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dp" ContentType="image/vnd.ms-photo"/>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xml" ContentType="application/vnd.openxmlformats-officedocument.themeOverr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2.xml" ContentType="application/vnd.openxmlformats-officedocument.themeOverr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theme/themeOverride3.xml" ContentType="application/vnd.openxmlformats-officedocument.themeOverr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theme/themeOverride4.xml" ContentType="application/vnd.openxmlformats-officedocument.themeOverride+xml"/>
  <Override PartName="/ppt/drawings/drawing1.xml" ContentType="application/vnd.openxmlformats-officedocument.drawingml.chartshapes+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theme/themeOverride5.xml" ContentType="application/vnd.openxmlformats-officedocument.themeOverr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theme/themeOverride6.xml" ContentType="application/vnd.openxmlformats-officedocument.themeOverrid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theme/themeOverride7.xml" ContentType="application/vnd.openxmlformats-officedocument.themeOverr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3"/>
  </p:notesMasterIdLst>
  <p:sldIdLst>
    <p:sldId id="262" r:id="rId2"/>
  </p:sldIdLst>
  <p:sldSz cx="30279975" cy="42808525"/>
  <p:notesSz cx="7104063" cy="10234613"/>
  <p:defaultTextStyle>
    <a:defPPr>
      <a:defRPr lang="ja-JP"/>
    </a:defPPr>
    <a:lvl1pPr marL="0" algn="l" defTabSz="4114800" rtl="0" eaLnBrk="1" latinLnBrk="0" hangingPunct="1">
      <a:defRPr kumimoji="1" sz="8100" kern="1200">
        <a:solidFill>
          <a:schemeClr val="tx1"/>
        </a:solidFill>
        <a:latin typeface="+mn-lt"/>
        <a:ea typeface="+mn-ea"/>
        <a:cs typeface="+mn-cs"/>
      </a:defRPr>
    </a:lvl1pPr>
    <a:lvl2pPr marL="2057400" algn="l" defTabSz="4114800" rtl="0" eaLnBrk="1" latinLnBrk="0" hangingPunct="1">
      <a:defRPr kumimoji="1" sz="8100" kern="1200">
        <a:solidFill>
          <a:schemeClr val="tx1"/>
        </a:solidFill>
        <a:latin typeface="+mn-lt"/>
        <a:ea typeface="+mn-ea"/>
        <a:cs typeface="+mn-cs"/>
      </a:defRPr>
    </a:lvl2pPr>
    <a:lvl3pPr marL="4114800" algn="l" defTabSz="4114800" rtl="0" eaLnBrk="1" latinLnBrk="0" hangingPunct="1">
      <a:defRPr kumimoji="1" sz="8100" kern="1200">
        <a:solidFill>
          <a:schemeClr val="tx1"/>
        </a:solidFill>
        <a:latin typeface="+mn-lt"/>
        <a:ea typeface="+mn-ea"/>
        <a:cs typeface="+mn-cs"/>
      </a:defRPr>
    </a:lvl3pPr>
    <a:lvl4pPr marL="6172200" algn="l" defTabSz="4114800" rtl="0" eaLnBrk="1" latinLnBrk="0" hangingPunct="1">
      <a:defRPr kumimoji="1" sz="8100" kern="1200">
        <a:solidFill>
          <a:schemeClr val="tx1"/>
        </a:solidFill>
        <a:latin typeface="+mn-lt"/>
        <a:ea typeface="+mn-ea"/>
        <a:cs typeface="+mn-cs"/>
      </a:defRPr>
    </a:lvl4pPr>
    <a:lvl5pPr marL="8229600" algn="l" defTabSz="4114800" rtl="0" eaLnBrk="1" latinLnBrk="0" hangingPunct="1">
      <a:defRPr kumimoji="1" sz="8100" kern="1200">
        <a:solidFill>
          <a:schemeClr val="tx1"/>
        </a:solidFill>
        <a:latin typeface="+mn-lt"/>
        <a:ea typeface="+mn-ea"/>
        <a:cs typeface="+mn-cs"/>
      </a:defRPr>
    </a:lvl5pPr>
    <a:lvl6pPr marL="10287000" algn="l" defTabSz="4114800" rtl="0" eaLnBrk="1" latinLnBrk="0" hangingPunct="1">
      <a:defRPr kumimoji="1" sz="8100" kern="1200">
        <a:solidFill>
          <a:schemeClr val="tx1"/>
        </a:solidFill>
        <a:latin typeface="+mn-lt"/>
        <a:ea typeface="+mn-ea"/>
        <a:cs typeface="+mn-cs"/>
      </a:defRPr>
    </a:lvl6pPr>
    <a:lvl7pPr marL="12344400" algn="l" defTabSz="4114800" rtl="0" eaLnBrk="1" latinLnBrk="0" hangingPunct="1">
      <a:defRPr kumimoji="1" sz="8100" kern="1200">
        <a:solidFill>
          <a:schemeClr val="tx1"/>
        </a:solidFill>
        <a:latin typeface="+mn-lt"/>
        <a:ea typeface="+mn-ea"/>
        <a:cs typeface="+mn-cs"/>
      </a:defRPr>
    </a:lvl7pPr>
    <a:lvl8pPr marL="14401800" algn="l" defTabSz="4114800" rtl="0" eaLnBrk="1" latinLnBrk="0" hangingPunct="1">
      <a:defRPr kumimoji="1" sz="8100" kern="1200">
        <a:solidFill>
          <a:schemeClr val="tx1"/>
        </a:solidFill>
        <a:latin typeface="+mn-lt"/>
        <a:ea typeface="+mn-ea"/>
        <a:cs typeface="+mn-cs"/>
      </a:defRPr>
    </a:lvl8pPr>
    <a:lvl9pPr marL="16459200" algn="l" defTabSz="4114800" rtl="0" eaLnBrk="1" latinLnBrk="0" hangingPunct="1">
      <a:defRPr kumimoji="1" sz="8100" kern="1200">
        <a:solidFill>
          <a:schemeClr val="tx1"/>
        </a:solidFill>
        <a:latin typeface="+mn-lt"/>
        <a:ea typeface="+mn-ea"/>
        <a:cs typeface="+mn-cs"/>
      </a:defRPr>
    </a:lvl9pPr>
  </p:defaultTextStyle>
  <p:extLst>
    <p:ext uri="{EFAFB233-063F-42B5-8137-9DF3F51BA10A}">
      <p15:sldGuideLst xmlns:p15="http://schemas.microsoft.com/office/powerpoint/2012/main">
        <p15:guide id="2" pos="1236" userDrawn="1">
          <p15:clr>
            <a:srgbClr val="A4A3A4"/>
          </p15:clr>
        </p15:guide>
        <p15:guide id="3" orient="horz" pos="2778" userDrawn="1">
          <p15:clr>
            <a:srgbClr val="A4A3A4"/>
          </p15:clr>
        </p15:guide>
        <p15:guide id="4" pos="238" userDrawn="1">
          <p15:clr>
            <a:srgbClr val="A4A3A4"/>
          </p15:clr>
        </p15:guide>
        <p15:guide id="5" pos="9401" userDrawn="1">
          <p15:clr>
            <a:srgbClr val="A4A3A4"/>
          </p15:clr>
        </p15:guide>
        <p15:guide id="6" pos="9673" userDrawn="1">
          <p15:clr>
            <a:srgbClr val="A4A3A4"/>
          </p15:clr>
        </p15:guide>
        <p15:guide id="7" pos="18836" userDrawn="1">
          <p15:clr>
            <a:srgbClr val="A4A3A4"/>
          </p15:clr>
        </p15:guide>
        <p15:guide id="8" pos="284" userDrawn="1">
          <p15:clr>
            <a:srgbClr val="A4A3A4"/>
          </p15:clr>
        </p15:guide>
        <p15:guide id="9" orient="horz" pos="11669" userDrawn="1">
          <p15:clr>
            <a:srgbClr val="A4A3A4"/>
          </p15:clr>
        </p15:guide>
        <p15:guide id="10" orient="horz" pos="9673" userDrawn="1">
          <p15:clr>
            <a:srgbClr val="A4A3A4"/>
          </p15:clr>
        </p15:guide>
        <p15:guide id="12" orient="horz" pos="20604" userDrawn="1">
          <p15:clr>
            <a:srgbClr val="A4A3A4"/>
          </p15:clr>
        </p15:guide>
        <p15:guide id="13" orient="horz" pos="22782" userDrawn="1">
          <p15:clr>
            <a:srgbClr val="A4A3A4"/>
          </p15:clr>
        </p15:guide>
        <p15:guide id="14" orient="horz" pos="23326" userDrawn="1">
          <p15:clr>
            <a:srgbClr val="A4A3A4"/>
          </p15:clr>
        </p15:guide>
        <p15:guide id="15" orient="horz" pos="10081" userDrawn="1">
          <p15:clr>
            <a:srgbClr val="A4A3A4"/>
          </p15:clr>
        </p15:guide>
        <p15:guide id="16" orient="horz" pos="12304" userDrawn="1">
          <p15:clr>
            <a:srgbClr val="A4A3A4"/>
          </p15:clr>
        </p15:guide>
        <p15:guide id="17" orient="horz" pos="12803" userDrawn="1">
          <p15:clr>
            <a:srgbClr val="A4A3A4"/>
          </p15:clr>
        </p15:guide>
        <p15:guide id="18" pos="10172" userDrawn="1">
          <p15:clr>
            <a:srgbClr val="A4A3A4"/>
          </p15:clr>
        </p15:guide>
        <p15:guide id="19" pos="14118" userDrawn="1">
          <p15:clr>
            <a:srgbClr val="A4A3A4"/>
          </p15:clr>
        </p15:guide>
        <p15:guide id="20" orient="horz" pos="13483" userDrawn="1">
          <p15:clr>
            <a:srgbClr val="A4A3A4"/>
          </p15:clr>
        </p15:guide>
        <p15:guide id="21" orient="horz" pos="15025" userDrawn="1">
          <p15:clr>
            <a:srgbClr val="A4A3A4"/>
          </p15:clr>
        </p15:guide>
        <p15:guide id="22" pos="14753" userDrawn="1">
          <p15:clr>
            <a:srgbClr val="A4A3A4"/>
          </p15:clr>
        </p15:guide>
        <p15:guide id="23" pos="1870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スタイルなし、表のグリッド線なし">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5940675A-B579-460E-94D1-54222C63F5DA}" styleName="スタイルなし、表のグリッド線あり">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69012ECD-51FC-41F1-AA8D-1B2483CD663E}" styleName="淡色スタイル 2 - アクセント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BC89EF96-8CEA-46FF-86C4-4CE0E7609802}" styleName="淡色スタイル 3 - アクセント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snapVertSplitter="1" vertBarState="minimized" horzBarState="maximized">
    <p:restoredLeft sz="7335" autoAdjust="0"/>
    <p:restoredTop sz="89286" autoAdjust="0"/>
  </p:normalViewPr>
  <p:slideViewPr>
    <p:cSldViewPr>
      <p:cViewPr>
        <p:scale>
          <a:sx n="33" d="100"/>
          <a:sy n="33" d="100"/>
        </p:scale>
        <p:origin x="224" y="-4656"/>
      </p:cViewPr>
      <p:guideLst>
        <p:guide pos="1236"/>
        <p:guide orient="horz" pos="2778"/>
        <p:guide pos="238"/>
        <p:guide pos="9401"/>
        <p:guide pos="9673"/>
        <p:guide pos="18836"/>
        <p:guide pos="284"/>
        <p:guide orient="horz" pos="11669"/>
        <p:guide orient="horz" pos="9673"/>
        <p:guide orient="horz" pos="20604"/>
        <p:guide orient="horz" pos="22782"/>
        <p:guide orient="horz" pos="23326"/>
        <p:guide orient="horz" pos="10081"/>
        <p:guide orient="horz" pos="12304"/>
        <p:guide orient="horz" pos="12803"/>
        <p:guide pos="10172"/>
        <p:guide pos="14118"/>
        <p:guide orient="horz" pos="13483"/>
        <p:guide orient="horz" pos="15025"/>
        <p:guide pos="14753"/>
        <p:guide pos="18700"/>
      </p:guideLst>
    </p:cSldViewPr>
  </p:slideViewPr>
  <p:outlineViewPr>
    <p:cViewPr>
      <p:scale>
        <a:sx n="33" d="100"/>
        <a:sy n="33" d="100"/>
      </p:scale>
      <p:origin x="0" y="0"/>
    </p:cViewPr>
  </p:outlineViewPr>
  <p:notesTextViewPr>
    <p:cViewPr>
      <p:scale>
        <a:sx n="75" d="100"/>
        <a:sy n="75" d="100"/>
      </p:scale>
      <p:origin x="0" y="0"/>
    </p:cViewPr>
  </p:notesTextViewPr>
  <p:gridSpacing cx="72008" cy="72008"/>
</p:viewPr>
</file>

<file path=ppt/_rels/presentation.xml.rels><?xml version="1.0" encoding="UTF-8" standalone="yes"?>
<Relationships xmlns="http://schemas.openxmlformats.org/package/2006/relationships"><Relationship Id="rId3" Type="http://schemas.openxmlformats.org/officeDocument/2006/relationships/notesMaster" Target="notesMasters/notesMaster1.xml"/><Relationship Id="rId7" Type="http://schemas.openxmlformats.org/officeDocument/2006/relationships/tableStyles" Target="tableStyles.xml"/><Relationship Id="rId2" Type="http://schemas.openxmlformats.org/officeDocument/2006/relationships/slide" Target="slides/slide1.xml"/><Relationship Id="rId1" Type="http://schemas.openxmlformats.org/officeDocument/2006/relationships/slideMaster" Target="slideMasters/slideMaster1.xml"/><Relationship Id="rId6" Type="http://schemas.openxmlformats.org/officeDocument/2006/relationships/theme" Target="theme/theme1.xml"/><Relationship Id="rId5" Type="http://schemas.openxmlformats.org/officeDocument/2006/relationships/viewProps" Target="viewProps.xml"/><Relationship Id="rId4" Type="http://schemas.openxmlformats.org/officeDocument/2006/relationships/presProps" Target="presProps.xml"/></Relationships>
</file>

<file path=ppt/charts/_rels/chart1.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oleObject" Target="file:///C:\Users\&#27972;\Google%20&#12489;&#12521;&#12452;&#12502;\&#23567;&#26519;&#30740;&#31350;&#23460;\&#12509;&#12473;&#12479;&#12540;&#30330;&#34920;\&#35336;&#31639;&#32080;&#26524;_&#21103;&#25391;&#21205;&#31995;&#12434;&#21547;&#12416;.xlsx" TargetMode="External"/></Relationships>
</file>

<file path=ppt/charts/_rels/chart10.xml.rels><?xml version="1.0" encoding="UTF-8" standalone="yes"?>
<Relationships xmlns="http://schemas.openxmlformats.org/package/2006/relationships"><Relationship Id="rId3" Type="http://schemas.openxmlformats.org/officeDocument/2006/relationships/oleObject" Target="file:///C:\Users\&#27972;\Google%20&#12489;&#12521;&#12452;&#12502;\&#23567;&#26519;&#30740;&#31350;&#23460;\&#32368;&#12426;&#36820;&#12375;&#20449;&#38972;&#24615;&#12289;&#12510;&#12473;&#37325;&#37327;&#22793;&#21270;&#12289;&#26368;&#23567;&#21608;&#27874;&#25968;&#12288;&#26908;&#35388;\&#25391;&#24133;&#30906;&#35469;\&#26032;&#35215;%20Microsoft%20Excel%20&#12527;&#12540;&#12463;&#12471;&#12540;&#12488;.xlsx" TargetMode="External"/><Relationship Id="rId2" Type="http://schemas.microsoft.com/office/2011/relationships/chartColorStyle" Target="colors10.xml"/><Relationship Id="rId1" Type="http://schemas.microsoft.com/office/2011/relationships/chartStyle" Target="style10.xml"/></Relationships>
</file>

<file path=ppt/charts/_rels/chart2.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oleObject" Target="file:///C:\Users\&#27972;\Google%20&#12489;&#12521;&#12452;&#12502;\&#23567;&#26519;&#30740;&#31350;&#23460;\&#12509;&#12473;&#12479;&#12540;&#30330;&#34920;\&#35336;&#31639;&#32080;&#26524;_&#21103;&#25391;&#21205;&#31995;&#12434;&#21547;&#12416;.xlsx" TargetMode="External"/></Relationships>
</file>

<file path=ppt/charts/_rels/chart3.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3.xml"/><Relationship Id="rId1" Type="http://schemas.microsoft.com/office/2011/relationships/chartStyle" Target="style3.xml"/><Relationship Id="rId4" Type="http://schemas.openxmlformats.org/officeDocument/2006/relationships/oleObject" Target="file:///C:\Users\&#27972;\Google%20&#12489;&#12521;&#12452;&#12502;\&#23567;&#26519;&#30740;&#31350;&#23460;\&#12509;&#12473;&#12479;&#12540;&#30330;&#34920;\&#25269;&#25239;&#20516;&#22793;&#21270;&#12394;&#12393;\&#25269;&#25239;&#20516;&#21487;&#22793;&#23455;&#39443;1.xlsx" TargetMode="External"/></Relationships>
</file>

<file path=ppt/charts/_rels/chart4.xml.rels><?xml version="1.0" encoding="UTF-8" standalone="yes"?>
<Relationships xmlns="http://schemas.openxmlformats.org/package/2006/relationships"><Relationship Id="rId3" Type="http://schemas.openxmlformats.org/officeDocument/2006/relationships/themeOverride" Target="../theme/themeOverride4.xml"/><Relationship Id="rId2" Type="http://schemas.microsoft.com/office/2011/relationships/chartColorStyle" Target="colors4.xml"/><Relationship Id="rId1" Type="http://schemas.microsoft.com/office/2011/relationships/chartStyle" Target="style4.xml"/><Relationship Id="rId5" Type="http://schemas.openxmlformats.org/officeDocument/2006/relationships/chartUserShapes" Target="../drawings/drawing1.xml"/><Relationship Id="rId4" Type="http://schemas.openxmlformats.org/officeDocument/2006/relationships/oleObject" Target="file:///C:\Users\&#27972;\Google%20&#12489;&#12521;&#12452;&#12502;\&#23567;&#26519;&#30740;&#31350;&#23460;\&#12509;&#12473;&#12479;&#12540;&#30330;&#34920;\&#25269;&#25239;&#20516;&#22793;&#21270;&#12394;&#12393;\&#25269;&#25239;&#20516;&#21487;&#22793;&#23455;&#39443;1.xlsx" TargetMode="External"/></Relationships>
</file>

<file path=ppt/charts/_rels/chart5.xml.rels><?xml version="1.0" encoding="UTF-8" standalone="yes"?>
<Relationships xmlns="http://schemas.openxmlformats.org/package/2006/relationships"><Relationship Id="rId3" Type="http://schemas.openxmlformats.org/officeDocument/2006/relationships/themeOverride" Target="../theme/themeOverride5.xml"/><Relationship Id="rId2" Type="http://schemas.microsoft.com/office/2011/relationships/chartColorStyle" Target="colors5.xml"/><Relationship Id="rId1" Type="http://schemas.microsoft.com/office/2011/relationships/chartStyle" Target="style5.xml"/><Relationship Id="rId4" Type="http://schemas.openxmlformats.org/officeDocument/2006/relationships/oleObject" Target="file:///C:\Users\&#27972;\Google%20&#12489;&#12521;&#12452;&#12502;\&#23567;&#26519;&#30740;&#31350;&#23460;\&#12509;&#12473;&#12479;&#12540;&#30330;&#34920;\&#25269;&#25239;&#20516;&#22793;&#21270;&#12394;&#12393;\&#25269;&#25239;&#20516;&#21487;&#22793;&#23455;&#39443;1.xlsx" TargetMode="External"/></Relationships>
</file>

<file path=ppt/charts/_rels/chart6.xml.rels><?xml version="1.0" encoding="UTF-8" standalone="yes"?>
<Relationships xmlns="http://schemas.openxmlformats.org/package/2006/relationships"><Relationship Id="rId3" Type="http://schemas.openxmlformats.org/officeDocument/2006/relationships/themeOverride" Target="../theme/themeOverride6.xml"/><Relationship Id="rId2" Type="http://schemas.microsoft.com/office/2011/relationships/chartColorStyle" Target="colors6.xml"/><Relationship Id="rId1" Type="http://schemas.microsoft.com/office/2011/relationships/chartStyle" Target="style6.xml"/><Relationship Id="rId4" Type="http://schemas.openxmlformats.org/officeDocument/2006/relationships/oleObject" Target="file:///C:\Users\&#27972;\Google%20&#12489;&#12521;&#12452;&#12502;\&#23567;&#26519;&#30740;&#31350;&#23460;\&#12509;&#12473;&#12479;&#12540;&#30330;&#34920;\&#35336;&#31639;&#32080;&#26524;_&#21103;&#25391;&#21205;&#31995;&#12434;&#21547;&#12416;.xlsx" TargetMode="External"/></Relationships>
</file>

<file path=ppt/charts/_rels/chart7.xml.rels><?xml version="1.0" encoding="UTF-8" standalone="yes"?>
<Relationships xmlns="http://schemas.openxmlformats.org/package/2006/relationships"><Relationship Id="rId3" Type="http://schemas.openxmlformats.org/officeDocument/2006/relationships/themeOverride" Target="../theme/themeOverride7.xml"/><Relationship Id="rId2" Type="http://schemas.microsoft.com/office/2011/relationships/chartColorStyle" Target="colors7.xml"/><Relationship Id="rId1" Type="http://schemas.microsoft.com/office/2011/relationships/chartStyle" Target="style7.xml"/><Relationship Id="rId4" Type="http://schemas.openxmlformats.org/officeDocument/2006/relationships/package" Target="../embeddings/Microsoft_Excel_Worksheet.xlsx"/></Relationships>
</file>

<file path=ppt/charts/_rels/chart8.xml.rels><?xml version="1.0" encoding="UTF-8" standalone="yes"?>
<Relationships xmlns="http://schemas.openxmlformats.org/package/2006/relationships"><Relationship Id="rId3" Type="http://schemas.openxmlformats.org/officeDocument/2006/relationships/oleObject" Target="file:///C:\Users\&#27972;\Google%20&#12489;&#12521;&#12452;&#12502;\&#23567;&#26519;&#30740;&#31350;&#23460;\&#12509;&#12473;&#12479;&#12540;&#30330;&#34920;\&#12414;&#12392;&#12417;.xlsx" TargetMode="External"/><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oleObject" Target="file:///C:\Users\&#27972;\Google%20&#12489;&#12521;&#12452;&#12502;\&#23567;&#26519;&#30740;&#31350;&#23460;\&#12509;&#12473;&#12479;&#12540;&#30330;&#34920;\&#12414;&#12392;&#12417;.xlsx" TargetMode="External"/><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lgn="ctr">
              <a:defRPr sz="1400" b="0" i="0" u="none" strike="noStrike" kern="1200" spc="0" baseline="0">
                <a:solidFill>
                  <a:schemeClr val="tx1">
                    <a:lumMod val="65000"/>
                    <a:lumOff val="35000"/>
                  </a:schemeClr>
                </a:solidFill>
                <a:latin typeface="+mn-lt"/>
                <a:ea typeface="+mn-ea"/>
                <a:cs typeface="+mn-cs"/>
              </a:defRPr>
            </a:pPr>
            <a:r>
              <a:rPr kumimoji="1" lang="ja-JP" altLang="ja-JP" sz="1800" dirty="0">
                <a:effectLst/>
              </a:rPr>
              <a:t>副振動系の周波数</a:t>
            </a:r>
            <a:r>
              <a:rPr kumimoji="1" lang="ja-JP" altLang="en-US" sz="1800" dirty="0">
                <a:effectLst/>
              </a:rPr>
              <a:t>応答計算結果</a:t>
            </a:r>
            <a:br>
              <a:rPr kumimoji="1" lang="en-US" altLang="ja-JP" sz="1800" dirty="0">
                <a:effectLst/>
              </a:rPr>
            </a:br>
            <a:r>
              <a:rPr kumimoji="1" lang="en-US" altLang="ja-JP" sz="1800" dirty="0">
                <a:effectLst/>
              </a:rPr>
              <a:t>(</a:t>
            </a:r>
            <a:r>
              <a:rPr kumimoji="1" lang="ja-JP" altLang="ja-JP" sz="1800" dirty="0">
                <a:effectLst/>
              </a:rPr>
              <a:t>主振動系からの振幅</a:t>
            </a:r>
            <a:r>
              <a:rPr kumimoji="1" lang="en-US" altLang="ja-JP" sz="1800" dirty="0">
                <a:effectLst/>
              </a:rPr>
              <a:t>)</a:t>
            </a:r>
            <a:endParaRPr lang="ja-JP" altLang="ja-JP" dirty="0">
              <a:effectLst/>
            </a:endParaRPr>
          </a:p>
        </c:rich>
      </c:tx>
      <c:layout>
        <c:manualLayout>
          <c:xMode val="edge"/>
          <c:yMode val="edge"/>
          <c:x val="0.30216337068258686"/>
          <c:y val="0.85306867760415939"/>
        </c:manualLayout>
      </c:layout>
      <c:overlay val="0"/>
      <c:spPr>
        <a:noFill/>
        <a:ln>
          <a:noFill/>
        </a:ln>
        <a:effectLst/>
      </c:spPr>
      <c:txPr>
        <a:bodyPr rot="0" spcFirstLastPara="1" vertOverflow="ellipsis" vert="horz" wrap="square" anchor="ctr" anchorCtr="1"/>
        <a:lstStyle/>
        <a:p>
          <a:pPr algn="ctr">
            <a:defRPr sz="1400" b="0" i="0" u="none" strike="noStrike" kern="1200" spc="0" baseline="0">
              <a:solidFill>
                <a:schemeClr val="tx1">
                  <a:lumMod val="65000"/>
                  <a:lumOff val="35000"/>
                </a:schemeClr>
              </a:solidFill>
              <a:latin typeface="+mn-lt"/>
              <a:ea typeface="+mn-ea"/>
              <a:cs typeface="+mn-cs"/>
            </a:defRPr>
          </a:pPr>
          <a:endParaRPr lang="ja-JP"/>
        </a:p>
      </c:txPr>
    </c:title>
    <c:autoTitleDeleted val="0"/>
    <c:plotArea>
      <c:layout>
        <c:manualLayout>
          <c:layoutTarget val="inner"/>
          <c:xMode val="edge"/>
          <c:yMode val="edge"/>
          <c:x val="0.10139228064330415"/>
          <c:y val="4.7348539389080117E-2"/>
          <c:w val="0.87708956815238037"/>
          <c:h val="0.68594318451094916"/>
        </c:manualLayout>
      </c:layout>
      <c:scatterChart>
        <c:scatterStyle val="smoothMarker"/>
        <c:varyColors val="0"/>
        <c:ser>
          <c:idx val="7"/>
          <c:order val="0"/>
          <c:tx>
            <c:strRef>
              <c:f>副振動!$X$1</c:f>
              <c:strCache>
                <c:ptCount val="1"/>
                <c:pt idx="0">
                  <c:v>0.02</c:v>
                </c:pt>
              </c:strCache>
            </c:strRef>
          </c:tx>
          <c:spPr>
            <a:ln w="19050" cap="rnd">
              <a:solidFill>
                <a:schemeClr val="accent2">
                  <a:lumMod val="60000"/>
                </a:schemeClr>
              </a:solidFill>
              <a:round/>
            </a:ln>
            <a:effectLst/>
          </c:spPr>
          <c:marker>
            <c:symbol val="none"/>
          </c:marker>
          <c:xVal>
            <c:numRef>
              <c:f>副振動!$W$2:$W$401</c:f>
              <c:numCache>
                <c:formatCode>0.00E+00</c:formatCode>
                <c:ptCount val="400"/>
                <c:pt idx="0" formatCode="General">
                  <c:v>0</c:v>
                </c:pt>
                <c:pt idx="1">
                  <c:v>2.7921919999999999E-2</c:v>
                </c:pt>
                <c:pt idx="2">
                  <c:v>5.5843839999999999E-2</c:v>
                </c:pt>
                <c:pt idx="3">
                  <c:v>8.3765759999999995E-2</c:v>
                </c:pt>
                <c:pt idx="4">
                  <c:v>0.1116877</c:v>
                </c:pt>
                <c:pt idx="5">
                  <c:v>0.1396096</c:v>
                </c:pt>
                <c:pt idx="6">
                  <c:v>0.1675315</c:v>
                </c:pt>
                <c:pt idx="7">
                  <c:v>0.1954534</c:v>
                </c:pt>
                <c:pt idx="8">
                  <c:v>0.2233754</c:v>
                </c:pt>
                <c:pt idx="9">
                  <c:v>0.2512973</c:v>
                </c:pt>
                <c:pt idx="10">
                  <c:v>0.2792192</c:v>
                </c:pt>
                <c:pt idx="11">
                  <c:v>0.3071411</c:v>
                </c:pt>
                <c:pt idx="12">
                  <c:v>0.335063</c:v>
                </c:pt>
                <c:pt idx="13">
                  <c:v>0.362985</c:v>
                </c:pt>
                <c:pt idx="14">
                  <c:v>0.3909069</c:v>
                </c:pt>
                <c:pt idx="15">
                  <c:v>0.4188288</c:v>
                </c:pt>
                <c:pt idx="16">
                  <c:v>0.4467507</c:v>
                </c:pt>
                <c:pt idx="17">
                  <c:v>0.4746726</c:v>
                </c:pt>
                <c:pt idx="18">
                  <c:v>0.5025946</c:v>
                </c:pt>
                <c:pt idx="19">
                  <c:v>0.53051649999999995</c:v>
                </c:pt>
                <c:pt idx="20">
                  <c:v>0.5584384</c:v>
                </c:pt>
                <c:pt idx="21">
                  <c:v>0.58636029999999995</c:v>
                </c:pt>
                <c:pt idx="22">
                  <c:v>0.6142822</c:v>
                </c:pt>
                <c:pt idx="23">
                  <c:v>0.6422042</c:v>
                </c:pt>
                <c:pt idx="24">
                  <c:v>0.67012609999999995</c:v>
                </c:pt>
                <c:pt idx="25">
                  <c:v>0.698048</c:v>
                </c:pt>
                <c:pt idx="26">
                  <c:v>0.72596989999999995</c:v>
                </c:pt>
                <c:pt idx="27">
                  <c:v>0.7538918</c:v>
                </c:pt>
                <c:pt idx="28">
                  <c:v>0.7818138</c:v>
                </c:pt>
                <c:pt idx="29">
                  <c:v>0.80973569999999995</c:v>
                </c:pt>
                <c:pt idx="30">
                  <c:v>0.8376576</c:v>
                </c:pt>
                <c:pt idx="31">
                  <c:v>0.86557949999999995</c:v>
                </c:pt>
                <c:pt idx="32">
                  <c:v>0.8935014</c:v>
                </c:pt>
                <c:pt idx="33">
                  <c:v>0.9214234</c:v>
                </c:pt>
                <c:pt idx="34">
                  <c:v>0.94934529999999995</c:v>
                </c:pt>
                <c:pt idx="35">
                  <c:v>0.9772672</c:v>
                </c:pt>
                <c:pt idx="36">
                  <c:v>1.0051890000000001</c:v>
                </c:pt>
                <c:pt idx="37">
                  <c:v>1.0331109999999999</c:v>
                </c:pt>
                <c:pt idx="38">
                  <c:v>1.0610329999999999</c:v>
                </c:pt>
                <c:pt idx="39">
                  <c:v>1.0889549999999999</c:v>
                </c:pt>
                <c:pt idx="40">
                  <c:v>1.1168769999999999</c:v>
                </c:pt>
                <c:pt idx="41">
                  <c:v>1.1447989999999999</c:v>
                </c:pt>
                <c:pt idx="42">
                  <c:v>1.1727209999999999</c:v>
                </c:pt>
                <c:pt idx="43">
                  <c:v>1.2006429999999999</c:v>
                </c:pt>
                <c:pt idx="44">
                  <c:v>1.228564</c:v>
                </c:pt>
                <c:pt idx="45">
                  <c:v>1.256486</c:v>
                </c:pt>
                <c:pt idx="46">
                  <c:v>1.284408</c:v>
                </c:pt>
                <c:pt idx="47">
                  <c:v>1.31233</c:v>
                </c:pt>
                <c:pt idx="48">
                  <c:v>1.340252</c:v>
                </c:pt>
                <c:pt idx="49">
                  <c:v>1.368174</c:v>
                </c:pt>
                <c:pt idx="50">
                  <c:v>1.396096</c:v>
                </c:pt>
                <c:pt idx="51">
                  <c:v>1.424018</c:v>
                </c:pt>
                <c:pt idx="52">
                  <c:v>1.45194</c:v>
                </c:pt>
                <c:pt idx="53">
                  <c:v>1.479862</c:v>
                </c:pt>
                <c:pt idx="54">
                  <c:v>1.507784</c:v>
                </c:pt>
                <c:pt idx="55">
                  <c:v>1.535706</c:v>
                </c:pt>
                <c:pt idx="56">
                  <c:v>1.563628</c:v>
                </c:pt>
                <c:pt idx="57">
                  <c:v>1.5915490000000001</c:v>
                </c:pt>
                <c:pt idx="58">
                  <c:v>1.6194710000000001</c:v>
                </c:pt>
                <c:pt idx="59">
                  <c:v>1.6473930000000001</c:v>
                </c:pt>
                <c:pt idx="60">
                  <c:v>1.6753150000000001</c:v>
                </c:pt>
                <c:pt idx="61">
                  <c:v>1.7032369999999999</c:v>
                </c:pt>
                <c:pt idx="62">
                  <c:v>1.7311589999999999</c:v>
                </c:pt>
                <c:pt idx="63">
                  <c:v>1.7590809999999999</c:v>
                </c:pt>
                <c:pt idx="64">
                  <c:v>1.7870029999999999</c:v>
                </c:pt>
                <c:pt idx="65">
                  <c:v>1.8149249999999999</c:v>
                </c:pt>
                <c:pt idx="66">
                  <c:v>1.8428469999999999</c:v>
                </c:pt>
                <c:pt idx="67">
                  <c:v>1.8707689999999999</c:v>
                </c:pt>
                <c:pt idx="68">
                  <c:v>1.8986909999999999</c:v>
                </c:pt>
                <c:pt idx="69">
                  <c:v>1.926612</c:v>
                </c:pt>
                <c:pt idx="70">
                  <c:v>1.954534</c:v>
                </c:pt>
                <c:pt idx="71">
                  <c:v>1.982456</c:v>
                </c:pt>
                <c:pt idx="72">
                  <c:v>2.0103780000000002</c:v>
                </c:pt>
                <c:pt idx="73">
                  <c:v>2.0383</c:v>
                </c:pt>
                <c:pt idx="74">
                  <c:v>2.0662219999999998</c:v>
                </c:pt>
                <c:pt idx="75">
                  <c:v>2.094144</c:v>
                </c:pt>
                <c:pt idx="76">
                  <c:v>2.1220659999999998</c:v>
                </c:pt>
                <c:pt idx="77">
                  <c:v>2.149988</c:v>
                </c:pt>
                <c:pt idx="78">
                  <c:v>2.1779099999999998</c:v>
                </c:pt>
                <c:pt idx="79">
                  <c:v>2.205832</c:v>
                </c:pt>
                <c:pt idx="80">
                  <c:v>2.2337539999999998</c:v>
                </c:pt>
                <c:pt idx="81">
                  <c:v>2.261676</c:v>
                </c:pt>
                <c:pt idx="82">
                  <c:v>2.2895970000000001</c:v>
                </c:pt>
                <c:pt idx="83">
                  <c:v>2.3175189999999999</c:v>
                </c:pt>
                <c:pt idx="84">
                  <c:v>2.3454410000000001</c:v>
                </c:pt>
                <c:pt idx="85">
                  <c:v>2.3733629999999999</c:v>
                </c:pt>
                <c:pt idx="86">
                  <c:v>2.4012850000000001</c:v>
                </c:pt>
                <c:pt idx="87">
                  <c:v>2.4292069999999999</c:v>
                </c:pt>
                <c:pt idx="88">
                  <c:v>2.4571290000000001</c:v>
                </c:pt>
                <c:pt idx="89">
                  <c:v>2.4850509999999999</c:v>
                </c:pt>
                <c:pt idx="90">
                  <c:v>2.5129730000000001</c:v>
                </c:pt>
                <c:pt idx="91">
                  <c:v>2.5408949999999999</c:v>
                </c:pt>
                <c:pt idx="92">
                  <c:v>2.5688170000000001</c:v>
                </c:pt>
                <c:pt idx="93">
                  <c:v>2.5967389999999999</c:v>
                </c:pt>
                <c:pt idx="94">
                  <c:v>2.62466</c:v>
                </c:pt>
                <c:pt idx="95">
                  <c:v>2.6525820000000002</c:v>
                </c:pt>
                <c:pt idx="96">
                  <c:v>2.680504</c:v>
                </c:pt>
                <c:pt idx="97">
                  <c:v>2.7084260000000002</c:v>
                </c:pt>
                <c:pt idx="98">
                  <c:v>2.736348</c:v>
                </c:pt>
                <c:pt idx="99">
                  <c:v>2.7642699999999998</c:v>
                </c:pt>
                <c:pt idx="100">
                  <c:v>2.792192</c:v>
                </c:pt>
                <c:pt idx="101">
                  <c:v>2.8201139999999998</c:v>
                </c:pt>
                <c:pt idx="102">
                  <c:v>2.848036</c:v>
                </c:pt>
                <c:pt idx="103">
                  <c:v>2.8759579999999998</c:v>
                </c:pt>
                <c:pt idx="104">
                  <c:v>2.90388</c:v>
                </c:pt>
                <c:pt idx="105">
                  <c:v>2.9318019999999998</c:v>
                </c:pt>
                <c:pt idx="106">
                  <c:v>2.959724</c:v>
                </c:pt>
                <c:pt idx="107">
                  <c:v>2.9876450000000001</c:v>
                </c:pt>
                <c:pt idx="108">
                  <c:v>3.0155669999999999</c:v>
                </c:pt>
                <c:pt idx="109">
                  <c:v>3.0434890000000001</c:v>
                </c:pt>
                <c:pt idx="110">
                  <c:v>3.0714109999999999</c:v>
                </c:pt>
                <c:pt idx="111">
                  <c:v>3.0993330000000001</c:v>
                </c:pt>
                <c:pt idx="112">
                  <c:v>3.1272549999999999</c:v>
                </c:pt>
                <c:pt idx="113">
                  <c:v>3.1551770000000001</c:v>
                </c:pt>
                <c:pt idx="114">
                  <c:v>3.1830989999999999</c:v>
                </c:pt>
                <c:pt idx="115">
                  <c:v>3.2110210000000001</c:v>
                </c:pt>
                <c:pt idx="116">
                  <c:v>3.2389429999999999</c:v>
                </c:pt>
                <c:pt idx="117">
                  <c:v>3.2668650000000001</c:v>
                </c:pt>
                <c:pt idx="118">
                  <c:v>3.2947869999999999</c:v>
                </c:pt>
                <c:pt idx="119">
                  <c:v>3.322708</c:v>
                </c:pt>
                <c:pt idx="120">
                  <c:v>3.3506300000000002</c:v>
                </c:pt>
                <c:pt idx="121">
                  <c:v>3.378552</c:v>
                </c:pt>
                <c:pt idx="122">
                  <c:v>3.4064739999999998</c:v>
                </c:pt>
                <c:pt idx="123">
                  <c:v>3.434396</c:v>
                </c:pt>
                <c:pt idx="124">
                  <c:v>3.4623179999999998</c:v>
                </c:pt>
                <c:pt idx="125">
                  <c:v>3.49024</c:v>
                </c:pt>
                <c:pt idx="126">
                  <c:v>3.5181619999999998</c:v>
                </c:pt>
                <c:pt idx="127">
                  <c:v>3.546084</c:v>
                </c:pt>
                <c:pt idx="128">
                  <c:v>3.5740059999999998</c:v>
                </c:pt>
                <c:pt idx="129">
                  <c:v>3.601928</c:v>
                </c:pt>
                <c:pt idx="130">
                  <c:v>3.6298499999999998</c:v>
                </c:pt>
                <c:pt idx="131">
                  <c:v>3.6577709999999999</c:v>
                </c:pt>
                <c:pt idx="132">
                  <c:v>3.6856930000000001</c:v>
                </c:pt>
                <c:pt idx="133">
                  <c:v>3.7136149999999999</c:v>
                </c:pt>
                <c:pt idx="134">
                  <c:v>3.7415370000000001</c:v>
                </c:pt>
                <c:pt idx="135">
                  <c:v>3.7694589999999999</c:v>
                </c:pt>
                <c:pt idx="136">
                  <c:v>3.7973810000000001</c:v>
                </c:pt>
                <c:pt idx="137">
                  <c:v>3.8253029999999999</c:v>
                </c:pt>
                <c:pt idx="138">
                  <c:v>3.8532250000000001</c:v>
                </c:pt>
                <c:pt idx="139">
                  <c:v>3.8811469999999999</c:v>
                </c:pt>
                <c:pt idx="140">
                  <c:v>3.9090690000000001</c:v>
                </c:pt>
                <c:pt idx="141">
                  <c:v>3.9369909999999999</c:v>
                </c:pt>
                <c:pt idx="142">
                  <c:v>3.9649130000000001</c:v>
                </c:pt>
                <c:pt idx="143">
                  <c:v>3.9928349999999999</c:v>
                </c:pt>
                <c:pt idx="144">
                  <c:v>4.0207560000000004</c:v>
                </c:pt>
                <c:pt idx="145">
                  <c:v>4.0486779999999998</c:v>
                </c:pt>
                <c:pt idx="146">
                  <c:v>4.0766</c:v>
                </c:pt>
                <c:pt idx="147">
                  <c:v>4.1045220000000002</c:v>
                </c:pt>
                <c:pt idx="148">
                  <c:v>4.1324439999999996</c:v>
                </c:pt>
                <c:pt idx="149">
                  <c:v>4.1603659999999998</c:v>
                </c:pt>
                <c:pt idx="150">
                  <c:v>4.188288</c:v>
                </c:pt>
                <c:pt idx="151">
                  <c:v>4.2162100000000002</c:v>
                </c:pt>
                <c:pt idx="152">
                  <c:v>4.2441319999999996</c:v>
                </c:pt>
                <c:pt idx="153">
                  <c:v>4.2720539999999998</c:v>
                </c:pt>
                <c:pt idx="154">
                  <c:v>4.299976</c:v>
                </c:pt>
                <c:pt idx="155">
                  <c:v>4.3278980000000002</c:v>
                </c:pt>
                <c:pt idx="156">
                  <c:v>4.3558190000000003</c:v>
                </c:pt>
                <c:pt idx="157">
                  <c:v>4.3837409999999997</c:v>
                </c:pt>
                <c:pt idx="158">
                  <c:v>4.4116629999999999</c:v>
                </c:pt>
                <c:pt idx="159">
                  <c:v>4.4395850000000001</c:v>
                </c:pt>
                <c:pt idx="160">
                  <c:v>4.4675070000000003</c:v>
                </c:pt>
                <c:pt idx="161">
                  <c:v>4.4954289999999997</c:v>
                </c:pt>
                <c:pt idx="162">
                  <c:v>4.5233509999999999</c:v>
                </c:pt>
                <c:pt idx="163">
                  <c:v>4.5512730000000001</c:v>
                </c:pt>
                <c:pt idx="164">
                  <c:v>4.5791950000000003</c:v>
                </c:pt>
                <c:pt idx="165">
                  <c:v>4.6071169999999997</c:v>
                </c:pt>
                <c:pt idx="166">
                  <c:v>4.6350389999999999</c:v>
                </c:pt>
                <c:pt idx="167">
                  <c:v>4.6629610000000001</c:v>
                </c:pt>
                <c:pt idx="168">
                  <c:v>4.6908830000000004</c:v>
                </c:pt>
                <c:pt idx="169">
                  <c:v>4.7188040000000004</c:v>
                </c:pt>
                <c:pt idx="170">
                  <c:v>4.7467259999999998</c:v>
                </c:pt>
                <c:pt idx="171">
                  <c:v>4.774648</c:v>
                </c:pt>
                <c:pt idx="172">
                  <c:v>4.8025700000000002</c:v>
                </c:pt>
                <c:pt idx="173">
                  <c:v>4.8304919999999996</c:v>
                </c:pt>
                <c:pt idx="174">
                  <c:v>4.8584139999999998</c:v>
                </c:pt>
                <c:pt idx="175">
                  <c:v>4.886336</c:v>
                </c:pt>
                <c:pt idx="176">
                  <c:v>4.9142580000000002</c:v>
                </c:pt>
                <c:pt idx="177">
                  <c:v>4.9421799999999996</c:v>
                </c:pt>
                <c:pt idx="178">
                  <c:v>4.9701019999999998</c:v>
                </c:pt>
                <c:pt idx="179">
                  <c:v>4.998024</c:v>
                </c:pt>
                <c:pt idx="180">
                  <c:v>5.0259460000000002</c:v>
                </c:pt>
                <c:pt idx="181">
                  <c:v>5.0538670000000003</c:v>
                </c:pt>
                <c:pt idx="182">
                  <c:v>5.0817889999999997</c:v>
                </c:pt>
                <c:pt idx="183">
                  <c:v>5.1097109999999999</c:v>
                </c:pt>
                <c:pt idx="184">
                  <c:v>5.1376330000000001</c:v>
                </c:pt>
                <c:pt idx="185">
                  <c:v>5.1655550000000003</c:v>
                </c:pt>
                <c:pt idx="186">
                  <c:v>5.1934769999999997</c:v>
                </c:pt>
                <c:pt idx="187">
                  <c:v>5.2213989999999999</c:v>
                </c:pt>
                <c:pt idx="188">
                  <c:v>5.2493210000000001</c:v>
                </c:pt>
                <c:pt idx="189">
                  <c:v>5.2772430000000004</c:v>
                </c:pt>
                <c:pt idx="190">
                  <c:v>5.3051649999999997</c:v>
                </c:pt>
                <c:pt idx="191">
                  <c:v>5.3330869999999999</c:v>
                </c:pt>
                <c:pt idx="192">
                  <c:v>5.3610090000000001</c:v>
                </c:pt>
                <c:pt idx="193">
                  <c:v>5.3889310000000004</c:v>
                </c:pt>
                <c:pt idx="194">
                  <c:v>5.4168520000000004</c:v>
                </c:pt>
                <c:pt idx="195">
                  <c:v>5.4447739999999998</c:v>
                </c:pt>
                <c:pt idx="196">
                  <c:v>5.472696</c:v>
                </c:pt>
                <c:pt idx="197">
                  <c:v>5.5006180000000002</c:v>
                </c:pt>
                <c:pt idx="198">
                  <c:v>5.5285399999999996</c:v>
                </c:pt>
                <c:pt idx="199">
                  <c:v>5.5564619999999998</c:v>
                </c:pt>
                <c:pt idx="200">
                  <c:v>5.584384</c:v>
                </c:pt>
                <c:pt idx="201">
                  <c:v>5.6123060000000002</c:v>
                </c:pt>
                <c:pt idx="202">
                  <c:v>5.6402279999999996</c:v>
                </c:pt>
                <c:pt idx="203">
                  <c:v>5.6681499999999998</c:v>
                </c:pt>
                <c:pt idx="204">
                  <c:v>5.696072</c:v>
                </c:pt>
                <c:pt idx="205">
                  <c:v>5.7239940000000002</c:v>
                </c:pt>
                <c:pt idx="206">
                  <c:v>5.7519150000000003</c:v>
                </c:pt>
                <c:pt idx="207">
                  <c:v>5.7798369999999997</c:v>
                </c:pt>
                <c:pt idx="208">
                  <c:v>5.8077589999999999</c:v>
                </c:pt>
                <c:pt idx="209">
                  <c:v>5.8356810000000001</c:v>
                </c:pt>
                <c:pt idx="210">
                  <c:v>5.8636030000000003</c:v>
                </c:pt>
                <c:pt idx="211">
                  <c:v>5.8915249999999997</c:v>
                </c:pt>
                <c:pt idx="212">
                  <c:v>5.9194469999999999</c:v>
                </c:pt>
                <c:pt idx="213">
                  <c:v>5.9473690000000001</c:v>
                </c:pt>
                <c:pt idx="214">
                  <c:v>5.9752910000000004</c:v>
                </c:pt>
                <c:pt idx="215">
                  <c:v>6.0032129999999997</c:v>
                </c:pt>
                <c:pt idx="216">
                  <c:v>6.0311349999999999</c:v>
                </c:pt>
                <c:pt idx="217">
                  <c:v>6.0590570000000001</c:v>
                </c:pt>
                <c:pt idx="218">
                  <c:v>6.0869790000000004</c:v>
                </c:pt>
                <c:pt idx="219">
                  <c:v>6.1148999999999996</c:v>
                </c:pt>
                <c:pt idx="220">
                  <c:v>6.1428219999999998</c:v>
                </c:pt>
                <c:pt idx="221">
                  <c:v>6.170744</c:v>
                </c:pt>
                <c:pt idx="222">
                  <c:v>6.1986660000000002</c:v>
                </c:pt>
                <c:pt idx="223">
                  <c:v>6.2265879999999996</c:v>
                </c:pt>
                <c:pt idx="224">
                  <c:v>6.2545099999999998</c:v>
                </c:pt>
                <c:pt idx="225">
                  <c:v>6.282432</c:v>
                </c:pt>
                <c:pt idx="226">
                  <c:v>6.3103540000000002</c:v>
                </c:pt>
                <c:pt idx="227">
                  <c:v>6.3382759999999996</c:v>
                </c:pt>
                <c:pt idx="228">
                  <c:v>6.3661979999999998</c:v>
                </c:pt>
                <c:pt idx="229">
                  <c:v>6.39412</c:v>
                </c:pt>
                <c:pt idx="230">
                  <c:v>6.4220420000000003</c:v>
                </c:pt>
                <c:pt idx="231">
                  <c:v>6.4499630000000003</c:v>
                </c:pt>
                <c:pt idx="232">
                  <c:v>6.4778849999999997</c:v>
                </c:pt>
                <c:pt idx="233">
                  <c:v>6.5058069999999999</c:v>
                </c:pt>
                <c:pt idx="234">
                  <c:v>6.5337290000000001</c:v>
                </c:pt>
                <c:pt idx="235">
                  <c:v>6.5616510000000003</c:v>
                </c:pt>
                <c:pt idx="236">
                  <c:v>6.5895729999999997</c:v>
                </c:pt>
                <c:pt idx="237">
                  <c:v>6.6174949999999999</c:v>
                </c:pt>
                <c:pt idx="238">
                  <c:v>6.6454170000000001</c:v>
                </c:pt>
                <c:pt idx="239">
                  <c:v>6.6733390000000004</c:v>
                </c:pt>
                <c:pt idx="240">
                  <c:v>6.7012609999999997</c:v>
                </c:pt>
                <c:pt idx="241">
                  <c:v>6.7291829999999999</c:v>
                </c:pt>
                <c:pt idx="242">
                  <c:v>6.7571050000000001</c:v>
                </c:pt>
                <c:pt idx="243">
                  <c:v>6.7850270000000004</c:v>
                </c:pt>
                <c:pt idx="244">
                  <c:v>6.8129479999999996</c:v>
                </c:pt>
                <c:pt idx="245">
                  <c:v>6.8408699999999998</c:v>
                </c:pt>
                <c:pt idx="246">
                  <c:v>6.868792</c:v>
                </c:pt>
                <c:pt idx="247">
                  <c:v>6.8967140000000002</c:v>
                </c:pt>
                <c:pt idx="248">
                  <c:v>6.9246359999999996</c:v>
                </c:pt>
                <c:pt idx="249">
                  <c:v>6.9525579999999998</c:v>
                </c:pt>
                <c:pt idx="250">
                  <c:v>6.98048</c:v>
                </c:pt>
                <c:pt idx="251">
                  <c:v>7.0084020000000002</c:v>
                </c:pt>
                <c:pt idx="252">
                  <c:v>7.0363239999999996</c:v>
                </c:pt>
                <c:pt idx="253">
                  <c:v>7.0642459999999998</c:v>
                </c:pt>
                <c:pt idx="254">
                  <c:v>7.092168</c:v>
                </c:pt>
                <c:pt idx="255">
                  <c:v>7.1200900000000003</c:v>
                </c:pt>
                <c:pt idx="256">
                  <c:v>7.1480110000000003</c:v>
                </c:pt>
                <c:pt idx="257">
                  <c:v>7.1759329999999997</c:v>
                </c:pt>
                <c:pt idx="258">
                  <c:v>7.2038549999999999</c:v>
                </c:pt>
                <c:pt idx="259">
                  <c:v>7.2317770000000001</c:v>
                </c:pt>
                <c:pt idx="260">
                  <c:v>7.2596990000000003</c:v>
                </c:pt>
                <c:pt idx="261">
                  <c:v>7.2876209999999997</c:v>
                </c:pt>
                <c:pt idx="262">
                  <c:v>7.3155429999999999</c:v>
                </c:pt>
                <c:pt idx="263">
                  <c:v>7.3434650000000001</c:v>
                </c:pt>
                <c:pt idx="264">
                  <c:v>7.3713870000000004</c:v>
                </c:pt>
                <c:pt idx="265">
                  <c:v>7.3993089999999997</c:v>
                </c:pt>
                <c:pt idx="266">
                  <c:v>7.4272309999999999</c:v>
                </c:pt>
                <c:pt idx="267">
                  <c:v>7.4551530000000001</c:v>
                </c:pt>
                <c:pt idx="268">
                  <c:v>7.4830750000000004</c:v>
                </c:pt>
                <c:pt idx="269">
                  <c:v>7.5109959999999996</c:v>
                </c:pt>
                <c:pt idx="270">
                  <c:v>7.5389179999999998</c:v>
                </c:pt>
                <c:pt idx="271">
                  <c:v>7.56684</c:v>
                </c:pt>
                <c:pt idx="272">
                  <c:v>7.5947620000000002</c:v>
                </c:pt>
                <c:pt idx="273">
                  <c:v>7.6226839999999996</c:v>
                </c:pt>
                <c:pt idx="274">
                  <c:v>7.6506059999999998</c:v>
                </c:pt>
                <c:pt idx="275">
                  <c:v>7.678528</c:v>
                </c:pt>
                <c:pt idx="276">
                  <c:v>7.7064500000000002</c:v>
                </c:pt>
                <c:pt idx="277">
                  <c:v>7.7343719999999996</c:v>
                </c:pt>
                <c:pt idx="278">
                  <c:v>7.7622939999999998</c:v>
                </c:pt>
                <c:pt idx="279">
                  <c:v>7.790216</c:v>
                </c:pt>
                <c:pt idx="280">
                  <c:v>7.8181380000000003</c:v>
                </c:pt>
                <c:pt idx="281">
                  <c:v>7.8460590000000003</c:v>
                </c:pt>
                <c:pt idx="282">
                  <c:v>7.8739809999999997</c:v>
                </c:pt>
                <c:pt idx="283">
                  <c:v>7.9019029999999999</c:v>
                </c:pt>
                <c:pt idx="284">
                  <c:v>7.9298250000000001</c:v>
                </c:pt>
                <c:pt idx="285">
                  <c:v>7.9577470000000003</c:v>
                </c:pt>
                <c:pt idx="286">
                  <c:v>7.9856689999999997</c:v>
                </c:pt>
                <c:pt idx="287">
                  <c:v>8.0135909999999999</c:v>
                </c:pt>
                <c:pt idx="288">
                  <c:v>8.0415130000000001</c:v>
                </c:pt>
                <c:pt idx="289">
                  <c:v>8.0694350000000004</c:v>
                </c:pt>
                <c:pt idx="290">
                  <c:v>8.0973570000000006</c:v>
                </c:pt>
                <c:pt idx="291">
                  <c:v>8.1252790000000008</c:v>
                </c:pt>
                <c:pt idx="292">
                  <c:v>8.1532009999999993</c:v>
                </c:pt>
                <c:pt idx="293">
                  <c:v>8.1811229999999995</c:v>
                </c:pt>
                <c:pt idx="294">
                  <c:v>8.2090440000000005</c:v>
                </c:pt>
                <c:pt idx="295">
                  <c:v>8.2369660000000007</c:v>
                </c:pt>
                <c:pt idx="296">
                  <c:v>8.2648879999999991</c:v>
                </c:pt>
                <c:pt idx="297">
                  <c:v>8.2928099999999993</c:v>
                </c:pt>
                <c:pt idx="298">
                  <c:v>8.3207319999999996</c:v>
                </c:pt>
                <c:pt idx="299">
                  <c:v>8.3486539999999998</c:v>
                </c:pt>
                <c:pt idx="300">
                  <c:v>8.376576</c:v>
                </c:pt>
                <c:pt idx="301">
                  <c:v>8.4044980000000002</c:v>
                </c:pt>
                <c:pt idx="302">
                  <c:v>8.4324200000000005</c:v>
                </c:pt>
                <c:pt idx="303">
                  <c:v>8.4603420000000007</c:v>
                </c:pt>
                <c:pt idx="304">
                  <c:v>8.4882639999999991</c:v>
                </c:pt>
                <c:pt idx="305">
                  <c:v>8.5161859999999994</c:v>
                </c:pt>
                <c:pt idx="306">
                  <c:v>8.5441070000000003</c:v>
                </c:pt>
                <c:pt idx="307">
                  <c:v>8.5720290000000006</c:v>
                </c:pt>
                <c:pt idx="308">
                  <c:v>8.5999510000000008</c:v>
                </c:pt>
                <c:pt idx="309">
                  <c:v>8.6278729999999992</c:v>
                </c:pt>
                <c:pt idx="310">
                  <c:v>8.6557949999999995</c:v>
                </c:pt>
                <c:pt idx="311">
                  <c:v>8.6837169999999997</c:v>
                </c:pt>
                <c:pt idx="312">
                  <c:v>8.7116389999999999</c:v>
                </c:pt>
                <c:pt idx="313">
                  <c:v>8.7395610000000001</c:v>
                </c:pt>
                <c:pt idx="314">
                  <c:v>8.7674830000000004</c:v>
                </c:pt>
                <c:pt idx="315">
                  <c:v>8.7954050000000006</c:v>
                </c:pt>
                <c:pt idx="316">
                  <c:v>8.8233270000000008</c:v>
                </c:pt>
                <c:pt idx="317">
                  <c:v>8.8512489999999993</c:v>
                </c:pt>
                <c:pt idx="318">
                  <c:v>8.8791709999999995</c:v>
                </c:pt>
                <c:pt idx="319">
                  <c:v>8.9070920000000005</c:v>
                </c:pt>
                <c:pt idx="320">
                  <c:v>8.9350140000000007</c:v>
                </c:pt>
                <c:pt idx="321">
                  <c:v>8.9629359999999991</c:v>
                </c:pt>
                <c:pt idx="322">
                  <c:v>8.9908579999999994</c:v>
                </c:pt>
                <c:pt idx="323">
                  <c:v>9.0187799999999996</c:v>
                </c:pt>
                <c:pt idx="324">
                  <c:v>9.0467019999999998</c:v>
                </c:pt>
                <c:pt idx="325">
                  <c:v>9.074624</c:v>
                </c:pt>
                <c:pt idx="326">
                  <c:v>9.1025460000000002</c:v>
                </c:pt>
                <c:pt idx="327">
                  <c:v>9.1304680000000005</c:v>
                </c:pt>
                <c:pt idx="328">
                  <c:v>9.1583900000000007</c:v>
                </c:pt>
                <c:pt idx="329">
                  <c:v>9.1863119999999991</c:v>
                </c:pt>
                <c:pt idx="330">
                  <c:v>9.2142339999999994</c:v>
                </c:pt>
                <c:pt idx="331">
                  <c:v>9.2421550000000003</c:v>
                </c:pt>
                <c:pt idx="332">
                  <c:v>9.2700770000000006</c:v>
                </c:pt>
                <c:pt idx="333">
                  <c:v>9.2979990000000008</c:v>
                </c:pt>
                <c:pt idx="334">
                  <c:v>9.3259209999999992</c:v>
                </c:pt>
                <c:pt idx="335">
                  <c:v>9.3538429999999995</c:v>
                </c:pt>
                <c:pt idx="336">
                  <c:v>9.3817649999999997</c:v>
                </c:pt>
                <c:pt idx="337">
                  <c:v>9.4096869999999999</c:v>
                </c:pt>
                <c:pt idx="338">
                  <c:v>9.4376090000000001</c:v>
                </c:pt>
                <c:pt idx="339">
                  <c:v>9.4655310000000004</c:v>
                </c:pt>
                <c:pt idx="340">
                  <c:v>9.4934530000000006</c:v>
                </c:pt>
                <c:pt idx="341">
                  <c:v>9.5213750000000008</c:v>
                </c:pt>
                <c:pt idx="342">
                  <c:v>9.5492969999999993</c:v>
                </c:pt>
                <c:pt idx="343">
                  <c:v>9.5772189999999995</c:v>
                </c:pt>
                <c:pt idx="344">
                  <c:v>9.6051400000000005</c:v>
                </c:pt>
                <c:pt idx="345">
                  <c:v>9.6330620000000007</c:v>
                </c:pt>
                <c:pt idx="346">
                  <c:v>9.6609839999999991</c:v>
                </c:pt>
                <c:pt idx="347">
                  <c:v>9.6889059999999994</c:v>
                </c:pt>
                <c:pt idx="348">
                  <c:v>9.7168279999999996</c:v>
                </c:pt>
                <c:pt idx="349">
                  <c:v>9.7447499999999998</c:v>
                </c:pt>
                <c:pt idx="350">
                  <c:v>9.772672</c:v>
                </c:pt>
                <c:pt idx="351">
                  <c:v>9.8005940000000002</c:v>
                </c:pt>
                <c:pt idx="352">
                  <c:v>9.8285160000000005</c:v>
                </c:pt>
                <c:pt idx="353">
                  <c:v>9.8564380000000007</c:v>
                </c:pt>
                <c:pt idx="354">
                  <c:v>9.8843599999999991</c:v>
                </c:pt>
                <c:pt idx="355">
                  <c:v>9.9122819999999994</c:v>
                </c:pt>
                <c:pt idx="356">
                  <c:v>9.9402030000000003</c:v>
                </c:pt>
                <c:pt idx="357">
                  <c:v>9.9681250000000006</c:v>
                </c:pt>
                <c:pt idx="358">
                  <c:v>9.9960470000000008</c:v>
                </c:pt>
                <c:pt idx="359">
                  <c:v>10.02397</c:v>
                </c:pt>
                <c:pt idx="360">
                  <c:v>10.05189</c:v>
                </c:pt>
                <c:pt idx="361">
                  <c:v>10.07981</c:v>
                </c:pt>
                <c:pt idx="362">
                  <c:v>10.10773</c:v>
                </c:pt>
                <c:pt idx="363">
                  <c:v>10.13566</c:v>
                </c:pt>
                <c:pt idx="364">
                  <c:v>10.16358</c:v>
                </c:pt>
                <c:pt idx="365">
                  <c:v>10.1915</c:v>
                </c:pt>
                <c:pt idx="366">
                  <c:v>10.21942</c:v>
                </c:pt>
                <c:pt idx="367">
                  <c:v>10.247339999999999</c:v>
                </c:pt>
                <c:pt idx="368">
                  <c:v>10.275270000000001</c:v>
                </c:pt>
                <c:pt idx="369">
                  <c:v>10.303190000000001</c:v>
                </c:pt>
                <c:pt idx="370">
                  <c:v>10.331110000000001</c:v>
                </c:pt>
                <c:pt idx="371">
                  <c:v>10.359030000000001</c:v>
                </c:pt>
                <c:pt idx="372">
                  <c:v>10.386950000000001</c:v>
                </c:pt>
                <c:pt idx="373">
                  <c:v>10.41488</c:v>
                </c:pt>
                <c:pt idx="374">
                  <c:v>10.4428</c:v>
                </c:pt>
                <c:pt idx="375">
                  <c:v>10.47072</c:v>
                </c:pt>
                <c:pt idx="376">
                  <c:v>10.49864</c:v>
                </c:pt>
                <c:pt idx="377">
                  <c:v>10.52656</c:v>
                </c:pt>
                <c:pt idx="378">
                  <c:v>10.554489999999999</c:v>
                </c:pt>
                <c:pt idx="379">
                  <c:v>10.582409999999999</c:v>
                </c:pt>
                <c:pt idx="380">
                  <c:v>10.610329999999999</c:v>
                </c:pt>
                <c:pt idx="381">
                  <c:v>10.638249999999999</c:v>
                </c:pt>
                <c:pt idx="382">
                  <c:v>10.666169999999999</c:v>
                </c:pt>
                <c:pt idx="383">
                  <c:v>10.694100000000001</c:v>
                </c:pt>
                <c:pt idx="384">
                  <c:v>10.722020000000001</c:v>
                </c:pt>
                <c:pt idx="385">
                  <c:v>10.74994</c:v>
                </c:pt>
                <c:pt idx="386">
                  <c:v>10.77786</c:v>
                </c:pt>
                <c:pt idx="387">
                  <c:v>10.80578</c:v>
                </c:pt>
                <c:pt idx="388">
                  <c:v>10.8337</c:v>
                </c:pt>
                <c:pt idx="389">
                  <c:v>10.86163</c:v>
                </c:pt>
                <c:pt idx="390">
                  <c:v>10.88955</c:v>
                </c:pt>
                <c:pt idx="391">
                  <c:v>10.91747</c:v>
                </c:pt>
                <c:pt idx="392">
                  <c:v>10.94539</c:v>
                </c:pt>
                <c:pt idx="393">
                  <c:v>10.97331</c:v>
                </c:pt>
                <c:pt idx="394">
                  <c:v>11.001239999999999</c:v>
                </c:pt>
                <c:pt idx="395">
                  <c:v>11.029159999999999</c:v>
                </c:pt>
                <c:pt idx="396">
                  <c:v>11.057079999999999</c:v>
                </c:pt>
                <c:pt idx="397">
                  <c:v>11.085000000000001</c:v>
                </c:pt>
                <c:pt idx="398">
                  <c:v>11.112920000000001</c:v>
                </c:pt>
                <c:pt idx="399">
                  <c:v>11.14085</c:v>
                </c:pt>
              </c:numCache>
            </c:numRef>
          </c:xVal>
          <c:yVal>
            <c:numRef>
              <c:f>副振動!$X$2:$X$401</c:f>
              <c:numCache>
                <c:formatCode>General</c:formatCode>
                <c:ptCount val="400"/>
                <c:pt idx="0">
                  <c:v>0</c:v>
                </c:pt>
                <c:pt idx="1">
                  <c:v>2.4309251899999998E-5</c:v>
                </c:pt>
                <c:pt idx="2">
                  <c:v>4.8128532300000001E-5</c:v>
                </c:pt>
                <c:pt idx="3">
                  <c:v>7.1461885E-5</c:v>
                </c:pt>
                <c:pt idx="4">
                  <c:v>9.4313113999999995E-5</c:v>
                </c:pt>
                <c:pt idx="5">
                  <c:v>1.1668572900000001E-4</c:v>
                </c:pt>
                <c:pt idx="6">
                  <c:v>1.3858311999999999E-4</c:v>
                </c:pt>
                <c:pt idx="7">
                  <c:v>1.6000833000000001E-4</c:v>
                </c:pt>
                <c:pt idx="8">
                  <c:v>1.8096422E-4</c:v>
                </c:pt>
                <c:pt idx="9">
                  <c:v>2.0145318999999998E-4</c:v>
                </c:pt>
                <c:pt idx="10">
                  <c:v>2.2147787E-4</c:v>
                </c:pt>
                <c:pt idx="11">
                  <c:v>2.4104026E-4</c:v>
                </c:pt>
                <c:pt idx="12">
                  <c:v>2.6014216E-4</c:v>
                </c:pt>
                <c:pt idx="13">
                  <c:v>2.7878532E-4</c:v>
                </c:pt>
                <c:pt idx="14">
                  <c:v>2.9697110999999998E-4</c:v>
                </c:pt>
                <c:pt idx="15">
                  <c:v>3.1470073000000002E-4</c:v>
                </c:pt>
                <c:pt idx="16">
                  <c:v>3.3197510000000001E-4</c:v>
                </c:pt>
                <c:pt idx="17">
                  <c:v>3.4879495999999999E-4</c:v>
                </c:pt>
                <c:pt idx="18">
                  <c:v>3.6516054000000002E-4</c:v>
                </c:pt>
                <c:pt idx="19">
                  <c:v>3.8107230999999999E-4</c:v>
                </c:pt>
                <c:pt idx="20">
                  <c:v>3.9653010000000006E-4</c:v>
                </c:pt>
                <c:pt idx="21">
                  <c:v>4.1153369999999997E-4</c:v>
                </c:pt>
                <c:pt idx="22">
                  <c:v>4.2608239999999996E-4</c:v>
                </c:pt>
                <c:pt idx="23">
                  <c:v>4.4017550000000007E-4</c:v>
                </c:pt>
                <c:pt idx="24">
                  <c:v>4.5381199999999994E-4</c:v>
                </c:pt>
                <c:pt idx="25">
                  <c:v>4.6699060000000001E-4</c:v>
                </c:pt>
                <c:pt idx="26">
                  <c:v>4.7970960000000003E-4</c:v>
                </c:pt>
                <c:pt idx="27">
                  <c:v>4.9196709999999998E-4</c:v>
                </c:pt>
                <c:pt idx="28">
                  <c:v>5.0376109999999996E-4</c:v>
                </c:pt>
                <c:pt idx="29">
                  <c:v>5.1508909999999997E-4</c:v>
                </c:pt>
                <c:pt idx="30">
                  <c:v>5.2594860000000003E-4</c:v>
                </c:pt>
                <c:pt idx="31">
                  <c:v>5.3633629999999999E-4</c:v>
                </c:pt>
                <c:pt idx="32">
                  <c:v>5.4624920000000002E-4</c:v>
                </c:pt>
                <c:pt idx="33">
                  <c:v>5.5568339999999999E-4</c:v>
                </c:pt>
                <c:pt idx="34">
                  <c:v>5.6463520000000003E-4</c:v>
                </c:pt>
                <c:pt idx="35">
                  <c:v>5.7310029999999988E-4</c:v>
                </c:pt>
                <c:pt idx="36">
                  <c:v>5.8107410000000003E-4</c:v>
                </c:pt>
                <c:pt idx="37">
                  <c:v>5.8855179999999993E-4</c:v>
                </c:pt>
                <c:pt idx="38">
                  <c:v>5.9552800000000001E-4</c:v>
                </c:pt>
                <c:pt idx="39">
                  <c:v>6.0199709999999998E-4</c:v>
                </c:pt>
                <c:pt idx="40">
                  <c:v>6.0795290000000002E-4</c:v>
                </c:pt>
                <c:pt idx="41">
                  <c:v>6.1338970000000001E-4</c:v>
                </c:pt>
                <c:pt idx="42">
                  <c:v>6.1830059999999989E-4</c:v>
                </c:pt>
                <c:pt idx="43">
                  <c:v>6.226770999999999E-4</c:v>
                </c:pt>
                <c:pt idx="44">
                  <c:v>6.2651319999999994E-4</c:v>
                </c:pt>
                <c:pt idx="45">
                  <c:v>6.2980009999999995E-4</c:v>
                </c:pt>
                <c:pt idx="46">
                  <c:v>6.325304000000001E-4</c:v>
                </c:pt>
                <c:pt idx="47">
                  <c:v>6.346930999999999E-4</c:v>
                </c:pt>
                <c:pt idx="48">
                  <c:v>6.3627960000000011E-4</c:v>
                </c:pt>
                <c:pt idx="49">
                  <c:v>6.3728119999999992E-4</c:v>
                </c:pt>
                <c:pt idx="50">
                  <c:v>6.3768590000000001E-4</c:v>
                </c:pt>
                <c:pt idx="51">
                  <c:v>6.374827E-4</c:v>
                </c:pt>
                <c:pt idx="52">
                  <c:v>6.3666070000000007E-4</c:v>
                </c:pt>
                <c:pt idx="53">
                  <c:v>6.3520839999999987E-4</c:v>
                </c:pt>
                <c:pt idx="54">
                  <c:v>6.3311120000000007E-4</c:v>
                </c:pt>
                <c:pt idx="55">
                  <c:v>6.3035669999999991E-4</c:v>
                </c:pt>
                <c:pt idx="56">
                  <c:v>6.269305E-4</c:v>
                </c:pt>
                <c:pt idx="57">
                  <c:v>6.2281719999999997E-4</c:v>
                </c:pt>
                <c:pt idx="58">
                  <c:v>6.1800329999999999E-4</c:v>
                </c:pt>
                <c:pt idx="59">
                  <c:v>6.1246999999999994E-4</c:v>
                </c:pt>
                <c:pt idx="60">
                  <c:v>6.0620199999999991E-4</c:v>
                </c:pt>
                <c:pt idx="61">
                  <c:v>5.9918000000000016E-4</c:v>
                </c:pt>
                <c:pt idx="62">
                  <c:v>5.9138700000000008E-4</c:v>
                </c:pt>
                <c:pt idx="63">
                  <c:v>5.8280099999999998E-4</c:v>
                </c:pt>
                <c:pt idx="64">
                  <c:v>5.7340299999999989E-4</c:v>
                </c:pt>
                <c:pt idx="65">
                  <c:v>5.631709999999999E-4</c:v>
                </c:pt>
                <c:pt idx="66">
                  <c:v>5.5208200000000018E-4</c:v>
                </c:pt>
                <c:pt idx="67">
                  <c:v>5.4011300000000005E-4</c:v>
                </c:pt>
                <c:pt idx="68">
                  <c:v>5.2723700000000006E-4</c:v>
                </c:pt>
                <c:pt idx="69">
                  <c:v>5.1343000000000005E-4</c:v>
                </c:pt>
                <c:pt idx="70">
                  <c:v>4.9866299999999988E-4</c:v>
                </c:pt>
                <c:pt idx="71">
                  <c:v>4.8290800000000021E-4</c:v>
                </c:pt>
                <c:pt idx="72">
                  <c:v>4.6613500000000012E-4</c:v>
                </c:pt>
                <c:pt idx="73">
                  <c:v>4.4831099999999985E-4</c:v>
                </c:pt>
                <c:pt idx="74">
                  <c:v>4.294040000000002E-4</c:v>
                </c:pt>
                <c:pt idx="75">
                  <c:v>4.0937799999999974E-4</c:v>
                </c:pt>
                <c:pt idx="76">
                  <c:v>3.8819699999999985E-4</c:v>
                </c:pt>
                <c:pt idx="77">
                  <c:v>3.6582199999999981E-4</c:v>
                </c:pt>
                <c:pt idx="78">
                  <c:v>3.4221199999999972E-4</c:v>
                </c:pt>
                <c:pt idx="79">
                  <c:v>3.1732600000000015E-4</c:v>
                </c:pt>
                <c:pt idx="80">
                  <c:v>2.9111700000000003E-4</c:v>
                </c:pt>
                <c:pt idx="81">
                  <c:v>2.6354000000000004E-4</c:v>
                </c:pt>
                <c:pt idx="82">
                  <c:v>2.3454400000000016E-4</c:v>
                </c:pt>
                <c:pt idx="83">
                  <c:v>2.0407699999999999E-4</c:v>
                </c:pt>
                <c:pt idx="84">
                  <c:v>1.7208500000000021E-4</c:v>
                </c:pt>
                <c:pt idx="85">
                  <c:v>1.385090000000002E-4</c:v>
                </c:pt>
                <c:pt idx="86">
                  <c:v>1.032889999999999E-4</c:v>
                </c:pt>
                <c:pt idx="87">
                  <c:v>6.6359000000000209E-5</c:v>
                </c:pt>
                <c:pt idx="88">
                  <c:v>2.7653999999999786E-5</c:v>
                </c:pt>
                <c:pt idx="89">
                  <c:v>1.289899999999981E-5</c:v>
                </c:pt>
                <c:pt idx="90">
                  <c:v>5.5377000000000117E-5</c:v>
                </c:pt>
                <c:pt idx="91">
                  <c:v>9.9856000000000163E-5</c:v>
                </c:pt>
                <c:pt idx="92">
                  <c:v>1.4642400000000003E-4</c:v>
                </c:pt>
                <c:pt idx="93">
                  <c:v>1.9516800000000034E-4</c:v>
                </c:pt>
                <c:pt idx="94">
                  <c:v>2.4618199999999974E-4</c:v>
                </c:pt>
                <c:pt idx="95">
                  <c:v>2.9956699999999972E-4</c:v>
                </c:pt>
                <c:pt idx="96">
                  <c:v>3.5542800000000008E-4</c:v>
                </c:pt>
                <c:pt idx="97">
                  <c:v>4.138779999999999E-4</c:v>
                </c:pt>
                <c:pt idx="98">
                  <c:v>4.7503400000000005E-4</c:v>
                </c:pt>
                <c:pt idx="99">
                  <c:v>5.3902199999999968E-4</c:v>
                </c:pt>
                <c:pt idx="100">
                  <c:v>6.0597800000000007E-4</c:v>
                </c:pt>
                <c:pt idx="101">
                  <c:v>6.760420000000004E-4</c:v>
                </c:pt>
                <c:pt idx="102">
                  <c:v>7.493650000000001E-4</c:v>
                </c:pt>
                <c:pt idx="103">
                  <c:v>8.2610999999999969E-4</c:v>
                </c:pt>
                <c:pt idx="104">
                  <c:v>9.064469999999999E-4</c:v>
                </c:pt>
                <c:pt idx="105">
                  <c:v>9.9055900000000023E-4</c:v>
                </c:pt>
                <c:pt idx="106">
                  <c:v>1.0786399999999996E-3</c:v>
                </c:pt>
                <c:pt idx="107">
                  <c:v>1.1708980000000001E-3</c:v>
                </c:pt>
                <c:pt idx="108">
                  <c:v>1.2675569999999999E-3</c:v>
                </c:pt>
                <c:pt idx="109">
                  <c:v>1.3688530000000006E-3</c:v>
                </c:pt>
                <c:pt idx="110">
                  <c:v>1.4750409999999999E-3</c:v>
                </c:pt>
                <c:pt idx="111">
                  <c:v>1.5863939999999997E-3</c:v>
                </c:pt>
                <c:pt idx="112">
                  <c:v>1.7032059999999996E-3</c:v>
                </c:pt>
                <c:pt idx="113">
                  <c:v>1.8257890000000004E-3</c:v>
                </c:pt>
                <c:pt idx="114">
                  <c:v>1.9544820000000004E-3</c:v>
                </c:pt>
                <c:pt idx="115">
                  <c:v>2.0896489999999998E-3</c:v>
                </c:pt>
                <c:pt idx="116">
                  <c:v>2.2316810000000001E-3</c:v>
                </c:pt>
                <c:pt idx="117">
                  <c:v>2.3810010000000006E-3</c:v>
                </c:pt>
                <c:pt idx="118">
                  <c:v>2.5380649999999999E-3</c:v>
                </c:pt>
                <c:pt idx="119">
                  <c:v>2.7033680000000003E-3</c:v>
                </c:pt>
                <c:pt idx="120">
                  <c:v>2.8774440000000007E-3</c:v>
                </c:pt>
                <c:pt idx="121">
                  <c:v>3.0608720000000009E-3</c:v>
                </c:pt>
                <c:pt idx="122">
                  <c:v>3.2542830000000002E-3</c:v>
                </c:pt>
                <c:pt idx="123">
                  <c:v>3.4583620000000004E-3</c:v>
                </c:pt>
                <c:pt idx="124">
                  <c:v>3.6738570000000009E-3</c:v>
                </c:pt>
                <c:pt idx="125">
                  <c:v>3.9015790000000005E-3</c:v>
                </c:pt>
                <c:pt idx="126">
                  <c:v>4.1424269999999997E-3</c:v>
                </c:pt>
                <c:pt idx="127">
                  <c:v>4.3973549999999995E-3</c:v>
                </c:pt>
                <c:pt idx="128">
                  <c:v>4.6674589999999988E-3</c:v>
                </c:pt>
                <c:pt idx="129">
                  <c:v>4.9539020000000005E-3</c:v>
                </c:pt>
                <c:pt idx="130">
                  <c:v>5.2579829999999991E-3</c:v>
                </c:pt>
                <c:pt idx="131">
                  <c:v>5.5811280000000012E-3</c:v>
                </c:pt>
                <c:pt idx="132">
                  <c:v>5.9249299999999993E-3</c:v>
                </c:pt>
                <c:pt idx="133">
                  <c:v>6.2911329999999991E-3</c:v>
                </c:pt>
                <c:pt idx="134">
                  <c:v>6.6816849999999997E-3</c:v>
                </c:pt>
                <c:pt idx="135">
                  <c:v>7.098778E-3</c:v>
                </c:pt>
                <c:pt idx="136">
                  <c:v>7.5448379999999999E-3</c:v>
                </c:pt>
                <c:pt idx="137">
                  <c:v>8.0225910000000008E-3</c:v>
                </c:pt>
                <c:pt idx="138">
                  <c:v>8.5351099999999985E-3</c:v>
                </c:pt>
                <c:pt idx="139">
                  <c:v>9.0858459999999981E-3</c:v>
                </c:pt>
                <c:pt idx="140">
                  <c:v>9.6787169999999981E-3</c:v>
                </c:pt>
                <c:pt idx="141">
                  <c:v>1.0318193000000002E-2</c:v>
                </c:pt>
                <c:pt idx="142">
                  <c:v>1.1009354000000001E-2</c:v>
                </c:pt>
                <c:pt idx="143">
                  <c:v>1.1758015999999998E-2</c:v>
                </c:pt>
                <c:pt idx="144">
                  <c:v>1.2570889999999999E-2</c:v>
                </c:pt>
                <c:pt idx="145">
                  <c:v>1.3455729999999999E-2</c:v>
                </c:pt>
                <c:pt idx="146">
                  <c:v>1.4421570000000002E-2</c:v>
                </c:pt>
                <c:pt idx="147">
                  <c:v>1.547894E-2</c:v>
                </c:pt>
                <c:pt idx="148">
                  <c:v>1.6640249999999999E-2</c:v>
                </c:pt>
                <c:pt idx="149">
                  <c:v>1.7920220000000001E-2</c:v>
                </c:pt>
                <c:pt idx="150">
                  <c:v>1.9336339999999997E-2</c:v>
                </c:pt>
                <c:pt idx="151">
                  <c:v>2.0909710000000005E-2</c:v>
                </c:pt>
                <c:pt idx="152">
                  <c:v>2.2665879999999999E-2</c:v>
                </c:pt>
                <c:pt idx="153">
                  <c:v>2.4636110000000003E-2</c:v>
                </c:pt>
                <c:pt idx="154">
                  <c:v>2.6859130000000002E-2</c:v>
                </c:pt>
                <c:pt idx="155">
                  <c:v>2.9383320000000001E-2</c:v>
                </c:pt>
                <c:pt idx="156">
                  <c:v>3.2270099999999996E-2</c:v>
                </c:pt>
                <c:pt idx="157">
                  <c:v>3.5598439999999995E-2</c:v>
                </c:pt>
                <c:pt idx="158">
                  <c:v>3.9471679999999995E-2</c:v>
                </c:pt>
                <c:pt idx="159">
                  <c:v>4.4027570000000002E-2</c:v>
                </c:pt>
                <c:pt idx="160">
                  <c:v>4.9453810000000001E-2</c:v>
                </c:pt>
                <c:pt idx="161">
                  <c:v>5.6012809999999996E-2</c:v>
                </c:pt>
                <c:pt idx="162">
                  <c:v>6.408258E-2</c:v>
                </c:pt>
                <c:pt idx="163">
                  <c:v>7.4227639999999998E-2</c:v>
                </c:pt>
                <c:pt idx="164">
                  <c:v>8.73284E-2</c:v>
                </c:pt>
                <c:pt idx="165">
                  <c:v>0.10483465</c:v>
                </c:pt>
                <c:pt idx="166">
                  <c:v>0.12930175000000002</c:v>
                </c:pt>
                <c:pt idx="167">
                  <c:v>0.16564634</c:v>
                </c:pt>
                <c:pt idx="168">
                  <c:v>0.22446203999999997</c:v>
                </c:pt>
                <c:pt idx="169">
                  <c:v>0.33178779999999997</c:v>
                </c:pt>
                <c:pt idx="170">
                  <c:v>0.54982590000000009</c:v>
                </c:pt>
                <c:pt idx="171">
                  <c:v>0.75432189999999999</c:v>
                </c:pt>
                <c:pt idx="172">
                  <c:v>0.51661730000000006</c:v>
                </c:pt>
                <c:pt idx="173">
                  <c:v>0.33983260000000004</c:v>
                </c:pt>
                <c:pt idx="174">
                  <c:v>0.25046868999999999</c:v>
                </c:pt>
                <c:pt idx="175">
                  <c:v>0.19962666000000001</c:v>
                </c:pt>
                <c:pt idx="176">
                  <c:v>0.16742420000000002</c:v>
                </c:pt>
                <c:pt idx="177">
                  <c:v>0.14542061000000001</c:v>
                </c:pt>
                <c:pt idx="178">
                  <c:v>0.12955486000000002</c:v>
                </c:pt>
                <c:pt idx="179">
                  <c:v>0.11765883000000001</c:v>
                </c:pt>
                <c:pt idx="180">
                  <c:v>0.10847707000000001</c:v>
                </c:pt>
                <c:pt idx="181">
                  <c:v>0.10123587000000001</c:v>
                </c:pt>
                <c:pt idx="182">
                  <c:v>9.5433270000000001E-2</c:v>
                </c:pt>
                <c:pt idx="183">
                  <c:v>9.0730699999999997E-2</c:v>
                </c:pt>
                <c:pt idx="184">
                  <c:v>8.6892070000000002E-2</c:v>
                </c:pt>
                <c:pt idx="185">
                  <c:v>8.3748509999999998E-2</c:v>
                </c:pt>
                <c:pt idx="186">
                  <c:v>8.1176350000000008E-2</c:v>
                </c:pt>
                <c:pt idx="187">
                  <c:v>7.9083699999999993E-2</c:v>
                </c:pt>
                <c:pt idx="188">
                  <c:v>7.7401325999999993E-2</c:v>
                </c:pt>
                <c:pt idx="189">
                  <c:v>7.6076625999999994E-2</c:v>
                </c:pt>
                <c:pt idx="190">
                  <c:v>7.5069405000000006E-2</c:v>
                </c:pt>
                <c:pt idx="191">
                  <c:v>7.4348806000000003E-2</c:v>
                </c:pt>
                <c:pt idx="192">
                  <c:v>7.389097E-2</c:v>
                </c:pt>
                <c:pt idx="193">
                  <c:v>7.3676938999999997E-2</c:v>
                </c:pt>
                <c:pt idx="194">
                  <c:v>7.3690372000000004E-2</c:v>
                </c:pt>
                <c:pt idx="195">
                  <c:v>7.3914424000000006E-2</c:v>
                </c:pt>
                <c:pt idx="196">
                  <c:v>7.4326742000000001E-2</c:v>
                </c:pt>
                <c:pt idx="197">
                  <c:v>7.4891907000000008E-2</c:v>
                </c:pt>
                <c:pt idx="198">
                  <c:v>7.5555400999999994E-2</c:v>
                </c:pt>
                <c:pt idx="199">
                  <c:v>7.6258212000000006E-2</c:v>
                </c:pt>
                <c:pt idx="200">
                  <c:v>7.698550400000001E-2</c:v>
                </c:pt>
                <c:pt idx="201">
                  <c:v>7.7792860999999991E-2</c:v>
                </c:pt>
                <c:pt idx="202">
                  <c:v>7.8768640000000001E-2</c:v>
                </c:pt>
                <c:pt idx="203">
                  <c:v>7.9997545999999989E-2</c:v>
                </c:pt>
                <c:pt idx="204">
                  <c:v>8.1556915999999993E-2</c:v>
                </c:pt>
                <c:pt idx="205">
                  <c:v>8.3526348E-2</c:v>
                </c:pt>
                <c:pt idx="206">
                  <c:v>8.5998718000000002E-2</c:v>
                </c:pt>
                <c:pt idx="207">
                  <c:v>8.9091802999999997E-2</c:v>
                </c:pt>
                <c:pt idx="208">
                  <c:v>9.2962490000000009E-2</c:v>
                </c:pt>
                <c:pt idx="209">
                  <c:v>9.7827310000000001E-2</c:v>
                </c:pt>
                <c:pt idx="210">
                  <c:v>0.10399369</c:v>
                </c:pt>
                <c:pt idx="211">
                  <c:v>0.11191109999999999</c:v>
                </c:pt>
                <c:pt idx="212">
                  <c:v>0.12225577000000001</c:v>
                </c:pt>
                <c:pt idx="213">
                  <c:v>0.13607211999999999</c:v>
                </c:pt>
                <c:pt idx="214">
                  <c:v>0.15499394999999999</c:v>
                </c:pt>
                <c:pt idx="215">
                  <c:v>0.18147061999999997</c:v>
                </c:pt>
                <c:pt idx="216">
                  <c:v>0.21820779000000001</c:v>
                </c:pt>
                <c:pt idx="217">
                  <c:v>0.26240861999999998</c:v>
                </c:pt>
                <c:pt idx="218">
                  <c:v>0.28646114</c:v>
                </c:pt>
                <c:pt idx="219">
                  <c:v>0.25322242</c:v>
                </c:pt>
                <c:pt idx="220">
                  <c:v>0.19318772999999997</c:v>
                </c:pt>
                <c:pt idx="221">
                  <c:v>0.14374426000000001</c:v>
                </c:pt>
                <c:pt idx="222">
                  <c:v>0.10926507000000001</c:v>
                </c:pt>
                <c:pt idx="223">
                  <c:v>8.5369589999999995E-2</c:v>
                </c:pt>
                <c:pt idx="224">
                  <c:v>6.8299720000000008E-2</c:v>
                </c:pt>
                <c:pt idx="225">
                  <c:v>5.5678940000000003E-2</c:v>
                </c:pt>
                <c:pt idx="226">
                  <c:v>4.6055159999999998E-2</c:v>
                </c:pt>
                <c:pt idx="227">
                  <c:v>3.8522069999999999E-2</c:v>
                </c:pt>
                <c:pt idx="228">
                  <c:v>3.2494839999999997E-2</c:v>
                </c:pt>
                <c:pt idx="229">
                  <c:v>2.7583E-2</c:v>
                </c:pt>
                <c:pt idx="230">
                  <c:v>2.3517540000000003E-2</c:v>
                </c:pt>
                <c:pt idx="231">
                  <c:v>2.0107880000000002E-2</c:v>
                </c:pt>
                <c:pt idx="232">
                  <c:v>1.7215569999999996E-2</c:v>
                </c:pt>
                <c:pt idx="233">
                  <c:v>1.4737879999999995E-2</c:v>
                </c:pt>
                <c:pt idx="234">
                  <c:v>1.2597069999999998E-2</c:v>
                </c:pt>
                <c:pt idx="235">
                  <c:v>1.0733309999999999E-2</c:v>
                </c:pt>
                <c:pt idx="236">
                  <c:v>9.0998799999999994E-3</c:v>
                </c:pt>
                <c:pt idx="237">
                  <c:v>7.6597499999999999E-3</c:v>
                </c:pt>
                <c:pt idx="238">
                  <c:v>6.3832600000000017E-3</c:v>
                </c:pt>
                <c:pt idx="239">
                  <c:v>5.2463900000000018E-3</c:v>
                </c:pt>
                <c:pt idx="240">
                  <c:v>4.2294499999999992E-3</c:v>
                </c:pt>
                <c:pt idx="241">
                  <c:v>3.3162199999999999E-3</c:v>
                </c:pt>
                <c:pt idx="242">
                  <c:v>2.4931799999999994E-3</c:v>
                </c:pt>
                <c:pt idx="243">
                  <c:v>1.748969999999999E-3</c:v>
                </c:pt>
                <c:pt idx="244">
                  <c:v>1.0740300000000001E-3</c:v>
                </c:pt>
                <c:pt idx="245">
                  <c:v>4.6023000000000071E-4</c:v>
                </c:pt>
                <c:pt idx="246">
                  <c:v>9.9379999999999608E-5</c:v>
                </c:pt>
                <c:pt idx="247">
                  <c:v>6.1079999999999988E-4</c:v>
                </c:pt>
                <c:pt idx="248">
                  <c:v>1.0791829999999992E-3</c:v>
                </c:pt>
                <c:pt idx="249">
                  <c:v>1.5089999999999999E-3</c:v>
                </c:pt>
                <c:pt idx="250">
                  <c:v>1.904167E-3</c:v>
                </c:pt>
                <c:pt idx="251">
                  <c:v>2.2680940000000009E-3</c:v>
                </c:pt>
                <c:pt idx="252">
                  <c:v>2.6037810000000003E-3</c:v>
                </c:pt>
                <c:pt idx="253">
                  <c:v>2.9138700000000007E-3</c:v>
                </c:pt>
                <c:pt idx="254">
                  <c:v>3.200699999999999E-3</c:v>
                </c:pt>
                <c:pt idx="255">
                  <c:v>3.4663390000000006E-3</c:v>
                </c:pt>
                <c:pt idx="256">
                  <c:v>3.7126290000000003E-3</c:v>
                </c:pt>
                <c:pt idx="257">
                  <c:v>3.9412109999999992E-3</c:v>
                </c:pt>
                <c:pt idx="258">
                  <c:v>4.1535460000000001E-3</c:v>
                </c:pt>
                <c:pt idx="259">
                  <c:v>4.3509409999999997E-3</c:v>
                </c:pt>
                <c:pt idx="260">
                  <c:v>4.5345620000000007E-3</c:v>
                </c:pt>
                <c:pt idx="261">
                  <c:v>4.705458E-3</c:v>
                </c:pt>
                <c:pt idx="262">
                  <c:v>4.8645530000000006E-3</c:v>
                </c:pt>
                <c:pt idx="263">
                  <c:v>5.0126790000000008E-3</c:v>
                </c:pt>
                <c:pt idx="264">
                  <c:v>5.1505619999999992E-3</c:v>
                </c:pt>
                <c:pt idx="265">
                  <c:v>5.2788349999999991E-3</c:v>
                </c:pt>
                <c:pt idx="266">
                  <c:v>5.3980340000000003E-3</c:v>
                </c:pt>
                <c:pt idx="267">
                  <c:v>5.5085919999999997E-3</c:v>
                </c:pt>
                <c:pt idx="268">
                  <c:v>5.6108190000000004E-3</c:v>
                </c:pt>
                <c:pt idx="269">
                  <c:v>5.7048799999999998E-3</c:v>
                </c:pt>
                <c:pt idx="270">
                  <c:v>5.79073E-3</c:v>
                </c:pt>
                <c:pt idx="271">
                  <c:v>5.8680260000000001E-3</c:v>
                </c:pt>
                <c:pt idx="272">
                  <c:v>5.9359465000000007E-3</c:v>
                </c:pt>
                <c:pt idx="273">
                  <c:v>5.9928716999999992E-3</c:v>
                </c:pt>
                <c:pt idx="274">
                  <c:v>6.0357996000000008E-3</c:v>
                </c:pt>
                <c:pt idx="275">
                  <c:v>6.0594302000000003E-3</c:v>
                </c:pt>
                <c:pt idx="276">
                  <c:v>6.0553178000000004E-3</c:v>
                </c:pt>
                <c:pt idx="277">
                  <c:v>6.0134399000000005E-3</c:v>
                </c:pt>
                <c:pt idx="278">
                  <c:v>5.9292123000000002E-3</c:v>
                </c:pt>
                <c:pt idx="279">
                  <c:v>5.8095068999999997E-3</c:v>
                </c:pt>
                <c:pt idx="280">
                  <c:v>5.6673377000000004E-3</c:v>
                </c:pt>
                <c:pt idx="281">
                  <c:v>5.5137225999999998E-3</c:v>
                </c:pt>
                <c:pt idx="282">
                  <c:v>5.3555601999999997E-3</c:v>
                </c:pt>
                <c:pt idx="283">
                  <c:v>5.1967422999999995E-3</c:v>
                </c:pt>
                <c:pt idx="284">
                  <c:v>5.0394145000000005E-3</c:v>
                </c:pt>
                <c:pt idx="285">
                  <c:v>4.8847560000000005E-3</c:v>
                </c:pt>
                <c:pt idx="286">
                  <c:v>4.733414E-3</c:v>
                </c:pt>
                <c:pt idx="287">
                  <c:v>4.5857240000000002E-3</c:v>
                </c:pt>
                <c:pt idx="288">
                  <c:v>4.4418440000000003E-3</c:v>
                </c:pt>
                <c:pt idx="289">
                  <c:v>4.3018249999999996E-3</c:v>
                </c:pt>
                <c:pt idx="290">
                  <c:v>4.1656499999999999E-3</c:v>
                </c:pt>
                <c:pt idx="291">
                  <c:v>4.0332609999999998E-3</c:v>
                </c:pt>
                <c:pt idx="292">
                  <c:v>3.9045770000000002E-3</c:v>
                </c:pt>
                <c:pt idx="293">
                  <c:v>3.7794980000000001E-3</c:v>
                </c:pt>
                <c:pt idx="294">
                  <c:v>3.6579189999999999E-3</c:v>
                </c:pt>
                <c:pt idx="295">
                  <c:v>3.5397290000000001E-3</c:v>
                </c:pt>
                <c:pt idx="296">
                  <c:v>3.4248159999999998E-3</c:v>
                </c:pt>
                <c:pt idx="297">
                  <c:v>3.3130670000000003E-3</c:v>
                </c:pt>
                <c:pt idx="298">
                  <c:v>3.2043729999999999E-3</c:v>
                </c:pt>
                <c:pt idx="299">
                  <c:v>3.0986250000000003E-3</c:v>
                </c:pt>
                <c:pt idx="300">
                  <c:v>2.9957210000000002E-3</c:v>
                </c:pt>
                <c:pt idx="301">
                  <c:v>2.8955559999999997E-3</c:v>
                </c:pt>
                <c:pt idx="302">
                  <c:v>2.7980329999999997E-3</c:v>
                </c:pt>
                <c:pt idx="303">
                  <c:v>2.7030599999999998E-3</c:v>
                </c:pt>
                <c:pt idx="304">
                  <c:v>2.610542E-3</c:v>
                </c:pt>
                <c:pt idx="305">
                  <c:v>2.5203970000000002E-3</c:v>
                </c:pt>
                <c:pt idx="306">
                  <c:v>2.4325369999999998E-3</c:v>
                </c:pt>
                <c:pt idx="307">
                  <c:v>2.346884E-3</c:v>
                </c:pt>
                <c:pt idx="308">
                  <c:v>2.2633609999999998E-3</c:v>
                </c:pt>
                <c:pt idx="309">
                  <c:v>2.1818919999999999E-3</c:v>
                </c:pt>
                <c:pt idx="310">
                  <c:v>2.102409E-3</c:v>
                </c:pt>
                <c:pt idx="311">
                  <c:v>2.0248420000000002E-3</c:v>
                </c:pt>
                <c:pt idx="312">
                  <c:v>1.9491280000000005E-3</c:v>
                </c:pt>
                <c:pt idx="313">
                  <c:v>1.8752040000000001E-3</c:v>
                </c:pt>
                <c:pt idx="314">
                  <c:v>1.8030100000000003E-3</c:v>
                </c:pt>
                <c:pt idx="315">
                  <c:v>1.7324879999999995E-3</c:v>
                </c:pt>
                <c:pt idx="316">
                  <c:v>1.6635849999999995E-3</c:v>
                </c:pt>
                <c:pt idx="317">
                  <c:v>1.5962469999999999E-3</c:v>
                </c:pt>
                <c:pt idx="318">
                  <c:v>1.5304239999999998E-3</c:v>
                </c:pt>
                <c:pt idx="319">
                  <c:v>1.4660670000000006E-3</c:v>
                </c:pt>
                <c:pt idx="320">
                  <c:v>1.4031299999999998E-3</c:v>
                </c:pt>
                <c:pt idx="321">
                  <c:v>1.3415679999999996E-3</c:v>
                </c:pt>
                <c:pt idx="322">
                  <c:v>1.2813390000000003E-3</c:v>
                </c:pt>
                <c:pt idx="323">
                  <c:v>1.2223999999999998E-3</c:v>
                </c:pt>
                <c:pt idx="324">
                  <c:v>1.1647129999999999E-3</c:v>
                </c:pt>
                <c:pt idx="325">
                  <c:v>1.1082400000000004E-3</c:v>
                </c:pt>
                <c:pt idx="326">
                  <c:v>1.0529430000000002E-3</c:v>
                </c:pt>
                <c:pt idx="327">
                  <c:v>9.9878800000000002E-4</c:v>
                </c:pt>
                <c:pt idx="328">
                  <c:v>9.4574000000000004E-4</c:v>
                </c:pt>
                <c:pt idx="329">
                  <c:v>8.9376899999999999E-4</c:v>
                </c:pt>
                <c:pt idx="330">
                  <c:v>8.4284000000000052E-4</c:v>
                </c:pt>
                <c:pt idx="331">
                  <c:v>7.9292600000000022E-4</c:v>
                </c:pt>
                <c:pt idx="332">
                  <c:v>7.4399500000000033E-4</c:v>
                </c:pt>
                <c:pt idx="333">
                  <c:v>6.9602099999999979E-4</c:v>
                </c:pt>
                <c:pt idx="334">
                  <c:v>6.489769999999998E-4</c:v>
                </c:pt>
                <c:pt idx="335">
                  <c:v>6.0283599999999982E-4</c:v>
                </c:pt>
                <c:pt idx="336">
                  <c:v>5.5757499999999982E-4</c:v>
                </c:pt>
                <c:pt idx="337">
                  <c:v>5.131659999999998E-4</c:v>
                </c:pt>
                <c:pt idx="338">
                  <c:v>4.6958900000000029E-4</c:v>
                </c:pt>
                <c:pt idx="339">
                  <c:v>4.2682000000000006E-4</c:v>
                </c:pt>
                <c:pt idx="340">
                  <c:v>3.8483699999999985E-4</c:v>
                </c:pt>
                <c:pt idx="341">
                  <c:v>3.4361999999999978E-4</c:v>
                </c:pt>
                <c:pt idx="342">
                  <c:v>3.0314800000000005E-4</c:v>
                </c:pt>
                <c:pt idx="343">
                  <c:v>2.6340199999999982E-4</c:v>
                </c:pt>
                <c:pt idx="344">
                  <c:v>2.2436200000000009E-4</c:v>
                </c:pt>
                <c:pt idx="345">
                  <c:v>1.8601099999999982E-4</c:v>
                </c:pt>
                <c:pt idx="346">
                  <c:v>1.483299999999999E-4</c:v>
                </c:pt>
                <c:pt idx="347">
                  <c:v>1.11304E-4</c:v>
                </c:pt>
                <c:pt idx="348">
                  <c:v>7.4912999999999803E-5</c:v>
                </c:pt>
                <c:pt idx="349">
                  <c:v>3.9144000000000071E-5</c:v>
                </c:pt>
                <c:pt idx="350">
                  <c:v>3.9810000000001233E-6</c:v>
                </c:pt>
                <c:pt idx="351">
                  <c:v>3.0592000000000293E-5</c:v>
                </c:pt>
                <c:pt idx="352">
                  <c:v>6.4588999999999879E-5</c:v>
                </c:pt>
                <c:pt idx="353">
                  <c:v>9.8023999999999941E-5</c:v>
                </c:pt>
                <c:pt idx="354">
                  <c:v>1.3091100000000005E-4</c:v>
                </c:pt>
                <c:pt idx="355">
                  <c:v>1.6326199999999996E-4</c:v>
                </c:pt>
                <c:pt idx="356">
                  <c:v>1.9509200000000001E-4</c:v>
                </c:pt>
                <c:pt idx="357">
                  <c:v>2.2641100000000015E-4</c:v>
                </c:pt>
                <c:pt idx="358">
                  <c:v>2.5723299999999994E-4</c:v>
                </c:pt>
                <c:pt idx="359">
                  <c:v>2.875680000000002E-4</c:v>
                </c:pt>
                <c:pt idx="360">
                  <c:v>3.1742799999999981E-4</c:v>
                </c:pt>
                <c:pt idx="361">
                  <c:v>3.4682399999999992E-4</c:v>
                </c:pt>
                <c:pt idx="362">
                  <c:v>3.7576600000000003E-4</c:v>
                </c:pt>
                <c:pt idx="363">
                  <c:v>4.0426599999999991E-4</c:v>
                </c:pt>
                <c:pt idx="364">
                  <c:v>4.3233200000000012E-4</c:v>
                </c:pt>
                <c:pt idx="365">
                  <c:v>4.5997599999999996E-4</c:v>
                </c:pt>
                <c:pt idx="366">
                  <c:v>4.872050000000001E-4</c:v>
                </c:pt>
                <c:pt idx="367">
                  <c:v>5.1402900000000005E-4</c:v>
                </c:pt>
                <c:pt idx="368">
                  <c:v>5.4045799999999974E-4</c:v>
                </c:pt>
                <c:pt idx="369">
                  <c:v>5.6649900000000026E-4</c:v>
                </c:pt>
                <c:pt idx="370">
                  <c:v>5.9216199999999981E-4</c:v>
                </c:pt>
                <c:pt idx="371">
                  <c:v>6.1745399999999992E-4</c:v>
                </c:pt>
                <c:pt idx="372">
                  <c:v>6.4238400000000018E-4</c:v>
                </c:pt>
                <c:pt idx="373">
                  <c:v>6.6695800000000005E-4</c:v>
                </c:pt>
                <c:pt idx="374">
                  <c:v>6.9118599999999988E-4</c:v>
                </c:pt>
                <c:pt idx="375">
                  <c:v>7.1507199999999976E-4</c:v>
                </c:pt>
                <c:pt idx="376">
                  <c:v>7.3862600000000004E-4</c:v>
                </c:pt>
                <c:pt idx="377">
                  <c:v>7.6185399999999974E-4</c:v>
                </c:pt>
                <c:pt idx="378">
                  <c:v>7.8476200000000005E-4</c:v>
                </c:pt>
                <c:pt idx="379">
                  <c:v>8.0735699999999987E-4</c:v>
                </c:pt>
                <c:pt idx="380">
                  <c:v>8.296470000000002E-4</c:v>
                </c:pt>
                <c:pt idx="381">
                  <c:v>8.5163499999999989E-4</c:v>
                </c:pt>
                <c:pt idx="382">
                  <c:v>8.7333000000000029E-4</c:v>
                </c:pt>
                <c:pt idx="383">
                  <c:v>8.9473600000000014E-4</c:v>
                </c:pt>
                <c:pt idx="384">
                  <c:v>9.1585900000000064E-4</c:v>
                </c:pt>
                <c:pt idx="385">
                  <c:v>9.3670500000000035E-4</c:v>
                </c:pt>
                <c:pt idx="386">
                  <c:v>9.5728000000000002E-4</c:v>
                </c:pt>
                <c:pt idx="387">
                  <c:v>9.775890000000005E-4</c:v>
                </c:pt>
                <c:pt idx="388">
                  <c:v>9.9763600000000053E-4</c:v>
                </c:pt>
                <c:pt idx="389">
                  <c:v>1.0174279999999999E-3</c:v>
                </c:pt>
                <c:pt idx="390">
                  <c:v>1.0369670000000002E-3</c:v>
                </c:pt>
                <c:pt idx="391">
                  <c:v>1.0562610000000002E-3</c:v>
                </c:pt>
                <c:pt idx="392">
                  <c:v>1.0753129999999996E-3</c:v>
                </c:pt>
                <c:pt idx="393">
                  <c:v>1.0941269999999994E-3</c:v>
                </c:pt>
                <c:pt idx="394">
                  <c:v>1.1127089999999999E-3</c:v>
                </c:pt>
                <c:pt idx="395">
                  <c:v>1.1310619999999995E-3</c:v>
                </c:pt>
                <c:pt idx="396">
                  <c:v>1.1491930000000002E-3</c:v>
                </c:pt>
                <c:pt idx="397">
                  <c:v>1.1671009999999998E-3</c:v>
                </c:pt>
                <c:pt idx="398">
                  <c:v>1.1847949999999998E-3</c:v>
                </c:pt>
                <c:pt idx="399">
                  <c:v>1.202275E-3</c:v>
                </c:pt>
              </c:numCache>
            </c:numRef>
          </c:yVal>
          <c:smooth val="1"/>
          <c:extLst>
            <c:ext xmlns:c16="http://schemas.microsoft.com/office/drawing/2014/chart" uri="{C3380CC4-5D6E-409C-BE32-E72D297353CC}">
              <c16:uniqueId val="{00000000-B8DF-4B46-BB08-C5B84411FC53}"/>
            </c:ext>
          </c:extLst>
        </c:ser>
        <c:ser>
          <c:idx val="6"/>
          <c:order val="1"/>
          <c:tx>
            <c:strRef>
              <c:f>副振動!$Y$1</c:f>
              <c:strCache>
                <c:ptCount val="1"/>
                <c:pt idx="0">
                  <c:v>0.04</c:v>
                </c:pt>
              </c:strCache>
            </c:strRef>
          </c:tx>
          <c:spPr>
            <a:ln w="19050" cap="rnd">
              <a:solidFill>
                <a:schemeClr val="accent1">
                  <a:lumMod val="60000"/>
                </a:schemeClr>
              </a:solidFill>
              <a:round/>
            </a:ln>
            <a:effectLst/>
          </c:spPr>
          <c:marker>
            <c:symbol val="none"/>
          </c:marker>
          <c:xVal>
            <c:numRef>
              <c:f>副振動!$W$2:$W$401</c:f>
              <c:numCache>
                <c:formatCode>0.00E+00</c:formatCode>
                <c:ptCount val="400"/>
                <c:pt idx="0" formatCode="General">
                  <c:v>0</c:v>
                </c:pt>
                <c:pt idx="1">
                  <c:v>2.7921919999999999E-2</c:v>
                </c:pt>
                <c:pt idx="2">
                  <c:v>5.5843839999999999E-2</c:v>
                </c:pt>
                <c:pt idx="3">
                  <c:v>8.3765759999999995E-2</c:v>
                </c:pt>
                <c:pt idx="4">
                  <c:v>0.1116877</c:v>
                </c:pt>
                <c:pt idx="5">
                  <c:v>0.1396096</c:v>
                </c:pt>
                <c:pt idx="6">
                  <c:v>0.1675315</c:v>
                </c:pt>
                <c:pt idx="7">
                  <c:v>0.1954534</c:v>
                </c:pt>
                <c:pt idx="8">
                  <c:v>0.2233754</c:v>
                </c:pt>
                <c:pt idx="9">
                  <c:v>0.2512973</c:v>
                </c:pt>
                <c:pt idx="10">
                  <c:v>0.2792192</c:v>
                </c:pt>
                <c:pt idx="11">
                  <c:v>0.3071411</c:v>
                </c:pt>
                <c:pt idx="12">
                  <c:v>0.335063</c:v>
                </c:pt>
                <c:pt idx="13">
                  <c:v>0.362985</c:v>
                </c:pt>
                <c:pt idx="14">
                  <c:v>0.3909069</c:v>
                </c:pt>
                <c:pt idx="15">
                  <c:v>0.4188288</c:v>
                </c:pt>
                <c:pt idx="16">
                  <c:v>0.4467507</c:v>
                </c:pt>
                <c:pt idx="17">
                  <c:v>0.4746726</c:v>
                </c:pt>
                <c:pt idx="18">
                  <c:v>0.5025946</c:v>
                </c:pt>
                <c:pt idx="19">
                  <c:v>0.53051649999999995</c:v>
                </c:pt>
                <c:pt idx="20">
                  <c:v>0.5584384</c:v>
                </c:pt>
                <c:pt idx="21">
                  <c:v>0.58636029999999995</c:v>
                </c:pt>
                <c:pt idx="22">
                  <c:v>0.6142822</c:v>
                </c:pt>
                <c:pt idx="23">
                  <c:v>0.6422042</c:v>
                </c:pt>
                <c:pt idx="24">
                  <c:v>0.67012609999999995</c:v>
                </c:pt>
                <c:pt idx="25">
                  <c:v>0.698048</c:v>
                </c:pt>
                <c:pt idx="26">
                  <c:v>0.72596989999999995</c:v>
                </c:pt>
                <c:pt idx="27">
                  <c:v>0.7538918</c:v>
                </c:pt>
                <c:pt idx="28">
                  <c:v>0.7818138</c:v>
                </c:pt>
                <c:pt idx="29">
                  <c:v>0.80973569999999995</c:v>
                </c:pt>
                <c:pt idx="30">
                  <c:v>0.8376576</c:v>
                </c:pt>
                <c:pt idx="31">
                  <c:v>0.86557949999999995</c:v>
                </c:pt>
                <c:pt idx="32">
                  <c:v>0.8935014</c:v>
                </c:pt>
                <c:pt idx="33">
                  <c:v>0.9214234</c:v>
                </c:pt>
                <c:pt idx="34">
                  <c:v>0.94934529999999995</c:v>
                </c:pt>
                <c:pt idx="35">
                  <c:v>0.9772672</c:v>
                </c:pt>
                <c:pt idx="36">
                  <c:v>1.0051890000000001</c:v>
                </c:pt>
                <c:pt idx="37">
                  <c:v>1.0331109999999999</c:v>
                </c:pt>
                <c:pt idx="38">
                  <c:v>1.0610329999999999</c:v>
                </c:pt>
                <c:pt idx="39">
                  <c:v>1.0889549999999999</c:v>
                </c:pt>
                <c:pt idx="40">
                  <c:v>1.1168769999999999</c:v>
                </c:pt>
                <c:pt idx="41">
                  <c:v>1.1447989999999999</c:v>
                </c:pt>
                <c:pt idx="42">
                  <c:v>1.1727209999999999</c:v>
                </c:pt>
                <c:pt idx="43">
                  <c:v>1.2006429999999999</c:v>
                </c:pt>
                <c:pt idx="44">
                  <c:v>1.228564</c:v>
                </c:pt>
                <c:pt idx="45">
                  <c:v>1.256486</c:v>
                </c:pt>
                <c:pt idx="46">
                  <c:v>1.284408</c:v>
                </c:pt>
                <c:pt idx="47">
                  <c:v>1.31233</c:v>
                </c:pt>
                <c:pt idx="48">
                  <c:v>1.340252</c:v>
                </c:pt>
                <c:pt idx="49">
                  <c:v>1.368174</c:v>
                </c:pt>
                <c:pt idx="50">
                  <c:v>1.396096</c:v>
                </c:pt>
                <c:pt idx="51">
                  <c:v>1.424018</c:v>
                </c:pt>
                <c:pt idx="52">
                  <c:v>1.45194</c:v>
                </c:pt>
                <c:pt idx="53">
                  <c:v>1.479862</c:v>
                </c:pt>
                <c:pt idx="54">
                  <c:v>1.507784</c:v>
                </c:pt>
                <c:pt idx="55">
                  <c:v>1.535706</c:v>
                </c:pt>
                <c:pt idx="56">
                  <c:v>1.563628</c:v>
                </c:pt>
                <c:pt idx="57">
                  <c:v>1.5915490000000001</c:v>
                </c:pt>
                <c:pt idx="58">
                  <c:v>1.6194710000000001</c:v>
                </c:pt>
                <c:pt idx="59">
                  <c:v>1.6473930000000001</c:v>
                </c:pt>
                <c:pt idx="60">
                  <c:v>1.6753150000000001</c:v>
                </c:pt>
                <c:pt idx="61">
                  <c:v>1.7032369999999999</c:v>
                </c:pt>
                <c:pt idx="62">
                  <c:v>1.7311589999999999</c:v>
                </c:pt>
                <c:pt idx="63">
                  <c:v>1.7590809999999999</c:v>
                </c:pt>
                <c:pt idx="64">
                  <c:v>1.7870029999999999</c:v>
                </c:pt>
                <c:pt idx="65">
                  <c:v>1.8149249999999999</c:v>
                </c:pt>
                <c:pt idx="66">
                  <c:v>1.8428469999999999</c:v>
                </c:pt>
                <c:pt idx="67">
                  <c:v>1.8707689999999999</c:v>
                </c:pt>
                <c:pt idx="68">
                  <c:v>1.8986909999999999</c:v>
                </c:pt>
                <c:pt idx="69">
                  <c:v>1.926612</c:v>
                </c:pt>
                <c:pt idx="70">
                  <c:v>1.954534</c:v>
                </c:pt>
                <c:pt idx="71">
                  <c:v>1.982456</c:v>
                </c:pt>
                <c:pt idx="72">
                  <c:v>2.0103780000000002</c:v>
                </c:pt>
                <c:pt idx="73">
                  <c:v>2.0383</c:v>
                </c:pt>
                <c:pt idx="74">
                  <c:v>2.0662219999999998</c:v>
                </c:pt>
                <c:pt idx="75">
                  <c:v>2.094144</c:v>
                </c:pt>
                <c:pt idx="76">
                  <c:v>2.1220659999999998</c:v>
                </c:pt>
                <c:pt idx="77">
                  <c:v>2.149988</c:v>
                </c:pt>
                <c:pt idx="78">
                  <c:v>2.1779099999999998</c:v>
                </c:pt>
                <c:pt idx="79">
                  <c:v>2.205832</c:v>
                </c:pt>
                <c:pt idx="80">
                  <c:v>2.2337539999999998</c:v>
                </c:pt>
                <c:pt idx="81">
                  <c:v>2.261676</c:v>
                </c:pt>
                <c:pt idx="82">
                  <c:v>2.2895970000000001</c:v>
                </c:pt>
                <c:pt idx="83">
                  <c:v>2.3175189999999999</c:v>
                </c:pt>
                <c:pt idx="84">
                  <c:v>2.3454410000000001</c:v>
                </c:pt>
                <c:pt idx="85">
                  <c:v>2.3733629999999999</c:v>
                </c:pt>
                <c:pt idx="86">
                  <c:v>2.4012850000000001</c:v>
                </c:pt>
                <c:pt idx="87">
                  <c:v>2.4292069999999999</c:v>
                </c:pt>
                <c:pt idx="88">
                  <c:v>2.4571290000000001</c:v>
                </c:pt>
                <c:pt idx="89">
                  <c:v>2.4850509999999999</c:v>
                </c:pt>
                <c:pt idx="90">
                  <c:v>2.5129730000000001</c:v>
                </c:pt>
                <c:pt idx="91">
                  <c:v>2.5408949999999999</c:v>
                </c:pt>
                <c:pt idx="92">
                  <c:v>2.5688170000000001</c:v>
                </c:pt>
                <c:pt idx="93">
                  <c:v>2.5967389999999999</c:v>
                </c:pt>
                <c:pt idx="94">
                  <c:v>2.62466</c:v>
                </c:pt>
                <c:pt idx="95">
                  <c:v>2.6525820000000002</c:v>
                </c:pt>
                <c:pt idx="96">
                  <c:v>2.680504</c:v>
                </c:pt>
                <c:pt idx="97">
                  <c:v>2.7084260000000002</c:v>
                </c:pt>
                <c:pt idx="98">
                  <c:v>2.736348</c:v>
                </c:pt>
                <c:pt idx="99">
                  <c:v>2.7642699999999998</c:v>
                </c:pt>
                <c:pt idx="100">
                  <c:v>2.792192</c:v>
                </c:pt>
                <c:pt idx="101">
                  <c:v>2.8201139999999998</c:v>
                </c:pt>
                <c:pt idx="102">
                  <c:v>2.848036</c:v>
                </c:pt>
                <c:pt idx="103">
                  <c:v>2.8759579999999998</c:v>
                </c:pt>
                <c:pt idx="104">
                  <c:v>2.90388</c:v>
                </c:pt>
                <c:pt idx="105">
                  <c:v>2.9318019999999998</c:v>
                </c:pt>
                <c:pt idx="106">
                  <c:v>2.959724</c:v>
                </c:pt>
                <c:pt idx="107">
                  <c:v>2.9876450000000001</c:v>
                </c:pt>
                <c:pt idx="108">
                  <c:v>3.0155669999999999</c:v>
                </c:pt>
                <c:pt idx="109">
                  <c:v>3.0434890000000001</c:v>
                </c:pt>
                <c:pt idx="110">
                  <c:v>3.0714109999999999</c:v>
                </c:pt>
                <c:pt idx="111">
                  <c:v>3.0993330000000001</c:v>
                </c:pt>
                <c:pt idx="112">
                  <c:v>3.1272549999999999</c:v>
                </c:pt>
                <c:pt idx="113">
                  <c:v>3.1551770000000001</c:v>
                </c:pt>
                <c:pt idx="114">
                  <c:v>3.1830989999999999</c:v>
                </c:pt>
                <c:pt idx="115">
                  <c:v>3.2110210000000001</c:v>
                </c:pt>
                <c:pt idx="116">
                  <c:v>3.2389429999999999</c:v>
                </c:pt>
                <c:pt idx="117">
                  <c:v>3.2668650000000001</c:v>
                </c:pt>
                <c:pt idx="118">
                  <c:v>3.2947869999999999</c:v>
                </c:pt>
                <c:pt idx="119">
                  <c:v>3.322708</c:v>
                </c:pt>
                <c:pt idx="120">
                  <c:v>3.3506300000000002</c:v>
                </c:pt>
                <c:pt idx="121">
                  <c:v>3.378552</c:v>
                </c:pt>
                <c:pt idx="122">
                  <c:v>3.4064739999999998</c:v>
                </c:pt>
                <c:pt idx="123">
                  <c:v>3.434396</c:v>
                </c:pt>
                <c:pt idx="124">
                  <c:v>3.4623179999999998</c:v>
                </c:pt>
                <c:pt idx="125">
                  <c:v>3.49024</c:v>
                </c:pt>
                <c:pt idx="126">
                  <c:v>3.5181619999999998</c:v>
                </c:pt>
                <c:pt idx="127">
                  <c:v>3.546084</c:v>
                </c:pt>
                <c:pt idx="128">
                  <c:v>3.5740059999999998</c:v>
                </c:pt>
                <c:pt idx="129">
                  <c:v>3.601928</c:v>
                </c:pt>
                <c:pt idx="130">
                  <c:v>3.6298499999999998</c:v>
                </c:pt>
                <c:pt idx="131">
                  <c:v>3.6577709999999999</c:v>
                </c:pt>
                <c:pt idx="132">
                  <c:v>3.6856930000000001</c:v>
                </c:pt>
                <c:pt idx="133">
                  <c:v>3.7136149999999999</c:v>
                </c:pt>
                <c:pt idx="134">
                  <c:v>3.7415370000000001</c:v>
                </c:pt>
                <c:pt idx="135">
                  <c:v>3.7694589999999999</c:v>
                </c:pt>
                <c:pt idx="136">
                  <c:v>3.7973810000000001</c:v>
                </c:pt>
                <c:pt idx="137">
                  <c:v>3.8253029999999999</c:v>
                </c:pt>
                <c:pt idx="138">
                  <c:v>3.8532250000000001</c:v>
                </c:pt>
                <c:pt idx="139">
                  <c:v>3.8811469999999999</c:v>
                </c:pt>
                <c:pt idx="140">
                  <c:v>3.9090690000000001</c:v>
                </c:pt>
                <c:pt idx="141">
                  <c:v>3.9369909999999999</c:v>
                </c:pt>
                <c:pt idx="142">
                  <c:v>3.9649130000000001</c:v>
                </c:pt>
                <c:pt idx="143">
                  <c:v>3.9928349999999999</c:v>
                </c:pt>
                <c:pt idx="144">
                  <c:v>4.0207560000000004</c:v>
                </c:pt>
                <c:pt idx="145">
                  <c:v>4.0486779999999998</c:v>
                </c:pt>
                <c:pt idx="146">
                  <c:v>4.0766</c:v>
                </c:pt>
                <c:pt idx="147">
                  <c:v>4.1045220000000002</c:v>
                </c:pt>
                <c:pt idx="148">
                  <c:v>4.1324439999999996</c:v>
                </c:pt>
                <c:pt idx="149">
                  <c:v>4.1603659999999998</c:v>
                </c:pt>
                <c:pt idx="150">
                  <c:v>4.188288</c:v>
                </c:pt>
                <c:pt idx="151">
                  <c:v>4.2162100000000002</c:v>
                </c:pt>
                <c:pt idx="152">
                  <c:v>4.2441319999999996</c:v>
                </c:pt>
                <c:pt idx="153">
                  <c:v>4.2720539999999998</c:v>
                </c:pt>
                <c:pt idx="154">
                  <c:v>4.299976</c:v>
                </c:pt>
                <c:pt idx="155">
                  <c:v>4.3278980000000002</c:v>
                </c:pt>
                <c:pt idx="156">
                  <c:v>4.3558190000000003</c:v>
                </c:pt>
                <c:pt idx="157">
                  <c:v>4.3837409999999997</c:v>
                </c:pt>
                <c:pt idx="158">
                  <c:v>4.4116629999999999</c:v>
                </c:pt>
                <c:pt idx="159">
                  <c:v>4.4395850000000001</c:v>
                </c:pt>
                <c:pt idx="160">
                  <c:v>4.4675070000000003</c:v>
                </c:pt>
                <c:pt idx="161">
                  <c:v>4.4954289999999997</c:v>
                </c:pt>
                <c:pt idx="162">
                  <c:v>4.5233509999999999</c:v>
                </c:pt>
                <c:pt idx="163">
                  <c:v>4.5512730000000001</c:v>
                </c:pt>
                <c:pt idx="164">
                  <c:v>4.5791950000000003</c:v>
                </c:pt>
                <c:pt idx="165">
                  <c:v>4.6071169999999997</c:v>
                </c:pt>
                <c:pt idx="166">
                  <c:v>4.6350389999999999</c:v>
                </c:pt>
                <c:pt idx="167">
                  <c:v>4.6629610000000001</c:v>
                </c:pt>
                <c:pt idx="168">
                  <c:v>4.6908830000000004</c:v>
                </c:pt>
                <c:pt idx="169">
                  <c:v>4.7188040000000004</c:v>
                </c:pt>
                <c:pt idx="170">
                  <c:v>4.7467259999999998</c:v>
                </c:pt>
                <c:pt idx="171">
                  <c:v>4.774648</c:v>
                </c:pt>
                <c:pt idx="172">
                  <c:v>4.8025700000000002</c:v>
                </c:pt>
                <c:pt idx="173">
                  <c:v>4.8304919999999996</c:v>
                </c:pt>
                <c:pt idx="174">
                  <c:v>4.8584139999999998</c:v>
                </c:pt>
                <c:pt idx="175">
                  <c:v>4.886336</c:v>
                </c:pt>
                <c:pt idx="176">
                  <c:v>4.9142580000000002</c:v>
                </c:pt>
                <c:pt idx="177">
                  <c:v>4.9421799999999996</c:v>
                </c:pt>
                <c:pt idx="178">
                  <c:v>4.9701019999999998</c:v>
                </c:pt>
                <c:pt idx="179">
                  <c:v>4.998024</c:v>
                </c:pt>
                <c:pt idx="180">
                  <c:v>5.0259460000000002</c:v>
                </c:pt>
                <c:pt idx="181">
                  <c:v>5.0538670000000003</c:v>
                </c:pt>
                <c:pt idx="182">
                  <c:v>5.0817889999999997</c:v>
                </c:pt>
                <c:pt idx="183">
                  <c:v>5.1097109999999999</c:v>
                </c:pt>
                <c:pt idx="184">
                  <c:v>5.1376330000000001</c:v>
                </c:pt>
                <c:pt idx="185">
                  <c:v>5.1655550000000003</c:v>
                </c:pt>
                <c:pt idx="186">
                  <c:v>5.1934769999999997</c:v>
                </c:pt>
                <c:pt idx="187">
                  <c:v>5.2213989999999999</c:v>
                </c:pt>
                <c:pt idx="188">
                  <c:v>5.2493210000000001</c:v>
                </c:pt>
                <c:pt idx="189">
                  <c:v>5.2772430000000004</c:v>
                </c:pt>
                <c:pt idx="190">
                  <c:v>5.3051649999999997</c:v>
                </c:pt>
                <c:pt idx="191">
                  <c:v>5.3330869999999999</c:v>
                </c:pt>
                <c:pt idx="192">
                  <c:v>5.3610090000000001</c:v>
                </c:pt>
                <c:pt idx="193">
                  <c:v>5.3889310000000004</c:v>
                </c:pt>
                <c:pt idx="194">
                  <c:v>5.4168520000000004</c:v>
                </c:pt>
                <c:pt idx="195">
                  <c:v>5.4447739999999998</c:v>
                </c:pt>
                <c:pt idx="196">
                  <c:v>5.472696</c:v>
                </c:pt>
                <c:pt idx="197">
                  <c:v>5.5006180000000002</c:v>
                </c:pt>
                <c:pt idx="198">
                  <c:v>5.5285399999999996</c:v>
                </c:pt>
                <c:pt idx="199">
                  <c:v>5.5564619999999998</c:v>
                </c:pt>
                <c:pt idx="200">
                  <c:v>5.584384</c:v>
                </c:pt>
                <c:pt idx="201">
                  <c:v>5.6123060000000002</c:v>
                </c:pt>
                <c:pt idx="202">
                  <c:v>5.6402279999999996</c:v>
                </c:pt>
                <c:pt idx="203">
                  <c:v>5.6681499999999998</c:v>
                </c:pt>
                <c:pt idx="204">
                  <c:v>5.696072</c:v>
                </c:pt>
                <c:pt idx="205">
                  <c:v>5.7239940000000002</c:v>
                </c:pt>
                <c:pt idx="206">
                  <c:v>5.7519150000000003</c:v>
                </c:pt>
                <c:pt idx="207">
                  <c:v>5.7798369999999997</c:v>
                </c:pt>
                <c:pt idx="208">
                  <c:v>5.8077589999999999</c:v>
                </c:pt>
                <c:pt idx="209">
                  <c:v>5.8356810000000001</c:v>
                </c:pt>
                <c:pt idx="210">
                  <c:v>5.8636030000000003</c:v>
                </c:pt>
                <c:pt idx="211">
                  <c:v>5.8915249999999997</c:v>
                </c:pt>
                <c:pt idx="212">
                  <c:v>5.9194469999999999</c:v>
                </c:pt>
                <c:pt idx="213">
                  <c:v>5.9473690000000001</c:v>
                </c:pt>
                <c:pt idx="214">
                  <c:v>5.9752910000000004</c:v>
                </c:pt>
                <c:pt idx="215">
                  <c:v>6.0032129999999997</c:v>
                </c:pt>
                <c:pt idx="216">
                  <c:v>6.0311349999999999</c:v>
                </c:pt>
                <c:pt idx="217">
                  <c:v>6.0590570000000001</c:v>
                </c:pt>
                <c:pt idx="218">
                  <c:v>6.0869790000000004</c:v>
                </c:pt>
                <c:pt idx="219">
                  <c:v>6.1148999999999996</c:v>
                </c:pt>
                <c:pt idx="220">
                  <c:v>6.1428219999999998</c:v>
                </c:pt>
                <c:pt idx="221">
                  <c:v>6.170744</c:v>
                </c:pt>
                <c:pt idx="222">
                  <c:v>6.1986660000000002</c:v>
                </c:pt>
                <c:pt idx="223">
                  <c:v>6.2265879999999996</c:v>
                </c:pt>
                <c:pt idx="224">
                  <c:v>6.2545099999999998</c:v>
                </c:pt>
                <c:pt idx="225">
                  <c:v>6.282432</c:v>
                </c:pt>
                <c:pt idx="226">
                  <c:v>6.3103540000000002</c:v>
                </c:pt>
                <c:pt idx="227">
                  <c:v>6.3382759999999996</c:v>
                </c:pt>
                <c:pt idx="228">
                  <c:v>6.3661979999999998</c:v>
                </c:pt>
                <c:pt idx="229">
                  <c:v>6.39412</c:v>
                </c:pt>
                <c:pt idx="230">
                  <c:v>6.4220420000000003</c:v>
                </c:pt>
                <c:pt idx="231">
                  <c:v>6.4499630000000003</c:v>
                </c:pt>
                <c:pt idx="232">
                  <c:v>6.4778849999999997</c:v>
                </c:pt>
                <c:pt idx="233">
                  <c:v>6.5058069999999999</c:v>
                </c:pt>
                <c:pt idx="234">
                  <c:v>6.5337290000000001</c:v>
                </c:pt>
                <c:pt idx="235">
                  <c:v>6.5616510000000003</c:v>
                </c:pt>
                <c:pt idx="236">
                  <c:v>6.5895729999999997</c:v>
                </c:pt>
                <c:pt idx="237">
                  <c:v>6.6174949999999999</c:v>
                </c:pt>
                <c:pt idx="238">
                  <c:v>6.6454170000000001</c:v>
                </c:pt>
                <c:pt idx="239">
                  <c:v>6.6733390000000004</c:v>
                </c:pt>
                <c:pt idx="240">
                  <c:v>6.7012609999999997</c:v>
                </c:pt>
                <c:pt idx="241">
                  <c:v>6.7291829999999999</c:v>
                </c:pt>
                <c:pt idx="242">
                  <c:v>6.7571050000000001</c:v>
                </c:pt>
                <c:pt idx="243">
                  <c:v>6.7850270000000004</c:v>
                </c:pt>
                <c:pt idx="244">
                  <c:v>6.8129479999999996</c:v>
                </c:pt>
                <c:pt idx="245">
                  <c:v>6.8408699999999998</c:v>
                </c:pt>
                <c:pt idx="246">
                  <c:v>6.868792</c:v>
                </c:pt>
                <c:pt idx="247">
                  <c:v>6.8967140000000002</c:v>
                </c:pt>
                <c:pt idx="248">
                  <c:v>6.9246359999999996</c:v>
                </c:pt>
                <c:pt idx="249">
                  <c:v>6.9525579999999998</c:v>
                </c:pt>
                <c:pt idx="250">
                  <c:v>6.98048</c:v>
                </c:pt>
                <c:pt idx="251">
                  <c:v>7.0084020000000002</c:v>
                </c:pt>
                <c:pt idx="252">
                  <c:v>7.0363239999999996</c:v>
                </c:pt>
                <c:pt idx="253">
                  <c:v>7.0642459999999998</c:v>
                </c:pt>
                <c:pt idx="254">
                  <c:v>7.092168</c:v>
                </c:pt>
                <c:pt idx="255">
                  <c:v>7.1200900000000003</c:v>
                </c:pt>
                <c:pt idx="256">
                  <c:v>7.1480110000000003</c:v>
                </c:pt>
                <c:pt idx="257">
                  <c:v>7.1759329999999997</c:v>
                </c:pt>
                <c:pt idx="258">
                  <c:v>7.2038549999999999</c:v>
                </c:pt>
                <c:pt idx="259">
                  <c:v>7.2317770000000001</c:v>
                </c:pt>
                <c:pt idx="260">
                  <c:v>7.2596990000000003</c:v>
                </c:pt>
                <c:pt idx="261">
                  <c:v>7.2876209999999997</c:v>
                </c:pt>
                <c:pt idx="262">
                  <c:v>7.3155429999999999</c:v>
                </c:pt>
                <c:pt idx="263">
                  <c:v>7.3434650000000001</c:v>
                </c:pt>
                <c:pt idx="264">
                  <c:v>7.3713870000000004</c:v>
                </c:pt>
                <c:pt idx="265">
                  <c:v>7.3993089999999997</c:v>
                </c:pt>
                <c:pt idx="266">
                  <c:v>7.4272309999999999</c:v>
                </c:pt>
                <c:pt idx="267">
                  <c:v>7.4551530000000001</c:v>
                </c:pt>
                <c:pt idx="268">
                  <c:v>7.4830750000000004</c:v>
                </c:pt>
                <c:pt idx="269">
                  <c:v>7.5109959999999996</c:v>
                </c:pt>
                <c:pt idx="270">
                  <c:v>7.5389179999999998</c:v>
                </c:pt>
                <c:pt idx="271">
                  <c:v>7.56684</c:v>
                </c:pt>
                <c:pt idx="272">
                  <c:v>7.5947620000000002</c:v>
                </c:pt>
                <c:pt idx="273">
                  <c:v>7.6226839999999996</c:v>
                </c:pt>
                <c:pt idx="274">
                  <c:v>7.6506059999999998</c:v>
                </c:pt>
                <c:pt idx="275">
                  <c:v>7.678528</c:v>
                </c:pt>
                <c:pt idx="276">
                  <c:v>7.7064500000000002</c:v>
                </c:pt>
                <c:pt idx="277">
                  <c:v>7.7343719999999996</c:v>
                </c:pt>
                <c:pt idx="278">
                  <c:v>7.7622939999999998</c:v>
                </c:pt>
                <c:pt idx="279">
                  <c:v>7.790216</c:v>
                </c:pt>
                <c:pt idx="280">
                  <c:v>7.8181380000000003</c:v>
                </c:pt>
                <c:pt idx="281">
                  <c:v>7.8460590000000003</c:v>
                </c:pt>
                <c:pt idx="282">
                  <c:v>7.8739809999999997</c:v>
                </c:pt>
                <c:pt idx="283">
                  <c:v>7.9019029999999999</c:v>
                </c:pt>
                <c:pt idx="284">
                  <c:v>7.9298250000000001</c:v>
                </c:pt>
                <c:pt idx="285">
                  <c:v>7.9577470000000003</c:v>
                </c:pt>
                <c:pt idx="286">
                  <c:v>7.9856689999999997</c:v>
                </c:pt>
                <c:pt idx="287">
                  <c:v>8.0135909999999999</c:v>
                </c:pt>
                <c:pt idx="288">
                  <c:v>8.0415130000000001</c:v>
                </c:pt>
                <c:pt idx="289">
                  <c:v>8.0694350000000004</c:v>
                </c:pt>
                <c:pt idx="290">
                  <c:v>8.0973570000000006</c:v>
                </c:pt>
                <c:pt idx="291">
                  <c:v>8.1252790000000008</c:v>
                </c:pt>
                <c:pt idx="292">
                  <c:v>8.1532009999999993</c:v>
                </c:pt>
                <c:pt idx="293">
                  <c:v>8.1811229999999995</c:v>
                </c:pt>
                <c:pt idx="294">
                  <c:v>8.2090440000000005</c:v>
                </c:pt>
                <c:pt idx="295">
                  <c:v>8.2369660000000007</c:v>
                </c:pt>
                <c:pt idx="296">
                  <c:v>8.2648879999999991</c:v>
                </c:pt>
                <c:pt idx="297">
                  <c:v>8.2928099999999993</c:v>
                </c:pt>
                <c:pt idx="298">
                  <c:v>8.3207319999999996</c:v>
                </c:pt>
                <c:pt idx="299">
                  <c:v>8.3486539999999998</c:v>
                </c:pt>
                <c:pt idx="300">
                  <c:v>8.376576</c:v>
                </c:pt>
                <c:pt idx="301">
                  <c:v>8.4044980000000002</c:v>
                </c:pt>
                <c:pt idx="302">
                  <c:v>8.4324200000000005</c:v>
                </c:pt>
                <c:pt idx="303">
                  <c:v>8.4603420000000007</c:v>
                </c:pt>
                <c:pt idx="304">
                  <c:v>8.4882639999999991</c:v>
                </c:pt>
                <c:pt idx="305">
                  <c:v>8.5161859999999994</c:v>
                </c:pt>
                <c:pt idx="306">
                  <c:v>8.5441070000000003</c:v>
                </c:pt>
                <c:pt idx="307">
                  <c:v>8.5720290000000006</c:v>
                </c:pt>
                <c:pt idx="308">
                  <c:v>8.5999510000000008</c:v>
                </c:pt>
                <c:pt idx="309">
                  <c:v>8.6278729999999992</c:v>
                </c:pt>
                <c:pt idx="310">
                  <c:v>8.6557949999999995</c:v>
                </c:pt>
                <c:pt idx="311">
                  <c:v>8.6837169999999997</c:v>
                </c:pt>
                <c:pt idx="312">
                  <c:v>8.7116389999999999</c:v>
                </c:pt>
                <c:pt idx="313">
                  <c:v>8.7395610000000001</c:v>
                </c:pt>
                <c:pt idx="314">
                  <c:v>8.7674830000000004</c:v>
                </c:pt>
                <c:pt idx="315">
                  <c:v>8.7954050000000006</c:v>
                </c:pt>
                <c:pt idx="316">
                  <c:v>8.8233270000000008</c:v>
                </c:pt>
                <c:pt idx="317">
                  <c:v>8.8512489999999993</c:v>
                </c:pt>
                <c:pt idx="318">
                  <c:v>8.8791709999999995</c:v>
                </c:pt>
                <c:pt idx="319">
                  <c:v>8.9070920000000005</c:v>
                </c:pt>
                <c:pt idx="320">
                  <c:v>8.9350140000000007</c:v>
                </c:pt>
                <c:pt idx="321">
                  <c:v>8.9629359999999991</c:v>
                </c:pt>
                <c:pt idx="322">
                  <c:v>8.9908579999999994</c:v>
                </c:pt>
                <c:pt idx="323">
                  <c:v>9.0187799999999996</c:v>
                </c:pt>
                <c:pt idx="324">
                  <c:v>9.0467019999999998</c:v>
                </c:pt>
                <c:pt idx="325">
                  <c:v>9.074624</c:v>
                </c:pt>
                <c:pt idx="326">
                  <c:v>9.1025460000000002</c:v>
                </c:pt>
                <c:pt idx="327">
                  <c:v>9.1304680000000005</c:v>
                </c:pt>
                <c:pt idx="328">
                  <c:v>9.1583900000000007</c:v>
                </c:pt>
                <c:pt idx="329">
                  <c:v>9.1863119999999991</c:v>
                </c:pt>
                <c:pt idx="330">
                  <c:v>9.2142339999999994</c:v>
                </c:pt>
                <c:pt idx="331">
                  <c:v>9.2421550000000003</c:v>
                </c:pt>
                <c:pt idx="332">
                  <c:v>9.2700770000000006</c:v>
                </c:pt>
                <c:pt idx="333">
                  <c:v>9.2979990000000008</c:v>
                </c:pt>
                <c:pt idx="334">
                  <c:v>9.3259209999999992</c:v>
                </c:pt>
                <c:pt idx="335">
                  <c:v>9.3538429999999995</c:v>
                </c:pt>
                <c:pt idx="336">
                  <c:v>9.3817649999999997</c:v>
                </c:pt>
                <c:pt idx="337">
                  <c:v>9.4096869999999999</c:v>
                </c:pt>
                <c:pt idx="338">
                  <c:v>9.4376090000000001</c:v>
                </c:pt>
                <c:pt idx="339">
                  <c:v>9.4655310000000004</c:v>
                </c:pt>
                <c:pt idx="340">
                  <c:v>9.4934530000000006</c:v>
                </c:pt>
                <c:pt idx="341">
                  <c:v>9.5213750000000008</c:v>
                </c:pt>
                <c:pt idx="342">
                  <c:v>9.5492969999999993</c:v>
                </c:pt>
                <c:pt idx="343">
                  <c:v>9.5772189999999995</c:v>
                </c:pt>
                <c:pt idx="344">
                  <c:v>9.6051400000000005</c:v>
                </c:pt>
                <c:pt idx="345">
                  <c:v>9.6330620000000007</c:v>
                </c:pt>
                <c:pt idx="346">
                  <c:v>9.6609839999999991</c:v>
                </c:pt>
                <c:pt idx="347">
                  <c:v>9.6889059999999994</c:v>
                </c:pt>
                <c:pt idx="348">
                  <c:v>9.7168279999999996</c:v>
                </c:pt>
                <c:pt idx="349">
                  <c:v>9.7447499999999998</c:v>
                </c:pt>
                <c:pt idx="350">
                  <c:v>9.772672</c:v>
                </c:pt>
                <c:pt idx="351">
                  <c:v>9.8005940000000002</c:v>
                </c:pt>
                <c:pt idx="352">
                  <c:v>9.8285160000000005</c:v>
                </c:pt>
                <c:pt idx="353">
                  <c:v>9.8564380000000007</c:v>
                </c:pt>
                <c:pt idx="354">
                  <c:v>9.8843599999999991</c:v>
                </c:pt>
                <c:pt idx="355">
                  <c:v>9.9122819999999994</c:v>
                </c:pt>
                <c:pt idx="356">
                  <c:v>9.9402030000000003</c:v>
                </c:pt>
                <c:pt idx="357">
                  <c:v>9.9681250000000006</c:v>
                </c:pt>
                <c:pt idx="358">
                  <c:v>9.9960470000000008</c:v>
                </c:pt>
                <c:pt idx="359">
                  <c:v>10.02397</c:v>
                </c:pt>
                <c:pt idx="360">
                  <c:v>10.05189</c:v>
                </c:pt>
                <c:pt idx="361">
                  <c:v>10.07981</c:v>
                </c:pt>
                <c:pt idx="362">
                  <c:v>10.10773</c:v>
                </c:pt>
                <c:pt idx="363">
                  <c:v>10.13566</c:v>
                </c:pt>
                <c:pt idx="364">
                  <c:v>10.16358</c:v>
                </c:pt>
                <c:pt idx="365">
                  <c:v>10.1915</c:v>
                </c:pt>
                <c:pt idx="366">
                  <c:v>10.21942</c:v>
                </c:pt>
                <c:pt idx="367">
                  <c:v>10.247339999999999</c:v>
                </c:pt>
                <c:pt idx="368">
                  <c:v>10.275270000000001</c:v>
                </c:pt>
                <c:pt idx="369">
                  <c:v>10.303190000000001</c:v>
                </c:pt>
                <c:pt idx="370">
                  <c:v>10.331110000000001</c:v>
                </c:pt>
                <c:pt idx="371">
                  <c:v>10.359030000000001</c:v>
                </c:pt>
                <c:pt idx="372">
                  <c:v>10.386950000000001</c:v>
                </c:pt>
                <c:pt idx="373">
                  <c:v>10.41488</c:v>
                </c:pt>
                <c:pt idx="374">
                  <c:v>10.4428</c:v>
                </c:pt>
                <c:pt idx="375">
                  <c:v>10.47072</c:v>
                </c:pt>
                <c:pt idx="376">
                  <c:v>10.49864</c:v>
                </c:pt>
                <c:pt idx="377">
                  <c:v>10.52656</c:v>
                </c:pt>
                <c:pt idx="378">
                  <c:v>10.554489999999999</c:v>
                </c:pt>
                <c:pt idx="379">
                  <c:v>10.582409999999999</c:v>
                </c:pt>
                <c:pt idx="380">
                  <c:v>10.610329999999999</c:v>
                </c:pt>
                <c:pt idx="381">
                  <c:v>10.638249999999999</c:v>
                </c:pt>
                <c:pt idx="382">
                  <c:v>10.666169999999999</c:v>
                </c:pt>
                <c:pt idx="383">
                  <c:v>10.694100000000001</c:v>
                </c:pt>
                <c:pt idx="384">
                  <c:v>10.722020000000001</c:v>
                </c:pt>
                <c:pt idx="385">
                  <c:v>10.74994</c:v>
                </c:pt>
                <c:pt idx="386">
                  <c:v>10.77786</c:v>
                </c:pt>
                <c:pt idx="387">
                  <c:v>10.80578</c:v>
                </c:pt>
                <c:pt idx="388">
                  <c:v>10.8337</c:v>
                </c:pt>
                <c:pt idx="389">
                  <c:v>10.86163</c:v>
                </c:pt>
                <c:pt idx="390">
                  <c:v>10.88955</c:v>
                </c:pt>
                <c:pt idx="391">
                  <c:v>10.91747</c:v>
                </c:pt>
                <c:pt idx="392">
                  <c:v>10.94539</c:v>
                </c:pt>
                <c:pt idx="393">
                  <c:v>10.97331</c:v>
                </c:pt>
                <c:pt idx="394">
                  <c:v>11.001239999999999</c:v>
                </c:pt>
                <c:pt idx="395">
                  <c:v>11.029159999999999</c:v>
                </c:pt>
                <c:pt idx="396">
                  <c:v>11.057079999999999</c:v>
                </c:pt>
                <c:pt idx="397">
                  <c:v>11.085000000000001</c:v>
                </c:pt>
                <c:pt idx="398">
                  <c:v>11.112920000000001</c:v>
                </c:pt>
                <c:pt idx="399">
                  <c:v>11.14085</c:v>
                </c:pt>
              </c:numCache>
            </c:numRef>
          </c:xVal>
          <c:yVal>
            <c:numRef>
              <c:f>副振動!$Y$2:$Y$401</c:f>
              <c:numCache>
                <c:formatCode>General</c:formatCode>
                <c:ptCount val="400"/>
                <c:pt idx="0">
                  <c:v>0</c:v>
                </c:pt>
                <c:pt idx="1">
                  <c:v>2.4309251899999998E-5</c:v>
                </c:pt>
                <c:pt idx="2">
                  <c:v>4.8128532400000006E-5</c:v>
                </c:pt>
                <c:pt idx="3">
                  <c:v>7.1461885999999996E-5</c:v>
                </c:pt>
                <c:pt idx="4">
                  <c:v>9.4313114999999991E-5</c:v>
                </c:pt>
                <c:pt idx="5">
                  <c:v>1.1668573300000001E-4</c:v>
                </c:pt>
                <c:pt idx="6">
                  <c:v>1.3858312799999999E-4</c:v>
                </c:pt>
                <c:pt idx="7">
                  <c:v>1.6000835000000001E-4</c:v>
                </c:pt>
                <c:pt idx="8">
                  <c:v>1.8096424E-4</c:v>
                </c:pt>
                <c:pt idx="9">
                  <c:v>2.0145322999999999E-4</c:v>
                </c:pt>
                <c:pt idx="10">
                  <c:v>2.2147794000000002E-4</c:v>
                </c:pt>
                <c:pt idx="11">
                  <c:v>2.4104036000000001E-4</c:v>
                </c:pt>
                <c:pt idx="12">
                  <c:v>2.6014228999999997E-4</c:v>
                </c:pt>
                <c:pt idx="13">
                  <c:v>2.7878549999999999E-4</c:v>
                </c:pt>
                <c:pt idx="14">
                  <c:v>2.9697135999999996E-4</c:v>
                </c:pt>
                <c:pt idx="15">
                  <c:v>3.1470106E-4</c:v>
                </c:pt>
                <c:pt idx="16">
                  <c:v>3.3197553000000003E-4</c:v>
                </c:pt>
                <c:pt idx="17">
                  <c:v>3.487955E-4</c:v>
                </c:pt>
                <c:pt idx="18">
                  <c:v>3.6516122999999997E-4</c:v>
                </c:pt>
                <c:pt idx="19">
                  <c:v>3.8107316999999997E-4</c:v>
                </c:pt>
                <c:pt idx="20">
                  <c:v>3.9653120000000006E-4</c:v>
                </c:pt>
                <c:pt idx="21">
                  <c:v>4.1153499999999993E-4</c:v>
                </c:pt>
                <c:pt idx="22">
                  <c:v>4.2608389999999993E-4</c:v>
                </c:pt>
                <c:pt idx="23">
                  <c:v>4.4017740000000007E-4</c:v>
                </c:pt>
                <c:pt idx="24">
                  <c:v>4.5381429999999997E-4</c:v>
                </c:pt>
                <c:pt idx="25">
                  <c:v>4.6699320000000003E-4</c:v>
                </c:pt>
                <c:pt idx="26">
                  <c:v>4.7971259999999996E-4</c:v>
                </c:pt>
                <c:pt idx="27">
                  <c:v>4.9197070000000002E-4</c:v>
                </c:pt>
                <c:pt idx="28">
                  <c:v>5.0376529999999998E-4</c:v>
                </c:pt>
                <c:pt idx="29">
                  <c:v>5.1509409999999994E-4</c:v>
                </c:pt>
                <c:pt idx="30">
                  <c:v>5.2595409999999995E-4</c:v>
                </c:pt>
                <c:pt idx="31">
                  <c:v>5.363427E-4</c:v>
                </c:pt>
                <c:pt idx="32">
                  <c:v>5.4625650000000002E-4</c:v>
                </c:pt>
                <c:pt idx="33">
                  <c:v>5.5569180000000003E-4</c:v>
                </c:pt>
                <c:pt idx="34">
                  <c:v>5.6464470000000002E-4</c:v>
                </c:pt>
                <c:pt idx="35">
                  <c:v>5.7311100000000006E-4</c:v>
                </c:pt>
                <c:pt idx="36">
                  <c:v>5.8108629999999997E-4</c:v>
                </c:pt>
                <c:pt idx="37">
                  <c:v>5.8856550000000005E-4</c:v>
                </c:pt>
                <c:pt idx="38">
                  <c:v>5.9554339999999995E-4</c:v>
                </c:pt>
                <c:pt idx="39">
                  <c:v>6.0201450000000006E-4</c:v>
                </c:pt>
                <c:pt idx="40">
                  <c:v>6.0797219999999999E-4</c:v>
                </c:pt>
                <c:pt idx="41">
                  <c:v>6.1341119999999997E-4</c:v>
                </c:pt>
                <c:pt idx="42">
                  <c:v>6.1832360000000004E-4</c:v>
                </c:pt>
                <c:pt idx="43">
                  <c:v>6.227037999999999E-4</c:v>
                </c:pt>
                <c:pt idx="44">
                  <c:v>6.2654269999999992E-4</c:v>
                </c:pt>
                <c:pt idx="45">
                  <c:v>6.298326999999999E-4</c:v>
                </c:pt>
                <c:pt idx="46">
                  <c:v>6.3256529999999997E-4</c:v>
                </c:pt>
                <c:pt idx="47">
                  <c:v>6.3473170000000005E-4</c:v>
                </c:pt>
                <c:pt idx="48">
                  <c:v>6.3632300000000005E-4</c:v>
                </c:pt>
                <c:pt idx="49">
                  <c:v>6.3732800000000005E-4</c:v>
                </c:pt>
                <c:pt idx="50">
                  <c:v>6.3773729999999987E-4</c:v>
                </c:pt>
                <c:pt idx="51">
                  <c:v>6.375389999999999E-4</c:v>
                </c:pt>
                <c:pt idx="52">
                  <c:v>6.3672239999999997E-4</c:v>
                </c:pt>
                <c:pt idx="53">
                  <c:v>6.3527490000000011E-4</c:v>
                </c:pt>
                <c:pt idx="54">
                  <c:v>6.3318390000000003E-4</c:v>
                </c:pt>
                <c:pt idx="55">
                  <c:v>6.3043619999999991E-4</c:v>
                </c:pt>
                <c:pt idx="56">
                  <c:v>6.2701620000000006E-4</c:v>
                </c:pt>
                <c:pt idx="57">
                  <c:v>6.2291159999999996E-4</c:v>
                </c:pt>
                <c:pt idx="58">
                  <c:v>6.1810510000000012E-4</c:v>
                </c:pt>
                <c:pt idx="59">
                  <c:v>6.1258100000000006E-4</c:v>
                </c:pt>
                <c:pt idx="60">
                  <c:v>6.0632200000000007E-4</c:v>
                </c:pt>
                <c:pt idx="61">
                  <c:v>5.9931099999999994E-4</c:v>
                </c:pt>
                <c:pt idx="62">
                  <c:v>5.9152800000000002E-4</c:v>
                </c:pt>
                <c:pt idx="63">
                  <c:v>5.8295399999999989E-4</c:v>
                </c:pt>
                <c:pt idx="64">
                  <c:v>5.7356799999999999E-4</c:v>
                </c:pt>
                <c:pt idx="65">
                  <c:v>5.633490000000001E-4</c:v>
                </c:pt>
                <c:pt idx="66">
                  <c:v>5.5227399999999995E-4</c:v>
                </c:pt>
                <c:pt idx="67">
                  <c:v>5.4031900000000004E-4</c:v>
                </c:pt>
                <c:pt idx="68">
                  <c:v>5.274609999999999E-4</c:v>
                </c:pt>
                <c:pt idx="69">
                  <c:v>5.1366999999999993E-4</c:v>
                </c:pt>
                <c:pt idx="70">
                  <c:v>4.9892199999999973E-4</c:v>
                </c:pt>
                <c:pt idx="71">
                  <c:v>4.8318700000000016E-4</c:v>
                </c:pt>
                <c:pt idx="72">
                  <c:v>4.6643399999999995E-4</c:v>
                </c:pt>
                <c:pt idx="73">
                  <c:v>4.4863300000000015E-4</c:v>
                </c:pt>
                <c:pt idx="74">
                  <c:v>4.2975000000000001E-4</c:v>
                </c:pt>
                <c:pt idx="75">
                  <c:v>4.0974999999999996E-4</c:v>
                </c:pt>
                <c:pt idx="76">
                  <c:v>3.8859600000000017E-4</c:v>
                </c:pt>
                <c:pt idx="77">
                  <c:v>3.6625100000000016E-4</c:v>
                </c:pt>
                <c:pt idx="78">
                  <c:v>3.4267300000000037E-4</c:v>
                </c:pt>
                <c:pt idx="79">
                  <c:v>3.1781999999999991E-4</c:v>
                </c:pt>
                <c:pt idx="80">
                  <c:v>2.9164699999999991E-4</c:v>
                </c:pt>
                <c:pt idx="81">
                  <c:v>2.6410800000000031E-4</c:v>
                </c:pt>
                <c:pt idx="82">
                  <c:v>2.351530000000001E-4</c:v>
                </c:pt>
                <c:pt idx="83">
                  <c:v>2.047310000000001E-4</c:v>
                </c:pt>
                <c:pt idx="84">
                  <c:v>1.7278499999999995E-4</c:v>
                </c:pt>
                <c:pt idx="85">
                  <c:v>1.3925999999999999E-4</c:v>
                </c:pt>
                <c:pt idx="86">
                  <c:v>1.0409299999999998E-4</c:v>
                </c:pt>
                <c:pt idx="87">
                  <c:v>6.7221000000000121E-5</c:v>
                </c:pt>
                <c:pt idx="88">
                  <c:v>2.857799999999959E-5</c:v>
                </c:pt>
                <c:pt idx="89">
                  <c:v>1.1909999999999959E-5</c:v>
                </c:pt>
                <c:pt idx="90">
                  <c:v>5.4316E-5</c:v>
                </c:pt>
                <c:pt idx="91">
                  <c:v>9.8720999999999965E-5</c:v>
                </c:pt>
                <c:pt idx="92">
                  <c:v>1.4520799999999997E-4</c:v>
                </c:pt>
                <c:pt idx="93">
                  <c:v>1.938650000000001E-4</c:v>
                </c:pt>
                <c:pt idx="94">
                  <c:v>2.4478699999999978E-4</c:v>
                </c:pt>
                <c:pt idx="95">
                  <c:v>2.9807299999999983E-4</c:v>
                </c:pt>
                <c:pt idx="96">
                  <c:v>3.5382799999999961E-4</c:v>
                </c:pt>
                <c:pt idx="97">
                  <c:v>4.1216300000000011E-4</c:v>
                </c:pt>
                <c:pt idx="98">
                  <c:v>4.7319599999999995E-4</c:v>
                </c:pt>
                <c:pt idx="99">
                  <c:v>5.3705400000000035E-4</c:v>
                </c:pt>
                <c:pt idx="100">
                  <c:v>6.0386799999999959E-4</c:v>
                </c:pt>
                <c:pt idx="101">
                  <c:v>6.7378000000000056E-4</c:v>
                </c:pt>
                <c:pt idx="102">
                  <c:v>7.469410000000001E-4</c:v>
                </c:pt>
                <c:pt idx="103">
                  <c:v>8.2351099999999986E-4</c:v>
                </c:pt>
                <c:pt idx="104">
                  <c:v>9.036589999999998E-4</c:v>
                </c:pt>
                <c:pt idx="105">
                  <c:v>9.8756699999999996E-4</c:v>
                </c:pt>
                <c:pt idx="106">
                  <c:v>1.0754290000000001E-3</c:v>
                </c:pt>
                <c:pt idx="107">
                  <c:v>1.1674529999999997E-3</c:v>
                </c:pt>
                <c:pt idx="108">
                  <c:v>1.2638570000000002E-3</c:v>
                </c:pt>
                <c:pt idx="109">
                  <c:v>1.3648789999999994E-3</c:v>
                </c:pt>
                <c:pt idx="110">
                  <c:v>1.4707719999999995E-3</c:v>
                </c:pt>
                <c:pt idx="111">
                  <c:v>1.5818059999999998E-3</c:v>
                </c:pt>
                <c:pt idx="112">
                  <c:v>1.6982719999999998E-3</c:v>
                </c:pt>
                <c:pt idx="113">
                  <c:v>1.8204810000000005E-3</c:v>
                </c:pt>
                <c:pt idx="114">
                  <c:v>1.9487700000000007E-3</c:v>
                </c:pt>
                <c:pt idx="115">
                  <c:v>2.0834959999999998E-3</c:v>
                </c:pt>
                <c:pt idx="116">
                  <c:v>2.2250519999999999E-3</c:v>
                </c:pt>
                <c:pt idx="117">
                  <c:v>2.3738550000000002E-3</c:v>
                </c:pt>
                <c:pt idx="118">
                  <c:v>2.5303569999999996E-3</c:v>
                </c:pt>
                <c:pt idx="119">
                  <c:v>2.6950480000000002E-3</c:v>
                </c:pt>
                <c:pt idx="120">
                  <c:v>2.868456000000001E-3</c:v>
                </c:pt>
                <c:pt idx="121">
                  <c:v>3.051158E-3</c:v>
                </c:pt>
                <c:pt idx="122">
                  <c:v>3.243775E-3</c:v>
                </c:pt>
                <c:pt idx="123">
                  <c:v>3.4469859999999991E-3</c:v>
                </c:pt>
                <c:pt idx="124">
                  <c:v>3.661531E-3</c:v>
                </c:pt>
                <c:pt idx="125">
                  <c:v>3.8882119999999994E-3</c:v>
                </c:pt>
                <c:pt idx="126">
                  <c:v>4.1279150000000002E-3</c:v>
                </c:pt>
                <c:pt idx="127">
                  <c:v>4.3815879999999996E-3</c:v>
                </c:pt>
                <c:pt idx="128">
                  <c:v>4.6503079999999997E-3</c:v>
                </c:pt>
                <c:pt idx="129">
                  <c:v>4.9352329999999998E-3</c:v>
                </c:pt>
                <c:pt idx="130">
                  <c:v>5.2376239999999989E-3</c:v>
                </c:pt>
                <c:pt idx="131">
                  <c:v>5.5589029999999996E-3</c:v>
                </c:pt>
                <c:pt idx="132">
                  <c:v>5.9006270000000003E-3</c:v>
                </c:pt>
                <c:pt idx="133">
                  <c:v>6.2645270000000006E-3</c:v>
                </c:pt>
                <c:pt idx="134">
                  <c:v>6.6525269999999992E-3</c:v>
                </c:pt>
                <c:pt idx="135">
                  <c:v>7.0667570000000008E-3</c:v>
                </c:pt>
                <c:pt idx="136">
                  <c:v>7.5096150000000007E-3</c:v>
                </c:pt>
                <c:pt idx="137">
                  <c:v>7.9837769999999992E-3</c:v>
                </c:pt>
                <c:pt idx="138">
                  <c:v>8.4922520000000005E-3</c:v>
                </c:pt>
                <c:pt idx="139">
                  <c:v>9.0384280000000011E-3</c:v>
                </c:pt>
                <c:pt idx="140">
                  <c:v>9.6261430000000002E-3</c:v>
                </c:pt>
                <c:pt idx="141">
                  <c:v>1.0259752E-2</c:v>
                </c:pt>
                <c:pt idx="142">
                  <c:v>1.0944229E-2</c:v>
                </c:pt>
                <c:pt idx="143">
                  <c:v>1.1685236999999999E-2</c:v>
                </c:pt>
                <c:pt idx="144">
                  <c:v>1.2489319999999998E-2</c:v>
                </c:pt>
                <c:pt idx="145">
                  <c:v>1.3364020000000001E-2</c:v>
                </c:pt>
                <c:pt idx="146">
                  <c:v>1.4318069999999999E-2</c:v>
                </c:pt>
                <c:pt idx="147">
                  <c:v>1.5361690000000001E-2</c:v>
                </c:pt>
                <c:pt idx="148">
                  <c:v>1.650689E-2</c:v>
                </c:pt>
                <c:pt idx="149">
                  <c:v>1.7767810000000002E-2</c:v>
                </c:pt>
                <c:pt idx="150">
                  <c:v>1.9161310000000001E-2</c:v>
                </c:pt>
                <c:pt idx="151">
                  <c:v>2.0707549999999998E-2</c:v>
                </c:pt>
                <c:pt idx="152">
                  <c:v>2.2430940000000003E-2</c:v>
                </c:pt>
                <c:pt idx="153">
                  <c:v>2.43612E-2</c:v>
                </c:pt>
                <c:pt idx="154">
                  <c:v>2.65349E-2</c:v>
                </c:pt>
                <c:pt idx="155">
                  <c:v>2.8997580000000002E-2</c:v>
                </c:pt>
                <c:pt idx="156">
                  <c:v>3.1806580000000001E-2</c:v>
                </c:pt>
                <c:pt idx="157">
                  <c:v>3.5035049999999998E-2</c:v>
                </c:pt>
                <c:pt idx="158">
                  <c:v>3.8777790000000006E-2</c:v>
                </c:pt>
                <c:pt idx="159">
                  <c:v>4.3159670000000011E-2</c:v>
                </c:pt>
                <c:pt idx="160">
                  <c:v>4.8348370000000002E-2</c:v>
                </c:pt>
                <c:pt idx="161">
                  <c:v>5.4573899999999995E-2</c:v>
                </c:pt>
                <c:pt idx="162">
                  <c:v>6.2159699999999998E-2</c:v>
                </c:pt>
                <c:pt idx="163">
                  <c:v>7.1573439999999988E-2</c:v>
                </c:pt>
                <c:pt idx="164">
                  <c:v>8.3512900000000001E-2</c:v>
                </c:pt>
                <c:pt idx="165">
                  <c:v>9.9056809999999995E-2</c:v>
                </c:pt>
                <c:pt idx="166">
                  <c:v>0.11993263000000001</c:v>
                </c:pt>
                <c:pt idx="167">
                  <c:v>0.14898707999999999</c:v>
                </c:pt>
                <c:pt idx="168">
                  <c:v>0.19085458999999999</c:v>
                </c:pt>
                <c:pt idx="169">
                  <c:v>0.25168316999999996</c:v>
                </c:pt>
                <c:pt idx="170">
                  <c:v>0.3296867</c:v>
                </c:pt>
                <c:pt idx="171">
                  <c:v>0.3799498</c:v>
                </c:pt>
                <c:pt idx="172">
                  <c:v>0.34758999999999995</c:v>
                </c:pt>
                <c:pt idx="173">
                  <c:v>0.28139675000000003</c:v>
                </c:pt>
                <c:pt idx="174">
                  <c:v>0.22689043000000003</c:v>
                </c:pt>
                <c:pt idx="175">
                  <c:v>0.18842267000000001</c:v>
                </c:pt>
                <c:pt idx="176">
                  <c:v>0.16136286</c:v>
                </c:pt>
                <c:pt idx="177">
                  <c:v>0.14178627999999999</c:v>
                </c:pt>
                <c:pt idx="178">
                  <c:v>0.12718075000000001</c:v>
                </c:pt>
                <c:pt idx="179">
                  <c:v>0.11598615</c:v>
                </c:pt>
                <c:pt idx="180">
                  <c:v>0.10721410000000001</c:v>
                </c:pt>
                <c:pt idx="181">
                  <c:v>0.1002186</c:v>
                </c:pt>
                <c:pt idx="182">
                  <c:v>9.4563610000000006E-2</c:v>
                </c:pt>
                <c:pt idx="183">
                  <c:v>8.9946369999999998E-2</c:v>
                </c:pt>
                <c:pt idx="184">
                  <c:v>8.6150940000000009E-2</c:v>
                </c:pt>
                <c:pt idx="185">
                  <c:v>8.3020140000000006E-2</c:v>
                </c:pt>
                <c:pt idx="186">
                  <c:v>8.043699E-2</c:v>
                </c:pt>
                <c:pt idx="187">
                  <c:v>7.8313229999999998E-2</c:v>
                </c:pt>
                <c:pt idx="188">
                  <c:v>7.6581179999999999E-2</c:v>
                </c:pt>
                <c:pt idx="189">
                  <c:v>7.5188268999999988E-2</c:v>
                </c:pt>
                <c:pt idx="190">
                  <c:v>7.4093076999999993E-2</c:v>
                </c:pt>
                <c:pt idx="191">
                  <c:v>7.3262420999999994E-2</c:v>
                </c:pt>
                <c:pt idx="192">
                  <c:v>7.2669101999999999E-2</c:v>
                </c:pt>
                <c:pt idx="193">
                  <c:v>7.2290048999999995E-2</c:v>
                </c:pt>
                <c:pt idx="194">
                  <c:v>7.210478699999999E-2</c:v>
                </c:pt>
                <c:pt idx="195">
                  <c:v>7.2094241000000003E-2</c:v>
                </c:pt>
                <c:pt idx="196">
                  <c:v>7.2240096999999989E-2</c:v>
                </c:pt>
                <c:pt idx="197">
                  <c:v>7.2525304999999998E-2</c:v>
                </c:pt>
                <c:pt idx="198">
                  <c:v>7.2936333999999992E-2</c:v>
                </c:pt>
                <c:pt idx="199">
                  <c:v>7.346694799999999E-2</c:v>
                </c:pt>
                <c:pt idx="200">
                  <c:v>7.4122149999999998E-2</c:v>
                </c:pt>
                <c:pt idx="201">
                  <c:v>7.491993000000001E-2</c:v>
                </c:pt>
                <c:pt idx="202">
                  <c:v>7.5890213999999998E-2</c:v>
                </c:pt>
                <c:pt idx="203">
                  <c:v>7.7072225999999994E-2</c:v>
                </c:pt>
                <c:pt idx="204">
                  <c:v>7.8512614000000008E-2</c:v>
                </c:pt>
                <c:pt idx="205">
                  <c:v>8.0265334999999993E-2</c:v>
                </c:pt>
                <c:pt idx="206">
                  <c:v>8.2393291999999993E-2</c:v>
                </c:pt>
                <c:pt idx="207">
                  <c:v>8.4971119999999997E-2</c:v>
                </c:pt>
                <c:pt idx="208">
                  <c:v>8.8088720000000009E-2</c:v>
                </c:pt>
                <c:pt idx="209">
                  <c:v>9.18548E-2</c:v>
                </c:pt>
                <c:pt idx="210">
                  <c:v>9.6398800000000007E-2</c:v>
                </c:pt>
                <c:pt idx="211">
                  <c:v>0.10186737999999999</c:v>
                </c:pt>
                <c:pt idx="212">
                  <c:v>0.10840595</c:v>
                </c:pt>
                <c:pt idx="213">
                  <c:v>0.11610209000000001</c:v>
                </c:pt>
                <c:pt idx="214">
                  <c:v>0.12484563000000001</c:v>
                </c:pt>
                <c:pt idx="215">
                  <c:v>0.13402807999999999</c:v>
                </c:pt>
                <c:pt idx="216">
                  <c:v>0.14205793</c:v>
                </c:pt>
                <c:pt idx="217">
                  <c:v>0.14605935</c:v>
                </c:pt>
                <c:pt idx="218">
                  <c:v>0.14288153000000001</c:v>
                </c:pt>
                <c:pt idx="219">
                  <c:v>0.13177327999999999</c:v>
                </c:pt>
                <c:pt idx="220">
                  <c:v>0.11556923</c:v>
                </c:pt>
                <c:pt idx="221">
                  <c:v>9.8245389999999988E-2</c:v>
                </c:pt>
                <c:pt idx="222">
                  <c:v>8.2383209999999998E-2</c:v>
                </c:pt>
                <c:pt idx="223">
                  <c:v>6.8899340000000003E-2</c:v>
                </c:pt>
                <c:pt idx="224">
                  <c:v>5.7787129999999999E-2</c:v>
                </c:pt>
                <c:pt idx="225">
                  <c:v>4.8710160000000002E-2</c:v>
                </c:pt>
                <c:pt idx="226">
                  <c:v>4.1281680000000001E-2</c:v>
                </c:pt>
                <c:pt idx="227">
                  <c:v>3.5161039999999998E-2</c:v>
                </c:pt>
                <c:pt idx="228">
                  <c:v>3.0073929999999999E-2</c:v>
                </c:pt>
                <c:pt idx="229">
                  <c:v>2.5806800000000001E-2</c:v>
                </c:pt>
                <c:pt idx="230">
                  <c:v>2.2195199999999998E-2</c:v>
                </c:pt>
                <c:pt idx="231">
                  <c:v>1.9112420000000001E-2</c:v>
                </c:pt>
                <c:pt idx="232">
                  <c:v>1.646034E-2</c:v>
                </c:pt>
                <c:pt idx="233">
                  <c:v>1.4162379999999999E-2</c:v>
                </c:pt>
                <c:pt idx="234">
                  <c:v>1.2158160000000001E-2</c:v>
                </c:pt>
                <c:pt idx="235">
                  <c:v>1.039969E-2</c:v>
                </c:pt>
                <c:pt idx="236">
                  <c:v>8.8484500000000008E-3</c:v>
                </c:pt>
                <c:pt idx="237">
                  <c:v>7.473210000000001E-3</c:v>
                </c:pt>
                <c:pt idx="238">
                  <c:v>6.2485400000000003E-3</c:v>
                </c:pt>
                <c:pt idx="239">
                  <c:v>5.1534099999999989E-3</c:v>
                </c:pt>
                <c:pt idx="240">
                  <c:v>4.1704499999999992E-3</c:v>
                </c:pt>
                <c:pt idx="241">
                  <c:v>3.2850799999999993E-3</c:v>
                </c:pt>
                <c:pt idx="242">
                  <c:v>2.4851100000000004E-3</c:v>
                </c:pt>
                <c:pt idx="243">
                  <c:v>1.7601600000000002E-3</c:v>
                </c:pt>
                <c:pt idx="244">
                  <c:v>1.1014400000000004E-3</c:v>
                </c:pt>
                <c:pt idx="245">
                  <c:v>5.0140999999999901E-4</c:v>
                </c:pt>
                <c:pt idx="246">
                  <c:v>4.640000000000026E-5</c:v>
                </c:pt>
                <c:pt idx="247">
                  <c:v>5.4758000000000064E-4</c:v>
                </c:pt>
                <c:pt idx="248">
                  <c:v>1.0070019999999999E-3</c:v>
                </c:pt>
                <c:pt idx="249">
                  <c:v>1.4288870000000002E-3</c:v>
                </c:pt>
                <c:pt idx="250">
                  <c:v>1.8169209999999991E-3</c:v>
                </c:pt>
                <c:pt idx="251">
                  <c:v>2.1743520000000001E-3</c:v>
                </c:pt>
                <c:pt idx="252">
                  <c:v>2.5040309999999994E-3</c:v>
                </c:pt>
                <c:pt idx="253">
                  <c:v>2.8084720000000002E-3</c:v>
                </c:pt>
                <c:pt idx="254">
                  <c:v>3.0899000000000005E-3</c:v>
                </c:pt>
                <c:pt idx="255">
                  <c:v>3.350282999999999E-3</c:v>
                </c:pt>
                <c:pt idx="256">
                  <c:v>3.5913680000000002E-3</c:v>
                </c:pt>
                <c:pt idx="257">
                  <c:v>3.8147030000000009E-3</c:v>
                </c:pt>
                <c:pt idx="258">
                  <c:v>4.021663E-3</c:v>
                </c:pt>
                <c:pt idx="259">
                  <c:v>4.213464000000001E-3</c:v>
                </c:pt>
                <c:pt idx="260">
                  <c:v>4.3911769999999996E-3</c:v>
                </c:pt>
                <c:pt idx="261">
                  <c:v>4.5557439999999987E-3</c:v>
                </c:pt>
                <c:pt idx="262">
                  <c:v>4.7079770000000003E-3</c:v>
                </c:pt>
                <c:pt idx="263">
                  <c:v>4.8485739999999996E-3</c:v>
                </c:pt>
                <c:pt idx="264">
                  <c:v>4.9781059999999995E-3</c:v>
                </c:pt>
                <c:pt idx="265">
                  <c:v>5.0970240000000003E-3</c:v>
                </c:pt>
                <c:pt idx="266">
                  <c:v>5.2056450000000001E-3</c:v>
                </c:pt>
                <c:pt idx="267">
                  <c:v>5.3041369999999996E-3</c:v>
                </c:pt>
                <c:pt idx="268">
                  <c:v>5.3924949999999998E-3</c:v>
                </c:pt>
                <c:pt idx="269">
                  <c:v>5.4705069999999995E-3</c:v>
                </c:pt>
                <c:pt idx="270">
                  <c:v>5.5377079999999997E-3</c:v>
                </c:pt>
                <c:pt idx="271">
                  <c:v>5.5933210000000001E-3</c:v>
                </c:pt>
                <c:pt idx="272">
                  <c:v>5.6362040000000006E-3</c:v>
                </c:pt>
                <c:pt idx="273">
                  <c:v>5.6648009999999997E-3</c:v>
                </c:pt>
                <c:pt idx="274">
                  <c:v>5.6771751999999997E-3</c:v>
                </c:pt>
                <c:pt idx="275">
                  <c:v>5.6711926000000005E-3</c:v>
                </c:pt>
                <c:pt idx="276">
                  <c:v>5.6449385000000001E-3</c:v>
                </c:pt>
                <c:pt idx="277">
                  <c:v>5.5973470000000008E-3</c:v>
                </c:pt>
                <c:pt idx="278">
                  <c:v>5.5288055000000001E-3</c:v>
                </c:pt>
                <c:pt idx="279">
                  <c:v>5.4413448000000001E-3</c:v>
                </c:pt>
                <c:pt idx="280">
                  <c:v>5.3382237999999999E-3</c:v>
                </c:pt>
                <c:pt idx="281">
                  <c:v>5.2231862000000004E-3</c:v>
                </c:pt>
                <c:pt idx="282">
                  <c:v>5.0997889999999995E-3</c:v>
                </c:pt>
                <c:pt idx="283">
                  <c:v>4.9710329999999997E-3</c:v>
                </c:pt>
                <c:pt idx="284">
                  <c:v>4.8392710000000009E-3</c:v>
                </c:pt>
                <c:pt idx="285">
                  <c:v>4.7062609999999998E-3</c:v>
                </c:pt>
                <c:pt idx="286">
                  <c:v>4.5732819999999997E-3</c:v>
                </c:pt>
                <c:pt idx="287">
                  <c:v>4.4412459999999994E-3</c:v>
                </c:pt>
                <c:pt idx="288">
                  <c:v>4.3107950000000001E-3</c:v>
                </c:pt>
                <c:pt idx="289">
                  <c:v>4.1823729999999996E-3</c:v>
                </c:pt>
                <c:pt idx="290">
                  <c:v>4.0562810000000001E-3</c:v>
                </c:pt>
                <c:pt idx="291">
                  <c:v>3.9327159999999993E-3</c:v>
                </c:pt>
                <c:pt idx="292">
                  <c:v>3.8118010000000001E-3</c:v>
                </c:pt>
                <c:pt idx="293">
                  <c:v>3.6936029999999997E-3</c:v>
                </c:pt>
                <c:pt idx="294">
                  <c:v>3.57815E-3</c:v>
                </c:pt>
                <c:pt idx="295">
                  <c:v>3.4654399999999998E-3</c:v>
                </c:pt>
                <c:pt idx="296">
                  <c:v>3.3554520000000001E-3</c:v>
                </c:pt>
                <c:pt idx="297">
                  <c:v>3.2481490000000001E-3</c:v>
                </c:pt>
                <c:pt idx="298">
                  <c:v>3.143482E-3</c:v>
                </c:pt>
                <c:pt idx="299">
                  <c:v>3.0413979999999998E-3</c:v>
                </c:pt>
                <c:pt idx="300">
                  <c:v>2.9418339999999999E-3</c:v>
                </c:pt>
                <c:pt idx="301">
                  <c:v>2.8447269999999996E-3</c:v>
                </c:pt>
                <c:pt idx="302">
                  <c:v>2.7500129999999999E-3</c:v>
                </c:pt>
                <c:pt idx="303">
                  <c:v>2.6576210000000002E-3</c:v>
                </c:pt>
                <c:pt idx="304">
                  <c:v>2.5674880000000001E-3</c:v>
                </c:pt>
                <c:pt idx="305">
                  <c:v>2.4795450000000001E-3</c:v>
                </c:pt>
                <c:pt idx="306">
                  <c:v>2.3937280000000003E-3</c:v>
                </c:pt>
                <c:pt idx="307">
                  <c:v>2.3099710000000001E-3</c:v>
                </c:pt>
                <c:pt idx="308">
                  <c:v>2.2282130000000002E-3</c:v>
                </c:pt>
                <c:pt idx="309">
                  <c:v>2.1483889999999997E-3</c:v>
                </c:pt>
                <c:pt idx="310">
                  <c:v>2.070442E-3</c:v>
                </c:pt>
                <c:pt idx="311">
                  <c:v>1.9943109999999995E-3</c:v>
                </c:pt>
                <c:pt idx="312">
                  <c:v>1.919942E-3</c:v>
                </c:pt>
                <c:pt idx="313">
                  <c:v>1.8472799999999998E-3</c:v>
                </c:pt>
                <c:pt idx="314">
                  <c:v>1.7762719999999997E-3</c:v>
                </c:pt>
                <c:pt idx="315">
                  <c:v>1.7068650000000001E-3</c:v>
                </c:pt>
                <c:pt idx="316">
                  <c:v>1.6390110000000001E-3</c:v>
                </c:pt>
                <c:pt idx="317">
                  <c:v>1.5726629999999998E-3</c:v>
                </c:pt>
                <c:pt idx="318">
                  <c:v>1.5077739999999999E-3</c:v>
                </c:pt>
                <c:pt idx="319">
                  <c:v>1.4443009999999998E-3</c:v>
                </c:pt>
                <c:pt idx="320">
                  <c:v>1.3821990000000002E-3</c:v>
                </c:pt>
                <c:pt idx="321">
                  <c:v>1.321427E-3</c:v>
                </c:pt>
                <c:pt idx="322">
                  <c:v>1.2619479999999997E-3</c:v>
                </c:pt>
                <c:pt idx="323">
                  <c:v>1.2037199999999997E-3</c:v>
                </c:pt>
                <c:pt idx="324">
                  <c:v>1.1467080000000002E-3</c:v>
                </c:pt>
                <c:pt idx="325">
                  <c:v>1.0908760000000002E-3</c:v>
                </c:pt>
                <c:pt idx="326">
                  <c:v>1.0361899999999998E-3</c:v>
                </c:pt>
                <c:pt idx="327">
                  <c:v>9.8261499999999962E-4</c:v>
                </c:pt>
                <c:pt idx="328">
                  <c:v>9.3012099999999947E-4</c:v>
                </c:pt>
                <c:pt idx="329">
                  <c:v>8.786750000000002E-4</c:v>
                </c:pt>
                <c:pt idx="330">
                  <c:v>8.2824999999999999E-4</c:v>
                </c:pt>
                <c:pt idx="331">
                  <c:v>7.7881499999999954E-4</c:v>
                </c:pt>
                <c:pt idx="332">
                  <c:v>7.3034300000000005E-4</c:v>
                </c:pt>
                <c:pt idx="333">
                  <c:v>6.8280800000000003E-4</c:v>
                </c:pt>
                <c:pt idx="334">
                  <c:v>6.3618200000000033E-4</c:v>
                </c:pt>
                <c:pt idx="335">
                  <c:v>5.9044200000000005E-4</c:v>
                </c:pt>
                <c:pt idx="336">
                  <c:v>5.4556299999999978E-4</c:v>
                </c:pt>
                <c:pt idx="337">
                  <c:v>5.0152299999999981E-4</c:v>
                </c:pt>
                <c:pt idx="338">
                  <c:v>4.5829699999999987E-4</c:v>
                </c:pt>
                <c:pt idx="339">
                  <c:v>4.1586599999999998E-4</c:v>
                </c:pt>
                <c:pt idx="340">
                  <c:v>3.7420800000000001E-4</c:v>
                </c:pt>
                <c:pt idx="341">
                  <c:v>3.3330199999999973E-4</c:v>
                </c:pt>
                <c:pt idx="342">
                  <c:v>2.9312900000000005E-4</c:v>
                </c:pt>
                <c:pt idx="343">
                  <c:v>2.5366899999999977E-4</c:v>
                </c:pt>
                <c:pt idx="344">
                  <c:v>2.1490600000000038E-4</c:v>
                </c:pt>
                <c:pt idx="345">
                  <c:v>1.7682000000000028E-4</c:v>
                </c:pt>
                <c:pt idx="346">
                  <c:v>1.3939399999999972E-4</c:v>
                </c:pt>
                <c:pt idx="347">
                  <c:v>1.026130000000001E-4</c:v>
                </c:pt>
                <c:pt idx="348">
                  <c:v>6.6459999999999957E-5</c:v>
                </c:pt>
                <c:pt idx="349">
                  <c:v>3.0918999999999912E-5</c:v>
                </c:pt>
                <c:pt idx="350">
                  <c:v>4.0240000000000414E-6</c:v>
                </c:pt>
                <c:pt idx="351">
                  <c:v>3.8385000000000155E-5</c:v>
                </c:pt>
                <c:pt idx="352">
                  <c:v>7.2177999999999999E-5</c:v>
                </c:pt>
                <c:pt idx="353">
                  <c:v>1.0541700000000001E-4</c:v>
                </c:pt>
                <c:pt idx="354">
                  <c:v>1.3811200000000013E-4</c:v>
                </c:pt>
                <c:pt idx="355">
                  <c:v>1.7028099999999999E-4</c:v>
                </c:pt>
                <c:pt idx="356">
                  <c:v>2.0193200000000015E-4</c:v>
                </c:pt>
                <c:pt idx="357">
                  <c:v>2.33081E-4</c:v>
                </c:pt>
                <c:pt idx="358">
                  <c:v>2.63737E-4</c:v>
                </c:pt>
                <c:pt idx="359">
                  <c:v>2.9391199999999991E-4</c:v>
                </c:pt>
                <c:pt idx="360">
                  <c:v>3.23617E-4</c:v>
                </c:pt>
                <c:pt idx="361">
                  <c:v>3.5286400000000004E-4</c:v>
                </c:pt>
                <c:pt idx="362">
                  <c:v>3.8166099999999972E-4</c:v>
                </c:pt>
                <c:pt idx="363">
                  <c:v>4.1002000000000009E-4</c:v>
                </c:pt>
                <c:pt idx="364">
                  <c:v>4.3795100000000023E-4</c:v>
                </c:pt>
                <c:pt idx="365">
                  <c:v>4.6546199999999982E-4</c:v>
                </c:pt>
                <c:pt idx="366">
                  <c:v>4.9256499999999993E-4</c:v>
                </c:pt>
                <c:pt idx="367">
                  <c:v>5.19266E-4</c:v>
                </c:pt>
                <c:pt idx="368">
                  <c:v>5.4557499999999997E-4</c:v>
                </c:pt>
                <c:pt idx="369">
                  <c:v>5.7149999999999996E-4</c:v>
                </c:pt>
                <c:pt idx="370">
                  <c:v>5.9705000000000001E-4</c:v>
                </c:pt>
                <c:pt idx="371">
                  <c:v>6.2223299999999981E-4</c:v>
                </c:pt>
                <c:pt idx="372">
                  <c:v>6.4705700000000036E-4</c:v>
                </c:pt>
                <c:pt idx="373">
                  <c:v>6.715289999999997E-4</c:v>
                </c:pt>
                <c:pt idx="374">
                  <c:v>6.9565600000000023E-4</c:v>
                </c:pt>
                <c:pt idx="375">
                  <c:v>7.1944599999999989E-4</c:v>
                </c:pt>
                <c:pt idx="376">
                  <c:v>7.4290499999999987E-4</c:v>
                </c:pt>
                <c:pt idx="377">
                  <c:v>7.660420000000002E-4</c:v>
                </c:pt>
                <c:pt idx="378">
                  <c:v>7.8886199999999998E-4</c:v>
                </c:pt>
                <c:pt idx="379">
                  <c:v>8.1137099999999997E-4</c:v>
                </c:pt>
                <c:pt idx="380">
                  <c:v>8.335759999999995E-4</c:v>
                </c:pt>
                <c:pt idx="381">
                  <c:v>8.554830000000002E-4</c:v>
                </c:pt>
                <c:pt idx="382">
                  <c:v>8.7709899999999967E-4</c:v>
                </c:pt>
                <c:pt idx="383">
                  <c:v>8.9842699999999982E-4</c:v>
                </c:pt>
                <c:pt idx="384">
                  <c:v>9.1947600000000023E-4</c:v>
                </c:pt>
                <c:pt idx="385">
                  <c:v>9.4025000000000055E-4</c:v>
                </c:pt>
                <c:pt idx="386">
                  <c:v>9.6075299999999995E-4</c:v>
                </c:pt>
                <c:pt idx="387">
                  <c:v>9.8099299999999988E-4</c:v>
                </c:pt>
                <c:pt idx="388">
                  <c:v>1.0009720000000006E-3</c:v>
                </c:pt>
                <c:pt idx="389">
                  <c:v>1.020698E-3</c:v>
                </c:pt>
                <c:pt idx="390">
                  <c:v>1.040174E-3</c:v>
                </c:pt>
                <c:pt idx="391">
                  <c:v>1.0594059999999997E-3</c:v>
                </c:pt>
                <c:pt idx="392">
                  <c:v>1.078397E-3</c:v>
                </c:pt>
                <c:pt idx="393">
                  <c:v>1.0971529999999996E-3</c:v>
                </c:pt>
                <c:pt idx="394">
                  <c:v>1.1156769999999998E-3</c:v>
                </c:pt>
                <c:pt idx="395">
                  <c:v>1.1339740000000003E-3</c:v>
                </c:pt>
                <c:pt idx="396">
                  <c:v>1.152049E-3</c:v>
                </c:pt>
                <c:pt idx="397">
                  <c:v>1.1699050000000002E-3</c:v>
                </c:pt>
                <c:pt idx="398">
                  <c:v>1.1875459999999998E-3</c:v>
                </c:pt>
                <c:pt idx="399">
                  <c:v>1.2049759999999995E-3</c:v>
                </c:pt>
              </c:numCache>
            </c:numRef>
          </c:yVal>
          <c:smooth val="1"/>
          <c:extLst>
            <c:ext xmlns:c16="http://schemas.microsoft.com/office/drawing/2014/chart" uri="{C3380CC4-5D6E-409C-BE32-E72D297353CC}">
              <c16:uniqueId val="{00000001-B8DF-4B46-BB08-C5B84411FC53}"/>
            </c:ext>
          </c:extLst>
        </c:ser>
        <c:ser>
          <c:idx val="5"/>
          <c:order val="2"/>
          <c:tx>
            <c:strRef>
              <c:f>副振動!$Z$1</c:f>
              <c:strCache>
                <c:ptCount val="1"/>
                <c:pt idx="0">
                  <c:v>0.08</c:v>
                </c:pt>
              </c:strCache>
            </c:strRef>
          </c:tx>
          <c:spPr>
            <a:ln w="19050" cap="rnd">
              <a:solidFill>
                <a:schemeClr val="accent6"/>
              </a:solidFill>
              <a:round/>
            </a:ln>
            <a:effectLst/>
          </c:spPr>
          <c:marker>
            <c:symbol val="none"/>
          </c:marker>
          <c:xVal>
            <c:numRef>
              <c:f>副振動!$W$2:$W$401</c:f>
              <c:numCache>
                <c:formatCode>0.00E+00</c:formatCode>
                <c:ptCount val="400"/>
                <c:pt idx="0" formatCode="General">
                  <c:v>0</c:v>
                </c:pt>
                <c:pt idx="1">
                  <c:v>2.7921919999999999E-2</c:v>
                </c:pt>
                <c:pt idx="2">
                  <c:v>5.5843839999999999E-2</c:v>
                </c:pt>
                <c:pt idx="3">
                  <c:v>8.3765759999999995E-2</c:v>
                </c:pt>
                <c:pt idx="4">
                  <c:v>0.1116877</c:v>
                </c:pt>
                <c:pt idx="5">
                  <c:v>0.1396096</c:v>
                </c:pt>
                <c:pt idx="6">
                  <c:v>0.1675315</c:v>
                </c:pt>
                <c:pt idx="7">
                  <c:v>0.1954534</c:v>
                </c:pt>
                <c:pt idx="8">
                  <c:v>0.2233754</c:v>
                </c:pt>
                <c:pt idx="9">
                  <c:v>0.2512973</c:v>
                </c:pt>
                <c:pt idx="10">
                  <c:v>0.2792192</c:v>
                </c:pt>
                <c:pt idx="11">
                  <c:v>0.3071411</c:v>
                </c:pt>
                <c:pt idx="12">
                  <c:v>0.335063</c:v>
                </c:pt>
                <c:pt idx="13">
                  <c:v>0.362985</c:v>
                </c:pt>
                <c:pt idx="14">
                  <c:v>0.3909069</c:v>
                </c:pt>
                <c:pt idx="15">
                  <c:v>0.4188288</c:v>
                </c:pt>
                <c:pt idx="16">
                  <c:v>0.4467507</c:v>
                </c:pt>
                <c:pt idx="17">
                  <c:v>0.4746726</c:v>
                </c:pt>
                <c:pt idx="18">
                  <c:v>0.5025946</c:v>
                </c:pt>
                <c:pt idx="19">
                  <c:v>0.53051649999999995</c:v>
                </c:pt>
                <c:pt idx="20">
                  <c:v>0.5584384</c:v>
                </c:pt>
                <c:pt idx="21">
                  <c:v>0.58636029999999995</c:v>
                </c:pt>
                <c:pt idx="22">
                  <c:v>0.6142822</c:v>
                </c:pt>
                <c:pt idx="23">
                  <c:v>0.6422042</c:v>
                </c:pt>
                <c:pt idx="24">
                  <c:v>0.67012609999999995</c:v>
                </c:pt>
                <c:pt idx="25">
                  <c:v>0.698048</c:v>
                </c:pt>
                <c:pt idx="26">
                  <c:v>0.72596989999999995</c:v>
                </c:pt>
                <c:pt idx="27">
                  <c:v>0.7538918</c:v>
                </c:pt>
                <c:pt idx="28">
                  <c:v>0.7818138</c:v>
                </c:pt>
                <c:pt idx="29">
                  <c:v>0.80973569999999995</c:v>
                </c:pt>
                <c:pt idx="30">
                  <c:v>0.8376576</c:v>
                </c:pt>
                <c:pt idx="31">
                  <c:v>0.86557949999999995</c:v>
                </c:pt>
                <c:pt idx="32">
                  <c:v>0.8935014</c:v>
                </c:pt>
                <c:pt idx="33">
                  <c:v>0.9214234</c:v>
                </c:pt>
                <c:pt idx="34">
                  <c:v>0.94934529999999995</c:v>
                </c:pt>
                <c:pt idx="35">
                  <c:v>0.9772672</c:v>
                </c:pt>
                <c:pt idx="36">
                  <c:v>1.0051890000000001</c:v>
                </c:pt>
                <c:pt idx="37">
                  <c:v>1.0331109999999999</c:v>
                </c:pt>
                <c:pt idx="38">
                  <c:v>1.0610329999999999</c:v>
                </c:pt>
                <c:pt idx="39">
                  <c:v>1.0889549999999999</c:v>
                </c:pt>
                <c:pt idx="40">
                  <c:v>1.1168769999999999</c:v>
                </c:pt>
                <c:pt idx="41">
                  <c:v>1.1447989999999999</c:v>
                </c:pt>
                <c:pt idx="42">
                  <c:v>1.1727209999999999</c:v>
                </c:pt>
                <c:pt idx="43">
                  <c:v>1.2006429999999999</c:v>
                </c:pt>
                <c:pt idx="44">
                  <c:v>1.228564</c:v>
                </c:pt>
                <c:pt idx="45">
                  <c:v>1.256486</c:v>
                </c:pt>
                <c:pt idx="46">
                  <c:v>1.284408</c:v>
                </c:pt>
                <c:pt idx="47">
                  <c:v>1.31233</c:v>
                </c:pt>
                <c:pt idx="48">
                  <c:v>1.340252</c:v>
                </c:pt>
                <c:pt idx="49">
                  <c:v>1.368174</c:v>
                </c:pt>
                <c:pt idx="50">
                  <c:v>1.396096</c:v>
                </c:pt>
                <c:pt idx="51">
                  <c:v>1.424018</c:v>
                </c:pt>
                <c:pt idx="52">
                  <c:v>1.45194</c:v>
                </c:pt>
                <c:pt idx="53">
                  <c:v>1.479862</c:v>
                </c:pt>
                <c:pt idx="54">
                  <c:v>1.507784</c:v>
                </c:pt>
                <c:pt idx="55">
                  <c:v>1.535706</c:v>
                </c:pt>
                <c:pt idx="56">
                  <c:v>1.563628</c:v>
                </c:pt>
                <c:pt idx="57">
                  <c:v>1.5915490000000001</c:v>
                </c:pt>
                <c:pt idx="58">
                  <c:v>1.6194710000000001</c:v>
                </c:pt>
                <c:pt idx="59">
                  <c:v>1.6473930000000001</c:v>
                </c:pt>
                <c:pt idx="60">
                  <c:v>1.6753150000000001</c:v>
                </c:pt>
                <c:pt idx="61">
                  <c:v>1.7032369999999999</c:v>
                </c:pt>
                <c:pt idx="62">
                  <c:v>1.7311589999999999</c:v>
                </c:pt>
                <c:pt idx="63">
                  <c:v>1.7590809999999999</c:v>
                </c:pt>
                <c:pt idx="64">
                  <c:v>1.7870029999999999</c:v>
                </c:pt>
                <c:pt idx="65">
                  <c:v>1.8149249999999999</c:v>
                </c:pt>
                <c:pt idx="66">
                  <c:v>1.8428469999999999</c:v>
                </c:pt>
                <c:pt idx="67">
                  <c:v>1.8707689999999999</c:v>
                </c:pt>
                <c:pt idx="68">
                  <c:v>1.8986909999999999</c:v>
                </c:pt>
                <c:pt idx="69">
                  <c:v>1.926612</c:v>
                </c:pt>
                <c:pt idx="70">
                  <c:v>1.954534</c:v>
                </c:pt>
                <c:pt idx="71">
                  <c:v>1.982456</c:v>
                </c:pt>
                <c:pt idx="72">
                  <c:v>2.0103780000000002</c:v>
                </c:pt>
                <c:pt idx="73">
                  <c:v>2.0383</c:v>
                </c:pt>
                <c:pt idx="74">
                  <c:v>2.0662219999999998</c:v>
                </c:pt>
                <c:pt idx="75">
                  <c:v>2.094144</c:v>
                </c:pt>
                <c:pt idx="76">
                  <c:v>2.1220659999999998</c:v>
                </c:pt>
                <c:pt idx="77">
                  <c:v>2.149988</c:v>
                </c:pt>
                <c:pt idx="78">
                  <c:v>2.1779099999999998</c:v>
                </c:pt>
                <c:pt idx="79">
                  <c:v>2.205832</c:v>
                </c:pt>
                <c:pt idx="80">
                  <c:v>2.2337539999999998</c:v>
                </c:pt>
                <c:pt idx="81">
                  <c:v>2.261676</c:v>
                </c:pt>
                <c:pt idx="82">
                  <c:v>2.2895970000000001</c:v>
                </c:pt>
                <c:pt idx="83">
                  <c:v>2.3175189999999999</c:v>
                </c:pt>
                <c:pt idx="84">
                  <c:v>2.3454410000000001</c:v>
                </c:pt>
                <c:pt idx="85">
                  <c:v>2.3733629999999999</c:v>
                </c:pt>
                <c:pt idx="86">
                  <c:v>2.4012850000000001</c:v>
                </c:pt>
                <c:pt idx="87">
                  <c:v>2.4292069999999999</c:v>
                </c:pt>
                <c:pt idx="88">
                  <c:v>2.4571290000000001</c:v>
                </c:pt>
                <c:pt idx="89">
                  <c:v>2.4850509999999999</c:v>
                </c:pt>
                <c:pt idx="90">
                  <c:v>2.5129730000000001</c:v>
                </c:pt>
                <c:pt idx="91">
                  <c:v>2.5408949999999999</c:v>
                </c:pt>
                <c:pt idx="92">
                  <c:v>2.5688170000000001</c:v>
                </c:pt>
                <c:pt idx="93">
                  <c:v>2.5967389999999999</c:v>
                </c:pt>
                <c:pt idx="94">
                  <c:v>2.62466</c:v>
                </c:pt>
                <c:pt idx="95">
                  <c:v>2.6525820000000002</c:v>
                </c:pt>
                <c:pt idx="96">
                  <c:v>2.680504</c:v>
                </c:pt>
                <c:pt idx="97">
                  <c:v>2.7084260000000002</c:v>
                </c:pt>
                <c:pt idx="98">
                  <c:v>2.736348</c:v>
                </c:pt>
                <c:pt idx="99">
                  <c:v>2.7642699999999998</c:v>
                </c:pt>
                <c:pt idx="100">
                  <c:v>2.792192</c:v>
                </c:pt>
                <c:pt idx="101">
                  <c:v>2.8201139999999998</c:v>
                </c:pt>
                <c:pt idx="102">
                  <c:v>2.848036</c:v>
                </c:pt>
                <c:pt idx="103">
                  <c:v>2.8759579999999998</c:v>
                </c:pt>
                <c:pt idx="104">
                  <c:v>2.90388</c:v>
                </c:pt>
                <c:pt idx="105">
                  <c:v>2.9318019999999998</c:v>
                </c:pt>
                <c:pt idx="106">
                  <c:v>2.959724</c:v>
                </c:pt>
                <c:pt idx="107">
                  <c:v>2.9876450000000001</c:v>
                </c:pt>
                <c:pt idx="108">
                  <c:v>3.0155669999999999</c:v>
                </c:pt>
                <c:pt idx="109">
                  <c:v>3.0434890000000001</c:v>
                </c:pt>
                <c:pt idx="110">
                  <c:v>3.0714109999999999</c:v>
                </c:pt>
                <c:pt idx="111">
                  <c:v>3.0993330000000001</c:v>
                </c:pt>
                <c:pt idx="112">
                  <c:v>3.1272549999999999</c:v>
                </c:pt>
                <c:pt idx="113">
                  <c:v>3.1551770000000001</c:v>
                </c:pt>
                <c:pt idx="114">
                  <c:v>3.1830989999999999</c:v>
                </c:pt>
                <c:pt idx="115">
                  <c:v>3.2110210000000001</c:v>
                </c:pt>
                <c:pt idx="116">
                  <c:v>3.2389429999999999</c:v>
                </c:pt>
                <c:pt idx="117">
                  <c:v>3.2668650000000001</c:v>
                </c:pt>
                <c:pt idx="118">
                  <c:v>3.2947869999999999</c:v>
                </c:pt>
                <c:pt idx="119">
                  <c:v>3.322708</c:v>
                </c:pt>
                <c:pt idx="120">
                  <c:v>3.3506300000000002</c:v>
                </c:pt>
                <c:pt idx="121">
                  <c:v>3.378552</c:v>
                </c:pt>
                <c:pt idx="122">
                  <c:v>3.4064739999999998</c:v>
                </c:pt>
                <c:pt idx="123">
                  <c:v>3.434396</c:v>
                </c:pt>
                <c:pt idx="124">
                  <c:v>3.4623179999999998</c:v>
                </c:pt>
                <c:pt idx="125">
                  <c:v>3.49024</c:v>
                </c:pt>
                <c:pt idx="126">
                  <c:v>3.5181619999999998</c:v>
                </c:pt>
                <c:pt idx="127">
                  <c:v>3.546084</c:v>
                </c:pt>
                <c:pt idx="128">
                  <c:v>3.5740059999999998</c:v>
                </c:pt>
                <c:pt idx="129">
                  <c:v>3.601928</c:v>
                </c:pt>
                <c:pt idx="130">
                  <c:v>3.6298499999999998</c:v>
                </c:pt>
                <c:pt idx="131">
                  <c:v>3.6577709999999999</c:v>
                </c:pt>
                <c:pt idx="132">
                  <c:v>3.6856930000000001</c:v>
                </c:pt>
                <c:pt idx="133">
                  <c:v>3.7136149999999999</c:v>
                </c:pt>
                <c:pt idx="134">
                  <c:v>3.7415370000000001</c:v>
                </c:pt>
                <c:pt idx="135">
                  <c:v>3.7694589999999999</c:v>
                </c:pt>
                <c:pt idx="136">
                  <c:v>3.7973810000000001</c:v>
                </c:pt>
                <c:pt idx="137">
                  <c:v>3.8253029999999999</c:v>
                </c:pt>
                <c:pt idx="138">
                  <c:v>3.8532250000000001</c:v>
                </c:pt>
                <c:pt idx="139">
                  <c:v>3.8811469999999999</c:v>
                </c:pt>
                <c:pt idx="140">
                  <c:v>3.9090690000000001</c:v>
                </c:pt>
                <c:pt idx="141">
                  <c:v>3.9369909999999999</c:v>
                </c:pt>
                <c:pt idx="142">
                  <c:v>3.9649130000000001</c:v>
                </c:pt>
                <c:pt idx="143">
                  <c:v>3.9928349999999999</c:v>
                </c:pt>
                <c:pt idx="144">
                  <c:v>4.0207560000000004</c:v>
                </c:pt>
                <c:pt idx="145">
                  <c:v>4.0486779999999998</c:v>
                </c:pt>
                <c:pt idx="146">
                  <c:v>4.0766</c:v>
                </c:pt>
                <c:pt idx="147">
                  <c:v>4.1045220000000002</c:v>
                </c:pt>
                <c:pt idx="148">
                  <c:v>4.1324439999999996</c:v>
                </c:pt>
                <c:pt idx="149">
                  <c:v>4.1603659999999998</c:v>
                </c:pt>
                <c:pt idx="150">
                  <c:v>4.188288</c:v>
                </c:pt>
                <c:pt idx="151">
                  <c:v>4.2162100000000002</c:v>
                </c:pt>
                <c:pt idx="152">
                  <c:v>4.2441319999999996</c:v>
                </c:pt>
                <c:pt idx="153">
                  <c:v>4.2720539999999998</c:v>
                </c:pt>
                <c:pt idx="154">
                  <c:v>4.299976</c:v>
                </c:pt>
                <c:pt idx="155">
                  <c:v>4.3278980000000002</c:v>
                </c:pt>
                <c:pt idx="156">
                  <c:v>4.3558190000000003</c:v>
                </c:pt>
                <c:pt idx="157">
                  <c:v>4.3837409999999997</c:v>
                </c:pt>
                <c:pt idx="158">
                  <c:v>4.4116629999999999</c:v>
                </c:pt>
                <c:pt idx="159">
                  <c:v>4.4395850000000001</c:v>
                </c:pt>
                <c:pt idx="160">
                  <c:v>4.4675070000000003</c:v>
                </c:pt>
                <c:pt idx="161">
                  <c:v>4.4954289999999997</c:v>
                </c:pt>
                <c:pt idx="162">
                  <c:v>4.5233509999999999</c:v>
                </c:pt>
                <c:pt idx="163">
                  <c:v>4.5512730000000001</c:v>
                </c:pt>
                <c:pt idx="164">
                  <c:v>4.5791950000000003</c:v>
                </c:pt>
                <c:pt idx="165">
                  <c:v>4.6071169999999997</c:v>
                </c:pt>
                <c:pt idx="166">
                  <c:v>4.6350389999999999</c:v>
                </c:pt>
                <c:pt idx="167">
                  <c:v>4.6629610000000001</c:v>
                </c:pt>
                <c:pt idx="168">
                  <c:v>4.6908830000000004</c:v>
                </c:pt>
                <c:pt idx="169">
                  <c:v>4.7188040000000004</c:v>
                </c:pt>
                <c:pt idx="170">
                  <c:v>4.7467259999999998</c:v>
                </c:pt>
                <c:pt idx="171">
                  <c:v>4.774648</c:v>
                </c:pt>
                <c:pt idx="172">
                  <c:v>4.8025700000000002</c:v>
                </c:pt>
                <c:pt idx="173">
                  <c:v>4.8304919999999996</c:v>
                </c:pt>
                <c:pt idx="174">
                  <c:v>4.8584139999999998</c:v>
                </c:pt>
                <c:pt idx="175">
                  <c:v>4.886336</c:v>
                </c:pt>
                <c:pt idx="176">
                  <c:v>4.9142580000000002</c:v>
                </c:pt>
                <c:pt idx="177">
                  <c:v>4.9421799999999996</c:v>
                </c:pt>
                <c:pt idx="178">
                  <c:v>4.9701019999999998</c:v>
                </c:pt>
                <c:pt idx="179">
                  <c:v>4.998024</c:v>
                </c:pt>
                <c:pt idx="180">
                  <c:v>5.0259460000000002</c:v>
                </c:pt>
                <c:pt idx="181">
                  <c:v>5.0538670000000003</c:v>
                </c:pt>
                <c:pt idx="182">
                  <c:v>5.0817889999999997</c:v>
                </c:pt>
                <c:pt idx="183">
                  <c:v>5.1097109999999999</c:v>
                </c:pt>
                <c:pt idx="184">
                  <c:v>5.1376330000000001</c:v>
                </c:pt>
                <c:pt idx="185">
                  <c:v>5.1655550000000003</c:v>
                </c:pt>
                <c:pt idx="186">
                  <c:v>5.1934769999999997</c:v>
                </c:pt>
                <c:pt idx="187">
                  <c:v>5.2213989999999999</c:v>
                </c:pt>
                <c:pt idx="188">
                  <c:v>5.2493210000000001</c:v>
                </c:pt>
                <c:pt idx="189">
                  <c:v>5.2772430000000004</c:v>
                </c:pt>
                <c:pt idx="190">
                  <c:v>5.3051649999999997</c:v>
                </c:pt>
                <c:pt idx="191">
                  <c:v>5.3330869999999999</c:v>
                </c:pt>
                <c:pt idx="192">
                  <c:v>5.3610090000000001</c:v>
                </c:pt>
                <c:pt idx="193">
                  <c:v>5.3889310000000004</c:v>
                </c:pt>
                <c:pt idx="194">
                  <c:v>5.4168520000000004</c:v>
                </c:pt>
                <c:pt idx="195">
                  <c:v>5.4447739999999998</c:v>
                </c:pt>
                <c:pt idx="196">
                  <c:v>5.472696</c:v>
                </c:pt>
                <c:pt idx="197">
                  <c:v>5.5006180000000002</c:v>
                </c:pt>
                <c:pt idx="198">
                  <c:v>5.5285399999999996</c:v>
                </c:pt>
                <c:pt idx="199">
                  <c:v>5.5564619999999998</c:v>
                </c:pt>
                <c:pt idx="200">
                  <c:v>5.584384</c:v>
                </c:pt>
                <c:pt idx="201">
                  <c:v>5.6123060000000002</c:v>
                </c:pt>
                <c:pt idx="202">
                  <c:v>5.6402279999999996</c:v>
                </c:pt>
                <c:pt idx="203">
                  <c:v>5.6681499999999998</c:v>
                </c:pt>
                <c:pt idx="204">
                  <c:v>5.696072</c:v>
                </c:pt>
                <c:pt idx="205">
                  <c:v>5.7239940000000002</c:v>
                </c:pt>
                <c:pt idx="206">
                  <c:v>5.7519150000000003</c:v>
                </c:pt>
                <c:pt idx="207">
                  <c:v>5.7798369999999997</c:v>
                </c:pt>
                <c:pt idx="208">
                  <c:v>5.8077589999999999</c:v>
                </c:pt>
                <c:pt idx="209">
                  <c:v>5.8356810000000001</c:v>
                </c:pt>
                <c:pt idx="210">
                  <c:v>5.8636030000000003</c:v>
                </c:pt>
                <c:pt idx="211">
                  <c:v>5.8915249999999997</c:v>
                </c:pt>
                <c:pt idx="212">
                  <c:v>5.9194469999999999</c:v>
                </c:pt>
                <c:pt idx="213">
                  <c:v>5.9473690000000001</c:v>
                </c:pt>
                <c:pt idx="214">
                  <c:v>5.9752910000000004</c:v>
                </c:pt>
                <c:pt idx="215">
                  <c:v>6.0032129999999997</c:v>
                </c:pt>
                <c:pt idx="216">
                  <c:v>6.0311349999999999</c:v>
                </c:pt>
                <c:pt idx="217">
                  <c:v>6.0590570000000001</c:v>
                </c:pt>
                <c:pt idx="218">
                  <c:v>6.0869790000000004</c:v>
                </c:pt>
                <c:pt idx="219">
                  <c:v>6.1148999999999996</c:v>
                </c:pt>
                <c:pt idx="220">
                  <c:v>6.1428219999999998</c:v>
                </c:pt>
                <c:pt idx="221">
                  <c:v>6.170744</c:v>
                </c:pt>
                <c:pt idx="222">
                  <c:v>6.1986660000000002</c:v>
                </c:pt>
                <c:pt idx="223">
                  <c:v>6.2265879999999996</c:v>
                </c:pt>
                <c:pt idx="224">
                  <c:v>6.2545099999999998</c:v>
                </c:pt>
                <c:pt idx="225">
                  <c:v>6.282432</c:v>
                </c:pt>
                <c:pt idx="226">
                  <c:v>6.3103540000000002</c:v>
                </c:pt>
                <c:pt idx="227">
                  <c:v>6.3382759999999996</c:v>
                </c:pt>
                <c:pt idx="228">
                  <c:v>6.3661979999999998</c:v>
                </c:pt>
                <c:pt idx="229">
                  <c:v>6.39412</c:v>
                </c:pt>
                <c:pt idx="230">
                  <c:v>6.4220420000000003</c:v>
                </c:pt>
                <c:pt idx="231">
                  <c:v>6.4499630000000003</c:v>
                </c:pt>
                <c:pt idx="232">
                  <c:v>6.4778849999999997</c:v>
                </c:pt>
                <c:pt idx="233">
                  <c:v>6.5058069999999999</c:v>
                </c:pt>
                <c:pt idx="234">
                  <c:v>6.5337290000000001</c:v>
                </c:pt>
                <c:pt idx="235">
                  <c:v>6.5616510000000003</c:v>
                </c:pt>
                <c:pt idx="236">
                  <c:v>6.5895729999999997</c:v>
                </c:pt>
                <c:pt idx="237">
                  <c:v>6.6174949999999999</c:v>
                </c:pt>
                <c:pt idx="238">
                  <c:v>6.6454170000000001</c:v>
                </c:pt>
                <c:pt idx="239">
                  <c:v>6.6733390000000004</c:v>
                </c:pt>
                <c:pt idx="240">
                  <c:v>6.7012609999999997</c:v>
                </c:pt>
                <c:pt idx="241">
                  <c:v>6.7291829999999999</c:v>
                </c:pt>
                <c:pt idx="242">
                  <c:v>6.7571050000000001</c:v>
                </c:pt>
                <c:pt idx="243">
                  <c:v>6.7850270000000004</c:v>
                </c:pt>
                <c:pt idx="244">
                  <c:v>6.8129479999999996</c:v>
                </c:pt>
                <c:pt idx="245">
                  <c:v>6.8408699999999998</c:v>
                </c:pt>
                <c:pt idx="246">
                  <c:v>6.868792</c:v>
                </c:pt>
                <c:pt idx="247">
                  <c:v>6.8967140000000002</c:v>
                </c:pt>
                <c:pt idx="248">
                  <c:v>6.9246359999999996</c:v>
                </c:pt>
                <c:pt idx="249">
                  <c:v>6.9525579999999998</c:v>
                </c:pt>
                <c:pt idx="250">
                  <c:v>6.98048</c:v>
                </c:pt>
                <c:pt idx="251">
                  <c:v>7.0084020000000002</c:v>
                </c:pt>
                <c:pt idx="252">
                  <c:v>7.0363239999999996</c:v>
                </c:pt>
                <c:pt idx="253">
                  <c:v>7.0642459999999998</c:v>
                </c:pt>
                <c:pt idx="254">
                  <c:v>7.092168</c:v>
                </c:pt>
                <c:pt idx="255">
                  <c:v>7.1200900000000003</c:v>
                </c:pt>
                <c:pt idx="256">
                  <c:v>7.1480110000000003</c:v>
                </c:pt>
                <c:pt idx="257">
                  <c:v>7.1759329999999997</c:v>
                </c:pt>
                <c:pt idx="258">
                  <c:v>7.2038549999999999</c:v>
                </c:pt>
                <c:pt idx="259">
                  <c:v>7.2317770000000001</c:v>
                </c:pt>
                <c:pt idx="260">
                  <c:v>7.2596990000000003</c:v>
                </c:pt>
                <c:pt idx="261">
                  <c:v>7.2876209999999997</c:v>
                </c:pt>
                <c:pt idx="262">
                  <c:v>7.3155429999999999</c:v>
                </c:pt>
                <c:pt idx="263">
                  <c:v>7.3434650000000001</c:v>
                </c:pt>
                <c:pt idx="264">
                  <c:v>7.3713870000000004</c:v>
                </c:pt>
                <c:pt idx="265">
                  <c:v>7.3993089999999997</c:v>
                </c:pt>
                <c:pt idx="266">
                  <c:v>7.4272309999999999</c:v>
                </c:pt>
                <c:pt idx="267">
                  <c:v>7.4551530000000001</c:v>
                </c:pt>
                <c:pt idx="268">
                  <c:v>7.4830750000000004</c:v>
                </c:pt>
                <c:pt idx="269">
                  <c:v>7.5109959999999996</c:v>
                </c:pt>
                <c:pt idx="270">
                  <c:v>7.5389179999999998</c:v>
                </c:pt>
                <c:pt idx="271">
                  <c:v>7.56684</c:v>
                </c:pt>
                <c:pt idx="272">
                  <c:v>7.5947620000000002</c:v>
                </c:pt>
                <c:pt idx="273">
                  <c:v>7.6226839999999996</c:v>
                </c:pt>
                <c:pt idx="274">
                  <c:v>7.6506059999999998</c:v>
                </c:pt>
                <c:pt idx="275">
                  <c:v>7.678528</c:v>
                </c:pt>
                <c:pt idx="276">
                  <c:v>7.7064500000000002</c:v>
                </c:pt>
                <c:pt idx="277">
                  <c:v>7.7343719999999996</c:v>
                </c:pt>
                <c:pt idx="278">
                  <c:v>7.7622939999999998</c:v>
                </c:pt>
                <c:pt idx="279">
                  <c:v>7.790216</c:v>
                </c:pt>
                <c:pt idx="280">
                  <c:v>7.8181380000000003</c:v>
                </c:pt>
                <c:pt idx="281">
                  <c:v>7.8460590000000003</c:v>
                </c:pt>
                <c:pt idx="282">
                  <c:v>7.8739809999999997</c:v>
                </c:pt>
                <c:pt idx="283">
                  <c:v>7.9019029999999999</c:v>
                </c:pt>
                <c:pt idx="284">
                  <c:v>7.9298250000000001</c:v>
                </c:pt>
                <c:pt idx="285">
                  <c:v>7.9577470000000003</c:v>
                </c:pt>
                <c:pt idx="286">
                  <c:v>7.9856689999999997</c:v>
                </c:pt>
                <c:pt idx="287">
                  <c:v>8.0135909999999999</c:v>
                </c:pt>
                <c:pt idx="288">
                  <c:v>8.0415130000000001</c:v>
                </c:pt>
                <c:pt idx="289">
                  <c:v>8.0694350000000004</c:v>
                </c:pt>
                <c:pt idx="290">
                  <c:v>8.0973570000000006</c:v>
                </c:pt>
                <c:pt idx="291">
                  <c:v>8.1252790000000008</c:v>
                </c:pt>
                <c:pt idx="292">
                  <c:v>8.1532009999999993</c:v>
                </c:pt>
                <c:pt idx="293">
                  <c:v>8.1811229999999995</c:v>
                </c:pt>
                <c:pt idx="294">
                  <c:v>8.2090440000000005</c:v>
                </c:pt>
                <c:pt idx="295">
                  <c:v>8.2369660000000007</c:v>
                </c:pt>
                <c:pt idx="296">
                  <c:v>8.2648879999999991</c:v>
                </c:pt>
                <c:pt idx="297">
                  <c:v>8.2928099999999993</c:v>
                </c:pt>
                <c:pt idx="298">
                  <c:v>8.3207319999999996</c:v>
                </c:pt>
                <c:pt idx="299">
                  <c:v>8.3486539999999998</c:v>
                </c:pt>
                <c:pt idx="300">
                  <c:v>8.376576</c:v>
                </c:pt>
                <c:pt idx="301">
                  <c:v>8.4044980000000002</c:v>
                </c:pt>
                <c:pt idx="302">
                  <c:v>8.4324200000000005</c:v>
                </c:pt>
                <c:pt idx="303">
                  <c:v>8.4603420000000007</c:v>
                </c:pt>
                <c:pt idx="304">
                  <c:v>8.4882639999999991</c:v>
                </c:pt>
                <c:pt idx="305">
                  <c:v>8.5161859999999994</c:v>
                </c:pt>
                <c:pt idx="306">
                  <c:v>8.5441070000000003</c:v>
                </c:pt>
                <c:pt idx="307">
                  <c:v>8.5720290000000006</c:v>
                </c:pt>
                <c:pt idx="308">
                  <c:v>8.5999510000000008</c:v>
                </c:pt>
                <c:pt idx="309">
                  <c:v>8.6278729999999992</c:v>
                </c:pt>
                <c:pt idx="310">
                  <c:v>8.6557949999999995</c:v>
                </c:pt>
                <c:pt idx="311">
                  <c:v>8.6837169999999997</c:v>
                </c:pt>
                <c:pt idx="312">
                  <c:v>8.7116389999999999</c:v>
                </c:pt>
                <c:pt idx="313">
                  <c:v>8.7395610000000001</c:v>
                </c:pt>
                <c:pt idx="314">
                  <c:v>8.7674830000000004</c:v>
                </c:pt>
                <c:pt idx="315">
                  <c:v>8.7954050000000006</c:v>
                </c:pt>
                <c:pt idx="316">
                  <c:v>8.8233270000000008</c:v>
                </c:pt>
                <c:pt idx="317">
                  <c:v>8.8512489999999993</c:v>
                </c:pt>
                <c:pt idx="318">
                  <c:v>8.8791709999999995</c:v>
                </c:pt>
                <c:pt idx="319">
                  <c:v>8.9070920000000005</c:v>
                </c:pt>
                <c:pt idx="320">
                  <c:v>8.9350140000000007</c:v>
                </c:pt>
                <c:pt idx="321">
                  <c:v>8.9629359999999991</c:v>
                </c:pt>
                <c:pt idx="322">
                  <c:v>8.9908579999999994</c:v>
                </c:pt>
                <c:pt idx="323">
                  <c:v>9.0187799999999996</c:v>
                </c:pt>
                <c:pt idx="324">
                  <c:v>9.0467019999999998</c:v>
                </c:pt>
                <c:pt idx="325">
                  <c:v>9.074624</c:v>
                </c:pt>
                <c:pt idx="326">
                  <c:v>9.1025460000000002</c:v>
                </c:pt>
                <c:pt idx="327">
                  <c:v>9.1304680000000005</c:v>
                </c:pt>
                <c:pt idx="328">
                  <c:v>9.1583900000000007</c:v>
                </c:pt>
                <c:pt idx="329">
                  <c:v>9.1863119999999991</c:v>
                </c:pt>
                <c:pt idx="330">
                  <c:v>9.2142339999999994</c:v>
                </c:pt>
                <c:pt idx="331">
                  <c:v>9.2421550000000003</c:v>
                </c:pt>
                <c:pt idx="332">
                  <c:v>9.2700770000000006</c:v>
                </c:pt>
                <c:pt idx="333">
                  <c:v>9.2979990000000008</c:v>
                </c:pt>
                <c:pt idx="334">
                  <c:v>9.3259209999999992</c:v>
                </c:pt>
                <c:pt idx="335">
                  <c:v>9.3538429999999995</c:v>
                </c:pt>
                <c:pt idx="336">
                  <c:v>9.3817649999999997</c:v>
                </c:pt>
                <c:pt idx="337">
                  <c:v>9.4096869999999999</c:v>
                </c:pt>
                <c:pt idx="338">
                  <c:v>9.4376090000000001</c:v>
                </c:pt>
                <c:pt idx="339">
                  <c:v>9.4655310000000004</c:v>
                </c:pt>
                <c:pt idx="340">
                  <c:v>9.4934530000000006</c:v>
                </c:pt>
                <c:pt idx="341">
                  <c:v>9.5213750000000008</c:v>
                </c:pt>
                <c:pt idx="342">
                  <c:v>9.5492969999999993</c:v>
                </c:pt>
                <c:pt idx="343">
                  <c:v>9.5772189999999995</c:v>
                </c:pt>
                <c:pt idx="344">
                  <c:v>9.6051400000000005</c:v>
                </c:pt>
                <c:pt idx="345">
                  <c:v>9.6330620000000007</c:v>
                </c:pt>
                <c:pt idx="346">
                  <c:v>9.6609839999999991</c:v>
                </c:pt>
                <c:pt idx="347">
                  <c:v>9.6889059999999994</c:v>
                </c:pt>
                <c:pt idx="348">
                  <c:v>9.7168279999999996</c:v>
                </c:pt>
                <c:pt idx="349">
                  <c:v>9.7447499999999998</c:v>
                </c:pt>
                <c:pt idx="350">
                  <c:v>9.772672</c:v>
                </c:pt>
                <c:pt idx="351">
                  <c:v>9.8005940000000002</c:v>
                </c:pt>
                <c:pt idx="352">
                  <c:v>9.8285160000000005</c:v>
                </c:pt>
                <c:pt idx="353">
                  <c:v>9.8564380000000007</c:v>
                </c:pt>
                <c:pt idx="354">
                  <c:v>9.8843599999999991</c:v>
                </c:pt>
                <c:pt idx="355">
                  <c:v>9.9122819999999994</c:v>
                </c:pt>
                <c:pt idx="356">
                  <c:v>9.9402030000000003</c:v>
                </c:pt>
                <c:pt idx="357">
                  <c:v>9.9681250000000006</c:v>
                </c:pt>
                <c:pt idx="358">
                  <c:v>9.9960470000000008</c:v>
                </c:pt>
                <c:pt idx="359">
                  <c:v>10.02397</c:v>
                </c:pt>
                <c:pt idx="360">
                  <c:v>10.05189</c:v>
                </c:pt>
                <c:pt idx="361">
                  <c:v>10.07981</c:v>
                </c:pt>
                <c:pt idx="362">
                  <c:v>10.10773</c:v>
                </c:pt>
                <c:pt idx="363">
                  <c:v>10.13566</c:v>
                </c:pt>
                <c:pt idx="364">
                  <c:v>10.16358</c:v>
                </c:pt>
                <c:pt idx="365">
                  <c:v>10.1915</c:v>
                </c:pt>
                <c:pt idx="366">
                  <c:v>10.21942</c:v>
                </c:pt>
                <c:pt idx="367">
                  <c:v>10.247339999999999</c:v>
                </c:pt>
                <c:pt idx="368">
                  <c:v>10.275270000000001</c:v>
                </c:pt>
                <c:pt idx="369">
                  <c:v>10.303190000000001</c:v>
                </c:pt>
                <c:pt idx="370">
                  <c:v>10.331110000000001</c:v>
                </c:pt>
                <c:pt idx="371">
                  <c:v>10.359030000000001</c:v>
                </c:pt>
                <c:pt idx="372">
                  <c:v>10.386950000000001</c:v>
                </c:pt>
                <c:pt idx="373">
                  <c:v>10.41488</c:v>
                </c:pt>
                <c:pt idx="374">
                  <c:v>10.4428</c:v>
                </c:pt>
                <c:pt idx="375">
                  <c:v>10.47072</c:v>
                </c:pt>
                <c:pt idx="376">
                  <c:v>10.49864</c:v>
                </c:pt>
                <c:pt idx="377">
                  <c:v>10.52656</c:v>
                </c:pt>
                <c:pt idx="378">
                  <c:v>10.554489999999999</c:v>
                </c:pt>
                <c:pt idx="379">
                  <c:v>10.582409999999999</c:v>
                </c:pt>
                <c:pt idx="380">
                  <c:v>10.610329999999999</c:v>
                </c:pt>
                <c:pt idx="381">
                  <c:v>10.638249999999999</c:v>
                </c:pt>
                <c:pt idx="382">
                  <c:v>10.666169999999999</c:v>
                </c:pt>
                <c:pt idx="383">
                  <c:v>10.694100000000001</c:v>
                </c:pt>
                <c:pt idx="384">
                  <c:v>10.722020000000001</c:v>
                </c:pt>
                <c:pt idx="385">
                  <c:v>10.74994</c:v>
                </c:pt>
                <c:pt idx="386">
                  <c:v>10.77786</c:v>
                </c:pt>
                <c:pt idx="387">
                  <c:v>10.80578</c:v>
                </c:pt>
                <c:pt idx="388">
                  <c:v>10.8337</c:v>
                </c:pt>
                <c:pt idx="389">
                  <c:v>10.86163</c:v>
                </c:pt>
                <c:pt idx="390">
                  <c:v>10.88955</c:v>
                </c:pt>
                <c:pt idx="391">
                  <c:v>10.91747</c:v>
                </c:pt>
                <c:pt idx="392">
                  <c:v>10.94539</c:v>
                </c:pt>
                <c:pt idx="393">
                  <c:v>10.97331</c:v>
                </c:pt>
                <c:pt idx="394">
                  <c:v>11.001239999999999</c:v>
                </c:pt>
                <c:pt idx="395">
                  <c:v>11.029159999999999</c:v>
                </c:pt>
                <c:pt idx="396">
                  <c:v>11.057079999999999</c:v>
                </c:pt>
                <c:pt idx="397">
                  <c:v>11.085000000000001</c:v>
                </c:pt>
                <c:pt idx="398">
                  <c:v>11.112920000000001</c:v>
                </c:pt>
                <c:pt idx="399">
                  <c:v>11.14085</c:v>
                </c:pt>
              </c:numCache>
            </c:numRef>
          </c:xVal>
          <c:yVal>
            <c:numRef>
              <c:f>副振動!$Z$2:$Z$401</c:f>
              <c:numCache>
                <c:formatCode>General</c:formatCode>
                <c:ptCount val="400"/>
                <c:pt idx="0">
                  <c:v>0</c:v>
                </c:pt>
                <c:pt idx="1">
                  <c:v>2.4309251899999998E-5</c:v>
                </c:pt>
                <c:pt idx="2">
                  <c:v>4.8128532800000006E-5</c:v>
                </c:pt>
                <c:pt idx="3">
                  <c:v>7.1461888000000002E-5</c:v>
                </c:pt>
                <c:pt idx="4">
                  <c:v>9.4313122000000004E-5</c:v>
                </c:pt>
                <c:pt idx="5">
                  <c:v>1.1668574900000001E-4</c:v>
                </c:pt>
                <c:pt idx="6">
                  <c:v>1.3858316099999999E-4</c:v>
                </c:pt>
                <c:pt idx="7">
                  <c:v>1.6000841000000002E-4</c:v>
                </c:pt>
                <c:pt idx="8">
                  <c:v>1.8096434999999999E-4</c:v>
                </c:pt>
                <c:pt idx="9">
                  <c:v>2.0145339999999998E-4</c:v>
                </c:pt>
                <c:pt idx="10">
                  <c:v>2.2147820000000001E-4</c:v>
                </c:pt>
                <c:pt idx="11">
                  <c:v>2.4104072999999999E-4</c:v>
                </c:pt>
                <c:pt idx="12">
                  <c:v>2.6014282999999998E-4</c:v>
                </c:pt>
                <c:pt idx="13">
                  <c:v>2.7878624000000001E-4</c:v>
                </c:pt>
                <c:pt idx="14">
                  <c:v>2.9697235999999997E-4</c:v>
                </c:pt>
                <c:pt idx="15">
                  <c:v>3.1470237999999998E-4</c:v>
                </c:pt>
                <c:pt idx="16">
                  <c:v>3.3197724999999999E-4</c:v>
                </c:pt>
                <c:pt idx="17">
                  <c:v>3.4879760000000002E-4</c:v>
                </c:pt>
                <c:pt idx="18">
                  <c:v>3.6516400000000002E-4</c:v>
                </c:pt>
                <c:pt idx="19">
                  <c:v>3.8107662000000001E-4</c:v>
                </c:pt>
                <c:pt idx="20">
                  <c:v>3.9653540000000003E-4</c:v>
                </c:pt>
                <c:pt idx="21">
                  <c:v>4.1154010000000004E-4</c:v>
                </c:pt>
                <c:pt idx="22">
                  <c:v>4.2609010000000004E-4</c:v>
                </c:pt>
                <c:pt idx="23">
                  <c:v>4.4018479999999999E-4</c:v>
                </c:pt>
                <c:pt idx="24">
                  <c:v>4.5382320000000008E-4</c:v>
                </c:pt>
                <c:pt idx="25">
                  <c:v>4.6700369999999998E-4</c:v>
                </c:pt>
                <c:pt idx="26">
                  <c:v>4.7972499999999996E-4</c:v>
                </c:pt>
                <c:pt idx="27">
                  <c:v>4.9198519999999997E-4</c:v>
                </c:pt>
                <c:pt idx="28">
                  <c:v>5.0378209999999996E-4</c:v>
                </c:pt>
                <c:pt idx="29">
                  <c:v>5.1511349999999994E-4</c:v>
                </c:pt>
                <c:pt idx="30">
                  <c:v>5.2597660000000004E-4</c:v>
                </c:pt>
                <c:pt idx="31">
                  <c:v>5.3636849999999991E-4</c:v>
                </c:pt>
                <c:pt idx="32">
                  <c:v>5.4628589999999996E-4</c:v>
                </c:pt>
                <c:pt idx="33">
                  <c:v>5.5572520000000004E-4</c:v>
                </c:pt>
                <c:pt idx="34">
                  <c:v>5.6468269999999997E-4</c:v>
                </c:pt>
                <c:pt idx="35">
                  <c:v>5.7315399999999998E-4</c:v>
                </c:pt>
                <c:pt idx="36">
                  <c:v>5.811347000000001E-4</c:v>
                </c:pt>
                <c:pt idx="37">
                  <c:v>5.8861989999999995E-4</c:v>
                </c:pt>
                <c:pt idx="38">
                  <c:v>5.9560430000000001E-4</c:v>
                </c:pt>
                <c:pt idx="39">
                  <c:v>6.0208289999999997E-4</c:v>
                </c:pt>
                <c:pt idx="40">
                  <c:v>6.0804870000000016E-4</c:v>
                </c:pt>
                <c:pt idx="41">
                  <c:v>6.1349560000000002E-4</c:v>
                </c:pt>
                <c:pt idx="42">
                  <c:v>6.1841850000000009E-4</c:v>
                </c:pt>
                <c:pt idx="43">
                  <c:v>6.2280819999999994E-4</c:v>
                </c:pt>
                <c:pt idx="44">
                  <c:v>6.2665750000000004E-4</c:v>
                </c:pt>
                <c:pt idx="45">
                  <c:v>6.2995979999999998E-4</c:v>
                </c:pt>
                <c:pt idx="46">
                  <c:v>6.3270589999999999E-4</c:v>
                </c:pt>
                <c:pt idx="47">
                  <c:v>6.3488680000000003E-4</c:v>
                </c:pt>
                <c:pt idx="48">
                  <c:v>6.3649290000000009E-4</c:v>
                </c:pt>
                <c:pt idx="49">
                  <c:v>6.3751489999999992E-4</c:v>
                </c:pt>
                <c:pt idx="50">
                  <c:v>6.3794159999999993E-4</c:v>
                </c:pt>
                <c:pt idx="51">
                  <c:v>6.3776319999999992E-4</c:v>
                </c:pt>
                <c:pt idx="52">
                  <c:v>6.3696710000000004E-4</c:v>
                </c:pt>
                <c:pt idx="53">
                  <c:v>6.3554170000000012E-4</c:v>
                </c:pt>
                <c:pt idx="54">
                  <c:v>6.3347570000000001E-4</c:v>
                </c:pt>
                <c:pt idx="55">
                  <c:v>6.3075270000000007E-4</c:v>
                </c:pt>
                <c:pt idx="56">
                  <c:v>6.2736159999999999E-4</c:v>
                </c:pt>
                <c:pt idx="57">
                  <c:v>6.2328710000000007E-4</c:v>
                </c:pt>
                <c:pt idx="58">
                  <c:v>6.1851289999999997E-4</c:v>
                </c:pt>
                <c:pt idx="59">
                  <c:v>6.1302299999999987E-4</c:v>
                </c:pt>
                <c:pt idx="60">
                  <c:v>6.0680099999999991E-4</c:v>
                </c:pt>
                <c:pt idx="61">
                  <c:v>5.9982899999999986E-4</c:v>
                </c:pt>
                <c:pt idx="62">
                  <c:v>5.9208900000000007E-4</c:v>
                </c:pt>
                <c:pt idx="63">
                  <c:v>5.8356100000000002E-4</c:v>
                </c:pt>
                <c:pt idx="64">
                  <c:v>5.7422500000000004E-4</c:v>
                </c:pt>
                <c:pt idx="65">
                  <c:v>5.6405799999999988E-4</c:v>
                </c:pt>
                <c:pt idx="66">
                  <c:v>5.5303899999999996E-4</c:v>
                </c:pt>
                <c:pt idx="67">
                  <c:v>5.4114500000000004E-4</c:v>
                </c:pt>
                <c:pt idx="68">
                  <c:v>5.2835100000000004E-4</c:v>
                </c:pt>
                <c:pt idx="69">
                  <c:v>5.1462899999999995E-4</c:v>
                </c:pt>
                <c:pt idx="70">
                  <c:v>4.9995500000000006E-4</c:v>
                </c:pt>
                <c:pt idx="71">
                  <c:v>4.8429799999999998E-4</c:v>
                </c:pt>
                <c:pt idx="72">
                  <c:v>4.6762999999999991E-4</c:v>
                </c:pt>
                <c:pt idx="73">
                  <c:v>4.4991800000000011E-4</c:v>
                </c:pt>
                <c:pt idx="74">
                  <c:v>4.3113200000000009E-4</c:v>
                </c:pt>
                <c:pt idx="75">
                  <c:v>4.1123500000000003E-4</c:v>
                </c:pt>
                <c:pt idx="76">
                  <c:v>3.901909999999998E-4</c:v>
                </c:pt>
                <c:pt idx="77">
                  <c:v>3.6796300000000001E-4</c:v>
                </c:pt>
                <c:pt idx="78">
                  <c:v>3.4450999999999969E-4</c:v>
                </c:pt>
                <c:pt idx="79">
                  <c:v>3.1979100000000026E-4</c:v>
                </c:pt>
                <c:pt idx="80">
                  <c:v>2.9376200000000036E-4</c:v>
                </c:pt>
                <c:pt idx="81">
                  <c:v>2.6637600000000003E-4</c:v>
                </c:pt>
                <c:pt idx="82">
                  <c:v>2.3758600000000013E-4</c:v>
                </c:pt>
                <c:pt idx="83">
                  <c:v>2.0733800000000005E-4</c:v>
                </c:pt>
                <c:pt idx="84">
                  <c:v>1.7558099999999974E-4</c:v>
                </c:pt>
                <c:pt idx="85">
                  <c:v>1.4225499999999999E-4</c:v>
                </c:pt>
                <c:pt idx="86">
                  <c:v>1.07303E-4</c:v>
                </c:pt>
                <c:pt idx="87">
                  <c:v>7.0659999999999733E-5</c:v>
                </c:pt>
                <c:pt idx="88">
                  <c:v>3.2259999999999667E-5</c:v>
                </c:pt>
                <c:pt idx="89">
                  <c:v>7.9649999999999686E-6</c:v>
                </c:pt>
                <c:pt idx="90">
                  <c:v>5.0090999999999938E-5</c:v>
                </c:pt>
                <c:pt idx="91">
                  <c:v>9.419599999999995E-5</c:v>
                </c:pt>
                <c:pt idx="92">
                  <c:v>1.403610000000003E-4</c:v>
                </c:pt>
                <c:pt idx="93">
                  <c:v>1.8867499999999969E-4</c:v>
                </c:pt>
                <c:pt idx="94">
                  <c:v>2.3922799999999975E-4</c:v>
                </c:pt>
                <c:pt idx="95">
                  <c:v>2.9212000000000031E-4</c:v>
                </c:pt>
                <c:pt idx="96">
                  <c:v>3.4745199999999983E-4</c:v>
                </c:pt>
                <c:pt idx="97">
                  <c:v>4.0533299999999991E-4</c:v>
                </c:pt>
                <c:pt idx="98">
                  <c:v>4.6587999999999968E-4</c:v>
                </c:pt>
                <c:pt idx="99">
                  <c:v>5.2921499999999955E-4</c:v>
                </c:pt>
                <c:pt idx="100">
                  <c:v>5.9546899999999951E-4</c:v>
                </c:pt>
                <c:pt idx="101">
                  <c:v>6.647799999999998E-4</c:v>
                </c:pt>
                <c:pt idx="102">
                  <c:v>7.3729400000000032E-4</c:v>
                </c:pt>
                <c:pt idx="103">
                  <c:v>8.1316799999999953E-4</c:v>
                </c:pt>
                <c:pt idx="104">
                  <c:v>8.9256899999999974E-4</c:v>
                </c:pt>
                <c:pt idx="105">
                  <c:v>9.7567299999999982E-4</c:v>
                </c:pt>
                <c:pt idx="106">
                  <c:v>1.0626700000000008E-3</c:v>
                </c:pt>
                <c:pt idx="107">
                  <c:v>1.1537610000000005E-3</c:v>
                </c:pt>
                <c:pt idx="108">
                  <c:v>1.24916E-3</c:v>
                </c:pt>
                <c:pt idx="109">
                  <c:v>1.3490969999999996E-3</c:v>
                </c:pt>
                <c:pt idx="110">
                  <c:v>1.4538190000000003E-3</c:v>
                </c:pt>
                <c:pt idx="111">
                  <c:v>1.5635890000000006E-3</c:v>
                </c:pt>
                <c:pt idx="112">
                  <c:v>1.6786879999999994E-3</c:v>
                </c:pt>
                <c:pt idx="113">
                  <c:v>1.7994199999999995E-3</c:v>
                </c:pt>
                <c:pt idx="114">
                  <c:v>1.9261069999999998E-3</c:v>
                </c:pt>
                <c:pt idx="115">
                  <c:v>2.0591009999999998E-3</c:v>
                </c:pt>
                <c:pt idx="116">
                  <c:v>2.1987760000000004E-3</c:v>
                </c:pt>
                <c:pt idx="117">
                  <c:v>2.3455389999999998E-3</c:v>
                </c:pt>
                <c:pt idx="118">
                  <c:v>2.499823E-3</c:v>
                </c:pt>
                <c:pt idx="119">
                  <c:v>2.6621019999999995E-3</c:v>
                </c:pt>
                <c:pt idx="120">
                  <c:v>2.8328859999999997E-3</c:v>
                </c:pt>
                <c:pt idx="121">
                  <c:v>3.0127269999999998E-3</c:v>
                </c:pt>
                <c:pt idx="122">
                  <c:v>3.2022220000000002E-3</c:v>
                </c:pt>
                <c:pt idx="123">
                  <c:v>3.4020229999999997E-3</c:v>
                </c:pt>
                <c:pt idx="124">
                  <c:v>3.6128359999999995E-3</c:v>
                </c:pt>
                <c:pt idx="125">
                  <c:v>3.8354330000000001E-3</c:v>
                </c:pt>
                <c:pt idx="126">
                  <c:v>4.0706500000000003E-3</c:v>
                </c:pt>
                <c:pt idx="127">
                  <c:v>4.3194130000000002E-3</c:v>
                </c:pt>
                <c:pt idx="128">
                  <c:v>4.5827089999999999E-3</c:v>
                </c:pt>
                <c:pt idx="129">
                  <c:v>4.8616660000000006E-3</c:v>
                </c:pt>
                <c:pt idx="130">
                  <c:v>5.1574720000000006E-3</c:v>
                </c:pt>
                <c:pt idx="131">
                  <c:v>5.4714730000000001E-3</c:v>
                </c:pt>
                <c:pt idx="132">
                  <c:v>5.8051360000000007E-3</c:v>
                </c:pt>
                <c:pt idx="133">
                  <c:v>6.1600839999999997E-3</c:v>
                </c:pt>
                <c:pt idx="134">
                  <c:v>6.5381300000000005E-3</c:v>
                </c:pt>
                <c:pt idx="135">
                  <c:v>6.9412650000000003E-3</c:v>
                </c:pt>
                <c:pt idx="136">
                  <c:v>7.3717130000000002E-3</c:v>
                </c:pt>
                <c:pt idx="137">
                  <c:v>7.8319859999999991E-3</c:v>
                </c:pt>
                <c:pt idx="138">
                  <c:v>8.3248569999999997E-3</c:v>
                </c:pt>
                <c:pt idx="139">
                  <c:v>8.8534570000000021E-3</c:v>
                </c:pt>
                <c:pt idx="140">
                  <c:v>9.4213129999999989E-3</c:v>
                </c:pt>
                <c:pt idx="141">
                  <c:v>1.0032425000000001E-2</c:v>
                </c:pt>
                <c:pt idx="142">
                  <c:v>1.0691299999999999E-2</c:v>
                </c:pt>
                <c:pt idx="143">
                  <c:v>1.1403103999999999E-2</c:v>
                </c:pt>
                <c:pt idx="144">
                  <c:v>1.2173700000000001E-2</c:v>
                </c:pt>
                <c:pt idx="145">
                  <c:v>1.300987E-2</c:v>
                </c:pt>
                <c:pt idx="146">
                  <c:v>1.3919369999999999E-2</c:v>
                </c:pt>
                <c:pt idx="147">
                  <c:v>1.4911230000000001E-2</c:v>
                </c:pt>
                <c:pt idx="148">
                  <c:v>1.5995949999999998E-2</c:v>
                </c:pt>
                <c:pt idx="149">
                  <c:v>1.7185789999999999E-2</c:v>
                </c:pt>
                <c:pt idx="150">
                  <c:v>1.8495209999999998E-2</c:v>
                </c:pt>
                <c:pt idx="151">
                  <c:v>1.994133E-2</c:v>
                </c:pt>
                <c:pt idx="152">
                  <c:v>2.1544529999999999E-2</c:v>
                </c:pt>
                <c:pt idx="153">
                  <c:v>2.3329280000000001E-2</c:v>
                </c:pt>
                <c:pt idx="154">
                  <c:v>2.5325159999999999E-2</c:v>
                </c:pt>
                <c:pt idx="155">
                  <c:v>2.7568230000000003E-2</c:v>
                </c:pt>
                <c:pt idx="156">
                  <c:v>3.0102820000000002E-2</c:v>
                </c:pt>
                <c:pt idx="157">
                  <c:v>3.2983869999999998E-2</c:v>
                </c:pt>
                <c:pt idx="158">
                  <c:v>3.6280190000000004E-2</c:v>
                </c:pt>
                <c:pt idx="159">
                  <c:v>4.0078710000000003E-2</c:v>
                </c:pt>
                <c:pt idx="160">
                  <c:v>4.4490369999999994E-2</c:v>
                </c:pt>
                <c:pt idx="161">
                  <c:v>4.9658009999999995E-2</c:v>
                </c:pt>
                <c:pt idx="162">
                  <c:v>5.576681E-2</c:v>
                </c:pt>
                <c:pt idx="163">
                  <c:v>6.3057760000000004E-2</c:v>
                </c:pt>
                <c:pt idx="164">
                  <c:v>7.1842889999999993E-2</c:v>
                </c:pt>
                <c:pt idx="165">
                  <c:v>8.2517439999999997E-2</c:v>
                </c:pt>
                <c:pt idx="166">
                  <c:v>9.555248999999999E-2</c:v>
                </c:pt>
                <c:pt idx="167">
                  <c:v>0.11141956</c:v>
                </c:pt>
                <c:pt idx="168">
                  <c:v>0.13033230000000001</c:v>
                </c:pt>
                <c:pt idx="169">
                  <c:v>0.15159732999999997</c:v>
                </c:pt>
                <c:pt idx="170">
                  <c:v>0.17249776</c:v>
                </c:pt>
                <c:pt idx="171">
                  <c:v>0.18775555000000002</c:v>
                </c:pt>
                <c:pt idx="172">
                  <c:v>0.19215263999999999</c:v>
                </c:pt>
                <c:pt idx="173">
                  <c:v>0.18531343</c:v>
                </c:pt>
                <c:pt idx="174">
                  <c:v>0.17174509999999998</c:v>
                </c:pt>
                <c:pt idx="175">
                  <c:v>0.15632895999999999</c:v>
                </c:pt>
                <c:pt idx="176">
                  <c:v>0.14183517000000001</c:v>
                </c:pt>
                <c:pt idx="177">
                  <c:v>0.12924761000000001</c:v>
                </c:pt>
                <c:pt idx="178">
                  <c:v>0.1186653</c:v>
                </c:pt>
                <c:pt idx="179">
                  <c:v>0.10986781</c:v>
                </c:pt>
                <c:pt idx="180">
                  <c:v>0.10256426</c:v>
                </c:pt>
                <c:pt idx="181">
                  <c:v>9.6484270000000011E-2</c:v>
                </c:pt>
                <c:pt idx="182">
                  <c:v>9.1401339999999998E-2</c:v>
                </c:pt>
                <c:pt idx="183">
                  <c:v>8.7133469999999991E-2</c:v>
                </c:pt>
                <c:pt idx="184">
                  <c:v>8.3536949999999999E-2</c:v>
                </c:pt>
                <c:pt idx="185">
                  <c:v>8.0498349999999996E-2</c:v>
                </c:pt>
                <c:pt idx="186">
                  <c:v>7.7928020000000001E-2</c:v>
                </c:pt>
                <c:pt idx="187">
                  <c:v>7.5754760000000004E-2</c:v>
                </c:pt>
                <c:pt idx="188">
                  <c:v>7.3921509999999996E-2</c:v>
                </c:pt>
                <c:pt idx="189">
                  <c:v>7.2382250000000009E-2</c:v>
                </c:pt>
                <c:pt idx="190">
                  <c:v>7.1099530000000008E-2</c:v>
                </c:pt>
                <c:pt idx="191">
                  <c:v>7.0042629999999995E-2</c:v>
                </c:pt>
                <c:pt idx="192">
                  <c:v>6.9186209999999998E-2</c:v>
                </c:pt>
                <c:pt idx="193">
                  <c:v>6.8509270000000011E-2</c:v>
                </c:pt>
                <c:pt idx="194">
                  <c:v>6.7994382999999992E-2</c:v>
                </c:pt>
                <c:pt idx="195">
                  <c:v>6.7627250999999999E-2</c:v>
                </c:pt>
                <c:pt idx="196">
                  <c:v>6.7396316999999997E-2</c:v>
                </c:pt>
                <c:pt idx="197">
                  <c:v>6.7292550999999992E-2</c:v>
                </c:pt>
                <c:pt idx="198">
                  <c:v>6.7309384999999999E-2</c:v>
                </c:pt>
                <c:pt idx="199">
                  <c:v>6.7442547999999991E-2</c:v>
                </c:pt>
                <c:pt idx="200">
                  <c:v>6.7689902999999996E-2</c:v>
                </c:pt>
                <c:pt idx="201">
                  <c:v>6.8051159999999999E-2</c:v>
                </c:pt>
                <c:pt idx="202">
                  <c:v>6.8527379999999999E-2</c:v>
                </c:pt>
                <c:pt idx="203">
                  <c:v>6.9120349999999997E-2</c:v>
                </c:pt>
                <c:pt idx="204">
                  <c:v>6.9831530000000003E-2</c:v>
                </c:pt>
                <c:pt idx="205">
                  <c:v>7.0660790000000001E-2</c:v>
                </c:pt>
                <c:pt idx="206">
                  <c:v>7.1604400000000012E-2</c:v>
                </c:pt>
                <c:pt idx="207">
                  <c:v>7.265249E-2</c:v>
                </c:pt>
                <c:pt idx="208">
                  <c:v>7.3785359999999994E-2</c:v>
                </c:pt>
                <c:pt idx="209">
                  <c:v>7.4968369999999993E-2</c:v>
                </c:pt>
                <c:pt idx="210">
                  <c:v>7.6145619999999997E-2</c:v>
                </c:pt>
                <c:pt idx="211">
                  <c:v>7.7232389999999998E-2</c:v>
                </c:pt>
                <c:pt idx="212">
                  <c:v>7.8107969999999999E-2</c:v>
                </c:pt>
                <c:pt idx="213">
                  <c:v>7.8612390000000004E-2</c:v>
                </c:pt>
                <c:pt idx="214">
                  <c:v>7.8552499999999997E-2</c:v>
                </c:pt>
                <c:pt idx="215">
                  <c:v>7.7724710000000002E-2</c:v>
                </c:pt>
                <c:pt idx="216">
                  <c:v>7.5956850000000006E-2</c:v>
                </c:pt>
                <c:pt idx="217">
                  <c:v>7.316156E-2</c:v>
                </c:pt>
                <c:pt idx="218">
                  <c:v>6.9379410000000002E-2</c:v>
                </c:pt>
                <c:pt idx="219">
                  <c:v>6.4784639999999991E-2</c:v>
                </c:pt>
                <c:pt idx="220">
                  <c:v>5.9645899999999995E-2</c:v>
                </c:pt>
                <c:pt idx="221">
                  <c:v>5.4260369999999995E-2</c:v>
                </c:pt>
                <c:pt idx="222">
                  <c:v>4.8893079999999998E-2</c:v>
                </c:pt>
                <c:pt idx="223">
                  <c:v>4.3742410000000002E-2</c:v>
                </c:pt>
                <c:pt idx="224">
                  <c:v>3.8933369999999995E-2</c:v>
                </c:pt>
                <c:pt idx="225">
                  <c:v>3.4528549999999998E-2</c:v>
                </c:pt>
                <c:pt idx="226">
                  <c:v>3.054546E-2</c:v>
                </c:pt>
                <c:pt idx="227">
                  <c:v>2.6972869999999999E-2</c:v>
                </c:pt>
                <c:pt idx="228">
                  <c:v>2.3783580000000002E-2</c:v>
                </c:pt>
                <c:pt idx="229">
                  <c:v>2.094298E-2</c:v>
                </c:pt>
                <c:pt idx="230">
                  <c:v>1.84145E-2</c:v>
                </c:pt>
                <c:pt idx="231">
                  <c:v>1.6162620000000003E-2</c:v>
                </c:pt>
                <c:pt idx="232">
                  <c:v>1.4154449999999999E-2</c:v>
                </c:pt>
                <c:pt idx="233">
                  <c:v>1.2360370000000002E-2</c:v>
                </c:pt>
                <c:pt idx="234">
                  <c:v>1.0754169999999999E-2</c:v>
                </c:pt>
                <c:pt idx="235">
                  <c:v>9.3128900000000008E-3</c:v>
                </c:pt>
                <c:pt idx="236">
                  <c:v>8.0165399999999991E-3</c:v>
                </c:pt>
                <c:pt idx="237">
                  <c:v>6.8477900000000012E-3</c:v>
                </c:pt>
                <c:pt idx="238">
                  <c:v>5.7916100000000009E-3</c:v>
                </c:pt>
                <c:pt idx="239">
                  <c:v>4.8350200000000006E-3</c:v>
                </c:pt>
                <c:pt idx="240">
                  <c:v>3.9667299999999999E-3</c:v>
                </c:pt>
                <c:pt idx="241">
                  <c:v>3.1769699999999994E-3</c:v>
                </c:pt>
                <c:pt idx="242">
                  <c:v>2.4572099999999996E-3</c:v>
                </c:pt>
                <c:pt idx="243">
                  <c:v>1.800050000000001E-3</c:v>
                </c:pt>
                <c:pt idx="244">
                  <c:v>1.1990200000000003E-3</c:v>
                </c:pt>
                <c:pt idx="245">
                  <c:v>6.4843000000000019E-4</c:v>
                </c:pt>
                <c:pt idx="246">
                  <c:v>1.4334000000000048E-4</c:v>
                </c:pt>
                <c:pt idx="247">
                  <c:v>3.2066000000000039E-4</c:v>
                </c:pt>
                <c:pt idx="248">
                  <c:v>7.4739899999999929E-4</c:v>
                </c:pt>
                <c:pt idx="249">
                  <c:v>1.1402819999999994E-3</c:v>
                </c:pt>
                <c:pt idx="250">
                  <c:v>1.5023229999999999E-3</c:v>
                </c:pt>
                <c:pt idx="251">
                  <c:v>1.8361879999999999E-3</c:v>
                </c:pt>
                <c:pt idx="252">
                  <c:v>2.1442379999999997E-3</c:v>
                </c:pt>
                <c:pt idx="253">
                  <c:v>2.4285750000000005E-3</c:v>
                </c:pt>
                <c:pt idx="254">
                  <c:v>2.6910579999999996E-3</c:v>
                </c:pt>
                <c:pt idx="255">
                  <c:v>2.9333450000000004E-3</c:v>
                </c:pt>
                <c:pt idx="256">
                  <c:v>3.1568999999999998E-3</c:v>
                </c:pt>
                <c:pt idx="257">
                  <c:v>3.3630219999999994E-3</c:v>
                </c:pt>
                <c:pt idx="258">
                  <c:v>3.5528550000000006E-3</c:v>
                </c:pt>
                <c:pt idx="259">
                  <c:v>3.7274059999999999E-3</c:v>
                </c:pt>
                <c:pt idx="260">
                  <c:v>3.88755E-3</c:v>
                </c:pt>
                <c:pt idx="261">
                  <c:v>4.0340430000000002E-3</c:v>
                </c:pt>
                <c:pt idx="262">
                  <c:v>4.1675280000000002E-3</c:v>
                </c:pt>
                <c:pt idx="263">
                  <c:v>4.2885419999999994E-3</c:v>
                </c:pt>
                <c:pt idx="264">
                  <c:v>4.397518999999999E-3</c:v>
                </c:pt>
                <c:pt idx="265">
                  <c:v>4.494797E-3</c:v>
                </c:pt>
                <c:pt idx="266">
                  <c:v>4.5806169999999995E-3</c:v>
                </c:pt>
                <c:pt idx="267">
                  <c:v>4.6551359999999998E-3</c:v>
                </c:pt>
                <c:pt idx="268">
                  <c:v>4.7184259999999995E-3</c:v>
                </c:pt>
                <c:pt idx="269">
                  <c:v>4.7704919999999994E-3</c:v>
                </c:pt>
                <c:pt idx="270">
                  <c:v>4.8112780000000004E-3</c:v>
                </c:pt>
                <c:pt idx="271">
                  <c:v>4.840694999999999E-3</c:v>
                </c:pt>
                <c:pt idx="272">
                  <c:v>4.8586440000000005E-3</c:v>
                </c:pt>
                <c:pt idx="273">
                  <c:v>4.8650529999999994E-3</c:v>
                </c:pt>
                <c:pt idx="274">
                  <c:v>4.8599150000000002E-3</c:v>
                </c:pt>
                <c:pt idx="275">
                  <c:v>4.843333E-3</c:v>
                </c:pt>
                <c:pt idx="276">
                  <c:v>4.8155560000000004E-3</c:v>
                </c:pt>
                <c:pt idx="277">
                  <c:v>4.7770050000000008E-3</c:v>
                </c:pt>
                <c:pt idx="278">
                  <c:v>4.7282890000000001E-3</c:v>
                </c:pt>
                <c:pt idx="279">
                  <c:v>4.670184E-3</c:v>
                </c:pt>
                <c:pt idx="280">
                  <c:v>4.6036109999999996E-3</c:v>
                </c:pt>
                <c:pt idx="281">
                  <c:v>4.5295839999999997E-3</c:v>
                </c:pt>
                <c:pt idx="282">
                  <c:v>4.4491679999999999E-3</c:v>
                </c:pt>
                <c:pt idx="283">
                  <c:v>4.3634190000000003E-3</c:v>
                </c:pt>
                <c:pt idx="284">
                  <c:v>4.2733509999999999E-3</c:v>
                </c:pt>
                <c:pt idx="285">
                  <c:v>4.1799039999999999E-3</c:v>
                </c:pt>
                <c:pt idx="286">
                  <c:v>4.0839259999999999E-3</c:v>
                </c:pt>
                <c:pt idx="287">
                  <c:v>3.9861610000000002E-3</c:v>
                </c:pt>
                <c:pt idx="288">
                  <c:v>3.8872589999999997E-3</c:v>
                </c:pt>
                <c:pt idx="289">
                  <c:v>3.7877669999999996E-3</c:v>
                </c:pt>
                <c:pt idx="290">
                  <c:v>3.6881489999999999E-3</c:v>
                </c:pt>
                <c:pt idx="291">
                  <c:v>3.588791E-3</c:v>
                </c:pt>
                <c:pt idx="292">
                  <c:v>3.4900069999999998E-3</c:v>
                </c:pt>
                <c:pt idx="293">
                  <c:v>3.3920539999999998E-3</c:v>
                </c:pt>
                <c:pt idx="294">
                  <c:v>3.2951410000000006E-3</c:v>
                </c:pt>
                <c:pt idx="295">
                  <c:v>3.1994309999999995E-3</c:v>
                </c:pt>
                <c:pt idx="296">
                  <c:v>3.105053E-3</c:v>
                </c:pt>
                <c:pt idx="297">
                  <c:v>3.0121060000000001E-3</c:v>
                </c:pt>
                <c:pt idx="298">
                  <c:v>2.9206670000000001E-3</c:v>
                </c:pt>
                <c:pt idx="299">
                  <c:v>2.8307860000000005E-3</c:v>
                </c:pt>
                <c:pt idx="300">
                  <c:v>2.7425050000000005E-3</c:v>
                </c:pt>
                <c:pt idx="301">
                  <c:v>2.6558449999999996E-3</c:v>
                </c:pt>
                <c:pt idx="302">
                  <c:v>2.5708179999999999E-3</c:v>
                </c:pt>
                <c:pt idx="303">
                  <c:v>2.487426E-3</c:v>
                </c:pt>
                <c:pt idx="304">
                  <c:v>2.4056670000000002E-3</c:v>
                </c:pt>
                <c:pt idx="305">
                  <c:v>2.3255270000000004E-3</c:v>
                </c:pt>
                <c:pt idx="306">
                  <c:v>2.2469920000000002E-3</c:v>
                </c:pt>
                <c:pt idx="307">
                  <c:v>2.1700400000000002E-3</c:v>
                </c:pt>
                <c:pt idx="308">
                  <c:v>2.0946490000000001E-3</c:v>
                </c:pt>
                <c:pt idx="309">
                  <c:v>2.0207940000000002E-3</c:v>
                </c:pt>
                <c:pt idx="310">
                  <c:v>1.9484449999999996E-3</c:v>
                </c:pt>
                <c:pt idx="311">
                  <c:v>1.8775740000000003E-3</c:v>
                </c:pt>
                <c:pt idx="312">
                  <c:v>1.8081519999999999E-3</c:v>
                </c:pt>
                <c:pt idx="313">
                  <c:v>1.7401489999999999E-3</c:v>
                </c:pt>
                <c:pt idx="314">
                  <c:v>1.6735299999999999E-3</c:v>
                </c:pt>
                <c:pt idx="315">
                  <c:v>1.6082669999999996E-3</c:v>
                </c:pt>
                <c:pt idx="316">
                  <c:v>1.5443269999999999E-3</c:v>
                </c:pt>
                <c:pt idx="317">
                  <c:v>1.4816790000000001E-3</c:v>
                </c:pt>
                <c:pt idx="318">
                  <c:v>1.4202920000000001E-3</c:v>
                </c:pt>
                <c:pt idx="319">
                  <c:v>1.3601350000000002E-3</c:v>
                </c:pt>
                <c:pt idx="320">
                  <c:v>1.3011780000000001E-3</c:v>
                </c:pt>
                <c:pt idx="321">
                  <c:v>1.2433919999999998E-3</c:v>
                </c:pt>
                <c:pt idx="322">
                  <c:v>1.1867459999999998E-3</c:v>
                </c:pt>
                <c:pt idx="323">
                  <c:v>1.1312110000000005E-3</c:v>
                </c:pt>
                <c:pt idx="324">
                  <c:v>1.0767619999999998E-3</c:v>
                </c:pt>
                <c:pt idx="325">
                  <c:v>1.0233680000000002E-3</c:v>
                </c:pt>
                <c:pt idx="326">
                  <c:v>9.7100400000000057E-4</c:v>
                </c:pt>
                <c:pt idx="327">
                  <c:v>9.1964399999999984E-4</c:v>
                </c:pt>
                <c:pt idx="328">
                  <c:v>8.6926099999999965E-4</c:v>
                </c:pt>
                <c:pt idx="329">
                  <c:v>8.1983200000000037E-4</c:v>
                </c:pt>
                <c:pt idx="330">
                  <c:v>7.7132999999999976E-4</c:v>
                </c:pt>
                <c:pt idx="331">
                  <c:v>7.23736E-4</c:v>
                </c:pt>
                <c:pt idx="332">
                  <c:v>6.7702199999999978E-4</c:v>
                </c:pt>
                <c:pt idx="333">
                  <c:v>6.3116999999999991E-4</c:v>
                </c:pt>
                <c:pt idx="334">
                  <c:v>5.8615500000000053E-4</c:v>
                </c:pt>
                <c:pt idx="335">
                  <c:v>5.4195900000000028E-4</c:v>
                </c:pt>
                <c:pt idx="336">
                  <c:v>4.9855800000000007E-4</c:v>
                </c:pt>
                <c:pt idx="337">
                  <c:v>4.559360000000001E-4</c:v>
                </c:pt>
                <c:pt idx="338">
                  <c:v>4.140709999999998E-4</c:v>
                </c:pt>
                <c:pt idx="339">
                  <c:v>3.7294400000000005E-4</c:v>
                </c:pt>
                <c:pt idx="340">
                  <c:v>3.3253900000000019E-4</c:v>
                </c:pt>
                <c:pt idx="341">
                  <c:v>2.9283800000000013E-4</c:v>
                </c:pt>
                <c:pt idx="342">
                  <c:v>2.538219999999999E-4</c:v>
                </c:pt>
                <c:pt idx="343">
                  <c:v>2.1547500000000013E-4</c:v>
                </c:pt>
                <c:pt idx="344">
                  <c:v>1.7778200000000003E-4</c:v>
                </c:pt>
                <c:pt idx="345">
                  <c:v>1.4072599999999987E-4</c:v>
                </c:pt>
                <c:pt idx="346">
                  <c:v>1.0429300000000009E-4</c:v>
                </c:pt>
                <c:pt idx="347">
                  <c:v>6.84660000000001E-5</c:v>
                </c:pt>
                <c:pt idx="348">
                  <c:v>3.3233000000000134E-5</c:v>
                </c:pt>
                <c:pt idx="349">
                  <c:v>1.4199999999998068E-6</c:v>
                </c:pt>
                <c:pt idx="350">
                  <c:v>3.5508999999999975E-5</c:v>
                </c:pt>
                <c:pt idx="351">
                  <c:v>6.9044999999999784E-5</c:v>
                </c:pt>
                <c:pt idx="352">
                  <c:v>1.0204300000000001E-4</c:v>
                </c:pt>
                <c:pt idx="353">
                  <c:v>1.3451200000000026E-4</c:v>
                </c:pt>
                <c:pt idx="354">
                  <c:v>1.66467E-4</c:v>
                </c:pt>
                <c:pt idx="355">
                  <c:v>1.9791899999999996E-4</c:v>
                </c:pt>
                <c:pt idx="356">
                  <c:v>2.2887800000000007E-4</c:v>
                </c:pt>
                <c:pt idx="357">
                  <c:v>2.5935699999999999E-4</c:v>
                </c:pt>
                <c:pt idx="358">
                  <c:v>2.893660000000001E-4</c:v>
                </c:pt>
                <c:pt idx="359">
                  <c:v>3.1891599999999982E-4</c:v>
                </c:pt>
                <c:pt idx="360">
                  <c:v>3.4801500000000013E-4</c:v>
                </c:pt>
                <c:pt idx="361">
                  <c:v>3.7667599999999983E-4</c:v>
                </c:pt>
                <c:pt idx="362">
                  <c:v>4.0490700000000036E-4</c:v>
                </c:pt>
                <c:pt idx="363">
                  <c:v>4.327179999999999E-4</c:v>
                </c:pt>
                <c:pt idx="364">
                  <c:v>4.601169999999999E-4</c:v>
                </c:pt>
                <c:pt idx="365">
                  <c:v>4.871140000000003E-4</c:v>
                </c:pt>
                <c:pt idx="366">
                  <c:v>5.13716E-4</c:v>
                </c:pt>
                <c:pt idx="367">
                  <c:v>5.3993399999999973E-4</c:v>
                </c:pt>
                <c:pt idx="368">
                  <c:v>5.6577399999999979E-4</c:v>
                </c:pt>
                <c:pt idx="369">
                  <c:v>5.9124499999999979E-4</c:v>
                </c:pt>
                <c:pt idx="370">
                  <c:v>6.1635399999999995E-4</c:v>
                </c:pt>
                <c:pt idx="371">
                  <c:v>6.4110899999999995E-4</c:v>
                </c:pt>
                <c:pt idx="372">
                  <c:v>6.6551600000000011E-4</c:v>
                </c:pt>
                <c:pt idx="373">
                  <c:v>6.8958499999999994E-4</c:v>
                </c:pt>
                <c:pt idx="374">
                  <c:v>7.1331999999999993E-4</c:v>
                </c:pt>
                <c:pt idx="375">
                  <c:v>7.3673000000000011E-4</c:v>
                </c:pt>
                <c:pt idx="376">
                  <c:v>7.5982099999999993E-4</c:v>
                </c:pt>
                <c:pt idx="377">
                  <c:v>7.8259800000000023E-4</c:v>
                </c:pt>
                <c:pt idx="378">
                  <c:v>8.0506900000000027E-4</c:v>
                </c:pt>
                <c:pt idx="379">
                  <c:v>8.2723899999999958E-4</c:v>
                </c:pt>
                <c:pt idx="380">
                  <c:v>8.4911499999999968E-4</c:v>
                </c:pt>
                <c:pt idx="381">
                  <c:v>8.707010000000002E-4</c:v>
                </c:pt>
                <c:pt idx="382">
                  <c:v>8.9200499999999997E-4</c:v>
                </c:pt>
                <c:pt idx="383">
                  <c:v>9.1303E-4</c:v>
                </c:pt>
                <c:pt idx="384">
                  <c:v>9.337830000000001E-4</c:v>
                </c:pt>
                <c:pt idx="385">
                  <c:v>9.5426999999999968E-4</c:v>
                </c:pt>
                <c:pt idx="386">
                  <c:v>9.7449399999999979E-4</c:v>
                </c:pt>
                <c:pt idx="387">
                  <c:v>9.9446099999999987E-4</c:v>
                </c:pt>
                <c:pt idx="388">
                  <c:v>1.0141769999999998E-3</c:v>
                </c:pt>
                <c:pt idx="389">
                  <c:v>1.0336440000000002E-3</c:v>
                </c:pt>
                <c:pt idx="390">
                  <c:v>1.0528690000000001E-3</c:v>
                </c:pt>
                <c:pt idx="391">
                  <c:v>1.0718559999999995E-3</c:v>
                </c:pt>
                <c:pt idx="392">
                  <c:v>1.0906080000000003E-3</c:v>
                </c:pt>
                <c:pt idx="393">
                  <c:v>1.1091310000000002E-3</c:v>
                </c:pt>
                <c:pt idx="394">
                  <c:v>1.1274289999999997E-3</c:v>
                </c:pt>
                <c:pt idx="395">
                  <c:v>1.1455049999999998E-3</c:v>
                </c:pt>
                <c:pt idx="396">
                  <c:v>1.1633640000000001E-3</c:v>
                </c:pt>
                <c:pt idx="397">
                  <c:v>1.1810089999999994E-3</c:v>
                </c:pt>
                <c:pt idx="398">
                  <c:v>1.1984460000000001E-3</c:v>
                </c:pt>
                <c:pt idx="399">
                  <c:v>1.2156759999999997E-3</c:v>
                </c:pt>
              </c:numCache>
            </c:numRef>
          </c:yVal>
          <c:smooth val="1"/>
          <c:extLst>
            <c:ext xmlns:c16="http://schemas.microsoft.com/office/drawing/2014/chart" uri="{C3380CC4-5D6E-409C-BE32-E72D297353CC}">
              <c16:uniqueId val="{00000002-B8DF-4B46-BB08-C5B84411FC53}"/>
            </c:ext>
          </c:extLst>
        </c:ser>
        <c:ser>
          <c:idx val="4"/>
          <c:order val="3"/>
          <c:tx>
            <c:strRef>
              <c:f>副振動!$AA$1</c:f>
              <c:strCache>
                <c:ptCount val="1"/>
                <c:pt idx="0">
                  <c:v>0.16</c:v>
                </c:pt>
              </c:strCache>
            </c:strRef>
          </c:tx>
          <c:spPr>
            <a:ln w="19050" cap="rnd">
              <a:solidFill>
                <a:schemeClr val="accent5"/>
              </a:solidFill>
              <a:round/>
            </a:ln>
            <a:effectLst/>
          </c:spPr>
          <c:marker>
            <c:symbol val="none"/>
          </c:marker>
          <c:xVal>
            <c:numRef>
              <c:f>副振動!$W$2:$W$401</c:f>
              <c:numCache>
                <c:formatCode>0.00E+00</c:formatCode>
                <c:ptCount val="400"/>
                <c:pt idx="0" formatCode="General">
                  <c:v>0</c:v>
                </c:pt>
                <c:pt idx="1">
                  <c:v>2.7921919999999999E-2</c:v>
                </c:pt>
                <c:pt idx="2">
                  <c:v>5.5843839999999999E-2</c:v>
                </c:pt>
                <c:pt idx="3">
                  <c:v>8.3765759999999995E-2</c:v>
                </c:pt>
                <c:pt idx="4">
                  <c:v>0.1116877</c:v>
                </c:pt>
                <c:pt idx="5">
                  <c:v>0.1396096</c:v>
                </c:pt>
                <c:pt idx="6">
                  <c:v>0.1675315</c:v>
                </c:pt>
                <c:pt idx="7">
                  <c:v>0.1954534</c:v>
                </c:pt>
                <c:pt idx="8">
                  <c:v>0.2233754</c:v>
                </c:pt>
                <c:pt idx="9">
                  <c:v>0.2512973</c:v>
                </c:pt>
                <c:pt idx="10">
                  <c:v>0.2792192</c:v>
                </c:pt>
                <c:pt idx="11">
                  <c:v>0.3071411</c:v>
                </c:pt>
                <c:pt idx="12">
                  <c:v>0.335063</c:v>
                </c:pt>
                <c:pt idx="13">
                  <c:v>0.362985</c:v>
                </c:pt>
                <c:pt idx="14">
                  <c:v>0.3909069</c:v>
                </c:pt>
                <c:pt idx="15">
                  <c:v>0.4188288</c:v>
                </c:pt>
                <c:pt idx="16">
                  <c:v>0.4467507</c:v>
                </c:pt>
                <c:pt idx="17">
                  <c:v>0.4746726</c:v>
                </c:pt>
                <c:pt idx="18">
                  <c:v>0.5025946</c:v>
                </c:pt>
                <c:pt idx="19">
                  <c:v>0.53051649999999995</c:v>
                </c:pt>
                <c:pt idx="20">
                  <c:v>0.5584384</c:v>
                </c:pt>
                <c:pt idx="21">
                  <c:v>0.58636029999999995</c:v>
                </c:pt>
                <c:pt idx="22">
                  <c:v>0.6142822</c:v>
                </c:pt>
                <c:pt idx="23">
                  <c:v>0.6422042</c:v>
                </c:pt>
                <c:pt idx="24">
                  <c:v>0.67012609999999995</c:v>
                </c:pt>
                <c:pt idx="25">
                  <c:v>0.698048</c:v>
                </c:pt>
                <c:pt idx="26">
                  <c:v>0.72596989999999995</c:v>
                </c:pt>
                <c:pt idx="27">
                  <c:v>0.7538918</c:v>
                </c:pt>
                <c:pt idx="28">
                  <c:v>0.7818138</c:v>
                </c:pt>
                <c:pt idx="29">
                  <c:v>0.80973569999999995</c:v>
                </c:pt>
                <c:pt idx="30">
                  <c:v>0.8376576</c:v>
                </c:pt>
                <c:pt idx="31">
                  <c:v>0.86557949999999995</c:v>
                </c:pt>
                <c:pt idx="32">
                  <c:v>0.8935014</c:v>
                </c:pt>
                <c:pt idx="33">
                  <c:v>0.9214234</c:v>
                </c:pt>
                <c:pt idx="34">
                  <c:v>0.94934529999999995</c:v>
                </c:pt>
                <c:pt idx="35">
                  <c:v>0.9772672</c:v>
                </c:pt>
                <c:pt idx="36">
                  <c:v>1.0051890000000001</c:v>
                </c:pt>
                <c:pt idx="37">
                  <c:v>1.0331109999999999</c:v>
                </c:pt>
                <c:pt idx="38">
                  <c:v>1.0610329999999999</c:v>
                </c:pt>
                <c:pt idx="39">
                  <c:v>1.0889549999999999</c:v>
                </c:pt>
                <c:pt idx="40">
                  <c:v>1.1168769999999999</c:v>
                </c:pt>
                <c:pt idx="41">
                  <c:v>1.1447989999999999</c:v>
                </c:pt>
                <c:pt idx="42">
                  <c:v>1.1727209999999999</c:v>
                </c:pt>
                <c:pt idx="43">
                  <c:v>1.2006429999999999</c:v>
                </c:pt>
                <c:pt idx="44">
                  <c:v>1.228564</c:v>
                </c:pt>
                <c:pt idx="45">
                  <c:v>1.256486</c:v>
                </c:pt>
                <c:pt idx="46">
                  <c:v>1.284408</c:v>
                </c:pt>
                <c:pt idx="47">
                  <c:v>1.31233</c:v>
                </c:pt>
                <c:pt idx="48">
                  <c:v>1.340252</c:v>
                </c:pt>
                <c:pt idx="49">
                  <c:v>1.368174</c:v>
                </c:pt>
                <c:pt idx="50">
                  <c:v>1.396096</c:v>
                </c:pt>
                <c:pt idx="51">
                  <c:v>1.424018</c:v>
                </c:pt>
                <c:pt idx="52">
                  <c:v>1.45194</c:v>
                </c:pt>
                <c:pt idx="53">
                  <c:v>1.479862</c:v>
                </c:pt>
                <c:pt idx="54">
                  <c:v>1.507784</c:v>
                </c:pt>
                <c:pt idx="55">
                  <c:v>1.535706</c:v>
                </c:pt>
                <c:pt idx="56">
                  <c:v>1.563628</c:v>
                </c:pt>
                <c:pt idx="57">
                  <c:v>1.5915490000000001</c:v>
                </c:pt>
                <c:pt idx="58">
                  <c:v>1.6194710000000001</c:v>
                </c:pt>
                <c:pt idx="59">
                  <c:v>1.6473930000000001</c:v>
                </c:pt>
                <c:pt idx="60">
                  <c:v>1.6753150000000001</c:v>
                </c:pt>
                <c:pt idx="61">
                  <c:v>1.7032369999999999</c:v>
                </c:pt>
                <c:pt idx="62">
                  <c:v>1.7311589999999999</c:v>
                </c:pt>
                <c:pt idx="63">
                  <c:v>1.7590809999999999</c:v>
                </c:pt>
                <c:pt idx="64">
                  <c:v>1.7870029999999999</c:v>
                </c:pt>
                <c:pt idx="65">
                  <c:v>1.8149249999999999</c:v>
                </c:pt>
                <c:pt idx="66">
                  <c:v>1.8428469999999999</c:v>
                </c:pt>
                <c:pt idx="67">
                  <c:v>1.8707689999999999</c:v>
                </c:pt>
                <c:pt idx="68">
                  <c:v>1.8986909999999999</c:v>
                </c:pt>
                <c:pt idx="69">
                  <c:v>1.926612</c:v>
                </c:pt>
                <c:pt idx="70">
                  <c:v>1.954534</c:v>
                </c:pt>
                <c:pt idx="71">
                  <c:v>1.982456</c:v>
                </c:pt>
                <c:pt idx="72">
                  <c:v>2.0103780000000002</c:v>
                </c:pt>
                <c:pt idx="73">
                  <c:v>2.0383</c:v>
                </c:pt>
                <c:pt idx="74">
                  <c:v>2.0662219999999998</c:v>
                </c:pt>
                <c:pt idx="75">
                  <c:v>2.094144</c:v>
                </c:pt>
                <c:pt idx="76">
                  <c:v>2.1220659999999998</c:v>
                </c:pt>
                <c:pt idx="77">
                  <c:v>2.149988</c:v>
                </c:pt>
                <c:pt idx="78">
                  <c:v>2.1779099999999998</c:v>
                </c:pt>
                <c:pt idx="79">
                  <c:v>2.205832</c:v>
                </c:pt>
                <c:pt idx="80">
                  <c:v>2.2337539999999998</c:v>
                </c:pt>
                <c:pt idx="81">
                  <c:v>2.261676</c:v>
                </c:pt>
                <c:pt idx="82">
                  <c:v>2.2895970000000001</c:v>
                </c:pt>
                <c:pt idx="83">
                  <c:v>2.3175189999999999</c:v>
                </c:pt>
                <c:pt idx="84">
                  <c:v>2.3454410000000001</c:v>
                </c:pt>
                <c:pt idx="85">
                  <c:v>2.3733629999999999</c:v>
                </c:pt>
                <c:pt idx="86">
                  <c:v>2.4012850000000001</c:v>
                </c:pt>
                <c:pt idx="87">
                  <c:v>2.4292069999999999</c:v>
                </c:pt>
                <c:pt idx="88">
                  <c:v>2.4571290000000001</c:v>
                </c:pt>
                <c:pt idx="89">
                  <c:v>2.4850509999999999</c:v>
                </c:pt>
                <c:pt idx="90">
                  <c:v>2.5129730000000001</c:v>
                </c:pt>
                <c:pt idx="91">
                  <c:v>2.5408949999999999</c:v>
                </c:pt>
                <c:pt idx="92">
                  <c:v>2.5688170000000001</c:v>
                </c:pt>
                <c:pt idx="93">
                  <c:v>2.5967389999999999</c:v>
                </c:pt>
                <c:pt idx="94">
                  <c:v>2.62466</c:v>
                </c:pt>
                <c:pt idx="95">
                  <c:v>2.6525820000000002</c:v>
                </c:pt>
                <c:pt idx="96">
                  <c:v>2.680504</c:v>
                </c:pt>
                <c:pt idx="97">
                  <c:v>2.7084260000000002</c:v>
                </c:pt>
                <c:pt idx="98">
                  <c:v>2.736348</c:v>
                </c:pt>
                <c:pt idx="99">
                  <c:v>2.7642699999999998</c:v>
                </c:pt>
                <c:pt idx="100">
                  <c:v>2.792192</c:v>
                </c:pt>
                <c:pt idx="101">
                  <c:v>2.8201139999999998</c:v>
                </c:pt>
                <c:pt idx="102">
                  <c:v>2.848036</c:v>
                </c:pt>
                <c:pt idx="103">
                  <c:v>2.8759579999999998</c:v>
                </c:pt>
                <c:pt idx="104">
                  <c:v>2.90388</c:v>
                </c:pt>
                <c:pt idx="105">
                  <c:v>2.9318019999999998</c:v>
                </c:pt>
                <c:pt idx="106">
                  <c:v>2.959724</c:v>
                </c:pt>
                <c:pt idx="107">
                  <c:v>2.9876450000000001</c:v>
                </c:pt>
                <c:pt idx="108">
                  <c:v>3.0155669999999999</c:v>
                </c:pt>
                <c:pt idx="109">
                  <c:v>3.0434890000000001</c:v>
                </c:pt>
                <c:pt idx="110">
                  <c:v>3.0714109999999999</c:v>
                </c:pt>
                <c:pt idx="111">
                  <c:v>3.0993330000000001</c:v>
                </c:pt>
                <c:pt idx="112">
                  <c:v>3.1272549999999999</c:v>
                </c:pt>
                <c:pt idx="113">
                  <c:v>3.1551770000000001</c:v>
                </c:pt>
                <c:pt idx="114">
                  <c:v>3.1830989999999999</c:v>
                </c:pt>
                <c:pt idx="115">
                  <c:v>3.2110210000000001</c:v>
                </c:pt>
                <c:pt idx="116">
                  <c:v>3.2389429999999999</c:v>
                </c:pt>
                <c:pt idx="117">
                  <c:v>3.2668650000000001</c:v>
                </c:pt>
                <c:pt idx="118">
                  <c:v>3.2947869999999999</c:v>
                </c:pt>
                <c:pt idx="119">
                  <c:v>3.322708</c:v>
                </c:pt>
                <c:pt idx="120">
                  <c:v>3.3506300000000002</c:v>
                </c:pt>
                <c:pt idx="121">
                  <c:v>3.378552</c:v>
                </c:pt>
                <c:pt idx="122">
                  <c:v>3.4064739999999998</c:v>
                </c:pt>
                <c:pt idx="123">
                  <c:v>3.434396</c:v>
                </c:pt>
                <c:pt idx="124">
                  <c:v>3.4623179999999998</c:v>
                </c:pt>
                <c:pt idx="125">
                  <c:v>3.49024</c:v>
                </c:pt>
                <c:pt idx="126">
                  <c:v>3.5181619999999998</c:v>
                </c:pt>
                <c:pt idx="127">
                  <c:v>3.546084</c:v>
                </c:pt>
                <c:pt idx="128">
                  <c:v>3.5740059999999998</c:v>
                </c:pt>
                <c:pt idx="129">
                  <c:v>3.601928</c:v>
                </c:pt>
                <c:pt idx="130">
                  <c:v>3.6298499999999998</c:v>
                </c:pt>
                <c:pt idx="131">
                  <c:v>3.6577709999999999</c:v>
                </c:pt>
                <c:pt idx="132">
                  <c:v>3.6856930000000001</c:v>
                </c:pt>
                <c:pt idx="133">
                  <c:v>3.7136149999999999</c:v>
                </c:pt>
                <c:pt idx="134">
                  <c:v>3.7415370000000001</c:v>
                </c:pt>
                <c:pt idx="135">
                  <c:v>3.7694589999999999</c:v>
                </c:pt>
                <c:pt idx="136">
                  <c:v>3.7973810000000001</c:v>
                </c:pt>
                <c:pt idx="137">
                  <c:v>3.8253029999999999</c:v>
                </c:pt>
                <c:pt idx="138">
                  <c:v>3.8532250000000001</c:v>
                </c:pt>
                <c:pt idx="139">
                  <c:v>3.8811469999999999</c:v>
                </c:pt>
                <c:pt idx="140">
                  <c:v>3.9090690000000001</c:v>
                </c:pt>
                <c:pt idx="141">
                  <c:v>3.9369909999999999</c:v>
                </c:pt>
                <c:pt idx="142">
                  <c:v>3.9649130000000001</c:v>
                </c:pt>
                <c:pt idx="143">
                  <c:v>3.9928349999999999</c:v>
                </c:pt>
                <c:pt idx="144">
                  <c:v>4.0207560000000004</c:v>
                </c:pt>
                <c:pt idx="145">
                  <c:v>4.0486779999999998</c:v>
                </c:pt>
                <c:pt idx="146">
                  <c:v>4.0766</c:v>
                </c:pt>
                <c:pt idx="147">
                  <c:v>4.1045220000000002</c:v>
                </c:pt>
                <c:pt idx="148">
                  <c:v>4.1324439999999996</c:v>
                </c:pt>
                <c:pt idx="149">
                  <c:v>4.1603659999999998</c:v>
                </c:pt>
                <c:pt idx="150">
                  <c:v>4.188288</c:v>
                </c:pt>
                <c:pt idx="151">
                  <c:v>4.2162100000000002</c:v>
                </c:pt>
                <c:pt idx="152">
                  <c:v>4.2441319999999996</c:v>
                </c:pt>
                <c:pt idx="153">
                  <c:v>4.2720539999999998</c:v>
                </c:pt>
                <c:pt idx="154">
                  <c:v>4.299976</c:v>
                </c:pt>
                <c:pt idx="155">
                  <c:v>4.3278980000000002</c:v>
                </c:pt>
                <c:pt idx="156">
                  <c:v>4.3558190000000003</c:v>
                </c:pt>
                <c:pt idx="157">
                  <c:v>4.3837409999999997</c:v>
                </c:pt>
                <c:pt idx="158">
                  <c:v>4.4116629999999999</c:v>
                </c:pt>
                <c:pt idx="159">
                  <c:v>4.4395850000000001</c:v>
                </c:pt>
                <c:pt idx="160">
                  <c:v>4.4675070000000003</c:v>
                </c:pt>
                <c:pt idx="161">
                  <c:v>4.4954289999999997</c:v>
                </c:pt>
                <c:pt idx="162">
                  <c:v>4.5233509999999999</c:v>
                </c:pt>
                <c:pt idx="163">
                  <c:v>4.5512730000000001</c:v>
                </c:pt>
                <c:pt idx="164">
                  <c:v>4.5791950000000003</c:v>
                </c:pt>
                <c:pt idx="165">
                  <c:v>4.6071169999999997</c:v>
                </c:pt>
                <c:pt idx="166">
                  <c:v>4.6350389999999999</c:v>
                </c:pt>
                <c:pt idx="167">
                  <c:v>4.6629610000000001</c:v>
                </c:pt>
                <c:pt idx="168">
                  <c:v>4.6908830000000004</c:v>
                </c:pt>
                <c:pt idx="169">
                  <c:v>4.7188040000000004</c:v>
                </c:pt>
                <c:pt idx="170">
                  <c:v>4.7467259999999998</c:v>
                </c:pt>
                <c:pt idx="171">
                  <c:v>4.774648</c:v>
                </c:pt>
                <c:pt idx="172">
                  <c:v>4.8025700000000002</c:v>
                </c:pt>
                <c:pt idx="173">
                  <c:v>4.8304919999999996</c:v>
                </c:pt>
                <c:pt idx="174">
                  <c:v>4.8584139999999998</c:v>
                </c:pt>
                <c:pt idx="175">
                  <c:v>4.886336</c:v>
                </c:pt>
                <c:pt idx="176">
                  <c:v>4.9142580000000002</c:v>
                </c:pt>
                <c:pt idx="177">
                  <c:v>4.9421799999999996</c:v>
                </c:pt>
                <c:pt idx="178">
                  <c:v>4.9701019999999998</c:v>
                </c:pt>
                <c:pt idx="179">
                  <c:v>4.998024</c:v>
                </c:pt>
                <c:pt idx="180">
                  <c:v>5.0259460000000002</c:v>
                </c:pt>
                <c:pt idx="181">
                  <c:v>5.0538670000000003</c:v>
                </c:pt>
                <c:pt idx="182">
                  <c:v>5.0817889999999997</c:v>
                </c:pt>
                <c:pt idx="183">
                  <c:v>5.1097109999999999</c:v>
                </c:pt>
                <c:pt idx="184">
                  <c:v>5.1376330000000001</c:v>
                </c:pt>
                <c:pt idx="185">
                  <c:v>5.1655550000000003</c:v>
                </c:pt>
                <c:pt idx="186">
                  <c:v>5.1934769999999997</c:v>
                </c:pt>
                <c:pt idx="187">
                  <c:v>5.2213989999999999</c:v>
                </c:pt>
                <c:pt idx="188">
                  <c:v>5.2493210000000001</c:v>
                </c:pt>
                <c:pt idx="189">
                  <c:v>5.2772430000000004</c:v>
                </c:pt>
                <c:pt idx="190">
                  <c:v>5.3051649999999997</c:v>
                </c:pt>
                <c:pt idx="191">
                  <c:v>5.3330869999999999</c:v>
                </c:pt>
                <c:pt idx="192">
                  <c:v>5.3610090000000001</c:v>
                </c:pt>
                <c:pt idx="193">
                  <c:v>5.3889310000000004</c:v>
                </c:pt>
                <c:pt idx="194">
                  <c:v>5.4168520000000004</c:v>
                </c:pt>
                <c:pt idx="195">
                  <c:v>5.4447739999999998</c:v>
                </c:pt>
                <c:pt idx="196">
                  <c:v>5.472696</c:v>
                </c:pt>
                <c:pt idx="197">
                  <c:v>5.5006180000000002</c:v>
                </c:pt>
                <c:pt idx="198">
                  <c:v>5.5285399999999996</c:v>
                </c:pt>
                <c:pt idx="199">
                  <c:v>5.5564619999999998</c:v>
                </c:pt>
                <c:pt idx="200">
                  <c:v>5.584384</c:v>
                </c:pt>
                <c:pt idx="201">
                  <c:v>5.6123060000000002</c:v>
                </c:pt>
                <c:pt idx="202">
                  <c:v>5.6402279999999996</c:v>
                </c:pt>
                <c:pt idx="203">
                  <c:v>5.6681499999999998</c:v>
                </c:pt>
                <c:pt idx="204">
                  <c:v>5.696072</c:v>
                </c:pt>
                <c:pt idx="205">
                  <c:v>5.7239940000000002</c:v>
                </c:pt>
                <c:pt idx="206">
                  <c:v>5.7519150000000003</c:v>
                </c:pt>
                <c:pt idx="207">
                  <c:v>5.7798369999999997</c:v>
                </c:pt>
                <c:pt idx="208">
                  <c:v>5.8077589999999999</c:v>
                </c:pt>
                <c:pt idx="209">
                  <c:v>5.8356810000000001</c:v>
                </c:pt>
                <c:pt idx="210">
                  <c:v>5.8636030000000003</c:v>
                </c:pt>
                <c:pt idx="211">
                  <c:v>5.8915249999999997</c:v>
                </c:pt>
                <c:pt idx="212">
                  <c:v>5.9194469999999999</c:v>
                </c:pt>
                <c:pt idx="213">
                  <c:v>5.9473690000000001</c:v>
                </c:pt>
                <c:pt idx="214">
                  <c:v>5.9752910000000004</c:v>
                </c:pt>
                <c:pt idx="215">
                  <c:v>6.0032129999999997</c:v>
                </c:pt>
                <c:pt idx="216">
                  <c:v>6.0311349999999999</c:v>
                </c:pt>
                <c:pt idx="217">
                  <c:v>6.0590570000000001</c:v>
                </c:pt>
                <c:pt idx="218">
                  <c:v>6.0869790000000004</c:v>
                </c:pt>
                <c:pt idx="219">
                  <c:v>6.1148999999999996</c:v>
                </c:pt>
                <c:pt idx="220">
                  <c:v>6.1428219999999998</c:v>
                </c:pt>
                <c:pt idx="221">
                  <c:v>6.170744</c:v>
                </c:pt>
                <c:pt idx="222">
                  <c:v>6.1986660000000002</c:v>
                </c:pt>
                <c:pt idx="223">
                  <c:v>6.2265879999999996</c:v>
                </c:pt>
                <c:pt idx="224">
                  <c:v>6.2545099999999998</c:v>
                </c:pt>
                <c:pt idx="225">
                  <c:v>6.282432</c:v>
                </c:pt>
                <c:pt idx="226">
                  <c:v>6.3103540000000002</c:v>
                </c:pt>
                <c:pt idx="227">
                  <c:v>6.3382759999999996</c:v>
                </c:pt>
                <c:pt idx="228">
                  <c:v>6.3661979999999998</c:v>
                </c:pt>
                <c:pt idx="229">
                  <c:v>6.39412</c:v>
                </c:pt>
                <c:pt idx="230">
                  <c:v>6.4220420000000003</c:v>
                </c:pt>
                <c:pt idx="231">
                  <c:v>6.4499630000000003</c:v>
                </c:pt>
                <c:pt idx="232">
                  <c:v>6.4778849999999997</c:v>
                </c:pt>
                <c:pt idx="233">
                  <c:v>6.5058069999999999</c:v>
                </c:pt>
                <c:pt idx="234">
                  <c:v>6.5337290000000001</c:v>
                </c:pt>
                <c:pt idx="235">
                  <c:v>6.5616510000000003</c:v>
                </c:pt>
                <c:pt idx="236">
                  <c:v>6.5895729999999997</c:v>
                </c:pt>
                <c:pt idx="237">
                  <c:v>6.6174949999999999</c:v>
                </c:pt>
                <c:pt idx="238">
                  <c:v>6.6454170000000001</c:v>
                </c:pt>
                <c:pt idx="239">
                  <c:v>6.6733390000000004</c:v>
                </c:pt>
                <c:pt idx="240">
                  <c:v>6.7012609999999997</c:v>
                </c:pt>
                <c:pt idx="241">
                  <c:v>6.7291829999999999</c:v>
                </c:pt>
                <c:pt idx="242">
                  <c:v>6.7571050000000001</c:v>
                </c:pt>
                <c:pt idx="243">
                  <c:v>6.7850270000000004</c:v>
                </c:pt>
                <c:pt idx="244">
                  <c:v>6.8129479999999996</c:v>
                </c:pt>
                <c:pt idx="245">
                  <c:v>6.8408699999999998</c:v>
                </c:pt>
                <c:pt idx="246">
                  <c:v>6.868792</c:v>
                </c:pt>
                <c:pt idx="247">
                  <c:v>6.8967140000000002</c:v>
                </c:pt>
                <c:pt idx="248">
                  <c:v>6.9246359999999996</c:v>
                </c:pt>
                <c:pt idx="249">
                  <c:v>6.9525579999999998</c:v>
                </c:pt>
                <c:pt idx="250">
                  <c:v>6.98048</c:v>
                </c:pt>
                <c:pt idx="251">
                  <c:v>7.0084020000000002</c:v>
                </c:pt>
                <c:pt idx="252">
                  <c:v>7.0363239999999996</c:v>
                </c:pt>
                <c:pt idx="253">
                  <c:v>7.0642459999999998</c:v>
                </c:pt>
                <c:pt idx="254">
                  <c:v>7.092168</c:v>
                </c:pt>
                <c:pt idx="255">
                  <c:v>7.1200900000000003</c:v>
                </c:pt>
                <c:pt idx="256">
                  <c:v>7.1480110000000003</c:v>
                </c:pt>
                <c:pt idx="257">
                  <c:v>7.1759329999999997</c:v>
                </c:pt>
                <c:pt idx="258">
                  <c:v>7.2038549999999999</c:v>
                </c:pt>
                <c:pt idx="259">
                  <c:v>7.2317770000000001</c:v>
                </c:pt>
                <c:pt idx="260">
                  <c:v>7.2596990000000003</c:v>
                </c:pt>
                <c:pt idx="261">
                  <c:v>7.2876209999999997</c:v>
                </c:pt>
                <c:pt idx="262">
                  <c:v>7.3155429999999999</c:v>
                </c:pt>
                <c:pt idx="263">
                  <c:v>7.3434650000000001</c:v>
                </c:pt>
                <c:pt idx="264">
                  <c:v>7.3713870000000004</c:v>
                </c:pt>
                <c:pt idx="265">
                  <c:v>7.3993089999999997</c:v>
                </c:pt>
                <c:pt idx="266">
                  <c:v>7.4272309999999999</c:v>
                </c:pt>
                <c:pt idx="267">
                  <c:v>7.4551530000000001</c:v>
                </c:pt>
                <c:pt idx="268">
                  <c:v>7.4830750000000004</c:v>
                </c:pt>
                <c:pt idx="269">
                  <c:v>7.5109959999999996</c:v>
                </c:pt>
                <c:pt idx="270">
                  <c:v>7.5389179999999998</c:v>
                </c:pt>
                <c:pt idx="271">
                  <c:v>7.56684</c:v>
                </c:pt>
                <c:pt idx="272">
                  <c:v>7.5947620000000002</c:v>
                </c:pt>
                <c:pt idx="273">
                  <c:v>7.6226839999999996</c:v>
                </c:pt>
                <c:pt idx="274">
                  <c:v>7.6506059999999998</c:v>
                </c:pt>
                <c:pt idx="275">
                  <c:v>7.678528</c:v>
                </c:pt>
                <c:pt idx="276">
                  <c:v>7.7064500000000002</c:v>
                </c:pt>
                <c:pt idx="277">
                  <c:v>7.7343719999999996</c:v>
                </c:pt>
                <c:pt idx="278">
                  <c:v>7.7622939999999998</c:v>
                </c:pt>
                <c:pt idx="279">
                  <c:v>7.790216</c:v>
                </c:pt>
                <c:pt idx="280">
                  <c:v>7.8181380000000003</c:v>
                </c:pt>
                <c:pt idx="281">
                  <c:v>7.8460590000000003</c:v>
                </c:pt>
                <c:pt idx="282">
                  <c:v>7.8739809999999997</c:v>
                </c:pt>
                <c:pt idx="283">
                  <c:v>7.9019029999999999</c:v>
                </c:pt>
                <c:pt idx="284">
                  <c:v>7.9298250000000001</c:v>
                </c:pt>
                <c:pt idx="285">
                  <c:v>7.9577470000000003</c:v>
                </c:pt>
                <c:pt idx="286">
                  <c:v>7.9856689999999997</c:v>
                </c:pt>
                <c:pt idx="287">
                  <c:v>8.0135909999999999</c:v>
                </c:pt>
                <c:pt idx="288">
                  <c:v>8.0415130000000001</c:v>
                </c:pt>
                <c:pt idx="289">
                  <c:v>8.0694350000000004</c:v>
                </c:pt>
                <c:pt idx="290">
                  <c:v>8.0973570000000006</c:v>
                </c:pt>
                <c:pt idx="291">
                  <c:v>8.1252790000000008</c:v>
                </c:pt>
                <c:pt idx="292">
                  <c:v>8.1532009999999993</c:v>
                </c:pt>
                <c:pt idx="293">
                  <c:v>8.1811229999999995</c:v>
                </c:pt>
                <c:pt idx="294">
                  <c:v>8.2090440000000005</c:v>
                </c:pt>
                <c:pt idx="295">
                  <c:v>8.2369660000000007</c:v>
                </c:pt>
                <c:pt idx="296">
                  <c:v>8.2648879999999991</c:v>
                </c:pt>
                <c:pt idx="297">
                  <c:v>8.2928099999999993</c:v>
                </c:pt>
                <c:pt idx="298">
                  <c:v>8.3207319999999996</c:v>
                </c:pt>
                <c:pt idx="299">
                  <c:v>8.3486539999999998</c:v>
                </c:pt>
                <c:pt idx="300">
                  <c:v>8.376576</c:v>
                </c:pt>
                <c:pt idx="301">
                  <c:v>8.4044980000000002</c:v>
                </c:pt>
                <c:pt idx="302">
                  <c:v>8.4324200000000005</c:v>
                </c:pt>
                <c:pt idx="303">
                  <c:v>8.4603420000000007</c:v>
                </c:pt>
                <c:pt idx="304">
                  <c:v>8.4882639999999991</c:v>
                </c:pt>
                <c:pt idx="305">
                  <c:v>8.5161859999999994</c:v>
                </c:pt>
                <c:pt idx="306">
                  <c:v>8.5441070000000003</c:v>
                </c:pt>
                <c:pt idx="307">
                  <c:v>8.5720290000000006</c:v>
                </c:pt>
                <c:pt idx="308">
                  <c:v>8.5999510000000008</c:v>
                </c:pt>
                <c:pt idx="309">
                  <c:v>8.6278729999999992</c:v>
                </c:pt>
                <c:pt idx="310">
                  <c:v>8.6557949999999995</c:v>
                </c:pt>
                <c:pt idx="311">
                  <c:v>8.6837169999999997</c:v>
                </c:pt>
                <c:pt idx="312">
                  <c:v>8.7116389999999999</c:v>
                </c:pt>
                <c:pt idx="313">
                  <c:v>8.7395610000000001</c:v>
                </c:pt>
                <c:pt idx="314">
                  <c:v>8.7674830000000004</c:v>
                </c:pt>
                <c:pt idx="315">
                  <c:v>8.7954050000000006</c:v>
                </c:pt>
                <c:pt idx="316">
                  <c:v>8.8233270000000008</c:v>
                </c:pt>
                <c:pt idx="317">
                  <c:v>8.8512489999999993</c:v>
                </c:pt>
                <c:pt idx="318">
                  <c:v>8.8791709999999995</c:v>
                </c:pt>
                <c:pt idx="319">
                  <c:v>8.9070920000000005</c:v>
                </c:pt>
                <c:pt idx="320">
                  <c:v>8.9350140000000007</c:v>
                </c:pt>
                <c:pt idx="321">
                  <c:v>8.9629359999999991</c:v>
                </c:pt>
                <c:pt idx="322">
                  <c:v>8.9908579999999994</c:v>
                </c:pt>
                <c:pt idx="323">
                  <c:v>9.0187799999999996</c:v>
                </c:pt>
                <c:pt idx="324">
                  <c:v>9.0467019999999998</c:v>
                </c:pt>
                <c:pt idx="325">
                  <c:v>9.074624</c:v>
                </c:pt>
                <c:pt idx="326">
                  <c:v>9.1025460000000002</c:v>
                </c:pt>
                <c:pt idx="327">
                  <c:v>9.1304680000000005</c:v>
                </c:pt>
                <c:pt idx="328">
                  <c:v>9.1583900000000007</c:v>
                </c:pt>
                <c:pt idx="329">
                  <c:v>9.1863119999999991</c:v>
                </c:pt>
                <c:pt idx="330">
                  <c:v>9.2142339999999994</c:v>
                </c:pt>
                <c:pt idx="331">
                  <c:v>9.2421550000000003</c:v>
                </c:pt>
                <c:pt idx="332">
                  <c:v>9.2700770000000006</c:v>
                </c:pt>
                <c:pt idx="333">
                  <c:v>9.2979990000000008</c:v>
                </c:pt>
                <c:pt idx="334">
                  <c:v>9.3259209999999992</c:v>
                </c:pt>
                <c:pt idx="335">
                  <c:v>9.3538429999999995</c:v>
                </c:pt>
                <c:pt idx="336">
                  <c:v>9.3817649999999997</c:v>
                </c:pt>
                <c:pt idx="337">
                  <c:v>9.4096869999999999</c:v>
                </c:pt>
                <c:pt idx="338">
                  <c:v>9.4376090000000001</c:v>
                </c:pt>
                <c:pt idx="339">
                  <c:v>9.4655310000000004</c:v>
                </c:pt>
                <c:pt idx="340">
                  <c:v>9.4934530000000006</c:v>
                </c:pt>
                <c:pt idx="341">
                  <c:v>9.5213750000000008</c:v>
                </c:pt>
                <c:pt idx="342">
                  <c:v>9.5492969999999993</c:v>
                </c:pt>
                <c:pt idx="343">
                  <c:v>9.5772189999999995</c:v>
                </c:pt>
                <c:pt idx="344">
                  <c:v>9.6051400000000005</c:v>
                </c:pt>
                <c:pt idx="345">
                  <c:v>9.6330620000000007</c:v>
                </c:pt>
                <c:pt idx="346">
                  <c:v>9.6609839999999991</c:v>
                </c:pt>
                <c:pt idx="347">
                  <c:v>9.6889059999999994</c:v>
                </c:pt>
                <c:pt idx="348">
                  <c:v>9.7168279999999996</c:v>
                </c:pt>
                <c:pt idx="349">
                  <c:v>9.7447499999999998</c:v>
                </c:pt>
                <c:pt idx="350">
                  <c:v>9.772672</c:v>
                </c:pt>
                <c:pt idx="351">
                  <c:v>9.8005940000000002</c:v>
                </c:pt>
                <c:pt idx="352">
                  <c:v>9.8285160000000005</c:v>
                </c:pt>
                <c:pt idx="353">
                  <c:v>9.8564380000000007</c:v>
                </c:pt>
                <c:pt idx="354">
                  <c:v>9.8843599999999991</c:v>
                </c:pt>
                <c:pt idx="355">
                  <c:v>9.9122819999999994</c:v>
                </c:pt>
                <c:pt idx="356">
                  <c:v>9.9402030000000003</c:v>
                </c:pt>
                <c:pt idx="357">
                  <c:v>9.9681250000000006</c:v>
                </c:pt>
                <c:pt idx="358">
                  <c:v>9.9960470000000008</c:v>
                </c:pt>
                <c:pt idx="359">
                  <c:v>10.02397</c:v>
                </c:pt>
                <c:pt idx="360">
                  <c:v>10.05189</c:v>
                </c:pt>
                <c:pt idx="361">
                  <c:v>10.07981</c:v>
                </c:pt>
                <c:pt idx="362">
                  <c:v>10.10773</c:v>
                </c:pt>
                <c:pt idx="363">
                  <c:v>10.13566</c:v>
                </c:pt>
                <c:pt idx="364">
                  <c:v>10.16358</c:v>
                </c:pt>
                <c:pt idx="365">
                  <c:v>10.1915</c:v>
                </c:pt>
                <c:pt idx="366">
                  <c:v>10.21942</c:v>
                </c:pt>
                <c:pt idx="367">
                  <c:v>10.247339999999999</c:v>
                </c:pt>
                <c:pt idx="368">
                  <c:v>10.275270000000001</c:v>
                </c:pt>
                <c:pt idx="369">
                  <c:v>10.303190000000001</c:v>
                </c:pt>
                <c:pt idx="370">
                  <c:v>10.331110000000001</c:v>
                </c:pt>
                <c:pt idx="371">
                  <c:v>10.359030000000001</c:v>
                </c:pt>
                <c:pt idx="372">
                  <c:v>10.386950000000001</c:v>
                </c:pt>
                <c:pt idx="373">
                  <c:v>10.41488</c:v>
                </c:pt>
                <c:pt idx="374">
                  <c:v>10.4428</c:v>
                </c:pt>
                <c:pt idx="375">
                  <c:v>10.47072</c:v>
                </c:pt>
                <c:pt idx="376">
                  <c:v>10.49864</c:v>
                </c:pt>
                <c:pt idx="377">
                  <c:v>10.52656</c:v>
                </c:pt>
                <c:pt idx="378">
                  <c:v>10.554489999999999</c:v>
                </c:pt>
                <c:pt idx="379">
                  <c:v>10.582409999999999</c:v>
                </c:pt>
                <c:pt idx="380">
                  <c:v>10.610329999999999</c:v>
                </c:pt>
                <c:pt idx="381">
                  <c:v>10.638249999999999</c:v>
                </c:pt>
                <c:pt idx="382">
                  <c:v>10.666169999999999</c:v>
                </c:pt>
                <c:pt idx="383">
                  <c:v>10.694100000000001</c:v>
                </c:pt>
                <c:pt idx="384">
                  <c:v>10.722020000000001</c:v>
                </c:pt>
                <c:pt idx="385">
                  <c:v>10.74994</c:v>
                </c:pt>
                <c:pt idx="386">
                  <c:v>10.77786</c:v>
                </c:pt>
                <c:pt idx="387">
                  <c:v>10.80578</c:v>
                </c:pt>
                <c:pt idx="388">
                  <c:v>10.8337</c:v>
                </c:pt>
                <c:pt idx="389">
                  <c:v>10.86163</c:v>
                </c:pt>
                <c:pt idx="390">
                  <c:v>10.88955</c:v>
                </c:pt>
                <c:pt idx="391">
                  <c:v>10.91747</c:v>
                </c:pt>
                <c:pt idx="392">
                  <c:v>10.94539</c:v>
                </c:pt>
                <c:pt idx="393">
                  <c:v>10.97331</c:v>
                </c:pt>
                <c:pt idx="394">
                  <c:v>11.001239999999999</c:v>
                </c:pt>
                <c:pt idx="395">
                  <c:v>11.029159999999999</c:v>
                </c:pt>
                <c:pt idx="396">
                  <c:v>11.057079999999999</c:v>
                </c:pt>
                <c:pt idx="397">
                  <c:v>11.085000000000001</c:v>
                </c:pt>
                <c:pt idx="398">
                  <c:v>11.112920000000001</c:v>
                </c:pt>
                <c:pt idx="399">
                  <c:v>11.14085</c:v>
                </c:pt>
              </c:numCache>
            </c:numRef>
          </c:xVal>
          <c:yVal>
            <c:numRef>
              <c:f>副振動!$AA$2:$AA$401</c:f>
              <c:numCache>
                <c:formatCode>General</c:formatCode>
                <c:ptCount val="400"/>
                <c:pt idx="0">
                  <c:v>0</c:v>
                </c:pt>
                <c:pt idx="1">
                  <c:v>2.4309252E-5</c:v>
                </c:pt>
                <c:pt idx="2">
                  <c:v>4.8128534400000005E-5</c:v>
                </c:pt>
                <c:pt idx="3">
                  <c:v>7.1461895999999997E-5</c:v>
                </c:pt>
                <c:pt idx="4">
                  <c:v>9.4313147999999995E-5</c:v>
                </c:pt>
                <c:pt idx="5">
                  <c:v>1.16685813E-4</c:v>
                </c:pt>
                <c:pt idx="6">
                  <c:v>1.38583294E-4</c:v>
                </c:pt>
                <c:pt idx="7">
                  <c:v>1.6000865000000001E-4</c:v>
                </c:pt>
                <c:pt idx="8">
                  <c:v>1.8096477E-4</c:v>
                </c:pt>
                <c:pt idx="9">
                  <c:v>2.0145406999999999E-4</c:v>
                </c:pt>
                <c:pt idx="10">
                  <c:v>2.2147923000000001E-4</c:v>
                </c:pt>
                <c:pt idx="11">
                  <c:v>2.4104224E-4</c:v>
                </c:pt>
                <c:pt idx="12">
                  <c:v>2.6014498000000001E-4</c:v>
                </c:pt>
                <c:pt idx="13">
                  <c:v>2.7878921000000002E-4</c:v>
                </c:pt>
                <c:pt idx="14">
                  <c:v>2.9697634999999997E-4</c:v>
                </c:pt>
                <c:pt idx="15">
                  <c:v>3.1470766000000003E-4</c:v>
                </c:pt>
                <c:pt idx="16">
                  <c:v>3.3198409999999999E-4</c:v>
                </c:pt>
                <c:pt idx="17">
                  <c:v>3.4880636999999999E-4</c:v>
                </c:pt>
                <c:pt idx="18">
                  <c:v>3.6517497000000004E-4</c:v>
                </c:pt>
                <c:pt idx="19">
                  <c:v>3.8109031000000001E-4</c:v>
                </c:pt>
                <c:pt idx="20">
                  <c:v>3.9655219999999995E-4</c:v>
                </c:pt>
                <c:pt idx="21">
                  <c:v>4.1156059999999993E-4</c:v>
                </c:pt>
                <c:pt idx="22">
                  <c:v>4.2611499999999997E-4</c:v>
                </c:pt>
                <c:pt idx="23">
                  <c:v>4.4021469999999999E-4</c:v>
                </c:pt>
                <c:pt idx="24">
                  <c:v>4.5385870000000004E-4</c:v>
                </c:pt>
                <c:pt idx="25">
                  <c:v>4.6704580000000003E-4</c:v>
                </c:pt>
                <c:pt idx="26">
                  <c:v>4.7977439999999995E-4</c:v>
                </c:pt>
                <c:pt idx="27">
                  <c:v>4.9204299999999995E-4</c:v>
                </c:pt>
                <c:pt idx="28">
                  <c:v>5.038493E-4</c:v>
                </c:pt>
                <c:pt idx="29">
                  <c:v>5.1519119999999998E-4</c:v>
                </c:pt>
                <c:pt idx="30">
                  <c:v>5.2606620000000002E-4</c:v>
                </c:pt>
                <c:pt idx="31">
                  <c:v>5.3647130000000006E-4</c:v>
                </c:pt>
                <c:pt idx="32">
                  <c:v>5.464033000000001E-4</c:v>
                </c:pt>
                <c:pt idx="33">
                  <c:v>5.5585899999999991E-4</c:v>
                </c:pt>
                <c:pt idx="34">
                  <c:v>5.6483430000000005E-4</c:v>
                </c:pt>
                <c:pt idx="35">
                  <c:v>5.7332549999999992E-4</c:v>
                </c:pt>
                <c:pt idx="36">
                  <c:v>5.813280000000001E-4</c:v>
                </c:pt>
                <c:pt idx="37">
                  <c:v>5.8883730000000003E-4</c:v>
                </c:pt>
                <c:pt idx="38">
                  <c:v>5.9584800000000006E-4</c:v>
                </c:pt>
                <c:pt idx="39">
                  <c:v>6.0235519999999991E-4</c:v>
                </c:pt>
                <c:pt idx="40">
                  <c:v>6.0835220000000001E-4</c:v>
                </c:pt>
                <c:pt idx="41">
                  <c:v>6.1383419999999991E-4</c:v>
                </c:pt>
                <c:pt idx="42">
                  <c:v>6.1879450000000016E-4</c:v>
                </c:pt>
                <c:pt idx="43">
                  <c:v>6.2322479999999997E-4</c:v>
                </c:pt>
                <c:pt idx="44">
                  <c:v>6.2711859999999996E-4</c:v>
                </c:pt>
                <c:pt idx="45">
                  <c:v>6.304692E-4</c:v>
                </c:pt>
                <c:pt idx="46">
                  <c:v>6.3326680000000001E-4</c:v>
                </c:pt>
                <c:pt idx="47">
                  <c:v>6.3550469999999997E-4</c:v>
                </c:pt>
                <c:pt idx="48">
                  <c:v>6.3717149999999992E-4</c:v>
                </c:pt>
                <c:pt idx="49">
                  <c:v>6.3825930000000006E-4</c:v>
                </c:pt>
                <c:pt idx="50">
                  <c:v>6.3875729999999999E-4</c:v>
                </c:pt>
                <c:pt idx="51">
                  <c:v>6.3865609999999996E-4</c:v>
                </c:pt>
                <c:pt idx="52">
                  <c:v>6.3794330000000008E-4</c:v>
                </c:pt>
                <c:pt idx="53">
                  <c:v>6.3660689999999994E-4</c:v>
                </c:pt>
                <c:pt idx="54">
                  <c:v>6.3463599999999995E-4</c:v>
                </c:pt>
                <c:pt idx="55">
                  <c:v>6.3201770000000004E-4</c:v>
                </c:pt>
                <c:pt idx="56">
                  <c:v>6.2873740000000012E-4</c:v>
                </c:pt>
                <c:pt idx="57">
                  <c:v>6.2478220000000012E-4</c:v>
                </c:pt>
                <c:pt idx="58">
                  <c:v>6.2013560000000005E-4</c:v>
                </c:pt>
                <c:pt idx="59">
                  <c:v>6.1478399999999995E-4</c:v>
                </c:pt>
                <c:pt idx="60">
                  <c:v>6.0870999999999994E-4</c:v>
                </c:pt>
                <c:pt idx="61">
                  <c:v>6.0189599999999998E-4</c:v>
                </c:pt>
                <c:pt idx="62">
                  <c:v>5.9432499999999993E-4</c:v>
                </c:pt>
                <c:pt idx="63">
                  <c:v>5.8597899999999993E-4</c:v>
                </c:pt>
                <c:pt idx="64">
                  <c:v>5.7683700000000018E-4</c:v>
                </c:pt>
                <c:pt idx="65">
                  <c:v>5.6687800000000004E-4</c:v>
                </c:pt>
                <c:pt idx="66">
                  <c:v>5.5608299999999997E-4</c:v>
                </c:pt>
                <c:pt idx="67">
                  <c:v>5.4442699999999989E-4</c:v>
                </c:pt>
                <c:pt idx="68">
                  <c:v>5.3188600000000008E-4</c:v>
                </c:pt>
                <c:pt idx="69">
                  <c:v>5.1843799999999997E-4</c:v>
                </c:pt>
                <c:pt idx="70">
                  <c:v>5.04055E-4</c:v>
                </c:pt>
                <c:pt idx="71">
                  <c:v>4.8870999999999984E-4</c:v>
                </c:pt>
                <c:pt idx="72">
                  <c:v>4.7237599999999983E-4</c:v>
                </c:pt>
                <c:pt idx="73">
                  <c:v>4.5501999999999999E-4</c:v>
                </c:pt>
                <c:pt idx="74">
                  <c:v>4.3661399999999988E-4</c:v>
                </c:pt>
                <c:pt idx="75">
                  <c:v>4.1712199999999981E-4</c:v>
                </c:pt>
                <c:pt idx="76">
                  <c:v>3.9651300000000003E-4</c:v>
                </c:pt>
                <c:pt idx="77">
                  <c:v>3.7474800000000005E-4</c:v>
                </c:pt>
                <c:pt idx="78">
                  <c:v>3.5179100000000017E-4</c:v>
                </c:pt>
                <c:pt idx="79">
                  <c:v>3.2760099999999985E-4</c:v>
                </c:pt>
                <c:pt idx="80">
                  <c:v>3.0213800000000041E-4</c:v>
                </c:pt>
                <c:pt idx="81">
                  <c:v>2.7535600000000004E-4</c:v>
                </c:pt>
                <c:pt idx="82">
                  <c:v>2.4720999999999988E-4</c:v>
                </c:pt>
                <c:pt idx="83">
                  <c:v>2.1765100000000013E-4</c:v>
                </c:pt>
                <c:pt idx="84">
                  <c:v>1.8662900000000022E-4</c:v>
                </c:pt>
                <c:pt idx="85">
                  <c:v>1.5408999999999996E-4</c:v>
                </c:pt>
                <c:pt idx="86">
                  <c:v>1.1997799999999975E-4</c:v>
                </c:pt>
                <c:pt idx="87">
                  <c:v>8.4233999999999871E-5</c:v>
                </c:pt>
                <c:pt idx="88">
                  <c:v>4.6794000000000176E-5</c:v>
                </c:pt>
                <c:pt idx="89">
                  <c:v>7.5949999999999976E-6</c:v>
                </c:pt>
                <c:pt idx="90">
                  <c:v>3.3434000000000155E-5</c:v>
                </c:pt>
                <c:pt idx="91">
                  <c:v>7.6365000000000113E-5</c:v>
                </c:pt>
                <c:pt idx="92">
                  <c:v>1.2127600000000002E-4</c:v>
                </c:pt>
                <c:pt idx="93">
                  <c:v>1.6824599999999993E-4</c:v>
                </c:pt>
                <c:pt idx="94">
                  <c:v>2.1736200000000002E-4</c:v>
                </c:pt>
                <c:pt idx="95">
                  <c:v>2.6871400000000019E-4</c:v>
                </c:pt>
                <c:pt idx="96">
                  <c:v>3.2239699999999987E-4</c:v>
                </c:pt>
                <c:pt idx="97">
                  <c:v>3.7851300000000003E-4</c:v>
                </c:pt>
                <c:pt idx="98">
                  <c:v>4.3716799999999993E-4</c:v>
                </c:pt>
                <c:pt idx="99">
                  <c:v>4.984760000000003E-4</c:v>
                </c:pt>
                <c:pt idx="100">
                  <c:v>5.6255499999999974E-4</c:v>
                </c:pt>
                <c:pt idx="101">
                  <c:v>6.2953300000000026E-4</c:v>
                </c:pt>
                <c:pt idx="102">
                  <c:v>6.9954399999999986E-4</c:v>
                </c:pt>
                <c:pt idx="103">
                  <c:v>7.7272999999999968E-4</c:v>
                </c:pt>
                <c:pt idx="104">
                  <c:v>8.4924300000000039E-4</c:v>
                </c:pt>
                <c:pt idx="105">
                  <c:v>9.2924400000000008E-4</c:v>
                </c:pt>
                <c:pt idx="106">
                  <c:v>1.0129039999999994E-3</c:v>
                </c:pt>
                <c:pt idx="107">
                  <c:v>1.1004039999999993E-3</c:v>
                </c:pt>
                <c:pt idx="108">
                  <c:v>1.1919389999999995E-3</c:v>
                </c:pt>
                <c:pt idx="109">
                  <c:v>1.287715E-3</c:v>
                </c:pt>
                <c:pt idx="110">
                  <c:v>1.3879510000000001E-3</c:v>
                </c:pt>
                <c:pt idx="111">
                  <c:v>1.4928839999999999E-3</c:v>
                </c:pt>
                <c:pt idx="112">
                  <c:v>1.6027629999999992E-3</c:v>
                </c:pt>
                <c:pt idx="113">
                  <c:v>1.7178580000000001E-3</c:v>
                </c:pt>
                <c:pt idx="114">
                  <c:v>1.8384539999999998E-3</c:v>
                </c:pt>
                <c:pt idx="115">
                  <c:v>1.9648589999999994E-3</c:v>
                </c:pt>
                <c:pt idx="116">
                  <c:v>2.0974050000000001E-3</c:v>
                </c:pt>
                <c:pt idx="117">
                  <c:v>2.2364429999999994E-3</c:v>
                </c:pt>
                <c:pt idx="118">
                  <c:v>2.3823530000000002E-3</c:v>
                </c:pt>
                <c:pt idx="119">
                  <c:v>2.5355459999999996E-3</c:v>
                </c:pt>
                <c:pt idx="120">
                  <c:v>2.6964590000000009E-3</c:v>
                </c:pt>
                <c:pt idx="121">
                  <c:v>2.8655689999999992E-3</c:v>
                </c:pt>
                <c:pt idx="122">
                  <c:v>3.0433849999999991E-3</c:v>
                </c:pt>
                <c:pt idx="123">
                  <c:v>3.2304619999999999E-3</c:v>
                </c:pt>
                <c:pt idx="124">
                  <c:v>3.4273949999999989E-3</c:v>
                </c:pt>
                <c:pt idx="125">
                  <c:v>3.6348340000000008E-3</c:v>
                </c:pt>
                <c:pt idx="126">
                  <c:v>3.8534789999999999E-3</c:v>
                </c:pt>
                <c:pt idx="127">
                  <c:v>4.0841000000000011E-3</c:v>
                </c:pt>
                <c:pt idx="128">
                  <c:v>4.3275070000000004E-3</c:v>
                </c:pt>
                <c:pt idx="129">
                  <c:v>4.5846239999999998E-3</c:v>
                </c:pt>
                <c:pt idx="130">
                  <c:v>4.8564259999999996E-3</c:v>
                </c:pt>
                <c:pt idx="131">
                  <c:v>5.1439929999999995E-3</c:v>
                </c:pt>
                <c:pt idx="132">
                  <c:v>5.4484959999999997E-3</c:v>
                </c:pt>
                <c:pt idx="133">
                  <c:v>5.7712309999999999E-3</c:v>
                </c:pt>
                <c:pt idx="134">
                  <c:v>6.1136179999999995E-3</c:v>
                </c:pt>
                <c:pt idx="135">
                  <c:v>6.4772079999999999E-3</c:v>
                </c:pt>
                <c:pt idx="136">
                  <c:v>6.8637239999999999E-3</c:v>
                </c:pt>
                <c:pt idx="137">
                  <c:v>7.2750690000000003E-3</c:v>
                </c:pt>
                <c:pt idx="138">
                  <c:v>7.7133289999999997E-3</c:v>
                </c:pt>
                <c:pt idx="139">
                  <c:v>8.1808430000000001E-3</c:v>
                </c:pt>
                <c:pt idx="140">
                  <c:v>8.6802000000000008E-3</c:v>
                </c:pt>
                <c:pt idx="141">
                  <c:v>9.2142709999999978E-3</c:v>
                </c:pt>
                <c:pt idx="142">
                  <c:v>9.7862790000000002E-3</c:v>
                </c:pt>
                <c:pt idx="143">
                  <c:v>1.0399822999999999E-2</c:v>
                </c:pt>
                <c:pt idx="144">
                  <c:v>1.105895E-2</c:v>
                </c:pt>
                <c:pt idx="145">
                  <c:v>1.1768199999999999E-2</c:v>
                </c:pt>
                <c:pt idx="146">
                  <c:v>1.2532680000000001E-2</c:v>
                </c:pt>
                <c:pt idx="147">
                  <c:v>1.3358190000000001E-2</c:v>
                </c:pt>
                <c:pt idx="148">
                  <c:v>1.4251299999999998E-2</c:v>
                </c:pt>
                <c:pt idx="149">
                  <c:v>1.5219450000000002E-2</c:v>
                </c:pt>
                <c:pt idx="150">
                  <c:v>1.627116E-2</c:v>
                </c:pt>
                <c:pt idx="151">
                  <c:v>1.7416130000000002E-2</c:v>
                </c:pt>
                <c:pt idx="152">
                  <c:v>1.8665480000000005E-2</c:v>
                </c:pt>
                <c:pt idx="153">
                  <c:v>2.0031980000000001E-2</c:v>
                </c:pt>
                <c:pt idx="154">
                  <c:v>2.1530299999999995E-2</c:v>
                </c:pt>
                <c:pt idx="155">
                  <c:v>2.3177330000000003E-2</c:v>
                </c:pt>
                <c:pt idx="156">
                  <c:v>2.4992499999999997E-2</c:v>
                </c:pt>
                <c:pt idx="157">
                  <c:v>2.6998209999999998E-2</c:v>
                </c:pt>
                <c:pt idx="158">
                  <c:v>2.9220149999999997E-2</c:v>
                </c:pt>
                <c:pt idx="159">
                  <c:v>3.1687649999999998E-2</c:v>
                </c:pt>
                <c:pt idx="160">
                  <c:v>3.4433890000000002E-2</c:v>
                </c:pt>
                <c:pt idx="161">
                  <c:v>3.7495860000000006E-2</c:v>
                </c:pt>
                <c:pt idx="162">
                  <c:v>4.0913729999999995E-2</c:v>
                </c:pt>
                <c:pt idx="163">
                  <c:v>4.4729260000000007E-2</c:v>
                </c:pt>
                <c:pt idx="164">
                  <c:v>4.898255E-2</c:v>
                </c:pt>
                <c:pt idx="165">
                  <c:v>5.3706000000000004E-2</c:v>
                </c:pt>
                <c:pt idx="166">
                  <c:v>5.8914079999999994E-2</c:v>
                </c:pt>
                <c:pt idx="167">
                  <c:v>6.4587459999999999E-2</c:v>
                </c:pt>
                <c:pt idx="168">
                  <c:v>7.0650459999999998E-2</c:v>
                </c:pt>
                <c:pt idx="169">
                  <c:v>7.6943789999999998E-2</c:v>
                </c:pt>
                <c:pt idx="170">
                  <c:v>8.3201410000000003E-2</c:v>
                </c:pt>
                <c:pt idx="171">
                  <c:v>8.9046850000000011E-2</c:v>
                </c:pt>
                <c:pt idx="172">
                  <c:v>9.4034030000000005E-2</c:v>
                </c:pt>
                <c:pt idx="173">
                  <c:v>9.7738950000000019E-2</c:v>
                </c:pt>
                <c:pt idx="174">
                  <c:v>9.9880019999999986E-2</c:v>
                </c:pt>
                <c:pt idx="175">
                  <c:v>0.10040391000000001</c:v>
                </c:pt>
                <c:pt idx="176">
                  <c:v>9.9486999999999992E-2</c:v>
                </c:pt>
                <c:pt idx="177">
                  <c:v>9.7456310000000018E-2</c:v>
                </c:pt>
                <c:pt idx="178">
                  <c:v>9.4683060000000013E-2</c:v>
                </c:pt>
                <c:pt idx="179">
                  <c:v>9.1500740000000011E-2</c:v>
                </c:pt>
                <c:pt idx="180">
                  <c:v>8.8167419999999996E-2</c:v>
                </c:pt>
                <c:pt idx="181">
                  <c:v>8.486059E-2</c:v>
                </c:pt>
                <c:pt idx="182">
                  <c:v>8.1690730000000003E-2</c:v>
                </c:pt>
                <c:pt idx="183">
                  <c:v>7.8718849999999993E-2</c:v>
                </c:pt>
                <c:pt idx="184">
                  <c:v>7.5972640000000008E-2</c:v>
                </c:pt>
                <c:pt idx="185">
                  <c:v>7.3458789999999996E-2</c:v>
                </c:pt>
                <c:pt idx="186">
                  <c:v>7.1171239999999997E-2</c:v>
                </c:pt>
                <c:pt idx="187">
                  <c:v>6.9097160000000005E-2</c:v>
                </c:pt>
                <c:pt idx="188">
                  <c:v>6.7220200000000008E-2</c:v>
                </c:pt>
                <c:pt idx="189">
                  <c:v>6.5522780000000003E-2</c:v>
                </c:pt>
                <c:pt idx="190">
                  <c:v>6.3987240000000001E-2</c:v>
                </c:pt>
                <c:pt idx="191">
                  <c:v>6.259648000000001E-2</c:v>
                </c:pt>
                <c:pt idx="192">
                  <c:v>6.1334270000000003E-2</c:v>
                </c:pt>
                <c:pt idx="193">
                  <c:v>6.0185280000000008E-2</c:v>
                </c:pt>
                <c:pt idx="194">
                  <c:v>5.9135099999999996E-2</c:v>
                </c:pt>
                <c:pt idx="195">
                  <c:v>5.8170089999999994E-2</c:v>
                </c:pt>
                <c:pt idx="196">
                  <c:v>5.7277179999999997E-2</c:v>
                </c:pt>
                <c:pt idx="197">
                  <c:v>5.6443759999999996E-2</c:v>
                </c:pt>
                <c:pt idx="198">
                  <c:v>5.5657379999999992E-2</c:v>
                </c:pt>
                <c:pt idx="199">
                  <c:v>5.4905719999999991E-2</c:v>
                </c:pt>
                <c:pt idx="200">
                  <c:v>5.4176250000000009E-2</c:v>
                </c:pt>
                <c:pt idx="201">
                  <c:v>5.3456220000000006E-2</c:v>
                </c:pt>
                <c:pt idx="202">
                  <c:v>5.2732489999999993E-2</c:v>
                </c:pt>
                <c:pt idx="203">
                  <c:v>5.1991460000000003E-2</c:v>
                </c:pt>
                <c:pt idx="204">
                  <c:v>5.1219169999999994E-2</c:v>
                </c:pt>
                <c:pt idx="205">
                  <c:v>5.0401360000000006E-2</c:v>
                </c:pt>
                <c:pt idx="206">
                  <c:v>4.9523840000000006E-2</c:v>
                </c:pt>
                <c:pt idx="207">
                  <c:v>4.8572770000000001E-2</c:v>
                </c:pt>
                <c:pt idx="208">
                  <c:v>4.7535329999999994E-2</c:v>
                </c:pt>
                <c:pt idx="209">
                  <c:v>4.6400399999999994E-2</c:v>
                </c:pt>
                <c:pt idx="210">
                  <c:v>4.515928000000001E-2</c:v>
                </c:pt>
                <c:pt idx="211">
                  <c:v>4.3806639999999994E-2</c:v>
                </c:pt>
                <c:pt idx="212">
                  <c:v>4.23411E-2</c:v>
                </c:pt>
                <c:pt idx="213">
                  <c:v>4.0765880000000004E-2</c:v>
                </c:pt>
                <c:pt idx="214">
                  <c:v>3.9088890000000001E-2</c:v>
                </c:pt>
                <c:pt idx="215">
                  <c:v>3.7322590000000003E-2</c:v>
                </c:pt>
                <c:pt idx="216">
                  <c:v>3.548337E-2</c:v>
                </c:pt>
                <c:pt idx="217">
                  <c:v>3.3590590000000004E-2</c:v>
                </c:pt>
                <c:pt idx="218">
                  <c:v>3.1665329999999998E-2</c:v>
                </c:pt>
                <c:pt idx="219">
                  <c:v>2.9729149999999999E-2</c:v>
                </c:pt>
                <c:pt idx="220">
                  <c:v>2.7802839999999999E-2</c:v>
                </c:pt>
                <c:pt idx="221">
                  <c:v>2.5905460000000002E-2</c:v>
                </c:pt>
                <c:pt idx="222">
                  <c:v>2.4053569999999996E-2</c:v>
                </c:pt>
                <c:pt idx="223">
                  <c:v>2.226084E-2</c:v>
                </c:pt>
                <c:pt idx="224">
                  <c:v>2.0537880000000001E-2</c:v>
                </c:pt>
                <c:pt idx="225">
                  <c:v>1.88924E-2</c:v>
                </c:pt>
                <c:pt idx="226">
                  <c:v>1.7329409999999996E-2</c:v>
                </c:pt>
                <c:pt idx="227">
                  <c:v>1.5851569999999999E-2</c:v>
                </c:pt>
                <c:pt idx="228">
                  <c:v>1.4459600000000001E-2</c:v>
                </c:pt>
                <c:pt idx="229">
                  <c:v>1.3152669999999998E-2</c:v>
                </c:pt>
                <c:pt idx="230">
                  <c:v>1.1928759999999998E-2</c:v>
                </c:pt>
                <c:pt idx="231">
                  <c:v>1.0784990000000001E-2</c:v>
                </c:pt>
                <c:pt idx="232">
                  <c:v>9.7178500000000001E-3</c:v>
                </c:pt>
                <c:pt idx="233">
                  <c:v>8.7235000000000004E-3</c:v>
                </c:pt>
                <c:pt idx="234">
                  <c:v>7.7978400000000003E-3</c:v>
                </c:pt>
                <c:pt idx="235">
                  <c:v>6.9367600000000001E-3</c:v>
                </c:pt>
                <c:pt idx="236">
                  <c:v>6.1361399999999983E-3</c:v>
                </c:pt>
                <c:pt idx="237">
                  <c:v>5.3919899999999993E-3</c:v>
                </c:pt>
                <c:pt idx="238">
                  <c:v>4.7004499999999984E-3</c:v>
                </c:pt>
                <c:pt idx="239">
                  <c:v>4.0578600000000017E-3</c:v>
                </c:pt>
                <c:pt idx="240">
                  <c:v>3.4608E-3</c:v>
                </c:pt>
                <c:pt idx="241">
                  <c:v>2.9059999999999989E-3</c:v>
                </c:pt>
                <c:pt idx="242">
                  <c:v>2.3904700000000004E-3</c:v>
                </c:pt>
                <c:pt idx="243">
                  <c:v>1.9113899999999989E-3</c:v>
                </c:pt>
                <c:pt idx="244">
                  <c:v>1.466180000000001E-3</c:v>
                </c:pt>
                <c:pt idx="245">
                  <c:v>1.05244E-3</c:v>
                </c:pt>
                <c:pt idx="246">
                  <c:v>6.6796000000000043E-4</c:v>
                </c:pt>
                <c:pt idx="247">
                  <c:v>3.1071599999999908E-4</c:v>
                </c:pt>
                <c:pt idx="248">
                  <c:v>2.1149999999999294E-5</c:v>
                </c:pt>
                <c:pt idx="249">
                  <c:v>3.2935499999999993E-4</c:v>
                </c:pt>
                <c:pt idx="250">
                  <c:v>6.1546399999999959E-4</c:v>
                </c:pt>
                <c:pt idx="251">
                  <c:v>8.8091199999999932E-4</c:v>
                </c:pt>
                <c:pt idx="252">
                  <c:v>1.1270120000000002E-3</c:v>
                </c:pt>
                <c:pt idx="253">
                  <c:v>1.3549639999999993E-3</c:v>
                </c:pt>
                <c:pt idx="254">
                  <c:v>1.5658690000000001E-3</c:v>
                </c:pt>
                <c:pt idx="255">
                  <c:v>1.7607289999999999E-3</c:v>
                </c:pt>
                <c:pt idx="256">
                  <c:v>1.9404629999999999E-3</c:v>
                </c:pt>
                <c:pt idx="257">
                  <c:v>2.1059070000000006E-3</c:v>
                </c:pt>
                <c:pt idx="258">
                  <c:v>2.2578319999999995E-3</c:v>
                </c:pt>
                <c:pt idx="259">
                  <c:v>2.3969330000000004E-3</c:v>
                </c:pt>
                <c:pt idx="260">
                  <c:v>2.5238549999999993E-3</c:v>
                </c:pt>
                <c:pt idx="261">
                  <c:v>2.6391850000000005E-3</c:v>
                </c:pt>
                <c:pt idx="262">
                  <c:v>2.7434620000000003E-3</c:v>
                </c:pt>
                <c:pt idx="263">
                  <c:v>2.8371830000000001E-3</c:v>
                </c:pt>
                <c:pt idx="264">
                  <c:v>2.9208070000000001E-3</c:v>
                </c:pt>
                <c:pt idx="265">
                  <c:v>2.9947619999999998E-3</c:v>
                </c:pt>
                <c:pt idx="266">
                  <c:v>3.0594469999999999E-3</c:v>
                </c:pt>
                <c:pt idx="267">
                  <c:v>3.1152390000000005E-3</c:v>
                </c:pt>
                <c:pt idx="268">
                  <c:v>3.1624970000000002E-3</c:v>
                </c:pt>
                <c:pt idx="269">
                  <c:v>3.2015650000000004E-3</c:v>
                </c:pt>
                <c:pt idx="270">
                  <c:v>3.2327799999999998E-3</c:v>
                </c:pt>
                <c:pt idx="271">
                  <c:v>3.2564669999999999E-3</c:v>
                </c:pt>
                <c:pt idx="272">
                  <c:v>3.2729550000000006E-3</c:v>
                </c:pt>
                <c:pt idx="273">
                  <c:v>3.2825669999999997E-3</c:v>
                </c:pt>
                <c:pt idx="274">
                  <c:v>3.2856310000000002E-3</c:v>
                </c:pt>
                <c:pt idx="275">
                  <c:v>3.282479E-3</c:v>
                </c:pt>
                <c:pt idx="276">
                  <c:v>3.2734450000000003E-3</c:v>
                </c:pt>
                <c:pt idx="277">
                  <c:v>3.2588680000000003E-3</c:v>
                </c:pt>
                <c:pt idx="278">
                  <c:v>3.2390899999999996E-3</c:v>
                </c:pt>
                <c:pt idx="279">
                  <c:v>3.2144580000000003E-3</c:v>
                </c:pt>
                <c:pt idx="280">
                  <c:v>3.1853200000000002E-3</c:v>
                </c:pt>
                <c:pt idx="281">
                  <c:v>3.1520189999999998E-3</c:v>
                </c:pt>
                <c:pt idx="282">
                  <c:v>3.1148999999999999E-3</c:v>
                </c:pt>
                <c:pt idx="283">
                  <c:v>3.0743009999999998E-3</c:v>
                </c:pt>
                <c:pt idx="284">
                  <c:v>3.0305499999999999E-3</c:v>
                </c:pt>
                <c:pt idx="285">
                  <c:v>2.9839679999999996E-3</c:v>
                </c:pt>
                <c:pt idx="286">
                  <c:v>2.9348630000000002E-3</c:v>
                </c:pt>
                <c:pt idx="287">
                  <c:v>2.8835309999999995E-3</c:v>
                </c:pt>
                <c:pt idx="288">
                  <c:v>2.8302480000000005E-3</c:v>
                </c:pt>
                <c:pt idx="289">
                  <c:v>2.7752810000000005E-3</c:v>
                </c:pt>
                <c:pt idx="290">
                  <c:v>2.7188749999999999E-3</c:v>
                </c:pt>
                <c:pt idx="291">
                  <c:v>2.6612620000000002E-3</c:v>
                </c:pt>
                <c:pt idx="292">
                  <c:v>2.6026539999999998E-3</c:v>
                </c:pt>
                <c:pt idx="293">
                  <c:v>2.5432480000000001E-3</c:v>
                </c:pt>
                <c:pt idx="294">
                  <c:v>2.4832219999999998E-3</c:v>
                </c:pt>
                <c:pt idx="295">
                  <c:v>2.4227420000000003E-3</c:v>
                </c:pt>
                <c:pt idx="296">
                  <c:v>2.3619560000000001E-3</c:v>
                </c:pt>
                <c:pt idx="297">
                  <c:v>2.3009979999999998E-3</c:v>
                </c:pt>
                <c:pt idx="298">
                  <c:v>2.2399910000000002E-3</c:v>
                </c:pt>
                <c:pt idx="299">
                  <c:v>2.1790409999999996E-3</c:v>
                </c:pt>
                <c:pt idx="300">
                  <c:v>2.1182459999999998E-3</c:v>
                </c:pt>
                <c:pt idx="301">
                  <c:v>2.0576909999999999E-3</c:v>
                </c:pt>
                <c:pt idx="302">
                  <c:v>1.9974540000000005E-3</c:v>
                </c:pt>
                <c:pt idx="303">
                  <c:v>1.9375980000000004E-3</c:v>
                </c:pt>
                <c:pt idx="304">
                  <c:v>1.8781860000000004E-3</c:v>
                </c:pt>
                <c:pt idx="305">
                  <c:v>1.819265E-3</c:v>
                </c:pt>
                <c:pt idx="306">
                  <c:v>1.7608810000000002E-3</c:v>
                </c:pt>
                <c:pt idx="307">
                  <c:v>1.7030720000000004E-3</c:v>
                </c:pt>
                <c:pt idx="308">
                  <c:v>1.6458700000000002E-3</c:v>
                </c:pt>
                <c:pt idx="309">
                  <c:v>1.589301E-3</c:v>
                </c:pt>
                <c:pt idx="310">
                  <c:v>1.5333899999999999E-3</c:v>
                </c:pt>
                <c:pt idx="311">
                  <c:v>1.4781529999999998E-3</c:v>
                </c:pt>
                <c:pt idx="312">
                  <c:v>1.4236069999999995E-3</c:v>
                </c:pt>
                <c:pt idx="313">
                  <c:v>1.3697649999999998E-3</c:v>
                </c:pt>
                <c:pt idx="314">
                  <c:v>1.3166330000000002E-3</c:v>
                </c:pt>
                <c:pt idx="315">
                  <c:v>1.2642190000000005E-3</c:v>
                </c:pt>
                <c:pt idx="316">
                  <c:v>1.2125279999999996E-3</c:v>
                </c:pt>
                <c:pt idx="317">
                  <c:v>1.1615589999999999E-3</c:v>
                </c:pt>
                <c:pt idx="318">
                  <c:v>1.1113160000000002E-3</c:v>
                </c:pt>
                <c:pt idx="319">
                  <c:v>1.0617959999999998E-3</c:v>
                </c:pt>
                <c:pt idx="320">
                  <c:v>1.0129960000000004E-3</c:v>
                </c:pt>
                <c:pt idx="321">
                  <c:v>9.6491400000000031E-4</c:v>
                </c:pt>
                <c:pt idx="322">
                  <c:v>9.1754299999999983E-4</c:v>
                </c:pt>
                <c:pt idx="323">
                  <c:v>8.7087900000000018E-4</c:v>
                </c:pt>
                <c:pt idx="324">
                  <c:v>8.2491499999999942E-4</c:v>
                </c:pt>
                <c:pt idx="325">
                  <c:v>7.7964400000000034E-4</c:v>
                </c:pt>
                <c:pt idx="326">
                  <c:v>7.3505700000000033E-4</c:v>
                </c:pt>
                <c:pt idx="327">
                  <c:v>6.911469999999996E-4</c:v>
                </c:pt>
                <c:pt idx="328">
                  <c:v>6.4790399999999993E-4</c:v>
                </c:pt>
                <c:pt idx="329">
                  <c:v>6.0532099999999981E-4</c:v>
                </c:pt>
                <c:pt idx="330">
                  <c:v>5.6338699999999983E-4</c:v>
                </c:pt>
                <c:pt idx="331">
                  <c:v>5.2209300000000038E-4</c:v>
                </c:pt>
                <c:pt idx="332">
                  <c:v>4.8143000000000014E-4</c:v>
                </c:pt>
                <c:pt idx="333">
                  <c:v>4.4138699999999968E-4</c:v>
                </c:pt>
                <c:pt idx="334">
                  <c:v>4.0195500000000028E-4</c:v>
                </c:pt>
                <c:pt idx="335">
                  <c:v>3.6312300000000035E-4</c:v>
                </c:pt>
                <c:pt idx="336">
                  <c:v>3.2488099999999995E-4</c:v>
                </c:pt>
                <c:pt idx="337">
                  <c:v>2.8721999999999992E-4</c:v>
                </c:pt>
                <c:pt idx="338">
                  <c:v>2.5012999999999988E-4</c:v>
                </c:pt>
                <c:pt idx="339">
                  <c:v>2.1359999999999999E-4</c:v>
                </c:pt>
                <c:pt idx="340">
                  <c:v>1.776200000000003E-4</c:v>
                </c:pt>
                <c:pt idx="341">
                  <c:v>1.421809999999999E-4</c:v>
                </c:pt>
                <c:pt idx="342">
                  <c:v>1.0727299999999974E-4</c:v>
                </c:pt>
                <c:pt idx="343">
                  <c:v>7.2886999999999778E-5</c:v>
                </c:pt>
                <c:pt idx="344">
                  <c:v>3.9011999999999727E-5</c:v>
                </c:pt>
                <c:pt idx="345">
                  <c:v>5.6389999999999912E-6</c:v>
                </c:pt>
                <c:pt idx="346">
                  <c:v>2.7240999999999897E-5</c:v>
                </c:pt>
                <c:pt idx="347">
                  <c:v>5.9636999999999971E-5</c:v>
                </c:pt>
                <c:pt idx="348">
                  <c:v>9.1558000000000264E-5</c:v>
                </c:pt>
                <c:pt idx="349">
                  <c:v>1.2301400000000028E-4</c:v>
                </c:pt>
                <c:pt idx="350">
                  <c:v>1.5401299999999972E-4</c:v>
                </c:pt>
                <c:pt idx="351">
                  <c:v>1.8456200000000009E-4</c:v>
                </c:pt>
                <c:pt idx="352">
                  <c:v>2.1467299999999986E-4</c:v>
                </c:pt>
                <c:pt idx="353">
                  <c:v>2.4435099999999986E-4</c:v>
                </c:pt>
                <c:pt idx="354">
                  <c:v>2.7360600000000002E-4</c:v>
                </c:pt>
                <c:pt idx="355">
                  <c:v>3.0244500000000014E-4</c:v>
                </c:pt>
                <c:pt idx="356">
                  <c:v>3.3087599999999991E-4</c:v>
                </c:pt>
                <c:pt idx="357">
                  <c:v>3.5890900000000014E-4</c:v>
                </c:pt>
                <c:pt idx="358">
                  <c:v>3.8654700000000011E-4</c:v>
                </c:pt>
                <c:pt idx="359">
                  <c:v>4.1380200000000001E-4</c:v>
                </c:pt>
                <c:pt idx="360">
                  <c:v>4.4067899999999981E-4</c:v>
                </c:pt>
                <c:pt idx="361">
                  <c:v>4.6718500000000017E-4</c:v>
                </c:pt>
                <c:pt idx="362">
                  <c:v>4.9332800000000034E-4</c:v>
                </c:pt>
                <c:pt idx="363">
                  <c:v>5.1911299999999987E-4</c:v>
                </c:pt>
                <c:pt idx="364">
                  <c:v>5.4454900000000007E-4</c:v>
                </c:pt>
                <c:pt idx="365">
                  <c:v>5.6964100000000007E-4</c:v>
                </c:pt>
                <c:pt idx="366">
                  <c:v>5.9439600000000007E-4</c:v>
                </c:pt>
                <c:pt idx="367">
                  <c:v>6.1881999999999996E-4</c:v>
                </c:pt>
                <c:pt idx="368">
                  <c:v>6.4291899999999961E-4</c:v>
                </c:pt>
                <c:pt idx="369">
                  <c:v>6.6670100000000045E-4</c:v>
                </c:pt>
                <c:pt idx="370">
                  <c:v>6.9016899999999959E-4</c:v>
                </c:pt>
                <c:pt idx="371">
                  <c:v>7.1332999999999987E-4</c:v>
                </c:pt>
                <c:pt idx="372">
                  <c:v>7.3618999999999985E-4</c:v>
                </c:pt>
                <c:pt idx="373">
                  <c:v>7.5875400000000037E-4</c:v>
                </c:pt>
                <c:pt idx="374">
                  <c:v>7.8102700000000011E-4</c:v>
                </c:pt>
                <c:pt idx="375">
                  <c:v>8.0301500000000024E-4</c:v>
                </c:pt>
                <c:pt idx="376">
                  <c:v>8.247230000000003E-4</c:v>
                </c:pt>
                <c:pt idx="377">
                  <c:v>8.4615700000000059E-4</c:v>
                </c:pt>
                <c:pt idx="378">
                  <c:v>8.6732000000000042E-4</c:v>
                </c:pt>
                <c:pt idx="379">
                  <c:v>8.8821800000000051E-4</c:v>
                </c:pt>
                <c:pt idx="380">
                  <c:v>9.0885600000000042E-4</c:v>
                </c:pt>
                <c:pt idx="381">
                  <c:v>9.2923799999999977E-4</c:v>
                </c:pt>
                <c:pt idx="382">
                  <c:v>9.4936899999999982E-4</c:v>
                </c:pt>
                <c:pt idx="383">
                  <c:v>9.6925300000000022E-4</c:v>
                </c:pt>
                <c:pt idx="384">
                  <c:v>9.8889500000000005E-4</c:v>
                </c:pt>
                <c:pt idx="385">
                  <c:v>1.0082989999999998E-3</c:v>
                </c:pt>
                <c:pt idx="386">
                  <c:v>1.027469E-3</c:v>
                </c:pt>
                <c:pt idx="387">
                  <c:v>1.0464079999999995E-3</c:v>
                </c:pt>
                <c:pt idx="388">
                  <c:v>1.0651209999999996E-3</c:v>
                </c:pt>
                <c:pt idx="389">
                  <c:v>1.0836140000000001E-3</c:v>
                </c:pt>
                <c:pt idx="390">
                  <c:v>1.1018870000000002E-3</c:v>
                </c:pt>
                <c:pt idx="391">
                  <c:v>1.1199459999999997E-3</c:v>
                </c:pt>
                <c:pt idx="392">
                  <c:v>1.1377940000000001E-3</c:v>
                </c:pt>
                <c:pt idx="393">
                  <c:v>1.1554360000000001E-3</c:v>
                </c:pt>
                <c:pt idx="394">
                  <c:v>1.1728730000000001E-3</c:v>
                </c:pt>
                <c:pt idx="395">
                  <c:v>1.1901110000000002E-3</c:v>
                </c:pt>
                <c:pt idx="396">
                  <c:v>1.2071509999999996E-3</c:v>
                </c:pt>
                <c:pt idx="397">
                  <c:v>1.2239980000000004E-3</c:v>
                </c:pt>
                <c:pt idx="398">
                  <c:v>1.2406539999999995E-3</c:v>
                </c:pt>
                <c:pt idx="399">
                  <c:v>1.2571229999999997E-3</c:v>
                </c:pt>
              </c:numCache>
            </c:numRef>
          </c:yVal>
          <c:smooth val="1"/>
          <c:extLst>
            <c:ext xmlns:c16="http://schemas.microsoft.com/office/drawing/2014/chart" uri="{C3380CC4-5D6E-409C-BE32-E72D297353CC}">
              <c16:uniqueId val="{00000003-B8DF-4B46-BB08-C5B84411FC53}"/>
            </c:ext>
          </c:extLst>
        </c:ser>
        <c:ser>
          <c:idx val="3"/>
          <c:order val="4"/>
          <c:tx>
            <c:strRef>
              <c:f>副振動!$AB$1</c:f>
              <c:strCache>
                <c:ptCount val="1"/>
                <c:pt idx="0">
                  <c:v>0.32</c:v>
                </c:pt>
              </c:strCache>
            </c:strRef>
          </c:tx>
          <c:spPr>
            <a:ln w="19050" cap="rnd">
              <a:solidFill>
                <a:schemeClr val="accent4"/>
              </a:solidFill>
              <a:round/>
            </a:ln>
            <a:effectLst/>
          </c:spPr>
          <c:marker>
            <c:symbol val="none"/>
          </c:marker>
          <c:xVal>
            <c:numRef>
              <c:f>副振動!$W$2:$W$401</c:f>
              <c:numCache>
                <c:formatCode>0.00E+00</c:formatCode>
                <c:ptCount val="400"/>
                <c:pt idx="0" formatCode="General">
                  <c:v>0</c:v>
                </c:pt>
                <c:pt idx="1">
                  <c:v>2.7921919999999999E-2</c:v>
                </c:pt>
                <c:pt idx="2">
                  <c:v>5.5843839999999999E-2</c:v>
                </c:pt>
                <c:pt idx="3">
                  <c:v>8.3765759999999995E-2</c:v>
                </c:pt>
                <c:pt idx="4">
                  <c:v>0.1116877</c:v>
                </c:pt>
                <c:pt idx="5">
                  <c:v>0.1396096</c:v>
                </c:pt>
                <c:pt idx="6">
                  <c:v>0.1675315</c:v>
                </c:pt>
                <c:pt idx="7">
                  <c:v>0.1954534</c:v>
                </c:pt>
                <c:pt idx="8">
                  <c:v>0.2233754</c:v>
                </c:pt>
                <c:pt idx="9">
                  <c:v>0.2512973</c:v>
                </c:pt>
                <c:pt idx="10">
                  <c:v>0.2792192</c:v>
                </c:pt>
                <c:pt idx="11">
                  <c:v>0.3071411</c:v>
                </c:pt>
                <c:pt idx="12">
                  <c:v>0.335063</c:v>
                </c:pt>
                <c:pt idx="13">
                  <c:v>0.362985</c:v>
                </c:pt>
                <c:pt idx="14">
                  <c:v>0.3909069</c:v>
                </c:pt>
                <c:pt idx="15">
                  <c:v>0.4188288</c:v>
                </c:pt>
                <c:pt idx="16">
                  <c:v>0.4467507</c:v>
                </c:pt>
                <c:pt idx="17">
                  <c:v>0.4746726</c:v>
                </c:pt>
                <c:pt idx="18">
                  <c:v>0.5025946</c:v>
                </c:pt>
                <c:pt idx="19">
                  <c:v>0.53051649999999995</c:v>
                </c:pt>
                <c:pt idx="20">
                  <c:v>0.5584384</c:v>
                </c:pt>
                <c:pt idx="21">
                  <c:v>0.58636029999999995</c:v>
                </c:pt>
                <c:pt idx="22">
                  <c:v>0.6142822</c:v>
                </c:pt>
                <c:pt idx="23">
                  <c:v>0.6422042</c:v>
                </c:pt>
                <c:pt idx="24">
                  <c:v>0.67012609999999995</c:v>
                </c:pt>
                <c:pt idx="25">
                  <c:v>0.698048</c:v>
                </c:pt>
                <c:pt idx="26">
                  <c:v>0.72596989999999995</c:v>
                </c:pt>
                <c:pt idx="27">
                  <c:v>0.7538918</c:v>
                </c:pt>
                <c:pt idx="28">
                  <c:v>0.7818138</c:v>
                </c:pt>
                <c:pt idx="29">
                  <c:v>0.80973569999999995</c:v>
                </c:pt>
                <c:pt idx="30">
                  <c:v>0.8376576</c:v>
                </c:pt>
                <c:pt idx="31">
                  <c:v>0.86557949999999995</c:v>
                </c:pt>
                <c:pt idx="32">
                  <c:v>0.8935014</c:v>
                </c:pt>
                <c:pt idx="33">
                  <c:v>0.9214234</c:v>
                </c:pt>
                <c:pt idx="34">
                  <c:v>0.94934529999999995</c:v>
                </c:pt>
                <c:pt idx="35">
                  <c:v>0.9772672</c:v>
                </c:pt>
                <c:pt idx="36">
                  <c:v>1.0051890000000001</c:v>
                </c:pt>
                <c:pt idx="37">
                  <c:v>1.0331109999999999</c:v>
                </c:pt>
                <c:pt idx="38">
                  <c:v>1.0610329999999999</c:v>
                </c:pt>
                <c:pt idx="39">
                  <c:v>1.0889549999999999</c:v>
                </c:pt>
                <c:pt idx="40">
                  <c:v>1.1168769999999999</c:v>
                </c:pt>
                <c:pt idx="41">
                  <c:v>1.1447989999999999</c:v>
                </c:pt>
                <c:pt idx="42">
                  <c:v>1.1727209999999999</c:v>
                </c:pt>
                <c:pt idx="43">
                  <c:v>1.2006429999999999</c:v>
                </c:pt>
                <c:pt idx="44">
                  <c:v>1.228564</c:v>
                </c:pt>
                <c:pt idx="45">
                  <c:v>1.256486</c:v>
                </c:pt>
                <c:pt idx="46">
                  <c:v>1.284408</c:v>
                </c:pt>
                <c:pt idx="47">
                  <c:v>1.31233</c:v>
                </c:pt>
                <c:pt idx="48">
                  <c:v>1.340252</c:v>
                </c:pt>
                <c:pt idx="49">
                  <c:v>1.368174</c:v>
                </c:pt>
                <c:pt idx="50">
                  <c:v>1.396096</c:v>
                </c:pt>
                <c:pt idx="51">
                  <c:v>1.424018</c:v>
                </c:pt>
                <c:pt idx="52">
                  <c:v>1.45194</c:v>
                </c:pt>
                <c:pt idx="53">
                  <c:v>1.479862</c:v>
                </c:pt>
                <c:pt idx="54">
                  <c:v>1.507784</c:v>
                </c:pt>
                <c:pt idx="55">
                  <c:v>1.535706</c:v>
                </c:pt>
                <c:pt idx="56">
                  <c:v>1.563628</c:v>
                </c:pt>
                <c:pt idx="57">
                  <c:v>1.5915490000000001</c:v>
                </c:pt>
                <c:pt idx="58">
                  <c:v>1.6194710000000001</c:v>
                </c:pt>
                <c:pt idx="59">
                  <c:v>1.6473930000000001</c:v>
                </c:pt>
                <c:pt idx="60">
                  <c:v>1.6753150000000001</c:v>
                </c:pt>
                <c:pt idx="61">
                  <c:v>1.7032369999999999</c:v>
                </c:pt>
                <c:pt idx="62">
                  <c:v>1.7311589999999999</c:v>
                </c:pt>
                <c:pt idx="63">
                  <c:v>1.7590809999999999</c:v>
                </c:pt>
                <c:pt idx="64">
                  <c:v>1.7870029999999999</c:v>
                </c:pt>
                <c:pt idx="65">
                  <c:v>1.8149249999999999</c:v>
                </c:pt>
                <c:pt idx="66">
                  <c:v>1.8428469999999999</c:v>
                </c:pt>
                <c:pt idx="67">
                  <c:v>1.8707689999999999</c:v>
                </c:pt>
                <c:pt idx="68">
                  <c:v>1.8986909999999999</c:v>
                </c:pt>
                <c:pt idx="69">
                  <c:v>1.926612</c:v>
                </c:pt>
                <c:pt idx="70">
                  <c:v>1.954534</c:v>
                </c:pt>
                <c:pt idx="71">
                  <c:v>1.982456</c:v>
                </c:pt>
                <c:pt idx="72">
                  <c:v>2.0103780000000002</c:v>
                </c:pt>
                <c:pt idx="73">
                  <c:v>2.0383</c:v>
                </c:pt>
                <c:pt idx="74">
                  <c:v>2.0662219999999998</c:v>
                </c:pt>
                <c:pt idx="75">
                  <c:v>2.094144</c:v>
                </c:pt>
                <c:pt idx="76">
                  <c:v>2.1220659999999998</c:v>
                </c:pt>
                <c:pt idx="77">
                  <c:v>2.149988</c:v>
                </c:pt>
                <c:pt idx="78">
                  <c:v>2.1779099999999998</c:v>
                </c:pt>
                <c:pt idx="79">
                  <c:v>2.205832</c:v>
                </c:pt>
                <c:pt idx="80">
                  <c:v>2.2337539999999998</c:v>
                </c:pt>
                <c:pt idx="81">
                  <c:v>2.261676</c:v>
                </c:pt>
                <c:pt idx="82">
                  <c:v>2.2895970000000001</c:v>
                </c:pt>
                <c:pt idx="83">
                  <c:v>2.3175189999999999</c:v>
                </c:pt>
                <c:pt idx="84">
                  <c:v>2.3454410000000001</c:v>
                </c:pt>
                <c:pt idx="85">
                  <c:v>2.3733629999999999</c:v>
                </c:pt>
                <c:pt idx="86">
                  <c:v>2.4012850000000001</c:v>
                </c:pt>
                <c:pt idx="87">
                  <c:v>2.4292069999999999</c:v>
                </c:pt>
                <c:pt idx="88">
                  <c:v>2.4571290000000001</c:v>
                </c:pt>
                <c:pt idx="89">
                  <c:v>2.4850509999999999</c:v>
                </c:pt>
                <c:pt idx="90">
                  <c:v>2.5129730000000001</c:v>
                </c:pt>
                <c:pt idx="91">
                  <c:v>2.5408949999999999</c:v>
                </c:pt>
                <c:pt idx="92">
                  <c:v>2.5688170000000001</c:v>
                </c:pt>
                <c:pt idx="93">
                  <c:v>2.5967389999999999</c:v>
                </c:pt>
                <c:pt idx="94">
                  <c:v>2.62466</c:v>
                </c:pt>
                <c:pt idx="95">
                  <c:v>2.6525820000000002</c:v>
                </c:pt>
                <c:pt idx="96">
                  <c:v>2.680504</c:v>
                </c:pt>
                <c:pt idx="97">
                  <c:v>2.7084260000000002</c:v>
                </c:pt>
                <c:pt idx="98">
                  <c:v>2.736348</c:v>
                </c:pt>
                <c:pt idx="99">
                  <c:v>2.7642699999999998</c:v>
                </c:pt>
                <c:pt idx="100">
                  <c:v>2.792192</c:v>
                </c:pt>
                <c:pt idx="101">
                  <c:v>2.8201139999999998</c:v>
                </c:pt>
                <c:pt idx="102">
                  <c:v>2.848036</c:v>
                </c:pt>
                <c:pt idx="103">
                  <c:v>2.8759579999999998</c:v>
                </c:pt>
                <c:pt idx="104">
                  <c:v>2.90388</c:v>
                </c:pt>
                <c:pt idx="105">
                  <c:v>2.9318019999999998</c:v>
                </c:pt>
                <c:pt idx="106">
                  <c:v>2.959724</c:v>
                </c:pt>
                <c:pt idx="107">
                  <c:v>2.9876450000000001</c:v>
                </c:pt>
                <c:pt idx="108">
                  <c:v>3.0155669999999999</c:v>
                </c:pt>
                <c:pt idx="109">
                  <c:v>3.0434890000000001</c:v>
                </c:pt>
                <c:pt idx="110">
                  <c:v>3.0714109999999999</c:v>
                </c:pt>
                <c:pt idx="111">
                  <c:v>3.0993330000000001</c:v>
                </c:pt>
                <c:pt idx="112">
                  <c:v>3.1272549999999999</c:v>
                </c:pt>
                <c:pt idx="113">
                  <c:v>3.1551770000000001</c:v>
                </c:pt>
                <c:pt idx="114">
                  <c:v>3.1830989999999999</c:v>
                </c:pt>
                <c:pt idx="115">
                  <c:v>3.2110210000000001</c:v>
                </c:pt>
                <c:pt idx="116">
                  <c:v>3.2389429999999999</c:v>
                </c:pt>
                <c:pt idx="117">
                  <c:v>3.2668650000000001</c:v>
                </c:pt>
                <c:pt idx="118">
                  <c:v>3.2947869999999999</c:v>
                </c:pt>
                <c:pt idx="119">
                  <c:v>3.322708</c:v>
                </c:pt>
                <c:pt idx="120">
                  <c:v>3.3506300000000002</c:v>
                </c:pt>
                <c:pt idx="121">
                  <c:v>3.378552</c:v>
                </c:pt>
                <c:pt idx="122">
                  <c:v>3.4064739999999998</c:v>
                </c:pt>
                <c:pt idx="123">
                  <c:v>3.434396</c:v>
                </c:pt>
                <c:pt idx="124">
                  <c:v>3.4623179999999998</c:v>
                </c:pt>
                <c:pt idx="125">
                  <c:v>3.49024</c:v>
                </c:pt>
                <c:pt idx="126">
                  <c:v>3.5181619999999998</c:v>
                </c:pt>
                <c:pt idx="127">
                  <c:v>3.546084</c:v>
                </c:pt>
                <c:pt idx="128">
                  <c:v>3.5740059999999998</c:v>
                </c:pt>
                <c:pt idx="129">
                  <c:v>3.601928</c:v>
                </c:pt>
                <c:pt idx="130">
                  <c:v>3.6298499999999998</c:v>
                </c:pt>
                <c:pt idx="131">
                  <c:v>3.6577709999999999</c:v>
                </c:pt>
                <c:pt idx="132">
                  <c:v>3.6856930000000001</c:v>
                </c:pt>
                <c:pt idx="133">
                  <c:v>3.7136149999999999</c:v>
                </c:pt>
                <c:pt idx="134">
                  <c:v>3.7415370000000001</c:v>
                </c:pt>
                <c:pt idx="135">
                  <c:v>3.7694589999999999</c:v>
                </c:pt>
                <c:pt idx="136">
                  <c:v>3.7973810000000001</c:v>
                </c:pt>
                <c:pt idx="137">
                  <c:v>3.8253029999999999</c:v>
                </c:pt>
                <c:pt idx="138">
                  <c:v>3.8532250000000001</c:v>
                </c:pt>
                <c:pt idx="139">
                  <c:v>3.8811469999999999</c:v>
                </c:pt>
                <c:pt idx="140">
                  <c:v>3.9090690000000001</c:v>
                </c:pt>
                <c:pt idx="141">
                  <c:v>3.9369909999999999</c:v>
                </c:pt>
                <c:pt idx="142">
                  <c:v>3.9649130000000001</c:v>
                </c:pt>
                <c:pt idx="143">
                  <c:v>3.9928349999999999</c:v>
                </c:pt>
                <c:pt idx="144">
                  <c:v>4.0207560000000004</c:v>
                </c:pt>
                <c:pt idx="145">
                  <c:v>4.0486779999999998</c:v>
                </c:pt>
                <c:pt idx="146">
                  <c:v>4.0766</c:v>
                </c:pt>
                <c:pt idx="147">
                  <c:v>4.1045220000000002</c:v>
                </c:pt>
                <c:pt idx="148">
                  <c:v>4.1324439999999996</c:v>
                </c:pt>
                <c:pt idx="149">
                  <c:v>4.1603659999999998</c:v>
                </c:pt>
                <c:pt idx="150">
                  <c:v>4.188288</c:v>
                </c:pt>
                <c:pt idx="151">
                  <c:v>4.2162100000000002</c:v>
                </c:pt>
                <c:pt idx="152">
                  <c:v>4.2441319999999996</c:v>
                </c:pt>
                <c:pt idx="153">
                  <c:v>4.2720539999999998</c:v>
                </c:pt>
                <c:pt idx="154">
                  <c:v>4.299976</c:v>
                </c:pt>
                <c:pt idx="155">
                  <c:v>4.3278980000000002</c:v>
                </c:pt>
                <c:pt idx="156">
                  <c:v>4.3558190000000003</c:v>
                </c:pt>
                <c:pt idx="157">
                  <c:v>4.3837409999999997</c:v>
                </c:pt>
                <c:pt idx="158">
                  <c:v>4.4116629999999999</c:v>
                </c:pt>
                <c:pt idx="159">
                  <c:v>4.4395850000000001</c:v>
                </c:pt>
                <c:pt idx="160">
                  <c:v>4.4675070000000003</c:v>
                </c:pt>
                <c:pt idx="161">
                  <c:v>4.4954289999999997</c:v>
                </c:pt>
                <c:pt idx="162">
                  <c:v>4.5233509999999999</c:v>
                </c:pt>
                <c:pt idx="163">
                  <c:v>4.5512730000000001</c:v>
                </c:pt>
                <c:pt idx="164">
                  <c:v>4.5791950000000003</c:v>
                </c:pt>
                <c:pt idx="165">
                  <c:v>4.6071169999999997</c:v>
                </c:pt>
                <c:pt idx="166">
                  <c:v>4.6350389999999999</c:v>
                </c:pt>
                <c:pt idx="167">
                  <c:v>4.6629610000000001</c:v>
                </c:pt>
                <c:pt idx="168">
                  <c:v>4.6908830000000004</c:v>
                </c:pt>
                <c:pt idx="169">
                  <c:v>4.7188040000000004</c:v>
                </c:pt>
                <c:pt idx="170">
                  <c:v>4.7467259999999998</c:v>
                </c:pt>
                <c:pt idx="171">
                  <c:v>4.774648</c:v>
                </c:pt>
                <c:pt idx="172">
                  <c:v>4.8025700000000002</c:v>
                </c:pt>
                <c:pt idx="173">
                  <c:v>4.8304919999999996</c:v>
                </c:pt>
                <c:pt idx="174">
                  <c:v>4.8584139999999998</c:v>
                </c:pt>
                <c:pt idx="175">
                  <c:v>4.886336</c:v>
                </c:pt>
                <c:pt idx="176">
                  <c:v>4.9142580000000002</c:v>
                </c:pt>
                <c:pt idx="177">
                  <c:v>4.9421799999999996</c:v>
                </c:pt>
                <c:pt idx="178">
                  <c:v>4.9701019999999998</c:v>
                </c:pt>
                <c:pt idx="179">
                  <c:v>4.998024</c:v>
                </c:pt>
                <c:pt idx="180">
                  <c:v>5.0259460000000002</c:v>
                </c:pt>
                <c:pt idx="181">
                  <c:v>5.0538670000000003</c:v>
                </c:pt>
                <c:pt idx="182">
                  <c:v>5.0817889999999997</c:v>
                </c:pt>
                <c:pt idx="183">
                  <c:v>5.1097109999999999</c:v>
                </c:pt>
                <c:pt idx="184">
                  <c:v>5.1376330000000001</c:v>
                </c:pt>
                <c:pt idx="185">
                  <c:v>5.1655550000000003</c:v>
                </c:pt>
                <c:pt idx="186">
                  <c:v>5.1934769999999997</c:v>
                </c:pt>
                <c:pt idx="187">
                  <c:v>5.2213989999999999</c:v>
                </c:pt>
                <c:pt idx="188">
                  <c:v>5.2493210000000001</c:v>
                </c:pt>
                <c:pt idx="189">
                  <c:v>5.2772430000000004</c:v>
                </c:pt>
                <c:pt idx="190">
                  <c:v>5.3051649999999997</c:v>
                </c:pt>
                <c:pt idx="191">
                  <c:v>5.3330869999999999</c:v>
                </c:pt>
                <c:pt idx="192">
                  <c:v>5.3610090000000001</c:v>
                </c:pt>
                <c:pt idx="193">
                  <c:v>5.3889310000000004</c:v>
                </c:pt>
                <c:pt idx="194">
                  <c:v>5.4168520000000004</c:v>
                </c:pt>
                <c:pt idx="195">
                  <c:v>5.4447739999999998</c:v>
                </c:pt>
                <c:pt idx="196">
                  <c:v>5.472696</c:v>
                </c:pt>
                <c:pt idx="197">
                  <c:v>5.5006180000000002</c:v>
                </c:pt>
                <c:pt idx="198">
                  <c:v>5.5285399999999996</c:v>
                </c:pt>
                <c:pt idx="199">
                  <c:v>5.5564619999999998</c:v>
                </c:pt>
                <c:pt idx="200">
                  <c:v>5.584384</c:v>
                </c:pt>
                <c:pt idx="201">
                  <c:v>5.6123060000000002</c:v>
                </c:pt>
                <c:pt idx="202">
                  <c:v>5.6402279999999996</c:v>
                </c:pt>
                <c:pt idx="203">
                  <c:v>5.6681499999999998</c:v>
                </c:pt>
                <c:pt idx="204">
                  <c:v>5.696072</c:v>
                </c:pt>
                <c:pt idx="205">
                  <c:v>5.7239940000000002</c:v>
                </c:pt>
                <c:pt idx="206">
                  <c:v>5.7519150000000003</c:v>
                </c:pt>
                <c:pt idx="207">
                  <c:v>5.7798369999999997</c:v>
                </c:pt>
                <c:pt idx="208">
                  <c:v>5.8077589999999999</c:v>
                </c:pt>
                <c:pt idx="209">
                  <c:v>5.8356810000000001</c:v>
                </c:pt>
                <c:pt idx="210">
                  <c:v>5.8636030000000003</c:v>
                </c:pt>
                <c:pt idx="211">
                  <c:v>5.8915249999999997</c:v>
                </c:pt>
                <c:pt idx="212">
                  <c:v>5.9194469999999999</c:v>
                </c:pt>
                <c:pt idx="213">
                  <c:v>5.9473690000000001</c:v>
                </c:pt>
                <c:pt idx="214">
                  <c:v>5.9752910000000004</c:v>
                </c:pt>
                <c:pt idx="215">
                  <c:v>6.0032129999999997</c:v>
                </c:pt>
                <c:pt idx="216">
                  <c:v>6.0311349999999999</c:v>
                </c:pt>
                <c:pt idx="217">
                  <c:v>6.0590570000000001</c:v>
                </c:pt>
                <c:pt idx="218">
                  <c:v>6.0869790000000004</c:v>
                </c:pt>
                <c:pt idx="219">
                  <c:v>6.1148999999999996</c:v>
                </c:pt>
                <c:pt idx="220">
                  <c:v>6.1428219999999998</c:v>
                </c:pt>
                <c:pt idx="221">
                  <c:v>6.170744</c:v>
                </c:pt>
                <c:pt idx="222">
                  <c:v>6.1986660000000002</c:v>
                </c:pt>
                <c:pt idx="223">
                  <c:v>6.2265879999999996</c:v>
                </c:pt>
                <c:pt idx="224">
                  <c:v>6.2545099999999998</c:v>
                </c:pt>
                <c:pt idx="225">
                  <c:v>6.282432</c:v>
                </c:pt>
                <c:pt idx="226">
                  <c:v>6.3103540000000002</c:v>
                </c:pt>
                <c:pt idx="227">
                  <c:v>6.3382759999999996</c:v>
                </c:pt>
                <c:pt idx="228">
                  <c:v>6.3661979999999998</c:v>
                </c:pt>
                <c:pt idx="229">
                  <c:v>6.39412</c:v>
                </c:pt>
                <c:pt idx="230">
                  <c:v>6.4220420000000003</c:v>
                </c:pt>
                <c:pt idx="231">
                  <c:v>6.4499630000000003</c:v>
                </c:pt>
                <c:pt idx="232">
                  <c:v>6.4778849999999997</c:v>
                </c:pt>
                <c:pt idx="233">
                  <c:v>6.5058069999999999</c:v>
                </c:pt>
                <c:pt idx="234">
                  <c:v>6.5337290000000001</c:v>
                </c:pt>
                <c:pt idx="235">
                  <c:v>6.5616510000000003</c:v>
                </c:pt>
                <c:pt idx="236">
                  <c:v>6.5895729999999997</c:v>
                </c:pt>
                <c:pt idx="237">
                  <c:v>6.6174949999999999</c:v>
                </c:pt>
                <c:pt idx="238">
                  <c:v>6.6454170000000001</c:v>
                </c:pt>
                <c:pt idx="239">
                  <c:v>6.6733390000000004</c:v>
                </c:pt>
                <c:pt idx="240">
                  <c:v>6.7012609999999997</c:v>
                </c:pt>
                <c:pt idx="241">
                  <c:v>6.7291829999999999</c:v>
                </c:pt>
                <c:pt idx="242">
                  <c:v>6.7571050000000001</c:v>
                </c:pt>
                <c:pt idx="243">
                  <c:v>6.7850270000000004</c:v>
                </c:pt>
                <c:pt idx="244">
                  <c:v>6.8129479999999996</c:v>
                </c:pt>
                <c:pt idx="245">
                  <c:v>6.8408699999999998</c:v>
                </c:pt>
                <c:pt idx="246">
                  <c:v>6.868792</c:v>
                </c:pt>
                <c:pt idx="247">
                  <c:v>6.8967140000000002</c:v>
                </c:pt>
                <c:pt idx="248">
                  <c:v>6.9246359999999996</c:v>
                </c:pt>
                <c:pt idx="249">
                  <c:v>6.9525579999999998</c:v>
                </c:pt>
                <c:pt idx="250">
                  <c:v>6.98048</c:v>
                </c:pt>
                <c:pt idx="251">
                  <c:v>7.0084020000000002</c:v>
                </c:pt>
                <c:pt idx="252">
                  <c:v>7.0363239999999996</c:v>
                </c:pt>
                <c:pt idx="253">
                  <c:v>7.0642459999999998</c:v>
                </c:pt>
                <c:pt idx="254">
                  <c:v>7.092168</c:v>
                </c:pt>
                <c:pt idx="255">
                  <c:v>7.1200900000000003</c:v>
                </c:pt>
                <c:pt idx="256">
                  <c:v>7.1480110000000003</c:v>
                </c:pt>
                <c:pt idx="257">
                  <c:v>7.1759329999999997</c:v>
                </c:pt>
                <c:pt idx="258">
                  <c:v>7.2038549999999999</c:v>
                </c:pt>
                <c:pt idx="259">
                  <c:v>7.2317770000000001</c:v>
                </c:pt>
                <c:pt idx="260">
                  <c:v>7.2596990000000003</c:v>
                </c:pt>
                <c:pt idx="261">
                  <c:v>7.2876209999999997</c:v>
                </c:pt>
                <c:pt idx="262">
                  <c:v>7.3155429999999999</c:v>
                </c:pt>
                <c:pt idx="263">
                  <c:v>7.3434650000000001</c:v>
                </c:pt>
                <c:pt idx="264">
                  <c:v>7.3713870000000004</c:v>
                </c:pt>
                <c:pt idx="265">
                  <c:v>7.3993089999999997</c:v>
                </c:pt>
                <c:pt idx="266">
                  <c:v>7.4272309999999999</c:v>
                </c:pt>
                <c:pt idx="267">
                  <c:v>7.4551530000000001</c:v>
                </c:pt>
                <c:pt idx="268">
                  <c:v>7.4830750000000004</c:v>
                </c:pt>
                <c:pt idx="269">
                  <c:v>7.5109959999999996</c:v>
                </c:pt>
                <c:pt idx="270">
                  <c:v>7.5389179999999998</c:v>
                </c:pt>
                <c:pt idx="271">
                  <c:v>7.56684</c:v>
                </c:pt>
                <c:pt idx="272">
                  <c:v>7.5947620000000002</c:v>
                </c:pt>
                <c:pt idx="273">
                  <c:v>7.6226839999999996</c:v>
                </c:pt>
                <c:pt idx="274">
                  <c:v>7.6506059999999998</c:v>
                </c:pt>
                <c:pt idx="275">
                  <c:v>7.678528</c:v>
                </c:pt>
                <c:pt idx="276">
                  <c:v>7.7064500000000002</c:v>
                </c:pt>
                <c:pt idx="277">
                  <c:v>7.7343719999999996</c:v>
                </c:pt>
                <c:pt idx="278">
                  <c:v>7.7622939999999998</c:v>
                </c:pt>
                <c:pt idx="279">
                  <c:v>7.790216</c:v>
                </c:pt>
                <c:pt idx="280">
                  <c:v>7.8181380000000003</c:v>
                </c:pt>
                <c:pt idx="281">
                  <c:v>7.8460590000000003</c:v>
                </c:pt>
                <c:pt idx="282">
                  <c:v>7.8739809999999997</c:v>
                </c:pt>
                <c:pt idx="283">
                  <c:v>7.9019029999999999</c:v>
                </c:pt>
                <c:pt idx="284">
                  <c:v>7.9298250000000001</c:v>
                </c:pt>
                <c:pt idx="285">
                  <c:v>7.9577470000000003</c:v>
                </c:pt>
                <c:pt idx="286">
                  <c:v>7.9856689999999997</c:v>
                </c:pt>
                <c:pt idx="287">
                  <c:v>8.0135909999999999</c:v>
                </c:pt>
                <c:pt idx="288">
                  <c:v>8.0415130000000001</c:v>
                </c:pt>
                <c:pt idx="289">
                  <c:v>8.0694350000000004</c:v>
                </c:pt>
                <c:pt idx="290">
                  <c:v>8.0973570000000006</c:v>
                </c:pt>
                <c:pt idx="291">
                  <c:v>8.1252790000000008</c:v>
                </c:pt>
                <c:pt idx="292">
                  <c:v>8.1532009999999993</c:v>
                </c:pt>
                <c:pt idx="293">
                  <c:v>8.1811229999999995</c:v>
                </c:pt>
                <c:pt idx="294">
                  <c:v>8.2090440000000005</c:v>
                </c:pt>
                <c:pt idx="295">
                  <c:v>8.2369660000000007</c:v>
                </c:pt>
                <c:pt idx="296">
                  <c:v>8.2648879999999991</c:v>
                </c:pt>
                <c:pt idx="297">
                  <c:v>8.2928099999999993</c:v>
                </c:pt>
                <c:pt idx="298">
                  <c:v>8.3207319999999996</c:v>
                </c:pt>
                <c:pt idx="299">
                  <c:v>8.3486539999999998</c:v>
                </c:pt>
                <c:pt idx="300">
                  <c:v>8.376576</c:v>
                </c:pt>
                <c:pt idx="301">
                  <c:v>8.4044980000000002</c:v>
                </c:pt>
                <c:pt idx="302">
                  <c:v>8.4324200000000005</c:v>
                </c:pt>
                <c:pt idx="303">
                  <c:v>8.4603420000000007</c:v>
                </c:pt>
                <c:pt idx="304">
                  <c:v>8.4882639999999991</c:v>
                </c:pt>
                <c:pt idx="305">
                  <c:v>8.5161859999999994</c:v>
                </c:pt>
                <c:pt idx="306">
                  <c:v>8.5441070000000003</c:v>
                </c:pt>
                <c:pt idx="307">
                  <c:v>8.5720290000000006</c:v>
                </c:pt>
                <c:pt idx="308">
                  <c:v>8.5999510000000008</c:v>
                </c:pt>
                <c:pt idx="309">
                  <c:v>8.6278729999999992</c:v>
                </c:pt>
                <c:pt idx="310">
                  <c:v>8.6557949999999995</c:v>
                </c:pt>
                <c:pt idx="311">
                  <c:v>8.6837169999999997</c:v>
                </c:pt>
                <c:pt idx="312">
                  <c:v>8.7116389999999999</c:v>
                </c:pt>
                <c:pt idx="313">
                  <c:v>8.7395610000000001</c:v>
                </c:pt>
                <c:pt idx="314">
                  <c:v>8.7674830000000004</c:v>
                </c:pt>
                <c:pt idx="315">
                  <c:v>8.7954050000000006</c:v>
                </c:pt>
                <c:pt idx="316">
                  <c:v>8.8233270000000008</c:v>
                </c:pt>
                <c:pt idx="317">
                  <c:v>8.8512489999999993</c:v>
                </c:pt>
                <c:pt idx="318">
                  <c:v>8.8791709999999995</c:v>
                </c:pt>
                <c:pt idx="319">
                  <c:v>8.9070920000000005</c:v>
                </c:pt>
                <c:pt idx="320">
                  <c:v>8.9350140000000007</c:v>
                </c:pt>
                <c:pt idx="321">
                  <c:v>8.9629359999999991</c:v>
                </c:pt>
                <c:pt idx="322">
                  <c:v>8.9908579999999994</c:v>
                </c:pt>
                <c:pt idx="323">
                  <c:v>9.0187799999999996</c:v>
                </c:pt>
                <c:pt idx="324">
                  <c:v>9.0467019999999998</c:v>
                </c:pt>
                <c:pt idx="325">
                  <c:v>9.074624</c:v>
                </c:pt>
                <c:pt idx="326">
                  <c:v>9.1025460000000002</c:v>
                </c:pt>
                <c:pt idx="327">
                  <c:v>9.1304680000000005</c:v>
                </c:pt>
                <c:pt idx="328">
                  <c:v>9.1583900000000007</c:v>
                </c:pt>
                <c:pt idx="329">
                  <c:v>9.1863119999999991</c:v>
                </c:pt>
                <c:pt idx="330">
                  <c:v>9.2142339999999994</c:v>
                </c:pt>
                <c:pt idx="331">
                  <c:v>9.2421550000000003</c:v>
                </c:pt>
                <c:pt idx="332">
                  <c:v>9.2700770000000006</c:v>
                </c:pt>
                <c:pt idx="333">
                  <c:v>9.2979990000000008</c:v>
                </c:pt>
                <c:pt idx="334">
                  <c:v>9.3259209999999992</c:v>
                </c:pt>
                <c:pt idx="335">
                  <c:v>9.3538429999999995</c:v>
                </c:pt>
                <c:pt idx="336">
                  <c:v>9.3817649999999997</c:v>
                </c:pt>
                <c:pt idx="337">
                  <c:v>9.4096869999999999</c:v>
                </c:pt>
                <c:pt idx="338">
                  <c:v>9.4376090000000001</c:v>
                </c:pt>
                <c:pt idx="339">
                  <c:v>9.4655310000000004</c:v>
                </c:pt>
                <c:pt idx="340">
                  <c:v>9.4934530000000006</c:v>
                </c:pt>
                <c:pt idx="341">
                  <c:v>9.5213750000000008</c:v>
                </c:pt>
                <c:pt idx="342">
                  <c:v>9.5492969999999993</c:v>
                </c:pt>
                <c:pt idx="343">
                  <c:v>9.5772189999999995</c:v>
                </c:pt>
                <c:pt idx="344">
                  <c:v>9.6051400000000005</c:v>
                </c:pt>
                <c:pt idx="345">
                  <c:v>9.6330620000000007</c:v>
                </c:pt>
                <c:pt idx="346">
                  <c:v>9.6609839999999991</c:v>
                </c:pt>
                <c:pt idx="347">
                  <c:v>9.6889059999999994</c:v>
                </c:pt>
                <c:pt idx="348">
                  <c:v>9.7168279999999996</c:v>
                </c:pt>
                <c:pt idx="349">
                  <c:v>9.7447499999999998</c:v>
                </c:pt>
                <c:pt idx="350">
                  <c:v>9.772672</c:v>
                </c:pt>
                <c:pt idx="351">
                  <c:v>9.8005940000000002</c:v>
                </c:pt>
                <c:pt idx="352">
                  <c:v>9.8285160000000005</c:v>
                </c:pt>
                <c:pt idx="353">
                  <c:v>9.8564380000000007</c:v>
                </c:pt>
                <c:pt idx="354">
                  <c:v>9.8843599999999991</c:v>
                </c:pt>
                <c:pt idx="355">
                  <c:v>9.9122819999999994</c:v>
                </c:pt>
                <c:pt idx="356">
                  <c:v>9.9402030000000003</c:v>
                </c:pt>
                <c:pt idx="357">
                  <c:v>9.9681250000000006</c:v>
                </c:pt>
                <c:pt idx="358">
                  <c:v>9.9960470000000008</c:v>
                </c:pt>
                <c:pt idx="359">
                  <c:v>10.02397</c:v>
                </c:pt>
                <c:pt idx="360">
                  <c:v>10.05189</c:v>
                </c:pt>
                <c:pt idx="361">
                  <c:v>10.07981</c:v>
                </c:pt>
                <c:pt idx="362">
                  <c:v>10.10773</c:v>
                </c:pt>
                <c:pt idx="363">
                  <c:v>10.13566</c:v>
                </c:pt>
                <c:pt idx="364">
                  <c:v>10.16358</c:v>
                </c:pt>
                <c:pt idx="365">
                  <c:v>10.1915</c:v>
                </c:pt>
                <c:pt idx="366">
                  <c:v>10.21942</c:v>
                </c:pt>
                <c:pt idx="367">
                  <c:v>10.247339999999999</c:v>
                </c:pt>
                <c:pt idx="368">
                  <c:v>10.275270000000001</c:v>
                </c:pt>
                <c:pt idx="369">
                  <c:v>10.303190000000001</c:v>
                </c:pt>
                <c:pt idx="370">
                  <c:v>10.331110000000001</c:v>
                </c:pt>
                <c:pt idx="371">
                  <c:v>10.359030000000001</c:v>
                </c:pt>
                <c:pt idx="372">
                  <c:v>10.386950000000001</c:v>
                </c:pt>
                <c:pt idx="373">
                  <c:v>10.41488</c:v>
                </c:pt>
                <c:pt idx="374">
                  <c:v>10.4428</c:v>
                </c:pt>
                <c:pt idx="375">
                  <c:v>10.47072</c:v>
                </c:pt>
                <c:pt idx="376">
                  <c:v>10.49864</c:v>
                </c:pt>
                <c:pt idx="377">
                  <c:v>10.52656</c:v>
                </c:pt>
                <c:pt idx="378">
                  <c:v>10.554489999999999</c:v>
                </c:pt>
                <c:pt idx="379">
                  <c:v>10.582409999999999</c:v>
                </c:pt>
                <c:pt idx="380">
                  <c:v>10.610329999999999</c:v>
                </c:pt>
                <c:pt idx="381">
                  <c:v>10.638249999999999</c:v>
                </c:pt>
                <c:pt idx="382">
                  <c:v>10.666169999999999</c:v>
                </c:pt>
                <c:pt idx="383">
                  <c:v>10.694100000000001</c:v>
                </c:pt>
                <c:pt idx="384">
                  <c:v>10.722020000000001</c:v>
                </c:pt>
                <c:pt idx="385">
                  <c:v>10.74994</c:v>
                </c:pt>
                <c:pt idx="386">
                  <c:v>10.77786</c:v>
                </c:pt>
                <c:pt idx="387">
                  <c:v>10.80578</c:v>
                </c:pt>
                <c:pt idx="388">
                  <c:v>10.8337</c:v>
                </c:pt>
                <c:pt idx="389">
                  <c:v>10.86163</c:v>
                </c:pt>
                <c:pt idx="390">
                  <c:v>10.88955</c:v>
                </c:pt>
                <c:pt idx="391">
                  <c:v>10.91747</c:v>
                </c:pt>
                <c:pt idx="392">
                  <c:v>10.94539</c:v>
                </c:pt>
                <c:pt idx="393">
                  <c:v>10.97331</c:v>
                </c:pt>
                <c:pt idx="394">
                  <c:v>11.001239999999999</c:v>
                </c:pt>
                <c:pt idx="395">
                  <c:v>11.029159999999999</c:v>
                </c:pt>
                <c:pt idx="396">
                  <c:v>11.057079999999999</c:v>
                </c:pt>
                <c:pt idx="397">
                  <c:v>11.085000000000001</c:v>
                </c:pt>
                <c:pt idx="398">
                  <c:v>11.112920000000001</c:v>
                </c:pt>
                <c:pt idx="399">
                  <c:v>11.14085</c:v>
                </c:pt>
              </c:numCache>
            </c:numRef>
          </c:xVal>
          <c:yVal>
            <c:numRef>
              <c:f>副振動!$AB$2:$AB$401</c:f>
              <c:numCache>
                <c:formatCode>General</c:formatCode>
                <c:ptCount val="400"/>
                <c:pt idx="0">
                  <c:v>0</c:v>
                </c:pt>
                <c:pt idx="1">
                  <c:v>2.43092524E-5</c:v>
                </c:pt>
                <c:pt idx="2">
                  <c:v>4.8128540900000006E-5</c:v>
                </c:pt>
                <c:pt idx="3">
                  <c:v>7.1461929E-5</c:v>
                </c:pt>
                <c:pt idx="4">
                  <c:v>9.4313252999999995E-5</c:v>
                </c:pt>
                <c:pt idx="5">
                  <c:v>1.1668606800000001E-4</c:v>
                </c:pt>
                <c:pt idx="6">
                  <c:v>1.38583824E-4</c:v>
                </c:pt>
                <c:pt idx="7">
                  <c:v>1.6000964000000001E-4</c:v>
                </c:pt>
                <c:pt idx="8">
                  <c:v>1.8096635E-4</c:v>
                </c:pt>
                <c:pt idx="9">
                  <c:v>2.0145676999999999E-4</c:v>
                </c:pt>
                <c:pt idx="10">
                  <c:v>2.2148334000000002E-4</c:v>
                </c:pt>
                <c:pt idx="11">
                  <c:v>2.4104818000000004E-4</c:v>
                </c:pt>
                <c:pt idx="12">
                  <c:v>2.6015344999999999E-4</c:v>
                </c:pt>
                <c:pt idx="13">
                  <c:v>2.7880095E-4</c:v>
                </c:pt>
                <c:pt idx="14">
                  <c:v>2.9699221999999998E-4</c:v>
                </c:pt>
                <c:pt idx="15">
                  <c:v>3.1472867000000005E-4</c:v>
                </c:pt>
                <c:pt idx="16">
                  <c:v>3.3201130999999996E-4</c:v>
                </c:pt>
                <c:pt idx="17">
                  <c:v>3.4884111000000001E-4</c:v>
                </c:pt>
                <c:pt idx="18">
                  <c:v>3.6521886000000003E-4</c:v>
                </c:pt>
                <c:pt idx="19">
                  <c:v>3.8114487999999999E-4</c:v>
                </c:pt>
                <c:pt idx="20">
                  <c:v>3.9661949999999997E-4</c:v>
                </c:pt>
                <c:pt idx="21">
                  <c:v>4.1164280000000004E-4</c:v>
                </c:pt>
                <c:pt idx="22">
                  <c:v>4.2621439999999998E-4</c:v>
                </c:pt>
                <c:pt idx="23">
                  <c:v>4.4033389999999998E-4</c:v>
                </c:pt>
                <c:pt idx="24">
                  <c:v>4.5400050000000004E-4</c:v>
                </c:pt>
                <c:pt idx="25">
                  <c:v>4.6721349999999991E-4</c:v>
                </c:pt>
                <c:pt idx="26">
                  <c:v>4.7997159999999998E-4</c:v>
                </c:pt>
                <c:pt idx="27">
                  <c:v>4.9227340000000002E-4</c:v>
                </c:pt>
                <c:pt idx="28">
                  <c:v>5.0411729999999999E-4</c:v>
                </c:pt>
                <c:pt idx="29">
                  <c:v>5.1550119999999998E-4</c:v>
                </c:pt>
                <c:pt idx="30">
                  <c:v>5.2642309999999996E-4</c:v>
                </c:pt>
                <c:pt idx="31">
                  <c:v>5.3688059999999998E-4</c:v>
                </c:pt>
                <c:pt idx="32">
                  <c:v>5.4687080000000003E-4</c:v>
                </c:pt>
                <c:pt idx="33">
                  <c:v>5.5639090000000001E-4</c:v>
                </c:pt>
                <c:pt idx="34">
                  <c:v>5.6543770000000004E-4</c:v>
                </c:pt>
                <c:pt idx="35">
                  <c:v>5.7400750000000003E-4</c:v>
                </c:pt>
                <c:pt idx="36">
                  <c:v>5.8209670000000007E-4</c:v>
                </c:pt>
                <c:pt idx="37">
                  <c:v>5.8970099999999998E-4</c:v>
                </c:pt>
                <c:pt idx="38">
                  <c:v>5.9681600000000001E-4</c:v>
                </c:pt>
                <c:pt idx="39">
                  <c:v>6.0343689999999993E-4</c:v>
                </c:pt>
                <c:pt idx="40">
                  <c:v>6.0955930000000007E-4</c:v>
                </c:pt>
                <c:pt idx="41">
                  <c:v>6.1517720000000002E-4</c:v>
                </c:pt>
                <c:pt idx="42">
                  <c:v>6.2028490000000012E-4</c:v>
                </c:pt>
                <c:pt idx="43">
                  <c:v>6.2487609999999994E-4</c:v>
                </c:pt>
                <c:pt idx="44">
                  <c:v>6.2894480000000004E-4</c:v>
                </c:pt>
                <c:pt idx="45">
                  <c:v>6.3248469999999991E-4</c:v>
                </c:pt>
                <c:pt idx="46">
                  <c:v>6.3548789999999999E-4</c:v>
                </c:pt>
                <c:pt idx="47">
                  <c:v>6.3794779999999998E-4</c:v>
                </c:pt>
                <c:pt idx="48">
                  <c:v>6.3985530000000004E-4</c:v>
                </c:pt>
                <c:pt idx="49">
                  <c:v>6.4120170000000001E-4</c:v>
                </c:pt>
                <c:pt idx="50">
                  <c:v>6.4198040000000003E-4</c:v>
                </c:pt>
                <c:pt idx="51">
                  <c:v>6.4217950000000005E-4</c:v>
                </c:pt>
                <c:pt idx="52">
                  <c:v>6.4179219999999993E-4</c:v>
                </c:pt>
                <c:pt idx="53">
                  <c:v>6.4080600000000006E-4</c:v>
                </c:pt>
                <c:pt idx="54">
                  <c:v>6.3921069999999989E-4</c:v>
                </c:pt>
                <c:pt idx="55">
                  <c:v>6.3699620000000009E-4</c:v>
                </c:pt>
                <c:pt idx="56">
                  <c:v>6.3414969999999989E-4</c:v>
                </c:pt>
                <c:pt idx="57">
                  <c:v>6.3065960000000009E-4</c:v>
                </c:pt>
                <c:pt idx="58">
                  <c:v>6.2651229999999996E-4</c:v>
                </c:pt>
                <c:pt idx="59">
                  <c:v>6.2169530000000012E-4</c:v>
                </c:pt>
                <c:pt idx="60">
                  <c:v>6.1619499999999994E-4</c:v>
                </c:pt>
                <c:pt idx="61">
                  <c:v>6.0999600000000002E-4</c:v>
                </c:pt>
                <c:pt idx="62">
                  <c:v>6.0308299999999992E-4</c:v>
                </c:pt>
                <c:pt idx="63">
                  <c:v>5.9543899999999991E-4</c:v>
                </c:pt>
                <c:pt idx="64">
                  <c:v>5.8704900000000008E-4</c:v>
                </c:pt>
                <c:pt idx="65">
                  <c:v>5.7789499999999993E-4</c:v>
                </c:pt>
                <c:pt idx="66">
                  <c:v>5.6795900000000004E-4</c:v>
                </c:pt>
                <c:pt idx="67">
                  <c:v>5.5722100000000011E-4</c:v>
                </c:pt>
                <c:pt idx="68">
                  <c:v>5.4566199999999993E-4</c:v>
                </c:pt>
                <c:pt idx="69">
                  <c:v>5.3326099999999993E-4</c:v>
                </c:pt>
                <c:pt idx="70">
                  <c:v>5.1999599999999978E-4</c:v>
                </c:pt>
                <c:pt idx="71">
                  <c:v>5.0584399999999987E-4</c:v>
                </c:pt>
                <c:pt idx="72">
                  <c:v>4.9078300000000006E-4</c:v>
                </c:pt>
                <c:pt idx="73">
                  <c:v>4.7478499999999992E-4</c:v>
                </c:pt>
                <c:pt idx="74">
                  <c:v>4.5782800000000018E-4</c:v>
                </c:pt>
                <c:pt idx="75">
                  <c:v>4.3988300000000007E-4</c:v>
                </c:pt>
                <c:pt idx="76">
                  <c:v>4.2092099999999988E-4</c:v>
                </c:pt>
                <c:pt idx="77">
                  <c:v>4.0091399999999983E-4</c:v>
                </c:pt>
                <c:pt idx="78">
                  <c:v>3.7983100000000018E-4</c:v>
                </c:pt>
                <c:pt idx="79">
                  <c:v>3.5763799999999997E-4</c:v>
                </c:pt>
                <c:pt idx="80">
                  <c:v>3.343030000000002E-4</c:v>
                </c:pt>
                <c:pt idx="81">
                  <c:v>3.0979100000000023E-4</c:v>
                </c:pt>
                <c:pt idx="82">
                  <c:v>2.8406500000000001E-4</c:v>
                </c:pt>
                <c:pt idx="83">
                  <c:v>2.5708500000000021E-4</c:v>
                </c:pt>
                <c:pt idx="84">
                  <c:v>2.2881200000000011E-4</c:v>
                </c:pt>
                <c:pt idx="85">
                  <c:v>1.9920400000000013E-4</c:v>
                </c:pt>
                <c:pt idx="86">
                  <c:v>1.6821600000000011E-4</c:v>
                </c:pt>
                <c:pt idx="87">
                  <c:v>1.3580100000000006E-4</c:v>
                </c:pt>
                <c:pt idx="88">
                  <c:v>1.0191300000000035E-4</c:v>
                </c:pt>
                <c:pt idx="89">
                  <c:v>6.6500000000000153E-5</c:v>
                </c:pt>
                <c:pt idx="90">
                  <c:v>2.9508000000000138E-5</c:v>
                </c:pt>
                <c:pt idx="91">
                  <c:v>9.1169999999998926E-6</c:v>
                </c:pt>
                <c:pt idx="92">
                  <c:v>4.9435000000000017E-5</c:v>
                </c:pt>
                <c:pt idx="93">
                  <c:v>9.1505999999999879E-5</c:v>
                </c:pt>
                <c:pt idx="94">
                  <c:v>1.3539499999999996E-4</c:v>
                </c:pt>
                <c:pt idx="95">
                  <c:v>1.8116799999999978E-4</c:v>
                </c:pt>
                <c:pt idx="96">
                  <c:v>2.2889799999999995E-4</c:v>
                </c:pt>
                <c:pt idx="97">
                  <c:v>2.7865799999999977E-4</c:v>
                </c:pt>
                <c:pt idx="98">
                  <c:v>3.3052599999999982E-4</c:v>
                </c:pt>
                <c:pt idx="99">
                  <c:v>3.8458399999999988E-4</c:v>
                </c:pt>
                <c:pt idx="100">
                  <c:v>4.4091900000000012E-4</c:v>
                </c:pt>
                <c:pt idx="101">
                  <c:v>4.9962100000000001E-4</c:v>
                </c:pt>
                <c:pt idx="102">
                  <c:v>5.607839999999995E-4</c:v>
                </c:pt>
                <c:pt idx="103">
                  <c:v>6.2451099999999947E-4</c:v>
                </c:pt>
                <c:pt idx="104">
                  <c:v>6.9090699999999972E-4</c:v>
                </c:pt>
                <c:pt idx="105">
                  <c:v>7.6008299999999951E-4</c:v>
                </c:pt>
                <c:pt idx="106">
                  <c:v>8.3215500000000022E-4</c:v>
                </c:pt>
                <c:pt idx="107">
                  <c:v>9.0724899999999973E-4</c:v>
                </c:pt>
                <c:pt idx="108">
                  <c:v>9.8549499999999943E-4</c:v>
                </c:pt>
                <c:pt idx="109">
                  <c:v>1.0670309999999995E-3</c:v>
                </c:pt>
                <c:pt idx="110">
                  <c:v>1.1520020000000001E-3</c:v>
                </c:pt>
                <c:pt idx="111">
                  <c:v>1.2405620000000006E-3</c:v>
                </c:pt>
                <c:pt idx="112">
                  <c:v>1.3328739999999995E-3</c:v>
                </c:pt>
                <c:pt idx="113">
                  <c:v>1.4291089999999996E-3</c:v>
                </c:pt>
                <c:pt idx="114">
                  <c:v>1.5294499999999999E-3</c:v>
                </c:pt>
                <c:pt idx="115">
                  <c:v>1.634089E-3</c:v>
                </c:pt>
                <c:pt idx="116">
                  <c:v>1.7432319999999999E-3</c:v>
                </c:pt>
                <c:pt idx="117">
                  <c:v>1.8570920000000003E-3</c:v>
                </c:pt>
                <c:pt idx="118">
                  <c:v>1.9759019999999999E-3</c:v>
                </c:pt>
                <c:pt idx="119">
                  <c:v>2.099905E-3</c:v>
                </c:pt>
                <c:pt idx="120">
                  <c:v>2.2293579999999999E-3</c:v>
                </c:pt>
                <c:pt idx="121">
                  <c:v>2.3645390000000006E-3</c:v>
                </c:pt>
                <c:pt idx="122">
                  <c:v>2.5057389999999999E-3</c:v>
                </c:pt>
                <c:pt idx="123">
                  <c:v>2.6532709999999996E-3</c:v>
                </c:pt>
                <c:pt idx="124">
                  <c:v>2.8074659999999998E-3</c:v>
                </c:pt>
                <c:pt idx="125">
                  <c:v>2.9686770000000012E-3</c:v>
                </c:pt>
                <c:pt idx="126">
                  <c:v>3.1372829999999994E-3</c:v>
                </c:pt>
                <c:pt idx="127">
                  <c:v>3.3136870000000009E-3</c:v>
                </c:pt>
                <c:pt idx="128">
                  <c:v>3.4983179999999994E-3</c:v>
                </c:pt>
                <c:pt idx="129">
                  <c:v>3.6916330000000006E-3</c:v>
                </c:pt>
                <c:pt idx="130">
                  <c:v>3.8941400000000008E-3</c:v>
                </c:pt>
                <c:pt idx="131">
                  <c:v>4.106353000000001E-3</c:v>
                </c:pt>
                <c:pt idx="132">
                  <c:v>4.3288299999999997E-3</c:v>
                </c:pt>
                <c:pt idx="133">
                  <c:v>4.5622019999999996E-3</c:v>
                </c:pt>
                <c:pt idx="134">
                  <c:v>4.8071040000000004E-3</c:v>
                </c:pt>
                <c:pt idx="135">
                  <c:v>5.0642359999999997E-3</c:v>
                </c:pt>
                <c:pt idx="136">
                  <c:v>5.3343559999999993E-3</c:v>
                </c:pt>
                <c:pt idx="137">
                  <c:v>5.6182819999999987E-3</c:v>
                </c:pt>
                <c:pt idx="138">
                  <c:v>5.9168930000000012E-3</c:v>
                </c:pt>
                <c:pt idx="139">
                  <c:v>6.2311199999999997E-3</c:v>
                </c:pt>
                <c:pt idx="140">
                  <c:v>6.5619849999999993E-3</c:v>
                </c:pt>
                <c:pt idx="141">
                  <c:v>6.9106060000000014E-3</c:v>
                </c:pt>
                <c:pt idx="142">
                  <c:v>7.2781700000000022E-3</c:v>
                </c:pt>
                <c:pt idx="143">
                  <c:v>7.6659769999999992E-3</c:v>
                </c:pt>
                <c:pt idx="144">
                  <c:v>8.0754339999999994E-3</c:v>
                </c:pt>
                <c:pt idx="145">
                  <c:v>8.5080580000000006E-3</c:v>
                </c:pt>
                <c:pt idx="146">
                  <c:v>8.9655100000000012E-3</c:v>
                </c:pt>
                <c:pt idx="147">
                  <c:v>9.449599999999999E-3</c:v>
                </c:pt>
                <c:pt idx="148">
                  <c:v>9.9622900000000004E-3</c:v>
                </c:pt>
                <c:pt idx="149">
                  <c:v>1.0505730000000001E-2</c:v>
                </c:pt>
                <c:pt idx="150">
                  <c:v>1.1082239999999998E-2</c:v>
                </c:pt>
                <c:pt idx="151">
                  <c:v>1.1694389999999999E-2</c:v>
                </c:pt>
                <c:pt idx="152">
                  <c:v>1.234494E-2</c:v>
                </c:pt>
                <c:pt idx="153">
                  <c:v>1.303694E-2</c:v>
                </c:pt>
                <c:pt idx="154">
                  <c:v>1.377372E-2</c:v>
                </c:pt>
                <c:pt idx="155">
                  <c:v>1.455888E-2</c:v>
                </c:pt>
                <c:pt idx="156">
                  <c:v>1.5396400000000001E-2</c:v>
                </c:pt>
                <c:pt idx="157">
                  <c:v>1.6290560000000003E-2</c:v>
                </c:pt>
                <c:pt idx="158">
                  <c:v>1.7246029999999999E-2</c:v>
                </c:pt>
                <c:pt idx="159">
                  <c:v>1.8267899999999997E-2</c:v>
                </c:pt>
                <c:pt idx="160">
                  <c:v>1.9361610000000001E-2</c:v>
                </c:pt>
                <c:pt idx="161">
                  <c:v>2.0533010000000001E-2</c:v>
                </c:pt>
                <c:pt idx="162">
                  <c:v>2.1788310000000002E-2</c:v>
                </c:pt>
                <c:pt idx="163">
                  <c:v>2.3134030000000003E-2</c:v>
                </c:pt>
                <c:pt idx="164">
                  <c:v>2.4576839999999999E-2</c:v>
                </c:pt>
                <c:pt idx="165">
                  <c:v>2.6123480000000001E-2</c:v>
                </c:pt>
                <c:pt idx="166">
                  <c:v>2.7780389999999999E-2</c:v>
                </c:pt>
                <c:pt idx="167">
                  <c:v>2.9553370000000002E-2</c:v>
                </c:pt>
                <c:pt idx="168">
                  <c:v>3.1446989999999994E-2</c:v>
                </c:pt>
                <c:pt idx="169">
                  <c:v>3.3463770000000004E-2</c:v>
                </c:pt>
                <c:pt idx="170">
                  <c:v>3.5603130000000004E-2</c:v>
                </c:pt>
                <c:pt idx="171">
                  <c:v>3.7859919999999998E-2</c:v>
                </c:pt>
                <c:pt idx="172">
                  <c:v>4.0222670000000002E-2</c:v>
                </c:pt>
                <c:pt idx="173">
                  <c:v>4.2671499999999994E-2</c:v>
                </c:pt>
                <c:pt idx="174">
                  <c:v>4.5175899999999998E-2</c:v>
                </c:pt>
                <c:pt idx="175">
                  <c:v>4.7692680000000001E-2</c:v>
                </c:pt>
                <c:pt idx="176">
                  <c:v>5.0164739999999999E-2</c:v>
                </c:pt>
                <c:pt idx="177">
                  <c:v>5.2521420000000006E-2</c:v>
                </c:pt>
                <c:pt idx="178">
                  <c:v>5.468137E-2</c:v>
                </c:pt>
                <c:pt idx="179">
                  <c:v>5.655843E-2</c:v>
                </c:pt>
                <c:pt idx="180">
                  <c:v>5.8070450000000003E-2</c:v>
                </c:pt>
                <c:pt idx="181">
                  <c:v>5.9149990000000006E-2</c:v>
                </c:pt>
                <c:pt idx="182">
                  <c:v>5.9753519999999997E-2</c:v>
                </c:pt>
                <c:pt idx="183">
                  <c:v>5.9868310000000008E-2</c:v>
                </c:pt>
                <c:pt idx="184">
                  <c:v>5.9512790000000003E-2</c:v>
                </c:pt>
                <c:pt idx="185">
                  <c:v>5.8732249999999993E-2</c:v>
                </c:pt>
                <c:pt idx="186">
                  <c:v>5.7590259999999997E-2</c:v>
                </c:pt>
                <c:pt idx="187">
                  <c:v>5.6159329999999993E-2</c:v>
                </c:pt>
                <c:pt idx="188">
                  <c:v>5.4512020000000001E-2</c:v>
                </c:pt>
                <c:pt idx="189">
                  <c:v>5.2714860000000002E-2</c:v>
                </c:pt>
                <c:pt idx="190">
                  <c:v>5.0824809999999998E-2</c:v>
                </c:pt>
                <c:pt idx="191">
                  <c:v>4.8887989999999992E-2</c:v>
                </c:pt>
                <c:pt idx="192">
                  <c:v>4.6940009999999997E-2</c:v>
                </c:pt>
                <c:pt idx="193">
                  <c:v>4.5007209999999999E-2</c:v>
                </c:pt>
                <c:pt idx="194">
                  <c:v>4.3108250000000001E-2</c:v>
                </c:pt>
                <c:pt idx="195">
                  <c:v>4.1255650000000005E-2</c:v>
                </c:pt>
                <c:pt idx="196">
                  <c:v>3.9457359999999997E-2</c:v>
                </c:pt>
                <c:pt idx="197">
                  <c:v>3.7717859999999999E-2</c:v>
                </c:pt>
                <c:pt idx="198">
                  <c:v>3.6039230000000005E-2</c:v>
                </c:pt>
                <c:pt idx="199">
                  <c:v>3.4421850000000004E-2</c:v>
                </c:pt>
                <c:pt idx="200">
                  <c:v>3.2864980000000002E-2</c:v>
                </c:pt>
                <c:pt idx="201">
                  <c:v>3.1367189999999996E-2</c:v>
                </c:pt>
                <c:pt idx="202">
                  <c:v>2.9926609999999999E-2</c:v>
                </c:pt>
                <c:pt idx="203">
                  <c:v>2.8541219999999996E-2</c:v>
                </c:pt>
                <c:pt idx="204">
                  <c:v>2.7208880000000001E-2</c:v>
                </c:pt>
                <c:pt idx="205">
                  <c:v>2.5927509999999997E-2</c:v>
                </c:pt>
                <c:pt idx="206">
                  <c:v>2.4695120000000001E-2</c:v>
                </c:pt>
                <c:pt idx="207">
                  <c:v>2.3509810000000003E-2</c:v>
                </c:pt>
                <c:pt idx="208">
                  <c:v>2.236983E-2</c:v>
                </c:pt>
                <c:pt idx="209">
                  <c:v>2.1273509999999995E-2</c:v>
                </c:pt>
                <c:pt idx="210">
                  <c:v>2.0219350000000001E-2</c:v>
                </c:pt>
                <c:pt idx="211">
                  <c:v>1.9205950000000003E-2</c:v>
                </c:pt>
                <c:pt idx="212">
                  <c:v>1.823195E-2</c:v>
                </c:pt>
                <c:pt idx="213">
                  <c:v>1.7296140000000002E-2</c:v>
                </c:pt>
                <c:pt idx="214">
                  <c:v>1.6397329999999998E-2</c:v>
                </c:pt>
                <c:pt idx="215">
                  <c:v>1.5534429999999998E-2</c:v>
                </c:pt>
                <c:pt idx="216">
                  <c:v>1.4706330000000004E-2</c:v>
                </c:pt>
                <c:pt idx="217">
                  <c:v>1.3911989999999999E-2</c:v>
                </c:pt>
                <c:pt idx="218">
                  <c:v>1.3150429999999998E-2</c:v>
                </c:pt>
                <c:pt idx="219">
                  <c:v>1.2420610000000002E-2</c:v>
                </c:pt>
                <c:pt idx="220">
                  <c:v>1.172159E-2</c:v>
                </c:pt>
                <c:pt idx="221">
                  <c:v>1.105239E-2</c:v>
                </c:pt>
                <c:pt idx="222">
                  <c:v>1.0412050000000001E-2</c:v>
                </c:pt>
                <c:pt idx="223">
                  <c:v>9.7996200000000019E-3</c:v>
                </c:pt>
                <c:pt idx="224">
                  <c:v>9.2142000000000005E-3</c:v>
                </c:pt>
                <c:pt idx="225">
                  <c:v>8.6548299999999988E-3</c:v>
                </c:pt>
                <c:pt idx="226">
                  <c:v>8.1206199999999985E-3</c:v>
                </c:pt>
                <c:pt idx="227">
                  <c:v>7.6106500000000001E-3</c:v>
                </c:pt>
                <c:pt idx="228">
                  <c:v>7.1240600000000015E-3</c:v>
                </c:pt>
                <c:pt idx="229">
                  <c:v>6.6599600000000012E-3</c:v>
                </c:pt>
                <c:pt idx="230">
                  <c:v>6.2175299999999989E-3</c:v>
                </c:pt>
                <c:pt idx="231">
                  <c:v>5.7958899999999997E-3</c:v>
                </c:pt>
                <c:pt idx="232">
                  <c:v>5.3942600000000014E-3</c:v>
                </c:pt>
                <c:pt idx="233">
                  <c:v>5.0118299999999984E-3</c:v>
                </c:pt>
                <c:pt idx="234">
                  <c:v>4.6478399999999986E-3</c:v>
                </c:pt>
                <c:pt idx="235">
                  <c:v>4.3015199999999996E-3</c:v>
                </c:pt>
                <c:pt idx="236">
                  <c:v>3.9721700000000006E-3</c:v>
                </c:pt>
                <c:pt idx="237">
                  <c:v>3.6590700000000004E-3</c:v>
                </c:pt>
                <c:pt idx="238">
                  <c:v>3.3615599999999995E-3</c:v>
                </c:pt>
                <c:pt idx="239">
                  <c:v>3.0789700000000003E-3</c:v>
                </c:pt>
                <c:pt idx="240">
                  <c:v>2.8106799999999994E-3</c:v>
                </c:pt>
                <c:pt idx="241">
                  <c:v>2.5560700000000006E-3</c:v>
                </c:pt>
                <c:pt idx="242">
                  <c:v>2.314577E-3</c:v>
                </c:pt>
                <c:pt idx="243">
                  <c:v>2.0856430000000016E-3</c:v>
                </c:pt>
                <c:pt idx="244">
                  <c:v>1.8687099999999991E-3</c:v>
                </c:pt>
                <c:pt idx="245">
                  <c:v>1.6632940000000009E-3</c:v>
                </c:pt>
                <c:pt idx="246">
                  <c:v>1.4688849999999996E-3</c:v>
                </c:pt>
                <c:pt idx="247">
                  <c:v>1.2850120000000003E-3</c:v>
                </c:pt>
                <c:pt idx="248">
                  <c:v>1.111239E-3</c:v>
                </c:pt>
                <c:pt idx="249">
                  <c:v>9.471360000000012E-4</c:v>
                </c:pt>
                <c:pt idx="250">
                  <c:v>7.9228299999999953E-4</c:v>
                </c:pt>
                <c:pt idx="251">
                  <c:v>6.4629100000000023E-4</c:v>
                </c:pt>
                <c:pt idx="252">
                  <c:v>5.0878600000000065E-4</c:v>
                </c:pt>
                <c:pt idx="253">
                  <c:v>3.7940900000000069E-4</c:v>
                </c:pt>
                <c:pt idx="254">
                  <c:v>2.5781700000000046E-4</c:v>
                </c:pt>
                <c:pt idx="255">
                  <c:v>1.4368399999999983E-4</c:v>
                </c:pt>
                <c:pt idx="256">
                  <c:v>3.6694999999999783E-5</c:v>
                </c:pt>
                <c:pt idx="257">
                  <c:v>6.3449000000000144E-5</c:v>
                </c:pt>
                <c:pt idx="258">
                  <c:v>1.5703400000000034E-4</c:v>
                </c:pt>
                <c:pt idx="259">
                  <c:v>2.4433699999999985E-4</c:v>
                </c:pt>
                <c:pt idx="260">
                  <c:v>3.2561999999999956E-4</c:v>
                </c:pt>
                <c:pt idx="261">
                  <c:v>4.0113599999999985E-4</c:v>
                </c:pt>
                <c:pt idx="262">
                  <c:v>4.7112899999999982E-4</c:v>
                </c:pt>
                <c:pt idx="263">
                  <c:v>5.3582899999999982E-4</c:v>
                </c:pt>
                <c:pt idx="264">
                  <c:v>5.9546300000000007E-4</c:v>
                </c:pt>
                <c:pt idx="265">
                  <c:v>6.5024400000000034E-4</c:v>
                </c:pt>
                <c:pt idx="266">
                  <c:v>7.0038200000000026E-4</c:v>
                </c:pt>
                <c:pt idx="267">
                  <c:v>7.4607499999999969E-4</c:v>
                </c:pt>
                <c:pt idx="268">
                  <c:v>7.8751699999999973E-4</c:v>
                </c:pt>
                <c:pt idx="269">
                  <c:v>8.2489199999999981E-4</c:v>
                </c:pt>
                <c:pt idx="270">
                  <c:v>8.5838199999999955E-4</c:v>
                </c:pt>
                <c:pt idx="271">
                  <c:v>8.8815999999999982E-4</c:v>
                </c:pt>
                <c:pt idx="272">
                  <c:v>9.1439199999999998E-4</c:v>
                </c:pt>
                <c:pt idx="273">
                  <c:v>9.372439999999994E-4</c:v>
                </c:pt>
                <c:pt idx="274">
                  <c:v>9.5686899999999995E-4</c:v>
                </c:pt>
                <c:pt idx="275">
                  <c:v>9.7342300000000017E-4</c:v>
                </c:pt>
                <c:pt idx="276">
                  <c:v>9.8704900000000026E-4</c:v>
                </c:pt>
                <c:pt idx="277">
                  <c:v>9.978929999999997E-4</c:v>
                </c:pt>
                <c:pt idx="278">
                  <c:v>1.0060899999999994E-3</c:v>
                </c:pt>
                <c:pt idx="279">
                  <c:v>1.0117759999999998E-3</c:v>
                </c:pt>
                <c:pt idx="280">
                  <c:v>1.015078E-3</c:v>
                </c:pt>
                <c:pt idx="281">
                  <c:v>1.016121E-3</c:v>
                </c:pt>
                <c:pt idx="282">
                  <c:v>1.0150269999999999E-3</c:v>
                </c:pt>
                <c:pt idx="283">
                  <c:v>1.0119109999999999E-3</c:v>
                </c:pt>
                <c:pt idx="284">
                  <c:v>1.0068870000000006E-3</c:v>
                </c:pt>
                <c:pt idx="285">
                  <c:v>1.0000619999999995E-3</c:v>
                </c:pt>
                <c:pt idx="286">
                  <c:v>9.9154199999999977E-4</c:v>
                </c:pt>
                <c:pt idx="287">
                  <c:v>9.8142599999999965E-4</c:v>
                </c:pt>
                <c:pt idx="288">
                  <c:v>9.6981400000000027E-4</c:v>
                </c:pt>
                <c:pt idx="289">
                  <c:v>9.5679699999999968E-4</c:v>
                </c:pt>
                <c:pt idx="290">
                  <c:v>9.4246600000000031E-4</c:v>
                </c:pt>
                <c:pt idx="291">
                  <c:v>9.2690600000000078E-4</c:v>
                </c:pt>
                <c:pt idx="292">
                  <c:v>9.101999999999999E-4</c:v>
                </c:pt>
                <c:pt idx="293">
                  <c:v>8.9242700000000032E-4</c:v>
                </c:pt>
                <c:pt idx="294">
                  <c:v>8.7366199999999988E-4</c:v>
                </c:pt>
                <c:pt idx="295">
                  <c:v>8.5397800000000003E-4</c:v>
                </c:pt>
                <c:pt idx="296">
                  <c:v>8.3344400000000003E-4</c:v>
                </c:pt>
                <c:pt idx="297">
                  <c:v>8.1212499999999948E-4</c:v>
                </c:pt>
                <c:pt idx="298">
                  <c:v>7.9008400000000079E-4</c:v>
                </c:pt>
                <c:pt idx="299">
                  <c:v>7.673799999999998E-4</c:v>
                </c:pt>
                <c:pt idx="300">
                  <c:v>7.4407200000000014E-4</c:v>
                </c:pt>
                <c:pt idx="301">
                  <c:v>7.2020999999999977E-4</c:v>
                </c:pt>
                <c:pt idx="302">
                  <c:v>6.9584799999999978E-4</c:v>
                </c:pt>
                <c:pt idx="303">
                  <c:v>6.7103200000000023E-4</c:v>
                </c:pt>
                <c:pt idx="304">
                  <c:v>6.4581000000000013E-4</c:v>
                </c:pt>
                <c:pt idx="305">
                  <c:v>6.2022299999999961E-4</c:v>
                </c:pt>
                <c:pt idx="306">
                  <c:v>5.9431399999999943E-4</c:v>
                </c:pt>
                <c:pt idx="307">
                  <c:v>5.6811900000000061E-4</c:v>
                </c:pt>
                <c:pt idx="308">
                  <c:v>5.4167699999999996E-4</c:v>
                </c:pt>
                <c:pt idx="309">
                  <c:v>5.1501999999999971E-4</c:v>
                </c:pt>
                <c:pt idx="310">
                  <c:v>4.8818000000000038E-4</c:v>
                </c:pt>
                <c:pt idx="311">
                  <c:v>4.6118799999999953E-4</c:v>
                </c:pt>
                <c:pt idx="312">
                  <c:v>4.340730000000001E-4</c:v>
                </c:pt>
                <c:pt idx="313">
                  <c:v>4.0686099999999968E-4</c:v>
                </c:pt>
                <c:pt idx="314">
                  <c:v>3.7957500000000005E-4</c:v>
                </c:pt>
                <c:pt idx="315">
                  <c:v>3.5224100000000053E-4</c:v>
                </c:pt>
                <c:pt idx="316">
                  <c:v>3.248779999999998E-4</c:v>
                </c:pt>
                <c:pt idx="317">
                  <c:v>2.9750800000000015E-4</c:v>
                </c:pt>
                <c:pt idx="318">
                  <c:v>2.7015000000000025E-4</c:v>
                </c:pt>
                <c:pt idx="319">
                  <c:v>2.4282099999999984E-4</c:v>
                </c:pt>
                <c:pt idx="320">
                  <c:v>2.1553700000000002E-4</c:v>
                </c:pt>
                <c:pt idx="321">
                  <c:v>1.8831499999999966E-4</c:v>
                </c:pt>
                <c:pt idx="322">
                  <c:v>1.6116599999999991E-4</c:v>
                </c:pt>
                <c:pt idx="323">
                  <c:v>1.3410400000000034E-4</c:v>
                </c:pt>
                <c:pt idx="324">
                  <c:v>1.0714300000000052E-4</c:v>
                </c:pt>
                <c:pt idx="325">
                  <c:v>8.0292000000000037E-5</c:v>
                </c:pt>
                <c:pt idx="326">
                  <c:v>5.3562000000000054E-5</c:v>
                </c:pt>
                <c:pt idx="327">
                  <c:v>2.6962000000000166E-5</c:v>
                </c:pt>
                <c:pt idx="328">
                  <c:v>5.0200000000031469E-7</c:v>
                </c:pt>
                <c:pt idx="329">
                  <c:v>2.5812999999999531E-5</c:v>
                </c:pt>
                <c:pt idx="330">
                  <c:v>5.1973000000000297E-5</c:v>
                </c:pt>
                <c:pt idx="331">
                  <c:v>7.7970999999999596E-5</c:v>
                </c:pt>
                <c:pt idx="332">
                  <c:v>1.0380500000000022E-4</c:v>
                </c:pt>
                <c:pt idx="333">
                  <c:v>1.2946499999999962E-4</c:v>
                </c:pt>
                <c:pt idx="334">
                  <c:v>1.5495000000000005E-4</c:v>
                </c:pt>
                <c:pt idx="335">
                  <c:v>1.802520000000001E-4</c:v>
                </c:pt>
                <c:pt idx="336">
                  <c:v>2.0537099999999977E-4</c:v>
                </c:pt>
                <c:pt idx="337">
                  <c:v>2.3030000000000012E-4</c:v>
                </c:pt>
                <c:pt idx="338">
                  <c:v>2.5503799999999997E-4</c:v>
                </c:pt>
                <c:pt idx="339">
                  <c:v>2.795810000000001E-4</c:v>
                </c:pt>
                <c:pt idx="340">
                  <c:v>3.0392700000000028E-4</c:v>
                </c:pt>
                <c:pt idx="341">
                  <c:v>3.2807499999999972E-4</c:v>
                </c:pt>
                <c:pt idx="342">
                  <c:v>3.5202399999999983E-4</c:v>
                </c:pt>
                <c:pt idx="343">
                  <c:v>3.7577000000000053E-4</c:v>
                </c:pt>
                <c:pt idx="344">
                  <c:v>3.9931400000000001E-4</c:v>
                </c:pt>
                <c:pt idx="345">
                  <c:v>4.2265399999999974E-4</c:v>
                </c:pt>
                <c:pt idx="346">
                  <c:v>4.4578899999999982E-4</c:v>
                </c:pt>
                <c:pt idx="347">
                  <c:v>4.687210000000005E-4</c:v>
                </c:pt>
                <c:pt idx="348">
                  <c:v>4.9144699999999989E-4</c:v>
                </c:pt>
                <c:pt idx="349">
                  <c:v>5.1396800000000006E-4</c:v>
                </c:pt>
                <c:pt idx="350">
                  <c:v>5.3628400000000059E-4</c:v>
                </c:pt>
                <c:pt idx="351">
                  <c:v>5.5839500000000016E-4</c:v>
                </c:pt>
                <c:pt idx="352">
                  <c:v>5.8030300000000033E-4</c:v>
                </c:pt>
                <c:pt idx="353">
                  <c:v>6.0200699999999989E-4</c:v>
                </c:pt>
                <c:pt idx="354">
                  <c:v>6.2350800000000005E-4</c:v>
                </c:pt>
                <c:pt idx="355">
                  <c:v>6.4480800000000019E-4</c:v>
                </c:pt>
                <c:pt idx="356">
                  <c:v>6.6590599999999996E-4</c:v>
                </c:pt>
                <c:pt idx="357">
                  <c:v>6.8680499999999997E-4</c:v>
                </c:pt>
                <c:pt idx="358">
                  <c:v>7.0750399999999986E-4</c:v>
                </c:pt>
                <c:pt idx="359">
                  <c:v>7.2800600000000023E-4</c:v>
                </c:pt>
                <c:pt idx="360">
                  <c:v>7.4831099999999977E-4</c:v>
                </c:pt>
                <c:pt idx="361">
                  <c:v>7.684209999999996E-4</c:v>
                </c:pt>
                <c:pt idx="362">
                  <c:v>7.8833799999999997E-4</c:v>
                </c:pt>
                <c:pt idx="363">
                  <c:v>8.0806100000000011E-4</c:v>
                </c:pt>
                <c:pt idx="364">
                  <c:v>8.2759500000000041E-4</c:v>
                </c:pt>
                <c:pt idx="365">
                  <c:v>8.4693899999999968E-4</c:v>
                </c:pt>
                <c:pt idx="366">
                  <c:v>8.6609499999999989E-4</c:v>
                </c:pt>
                <c:pt idx="367">
                  <c:v>8.8506599999999989E-4</c:v>
                </c:pt>
                <c:pt idx="368">
                  <c:v>9.0385200000000013E-4</c:v>
                </c:pt>
                <c:pt idx="369">
                  <c:v>9.2245599999999988E-4</c:v>
                </c:pt>
                <c:pt idx="370">
                  <c:v>9.4087900000000037E-4</c:v>
                </c:pt>
                <c:pt idx="371">
                  <c:v>9.5912300000000009E-4</c:v>
                </c:pt>
                <c:pt idx="372">
                  <c:v>9.7718800000000036E-4</c:v>
                </c:pt>
                <c:pt idx="373">
                  <c:v>9.9507899999999984E-4</c:v>
                </c:pt>
                <c:pt idx="374">
                  <c:v>1.0127949999999995E-3</c:v>
                </c:pt>
                <c:pt idx="375">
                  <c:v>1.0303389999999999E-3</c:v>
                </c:pt>
                <c:pt idx="376">
                  <c:v>1.0477130000000005E-3</c:v>
                </c:pt>
                <c:pt idx="377">
                  <c:v>1.0649180000000002E-3</c:v>
                </c:pt>
                <c:pt idx="378">
                  <c:v>1.0819569999999997E-3</c:v>
                </c:pt>
                <c:pt idx="379">
                  <c:v>1.0988310000000002E-3</c:v>
                </c:pt>
                <c:pt idx="380">
                  <c:v>1.1155419999999997E-3</c:v>
                </c:pt>
                <c:pt idx="381">
                  <c:v>1.1320909999999996E-3</c:v>
                </c:pt>
                <c:pt idx="382">
                  <c:v>1.1484809999999998E-3</c:v>
                </c:pt>
                <c:pt idx="383">
                  <c:v>1.1647130000000004E-3</c:v>
                </c:pt>
                <c:pt idx="384">
                  <c:v>1.1807879999999999E-3</c:v>
                </c:pt>
                <c:pt idx="385">
                  <c:v>1.1967100000000001E-3</c:v>
                </c:pt>
                <c:pt idx="386">
                  <c:v>1.2124790000000002E-3</c:v>
                </c:pt>
                <c:pt idx="387">
                  <c:v>1.228098E-3</c:v>
                </c:pt>
                <c:pt idx="388">
                  <c:v>1.243568E-3</c:v>
                </c:pt>
                <c:pt idx="389">
                  <c:v>1.2588899999999995E-3</c:v>
                </c:pt>
                <c:pt idx="390">
                  <c:v>1.2740670000000003E-3</c:v>
                </c:pt>
                <c:pt idx="391">
                  <c:v>1.2891010000000004E-3</c:v>
                </c:pt>
                <c:pt idx="392">
                  <c:v>1.3039919999999995E-3</c:v>
                </c:pt>
                <c:pt idx="393">
                  <c:v>1.3187430000000003E-3</c:v>
                </c:pt>
                <c:pt idx="394">
                  <c:v>1.3333549999999996E-3</c:v>
                </c:pt>
                <c:pt idx="395">
                  <c:v>1.3478299999999995E-3</c:v>
                </c:pt>
                <c:pt idx="396">
                  <c:v>1.3621699999999998E-3</c:v>
                </c:pt>
                <c:pt idx="397">
                  <c:v>1.3763759999999999E-3</c:v>
                </c:pt>
                <c:pt idx="398">
                  <c:v>1.3904499999999997E-3</c:v>
                </c:pt>
                <c:pt idx="399">
                  <c:v>1.4043929999999999E-3</c:v>
                </c:pt>
              </c:numCache>
            </c:numRef>
          </c:yVal>
          <c:smooth val="1"/>
          <c:extLst>
            <c:ext xmlns:c16="http://schemas.microsoft.com/office/drawing/2014/chart" uri="{C3380CC4-5D6E-409C-BE32-E72D297353CC}">
              <c16:uniqueId val="{00000004-B8DF-4B46-BB08-C5B84411FC53}"/>
            </c:ext>
          </c:extLst>
        </c:ser>
        <c:ser>
          <c:idx val="2"/>
          <c:order val="5"/>
          <c:tx>
            <c:strRef>
              <c:f>副振動!$AC$1</c:f>
              <c:strCache>
                <c:ptCount val="1"/>
                <c:pt idx="0">
                  <c:v>0.64</c:v>
                </c:pt>
              </c:strCache>
            </c:strRef>
          </c:tx>
          <c:spPr>
            <a:ln w="19050" cap="rnd">
              <a:solidFill>
                <a:schemeClr val="accent3"/>
              </a:solidFill>
              <a:round/>
            </a:ln>
            <a:effectLst/>
          </c:spPr>
          <c:marker>
            <c:symbol val="none"/>
          </c:marker>
          <c:xVal>
            <c:numRef>
              <c:f>副振動!$W$2:$W$401</c:f>
              <c:numCache>
                <c:formatCode>0.00E+00</c:formatCode>
                <c:ptCount val="400"/>
                <c:pt idx="0" formatCode="General">
                  <c:v>0</c:v>
                </c:pt>
                <c:pt idx="1">
                  <c:v>2.7921919999999999E-2</c:v>
                </c:pt>
                <c:pt idx="2">
                  <c:v>5.5843839999999999E-2</c:v>
                </c:pt>
                <c:pt idx="3">
                  <c:v>8.3765759999999995E-2</c:v>
                </c:pt>
                <c:pt idx="4">
                  <c:v>0.1116877</c:v>
                </c:pt>
                <c:pt idx="5">
                  <c:v>0.1396096</c:v>
                </c:pt>
                <c:pt idx="6">
                  <c:v>0.1675315</c:v>
                </c:pt>
                <c:pt idx="7">
                  <c:v>0.1954534</c:v>
                </c:pt>
                <c:pt idx="8">
                  <c:v>0.2233754</c:v>
                </c:pt>
                <c:pt idx="9">
                  <c:v>0.2512973</c:v>
                </c:pt>
                <c:pt idx="10">
                  <c:v>0.2792192</c:v>
                </c:pt>
                <c:pt idx="11">
                  <c:v>0.3071411</c:v>
                </c:pt>
                <c:pt idx="12">
                  <c:v>0.335063</c:v>
                </c:pt>
                <c:pt idx="13">
                  <c:v>0.362985</c:v>
                </c:pt>
                <c:pt idx="14">
                  <c:v>0.3909069</c:v>
                </c:pt>
                <c:pt idx="15">
                  <c:v>0.4188288</c:v>
                </c:pt>
                <c:pt idx="16">
                  <c:v>0.4467507</c:v>
                </c:pt>
                <c:pt idx="17">
                  <c:v>0.4746726</c:v>
                </c:pt>
                <c:pt idx="18">
                  <c:v>0.5025946</c:v>
                </c:pt>
                <c:pt idx="19">
                  <c:v>0.53051649999999995</c:v>
                </c:pt>
                <c:pt idx="20">
                  <c:v>0.5584384</c:v>
                </c:pt>
                <c:pt idx="21">
                  <c:v>0.58636029999999995</c:v>
                </c:pt>
                <c:pt idx="22">
                  <c:v>0.6142822</c:v>
                </c:pt>
                <c:pt idx="23">
                  <c:v>0.6422042</c:v>
                </c:pt>
                <c:pt idx="24">
                  <c:v>0.67012609999999995</c:v>
                </c:pt>
                <c:pt idx="25">
                  <c:v>0.698048</c:v>
                </c:pt>
                <c:pt idx="26">
                  <c:v>0.72596989999999995</c:v>
                </c:pt>
                <c:pt idx="27">
                  <c:v>0.7538918</c:v>
                </c:pt>
                <c:pt idx="28">
                  <c:v>0.7818138</c:v>
                </c:pt>
                <c:pt idx="29">
                  <c:v>0.80973569999999995</c:v>
                </c:pt>
                <c:pt idx="30">
                  <c:v>0.8376576</c:v>
                </c:pt>
                <c:pt idx="31">
                  <c:v>0.86557949999999995</c:v>
                </c:pt>
                <c:pt idx="32">
                  <c:v>0.8935014</c:v>
                </c:pt>
                <c:pt idx="33">
                  <c:v>0.9214234</c:v>
                </c:pt>
                <c:pt idx="34">
                  <c:v>0.94934529999999995</c:v>
                </c:pt>
                <c:pt idx="35">
                  <c:v>0.9772672</c:v>
                </c:pt>
                <c:pt idx="36">
                  <c:v>1.0051890000000001</c:v>
                </c:pt>
                <c:pt idx="37">
                  <c:v>1.0331109999999999</c:v>
                </c:pt>
                <c:pt idx="38">
                  <c:v>1.0610329999999999</c:v>
                </c:pt>
                <c:pt idx="39">
                  <c:v>1.0889549999999999</c:v>
                </c:pt>
                <c:pt idx="40">
                  <c:v>1.1168769999999999</c:v>
                </c:pt>
                <c:pt idx="41">
                  <c:v>1.1447989999999999</c:v>
                </c:pt>
                <c:pt idx="42">
                  <c:v>1.1727209999999999</c:v>
                </c:pt>
                <c:pt idx="43">
                  <c:v>1.2006429999999999</c:v>
                </c:pt>
                <c:pt idx="44">
                  <c:v>1.228564</c:v>
                </c:pt>
                <c:pt idx="45">
                  <c:v>1.256486</c:v>
                </c:pt>
                <c:pt idx="46">
                  <c:v>1.284408</c:v>
                </c:pt>
                <c:pt idx="47">
                  <c:v>1.31233</c:v>
                </c:pt>
                <c:pt idx="48">
                  <c:v>1.340252</c:v>
                </c:pt>
                <c:pt idx="49">
                  <c:v>1.368174</c:v>
                </c:pt>
                <c:pt idx="50">
                  <c:v>1.396096</c:v>
                </c:pt>
                <c:pt idx="51">
                  <c:v>1.424018</c:v>
                </c:pt>
                <c:pt idx="52">
                  <c:v>1.45194</c:v>
                </c:pt>
                <c:pt idx="53">
                  <c:v>1.479862</c:v>
                </c:pt>
                <c:pt idx="54">
                  <c:v>1.507784</c:v>
                </c:pt>
                <c:pt idx="55">
                  <c:v>1.535706</c:v>
                </c:pt>
                <c:pt idx="56">
                  <c:v>1.563628</c:v>
                </c:pt>
                <c:pt idx="57">
                  <c:v>1.5915490000000001</c:v>
                </c:pt>
                <c:pt idx="58">
                  <c:v>1.6194710000000001</c:v>
                </c:pt>
                <c:pt idx="59">
                  <c:v>1.6473930000000001</c:v>
                </c:pt>
                <c:pt idx="60">
                  <c:v>1.6753150000000001</c:v>
                </c:pt>
                <c:pt idx="61">
                  <c:v>1.7032369999999999</c:v>
                </c:pt>
                <c:pt idx="62">
                  <c:v>1.7311589999999999</c:v>
                </c:pt>
                <c:pt idx="63">
                  <c:v>1.7590809999999999</c:v>
                </c:pt>
                <c:pt idx="64">
                  <c:v>1.7870029999999999</c:v>
                </c:pt>
                <c:pt idx="65">
                  <c:v>1.8149249999999999</c:v>
                </c:pt>
                <c:pt idx="66">
                  <c:v>1.8428469999999999</c:v>
                </c:pt>
                <c:pt idx="67">
                  <c:v>1.8707689999999999</c:v>
                </c:pt>
                <c:pt idx="68">
                  <c:v>1.8986909999999999</c:v>
                </c:pt>
                <c:pt idx="69">
                  <c:v>1.926612</c:v>
                </c:pt>
                <c:pt idx="70">
                  <c:v>1.954534</c:v>
                </c:pt>
                <c:pt idx="71">
                  <c:v>1.982456</c:v>
                </c:pt>
                <c:pt idx="72">
                  <c:v>2.0103780000000002</c:v>
                </c:pt>
                <c:pt idx="73">
                  <c:v>2.0383</c:v>
                </c:pt>
                <c:pt idx="74">
                  <c:v>2.0662219999999998</c:v>
                </c:pt>
                <c:pt idx="75">
                  <c:v>2.094144</c:v>
                </c:pt>
                <c:pt idx="76">
                  <c:v>2.1220659999999998</c:v>
                </c:pt>
                <c:pt idx="77">
                  <c:v>2.149988</c:v>
                </c:pt>
                <c:pt idx="78">
                  <c:v>2.1779099999999998</c:v>
                </c:pt>
                <c:pt idx="79">
                  <c:v>2.205832</c:v>
                </c:pt>
                <c:pt idx="80">
                  <c:v>2.2337539999999998</c:v>
                </c:pt>
                <c:pt idx="81">
                  <c:v>2.261676</c:v>
                </c:pt>
                <c:pt idx="82">
                  <c:v>2.2895970000000001</c:v>
                </c:pt>
                <c:pt idx="83">
                  <c:v>2.3175189999999999</c:v>
                </c:pt>
                <c:pt idx="84">
                  <c:v>2.3454410000000001</c:v>
                </c:pt>
                <c:pt idx="85">
                  <c:v>2.3733629999999999</c:v>
                </c:pt>
                <c:pt idx="86">
                  <c:v>2.4012850000000001</c:v>
                </c:pt>
                <c:pt idx="87">
                  <c:v>2.4292069999999999</c:v>
                </c:pt>
                <c:pt idx="88">
                  <c:v>2.4571290000000001</c:v>
                </c:pt>
                <c:pt idx="89">
                  <c:v>2.4850509999999999</c:v>
                </c:pt>
                <c:pt idx="90">
                  <c:v>2.5129730000000001</c:v>
                </c:pt>
                <c:pt idx="91">
                  <c:v>2.5408949999999999</c:v>
                </c:pt>
                <c:pt idx="92">
                  <c:v>2.5688170000000001</c:v>
                </c:pt>
                <c:pt idx="93">
                  <c:v>2.5967389999999999</c:v>
                </c:pt>
                <c:pt idx="94">
                  <c:v>2.62466</c:v>
                </c:pt>
                <c:pt idx="95">
                  <c:v>2.6525820000000002</c:v>
                </c:pt>
                <c:pt idx="96">
                  <c:v>2.680504</c:v>
                </c:pt>
                <c:pt idx="97">
                  <c:v>2.7084260000000002</c:v>
                </c:pt>
                <c:pt idx="98">
                  <c:v>2.736348</c:v>
                </c:pt>
                <c:pt idx="99">
                  <c:v>2.7642699999999998</c:v>
                </c:pt>
                <c:pt idx="100">
                  <c:v>2.792192</c:v>
                </c:pt>
                <c:pt idx="101">
                  <c:v>2.8201139999999998</c:v>
                </c:pt>
                <c:pt idx="102">
                  <c:v>2.848036</c:v>
                </c:pt>
                <c:pt idx="103">
                  <c:v>2.8759579999999998</c:v>
                </c:pt>
                <c:pt idx="104">
                  <c:v>2.90388</c:v>
                </c:pt>
                <c:pt idx="105">
                  <c:v>2.9318019999999998</c:v>
                </c:pt>
                <c:pt idx="106">
                  <c:v>2.959724</c:v>
                </c:pt>
                <c:pt idx="107">
                  <c:v>2.9876450000000001</c:v>
                </c:pt>
                <c:pt idx="108">
                  <c:v>3.0155669999999999</c:v>
                </c:pt>
                <c:pt idx="109">
                  <c:v>3.0434890000000001</c:v>
                </c:pt>
                <c:pt idx="110">
                  <c:v>3.0714109999999999</c:v>
                </c:pt>
                <c:pt idx="111">
                  <c:v>3.0993330000000001</c:v>
                </c:pt>
                <c:pt idx="112">
                  <c:v>3.1272549999999999</c:v>
                </c:pt>
                <c:pt idx="113">
                  <c:v>3.1551770000000001</c:v>
                </c:pt>
                <c:pt idx="114">
                  <c:v>3.1830989999999999</c:v>
                </c:pt>
                <c:pt idx="115">
                  <c:v>3.2110210000000001</c:v>
                </c:pt>
                <c:pt idx="116">
                  <c:v>3.2389429999999999</c:v>
                </c:pt>
                <c:pt idx="117">
                  <c:v>3.2668650000000001</c:v>
                </c:pt>
                <c:pt idx="118">
                  <c:v>3.2947869999999999</c:v>
                </c:pt>
                <c:pt idx="119">
                  <c:v>3.322708</c:v>
                </c:pt>
                <c:pt idx="120">
                  <c:v>3.3506300000000002</c:v>
                </c:pt>
                <c:pt idx="121">
                  <c:v>3.378552</c:v>
                </c:pt>
                <c:pt idx="122">
                  <c:v>3.4064739999999998</c:v>
                </c:pt>
                <c:pt idx="123">
                  <c:v>3.434396</c:v>
                </c:pt>
                <c:pt idx="124">
                  <c:v>3.4623179999999998</c:v>
                </c:pt>
                <c:pt idx="125">
                  <c:v>3.49024</c:v>
                </c:pt>
                <c:pt idx="126">
                  <c:v>3.5181619999999998</c:v>
                </c:pt>
                <c:pt idx="127">
                  <c:v>3.546084</c:v>
                </c:pt>
                <c:pt idx="128">
                  <c:v>3.5740059999999998</c:v>
                </c:pt>
                <c:pt idx="129">
                  <c:v>3.601928</c:v>
                </c:pt>
                <c:pt idx="130">
                  <c:v>3.6298499999999998</c:v>
                </c:pt>
                <c:pt idx="131">
                  <c:v>3.6577709999999999</c:v>
                </c:pt>
                <c:pt idx="132">
                  <c:v>3.6856930000000001</c:v>
                </c:pt>
                <c:pt idx="133">
                  <c:v>3.7136149999999999</c:v>
                </c:pt>
                <c:pt idx="134">
                  <c:v>3.7415370000000001</c:v>
                </c:pt>
                <c:pt idx="135">
                  <c:v>3.7694589999999999</c:v>
                </c:pt>
                <c:pt idx="136">
                  <c:v>3.7973810000000001</c:v>
                </c:pt>
                <c:pt idx="137">
                  <c:v>3.8253029999999999</c:v>
                </c:pt>
                <c:pt idx="138">
                  <c:v>3.8532250000000001</c:v>
                </c:pt>
                <c:pt idx="139">
                  <c:v>3.8811469999999999</c:v>
                </c:pt>
                <c:pt idx="140">
                  <c:v>3.9090690000000001</c:v>
                </c:pt>
                <c:pt idx="141">
                  <c:v>3.9369909999999999</c:v>
                </c:pt>
                <c:pt idx="142">
                  <c:v>3.9649130000000001</c:v>
                </c:pt>
                <c:pt idx="143">
                  <c:v>3.9928349999999999</c:v>
                </c:pt>
                <c:pt idx="144">
                  <c:v>4.0207560000000004</c:v>
                </c:pt>
                <c:pt idx="145">
                  <c:v>4.0486779999999998</c:v>
                </c:pt>
                <c:pt idx="146">
                  <c:v>4.0766</c:v>
                </c:pt>
                <c:pt idx="147">
                  <c:v>4.1045220000000002</c:v>
                </c:pt>
                <c:pt idx="148">
                  <c:v>4.1324439999999996</c:v>
                </c:pt>
                <c:pt idx="149">
                  <c:v>4.1603659999999998</c:v>
                </c:pt>
                <c:pt idx="150">
                  <c:v>4.188288</c:v>
                </c:pt>
                <c:pt idx="151">
                  <c:v>4.2162100000000002</c:v>
                </c:pt>
                <c:pt idx="152">
                  <c:v>4.2441319999999996</c:v>
                </c:pt>
                <c:pt idx="153">
                  <c:v>4.2720539999999998</c:v>
                </c:pt>
                <c:pt idx="154">
                  <c:v>4.299976</c:v>
                </c:pt>
                <c:pt idx="155">
                  <c:v>4.3278980000000002</c:v>
                </c:pt>
                <c:pt idx="156">
                  <c:v>4.3558190000000003</c:v>
                </c:pt>
                <c:pt idx="157">
                  <c:v>4.3837409999999997</c:v>
                </c:pt>
                <c:pt idx="158">
                  <c:v>4.4116629999999999</c:v>
                </c:pt>
                <c:pt idx="159">
                  <c:v>4.4395850000000001</c:v>
                </c:pt>
                <c:pt idx="160">
                  <c:v>4.4675070000000003</c:v>
                </c:pt>
                <c:pt idx="161">
                  <c:v>4.4954289999999997</c:v>
                </c:pt>
                <c:pt idx="162">
                  <c:v>4.5233509999999999</c:v>
                </c:pt>
                <c:pt idx="163">
                  <c:v>4.5512730000000001</c:v>
                </c:pt>
                <c:pt idx="164">
                  <c:v>4.5791950000000003</c:v>
                </c:pt>
                <c:pt idx="165">
                  <c:v>4.6071169999999997</c:v>
                </c:pt>
                <c:pt idx="166">
                  <c:v>4.6350389999999999</c:v>
                </c:pt>
                <c:pt idx="167">
                  <c:v>4.6629610000000001</c:v>
                </c:pt>
                <c:pt idx="168">
                  <c:v>4.6908830000000004</c:v>
                </c:pt>
                <c:pt idx="169">
                  <c:v>4.7188040000000004</c:v>
                </c:pt>
                <c:pt idx="170">
                  <c:v>4.7467259999999998</c:v>
                </c:pt>
                <c:pt idx="171">
                  <c:v>4.774648</c:v>
                </c:pt>
                <c:pt idx="172">
                  <c:v>4.8025700000000002</c:v>
                </c:pt>
                <c:pt idx="173">
                  <c:v>4.8304919999999996</c:v>
                </c:pt>
                <c:pt idx="174">
                  <c:v>4.8584139999999998</c:v>
                </c:pt>
                <c:pt idx="175">
                  <c:v>4.886336</c:v>
                </c:pt>
                <c:pt idx="176">
                  <c:v>4.9142580000000002</c:v>
                </c:pt>
                <c:pt idx="177">
                  <c:v>4.9421799999999996</c:v>
                </c:pt>
                <c:pt idx="178">
                  <c:v>4.9701019999999998</c:v>
                </c:pt>
                <c:pt idx="179">
                  <c:v>4.998024</c:v>
                </c:pt>
                <c:pt idx="180">
                  <c:v>5.0259460000000002</c:v>
                </c:pt>
                <c:pt idx="181">
                  <c:v>5.0538670000000003</c:v>
                </c:pt>
                <c:pt idx="182">
                  <c:v>5.0817889999999997</c:v>
                </c:pt>
                <c:pt idx="183">
                  <c:v>5.1097109999999999</c:v>
                </c:pt>
                <c:pt idx="184">
                  <c:v>5.1376330000000001</c:v>
                </c:pt>
                <c:pt idx="185">
                  <c:v>5.1655550000000003</c:v>
                </c:pt>
                <c:pt idx="186">
                  <c:v>5.1934769999999997</c:v>
                </c:pt>
                <c:pt idx="187">
                  <c:v>5.2213989999999999</c:v>
                </c:pt>
                <c:pt idx="188">
                  <c:v>5.2493210000000001</c:v>
                </c:pt>
                <c:pt idx="189">
                  <c:v>5.2772430000000004</c:v>
                </c:pt>
                <c:pt idx="190">
                  <c:v>5.3051649999999997</c:v>
                </c:pt>
                <c:pt idx="191">
                  <c:v>5.3330869999999999</c:v>
                </c:pt>
                <c:pt idx="192">
                  <c:v>5.3610090000000001</c:v>
                </c:pt>
                <c:pt idx="193">
                  <c:v>5.3889310000000004</c:v>
                </c:pt>
                <c:pt idx="194">
                  <c:v>5.4168520000000004</c:v>
                </c:pt>
                <c:pt idx="195">
                  <c:v>5.4447739999999998</c:v>
                </c:pt>
                <c:pt idx="196">
                  <c:v>5.472696</c:v>
                </c:pt>
                <c:pt idx="197">
                  <c:v>5.5006180000000002</c:v>
                </c:pt>
                <c:pt idx="198">
                  <c:v>5.5285399999999996</c:v>
                </c:pt>
                <c:pt idx="199">
                  <c:v>5.5564619999999998</c:v>
                </c:pt>
                <c:pt idx="200">
                  <c:v>5.584384</c:v>
                </c:pt>
                <c:pt idx="201">
                  <c:v>5.6123060000000002</c:v>
                </c:pt>
                <c:pt idx="202">
                  <c:v>5.6402279999999996</c:v>
                </c:pt>
                <c:pt idx="203">
                  <c:v>5.6681499999999998</c:v>
                </c:pt>
                <c:pt idx="204">
                  <c:v>5.696072</c:v>
                </c:pt>
                <c:pt idx="205">
                  <c:v>5.7239940000000002</c:v>
                </c:pt>
                <c:pt idx="206">
                  <c:v>5.7519150000000003</c:v>
                </c:pt>
                <c:pt idx="207">
                  <c:v>5.7798369999999997</c:v>
                </c:pt>
                <c:pt idx="208">
                  <c:v>5.8077589999999999</c:v>
                </c:pt>
                <c:pt idx="209">
                  <c:v>5.8356810000000001</c:v>
                </c:pt>
                <c:pt idx="210">
                  <c:v>5.8636030000000003</c:v>
                </c:pt>
                <c:pt idx="211">
                  <c:v>5.8915249999999997</c:v>
                </c:pt>
                <c:pt idx="212">
                  <c:v>5.9194469999999999</c:v>
                </c:pt>
                <c:pt idx="213">
                  <c:v>5.9473690000000001</c:v>
                </c:pt>
                <c:pt idx="214">
                  <c:v>5.9752910000000004</c:v>
                </c:pt>
                <c:pt idx="215">
                  <c:v>6.0032129999999997</c:v>
                </c:pt>
                <c:pt idx="216">
                  <c:v>6.0311349999999999</c:v>
                </c:pt>
                <c:pt idx="217">
                  <c:v>6.0590570000000001</c:v>
                </c:pt>
                <c:pt idx="218">
                  <c:v>6.0869790000000004</c:v>
                </c:pt>
                <c:pt idx="219">
                  <c:v>6.1148999999999996</c:v>
                </c:pt>
                <c:pt idx="220">
                  <c:v>6.1428219999999998</c:v>
                </c:pt>
                <c:pt idx="221">
                  <c:v>6.170744</c:v>
                </c:pt>
                <c:pt idx="222">
                  <c:v>6.1986660000000002</c:v>
                </c:pt>
                <c:pt idx="223">
                  <c:v>6.2265879999999996</c:v>
                </c:pt>
                <c:pt idx="224">
                  <c:v>6.2545099999999998</c:v>
                </c:pt>
                <c:pt idx="225">
                  <c:v>6.282432</c:v>
                </c:pt>
                <c:pt idx="226">
                  <c:v>6.3103540000000002</c:v>
                </c:pt>
                <c:pt idx="227">
                  <c:v>6.3382759999999996</c:v>
                </c:pt>
                <c:pt idx="228">
                  <c:v>6.3661979999999998</c:v>
                </c:pt>
                <c:pt idx="229">
                  <c:v>6.39412</c:v>
                </c:pt>
                <c:pt idx="230">
                  <c:v>6.4220420000000003</c:v>
                </c:pt>
                <c:pt idx="231">
                  <c:v>6.4499630000000003</c:v>
                </c:pt>
                <c:pt idx="232">
                  <c:v>6.4778849999999997</c:v>
                </c:pt>
                <c:pt idx="233">
                  <c:v>6.5058069999999999</c:v>
                </c:pt>
                <c:pt idx="234">
                  <c:v>6.5337290000000001</c:v>
                </c:pt>
                <c:pt idx="235">
                  <c:v>6.5616510000000003</c:v>
                </c:pt>
                <c:pt idx="236">
                  <c:v>6.5895729999999997</c:v>
                </c:pt>
                <c:pt idx="237">
                  <c:v>6.6174949999999999</c:v>
                </c:pt>
                <c:pt idx="238">
                  <c:v>6.6454170000000001</c:v>
                </c:pt>
                <c:pt idx="239">
                  <c:v>6.6733390000000004</c:v>
                </c:pt>
                <c:pt idx="240">
                  <c:v>6.7012609999999997</c:v>
                </c:pt>
                <c:pt idx="241">
                  <c:v>6.7291829999999999</c:v>
                </c:pt>
                <c:pt idx="242">
                  <c:v>6.7571050000000001</c:v>
                </c:pt>
                <c:pt idx="243">
                  <c:v>6.7850270000000004</c:v>
                </c:pt>
                <c:pt idx="244">
                  <c:v>6.8129479999999996</c:v>
                </c:pt>
                <c:pt idx="245">
                  <c:v>6.8408699999999998</c:v>
                </c:pt>
                <c:pt idx="246">
                  <c:v>6.868792</c:v>
                </c:pt>
                <c:pt idx="247">
                  <c:v>6.8967140000000002</c:v>
                </c:pt>
                <c:pt idx="248">
                  <c:v>6.9246359999999996</c:v>
                </c:pt>
                <c:pt idx="249">
                  <c:v>6.9525579999999998</c:v>
                </c:pt>
                <c:pt idx="250">
                  <c:v>6.98048</c:v>
                </c:pt>
                <c:pt idx="251">
                  <c:v>7.0084020000000002</c:v>
                </c:pt>
                <c:pt idx="252">
                  <c:v>7.0363239999999996</c:v>
                </c:pt>
                <c:pt idx="253">
                  <c:v>7.0642459999999998</c:v>
                </c:pt>
                <c:pt idx="254">
                  <c:v>7.092168</c:v>
                </c:pt>
                <c:pt idx="255">
                  <c:v>7.1200900000000003</c:v>
                </c:pt>
                <c:pt idx="256">
                  <c:v>7.1480110000000003</c:v>
                </c:pt>
                <c:pt idx="257">
                  <c:v>7.1759329999999997</c:v>
                </c:pt>
                <c:pt idx="258">
                  <c:v>7.2038549999999999</c:v>
                </c:pt>
                <c:pt idx="259">
                  <c:v>7.2317770000000001</c:v>
                </c:pt>
                <c:pt idx="260">
                  <c:v>7.2596990000000003</c:v>
                </c:pt>
                <c:pt idx="261">
                  <c:v>7.2876209999999997</c:v>
                </c:pt>
                <c:pt idx="262">
                  <c:v>7.3155429999999999</c:v>
                </c:pt>
                <c:pt idx="263">
                  <c:v>7.3434650000000001</c:v>
                </c:pt>
                <c:pt idx="264">
                  <c:v>7.3713870000000004</c:v>
                </c:pt>
                <c:pt idx="265">
                  <c:v>7.3993089999999997</c:v>
                </c:pt>
                <c:pt idx="266">
                  <c:v>7.4272309999999999</c:v>
                </c:pt>
                <c:pt idx="267">
                  <c:v>7.4551530000000001</c:v>
                </c:pt>
                <c:pt idx="268">
                  <c:v>7.4830750000000004</c:v>
                </c:pt>
                <c:pt idx="269">
                  <c:v>7.5109959999999996</c:v>
                </c:pt>
                <c:pt idx="270">
                  <c:v>7.5389179999999998</c:v>
                </c:pt>
                <c:pt idx="271">
                  <c:v>7.56684</c:v>
                </c:pt>
                <c:pt idx="272">
                  <c:v>7.5947620000000002</c:v>
                </c:pt>
                <c:pt idx="273">
                  <c:v>7.6226839999999996</c:v>
                </c:pt>
                <c:pt idx="274">
                  <c:v>7.6506059999999998</c:v>
                </c:pt>
                <c:pt idx="275">
                  <c:v>7.678528</c:v>
                </c:pt>
                <c:pt idx="276">
                  <c:v>7.7064500000000002</c:v>
                </c:pt>
                <c:pt idx="277">
                  <c:v>7.7343719999999996</c:v>
                </c:pt>
                <c:pt idx="278">
                  <c:v>7.7622939999999998</c:v>
                </c:pt>
                <c:pt idx="279">
                  <c:v>7.790216</c:v>
                </c:pt>
                <c:pt idx="280">
                  <c:v>7.8181380000000003</c:v>
                </c:pt>
                <c:pt idx="281">
                  <c:v>7.8460590000000003</c:v>
                </c:pt>
                <c:pt idx="282">
                  <c:v>7.8739809999999997</c:v>
                </c:pt>
                <c:pt idx="283">
                  <c:v>7.9019029999999999</c:v>
                </c:pt>
                <c:pt idx="284">
                  <c:v>7.9298250000000001</c:v>
                </c:pt>
                <c:pt idx="285">
                  <c:v>7.9577470000000003</c:v>
                </c:pt>
                <c:pt idx="286">
                  <c:v>7.9856689999999997</c:v>
                </c:pt>
                <c:pt idx="287">
                  <c:v>8.0135909999999999</c:v>
                </c:pt>
                <c:pt idx="288">
                  <c:v>8.0415130000000001</c:v>
                </c:pt>
                <c:pt idx="289">
                  <c:v>8.0694350000000004</c:v>
                </c:pt>
                <c:pt idx="290">
                  <c:v>8.0973570000000006</c:v>
                </c:pt>
                <c:pt idx="291">
                  <c:v>8.1252790000000008</c:v>
                </c:pt>
                <c:pt idx="292">
                  <c:v>8.1532009999999993</c:v>
                </c:pt>
                <c:pt idx="293">
                  <c:v>8.1811229999999995</c:v>
                </c:pt>
                <c:pt idx="294">
                  <c:v>8.2090440000000005</c:v>
                </c:pt>
                <c:pt idx="295">
                  <c:v>8.2369660000000007</c:v>
                </c:pt>
                <c:pt idx="296">
                  <c:v>8.2648879999999991</c:v>
                </c:pt>
                <c:pt idx="297">
                  <c:v>8.2928099999999993</c:v>
                </c:pt>
                <c:pt idx="298">
                  <c:v>8.3207319999999996</c:v>
                </c:pt>
                <c:pt idx="299">
                  <c:v>8.3486539999999998</c:v>
                </c:pt>
                <c:pt idx="300">
                  <c:v>8.376576</c:v>
                </c:pt>
                <c:pt idx="301">
                  <c:v>8.4044980000000002</c:v>
                </c:pt>
                <c:pt idx="302">
                  <c:v>8.4324200000000005</c:v>
                </c:pt>
                <c:pt idx="303">
                  <c:v>8.4603420000000007</c:v>
                </c:pt>
                <c:pt idx="304">
                  <c:v>8.4882639999999991</c:v>
                </c:pt>
                <c:pt idx="305">
                  <c:v>8.5161859999999994</c:v>
                </c:pt>
                <c:pt idx="306">
                  <c:v>8.5441070000000003</c:v>
                </c:pt>
                <c:pt idx="307">
                  <c:v>8.5720290000000006</c:v>
                </c:pt>
                <c:pt idx="308">
                  <c:v>8.5999510000000008</c:v>
                </c:pt>
                <c:pt idx="309">
                  <c:v>8.6278729999999992</c:v>
                </c:pt>
                <c:pt idx="310">
                  <c:v>8.6557949999999995</c:v>
                </c:pt>
                <c:pt idx="311">
                  <c:v>8.6837169999999997</c:v>
                </c:pt>
                <c:pt idx="312">
                  <c:v>8.7116389999999999</c:v>
                </c:pt>
                <c:pt idx="313">
                  <c:v>8.7395610000000001</c:v>
                </c:pt>
                <c:pt idx="314">
                  <c:v>8.7674830000000004</c:v>
                </c:pt>
                <c:pt idx="315">
                  <c:v>8.7954050000000006</c:v>
                </c:pt>
                <c:pt idx="316">
                  <c:v>8.8233270000000008</c:v>
                </c:pt>
                <c:pt idx="317">
                  <c:v>8.8512489999999993</c:v>
                </c:pt>
                <c:pt idx="318">
                  <c:v>8.8791709999999995</c:v>
                </c:pt>
                <c:pt idx="319">
                  <c:v>8.9070920000000005</c:v>
                </c:pt>
                <c:pt idx="320">
                  <c:v>8.9350140000000007</c:v>
                </c:pt>
                <c:pt idx="321">
                  <c:v>8.9629359999999991</c:v>
                </c:pt>
                <c:pt idx="322">
                  <c:v>8.9908579999999994</c:v>
                </c:pt>
                <c:pt idx="323">
                  <c:v>9.0187799999999996</c:v>
                </c:pt>
                <c:pt idx="324">
                  <c:v>9.0467019999999998</c:v>
                </c:pt>
                <c:pt idx="325">
                  <c:v>9.074624</c:v>
                </c:pt>
                <c:pt idx="326">
                  <c:v>9.1025460000000002</c:v>
                </c:pt>
                <c:pt idx="327">
                  <c:v>9.1304680000000005</c:v>
                </c:pt>
                <c:pt idx="328">
                  <c:v>9.1583900000000007</c:v>
                </c:pt>
                <c:pt idx="329">
                  <c:v>9.1863119999999991</c:v>
                </c:pt>
                <c:pt idx="330">
                  <c:v>9.2142339999999994</c:v>
                </c:pt>
                <c:pt idx="331">
                  <c:v>9.2421550000000003</c:v>
                </c:pt>
                <c:pt idx="332">
                  <c:v>9.2700770000000006</c:v>
                </c:pt>
                <c:pt idx="333">
                  <c:v>9.2979990000000008</c:v>
                </c:pt>
                <c:pt idx="334">
                  <c:v>9.3259209999999992</c:v>
                </c:pt>
                <c:pt idx="335">
                  <c:v>9.3538429999999995</c:v>
                </c:pt>
                <c:pt idx="336">
                  <c:v>9.3817649999999997</c:v>
                </c:pt>
                <c:pt idx="337">
                  <c:v>9.4096869999999999</c:v>
                </c:pt>
                <c:pt idx="338">
                  <c:v>9.4376090000000001</c:v>
                </c:pt>
                <c:pt idx="339">
                  <c:v>9.4655310000000004</c:v>
                </c:pt>
                <c:pt idx="340">
                  <c:v>9.4934530000000006</c:v>
                </c:pt>
                <c:pt idx="341">
                  <c:v>9.5213750000000008</c:v>
                </c:pt>
                <c:pt idx="342">
                  <c:v>9.5492969999999993</c:v>
                </c:pt>
                <c:pt idx="343">
                  <c:v>9.5772189999999995</c:v>
                </c:pt>
                <c:pt idx="344">
                  <c:v>9.6051400000000005</c:v>
                </c:pt>
                <c:pt idx="345">
                  <c:v>9.6330620000000007</c:v>
                </c:pt>
                <c:pt idx="346">
                  <c:v>9.6609839999999991</c:v>
                </c:pt>
                <c:pt idx="347">
                  <c:v>9.6889059999999994</c:v>
                </c:pt>
                <c:pt idx="348">
                  <c:v>9.7168279999999996</c:v>
                </c:pt>
                <c:pt idx="349">
                  <c:v>9.7447499999999998</c:v>
                </c:pt>
                <c:pt idx="350">
                  <c:v>9.772672</c:v>
                </c:pt>
                <c:pt idx="351">
                  <c:v>9.8005940000000002</c:v>
                </c:pt>
                <c:pt idx="352">
                  <c:v>9.8285160000000005</c:v>
                </c:pt>
                <c:pt idx="353">
                  <c:v>9.8564380000000007</c:v>
                </c:pt>
                <c:pt idx="354">
                  <c:v>9.8843599999999991</c:v>
                </c:pt>
                <c:pt idx="355">
                  <c:v>9.9122819999999994</c:v>
                </c:pt>
                <c:pt idx="356">
                  <c:v>9.9402030000000003</c:v>
                </c:pt>
                <c:pt idx="357">
                  <c:v>9.9681250000000006</c:v>
                </c:pt>
                <c:pt idx="358">
                  <c:v>9.9960470000000008</c:v>
                </c:pt>
                <c:pt idx="359">
                  <c:v>10.02397</c:v>
                </c:pt>
                <c:pt idx="360">
                  <c:v>10.05189</c:v>
                </c:pt>
                <c:pt idx="361">
                  <c:v>10.07981</c:v>
                </c:pt>
                <c:pt idx="362">
                  <c:v>10.10773</c:v>
                </c:pt>
                <c:pt idx="363">
                  <c:v>10.13566</c:v>
                </c:pt>
                <c:pt idx="364">
                  <c:v>10.16358</c:v>
                </c:pt>
                <c:pt idx="365">
                  <c:v>10.1915</c:v>
                </c:pt>
                <c:pt idx="366">
                  <c:v>10.21942</c:v>
                </c:pt>
                <c:pt idx="367">
                  <c:v>10.247339999999999</c:v>
                </c:pt>
                <c:pt idx="368">
                  <c:v>10.275270000000001</c:v>
                </c:pt>
                <c:pt idx="369">
                  <c:v>10.303190000000001</c:v>
                </c:pt>
                <c:pt idx="370">
                  <c:v>10.331110000000001</c:v>
                </c:pt>
                <c:pt idx="371">
                  <c:v>10.359030000000001</c:v>
                </c:pt>
                <c:pt idx="372">
                  <c:v>10.386950000000001</c:v>
                </c:pt>
                <c:pt idx="373">
                  <c:v>10.41488</c:v>
                </c:pt>
                <c:pt idx="374">
                  <c:v>10.4428</c:v>
                </c:pt>
                <c:pt idx="375">
                  <c:v>10.47072</c:v>
                </c:pt>
                <c:pt idx="376">
                  <c:v>10.49864</c:v>
                </c:pt>
                <c:pt idx="377">
                  <c:v>10.52656</c:v>
                </c:pt>
                <c:pt idx="378">
                  <c:v>10.554489999999999</c:v>
                </c:pt>
                <c:pt idx="379">
                  <c:v>10.582409999999999</c:v>
                </c:pt>
                <c:pt idx="380">
                  <c:v>10.610329999999999</c:v>
                </c:pt>
                <c:pt idx="381">
                  <c:v>10.638249999999999</c:v>
                </c:pt>
                <c:pt idx="382">
                  <c:v>10.666169999999999</c:v>
                </c:pt>
                <c:pt idx="383">
                  <c:v>10.694100000000001</c:v>
                </c:pt>
                <c:pt idx="384">
                  <c:v>10.722020000000001</c:v>
                </c:pt>
                <c:pt idx="385">
                  <c:v>10.74994</c:v>
                </c:pt>
                <c:pt idx="386">
                  <c:v>10.77786</c:v>
                </c:pt>
                <c:pt idx="387">
                  <c:v>10.80578</c:v>
                </c:pt>
                <c:pt idx="388">
                  <c:v>10.8337</c:v>
                </c:pt>
                <c:pt idx="389">
                  <c:v>10.86163</c:v>
                </c:pt>
                <c:pt idx="390">
                  <c:v>10.88955</c:v>
                </c:pt>
                <c:pt idx="391">
                  <c:v>10.91747</c:v>
                </c:pt>
                <c:pt idx="392">
                  <c:v>10.94539</c:v>
                </c:pt>
                <c:pt idx="393">
                  <c:v>10.97331</c:v>
                </c:pt>
                <c:pt idx="394">
                  <c:v>11.001239999999999</c:v>
                </c:pt>
                <c:pt idx="395">
                  <c:v>11.029159999999999</c:v>
                </c:pt>
                <c:pt idx="396">
                  <c:v>11.057079999999999</c:v>
                </c:pt>
                <c:pt idx="397">
                  <c:v>11.085000000000001</c:v>
                </c:pt>
                <c:pt idx="398">
                  <c:v>11.112920000000001</c:v>
                </c:pt>
                <c:pt idx="399">
                  <c:v>11.14085</c:v>
                </c:pt>
              </c:numCache>
            </c:numRef>
          </c:xVal>
          <c:yVal>
            <c:numRef>
              <c:f>副振動!$AC$2:$AC$401</c:f>
              <c:numCache>
                <c:formatCode>General</c:formatCode>
                <c:ptCount val="400"/>
                <c:pt idx="0">
                  <c:v>0</c:v>
                </c:pt>
                <c:pt idx="1">
                  <c:v>2.43092541E-5</c:v>
                </c:pt>
                <c:pt idx="2">
                  <c:v>4.8128567000000002E-5</c:v>
                </c:pt>
                <c:pt idx="3">
                  <c:v>7.1462061000000001E-5</c:v>
                </c:pt>
                <c:pt idx="4">
                  <c:v>9.4313670999999992E-5</c:v>
                </c:pt>
                <c:pt idx="5">
                  <c:v>1.1668709000000001E-4</c:v>
                </c:pt>
                <c:pt idx="6">
                  <c:v>1.3858594299999999E-4</c:v>
                </c:pt>
                <c:pt idx="7">
                  <c:v>1.6001357E-4</c:v>
                </c:pt>
                <c:pt idx="8">
                  <c:v>1.8097305999999999E-4</c:v>
                </c:pt>
                <c:pt idx="9">
                  <c:v>2.0146754E-4</c:v>
                </c:pt>
                <c:pt idx="10">
                  <c:v>2.2149967999999997E-4</c:v>
                </c:pt>
                <c:pt idx="11">
                  <c:v>2.4107219E-4</c:v>
                </c:pt>
                <c:pt idx="12">
                  <c:v>2.6018755999999998E-4</c:v>
                </c:pt>
                <c:pt idx="13">
                  <c:v>2.7884795999999999E-4</c:v>
                </c:pt>
                <c:pt idx="14">
                  <c:v>2.9705547000000003E-4</c:v>
                </c:pt>
                <c:pt idx="15">
                  <c:v>3.1481213999999996E-4</c:v>
                </c:pt>
                <c:pt idx="16">
                  <c:v>3.3211961999999999E-4</c:v>
                </c:pt>
                <c:pt idx="17">
                  <c:v>3.4897953999999998E-4</c:v>
                </c:pt>
                <c:pt idx="18">
                  <c:v>3.6539320999999996E-4</c:v>
                </c:pt>
                <c:pt idx="19">
                  <c:v>3.8136191999999999E-4</c:v>
                </c:pt>
                <c:pt idx="20">
                  <c:v>3.9688669999999996E-4</c:v>
                </c:pt>
                <c:pt idx="21">
                  <c:v>4.1196849999999998E-4</c:v>
                </c:pt>
                <c:pt idx="22">
                  <c:v>4.266079E-4</c:v>
                </c:pt>
                <c:pt idx="23">
                  <c:v>4.4080559999999999E-4</c:v>
                </c:pt>
                <c:pt idx="24">
                  <c:v>4.5456170000000005E-4</c:v>
                </c:pt>
                <c:pt idx="25">
                  <c:v>4.6787659999999998E-4</c:v>
                </c:pt>
                <c:pt idx="26">
                  <c:v>4.8075030000000005E-4</c:v>
                </c:pt>
                <c:pt idx="27">
                  <c:v>4.9318249999999995E-4</c:v>
                </c:pt>
                <c:pt idx="28">
                  <c:v>5.0517300000000004E-4</c:v>
                </c:pt>
                <c:pt idx="29">
                  <c:v>5.1672130000000004E-4</c:v>
                </c:pt>
                <c:pt idx="30">
                  <c:v>5.278266E-4</c:v>
                </c:pt>
                <c:pt idx="31">
                  <c:v>5.3848809999999998E-4</c:v>
                </c:pt>
                <c:pt idx="32">
                  <c:v>5.4870479999999996E-4</c:v>
                </c:pt>
                <c:pt idx="33">
                  <c:v>5.5847540000000004E-4</c:v>
                </c:pt>
                <c:pt idx="34">
                  <c:v>5.6779840000000003E-4</c:v>
                </c:pt>
                <c:pt idx="35">
                  <c:v>5.7667250000000003E-4</c:v>
                </c:pt>
                <c:pt idx="36">
                  <c:v>5.8509570000000002E-4</c:v>
                </c:pt>
                <c:pt idx="37">
                  <c:v>5.9306609999999998E-4</c:v>
                </c:pt>
                <c:pt idx="38">
                  <c:v>6.0058159999999998E-4</c:v>
                </c:pt>
                <c:pt idx="39">
                  <c:v>6.0763949999999983E-4</c:v>
                </c:pt>
                <c:pt idx="40">
                  <c:v>6.1423860000000001E-4</c:v>
                </c:pt>
                <c:pt idx="41">
                  <c:v>6.2037440000000006E-4</c:v>
                </c:pt>
                <c:pt idx="42">
                  <c:v>6.2604499999999999E-4</c:v>
                </c:pt>
                <c:pt idx="43">
                  <c:v>6.3124700000000014E-4</c:v>
                </c:pt>
                <c:pt idx="44">
                  <c:v>6.3597699999999992E-4</c:v>
                </c:pt>
                <c:pt idx="45">
                  <c:v>6.4023179999999995E-4</c:v>
                </c:pt>
                <c:pt idx="46">
                  <c:v>6.4400810000000009E-4</c:v>
                </c:pt>
                <c:pt idx="47">
                  <c:v>6.4730020000000003E-4</c:v>
                </c:pt>
                <c:pt idx="48">
                  <c:v>6.5010579999999994E-4</c:v>
                </c:pt>
                <c:pt idx="49">
                  <c:v>6.5241949999999996E-4</c:v>
                </c:pt>
                <c:pt idx="50">
                  <c:v>6.5423720000000007E-4</c:v>
                </c:pt>
                <c:pt idx="51">
                  <c:v>6.5555439999999995E-4</c:v>
                </c:pt>
                <c:pt idx="52">
                  <c:v>6.5636529999999989E-4</c:v>
                </c:pt>
                <c:pt idx="53">
                  <c:v>6.5666450000000001E-4</c:v>
                </c:pt>
                <c:pt idx="54">
                  <c:v>6.5644720000000007E-4</c:v>
                </c:pt>
                <c:pt idx="55">
                  <c:v>6.5570709999999998E-4</c:v>
                </c:pt>
                <c:pt idx="56">
                  <c:v>6.5443939999999996E-4</c:v>
                </c:pt>
                <c:pt idx="57">
                  <c:v>6.5263570000000006E-4</c:v>
                </c:pt>
                <c:pt idx="58">
                  <c:v>6.5029110000000003E-4</c:v>
                </c:pt>
                <c:pt idx="59">
                  <c:v>6.4739810000000002E-4</c:v>
                </c:pt>
                <c:pt idx="60">
                  <c:v>6.4395099999999981E-4</c:v>
                </c:pt>
                <c:pt idx="61">
                  <c:v>6.3994099999999999E-4</c:v>
                </c:pt>
                <c:pt idx="62">
                  <c:v>6.3535900000000005E-4</c:v>
                </c:pt>
                <c:pt idx="63">
                  <c:v>6.3020099999999994E-4</c:v>
                </c:pt>
                <c:pt idx="64">
                  <c:v>6.2445600000000001E-4</c:v>
                </c:pt>
                <c:pt idx="65">
                  <c:v>6.1811799999999997E-4</c:v>
                </c:pt>
                <c:pt idx="66">
                  <c:v>6.1117500000000004E-4</c:v>
                </c:pt>
                <c:pt idx="67">
                  <c:v>6.0362000000000002E-4</c:v>
                </c:pt>
                <c:pt idx="68">
                  <c:v>5.9544200000000006E-4</c:v>
                </c:pt>
                <c:pt idx="69">
                  <c:v>5.8663399999999994E-4</c:v>
                </c:pt>
                <c:pt idx="70">
                  <c:v>5.7718299999999999E-4</c:v>
                </c:pt>
                <c:pt idx="71">
                  <c:v>5.6708099999999988E-4</c:v>
                </c:pt>
                <c:pt idx="72">
                  <c:v>5.5631500000000015E-4</c:v>
                </c:pt>
                <c:pt idx="73">
                  <c:v>5.4487499999999979E-4</c:v>
                </c:pt>
                <c:pt idx="74">
                  <c:v>5.327489999999999E-4</c:v>
                </c:pt>
                <c:pt idx="75">
                  <c:v>5.1992599999999998E-4</c:v>
                </c:pt>
                <c:pt idx="76">
                  <c:v>5.0639199999999982E-4</c:v>
                </c:pt>
                <c:pt idx="77">
                  <c:v>4.9213599999999979E-4</c:v>
                </c:pt>
                <c:pt idx="78">
                  <c:v>4.7714399999999988E-4</c:v>
                </c:pt>
                <c:pt idx="79">
                  <c:v>4.6140200000000008E-4</c:v>
                </c:pt>
                <c:pt idx="80">
                  <c:v>4.4489799999999999E-4</c:v>
                </c:pt>
                <c:pt idx="81">
                  <c:v>4.2761400000000021E-4</c:v>
                </c:pt>
                <c:pt idx="82">
                  <c:v>4.0953800000000009E-4</c:v>
                </c:pt>
                <c:pt idx="83">
                  <c:v>3.9065399999999983E-4</c:v>
                </c:pt>
                <c:pt idx="84">
                  <c:v>3.7094500000000013E-4</c:v>
                </c:pt>
                <c:pt idx="85">
                  <c:v>3.5039599999999978E-4</c:v>
                </c:pt>
                <c:pt idx="86">
                  <c:v>3.2898799999999968E-4</c:v>
                </c:pt>
                <c:pt idx="87">
                  <c:v>3.0670599999999991E-4</c:v>
                </c:pt>
                <c:pt idx="88">
                  <c:v>2.8352899999999981E-4</c:v>
                </c:pt>
                <c:pt idx="89">
                  <c:v>2.5943899999999976E-4</c:v>
                </c:pt>
                <c:pt idx="90">
                  <c:v>2.3441800000000013E-4</c:v>
                </c:pt>
                <c:pt idx="91">
                  <c:v>2.0844499999999981E-4</c:v>
                </c:pt>
                <c:pt idx="92">
                  <c:v>1.814989999999999E-4</c:v>
                </c:pt>
                <c:pt idx="93">
                  <c:v>1.5355900000000016E-4</c:v>
                </c:pt>
                <c:pt idx="94">
                  <c:v>1.246019999999997E-4</c:v>
                </c:pt>
                <c:pt idx="95">
                  <c:v>9.4607000000000024E-5</c:v>
                </c:pt>
                <c:pt idx="96">
                  <c:v>6.3547999999999643E-5</c:v>
                </c:pt>
                <c:pt idx="97">
                  <c:v>3.1402999999999726E-5</c:v>
                </c:pt>
                <c:pt idx="98">
                  <c:v>1.8549999999998255E-6</c:v>
                </c:pt>
                <c:pt idx="99">
                  <c:v>3.625299999999998E-5</c:v>
                </c:pt>
                <c:pt idx="100">
                  <c:v>7.1816999999999628E-5</c:v>
                </c:pt>
                <c:pt idx="101">
                  <c:v>1.0857500000000008E-4</c:v>
                </c:pt>
                <c:pt idx="102">
                  <c:v>1.4655599999999994E-4</c:v>
                </c:pt>
                <c:pt idx="103">
                  <c:v>1.8579300000000007E-4</c:v>
                </c:pt>
                <c:pt idx="104">
                  <c:v>2.2631300000000012E-4</c:v>
                </c:pt>
                <c:pt idx="105">
                  <c:v>2.6815200000000023E-4</c:v>
                </c:pt>
                <c:pt idx="106">
                  <c:v>3.1134299999999952E-4</c:v>
                </c:pt>
                <c:pt idx="107">
                  <c:v>3.5592099999999949E-4</c:v>
                </c:pt>
                <c:pt idx="108">
                  <c:v>4.0192300000000021E-4</c:v>
                </c:pt>
                <c:pt idx="109">
                  <c:v>4.4938599999999954E-4</c:v>
                </c:pt>
                <c:pt idx="110">
                  <c:v>4.9834999999999983E-4</c:v>
                </c:pt>
                <c:pt idx="111">
                  <c:v>5.4885700000000068E-4</c:v>
                </c:pt>
                <c:pt idx="112">
                  <c:v>6.0095000000000027E-4</c:v>
                </c:pt>
                <c:pt idx="113">
                  <c:v>6.5467300000000058E-4</c:v>
                </c:pt>
                <c:pt idx="114">
                  <c:v>7.100730000000003E-4</c:v>
                </c:pt>
                <c:pt idx="115">
                  <c:v>7.6720100000000034E-4</c:v>
                </c:pt>
                <c:pt idx="116">
                  <c:v>8.2610600000000006E-4</c:v>
                </c:pt>
                <c:pt idx="117">
                  <c:v>8.8684300000000001E-4</c:v>
                </c:pt>
                <c:pt idx="118">
                  <c:v>9.4946699999999985E-4</c:v>
                </c:pt>
                <c:pt idx="119">
                  <c:v>1.0140380000000001E-3</c:v>
                </c:pt>
                <c:pt idx="120">
                  <c:v>1.0806169999999999E-3</c:v>
                </c:pt>
                <c:pt idx="121">
                  <c:v>1.14927E-3</c:v>
                </c:pt>
                <c:pt idx="122">
                  <c:v>1.2200659999999997E-3</c:v>
                </c:pt>
                <c:pt idx="123">
                  <c:v>1.2930760000000006E-3</c:v>
                </c:pt>
                <c:pt idx="124">
                  <c:v>1.3683760000000001E-3</c:v>
                </c:pt>
                <c:pt idx="125">
                  <c:v>1.4460489999999996E-3</c:v>
                </c:pt>
                <c:pt idx="126">
                  <c:v>1.5261780000000004E-3</c:v>
                </c:pt>
                <c:pt idx="127">
                  <c:v>1.6088539999999998E-3</c:v>
                </c:pt>
                <c:pt idx="128">
                  <c:v>1.6941710000000004E-3</c:v>
                </c:pt>
                <c:pt idx="129">
                  <c:v>1.7822330000000003E-3</c:v>
                </c:pt>
                <c:pt idx="130">
                  <c:v>1.8731469999999995E-3</c:v>
                </c:pt>
                <c:pt idx="131">
                  <c:v>1.9670280000000009E-3</c:v>
                </c:pt>
                <c:pt idx="132">
                  <c:v>2.0639999999999999E-3</c:v>
                </c:pt>
                <c:pt idx="133">
                  <c:v>2.1641930000000009E-3</c:v>
                </c:pt>
                <c:pt idx="134">
                  <c:v>2.267746000000001E-3</c:v>
                </c:pt>
                <c:pt idx="135">
                  <c:v>2.3748119999999996E-3</c:v>
                </c:pt>
                <c:pt idx="136">
                  <c:v>2.4855530000000006E-3</c:v>
                </c:pt>
                <c:pt idx="137">
                  <c:v>2.6001390000000004E-3</c:v>
                </c:pt>
                <c:pt idx="138">
                  <c:v>2.7187589999999994E-3</c:v>
                </c:pt>
                <c:pt idx="139">
                  <c:v>2.8416229999999997E-3</c:v>
                </c:pt>
                <c:pt idx="140">
                  <c:v>2.9689319999999988E-3</c:v>
                </c:pt>
                <c:pt idx="141">
                  <c:v>3.1009430000000001E-3</c:v>
                </c:pt>
                <c:pt idx="142">
                  <c:v>3.2378930000000004E-3</c:v>
                </c:pt>
                <c:pt idx="143">
                  <c:v>3.3800850000000014E-3</c:v>
                </c:pt>
                <c:pt idx="144">
                  <c:v>3.5278009999999988E-3</c:v>
                </c:pt>
                <c:pt idx="145">
                  <c:v>3.6813790000000002E-3</c:v>
                </c:pt>
                <c:pt idx="146">
                  <c:v>3.8411890000000001E-3</c:v>
                </c:pt>
                <c:pt idx="147">
                  <c:v>4.007624999999999E-3</c:v>
                </c:pt>
                <c:pt idx="148">
                  <c:v>4.18112E-3</c:v>
                </c:pt>
                <c:pt idx="149">
                  <c:v>4.3621699999999985E-3</c:v>
                </c:pt>
                <c:pt idx="150">
                  <c:v>4.5513000000000012E-3</c:v>
                </c:pt>
                <c:pt idx="151">
                  <c:v>4.7490900000000009E-3</c:v>
                </c:pt>
                <c:pt idx="152">
                  <c:v>4.9562100000000008E-3</c:v>
                </c:pt>
                <c:pt idx="153">
                  <c:v>5.1733700000000001E-3</c:v>
                </c:pt>
                <c:pt idx="154">
                  <c:v>5.401389999999999E-3</c:v>
                </c:pt>
                <c:pt idx="155">
                  <c:v>5.6411700000000009E-3</c:v>
                </c:pt>
                <c:pt idx="156">
                  <c:v>5.8937300000000015E-3</c:v>
                </c:pt>
                <c:pt idx="157">
                  <c:v>6.160220000000001E-3</c:v>
                </c:pt>
                <c:pt idx="158">
                  <c:v>6.4419000000000021E-3</c:v>
                </c:pt>
                <c:pt idx="159">
                  <c:v>6.7402599999999979E-3</c:v>
                </c:pt>
                <c:pt idx="160">
                  <c:v>7.0569400000000011E-3</c:v>
                </c:pt>
                <c:pt idx="161">
                  <c:v>7.3938199999999989E-3</c:v>
                </c:pt>
                <c:pt idx="162">
                  <c:v>7.7530700000000008E-3</c:v>
                </c:pt>
                <c:pt idx="163">
                  <c:v>8.1371499999999992E-3</c:v>
                </c:pt>
                <c:pt idx="164">
                  <c:v>8.548919999999998E-3</c:v>
                </c:pt>
                <c:pt idx="165">
                  <c:v>8.9916900000000001E-3</c:v>
                </c:pt>
                <c:pt idx="166">
                  <c:v>9.4692600000000002E-3</c:v>
                </c:pt>
                <c:pt idx="167">
                  <c:v>9.9861000000000012E-3</c:v>
                </c:pt>
                <c:pt idx="168">
                  <c:v>1.0547469999999996E-2</c:v>
                </c:pt>
                <c:pt idx="169">
                  <c:v>1.115946E-2</c:v>
                </c:pt>
                <c:pt idx="170">
                  <c:v>1.1829349999999999E-2</c:v>
                </c:pt>
                <c:pt idx="171">
                  <c:v>1.2565670000000001E-2</c:v>
                </c:pt>
                <c:pt idx="172">
                  <c:v>1.3378570000000003E-2</c:v>
                </c:pt>
                <c:pt idx="173">
                  <c:v>1.4280080000000001E-2</c:v>
                </c:pt>
                <c:pt idx="174">
                  <c:v>1.5284399999999997E-2</c:v>
                </c:pt>
                <c:pt idx="175">
                  <c:v>1.6408230000000003E-2</c:v>
                </c:pt>
                <c:pt idx="176">
                  <c:v>1.7670929999999994E-2</c:v>
                </c:pt>
                <c:pt idx="177">
                  <c:v>1.9094380000000001E-2</c:v>
                </c:pt>
                <c:pt idx="178">
                  <c:v>2.0702059999999994E-2</c:v>
                </c:pt>
                <c:pt idx="179">
                  <c:v>2.2516650000000006E-2</c:v>
                </c:pt>
                <c:pt idx="180">
                  <c:v>2.4554669999999994E-2</c:v>
                </c:pt>
                <c:pt idx="181">
                  <c:v>2.6815819999999997E-2</c:v>
                </c:pt>
                <c:pt idx="182">
                  <c:v>2.9263989999999997E-2</c:v>
                </c:pt>
                <c:pt idx="183">
                  <c:v>3.1798009999999988E-2</c:v>
                </c:pt>
                <c:pt idx="184">
                  <c:v>3.4217999999999998E-2</c:v>
                </c:pt>
                <c:pt idx="185">
                  <c:v>3.6212079999999994E-2</c:v>
                </c:pt>
                <c:pt idx="186">
                  <c:v>3.7410239999999997E-2</c:v>
                </c:pt>
                <c:pt idx="187">
                  <c:v>3.7529090000000001E-2</c:v>
                </c:pt>
                <c:pt idx="188">
                  <c:v>3.6529740000000005E-2</c:v>
                </c:pt>
                <c:pt idx="189">
                  <c:v>3.4643290000000007E-2</c:v>
                </c:pt>
                <c:pt idx="190">
                  <c:v>3.2236590000000009E-2</c:v>
                </c:pt>
                <c:pt idx="191">
                  <c:v>2.9649460000000002E-2</c:v>
                </c:pt>
                <c:pt idx="192">
                  <c:v>2.7114449999999991E-2</c:v>
                </c:pt>
                <c:pt idx="193">
                  <c:v>2.4756519999999997E-2</c:v>
                </c:pt>
                <c:pt idx="194">
                  <c:v>2.2625309999999996E-2</c:v>
                </c:pt>
                <c:pt idx="195">
                  <c:v>2.0727329999999995E-2</c:v>
                </c:pt>
                <c:pt idx="196">
                  <c:v>1.9048049999999997E-2</c:v>
                </c:pt>
                <c:pt idx="197">
                  <c:v>1.7564639999999999E-2</c:v>
                </c:pt>
                <c:pt idx="198">
                  <c:v>1.6252589999999997E-2</c:v>
                </c:pt>
                <c:pt idx="199">
                  <c:v>1.5088709999999998E-2</c:v>
                </c:pt>
                <c:pt idx="200">
                  <c:v>1.4052330000000002E-2</c:v>
                </c:pt>
                <c:pt idx="201">
                  <c:v>1.3125559999999998E-2</c:v>
                </c:pt>
                <c:pt idx="202">
                  <c:v>1.2293189999999996E-2</c:v>
                </c:pt>
                <c:pt idx="203">
                  <c:v>1.1542339999999998E-2</c:v>
                </c:pt>
                <c:pt idx="204">
                  <c:v>1.0862160000000003E-2</c:v>
                </c:pt>
                <c:pt idx="205">
                  <c:v>1.0243499999999999E-2</c:v>
                </c:pt>
                <c:pt idx="206">
                  <c:v>9.6786199999999989E-3</c:v>
                </c:pt>
                <c:pt idx="207">
                  <c:v>9.1610000000000025E-3</c:v>
                </c:pt>
                <c:pt idx="208">
                  <c:v>8.6850599999999979E-3</c:v>
                </c:pt>
                <c:pt idx="209">
                  <c:v>8.2460599999999995E-3</c:v>
                </c:pt>
                <c:pt idx="210">
                  <c:v>7.8399400000000001E-3</c:v>
                </c:pt>
                <c:pt idx="211">
                  <c:v>7.4631799999999998E-3</c:v>
                </c:pt>
                <c:pt idx="212">
                  <c:v>7.1127900000000008E-3</c:v>
                </c:pt>
                <c:pt idx="213">
                  <c:v>6.786109999999998E-3</c:v>
                </c:pt>
                <c:pt idx="214">
                  <c:v>6.4808899999999996E-3</c:v>
                </c:pt>
                <c:pt idx="215">
                  <c:v>6.1951199999999984E-3</c:v>
                </c:pt>
                <c:pt idx="216">
                  <c:v>5.9270299999999998E-3</c:v>
                </c:pt>
                <c:pt idx="217">
                  <c:v>5.6751000000000024E-3</c:v>
                </c:pt>
                <c:pt idx="218">
                  <c:v>5.4379699999999986E-3</c:v>
                </c:pt>
                <c:pt idx="219">
                  <c:v>5.2144099999999992E-3</c:v>
                </c:pt>
                <c:pt idx="220">
                  <c:v>5.0033500000000002E-3</c:v>
                </c:pt>
                <c:pt idx="221">
                  <c:v>4.803830000000002E-3</c:v>
                </c:pt>
                <c:pt idx="222">
                  <c:v>4.6149900000000011E-3</c:v>
                </c:pt>
                <c:pt idx="223">
                  <c:v>4.4360500000000004E-3</c:v>
                </c:pt>
                <c:pt idx="224">
                  <c:v>4.2663299999999987E-3</c:v>
                </c:pt>
                <c:pt idx="225">
                  <c:v>4.1051799999999982E-3</c:v>
                </c:pt>
                <c:pt idx="226">
                  <c:v>3.9520500000000021E-3</c:v>
                </c:pt>
                <c:pt idx="227">
                  <c:v>3.8063999999999997E-3</c:v>
                </c:pt>
                <c:pt idx="228">
                  <c:v>3.6677900000000006E-3</c:v>
                </c:pt>
                <c:pt idx="229">
                  <c:v>3.5357700000000006E-3</c:v>
                </c:pt>
                <c:pt idx="230">
                  <c:v>3.4099600000000001E-3</c:v>
                </c:pt>
                <c:pt idx="231">
                  <c:v>3.2899899999999996E-3</c:v>
                </c:pt>
                <c:pt idx="232">
                  <c:v>3.1755399999999993E-3</c:v>
                </c:pt>
                <c:pt idx="233">
                  <c:v>3.0662899999999993E-3</c:v>
                </c:pt>
                <c:pt idx="234">
                  <c:v>2.9619900000000011E-3</c:v>
                </c:pt>
                <c:pt idx="235">
                  <c:v>2.8623399999999997E-3</c:v>
                </c:pt>
                <c:pt idx="236">
                  <c:v>2.7671400000000013E-3</c:v>
                </c:pt>
                <c:pt idx="237">
                  <c:v>2.6761500000000004E-3</c:v>
                </c:pt>
                <c:pt idx="238">
                  <c:v>2.5891660000000004E-3</c:v>
                </c:pt>
                <c:pt idx="239">
                  <c:v>2.5059959999999999E-3</c:v>
                </c:pt>
                <c:pt idx="240">
                  <c:v>2.4264590000000006E-3</c:v>
                </c:pt>
                <c:pt idx="241">
                  <c:v>2.3503940000000004E-3</c:v>
                </c:pt>
                <c:pt idx="242">
                  <c:v>2.2776400000000009E-3</c:v>
                </c:pt>
                <c:pt idx="243">
                  <c:v>2.208054000000001E-3</c:v>
                </c:pt>
                <c:pt idx="244">
                  <c:v>2.1414840000000008E-3</c:v>
                </c:pt>
                <c:pt idx="245">
                  <c:v>2.0778280000000003E-3</c:v>
                </c:pt>
                <c:pt idx="246">
                  <c:v>2.0169309999999996E-3</c:v>
                </c:pt>
                <c:pt idx="247">
                  <c:v>1.9587110000000001E-3</c:v>
                </c:pt>
                <c:pt idx="248">
                  <c:v>1.9030420000000006E-3</c:v>
                </c:pt>
                <c:pt idx="249">
                  <c:v>1.8498150000000012E-3</c:v>
                </c:pt>
                <c:pt idx="250">
                  <c:v>1.798951E-3</c:v>
                </c:pt>
                <c:pt idx="251">
                  <c:v>1.7503470000000011E-3</c:v>
                </c:pt>
                <c:pt idx="252">
                  <c:v>1.7039179999999987E-3</c:v>
                </c:pt>
                <c:pt idx="253">
                  <c:v>1.6595819999999997E-3</c:v>
                </c:pt>
                <c:pt idx="254">
                  <c:v>1.6172599999999997E-3</c:v>
                </c:pt>
                <c:pt idx="255">
                  <c:v>1.5768760000000005E-3</c:v>
                </c:pt>
                <c:pt idx="256">
                  <c:v>1.5383599999999999E-3</c:v>
                </c:pt>
                <c:pt idx="257">
                  <c:v>1.5016420000000009E-3</c:v>
                </c:pt>
                <c:pt idx="258">
                  <c:v>1.4666589999999995E-3</c:v>
                </c:pt>
                <c:pt idx="259">
                  <c:v>1.4333470000000006E-3</c:v>
                </c:pt>
                <c:pt idx="260">
                  <c:v>1.4016469999999998E-3</c:v>
                </c:pt>
                <c:pt idx="261">
                  <c:v>1.3715020000000001E-3</c:v>
                </c:pt>
                <c:pt idx="262">
                  <c:v>1.3428569999999994E-3</c:v>
                </c:pt>
                <c:pt idx="263">
                  <c:v>1.3156599999999989E-3</c:v>
                </c:pt>
                <c:pt idx="264">
                  <c:v>1.2898599999999994E-3</c:v>
                </c:pt>
                <c:pt idx="265">
                  <c:v>1.2654079999999991E-3</c:v>
                </c:pt>
                <c:pt idx="266">
                  <c:v>1.2422580000000004E-3</c:v>
                </c:pt>
                <c:pt idx="267">
                  <c:v>1.2203659999999996E-3</c:v>
                </c:pt>
                <c:pt idx="268">
                  <c:v>1.1996870000000005E-3</c:v>
                </c:pt>
                <c:pt idx="269">
                  <c:v>1.1801809999999998E-3</c:v>
                </c:pt>
                <c:pt idx="270">
                  <c:v>1.1618059999999996E-3</c:v>
                </c:pt>
                <c:pt idx="271">
                  <c:v>1.1445249999999995E-3</c:v>
                </c:pt>
                <c:pt idx="272">
                  <c:v>1.1282999999999996E-3</c:v>
                </c:pt>
                <c:pt idx="273">
                  <c:v>1.1130960000000001E-3</c:v>
                </c:pt>
                <c:pt idx="274">
                  <c:v>1.0988759999999995E-3</c:v>
                </c:pt>
                <c:pt idx="275">
                  <c:v>1.0856080000000001E-3</c:v>
                </c:pt>
                <c:pt idx="276">
                  <c:v>1.073259E-3</c:v>
                </c:pt>
                <c:pt idx="277">
                  <c:v>1.0617980000000001E-3</c:v>
                </c:pt>
                <c:pt idx="278">
                  <c:v>1.0511929999999997E-3</c:v>
                </c:pt>
                <c:pt idx="279">
                  <c:v>1.0414170000000002E-3</c:v>
                </c:pt>
                <c:pt idx="280">
                  <c:v>1.0324399999999999E-3</c:v>
                </c:pt>
                <c:pt idx="281">
                  <c:v>1.0242350000000001E-3</c:v>
                </c:pt>
                <c:pt idx="282">
                  <c:v>1.0167739999999998E-3</c:v>
                </c:pt>
                <c:pt idx="283">
                  <c:v>1.0100329999999996E-3</c:v>
                </c:pt>
                <c:pt idx="284">
                  <c:v>1.0039840000000003E-3</c:v>
                </c:pt>
                <c:pt idx="285">
                  <c:v>9.9860599999999997E-4</c:v>
                </c:pt>
                <c:pt idx="286">
                  <c:v>9.9387499999999997E-4</c:v>
                </c:pt>
                <c:pt idx="287">
                  <c:v>9.897669999999999E-4</c:v>
                </c:pt>
                <c:pt idx="288">
                  <c:v>9.8625899999999975E-4</c:v>
                </c:pt>
                <c:pt idx="289">
                  <c:v>9.833330000000003E-4</c:v>
                </c:pt>
                <c:pt idx="290">
                  <c:v>9.8096399999999997E-4</c:v>
                </c:pt>
                <c:pt idx="291">
                  <c:v>9.791349999999999E-4</c:v>
                </c:pt>
                <c:pt idx="292">
                  <c:v>9.7782500000000074E-4</c:v>
                </c:pt>
                <c:pt idx="293">
                  <c:v>9.7701500000000035E-4</c:v>
                </c:pt>
                <c:pt idx="294">
                  <c:v>9.7668799999999986E-4</c:v>
                </c:pt>
                <c:pt idx="295">
                  <c:v>9.7682499999999974E-4</c:v>
                </c:pt>
                <c:pt idx="296">
                  <c:v>9.7740900000000026E-4</c:v>
                </c:pt>
                <c:pt idx="297">
                  <c:v>9.7842299999999997E-4</c:v>
                </c:pt>
                <c:pt idx="298">
                  <c:v>9.7985199999999981E-4</c:v>
                </c:pt>
                <c:pt idx="299">
                  <c:v>9.8167900000000006E-4</c:v>
                </c:pt>
                <c:pt idx="300">
                  <c:v>9.8388899999999994E-4</c:v>
                </c:pt>
                <c:pt idx="301">
                  <c:v>9.8646799999999989E-4</c:v>
                </c:pt>
                <c:pt idx="302">
                  <c:v>9.89401E-4</c:v>
                </c:pt>
                <c:pt idx="303">
                  <c:v>9.9267399999999981E-4</c:v>
                </c:pt>
                <c:pt idx="304">
                  <c:v>9.9627400000000012E-4</c:v>
                </c:pt>
                <c:pt idx="305">
                  <c:v>1.0001870000000005E-3</c:v>
                </c:pt>
                <c:pt idx="306">
                  <c:v>1.0044019999999997E-3</c:v>
                </c:pt>
                <c:pt idx="307">
                  <c:v>1.0089059999999995E-3</c:v>
                </c:pt>
                <c:pt idx="308">
                  <c:v>1.0136870000000001E-3</c:v>
                </c:pt>
                <c:pt idx="309">
                  <c:v>1.018733E-3</c:v>
                </c:pt>
                <c:pt idx="310">
                  <c:v>1.0240330000000006E-3</c:v>
                </c:pt>
                <c:pt idx="311">
                  <c:v>1.0295779999999997E-3</c:v>
                </c:pt>
                <c:pt idx="312">
                  <c:v>1.0353560000000003E-3</c:v>
                </c:pt>
                <c:pt idx="313">
                  <c:v>1.0413569999999997E-3</c:v>
                </c:pt>
                <c:pt idx="314">
                  <c:v>1.0475720000000001E-3</c:v>
                </c:pt>
                <c:pt idx="315">
                  <c:v>1.0539910000000006E-3</c:v>
                </c:pt>
                <c:pt idx="316">
                  <c:v>1.0606050000000001E-3</c:v>
                </c:pt>
                <c:pt idx="317">
                  <c:v>1.0674040000000001E-3</c:v>
                </c:pt>
                <c:pt idx="318">
                  <c:v>1.0743810000000001E-3</c:v>
                </c:pt>
                <c:pt idx="319">
                  <c:v>1.0815269999999997E-3</c:v>
                </c:pt>
                <c:pt idx="320">
                  <c:v>1.0888349999999998E-3</c:v>
                </c:pt>
                <c:pt idx="321">
                  <c:v>1.0962960000000001E-3</c:v>
                </c:pt>
                <c:pt idx="322">
                  <c:v>1.1039029999999998E-3</c:v>
                </c:pt>
                <c:pt idx="323">
                  <c:v>1.1116489999999993E-3</c:v>
                </c:pt>
                <c:pt idx="324">
                  <c:v>1.119526E-3</c:v>
                </c:pt>
                <c:pt idx="325">
                  <c:v>1.1275289999999995E-3</c:v>
                </c:pt>
                <c:pt idx="326">
                  <c:v>1.1356500000000002E-3</c:v>
                </c:pt>
                <c:pt idx="327">
                  <c:v>1.1438840000000004E-3</c:v>
                </c:pt>
                <c:pt idx="328">
                  <c:v>1.152223E-3</c:v>
                </c:pt>
                <c:pt idx="329">
                  <c:v>1.1606619999999998E-3</c:v>
                </c:pt>
                <c:pt idx="330">
                  <c:v>1.1691969999999994E-3</c:v>
                </c:pt>
                <c:pt idx="331">
                  <c:v>1.1778199999999996E-3</c:v>
                </c:pt>
                <c:pt idx="332">
                  <c:v>1.1865260000000002E-3</c:v>
                </c:pt>
                <c:pt idx="333">
                  <c:v>1.1953120000000005E-3</c:v>
                </c:pt>
                <c:pt idx="334">
                  <c:v>1.204171E-3</c:v>
                </c:pt>
                <c:pt idx="335">
                  <c:v>1.2131000000000004E-3</c:v>
                </c:pt>
                <c:pt idx="336">
                  <c:v>1.2220920000000006E-3</c:v>
                </c:pt>
                <c:pt idx="337">
                  <c:v>1.2311450000000003E-3</c:v>
                </c:pt>
                <c:pt idx="338">
                  <c:v>1.2402539999999997E-3</c:v>
                </c:pt>
                <c:pt idx="339">
                  <c:v>1.2494140000000003E-3</c:v>
                </c:pt>
                <c:pt idx="340">
                  <c:v>1.2586219999999996E-3</c:v>
                </c:pt>
                <c:pt idx="341">
                  <c:v>1.2678729999999997E-3</c:v>
                </c:pt>
                <c:pt idx="342">
                  <c:v>1.2771650000000002E-3</c:v>
                </c:pt>
                <c:pt idx="343">
                  <c:v>1.2864929999999997E-3</c:v>
                </c:pt>
                <c:pt idx="344">
                  <c:v>1.2958549999999998E-3</c:v>
                </c:pt>
                <c:pt idx="345">
                  <c:v>1.3052480000000002E-3</c:v>
                </c:pt>
                <c:pt idx="346">
                  <c:v>1.3146659999999999E-3</c:v>
                </c:pt>
                <c:pt idx="347">
                  <c:v>1.3241080000000001E-3</c:v>
                </c:pt>
                <c:pt idx="348">
                  <c:v>1.3335709999999995E-3</c:v>
                </c:pt>
                <c:pt idx="349">
                  <c:v>1.3430530000000003E-3</c:v>
                </c:pt>
                <c:pt idx="350">
                  <c:v>1.3525489999999998E-3</c:v>
                </c:pt>
                <c:pt idx="351">
                  <c:v>1.3620590000000001E-3</c:v>
                </c:pt>
                <c:pt idx="352">
                  <c:v>1.3715789999999999E-3</c:v>
                </c:pt>
                <c:pt idx="353">
                  <c:v>1.3811059999999996E-3</c:v>
                </c:pt>
                <c:pt idx="354">
                  <c:v>1.3906390000000004E-3</c:v>
                </c:pt>
                <c:pt idx="355">
                  <c:v>1.4001759999999999E-3</c:v>
                </c:pt>
                <c:pt idx="356">
                  <c:v>1.4097140000000003E-3</c:v>
                </c:pt>
                <c:pt idx="357">
                  <c:v>1.4192509999999998E-3</c:v>
                </c:pt>
                <c:pt idx="358">
                  <c:v>1.428786E-3</c:v>
                </c:pt>
                <c:pt idx="359">
                  <c:v>1.4383149999999999E-3</c:v>
                </c:pt>
                <c:pt idx="360">
                  <c:v>1.4478390000000002E-3</c:v>
                </c:pt>
                <c:pt idx="361">
                  <c:v>1.4573540000000001E-3</c:v>
                </c:pt>
                <c:pt idx="362">
                  <c:v>1.4668580000000001E-3</c:v>
                </c:pt>
                <c:pt idx="363">
                  <c:v>1.4763530000000001E-3</c:v>
                </c:pt>
                <c:pt idx="364">
                  <c:v>1.4858340000000001E-3</c:v>
                </c:pt>
                <c:pt idx="365">
                  <c:v>1.4953010000000001E-3</c:v>
                </c:pt>
                <c:pt idx="366">
                  <c:v>1.5047519999999998E-3</c:v>
                </c:pt>
                <c:pt idx="367">
                  <c:v>1.5141859999999998E-3</c:v>
                </c:pt>
                <c:pt idx="368">
                  <c:v>1.5236010000000003E-3</c:v>
                </c:pt>
                <c:pt idx="369">
                  <c:v>1.5329979999999998E-3</c:v>
                </c:pt>
                <c:pt idx="370">
                  <c:v>1.542374E-3</c:v>
                </c:pt>
                <c:pt idx="371">
                  <c:v>1.5517270000000001E-3</c:v>
                </c:pt>
                <c:pt idx="372">
                  <c:v>1.5610589999999996E-3</c:v>
                </c:pt>
                <c:pt idx="373">
                  <c:v>1.5703649999999998E-3</c:v>
                </c:pt>
                <c:pt idx="374">
                  <c:v>1.5796479999999999E-3</c:v>
                </c:pt>
                <c:pt idx="375">
                  <c:v>1.5889049999999994E-3</c:v>
                </c:pt>
                <c:pt idx="376">
                  <c:v>1.5981349999999997E-3</c:v>
                </c:pt>
                <c:pt idx="377">
                  <c:v>1.6073380000000003E-3</c:v>
                </c:pt>
                <c:pt idx="378">
                  <c:v>1.6165120000000005E-3</c:v>
                </c:pt>
                <c:pt idx="379">
                  <c:v>1.6256580000000003E-3</c:v>
                </c:pt>
                <c:pt idx="380">
                  <c:v>1.6347739999999999E-3</c:v>
                </c:pt>
                <c:pt idx="381">
                  <c:v>1.6438599999999996E-3</c:v>
                </c:pt>
                <c:pt idx="382">
                  <c:v>1.652915E-3</c:v>
                </c:pt>
                <c:pt idx="383">
                  <c:v>1.6619390000000003E-3</c:v>
                </c:pt>
                <c:pt idx="384">
                  <c:v>1.6709300000000002E-3</c:v>
                </c:pt>
                <c:pt idx="385">
                  <c:v>1.679888E-3</c:v>
                </c:pt>
                <c:pt idx="386">
                  <c:v>1.6888139999999999E-3</c:v>
                </c:pt>
                <c:pt idx="387">
                  <c:v>1.6977059999999998E-3</c:v>
                </c:pt>
                <c:pt idx="388">
                  <c:v>1.7065640000000003E-3</c:v>
                </c:pt>
                <c:pt idx="389">
                  <c:v>1.715388E-3</c:v>
                </c:pt>
                <c:pt idx="390">
                  <c:v>1.7241769999999999E-3</c:v>
                </c:pt>
                <c:pt idx="391">
                  <c:v>1.7329299999999997E-3</c:v>
                </c:pt>
                <c:pt idx="392">
                  <c:v>1.7416470000000002E-3</c:v>
                </c:pt>
                <c:pt idx="393">
                  <c:v>1.7503290000000001E-3</c:v>
                </c:pt>
                <c:pt idx="394">
                  <c:v>1.7589749999999994E-3</c:v>
                </c:pt>
                <c:pt idx="395">
                  <c:v>1.7675839999999996E-3</c:v>
                </c:pt>
                <c:pt idx="396">
                  <c:v>1.7761570000000004E-3</c:v>
                </c:pt>
                <c:pt idx="397">
                  <c:v>1.784693E-3</c:v>
                </c:pt>
                <c:pt idx="398">
                  <c:v>1.793191E-3</c:v>
                </c:pt>
                <c:pt idx="399">
                  <c:v>1.8016520000000004E-3</c:v>
                </c:pt>
              </c:numCache>
            </c:numRef>
          </c:yVal>
          <c:smooth val="1"/>
          <c:extLst>
            <c:ext xmlns:c16="http://schemas.microsoft.com/office/drawing/2014/chart" uri="{C3380CC4-5D6E-409C-BE32-E72D297353CC}">
              <c16:uniqueId val="{00000005-B8DF-4B46-BB08-C5B84411FC53}"/>
            </c:ext>
          </c:extLst>
        </c:ser>
        <c:ser>
          <c:idx val="1"/>
          <c:order val="6"/>
          <c:tx>
            <c:strRef>
              <c:f>副振動!$AD$1</c:f>
              <c:strCache>
                <c:ptCount val="1"/>
                <c:pt idx="0">
                  <c:v>1.28</c:v>
                </c:pt>
              </c:strCache>
            </c:strRef>
          </c:tx>
          <c:spPr>
            <a:ln w="19050" cap="rnd">
              <a:solidFill>
                <a:schemeClr val="accent2"/>
              </a:solidFill>
              <a:round/>
            </a:ln>
            <a:effectLst/>
          </c:spPr>
          <c:marker>
            <c:symbol val="none"/>
          </c:marker>
          <c:xVal>
            <c:numRef>
              <c:f>副振動!$W$2:$W$401</c:f>
              <c:numCache>
                <c:formatCode>0.00E+00</c:formatCode>
                <c:ptCount val="400"/>
                <c:pt idx="0" formatCode="General">
                  <c:v>0</c:v>
                </c:pt>
                <c:pt idx="1">
                  <c:v>2.7921919999999999E-2</c:v>
                </c:pt>
                <c:pt idx="2">
                  <c:v>5.5843839999999999E-2</c:v>
                </c:pt>
                <c:pt idx="3">
                  <c:v>8.3765759999999995E-2</c:v>
                </c:pt>
                <c:pt idx="4">
                  <c:v>0.1116877</c:v>
                </c:pt>
                <c:pt idx="5">
                  <c:v>0.1396096</c:v>
                </c:pt>
                <c:pt idx="6">
                  <c:v>0.1675315</c:v>
                </c:pt>
                <c:pt idx="7">
                  <c:v>0.1954534</c:v>
                </c:pt>
                <c:pt idx="8">
                  <c:v>0.2233754</c:v>
                </c:pt>
                <c:pt idx="9">
                  <c:v>0.2512973</c:v>
                </c:pt>
                <c:pt idx="10">
                  <c:v>0.2792192</c:v>
                </c:pt>
                <c:pt idx="11">
                  <c:v>0.3071411</c:v>
                </c:pt>
                <c:pt idx="12">
                  <c:v>0.335063</c:v>
                </c:pt>
                <c:pt idx="13">
                  <c:v>0.362985</c:v>
                </c:pt>
                <c:pt idx="14">
                  <c:v>0.3909069</c:v>
                </c:pt>
                <c:pt idx="15">
                  <c:v>0.4188288</c:v>
                </c:pt>
                <c:pt idx="16">
                  <c:v>0.4467507</c:v>
                </c:pt>
                <c:pt idx="17">
                  <c:v>0.4746726</c:v>
                </c:pt>
                <c:pt idx="18">
                  <c:v>0.5025946</c:v>
                </c:pt>
                <c:pt idx="19">
                  <c:v>0.53051649999999995</c:v>
                </c:pt>
                <c:pt idx="20">
                  <c:v>0.5584384</c:v>
                </c:pt>
                <c:pt idx="21">
                  <c:v>0.58636029999999995</c:v>
                </c:pt>
                <c:pt idx="22">
                  <c:v>0.6142822</c:v>
                </c:pt>
                <c:pt idx="23">
                  <c:v>0.6422042</c:v>
                </c:pt>
                <c:pt idx="24">
                  <c:v>0.67012609999999995</c:v>
                </c:pt>
                <c:pt idx="25">
                  <c:v>0.698048</c:v>
                </c:pt>
                <c:pt idx="26">
                  <c:v>0.72596989999999995</c:v>
                </c:pt>
                <c:pt idx="27">
                  <c:v>0.7538918</c:v>
                </c:pt>
                <c:pt idx="28">
                  <c:v>0.7818138</c:v>
                </c:pt>
                <c:pt idx="29">
                  <c:v>0.80973569999999995</c:v>
                </c:pt>
                <c:pt idx="30">
                  <c:v>0.8376576</c:v>
                </c:pt>
                <c:pt idx="31">
                  <c:v>0.86557949999999995</c:v>
                </c:pt>
                <c:pt idx="32">
                  <c:v>0.8935014</c:v>
                </c:pt>
                <c:pt idx="33">
                  <c:v>0.9214234</c:v>
                </c:pt>
                <c:pt idx="34">
                  <c:v>0.94934529999999995</c:v>
                </c:pt>
                <c:pt idx="35">
                  <c:v>0.9772672</c:v>
                </c:pt>
                <c:pt idx="36">
                  <c:v>1.0051890000000001</c:v>
                </c:pt>
                <c:pt idx="37">
                  <c:v>1.0331109999999999</c:v>
                </c:pt>
                <c:pt idx="38">
                  <c:v>1.0610329999999999</c:v>
                </c:pt>
                <c:pt idx="39">
                  <c:v>1.0889549999999999</c:v>
                </c:pt>
                <c:pt idx="40">
                  <c:v>1.1168769999999999</c:v>
                </c:pt>
                <c:pt idx="41">
                  <c:v>1.1447989999999999</c:v>
                </c:pt>
                <c:pt idx="42">
                  <c:v>1.1727209999999999</c:v>
                </c:pt>
                <c:pt idx="43">
                  <c:v>1.2006429999999999</c:v>
                </c:pt>
                <c:pt idx="44">
                  <c:v>1.228564</c:v>
                </c:pt>
                <c:pt idx="45">
                  <c:v>1.256486</c:v>
                </c:pt>
                <c:pt idx="46">
                  <c:v>1.284408</c:v>
                </c:pt>
                <c:pt idx="47">
                  <c:v>1.31233</c:v>
                </c:pt>
                <c:pt idx="48">
                  <c:v>1.340252</c:v>
                </c:pt>
                <c:pt idx="49">
                  <c:v>1.368174</c:v>
                </c:pt>
                <c:pt idx="50">
                  <c:v>1.396096</c:v>
                </c:pt>
                <c:pt idx="51">
                  <c:v>1.424018</c:v>
                </c:pt>
                <c:pt idx="52">
                  <c:v>1.45194</c:v>
                </c:pt>
                <c:pt idx="53">
                  <c:v>1.479862</c:v>
                </c:pt>
                <c:pt idx="54">
                  <c:v>1.507784</c:v>
                </c:pt>
                <c:pt idx="55">
                  <c:v>1.535706</c:v>
                </c:pt>
                <c:pt idx="56">
                  <c:v>1.563628</c:v>
                </c:pt>
                <c:pt idx="57">
                  <c:v>1.5915490000000001</c:v>
                </c:pt>
                <c:pt idx="58">
                  <c:v>1.6194710000000001</c:v>
                </c:pt>
                <c:pt idx="59">
                  <c:v>1.6473930000000001</c:v>
                </c:pt>
                <c:pt idx="60">
                  <c:v>1.6753150000000001</c:v>
                </c:pt>
                <c:pt idx="61">
                  <c:v>1.7032369999999999</c:v>
                </c:pt>
                <c:pt idx="62">
                  <c:v>1.7311589999999999</c:v>
                </c:pt>
                <c:pt idx="63">
                  <c:v>1.7590809999999999</c:v>
                </c:pt>
                <c:pt idx="64">
                  <c:v>1.7870029999999999</c:v>
                </c:pt>
                <c:pt idx="65">
                  <c:v>1.8149249999999999</c:v>
                </c:pt>
                <c:pt idx="66">
                  <c:v>1.8428469999999999</c:v>
                </c:pt>
                <c:pt idx="67">
                  <c:v>1.8707689999999999</c:v>
                </c:pt>
                <c:pt idx="68">
                  <c:v>1.8986909999999999</c:v>
                </c:pt>
                <c:pt idx="69">
                  <c:v>1.926612</c:v>
                </c:pt>
                <c:pt idx="70">
                  <c:v>1.954534</c:v>
                </c:pt>
                <c:pt idx="71">
                  <c:v>1.982456</c:v>
                </c:pt>
                <c:pt idx="72">
                  <c:v>2.0103780000000002</c:v>
                </c:pt>
                <c:pt idx="73">
                  <c:v>2.0383</c:v>
                </c:pt>
                <c:pt idx="74">
                  <c:v>2.0662219999999998</c:v>
                </c:pt>
                <c:pt idx="75">
                  <c:v>2.094144</c:v>
                </c:pt>
                <c:pt idx="76">
                  <c:v>2.1220659999999998</c:v>
                </c:pt>
                <c:pt idx="77">
                  <c:v>2.149988</c:v>
                </c:pt>
                <c:pt idx="78">
                  <c:v>2.1779099999999998</c:v>
                </c:pt>
                <c:pt idx="79">
                  <c:v>2.205832</c:v>
                </c:pt>
                <c:pt idx="80">
                  <c:v>2.2337539999999998</c:v>
                </c:pt>
                <c:pt idx="81">
                  <c:v>2.261676</c:v>
                </c:pt>
                <c:pt idx="82">
                  <c:v>2.2895970000000001</c:v>
                </c:pt>
                <c:pt idx="83">
                  <c:v>2.3175189999999999</c:v>
                </c:pt>
                <c:pt idx="84">
                  <c:v>2.3454410000000001</c:v>
                </c:pt>
                <c:pt idx="85">
                  <c:v>2.3733629999999999</c:v>
                </c:pt>
                <c:pt idx="86">
                  <c:v>2.4012850000000001</c:v>
                </c:pt>
                <c:pt idx="87">
                  <c:v>2.4292069999999999</c:v>
                </c:pt>
                <c:pt idx="88">
                  <c:v>2.4571290000000001</c:v>
                </c:pt>
                <c:pt idx="89">
                  <c:v>2.4850509999999999</c:v>
                </c:pt>
                <c:pt idx="90">
                  <c:v>2.5129730000000001</c:v>
                </c:pt>
                <c:pt idx="91">
                  <c:v>2.5408949999999999</c:v>
                </c:pt>
                <c:pt idx="92">
                  <c:v>2.5688170000000001</c:v>
                </c:pt>
                <c:pt idx="93">
                  <c:v>2.5967389999999999</c:v>
                </c:pt>
                <c:pt idx="94">
                  <c:v>2.62466</c:v>
                </c:pt>
                <c:pt idx="95">
                  <c:v>2.6525820000000002</c:v>
                </c:pt>
                <c:pt idx="96">
                  <c:v>2.680504</c:v>
                </c:pt>
                <c:pt idx="97">
                  <c:v>2.7084260000000002</c:v>
                </c:pt>
                <c:pt idx="98">
                  <c:v>2.736348</c:v>
                </c:pt>
                <c:pt idx="99">
                  <c:v>2.7642699999999998</c:v>
                </c:pt>
                <c:pt idx="100">
                  <c:v>2.792192</c:v>
                </c:pt>
                <c:pt idx="101">
                  <c:v>2.8201139999999998</c:v>
                </c:pt>
                <c:pt idx="102">
                  <c:v>2.848036</c:v>
                </c:pt>
                <c:pt idx="103">
                  <c:v>2.8759579999999998</c:v>
                </c:pt>
                <c:pt idx="104">
                  <c:v>2.90388</c:v>
                </c:pt>
                <c:pt idx="105">
                  <c:v>2.9318019999999998</c:v>
                </c:pt>
                <c:pt idx="106">
                  <c:v>2.959724</c:v>
                </c:pt>
                <c:pt idx="107">
                  <c:v>2.9876450000000001</c:v>
                </c:pt>
                <c:pt idx="108">
                  <c:v>3.0155669999999999</c:v>
                </c:pt>
                <c:pt idx="109">
                  <c:v>3.0434890000000001</c:v>
                </c:pt>
                <c:pt idx="110">
                  <c:v>3.0714109999999999</c:v>
                </c:pt>
                <c:pt idx="111">
                  <c:v>3.0993330000000001</c:v>
                </c:pt>
                <c:pt idx="112">
                  <c:v>3.1272549999999999</c:v>
                </c:pt>
                <c:pt idx="113">
                  <c:v>3.1551770000000001</c:v>
                </c:pt>
                <c:pt idx="114">
                  <c:v>3.1830989999999999</c:v>
                </c:pt>
                <c:pt idx="115">
                  <c:v>3.2110210000000001</c:v>
                </c:pt>
                <c:pt idx="116">
                  <c:v>3.2389429999999999</c:v>
                </c:pt>
                <c:pt idx="117">
                  <c:v>3.2668650000000001</c:v>
                </c:pt>
                <c:pt idx="118">
                  <c:v>3.2947869999999999</c:v>
                </c:pt>
                <c:pt idx="119">
                  <c:v>3.322708</c:v>
                </c:pt>
                <c:pt idx="120">
                  <c:v>3.3506300000000002</c:v>
                </c:pt>
                <c:pt idx="121">
                  <c:v>3.378552</c:v>
                </c:pt>
                <c:pt idx="122">
                  <c:v>3.4064739999999998</c:v>
                </c:pt>
                <c:pt idx="123">
                  <c:v>3.434396</c:v>
                </c:pt>
                <c:pt idx="124">
                  <c:v>3.4623179999999998</c:v>
                </c:pt>
                <c:pt idx="125">
                  <c:v>3.49024</c:v>
                </c:pt>
                <c:pt idx="126">
                  <c:v>3.5181619999999998</c:v>
                </c:pt>
                <c:pt idx="127">
                  <c:v>3.546084</c:v>
                </c:pt>
                <c:pt idx="128">
                  <c:v>3.5740059999999998</c:v>
                </c:pt>
                <c:pt idx="129">
                  <c:v>3.601928</c:v>
                </c:pt>
                <c:pt idx="130">
                  <c:v>3.6298499999999998</c:v>
                </c:pt>
                <c:pt idx="131">
                  <c:v>3.6577709999999999</c:v>
                </c:pt>
                <c:pt idx="132">
                  <c:v>3.6856930000000001</c:v>
                </c:pt>
                <c:pt idx="133">
                  <c:v>3.7136149999999999</c:v>
                </c:pt>
                <c:pt idx="134">
                  <c:v>3.7415370000000001</c:v>
                </c:pt>
                <c:pt idx="135">
                  <c:v>3.7694589999999999</c:v>
                </c:pt>
                <c:pt idx="136">
                  <c:v>3.7973810000000001</c:v>
                </c:pt>
                <c:pt idx="137">
                  <c:v>3.8253029999999999</c:v>
                </c:pt>
                <c:pt idx="138">
                  <c:v>3.8532250000000001</c:v>
                </c:pt>
                <c:pt idx="139">
                  <c:v>3.8811469999999999</c:v>
                </c:pt>
                <c:pt idx="140">
                  <c:v>3.9090690000000001</c:v>
                </c:pt>
                <c:pt idx="141">
                  <c:v>3.9369909999999999</c:v>
                </c:pt>
                <c:pt idx="142">
                  <c:v>3.9649130000000001</c:v>
                </c:pt>
                <c:pt idx="143">
                  <c:v>3.9928349999999999</c:v>
                </c:pt>
                <c:pt idx="144">
                  <c:v>4.0207560000000004</c:v>
                </c:pt>
                <c:pt idx="145">
                  <c:v>4.0486779999999998</c:v>
                </c:pt>
                <c:pt idx="146">
                  <c:v>4.0766</c:v>
                </c:pt>
                <c:pt idx="147">
                  <c:v>4.1045220000000002</c:v>
                </c:pt>
                <c:pt idx="148">
                  <c:v>4.1324439999999996</c:v>
                </c:pt>
                <c:pt idx="149">
                  <c:v>4.1603659999999998</c:v>
                </c:pt>
                <c:pt idx="150">
                  <c:v>4.188288</c:v>
                </c:pt>
                <c:pt idx="151">
                  <c:v>4.2162100000000002</c:v>
                </c:pt>
                <c:pt idx="152">
                  <c:v>4.2441319999999996</c:v>
                </c:pt>
                <c:pt idx="153">
                  <c:v>4.2720539999999998</c:v>
                </c:pt>
                <c:pt idx="154">
                  <c:v>4.299976</c:v>
                </c:pt>
                <c:pt idx="155">
                  <c:v>4.3278980000000002</c:v>
                </c:pt>
                <c:pt idx="156">
                  <c:v>4.3558190000000003</c:v>
                </c:pt>
                <c:pt idx="157">
                  <c:v>4.3837409999999997</c:v>
                </c:pt>
                <c:pt idx="158">
                  <c:v>4.4116629999999999</c:v>
                </c:pt>
                <c:pt idx="159">
                  <c:v>4.4395850000000001</c:v>
                </c:pt>
                <c:pt idx="160">
                  <c:v>4.4675070000000003</c:v>
                </c:pt>
                <c:pt idx="161">
                  <c:v>4.4954289999999997</c:v>
                </c:pt>
                <c:pt idx="162">
                  <c:v>4.5233509999999999</c:v>
                </c:pt>
                <c:pt idx="163">
                  <c:v>4.5512730000000001</c:v>
                </c:pt>
                <c:pt idx="164">
                  <c:v>4.5791950000000003</c:v>
                </c:pt>
                <c:pt idx="165">
                  <c:v>4.6071169999999997</c:v>
                </c:pt>
                <c:pt idx="166">
                  <c:v>4.6350389999999999</c:v>
                </c:pt>
                <c:pt idx="167">
                  <c:v>4.6629610000000001</c:v>
                </c:pt>
                <c:pt idx="168">
                  <c:v>4.6908830000000004</c:v>
                </c:pt>
                <c:pt idx="169">
                  <c:v>4.7188040000000004</c:v>
                </c:pt>
                <c:pt idx="170">
                  <c:v>4.7467259999999998</c:v>
                </c:pt>
                <c:pt idx="171">
                  <c:v>4.774648</c:v>
                </c:pt>
                <c:pt idx="172">
                  <c:v>4.8025700000000002</c:v>
                </c:pt>
                <c:pt idx="173">
                  <c:v>4.8304919999999996</c:v>
                </c:pt>
                <c:pt idx="174">
                  <c:v>4.8584139999999998</c:v>
                </c:pt>
                <c:pt idx="175">
                  <c:v>4.886336</c:v>
                </c:pt>
                <c:pt idx="176">
                  <c:v>4.9142580000000002</c:v>
                </c:pt>
                <c:pt idx="177">
                  <c:v>4.9421799999999996</c:v>
                </c:pt>
                <c:pt idx="178">
                  <c:v>4.9701019999999998</c:v>
                </c:pt>
                <c:pt idx="179">
                  <c:v>4.998024</c:v>
                </c:pt>
                <c:pt idx="180">
                  <c:v>5.0259460000000002</c:v>
                </c:pt>
                <c:pt idx="181">
                  <c:v>5.0538670000000003</c:v>
                </c:pt>
                <c:pt idx="182">
                  <c:v>5.0817889999999997</c:v>
                </c:pt>
                <c:pt idx="183">
                  <c:v>5.1097109999999999</c:v>
                </c:pt>
                <c:pt idx="184">
                  <c:v>5.1376330000000001</c:v>
                </c:pt>
                <c:pt idx="185">
                  <c:v>5.1655550000000003</c:v>
                </c:pt>
                <c:pt idx="186">
                  <c:v>5.1934769999999997</c:v>
                </c:pt>
                <c:pt idx="187">
                  <c:v>5.2213989999999999</c:v>
                </c:pt>
                <c:pt idx="188">
                  <c:v>5.2493210000000001</c:v>
                </c:pt>
                <c:pt idx="189">
                  <c:v>5.2772430000000004</c:v>
                </c:pt>
                <c:pt idx="190">
                  <c:v>5.3051649999999997</c:v>
                </c:pt>
                <c:pt idx="191">
                  <c:v>5.3330869999999999</c:v>
                </c:pt>
                <c:pt idx="192">
                  <c:v>5.3610090000000001</c:v>
                </c:pt>
                <c:pt idx="193">
                  <c:v>5.3889310000000004</c:v>
                </c:pt>
                <c:pt idx="194">
                  <c:v>5.4168520000000004</c:v>
                </c:pt>
                <c:pt idx="195">
                  <c:v>5.4447739999999998</c:v>
                </c:pt>
                <c:pt idx="196">
                  <c:v>5.472696</c:v>
                </c:pt>
                <c:pt idx="197">
                  <c:v>5.5006180000000002</c:v>
                </c:pt>
                <c:pt idx="198">
                  <c:v>5.5285399999999996</c:v>
                </c:pt>
                <c:pt idx="199">
                  <c:v>5.5564619999999998</c:v>
                </c:pt>
                <c:pt idx="200">
                  <c:v>5.584384</c:v>
                </c:pt>
                <c:pt idx="201">
                  <c:v>5.6123060000000002</c:v>
                </c:pt>
                <c:pt idx="202">
                  <c:v>5.6402279999999996</c:v>
                </c:pt>
                <c:pt idx="203">
                  <c:v>5.6681499999999998</c:v>
                </c:pt>
                <c:pt idx="204">
                  <c:v>5.696072</c:v>
                </c:pt>
                <c:pt idx="205">
                  <c:v>5.7239940000000002</c:v>
                </c:pt>
                <c:pt idx="206">
                  <c:v>5.7519150000000003</c:v>
                </c:pt>
                <c:pt idx="207">
                  <c:v>5.7798369999999997</c:v>
                </c:pt>
                <c:pt idx="208">
                  <c:v>5.8077589999999999</c:v>
                </c:pt>
                <c:pt idx="209">
                  <c:v>5.8356810000000001</c:v>
                </c:pt>
                <c:pt idx="210">
                  <c:v>5.8636030000000003</c:v>
                </c:pt>
                <c:pt idx="211">
                  <c:v>5.8915249999999997</c:v>
                </c:pt>
                <c:pt idx="212">
                  <c:v>5.9194469999999999</c:v>
                </c:pt>
                <c:pt idx="213">
                  <c:v>5.9473690000000001</c:v>
                </c:pt>
                <c:pt idx="214">
                  <c:v>5.9752910000000004</c:v>
                </c:pt>
                <c:pt idx="215">
                  <c:v>6.0032129999999997</c:v>
                </c:pt>
                <c:pt idx="216">
                  <c:v>6.0311349999999999</c:v>
                </c:pt>
                <c:pt idx="217">
                  <c:v>6.0590570000000001</c:v>
                </c:pt>
                <c:pt idx="218">
                  <c:v>6.0869790000000004</c:v>
                </c:pt>
                <c:pt idx="219">
                  <c:v>6.1148999999999996</c:v>
                </c:pt>
                <c:pt idx="220">
                  <c:v>6.1428219999999998</c:v>
                </c:pt>
                <c:pt idx="221">
                  <c:v>6.170744</c:v>
                </c:pt>
                <c:pt idx="222">
                  <c:v>6.1986660000000002</c:v>
                </c:pt>
                <c:pt idx="223">
                  <c:v>6.2265879999999996</c:v>
                </c:pt>
                <c:pt idx="224">
                  <c:v>6.2545099999999998</c:v>
                </c:pt>
                <c:pt idx="225">
                  <c:v>6.282432</c:v>
                </c:pt>
                <c:pt idx="226">
                  <c:v>6.3103540000000002</c:v>
                </c:pt>
                <c:pt idx="227">
                  <c:v>6.3382759999999996</c:v>
                </c:pt>
                <c:pt idx="228">
                  <c:v>6.3661979999999998</c:v>
                </c:pt>
                <c:pt idx="229">
                  <c:v>6.39412</c:v>
                </c:pt>
                <c:pt idx="230">
                  <c:v>6.4220420000000003</c:v>
                </c:pt>
                <c:pt idx="231">
                  <c:v>6.4499630000000003</c:v>
                </c:pt>
                <c:pt idx="232">
                  <c:v>6.4778849999999997</c:v>
                </c:pt>
                <c:pt idx="233">
                  <c:v>6.5058069999999999</c:v>
                </c:pt>
                <c:pt idx="234">
                  <c:v>6.5337290000000001</c:v>
                </c:pt>
                <c:pt idx="235">
                  <c:v>6.5616510000000003</c:v>
                </c:pt>
                <c:pt idx="236">
                  <c:v>6.5895729999999997</c:v>
                </c:pt>
                <c:pt idx="237">
                  <c:v>6.6174949999999999</c:v>
                </c:pt>
                <c:pt idx="238">
                  <c:v>6.6454170000000001</c:v>
                </c:pt>
                <c:pt idx="239">
                  <c:v>6.6733390000000004</c:v>
                </c:pt>
                <c:pt idx="240">
                  <c:v>6.7012609999999997</c:v>
                </c:pt>
                <c:pt idx="241">
                  <c:v>6.7291829999999999</c:v>
                </c:pt>
                <c:pt idx="242">
                  <c:v>6.7571050000000001</c:v>
                </c:pt>
                <c:pt idx="243">
                  <c:v>6.7850270000000004</c:v>
                </c:pt>
                <c:pt idx="244">
                  <c:v>6.8129479999999996</c:v>
                </c:pt>
                <c:pt idx="245">
                  <c:v>6.8408699999999998</c:v>
                </c:pt>
                <c:pt idx="246">
                  <c:v>6.868792</c:v>
                </c:pt>
                <c:pt idx="247">
                  <c:v>6.8967140000000002</c:v>
                </c:pt>
                <c:pt idx="248">
                  <c:v>6.9246359999999996</c:v>
                </c:pt>
                <c:pt idx="249">
                  <c:v>6.9525579999999998</c:v>
                </c:pt>
                <c:pt idx="250">
                  <c:v>6.98048</c:v>
                </c:pt>
                <c:pt idx="251">
                  <c:v>7.0084020000000002</c:v>
                </c:pt>
                <c:pt idx="252">
                  <c:v>7.0363239999999996</c:v>
                </c:pt>
                <c:pt idx="253">
                  <c:v>7.0642459999999998</c:v>
                </c:pt>
                <c:pt idx="254">
                  <c:v>7.092168</c:v>
                </c:pt>
                <c:pt idx="255">
                  <c:v>7.1200900000000003</c:v>
                </c:pt>
                <c:pt idx="256">
                  <c:v>7.1480110000000003</c:v>
                </c:pt>
                <c:pt idx="257">
                  <c:v>7.1759329999999997</c:v>
                </c:pt>
                <c:pt idx="258">
                  <c:v>7.2038549999999999</c:v>
                </c:pt>
                <c:pt idx="259">
                  <c:v>7.2317770000000001</c:v>
                </c:pt>
                <c:pt idx="260">
                  <c:v>7.2596990000000003</c:v>
                </c:pt>
                <c:pt idx="261">
                  <c:v>7.2876209999999997</c:v>
                </c:pt>
                <c:pt idx="262">
                  <c:v>7.3155429999999999</c:v>
                </c:pt>
                <c:pt idx="263">
                  <c:v>7.3434650000000001</c:v>
                </c:pt>
                <c:pt idx="264">
                  <c:v>7.3713870000000004</c:v>
                </c:pt>
                <c:pt idx="265">
                  <c:v>7.3993089999999997</c:v>
                </c:pt>
                <c:pt idx="266">
                  <c:v>7.4272309999999999</c:v>
                </c:pt>
                <c:pt idx="267">
                  <c:v>7.4551530000000001</c:v>
                </c:pt>
                <c:pt idx="268">
                  <c:v>7.4830750000000004</c:v>
                </c:pt>
                <c:pt idx="269">
                  <c:v>7.5109959999999996</c:v>
                </c:pt>
                <c:pt idx="270">
                  <c:v>7.5389179999999998</c:v>
                </c:pt>
                <c:pt idx="271">
                  <c:v>7.56684</c:v>
                </c:pt>
                <c:pt idx="272">
                  <c:v>7.5947620000000002</c:v>
                </c:pt>
                <c:pt idx="273">
                  <c:v>7.6226839999999996</c:v>
                </c:pt>
                <c:pt idx="274">
                  <c:v>7.6506059999999998</c:v>
                </c:pt>
                <c:pt idx="275">
                  <c:v>7.678528</c:v>
                </c:pt>
                <c:pt idx="276">
                  <c:v>7.7064500000000002</c:v>
                </c:pt>
                <c:pt idx="277">
                  <c:v>7.7343719999999996</c:v>
                </c:pt>
                <c:pt idx="278">
                  <c:v>7.7622939999999998</c:v>
                </c:pt>
                <c:pt idx="279">
                  <c:v>7.790216</c:v>
                </c:pt>
                <c:pt idx="280">
                  <c:v>7.8181380000000003</c:v>
                </c:pt>
                <c:pt idx="281">
                  <c:v>7.8460590000000003</c:v>
                </c:pt>
                <c:pt idx="282">
                  <c:v>7.8739809999999997</c:v>
                </c:pt>
                <c:pt idx="283">
                  <c:v>7.9019029999999999</c:v>
                </c:pt>
                <c:pt idx="284">
                  <c:v>7.9298250000000001</c:v>
                </c:pt>
                <c:pt idx="285">
                  <c:v>7.9577470000000003</c:v>
                </c:pt>
                <c:pt idx="286">
                  <c:v>7.9856689999999997</c:v>
                </c:pt>
                <c:pt idx="287">
                  <c:v>8.0135909999999999</c:v>
                </c:pt>
                <c:pt idx="288">
                  <c:v>8.0415130000000001</c:v>
                </c:pt>
                <c:pt idx="289">
                  <c:v>8.0694350000000004</c:v>
                </c:pt>
                <c:pt idx="290">
                  <c:v>8.0973570000000006</c:v>
                </c:pt>
                <c:pt idx="291">
                  <c:v>8.1252790000000008</c:v>
                </c:pt>
                <c:pt idx="292">
                  <c:v>8.1532009999999993</c:v>
                </c:pt>
                <c:pt idx="293">
                  <c:v>8.1811229999999995</c:v>
                </c:pt>
                <c:pt idx="294">
                  <c:v>8.2090440000000005</c:v>
                </c:pt>
                <c:pt idx="295">
                  <c:v>8.2369660000000007</c:v>
                </c:pt>
                <c:pt idx="296">
                  <c:v>8.2648879999999991</c:v>
                </c:pt>
                <c:pt idx="297">
                  <c:v>8.2928099999999993</c:v>
                </c:pt>
                <c:pt idx="298">
                  <c:v>8.3207319999999996</c:v>
                </c:pt>
                <c:pt idx="299">
                  <c:v>8.3486539999999998</c:v>
                </c:pt>
                <c:pt idx="300">
                  <c:v>8.376576</c:v>
                </c:pt>
                <c:pt idx="301">
                  <c:v>8.4044980000000002</c:v>
                </c:pt>
                <c:pt idx="302">
                  <c:v>8.4324200000000005</c:v>
                </c:pt>
                <c:pt idx="303">
                  <c:v>8.4603420000000007</c:v>
                </c:pt>
                <c:pt idx="304">
                  <c:v>8.4882639999999991</c:v>
                </c:pt>
                <c:pt idx="305">
                  <c:v>8.5161859999999994</c:v>
                </c:pt>
                <c:pt idx="306">
                  <c:v>8.5441070000000003</c:v>
                </c:pt>
                <c:pt idx="307">
                  <c:v>8.5720290000000006</c:v>
                </c:pt>
                <c:pt idx="308">
                  <c:v>8.5999510000000008</c:v>
                </c:pt>
                <c:pt idx="309">
                  <c:v>8.6278729999999992</c:v>
                </c:pt>
                <c:pt idx="310">
                  <c:v>8.6557949999999995</c:v>
                </c:pt>
                <c:pt idx="311">
                  <c:v>8.6837169999999997</c:v>
                </c:pt>
                <c:pt idx="312">
                  <c:v>8.7116389999999999</c:v>
                </c:pt>
                <c:pt idx="313">
                  <c:v>8.7395610000000001</c:v>
                </c:pt>
                <c:pt idx="314">
                  <c:v>8.7674830000000004</c:v>
                </c:pt>
                <c:pt idx="315">
                  <c:v>8.7954050000000006</c:v>
                </c:pt>
                <c:pt idx="316">
                  <c:v>8.8233270000000008</c:v>
                </c:pt>
                <c:pt idx="317">
                  <c:v>8.8512489999999993</c:v>
                </c:pt>
                <c:pt idx="318">
                  <c:v>8.8791709999999995</c:v>
                </c:pt>
                <c:pt idx="319">
                  <c:v>8.9070920000000005</c:v>
                </c:pt>
                <c:pt idx="320">
                  <c:v>8.9350140000000007</c:v>
                </c:pt>
                <c:pt idx="321">
                  <c:v>8.9629359999999991</c:v>
                </c:pt>
                <c:pt idx="322">
                  <c:v>8.9908579999999994</c:v>
                </c:pt>
                <c:pt idx="323">
                  <c:v>9.0187799999999996</c:v>
                </c:pt>
                <c:pt idx="324">
                  <c:v>9.0467019999999998</c:v>
                </c:pt>
                <c:pt idx="325">
                  <c:v>9.074624</c:v>
                </c:pt>
                <c:pt idx="326">
                  <c:v>9.1025460000000002</c:v>
                </c:pt>
                <c:pt idx="327">
                  <c:v>9.1304680000000005</c:v>
                </c:pt>
                <c:pt idx="328">
                  <c:v>9.1583900000000007</c:v>
                </c:pt>
                <c:pt idx="329">
                  <c:v>9.1863119999999991</c:v>
                </c:pt>
                <c:pt idx="330">
                  <c:v>9.2142339999999994</c:v>
                </c:pt>
                <c:pt idx="331">
                  <c:v>9.2421550000000003</c:v>
                </c:pt>
                <c:pt idx="332">
                  <c:v>9.2700770000000006</c:v>
                </c:pt>
                <c:pt idx="333">
                  <c:v>9.2979990000000008</c:v>
                </c:pt>
                <c:pt idx="334">
                  <c:v>9.3259209999999992</c:v>
                </c:pt>
                <c:pt idx="335">
                  <c:v>9.3538429999999995</c:v>
                </c:pt>
                <c:pt idx="336">
                  <c:v>9.3817649999999997</c:v>
                </c:pt>
                <c:pt idx="337">
                  <c:v>9.4096869999999999</c:v>
                </c:pt>
                <c:pt idx="338">
                  <c:v>9.4376090000000001</c:v>
                </c:pt>
                <c:pt idx="339">
                  <c:v>9.4655310000000004</c:v>
                </c:pt>
                <c:pt idx="340">
                  <c:v>9.4934530000000006</c:v>
                </c:pt>
                <c:pt idx="341">
                  <c:v>9.5213750000000008</c:v>
                </c:pt>
                <c:pt idx="342">
                  <c:v>9.5492969999999993</c:v>
                </c:pt>
                <c:pt idx="343">
                  <c:v>9.5772189999999995</c:v>
                </c:pt>
                <c:pt idx="344">
                  <c:v>9.6051400000000005</c:v>
                </c:pt>
                <c:pt idx="345">
                  <c:v>9.6330620000000007</c:v>
                </c:pt>
                <c:pt idx="346">
                  <c:v>9.6609839999999991</c:v>
                </c:pt>
                <c:pt idx="347">
                  <c:v>9.6889059999999994</c:v>
                </c:pt>
                <c:pt idx="348">
                  <c:v>9.7168279999999996</c:v>
                </c:pt>
                <c:pt idx="349">
                  <c:v>9.7447499999999998</c:v>
                </c:pt>
                <c:pt idx="350">
                  <c:v>9.772672</c:v>
                </c:pt>
                <c:pt idx="351">
                  <c:v>9.8005940000000002</c:v>
                </c:pt>
                <c:pt idx="352">
                  <c:v>9.8285160000000005</c:v>
                </c:pt>
                <c:pt idx="353">
                  <c:v>9.8564380000000007</c:v>
                </c:pt>
                <c:pt idx="354">
                  <c:v>9.8843599999999991</c:v>
                </c:pt>
                <c:pt idx="355">
                  <c:v>9.9122819999999994</c:v>
                </c:pt>
                <c:pt idx="356">
                  <c:v>9.9402030000000003</c:v>
                </c:pt>
                <c:pt idx="357">
                  <c:v>9.9681250000000006</c:v>
                </c:pt>
                <c:pt idx="358">
                  <c:v>9.9960470000000008</c:v>
                </c:pt>
                <c:pt idx="359">
                  <c:v>10.02397</c:v>
                </c:pt>
                <c:pt idx="360">
                  <c:v>10.05189</c:v>
                </c:pt>
                <c:pt idx="361">
                  <c:v>10.07981</c:v>
                </c:pt>
                <c:pt idx="362">
                  <c:v>10.10773</c:v>
                </c:pt>
                <c:pt idx="363">
                  <c:v>10.13566</c:v>
                </c:pt>
                <c:pt idx="364">
                  <c:v>10.16358</c:v>
                </c:pt>
                <c:pt idx="365">
                  <c:v>10.1915</c:v>
                </c:pt>
                <c:pt idx="366">
                  <c:v>10.21942</c:v>
                </c:pt>
                <c:pt idx="367">
                  <c:v>10.247339999999999</c:v>
                </c:pt>
                <c:pt idx="368">
                  <c:v>10.275270000000001</c:v>
                </c:pt>
                <c:pt idx="369">
                  <c:v>10.303190000000001</c:v>
                </c:pt>
                <c:pt idx="370">
                  <c:v>10.331110000000001</c:v>
                </c:pt>
                <c:pt idx="371">
                  <c:v>10.359030000000001</c:v>
                </c:pt>
                <c:pt idx="372">
                  <c:v>10.386950000000001</c:v>
                </c:pt>
                <c:pt idx="373">
                  <c:v>10.41488</c:v>
                </c:pt>
                <c:pt idx="374">
                  <c:v>10.4428</c:v>
                </c:pt>
                <c:pt idx="375">
                  <c:v>10.47072</c:v>
                </c:pt>
                <c:pt idx="376">
                  <c:v>10.49864</c:v>
                </c:pt>
                <c:pt idx="377">
                  <c:v>10.52656</c:v>
                </c:pt>
                <c:pt idx="378">
                  <c:v>10.554489999999999</c:v>
                </c:pt>
                <c:pt idx="379">
                  <c:v>10.582409999999999</c:v>
                </c:pt>
                <c:pt idx="380">
                  <c:v>10.610329999999999</c:v>
                </c:pt>
                <c:pt idx="381">
                  <c:v>10.638249999999999</c:v>
                </c:pt>
                <c:pt idx="382">
                  <c:v>10.666169999999999</c:v>
                </c:pt>
                <c:pt idx="383">
                  <c:v>10.694100000000001</c:v>
                </c:pt>
                <c:pt idx="384">
                  <c:v>10.722020000000001</c:v>
                </c:pt>
                <c:pt idx="385">
                  <c:v>10.74994</c:v>
                </c:pt>
                <c:pt idx="386">
                  <c:v>10.77786</c:v>
                </c:pt>
                <c:pt idx="387">
                  <c:v>10.80578</c:v>
                </c:pt>
                <c:pt idx="388">
                  <c:v>10.8337</c:v>
                </c:pt>
                <c:pt idx="389">
                  <c:v>10.86163</c:v>
                </c:pt>
                <c:pt idx="390">
                  <c:v>10.88955</c:v>
                </c:pt>
                <c:pt idx="391">
                  <c:v>10.91747</c:v>
                </c:pt>
                <c:pt idx="392">
                  <c:v>10.94539</c:v>
                </c:pt>
                <c:pt idx="393">
                  <c:v>10.97331</c:v>
                </c:pt>
                <c:pt idx="394">
                  <c:v>11.001239999999999</c:v>
                </c:pt>
                <c:pt idx="395">
                  <c:v>11.029159999999999</c:v>
                </c:pt>
                <c:pt idx="396">
                  <c:v>11.057079999999999</c:v>
                </c:pt>
                <c:pt idx="397">
                  <c:v>11.085000000000001</c:v>
                </c:pt>
                <c:pt idx="398">
                  <c:v>11.112920000000001</c:v>
                </c:pt>
                <c:pt idx="399">
                  <c:v>11.14085</c:v>
                </c:pt>
              </c:numCache>
            </c:numRef>
          </c:xVal>
          <c:yVal>
            <c:numRef>
              <c:f>副振動!$AD$2:$AD$401</c:f>
              <c:numCache>
                <c:formatCode>General</c:formatCode>
                <c:ptCount val="400"/>
                <c:pt idx="0">
                  <c:v>0</c:v>
                </c:pt>
                <c:pt idx="1">
                  <c:v>2.4309260599999998E-5</c:v>
                </c:pt>
                <c:pt idx="2">
                  <c:v>4.8128671400000006E-5</c:v>
                </c:pt>
                <c:pt idx="3">
                  <c:v>7.1462590000000002E-5</c:v>
                </c:pt>
                <c:pt idx="4">
                  <c:v>9.4315339999999991E-5</c:v>
                </c:pt>
                <c:pt idx="5">
                  <c:v>1.1669116700000001E-4</c:v>
                </c:pt>
                <c:pt idx="6">
                  <c:v>1.38594398E-4</c:v>
                </c:pt>
                <c:pt idx="7">
                  <c:v>1.6002913E-4</c:v>
                </c:pt>
                <c:pt idx="8">
                  <c:v>1.8099969E-4</c:v>
                </c:pt>
                <c:pt idx="9">
                  <c:v>2.0151015000000001E-4</c:v>
                </c:pt>
                <c:pt idx="10">
                  <c:v>2.2156464999999997E-4</c:v>
                </c:pt>
                <c:pt idx="11">
                  <c:v>2.4116728E-4</c:v>
                </c:pt>
                <c:pt idx="12">
                  <c:v>2.6032215999999996E-4</c:v>
                </c:pt>
                <c:pt idx="13">
                  <c:v>2.7903339E-4</c:v>
                </c:pt>
                <c:pt idx="14">
                  <c:v>2.9730491999999998E-4</c:v>
                </c:pt>
                <c:pt idx="15">
                  <c:v>3.1514073000000001E-4</c:v>
                </c:pt>
                <c:pt idx="16">
                  <c:v>3.3254505000000003E-4</c:v>
                </c:pt>
                <c:pt idx="17">
                  <c:v>3.4952155999999997E-4</c:v>
                </c:pt>
                <c:pt idx="18">
                  <c:v>3.6607439000000005E-4</c:v>
                </c:pt>
                <c:pt idx="19">
                  <c:v>3.8220750999999999E-4</c:v>
                </c:pt>
                <c:pt idx="20">
                  <c:v>3.9792480999999998E-4</c:v>
                </c:pt>
                <c:pt idx="21">
                  <c:v>4.1323020000000007E-4</c:v>
                </c:pt>
                <c:pt idx="22">
                  <c:v>4.2812760000000003E-4</c:v>
                </c:pt>
                <c:pt idx="23">
                  <c:v>4.426209E-4</c:v>
                </c:pt>
                <c:pt idx="24">
                  <c:v>4.5671390000000001E-4</c:v>
                </c:pt>
                <c:pt idx="25">
                  <c:v>4.7041060000000003E-4</c:v>
                </c:pt>
                <c:pt idx="26">
                  <c:v>4.8371470000000002E-4</c:v>
                </c:pt>
                <c:pt idx="27">
                  <c:v>4.9663009999999989E-4</c:v>
                </c:pt>
                <c:pt idx="28">
                  <c:v>5.0916060000000003E-4</c:v>
                </c:pt>
                <c:pt idx="29">
                  <c:v>5.2130990000000006E-4</c:v>
                </c:pt>
                <c:pt idx="30">
                  <c:v>5.3308209999999997E-4</c:v>
                </c:pt>
                <c:pt idx="31">
                  <c:v>5.4448080000000002E-4</c:v>
                </c:pt>
                <c:pt idx="32">
                  <c:v>5.5550960000000003E-4</c:v>
                </c:pt>
                <c:pt idx="33">
                  <c:v>5.6617250000000005E-4</c:v>
                </c:pt>
                <c:pt idx="34">
                  <c:v>5.7647329999999997E-4</c:v>
                </c:pt>
                <c:pt idx="35">
                  <c:v>5.8641539999999999E-4</c:v>
                </c:pt>
                <c:pt idx="36">
                  <c:v>5.9600270000000001E-4</c:v>
                </c:pt>
                <c:pt idx="37">
                  <c:v>6.0523909999999996E-4</c:v>
                </c:pt>
                <c:pt idx="38">
                  <c:v>6.1412789999999999E-4</c:v>
                </c:pt>
                <c:pt idx="39">
                  <c:v>6.2267340000000016E-4</c:v>
                </c:pt>
                <c:pt idx="40">
                  <c:v>6.308780999999999E-4</c:v>
                </c:pt>
                <c:pt idx="41">
                  <c:v>6.3874630000000003E-4</c:v>
                </c:pt>
                <c:pt idx="42">
                  <c:v>6.4628170000000009E-4</c:v>
                </c:pt>
                <c:pt idx="43">
                  <c:v>6.5348810000000006E-4</c:v>
                </c:pt>
                <c:pt idx="44">
                  <c:v>6.6036919999999991E-4</c:v>
                </c:pt>
                <c:pt idx="45">
                  <c:v>6.6692729999999999E-4</c:v>
                </c:pt>
                <c:pt idx="46">
                  <c:v>6.7316770000000004E-4</c:v>
                </c:pt>
                <c:pt idx="47">
                  <c:v>6.7909249999999991E-4</c:v>
                </c:pt>
                <c:pt idx="48">
                  <c:v>6.8470550000000003E-4</c:v>
                </c:pt>
                <c:pt idx="49">
                  <c:v>6.9001049999999997E-4</c:v>
                </c:pt>
                <c:pt idx="50">
                  <c:v>6.9501080000000008E-4</c:v>
                </c:pt>
                <c:pt idx="51">
                  <c:v>6.9970980000000002E-4</c:v>
                </c:pt>
                <c:pt idx="52">
                  <c:v>7.0411140000000002E-4</c:v>
                </c:pt>
                <c:pt idx="53">
                  <c:v>7.0821749999999998E-4</c:v>
                </c:pt>
                <c:pt idx="54">
                  <c:v>7.1203260000000013E-4</c:v>
                </c:pt>
                <c:pt idx="55">
                  <c:v>7.1555999999999996E-4</c:v>
                </c:pt>
                <c:pt idx="56">
                  <c:v>7.1880260000000004E-4</c:v>
                </c:pt>
                <c:pt idx="57">
                  <c:v>7.2176330000000004E-4</c:v>
                </c:pt>
                <c:pt idx="58">
                  <c:v>7.2444540000000002E-4</c:v>
                </c:pt>
                <c:pt idx="59">
                  <c:v>7.268531000000001E-4</c:v>
                </c:pt>
                <c:pt idx="60">
                  <c:v>7.2898830000000007E-4</c:v>
                </c:pt>
                <c:pt idx="61">
                  <c:v>7.3085430000000007E-4</c:v>
                </c:pt>
                <c:pt idx="62">
                  <c:v>7.3245340000000002E-4</c:v>
                </c:pt>
                <c:pt idx="63">
                  <c:v>7.3379000000000001E-4</c:v>
                </c:pt>
                <c:pt idx="64">
                  <c:v>7.3486699999999994E-4</c:v>
                </c:pt>
                <c:pt idx="65">
                  <c:v>7.3568499999999981E-4</c:v>
                </c:pt>
                <c:pt idx="66">
                  <c:v>7.3624900000000002E-4</c:v>
                </c:pt>
                <c:pt idx="67">
                  <c:v>7.3656200000000007E-4</c:v>
                </c:pt>
                <c:pt idx="68">
                  <c:v>7.3662499999999987E-4</c:v>
                </c:pt>
                <c:pt idx="69">
                  <c:v>7.3644100000000001E-4</c:v>
                </c:pt>
                <c:pt idx="70">
                  <c:v>7.3601300000000021E-4</c:v>
                </c:pt>
                <c:pt idx="71">
                  <c:v>7.3534299999999985E-4</c:v>
                </c:pt>
                <c:pt idx="72">
                  <c:v>7.3443399999999974E-4</c:v>
                </c:pt>
                <c:pt idx="73">
                  <c:v>7.3328800000000013E-4</c:v>
                </c:pt>
                <c:pt idx="74">
                  <c:v>7.3190600000000005E-4</c:v>
                </c:pt>
                <c:pt idx="75">
                  <c:v>7.3029299999999991E-4</c:v>
                </c:pt>
                <c:pt idx="76">
                  <c:v>7.2844899999999994E-4</c:v>
                </c:pt>
                <c:pt idx="77">
                  <c:v>7.2637600000000015E-4</c:v>
                </c:pt>
                <c:pt idx="78">
                  <c:v>7.2407700000000027E-4</c:v>
                </c:pt>
                <c:pt idx="79">
                  <c:v>7.2155199999999987E-4</c:v>
                </c:pt>
                <c:pt idx="80">
                  <c:v>7.1880500000000009E-4</c:v>
                </c:pt>
                <c:pt idx="81">
                  <c:v>7.1583500000000017E-4</c:v>
                </c:pt>
                <c:pt idx="82">
                  <c:v>7.1264600000000016E-4</c:v>
                </c:pt>
                <c:pt idx="83">
                  <c:v>7.0923699999999993E-4</c:v>
                </c:pt>
                <c:pt idx="84">
                  <c:v>7.0561199999999999E-4</c:v>
                </c:pt>
                <c:pt idx="85">
                  <c:v>7.0176900000000009E-4</c:v>
                </c:pt>
                <c:pt idx="86">
                  <c:v>6.9771099999999973E-4</c:v>
                </c:pt>
                <c:pt idx="87">
                  <c:v>6.9343799999999978E-4</c:v>
                </c:pt>
                <c:pt idx="88">
                  <c:v>6.8894999999999981E-4</c:v>
                </c:pt>
                <c:pt idx="89">
                  <c:v>6.8424999999999996E-4</c:v>
                </c:pt>
                <c:pt idx="90">
                  <c:v>6.79336E-4</c:v>
                </c:pt>
                <c:pt idx="91">
                  <c:v>6.7420899999999983E-4</c:v>
                </c:pt>
                <c:pt idx="92">
                  <c:v>6.6886899999999989E-4</c:v>
                </c:pt>
                <c:pt idx="93">
                  <c:v>6.6331599999999973E-4</c:v>
                </c:pt>
                <c:pt idx="94">
                  <c:v>6.5754899999999989E-4</c:v>
                </c:pt>
                <c:pt idx="95">
                  <c:v>6.5157000000000019E-4</c:v>
                </c:pt>
                <c:pt idx="96">
                  <c:v>6.4537399999999977E-4</c:v>
                </c:pt>
                <c:pt idx="97">
                  <c:v>6.3896299999999977E-4</c:v>
                </c:pt>
                <c:pt idx="98">
                  <c:v>6.3233599999999984E-4</c:v>
                </c:pt>
                <c:pt idx="99">
                  <c:v>6.2549000000000025E-4</c:v>
                </c:pt>
                <c:pt idx="100">
                  <c:v>6.184239999999998E-4</c:v>
                </c:pt>
                <c:pt idx="101">
                  <c:v>6.1113599999999997E-4</c:v>
                </c:pt>
                <c:pt idx="102">
                  <c:v>6.0362299999999975E-4</c:v>
                </c:pt>
                <c:pt idx="103">
                  <c:v>5.9588499999999999E-4</c:v>
                </c:pt>
                <c:pt idx="104">
                  <c:v>5.8791600000000039E-4</c:v>
                </c:pt>
                <c:pt idx="105">
                  <c:v>5.7971500000000018E-4</c:v>
                </c:pt>
                <c:pt idx="106">
                  <c:v>5.7127800000000015E-4</c:v>
                </c:pt>
                <c:pt idx="107">
                  <c:v>5.6260000000000034E-4</c:v>
                </c:pt>
                <c:pt idx="108">
                  <c:v>5.5367900000000006E-4</c:v>
                </c:pt>
                <c:pt idx="109">
                  <c:v>5.445070000000005E-4</c:v>
                </c:pt>
                <c:pt idx="110">
                  <c:v>5.3508200000000053E-4</c:v>
                </c:pt>
                <c:pt idx="111">
                  <c:v>5.2539700000000036E-4</c:v>
                </c:pt>
                <c:pt idx="112">
                  <c:v>5.1544700000000004E-4</c:v>
                </c:pt>
                <c:pt idx="113">
                  <c:v>5.052240000000003E-4</c:v>
                </c:pt>
                <c:pt idx="114">
                  <c:v>4.9472199999999952E-4</c:v>
                </c:pt>
                <c:pt idx="115">
                  <c:v>4.8393199999999942E-4</c:v>
                </c:pt>
                <c:pt idx="116">
                  <c:v>4.7284699999999933E-4</c:v>
                </c:pt>
                <c:pt idx="117">
                  <c:v>4.6145800000000053E-4</c:v>
                </c:pt>
                <c:pt idx="118">
                  <c:v>4.4975400000000013E-4</c:v>
                </c:pt>
                <c:pt idx="119">
                  <c:v>4.3772599999999939E-4</c:v>
                </c:pt>
                <c:pt idx="120">
                  <c:v>4.2536300000000065E-4</c:v>
                </c:pt>
                <c:pt idx="121">
                  <c:v>4.1265000000000052E-4</c:v>
                </c:pt>
                <c:pt idx="122">
                  <c:v>3.9957799999999939E-4</c:v>
                </c:pt>
                <c:pt idx="123">
                  <c:v>3.8613000000000015E-4</c:v>
                </c:pt>
                <c:pt idx="124">
                  <c:v>3.7229099999999942E-4</c:v>
                </c:pt>
                <c:pt idx="125">
                  <c:v>3.580479999999997E-4</c:v>
                </c:pt>
                <c:pt idx="126">
                  <c:v>3.4337899999999956E-4</c:v>
                </c:pt>
                <c:pt idx="127">
                  <c:v>3.2826700000000014E-4</c:v>
                </c:pt>
                <c:pt idx="128">
                  <c:v>3.1269300000000017E-4</c:v>
                </c:pt>
                <c:pt idx="129">
                  <c:v>2.9663400000000048E-4</c:v>
                </c:pt>
                <c:pt idx="130">
                  <c:v>2.8006400000000001E-4</c:v>
                </c:pt>
                <c:pt idx="131">
                  <c:v>2.6296200000000026E-4</c:v>
                </c:pt>
                <c:pt idx="132">
                  <c:v>2.452979999999997E-4</c:v>
                </c:pt>
                <c:pt idx="133">
                  <c:v>2.2704200000000022E-4</c:v>
                </c:pt>
                <c:pt idx="134">
                  <c:v>2.0816299999999992E-4</c:v>
                </c:pt>
                <c:pt idx="135">
                  <c:v>1.8862600000000077E-4</c:v>
                </c:pt>
                <c:pt idx="136">
                  <c:v>1.6839300000000019E-4</c:v>
                </c:pt>
                <c:pt idx="137">
                  <c:v>1.4742199999999948E-4</c:v>
                </c:pt>
                <c:pt idx="138">
                  <c:v>1.2567200000000028E-4</c:v>
                </c:pt>
                <c:pt idx="139">
                  <c:v>1.0309299999999941E-4</c:v>
                </c:pt>
                <c:pt idx="140">
                  <c:v>7.963199999999962E-5</c:v>
                </c:pt>
                <c:pt idx="141">
                  <c:v>5.5233999999999492E-5</c:v>
                </c:pt>
                <c:pt idx="142">
                  <c:v>2.9835000000000625E-5</c:v>
                </c:pt>
                <c:pt idx="143">
                  <c:v>3.3690000000013293E-6</c:v>
                </c:pt>
                <c:pt idx="144">
                  <c:v>2.4239000000000552E-5</c:v>
                </c:pt>
                <c:pt idx="145">
                  <c:v>5.3070000000000547E-5</c:v>
                </c:pt>
                <c:pt idx="146">
                  <c:v>8.3213999999999858E-5</c:v>
                </c:pt>
                <c:pt idx="147">
                  <c:v>1.1476899999999894E-4</c:v>
                </c:pt>
                <c:pt idx="148">
                  <c:v>1.4784199999999872E-4</c:v>
                </c:pt>
                <c:pt idx="149">
                  <c:v>1.8256000000000001E-4</c:v>
                </c:pt>
                <c:pt idx="150">
                  <c:v>2.1904000000000021E-4</c:v>
                </c:pt>
                <c:pt idx="151">
                  <c:v>2.5744000000000114E-4</c:v>
                </c:pt>
                <c:pt idx="152">
                  <c:v>2.9792000000000013E-4</c:v>
                </c:pt>
                <c:pt idx="153">
                  <c:v>3.4066999999999951E-4</c:v>
                </c:pt>
                <c:pt idx="154">
                  <c:v>3.8588999999999984E-4</c:v>
                </c:pt>
                <c:pt idx="155">
                  <c:v>4.3380999999999975E-4</c:v>
                </c:pt>
                <c:pt idx="156">
                  <c:v>4.8468000000000122E-4</c:v>
                </c:pt>
                <c:pt idx="157">
                  <c:v>5.3881000000000068E-4</c:v>
                </c:pt>
                <c:pt idx="158">
                  <c:v>5.9651999999999969E-4</c:v>
                </c:pt>
                <c:pt idx="159">
                  <c:v>6.5818000000000126E-4</c:v>
                </c:pt>
                <c:pt idx="160">
                  <c:v>7.2424000000000099E-4</c:v>
                </c:pt>
                <c:pt idx="161">
                  <c:v>7.9518000000000123E-4</c:v>
                </c:pt>
                <c:pt idx="162">
                  <c:v>8.7157000000000207E-4</c:v>
                </c:pt>
                <c:pt idx="163">
                  <c:v>9.5411000000000107E-4</c:v>
                </c:pt>
                <c:pt idx="164">
                  <c:v>1.0435299999999974E-3</c:v>
                </c:pt>
                <c:pt idx="165">
                  <c:v>1.1407699999999993E-3</c:v>
                </c:pt>
                <c:pt idx="166">
                  <c:v>1.2469000000000022E-3</c:v>
                </c:pt>
                <c:pt idx="167">
                  <c:v>1.3631799999999986E-3</c:v>
                </c:pt>
                <c:pt idx="168">
                  <c:v>1.4911600000000018E-3</c:v>
                </c:pt>
                <c:pt idx="169">
                  <c:v>1.6326899999999991E-3</c:v>
                </c:pt>
                <c:pt idx="170">
                  <c:v>1.7900300000000015E-3</c:v>
                </c:pt>
                <c:pt idx="171">
                  <c:v>1.9659499999999976E-3</c:v>
                </c:pt>
                <c:pt idx="172">
                  <c:v>2.1638999999999999E-3</c:v>
                </c:pt>
                <c:pt idx="173">
                  <c:v>2.3882199999999999E-3</c:v>
                </c:pt>
                <c:pt idx="174">
                  <c:v>2.6444699999999995E-3</c:v>
                </c:pt>
                <c:pt idx="175">
                  <c:v>2.9397800000000029E-3</c:v>
                </c:pt>
                <c:pt idx="176">
                  <c:v>3.2835500000000031E-3</c:v>
                </c:pt>
                <c:pt idx="177">
                  <c:v>3.6882700000000004E-3</c:v>
                </c:pt>
                <c:pt idx="178">
                  <c:v>4.1709300000000032E-3</c:v>
                </c:pt>
                <c:pt idx="179">
                  <c:v>4.7549900000000006E-3</c:v>
                </c:pt>
                <c:pt idx="180">
                  <c:v>5.4734700000000011E-3</c:v>
                </c:pt>
                <c:pt idx="181">
                  <c:v>6.3734300000000063E-3</c:v>
                </c:pt>
                <c:pt idx="182">
                  <c:v>7.52222000000001E-3</c:v>
                </c:pt>
                <c:pt idx="183">
                  <c:v>9.0132799999999985E-3</c:v>
                </c:pt>
                <c:pt idx="184">
                  <c:v>1.09601E-2</c:v>
                </c:pt>
                <c:pt idx="185">
                  <c:v>1.3431200000000004E-2</c:v>
                </c:pt>
                <c:pt idx="186">
                  <c:v>1.6195399999999999E-2</c:v>
                </c:pt>
                <c:pt idx="187">
                  <c:v>1.8259600000000015E-2</c:v>
                </c:pt>
                <c:pt idx="188">
                  <c:v>1.8296899999999977E-2</c:v>
                </c:pt>
                <c:pt idx="189">
                  <c:v>1.6497700000000004E-2</c:v>
                </c:pt>
                <c:pt idx="190">
                  <c:v>1.4183399999999999E-2</c:v>
                </c:pt>
                <c:pt idx="191">
                  <c:v>1.2127800000000008E-2</c:v>
                </c:pt>
                <c:pt idx="192">
                  <c:v>1.0489560000000009E-2</c:v>
                </c:pt>
                <c:pt idx="193">
                  <c:v>9.2142000000000057E-3</c:v>
                </c:pt>
                <c:pt idx="194">
                  <c:v>8.2159099999999999E-3</c:v>
                </c:pt>
                <c:pt idx="195">
                  <c:v>7.4229099999999978E-3</c:v>
                </c:pt>
                <c:pt idx="196">
                  <c:v>6.7823600000000012E-3</c:v>
                </c:pt>
                <c:pt idx="197">
                  <c:v>6.2565199999999946E-3</c:v>
                </c:pt>
                <c:pt idx="198">
                  <c:v>5.8184299999999994E-3</c:v>
                </c:pt>
                <c:pt idx="199">
                  <c:v>5.448629999999996E-3</c:v>
                </c:pt>
                <c:pt idx="200">
                  <c:v>5.1327800000000035E-3</c:v>
                </c:pt>
                <c:pt idx="201">
                  <c:v>4.8602300000000001E-3</c:v>
                </c:pt>
                <c:pt idx="202">
                  <c:v>4.6228799999999994E-3</c:v>
                </c:pt>
                <c:pt idx="203">
                  <c:v>4.4145199999999982E-3</c:v>
                </c:pt>
                <c:pt idx="204">
                  <c:v>4.2302500000000014E-3</c:v>
                </c:pt>
                <c:pt idx="205">
                  <c:v>4.0662700000000003E-3</c:v>
                </c:pt>
                <c:pt idx="206">
                  <c:v>3.9194599999999996E-3</c:v>
                </c:pt>
                <c:pt idx="207">
                  <c:v>3.78736E-3</c:v>
                </c:pt>
                <c:pt idx="208">
                  <c:v>3.6679099999999999E-3</c:v>
                </c:pt>
                <c:pt idx="209">
                  <c:v>3.5594600000000004E-3</c:v>
                </c:pt>
                <c:pt idx="210">
                  <c:v>3.4605899999999995E-3</c:v>
                </c:pt>
                <c:pt idx="211">
                  <c:v>3.3701499999999988E-3</c:v>
                </c:pt>
                <c:pt idx="212">
                  <c:v>3.2871400000000009E-3</c:v>
                </c:pt>
                <c:pt idx="213">
                  <c:v>3.2107200000000002E-3</c:v>
                </c:pt>
                <c:pt idx="214">
                  <c:v>3.140190000000001E-3</c:v>
                </c:pt>
                <c:pt idx="215">
                  <c:v>3.0749200000000018E-3</c:v>
                </c:pt>
                <c:pt idx="216">
                  <c:v>3.0143699999999989E-3</c:v>
                </c:pt>
                <c:pt idx="217">
                  <c:v>2.95809E-3</c:v>
                </c:pt>
                <c:pt idx="218">
                  <c:v>2.9056699999999991E-3</c:v>
                </c:pt>
                <c:pt idx="219">
                  <c:v>2.8567600000000016E-3</c:v>
                </c:pt>
                <c:pt idx="220">
                  <c:v>2.8110400000000008E-3</c:v>
                </c:pt>
                <c:pt idx="221">
                  <c:v>2.7682399999999982E-3</c:v>
                </c:pt>
                <c:pt idx="222">
                  <c:v>2.7281200000000005E-3</c:v>
                </c:pt>
                <c:pt idx="223">
                  <c:v>2.6904500000000005E-3</c:v>
                </c:pt>
                <c:pt idx="224">
                  <c:v>2.6550399999999991E-3</c:v>
                </c:pt>
                <c:pt idx="225">
                  <c:v>2.621720000000001E-3</c:v>
                </c:pt>
                <c:pt idx="226">
                  <c:v>2.5903200000000001E-3</c:v>
                </c:pt>
                <c:pt idx="227">
                  <c:v>2.560719999999999E-3</c:v>
                </c:pt>
                <c:pt idx="228">
                  <c:v>2.5327800000000001E-3</c:v>
                </c:pt>
                <c:pt idx="229">
                  <c:v>2.5063800000000008E-3</c:v>
                </c:pt>
                <c:pt idx="230">
                  <c:v>2.4814299999999997E-3</c:v>
                </c:pt>
                <c:pt idx="231">
                  <c:v>2.4578199999999994E-3</c:v>
                </c:pt>
                <c:pt idx="232">
                  <c:v>2.4354599999999987E-3</c:v>
                </c:pt>
                <c:pt idx="233">
                  <c:v>2.4142999999999994E-3</c:v>
                </c:pt>
                <c:pt idx="234">
                  <c:v>2.3942300000000007E-3</c:v>
                </c:pt>
                <c:pt idx="235">
                  <c:v>2.3752000000000009E-3</c:v>
                </c:pt>
                <c:pt idx="236">
                  <c:v>2.3571600000000005E-3</c:v>
                </c:pt>
                <c:pt idx="237">
                  <c:v>2.3400230000000001E-3</c:v>
                </c:pt>
                <c:pt idx="238">
                  <c:v>2.3237650000000002E-3</c:v>
                </c:pt>
                <c:pt idx="239">
                  <c:v>2.3083299999999991E-3</c:v>
                </c:pt>
                <c:pt idx="240">
                  <c:v>2.293667000000001E-3</c:v>
                </c:pt>
                <c:pt idx="241">
                  <c:v>2.2797370000000004E-3</c:v>
                </c:pt>
                <c:pt idx="242">
                  <c:v>2.2665020000000001E-3</c:v>
                </c:pt>
                <c:pt idx="243">
                  <c:v>2.2539250000000004E-3</c:v>
                </c:pt>
                <c:pt idx="244">
                  <c:v>2.2419770000000009E-3</c:v>
                </c:pt>
                <c:pt idx="245">
                  <c:v>2.2306269999999989E-3</c:v>
                </c:pt>
                <c:pt idx="246">
                  <c:v>2.219839999999999E-3</c:v>
                </c:pt>
                <c:pt idx="247">
                  <c:v>2.2096029999999992E-3</c:v>
                </c:pt>
                <c:pt idx="248">
                  <c:v>2.1998670000000012E-3</c:v>
                </c:pt>
                <c:pt idx="249">
                  <c:v>2.1906310000000002E-3</c:v>
                </c:pt>
                <c:pt idx="250">
                  <c:v>2.1818519999999997E-3</c:v>
                </c:pt>
                <c:pt idx="251">
                  <c:v>2.1735230000000001E-3</c:v>
                </c:pt>
                <c:pt idx="252">
                  <c:v>2.165628000000001E-3</c:v>
                </c:pt>
                <c:pt idx="253">
                  <c:v>2.1581389999999999E-3</c:v>
                </c:pt>
                <c:pt idx="254">
                  <c:v>2.1510399999999999E-3</c:v>
                </c:pt>
                <c:pt idx="255">
                  <c:v>2.1443159999999994E-3</c:v>
                </c:pt>
                <c:pt idx="256">
                  <c:v>2.1379520000000003E-3</c:v>
                </c:pt>
                <c:pt idx="257">
                  <c:v>2.1319310000000001E-3</c:v>
                </c:pt>
                <c:pt idx="258">
                  <c:v>2.1262409999999992E-3</c:v>
                </c:pt>
                <c:pt idx="259">
                  <c:v>2.1208690000000009E-3</c:v>
                </c:pt>
                <c:pt idx="260">
                  <c:v>2.1158009999999996E-3</c:v>
                </c:pt>
                <c:pt idx="261">
                  <c:v>2.1110270000000006E-3</c:v>
                </c:pt>
                <c:pt idx="262">
                  <c:v>2.1065350000000005E-3</c:v>
                </c:pt>
                <c:pt idx="263">
                  <c:v>2.1023139999999992E-3</c:v>
                </c:pt>
                <c:pt idx="264">
                  <c:v>2.0983539999999993E-3</c:v>
                </c:pt>
                <c:pt idx="265">
                  <c:v>2.0946459999999995E-3</c:v>
                </c:pt>
                <c:pt idx="266">
                  <c:v>2.0911790000000003E-3</c:v>
                </c:pt>
                <c:pt idx="267">
                  <c:v>2.0879470000000006E-3</c:v>
                </c:pt>
                <c:pt idx="268">
                  <c:v>2.0849390000000001E-3</c:v>
                </c:pt>
                <c:pt idx="269">
                  <c:v>2.0821489999999993E-3</c:v>
                </c:pt>
                <c:pt idx="270">
                  <c:v>2.0795679999999995E-3</c:v>
                </c:pt>
                <c:pt idx="271">
                  <c:v>2.0771900000000005E-3</c:v>
                </c:pt>
                <c:pt idx="272">
                  <c:v>2.0750070000000002E-3</c:v>
                </c:pt>
                <c:pt idx="273">
                  <c:v>2.0730130000000003E-3</c:v>
                </c:pt>
                <c:pt idx="274">
                  <c:v>2.0712020000000003E-3</c:v>
                </c:pt>
                <c:pt idx="275">
                  <c:v>2.0695660000000001E-3</c:v>
                </c:pt>
                <c:pt idx="276">
                  <c:v>2.0681010000000001E-3</c:v>
                </c:pt>
                <c:pt idx="277">
                  <c:v>2.0668009999999992E-3</c:v>
                </c:pt>
                <c:pt idx="278">
                  <c:v>2.0656610000000008E-3</c:v>
                </c:pt>
                <c:pt idx="279">
                  <c:v>2.0646739999999998E-3</c:v>
                </c:pt>
                <c:pt idx="280">
                  <c:v>2.0638380000000001E-3</c:v>
                </c:pt>
                <c:pt idx="281">
                  <c:v>2.0631469999999996E-3</c:v>
                </c:pt>
                <c:pt idx="282">
                  <c:v>2.0625950000000004E-3</c:v>
                </c:pt>
                <c:pt idx="283">
                  <c:v>2.0621780000000004E-3</c:v>
                </c:pt>
                <c:pt idx="284">
                  <c:v>2.0618940000000007E-3</c:v>
                </c:pt>
                <c:pt idx="285">
                  <c:v>2.0617370000000001E-3</c:v>
                </c:pt>
                <c:pt idx="286">
                  <c:v>2.0617040000000001E-3</c:v>
                </c:pt>
                <c:pt idx="287">
                  <c:v>2.06179E-3</c:v>
                </c:pt>
                <c:pt idx="288">
                  <c:v>2.0619919999999995E-3</c:v>
                </c:pt>
                <c:pt idx="289">
                  <c:v>2.0623069999999993E-3</c:v>
                </c:pt>
                <c:pt idx="290">
                  <c:v>2.0627310000000008E-3</c:v>
                </c:pt>
                <c:pt idx="291">
                  <c:v>2.0632610000000003E-3</c:v>
                </c:pt>
                <c:pt idx="292">
                  <c:v>2.0638929999999998E-3</c:v>
                </c:pt>
                <c:pt idx="293">
                  <c:v>2.064626E-3</c:v>
                </c:pt>
                <c:pt idx="294">
                  <c:v>2.0654549999999999E-3</c:v>
                </c:pt>
                <c:pt idx="295">
                  <c:v>2.0663779999999998E-3</c:v>
                </c:pt>
                <c:pt idx="296">
                  <c:v>2.0673920000000004E-3</c:v>
                </c:pt>
                <c:pt idx="297">
                  <c:v>2.0684939999999997E-3</c:v>
                </c:pt>
                <c:pt idx="298">
                  <c:v>2.0696829999999992E-3</c:v>
                </c:pt>
                <c:pt idx="299">
                  <c:v>2.0709550000000002E-3</c:v>
                </c:pt>
                <c:pt idx="300">
                  <c:v>2.0723080000000001E-3</c:v>
                </c:pt>
                <c:pt idx="301">
                  <c:v>2.0737389999999998E-3</c:v>
                </c:pt>
                <c:pt idx="302">
                  <c:v>2.0752459999999993E-3</c:v>
                </c:pt>
                <c:pt idx="303">
                  <c:v>2.0768280000000002E-3</c:v>
                </c:pt>
                <c:pt idx="304">
                  <c:v>2.0784810000000001E-3</c:v>
                </c:pt>
                <c:pt idx="305">
                  <c:v>2.0802050000000008E-3</c:v>
                </c:pt>
                <c:pt idx="306">
                  <c:v>2.0819970000000004E-3</c:v>
                </c:pt>
                <c:pt idx="307">
                  <c:v>2.0838540000000004E-3</c:v>
                </c:pt>
                <c:pt idx="308">
                  <c:v>2.0857749999999998E-3</c:v>
                </c:pt>
                <c:pt idx="309">
                  <c:v>2.0877580000000003E-3</c:v>
                </c:pt>
                <c:pt idx="310">
                  <c:v>2.0898030000000003E-3</c:v>
                </c:pt>
                <c:pt idx="311">
                  <c:v>2.0919050000000007E-3</c:v>
                </c:pt>
                <c:pt idx="312">
                  <c:v>2.0940639999999996E-3</c:v>
                </c:pt>
                <c:pt idx="313">
                  <c:v>2.0962789999999995E-3</c:v>
                </c:pt>
                <c:pt idx="314">
                  <c:v>2.0985480000000004E-3</c:v>
                </c:pt>
                <c:pt idx="315">
                  <c:v>2.100869E-3</c:v>
                </c:pt>
                <c:pt idx="316">
                  <c:v>2.1032409999999996E-3</c:v>
                </c:pt>
                <c:pt idx="317">
                  <c:v>2.1056610000000009E-3</c:v>
                </c:pt>
                <c:pt idx="318">
                  <c:v>2.1081299999999997E-3</c:v>
                </c:pt>
                <c:pt idx="319">
                  <c:v>2.1106450000000004E-3</c:v>
                </c:pt>
                <c:pt idx="320">
                  <c:v>2.1132049999999999E-3</c:v>
                </c:pt>
                <c:pt idx="321">
                  <c:v>2.1158090000000006E-3</c:v>
                </c:pt>
                <c:pt idx="322">
                  <c:v>2.118455E-3</c:v>
                </c:pt>
                <c:pt idx="323">
                  <c:v>2.1211419999999995E-3</c:v>
                </c:pt>
                <c:pt idx="324">
                  <c:v>2.1238699999999999E-3</c:v>
                </c:pt>
                <c:pt idx="325">
                  <c:v>2.1266369999999998E-3</c:v>
                </c:pt>
                <c:pt idx="326">
                  <c:v>2.1294410000000001E-3</c:v>
                </c:pt>
                <c:pt idx="327">
                  <c:v>2.1322809999999998E-3</c:v>
                </c:pt>
                <c:pt idx="328">
                  <c:v>2.1351570000000004E-3</c:v>
                </c:pt>
                <c:pt idx="329">
                  <c:v>2.1380679999999999E-3</c:v>
                </c:pt>
                <c:pt idx="330">
                  <c:v>2.1410120000000003E-3</c:v>
                </c:pt>
                <c:pt idx="331">
                  <c:v>2.1439880000000003E-3</c:v>
                </c:pt>
                <c:pt idx="332">
                  <c:v>2.146996E-3</c:v>
                </c:pt>
                <c:pt idx="333">
                  <c:v>2.150033E-3</c:v>
                </c:pt>
                <c:pt idx="334">
                  <c:v>2.1531010000000001E-3</c:v>
                </c:pt>
                <c:pt idx="335">
                  <c:v>2.1561959999999995E-3</c:v>
                </c:pt>
                <c:pt idx="336">
                  <c:v>2.1593200000000002E-3</c:v>
                </c:pt>
                <c:pt idx="337">
                  <c:v>2.162471E-3</c:v>
                </c:pt>
                <c:pt idx="338">
                  <c:v>2.1656469999999997E-3</c:v>
                </c:pt>
                <c:pt idx="339">
                  <c:v>2.168849E-3</c:v>
                </c:pt>
                <c:pt idx="340">
                  <c:v>2.1720749999999999E-3</c:v>
                </c:pt>
                <c:pt idx="341">
                  <c:v>2.1753239999999997E-3</c:v>
                </c:pt>
                <c:pt idx="342">
                  <c:v>2.1785960000000001E-3</c:v>
                </c:pt>
                <c:pt idx="343">
                  <c:v>2.1818900000000001E-3</c:v>
                </c:pt>
                <c:pt idx="344">
                  <c:v>2.185205E-3</c:v>
                </c:pt>
                <c:pt idx="345">
                  <c:v>2.1885419999999999E-3</c:v>
                </c:pt>
                <c:pt idx="346">
                  <c:v>2.1918969999999995E-3</c:v>
                </c:pt>
                <c:pt idx="347">
                  <c:v>2.1952719999999998E-3</c:v>
                </c:pt>
                <c:pt idx="348">
                  <c:v>2.1986649999999998E-3</c:v>
                </c:pt>
                <c:pt idx="349">
                  <c:v>2.2020760000000003E-3</c:v>
                </c:pt>
                <c:pt idx="350">
                  <c:v>2.2055049999999995E-3</c:v>
                </c:pt>
                <c:pt idx="351">
                  <c:v>2.2089500000000003E-3</c:v>
                </c:pt>
                <c:pt idx="352">
                  <c:v>2.2124109999999996E-3</c:v>
                </c:pt>
                <c:pt idx="353">
                  <c:v>2.2158869999999997E-3</c:v>
                </c:pt>
                <c:pt idx="354">
                  <c:v>2.2193780000000001E-3</c:v>
                </c:pt>
                <c:pt idx="355">
                  <c:v>2.2228839999999996E-3</c:v>
                </c:pt>
                <c:pt idx="356">
                  <c:v>2.2264029999999996E-3</c:v>
                </c:pt>
                <c:pt idx="357">
                  <c:v>2.2299360000000001E-3</c:v>
                </c:pt>
                <c:pt idx="358">
                  <c:v>2.2334799999999999E-3</c:v>
                </c:pt>
                <c:pt idx="359">
                  <c:v>2.2370370000000003E-3</c:v>
                </c:pt>
                <c:pt idx="360">
                  <c:v>2.2406059999999996E-3</c:v>
                </c:pt>
                <c:pt idx="361">
                  <c:v>2.2441860000000004E-3</c:v>
                </c:pt>
                <c:pt idx="362">
                  <c:v>2.2477760000000004E-3</c:v>
                </c:pt>
                <c:pt idx="363">
                  <c:v>2.2513759999999998E-3</c:v>
                </c:pt>
                <c:pt idx="364">
                  <c:v>2.2549860000000005E-3</c:v>
                </c:pt>
                <c:pt idx="365">
                  <c:v>2.2586060000000002E-3</c:v>
                </c:pt>
                <c:pt idx="366">
                  <c:v>2.2622339999999997E-3</c:v>
                </c:pt>
                <c:pt idx="367">
                  <c:v>2.2658709999999996E-3</c:v>
                </c:pt>
                <c:pt idx="368">
                  <c:v>2.2695149999999997E-3</c:v>
                </c:pt>
                <c:pt idx="369">
                  <c:v>2.2731679999999999E-3</c:v>
                </c:pt>
                <c:pt idx="370">
                  <c:v>2.2768279999999998E-3</c:v>
                </c:pt>
                <c:pt idx="371">
                  <c:v>2.2804930000000002E-3</c:v>
                </c:pt>
                <c:pt idx="372">
                  <c:v>2.2841660000000002E-3</c:v>
                </c:pt>
                <c:pt idx="373">
                  <c:v>2.2878440000000002E-3</c:v>
                </c:pt>
                <c:pt idx="374">
                  <c:v>2.2915289999999996E-3</c:v>
                </c:pt>
                <c:pt idx="375">
                  <c:v>2.2952179999999995E-3</c:v>
                </c:pt>
                <c:pt idx="376">
                  <c:v>2.2989129999999997E-3</c:v>
                </c:pt>
                <c:pt idx="377">
                  <c:v>2.3026119999999995E-3</c:v>
                </c:pt>
                <c:pt idx="378">
                  <c:v>2.3063160000000005E-3</c:v>
                </c:pt>
                <c:pt idx="379">
                  <c:v>2.3100229999999996E-3</c:v>
                </c:pt>
                <c:pt idx="380">
                  <c:v>2.313734E-3</c:v>
                </c:pt>
                <c:pt idx="381">
                  <c:v>2.3174479999999997E-3</c:v>
                </c:pt>
                <c:pt idx="382">
                  <c:v>2.321165E-3</c:v>
                </c:pt>
                <c:pt idx="383">
                  <c:v>2.3248859999999995E-3</c:v>
                </c:pt>
                <c:pt idx="384">
                  <c:v>2.3286079999999998E-3</c:v>
                </c:pt>
                <c:pt idx="385">
                  <c:v>2.3323340000000006E-3</c:v>
                </c:pt>
                <c:pt idx="386">
                  <c:v>2.3360610000000004E-3</c:v>
                </c:pt>
                <c:pt idx="387">
                  <c:v>2.3397890000000001E-3</c:v>
                </c:pt>
                <c:pt idx="388">
                  <c:v>2.3435180000000002E-3</c:v>
                </c:pt>
                <c:pt idx="389">
                  <c:v>2.3472480000000001E-3</c:v>
                </c:pt>
                <c:pt idx="390">
                  <c:v>2.3509800000000003E-3</c:v>
                </c:pt>
                <c:pt idx="391">
                  <c:v>2.3547120000000001E-3</c:v>
                </c:pt>
                <c:pt idx="392">
                  <c:v>2.3584449999999998E-3</c:v>
                </c:pt>
                <c:pt idx="393">
                  <c:v>2.3621779999999995E-3</c:v>
                </c:pt>
                <c:pt idx="394">
                  <c:v>2.3659110000000001E-3</c:v>
                </c:pt>
                <c:pt idx="395">
                  <c:v>2.3696429999999994E-3</c:v>
                </c:pt>
                <c:pt idx="396">
                  <c:v>2.3733749999999996E-3</c:v>
                </c:pt>
                <c:pt idx="397">
                  <c:v>2.3771060000000004E-3</c:v>
                </c:pt>
                <c:pt idx="398">
                  <c:v>2.3808350000000004E-3</c:v>
                </c:pt>
                <c:pt idx="399">
                  <c:v>2.384564E-3</c:v>
                </c:pt>
              </c:numCache>
            </c:numRef>
          </c:yVal>
          <c:smooth val="1"/>
          <c:extLst>
            <c:ext xmlns:c16="http://schemas.microsoft.com/office/drawing/2014/chart" uri="{C3380CC4-5D6E-409C-BE32-E72D297353CC}">
              <c16:uniqueId val="{00000006-B8DF-4B46-BB08-C5B84411FC53}"/>
            </c:ext>
          </c:extLst>
        </c:ser>
        <c:ser>
          <c:idx val="0"/>
          <c:order val="7"/>
          <c:tx>
            <c:strRef>
              <c:f>副振動!$AE$1</c:f>
              <c:strCache>
                <c:ptCount val="1"/>
                <c:pt idx="0">
                  <c:v>2.56</c:v>
                </c:pt>
              </c:strCache>
            </c:strRef>
          </c:tx>
          <c:spPr>
            <a:ln w="19050" cap="rnd">
              <a:solidFill>
                <a:schemeClr val="accent1"/>
              </a:solidFill>
              <a:round/>
            </a:ln>
            <a:effectLst/>
          </c:spPr>
          <c:marker>
            <c:symbol val="none"/>
          </c:marker>
          <c:xVal>
            <c:numRef>
              <c:f>副振動!$W$2:$W$401</c:f>
              <c:numCache>
                <c:formatCode>0.00E+00</c:formatCode>
                <c:ptCount val="400"/>
                <c:pt idx="0" formatCode="General">
                  <c:v>0</c:v>
                </c:pt>
                <c:pt idx="1">
                  <c:v>2.7921919999999999E-2</c:v>
                </c:pt>
                <c:pt idx="2">
                  <c:v>5.5843839999999999E-2</c:v>
                </c:pt>
                <c:pt idx="3">
                  <c:v>8.3765759999999995E-2</c:v>
                </c:pt>
                <c:pt idx="4">
                  <c:v>0.1116877</c:v>
                </c:pt>
                <c:pt idx="5">
                  <c:v>0.1396096</c:v>
                </c:pt>
                <c:pt idx="6">
                  <c:v>0.1675315</c:v>
                </c:pt>
                <c:pt idx="7">
                  <c:v>0.1954534</c:v>
                </c:pt>
                <c:pt idx="8">
                  <c:v>0.2233754</c:v>
                </c:pt>
                <c:pt idx="9">
                  <c:v>0.2512973</c:v>
                </c:pt>
                <c:pt idx="10">
                  <c:v>0.2792192</c:v>
                </c:pt>
                <c:pt idx="11">
                  <c:v>0.3071411</c:v>
                </c:pt>
                <c:pt idx="12">
                  <c:v>0.335063</c:v>
                </c:pt>
                <c:pt idx="13">
                  <c:v>0.362985</c:v>
                </c:pt>
                <c:pt idx="14">
                  <c:v>0.3909069</c:v>
                </c:pt>
                <c:pt idx="15">
                  <c:v>0.4188288</c:v>
                </c:pt>
                <c:pt idx="16">
                  <c:v>0.4467507</c:v>
                </c:pt>
                <c:pt idx="17">
                  <c:v>0.4746726</c:v>
                </c:pt>
                <c:pt idx="18">
                  <c:v>0.5025946</c:v>
                </c:pt>
                <c:pt idx="19">
                  <c:v>0.53051649999999995</c:v>
                </c:pt>
                <c:pt idx="20">
                  <c:v>0.5584384</c:v>
                </c:pt>
                <c:pt idx="21">
                  <c:v>0.58636029999999995</c:v>
                </c:pt>
                <c:pt idx="22">
                  <c:v>0.6142822</c:v>
                </c:pt>
                <c:pt idx="23">
                  <c:v>0.6422042</c:v>
                </c:pt>
                <c:pt idx="24">
                  <c:v>0.67012609999999995</c:v>
                </c:pt>
                <c:pt idx="25">
                  <c:v>0.698048</c:v>
                </c:pt>
                <c:pt idx="26">
                  <c:v>0.72596989999999995</c:v>
                </c:pt>
                <c:pt idx="27">
                  <c:v>0.7538918</c:v>
                </c:pt>
                <c:pt idx="28">
                  <c:v>0.7818138</c:v>
                </c:pt>
                <c:pt idx="29">
                  <c:v>0.80973569999999995</c:v>
                </c:pt>
                <c:pt idx="30">
                  <c:v>0.8376576</c:v>
                </c:pt>
                <c:pt idx="31">
                  <c:v>0.86557949999999995</c:v>
                </c:pt>
                <c:pt idx="32">
                  <c:v>0.8935014</c:v>
                </c:pt>
                <c:pt idx="33">
                  <c:v>0.9214234</c:v>
                </c:pt>
                <c:pt idx="34">
                  <c:v>0.94934529999999995</c:v>
                </c:pt>
                <c:pt idx="35">
                  <c:v>0.9772672</c:v>
                </c:pt>
                <c:pt idx="36">
                  <c:v>1.0051890000000001</c:v>
                </c:pt>
                <c:pt idx="37">
                  <c:v>1.0331109999999999</c:v>
                </c:pt>
                <c:pt idx="38">
                  <c:v>1.0610329999999999</c:v>
                </c:pt>
                <c:pt idx="39">
                  <c:v>1.0889549999999999</c:v>
                </c:pt>
                <c:pt idx="40">
                  <c:v>1.1168769999999999</c:v>
                </c:pt>
                <c:pt idx="41">
                  <c:v>1.1447989999999999</c:v>
                </c:pt>
                <c:pt idx="42">
                  <c:v>1.1727209999999999</c:v>
                </c:pt>
                <c:pt idx="43">
                  <c:v>1.2006429999999999</c:v>
                </c:pt>
                <c:pt idx="44">
                  <c:v>1.228564</c:v>
                </c:pt>
                <c:pt idx="45">
                  <c:v>1.256486</c:v>
                </c:pt>
                <c:pt idx="46">
                  <c:v>1.284408</c:v>
                </c:pt>
                <c:pt idx="47">
                  <c:v>1.31233</c:v>
                </c:pt>
                <c:pt idx="48">
                  <c:v>1.340252</c:v>
                </c:pt>
                <c:pt idx="49">
                  <c:v>1.368174</c:v>
                </c:pt>
                <c:pt idx="50">
                  <c:v>1.396096</c:v>
                </c:pt>
                <c:pt idx="51">
                  <c:v>1.424018</c:v>
                </c:pt>
                <c:pt idx="52">
                  <c:v>1.45194</c:v>
                </c:pt>
                <c:pt idx="53">
                  <c:v>1.479862</c:v>
                </c:pt>
                <c:pt idx="54">
                  <c:v>1.507784</c:v>
                </c:pt>
                <c:pt idx="55">
                  <c:v>1.535706</c:v>
                </c:pt>
                <c:pt idx="56">
                  <c:v>1.563628</c:v>
                </c:pt>
                <c:pt idx="57">
                  <c:v>1.5915490000000001</c:v>
                </c:pt>
                <c:pt idx="58">
                  <c:v>1.6194710000000001</c:v>
                </c:pt>
                <c:pt idx="59">
                  <c:v>1.6473930000000001</c:v>
                </c:pt>
                <c:pt idx="60">
                  <c:v>1.6753150000000001</c:v>
                </c:pt>
                <c:pt idx="61">
                  <c:v>1.7032369999999999</c:v>
                </c:pt>
                <c:pt idx="62">
                  <c:v>1.7311589999999999</c:v>
                </c:pt>
                <c:pt idx="63">
                  <c:v>1.7590809999999999</c:v>
                </c:pt>
                <c:pt idx="64">
                  <c:v>1.7870029999999999</c:v>
                </c:pt>
                <c:pt idx="65">
                  <c:v>1.8149249999999999</c:v>
                </c:pt>
                <c:pt idx="66">
                  <c:v>1.8428469999999999</c:v>
                </c:pt>
                <c:pt idx="67">
                  <c:v>1.8707689999999999</c:v>
                </c:pt>
                <c:pt idx="68">
                  <c:v>1.8986909999999999</c:v>
                </c:pt>
                <c:pt idx="69">
                  <c:v>1.926612</c:v>
                </c:pt>
                <c:pt idx="70">
                  <c:v>1.954534</c:v>
                </c:pt>
                <c:pt idx="71">
                  <c:v>1.982456</c:v>
                </c:pt>
                <c:pt idx="72">
                  <c:v>2.0103780000000002</c:v>
                </c:pt>
                <c:pt idx="73">
                  <c:v>2.0383</c:v>
                </c:pt>
                <c:pt idx="74">
                  <c:v>2.0662219999999998</c:v>
                </c:pt>
                <c:pt idx="75">
                  <c:v>2.094144</c:v>
                </c:pt>
                <c:pt idx="76">
                  <c:v>2.1220659999999998</c:v>
                </c:pt>
                <c:pt idx="77">
                  <c:v>2.149988</c:v>
                </c:pt>
                <c:pt idx="78">
                  <c:v>2.1779099999999998</c:v>
                </c:pt>
                <c:pt idx="79">
                  <c:v>2.205832</c:v>
                </c:pt>
                <c:pt idx="80">
                  <c:v>2.2337539999999998</c:v>
                </c:pt>
                <c:pt idx="81">
                  <c:v>2.261676</c:v>
                </c:pt>
                <c:pt idx="82">
                  <c:v>2.2895970000000001</c:v>
                </c:pt>
                <c:pt idx="83">
                  <c:v>2.3175189999999999</c:v>
                </c:pt>
                <c:pt idx="84">
                  <c:v>2.3454410000000001</c:v>
                </c:pt>
                <c:pt idx="85">
                  <c:v>2.3733629999999999</c:v>
                </c:pt>
                <c:pt idx="86">
                  <c:v>2.4012850000000001</c:v>
                </c:pt>
                <c:pt idx="87">
                  <c:v>2.4292069999999999</c:v>
                </c:pt>
                <c:pt idx="88">
                  <c:v>2.4571290000000001</c:v>
                </c:pt>
                <c:pt idx="89">
                  <c:v>2.4850509999999999</c:v>
                </c:pt>
                <c:pt idx="90">
                  <c:v>2.5129730000000001</c:v>
                </c:pt>
                <c:pt idx="91">
                  <c:v>2.5408949999999999</c:v>
                </c:pt>
                <c:pt idx="92">
                  <c:v>2.5688170000000001</c:v>
                </c:pt>
                <c:pt idx="93">
                  <c:v>2.5967389999999999</c:v>
                </c:pt>
                <c:pt idx="94">
                  <c:v>2.62466</c:v>
                </c:pt>
                <c:pt idx="95">
                  <c:v>2.6525820000000002</c:v>
                </c:pt>
                <c:pt idx="96">
                  <c:v>2.680504</c:v>
                </c:pt>
                <c:pt idx="97">
                  <c:v>2.7084260000000002</c:v>
                </c:pt>
                <c:pt idx="98">
                  <c:v>2.736348</c:v>
                </c:pt>
                <c:pt idx="99">
                  <c:v>2.7642699999999998</c:v>
                </c:pt>
                <c:pt idx="100">
                  <c:v>2.792192</c:v>
                </c:pt>
                <c:pt idx="101">
                  <c:v>2.8201139999999998</c:v>
                </c:pt>
                <c:pt idx="102">
                  <c:v>2.848036</c:v>
                </c:pt>
                <c:pt idx="103">
                  <c:v>2.8759579999999998</c:v>
                </c:pt>
                <c:pt idx="104">
                  <c:v>2.90388</c:v>
                </c:pt>
                <c:pt idx="105">
                  <c:v>2.9318019999999998</c:v>
                </c:pt>
                <c:pt idx="106">
                  <c:v>2.959724</c:v>
                </c:pt>
                <c:pt idx="107">
                  <c:v>2.9876450000000001</c:v>
                </c:pt>
                <c:pt idx="108">
                  <c:v>3.0155669999999999</c:v>
                </c:pt>
                <c:pt idx="109">
                  <c:v>3.0434890000000001</c:v>
                </c:pt>
                <c:pt idx="110">
                  <c:v>3.0714109999999999</c:v>
                </c:pt>
                <c:pt idx="111">
                  <c:v>3.0993330000000001</c:v>
                </c:pt>
                <c:pt idx="112">
                  <c:v>3.1272549999999999</c:v>
                </c:pt>
                <c:pt idx="113">
                  <c:v>3.1551770000000001</c:v>
                </c:pt>
                <c:pt idx="114">
                  <c:v>3.1830989999999999</c:v>
                </c:pt>
                <c:pt idx="115">
                  <c:v>3.2110210000000001</c:v>
                </c:pt>
                <c:pt idx="116">
                  <c:v>3.2389429999999999</c:v>
                </c:pt>
                <c:pt idx="117">
                  <c:v>3.2668650000000001</c:v>
                </c:pt>
                <c:pt idx="118">
                  <c:v>3.2947869999999999</c:v>
                </c:pt>
                <c:pt idx="119">
                  <c:v>3.322708</c:v>
                </c:pt>
                <c:pt idx="120">
                  <c:v>3.3506300000000002</c:v>
                </c:pt>
                <c:pt idx="121">
                  <c:v>3.378552</c:v>
                </c:pt>
                <c:pt idx="122">
                  <c:v>3.4064739999999998</c:v>
                </c:pt>
                <c:pt idx="123">
                  <c:v>3.434396</c:v>
                </c:pt>
                <c:pt idx="124">
                  <c:v>3.4623179999999998</c:v>
                </c:pt>
                <c:pt idx="125">
                  <c:v>3.49024</c:v>
                </c:pt>
                <c:pt idx="126">
                  <c:v>3.5181619999999998</c:v>
                </c:pt>
                <c:pt idx="127">
                  <c:v>3.546084</c:v>
                </c:pt>
                <c:pt idx="128">
                  <c:v>3.5740059999999998</c:v>
                </c:pt>
                <c:pt idx="129">
                  <c:v>3.601928</c:v>
                </c:pt>
                <c:pt idx="130">
                  <c:v>3.6298499999999998</c:v>
                </c:pt>
                <c:pt idx="131">
                  <c:v>3.6577709999999999</c:v>
                </c:pt>
                <c:pt idx="132">
                  <c:v>3.6856930000000001</c:v>
                </c:pt>
                <c:pt idx="133">
                  <c:v>3.7136149999999999</c:v>
                </c:pt>
                <c:pt idx="134">
                  <c:v>3.7415370000000001</c:v>
                </c:pt>
                <c:pt idx="135">
                  <c:v>3.7694589999999999</c:v>
                </c:pt>
                <c:pt idx="136">
                  <c:v>3.7973810000000001</c:v>
                </c:pt>
                <c:pt idx="137">
                  <c:v>3.8253029999999999</c:v>
                </c:pt>
                <c:pt idx="138">
                  <c:v>3.8532250000000001</c:v>
                </c:pt>
                <c:pt idx="139">
                  <c:v>3.8811469999999999</c:v>
                </c:pt>
                <c:pt idx="140">
                  <c:v>3.9090690000000001</c:v>
                </c:pt>
                <c:pt idx="141">
                  <c:v>3.9369909999999999</c:v>
                </c:pt>
                <c:pt idx="142">
                  <c:v>3.9649130000000001</c:v>
                </c:pt>
                <c:pt idx="143">
                  <c:v>3.9928349999999999</c:v>
                </c:pt>
                <c:pt idx="144">
                  <c:v>4.0207560000000004</c:v>
                </c:pt>
                <c:pt idx="145">
                  <c:v>4.0486779999999998</c:v>
                </c:pt>
                <c:pt idx="146">
                  <c:v>4.0766</c:v>
                </c:pt>
                <c:pt idx="147">
                  <c:v>4.1045220000000002</c:v>
                </c:pt>
                <c:pt idx="148">
                  <c:v>4.1324439999999996</c:v>
                </c:pt>
                <c:pt idx="149">
                  <c:v>4.1603659999999998</c:v>
                </c:pt>
                <c:pt idx="150">
                  <c:v>4.188288</c:v>
                </c:pt>
                <c:pt idx="151">
                  <c:v>4.2162100000000002</c:v>
                </c:pt>
                <c:pt idx="152">
                  <c:v>4.2441319999999996</c:v>
                </c:pt>
                <c:pt idx="153">
                  <c:v>4.2720539999999998</c:v>
                </c:pt>
                <c:pt idx="154">
                  <c:v>4.299976</c:v>
                </c:pt>
                <c:pt idx="155">
                  <c:v>4.3278980000000002</c:v>
                </c:pt>
                <c:pt idx="156">
                  <c:v>4.3558190000000003</c:v>
                </c:pt>
                <c:pt idx="157">
                  <c:v>4.3837409999999997</c:v>
                </c:pt>
                <c:pt idx="158">
                  <c:v>4.4116629999999999</c:v>
                </c:pt>
                <c:pt idx="159">
                  <c:v>4.4395850000000001</c:v>
                </c:pt>
                <c:pt idx="160">
                  <c:v>4.4675070000000003</c:v>
                </c:pt>
                <c:pt idx="161">
                  <c:v>4.4954289999999997</c:v>
                </c:pt>
                <c:pt idx="162">
                  <c:v>4.5233509999999999</c:v>
                </c:pt>
                <c:pt idx="163">
                  <c:v>4.5512730000000001</c:v>
                </c:pt>
                <c:pt idx="164">
                  <c:v>4.5791950000000003</c:v>
                </c:pt>
                <c:pt idx="165">
                  <c:v>4.6071169999999997</c:v>
                </c:pt>
                <c:pt idx="166">
                  <c:v>4.6350389999999999</c:v>
                </c:pt>
                <c:pt idx="167">
                  <c:v>4.6629610000000001</c:v>
                </c:pt>
                <c:pt idx="168">
                  <c:v>4.6908830000000004</c:v>
                </c:pt>
                <c:pt idx="169">
                  <c:v>4.7188040000000004</c:v>
                </c:pt>
                <c:pt idx="170">
                  <c:v>4.7467259999999998</c:v>
                </c:pt>
                <c:pt idx="171">
                  <c:v>4.774648</c:v>
                </c:pt>
                <c:pt idx="172">
                  <c:v>4.8025700000000002</c:v>
                </c:pt>
                <c:pt idx="173">
                  <c:v>4.8304919999999996</c:v>
                </c:pt>
                <c:pt idx="174">
                  <c:v>4.8584139999999998</c:v>
                </c:pt>
                <c:pt idx="175">
                  <c:v>4.886336</c:v>
                </c:pt>
                <c:pt idx="176">
                  <c:v>4.9142580000000002</c:v>
                </c:pt>
                <c:pt idx="177">
                  <c:v>4.9421799999999996</c:v>
                </c:pt>
                <c:pt idx="178">
                  <c:v>4.9701019999999998</c:v>
                </c:pt>
                <c:pt idx="179">
                  <c:v>4.998024</c:v>
                </c:pt>
                <c:pt idx="180">
                  <c:v>5.0259460000000002</c:v>
                </c:pt>
                <c:pt idx="181">
                  <c:v>5.0538670000000003</c:v>
                </c:pt>
                <c:pt idx="182">
                  <c:v>5.0817889999999997</c:v>
                </c:pt>
                <c:pt idx="183">
                  <c:v>5.1097109999999999</c:v>
                </c:pt>
                <c:pt idx="184">
                  <c:v>5.1376330000000001</c:v>
                </c:pt>
                <c:pt idx="185">
                  <c:v>5.1655550000000003</c:v>
                </c:pt>
                <c:pt idx="186">
                  <c:v>5.1934769999999997</c:v>
                </c:pt>
                <c:pt idx="187">
                  <c:v>5.2213989999999999</c:v>
                </c:pt>
                <c:pt idx="188">
                  <c:v>5.2493210000000001</c:v>
                </c:pt>
                <c:pt idx="189">
                  <c:v>5.2772430000000004</c:v>
                </c:pt>
                <c:pt idx="190">
                  <c:v>5.3051649999999997</c:v>
                </c:pt>
                <c:pt idx="191">
                  <c:v>5.3330869999999999</c:v>
                </c:pt>
                <c:pt idx="192">
                  <c:v>5.3610090000000001</c:v>
                </c:pt>
                <c:pt idx="193">
                  <c:v>5.3889310000000004</c:v>
                </c:pt>
                <c:pt idx="194">
                  <c:v>5.4168520000000004</c:v>
                </c:pt>
                <c:pt idx="195">
                  <c:v>5.4447739999999998</c:v>
                </c:pt>
                <c:pt idx="196">
                  <c:v>5.472696</c:v>
                </c:pt>
                <c:pt idx="197">
                  <c:v>5.5006180000000002</c:v>
                </c:pt>
                <c:pt idx="198">
                  <c:v>5.5285399999999996</c:v>
                </c:pt>
                <c:pt idx="199">
                  <c:v>5.5564619999999998</c:v>
                </c:pt>
                <c:pt idx="200">
                  <c:v>5.584384</c:v>
                </c:pt>
                <c:pt idx="201">
                  <c:v>5.6123060000000002</c:v>
                </c:pt>
                <c:pt idx="202">
                  <c:v>5.6402279999999996</c:v>
                </c:pt>
                <c:pt idx="203">
                  <c:v>5.6681499999999998</c:v>
                </c:pt>
                <c:pt idx="204">
                  <c:v>5.696072</c:v>
                </c:pt>
                <c:pt idx="205">
                  <c:v>5.7239940000000002</c:v>
                </c:pt>
                <c:pt idx="206">
                  <c:v>5.7519150000000003</c:v>
                </c:pt>
                <c:pt idx="207">
                  <c:v>5.7798369999999997</c:v>
                </c:pt>
                <c:pt idx="208">
                  <c:v>5.8077589999999999</c:v>
                </c:pt>
                <c:pt idx="209">
                  <c:v>5.8356810000000001</c:v>
                </c:pt>
                <c:pt idx="210">
                  <c:v>5.8636030000000003</c:v>
                </c:pt>
                <c:pt idx="211">
                  <c:v>5.8915249999999997</c:v>
                </c:pt>
                <c:pt idx="212">
                  <c:v>5.9194469999999999</c:v>
                </c:pt>
                <c:pt idx="213">
                  <c:v>5.9473690000000001</c:v>
                </c:pt>
                <c:pt idx="214">
                  <c:v>5.9752910000000004</c:v>
                </c:pt>
                <c:pt idx="215">
                  <c:v>6.0032129999999997</c:v>
                </c:pt>
                <c:pt idx="216">
                  <c:v>6.0311349999999999</c:v>
                </c:pt>
                <c:pt idx="217">
                  <c:v>6.0590570000000001</c:v>
                </c:pt>
                <c:pt idx="218">
                  <c:v>6.0869790000000004</c:v>
                </c:pt>
                <c:pt idx="219">
                  <c:v>6.1148999999999996</c:v>
                </c:pt>
                <c:pt idx="220">
                  <c:v>6.1428219999999998</c:v>
                </c:pt>
                <c:pt idx="221">
                  <c:v>6.170744</c:v>
                </c:pt>
                <c:pt idx="222">
                  <c:v>6.1986660000000002</c:v>
                </c:pt>
                <c:pt idx="223">
                  <c:v>6.2265879999999996</c:v>
                </c:pt>
                <c:pt idx="224">
                  <c:v>6.2545099999999998</c:v>
                </c:pt>
                <c:pt idx="225">
                  <c:v>6.282432</c:v>
                </c:pt>
                <c:pt idx="226">
                  <c:v>6.3103540000000002</c:v>
                </c:pt>
                <c:pt idx="227">
                  <c:v>6.3382759999999996</c:v>
                </c:pt>
                <c:pt idx="228">
                  <c:v>6.3661979999999998</c:v>
                </c:pt>
                <c:pt idx="229">
                  <c:v>6.39412</c:v>
                </c:pt>
                <c:pt idx="230">
                  <c:v>6.4220420000000003</c:v>
                </c:pt>
                <c:pt idx="231">
                  <c:v>6.4499630000000003</c:v>
                </c:pt>
                <c:pt idx="232">
                  <c:v>6.4778849999999997</c:v>
                </c:pt>
                <c:pt idx="233">
                  <c:v>6.5058069999999999</c:v>
                </c:pt>
                <c:pt idx="234">
                  <c:v>6.5337290000000001</c:v>
                </c:pt>
                <c:pt idx="235">
                  <c:v>6.5616510000000003</c:v>
                </c:pt>
                <c:pt idx="236">
                  <c:v>6.5895729999999997</c:v>
                </c:pt>
                <c:pt idx="237">
                  <c:v>6.6174949999999999</c:v>
                </c:pt>
                <c:pt idx="238">
                  <c:v>6.6454170000000001</c:v>
                </c:pt>
                <c:pt idx="239">
                  <c:v>6.6733390000000004</c:v>
                </c:pt>
                <c:pt idx="240">
                  <c:v>6.7012609999999997</c:v>
                </c:pt>
                <c:pt idx="241">
                  <c:v>6.7291829999999999</c:v>
                </c:pt>
                <c:pt idx="242">
                  <c:v>6.7571050000000001</c:v>
                </c:pt>
                <c:pt idx="243">
                  <c:v>6.7850270000000004</c:v>
                </c:pt>
                <c:pt idx="244">
                  <c:v>6.8129479999999996</c:v>
                </c:pt>
                <c:pt idx="245">
                  <c:v>6.8408699999999998</c:v>
                </c:pt>
                <c:pt idx="246">
                  <c:v>6.868792</c:v>
                </c:pt>
                <c:pt idx="247">
                  <c:v>6.8967140000000002</c:v>
                </c:pt>
                <c:pt idx="248">
                  <c:v>6.9246359999999996</c:v>
                </c:pt>
                <c:pt idx="249">
                  <c:v>6.9525579999999998</c:v>
                </c:pt>
                <c:pt idx="250">
                  <c:v>6.98048</c:v>
                </c:pt>
                <c:pt idx="251">
                  <c:v>7.0084020000000002</c:v>
                </c:pt>
                <c:pt idx="252">
                  <c:v>7.0363239999999996</c:v>
                </c:pt>
                <c:pt idx="253">
                  <c:v>7.0642459999999998</c:v>
                </c:pt>
                <c:pt idx="254">
                  <c:v>7.092168</c:v>
                </c:pt>
                <c:pt idx="255">
                  <c:v>7.1200900000000003</c:v>
                </c:pt>
                <c:pt idx="256">
                  <c:v>7.1480110000000003</c:v>
                </c:pt>
                <c:pt idx="257">
                  <c:v>7.1759329999999997</c:v>
                </c:pt>
                <c:pt idx="258">
                  <c:v>7.2038549999999999</c:v>
                </c:pt>
                <c:pt idx="259">
                  <c:v>7.2317770000000001</c:v>
                </c:pt>
                <c:pt idx="260">
                  <c:v>7.2596990000000003</c:v>
                </c:pt>
                <c:pt idx="261">
                  <c:v>7.2876209999999997</c:v>
                </c:pt>
                <c:pt idx="262">
                  <c:v>7.3155429999999999</c:v>
                </c:pt>
                <c:pt idx="263">
                  <c:v>7.3434650000000001</c:v>
                </c:pt>
                <c:pt idx="264">
                  <c:v>7.3713870000000004</c:v>
                </c:pt>
                <c:pt idx="265">
                  <c:v>7.3993089999999997</c:v>
                </c:pt>
                <c:pt idx="266">
                  <c:v>7.4272309999999999</c:v>
                </c:pt>
                <c:pt idx="267">
                  <c:v>7.4551530000000001</c:v>
                </c:pt>
                <c:pt idx="268">
                  <c:v>7.4830750000000004</c:v>
                </c:pt>
                <c:pt idx="269">
                  <c:v>7.5109959999999996</c:v>
                </c:pt>
                <c:pt idx="270">
                  <c:v>7.5389179999999998</c:v>
                </c:pt>
                <c:pt idx="271">
                  <c:v>7.56684</c:v>
                </c:pt>
                <c:pt idx="272">
                  <c:v>7.5947620000000002</c:v>
                </c:pt>
                <c:pt idx="273">
                  <c:v>7.6226839999999996</c:v>
                </c:pt>
                <c:pt idx="274">
                  <c:v>7.6506059999999998</c:v>
                </c:pt>
                <c:pt idx="275">
                  <c:v>7.678528</c:v>
                </c:pt>
                <c:pt idx="276">
                  <c:v>7.7064500000000002</c:v>
                </c:pt>
                <c:pt idx="277">
                  <c:v>7.7343719999999996</c:v>
                </c:pt>
                <c:pt idx="278">
                  <c:v>7.7622939999999998</c:v>
                </c:pt>
                <c:pt idx="279">
                  <c:v>7.790216</c:v>
                </c:pt>
                <c:pt idx="280">
                  <c:v>7.8181380000000003</c:v>
                </c:pt>
                <c:pt idx="281">
                  <c:v>7.8460590000000003</c:v>
                </c:pt>
                <c:pt idx="282">
                  <c:v>7.8739809999999997</c:v>
                </c:pt>
                <c:pt idx="283">
                  <c:v>7.9019029999999999</c:v>
                </c:pt>
                <c:pt idx="284">
                  <c:v>7.9298250000000001</c:v>
                </c:pt>
                <c:pt idx="285">
                  <c:v>7.9577470000000003</c:v>
                </c:pt>
                <c:pt idx="286">
                  <c:v>7.9856689999999997</c:v>
                </c:pt>
                <c:pt idx="287">
                  <c:v>8.0135909999999999</c:v>
                </c:pt>
                <c:pt idx="288">
                  <c:v>8.0415130000000001</c:v>
                </c:pt>
                <c:pt idx="289">
                  <c:v>8.0694350000000004</c:v>
                </c:pt>
                <c:pt idx="290">
                  <c:v>8.0973570000000006</c:v>
                </c:pt>
                <c:pt idx="291">
                  <c:v>8.1252790000000008</c:v>
                </c:pt>
                <c:pt idx="292">
                  <c:v>8.1532009999999993</c:v>
                </c:pt>
                <c:pt idx="293">
                  <c:v>8.1811229999999995</c:v>
                </c:pt>
                <c:pt idx="294">
                  <c:v>8.2090440000000005</c:v>
                </c:pt>
                <c:pt idx="295">
                  <c:v>8.2369660000000007</c:v>
                </c:pt>
                <c:pt idx="296">
                  <c:v>8.2648879999999991</c:v>
                </c:pt>
                <c:pt idx="297">
                  <c:v>8.2928099999999993</c:v>
                </c:pt>
                <c:pt idx="298">
                  <c:v>8.3207319999999996</c:v>
                </c:pt>
                <c:pt idx="299">
                  <c:v>8.3486539999999998</c:v>
                </c:pt>
                <c:pt idx="300">
                  <c:v>8.376576</c:v>
                </c:pt>
                <c:pt idx="301">
                  <c:v>8.4044980000000002</c:v>
                </c:pt>
                <c:pt idx="302">
                  <c:v>8.4324200000000005</c:v>
                </c:pt>
                <c:pt idx="303">
                  <c:v>8.4603420000000007</c:v>
                </c:pt>
                <c:pt idx="304">
                  <c:v>8.4882639999999991</c:v>
                </c:pt>
                <c:pt idx="305">
                  <c:v>8.5161859999999994</c:v>
                </c:pt>
                <c:pt idx="306">
                  <c:v>8.5441070000000003</c:v>
                </c:pt>
                <c:pt idx="307">
                  <c:v>8.5720290000000006</c:v>
                </c:pt>
                <c:pt idx="308">
                  <c:v>8.5999510000000008</c:v>
                </c:pt>
                <c:pt idx="309">
                  <c:v>8.6278729999999992</c:v>
                </c:pt>
                <c:pt idx="310">
                  <c:v>8.6557949999999995</c:v>
                </c:pt>
                <c:pt idx="311">
                  <c:v>8.6837169999999997</c:v>
                </c:pt>
                <c:pt idx="312">
                  <c:v>8.7116389999999999</c:v>
                </c:pt>
                <c:pt idx="313">
                  <c:v>8.7395610000000001</c:v>
                </c:pt>
                <c:pt idx="314">
                  <c:v>8.7674830000000004</c:v>
                </c:pt>
                <c:pt idx="315">
                  <c:v>8.7954050000000006</c:v>
                </c:pt>
                <c:pt idx="316">
                  <c:v>8.8233270000000008</c:v>
                </c:pt>
                <c:pt idx="317">
                  <c:v>8.8512489999999993</c:v>
                </c:pt>
                <c:pt idx="318">
                  <c:v>8.8791709999999995</c:v>
                </c:pt>
                <c:pt idx="319">
                  <c:v>8.9070920000000005</c:v>
                </c:pt>
                <c:pt idx="320">
                  <c:v>8.9350140000000007</c:v>
                </c:pt>
                <c:pt idx="321">
                  <c:v>8.9629359999999991</c:v>
                </c:pt>
                <c:pt idx="322">
                  <c:v>8.9908579999999994</c:v>
                </c:pt>
                <c:pt idx="323">
                  <c:v>9.0187799999999996</c:v>
                </c:pt>
                <c:pt idx="324">
                  <c:v>9.0467019999999998</c:v>
                </c:pt>
                <c:pt idx="325">
                  <c:v>9.074624</c:v>
                </c:pt>
                <c:pt idx="326">
                  <c:v>9.1025460000000002</c:v>
                </c:pt>
                <c:pt idx="327">
                  <c:v>9.1304680000000005</c:v>
                </c:pt>
                <c:pt idx="328">
                  <c:v>9.1583900000000007</c:v>
                </c:pt>
                <c:pt idx="329">
                  <c:v>9.1863119999999991</c:v>
                </c:pt>
                <c:pt idx="330">
                  <c:v>9.2142339999999994</c:v>
                </c:pt>
                <c:pt idx="331">
                  <c:v>9.2421550000000003</c:v>
                </c:pt>
                <c:pt idx="332">
                  <c:v>9.2700770000000006</c:v>
                </c:pt>
                <c:pt idx="333">
                  <c:v>9.2979990000000008</c:v>
                </c:pt>
                <c:pt idx="334">
                  <c:v>9.3259209999999992</c:v>
                </c:pt>
                <c:pt idx="335">
                  <c:v>9.3538429999999995</c:v>
                </c:pt>
                <c:pt idx="336">
                  <c:v>9.3817649999999997</c:v>
                </c:pt>
                <c:pt idx="337">
                  <c:v>9.4096869999999999</c:v>
                </c:pt>
                <c:pt idx="338">
                  <c:v>9.4376090000000001</c:v>
                </c:pt>
                <c:pt idx="339">
                  <c:v>9.4655310000000004</c:v>
                </c:pt>
                <c:pt idx="340">
                  <c:v>9.4934530000000006</c:v>
                </c:pt>
                <c:pt idx="341">
                  <c:v>9.5213750000000008</c:v>
                </c:pt>
                <c:pt idx="342">
                  <c:v>9.5492969999999993</c:v>
                </c:pt>
                <c:pt idx="343">
                  <c:v>9.5772189999999995</c:v>
                </c:pt>
                <c:pt idx="344">
                  <c:v>9.6051400000000005</c:v>
                </c:pt>
                <c:pt idx="345">
                  <c:v>9.6330620000000007</c:v>
                </c:pt>
                <c:pt idx="346">
                  <c:v>9.6609839999999991</c:v>
                </c:pt>
                <c:pt idx="347">
                  <c:v>9.6889059999999994</c:v>
                </c:pt>
                <c:pt idx="348">
                  <c:v>9.7168279999999996</c:v>
                </c:pt>
                <c:pt idx="349">
                  <c:v>9.7447499999999998</c:v>
                </c:pt>
                <c:pt idx="350">
                  <c:v>9.772672</c:v>
                </c:pt>
                <c:pt idx="351">
                  <c:v>9.8005940000000002</c:v>
                </c:pt>
                <c:pt idx="352">
                  <c:v>9.8285160000000005</c:v>
                </c:pt>
                <c:pt idx="353">
                  <c:v>9.8564380000000007</c:v>
                </c:pt>
                <c:pt idx="354">
                  <c:v>9.8843599999999991</c:v>
                </c:pt>
                <c:pt idx="355">
                  <c:v>9.9122819999999994</c:v>
                </c:pt>
                <c:pt idx="356">
                  <c:v>9.9402030000000003</c:v>
                </c:pt>
                <c:pt idx="357">
                  <c:v>9.9681250000000006</c:v>
                </c:pt>
                <c:pt idx="358">
                  <c:v>9.9960470000000008</c:v>
                </c:pt>
                <c:pt idx="359">
                  <c:v>10.02397</c:v>
                </c:pt>
                <c:pt idx="360">
                  <c:v>10.05189</c:v>
                </c:pt>
                <c:pt idx="361">
                  <c:v>10.07981</c:v>
                </c:pt>
                <c:pt idx="362">
                  <c:v>10.10773</c:v>
                </c:pt>
                <c:pt idx="363">
                  <c:v>10.13566</c:v>
                </c:pt>
                <c:pt idx="364">
                  <c:v>10.16358</c:v>
                </c:pt>
                <c:pt idx="365">
                  <c:v>10.1915</c:v>
                </c:pt>
                <c:pt idx="366">
                  <c:v>10.21942</c:v>
                </c:pt>
                <c:pt idx="367">
                  <c:v>10.247339999999999</c:v>
                </c:pt>
                <c:pt idx="368">
                  <c:v>10.275270000000001</c:v>
                </c:pt>
                <c:pt idx="369">
                  <c:v>10.303190000000001</c:v>
                </c:pt>
                <c:pt idx="370">
                  <c:v>10.331110000000001</c:v>
                </c:pt>
                <c:pt idx="371">
                  <c:v>10.359030000000001</c:v>
                </c:pt>
                <c:pt idx="372">
                  <c:v>10.386950000000001</c:v>
                </c:pt>
                <c:pt idx="373">
                  <c:v>10.41488</c:v>
                </c:pt>
                <c:pt idx="374">
                  <c:v>10.4428</c:v>
                </c:pt>
                <c:pt idx="375">
                  <c:v>10.47072</c:v>
                </c:pt>
                <c:pt idx="376">
                  <c:v>10.49864</c:v>
                </c:pt>
                <c:pt idx="377">
                  <c:v>10.52656</c:v>
                </c:pt>
                <c:pt idx="378">
                  <c:v>10.554489999999999</c:v>
                </c:pt>
                <c:pt idx="379">
                  <c:v>10.582409999999999</c:v>
                </c:pt>
                <c:pt idx="380">
                  <c:v>10.610329999999999</c:v>
                </c:pt>
                <c:pt idx="381">
                  <c:v>10.638249999999999</c:v>
                </c:pt>
                <c:pt idx="382">
                  <c:v>10.666169999999999</c:v>
                </c:pt>
                <c:pt idx="383">
                  <c:v>10.694100000000001</c:v>
                </c:pt>
                <c:pt idx="384">
                  <c:v>10.722020000000001</c:v>
                </c:pt>
                <c:pt idx="385">
                  <c:v>10.74994</c:v>
                </c:pt>
                <c:pt idx="386">
                  <c:v>10.77786</c:v>
                </c:pt>
                <c:pt idx="387">
                  <c:v>10.80578</c:v>
                </c:pt>
                <c:pt idx="388">
                  <c:v>10.8337</c:v>
                </c:pt>
                <c:pt idx="389">
                  <c:v>10.86163</c:v>
                </c:pt>
                <c:pt idx="390">
                  <c:v>10.88955</c:v>
                </c:pt>
                <c:pt idx="391">
                  <c:v>10.91747</c:v>
                </c:pt>
                <c:pt idx="392">
                  <c:v>10.94539</c:v>
                </c:pt>
                <c:pt idx="393">
                  <c:v>10.97331</c:v>
                </c:pt>
                <c:pt idx="394">
                  <c:v>11.001239999999999</c:v>
                </c:pt>
                <c:pt idx="395">
                  <c:v>11.029159999999999</c:v>
                </c:pt>
                <c:pt idx="396">
                  <c:v>11.057079999999999</c:v>
                </c:pt>
                <c:pt idx="397">
                  <c:v>11.085000000000001</c:v>
                </c:pt>
                <c:pt idx="398">
                  <c:v>11.112920000000001</c:v>
                </c:pt>
                <c:pt idx="399">
                  <c:v>11.14085</c:v>
                </c:pt>
              </c:numCache>
            </c:numRef>
          </c:xVal>
          <c:yVal>
            <c:numRef>
              <c:f>副振動!$AE$2:$AE$401</c:f>
              <c:numCache>
                <c:formatCode>General</c:formatCode>
                <c:ptCount val="400"/>
                <c:pt idx="0">
                  <c:v>0</c:v>
                </c:pt>
                <c:pt idx="1">
                  <c:v>2.4309286700000001E-5</c:v>
                </c:pt>
                <c:pt idx="2">
                  <c:v>4.8129088300000002E-5</c:v>
                </c:pt>
                <c:pt idx="3">
                  <c:v>7.1464686999999998E-5</c:v>
                </c:pt>
                <c:pt idx="4">
                  <c:v>9.4321968999999998E-5</c:v>
                </c:pt>
                <c:pt idx="5">
                  <c:v>1.16707357E-4</c:v>
                </c:pt>
                <c:pt idx="6">
                  <c:v>1.38627766E-4</c:v>
                </c:pt>
                <c:pt idx="7">
                  <c:v>1.6009071E-4</c:v>
                </c:pt>
                <c:pt idx="8">
                  <c:v>1.8110424000000001E-4</c:v>
                </c:pt>
                <c:pt idx="9">
                  <c:v>2.0167676000000002E-4</c:v>
                </c:pt>
                <c:pt idx="10">
                  <c:v>2.2181711000000002E-4</c:v>
                </c:pt>
                <c:pt idx="11">
                  <c:v>2.4153471000000002E-4</c:v>
                </c:pt>
                <c:pt idx="12">
                  <c:v>2.6083909999999999E-4</c:v>
                </c:pt>
                <c:pt idx="13">
                  <c:v>2.7974027000000001E-4</c:v>
                </c:pt>
                <c:pt idx="14">
                  <c:v>2.9824830999999999E-4</c:v>
                </c:pt>
                <c:pt idx="15">
                  <c:v>3.1637395E-4</c:v>
                </c:pt>
                <c:pt idx="16">
                  <c:v>3.3412759000000001E-4</c:v>
                </c:pt>
                <c:pt idx="17">
                  <c:v>3.5152022000000001E-4</c:v>
                </c:pt>
                <c:pt idx="18">
                  <c:v>3.6856253000000001E-4</c:v>
                </c:pt>
                <c:pt idx="19">
                  <c:v>3.8526563000000001E-4</c:v>
                </c:pt>
                <c:pt idx="20">
                  <c:v>4.0164039E-4</c:v>
                </c:pt>
                <c:pt idx="21">
                  <c:v>4.1769790000000006E-4</c:v>
                </c:pt>
                <c:pt idx="22">
                  <c:v>4.3344890000000005E-4</c:v>
                </c:pt>
                <c:pt idx="23">
                  <c:v>4.489041E-4</c:v>
                </c:pt>
                <c:pt idx="24">
                  <c:v>4.6407450000000004E-4</c:v>
                </c:pt>
                <c:pt idx="25">
                  <c:v>4.7897039999999998E-4</c:v>
                </c:pt>
                <c:pt idx="26">
                  <c:v>4.9360210000000003E-4</c:v>
                </c:pt>
                <c:pt idx="27">
                  <c:v>5.0797990000000007E-4</c:v>
                </c:pt>
                <c:pt idx="28">
                  <c:v>5.2211360000000004E-4</c:v>
                </c:pt>
                <c:pt idx="29">
                  <c:v>5.3601309999999993E-4</c:v>
                </c:pt>
                <c:pt idx="30">
                  <c:v>5.4968750000000005E-4</c:v>
                </c:pt>
                <c:pt idx="31">
                  <c:v>5.6314629999999993E-4</c:v>
                </c:pt>
                <c:pt idx="32">
                  <c:v>5.7639810000000003E-4</c:v>
                </c:pt>
                <c:pt idx="33">
                  <c:v>5.8945159999999994E-4</c:v>
                </c:pt>
                <c:pt idx="34">
                  <c:v>6.023151E-4</c:v>
                </c:pt>
                <c:pt idx="35">
                  <c:v>6.1499649999999999E-4</c:v>
                </c:pt>
                <c:pt idx="36">
                  <c:v>6.2750359999999995E-4</c:v>
                </c:pt>
                <c:pt idx="37">
                  <c:v>6.3984369999999999E-4</c:v>
                </c:pt>
                <c:pt idx="38">
                  <c:v>6.5202389999999993E-4</c:v>
                </c:pt>
                <c:pt idx="39">
                  <c:v>6.6405110000000017E-4</c:v>
                </c:pt>
                <c:pt idx="40">
                  <c:v>6.7593120000000002E-4</c:v>
                </c:pt>
                <c:pt idx="41">
                  <c:v>6.876714999999999E-4</c:v>
                </c:pt>
                <c:pt idx="42">
                  <c:v>6.9927620000000005E-4</c:v>
                </c:pt>
                <c:pt idx="43">
                  <c:v>7.107525E-4</c:v>
                </c:pt>
                <c:pt idx="44">
                  <c:v>7.221049999999999E-4</c:v>
                </c:pt>
                <c:pt idx="45">
                  <c:v>7.3333969999999997E-4</c:v>
                </c:pt>
                <c:pt idx="46">
                  <c:v>7.4445939999999997E-4</c:v>
                </c:pt>
                <c:pt idx="47">
                  <c:v>7.5547059999999994E-4</c:v>
                </c:pt>
                <c:pt idx="48">
                  <c:v>7.6637600000000004E-4</c:v>
                </c:pt>
                <c:pt idx="49">
                  <c:v>7.7718129999999994E-4</c:v>
                </c:pt>
                <c:pt idx="50">
                  <c:v>7.8788950000000012E-4</c:v>
                </c:pt>
                <c:pt idx="51">
                  <c:v>7.9850419999999997E-4</c:v>
                </c:pt>
                <c:pt idx="52">
                  <c:v>8.090278999999999E-4</c:v>
                </c:pt>
                <c:pt idx="53">
                  <c:v>8.1946630000000003E-4</c:v>
                </c:pt>
                <c:pt idx="54">
                  <c:v>8.298200000000001E-4</c:v>
                </c:pt>
                <c:pt idx="55">
                  <c:v>8.4009289999999995E-4</c:v>
                </c:pt>
                <c:pt idx="56">
                  <c:v>8.5028779999999997E-4</c:v>
                </c:pt>
                <c:pt idx="57">
                  <c:v>8.6040689999999996E-4</c:v>
                </c:pt>
                <c:pt idx="58">
                  <c:v>8.7045200000000007E-4</c:v>
                </c:pt>
                <c:pt idx="59">
                  <c:v>8.8042650000000008E-4</c:v>
                </c:pt>
                <c:pt idx="60">
                  <c:v>8.9033140000000009E-4</c:v>
                </c:pt>
                <c:pt idx="61">
                  <c:v>9.0016939999999995E-4</c:v>
                </c:pt>
                <c:pt idx="62">
                  <c:v>9.0994250000000002E-4</c:v>
                </c:pt>
                <c:pt idx="63">
                  <c:v>9.1965049999999989E-4</c:v>
                </c:pt>
                <c:pt idx="64">
                  <c:v>9.2929770000000007E-4</c:v>
                </c:pt>
                <c:pt idx="65">
                  <c:v>9.3888279999999988E-4</c:v>
                </c:pt>
                <c:pt idx="66">
                  <c:v>9.4840929999999999E-4</c:v>
                </c:pt>
                <c:pt idx="67">
                  <c:v>9.5787709999999992E-4</c:v>
                </c:pt>
                <c:pt idx="68">
                  <c:v>9.6728860000000005E-4</c:v>
                </c:pt>
                <c:pt idx="69">
                  <c:v>9.7664279999999984E-4</c:v>
                </c:pt>
                <c:pt idx="70">
                  <c:v>9.8594300000000019E-4</c:v>
                </c:pt>
                <c:pt idx="71">
                  <c:v>9.9518900000000027E-4</c:v>
                </c:pt>
                <c:pt idx="72">
                  <c:v>1.0043820000000001E-3</c:v>
                </c:pt>
                <c:pt idx="73">
                  <c:v>1.0135229999999999E-3</c:v>
                </c:pt>
                <c:pt idx="74">
                  <c:v>1.022612E-3</c:v>
                </c:pt>
                <c:pt idx="75">
                  <c:v>1.0316489999999999E-3</c:v>
                </c:pt>
                <c:pt idx="76">
                  <c:v>1.0406360000000002E-3</c:v>
                </c:pt>
                <c:pt idx="77">
                  <c:v>1.0495739999999997E-3</c:v>
                </c:pt>
                <c:pt idx="78">
                  <c:v>1.0584620000000002E-3</c:v>
                </c:pt>
                <c:pt idx="79">
                  <c:v>1.0673E-3</c:v>
                </c:pt>
                <c:pt idx="80">
                  <c:v>1.0760900000000002E-3</c:v>
                </c:pt>
                <c:pt idx="81">
                  <c:v>1.0848320000000002E-3</c:v>
                </c:pt>
                <c:pt idx="82">
                  <c:v>1.0935260000000003E-3</c:v>
                </c:pt>
                <c:pt idx="83">
                  <c:v>1.102172E-3</c:v>
                </c:pt>
                <c:pt idx="84">
                  <c:v>1.110771E-3</c:v>
                </c:pt>
                <c:pt idx="85">
                  <c:v>1.1193220000000001E-3</c:v>
                </c:pt>
                <c:pt idx="86">
                  <c:v>1.1278270000000001E-3</c:v>
                </c:pt>
                <c:pt idx="87">
                  <c:v>1.1362840000000002E-3</c:v>
                </c:pt>
                <c:pt idx="88">
                  <c:v>1.144695E-3</c:v>
                </c:pt>
                <c:pt idx="89">
                  <c:v>1.153058E-3</c:v>
                </c:pt>
                <c:pt idx="90">
                  <c:v>1.1613749999999999E-3</c:v>
                </c:pt>
                <c:pt idx="91">
                  <c:v>1.169645E-3</c:v>
                </c:pt>
                <c:pt idx="92">
                  <c:v>1.1778690000000002E-3</c:v>
                </c:pt>
                <c:pt idx="93">
                  <c:v>1.1860449999999999E-3</c:v>
                </c:pt>
                <c:pt idx="94">
                  <c:v>1.1941740000000001E-3</c:v>
                </c:pt>
                <c:pt idx="95">
                  <c:v>1.202257E-3</c:v>
                </c:pt>
                <c:pt idx="96">
                  <c:v>1.210292E-3</c:v>
                </c:pt>
                <c:pt idx="97">
                  <c:v>1.21828E-3</c:v>
                </c:pt>
                <c:pt idx="98">
                  <c:v>1.226221E-3</c:v>
                </c:pt>
                <c:pt idx="99">
                  <c:v>1.2341130000000002E-3</c:v>
                </c:pt>
                <c:pt idx="100">
                  <c:v>1.2419589999999999E-3</c:v>
                </c:pt>
                <c:pt idx="101">
                  <c:v>1.249755E-3</c:v>
                </c:pt>
                <c:pt idx="102">
                  <c:v>1.257504E-3</c:v>
                </c:pt>
                <c:pt idx="103">
                  <c:v>1.2652029999999999E-3</c:v>
                </c:pt>
                <c:pt idx="104">
                  <c:v>1.2728539999999999E-3</c:v>
                </c:pt>
                <c:pt idx="105">
                  <c:v>1.2804560000000001E-3</c:v>
                </c:pt>
                <c:pt idx="106">
                  <c:v>1.2880069999999999E-3</c:v>
                </c:pt>
                <c:pt idx="107">
                  <c:v>1.295507E-3</c:v>
                </c:pt>
                <c:pt idx="108">
                  <c:v>1.3029580000000003E-3</c:v>
                </c:pt>
                <c:pt idx="109">
                  <c:v>1.3103570000000003E-3</c:v>
                </c:pt>
                <c:pt idx="110">
                  <c:v>1.3177040000000003E-3</c:v>
                </c:pt>
                <c:pt idx="111">
                  <c:v>1.3249989999999999E-3</c:v>
                </c:pt>
                <c:pt idx="112">
                  <c:v>1.3322410000000001E-3</c:v>
                </c:pt>
                <c:pt idx="113">
                  <c:v>1.3394299999999995E-3</c:v>
                </c:pt>
                <c:pt idx="114">
                  <c:v>1.3465640000000002E-3</c:v>
                </c:pt>
                <c:pt idx="115">
                  <c:v>1.3536429999999999E-3</c:v>
                </c:pt>
                <c:pt idx="116">
                  <c:v>1.360666E-3</c:v>
                </c:pt>
                <c:pt idx="117">
                  <c:v>1.3676329999999996E-3</c:v>
                </c:pt>
                <c:pt idx="118">
                  <c:v>1.3745409999999995E-3</c:v>
                </c:pt>
                <c:pt idx="119">
                  <c:v>1.3813919999999999E-3</c:v>
                </c:pt>
                <c:pt idx="120">
                  <c:v>1.3881829999999999E-3</c:v>
                </c:pt>
                <c:pt idx="121">
                  <c:v>1.3949129999999998E-3</c:v>
                </c:pt>
                <c:pt idx="122">
                  <c:v>1.4015819999999997E-3</c:v>
                </c:pt>
                <c:pt idx="123">
                  <c:v>1.4081880000000003E-3</c:v>
                </c:pt>
                <c:pt idx="124">
                  <c:v>1.4147279999999996E-3</c:v>
                </c:pt>
                <c:pt idx="125">
                  <c:v>1.4212039999999997E-3</c:v>
                </c:pt>
                <c:pt idx="126">
                  <c:v>1.4276110000000005E-3</c:v>
                </c:pt>
                <c:pt idx="127">
                  <c:v>1.4339490000000003E-3</c:v>
                </c:pt>
                <c:pt idx="128">
                  <c:v>1.4402180000000001E-3</c:v>
                </c:pt>
                <c:pt idx="129">
                  <c:v>1.4464130000000006E-3</c:v>
                </c:pt>
                <c:pt idx="130">
                  <c:v>1.4525340000000001E-3</c:v>
                </c:pt>
                <c:pt idx="131">
                  <c:v>1.458577E-3</c:v>
                </c:pt>
                <c:pt idx="132">
                  <c:v>1.4645409999999998E-3</c:v>
                </c:pt>
                <c:pt idx="133">
                  <c:v>1.4704240000000006E-3</c:v>
                </c:pt>
                <c:pt idx="134">
                  <c:v>1.4762220000000001E-3</c:v>
                </c:pt>
                <c:pt idx="135">
                  <c:v>1.4819329999999995E-3</c:v>
                </c:pt>
                <c:pt idx="136">
                  <c:v>1.4875520000000005E-3</c:v>
                </c:pt>
                <c:pt idx="137">
                  <c:v>1.4930769999999998E-3</c:v>
                </c:pt>
                <c:pt idx="138">
                  <c:v>1.4985059999999993E-3</c:v>
                </c:pt>
                <c:pt idx="139">
                  <c:v>1.5038319999999992E-3</c:v>
                </c:pt>
                <c:pt idx="140">
                  <c:v>1.5090499999999996E-3</c:v>
                </c:pt>
                <c:pt idx="141">
                  <c:v>1.514157999999999E-3</c:v>
                </c:pt>
                <c:pt idx="142">
                  <c:v>1.5191500000000004E-3</c:v>
                </c:pt>
                <c:pt idx="143">
                  <c:v>1.5240200000000001E-3</c:v>
                </c:pt>
                <c:pt idx="144">
                  <c:v>1.528761E-3</c:v>
                </c:pt>
                <c:pt idx="145">
                  <c:v>1.5333660000000004E-3</c:v>
                </c:pt>
                <c:pt idx="146">
                  <c:v>1.5378279999999998E-3</c:v>
                </c:pt>
                <c:pt idx="147">
                  <c:v>1.5421390000000014E-3</c:v>
                </c:pt>
                <c:pt idx="148">
                  <c:v>1.5462889999999993E-3</c:v>
                </c:pt>
                <c:pt idx="149">
                  <c:v>1.550269E-3</c:v>
                </c:pt>
                <c:pt idx="150">
                  <c:v>1.5540659999999998E-3</c:v>
                </c:pt>
                <c:pt idx="151">
                  <c:v>1.5576710000000001E-3</c:v>
                </c:pt>
                <c:pt idx="152">
                  <c:v>1.5610610000000007E-3</c:v>
                </c:pt>
                <c:pt idx="153">
                  <c:v>1.5642360000000001E-3</c:v>
                </c:pt>
                <c:pt idx="154">
                  <c:v>1.5671599999999997E-3</c:v>
                </c:pt>
                <c:pt idx="155">
                  <c:v>1.5698299999999995E-3</c:v>
                </c:pt>
                <c:pt idx="156">
                  <c:v>1.5721999999999993E-3</c:v>
                </c:pt>
                <c:pt idx="157">
                  <c:v>1.5742799999999991E-3</c:v>
                </c:pt>
                <c:pt idx="158">
                  <c:v>1.5760199999999992E-3</c:v>
                </c:pt>
                <c:pt idx="159">
                  <c:v>1.5773799999999998E-3</c:v>
                </c:pt>
                <c:pt idx="160">
                  <c:v>1.5783300000000011E-3</c:v>
                </c:pt>
                <c:pt idx="161">
                  <c:v>1.5788299999999998E-3</c:v>
                </c:pt>
                <c:pt idx="162">
                  <c:v>1.5788400000000015E-3</c:v>
                </c:pt>
                <c:pt idx="163">
                  <c:v>1.5782800000000013E-3</c:v>
                </c:pt>
                <c:pt idx="164">
                  <c:v>1.5770899999999997E-3</c:v>
                </c:pt>
                <c:pt idx="165">
                  <c:v>1.5751900000000006E-3</c:v>
                </c:pt>
                <c:pt idx="166">
                  <c:v>1.5724799999999976E-3</c:v>
                </c:pt>
                <c:pt idx="167">
                  <c:v>1.5688500000000001E-3</c:v>
                </c:pt>
                <c:pt idx="168">
                  <c:v>1.5641500000000003E-3</c:v>
                </c:pt>
                <c:pt idx="169">
                  <c:v>1.5582300000000007E-3</c:v>
                </c:pt>
                <c:pt idx="170">
                  <c:v>1.5508499999999995E-3</c:v>
                </c:pt>
                <c:pt idx="171">
                  <c:v>1.5417799999999995E-3</c:v>
                </c:pt>
                <c:pt idx="172">
                  <c:v>1.5306700000000013E-3</c:v>
                </c:pt>
                <c:pt idx="173">
                  <c:v>1.5171200000000003E-3</c:v>
                </c:pt>
                <c:pt idx="174">
                  <c:v>1.5005699999999997E-3</c:v>
                </c:pt>
                <c:pt idx="175">
                  <c:v>1.4802999999999969E-3</c:v>
                </c:pt>
                <c:pt idx="176">
                  <c:v>1.4553399999999994E-3</c:v>
                </c:pt>
                <c:pt idx="177">
                  <c:v>1.4243499999999978E-3</c:v>
                </c:pt>
                <c:pt idx="178">
                  <c:v>1.3854099999999966E-3</c:v>
                </c:pt>
                <c:pt idx="179">
                  <c:v>1.3357199999999986E-3</c:v>
                </c:pt>
                <c:pt idx="180">
                  <c:v>1.2710000000000013E-3</c:v>
                </c:pt>
                <c:pt idx="181">
                  <c:v>1.1844000000000021E-3</c:v>
                </c:pt>
                <c:pt idx="182">
                  <c:v>1.0643199999999936E-3</c:v>
                </c:pt>
                <c:pt idx="183">
                  <c:v>8.8958000000000093E-4</c:v>
                </c:pt>
                <c:pt idx="184">
                  <c:v>6.1809999999999643E-4</c:v>
                </c:pt>
                <c:pt idx="185">
                  <c:v>1.5719999999999623E-4</c:v>
                </c:pt>
                <c:pt idx="186">
                  <c:v>7.0799999999998642E-4</c:v>
                </c:pt>
                <c:pt idx="187">
                  <c:v>2.2737999999999925E-3</c:v>
                </c:pt>
                <c:pt idx="188">
                  <c:v>3.5443000000000002E-3</c:v>
                </c:pt>
                <c:pt idx="189">
                  <c:v>3.479900000000008E-3</c:v>
                </c:pt>
                <c:pt idx="190">
                  <c:v>3.1574999999999798E-3</c:v>
                </c:pt>
                <c:pt idx="191">
                  <c:v>2.9119999999999979E-3</c:v>
                </c:pt>
                <c:pt idx="192">
                  <c:v>2.742140000000004E-3</c:v>
                </c:pt>
                <c:pt idx="193">
                  <c:v>2.6221599999999984E-3</c:v>
                </c:pt>
                <c:pt idx="194">
                  <c:v>2.5345600000000051E-3</c:v>
                </c:pt>
                <c:pt idx="195">
                  <c:v>2.4686400000000011E-3</c:v>
                </c:pt>
                <c:pt idx="196">
                  <c:v>2.4177800000000013E-3</c:v>
                </c:pt>
                <c:pt idx="197">
                  <c:v>2.3777400000000032E-3</c:v>
                </c:pt>
                <c:pt idx="198">
                  <c:v>2.3457200000000025E-3</c:v>
                </c:pt>
                <c:pt idx="199">
                  <c:v>2.3197800000000005E-3</c:v>
                </c:pt>
                <c:pt idx="200">
                  <c:v>2.2985599999999981E-3</c:v>
                </c:pt>
                <c:pt idx="201">
                  <c:v>2.2810700000000031E-3</c:v>
                </c:pt>
                <c:pt idx="202">
                  <c:v>2.266569999999999E-3</c:v>
                </c:pt>
                <c:pt idx="203">
                  <c:v>2.2545099999999978E-3</c:v>
                </c:pt>
                <c:pt idx="204">
                  <c:v>2.2444800000000001E-3</c:v>
                </c:pt>
                <c:pt idx="205">
                  <c:v>2.2361200000000012E-3</c:v>
                </c:pt>
                <c:pt idx="206">
                  <c:v>2.2291699999999991E-3</c:v>
                </c:pt>
                <c:pt idx="207">
                  <c:v>2.2234299999999985E-3</c:v>
                </c:pt>
                <c:pt idx="208">
                  <c:v>2.2187200000000004E-3</c:v>
                </c:pt>
                <c:pt idx="209">
                  <c:v>2.2148900000000006E-3</c:v>
                </c:pt>
                <c:pt idx="210">
                  <c:v>2.2118399999999996E-3</c:v>
                </c:pt>
                <c:pt idx="211">
                  <c:v>2.2094599999999999E-3</c:v>
                </c:pt>
                <c:pt idx="212">
                  <c:v>2.2076600000000002E-3</c:v>
                </c:pt>
                <c:pt idx="213">
                  <c:v>2.2063800000000008E-3</c:v>
                </c:pt>
                <c:pt idx="214">
                  <c:v>2.2055599999999988E-3</c:v>
                </c:pt>
                <c:pt idx="215">
                  <c:v>2.2051499999999995E-3</c:v>
                </c:pt>
                <c:pt idx="216">
                  <c:v>2.205099999999998E-3</c:v>
                </c:pt>
                <c:pt idx="217">
                  <c:v>2.2053799999999998E-3</c:v>
                </c:pt>
                <c:pt idx="218">
                  <c:v>2.2059600000000016E-3</c:v>
                </c:pt>
                <c:pt idx="219">
                  <c:v>2.2068000000000001E-3</c:v>
                </c:pt>
                <c:pt idx="220">
                  <c:v>2.2078700000000007E-3</c:v>
                </c:pt>
                <c:pt idx="221">
                  <c:v>2.2091599999999999E-3</c:v>
                </c:pt>
                <c:pt idx="222">
                  <c:v>2.2106500000000015E-3</c:v>
                </c:pt>
                <c:pt idx="223">
                  <c:v>2.2123100000000003E-3</c:v>
                </c:pt>
                <c:pt idx="224">
                  <c:v>2.2141399999999999E-3</c:v>
                </c:pt>
                <c:pt idx="225">
                  <c:v>2.2161200000000002E-3</c:v>
                </c:pt>
                <c:pt idx="226">
                  <c:v>2.2182299999999999E-3</c:v>
                </c:pt>
                <c:pt idx="227">
                  <c:v>2.2204499999999988E-3</c:v>
                </c:pt>
                <c:pt idx="228">
                  <c:v>2.2228000000000005E-3</c:v>
                </c:pt>
                <c:pt idx="229">
                  <c:v>2.2252499999999998E-3</c:v>
                </c:pt>
                <c:pt idx="230">
                  <c:v>2.2277900000000003E-3</c:v>
                </c:pt>
                <c:pt idx="231">
                  <c:v>2.2304200000000003E-3</c:v>
                </c:pt>
                <c:pt idx="232">
                  <c:v>2.2331299999999998E-3</c:v>
                </c:pt>
                <c:pt idx="233">
                  <c:v>2.2359200000000006E-3</c:v>
                </c:pt>
                <c:pt idx="234">
                  <c:v>2.238770000000001E-3</c:v>
                </c:pt>
                <c:pt idx="235">
                  <c:v>2.2416899999999993E-3</c:v>
                </c:pt>
                <c:pt idx="236">
                  <c:v>2.2446619999999997E-3</c:v>
                </c:pt>
                <c:pt idx="237">
                  <c:v>2.2476939999999997E-3</c:v>
                </c:pt>
                <c:pt idx="238">
                  <c:v>2.2507729999999993E-3</c:v>
                </c:pt>
                <c:pt idx="239">
                  <c:v>2.2538920000000004E-3</c:v>
                </c:pt>
                <c:pt idx="240">
                  <c:v>2.2570560000000003E-3</c:v>
                </c:pt>
                <c:pt idx="241">
                  <c:v>2.2602660000000004E-3</c:v>
                </c:pt>
                <c:pt idx="242">
                  <c:v>2.263503E-3</c:v>
                </c:pt>
                <c:pt idx="243">
                  <c:v>2.2667800000000012E-3</c:v>
                </c:pt>
                <c:pt idx="244">
                  <c:v>2.2700910000000001E-3</c:v>
                </c:pt>
                <c:pt idx="245">
                  <c:v>2.2734179999999993E-3</c:v>
                </c:pt>
                <c:pt idx="246">
                  <c:v>2.2767780000000001E-3</c:v>
                </c:pt>
                <c:pt idx="247">
                  <c:v>2.2801590000000004E-3</c:v>
                </c:pt>
                <c:pt idx="248">
                  <c:v>2.283565999999999E-3</c:v>
                </c:pt>
                <c:pt idx="249">
                  <c:v>2.2869980000000002E-3</c:v>
                </c:pt>
                <c:pt idx="250">
                  <c:v>2.2904420000000002E-3</c:v>
                </c:pt>
                <c:pt idx="251">
                  <c:v>2.2939049999999997E-3</c:v>
                </c:pt>
                <c:pt idx="252">
                  <c:v>2.2973769999999998E-3</c:v>
                </c:pt>
                <c:pt idx="253">
                  <c:v>2.3008679999999993E-3</c:v>
                </c:pt>
                <c:pt idx="254">
                  <c:v>2.3043709999999995E-3</c:v>
                </c:pt>
                <c:pt idx="255">
                  <c:v>2.3078860000000003E-3</c:v>
                </c:pt>
                <c:pt idx="256">
                  <c:v>2.3114110000000002E-3</c:v>
                </c:pt>
                <c:pt idx="257">
                  <c:v>2.314946E-3</c:v>
                </c:pt>
                <c:pt idx="258">
                  <c:v>2.318489E-3</c:v>
                </c:pt>
                <c:pt idx="259">
                  <c:v>2.32204E-3</c:v>
                </c:pt>
                <c:pt idx="260">
                  <c:v>2.3255969999999996E-3</c:v>
                </c:pt>
                <c:pt idx="261">
                  <c:v>2.3291609999999997E-3</c:v>
                </c:pt>
                <c:pt idx="262">
                  <c:v>2.3327279999999992E-3</c:v>
                </c:pt>
                <c:pt idx="263">
                  <c:v>2.3363000000000004E-3</c:v>
                </c:pt>
                <c:pt idx="264">
                  <c:v>2.3398760000000003E-3</c:v>
                </c:pt>
                <c:pt idx="265">
                  <c:v>2.3434549999999995E-3</c:v>
                </c:pt>
                <c:pt idx="266">
                  <c:v>2.3470360000000003E-3</c:v>
                </c:pt>
                <c:pt idx="267">
                  <c:v>2.3506169999999993E-3</c:v>
                </c:pt>
                <c:pt idx="268">
                  <c:v>2.3542019999999997E-3</c:v>
                </c:pt>
                <c:pt idx="269">
                  <c:v>2.3577850000000003E-3</c:v>
                </c:pt>
                <c:pt idx="270">
                  <c:v>2.3613689999999994E-3</c:v>
                </c:pt>
                <c:pt idx="271">
                  <c:v>2.3649530000000004E-3</c:v>
                </c:pt>
                <c:pt idx="272">
                  <c:v>2.3685360000000001E-3</c:v>
                </c:pt>
                <c:pt idx="273">
                  <c:v>2.3721180000000003E-3</c:v>
                </c:pt>
                <c:pt idx="274">
                  <c:v>2.3756979999999999E-3</c:v>
                </c:pt>
                <c:pt idx="275">
                  <c:v>2.3792760000000005E-3</c:v>
                </c:pt>
                <c:pt idx="276">
                  <c:v>2.3828520000000004E-3</c:v>
                </c:pt>
                <c:pt idx="277">
                  <c:v>2.3864239999999998E-3</c:v>
                </c:pt>
                <c:pt idx="278">
                  <c:v>2.3899940000000012E-3</c:v>
                </c:pt>
                <c:pt idx="279">
                  <c:v>2.3935620000000001E-3</c:v>
                </c:pt>
                <c:pt idx="280">
                  <c:v>2.3971240000000005E-3</c:v>
                </c:pt>
                <c:pt idx="281">
                  <c:v>2.4006840000000002E-3</c:v>
                </c:pt>
                <c:pt idx="282">
                  <c:v>2.4042389999999999E-3</c:v>
                </c:pt>
                <c:pt idx="283">
                  <c:v>2.4077899999999999E-3</c:v>
                </c:pt>
                <c:pt idx="284">
                  <c:v>2.411336E-3</c:v>
                </c:pt>
                <c:pt idx="285">
                  <c:v>2.4148770000000002E-3</c:v>
                </c:pt>
                <c:pt idx="286">
                  <c:v>2.4184129999999995E-3</c:v>
                </c:pt>
                <c:pt idx="287">
                  <c:v>2.4219439999999997E-3</c:v>
                </c:pt>
                <c:pt idx="288">
                  <c:v>2.4254700000000008E-3</c:v>
                </c:pt>
                <c:pt idx="289">
                  <c:v>2.4289900000000007E-3</c:v>
                </c:pt>
                <c:pt idx="290">
                  <c:v>2.4325049999999997E-3</c:v>
                </c:pt>
                <c:pt idx="291">
                  <c:v>2.4360129999999999E-3</c:v>
                </c:pt>
                <c:pt idx="292">
                  <c:v>2.4395159999999992E-3</c:v>
                </c:pt>
                <c:pt idx="293">
                  <c:v>2.4430120000000005E-3</c:v>
                </c:pt>
                <c:pt idx="294">
                  <c:v>2.4465020000000006E-3</c:v>
                </c:pt>
                <c:pt idx="295">
                  <c:v>2.4499860000000004E-3</c:v>
                </c:pt>
                <c:pt idx="296">
                  <c:v>2.4534630000000003E-3</c:v>
                </c:pt>
                <c:pt idx="297">
                  <c:v>2.4569319999999993E-3</c:v>
                </c:pt>
                <c:pt idx="298">
                  <c:v>2.4603960000000001E-3</c:v>
                </c:pt>
                <c:pt idx="299">
                  <c:v>2.4638530000000002E-3</c:v>
                </c:pt>
                <c:pt idx="300">
                  <c:v>2.4673019999999993E-3</c:v>
                </c:pt>
                <c:pt idx="301">
                  <c:v>2.4707449999999999E-3</c:v>
                </c:pt>
                <c:pt idx="302">
                  <c:v>2.4741799999999994E-3</c:v>
                </c:pt>
                <c:pt idx="303">
                  <c:v>2.4776080000000001E-3</c:v>
                </c:pt>
                <c:pt idx="304">
                  <c:v>2.481029E-3</c:v>
                </c:pt>
                <c:pt idx="305">
                  <c:v>2.4844419999999999E-3</c:v>
                </c:pt>
                <c:pt idx="306">
                  <c:v>2.4878490000000003E-3</c:v>
                </c:pt>
                <c:pt idx="307">
                  <c:v>2.4912470000000003E-3</c:v>
                </c:pt>
                <c:pt idx="308">
                  <c:v>2.4946380000000004E-3</c:v>
                </c:pt>
                <c:pt idx="309">
                  <c:v>2.4980209999999996E-3</c:v>
                </c:pt>
                <c:pt idx="310">
                  <c:v>2.5013969999999998E-3</c:v>
                </c:pt>
                <c:pt idx="311">
                  <c:v>2.5047640000000005E-3</c:v>
                </c:pt>
                <c:pt idx="312">
                  <c:v>2.5081240000000005E-3</c:v>
                </c:pt>
                <c:pt idx="313">
                  <c:v>2.5114759999999995E-3</c:v>
                </c:pt>
                <c:pt idx="314">
                  <c:v>2.5148209999999995E-3</c:v>
                </c:pt>
                <c:pt idx="315">
                  <c:v>2.518157E-3</c:v>
                </c:pt>
                <c:pt idx="316">
                  <c:v>2.5214850000000004E-3</c:v>
                </c:pt>
                <c:pt idx="317">
                  <c:v>2.5248049999999998E-3</c:v>
                </c:pt>
                <c:pt idx="318">
                  <c:v>2.5281180000000002E-3</c:v>
                </c:pt>
                <c:pt idx="319">
                  <c:v>2.5314230000000005E-3</c:v>
                </c:pt>
                <c:pt idx="320">
                  <c:v>2.5347189999999995E-3</c:v>
                </c:pt>
                <c:pt idx="321">
                  <c:v>2.5380059999999998E-3</c:v>
                </c:pt>
                <c:pt idx="322">
                  <c:v>2.5412869999999997E-3</c:v>
                </c:pt>
                <c:pt idx="323">
                  <c:v>2.5445590000000001E-3</c:v>
                </c:pt>
                <c:pt idx="324">
                  <c:v>2.5478219999999999E-3</c:v>
                </c:pt>
                <c:pt idx="325">
                  <c:v>2.551078E-3</c:v>
                </c:pt>
                <c:pt idx="326">
                  <c:v>2.554326E-3</c:v>
                </c:pt>
                <c:pt idx="327">
                  <c:v>2.5575650000000004E-3</c:v>
                </c:pt>
                <c:pt idx="328">
                  <c:v>2.5607970000000001E-3</c:v>
                </c:pt>
                <c:pt idx="329">
                  <c:v>2.5640199999999998E-3</c:v>
                </c:pt>
                <c:pt idx="330">
                  <c:v>2.5672340000000003E-3</c:v>
                </c:pt>
                <c:pt idx="331">
                  <c:v>2.570442E-3</c:v>
                </c:pt>
                <c:pt idx="332">
                  <c:v>2.5736400000000003E-3</c:v>
                </c:pt>
                <c:pt idx="333">
                  <c:v>2.5768290000000001E-3</c:v>
                </c:pt>
                <c:pt idx="334">
                  <c:v>2.580012E-3</c:v>
                </c:pt>
                <c:pt idx="335">
                  <c:v>2.5831859999999999E-3</c:v>
                </c:pt>
                <c:pt idx="336">
                  <c:v>2.5863509999999998E-3</c:v>
                </c:pt>
                <c:pt idx="337">
                  <c:v>2.5895080000000003E-3</c:v>
                </c:pt>
                <c:pt idx="338">
                  <c:v>2.5926569999999995E-3</c:v>
                </c:pt>
                <c:pt idx="339">
                  <c:v>2.5957980000000003E-3</c:v>
                </c:pt>
                <c:pt idx="340">
                  <c:v>2.5989309999999996E-3</c:v>
                </c:pt>
                <c:pt idx="341">
                  <c:v>2.6020550000000003E-3</c:v>
                </c:pt>
                <c:pt idx="342">
                  <c:v>2.6051720000000002E-3</c:v>
                </c:pt>
                <c:pt idx="343">
                  <c:v>2.6082790000000002E-3</c:v>
                </c:pt>
                <c:pt idx="344">
                  <c:v>2.611379E-3</c:v>
                </c:pt>
                <c:pt idx="345">
                  <c:v>2.6144710000000002E-3</c:v>
                </c:pt>
                <c:pt idx="346">
                  <c:v>2.6175550000000001E-3</c:v>
                </c:pt>
                <c:pt idx="347">
                  <c:v>2.6206300000000005E-3</c:v>
                </c:pt>
                <c:pt idx="348">
                  <c:v>2.6236969999999999E-3</c:v>
                </c:pt>
                <c:pt idx="349">
                  <c:v>2.6267559999999996E-3</c:v>
                </c:pt>
                <c:pt idx="350">
                  <c:v>2.6298070000000005E-3</c:v>
                </c:pt>
                <c:pt idx="351">
                  <c:v>2.6328499999999995E-3</c:v>
                </c:pt>
                <c:pt idx="352">
                  <c:v>2.6358839999999998E-3</c:v>
                </c:pt>
                <c:pt idx="353">
                  <c:v>2.6389109999999999E-3</c:v>
                </c:pt>
                <c:pt idx="354">
                  <c:v>2.6419299999999998E-3</c:v>
                </c:pt>
                <c:pt idx="355">
                  <c:v>2.6449400000000001E-3</c:v>
                </c:pt>
                <c:pt idx="356">
                  <c:v>2.6479419999999999E-3</c:v>
                </c:pt>
                <c:pt idx="357">
                  <c:v>2.6509369999999999E-3</c:v>
                </c:pt>
                <c:pt idx="358">
                  <c:v>2.6539229999999999E-3</c:v>
                </c:pt>
                <c:pt idx="359">
                  <c:v>2.6569020000000005E-3</c:v>
                </c:pt>
                <c:pt idx="360">
                  <c:v>2.6598720000000002E-3</c:v>
                </c:pt>
                <c:pt idx="361">
                  <c:v>2.6628349999999997E-3</c:v>
                </c:pt>
                <c:pt idx="362">
                  <c:v>2.665789E-3</c:v>
                </c:pt>
                <c:pt idx="363">
                  <c:v>2.6687359999999997E-3</c:v>
                </c:pt>
                <c:pt idx="364">
                  <c:v>2.6716750000000001E-3</c:v>
                </c:pt>
                <c:pt idx="365">
                  <c:v>2.6746060000000004E-3</c:v>
                </c:pt>
                <c:pt idx="366">
                  <c:v>2.6775280000000002E-3</c:v>
                </c:pt>
                <c:pt idx="367">
                  <c:v>2.6804439999999997E-3</c:v>
                </c:pt>
                <c:pt idx="368">
                  <c:v>2.6833510000000005E-3</c:v>
                </c:pt>
                <c:pt idx="369">
                  <c:v>2.6862499999999998E-3</c:v>
                </c:pt>
                <c:pt idx="370">
                  <c:v>2.6891420000000003E-3</c:v>
                </c:pt>
                <c:pt idx="371">
                  <c:v>2.6920259999999997E-3</c:v>
                </c:pt>
                <c:pt idx="372">
                  <c:v>2.6949030000000002E-3</c:v>
                </c:pt>
                <c:pt idx="373">
                  <c:v>2.6977709999999998E-3</c:v>
                </c:pt>
                <c:pt idx="374">
                  <c:v>2.7006319999999997E-3</c:v>
                </c:pt>
                <c:pt idx="375">
                  <c:v>2.7034849999999998E-3</c:v>
                </c:pt>
                <c:pt idx="376">
                  <c:v>2.7063300000000003E-3</c:v>
                </c:pt>
                <c:pt idx="377">
                  <c:v>2.7091670000000002E-3</c:v>
                </c:pt>
                <c:pt idx="378">
                  <c:v>2.7119970000000003E-3</c:v>
                </c:pt>
                <c:pt idx="379">
                  <c:v>2.7148189999999998E-3</c:v>
                </c:pt>
                <c:pt idx="380">
                  <c:v>2.7176350000000004E-3</c:v>
                </c:pt>
                <c:pt idx="381">
                  <c:v>2.720442E-3</c:v>
                </c:pt>
                <c:pt idx="382">
                  <c:v>2.7232420000000003E-3</c:v>
                </c:pt>
                <c:pt idx="383">
                  <c:v>2.7260340000000004E-3</c:v>
                </c:pt>
                <c:pt idx="384">
                  <c:v>2.7288189999999995E-3</c:v>
                </c:pt>
                <c:pt idx="385">
                  <c:v>2.7315959999999998E-3</c:v>
                </c:pt>
                <c:pt idx="386">
                  <c:v>2.7343659999999998E-3</c:v>
                </c:pt>
                <c:pt idx="387">
                  <c:v>2.7371280000000001E-3</c:v>
                </c:pt>
                <c:pt idx="388">
                  <c:v>2.7398829999999998E-3</c:v>
                </c:pt>
                <c:pt idx="389">
                  <c:v>2.7426310000000001E-3</c:v>
                </c:pt>
                <c:pt idx="390">
                  <c:v>2.7453710000000004E-3</c:v>
                </c:pt>
                <c:pt idx="391">
                  <c:v>2.7481039999999999E-3</c:v>
                </c:pt>
                <c:pt idx="392">
                  <c:v>2.7508290000000002E-3</c:v>
                </c:pt>
                <c:pt idx="393">
                  <c:v>2.7535470000000003E-3</c:v>
                </c:pt>
                <c:pt idx="394">
                  <c:v>2.7562590000000001E-3</c:v>
                </c:pt>
                <c:pt idx="395">
                  <c:v>2.7589619999999998E-3</c:v>
                </c:pt>
                <c:pt idx="396">
                  <c:v>2.7616580000000002E-3</c:v>
                </c:pt>
                <c:pt idx="397">
                  <c:v>2.7643479999999998E-3</c:v>
                </c:pt>
                <c:pt idx="398">
                  <c:v>2.7670300000000002E-3</c:v>
                </c:pt>
                <c:pt idx="399">
                  <c:v>2.7697049999999999E-3</c:v>
                </c:pt>
              </c:numCache>
            </c:numRef>
          </c:yVal>
          <c:smooth val="1"/>
          <c:extLst>
            <c:ext xmlns:c16="http://schemas.microsoft.com/office/drawing/2014/chart" uri="{C3380CC4-5D6E-409C-BE32-E72D297353CC}">
              <c16:uniqueId val="{00000007-B8DF-4B46-BB08-C5B84411FC53}"/>
            </c:ext>
          </c:extLst>
        </c:ser>
        <c:ser>
          <c:idx val="8"/>
          <c:order val="8"/>
          <c:tx>
            <c:strRef>
              <c:f>副振動!$AF$1</c:f>
              <c:strCache>
                <c:ptCount val="1"/>
                <c:pt idx="0">
                  <c:v>5.12</c:v>
                </c:pt>
              </c:strCache>
            </c:strRef>
          </c:tx>
          <c:spPr>
            <a:ln w="19050" cap="rnd">
              <a:solidFill>
                <a:schemeClr val="accent3">
                  <a:lumMod val="60000"/>
                </a:schemeClr>
              </a:solidFill>
              <a:round/>
            </a:ln>
            <a:effectLst/>
          </c:spPr>
          <c:marker>
            <c:symbol val="none"/>
          </c:marker>
          <c:xVal>
            <c:numRef>
              <c:f>副振動!$W$2:$W$401</c:f>
              <c:numCache>
                <c:formatCode>0.00E+00</c:formatCode>
                <c:ptCount val="400"/>
                <c:pt idx="0" formatCode="General">
                  <c:v>0</c:v>
                </c:pt>
                <c:pt idx="1">
                  <c:v>2.7921919999999999E-2</c:v>
                </c:pt>
                <c:pt idx="2">
                  <c:v>5.5843839999999999E-2</c:v>
                </c:pt>
                <c:pt idx="3">
                  <c:v>8.3765759999999995E-2</c:v>
                </c:pt>
                <c:pt idx="4">
                  <c:v>0.1116877</c:v>
                </c:pt>
                <c:pt idx="5">
                  <c:v>0.1396096</c:v>
                </c:pt>
                <c:pt idx="6">
                  <c:v>0.1675315</c:v>
                </c:pt>
                <c:pt idx="7">
                  <c:v>0.1954534</c:v>
                </c:pt>
                <c:pt idx="8">
                  <c:v>0.2233754</c:v>
                </c:pt>
                <c:pt idx="9">
                  <c:v>0.2512973</c:v>
                </c:pt>
                <c:pt idx="10">
                  <c:v>0.2792192</c:v>
                </c:pt>
                <c:pt idx="11">
                  <c:v>0.3071411</c:v>
                </c:pt>
                <c:pt idx="12">
                  <c:v>0.335063</c:v>
                </c:pt>
                <c:pt idx="13">
                  <c:v>0.362985</c:v>
                </c:pt>
                <c:pt idx="14">
                  <c:v>0.3909069</c:v>
                </c:pt>
                <c:pt idx="15">
                  <c:v>0.4188288</c:v>
                </c:pt>
                <c:pt idx="16">
                  <c:v>0.4467507</c:v>
                </c:pt>
                <c:pt idx="17">
                  <c:v>0.4746726</c:v>
                </c:pt>
                <c:pt idx="18">
                  <c:v>0.5025946</c:v>
                </c:pt>
                <c:pt idx="19">
                  <c:v>0.53051649999999995</c:v>
                </c:pt>
                <c:pt idx="20">
                  <c:v>0.5584384</c:v>
                </c:pt>
                <c:pt idx="21">
                  <c:v>0.58636029999999995</c:v>
                </c:pt>
                <c:pt idx="22">
                  <c:v>0.6142822</c:v>
                </c:pt>
                <c:pt idx="23">
                  <c:v>0.6422042</c:v>
                </c:pt>
                <c:pt idx="24">
                  <c:v>0.67012609999999995</c:v>
                </c:pt>
                <c:pt idx="25">
                  <c:v>0.698048</c:v>
                </c:pt>
                <c:pt idx="26">
                  <c:v>0.72596989999999995</c:v>
                </c:pt>
                <c:pt idx="27">
                  <c:v>0.7538918</c:v>
                </c:pt>
                <c:pt idx="28">
                  <c:v>0.7818138</c:v>
                </c:pt>
                <c:pt idx="29">
                  <c:v>0.80973569999999995</c:v>
                </c:pt>
                <c:pt idx="30">
                  <c:v>0.8376576</c:v>
                </c:pt>
                <c:pt idx="31">
                  <c:v>0.86557949999999995</c:v>
                </c:pt>
                <c:pt idx="32">
                  <c:v>0.8935014</c:v>
                </c:pt>
                <c:pt idx="33">
                  <c:v>0.9214234</c:v>
                </c:pt>
                <c:pt idx="34">
                  <c:v>0.94934529999999995</c:v>
                </c:pt>
                <c:pt idx="35">
                  <c:v>0.9772672</c:v>
                </c:pt>
                <c:pt idx="36">
                  <c:v>1.0051890000000001</c:v>
                </c:pt>
                <c:pt idx="37">
                  <c:v>1.0331109999999999</c:v>
                </c:pt>
                <c:pt idx="38">
                  <c:v>1.0610329999999999</c:v>
                </c:pt>
                <c:pt idx="39">
                  <c:v>1.0889549999999999</c:v>
                </c:pt>
                <c:pt idx="40">
                  <c:v>1.1168769999999999</c:v>
                </c:pt>
                <c:pt idx="41">
                  <c:v>1.1447989999999999</c:v>
                </c:pt>
                <c:pt idx="42">
                  <c:v>1.1727209999999999</c:v>
                </c:pt>
                <c:pt idx="43">
                  <c:v>1.2006429999999999</c:v>
                </c:pt>
                <c:pt idx="44">
                  <c:v>1.228564</c:v>
                </c:pt>
                <c:pt idx="45">
                  <c:v>1.256486</c:v>
                </c:pt>
                <c:pt idx="46">
                  <c:v>1.284408</c:v>
                </c:pt>
                <c:pt idx="47">
                  <c:v>1.31233</c:v>
                </c:pt>
                <c:pt idx="48">
                  <c:v>1.340252</c:v>
                </c:pt>
                <c:pt idx="49">
                  <c:v>1.368174</c:v>
                </c:pt>
                <c:pt idx="50">
                  <c:v>1.396096</c:v>
                </c:pt>
                <c:pt idx="51">
                  <c:v>1.424018</c:v>
                </c:pt>
                <c:pt idx="52">
                  <c:v>1.45194</c:v>
                </c:pt>
                <c:pt idx="53">
                  <c:v>1.479862</c:v>
                </c:pt>
                <c:pt idx="54">
                  <c:v>1.507784</c:v>
                </c:pt>
                <c:pt idx="55">
                  <c:v>1.535706</c:v>
                </c:pt>
                <c:pt idx="56">
                  <c:v>1.563628</c:v>
                </c:pt>
                <c:pt idx="57">
                  <c:v>1.5915490000000001</c:v>
                </c:pt>
                <c:pt idx="58">
                  <c:v>1.6194710000000001</c:v>
                </c:pt>
                <c:pt idx="59">
                  <c:v>1.6473930000000001</c:v>
                </c:pt>
                <c:pt idx="60">
                  <c:v>1.6753150000000001</c:v>
                </c:pt>
                <c:pt idx="61">
                  <c:v>1.7032369999999999</c:v>
                </c:pt>
                <c:pt idx="62">
                  <c:v>1.7311589999999999</c:v>
                </c:pt>
                <c:pt idx="63">
                  <c:v>1.7590809999999999</c:v>
                </c:pt>
                <c:pt idx="64">
                  <c:v>1.7870029999999999</c:v>
                </c:pt>
                <c:pt idx="65">
                  <c:v>1.8149249999999999</c:v>
                </c:pt>
                <c:pt idx="66">
                  <c:v>1.8428469999999999</c:v>
                </c:pt>
                <c:pt idx="67">
                  <c:v>1.8707689999999999</c:v>
                </c:pt>
                <c:pt idx="68">
                  <c:v>1.8986909999999999</c:v>
                </c:pt>
                <c:pt idx="69">
                  <c:v>1.926612</c:v>
                </c:pt>
                <c:pt idx="70">
                  <c:v>1.954534</c:v>
                </c:pt>
                <c:pt idx="71">
                  <c:v>1.982456</c:v>
                </c:pt>
                <c:pt idx="72">
                  <c:v>2.0103780000000002</c:v>
                </c:pt>
                <c:pt idx="73">
                  <c:v>2.0383</c:v>
                </c:pt>
                <c:pt idx="74">
                  <c:v>2.0662219999999998</c:v>
                </c:pt>
                <c:pt idx="75">
                  <c:v>2.094144</c:v>
                </c:pt>
                <c:pt idx="76">
                  <c:v>2.1220659999999998</c:v>
                </c:pt>
                <c:pt idx="77">
                  <c:v>2.149988</c:v>
                </c:pt>
                <c:pt idx="78">
                  <c:v>2.1779099999999998</c:v>
                </c:pt>
                <c:pt idx="79">
                  <c:v>2.205832</c:v>
                </c:pt>
                <c:pt idx="80">
                  <c:v>2.2337539999999998</c:v>
                </c:pt>
                <c:pt idx="81">
                  <c:v>2.261676</c:v>
                </c:pt>
                <c:pt idx="82">
                  <c:v>2.2895970000000001</c:v>
                </c:pt>
                <c:pt idx="83">
                  <c:v>2.3175189999999999</c:v>
                </c:pt>
                <c:pt idx="84">
                  <c:v>2.3454410000000001</c:v>
                </c:pt>
                <c:pt idx="85">
                  <c:v>2.3733629999999999</c:v>
                </c:pt>
                <c:pt idx="86">
                  <c:v>2.4012850000000001</c:v>
                </c:pt>
                <c:pt idx="87">
                  <c:v>2.4292069999999999</c:v>
                </c:pt>
                <c:pt idx="88">
                  <c:v>2.4571290000000001</c:v>
                </c:pt>
                <c:pt idx="89">
                  <c:v>2.4850509999999999</c:v>
                </c:pt>
                <c:pt idx="90">
                  <c:v>2.5129730000000001</c:v>
                </c:pt>
                <c:pt idx="91">
                  <c:v>2.5408949999999999</c:v>
                </c:pt>
                <c:pt idx="92">
                  <c:v>2.5688170000000001</c:v>
                </c:pt>
                <c:pt idx="93">
                  <c:v>2.5967389999999999</c:v>
                </c:pt>
                <c:pt idx="94">
                  <c:v>2.62466</c:v>
                </c:pt>
                <c:pt idx="95">
                  <c:v>2.6525820000000002</c:v>
                </c:pt>
                <c:pt idx="96">
                  <c:v>2.680504</c:v>
                </c:pt>
                <c:pt idx="97">
                  <c:v>2.7084260000000002</c:v>
                </c:pt>
                <c:pt idx="98">
                  <c:v>2.736348</c:v>
                </c:pt>
                <c:pt idx="99">
                  <c:v>2.7642699999999998</c:v>
                </c:pt>
                <c:pt idx="100">
                  <c:v>2.792192</c:v>
                </c:pt>
                <c:pt idx="101">
                  <c:v>2.8201139999999998</c:v>
                </c:pt>
                <c:pt idx="102">
                  <c:v>2.848036</c:v>
                </c:pt>
                <c:pt idx="103">
                  <c:v>2.8759579999999998</c:v>
                </c:pt>
                <c:pt idx="104">
                  <c:v>2.90388</c:v>
                </c:pt>
                <c:pt idx="105">
                  <c:v>2.9318019999999998</c:v>
                </c:pt>
                <c:pt idx="106">
                  <c:v>2.959724</c:v>
                </c:pt>
                <c:pt idx="107">
                  <c:v>2.9876450000000001</c:v>
                </c:pt>
                <c:pt idx="108">
                  <c:v>3.0155669999999999</c:v>
                </c:pt>
                <c:pt idx="109">
                  <c:v>3.0434890000000001</c:v>
                </c:pt>
                <c:pt idx="110">
                  <c:v>3.0714109999999999</c:v>
                </c:pt>
                <c:pt idx="111">
                  <c:v>3.0993330000000001</c:v>
                </c:pt>
                <c:pt idx="112">
                  <c:v>3.1272549999999999</c:v>
                </c:pt>
                <c:pt idx="113">
                  <c:v>3.1551770000000001</c:v>
                </c:pt>
                <c:pt idx="114">
                  <c:v>3.1830989999999999</c:v>
                </c:pt>
                <c:pt idx="115">
                  <c:v>3.2110210000000001</c:v>
                </c:pt>
                <c:pt idx="116">
                  <c:v>3.2389429999999999</c:v>
                </c:pt>
                <c:pt idx="117">
                  <c:v>3.2668650000000001</c:v>
                </c:pt>
                <c:pt idx="118">
                  <c:v>3.2947869999999999</c:v>
                </c:pt>
                <c:pt idx="119">
                  <c:v>3.322708</c:v>
                </c:pt>
                <c:pt idx="120">
                  <c:v>3.3506300000000002</c:v>
                </c:pt>
                <c:pt idx="121">
                  <c:v>3.378552</c:v>
                </c:pt>
                <c:pt idx="122">
                  <c:v>3.4064739999999998</c:v>
                </c:pt>
                <c:pt idx="123">
                  <c:v>3.434396</c:v>
                </c:pt>
                <c:pt idx="124">
                  <c:v>3.4623179999999998</c:v>
                </c:pt>
                <c:pt idx="125">
                  <c:v>3.49024</c:v>
                </c:pt>
                <c:pt idx="126">
                  <c:v>3.5181619999999998</c:v>
                </c:pt>
                <c:pt idx="127">
                  <c:v>3.546084</c:v>
                </c:pt>
                <c:pt idx="128">
                  <c:v>3.5740059999999998</c:v>
                </c:pt>
                <c:pt idx="129">
                  <c:v>3.601928</c:v>
                </c:pt>
                <c:pt idx="130">
                  <c:v>3.6298499999999998</c:v>
                </c:pt>
                <c:pt idx="131">
                  <c:v>3.6577709999999999</c:v>
                </c:pt>
                <c:pt idx="132">
                  <c:v>3.6856930000000001</c:v>
                </c:pt>
                <c:pt idx="133">
                  <c:v>3.7136149999999999</c:v>
                </c:pt>
                <c:pt idx="134">
                  <c:v>3.7415370000000001</c:v>
                </c:pt>
                <c:pt idx="135">
                  <c:v>3.7694589999999999</c:v>
                </c:pt>
                <c:pt idx="136">
                  <c:v>3.7973810000000001</c:v>
                </c:pt>
                <c:pt idx="137">
                  <c:v>3.8253029999999999</c:v>
                </c:pt>
                <c:pt idx="138">
                  <c:v>3.8532250000000001</c:v>
                </c:pt>
                <c:pt idx="139">
                  <c:v>3.8811469999999999</c:v>
                </c:pt>
                <c:pt idx="140">
                  <c:v>3.9090690000000001</c:v>
                </c:pt>
                <c:pt idx="141">
                  <c:v>3.9369909999999999</c:v>
                </c:pt>
                <c:pt idx="142">
                  <c:v>3.9649130000000001</c:v>
                </c:pt>
                <c:pt idx="143">
                  <c:v>3.9928349999999999</c:v>
                </c:pt>
                <c:pt idx="144">
                  <c:v>4.0207560000000004</c:v>
                </c:pt>
                <c:pt idx="145">
                  <c:v>4.0486779999999998</c:v>
                </c:pt>
                <c:pt idx="146">
                  <c:v>4.0766</c:v>
                </c:pt>
                <c:pt idx="147">
                  <c:v>4.1045220000000002</c:v>
                </c:pt>
                <c:pt idx="148">
                  <c:v>4.1324439999999996</c:v>
                </c:pt>
                <c:pt idx="149">
                  <c:v>4.1603659999999998</c:v>
                </c:pt>
                <c:pt idx="150">
                  <c:v>4.188288</c:v>
                </c:pt>
                <c:pt idx="151">
                  <c:v>4.2162100000000002</c:v>
                </c:pt>
                <c:pt idx="152">
                  <c:v>4.2441319999999996</c:v>
                </c:pt>
                <c:pt idx="153">
                  <c:v>4.2720539999999998</c:v>
                </c:pt>
                <c:pt idx="154">
                  <c:v>4.299976</c:v>
                </c:pt>
                <c:pt idx="155">
                  <c:v>4.3278980000000002</c:v>
                </c:pt>
                <c:pt idx="156">
                  <c:v>4.3558190000000003</c:v>
                </c:pt>
                <c:pt idx="157">
                  <c:v>4.3837409999999997</c:v>
                </c:pt>
                <c:pt idx="158">
                  <c:v>4.4116629999999999</c:v>
                </c:pt>
                <c:pt idx="159">
                  <c:v>4.4395850000000001</c:v>
                </c:pt>
                <c:pt idx="160">
                  <c:v>4.4675070000000003</c:v>
                </c:pt>
                <c:pt idx="161">
                  <c:v>4.4954289999999997</c:v>
                </c:pt>
                <c:pt idx="162">
                  <c:v>4.5233509999999999</c:v>
                </c:pt>
                <c:pt idx="163">
                  <c:v>4.5512730000000001</c:v>
                </c:pt>
                <c:pt idx="164">
                  <c:v>4.5791950000000003</c:v>
                </c:pt>
                <c:pt idx="165">
                  <c:v>4.6071169999999997</c:v>
                </c:pt>
                <c:pt idx="166">
                  <c:v>4.6350389999999999</c:v>
                </c:pt>
                <c:pt idx="167">
                  <c:v>4.6629610000000001</c:v>
                </c:pt>
                <c:pt idx="168">
                  <c:v>4.6908830000000004</c:v>
                </c:pt>
                <c:pt idx="169">
                  <c:v>4.7188040000000004</c:v>
                </c:pt>
                <c:pt idx="170">
                  <c:v>4.7467259999999998</c:v>
                </c:pt>
                <c:pt idx="171">
                  <c:v>4.774648</c:v>
                </c:pt>
                <c:pt idx="172">
                  <c:v>4.8025700000000002</c:v>
                </c:pt>
                <c:pt idx="173">
                  <c:v>4.8304919999999996</c:v>
                </c:pt>
                <c:pt idx="174">
                  <c:v>4.8584139999999998</c:v>
                </c:pt>
                <c:pt idx="175">
                  <c:v>4.886336</c:v>
                </c:pt>
                <c:pt idx="176">
                  <c:v>4.9142580000000002</c:v>
                </c:pt>
                <c:pt idx="177">
                  <c:v>4.9421799999999996</c:v>
                </c:pt>
                <c:pt idx="178">
                  <c:v>4.9701019999999998</c:v>
                </c:pt>
                <c:pt idx="179">
                  <c:v>4.998024</c:v>
                </c:pt>
                <c:pt idx="180">
                  <c:v>5.0259460000000002</c:v>
                </c:pt>
                <c:pt idx="181">
                  <c:v>5.0538670000000003</c:v>
                </c:pt>
                <c:pt idx="182">
                  <c:v>5.0817889999999997</c:v>
                </c:pt>
                <c:pt idx="183">
                  <c:v>5.1097109999999999</c:v>
                </c:pt>
                <c:pt idx="184">
                  <c:v>5.1376330000000001</c:v>
                </c:pt>
                <c:pt idx="185">
                  <c:v>5.1655550000000003</c:v>
                </c:pt>
                <c:pt idx="186">
                  <c:v>5.1934769999999997</c:v>
                </c:pt>
                <c:pt idx="187">
                  <c:v>5.2213989999999999</c:v>
                </c:pt>
                <c:pt idx="188">
                  <c:v>5.2493210000000001</c:v>
                </c:pt>
                <c:pt idx="189">
                  <c:v>5.2772430000000004</c:v>
                </c:pt>
                <c:pt idx="190">
                  <c:v>5.3051649999999997</c:v>
                </c:pt>
                <c:pt idx="191">
                  <c:v>5.3330869999999999</c:v>
                </c:pt>
                <c:pt idx="192">
                  <c:v>5.3610090000000001</c:v>
                </c:pt>
                <c:pt idx="193">
                  <c:v>5.3889310000000004</c:v>
                </c:pt>
                <c:pt idx="194">
                  <c:v>5.4168520000000004</c:v>
                </c:pt>
                <c:pt idx="195">
                  <c:v>5.4447739999999998</c:v>
                </c:pt>
                <c:pt idx="196">
                  <c:v>5.472696</c:v>
                </c:pt>
                <c:pt idx="197">
                  <c:v>5.5006180000000002</c:v>
                </c:pt>
                <c:pt idx="198">
                  <c:v>5.5285399999999996</c:v>
                </c:pt>
                <c:pt idx="199">
                  <c:v>5.5564619999999998</c:v>
                </c:pt>
                <c:pt idx="200">
                  <c:v>5.584384</c:v>
                </c:pt>
                <c:pt idx="201">
                  <c:v>5.6123060000000002</c:v>
                </c:pt>
                <c:pt idx="202">
                  <c:v>5.6402279999999996</c:v>
                </c:pt>
                <c:pt idx="203">
                  <c:v>5.6681499999999998</c:v>
                </c:pt>
                <c:pt idx="204">
                  <c:v>5.696072</c:v>
                </c:pt>
                <c:pt idx="205">
                  <c:v>5.7239940000000002</c:v>
                </c:pt>
                <c:pt idx="206">
                  <c:v>5.7519150000000003</c:v>
                </c:pt>
                <c:pt idx="207">
                  <c:v>5.7798369999999997</c:v>
                </c:pt>
                <c:pt idx="208">
                  <c:v>5.8077589999999999</c:v>
                </c:pt>
                <c:pt idx="209">
                  <c:v>5.8356810000000001</c:v>
                </c:pt>
                <c:pt idx="210">
                  <c:v>5.8636030000000003</c:v>
                </c:pt>
                <c:pt idx="211">
                  <c:v>5.8915249999999997</c:v>
                </c:pt>
                <c:pt idx="212">
                  <c:v>5.9194469999999999</c:v>
                </c:pt>
                <c:pt idx="213">
                  <c:v>5.9473690000000001</c:v>
                </c:pt>
                <c:pt idx="214">
                  <c:v>5.9752910000000004</c:v>
                </c:pt>
                <c:pt idx="215">
                  <c:v>6.0032129999999997</c:v>
                </c:pt>
                <c:pt idx="216">
                  <c:v>6.0311349999999999</c:v>
                </c:pt>
                <c:pt idx="217">
                  <c:v>6.0590570000000001</c:v>
                </c:pt>
                <c:pt idx="218">
                  <c:v>6.0869790000000004</c:v>
                </c:pt>
                <c:pt idx="219">
                  <c:v>6.1148999999999996</c:v>
                </c:pt>
                <c:pt idx="220">
                  <c:v>6.1428219999999998</c:v>
                </c:pt>
                <c:pt idx="221">
                  <c:v>6.170744</c:v>
                </c:pt>
                <c:pt idx="222">
                  <c:v>6.1986660000000002</c:v>
                </c:pt>
                <c:pt idx="223">
                  <c:v>6.2265879999999996</c:v>
                </c:pt>
                <c:pt idx="224">
                  <c:v>6.2545099999999998</c:v>
                </c:pt>
                <c:pt idx="225">
                  <c:v>6.282432</c:v>
                </c:pt>
                <c:pt idx="226">
                  <c:v>6.3103540000000002</c:v>
                </c:pt>
                <c:pt idx="227">
                  <c:v>6.3382759999999996</c:v>
                </c:pt>
                <c:pt idx="228">
                  <c:v>6.3661979999999998</c:v>
                </c:pt>
                <c:pt idx="229">
                  <c:v>6.39412</c:v>
                </c:pt>
                <c:pt idx="230">
                  <c:v>6.4220420000000003</c:v>
                </c:pt>
                <c:pt idx="231">
                  <c:v>6.4499630000000003</c:v>
                </c:pt>
                <c:pt idx="232">
                  <c:v>6.4778849999999997</c:v>
                </c:pt>
                <c:pt idx="233">
                  <c:v>6.5058069999999999</c:v>
                </c:pt>
                <c:pt idx="234">
                  <c:v>6.5337290000000001</c:v>
                </c:pt>
                <c:pt idx="235">
                  <c:v>6.5616510000000003</c:v>
                </c:pt>
                <c:pt idx="236">
                  <c:v>6.5895729999999997</c:v>
                </c:pt>
                <c:pt idx="237">
                  <c:v>6.6174949999999999</c:v>
                </c:pt>
                <c:pt idx="238">
                  <c:v>6.6454170000000001</c:v>
                </c:pt>
                <c:pt idx="239">
                  <c:v>6.6733390000000004</c:v>
                </c:pt>
                <c:pt idx="240">
                  <c:v>6.7012609999999997</c:v>
                </c:pt>
                <c:pt idx="241">
                  <c:v>6.7291829999999999</c:v>
                </c:pt>
                <c:pt idx="242">
                  <c:v>6.7571050000000001</c:v>
                </c:pt>
                <c:pt idx="243">
                  <c:v>6.7850270000000004</c:v>
                </c:pt>
                <c:pt idx="244">
                  <c:v>6.8129479999999996</c:v>
                </c:pt>
                <c:pt idx="245">
                  <c:v>6.8408699999999998</c:v>
                </c:pt>
                <c:pt idx="246">
                  <c:v>6.868792</c:v>
                </c:pt>
                <c:pt idx="247">
                  <c:v>6.8967140000000002</c:v>
                </c:pt>
                <c:pt idx="248">
                  <c:v>6.9246359999999996</c:v>
                </c:pt>
                <c:pt idx="249">
                  <c:v>6.9525579999999998</c:v>
                </c:pt>
                <c:pt idx="250">
                  <c:v>6.98048</c:v>
                </c:pt>
                <c:pt idx="251">
                  <c:v>7.0084020000000002</c:v>
                </c:pt>
                <c:pt idx="252">
                  <c:v>7.0363239999999996</c:v>
                </c:pt>
                <c:pt idx="253">
                  <c:v>7.0642459999999998</c:v>
                </c:pt>
                <c:pt idx="254">
                  <c:v>7.092168</c:v>
                </c:pt>
                <c:pt idx="255">
                  <c:v>7.1200900000000003</c:v>
                </c:pt>
                <c:pt idx="256">
                  <c:v>7.1480110000000003</c:v>
                </c:pt>
                <c:pt idx="257">
                  <c:v>7.1759329999999997</c:v>
                </c:pt>
                <c:pt idx="258">
                  <c:v>7.2038549999999999</c:v>
                </c:pt>
                <c:pt idx="259">
                  <c:v>7.2317770000000001</c:v>
                </c:pt>
                <c:pt idx="260">
                  <c:v>7.2596990000000003</c:v>
                </c:pt>
                <c:pt idx="261">
                  <c:v>7.2876209999999997</c:v>
                </c:pt>
                <c:pt idx="262">
                  <c:v>7.3155429999999999</c:v>
                </c:pt>
                <c:pt idx="263">
                  <c:v>7.3434650000000001</c:v>
                </c:pt>
                <c:pt idx="264">
                  <c:v>7.3713870000000004</c:v>
                </c:pt>
                <c:pt idx="265">
                  <c:v>7.3993089999999997</c:v>
                </c:pt>
                <c:pt idx="266">
                  <c:v>7.4272309999999999</c:v>
                </c:pt>
                <c:pt idx="267">
                  <c:v>7.4551530000000001</c:v>
                </c:pt>
                <c:pt idx="268">
                  <c:v>7.4830750000000004</c:v>
                </c:pt>
                <c:pt idx="269">
                  <c:v>7.5109959999999996</c:v>
                </c:pt>
                <c:pt idx="270">
                  <c:v>7.5389179999999998</c:v>
                </c:pt>
                <c:pt idx="271">
                  <c:v>7.56684</c:v>
                </c:pt>
                <c:pt idx="272">
                  <c:v>7.5947620000000002</c:v>
                </c:pt>
                <c:pt idx="273">
                  <c:v>7.6226839999999996</c:v>
                </c:pt>
                <c:pt idx="274">
                  <c:v>7.6506059999999998</c:v>
                </c:pt>
                <c:pt idx="275">
                  <c:v>7.678528</c:v>
                </c:pt>
                <c:pt idx="276">
                  <c:v>7.7064500000000002</c:v>
                </c:pt>
                <c:pt idx="277">
                  <c:v>7.7343719999999996</c:v>
                </c:pt>
                <c:pt idx="278">
                  <c:v>7.7622939999999998</c:v>
                </c:pt>
                <c:pt idx="279">
                  <c:v>7.790216</c:v>
                </c:pt>
                <c:pt idx="280">
                  <c:v>7.8181380000000003</c:v>
                </c:pt>
                <c:pt idx="281">
                  <c:v>7.8460590000000003</c:v>
                </c:pt>
                <c:pt idx="282">
                  <c:v>7.8739809999999997</c:v>
                </c:pt>
                <c:pt idx="283">
                  <c:v>7.9019029999999999</c:v>
                </c:pt>
                <c:pt idx="284">
                  <c:v>7.9298250000000001</c:v>
                </c:pt>
                <c:pt idx="285">
                  <c:v>7.9577470000000003</c:v>
                </c:pt>
                <c:pt idx="286">
                  <c:v>7.9856689999999997</c:v>
                </c:pt>
                <c:pt idx="287">
                  <c:v>8.0135909999999999</c:v>
                </c:pt>
                <c:pt idx="288">
                  <c:v>8.0415130000000001</c:v>
                </c:pt>
                <c:pt idx="289">
                  <c:v>8.0694350000000004</c:v>
                </c:pt>
                <c:pt idx="290">
                  <c:v>8.0973570000000006</c:v>
                </c:pt>
                <c:pt idx="291">
                  <c:v>8.1252790000000008</c:v>
                </c:pt>
                <c:pt idx="292">
                  <c:v>8.1532009999999993</c:v>
                </c:pt>
                <c:pt idx="293">
                  <c:v>8.1811229999999995</c:v>
                </c:pt>
                <c:pt idx="294">
                  <c:v>8.2090440000000005</c:v>
                </c:pt>
                <c:pt idx="295">
                  <c:v>8.2369660000000007</c:v>
                </c:pt>
                <c:pt idx="296">
                  <c:v>8.2648879999999991</c:v>
                </c:pt>
                <c:pt idx="297">
                  <c:v>8.2928099999999993</c:v>
                </c:pt>
                <c:pt idx="298">
                  <c:v>8.3207319999999996</c:v>
                </c:pt>
                <c:pt idx="299">
                  <c:v>8.3486539999999998</c:v>
                </c:pt>
                <c:pt idx="300">
                  <c:v>8.376576</c:v>
                </c:pt>
                <c:pt idx="301">
                  <c:v>8.4044980000000002</c:v>
                </c:pt>
                <c:pt idx="302">
                  <c:v>8.4324200000000005</c:v>
                </c:pt>
                <c:pt idx="303">
                  <c:v>8.4603420000000007</c:v>
                </c:pt>
                <c:pt idx="304">
                  <c:v>8.4882639999999991</c:v>
                </c:pt>
                <c:pt idx="305">
                  <c:v>8.5161859999999994</c:v>
                </c:pt>
                <c:pt idx="306">
                  <c:v>8.5441070000000003</c:v>
                </c:pt>
                <c:pt idx="307">
                  <c:v>8.5720290000000006</c:v>
                </c:pt>
                <c:pt idx="308">
                  <c:v>8.5999510000000008</c:v>
                </c:pt>
                <c:pt idx="309">
                  <c:v>8.6278729999999992</c:v>
                </c:pt>
                <c:pt idx="310">
                  <c:v>8.6557949999999995</c:v>
                </c:pt>
                <c:pt idx="311">
                  <c:v>8.6837169999999997</c:v>
                </c:pt>
                <c:pt idx="312">
                  <c:v>8.7116389999999999</c:v>
                </c:pt>
                <c:pt idx="313">
                  <c:v>8.7395610000000001</c:v>
                </c:pt>
                <c:pt idx="314">
                  <c:v>8.7674830000000004</c:v>
                </c:pt>
                <c:pt idx="315">
                  <c:v>8.7954050000000006</c:v>
                </c:pt>
                <c:pt idx="316">
                  <c:v>8.8233270000000008</c:v>
                </c:pt>
                <c:pt idx="317">
                  <c:v>8.8512489999999993</c:v>
                </c:pt>
                <c:pt idx="318">
                  <c:v>8.8791709999999995</c:v>
                </c:pt>
                <c:pt idx="319">
                  <c:v>8.9070920000000005</c:v>
                </c:pt>
                <c:pt idx="320">
                  <c:v>8.9350140000000007</c:v>
                </c:pt>
                <c:pt idx="321">
                  <c:v>8.9629359999999991</c:v>
                </c:pt>
                <c:pt idx="322">
                  <c:v>8.9908579999999994</c:v>
                </c:pt>
                <c:pt idx="323">
                  <c:v>9.0187799999999996</c:v>
                </c:pt>
                <c:pt idx="324">
                  <c:v>9.0467019999999998</c:v>
                </c:pt>
                <c:pt idx="325">
                  <c:v>9.074624</c:v>
                </c:pt>
                <c:pt idx="326">
                  <c:v>9.1025460000000002</c:v>
                </c:pt>
                <c:pt idx="327">
                  <c:v>9.1304680000000005</c:v>
                </c:pt>
                <c:pt idx="328">
                  <c:v>9.1583900000000007</c:v>
                </c:pt>
                <c:pt idx="329">
                  <c:v>9.1863119999999991</c:v>
                </c:pt>
                <c:pt idx="330">
                  <c:v>9.2142339999999994</c:v>
                </c:pt>
                <c:pt idx="331">
                  <c:v>9.2421550000000003</c:v>
                </c:pt>
                <c:pt idx="332">
                  <c:v>9.2700770000000006</c:v>
                </c:pt>
                <c:pt idx="333">
                  <c:v>9.2979990000000008</c:v>
                </c:pt>
                <c:pt idx="334">
                  <c:v>9.3259209999999992</c:v>
                </c:pt>
                <c:pt idx="335">
                  <c:v>9.3538429999999995</c:v>
                </c:pt>
                <c:pt idx="336">
                  <c:v>9.3817649999999997</c:v>
                </c:pt>
                <c:pt idx="337">
                  <c:v>9.4096869999999999</c:v>
                </c:pt>
                <c:pt idx="338">
                  <c:v>9.4376090000000001</c:v>
                </c:pt>
                <c:pt idx="339">
                  <c:v>9.4655310000000004</c:v>
                </c:pt>
                <c:pt idx="340">
                  <c:v>9.4934530000000006</c:v>
                </c:pt>
                <c:pt idx="341">
                  <c:v>9.5213750000000008</c:v>
                </c:pt>
                <c:pt idx="342">
                  <c:v>9.5492969999999993</c:v>
                </c:pt>
                <c:pt idx="343">
                  <c:v>9.5772189999999995</c:v>
                </c:pt>
                <c:pt idx="344">
                  <c:v>9.6051400000000005</c:v>
                </c:pt>
                <c:pt idx="345">
                  <c:v>9.6330620000000007</c:v>
                </c:pt>
                <c:pt idx="346">
                  <c:v>9.6609839999999991</c:v>
                </c:pt>
                <c:pt idx="347">
                  <c:v>9.6889059999999994</c:v>
                </c:pt>
                <c:pt idx="348">
                  <c:v>9.7168279999999996</c:v>
                </c:pt>
                <c:pt idx="349">
                  <c:v>9.7447499999999998</c:v>
                </c:pt>
                <c:pt idx="350">
                  <c:v>9.772672</c:v>
                </c:pt>
                <c:pt idx="351">
                  <c:v>9.8005940000000002</c:v>
                </c:pt>
                <c:pt idx="352">
                  <c:v>9.8285160000000005</c:v>
                </c:pt>
                <c:pt idx="353">
                  <c:v>9.8564380000000007</c:v>
                </c:pt>
                <c:pt idx="354">
                  <c:v>9.8843599999999991</c:v>
                </c:pt>
                <c:pt idx="355">
                  <c:v>9.9122819999999994</c:v>
                </c:pt>
                <c:pt idx="356">
                  <c:v>9.9402030000000003</c:v>
                </c:pt>
                <c:pt idx="357">
                  <c:v>9.9681250000000006</c:v>
                </c:pt>
                <c:pt idx="358">
                  <c:v>9.9960470000000008</c:v>
                </c:pt>
                <c:pt idx="359">
                  <c:v>10.02397</c:v>
                </c:pt>
                <c:pt idx="360">
                  <c:v>10.05189</c:v>
                </c:pt>
                <c:pt idx="361">
                  <c:v>10.07981</c:v>
                </c:pt>
                <c:pt idx="362">
                  <c:v>10.10773</c:v>
                </c:pt>
                <c:pt idx="363">
                  <c:v>10.13566</c:v>
                </c:pt>
                <c:pt idx="364">
                  <c:v>10.16358</c:v>
                </c:pt>
                <c:pt idx="365">
                  <c:v>10.1915</c:v>
                </c:pt>
                <c:pt idx="366">
                  <c:v>10.21942</c:v>
                </c:pt>
                <c:pt idx="367">
                  <c:v>10.247339999999999</c:v>
                </c:pt>
                <c:pt idx="368">
                  <c:v>10.275270000000001</c:v>
                </c:pt>
                <c:pt idx="369">
                  <c:v>10.303190000000001</c:v>
                </c:pt>
                <c:pt idx="370">
                  <c:v>10.331110000000001</c:v>
                </c:pt>
                <c:pt idx="371">
                  <c:v>10.359030000000001</c:v>
                </c:pt>
                <c:pt idx="372">
                  <c:v>10.386950000000001</c:v>
                </c:pt>
                <c:pt idx="373">
                  <c:v>10.41488</c:v>
                </c:pt>
                <c:pt idx="374">
                  <c:v>10.4428</c:v>
                </c:pt>
                <c:pt idx="375">
                  <c:v>10.47072</c:v>
                </c:pt>
                <c:pt idx="376">
                  <c:v>10.49864</c:v>
                </c:pt>
                <c:pt idx="377">
                  <c:v>10.52656</c:v>
                </c:pt>
                <c:pt idx="378">
                  <c:v>10.554489999999999</c:v>
                </c:pt>
                <c:pt idx="379">
                  <c:v>10.582409999999999</c:v>
                </c:pt>
                <c:pt idx="380">
                  <c:v>10.610329999999999</c:v>
                </c:pt>
                <c:pt idx="381">
                  <c:v>10.638249999999999</c:v>
                </c:pt>
                <c:pt idx="382">
                  <c:v>10.666169999999999</c:v>
                </c:pt>
                <c:pt idx="383">
                  <c:v>10.694100000000001</c:v>
                </c:pt>
                <c:pt idx="384">
                  <c:v>10.722020000000001</c:v>
                </c:pt>
                <c:pt idx="385">
                  <c:v>10.74994</c:v>
                </c:pt>
                <c:pt idx="386">
                  <c:v>10.77786</c:v>
                </c:pt>
                <c:pt idx="387">
                  <c:v>10.80578</c:v>
                </c:pt>
                <c:pt idx="388">
                  <c:v>10.8337</c:v>
                </c:pt>
                <c:pt idx="389">
                  <c:v>10.86163</c:v>
                </c:pt>
                <c:pt idx="390">
                  <c:v>10.88955</c:v>
                </c:pt>
                <c:pt idx="391">
                  <c:v>10.91747</c:v>
                </c:pt>
                <c:pt idx="392">
                  <c:v>10.94539</c:v>
                </c:pt>
                <c:pt idx="393">
                  <c:v>10.97331</c:v>
                </c:pt>
                <c:pt idx="394">
                  <c:v>11.001239999999999</c:v>
                </c:pt>
                <c:pt idx="395">
                  <c:v>11.029159999999999</c:v>
                </c:pt>
                <c:pt idx="396">
                  <c:v>11.057079999999999</c:v>
                </c:pt>
                <c:pt idx="397">
                  <c:v>11.085000000000001</c:v>
                </c:pt>
                <c:pt idx="398">
                  <c:v>11.112920000000001</c:v>
                </c:pt>
                <c:pt idx="399">
                  <c:v>11.14085</c:v>
                </c:pt>
              </c:numCache>
            </c:numRef>
          </c:xVal>
          <c:yVal>
            <c:numRef>
              <c:f>副振動!$AF$2:$AF$401</c:f>
              <c:numCache>
                <c:formatCode>General</c:formatCode>
                <c:ptCount val="400"/>
                <c:pt idx="0">
                  <c:v>0</c:v>
                </c:pt>
                <c:pt idx="1">
                  <c:v>2.4309390899999998E-5</c:v>
                </c:pt>
                <c:pt idx="2">
                  <c:v>4.8130738300000002E-5</c:v>
                </c:pt>
                <c:pt idx="3">
                  <c:v>7.1473010999999995E-5</c:v>
                </c:pt>
                <c:pt idx="4">
                  <c:v>9.4347994000000009E-5</c:v>
                </c:pt>
                <c:pt idx="5">
                  <c:v>1.16770078E-4</c:v>
                </c:pt>
                <c:pt idx="6">
                  <c:v>1.38755836E-4</c:v>
                </c:pt>
                <c:pt idx="7">
                  <c:v>1.6032366000000002E-4</c:v>
                </c:pt>
                <c:pt idx="8">
                  <c:v>1.8149341000000001E-4</c:v>
                </c:pt>
                <c:pt idx="9">
                  <c:v>2.0228590999999999E-4</c:v>
                </c:pt>
                <c:pt idx="10">
                  <c:v>2.2272228999999999E-4</c:v>
                </c:pt>
                <c:pt idx="11">
                  <c:v>2.4282400000000002E-4</c:v>
                </c:pt>
                <c:pt idx="12">
                  <c:v>2.6261222E-4</c:v>
                </c:pt>
                <c:pt idx="13">
                  <c:v>2.8210736E-4</c:v>
                </c:pt>
                <c:pt idx="14">
                  <c:v>3.0132919999999999E-4</c:v>
                </c:pt>
                <c:pt idx="15">
                  <c:v>3.2029659E-4</c:v>
                </c:pt>
                <c:pt idx="16">
                  <c:v>3.3902687999999998E-4</c:v>
                </c:pt>
                <c:pt idx="17">
                  <c:v>3.5753648000000002E-4</c:v>
                </c:pt>
                <c:pt idx="18">
                  <c:v>3.7584051999999999E-4</c:v>
                </c:pt>
                <c:pt idx="19">
                  <c:v>3.9395252999999998E-4</c:v>
                </c:pt>
                <c:pt idx="20">
                  <c:v>4.1188500000000002E-4</c:v>
                </c:pt>
                <c:pt idx="21">
                  <c:v>4.2964911000000004E-4</c:v>
                </c:pt>
                <c:pt idx="22">
                  <c:v>4.4725479999999996E-4</c:v>
                </c:pt>
                <c:pt idx="23">
                  <c:v>4.6471120000000004E-4</c:v>
                </c:pt>
                <c:pt idx="24">
                  <c:v>4.8202610000000002E-4</c:v>
                </c:pt>
                <c:pt idx="25">
                  <c:v>4.9920620000000005E-4</c:v>
                </c:pt>
                <c:pt idx="26">
                  <c:v>5.1625800000000002E-4</c:v>
                </c:pt>
                <c:pt idx="27">
                  <c:v>5.3318650000000001E-4</c:v>
                </c:pt>
                <c:pt idx="28">
                  <c:v>5.4999650000000003E-4</c:v>
                </c:pt>
                <c:pt idx="29">
                  <c:v>5.6669200000000004E-4</c:v>
                </c:pt>
                <c:pt idx="30">
                  <c:v>5.8327649999999993E-4</c:v>
                </c:pt>
                <c:pt idx="31">
                  <c:v>5.9975289999999993E-4</c:v>
                </c:pt>
                <c:pt idx="32">
                  <c:v>6.1612389999999998E-4</c:v>
                </c:pt>
                <c:pt idx="33">
                  <c:v>6.323918E-4</c:v>
                </c:pt>
                <c:pt idx="34">
                  <c:v>6.4855849999999999E-4</c:v>
                </c:pt>
                <c:pt idx="35">
                  <c:v>6.6462559999999995E-4</c:v>
                </c:pt>
                <c:pt idx="36">
                  <c:v>6.8059469999999999E-4</c:v>
                </c:pt>
                <c:pt idx="37">
                  <c:v>6.9646699999999988E-4</c:v>
                </c:pt>
                <c:pt idx="38">
                  <c:v>7.1224340000000002E-4</c:v>
                </c:pt>
                <c:pt idx="39">
                  <c:v>7.2792470000000004E-4</c:v>
                </c:pt>
                <c:pt idx="40">
                  <c:v>7.4351249999999995E-4</c:v>
                </c:pt>
                <c:pt idx="41">
                  <c:v>7.5900730000000001E-4</c:v>
                </c:pt>
                <c:pt idx="42">
                  <c:v>7.7440929999999988E-4</c:v>
                </c:pt>
                <c:pt idx="43">
                  <c:v>7.8972039999999997E-4</c:v>
                </c:pt>
                <c:pt idx="44">
                  <c:v>8.0493939999999999E-4</c:v>
                </c:pt>
                <c:pt idx="45">
                  <c:v>8.2006809999999989E-4</c:v>
                </c:pt>
                <c:pt idx="46">
                  <c:v>8.3510569999999985E-4</c:v>
                </c:pt>
                <c:pt idx="47">
                  <c:v>8.5005459999999992E-4</c:v>
                </c:pt>
                <c:pt idx="48">
                  <c:v>8.649138999999999E-4</c:v>
                </c:pt>
                <c:pt idx="49">
                  <c:v>8.7968550000000012E-4</c:v>
                </c:pt>
                <c:pt idx="50">
                  <c:v>8.9436809999999991E-4</c:v>
                </c:pt>
                <c:pt idx="51">
                  <c:v>9.0896320000000001E-4</c:v>
                </c:pt>
                <c:pt idx="52">
                  <c:v>9.2347129999999992E-4</c:v>
                </c:pt>
                <c:pt idx="53">
                  <c:v>9.3789239999999999E-4</c:v>
                </c:pt>
                <c:pt idx="54">
                  <c:v>9.5222760000000003E-4</c:v>
                </c:pt>
                <c:pt idx="55">
                  <c:v>9.6647749999999994E-4</c:v>
                </c:pt>
                <c:pt idx="56">
                  <c:v>9.8064270000000012E-4</c:v>
                </c:pt>
                <c:pt idx="57">
                  <c:v>9.9472350000000005E-4</c:v>
                </c:pt>
                <c:pt idx="58">
                  <c:v>1.0087199999999998E-3</c:v>
                </c:pt>
                <c:pt idx="59">
                  <c:v>1.0226340000000001E-3</c:v>
                </c:pt>
                <c:pt idx="60">
                  <c:v>1.0364650999999999E-3</c:v>
                </c:pt>
                <c:pt idx="61">
                  <c:v>1.0502146E-3</c:v>
                </c:pt>
                <c:pt idx="62">
                  <c:v>1.0638824000000001E-3</c:v>
                </c:pt>
                <c:pt idx="63">
                  <c:v>1.0774703999999998E-3</c:v>
                </c:pt>
                <c:pt idx="64">
                  <c:v>1.0909788999999999E-3</c:v>
                </c:pt>
                <c:pt idx="65">
                  <c:v>1.1044080999999999E-3</c:v>
                </c:pt>
                <c:pt idx="66">
                  <c:v>1.1177587000000002E-3</c:v>
                </c:pt>
                <c:pt idx="67">
                  <c:v>1.1310311999999999E-3</c:v>
                </c:pt>
                <c:pt idx="68">
                  <c:v>1.1442276E-3</c:v>
                </c:pt>
                <c:pt idx="69">
                  <c:v>1.1573486000000001E-3</c:v>
                </c:pt>
                <c:pt idx="70">
                  <c:v>1.1703935000000002E-3</c:v>
                </c:pt>
                <c:pt idx="71">
                  <c:v>1.1833640999999997E-3</c:v>
                </c:pt>
                <c:pt idx="72">
                  <c:v>1.1962619E-3</c:v>
                </c:pt>
                <c:pt idx="73">
                  <c:v>1.2090857999999998E-3</c:v>
                </c:pt>
                <c:pt idx="74">
                  <c:v>1.2218392999999998E-3</c:v>
                </c:pt>
                <c:pt idx="75">
                  <c:v>1.2345203999999999E-3</c:v>
                </c:pt>
                <c:pt idx="76">
                  <c:v>1.2471324999999999E-3</c:v>
                </c:pt>
                <c:pt idx="77">
                  <c:v>1.2596749999999998E-3</c:v>
                </c:pt>
                <c:pt idx="78">
                  <c:v>1.2721499999999999E-3</c:v>
                </c:pt>
                <c:pt idx="79">
                  <c:v>1.2845570000000002E-3</c:v>
                </c:pt>
                <c:pt idx="80">
                  <c:v>1.2968979999999999E-3</c:v>
                </c:pt>
                <c:pt idx="81">
                  <c:v>1.3091729999999998E-3</c:v>
                </c:pt>
                <c:pt idx="82">
                  <c:v>1.321385E-3</c:v>
                </c:pt>
                <c:pt idx="83">
                  <c:v>1.3335329999999998E-3</c:v>
                </c:pt>
                <c:pt idx="84">
                  <c:v>1.345618E-3</c:v>
                </c:pt>
                <c:pt idx="85">
                  <c:v>1.357643E-3</c:v>
                </c:pt>
                <c:pt idx="86">
                  <c:v>1.3696059999999998E-3</c:v>
                </c:pt>
                <c:pt idx="87">
                  <c:v>1.3815109999999998E-3</c:v>
                </c:pt>
                <c:pt idx="88">
                  <c:v>1.393357E-3</c:v>
                </c:pt>
                <c:pt idx="89">
                  <c:v>1.4051479999999997E-3</c:v>
                </c:pt>
                <c:pt idx="90">
                  <c:v>1.416881E-3</c:v>
                </c:pt>
                <c:pt idx="91">
                  <c:v>1.4285609999999999E-3</c:v>
                </c:pt>
                <c:pt idx="92">
                  <c:v>1.4401860000000002E-3</c:v>
                </c:pt>
                <c:pt idx="93">
                  <c:v>1.4517589999999999E-3</c:v>
                </c:pt>
                <c:pt idx="94">
                  <c:v>1.46328E-3</c:v>
                </c:pt>
                <c:pt idx="95">
                  <c:v>1.4747520000000002E-3</c:v>
                </c:pt>
                <c:pt idx="96">
                  <c:v>1.4861759999999999E-3</c:v>
                </c:pt>
                <c:pt idx="97">
                  <c:v>1.4975509999999997E-3</c:v>
                </c:pt>
                <c:pt idx="98">
                  <c:v>1.50888E-3</c:v>
                </c:pt>
                <c:pt idx="99">
                  <c:v>1.5201650000000002E-3</c:v>
                </c:pt>
                <c:pt idx="100">
                  <c:v>1.5314059999999999E-3</c:v>
                </c:pt>
                <c:pt idx="101">
                  <c:v>1.5426049999999998E-3</c:v>
                </c:pt>
                <c:pt idx="102">
                  <c:v>1.553764E-3</c:v>
                </c:pt>
                <c:pt idx="103">
                  <c:v>1.564883E-3</c:v>
                </c:pt>
                <c:pt idx="104">
                  <c:v>1.5759649999999999E-3</c:v>
                </c:pt>
                <c:pt idx="105">
                  <c:v>1.5870099999999998E-3</c:v>
                </c:pt>
                <c:pt idx="106">
                  <c:v>1.5980210000000003E-3</c:v>
                </c:pt>
                <c:pt idx="107">
                  <c:v>1.6089989999999998E-3</c:v>
                </c:pt>
                <c:pt idx="108">
                  <c:v>1.6199459999999997E-3</c:v>
                </c:pt>
                <c:pt idx="109">
                  <c:v>1.6308630000000006E-3</c:v>
                </c:pt>
                <c:pt idx="110">
                  <c:v>1.6417530000000001E-3</c:v>
                </c:pt>
                <c:pt idx="111">
                  <c:v>1.6526170000000003E-3</c:v>
                </c:pt>
                <c:pt idx="112">
                  <c:v>1.6634560000000002E-3</c:v>
                </c:pt>
                <c:pt idx="113">
                  <c:v>1.6742749999999994E-3</c:v>
                </c:pt>
                <c:pt idx="114">
                  <c:v>1.6850729999999996E-3</c:v>
                </c:pt>
                <c:pt idx="115">
                  <c:v>1.6958540000000001E-3</c:v>
                </c:pt>
                <c:pt idx="116">
                  <c:v>1.7066199999999998E-3</c:v>
                </c:pt>
                <c:pt idx="117">
                  <c:v>1.717372E-3</c:v>
                </c:pt>
                <c:pt idx="118">
                  <c:v>1.7281140000000002E-3</c:v>
                </c:pt>
                <c:pt idx="119">
                  <c:v>1.738847E-3</c:v>
                </c:pt>
                <c:pt idx="120">
                  <c:v>1.7495760000000005E-3</c:v>
                </c:pt>
                <c:pt idx="121">
                  <c:v>1.760302E-3</c:v>
                </c:pt>
                <c:pt idx="122">
                  <c:v>1.7710269999999997E-3</c:v>
                </c:pt>
                <c:pt idx="123">
                  <c:v>1.7817569999999997E-3</c:v>
                </c:pt>
                <c:pt idx="124">
                  <c:v>1.7924919999999997E-3</c:v>
                </c:pt>
                <c:pt idx="125">
                  <c:v>1.8032389999999999E-3</c:v>
                </c:pt>
                <c:pt idx="126">
                  <c:v>1.8139980000000003E-3</c:v>
                </c:pt>
                <c:pt idx="127">
                  <c:v>1.8247749999999998E-3</c:v>
                </c:pt>
                <c:pt idx="128">
                  <c:v>1.8355730000000001E-3</c:v>
                </c:pt>
                <c:pt idx="129">
                  <c:v>1.8463969999999996E-3</c:v>
                </c:pt>
                <c:pt idx="130">
                  <c:v>1.8572509999999999E-3</c:v>
                </c:pt>
                <c:pt idx="131">
                  <c:v>1.8681399999999999E-3</c:v>
                </c:pt>
                <c:pt idx="132">
                  <c:v>1.8790680000000002E-3</c:v>
                </c:pt>
                <c:pt idx="133">
                  <c:v>1.8900419999999998E-3</c:v>
                </c:pt>
                <c:pt idx="134">
                  <c:v>1.9010679999999997E-3</c:v>
                </c:pt>
                <c:pt idx="135">
                  <c:v>1.912151E-3</c:v>
                </c:pt>
                <c:pt idx="136">
                  <c:v>1.9232979999999995E-3</c:v>
                </c:pt>
                <c:pt idx="137">
                  <c:v>1.9345150000000004E-3</c:v>
                </c:pt>
                <c:pt idx="138">
                  <c:v>1.9458110000000004E-3</c:v>
                </c:pt>
                <c:pt idx="139">
                  <c:v>1.9571960000000005E-3</c:v>
                </c:pt>
                <c:pt idx="140">
                  <c:v>1.9686759999999999E-3</c:v>
                </c:pt>
                <c:pt idx="141">
                  <c:v>1.9802610000000005E-3</c:v>
                </c:pt>
                <c:pt idx="142">
                  <c:v>1.9919620000000008E-3</c:v>
                </c:pt>
                <c:pt idx="143">
                  <c:v>2.0037900000000001E-3</c:v>
                </c:pt>
                <c:pt idx="144">
                  <c:v>2.0157589999999989E-3</c:v>
                </c:pt>
                <c:pt idx="145">
                  <c:v>2.0278809999999987E-3</c:v>
                </c:pt>
                <c:pt idx="146">
                  <c:v>2.0401700000000009E-3</c:v>
                </c:pt>
                <c:pt idx="147">
                  <c:v>2.0526429999999998E-3</c:v>
                </c:pt>
                <c:pt idx="148">
                  <c:v>2.0653179999999991E-3</c:v>
                </c:pt>
                <c:pt idx="149">
                  <c:v>2.0782140000000001E-3</c:v>
                </c:pt>
                <c:pt idx="150">
                  <c:v>2.091351E-3</c:v>
                </c:pt>
                <c:pt idx="151">
                  <c:v>2.1047529999999991E-3</c:v>
                </c:pt>
                <c:pt idx="152">
                  <c:v>2.118455E-3</c:v>
                </c:pt>
                <c:pt idx="153">
                  <c:v>2.132475E-3</c:v>
                </c:pt>
                <c:pt idx="154">
                  <c:v>2.146851E-3</c:v>
                </c:pt>
                <c:pt idx="155">
                  <c:v>2.1616230000000014E-3</c:v>
                </c:pt>
                <c:pt idx="156">
                  <c:v>2.1768199999999994E-3</c:v>
                </c:pt>
                <c:pt idx="157">
                  <c:v>2.1925E-3</c:v>
                </c:pt>
                <c:pt idx="158">
                  <c:v>2.2087099999999991E-3</c:v>
                </c:pt>
                <c:pt idx="159">
                  <c:v>2.2255299999999999E-3</c:v>
                </c:pt>
                <c:pt idx="160">
                  <c:v>2.2430000000000002E-3</c:v>
                </c:pt>
                <c:pt idx="161">
                  <c:v>2.2612199999999995E-3</c:v>
                </c:pt>
                <c:pt idx="162">
                  <c:v>2.2802699999999992E-3</c:v>
                </c:pt>
                <c:pt idx="163">
                  <c:v>2.3002600000000002E-3</c:v>
                </c:pt>
                <c:pt idx="164">
                  <c:v>2.3213300000000017E-3</c:v>
                </c:pt>
                <c:pt idx="165">
                  <c:v>2.3436100000000012E-3</c:v>
                </c:pt>
                <c:pt idx="166">
                  <c:v>2.3672599999999995E-3</c:v>
                </c:pt>
                <c:pt idx="167">
                  <c:v>2.3925300000000004E-3</c:v>
                </c:pt>
                <c:pt idx="168">
                  <c:v>2.4196399999999972E-3</c:v>
                </c:pt>
                <c:pt idx="169">
                  <c:v>2.4488899999999987E-3</c:v>
                </c:pt>
                <c:pt idx="170">
                  <c:v>2.4806699999999973E-3</c:v>
                </c:pt>
                <c:pt idx="171">
                  <c:v>2.5154399999999973E-3</c:v>
                </c:pt>
                <c:pt idx="172">
                  <c:v>2.5537599999999987E-3</c:v>
                </c:pt>
                <c:pt idx="173">
                  <c:v>2.596389999999997E-3</c:v>
                </c:pt>
                <c:pt idx="174">
                  <c:v>2.6442700000000006E-3</c:v>
                </c:pt>
                <c:pt idx="175">
                  <c:v>2.6986700000000037E-3</c:v>
                </c:pt>
                <c:pt idx="176">
                  <c:v>2.7612600000000015E-3</c:v>
                </c:pt>
                <c:pt idx="177">
                  <c:v>2.8343700000000027E-3</c:v>
                </c:pt>
                <c:pt idx="178">
                  <c:v>2.9212600000000019E-3</c:v>
                </c:pt>
                <c:pt idx="179">
                  <c:v>3.0267100000000019E-3</c:v>
                </c:pt>
                <c:pt idx="180">
                  <c:v>3.1579799999999977E-3</c:v>
                </c:pt>
                <c:pt idx="181">
                  <c:v>3.3266399999999988E-3</c:v>
                </c:pt>
                <c:pt idx="182">
                  <c:v>3.5522699999999963E-3</c:v>
                </c:pt>
                <c:pt idx="183">
                  <c:v>3.8708600000000037E-3</c:v>
                </c:pt>
                <c:pt idx="184">
                  <c:v>4.355799999999993E-3</c:v>
                </c:pt>
                <c:pt idx="185">
                  <c:v>5.1812999999999998E-3</c:v>
                </c:pt>
                <c:pt idx="186">
                  <c:v>6.8515000000000104E-3</c:v>
                </c:pt>
                <c:pt idx="187">
                  <c:v>1.0771799999999998E-2</c:v>
                </c:pt>
                <c:pt idx="188">
                  <c:v>8.5011999999999865E-3</c:v>
                </c:pt>
                <c:pt idx="189">
                  <c:v>3.0832000000000082E-3</c:v>
                </c:pt>
                <c:pt idx="190">
                  <c:v>1.1248000000000091E-3</c:v>
                </c:pt>
                <c:pt idx="191">
                  <c:v>2.082999999999946E-4</c:v>
                </c:pt>
                <c:pt idx="192">
                  <c:v>3.1573000000000018E-4</c:v>
                </c:pt>
                <c:pt idx="193">
                  <c:v>6.5429999999999655E-4</c:v>
                </c:pt>
                <c:pt idx="194">
                  <c:v>8.9135999999999382E-4</c:v>
                </c:pt>
                <c:pt idx="195">
                  <c:v>1.0670200000000019E-3</c:v>
                </c:pt>
                <c:pt idx="196">
                  <c:v>1.2027899999999953E-3</c:v>
                </c:pt>
                <c:pt idx="197">
                  <c:v>1.3111900000000037E-3</c:v>
                </c:pt>
                <c:pt idx="198">
                  <c:v>1.4000200000000018E-3</c:v>
                </c:pt>
                <c:pt idx="199">
                  <c:v>1.4743499999999993E-3</c:v>
                </c:pt>
                <c:pt idx="200">
                  <c:v>1.5376699999999979E-3</c:v>
                </c:pt>
                <c:pt idx="201">
                  <c:v>1.5924000000000008E-3</c:v>
                </c:pt>
                <c:pt idx="202">
                  <c:v>1.6403299999999989E-3</c:v>
                </c:pt>
                <c:pt idx="203">
                  <c:v>1.6827599999999984E-3</c:v>
                </c:pt>
                <c:pt idx="204">
                  <c:v>1.7206900000000004E-3</c:v>
                </c:pt>
                <c:pt idx="205">
                  <c:v>1.7549000000000002E-3</c:v>
                </c:pt>
                <c:pt idx="206">
                  <c:v>1.7859699999999978E-3</c:v>
                </c:pt>
                <c:pt idx="207">
                  <c:v>1.8143900000000025E-3</c:v>
                </c:pt>
                <c:pt idx="208">
                  <c:v>1.8405400000000016E-3</c:v>
                </c:pt>
                <c:pt idx="209">
                  <c:v>1.8647299999999985E-3</c:v>
                </c:pt>
                <c:pt idx="210">
                  <c:v>1.8872300000000002E-3</c:v>
                </c:pt>
                <c:pt idx="211">
                  <c:v>1.9082399999999985E-3</c:v>
                </c:pt>
                <c:pt idx="212">
                  <c:v>1.9279399999999995E-3</c:v>
                </c:pt>
                <c:pt idx="213">
                  <c:v>1.9465000000000003E-3</c:v>
                </c:pt>
                <c:pt idx="214">
                  <c:v>1.964030000000002E-3</c:v>
                </c:pt>
                <c:pt idx="215">
                  <c:v>1.9806399999999988E-3</c:v>
                </c:pt>
                <c:pt idx="216">
                  <c:v>1.9964400000000021E-3</c:v>
                </c:pt>
                <c:pt idx="217">
                  <c:v>2.0114900000000012E-3</c:v>
                </c:pt>
                <c:pt idx="218">
                  <c:v>2.0258600000000009E-3</c:v>
                </c:pt>
                <c:pt idx="219">
                  <c:v>2.0396400000000005E-3</c:v>
                </c:pt>
                <c:pt idx="220">
                  <c:v>2.0528600000000018E-3</c:v>
                </c:pt>
                <c:pt idx="221">
                  <c:v>2.0655699999999992E-3</c:v>
                </c:pt>
                <c:pt idx="222">
                  <c:v>2.0778100000000011E-3</c:v>
                </c:pt>
                <c:pt idx="223">
                  <c:v>2.0896200000000004E-3</c:v>
                </c:pt>
                <c:pt idx="224">
                  <c:v>2.1010500000000001E-3</c:v>
                </c:pt>
                <c:pt idx="225">
                  <c:v>2.1121100000000004E-3</c:v>
                </c:pt>
                <c:pt idx="226">
                  <c:v>2.1228300000000009E-3</c:v>
                </c:pt>
                <c:pt idx="227">
                  <c:v>2.1332400000000015E-3</c:v>
                </c:pt>
                <c:pt idx="228">
                  <c:v>2.1433500000000005E-3</c:v>
                </c:pt>
                <c:pt idx="229">
                  <c:v>2.1531999999999992E-3</c:v>
                </c:pt>
                <c:pt idx="230">
                  <c:v>2.1627799999999996E-3</c:v>
                </c:pt>
                <c:pt idx="231">
                  <c:v>2.1721399999999995E-3</c:v>
                </c:pt>
                <c:pt idx="232">
                  <c:v>2.1812600000000008E-3</c:v>
                </c:pt>
                <c:pt idx="233">
                  <c:v>2.1901799999999999E-3</c:v>
                </c:pt>
                <c:pt idx="234">
                  <c:v>2.1989000000000002E-3</c:v>
                </c:pt>
                <c:pt idx="235">
                  <c:v>2.2074299999999998E-3</c:v>
                </c:pt>
                <c:pt idx="236">
                  <c:v>2.2157900000000005E-3</c:v>
                </c:pt>
                <c:pt idx="237">
                  <c:v>2.2239700000000005E-3</c:v>
                </c:pt>
                <c:pt idx="238">
                  <c:v>2.2320059999999999E-3</c:v>
                </c:pt>
                <c:pt idx="239">
                  <c:v>2.239886E-3</c:v>
                </c:pt>
                <c:pt idx="240">
                  <c:v>2.2476219999999995E-3</c:v>
                </c:pt>
                <c:pt idx="241">
                  <c:v>2.2552200000000005E-3</c:v>
                </c:pt>
                <c:pt idx="242">
                  <c:v>2.2626980000000005E-3</c:v>
                </c:pt>
                <c:pt idx="243">
                  <c:v>2.2700429999999994E-3</c:v>
                </c:pt>
                <c:pt idx="244">
                  <c:v>2.2772770000000012E-3</c:v>
                </c:pt>
                <c:pt idx="245">
                  <c:v>2.284396000000001E-3</c:v>
                </c:pt>
                <c:pt idx="246">
                  <c:v>2.2914040000000004E-3</c:v>
                </c:pt>
                <c:pt idx="247">
                  <c:v>2.2983119999999985E-3</c:v>
                </c:pt>
                <c:pt idx="248">
                  <c:v>2.3051240000000004E-3</c:v>
                </c:pt>
                <c:pt idx="249">
                  <c:v>2.3118389999999996E-3</c:v>
                </c:pt>
                <c:pt idx="250">
                  <c:v>2.3184659999999999E-3</c:v>
                </c:pt>
                <c:pt idx="251">
                  <c:v>2.3250010000000002E-3</c:v>
                </c:pt>
                <c:pt idx="252">
                  <c:v>2.3314469999999995E-3</c:v>
                </c:pt>
                <c:pt idx="253">
                  <c:v>2.3378180000000002E-3</c:v>
                </c:pt>
                <c:pt idx="254">
                  <c:v>2.3441080000000001E-3</c:v>
                </c:pt>
                <c:pt idx="255">
                  <c:v>2.350324E-3</c:v>
                </c:pt>
                <c:pt idx="256">
                  <c:v>2.3564659999999998E-3</c:v>
                </c:pt>
                <c:pt idx="257">
                  <c:v>2.3625379999999991E-3</c:v>
                </c:pt>
                <c:pt idx="258">
                  <c:v>2.3685399999999997E-3</c:v>
                </c:pt>
                <c:pt idx="259">
                  <c:v>2.3744770000000007E-3</c:v>
                </c:pt>
                <c:pt idx="260">
                  <c:v>2.3803499999999998E-3</c:v>
                </c:pt>
                <c:pt idx="261">
                  <c:v>2.3861610000000004E-3</c:v>
                </c:pt>
                <c:pt idx="262">
                  <c:v>2.3919120000000004E-3</c:v>
                </c:pt>
                <c:pt idx="263">
                  <c:v>2.3976030000000008E-3</c:v>
                </c:pt>
                <c:pt idx="264">
                  <c:v>2.4032380000000002E-3</c:v>
                </c:pt>
                <c:pt idx="265">
                  <c:v>2.4088180000000001E-3</c:v>
                </c:pt>
                <c:pt idx="266">
                  <c:v>2.4143440000000006E-3</c:v>
                </c:pt>
                <c:pt idx="267">
                  <c:v>2.4198180000000007E-3</c:v>
                </c:pt>
                <c:pt idx="268">
                  <c:v>2.4252409999999999E-3</c:v>
                </c:pt>
                <c:pt idx="269">
                  <c:v>2.4306139999999993E-3</c:v>
                </c:pt>
                <c:pt idx="270">
                  <c:v>2.435940000000001E-3</c:v>
                </c:pt>
                <c:pt idx="271">
                  <c:v>2.4412180000000002E-3</c:v>
                </c:pt>
                <c:pt idx="272">
                  <c:v>2.4464499999999993E-3</c:v>
                </c:pt>
                <c:pt idx="273">
                  <c:v>2.4516369999999996E-3</c:v>
                </c:pt>
                <c:pt idx="274">
                  <c:v>2.4567809999999999E-3</c:v>
                </c:pt>
                <c:pt idx="275">
                  <c:v>2.4618830000000006E-3</c:v>
                </c:pt>
                <c:pt idx="276">
                  <c:v>2.4669420000000006E-3</c:v>
                </c:pt>
                <c:pt idx="277">
                  <c:v>2.4719620000000003E-3</c:v>
                </c:pt>
                <c:pt idx="278">
                  <c:v>2.4769399999999995E-3</c:v>
                </c:pt>
                <c:pt idx="279">
                  <c:v>2.4818799999999997E-3</c:v>
                </c:pt>
                <c:pt idx="280">
                  <c:v>2.4867810000000004E-3</c:v>
                </c:pt>
                <c:pt idx="281">
                  <c:v>2.4916449999999998E-3</c:v>
                </c:pt>
                <c:pt idx="282">
                  <c:v>2.4964739999999994E-3</c:v>
                </c:pt>
                <c:pt idx="283">
                  <c:v>2.5012660000000003E-3</c:v>
                </c:pt>
                <c:pt idx="284">
                  <c:v>2.5060220000000001E-3</c:v>
                </c:pt>
                <c:pt idx="285">
                  <c:v>2.5107439999999996E-3</c:v>
                </c:pt>
                <c:pt idx="286">
                  <c:v>2.5154320000000006E-3</c:v>
                </c:pt>
                <c:pt idx="287">
                  <c:v>2.5200869999999998E-3</c:v>
                </c:pt>
                <c:pt idx="288">
                  <c:v>2.524709E-3</c:v>
                </c:pt>
                <c:pt idx="289">
                  <c:v>2.5293E-3</c:v>
                </c:pt>
                <c:pt idx="290">
                  <c:v>2.5338589999999994E-3</c:v>
                </c:pt>
                <c:pt idx="291">
                  <c:v>2.5383870000000005E-3</c:v>
                </c:pt>
                <c:pt idx="292">
                  <c:v>2.5428849999999999E-3</c:v>
                </c:pt>
                <c:pt idx="293">
                  <c:v>2.5473529999999996E-3</c:v>
                </c:pt>
                <c:pt idx="294">
                  <c:v>2.5517919999999998E-3</c:v>
                </c:pt>
                <c:pt idx="295">
                  <c:v>2.5562010000000001E-3</c:v>
                </c:pt>
                <c:pt idx="296">
                  <c:v>2.560583E-3</c:v>
                </c:pt>
                <c:pt idx="297">
                  <c:v>2.5649370000000006E-3</c:v>
                </c:pt>
                <c:pt idx="298">
                  <c:v>2.5692629999999996E-3</c:v>
                </c:pt>
                <c:pt idx="299">
                  <c:v>2.5735619999999997E-3</c:v>
                </c:pt>
                <c:pt idx="300">
                  <c:v>2.5778349999999997E-3</c:v>
                </c:pt>
                <c:pt idx="301">
                  <c:v>2.5820820000000003E-3</c:v>
                </c:pt>
                <c:pt idx="302">
                  <c:v>2.5863019999999995E-3</c:v>
                </c:pt>
                <c:pt idx="303">
                  <c:v>2.5904969999999998E-3</c:v>
                </c:pt>
                <c:pt idx="304">
                  <c:v>2.5946679999999996E-3</c:v>
                </c:pt>
                <c:pt idx="305">
                  <c:v>2.5988119999999998E-3</c:v>
                </c:pt>
                <c:pt idx="306">
                  <c:v>2.6029340000000003E-3</c:v>
                </c:pt>
                <c:pt idx="307">
                  <c:v>2.6070310000000001E-3</c:v>
                </c:pt>
                <c:pt idx="308">
                  <c:v>2.6111039999999995E-3</c:v>
                </c:pt>
                <c:pt idx="309">
                  <c:v>2.6151539999999997E-3</c:v>
                </c:pt>
                <c:pt idx="310">
                  <c:v>2.6191809999999999E-3</c:v>
                </c:pt>
                <c:pt idx="311">
                  <c:v>2.6231850000000001E-3</c:v>
                </c:pt>
                <c:pt idx="312">
                  <c:v>2.627168E-3</c:v>
                </c:pt>
                <c:pt idx="313">
                  <c:v>2.6311269999999996E-3</c:v>
                </c:pt>
                <c:pt idx="314">
                  <c:v>2.6350649999999998E-3</c:v>
                </c:pt>
                <c:pt idx="315">
                  <c:v>2.6389810000000003E-3</c:v>
                </c:pt>
                <c:pt idx="316">
                  <c:v>2.6428759999999997E-3</c:v>
                </c:pt>
                <c:pt idx="317">
                  <c:v>2.6467499999999998E-3</c:v>
                </c:pt>
                <c:pt idx="318">
                  <c:v>2.6506030000000005E-3</c:v>
                </c:pt>
                <c:pt idx="319">
                  <c:v>2.6544350000000001E-3</c:v>
                </c:pt>
                <c:pt idx="320">
                  <c:v>2.6582479999999993E-3</c:v>
                </c:pt>
                <c:pt idx="321">
                  <c:v>2.6620400000000001E-3</c:v>
                </c:pt>
                <c:pt idx="322">
                  <c:v>2.6658129999999995E-3</c:v>
                </c:pt>
                <c:pt idx="323">
                  <c:v>2.669566E-3</c:v>
                </c:pt>
                <c:pt idx="324">
                  <c:v>2.6732989999999996E-3</c:v>
                </c:pt>
                <c:pt idx="325">
                  <c:v>2.6770129999999998E-3</c:v>
                </c:pt>
                <c:pt idx="326">
                  <c:v>2.6807089999999999E-3</c:v>
                </c:pt>
                <c:pt idx="327">
                  <c:v>2.6843850000000001E-3</c:v>
                </c:pt>
                <c:pt idx="328">
                  <c:v>2.6880430000000002E-3</c:v>
                </c:pt>
                <c:pt idx="329">
                  <c:v>2.6916839999999997E-3</c:v>
                </c:pt>
                <c:pt idx="330">
                  <c:v>2.6953060000000002E-3</c:v>
                </c:pt>
                <c:pt idx="331">
                  <c:v>2.6989089999999998E-3</c:v>
                </c:pt>
                <c:pt idx="332">
                  <c:v>2.7024950000000005E-3</c:v>
                </c:pt>
                <c:pt idx="333">
                  <c:v>2.7060639999999998E-3</c:v>
                </c:pt>
                <c:pt idx="334">
                  <c:v>2.7096149999999999E-3</c:v>
                </c:pt>
                <c:pt idx="335">
                  <c:v>2.7131480000000003E-3</c:v>
                </c:pt>
                <c:pt idx="336">
                  <c:v>2.7166650000000001E-3</c:v>
                </c:pt>
                <c:pt idx="337">
                  <c:v>2.7201649999999996E-3</c:v>
                </c:pt>
                <c:pt idx="338">
                  <c:v>2.723648E-3</c:v>
                </c:pt>
                <c:pt idx="339">
                  <c:v>2.727115E-3</c:v>
                </c:pt>
                <c:pt idx="340">
                  <c:v>2.7305660000000002E-3</c:v>
                </c:pt>
                <c:pt idx="341">
                  <c:v>2.7340009999999998E-3</c:v>
                </c:pt>
                <c:pt idx="342">
                  <c:v>2.7374179999999997E-3</c:v>
                </c:pt>
                <c:pt idx="343">
                  <c:v>2.7408210000000005E-3</c:v>
                </c:pt>
                <c:pt idx="344">
                  <c:v>2.7442070000000002E-3</c:v>
                </c:pt>
                <c:pt idx="345">
                  <c:v>2.7475790000000004E-3</c:v>
                </c:pt>
                <c:pt idx="346">
                  <c:v>2.7509340000000005E-3</c:v>
                </c:pt>
                <c:pt idx="347">
                  <c:v>2.7542739999999997E-3</c:v>
                </c:pt>
                <c:pt idx="348">
                  <c:v>2.7575989999999999E-3</c:v>
                </c:pt>
                <c:pt idx="349">
                  <c:v>2.7609090000000002E-3</c:v>
                </c:pt>
                <c:pt idx="350">
                  <c:v>2.764205E-3</c:v>
                </c:pt>
                <c:pt idx="351">
                  <c:v>2.7674850000000001E-3</c:v>
                </c:pt>
                <c:pt idx="352">
                  <c:v>2.7707510000000001E-3</c:v>
                </c:pt>
                <c:pt idx="353">
                  <c:v>2.7740019999999998E-3</c:v>
                </c:pt>
                <c:pt idx="354">
                  <c:v>2.777238E-3</c:v>
                </c:pt>
                <c:pt idx="355">
                  <c:v>2.7804609999999997E-3</c:v>
                </c:pt>
                <c:pt idx="356">
                  <c:v>2.7836689999999999E-3</c:v>
                </c:pt>
                <c:pt idx="357">
                  <c:v>2.786864E-3</c:v>
                </c:pt>
                <c:pt idx="358">
                  <c:v>2.7900450000000005E-3</c:v>
                </c:pt>
                <c:pt idx="359">
                  <c:v>2.7932109999999999E-3</c:v>
                </c:pt>
                <c:pt idx="360">
                  <c:v>2.796364E-3</c:v>
                </c:pt>
                <c:pt idx="361">
                  <c:v>2.7995039999999995E-3</c:v>
                </c:pt>
                <c:pt idx="362">
                  <c:v>2.8026300000000004E-3</c:v>
                </c:pt>
                <c:pt idx="363">
                  <c:v>2.8057429999999999E-3</c:v>
                </c:pt>
                <c:pt idx="364">
                  <c:v>2.8088419999999998E-3</c:v>
                </c:pt>
                <c:pt idx="365">
                  <c:v>2.8119290000000003E-3</c:v>
                </c:pt>
                <c:pt idx="366">
                  <c:v>2.815002E-3</c:v>
                </c:pt>
                <c:pt idx="367">
                  <c:v>2.8180630000000004E-3</c:v>
                </c:pt>
                <c:pt idx="368">
                  <c:v>2.8211099999999999E-3</c:v>
                </c:pt>
                <c:pt idx="369">
                  <c:v>2.8241459999999996E-3</c:v>
                </c:pt>
                <c:pt idx="370">
                  <c:v>2.8271680000000001E-3</c:v>
                </c:pt>
                <c:pt idx="371">
                  <c:v>2.8301779999999996E-3</c:v>
                </c:pt>
                <c:pt idx="372">
                  <c:v>2.8331750000000003E-3</c:v>
                </c:pt>
                <c:pt idx="373">
                  <c:v>2.8361610000000002E-3</c:v>
                </c:pt>
                <c:pt idx="374">
                  <c:v>2.8391340000000001E-3</c:v>
                </c:pt>
                <c:pt idx="375">
                  <c:v>2.8420950000000002E-3</c:v>
                </c:pt>
                <c:pt idx="376">
                  <c:v>2.8450430000000002E-3</c:v>
                </c:pt>
                <c:pt idx="377">
                  <c:v>2.8479809999999999E-3</c:v>
                </c:pt>
                <c:pt idx="378">
                  <c:v>2.8509050000000004E-3</c:v>
                </c:pt>
                <c:pt idx="379">
                  <c:v>2.8538180000000002E-3</c:v>
                </c:pt>
                <c:pt idx="380">
                  <c:v>2.8567200000000001E-3</c:v>
                </c:pt>
                <c:pt idx="381">
                  <c:v>2.8596099999999998E-3</c:v>
                </c:pt>
                <c:pt idx="382">
                  <c:v>2.8624889999999997E-3</c:v>
                </c:pt>
                <c:pt idx="383">
                  <c:v>2.8653559999999999E-3</c:v>
                </c:pt>
                <c:pt idx="384">
                  <c:v>2.8682120000000002E-3</c:v>
                </c:pt>
                <c:pt idx="385">
                  <c:v>2.8710560000000003E-3</c:v>
                </c:pt>
                <c:pt idx="386">
                  <c:v>2.8738899999999996E-3</c:v>
                </c:pt>
                <c:pt idx="387">
                  <c:v>2.8767119999999996E-3</c:v>
                </c:pt>
                <c:pt idx="388">
                  <c:v>2.8795220000000002E-3</c:v>
                </c:pt>
                <c:pt idx="389">
                  <c:v>2.8823230000000004E-3</c:v>
                </c:pt>
                <c:pt idx="390">
                  <c:v>2.8851130000000003E-3</c:v>
                </c:pt>
                <c:pt idx="391">
                  <c:v>2.8878910000000005E-3</c:v>
                </c:pt>
                <c:pt idx="392">
                  <c:v>2.8906589999999994E-3</c:v>
                </c:pt>
                <c:pt idx="393">
                  <c:v>2.8934160000000002E-3</c:v>
                </c:pt>
                <c:pt idx="394">
                  <c:v>2.8961620000000003E-3</c:v>
                </c:pt>
                <c:pt idx="395">
                  <c:v>2.8988980000000004E-3</c:v>
                </c:pt>
                <c:pt idx="396">
                  <c:v>2.9016239999999998E-3</c:v>
                </c:pt>
                <c:pt idx="397">
                  <c:v>2.9043389999999997E-3</c:v>
                </c:pt>
                <c:pt idx="398">
                  <c:v>2.9070449999999996E-3</c:v>
                </c:pt>
                <c:pt idx="399">
                  <c:v>2.9097390000000002E-3</c:v>
                </c:pt>
              </c:numCache>
            </c:numRef>
          </c:yVal>
          <c:smooth val="1"/>
          <c:extLst>
            <c:ext xmlns:c16="http://schemas.microsoft.com/office/drawing/2014/chart" uri="{C3380CC4-5D6E-409C-BE32-E72D297353CC}">
              <c16:uniqueId val="{00000008-B8DF-4B46-BB08-C5B84411FC53}"/>
            </c:ext>
          </c:extLst>
        </c:ser>
        <c:dLbls>
          <c:showLegendKey val="0"/>
          <c:showVal val="0"/>
          <c:showCatName val="0"/>
          <c:showSerName val="0"/>
          <c:showPercent val="0"/>
          <c:showBubbleSize val="0"/>
        </c:dLbls>
        <c:axId val="254249208"/>
        <c:axId val="254249992"/>
      </c:scatterChart>
      <c:valAx>
        <c:axId val="254249208"/>
        <c:scaling>
          <c:orientation val="minMax"/>
          <c:max val="7"/>
          <c:min val="3"/>
        </c:scaling>
        <c:delete val="0"/>
        <c:axPos val="b"/>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ja-JP" altLang="en-US" sz="1600" dirty="0"/>
                  <a:t>周波数</a:t>
                </a:r>
                <a:r>
                  <a:rPr lang="en-US" altLang="ja-JP" sz="1600" dirty="0"/>
                  <a:t>[Hz] </a:t>
                </a: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ja-JP"/>
            </a:p>
          </c:txPr>
        </c:title>
        <c:numFmt formatCode="General" sourceLinked="1"/>
        <c:majorTickMark val="in"/>
        <c:minorTickMark val="in"/>
        <c:tickLblPos val="nextTo"/>
        <c:spPr>
          <a:noFill/>
          <a:ln w="9525" cap="flat" cmpd="sng" algn="ctr">
            <a:solidFill>
              <a:schemeClr val="tx1"/>
            </a:solidFill>
            <a:round/>
          </a:ln>
          <a:effectLst/>
        </c:spPr>
        <c:txPr>
          <a:bodyPr rot="0" spcFirstLastPara="1" vertOverflow="ellipsis" wrap="square" anchor="t" anchorCtr="0"/>
          <a:lstStyle/>
          <a:p>
            <a:pPr>
              <a:defRPr sz="1000" b="0" i="0" u="none" strike="noStrike" kern="1200" baseline="0">
                <a:solidFill>
                  <a:schemeClr val="tx1">
                    <a:lumMod val="65000"/>
                    <a:lumOff val="35000"/>
                  </a:schemeClr>
                </a:solidFill>
                <a:latin typeface="+mn-lt"/>
                <a:ea typeface="+mn-ea"/>
                <a:cs typeface="+mn-cs"/>
              </a:defRPr>
            </a:pPr>
            <a:endParaRPr lang="ja-JP"/>
          </a:p>
        </c:txPr>
        <c:crossAx val="254249992"/>
        <c:crosses val="autoZero"/>
        <c:crossBetween val="midCat"/>
        <c:minorUnit val="0.1"/>
      </c:valAx>
      <c:valAx>
        <c:axId val="254249992"/>
        <c:scaling>
          <c:orientation val="minMax"/>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lvl="1" algn="ctr" rtl="0">
                  <a:defRPr sz="1000" b="0" i="0" u="none" strike="noStrike" kern="1200" baseline="0">
                    <a:solidFill>
                      <a:prstClr val="black">
                        <a:lumMod val="65000"/>
                        <a:lumOff val="35000"/>
                      </a:prstClr>
                    </a:solidFill>
                    <a:latin typeface="+mn-lt"/>
                    <a:ea typeface="+mn-ea"/>
                    <a:cs typeface="+mn-cs"/>
                  </a:defRPr>
                </a:pPr>
                <a:r>
                  <a:rPr lang="ja-JP" altLang="en-US" sz="1600" dirty="0"/>
                  <a:t>振幅</a:t>
                </a:r>
                <a:r>
                  <a:rPr lang="en-US" altLang="ja-JP" sz="1600" dirty="0"/>
                  <a:t>[m]</a:t>
                </a:r>
              </a:p>
            </c:rich>
          </c:tx>
          <c:layout>
            <c:manualLayout>
              <c:xMode val="edge"/>
              <c:yMode val="edge"/>
              <c:x val="1.2243092678476335E-2"/>
              <c:y val="0.31220310598127887"/>
            </c:manualLayout>
          </c:layout>
          <c:overlay val="0"/>
          <c:spPr>
            <a:noFill/>
            <a:ln>
              <a:noFill/>
            </a:ln>
            <a:effectLst/>
          </c:spPr>
          <c:txPr>
            <a:bodyPr rot="-5400000" spcFirstLastPara="1" vertOverflow="ellipsis" vert="horz" wrap="square" anchor="ctr" anchorCtr="1"/>
            <a:lstStyle/>
            <a:p>
              <a:pPr lvl="1" algn="ctr" rtl="0">
                <a:defRPr sz="1000" b="0" i="0" u="none" strike="noStrike" kern="1200" baseline="0">
                  <a:solidFill>
                    <a:prstClr val="black">
                      <a:lumMod val="65000"/>
                      <a:lumOff val="35000"/>
                    </a:prstClr>
                  </a:solidFill>
                  <a:latin typeface="+mn-lt"/>
                  <a:ea typeface="+mn-ea"/>
                  <a:cs typeface="+mn-cs"/>
                </a:defRPr>
              </a:pPr>
              <a:endParaRPr lang="ja-JP"/>
            </a:p>
          </c:txPr>
        </c:title>
        <c:numFmt formatCode="General" sourceLinked="0"/>
        <c:majorTickMark val="in"/>
        <c:minorTickMark val="in"/>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ja-JP"/>
          </a:p>
        </c:txPr>
        <c:crossAx val="254249208"/>
        <c:crosses val="autoZero"/>
        <c:crossBetween val="midCat"/>
      </c:valAx>
      <c:spPr>
        <a:noFill/>
        <a:ln>
          <a:solidFill>
            <a:schemeClr val="tx1"/>
          </a:solidFill>
        </a:ln>
        <a:effectLst/>
      </c:spPr>
    </c:plotArea>
    <c:legend>
      <c:legendPos val="b"/>
      <c:layout>
        <c:manualLayout>
          <c:xMode val="edge"/>
          <c:yMode val="edge"/>
          <c:x val="0.71791878504487006"/>
          <c:y val="5.4286271477760203E-2"/>
          <c:w val="0.24271900970838403"/>
          <c:h val="0.25934279825249523"/>
        </c:manualLayout>
      </c:layout>
      <c:overlay val="0"/>
      <c:spPr>
        <a:solidFill>
          <a:schemeClr val="bg1"/>
        </a:solidFill>
        <a:ln>
          <a:solidFill>
            <a:schemeClr val="tx1"/>
          </a:solid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ja-JP"/>
        </a:p>
      </c:txPr>
    </c:legend>
    <c:plotVisOnly val="1"/>
    <c:dispBlanksAs val="gap"/>
    <c:showDLblsOverMax val="0"/>
  </c:chart>
  <c:spPr>
    <a:noFill/>
    <a:ln w="9525" cap="flat" cmpd="sng" algn="ctr">
      <a:noFill/>
      <a:round/>
    </a:ln>
    <a:effectLst/>
  </c:spPr>
  <c:txPr>
    <a:bodyPr/>
    <a:lstStyle/>
    <a:p>
      <a:pPr>
        <a:defRPr/>
      </a:pPr>
      <a:endParaRPr lang="ja-JP"/>
    </a:p>
  </c:txPr>
  <c:externalData r:id="rId4">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lgn="ctr">
              <a:defRPr sz="1400" b="0" i="0" u="none" strike="noStrike" kern="1200" spc="0" baseline="0">
                <a:solidFill>
                  <a:schemeClr val="tx1">
                    <a:lumMod val="65000"/>
                    <a:lumOff val="35000"/>
                  </a:schemeClr>
                </a:solidFill>
                <a:latin typeface="+mn-lt"/>
                <a:ea typeface="+mn-ea"/>
                <a:cs typeface="+mn-cs"/>
              </a:defRPr>
            </a:pPr>
            <a:r>
              <a:rPr kumimoji="1" lang="ja-JP" altLang="ja-JP" sz="1600" kern="1200" dirty="0">
                <a:solidFill>
                  <a:schemeClr val="bg2">
                    <a:lumMod val="50000"/>
                  </a:schemeClr>
                </a:solidFill>
                <a:effectLst/>
                <a:latin typeface="Calibri" panose="020F0502020204030204" pitchFamily="34" charset="0"/>
                <a:ea typeface="ＭＳ Ｐゴシック" panose="020B0600070205080204" pitchFamily="50" charset="-128"/>
                <a:cs typeface="+mn-cs"/>
              </a:rPr>
              <a:t>磁石間距離と共振周波数の関係</a:t>
            </a:r>
            <a:endParaRPr lang="ja-JP" altLang="ja-JP" sz="1600" dirty="0">
              <a:solidFill>
                <a:schemeClr val="bg2">
                  <a:lumMod val="50000"/>
                </a:schemeClr>
              </a:solidFill>
              <a:effectLst/>
            </a:endParaRPr>
          </a:p>
        </c:rich>
      </c:tx>
      <c:layout>
        <c:manualLayout>
          <c:xMode val="edge"/>
          <c:yMode val="edge"/>
          <c:x val="0.28589563705706977"/>
          <c:y val="0.93138659044332661"/>
        </c:manualLayout>
      </c:layout>
      <c:overlay val="0"/>
      <c:spPr>
        <a:noFill/>
        <a:ln>
          <a:noFill/>
        </a:ln>
        <a:effectLst/>
      </c:spPr>
      <c:txPr>
        <a:bodyPr rot="0" spcFirstLastPara="1" vertOverflow="ellipsis" vert="horz" wrap="square" anchor="ctr" anchorCtr="1"/>
        <a:lstStyle/>
        <a:p>
          <a:pPr algn="ctr">
            <a:defRPr sz="1400" b="0" i="0" u="none" strike="noStrike" kern="1200" spc="0" baseline="0">
              <a:solidFill>
                <a:schemeClr val="tx1">
                  <a:lumMod val="65000"/>
                  <a:lumOff val="35000"/>
                </a:schemeClr>
              </a:solidFill>
              <a:latin typeface="+mn-lt"/>
              <a:ea typeface="+mn-ea"/>
              <a:cs typeface="+mn-cs"/>
            </a:defRPr>
          </a:pPr>
          <a:endParaRPr lang="ja-JP"/>
        </a:p>
      </c:txPr>
    </c:title>
    <c:autoTitleDeleted val="0"/>
    <c:plotArea>
      <c:layout>
        <c:manualLayout>
          <c:layoutTarget val="inner"/>
          <c:xMode val="edge"/>
          <c:yMode val="edge"/>
          <c:x val="0.10139228064330415"/>
          <c:y val="4.7348539389080117E-2"/>
          <c:w val="0.87708956815238037"/>
          <c:h val="0.75638527415291645"/>
        </c:manualLayout>
      </c:layout>
      <c:scatterChart>
        <c:scatterStyle val="smoothMarker"/>
        <c:varyColors val="0"/>
        <c:ser>
          <c:idx val="7"/>
          <c:order val="0"/>
          <c:tx>
            <c:v>磁石間28mm</c:v>
          </c:tx>
          <c:spPr>
            <a:ln w="19050" cap="rnd">
              <a:solidFill>
                <a:schemeClr val="accent2"/>
              </a:solidFill>
              <a:round/>
            </a:ln>
            <a:effectLst/>
          </c:spPr>
          <c:marker>
            <c:symbol val="none"/>
          </c:marker>
          <c:xVal>
            <c:numRef>
              <c:f>Sheet2!$A$1:$A$141</c:f>
              <c:numCache>
                <c:formatCode>General</c:formatCode>
                <c:ptCount val="141"/>
                <c:pt idx="0">
                  <c:v>3.1622780000000001</c:v>
                </c:pt>
                <c:pt idx="1">
                  <c:v>3.1988949999999998</c:v>
                </c:pt>
                <c:pt idx="2">
                  <c:v>3.2359369999999998</c:v>
                </c:pt>
                <c:pt idx="3">
                  <c:v>3.2734070000000002</c:v>
                </c:pt>
                <c:pt idx="4">
                  <c:v>3.3113109999999999</c:v>
                </c:pt>
                <c:pt idx="5">
                  <c:v>3.3496540000000001</c:v>
                </c:pt>
                <c:pt idx="6">
                  <c:v>3.388442</c:v>
                </c:pt>
                <c:pt idx="7">
                  <c:v>3.4276779999999998</c:v>
                </c:pt>
                <c:pt idx="8">
                  <c:v>3.4673690000000001</c:v>
                </c:pt>
                <c:pt idx="9">
                  <c:v>3.5075189999999998</c:v>
                </c:pt>
                <c:pt idx="10">
                  <c:v>3.5481340000000001</c:v>
                </c:pt>
                <c:pt idx="11">
                  <c:v>3.5892189999999999</c:v>
                </c:pt>
                <c:pt idx="12">
                  <c:v>3.6307809999999998</c:v>
                </c:pt>
                <c:pt idx="13">
                  <c:v>3.6728230000000002</c:v>
                </c:pt>
                <c:pt idx="14">
                  <c:v>3.7153520000000002</c:v>
                </c:pt>
                <c:pt idx="15">
                  <c:v>3.7583739999999999</c:v>
                </c:pt>
                <c:pt idx="16">
                  <c:v>3.8018939999999999</c:v>
                </c:pt>
                <c:pt idx="17">
                  <c:v>3.8459180000000002</c:v>
                </c:pt>
                <c:pt idx="18">
                  <c:v>3.8904510000000001</c:v>
                </c:pt>
                <c:pt idx="19">
                  <c:v>3.9355009999999999</c:v>
                </c:pt>
                <c:pt idx="20">
                  <c:v>3.9810720000000002</c:v>
                </c:pt>
                <c:pt idx="21">
                  <c:v>4.0271699999999999</c:v>
                </c:pt>
                <c:pt idx="22">
                  <c:v>4.0738029999999998</c:v>
                </c:pt>
                <c:pt idx="23">
                  <c:v>4.1209749999999996</c:v>
                </c:pt>
                <c:pt idx="24">
                  <c:v>4.1686940000000003</c:v>
                </c:pt>
                <c:pt idx="25">
                  <c:v>4.2169650000000001</c:v>
                </c:pt>
                <c:pt idx="26">
                  <c:v>4.2657949999999998</c:v>
                </c:pt>
                <c:pt idx="27">
                  <c:v>4.3151910000000004</c:v>
                </c:pt>
                <c:pt idx="28">
                  <c:v>4.3651580000000001</c:v>
                </c:pt>
                <c:pt idx="29">
                  <c:v>4.4157039999999999</c:v>
                </c:pt>
                <c:pt idx="30">
                  <c:v>4.4668359999999998</c:v>
                </c:pt>
                <c:pt idx="31">
                  <c:v>4.5185589999999998</c:v>
                </c:pt>
                <c:pt idx="32">
                  <c:v>4.5708820000000001</c:v>
                </c:pt>
                <c:pt idx="33">
                  <c:v>4.6238099999999998</c:v>
                </c:pt>
                <c:pt idx="34">
                  <c:v>4.6773509999999998</c:v>
                </c:pt>
                <c:pt idx="35">
                  <c:v>4.7315129999999996</c:v>
                </c:pt>
                <c:pt idx="36">
                  <c:v>4.7863009999999999</c:v>
                </c:pt>
                <c:pt idx="37">
                  <c:v>4.8417240000000001</c:v>
                </c:pt>
                <c:pt idx="38">
                  <c:v>4.8977880000000003</c:v>
                </c:pt>
                <c:pt idx="39">
                  <c:v>4.9545019999999997</c:v>
                </c:pt>
                <c:pt idx="40">
                  <c:v>5.0118720000000003</c:v>
                </c:pt>
                <c:pt idx="41">
                  <c:v>5.0699069999999997</c:v>
                </c:pt>
                <c:pt idx="42">
                  <c:v>5.1286139999999998</c:v>
                </c:pt>
                <c:pt idx="43">
                  <c:v>5.1879999999999997</c:v>
                </c:pt>
                <c:pt idx="44">
                  <c:v>5.248075</c:v>
                </c:pt>
                <c:pt idx="45">
                  <c:v>5.3088439999999997</c:v>
                </c:pt>
                <c:pt idx="46">
                  <c:v>5.3703180000000001</c:v>
                </c:pt>
                <c:pt idx="47">
                  <c:v>5.4325029999999996</c:v>
                </c:pt>
                <c:pt idx="48">
                  <c:v>5.4954090000000004</c:v>
                </c:pt>
                <c:pt idx="49">
                  <c:v>5.559043</c:v>
                </c:pt>
                <c:pt idx="50">
                  <c:v>5.6234130000000002</c:v>
                </c:pt>
                <c:pt idx="51">
                  <c:v>5.6885289999999999</c:v>
                </c:pt>
                <c:pt idx="52">
                  <c:v>5.7543990000000003</c:v>
                </c:pt>
                <c:pt idx="53">
                  <c:v>5.8210319999999998</c:v>
                </c:pt>
                <c:pt idx="54">
                  <c:v>5.8884369999999997</c:v>
                </c:pt>
                <c:pt idx="55">
                  <c:v>5.9566210000000002</c:v>
                </c:pt>
                <c:pt idx="56">
                  <c:v>6.0255960000000002</c:v>
                </c:pt>
                <c:pt idx="57">
                  <c:v>6.0953689999999998</c:v>
                </c:pt>
                <c:pt idx="58">
                  <c:v>6.1659499999999996</c:v>
                </c:pt>
                <c:pt idx="59">
                  <c:v>6.2373479999999999</c:v>
                </c:pt>
                <c:pt idx="60">
                  <c:v>6.3095730000000003</c:v>
                </c:pt>
                <c:pt idx="61">
                  <c:v>6.3826349999999996</c:v>
                </c:pt>
                <c:pt idx="62">
                  <c:v>6.4565419999999998</c:v>
                </c:pt>
                <c:pt idx="63">
                  <c:v>6.5313059999999998</c:v>
                </c:pt>
                <c:pt idx="64">
                  <c:v>6.6069339999999999</c:v>
                </c:pt>
                <c:pt idx="65">
                  <c:v>6.6834389999999999</c:v>
                </c:pt>
                <c:pt idx="66">
                  <c:v>6.7608300000000003</c:v>
                </c:pt>
                <c:pt idx="67">
                  <c:v>6.8391159999999998</c:v>
                </c:pt>
                <c:pt idx="68">
                  <c:v>6.91831</c:v>
                </c:pt>
                <c:pt idx="69">
                  <c:v>6.9984200000000003</c:v>
                </c:pt>
                <c:pt idx="70">
                  <c:v>7.0794579999999998</c:v>
                </c:pt>
                <c:pt idx="71">
                  <c:v>7.1614339999999999</c:v>
                </c:pt>
                <c:pt idx="72">
                  <c:v>7.2443600000000004</c:v>
                </c:pt>
                <c:pt idx="73">
                  <c:v>7.3282449999999999</c:v>
                </c:pt>
                <c:pt idx="74">
                  <c:v>7.4131020000000003</c:v>
                </c:pt>
                <c:pt idx="75">
                  <c:v>7.4989420000000004</c:v>
                </c:pt>
                <c:pt idx="76">
                  <c:v>7.5857760000000001</c:v>
                </c:pt>
                <c:pt idx="77">
                  <c:v>7.6736149999999999</c:v>
                </c:pt>
                <c:pt idx="78">
                  <c:v>7.7624709999999997</c:v>
                </c:pt>
                <c:pt idx="79">
                  <c:v>7.8523560000000003</c:v>
                </c:pt>
                <c:pt idx="80">
                  <c:v>7.943282</c:v>
                </c:pt>
                <c:pt idx="81">
                  <c:v>8.0352610000000002</c:v>
                </c:pt>
                <c:pt idx="82">
                  <c:v>8.1283049999999992</c:v>
                </c:pt>
                <c:pt idx="83">
                  <c:v>8.2224260000000005</c:v>
                </c:pt>
                <c:pt idx="84">
                  <c:v>8.3176380000000005</c:v>
                </c:pt>
                <c:pt idx="85">
                  <c:v>8.4139510000000008</c:v>
                </c:pt>
                <c:pt idx="86">
                  <c:v>8.5113800000000008</c:v>
                </c:pt>
                <c:pt idx="87">
                  <c:v>8.6099379999999996</c:v>
                </c:pt>
                <c:pt idx="88">
                  <c:v>8.7096359999999997</c:v>
                </c:pt>
                <c:pt idx="89">
                  <c:v>8.8104890000000005</c:v>
                </c:pt>
                <c:pt idx="90">
                  <c:v>8.912509</c:v>
                </c:pt>
                <c:pt idx="91">
                  <c:v>9.0157109999999996</c:v>
                </c:pt>
                <c:pt idx="92">
                  <c:v>9.1201080000000001</c:v>
                </c:pt>
                <c:pt idx="93">
                  <c:v>9.225714</c:v>
                </c:pt>
                <c:pt idx="94">
                  <c:v>9.3325429999999994</c:v>
                </c:pt>
                <c:pt idx="95">
                  <c:v>9.4406090000000003</c:v>
                </c:pt>
                <c:pt idx="96">
                  <c:v>9.5499259999999992</c:v>
                </c:pt>
                <c:pt idx="97">
                  <c:v>9.6605089999999993</c:v>
                </c:pt>
                <c:pt idx="98">
                  <c:v>9.7723720000000007</c:v>
                </c:pt>
                <c:pt idx="99">
                  <c:v>9.8855310000000003</c:v>
                </c:pt>
                <c:pt idx="100">
                  <c:v>10</c:v>
                </c:pt>
                <c:pt idx="101">
                  <c:v>10.115795</c:v>
                </c:pt>
                <c:pt idx="102">
                  <c:v>10.23293</c:v>
                </c:pt>
                <c:pt idx="103">
                  <c:v>10.351421999999999</c:v>
                </c:pt>
                <c:pt idx="104">
                  <c:v>10.471285</c:v>
                </c:pt>
                <c:pt idx="105">
                  <c:v>10.592537</c:v>
                </c:pt>
                <c:pt idx="106">
                  <c:v>10.715192999999999</c:v>
                </c:pt>
                <c:pt idx="107">
                  <c:v>10.839269</c:v>
                </c:pt>
                <c:pt idx="108">
                  <c:v>10.964782</c:v>
                </c:pt>
                <c:pt idx="109">
                  <c:v>11.091748000000001</c:v>
                </c:pt>
                <c:pt idx="110">
                  <c:v>11.220185000000001</c:v>
                </c:pt>
                <c:pt idx="111">
                  <c:v>11.350108000000001</c:v>
                </c:pt>
                <c:pt idx="112">
                  <c:v>11.481536</c:v>
                </c:pt>
                <c:pt idx="113">
                  <c:v>11.614485999999999</c:v>
                </c:pt>
                <c:pt idx="114">
                  <c:v>11.748976000000001</c:v>
                </c:pt>
                <c:pt idx="115">
                  <c:v>11.885021999999999</c:v>
                </c:pt>
                <c:pt idx="116">
                  <c:v>12.022644</c:v>
                </c:pt>
                <c:pt idx="117">
                  <c:v>12.161860000000001</c:v>
                </c:pt>
                <c:pt idx="118">
                  <c:v>12.302688</c:v>
                </c:pt>
                <c:pt idx="119">
                  <c:v>12.445145999999999</c:v>
                </c:pt>
                <c:pt idx="120">
                  <c:v>12.589254</c:v>
                </c:pt>
                <c:pt idx="121">
                  <c:v>12.735030999999999</c:v>
                </c:pt>
                <c:pt idx="122">
                  <c:v>12.882496</c:v>
                </c:pt>
                <c:pt idx="123">
                  <c:v>13.031668</c:v>
                </c:pt>
                <c:pt idx="124">
                  <c:v>13.182567000000001</c:v>
                </c:pt>
                <c:pt idx="125">
                  <c:v>13.335214000000001</c:v>
                </c:pt>
                <c:pt idx="126">
                  <c:v>13.489629000000001</c:v>
                </c:pt>
                <c:pt idx="127">
                  <c:v>13.645830999999999</c:v>
                </c:pt>
                <c:pt idx="128">
                  <c:v>13.803843000000001</c:v>
                </c:pt>
                <c:pt idx="129">
                  <c:v>13.963684000000001</c:v>
                </c:pt>
                <c:pt idx="130">
                  <c:v>14.125375</c:v>
                </c:pt>
                <c:pt idx="131">
                  <c:v>14.28894</c:v>
                </c:pt>
                <c:pt idx="132">
                  <c:v>14.454397999999999</c:v>
                </c:pt>
                <c:pt idx="133">
                  <c:v>14.621772</c:v>
                </c:pt>
                <c:pt idx="134">
                  <c:v>14.791084</c:v>
                </c:pt>
                <c:pt idx="135">
                  <c:v>14.962357000000001</c:v>
                </c:pt>
                <c:pt idx="136">
                  <c:v>15.135612</c:v>
                </c:pt>
                <c:pt idx="137">
                  <c:v>15.310874999999999</c:v>
                </c:pt>
                <c:pt idx="138">
                  <c:v>15.488166</c:v>
                </c:pt>
                <c:pt idx="139">
                  <c:v>15.667510999999999</c:v>
                </c:pt>
                <c:pt idx="140">
                  <c:v>15.848932</c:v>
                </c:pt>
              </c:numCache>
            </c:numRef>
          </c:xVal>
          <c:yVal>
            <c:numRef>
              <c:f>Sheet2!$B$1:$B$141</c:f>
              <c:numCache>
                <c:formatCode>0.00E+00</c:formatCode>
                <c:ptCount val="141"/>
                <c:pt idx="0">
                  <c:v>0.31276090000000001</c:v>
                </c:pt>
                <c:pt idx="1">
                  <c:v>0.23805319999999999</c:v>
                </c:pt>
                <c:pt idx="2">
                  <c:v>0.22888600000000001</c:v>
                </c:pt>
                <c:pt idx="3">
                  <c:v>0.3085791</c:v>
                </c:pt>
                <c:pt idx="4">
                  <c:v>4.4887429999999999E-2</c:v>
                </c:pt>
                <c:pt idx="5">
                  <c:v>0.1898966</c:v>
                </c:pt>
                <c:pt idx="6">
                  <c:v>0.25304700000000002</c:v>
                </c:pt>
                <c:pt idx="7">
                  <c:v>0.19872110000000001</c:v>
                </c:pt>
                <c:pt idx="8">
                  <c:v>0.1190213</c:v>
                </c:pt>
                <c:pt idx="9">
                  <c:v>0.42738710000000002</c:v>
                </c:pt>
                <c:pt idx="10">
                  <c:v>0.4620417</c:v>
                </c:pt>
                <c:pt idx="11">
                  <c:v>0.6834462</c:v>
                </c:pt>
                <c:pt idx="12">
                  <c:v>0.1009273</c:v>
                </c:pt>
                <c:pt idx="13">
                  <c:v>0.30626540000000002</c:v>
                </c:pt>
                <c:pt idx="14">
                  <c:v>0.32230779999999998</c:v>
                </c:pt>
                <c:pt idx="15">
                  <c:v>0.254251</c:v>
                </c:pt>
                <c:pt idx="16">
                  <c:v>0.22851089999999999</c:v>
                </c:pt>
                <c:pt idx="17">
                  <c:v>0.183923</c:v>
                </c:pt>
                <c:pt idx="18">
                  <c:v>0.66231859999999998</c:v>
                </c:pt>
                <c:pt idx="19">
                  <c:v>0.1583311</c:v>
                </c:pt>
                <c:pt idx="20">
                  <c:v>0.40000330000000001</c:v>
                </c:pt>
                <c:pt idx="21">
                  <c:v>0.1375314</c:v>
                </c:pt>
                <c:pt idx="22">
                  <c:v>0.2371162</c:v>
                </c:pt>
                <c:pt idx="23">
                  <c:v>0.66577920000000002</c:v>
                </c:pt>
                <c:pt idx="24">
                  <c:v>0.35891709999999999</c:v>
                </c:pt>
                <c:pt idx="25">
                  <c:v>0.43039359999999999</c:v>
                </c:pt>
                <c:pt idx="26">
                  <c:v>0.2309648</c:v>
                </c:pt>
                <c:pt idx="27">
                  <c:v>0.39393919999999999</c:v>
                </c:pt>
                <c:pt idx="28">
                  <c:v>0.28964709999999999</c:v>
                </c:pt>
                <c:pt idx="29">
                  <c:v>0.16158990000000001</c:v>
                </c:pt>
                <c:pt idx="30">
                  <c:v>0.68937380000000004</c:v>
                </c:pt>
                <c:pt idx="31">
                  <c:v>0.38736690000000001</c:v>
                </c:pt>
                <c:pt idx="32">
                  <c:v>0.38837050000000001</c:v>
                </c:pt>
                <c:pt idx="33">
                  <c:v>1.038594</c:v>
                </c:pt>
                <c:pt idx="34">
                  <c:v>0.36314809999999997</c:v>
                </c:pt>
                <c:pt idx="35">
                  <c:v>0.50603609999999999</c:v>
                </c:pt>
                <c:pt idx="36">
                  <c:v>0.41049960000000002</c:v>
                </c:pt>
                <c:pt idx="37">
                  <c:v>0.51221000000000005</c:v>
                </c:pt>
                <c:pt idx="38">
                  <c:v>0.39113179999999997</c:v>
                </c:pt>
                <c:pt idx="39">
                  <c:v>0.63687119999999997</c:v>
                </c:pt>
                <c:pt idx="40">
                  <c:v>0.1928165</c:v>
                </c:pt>
                <c:pt idx="41">
                  <c:v>0.1011943</c:v>
                </c:pt>
                <c:pt idx="42">
                  <c:v>0.37865569999999998</c:v>
                </c:pt>
                <c:pt idx="43">
                  <c:v>0.82352479999999995</c:v>
                </c:pt>
                <c:pt idx="44">
                  <c:v>0.43125000000000002</c:v>
                </c:pt>
                <c:pt idx="45">
                  <c:v>0.54143390000000002</c:v>
                </c:pt>
                <c:pt idx="46">
                  <c:v>0.42366389999999998</c:v>
                </c:pt>
                <c:pt idx="47">
                  <c:v>0.17571999999999999</c:v>
                </c:pt>
                <c:pt idx="48">
                  <c:v>0.4701476</c:v>
                </c:pt>
                <c:pt idx="49">
                  <c:v>1.7973319999999999</c:v>
                </c:pt>
                <c:pt idx="50">
                  <c:v>0.47861730000000002</c:v>
                </c:pt>
                <c:pt idx="51">
                  <c:v>0.67025400000000002</c:v>
                </c:pt>
                <c:pt idx="52">
                  <c:v>0.9381313</c:v>
                </c:pt>
                <c:pt idx="53">
                  <c:v>0.74755819999999995</c:v>
                </c:pt>
                <c:pt idx="54">
                  <c:v>0.73700739999999998</c:v>
                </c:pt>
                <c:pt idx="55">
                  <c:v>0.92075370000000001</c:v>
                </c:pt>
                <c:pt idx="56">
                  <c:v>1.0181229999999999</c:v>
                </c:pt>
                <c:pt idx="57">
                  <c:v>1.141222</c:v>
                </c:pt>
                <c:pt idx="58">
                  <c:v>1.0913390000000001</c:v>
                </c:pt>
                <c:pt idx="59">
                  <c:v>1.178356</c:v>
                </c:pt>
                <c:pt idx="60">
                  <c:v>1.2564949999999999</c:v>
                </c:pt>
                <c:pt idx="61">
                  <c:v>1.180253</c:v>
                </c:pt>
                <c:pt idx="62">
                  <c:v>1.1562779999999999</c:v>
                </c:pt>
                <c:pt idx="63">
                  <c:v>1.663203</c:v>
                </c:pt>
                <c:pt idx="64">
                  <c:v>1.168102</c:v>
                </c:pt>
                <c:pt idx="65">
                  <c:v>1.686836</c:v>
                </c:pt>
                <c:pt idx="66">
                  <c:v>1.6626920000000001</c:v>
                </c:pt>
                <c:pt idx="67">
                  <c:v>1.5615840000000001</c:v>
                </c:pt>
                <c:pt idx="68">
                  <c:v>1.9832339999999999</c:v>
                </c:pt>
                <c:pt idx="69">
                  <c:v>1.4727980000000001</c:v>
                </c:pt>
                <c:pt idx="70">
                  <c:v>2.1532140000000002</c:v>
                </c:pt>
                <c:pt idx="71">
                  <c:v>2.168266</c:v>
                </c:pt>
                <c:pt idx="72">
                  <c:v>2.3541620000000001</c:v>
                </c:pt>
                <c:pt idx="73">
                  <c:v>2.5293589999999999</c:v>
                </c:pt>
                <c:pt idx="74">
                  <c:v>2.2221869999999999</c:v>
                </c:pt>
                <c:pt idx="75">
                  <c:v>1.9372309999999999</c:v>
                </c:pt>
                <c:pt idx="76">
                  <c:v>2.5201950000000002</c:v>
                </c:pt>
                <c:pt idx="77">
                  <c:v>2.7654290000000001</c:v>
                </c:pt>
                <c:pt idx="78">
                  <c:v>2.865383</c:v>
                </c:pt>
                <c:pt idx="79">
                  <c:v>2.8893390000000001</c:v>
                </c:pt>
                <c:pt idx="80">
                  <c:v>3.4363519999999999</c:v>
                </c:pt>
                <c:pt idx="81">
                  <c:v>3.3040229999999999</c:v>
                </c:pt>
                <c:pt idx="82">
                  <c:v>3.3575210000000002</c:v>
                </c:pt>
                <c:pt idx="83">
                  <c:v>3.93242</c:v>
                </c:pt>
                <c:pt idx="84">
                  <c:v>4.5548250000000001</c:v>
                </c:pt>
                <c:pt idx="85">
                  <c:v>4.0970409999999999</c:v>
                </c:pt>
                <c:pt idx="86">
                  <c:v>4.6311299999999997</c:v>
                </c:pt>
                <c:pt idx="87">
                  <c:v>5.1116720000000004</c:v>
                </c:pt>
                <c:pt idx="88">
                  <c:v>5.4198310000000003</c:v>
                </c:pt>
                <c:pt idx="89">
                  <c:v>5.4050310000000001</c:v>
                </c:pt>
                <c:pt idx="90">
                  <c:v>6.6151730000000004</c:v>
                </c:pt>
                <c:pt idx="91">
                  <c:v>6.5139870000000002</c:v>
                </c:pt>
                <c:pt idx="92">
                  <c:v>8.4834499999999995</c:v>
                </c:pt>
                <c:pt idx="93">
                  <c:v>8.9803379999999997</c:v>
                </c:pt>
                <c:pt idx="94">
                  <c:v>10.375159999999999</c:v>
                </c:pt>
                <c:pt idx="95">
                  <c:v>12.224019999999999</c:v>
                </c:pt>
                <c:pt idx="96">
                  <c:v>15.24352</c:v>
                </c:pt>
                <c:pt idx="97">
                  <c:v>24.89115</c:v>
                </c:pt>
                <c:pt idx="98">
                  <c:v>28.77862</c:v>
                </c:pt>
                <c:pt idx="99">
                  <c:v>28.698499999999999</c:v>
                </c:pt>
                <c:pt idx="100">
                  <c:v>28.79363</c:v>
                </c:pt>
                <c:pt idx="101">
                  <c:v>27.781510000000001</c:v>
                </c:pt>
                <c:pt idx="102">
                  <c:v>27.04269</c:v>
                </c:pt>
                <c:pt idx="103">
                  <c:v>27.150559999999999</c:v>
                </c:pt>
                <c:pt idx="104">
                  <c:v>25.206140000000001</c:v>
                </c:pt>
                <c:pt idx="105">
                  <c:v>24.547470000000001</c:v>
                </c:pt>
                <c:pt idx="106">
                  <c:v>23.40146</c:v>
                </c:pt>
                <c:pt idx="107">
                  <c:v>22.911899999999999</c:v>
                </c:pt>
                <c:pt idx="108">
                  <c:v>21.543800000000001</c:v>
                </c:pt>
                <c:pt idx="109">
                  <c:v>20.778590000000001</c:v>
                </c:pt>
                <c:pt idx="110">
                  <c:v>19.639720000000001</c:v>
                </c:pt>
                <c:pt idx="111">
                  <c:v>18.717829999999999</c:v>
                </c:pt>
                <c:pt idx="112">
                  <c:v>16.951509999999999</c:v>
                </c:pt>
                <c:pt idx="113">
                  <c:v>16.788630000000001</c:v>
                </c:pt>
                <c:pt idx="114">
                  <c:v>15.768359999999999</c:v>
                </c:pt>
                <c:pt idx="115">
                  <c:v>15.358409999999999</c:v>
                </c:pt>
                <c:pt idx="116">
                  <c:v>14.661569999999999</c:v>
                </c:pt>
                <c:pt idx="117">
                  <c:v>13.55373</c:v>
                </c:pt>
                <c:pt idx="118">
                  <c:v>13.56357</c:v>
                </c:pt>
                <c:pt idx="119">
                  <c:v>13.693379999999999</c:v>
                </c:pt>
                <c:pt idx="120">
                  <c:v>12.611649999999999</c:v>
                </c:pt>
                <c:pt idx="121">
                  <c:v>12.0669</c:v>
                </c:pt>
                <c:pt idx="122">
                  <c:v>10.902850000000001</c:v>
                </c:pt>
                <c:pt idx="123">
                  <c:v>10.692909999999999</c:v>
                </c:pt>
                <c:pt idx="124">
                  <c:v>10.37674</c:v>
                </c:pt>
                <c:pt idx="125">
                  <c:v>10.66206</c:v>
                </c:pt>
                <c:pt idx="126">
                  <c:v>10.141909999999999</c:v>
                </c:pt>
                <c:pt idx="127">
                  <c:v>9.4766110000000001</c:v>
                </c:pt>
                <c:pt idx="128">
                  <c:v>10.03346</c:v>
                </c:pt>
                <c:pt idx="129">
                  <c:v>9.3753899999999994</c:v>
                </c:pt>
                <c:pt idx="130">
                  <c:v>8.976191</c:v>
                </c:pt>
                <c:pt idx="131">
                  <c:v>8.6250359999999997</c:v>
                </c:pt>
                <c:pt idx="132">
                  <c:v>7.9596559999999998</c:v>
                </c:pt>
                <c:pt idx="133">
                  <c:v>8.8522289999999995</c:v>
                </c:pt>
                <c:pt idx="134">
                  <c:v>8.6336910000000007</c:v>
                </c:pt>
                <c:pt idx="135">
                  <c:v>7.8532250000000001</c:v>
                </c:pt>
                <c:pt idx="136">
                  <c:v>7.9361350000000002</c:v>
                </c:pt>
                <c:pt idx="137">
                  <c:v>8.0265249999999995</c:v>
                </c:pt>
                <c:pt idx="138">
                  <c:v>7.5798569999999996</c:v>
                </c:pt>
                <c:pt idx="139">
                  <c:v>8.3618749999999995</c:v>
                </c:pt>
                <c:pt idx="140">
                  <c:v>8.0689399999999996</c:v>
                </c:pt>
              </c:numCache>
            </c:numRef>
          </c:yVal>
          <c:smooth val="1"/>
          <c:extLst>
            <c:ext xmlns:c16="http://schemas.microsoft.com/office/drawing/2014/chart" uri="{C3380CC4-5D6E-409C-BE32-E72D297353CC}">
              <c16:uniqueId val="{00000000-B8DF-4B46-BB08-C5B84411FC53}"/>
            </c:ext>
          </c:extLst>
        </c:ser>
        <c:ser>
          <c:idx val="6"/>
          <c:order val="1"/>
          <c:tx>
            <c:v>磁石間8mm</c:v>
          </c:tx>
          <c:spPr>
            <a:ln w="19050" cap="rnd">
              <a:solidFill>
                <a:schemeClr val="accent1"/>
              </a:solidFill>
              <a:round/>
            </a:ln>
            <a:effectLst/>
          </c:spPr>
          <c:marker>
            <c:symbol val="none"/>
          </c:marker>
          <c:xVal>
            <c:numRef>
              <c:f>Sheet2!$A$1:$A$141</c:f>
              <c:numCache>
                <c:formatCode>General</c:formatCode>
                <c:ptCount val="141"/>
                <c:pt idx="0">
                  <c:v>3.1622780000000001</c:v>
                </c:pt>
                <c:pt idx="1">
                  <c:v>3.1988949999999998</c:v>
                </c:pt>
                <c:pt idx="2">
                  <c:v>3.2359369999999998</c:v>
                </c:pt>
                <c:pt idx="3">
                  <c:v>3.2734070000000002</c:v>
                </c:pt>
                <c:pt idx="4">
                  <c:v>3.3113109999999999</c:v>
                </c:pt>
                <c:pt idx="5">
                  <c:v>3.3496540000000001</c:v>
                </c:pt>
                <c:pt idx="6">
                  <c:v>3.388442</c:v>
                </c:pt>
                <c:pt idx="7">
                  <c:v>3.4276779999999998</c:v>
                </c:pt>
                <c:pt idx="8">
                  <c:v>3.4673690000000001</c:v>
                </c:pt>
                <c:pt idx="9">
                  <c:v>3.5075189999999998</c:v>
                </c:pt>
                <c:pt idx="10">
                  <c:v>3.5481340000000001</c:v>
                </c:pt>
                <c:pt idx="11">
                  <c:v>3.5892189999999999</c:v>
                </c:pt>
                <c:pt idx="12">
                  <c:v>3.6307809999999998</c:v>
                </c:pt>
                <c:pt idx="13">
                  <c:v>3.6728230000000002</c:v>
                </c:pt>
                <c:pt idx="14">
                  <c:v>3.7153520000000002</c:v>
                </c:pt>
                <c:pt idx="15">
                  <c:v>3.7583739999999999</c:v>
                </c:pt>
                <c:pt idx="16">
                  <c:v>3.8018939999999999</c:v>
                </c:pt>
                <c:pt idx="17">
                  <c:v>3.8459180000000002</c:v>
                </c:pt>
                <c:pt idx="18">
                  <c:v>3.8904510000000001</c:v>
                </c:pt>
                <c:pt idx="19">
                  <c:v>3.9355009999999999</c:v>
                </c:pt>
                <c:pt idx="20">
                  <c:v>3.9810720000000002</c:v>
                </c:pt>
                <c:pt idx="21">
                  <c:v>4.0271699999999999</c:v>
                </c:pt>
                <c:pt idx="22">
                  <c:v>4.0738029999999998</c:v>
                </c:pt>
                <c:pt idx="23">
                  <c:v>4.1209749999999996</c:v>
                </c:pt>
                <c:pt idx="24">
                  <c:v>4.1686940000000003</c:v>
                </c:pt>
                <c:pt idx="25">
                  <c:v>4.2169650000000001</c:v>
                </c:pt>
                <c:pt idx="26">
                  <c:v>4.2657949999999998</c:v>
                </c:pt>
                <c:pt idx="27">
                  <c:v>4.3151910000000004</c:v>
                </c:pt>
                <c:pt idx="28">
                  <c:v>4.3651580000000001</c:v>
                </c:pt>
                <c:pt idx="29">
                  <c:v>4.4157039999999999</c:v>
                </c:pt>
                <c:pt idx="30">
                  <c:v>4.4668359999999998</c:v>
                </c:pt>
                <c:pt idx="31">
                  <c:v>4.5185589999999998</c:v>
                </c:pt>
                <c:pt idx="32">
                  <c:v>4.5708820000000001</c:v>
                </c:pt>
                <c:pt idx="33">
                  <c:v>4.6238099999999998</c:v>
                </c:pt>
                <c:pt idx="34">
                  <c:v>4.6773509999999998</c:v>
                </c:pt>
                <c:pt idx="35">
                  <c:v>4.7315129999999996</c:v>
                </c:pt>
                <c:pt idx="36">
                  <c:v>4.7863009999999999</c:v>
                </c:pt>
                <c:pt idx="37">
                  <c:v>4.8417240000000001</c:v>
                </c:pt>
                <c:pt idx="38">
                  <c:v>4.8977880000000003</c:v>
                </c:pt>
                <c:pt idx="39">
                  <c:v>4.9545019999999997</c:v>
                </c:pt>
                <c:pt idx="40">
                  <c:v>5.0118720000000003</c:v>
                </c:pt>
                <c:pt idx="41">
                  <c:v>5.0699069999999997</c:v>
                </c:pt>
                <c:pt idx="42">
                  <c:v>5.1286139999999998</c:v>
                </c:pt>
                <c:pt idx="43">
                  <c:v>5.1879999999999997</c:v>
                </c:pt>
                <c:pt idx="44">
                  <c:v>5.248075</c:v>
                </c:pt>
                <c:pt idx="45">
                  <c:v>5.3088439999999997</c:v>
                </c:pt>
                <c:pt idx="46">
                  <c:v>5.3703180000000001</c:v>
                </c:pt>
                <c:pt idx="47">
                  <c:v>5.4325029999999996</c:v>
                </c:pt>
                <c:pt idx="48">
                  <c:v>5.4954090000000004</c:v>
                </c:pt>
                <c:pt idx="49">
                  <c:v>5.559043</c:v>
                </c:pt>
                <c:pt idx="50">
                  <c:v>5.6234130000000002</c:v>
                </c:pt>
                <c:pt idx="51">
                  <c:v>5.6885289999999999</c:v>
                </c:pt>
                <c:pt idx="52">
                  <c:v>5.7543990000000003</c:v>
                </c:pt>
                <c:pt idx="53">
                  <c:v>5.8210319999999998</c:v>
                </c:pt>
                <c:pt idx="54">
                  <c:v>5.8884369999999997</c:v>
                </c:pt>
                <c:pt idx="55">
                  <c:v>5.9566210000000002</c:v>
                </c:pt>
                <c:pt idx="56">
                  <c:v>6.0255960000000002</c:v>
                </c:pt>
                <c:pt idx="57">
                  <c:v>6.0953689999999998</c:v>
                </c:pt>
                <c:pt idx="58">
                  <c:v>6.1659499999999996</c:v>
                </c:pt>
                <c:pt idx="59">
                  <c:v>6.2373479999999999</c:v>
                </c:pt>
                <c:pt idx="60">
                  <c:v>6.3095730000000003</c:v>
                </c:pt>
                <c:pt idx="61">
                  <c:v>6.3826349999999996</c:v>
                </c:pt>
                <c:pt idx="62">
                  <c:v>6.4565419999999998</c:v>
                </c:pt>
                <c:pt idx="63">
                  <c:v>6.5313059999999998</c:v>
                </c:pt>
                <c:pt idx="64">
                  <c:v>6.6069339999999999</c:v>
                </c:pt>
                <c:pt idx="65">
                  <c:v>6.6834389999999999</c:v>
                </c:pt>
                <c:pt idx="66">
                  <c:v>6.7608300000000003</c:v>
                </c:pt>
                <c:pt idx="67">
                  <c:v>6.8391159999999998</c:v>
                </c:pt>
                <c:pt idx="68">
                  <c:v>6.91831</c:v>
                </c:pt>
                <c:pt idx="69">
                  <c:v>6.9984200000000003</c:v>
                </c:pt>
                <c:pt idx="70">
                  <c:v>7.0794579999999998</c:v>
                </c:pt>
                <c:pt idx="71">
                  <c:v>7.1614339999999999</c:v>
                </c:pt>
                <c:pt idx="72">
                  <c:v>7.2443600000000004</c:v>
                </c:pt>
                <c:pt idx="73">
                  <c:v>7.3282449999999999</c:v>
                </c:pt>
                <c:pt idx="74">
                  <c:v>7.4131020000000003</c:v>
                </c:pt>
                <c:pt idx="75">
                  <c:v>7.4989420000000004</c:v>
                </c:pt>
                <c:pt idx="76">
                  <c:v>7.5857760000000001</c:v>
                </c:pt>
                <c:pt idx="77">
                  <c:v>7.6736149999999999</c:v>
                </c:pt>
                <c:pt idx="78">
                  <c:v>7.7624709999999997</c:v>
                </c:pt>
                <c:pt idx="79">
                  <c:v>7.8523560000000003</c:v>
                </c:pt>
                <c:pt idx="80">
                  <c:v>7.943282</c:v>
                </c:pt>
                <c:pt idx="81">
                  <c:v>8.0352610000000002</c:v>
                </c:pt>
                <c:pt idx="82">
                  <c:v>8.1283049999999992</c:v>
                </c:pt>
                <c:pt idx="83">
                  <c:v>8.2224260000000005</c:v>
                </c:pt>
                <c:pt idx="84">
                  <c:v>8.3176380000000005</c:v>
                </c:pt>
                <c:pt idx="85">
                  <c:v>8.4139510000000008</c:v>
                </c:pt>
                <c:pt idx="86">
                  <c:v>8.5113800000000008</c:v>
                </c:pt>
                <c:pt idx="87">
                  <c:v>8.6099379999999996</c:v>
                </c:pt>
                <c:pt idx="88">
                  <c:v>8.7096359999999997</c:v>
                </c:pt>
                <c:pt idx="89">
                  <c:v>8.8104890000000005</c:v>
                </c:pt>
                <c:pt idx="90">
                  <c:v>8.912509</c:v>
                </c:pt>
                <c:pt idx="91">
                  <c:v>9.0157109999999996</c:v>
                </c:pt>
                <c:pt idx="92">
                  <c:v>9.1201080000000001</c:v>
                </c:pt>
                <c:pt idx="93">
                  <c:v>9.225714</c:v>
                </c:pt>
                <c:pt idx="94">
                  <c:v>9.3325429999999994</c:v>
                </c:pt>
                <c:pt idx="95">
                  <c:v>9.4406090000000003</c:v>
                </c:pt>
                <c:pt idx="96">
                  <c:v>9.5499259999999992</c:v>
                </c:pt>
                <c:pt idx="97">
                  <c:v>9.6605089999999993</c:v>
                </c:pt>
                <c:pt idx="98">
                  <c:v>9.7723720000000007</c:v>
                </c:pt>
                <c:pt idx="99">
                  <c:v>9.8855310000000003</c:v>
                </c:pt>
                <c:pt idx="100">
                  <c:v>10</c:v>
                </c:pt>
                <c:pt idx="101">
                  <c:v>10.115795</c:v>
                </c:pt>
                <c:pt idx="102">
                  <c:v>10.23293</c:v>
                </c:pt>
                <c:pt idx="103">
                  <c:v>10.351421999999999</c:v>
                </c:pt>
                <c:pt idx="104">
                  <c:v>10.471285</c:v>
                </c:pt>
                <c:pt idx="105">
                  <c:v>10.592537</c:v>
                </c:pt>
                <c:pt idx="106">
                  <c:v>10.715192999999999</c:v>
                </c:pt>
                <c:pt idx="107">
                  <c:v>10.839269</c:v>
                </c:pt>
                <c:pt idx="108">
                  <c:v>10.964782</c:v>
                </c:pt>
                <c:pt idx="109">
                  <c:v>11.091748000000001</c:v>
                </c:pt>
                <c:pt idx="110">
                  <c:v>11.220185000000001</c:v>
                </c:pt>
                <c:pt idx="111">
                  <c:v>11.350108000000001</c:v>
                </c:pt>
                <c:pt idx="112">
                  <c:v>11.481536</c:v>
                </c:pt>
                <c:pt idx="113">
                  <c:v>11.614485999999999</c:v>
                </c:pt>
                <c:pt idx="114">
                  <c:v>11.748976000000001</c:v>
                </c:pt>
                <c:pt idx="115">
                  <c:v>11.885021999999999</c:v>
                </c:pt>
                <c:pt idx="116">
                  <c:v>12.022644</c:v>
                </c:pt>
                <c:pt idx="117">
                  <c:v>12.161860000000001</c:v>
                </c:pt>
                <c:pt idx="118">
                  <c:v>12.302688</c:v>
                </c:pt>
                <c:pt idx="119">
                  <c:v>12.445145999999999</c:v>
                </c:pt>
                <c:pt idx="120">
                  <c:v>12.589254</c:v>
                </c:pt>
                <c:pt idx="121">
                  <c:v>12.735030999999999</c:v>
                </c:pt>
                <c:pt idx="122">
                  <c:v>12.882496</c:v>
                </c:pt>
                <c:pt idx="123">
                  <c:v>13.031668</c:v>
                </c:pt>
                <c:pt idx="124">
                  <c:v>13.182567000000001</c:v>
                </c:pt>
                <c:pt idx="125">
                  <c:v>13.335214000000001</c:v>
                </c:pt>
                <c:pt idx="126">
                  <c:v>13.489629000000001</c:v>
                </c:pt>
                <c:pt idx="127">
                  <c:v>13.645830999999999</c:v>
                </c:pt>
                <c:pt idx="128">
                  <c:v>13.803843000000001</c:v>
                </c:pt>
                <c:pt idx="129">
                  <c:v>13.963684000000001</c:v>
                </c:pt>
                <c:pt idx="130">
                  <c:v>14.125375</c:v>
                </c:pt>
                <c:pt idx="131">
                  <c:v>14.28894</c:v>
                </c:pt>
                <c:pt idx="132">
                  <c:v>14.454397999999999</c:v>
                </c:pt>
                <c:pt idx="133">
                  <c:v>14.621772</c:v>
                </c:pt>
                <c:pt idx="134">
                  <c:v>14.791084</c:v>
                </c:pt>
                <c:pt idx="135">
                  <c:v>14.962357000000001</c:v>
                </c:pt>
                <c:pt idx="136">
                  <c:v>15.135612</c:v>
                </c:pt>
                <c:pt idx="137">
                  <c:v>15.310874999999999</c:v>
                </c:pt>
                <c:pt idx="138">
                  <c:v>15.488166</c:v>
                </c:pt>
                <c:pt idx="139">
                  <c:v>15.667510999999999</c:v>
                </c:pt>
                <c:pt idx="140">
                  <c:v>15.848932</c:v>
                </c:pt>
              </c:numCache>
            </c:numRef>
          </c:xVal>
          <c:yVal>
            <c:numRef>
              <c:f>Sheet2!$C$1:$C$141</c:f>
              <c:numCache>
                <c:formatCode>0.00E+00</c:formatCode>
                <c:ptCount val="141"/>
                <c:pt idx="0">
                  <c:v>0.14038059999999999</c:v>
                </c:pt>
                <c:pt idx="1">
                  <c:v>0.11660769999999999</c:v>
                </c:pt>
                <c:pt idx="2">
                  <c:v>0.10486470000000001</c:v>
                </c:pt>
                <c:pt idx="3">
                  <c:v>0.11651010000000001</c:v>
                </c:pt>
                <c:pt idx="4">
                  <c:v>0.19994329999999999</c:v>
                </c:pt>
                <c:pt idx="5">
                  <c:v>0.28361589999999998</c:v>
                </c:pt>
                <c:pt idx="6">
                  <c:v>0.1137546</c:v>
                </c:pt>
                <c:pt idx="7">
                  <c:v>0.21816630000000001</c:v>
                </c:pt>
                <c:pt idx="8">
                  <c:v>0.1312614</c:v>
                </c:pt>
                <c:pt idx="9">
                  <c:v>0.26836290000000002</c:v>
                </c:pt>
                <c:pt idx="10">
                  <c:v>0.20830589999999999</c:v>
                </c:pt>
                <c:pt idx="11">
                  <c:v>0.1066184</c:v>
                </c:pt>
                <c:pt idx="12">
                  <c:v>0.81369219999999998</c:v>
                </c:pt>
                <c:pt idx="13">
                  <c:v>0.27972609999999998</c:v>
                </c:pt>
                <c:pt idx="14">
                  <c:v>9.48127E-2</c:v>
                </c:pt>
                <c:pt idx="15">
                  <c:v>4.9285559999999999E-2</c:v>
                </c:pt>
                <c:pt idx="16">
                  <c:v>1.1243799999999999</c:v>
                </c:pt>
                <c:pt idx="17">
                  <c:v>0.19727020000000001</c:v>
                </c:pt>
                <c:pt idx="18">
                  <c:v>0.2449452</c:v>
                </c:pt>
                <c:pt idx="19">
                  <c:v>3.9880899999999997E-2</c:v>
                </c:pt>
                <c:pt idx="20">
                  <c:v>7.6032569999999994E-2</c:v>
                </c:pt>
                <c:pt idx="21">
                  <c:v>4.6178400000000001E-2</c:v>
                </c:pt>
                <c:pt idx="22">
                  <c:v>9.4168080000000001E-2</c:v>
                </c:pt>
                <c:pt idx="23">
                  <c:v>0.1559413</c:v>
                </c:pt>
                <c:pt idx="24">
                  <c:v>0.23632069999999999</c:v>
                </c:pt>
                <c:pt idx="25">
                  <c:v>0.14449110000000001</c:v>
                </c:pt>
                <c:pt idx="26">
                  <c:v>0.40933570000000002</c:v>
                </c:pt>
                <c:pt idx="27">
                  <c:v>0.29675240000000003</c:v>
                </c:pt>
                <c:pt idx="28">
                  <c:v>0.73575049999999997</c:v>
                </c:pt>
                <c:pt idx="29">
                  <c:v>0.2470608</c:v>
                </c:pt>
                <c:pt idx="30">
                  <c:v>0.2583568</c:v>
                </c:pt>
                <c:pt idx="31">
                  <c:v>0.169797</c:v>
                </c:pt>
                <c:pt idx="32">
                  <c:v>0.17299100000000001</c:v>
                </c:pt>
                <c:pt idx="33">
                  <c:v>0.2071887</c:v>
                </c:pt>
                <c:pt idx="34">
                  <c:v>0.24092050000000001</c:v>
                </c:pt>
                <c:pt idx="35">
                  <c:v>0.26072070000000003</c:v>
                </c:pt>
                <c:pt idx="36">
                  <c:v>0.25364520000000002</c:v>
                </c:pt>
                <c:pt idx="37">
                  <c:v>0.3825712</c:v>
                </c:pt>
                <c:pt idx="38">
                  <c:v>0.64427049999999997</c:v>
                </c:pt>
                <c:pt idx="39">
                  <c:v>0.22579389999999999</c:v>
                </c:pt>
                <c:pt idx="40">
                  <c:v>0.3331017</c:v>
                </c:pt>
                <c:pt idx="41">
                  <c:v>0.2678277</c:v>
                </c:pt>
                <c:pt idx="42">
                  <c:v>0.42975679999999999</c:v>
                </c:pt>
                <c:pt idx="43">
                  <c:v>0.55301610000000001</c:v>
                </c:pt>
                <c:pt idx="44">
                  <c:v>0.2453688</c:v>
                </c:pt>
                <c:pt idx="45">
                  <c:v>0.19568379999999999</c:v>
                </c:pt>
                <c:pt idx="46">
                  <c:v>0.38153779999999998</c:v>
                </c:pt>
                <c:pt idx="47">
                  <c:v>0.47561209999999998</c:v>
                </c:pt>
                <c:pt idx="48">
                  <c:v>3.0262569999999999E-2</c:v>
                </c:pt>
                <c:pt idx="49">
                  <c:v>0.111472</c:v>
                </c:pt>
                <c:pt idx="50">
                  <c:v>0.23880960000000001</c:v>
                </c:pt>
                <c:pt idx="51">
                  <c:v>0.11731030000000001</c:v>
                </c:pt>
                <c:pt idx="52">
                  <c:v>0.17252149999999999</c:v>
                </c:pt>
                <c:pt idx="53">
                  <c:v>0.47826039999999997</c:v>
                </c:pt>
                <c:pt idx="54">
                  <c:v>0.1060741</c:v>
                </c:pt>
                <c:pt idx="55">
                  <c:v>4.4450009999999998E-2</c:v>
                </c:pt>
                <c:pt idx="56">
                  <c:v>0.37684960000000001</c:v>
                </c:pt>
                <c:pt idx="57">
                  <c:v>0.17516190000000001</c:v>
                </c:pt>
                <c:pt idx="58">
                  <c:v>0.1077576</c:v>
                </c:pt>
                <c:pt idx="59">
                  <c:v>0.1023049</c:v>
                </c:pt>
                <c:pt idx="60">
                  <c:v>0.2948383</c:v>
                </c:pt>
                <c:pt idx="61">
                  <c:v>0.29861670000000001</c:v>
                </c:pt>
                <c:pt idx="62">
                  <c:v>0.38556030000000002</c:v>
                </c:pt>
                <c:pt idx="63">
                  <c:v>0.40415469999999998</c:v>
                </c:pt>
                <c:pt idx="64">
                  <c:v>0.18502469999999999</c:v>
                </c:pt>
                <c:pt idx="65">
                  <c:v>0.21714120000000001</c:v>
                </c:pt>
                <c:pt idx="66">
                  <c:v>0.53367160000000002</c:v>
                </c:pt>
                <c:pt idx="67">
                  <c:v>0.19433539999999999</c:v>
                </c:pt>
                <c:pt idx="68">
                  <c:v>4.0890179999999998E-2</c:v>
                </c:pt>
                <c:pt idx="69">
                  <c:v>0.3896213</c:v>
                </c:pt>
                <c:pt idx="70">
                  <c:v>0.52980899999999997</c:v>
                </c:pt>
                <c:pt idx="71">
                  <c:v>0.15317939999999999</c:v>
                </c:pt>
                <c:pt idx="72">
                  <c:v>0.2253513</c:v>
                </c:pt>
                <c:pt idx="73">
                  <c:v>0.3744615</c:v>
                </c:pt>
                <c:pt idx="74">
                  <c:v>0.64798029999999995</c:v>
                </c:pt>
                <c:pt idx="75">
                  <c:v>0.18649679999999999</c:v>
                </c:pt>
                <c:pt idx="76">
                  <c:v>0.29748210000000003</c:v>
                </c:pt>
                <c:pt idx="77">
                  <c:v>1.484191</c:v>
                </c:pt>
                <c:pt idx="78">
                  <c:v>0.23349500000000001</c:v>
                </c:pt>
                <c:pt idx="79">
                  <c:v>0.57241249999999999</c:v>
                </c:pt>
                <c:pt idx="80">
                  <c:v>0.43605709999999998</c:v>
                </c:pt>
                <c:pt idx="81">
                  <c:v>0.66898159999999995</c:v>
                </c:pt>
                <c:pt idx="82">
                  <c:v>0.7099512</c:v>
                </c:pt>
                <c:pt idx="83">
                  <c:v>0.80487370000000003</c:v>
                </c:pt>
                <c:pt idx="84">
                  <c:v>1.0529120000000001</c:v>
                </c:pt>
                <c:pt idx="85">
                  <c:v>0.45095780000000002</c:v>
                </c:pt>
                <c:pt idx="86">
                  <c:v>0.67092609999999997</c:v>
                </c:pt>
                <c:pt idx="87">
                  <c:v>0.39603709999999998</c:v>
                </c:pt>
                <c:pt idx="88">
                  <c:v>0.647034</c:v>
                </c:pt>
                <c:pt idx="89">
                  <c:v>0.53856740000000003</c:v>
                </c:pt>
                <c:pt idx="90">
                  <c:v>0.92450880000000002</c:v>
                </c:pt>
                <c:pt idx="91">
                  <c:v>0.66710619999999998</c:v>
                </c:pt>
                <c:pt idx="92">
                  <c:v>1.0573509999999999</c:v>
                </c:pt>
                <c:pt idx="93">
                  <c:v>1.473417</c:v>
                </c:pt>
                <c:pt idx="94">
                  <c:v>0.99570510000000001</c:v>
                </c:pt>
                <c:pt idx="95">
                  <c:v>1.750343</c:v>
                </c:pt>
                <c:pt idx="96">
                  <c:v>1.5305599999999999</c:v>
                </c:pt>
                <c:pt idx="97">
                  <c:v>1.4374880000000001</c:v>
                </c:pt>
                <c:pt idx="98">
                  <c:v>2.30843</c:v>
                </c:pt>
                <c:pt idx="99">
                  <c:v>3.0437430000000001</c:v>
                </c:pt>
                <c:pt idx="100">
                  <c:v>3.2774770000000002</c:v>
                </c:pt>
                <c:pt idx="101">
                  <c:v>3.1139559999999999</c:v>
                </c:pt>
                <c:pt idx="102">
                  <c:v>2.5579529999999999</c:v>
                </c:pt>
                <c:pt idx="103">
                  <c:v>3.5508790000000001</c:v>
                </c:pt>
                <c:pt idx="104">
                  <c:v>3.7300070000000001</c:v>
                </c:pt>
                <c:pt idx="105">
                  <c:v>3.4592079999999998</c:v>
                </c:pt>
                <c:pt idx="106">
                  <c:v>4.2019570000000002</c:v>
                </c:pt>
                <c:pt idx="107">
                  <c:v>3.5074860000000001</c:v>
                </c:pt>
                <c:pt idx="108">
                  <c:v>4.607761</c:v>
                </c:pt>
                <c:pt idx="109">
                  <c:v>4.3292140000000003</c:v>
                </c:pt>
                <c:pt idx="110">
                  <c:v>5.3843529999999999</c:v>
                </c:pt>
                <c:pt idx="111">
                  <c:v>4.5666710000000004</c:v>
                </c:pt>
                <c:pt idx="112">
                  <c:v>4.9752260000000001</c:v>
                </c:pt>
                <c:pt idx="113">
                  <c:v>5.5817160000000001</c:v>
                </c:pt>
                <c:pt idx="114">
                  <c:v>5.5370650000000001</c:v>
                </c:pt>
                <c:pt idx="115">
                  <c:v>6.0119889999999998</c:v>
                </c:pt>
                <c:pt idx="116">
                  <c:v>6.5405699999999998</c:v>
                </c:pt>
                <c:pt idx="117">
                  <c:v>6.5670000000000002</c:v>
                </c:pt>
                <c:pt idx="118">
                  <c:v>6.6133129999999998</c:v>
                </c:pt>
                <c:pt idx="119">
                  <c:v>8.4884129999999995</c:v>
                </c:pt>
                <c:pt idx="120">
                  <c:v>8.1143000000000001</c:v>
                </c:pt>
                <c:pt idx="121">
                  <c:v>8.4955639999999999</c:v>
                </c:pt>
                <c:pt idx="122">
                  <c:v>10.08493</c:v>
                </c:pt>
                <c:pt idx="123">
                  <c:v>11.668850000000001</c:v>
                </c:pt>
                <c:pt idx="124">
                  <c:v>13.316369999999999</c:v>
                </c:pt>
                <c:pt idx="125">
                  <c:v>11.981450000000001</c:v>
                </c:pt>
                <c:pt idx="126">
                  <c:v>14.12744</c:v>
                </c:pt>
                <c:pt idx="127">
                  <c:v>14.834009999999999</c:v>
                </c:pt>
                <c:pt idx="128">
                  <c:v>14.33184</c:v>
                </c:pt>
                <c:pt idx="129">
                  <c:v>14.68121</c:v>
                </c:pt>
                <c:pt idx="130">
                  <c:v>13.66328</c:v>
                </c:pt>
                <c:pt idx="131">
                  <c:v>13.41825</c:v>
                </c:pt>
                <c:pt idx="132">
                  <c:v>12.265499999999999</c:v>
                </c:pt>
                <c:pt idx="133">
                  <c:v>13.03163</c:v>
                </c:pt>
                <c:pt idx="134">
                  <c:v>12.468450000000001</c:v>
                </c:pt>
                <c:pt idx="135">
                  <c:v>11.400510000000001</c:v>
                </c:pt>
                <c:pt idx="136">
                  <c:v>12.5749</c:v>
                </c:pt>
                <c:pt idx="137">
                  <c:v>12.183870000000001</c:v>
                </c:pt>
                <c:pt idx="138">
                  <c:v>11.57396</c:v>
                </c:pt>
                <c:pt idx="139">
                  <c:v>11.67055</c:v>
                </c:pt>
                <c:pt idx="140">
                  <c:v>11.914440000000001</c:v>
                </c:pt>
              </c:numCache>
            </c:numRef>
          </c:yVal>
          <c:smooth val="1"/>
          <c:extLst>
            <c:ext xmlns:c16="http://schemas.microsoft.com/office/drawing/2014/chart" uri="{C3380CC4-5D6E-409C-BE32-E72D297353CC}">
              <c16:uniqueId val="{00000001-B8DF-4B46-BB08-C5B84411FC53}"/>
            </c:ext>
          </c:extLst>
        </c:ser>
        <c:dLbls>
          <c:showLegendKey val="0"/>
          <c:showVal val="0"/>
          <c:showCatName val="0"/>
          <c:showSerName val="0"/>
          <c:showPercent val="0"/>
          <c:showBubbleSize val="0"/>
        </c:dLbls>
        <c:axId val="414182816"/>
        <c:axId val="414183600"/>
      </c:scatterChart>
      <c:valAx>
        <c:axId val="414182816"/>
        <c:scaling>
          <c:orientation val="minMax"/>
          <c:max val="17"/>
          <c:min val="5"/>
        </c:scaling>
        <c:delete val="0"/>
        <c:axPos val="b"/>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ja-JP" altLang="en-US" sz="1600" dirty="0"/>
                  <a:t>周波数</a:t>
                </a:r>
                <a:r>
                  <a:rPr lang="en-US" altLang="ja-JP" sz="1600" dirty="0"/>
                  <a:t>[</a:t>
                </a:r>
                <a:r>
                  <a:rPr lang="en-US" altLang="ja-JP" sz="1600" dirty="0">
                    <a:latin typeface="Times New Roman" panose="02020603050405020304" pitchFamily="18" charset="0"/>
                    <a:cs typeface="Times New Roman" panose="02020603050405020304" pitchFamily="18" charset="0"/>
                  </a:rPr>
                  <a:t>Hz</a:t>
                </a:r>
                <a:r>
                  <a:rPr lang="en-US" altLang="ja-JP" sz="1600" dirty="0"/>
                  <a:t>]</a:t>
                </a:r>
                <a:endParaRPr lang="ja-JP" altLang="en-US" sz="1600" dirty="0"/>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ja-JP"/>
            </a:p>
          </c:txPr>
        </c:title>
        <c:numFmt formatCode="General" sourceLinked="1"/>
        <c:majorTickMark val="in"/>
        <c:minorTickMark val="in"/>
        <c:tickLblPos val="nextTo"/>
        <c:spPr>
          <a:noFill/>
          <a:ln w="9525" cap="flat" cmpd="sng" algn="ctr">
            <a:solidFill>
              <a:schemeClr val="tx1"/>
            </a:solidFill>
            <a:round/>
          </a:ln>
          <a:effectLst/>
        </c:spPr>
        <c:txPr>
          <a:bodyPr rot="0" spcFirstLastPara="1" vertOverflow="ellipsis" wrap="square" anchor="t" anchorCtr="0"/>
          <a:lstStyle/>
          <a:p>
            <a:pPr>
              <a:defRPr sz="1000" b="0" i="0" u="none" strike="noStrike" kern="1200" baseline="0">
                <a:solidFill>
                  <a:schemeClr val="tx1">
                    <a:lumMod val="65000"/>
                    <a:lumOff val="35000"/>
                  </a:schemeClr>
                </a:solidFill>
                <a:latin typeface="+mn-lt"/>
                <a:ea typeface="+mn-ea"/>
                <a:cs typeface="+mn-cs"/>
              </a:defRPr>
            </a:pPr>
            <a:endParaRPr lang="ja-JP"/>
          </a:p>
        </c:txPr>
        <c:crossAx val="414183600"/>
        <c:crosses val="autoZero"/>
        <c:crossBetween val="midCat"/>
        <c:minorUnit val="0.5"/>
      </c:valAx>
      <c:valAx>
        <c:axId val="414183600"/>
        <c:scaling>
          <c:orientation val="minMax"/>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ja-JP" altLang="en-US" sz="1600" dirty="0"/>
                  <a:t>ゲイン</a:t>
                </a:r>
                <a:r>
                  <a:rPr lang="en-US" altLang="ja-JP" sz="1600" dirty="0"/>
                  <a:t>[</a:t>
                </a:r>
                <a:r>
                  <a:rPr lang="en-US" altLang="ja-JP" sz="1600" dirty="0">
                    <a:latin typeface="Times New Roman" panose="02020603050405020304" pitchFamily="18" charset="0"/>
                    <a:cs typeface="Times New Roman" panose="02020603050405020304" pitchFamily="18" charset="0"/>
                  </a:rPr>
                  <a:t>V/m</a:t>
                </a:r>
                <a:r>
                  <a:rPr lang="en-US" altLang="ja-JP" sz="1600" dirty="0"/>
                  <a:t>]</a:t>
                </a:r>
                <a:endParaRPr lang="ja-JP" altLang="en-US" sz="1600" dirty="0"/>
              </a:p>
            </c:rich>
          </c:tx>
          <c:layout>
            <c:manualLayout>
              <c:xMode val="edge"/>
              <c:yMode val="edge"/>
              <c:x val="1.2243092678476335E-2"/>
              <c:y val="0.31220310598127887"/>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ja-JP"/>
            </a:p>
          </c:txPr>
        </c:title>
        <c:numFmt formatCode="General" sourceLinked="0"/>
        <c:majorTickMark val="in"/>
        <c:minorTickMark val="in"/>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ja-JP"/>
          </a:p>
        </c:txPr>
        <c:crossAx val="414182816"/>
        <c:crosses val="autoZero"/>
        <c:crossBetween val="midCat"/>
      </c:valAx>
      <c:spPr>
        <a:noFill/>
        <a:ln>
          <a:solidFill>
            <a:schemeClr val="tx1"/>
          </a:solidFill>
        </a:ln>
        <a:effectLst/>
      </c:spPr>
    </c:plotArea>
    <c:legend>
      <c:legendPos val="b"/>
      <c:layout>
        <c:manualLayout>
          <c:xMode val="edge"/>
          <c:yMode val="edge"/>
          <c:x val="0.78483881215584972"/>
          <c:y val="5.4286271477760203E-2"/>
          <c:w val="0.17579894833581367"/>
          <c:h val="0.21433587073623162"/>
        </c:manualLayout>
      </c:layout>
      <c:overlay val="0"/>
      <c:spPr>
        <a:solidFill>
          <a:schemeClr val="bg1"/>
        </a:solidFill>
        <a:ln>
          <a:solidFill>
            <a:schemeClr val="tx1"/>
          </a:solidFill>
        </a:ln>
        <a:effectLst/>
      </c:spPr>
      <c:txPr>
        <a:bodyPr rot="0" spcFirstLastPara="1" vertOverflow="ellipsis" vert="horz" wrap="square" anchor="ctr" anchorCtr="1"/>
        <a:lstStyle/>
        <a:p>
          <a:pPr>
            <a:defRPr sz="1000" b="0" i="0" u="none" strike="noStrike" kern="1200" baseline="0">
              <a:solidFill>
                <a:schemeClr val="bg2">
                  <a:lumMod val="50000"/>
                </a:schemeClr>
              </a:solidFill>
              <a:latin typeface="+mn-lt"/>
              <a:ea typeface="+mn-ea"/>
              <a:cs typeface="+mn-cs"/>
            </a:defRPr>
          </a:pPr>
          <a:endParaRPr lang="ja-JP"/>
        </a:p>
      </c:txPr>
    </c:legend>
    <c:plotVisOnly val="1"/>
    <c:dispBlanksAs val="gap"/>
    <c:showDLblsOverMax val="0"/>
  </c:chart>
  <c:spPr>
    <a:noFill/>
    <a:ln w="9525" cap="flat" cmpd="sng" algn="ctr">
      <a:noFill/>
      <a:round/>
    </a:ln>
    <a:effectLst/>
  </c:spPr>
  <c:txPr>
    <a:bodyPr/>
    <a:lstStyle/>
    <a:p>
      <a:pPr>
        <a:defRPr/>
      </a:pPr>
      <a:endParaRPr lang="ja-JP"/>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lgn="ctr">
              <a:defRPr sz="1400" b="0" i="0" u="none" strike="noStrike" kern="1200" spc="0" baseline="0">
                <a:solidFill>
                  <a:schemeClr val="tx1">
                    <a:lumMod val="65000"/>
                    <a:lumOff val="35000"/>
                  </a:schemeClr>
                </a:solidFill>
                <a:latin typeface="+mn-lt"/>
                <a:ea typeface="+mn-ea"/>
                <a:cs typeface="+mn-cs"/>
              </a:defRPr>
            </a:pPr>
            <a:r>
              <a:rPr kumimoji="1" lang="ja-JP" altLang="ja-JP" sz="1800" dirty="0">
                <a:effectLst/>
              </a:rPr>
              <a:t>主振動系の周波数応答</a:t>
            </a:r>
            <a:r>
              <a:rPr kumimoji="1" lang="ja-JP" altLang="en-US" sz="1800" dirty="0">
                <a:effectLst/>
              </a:rPr>
              <a:t>計算結果</a:t>
            </a:r>
            <a:endParaRPr lang="ja-JP" altLang="ja-JP" dirty="0">
              <a:effectLst/>
            </a:endParaRPr>
          </a:p>
        </c:rich>
      </c:tx>
      <c:layout>
        <c:manualLayout>
          <c:xMode val="edge"/>
          <c:yMode val="edge"/>
          <c:x val="0.28165803480431684"/>
          <c:y val="0.90245350859278783"/>
        </c:manualLayout>
      </c:layout>
      <c:overlay val="0"/>
      <c:spPr>
        <a:noFill/>
        <a:ln>
          <a:noFill/>
        </a:ln>
        <a:effectLst/>
      </c:spPr>
      <c:txPr>
        <a:bodyPr rot="0" spcFirstLastPara="1" vertOverflow="ellipsis" vert="horz" wrap="square" anchor="ctr" anchorCtr="1"/>
        <a:lstStyle/>
        <a:p>
          <a:pPr algn="ctr">
            <a:defRPr sz="1400" b="0" i="0" u="none" strike="noStrike" kern="1200" spc="0" baseline="0">
              <a:solidFill>
                <a:schemeClr val="tx1">
                  <a:lumMod val="65000"/>
                  <a:lumOff val="35000"/>
                </a:schemeClr>
              </a:solidFill>
              <a:latin typeface="+mn-lt"/>
              <a:ea typeface="+mn-ea"/>
              <a:cs typeface="+mn-cs"/>
            </a:defRPr>
          </a:pPr>
          <a:endParaRPr lang="ja-JP"/>
        </a:p>
      </c:txPr>
    </c:title>
    <c:autoTitleDeleted val="0"/>
    <c:plotArea>
      <c:layout>
        <c:manualLayout>
          <c:layoutTarget val="inner"/>
          <c:xMode val="edge"/>
          <c:yMode val="edge"/>
          <c:x val="0.10139228064330415"/>
          <c:y val="4.7348539389080117E-2"/>
          <c:w val="0.87708956815238037"/>
          <c:h val="0.74200126001405509"/>
        </c:manualLayout>
      </c:layout>
      <c:scatterChart>
        <c:scatterStyle val="smoothMarker"/>
        <c:varyColors val="0"/>
        <c:ser>
          <c:idx val="7"/>
          <c:order val="0"/>
          <c:tx>
            <c:strRef>
              <c:f>主振動!$B$1</c:f>
              <c:strCache>
                <c:ptCount val="1"/>
                <c:pt idx="0">
                  <c:v>0.02</c:v>
                </c:pt>
              </c:strCache>
            </c:strRef>
          </c:tx>
          <c:spPr>
            <a:ln w="19050" cap="rnd">
              <a:solidFill>
                <a:schemeClr val="accent2">
                  <a:lumMod val="60000"/>
                </a:schemeClr>
              </a:solidFill>
              <a:round/>
            </a:ln>
            <a:effectLst/>
          </c:spPr>
          <c:marker>
            <c:symbol val="none"/>
          </c:marker>
          <c:xVal>
            <c:numRef>
              <c:f>主振動!$A$2:$A$401</c:f>
              <c:numCache>
                <c:formatCode>0.00E+00</c:formatCode>
                <c:ptCount val="400"/>
                <c:pt idx="0" formatCode="General">
                  <c:v>0</c:v>
                </c:pt>
                <c:pt idx="1">
                  <c:v>2.7921919999999999E-2</c:v>
                </c:pt>
                <c:pt idx="2">
                  <c:v>5.5843839999999999E-2</c:v>
                </c:pt>
                <c:pt idx="3">
                  <c:v>8.3765759999999995E-2</c:v>
                </c:pt>
                <c:pt idx="4">
                  <c:v>0.1116877</c:v>
                </c:pt>
                <c:pt idx="5">
                  <c:v>0.1396096</c:v>
                </c:pt>
                <c:pt idx="6">
                  <c:v>0.1675315</c:v>
                </c:pt>
                <c:pt idx="7">
                  <c:v>0.1954534</c:v>
                </c:pt>
                <c:pt idx="8">
                  <c:v>0.2233754</c:v>
                </c:pt>
                <c:pt idx="9">
                  <c:v>0.2512973</c:v>
                </c:pt>
                <c:pt idx="10">
                  <c:v>0.2792192</c:v>
                </c:pt>
                <c:pt idx="11">
                  <c:v>0.3071411</c:v>
                </c:pt>
                <c:pt idx="12">
                  <c:v>0.335063</c:v>
                </c:pt>
                <c:pt idx="13">
                  <c:v>0.362985</c:v>
                </c:pt>
                <c:pt idx="14">
                  <c:v>0.3909069</c:v>
                </c:pt>
                <c:pt idx="15">
                  <c:v>0.4188288</c:v>
                </c:pt>
                <c:pt idx="16">
                  <c:v>0.4467507</c:v>
                </c:pt>
                <c:pt idx="17">
                  <c:v>0.4746726</c:v>
                </c:pt>
                <c:pt idx="18">
                  <c:v>0.5025946</c:v>
                </c:pt>
                <c:pt idx="19">
                  <c:v>0.53051649999999995</c:v>
                </c:pt>
                <c:pt idx="20">
                  <c:v>0.5584384</c:v>
                </c:pt>
                <c:pt idx="21">
                  <c:v>0.58636029999999995</c:v>
                </c:pt>
                <c:pt idx="22">
                  <c:v>0.6142822</c:v>
                </c:pt>
                <c:pt idx="23">
                  <c:v>0.6422042</c:v>
                </c:pt>
                <c:pt idx="24">
                  <c:v>0.67012609999999995</c:v>
                </c:pt>
                <c:pt idx="25">
                  <c:v>0.698048</c:v>
                </c:pt>
                <c:pt idx="26">
                  <c:v>0.72596989999999995</c:v>
                </c:pt>
                <c:pt idx="27">
                  <c:v>0.7538918</c:v>
                </c:pt>
                <c:pt idx="28">
                  <c:v>0.7818138</c:v>
                </c:pt>
                <c:pt idx="29">
                  <c:v>0.80973569999999995</c:v>
                </c:pt>
                <c:pt idx="30">
                  <c:v>0.8376576</c:v>
                </c:pt>
                <c:pt idx="31">
                  <c:v>0.86557949999999995</c:v>
                </c:pt>
                <c:pt idx="32">
                  <c:v>0.8935014</c:v>
                </c:pt>
                <c:pt idx="33">
                  <c:v>0.9214234</c:v>
                </c:pt>
                <c:pt idx="34">
                  <c:v>0.94934529999999995</c:v>
                </c:pt>
                <c:pt idx="35">
                  <c:v>0.9772672</c:v>
                </c:pt>
                <c:pt idx="36">
                  <c:v>1.0051890000000001</c:v>
                </c:pt>
                <c:pt idx="37">
                  <c:v>1.0331109999999999</c:v>
                </c:pt>
                <c:pt idx="38">
                  <c:v>1.0610329999999999</c:v>
                </c:pt>
                <c:pt idx="39">
                  <c:v>1.0889549999999999</c:v>
                </c:pt>
                <c:pt idx="40">
                  <c:v>1.1168769999999999</c:v>
                </c:pt>
                <c:pt idx="41">
                  <c:v>1.1447989999999999</c:v>
                </c:pt>
                <c:pt idx="42">
                  <c:v>1.1727209999999999</c:v>
                </c:pt>
                <c:pt idx="43">
                  <c:v>1.2006429999999999</c:v>
                </c:pt>
                <c:pt idx="44">
                  <c:v>1.228564</c:v>
                </c:pt>
                <c:pt idx="45">
                  <c:v>1.256486</c:v>
                </c:pt>
                <c:pt idx="46">
                  <c:v>1.284408</c:v>
                </c:pt>
                <c:pt idx="47">
                  <c:v>1.31233</c:v>
                </c:pt>
                <c:pt idx="48">
                  <c:v>1.340252</c:v>
                </c:pt>
                <c:pt idx="49">
                  <c:v>1.368174</c:v>
                </c:pt>
                <c:pt idx="50">
                  <c:v>1.396096</c:v>
                </c:pt>
                <c:pt idx="51">
                  <c:v>1.424018</c:v>
                </c:pt>
                <c:pt idx="52">
                  <c:v>1.45194</c:v>
                </c:pt>
                <c:pt idx="53">
                  <c:v>1.479862</c:v>
                </c:pt>
                <c:pt idx="54">
                  <c:v>1.507784</c:v>
                </c:pt>
                <c:pt idx="55">
                  <c:v>1.535706</c:v>
                </c:pt>
                <c:pt idx="56">
                  <c:v>1.563628</c:v>
                </c:pt>
                <c:pt idx="57">
                  <c:v>1.5915490000000001</c:v>
                </c:pt>
                <c:pt idx="58">
                  <c:v>1.6194710000000001</c:v>
                </c:pt>
                <c:pt idx="59">
                  <c:v>1.6473930000000001</c:v>
                </c:pt>
                <c:pt idx="60">
                  <c:v>1.6753150000000001</c:v>
                </c:pt>
                <c:pt idx="61">
                  <c:v>1.7032369999999999</c:v>
                </c:pt>
                <c:pt idx="62">
                  <c:v>1.7311589999999999</c:v>
                </c:pt>
                <c:pt idx="63">
                  <c:v>1.7590809999999999</c:v>
                </c:pt>
                <c:pt idx="64">
                  <c:v>1.7870029999999999</c:v>
                </c:pt>
                <c:pt idx="65">
                  <c:v>1.8149249999999999</c:v>
                </c:pt>
                <c:pt idx="66">
                  <c:v>1.8428469999999999</c:v>
                </c:pt>
                <c:pt idx="67">
                  <c:v>1.8707689999999999</c:v>
                </c:pt>
                <c:pt idx="68">
                  <c:v>1.8986909999999999</c:v>
                </c:pt>
                <c:pt idx="69">
                  <c:v>1.926612</c:v>
                </c:pt>
                <c:pt idx="70">
                  <c:v>1.954534</c:v>
                </c:pt>
                <c:pt idx="71">
                  <c:v>1.982456</c:v>
                </c:pt>
                <c:pt idx="72">
                  <c:v>2.0103780000000002</c:v>
                </c:pt>
                <c:pt idx="73">
                  <c:v>2.0383</c:v>
                </c:pt>
                <c:pt idx="74">
                  <c:v>2.0662219999999998</c:v>
                </c:pt>
                <c:pt idx="75">
                  <c:v>2.094144</c:v>
                </c:pt>
                <c:pt idx="76">
                  <c:v>2.1220659999999998</c:v>
                </c:pt>
                <c:pt idx="77">
                  <c:v>2.149988</c:v>
                </c:pt>
                <c:pt idx="78">
                  <c:v>2.1779099999999998</c:v>
                </c:pt>
                <c:pt idx="79">
                  <c:v>2.205832</c:v>
                </c:pt>
                <c:pt idx="80">
                  <c:v>2.2337539999999998</c:v>
                </c:pt>
                <c:pt idx="81">
                  <c:v>2.261676</c:v>
                </c:pt>
                <c:pt idx="82">
                  <c:v>2.2895970000000001</c:v>
                </c:pt>
                <c:pt idx="83">
                  <c:v>2.3175189999999999</c:v>
                </c:pt>
                <c:pt idx="84">
                  <c:v>2.3454410000000001</c:v>
                </c:pt>
                <c:pt idx="85">
                  <c:v>2.3733629999999999</c:v>
                </c:pt>
                <c:pt idx="86">
                  <c:v>2.4012850000000001</c:v>
                </c:pt>
                <c:pt idx="87">
                  <c:v>2.4292069999999999</c:v>
                </c:pt>
                <c:pt idx="88">
                  <c:v>2.4571290000000001</c:v>
                </c:pt>
                <c:pt idx="89">
                  <c:v>2.4850509999999999</c:v>
                </c:pt>
                <c:pt idx="90">
                  <c:v>2.5129730000000001</c:v>
                </c:pt>
                <c:pt idx="91">
                  <c:v>2.5408949999999999</c:v>
                </c:pt>
                <c:pt idx="92">
                  <c:v>2.5688170000000001</c:v>
                </c:pt>
                <c:pt idx="93">
                  <c:v>2.5967389999999999</c:v>
                </c:pt>
                <c:pt idx="94">
                  <c:v>2.62466</c:v>
                </c:pt>
                <c:pt idx="95">
                  <c:v>2.6525820000000002</c:v>
                </c:pt>
                <c:pt idx="96">
                  <c:v>2.680504</c:v>
                </c:pt>
                <c:pt idx="97">
                  <c:v>2.7084260000000002</c:v>
                </c:pt>
                <c:pt idx="98">
                  <c:v>2.736348</c:v>
                </c:pt>
                <c:pt idx="99">
                  <c:v>2.7642699999999998</c:v>
                </c:pt>
                <c:pt idx="100">
                  <c:v>2.792192</c:v>
                </c:pt>
                <c:pt idx="101">
                  <c:v>2.8201139999999998</c:v>
                </c:pt>
                <c:pt idx="102">
                  <c:v>2.848036</c:v>
                </c:pt>
                <c:pt idx="103">
                  <c:v>2.8759579999999998</c:v>
                </c:pt>
                <c:pt idx="104">
                  <c:v>2.90388</c:v>
                </c:pt>
                <c:pt idx="105">
                  <c:v>2.9318019999999998</c:v>
                </c:pt>
                <c:pt idx="106">
                  <c:v>2.959724</c:v>
                </c:pt>
                <c:pt idx="107">
                  <c:v>2.9876450000000001</c:v>
                </c:pt>
                <c:pt idx="108">
                  <c:v>3.0155669999999999</c:v>
                </c:pt>
                <c:pt idx="109">
                  <c:v>3.0434890000000001</c:v>
                </c:pt>
                <c:pt idx="110">
                  <c:v>3.0714109999999999</c:v>
                </c:pt>
                <c:pt idx="111">
                  <c:v>3.0993330000000001</c:v>
                </c:pt>
                <c:pt idx="112">
                  <c:v>3.1272549999999999</c:v>
                </c:pt>
                <c:pt idx="113">
                  <c:v>3.1551770000000001</c:v>
                </c:pt>
                <c:pt idx="114">
                  <c:v>3.1830989999999999</c:v>
                </c:pt>
                <c:pt idx="115">
                  <c:v>3.2110210000000001</c:v>
                </c:pt>
                <c:pt idx="116">
                  <c:v>3.2389429999999999</c:v>
                </c:pt>
                <c:pt idx="117">
                  <c:v>3.2668650000000001</c:v>
                </c:pt>
                <c:pt idx="118">
                  <c:v>3.2947869999999999</c:v>
                </c:pt>
                <c:pt idx="119">
                  <c:v>3.322708</c:v>
                </c:pt>
                <c:pt idx="120">
                  <c:v>3.3506300000000002</c:v>
                </c:pt>
                <c:pt idx="121">
                  <c:v>3.378552</c:v>
                </c:pt>
                <c:pt idx="122">
                  <c:v>3.4064739999999998</c:v>
                </c:pt>
                <c:pt idx="123">
                  <c:v>3.434396</c:v>
                </c:pt>
                <c:pt idx="124">
                  <c:v>3.4623179999999998</c:v>
                </c:pt>
                <c:pt idx="125">
                  <c:v>3.49024</c:v>
                </c:pt>
                <c:pt idx="126">
                  <c:v>3.5181619999999998</c:v>
                </c:pt>
                <c:pt idx="127">
                  <c:v>3.546084</c:v>
                </c:pt>
                <c:pt idx="128">
                  <c:v>3.5740059999999998</c:v>
                </c:pt>
                <c:pt idx="129">
                  <c:v>3.601928</c:v>
                </c:pt>
                <c:pt idx="130">
                  <c:v>3.6298499999999998</c:v>
                </c:pt>
                <c:pt idx="131">
                  <c:v>3.6577709999999999</c:v>
                </c:pt>
                <c:pt idx="132">
                  <c:v>3.6856930000000001</c:v>
                </c:pt>
                <c:pt idx="133">
                  <c:v>3.7136149999999999</c:v>
                </c:pt>
                <c:pt idx="134">
                  <c:v>3.7415370000000001</c:v>
                </c:pt>
                <c:pt idx="135">
                  <c:v>3.7694589999999999</c:v>
                </c:pt>
                <c:pt idx="136">
                  <c:v>3.7973810000000001</c:v>
                </c:pt>
                <c:pt idx="137">
                  <c:v>3.8253029999999999</c:v>
                </c:pt>
                <c:pt idx="138">
                  <c:v>3.8532250000000001</c:v>
                </c:pt>
                <c:pt idx="139">
                  <c:v>3.8811469999999999</c:v>
                </c:pt>
                <c:pt idx="140">
                  <c:v>3.9090690000000001</c:v>
                </c:pt>
                <c:pt idx="141">
                  <c:v>3.9369909999999999</c:v>
                </c:pt>
                <c:pt idx="142">
                  <c:v>3.9649130000000001</c:v>
                </c:pt>
                <c:pt idx="143">
                  <c:v>3.9928349999999999</c:v>
                </c:pt>
                <c:pt idx="144">
                  <c:v>4.0207560000000004</c:v>
                </c:pt>
                <c:pt idx="145">
                  <c:v>4.0486779999999998</c:v>
                </c:pt>
                <c:pt idx="146">
                  <c:v>4.0766</c:v>
                </c:pt>
                <c:pt idx="147">
                  <c:v>4.1045220000000002</c:v>
                </c:pt>
                <c:pt idx="148">
                  <c:v>4.1324439999999996</c:v>
                </c:pt>
                <c:pt idx="149">
                  <c:v>4.1603659999999998</c:v>
                </c:pt>
                <c:pt idx="150">
                  <c:v>4.188288</c:v>
                </c:pt>
                <c:pt idx="151">
                  <c:v>4.2162100000000002</c:v>
                </c:pt>
                <c:pt idx="152">
                  <c:v>4.2441319999999996</c:v>
                </c:pt>
                <c:pt idx="153">
                  <c:v>4.2720539999999998</c:v>
                </c:pt>
                <c:pt idx="154">
                  <c:v>4.299976</c:v>
                </c:pt>
                <c:pt idx="155">
                  <c:v>4.3278980000000002</c:v>
                </c:pt>
                <c:pt idx="156">
                  <c:v>4.3558190000000003</c:v>
                </c:pt>
                <c:pt idx="157">
                  <c:v>4.3837409999999997</c:v>
                </c:pt>
                <c:pt idx="158">
                  <c:v>4.4116629999999999</c:v>
                </c:pt>
                <c:pt idx="159">
                  <c:v>4.4395850000000001</c:v>
                </c:pt>
                <c:pt idx="160">
                  <c:v>4.4675070000000003</c:v>
                </c:pt>
                <c:pt idx="161">
                  <c:v>4.4954289999999997</c:v>
                </c:pt>
                <c:pt idx="162">
                  <c:v>4.5233509999999999</c:v>
                </c:pt>
                <c:pt idx="163">
                  <c:v>4.5512730000000001</c:v>
                </c:pt>
                <c:pt idx="164">
                  <c:v>4.5791950000000003</c:v>
                </c:pt>
                <c:pt idx="165">
                  <c:v>4.6071169999999997</c:v>
                </c:pt>
                <c:pt idx="166">
                  <c:v>4.6350389999999999</c:v>
                </c:pt>
                <c:pt idx="167">
                  <c:v>4.6629610000000001</c:v>
                </c:pt>
                <c:pt idx="168">
                  <c:v>4.6908830000000004</c:v>
                </c:pt>
                <c:pt idx="169">
                  <c:v>4.7188040000000004</c:v>
                </c:pt>
                <c:pt idx="170">
                  <c:v>4.7467259999999998</c:v>
                </c:pt>
                <c:pt idx="171">
                  <c:v>4.774648</c:v>
                </c:pt>
                <c:pt idx="172">
                  <c:v>4.8025700000000002</c:v>
                </c:pt>
                <c:pt idx="173">
                  <c:v>4.8304919999999996</c:v>
                </c:pt>
                <c:pt idx="174">
                  <c:v>4.8584139999999998</c:v>
                </c:pt>
                <c:pt idx="175">
                  <c:v>4.886336</c:v>
                </c:pt>
                <c:pt idx="176">
                  <c:v>4.9142580000000002</c:v>
                </c:pt>
                <c:pt idx="177">
                  <c:v>4.9421799999999996</c:v>
                </c:pt>
                <c:pt idx="178">
                  <c:v>4.9701019999999998</c:v>
                </c:pt>
                <c:pt idx="179">
                  <c:v>4.998024</c:v>
                </c:pt>
                <c:pt idx="180">
                  <c:v>5.0259460000000002</c:v>
                </c:pt>
                <c:pt idx="181">
                  <c:v>5.0538670000000003</c:v>
                </c:pt>
                <c:pt idx="182">
                  <c:v>5.0817889999999997</c:v>
                </c:pt>
                <c:pt idx="183">
                  <c:v>5.1097109999999999</c:v>
                </c:pt>
                <c:pt idx="184">
                  <c:v>5.1376330000000001</c:v>
                </c:pt>
                <c:pt idx="185">
                  <c:v>5.1655550000000003</c:v>
                </c:pt>
                <c:pt idx="186">
                  <c:v>5.1934769999999997</c:v>
                </c:pt>
                <c:pt idx="187">
                  <c:v>5.2213989999999999</c:v>
                </c:pt>
                <c:pt idx="188">
                  <c:v>5.2493210000000001</c:v>
                </c:pt>
                <c:pt idx="189">
                  <c:v>5.2772430000000004</c:v>
                </c:pt>
                <c:pt idx="190">
                  <c:v>5.3051649999999997</c:v>
                </c:pt>
                <c:pt idx="191">
                  <c:v>5.3330869999999999</c:v>
                </c:pt>
                <c:pt idx="192">
                  <c:v>5.3610090000000001</c:v>
                </c:pt>
                <c:pt idx="193">
                  <c:v>5.3889310000000004</c:v>
                </c:pt>
                <c:pt idx="194">
                  <c:v>5.4168520000000004</c:v>
                </c:pt>
                <c:pt idx="195">
                  <c:v>5.4447739999999998</c:v>
                </c:pt>
                <c:pt idx="196">
                  <c:v>5.472696</c:v>
                </c:pt>
                <c:pt idx="197">
                  <c:v>5.5006180000000002</c:v>
                </c:pt>
                <c:pt idx="198">
                  <c:v>5.5285399999999996</c:v>
                </c:pt>
                <c:pt idx="199">
                  <c:v>5.5564619999999998</c:v>
                </c:pt>
                <c:pt idx="200">
                  <c:v>5.584384</c:v>
                </c:pt>
                <c:pt idx="201">
                  <c:v>5.6123060000000002</c:v>
                </c:pt>
                <c:pt idx="202">
                  <c:v>5.6402279999999996</c:v>
                </c:pt>
                <c:pt idx="203">
                  <c:v>5.6681499999999998</c:v>
                </c:pt>
                <c:pt idx="204">
                  <c:v>5.696072</c:v>
                </c:pt>
                <c:pt idx="205">
                  <c:v>5.7239940000000002</c:v>
                </c:pt>
                <c:pt idx="206">
                  <c:v>5.7519150000000003</c:v>
                </c:pt>
                <c:pt idx="207">
                  <c:v>5.7798369999999997</c:v>
                </c:pt>
                <c:pt idx="208">
                  <c:v>5.8077589999999999</c:v>
                </c:pt>
                <c:pt idx="209">
                  <c:v>5.8356810000000001</c:v>
                </c:pt>
                <c:pt idx="210">
                  <c:v>5.8636030000000003</c:v>
                </c:pt>
                <c:pt idx="211">
                  <c:v>5.8915249999999997</c:v>
                </c:pt>
                <c:pt idx="212">
                  <c:v>5.9194469999999999</c:v>
                </c:pt>
                <c:pt idx="213">
                  <c:v>5.9473690000000001</c:v>
                </c:pt>
                <c:pt idx="214">
                  <c:v>5.9752910000000004</c:v>
                </c:pt>
                <c:pt idx="215">
                  <c:v>6.0032129999999997</c:v>
                </c:pt>
                <c:pt idx="216">
                  <c:v>6.0311349999999999</c:v>
                </c:pt>
                <c:pt idx="217">
                  <c:v>6.0590570000000001</c:v>
                </c:pt>
                <c:pt idx="218">
                  <c:v>6.0869790000000004</c:v>
                </c:pt>
                <c:pt idx="219">
                  <c:v>6.1148999999999996</c:v>
                </c:pt>
                <c:pt idx="220">
                  <c:v>6.1428219999999998</c:v>
                </c:pt>
                <c:pt idx="221">
                  <c:v>6.170744</c:v>
                </c:pt>
                <c:pt idx="222">
                  <c:v>6.1986660000000002</c:v>
                </c:pt>
                <c:pt idx="223">
                  <c:v>6.2265879999999996</c:v>
                </c:pt>
                <c:pt idx="224">
                  <c:v>6.2545099999999998</c:v>
                </c:pt>
                <c:pt idx="225">
                  <c:v>6.282432</c:v>
                </c:pt>
                <c:pt idx="226">
                  <c:v>6.3103540000000002</c:v>
                </c:pt>
                <c:pt idx="227">
                  <c:v>6.3382759999999996</c:v>
                </c:pt>
                <c:pt idx="228">
                  <c:v>6.3661979999999998</c:v>
                </c:pt>
                <c:pt idx="229">
                  <c:v>6.39412</c:v>
                </c:pt>
                <c:pt idx="230">
                  <c:v>6.4220420000000003</c:v>
                </c:pt>
                <c:pt idx="231">
                  <c:v>6.4499630000000003</c:v>
                </c:pt>
                <c:pt idx="232">
                  <c:v>6.4778849999999997</c:v>
                </c:pt>
                <c:pt idx="233">
                  <c:v>6.5058069999999999</c:v>
                </c:pt>
                <c:pt idx="234">
                  <c:v>6.5337290000000001</c:v>
                </c:pt>
                <c:pt idx="235">
                  <c:v>6.5616510000000003</c:v>
                </c:pt>
                <c:pt idx="236">
                  <c:v>6.5895729999999997</c:v>
                </c:pt>
                <c:pt idx="237">
                  <c:v>6.6174949999999999</c:v>
                </c:pt>
                <c:pt idx="238">
                  <c:v>6.6454170000000001</c:v>
                </c:pt>
                <c:pt idx="239">
                  <c:v>6.6733390000000004</c:v>
                </c:pt>
                <c:pt idx="240">
                  <c:v>6.7012609999999997</c:v>
                </c:pt>
                <c:pt idx="241">
                  <c:v>6.7291829999999999</c:v>
                </c:pt>
                <c:pt idx="242">
                  <c:v>6.7571050000000001</c:v>
                </c:pt>
                <c:pt idx="243">
                  <c:v>6.7850270000000004</c:v>
                </c:pt>
                <c:pt idx="244">
                  <c:v>6.8129479999999996</c:v>
                </c:pt>
                <c:pt idx="245">
                  <c:v>6.8408699999999998</c:v>
                </c:pt>
                <c:pt idx="246">
                  <c:v>6.868792</c:v>
                </c:pt>
                <c:pt idx="247">
                  <c:v>6.8967140000000002</c:v>
                </c:pt>
                <c:pt idx="248">
                  <c:v>6.9246359999999996</c:v>
                </c:pt>
                <c:pt idx="249">
                  <c:v>6.9525579999999998</c:v>
                </c:pt>
                <c:pt idx="250">
                  <c:v>6.98048</c:v>
                </c:pt>
                <c:pt idx="251">
                  <c:v>7.0084020000000002</c:v>
                </c:pt>
                <c:pt idx="252">
                  <c:v>7.0363239999999996</c:v>
                </c:pt>
                <c:pt idx="253">
                  <c:v>7.0642459999999998</c:v>
                </c:pt>
                <c:pt idx="254">
                  <c:v>7.092168</c:v>
                </c:pt>
                <c:pt idx="255">
                  <c:v>7.1200900000000003</c:v>
                </c:pt>
                <c:pt idx="256">
                  <c:v>7.1480110000000003</c:v>
                </c:pt>
                <c:pt idx="257">
                  <c:v>7.1759329999999997</c:v>
                </c:pt>
                <c:pt idx="258">
                  <c:v>7.2038549999999999</c:v>
                </c:pt>
                <c:pt idx="259">
                  <c:v>7.2317770000000001</c:v>
                </c:pt>
                <c:pt idx="260">
                  <c:v>7.2596990000000003</c:v>
                </c:pt>
                <c:pt idx="261">
                  <c:v>7.2876209999999997</c:v>
                </c:pt>
                <c:pt idx="262">
                  <c:v>7.3155429999999999</c:v>
                </c:pt>
                <c:pt idx="263">
                  <c:v>7.3434650000000001</c:v>
                </c:pt>
                <c:pt idx="264">
                  <c:v>7.3713870000000004</c:v>
                </c:pt>
                <c:pt idx="265">
                  <c:v>7.3993089999999997</c:v>
                </c:pt>
                <c:pt idx="266">
                  <c:v>7.4272309999999999</c:v>
                </c:pt>
                <c:pt idx="267">
                  <c:v>7.4551530000000001</c:v>
                </c:pt>
                <c:pt idx="268">
                  <c:v>7.4830750000000004</c:v>
                </c:pt>
                <c:pt idx="269">
                  <c:v>7.5109959999999996</c:v>
                </c:pt>
                <c:pt idx="270">
                  <c:v>7.5389179999999998</c:v>
                </c:pt>
                <c:pt idx="271">
                  <c:v>7.56684</c:v>
                </c:pt>
                <c:pt idx="272">
                  <c:v>7.5947620000000002</c:v>
                </c:pt>
                <c:pt idx="273">
                  <c:v>7.6226839999999996</c:v>
                </c:pt>
                <c:pt idx="274">
                  <c:v>7.6506059999999998</c:v>
                </c:pt>
                <c:pt idx="275">
                  <c:v>7.678528</c:v>
                </c:pt>
                <c:pt idx="276">
                  <c:v>7.7064500000000002</c:v>
                </c:pt>
                <c:pt idx="277">
                  <c:v>7.7343719999999996</c:v>
                </c:pt>
                <c:pt idx="278">
                  <c:v>7.7622939999999998</c:v>
                </c:pt>
                <c:pt idx="279">
                  <c:v>7.790216</c:v>
                </c:pt>
                <c:pt idx="280">
                  <c:v>7.8181380000000003</c:v>
                </c:pt>
                <c:pt idx="281">
                  <c:v>7.8460590000000003</c:v>
                </c:pt>
                <c:pt idx="282">
                  <c:v>7.8739809999999997</c:v>
                </c:pt>
                <c:pt idx="283">
                  <c:v>7.9019029999999999</c:v>
                </c:pt>
                <c:pt idx="284">
                  <c:v>7.9298250000000001</c:v>
                </c:pt>
                <c:pt idx="285">
                  <c:v>7.9577470000000003</c:v>
                </c:pt>
                <c:pt idx="286">
                  <c:v>7.9856689999999997</c:v>
                </c:pt>
                <c:pt idx="287">
                  <c:v>8.0135909999999999</c:v>
                </c:pt>
                <c:pt idx="288">
                  <c:v>8.0415130000000001</c:v>
                </c:pt>
                <c:pt idx="289">
                  <c:v>8.0694350000000004</c:v>
                </c:pt>
                <c:pt idx="290">
                  <c:v>8.0973570000000006</c:v>
                </c:pt>
                <c:pt idx="291">
                  <c:v>8.1252790000000008</c:v>
                </c:pt>
                <c:pt idx="292">
                  <c:v>8.1532009999999993</c:v>
                </c:pt>
                <c:pt idx="293">
                  <c:v>8.1811229999999995</c:v>
                </c:pt>
                <c:pt idx="294">
                  <c:v>8.2090440000000005</c:v>
                </c:pt>
                <c:pt idx="295">
                  <c:v>8.2369660000000007</c:v>
                </c:pt>
                <c:pt idx="296">
                  <c:v>8.2648879999999991</c:v>
                </c:pt>
                <c:pt idx="297">
                  <c:v>8.2928099999999993</c:v>
                </c:pt>
                <c:pt idx="298">
                  <c:v>8.3207319999999996</c:v>
                </c:pt>
                <c:pt idx="299">
                  <c:v>8.3486539999999998</c:v>
                </c:pt>
                <c:pt idx="300">
                  <c:v>8.376576</c:v>
                </c:pt>
                <c:pt idx="301">
                  <c:v>8.4044980000000002</c:v>
                </c:pt>
                <c:pt idx="302">
                  <c:v>8.4324200000000005</c:v>
                </c:pt>
                <c:pt idx="303">
                  <c:v>8.4603420000000007</c:v>
                </c:pt>
                <c:pt idx="304">
                  <c:v>8.4882639999999991</c:v>
                </c:pt>
                <c:pt idx="305">
                  <c:v>8.5161859999999994</c:v>
                </c:pt>
                <c:pt idx="306">
                  <c:v>8.5441070000000003</c:v>
                </c:pt>
                <c:pt idx="307">
                  <c:v>8.5720290000000006</c:v>
                </c:pt>
                <c:pt idx="308">
                  <c:v>8.5999510000000008</c:v>
                </c:pt>
                <c:pt idx="309">
                  <c:v>8.6278729999999992</c:v>
                </c:pt>
                <c:pt idx="310">
                  <c:v>8.6557949999999995</c:v>
                </c:pt>
                <c:pt idx="311">
                  <c:v>8.6837169999999997</c:v>
                </c:pt>
                <c:pt idx="312">
                  <c:v>8.7116389999999999</c:v>
                </c:pt>
                <c:pt idx="313">
                  <c:v>8.7395610000000001</c:v>
                </c:pt>
                <c:pt idx="314">
                  <c:v>8.7674830000000004</c:v>
                </c:pt>
                <c:pt idx="315">
                  <c:v>8.7954050000000006</c:v>
                </c:pt>
                <c:pt idx="316">
                  <c:v>8.8233270000000008</c:v>
                </c:pt>
                <c:pt idx="317">
                  <c:v>8.8512489999999993</c:v>
                </c:pt>
                <c:pt idx="318">
                  <c:v>8.8791709999999995</c:v>
                </c:pt>
                <c:pt idx="319">
                  <c:v>8.9070920000000005</c:v>
                </c:pt>
                <c:pt idx="320">
                  <c:v>8.9350140000000007</c:v>
                </c:pt>
                <c:pt idx="321">
                  <c:v>8.9629359999999991</c:v>
                </c:pt>
                <c:pt idx="322">
                  <c:v>8.9908579999999994</c:v>
                </c:pt>
                <c:pt idx="323">
                  <c:v>9.0187799999999996</c:v>
                </c:pt>
                <c:pt idx="324">
                  <c:v>9.0467019999999998</c:v>
                </c:pt>
                <c:pt idx="325">
                  <c:v>9.074624</c:v>
                </c:pt>
                <c:pt idx="326">
                  <c:v>9.1025460000000002</c:v>
                </c:pt>
                <c:pt idx="327">
                  <c:v>9.1304680000000005</c:v>
                </c:pt>
                <c:pt idx="328">
                  <c:v>9.1583900000000007</c:v>
                </c:pt>
                <c:pt idx="329">
                  <c:v>9.1863119999999991</c:v>
                </c:pt>
                <c:pt idx="330">
                  <c:v>9.2142339999999994</c:v>
                </c:pt>
                <c:pt idx="331">
                  <c:v>9.2421550000000003</c:v>
                </c:pt>
                <c:pt idx="332">
                  <c:v>9.2700770000000006</c:v>
                </c:pt>
                <c:pt idx="333">
                  <c:v>9.2979990000000008</c:v>
                </c:pt>
                <c:pt idx="334">
                  <c:v>9.3259209999999992</c:v>
                </c:pt>
                <c:pt idx="335">
                  <c:v>9.3538429999999995</c:v>
                </c:pt>
                <c:pt idx="336">
                  <c:v>9.3817649999999997</c:v>
                </c:pt>
                <c:pt idx="337">
                  <c:v>9.4096869999999999</c:v>
                </c:pt>
                <c:pt idx="338">
                  <c:v>9.4376090000000001</c:v>
                </c:pt>
                <c:pt idx="339">
                  <c:v>9.4655310000000004</c:v>
                </c:pt>
                <c:pt idx="340">
                  <c:v>9.4934530000000006</c:v>
                </c:pt>
                <c:pt idx="341">
                  <c:v>9.5213750000000008</c:v>
                </c:pt>
                <c:pt idx="342">
                  <c:v>9.5492969999999993</c:v>
                </c:pt>
                <c:pt idx="343">
                  <c:v>9.5772189999999995</c:v>
                </c:pt>
                <c:pt idx="344">
                  <c:v>9.6051400000000005</c:v>
                </c:pt>
                <c:pt idx="345">
                  <c:v>9.6330620000000007</c:v>
                </c:pt>
                <c:pt idx="346">
                  <c:v>9.6609839999999991</c:v>
                </c:pt>
                <c:pt idx="347">
                  <c:v>9.6889059999999994</c:v>
                </c:pt>
                <c:pt idx="348">
                  <c:v>9.7168279999999996</c:v>
                </c:pt>
                <c:pt idx="349">
                  <c:v>9.7447499999999998</c:v>
                </c:pt>
                <c:pt idx="350">
                  <c:v>9.772672</c:v>
                </c:pt>
                <c:pt idx="351">
                  <c:v>9.8005940000000002</c:v>
                </c:pt>
                <c:pt idx="352">
                  <c:v>9.8285160000000005</c:v>
                </c:pt>
                <c:pt idx="353">
                  <c:v>9.8564380000000007</c:v>
                </c:pt>
                <c:pt idx="354">
                  <c:v>9.8843599999999991</c:v>
                </c:pt>
                <c:pt idx="355">
                  <c:v>9.9122819999999994</c:v>
                </c:pt>
                <c:pt idx="356">
                  <c:v>9.9402030000000003</c:v>
                </c:pt>
                <c:pt idx="357">
                  <c:v>9.9681250000000006</c:v>
                </c:pt>
                <c:pt idx="358">
                  <c:v>9.9960470000000008</c:v>
                </c:pt>
                <c:pt idx="359">
                  <c:v>10.02397</c:v>
                </c:pt>
                <c:pt idx="360">
                  <c:v>10.05189</c:v>
                </c:pt>
                <c:pt idx="361">
                  <c:v>10.07981</c:v>
                </c:pt>
                <c:pt idx="362">
                  <c:v>10.10773</c:v>
                </c:pt>
                <c:pt idx="363">
                  <c:v>10.13566</c:v>
                </c:pt>
                <c:pt idx="364">
                  <c:v>10.16358</c:v>
                </c:pt>
                <c:pt idx="365">
                  <c:v>10.1915</c:v>
                </c:pt>
                <c:pt idx="366">
                  <c:v>10.21942</c:v>
                </c:pt>
                <c:pt idx="367">
                  <c:v>10.247339999999999</c:v>
                </c:pt>
                <c:pt idx="368">
                  <c:v>10.275270000000001</c:v>
                </c:pt>
                <c:pt idx="369">
                  <c:v>10.303190000000001</c:v>
                </c:pt>
                <c:pt idx="370">
                  <c:v>10.331110000000001</c:v>
                </c:pt>
                <c:pt idx="371">
                  <c:v>10.359030000000001</c:v>
                </c:pt>
                <c:pt idx="372">
                  <c:v>10.386950000000001</c:v>
                </c:pt>
                <c:pt idx="373">
                  <c:v>10.41488</c:v>
                </c:pt>
                <c:pt idx="374">
                  <c:v>10.4428</c:v>
                </c:pt>
                <c:pt idx="375">
                  <c:v>10.47072</c:v>
                </c:pt>
                <c:pt idx="376">
                  <c:v>10.49864</c:v>
                </c:pt>
                <c:pt idx="377">
                  <c:v>10.52656</c:v>
                </c:pt>
                <c:pt idx="378">
                  <c:v>10.554489999999999</c:v>
                </c:pt>
                <c:pt idx="379">
                  <c:v>10.582409999999999</c:v>
                </c:pt>
                <c:pt idx="380">
                  <c:v>10.610329999999999</c:v>
                </c:pt>
                <c:pt idx="381">
                  <c:v>10.638249999999999</c:v>
                </c:pt>
                <c:pt idx="382">
                  <c:v>10.666169999999999</c:v>
                </c:pt>
                <c:pt idx="383">
                  <c:v>10.694100000000001</c:v>
                </c:pt>
                <c:pt idx="384">
                  <c:v>10.722020000000001</c:v>
                </c:pt>
                <c:pt idx="385">
                  <c:v>10.74994</c:v>
                </c:pt>
                <c:pt idx="386">
                  <c:v>10.77786</c:v>
                </c:pt>
                <c:pt idx="387">
                  <c:v>10.80578</c:v>
                </c:pt>
                <c:pt idx="388">
                  <c:v>10.8337</c:v>
                </c:pt>
                <c:pt idx="389">
                  <c:v>10.86163</c:v>
                </c:pt>
                <c:pt idx="390">
                  <c:v>10.88955</c:v>
                </c:pt>
                <c:pt idx="391">
                  <c:v>10.91747</c:v>
                </c:pt>
                <c:pt idx="392">
                  <c:v>10.94539</c:v>
                </c:pt>
                <c:pt idx="393">
                  <c:v>10.97331</c:v>
                </c:pt>
                <c:pt idx="394">
                  <c:v>11.001239999999999</c:v>
                </c:pt>
                <c:pt idx="395">
                  <c:v>11.029159999999999</c:v>
                </c:pt>
                <c:pt idx="396">
                  <c:v>11.057079999999999</c:v>
                </c:pt>
                <c:pt idx="397">
                  <c:v>11.085000000000001</c:v>
                </c:pt>
                <c:pt idx="398">
                  <c:v>11.112920000000001</c:v>
                </c:pt>
                <c:pt idx="399">
                  <c:v>11.14085</c:v>
                </c:pt>
              </c:numCache>
            </c:numRef>
          </c:xVal>
          <c:yVal>
            <c:numRef>
              <c:f>主振動!$B$2:$B$401</c:f>
              <c:numCache>
                <c:formatCode>0.00E+00</c:formatCode>
                <c:ptCount val="400"/>
                <c:pt idx="0" formatCode="General">
                  <c:v>0</c:v>
                </c:pt>
                <c:pt idx="1">
                  <c:v>2.455638E-5</c:v>
                </c:pt>
                <c:pt idx="2">
                  <c:v>4.9117170000000003E-5</c:v>
                </c:pt>
                <c:pt idx="3">
                  <c:v>7.368679E-5</c:v>
                </c:pt>
                <c:pt idx="4">
                  <c:v>9.8269669999999997E-5</c:v>
                </c:pt>
                <c:pt idx="5">
                  <c:v>1.2287020000000001E-4</c:v>
                </c:pt>
                <c:pt idx="6">
                  <c:v>1.474929E-4</c:v>
                </c:pt>
                <c:pt idx="7">
                  <c:v>1.7214220000000001E-4</c:v>
                </c:pt>
                <c:pt idx="8">
                  <c:v>1.9682259999999999E-4</c:v>
                </c:pt>
                <c:pt idx="9">
                  <c:v>2.2153839999999999E-4</c:v>
                </c:pt>
                <c:pt idx="10">
                  <c:v>2.4629440000000001E-4</c:v>
                </c:pt>
                <c:pt idx="11">
                  <c:v>2.7109500000000001E-4</c:v>
                </c:pt>
                <c:pt idx="12">
                  <c:v>2.9594469999999999E-4</c:v>
                </c:pt>
                <c:pt idx="13">
                  <c:v>3.208482E-4</c:v>
                </c:pt>
                <c:pt idx="14">
                  <c:v>3.4581009999999998E-4</c:v>
                </c:pt>
                <c:pt idx="15">
                  <c:v>3.708351E-4</c:v>
                </c:pt>
                <c:pt idx="16">
                  <c:v>3.959279E-4</c:v>
                </c:pt>
                <c:pt idx="17">
                  <c:v>4.2109329999999998E-4</c:v>
                </c:pt>
                <c:pt idx="18">
                  <c:v>4.463359E-4</c:v>
                </c:pt>
                <c:pt idx="19">
                  <c:v>4.716608E-4</c:v>
                </c:pt>
                <c:pt idx="20">
                  <c:v>4.9707280000000004E-4</c:v>
                </c:pt>
                <c:pt idx="21">
                  <c:v>5.2257689999999995E-4</c:v>
                </c:pt>
                <c:pt idx="22">
                  <c:v>5.4817799999999997E-4</c:v>
                </c:pt>
                <c:pt idx="23">
                  <c:v>5.7388130000000004E-4</c:v>
                </c:pt>
                <c:pt idx="24">
                  <c:v>5.9969199999999998E-4</c:v>
                </c:pt>
                <c:pt idx="25">
                  <c:v>6.2561520000000001E-4</c:v>
                </c:pt>
                <c:pt idx="26">
                  <c:v>6.5165630000000002E-4</c:v>
                </c:pt>
                <c:pt idx="27">
                  <c:v>6.7782059999999997E-4</c:v>
                </c:pt>
                <c:pt idx="28">
                  <c:v>7.0411360000000001E-4</c:v>
                </c:pt>
                <c:pt idx="29">
                  <c:v>7.3054079999999996E-4</c:v>
                </c:pt>
                <c:pt idx="30">
                  <c:v>7.5710800000000004E-4</c:v>
                </c:pt>
                <c:pt idx="31">
                  <c:v>7.8382080000000002E-4</c:v>
                </c:pt>
                <c:pt idx="32">
                  <c:v>8.1068510000000004E-4</c:v>
                </c:pt>
                <c:pt idx="33">
                  <c:v>8.3770679999999997E-4</c:v>
                </c:pt>
                <c:pt idx="34">
                  <c:v>8.6489200000000003E-4</c:v>
                </c:pt>
                <c:pt idx="35">
                  <c:v>8.9224689999999995E-4</c:v>
                </c:pt>
                <c:pt idx="36">
                  <c:v>9.1977770000000001E-4</c:v>
                </c:pt>
                <c:pt idx="37">
                  <c:v>9.4749099999999996E-4</c:v>
                </c:pt>
                <c:pt idx="38">
                  <c:v>9.7539320000000003E-4</c:v>
                </c:pt>
                <c:pt idx="39">
                  <c:v>1.003491E-3</c:v>
                </c:pt>
                <c:pt idx="40">
                  <c:v>1.031791E-3</c:v>
                </c:pt>
                <c:pt idx="41">
                  <c:v>1.060301E-3</c:v>
                </c:pt>
                <c:pt idx="42">
                  <c:v>1.0890279999999999E-3</c:v>
                </c:pt>
                <c:pt idx="43">
                  <c:v>1.1179779999999999E-3</c:v>
                </c:pt>
                <c:pt idx="44">
                  <c:v>1.1471599999999999E-3</c:v>
                </c:pt>
                <c:pt idx="45">
                  <c:v>1.1765809999999999E-3</c:v>
                </c:pt>
                <c:pt idx="46">
                  <c:v>1.2062500000000001E-3</c:v>
                </c:pt>
                <c:pt idx="47">
                  <c:v>1.2361729999999999E-3</c:v>
                </c:pt>
                <c:pt idx="48">
                  <c:v>1.2663590000000001E-3</c:v>
                </c:pt>
                <c:pt idx="49">
                  <c:v>1.2968179999999999E-3</c:v>
                </c:pt>
                <c:pt idx="50">
                  <c:v>1.327557E-3</c:v>
                </c:pt>
                <c:pt idx="51">
                  <c:v>1.358585E-3</c:v>
                </c:pt>
                <c:pt idx="52">
                  <c:v>1.3899120000000001E-3</c:v>
                </c:pt>
                <c:pt idx="53">
                  <c:v>1.4215479999999999E-3</c:v>
                </c:pt>
                <c:pt idx="54">
                  <c:v>1.4535010000000001E-3</c:v>
                </c:pt>
                <c:pt idx="55">
                  <c:v>1.4857819999999999E-3</c:v>
                </c:pt>
                <c:pt idx="56">
                  <c:v>1.518401E-3</c:v>
                </c:pt>
                <c:pt idx="57">
                  <c:v>1.551368E-3</c:v>
                </c:pt>
                <c:pt idx="58">
                  <c:v>1.584696E-3</c:v>
                </c:pt>
                <c:pt idx="59">
                  <c:v>1.618394E-3</c:v>
                </c:pt>
                <c:pt idx="60">
                  <c:v>1.6524739999999999E-3</c:v>
                </c:pt>
                <c:pt idx="61">
                  <c:v>1.6869490000000001E-3</c:v>
                </c:pt>
                <c:pt idx="62">
                  <c:v>1.7218310000000001E-3</c:v>
                </c:pt>
                <c:pt idx="63">
                  <c:v>1.757132E-3</c:v>
                </c:pt>
                <c:pt idx="64">
                  <c:v>1.7928659999999999E-3</c:v>
                </c:pt>
                <c:pt idx="65">
                  <c:v>1.829046E-3</c:v>
                </c:pt>
                <c:pt idx="66">
                  <c:v>1.8656860000000001E-3</c:v>
                </c:pt>
                <c:pt idx="67">
                  <c:v>1.902801E-3</c:v>
                </c:pt>
                <c:pt idx="68">
                  <c:v>1.940406E-3</c:v>
                </c:pt>
                <c:pt idx="69">
                  <c:v>1.978516E-3</c:v>
                </c:pt>
                <c:pt idx="70">
                  <c:v>2.0171479999999999E-3</c:v>
                </c:pt>
                <c:pt idx="71">
                  <c:v>2.0563180000000001E-3</c:v>
                </c:pt>
                <c:pt idx="72">
                  <c:v>2.0960430000000001E-3</c:v>
                </c:pt>
                <c:pt idx="73">
                  <c:v>2.1363419999999998E-3</c:v>
                </c:pt>
                <c:pt idx="74">
                  <c:v>2.1772330000000002E-3</c:v>
                </c:pt>
                <c:pt idx="75">
                  <c:v>2.2187359999999998E-3</c:v>
                </c:pt>
                <c:pt idx="76">
                  <c:v>2.2608699999999999E-3</c:v>
                </c:pt>
                <c:pt idx="77">
                  <c:v>2.3036559999999998E-3</c:v>
                </c:pt>
                <c:pt idx="78">
                  <c:v>2.3471159999999998E-3</c:v>
                </c:pt>
                <c:pt idx="79">
                  <c:v>2.3912740000000001E-3</c:v>
                </c:pt>
                <c:pt idx="80">
                  <c:v>2.4361510000000001E-3</c:v>
                </c:pt>
                <c:pt idx="81">
                  <c:v>2.4817730000000001E-3</c:v>
                </c:pt>
                <c:pt idx="82">
                  <c:v>2.5281650000000002E-3</c:v>
                </c:pt>
                <c:pt idx="83">
                  <c:v>2.5753540000000002E-3</c:v>
                </c:pt>
                <c:pt idx="84">
                  <c:v>2.6233670000000001E-3</c:v>
                </c:pt>
                <c:pt idx="85">
                  <c:v>2.672233E-3</c:v>
                </c:pt>
                <c:pt idx="86">
                  <c:v>2.7219829999999999E-3</c:v>
                </c:pt>
                <c:pt idx="87">
                  <c:v>2.772647E-3</c:v>
                </c:pt>
                <c:pt idx="88">
                  <c:v>2.8242599999999999E-3</c:v>
                </c:pt>
                <c:pt idx="89">
                  <c:v>2.8768550000000002E-3</c:v>
                </c:pt>
                <c:pt idx="90">
                  <c:v>2.9304679999999999E-3</c:v>
                </c:pt>
                <c:pt idx="91">
                  <c:v>2.985138E-3</c:v>
                </c:pt>
                <c:pt idx="92">
                  <c:v>3.0409030000000002E-3</c:v>
                </c:pt>
                <c:pt idx="93">
                  <c:v>3.0978059999999998E-3</c:v>
                </c:pt>
                <c:pt idx="94">
                  <c:v>3.1558900000000002E-3</c:v>
                </c:pt>
                <c:pt idx="95">
                  <c:v>3.2152000000000001E-3</c:v>
                </c:pt>
                <c:pt idx="96">
                  <c:v>3.2757849999999998E-3</c:v>
                </c:pt>
                <c:pt idx="97">
                  <c:v>3.337694E-3</c:v>
                </c:pt>
                <c:pt idx="98">
                  <c:v>3.4009819999999999E-3</c:v>
                </c:pt>
                <c:pt idx="99">
                  <c:v>3.4657049999999999E-3</c:v>
                </c:pt>
                <c:pt idx="100">
                  <c:v>3.53192E-3</c:v>
                </c:pt>
                <c:pt idx="101">
                  <c:v>3.5996909999999999E-3</c:v>
                </c:pt>
                <c:pt idx="102">
                  <c:v>3.6690830000000001E-3</c:v>
                </c:pt>
                <c:pt idx="103">
                  <c:v>3.7401650000000002E-3</c:v>
                </c:pt>
                <c:pt idx="104">
                  <c:v>3.8130099999999999E-3</c:v>
                </c:pt>
                <c:pt idx="105">
                  <c:v>3.8876969999999999E-3</c:v>
                </c:pt>
                <c:pt idx="106">
                  <c:v>3.9643070000000002E-3</c:v>
                </c:pt>
                <c:pt idx="107">
                  <c:v>4.0429280000000003E-3</c:v>
                </c:pt>
                <c:pt idx="108">
                  <c:v>4.1236509999999999E-3</c:v>
                </c:pt>
                <c:pt idx="109">
                  <c:v>4.2065749999999997E-3</c:v>
                </c:pt>
                <c:pt idx="110">
                  <c:v>4.2918050000000001E-3</c:v>
                </c:pt>
                <c:pt idx="111">
                  <c:v>4.3794510000000004E-3</c:v>
                </c:pt>
                <c:pt idx="112">
                  <c:v>4.469631E-3</c:v>
                </c:pt>
                <c:pt idx="113">
                  <c:v>4.5624719999999997E-3</c:v>
                </c:pt>
                <c:pt idx="114">
                  <c:v>4.6581089999999997E-3</c:v>
                </c:pt>
                <c:pt idx="115">
                  <c:v>4.7566850000000001E-3</c:v>
                </c:pt>
                <c:pt idx="116">
                  <c:v>4.858355E-3</c:v>
                </c:pt>
                <c:pt idx="117">
                  <c:v>4.9632849999999996E-3</c:v>
                </c:pt>
                <c:pt idx="118">
                  <c:v>5.0716509999999999E-3</c:v>
                </c:pt>
                <c:pt idx="119">
                  <c:v>5.1836440000000003E-3</c:v>
                </c:pt>
                <c:pt idx="120">
                  <c:v>5.2994699999999997E-3</c:v>
                </c:pt>
                <c:pt idx="121">
                  <c:v>5.4193499999999999E-3</c:v>
                </c:pt>
                <c:pt idx="122">
                  <c:v>5.5435220000000004E-3</c:v>
                </c:pt>
                <c:pt idx="123">
                  <c:v>5.6722450000000002E-3</c:v>
                </c:pt>
                <c:pt idx="124">
                  <c:v>5.8057969999999997E-3</c:v>
                </c:pt>
                <c:pt idx="125">
                  <c:v>5.9444839999999999E-3</c:v>
                </c:pt>
                <c:pt idx="126">
                  <c:v>6.0886330000000004E-3</c:v>
                </c:pt>
                <c:pt idx="127">
                  <c:v>6.2386050000000004E-3</c:v>
                </c:pt>
                <c:pt idx="128">
                  <c:v>6.3947910000000004E-3</c:v>
                </c:pt>
                <c:pt idx="129">
                  <c:v>6.5576180000000003E-3</c:v>
                </c:pt>
                <c:pt idx="130">
                  <c:v>6.7275570000000003E-3</c:v>
                </c:pt>
                <c:pt idx="131">
                  <c:v>6.9051219999999996E-3</c:v>
                </c:pt>
                <c:pt idx="132">
                  <c:v>7.0908799999999999E-3</c:v>
                </c:pt>
                <c:pt idx="133">
                  <c:v>7.2854570000000004E-3</c:v>
                </c:pt>
                <c:pt idx="134">
                  <c:v>7.4895450000000002E-3</c:v>
                </c:pt>
                <c:pt idx="135">
                  <c:v>7.7039120000000003E-3</c:v>
                </c:pt>
                <c:pt idx="136">
                  <c:v>7.9294120000000003E-3</c:v>
                </c:pt>
                <c:pt idx="137">
                  <c:v>8.1669989999999994E-3</c:v>
                </c:pt>
                <c:pt idx="138">
                  <c:v>8.4177399999999999E-3</c:v>
                </c:pt>
                <c:pt idx="139">
                  <c:v>8.6828340000000004E-3</c:v>
                </c:pt>
                <c:pt idx="140">
                  <c:v>8.9636330000000004E-3</c:v>
                </c:pt>
                <c:pt idx="141">
                  <c:v>9.2616669999999995E-3</c:v>
                </c:pt>
                <c:pt idx="142">
                  <c:v>9.5786759999999995E-3</c:v>
                </c:pt>
                <c:pt idx="143">
                  <c:v>9.9166440000000005E-3</c:v>
                </c:pt>
                <c:pt idx="144">
                  <c:v>1.027785E-2</c:v>
                </c:pt>
                <c:pt idx="145">
                  <c:v>1.066491E-2</c:v>
                </c:pt>
                <c:pt idx="146">
                  <c:v>1.108087E-2</c:v>
                </c:pt>
                <c:pt idx="147">
                  <c:v>1.1529279999999999E-2</c:v>
                </c:pt>
                <c:pt idx="148">
                  <c:v>1.201429E-2</c:v>
                </c:pt>
                <c:pt idx="149">
                  <c:v>1.254079E-2</c:v>
                </c:pt>
                <c:pt idx="150">
                  <c:v>1.311464E-2</c:v>
                </c:pt>
                <c:pt idx="151">
                  <c:v>1.3742829999999999E-2</c:v>
                </c:pt>
                <c:pt idx="152">
                  <c:v>1.443381E-2</c:v>
                </c:pt>
                <c:pt idx="153">
                  <c:v>1.519793E-2</c:v>
                </c:pt>
                <c:pt idx="154">
                  <c:v>1.604792E-2</c:v>
                </c:pt>
                <c:pt idx="155">
                  <c:v>1.6999730000000001E-2</c:v>
                </c:pt>
                <c:pt idx="156">
                  <c:v>1.8073490000000001E-2</c:v>
                </c:pt>
                <c:pt idx="157">
                  <c:v>1.9295099999999999E-2</c:v>
                </c:pt>
                <c:pt idx="158">
                  <c:v>2.0698339999999999E-2</c:v>
                </c:pt>
                <c:pt idx="159">
                  <c:v>2.2328190000000001E-2</c:v>
                </c:pt>
                <c:pt idx="160">
                  <c:v>2.4245869999999999E-2</c:v>
                </c:pt>
                <c:pt idx="161">
                  <c:v>2.6536790000000001E-2</c:v>
                </c:pt>
                <c:pt idx="162">
                  <c:v>2.9323849999999999E-2</c:v>
                </c:pt>
                <c:pt idx="163">
                  <c:v>3.2790260000000002E-2</c:v>
                </c:pt>
                <c:pt idx="164">
                  <c:v>3.7221400000000002E-2</c:v>
                </c:pt>
                <c:pt idx="165">
                  <c:v>4.308625E-2</c:v>
                </c:pt>
                <c:pt idx="166">
                  <c:v>5.120955E-2</c:v>
                </c:pt>
                <c:pt idx="167">
                  <c:v>6.3173259999999995E-2</c:v>
                </c:pt>
                <c:pt idx="168">
                  <c:v>8.236926E-2</c:v>
                </c:pt>
                <c:pt idx="169">
                  <c:v>0.1170553</c:v>
                </c:pt>
                <c:pt idx="170">
                  <c:v>0.18632499999999999</c:v>
                </c:pt>
                <c:pt idx="171">
                  <c:v>0.2452964</c:v>
                </c:pt>
                <c:pt idx="172">
                  <c:v>0.16103770000000001</c:v>
                </c:pt>
                <c:pt idx="173">
                  <c:v>0.1014246</c:v>
                </c:pt>
                <c:pt idx="174">
                  <c:v>7.1482710000000005E-2</c:v>
                </c:pt>
                <c:pt idx="175">
                  <c:v>5.4404540000000001E-2</c:v>
                </c:pt>
                <c:pt idx="176">
                  <c:v>4.3505799999999997E-2</c:v>
                </c:pt>
                <c:pt idx="177">
                  <c:v>3.5970589999999997E-2</c:v>
                </c:pt>
                <c:pt idx="178">
                  <c:v>3.0449339999999998E-2</c:v>
                </c:pt>
                <c:pt idx="179">
                  <c:v>2.6222869999999999E-2</c:v>
                </c:pt>
                <c:pt idx="180">
                  <c:v>2.287513E-2</c:v>
                </c:pt>
                <c:pt idx="181">
                  <c:v>2.0149429999999999E-2</c:v>
                </c:pt>
                <c:pt idx="182">
                  <c:v>1.7879030000000001E-2</c:v>
                </c:pt>
                <c:pt idx="183">
                  <c:v>1.5951E-2</c:v>
                </c:pt>
                <c:pt idx="184">
                  <c:v>1.4286129999999999E-2</c:v>
                </c:pt>
                <c:pt idx="185">
                  <c:v>1.282722E-2</c:v>
                </c:pt>
                <c:pt idx="186">
                  <c:v>1.1531929999999999E-2</c:v>
                </c:pt>
                <c:pt idx="187">
                  <c:v>1.0368240000000001E-2</c:v>
                </c:pt>
                <c:pt idx="188">
                  <c:v>9.3115739999999995E-3</c:v>
                </c:pt>
                <c:pt idx="189">
                  <c:v>8.3428240000000004E-3</c:v>
                </c:pt>
                <c:pt idx="190">
                  <c:v>7.4471349999999997E-3</c:v>
                </c:pt>
                <c:pt idx="191">
                  <c:v>6.6131540000000004E-3</c:v>
                </c:pt>
                <c:pt idx="192">
                  <c:v>5.8327300000000004E-3</c:v>
                </c:pt>
                <c:pt idx="193">
                  <c:v>5.101141E-3</c:v>
                </c:pt>
                <c:pt idx="194">
                  <c:v>4.4180679999999998E-3</c:v>
                </c:pt>
                <c:pt idx="195">
                  <c:v>3.7898760000000002E-3</c:v>
                </c:pt>
                <c:pt idx="196">
                  <c:v>3.2341179999999998E-3</c:v>
                </c:pt>
                <c:pt idx="197">
                  <c:v>2.7869230000000002E-3</c:v>
                </c:pt>
                <c:pt idx="198">
                  <c:v>2.5090690000000001E-3</c:v>
                </c:pt>
                <c:pt idx="199">
                  <c:v>2.4718280000000001E-3</c:v>
                </c:pt>
                <c:pt idx="200">
                  <c:v>2.7090159999999999E-3</c:v>
                </c:pt>
                <c:pt idx="201">
                  <c:v>3.1918889999999998E-3</c:v>
                </c:pt>
                <c:pt idx="202">
                  <c:v>3.8685299999999998E-3</c:v>
                </c:pt>
                <c:pt idx="203">
                  <c:v>4.7027240000000001E-3</c:v>
                </c:pt>
                <c:pt idx="204">
                  <c:v>5.6812140000000004E-3</c:v>
                </c:pt>
                <c:pt idx="205">
                  <c:v>6.8092020000000003E-3</c:v>
                </c:pt>
                <c:pt idx="206">
                  <c:v>8.1067719999999999E-3</c:v>
                </c:pt>
                <c:pt idx="207">
                  <c:v>9.6084770000000007E-3</c:v>
                </c:pt>
                <c:pt idx="208">
                  <c:v>1.1366009999999999E-2</c:v>
                </c:pt>
                <c:pt idx="209">
                  <c:v>1.3454290000000001E-2</c:v>
                </c:pt>
                <c:pt idx="210">
                  <c:v>1.5982409999999999E-2</c:v>
                </c:pt>
                <c:pt idx="211">
                  <c:v>1.9112500000000001E-2</c:v>
                </c:pt>
                <c:pt idx="212">
                  <c:v>2.3092430000000001E-2</c:v>
                </c:pt>
                <c:pt idx="213">
                  <c:v>2.831328E-2</c:v>
                </c:pt>
                <c:pt idx="214">
                  <c:v>3.5407250000000001E-2</c:v>
                </c:pt>
                <c:pt idx="215">
                  <c:v>4.5384880000000002E-2</c:v>
                </c:pt>
                <c:pt idx="216">
                  <c:v>5.9604610000000002E-2</c:v>
                </c:pt>
                <c:pt idx="217">
                  <c:v>7.813618E-2</c:v>
                </c:pt>
                <c:pt idx="218">
                  <c:v>9.2838760000000006E-2</c:v>
                </c:pt>
                <c:pt idx="219">
                  <c:v>8.9213680000000004E-2</c:v>
                </c:pt>
                <c:pt idx="220">
                  <c:v>7.3924970000000007E-2</c:v>
                </c:pt>
                <c:pt idx="221">
                  <c:v>5.9708240000000003E-2</c:v>
                </c:pt>
                <c:pt idx="222">
                  <c:v>4.9253430000000001E-2</c:v>
                </c:pt>
                <c:pt idx="223">
                  <c:v>4.1761510000000002E-2</c:v>
                </c:pt>
                <c:pt idx="224">
                  <c:v>3.6269580000000003E-2</c:v>
                </c:pt>
                <c:pt idx="225">
                  <c:v>3.211663E-2</c:v>
                </c:pt>
                <c:pt idx="226">
                  <c:v>2.888245E-2</c:v>
                </c:pt>
                <c:pt idx="227">
                  <c:v>2.6298410000000001E-2</c:v>
                </c:pt>
                <c:pt idx="228">
                  <c:v>2.4188250000000001E-2</c:v>
                </c:pt>
                <c:pt idx="229">
                  <c:v>2.2432850000000001E-2</c:v>
                </c:pt>
                <c:pt idx="230">
                  <c:v>2.0949309999999999E-2</c:v>
                </c:pt>
                <c:pt idx="231">
                  <c:v>1.9678399999999999E-2</c:v>
                </c:pt>
                <c:pt idx="232">
                  <c:v>1.8576800000000001E-2</c:v>
                </c:pt>
                <c:pt idx="233">
                  <c:v>1.7612160000000002E-2</c:v>
                </c:pt>
                <c:pt idx="234">
                  <c:v>1.675983E-2</c:v>
                </c:pt>
                <c:pt idx="235">
                  <c:v>1.6000759999999999E-2</c:v>
                </c:pt>
                <c:pt idx="236">
                  <c:v>1.531997E-2</c:v>
                </c:pt>
                <c:pt idx="237">
                  <c:v>1.470554E-2</c:v>
                </c:pt>
                <c:pt idx="238">
                  <c:v>1.414787E-2</c:v>
                </c:pt>
                <c:pt idx="239">
                  <c:v>1.3639119999999999E-2</c:v>
                </c:pt>
                <c:pt idx="240">
                  <c:v>1.317287E-2</c:v>
                </c:pt>
                <c:pt idx="241">
                  <c:v>1.274375E-2</c:v>
                </c:pt>
                <c:pt idx="242">
                  <c:v>1.23473E-2</c:v>
                </c:pt>
                <c:pt idx="243">
                  <c:v>1.1979750000000001E-2</c:v>
                </c:pt>
                <c:pt idx="244">
                  <c:v>1.163788E-2</c:v>
                </c:pt>
                <c:pt idx="245">
                  <c:v>1.1318949999999999E-2</c:v>
                </c:pt>
                <c:pt idx="246">
                  <c:v>1.10206E-2</c:v>
                </c:pt>
                <c:pt idx="247">
                  <c:v>1.074079E-2</c:v>
                </c:pt>
                <c:pt idx="248">
                  <c:v>1.0477749999999999E-2</c:v>
                </c:pt>
                <c:pt idx="249">
                  <c:v>1.022992E-2</c:v>
                </c:pt>
                <c:pt idx="250">
                  <c:v>9.9959479999999993E-3</c:v>
                </c:pt>
                <c:pt idx="251">
                  <c:v>9.7746280000000005E-3</c:v>
                </c:pt>
                <c:pt idx="252">
                  <c:v>9.564899E-3</c:v>
                </c:pt>
                <c:pt idx="253">
                  <c:v>9.3658160000000008E-3</c:v>
                </c:pt>
                <c:pt idx="254">
                  <c:v>9.1765389999999992E-3</c:v>
                </c:pt>
                <c:pt idx="255">
                  <c:v>8.9963130000000006E-3</c:v>
                </c:pt>
                <c:pt idx="256">
                  <c:v>8.8244619999999999E-3</c:v>
                </c:pt>
                <c:pt idx="257">
                  <c:v>8.6603789999999993E-3</c:v>
                </c:pt>
                <c:pt idx="258">
                  <c:v>8.5035140000000002E-3</c:v>
                </c:pt>
                <c:pt idx="259">
                  <c:v>8.3533689999999994E-3</c:v>
                </c:pt>
                <c:pt idx="260">
                  <c:v>8.2094920000000005E-3</c:v>
                </c:pt>
                <c:pt idx="261">
                  <c:v>8.0714749999999998E-3</c:v>
                </c:pt>
                <c:pt idx="262">
                  <c:v>7.9389400000000002E-3</c:v>
                </c:pt>
                <c:pt idx="263">
                  <c:v>7.8115470000000003E-3</c:v>
                </c:pt>
                <c:pt idx="264">
                  <c:v>7.6889819999999996E-3</c:v>
                </c:pt>
                <c:pt idx="265">
                  <c:v>7.5709569999999997E-3</c:v>
                </c:pt>
                <c:pt idx="266">
                  <c:v>7.4572070000000004E-3</c:v>
                </c:pt>
                <c:pt idx="267">
                  <c:v>7.3474880000000001E-3</c:v>
                </c:pt>
                <c:pt idx="268">
                  <c:v>7.2415750000000001E-3</c:v>
                </c:pt>
                <c:pt idx="269">
                  <c:v>7.139261E-3</c:v>
                </c:pt>
                <c:pt idx="270">
                  <c:v>7.0403519999999997E-3</c:v>
                </c:pt>
                <c:pt idx="271">
                  <c:v>6.94467E-3</c:v>
                </c:pt>
                <c:pt idx="272">
                  <c:v>6.8520480000000003E-3</c:v>
                </c:pt>
                <c:pt idx="273">
                  <c:v>6.7623329999999997E-3</c:v>
                </c:pt>
                <c:pt idx="274">
                  <c:v>6.6753790000000004E-3</c:v>
                </c:pt>
                <c:pt idx="275">
                  <c:v>6.5910539999999998E-3</c:v>
                </c:pt>
                <c:pt idx="276">
                  <c:v>6.5092320000000002E-3</c:v>
                </c:pt>
                <c:pt idx="277">
                  <c:v>6.4297950000000003E-3</c:v>
                </c:pt>
                <c:pt idx="278">
                  <c:v>6.3526329999999999E-3</c:v>
                </c:pt>
                <c:pt idx="279">
                  <c:v>6.2776439999999998E-3</c:v>
                </c:pt>
                <c:pt idx="280">
                  <c:v>6.2047300000000003E-3</c:v>
                </c:pt>
                <c:pt idx="281">
                  <c:v>6.1338019999999998E-3</c:v>
                </c:pt>
                <c:pt idx="282">
                  <c:v>6.0647740000000002E-3</c:v>
                </c:pt>
                <c:pt idx="283">
                  <c:v>5.9975649999999998E-3</c:v>
                </c:pt>
                <c:pt idx="284">
                  <c:v>5.9321E-3</c:v>
                </c:pt>
                <c:pt idx="285">
                  <c:v>5.8683060000000002E-3</c:v>
                </c:pt>
                <c:pt idx="286">
                  <c:v>5.8061179999999999E-3</c:v>
                </c:pt>
                <c:pt idx="287">
                  <c:v>5.7454699999999999E-3</c:v>
                </c:pt>
                <c:pt idx="288">
                  <c:v>5.6863019999999998E-3</c:v>
                </c:pt>
                <c:pt idx="289">
                  <c:v>5.6285579999999997E-3</c:v>
                </c:pt>
                <c:pt idx="290">
                  <c:v>5.5721829999999997E-3</c:v>
                </c:pt>
                <c:pt idx="291">
                  <c:v>5.5171259999999998E-3</c:v>
                </c:pt>
                <c:pt idx="292">
                  <c:v>5.4633390000000002E-3</c:v>
                </c:pt>
                <c:pt idx="293">
                  <c:v>5.4107740000000001E-3</c:v>
                </c:pt>
                <c:pt idx="294">
                  <c:v>5.3593879999999997E-3</c:v>
                </c:pt>
                <c:pt idx="295">
                  <c:v>5.3091400000000004E-3</c:v>
                </c:pt>
                <c:pt idx="296">
                  <c:v>5.2599889999999996E-3</c:v>
                </c:pt>
                <c:pt idx="297">
                  <c:v>5.2118970000000001E-3</c:v>
                </c:pt>
                <c:pt idx="298">
                  <c:v>5.1648290000000001E-3</c:v>
                </c:pt>
                <c:pt idx="299">
                  <c:v>5.11875E-3</c:v>
                </c:pt>
                <c:pt idx="300">
                  <c:v>5.0736280000000002E-3</c:v>
                </c:pt>
                <c:pt idx="301">
                  <c:v>5.0294299999999997E-3</c:v>
                </c:pt>
                <c:pt idx="302">
                  <c:v>4.9861259999999996E-3</c:v>
                </c:pt>
                <c:pt idx="303">
                  <c:v>4.9436899999999997E-3</c:v>
                </c:pt>
                <c:pt idx="304">
                  <c:v>4.9020909999999999E-3</c:v>
                </c:pt>
                <c:pt idx="305">
                  <c:v>4.8613060000000001E-3</c:v>
                </c:pt>
                <c:pt idx="306">
                  <c:v>4.8213079999999998E-3</c:v>
                </c:pt>
                <c:pt idx="307">
                  <c:v>4.7820739999999999E-3</c:v>
                </c:pt>
                <c:pt idx="308">
                  <c:v>4.7435799999999998E-3</c:v>
                </c:pt>
                <c:pt idx="309">
                  <c:v>4.7058040000000001E-3</c:v>
                </c:pt>
                <c:pt idx="310">
                  <c:v>4.6687259999999998E-3</c:v>
                </c:pt>
                <c:pt idx="311">
                  <c:v>4.6323240000000002E-3</c:v>
                </c:pt>
                <c:pt idx="312">
                  <c:v>4.5965800000000003E-3</c:v>
                </c:pt>
                <c:pt idx="313">
                  <c:v>4.5614740000000003E-3</c:v>
                </c:pt>
                <c:pt idx="314">
                  <c:v>4.5269890000000004E-3</c:v>
                </c:pt>
                <c:pt idx="315">
                  <c:v>4.4931069999999997E-3</c:v>
                </c:pt>
                <c:pt idx="316">
                  <c:v>4.4598119999999996E-3</c:v>
                </c:pt>
                <c:pt idx="317">
                  <c:v>4.4270869999999997E-3</c:v>
                </c:pt>
                <c:pt idx="318">
                  <c:v>4.3949169999999999E-3</c:v>
                </c:pt>
                <c:pt idx="319">
                  <c:v>4.3632870000000004E-3</c:v>
                </c:pt>
                <c:pt idx="320">
                  <c:v>4.3321829999999999E-3</c:v>
                </c:pt>
                <c:pt idx="321">
                  <c:v>4.3015909999999996E-3</c:v>
                </c:pt>
                <c:pt idx="322">
                  <c:v>4.2714980000000003E-3</c:v>
                </c:pt>
                <c:pt idx="323">
                  <c:v>4.2418899999999999E-3</c:v>
                </c:pt>
                <c:pt idx="324">
                  <c:v>4.2127559999999998E-3</c:v>
                </c:pt>
                <c:pt idx="325">
                  <c:v>4.1840840000000002E-3</c:v>
                </c:pt>
                <c:pt idx="326">
                  <c:v>4.1558610000000003E-3</c:v>
                </c:pt>
                <c:pt idx="327">
                  <c:v>4.128077E-3</c:v>
                </c:pt>
                <c:pt idx="328">
                  <c:v>4.1007209999999999E-3</c:v>
                </c:pt>
                <c:pt idx="329">
                  <c:v>4.0737830000000001E-3</c:v>
                </c:pt>
                <c:pt idx="330">
                  <c:v>4.0472520000000003E-3</c:v>
                </c:pt>
                <c:pt idx="331">
                  <c:v>4.0211190000000001E-3</c:v>
                </c:pt>
                <c:pt idx="332">
                  <c:v>3.9953740000000003E-3</c:v>
                </c:pt>
                <c:pt idx="333">
                  <c:v>3.9700079999999997E-3</c:v>
                </c:pt>
                <c:pt idx="334">
                  <c:v>3.9450129999999998E-3</c:v>
                </c:pt>
                <c:pt idx="335">
                  <c:v>3.9203789999999999E-3</c:v>
                </c:pt>
                <c:pt idx="336">
                  <c:v>3.8961E-3</c:v>
                </c:pt>
                <c:pt idx="337">
                  <c:v>3.8721649999999999E-3</c:v>
                </c:pt>
                <c:pt idx="338">
                  <c:v>3.8485680000000001E-3</c:v>
                </c:pt>
                <c:pt idx="339">
                  <c:v>3.825302E-3</c:v>
                </c:pt>
                <c:pt idx="340">
                  <c:v>3.802358E-3</c:v>
                </c:pt>
                <c:pt idx="341">
                  <c:v>3.7797299999999998E-3</c:v>
                </c:pt>
                <c:pt idx="342">
                  <c:v>3.757411E-3</c:v>
                </c:pt>
                <c:pt idx="343">
                  <c:v>3.7353949999999999E-3</c:v>
                </c:pt>
                <c:pt idx="344">
                  <c:v>3.7136740000000001E-3</c:v>
                </c:pt>
                <c:pt idx="345">
                  <c:v>3.692243E-3</c:v>
                </c:pt>
                <c:pt idx="346">
                  <c:v>3.6710950000000001E-3</c:v>
                </c:pt>
                <c:pt idx="347">
                  <c:v>3.650225E-3</c:v>
                </c:pt>
                <c:pt idx="348">
                  <c:v>3.6296259999999999E-3</c:v>
                </c:pt>
                <c:pt idx="349">
                  <c:v>3.609293E-3</c:v>
                </c:pt>
                <c:pt idx="350">
                  <c:v>3.589222E-3</c:v>
                </c:pt>
                <c:pt idx="351">
                  <c:v>3.5694049999999999E-3</c:v>
                </c:pt>
                <c:pt idx="352">
                  <c:v>3.5498389999999999E-3</c:v>
                </c:pt>
                <c:pt idx="353">
                  <c:v>3.5305179999999999E-3</c:v>
                </c:pt>
                <c:pt idx="354">
                  <c:v>3.511438E-3</c:v>
                </c:pt>
                <c:pt idx="355">
                  <c:v>3.492593E-3</c:v>
                </c:pt>
                <c:pt idx="356">
                  <c:v>3.4739789999999999E-3</c:v>
                </c:pt>
                <c:pt idx="357">
                  <c:v>3.455592E-3</c:v>
                </c:pt>
                <c:pt idx="358">
                  <c:v>3.4374269999999998E-3</c:v>
                </c:pt>
                <c:pt idx="359">
                  <c:v>3.4194799999999999E-3</c:v>
                </c:pt>
                <c:pt idx="360">
                  <c:v>3.4017470000000001E-3</c:v>
                </c:pt>
                <c:pt idx="361">
                  <c:v>3.3842239999999999E-3</c:v>
                </c:pt>
                <c:pt idx="362">
                  <c:v>3.3669070000000001E-3</c:v>
                </c:pt>
                <c:pt idx="363">
                  <c:v>3.3497919999999999E-3</c:v>
                </c:pt>
                <c:pt idx="364">
                  <c:v>3.3328749999999999E-3</c:v>
                </c:pt>
                <c:pt idx="365">
                  <c:v>3.3161520000000002E-3</c:v>
                </c:pt>
                <c:pt idx="366">
                  <c:v>3.299621E-3</c:v>
                </c:pt>
                <c:pt idx="367">
                  <c:v>3.2832780000000002E-3</c:v>
                </c:pt>
                <c:pt idx="368">
                  <c:v>3.2671190000000002E-3</c:v>
                </c:pt>
                <c:pt idx="369">
                  <c:v>3.2511409999999999E-3</c:v>
                </c:pt>
                <c:pt idx="370">
                  <c:v>3.2353410000000001E-3</c:v>
                </c:pt>
                <c:pt idx="371">
                  <c:v>3.2197150000000002E-3</c:v>
                </c:pt>
                <c:pt idx="372">
                  <c:v>3.2042609999999999E-3</c:v>
                </c:pt>
                <c:pt idx="373">
                  <c:v>3.1889760000000001E-3</c:v>
                </c:pt>
                <c:pt idx="374">
                  <c:v>3.1738560000000001E-3</c:v>
                </c:pt>
                <c:pt idx="375">
                  <c:v>3.1589000000000001E-3</c:v>
                </c:pt>
                <c:pt idx="376">
                  <c:v>3.1441030000000001E-3</c:v>
                </c:pt>
                <c:pt idx="377">
                  <c:v>3.1294640000000002E-3</c:v>
                </c:pt>
                <c:pt idx="378">
                  <c:v>3.1149799999999998E-3</c:v>
                </c:pt>
                <c:pt idx="379">
                  <c:v>3.1006480000000001E-3</c:v>
                </c:pt>
                <c:pt idx="380">
                  <c:v>3.086465E-3</c:v>
                </c:pt>
                <c:pt idx="381">
                  <c:v>3.0724300000000001E-3</c:v>
                </c:pt>
                <c:pt idx="382">
                  <c:v>3.0585389999999999E-3</c:v>
                </c:pt>
                <c:pt idx="383">
                  <c:v>3.0447909999999998E-3</c:v>
                </c:pt>
                <c:pt idx="384">
                  <c:v>3.0311829999999998E-3</c:v>
                </c:pt>
                <c:pt idx="385">
                  <c:v>3.017713E-3</c:v>
                </c:pt>
                <c:pt idx="386">
                  <c:v>3.0043779999999998E-3</c:v>
                </c:pt>
                <c:pt idx="387">
                  <c:v>2.9911769999999998E-3</c:v>
                </c:pt>
                <c:pt idx="388">
                  <c:v>2.9781069999999998E-3</c:v>
                </c:pt>
                <c:pt idx="389">
                  <c:v>2.965166E-3</c:v>
                </c:pt>
                <c:pt idx="390">
                  <c:v>2.952353E-3</c:v>
                </c:pt>
                <c:pt idx="391">
                  <c:v>2.9396650000000002E-3</c:v>
                </c:pt>
                <c:pt idx="392">
                  <c:v>2.9271000000000002E-3</c:v>
                </c:pt>
                <c:pt idx="393">
                  <c:v>2.9146570000000002E-3</c:v>
                </c:pt>
                <c:pt idx="394">
                  <c:v>2.902333E-3</c:v>
                </c:pt>
                <c:pt idx="395">
                  <c:v>2.8901270000000001E-3</c:v>
                </c:pt>
                <c:pt idx="396">
                  <c:v>2.878036E-3</c:v>
                </c:pt>
                <c:pt idx="397">
                  <c:v>2.866061E-3</c:v>
                </c:pt>
                <c:pt idx="398">
                  <c:v>2.8541970000000002E-3</c:v>
                </c:pt>
                <c:pt idx="399">
                  <c:v>2.8424449999999999E-3</c:v>
                </c:pt>
              </c:numCache>
            </c:numRef>
          </c:yVal>
          <c:smooth val="1"/>
          <c:extLst>
            <c:ext xmlns:c16="http://schemas.microsoft.com/office/drawing/2014/chart" uri="{C3380CC4-5D6E-409C-BE32-E72D297353CC}">
              <c16:uniqueId val="{00000000-B8DF-4B46-BB08-C5B84411FC53}"/>
            </c:ext>
          </c:extLst>
        </c:ser>
        <c:ser>
          <c:idx val="6"/>
          <c:order val="1"/>
          <c:tx>
            <c:strRef>
              <c:f>主振動!$C$1</c:f>
              <c:strCache>
                <c:ptCount val="1"/>
                <c:pt idx="0">
                  <c:v>0.04</c:v>
                </c:pt>
              </c:strCache>
            </c:strRef>
          </c:tx>
          <c:spPr>
            <a:ln w="19050" cap="rnd">
              <a:solidFill>
                <a:schemeClr val="accent1">
                  <a:lumMod val="60000"/>
                </a:schemeClr>
              </a:solidFill>
              <a:round/>
            </a:ln>
            <a:effectLst/>
          </c:spPr>
          <c:marker>
            <c:symbol val="none"/>
          </c:marker>
          <c:xVal>
            <c:numRef>
              <c:f>主振動!$A$2:$A$401</c:f>
              <c:numCache>
                <c:formatCode>0.00E+00</c:formatCode>
                <c:ptCount val="400"/>
                <c:pt idx="0" formatCode="General">
                  <c:v>0</c:v>
                </c:pt>
                <c:pt idx="1">
                  <c:v>2.7921919999999999E-2</c:v>
                </c:pt>
                <c:pt idx="2">
                  <c:v>5.5843839999999999E-2</c:v>
                </c:pt>
                <c:pt idx="3">
                  <c:v>8.3765759999999995E-2</c:v>
                </c:pt>
                <c:pt idx="4">
                  <c:v>0.1116877</c:v>
                </c:pt>
                <c:pt idx="5">
                  <c:v>0.1396096</c:v>
                </c:pt>
                <c:pt idx="6">
                  <c:v>0.1675315</c:v>
                </c:pt>
                <c:pt idx="7">
                  <c:v>0.1954534</c:v>
                </c:pt>
                <c:pt idx="8">
                  <c:v>0.2233754</c:v>
                </c:pt>
                <c:pt idx="9">
                  <c:v>0.2512973</c:v>
                </c:pt>
                <c:pt idx="10">
                  <c:v>0.2792192</c:v>
                </c:pt>
                <c:pt idx="11">
                  <c:v>0.3071411</c:v>
                </c:pt>
                <c:pt idx="12">
                  <c:v>0.335063</c:v>
                </c:pt>
                <c:pt idx="13">
                  <c:v>0.362985</c:v>
                </c:pt>
                <c:pt idx="14">
                  <c:v>0.3909069</c:v>
                </c:pt>
                <c:pt idx="15">
                  <c:v>0.4188288</c:v>
                </c:pt>
                <c:pt idx="16">
                  <c:v>0.4467507</c:v>
                </c:pt>
                <c:pt idx="17">
                  <c:v>0.4746726</c:v>
                </c:pt>
                <c:pt idx="18">
                  <c:v>0.5025946</c:v>
                </c:pt>
                <c:pt idx="19">
                  <c:v>0.53051649999999995</c:v>
                </c:pt>
                <c:pt idx="20">
                  <c:v>0.5584384</c:v>
                </c:pt>
                <c:pt idx="21">
                  <c:v>0.58636029999999995</c:v>
                </c:pt>
                <c:pt idx="22">
                  <c:v>0.6142822</c:v>
                </c:pt>
                <c:pt idx="23">
                  <c:v>0.6422042</c:v>
                </c:pt>
                <c:pt idx="24">
                  <c:v>0.67012609999999995</c:v>
                </c:pt>
                <c:pt idx="25">
                  <c:v>0.698048</c:v>
                </c:pt>
                <c:pt idx="26">
                  <c:v>0.72596989999999995</c:v>
                </c:pt>
                <c:pt idx="27">
                  <c:v>0.7538918</c:v>
                </c:pt>
                <c:pt idx="28">
                  <c:v>0.7818138</c:v>
                </c:pt>
                <c:pt idx="29">
                  <c:v>0.80973569999999995</c:v>
                </c:pt>
                <c:pt idx="30">
                  <c:v>0.8376576</c:v>
                </c:pt>
                <c:pt idx="31">
                  <c:v>0.86557949999999995</c:v>
                </c:pt>
                <c:pt idx="32">
                  <c:v>0.8935014</c:v>
                </c:pt>
                <c:pt idx="33">
                  <c:v>0.9214234</c:v>
                </c:pt>
                <c:pt idx="34">
                  <c:v>0.94934529999999995</c:v>
                </c:pt>
                <c:pt idx="35">
                  <c:v>0.9772672</c:v>
                </c:pt>
                <c:pt idx="36">
                  <c:v>1.0051890000000001</c:v>
                </c:pt>
                <c:pt idx="37">
                  <c:v>1.0331109999999999</c:v>
                </c:pt>
                <c:pt idx="38">
                  <c:v>1.0610329999999999</c:v>
                </c:pt>
                <c:pt idx="39">
                  <c:v>1.0889549999999999</c:v>
                </c:pt>
                <c:pt idx="40">
                  <c:v>1.1168769999999999</c:v>
                </c:pt>
                <c:pt idx="41">
                  <c:v>1.1447989999999999</c:v>
                </c:pt>
                <c:pt idx="42">
                  <c:v>1.1727209999999999</c:v>
                </c:pt>
                <c:pt idx="43">
                  <c:v>1.2006429999999999</c:v>
                </c:pt>
                <c:pt idx="44">
                  <c:v>1.228564</c:v>
                </c:pt>
                <c:pt idx="45">
                  <c:v>1.256486</c:v>
                </c:pt>
                <c:pt idx="46">
                  <c:v>1.284408</c:v>
                </c:pt>
                <c:pt idx="47">
                  <c:v>1.31233</c:v>
                </c:pt>
                <c:pt idx="48">
                  <c:v>1.340252</c:v>
                </c:pt>
                <c:pt idx="49">
                  <c:v>1.368174</c:v>
                </c:pt>
                <c:pt idx="50">
                  <c:v>1.396096</c:v>
                </c:pt>
                <c:pt idx="51">
                  <c:v>1.424018</c:v>
                </c:pt>
                <c:pt idx="52">
                  <c:v>1.45194</c:v>
                </c:pt>
                <c:pt idx="53">
                  <c:v>1.479862</c:v>
                </c:pt>
                <c:pt idx="54">
                  <c:v>1.507784</c:v>
                </c:pt>
                <c:pt idx="55">
                  <c:v>1.535706</c:v>
                </c:pt>
                <c:pt idx="56">
                  <c:v>1.563628</c:v>
                </c:pt>
                <c:pt idx="57">
                  <c:v>1.5915490000000001</c:v>
                </c:pt>
                <c:pt idx="58">
                  <c:v>1.6194710000000001</c:v>
                </c:pt>
                <c:pt idx="59">
                  <c:v>1.6473930000000001</c:v>
                </c:pt>
                <c:pt idx="60">
                  <c:v>1.6753150000000001</c:v>
                </c:pt>
                <c:pt idx="61">
                  <c:v>1.7032369999999999</c:v>
                </c:pt>
                <c:pt idx="62">
                  <c:v>1.7311589999999999</c:v>
                </c:pt>
                <c:pt idx="63">
                  <c:v>1.7590809999999999</c:v>
                </c:pt>
                <c:pt idx="64">
                  <c:v>1.7870029999999999</c:v>
                </c:pt>
                <c:pt idx="65">
                  <c:v>1.8149249999999999</c:v>
                </c:pt>
                <c:pt idx="66">
                  <c:v>1.8428469999999999</c:v>
                </c:pt>
                <c:pt idx="67">
                  <c:v>1.8707689999999999</c:v>
                </c:pt>
                <c:pt idx="68">
                  <c:v>1.8986909999999999</c:v>
                </c:pt>
                <c:pt idx="69">
                  <c:v>1.926612</c:v>
                </c:pt>
                <c:pt idx="70">
                  <c:v>1.954534</c:v>
                </c:pt>
                <c:pt idx="71">
                  <c:v>1.982456</c:v>
                </c:pt>
                <c:pt idx="72">
                  <c:v>2.0103780000000002</c:v>
                </c:pt>
                <c:pt idx="73">
                  <c:v>2.0383</c:v>
                </c:pt>
                <c:pt idx="74">
                  <c:v>2.0662219999999998</c:v>
                </c:pt>
                <c:pt idx="75">
                  <c:v>2.094144</c:v>
                </c:pt>
                <c:pt idx="76">
                  <c:v>2.1220659999999998</c:v>
                </c:pt>
                <c:pt idx="77">
                  <c:v>2.149988</c:v>
                </c:pt>
                <c:pt idx="78">
                  <c:v>2.1779099999999998</c:v>
                </c:pt>
                <c:pt idx="79">
                  <c:v>2.205832</c:v>
                </c:pt>
                <c:pt idx="80">
                  <c:v>2.2337539999999998</c:v>
                </c:pt>
                <c:pt idx="81">
                  <c:v>2.261676</c:v>
                </c:pt>
                <c:pt idx="82">
                  <c:v>2.2895970000000001</c:v>
                </c:pt>
                <c:pt idx="83">
                  <c:v>2.3175189999999999</c:v>
                </c:pt>
                <c:pt idx="84">
                  <c:v>2.3454410000000001</c:v>
                </c:pt>
                <c:pt idx="85">
                  <c:v>2.3733629999999999</c:v>
                </c:pt>
                <c:pt idx="86">
                  <c:v>2.4012850000000001</c:v>
                </c:pt>
                <c:pt idx="87">
                  <c:v>2.4292069999999999</c:v>
                </c:pt>
                <c:pt idx="88">
                  <c:v>2.4571290000000001</c:v>
                </c:pt>
                <c:pt idx="89">
                  <c:v>2.4850509999999999</c:v>
                </c:pt>
                <c:pt idx="90">
                  <c:v>2.5129730000000001</c:v>
                </c:pt>
                <c:pt idx="91">
                  <c:v>2.5408949999999999</c:v>
                </c:pt>
                <c:pt idx="92">
                  <c:v>2.5688170000000001</c:v>
                </c:pt>
                <c:pt idx="93">
                  <c:v>2.5967389999999999</c:v>
                </c:pt>
                <c:pt idx="94">
                  <c:v>2.62466</c:v>
                </c:pt>
                <c:pt idx="95">
                  <c:v>2.6525820000000002</c:v>
                </c:pt>
                <c:pt idx="96">
                  <c:v>2.680504</c:v>
                </c:pt>
                <c:pt idx="97">
                  <c:v>2.7084260000000002</c:v>
                </c:pt>
                <c:pt idx="98">
                  <c:v>2.736348</c:v>
                </c:pt>
                <c:pt idx="99">
                  <c:v>2.7642699999999998</c:v>
                </c:pt>
                <c:pt idx="100">
                  <c:v>2.792192</c:v>
                </c:pt>
                <c:pt idx="101">
                  <c:v>2.8201139999999998</c:v>
                </c:pt>
                <c:pt idx="102">
                  <c:v>2.848036</c:v>
                </c:pt>
                <c:pt idx="103">
                  <c:v>2.8759579999999998</c:v>
                </c:pt>
                <c:pt idx="104">
                  <c:v>2.90388</c:v>
                </c:pt>
                <c:pt idx="105">
                  <c:v>2.9318019999999998</c:v>
                </c:pt>
                <c:pt idx="106">
                  <c:v>2.959724</c:v>
                </c:pt>
                <c:pt idx="107">
                  <c:v>2.9876450000000001</c:v>
                </c:pt>
                <c:pt idx="108">
                  <c:v>3.0155669999999999</c:v>
                </c:pt>
                <c:pt idx="109">
                  <c:v>3.0434890000000001</c:v>
                </c:pt>
                <c:pt idx="110">
                  <c:v>3.0714109999999999</c:v>
                </c:pt>
                <c:pt idx="111">
                  <c:v>3.0993330000000001</c:v>
                </c:pt>
                <c:pt idx="112">
                  <c:v>3.1272549999999999</c:v>
                </c:pt>
                <c:pt idx="113">
                  <c:v>3.1551770000000001</c:v>
                </c:pt>
                <c:pt idx="114">
                  <c:v>3.1830989999999999</c:v>
                </c:pt>
                <c:pt idx="115">
                  <c:v>3.2110210000000001</c:v>
                </c:pt>
                <c:pt idx="116">
                  <c:v>3.2389429999999999</c:v>
                </c:pt>
                <c:pt idx="117">
                  <c:v>3.2668650000000001</c:v>
                </c:pt>
                <c:pt idx="118">
                  <c:v>3.2947869999999999</c:v>
                </c:pt>
                <c:pt idx="119">
                  <c:v>3.322708</c:v>
                </c:pt>
                <c:pt idx="120">
                  <c:v>3.3506300000000002</c:v>
                </c:pt>
                <c:pt idx="121">
                  <c:v>3.378552</c:v>
                </c:pt>
                <c:pt idx="122">
                  <c:v>3.4064739999999998</c:v>
                </c:pt>
                <c:pt idx="123">
                  <c:v>3.434396</c:v>
                </c:pt>
                <c:pt idx="124">
                  <c:v>3.4623179999999998</c:v>
                </c:pt>
                <c:pt idx="125">
                  <c:v>3.49024</c:v>
                </c:pt>
                <c:pt idx="126">
                  <c:v>3.5181619999999998</c:v>
                </c:pt>
                <c:pt idx="127">
                  <c:v>3.546084</c:v>
                </c:pt>
                <c:pt idx="128">
                  <c:v>3.5740059999999998</c:v>
                </c:pt>
                <c:pt idx="129">
                  <c:v>3.601928</c:v>
                </c:pt>
                <c:pt idx="130">
                  <c:v>3.6298499999999998</c:v>
                </c:pt>
                <c:pt idx="131">
                  <c:v>3.6577709999999999</c:v>
                </c:pt>
                <c:pt idx="132">
                  <c:v>3.6856930000000001</c:v>
                </c:pt>
                <c:pt idx="133">
                  <c:v>3.7136149999999999</c:v>
                </c:pt>
                <c:pt idx="134">
                  <c:v>3.7415370000000001</c:v>
                </c:pt>
                <c:pt idx="135">
                  <c:v>3.7694589999999999</c:v>
                </c:pt>
                <c:pt idx="136">
                  <c:v>3.7973810000000001</c:v>
                </c:pt>
                <c:pt idx="137">
                  <c:v>3.8253029999999999</c:v>
                </c:pt>
                <c:pt idx="138">
                  <c:v>3.8532250000000001</c:v>
                </c:pt>
                <c:pt idx="139">
                  <c:v>3.8811469999999999</c:v>
                </c:pt>
                <c:pt idx="140">
                  <c:v>3.9090690000000001</c:v>
                </c:pt>
                <c:pt idx="141">
                  <c:v>3.9369909999999999</c:v>
                </c:pt>
                <c:pt idx="142">
                  <c:v>3.9649130000000001</c:v>
                </c:pt>
                <c:pt idx="143">
                  <c:v>3.9928349999999999</c:v>
                </c:pt>
                <c:pt idx="144">
                  <c:v>4.0207560000000004</c:v>
                </c:pt>
                <c:pt idx="145">
                  <c:v>4.0486779999999998</c:v>
                </c:pt>
                <c:pt idx="146">
                  <c:v>4.0766</c:v>
                </c:pt>
                <c:pt idx="147">
                  <c:v>4.1045220000000002</c:v>
                </c:pt>
                <c:pt idx="148">
                  <c:v>4.1324439999999996</c:v>
                </c:pt>
                <c:pt idx="149">
                  <c:v>4.1603659999999998</c:v>
                </c:pt>
                <c:pt idx="150">
                  <c:v>4.188288</c:v>
                </c:pt>
                <c:pt idx="151">
                  <c:v>4.2162100000000002</c:v>
                </c:pt>
                <c:pt idx="152">
                  <c:v>4.2441319999999996</c:v>
                </c:pt>
                <c:pt idx="153">
                  <c:v>4.2720539999999998</c:v>
                </c:pt>
                <c:pt idx="154">
                  <c:v>4.299976</c:v>
                </c:pt>
                <c:pt idx="155">
                  <c:v>4.3278980000000002</c:v>
                </c:pt>
                <c:pt idx="156">
                  <c:v>4.3558190000000003</c:v>
                </c:pt>
                <c:pt idx="157">
                  <c:v>4.3837409999999997</c:v>
                </c:pt>
                <c:pt idx="158">
                  <c:v>4.4116629999999999</c:v>
                </c:pt>
                <c:pt idx="159">
                  <c:v>4.4395850000000001</c:v>
                </c:pt>
                <c:pt idx="160">
                  <c:v>4.4675070000000003</c:v>
                </c:pt>
                <c:pt idx="161">
                  <c:v>4.4954289999999997</c:v>
                </c:pt>
                <c:pt idx="162">
                  <c:v>4.5233509999999999</c:v>
                </c:pt>
                <c:pt idx="163">
                  <c:v>4.5512730000000001</c:v>
                </c:pt>
                <c:pt idx="164">
                  <c:v>4.5791950000000003</c:v>
                </c:pt>
                <c:pt idx="165">
                  <c:v>4.6071169999999997</c:v>
                </c:pt>
                <c:pt idx="166">
                  <c:v>4.6350389999999999</c:v>
                </c:pt>
                <c:pt idx="167">
                  <c:v>4.6629610000000001</c:v>
                </c:pt>
                <c:pt idx="168">
                  <c:v>4.6908830000000004</c:v>
                </c:pt>
                <c:pt idx="169">
                  <c:v>4.7188040000000004</c:v>
                </c:pt>
                <c:pt idx="170">
                  <c:v>4.7467259999999998</c:v>
                </c:pt>
                <c:pt idx="171">
                  <c:v>4.774648</c:v>
                </c:pt>
                <c:pt idx="172">
                  <c:v>4.8025700000000002</c:v>
                </c:pt>
                <c:pt idx="173">
                  <c:v>4.8304919999999996</c:v>
                </c:pt>
                <c:pt idx="174">
                  <c:v>4.8584139999999998</c:v>
                </c:pt>
                <c:pt idx="175">
                  <c:v>4.886336</c:v>
                </c:pt>
                <c:pt idx="176">
                  <c:v>4.9142580000000002</c:v>
                </c:pt>
                <c:pt idx="177">
                  <c:v>4.9421799999999996</c:v>
                </c:pt>
                <c:pt idx="178">
                  <c:v>4.9701019999999998</c:v>
                </c:pt>
                <c:pt idx="179">
                  <c:v>4.998024</c:v>
                </c:pt>
                <c:pt idx="180">
                  <c:v>5.0259460000000002</c:v>
                </c:pt>
                <c:pt idx="181">
                  <c:v>5.0538670000000003</c:v>
                </c:pt>
                <c:pt idx="182">
                  <c:v>5.0817889999999997</c:v>
                </c:pt>
                <c:pt idx="183">
                  <c:v>5.1097109999999999</c:v>
                </c:pt>
                <c:pt idx="184">
                  <c:v>5.1376330000000001</c:v>
                </c:pt>
                <c:pt idx="185">
                  <c:v>5.1655550000000003</c:v>
                </c:pt>
                <c:pt idx="186">
                  <c:v>5.1934769999999997</c:v>
                </c:pt>
                <c:pt idx="187">
                  <c:v>5.2213989999999999</c:v>
                </c:pt>
                <c:pt idx="188">
                  <c:v>5.2493210000000001</c:v>
                </c:pt>
                <c:pt idx="189">
                  <c:v>5.2772430000000004</c:v>
                </c:pt>
                <c:pt idx="190">
                  <c:v>5.3051649999999997</c:v>
                </c:pt>
                <c:pt idx="191">
                  <c:v>5.3330869999999999</c:v>
                </c:pt>
                <c:pt idx="192">
                  <c:v>5.3610090000000001</c:v>
                </c:pt>
                <c:pt idx="193">
                  <c:v>5.3889310000000004</c:v>
                </c:pt>
                <c:pt idx="194">
                  <c:v>5.4168520000000004</c:v>
                </c:pt>
                <c:pt idx="195">
                  <c:v>5.4447739999999998</c:v>
                </c:pt>
                <c:pt idx="196">
                  <c:v>5.472696</c:v>
                </c:pt>
                <c:pt idx="197">
                  <c:v>5.5006180000000002</c:v>
                </c:pt>
                <c:pt idx="198">
                  <c:v>5.5285399999999996</c:v>
                </c:pt>
                <c:pt idx="199">
                  <c:v>5.5564619999999998</c:v>
                </c:pt>
                <c:pt idx="200">
                  <c:v>5.584384</c:v>
                </c:pt>
                <c:pt idx="201">
                  <c:v>5.6123060000000002</c:v>
                </c:pt>
                <c:pt idx="202">
                  <c:v>5.6402279999999996</c:v>
                </c:pt>
                <c:pt idx="203">
                  <c:v>5.6681499999999998</c:v>
                </c:pt>
                <c:pt idx="204">
                  <c:v>5.696072</c:v>
                </c:pt>
                <c:pt idx="205">
                  <c:v>5.7239940000000002</c:v>
                </c:pt>
                <c:pt idx="206">
                  <c:v>5.7519150000000003</c:v>
                </c:pt>
                <c:pt idx="207">
                  <c:v>5.7798369999999997</c:v>
                </c:pt>
                <c:pt idx="208">
                  <c:v>5.8077589999999999</c:v>
                </c:pt>
                <c:pt idx="209">
                  <c:v>5.8356810000000001</c:v>
                </c:pt>
                <c:pt idx="210">
                  <c:v>5.8636030000000003</c:v>
                </c:pt>
                <c:pt idx="211">
                  <c:v>5.8915249999999997</c:v>
                </c:pt>
                <c:pt idx="212">
                  <c:v>5.9194469999999999</c:v>
                </c:pt>
                <c:pt idx="213">
                  <c:v>5.9473690000000001</c:v>
                </c:pt>
                <c:pt idx="214">
                  <c:v>5.9752910000000004</c:v>
                </c:pt>
                <c:pt idx="215">
                  <c:v>6.0032129999999997</c:v>
                </c:pt>
                <c:pt idx="216">
                  <c:v>6.0311349999999999</c:v>
                </c:pt>
                <c:pt idx="217">
                  <c:v>6.0590570000000001</c:v>
                </c:pt>
                <c:pt idx="218">
                  <c:v>6.0869790000000004</c:v>
                </c:pt>
                <c:pt idx="219">
                  <c:v>6.1148999999999996</c:v>
                </c:pt>
                <c:pt idx="220">
                  <c:v>6.1428219999999998</c:v>
                </c:pt>
                <c:pt idx="221">
                  <c:v>6.170744</c:v>
                </c:pt>
                <c:pt idx="222">
                  <c:v>6.1986660000000002</c:v>
                </c:pt>
                <c:pt idx="223">
                  <c:v>6.2265879999999996</c:v>
                </c:pt>
                <c:pt idx="224">
                  <c:v>6.2545099999999998</c:v>
                </c:pt>
                <c:pt idx="225">
                  <c:v>6.282432</c:v>
                </c:pt>
                <c:pt idx="226">
                  <c:v>6.3103540000000002</c:v>
                </c:pt>
                <c:pt idx="227">
                  <c:v>6.3382759999999996</c:v>
                </c:pt>
                <c:pt idx="228">
                  <c:v>6.3661979999999998</c:v>
                </c:pt>
                <c:pt idx="229">
                  <c:v>6.39412</c:v>
                </c:pt>
                <c:pt idx="230">
                  <c:v>6.4220420000000003</c:v>
                </c:pt>
                <c:pt idx="231">
                  <c:v>6.4499630000000003</c:v>
                </c:pt>
                <c:pt idx="232">
                  <c:v>6.4778849999999997</c:v>
                </c:pt>
                <c:pt idx="233">
                  <c:v>6.5058069999999999</c:v>
                </c:pt>
                <c:pt idx="234">
                  <c:v>6.5337290000000001</c:v>
                </c:pt>
                <c:pt idx="235">
                  <c:v>6.5616510000000003</c:v>
                </c:pt>
                <c:pt idx="236">
                  <c:v>6.5895729999999997</c:v>
                </c:pt>
                <c:pt idx="237">
                  <c:v>6.6174949999999999</c:v>
                </c:pt>
                <c:pt idx="238">
                  <c:v>6.6454170000000001</c:v>
                </c:pt>
                <c:pt idx="239">
                  <c:v>6.6733390000000004</c:v>
                </c:pt>
                <c:pt idx="240">
                  <c:v>6.7012609999999997</c:v>
                </c:pt>
                <c:pt idx="241">
                  <c:v>6.7291829999999999</c:v>
                </c:pt>
                <c:pt idx="242">
                  <c:v>6.7571050000000001</c:v>
                </c:pt>
                <c:pt idx="243">
                  <c:v>6.7850270000000004</c:v>
                </c:pt>
                <c:pt idx="244">
                  <c:v>6.8129479999999996</c:v>
                </c:pt>
                <c:pt idx="245">
                  <c:v>6.8408699999999998</c:v>
                </c:pt>
                <c:pt idx="246">
                  <c:v>6.868792</c:v>
                </c:pt>
                <c:pt idx="247">
                  <c:v>6.8967140000000002</c:v>
                </c:pt>
                <c:pt idx="248">
                  <c:v>6.9246359999999996</c:v>
                </c:pt>
                <c:pt idx="249">
                  <c:v>6.9525579999999998</c:v>
                </c:pt>
                <c:pt idx="250">
                  <c:v>6.98048</c:v>
                </c:pt>
                <c:pt idx="251">
                  <c:v>7.0084020000000002</c:v>
                </c:pt>
                <c:pt idx="252">
                  <c:v>7.0363239999999996</c:v>
                </c:pt>
                <c:pt idx="253">
                  <c:v>7.0642459999999998</c:v>
                </c:pt>
                <c:pt idx="254">
                  <c:v>7.092168</c:v>
                </c:pt>
                <c:pt idx="255">
                  <c:v>7.1200900000000003</c:v>
                </c:pt>
                <c:pt idx="256">
                  <c:v>7.1480110000000003</c:v>
                </c:pt>
                <c:pt idx="257">
                  <c:v>7.1759329999999997</c:v>
                </c:pt>
                <c:pt idx="258">
                  <c:v>7.2038549999999999</c:v>
                </c:pt>
                <c:pt idx="259">
                  <c:v>7.2317770000000001</c:v>
                </c:pt>
                <c:pt idx="260">
                  <c:v>7.2596990000000003</c:v>
                </c:pt>
                <c:pt idx="261">
                  <c:v>7.2876209999999997</c:v>
                </c:pt>
                <c:pt idx="262">
                  <c:v>7.3155429999999999</c:v>
                </c:pt>
                <c:pt idx="263">
                  <c:v>7.3434650000000001</c:v>
                </c:pt>
                <c:pt idx="264">
                  <c:v>7.3713870000000004</c:v>
                </c:pt>
                <c:pt idx="265">
                  <c:v>7.3993089999999997</c:v>
                </c:pt>
                <c:pt idx="266">
                  <c:v>7.4272309999999999</c:v>
                </c:pt>
                <c:pt idx="267">
                  <c:v>7.4551530000000001</c:v>
                </c:pt>
                <c:pt idx="268">
                  <c:v>7.4830750000000004</c:v>
                </c:pt>
                <c:pt idx="269">
                  <c:v>7.5109959999999996</c:v>
                </c:pt>
                <c:pt idx="270">
                  <c:v>7.5389179999999998</c:v>
                </c:pt>
                <c:pt idx="271">
                  <c:v>7.56684</c:v>
                </c:pt>
                <c:pt idx="272">
                  <c:v>7.5947620000000002</c:v>
                </c:pt>
                <c:pt idx="273">
                  <c:v>7.6226839999999996</c:v>
                </c:pt>
                <c:pt idx="274">
                  <c:v>7.6506059999999998</c:v>
                </c:pt>
                <c:pt idx="275">
                  <c:v>7.678528</c:v>
                </c:pt>
                <c:pt idx="276">
                  <c:v>7.7064500000000002</c:v>
                </c:pt>
                <c:pt idx="277">
                  <c:v>7.7343719999999996</c:v>
                </c:pt>
                <c:pt idx="278">
                  <c:v>7.7622939999999998</c:v>
                </c:pt>
                <c:pt idx="279">
                  <c:v>7.790216</c:v>
                </c:pt>
                <c:pt idx="280">
                  <c:v>7.8181380000000003</c:v>
                </c:pt>
                <c:pt idx="281">
                  <c:v>7.8460590000000003</c:v>
                </c:pt>
                <c:pt idx="282">
                  <c:v>7.8739809999999997</c:v>
                </c:pt>
                <c:pt idx="283">
                  <c:v>7.9019029999999999</c:v>
                </c:pt>
                <c:pt idx="284">
                  <c:v>7.9298250000000001</c:v>
                </c:pt>
                <c:pt idx="285">
                  <c:v>7.9577470000000003</c:v>
                </c:pt>
                <c:pt idx="286">
                  <c:v>7.9856689999999997</c:v>
                </c:pt>
                <c:pt idx="287">
                  <c:v>8.0135909999999999</c:v>
                </c:pt>
                <c:pt idx="288">
                  <c:v>8.0415130000000001</c:v>
                </c:pt>
                <c:pt idx="289">
                  <c:v>8.0694350000000004</c:v>
                </c:pt>
                <c:pt idx="290">
                  <c:v>8.0973570000000006</c:v>
                </c:pt>
                <c:pt idx="291">
                  <c:v>8.1252790000000008</c:v>
                </c:pt>
                <c:pt idx="292">
                  <c:v>8.1532009999999993</c:v>
                </c:pt>
                <c:pt idx="293">
                  <c:v>8.1811229999999995</c:v>
                </c:pt>
                <c:pt idx="294">
                  <c:v>8.2090440000000005</c:v>
                </c:pt>
                <c:pt idx="295">
                  <c:v>8.2369660000000007</c:v>
                </c:pt>
                <c:pt idx="296">
                  <c:v>8.2648879999999991</c:v>
                </c:pt>
                <c:pt idx="297">
                  <c:v>8.2928099999999993</c:v>
                </c:pt>
                <c:pt idx="298">
                  <c:v>8.3207319999999996</c:v>
                </c:pt>
                <c:pt idx="299">
                  <c:v>8.3486539999999998</c:v>
                </c:pt>
                <c:pt idx="300">
                  <c:v>8.376576</c:v>
                </c:pt>
                <c:pt idx="301">
                  <c:v>8.4044980000000002</c:v>
                </c:pt>
                <c:pt idx="302">
                  <c:v>8.4324200000000005</c:v>
                </c:pt>
                <c:pt idx="303">
                  <c:v>8.4603420000000007</c:v>
                </c:pt>
                <c:pt idx="304">
                  <c:v>8.4882639999999991</c:v>
                </c:pt>
                <c:pt idx="305">
                  <c:v>8.5161859999999994</c:v>
                </c:pt>
                <c:pt idx="306">
                  <c:v>8.5441070000000003</c:v>
                </c:pt>
                <c:pt idx="307">
                  <c:v>8.5720290000000006</c:v>
                </c:pt>
                <c:pt idx="308">
                  <c:v>8.5999510000000008</c:v>
                </c:pt>
                <c:pt idx="309">
                  <c:v>8.6278729999999992</c:v>
                </c:pt>
                <c:pt idx="310">
                  <c:v>8.6557949999999995</c:v>
                </c:pt>
                <c:pt idx="311">
                  <c:v>8.6837169999999997</c:v>
                </c:pt>
                <c:pt idx="312">
                  <c:v>8.7116389999999999</c:v>
                </c:pt>
                <c:pt idx="313">
                  <c:v>8.7395610000000001</c:v>
                </c:pt>
                <c:pt idx="314">
                  <c:v>8.7674830000000004</c:v>
                </c:pt>
                <c:pt idx="315">
                  <c:v>8.7954050000000006</c:v>
                </c:pt>
                <c:pt idx="316">
                  <c:v>8.8233270000000008</c:v>
                </c:pt>
                <c:pt idx="317">
                  <c:v>8.8512489999999993</c:v>
                </c:pt>
                <c:pt idx="318">
                  <c:v>8.8791709999999995</c:v>
                </c:pt>
                <c:pt idx="319">
                  <c:v>8.9070920000000005</c:v>
                </c:pt>
                <c:pt idx="320">
                  <c:v>8.9350140000000007</c:v>
                </c:pt>
                <c:pt idx="321">
                  <c:v>8.9629359999999991</c:v>
                </c:pt>
                <c:pt idx="322">
                  <c:v>8.9908579999999994</c:v>
                </c:pt>
                <c:pt idx="323">
                  <c:v>9.0187799999999996</c:v>
                </c:pt>
                <c:pt idx="324">
                  <c:v>9.0467019999999998</c:v>
                </c:pt>
                <c:pt idx="325">
                  <c:v>9.074624</c:v>
                </c:pt>
                <c:pt idx="326">
                  <c:v>9.1025460000000002</c:v>
                </c:pt>
                <c:pt idx="327">
                  <c:v>9.1304680000000005</c:v>
                </c:pt>
                <c:pt idx="328">
                  <c:v>9.1583900000000007</c:v>
                </c:pt>
                <c:pt idx="329">
                  <c:v>9.1863119999999991</c:v>
                </c:pt>
                <c:pt idx="330">
                  <c:v>9.2142339999999994</c:v>
                </c:pt>
                <c:pt idx="331">
                  <c:v>9.2421550000000003</c:v>
                </c:pt>
                <c:pt idx="332">
                  <c:v>9.2700770000000006</c:v>
                </c:pt>
                <c:pt idx="333">
                  <c:v>9.2979990000000008</c:v>
                </c:pt>
                <c:pt idx="334">
                  <c:v>9.3259209999999992</c:v>
                </c:pt>
                <c:pt idx="335">
                  <c:v>9.3538429999999995</c:v>
                </c:pt>
                <c:pt idx="336">
                  <c:v>9.3817649999999997</c:v>
                </c:pt>
                <c:pt idx="337">
                  <c:v>9.4096869999999999</c:v>
                </c:pt>
                <c:pt idx="338">
                  <c:v>9.4376090000000001</c:v>
                </c:pt>
                <c:pt idx="339">
                  <c:v>9.4655310000000004</c:v>
                </c:pt>
                <c:pt idx="340">
                  <c:v>9.4934530000000006</c:v>
                </c:pt>
                <c:pt idx="341">
                  <c:v>9.5213750000000008</c:v>
                </c:pt>
                <c:pt idx="342">
                  <c:v>9.5492969999999993</c:v>
                </c:pt>
                <c:pt idx="343">
                  <c:v>9.5772189999999995</c:v>
                </c:pt>
                <c:pt idx="344">
                  <c:v>9.6051400000000005</c:v>
                </c:pt>
                <c:pt idx="345">
                  <c:v>9.6330620000000007</c:v>
                </c:pt>
                <c:pt idx="346">
                  <c:v>9.6609839999999991</c:v>
                </c:pt>
                <c:pt idx="347">
                  <c:v>9.6889059999999994</c:v>
                </c:pt>
                <c:pt idx="348">
                  <c:v>9.7168279999999996</c:v>
                </c:pt>
                <c:pt idx="349">
                  <c:v>9.7447499999999998</c:v>
                </c:pt>
                <c:pt idx="350">
                  <c:v>9.772672</c:v>
                </c:pt>
                <c:pt idx="351">
                  <c:v>9.8005940000000002</c:v>
                </c:pt>
                <c:pt idx="352">
                  <c:v>9.8285160000000005</c:v>
                </c:pt>
                <c:pt idx="353">
                  <c:v>9.8564380000000007</c:v>
                </c:pt>
                <c:pt idx="354">
                  <c:v>9.8843599999999991</c:v>
                </c:pt>
                <c:pt idx="355">
                  <c:v>9.9122819999999994</c:v>
                </c:pt>
                <c:pt idx="356">
                  <c:v>9.9402030000000003</c:v>
                </c:pt>
                <c:pt idx="357">
                  <c:v>9.9681250000000006</c:v>
                </c:pt>
                <c:pt idx="358">
                  <c:v>9.9960470000000008</c:v>
                </c:pt>
                <c:pt idx="359">
                  <c:v>10.02397</c:v>
                </c:pt>
                <c:pt idx="360">
                  <c:v>10.05189</c:v>
                </c:pt>
                <c:pt idx="361">
                  <c:v>10.07981</c:v>
                </c:pt>
                <c:pt idx="362">
                  <c:v>10.10773</c:v>
                </c:pt>
                <c:pt idx="363">
                  <c:v>10.13566</c:v>
                </c:pt>
                <c:pt idx="364">
                  <c:v>10.16358</c:v>
                </c:pt>
                <c:pt idx="365">
                  <c:v>10.1915</c:v>
                </c:pt>
                <c:pt idx="366">
                  <c:v>10.21942</c:v>
                </c:pt>
                <c:pt idx="367">
                  <c:v>10.247339999999999</c:v>
                </c:pt>
                <c:pt idx="368">
                  <c:v>10.275270000000001</c:v>
                </c:pt>
                <c:pt idx="369">
                  <c:v>10.303190000000001</c:v>
                </c:pt>
                <c:pt idx="370">
                  <c:v>10.331110000000001</c:v>
                </c:pt>
                <c:pt idx="371">
                  <c:v>10.359030000000001</c:v>
                </c:pt>
                <c:pt idx="372">
                  <c:v>10.386950000000001</c:v>
                </c:pt>
                <c:pt idx="373">
                  <c:v>10.41488</c:v>
                </c:pt>
                <c:pt idx="374">
                  <c:v>10.4428</c:v>
                </c:pt>
                <c:pt idx="375">
                  <c:v>10.47072</c:v>
                </c:pt>
                <c:pt idx="376">
                  <c:v>10.49864</c:v>
                </c:pt>
                <c:pt idx="377">
                  <c:v>10.52656</c:v>
                </c:pt>
                <c:pt idx="378">
                  <c:v>10.554489999999999</c:v>
                </c:pt>
                <c:pt idx="379">
                  <c:v>10.582409999999999</c:v>
                </c:pt>
                <c:pt idx="380">
                  <c:v>10.610329999999999</c:v>
                </c:pt>
                <c:pt idx="381">
                  <c:v>10.638249999999999</c:v>
                </c:pt>
                <c:pt idx="382">
                  <c:v>10.666169999999999</c:v>
                </c:pt>
                <c:pt idx="383">
                  <c:v>10.694100000000001</c:v>
                </c:pt>
                <c:pt idx="384">
                  <c:v>10.722020000000001</c:v>
                </c:pt>
                <c:pt idx="385">
                  <c:v>10.74994</c:v>
                </c:pt>
                <c:pt idx="386">
                  <c:v>10.77786</c:v>
                </c:pt>
                <c:pt idx="387">
                  <c:v>10.80578</c:v>
                </c:pt>
                <c:pt idx="388">
                  <c:v>10.8337</c:v>
                </c:pt>
                <c:pt idx="389">
                  <c:v>10.86163</c:v>
                </c:pt>
                <c:pt idx="390">
                  <c:v>10.88955</c:v>
                </c:pt>
                <c:pt idx="391">
                  <c:v>10.91747</c:v>
                </c:pt>
                <c:pt idx="392">
                  <c:v>10.94539</c:v>
                </c:pt>
                <c:pt idx="393">
                  <c:v>10.97331</c:v>
                </c:pt>
                <c:pt idx="394">
                  <c:v>11.001239999999999</c:v>
                </c:pt>
                <c:pt idx="395">
                  <c:v>11.029159999999999</c:v>
                </c:pt>
                <c:pt idx="396">
                  <c:v>11.057079999999999</c:v>
                </c:pt>
                <c:pt idx="397">
                  <c:v>11.085000000000001</c:v>
                </c:pt>
                <c:pt idx="398">
                  <c:v>11.112920000000001</c:v>
                </c:pt>
                <c:pt idx="399">
                  <c:v>11.14085</c:v>
                </c:pt>
              </c:numCache>
            </c:numRef>
          </c:xVal>
          <c:yVal>
            <c:numRef>
              <c:f>主振動!$C$2:$C$401</c:f>
              <c:numCache>
                <c:formatCode>0.00E+00</c:formatCode>
                <c:ptCount val="400"/>
                <c:pt idx="0" formatCode="General">
                  <c:v>0</c:v>
                </c:pt>
                <c:pt idx="1">
                  <c:v>2.455638E-5</c:v>
                </c:pt>
                <c:pt idx="2">
                  <c:v>4.9117170000000003E-5</c:v>
                </c:pt>
                <c:pt idx="3">
                  <c:v>7.368679E-5</c:v>
                </c:pt>
                <c:pt idx="4">
                  <c:v>9.8269669999999997E-5</c:v>
                </c:pt>
                <c:pt idx="5">
                  <c:v>1.2287020000000001E-4</c:v>
                </c:pt>
                <c:pt idx="6">
                  <c:v>1.474929E-4</c:v>
                </c:pt>
                <c:pt idx="7">
                  <c:v>1.7214220000000001E-4</c:v>
                </c:pt>
                <c:pt idx="8">
                  <c:v>1.9682259999999999E-4</c:v>
                </c:pt>
                <c:pt idx="9">
                  <c:v>2.2153839999999999E-4</c:v>
                </c:pt>
                <c:pt idx="10">
                  <c:v>2.4629440000000001E-4</c:v>
                </c:pt>
                <c:pt idx="11">
                  <c:v>2.7109500000000001E-4</c:v>
                </c:pt>
                <c:pt idx="12">
                  <c:v>2.9594469999999999E-4</c:v>
                </c:pt>
                <c:pt idx="13">
                  <c:v>3.208482E-4</c:v>
                </c:pt>
                <c:pt idx="14">
                  <c:v>3.4581009999999998E-4</c:v>
                </c:pt>
                <c:pt idx="15">
                  <c:v>3.708351E-4</c:v>
                </c:pt>
                <c:pt idx="16">
                  <c:v>3.959279E-4</c:v>
                </c:pt>
                <c:pt idx="17">
                  <c:v>4.2109329999999998E-4</c:v>
                </c:pt>
                <c:pt idx="18">
                  <c:v>4.463359E-4</c:v>
                </c:pt>
                <c:pt idx="19">
                  <c:v>4.716608E-4</c:v>
                </c:pt>
                <c:pt idx="20">
                  <c:v>4.9707280000000004E-4</c:v>
                </c:pt>
                <c:pt idx="21">
                  <c:v>5.2257689999999995E-4</c:v>
                </c:pt>
                <c:pt idx="22">
                  <c:v>5.4817799999999997E-4</c:v>
                </c:pt>
                <c:pt idx="23">
                  <c:v>5.7388130000000004E-4</c:v>
                </c:pt>
                <c:pt idx="24">
                  <c:v>5.9969199999999998E-4</c:v>
                </c:pt>
                <c:pt idx="25">
                  <c:v>6.2561520000000001E-4</c:v>
                </c:pt>
                <c:pt idx="26">
                  <c:v>6.5165619999999998E-4</c:v>
                </c:pt>
                <c:pt idx="27">
                  <c:v>6.7782050000000005E-4</c:v>
                </c:pt>
                <c:pt idx="28">
                  <c:v>7.0411349999999998E-4</c:v>
                </c:pt>
                <c:pt idx="29">
                  <c:v>7.3054079999999996E-4</c:v>
                </c:pt>
                <c:pt idx="30">
                  <c:v>7.5710790000000001E-4</c:v>
                </c:pt>
                <c:pt idx="31">
                  <c:v>7.8382069999999998E-4</c:v>
                </c:pt>
                <c:pt idx="32">
                  <c:v>8.1068500000000001E-4</c:v>
                </c:pt>
                <c:pt idx="33">
                  <c:v>8.3770670000000004E-4</c:v>
                </c:pt>
                <c:pt idx="34">
                  <c:v>8.6489189999999999E-4</c:v>
                </c:pt>
                <c:pt idx="35">
                  <c:v>8.9224669999999999E-4</c:v>
                </c:pt>
                <c:pt idx="36">
                  <c:v>9.1977759999999997E-4</c:v>
                </c:pt>
                <c:pt idx="37">
                  <c:v>9.474908E-4</c:v>
                </c:pt>
                <c:pt idx="38">
                  <c:v>9.7539299999999996E-4</c:v>
                </c:pt>
                <c:pt idx="39">
                  <c:v>1.003491E-3</c:v>
                </c:pt>
                <c:pt idx="40">
                  <c:v>1.031791E-3</c:v>
                </c:pt>
                <c:pt idx="41">
                  <c:v>1.060301E-3</c:v>
                </c:pt>
                <c:pt idx="42">
                  <c:v>1.089027E-3</c:v>
                </c:pt>
                <c:pt idx="43">
                  <c:v>1.1179779999999999E-3</c:v>
                </c:pt>
                <c:pt idx="44">
                  <c:v>1.1471599999999999E-3</c:v>
                </c:pt>
                <c:pt idx="45">
                  <c:v>1.1765809999999999E-3</c:v>
                </c:pt>
                <c:pt idx="46">
                  <c:v>1.2062489999999999E-3</c:v>
                </c:pt>
                <c:pt idx="47">
                  <c:v>1.236172E-3</c:v>
                </c:pt>
                <c:pt idx="48">
                  <c:v>1.2663590000000001E-3</c:v>
                </c:pt>
                <c:pt idx="49">
                  <c:v>1.296817E-3</c:v>
                </c:pt>
                <c:pt idx="50">
                  <c:v>1.3275559999999999E-3</c:v>
                </c:pt>
                <c:pt idx="51">
                  <c:v>1.3585839999999999E-3</c:v>
                </c:pt>
                <c:pt idx="52">
                  <c:v>1.389911E-3</c:v>
                </c:pt>
                <c:pt idx="53">
                  <c:v>1.4215460000000001E-3</c:v>
                </c:pt>
                <c:pt idx="54">
                  <c:v>1.453499E-3</c:v>
                </c:pt>
                <c:pt idx="55">
                  <c:v>1.4857799999999999E-3</c:v>
                </c:pt>
                <c:pt idx="56">
                  <c:v>1.518398E-3</c:v>
                </c:pt>
                <c:pt idx="57">
                  <c:v>1.551366E-3</c:v>
                </c:pt>
                <c:pt idx="58">
                  <c:v>1.5846930000000001E-3</c:v>
                </c:pt>
                <c:pt idx="59">
                  <c:v>1.6183910000000001E-3</c:v>
                </c:pt>
                <c:pt idx="60">
                  <c:v>1.652471E-3</c:v>
                </c:pt>
                <c:pt idx="61">
                  <c:v>1.6869459999999999E-3</c:v>
                </c:pt>
                <c:pt idx="62">
                  <c:v>1.721827E-3</c:v>
                </c:pt>
                <c:pt idx="63">
                  <c:v>1.7571279999999999E-3</c:v>
                </c:pt>
                <c:pt idx="64">
                  <c:v>1.792861E-3</c:v>
                </c:pt>
                <c:pt idx="65">
                  <c:v>1.8290400000000001E-3</c:v>
                </c:pt>
                <c:pt idx="66">
                  <c:v>1.86568E-3</c:v>
                </c:pt>
                <c:pt idx="67">
                  <c:v>1.902794E-3</c:v>
                </c:pt>
                <c:pt idx="68">
                  <c:v>1.940399E-3</c:v>
                </c:pt>
                <c:pt idx="69">
                  <c:v>1.9785079999999999E-3</c:v>
                </c:pt>
                <c:pt idx="70">
                  <c:v>2.0171389999999998E-3</c:v>
                </c:pt>
                <c:pt idx="71">
                  <c:v>2.0563080000000002E-3</c:v>
                </c:pt>
                <c:pt idx="72">
                  <c:v>2.0960319999999998E-3</c:v>
                </c:pt>
                <c:pt idx="73">
                  <c:v>2.1363300000000001E-3</c:v>
                </c:pt>
                <c:pt idx="74">
                  <c:v>2.1772200000000001E-3</c:v>
                </c:pt>
                <c:pt idx="75">
                  <c:v>2.2187209999999999E-3</c:v>
                </c:pt>
                <c:pt idx="76">
                  <c:v>2.2608540000000001E-3</c:v>
                </c:pt>
                <c:pt idx="77">
                  <c:v>2.3036390000000001E-3</c:v>
                </c:pt>
                <c:pt idx="78">
                  <c:v>2.3470980000000002E-3</c:v>
                </c:pt>
                <c:pt idx="79">
                  <c:v>2.3912529999999999E-3</c:v>
                </c:pt>
                <c:pt idx="80">
                  <c:v>2.4361280000000001E-3</c:v>
                </c:pt>
                <c:pt idx="81">
                  <c:v>2.4817480000000002E-3</c:v>
                </c:pt>
                <c:pt idx="82">
                  <c:v>2.5281380000000001E-3</c:v>
                </c:pt>
                <c:pt idx="83">
                  <c:v>2.5753239999999999E-3</c:v>
                </c:pt>
                <c:pt idx="84">
                  <c:v>2.6233340000000002E-3</c:v>
                </c:pt>
                <c:pt idx="85">
                  <c:v>2.6721980000000002E-3</c:v>
                </c:pt>
                <c:pt idx="86">
                  <c:v>2.721944E-3</c:v>
                </c:pt>
                <c:pt idx="87">
                  <c:v>2.772605E-3</c:v>
                </c:pt>
                <c:pt idx="88">
                  <c:v>2.8242139999999998E-3</c:v>
                </c:pt>
                <c:pt idx="89">
                  <c:v>2.8768050000000001E-3</c:v>
                </c:pt>
                <c:pt idx="90">
                  <c:v>2.9304140000000001E-3</c:v>
                </c:pt>
                <c:pt idx="91">
                  <c:v>2.985078E-3</c:v>
                </c:pt>
                <c:pt idx="92">
                  <c:v>3.0408380000000001E-3</c:v>
                </c:pt>
                <c:pt idx="93">
                  <c:v>3.0977349999999999E-3</c:v>
                </c:pt>
                <c:pt idx="94">
                  <c:v>3.155812E-3</c:v>
                </c:pt>
                <c:pt idx="95">
                  <c:v>3.2151150000000002E-3</c:v>
                </c:pt>
                <c:pt idx="96">
                  <c:v>3.2756920000000002E-3</c:v>
                </c:pt>
                <c:pt idx="97">
                  <c:v>3.3375929999999998E-3</c:v>
                </c:pt>
                <c:pt idx="98">
                  <c:v>3.4008720000000001E-3</c:v>
                </c:pt>
                <c:pt idx="99">
                  <c:v>3.4655839999999999E-3</c:v>
                </c:pt>
                <c:pt idx="100">
                  <c:v>3.5317880000000001E-3</c:v>
                </c:pt>
                <c:pt idx="101">
                  <c:v>3.5995469999999998E-3</c:v>
                </c:pt>
                <c:pt idx="102">
                  <c:v>3.668925E-3</c:v>
                </c:pt>
                <c:pt idx="103">
                  <c:v>3.7399920000000001E-3</c:v>
                </c:pt>
                <c:pt idx="104">
                  <c:v>3.812822E-3</c:v>
                </c:pt>
                <c:pt idx="105">
                  <c:v>3.8874909999999999E-3</c:v>
                </c:pt>
                <c:pt idx="106">
                  <c:v>3.9640819999999998E-3</c:v>
                </c:pt>
                <c:pt idx="107">
                  <c:v>4.0426810000000002E-3</c:v>
                </c:pt>
                <c:pt idx="108">
                  <c:v>4.1233809999999997E-3</c:v>
                </c:pt>
                <c:pt idx="109">
                  <c:v>4.2062790000000003E-3</c:v>
                </c:pt>
                <c:pt idx="110">
                  <c:v>4.2914800000000003E-3</c:v>
                </c:pt>
                <c:pt idx="111">
                  <c:v>4.379094E-3</c:v>
                </c:pt>
                <c:pt idx="112">
                  <c:v>4.4692389999999999E-3</c:v>
                </c:pt>
                <c:pt idx="113">
                  <c:v>4.5620419999999997E-3</c:v>
                </c:pt>
                <c:pt idx="114">
                  <c:v>4.6576359999999997E-3</c:v>
                </c:pt>
                <c:pt idx="115">
                  <c:v>4.756166E-3</c:v>
                </c:pt>
                <c:pt idx="116">
                  <c:v>4.8577840000000004E-3</c:v>
                </c:pt>
                <c:pt idx="117">
                  <c:v>4.9626549999999998E-3</c:v>
                </c:pt>
                <c:pt idx="118">
                  <c:v>5.0709570000000001E-3</c:v>
                </c:pt>
                <c:pt idx="119">
                  <c:v>5.1828789999999996E-3</c:v>
                </c:pt>
                <c:pt idx="120">
                  <c:v>5.2986259999999999E-3</c:v>
                </c:pt>
                <c:pt idx="121">
                  <c:v>5.418417E-3</c:v>
                </c:pt>
                <c:pt idx="122">
                  <c:v>5.5424899999999997E-3</c:v>
                </c:pt>
                <c:pt idx="123">
                  <c:v>5.6711030000000003E-3</c:v>
                </c:pt>
                <c:pt idx="124">
                  <c:v>5.8045320000000003E-3</c:v>
                </c:pt>
                <c:pt idx="125">
                  <c:v>5.9430810000000002E-3</c:v>
                </c:pt>
                <c:pt idx="126">
                  <c:v>6.087075E-3</c:v>
                </c:pt>
                <c:pt idx="127">
                  <c:v>6.2368720000000001E-3</c:v>
                </c:pt>
                <c:pt idx="128">
                  <c:v>6.392862E-3</c:v>
                </c:pt>
                <c:pt idx="129">
                  <c:v>6.5554669999999997E-3</c:v>
                </c:pt>
                <c:pt idx="130">
                  <c:v>6.7251560000000004E-3</c:v>
                </c:pt>
                <c:pt idx="131">
                  <c:v>6.902437E-3</c:v>
                </c:pt>
                <c:pt idx="132">
                  <c:v>7.0878729999999997E-3</c:v>
                </c:pt>
                <c:pt idx="133">
                  <c:v>7.282083E-3</c:v>
                </c:pt>
                <c:pt idx="134">
                  <c:v>7.4857530000000004E-3</c:v>
                </c:pt>
                <c:pt idx="135">
                  <c:v>7.6996429999999999E-3</c:v>
                </c:pt>
                <c:pt idx="136">
                  <c:v>7.9245949999999996E-3</c:v>
                </c:pt>
                <c:pt idx="137">
                  <c:v>8.1615530000000002E-3</c:v>
                </c:pt>
                <c:pt idx="138">
                  <c:v>8.4115679999999995E-3</c:v>
                </c:pt>
                <c:pt idx="139">
                  <c:v>8.6758219999999997E-3</c:v>
                </c:pt>
                <c:pt idx="140">
                  <c:v>8.9556470000000006E-3</c:v>
                </c:pt>
                <c:pt idx="141">
                  <c:v>9.2525479999999993E-3</c:v>
                </c:pt>
                <c:pt idx="142">
                  <c:v>9.568231E-3</c:v>
                </c:pt>
                <c:pt idx="143">
                  <c:v>9.9046429999999994E-3</c:v>
                </c:pt>
                <c:pt idx="144">
                  <c:v>1.026401E-2</c:v>
                </c:pt>
                <c:pt idx="145">
                  <c:v>1.0648899999999999E-2</c:v>
                </c:pt>
                <c:pt idx="146">
                  <c:v>1.1062280000000001E-2</c:v>
                </c:pt>
                <c:pt idx="147">
                  <c:v>1.15076E-2</c:v>
                </c:pt>
                <c:pt idx="148">
                  <c:v>1.198888E-2</c:v>
                </c:pt>
                <c:pt idx="149">
                  <c:v>1.251088E-2</c:v>
                </c:pt>
                <c:pt idx="150">
                  <c:v>1.3079220000000001E-2</c:v>
                </c:pt>
                <c:pt idx="151">
                  <c:v>1.370064E-2</c:v>
                </c:pt>
                <c:pt idx="152">
                  <c:v>1.438324E-2</c:v>
                </c:pt>
                <c:pt idx="153">
                  <c:v>1.513685E-2</c:v>
                </c:pt>
                <c:pt idx="154">
                  <c:v>1.5973580000000001E-2</c:v>
                </c:pt>
                <c:pt idx="155">
                  <c:v>1.690842E-2</c:v>
                </c:pt>
                <c:pt idx="156">
                  <c:v>1.7960190000000001E-2</c:v>
                </c:pt>
                <c:pt idx="157">
                  <c:v>1.9152889999999999E-2</c:v>
                </c:pt>
                <c:pt idx="158">
                  <c:v>2.0517469999999999E-2</c:v>
                </c:pt>
                <c:pt idx="159">
                  <c:v>2.2094619999999999E-2</c:v>
                </c:pt>
                <c:pt idx="160">
                  <c:v>2.39388E-2</c:v>
                </c:pt>
                <c:pt idx="161">
                  <c:v>2.612449E-2</c:v>
                </c:pt>
                <c:pt idx="162">
                  <c:v>2.8756009999999999E-2</c:v>
                </c:pt>
                <c:pt idx="163">
                  <c:v>3.1983560000000001E-2</c:v>
                </c:pt>
                <c:pt idx="164">
                  <c:v>3.6030100000000002E-2</c:v>
                </c:pt>
                <c:pt idx="165">
                  <c:v>4.1237790000000003E-2</c:v>
                </c:pt>
                <c:pt idx="166">
                  <c:v>4.814947E-2</c:v>
                </c:pt>
                <c:pt idx="167">
                  <c:v>5.7645920000000003E-2</c:v>
                </c:pt>
                <c:pt idx="168">
                  <c:v>7.1119509999999997E-2</c:v>
                </c:pt>
                <c:pt idx="169">
                  <c:v>9.0257530000000002E-2</c:v>
                </c:pt>
                <c:pt idx="170">
                  <c:v>0.1136906</c:v>
                </c:pt>
                <c:pt idx="171">
                  <c:v>0.12588289999999999</c:v>
                </c:pt>
                <c:pt idx="172">
                  <c:v>0.11053979999999999</c:v>
                </c:pt>
                <c:pt idx="173">
                  <c:v>8.5810849999999994E-2</c:v>
                </c:pt>
                <c:pt idx="174">
                  <c:v>6.6273070000000003E-2</c:v>
                </c:pt>
                <c:pt idx="175">
                  <c:v>5.2655029999999999E-2</c:v>
                </c:pt>
                <c:pt idx="176">
                  <c:v>4.3086640000000002E-2</c:v>
                </c:pt>
                <c:pt idx="177">
                  <c:v>3.6124919999999998E-2</c:v>
                </c:pt>
                <c:pt idx="178">
                  <c:v>3.0873049999999999E-2</c:v>
                </c:pt>
                <c:pt idx="179">
                  <c:v>2.678235E-2</c:v>
                </c:pt>
                <c:pt idx="180">
                  <c:v>2.35082E-2</c:v>
                </c:pt>
                <c:pt idx="181">
                  <c:v>2.0826600000000001E-2</c:v>
                </c:pt>
                <c:pt idx="182">
                  <c:v>1.8586889999999998E-2</c:v>
                </c:pt>
                <c:pt idx="183">
                  <c:v>1.6684629999999999E-2</c:v>
                </c:pt>
                <c:pt idx="184">
                  <c:v>1.504546E-2</c:v>
                </c:pt>
                <c:pt idx="185">
                  <c:v>1.3615240000000001E-2</c:v>
                </c:pt>
                <c:pt idx="186">
                  <c:v>1.235384E-2</c:v>
                </c:pt>
                <c:pt idx="187">
                  <c:v>1.123117E-2</c:v>
                </c:pt>
                <c:pt idx="188">
                  <c:v>1.0224530000000001E-2</c:v>
                </c:pt>
                <c:pt idx="189">
                  <c:v>9.3169210000000006E-3</c:v>
                </c:pt>
                <c:pt idx="190">
                  <c:v>8.4959530000000005E-3</c:v>
                </c:pt>
                <c:pt idx="191">
                  <c:v>7.7532490000000003E-3</c:v>
                </c:pt>
                <c:pt idx="192">
                  <c:v>7.084178E-3</c:v>
                </c:pt>
                <c:pt idx="193">
                  <c:v>6.4879109999999999E-3</c:v>
                </c:pt>
                <c:pt idx="194">
                  <c:v>5.9677030000000004E-3</c:v>
                </c:pt>
                <c:pt idx="195">
                  <c:v>5.5312390000000003E-3</c:v>
                </c:pt>
                <c:pt idx="196">
                  <c:v>5.1907029999999996E-3</c:v>
                </c:pt>
                <c:pt idx="197">
                  <c:v>4.9619850000000004E-3</c:v>
                </c:pt>
                <c:pt idx="198">
                  <c:v>4.8624260000000004E-3</c:v>
                </c:pt>
                <c:pt idx="199">
                  <c:v>4.9071920000000003E-3</c:v>
                </c:pt>
                <c:pt idx="200">
                  <c:v>5.1057799999999999E-3</c:v>
                </c:pt>
                <c:pt idx="201">
                  <c:v>5.4609200000000002E-3</c:v>
                </c:pt>
                <c:pt idx="202">
                  <c:v>5.9707359999999999E-3</c:v>
                </c:pt>
                <c:pt idx="203">
                  <c:v>6.6327540000000003E-3</c:v>
                </c:pt>
                <c:pt idx="204">
                  <c:v>7.4477160000000001E-3</c:v>
                </c:pt>
                <c:pt idx="205">
                  <c:v>8.422255E-3</c:v>
                </c:pt>
                <c:pt idx="206">
                  <c:v>9.5706479999999993E-3</c:v>
                </c:pt>
                <c:pt idx="207">
                  <c:v>1.091627E-2</c:v>
                </c:pt>
                <c:pt idx="208">
                  <c:v>1.2493280000000001E-2</c:v>
                </c:pt>
                <c:pt idx="209">
                  <c:v>1.43488E-2</c:v>
                </c:pt>
                <c:pt idx="210">
                  <c:v>1.6545600000000001E-2</c:v>
                </c:pt>
                <c:pt idx="211">
                  <c:v>1.9164420000000001E-2</c:v>
                </c:pt>
                <c:pt idx="212">
                  <c:v>2.2303549999999998E-2</c:v>
                </c:pt>
                <c:pt idx="213">
                  <c:v>2.606851E-2</c:v>
                </c:pt>
                <c:pt idx="214">
                  <c:v>3.0534869999999999E-2</c:v>
                </c:pt>
                <c:pt idx="215">
                  <c:v>3.5649920000000002E-2</c:v>
                </c:pt>
                <c:pt idx="216">
                  <c:v>4.1036169999999997E-2</c:v>
                </c:pt>
                <c:pt idx="217">
                  <c:v>4.5769049999999999E-2</c:v>
                </c:pt>
                <c:pt idx="218">
                  <c:v>4.8524970000000001E-2</c:v>
                </c:pt>
                <c:pt idx="219">
                  <c:v>4.8469819999999997E-2</c:v>
                </c:pt>
                <c:pt idx="220">
                  <c:v>4.6020470000000001E-2</c:v>
                </c:pt>
                <c:pt idx="221">
                  <c:v>4.2344510000000002E-2</c:v>
                </c:pt>
                <c:pt idx="222">
                  <c:v>3.8433889999999998E-2</c:v>
                </c:pt>
                <c:pt idx="223">
                  <c:v>3.4801859999999997E-2</c:v>
                </c:pt>
                <c:pt idx="224">
                  <c:v>3.1619899999999999E-2</c:v>
                </c:pt>
                <c:pt idx="225">
                  <c:v>2.8895959999999998E-2</c:v>
                </c:pt>
                <c:pt idx="226">
                  <c:v>2.6578689999999999E-2</c:v>
                </c:pt>
                <c:pt idx="227">
                  <c:v>2.460379E-2</c:v>
                </c:pt>
                <c:pt idx="228">
                  <c:v>2.2911239999999999E-2</c:v>
                </c:pt>
                <c:pt idx="229">
                  <c:v>2.1450239999999999E-2</c:v>
                </c:pt>
                <c:pt idx="230">
                  <c:v>2.0179389999999998E-2</c:v>
                </c:pt>
                <c:pt idx="231">
                  <c:v>1.9065519999999999E-2</c:v>
                </c:pt>
                <c:pt idx="232">
                  <c:v>1.80821E-2</c:v>
                </c:pt>
                <c:pt idx="233">
                  <c:v>1.7207900000000002E-2</c:v>
                </c:pt>
                <c:pt idx="234">
                  <c:v>1.642586E-2</c:v>
                </c:pt>
                <c:pt idx="235">
                  <c:v>1.5722139999999999E-2</c:v>
                </c:pt>
                <c:pt idx="236">
                  <c:v>1.508547E-2</c:v>
                </c:pt>
                <c:pt idx="237">
                  <c:v>1.450661E-2</c:v>
                </c:pt>
                <c:pt idx="238">
                  <c:v>1.397787E-2</c:v>
                </c:pt>
                <c:pt idx="239">
                  <c:v>1.34929E-2</c:v>
                </c:pt>
                <c:pt idx="240">
                  <c:v>1.304632E-2</c:v>
                </c:pt>
                <c:pt idx="241">
                  <c:v>1.263363E-2</c:v>
                </c:pt>
                <c:pt idx="242">
                  <c:v>1.225098E-2</c:v>
                </c:pt>
                <c:pt idx="243">
                  <c:v>1.1895090000000001E-2</c:v>
                </c:pt>
                <c:pt idx="244">
                  <c:v>1.1563149999999999E-2</c:v>
                </c:pt>
                <c:pt idx="245">
                  <c:v>1.1252710000000001E-2</c:v>
                </c:pt>
                <c:pt idx="246">
                  <c:v>1.096166E-2</c:v>
                </c:pt>
                <c:pt idx="247">
                  <c:v>1.068816E-2</c:v>
                </c:pt>
                <c:pt idx="248">
                  <c:v>1.043059E-2</c:v>
                </c:pt>
                <c:pt idx="249">
                  <c:v>1.018754E-2</c:v>
                </c:pt>
                <c:pt idx="250">
                  <c:v>9.9577399999999996E-3</c:v>
                </c:pt>
                <c:pt idx="251">
                  <c:v>9.7400869999999997E-3</c:v>
                </c:pt>
                <c:pt idx="252">
                  <c:v>9.5335899999999998E-3</c:v>
                </c:pt>
                <c:pt idx="253">
                  <c:v>9.3373650000000002E-3</c:v>
                </c:pt>
                <c:pt idx="254">
                  <c:v>9.1506230000000001E-3</c:v>
                </c:pt>
                <c:pt idx="255">
                  <c:v>8.9726519999999994E-3</c:v>
                </c:pt>
                <c:pt idx="256">
                  <c:v>8.8028150000000003E-3</c:v>
                </c:pt>
                <c:pt idx="257">
                  <c:v>8.6405330000000006E-3</c:v>
                </c:pt>
                <c:pt idx="258">
                  <c:v>8.4852829999999997E-3</c:v>
                </c:pt>
                <c:pt idx="259">
                  <c:v>8.3365910000000008E-3</c:v>
                </c:pt>
                <c:pt idx="260">
                  <c:v>8.1940239999999994E-3</c:v>
                </c:pt>
                <c:pt idx="261">
                  <c:v>8.0571889999999993E-3</c:v>
                </c:pt>
                <c:pt idx="262">
                  <c:v>7.9257249999999998E-3</c:v>
                </c:pt>
                <c:pt idx="263">
                  <c:v>7.799304E-3</c:v>
                </c:pt>
                <c:pt idx="264">
                  <c:v>7.6776209999999999E-3</c:v>
                </c:pt>
                <c:pt idx="265">
                  <c:v>7.5604000000000001E-3</c:v>
                </c:pt>
                <c:pt idx="266">
                  <c:v>7.4473830000000001E-3</c:v>
                </c:pt>
                <c:pt idx="267">
                  <c:v>7.3383349999999996E-3</c:v>
                </c:pt>
                <c:pt idx="268">
                  <c:v>7.233036E-3</c:v>
                </c:pt>
                <c:pt idx="269">
                  <c:v>7.1312839999999999E-3</c:v>
                </c:pt>
                <c:pt idx="270">
                  <c:v>7.0328919999999998E-3</c:v>
                </c:pt>
                <c:pt idx="271">
                  <c:v>6.9376840000000004E-3</c:v>
                </c:pt>
                <c:pt idx="272">
                  <c:v>6.8455E-3</c:v>
                </c:pt>
                <c:pt idx="273">
                  <c:v>6.7561879999999998E-3</c:v>
                </c:pt>
                <c:pt idx="274">
                  <c:v>6.6696079999999996E-3</c:v>
                </c:pt>
                <c:pt idx="275">
                  <c:v>6.5856270000000001E-3</c:v>
                </c:pt>
                <c:pt idx="276">
                  <c:v>6.504124E-3</c:v>
                </c:pt>
                <c:pt idx="277">
                  <c:v>6.4249830000000004E-3</c:v>
                </c:pt>
                <c:pt idx="278">
                  <c:v>6.3480949999999998E-3</c:v>
                </c:pt>
                <c:pt idx="279">
                  <c:v>6.2733609999999999E-3</c:v>
                </c:pt>
                <c:pt idx="280">
                  <c:v>6.2006850000000001E-3</c:v>
                </c:pt>
                <c:pt idx="281">
                  <c:v>6.1299780000000003E-3</c:v>
                </c:pt>
                <c:pt idx="282">
                  <c:v>6.0611559999999998E-3</c:v>
                </c:pt>
                <c:pt idx="283">
                  <c:v>5.9941389999999999E-3</c:v>
                </c:pt>
                <c:pt idx="284">
                  <c:v>5.9288530000000004E-3</c:v>
                </c:pt>
                <c:pt idx="285">
                  <c:v>5.8652269999999998E-3</c:v>
                </c:pt>
                <c:pt idx="286">
                  <c:v>5.803196E-3</c:v>
                </c:pt>
                <c:pt idx="287">
                  <c:v>5.7426949999999999E-3</c:v>
                </c:pt>
                <c:pt idx="288">
                  <c:v>5.6836650000000001E-3</c:v>
                </c:pt>
                <c:pt idx="289">
                  <c:v>5.6260499999999996E-3</c:v>
                </c:pt>
                <c:pt idx="290">
                  <c:v>5.5697969999999996E-3</c:v>
                </c:pt>
                <c:pt idx="291">
                  <c:v>5.5148539999999996E-3</c:v>
                </c:pt>
                <c:pt idx="292">
                  <c:v>5.4611740000000001E-3</c:v>
                </c:pt>
                <c:pt idx="293">
                  <c:v>5.4087099999999997E-3</c:v>
                </c:pt>
                <c:pt idx="294">
                  <c:v>5.3574199999999999E-3</c:v>
                </c:pt>
                <c:pt idx="295">
                  <c:v>5.3072609999999997E-3</c:v>
                </c:pt>
                <c:pt idx="296">
                  <c:v>5.2581950000000002E-3</c:v>
                </c:pt>
                <c:pt idx="297">
                  <c:v>5.2101830000000002E-3</c:v>
                </c:pt>
                <c:pt idx="298">
                  <c:v>5.1631899999999998E-3</c:v>
                </c:pt>
                <c:pt idx="299">
                  <c:v>5.117183E-3</c:v>
                </c:pt>
                <c:pt idx="300">
                  <c:v>5.0721270000000001E-3</c:v>
                </c:pt>
                <c:pt idx="301">
                  <c:v>5.0279929999999997E-3</c:v>
                </c:pt>
                <c:pt idx="302">
                  <c:v>4.9847509999999999E-3</c:v>
                </c:pt>
                <c:pt idx="303">
                  <c:v>4.9423710000000001E-3</c:v>
                </c:pt>
                <c:pt idx="304">
                  <c:v>4.900827E-3</c:v>
                </c:pt>
                <c:pt idx="305">
                  <c:v>4.8600930000000002E-3</c:v>
                </c:pt>
                <c:pt idx="306">
                  <c:v>4.8201440000000002E-3</c:v>
                </c:pt>
                <c:pt idx="307">
                  <c:v>4.7809560000000003E-3</c:v>
                </c:pt>
                <c:pt idx="308">
                  <c:v>4.742507E-3</c:v>
                </c:pt>
                <c:pt idx="309">
                  <c:v>4.7047729999999998E-3</c:v>
                </c:pt>
                <c:pt idx="310">
                  <c:v>4.6677350000000001E-3</c:v>
                </c:pt>
                <c:pt idx="311">
                  <c:v>4.6313709999999996E-3</c:v>
                </c:pt>
                <c:pt idx="312">
                  <c:v>4.5956629999999998E-3</c:v>
                </c:pt>
                <c:pt idx="313">
                  <c:v>4.5605919999999996E-3</c:v>
                </c:pt>
                <c:pt idx="314">
                  <c:v>4.5261399999999997E-3</c:v>
                </c:pt>
                <c:pt idx="315">
                  <c:v>4.492289E-3</c:v>
                </c:pt>
                <c:pt idx="316">
                  <c:v>4.4590230000000003E-3</c:v>
                </c:pt>
                <c:pt idx="317">
                  <c:v>4.4263269999999999E-3</c:v>
                </c:pt>
                <c:pt idx="318">
                  <c:v>4.3941839999999998E-3</c:v>
                </c:pt>
                <c:pt idx="319">
                  <c:v>4.3625809999999999E-3</c:v>
                </c:pt>
                <c:pt idx="320">
                  <c:v>4.3315020000000001E-3</c:v>
                </c:pt>
                <c:pt idx="321">
                  <c:v>4.3009329999999998E-3</c:v>
                </c:pt>
                <c:pt idx="322">
                  <c:v>4.2708629999999997E-3</c:v>
                </c:pt>
                <c:pt idx="323">
                  <c:v>4.2412769999999999E-3</c:v>
                </c:pt>
                <c:pt idx="324">
                  <c:v>4.212164E-3</c:v>
                </c:pt>
                <c:pt idx="325">
                  <c:v>4.183511E-3</c:v>
                </c:pt>
                <c:pt idx="326">
                  <c:v>4.1553079999999999E-3</c:v>
                </c:pt>
                <c:pt idx="327">
                  <c:v>4.1275419999999997E-3</c:v>
                </c:pt>
                <c:pt idx="328">
                  <c:v>4.1002039999999997E-3</c:v>
                </c:pt>
                <c:pt idx="329">
                  <c:v>4.0732820000000001E-3</c:v>
                </c:pt>
                <c:pt idx="330">
                  <c:v>4.0467680000000001E-3</c:v>
                </c:pt>
                <c:pt idx="331">
                  <c:v>4.0206499999999997E-3</c:v>
                </c:pt>
                <c:pt idx="332">
                  <c:v>3.9949199999999999E-3</c:v>
                </c:pt>
                <c:pt idx="333">
                  <c:v>3.969569E-3</c:v>
                </c:pt>
                <c:pt idx="334">
                  <c:v>3.9445870000000003E-3</c:v>
                </c:pt>
                <c:pt idx="335">
                  <c:v>3.9199669999999999E-3</c:v>
                </c:pt>
                <c:pt idx="336">
                  <c:v>3.8956989999999999E-3</c:v>
                </c:pt>
                <c:pt idx="337">
                  <c:v>3.8717769999999999E-3</c:v>
                </c:pt>
                <c:pt idx="338">
                  <c:v>3.8481919999999998E-3</c:v>
                </c:pt>
                <c:pt idx="339">
                  <c:v>3.824937E-3</c:v>
                </c:pt>
                <c:pt idx="340">
                  <c:v>3.8020039999999999E-3</c:v>
                </c:pt>
                <c:pt idx="341">
                  <c:v>3.7793869999999999E-3</c:v>
                </c:pt>
                <c:pt idx="342">
                  <c:v>3.7570780000000001E-3</c:v>
                </c:pt>
                <c:pt idx="343">
                  <c:v>3.735071E-3</c:v>
                </c:pt>
                <c:pt idx="344">
                  <c:v>3.7133600000000002E-3</c:v>
                </c:pt>
                <c:pt idx="345">
                  <c:v>3.6919370000000002E-3</c:v>
                </c:pt>
                <c:pt idx="346">
                  <c:v>3.6707979999999999E-3</c:v>
                </c:pt>
                <c:pt idx="347">
                  <c:v>3.6499359999999999E-3</c:v>
                </c:pt>
                <c:pt idx="348">
                  <c:v>3.6293459999999999E-3</c:v>
                </c:pt>
                <c:pt idx="349">
                  <c:v>3.609021E-3</c:v>
                </c:pt>
                <c:pt idx="350">
                  <c:v>3.5889569999999998E-3</c:v>
                </c:pt>
                <c:pt idx="351">
                  <c:v>3.5691479999999999E-3</c:v>
                </c:pt>
                <c:pt idx="352">
                  <c:v>3.5495890000000001E-3</c:v>
                </c:pt>
                <c:pt idx="353">
                  <c:v>3.5302739999999999E-3</c:v>
                </c:pt>
                <c:pt idx="354">
                  <c:v>3.5112009999999998E-3</c:v>
                </c:pt>
                <c:pt idx="355">
                  <c:v>3.4923620000000002E-3</c:v>
                </c:pt>
                <c:pt idx="356">
                  <c:v>3.4737549999999998E-3</c:v>
                </c:pt>
                <c:pt idx="357">
                  <c:v>3.4553729999999999E-3</c:v>
                </c:pt>
                <c:pt idx="358">
                  <c:v>3.4372140000000001E-3</c:v>
                </c:pt>
                <c:pt idx="359">
                  <c:v>3.419273E-3</c:v>
                </c:pt>
                <c:pt idx="360">
                  <c:v>3.4015450000000002E-3</c:v>
                </c:pt>
                <c:pt idx="361">
                  <c:v>3.384027E-3</c:v>
                </c:pt>
                <c:pt idx="362">
                  <c:v>3.3667150000000002E-3</c:v>
                </c:pt>
                <c:pt idx="363">
                  <c:v>3.3496049999999999E-3</c:v>
                </c:pt>
                <c:pt idx="364">
                  <c:v>3.3326919999999999E-3</c:v>
                </c:pt>
                <c:pt idx="365">
                  <c:v>3.3159750000000001E-3</c:v>
                </c:pt>
                <c:pt idx="366">
                  <c:v>3.299448E-3</c:v>
                </c:pt>
                <c:pt idx="367">
                  <c:v>3.2831090000000002E-3</c:v>
                </c:pt>
                <c:pt idx="368">
                  <c:v>3.2669539999999999E-3</c:v>
                </c:pt>
                <c:pt idx="369">
                  <c:v>3.2509800000000001E-3</c:v>
                </c:pt>
                <c:pt idx="370">
                  <c:v>3.2351839999999999E-3</c:v>
                </c:pt>
                <c:pt idx="371">
                  <c:v>3.219562E-3</c:v>
                </c:pt>
                <c:pt idx="372">
                  <c:v>3.2041119999999998E-3</c:v>
                </c:pt>
                <c:pt idx="373">
                  <c:v>3.1888300000000001E-3</c:v>
                </c:pt>
                <c:pt idx="374">
                  <c:v>3.1737139999999998E-3</c:v>
                </c:pt>
                <c:pt idx="375">
                  <c:v>3.1587609999999999E-3</c:v>
                </c:pt>
                <c:pt idx="376">
                  <c:v>3.143968E-3</c:v>
                </c:pt>
                <c:pt idx="377">
                  <c:v>3.1293319999999999E-3</c:v>
                </c:pt>
                <c:pt idx="378">
                  <c:v>3.1148500000000002E-3</c:v>
                </c:pt>
                <c:pt idx="379">
                  <c:v>3.1005210000000002E-3</c:v>
                </c:pt>
                <c:pt idx="380">
                  <c:v>3.0863420000000002E-3</c:v>
                </c:pt>
                <c:pt idx="381">
                  <c:v>3.0723090000000001E-3</c:v>
                </c:pt>
                <c:pt idx="382">
                  <c:v>3.058421E-3</c:v>
                </c:pt>
                <c:pt idx="383">
                  <c:v>3.0446760000000001E-3</c:v>
                </c:pt>
                <c:pt idx="384">
                  <c:v>3.0310699999999999E-3</c:v>
                </c:pt>
                <c:pt idx="385">
                  <c:v>3.0176019999999999E-3</c:v>
                </c:pt>
                <c:pt idx="386">
                  <c:v>3.0042699999999999E-3</c:v>
                </c:pt>
                <c:pt idx="387">
                  <c:v>2.9910710000000001E-3</c:v>
                </c:pt>
                <c:pt idx="388">
                  <c:v>2.9780039999999998E-3</c:v>
                </c:pt>
                <c:pt idx="389">
                  <c:v>2.9650649999999998E-3</c:v>
                </c:pt>
                <c:pt idx="390">
                  <c:v>2.9522540000000001E-3</c:v>
                </c:pt>
                <c:pt idx="391">
                  <c:v>2.939568E-3</c:v>
                </c:pt>
                <c:pt idx="392">
                  <c:v>2.9270049999999999E-3</c:v>
                </c:pt>
                <c:pt idx="393">
                  <c:v>2.9145640000000001E-3</c:v>
                </c:pt>
                <c:pt idx="394">
                  <c:v>2.9022420000000002E-3</c:v>
                </c:pt>
                <c:pt idx="395">
                  <c:v>2.8900380000000002E-3</c:v>
                </c:pt>
                <c:pt idx="396">
                  <c:v>2.8779500000000002E-3</c:v>
                </c:pt>
                <c:pt idx="397">
                  <c:v>2.8659750000000002E-3</c:v>
                </c:pt>
                <c:pt idx="398">
                  <c:v>2.854114E-3</c:v>
                </c:pt>
                <c:pt idx="399">
                  <c:v>2.8423630000000001E-3</c:v>
                </c:pt>
              </c:numCache>
            </c:numRef>
          </c:yVal>
          <c:smooth val="1"/>
          <c:extLst>
            <c:ext xmlns:c16="http://schemas.microsoft.com/office/drawing/2014/chart" uri="{C3380CC4-5D6E-409C-BE32-E72D297353CC}">
              <c16:uniqueId val="{00000001-B8DF-4B46-BB08-C5B84411FC53}"/>
            </c:ext>
          </c:extLst>
        </c:ser>
        <c:ser>
          <c:idx val="5"/>
          <c:order val="2"/>
          <c:tx>
            <c:strRef>
              <c:f>主振動!$D$1</c:f>
              <c:strCache>
                <c:ptCount val="1"/>
                <c:pt idx="0">
                  <c:v>0.08</c:v>
                </c:pt>
              </c:strCache>
            </c:strRef>
          </c:tx>
          <c:spPr>
            <a:ln w="19050" cap="rnd">
              <a:solidFill>
                <a:schemeClr val="accent6"/>
              </a:solidFill>
              <a:round/>
            </a:ln>
            <a:effectLst/>
          </c:spPr>
          <c:marker>
            <c:symbol val="none"/>
          </c:marker>
          <c:xVal>
            <c:numRef>
              <c:f>主振動!$A$2:$A$401</c:f>
              <c:numCache>
                <c:formatCode>0.00E+00</c:formatCode>
                <c:ptCount val="400"/>
                <c:pt idx="0" formatCode="General">
                  <c:v>0</c:v>
                </c:pt>
                <c:pt idx="1">
                  <c:v>2.7921919999999999E-2</c:v>
                </c:pt>
                <c:pt idx="2">
                  <c:v>5.5843839999999999E-2</c:v>
                </c:pt>
                <c:pt idx="3">
                  <c:v>8.3765759999999995E-2</c:v>
                </c:pt>
                <c:pt idx="4">
                  <c:v>0.1116877</c:v>
                </c:pt>
                <c:pt idx="5">
                  <c:v>0.1396096</c:v>
                </c:pt>
                <c:pt idx="6">
                  <c:v>0.1675315</c:v>
                </c:pt>
                <c:pt idx="7">
                  <c:v>0.1954534</c:v>
                </c:pt>
                <c:pt idx="8">
                  <c:v>0.2233754</c:v>
                </c:pt>
                <c:pt idx="9">
                  <c:v>0.2512973</c:v>
                </c:pt>
                <c:pt idx="10">
                  <c:v>0.2792192</c:v>
                </c:pt>
                <c:pt idx="11">
                  <c:v>0.3071411</c:v>
                </c:pt>
                <c:pt idx="12">
                  <c:v>0.335063</c:v>
                </c:pt>
                <c:pt idx="13">
                  <c:v>0.362985</c:v>
                </c:pt>
                <c:pt idx="14">
                  <c:v>0.3909069</c:v>
                </c:pt>
                <c:pt idx="15">
                  <c:v>0.4188288</c:v>
                </c:pt>
                <c:pt idx="16">
                  <c:v>0.4467507</c:v>
                </c:pt>
                <c:pt idx="17">
                  <c:v>0.4746726</c:v>
                </c:pt>
                <c:pt idx="18">
                  <c:v>0.5025946</c:v>
                </c:pt>
                <c:pt idx="19">
                  <c:v>0.53051649999999995</c:v>
                </c:pt>
                <c:pt idx="20">
                  <c:v>0.5584384</c:v>
                </c:pt>
                <c:pt idx="21">
                  <c:v>0.58636029999999995</c:v>
                </c:pt>
                <c:pt idx="22">
                  <c:v>0.6142822</c:v>
                </c:pt>
                <c:pt idx="23">
                  <c:v>0.6422042</c:v>
                </c:pt>
                <c:pt idx="24">
                  <c:v>0.67012609999999995</c:v>
                </c:pt>
                <c:pt idx="25">
                  <c:v>0.698048</c:v>
                </c:pt>
                <c:pt idx="26">
                  <c:v>0.72596989999999995</c:v>
                </c:pt>
                <c:pt idx="27">
                  <c:v>0.7538918</c:v>
                </c:pt>
                <c:pt idx="28">
                  <c:v>0.7818138</c:v>
                </c:pt>
                <c:pt idx="29">
                  <c:v>0.80973569999999995</c:v>
                </c:pt>
                <c:pt idx="30">
                  <c:v>0.8376576</c:v>
                </c:pt>
                <c:pt idx="31">
                  <c:v>0.86557949999999995</c:v>
                </c:pt>
                <c:pt idx="32">
                  <c:v>0.8935014</c:v>
                </c:pt>
                <c:pt idx="33">
                  <c:v>0.9214234</c:v>
                </c:pt>
                <c:pt idx="34">
                  <c:v>0.94934529999999995</c:v>
                </c:pt>
                <c:pt idx="35">
                  <c:v>0.9772672</c:v>
                </c:pt>
                <c:pt idx="36">
                  <c:v>1.0051890000000001</c:v>
                </c:pt>
                <c:pt idx="37">
                  <c:v>1.0331109999999999</c:v>
                </c:pt>
                <c:pt idx="38">
                  <c:v>1.0610329999999999</c:v>
                </c:pt>
                <c:pt idx="39">
                  <c:v>1.0889549999999999</c:v>
                </c:pt>
                <c:pt idx="40">
                  <c:v>1.1168769999999999</c:v>
                </c:pt>
                <c:pt idx="41">
                  <c:v>1.1447989999999999</c:v>
                </c:pt>
                <c:pt idx="42">
                  <c:v>1.1727209999999999</c:v>
                </c:pt>
                <c:pt idx="43">
                  <c:v>1.2006429999999999</c:v>
                </c:pt>
                <c:pt idx="44">
                  <c:v>1.228564</c:v>
                </c:pt>
                <c:pt idx="45">
                  <c:v>1.256486</c:v>
                </c:pt>
                <c:pt idx="46">
                  <c:v>1.284408</c:v>
                </c:pt>
                <c:pt idx="47">
                  <c:v>1.31233</c:v>
                </c:pt>
                <c:pt idx="48">
                  <c:v>1.340252</c:v>
                </c:pt>
                <c:pt idx="49">
                  <c:v>1.368174</c:v>
                </c:pt>
                <c:pt idx="50">
                  <c:v>1.396096</c:v>
                </c:pt>
                <c:pt idx="51">
                  <c:v>1.424018</c:v>
                </c:pt>
                <c:pt idx="52">
                  <c:v>1.45194</c:v>
                </c:pt>
                <c:pt idx="53">
                  <c:v>1.479862</c:v>
                </c:pt>
                <c:pt idx="54">
                  <c:v>1.507784</c:v>
                </c:pt>
                <c:pt idx="55">
                  <c:v>1.535706</c:v>
                </c:pt>
                <c:pt idx="56">
                  <c:v>1.563628</c:v>
                </c:pt>
                <c:pt idx="57">
                  <c:v>1.5915490000000001</c:v>
                </c:pt>
                <c:pt idx="58">
                  <c:v>1.6194710000000001</c:v>
                </c:pt>
                <c:pt idx="59">
                  <c:v>1.6473930000000001</c:v>
                </c:pt>
                <c:pt idx="60">
                  <c:v>1.6753150000000001</c:v>
                </c:pt>
                <c:pt idx="61">
                  <c:v>1.7032369999999999</c:v>
                </c:pt>
                <c:pt idx="62">
                  <c:v>1.7311589999999999</c:v>
                </c:pt>
                <c:pt idx="63">
                  <c:v>1.7590809999999999</c:v>
                </c:pt>
                <c:pt idx="64">
                  <c:v>1.7870029999999999</c:v>
                </c:pt>
                <c:pt idx="65">
                  <c:v>1.8149249999999999</c:v>
                </c:pt>
                <c:pt idx="66">
                  <c:v>1.8428469999999999</c:v>
                </c:pt>
                <c:pt idx="67">
                  <c:v>1.8707689999999999</c:v>
                </c:pt>
                <c:pt idx="68">
                  <c:v>1.8986909999999999</c:v>
                </c:pt>
                <c:pt idx="69">
                  <c:v>1.926612</c:v>
                </c:pt>
                <c:pt idx="70">
                  <c:v>1.954534</c:v>
                </c:pt>
                <c:pt idx="71">
                  <c:v>1.982456</c:v>
                </c:pt>
                <c:pt idx="72">
                  <c:v>2.0103780000000002</c:v>
                </c:pt>
                <c:pt idx="73">
                  <c:v>2.0383</c:v>
                </c:pt>
                <c:pt idx="74">
                  <c:v>2.0662219999999998</c:v>
                </c:pt>
                <c:pt idx="75">
                  <c:v>2.094144</c:v>
                </c:pt>
                <c:pt idx="76">
                  <c:v>2.1220659999999998</c:v>
                </c:pt>
                <c:pt idx="77">
                  <c:v>2.149988</c:v>
                </c:pt>
                <c:pt idx="78">
                  <c:v>2.1779099999999998</c:v>
                </c:pt>
                <c:pt idx="79">
                  <c:v>2.205832</c:v>
                </c:pt>
                <c:pt idx="80">
                  <c:v>2.2337539999999998</c:v>
                </c:pt>
                <c:pt idx="81">
                  <c:v>2.261676</c:v>
                </c:pt>
                <c:pt idx="82">
                  <c:v>2.2895970000000001</c:v>
                </c:pt>
                <c:pt idx="83">
                  <c:v>2.3175189999999999</c:v>
                </c:pt>
                <c:pt idx="84">
                  <c:v>2.3454410000000001</c:v>
                </c:pt>
                <c:pt idx="85">
                  <c:v>2.3733629999999999</c:v>
                </c:pt>
                <c:pt idx="86">
                  <c:v>2.4012850000000001</c:v>
                </c:pt>
                <c:pt idx="87">
                  <c:v>2.4292069999999999</c:v>
                </c:pt>
                <c:pt idx="88">
                  <c:v>2.4571290000000001</c:v>
                </c:pt>
                <c:pt idx="89">
                  <c:v>2.4850509999999999</c:v>
                </c:pt>
                <c:pt idx="90">
                  <c:v>2.5129730000000001</c:v>
                </c:pt>
                <c:pt idx="91">
                  <c:v>2.5408949999999999</c:v>
                </c:pt>
                <c:pt idx="92">
                  <c:v>2.5688170000000001</c:v>
                </c:pt>
                <c:pt idx="93">
                  <c:v>2.5967389999999999</c:v>
                </c:pt>
                <c:pt idx="94">
                  <c:v>2.62466</c:v>
                </c:pt>
                <c:pt idx="95">
                  <c:v>2.6525820000000002</c:v>
                </c:pt>
                <c:pt idx="96">
                  <c:v>2.680504</c:v>
                </c:pt>
                <c:pt idx="97">
                  <c:v>2.7084260000000002</c:v>
                </c:pt>
                <c:pt idx="98">
                  <c:v>2.736348</c:v>
                </c:pt>
                <c:pt idx="99">
                  <c:v>2.7642699999999998</c:v>
                </c:pt>
                <c:pt idx="100">
                  <c:v>2.792192</c:v>
                </c:pt>
                <c:pt idx="101">
                  <c:v>2.8201139999999998</c:v>
                </c:pt>
                <c:pt idx="102">
                  <c:v>2.848036</c:v>
                </c:pt>
                <c:pt idx="103">
                  <c:v>2.8759579999999998</c:v>
                </c:pt>
                <c:pt idx="104">
                  <c:v>2.90388</c:v>
                </c:pt>
                <c:pt idx="105">
                  <c:v>2.9318019999999998</c:v>
                </c:pt>
                <c:pt idx="106">
                  <c:v>2.959724</c:v>
                </c:pt>
                <c:pt idx="107">
                  <c:v>2.9876450000000001</c:v>
                </c:pt>
                <c:pt idx="108">
                  <c:v>3.0155669999999999</c:v>
                </c:pt>
                <c:pt idx="109">
                  <c:v>3.0434890000000001</c:v>
                </c:pt>
                <c:pt idx="110">
                  <c:v>3.0714109999999999</c:v>
                </c:pt>
                <c:pt idx="111">
                  <c:v>3.0993330000000001</c:v>
                </c:pt>
                <c:pt idx="112">
                  <c:v>3.1272549999999999</c:v>
                </c:pt>
                <c:pt idx="113">
                  <c:v>3.1551770000000001</c:v>
                </c:pt>
                <c:pt idx="114">
                  <c:v>3.1830989999999999</c:v>
                </c:pt>
                <c:pt idx="115">
                  <c:v>3.2110210000000001</c:v>
                </c:pt>
                <c:pt idx="116">
                  <c:v>3.2389429999999999</c:v>
                </c:pt>
                <c:pt idx="117">
                  <c:v>3.2668650000000001</c:v>
                </c:pt>
                <c:pt idx="118">
                  <c:v>3.2947869999999999</c:v>
                </c:pt>
                <c:pt idx="119">
                  <c:v>3.322708</c:v>
                </c:pt>
                <c:pt idx="120">
                  <c:v>3.3506300000000002</c:v>
                </c:pt>
                <c:pt idx="121">
                  <c:v>3.378552</c:v>
                </c:pt>
                <c:pt idx="122">
                  <c:v>3.4064739999999998</c:v>
                </c:pt>
                <c:pt idx="123">
                  <c:v>3.434396</c:v>
                </c:pt>
                <c:pt idx="124">
                  <c:v>3.4623179999999998</c:v>
                </c:pt>
                <c:pt idx="125">
                  <c:v>3.49024</c:v>
                </c:pt>
                <c:pt idx="126">
                  <c:v>3.5181619999999998</c:v>
                </c:pt>
                <c:pt idx="127">
                  <c:v>3.546084</c:v>
                </c:pt>
                <c:pt idx="128">
                  <c:v>3.5740059999999998</c:v>
                </c:pt>
                <c:pt idx="129">
                  <c:v>3.601928</c:v>
                </c:pt>
                <c:pt idx="130">
                  <c:v>3.6298499999999998</c:v>
                </c:pt>
                <c:pt idx="131">
                  <c:v>3.6577709999999999</c:v>
                </c:pt>
                <c:pt idx="132">
                  <c:v>3.6856930000000001</c:v>
                </c:pt>
                <c:pt idx="133">
                  <c:v>3.7136149999999999</c:v>
                </c:pt>
                <c:pt idx="134">
                  <c:v>3.7415370000000001</c:v>
                </c:pt>
                <c:pt idx="135">
                  <c:v>3.7694589999999999</c:v>
                </c:pt>
                <c:pt idx="136">
                  <c:v>3.7973810000000001</c:v>
                </c:pt>
                <c:pt idx="137">
                  <c:v>3.8253029999999999</c:v>
                </c:pt>
                <c:pt idx="138">
                  <c:v>3.8532250000000001</c:v>
                </c:pt>
                <c:pt idx="139">
                  <c:v>3.8811469999999999</c:v>
                </c:pt>
                <c:pt idx="140">
                  <c:v>3.9090690000000001</c:v>
                </c:pt>
                <c:pt idx="141">
                  <c:v>3.9369909999999999</c:v>
                </c:pt>
                <c:pt idx="142">
                  <c:v>3.9649130000000001</c:v>
                </c:pt>
                <c:pt idx="143">
                  <c:v>3.9928349999999999</c:v>
                </c:pt>
                <c:pt idx="144">
                  <c:v>4.0207560000000004</c:v>
                </c:pt>
                <c:pt idx="145">
                  <c:v>4.0486779999999998</c:v>
                </c:pt>
                <c:pt idx="146">
                  <c:v>4.0766</c:v>
                </c:pt>
                <c:pt idx="147">
                  <c:v>4.1045220000000002</c:v>
                </c:pt>
                <c:pt idx="148">
                  <c:v>4.1324439999999996</c:v>
                </c:pt>
                <c:pt idx="149">
                  <c:v>4.1603659999999998</c:v>
                </c:pt>
                <c:pt idx="150">
                  <c:v>4.188288</c:v>
                </c:pt>
                <c:pt idx="151">
                  <c:v>4.2162100000000002</c:v>
                </c:pt>
                <c:pt idx="152">
                  <c:v>4.2441319999999996</c:v>
                </c:pt>
                <c:pt idx="153">
                  <c:v>4.2720539999999998</c:v>
                </c:pt>
                <c:pt idx="154">
                  <c:v>4.299976</c:v>
                </c:pt>
                <c:pt idx="155">
                  <c:v>4.3278980000000002</c:v>
                </c:pt>
                <c:pt idx="156">
                  <c:v>4.3558190000000003</c:v>
                </c:pt>
                <c:pt idx="157">
                  <c:v>4.3837409999999997</c:v>
                </c:pt>
                <c:pt idx="158">
                  <c:v>4.4116629999999999</c:v>
                </c:pt>
                <c:pt idx="159">
                  <c:v>4.4395850000000001</c:v>
                </c:pt>
                <c:pt idx="160">
                  <c:v>4.4675070000000003</c:v>
                </c:pt>
                <c:pt idx="161">
                  <c:v>4.4954289999999997</c:v>
                </c:pt>
                <c:pt idx="162">
                  <c:v>4.5233509999999999</c:v>
                </c:pt>
                <c:pt idx="163">
                  <c:v>4.5512730000000001</c:v>
                </c:pt>
                <c:pt idx="164">
                  <c:v>4.5791950000000003</c:v>
                </c:pt>
                <c:pt idx="165">
                  <c:v>4.6071169999999997</c:v>
                </c:pt>
                <c:pt idx="166">
                  <c:v>4.6350389999999999</c:v>
                </c:pt>
                <c:pt idx="167">
                  <c:v>4.6629610000000001</c:v>
                </c:pt>
                <c:pt idx="168">
                  <c:v>4.6908830000000004</c:v>
                </c:pt>
                <c:pt idx="169">
                  <c:v>4.7188040000000004</c:v>
                </c:pt>
                <c:pt idx="170">
                  <c:v>4.7467259999999998</c:v>
                </c:pt>
                <c:pt idx="171">
                  <c:v>4.774648</c:v>
                </c:pt>
                <c:pt idx="172">
                  <c:v>4.8025700000000002</c:v>
                </c:pt>
                <c:pt idx="173">
                  <c:v>4.8304919999999996</c:v>
                </c:pt>
                <c:pt idx="174">
                  <c:v>4.8584139999999998</c:v>
                </c:pt>
                <c:pt idx="175">
                  <c:v>4.886336</c:v>
                </c:pt>
                <c:pt idx="176">
                  <c:v>4.9142580000000002</c:v>
                </c:pt>
                <c:pt idx="177">
                  <c:v>4.9421799999999996</c:v>
                </c:pt>
                <c:pt idx="178">
                  <c:v>4.9701019999999998</c:v>
                </c:pt>
                <c:pt idx="179">
                  <c:v>4.998024</c:v>
                </c:pt>
                <c:pt idx="180">
                  <c:v>5.0259460000000002</c:v>
                </c:pt>
                <c:pt idx="181">
                  <c:v>5.0538670000000003</c:v>
                </c:pt>
                <c:pt idx="182">
                  <c:v>5.0817889999999997</c:v>
                </c:pt>
                <c:pt idx="183">
                  <c:v>5.1097109999999999</c:v>
                </c:pt>
                <c:pt idx="184">
                  <c:v>5.1376330000000001</c:v>
                </c:pt>
                <c:pt idx="185">
                  <c:v>5.1655550000000003</c:v>
                </c:pt>
                <c:pt idx="186">
                  <c:v>5.1934769999999997</c:v>
                </c:pt>
                <c:pt idx="187">
                  <c:v>5.2213989999999999</c:v>
                </c:pt>
                <c:pt idx="188">
                  <c:v>5.2493210000000001</c:v>
                </c:pt>
                <c:pt idx="189">
                  <c:v>5.2772430000000004</c:v>
                </c:pt>
                <c:pt idx="190">
                  <c:v>5.3051649999999997</c:v>
                </c:pt>
                <c:pt idx="191">
                  <c:v>5.3330869999999999</c:v>
                </c:pt>
                <c:pt idx="192">
                  <c:v>5.3610090000000001</c:v>
                </c:pt>
                <c:pt idx="193">
                  <c:v>5.3889310000000004</c:v>
                </c:pt>
                <c:pt idx="194">
                  <c:v>5.4168520000000004</c:v>
                </c:pt>
                <c:pt idx="195">
                  <c:v>5.4447739999999998</c:v>
                </c:pt>
                <c:pt idx="196">
                  <c:v>5.472696</c:v>
                </c:pt>
                <c:pt idx="197">
                  <c:v>5.5006180000000002</c:v>
                </c:pt>
                <c:pt idx="198">
                  <c:v>5.5285399999999996</c:v>
                </c:pt>
                <c:pt idx="199">
                  <c:v>5.5564619999999998</c:v>
                </c:pt>
                <c:pt idx="200">
                  <c:v>5.584384</c:v>
                </c:pt>
                <c:pt idx="201">
                  <c:v>5.6123060000000002</c:v>
                </c:pt>
                <c:pt idx="202">
                  <c:v>5.6402279999999996</c:v>
                </c:pt>
                <c:pt idx="203">
                  <c:v>5.6681499999999998</c:v>
                </c:pt>
                <c:pt idx="204">
                  <c:v>5.696072</c:v>
                </c:pt>
                <c:pt idx="205">
                  <c:v>5.7239940000000002</c:v>
                </c:pt>
                <c:pt idx="206">
                  <c:v>5.7519150000000003</c:v>
                </c:pt>
                <c:pt idx="207">
                  <c:v>5.7798369999999997</c:v>
                </c:pt>
                <c:pt idx="208">
                  <c:v>5.8077589999999999</c:v>
                </c:pt>
                <c:pt idx="209">
                  <c:v>5.8356810000000001</c:v>
                </c:pt>
                <c:pt idx="210">
                  <c:v>5.8636030000000003</c:v>
                </c:pt>
                <c:pt idx="211">
                  <c:v>5.8915249999999997</c:v>
                </c:pt>
                <c:pt idx="212">
                  <c:v>5.9194469999999999</c:v>
                </c:pt>
                <c:pt idx="213">
                  <c:v>5.9473690000000001</c:v>
                </c:pt>
                <c:pt idx="214">
                  <c:v>5.9752910000000004</c:v>
                </c:pt>
                <c:pt idx="215">
                  <c:v>6.0032129999999997</c:v>
                </c:pt>
                <c:pt idx="216">
                  <c:v>6.0311349999999999</c:v>
                </c:pt>
                <c:pt idx="217">
                  <c:v>6.0590570000000001</c:v>
                </c:pt>
                <c:pt idx="218">
                  <c:v>6.0869790000000004</c:v>
                </c:pt>
                <c:pt idx="219">
                  <c:v>6.1148999999999996</c:v>
                </c:pt>
                <c:pt idx="220">
                  <c:v>6.1428219999999998</c:v>
                </c:pt>
                <c:pt idx="221">
                  <c:v>6.170744</c:v>
                </c:pt>
                <c:pt idx="222">
                  <c:v>6.1986660000000002</c:v>
                </c:pt>
                <c:pt idx="223">
                  <c:v>6.2265879999999996</c:v>
                </c:pt>
                <c:pt idx="224">
                  <c:v>6.2545099999999998</c:v>
                </c:pt>
                <c:pt idx="225">
                  <c:v>6.282432</c:v>
                </c:pt>
                <c:pt idx="226">
                  <c:v>6.3103540000000002</c:v>
                </c:pt>
                <c:pt idx="227">
                  <c:v>6.3382759999999996</c:v>
                </c:pt>
                <c:pt idx="228">
                  <c:v>6.3661979999999998</c:v>
                </c:pt>
                <c:pt idx="229">
                  <c:v>6.39412</c:v>
                </c:pt>
                <c:pt idx="230">
                  <c:v>6.4220420000000003</c:v>
                </c:pt>
                <c:pt idx="231">
                  <c:v>6.4499630000000003</c:v>
                </c:pt>
                <c:pt idx="232">
                  <c:v>6.4778849999999997</c:v>
                </c:pt>
                <c:pt idx="233">
                  <c:v>6.5058069999999999</c:v>
                </c:pt>
                <c:pt idx="234">
                  <c:v>6.5337290000000001</c:v>
                </c:pt>
                <c:pt idx="235">
                  <c:v>6.5616510000000003</c:v>
                </c:pt>
                <c:pt idx="236">
                  <c:v>6.5895729999999997</c:v>
                </c:pt>
                <c:pt idx="237">
                  <c:v>6.6174949999999999</c:v>
                </c:pt>
                <c:pt idx="238">
                  <c:v>6.6454170000000001</c:v>
                </c:pt>
                <c:pt idx="239">
                  <c:v>6.6733390000000004</c:v>
                </c:pt>
                <c:pt idx="240">
                  <c:v>6.7012609999999997</c:v>
                </c:pt>
                <c:pt idx="241">
                  <c:v>6.7291829999999999</c:v>
                </c:pt>
                <c:pt idx="242">
                  <c:v>6.7571050000000001</c:v>
                </c:pt>
                <c:pt idx="243">
                  <c:v>6.7850270000000004</c:v>
                </c:pt>
                <c:pt idx="244">
                  <c:v>6.8129479999999996</c:v>
                </c:pt>
                <c:pt idx="245">
                  <c:v>6.8408699999999998</c:v>
                </c:pt>
                <c:pt idx="246">
                  <c:v>6.868792</c:v>
                </c:pt>
                <c:pt idx="247">
                  <c:v>6.8967140000000002</c:v>
                </c:pt>
                <c:pt idx="248">
                  <c:v>6.9246359999999996</c:v>
                </c:pt>
                <c:pt idx="249">
                  <c:v>6.9525579999999998</c:v>
                </c:pt>
                <c:pt idx="250">
                  <c:v>6.98048</c:v>
                </c:pt>
                <c:pt idx="251">
                  <c:v>7.0084020000000002</c:v>
                </c:pt>
                <c:pt idx="252">
                  <c:v>7.0363239999999996</c:v>
                </c:pt>
                <c:pt idx="253">
                  <c:v>7.0642459999999998</c:v>
                </c:pt>
                <c:pt idx="254">
                  <c:v>7.092168</c:v>
                </c:pt>
                <c:pt idx="255">
                  <c:v>7.1200900000000003</c:v>
                </c:pt>
                <c:pt idx="256">
                  <c:v>7.1480110000000003</c:v>
                </c:pt>
                <c:pt idx="257">
                  <c:v>7.1759329999999997</c:v>
                </c:pt>
                <c:pt idx="258">
                  <c:v>7.2038549999999999</c:v>
                </c:pt>
                <c:pt idx="259">
                  <c:v>7.2317770000000001</c:v>
                </c:pt>
                <c:pt idx="260">
                  <c:v>7.2596990000000003</c:v>
                </c:pt>
                <c:pt idx="261">
                  <c:v>7.2876209999999997</c:v>
                </c:pt>
                <c:pt idx="262">
                  <c:v>7.3155429999999999</c:v>
                </c:pt>
                <c:pt idx="263">
                  <c:v>7.3434650000000001</c:v>
                </c:pt>
                <c:pt idx="264">
                  <c:v>7.3713870000000004</c:v>
                </c:pt>
                <c:pt idx="265">
                  <c:v>7.3993089999999997</c:v>
                </c:pt>
                <c:pt idx="266">
                  <c:v>7.4272309999999999</c:v>
                </c:pt>
                <c:pt idx="267">
                  <c:v>7.4551530000000001</c:v>
                </c:pt>
                <c:pt idx="268">
                  <c:v>7.4830750000000004</c:v>
                </c:pt>
                <c:pt idx="269">
                  <c:v>7.5109959999999996</c:v>
                </c:pt>
                <c:pt idx="270">
                  <c:v>7.5389179999999998</c:v>
                </c:pt>
                <c:pt idx="271">
                  <c:v>7.56684</c:v>
                </c:pt>
                <c:pt idx="272">
                  <c:v>7.5947620000000002</c:v>
                </c:pt>
                <c:pt idx="273">
                  <c:v>7.6226839999999996</c:v>
                </c:pt>
                <c:pt idx="274">
                  <c:v>7.6506059999999998</c:v>
                </c:pt>
                <c:pt idx="275">
                  <c:v>7.678528</c:v>
                </c:pt>
                <c:pt idx="276">
                  <c:v>7.7064500000000002</c:v>
                </c:pt>
                <c:pt idx="277">
                  <c:v>7.7343719999999996</c:v>
                </c:pt>
                <c:pt idx="278">
                  <c:v>7.7622939999999998</c:v>
                </c:pt>
                <c:pt idx="279">
                  <c:v>7.790216</c:v>
                </c:pt>
                <c:pt idx="280">
                  <c:v>7.8181380000000003</c:v>
                </c:pt>
                <c:pt idx="281">
                  <c:v>7.8460590000000003</c:v>
                </c:pt>
                <c:pt idx="282">
                  <c:v>7.8739809999999997</c:v>
                </c:pt>
                <c:pt idx="283">
                  <c:v>7.9019029999999999</c:v>
                </c:pt>
                <c:pt idx="284">
                  <c:v>7.9298250000000001</c:v>
                </c:pt>
                <c:pt idx="285">
                  <c:v>7.9577470000000003</c:v>
                </c:pt>
                <c:pt idx="286">
                  <c:v>7.9856689999999997</c:v>
                </c:pt>
                <c:pt idx="287">
                  <c:v>8.0135909999999999</c:v>
                </c:pt>
                <c:pt idx="288">
                  <c:v>8.0415130000000001</c:v>
                </c:pt>
                <c:pt idx="289">
                  <c:v>8.0694350000000004</c:v>
                </c:pt>
                <c:pt idx="290">
                  <c:v>8.0973570000000006</c:v>
                </c:pt>
                <c:pt idx="291">
                  <c:v>8.1252790000000008</c:v>
                </c:pt>
                <c:pt idx="292">
                  <c:v>8.1532009999999993</c:v>
                </c:pt>
                <c:pt idx="293">
                  <c:v>8.1811229999999995</c:v>
                </c:pt>
                <c:pt idx="294">
                  <c:v>8.2090440000000005</c:v>
                </c:pt>
                <c:pt idx="295">
                  <c:v>8.2369660000000007</c:v>
                </c:pt>
                <c:pt idx="296">
                  <c:v>8.2648879999999991</c:v>
                </c:pt>
                <c:pt idx="297">
                  <c:v>8.2928099999999993</c:v>
                </c:pt>
                <c:pt idx="298">
                  <c:v>8.3207319999999996</c:v>
                </c:pt>
                <c:pt idx="299">
                  <c:v>8.3486539999999998</c:v>
                </c:pt>
                <c:pt idx="300">
                  <c:v>8.376576</c:v>
                </c:pt>
                <c:pt idx="301">
                  <c:v>8.4044980000000002</c:v>
                </c:pt>
                <c:pt idx="302">
                  <c:v>8.4324200000000005</c:v>
                </c:pt>
                <c:pt idx="303">
                  <c:v>8.4603420000000007</c:v>
                </c:pt>
                <c:pt idx="304">
                  <c:v>8.4882639999999991</c:v>
                </c:pt>
                <c:pt idx="305">
                  <c:v>8.5161859999999994</c:v>
                </c:pt>
                <c:pt idx="306">
                  <c:v>8.5441070000000003</c:v>
                </c:pt>
                <c:pt idx="307">
                  <c:v>8.5720290000000006</c:v>
                </c:pt>
                <c:pt idx="308">
                  <c:v>8.5999510000000008</c:v>
                </c:pt>
                <c:pt idx="309">
                  <c:v>8.6278729999999992</c:v>
                </c:pt>
                <c:pt idx="310">
                  <c:v>8.6557949999999995</c:v>
                </c:pt>
                <c:pt idx="311">
                  <c:v>8.6837169999999997</c:v>
                </c:pt>
                <c:pt idx="312">
                  <c:v>8.7116389999999999</c:v>
                </c:pt>
                <c:pt idx="313">
                  <c:v>8.7395610000000001</c:v>
                </c:pt>
                <c:pt idx="314">
                  <c:v>8.7674830000000004</c:v>
                </c:pt>
                <c:pt idx="315">
                  <c:v>8.7954050000000006</c:v>
                </c:pt>
                <c:pt idx="316">
                  <c:v>8.8233270000000008</c:v>
                </c:pt>
                <c:pt idx="317">
                  <c:v>8.8512489999999993</c:v>
                </c:pt>
                <c:pt idx="318">
                  <c:v>8.8791709999999995</c:v>
                </c:pt>
                <c:pt idx="319">
                  <c:v>8.9070920000000005</c:v>
                </c:pt>
                <c:pt idx="320">
                  <c:v>8.9350140000000007</c:v>
                </c:pt>
                <c:pt idx="321">
                  <c:v>8.9629359999999991</c:v>
                </c:pt>
                <c:pt idx="322">
                  <c:v>8.9908579999999994</c:v>
                </c:pt>
                <c:pt idx="323">
                  <c:v>9.0187799999999996</c:v>
                </c:pt>
                <c:pt idx="324">
                  <c:v>9.0467019999999998</c:v>
                </c:pt>
                <c:pt idx="325">
                  <c:v>9.074624</c:v>
                </c:pt>
                <c:pt idx="326">
                  <c:v>9.1025460000000002</c:v>
                </c:pt>
                <c:pt idx="327">
                  <c:v>9.1304680000000005</c:v>
                </c:pt>
                <c:pt idx="328">
                  <c:v>9.1583900000000007</c:v>
                </c:pt>
                <c:pt idx="329">
                  <c:v>9.1863119999999991</c:v>
                </c:pt>
                <c:pt idx="330">
                  <c:v>9.2142339999999994</c:v>
                </c:pt>
                <c:pt idx="331">
                  <c:v>9.2421550000000003</c:v>
                </c:pt>
                <c:pt idx="332">
                  <c:v>9.2700770000000006</c:v>
                </c:pt>
                <c:pt idx="333">
                  <c:v>9.2979990000000008</c:v>
                </c:pt>
                <c:pt idx="334">
                  <c:v>9.3259209999999992</c:v>
                </c:pt>
                <c:pt idx="335">
                  <c:v>9.3538429999999995</c:v>
                </c:pt>
                <c:pt idx="336">
                  <c:v>9.3817649999999997</c:v>
                </c:pt>
                <c:pt idx="337">
                  <c:v>9.4096869999999999</c:v>
                </c:pt>
                <c:pt idx="338">
                  <c:v>9.4376090000000001</c:v>
                </c:pt>
                <c:pt idx="339">
                  <c:v>9.4655310000000004</c:v>
                </c:pt>
                <c:pt idx="340">
                  <c:v>9.4934530000000006</c:v>
                </c:pt>
                <c:pt idx="341">
                  <c:v>9.5213750000000008</c:v>
                </c:pt>
                <c:pt idx="342">
                  <c:v>9.5492969999999993</c:v>
                </c:pt>
                <c:pt idx="343">
                  <c:v>9.5772189999999995</c:v>
                </c:pt>
                <c:pt idx="344">
                  <c:v>9.6051400000000005</c:v>
                </c:pt>
                <c:pt idx="345">
                  <c:v>9.6330620000000007</c:v>
                </c:pt>
                <c:pt idx="346">
                  <c:v>9.6609839999999991</c:v>
                </c:pt>
                <c:pt idx="347">
                  <c:v>9.6889059999999994</c:v>
                </c:pt>
                <c:pt idx="348">
                  <c:v>9.7168279999999996</c:v>
                </c:pt>
                <c:pt idx="349">
                  <c:v>9.7447499999999998</c:v>
                </c:pt>
                <c:pt idx="350">
                  <c:v>9.772672</c:v>
                </c:pt>
                <c:pt idx="351">
                  <c:v>9.8005940000000002</c:v>
                </c:pt>
                <c:pt idx="352">
                  <c:v>9.8285160000000005</c:v>
                </c:pt>
                <c:pt idx="353">
                  <c:v>9.8564380000000007</c:v>
                </c:pt>
                <c:pt idx="354">
                  <c:v>9.8843599999999991</c:v>
                </c:pt>
                <c:pt idx="355">
                  <c:v>9.9122819999999994</c:v>
                </c:pt>
                <c:pt idx="356">
                  <c:v>9.9402030000000003</c:v>
                </c:pt>
                <c:pt idx="357">
                  <c:v>9.9681250000000006</c:v>
                </c:pt>
                <c:pt idx="358">
                  <c:v>9.9960470000000008</c:v>
                </c:pt>
                <c:pt idx="359">
                  <c:v>10.02397</c:v>
                </c:pt>
                <c:pt idx="360">
                  <c:v>10.05189</c:v>
                </c:pt>
                <c:pt idx="361">
                  <c:v>10.07981</c:v>
                </c:pt>
                <c:pt idx="362">
                  <c:v>10.10773</c:v>
                </c:pt>
                <c:pt idx="363">
                  <c:v>10.13566</c:v>
                </c:pt>
                <c:pt idx="364">
                  <c:v>10.16358</c:v>
                </c:pt>
                <c:pt idx="365">
                  <c:v>10.1915</c:v>
                </c:pt>
                <c:pt idx="366">
                  <c:v>10.21942</c:v>
                </c:pt>
                <c:pt idx="367">
                  <c:v>10.247339999999999</c:v>
                </c:pt>
                <c:pt idx="368">
                  <c:v>10.275270000000001</c:v>
                </c:pt>
                <c:pt idx="369">
                  <c:v>10.303190000000001</c:v>
                </c:pt>
                <c:pt idx="370">
                  <c:v>10.331110000000001</c:v>
                </c:pt>
                <c:pt idx="371">
                  <c:v>10.359030000000001</c:v>
                </c:pt>
                <c:pt idx="372">
                  <c:v>10.386950000000001</c:v>
                </c:pt>
                <c:pt idx="373">
                  <c:v>10.41488</c:v>
                </c:pt>
                <c:pt idx="374">
                  <c:v>10.4428</c:v>
                </c:pt>
                <c:pt idx="375">
                  <c:v>10.47072</c:v>
                </c:pt>
                <c:pt idx="376">
                  <c:v>10.49864</c:v>
                </c:pt>
                <c:pt idx="377">
                  <c:v>10.52656</c:v>
                </c:pt>
                <c:pt idx="378">
                  <c:v>10.554489999999999</c:v>
                </c:pt>
                <c:pt idx="379">
                  <c:v>10.582409999999999</c:v>
                </c:pt>
                <c:pt idx="380">
                  <c:v>10.610329999999999</c:v>
                </c:pt>
                <c:pt idx="381">
                  <c:v>10.638249999999999</c:v>
                </c:pt>
                <c:pt idx="382">
                  <c:v>10.666169999999999</c:v>
                </c:pt>
                <c:pt idx="383">
                  <c:v>10.694100000000001</c:v>
                </c:pt>
                <c:pt idx="384">
                  <c:v>10.722020000000001</c:v>
                </c:pt>
                <c:pt idx="385">
                  <c:v>10.74994</c:v>
                </c:pt>
                <c:pt idx="386">
                  <c:v>10.77786</c:v>
                </c:pt>
                <c:pt idx="387">
                  <c:v>10.80578</c:v>
                </c:pt>
                <c:pt idx="388">
                  <c:v>10.8337</c:v>
                </c:pt>
                <c:pt idx="389">
                  <c:v>10.86163</c:v>
                </c:pt>
                <c:pt idx="390">
                  <c:v>10.88955</c:v>
                </c:pt>
                <c:pt idx="391">
                  <c:v>10.91747</c:v>
                </c:pt>
                <c:pt idx="392">
                  <c:v>10.94539</c:v>
                </c:pt>
                <c:pt idx="393">
                  <c:v>10.97331</c:v>
                </c:pt>
                <c:pt idx="394">
                  <c:v>11.001239999999999</c:v>
                </c:pt>
                <c:pt idx="395">
                  <c:v>11.029159999999999</c:v>
                </c:pt>
                <c:pt idx="396">
                  <c:v>11.057079999999999</c:v>
                </c:pt>
                <c:pt idx="397">
                  <c:v>11.085000000000001</c:v>
                </c:pt>
                <c:pt idx="398">
                  <c:v>11.112920000000001</c:v>
                </c:pt>
                <c:pt idx="399">
                  <c:v>11.14085</c:v>
                </c:pt>
              </c:numCache>
            </c:numRef>
          </c:xVal>
          <c:yVal>
            <c:numRef>
              <c:f>主振動!$D$2:$D$401</c:f>
              <c:numCache>
                <c:formatCode>0.00E+00</c:formatCode>
                <c:ptCount val="400"/>
                <c:pt idx="0" formatCode="General">
                  <c:v>0</c:v>
                </c:pt>
                <c:pt idx="1">
                  <c:v>2.455638E-5</c:v>
                </c:pt>
                <c:pt idx="2">
                  <c:v>4.9117170000000003E-5</c:v>
                </c:pt>
                <c:pt idx="3">
                  <c:v>7.368679E-5</c:v>
                </c:pt>
                <c:pt idx="4">
                  <c:v>9.8269669999999997E-5</c:v>
                </c:pt>
                <c:pt idx="5">
                  <c:v>1.2287020000000001E-4</c:v>
                </c:pt>
                <c:pt idx="6">
                  <c:v>1.474929E-4</c:v>
                </c:pt>
                <c:pt idx="7">
                  <c:v>1.7214220000000001E-4</c:v>
                </c:pt>
                <c:pt idx="8">
                  <c:v>1.9682259999999999E-4</c:v>
                </c:pt>
                <c:pt idx="9">
                  <c:v>2.2153839999999999E-4</c:v>
                </c:pt>
                <c:pt idx="10">
                  <c:v>2.4629440000000001E-4</c:v>
                </c:pt>
                <c:pt idx="11">
                  <c:v>2.7109500000000001E-4</c:v>
                </c:pt>
                <c:pt idx="12">
                  <c:v>2.9594469999999999E-4</c:v>
                </c:pt>
                <c:pt idx="13">
                  <c:v>3.208482E-4</c:v>
                </c:pt>
                <c:pt idx="14">
                  <c:v>3.4581009999999998E-4</c:v>
                </c:pt>
                <c:pt idx="15">
                  <c:v>3.708351E-4</c:v>
                </c:pt>
                <c:pt idx="16">
                  <c:v>3.959279E-4</c:v>
                </c:pt>
                <c:pt idx="17">
                  <c:v>4.210932E-4</c:v>
                </c:pt>
                <c:pt idx="18">
                  <c:v>4.463359E-4</c:v>
                </c:pt>
                <c:pt idx="19">
                  <c:v>4.716608E-4</c:v>
                </c:pt>
                <c:pt idx="20">
                  <c:v>4.9707280000000004E-4</c:v>
                </c:pt>
                <c:pt idx="21">
                  <c:v>5.2257680000000002E-4</c:v>
                </c:pt>
                <c:pt idx="22">
                  <c:v>5.4817790000000004E-4</c:v>
                </c:pt>
                <c:pt idx="23">
                  <c:v>5.738812E-4</c:v>
                </c:pt>
                <c:pt idx="24">
                  <c:v>5.9969190000000005E-4</c:v>
                </c:pt>
                <c:pt idx="25">
                  <c:v>6.2561509999999997E-4</c:v>
                </c:pt>
                <c:pt idx="26">
                  <c:v>6.5165609999999995E-4</c:v>
                </c:pt>
                <c:pt idx="27">
                  <c:v>6.7782040000000001E-4</c:v>
                </c:pt>
                <c:pt idx="28">
                  <c:v>7.0411330000000002E-4</c:v>
                </c:pt>
                <c:pt idx="29">
                  <c:v>7.3054049999999996E-4</c:v>
                </c:pt>
                <c:pt idx="30">
                  <c:v>7.5710760000000002E-4</c:v>
                </c:pt>
                <c:pt idx="31">
                  <c:v>7.8382039999999999E-4</c:v>
                </c:pt>
                <c:pt idx="32">
                  <c:v>8.1068459999999998E-4</c:v>
                </c:pt>
                <c:pt idx="33">
                  <c:v>8.3770619999999998E-4</c:v>
                </c:pt>
                <c:pt idx="34">
                  <c:v>8.648913E-4</c:v>
                </c:pt>
                <c:pt idx="35">
                  <c:v>8.922461E-4</c:v>
                </c:pt>
                <c:pt idx="36">
                  <c:v>9.1977680000000003E-4</c:v>
                </c:pt>
                <c:pt idx="37">
                  <c:v>9.4748990000000002E-4</c:v>
                </c:pt>
                <c:pt idx="38">
                  <c:v>9.7539190000000002E-4</c:v>
                </c:pt>
                <c:pt idx="39">
                  <c:v>1.0034899999999999E-3</c:v>
                </c:pt>
                <c:pt idx="40">
                  <c:v>1.0317900000000001E-3</c:v>
                </c:pt>
                <c:pt idx="41">
                  <c:v>1.060299E-3</c:v>
                </c:pt>
                <c:pt idx="42">
                  <c:v>1.0890260000000001E-3</c:v>
                </c:pt>
                <c:pt idx="43">
                  <c:v>1.1179759999999999E-3</c:v>
                </c:pt>
                <c:pt idx="44">
                  <c:v>1.147157E-3</c:v>
                </c:pt>
                <c:pt idx="45">
                  <c:v>1.176578E-3</c:v>
                </c:pt>
                <c:pt idx="46">
                  <c:v>1.206246E-3</c:v>
                </c:pt>
                <c:pt idx="47">
                  <c:v>1.2361690000000001E-3</c:v>
                </c:pt>
                <c:pt idx="48">
                  <c:v>1.266355E-3</c:v>
                </c:pt>
                <c:pt idx="49">
                  <c:v>1.296813E-3</c:v>
                </c:pt>
                <c:pt idx="50">
                  <c:v>1.3275509999999999E-3</c:v>
                </c:pt>
                <c:pt idx="51">
                  <c:v>1.3585789999999999E-3</c:v>
                </c:pt>
                <c:pt idx="52">
                  <c:v>1.3899050000000001E-3</c:v>
                </c:pt>
                <c:pt idx="53">
                  <c:v>1.4215390000000001E-3</c:v>
                </c:pt>
                <c:pt idx="54">
                  <c:v>1.453492E-3</c:v>
                </c:pt>
                <c:pt idx="55">
                  <c:v>1.4857710000000001E-3</c:v>
                </c:pt>
                <c:pt idx="56">
                  <c:v>1.518389E-3</c:v>
                </c:pt>
                <c:pt idx="57">
                  <c:v>1.551356E-3</c:v>
                </c:pt>
                <c:pt idx="58">
                  <c:v>1.584682E-3</c:v>
                </c:pt>
                <c:pt idx="59">
                  <c:v>1.618378E-3</c:v>
                </c:pt>
                <c:pt idx="60">
                  <c:v>1.652457E-3</c:v>
                </c:pt>
                <c:pt idx="61">
                  <c:v>1.6869299999999999E-3</c:v>
                </c:pt>
                <c:pt idx="62">
                  <c:v>1.7218100000000001E-3</c:v>
                </c:pt>
                <c:pt idx="63">
                  <c:v>1.757109E-3</c:v>
                </c:pt>
                <c:pt idx="64">
                  <c:v>1.7928410000000001E-3</c:v>
                </c:pt>
                <c:pt idx="65">
                  <c:v>1.829018E-3</c:v>
                </c:pt>
                <c:pt idx="66">
                  <c:v>1.8656549999999999E-3</c:v>
                </c:pt>
                <c:pt idx="67">
                  <c:v>1.9027670000000001E-3</c:v>
                </c:pt>
                <c:pt idx="68">
                  <c:v>1.9403689999999999E-3</c:v>
                </c:pt>
                <c:pt idx="69">
                  <c:v>1.9784749999999999E-3</c:v>
                </c:pt>
                <c:pt idx="70">
                  <c:v>2.0171030000000001E-3</c:v>
                </c:pt>
                <c:pt idx="71">
                  <c:v>2.056268E-3</c:v>
                </c:pt>
                <c:pt idx="72">
                  <c:v>2.0959889999999999E-3</c:v>
                </c:pt>
                <c:pt idx="73">
                  <c:v>2.1362820000000002E-3</c:v>
                </c:pt>
                <c:pt idx="74">
                  <c:v>2.1771680000000002E-3</c:v>
                </c:pt>
                <c:pt idx="75">
                  <c:v>2.218664E-3</c:v>
                </c:pt>
                <c:pt idx="76">
                  <c:v>2.2607909999999998E-3</c:v>
                </c:pt>
                <c:pt idx="77">
                  <c:v>2.30357E-3</c:v>
                </c:pt>
                <c:pt idx="78">
                  <c:v>2.3470219999999998E-3</c:v>
                </c:pt>
                <c:pt idx="79">
                  <c:v>2.3911700000000002E-3</c:v>
                </c:pt>
                <c:pt idx="80">
                  <c:v>2.4360380000000002E-3</c:v>
                </c:pt>
                <c:pt idx="81">
                  <c:v>2.4816489999999998E-3</c:v>
                </c:pt>
                <c:pt idx="82">
                  <c:v>2.5280300000000001E-3</c:v>
                </c:pt>
                <c:pt idx="83">
                  <c:v>2.575206E-3</c:v>
                </c:pt>
                <c:pt idx="84">
                  <c:v>2.6232059999999999E-3</c:v>
                </c:pt>
                <c:pt idx="85">
                  <c:v>2.6720569999999998E-3</c:v>
                </c:pt>
                <c:pt idx="86">
                  <c:v>2.7217909999999999E-3</c:v>
                </c:pt>
                <c:pt idx="87">
                  <c:v>2.7724379999999999E-3</c:v>
                </c:pt>
                <c:pt idx="88">
                  <c:v>2.8240309999999999E-3</c:v>
                </c:pt>
                <c:pt idx="89">
                  <c:v>2.876605E-3</c:v>
                </c:pt>
                <c:pt idx="90">
                  <c:v>2.9301959999999999E-3</c:v>
                </c:pt>
                <c:pt idx="91">
                  <c:v>2.9848399999999999E-3</c:v>
                </c:pt>
                <c:pt idx="92">
                  <c:v>3.0405789999999999E-3</c:v>
                </c:pt>
                <c:pt idx="93">
                  <c:v>3.0974520000000001E-3</c:v>
                </c:pt>
                <c:pt idx="94">
                  <c:v>3.155503E-3</c:v>
                </c:pt>
                <c:pt idx="95">
                  <c:v>3.2147769999999998E-3</c:v>
                </c:pt>
                <c:pt idx="96">
                  <c:v>3.2753230000000001E-3</c:v>
                </c:pt>
                <c:pt idx="97">
                  <c:v>3.3371910000000002E-3</c:v>
                </c:pt>
                <c:pt idx="98">
                  <c:v>3.4004320000000001E-3</c:v>
                </c:pt>
                <c:pt idx="99">
                  <c:v>3.4651040000000001E-3</c:v>
                </c:pt>
                <c:pt idx="100">
                  <c:v>3.5312640000000001E-3</c:v>
                </c:pt>
                <c:pt idx="101">
                  <c:v>3.598974E-3</c:v>
                </c:pt>
                <c:pt idx="102">
                  <c:v>3.6682989999999999E-3</c:v>
                </c:pt>
                <c:pt idx="103">
                  <c:v>3.7393080000000002E-3</c:v>
                </c:pt>
                <c:pt idx="104">
                  <c:v>3.8120739999999999E-3</c:v>
                </c:pt>
                <c:pt idx="105">
                  <c:v>3.8866730000000002E-3</c:v>
                </c:pt>
                <c:pt idx="106">
                  <c:v>3.9631859999999996E-3</c:v>
                </c:pt>
                <c:pt idx="107">
                  <c:v>4.0416999999999996E-3</c:v>
                </c:pt>
                <c:pt idx="108">
                  <c:v>4.1223070000000004E-3</c:v>
                </c:pt>
                <c:pt idx="109">
                  <c:v>4.205103E-3</c:v>
                </c:pt>
                <c:pt idx="110">
                  <c:v>4.2901909999999996E-3</c:v>
                </c:pt>
                <c:pt idx="111">
                  <c:v>4.3776809999999996E-3</c:v>
                </c:pt>
                <c:pt idx="112">
                  <c:v>4.4676890000000004E-3</c:v>
                </c:pt>
                <c:pt idx="113">
                  <c:v>4.5603400000000004E-3</c:v>
                </c:pt>
                <c:pt idx="114">
                  <c:v>4.6557669999999999E-3</c:v>
                </c:pt>
                <c:pt idx="115">
                  <c:v>4.7541110000000001E-3</c:v>
                </c:pt>
                <c:pt idx="116">
                  <c:v>4.855524E-3</c:v>
                </c:pt>
                <c:pt idx="117">
                  <c:v>4.960168E-3</c:v>
                </c:pt>
                <c:pt idx="118">
                  <c:v>5.0682180000000002E-3</c:v>
                </c:pt>
                <c:pt idx="119">
                  <c:v>5.1798599999999997E-3</c:v>
                </c:pt>
                <c:pt idx="120">
                  <c:v>5.2952950000000002E-3</c:v>
                </c:pt>
                <c:pt idx="121">
                  <c:v>5.414739E-3</c:v>
                </c:pt>
                <c:pt idx="122">
                  <c:v>5.5384259999999999E-3</c:v>
                </c:pt>
                <c:pt idx="123">
                  <c:v>5.6666069999999997E-3</c:v>
                </c:pt>
                <c:pt idx="124">
                  <c:v>5.7995540000000002E-3</c:v>
                </c:pt>
                <c:pt idx="125">
                  <c:v>5.9375610000000001E-3</c:v>
                </c:pt>
                <c:pt idx="126">
                  <c:v>6.0809499999999999E-3</c:v>
                </c:pt>
                <c:pt idx="127">
                  <c:v>6.2300669999999997E-3</c:v>
                </c:pt>
                <c:pt idx="128">
                  <c:v>6.3852910000000004E-3</c:v>
                </c:pt>
                <c:pt idx="129">
                  <c:v>6.5470340000000002E-3</c:v>
                </c:pt>
                <c:pt idx="130">
                  <c:v>6.7157479999999997E-3</c:v>
                </c:pt>
                <c:pt idx="131">
                  <c:v>6.8919269999999999E-3</c:v>
                </c:pt>
                <c:pt idx="132">
                  <c:v>7.0761139999999997E-3</c:v>
                </c:pt>
                <c:pt idx="133">
                  <c:v>7.2689060000000003E-3</c:v>
                </c:pt>
                <c:pt idx="134">
                  <c:v>7.4709599999999996E-3</c:v>
                </c:pt>
                <c:pt idx="135">
                  <c:v>7.6830049999999997E-3</c:v>
                </c:pt>
                <c:pt idx="136">
                  <c:v>7.9058470000000006E-3</c:v>
                </c:pt>
                <c:pt idx="137">
                  <c:v>8.1403840000000005E-3</c:v>
                </c:pt>
                <c:pt idx="138">
                  <c:v>8.3876130000000004E-3</c:v>
                </c:pt>
                <c:pt idx="139">
                  <c:v>8.6486529999999992E-3</c:v>
                </c:pt>
                <c:pt idx="140">
                  <c:v>8.9247570000000002E-3</c:v>
                </c:pt>
                <c:pt idx="141">
                  <c:v>9.2173350000000001E-3</c:v>
                </c:pt>
                <c:pt idx="142">
                  <c:v>9.5279800000000001E-3</c:v>
                </c:pt>
                <c:pt idx="143">
                  <c:v>9.8584959999999996E-3</c:v>
                </c:pt>
                <c:pt idx="144">
                  <c:v>1.021094E-2</c:v>
                </c:pt>
                <c:pt idx="145">
                  <c:v>1.0587650000000001E-2</c:v>
                </c:pt>
                <c:pt idx="146">
                  <c:v>1.099134E-2</c:v>
                </c:pt>
                <c:pt idx="147">
                  <c:v>1.1425100000000001E-2</c:v>
                </c:pt>
                <c:pt idx="148">
                  <c:v>1.189254E-2</c:v>
                </c:pt>
                <c:pt idx="149">
                  <c:v>1.239786E-2</c:v>
                </c:pt>
                <c:pt idx="150">
                  <c:v>1.2945969999999999E-2</c:v>
                </c:pt>
                <c:pt idx="151">
                  <c:v>1.354267E-2</c:v>
                </c:pt>
                <c:pt idx="152">
                  <c:v>1.419484E-2</c:v>
                </c:pt>
                <c:pt idx="153">
                  <c:v>1.4910700000000001E-2</c:v>
                </c:pt>
                <c:pt idx="154">
                  <c:v>1.5700140000000001E-2</c:v>
                </c:pt>
                <c:pt idx="155">
                  <c:v>1.657515E-2</c:v>
                </c:pt>
                <c:pt idx="156">
                  <c:v>1.7550360000000001E-2</c:v>
                </c:pt>
                <c:pt idx="157">
                  <c:v>1.864385E-2</c:v>
                </c:pt>
                <c:pt idx="158">
                  <c:v>1.9878059999999999E-2</c:v>
                </c:pt>
                <c:pt idx="159">
                  <c:v>2.128114E-2</c:v>
                </c:pt>
                <c:pt idx="160">
                  <c:v>2.2888680000000002E-2</c:v>
                </c:pt>
                <c:pt idx="161">
                  <c:v>2.4745969999999999E-2</c:v>
                </c:pt>
                <c:pt idx="162">
                  <c:v>2.6910960000000001E-2</c:v>
                </c:pt>
                <c:pt idx="163">
                  <c:v>2.94576E-2</c:v>
                </c:pt>
                <c:pt idx="164">
                  <c:v>3.2479210000000001E-2</c:v>
                </c:pt>
                <c:pt idx="165">
                  <c:v>3.6089259999999998E-2</c:v>
                </c:pt>
                <c:pt idx="166">
                  <c:v>4.0413009999999999E-2</c:v>
                </c:pt>
                <c:pt idx="167">
                  <c:v>4.5552639999999998E-2</c:v>
                </c:pt>
                <c:pt idx="168">
                  <c:v>5.1486499999999998E-2</c:v>
                </c:pt>
                <c:pt idx="169">
                  <c:v>5.7839870000000002E-2</c:v>
                </c:pt>
                <c:pt idx="170">
                  <c:v>6.3534339999999995E-2</c:v>
                </c:pt>
                <c:pt idx="171">
                  <c:v>6.6725549999999995E-2</c:v>
                </c:pt>
                <c:pt idx="172">
                  <c:v>6.5855960000000005E-2</c:v>
                </c:pt>
                <c:pt idx="173">
                  <c:v>6.121687E-2</c:v>
                </c:pt>
                <c:pt idx="174">
                  <c:v>5.4654000000000001E-2</c:v>
                </c:pt>
                <c:pt idx="175">
                  <c:v>4.789624E-2</c:v>
                </c:pt>
                <c:pt idx="176">
                  <c:v>4.1813429999999999E-2</c:v>
                </c:pt>
                <c:pt idx="177">
                  <c:v>3.6640989999999998E-2</c:v>
                </c:pt>
                <c:pt idx="178">
                  <c:v>3.2331400000000003E-2</c:v>
                </c:pt>
                <c:pt idx="179">
                  <c:v>2.8752389999999999E-2</c:v>
                </c:pt>
                <c:pt idx="180">
                  <c:v>2.576674E-2</c:v>
                </c:pt>
                <c:pt idx="181">
                  <c:v>2.3256929999999999E-2</c:v>
                </c:pt>
                <c:pt idx="182">
                  <c:v>2.1128959999999999E-2</c:v>
                </c:pt>
                <c:pt idx="183">
                  <c:v>1.9309630000000001E-2</c:v>
                </c:pt>
                <c:pt idx="184">
                  <c:v>1.774245E-2</c:v>
                </c:pt>
                <c:pt idx="185">
                  <c:v>1.6383910000000002E-2</c:v>
                </c:pt>
                <c:pt idx="186">
                  <c:v>1.52005E-2</c:v>
                </c:pt>
                <c:pt idx="187">
                  <c:v>1.4166400000000001E-2</c:v>
                </c:pt>
                <c:pt idx="188">
                  <c:v>1.3261820000000001E-2</c:v>
                </c:pt>
                <c:pt idx="189">
                  <c:v>1.2471690000000001E-2</c:v>
                </c:pt>
                <c:pt idx="190">
                  <c:v>1.178478E-2</c:v>
                </c:pt>
                <c:pt idx="191">
                  <c:v>1.119296E-2</c:v>
                </c:pt>
                <c:pt idx="192">
                  <c:v>1.0690699999999999E-2</c:v>
                </c:pt>
                <c:pt idx="193">
                  <c:v>1.02746E-2</c:v>
                </c:pt>
                <c:pt idx="194">
                  <c:v>9.9430869999999998E-3</c:v>
                </c:pt>
                <c:pt idx="195">
                  <c:v>9.6959990000000003E-3</c:v>
                </c:pt>
                <c:pt idx="196">
                  <c:v>9.5343330000000007E-3</c:v>
                </c:pt>
                <c:pt idx="197">
                  <c:v>9.4599090000000007E-3</c:v>
                </c:pt>
                <c:pt idx="198">
                  <c:v>9.4751049999999993E-3</c:v>
                </c:pt>
                <c:pt idx="199">
                  <c:v>9.5826320000000006E-3</c:v>
                </c:pt>
                <c:pt idx="200">
                  <c:v>9.7853969999999995E-3</c:v>
                </c:pt>
                <c:pt idx="201">
                  <c:v>1.008646E-2</c:v>
                </c:pt>
                <c:pt idx="202">
                  <c:v>1.0489099999999999E-2</c:v>
                </c:pt>
                <c:pt idx="203">
                  <c:v>1.0996880000000001E-2</c:v>
                </c:pt>
                <c:pt idx="204">
                  <c:v>1.1613780000000001E-2</c:v>
                </c:pt>
                <c:pt idx="205">
                  <c:v>1.234419E-2</c:v>
                </c:pt>
                <c:pt idx="206">
                  <c:v>1.3192769999999999E-2</c:v>
                </c:pt>
                <c:pt idx="207">
                  <c:v>1.416394E-2</c:v>
                </c:pt>
                <c:pt idx="208">
                  <c:v>1.5260879999999999E-2</c:v>
                </c:pt>
                <c:pt idx="209">
                  <c:v>1.6483939999999999E-2</c:v>
                </c:pt>
                <c:pt idx="210">
                  <c:v>1.782794E-2</c:v>
                </c:pt>
                <c:pt idx="211">
                  <c:v>1.9278420000000001E-2</c:v>
                </c:pt>
                <c:pt idx="212">
                  <c:v>2.080678E-2</c:v>
                </c:pt>
                <c:pt idx="213">
                  <c:v>2.2365110000000001E-2</c:v>
                </c:pt>
                <c:pt idx="214">
                  <c:v>2.38826E-2</c:v>
                </c:pt>
                <c:pt idx="215">
                  <c:v>2.526699E-2</c:v>
                </c:pt>
                <c:pt idx="216">
                  <c:v>2.6414650000000001E-2</c:v>
                </c:pt>
                <c:pt idx="217">
                  <c:v>2.7230239999999999E-2</c:v>
                </c:pt>
                <c:pt idx="218">
                  <c:v>2.7650649999999999E-2</c:v>
                </c:pt>
                <c:pt idx="219">
                  <c:v>2.76624E-2</c:v>
                </c:pt>
                <c:pt idx="220">
                  <c:v>2.7302949999999999E-2</c:v>
                </c:pt>
                <c:pt idx="221">
                  <c:v>2.6646019999999999E-2</c:v>
                </c:pt>
                <c:pt idx="222">
                  <c:v>2.5779690000000001E-2</c:v>
                </c:pt>
                <c:pt idx="223">
                  <c:v>2.478752E-2</c:v>
                </c:pt>
                <c:pt idx="224">
                  <c:v>2.3737850000000001E-2</c:v>
                </c:pt>
                <c:pt idx="225">
                  <c:v>2.2680680000000002E-2</c:v>
                </c:pt>
                <c:pt idx="226">
                  <c:v>2.1649270000000002E-2</c:v>
                </c:pt>
                <c:pt idx="227">
                  <c:v>2.0663730000000002E-2</c:v>
                </c:pt>
                <c:pt idx="228">
                  <c:v>1.9734709999999999E-2</c:v>
                </c:pt>
                <c:pt idx="229">
                  <c:v>1.8866529999999999E-2</c:v>
                </c:pt>
                <c:pt idx="230">
                  <c:v>1.8059499999999999E-2</c:v>
                </c:pt>
                <c:pt idx="231">
                  <c:v>1.7311529999999999E-2</c:v>
                </c:pt>
                <c:pt idx="232">
                  <c:v>1.661926E-2</c:v>
                </c:pt>
                <c:pt idx="233">
                  <c:v>1.5978699999999998E-2</c:v>
                </c:pt>
                <c:pt idx="234">
                  <c:v>1.5385680000000001E-2</c:v>
                </c:pt>
                <c:pt idx="235">
                  <c:v>1.483611E-2</c:v>
                </c:pt>
                <c:pt idx="236">
                  <c:v>1.432609E-2</c:v>
                </c:pt>
                <c:pt idx="237">
                  <c:v>1.385201E-2</c:v>
                </c:pt>
                <c:pt idx="238">
                  <c:v>1.341058E-2</c:v>
                </c:pt>
                <c:pt idx="239">
                  <c:v>1.299878E-2</c:v>
                </c:pt>
                <c:pt idx="240">
                  <c:v>1.2613930000000001E-2</c:v>
                </c:pt>
                <c:pt idx="241">
                  <c:v>1.225357E-2</c:v>
                </c:pt>
                <c:pt idx="242">
                  <c:v>1.1915540000000001E-2</c:v>
                </c:pt>
                <c:pt idx="243">
                  <c:v>1.159789E-2</c:v>
                </c:pt>
                <c:pt idx="244">
                  <c:v>1.1298849999999999E-2</c:v>
                </c:pt>
                <c:pt idx="245">
                  <c:v>1.101687E-2</c:v>
                </c:pt>
                <c:pt idx="246">
                  <c:v>1.075052E-2</c:v>
                </c:pt>
                <c:pt idx="247">
                  <c:v>1.0498560000000001E-2</c:v>
                </c:pt>
                <c:pt idx="248">
                  <c:v>1.0259839999999999E-2</c:v>
                </c:pt>
                <c:pt idx="249">
                  <c:v>1.003333E-2</c:v>
                </c:pt>
                <c:pt idx="250">
                  <c:v>9.8181099999999997E-3</c:v>
                </c:pt>
                <c:pt idx="251">
                  <c:v>9.6133429999999999E-3</c:v>
                </c:pt>
                <c:pt idx="252">
                  <c:v>9.4182699999999994E-3</c:v>
                </c:pt>
                <c:pt idx="253">
                  <c:v>9.2322050000000003E-3</c:v>
                </c:pt>
                <c:pt idx="254">
                  <c:v>9.0545199999999999E-3</c:v>
                </c:pt>
                <c:pt idx="255">
                  <c:v>8.8846480000000002E-3</c:v>
                </c:pt>
                <c:pt idx="256">
                  <c:v>8.7220679999999995E-3</c:v>
                </c:pt>
                <c:pt idx="257">
                  <c:v>8.5663059999999992E-3</c:v>
                </c:pt>
                <c:pt idx="258">
                  <c:v>8.4169280000000006E-3</c:v>
                </c:pt>
                <c:pt idx="259">
                  <c:v>8.2735350000000003E-3</c:v>
                </c:pt>
                <c:pt idx="260">
                  <c:v>8.135761E-3</c:v>
                </c:pt>
                <c:pt idx="261">
                  <c:v>8.0032690000000004E-3</c:v>
                </c:pt>
                <c:pt idx="262">
                  <c:v>7.8757489999999996E-3</c:v>
                </c:pt>
                <c:pt idx="263">
                  <c:v>7.752915E-3</c:v>
                </c:pt>
                <c:pt idx="264">
                  <c:v>7.6345019999999996E-3</c:v>
                </c:pt>
                <c:pt idx="265">
                  <c:v>7.5202660000000003E-3</c:v>
                </c:pt>
                <c:pt idx="266">
                  <c:v>7.4099789999999997E-3</c:v>
                </c:pt>
                <c:pt idx="267">
                  <c:v>7.303431E-3</c:v>
                </c:pt>
                <c:pt idx="268">
                  <c:v>7.2004249999999999E-3</c:v>
                </c:pt>
                <c:pt idx="269">
                  <c:v>7.1007809999999996E-3</c:v>
                </c:pt>
                <c:pt idx="270">
                  <c:v>7.0043270000000003E-3</c:v>
                </c:pt>
                <c:pt idx="271">
                  <c:v>6.9109059999999996E-3</c:v>
                </c:pt>
                <c:pt idx="272">
                  <c:v>6.8203700000000001E-3</c:v>
                </c:pt>
                <c:pt idx="273">
                  <c:v>6.7325809999999996E-3</c:v>
                </c:pt>
                <c:pt idx="274">
                  <c:v>6.647409E-3</c:v>
                </c:pt>
                <c:pt idx="275">
                  <c:v>6.5647329999999997E-3</c:v>
                </c:pt>
                <c:pt idx="276">
                  <c:v>6.4844389999999998E-3</c:v>
                </c:pt>
                <c:pt idx="277">
                  <c:v>6.4064200000000003E-3</c:v>
                </c:pt>
                <c:pt idx="278">
                  <c:v>6.3305760000000001E-3</c:v>
                </c:pt>
                <c:pt idx="279">
                  <c:v>6.256813E-3</c:v>
                </c:pt>
                <c:pt idx="280">
                  <c:v>6.1850409999999996E-3</c:v>
                </c:pt>
                <c:pt idx="281">
                  <c:v>6.1151759999999999E-3</c:v>
                </c:pt>
                <c:pt idx="282">
                  <c:v>6.0471400000000003E-3</c:v>
                </c:pt>
                <c:pt idx="283">
                  <c:v>5.9808580000000004E-3</c:v>
                </c:pt>
                <c:pt idx="284">
                  <c:v>5.9162590000000001E-3</c:v>
                </c:pt>
                <c:pt idx="285">
                  <c:v>5.8532760000000001E-3</c:v>
                </c:pt>
                <c:pt idx="286">
                  <c:v>5.7918470000000001E-3</c:v>
                </c:pt>
                <c:pt idx="287">
                  <c:v>5.7319099999999998E-3</c:v>
                </c:pt>
                <c:pt idx="288">
                  <c:v>5.6734109999999997E-3</c:v>
                </c:pt>
                <c:pt idx="289">
                  <c:v>5.6162929999999996E-3</c:v>
                </c:pt>
                <c:pt idx="290">
                  <c:v>5.5605070000000001E-3</c:v>
                </c:pt>
                <c:pt idx="291">
                  <c:v>5.5060040000000001E-3</c:v>
                </c:pt>
                <c:pt idx="292">
                  <c:v>5.452737E-3</c:v>
                </c:pt>
                <c:pt idx="293">
                  <c:v>5.400663E-3</c:v>
                </c:pt>
                <c:pt idx="294">
                  <c:v>5.3497400000000004E-3</c:v>
                </c:pt>
                <c:pt idx="295">
                  <c:v>5.2999279999999998E-3</c:v>
                </c:pt>
                <c:pt idx="296">
                  <c:v>5.2511889999999999E-3</c:v>
                </c:pt>
                <c:pt idx="297">
                  <c:v>5.2034860000000002E-3</c:v>
                </c:pt>
                <c:pt idx="298">
                  <c:v>5.156786E-3</c:v>
                </c:pt>
                <c:pt idx="299">
                  <c:v>5.1110540000000003E-3</c:v>
                </c:pt>
                <c:pt idx="300">
                  <c:v>5.0662600000000004E-3</c:v>
                </c:pt>
                <c:pt idx="301">
                  <c:v>5.0223739999999996E-3</c:v>
                </c:pt>
                <c:pt idx="302">
                  <c:v>4.9793659999999998E-3</c:v>
                </c:pt>
                <c:pt idx="303">
                  <c:v>4.9372080000000002E-3</c:v>
                </c:pt>
                <c:pt idx="304">
                  <c:v>4.8958760000000004E-3</c:v>
                </c:pt>
                <c:pt idx="305">
                  <c:v>4.8553420000000003E-3</c:v>
                </c:pt>
                <c:pt idx="306">
                  <c:v>4.815583E-3</c:v>
                </c:pt>
                <c:pt idx="307">
                  <c:v>4.7765760000000003E-3</c:v>
                </c:pt>
                <c:pt idx="308">
                  <c:v>4.7382980000000002E-3</c:v>
                </c:pt>
                <c:pt idx="309">
                  <c:v>4.7007280000000004E-3</c:v>
                </c:pt>
                <c:pt idx="310">
                  <c:v>4.6638449999999998E-3</c:v>
                </c:pt>
                <c:pt idx="311">
                  <c:v>4.6276290000000003E-3</c:v>
                </c:pt>
                <c:pt idx="312">
                  <c:v>4.5920620000000001E-3</c:v>
                </c:pt>
                <c:pt idx="313">
                  <c:v>4.5571259999999999E-3</c:v>
                </c:pt>
                <c:pt idx="314">
                  <c:v>4.5228009999999999E-3</c:v>
                </c:pt>
                <c:pt idx="315">
                  <c:v>4.4890729999999997E-3</c:v>
                </c:pt>
                <c:pt idx="316">
                  <c:v>4.455924E-3</c:v>
                </c:pt>
                <c:pt idx="317">
                  <c:v>4.4233390000000001E-3</c:v>
                </c:pt>
                <c:pt idx="318">
                  <c:v>4.391303E-3</c:v>
                </c:pt>
                <c:pt idx="319">
                  <c:v>4.359801E-3</c:v>
                </c:pt>
                <c:pt idx="320">
                  <c:v>4.3288190000000002E-3</c:v>
                </c:pt>
                <c:pt idx="321">
                  <c:v>4.2983439999999999E-3</c:v>
                </c:pt>
                <c:pt idx="322">
                  <c:v>4.2683629999999998E-3</c:v>
                </c:pt>
                <c:pt idx="323">
                  <c:v>4.2388620000000004E-3</c:v>
                </c:pt>
                <c:pt idx="324">
                  <c:v>4.2098309999999998E-3</c:v>
                </c:pt>
                <c:pt idx="325">
                  <c:v>4.1812560000000004E-3</c:v>
                </c:pt>
                <c:pt idx="326">
                  <c:v>4.1531270000000004E-3</c:v>
                </c:pt>
                <c:pt idx="327">
                  <c:v>4.1254339999999999E-3</c:v>
                </c:pt>
                <c:pt idx="328">
                  <c:v>4.0981639999999996E-3</c:v>
                </c:pt>
                <c:pt idx="329">
                  <c:v>4.0713090000000004E-3</c:v>
                </c:pt>
                <c:pt idx="330">
                  <c:v>4.0448569999999998E-3</c:v>
                </c:pt>
                <c:pt idx="331">
                  <c:v>4.0188009999999998E-3</c:v>
                </c:pt>
                <c:pt idx="332">
                  <c:v>3.9931289999999998E-3</c:v>
                </c:pt>
                <c:pt idx="333">
                  <c:v>3.9678339999999999E-3</c:v>
                </c:pt>
                <c:pt idx="334">
                  <c:v>3.9429060000000004E-3</c:v>
                </c:pt>
                <c:pt idx="335">
                  <c:v>3.9183380000000004E-3</c:v>
                </c:pt>
                <c:pt idx="336">
                  <c:v>3.89412E-3</c:v>
                </c:pt>
                <c:pt idx="337">
                  <c:v>3.8702459999999999E-3</c:v>
                </c:pt>
                <c:pt idx="338">
                  <c:v>3.846707E-3</c:v>
                </c:pt>
                <c:pt idx="339">
                  <c:v>3.823496E-3</c:v>
                </c:pt>
                <c:pt idx="340">
                  <c:v>3.8006060000000002E-3</c:v>
                </c:pt>
                <c:pt idx="341">
                  <c:v>3.7780299999999999E-3</c:v>
                </c:pt>
                <c:pt idx="342">
                  <c:v>3.7557609999999998E-3</c:v>
                </c:pt>
                <c:pt idx="343">
                  <c:v>3.7337920000000001E-3</c:v>
                </c:pt>
                <c:pt idx="344">
                  <c:v>3.7121179999999999E-3</c:v>
                </c:pt>
                <c:pt idx="345">
                  <c:v>3.690731E-3</c:v>
                </c:pt>
                <c:pt idx="346">
                  <c:v>3.6696260000000001E-3</c:v>
                </c:pt>
                <c:pt idx="347">
                  <c:v>3.6487970000000001E-3</c:v>
                </c:pt>
                <c:pt idx="348">
                  <c:v>3.6282380000000002E-3</c:v>
                </c:pt>
                <c:pt idx="349">
                  <c:v>3.607945E-3</c:v>
                </c:pt>
                <c:pt idx="350">
                  <c:v>3.5879100000000001E-3</c:v>
                </c:pt>
                <c:pt idx="351">
                  <c:v>3.5681300000000001E-3</c:v>
                </c:pt>
                <c:pt idx="352">
                  <c:v>3.548598E-3</c:v>
                </c:pt>
                <c:pt idx="353">
                  <c:v>3.5293109999999998E-3</c:v>
                </c:pt>
                <c:pt idx="354">
                  <c:v>3.510263E-3</c:v>
                </c:pt>
                <c:pt idx="355">
                  <c:v>3.4914490000000002E-3</c:v>
                </c:pt>
                <c:pt idx="356">
                  <c:v>3.4728659999999998E-3</c:v>
                </c:pt>
                <c:pt idx="357">
                  <c:v>3.4545079999999998E-3</c:v>
                </c:pt>
                <c:pt idx="358">
                  <c:v>3.436372E-3</c:v>
                </c:pt>
                <c:pt idx="359">
                  <c:v>3.4184520000000002E-3</c:v>
                </c:pt>
                <c:pt idx="360">
                  <c:v>3.4007460000000001E-3</c:v>
                </c:pt>
                <c:pt idx="361">
                  <c:v>3.3832480000000002E-3</c:v>
                </c:pt>
                <c:pt idx="362">
                  <c:v>3.3659559999999998E-3</c:v>
                </c:pt>
                <c:pt idx="363">
                  <c:v>3.348864E-3</c:v>
                </c:pt>
                <c:pt idx="364">
                  <c:v>3.331971E-3</c:v>
                </c:pt>
                <c:pt idx="365">
                  <c:v>3.3152709999999998E-3</c:v>
                </c:pt>
                <c:pt idx="366">
                  <c:v>3.2987619999999998E-3</c:v>
                </c:pt>
                <c:pt idx="367">
                  <c:v>3.2824400000000002E-3</c:v>
                </c:pt>
                <c:pt idx="368">
                  <c:v>3.2663010000000001E-3</c:v>
                </c:pt>
                <c:pt idx="369">
                  <c:v>3.2503430000000002E-3</c:v>
                </c:pt>
                <c:pt idx="370">
                  <c:v>3.2345619999999999E-3</c:v>
                </c:pt>
                <c:pt idx="371">
                  <c:v>3.2189549999999999E-3</c:v>
                </c:pt>
                <c:pt idx="372">
                  <c:v>3.2035200000000001E-3</c:v>
                </c:pt>
                <c:pt idx="373">
                  <c:v>3.1882519999999999E-3</c:v>
                </c:pt>
                <c:pt idx="374">
                  <c:v>3.17315E-3</c:v>
                </c:pt>
                <c:pt idx="375">
                  <c:v>3.1582099999999998E-3</c:v>
                </c:pt>
                <c:pt idx="376">
                  <c:v>3.1434290000000001E-3</c:v>
                </c:pt>
                <c:pt idx="377">
                  <c:v>3.128806E-3</c:v>
                </c:pt>
                <c:pt idx="378">
                  <c:v>3.114337E-3</c:v>
                </c:pt>
                <c:pt idx="379">
                  <c:v>3.1000200000000002E-3</c:v>
                </c:pt>
                <c:pt idx="380">
                  <c:v>3.0858510000000001E-3</c:v>
                </c:pt>
                <c:pt idx="381">
                  <c:v>3.0718299999999998E-3</c:v>
                </c:pt>
                <c:pt idx="382">
                  <c:v>3.057953E-3</c:v>
                </c:pt>
                <c:pt idx="383">
                  <c:v>3.044218E-3</c:v>
                </c:pt>
                <c:pt idx="384">
                  <c:v>3.0306230000000001E-3</c:v>
                </c:pt>
                <c:pt idx="385">
                  <c:v>3.017165E-3</c:v>
                </c:pt>
                <c:pt idx="386">
                  <c:v>3.0038420000000001E-3</c:v>
                </c:pt>
                <c:pt idx="387">
                  <c:v>2.9906529999999998E-3</c:v>
                </c:pt>
                <c:pt idx="388">
                  <c:v>2.9775940000000001E-3</c:v>
                </c:pt>
                <c:pt idx="389">
                  <c:v>2.964665E-3</c:v>
                </c:pt>
                <c:pt idx="390">
                  <c:v>2.951862E-3</c:v>
                </c:pt>
                <c:pt idx="391">
                  <c:v>2.9391840000000001E-3</c:v>
                </c:pt>
                <c:pt idx="392">
                  <c:v>2.9266299999999999E-3</c:v>
                </c:pt>
                <c:pt idx="393">
                  <c:v>2.914196E-3</c:v>
                </c:pt>
                <c:pt idx="394">
                  <c:v>2.9018820000000002E-3</c:v>
                </c:pt>
                <c:pt idx="395">
                  <c:v>2.8896859999999998E-3</c:v>
                </c:pt>
                <c:pt idx="396">
                  <c:v>2.8776050000000001E-3</c:v>
                </c:pt>
                <c:pt idx="397">
                  <c:v>2.8656380000000002E-3</c:v>
                </c:pt>
                <c:pt idx="398">
                  <c:v>2.8537829999999999E-3</c:v>
                </c:pt>
                <c:pt idx="399">
                  <c:v>2.8420390000000002E-3</c:v>
                </c:pt>
              </c:numCache>
            </c:numRef>
          </c:yVal>
          <c:smooth val="1"/>
          <c:extLst>
            <c:ext xmlns:c16="http://schemas.microsoft.com/office/drawing/2014/chart" uri="{C3380CC4-5D6E-409C-BE32-E72D297353CC}">
              <c16:uniqueId val="{00000002-B8DF-4B46-BB08-C5B84411FC53}"/>
            </c:ext>
          </c:extLst>
        </c:ser>
        <c:ser>
          <c:idx val="4"/>
          <c:order val="3"/>
          <c:tx>
            <c:strRef>
              <c:f>主振動!$E$1</c:f>
              <c:strCache>
                <c:ptCount val="1"/>
                <c:pt idx="0">
                  <c:v>0.16</c:v>
                </c:pt>
              </c:strCache>
            </c:strRef>
          </c:tx>
          <c:spPr>
            <a:ln w="19050" cap="rnd">
              <a:solidFill>
                <a:schemeClr val="accent5"/>
              </a:solidFill>
              <a:round/>
            </a:ln>
            <a:effectLst/>
          </c:spPr>
          <c:marker>
            <c:symbol val="none"/>
          </c:marker>
          <c:xVal>
            <c:numRef>
              <c:f>主振動!$A$2:$A$401</c:f>
              <c:numCache>
                <c:formatCode>0.00E+00</c:formatCode>
                <c:ptCount val="400"/>
                <c:pt idx="0" formatCode="General">
                  <c:v>0</c:v>
                </c:pt>
                <c:pt idx="1">
                  <c:v>2.7921919999999999E-2</c:v>
                </c:pt>
                <c:pt idx="2">
                  <c:v>5.5843839999999999E-2</c:v>
                </c:pt>
                <c:pt idx="3">
                  <c:v>8.3765759999999995E-2</c:v>
                </c:pt>
                <c:pt idx="4">
                  <c:v>0.1116877</c:v>
                </c:pt>
                <c:pt idx="5">
                  <c:v>0.1396096</c:v>
                </c:pt>
                <c:pt idx="6">
                  <c:v>0.1675315</c:v>
                </c:pt>
                <c:pt idx="7">
                  <c:v>0.1954534</c:v>
                </c:pt>
                <c:pt idx="8">
                  <c:v>0.2233754</c:v>
                </c:pt>
                <c:pt idx="9">
                  <c:v>0.2512973</c:v>
                </c:pt>
                <c:pt idx="10">
                  <c:v>0.2792192</c:v>
                </c:pt>
                <c:pt idx="11">
                  <c:v>0.3071411</c:v>
                </c:pt>
                <c:pt idx="12">
                  <c:v>0.335063</c:v>
                </c:pt>
                <c:pt idx="13">
                  <c:v>0.362985</c:v>
                </c:pt>
                <c:pt idx="14">
                  <c:v>0.3909069</c:v>
                </c:pt>
                <c:pt idx="15">
                  <c:v>0.4188288</c:v>
                </c:pt>
                <c:pt idx="16">
                  <c:v>0.4467507</c:v>
                </c:pt>
                <c:pt idx="17">
                  <c:v>0.4746726</c:v>
                </c:pt>
                <c:pt idx="18">
                  <c:v>0.5025946</c:v>
                </c:pt>
                <c:pt idx="19">
                  <c:v>0.53051649999999995</c:v>
                </c:pt>
                <c:pt idx="20">
                  <c:v>0.5584384</c:v>
                </c:pt>
                <c:pt idx="21">
                  <c:v>0.58636029999999995</c:v>
                </c:pt>
                <c:pt idx="22">
                  <c:v>0.6142822</c:v>
                </c:pt>
                <c:pt idx="23">
                  <c:v>0.6422042</c:v>
                </c:pt>
                <c:pt idx="24">
                  <c:v>0.67012609999999995</c:v>
                </c:pt>
                <c:pt idx="25">
                  <c:v>0.698048</c:v>
                </c:pt>
                <c:pt idx="26">
                  <c:v>0.72596989999999995</c:v>
                </c:pt>
                <c:pt idx="27">
                  <c:v>0.7538918</c:v>
                </c:pt>
                <c:pt idx="28">
                  <c:v>0.7818138</c:v>
                </c:pt>
                <c:pt idx="29">
                  <c:v>0.80973569999999995</c:v>
                </c:pt>
                <c:pt idx="30">
                  <c:v>0.8376576</c:v>
                </c:pt>
                <c:pt idx="31">
                  <c:v>0.86557949999999995</c:v>
                </c:pt>
                <c:pt idx="32">
                  <c:v>0.8935014</c:v>
                </c:pt>
                <c:pt idx="33">
                  <c:v>0.9214234</c:v>
                </c:pt>
                <c:pt idx="34">
                  <c:v>0.94934529999999995</c:v>
                </c:pt>
                <c:pt idx="35">
                  <c:v>0.9772672</c:v>
                </c:pt>
                <c:pt idx="36">
                  <c:v>1.0051890000000001</c:v>
                </c:pt>
                <c:pt idx="37">
                  <c:v>1.0331109999999999</c:v>
                </c:pt>
                <c:pt idx="38">
                  <c:v>1.0610329999999999</c:v>
                </c:pt>
                <c:pt idx="39">
                  <c:v>1.0889549999999999</c:v>
                </c:pt>
                <c:pt idx="40">
                  <c:v>1.1168769999999999</c:v>
                </c:pt>
                <c:pt idx="41">
                  <c:v>1.1447989999999999</c:v>
                </c:pt>
                <c:pt idx="42">
                  <c:v>1.1727209999999999</c:v>
                </c:pt>
                <c:pt idx="43">
                  <c:v>1.2006429999999999</c:v>
                </c:pt>
                <c:pt idx="44">
                  <c:v>1.228564</c:v>
                </c:pt>
                <c:pt idx="45">
                  <c:v>1.256486</c:v>
                </c:pt>
                <c:pt idx="46">
                  <c:v>1.284408</c:v>
                </c:pt>
                <c:pt idx="47">
                  <c:v>1.31233</c:v>
                </c:pt>
                <c:pt idx="48">
                  <c:v>1.340252</c:v>
                </c:pt>
                <c:pt idx="49">
                  <c:v>1.368174</c:v>
                </c:pt>
                <c:pt idx="50">
                  <c:v>1.396096</c:v>
                </c:pt>
                <c:pt idx="51">
                  <c:v>1.424018</c:v>
                </c:pt>
                <c:pt idx="52">
                  <c:v>1.45194</c:v>
                </c:pt>
                <c:pt idx="53">
                  <c:v>1.479862</c:v>
                </c:pt>
                <c:pt idx="54">
                  <c:v>1.507784</c:v>
                </c:pt>
                <c:pt idx="55">
                  <c:v>1.535706</c:v>
                </c:pt>
                <c:pt idx="56">
                  <c:v>1.563628</c:v>
                </c:pt>
                <c:pt idx="57">
                  <c:v>1.5915490000000001</c:v>
                </c:pt>
                <c:pt idx="58">
                  <c:v>1.6194710000000001</c:v>
                </c:pt>
                <c:pt idx="59">
                  <c:v>1.6473930000000001</c:v>
                </c:pt>
                <c:pt idx="60">
                  <c:v>1.6753150000000001</c:v>
                </c:pt>
                <c:pt idx="61">
                  <c:v>1.7032369999999999</c:v>
                </c:pt>
                <c:pt idx="62">
                  <c:v>1.7311589999999999</c:v>
                </c:pt>
                <c:pt idx="63">
                  <c:v>1.7590809999999999</c:v>
                </c:pt>
                <c:pt idx="64">
                  <c:v>1.7870029999999999</c:v>
                </c:pt>
                <c:pt idx="65">
                  <c:v>1.8149249999999999</c:v>
                </c:pt>
                <c:pt idx="66">
                  <c:v>1.8428469999999999</c:v>
                </c:pt>
                <c:pt idx="67">
                  <c:v>1.8707689999999999</c:v>
                </c:pt>
                <c:pt idx="68">
                  <c:v>1.8986909999999999</c:v>
                </c:pt>
                <c:pt idx="69">
                  <c:v>1.926612</c:v>
                </c:pt>
                <c:pt idx="70">
                  <c:v>1.954534</c:v>
                </c:pt>
                <c:pt idx="71">
                  <c:v>1.982456</c:v>
                </c:pt>
                <c:pt idx="72">
                  <c:v>2.0103780000000002</c:v>
                </c:pt>
                <c:pt idx="73">
                  <c:v>2.0383</c:v>
                </c:pt>
                <c:pt idx="74">
                  <c:v>2.0662219999999998</c:v>
                </c:pt>
                <c:pt idx="75">
                  <c:v>2.094144</c:v>
                </c:pt>
                <c:pt idx="76">
                  <c:v>2.1220659999999998</c:v>
                </c:pt>
                <c:pt idx="77">
                  <c:v>2.149988</c:v>
                </c:pt>
                <c:pt idx="78">
                  <c:v>2.1779099999999998</c:v>
                </c:pt>
                <c:pt idx="79">
                  <c:v>2.205832</c:v>
                </c:pt>
                <c:pt idx="80">
                  <c:v>2.2337539999999998</c:v>
                </c:pt>
                <c:pt idx="81">
                  <c:v>2.261676</c:v>
                </c:pt>
                <c:pt idx="82">
                  <c:v>2.2895970000000001</c:v>
                </c:pt>
                <c:pt idx="83">
                  <c:v>2.3175189999999999</c:v>
                </c:pt>
                <c:pt idx="84">
                  <c:v>2.3454410000000001</c:v>
                </c:pt>
                <c:pt idx="85">
                  <c:v>2.3733629999999999</c:v>
                </c:pt>
                <c:pt idx="86">
                  <c:v>2.4012850000000001</c:v>
                </c:pt>
                <c:pt idx="87">
                  <c:v>2.4292069999999999</c:v>
                </c:pt>
                <c:pt idx="88">
                  <c:v>2.4571290000000001</c:v>
                </c:pt>
                <c:pt idx="89">
                  <c:v>2.4850509999999999</c:v>
                </c:pt>
                <c:pt idx="90">
                  <c:v>2.5129730000000001</c:v>
                </c:pt>
                <c:pt idx="91">
                  <c:v>2.5408949999999999</c:v>
                </c:pt>
                <c:pt idx="92">
                  <c:v>2.5688170000000001</c:v>
                </c:pt>
                <c:pt idx="93">
                  <c:v>2.5967389999999999</c:v>
                </c:pt>
                <c:pt idx="94">
                  <c:v>2.62466</c:v>
                </c:pt>
                <c:pt idx="95">
                  <c:v>2.6525820000000002</c:v>
                </c:pt>
                <c:pt idx="96">
                  <c:v>2.680504</c:v>
                </c:pt>
                <c:pt idx="97">
                  <c:v>2.7084260000000002</c:v>
                </c:pt>
                <c:pt idx="98">
                  <c:v>2.736348</c:v>
                </c:pt>
                <c:pt idx="99">
                  <c:v>2.7642699999999998</c:v>
                </c:pt>
                <c:pt idx="100">
                  <c:v>2.792192</c:v>
                </c:pt>
                <c:pt idx="101">
                  <c:v>2.8201139999999998</c:v>
                </c:pt>
                <c:pt idx="102">
                  <c:v>2.848036</c:v>
                </c:pt>
                <c:pt idx="103">
                  <c:v>2.8759579999999998</c:v>
                </c:pt>
                <c:pt idx="104">
                  <c:v>2.90388</c:v>
                </c:pt>
                <c:pt idx="105">
                  <c:v>2.9318019999999998</c:v>
                </c:pt>
                <c:pt idx="106">
                  <c:v>2.959724</c:v>
                </c:pt>
                <c:pt idx="107">
                  <c:v>2.9876450000000001</c:v>
                </c:pt>
                <c:pt idx="108">
                  <c:v>3.0155669999999999</c:v>
                </c:pt>
                <c:pt idx="109">
                  <c:v>3.0434890000000001</c:v>
                </c:pt>
                <c:pt idx="110">
                  <c:v>3.0714109999999999</c:v>
                </c:pt>
                <c:pt idx="111">
                  <c:v>3.0993330000000001</c:v>
                </c:pt>
                <c:pt idx="112">
                  <c:v>3.1272549999999999</c:v>
                </c:pt>
                <c:pt idx="113">
                  <c:v>3.1551770000000001</c:v>
                </c:pt>
                <c:pt idx="114">
                  <c:v>3.1830989999999999</c:v>
                </c:pt>
                <c:pt idx="115">
                  <c:v>3.2110210000000001</c:v>
                </c:pt>
                <c:pt idx="116">
                  <c:v>3.2389429999999999</c:v>
                </c:pt>
                <c:pt idx="117">
                  <c:v>3.2668650000000001</c:v>
                </c:pt>
                <c:pt idx="118">
                  <c:v>3.2947869999999999</c:v>
                </c:pt>
                <c:pt idx="119">
                  <c:v>3.322708</c:v>
                </c:pt>
                <c:pt idx="120">
                  <c:v>3.3506300000000002</c:v>
                </c:pt>
                <c:pt idx="121">
                  <c:v>3.378552</c:v>
                </c:pt>
                <c:pt idx="122">
                  <c:v>3.4064739999999998</c:v>
                </c:pt>
                <c:pt idx="123">
                  <c:v>3.434396</c:v>
                </c:pt>
                <c:pt idx="124">
                  <c:v>3.4623179999999998</c:v>
                </c:pt>
                <c:pt idx="125">
                  <c:v>3.49024</c:v>
                </c:pt>
                <c:pt idx="126">
                  <c:v>3.5181619999999998</c:v>
                </c:pt>
                <c:pt idx="127">
                  <c:v>3.546084</c:v>
                </c:pt>
                <c:pt idx="128">
                  <c:v>3.5740059999999998</c:v>
                </c:pt>
                <c:pt idx="129">
                  <c:v>3.601928</c:v>
                </c:pt>
                <c:pt idx="130">
                  <c:v>3.6298499999999998</c:v>
                </c:pt>
                <c:pt idx="131">
                  <c:v>3.6577709999999999</c:v>
                </c:pt>
                <c:pt idx="132">
                  <c:v>3.6856930000000001</c:v>
                </c:pt>
                <c:pt idx="133">
                  <c:v>3.7136149999999999</c:v>
                </c:pt>
                <c:pt idx="134">
                  <c:v>3.7415370000000001</c:v>
                </c:pt>
                <c:pt idx="135">
                  <c:v>3.7694589999999999</c:v>
                </c:pt>
                <c:pt idx="136">
                  <c:v>3.7973810000000001</c:v>
                </c:pt>
                <c:pt idx="137">
                  <c:v>3.8253029999999999</c:v>
                </c:pt>
                <c:pt idx="138">
                  <c:v>3.8532250000000001</c:v>
                </c:pt>
                <c:pt idx="139">
                  <c:v>3.8811469999999999</c:v>
                </c:pt>
                <c:pt idx="140">
                  <c:v>3.9090690000000001</c:v>
                </c:pt>
                <c:pt idx="141">
                  <c:v>3.9369909999999999</c:v>
                </c:pt>
                <c:pt idx="142">
                  <c:v>3.9649130000000001</c:v>
                </c:pt>
                <c:pt idx="143">
                  <c:v>3.9928349999999999</c:v>
                </c:pt>
                <c:pt idx="144">
                  <c:v>4.0207560000000004</c:v>
                </c:pt>
                <c:pt idx="145">
                  <c:v>4.0486779999999998</c:v>
                </c:pt>
                <c:pt idx="146">
                  <c:v>4.0766</c:v>
                </c:pt>
                <c:pt idx="147">
                  <c:v>4.1045220000000002</c:v>
                </c:pt>
                <c:pt idx="148">
                  <c:v>4.1324439999999996</c:v>
                </c:pt>
                <c:pt idx="149">
                  <c:v>4.1603659999999998</c:v>
                </c:pt>
                <c:pt idx="150">
                  <c:v>4.188288</c:v>
                </c:pt>
                <c:pt idx="151">
                  <c:v>4.2162100000000002</c:v>
                </c:pt>
                <c:pt idx="152">
                  <c:v>4.2441319999999996</c:v>
                </c:pt>
                <c:pt idx="153">
                  <c:v>4.2720539999999998</c:v>
                </c:pt>
                <c:pt idx="154">
                  <c:v>4.299976</c:v>
                </c:pt>
                <c:pt idx="155">
                  <c:v>4.3278980000000002</c:v>
                </c:pt>
                <c:pt idx="156">
                  <c:v>4.3558190000000003</c:v>
                </c:pt>
                <c:pt idx="157">
                  <c:v>4.3837409999999997</c:v>
                </c:pt>
                <c:pt idx="158">
                  <c:v>4.4116629999999999</c:v>
                </c:pt>
                <c:pt idx="159">
                  <c:v>4.4395850000000001</c:v>
                </c:pt>
                <c:pt idx="160">
                  <c:v>4.4675070000000003</c:v>
                </c:pt>
                <c:pt idx="161">
                  <c:v>4.4954289999999997</c:v>
                </c:pt>
                <c:pt idx="162">
                  <c:v>4.5233509999999999</c:v>
                </c:pt>
                <c:pt idx="163">
                  <c:v>4.5512730000000001</c:v>
                </c:pt>
                <c:pt idx="164">
                  <c:v>4.5791950000000003</c:v>
                </c:pt>
                <c:pt idx="165">
                  <c:v>4.6071169999999997</c:v>
                </c:pt>
                <c:pt idx="166">
                  <c:v>4.6350389999999999</c:v>
                </c:pt>
                <c:pt idx="167">
                  <c:v>4.6629610000000001</c:v>
                </c:pt>
                <c:pt idx="168">
                  <c:v>4.6908830000000004</c:v>
                </c:pt>
                <c:pt idx="169">
                  <c:v>4.7188040000000004</c:v>
                </c:pt>
                <c:pt idx="170">
                  <c:v>4.7467259999999998</c:v>
                </c:pt>
                <c:pt idx="171">
                  <c:v>4.774648</c:v>
                </c:pt>
                <c:pt idx="172">
                  <c:v>4.8025700000000002</c:v>
                </c:pt>
                <c:pt idx="173">
                  <c:v>4.8304919999999996</c:v>
                </c:pt>
                <c:pt idx="174">
                  <c:v>4.8584139999999998</c:v>
                </c:pt>
                <c:pt idx="175">
                  <c:v>4.886336</c:v>
                </c:pt>
                <c:pt idx="176">
                  <c:v>4.9142580000000002</c:v>
                </c:pt>
                <c:pt idx="177">
                  <c:v>4.9421799999999996</c:v>
                </c:pt>
                <c:pt idx="178">
                  <c:v>4.9701019999999998</c:v>
                </c:pt>
                <c:pt idx="179">
                  <c:v>4.998024</c:v>
                </c:pt>
                <c:pt idx="180">
                  <c:v>5.0259460000000002</c:v>
                </c:pt>
                <c:pt idx="181">
                  <c:v>5.0538670000000003</c:v>
                </c:pt>
                <c:pt idx="182">
                  <c:v>5.0817889999999997</c:v>
                </c:pt>
                <c:pt idx="183">
                  <c:v>5.1097109999999999</c:v>
                </c:pt>
                <c:pt idx="184">
                  <c:v>5.1376330000000001</c:v>
                </c:pt>
                <c:pt idx="185">
                  <c:v>5.1655550000000003</c:v>
                </c:pt>
                <c:pt idx="186">
                  <c:v>5.1934769999999997</c:v>
                </c:pt>
                <c:pt idx="187">
                  <c:v>5.2213989999999999</c:v>
                </c:pt>
                <c:pt idx="188">
                  <c:v>5.2493210000000001</c:v>
                </c:pt>
                <c:pt idx="189">
                  <c:v>5.2772430000000004</c:v>
                </c:pt>
                <c:pt idx="190">
                  <c:v>5.3051649999999997</c:v>
                </c:pt>
                <c:pt idx="191">
                  <c:v>5.3330869999999999</c:v>
                </c:pt>
                <c:pt idx="192">
                  <c:v>5.3610090000000001</c:v>
                </c:pt>
                <c:pt idx="193">
                  <c:v>5.3889310000000004</c:v>
                </c:pt>
                <c:pt idx="194">
                  <c:v>5.4168520000000004</c:v>
                </c:pt>
                <c:pt idx="195">
                  <c:v>5.4447739999999998</c:v>
                </c:pt>
                <c:pt idx="196">
                  <c:v>5.472696</c:v>
                </c:pt>
                <c:pt idx="197">
                  <c:v>5.5006180000000002</c:v>
                </c:pt>
                <c:pt idx="198">
                  <c:v>5.5285399999999996</c:v>
                </c:pt>
                <c:pt idx="199">
                  <c:v>5.5564619999999998</c:v>
                </c:pt>
                <c:pt idx="200">
                  <c:v>5.584384</c:v>
                </c:pt>
                <c:pt idx="201">
                  <c:v>5.6123060000000002</c:v>
                </c:pt>
                <c:pt idx="202">
                  <c:v>5.6402279999999996</c:v>
                </c:pt>
                <c:pt idx="203">
                  <c:v>5.6681499999999998</c:v>
                </c:pt>
                <c:pt idx="204">
                  <c:v>5.696072</c:v>
                </c:pt>
                <c:pt idx="205">
                  <c:v>5.7239940000000002</c:v>
                </c:pt>
                <c:pt idx="206">
                  <c:v>5.7519150000000003</c:v>
                </c:pt>
                <c:pt idx="207">
                  <c:v>5.7798369999999997</c:v>
                </c:pt>
                <c:pt idx="208">
                  <c:v>5.8077589999999999</c:v>
                </c:pt>
                <c:pt idx="209">
                  <c:v>5.8356810000000001</c:v>
                </c:pt>
                <c:pt idx="210">
                  <c:v>5.8636030000000003</c:v>
                </c:pt>
                <c:pt idx="211">
                  <c:v>5.8915249999999997</c:v>
                </c:pt>
                <c:pt idx="212">
                  <c:v>5.9194469999999999</c:v>
                </c:pt>
                <c:pt idx="213">
                  <c:v>5.9473690000000001</c:v>
                </c:pt>
                <c:pt idx="214">
                  <c:v>5.9752910000000004</c:v>
                </c:pt>
                <c:pt idx="215">
                  <c:v>6.0032129999999997</c:v>
                </c:pt>
                <c:pt idx="216">
                  <c:v>6.0311349999999999</c:v>
                </c:pt>
                <c:pt idx="217">
                  <c:v>6.0590570000000001</c:v>
                </c:pt>
                <c:pt idx="218">
                  <c:v>6.0869790000000004</c:v>
                </c:pt>
                <c:pt idx="219">
                  <c:v>6.1148999999999996</c:v>
                </c:pt>
                <c:pt idx="220">
                  <c:v>6.1428219999999998</c:v>
                </c:pt>
                <c:pt idx="221">
                  <c:v>6.170744</c:v>
                </c:pt>
                <c:pt idx="222">
                  <c:v>6.1986660000000002</c:v>
                </c:pt>
                <c:pt idx="223">
                  <c:v>6.2265879999999996</c:v>
                </c:pt>
                <c:pt idx="224">
                  <c:v>6.2545099999999998</c:v>
                </c:pt>
                <c:pt idx="225">
                  <c:v>6.282432</c:v>
                </c:pt>
                <c:pt idx="226">
                  <c:v>6.3103540000000002</c:v>
                </c:pt>
                <c:pt idx="227">
                  <c:v>6.3382759999999996</c:v>
                </c:pt>
                <c:pt idx="228">
                  <c:v>6.3661979999999998</c:v>
                </c:pt>
                <c:pt idx="229">
                  <c:v>6.39412</c:v>
                </c:pt>
                <c:pt idx="230">
                  <c:v>6.4220420000000003</c:v>
                </c:pt>
                <c:pt idx="231">
                  <c:v>6.4499630000000003</c:v>
                </c:pt>
                <c:pt idx="232">
                  <c:v>6.4778849999999997</c:v>
                </c:pt>
                <c:pt idx="233">
                  <c:v>6.5058069999999999</c:v>
                </c:pt>
                <c:pt idx="234">
                  <c:v>6.5337290000000001</c:v>
                </c:pt>
                <c:pt idx="235">
                  <c:v>6.5616510000000003</c:v>
                </c:pt>
                <c:pt idx="236">
                  <c:v>6.5895729999999997</c:v>
                </c:pt>
                <c:pt idx="237">
                  <c:v>6.6174949999999999</c:v>
                </c:pt>
                <c:pt idx="238">
                  <c:v>6.6454170000000001</c:v>
                </c:pt>
                <c:pt idx="239">
                  <c:v>6.6733390000000004</c:v>
                </c:pt>
                <c:pt idx="240">
                  <c:v>6.7012609999999997</c:v>
                </c:pt>
                <c:pt idx="241">
                  <c:v>6.7291829999999999</c:v>
                </c:pt>
                <c:pt idx="242">
                  <c:v>6.7571050000000001</c:v>
                </c:pt>
                <c:pt idx="243">
                  <c:v>6.7850270000000004</c:v>
                </c:pt>
                <c:pt idx="244">
                  <c:v>6.8129479999999996</c:v>
                </c:pt>
                <c:pt idx="245">
                  <c:v>6.8408699999999998</c:v>
                </c:pt>
                <c:pt idx="246">
                  <c:v>6.868792</c:v>
                </c:pt>
                <c:pt idx="247">
                  <c:v>6.8967140000000002</c:v>
                </c:pt>
                <c:pt idx="248">
                  <c:v>6.9246359999999996</c:v>
                </c:pt>
                <c:pt idx="249">
                  <c:v>6.9525579999999998</c:v>
                </c:pt>
                <c:pt idx="250">
                  <c:v>6.98048</c:v>
                </c:pt>
                <c:pt idx="251">
                  <c:v>7.0084020000000002</c:v>
                </c:pt>
                <c:pt idx="252">
                  <c:v>7.0363239999999996</c:v>
                </c:pt>
                <c:pt idx="253">
                  <c:v>7.0642459999999998</c:v>
                </c:pt>
                <c:pt idx="254">
                  <c:v>7.092168</c:v>
                </c:pt>
                <c:pt idx="255">
                  <c:v>7.1200900000000003</c:v>
                </c:pt>
                <c:pt idx="256">
                  <c:v>7.1480110000000003</c:v>
                </c:pt>
                <c:pt idx="257">
                  <c:v>7.1759329999999997</c:v>
                </c:pt>
                <c:pt idx="258">
                  <c:v>7.2038549999999999</c:v>
                </c:pt>
                <c:pt idx="259">
                  <c:v>7.2317770000000001</c:v>
                </c:pt>
                <c:pt idx="260">
                  <c:v>7.2596990000000003</c:v>
                </c:pt>
                <c:pt idx="261">
                  <c:v>7.2876209999999997</c:v>
                </c:pt>
                <c:pt idx="262">
                  <c:v>7.3155429999999999</c:v>
                </c:pt>
                <c:pt idx="263">
                  <c:v>7.3434650000000001</c:v>
                </c:pt>
                <c:pt idx="264">
                  <c:v>7.3713870000000004</c:v>
                </c:pt>
                <c:pt idx="265">
                  <c:v>7.3993089999999997</c:v>
                </c:pt>
                <c:pt idx="266">
                  <c:v>7.4272309999999999</c:v>
                </c:pt>
                <c:pt idx="267">
                  <c:v>7.4551530000000001</c:v>
                </c:pt>
                <c:pt idx="268">
                  <c:v>7.4830750000000004</c:v>
                </c:pt>
                <c:pt idx="269">
                  <c:v>7.5109959999999996</c:v>
                </c:pt>
                <c:pt idx="270">
                  <c:v>7.5389179999999998</c:v>
                </c:pt>
                <c:pt idx="271">
                  <c:v>7.56684</c:v>
                </c:pt>
                <c:pt idx="272">
                  <c:v>7.5947620000000002</c:v>
                </c:pt>
                <c:pt idx="273">
                  <c:v>7.6226839999999996</c:v>
                </c:pt>
                <c:pt idx="274">
                  <c:v>7.6506059999999998</c:v>
                </c:pt>
                <c:pt idx="275">
                  <c:v>7.678528</c:v>
                </c:pt>
                <c:pt idx="276">
                  <c:v>7.7064500000000002</c:v>
                </c:pt>
                <c:pt idx="277">
                  <c:v>7.7343719999999996</c:v>
                </c:pt>
                <c:pt idx="278">
                  <c:v>7.7622939999999998</c:v>
                </c:pt>
                <c:pt idx="279">
                  <c:v>7.790216</c:v>
                </c:pt>
                <c:pt idx="280">
                  <c:v>7.8181380000000003</c:v>
                </c:pt>
                <c:pt idx="281">
                  <c:v>7.8460590000000003</c:v>
                </c:pt>
                <c:pt idx="282">
                  <c:v>7.8739809999999997</c:v>
                </c:pt>
                <c:pt idx="283">
                  <c:v>7.9019029999999999</c:v>
                </c:pt>
                <c:pt idx="284">
                  <c:v>7.9298250000000001</c:v>
                </c:pt>
                <c:pt idx="285">
                  <c:v>7.9577470000000003</c:v>
                </c:pt>
                <c:pt idx="286">
                  <c:v>7.9856689999999997</c:v>
                </c:pt>
                <c:pt idx="287">
                  <c:v>8.0135909999999999</c:v>
                </c:pt>
                <c:pt idx="288">
                  <c:v>8.0415130000000001</c:v>
                </c:pt>
                <c:pt idx="289">
                  <c:v>8.0694350000000004</c:v>
                </c:pt>
                <c:pt idx="290">
                  <c:v>8.0973570000000006</c:v>
                </c:pt>
                <c:pt idx="291">
                  <c:v>8.1252790000000008</c:v>
                </c:pt>
                <c:pt idx="292">
                  <c:v>8.1532009999999993</c:v>
                </c:pt>
                <c:pt idx="293">
                  <c:v>8.1811229999999995</c:v>
                </c:pt>
                <c:pt idx="294">
                  <c:v>8.2090440000000005</c:v>
                </c:pt>
                <c:pt idx="295">
                  <c:v>8.2369660000000007</c:v>
                </c:pt>
                <c:pt idx="296">
                  <c:v>8.2648879999999991</c:v>
                </c:pt>
                <c:pt idx="297">
                  <c:v>8.2928099999999993</c:v>
                </c:pt>
                <c:pt idx="298">
                  <c:v>8.3207319999999996</c:v>
                </c:pt>
                <c:pt idx="299">
                  <c:v>8.3486539999999998</c:v>
                </c:pt>
                <c:pt idx="300">
                  <c:v>8.376576</c:v>
                </c:pt>
                <c:pt idx="301">
                  <c:v>8.4044980000000002</c:v>
                </c:pt>
                <c:pt idx="302">
                  <c:v>8.4324200000000005</c:v>
                </c:pt>
                <c:pt idx="303">
                  <c:v>8.4603420000000007</c:v>
                </c:pt>
                <c:pt idx="304">
                  <c:v>8.4882639999999991</c:v>
                </c:pt>
                <c:pt idx="305">
                  <c:v>8.5161859999999994</c:v>
                </c:pt>
                <c:pt idx="306">
                  <c:v>8.5441070000000003</c:v>
                </c:pt>
                <c:pt idx="307">
                  <c:v>8.5720290000000006</c:v>
                </c:pt>
                <c:pt idx="308">
                  <c:v>8.5999510000000008</c:v>
                </c:pt>
                <c:pt idx="309">
                  <c:v>8.6278729999999992</c:v>
                </c:pt>
                <c:pt idx="310">
                  <c:v>8.6557949999999995</c:v>
                </c:pt>
                <c:pt idx="311">
                  <c:v>8.6837169999999997</c:v>
                </c:pt>
                <c:pt idx="312">
                  <c:v>8.7116389999999999</c:v>
                </c:pt>
                <c:pt idx="313">
                  <c:v>8.7395610000000001</c:v>
                </c:pt>
                <c:pt idx="314">
                  <c:v>8.7674830000000004</c:v>
                </c:pt>
                <c:pt idx="315">
                  <c:v>8.7954050000000006</c:v>
                </c:pt>
                <c:pt idx="316">
                  <c:v>8.8233270000000008</c:v>
                </c:pt>
                <c:pt idx="317">
                  <c:v>8.8512489999999993</c:v>
                </c:pt>
                <c:pt idx="318">
                  <c:v>8.8791709999999995</c:v>
                </c:pt>
                <c:pt idx="319">
                  <c:v>8.9070920000000005</c:v>
                </c:pt>
                <c:pt idx="320">
                  <c:v>8.9350140000000007</c:v>
                </c:pt>
                <c:pt idx="321">
                  <c:v>8.9629359999999991</c:v>
                </c:pt>
                <c:pt idx="322">
                  <c:v>8.9908579999999994</c:v>
                </c:pt>
                <c:pt idx="323">
                  <c:v>9.0187799999999996</c:v>
                </c:pt>
                <c:pt idx="324">
                  <c:v>9.0467019999999998</c:v>
                </c:pt>
                <c:pt idx="325">
                  <c:v>9.074624</c:v>
                </c:pt>
                <c:pt idx="326">
                  <c:v>9.1025460000000002</c:v>
                </c:pt>
                <c:pt idx="327">
                  <c:v>9.1304680000000005</c:v>
                </c:pt>
                <c:pt idx="328">
                  <c:v>9.1583900000000007</c:v>
                </c:pt>
                <c:pt idx="329">
                  <c:v>9.1863119999999991</c:v>
                </c:pt>
                <c:pt idx="330">
                  <c:v>9.2142339999999994</c:v>
                </c:pt>
                <c:pt idx="331">
                  <c:v>9.2421550000000003</c:v>
                </c:pt>
                <c:pt idx="332">
                  <c:v>9.2700770000000006</c:v>
                </c:pt>
                <c:pt idx="333">
                  <c:v>9.2979990000000008</c:v>
                </c:pt>
                <c:pt idx="334">
                  <c:v>9.3259209999999992</c:v>
                </c:pt>
                <c:pt idx="335">
                  <c:v>9.3538429999999995</c:v>
                </c:pt>
                <c:pt idx="336">
                  <c:v>9.3817649999999997</c:v>
                </c:pt>
                <c:pt idx="337">
                  <c:v>9.4096869999999999</c:v>
                </c:pt>
                <c:pt idx="338">
                  <c:v>9.4376090000000001</c:v>
                </c:pt>
                <c:pt idx="339">
                  <c:v>9.4655310000000004</c:v>
                </c:pt>
                <c:pt idx="340">
                  <c:v>9.4934530000000006</c:v>
                </c:pt>
                <c:pt idx="341">
                  <c:v>9.5213750000000008</c:v>
                </c:pt>
                <c:pt idx="342">
                  <c:v>9.5492969999999993</c:v>
                </c:pt>
                <c:pt idx="343">
                  <c:v>9.5772189999999995</c:v>
                </c:pt>
                <c:pt idx="344">
                  <c:v>9.6051400000000005</c:v>
                </c:pt>
                <c:pt idx="345">
                  <c:v>9.6330620000000007</c:v>
                </c:pt>
                <c:pt idx="346">
                  <c:v>9.6609839999999991</c:v>
                </c:pt>
                <c:pt idx="347">
                  <c:v>9.6889059999999994</c:v>
                </c:pt>
                <c:pt idx="348">
                  <c:v>9.7168279999999996</c:v>
                </c:pt>
                <c:pt idx="349">
                  <c:v>9.7447499999999998</c:v>
                </c:pt>
                <c:pt idx="350">
                  <c:v>9.772672</c:v>
                </c:pt>
                <c:pt idx="351">
                  <c:v>9.8005940000000002</c:v>
                </c:pt>
                <c:pt idx="352">
                  <c:v>9.8285160000000005</c:v>
                </c:pt>
                <c:pt idx="353">
                  <c:v>9.8564380000000007</c:v>
                </c:pt>
                <c:pt idx="354">
                  <c:v>9.8843599999999991</c:v>
                </c:pt>
                <c:pt idx="355">
                  <c:v>9.9122819999999994</c:v>
                </c:pt>
                <c:pt idx="356">
                  <c:v>9.9402030000000003</c:v>
                </c:pt>
                <c:pt idx="357">
                  <c:v>9.9681250000000006</c:v>
                </c:pt>
                <c:pt idx="358">
                  <c:v>9.9960470000000008</c:v>
                </c:pt>
                <c:pt idx="359">
                  <c:v>10.02397</c:v>
                </c:pt>
                <c:pt idx="360">
                  <c:v>10.05189</c:v>
                </c:pt>
                <c:pt idx="361">
                  <c:v>10.07981</c:v>
                </c:pt>
                <c:pt idx="362">
                  <c:v>10.10773</c:v>
                </c:pt>
                <c:pt idx="363">
                  <c:v>10.13566</c:v>
                </c:pt>
                <c:pt idx="364">
                  <c:v>10.16358</c:v>
                </c:pt>
                <c:pt idx="365">
                  <c:v>10.1915</c:v>
                </c:pt>
                <c:pt idx="366">
                  <c:v>10.21942</c:v>
                </c:pt>
                <c:pt idx="367">
                  <c:v>10.247339999999999</c:v>
                </c:pt>
                <c:pt idx="368">
                  <c:v>10.275270000000001</c:v>
                </c:pt>
                <c:pt idx="369">
                  <c:v>10.303190000000001</c:v>
                </c:pt>
                <c:pt idx="370">
                  <c:v>10.331110000000001</c:v>
                </c:pt>
                <c:pt idx="371">
                  <c:v>10.359030000000001</c:v>
                </c:pt>
                <c:pt idx="372">
                  <c:v>10.386950000000001</c:v>
                </c:pt>
                <c:pt idx="373">
                  <c:v>10.41488</c:v>
                </c:pt>
                <c:pt idx="374">
                  <c:v>10.4428</c:v>
                </c:pt>
                <c:pt idx="375">
                  <c:v>10.47072</c:v>
                </c:pt>
                <c:pt idx="376">
                  <c:v>10.49864</c:v>
                </c:pt>
                <c:pt idx="377">
                  <c:v>10.52656</c:v>
                </c:pt>
                <c:pt idx="378">
                  <c:v>10.554489999999999</c:v>
                </c:pt>
                <c:pt idx="379">
                  <c:v>10.582409999999999</c:v>
                </c:pt>
                <c:pt idx="380">
                  <c:v>10.610329999999999</c:v>
                </c:pt>
                <c:pt idx="381">
                  <c:v>10.638249999999999</c:v>
                </c:pt>
                <c:pt idx="382">
                  <c:v>10.666169999999999</c:v>
                </c:pt>
                <c:pt idx="383">
                  <c:v>10.694100000000001</c:v>
                </c:pt>
                <c:pt idx="384">
                  <c:v>10.722020000000001</c:v>
                </c:pt>
                <c:pt idx="385">
                  <c:v>10.74994</c:v>
                </c:pt>
                <c:pt idx="386">
                  <c:v>10.77786</c:v>
                </c:pt>
                <c:pt idx="387">
                  <c:v>10.80578</c:v>
                </c:pt>
                <c:pt idx="388">
                  <c:v>10.8337</c:v>
                </c:pt>
                <c:pt idx="389">
                  <c:v>10.86163</c:v>
                </c:pt>
                <c:pt idx="390">
                  <c:v>10.88955</c:v>
                </c:pt>
                <c:pt idx="391">
                  <c:v>10.91747</c:v>
                </c:pt>
                <c:pt idx="392">
                  <c:v>10.94539</c:v>
                </c:pt>
                <c:pt idx="393">
                  <c:v>10.97331</c:v>
                </c:pt>
                <c:pt idx="394">
                  <c:v>11.001239999999999</c:v>
                </c:pt>
                <c:pt idx="395">
                  <c:v>11.029159999999999</c:v>
                </c:pt>
                <c:pt idx="396">
                  <c:v>11.057079999999999</c:v>
                </c:pt>
                <c:pt idx="397">
                  <c:v>11.085000000000001</c:v>
                </c:pt>
                <c:pt idx="398">
                  <c:v>11.112920000000001</c:v>
                </c:pt>
                <c:pt idx="399">
                  <c:v>11.14085</c:v>
                </c:pt>
              </c:numCache>
            </c:numRef>
          </c:xVal>
          <c:yVal>
            <c:numRef>
              <c:f>主振動!$E$2:$E$401</c:f>
              <c:numCache>
                <c:formatCode>0.00E+00</c:formatCode>
                <c:ptCount val="400"/>
                <c:pt idx="0" formatCode="General">
                  <c:v>0</c:v>
                </c:pt>
                <c:pt idx="1">
                  <c:v>2.455638E-5</c:v>
                </c:pt>
                <c:pt idx="2">
                  <c:v>4.9117170000000003E-5</c:v>
                </c:pt>
                <c:pt idx="3">
                  <c:v>7.368679E-5</c:v>
                </c:pt>
                <c:pt idx="4">
                  <c:v>9.8269669999999997E-5</c:v>
                </c:pt>
                <c:pt idx="5">
                  <c:v>1.2287020000000001E-4</c:v>
                </c:pt>
                <c:pt idx="6">
                  <c:v>1.474929E-4</c:v>
                </c:pt>
                <c:pt idx="7">
                  <c:v>1.7214220000000001E-4</c:v>
                </c:pt>
                <c:pt idx="8">
                  <c:v>1.9682259999999999E-4</c:v>
                </c:pt>
                <c:pt idx="9">
                  <c:v>2.2153839999999999E-4</c:v>
                </c:pt>
                <c:pt idx="10">
                  <c:v>2.4629440000000001E-4</c:v>
                </c:pt>
                <c:pt idx="11">
                  <c:v>2.7109500000000001E-4</c:v>
                </c:pt>
                <c:pt idx="12">
                  <c:v>2.9594469999999999E-4</c:v>
                </c:pt>
                <c:pt idx="13">
                  <c:v>3.208482E-4</c:v>
                </c:pt>
                <c:pt idx="14">
                  <c:v>3.4581009999999998E-4</c:v>
                </c:pt>
                <c:pt idx="15">
                  <c:v>3.708351E-4</c:v>
                </c:pt>
                <c:pt idx="16">
                  <c:v>3.959279E-4</c:v>
                </c:pt>
                <c:pt idx="17">
                  <c:v>4.210932E-4</c:v>
                </c:pt>
                <c:pt idx="18">
                  <c:v>4.4633580000000002E-4</c:v>
                </c:pt>
                <c:pt idx="19">
                  <c:v>4.7166070000000002E-4</c:v>
                </c:pt>
                <c:pt idx="20">
                  <c:v>4.9707259999999997E-4</c:v>
                </c:pt>
                <c:pt idx="21">
                  <c:v>5.2257659999999995E-4</c:v>
                </c:pt>
                <c:pt idx="22">
                  <c:v>5.4817769999999997E-4</c:v>
                </c:pt>
                <c:pt idx="23">
                  <c:v>5.7388090000000001E-4</c:v>
                </c:pt>
                <c:pt idx="24">
                  <c:v>5.9969150000000002E-4</c:v>
                </c:pt>
                <c:pt idx="25">
                  <c:v>6.2561460000000002E-4</c:v>
                </c:pt>
                <c:pt idx="26">
                  <c:v>6.5165549999999996E-4</c:v>
                </c:pt>
                <c:pt idx="27">
                  <c:v>6.7781969999999999E-4</c:v>
                </c:pt>
                <c:pt idx="28">
                  <c:v>7.0411249999999996E-4</c:v>
                </c:pt>
                <c:pt idx="29">
                  <c:v>7.3053949999999995E-4</c:v>
                </c:pt>
                <c:pt idx="30">
                  <c:v>7.5710649999999997E-4</c:v>
                </c:pt>
                <c:pt idx="31">
                  <c:v>7.8381900000000005E-4</c:v>
                </c:pt>
                <c:pt idx="32">
                  <c:v>8.1068290000000005E-4</c:v>
                </c:pt>
                <c:pt idx="33">
                  <c:v>8.3770429999999998E-4</c:v>
                </c:pt>
                <c:pt idx="34">
                  <c:v>8.6488899999999998E-4</c:v>
                </c:pt>
                <c:pt idx="35">
                  <c:v>8.9224339999999995E-4</c:v>
                </c:pt>
                <c:pt idx="36">
                  <c:v>9.1977370000000005E-4</c:v>
                </c:pt>
                <c:pt idx="37">
                  <c:v>9.4748640000000002E-4</c:v>
                </c:pt>
                <c:pt idx="38">
                  <c:v>9.7538780000000003E-4</c:v>
                </c:pt>
                <c:pt idx="39">
                  <c:v>1.0034849999999999E-3</c:v>
                </c:pt>
                <c:pt idx="40">
                  <c:v>1.031784E-3</c:v>
                </c:pt>
                <c:pt idx="41">
                  <c:v>1.0602929999999999E-3</c:v>
                </c:pt>
                <c:pt idx="42">
                  <c:v>1.0890190000000001E-3</c:v>
                </c:pt>
                <c:pt idx="43">
                  <c:v>1.117968E-3</c:v>
                </c:pt>
                <c:pt idx="44">
                  <c:v>1.147148E-3</c:v>
                </c:pt>
                <c:pt idx="45">
                  <c:v>1.176568E-3</c:v>
                </c:pt>
                <c:pt idx="46">
                  <c:v>1.206234E-3</c:v>
                </c:pt>
                <c:pt idx="47">
                  <c:v>1.236156E-3</c:v>
                </c:pt>
                <c:pt idx="48">
                  <c:v>1.2663399999999999E-3</c:v>
                </c:pt>
                <c:pt idx="49">
                  <c:v>1.296796E-3</c:v>
                </c:pt>
                <c:pt idx="50">
                  <c:v>1.327532E-3</c:v>
                </c:pt>
                <c:pt idx="51">
                  <c:v>1.3585579999999999E-3</c:v>
                </c:pt>
                <c:pt idx="52">
                  <c:v>1.3898820000000001E-3</c:v>
                </c:pt>
                <c:pt idx="53">
                  <c:v>1.4215129999999999E-3</c:v>
                </c:pt>
                <c:pt idx="54">
                  <c:v>1.453462E-3</c:v>
                </c:pt>
                <c:pt idx="55">
                  <c:v>1.485739E-3</c:v>
                </c:pt>
                <c:pt idx="56">
                  <c:v>1.5183530000000001E-3</c:v>
                </c:pt>
                <c:pt idx="57">
                  <c:v>1.5513160000000001E-3</c:v>
                </c:pt>
                <c:pt idx="58">
                  <c:v>1.5846370000000001E-3</c:v>
                </c:pt>
                <c:pt idx="59">
                  <c:v>1.6183289999999999E-3</c:v>
                </c:pt>
                <c:pt idx="60">
                  <c:v>1.652403E-3</c:v>
                </c:pt>
                <c:pt idx="61">
                  <c:v>1.68687E-3</c:v>
                </c:pt>
                <c:pt idx="62">
                  <c:v>1.721743E-3</c:v>
                </c:pt>
                <c:pt idx="63">
                  <c:v>1.757036E-3</c:v>
                </c:pt>
                <c:pt idx="64">
                  <c:v>1.7927590000000001E-3</c:v>
                </c:pt>
                <c:pt idx="65">
                  <c:v>1.8289280000000001E-3</c:v>
                </c:pt>
                <c:pt idx="66">
                  <c:v>1.8655569999999999E-3</c:v>
                </c:pt>
                <c:pt idx="67">
                  <c:v>1.9026589999999999E-3</c:v>
                </c:pt>
                <c:pt idx="68">
                  <c:v>1.940249E-3</c:v>
                </c:pt>
                <c:pt idx="69">
                  <c:v>1.9783439999999999E-3</c:v>
                </c:pt>
                <c:pt idx="70">
                  <c:v>2.016959E-3</c:v>
                </c:pt>
                <c:pt idx="71">
                  <c:v>2.0561099999999999E-3</c:v>
                </c:pt>
                <c:pt idx="72">
                  <c:v>2.0958159999999999E-3</c:v>
                </c:pt>
                <c:pt idx="73">
                  <c:v>2.1360929999999999E-3</c:v>
                </c:pt>
                <c:pt idx="74">
                  <c:v>2.1769599999999999E-3</c:v>
                </c:pt>
                <c:pt idx="75">
                  <c:v>2.2184359999999998E-3</c:v>
                </c:pt>
                <c:pt idx="76">
                  <c:v>2.2605419999999999E-3</c:v>
                </c:pt>
                <c:pt idx="77">
                  <c:v>2.3032970000000002E-3</c:v>
                </c:pt>
                <c:pt idx="78">
                  <c:v>2.3467240000000001E-3</c:v>
                </c:pt>
                <c:pt idx="79">
                  <c:v>2.390844E-3</c:v>
                </c:pt>
                <c:pt idx="80">
                  <c:v>2.4356820000000002E-3</c:v>
                </c:pt>
                <c:pt idx="81">
                  <c:v>2.4812599999999999E-3</c:v>
                </c:pt>
                <c:pt idx="82">
                  <c:v>2.527605E-3</c:v>
                </c:pt>
                <c:pt idx="83">
                  <c:v>2.5747420000000001E-3</c:v>
                </c:pt>
                <c:pt idx="84">
                  <c:v>2.622699E-3</c:v>
                </c:pt>
                <c:pt idx="85">
                  <c:v>2.6715039999999999E-3</c:v>
                </c:pt>
                <c:pt idx="86">
                  <c:v>2.7211869999999999E-3</c:v>
                </c:pt>
                <c:pt idx="87">
                  <c:v>2.7717789999999998E-3</c:v>
                </c:pt>
                <c:pt idx="88">
                  <c:v>2.8233120000000001E-3</c:v>
                </c:pt>
                <c:pt idx="89">
                  <c:v>2.8758210000000002E-3</c:v>
                </c:pt>
                <c:pt idx="90">
                  <c:v>2.9293399999999999E-3</c:v>
                </c:pt>
                <c:pt idx="91">
                  <c:v>2.9839070000000001E-3</c:v>
                </c:pt>
                <c:pt idx="92">
                  <c:v>3.0395600000000002E-3</c:v>
                </c:pt>
                <c:pt idx="93">
                  <c:v>3.0963409999999999E-3</c:v>
                </c:pt>
                <c:pt idx="94">
                  <c:v>3.154291E-3</c:v>
                </c:pt>
                <c:pt idx="95">
                  <c:v>3.213456E-3</c:v>
                </c:pt>
                <c:pt idx="96">
                  <c:v>3.2738820000000001E-3</c:v>
                </c:pt>
                <c:pt idx="97">
                  <c:v>3.3356179999999998E-3</c:v>
                </c:pt>
                <c:pt idx="98">
                  <c:v>3.3987169999999999E-3</c:v>
                </c:pt>
                <c:pt idx="99">
                  <c:v>3.4632320000000001E-3</c:v>
                </c:pt>
                <c:pt idx="100">
                  <c:v>3.52922E-3</c:v>
                </c:pt>
                <c:pt idx="101">
                  <c:v>3.5967429999999999E-3</c:v>
                </c:pt>
                <c:pt idx="102">
                  <c:v>3.6658630000000001E-3</c:v>
                </c:pt>
                <c:pt idx="103">
                  <c:v>3.736648E-3</c:v>
                </c:pt>
                <c:pt idx="104">
                  <c:v>3.8091679999999999E-3</c:v>
                </c:pt>
                <c:pt idx="105">
                  <c:v>3.883498E-3</c:v>
                </c:pt>
                <c:pt idx="106">
                  <c:v>3.9597160000000003E-3</c:v>
                </c:pt>
                <c:pt idx="107">
                  <c:v>4.0379070000000003E-3</c:v>
                </c:pt>
                <c:pt idx="108">
                  <c:v>4.1181580000000002E-3</c:v>
                </c:pt>
                <c:pt idx="109">
                  <c:v>4.200563E-3</c:v>
                </c:pt>
                <c:pt idx="110">
                  <c:v>4.285222E-3</c:v>
                </c:pt>
                <c:pt idx="111">
                  <c:v>4.372239E-3</c:v>
                </c:pt>
                <c:pt idx="112">
                  <c:v>4.4617270000000004E-3</c:v>
                </c:pt>
                <c:pt idx="113">
                  <c:v>4.5538050000000002E-3</c:v>
                </c:pt>
                <c:pt idx="114">
                  <c:v>4.6486000000000001E-3</c:v>
                </c:pt>
                <c:pt idx="115">
                  <c:v>4.7462470000000003E-3</c:v>
                </c:pt>
                <c:pt idx="116">
                  <c:v>4.8468890000000001E-3</c:v>
                </c:pt>
                <c:pt idx="117">
                  <c:v>4.9506810000000002E-3</c:v>
                </c:pt>
                <c:pt idx="118">
                  <c:v>5.0577879999999997E-3</c:v>
                </c:pt>
                <c:pt idx="119">
                  <c:v>5.1683850000000002E-3</c:v>
                </c:pt>
                <c:pt idx="120">
                  <c:v>5.2826619999999996E-3</c:v>
                </c:pt>
                <c:pt idx="121">
                  <c:v>5.4008190000000003E-3</c:v>
                </c:pt>
                <c:pt idx="122">
                  <c:v>5.523076E-3</c:v>
                </c:pt>
                <c:pt idx="123">
                  <c:v>5.6496649999999999E-3</c:v>
                </c:pt>
                <c:pt idx="124">
                  <c:v>5.7808390000000003E-3</c:v>
                </c:pt>
                <c:pt idx="125">
                  <c:v>5.9168679999999996E-3</c:v>
                </c:pt>
                <c:pt idx="126">
                  <c:v>6.0580470000000004E-3</c:v>
                </c:pt>
                <c:pt idx="127">
                  <c:v>6.2046899999999997E-3</c:v>
                </c:pt>
                <c:pt idx="128">
                  <c:v>6.357143E-3</c:v>
                </c:pt>
                <c:pt idx="129">
                  <c:v>6.515776E-3</c:v>
                </c:pt>
                <c:pt idx="130">
                  <c:v>6.680994E-3</c:v>
                </c:pt>
                <c:pt idx="131">
                  <c:v>6.8532369999999999E-3</c:v>
                </c:pt>
                <c:pt idx="132">
                  <c:v>7.0329839999999999E-3</c:v>
                </c:pt>
                <c:pt idx="133">
                  <c:v>7.2207590000000002E-3</c:v>
                </c:pt>
                <c:pt idx="134">
                  <c:v>7.4171319999999999E-3</c:v>
                </c:pt>
                <c:pt idx="135">
                  <c:v>7.6227320000000001E-3</c:v>
                </c:pt>
                <c:pt idx="136">
                  <c:v>7.8382460000000001E-3</c:v>
                </c:pt>
                <c:pt idx="137">
                  <c:v>8.0644310000000004E-3</c:v>
                </c:pt>
                <c:pt idx="138">
                  <c:v>8.3021210000000008E-3</c:v>
                </c:pt>
                <c:pt idx="139">
                  <c:v>8.5522370000000007E-3</c:v>
                </c:pt>
                <c:pt idx="140">
                  <c:v>8.8158000000000004E-3</c:v>
                </c:pt>
                <c:pt idx="141">
                  <c:v>9.0939390000000005E-3</c:v>
                </c:pt>
                <c:pt idx="142">
                  <c:v>9.3879110000000005E-3</c:v>
                </c:pt>
                <c:pt idx="143">
                  <c:v>9.6991170000000002E-3</c:v>
                </c:pt>
                <c:pt idx="144">
                  <c:v>1.0029120000000001E-2</c:v>
                </c:pt>
                <c:pt idx="145">
                  <c:v>1.0379670000000001E-2</c:v>
                </c:pt>
                <c:pt idx="146">
                  <c:v>1.075274E-2</c:v>
                </c:pt>
                <c:pt idx="147">
                  <c:v>1.1150530000000001E-2</c:v>
                </c:pt>
                <c:pt idx="148">
                  <c:v>1.1575530000000001E-2</c:v>
                </c:pt>
                <c:pt idx="149">
                  <c:v>1.2030559999999999E-2</c:v>
                </c:pt>
                <c:pt idx="150">
                  <c:v>1.251881E-2</c:v>
                </c:pt>
                <c:pt idx="151">
                  <c:v>1.3043890000000001E-2</c:v>
                </c:pt>
                <c:pt idx="152">
                  <c:v>1.3609919999999999E-2</c:v>
                </c:pt>
                <c:pt idx="153">
                  <c:v>1.4221569999999999E-2</c:v>
                </c:pt>
                <c:pt idx="154">
                  <c:v>1.488417E-2</c:v>
                </c:pt>
                <c:pt idx="155">
                  <c:v>1.5603779999999999E-2</c:v>
                </c:pt>
                <c:pt idx="156">
                  <c:v>1.638732E-2</c:v>
                </c:pt>
                <c:pt idx="157">
                  <c:v>1.7242589999999999E-2</c:v>
                </c:pt>
                <c:pt idx="158">
                  <c:v>1.8178400000000001E-2</c:v>
                </c:pt>
                <c:pt idx="159">
                  <c:v>1.9204590000000001E-2</c:v>
                </c:pt>
                <c:pt idx="160">
                  <c:v>2.033194E-2</c:v>
                </c:pt>
                <c:pt idx="161">
                  <c:v>2.1572009999999999E-2</c:v>
                </c:pt>
                <c:pt idx="162">
                  <c:v>2.2936580000000002E-2</c:v>
                </c:pt>
                <c:pt idx="163">
                  <c:v>2.443677E-2</c:v>
                </c:pt>
                <c:pt idx="164">
                  <c:v>2.608127E-2</c:v>
                </c:pt>
                <c:pt idx="165">
                  <c:v>2.7873519999999999E-2</c:v>
                </c:pt>
                <c:pt idx="166">
                  <c:v>2.9807210000000001E-2</c:v>
                </c:pt>
                <c:pt idx="167">
                  <c:v>3.1859650000000003E-2</c:v>
                </c:pt>
                <c:pt idx="168">
                  <c:v>3.3983039999999999E-2</c:v>
                </c:pt>
                <c:pt idx="169">
                  <c:v>3.609511E-2</c:v>
                </c:pt>
                <c:pt idx="170">
                  <c:v>3.8072790000000002E-2</c:v>
                </c:pt>
                <c:pt idx="171">
                  <c:v>3.9756350000000003E-2</c:v>
                </c:pt>
                <c:pt idx="172">
                  <c:v>4.0971670000000002E-2</c:v>
                </c:pt>
                <c:pt idx="173">
                  <c:v>4.157185E-2</c:v>
                </c:pt>
                <c:pt idx="174">
                  <c:v>4.1484180000000002E-2</c:v>
                </c:pt>
                <c:pt idx="175">
                  <c:v>4.0736689999999999E-2</c:v>
                </c:pt>
                <c:pt idx="176">
                  <c:v>3.9447000000000003E-2</c:v>
                </c:pt>
                <c:pt idx="177">
                  <c:v>3.7781189999999999E-2</c:v>
                </c:pt>
                <c:pt idx="178">
                  <c:v>3.590774E-2</c:v>
                </c:pt>
                <c:pt idx="179">
                  <c:v>3.3966759999999999E-2</c:v>
                </c:pt>
                <c:pt idx="180">
                  <c:v>3.2058780000000002E-2</c:v>
                </c:pt>
                <c:pt idx="181">
                  <c:v>3.0247309999999999E-2</c:v>
                </c:pt>
                <c:pt idx="182">
                  <c:v>2.8567169999999999E-2</c:v>
                </c:pt>
                <c:pt idx="183">
                  <c:v>2.7033450000000001E-2</c:v>
                </c:pt>
                <c:pt idx="184">
                  <c:v>2.5648859999999999E-2</c:v>
                </c:pt>
                <c:pt idx="185">
                  <c:v>2.4409E-2</c:v>
                </c:pt>
                <c:pt idx="186">
                  <c:v>2.330583E-2</c:v>
                </c:pt>
                <c:pt idx="187">
                  <c:v>2.2329749999999999E-2</c:v>
                </c:pt>
                <c:pt idx="188">
                  <c:v>2.1470940000000001E-2</c:v>
                </c:pt>
                <c:pt idx="189">
                  <c:v>2.0719959999999999E-2</c:v>
                </c:pt>
                <c:pt idx="190">
                  <c:v>2.0068119999999998E-2</c:v>
                </c:pt>
                <c:pt idx="191">
                  <c:v>1.950758E-2</c:v>
                </c:pt>
                <c:pt idx="192">
                  <c:v>1.9031369999999999E-2</c:v>
                </c:pt>
                <c:pt idx="193">
                  <c:v>1.8633340000000002E-2</c:v>
                </c:pt>
                <c:pt idx="194">
                  <c:v>1.8308000000000001E-2</c:v>
                </c:pt>
                <c:pt idx="195">
                  <c:v>1.8050460000000001E-2</c:v>
                </c:pt>
                <c:pt idx="196">
                  <c:v>1.7856279999999999E-2</c:v>
                </c:pt>
                <c:pt idx="197">
                  <c:v>1.7721319999999999E-2</c:v>
                </c:pt>
                <c:pt idx="198">
                  <c:v>1.764166E-2</c:v>
                </c:pt>
                <c:pt idx="199">
                  <c:v>1.761337E-2</c:v>
                </c:pt>
                <c:pt idx="200">
                  <c:v>1.7632499999999999E-2</c:v>
                </c:pt>
                <c:pt idx="201">
                  <c:v>1.7694809999999998E-2</c:v>
                </c:pt>
                <c:pt idx="202">
                  <c:v>1.7795740000000001E-2</c:v>
                </c:pt>
                <c:pt idx="203">
                  <c:v>1.793024E-2</c:v>
                </c:pt>
                <c:pt idx="204">
                  <c:v>1.8092649999999998E-2</c:v>
                </c:pt>
                <c:pt idx="205">
                  <c:v>1.827664E-2</c:v>
                </c:pt>
                <c:pt idx="206">
                  <c:v>1.8475129999999999E-2</c:v>
                </c:pt>
                <c:pt idx="207">
                  <c:v>1.868034E-2</c:v>
                </c:pt>
                <c:pt idx="208">
                  <c:v>1.8883850000000001E-2</c:v>
                </c:pt>
                <c:pt idx="209">
                  <c:v>1.9076780000000002E-2</c:v>
                </c:pt>
                <c:pt idx="210">
                  <c:v>1.9250119999999999E-2</c:v>
                </c:pt>
                <c:pt idx="211">
                  <c:v>1.9395010000000001E-2</c:v>
                </c:pt>
                <c:pt idx="212">
                  <c:v>1.950329E-2</c:v>
                </c:pt>
                <c:pt idx="213">
                  <c:v>1.9567879999999999E-2</c:v>
                </c:pt>
                <c:pt idx="214">
                  <c:v>1.958327E-2</c:v>
                </c:pt>
                <c:pt idx="215">
                  <c:v>1.954587E-2</c:v>
                </c:pt>
                <c:pt idx="216">
                  <c:v>1.945419E-2</c:v>
                </c:pt>
                <c:pt idx="217">
                  <c:v>1.9308860000000001E-2</c:v>
                </c:pt>
                <c:pt idx="218">
                  <c:v>1.9112480000000001E-2</c:v>
                </c:pt>
                <c:pt idx="219">
                  <c:v>1.8869319999999998E-2</c:v>
                </c:pt>
                <c:pt idx="220">
                  <c:v>1.8584880000000002E-2</c:v>
                </c:pt>
                <c:pt idx="221">
                  <c:v>1.8265420000000001E-2</c:v>
                </c:pt>
                <c:pt idx="222">
                  <c:v>1.7917570000000001E-2</c:v>
                </c:pt>
                <c:pt idx="223">
                  <c:v>1.754789E-2</c:v>
                </c:pt>
                <c:pt idx="224">
                  <c:v>1.71626E-2</c:v>
                </c:pt>
                <c:pt idx="225">
                  <c:v>1.6767359999999999E-2</c:v>
                </c:pt>
                <c:pt idx="226">
                  <c:v>1.6367130000000001E-2</c:v>
                </c:pt>
                <c:pt idx="227">
                  <c:v>1.5966169999999998E-2</c:v>
                </c:pt>
                <c:pt idx="228">
                  <c:v>1.556798E-2</c:v>
                </c:pt>
                <c:pt idx="229">
                  <c:v>1.517541E-2</c:v>
                </c:pt>
                <c:pt idx="230">
                  <c:v>1.4790670000000001E-2</c:v>
                </c:pt>
                <c:pt idx="231">
                  <c:v>1.441541E-2</c:v>
                </c:pt>
                <c:pt idx="232">
                  <c:v>1.405087E-2</c:v>
                </c:pt>
                <c:pt idx="233">
                  <c:v>1.3697849999999999E-2</c:v>
                </c:pt>
                <c:pt idx="234">
                  <c:v>1.335687E-2</c:v>
                </c:pt>
                <c:pt idx="235">
                  <c:v>1.302818E-2</c:v>
                </c:pt>
                <c:pt idx="236">
                  <c:v>1.271185E-2</c:v>
                </c:pt>
                <c:pt idx="237">
                  <c:v>1.240776E-2</c:v>
                </c:pt>
                <c:pt idx="238">
                  <c:v>1.211572E-2</c:v>
                </c:pt>
                <c:pt idx="239">
                  <c:v>1.1835429999999999E-2</c:v>
                </c:pt>
                <c:pt idx="240">
                  <c:v>1.156651E-2</c:v>
                </c:pt>
                <c:pt idx="241">
                  <c:v>1.130858E-2</c:v>
                </c:pt>
                <c:pt idx="242">
                  <c:v>1.10612E-2</c:v>
                </c:pt>
                <c:pt idx="243">
                  <c:v>1.0823930000000001E-2</c:v>
                </c:pt>
                <c:pt idx="244">
                  <c:v>1.0596329999999999E-2</c:v>
                </c:pt>
                <c:pt idx="245">
                  <c:v>1.037795E-2</c:v>
                </c:pt>
                <c:pt idx="246">
                  <c:v>1.016836E-2</c:v>
                </c:pt>
                <c:pt idx="247">
                  <c:v>9.9671340000000008E-3</c:v>
                </c:pt>
                <c:pt idx="248">
                  <c:v>9.7738589999999993E-3</c:v>
                </c:pt>
                <c:pt idx="249">
                  <c:v>9.5881409999999997E-3</c:v>
                </c:pt>
                <c:pt idx="250">
                  <c:v>9.4096010000000001E-3</c:v>
                </c:pt>
                <c:pt idx="251">
                  <c:v>9.2378789999999992E-3</c:v>
                </c:pt>
                <c:pt idx="252">
                  <c:v>9.0726320000000006E-3</c:v>
                </c:pt>
                <c:pt idx="253">
                  <c:v>8.9135329999999995E-3</c:v>
                </c:pt>
                <c:pt idx="254">
                  <c:v>8.7602740000000002E-3</c:v>
                </c:pt>
                <c:pt idx="255">
                  <c:v>8.6125630000000002E-3</c:v>
                </c:pt>
                <c:pt idx="256">
                  <c:v>8.4701229999999995E-3</c:v>
                </c:pt>
                <c:pt idx="257">
                  <c:v>8.3326930000000004E-3</c:v>
                </c:pt>
                <c:pt idx="258">
                  <c:v>8.2000289999999993E-3</c:v>
                </c:pt>
                <c:pt idx="259">
                  <c:v>8.0718960000000003E-3</c:v>
                </c:pt>
                <c:pt idx="260">
                  <c:v>7.9480769999999996E-3</c:v>
                </c:pt>
                <c:pt idx="261">
                  <c:v>7.8283650000000003E-3</c:v>
                </c:pt>
                <c:pt idx="262">
                  <c:v>7.7125650000000002E-3</c:v>
                </c:pt>
                <c:pt idx="263">
                  <c:v>7.6004940000000002E-3</c:v>
                </c:pt>
                <c:pt idx="264">
                  <c:v>7.4919779999999998E-3</c:v>
                </c:pt>
                <c:pt idx="265">
                  <c:v>7.386854E-3</c:v>
                </c:pt>
                <c:pt idx="266">
                  <c:v>7.2849669999999998E-3</c:v>
                </c:pt>
                <c:pt idx="267">
                  <c:v>7.1861720000000002E-3</c:v>
                </c:pt>
                <c:pt idx="268">
                  <c:v>7.0903320000000004E-3</c:v>
                </c:pt>
                <c:pt idx="269">
                  <c:v>6.9973170000000003E-3</c:v>
                </c:pt>
                <c:pt idx="270">
                  <c:v>6.9070049999999999E-3</c:v>
                </c:pt>
                <c:pt idx="271">
                  <c:v>6.8192779999999998E-3</c:v>
                </c:pt>
                <c:pt idx="272">
                  <c:v>6.7340280000000004E-3</c:v>
                </c:pt>
                <c:pt idx="273">
                  <c:v>6.6511499999999998E-3</c:v>
                </c:pt>
                <c:pt idx="274">
                  <c:v>6.570546E-3</c:v>
                </c:pt>
                <c:pt idx="275">
                  <c:v>6.4921240000000002E-3</c:v>
                </c:pt>
                <c:pt idx="276">
                  <c:v>6.4157950000000002E-3</c:v>
                </c:pt>
                <c:pt idx="277">
                  <c:v>6.3414750000000001E-3</c:v>
                </c:pt>
                <c:pt idx="278">
                  <c:v>6.2690849999999998E-3</c:v>
                </c:pt>
                <c:pt idx="279">
                  <c:v>6.1985490000000002E-3</c:v>
                </c:pt>
                <c:pt idx="280">
                  <c:v>6.1297970000000002E-3</c:v>
                </c:pt>
                <c:pt idx="281">
                  <c:v>6.062759E-3</c:v>
                </c:pt>
                <c:pt idx="282">
                  <c:v>5.9973719999999999E-3</c:v>
                </c:pt>
                <c:pt idx="283">
                  <c:v>5.9335739999999996E-3</c:v>
                </c:pt>
                <c:pt idx="284">
                  <c:v>5.8713059999999997E-3</c:v>
                </c:pt>
                <c:pt idx="285">
                  <c:v>5.8105129999999998E-3</c:v>
                </c:pt>
                <c:pt idx="286">
                  <c:v>5.7511410000000004E-3</c:v>
                </c:pt>
                <c:pt idx="287">
                  <c:v>5.6931409999999997E-3</c:v>
                </c:pt>
                <c:pt idx="288">
                  <c:v>5.6364630000000004E-3</c:v>
                </c:pt>
                <c:pt idx="289">
                  <c:v>5.5810620000000003E-3</c:v>
                </c:pt>
                <c:pt idx="290">
                  <c:v>5.5268940000000001E-3</c:v>
                </c:pt>
                <c:pt idx="291">
                  <c:v>5.473917E-3</c:v>
                </c:pt>
                <c:pt idx="292">
                  <c:v>5.4220919999999999E-3</c:v>
                </c:pt>
                <c:pt idx="293">
                  <c:v>5.3713789999999999E-3</c:v>
                </c:pt>
                <c:pt idx="294">
                  <c:v>5.321742E-3</c:v>
                </c:pt>
                <c:pt idx="295">
                  <c:v>5.2731460000000003E-3</c:v>
                </c:pt>
                <c:pt idx="296">
                  <c:v>5.2255579999999999E-3</c:v>
                </c:pt>
                <c:pt idx="297">
                  <c:v>5.1789449999999999E-3</c:v>
                </c:pt>
                <c:pt idx="298">
                  <c:v>5.1332770000000003E-3</c:v>
                </c:pt>
                <c:pt idx="299">
                  <c:v>5.0885239999999997E-3</c:v>
                </c:pt>
                <c:pt idx="300">
                  <c:v>5.0446589999999999E-3</c:v>
                </c:pt>
                <c:pt idx="301">
                  <c:v>5.001653E-3</c:v>
                </c:pt>
                <c:pt idx="302">
                  <c:v>4.9594820000000003E-3</c:v>
                </c:pt>
                <c:pt idx="303">
                  <c:v>4.9181190000000003E-3</c:v>
                </c:pt>
                <c:pt idx="304">
                  <c:v>4.8775420000000003E-3</c:v>
                </c:pt>
                <c:pt idx="305">
                  <c:v>4.837727E-3</c:v>
                </c:pt>
                <c:pt idx="306">
                  <c:v>4.7986510000000001E-3</c:v>
                </c:pt>
                <c:pt idx="307">
                  <c:v>4.7602950000000003E-3</c:v>
                </c:pt>
                <c:pt idx="308">
                  <c:v>4.722637E-3</c:v>
                </c:pt>
                <c:pt idx="309">
                  <c:v>4.6856570000000002E-3</c:v>
                </c:pt>
                <c:pt idx="310">
                  <c:v>4.6493369999999999E-3</c:v>
                </c:pt>
                <c:pt idx="311">
                  <c:v>4.6136579999999996E-3</c:v>
                </c:pt>
                <c:pt idx="312">
                  <c:v>4.5786029999999997E-3</c:v>
                </c:pt>
                <c:pt idx="313">
                  <c:v>4.5441559999999997E-3</c:v>
                </c:pt>
                <c:pt idx="314">
                  <c:v>4.5102980000000003E-3</c:v>
                </c:pt>
                <c:pt idx="315">
                  <c:v>4.4770160000000003E-3</c:v>
                </c:pt>
                <c:pt idx="316">
                  <c:v>4.4442939999999997E-3</c:v>
                </c:pt>
                <c:pt idx="317">
                  <c:v>4.4121159999999998E-3</c:v>
                </c:pt>
                <c:pt idx="318">
                  <c:v>4.38047E-3</c:v>
                </c:pt>
                <c:pt idx="319">
                  <c:v>4.3493409999999996E-3</c:v>
                </c:pt>
                <c:pt idx="320">
                  <c:v>4.3187160000000002E-3</c:v>
                </c:pt>
                <c:pt idx="321">
                  <c:v>4.2885830000000003E-3</c:v>
                </c:pt>
                <c:pt idx="322">
                  <c:v>4.2589289999999998E-3</c:v>
                </c:pt>
                <c:pt idx="323">
                  <c:v>4.2297430000000002E-3</c:v>
                </c:pt>
                <c:pt idx="324">
                  <c:v>4.2010119999999996E-3</c:v>
                </c:pt>
                <c:pt idx="325">
                  <c:v>4.1727270000000002E-3</c:v>
                </c:pt>
                <c:pt idx="326">
                  <c:v>4.1448750000000001E-3</c:v>
                </c:pt>
                <c:pt idx="327">
                  <c:v>4.1174469999999998E-3</c:v>
                </c:pt>
                <c:pt idx="328">
                  <c:v>4.0904319999999997E-3</c:v>
                </c:pt>
                <c:pt idx="329">
                  <c:v>4.0638219999999999E-3</c:v>
                </c:pt>
                <c:pt idx="330">
                  <c:v>4.037606E-3</c:v>
                </c:pt>
                <c:pt idx="331">
                  <c:v>4.0117750000000004E-3</c:v>
                </c:pt>
                <c:pt idx="332">
                  <c:v>3.9863210000000001E-3</c:v>
                </c:pt>
                <c:pt idx="333">
                  <c:v>3.9612349999999996E-3</c:v>
                </c:pt>
                <c:pt idx="334">
                  <c:v>3.9365090000000004E-3</c:v>
                </c:pt>
                <c:pt idx="335">
                  <c:v>3.9121340000000003E-3</c:v>
                </c:pt>
                <c:pt idx="336">
                  <c:v>3.8881020000000001E-3</c:v>
                </c:pt>
                <c:pt idx="337">
                  <c:v>3.8644069999999998E-3</c:v>
                </c:pt>
                <c:pt idx="338">
                  <c:v>3.8410409999999999E-3</c:v>
                </c:pt>
                <c:pt idx="339">
                  <c:v>3.8179970000000001E-3</c:v>
                </c:pt>
                <c:pt idx="340">
                  <c:v>3.7952670000000002E-3</c:v>
                </c:pt>
                <c:pt idx="341">
                  <c:v>3.7728449999999999E-3</c:v>
                </c:pt>
                <c:pt idx="342">
                  <c:v>3.7507249999999999E-3</c:v>
                </c:pt>
                <c:pt idx="343">
                  <c:v>3.7288999999999998E-3</c:v>
                </c:pt>
                <c:pt idx="344">
                  <c:v>3.7073639999999999E-3</c:v>
                </c:pt>
                <c:pt idx="345">
                  <c:v>3.6861110000000002E-3</c:v>
                </c:pt>
                <c:pt idx="346">
                  <c:v>3.6651349999999999E-3</c:v>
                </c:pt>
                <c:pt idx="347">
                  <c:v>3.6444300000000002E-3</c:v>
                </c:pt>
                <c:pt idx="348">
                  <c:v>3.6239919999999999E-3</c:v>
                </c:pt>
                <c:pt idx="349">
                  <c:v>3.6038139999999999E-3</c:v>
                </c:pt>
                <c:pt idx="350">
                  <c:v>3.5838910000000001E-3</c:v>
                </c:pt>
                <c:pt idx="351">
                  <c:v>3.564219E-3</c:v>
                </c:pt>
                <c:pt idx="352">
                  <c:v>3.5447920000000002E-3</c:v>
                </c:pt>
                <c:pt idx="353">
                  <c:v>3.5256060000000001E-3</c:v>
                </c:pt>
                <c:pt idx="354">
                  <c:v>3.5066559999999999E-3</c:v>
                </c:pt>
                <c:pt idx="355">
                  <c:v>3.487937E-3</c:v>
                </c:pt>
                <c:pt idx="356">
                  <c:v>3.4694460000000002E-3</c:v>
                </c:pt>
                <c:pt idx="357">
                  <c:v>3.4511759999999998E-3</c:v>
                </c:pt>
                <c:pt idx="358">
                  <c:v>3.4331259999999999E-3</c:v>
                </c:pt>
                <c:pt idx="359">
                  <c:v>3.4152890000000002E-3</c:v>
                </c:pt>
                <c:pt idx="360">
                  <c:v>3.397663E-3</c:v>
                </c:pt>
                <c:pt idx="361">
                  <c:v>3.3802429999999998E-3</c:v>
                </c:pt>
                <c:pt idx="362">
                  <c:v>3.3630259999999999E-3</c:v>
                </c:pt>
                <c:pt idx="363">
                  <c:v>3.3460080000000001E-3</c:v>
                </c:pt>
                <c:pt idx="364">
                  <c:v>3.3291850000000001E-3</c:v>
                </c:pt>
                <c:pt idx="365">
                  <c:v>3.3125540000000001E-3</c:v>
                </c:pt>
                <c:pt idx="366">
                  <c:v>3.296111E-3</c:v>
                </c:pt>
                <c:pt idx="367">
                  <c:v>3.279854E-3</c:v>
                </c:pt>
                <c:pt idx="368">
                  <c:v>3.2637780000000002E-3</c:v>
                </c:pt>
                <c:pt idx="369">
                  <c:v>3.2478799999999999E-3</c:v>
                </c:pt>
                <c:pt idx="370">
                  <c:v>3.2321580000000002E-3</c:v>
                </c:pt>
                <c:pt idx="371">
                  <c:v>3.2166080000000001E-3</c:v>
                </c:pt>
                <c:pt idx="372">
                  <c:v>3.201228E-3</c:v>
                </c:pt>
                <c:pt idx="373">
                  <c:v>3.186014E-3</c:v>
                </c:pt>
                <c:pt idx="374">
                  <c:v>3.1709640000000001E-3</c:v>
                </c:pt>
                <c:pt idx="375">
                  <c:v>3.1560749999999999E-3</c:v>
                </c:pt>
                <c:pt idx="376">
                  <c:v>3.1413439999999999E-3</c:v>
                </c:pt>
                <c:pt idx="377">
                  <c:v>3.1267679999999998E-3</c:v>
                </c:pt>
                <c:pt idx="378">
                  <c:v>3.1123449999999999E-3</c:v>
                </c:pt>
                <c:pt idx="379">
                  <c:v>3.0980729999999998E-3</c:v>
                </c:pt>
                <c:pt idx="380">
                  <c:v>3.0839489999999999E-3</c:v>
                </c:pt>
                <c:pt idx="381">
                  <c:v>3.06997E-3</c:v>
                </c:pt>
                <c:pt idx="382">
                  <c:v>3.0561350000000002E-3</c:v>
                </c:pt>
                <c:pt idx="383">
                  <c:v>3.04244E-3</c:v>
                </c:pt>
                <c:pt idx="384">
                  <c:v>3.0288839999999999E-3</c:v>
                </c:pt>
                <c:pt idx="385">
                  <c:v>3.0154639999999998E-3</c:v>
                </c:pt>
                <c:pt idx="386">
                  <c:v>3.0021779999999999E-3</c:v>
                </c:pt>
                <c:pt idx="387">
                  <c:v>2.9890250000000002E-3</c:v>
                </c:pt>
                <c:pt idx="388">
                  <c:v>2.9760020000000002E-3</c:v>
                </c:pt>
                <c:pt idx="389">
                  <c:v>2.9631060000000001E-3</c:v>
                </c:pt>
                <c:pt idx="390">
                  <c:v>2.9503369999999999E-3</c:v>
                </c:pt>
                <c:pt idx="391">
                  <c:v>2.937692E-3</c:v>
                </c:pt>
                <c:pt idx="392">
                  <c:v>2.925169E-3</c:v>
                </c:pt>
                <c:pt idx="393">
                  <c:v>2.9127659999999998E-3</c:v>
                </c:pt>
                <c:pt idx="394">
                  <c:v>2.9004819999999998E-3</c:v>
                </c:pt>
                <c:pt idx="395">
                  <c:v>2.8883139999999999E-3</c:v>
                </c:pt>
                <c:pt idx="396">
                  <c:v>2.8762610000000002E-3</c:v>
                </c:pt>
                <c:pt idx="397">
                  <c:v>2.8643219999999999E-3</c:v>
                </c:pt>
                <c:pt idx="398">
                  <c:v>2.8524940000000001E-3</c:v>
                </c:pt>
                <c:pt idx="399">
                  <c:v>2.8407770000000001E-3</c:v>
                </c:pt>
              </c:numCache>
            </c:numRef>
          </c:yVal>
          <c:smooth val="1"/>
          <c:extLst>
            <c:ext xmlns:c16="http://schemas.microsoft.com/office/drawing/2014/chart" uri="{C3380CC4-5D6E-409C-BE32-E72D297353CC}">
              <c16:uniqueId val="{00000003-B8DF-4B46-BB08-C5B84411FC53}"/>
            </c:ext>
          </c:extLst>
        </c:ser>
        <c:ser>
          <c:idx val="3"/>
          <c:order val="4"/>
          <c:tx>
            <c:strRef>
              <c:f>主振動!$F$1</c:f>
              <c:strCache>
                <c:ptCount val="1"/>
                <c:pt idx="0">
                  <c:v>0.32</c:v>
                </c:pt>
              </c:strCache>
            </c:strRef>
          </c:tx>
          <c:spPr>
            <a:ln w="19050" cap="rnd">
              <a:solidFill>
                <a:schemeClr val="accent4"/>
              </a:solidFill>
              <a:round/>
            </a:ln>
            <a:effectLst/>
          </c:spPr>
          <c:marker>
            <c:symbol val="none"/>
          </c:marker>
          <c:xVal>
            <c:numRef>
              <c:f>主振動!$A$2:$A$401</c:f>
              <c:numCache>
                <c:formatCode>0.00E+00</c:formatCode>
                <c:ptCount val="400"/>
                <c:pt idx="0" formatCode="General">
                  <c:v>0</c:v>
                </c:pt>
                <c:pt idx="1">
                  <c:v>2.7921919999999999E-2</c:v>
                </c:pt>
                <c:pt idx="2">
                  <c:v>5.5843839999999999E-2</c:v>
                </c:pt>
                <c:pt idx="3">
                  <c:v>8.3765759999999995E-2</c:v>
                </c:pt>
                <c:pt idx="4">
                  <c:v>0.1116877</c:v>
                </c:pt>
                <c:pt idx="5">
                  <c:v>0.1396096</c:v>
                </c:pt>
                <c:pt idx="6">
                  <c:v>0.1675315</c:v>
                </c:pt>
                <c:pt idx="7">
                  <c:v>0.1954534</c:v>
                </c:pt>
                <c:pt idx="8">
                  <c:v>0.2233754</c:v>
                </c:pt>
                <c:pt idx="9">
                  <c:v>0.2512973</c:v>
                </c:pt>
                <c:pt idx="10">
                  <c:v>0.2792192</c:v>
                </c:pt>
                <c:pt idx="11">
                  <c:v>0.3071411</c:v>
                </c:pt>
                <c:pt idx="12">
                  <c:v>0.335063</c:v>
                </c:pt>
                <c:pt idx="13">
                  <c:v>0.362985</c:v>
                </c:pt>
                <c:pt idx="14">
                  <c:v>0.3909069</c:v>
                </c:pt>
                <c:pt idx="15">
                  <c:v>0.4188288</c:v>
                </c:pt>
                <c:pt idx="16">
                  <c:v>0.4467507</c:v>
                </c:pt>
                <c:pt idx="17">
                  <c:v>0.4746726</c:v>
                </c:pt>
                <c:pt idx="18">
                  <c:v>0.5025946</c:v>
                </c:pt>
                <c:pt idx="19">
                  <c:v>0.53051649999999995</c:v>
                </c:pt>
                <c:pt idx="20">
                  <c:v>0.5584384</c:v>
                </c:pt>
                <c:pt idx="21">
                  <c:v>0.58636029999999995</c:v>
                </c:pt>
                <c:pt idx="22">
                  <c:v>0.6142822</c:v>
                </c:pt>
                <c:pt idx="23">
                  <c:v>0.6422042</c:v>
                </c:pt>
                <c:pt idx="24">
                  <c:v>0.67012609999999995</c:v>
                </c:pt>
                <c:pt idx="25">
                  <c:v>0.698048</c:v>
                </c:pt>
                <c:pt idx="26">
                  <c:v>0.72596989999999995</c:v>
                </c:pt>
                <c:pt idx="27">
                  <c:v>0.7538918</c:v>
                </c:pt>
                <c:pt idx="28">
                  <c:v>0.7818138</c:v>
                </c:pt>
                <c:pt idx="29">
                  <c:v>0.80973569999999995</c:v>
                </c:pt>
                <c:pt idx="30">
                  <c:v>0.8376576</c:v>
                </c:pt>
                <c:pt idx="31">
                  <c:v>0.86557949999999995</c:v>
                </c:pt>
                <c:pt idx="32">
                  <c:v>0.8935014</c:v>
                </c:pt>
                <c:pt idx="33">
                  <c:v>0.9214234</c:v>
                </c:pt>
                <c:pt idx="34">
                  <c:v>0.94934529999999995</c:v>
                </c:pt>
                <c:pt idx="35">
                  <c:v>0.9772672</c:v>
                </c:pt>
                <c:pt idx="36">
                  <c:v>1.0051890000000001</c:v>
                </c:pt>
                <c:pt idx="37">
                  <c:v>1.0331109999999999</c:v>
                </c:pt>
                <c:pt idx="38">
                  <c:v>1.0610329999999999</c:v>
                </c:pt>
                <c:pt idx="39">
                  <c:v>1.0889549999999999</c:v>
                </c:pt>
                <c:pt idx="40">
                  <c:v>1.1168769999999999</c:v>
                </c:pt>
                <c:pt idx="41">
                  <c:v>1.1447989999999999</c:v>
                </c:pt>
                <c:pt idx="42">
                  <c:v>1.1727209999999999</c:v>
                </c:pt>
                <c:pt idx="43">
                  <c:v>1.2006429999999999</c:v>
                </c:pt>
                <c:pt idx="44">
                  <c:v>1.228564</c:v>
                </c:pt>
                <c:pt idx="45">
                  <c:v>1.256486</c:v>
                </c:pt>
                <c:pt idx="46">
                  <c:v>1.284408</c:v>
                </c:pt>
                <c:pt idx="47">
                  <c:v>1.31233</c:v>
                </c:pt>
                <c:pt idx="48">
                  <c:v>1.340252</c:v>
                </c:pt>
                <c:pt idx="49">
                  <c:v>1.368174</c:v>
                </c:pt>
                <c:pt idx="50">
                  <c:v>1.396096</c:v>
                </c:pt>
                <c:pt idx="51">
                  <c:v>1.424018</c:v>
                </c:pt>
                <c:pt idx="52">
                  <c:v>1.45194</c:v>
                </c:pt>
                <c:pt idx="53">
                  <c:v>1.479862</c:v>
                </c:pt>
                <c:pt idx="54">
                  <c:v>1.507784</c:v>
                </c:pt>
                <c:pt idx="55">
                  <c:v>1.535706</c:v>
                </c:pt>
                <c:pt idx="56">
                  <c:v>1.563628</c:v>
                </c:pt>
                <c:pt idx="57">
                  <c:v>1.5915490000000001</c:v>
                </c:pt>
                <c:pt idx="58">
                  <c:v>1.6194710000000001</c:v>
                </c:pt>
                <c:pt idx="59">
                  <c:v>1.6473930000000001</c:v>
                </c:pt>
                <c:pt idx="60">
                  <c:v>1.6753150000000001</c:v>
                </c:pt>
                <c:pt idx="61">
                  <c:v>1.7032369999999999</c:v>
                </c:pt>
                <c:pt idx="62">
                  <c:v>1.7311589999999999</c:v>
                </c:pt>
                <c:pt idx="63">
                  <c:v>1.7590809999999999</c:v>
                </c:pt>
                <c:pt idx="64">
                  <c:v>1.7870029999999999</c:v>
                </c:pt>
                <c:pt idx="65">
                  <c:v>1.8149249999999999</c:v>
                </c:pt>
                <c:pt idx="66">
                  <c:v>1.8428469999999999</c:v>
                </c:pt>
                <c:pt idx="67">
                  <c:v>1.8707689999999999</c:v>
                </c:pt>
                <c:pt idx="68">
                  <c:v>1.8986909999999999</c:v>
                </c:pt>
                <c:pt idx="69">
                  <c:v>1.926612</c:v>
                </c:pt>
                <c:pt idx="70">
                  <c:v>1.954534</c:v>
                </c:pt>
                <c:pt idx="71">
                  <c:v>1.982456</c:v>
                </c:pt>
                <c:pt idx="72">
                  <c:v>2.0103780000000002</c:v>
                </c:pt>
                <c:pt idx="73">
                  <c:v>2.0383</c:v>
                </c:pt>
                <c:pt idx="74">
                  <c:v>2.0662219999999998</c:v>
                </c:pt>
                <c:pt idx="75">
                  <c:v>2.094144</c:v>
                </c:pt>
                <c:pt idx="76">
                  <c:v>2.1220659999999998</c:v>
                </c:pt>
                <c:pt idx="77">
                  <c:v>2.149988</c:v>
                </c:pt>
                <c:pt idx="78">
                  <c:v>2.1779099999999998</c:v>
                </c:pt>
                <c:pt idx="79">
                  <c:v>2.205832</c:v>
                </c:pt>
                <c:pt idx="80">
                  <c:v>2.2337539999999998</c:v>
                </c:pt>
                <c:pt idx="81">
                  <c:v>2.261676</c:v>
                </c:pt>
                <c:pt idx="82">
                  <c:v>2.2895970000000001</c:v>
                </c:pt>
                <c:pt idx="83">
                  <c:v>2.3175189999999999</c:v>
                </c:pt>
                <c:pt idx="84">
                  <c:v>2.3454410000000001</c:v>
                </c:pt>
                <c:pt idx="85">
                  <c:v>2.3733629999999999</c:v>
                </c:pt>
                <c:pt idx="86">
                  <c:v>2.4012850000000001</c:v>
                </c:pt>
                <c:pt idx="87">
                  <c:v>2.4292069999999999</c:v>
                </c:pt>
                <c:pt idx="88">
                  <c:v>2.4571290000000001</c:v>
                </c:pt>
                <c:pt idx="89">
                  <c:v>2.4850509999999999</c:v>
                </c:pt>
                <c:pt idx="90">
                  <c:v>2.5129730000000001</c:v>
                </c:pt>
                <c:pt idx="91">
                  <c:v>2.5408949999999999</c:v>
                </c:pt>
                <c:pt idx="92">
                  <c:v>2.5688170000000001</c:v>
                </c:pt>
                <c:pt idx="93">
                  <c:v>2.5967389999999999</c:v>
                </c:pt>
                <c:pt idx="94">
                  <c:v>2.62466</c:v>
                </c:pt>
                <c:pt idx="95">
                  <c:v>2.6525820000000002</c:v>
                </c:pt>
                <c:pt idx="96">
                  <c:v>2.680504</c:v>
                </c:pt>
                <c:pt idx="97">
                  <c:v>2.7084260000000002</c:v>
                </c:pt>
                <c:pt idx="98">
                  <c:v>2.736348</c:v>
                </c:pt>
                <c:pt idx="99">
                  <c:v>2.7642699999999998</c:v>
                </c:pt>
                <c:pt idx="100">
                  <c:v>2.792192</c:v>
                </c:pt>
                <c:pt idx="101">
                  <c:v>2.8201139999999998</c:v>
                </c:pt>
                <c:pt idx="102">
                  <c:v>2.848036</c:v>
                </c:pt>
                <c:pt idx="103">
                  <c:v>2.8759579999999998</c:v>
                </c:pt>
                <c:pt idx="104">
                  <c:v>2.90388</c:v>
                </c:pt>
                <c:pt idx="105">
                  <c:v>2.9318019999999998</c:v>
                </c:pt>
                <c:pt idx="106">
                  <c:v>2.959724</c:v>
                </c:pt>
                <c:pt idx="107">
                  <c:v>2.9876450000000001</c:v>
                </c:pt>
                <c:pt idx="108">
                  <c:v>3.0155669999999999</c:v>
                </c:pt>
                <c:pt idx="109">
                  <c:v>3.0434890000000001</c:v>
                </c:pt>
                <c:pt idx="110">
                  <c:v>3.0714109999999999</c:v>
                </c:pt>
                <c:pt idx="111">
                  <c:v>3.0993330000000001</c:v>
                </c:pt>
                <c:pt idx="112">
                  <c:v>3.1272549999999999</c:v>
                </c:pt>
                <c:pt idx="113">
                  <c:v>3.1551770000000001</c:v>
                </c:pt>
                <c:pt idx="114">
                  <c:v>3.1830989999999999</c:v>
                </c:pt>
                <c:pt idx="115">
                  <c:v>3.2110210000000001</c:v>
                </c:pt>
                <c:pt idx="116">
                  <c:v>3.2389429999999999</c:v>
                </c:pt>
                <c:pt idx="117">
                  <c:v>3.2668650000000001</c:v>
                </c:pt>
                <c:pt idx="118">
                  <c:v>3.2947869999999999</c:v>
                </c:pt>
                <c:pt idx="119">
                  <c:v>3.322708</c:v>
                </c:pt>
                <c:pt idx="120">
                  <c:v>3.3506300000000002</c:v>
                </c:pt>
                <c:pt idx="121">
                  <c:v>3.378552</c:v>
                </c:pt>
                <c:pt idx="122">
                  <c:v>3.4064739999999998</c:v>
                </c:pt>
                <c:pt idx="123">
                  <c:v>3.434396</c:v>
                </c:pt>
                <c:pt idx="124">
                  <c:v>3.4623179999999998</c:v>
                </c:pt>
                <c:pt idx="125">
                  <c:v>3.49024</c:v>
                </c:pt>
                <c:pt idx="126">
                  <c:v>3.5181619999999998</c:v>
                </c:pt>
                <c:pt idx="127">
                  <c:v>3.546084</c:v>
                </c:pt>
                <c:pt idx="128">
                  <c:v>3.5740059999999998</c:v>
                </c:pt>
                <c:pt idx="129">
                  <c:v>3.601928</c:v>
                </c:pt>
                <c:pt idx="130">
                  <c:v>3.6298499999999998</c:v>
                </c:pt>
                <c:pt idx="131">
                  <c:v>3.6577709999999999</c:v>
                </c:pt>
                <c:pt idx="132">
                  <c:v>3.6856930000000001</c:v>
                </c:pt>
                <c:pt idx="133">
                  <c:v>3.7136149999999999</c:v>
                </c:pt>
                <c:pt idx="134">
                  <c:v>3.7415370000000001</c:v>
                </c:pt>
                <c:pt idx="135">
                  <c:v>3.7694589999999999</c:v>
                </c:pt>
                <c:pt idx="136">
                  <c:v>3.7973810000000001</c:v>
                </c:pt>
                <c:pt idx="137">
                  <c:v>3.8253029999999999</c:v>
                </c:pt>
                <c:pt idx="138">
                  <c:v>3.8532250000000001</c:v>
                </c:pt>
                <c:pt idx="139">
                  <c:v>3.8811469999999999</c:v>
                </c:pt>
                <c:pt idx="140">
                  <c:v>3.9090690000000001</c:v>
                </c:pt>
                <c:pt idx="141">
                  <c:v>3.9369909999999999</c:v>
                </c:pt>
                <c:pt idx="142">
                  <c:v>3.9649130000000001</c:v>
                </c:pt>
                <c:pt idx="143">
                  <c:v>3.9928349999999999</c:v>
                </c:pt>
                <c:pt idx="144">
                  <c:v>4.0207560000000004</c:v>
                </c:pt>
                <c:pt idx="145">
                  <c:v>4.0486779999999998</c:v>
                </c:pt>
                <c:pt idx="146">
                  <c:v>4.0766</c:v>
                </c:pt>
                <c:pt idx="147">
                  <c:v>4.1045220000000002</c:v>
                </c:pt>
                <c:pt idx="148">
                  <c:v>4.1324439999999996</c:v>
                </c:pt>
                <c:pt idx="149">
                  <c:v>4.1603659999999998</c:v>
                </c:pt>
                <c:pt idx="150">
                  <c:v>4.188288</c:v>
                </c:pt>
                <c:pt idx="151">
                  <c:v>4.2162100000000002</c:v>
                </c:pt>
                <c:pt idx="152">
                  <c:v>4.2441319999999996</c:v>
                </c:pt>
                <c:pt idx="153">
                  <c:v>4.2720539999999998</c:v>
                </c:pt>
                <c:pt idx="154">
                  <c:v>4.299976</c:v>
                </c:pt>
                <c:pt idx="155">
                  <c:v>4.3278980000000002</c:v>
                </c:pt>
                <c:pt idx="156">
                  <c:v>4.3558190000000003</c:v>
                </c:pt>
                <c:pt idx="157">
                  <c:v>4.3837409999999997</c:v>
                </c:pt>
                <c:pt idx="158">
                  <c:v>4.4116629999999999</c:v>
                </c:pt>
                <c:pt idx="159">
                  <c:v>4.4395850000000001</c:v>
                </c:pt>
                <c:pt idx="160">
                  <c:v>4.4675070000000003</c:v>
                </c:pt>
                <c:pt idx="161">
                  <c:v>4.4954289999999997</c:v>
                </c:pt>
                <c:pt idx="162">
                  <c:v>4.5233509999999999</c:v>
                </c:pt>
                <c:pt idx="163">
                  <c:v>4.5512730000000001</c:v>
                </c:pt>
                <c:pt idx="164">
                  <c:v>4.5791950000000003</c:v>
                </c:pt>
                <c:pt idx="165">
                  <c:v>4.6071169999999997</c:v>
                </c:pt>
                <c:pt idx="166">
                  <c:v>4.6350389999999999</c:v>
                </c:pt>
                <c:pt idx="167">
                  <c:v>4.6629610000000001</c:v>
                </c:pt>
                <c:pt idx="168">
                  <c:v>4.6908830000000004</c:v>
                </c:pt>
                <c:pt idx="169">
                  <c:v>4.7188040000000004</c:v>
                </c:pt>
                <c:pt idx="170">
                  <c:v>4.7467259999999998</c:v>
                </c:pt>
                <c:pt idx="171">
                  <c:v>4.774648</c:v>
                </c:pt>
                <c:pt idx="172">
                  <c:v>4.8025700000000002</c:v>
                </c:pt>
                <c:pt idx="173">
                  <c:v>4.8304919999999996</c:v>
                </c:pt>
                <c:pt idx="174">
                  <c:v>4.8584139999999998</c:v>
                </c:pt>
                <c:pt idx="175">
                  <c:v>4.886336</c:v>
                </c:pt>
                <c:pt idx="176">
                  <c:v>4.9142580000000002</c:v>
                </c:pt>
                <c:pt idx="177">
                  <c:v>4.9421799999999996</c:v>
                </c:pt>
                <c:pt idx="178">
                  <c:v>4.9701019999999998</c:v>
                </c:pt>
                <c:pt idx="179">
                  <c:v>4.998024</c:v>
                </c:pt>
                <c:pt idx="180">
                  <c:v>5.0259460000000002</c:v>
                </c:pt>
                <c:pt idx="181">
                  <c:v>5.0538670000000003</c:v>
                </c:pt>
                <c:pt idx="182">
                  <c:v>5.0817889999999997</c:v>
                </c:pt>
                <c:pt idx="183">
                  <c:v>5.1097109999999999</c:v>
                </c:pt>
                <c:pt idx="184">
                  <c:v>5.1376330000000001</c:v>
                </c:pt>
                <c:pt idx="185">
                  <c:v>5.1655550000000003</c:v>
                </c:pt>
                <c:pt idx="186">
                  <c:v>5.1934769999999997</c:v>
                </c:pt>
                <c:pt idx="187">
                  <c:v>5.2213989999999999</c:v>
                </c:pt>
                <c:pt idx="188">
                  <c:v>5.2493210000000001</c:v>
                </c:pt>
                <c:pt idx="189">
                  <c:v>5.2772430000000004</c:v>
                </c:pt>
                <c:pt idx="190">
                  <c:v>5.3051649999999997</c:v>
                </c:pt>
                <c:pt idx="191">
                  <c:v>5.3330869999999999</c:v>
                </c:pt>
                <c:pt idx="192">
                  <c:v>5.3610090000000001</c:v>
                </c:pt>
                <c:pt idx="193">
                  <c:v>5.3889310000000004</c:v>
                </c:pt>
                <c:pt idx="194">
                  <c:v>5.4168520000000004</c:v>
                </c:pt>
                <c:pt idx="195">
                  <c:v>5.4447739999999998</c:v>
                </c:pt>
                <c:pt idx="196">
                  <c:v>5.472696</c:v>
                </c:pt>
                <c:pt idx="197">
                  <c:v>5.5006180000000002</c:v>
                </c:pt>
                <c:pt idx="198">
                  <c:v>5.5285399999999996</c:v>
                </c:pt>
                <c:pt idx="199">
                  <c:v>5.5564619999999998</c:v>
                </c:pt>
                <c:pt idx="200">
                  <c:v>5.584384</c:v>
                </c:pt>
                <c:pt idx="201">
                  <c:v>5.6123060000000002</c:v>
                </c:pt>
                <c:pt idx="202">
                  <c:v>5.6402279999999996</c:v>
                </c:pt>
                <c:pt idx="203">
                  <c:v>5.6681499999999998</c:v>
                </c:pt>
                <c:pt idx="204">
                  <c:v>5.696072</c:v>
                </c:pt>
                <c:pt idx="205">
                  <c:v>5.7239940000000002</c:v>
                </c:pt>
                <c:pt idx="206">
                  <c:v>5.7519150000000003</c:v>
                </c:pt>
                <c:pt idx="207">
                  <c:v>5.7798369999999997</c:v>
                </c:pt>
                <c:pt idx="208">
                  <c:v>5.8077589999999999</c:v>
                </c:pt>
                <c:pt idx="209">
                  <c:v>5.8356810000000001</c:v>
                </c:pt>
                <c:pt idx="210">
                  <c:v>5.8636030000000003</c:v>
                </c:pt>
                <c:pt idx="211">
                  <c:v>5.8915249999999997</c:v>
                </c:pt>
                <c:pt idx="212">
                  <c:v>5.9194469999999999</c:v>
                </c:pt>
                <c:pt idx="213">
                  <c:v>5.9473690000000001</c:v>
                </c:pt>
                <c:pt idx="214">
                  <c:v>5.9752910000000004</c:v>
                </c:pt>
                <c:pt idx="215">
                  <c:v>6.0032129999999997</c:v>
                </c:pt>
                <c:pt idx="216">
                  <c:v>6.0311349999999999</c:v>
                </c:pt>
                <c:pt idx="217">
                  <c:v>6.0590570000000001</c:v>
                </c:pt>
                <c:pt idx="218">
                  <c:v>6.0869790000000004</c:v>
                </c:pt>
                <c:pt idx="219">
                  <c:v>6.1148999999999996</c:v>
                </c:pt>
                <c:pt idx="220">
                  <c:v>6.1428219999999998</c:v>
                </c:pt>
                <c:pt idx="221">
                  <c:v>6.170744</c:v>
                </c:pt>
                <c:pt idx="222">
                  <c:v>6.1986660000000002</c:v>
                </c:pt>
                <c:pt idx="223">
                  <c:v>6.2265879999999996</c:v>
                </c:pt>
                <c:pt idx="224">
                  <c:v>6.2545099999999998</c:v>
                </c:pt>
                <c:pt idx="225">
                  <c:v>6.282432</c:v>
                </c:pt>
                <c:pt idx="226">
                  <c:v>6.3103540000000002</c:v>
                </c:pt>
                <c:pt idx="227">
                  <c:v>6.3382759999999996</c:v>
                </c:pt>
                <c:pt idx="228">
                  <c:v>6.3661979999999998</c:v>
                </c:pt>
                <c:pt idx="229">
                  <c:v>6.39412</c:v>
                </c:pt>
                <c:pt idx="230">
                  <c:v>6.4220420000000003</c:v>
                </c:pt>
                <c:pt idx="231">
                  <c:v>6.4499630000000003</c:v>
                </c:pt>
                <c:pt idx="232">
                  <c:v>6.4778849999999997</c:v>
                </c:pt>
                <c:pt idx="233">
                  <c:v>6.5058069999999999</c:v>
                </c:pt>
                <c:pt idx="234">
                  <c:v>6.5337290000000001</c:v>
                </c:pt>
                <c:pt idx="235">
                  <c:v>6.5616510000000003</c:v>
                </c:pt>
                <c:pt idx="236">
                  <c:v>6.5895729999999997</c:v>
                </c:pt>
                <c:pt idx="237">
                  <c:v>6.6174949999999999</c:v>
                </c:pt>
                <c:pt idx="238">
                  <c:v>6.6454170000000001</c:v>
                </c:pt>
                <c:pt idx="239">
                  <c:v>6.6733390000000004</c:v>
                </c:pt>
                <c:pt idx="240">
                  <c:v>6.7012609999999997</c:v>
                </c:pt>
                <c:pt idx="241">
                  <c:v>6.7291829999999999</c:v>
                </c:pt>
                <c:pt idx="242">
                  <c:v>6.7571050000000001</c:v>
                </c:pt>
                <c:pt idx="243">
                  <c:v>6.7850270000000004</c:v>
                </c:pt>
                <c:pt idx="244">
                  <c:v>6.8129479999999996</c:v>
                </c:pt>
                <c:pt idx="245">
                  <c:v>6.8408699999999998</c:v>
                </c:pt>
                <c:pt idx="246">
                  <c:v>6.868792</c:v>
                </c:pt>
                <c:pt idx="247">
                  <c:v>6.8967140000000002</c:v>
                </c:pt>
                <c:pt idx="248">
                  <c:v>6.9246359999999996</c:v>
                </c:pt>
                <c:pt idx="249">
                  <c:v>6.9525579999999998</c:v>
                </c:pt>
                <c:pt idx="250">
                  <c:v>6.98048</c:v>
                </c:pt>
                <c:pt idx="251">
                  <c:v>7.0084020000000002</c:v>
                </c:pt>
                <c:pt idx="252">
                  <c:v>7.0363239999999996</c:v>
                </c:pt>
                <c:pt idx="253">
                  <c:v>7.0642459999999998</c:v>
                </c:pt>
                <c:pt idx="254">
                  <c:v>7.092168</c:v>
                </c:pt>
                <c:pt idx="255">
                  <c:v>7.1200900000000003</c:v>
                </c:pt>
                <c:pt idx="256">
                  <c:v>7.1480110000000003</c:v>
                </c:pt>
                <c:pt idx="257">
                  <c:v>7.1759329999999997</c:v>
                </c:pt>
                <c:pt idx="258">
                  <c:v>7.2038549999999999</c:v>
                </c:pt>
                <c:pt idx="259">
                  <c:v>7.2317770000000001</c:v>
                </c:pt>
                <c:pt idx="260">
                  <c:v>7.2596990000000003</c:v>
                </c:pt>
                <c:pt idx="261">
                  <c:v>7.2876209999999997</c:v>
                </c:pt>
                <c:pt idx="262">
                  <c:v>7.3155429999999999</c:v>
                </c:pt>
                <c:pt idx="263">
                  <c:v>7.3434650000000001</c:v>
                </c:pt>
                <c:pt idx="264">
                  <c:v>7.3713870000000004</c:v>
                </c:pt>
                <c:pt idx="265">
                  <c:v>7.3993089999999997</c:v>
                </c:pt>
                <c:pt idx="266">
                  <c:v>7.4272309999999999</c:v>
                </c:pt>
                <c:pt idx="267">
                  <c:v>7.4551530000000001</c:v>
                </c:pt>
                <c:pt idx="268">
                  <c:v>7.4830750000000004</c:v>
                </c:pt>
                <c:pt idx="269">
                  <c:v>7.5109959999999996</c:v>
                </c:pt>
                <c:pt idx="270">
                  <c:v>7.5389179999999998</c:v>
                </c:pt>
                <c:pt idx="271">
                  <c:v>7.56684</c:v>
                </c:pt>
                <c:pt idx="272">
                  <c:v>7.5947620000000002</c:v>
                </c:pt>
                <c:pt idx="273">
                  <c:v>7.6226839999999996</c:v>
                </c:pt>
                <c:pt idx="274">
                  <c:v>7.6506059999999998</c:v>
                </c:pt>
                <c:pt idx="275">
                  <c:v>7.678528</c:v>
                </c:pt>
                <c:pt idx="276">
                  <c:v>7.7064500000000002</c:v>
                </c:pt>
                <c:pt idx="277">
                  <c:v>7.7343719999999996</c:v>
                </c:pt>
                <c:pt idx="278">
                  <c:v>7.7622939999999998</c:v>
                </c:pt>
                <c:pt idx="279">
                  <c:v>7.790216</c:v>
                </c:pt>
                <c:pt idx="280">
                  <c:v>7.8181380000000003</c:v>
                </c:pt>
                <c:pt idx="281">
                  <c:v>7.8460590000000003</c:v>
                </c:pt>
                <c:pt idx="282">
                  <c:v>7.8739809999999997</c:v>
                </c:pt>
                <c:pt idx="283">
                  <c:v>7.9019029999999999</c:v>
                </c:pt>
                <c:pt idx="284">
                  <c:v>7.9298250000000001</c:v>
                </c:pt>
                <c:pt idx="285">
                  <c:v>7.9577470000000003</c:v>
                </c:pt>
                <c:pt idx="286">
                  <c:v>7.9856689999999997</c:v>
                </c:pt>
                <c:pt idx="287">
                  <c:v>8.0135909999999999</c:v>
                </c:pt>
                <c:pt idx="288">
                  <c:v>8.0415130000000001</c:v>
                </c:pt>
                <c:pt idx="289">
                  <c:v>8.0694350000000004</c:v>
                </c:pt>
                <c:pt idx="290">
                  <c:v>8.0973570000000006</c:v>
                </c:pt>
                <c:pt idx="291">
                  <c:v>8.1252790000000008</c:v>
                </c:pt>
                <c:pt idx="292">
                  <c:v>8.1532009999999993</c:v>
                </c:pt>
                <c:pt idx="293">
                  <c:v>8.1811229999999995</c:v>
                </c:pt>
                <c:pt idx="294">
                  <c:v>8.2090440000000005</c:v>
                </c:pt>
                <c:pt idx="295">
                  <c:v>8.2369660000000007</c:v>
                </c:pt>
                <c:pt idx="296">
                  <c:v>8.2648879999999991</c:v>
                </c:pt>
                <c:pt idx="297">
                  <c:v>8.2928099999999993</c:v>
                </c:pt>
                <c:pt idx="298">
                  <c:v>8.3207319999999996</c:v>
                </c:pt>
                <c:pt idx="299">
                  <c:v>8.3486539999999998</c:v>
                </c:pt>
                <c:pt idx="300">
                  <c:v>8.376576</c:v>
                </c:pt>
                <c:pt idx="301">
                  <c:v>8.4044980000000002</c:v>
                </c:pt>
                <c:pt idx="302">
                  <c:v>8.4324200000000005</c:v>
                </c:pt>
                <c:pt idx="303">
                  <c:v>8.4603420000000007</c:v>
                </c:pt>
                <c:pt idx="304">
                  <c:v>8.4882639999999991</c:v>
                </c:pt>
                <c:pt idx="305">
                  <c:v>8.5161859999999994</c:v>
                </c:pt>
                <c:pt idx="306">
                  <c:v>8.5441070000000003</c:v>
                </c:pt>
                <c:pt idx="307">
                  <c:v>8.5720290000000006</c:v>
                </c:pt>
                <c:pt idx="308">
                  <c:v>8.5999510000000008</c:v>
                </c:pt>
                <c:pt idx="309">
                  <c:v>8.6278729999999992</c:v>
                </c:pt>
                <c:pt idx="310">
                  <c:v>8.6557949999999995</c:v>
                </c:pt>
                <c:pt idx="311">
                  <c:v>8.6837169999999997</c:v>
                </c:pt>
                <c:pt idx="312">
                  <c:v>8.7116389999999999</c:v>
                </c:pt>
                <c:pt idx="313">
                  <c:v>8.7395610000000001</c:v>
                </c:pt>
                <c:pt idx="314">
                  <c:v>8.7674830000000004</c:v>
                </c:pt>
                <c:pt idx="315">
                  <c:v>8.7954050000000006</c:v>
                </c:pt>
                <c:pt idx="316">
                  <c:v>8.8233270000000008</c:v>
                </c:pt>
                <c:pt idx="317">
                  <c:v>8.8512489999999993</c:v>
                </c:pt>
                <c:pt idx="318">
                  <c:v>8.8791709999999995</c:v>
                </c:pt>
                <c:pt idx="319">
                  <c:v>8.9070920000000005</c:v>
                </c:pt>
                <c:pt idx="320">
                  <c:v>8.9350140000000007</c:v>
                </c:pt>
                <c:pt idx="321">
                  <c:v>8.9629359999999991</c:v>
                </c:pt>
                <c:pt idx="322">
                  <c:v>8.9908579999999994</c:v>
                </c:pt>
                <c:pt idx="323">
                  <c:v>9.0187799999999996</c:v>
                </c:pt>
                <c:pt idx="324">
                  <c:v>9.0467019999999998</c:v>
                </c:pt>
                <c:pt idx="325">
                  <c:v>9.074624</c:v>
                </c:pt>
                <c:pt idx="326">
                  <c:v>9.1025460000000002</c:v>
                </c:pt>
                <c:pt idx="327">
                  <c:v>9.1304680000000005</c:v>
                </c:pt>
                <c:pt idx="328">
                  <c:v>9.1583900000000007</c:v>
                </c:pt>
                <c:pt idx="329">
                  <c:v>9.1863119999999991</c:v>
                </c:pt>
                <c:pt idx="330">
                  <c:v>9.2142339999999994</c:v>
                </c:pt>
                <c:pt idx="331">
                  <c:v>9.2421550000000003</c:v>
                </c:pt>
                <c:pt idx="332">
                  <c:v>9.2700770000000006</c:v>
                </c:pt>
                <c:pt idx="333">
                  <c:v>9.2979990000000008</c:v>
                </c:pt>
                <c:pt idx="334">
                  <c:v>9.3259209999999992</c:v>
                </c:pt>
                <c:pt idx="335">
                  <c:v>9.3538429999999995</c:v>
                </c:pt>
                <c:pt idx="336">
                  <c:v>9.3817649999999997</c:v>
                </c:pt>
                <c:pt idx="337">
                  <c:v>9.4096869999999999</c:v>
                </c:pt>
                <c:pt idx="338">
                  <c:v>9.4376090000000001</c:v>
                </c:pt>
                <c:pt idx="339">
                  <c:v>9.4655310000000004</c:v>
                </c:pt>
                <c:pt idx="340">
                  <c:v>9.4934530000000006</c:v>
                </c:pt>
                <c:pt idx="341">
                  <c:v>9.5213750000000008</c:v>
                </c:pt>
                <c:pt idx="342">
                  <c:v>9.5492969999999993</c:v>
                </c:pt>
                <c:pt idx="343">
                  <c:v>9.5772189999999995</c:v>
                </c:pt>
                <c:pt idx="344">
                  <c:v>9.6051400000000005</c:v>
                </c:pt>
                <c:pt idx="345">
                  <c:v>9.6330620000000007</c:v>
                </c:pt>
                <c:pt idx="346">
                  <c:v>9.6609839999999991</c:v>
                </c:pt>
                <c:pt idx="347">
                  <c:v>9.6889059999999994</c:v>
                </c:pt>
                <c:pt idx="348">
                  <c:v>9.7168279999999996</c:v>
                </c:pt>
                <c:pt idx="349">
                  <c:v>9.7447499999999998</c:v>
                </c:pt>
                <c:pt idx="350">
                  <c:v>9.772672</c:v>
                </c:pt>
                <c:pt idx="351">
                  <c:v>9.8005940000000002</c:v>
                </c:pt>
                <c:pt idx="352">
                  <c:v>9.8285160000000005</c:v>
                </c:pt>
                <c:pt idx="353">
                  <c:v>9.8564380000000007</c:v>
                </c:pt>
                <c:pt idx="354">
                  <c:v>9.8843599999999991</c:v>
                </c:pt>
                <c:pt idx="355">
                  <c:v>9.9122819999999994</c:v>
                </c:pt>
                <c:pt idx="356">
                  <c:v>9.9402030000000003</c:v>
                </c:pt>
                <c:pt idx="357">
                  <c:v>9.9681250000000006</c:v>
                </c:pt>
                <c:pt idx="358">
                  <c:v>9.9960470000000008</c:v>
                </c:pt>
                <c:pt idx="359">
                  <c:v>10.02397</c:v>
                </c:pt>
                <c:pt idx="360">
                  <c:v>10.05189</c:v>
                </c:pt>
                <c:pt idx="361">
                  <c:v>10.07981</c:v>
                </c:pt>
                <c:pt idx="362">
                  <c:v>10.10773</c:v>
                </c:pt>
                <c:pt idx="363">
                  <c:v>10.13566</c:v>
                </c:pt>
                <c:pt idx="364">
                  <c:v>10.16358</c:v>
                </c:pt>
                <c:pt idx="365">
                  <c:v>10.1915</c:v>
                </c:pt>
                <c:pt idx="366">
                  <c:v>10.21942</c:v>
                </c:pt>
                <c:pt idx="367">
                  <c:v>10.247339999999999</c:v>
                </c:pt>
                <c:pt idx="368">
                  <c:v>10.275270000000001</c:v>
                </c:pt>
                <c:pt idx="369">
                  <c:v>10.303190000000001</c:v>
                </c:pt>
                <c:pt idx="370">
                  <c:v>10.331110000000001</c:v>
                </c:pt>
                <c:pt idx="371">
                  <c:v>10.359030000000001</c:v>
                </c:pt>
                <c:pt idx="372">
                  <c:v>10.386950000000001</c:v>
                </c:pt>
                <c:pt idx="373">
                  <c:v>10.41488</c:v>
                </c:pt>
                <c:pt idx="374">
                  <c:v>10.4428</c:v>
                </c:pt>
                <c:pt idx="375">
                  <c:v>10.47072</c:v>
                </c:pt>
                <c:pt idx="376">
                  <c:v>10.49864</c:v>
                </c:pt>
                <c:pt idx="377">
                  <c:v>10.52656</c:v>
                </c:pt>
                <c:pt idx="378">
                  <c:v>10.554489999999999</c:v>
                </c:pt>
                <c:pt idx="379">
                  <c:v>10.582409999999999</c:v>
                </c:pt>
                <c:pt idx="380">
                  <c:v>10.610329999999999</c:v>
                </c:pt>
                <c:pt idx="381">
                  <c:v>10.638249999999999</c:v>
                </c:pt>
                <c:pt idx="382">
                  <c:v>10.666169999999999</c:v>
                </c:pt>
                <c:pt idx="383">
                  <c:v>10.694100000000001</c:v>
                </c:pt>
                <c:pt idx="384">
                  <c:v>10.722020000000001</c:v>
                </c:pt>
                <c:pt idx="385">
                  <c:v>10.74994</c:v>
                </c:pt>
                <c:pt idx="386">
                  <c:v>10.77786</c:v>
                </c:pt>
                <c:pt idx="387">
                  <c:v>10.80578</c:v>
                </c:pt>
                <c:pt idx="388">
                  <c:v>10.8337</c:v>
                </c:pt>
                <c:pt idx="389">
                  <c:v>10.86163</c:v>
                </c:pt>
                <c:pt idx="390">
                  <c:v>10.88955</c:v>
                </c:pt>
                <c:pt idx="391">
                  <c:v>10.91747</c:v>
                </c:pt>
                <c:pt idx="392">
                  <c:v>10.94539</c:v>
                </c:pt>
                <c:pt idx="393">
                  <c:v>10.97331</c:v>
                </c:pt>
                <c:pt idx="394">
                  <c:v>11.001239999999999</c:v>
                </c:pt>
                <c:pt idx="395">
                  <c:v>11.029159999999999</c:v>
                </c:pt>
                <c:pt idx="396">
                  <c:v>11.057079999999999</c:v>
                </c:pt>
                <c:pt idx="397">
                  <c:v>11.085000000000001</c:v>
                </c:pt>
                <c:pt idx="398">
                  <c:v>11.112920000000001</c:v>
                </c:pt>
                <c:pt idx="399">
                  <c:v>11.14085</c:v>
                </c:pt>
              </c:numCache>
            </c:numRef>
          </c:xVal>
          <c:yVal>
            <c:numRef>
              <c:f>主振動!$F$2:$F$401</c:f>
              <c:numCache>
                <c:formatCode>0.00E+00</c:formatCode>
                <c:ptCount val="400"/>
                <c:pt idx="0" formatCode="General">
                  <c:v>0</c:v>
                </c:pt>
                <c:pt idx="1">
                  <c:v>2.455638E-5</c:v>
                </c:pt>
                <c:pt idx="2">
                  <c:v>4.9117170000000003E-5</c:v>
                </c:pt>
                <c:pt idx="3">
                  <c:v>7.368679E-5</c:v>
                </c:pt>
                <c:pt idx="4">
                  <c:v>9.8269669999999997E-5</c:v>
                </c:pt>
                <c:pt idx="5">
                  <c:v>1.2287020000000001E-4</c:v>
                </c:pt>
                <c:pt idx="6">
                  <c:v>1.474929E-4</c:v>
                </c:pt>
                <c:pt idx="7">
                  <c:v>1.7214220000000001E-4</c:v>
                </c:pt>
                <c:pt idx="8">
                  <c:v>1.9682249999999999E-4</c:v>
                </c:pt>
                <c:pt idx="9">
                  <c:v>2.2153839999999999E-4</c:v>
                </c:pt>
                <c:pt idx="10">
                  <c:v>2.4629440000000001E-4</c:v>
                </c:pt>
                <c:pt idx="11">
                  <c:v>2.7109490000000003E-4</c:v>
                </c:pt>
                <c:pt idx="12">
                  <c:v>2.9594460000000001E-4</c:v>
                </c:pt>
                <c:pt idx="13">
                  <c:v>3.2084810000000002E-4</c:v>
                </c:pt>
                <c:pt idx="14">
                  <c:v>3.4581E-4</c:v>
                </c:pt>
                <c:pt idx="15">
                  <c:v>3.7083500000000002E-4</c:v>
                </c:pt>
                <c:pt idx="16">
                  <c:v>3.9592769999999999E-4</c:v>
                </c:pt>
                <c:pt idx="17">
                  <c:v>4.2109290000000001E-4</c:v>
                </c:pt>
                <c:pt idx="18">
                  <c:v>4.4633550000000002E-4</c:v>
                </c:pt>
                <c:pt idx="19">
                  <c:v>4.7166020000000001E-4</c:v>
                </c:pt>
                <c:pt idx="20">
                  <c:v>4.9707199999999999E-4</c:v>
                </c:pt>
                <c:pt idx="21">
                  <c:v>5.2257590000000004E-4</c:v>
                </c:pt>
                <c:pt idx="22">
                  <c:v>5.4817679999999999E-4</c:v>
                </c:pt>
                <c:pt idx="23">
                  <c:v>5.7387979999999996E-4</c:v>
                </c:pt>
                <c:pt idx="24">
                  <c:v>5.9969000000000005E-4</c:v>
                </c:pt>
                <c:pt idx="25">
                  <c:v>6.2561279999999995E-4</c:v>
                </c:pt>
                <c:pt idx="26">
                  <c:v>6.5165329999999997E-4</c:v>
                </c:pt>
                <c:pt idx="27">
                  <c:v>6.7781700000000005E-4</c:v>
                </c:pt>
                <c:pt idx="28">
                  <c:v>7.0410929999999996E-4</c:v>
                </c:pt>
                <c:pt idx="29">
                  <c:v>7.3053569999999995E-4</c:v>
                </c:pt>
                <c:pt idx="30">
                  <c:v>7.5710179999999999E-4</c:v>
                </c:pt>
                <c:pt idx="31">
                  <c:v>7.8381350000000002E-4</c:v>
                </c:pt>
                <c:pt idx="32">
                  <c:v>8.106764E-4</c:v>
                </c:pt>
                <c:pt idx="33">
                  <c:v>8.3769659999999996E-4</c:v>
                </c:pt>
                <c:pt idx="34">
                  <c:v>8.6488009999999998E-4</c:v>
                </c:pt>
                <c:pt idx="35">
                  <c:v>8.9223299999999998E-4</c:v>
                </c:pt>
                <c:pt idx="36">
                  <c:v>9.1976160000000005E-4</c:v>
                </c:pt>
                <c:pt idx="37">
                  <c:v>9.4747229999999998E-4</c:v>
                </c:pt>
                <c:pt idx="38">
                  <c:v>9.7537160000000004E-4</c:v>
                </c:pt>
                <c:pt idx="39">
                  <c:v>1.003466E-3</c:v>
                </c:pt>
                <c:pt idx="40">
                  <c:v>1.031763E-3</c:v>
                </c:pt>
                <c:pt idx="41">
                  <c:v>1.060269E-3</c:v>
                </c:pt>
                <c:pt idx="42">
                  <c:v>1.0889910000000001E-3</c:v>
                </c:pt>
                <c:pt idx="43">
                  <c:v>1.1179359999999999E-3</c:v>
                </c:pt>
                <c:pt idx="44">
                  <c:v>1.147112E-3</c:v>
                </c:pt>
                <c:pt idx="45">
                  <c:v>1.1765269999999999E-3</c:v>
                </c:pt>
                <c:pt idx="46">
                  <c:v>1.206188E-3</c:v>
                </c:pt>
                <c:pt idx="47">
                  <c:v>1.236104E-3</c:v>
                </c:pt>
                <c:pt idx="48">
                  <c:v>1.2662820000000001E-3</c:v>
                </c:pt>
                <c:pt idx="49">
                  <c:v>1.2967300000000001E-3</c:v>
                </c:pt>
                <c:pt idx="50">
                  <c:v>1.327459E-3</c:v>
                </c:pt>
                <c:pt idx="51">
                  <c:v>1.358475E-3</c:v>
                </c:pt>
                <c:pt idx="52">
                  <c:v>1.3897899999999999E-3</c:v>
                </c:pt>
                <c:pt idx="53">
                  <c:v>1.421411E-3</c:v>
                </c:pt>
                <c:pt idx="54">
                  <c:v>1.4533479999999999E-3</c:v>
                </c:pt>
                <c:pt idx="55">
                  <c:v>1.4856120000000001E-3</c:v>
                </c:pt>
                <c:pt idx="56">
                  <c:v>1.5182119999999999E-3</c:v>
                </c:pt>
                <c:pt idx="57">
                  <c:v>1.5511590000000001E-3</c:v>
                </c:pt>
                <c:pt idx="58">
                  <c:v>1.5844629999999999E-3</c:v>
                </c:pt>
                <c:pt idx="59">
                  <c:v>1.6181360000000001E-3</c:v>
                </c:pt>
                <c:pt idx="60">
                  <c:v>1.65219E-3</c:v>
                </c:pt>
                <c:pt idx="61">
                  <c:v>1.6866349999999999E-3</c:v>
                </c:pt>
                <c:pt idx="62">
                  <c:v>1.7214839999999999E-3</c:v>
                </c:pt>
                <c:pt idx="63">
                  <c:v>1.7567489999999999E-3</c:v>
                </c:pt>
                <c:pt idx="64">
                  <c:v>1.792444E-3</c:v>
                </c:pt>
                <c:pt idx="65">
                  <c:v>1.8285809999999999E-3</c:v>
                </c:pt>
                <c:pt idx="66">
                  <c:v>1.8651749999999999E-3</c:v>
                </c:pt>
                <c:pt idx="67">
                  <c:v>1.902239E-3</c:v>
                </c:pt>
                <c:pt idx="68">
                  <c:v>1.939788E-3</c:v>
                </c:pt>
                <c:pt idx="69">
                  <c:v>1.977838E-3</c:v>
                </c:pt>
                <c:pt idx="70">
                  <c:v>2.0164039999999999E-3</c:v>
                </c:pt>
                <c:pt idx="71">
                  <c:v>2.0555019999999999E-3</c:v>
                </c:pt>
                <c:pt idx="72">
                  <c:v>2.0951500000000001E-3</c:v>
                </c:pt>
                <c:pt idx="73">
                  <c:v>2.1353629999999999E-3</c:v>
                </c:pt>
                <c:pt idx="74">
                  <c:v>2.1761620000000001E-3</c:v>
                </c:pt>
                <c:pt idx="75">
                  <c:v>2.217564E-3</c:v>
                </c:pt>
                <c:pt idx="76">
                  <c:v>2.2595879999999999E-3</c:v>
                </c:pt>
                <c:pt idx="77">
                  <c:v>2.3022559999999999E-3</c:v>
                </c:pt>
                <c:pt idx="78">
                  <c:v>2.3455870000000001E-3</c:v>
                </c:pt>
                <c:pt idx="79">
                  <c:v>2.3896030000000001E-3</c:v>
                </c:pt>
                <c:pt idx="80">
                  <c:v>2.434327E-3</c:v>
                </c:pt>
                <c:pt idx="81">
                  <c:v>2.4797830000000002E-3</c:v>
                </c:pt>
                <c:pt idx="82">
                  <c:v>2.5259940000000002E-3</c:v>
                </c:pt>
                <c:pt idx="83">
                  <c:v>2.5729860000000002E-3</c:v>
                </c:pt>
                <c:pt idx="84">
                  <c:v>2.6207859999999999E-3</c:v>
                </c:pt>
                <c:pt idx="85">
                  <c:v>2.66942E-3</c:v>
                </c:pt>
                <c:pt idx="86">
                  <c:v>2.7189169999999999E-3</c:v>
                </c:pt>
                <c:pt idx="87">
                  <c:v>2.7693069999999999E-3</c:v>
                </c:pt>
                <c:pt idx="88">
                  <c:v>2.8206210000000002E-3</c:v>
                </c:pt>
                <c:pt idx="89">
                  <c:v>2.8728920000000002E-3</c:v>
                </c:pt>
                <c:pt idx="90">
                  <c:v>2.926152E-3</c:v>
                </c:pt>
                <c:pt idx="91">
                  <c:v>2.9804380000000002E-3</c:v>
                </c:pt>
                <c:pt idx="92">
                  <c:v>3.035786E-3</c:v>
                </c:pt>
                <c:pt idx="93">
                  <c:v>3.092235E-3</c:v>
                </c:pt>
                <c:pt idx="94">
                  <c:v>3.1498239999999999E-3</c:v>
                </c:pt>
                <c:pt idx="95">
                  <c:v>3.2085970000000001E-3</c:v>
                </c:pt>
                <c:pt idx="96">
                  <c:v>3.2685959999999999E-3</c:v>
                </c:pt>
                <c:pt idx="97">
                  <c:v>3.3298680000000002E-3</c:v>
                </c:pt>
                <c:pt idx="98">
                  <c:v>3.3924620000000002E-3</c:v>
                </c:pt>
                <c:pt idx="99">
                  <c:v>3.4564280000000001E-3</c:v>
                </c:pt>
                <c:pt idx="100">
                  <c:v>3.5218179999999999E-3</c:v>
                </c:pt>
                <c:pt idx="101">
                  <c:v>3.5886899999999998E-3</c:v>
                </c:pt>
                <c:pt idx="102">
                  <c:v>3.6571020000000002E-3</c:v>
                </c:pt>
                <c:pt idx="103">
                  <c:v>3.7271140000000001E-3</c:v>
                </c:pt>
                <c:pt idx="104">
                  <c:v>3.7987920000000001E-3</c:v>
                </c:pt>
                <c:pt idx="105">
                  <c:v>3.8722040000000002E-3</c:v>
                </c:pt>
                <c:pt idx="106">
                  <c:v>3.9474219999999999E-3</c:v>
                </c:pt>
                <c:pt idx="107">
                  <c:v>4.0245200000000002E-3</c:v>
                </c:pt>
                <c:pt idx="108">
                  <c:v>4.1035790000000004E-3</c:v>
                </c:pt>
                <c:pt idx="109">
                  <c:v>4.1846820000000003E-3</c:v>
                </c:pt>
                <c:pt idx="110">
                  <c:v>4.2679179999999999E-3</c:v>
                </c:pt>
                <c:pt idx="111">
                  <c:v>4.3533799999999996E-3</c:v>
                </c:pt>
                <c:pt idx="112">
                  <c:v>4.4411670000000002E-3</c:v>
                </c:pt>
                <c:pt idx="113">
                  <c:v>4.5313840000000003E-3</c:v>
                </c:pt>
                <c:pt idx="114">
                  <c:v>4.624141E-3</c:v>
                </c:pt>
                <c:pt idx="115">
                  <c:v>4.7195559999999998E-3</c:v>
                </c:pt>
                <c:pt idx="116">
                  <c:v>4.8177510000000003E-3</c:v>
                </c:pt>
                <c:pt idx="117">
                  <c:v>4.9188599999999997E-3</c:v>
                </c:pt>
                <c:pt idx="118">
                  <c:v>5.0230209999999999E-3</c:v>
                </c:pt>
                <c:pt idx="119">
                  <c:v>5.1303820000000002E-3</c:v>
                </c:pt>
                <c:pt idx="120">
                  <c:v>5.2411030000000004E-3</c:v>
                </c:pt>
                <c:pt idx="121">
                  <c:v>5.3553489999999997E-3</c:v>
                </c:pt>
                <c:pt idx="122">
                  <c:v>5.4733009999999999E-3</c:v>
                </c:pt>
                <c:pt idx="123">
                  <c:v>5.5951480000000003E-3</c:v>
                </c:pt>
                <c:pt idx="124">
                  <c:v>5.721093E-3</c:v>
                </c:pt>
                <c:pt idx="125">
                  <c:v>5.8513539999999996E-3</c:v>
                </c:pt>
                <c:pt idx="126">
                  <c:v>5.9861610000000003E-3</c:v>
                </c:pt>
                <c:pt idx="127">
                  <c:v>6.1257619999999999E-3</c:v>
                </c:pt>
                <c:pt idx="128">
                  <c:v>6.2704229999999998E-3</c:v>
                </c:pt>
                <c:pt idx="129">
                  <c:v>6.4204270000000003E-3</c:v>
                </c:pt>
                <c:pt idx="130">
                  <c:v>6.5760799999999998E-3</c:v>
                </c:pt>
                <c:pt idx="131">
                  <c:v>6.7377069999999999E-3</c:v>
                </c:pt>
                <c:pt idx="132">
                  <c:v>6.9056600000000001E-3</c:v>
                </c:pt>
                <c:pt idx="133">
                  <c:v>7.0803180000000004E-3</c:v>
                </c:pt>
                <c:pt idx="134">
                  <c:v>7.2620860000000001E-3</c:v>
                </c:pt>
                <c:pt idx="135">
                  <c:v>7.451404E-3</c:v>
                </c:pt>
                <c:pt idx="136">
                  <c:v>7.6487439999999999E-3</c:v>
                </c:pt>
                <c:pt idx="137">
                  <c:v>7.8546180000000007E-3</c:v>
                </c:pt>
                <c:pt idx="138">
                  <c:v>8.0695769999999997E-3</c:v>
                </c:pt>
                <c:pt idx="139">
                  <c:v>8.2942199999999997E-3</c:v>
                </c:pt>
                <c:pt idx="140">
                  <c:v>8.5291949999999998E-3</c:v>
                </c:pt>
                <c:pt idx="141">
                  <c:v>8.775204E-3</c:v>
                </c:pt>
                <c:pt idx="142">
                  <c:v>9.0330099999999993E-3</c:v>
                </c:pt>
                <c:pt idx="143">
                  <c:v>9.3034429999999998E-3</c:v>
                </c:pt>
                <c:pt idx="144">
                  <c:v>9.5874059999999997E-3</c:v>
                </c:pt>
                <c:pt idx="145">
                  <c:v>9.8858820000000003E-3</c:v>
                </c:pt>
                <c:pt idx="146">
                  <c:v>1.0199939999999999E-2</c:v>
                </c:pt>
                <c:pt idx="147">
                  <c:v>1.053076E-2</c:v>
                </c:pt>
                <c:pt idx="148">
                  <c:v>1.087961E-2</c:v>
                </c:pt>
                <c:pt idx="149">
                  <c:v>1.124789E-2</c:v>
                </c:pt>
                <c:pt idx="150">
                  <c:v>1.1637130000000001E-2</c:v>
                </c:pt>
                <c:pt idx="151">
                  <c:v>1.2049000000000001E-2</c:v>
                </c:pt>
                <c:pt idx="152">
                  <c:v>1.2485339999999999E-2</c:v>
                </c:pt>
                <c:pt idx="153">
                  <c:v>1.294816E-2</c:v>
                </c:pt>
                <c:pt idx="154">
                  <c:v>1.3439639999999999E-2</c:v>
                </c:pt>
                <c:pt idx="155">
                  <c:v>1.3962209999999999E-2</c:v>
                </c:pt>
                <c:pt idx="156">
                  <c:v>1.451848E-2</c:v>
                </c:pt>
                <c:pt idx="157">
                  <c:v>1.5111329999999999E-2</c:v>
                </c:pt>
                <c:pt idx="158">
                  <c:v>1.5743900000000002E-2</c:v>
                </c:pt>
                <c:pt idx="159">
                  <c:v>1.6419570000000001E-2</c:v>
                </c:pt>
                <c:pt idx="160">
                  <c:v>1.7142020000000001E-2</c:v>
                </c:pt>
                <c:pt idx="161">
                  <c:v>1.7915190000000001E-2</c:v>
                </c:pt>
                <c:pt idx="162">
                  <c:v>1.8743260000000001E-2</c:v>
                </c:pt>
                <c:pt idx="163">
                  <c:v>1.963063E-2</c:v>
                </c:pt>
                <c:pt idx="164">
                  <c:v>2.0581829999999999E-2</c:v>
                </c:pt>
                <c:pt idx="165">
                  <c:v>2.1601390000000002E-2</c:v>
                </c:pt>
                <c:pt idx="166">
                  <c:v>2.2693689999999999E-2</c:v>
                </c:pt>
                <c:pt idx="167">
                  <c:v>2.3862649999999999E-2</c:v>
                </c:pt>
                <c:pt idx="168">
                  <c:v>2.5111339999999999E-2</c:v>
                </c:pt>
                <c:pt idx="169">
                  <c:v>2.6441449999999998E-2</c:v>
                </c:pt>
                <c:pt idx="170">
                  <c:v>2.7852519999999999E-2</c:v>
                </c:pt>
                <c:pt idx="171">
                  <c:v>2.9340999999999999E-2</c:v>
                </c:pt>
                <c:pt idx="172">
                  <c:v>3.0899010000000001E-2</c:v>
                </c:pt>
                <c:pt idx="173">
                  <c:v>3.251296E-2</c:v>
                </c:pt>
                <c:pt idx="174">
                  <c:v>3.4162030000000003E-2</c:v>
                </c:pt>
                <c:pt idx="175">
                  <c:v>3.5816840000000003E-2</c:v>
                </c:pt>
                <c:pt idx="176">
                  <c:v>3.7438659999999999E-2</c:v>
                </c:pt>
                <c:pt idx="177">
                  <c:v>3.8979779999999999E-2</c:v>
                </c:pt>
                <c:pt idx="178">
                  <c:v>4.0385499999999998E-2</c:v>
                </c:pt>
                <c:pt idx="179">
                  <c:v>4.1598320000000001E-2</c:v>
                </c:pt>
                <c:pt idx="180">
                  <c:v>4.2564049999999999E-2</c:v>
                </c:pt>
                <c:pt idx="181">
                  <c:v>4.3238909999999998E-2</c:v>
                </c:pt>
                <c:pt idx="182">
                  <c:v>4.3596080000000002E-2</c:v>
                </c:pt>
                <c:pt idx="183">
                  <c:v>4.3629689999999999E-2</c:v>
                </c:pt>
                <c:pt idx="184">
                  <c:v>4.3355209999999998E-2</c:v>
                </c:pt>
                <c:pt idx="185">
                  <c:v>4.2805950000000002E-2</c:v>
                </c:pt>
                <c:pt idx="186">
                  <c:v>4.202724E-2</c:v>
                </c:pt>
                <c:pt idx="187">
                  <c:v>4.1069670000000003E-2</c:v>
                </c:pt>
                <c:pt idx="188">
                  <c:v>3.998326E-2</c:v>
                </c:pt>
                <c:pt idx="189">
                  <c:v>3.8813269999999997E-2</c:v>
                </c:pt>
                <c:pt idx="190">
                  <c:v>3.7597930000000002E-2</c:v>
                </c:pt>
                <c:pt idx="191">
                  <c:v>3.6367700000000003E-2</c:v>
                </c:pt>
                <c:pt idx="192">
                  <c:v>3.5145639999999999E-2</c:v>
                </c:pt>
                <c:pt idx="193">
                  <c:v>3.3948310000000002E-2</c:v>
                </c:pt>
                <c:pt idx="194">
                  <c:v>3.2786940000000001E-2</c:v>
                </c:pt>
                <c:pt idx="195">
                  <c:v>3.166861E-2</c:v>
                </c:pt>
                <c:pt idx="196">
                  <c:v>3.059721E-2</c:v>
                </c:pt>
                <c:pt idx="197">
                  <c:v>2.9574360000000001E-2</c:v>
                </c:pt>
                <c:pt idx="198">
                  <c:v>2.860006E-2</c:v>
                </c:pt>
                <c:pt idx="199">
                  <c:v>2.7673219999999998E-2</c:v>
                </c:pt>
                <c:pt idx="200">
                  <c:v>2.679204E-2</c:v>
                </c:pt>
                <c:pt idx="201">
                  <c:v>2.5954310000000001E-2</c:v>
                </c:pt>
                <c:pt idx="202">
                  <c:v>2.5157619999999999E-2</c:v>
                </c:pt>
                <c:pt idx="203">
                  <c:v>2.4399460000000001E-2</c:v>
                </c:pt>
                <c:pt idx="204">
                  <c:v>2.3677380000000001E-2</c:v>
                </c:pt>
                <c:pt idx="205">
                  <c:v>2.2989010000000001E-2</c:v>
                </c:pt>
                <c:pt idx="206">
                  <c:v>2.2332100000000001E-2</c:v>
                </c:pt>
                <c:pt idx="207">
                  <c:v>2.170455E-2</c:v>
                </c:pt>
                <c:pt idx="208">
                  <c:v>2.110443E-2</c:v>
                </c:pt>
                <c:pt idx="209">
                  <c:v>2.0529970000000002E-2</c:v>
                </c:pt>
                <c:pt idx="210">
                  <c:v>1.997954E-2</c:v>
                </c:pt>
                <c:pt idx="211">
                  <c:v>1.9451659999999999E-2</c:v>
                </c:pt>
                <c:pt idx="212">
                  <c:v>1.8945010000000002E-2</c:v>
                </c:pt>
                <c:pt idx="213">
                  <c:v>1.8458349999999998E-2</c:v>
                </c:pt>
                <c:pt idx="214">
                  <c:v>1.7990599999999999E-2</c:v>
                </c:pt>
                <c:pt idx="215">
                  <c:v>1.7540730000000001E-2</c:v>
                </c:pt>
                <c:pt idx="216">
                  <c:v>1.7107839999999999E-2</c:v>
                </c:pt>
                <c:pt idx="217">
                  <c:v>1.66911E-2</c:v>
                </c:pt>
                <c:pt idx="218">
                  <c:v>1.6289720000000001E-2</c:v>
                </c:pt>
                <c:pt idx="219">
                  <c:v>1.5903009999999999E-2</c:v>
                </c:pt>
                <c:pt idx="220">
                  <c:v>1.55303E-2</c:v>
                </c:pt>
                <c:pt idx="221">
                  <c:v>1.5170990000000001E-2</c:v>
                </c:pt>
                <c:pt idx="222">
                  <c:v>1.4824510000000001E-2</c:v>
                </c:pt>
                <c:pt idx="223">
                  <c:v>1.4490329999999999E-2</c:v>
                </c:pt>
                <c:pt idx="224">
                  <c:v>1.416793E-2</c:v>
                </c:pt>
                <c:pt idx="225">
                  <c:v>1.385685E-2</c:v>
                </c:pt>
                <c:pt idx="226">
                  <c:v>1.355663E-2</c:v>
                </c:pt>
                <c:pt idx="227">
                  <c:v>1.326685E-2</c:v>
                </c:pt>
                <c:pt idx="228">
                  <c:v>1.298709E-2</c:v>
                </c:pt>
                <c:pt idx="229">
                  <c:v>1.2716969999999999E-2</c:v>
                </c:pt>
                <c:pt idx="230">
                  <c:v>1.245609E-2</c:v>
                </c:pt>
                <c:pt idx="231">
                  <c:v>1.2204120000000001E-2</c:v>
                </c:pt>
                <c:pt idx="232">
                  <c:v>1.196069E-2</c:v>
                </c:pt>
                <c:pt idx="233">
                  <c:v>1.172548E-2</c:v>
                </c:pt>
                <c:pt idx="234">
                  <c:v>1.149817E-2</c:v>
                </c:pt>
                <c:pt idx="235">
                  <c:v>1.1278450000000001E-2</c:v>
                </c:pt>
                <c:pt idx="236">
                  <c:v>1.1066019999999999E-2</c:v>
                </c:pt>
                <c:pt idx="237">
                  <c:v>1.08606E-2</c:v>
                </c:pt>
                <c:pt idx="238">
                  <c:v>1.066191E-2</c:v>
                </c:pt>
                <c:pt idx="239">
                  <c:v>1.04697E-2</c:v>
                </c:pt>
                <c:pt idx="240">
                  <c:v>1.02837E-2</c:v>
                </c:pt>
                <c:pt idx="241">
                  <c:v>1.010368E-2</c:v>
                </c:pt>
                <c:pt idx="242">
                  <c:v>9.9293929999999999E-3</c:v>
                </c:pt>
                <c:pt idx="243">
                  <c:v>9.7606269999999992E-3</c:v>
                </c:pt>
                <c:pt idx="244">
                  <c:v>9.5971600000000004E-3</c:v>
                </c:pt>
                <c:pt idx="245">
                  <c:v>9.4387859999999994E-3</c:v>
                </c:pt>
                <c:pt idx="246">
                  <c:v>9.2853050000000006E-3</c:v>
                </c:pt>
                <c:pt idx="247">
                  <c:v>9.1365279999999997E-3</c:v>
                </c:pt>
                <c:pt idx="248">
                  <c:v>8.9922709999999996E-3</c:v>
                </c:pt>
                <c:pt idx="249">
                  <c:v>8.8523579999999994E-3</c:v>
                </c:pt>
                <c:pt idx="250">
                  <c:v>8.7166220000000003E-3</c:v>
                </c:pt>
                <c:pt idx="251">
                  <c:v>8.5849020000000002E-3</c:v>
                </c:pt>
                <c:pt idx="252">
                  <c:v>8.4570419999999997E-3</c:v>
                </c:pt>
                <c:pt idx="253">
                  <c:v>8.3328959999999994E-3</c:v>
                </c:pt>
                <c:pt idx="254">
                  <c:v>8.2123219999999993E-3</c:v>
                </c:pt>
                <c:pt idx="255">
                  <c:v>8.0951830000000006E-3</c:v>
                </c:pt>
                <c:pt idx="256">
                  <c:v>7.9813499999999999E-3</c:v>
                </c:pt>
                <c:pt idx="257">
                  <c:v>7.8706990000000001E-3</c:v>
                </c:pt>
                <c:pt idx="258">
                  <c:v>7.7631100000000001E-3</c:v>
                </c:pt>
                <c:pt idx="259">
                  <c:v>7.6584699999999997E-3</c:v>
                </c:pt>
                <c:pt idx="260">
                  <c:v>7.5566699999999997E-3</c:v>
                </c:pt>
                <c:pt idx="261">
                  <c:v>7.4576039999999996E-3</c:v>
                </c:pt>
                <c:pt idx="262">
                  <c:v>7.3611739999999998E-3</c:v>
                </c:pt>
                <c:pt idx="263">
                  <c:v>7.2672819999999999E-3</c:v>
                </c:pt>
                <c:pt idx="264">
                  <c:v>7.1758380000000004E-3</c:v>
                </c:pt>
                <c:pt idx="265">
                  <c:v>7.0867530000000003E-3</c:v>
                </c:pt>
                <c:pt idx="266">
                  <c:v>6.9999440000000001E-3</c:v>
                </c:pt>
                <c:pt idx="267">
                  <c:v>6.9153299999999999E-3</c:v>
                </c:pt>
                <c:pt idx="268">
                  <c:v>6.832833E-3</c:v>
                </c:pt>
                <c:pt idx="269">
                  <c:v>6.7523799999999997E-3</c:v>
                </c:pt>
                <c:pt idx="270">
                  <c:v>6.6738989999999996E-3</c:v>
                </c:pt>
                <c:pt idx="271">
                  <c:v>6.5973239999999999E-3</c:v>
                </c:pt>
                <c:pt idx="272">
                  <c:v>6.5225880000000002E-3</c:v>
                </c:pt>
                <c:pt idx="273">
                  <c:v>6.4496299999999996E-3</c:v>
                </c:pt>
                <c:pt idx="274">
                  <c:v>6.3783889999999999E-3</c:v>
                </c:pt>
                <c:pt idx="275">
                  <c:v>6.3088090000000003E-3</c:v>
                </c:pt>
                <c:pt idx="276">
                  <c:v>6.2408330000000003E-3</c:v>
                </c:pt>
                <c:pt idx="277">
                  <c:v>6.17441E-3</c:v>
                </c:pt>
                <c:pt idx="278">
                  <c:v>6.1094879999999997E-3</c:v>
                </c:pt>
                <c:pt idx="279">
                  <c:v>6.04602E-3</c:v>
                </c:pt>
                <c:pt idx="280">
                  <c:v>5.9839580000000002E-3</c:v>
                </c:pt>
                <c:pt idx="281">
                  <c:v>5.9232570000000003E-3</c:v>
                </c:pt>
                <c:pt idx="282">
                  <c:v>5.8638739999999998E-3</c:v>
                </c:pt>
                <c:pt idx="283">
                  <c:v>5.8057680000000002E-3</c:v>
                </c:pt>
                <c:pt idx="284">
                  <c:v>5.7489000000000004E-3</c:v>
                </c:pt>
                <c:pt idx="285">
                  <c:v>5.6932299999999996E-3</c:v>
                </c:pt>
                <c:pt idx="286">
                  <c:v>5.638723E-3</c:v>
                </c:pt>
                <c:pt idx="287">
                  <c:v>5.5853420000000001E-3</c:v>
                </c:pt>
                <c:pt idx="288">
                  <c:v>5.5330539999999999E-3</c:v>
                </c:pt>
                <c:pt idx="289">
                  <c:v>5.4818269999999999E-3</c:v>
                </c:pt>
                <c:pt idx="290">
                  <c:v>5.431628E-3</c:v>
                </c:pt>
                <c:pt idx="291">
                  <c:v>5.3824270000000004E-3</c:v>
                </c:pt>
                <c:pt idx="292">
                  <c:v>5.3341960000000002E-3</c:v>
                </c:pt>
                <c:pt idx="293">
                  <c:v>5.2869060000000001E-3</c:v>
                </c:pt>
                <c:pt idx="294">
                  <c:v>5.2405300000000002E-3</c:v>
                </c:pt>
                <c:pt idx="295">
                  <c:v>5.1950410000000001E-3</c:v>
                </c:pt>
                <c:pt idx="296">
                  <c:v>5.1504159999999997E-3</c:v>
                </c:pt>
                <c:pt idx="297">
                  <c:v>5.1066289999999997E-3</c:v>
                </c:pt>
                <c:pt idx="298">
                  <c:v>5.0636580000000004E-3</c:v>
                </c:pt>
                <c:pt idx="299">
                  <c:v>5.0214789999999997E-3</c:v>
                </c:pt>
                <c:pt idx="300">
                  <c:v>4.9800720000000003E-3</c:v>
                </c:pt>
                <c:pt idx="301">
                  <c:v>4.9394139999999996E-3</c:v>
                </c:pt>
                <c:pt idx="302">
                  <c:v>4.8994870000000001E-3</c:v>
                </c:pt>
                <c:pt idx="303">
                  <c:v>4.8602690000000004E-3</c:v>
                </c:pt>
                <c:pt idx="304">
                  <c:v>4.8217429999999999E-3</c:v>
                </c:pt>
                <c:pt idx="305">
                  <c:v>4.7838899999999998E-3</c:v>
                </c:pt>
                <c:pt idx="306">
                  <c:v>4.7466929999999997E-3</c:v>
                </c:pt>
                <c:pt idx="307">
                  <c:v>4.7101340000000004E-3</c:v>
                </c:pt>
                <c:pt idx="308">
                  <c:v>4.6741980000000001E-3</c:v>
                </c:pt>
                <c:pt idx="309">
                  <c:v>4.638868E-3</c:v>
                </c:pt>
                <c:pt idx="310">
                  <c:v>4.6041290000000002E-3</c:v>
                </c:pt>
                <c:pt idx="311">
                  <c:v>4.5699649999999996E-3</c:v>
                </c:pt>
                <c:pt idx="312">
                  <c:v>4.5363640000000002E-3</c:v>
                </c:pt>
                <c:pt idx="313">
                  <c:v>4.50331E-3</c:v>
                </c:pt>
                <c:pt idx="314">
                  <c:v>4.4707899999999997E-3</c:v>
                </c:pt>
                <c:pt idx="315">
                  <c:v>4.4387920000000004E-3</c:v>
                </c:pt>
                <c:pt idx="316">
                  <c:v>4.4073020000000001E-3</c:v>
                </c:pt>
                <c:pt idx="317">
                  <c:v>4.3763079999999998E-3</c:v>
                </c:pt>
                <c:pt idx="318">
                  <c:v>4.345799E-3</c:v>
                </c:pt>
                <c:pt idx="319">
                  <c:v>4.3157630000000002E-3</c:v>
                </c:pt>
                <c:pt idx="320">
                  <c:v>4.2861890000000001E-3</c:v>
                </c:pt>
                <c:pt idx="321">
                  <c:v>4.2570669999999998E-3</c:v>
                </c:pt>
                <c:pt idx="322">
                  <c:v>4.2283850000000003E-3</c:v>
                </c:pt>
                <c:pt idx="323">
                  <c:v>4.200133E-3</c:v>
                </c:pt>
                <c:pt idx="324">
                  <c:v>4.1723020000000001E-3</c:v>
                </c:pt>
                <c:pt idx="325">
                  <c:v>4.1448830000000002E-3</c:v>
                </c:pt>
                <c:pt idx="326">
                  <c:v>4.1178650000000001E-3</c:v>
                </c:pt>
                <c:pt idx="327">
                  <c:v>4.0912400000000003E-3</c:v>
                </c:pt>
                <c:pt idx="328">
                  <c:v>4.065E-3</c:v>
                </c:pt>
                <c:pt idx="329">
                  <c:v>4.0391350000000001E-3</c:v>
                </c:pt>
                <c:pt idx="330">
                  <c:v>4.0136379999999999E-3</c:v>
                </c:pt>
                <c:pt idx="331">
                  <c:v>3.9885010000000002E-3</c:v>
                </c:pt>
                <c:pt idx="332">
                  <c:v>3.9637149999999996E-3</c:v>
                </c:pt>
                <c:pt idx="333">
                  <c:v>3.9392740000000004E-3</c:v>
                </c:pt>
                <c:pt idx="334">
                  <c:v>3.9151689999999996E-3</c:v>
                </c:pt>
                <c:pt idx="335">
                  <c:v>3.8913950000000002E-3</c:v>
                </c:pt>
                <c:pt idx="336">
                  <c:v>3.867943E-3</c:v>
                </c:pt>
                <c:pt idx="337">
                  <c:v>3.8448079999999999E-3</c:v>
                </c:pt>
                <c:pt idx="338">
                  <c:v>3.8219819999999998E-3</c:v>
                </c:pt>
                <c:pt idx="339">
                  <c:v>3.7994600000000002E-3</c:v>
                </c:pt>
                <c:pt idx="340">
                  <c:v>3.7772349999999999E-3</c:v>
                </c:pt>
                <c:pt idx="341">
                  <c:v>3.755301E-3</c:v>
                </c:pt>
                <c:pt idx="342">
                  <c:v>3.7336520000000001E-3</c:v>
                </c:pt>
                <c:pt idx="343">
                  <c:v>3.7122829999999998E-3</c:v>
                </c:pt>
                <c:pt idx="344">
                  <c:v>3.6911869999999999E-3</c:v>
                </c:pt>
                <c:pt idx="345">
                  <c:v>3.6703600000000001E-3</c:v>
                </c:pt>
                <c:pt idx="346">
                  <c:v>3.6497970000000002E-3</c:v>
                </c:pt>
                <c:pt idx="347">
                  <c:v>3.6294909999999999E-3</c:v>
                </c:pt>
                <c:pt idx="348">
                  <c:v>3.6094389999999999E-3</c:v>
                </c:pt>
                <c:pt idx="349">
                  <c:v>3.5896349999999999E-3</c:v>
                </c:pt>
                <c:pt idx="350">
                  <c:v>3.5700749999999998E-3</c:v>
                </c:pt>
                <c:pt idx="351">
                  <c:v>3.5507540000000001E-3</c:v>
                </c:pt>
                <c:pt idx="352">
                  <c:v>3.5316670000000001E-3</c:v>
                </c:pt>
                <c:pt idx="353">
                  <c:v>3.5128099999999999E-3</c:v>
                </c:pt>
                <c:pt idx="354">
                  <c:v>3.494179E-3</c:v>
                </c:pt>
                <c:pt idx="355">
                  <c:v>3.4757690000000001E-3</c:v>
                </c:pt>
                <c:pt idx="356">
                  <c:v>3.4575769999999999E-3</c:v>
                </c:pt>
                <c:pt idx="357">
                  <c:v>3.4395979999999999E-3</c:v>
                </c:pt>
                <c:pt idx="358">
                  <c:v>3.4218289999999999E-3</c:v>
                </c:pt>
                <c:pt idx="359">
                  <c:v>3.404266E-3</c:v>
                </c:pt>
                <c:pt idx="360">
                  <c:v>3.386905E-3</c:v>
                </c:pt>
                <c:pt idx="361">
                  <c:v>3.3697430000000001E-3</c:v>
                </c:pt>
                <c:pt idx="362">
                  <c:v>3.3527750000000001E-3</c:v>
                </c:pt>
                <c:pt idx="363">
                  <c:v>3.336E-3</c:v>
                </c:pt>
                <c:pt idx="364">
                  <c:v>3.3194119999999999E-3</c:v>
                </c:pt>
                <c:pt idx="365">
                  <c:v>3.303009E-3</c:v>
                </c:pt>
                <c:pt idx="366">
                  <c:v>3.286789E-3</c:v>
                </c:pt>
                <c:pt idx="367">
                  <c:v>3.2707460000000002E-3</c:v>
                </c:pt>
                <c:pt idx="368">
                  <c:v>3.2548799999999999E-3</c:v>
                </c:pt>
                <c:pt idx="369">
                  <c:v>3.2391849999999999E-3</c:v>
                </c:pt>
                <c:pt idx="370">
                  <c:v>3.2236610000000001E-3</c:v>
                </c:pt>
                <c:pt idx="371">
                  <c:v>3.208303E-3</c:v>
                </c:pt>
                <c:pt idx="372">
                  <c:v>3.1931099999999999E-3</c:v>
                </c:pt>
                <c:pt idx="373">
                  <c:v>3.1780770000000001E-3</c:v>
                </c:pt>
                <c:pt idx="374">
                  <c:v>3.1632040000000002E-3</c:v>
                </c:pt>
                <c:pt idx="375">
                  <c:v>3.1484859999999998E-3</c:v>
                </c:pt>
                <c:pt idx="376">
                  <c:v>3.1339219999999999E-3</c:v>
                </c:pt>
                <c:pt idx="377">
                  <c:v>3.1195089999999999E-3</c:v>
                </c:pt>
                <c:pt idx="378">
                  <c:v>3.1052440000000001E-3</c:v>
                </c:pt>
                <c:pt idx="379">
                  <c:v>3.091126E-3</c:v>
                </c:pt>
                <c:pt idx="380">
                  <c:v>3.0771510000000002E-3</c:v>
                </c:pt>
                <c:pt idx="381">
                  <c:v>3.0633180000000002E-3</c:v>
                </c:pt>
                <c:pt idx="382">
                  <c:v>3.0496239999999999E-3</c:v>
                </c:pt>
                <c:pt idx="383">
                  <c:v>3.0360669999999999E-3</c:v>
                </c:pt>
                <c:pt idx="384">
                  <c:v>3.0226459999999999E-3</c:v>
                </c:pt>
                <c:pt idx="385">
                  <c:v>3.0093569999999998E-3</c:v>
                </c:pt>
                <c:pt idx="386">
                  <c:v>2.9961990000000002E-3</c:v>
                </c:pt>
                <c:pt idx="387">
                  <c:v>2.9831699999999998E-3</c:v>
                </c:pt>
                <c:pt idx="388">
                  <c:v>2.970267E-3</c:v>
                </c:pt>
                <c:pt idx="389">
                  <c:v>2.9574900000000001E-3</c:v>
                </c:pt>
                <c:pt idx="390">
                  <c:v>2.9448360000000002E-3</c:v>
                </c:pt>
                <c:pt idx="391">
                  <c:v>2.9323019999999999E-3</c:v>
                </c:pt>
                <c:pt idx="392">
                  <c:v>2.9198890000000002E-3</c:v>
                </c:pt>
                <c:pt idx="393">
                  <c:v>2.9075920000000001E-3</c:v>
                </c:pt>
                <c:pt idx="394">
                  <c:v>2.895412E-3</c:v>
                </c:pt>
                <c:pt idx="395">
                  <c:v>2.8833460000000002E-3</c:v>
                </c:pt>
                <c:pt idx="396">
                  <c:v>2.871392E-3</c:v>
                </c:pt>
                <c:pt idx="397">
                  <c:v>2.8595489999999999E-3</c:v>
                </c:pt>
                <c:pt idx="398">
                  <c:v>2.8478150000000001E-3</c:v>
                </c:pt>
                <c:pt idx="399">
                  <c:v>2.8361889999999998E-3</c:v>
                </c:pt>
              </c:numCache>
            </c:numRef>
          </c:yVal>
          <c:smooth val="1"/>
          <c:extLst>
            <c:ext xmlns:c16="http://schemas.microsoft.com/office/drawing/2014/chart" uri="{C3380CC4-5D6E-409C-BE32-E72D297353CC}">
              <c16:uniqueId val="{00000004-B8DF-4B46-BB08-C5B84411FC53}"/>
            </c:ext>
          </c:extLst>
        </c:ser>
        <c:ser>
          <c:idx val="2"/>
          <c:order val="5"/>
          <c:tx>
            <c:strRef>
              <c:f>主振動!$G$1</c:f>
              <c:strCache>
                <c:ptCount val="1"/>
                <c:pt idx="0">
                  <c:v>0.64</c:v>
                </c:pt>
              </c:strCache>
            </c:strRef>
          </c:tx>
          <c:spPr>
            <a:ln w="19050" cap="rnd">
              <a:solidFill>
                <a:schemeClr val="accent3"/>
              </a:solidFill>
              <a:round/>
            </a:ln>
            <a:effectLst/>
          </c:spPr>
          <c:marker>
            <c:symbol val="none"/>
          </c:marker>
          <c:xVal>
            <c:numRef>
              <c:f>主振動!$A$2:$A$401</c:f>
              <c:numCache>
                <c:formatCode>0.00E+00</c:formatCode>
                <c:ptCount val="400"/>
                <c:pt idx="0" formatCode="General">
                  <c:v>0</c:v>
                </c:pt>
                <c:pt idx="1">
                  <c:v>2.7921919999999999E-2</c:v>
                </c:pt>
                <c:pt idx="2">
                  <c:v>5.5843839999999999E-2</c:v>
                </c:pt>
                <c:pt idx="3">
                  <c:v>8.3765759999999995E-2</c:v>
                </c:pt>
                <c:pt idx="4">
                  <c:v>0.1116877</c:v>
                </c:pt>
                <c:pt idx="5">
                  <c:v>0.1396096</c:v>
                </c:pt>
                <c:pt idx="6">
                  <c:v>0.1675315</c:v>
                </c:pt>
                <c:pt idx="7">
                  <c:v>0.1954534</c:v>
                </c:pt>
                <c:pt idx="8">
                  <c:v>0.2233754</c:v>
                </c:pt>
                <c:pt idx="9">
                  <c:v>0.2512973</c:v>
                </c:pt>
                <c:pt idx="10">
                  <c:v>0.2792192</c:v>
                </c:pt>
                <c:pt idx="11">
                  <c:v>0.3071411</c:v>
                </c:pt>
                <c:pt idx="12">
                  <c:v>0.335063</c:v>
                </c:pt>
                <c:pt idx="13">
                  <c:v>0.362985</c:v>
                </c:pt>
                <c:pt idx="14">
                  <c:v>0.3909069</c:v>
                </c:pt>
                <c:pt idx="15">
                  <c:v>0.4188288</c:v>
                </c:pt>
                <c:pt idx="16">
                  <c:v>0.4467507</c:v>
                </c:pt>
                <c:pt idx="17">
                  <c:v>0.4746726</c:v>
                </c:pt>
                <c:pt idx="18">
                  <c:v>0.5025946</c:v>
                </c:pt>
                <c:pt idx="19">
                  <c:v>0.53051649999999995</c:v>
                </c:pt>
                <c:pt idx="20">
                  <c:v>0.5584384</c:v>
                </c:pt>
                <c:pt idx="21">
                  <c:v>0.58636029999999995</c:v>
                </c:pt>
                <c:pt idx="22">
                  <c:v>0.6142822</c:v>
                </c:pt>
                <c:pt idx="23">
                  <c:v>0.6422042</c:v>
                </c:pt>
                <c:pt idx="24">
                  <c:v>0.67012609999999995</c:v>
                </c:pt>
                <c:pt idx="25">
                  <c:v>0.698048</c:v>
                </c:pt>
                <c:pt idx="26">
                  <c:v>0.72596989999999995</c:v>
                </c:pt>
                <c:pt idx="27">
                  <c:v>0.7538918</c:v>
                </c:pt>
                <c:pt idx="28">
                  <c:v>0.7818138</c:v>
                </c:pt>
                <c:pt idx="29">
                  <c:v>0.80973569999999995</c:v>
                </c:pt>
                <c:pt idx="30">
                  <c:v>0.8376576</c:v>
                </c:pt>
                <c:pt idx="31">
                  <c:v>0.86557949999999995</c:v>
                </c:pt>
                <c:pt idx="32">
                  <c:v>0.8935014</c:v>
                </c:pt>
                <c:pt idx="33">
                  <c:v>0.9214234</c:v>
                </c:pt>
                <c:pt idx="34">
                  <c:v>0.94934529999999995</c:v>
                </c:pt>
                <c:pt idx="35">
                  <c:v>0.9772672</c:v>
                </c:pt>
                <c:pt idx="36">
                  <c:v>1.0051890000000001</c:v>
                </c:pt>
                <c:pt idx="37">
                  <c:v>1.0331109999999999</c:v>
                </c:pt>
                <c:pt idx="38">
                  <c:v>1.0610329999999999</c:v>
                </c:pt>
                <c:pt idx="39">
                  <c:v>1.0889549999999999</c:v>
                </c:pt>
                <c:pt idx="40">
                  <c:v>1.1168769999999999</c:v>
                </c:pt>
                <c:pt idx="41">
                  <c:v>1.1447989999999999</c:v>
                </c:pt>
                <c:pt idx="42">
                  <c:v>1.1727209999999999</c:v>
                </c:pt>
                <c:pt idx="43">
                  <c:v>1.2006429999999999</c:v>
                </c:pt>
                <c:pt idx="44">
                  <c:v>1.228564</c:v>
                </c:pt>
                <c:pt idx="45">
                  <c:v>1.256486</c:v>
                </c:pt>
                <c:pt idx="46">
                  <c:v>1.284408</c:v>
                </c:pt>
                <c:pt idx="47">
                  <c:v>1.31233</c:v>
                </c:pt>
                <c:pt idx="48">
                  <c:v>1.340252</c:v>
                </c:pt>
                <c:pt idx="49">
                  <c:v>1.368174</c:v>
                </c:pt>
                <c:pt idx="50">
                  <c:v>1.396096</c:v>
                </c:pt>
                <c:pt idx="51">
                  <c:v>1.424018</c:v>
                </c:pt>
                <c:pt idx="52">
                  <c:v>1.45194</c:v>
                </c:pt>
                <c:pt idx="53">
                  <c:v>1.479862</c:v>
                </c:pt>
                <c:pt idx="54">
                  <c:v>1.507784</c:v>
                </c:pt>
                <c:pt idx="55">
                  <c:v>1.535706</c:v>
                </c:pt>
                <c:pt idx="56">
                  <c:v>1.563628</c:v>
                </c:pt>
                <c:pt idx="57">
                  <c:v>1.5915490000000001</c:v>
                </c:pt>
                <c:pt idx="58">
                  <c:v>1.6194710000000001</c:v>
                </c:pt>
                <c:pt idx="59">
                  <c:v>1.6473930000000001</c:v>
                </c:pt>
                <c:pt idx="60">
                  <c:v>1.6753150000000001</c:v>
                </c:pt>
                <c:pt idx="61">
                  <c:v>1.7032369999999999</c:v>
                </c:pt>
                <c:pt idx="62">
                  <c:v>1.7311589999999999</c:v>
                </c:pt>
                <c:pt idx="63">
                  <c:v>1.7590809999999999</c:v>
                </c:pt>
                <c:pt idx="64">
                  <c:v>1.7870029999999999</c:v>
                </c:pt>
                <c:pt idx="65">
                  <c:v>1.8149249999999999</c:v>
                </c:pt>
                <c:pt idx="66">
                  <c:v>1.8428469999999999</c:v>
                </c:pt>
                <c:pt idx="67">
                  <c:v>1.8707689999999999</c:v>
                </c:pt>
                <c:pt idx="68">
                  <c:v>1.8986909999999999</c:v>
                </c:pt>
                <c:pt idx="69">
                  <c:v>1.926612</c:v>
                </c:pt>
                <c:pt idx="70">
                  <c:v>1.954534</c:v>
                </c:pt>
                <c:pt idx="71">
                  <c:v>1.982456</c:v>
                </c:pt>
                <c:pt idx="72">
                  <c:v>2.0103780000000002</c:v>
                </c:pt>
                <c:pt idx="73">
                  <c:v>2.0383</c:v>
                </c:pt>
                <c:pt idx="74">
                  <c:v>2.0662219999999998</c:v>
                </c:pt>
                <c:pt idx="75">
                  <c:v>2.094144</c:v>
                </c:pt>
                <c:pt idx="76">
                  <c:v>2.1220659999999998</c:v>
                </c:pt>
                <c:pt idx="77">
                  <c:v>2.149988</c:v>
                </c:pt>
                <c:pt idx="78">
                  <c:v>2.1779099999999998</c:v>
                </c:pt>
                <c:pt idx="79">
                  <c:v>2.205832</c:v>
                </c:pt>
                <c:pt idx="80">
                  <c:v>2.2337539999999998</c:v>
                </c:pt>
                <c:pt idx="81">
                  <c:v>2.261676</c:v>
                </c:pt>
                <c:pt idx="82">
                  <c:v>2.2895970000000001</c:v>
                </c:pt>
                <c:pt idx="83">
                  <c:v>2.3175189999999999</c:v>
                </c:pt>
                <c:pt idx="84">
                  <c:v>2.3454410000000001</c:v>
                </c:pt>
                <c:pt idx="85">
                  <c:v>2.3733629999999999</c:v>
                </c:pt>
                <c:pt idx="86">
                  <c:v>2.4012850000000001</c:v>
                </c:pt>
                <c:pt idx="87">
                  <c:v>2.4292069999999999</c:v>
                </c:pt>
                <c:pt idx="88">
                  <c:v>2.4571290000000001</c:v>
                </c:pt>
                <c:pt idx="89">
                  <c:v>2.4850509999999999</c:v>
                </c:pt>
                <c:pt idx="90">
                  <c:v>2.5129730000000001</c:v>
                </c:pt>
                <c:pt idx="91">
                  <c:v>2.5408949999999999</c:v>
                </c:pt>
                <c:pt idx="92">
                  <c:v>2.5688170000000001</c:v>
                </c:pt>
                <c:pt idx="93">
                  <c:v>2.5967389999999999</c:v>
                </c:pt>
                <c:pt idx="94">
                  <c:v>2.62466</c:v>
                </c:pt>
                <c:pt idx="95">
                  <c:v>2.6525820000000002</c:v>
                </c:pt>
                <c:pt idx="96">
                  <c:v>2.680504</c:v>
                </c:pt>
                <c:pt idx="97">
                  <c:v>2.7084260000000002</c:v>
                </c:pt>
                <c:pt idx="98">
                  <c:v>2.736348</c:v>
                </c:pt>
                <c:pt idx="99">
                  <c:v>2.7642699999999998</c:v>
                </c:pt>
                <c:pt idx="100">
                  <c:v>2.792192</c:v>
                </c:pt>
                <c:pt idx="101">
                  <c:v>2.8201139999999998</c:v>
                </c:pt>
                <c:pt idx="102">
                  <c:v>2.848036</c:v>
                </c:pt>
                <c:pt idx="103">
                  <c:v>2.8759579999999998</c:v>
                </c:pt>
                <c:pt idx="104">
                  <c:v>2.90388</c:v>
                </c:pt>
                <c:pt idx="105">
                  <c:v>2.9318019999999998</c:v>
                </c:pt>
                <c:pt idx="106">
                  <c:v>2.959724</c:v>
                </c:pt>
                <c:pt idx="107">
                  <c:v>2.9876450000000001</c:v>
                </c:pt>
                <c:pt idx="108">
                  <c:v>3.0155669999999999</c:v>
                </c:pt>
                <c:pt idx="109">
                  <c:v>3.0434890000000001</c:v>
                </c:pt>
                <c:pt idx="110">
                  <c:v>3.0714109999999999</c:v>
                </c:pt>
                <c:pt idx="111">
                  <c:v>3.0993330000000001</c:v>
                </c:pt>
                <c:pt idx="112">
                  <c:v>3.1272549999999999</c:v>
                </c:pt>
                <c:pt idx="113">
                  <c:v>3.1551770000000001</c:v>
                </c:pt>
                <c:pt idx="114">
                  <c:v>3.1830989999999999</c:v>
                </c:pt>
                <c:pt idx="115">
                  <c:v>3.2110210000000001</c:v>
                </c:pt>
                <c:pt idx="116">
                  <c:v>3.2389429999999999</c:v>
                </c:pt>
                <c:pt idx="117">
                  <c:v>3.2668650000000001</c:v>
                </c:pt>
                <c:pt idx="118">
                  <c:v>3.2947869999999999</c:v>
                </c:pt>
                <c:pt idx="119">
                  <c:v>3.322708</c:v>
                </c:pt>
                <c:pt idx="120">
                  <c:v>3.3506300000000002</c:v>
                </c:pt>
                <c:pt idx="121">
                  <c:v>3.378552</c:v>
                </c:pt>
                <c:pt idx="122">
                  <c:v>3.4064739999999998</c:v>
                </c:pt>
                <c:pt idx="123">
                  <c:v>3.434396</c:v>
                </c:pt>
                <c:pt idx="124">
                  <c:v>3.4623179999999998</c:v>
                </c:pt>
                <c:pt idx="125">
                  <c:v>3.49024</c:v>
                </c:pt>
                <c:pt idx="126">
                  <c:v>3.5181619999999998</c:v>
                </c:pt>
                <c:pt idx="127">
                  <c:v>3.546084</c:v>
                </c:pt>
                <c:pt idx="128">
                  <c:v>3.5740059999999998</c:v>
                </c:pt>
                <c:pt idx="129">
                  <c:v>3.601928</c:v>
                </c:pt>
                <c:pt idx="130">
                  <c:v>3.6298499999999998</c:v>
                </c:pt>
                <c:pt idx="131">
                  <c:v>3.6577709999999999</c:v>
                </c:pt>
                <c:pt idx="132">
                  <c:v>3.6856930000000001</c:v>
                </c:pt>
                <c:pt idx="133">
                  <c:v>3.7136149999999999</c:v>
                </c:pt>
                <c:pt idx="134">
                  <c:v>3.7415370000000001</c:v>
                </c:pt>
                <c:pt idx="135">
                  <c:v>3.7694589999999999</c:v>
                </c:pt>
                <c:pt idx="136">
                  <c:v>3.7973810000000001</c:v>
                </c:pt>
                <c:pt idx="137">
                  <c:v>3.8253029999999999</c:v>
                </c:pt>
                <c:pt idx="138">
                  <c:v>3.8532250000000001</c:v>
                </c:pt>
                <c:pt idx="139">
                  <c:v>3.8811469999999999</c:v>
                </c:pt>
                <c:pt idx="140">
                  <c:v>3.9090690000000001</c:v>
                </c:pt>
                <c:pt idx="141">
                  <c:v>3.9369909999999999</c:v>
                </c:pt>
                <c:pt idx="142">
                  <c:v>3.9649130000000001</c:v>
                </c:pt>
                <c:pt idx="143">
                  <c:v>3.9928349999999999</c:v>
                </c:pt>
                <c:pt idx="144">
                  <c:v>4.0207560000000004</c:v>
                </c:pt>
                <c:pt idx="145">
                  <c:v>4.0486779999999998</c:v>
                </c:pt>
                <c:pt idx="146">
                  <c:v>4.0766</c:v>
                </c:pt>
                <c:pt idx="147">
                  <c:v>4.1045220000000002</c:v>
                </c:pt>
                <c:pt idx="148">
                  <c:v>4.1324439999999996</c:v>
                </c:pt>
                <c:pt idx="149">
                  <c:v>4.1603659999999998</c:v>
                </c:pt>
                <c:pt idx="150">
                  <c:v>4.188288</c:v>
                </c:pt>
                <c:pt idx="151">
                  <c:v>4.2162100000000002</c:v>
                </c:pt>
                <c:pt idx="152">
                  <c:v>4.2441319999999996</c:v>
                </c:pt>
                <c:pt idx="153">
                  <c:v>4.2720539999999998</c:v>
                </c:pt>
                <c:pt idx="154">
                  <c:v>4.299976</c:v>
                </c:pt>
                <c:pt idx="155">
                  <c:v>4.3278980000000002</c:v>
                </c:pt>
                <c:pt idx="156">
                  <c:v>4.3558190000000003</c:v>
                </c:pt>
                <c:pt idx="157">
                  <c:v>4.3837409999999997</c:v>
                </c:pt>
                <c:pt idx="158">
                  <c:v>4.4116629999999999</c:v>
                </c:pt>
                <c:pt idx="159">
                  <c:v>4.4395850000000001</c:v>
                </c:pt>
                <c:pt idx="160">
                  <c:v>4.4675070000000003</c:v>
                </c:pt>
                <c:pt idx="161">
                  <c:v>4.4954289999999997</c:v>
                </c:pt>
                <c:pt idx="162">
                  <c:v>4.5233509999999999</c:v>
                </c:pt>
                <c:pt idx="163">
                  <c:v>4.5512730000000001</c:v>
                </c:pt>
                <c:pt idx="164">
                  <c:v>4.5791950000000003</c:v>
                </c:pt>
                <c:pt idx="165">
                  <c:v>4.6071169999999997</c:v>
                </c:pt>
                <c:pt idx="166">
                  <c:v>4.6350389999999999</c:v>
                </c:pt>
                <c:pt idx="167">
                  <c:v>4.6629610000000001</c:v>
                </c:pt>
                <c:pt idx="168">
                  <c:v>4.6908830000000004</c:v>
                </c:pt>
                <c:pt idx="169">
                  <c:v>4.7188040000000004</c:v>
                </c:pt>
                <c:pt idx="170">
                  <c:v>4.7467259999999998</c:v>
                </c:pt>
                <c:pt idx="171">
                  <c:v>4.774648</c:v>
                </c:pt>
                <c:pt idx="172">
                  <c:v>4.8025700000000002</c:v>
                </c:pt>
                <c:pt idx="173">
                  <c:v>4.8304919999999996</c:v>
                </c:pt>
                <c:pt idx="174">
                  <c:v>4.8584139999999998</c:v>
                </c:pt>
                <c:pt idx="175">
                  <c:v>4.886336</c:v>
                </c:pt>
                <c:pt idx="176">
                  <c:v>4.9142580000000002</c:v>
                </c:pt>
                <c:pt idx="177">
                  <c:v>4.9421799999999996</c:v>
                </c:pt>
                <c:pt idx="178">
                  <c:v>4.9701019999999998</c:v>
                </c:pt>
                <c:pt idx="179">
                  <c:v>4.998024</c:v>
                </c:pt>
                <c:pt idx="180">
                  <c:v>5.0259460000000002</c:v>
                </c:pt>
                <c:pt idx="181">
                  <c:v>5.0538670000000003</c:v>
                </c:pt>
                <c:pt idx="182">
                  <c:v>5.0817889999999997</c:v>
                </c:pt>
                <c:pt idx="183">
                  <c:v>5.1097109999999999</c:v>
                </c:pt>
                <c:pt idx="184">
                  <c:v>5.1376330000000001</c:v>
                </c:pt>
                <c:pt idx="185">
                  <c:v>5.1655550000000003</c:v>
                </c:pt>
                <c:pt idx="186">
                  <c:v>5.1934769999999997</c:v>
                </c:pt>
                <c:pt idx="187">
                  <c:v>5.2213989999999999</c:v>
                </c:pt>
                <c:pt idx="188">
                  <c:v>5.2493210000000001</c:v>
                </c:pt>
                <c:pt idx="189">
                  <c:v>5.2772430000000004</c:v>
                </c:pt>
                <c:pt idx="190">
                  <c:v>5.3051649999999997</c:v>
                </c:pt>
                <c:pt idx="191">
                  <c:v>5.3330869999999999</c:v>
                </c:pt>
                <c:pt idx="192">
                  <c:v>5.3610090000000001</c:v>
                </c:pt>
                <c:pt idx="193">
                  <c:v>5.3889310000000004</c:v>
                </c:pt>
                <c:pt idx="194">
                  <c:v>5.4168520000000004</c:v>
                </c:pt>
                <c:pt idx="195">
                  <c:v>5.4447739999999998</c:v>
                </c:pt>
                <c:pt idx="196">
                  <c:v>5.472696</c:v>
                </c:pt>
                <c:pt idx="197">
                  <c:v>5.5006180000000002</c:v>
                </c:pt>
                <c:pt idx="198">
                  <c:v>5.5285399999999996</c:v>
                </c:pt>
                <c:pt idx="199">
                  <c:v>5.5564619999999998</c:v>
                </c:pt>
                <c:pt idx="200">
                  <c:v>5.584384</c:v>
                </c:pt>
                <c:pt idx="201">
                  <c:v>5.6123060000000002</c:v>
                </c:pt>
                <c:pt idx="202">
                  <c:v>5.6402279999999996</c:v>
                </c:pt>
                <c:pt idx="203">
                  <c:v>5.6681499999999998</c:v>
                </c:pt>
                <c:pt idx="204">
                  <c:v>5.696072</c:v>
                </c:pt>
                <c:pt idx="205">
                  <c:v>5.7239940000000002</c:v>
                </c:pt>
                <c:pt idx="206">
                  <c:v>5.7519150000000003</c:v>
                </c:pt>
                <c:pt idx="207">
                  <c:v>5.7798369999999997</c:v>
                </c:pt>
                <c:pt idx="208">
                  <c:v>5.8077589999999999</c:v>
                </c:pt>
                <c:pt idx="209">
                  <c:v>5.8356810000000001</c:v>
                </c:pt>
                <c:pt idx="210">
                  <c:v>5.8636030000000003</c:v>
                </c:pt>
                <c:pt idx="211">
                  <c:v>5.8915249999999997</c:v>
                </c:pt>
                <c:pt idx="212">
                  <c:v>5.9194469999999999</c:v>
                </c:pt>
                <c:pt idx="213">
                  <c:v>5.9473690000000001</c:v>
                </c:pt>
                <c:pt idx="214">
                  <c:v>5.9752910000000004</c:v>
                </c:pt>
                <c:pt idx="215">
                  <c:v>6.0032129999999997</c:v>
                </c:pt>
                <c:pt idx="216">
                  <c:v>6.0311349999999999</c:v>
                </c:pt>
                <c:pt idx="217">
                  <c:v>6.0590570000000001</c:v>
                </c:pt>
                <c:pt idx="218">
                  <c:v>6.0869790000000004</c:v>
                </c:pt>
                <c:pt idx="219">
                  <c:v>6.1148999999999996</c:v>
                </c:pt>
                <c:pt idx="220">
                  <c:v>6.1428219999999998</c:v>
                </c:pt>
                <c:pt idx="221">
                  <c:v>6.170744</c:v>
                </c:pt>
                <c:pt idx="222">
                  <c:v>6.1986660000000002</c:v>
                </c:pt>
                <c:pt idx="223">
                  <c:v>6.2265879999999996</c:v>
                </c:pt>
                <c:pt idx="224">
                  <c:v>6.2545099999999998</c:v>
                </c:pt>
                <c:pt idx="225">
                  <c:v>6.282432</c:v>
                </c:pt>
                <c:pt idx="226">
                  <c:v>6.3103540000000002</c:v>
                </c:pt>
                <c:pt idx="227">
                  <c:v>6.3382759999999996</c:v>
                </c:pt>
                <c:pt idx="228">
                  <c:v>6.3661979999999998</c:v>
                </c:pt>
                <c:pt idx="229">
                  <c:v>6.39412</c:v>
                </c:pt>
                <c:pt idx="230">
                  <c:v>6.4220420000000003</c:v>
                </c:pt>
                <c:pt idx="231">
                  <c:v>6.4499630000000003</c:v>
                </c:pt>
                <c:pt idx="232">
                  <c:v>6.4778849999999997</c:v>
                </c:pt>
                <c:pt idx="233">
                  <c:v>6.5058069999999999</c:v>
                </c:pt>
                <c:pt idx="234">
                  <c:v>6.5337290000000001</c:v>
                </c:pt>
                <c:pt idx="235">
                  <c:v>6.5616510000000003</c:v>
                </c:pt>
                <c:pt idx="236">
                  <c:v>6.5895729999999997</c:v>
                </c:pt>
                <c:pt idx="237">
                  <c:v>6.6174949999999999</c:v>
                </c:pt>
                <c:pt idx="238">
                  <c:v>6.6454170000000001</c:v>
                </c:pt>
                <c:pt idx="239">
                  <c:v>6.6733390000000004</c:v>
                </c:pt>
                <c:pt idx="240">
                  <c:v>6.7012609999999997</c:v>
                </c:pt>
                <c:pt idx="241">
                  <c:v>6.7291829999999999</c:v>
                </c:pt>
                <c:pt idx="242">
                  <c:v>6.7571050000000001</c:v>
                </c:pt>
                <c:pt idx="243">
                  <c:v>6.7850270000000004</c:v>
                </c:pt>
                <c:pt idx="244">
                  <c:v>6.8129479999999996</c:v>
                </c:pt>
                <c:pt idx="245">
                  <c:v>6.8408699999999998</c:v>
                </c:pt>
                <c:pt idx="246">
                  <c:v>6.868792</c:v>
                </c:pt>
                <c:pt idx="247">
                  <c:v>6.8967140000000002</c:v>
                </c:pt>
                <c:pt idx="248">
                  <c:v>6.9246359999999996</c:v>
                </c:pt>
                <c:pt idx="249">
                  <c:v>6.9525579999999998</c:v>
                </c:pt>
                <c:pt idx="250">
                  <c:v>6.98048</c:v>
                </c:pt>
                <c:pt idx="251">
                  <c:v>7.0084020000000002</c:v>
                </c:pt>
                <c:pt idx="252">
                  <c:v>7.0363239999999996</c:v>
                </c:pt>
                <c:pt idx="253">
                  <c:v>7.0642459999999998</c:v>
                </c:pt>
                <c:pt idx="254">
                  <c:v>7.092168</c:v>
                </c:pt>
                <c:pt idx="255">
                  <c:v>7.1200900000000003</c:v>
                </c:pt>
                <c:pt idx="256">
                  <c:v>7.1480110000000003</c:v>
                </c:pt>
                <c:pt idx="257">
                  <c:v>7.1759329999999997</c:v>
                </c:pt>
                <c:pt idx="258">
                  <c:v>7.2038549999999999</c:v>
                </c:pt>
                <c:pt idx="259">
                  <c:v>7.2317770000000001</c:v>
                </c:pt>
                <c:pt idx="260">
                  <c:v>7.2596990000000003</c:v>
                </c:pt>
                <c:pt idx="261">
                  <c:v>7.2876209999999997</c:v>
                </c:pt>
                <c:pt idx="262">
                  <c:v>7.3155429999999999</c:v>
                </c:pt>
                <c:pt idx="263">
                  <c:v>7.3434650000000001</c:v>
                </c:pt>
                <c:pt idx="264">
                  <c:v>7.3713870000000004</c:v>
                </c:pt>
                <c:pt idx="265">
                  <c:v>7.3993089999999997</c:v>
                </c:pt>
                <c:pt idx="266">
                  <c:v>7.4272309999999999</c:v>
                </c:pt>
                <c:pt idx="267">
                  <c:v>7.4551530000000001</c:v>
                </c:pt>
                <c:pt idx="268">
                  <c:v>7.4830750000000004</c:v>
                </c:pt>
                <c:pt idx="269">
                  <c:v>7.5109959999999996</c:v>
                </c:pt>
                <c:pt idx="270">
                  <c:v>7.5389179999999998</c:v>
                </c:pt>
                <c:pt idx="271">
                  <c:v>7.56684</c:v>
                </c:pt>
                <c:pt idx="272">
                  <c:v>7.5947620000000002</c:v>
                </c:pt>
                <c:pt idx="273">
                  <c:v>7.6226839999999996</c:v>
                </c:pt>
                <c:pt idx="274">
                  <c:v>7.6506059999999998</c:v>
                </c:pt>
                <c:pt idx="275">
                  <c:v>7.678528</c:v>
                </c:pt>
                <c:pt idx="276">
                  <c:v>7.7064500000000002</c:v>
                </c:pt>
                <c:pt idx="277">
                  <c:v>7.7343719999999996</c:v>
                </c:pt>
                <c:pt idx="278">
                  <c:v>7.7622939999999998</c:v>
                </c:pt>
                <c:pt idx="279">
                  <c:v>7.790216</c:v>
                </c:pt>
                <c:pt idx="280">
                  <c:v>7.8181380000000003</c:v>
                </c:pt>
                <c:pt idx="281">
                  <c:v>7.8460590000000003</c:v>
                </c:pt>
                <c:pt idx="282">
                  <c:v>7.8739809999999997</c:v>
                </c:pt>
                <c:pt idx="283">
                  <c:v>7.9019029999999999</c:v>
                </c:pt>
                <c:pt idx="284">
                  <c:v>7.9298250000000001</c:v>
                </c:pt>
                <c:pt idx="285">
                  <c:v>7.9577470000000003</c:v>
                </c:pt>
                <c:pt idx="286">
                  <c:v>7.9856689999999997</c:v>
                </c:pt>
                <c:pt idx="287">
                  <c:v>8.0135909999999999</c:v>
                </c:pt>
                <c:pt idx="288">
                  <c:v>8.0415130000000001</c:v>
                </c:pt>
                <c:pt idx="289">
                  <c:v>8.0694350000000004</c:v>
                </c:pt>
                <c:pt idx="290">
                  <c:v>8.0973570000000006</c:v>
                </c:pt>
                <c:pt idx="291">
                  <c:v>8.1252790000000008</c:v>
                </c:pt>
                <c:pt idx="292">
                  <c:v>8.1532009999999993</c:v>
                </c:pt>
                <c:pt idx="293">
                  <c:v>8.1811229999999995</c:v>
                </c:pt>
                <c:pt idx="294">
                  <c:v>8.2090440000000005</c:v>
                </c:pt>
                <c:pt idx="295">
                  <c:v>8.2369660000000007</c:v>
                </c:pt>
                <c:pt idx="296">
                  <c:v>8.2648879999999991</c:v>
                </c:pt>
                <c:pt idx="297">
                  <c:v>8.2928099999999993</c:v>
                </c:pt>
                <c:pt idx="298">
                  <c:v>8.3207319999999996</c:v>
                </c:pt>
                <c:pt idx="299">
                  <c:v>8.3486539999999998</c:v>
                </c:pt>
                <c:pt idx="300">
                  <c:v>8.376576</c:v>
                </c:pt>
                <c:pt idx="301">
                  <c:v>8.4044980000000002</c:v>
                </c:pt>
                <c:pt idx="302">
                  <c:v>8.4324200000000005</c:v>
                </c:pt>
                <c:pt idx="303">
                  <c:v>8.4603420000000007</c:v>
                </c:pt>
                <c:pt idx="304">
                  <c:v>8.4882639999999991</c:v>
                </c:pt>
                <c:pt idx="305">
                  <c:v>8.5161859999999994</c:v>
                </c:pt>
                <c:pt idx="306">
                  <c:v>8.5441070000000003</c:v>
                </c:pt>
                <c:pt idx="307">
                  <c:v>8.5720290000000006</c:v>
                </c:pt>
                <c:pt idx="308">
                  <c:v>8.5999510000000008</c:v>
                </c:pt>
                <c:pt idx="309">
                  <c:v>8.6278729999999992</c:v>
                </c:pt>
                <c:pt idx="310">
                  <c:v>8.6557949999999995</c:v>
                </c:pt>
                <c:pt idx="311">
                  <c:v>8.6837169999999997</c:v>
                </c:pt>
                <c:pt idx="312">
                  <c:v>8.7116389999999999</c:v>
                </c:pt>
                <c:pt idx="313">
                  <c:v>8.7395610000000001</c:v>
                </c:pt>
                <c:pt idx="314">
                  <c:v>8.7674830000000004</c:v>
                </c:pt>
                <c:pt idx="315">
                  <c:v>8.7954050000000006</c:v>
                </c:pt>
                <c:pt idx="316">
                  <c:v>8.8233270000000008</c:v>
                </c:pt>
                <c:pt idx="317">
                  <c:v>8.8512489999999993</c:v>
                </c:pt>
                <c:pt idx="318">
                  <c:v>8.8791709999999995</c:v>
                </c:pt>
                <c:pt idx="319">
                  <c:v>8.9070920000000005</c:v>
                </c:pt>
                <c:pt idx="320">
                  <c:v>8.9350140000000007</c:v>
                </c:pt>
                <c:pt idx="321">
                  <c:v>8.9629359999999991</c:v>
                </c:pt>
                <c:pt idx="322">
                  <c:v>8.9908579999999994</c:v>
                </c:pt>
                <c:pt idx="323">
                  <c:v>9.0187799999999996</c:v>
                </c:pt>
                <c:pt idx="324">
                  <c:v>9.0467019999999998</c:v>
                </c:pt>
                <c:pt idx="325">
                  <c:v>9.074624</c:v>
                </c:pt>
                <c:pt idx="326">
                  <c:v>9.1025460000000002</c:v>
                </c:pt>
                <c:pt idx="327">
                  <c:v>9.1304680000000005</c:v>
                </c:pt>
                <c:pt idx="328">
                  <c:v>9.1583900000000007</c:v>
                </c:pt>
                <c:pt idx="329">
                  <c:v>9.1863119999999991</c:v>
                </c:pt>
                <c:pt idx="330">
                  <c:v>9.2142339999999994</c:v>
                </c:pt>
                <c:pt idx="331">
                  <c:v>9.2421550000000003</c:v>
                </c:pt>
                <c:pt idx="332">
                  <c:v>9.2700770000000006</c:v>
                </c:pt>
                <c:pt idx="333">
                  <c:v>9.2979990000000008</c:v>
                </c:pt>
                <c:pt idx="334">
                  <c:v>9.3259209999999992</c:v>
                </c:pt>
                <c:pt idx="335">
                  <c:v>9.3538429999999995</c:v>
                </c:pt>
                <c:pt idx="336">
                  <c:v>9.3817649999999997</c:v>
                </c:pt>
                <c:pt idx="337">
                  <c:v>9.4096869999999999</c:v>
                </c:pt>
                <c:pt idx="338">
                  <c:v>9.4376090000000001</c:v>
                </c:pt>
                <c:pt idx="339">
                  <c:v>9.4655310000000004</c:v>
                </c:pt>
                <c:pt idx="340">
                  <c:v>9.4934530000000006</c:v>
                </c:pt>
                <c:pt idx="341">
                  <c:v>9.5213750000000008</c:v>
                </c:pt>
                <c:pt idx="342">
                  <c:v>9.5492969999999993</c:v>
                </c:pt>
                <c:pt idx="343">
                  <c:v>9.5772189999999995</c:v>
                </c:pt>
                <c:pt idx="344">
                  <c:v>9.6051400000000005</c:v>
                </c:pt>
                <c:pt idx="345">
                  <c:v>9.6330620000000007</c:v>
                </c:pt>
                <c:pt idx="346">
                  <c:v>9.6609839999999991</c:v>
                </c:pt>
                <c:pt idx="347">
                  <c:v>9.6889059999999994</c:v>
                </c:pt>
                <c:pt idx="348">
                  <c:v>9.7168279999999996</c:v>
                </c:pt>
                <c:pt idx="349">
                  <c:v>9.7447499999999998</c:v>
                </c:pt>
                <c:pt idx="350">
                  <c:v>9.772672</c:v>
                </c:pt>
                <c:pt idx="351">
                  <c:v>9.8005940000000002</c:v>
                </c:pt>
                <c:pt idx="352">
                  <c:v>9.8285160000000005</c:v>
                </c:pt>
                <c:pt idx="353">
                  <c:v>9.8564380000000007</c:v>
                </c:pt>
                <c:pt idx="354">
                  <c:v>9.8843599999999991</c:v>
                </c:pt>
                <c:pt idx="355">
                  <c:v>9.9122819999999994</c:v>
                </c:pt>
                <c:pt idx="356">
                  <c:v>9.9402030000000003</c:v>
                </c:pt>
                <c:pt idx="357">
                  <c:v>9.9681250000000006</c:v>
                </c:pt>
                <c:pt idx="358">
                  <c:v>9.9960470000000008</c:v>
                </c:pt>
                <c:pt idx="359">
                  <c:v>10.02397</c:v>
                </c:pt>
                <c:pt idx="360">
                  <c:v>10.05189</c:v>
                </c:pt>
                <c:pt idx="361">
                  <c:v>10.07981</c:v>
                </c:pt>
                <c:pt idx="362">
                  <c:v>10.10773</c:v>
                </c:pt>
                <c:pt idx="363">
                  <c:v>10.13566</c:v>
                </c:pt>
                <c:pt idx="364">
                  <c:v>10.16358</c:v>
                </c:pt>
                <c:pt idx="365">
                  <c:v>10.1915</c:v>
                </c:pt>
                <c:pt idx="366">
                  <c:v>10.21942</c:v>
                </c:pt>
                <c:pt idx="367">
                  <c:v>10.247339999999999</c:v>
                </c:pt>
                <c:pt idx="368">
                  <c:v>10.275270000000001</c:v>
                </c:pt>
                <c:pt idx="369">
                  <c:v>10.303190000000001</c:v>
                </c:pt>
                <c:pt idx="370">
                  <c:v>10.331110000000001</c:v>
                </c:pt>
                <c:pt idx="371">
                  <c:v>10.359030000000001</c:v>
                </c:pt>
                <c:pt idx="372">
                  <c:v>10.386950000000001</c:v>
                </c:pt>
                <c:pt idx="373">
                  <c:v>10.41488</c:v>
                </c:pt>
                <c:pt idx="374">
                  <c:v>10.4428</c:v>
                </c:pt>
                <c:pt idx="375">
                  <c:v>10.47072</c:v>
                </c:pt>
                <c:pt idx="376">
                  <c:v>10.49864</c:v>
                </c:pt>
                <c:pt idx="377">
                  <c:v>10.52656</c:v>
                </c:pt>
                <c:pt idx="378">
                  <c:v>10.554489999999999</c:v>
                </c:pt>
                <c:pt idx="379">
                  <c:v>10.582409999999999</c:v>
                </c:pt>
                <c:pt idx="380">
                  <c:v>10.610329999999999</c:v>
                </c:pt>
                <c:pt idx="381">
                  <c:v>10.638249999999999</c:v>
                </c:pt>
                <c:pt idx="382">
                  <c:v>10.666169999999999</c:v>
                </c:pt>
                <c:pt idx="383">
                  <c:v>10.694100000000001</c:v>
                </c:pt>
                <c:pt idx="384">
                  <c:v>10.722020000000001</c:v>
                </c:pt>
                <c:pt idx="385">
                  <c:v>10.74994</c:v>
                </c:pt>
                <c:pt idx="386">
                  <c:v>10.77786</c:v>
                </c:pt>
                <c:pt idx="387">
                  <c:v>10.80578</c:v>
                </c:pt>
                <c:pt idx="388">
                  <c:v>10.8337</c:v>
                </c:pt>
                <c:pt idx="389">
                  <c:v>10.86163</c:v>
                </c:pt>
                <c:pt idx="390">
                  <c:v>10.88955</c:v>
                </c:pt>
                <c:pt idx="391">
                  <c:v>10.91747</c:v>
                </c:pt>
                <c:pt idx="392">
                  <c:v>10.94539</c:v>
                </c:pt>
                <c:pt idx="393">
                  <c:v>10.97331</c:v>
                </c:pt>
                <c:pt idx="394">
                  <c:v>11.001239999999999</c:v>
                </c:pt>
                <c:pt idx="395">
                  <c:v>11.029159999999999</c:v>
                </c:pt>
                <c:pt idx="396">
                  <c:v>11.057079999999999</c:v>
                </c:pt>
                <c:pt idx="397">
                  <c:v>11.085000000000001</c:v>
                </c:pt>
                <c:pt idx="398">
                  <c:v>11.112920000000001</c:v>
                </c:pt>
                <c:pt idx="399">
                  <c:v>11.14085</c:v>
                </c:pt>
              </c:numCache>
            </c:numRef>
          </c:xVal>
          <c:yVal>
            <c:numRef>
              <c:f>主振動!$G$2:$G$401</c:f>
              <c:numCache>
                <c:formatCode>0.00E+00</c:formatCode>
                <c:ptCount val="400"/>
                <c:pt idx="0" formatCode="General">
                  <c:v>0</c:v>
                </c:pt>
                <c:pt idx="1">
                  <c:v>2.455638E-5</c:v>
                </c:pt>
                <c:pt idx="2">
                  <c:v>4.9117170000000003E-5</c:v>
                </c:pt>
                <c:pt idx="3">
                  <c:v>7.368679E-5</c:v>
                </c:pt>
                <c:pt idx="4">
                  <c:v>9.8269669999999997E-5</c:v>
                </c:pt>
                <c:pt idx="5">
                  <c:v>1.2287020000000001E-4</c:v>
                </c:pt>
                <c:pt idx="6">
                  <c:v>1.474929E-4</c:v>
                </c:pt>
                <c:pt idx="7">
                  <c:v>1.7214220000000001E-4</c:v>
                </c:pt>
                <c:pt idx="8">
                  <c:v>1.9682249999999999E-4</c:v>
                </c:pt>
                <c:pt idx="9">
                  <c:v>2.2153839999999999E-4</c:v>
                </c:pt>
                <c:pt idx="10">
                  <c:v>2.4629429999999998E-4</c:v>
                </c:pt>
                <c:pt idx="11">
                  <c:v>2.7109479999999999E-4</c:v>
                </c:pt>
                <c:pt idx="12">
                  <c:v>2.9594449999999998E-4</c:v>
                </c:pt>
                <c:pt idx="13">
                  <c:v>3.2084790000000001E-4</c:v>
                </c:pt>
                <c:pt idx="14">
                  <c:v>3.4580960000000002E-4</c:v>
                </c:pt>
                <c:pt idx="15">
                  <c:v>3.7083439999999998E-4</c:v>
                </c:pt>
                <c:pt idx="16">
                  <c:v>3.9592689999999999E-4</c:v>
                </c:pt>
                <c:pt idx="17">
                  <c:v>4.2109189999999999E-4</c:v>
                </c:pt>
                <c:pt idx="18">
                  <c:v>4.4633409999999998E-4</c:v>
                </c:pt>
                <c:pt idx="19">
                  <c:v>4.7165839999999999E-4</c:v>
                </c:pt>
                <c:pt idx="20">
                  <c:v>4.9706969999999996E-4</c:v>
                </c:pt>
                <c:pt idx="21">
                  <c:v>5.2257289999999999E-4</c:v>
                </c:pt>
                <c:pt idx="22">
                  <c:v>5.48173E-4</c:v>
                </c:pt>
                <c:pt idx="23">
                  <c:v>5.7387509999999998E-4</c:v>
                </c:pt>
                <c:pt idx="24">
                  <c:v>5.9968420000000003E-4</c:v>
                </c:pt>
                <c:pt idx="25">
                  <c:v>6.2560559999999999E-4</c:v>
                </c:pt>
                <c:pt idx="26">
                  <c:v>6.5164460000000004E-4</c:v>
                </c:pt>
                <c:pt idx="27">
                  <c:v>6.7780640000000001E-4</c:v>
                </c:pt>
                <c:pt idx="28">
                  <c:v>7.0409650000000004E-4</c:v>
                </c:pt>
                <c:pt idx="29">
                  <c:v>7.3052040000000005E-4</c:v>
                </c:pt>
                <c:pt idx="30">
                  <c:v>7.5708359999999996E-4</c:v>
                </c:pt>
                <c:pt idx="31">
                  <c:v>7.8379190000000003E-4</c:v>
                </c:pt>
                <c:pt idx="32">
                  <c:v>8.1065100000000001E-4</c:v>
                </c:pt>
                <c:pt idx="33">
                  <c:v>8.3766679999999999E-4</c:v>
                </c:pt>
                <c:pt idx="34">
                  <c:v>8.648452E-4</c:v>
                </c:pt>
                <c:pt idx="35">
                  <c:v>8.9219240000000001E-4</c:v>
                </c:pt>
                <c:pt idx="36">
                  <c:v>9.1971450000000003E-4</c:v>
                </c:pt>
                <c:pt idx="37">
                  <c:v>9.4741789999999997E-4</c:v>
                </c:pt>
                <c:pt idx="38">
                  <c:v>9.7530900000000005E-4</c:v>
                </c:pt>
                <c:pt idx="39">
                  <c:v>1.0033939999999999E-3</c:v>
                </c:pt>
                <c:pt idx="40">
                  <c:v>1.031681E-3</c:v>
                </c:pt>
                <c:pt idx="41">
                  <c:v>1.060175E-3</c:v>
                </c:pt>
                <c:pt idx="42">
                  <c:v>1.088884E-3</c:v>
                </c:pt>
                <c:pt idx="43">
                  <c:v>1.1178150000000001E-3</c:v>
                </c:pt>
                <c:pt idx="44">
                  <c:v>1.1469749999999999E-3</c:v>
                </c:pt>
                <c:pt idx="45">
                  <c:v>1.176372E-3</c:v>
                </c:pt>
                <c:pt idx="46">
                  <c:v>1.206014E-3</c:v>
                </c:pt>
                <c:pt idx="47">
                  <c:v>1.2359070000000001E-3</c:v>
                </c:pt>
                <c:pt idx="48">
                  <c:v>1.266061E-3</c:v>
                </c:pt>
                <c:pt idx="49">
                  <c:v>1.296483E-3</c:v>
                </c:pt>
                <c:pt idx="50">
                  <c:v>1.3271820000000001E-3</c:v>
                </c:pt>
                <c:pt idx="51">
                  <c:v>1.358167E-3</c:v>
                </c:pt>
                <c:pt idx="52">
                  <c:v>1.3894459999999999E-3</c:v>
                </c:pt>
                <c:pt idx="53">
                  <c:v>1.421028E-3</c:v>
                </c:pt>
                <c:pt idx="54">
                  <c:v>1.4529230000000001E-3</c:v>
                </c:pt>
                <c:pt idx="55">
                  <c:v>1.48514E-3</c:v>
                </c:pt>
                <c:pt idx="56">
                  <c:v>1.5176899999999999E-3</c:v>
                </c:pt>
                <c:pt idx="57">
                  <c:v>1.5505810000000001E-3</c:v>
                </c:pt>
                <c:pt idx="58">
                  <c:v>1.5838250000000001E-3</c:v>
                </c:pt>
                <c:pt idx="59">
                  <c:v>1.617432E-3</c:v>
                </c:pt>
                <c:pt idx="60">
                  <c:v>1.6514139999999999E-3</c:v>
                </c:pt>
                <c:pt idx="61">
                  <c:v>1.6857809999999999E-3</c:v>
                </c:pt>
                <c:pt idx="62">
                  <c:v>1.7205440000000001E-3</c:v>
                </c:pt>
                <c:pt idx="63">
                  <c:v>1.755717E-3</c:v>
                </c:pt>
                <c:pt idx="64">
                  <c:v>1.7913110000000001E-3</c:v>
                </c:pt>
                <c:pt idx="65">
                  <c:v>1.82734E-3</c:v>
                </c:pt>
                <c:pt idx="66">
                  <c:v>1.863815E-3</c:v>
                </c:pt>
                <c:pt idx="67">
                  <c:v>1.900751E-3</c:v>
                </c:pt>
                <c:pt idx="68">
                  <c:v>1.9381610000000001E-3</c:v>
                </c:pt>
                <c:pt idx="69">
                  <c:v>1.9760609999999999E-3</c:v>
                </c:pt>
                <c:pt idx="70">
                  <c:v>2.0144640000000001E-3</c:v>
                </c:pt>
                <c:pt idx="71">
                  <c:v>2.0533859999999999E-3</c:v>
                </c:pt>
                <c:pt idx="72">
                  <c:v>2.092843E-3</c:v>
                </c:pt>
                <c:pt idx="73">
                  <c:v>2.1328509999999998E-3</c:v>
                </c:pt>
                <c:pt idx="74">
                  <c:v>2.1734269999999999E-3</c:v>
                </c:pt>
                <c:pt idx="75">
                  <c:v>2.2145889999999999E-3</c:v>
                </c:pt>
                <c:pt idx="76">
                  <c:v>2.2563539999999999E-3</c:v>
                </c:pt>
                <c:pt idx="77">
                  <c:v>2.2987419999999999E-3</c:v>
                </c:pt>
                <c:pt idx="78">
                  <c:v>2.3417709999999999E-3</c:v>
                </c:pt>
                <c:pt idx="79">
                  <c:v>2.3854620000000001E-3</c:v>
                </c:pt>
                <c:pt idx="80">
                  <c:v>2.4298359999999999E-3</c:v>
                </c:pt>
                <c:pt idx="81">
                  <c:v>2.474913E-3</c:v>
                </c:pt>
                <c:pt idx="82">
                  <c:v>2.520717E-3</c:v>
                </c:pt>
                <c:pt idx="83">
                  <c:v>2.5672709999999999E-3</c:v>
                </c:pt>
                <c:pt idx="84">
                  <c:v>2.6145980000000001E-3</c:v>
                </c:pt>
                <c:pt idx="85">
                  <c:v>2.662724E-3</c:v>
                </c:pt>
                <c:pt idx="86">
                  <c:v>2.7116739999999999E-3</c:v>
                </c:pt>
                <c:pt idx="87">
                  <c:v>2.7614760000000001E-3</c:v>
                </c:pt>
                <c:pt idx="88">
                  <c:v>2.812157E-3</c:v>
                </c:pt>
                <c:pt idx="89">
                  <c:v>2.8637459999999999E-3</c:v>
                </c:pt>
                <c:pt idx="90">
                  <c:v>2.9162739999999999E-3</c:v>
                </c:pt>
                <c:pt idx="91">
                  <c:v>2.9697719999999999E-3</c:v>
                </c:pt>
                <c:pt idx="92">
                  <c:v>3.0242730000000001E-3</c:v>
                </c:pt>
                <c:pt idx="93">
                  <c:v>3.079811E-3</c:v>
                </c:pt>
                <c:pt idx="94">
                  <c:v>3.1364209999999999E-3</c:v>
                </c:pt>
                <c:pt idx="95">
                  <c:v>3.1941410000000002E-3</c:v>
                </c:pt>
                <c:pt idx="96">
                  <c:v>3.2530089999999998E-3</c:v>
                </c:pt>
                <c:pt idx="97">
                  <c:v>3.3130659999999999E-3</c:v>
                </c:pt>
                <c:pt idx="98">
                  <c:v>3.374354E-3</c:v>
                </c:pt>
                <c:pt idx="99">
                  <c:v>3.4369159999999999E-3</c:v>
                </c:pt>
                <c:pt idx="100">
                  <c:v>3.5007990000000002E-3</c:v>
                </c:pt>
                <c:pt idx="101">
                  <c:v>3.5660499999999999E-3</c:v>
                </c:pt>
                <c:pt idx="102">
                  <c:v>3.6327210000000002E-3</c:v>
                </c:pt>
                <c:pt idx="103">
                  <c:v>3.7008620000000001E-3</c:v>
                </c:pt>
                <c:pt idx="104">
                  <c:v>3.7705310000000001E-3</c:v>
                </c:pt>
                <c:pt idx="105">
                  <c:v>3.8417830000000001E-3</c:v>
                </c:pt>
                <c:pt idx="106">
                  <c:v>3.9146800000000002E-3</c:v>
                </c:pt>
                <c:pt idx="107">
                  <c:v>3.9892850000000004E-3</c:v>
                </c:pt>
                <c:pt idx="108">
                  <c:v>4.0656640000000001E-3</c:v>
                </c:pt>
                <c:pt idx="109">
                  <c:v>4.1438880000000001E-3</c:v>
                </c:pt>
                <c:pt idx="110">
                  <c:v>4.2240300000000001E-3</c:v>
                </c:pt>
                <c:pt idx="111">
                  <c:v>4.3061669999999996E-3</c:v>
                </c:pt>
                <c:pt idx="112">
                  <c:v>4.3903800000000002E-3</c:v>
                </c:pt>
                <c:pt idx="113">
                  <c:v>4.4767549999999998E-3</c:v>
                </c:pt>
                <c:pt idx="114">
                  <c:v>4.5653819999999998E-3</c:v>
                </c:pt>
                <c:pt idx="115">
                  <c:v>4.656355E-3</c:v>
                </c:pt>
                <c:pt idx="116">
                  <c:v>4.7497759999999998E-3</c:v>
                </c:pt>
                <c:pt idx="117">
                  <c:v>4.8457489999999999E-3</c:v>
                </c:pt>
                <c:pt idx="118">
                  <c:v>4.9443869999999997E-3</c:v>
                </c:pt>
                <c:pt idx="119">
                  <c:v>5.0458079999999997E-3</c:v>
                </c:pt>
                <c:pt idx="120">
                  <c:v>5.1501369999999999E-3</c:v>
                </c:pt>
                <c:pt idx="121">
                  <c:v>5.2575060000000003E-3</c:v>
                </c:pt>
                <c:pt idx="122">
                  <c:v>5.3680560000000004E-3</c:v>
                </c:pt>
                <c:pt idx="123">
                  <c:v>5.4819359999999998E-3</c:v>
                </c:pt>
                <c:pt idx="124">
                  <c:v>5.5993040000000003E-3</c:v>
                </c:pt>
                <c:pt idx="125">
                  <c:v>5.7203280000000002E-3</c:v>
                </c:pt>
                <c:pt idx="126">
                  <c:v>5.845187E-3</c:v>
                </c:pt>
                <c:pt idx="127">
                  <c:v>5.9740720000000004E-3</c:v>
                </c:pt>
                <c:pt idx="128">
                  <c:v>6.1071859999999997E-3</c:v>
                </c:pt>
                <c:pt idx="129">
                  <c:v>6.2447459999999998E-3</c:v>
                </c:pt>
                <c:pt idx="130">
                  <c:v>6.3869829999999997E-3</c:v>
                </c:pt>
                <c:pt idx="131">
                  <c:v>6.5341449999999999E-3</c:v>
                </c:pt>
                <c:pt idx="132">
                  <c:v>6.6864969999999996E-3</c:v>
                </c:pt>
                <c:pt idx="133">
                  <c:v>6.8443239999999997E-3</c:v>
                </c:pt>
                <c:pt idx="134">
                  <c:v>7.0079319999999997E-3</c:v>
                </c:pt>
                <c:pt idx="135">
                  <c:v>7.1776469999999997E-3</c:v>
                </c:pt>
                <c:pt idx="136">
                  <c:v>7.3538229999999998E-3</c:v>
                </c:pt>
                <c:pt idx="137">
                  <c:v>7.5368409999999999E-3</c:v>
                </c:pt>
                <c:pt idx="138">
                  <c:v>7.727111E-3</c:v>
                </c:pt>
                <c:pt idx="139">
                  <c:v>7.9250770000000009E-3</c:v>
                </c:pt>
                <c:pt idx="140">
                  <c:v>8.1312180000000008E-3</c:v>
                </c:pt>
                <c:pt idx="141">
                  <c:v>8.3460570000000005E-3</c:v>
                </c:pt>
                <c:pt idx="142">
                  <c:v>8.5701570000000001E-3</c:v>
                </c:pt>
                <c:pt idx="143">
                  <c:v>8.8041349999999994E-3</c:v>
                </c:pt>
                <c:pt idx="144">
                  <c:v>9.0486590000000006E-3</c:v>
                </c:pt>
                <c:pt idx="145">
                  <c:v>9.304461E-3</c:v>
                </c:pt>
                <c:pt idx="146">
                  <c:v>9.5723409999999998E-3</c:v>
                </c:pt>
                <c:pt idx="147">
                  <c:v>9.8531750000000005E-3</c:v>
                </c:pt>
                <c:pt idx="148">
                  <c:v>1.0147929999999999E-2</c:v>
                </c:pt>
                <c:pt idx="149">
                  <c:v>1.0457650000000001E-2</c:v>
                </c:pt>
                <c:pt idx="150">
                  <c:v>1.078352E-2</c:v>
                </c:pt>
                <c:pt idx="151">
                  <c:v>1.1126830000000001E-2</c:v>
                </c:pt>
                <c:pt idx="152">
                  <c:v>1.1488989999999999E-2</c:v>
                </c:pt>
                <c:pt idx="153">
                  <c:v>1.1871619999999999E-2</c:v>
                </c:pt>
                <c:pt idx="154">
                  <c:v>1.2276459999999999E-2</c:v>
                </c:pt>
                <c:pt idx="155">
                  <c:v>1.270551E-2</c:v>
                </c:pt>
                <c:pt idx="156">
                  <c:v>1.3160969999999999E-2</c:v>
                </c:pt>
                <c:pt idx="157">
                  <c:v>1.3645330000000001E-2</c:v>
                </c:pt>
                <c:pt idx="158">
                  <c:v>1.4161399999999999E-2</c:v>
                </c:pt>
                <c:pt idx="159">
                  <c:v>1.4712340000000001E-2</c:v>
                </c:pt>
                <c:pt idx="160">
                  <c:v>1.5301749999999999E-2</c:v>
                </c:pt>
                <c:pt idx="161">
                  <c:v>1.593373E-2</c:v>
                </c:pt>
                <c:pt idx="162">
                  <c:v>1.661294E-2</c:v>
                </c:pt>
                <c:pt idx="163">
                  <c:v>1.7344760000000001E-2</c:v>
                </c:pt>
                <c:pt idx="164">
                  <c:v>1.8135370000000001E-2</c:v>
                </c:pt>
                <c:pt idx="165">
                  <c:v>1.8991899999999999E-2</c:v>
                </c:pt>
                <c:pt idx="166">
                  <c:v>1.9922659999999998E-2</c:v>
                </c:pt>
                <c:pt idx="167">
                  <c:v>2.0937319999999999E-2</c:v>
                </c:pt>
                <c:pt idx="168">
                  <c:v>2.2047190000000001E-2</c:v>
                </c:pt>
                <c:pt idx="169">
                  <c:v>2.3265600000000001E-2</c:v>
                </c:pt>
                <c:pt idx="170">
                  <c:v>2.460824E-2</c:v>
                </c:pt>
                <c:pt idx="171">
                  <c:v>2.6093709999999999E-2</c:v>
                </c:pt>
                <c:pt idx="172">
                  <c:v>2.7744069999999999E-2</c:v>
                </c:pt>
                <c:pt idx="173">
                  <c:v>2.9585489999999999E-2</c:v>
                </c:pt>
                <c:pt idx="174">
                  <c:v>3.1649040000000003E-2</c:v>
                </c:pt>
                <c:pt idx="175">
                  <c:v>3.3971319999999999E-2</c:v>
                </c:pt>
                <c:pt idx="176">
                  <c:v>3.6595000000000003E-2</c:v>
                </c:pt>
                <c:pt idx="177">
                  <c:v>3.9568590000000001E-2</c:v>
                </c:pt>
                <c:pt idx="178">
                  <c:v>4.2944830000000003E-2</c:v>
                </c:pt>
                <c:pt idx="179">
                  <c:v>4.6775850000000001E-2</c:v>
                </c:pt>
                <c:pt idx="180">
                  <c:v>5.1102130000000003E-2</c:v>
                </c:pt>
                <c:pt idx="181">
                  <c:v>5.5930399999999998E-2</c:v>
                </c:pt>
                <c:pt idx="182">
                  <c:v>6.1193560000000001E-2</c:v>
                </c:pt>
                <c:pt idx="183">
                  <c:v>6.6688300000000006E-2</c:v>
                </c:pt>
                <c:pt idx="184">
                  <c:v>7.2001599999999999E-2</c:v>
                </c:pt>
                <c:pt idx="185">
                  <c:v>7.647822E-2</c:v>
                </c:pt>
                <c:pt idx="186">
                  <c:v>7.9328460000000003E-2</c:v>
                </c:pt>
                <c:pt idx="187">
                  <c:v>7.9931210000000003E-2</c:v>
                </c:pt>
                <c:pt idx="188">
                  <c:v>7.8173359999999997E-2</c:v>
                </c:pt>
                <c:pt idx="189">
                  <c:v>7.4515709999999999E-2</c:v>
                </c:pt>
                <c:pt idx="190">
                  <c:v>6.9718009999999997E-2</c:v>
                </c:pt>
                <c:pt idx="191">
                  <c:v>6.4495559999999993E-2</c:v>
                </c:pt>
                <c:pt idx="192">
                  <c:v>5.9344260000000003E-2</c:v>
                </c:pt>
                <c:pt idx="193">
                  <c:v>5.4535380000000001E-2</c:v>
                </c:pt>
                <c:pt idx="194">
                  <c:v>5.0180929999999999E-2</c:v>
                </c:pt>
                <c:pt idx="195">
                  <c:v>4.6300500000000001E-2</c:v>
                </c:pt>
                <c:pt idx="196">
                  <c:v>4.2867860000000001E-2</c:v>
                </c:pt>
                <c:pt idx="197">
                  <c:v>3.9838119999999998E-2</c:v>
                </c:pt>
                <c:pt idx="198">
                  <c:v>3.7161880000000001E-2</c:v>
                </c:pt>
                <c:pt idx="199">
                  <c:v>3.4791889999999999E-2</c:v>
                </c:pt>
                <c:pt idx="200">
                  <c:v>3.2685760000000001E-2</c:v>
                </c:pt>
                <c:pt idx="201">
                  <c:v>3.080664E-2</c:v>
                </c:pt>
                <c:pt idx="202">
                  <c:v>2.9123030000000001E-2</c:v>
                </c:pt>
                <c:pt idx="203">
                  <c:v>2.7608239999999999E-2</c:v>
                </c:pt>
                <c:pt idx="204">
                  <c:v>2.6239709999999999E-2</c:v>
                </c:pt>
                <c:pt idx="205">
                  <c:v>2.49984E-2</c:v>
                </c:pt>
                <c:pt idx="206">
                  <c:v>2.3868210000000001E-2</c:v>
                </c:pt>
                <c:pt idx="207">
                  <c:v>2.283545E-2</c:v>
                </c:pt>
                <c:pt idx="208">
                  <c:v>2.1888520000000002E-2</c:v>
                </c:pt>
                <c:pt idx="209">
                  <c:v>2.101747E-2</c:v>
                </c:pt>
                <c:pt idx="210">
                  <c:v>2.0213789999999999E-2</c:v>
                </c:pt>
                <c:pt idx="211">
                  <c:v>1.9470149999999999E-2</c:v>
                </c:pt>
                <c:pt idx="212">
                  <c:v>1.87802E-2</c:v>
                </c:pt>
                <c:pt idx="213">
                  <c:v>1.813845E-2</c:v>
                </c:pt>
                <c:pt idx="214">
                  <c:v>1.7540099999999999E-2</c:v>
                </c:pt>
                <c:pt idx="215">
                  <c:v>1.6980950000000002E-2</c:v>
                </c:pt>
                <c:pt idx="216">
                  <c:v>1.6457329999999999E-2</c:v>
                </c:pt>
                <c:pt idx="217">
                  <c:v>1.5965989999999999E-2</c:v>
                </c:pt>
                <c:pt idx="218">
                  <c:v>1.550405E-2</c:v>
                </c:pt>
                <c:pt idx="219">
                  <c:v>1.5068990000000001E-2</c:v>
                </c:pt>
                <c:pt idx="220">
                  <c:v>1.4658529999999999E-2</c:v>
                </c:pt>
                <c:pt idx="221">
                  <c:v>1.4270669999999999E-2</c:v>
                </c:pt>
                <c:pt idx="222">
                  <c:v>1.390358E-2</c:v>
                </c:pt>
                <c:pt idx="223">
                  <c:v>1.3555660000000001E-2</c:v>
                </c:pt>
                <c:pt idx="224">
                  <c:v>1.322543E-2</c:v>
                </c:pt>
                <c:pt idx="225">
                  <c:v>1.2911600000000001E-2</c:v>
                </c:pt>
                <c:pt idx="226">
                  <c:v>1.2612959999999999E-2</c:v>
                </c:pt>
                <c:pt idx="227">
                  <c:v>1.2328449999999999E-2</c:v>
                </c:pt>
                <c:pt idx="228">
                  <c:v>1.205707E-2</c:v>
                </c:pt>
                <c:pt idx="229">
                  <c:v>1.179795E-2</c:v>
                </c:pt>
                <c:pt idx="230">
                  <c:v>1.155026E-2</c:v>
                </c:pt>
                <c:pt idx="231">
                  <c:v>1.131327E-2</c:v>
                </c:pt>
                <c:pt idx="232">
                  <c:v>1.108629E-2</c:v>
                </c:pt>
                <c:pt idx="233">
                  <c:v>1.086871E-2</c:v>
                </c:pt>
                <c:pt idx="234">
                  <c:v>1.065994E-2</c:v>
                </c:pt>
                <c:pt idx="235">
                  <c:v>1.045947E-2</c:v>
                </c:pt>
                <c:pt idx="236">
                  <c:v>1.02668E-2</c:v>
                </c:pt>
                <c:pt idx="237">
                  <c:v>1.008148E-2</c:v>
                </c:pt>
                <c:pt idx="238">
                  <c:v>9.9031039999999994E-3</c:v>
                </c:pt>
                <c:pt idx="239">
                  <c:v>9.7312839999999998E-3</c:v>
                </c:pt>
                <c:pt idx="240">
                  <c:v>9.5656609999999996E-3</c:v>
                </c:pt>
                <c:pt idx="241">
                  <c:v>9.4059060000000003E-3</c:v>
                </c:pt>
                <c:pt idx="242">
                  <c:v>9.2517099999999998E-3</c:v>
                </c:pt>
                <c:pt idx="243">
                  <c:v>9.1027859999999999E-3</c:v>
                </c:pt>
                <c:pt idx="244">
                  <c:v>8.9588659999999994E-3</c:v>
                </c:pt>
                <c:pt idx="245">
                  <c:v>8.8197020000000004E-3</c:v>
                </c:pt>
                <c:pt idx="246">
                  <c:v>8.6850590000000002E-3</c:v>
                </c:pt>
                <c:pt idx="247">
                  <c:v>8.5547190000000006E-3</c:v>
                </c:pt>
                <c:pt idx="248">
                  <c:v>8.4284779999999997E-3</c:v>
                </c:pt>
                <c:pt idx="249">
                  <c:v>8.3061449999999992E-3</c:v>
                </c:pt>
                <c:pt idx="250">
                  <c:v>8.1875390000000006E-3</c:v>
                </c:pt>
                <c:pt idx="251">
                  <c:v>8.0724909999999993E-3</c:v>
                </c:pt>
                <c:pt idx="252">
                  <c:v>7.9608430000000004E-3</c:v>
                </c:pt>
                <c:pt idx="253">
                  <c:v>7.8524460000000008E-3</c:v>
                </c:pt>
                <c:pt idx="254">
                  <c:v>7.7471570000000002E-3</c:v>
                </c:pt>
                <c:pt idx="255">
                  <c:v>7.6448449999999999E-3</c:v>
                </c:pt>
                <c:pt idx="256">
                  <c:v>7.5453839999999996E-3</c:v>
                </c:pt>
                <c:pt idx="257">
                  <c:v>7.4486559999999997E-3</c:v>
                </c:pt>
                <c:pt idx="258">
                  <c:v>7.3545479999999998E-3</c:v>
                </c:pt>
                <c:pt idx="259">
                  <c:v>7.2629560000000001E-3</c:v>
                </c:pt>
                <c:pt idx="260">
                  <c:v>7.1737779999999996E-3</c:v>
                </c:pt>
                <c:pt idx="261">
                  <c:v>7.08692E-3</c:v>
                </c:pt>
                <c:pt idx="262">
                  <c:v>7.0022920000000002E-3</c:v>
                </c:pt>
                <c:pt idx="263">
                  <c:v>6.9198080000000004E-3</c:v>
                </c:pt>
                <c:pt idx="264">
                  <c:v>6.8393869999999997E-3</c:v>
                </c:pt>
                <c:pt idx="265">
                  <c:v>6.7609530000000001E-3</c:v>
                </c:pt>
                <c:pt idx="266">
                  <c:v>6.6844319999999997E-3</c:v>
                </c:pt>
                <c:pt idx="267">
                  <c:v>6.6097539999999998E-3</c:v>
                </c:pt>
                <c:pt idx="268">
                  <c:v>6.5368529999999996E-3</c:v>
                </c:pt>
                <c:pt idx="269">
                  <c:v>6.4656660000000001E-3</c:v>
                </c:pt>
                <c:pt idx="270">
                  <c:v>6.396133E-3</c:v>
                </c:pt>
                <c:pt idx="271">
                  <c:v>6.3281960000000003E-3</c:v>
                </c:pt>
                <c:pt idx="272">
                  <c:v>6.261801E-3</c:v>
                </c:pt>
                <c:pt idx="273">
                  <c:v>6.1968939999999997E-3</c:v>
                </c:pt>
                <c:pt idx="274">
                  <c:v>6.1334270000000003E-3</c:v>
                </c:pt>
                <c:pt idx="275">
                  <c:v>6.071351E-3</c:v>
                </c:pt>
                <c:pt idx="276">
                  <c:v>6.0106220000000002E-3</c:v>
                </c:pt>
                <c:pt idx="277">
                  <c:v>5.9511939999999999E-3</c:v>
                </c:pt>
                <c:pt idx="278">
                  <c:v>5.8930270000000003E-3</c:v>
                </c:pt>
                <c:pt idx="279">
                  <c:v>5.8360799999999996E-3</c:v>
                </c:pt>
                <c:pt idx="280">
                  <c:v>5.7803150000000003E-3</c:v>
                </c:pt>
                <c:pt idx="281">
                  <c:v>5.7256950000000003E-3</c:v>
                </c:pt>
                <c:pt idx="282">
                  <c:v>5.6721860000000001E-3</c:v>
                </c:pt>
                <c:pt idx="283">
                  <c:v>5.6197520000000004E-3</c:v>
                </c:pt>
                <c:pt idx="284">
                  <c:v>5.5683629999999998E-3</c:v>
                </c:pt>
                <c:pt idx="285">
                  <c:v>5.5179859999999999E-3</c:v>
                </c:pt>
                <c:pt idx="286">
                  <c:v>5.4685910000000001E-3</c:v>
                </c:pt>
                <c:pt idx="287">
                  <c:v>5.4201509999999998E-3</c:v>
                </c:pt>
                <c:pt idx="288">
                  <c:v>5.3726370000000004E-3</c:v>
                </c:pt>
                <c:pt idx="289">
                  <c:v>5.3260219999999997E-3</c:v>
                </c:pt>
                <c:pt idx="290">
                  <c:v>5.2802819999999999E-3</c:v>
                </c:pt>
                <c:pt idx="291">
                  <c:v>5.2353909999999998E-3</c:v>
                </c:pt>
                <c:pt idx="292">
                  <c:v>5.1913259999999996E-3</c:v>
                </c:pt>
                <c:pt idx="293">
                  <c:v>5.1480639999999999E-3</c:v>
                </c:pt>
                <c:pt idx="294">
                  <c:v>5.1055830000000003E-3</c:v>
                </c:pt>
                <c:pt idx="295">
                  <c:v>5.0638610000000002E-3</c:v>
                </c:pt>
                <c:pt idx="296">
                  <c:v>5.0228790000000001E-3</c:v>
                </c:pt>
                <c:pt idx="297">
                  <c:v>4.9826169999999999E-3</c:v>
                </c:pt>
                <c:pt idx="298">
                  <c:v>4.943055E-3</c:v>
                </c:pt>
                <c:pt idx="299">
                  <c:v>4.9041750000000002E-3</c:v>
                </c:pt>
                <c:pt idx="300">
                  <c:v>4.8659599999999999E-3</c:v>
                </c:pt>
                <c:pt idx="301">
                  <c:v>4.8283919999999999E-3</c:v>
                </c:pt>
                <c:pt idx="302">
                  <c:v>4.791455E-3</c:v>
                </c:pt>
                <c:pt idx="303">
                  <c:v>4.7551329999999999E-3</c:v>
                </c:pt>
                <c:pt idx="304">
                  <c:v>4.7194100000000003E-3</c:v>
                </c:pt>
                <c:pt idx="305">
                  <c:v>4.6842719999999997E-3</c:v>
                </c:pt>
                <c:pt idx="306">
                  <c:v>4.6497040000000002E-3</c:v>
                </c:pt>
                <c:pt idx="307">
                  <c:v>4.6156920000000002E-3</c:v>
                </c:pt>
                <c:pt idx="308">
                  <c:v>4.5822229999999999E-3</c:v>
                </c:pt>
                <c:pt idx="309">
                  <c:v>4.5492830000000003E-3</c:v>
                </c:pt>
                <c:pt idx="310">
                  <c:v>4.5168609999999996E-3</c:v>
                </c:pt>
                <c:pt idx="311">
                  <c:v>4.4849429999999999E-3</c:v>
                </c:pt>
                <c:pt idx="312">
                  <c:v>4.4535169999999997E-3</c:v>
                </c:pt>
                <c:pt idx="313">
                  <c:v>4.422573E-3</c:v>
                </c:pt>
                <c:pt idx="314">
                  <c:v>4.392099E-3</c:v>
                </c:pt>
                <c:pt idx="315">
                  <c:v>4.3620839999999996E-3</c:v>
                </c:pt>
                <c:pt idx="316">
                  <c:v>4.3325179999999996E-3</c:v>
                </c:pt>
                <c:pt idx="317">
                  <c:v>4.3033910000000002E-3</c:v>
                </c:pt>
                <c:pt idx="318">
                  <c:v>4.2746920000000001E-3</c:v>
                </c:pt>
                <c:pt idx="319">
                  <c:v>4.2464130000000001E-3</c:v>
                </c:pt>
                <c:pt idx="320">
                  <c:v>4.2185440000000003E-3</c:v>
                </c:pt>
                <c:pt idx="321">
                  <c:v>4.1910749999999998E-3</c:v>
                </c:pt>
                <c:pt idx="322">
                  <c:v>4.1639989999999998E-3</c:v>
                </c:pt>
                <c:pt idx="323">
                  <c:v>4.1373060000000003E-3</c:v>
                </c:pt>
                <c:pt idx="324">
                  <c:v>4.1109889999999998E-3</c:v>
                </c:pt>
                <c:pt idx="325">
                  <c:v>4.0850390000000004E-3</c:v>
                </c:pt>
                <c:pt idx="326">
                  <c:v>4.0594489999999997E-3</c:v>
                </c:pt>
                <c:pt idx="327">
                  <c:v>4.0342099999999999E-3</c:v>
                </c:pt>
                <c:pt idx="328">
                  <c:v>4.0093170000000001E-3</c:v>
                </c:pt>
                <c:pt idx="329">
                  <c:v>3.9847609999999999E-3</c:v>
                </c:pt>
                <c:pt idx="330">
                  <c:v>3.9605350000000003E-3</c:v>
                </c:pt>
                <c:pt idx="331">
                  <c:v>3.9366330000000001E-3</c:v>
                </c:pt>
                <c:pt idx="332">
                  <c:v>3.913049E-3</c:v>
                </c:pt>
                <c:pt idx="333">
                  <c:v>3.8897749999999998E-3</c:v>
                </c:pt>
                <c:pt idx="334">
                  <c:v>3.866806E-3</c:v>
                </c:pt>
                <c:pt idx="335">
                  <c:v>3.8441349999999998E-3</c:v>
                </c:pt>
                <c:pt idx="336">
                  <c:v>3.8217569999999998E-3</c:v>
                </c:pt>
                <c:pt idx="337">
                  <c:v>3.7996649999999998E-3</c:v>
                </c:pt>
                <c:pt idx="338">
                  <c:v>3.7778550000000001E-3</c:v>
                </c:pt>
                <c:pt idx="339">
                  <c:v>3.7563200000000001E-3</c:v>
                </c:pt>
                <c:pt idx="340">
                  <c:v>3.7350560000000001E-3</c:v>
                </c:pt>
                <c:pt idx="341">
                  <c:v>3.7140570000000002E-3</c:v>
                </c:pt>
                <c:pt idx="342">
                  <c:v>3.6933180000000001E-3</c:v>
                </c:pt>
                <c:pt idx="343">
                  <c:v>3.6728350000000002E-3</c:v>
                </c:pt>
                <c:pt idx="344">
                  <c:v>3.652602E-3</c:v>
                </c:pt>
                <c:pt idx="345">
                  <c:v>3.6326140000000002E-3</c:v>
                </c:pt>
                <c:pt idx="346">
                  <c:v>3.612868E-3</c:v>
                </c:pt>
                <c:pt idx="347">
                  <c:v>3.593359E-3</c:v>
                </c:pt>
                <c:pt idx="348">
                  <c:v>3.5740820000000001E-3</c:v>
                </c:pt>
                <c:pt idx="349">
                  <c:v>3.555033E-3</c:v>
                </c:pt>
                <c:pt idx="350">
                  <c:v>3.5362079999999999E-3</c:v>
                </c:pt>
                <c:pt idx="351">
                  <c:v>3.5176029999999998E-3</c:v>
                </c:pt>
                <c:pt idx="352">
                  <c:v>3.4992140000000001E-3</c:v>
                </c:pt>
                <c:pt idx="353">
                  <c:v>3.4810380000000001E-3</c:v>
                </c:pt>
                <c:pt idx="354">
                  <c:v>3.46307E-3</c:v>
                </c:pt>
                <c:pt idx="355">
                  <c:v>3.445306E-3</c:v>
                </c:pt>
                <c:pt idx="356">
                  <c:v>3.4277439999999999E-3</c:v>
                </c:pt>
                <c:pt idx="357">
                  <c:v>3.4103789999999998E-3</c:v>
                </c:pt>
                <c:pt idx="358">
                  <c:v>3.3932089999999999E-3</c:v>
                </c:pt>
                <c:pt idx="359">
                  <c:v>3.37623E-3</c:v>
                </c:pt>
                <c:pt idx="360">
                  <c:v>3.3594380000000002E-3</c:v>
                </c:pt>
                <c:pt idx="361">
                  <c:v>3.3428310000000001E-3</c:v>
                </c:pt>
                <c:pt idx="362">
                  <c:v>3.3264060000000001E-3</c:v>
                </c:pt>
                <c:pt idx="363">
                  <c:v>3.3101580000000001E-3</c:v>
                </c:pt>
                <c:pt idx="364">
                  <c:v>3.2940859999999999E-3</c:v>
                </c:pt>
                <c:pt idx="365">
                  <c:v>3.2781870000000001E-3</c:v>
                </c:pt>
                <c:pt idx="366">
                  <c:v>3.2624569999999999E-3</c:v>
                </c:pt>
                <c:pt idx="367">
                  <c:v>3.2468940000000002E-3</c:v>
                </c:pt>
                <c:pt idx="368">
                  <c:v>3.231495E-3</c:v>
                </c:pt>
                <c:pt idx="369">
                  <c:v>3.2162570000000001E-3</c:v>
                </c:pt>
                <c:pt idx="370">
                  <c:v>3.2011779999999998E-3</c:v>
                </c:pt>
                <c:pt idx="371">
                  <c:v>3.1862560000000002E-3</c:v>
                </c:pt>
                <c:pt idx="372">
                  <c:v>3.1714870000000002E-3</c:v>
                </c:pt>
                <c:pt idx="373">
                  <c:v>3.15687E-3</c:v>
                </c:pt>
                <c:pt idx="374">
                  <c:v>3.142401E-3</c:v>
                </c:pt>
                <c:pt idx="375">
                  <c:v>3.1280790000000002E-3</c:v>
                </c:pt>
                <c:pt idx="376">
                  <c:v>3.113902E-3</c:v>
                </c:pt>
                <c:pt idx="377">
                  <c:v>3.0998660000000002E-3</c:v>
                </c:pt>
                <c:pt idx="378">
                  <c:v>3.0859709999999999E-3</c:v>
                </c:pt>
                <c:pt idx="379">
                  <c:v>3.0722129999999999E-3</c:v>
                </c:pt>
                <c:pt idx="380">
                  <c:v>3.0585909999999998E-3</c:v>
                </c:pt>
                <c:pt idx="381">
                  <c:v>3.0451020000000001E-3</c:v>
                </c:pt>
                <c:pt idx="382">
                  <c:v>3.0317450000000002E-3</c:v>
                </c:pt>
                <c:pt idx="383">
                  <c:v>3.0185170000000001E-3</c:v>
                </c:pt>
                <c:pt idx="384">
                  <c:v>3.0054169999999998E-3</c:v>
                </c:pt>
                <c:pt idx="385">
                  <c:v>2.992443E-3</c:v>
                </c:pt>
                <c:pt idx="386">
                  <c:v>2.9795920000000001E-3</c:v>
                </c:pt>
                <c:pt idx="387">
                  <c:v>2.966864E-3</c:v>
                </c:pt>
                <c:pt idx="388">
                  <c:v>2.9542549999999998E-3</c:v>
                </c:pt>
                <c:pt idx="389">
                  <c:v>2.9417649999999998E-3</c:v>
                </c:pt>
                <c:pt idx="390">
                  <c:v>2.9293919999999998E-3</c:v>
                </c:pt>
                <c:pt idx="391">
                  <c:v>2.917134E-3</c:v>
                </c:pt>
                <c:pt idx="392">
                  <c:v>2.9049900000000001E-3</c:v>
                </c:pt>
                <c:pt idx="393">
                  <c:v>2.8929569999999998E-3</c:v>
                </c:pt>
                <c:pt idx="394">
                  <c:v>2.8810340000000002E-3</c:v>
                </c:pt>
                <c:pt idx="395">
                  <c:v>2.86922E-3</c:v>
                </c:pt>
                <c:pt idx="396">
                  <c:v>2.8575129999999999E-3</c:v>
                </c:pt>
                <c:pt idx="397">
                  <c:v>2.845911E-3</c:v>
                </c:pt>
                <c:pt idx="398">
                  <c:v>2.8344139999999999E-3</c:v>
                </c:pt>
                <c:pt idx="399">
                  <c:v>2.823019E-3</c:v>
                </c:pt>
              </c:numCache>
            </c:numRef>
          </c:yVal>
          <c:smooth val="1"/>
          <c:extLst>
            <c:ext xmlns:c16="http://schemas.microsoft.com/office/drawing/2014/chart" uri="{C3380CC4-5D6E-409C-BE32-E72D297353CC}">
              <c16:uniqueId val="{00000005-B8DF-4B46-BB08-C5B84411FC53}"/>
            </c:ext>
          </c:extLst>
        </c:ser>
        <c:ser>
          <c:idx val="1"/>
          <c:order val="6"/>
          <c:tx>
            <c:strRef>
              <c:f>主振動!$H$1</c:f>
              <c:strCache>
                <c:ptCount val="1"/>
                <c:pt idx="0">
                  <c:v>1.28</c:v>
                </c:pt>
              </c:strCache>
            </c:strRef>
          </c:tx>
          <c:spPr>
            <a:ln w="19050" cap="rnd">
              <a:solidFill>
                <a:schemeClr val="accent2"/>
              </a:solidFill>
              <a:round/>
            </a:ln>
            <a:effectLst/>
          </c:spPr>
          <c:marker>
            <c:symbol val="none"/>
          </c:marker>
          <c:xVal>
            <c:numRef>
              <c:f>主振動!$A$2:$A$401</c:f>
              <c:numCache>
                <c:formatCode>0.00E+00</c:formatCode>
                <c:ptCount val="400"/>
                <c:pt idx="0" formatCode="General">
                  <c:v>0</c:v>
                </c:pt>
                <c:pt idx="1">
                  <c:v>2.7921919999999999E-2</c:v>
                </c:pt>
                <c:pt idx="2">
                  <c:v>5.5843839999999999E-2</c:v>
                </c:pt>
                <c:pt idx="3">
                  <c:v>8.3765759999999995E-2</c:v>
                </c:pt>
                <c:pt idx="4">
                  <c:v>0.1116877</c:v>
                </c:pt>
                <c:pt idx="5">
                  <c:v>0.1396096</c:v>
                </c:pt>
                <c:pt idx="6">
                  <c:v>0.1675315</c:v>
                </c:pt>
                <c:pt idx="7">
                  <c:v>0.1954534</c:v>
                </c:pt>
                <c:pt idx="8">
                  <c:v>0.2233754</c:v>
                </c:pt>
                <c:pt idx="9">
                  <c:v>0.2512973</c:v>
                </c:pt>
                <c:pt idx="10">
                  <c:v>0.2792192</c:v>
                </c:pt>
                <c:pt idx="11">
                  <c:v>0.3071411</c:v>
                </c:pt>
                <c:pt idx="12">
                  <c:v>0.335063</c:v>
                </c:pt>
                <c:pt idx="13">
                  <c:v>0.362985</c:v>
                </c:pt>
                <c:pt idx="14">
                  <c:v>0.3909069</c:v>
                </c:pt>
                <c:pt idx="15">
                  <c:v>0.4188288</c:v>
                </c:pt>
                <c:pt idx="16">
                  <c:v>0.4467507</c:v>
                </c:pt>
                <c:pt idx="17">
                  <c:v>0.4746726</c:v>
                </c:pt>
                <c:pt idx="18">
                  <c:v>0.5025946</c:v>
                </c:pt>
                <c:pt idx="19">
                  <c:v>0.53051649999999995</c:v>
                </c:pt>
                <c:pt idx="20">
                  <c:v>0.5584384</c:v>
                </c:pt>
                <c:pt idx="21">
                  <c:v>0.58636029999999995</c:v>
                </c:pt>
                <c:pt idx="22">
                  <c:v>0.6142822</c:v>
                </c:pt>
                <c:pt idx="23">
                  <c:v>0.6422042</c:v>
                </c:pt>
                <c:pt idx="24">
                  <c:v>0.67012609999999995</c:v>
                </c:pt>
                <c:pt idx="25">
                  <c:v>0.698048</c:v>
                </c:pt>
                <c:pt idx="26">
                  <c:v>0.72596989999999995</c:v>
                </c:pt>
                <c:pt idx="27">
                  <c:v>0.7538918</c:v>
                </c:pt>
                <c:pt idx="28">
                  <c:v>0.7818138</c:v>
                </c:pt>
                <c:pt idx="29">
                  <c:v>0.80973569999999995</c:v>
                </c:pt>
                <c:pt idx="30">
                  <c:v>0.8376576</c:v>
                </c:pt>
                <c:pt idx="31">
                  <c:v>0.86557949999999995</c:v>
                </c:pt>
                <c:pt idx="32">
                  <c:v>0.8935014</c:v>
                </c:pt>
                <c:pt idx="33">
                  <c:v>0.9214234</c:v>
                </c:pt>
                <c:pt idx="34">
                  <c:v>0.94934529999999995</c:v>
                </c:pt>
                <c:pt idx="35">
                  <c:v>0.9772672</c:v>
                </c:pt>
                <c:pt idx="36">
                  <c:v>1.0051890000000001</c:v>
                </c:pt>
                <c:pt idx="37">
                  <c:v>1.0331109999999999</c:v>
                </c:pt>
                <c:pt idx="38">
                  <c:v>1.0610329999999999</c:v>
                </c:pt>
                <c:pt idx="39">
                  <c:v>1.0889549999999999</c:v>
                </c:pt>
                <c:pt idx="40">
                  <c:v>1.1168769999999999</c:v>
                </c:pt>
                <c:pt idx="41">
                  <c:v>1.1447989999999999</c:v>
                </c:pt>
                <c:pt idx="42">
                  <c:v>1.1727209999999999</c:v>
                </c:pt>
                <c:pt idx="43">
                  <c:v>1.2006429999999999</c:v>
                </c:pt>
                <c:pt idx="44">
                  <c:v>1.228564</c:v>
                </c:pt>
                <c:pt idx="45">
                  <c:v>1.256486</c:v>
                </c:pt>
                <c:pt idx="46">
                  <c:v>1.284408</c:v>
                </c:pt>
                <c:pt idx="47">
                  <c:v>1.31233</c:v>
                </c:pt>
                <c:pt idx="48">
                  <c:v>1.340252</c:v>
                </c:pt>
                <c:pt idx="49">
                  <c:v>1.368174</c:v>
                </c:pt>
                <c:pt idx="50">
                  <c:v>1.396096</c:v>
                </c:pt>
                <c:pt idx="51">
                  <c:v>1.424018</c:v>
                </c:pt>
                <c:pt idx="52">
                  <c:v>1.45194</c:v>
                </c:pt>
                <c:pt idx="53">
                  <c:v>1.479862</c:v>
                </c:pt>
                <c:pt idx="54">
                  <c:v>1.507784</c:v>
                </c:pt>
                <c:pt idx="55">
                  <c:v>1.535706</c:v>
                </c:pt>
                <c:pt idx="56">
                  <c:v>1.563628</c:v>
                </c:pt>
                <c:pt idx="57">
                  <c:v>1.5915490000000001</c:v>
                </c:pt>
                <c:pt idx="58">
                  <c:v>1.6194710000000001</c:v>
                </c:pt>
                <c:pt idx="59">
                  <c:v>1.6473930000000001</c:v>
                </c:pt>
                <c:pt idx="60">
                  <c:v>1.6753150000000001</c:v>
                </c:pt>
                <c:pt idx="61">
                  <c:v>1.7032369999999999</c:v>
                </c:pt>
                <c:pt idx="62">
                  <c:v>1.7311589999999999</c:v>
                </c:pt>
                <c:pt idx="63">
                  <c:v>1.7590809999999999</c:v>
                </c:pt>
                <c:pt idx="64">
                  <c:v>1.7870029999999999</c:v>
                </c:pt>
                <c:pt idx="65">
                  <c:v>1.8149249999999999</c:v>
                </c:pt>
                <c:pt idx="66">
                  <c:v>1.8428469999999999</c:v>
                </c:pt>
                <c:pt idx="67">
                  <c:v>1.8707689999999999</c:v>
                </c:pt>
                <c:pt idx="68">
                  <c:v>1.8986909999999999</c:v>
                </c:pt>
                <c:pt idx="69">
                  <c:v>1.926612</c:v>
                </c:pt>
                <c:pt idx="70">
                  <c:v>1.954534</c:v>
                </c:pt>
                <c:pt idx="71">
                  <c:v>1.982456</c:v>
                </c:pt>
                <c:pt idx="72">
                  <c:v>2.0103780000000002</c:v>
                </c:pt>
                <c:pt idx="73">
                  <c:v>2.0383</c:v>
                </c:pt>
                <c:pt idx="74">
                  <c:v>2.0662219999999998</c:v>
                </c:pt>
                <c:pt idx="75">
                  <c:v>2.094144</c:v>
                </c:pt>
                <c:pt idx="76">
                  <c:v>2.1220659999999998</c:v>
                </c:pt>
                <c:pt idx="77">
                  <c:v>2.149988</c:v>
                </c:pt>
                <c:pt idx="78">
                  <c:v>2.1779099999999998</c:v>
                </c:pt>
                <c:pt idx="79">
                  <c:v>2.205832</c:v>
                </c:pt>
                <c:pt idx="80">
                  <c:v>2.2337539999999998</c:v>
                </c:pt>
                <c:pt idx="81">
                  <c:v>2.261676</c:v>
                </c:pt>
                <c:pt idx="82">
                  <c:v>2.2895970000000001</c:v>
                </c:pt>
                <c:pt idx="83">
                  <c:v>2.3175189999999999</c:v>
                </c:pt>
                <c:pt idx="84">
                  <c:v>2.3454410000000001</c:v>
                </c:pt>
                <c:pt idx="85">
                  <c:v>2.3733629999999999</c:v>
                </c:pt>
                <c:pt idx="86">
                  <c:v>2.4012850000000001</c:v>
                </c:pt>
                <c:pt idx="87">
                  <c:v>2.4292069999999999</c:v>
                </c:pt>
                <c:pt idx="88">
                  <c:v>2.4571290000000001</c:v>
                </c:pt>
                <c:pt idx="89">
                  <c:v>2.4850509999999999</c:v>
                </c:pt>
                <c:pt idx="90">
                  <c:v>2.5129730000000001</c:v>
                </c:pt>
                <c:pt idx="91">
                  <c:v>2.5408949999999999</c:v>
                </c:pt>
                <c:pt idx="92">
                  <c:v>2.5688170000000001</c:v>
                </c:pt>
                <c:pt idx="93">
                  <c:v>2.5967389999999999</c:v>
                </c:pt>
                <c:pt idx="94">
                  <c:v>2.62466</c:v>
                </c:pt>
                <c:pt idx="95">
                  <c:v>2.6525820000000002</c:v>
                </c:pt>
                <c:pt idx="96">
                  <c:v>2.680504</c:v>
                </c:pt>
                <c:pt idx="97">
                  <c:v>2.7084260000000002</c:v>
                </c:pt>
                <c:pt idx="98">
                  <c:v>2.736348</c:v>
                </c:pt>
                <c:pt idx="99">
                  <c:v>2.7642699999999998</c:v>
                </c:pt>
                <c:pt idx="100">
                  <c:v>2.792192</c:v>
                </c:pt>
                <c:pt idx="101">
                  <c:v>2.8201139999999998</c:v>
                </c:pt>
                <c:pt idx="102">
                  <c:v>2.848036</c:v>
                </c:pt>
                <c:pt idx="103">
                  <c:v>2.8759579999999998</c:v>
                </c:pt>
                <c:pt idx="104">
                  <c:v>2.90388</c:v>
                </c:pt>
                <c:pt idx="105">
                  <c:v>2.9318019999999998</c:v>
                </c:pt>
                <c:pt idx="106">
                  <c:v>2.959724</c:v>
                </c:pt>
                <c:pt idx="107">
                  <c:v>2.9876450000000001</c:v>
                </c:pt>
                <c:pt idx="108">
                  <c:v>3.0155669999999999</c:v>
                </c:pt>
                <c:pt idx="109">
                  <c:v>3.0434890000000001</c:v>
                </c:pt>
                <c:pt idx="110">
                  <c:v>3.0714109999999999</c:v>
                </c:pt>
                <c:pt idx="111">
                  <c:v>3.0993330000000001</c:v>
                </c:pt>
                <c:pt idx="112">
                  <c:v>3.1272549999999999</c:v>
                </c:pt>
                <c:pt idx="113">
                  <c:v>3.1551770000000001</c:v>
                </c:pt>
                <c:pt idx="114">
                  <c:v>3.1830989999999999</c:v>
                </c:pt>
                <c:pt idx="115">
                  <c:v>3.2110210000000001</c:v>
                </c:pt>
                <c:pt idx="116">
                  <c:v>3.2389429999999999</c:v>
                </c:pt>
                <c:pt idx="117">
                  <c:v>3.2668650000000001</c:v>
                </c:pt>
                <c:pt idx="118">
                  <c:v>3.2947869999999999</c:v>
                </c:pt>
                <c:pt idx="119">
                  <c:v>3.322708</c:v>
                </c:pt>
                <c:pt idx="120">
                  <c:v>3.3506300000000002</c:v>
                </c:pt>
                <c:pt idx="121">
                  <c:v>3.378552</c:v>
                </c:pt>
                <c:pt idx="122">
                  <c:v>3.4064739999999998</c:v>
                </c:pt>
                <c:pt idx="123">
                  <c:v>3.434396</c:v>
                </c:pt>
                <c:pt idx="124">
                  <c:v>3.4623179999999998</c:v>
                </c:pt>
                <c:pt idx="125">
                  <c:v>3.49024</c:v>
                </c:pt>
                <c:pt idx="126">
                  <c:v>3.5181619999999998</c:v>
                </c:pt>
                <c:pt idx="127">
                  <c:v>3.546084</c:v>
                </c:pt>
                <c:pt idx="128">
                  <c:v>3.5740059999999998</c:v>
                </c:pt>
                <c:pt idx="129">
                  <c:v>3.601928</c:v>
                </c:pt>
                <c:pt idx="130">
                  <c:v>3.6298499999999998</c:v>
                </c:pt>
                <c:pt idx="131">
                  <c:v>3.6577709999999999</c:v>
                </c:pt>
                <c:pt idx="132">
                  <c:v>3.6856930000000001</c:v>
                </c:pt>
                <c:pt idx="133">
                  <c:v>3.7136149999999999</c:v>
                </c:pt>
                <c:pt idx="134">
                  <c:v>3.7415370000000001</c:v>
                </c:pt>
                <c:pt idx="135">
                  <c:v>3.7694589999999999</c:v>
                </c:pt>
                <c:pt idx="136">
                  <c:v>3.7973810000000001</c:v>
                </c:pt>
                <c:pt idx="137">
                  <c:v>3.8253029999999999</c:v>
                </c:pt>
                <c:pt idx="138">
                  <c:v>3.8532250000000001</c:v>
                </c:pt>
                <c:pt idx="139">
                  <c:v>3.8811469999999999</c:v>
                </c:pt>
                <c:pt idx="140">
                  <c:v>3.9090690000000001</c:v>
                </c:pt>
                <c:pt idx="141">
                  <c:v>3.9369909999999999</c:v>
                </c:pt>
                <c:pt idx="142">
                  <c:v>3.9649130000000001</c:v>
                </c:pt>
                <c:pt idx="143">
                  <c:v>3.9928349999999999</c:v>
                </c:pt>
                <c:pt idx="144">
                  <c:v>4.0207560000000004</c:v>
                </c:pt>
                <c:pt idx="145">
                  <c:v>4.0486779999999998</c:v>
                </c:pt>
                <c:pt idx="146">
                  <c:v>4.0766</c:v>
                </c:pt>
                <c:pt idx="147">
                  <c:v>4.1045220000000002</c:v>
                </c:pt>
                <c:pt idx="148">
                  <c:v>4.1324439999999996</c:v>
                </c:pt>
                <c:pt idx="149">
                  <c:v>4.1603659999999998</c:v>
                </c:pt>
                <c:pt idx="150">
                  <c:v>4.188288</c:v>
                </c:pt>
                <c:pt idx="151">
                  <c:v>4.2162100000000002</c:v>
                </c:pt>
                <c:pt idx="152">
                  <c:v>4.2441319999999996</c:v>
                </c:pt>
                <c:pt idx="153">
                  <c:v>4.2720539999999998</c:v>
                </c:pt>
                <c:pt idx="154">
                  <c:v>4.299976</c:v>
                </c:pt>
                <c:pt idx="155">
                  <c:v>4.3278980000000002</c:v>
                </c:pt>
                <c:pt idx="156">
                  <c:v>4.3558190000000003</c:v>
                </c:pt>
                <c:pt idx="157">
                  <c:v>4.3837409999999997</c:v>
                </c:pt>
                <c:pt idx="158">
                  <c:v>4.4116629999999999</c:v>
                </c:pt>
                <c:pt idx="159">
                  <c:v>4.4395850000000001</c:v>
                </c:pt>
                <c:pt idx="160">
                  <c:v>4.4675070000000003</c:v>
                </c:pt>
                <c:pt idx="161">
                  <c:v>4.4954289999999997</c:v>
                </c:pt>
                <c:pt idx="162">
                  <c:v>4.5233509999999999</c:v>
                </c:pt>
                <c:pt idx="163">
                  <c:v>4.5512730000000001</c:v>
                </c:pt>
                <c:pt idx="164">
                  <c:v>4.5791950000000003</c:v>
                </c:pt>
                <c:pt idx="165">
                  <c:v>4.6071169999999997</c:v>
                </c:pt>
                <c:pt idx="166">
                  <c:v>4.6350389999999999</c:v>
                </c:pt>
                <c:pt idx="167">
                  <c:v>4.6629610000000001</c:v>
                </c:pt>
                <c:pt idx="168">
                  <c:v>4.6908830000000004</c:v>
                </c:pt>
                <c:pt idx="169">
                  <c:v>4.7188040000000004</c:v>
                </c:pt>
                <c:pt idx="170">
                  <c:v>4.7467259999999998</c:v>
                </c:pt>
                <c:pt idx="171">
                  <c:v>4.774648</c:v>
                </c:pt>
                <c:pt idx="172">
                  <c:v>4.8025700000000002</c:v>
                </c:pt>
                <c:pt idx="173">
                  <c:v>4.8304919999999996</c:v>
                </c:pt>
                <c:pt idx="174">
                  <c:v>4.8584139999999998</c:v>
                </c:pt>
                <c:pt idx="175">
                  <c:v>4.886336</c:v>
                </c:pt>
                <c:pt idx="176">
                  <c:v>4.9142580000000002</c:v>
                </c:pt>
                <c:pt idx="177">
                  <c:v>4.9421799999999996</c:v>
                </c:pt>
                <c:pt idx="178">
                  <c:v>4.9701019999999998</c:v>
                </c:pt>
                <c:pt idx="179">
                  <c:v>4.998024</c:v>
                </c:pt>
                <c:pt idx="180">
                  <c:v>5.0259460000000002</c:v>
                </c:pt>
                <c:pt idx="181">
                  <c:v>5.0538670000000003</c:v>
                </c:pt>
                <c:pt idx="182">
                  <c:v>5.0817889999999997</c:v>
                </c:pt>
                <c:pt idx="183">
                  <c:v>5.1097109999999999</c:v>
                </c:pt>
                <c:pt idx="184">
                  <c:v>5.1376330000000001</c:v>
                </c:pt>
                <c:pt idx="185">
                  <c:v>5.1655550000000003</c:v>
                </c:pt>
                <c:pt idx="186">
                  <c:v>5.1934769999999997</c:v>
                </c:pt>
                <c:pt idx="187">
                  <c:v>5.2213989999999999</c:v>
                </c:pt>
                <c:pt idx="188">
                  <c:v>5.2493210000000001</c:v>
                </c:pt>
                <c:pt idx="189">
                  <c:v>5.2772430000000004</c:v>
                </c:pt>
                <c:pt idx="190">
                  <c:v>5.3051649999999997</c:v>
                </c:pt>
                <c:pt idx="191">
                  <c:v>5.3330869999999999</c:v>
                </c:pt>
                <c:pt idx="192">
                  <c:v>5.3610090000000001</c:v>
                </c:pt>
                <c:pt idx="193">
                  <c:v>5.3889310000000004</c:v>
                </c:pt>
                <c:pt idx="194">
                  <c:v>5.4168520000000004</c:v>
                </c:pt>
                <c:pt idx="195">
                  <c:v>5.4447739999999998</c:v>
                </c:pt>
                <c:pt idx="196">
                  <c:v>5.472696</c:v>
                </c:pt>
                <c:pt idx="197">
                  <c:v>5.5006180000000002</c:v>
                </c:pt>
                <c:pt idx="198">
                  <c:v>5.5285399999999996</c:v>
                </c:pt>
                <c:pt idx="199">
                  <c:v>5.5564619999999998</c:v>
                </c:pt>
                <c:pt idx="200">
                  <c:v>5.584384</c:v>
                </c:pt>
                <c:pt idx="201">
                  <c:v>5.6123060000000002</c:v>
                </c:pt>
                <c:pt idx="202">
                  <c:v>5.6402279999999996</c:v>
                </c:pt>
                <c:pt idx="203">
                  <c:v>5.6681499999999998</c:v>
                </c:pt>
                <c:pt idx="204">
                  <c:v>5.696072</c:v>
                </c:pt>
                <c:pt idx="205">
                  <c:v>5.7239940000000002</c:v>
                </c:pt>
                <c:pt idx="206">
                  <c:v>5.7519150000000003</c:v>
                </c:pt>
                <c:pt idx="207">
                  <c:v>5.7798369999999997</c:v>
                </c:pt>
                <c:pt idx="208">
                  <c:v>5.8077589999999999</c:v>
                </c:pt>
                <c:pt idx="209">
                  <c:v>5.8356810000000001</c:v>
                </c:pt>
                <c:pt idx="210">
                  <c:v>5.8636030000000003</c:v>
                </c:pt>
                <c:pt idx="211">
                  <c:v>5.8915249999999997</c:v>
                </c:pt>
                <c:pt idx="212">
                  <c:v>5.9194469999999999</c:v>
                </c:pt>
                <c:pt idx="213">
                  <c:v>5.9473690000000001</c:v>
                </c:pt>
                <c:pt idx="214">
                  <c:v>5.9752910000000004</c:v>
                </c:pt>
                <c:pt idx="215">
                  <c:v>6.0032129999999997</c:v>
                </c:pt>
                <c:pt idx="216">
                  <c:v>6.0311349999999999</c:v>
                </c:pt>
                <c:pt idx="217">
                  <c:v>6.0590570000000001</c:v>
                </c:pt>
                <c:pt idx="218">
                  <c:v>6.0869790000000004</c:v>
                </c:pt>
                <c:pt idx="219">
                  <c:v>6.1148999999999996</c:v>
                </c:pt>
                <c:pt idx="220">
                  <c:v>6.1428219999999998</c:v>
                </c:pt>
                <c:pt idx="221">
                  <c:v>6.170744</c:v>
                </c:pt>
                <c:pt idx="222">
                  <c:v>6.1986660000000002</c:v>
                </c:pt>
                <c:pt idx="223">
                  <c:v>6.2265879999999996</c:v>
                </c:pt>
                <c:pt idx="224">
                  <c:v>6.2545099999999998</c:v>
                </c:pt>
                <c:pt idx="225">
                  <c:v>6.282432</c:v>
                </c:pt>
                <c:pt idx="226">
                  <c:v>6.3103540000000002</c:v>
                </c:pt>
                <c:pt idx="227">
                  <c:v>6.3382759999999996</c:v>
                </c:pt>
                <c:pt idx="228">
                  <c:v>6.3661979999999998</c:v>
                </c:pt>
                <c:pt idx="229">
                  <c:v>6.39412</c:v>
                </c:pt>
                <c:pt idx="230">
                  <c:v>6.4220420000000003</c:v>
                </c:pt>
                <c:pt idx="231">
                  <c:v>6.4499630000000003</c:v>
                </c:pt>
                <c:pt idx="232">
                  <c:v>6.4778849999999997</c:v>
                </c:pt>
                <c:pt idx="233">
                  <c:v>6.5058069999999999</c:v>
                </c:pt>
                <c:pt idx="234">
                  <c:v>6.5337290000000001</c:v>
                </c:pt>
                <c:pt idx="235">
                  <c:v>6.5616510000000003</c:v>
                </c:pt>
                <c:pt idx="236">
                  <c:v>6.5895729999999997</c:v>
                </c:pt>
                <c:pt idx="237">
                  <c:v>6.6174949999999999</c:v>
                </c:pt>
                <c:pt idx="238">
                  <c:v>6.6454170000000001</c:v>
                </c:pt>
                <c:pt idx="239">
                  <c:v>6.6733390000000004</c:v>
                </c:pt>
                <c:pt idx="240">
                  <c:v>6.7012609999999997</c:v>
                </c:pt>
                <c:pt idx="241">
                  <c:v>6.7291829999999999</c:v>
                </c:pt>
                <c:pt idx="242">
                  <c:v>6.7571050000000001</c:v>
                </c:pt>
                <c:pt idx="243">
                  <c:v>6.7850270000000004</c:v>
                </c:pt>
                <c:pt idx="244">
                  <c:v>6.8129479999999996</c:v>
                </c:pt>
                <c:pt idx="245">
                  <c:v>6.8408699999999998</c:v>
                </c:pt>
                <c:pt idx="246">
                  <c:v>6.868792</c:v>
                </c:pt>
                <c:pt idx="247">
                  <c:v>6.8967140000000002</c:v>
                </c:pt>
                <c:pt idx="248">
                  <c:v>6.9246359999999996</c:v>
                </c:pt>
                <c:pt idx="249">
                  <c:v>6.9525579999999998</c:v>
                </c:pt>
                <c:pt idx="250">
                  <c:v>6.98048</c:v>
                </c:pt>
                <c:pt idx="251">
                  <c:v>7.0084020000000002</c:v>
                </c:pt>
                <c:pt idx="252">
                  <c:v>7.0363239999999996</c:v>
                </c:pt>
                <c:pt idx="253">
                  <c:v>7.0642459999999998</c:v>
                </c:pt>
                <c:pt idx="254">
                  <c:v>7.092168</c:v>
                </c:pt>
                <c:pt idx="255">
                  <c:v>7.1200900000000003</c:v>
                </c:pt>
                <c:pt idx="256">
                  <c:v>7.1480110000000003</c:v>
                </c:pt>
                <c:pt idx="257">
                  <c:v>7.1759329999999997</c:v>
                </c:pt>
                <c:pt idx="258">
                  <c:v>7.2038549999999999</c:v>
                </c:pt>
                <c:pt idx="259">
                  <c:v>7.2317770000000001</c:v>
                </c:pt>
                <c:pt idx="260">
                  <c:v>7.2596990000000003</c:v>
                </c:pt>
                <c:pt idx="261">
                  <c:v>7.2876209999999997</c:v>
                </c:pt>
                <c:pt idx="262">
                  <c:v>7.3155429999999999</c:v>
                </c:pt>
                <c:pt idx="263">
                  <c:v>7.3434650000000001</c:v>
                </c:pt>
                <c:pt idx="264">
                  <c:v>7.3713870000000004</c:v>
                </c:pt>
                <c:pt idx="265">
                  <c:v>7.3993089999999997</c:v>
                </c:pt>
                <c:pt idx="266">
                  <c:v>7.4272309999999999</c:v>
                </c:pt>
                <c:pt idx="267">
                  <c:v>7.4551530000000001</c:v>
                </c:pt>
                <c:pt idx="268">
                  <c:v>7.4830750000000004</c:v>
                </c:pt>
                <c:pt idx="269">
                  <c:v>7.5109959999999996</c:v>
                </c:pt>
                <c:pt idx="270">
                  <c:v>7.5389179999999998</c:v>
                </c:pt>
                <c:pt idx="271">
                  <c:v>7.56684</c:v>
                </c:pt>
                <c:pt idx="272">
                  <c:v>7.5947620000000002</c:v>
                </c:pt>
                <c:pt idx="273">
                  <c:v>7.6226839999999996</c:v>
                </c:pt>
                <c:pt idx="274">
                  <c:v>7.6506059999999998</c:v>
                </c:pt>
                <c:pt idx="275">
                  <c:v>7.678528</c:v>
                </c:pt>
                <c:pt idx="276">
                  <c:v>7.7064500000000002</c:v>
                </c:pt>
                <c:pt idx="277">
                  <c:v>7.7343719999999996</c:v>
                </c:pt>
                <c:pt idx="278">
                  <c:v>7.7622939999999998</c:v>
                </c:pt>
                <c:pt idx="279">
                  <c:v>7.790216</c:v>
                </c:pt>
                <c:pt idx="280">
                  <c:v>7.8181380000000003</c:v>
                </c:pt>
                <c:pt idx="281">
                  <c:v>7.8460590000000003</c:v>
                </c:pt>
                <c:pt idx="282">
                  <c:v>7.8739809999999997</c:v>
                </c:pt>
                <c:pt idx="283">
                  <c:v>7.9019029999999999</c:v>
                </c:pt>
                <c:pt idx="284">
                  <c:v>7.9298250000000001</c:v>
                </c:pt>
                <c:pt idx="285">
                  <c:v>7.9577470000000003</c:v>
                </c:pt>
                <c:pt idx="286">
                  <c:v>7.9856689999999997</c:v>
                </c:pt>
                <c:pt idx="287">
                  <c:v>8.0135909999999999</c:v>
                </c:pt>
                <c:pt idx="288">
                  <c:v>8.0415130000000001</c:v>
                </c:pt>
                <c:pt idx="289">
                  <c:v>8.0694350000000004</c:v>
                </c:pt>
                <c:pt idx="290">
                  <c:v>8.0973570000000006</c:v>
                </c:pt>
                <c:pt idx="291">
                  <c:v>8.1252790000000008</c:v>
                </c:pt>
                <c:pt idx="292">
                  <c:v>8.1532009999999993</c:v>
                </c:pt>
                <c:pt idx="293">
                  <c:v>8.1811229999999995</c:v>
                </c:pt>
                <c:pt idx="294">
                  <c:v>8.2090440000000005</c:v>
                </c:pt>
                <c:pt idx="295">
                  <c:v>8.2369660000000007</c:v>
                </c:pt>
                <c:pt idx="296">
                  <c:v>8.2648879999999991</c:v>
                </c:pt>
                <c:pt idx="297">
                  <c:v>8.2928099999999993</c:v>
                </c:pt>
                <c:pt idx="298">
                  <c:v>8.3207319999999996</c:v>
                </c:pt>
                <c:pt idx="299">
                  <c:v>8.3486539999999998</c:v>
                </c:pt>
                <c:pt idx="300">
                  <c:v>8.376576</c:v>
                </c:pt>
                <c:pt idx="301">
                  <c:v>8.4044980000000002</c:v>
                </c:pt>
                <c:pt idx="302">
                  <c:v>8.4324200000000005</c:v>
                </c:pt>
                <c:pt idx="303">
                  <c:v>8.4603420000000007</c:v>
                </c:pt>
                <c:pt idx="304">
                  <c:v>8.4882639999999991</c:v>
                </c:pt>
                <c:pt idx="305">
                  <c:v>8.5161859999999994</c:v>
                </c:pt>
                <c:pt idx="306">
                  <c:v>8.5441070000000003</c:v>
                </c:pt>
                <c:pt idx="307">
                  <c:v>8.5720290000000006</c:v>
                </c:pt>
                <c:pt idx="308">
                  <c:v>8.5999510000000008</c:v>
                </c:pt>
                <c:pt idx="309">
                  <c:v>8.6278729999999992</c:v>
                </c:pt>
                <c:pt idx="310">
                  <c:v>8.6557949999999995</c:v>
                </c:pt>
                <c:pt idx="311">
                  <c:v>8.6837169999999997</c:v>
                </c:pt>
                <c:pt idx="312">
                  <c:v>8.7116389999999999</c:v>
                </c:pt>
                <c:pt idx="313">
                  <c:v>8.7395610000000001</c:v>
                </c:pt>
                <c:pt idx="314">
                  <c:v>8.7674830000000004</c:v>
                </c:pt>
                <c:pt idx="315">
                  <c:v>8.7954050000000006</c:v>
                </c:pt>
                <c:pt idx="316">
                  <c:v>8.8233270000000008</c:v>
                </c:pt>
                <c:pt idx="317">
                  <c:v>8.8512489999999993</c:v>
                </c:pt>
                <c:pt idx="318">
                  <c:v>8.8791709999999995</c:v>
                </c:pt>
                <c:pt idx="319">
                  <c:v>8.9070920000000005</c:v>
                </c:pt>
                <c:pt idx="320">
                  <c:v>8.9350140000000007</c:v>
                </c:pt>
                <c:pt idx="321">
                  <c:v>8.9629359999999991</c:v>
                </c:pt>
                <c:pt idx="322">
                  <c:v>8.9908579999999994</c:v>
                </c:pt>
                <c:pt idx="323">
                  <c:v>9.0187799999999996</c:v>
                </c:pt>
                <c:pt idx="324">
                  <c:v>9.0467019999999998</c:v>
                </c:pt>
                <c:pt idx="325">
                  <c:v>9.074624</c:v>
                </c:pt>
                <c:pt idx="326">
                  <c:v>9.1025460000000002</c:v>
                </c:pt>
                <c:pt idx="327">
                  <c:v>9.1304680000000005</c:v>
                </c:pt>
                <c:pt idx="328">
                  <c:v>9.1583900000000007</c:v>
                </c:pt>
                <c:pt idx="329">
                  <c:v>9.1863119999999991</c:v>
                </c:pt>
                <c:pt idx="330">
                  <c:v>9.2142339999999994</c:v>
                </c:pt>
                <c:pt idx="331">
                  <c:v>9.2421550000000003</c:v>
                </c:pt>
                <c:pt idx="332">
                  <c:v>9.2700770000000006</c:v>
                </c:pt>
                <c:pt idx="333">
                  <c:v>9.2979990000000008</c:v>
                </c:pt>
                <c:pt idx="334">
                  <c:v>9.3259209999999992</c:v>
                </c:pt>
                <c:pt idx="335">
                  <c:v>9.3538429999999995</c:v>
                </c:pt>
                <c:pt idx="336">
                  <c:v>9.3817649999999997</c:v>
                </c:pt>
                <c:pt idx="337">
                  <c:v>9.4096869999999999</c:v>
                </c:pt>
                <c:pt idx="338">
                  <c:v>9.4376090000000001</c:v>
                </c:pt>
                <c:pt idx="339">
                  <c:v>9.4655310000000004</c:v>
                </c:pt>
                <c:pt idx="340">
                  <c:v>9.4934530000000006</c:v>
                </c:pt>
                <c:pt idx="341">
                  <c:v>9.5213750000000008</c:v>
                </c:pt>
                <c:pt idx="342">
                  <c:v>9.5492969999999993</c:v>
                </c:pt>
                <c:pt idx="343">
                  <c:v>9.5772189999999995</c:v>
                </c:pt>
                <c:pt idx="344">
                  <c:v>9.6051400000000005</c:v>
                </c:pt>
                <c:pt idx="345">
                  <c:v>9.6330620000000007</c:v>
                </c:pt>
                <c:pt idx="346">
                  <c:v>9.6609839999999991</c:v>
                </c:pt>
                <c:pt idx="347">
                  <c:v>9.6889059999999994</c:v>
                </c:pt>
                <c:pt idx="348">
                  <c:v>9.7168279999999996</c:v>
                </c:pt>
                <c:pt idx="349">
                  <c:v>9.7447499999999998</c:v>
                </c:pt>
                <c:pt idx="350">
                  <c:v>9.772672</c:v>
                </c:pt>
                <c:pt idx="351">
                  <c:v>9.8005940000000002</c:v>
                </c:pt>
                <c:pt idx="352">
                  <c:v>9.8285160000000005</c:v>
                </c:pt>
                <c:pt idx="353">
                  <c:v>9.8564380000000007</c:v>
                </c:pt>
                <c:pt idx="354">
                  <c:v>9.8843599999999991</c:v>
                </c:pt>
                <c:pt idx="355">
                  <c:v>9.9122819999999994</c:v>
                </c:pt>
                <c:pt idx="356">
                  <c:v>9.9402030000000003</c:v>
                </c:pt>
                <c:pt idx="357">
                  <c:v>9.9681250000000006</c:v>
                </c:pt>
                <c:pt idx="358">
                  <c:v>9.9960470000000008</c:v>
                </c:pt>
                <c:pt idx="359">
                  <c:v>10.02397</c:v>
                </c:pt>
                <c:pt idx="360">
                  <c:v>10.05189</c:v>
                </c:pt>
                <c:pt idx="361">
                  <c:v>10.07981</c:v>
                </c:pt>
                <c:pt idx="362">
                  <c:v>10.10773</c:v>
                </c:pt>
                <c:pt idx="363">
                  <c:v>10.13566</c:v>
                </c:pt>
                <c:pt idx="364">
                  <c:v>10.16358</c:v>
                </c:pt>
                <c:pt idx="365">
                  <c:v>10.1915</c:v>
                </c:pt>
                <c:pt idx="366">
                  <c:v>10.21942</c:v>
                </c:pt>
                <c:pt idx="367">
                  <c:v>10.247339999999999</c:v>
                </c:pt>
                <c:pt idx="368">
                  <c:v>10.275270000000001</c:v>
                </c:pt>
                <c:pt idx="369">
                  <c:v>10.303190000000001</c:v>
                </c:pt>
                <c:pt idx="370">
                  <c:v>10.331110000000001</c:v>
                </c:pt>
                <c:pt idx="371">
                  <c:v>10.359030000000001</c:v>
                </c:pt>
                <c:pt idx="372">
                  <c:v>10.386950000000001</c:v>
                </c:pt>
                <c:pt idx="373">
                  <c:v>10.41488</c:v>
                </c:pt>
                <c:pt idx="374">
                  <c:v>10.4428</c:v>
                </c:pt>
                <c:pt idx="375">
                  <c:v>10.47072</c:v>
                </c:pt>
                <c:pt idx="376">
                  <c:v>10.49864</c:v>
                </c:pt>
                <c:pt idx="377">
                  <c:v>10.52656</c:v>
                </c:pt>
                <c:pt idx="378">
                  <c:v>10.554489999999999</c:v>
                </c:pt>
                <c:pt idx="379">
                  <c:v>10.582409999999999</c:v>
                </c:pt>
                <c:pt idx="380">
                  <c:v>10.610329999999999</c:v>
                </c:pt>
                <c:pt idx="381">
                  <c:v>10.638249999999999</c:v>
                </c:pt>
                <c:pt idx="382">
                  <c:v>10.666169999999999</c:v>
                </c:pt>
                <c:pt idx="383">
                  <c:v>10.694100000000001</c:v>
                </c:pt>
                <c:pt idx="384">
                  <c:v>10.722020000000001</c:v>
                </c:pt>
                <c:pt idx="385">
                  <c:v>10.74994</c:v>
                </c:pt>
                <c:pt idx="386">
                  <c:v>10.77786</c:v>
                </c:pt>
                <c:pt idx="387">
                  <c:v>10.80578</c:v>
                </c:pt>
                <c:pt idx="388">
                  <c:v>10.8337</c:v>
                </c:pt>
                <c:pt idx="389">
                  <c:v>10.86163</c:v>
                </c:pt>
                <c:pt idx="390">
                  <c:v>10.88955</c:v>
                </c:pt>
                <c:pt idx="391">
                  <c:v>10.91747</c:v>
                </c:pt>
                <c:pt idx="392">
                  <c:v>10.94539</c:v>
                </c:pt>
                <c:pt idx="393">
                  <c:v>10.97331</c:v>
                </c:pt>
                <c:pt idx="394">
                  <c:v>11.001239999999999</c:v>
                </c:pt>
                <c:pt idx="395">
                  <c:v>11.029159999999999</c:v>
                </c:pt>
                <c:pt idx="396">
                  <c:v>11.057079999999999</c:v>
                </c:pt>
                <c:pt idx="397">
                  <c:v>11.085000000000001</c:v>
                </c:pt>
                <c:pt idx="398">
                  <c:v>11.112920000000001</c:v>
                </c:pt>
                <c:pt idx="399">
                  <c:v>11.14085</c:v>
                </c:pt>
              </c:numCache>
            </c:numRef>
          </c:xVal>
          <c:yVal>
            <c:numRef>
              <c:f>主振動!$H$2:$H$401</c:f>
              <c:numCache>
                <c:formatCode>0.00E+00</c:formatCode>
                <c:ptCount val="400"/>
                <c:pt idx="0" formatCode="General">
                  <c:v>0</c:v>
                </c:pt>
                <c:pt idx="1">
                  <c:v>2.455638E-5</c:v>
                </c:pt>
                <c:pt idx="2">
                  <c:v>4.9117170000000003E-5</c:v>
                </c:pt>
                <c:pt idx="3">
                  <c:v>7.368679E-5</c:v>
                </c:pt>
                <c:pt idx="4">
                  <c:v>9.8269669999999997E-5</c:v>
                </c:pt>
                <c:pt idx="5">
                  <c:v>1.2287020000000001E-4</c:v>
                </c:pt>
                <c:pt idx="6">
                  <c:v>1.474929E-4</c:v>
                </c:pt>
                <c:pt idx="7">
                  <c:v>1.721421E-4</c:v>
                </c:pt>
                <c:pt idx="8">
                  <c:v>1.9682240000000001E-4</c:v>
                </c:pt>
                <c:pt idx="9">
                  <c:v>2.2153820000000001E-4</c:v>
                </c:pt>
                <c:pt idx="10">
                  <c:v>2.4629399999999998E-4</c:v>
                </c:pt>
                <c:pt idx="11">
                  <c:v>2.7109429999999998E-4</c:v>
                </c:pt>
                <c:pt idx="12">
                  <c:v>2.9594369999999998E-4</c:v>
                </c:pt>
                <c:pt idx="13">
                  <c:v>3.2084680000000001E-4</c:v>
                </c:pt>
                <c:pt idx="14">
                  <c:v>3.458081E-4</c:v>
                </c:pt>
                <c:pt idx="15">
                  <c:v>3.7083219999999999E-4</c:v>
                </c:pt>
                <c:pt idx="16">
                  <c:v>3.9592400000000003E-4</c:v>
                </c:pt>
                <c:pt idx="17">
                  <c:v>4.2108789999999998E-4</c:v>
                </c:pt>
                <c:pt idx="18">
                  <c:v>4.4632880000000002E-4</c:v>
                </c:pt>
                <c:pt idx="19">
                  <c:v>4.7165150000000002E-4</c:v>
                </c:pt>
                <c:pt idx="20">
                  <c:v>4.9706079999999996E-4</c:v>
                </c:pt>
                <c:pt idx="21">
                  <c:v>5.2256160000000004E-4</c:v>
                </c:pt>
                <c:pt idx="22">
                  <c:v>5.481587E-4</c:v>
                </c:pt>
                <c:pt idx="23">
                  <c:v>5.7385729999999999E-4</c:v>
                </c:pt>
                <c:pt idx="24">
                  <c:v>5.9966220000000001E-4</c:v>
                </c:pt>
                <c:pt idx="25">
                  <c:v>6.2557870000000003E-4</c:v>
                </c:pt>
                <c:pt idx="26">
                  <c:v>6.5161180000000002E-4</c:v>
                </c:pt>
                <c:pt idx="27">
                  <c:v>6.7776679999999995E-4</c:v>
                </c:pt>
                <c:pt idx="28">
                  <c:v>7.0404899999999999E-4</c:v>
                </c:pt>
                <c:pt idx="29">
                  <c:v>7.3046370000000001E-4</c:v>
                </c:pt>
                <c:pt idx="30">
                  <c:v>7.5701649999999996E-4</c:v>
                </c:pt>
                <c:pt idx="31">
                  <c:v>7.8371280000000005E-4</c:v>
                </c:pt>
                <c:pt idx="32">
                  <c:v>8.1055820000000003E-4</c:v>
                </c:pt>
                <c:pt idx="33">
                  <c:v>8.3755850000000003E-4</c:v>
                </c:pt>
                <c:pt idx="34">
                  <c:v>8.6471949999999997E-4</c:v>
                </c:pt>
                <c:pt idx="35">
                  <c:v>8.9204690000000005E-4</c:v>
                </c:pt>
                <c:pt idx="36">
                  <c:v>9.1954690000000002E-4</c:v>
                </c:pt>
                <c:pt idx="37">
                  <c:v>9.4722559999999999E-4</c:v>
                </c:pt>
                <c:pt idx="38">
                  <c:v>9.7508899999999995E-4</c:v>
                </c:pt>
                <c:pt idx="39">
                  <c:v>1.0031440000000001E-3</c:v>
                </c:pt>
                <c:pt idx="40">
                  <c:v>1.031396E-3</c:v>
                </c:pt>
                <c:pt idx="41">
                  <c:v>1.059852E-3</c:v>
                </c:pt>
                <c:pt idx="42">
                  <c:v>1.088519E-3</c:v>
                </c:pt>
                <c:pt idx="43">
                  <c:v>1.117404E-3</c:v>
                </c:pt>
                <c:pt idx="44">
                  <c:v>1.146514E-3</c:v>
                </c:pt>
                <c:pt idx="45">
                  <c:v>1.175855E-3</c:v>
                </c:pt>
                <c:pt idx="46">
                  <c:v>1.2054360000000001E-3</c:v>
                </c:pt>
                <c:pt idx="47">
                  <c:v>1.2352629999999999E-3</c:v>
                </c:pt>
                <c:pt idx="48">
                  <c:v>1.2653440000000001E-3</c:v>
                </c:pt>
                <c:pt idx="49">
                  <c:v>1.295687E-3</c:v>
                </c:pt>
                <c:pt idx="50">
                  <c:v>1.3263000000000001E-3</c:v>
                </c:pt>
                <c:pt idx="51">
                  <c:v>1.357191E-3</c:v>
                </c:pt>
                <c:pt idx="52">
                  <c:v>1.388369E-3</c:v>
                </c:pt>
                <c:pt idx="53">
                  <c:v>1.419841E-3</c:v>
                </c:pt>
                <c:pt idx="54">
                  <c:v>1.4516170000000001E-3</c:v>
                </c:pt>
                <c:pt idx="55">
                  <c:v>1.483706E-3</c:v>
                </c:pt>
                <c:pt idx="56">
                  <c:v>1.516117E-3</c:v>
                </c:pt>
                <c:pt idx="57">
                  <c:v>1.5488590000000001E-3</c:v>
                </c:pt>
                <c:pt idx="58">
                  <c:v>1.581942E-3</c:v>
                </c:pt>
                <c:pt idx="59">
                  <c:v>1.6153770000000001E-3</c:v>
                </c:pt>
                <c:pt idx="60">
                  <c:v>1.6491730000000001E-3</c:v>
                </c:pt>
                <c:pt idx="61">
                  <c:v>1.6833410000000001E-3</c:v>
                </c:pt>
                <c:pt idx="62">
                  <c:v>1.717891E-3</c:v>
                </c:pt>
                <c:pt idx="63">
                  <c:v>1.752836E-3</c:v>
                </c:pt>
                <c:pt idx="64">
                  <c:v>1.788186E-3</c:v>
                </c:pt>
                <c:pt idx="65">
                  <c:v>1.8239529999999999E-3</c:v>
                </c:pt>
                <c:pt idx="66">
                  <c:v>1.8601500000000001E-3</c:v>
                </c:pt>
                <c:pt idx="67">
                  <c:v>1.8967890000000001E-3</c:v>
                </c:pt>
                <c:pt idx="68">
                  <c:v>1.933883E-3</c:v>
                </c:pt>
                <c:pt idx="69">
                  <c:v>1.9714450000000001E-3</c:v>
                </c:pt>
                <c:pt idx="70">
                  <c:v>2.0094890000000002E-3</c:v>
                </c:pt>
                <c:pt idx="71">
                  <c:v>2.0480289999999998E-3</c:v>
                </c:pt>
                <c:pt idx="72">
                  <c:v>2.0870799999999998E-3</c:v>
                </c:pt>
                <c:pt idx="73">
                  <c:v>2.1266570000000001E-3</c:v>
                </c:pt>
                <c:pt idx="74">
                  <c:v>2.1667750000000001E-3</c:v>
                </c:pt>
                <c:pt idx="75">
                  <c:v>2.2074519999999999E-3</c:v>
                </c:pt>
                <c:pt idx="76">
                  <c:v>2.2487029999999999E-3</c:v>
                </c:pt>
                <c:pt idx="77">
                  <c:v>2.2905450000000002E-3</c:v>
                </c:pt>
                <c:pt idx="78">
                  <c:v>2.3329980000000002E-3</c:v>
                </c:pt>
                <c:pt idx="79">
                  <c:v>2.3760779999999998E-3</c:v>
                </c:pt>
                <c:pt idx="80">
                  <c:v>2.419806E-3</c:v>
                </c:pt>
                <c:pt idx="81">
                  <c:v>2.4642010000000001E-3</c:v>
                </c:pt>
                <c:pt idx="82">
                  <c:v>2.5092840000000001E-3</c:v>
                </c:pt>
                <c:pt idx="83">
                  <c:v>2.5550759999999999E-3</c:v>
                </c:pt>
                <c:pt idx="84">
                  <c:v>2.6015999999999999E-3</c:v>
                </c:pt>
                <c:pt idx="85">
                  <c:v>2.648877E-3</c:v>
                </c:pt>
                <c:pt idx="86">
                  <c:v>2.6969329999999999E-3</c:v>
                </c:pt>
                <c:pt idx="87">
                  <c:v>2.7457919999999999E-3</c:v>
                </c:pt>
                <c:pt idx="88">
                  <c:v>2.795479E-3</c:v>
                </c:pt>
                <c:pt idx="89">
                  <c:v>2.8460220000000001E-3</c:v>
                </c:pt>
                <c:pt idx="90">
                  <c:v>2.897448E-3</c:v>
                </c:pt>
                <c:pt idx="91">
                  <c:v>2.9497859999999998E-3</c:v>
                </c:pt>
                <c:pt idx="92">
                  <c:v>3.0030669999999999E-3</c:v>
                </c:pt>
                <c:pt idx="93">
                  <c:v>3.0573219999999999E-3</c:v>
                </c:pt>
                <c:pt idx="94">
                  <c:v>3.1125829999999999E-3</c:v>
                </c:pt>
                <c:pt idx="95">
                  <c:v>3.1688860000000001E-3</c:v>
                </c:pt>
                <c:pt idx="96">
                  <c:v>3.226264E-3</c:v>
                </c:pt>
                <c:pt idx="97">
                  <c:v>3.2847559999999998E-3</c:v>
                </c:pt>
                <c:pt idx="98">
                  <c:v>3.3444009999999999E-3</c:v>
                </c:pt>
                <c:pt idx="99">
                  <c:v>3.4052380000000001E-3</c:v>
                </c:pt>
                <c:pt idx="100">
                  <c:v>3.4673099999999999E-3</c:v>
                </c:pt>
                <c:pt idx="101">
                  <c:v>3.5306619999999999E-3</c:v>
                </c:pt>
                <c:pt idx="102">
                  <c:v>3.5953389999999999E-3</c:v>
                </c:pt>
                <c:pt idx="103">
                  <c:v>3.661391E-3</c:v>
                </c:pt>
                <c:pt idx="104">
                  <c:v>3.7288680000000002E-3</c:v>
                </c:pt>
                <c:pt idx="105">
                  <c:v>3.7978230000000001E-3</c:v>
                </c:pt>
                <c:pt idx="106">
                  <c:v>3.868313E-3</c:v>
                </c:pt>
                <c:pt idx="107">
                  <c:v>3.9403950000000002E-3</c:v>
                </c:pt>
                <c:pt idx="108">
                  <c:v>4.0141320000000001E-3</c:v>
                </c:pt>
                <c:pt idx="109">
                  <c:v>4.0895870000000004E-3</c:v>
                </c:pt>
                <c:pt idx="110">
                  <c:v>4.1668290000000004E-3</c:v>
                </c:pt>
                <c:pt idx="111">
                  <c:v>4.2459300000000002E-3</c:v>
                </c:pt>
                <c:pt idx="112">
                  <c:v>4.326964E-3</c:v>
                </c:pt>
                <c:pt idx="113">
                  <c:v>4.4100110000000001E-3</c:v>
                </c:pt>
                <c:pt idx="114">
                  <c:v>4.4951549999999998E-3</c:v>
                </c:pt>
                <c:pt idx="115">
                  <c:v>4.5824819999999997E-3</c:v>
                </c:pt>
                <c:pt idx="116">
                  <c:v>4.6720879999999996E-3</c:v>
                </c:pt>
                <c:pt idx="117">
                  <c:v>4.7640690000000001E-3</c:v>
                </c:pt>
                <c:pt idx="118">
                  <c:v>4.8585299999999998E-3</c:v>
                </c:pt>
                <c:pt idx="119">
                  <c:v>4.9555809999999997E-3</c:v>
                </c:pt>
                <c:pt idx="120">
                  <c:v>5.0553380000000004E-3</c:v>
                </c:pt>
                <c:pt idx="121">
                  <c:v>5.1579240000000004E-3</c:v>
                </c:pt>
                <c:pt idx="122">
                  <c:v>5.2634709999999996E-3</c:v>
                </c:pt>
                <c:pt idx="123">
                  <c:v>5.3721180000000004E-3</c:v>
                </c:pt>
                <c:pt idx="124">
                  <c:v>5.4840109999999996E-3</c:v>
                </c:pt>
                <c:pt idx="125">
                  <c:v>5.5993099999999997E-3</c:v>
                </c:pt>
                <c:pt idx="126">
                  <c:v>5.7181799999999998E-3</c:v>
                </c:pt>
                <c:pt idx="127">
                  <c:v>5.8408000000000002E-3</c:v>
                </c:pt>
                <c:pt idx="128">
                  <c:v>5.967361E-3</c:v>
                </c:pt>
                <c:pt idx="129">
                  <c:v>6.0980660000000001E-3</c:v>
                </c:pt>
                <c:pt idx="130">
                  <c:v>6.2331310000000003E-3</c:v>
                </c:pt>
                <c:pt idx="131">
                  <c:v>6.372791E-3</c:v>
                </c:pt>
                <c:pt idx="132">
                  <c:v>6.5172939999999999E-3</c:v>
                </c:pt>
                <c:pt idx="133">
                  <c:v>6.666908E-3</c:v>
                </c:pt>
                <c:pt idx="134">
                  <c:v>6.8219209999999999E-3</c:v>
                </c:pt>
                <c:pt idx="135">
                  <c:v>6.9826410000000004E-3</c:v>
                </c:pt>
                <c:pt idx="136">
                  <c:v>7.1494030000000004E-3</c:v>
                </c:pt>
                <c:pt idx="137">
                  <c:v>7.3225649999999996E-3</c:v>
                </c:pt>
                <c:pt idx="138">
                  <c:v>7.5025170000000002E-3</c:v>
                </c:pt>
                <c:pt idx="139">
                  <c:v>7.6896789999999996E-3</c:v>
                </c:pt>
                <c:pt idx="140">
                  <c:v>7.8845059999999995E-3</c:v>
                </c:pt>
                <c:pt idx="141">
                  <c:v>8.0874929999999994E-3</c:v>
                </c:pt>
                <c:pt idx="142">
                  <c:v>8.2991780000000008E-3</c:v>
                </c:pt>
                <c:pt idx="143">
                  <c:v>8.5201470000000005E-3</c:v>
                </c:pt>
                <c:pt idx="144">
                  <c:v>8.7510399999999999E-3</c:v>
                </c:pt>
                <c:pt idx="145">
                  <c:v>8.9925549999999993E-3</c:v>
                </c:pt>
                <c:pt idx="146">
                  <c:v>9.2454589999999993E-3</c:v>
                </c:pt>
                <c:pt idx="147">
                  <c:v>9.5105940000000007E-3</c:v>
                </c:pt>
                <c:pt idx="148">
                  <c:v>9.7888850000000006E-3</c:v>
                </c:pt>
                <c:pt idx="149">
                  <c:v>1.0081349999999999E-2</c:v>
                </c:pt>
                <c:pt idx="150">
                  <c:v>1.038913E-2</c:v>
                </c:pt>
                <c:pt idx="151">
                  <c:v>1.0713459999999999E-2</c:v>
                </c:pt>
                <c:pt idx="152">
                  <c:v>1.105575E-2</c:v>
                </c:pt>
                <c:pt idx="153">
                  <c:v>1.141754E-2</c:v>
                </c:pt>
                <c:pt idx="154">
                  <c:v>1.180056E-2</c:v>
                </c:pt>
                <c:pt idx="155">
                  <c:v>1.2206760000000001E-2</c:v>
                </c:pt>
                <c:pt idx="156">
                  <c:v>1.263834E-2</c:v>
                </c:pt>
                <c:pt idx="157">
                  <c:v>1.309776E-2</c:v>
                </c:pt>
                <c:pt idx="158">
                  <c:v>1.358782E-2</c:v>
                </c:pt>
                <c:pt idx="159">
                  <c:v>1.4111719999999999E-2</c:v>
                </c:pt>
                <c:pt idx="160">
                  <c:v>1.46731E-2</c:v>
                </c:pt>
                <c:pt idx="161">
                  <c:v>1.527615E-2</c:v>
                </c:pt>
                <c:pt idx="162">
                  <c:v>1.5925689999999999E-2</c:v>
                </c:pt>
                <c:pt idx="163">
                  <c:v>1.6627309999999999E-2</c:v>
                </c:pt>
                <c:pt idx="164">
                  <c:v>1.7387550000000002E-2</c:v>
                </c:pt>
                <c:pt idx="165">
                  <c:v>1.8214049999999999E-2</c:v>
                </c:pt>
                <c:pt idx="166">
                  <c:v>1.9115859999999998E-2</c:v>
                </c:pt>
                <c:pt idx="167">
                  <c:v>2.010371E-2</c:v>
                </c:pt>
                <c:pt idx="168">
                  <c:v>2.119045E-2</c:v>
                </c:pt>
                <c:pt idx="169">
                  <c:v>2.2391600000000001E-2</c:v>
                </c:pt>
                <c:pt idx="170">
                  <c:v>2.372606E-2</c:v>
                </c:pt>
                <c:pt idx="171">
                  <c:v>2.5217050000000001E-2</c:v>
                </c:pt>
                <c:pt idx="172">
                  <c:v>2.6893440000000001E-2</c:v>
                </c:pt>
                <c:pt idx="173">
                  <c:v>2.8791489999999999E-2</c:v>
                </c:pt>
                <c:pt idx="174">
                  <c:v>3.0957309999999998E-2</c:v>
                </c:pt>
                <c:pt idx="175">
                  <c:v>3.345041E-2</c:v>
                </c:pt>
                <c:pt idx="176">
                  <c:v>3.6348659999999998E-2</c:v>
                </c:pt>
                <c:pt idx="177">
                  <c:v>3.9755649999999997E-2</c:v>
                </c:pt>
                <c:pt idx="178">
                  <c:v>4.3811509999999998E-2</c:v>
                </c:pt>
                <c:pt idx="179">
                  <c:v>4.8709200000000001E-2</c:v>
                </c:pt>
                <c:pt idx="180">
                  <c:v>5.471877E-2</c:v>
                </c:pt>
                <c:pt idx="181">
                  <c:v>6.2222729999999997E-2</c:v>
                </c:pt>
                <c:pt idx="182">
                  <c:v>7.1762229999999996E-2</c:v>
                </c:pt>
                <c:pt idx="183">
                  <c:v>8.4074380000000004E-2</c:v>
                </c:pt>
                <c:pt idx="184">
                  <c:v>0.1000162</c:v>
                </c:pt>
                <c:pt idx="185">
                  <c:v>0.11996950000000001</c:v>
                </c:pt>
                <c:pt idx="186">
                  <c:v>0.1416666</c:v>
                </c:pt>
                <c:pt idx="187">
                  <c:v>0.15649299999999999</c:v>
                </c:pt>
                <c:pt idx="188">
                  <c:v>0.15370900000000001</c:v>
                </c:pt>
                <c:pt idx="189">
                  <c:v>0.13591010000000001</c:v>
                </c:pt>
                <c:pt idx="190">
                  <c:v>0.1146282</c:v>
                </c:pt>
                <c:pt idx="191">
                  <c:v>9.6192899999999998E-2</c:v>
                </c:pt>
                <c:pt idx="192">
                  <c:v>8.1681599999999993E-2</c:v>
                </c:pt>
                <c:pt idx="193">
                  <c:v>7.0466749999999995E-2</c:v>
                </c:pt>
                <c:pt idx="194">
                  <c:v>6.1728499999999999E-2</c:v>
                </c:pt>
                <c:pt idx="195">
                  <c:v>5.4808160000000002E-2</c:v>
                </c:pt>
                <c:pt idx="196">
                  <c:v>4.9229370000000001E-2</c:v>
                </c:pt>
                <c:pt idx="197">
                  <c:v>4.4655430000000003E-2</c:v>
                </c:pt>
                <c:pt idx="198">
                  <c:v>4.0847500000000002E-2</c:v>
                </c:pt>
                <c:pt idx="199">
                  <c:v>3.7633800000000002E-2</c:v>
                </c:pt>
                <c:pt idx="200">
                  <c:v>3.4888759999999998E-2</c:v>
                </c:pt>
                <c:pt idx="201">
                  <c:v>3.2518940000000003E-2</c:v>
                </c:pt>
                <c:pt idx="202">
                  <c:v>3.0453669999999999E-2</c:v>
                </c:pt>
                <c:pt idx="203">
                  <c:v>2.8638650000000002E-2</c:v>
                </c:pt>
                <c:pt idx="204">
                  <c:v>2.7031599999999999E-2</c:v>
                </c:pt>
                <c:pt idx="205">
                  <c:v>2.559908E-2</c:v>
                </c:pt>
                <c:pt idx="206">
                  <c:v>2.4314410000000002E-2</c:v>
                </c:pt>
                <c:pt idx="207">
                  <c:v>2.3156E-2</c:v>
                </c:pt>
                <c:pt idx="208">
                  <c:v>2.2106250000000001E-2</c:v>
                </c:pt>
                <c:pt idx="209">
                  <c:v>2.1150639999999998E-2</c:v>
                </c:pt>
                <c:pt idx="210">
                  <c:v>2.0277119999999999E-2</c:v>
                </c:pt>
                <c:pt idx="211">
                  <c:v>1.9475590000000001E-2</c:v>
                </c:pt>
                <c:pt idx="212">
                  <c:v>1.873754E-2</c:v>
                </c:pt>
                <c:pt idx="213">
                  <c:v>1.8055729999999999E-2</c:v>
                </c:pt>
                <c:pt idx="214">
                  <c:v>1.7423979999999999E-2</c:v>
                </c:pt>
                <c:pt idx="215">
                  <c:v>1.683699E-2</c:v>
                </c:pt>
                <c:pt idx="216">
                  <c:v>1.6290160000000001E-2</c:v>
                </c:pt>
                <c:pt idx="217">
                  <c:v>1.5779519999999998E-2</c:v>
                </c:pt>
                <c:pt idx="218">
                  <c:v>1.530157E-2</c:v>
                </c:pt>
                <c:pt idx="219">
                  <c:v>1.485329E-2</c:v>
                </c:pt>
                <c:pt idx="220">
                  <c:v>1.4431980000000001E-2</c:v>
                </c:pt>
                <c:pt idx="221">
                  <c:v>1.4035280000000001E-2</c:v>
                </c:pt>
                <c:pt idx="222">
                  <c:v>1.3661090000000001E-2</c:v>
                </c:pt>
                <c:pt idx="223">
                  <c:v>1.330754E-2</c:v>
                </c:pt>
                <c:pt idx="224">
                  <c:v>1.297296E-2</c:v>
                </c:pt>
                <c:pt idx="225">
                  <c:v>1.265587E-2</c:v>
                </c:pt>
                <c:pt idx="226">
                  <c:v>1.235492E-2</c:v>
                </c:pt>
                <c:pt idx="227">
                  <c:v>1.20689E-2</c:v>
                </c:pt>
                <c:pt idx="228">
                  <c:v>1.179673E-2</c:v>
                </c:pt>
                <c:pt idx="229">
                  <c:v>1.153741E-2</c:v>
                </c:pt>
                <c:pt idx="230">
                  <c:v>1.1290049999999999E-2</c:v>
                </c:pt>
                <c:pt idx="231">
                  <c:v>1.105385E-2</c:v>
                </c:pt>
                <c:pt idx="232">
                  <c:v>1.0828050000000001E-2</c:v>
                </c:pt>
                <c:pt idx="233">
                  <c:v>1.061197E-2</c:v>
                </c:pt>
                <c:pt idx="234">
                  <c:v>1.0405009999999999E-2</c:v>
                </c:pt>
                <c:pt idx="235">
                  <c:v>1.020659E-2</c:v>
                </c:pt>
                <c:pt idx="236">
                  <c:v>1.001618E-2</c:v>
                </c:pt>
                <c:pt idx="237">
                  <c:v>9.8333169999999994E-3</c:v>
                </c:pt>
                <c:pt idx="238">
                  <c:v>9.657545E-3</c:v>
                </c:pt>
                <c:pt idx="239">
                  <c:v>9.4884600000000006E-3</c:v>
                </c:pt>
                <c:pt idx="240">
                  <c:v>9.3256829999999995E-3</c:v>
                </c:pt>
                <c:pt idx="241">
                  <c:v>9.1688629999999993E-3</c:v>
                </c:pt>
                <c:pt idx="242">
                  <c:v>9.0176779999999995E-3</c:v>
                </c:pt>
                <c:pt idx="243">
                  <c:v>8.8718249999999999E-3</c:v>
                </c:pt>
                <c:pt idx="244">
                  <c:v>8.7310229999999992E-3</c:v>
                </c:pt>
                <c:pt idx="245">
                  <c:v>8.5950130000000003E-3</c:v>
                </c:pt>
                <c:pt idx="246">
                  <c:v>8.4635500000000002E-3</c:v>
                </c:pt>
                <c:pt idx="247">
                  <c:v>8.3364070000000005E-3</c:v>
                </c:pt>
                <c:pt idx="248">
                  <c:v>8.2133729999999995E-3</c:v>
                </c:pt>
                <c:pt idx="249">
                  <c:v>8.0942489999999995E-3</c:v>
                </c:pt>
                <c:pt idx="250">
                  <c:v>7.9788480000000002E-3</c:v>
                </c:pt>
                <c:pt idx="251">
                  <c:v>7.8669970000000006E-3</c:v>
                </c:pt>
                <c:pt idx="252">
                  <c:v>7.7585329999999997E-3</c:v>
                </c:pt>
                <c:pt idx="253">
                  <c:v>7.6533E-3</c:v>
                </c:pt>
                <c:pt idx="254">
                  <c:v>7.5511559999999998E-3</c:v>
                </c:pt>
                <c:pt idx="255">
                  <c:v>7.4519629999999998E-3</c:v>
                </c:pt>
                <c:pt idx="256">
                  <c:v>7.355594E-3</c:v>
                </c:pt>
                <c:pt idx="257">
                  <c:v>7.2619290000000003E-3</c:v>
                </c:pt>
                <c:pt idx="258">
                  <c:v>7.1708520000000001E-3</c:v>
                </c:pt>
                <c:pt idx="259">
                  <c:v>7.0822569999999998E-3</c:v>
                </c:pt>
                <c:pt idx="260">
                  <c:v>6.9960420000000001E-3</c:v>
                </c:pt>
                <c:pt idx="261">
                  <c:v>6.91211E-3</c:v>
                </c:pt>
                <c:pt idx="262">
                  <c:v>6.8303699999999997E-3</c:v>
                </c:pt>
                <c:pt idx="263">
                  <c:v>6.7507360000000002E-3</c:v>
                </c:pt>
                <c:pt idx="264">
                  <c:v>6.6731270000000001E-3</c:v>
                </c:pt>
                <c:pt idx="265">
                  <c:v>6.5974639999999999E-3</c:v>
                </c:pt>
                <c:pt idx="266">
                  <c:v>6.5236740000000001E-3</c:v>
                </c:pt>
                <c:pt idx="267">
                  <c:v>6.4516870000000002E-3</c:v>
                </c:pt>
                <c:pt idx="268">
                  <c:v>6.3814359999999999E-3</c:v>
                </c:pt>
                <c:pt idx="269">
                  <c:v>6.3128580000000002E-3</c:v>
                </c:pt>
                <c:pt idx="270">
                  <c:v>6.2458929999999998E-3</c:v>
                </c:pt>
                <c:pt idx="271">
                  <c:v>6.1804829999999996E-3</c:v>
                </c:pt>
                <c:pt idx="272">
                  <c:v>6.1165739999999996E-3</c:v>
                </c:pt>
                <c:pt idx="273">
                  <c:v>6.0541129999999999E-3</c:v>
                </c:pt>
                <c:pt idx="274">
                  <c:v>5.9930510000000001E-3</c:v>
                </c:pt>
                <c:pt idx="275">
                  <c:v>5.933341E-3</c:v>
                </c:pt>
                <c:pt idx="276">
                  <c:v>5.8749359999999999E-3</c:v>
                </c:pt>
                <c:pt idx="277">
                  <c:v>5.8177940000000003E-3</c:v>
                </c:pt>
                <c:pt idx="278">
                  <c:v>5.7618729999999998E-3</c:v>
                </c:pt>
                <c:pt idx="279">
                  <c:v>5.707134E-3</c:v>
                </c:pt>
                <c:pt idx="280">
                  <c:v>5.6535379999999996E-3</c:v>
                </c:pt>
                <c:pt idx="281">
                  <c:v>5.6010490000000003E-3</c:v>
                </c:pt>
                <c:pt idx="282">
                  <c:v>5.549633E-3</c:v>
                </c:pt>
                <c:pt idx="283">
                  <c:v>5.4992569999999996E-3</c:v>
                </c:pt>
                <c:pt idx="284">
                  <c:v>5.4498869999999996E-3</c:v>
                </c:pt>
                <c:pt idx="285">
                  <c:v>5.4014939999999997E-3</c:v>
                </c:pt>
                <c:pt idx="286">
                  <c:v>5.3540480000000001E-3</c:v>
                </c:pt>
                <c:pt idx="287">
                  <c:v>5.3075209999999999E-3</c:v>
                </c:pt>
                <c:pt idx="288">
                  <c:v>5.2618860000000003E-3</c:v>
                </c:pt>
                <c:pt idx="289">
                  <c:v>5.2171170000000003E-3</c:v>
                </c:pt>
                <c:pt idx="290">
                  <c:v>5.1731879999999996E-3</c:v>
                </c:pt>
                <c:pt idx="291">
                  <c:v>5.1300759999999999E-3</c:v>
                </c:pt>
                <c:pt idx="292">
                  <c:v>5.087757E-3</c:v>
                </c:pt>
                <c:pt idx="293">
                  <c:v>5.0462090000000003E-3</c:v>
                </c:pt>
                <c:pt idx="294">
                  <c:v>5.0054110000000004E-3</c:v>
                </c:pt>
                <c:pt idx="295">
                  <c:v>4.9653420000000002E-3</c:v>
                </c:pt>
                <c:pt idx="296">
                  <c:v>4.9259819999999998E-3</c:v>
                </c:pt>
                <c:pt idx="297">
                  <c:v>4.8873129999999999E-3</c:v>
                </c:pt>
                <c:pt idx="298">
                  <c:v>4.8493140000000004E-3</c:v>
                </c:pt>
                <c:pt idx="299">
                  <c:v>4.8119690000000001E-3</c:v>
                </c:pt>
                <c:pt idx="300">
                  <c:v>4.7752599999999999E-3</c:v>
                </c:pt>
                <c:pt idx="301">
                  <c:v>4.7391710000000004E-3</c:v>
                </c:pt>
                <c:pt idx="302">
                  <c:v>4.7036860000000003E-3</c:v>
                </c:pt>
                <c:pt idx="303">
                  <c:v>4.6687889999999996E-3</c:v>
                </c:pt>
                <c:pt idx="304">
                  <c:v>4.6344660000000003E-3</c:v>
                </c:pt>
                <c:pt idx="305">
                  <c:v>4.6007009999999996E-3</c:v>
                </c:pt>
                <c:pt idx="306">
                  <c:v>4.567481E-3</c:v>
                </c:pt>
                <c:pt idx="307">
                  <c:v>4.5347929999999996E-3</c:v>
                </c:pt>
                <c:pt idx="308">
                  <c:v>4.5026229999999999E-3</c:v>
                </c:pt>
                <c:pt idx="309">
                  <c:v>4.470959E-3</c:v>
                </c:pt>
                <c:pt idx="310">
                  <c:v>4.4397880000000001E-3</c:v>
                </c:pt>
                <c:pt idx="311">
                  <c:v>4.4090989999999997E-3</c:v>
                </c:pt>
                <c:pt idx="312">
                  <c:v>4.3788810000000003E-3</c:v>
                </c:pt>
                <c:pt idx="313">
                  <c:v>4.3491220000000004E-3</c:v>
                </c:pt>
                <c:pt idx="314">
                  <c:v>4.3198109999999998E-3</c:v>
                </c:pt>
                <c:pt idx="315">
                  <c:v>4.2909380000000002E-3</c:v>
                </c:pt>
                <c:pt idx="316">
                  <c:v>4.262493E-3</c:v>
                </c:pt>
                <c:pt idx="317">
                  <c:v>4.2344669999999996E-3</c:v>
                </c:pt>
                <c:pt idx="318">
                  <c:v>4.2068490000000004E-3</c:v>
                </c:pt>
                <c:pt idx="319">
                  <c:v>4.1796309999999996E-3</c:v>
                </c:pt>
                <c:pt idx="320">
                  <c:v>4.1528040000000004E-3</c:v>
                </c:pt>
                <c:pt idx="321">
                  <c:v>4.1263589999999996E-3</c:v>
                </c:pt>
                <c:pt idx="322">
                  <c:v>4.1002870000000002E-3</c:v>
                </c:pt>
                <c:pt idx="323">
                  <c:v>4.0745820000000002E-3</c:v>
                </c:pt>
                <c:pt idx="324">
                  <c:v>4.0492330000000002E-3</c:v>
                </c:pt>
                <c:pt idx="325">
                  <c:v>4.0242350000000001E-3</c:v>
                </c:pt>
                <c:pt idx="326">
                  <c:v>3.9995789999999996E-3</c:v>
                </c:pt>
                <c:pt idx="327">
                  <c:v>3.9752590000000001E-3</c:v>
                </c:pt>
                <c:pt idx="328">
                  <c:v>3.9512669999999996E-3</c:v>
                </c:pt>
                <c:pt idx="329">
                  <c:v>3.9275960000000002E-3</c:v>
                </c:pt>
                <c:pt idx="330">
                  <c:v>3.9042399999999998E-3</c:v>
                </c:pt>
                <c:pt idx="331">
                  <c:v>3.8811929999999998E-3</c:v>
                </c:pt>
                <c:pt idx="332">
                  <c:v>3.8584470000000001E-3</c:v>
                </c:pt>
                <c:pt idx="333">
                  <c:v>3.8359980000000002E-3</c:v>
                </c:pt>
                <c:pt idx="334">
                  <c:v>3.813838E-3</c:v>
                </c:pt>
                <c:pt idx="335">
                  <c:v>3.7919630000000002E-3</c:v>
                </c:pt>
                <c:pt idx="336">
                  <c:v>3.7703659999999998E-3</c:v>
                </c:pt>
                <c:pt idx="337">
                  <c:v>3.7490420000000002E-3</c:v>
                </c:pt>
                <c:pt idx="338">
                  <c:v>3.727986E-3</c:v>
                </c:pt>
                <c:pt idx="339">
                  <c:v>3.7071920000000002E-3</c:v>
                </c:pt>
                <c:pt idx="340">
                  <c:v>3.686656E-3</c:v>
                </c:pt>
                <c:pt idx="341">
                  <c:v>3.6663730000000001E-3</c:v>
                </c:pt>
                <c:pt idx="342">
                  <c:v>3.6463369999999999E-3</c:v>
                </c:pt>
                <c:pt idx="343">
                  <c:v>3.6265440000000002E-3</c:v>
                </c:pt>
                <c:pt idx="344">
                  <c:v>3.60699E-3</c:v>
                </c:pt>
                <c:pt idx="345">
                  <c:v>3.5876689999999999E-3</c:v>
                </c:pt>
                <c:pt idx="346">
                  <c:v>3.5685790000000001E-3</c:v>
                </c:pt>
                <c:pt idx="347">
                  <c:v>3.5497139999999998E-3</c:v>
                </c:pt>
                <c:pt idx="348">
                  <c:v>3.5310699999999999E-3</c:v>
                </c:pt>
                <c:pt idx="349">
                  <c:v>3.5126440000000001E-3</c:v>
                </c:pt>
                <c:pt idx="350">
                  <c:v>3.4944300000000002E-3</c:v>
                </c:pt>
                <c:pt idx="351">
                  <c:v>3.4764269999999998E-3</c:v>
                </c:pt>
                <c:pt idx="352">
                  <c:v>3.458629E-3</c:v>
                </c:pt>
                <c:pt idx="353">
                  <c:v>3.4410339999999999E-3</c:v>
                </c:pt>
                <c:pt idx="354">
                  <c:v>3.4236370000000002E-3</c:v>
                </c:pt>
                <c:pt idx="355">
                  <c:v>3.4064350000000002E-3</c:v>
                </c:pt>
                <c:pt idx="356">
                  <c:v>3.3894250000000002E-3</c:v>
                </c:pt>
                <c:pt idx="357">
                  <c:v>3.3726030000000001E-3</c:v>
                </c:pt>
                <c:pt idx="358">
                  <c:v>3.3559670000000001E-3</c:v>
                </c:pt>
                <c:pt idx="359">
                  <c:v>3.3395130000000001E-3</c:v>
                </c:pt>
                <c:pt idx="360">
                  <c:v>3.3232370000000002E-3</c:v>
                </c:pt>
                <c:pt idx="361">
                  <c:v>3.3071369999999999E-3</c:v>
                </c:pt>
                <c:pt idx="362">
                  <c:v>3.291211E-3</c:v>
                </c:pt>
                <c:pt idx="363">
                  <c:v>3.2754540000000001E-3</c:v>
                </c:pt>
                <c:pt idx="364">
                  <c:v>3.2598649999999998E-3</c:v>
                </c:pt>
                <c:pt idx="365">
                  <c:v>3.2444399999999999E-3</c:v>
                </c:pt>
                <c:pt idx="366">
                  <c:v>3.2291770000000002E-3</c:v>
                </c:pt>
                <c:pt idx="367">
                  <c:v>3.214073E-3</c:v>
                </c:pt>
                <c:pt idx="368">
                  <c:v>3.1991260000000001E-3</c:v>
                </c:pt>
                <c:pt idx="369">
                  <c:v>3.1843319999999998E-3</c:v>
                </c:pt>
                <c:pt idx="370">
                  <c:v>3.1696900000000002E-3</c:v>
                </c:pt>
                <c:pt idx="371">
                  <c:v>3.1551980000000001E-3</c:v>
                </c:pt>
                <c:pt idx="372">
                  <c:v>3.140852E-3</c:v>
                </c:pt>
                <c:pt idx="373">
                  <c:v>3.1266509999999998E-3</c:v>
                </c:pt>
                <c:pt idx="374">
                  <c:v>3.112592E-3</c:v>
                </c:pt>
                <c:pt idx="375">
                  <c:v>3.0986730000000001E-3</c:v>
                </c:pt>
                <c:pt idx="376">
                  <c:v>3.0848910000000002E-3</c:v>
                </c:pt>
                <c:pt idx="377">
                  <c:v>3.0712460000000001E-3</c:v>
                </c:pt>
                <c:pt idx="378">
                  <c:v>3.0577339999999999E-3</c:v>
                </c:pt>
                <c:pt idx="379">
                  <c:v>3.044354E-3</c:v>
                </c:pt>
                <c:pt idx="380">
                  <c:v>3.0311029999999998E-3</c:v>
                </c:pt>
                <c:pt idx="381">
                  <c:v>3.01798E-3</c:v>
                </c:pt>
                <c:pt idx="382">
                  <c:v>3.0049830000000001E-3</c:v>
                </c:pt>
                <c:pt idx="383">
                  <c:v>2.9921090000000002E-3</c:v>
                </c:pt>
                <c:pt idx="384">
                  <c:v>2.9793580000000001E-3</c:v>
                </c:pt>
                <c:pt idx="385">
                  <c:v>2.9667259999999998E-3</c:v>
                </c:pt>
                <c:pt idx="386">
                  <c:v>2.9542129999999998E-3</c:v>
                </c:pt>
                <c:pt idx="387">
                  <c:v>2.9418170000000002E-3</c:v>
                </c:pt>
                <c:pt idx="388">
                  <c:v>2.9295359999999999E-3</c:v>
                </c:pt>
                <c:pt idx="389">
                  <c:v>2.917369E-3</c:v>
                </c:pt>
                <c:pt idx="390">
                  <c:v>2.9053130000000001E-3</c:v>
                </c:pt>
                <c:pt idx="391">
                  <c:v>2.893367E-3</c:v>
                </c:pt>
                <c:pt idx="392">
                  <c:v>2.8815289999999999E-3</c:v>
                </c:pt>
                <c:pt idx="393">
                  <c:v>2.8697990000000001E-3</c:v>
                </c:pt>
                <c:pt idx="394">
                  <c:v>2.8581739999999998E-3</c:v>
                </c:pt>
                <c:pt idx="395">
                  <c:v>2.8466530000000002E-3</c:v>
                </c:pt>
                <c:pt idx="396">
                  <c:v>2.8352350000000002E-3</c:v>
                </c:pt>
                <c:pt idx="397">
                  <c:v>2.8239179999999999E-3</c:v>
                </c:pt>
                <c:pt idx="398">
                  <c:v>2.8127009999999999E-3</c:v>
                </c:pt>
                <c:pt idx="399">
                  <c:v>2.8015819999999999E-3</c:v>
                </c:pt>
              </c:numCache>
            </c:numRef>
          </c:yVal>
          <c:smooth val="1"/>
          <c:extLst>
            <c:ext xmlns:c16="http://schemas.microsoft.com/office/drawing/2014/chart" uri="{C3380CC4-5D6E-409C-BE32-E72D297353CC}">
              <c16:uniqueId val="{00000006-B8DF-4B46-BB08-C5B84411FC53}"/>
            </c:ext>
          </c:extLst>
        </c:ser>
        <c:ser>
          <c:idx val="0"/>
          <c:order val="7"/>
          <c:tx>
            <c:strRef>
              <c:f>主振動!$I$1</c:f>
              <c:strCache>
                <c:ptCount val="1"/>
                <c:pt idx="0">
                  <c:v>2.56</c:v>
                </c:pt>
              </c:strCache>
            </c:strRef>
          </c:tx>
          <c:spPr>
            <a:ln w="19050" cap="rnd">
              <a:solidFill>
                <a:schemeClr val="accent1"/>
              </a:solidFill>
              <a:round/>
            </a:ln>
            <a:effectLst/>
          </c:spPr>
          <c:marker>
            <c:symbol val="none"/>
          </c:marker>
          <c:xVal>
            <c:numRef>
              <c:f>主振動!$A$2:$A$401</c:f>
              <c:numCache>
                <c:formatCode>0.00E+00</c:formatCode>
                <c:ptCount val="400"/>
                <c:pt idx="0" formatCode="General">
                  <c:v>0</c:v>
                </c:pt>
                <c:pt idx="1">
                  <c:v>2.7921919999999999E-2</c:v>
                </c:pt>
                <c:pt idx="2">
                  <c:v>5.5843839999999999E-2</c:v>
                </c:pt>
                <c:pt idx="3">
                  <c:v>8.3765759999999995E-2</c:v>
                </c:pt>
                <c:pt idx="4">
                  <c:v>0.1116877</c:v>
                </c:pt>
                <c:pt idx="5">
                  <c:v>0.1396096</c:v>
                </c:pt>
                <c:pt idx="6">
                  <c:v>0.1675315</c:v>
                </c:pt>
                <c:pt idx="7">
                  <c:v>0.1954534</c:v>
                </c:pt>
                <c:pt idx="8">
                  <c:v>0.2233754</c:v>
                </c:pt>
                <c:pt idx="9">
                  <c:v>0.2512973</c:v>
                </c:pt>
                <c:pt idx="10">
                  <c:v>0.2792192</c:v>
                </c:pt>
                <c:pt idx="11">
                  <c:v>0.3071411</c:v>
                </c:pt>
                <c:pt idx="12">
                  <c:v>0.335063</c:v>
                </c:pt>
                <c:pt idx="13">
                  <c:v>0.362985</c:v>
                </c:pt>
                <c:pt idx="14">
                  <c:v>0.3909069</c:v>
                </c:pt>
                <c:pt idx="15">
                  <c:v>0.4188288</c:v>
                </c:pt>
                <c:pt idx="16">
                  <c:v>0.4467507</c:v>
                </c:pt>
                <c:pt idx="17">
                  <c:v>0.4746726</c:v>
                </c:pt>
                <c:pt idx="18">
                  <c:v>0.5025946</c:v>
                </c:pt>
                <c:pt idx="19">
                  <c:v>0.53051649999999995</c:v>
                </c:pt>
                <c:pt idx="20">
                  <c:v>0.5584384</c:v>
                </c:pt>
                <c:pt idx="21">
                  <c:v>0.58636029999999995</c:v>
                </c:pt>
                <c:pt idx="22">
                  <c:v>0.6142822</c:v>
                </c:pt>
                <c:pt idx="23">
                  <c:v>0.6422042</c:v>
                </c:pt>
                <c:pt idx="24">
                  <c:v>0.67012609999999995</c:v>
                </c:pt>
                <c:pt idx="25">
                  <c:v>0.698048</c:v>
                </c:pt>
                <c:pt idx="26">
                  <c:v>0.72596989999999995</c:v>
                </c:pt>
                <c:pt idx="27">
                  <c:v>0.7538918</c:v>
                </c:pt>
                <c:pt idx="28">
                  <c:v>0.7818138</c:v>
                </c:pt>
                <c:pt idx="29">
                  <c:v>0.80973569999999995</c:v>
                </c:pt>
                <c:pt idx="30">
                  <c:v>0.8376576</c:v>
                </c:pt>
                <c:pt idx="31">
                  <c:v>0.86557949999999995</c:v>
                </c:pt>
                <c:pt idx="32">
                  <c:v>0.8935014</c:v>
                </c:pt>
                <c:pt idx="33">
                  <c:v>0.9214234</c:v>
                </c:pt>
                <c:pt idx="34">
                  <c:v>0.94934529999999995</c:v>
                </c:pt>
                <c:pt idx="35">
                  <c:v>0.9772672</c:v>
                </c:pt>
                <c:pt idx="36">
                  <c:v>1.0051890000000001</c:v>
                </c:pt>
                <c:pt idx="37">
                  <c:v>1.0331109999999999</c:v>
                </c:pt>
                <c:pt idx="38">
                  <c:v>1.0610329999999999</c:v>
                </c:pt>
                <c:pt idx="39">
                  <c:v>1.0889549999999999</c:v>
                </c:pt>
                <c:pt idx="40">
                  <c:v>1.1168769999999999</c:v>
                </c:pt>
                <c:pt idx="41">
                  <c:v>1.1447989999999999</c:v>
                </c:pt>
                <c:pt idx="42">
                  <c:v>1.1727209999999999</c:v>
                </c:pt>
                <c:pt idx="43">
                  <c:v>1.2006429999999999</c:v>
                </c:pt>
                <c:pt idx="44">
                  <c:v>1.228564</c:v>
                </c:pt>
                <c:pt idx="45">
                  <c:v>1.256486</c:v>
                </c:pt>
                <c:pt idx="46">
                  <c:v>1.284408</c:v>
                </c:pt>
                <c:pt idx="47">
                  <c:v>1.31233</c:v>
                </c:pt>
                <c:pt idx="48">
                  <c:v>1.340252</c:v>
                </c:pt>
                <c:pt idx="49">
                  <c:v>1.368174</c:v>
                </c:pt>
                <c:pt idx="50">
                  <c:v>1.396096</c:v>
                </c:pt>
                <c:pt idx="51">
                  <c:v>1.424018</c:v>
                </c:pt>
                <c:pt idx="52">
                  <c:v>1.45194</c:v>
                </c:pt>
                <c:pt idx="53">
                  <c:v>1.479862</c:v>
                </c:pt>
                <c:pt idx="54">
                  <c:v>1.507784</c:v>
                </c:pt>
                <c:pt idx="55">
                  <c:v>1.535706</c:v>
                </c:pt>
                <c:pt idx="56">
                  <c:v>1.563628</c:v>
                </c:pt>
                <c:pt idx="57">
                  <c:v>1.5915490000000001</c:v>
                </c:pt>
                <c:pt idx="58">
                  <c:v>1.6194710000000001</c:v>
                </c:pt>
                <c:pt idx="59">
                  <c:v>1.6473930000000001</c:v>
                </c:pt>
                <c:pt idx="60">
                  <c:v>1.6753150000000001</c:v>
                </c:pt>
                <c:pt idx="61">
                  <c:v>1.7032369999999999</c:v>
                </c:pt>
                <c:pt idx="62">
                  <c:v>1.7311589999999999</c:v>
                </c:pt>
                <c:pt idx="63">
                  <c:v>1.7590809999999999</c:v>
                </c:pt>
                <c:pt idx="64">
                  <c:v>1.7870029999999999</c:v>
                </c:pt>
                <c:pt idx="65">
                  <c:v>1.8149249999999999</c:v>
                </c:pt>
                <c:pt idx="66">
                  <c:v>1.8428469999999999</c:v>
                </c:pt>
                <c:pt idx="67">
                  <c:v>1.8707689999999999</c:v>
                </c:pt>
                <c:pt idx="68">
                  <c:v>1.8986909999999999</c:v>
                </c:pt>
                <c:pt idx="69">
                  <c:v>1.926612</c:v>
                </c:pt>
                <c:pt idx="70">
                  <c:v>1.954534</c:v>
                </c:pt>
                <c:pt idx="71">
                  <c:v>1.982456</c:v>
                </c:pt>
                <c:pt idx="72">
                  <c:v>2.0103780000000002</c:v>
                </c:pt>
                <c:pt idx="73">
                  <c:v>2.0383</c:v>
                </c:pt>
                <c:pt idx="74">
                  <c:v>2.0662219999999998</c:v>
                </c:pt>
                <c:pt idx="75">
                  <c:v>2.094144</c:v>
                </c:pt>
                <c:pt idx="76">
                  <c:v>2.1220659999999998</c:v>
                </c:pt>
                <c:pt idx="77">
                  <c:v>2.149988</c:v>
                </c:pt>
                <c:pt idx="78">
                  <c:v>2.1779099999999998</c:v>
                </c:pt>
                <c:pt idx="79">
                  <c:v>2.205832</c:v>
                </c:pt>
                <c:pt idx="80">
                  <c:v>2.2337539999999998</c:v>
                </c:pt>
                <c:pt idx="81">
                  <c:v>2.261676</c:v>
                </c:pt>
                <c:pt idx="82">
                  <c:v>2.2895970000000001</c:v>
                </c:pt>
                <c:pt idx="83">
                  <c:v>2.3175189999999999</c:v>
                </c:pt>
                <c:pt idx="84">
                  <c:v>2.3454410000000001</c:v>
                </c:pt>
                <c:pt idx="85">
                  <c:v>2.3733629999999999</c:v>
                </c:pt>
                <c:pt idx="86">
                  <c:v>2.4012850000000001</c:v>
                </c:pt>
                <c:pt idx="87">
                  <c:v>2.4292069999999999</c:v>
                </c:pt>
                <c:pt idx="88">
                  <c:v>2.4571290000000001</c:v>
                </c:pt>
                <c:pt idx="89">
                  <c:v>2.4850509999999999</c:v>
                </c:pt>
                <c:pt idx="90">
                  <c:v>2.5129730000000001</c:v>
                </c:pt>
                <c:pt idx="91">
                  <c:v>2.5408949999999999</c:v>
                </c:pt>
                <c:pt idx="92">
                  <c:v>2.5688170000000001</c:v>
                </c:pt>
                <c:pt idx="93">
                  <c:v>2.5967389999999999</c:v>
                </c:pt>
                <c:pt idx="94">
                  <c:v>2.62466</c:v>
                </c:pt>
                <c:pt idx="95">
                  <c:v>2.6525820000000002</c:v>
                </c:pt>
                <c:pt idx="96">
                  <c:v>2.680504</c:v>
                </c:pt>
                <c:pt idx="97">
                  <c:v>2.7084260000000002</c:v>
                </c:pt>
                <c:pt idx="98">
                  <c:v>2.736348</c:v>
                </c:pt>
                <c:pt idx="99">
                  <c:v>2.7642699999999998</c:v>
                </c:pt>
                <c:pt idx="100">
                  <c:v>2.792192</c:v>
                </c:pt>
                <c:pt idx="101">
                  <c:v>2.8201139999999998</c:v>
                </c:pt>
                <c:pt idx="102">
                  <c:v>2.848036</c:v>
                </c:pt>
                <c:pt idx="103">
                  <c:v>2.8759579999999998</c:v>
                </c:pt>
                <c:pt idx="104">
                  <c:v>2.90388</c:v>
                </c:pt>
                <c:pt idx="105">
                  <c:v>2.9318019999999998</c:v>
                </c:pt>
                <c:pt idx="106">
                  <c:v>2.959724</c:v>
                </c:pt>
                <c:pt idx="107">
                  <c:v>2.9876450000000001</c:v>
                </c:pt>
                <c:pt idx="108">
                  <c:v>3.0155669999999999</c:v>
                </c:pt>
                <c:pt idx="109">
                  <c:v>3.0434890000000001</c:v>
                </c:pt>
                <c:pt idx="110">
                  <c:v>3.0714109999999999</c:v>
                </c:pt>
                <c:pt idx="111">
                  <c:v>3.0993330000000001</c:v>
                </c:pt>
                <c:pt idx="112">
                  <c:v>3.1272549999999999</c:v>
                </c:pt>
                <c:pt idx="113">
                  <c:v>3.1551770000000001</c:v>
                </c:pt>
                <c:pt idx="114">
                  <c:v>3.1830989999999999</c:v>
                </c:pt>
                <c:pt idx="115">
                  <c:v>3.2110210000000001</c:v>
                </c:pt>
                <c:pt idx="116">
                  <c:v>3.2389429999999999</c:v>
                </c:pt>
                <c:pt idx="117">
                  <c:v>3.2668650000000001</c:v>
                </c:pt>
                <c:pt idx="118">
                  <c:v>3.2947869999999999</c:v>
                </c:pt>
                <c:pt idx="119">
                  <c:v>3.322708</c:v>
                </c:pt>
                <c:pt idx="120">
                  <c:v>3.3506300000000002</c:v>
                </c:pt>
                <c:pt idx="121">
                  <c:v>3.378552</c:v>
                </c:pt>
                <c:pt idx="122">
                  <c:v>3.4064739999999998</c:v>
                </c:pt>
                <c:pt idx="123">
                  <c:v>3.434396</c:v>
                </c:pt>
                <c:pt idx="124">
                  <c:v>3.4623179999999998</c:v>
                </c:pt>
                <c:pt idx="125">
                  <c:v>3.49024</c:v>
                </c:pt>
                <c:pt idx="126">
                  <c:v>3.5181619999999998</c:v>
                </c:pt>
                <c:pt idx="127">
                  <c:v>3.546084</c:v>
                </c:pt>
                <c:pt idx="128">
                  <c:v>3.5740059999999998</c:v>
                </c:pt>
                <c:pt idx="129">
                  <c:v>3.601928</c:v>
                </c:pt>
                <c:pt idx="130">
                  <c:v>3.6298499999999998</c:v>
                </c:pt>
                <c:pt idx="131">
                  <c:v>3.6577709999999999</c:v>
                </c:pt>
                <c:pt idx="132">
                  <c:v>3.6856930000000001</c:v>
                </c:pt>
                <c:pt idx="133">
                  <c:v>3.7136149999999999</c:v>
                </c:pt>
                <c:pt idx="134">
                  <c:v>3.7415370000000001</c:v>
                </c:pt>
                <c:pt idx="135">
                  <c:v>3.7694589999999999</c:v>
                </c:pt>
                <c:pt idx="136">
                  <c:v>3.7973810000000001</c:v>
                </c:pt>
                <c:pt idx="137">
                  <c:v>3.8253029999999999</c:v>
                </c:pt>
                <c:pt idx="138">
                  <c:v>3.8532250000000001</c:v>
                </c:pt>
                <c:pt idx="139">
                  <c:v>3.8811469999999999</c:v>
                </c:pt>
                <c:pt idx="140">
                  <c:v>3.9090690000000001</c:v>
                </c:pt>
                <c:pt idx="141">
                  <c:v>3.9369909999999999</c:v>
                </c:pt>
                <c:pt idx="142">
                  <c:v>3.9649130000000001</c:v>
                </c:pt>
                <c:pt idx="143">
                  <c:v>3.9928349999999999</c:v>
                </c:pt>
                <c:pt idx="144">
                  <c:v>4.0207560000000004</c:v>
                </c:pt>
                <c:pt idx="145">
                  <c:v>4.0486779999999998</c:v>
                </c:pt>
                <c:pt idx="146">
                  <c:v>4.0766</c:v>
                </c:pt>
                <c:pt idx="147">
                  <c:v>4.1045220000000002</c:v>
                </c:pt>
                <c:pt idx="148">
                  <c:v>4.1324439999999996</c:v>
                </c:pt>
                <c:pt idx="149">
                  <c:v>4.1603659999999998</c:v>
                </c:pt>
                <c:pt idx="150">
                  <c:v>4.188288</c:v>
                </c:pt>
                <c:pt idx="151">
                  <c:v>4.2162100000000002</c:v>
                </c:pt>
                <c:pt idx="152">
                  <c:v>4.2441319999999996</c:v>
                </c:pt>
                <c:pt idx="153">
                  <c:v>4.2720539999999998</c:v>
                </c:pt>
                <c:pt idx="154">
                  <c:v>4.299976</c:v>
                </c:pt>
                <c:pt idx="155">
                  <c:v>4.3278980000000002</c:v>
                </c:pt>
                <c:pt idx="156">
                  <c:v>4.3558190000000003</c:v>
                </c:pt>
                <c:pt idx="157">
                  <c:v>4.3837409999999997</c:v>
                </c:pt>
                <c:pt idx="158">
                  <c:v>4.4116629999999999</c:v>
                </c:pt>
                <c:pt idx="159">
                  <c:v>4.4395850000000001</c:v>
                </c:pt>
                <c:pt idx="160">
                  <c:v>4.4675070000000003</c:v>
                </c:pt>
                <c:pt idx="161">
                  <c:v>4.4954289999999997</c:v>
                </c:pt>
                <c:pt idx="162">
                  <c:v>4.5233509999999999</c:v>
                </c:pt>
                <c:pt idx="163">
                  <c:v>4.5512730000000001</c:v>
                </c:pt>
                <c:pt idx="164">
                  <c:v>4.5791950000000003</c:v>
                </c:pt>
                <c:pt idx="165">
                  <c:v>4.6071169999999997</c:v>
                </c:pt>
                <c:pt idx="166">
                  <c:v>4.6350389999999999</c:v>
                </c:pt>
                <c:pt idx="167">
                  <c:v>4.6629610000000001</c:v>
                </c:pt>
                <c:pt idx="168">
                  <c:v>4.6908830000000004</c:v>
                </c:pt>
                <c:pt idx="169">
                  <c:v>4.7188040000000004</c:v>
                </c:pt>
                <c:pt idx="170">
                  <c:v>4.7467259999999998</c:v>
                </c:pt>
                <c:pt idx="171">
                  <c:v>4.774648</c:v>
                </c:pt>
                <c:pt idx="172">
                  <c:v>4.8025700000000002</c:v>
                </c:pt>
                <c:pt idx="173">
                  <c:v>4.8304919999999996</c:v>
                </c:pt>
                <c:pt idx="174">
                  <c:v>4.8584139999999998</c:v>
                </c:pt>
                <c:pt idx="175">
                  <c:v>4.886336</c:v>
                </c:pt>
                <c:pt idx="176">
                  <c:v>4.9142580000000002</c:v>
                </c:pt>
                <c:pt idx="177">
                  <c:v>4.9421799999999996</c:v>
                </c:pt>
                <c:pt idx="178">
                  <c:v>4.9701019999999998</c:v>
                </c:pt>
                <c:pt idx="179">
                  <c:v>4.998024</c:v>
                </c:pt>
                <c:pt idx="180">
                  <c:v>5.0259460000000002</c:v>
                </c:pt>
                <c:pt idx="181">
                  <c:v>5.0538670000000003</c:v>
                </c:pt>
                <c:pt idx="182">
                  <c:v>5.0817889999999997</c:v>
                </c:pt>
                <c:pt idx="183">
                  <c:v>5.1097109999999999</c:v>
                </c:pt>
                <c:pt idx="184">
                  <c:v>5.1376330000000001</c:v>
                </c:pt>
                <c:pt idx="185">
                  <c:v>5.1655550000000003</c:v>
                </c:pt>
                <c:pt idx="186">
                  <c:v>5.1934769999999997</c:v>
                </c:pt>
                <c:pt idx="187">
                  <c:v>5.2213989999999999</c:v>
                </c:pt>
                <c:pt idx="188">
                  <c:v>5.2493210000000001</c:v>
                </c:pt>
                <c:pt idx="189">
                  <c:v>5.2772430000000004</c:v>
                </c:pt>
                <c:pt idx="190">
                  <c:v>5.3051649999999997</c:v>
                </c:pt>
                <c:pt idx="191">
                  <c:v>5.3330869999999999</c:v>
                </c:pt>
                <c:pt idx="192">
                  <c:v>5.3610090000000001</c:v>
                </c:pt>
                <c:pt idx="193">
                  <c:v>5.3889310000000004</c:v>
                </c:pt>
                <c:pt idx="194">
                  <c:v>5.4168520000000004</c:v>
                </c:pt>
                <c:pt idx="195">
                  <c:v>5.4447739999999998</c:v>
                </c:pt>
                <c:pt idx="196">
                  <c:v>5.472696</c:v>
                </c:pt>
                <c:pt idx="197">
                  <c:v>5.5006180000000002</c:v>
                </c:pt>
                <c:pt idx="198">
                  <c:v>5.5285399999999996</c:v>
                </c:pt>
                <c:pt idx="199">
                  <c:v>5.5564619999999998</c:v>
                </c:pt>
                <c:pt idx="200">
                  <c:v>5.584384</c:v>
                </c:pt>
                <c:pt idx="201">
                  <c:v>5.6123060000000002</c:v>
                </c:pt>
                <c:pt idx="202">
                  <c:v>5.6402279999999996</c:v>
                </c:pt>
                <c:pt idx="203">
                  <c:v>5.6681499999999998</c:v>
                </c:pt>
                <c:pt idx="204">
                  <c:v>5.696072</c:v>
                </c:pt>
                <c:pt idx="205">
                  <c:v>5.7239940000000002</c:v>
                </c:pt>
                <c:pt idx="206">
                  <c:v>5.7519150000000003</c:v>
                </c:pt>
                <c:pt idx="207">
                  <c:v>5.7798369999999997</c:v>
                </c:pt>
                <c:pt idx="208">
                  <c:v>5.8077589999999999</c:v>
                </c:pt>
                <c:pt idx="209">
                  <c:v>5.8356810000000001</c:v>
                </c:pt>
                <c:pt idx="210">
                  <c:v>5.8636030000000003</c:v>
                </c:pt>
                <c:pt idx="211">
                  <c:v>5.8915249999999997</c:v>
                </c:pt>
                <c:pt idx="212">
                  <c:v>5.9194469999999999</c:v>
                </c:pt>
                <c:pt idx="213">
                  <c:v>5.9473690000000001</c:v>
                </c:pt>
                <c:pt idx="214">
                  <c:v>5.9752910000000004</c:v>
                </c:pt>
                <c:pt idx="215">
                  <c:v>6.0032129999999997</c:v>
                </c:pt>
                <c:pt idx="216">
                  <c:v>6.0311349999999999</c:v>
                </c:pt>
                <c:pt idx="217">
                  <c:v>6.0590570000000001</c:v>
                </c:pt>
                <c:pt idx="218">
                  <c:v>6.0869790000000004</c:v>
                </c:pt>
                <c:pt idx="219">
                  <c:v>6.1148999999999996</c:v>
                </c:pt>
                <c:pt idx="220">
                  <c:v>6.1428219999999998</c:v>
                </c:pt>
                <c:pt idx="221">
                  <c:v>6.170744</c:v>
                </c:pt>
                <c:pt idx="222">
                  <c:v>6.1986660000000002</c:v>
                </c:pt>
                <c:pt idx="223">
                  <c:v>6.2265879999999996</c:v>
                </c:pt>
                <c:pt idx="224">
                  <c:v>6.2545099999999998</c:v>
                </c:pt>
                <c:pt idx="225">
                  <c:v>6.282432</c:v>
                </c:pt>
                <c:pt idx="226">
                  <c:v>6.3103540000000002</c:v>
                </c:pt>
                <c:pt idx="227">
                  <c:v>6.3382759999999996</c:v>
                </c:pt>
                <c:pt idx="228">
                  <c:v>6.3661979999999998</c:v>
                </c:pt>
                <c:pt idx="229">
                  <c:v>6.39412</c:v>
                </c:pt>
                <c:pt idx="230">
                  <c:v>6.4220420000000003</c:v>
                </c:pt>
                <c:pt idx="231">
                  <c:v>6.4499630000000003</c:v>
                </c:pt>
                <c:pt idx="232">
                  <c:v>6.4778849999999997</c:v>
                </c:pt>
                <c:pt idx="233">
                  <c:v>6.5058069999999999</c:v>
                </c:pt>
                <c:pt idx="234">
                  <c:v>6.5337290000000001</c:v>
                </c:pt>
                <c:pt idx="235">
                  <c:v>6.5616510000000003</c:v>
                </c:pt>
                <c:pt idx="236">
                  <c:v>6.5895729999999997</c:v>
                </c:pt>
                <c:pt idx="237">
                  <c:v>6.6174949999999999</c:v>
                </c:pt>
                <c:pt idx="238">
                  <c:v>6.6454170000000001</c:v>
                </c:pt>
                <c:pt idx="239">
                  <c:v>6.6733390000000004</c:v>
                </c:pt>
                <c:pt idx="240">
                  <c:v>6.7012609999999997</c:v>
                </c:pt>
                <c:pt idx="241">
                  <c:v>6.7291829999999999</c:v>
                </c:pt>
                <c:pt idx="242">
                  <c:v>6.7571050000000001</c:v>
                </c:pt>
                <c:pt idx="243">
                  <c:v>6.7850270000000004</c:v>
                </c:pt>
                <c:pt idx="244">
                  <c:v>6.8129479999999996</c:v>
                </c:pt>
                <c:pt idx="245">
                  <c:v>6.8408699999999998</c:v>
                </c:pt>
                <c:pt idx="246">
                  <c:v>6.868792</c:v>
                </c:pt>
                <c:pt idx="247">
                  <c:v>6.8967140000000002</c:v>
                </c:pt>
                <c:pt idx="248">
                  <c:v>6.9246359999999996</c:v>
                </c:pt>
                <c:pt idx="249">
                  <c:v>6.9525579999999998</c:v>
                </c:pt>
                <c:pt idx="250">
                  <c:v>6.98048</c:v>
                </c:pt>
                <c:pt idx="251">
                  <c:v>7.0084020000000002</c:v>
                </c:pt>
                <c:pt idx="252">
                  <c:v>7.0363239999999996</c:v>
                </c:pt>
                <c:pt idx="253">
                  <c:v>7.0642459999999998</c:v>
                </c:pt>
                <c:pt idx="254">
                  <c:v>7.092168</c:v>
                </c:pt>
                <c:pt idx="255">
                  <c:v>7.1200900000000003</c:v>
                </c:pt>
                <c:pt idx="256">
                  <c:v>7.1480110000000003</c:v>
                </c:pt>
                <c:pt idx="257">
                  <c:v>7.1759329999999997</c:v>
                </c:pt>
                <c:pt idx="258">
                  <c:v>7.2038549999999999</c:v>
                </c:pt>
                <c:pt idx="259">
                  <c:v>7.2317770000000001</c:v>
                </c:pt>
                <c:pt idx="260">
                  <c:v>7.2596990000000003</c:v>
                </c:pt>
                <c:pt idx="261">
                  <c:v>7.2876209999999997</c:v>
                </c:pt>
                <c:pt idx="262">
                  <c:v>7.3155429999999999</c:v>
                </c:pt>
                <c:pt idx="263">
                  <c:v>7.3434650000000001</c:v>
                </c:pt>
                <c:pt idx="264">
                  <c:v>7.3713870000000004</c:v>
                </c:pt>
                <c:pt idx="265">
                  <c:v>7.3993089999999997</c:v>
                </c:pt>
                <c:pt idx="266">
                  <c:v>7.4272309999999999</c:v>
                </c:pt>
                <c:pt idx="267">
                  <c:v>7.4551530000000001</c:v>
                </c:pt>
                <c:pt idx="268">
                  <c:v>7.4830750000000004</c:v>
                </c:pt>
                <c:pt idx="269">
                  <c:v>7.5109959999999996</c:v>
                </c:pt>
                <c:pt idx="270">
                  <c:v>7.5389179999999998</c:v>
                </c:pt>
                <c:pt idx="271">
                  <c:v>7.56684</c:v>
                </c:pt>
                <c:pt idx="272">
                  <c:v>7.5947620000000002</c:v>
                </c:pt>
                <c:pt idx="273">
                  <c:v>7.6226839999999996</c:v>
                </c:pt>
                <c:pt idx="274">
                  <c:v>7.6506059999999998</c:v>
                </c:pt>
                <c:pt idx="275">
                  <c:v>7.678528</c:v>
                </c:pt>
                <c:pt idx="276">
                  <c:v>7.7064500000000002</c:v>
                </c:pt>
                <c:pt idx="277">
                  <c:v>7.7343719999999996</c:v>
                </c:pt>
                <c:pt idx="278">
                  <c:v>7.7622939999999998</c:v>
                </c:pt>
                <c:pt idx="279">
                  <c:v>7.790216</c:v>
                </c:pt>
                <c:pt idx="280">
                  <c:v>7.8181380000000003</c:v>
                </c:pt>
                <c:pt idx="281">
                  <c:v>7.8460590000000003</c:v>
                </c:pt>
                <c:pt idx="282">
                  <c:v>7.8739809999999997</c:v>
                </c:pt>
                <c:pt idx="283">
                  <c:v>7.9019029999999999</c:v>
                </c:pt>
                <c:pt idx="284">
                  <c:v>7.9298250000000001</c:v>
                </c:pt>
                <c:pt idx="285">
                  <c:v>7.9577470000000003</c:v>
                </c:pt>
                <c:pt idx="286">
                  <c:v>7.9856689999999997</c:v>
                </c:pt>
                <c:pt idx="287">
                  <c:v>8.0135909999999999</c:v>
                </c:pt>
                <c:pt idx="288">
                  <c:v>8.0415130000000001</c:v>
                </c:pt>
                <c:pt idx="289">
                  <c:v>8.0694350000000004</c:v>
                </c:pt>
                <c:pt idx="290">
                  <c:v>8.0973570000000006</c:v>
                </c:pt>
                <c:pt idx="291">
                  <c:v>8.1252790000000008</c:v>
                </c:pt>
                <c:pt idx="292">
                  <c:v>8.1532009999999993</c:v>
                </c:pt>
                <c:pt idx="293">
                  <c:v>8.1811229999999995</c:v>
                </c:pt>
                <c:pt idx="294">
                  <c:v>8.2090440000000005</c:v>
                </c:pt>
                <c:pt idx="295">
                  <c:v>8.2369660000000007</c:v>
                </c:pt>
                <c:pt idx="296">
                  <c:v>8.2648879999999991</c:v>
                </c:pt>
                <c:pt idx="297">
                  <c:v>8.2928099999999993</c:v>
                </c:pt>
                <c:pt idx="298">
                  <c:v>8.3207319999999996</c:v>
                </c:pt>
                <c:pt idx="299">
                  <c:v>8.3486539999999998</c:v>
                </c:pt>
                <c:pt idx="300">
                  <c:v>8.376576</c:v>
                </c:pt>
                <c:pt idx="301">
                  <c:v>8.4044980000000002</c:v>
                </c:pt>
                <c:pt idx="302">
                  <c:v>8.4324200000000005</c:v>
                </c:pt>
                <c:pt idx="303">
                  <c:v>8.4603420000000007</c:v>
                </c:pt>
                <c:pt idx="304">
                  <c:v>8.4882639999999991</c:v>
                </c:pt>
                <c:pt idx="305">
                  <c:v>8.5161859999999994</c:v>
                </c:pt>
                <c:pt idx="306">
                  <c:v>8.5441070000000003</c:v>
                </c:pt>
                <c:pt idx="307">
                  <c:v>8.5720290000000006</c:v>
                </c:pt>
                <c:pt idx="308">
                  <c:v>8.5999510000000008</c:v>
                </c:pt>
                <c:pt idx="309">
                  <c:v>8.6278729999999992</c:v>
                </c:pt>
                <c:pt idx="310">
                  <c:v>8.6557949999999995</c:v>
                </c:pt>
                <c:pt idx="311">
                  <c:v>8.6837169999999997</c:v>
                </c:pt>
                <c:pt idx="312">
                  <c:v>8.7116389999999999</c:v>
                </c:pt>
                <c:pt idx="313">
                  <c:v>8.7395610000000001</c:v>
                </c:pt>
                <c:pt idx="314">
                  <c:v>8.7674830000000004</c:v>
                </c:pt>
                <c:pt idx="315">
                  <c:v>8.7954050000000006</c:v>
                </c:pt>
                <c:pt idx="316">
                  <c:v>8.8233270000000008</c:v>
                </c:pt>
                <c:pt idx="317">
                  <c:v>8.8512489999999993</c:v>
                </c:pt>
                <c:pt idx="318">
                  <c:v>8.8791709999999995</c:v>
                </c:pt>
                <c:pt idx="319">
                  <c:v>8.9070920000000005</c:v>
                </c:pt>
                <c:pt idx="320">
                  <c:v>8.9350140000000007</c:v>
                </c:pt>
                <c:pt idx="321">
                  <c:v>8.9629359999999991</c:v>
                </c:pt>
                <c:pt idx="322">
                  <c:v>8.9908579999999994</c:v>
                </c:pt>
                <c:pt idx="323">
                  <c:v>9.0187799999999996</c:v>
                </c:pt>
                <c:pt idx="324">
                  <c:v>9.0467019999999998</c:v>
                </c:pt>
                <c:pt idx="325">
                  <c:v>9.074624</c:v>
                </c:pt>
                <c:pt idx="326">
                  <c:v>9.1025460000000002</c:v>
                </c:pt>
                <c:pt idx="327">
                  <c:v>9.1304680000000005</c:v>
                </c:pt>
                <c:pt idx="328">
                  <c:v>9.1583900000000007</c:v>
                </c:pt>
                <c:pt idx="329">
                  <c:v>9.1863119999999991</c:v>
                </c:pt>
                <c:pt idx="330">
                  <c:v>9.2142339999999994</c:v>
                </c:pt>
                <c:pt idx="331">
                  <c:v>9.2421550000000003</c:v>
                </c:pt>
                <c:pt idx="332">
                  <c:v>9.2700770000000006</c:v>
                </c:pt>
                <c:pt idx="333">
                  <c:v>9.2979990000000008</c:v>
                </c:pt>
                <c:pt idx="334">
                  <c:v>9.3259209999999992</c:v>
                </c:pt>
                <c:pt idx="335">
                  <c:v>9.3538429999999995</c:v>
                </c:pt>
                <c:pt idx="336">
                  <c:v>9.3817649999999997</c:v>
                </c:pt>
                <c:pt idx="337">
                  <c:v>9.4096869999999999</c:v>
                </c:pt>
                <c:pt idx="338">
                  <c:v>9.4376090000000001</c:v>
                </c:pt>
                <c:pt idx="339">
                  <c:v>9.4655310000000004</c:v>
                </c:pt>
                <c:pt idx="340">
                  <c:v>9.4934530000000006</c:v>
                </c:pt>
                <c:pt idx="341">
                  <c:v>9.5213750000000008</c:v>
                </c:pt>
                <c:pt idx="342">
                  <c:v>9.5492969999999993</c:v>
                </c:pt>
                <c:pt idx="343">
                  <c:v>9.5772189999999995</c:v>
                </c:pt>
                <c:pt idx="344">
                  <c:v>9.6051400000000005</c:v>
                </c:pt>
                <c:pt idx="345">
                  <c:v>9.6330620000000007</c:v>
                </c:pt>
                <c:pt idx="346">
                  <c:v>9.6609839999999991</c:v>
                </c:pt>
                <c:pt idx="347">
                  <c:v>9.6889059999999994</c:v>
                </c:pt>
                <c:pt idx="348">
                  <c:v>9.7168279999999996</c:v>
                </c:pt>
                <c:pt idx="349">
                  <c:v>9.7447499999999998</c:v>
                </c:pt>
                <c:pt idx="350">
                  <c:v>9.772672</c:v>
                </c:pt>
                <c:pt idx="351">
                  <c:v>9.8005940000000002</c:v>
                </c:pt>
                <c:pt idx="352">
                  <c:v>9.8285160000000005</c:v>
                </c:pt>
                <c:pt idx="353">
                  <c:v>9.8564380000000007</c:v>
                </c:pt>
                <c:pt idx="354">
                  <c:v>9.8843599999999991</c:v>
                </c:pt>
                <c:pt idx="355">
                  <c:v>9.9122819999999994</c:v>
                </c:pt>
                <c:pt idx="356">
                  <c:v>9.9402030000000003</c:v>
                </c:pt>
                <c:pt idx="357">
                  <c:v>9.9681250000000006</c:v>
                </c:pt>
                <c:pt idx="358">
                  <c:v>9.9960470000000008</c:v>
                </c:pt>
                <c:pt idx="359">
                  <c:v>10.02397</c:v>
                </c:pt>
                <c:pt idx="360">
                  <c:v>10.05189</c:v>
                </c:pt>
                <c:pt idx="361">
                  <c:v>10.07981</c:v>
                </c:pt>
                <c:pt idx="362">
                  <c:v>10.10773</c:v>
                </c:pt>
                <c:pt idx="363">
                  <c:v>10.13566</c:v>
                </c:pt>
                <c:pt idx="364">
                  <c:v>10.16358</c:v>
                </c:pt>
                <c:pt idx="365">
                  <c:v>10.1915</c:v>
                </c:pt>
                <c:pt idx="366">
                  <c:v>10.21942</c:v>
                </c:pt>
                <c:pt idx="367">
                  <c:v>10.247339999999999</c:v>
                </c:pt>
                <c:pt idx="368">
                  <c:v>10.275270000000001</c:v>
                </c:pt>
                <c:pt idx="369">
                  <c:v>10.303190000000001</c:v>
                </c:pt>
                <c:pt idx="370">
                  <c:v>10.331110000000001</c:v>
                </c:pt>
                <c:pt idx="371">
                  <c:v>10.359030000000001</c:v>
                </c:pt>
                <c:pt idx="372">
                  <c:v>10.386950000000001</c:v>
                </c:pt>
                <c:pt idx="373">
                  <c:v>10.41488</c:v>
                </c:pt>
                <c:pt idx="374">
                  <c:v>10.4428</c:v>
                </c:pt>
                <c:pt idx="375">
                  <c:v>10.47072</c:v>
                </c:pt>
                <c:pt idx="376">
                  <c:v>10.49864</c:v>
                </c:pt>
                <c:pt idx="377">
                  <c:v>10.52656</c:v>
                </c:pt>
                <c:pt idx="378">
                  <c:v>10.554489999999999</c:v>
                </c:pt>
                <c:pt idx="379">
                  <c:v>10.582409999999999</c:v>
                </c:pt>
                <c:pt idx="380">
                  <c:v>10.610329999999999</c:v>
                </c:pt>
                <c:pt idx="381">
                  <c:v>10.638249999999999</c:v>
                </c:pt>
                <c:pt idx="382">
                  <c:v>10.666169999999999</c:v>
                </c:pt>
                <c:pt idx="383">
                  <c:v>10.694100000000001</c:v>
                </c:pt>
                <c:pt idx="384">
                  <c:v>10.722020000000001</c:v>
                </c:pt>
                <c:pt idx="385">
                  <c:v>10.74994</c:v>
                </c:pt>
                <c:pt idx="386">
                  <c:v>10.77786</c:v>
                </c:pt>
                <c:pt idx="387">
                  <c:v>10.80578</c:v>
                </c:pt>
                <c:pt idx="388">
                  <c:v>10.8337</c:v>
                </c:pt>
                <c:pt idx="389">
                  <c:v>10.86163</c:v>
                </c:pt>
                <c:pt idx="390">
                  <c:v>10.88955</c:v>
                </c:pt>
                <c:pt idx="391">
                  <c:v>10.91747</c:v>
                </c:pt>
                <c:pt idx="392">
                  <c:v>10.94539</c:v>
                </c:pt>
                <c:pt idx="393">
                  <c:v>10.97331</c:v>
                </c:pt>
                <c:pt idx="394">
                  <c:v>11.001239999999999</c:v>
                </c:pt>
                <c:pt idx="395">
                  <c:v>11.029159999999999</c:v>
                </c:pt>
                <c:pt idx="396">
                  <c:v>11.057079999999999</c:v>
                </c:pt>
                <c:pt idx="397">
                  <c:v>11.085000000000001</c:v>
                </c:pt>
                <c:pt idx="398">
                  <c:v>11.112920000000001</c:v>
                </c:pt>
                <c:pt idx="399">
                  <c:v>11.14085</c:v>
                </c:pt>
              </c:numCache>
            </c:numRef>
          </c:xVal>
          <c:yVal>
            <c:numRef>
              <c:f>主振動!$I$2:$I$401</c:f>
              <c:numCache>
                <c:formatCode>0.00E+00</c:formatCode>
                <c:ptCount val="400"/>
                <c:pt idx="0" formatCode="General">
                  <c:v>0</c:v>
                </c:pt>
                <c:pt idx="1">
                  <c:v>2.455638E-5</c:v>
                </c:pt>
                <c:pt idx="2">
                  <c:v>4.9117170000000003E-5</c:v>
                </c:pt>
                <c:pt idx="3">
                  <c:v>7.3686779999999999E-5</c:v>
                </c:pt>
                <c:pt idx="4">
                  <c:v>9.8269649999999995E-5</c:v>
                </c:pt>
                <c:pt idx="5">
                  <c:v>1.2287020000000001E-4</c:v>
                </c:pt>
                <c:pt idx="6">
                  <c:v>1.4749279999999999E-4</c:v>
                </c:pt>
                <c:pt idx="7">
                  <c:v>1.7214190000000001E-4</c:v>
                </c:pt>
                <c:pt idx="8">
                  <c:v>1.9682200000000001E-4</c:v>
                </c:pt>
                <c:pt idx="9">
                  <c:v>2.2153750000000001E-4</c:v>
                </c:pt>
                <c:pt idx="10">
                  <c:v>2.4629280000000001E-4</c:v>
                </c:pt>
                <c:pt idx="11">
                  <c:v>2.7109250000000002E-4</c:v>
                </c:pt>
                <c:pt idx="12">
                  <c:v>2.9594099999999998E-4</c:v>
                </c:pt>
                <c:pt idx="13">
                  <c:v>3.208428E-4</c:v>
                </c:pt>
                <c:pt idx="14">
                  <c:v>3.4580229999999997E-4</c:v>
                </c:pt>
                <c:pt idx="15">
                  <c:v>3.7082430000000001E-4</c:v>
                </c:pt>
                <c:pt idx="16">
                  <c:v>3.959131E-4</c:v>
                </c:pt>
                <c:pt idx="17">
                  <c:v>4.2107350000000001E-4</c:v>
                </c:pt>
                <c:pt idx="18">
                  <c:v>4.4630990000000002E-4</c:v>
                </c:pt>
                <c:pt idx="19">
                  <c:v>4.716271E-4</c:v>
                </c:pt>
                <c:pt idx="20">
                  <c:v>4.9702969999999998E-4</c:v>
                </c:pt>
                <c:pt idx="21">
                  <c:v>5.2252250000000004E-4</c:v>
                </c:pt>
                <c:pt idx="22">
                  <c:v>5.4811020000000005E-4</c:v>
                </c:pt>
                <c:pt idx="23">
                  <c:v>5.7379749999999998E-4</c:v>
                </c:pt>
                <c:pt idx="24">
                  <c:v>5.9958940000000001E-4</c:v>
                </c:pt>
                <c:pt idx="25">
                  <c:v>6.2549079999999998E-4</c:v>
                </c:pt>
                <c:pt idx="26">
                  <c:v>6.515065E-4</c:v>
                </c:pt>
                <c:pt idx="27">
                  <c:v>6.7764170000000001E-4</c:v>
                </c:pt>
                <c:pt idx="28">
                  <c:v>7.0390130000000004E-4</c:v>
                </c:pt>
                <c:pt idx="29">
                  <c:v>7.302907E-4</c:v>
                </c:pt>
                <c:pt idx="30">
                  <c:v>7.5681480000000002E-4</c:v>
                </c:pt>
                <c:pt idx="31">
                  <c:v>7.8347919999999997E-4</c:v>
                </c:pt>
                <c:pt idx="32">
                  <c:v>8.1028909999999999E-4</c:v>
                </c:pt>
                <c:pt idx="33">
                  <c:v>8.3725E-4</c:v>
                </c:pt>
                <c:pt idx="34">
                  <c:v>8.6436749999999995E-4</c:v>
                </c:pt>
                <c:pt idx="35">
                  <c:v>8.9164720000000004E-4</c:v>
                </c:pt>
                <c:pt idx="36">
                  <c:v>9.1909489999999995E-4</c:v>
                </c:pt>
                <c:pt idx="37">
                  <c:v>9.4671640000000004E-4</c:v>
                </c:pt>
                <c:pt idx="38">
                  <c:v>9.7451769999999996E-4</c:v>
                </c:pt>
                <c:pt idx="39">
                  <c:v>1.0025050000000001E-3</c:v>
                </c:pt>
                <c:pt idx="40">
                  <c:v>1.030684E-3</c:v>
                </c:pt>
                <c:pt idx="41">
                  <c:v>1.0590619999999999E-3</c:v>
                </c:pt>
                <c:pt idx="42">
                  <c:v>1.087644E-3</c:v>
                </c:pt>
                <c:pt idx="43">
                  <c:v>1.116438E-3</c:v>
                </c:pt>
                <c:pt idx="44">
                  <c:v>1.1454499999999999E-3</c:v>
                </c:pt>
                <c:pt idx="45">
                  <c:v>1.1746879999999999E-3</c:v>
                </c:pt>
                <c:pt idx="46">
                  <c:v>1.204157E-3</c:v>
                </c:pt>
                <c:pt idx="47">
                  <c:v>1.2338659999999999E-3</c:v>
                </c:pt>
                <c:pt idx="48">
                  <c:v>1.263821E-3</c:v>
                </c:pt>
                <c:pt idx="49">
                  <c:v>1.294031E-3</c:v>
                </c:pt>
                <c:pt idx="50">
                  <c:v>1.3245030000000001E-3</c:v>
                </c:pt>
                <c:pt idx="51">
                  <c:v>1.3552449999999999E-3</c:v>
                </c:pt>
                <c:pt idx="52">
                  <c:v>1.3862639999999999E-3</c:v>
                </c:pt>
                <c:pt idx="53">
                  <c:v>1.4175710000000001E-3</c:v>
                </c:pt>
                <c:pt idx="54">
                  <c:v>1.4491720000000001E-3</c:v>
                </c:pt>
                <c:pt idx="55">
                  <c:v>1.4810769999999999E-3</c:v>
                </c:pt>
                <c:pt idx="56">
                  <c:v>1.513295E-3</c:v>
                </c:pt>
                <c:pt idx="57">
                  <c:v>1.545835E-3</c:v>
                </c:pt>
                <c:pt idx="58">
                  <c:v>1.578706E-3</c:v>
                </c:pt>
                <c:pt idx="59">
                  <c:v>1.6119190000000001E-3</c:v>
                </c:pt>
                <c:pt idx="60">
                  <c:v>1.6454830000000001E-3</c:v>
                </c:pt>
                <c:pt idx="61">
                  <c:v>1.679409E-3</c:v>
                </c:pt>
                <c:pt idx="62">
                  <c:v>1.713708E-3</c:v>
                </c:pt>
                <c:pt idx="63">
                  <c:v>1.7483889999999999E-3</c:v>
                </c:pt>
                <c:pt idx="64">
                  <c:v>1.783466E-3</c:v>
                </c:pt>
                <c:pt idx="65">
                  <c:v>1.8189479999999999E-3</c:v>
                </c:pt>
                <c:pt idx="66">
                  <c:v>1.854849E-3</c:v>
                </c:pt>
                <c:pt idx="67">
                  <c:v>1.8911799999999999E-3</c:v>
                </c:pt>
                <c:pt idx="68">
                  <c:v>1.9279550000000001E-3</c:v>
                </c:pt>
                <c:pt idx="69">
                  <c:v>1.9651849999999999E-3</c:v>
                </c:pt>
                <c:pt idx="70">
                  <c:v>2.0028860000000002E-3</c:v>
                </c:pt>
                <c:pt idx="71">
                  <c:v>2.0410710000000002E-3</c:v>
                </c:pt>
                <c:pt idx="72">
                  <c:v>2.0797540000000001E-3</c:v>
                </c:pt>
                <c:pt idx="73">
                  <c:v>2.118951E-3</c:v>
                </c:pt>
                <c:pt idx="74">
                  <c:v>2.158676E-3</c:v>
                </c:pt>
                <c:pt idx="75">
                  <c:v>2.1989449999999999E-3</c:v>
                </c:pt>
                <c:pt idx="76">
                  <c:v>2.2397760000000002E-3</c:v>
                </c:pt>
                <c:pt idx="77">
                  <c:v>2.2811849999999998E-3</c:v>
                </c:pt>
                <c:pt idx="78">
                  <c:v>2.3231900000000002E-3</c:v>
                </c:pt>
                <c:pt idx="79">
                  <c:v>2.3658080000000001E-3</c:v>
                </c:pt>
                <c:pt idx="80">
                  <c:v>2.4090600000000002E-3</c:v>
                </c:pt>
                <c:pt idx="81">
                  <c:v>2.4529640000000002E-3</c:v>
                </c:pt>
                <c:pt idx="82">
                  <c:v>2.4975420000000002E-3</c:v>
                </c:pt>
                <c:pt idx="83">
                  <c:v>2.5428130000000001E-3</c:v>
                </c:pt>
                <c:pt idx="84">
                  <c:v>2.5888E-3</c:v>
                </c:pt>
                <c:pt idx="85">
                  <c:v>2.6355250000000001E-3</c:v>
                </c:pt>
                <c:pt idx="86">
                  <c:v>2.6830130000000002E-3</c:v>
                </c:pt>
                <c:pt idx="87">
                  <c:v>2.7312870000000002E-3</c:v>
                </c:pt>
                <c:pt idx="88">
                  <c:v>2.780374E-3</c:v>
                </c:pt>
                <c:pt idx="89">
                  <c:v>2.8302990000000001E-3</c:v>
                </c:pt>
                <c:pt idx="90">
                  <c:v>2.8810889999999999E-3</c:v>
                </c:pt>
                <c:pt idx="91">
                  <c:v>2.9327749999999999E-3</c:v>
                </c:pt>
                <c:pt idx="92">
                  <c:v>2.9853850000000001E-3</c:v>
                </c:pt>
                <c:pt idx="93">
                  <c:v>3.0389499999999999E-3</c:v>
                </c:pt>
                <c:pt idx="94">
                  <c:v>3.0935030000000001E-3</c:v>
                </c:pt>
                <c:pt idx="95">
                  <c:v>3.149078E-3</c:v>
                </c:pt>
                <c:pt idx="96">
                  <c:v>3.2057090000000002E-3</c:v>
                </c:pt>
                <c:pt idx="97">
                  <c:v>3.263433E-3</c:v>
                </c:pt>
                <c:pt idx="98">
                  <c:v>3.3222899999999999E-3</c:v>
                </c:pt>
                <c:pt idx="99">
                  <c:v>3.3823170000000001E-3</c:v>
                </c:pt>
                <c:pt idx="100">
                  <c:v>3.4435590000000001E-3</c:v>
                </c:pt>
                <c:pt idx="101">
                  <c:v>3.5060569999999999E-3</c:v>
                </c:pt>
                <c:pt idx="102">
                  <c:v>3.5698589999999999E-3</c:v>
                </c:pt>
                <c:pt idx="103">
                  <c:v>3.6350110000000001E-3</c:v>
                </c:pt>
                <c:pt idx="104">
                  <c:v>3.701565E-3</c:v>
                </c:pt>
                <c:pt idx="105">
                  <c:v>3.7695720000000001E-3</c:v>
                </c:pt>
                <c:pt idx="106">
                  <c:v>3.839088E-3</c:v>
                </c:pt>
                <c:pt idx="107">
                  <c:v>3.9101700000000001E-3</c:v>
                </c:pt>
                <c:pt idx="108">
                  <c:v>3.9828800000000003E-3</c:v>
                </c:pt>
                <c:pt idx="109">
                  <c:v>4.0572810000000003E-3</c:v>
                </c:pt>
                <c:pt idx="110">
                  <c:v>4.1334400000000004E-3</c:v>
                </c:pt>
                <c:pt idx="111">
                  <c:v>4.2114279999999997E-3</c:v>
                </c:pt>
                <c:pt idx="112">
                  <c:v>4.291319E-3</c:v>
                </c:pt>
                <c:pt idx="113">
                  <c:v>4.3731919999999997E-3</c:v>
                </c:pt>
                <c:pt idx="114">
                  <c:v>4.4571280000000003E-3</c:v>
                </c:pt>
                <c:pt idx="115">
                  <c:v>4.5432149999999998E-3</c:v>
                </c:pt>
                <c:pt idx="116">
                  <c:v>4.6315449999999999E-3</c:v>
                </c:pt>
                <c:pt idx="117">
                  <c:v>4.7222139999999998E-3</c:v>
                </c:pt>
                <c:pt idx="118">
                  <c:v>4.8153249999999996E-3</c:v>
                </c:pt>
                <c:pt idx="119">
                  <c:v>4.9109879999999998E-3</c:v>
                </c:pt>
                <c:pt idx="120">
                  <c:v>5.0093159999999998E-3</c:v>
                </c:pt>
                <c:pt idx="121">
                  <c:v>5.1104319999999998E-3</c:v>
                </c:pt>
                <c:pt idx="122">
                  <c:v>5.2144649999999997E-3</c:v>
                </c:pt>
                <c:pt idx="123">
                  <c:v>5.3215520000000002E-3</c:v>
                </c:pt>
                <c:pt idx="124">
                  <c:v>5.4318379999999996E-3</c:v>
                </c:pt>
                <c:pt idx="125">
                  <c:v>5.5454809999999997E-3</c:v>
                </c:pt>
                <c:pt idx="126">
                  <c:v>5.6626430000000002E-3</c:v>
                </c:pt>
                <c:pt idx="127">
                  <c:v>5.7835020000000003E-3</c:v>
                </c:pt>
                <c:pt idx="128">
                  <c:v>5.9082459999999998E-3</c:v>
                </c:pt>
                <c:pt idx="129">
                  <c:v>6.0370750000000003E-3</c:v>
                </c:pt>
                <c:pt idx="130">
                  <c:v>6.1702040000000003E-3</c:v>
                </c:pt>
                <c:pt idx="131">
                  <c:v>6.307862E-3</c:v>
                </c:pt>
                <c:pt idx="132">
                  <c:v>6.4502969999999998E-3</c:v>
                </c:pt>
                <c:pt idx="133">
                  <c:v>6.5977730000000004E-3</c:v>
                </c:pt>
                <c:pt idx="134">
                  <c:v>6.7505730000000002E-3</c:v>
                </c:pt>
                <c:pt idx="135">
                  <c:v>6.9090039999999998E-3</c:v>
                </c:pt>
                <c:pt idx="136">
                  <c:v>7.0733940000000002E-3</c:v>
                </c:pt>
                <c:pt idx="137">
                  <c:v>7.2440999999999998E-3</c:v>
                </c:pt>
                <c:pt idx="138">
                  <c:v>7.4215059999999996E-3</c:v>
                </c:pt>
                <c:pt idx="139">
                  <c:v>7.6060269999999996E-3</c:v>
                </c:pt>
                <c:pt idx="140">
                  <c:v>7.7981129999999997E-3</c:v>
                </c:pt>
                <c:pt idx="141">
                  <c:v>7.9982549999999993E-3</c:v>
                </c:pt>
                <c:pt idx="142">
                  <c:v>8.206985E-3</c:v>
                </c:pt>
                <c:pt idx="143">
                  <c:v>8.4248819999999999E-3</c:v>
                </c:pt>
                <c:pt idx="144">
                  <c:v>8.65258E-3</c:v>
                </c:pt>
                <c:pt idx="145">
                  <c:v>8.8907710000000004E-3</c:v>
                </c:pt>
                <c:pt idx="146">
                  <c:v>9.1402150000000001E-3</c:v>
                </c:pt>
                <c:pt idx="147">
                  <c:v>9.4017460000000008E-3</c:v>
                </c:pt>
                <c:pt idx="148">
                  <c:v>9.6762810000000001E-3</c:v>
                </c:pt>
                <c:pt idx="149">
                  <c:v>9.9648359999999995E-3</c:v>
                </c:pt>
                <c:pt idx="150">
                  <c:v>1.026853E-2</c:v>
                </c:pt>
                <c:pt idx="151">
                  <c:v>1.058861E-2</c:v>
                </c:pt>
                <c:pt idx="152">
                  <c:v>1.0926450000000001E-2</c:v>
                </c:pt>
                <c:pt idx="153">
                  <c:v>1.1283609999999999E-2</c:v>
                </c:pt>
                <c:pt idx="154">
                  <c:v>1.16618E-2</c:v>
                </c:pt>
                <c:pt idx="155">
                  <c:v>1.2062969999999999E-2</c:v>
                </c:pt>
                <c:pt idx="156">
                  <c:v>1.248929E-2</c:v>
                </c:pt>
                <c:pt idx="157">
                  <c:v>1.294325E-2</c:v>
                </c:pt>
                <c:pt idx="158">
                  <c:v>1.3427639999999999E-2</c:v>
                </c:pt>
                <c:pt idx="159">
                  <c:v>1.394565E-2</c:v>
                </c:pt>
                <c:pt idx="160">
                  <c:v>1.450094E-2</c:v>
                </c:pt>
                <c:pt idx="161">
                  <c:v>1.509772E-2</c:v>
                </c:pt>
                <c:pt idx="162">
                  <c:v>1.5740850000000001E-2</c:v>
                </c:pt>
                <c:pt idx="163">
                  <c:v>1.6435970000000001E-2</c:v>
                </c:pt>
                <c:pt idx="164">
                  <c:v>1.7189690000000001E-2</c:v>
                </c:pt>
                <c:pt idx="165">
                  <c:v>1.8009770000000001E-2</c:v>
                </c:pt>
                <c:pt idx="166">
                  <c:v>1.8905419999999999E-2</c:v>
                </c:pt>
                <c:pt idx="167">
                  <c:v>1.9887620000000002E-2</c:v>
                </c:pt>
                <c:pt idx="168">
                  <c:v>2.096957E-2</c:v>
                </c:pt>
                <c:pt idx="169">
                  <c:v>2.2167309999999999E-2</c:v>
                </c:pt>
                <c:pt idx="170">
                  <c:v>2.3500480000000001E-2</c:v>
                </c:pt>
                <c:pt idx="171">
                  <c:v>2.4993430000000001E-2</c:v>
                </c:pt>
                <c:pt idx="172">
                  <c:v>2.6676680000000001E-2</c:v>
                </c:pt>
                <c:pt idx="173">
                  <c:v>2.858902E-2</c:v>
                </c:pt>
                <c:pt idx="174">
                  <c:v>3.0780479999999999E-2</c:v>
                </c:pt>
                <c:pt idx="175">
                  <c:v>3.3316709999999999E-2</c:v>
                </c:pt>
                <c:pt idx="176">
                  <c:v>3.6285520000000002E-2</c:v>
                </c:pt>
                <c:pt idx="177">
                  <c:v>3.980703E-2</c:v>
                </c:pt>
                <c:pt idx="178">
                  <c:v>4.4049789999999998E-2</c:v>
                </c:pt>
                <c:pt idx="179">
                  <c:v>4.9257639999999998E-2</c:v>
                </c:pt>
                <c:pt idx="180">
                  <c:v>5.579597E-2</c:v>
                </c:pt>
                <c:pt idx="181">
                  <c:v>6.4236230000000005E-2</c:v>
                </c:pt>
                <c:pt idx="182">
                  <c:v>7.5518559999999998E-2</c:v>
                </c:pt>
                <c:pt idx="183">
                  <c:v>9.1286160000000005E-2</c:v>
                </c:pt>
                <c:pt idx="184">
                  <c:v>0.1146126</c:v>
                </c:pt>
                <c:pt idx="185">
                  <c:v>0.15157329999999999</c:v>
                </c:pt>
                <c:pt idx="186">
                  <c:v>0.21311240000000001</c:v>
                </c:pt>
                <c:pt idx="187">
                  <c:v>0.2958964</c:v>
                </c:pt>
                <c:pt idx="188">
                  <c:v>0.29410350000000002</c:v>
                </c:pt>
                <c:pt idx="189">
                  <c:v>0.21191969999999999</c:v>
                </c:pt>
                <c:pt idx="190">
                  <c:v>0.15184230000000001</c:v>
                </c:pt>
                <c:pt idx="191">
                  <c:v>0.1156889</c:v>
                </c:pt>
                <c:pt idx="192">
                  <c:v>9.2791100000000001E-2</c:v>
                </c:pt>
                <c:pt idx="193">
                  <c:v>7.7268119999999996E-2</c:v>
                </c:pt>
                <c:pt idx="194">
                  <c:v>6.613608E-2</c:v>
                </c:pt>
                <c:pt idx="195">
                  <c:v>5.7794020000000002E-2</c:v>
                </c:pt>
                <c:pt idx="196">
                  <c:v>5.132312E-2</c:v>
                </c:pt>
                <c:pt idx="197">
                  <c:v>4.6163509999999998E-2</c:v>
                </c:pt>
                <c:pt idx="198">
                  <c:v>4.195641E-2</c:v>
                </c:pt>
                <c:pt idx="199">
                  <c:v>3.8462049999999998E-2</c:v>
                </c:pt>
                <c:pt idx="200">
                  <c:v>3.5514400000000002E-2</c:v>
                </c:pt>
                <c:pt idx="201">
                  <c:v>3.2995009999999998E-2</c:v>
                </c:pt>
                <c:pt idx="202">
                  <c:v>3.0817210000000001E-2</c:v>
                </c:pt>
                <c:pt idx="203">
                  <c:v>2.8916130000000002E-2</c:v>
                </c:pt>
                <c:pt idx="204">
                  <c:v>2.7242289999999999E-2</c:v>
                </c:pt>
                <c:pt idx="205">
                  <c:v>2.5757329999999998E-2</c:v>
                </c:pt>
                <c:pt idx="206">
                  <c:v>2.4431029999999999E-2</c:v>
                </c:pt>
                <c:pt idx="207">
                  <c:v>2.3239260000000001E-2</c:v>
                </c:pt>
                <c:pt idx="208">
                  <c:v>2.216255E-2</c:v>
                </c:pt>
                <c:pt idx="209">
                  <c:v>2.1185019999999999E-2</c:v>
                </c:pt>
                <c:pt idx="210">
                  <c:v>2.029355E-2</c:v>
                </c:pt>
                <c:pt idx="211">
                  <c:v>1.9477250000000002E-2</c:v>
                </c:pt>
                <c:pt idx="212">
                  <c:v>1.8726989999999999E-2</c:v>
                </c:pt>
                <c:pt idx="213">
                  <c:v>1.8035059999999999E-2</c:v>
                </c:pt>
                <c:pt idx="214">
                  <c:v>1.7394900000000001E-2</c:v>
                </c:pt>
                <c:pt idx="215">
                  <c:v>1.6800900000000001E-2</c:v>
                </c:pt>
                <c:pt idx="216">
                  <c:v>1.6248220000000001E-2</c:v>
                </c:pt>
                <c:pt idx="217">
                  <c:v>1.5732690000000001E-2</c:v>
                </c:pt>
                <c:pt idx="218">
                  <c:v>1.5250669999999999E-2</c:v>
                </c:pt>
                <c:pt idx="219">
                  <c:v>1.479899E-2</c:v>
                </c:pt>
                <c:pt idx="220">
                  <c:v>1.437486E-2</c:v>
                </c:pt>
                <c:pt idx="221">
                  <c:v>1.397583E-2</c:v>
                </c:pt>
                <c:pt idx="222">
                  <c:v>1.3599719999999999E-2</c:v>
                </c:pt>
                <c:pt idx="223">
                  <c:v>1.32446E-2</c:v>
                </c:pt>
                <c:pt idx="224">
                  <c:v>1.290876E-2</c:v>
                </c:pt>
                <c:pt idx="225">
                  <c:v>1.259065E-2</c:v>
                </c:pt>
                <c:pt idx="226">
                  <c:v>1.228891E-2</c:v>
                </c:pt>
                <c:pt idx="227">
                  <c:v>1.20023E-2</c:v>
                </c:pt>
                <c:pt idx="228">
                  <c:v>1.1729689999999999E-2</c:v>
                </c:pt>
                <c:pt idx="229">
                  <c:v>1.1470080000000001E-2</c:v>
                </c:pt>
                <c:pt idx="230">
                  <c:v>1.1222559999999999E-2</c:v>
                </c:pt>
                <c:pt idx="231">
                  <c:v>1.0986289999999999E-2</c:v>
                </c:pt>
                <c:pt idx="232">
                  <c:v>1.0760520000000001E-2</c:v>
                </c:pt>
                <c:pt idx="233">
                  <c:v>1.054456E-2</c:v>
                </c:pt>
                <c:pt idx="234">
                  <c:v>1.033778E-2</c:v>
                </c:pt>
                <c:pt idx="235">
                  <c:v>1.013959E-2</c:v>
                </c:pt>
                <c:pt idx="236">
                  <c:v>9.9494779999999994E-3</c:v>
                </c:pt>
                <c:pt idx="237">
                  <c:v>9.7669460000000003E-3</c:v>
                </c:pt>
                <c:pt idx="238">
                  <c:v>9.5915470000000006E-3</c:v>
                </c:pt>
                <c:pt idx="239">
                  <c:v>9.4228679999999992E-3</c:v>
                </c:pt>
                <c:pt idx="240">
                  <c:v>9.2605239999999991E-3</c:v>
                </c:pt>
                <c:pt idx="241">
                  <c:v>9.1041639999999997E-3</c:v>
                </c:pt>
                <c:pt idx="242">
                  <c:v>8.9534569999999997E-3</c:v>
                </c:pt>
                <c:pt idx="243">
                  <c:v>8.8080999999999993E-3</c:v>
                </c:pt>
                <c:pt idx="244">
                  <c:v>8.6678090000000003E-3</c:v>
                </c:pt>
                <c:pt idx="245">
                  <c:v>8.5323220000000002E-3</c:v>
                </c:pt>
                <c:pt idx="246">
                  <c:v>8.4013920000000006E-3</c:v>
                </c:pt>
                <c:pt idx="247">
                  <c:v>8.2747910000000001E-3</c:v>
                </c:pt>
                <c:pt idx="248">
                  <c:v>8.1523040000000008E-3</c:v>
                </c:pt>
                <c:pt idx="249">
                  <c:v>8.033732E-3</c:v>
                </c:pt>
                <c:pt idx="250">
                  <c:v>7.9188880000000007E-3</c:v>
                </c:pt>
                <c:pt idx="251">
                  <c:v>7.8075949999999996E-3</c:v>
                </c:pt>
                <c:pt idx="252">
                  <c:v>7.6996900000000004E-3</c:v>
                </c:pt>
                <c:pt idx="253">
                  <c:v>7.5950180000000003E-3</c:v>
                </c:pt>
                <c:pt idx="254">
                  <c:v>7.4934340000000002E-3</c:v>
                </c:pt>
                <c:pt idx="255">
                  <c:v>7.3948E-3</c:v>
                </c:pt>
                <c:pt idx="256">
                  <c:v>7.2989889999999997E-3</c:v>
                </c:pt>
                <c:pt idx="257">
                  <c:v>7.2058790000000001E-3</c:v>
                </c:pt>
                <c:pt idx="258">
                  <c:v>7.1153550000000003E-3</c:v>
                </c:pt>
                <c:pt idx="259">
                  <c:v>7.0273089999999998E-3</c:v>
                </c:pt>
                <c:pt idx="260">
                  <c:v>6.9416399999999998E-3</c:v>
                </c:pt>
                <c:pt idx="261">
                  <c:v>6.8582499999999998E-3</c:v>
                </c:pt>
                <c:pt idx="262">
                  <c:v>6.7770490000000003E-3</c:v>
                </c:pt>
                <c:pt idx="263">
                  <c:v>6.6979500000000003E-3</c:v>
                </c:pt>
                <c:pt idx="264">
                  <c:v>6.6208700000000001E-3</c:v>
                </c:pt>
                <c:pt idx="265">
                  <c:v>6.5457320000000003E-3</c:v>
                </c:pt>
                <c:pt idx="266">
                  <c:v>6.472462E-3</c:v>
                </c:pt>
                <c:pt idx="267">
                  <c:v>6.400991E-3</c:v>
                </c:pt>
                <c:pt idx="268">
                  <c:v>6.3312500000000001E-3</c:v>
                </c:pt>
                <c:pt idx="269">
                  <c:v>6.2631780000000003E-3</c:v>
                </c:pt>
                <c:pt idx="270">
                  <c:v>6.1967130000000004E-3</c:v>
                </c:pt>
                <c:pt idx="271">
                  <c:v>6.1317979999999999E-3</c:v>
                </c:pt>
                <c:pt idx="272">
                  <c:v>6.0683789999999996E-3</c:v>
                </c:pt>
                <c:pt idx="273">
                  <c:v>6.0064029999999996E-3</c:v>
                </c:pt>
                <c:pt idx="274">
                  <c:v>5.9458200000000001E-3</c:v>
                </c:pt>
                <c:pt idx="275">
                  <c:v>5.8865829999999999E-3</c:v>
                </c:pt>
                <c:pt idx="276">
                  <c:v>5.8286470000000002E-3</c:v>
                </c:pt>
                <c:pt idx="277">
                  <c:v>5.7719690000000001E-3</c:v>
                </c:pt>
                <c:pt idx="278">
                  <c:v>5.7165059999999997E-3</c:v>
                </c:pt>
                <c:pt idx="279">
                  <c:v>5.6622189999999996E-3</c:v>
                </c:pt>
                <c:pt idx="280">
                  <c:v>5.6090710000000002E-3</c:v>
                </c:pt>
                <c:pt idx="281">
                  <c:v>5.5570250000000002E-3</c:v>
                </c:pt>
                <c:pt idx="282">
                  <c:v>5.5060459999999997E-3</c:v>
                </c:pt>
                <c:pt idx="283">
                  <c:v>5.4561009999999997E-3</c:v>
                </c:pt>
                <c:pt idx="284">
                  <c:v>5.4071589999999999E-3</c:v>
                </c:pt>
                <c:pt idx="285">
                  <c:v>5.359188E-3</c:v>
                </c:pt>
                <c:pt idx="286">
                  <c:v>5.3121590000000003E-3</c:v>
                </c:pt>
                <c:pt idx="287">
                  <c:v>5.2660440000000001E-3</c:v>
                </c:pt>
                <c:pt idx="288">
                  <c:v>5.2208159999999997E-3</c:v>
                </c:pt>
                <c:pt idx="289">
                  <c:v>5.1764489999999996E-3</c:v>
                </c:pt>
                <c:pt idx="290">
                  <c:v>5.1329169999999999E-3</c:v>
                </c:pt>
                <c:pt idx="291">
                  <c:v>5.0901979999999998E-3</c:v>
                </c:pt>
                <c:pt idx="292">
                  <c:v>5.0482670000000004E-3</c:v>
                </c:pt>
                <c:pt idx="293">
                  <c:v>5.0071029999999997E-3</c:v>
                </c:pt>
                <c:pt idx="294">
                  <c:v>4.9666839999999999E-3</c:v>
                </c:pt>
                <c:pt idx="295">
                  <c:v>4.9269889999999997E-3</c:v>
                </c:pt>
                <c:pt idx="296">
                  <c:v>4.8879989999999996E-3</c:v>
                </c:pt>
                <c:pt idx="297">
                  <c:v>4.8496950000000002E-3</c:v>
                </c:pt>
                <c:pt idx="298">
                  <c:v>4.8120569999999998E-3</c:v>
                </c:pt>
                <c:pt idx="299">
                  <c:v>4.7750689999999998E-3</c:v>
                </c:pt>
                <c:pt idx="300">
                  <c:v>4.7387130000000003E-3</c:v>
                </c:pt>
                <c:pt idx="301">
                  <c:v>4.7029719999999997E-3</c:v>
                </c:pt>
                <c:pt idx="302">
                  <c:v>4.6678320000000002E-3</c:v>
                </c:pt>
                <c:pt idx="303">
                  <c:v>4.6332750000000001E-3</c:v>
                </c:pt>
                <c:pt idx="304">
                  <c:v>4.5992869999999996E-3</c:v>
                </c:pt>
                <c:pt idx="305">
                  <c:v>4.5658549999999997E-3</c:v>
                </c:pt>
                <c:pt idx="306">
                  <c:v>4.5329630000000001E-3</c:v>
                </c:pt>
                <c:pt idx="307">
                  <c:v>4.5005990000000001E-3</c:v>
                </c:pt>
                <c:pt idx="308">
                  <c:v>4.4687499999999996E-3</c:v>
                </c:pt>
                <c:pt idx="309">
                  <c:v>4.4374030000000004E-3</c:v>
                </c:pt>
                <c:pt idx="310">
                  <c:v>4.4065450000000004E-3</c:v>
                </c:pt>
                <c:pt idx="311">
                  <c:v>4.3761659999999999E-3</c:v>
                </c:pt>
                <c:pt idx="312">
                  <c:v>4.3462529999999996E-3</c:v>
                </c:pt>
                <c:pt idx="313">
                  <c:v>4.3167960000000003E-3</c:v>
                </c:pt>
                <c:pt idx="314">
                  <c:v>4.2877840000000002E-3</c:v>
                </c:pt>
                <c:pt idx="315">
                  <c:v>4.2592070000000001E-3</c:v>
                </c:pt>
                <c:pt idx="316">
                  <c:v>4.2310539999999997E-3</c:v>
                </c:pt>
                <c:pt idx="317">
                  <c:v>4.2033169999999998E-3</c:v>
                </c:pt>
                <c:pt idx="318">
                  <c:v>4.1759839999999998E-3</c:v>
                </c:pt>
                <c:pt idx="319">
                  <c:v>4.1490479999999998E-3</c:v>
                </c:pt>
                <c:pt idx="320">
                  <c:v>4.1225000000000003E-3</c:v>
                </c:pt>
                <c:pt idx="321">
                  <c:v>4.0963309999999999E-3</c:v>
                </c:pt>
                <c:pt idx="322">
                  <c:v>4.070532E-3</c:v>
                </c:pt>
                <c:pt idx="323">
                  <c:v>4.0450950000000003E-3</c:v>
                </c:pt>
                <c:pt idx="324">
                  <c:v>4.0200139999999997E-3</c:v>
                </c:pt>
                <c:pt idx="325">
                  <c:v>3.995279E-3</c:v>
                </c:pt>
                <c:pt idx="326">
                  <c:v>3.970884E-3</c:v>
                </c:pt>
                <c:pt idx="327">
                  <c:v>3.9468209999999997E-3</c:v>
                </c:pt>
                <c:pt idx="328">
                  <c:v>3.923083E-3</c:v>
                </c:pt>
                <c:pt idx="329">
                  <c:v>3.8996640000000002E-3</c:v>
                </c:pt>
                <c:pt idx="330">
                  <c:v>3.876558E-3</c:v>
                </c:pt>
                <c:pt idx="331">
                  <c:v>3.8537559999999998E-3</c:v>
                </c:pt>
                <c:pt idx="332">
                  <c:v>3.8312540000000001E-3</c:v>
                </c:pt>
                <c:pt idx="333">
                  <c:v>3.809046E-3</c:v>
                </c:pt>
                <c:pt idx="334">
                  <c:v>3.7871239999999998E-3</c:v>
                </c:pt>
                <c:pt idx="335">
                  <c:v>3.7654839999999999E-3</c:v>
                </c:pt>
                <c:pt idx="336">
                  <c:v>3.7441200000000001E-3</c:v>
                </c:pt>
                <c:pt idx="337">
                  <c:v>3.7230269999999998E-3</c:v>
                </c:pt>
                <c:pt idx="338">
                  <c:v>3.7021990000000002E-3</c:v>
                </c:pt>
                <c:pt idx="339">
                  <c:v>3.6816309999999999E-3</c:v>
                </c:pt>
                <c:pt idx="340">
                  <c:v>3.6613180000000002E-3</c:v>
                </c:pt>
                <c:pt idx="341">
                  <c:v>3.6412549999999999E-3</c:v>
                </c:pt>
                <c:pt idx="342">
                  <c:v>3.6214369999999999E-3</c:v>
                </c:pt>
                <c:pt idx="343">
                  <c:v>3.601861E-3</c:v>
                </c:pt>
                <c:pt idx="344">
                  <c:v>3.5825200000000001E-3</c:v>
                </c:pt>
                <c:pt idx="345">
                  <c:v>3.5634109999999998E-3</c:v>
                </c:pt>
                <c:pt idx="346">
                  <c:v>3.5445289999999998E-3</c:v>
                </c:pt>
                <c:pt idx="347">
                  <c:v>3.5258709999999999E-3</c:v>
                </c:pt>
                <c:pt idx="348">
                  <c:v>3.507432E-3</c:v>
                </c:pt>
                <c:pt idx="349">
                  <c:v>3.4892080000000002E-3</c:v>
                </c:pt>
                <c:pt idx="350">
                  <c:v>3.4711949999999998E-3</c:v>
                </c:pt>
                <c:pt idx="351">
                  <c:v>3.4533900000000002E-3</c:v>
                </c:pt>
                <c:pt idx="352">
                  <c:v>3.4357889999999999E-3</c:v>
                </c:pt>
                <c:pt idx="353">
                  <c:v>3.4183870000000002E-3</c:v>
                </c:pt>
                <c:pt idx="354">
                  <c:v>3.401182E-3</c:v>
                </c:pt>
                <c:pt idx="355">
                  <c:v>3.3841710000000001E-3</c:v>
                </c:pt>
                <c:pt idx="356">
                  <c:v>3.3673489999999999E-3</c:v>
                </c:pt>
                <c:pt idx="357">
                  <c:v>3.350713E-3</c:v>
                </c:pt>
                <c:pt idx="358">
                  <c:v>3.3342609999999998E-3</c:v>
                </c:pt>
                <c:pt idx="359">
                  <c:v>3.3179889999999999E-3</c:v>
                </c:pt>
                <c:pt idx="360">
                  <c:v>3.3018940000000001E-3</c:v>
                </c:pt>
                <c:pt idx="361">
                  <c:v>3.2859730000000002E-3</c:v>
                </c:pt>
                <c:pt idx="362">
                  <c:v>3.2702230000000001E-3</c:v>
                </c:pt>
                <c:pt idx="363">
                  <c:v>3.254641E-3</c:v>
                </c:pt>
                <c:pt idx="364">
                  <c:v>3.2392250000000001E-3</c:v>
                </c:pt>
                <c:pt idx="365">
                  <c:v>3.223971E-3</c:v>
                </c:pt>
                <c:pt idx="366">
                  <c:v>3.2088780000000001E-3</c:v>
                </c:pt>
                <c:pt idx="367">
                  <c:v>3.193942E-3</c:v>
                </c:pt>
                <c:pt idx="368">
                  <c:v>3.1791609999999998E-3</c:v>
                </c:pt>
                <c:pt idx="369">
                  <c:v>3.1645319999999998E-3</c:v>
                </c:pt>
                <c:pt idx="370">
                  <c:v>3.1500529999999999E-3</c:v>
                </c:pt>
                <c:pt idx="371">
                  <c:v>3.1357220000000001E-3</c:v>
                </c:pt>
                <c:pt idx="372">
                  <c:v>3.1215349999999999E-3</c:v>
                </c:pt>
                <c:pt idx="373">
                  <c:v>3.1074919999999999E-3</c:v>
                </c:pt>
                <c:pt idx="374">
                  <c:v>3.0935889999999999E-3</c:v>
                </c:pt>
                <c:pt idx="375">
                  <c:v>3.079825E-3</c:v>
                </c:pt>
                <c:pt idx="376">
                  <c:v>3.0661970000000001E-3</c:v>
                </c:pt>
                <c:pt idx="377">
                  <c:v>3.0527039999999998E-3</c:v>
                </c:pt>
                <c:pt idx="378">
                  <c:v>3.039342E-3</c:v>
                </c:pt>
                <c:pt idx="379">
                  <c:v>3.0261110000000002E-3</c:v>
                </c:pt>
                <c:pt idx="380">
                  <c:v>3.0130069999999998E-3</c:v>
                </c:pt>
                <c:pt idx="381">
                  <c:v>3.0000299999999999E-3</c:v>
                </c:pt>
                <c:pt idx="382">
                  <c:v>2.9871770000000001E-3</c:v>
                </c:pt>
                <c:pt idx="383">
                  <c:v>2.9744469999999999E-3</c:v>
                </c:pt>
                <c:pt idx="384">
                  <c:v>2.9618370000000002E-3</c:v>
                </c:pt>
                <c:pt idx="385">
                  <c:v>2.9493459999999998E-3</c:v>
                </c:pt>
                <c:pt idx="386">
                  <c:v>2.9369719999999999E-3</c:v>
                </c:pt>
                <c:pt idx="387">
                  <c:v>2.9247140000000001E-3</c:v>
                </c:pt>
                <c:pt idx="388">
                  <c:v>2.9125689999999998E-3</c:v>
                </c:pt>
                <c:pt idx="389">
                  <c:v>2.900536E-3</c:v>
                </c:pt>
                <c:pt idx="390">
                  <c:v>2.8886139999999999E-3</c:v>
                </c:pt>
                <c:pt idx="391">
                  <c:v>2.8768000000000001E-3</c:v>
                </c:pt>
                <c:pt idx="392">
                  <c:v>2.8650939999999999E-3</c:v>
                </c:pt>
                <c:pt idx="393">
                  <c:v>2.8534939999999998E-3</c:v>
                </c:pt>
                <c:pt idx="394">
                  <c:v>2.8419970000000002E-3</c:v>
                </c:pt>
                <c:pt idx="395">
                  <c:v>2.830604E-3</c:v>
                </c:pt>
                <c:pt idx="396">
                  <c:v>2.819312E-3</c:v>
                </c:pt>
                <c:pt idx="397">
                  <c:v>2.8081199999999999E-3</c:v>
                </c:pt>
                <c:pt idx="398">
                  <c:v>2.7970260000000002E-3</c:v>
                </c:pt>
                <c:pt idx="399">
                  <c:v>2.7860300000000001E-3</c:v>
                </c:pt>
              </c:numCache>
            </c:numRef>
          </c:yVal>
          <c:smooth val="1"/>
          <c:extLst>
            <c:ext xmlns:c16="http://schemas.microsoft.com/office/drawing/2014/chart" uri="{C3380CC4-5D6E-409C-BE32-E72D297353CC}">
              <c16:uniqueId val="{00000007-B8DF-4B46-BB08-C5B84411FC53}"/>
            </c:ext>
          </c:extLst>
        </c:ser>
        <c:ser>
          <c:idx val="8"/>
          <c:order val="8"/>
          <c:tx>
            <c:strRef>
              <c:f>主振動!$J$1</c:f>
              <c:strCache>
                <c:ptCount val="1"/>
                <c:pt idx="0">
                  <c:v>5.12</c:v>
                </c:pt>
              </c:strCache>
            </c:strRef>
          </c:tx>
          <c:spPr>
            <a:ln w="19050" cap="rnd">
              <a:solidFill>
                <a:schemeClr val="accent3">
                  <a:lumMod val="60000"/>
                </a:schemeClr>
              </a:solidFill>
              <a:round/>
            </a:ln>
            <a:effectLst/>
          </c:spPr>
          <c:marker>
            <c:symbol val="none"/>
          </c:marker>
          <c:xVal>
            <c:numRef>
              <c:f>主振動!$A$2:$A$401</c:f>
              <c:numCache>
                <c:formatCode>0.00E+00</c:formatCode>
                <c:ptCount val="400"/>
                <c:pt idx="0" formatCode="General">
                  <c:v>0</c:v>
                </c:pt>
                <c:pt idx="1">
                  <c:v>2.7921919999999999E-2</c:v>
                </c:pt>
                <c:pt idx="2">
                  <c:v>5.5843839999999999E-2</c:v>
                </c:pt>
                <c:pt idx="3">
                  <c:v>8.3765759999999995E-2</c:v>
                </c:pt>
                <c:pt idx="4">
                  <c:v>0.1116877</c:v>
                </c:pt>
                <c:pt idx="5">
                  <c:v>0.1396096</c:v>
                </c:pt>
                <c:pt idx="6">
                  <c:v>0.1675315</c:v>
                </c:pt>
                <c:pt idx="7">
                  <c:v>0.1954534</c:v>
                </c:pt>
                <c:pt idx="8">
                  <c:v>0.2233754</c:v>
                </c:pt>
                <c:pt idx="9">
                  <c:v>0.2512973</c:v>
                </c:pt>
                <c:pt idx="10">
                  <c:v>0.2792192</c:v>
                </c:pt>
                <c:pt idx="11">
                  <c:v>0.3071411</c:v>
                </c:pt>
                <c:pt idx="12">
                  <c:v>0.335063</c:v>
                </c:pt>
                <c:pt idx="13">
                  <c:v>0.362985</c:v>
                </c:pt>
                <c:pt idx="14">
                  <c:v>0.3909069</c:v>
                </c:pt>
                <c:pt idx="15">
                  <c:v>0.4188288</c:v>
                </c:pt>
                <c:pt idx="16">
                  <c:v>0.4467507</c:v>
                </c:pt>
                <c:pt idx="17">
                  <c:v>0.4746726</c:v>
                </c:pt>
                <c:pt idx="18">
                  <c:v>0.5025946</c:v>
                </c:pt>
                <c:pt idx="19">
                  <c:v>0.53051649999999995</c:v>
                </c:pt>
                <c:pt idx="20">
                  <c:v>0.5584384</c:v>
                </c:pt>
                <c:pt idx="21">
                  <c:v>0.58636029999999995</c:v>
                </c:pt>
                <c:pt idx="22">
                  <c:v>0.6142822</c:v>
                </c:pt>
                <c:pt idx="23">
                  <c:v>0.6422042</c:v>
                </c:pt>
                <c:pt idx="24">
                  <c:v>0.67012609999999995</c:v>
                </c:pt>
                <c:pt idx="25">
                  <c:v>0.698048</c:v>
                </c:pt>
                <c:pt idx="26">
                  <c:v>0.72596989999999995</c:v>
                </c:pt>
                <c:pt idx="27">
                  <c:v>0.7538918</c:v>
                </c:pt>
                <c:pt idx="28">
                  <c:v>0.7818138</c:v>
                </c:pt>
                <c:pt idx="29">
                  <c:v>0.80973569999999995</c:v>
                </c:pt>
                <c:pt idx="30">
                  <c:v>0.8376576</c:v>
                </c:pt>
                <c:pt idx="31">
                  <c:v>0.86557949999999995</c:v>
                </c:pt>
                <c:pt idx="32">
                  <c:v>0.8935014</c:v>
                </c:pt>
                <c:pt idx="33">
                  <c:v>0.9214234</c:v>
                </c:pt>
                <c:pt idx="34">
                  <c:v>0.94934529999999995</c:v>
                </c:pt>
                <c:pt idx="35">
                  <c:v>0.9772672</c:v>
                </c:pt>
                <c:pt idx="36">
                  <c:v>1.0051890000000001</c:v>
                </c:pt>
                <c:pt idx="37">
                  <c:v>1.0331109999999999</c:v>
                </c:pt>
                <c:pt idx="38">
                  <c:v>1.0610329999999999</c:v>
                </c:pt>
                <c:pt idx="39">
                  <c:v>1.0889549999999999</c:v>
                </c:pt>
                <c:pt idx="40">
                  <c:v>1.1168769999999999</c:v>
                </c:pt>
                <c:pt idx="41">
                  <c:v>1.1447989999999999</c:v>
                </c:pt>
                <c:pt idx="42">
                  <c:v>1.1727209999999999</c:v>
                </c:pt>
                <c:pt idx="43">
                  <c:v>1.2006429999999999</c:v>
                </c:pt>
                <c:pt idx="44">
                  <c:v>1.228564</c:v>
                </c:pt>
                <c:pt idx="45">
                  <c:v>1.256486</c:v>
                </c:pt>
                <c:pt idx="46">
                  <c:v>1.284408</c:v>
                </c:pt>
                <c:pt idx="47">
                  <c:v>1.31233</c:v>
                </c:pt>
                <c:pt idx="48">
                  <c:v>1.340252</c:v>
                </c:pt>
                <c:pt idx="49">
                  <c:v>1.368174</c:v>
                </c:pt>
                <c:pt idx="50">
                  <c:v>1.396096</c:v>
                </c:pt>
                <c:pt idx="51">
                  <c:v>1.424018</c:v>
                </c:pt>
                <c:pt idx="52">
                  <c:v>1.45194</c:v>
                </c:pt>
                <c:pt idx="53">
                  <c:v>1.479862</c:v>
                </c:pt>
                <c:pt idx="54">
                  <c:v>1.507784</c:v>
                </c:pt>
                <c:pt idx="55">
                  <c:v>1.535706</c:v>
                </c:pt>
                <c:pt idx="56">
                  <c:v>1.563628</c:v>
                </c:pt>
                <c:pt idx="57">
                  <c:v>1.5915490000000001</c:v>
                </c:pt>
                <c:pt idx="58">
                  <c:v>1.6194710000000001</c:v>
                </c:pt>
                <c:pt idx="59">
                  <c:v>1.6473930000000001</c:v>
                </c:pt>
                <c:pt idx="60">
                  <c:v>1.6753150000000001</c:v>
                </c:pt>
                <c:pt idx="61">
                  <c:v>1.7032369999999999</c:v>
                </c:pt>
                <c:pt idx="62">
                  <c:v>1.7311589999999999</c:v>
                </c:pt>
                <c:pt idx="63">
                  <c:v>1.7590809999999999</c:v>
                </c:pt>
                <c:pt idx="64">
                  <c:v>1.7870029999999999</c:v>
                </c:pt>
                <c:pt idx="65">
                  <c:v>1.8149249999999999</c:v>
                </c:pt>
                <c:pt idx="66">
                  <c:v>1.8428469999999999</c:v>
                </c:pt>
                <c:pt idx="67">
                  <c:v>1.8707689999999999</c:v>
                </c:pt>
                <c:pt idx="68">
                  <c:v>1.8986909999999999</c:v>
                </c:pt>
                <c:pt idx="69">
                  <c:v>1.926612</c:v>
                </c:pt>
                <c:pt idx="70">
                  <c:v>1.954534</c:v>
                </c:pt>
                <c:pt idx="71">
                  <c:v>1.982456</c:v>
                </c:pt>
                <c:pt idx="72">
                  <c:v>2.0103780000000002</c:v>
                </c:pt>
                <c:pt idx="73">
                  <c:v>2.0383</c:v>
                </c:pt>
                <c:pt idx="74">
                  <c:v>2.0662219999999998</c:v>
                </c:pt>
                <c:pt idx="75">
                  <c:v>2.094144</c:v>
                </c:pt>
                <c:pt idx="76">
                  <c:v>2.1220659999999998</c:v>
                </c:pt>
                <c:pt idx="77">
                  <c:v>2.149988</c:v>
                </c:pt>
                <c:pt idx="78">
                  <c:v>2.1779099999999998</c:v>
                </c:pt>
                <c:pt idx="79">
                  <c:v>2.205832</c:v>
                </c:pt>
                <c:pt idx="80">
                  <c:v>2.2337539999999998</c:v>
                </c:pt>
                <c:pt idx="81">
                  <c:v>2.261676</c:v>
                </c:pt>
                <c:pt idx="82">
                  <c:v>2.2895970000000001</c:v>
                </c:pt>
                <c:pt idx="83">
                  <c:v>2.3175189999999999</c:v>
                </c:pt>
                <c:pt idx="84">
                  <c:v>2.3454410000000001</c:v>
                </c:pt>
                <c:pt idx="85">
                  <c:v>2.3733629999999999</c:v>
                </c:pt>
                <c:pt idx="86">
                  <c:v>2.4012850000000001</c:v>
                </c:pt>
                <c:pt idx="87">
                  <c:v>2.4292069999999999</c:v>
                </c:pt>
                <c:pt idx="88">
                  <c:v>2.4571290000000001</c:v>
                </c:pt>
                <c:pt idx="89">
                  <c:v>2.4850509999999999</c:v>
                </c:pt>
                <c:pt idx="90">
                  <c:v>2.5129730000000001</c:v>
                </c:pt>
                <c:pt idx="91">
                  <c:v>2.5408949999999999</c:v>
                </c:pt>
                <c:pt idx="92">
                  <c:v>2.5688170000000001</c:v>
                </c:pt>
                <c:pt idx="93">
                  <c:v>2.5967389999999999</c:v>
                </c:pt>
                <c:pt idx="94">
                  <c:v>2.62466</c:v>
                </c:pt>
                <c:pt idx="95">
                  <c:v>2.6525820000000002</c:v>
                </c:pt>
                <c:pt idx="96">
                  <c:v>2.680504</c:v>
                </c:pt>
                <c:pt idx="97">
                  <c:v>2.7084260000000002</c:v>
                </c:pt>
                <c:pt idx="98">
                  <c:v>2.736348</c:v>
                </c:pt>
                <c:pt idx="99">
                  <c:v>2.7642699999999998</c:v>
                </c:pt>
                <c:pt idx="100">
                  <c:v>2.792192</c:v>
                </c:pt>
                <c:pt idx="101">
                  <c:v>2.8201139999999998</c:v>
                </c:pt>
                <c:pt idx="102">
                  <c:v>2.848036</c:v>
                </c:pt>
                <c:pt idx="103">
                  <c:v>2.8759579999999998</c:v>
                </c:pt>
                <c:pt idx="104">
                  <c:v>2.90388</c:v>
                </c:pt>
                <c:pt idx="105">
                  <c:v>2.9318019999999998</c:v>
                </c:pt>
                <c:pt idx="106">
                  <c:v>2.959724</c:v>
                </c:pt>
                <c:pt idx="107">
                  <c:v>2.9876450000000001</c:v>
                </c:pt>
                <c:pt idx="108">
                  <c:v>3.0155669999999999</c:v>
                </c:pt>
                <c:pt idx="109">
                  <c:v>3.0434890000000001</c:v>
                </c:pt>
                <c:pt idx="110">
                  <c:v>3.0714109999999999</c:v>
                </c:pt>
                <c:pt idx="111">
                  <c:v>3.0993330000000001</c:v>
                </c:pt>
                <c:pt idx="112">
                  <c:v>3.1272549999999999</c:v>
                </c:pt>
                <c:pt idx="113">
                  <c:v>3.1551770000000001</c:v>
                </c:pt>
                <c:pt idx="114">
                  <c:v>3.1830989999999999</c:v>
                </c:pt>
                <c:pt idx="115">
                  <c:v>3.2110210000000001</c:v>
                </c:pt>
                <c:pt idx="116">
                  <c:v>3.2389429999999999</c:v>
                </c:pt>
                <c:pt idx="117">
                  <c:v>3.2668650000000001</c:v>
                </c:pt>
                <c:pt idx="118">
                  <c:v>3.2947869999999999</c:v>
                </c:pt>
                <c:pt idx="119">
                  <c:v>3.322708</c:v>
                </c:pt>
                <c:pt idx="120">
                  <c:v>3.3506300000000002</c:v>
                </c:pt>
                <c:pt idx="121">
                  <c:v>3.378552</c:v>
                </c:pt>
                <c:pt idx="122">
                  <c:v>3.4064739999999998</c:v>
                </c:pt>
                <c:pt idx="123">
                  <c:v>3.434396</c:v>
                </c:pt>
                <c:pt idx="124">
                  <c:v>3.4623179999999998</c:v>
                </c:pt>
                <c:pt idx="125">
                  <c:v>3.49024</c:v>
                </c:pt>
                <c:pt idx="126">
                  <c:v>3.5181619999999998</c:v>
                </c:pt>
                <c:pt idx="127">
                  <c:v>3.546084</c:v>
                </c:pt>
                <c:pt idx="128">
                  <c:v>3.5740059999999998</c:v>
                </c:pt>
                <c:pt idx="129">
                  <c:v>3.601928</c:v>
                </c:pt>
                <c:pt idx="130">
                  <c:v>3.6298499999999998</c:v>
                </c:pt>
                <c:pt idx="131">
                  <c:v>3.6577709999999999</c:v>
                </c:pt>
                <c:pt idx="132">
                  <c:v>3.6856930000000001</c:v>
                </c:pt>
                <c:pt idx="133">
                  <c:v>3.7136149999999999</c:v>
                </c:pt>
                <c:pt idx="134">
                  <c:v>3.7415370000000001</c:v>
                </c:pt>
                <c:pt idx="135">
                  <c:v>3.7694589999999999</c:v>
                </c:pt>
                <c:pt idx="136">
                  <c:v>3.7973810000000001</c:v>
                </c:pt>
                <c:pt idx="137">
                  <c:v>3.8253029999999999</c:v>
                </c:pt>
                <c:pt idx="138">
                  <c:v>3.8532250000000001</c:v>
                </c:pt>
                <c:pt idx="139">
                  <c:v>3.8811469999999999</c:v>
                </c:pt>
                <c:pt idx="140">
                  <c:v>3.9090690000000001</c:v>
                </c:pt>
                <c:pt idx="141">
                  <c:v>3.9369909999999999</c:v>
                </c:pt>
                <c:pt idx="142">
                  <c:v>3.9649130000000001</c:v>
                </c:pt>
                <c:pt idx="143">
                  <c:v>3.9928349999999999</c:v>
                </c:pt>
                <c:pt idx="144">
                  <c:v>4.0207560000000004</c:v>
                </c:pt>
                <c:pt idx="145">
                  <c:v>4.0486779999999998</c:v>
                </c:pt>
                <c:pt idx="146">
                  <c:v>4.0766</c:v>
                </c:pt>
                <c:pt idx="147">
                  <c:v>4.1045220000000002</c:v>
                </c:pt>
                <c:pt idx="148">
                  <c:v>4.1324439999999996</c:v>
                </c:pt>
                <c:pt idx="149">
                  <c:v>4.1603659999999998</c:v>
                </c:pt>
                <c:pt idx="150">
                  <c:v>4.188288</c:v>
                </c:pt>
                <c:pt idx="151">
                  <c:v>4.2162100000000002</c:v>
                </c:pt>
                <c:pt idx="152">
                  <c:v>4.2441319999999996</c:v>
                </c:pt>
                <c:pt idx="153">
                  <c:v>4.2720539999999998</c:v>
                </c:pt>
                <c:pt idx="154">
                  <c:v>4.299976</c:v>
                </c:pt>
                <c:pt idx="155">
                  <c:v>4.3278980000000002</c:v>
                </c:pt>
                <c:pt idx="156">
                  <c:v>4.3558190000000003</c:v>
                </c:pt>
                <c:pt idx="157">
                  <c:v>4.3837409999999997</c:v>
                </c:pt>
                <c:pt idx="158">
                  <c:v>4.4116629999999999</c:v>
                </c:pt>
                <c:pt idx="159">
                  <c:v>4.4395850000000001</c:v>
                </c:pt>
                <c:pt idx="160">
                  <c:v>4.4675070000000003</c:v>
                </c:pt>
                <c:pt idx="161">
                  <c:v>4.4954289999999997</c:v>
                </c:pt>
                <c:pt idx="162">
                  <c:v>4.5233509999999999</c:v>
                </c:pt>
                <c:pt idx="163">
                  <c:v>4.5512730000000001</c:v>
                </c:pt>
                <c:pt idx="164">
                  <c:v>4.5791950000000003</c:v>
                </c:pt>
                <c:pt idx="165">
                  <c:v>4.6071169999999997</c:v>
                </c:pt>
                <c:pt idx="166">
                  <c:v>4.6350389999999999</c:v>
                </c:pt>
                <c:pt idx="167">
                  <c:v>4.6629610000000001</c:v>
                </c:pt>
                <c:pt idx="168">
                  <c:v>4.6908830000000004</c:v>
                </c:pt>
                <c:pt idx="169">
                  <c:v>4.7188040000000004</c:v>
                </c:pt>
                <c:pt idx="170">
                  <c:v>4.7467259999999998</c:v>
                </c:pt>
                <c:pt idx="171">
                  <c:v>4.774648</c:v>
                </c:pt>
                <c:pt idx="172">
                  <c:v>4.8025700000000002</c:v>
                </c:pt>
                <c:pt idx="173">
                  <c:v>4.8304919999999996</c:v>
                </c:pt>
                <c:pt idx="174">
                  <c:v>4.8584139999999998</c:v>
                </c:pt>
                <c:pt idx="175">
                  <c:v>4.886336</c:v>
                </c:pt>
                <c:pt idx="176">
                  <c:v>4.9142580000000002</c:v>
                </c:pt>
                <c:pt idx="177">
                  <c:v>4.9421799999999996</c:v>
                </c:pt>
                <c:pt idx="178">
                  <c:v>4.9701019999999998</c:v>
                </c:pt>
                <c:pt idx="179">
                  <c:v>4.998024</c:v>
                </c:pt>
                <c:pt idx="180">
                  <c:v>5.0259460000000002</c:v>
                </c:pt>
                <c:pt idx="181">
                  <c:v>5.0538670000000003</c:v>
                </c:pt>
                <c:pt idx="182">
                  <c:v>5.0817889999999997</c:v>
                </c:pt>
                <c:pt idx="183">
                  <c:v>5.1097109999999999</c:v>
                </c:pt>
                <c:pt idx="184">
                  <c:v>5.1376330000000001</c:v>
                </c:pt>
                <c:pt idx="185">
                  <c:v>5.1655550000000003</c:v>
                </c:pt>
                <c:pt idx="186">
                  <c:v>5.1934769999999997</c:v>
                </c:pt>
                <c:pt idx="187">
                  <c:v>5.2213989999999999</c:v>
                </c:pt>
                <c:pt idx="188">
                  <c:v>5.2493210000000001</c:v>
                </c:pt>
                <c:pt idx="189">
                  <c:v>5.2772430000000004</c:v>
                </c:pt>
                <c:pt idx="190">
                  <c:v>5.3051649999999997</c:v>
                </c:pt>
                <c:pt idx="191">
                  <c:v>5.3330869999999999</c:v>
                </c:pt>
                <c:pt idx="192">
                  <c:v>5.3610090000000001</c:v>
                </c:pt>
                <c:pt idx="193">
                  <c:v>5.3889310000000004</c:v>
                </c:pt>
                <c:pt idx="194">
                  <c:v>5.4168520000000004</c:v>
                </c:pt>
                <c:pt idx="195">
                  <c:v>5.4447739999999998</c:v>
                </c:pt>
                <c:pt idx="196">
                  <c:v>5.472696</c:v>
                </c:pt>
                <c:pt idx="197">
                  <c:v>5.5006180000000002</c:v>
                </c:pt>
                <c:pt idx="198">
                  <c:v>5.5285399999999996</c:v>
                </c:pt>
                <c:pt idx="199">
                  <c:v>5.5564619999999998</c:v>
                </c:pt>
                <c:pt idx="200">
                  <c:v>5.584384</c:v>
                </c:pt>
                <c:pt idx="201">
                  <c:v>5.6123060000000002</c:v>
                </c:pt>
                <c:pt idx="202">
                  <c:v>5.6402279999999996</c:v>
                </c:pt>
                <c:pt idx="203">
                  <c:v>5.6681499999999998</c:v>
                </c:pt>
                <c:pt idx="204">
                  <c:v>5.696072</c:v>
                </c:pt>
                <c:pt idx="205">
                  <c:v>5.7239940000000002</c:v>
                </c:pt>
                <c:pt idx="206">
                  <c:v>5.7519150000000003</c:v>
                </c:pt>
                <c:pt idx="207">
                  <c:v>5.7798369999999997</c:v>
                </c:pt>
                <c:pt idx="208">
                  <c:v>5.8077589999999999</c:v>
                </c:pt>
                <c:pt idx="209">
                  <c:v>5.8356810000000001</c:v>
                </c:pt>
                <c:pt idx="210">
                  <c:v>5.8636030000000003</c:v>
                </c:pt>
                <c:pt idx="211">
                  <c:v>5.8915249999999997</c:v>
                </c:pt>
                <c:pt idx="212">
                  <c:v>5.9194469999999999</c:v>
                </c:pt>
                <c:pt idx="213">
                  <c:v>5.9473690000000001</c:v>
                </c:pt>
                <c:pt idx="214">
                  <c:v>5.9752910000000004</c:v>
                </c:pt>
                <c:pt idx="215">
                  <c:v>6.0032129999999997</c:v>
                </c:pt>
                <c:pt idx="216">
                  <c:v>6.0311349999999999</c:v>
                </c:pt>
                <c:pt idx="217">
                  <c:v>6.0590570000000001</c:v>
                </c:pt>
                <c:pt idx="218">
                  <c:v>6.0869790000000004</c:v>
                </c:pt>
                <c:pt idx="219">
                  <c:v>6.1148999999999996</c:v>
                </c:pt>
                <c:pt idx="220">
                  <c:v>6.1428219999999998</c:v>
                </c:pt>
                <c:pt idx="221">
                  <c:v>6.170744</c:v>
                </c:pt>
                <c:pt idx="222">
                  <c:v>6.1986660000000002</c:v>
                </c:pt>
                <c:pt idx="223">
                  <c:v>6.2265879999999996</c:v>
                </c:pt>
                <c:pt idx="224">
                  <c:v>6.2545099999999998</c:v>
                </c:pt>
                <c:pt idx="225">
                  <c:v>6.282432</c:v>
                </c:pt>
                <c:pt idx="226">
                  <c:v>6.3103540000000002</c:v>
                </c:pt>
                <c:pt idx="227">
                  <c:v>6.3382759999999996</c:v>
                </c:pt>
                <c:pt idx="228">
                  <c:v>6.3661979999999998</c:v>
                </c:pt>
                <c:pt idx="229">
                  <c:v>6.39412</c:v>
                </c:pt>
                <c:pt idx="230">
                  <c:v>6.4220420000000003</c:v>
                </c:pt>
                <c:pt idx="231">
                  <c:v>6.4499630000000003</c:v>
                </c:pt>
                <c:pt idx="232">
                  <c:v>6.4778849999999997</c:v>
                </c:pt>
                <c:pt idx="233">
                  <c:v>6.5058069999999999</c:v>
                </c:pt>
                <c:pt idx="234">
                  <c:v>6.5337290000000001</c:v>
                </c:pt>
                <c:pt idx="235">
                  <c:v>6.5616510000000003</c:v>
                </c:pt>
                <c:pt idx="236">
                  <c:v>6.5895729999999997</c:v>
                </c:pt>
                <c:pt idx="237">
                  <c:v>6.6174949999999999</c:v>
                </c:pt>
                <c:pt idx="238">
                  <c:v>6.6454170000000001</c:v>
                </c:pt>
                <c:pt idx="239">
                  <c:v>6.6733390000000004</c:v>
                </c:pt>
                <c:pt idx="240">
                  <c:v>6.7012609999999997</c:v>
                </c:pt>
                <c:pt idx="241">
                  <c:v>6.7291829999999999</c:v>
                </c:pt>
                <c:pt idx="242">
                  <c:v>6.7571050000000001</c:v>
                </c:pt>
                <c:pt idx="243">
                  <c:v>6.7850270000000004</c:v>
                </c:pt>
                <c:pt idx="244">
                  <c:v>6.8129479999999996</c:v>
                </c:pt>
                <c:pt idx="245">
                  <c:v>6.8408699999999998</c:v>
                </c:pt>
                <c:pt idx="246">
                  <c:v>6.868792</c:v>
                </c:pt>
                <c:pt idx="247">
                  <c:v>6.8967140000000002</c:v>
                </c:pt>
                <c:pt idx="248">
                  <c:v>6.9246359999999996</c:v>
                </c:pt>
                <c:pt idx="249">
                  <c:v>6.9525579999999998</c:v>
                </c:pt>
                <c:pt idx="250">
                  <c:v>6.98048</c:v>
                </c:pt>
                <c:pt idx="251">
                  <c:v>7.0084020000000002</c:v>
                </c:pt>
                <c:pt idx="252">
                  <c:v>7.0363239999999996</c:v>
                </c:pt>
                <c:pt idx="253">
                  <c:v>7.0642459999999998</c:v>
                </c:pt>
                <c:pt idx="254">
                  <c:v>7.092168</c:v>
                </c:pt>
                <c:pt idx="255">
                  <c:v>7.1200900000000003</c:v>
                </c:pt>
                <c:pt idx="256">
                  <c:v>7.1480110000000003</c:v>
                </c:pt>
                <c:pt idx="257">
                  <c:v>7.1759329999999997</c:v>
                </c:pt>
                <c:pt idx="258">
                  <c:v>7.2038549999999999</c:v>
                </c:pt>
                <c:pt idx="259">
                  <c:v>7.2317770000000001</c:v>
                </c:pt>
                <c:pt idx="260">
                  <c:v>7.2596990000000003</c:v>
                </c:pt>
                <c:pt idx="261">
                  <c:v>7.2876209999999997</c:v>
                </c:pt>
                <c:pt idx="262">
                  <c:v>7.3155429999999999</c:v>
                </c:pt>
                <c:pt idx="263">
                  <c:v>7.3434650000000001</c:v>
                </c:pt>
                <c:pt idx="264">
                  <c:v>7.3713870000000004</c:v>
                </c:pt>
                <c:pt idx="265">
                  <c:v>7.3993089999999997</c:v>
                </c:pt>
                <c:pt idx="266">
                  <c:v>7.4272309999999999</c:v>
                </c:pt>
                <c:pt idx="267">
                  <c:v>7.4551530000000001</c:v>
                </c:pt>
                <c:pt idx="268">
                  <c:v>7.4830750000000004</c:v>
                </c:pt>
                <c:pt idx="269">
                  <c:v>7.5109959999999996</c:v>
                </c:pt>
                <c:pt idx="270">
                  <c:v>7.5389179999999998</c:v>
                </c:pt>
                <c:pt idx="271">
                  <c:v>7.56684</c:v>
                </c:pt>
                <c:pt idx="272">
                  <c:v>7.5947620000000002</c:v>
                </c:pt>
                <c:pt idx="273">
                  <c:v>7.6226839999999996</c:v>
                </c:pt>
                <c:pt idx="274">
                  <c:v>7.6506059999999998</c:v>
                </c:pt>
                <c:pt idx="275">
                  <c:v>7.678528</c:v>
                </c:pt>
                <c:pt idx="276">
                  <c:v>7.7064500000000002</c:v>
                </c:pt>
                <c:pt idx="277">
                  <c:v>7.7343719999999996</c:v>
                </c:pt>
                <c:pt idx="278">
                  <c:v>7.7622939999999998</c:v>
                </c:pt>
                <c:pt idx="279">
                  <c:v>7.790216</c:v>
                </c:pt>
                <c:pt idx="280">
                  <c:v>7.8181380000000003</c:v>
                </c:pt>
                <c:pt idx="281">
                  <c:v>7.8460590000000003</c:v>
                </c:pt>
                <c:pt idx="282">
                  <c:v>7.8739809999999997</c:v>
                </c:pt>
                <c:pt idx="283">
                  <c:v>7.9019029999999999</c:v>
                </c:pt>
                <c:pt idx="284">
                  <c:v>7.9298250000000001</c:v>
                </c:pt>
                <c:pt idx="285">
                  <c:v>7.9577470000000003</c:v>
                </c:pt>
                <c:pt idx="286">
                  <c:v>7.9856689999999997</c:v>
                </c:pt>
                <c:pt idx="287">
                  <c:v>8.0135909999999999</c:v>
                </c:pt>
                <c:pt idx="288">
                  <c:v>8.0415130000000001</c:v>
                </c:pt>
                <c:pt idx="289">
                  <c:v>8.0694350000000004</c:v>
                </c:pt>
                <c:pt idx="290">
                  <c:v>8.0973570000000006</c:v>
                </c:pt>
                <c:pt idx="291">
                  <c:v>8.1252790000000008</c:v>
                </c:pt>
                <c:pt idx="292">
                  <c:v>8.1532009999999993</c:v>
                </c:pt>
                <c:pt idx="293">
                  <c:v>8.1811229999999995</c:v>
                </c:pt>
                <c:pt idx="294">
                  <c:v>8.2090440000000005</c:v>
                </c:pt>
                <c:pt idx="295">
                  <c:v>8.2369660000000007</c:v>
                </c:pt>
                <c:pt idx="296">
                  <c:v>8.2648879999999991</c:v>
                </c:pt>
                <c:pt idx="297">
                  <c:v>8.2928099999999993</c:v>
                </c:pt>
                <c:pt idx="298">
                  <c:v>8.3207319999999996</c:v>
                </c:pt>
                <c:pt idx="299">
                  <c:v>8.3486539999999998</c:v>
                </c:pt>
                <c:pt idx="300">
                  <c:v>8.376576</c:v>
                </c:pt>
                <c:pt idx="301">
                  <c:v>8.4044980000000002</c:v>
                </c:pt>
                <c:pt idx="302">
                  <c:v>8.4324200000000005</c:v>
                </c:pt>
                <c:pt idx="303">
                  <c:v>8.4603420000000007</c:v>
                </c:pt>
                <c:pt idx="304">
                  <c:v>8.4882639999999991</c:v>
                </c:pt>
                <c:pt idx="305">
                  <c:v>8.5161859999999994</c:v>
                </c:pt>
                <c:pt idx="306">
                  <c:v>8.5441070000000003</c:v>
                </c:pt>
                <c:pt idx="307">
                  <c:v>8.5720290000000006</c:v>
                </c:pt>
                <c:pt idx="308">
                  <c:v>8.5999510000000008</c:v>
                </c:pt>
                <c:pt idx="309">
                  <c:v>8.6278729999999992</c:v>
                </c:pt>
                <c:pt idx="310">
                  <c:v>8.6557949999999995</c:v>
                </c:pt>
                <c:pt idx="311">
                  <c:v>8.6837169999999997</c:v>
                </c:pt>
                <c:pt idx="312">
                  <c:v>8.7116389999999999</c:v>
                </c:pt>
                <c:pt idx="313">
                  <c:v>8.7395610000000001</c:v>
                </c:pt>
                <c:pt idx="314">
                  <c:v>8.7674830000000004</c:v>
                </c:pt>
                <c:pt idx="315">
                  <c:v>8.7954050000000006</c:v>
                </c:pt>
                <c:pt idx="316">
                  <c:v>8.8233270000000008</c:v>
                </c:pt>
                <c:pt idx="317">
                  <c:v>8.8512489999999993</c:v>
                </c:pt>
                <c:pt idx="318">
                  <c:v>8.8791709999999995</c:v>
                </c:pt>
                <c:pt idx="319">
                  <c:v>8.9070920000000005</c:v>
                </c:pt>
                <c:pt idx="320">
                  <c:v>8.9350140000000007</c:v>
                </c:pt>
                <c:pt idx="321">
                  <c:v>8.9629359999999991</c:v>
                </c:pt>
                <c:pt idx="322">
                  <c:v>8.9908579999999994</c:v>
                </c:pt>
                <c:pt idx="323">
                  <c:v>9.0187799999999996</c:v>
                </c:pt>
                <c:pt idx="324">
                  <c:v>9.0467019999999998</c:v>
                </c:pt>
                <c:pt idx="325">
                  <c:v>9.074624</c:v>
                </c:pt>
                <c:pt idx="326">
                  <c:v>9.1025460000000002</c:v>
                </c:pt>
                <c:pt idx="327">
                  <c:v>9.1304680000000005</c:v>
                </c:pt>
                <c:pt idx="328">
                  <c:v>9.1583900000000007</c:v>
                </c:pt>
                <c:pt idx="329">
                  <c:v>9.1863119999999991</c:v>
                </c:pt>
                <c:pt idx="330">
                  <c:v>9.2142339999999994</c:v>
                </c:pt>
                <c:pt idx="331">
                  <c:v>9.2421550000000003</c:v>
                </c:pt>
                <c:pt idx="332">
                  <c:v>9.2700770000000006</c:v>
                </c:pt>
                <c:pt idx="333">
                  <c:v>9.2979990000000008</c:v>
                </c:pt>
                <c:pt idx="334">
                  <c:v>9.3259209999999992</c:v>
                </c:pt>
                <c:pt idx="335">
                  <c:v>9.3538429999999995</c:v>
                </c:pt>
                <c:pt idx="336">
                  <c:v>9.3817649999999997</c:v>
                </c:pt>
                <c:pt idx="337">
                  <c:v>9.4096869999999999</c:v>
                </c:pt>
                <c:pt idx="338">
                  <c:v>9.4376090000000001</c:v>
                </c:pt>
                <c:pt idx="339">
                  <c:v>9.4655310000000004</c:v>
                </c:pt>
                <c:pt idx="340">
                  <c:v>9.4934530000000006</c:v>
                </c:pt>
                <c:pt idx="341">
                  <c:v>9.5213750000000008</c:v>
                </c:pt>
                <c:pt idx="342">
                  <c:v>9.5492969999999993</c:v>
                </c:pt>
                <c:pt idx="343">
                  <c:v>9.5772189999999995</c:v>
                </c:pt>
                <c:pt idx="344">
                  <c:v>9.6051400000000005</c:v>
                </c:pt>
                <c:pt idx="345">
                  <c:v>9.6330620000000007</c:v>
                </c:pt>
                <c:pt idx="346">
                  <c:v>9.6609839999999991</c:v>
                </c:pt>
                <c:pt idx="347">
                  <c:v>9.6889059999999994</c:v>
                </c:pt>
                <c:pt idx="348">
                  <c:v>9.7168279999999996</c:v>
                </c:pt>
                <c:pt idx="349">
                  <c:v>9.7447499999999998</c:v>
                </c:pt>
                <c:pt idx="350">
                  <c:v>9.772672</c:v>
                </c:pt>
                <c:pt idx="351">
                  <c:v>9.8005940000000002</c:v>
                </c:pt>
                <c:pt idx="352">
                  <c:v>9.8285160000000005</c:v>
                </c:pt>
                <c:pt idx="353">
                  <c:v>9.8564380000000007</c:v>
                </c:pt>
                <c:pt idx="354">
                  <c:v>9.8843599999999991</c:v>
                </c:pt>
                <c:pt idx="355">
                  <c:v>9.9122819999999994</c:v>
                </c:pt>
                <c:pt idx="356">
                  <c:v>9.9402030000000003</c:v>
                </c:pt>
                <c:pt idx="357">
                  <c:v>9.9681250000000006</c:v>
                </c:pt>
                <c:pt idx="358">
                  <c:v>9.9960470000000008</c:v>
                </c:pt>
                <c:pt idx="359">
                  <c:v>10.02397</c:v>
                </c:pt>
                <c:pt idx="360">
                  <c:v>10.05189</c:v>
                </c:pt>
                <c:pt idx="361">
                  <c:v>10.07981</c:v>
                </c:pt>
                <c:pt idx="362">
                  <c:v>10.10773</c:v>
                </c:pt>
                <c:pt idx="363">
                  <c:v>10.13566</c:v>
                </c:pt>
                <c:pt idx="364">
                  <c:v>10.16358</c:v>
                </c:pt>
                <c:pt idx="365">
                  <c:v>10.1915</c:v>
                </c:pt>
                <c:pt idx="366">
                  <c:v>10.21942</c:v>
                </c:pt>
                <c:pt idx="367">
                  <c:v>10.247339999999999</c:v>
                </c:pt>
                <c:pt idx="368">
                  <c:v>10.275270000000001</c:v>
                </c:pt>
                <c:pt idx="369">
                  <c:v>10.303190000000001</c:v>
                </c:pt>
                <c:pt idx="370">
                  <c:v>10.331110000000001</c:v>
                </c:pt>
                <c:pt idx="371">
                  <c:v>10.359030000000001</c:v>
                </c:pt>
                <c:pt idx="372">
                  <c:v>10.386950000000001</c:v>
                </c:pt>
                <c:pt idx="373">
                  <c:v>10.41488</c:v>
                </c:pt>
                <c:pt idx="374">
                  <c:v>10.4428</c:v>
                </c:pt>
                <c:pt idx="375">
                  <c:v>10.47072</c:v>
                </c:pt>
                <c:pt idx="376">
                  <c:v>10.49864</c:v>
                </c:pt>
                <c:pt idx="377">
                  <c:v>10.52656</c:v>
                </c:pt>
                <c:pt idx="378">
                  <c:v>10.554489999999999</c:v>
                </c:pt>
                <c:pt idx="379">
                  <c:v>10.582409999999999</c:v>
                </c:pt>
                <c:pt idx="380">
                  <c:v>10.610329999999999</c:v>
                </c:pt>
                <c:pt idx="381">
                  <c:v>10.638249999999999</c:v>
                </c:pt>
                <c:pt idx="382">
                  <c:v>10.666169999999999</c:v>
                </c:pt>
                <c:pt idx="383">
                  <c:v>10.694100000000001</c:v>
                </c:pt>
                <c:pt idx="384">
                  <c:v>10.722020000000001</c:v>
                </c:pt>
                <c:pt idx="385">
                  <c:v>10.74994</c:v>
                </c:pt>
                <c:pt idx="386">
                  <c:v>10.77786</c:v>
                </c:pt>
                <c:pt idx="387">
                  <c:v>10.80578</c:v>
                </c:pt>
                <c:pt idx="388">
                  <c:v>10.8337</c:v>
                </c:pt>
                <c:pt idx="389">
                  <c:v>10.86163</c:v>
                </c:pt>
                <c:pt idx="390">
                  <c:v>10.88955</c:v>
                </c:pt>
                <c:pt idx="391">
                  <c:v>10.91747</c:v>
                </c:pt>
                <c:pt idx="392">
                  <c:v>10.94539</c:v>
                </c:pt>
                <c:pt idx="393">
                  <c:v>10.97331</c:v>
                </c:pt>
                <c:pt idx="394">
                  <c:v>11.001239999999999</c:v>
                </c:pt>
                <c:pt idx="395">
                  <c:v>11.029159999999999</c:v>
                </c:pt>
                <c:pt idx="396">
                  <c:v>11.057079999999999</c:v>
                </c:pt>
                <c:pt idx="397">
                  <c:v>11.085000000000001</c:v>
                </c:pt>
                <c:pt idx="398">
                  <c:v>11.112920000000001</c:v>
                </c:pt>
                <c:pt idx="399">
                  <c:v>11.14085</c:v>
                </c:pt>
              </c:numCache>
            </c:numRef>
          </c:xVal>
          <c:yVal>
            <c:numRef>
              <c:f>主振動!$J$2:$J$401</c:f>
              <c:numCache>
                <c:formatCode>0.00E+00</c:formatCode>
                <c:ptCount val="400"/>
                <c:pt idx="0" formatCode="General">
                  <c:v>0</c:v>
                </c:pt>
                <c:pt idx="1">
                  <c:v>2.455638E-5</c:v>
                </c:pt>
                <c:pt idx="2">
                  <c:v>4.9117160000000002E-5</c:v>
                </c:pt>
                <c:pt idx="3">
                  <c:v>7.3686759999999998E-5</c:v>
                </c:pt>
                <c:pt idx="4">
                  <c:v>9.8269570000000003E-5</c:v>
                </c:pt>
                <c:pt idx="5">
                  <c:v>1.2286999999999999E-4</c:v>
                </c:pt>
                <c:pt idx="6">
                  <c:v>1.4749239999999999E-4</c:v>
                </c:pt>
                <c:pt idx="7">
                  <c:v>1.7214110000000001E-4</c:v>
                </c:pt>
                <c:pt idx="8">
                  <c:v>1.9682050000000001E-4</c:v>
                </c:pt>
                <c:pt idx="9">
                  <c:v>2.21535E-4</c:v>
                </c:pt>
                <c:pt idx="10">
                  <c:v>2.462888E-4</c:v>
                </c:pt>
                <c:pt idx="11">
                  <c:v>2.7108630000000002E-4</c:v>
                </c:pt>
                <c:pt idx="12">
                  <c:v>2.9593190000000002E-4</c:v>
                </c:pt>
                <c:pt idx="13">
                  <c:v>3.2082980000000002E-4</c:v>
                </c:pt>
                <c:pt idx="14">
                  <c:v>3.457844E-4</c:v>
                </c:pt>
                <c:pt idx="15">
                  <c:v>3.7080019999999997E-4</c:v>
                </c:pt>
                <c:pt idx="16">
                  <c:v>3.9588139999999997E-4</c:v>
                </c:pt>
                <c:pt idx="17">
                  <c:v>4.2103250000000001E-4</c:v>
                </c:pt>
                <c:pt idx="18">
                  <c:v>4.4625809999999998E-4</c:v>
                </c:pt>
                <c:pt idx="19">
                  <c:v>4.7156249999999998E-4</c:v>
                </c:pt>
                <c:pt idx="20">
                  <c:v>4.9695030000000001E-4</c:v>
                </c:pt>
                <c:pt idx="21">
                  <c:v>5.2242610000000002E-4</c:v>
                </c:pt>
                <c:pt idx="22">
                  <c:v>5.4799449999999995E-4</c:v>
                </c:pt>
                <c:pt idx="23">
                  <c:v>5.7366030000000003E-4</c:v>
                </c:pt>
                <c:pt idx="24">
                  <c:v>5.9942830000000004E-4</c:v>
                </c:pt>
                <c:pt idx="25">
                  <c:v>6.2530310000000005E-4</c:v>
                </c:pt>
                <c:pt idx="26">
                  <c:v>6.5128980000000005E-4</c:v>
                </c:pt>
                <c:pt idx="27">
                  <c:v>6.7739329999999998E-4</c:v>
                </c:pt>
                <c:pt idx="28">
                  <c:v>7.0361860000000003E-4</c:v>
                </c:pt>
                <c:pt idx="29">
                  <c:v>7.2997090000000001E-4</c:v>
                </c:pt>
                <c:pt idx="30">
                  <c:v>7.5645539999999998E-4</c:v>
                </c:pt>
                <c:pt idx="31">
                  <c:v>7.8307729999999996E-4</c:v>
                </c:pt>
                <c:pt idx="32">
                  <c:v>8.0984199999999996E-4</c:v>
                </c:pt>
                <c:pt idx="33">
                  <c:v>8.3675500000000001E-4</c:v>
                </c:pt>
                <c:pt idx="34">
                  <c:v>8.6382189999999995E-4</c:v>
                </c:pt>
                <c:pt idx="35">
                  <c:v>8.9104829999999996E-4</c:v>
                </c:pt>
                <c:pt idx="36">
                  <c:v>9.184401E-4</c:v>
                </c:pt>
                <c:pt idx="37">
                  <c:v>9.4600299999999995E-4</c:v>
                </c:pt>
                <c:pt idx="38">
                  <c:v>9.7374310000000004E-4</c:v>
                </c:pt>
                <c:pt idx="39">
                  <c:v>1.001666E-3</c:v>
                </c:pt>
                <c:pt idx="40">
                  <c:v>1.029779E-3</c:v>
                </c:pt>
                <c:pt idx="41">
                  <c:v>1.058088E-3</c:v>
                </c:pt>
                <c:pt idx="42">
                  <c:v>1.0865989999999999E-3</c:v>
                </c:pt>
                <c:pt idx="43">
                  <c:v>1.1153199999999999E-3</c:v>
                </c:pt>
                <c:pt idx="44">
                  <c:v>1.144256E-3</c:v>
                </c:pt>
                <c:pt idx="45">
                  <c:v>1.1734149999999999E-3</c:v>
                </c:pt>
                <c:pt idx="46">
                  <c:v>1.2028029999999999E-3</c:v>
                </c:pt>
                <c:pt idx="47">
                  <c:v>1.2324289999999999E-3</c:v>
                </c:pt>
                <c:pt idx="48">
                  <c:v>1.2622989999999999E-3</c:v>
                </c:pt>
                <c:pt idx="49">
                  <c:v>1.2924220000000001E-3</c:v>
                </c:pt>
                <c:pt idx="50">
                  <c:v>1.3228039999999999E-3</c:v>
                </c:pt>
                <c:pt idx="51">
                  <c:v>1.353454E-3</c:v>
                </c:pt>
                <c:pt idx="52">
                  <c:v>1.3843799999999999E-3</c:v>
                </c:pt>
                <c:pt idx="53">
                  <c:v>1.41559E-3</c:v>
                </c:pt>
                <c:pt idx="54">
                  <c:v>1.447093E-3</c:v>
                </c:pt>
                <c:pt idx="55">
                  <c:v>1.478898E-3</c:v>
                </c:pt>
                <c:pt idx="56">
                  <c:v>1.511014E-3</c:v>
                </c:pt>
                <c:pt idx="57">
                  <c:v>1.54345E-3</c:v>
                </c:pt>
                <c:pt idx="58">
                  <c:v>1.576215E-3</c:v>
                </c:pt>
                <c:pt idx="59">
                  <c:v>1.60932E-3</c:v>
                </c:pt>
                <c:pt idx="60">
                  <c:v>1.6427740000000001E-3</c:v>
                </c:pt>
                <c:pt idx="61">
                  <c:v>1.6765879999999999E-3</c:v>
                </c:pt>
                <c:pt idx="62">
                  <c:v>1.7107719999999999E-3</c:v>
                </c:pt>
                <c:pt idx="63">
                  <c:v>1.7453379999999999E-3</c:v>
                </c:pt>
                <c:pt idx="64">
                  <c:v>1.7802969999999999E-3</c:v>
                </c:pt>
                <c:pt idx="65">
                  <c:v>1.81566E-3</c:v>
                </c:pt>
                <c:pt idx="66">
                  <c:v>1.8514390000000001E-3</c:v>
                </c:pt>
                <c:pt idx="67">
                  <c:v>1.887646E-3</c:v>
                </c:pt>
                <c:pt idx="68">
                  <c:v>1.9242949999999999E-3</c:v>
                </c:pt>
                <c:pt idx="69">
                  <c:v>1.961399E-3</c:v>
                </c:pt>
                <c:pt idx="70">
                  <c:v>1.9989700000000001E-3</c:v>
                </c:pt>
                <c:pt idx="71">
                  <c:v>2.0370229999999998E-3</c:v>
                </c:pt>
                <c:pt idx="72">
                  <c:v>2.0755729999999998E-3</c:v>
                </c:pt>
                <c:pt idx="73">
                  <c:v>2.1146329999999999E-3</c:v>
                </c:pt>
                <c:pt idx="74">
                  <c:v>2.154221E-3</c:v>
                </c:pt>
                <c:pt idx="75">
                  <c:v>2.1943499999999999E-3</c:v>
                </c:pt>
                <c:pt idx="76">
                  <c:v>2.2350389999999999E-3</c:v>
                </c:pt>
                <c:pt idx="77">
                  <c:v>2.2763039999999998E-3</c:v>
                </c:pt>
                <c:pt idx="78">
                  <c:v>2.3181619999999999E-3</c:v>
                </c:pt>
                <c:pt idx="79">
                  <c:v>2.3606320000000001E-3</c:v>
                </c:pt>
                <c:pt idx="80">
                  <c:v>2.4037329999999999E-3</c:v>
                </c:pt>
                <c:pt idx="81">
                  <c:v>2.4474829999999999E-3</c:v>
                </c:pt>
                <c:pt idx="82">
                  <c:v>2.491905E-3</c:v>
                </c:pt>
                <c:pt idx="83">
                  <c:v>2.5370179999999998E-3</c:v>
                </c:pt>
                <c:pt idx="84">
                  <c:v>2.5828439999999999E-3</c:v>
                </c:pt>
                <c:pt idx="85">
                  <c:v>2.6294059999999999E-3</c:v>
                </c:pt>
                <c:pt idx="86">
                  <c:v>2.6767269999999998E-3</c:v>
                </c:pt>
                <c:pt idx="87">
                  <c:v>2.7248329999999999E-3</c:v>
                </c:pt>
                <c:pt idx="88">
                  <c:v>2.773747E-3</c:v>
                </c:pt>
                <c:pt idx="89">
                  <c:v>2.8234979999999998E-3</c:v>
                </c:pt>
                <c:pt idx="90">
                  <c:v>2.8741109999999999E-3</c:v>
                </c:pt>
                <c:pt idx="91">
                  <c:v>2.9256159999999998E-3</c:v>
                </c:pt>
                <c:pt idx="92">
                  <c:v>2.9780420000000002E-3</c:v>
                </c:pt>
                <c:pt idx="93">
                  <c:v>3.0314199999999999E-3</c:v>
                </c:pt>
                <c:pt idx="94">
                  <c:v>3.085782E-3</c:v>
                </c:pt>
                <c:pt idx="95">
                  <c:v>3.1411630000000002E-3</c:v>
                </c:pt>
                <c:pt idx="96">
                  <c:v>3.1975969999999999E-3</c:v>
                </c:pt>
                <c:pt idx="97">
                  <c:v>3.2551199999999998E-3</c:v>
                </c:pt>
                <c:pt idx="98">
                  <c:v>3.3137710000000001E-3</c:v>
                </c:pt>
                <c:pt idx="99">
                  <c:v>3.3735900000000001E-3</c:v>
                </c:pt>
                <c:pt idx="100">
                  <c:v>3.434618E-3</c:v>
                </c:pt>
                <c:pt idx="101">
                  <c:v>3.4968989999999999E-3</c:v>
                </c:pt>
                <c:pt idx="102">
                  <c:v>3.5604790000000001E-3</c:v>
                </c:pt>
                <c:pt idx="103">
                  <c:v>3.6254049999999999E-3</c:v>
                </c:pt>
                <c:pt idx="104">
                  <c:v>3.691728E-3</c:v>
                </c:pt>
                <c:pt idx="105">
                  <c:v>3.7594989999999999E-3</c:v>
                </c:pt>
                <c:pt idx="106">
                  <c:v>3.8287740000000001E-3</c:v>
                </c:pt>
                <c:pt idx="107">
                  <c:v>3.89961E-3</c:v>
                </c:pt>
                <c:pt idx="108">
                  <c:v>3.9720679999999996E-3</c:v>
                </c:pt>
                <c:pt idx="109">
                  <c:v>4.0462120000000004E-3</c:v>
                </c:pt>
                <c:pt idx="110">
                  <c:v>4.1221080000000002E-3</c:v>
                </c:pt>
                <c:pt idx="111">
                  <c:v>4.1998260000000003E-3</c:v>
                </c:pt>
                <c:pt idx="112">
                  <c:v>4.2794410000000001E-3</c:v>
                </c:pt>
                <c:pt idx="113">
                  <c:v>4.3610309999999996E-3</c:v>
                </c:pt>
                <c:pt idx="114">
                  <c:v>4.4446779999999996E-3</c:v>
                </c:pt>
                <c:pt idx="115">
                  <c:v>4.5304680000000002E-3</c:v>
                </c:pt>
                <c:pt idx="116">
                  <c:v>4.6184939999999999E-3</c:v>
                </c:pt>
                <c:pt idx="117">
                  <c:v>4.708851E-3</c:v>
                </c:pt>
                <c:pt idx="118">
                  <c:v>4.8016430000000004E-3</c:v>
                </c:pt>
                <c:pt idx="119">
                  <c:v>4.8969759999999999E-3</c:v>
                </c:pt>
                <c:pt idx="120">
                  <c:v>4.9949670000000003E-3</c:v>
                </c:pt>
                <c:pt idx="121">
                  <c:v>5.095736E-3</c:v>
                </c:pt>
                <c:pt idx="122">
                  <c:v>5.1994119999999996E-3</c:v>
                </c:pt>
                <c:pt idx="123">
                  <c:v>5.3061319999999999E-3</c:v>
                </c:pt>
                <c:pt idx="124">
                  <c:v>5.4160409999999999E-3</c:v>
                </c:pt>
                <c:pt idx="125">
                  <c:v>5.529295E-3</c:v>
                </c:pt>
                <c:pt idx="126">
                  <c:v>5.6460570000000003E-3</c:v>
                </c:pt>
                <c:pt idx="127">
                  <c:v>5.7665030000000001E-3</c:v>
                </c:pt>
                <c:pt idx="128">
                  <c:v>5.8908210000000001E-3</c:v>
                </c:pt>
                <c:pt idx="129">
                  <c:v>6.019211E-3</c:v>
                </c:pt>
                <c:pt idx="130">
                  <c:v>6.151887E-3</c:v>
                </c:pt>
                <c:pt idx="131">
                  <c:v>6.289078E-3</c:v>
                </c:pt>
                <c:pt idx="132">
                  <c:v>6.4310290000000004E-3</c:v>
                </c:pt>
                <c:pt idx="133">
                  <c:v>6.5780040000000001E-3</c:v>
                </c:pt>
                <c:pt idx="134">
                  <c:v>6.7302869999999997E-3</c:v>
                </c:pt>
                <c:pt idx="135">
                  <c:v>6.888183E-3</c:v>
                </c:pt>
                <c:pt idx="136">
                  <c:v>7.0520189999999996E-3</c:v>
                </c:pt>
                <c:pt idx="137">
                  <c:v>7.2221500000000001E-3</c:v>
                </c:pt>
                <c:pt idx="138">
                  <c:v>7.3989590000000001E-3</c:v>
                </c:pt>
                <c:pt idx="139">
                  <c:v>7.5828620000000001E-3</c:v>
                </c:pt>
                <c:pt idx="140">
                  <c:v>7.7743070000000003E-3</c:v>
                </c:pt>
                <c:pt idx="141">
                  <c:v>7.9737820000000004E-3</c:v>
                </c:pt>
                <c:pt idx="142">
                  <c:v>8.1818180000000004E-3</c:v>
                </c:pt>
                <c:pt idx="143">
                  <c:v>8.3989939999999999E-3</c:v>
                </c:pt>
                <c:pt idx="144">
                  <c:v>8.6259419999999993E-3</c:v>
                </c:pt>
                <c:pt idx="145">
                  <c:v>8.8633529999999992E-3</c:v>
                </c:pt>
                <c:pt idx="146">
                  <c:v>9.1119830000000006E-3</c:v>
                </c:pt>
                <c:pt idx="147">
                  <c:v>9.372666E-3</c:v>
                </c:pt>
                <c:pt idx="148">
                  <c:v>9.6463179999999992E-3</c:v>
                </c:pt>
                <c:pt idx="149">
                  <c:v>9.9339500000000004E-3</c:v>
                </c:pt>
                <c:pt idx="150">
                  <c:v>1.023668E-2</c:v>
                </c:pt>
                <c:pt idx="151">
                  <c:v>1.0555749999999999E-2</c:v>
                </c:pt>
                <c:pt idx="152">
                  <c:v>1.0892550000000001E-2</c:v>
                </c:pt>
                <c:pt idx="153">
                  <c:v>1.1248609999999999E-2</c:v>
                </c:pt>
                <c:pt idx="154">
                  <c:v>1.1625659999999999E-2</c:v>
                </c:pt>
                <c:pt idx="155">
                  <c:v>1.2025640000000001E-2</c:v>
                </c:pt>
                <c:pt idx="156">
                  <c:v>1.245072E-2</c:v>
                </c:pt>
                <c:pt idx="157">
                  <c:v>1.2903380000000001E-2</c:v>
                </c:pt>
                <c:pt idx="158">
                  <c:v>1.338642E-2</c:v>
                </c:pt>
                <c:pt idx="159">
                  <c:v>1.390304E-2</c:v>
                </c:pt>
                <c:pt idx="160">
                  <c:v>1.445689E-2</c:v>
                </c:pt>
                <c:pt idx="161">
                  <c:v>1.505218E-2</c:v>
                </c:pt>
                <c:pt idx="162">
                  <c:v>1.5693789999999999E-2</c:v>
                </c:pt>
                <c:pt idx="163">
                  <c:v>1.638736E-2</c:v>
                </c:pt>
                <c:pt idx="164">
                  <c:v>1.7139540000000002E-2</c:v>
                </c:pt>
                <c:pt idx="165">
                  <c:v>1.7958100000000001E-2</c:v>
                </c:pt>
                <c:pt idx="166">
                  <c:v>1.8852290000000001E-2</c:v>
                </c:pt>
                <c:pt idx="167">
                  <c:v>1.9833159999999999E-2</c:v>
                </c:pt>
                <c:pt idx="168">
                  <c:v>2.0913999999999999E-2</c:v>
                </c:pt>
                <c:pt idx="169">
                  <c:v>2.2110959999999999E-2</c:v>
                </c:pt>
                <c:pt idx="170">
                  <c:v>2.3443889999999998E-2</c:v>
                </c:pt>
                <c:pt idx="171">
                  <c:v>2.4937399999999998E-2</c:v>
                </c:pt>
                <c:pt idx="172">
                  <c:v>2.6622429999999999E-2</c:v>
                </c:pt>
                <c:pt idx="173">
                  <c:v>2.8538399999999998E-2</c:v>
                </c:pt>
                <c:pt idx="174">
                  <c:v>3.0736340000000001E-2</c:v>
                </c:pt>
                <c:pt idx="175">
                  <c:v>3.3283470000000002E-2</c:v>
                </c:pt>
                <c:pt idx="176">
                  <c:v>3.6270179999999999E-2</c:v>
                </c:pt>
                <c:pt idx="177">
                  <c:v>3.9820910000000001E-2</c:v>
                </c:pt>
                <c:pt idx="178">
                  <c:v>4.4111860000000003E-2</c:v>
                </c:pt>
                <c:pt idx="179">
                  <c:v>4.9400840000000001E-2</c:v>
                </c:pt>
                <c:pt idx="180">
                  <c:v>5.6080539999999998E-2</c:v>
                </c:pt>
                <c:pt idx="181">
                  <c:v>6.4779409999999996E-2</c:v>
                </c:pt>
                <c:pt idx="182">
                  <c:v>7.6568029999999995E-2</c:v>
                </c:pt>
                <c:pt idx="183">
                  <c:v>9.3425330000000001E-2</c:v>
                </c:pt>
                <c:pt idx="184">
                  <c:v>0.1194359</c:v>
                </c:pt>
                <c:pt idx="185">
                  <c:v>0.1644524</c:v>
                </c:pt>
                <c:pt idx="186">
                  <c:v>0.25814609999999999</c:v>
                </c:pt>
                <c:pt idx="187">
                  <c:v>0.49927660000000001</c:v>
                </c:pt>
                <c:pt idx="188">
                  <c:v>0.51189490000000004</c:v>
                </c:pt>
                <c:pt idx="189">
                  <c:v>0.2649186</c:v>
                </c:pt>
                <c:pt idx="190">
                  <c:v>0.16868910000000001</c:v>
                </c:pt>
                <c:pt idx="191">
                  <c:v>0.12278169999999999</c:v>
                </c:pt>
                <c:pt idx="192">
                  <c:v>9.6374710000000002E-2</c:v>
                </c:pt>
                <c:pt idx="193">
                  <c:v>7.9309690000000002E-2</c:v>
                </c:pt>
                <c:pt idx="194">
                  <c:v>6.7399440000000005E-2</c:v>
                </c:pt>
                <c:pt idx="195">
                  <c:v>5.8623519999999998E-2</c:v>
                </c:pt>
                <c:pt idx="196">
                  <c:v>5.1892050000000002E-2</c:v>
                </c:pt>
                <c:pt idx="197">
                  <c:v>4.6566709999999997E-2</c:v>
                </c:pt>
                <c:pt idx="198">
                  <c:v>4.2249299999999997E-2</c:v>
                </c:pt>
                <c:pt idx="199">
                  <c:v>3.8678770000000001E-2</c:v>
                </c:pt>
                <c:pt idx="200">
                  <c:v>3.5676909999999999E-2</c:v>
                </c:pt>
                <c:pt idx="201">
                  <c:v>3.3117969999999997E-2</c:v>
                </c:pt>
                <c:pt idx="202">
                  <c:v>3.0910679999999999E-2</c:v>
                </c:pt>
                <c:pt idx="203">
                  <c:v>2.8987220000000001E-2</c:v>
                </c:pt>
                <c:pt idx="204">
                  <c:v>2.729614E-2</c:v>
                </c:pt>
                <c:pt idx="205">
                  <c:v>2.57977E-2</c:v>
                </c:pt>
                <c:pt idx="206">
                  <c:v>2.4460740000000002E-2</c:v>
                </c:pt>
                <c:pt idx="207">
                  <c:v>2.3260469999999998E-2</c:v>
                </c:pt>
                <c:pt idx="208">
                  <c:v>2.2176919999999999E-2</c:v>
                </c:pt>
                <c:pt idx="209">
                  <c:v>2.119383E-2</c:v>
                </c:pt>
                <c:pt idx="210">
                  <c:v>2.0297829999999999E-2</c:v>
                </c:pt>
                <c:pt idx="211">
                  <c:v>1.9477810000000002E-2</c:v>
                </c:pt>
                <c:pt idx="212">
                  <c:v>1.8724480000000002E-2</c:v>
                </c:pt>
                <c:pt idx="213">
                  <c:v>1.8030000000000001E-2</c:v>
                </c:pt>
                <c:pt idx="214">
                  <c:v>1.7387719999999999E-2</c:v>
                </c:pt>
                <c:pt idx="215">
                  <c:v>1.679195E-2</c:v>
                </c:pt>
                <c:pt idx="216">
                  <c:v>1.6237789999999998E-2</c:v>
                </c:pt>
                <c:pt idx="217">
                  <c:v>1.572103E-2</c:v>
                </c:pt>
                <c:pt idx="218">
                  <c:v>1.523799E-2</c:v>
                </c:pt>
                <c:pt idx="219">
                  <c:v>1.478545E-2</c:v>
                </c:pt>
                <c:pt idx="220">
                  <c:v>1.4360599999999999E-2</c:v>
                </c:pt>
                <c:pt idx="221">
                  <c:v>1.396097E-2</c:v>
                </c:pt>
                <c:pt idx="222">
                  <c:v>1.358437E-2</c:v>
                </c:pt>
                <c:pt idx="223">
                  <c:v>1.322885E-2</c:v>
                </c:pt>
                <c:pt idx="224">
                  <c:v>1.289267E-2</c:v>
                </c:pt>
                <c:pt idx="225">
                  <c:v>1.25743E-2</c:v>
                </c:pt>
                <c:pt idx="226">
                  <c:v>1.227235E-2</c:v>
                </c:pt>
                <c:pt idx="227">
                  <c:v>1.1985569999999999E-2</c:v>
                </c:pt>
                <c:pt idx="228">
                  <c:v>1.171284E-2</c:v>
                </c:pt>
                <c:pt idx="229">
                  <c:v>1.1453140000000001E-2</c:v>
                </c:pt>
                <c:pt idx="230">
                  <c:v>1.120556E-2</c:v>
                </c:pt>
                <c:pt idx="231">
                  <c:v>1.096925E-2</c:v>
                </c:pt>
                <c:pt idx="232">
                  <c:v>1.074347E-2</c:v>
                </c:pt>
                <c:pt idx="233">
                  <c:v>1.052752E-2</c:v>
                </c:pt>
                <c:pt idx="234">
                  <c:v>1.032076E-2</c:v>
                </c:pt>
                <c:pt idx="235">
                  <c:v>1.0122610000000001E-2</c:v>
                </c:pt>
                <c:pt idx="236">
                  <c:v>9.9325500000000001E-3</c:v>
                </c:pt>
                <c:pt idx="237">
                  <c:v>9.7500799999999995E-3</c:v>
                </c:pt>
                <c:pt idx="238">
                  <c:v>9.5747539999999996E-3</c:v>
                </c:pt>
                <c:pt idx="239">
                  <c:v>9.4061539999999999E-3</c:v>
                </c:pt>
                <c:pt idx="240">
                  <c:v>9.2438980000000004E-3</c:v>
                </c:pt>
                <c:pt idx="241">
                  <c:v>9.0876299999999993E-3</c:v>
                </c:pt>
                <c:pt idx="242">
                  <c:v>8.9370219999999993E-3</c:v>
                </c:pt>
                <c:pt idx="243">
                  <c:v>8.7917670000000007E-3</c:v>
                </c:pt>
                <c:pt idx="244">
                  <c:v>8.6515829999999991E-3</c:v>
                </c:pt>
                <c:pt idx="245">
                  <c:v>8.5162039999999994E-3</c:v>
                </c:pt>
                <c:pt idx="246">
                  <c:v>8.3853859999999999E-3</c:v>
                </c:pt>
                <c:pt idx="247">
                  <c:v>8.2588980000000006E-3</c:v>
                </c:pt>
                <c:pt idx="248">
                  <c:v>8.1365259999999998E-3</c:v>
                </c:pt>
                <c:pt idx="249">
                  <c:v>8.0180709999999999E-3</c:v>
                </c:pt>
                <c:pt idx="250">
                  <c:v>7.9033439999999996E-3</c:v>
                </c:pt>
                <c:pt idx="251">
                  <c:v>7.7921689999999998E-3</c:v>
                </c:pt>
                <c:pt idx="252">
                  <c:v>7.6843830000000004E-3</c:v>
                </c:pt>
                <c:pt idx="253">
                  <c:v>7.5798289999999997E-3</c:v>
                </c:pt>
                <c:pt idx="254">
                  <c:v>7.4783640000000004E-3</c:v>
                </c:pt>
                <c:pt idx="255">
                  <c:v>7.379849E-3</c:v>
                </c:pt>
                <c:pt idx="256">
                  <c:v>7.284156E-3</c:v>
                </c:pt>
                <c:pt idx="257">
                  <c:v>7.1911630000000004E-3</c:v>
                </c:pt>
                <c:pt idx="258">
                  <c:v>7.1007570000000001E-3</c:v>
                </c:pt>
                <c:pt idx="259">
                  <c:v>7.0128279999999996E-3</c:v>
                </c:pt>
                <c:pt idx="260">
                  <c:v>6.9272750000000001E-3</c:v>
                </c:pt>
                <c:pt idx="261">
                  <c:v>6.8440000000000003E-3</c:v>
                </c:pt>
                <c:pt idx="262">
                  <c:v>6.7629129999999997E-3</c:v>
                </c:pt>
                <c:pt idx="263">
                  <c:v>6.6839270000000001E-3</c:v>
                </c:pt>
                <c:pt idx="264">
                  <c:v>6.6069600000000003E-3</c:v>
                </c:pt>
                <c:pt idx="265">
                  <c:v>6.5319339999999997E-3</c:v>
                </c:pt>
                <c:pt idx="266">
                  <c:v>6.4587749999999999E-3</c:v>
                </c:pt>
                <c:pt idx="267">
                  <c:v>6.3874129999999998E-3</c:v>
                </c:pt>
                <c:pt idx="268">
                  <c:v>6.3177809999999997E-3</c:v>
                </c:pt>
                <c:pt idx="269">
                  <c:v>6.2498160000000001E-3</c:v>
                </c:pt>
                <c:pt idx="270">
                  <c:v>6.1834569999999998E-3</c:v>
                </c:pt>
                <c:pt idx="271">
                  <c:v>6.1186469999999996E-3</c:v>
                </c:pt>
                <c:pt idx="272">
                  <c:v>6.0553320000000001E-3</c:v>
                </c:pt>
                <c:pt idx="273">
                  <c:v>5.9934589999999996E-3</c:v>
                </c:pt>
                <c:pt idx="274">
                  <c:v>5.9329780000000002E-3</c:v>
                </c:pt>
                <c:pt idx="275">
                  <c:v>5.8738419999999998E-3</c:v>
                </c:pt>
                <c:pt idx="276">
                  <c:v>5.816005E-3</c:v>
                </c:pt>
                <c:pt idx="277">
                  <c:v>5.759424E-3</c:v>
                </c:pt>
                <c:pt idx="278">
                  <c:v>5.704059E-3</c:v>
                </c:pt>
                <c:pt idx="279">
                  <c:v>5.6498679999999997E-3</c:v>
                </c:pt>
                <c:pt idx="280">
                  <c:v>5.5968149999999998E-3</c:v>
                </c:pt>
                <c:pt idx="281">
                  <c:v>5.5448629999999997E-3</c:v>
                </c:pt>
                <c:pt idx="282">
                  <c:v>5.4939760000000002E-3</c:v>
                </c:pt>
                <c:pt idx="283">
                  <c:v>5.4441230000000004E-3</c:v>
                </c:pt>
                <c:pt idx="284">
                  <c:v>5.3952710000000001E-3</c:v>
                </c:pt>
                <c:pt idx="285">
                  <c:v>5.3473899999999996E-3</c:v>
                </c:pt>
                <c:pt idx="286">
                  <c:v>5.3004489999999996E-3</c:v>
                </c:pt>
                <c:pt idx="287">
                  <c:v>5.2544219999999999E-3</c:v>
                </c:pt>
                <c:pt idx="288">
                  <c:v>5.2092800000000002E-3</c:v>
                </c:pt>
                <c:pt idx="289">
                  <c:v>5.1649979999999996E-3</c:v>
                </c:pt>
                <c:pt idx="290">
                  <c:v>5.1215510000000002E-3</c:v>
                </c:pt>
                <c:pt idx="291">
                  <c:v>5.0789149999999998E-3</c:v>
                </c:pt>
                <c:pt idx="292">
                  <c:v>5.0370659999999998E-3</c:v>
                </c:pt>
                <c:pt idx="293">
                  <c:v>4.9959840000000002E-3</c:v>
                </c:pt>
                <c:pt idx="294">
                  <c:v>4.9556449999999998E-3</c:v>
                </c:pt>
                <c:pt idx="295">
                  <c:v>4.9160300000000001E-3</c:v>
                </c:pt>
                <c:pt idx="296">
                  <c:v>4.8771179999999997E-3</c:v>
                </c:pt>
                <c:pt idx="297">
                  <c:v>4.8388909999999997E-3</c:v>
                </c:pt>
                <c:pt idx="298">
                  <c:v>4.8013300000000004E-3</c:v>
                </c:pt>
                <c:pt idx="299">
                  <c:v>4.7644180000000003E-3</c:v>
                </c:pt>
                <c:pt idx="300">
                  <c:v>4.7281370000000003E-3</c:v>
                </c:pt>
                <c:pt idx="301">
                  <c:v>4.6924699999999998E-3</c:v>
                </c:pt>
                <c:pt idx="302">
                  <c:v>4.6574030000000001E-3</c:v>
                </c:pt>
                <c:pt idx="303">
                  <c:v>4.6229180000000002E-3</c:v>
                </c:pt>
                <c:pt idx="304">
                  <c:v>4.589002E-3</c:v>
                </c:pt>
                <c:pt idx="305">
                  <c:v>4.555641E-3</c:v>
                </c:pt>
                <c:pt idx="306">
                  <c:v>4.522819E-3</c:v>
                </c:pt>
                <c:pt idx="307">
                  <c:v>4.4905240000000001E-3</c:v>
                </c:pt>
                <c:pt idx="308">
                  <c:v>4.4587430000000003E-3</c:v>
                </c:pt>
                <c:pt idx="309">
                  <c:v>4.4274639999999999E-3</c:v>
                </c:pt>
                <c:pt idx="310">
                  <c:v>4.3966730000000002E-3</c:v>
                </c:pt>
                <c:pt idx="311">
                  <c:v>4.3663599999999997E-3</c:v>
                </c:pt>
                <c:pt idx="312">
                  <c:v>4.3365119999999998E-3</c:v>
                </c:pt>
                <c:pt idx="313">
                  <c:v>4.3071200000000002E-3</c:v>
                </c:pt>
                <c:pt idx="314">
                  <c:v>4.2781720000000002E-3</c:v>
                </c:pt>
                <c:pt idx="315">
                  <c:v>4.2496579999999999E-3</c:v>
                </c:pt>
                <c:pt idx="316">
                  <c:v>4.2215680000000002E-3</c:v>
                </c:pt>
                <c:pt idx="317">
                  <c:v>4.1938920000000003E-3</c:v>
                </c:pt>
                <c:pt idx="318">
                  <c:v>4.1666209999999997E-3</c:v>
                </c:pt>
                <c:pt idx="319">
                  <c:v>4.1397459999999997E-3</c:v>
                </c:pt>
                <c:pt idx="320">
                  <c:v>4.1132570000000004E-3</c:v>
                </c:pt>
                <c:pt idx="321">
                  <c:v>4.0871470000000002E-3</c:v>
                </c:pt>
                <c:pt idx="322">
                  <c:v>4.0614070000000004E-3</c:v>
                </c:pt>
                <c:pt idx="323">
                  <c:v>4.0360279999999997E-3</c:v>
                </c:pt>
                <c:pt idx="324">
                  <c:v>4.0110040000000003E-3</c:v>
                </c:pt>
                <c:pt idx="325">
                  <c:v>3.9863260000000001E-3</c:v>
                </c:pt>
                <c:pt idx="326">
                  <c:v>3.9619870000000001E-3</c:v>
                </c:pt>
                <c:pt idx="327">
                  <c:v>3.9379799999999998E-3</c:v>
                </c:pt>
                <c:pt idx="328">
                  <c:v>3.9142980000000001E-3</c:v>
                </c:pt>
                <c:pt idx="329">
                  <c:v>3.8909330000000001E-3</c:v>
                </c:pt>
                <c:pt idx="330">
                  <c:v>3.8678800000000002E-3</c:v>
                </c:pt>
                <c:pt idx="331">
                  <c:v>3.8451319999999998E-3</c:v>
                </c:pt>
                <c:pt idx="332">
                  <c:v>3.8226829999999999E-3</c:v>
                </c:pt>
                <c:pt idx="333">
                  <c:v>3.8005270000000002E-3</c:v>
                </c:pt>
                <c:pt idx="334">
                  <c:v>3.7786569999999999E-3</c:v>
                </c:pt>
                <c:pt idx="335">
                  <c:v>3.757069E-3</c:v>
                </c:pt>
                <c:pt idx="336">
                  <c:v>3.7357559999999998E-3</c:v>
                </c:pt>
                <c:pt idx="337">
                  <c:v>3.7147130000000001E-3</c:v>
                </c:pt>
                <c:pt idx="338">
                  <c:v>3.6939350000000002E-3</c:v>
                </c:pt>
                <c:pt idx="339">
                  <c:v>3.6734160000000001E-3</c:v>
                </c:pt>
                <c:pt idx="340">
                  <c:v>3.6531519999999998E-3</c:v>
                </c:pt>
                <c:pt idx="341">
                  <c:v>3.6331369999999998E-3</c:v>
                </c:pt>
                <c:pt idx="342">
                  <c:v>3.613368E-3</c:v>
                </c:pt>
                <c:pt idx="343">
                  <c:v>3.5938379999999998E-3</c:v>
                </c:pt>
                <c:pt idx="344">
                  <c:v>3.5745450000000002E-3</c:v>
                </c:pt>
                <c:pt idx="345">
                  <c:v>3.555482E-3</c:v>
                </c:pt>
                <c:pt idx="346">
                  <c:v>3.536647E-3</c:v>
                </c:pt>
                <c:pt idx="347">
                  <c:v>3.5180340000000002E-3</c:v>
                </c:pt>
                <c:pt idx="348">
                  <c:v>3.4996409999999999E-3</c:v>
                </c:pt>
                <c:pt idx="349">
                  <c:v>3.4814619999999998E-3</c:v>
                </c:pt>
                <c:pt idx="350">
                  <c:v>3.4634930000000002E-3</c:v>
                </c:pt>
                <c:pt idx="351">
                  <c:v>3.445732E-3</c:v>
                </c:pt>
                <c:pt idx="352">
                  <c:v>3.428174E-3</c:v>
                </c:pt>
                <c:pt idx="353">
                  <c:v>3.4108160000000001E-3</c:v>
                </c:pt>
                <c:pt idx="354">
                  <c:v>3.3936539999999999E-3</c:v>
                </c:pt>
                <c:pt idx="355">
                  <c:v>3.3766849999999999E-3</c:v>
                </c:pt>
                <c:pt idx="356">
                  <c:v>3.3599049999999998E-3</c:v>
                </c:pt>
                <c:pt idx="357">
                  <c:v>3.3433109999999999E-3</c:v>
                </c:pt>
                <c:pt idx="358">
                  <c:v>3.3268999999999998E-3</c:v>
                </c:pt>
                <c:pt idx="359">
                  <c:v>3.310669E-3</c:v>
                </c:pt>
                <c:pt idx="360">
                  <c:v>3.2946149999999999E-3</c:v>
                </c:pt>
                <c:pt idx="361">
                  <c:v>3.2787340000000002E-3</c:v>
                </c:pt>
                <c:pt idx="362">
                  <c:v>3.2630239999999998E-3</c:v>
                </c:pt>
                <c:pt idx="363">
                  <c:v>3.2474819999999999E-3</c:v>
                </c:pt>
                <c:pt idx="364">
                  <c:v>3.2321049999999999E-3</c:v>
                </c:pt>
                <c:pt idx="365">
                  <c:v>3.21689E-3</c:v>
                </c:pt>
                <c:pt idx="366">
                  <c:v>3.201836E-3</c:v>
                </c:pt>
                <c:pt idx="367">
                  <c:v>3.1869379999999998E-3</c:v>
                </c:pt>
                <c:pt idx="368">
                  <c:v>3.172195E-3</c:v>
                </c:pt>
                <c:pt idx="369">
                  <c:v>3.1576030000000001E-3</c:v>
                </c:pt>
                <c:pt idx="370">
                  <c:v>3.1431620000000001E-3</c:v>
                </c:pt>
                <c:pt idx="371">
                  <c:v>3.128867E-3</c:v>
                </c:pt>
                <c:pt idx="372">
                  <c:v>3.1147179999999998E-3</c:v>
                </c:pt>
                <c:pt idx="373">
                  <c:v>3.1007109999999999E-3</c:v>
                </c:pt>
                <c:pt idx="374">
                  <c:v>3.086844E-3</c:v>
                </c:pt>
                <c:pt idx="375">
                  <c:v>3.0731159999999999E-3</c:v>
                </c:pt>
                <c:pt idx="376">
                  <c:v>3.0595240000000001E-3</c:v>
                </c:pt>
                <c:pt idx="377">
                  <c:v>3.0460650000000001E-3</c:v>
                </c:pt>
                <c:pt idx="378">
                  <c:v>3.032739E-3</c:v>
                </c:pt>
                <c:pt idx="379">
                  <c:v>3.0195420000000001E-3</c:v>
                </c:pt>
                <c:pt idx="380">
                  <c:v>3.006473E-3</c:v>
                </c:pt>
                <c:pt idx="381">
                  <c:v>2.9935299999999999E-3</c:v>
                </c:pt>
                <c:pt idx="382">
                  <c:v>2.980711E-3</c:v>
                </c:pt>
                <c:pt idx="383">
                  <c:v>2.9680140000000002E-3</c:v>
                </c:pt>
                <c:pt idx="384">
                  <c:v>2.955437E-3</c:v>
                </c:pt>
                <c:pt idx="385">
                  <c:v>2.9429790000000001E-3</c:v>
                </c:pt>
                <c:pt idx="386">
                  <c:v>2.9306380000000002E-3</c:v>
                </c:pt>
                <c:pt idx="387">
                  <c:v>2.918412E-3</c:v>
                </c:pt>
                <c:pt idx="388">
                  <c:v>2.9063000000000001E-3</c:v>
                </c:pt>
                <c:pt idx="389">
                  <c:v>2.8942989999999999E-3</c:v>
                </c:pt>
                <c:pt idx="390">
                  <c:v>2.8824079999999999E-3</c:v>
                </c:pt>
                <c:pt idx="391">
                  <c:v>2.8706259999999998E-3</c:v>
                </c:pt>
                <c:pt idx="392">
                  <c:v>2.8589510000000002E-3</c:v>
                </c:pt>
                <c:pt idx="393">
                  <c:v>2.8473819999999999E-3</c:v>
                </c:pt>
                <c:pt idx="394">
                  <c:v>2.8359169999999999E-3</c:v>
                </c:pt>
                <c:pt idx="395">
                  <c:v>2.824554E-3</c:v>
                </c:pt>
                <c:pt idx="396">
                  <c:v>2.8132919999999998E-3</c:v>
                </c:pt>
                <c:pt idx="397">
                  <c:v>2.8021299999999999E-3</c:v>
                </c:pt>
                <c:pt idx="398">
                  <c:v>2.791066E-3</c:v>
                </c:pt>
                <c:pt idx="399">
                  <c:v>2.7801000000000002E-3</c:v>
                </c:pt>
              </c:numCache>
            </c:numRef>
          </c:yVal>
          <c:smooth val="1"/>
          <c:extLst>
            <c:ext xmlns:c16="http://schemas.microsoft.com/office/drawing/2014/chart" uri="{C3380CC4-5D6E-409C-BE32-E72D297353CC}">
              <c16:uniqueId val="{00000008-B8DF-4B46-BB08-C5B84411FC53}"/>
            </c:ext>
          </c:extLst>
        </c:ser>
        <c:dLbls>
          <c:showLegendKey val="0"/>
          <c:showVal val="0"/>
          <c:showCatName val="0"/>
          <c:showSerName val="0"/>
          <c:showPercent val="0"/>
          <c:showBubbleSize val="0"/>
        </c:dLbls>
        <c:axId val="414180464"/>
        <c:axId val="414182032"/>
      </c:scatterChart>
      <c:valAx>
        <c:axId val="414180464"/>
        <c:scaling>
          <c:orientation val="minMax"/>
          <c:max val="7"/>
          <c:min val="3"/>
        </c:scaling>
        <c:delete val="0"/>
        <c:axPos val="b"/>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ja-JP" altLang="en-US" sz="1600" dirty="0"/>
                  <a:t>周波数</a:t>
                </a:r>
                <a:r>
                  <a:rPr lang="en-US" altLang="ja-JP" sz="1600" dirty="0"/>
                  <a:t>[Hz] </a:t>
                </a:r>
                <a:endParaRPr lang="ja-JP" altLang="en-US" sz="1600" dirty="0"/>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ja-JP"/>
            </a:p>
          </c:txPr>
        </c:title>
        <c:numFmt formatCode="General" sourceLinked="1"/>
        <c:majorTickMark val="in"/>
        <c:minorTickMark val="in"/>
        <c:tickLblPos val="nextTo"/>
        <c:spPr>
          <a:noFill/>
          <a:ln w="9525" cap="flat" cmpd="sng" algn="ctr">
            <a:solidFill>
              <a:schemeClr val="tx1"/>
            </a:solidFill>
            <a:round/>
          </a:ln>
          <a:effectLst/>
        </c:spPr>
        <c:txPr>
          <a:bodyPr rot="0" spcFirstLastPara="1" vertOverflow="ellipsis" wrap="square" anchor="t" anchorCtr="0"/>
          <a:lstStyle/>
          <a:p>
            <a:pPr>
              <a:defRPr sz="1000" b="0" i="0" u="none" strike="noStrike" kern="1200" baseline="0">
                <a:solidFill>
                  <a:schemeClr val="tx1">
                    <a:lumMod val="65000"/>
                    <a:lumOff val="35000"/>
                  </a:schemeClr>
                </a:solidFill>
                <a:latin typeface="+mn-lt"/>
                <a:ea typeface="+mn-ea"/>
                <a:cs typeface="+mn-cs"/>
              </a:defRPr>
            </a:pPr>
            <a:endParaRPr lang="ja-JP"/>
          </a:p>
        </c:txPr>
        <c:crossAx val="414182032"/>
        <c:crosses val="autoZero"/>
        <c:crossBetween val="midCat"/>
        <c:minorUnit val="0.1"/>
      </c:valAx>
      <c:valAx>
        <c:axId val="414182032"/>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ja-JP" altLang="en-US" sz="1600" dirty="0"/>
                  <a:t>振幅</a:t>
                </a:r>
                <a:r>
                  <a:rPr lang="en-US" altLang="ja-JP" sz="1600" dirty="0"/>
                  <a:t>[m]</a:t>
                </a:r>
                <a:endParaRPr lang="ja-JP" altLang="en-US" sz="1600" dirty="0"/>
              </a:p>
            </c:rich>
          </c:tx>
          <c:layout>
            <c:manualLayout>
              <c:xMode val="edge"/>
              <c:yMode val="edge"/>
              <c:x val="1.2243092678476335E-2"/>
              <c:y val="0.31220310598127887"/>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ja-JP"/>
            </a:p>
          </c:txPr>
        </c:title>
        <c:numFmt formatCode="General" sourceLinked="0"/>
        <c:majorTickMark val="in"/>
        <c:minorTickMark val="in"/>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ja-JP"/>
          </a:p>
        </c:txPr>
        <c:crossAx val="414180464"/>
        <c:crosses val="autoZero"/>
        <c:crossBetween val="midCat"/>
      </c:valAx>
      <c:spPr>
        <a:noFill/>
        <a:ln>
          <a:solidFill>
            <a:schemeClr val="tx1"/>
          </a:solidFill>
        </a:ln>
        <a:effectLst/>
      </c:spPr>
    </c:plotArea>
    <c:legend>
      <c:legendPos val="b"/>
      <c:layout>
        <c:manualLayout>
          <c:xMode val="edge"/>
          <c:yMode val="edge"/>
          <c:x val="0.71791878504487006"/>
          <c:y val="5.4286271477760203E-2"/>
          <c:w val="0.24271900970838403"/>
          <c:h val="0.25934279825249523"/>
        </c:manualLayout>
      </c:layout>
      <c:overlay val="0"/>
      <c:spPr>
        <a:solidFill>
          <a:schemeClr val="bg1"/>
        </a:solidFill>
        <a:ln>
          <a:solidFill>
            <a:schemeClr val="tx1"/>
          </a:solid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ja-JP"/>
        </a:p>
      </c:txPr>
    </c:legend>
    <c:plotVisOnly val="1"/>
    <c:dispBlanksAs val="gap"/>
    <c:showDLblsOverMax val="0"/>
  </c:chart>
  <c:spPr>
    <a:noFill/>
    <a:ln w="9525" cap="flat" cmpd="sng" algn="ctr">
      <a:noFill/>
      <a:round/>
    </a:ln>
    <a:effectLst/>
  </c:spPr>
  <c:txPr>
    <a:bodyPr/>
    <a:lstStyle/>
    <a:p>
      <a:pPr>
        <a:defRPr/>
      </a:pPr>
      <a:endParaRPr lang="ja-JP"/>
    </a:p>
  </c:txPr>
  <c:externalData r:id="rId4">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400" b="0" i="0" u="none" strike="noStrike" kern="1200" spc="0" baseline="0">
                <a:solidFill>
                  <a:prstClr val="black">
                    <a:lumMod val="65000"/>
                    <a:lumOff val="35000"/>
                  </a:prstClr>
                </a:solidFill>
                <a:latin typeface="+mn-lt"/>
                <a:ea typeface="+mn-ea"/>
                <a:cs typeface="+mn-cs"/>
              </a:defRPr>
            </a:pPr>
            <a:r>
              <a:rPr kumimoji="1" lang="ja-JP" altLang="ja-JP" sz="1800" dirty="0">
                <a:effectLst/>
              </a:rPr>
              <a:t>各周波数ごとの</a:t>
            </a:r>
            <a:r>
              <a:rPr kumimoji="1" lang="ja-JP" altLang="en-US" sz="1800" dirty="0">
                <a:effectLst/>
              </a:rPr>
              <a:t>発電電力</a:t>
            </a:r>
            <a:r>
              <a:rPr kumimoji="1" lang="en-US" altLang="ja-JP" sz="1800" dirty="0">
                <a:effectLst/>
              </a:rPr>
              <a:t>(</a:t>
            </a:r>
            <a:r>
              <a:rPr kumimoji="1" lang="ja-JP" altLang="ja-JP" sz="1800" dirty="0">
                <a:effectLst/>
              </a:rPr>
              <a:t>主振動系からの振幅</a:t>
            </a:r>
            <a:r>
              <a:rPr kumimoji="1" lang="en-US" altLang="ja-JP" sz="1800" dirty="0">
                <a:effectLst/>
              </a:rPr>
              <a:t>)</a:t>
            </a:r>
            <a:endParaRPr lang="ja-JP" altLang="ja-JP" dirty="0">
              <a:effectLst/>
            </a:endParaRPr>
          </a:p>
        </c:rich>
      </c:tx>
      <c:layout>
        <c:manualLayout>
          <c:xMode val="edge"/>
          <c:yMode val="edge"/>
          <c:x val="0.27131322102366778"/>
          <c:y val="0.8983710657335463"/>
        </c:manualLayout>
      </c:layout>
      <c:overlay val="0"/>
      <c:spPr>
        <a:noFill/>
        <a:ln>
          <a:noFill/>
        </a:ln>
        <a:effectLst/>
      </c:spPr>
      <c:txPr>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400" b="0" i="0" u="none" strike="noStrike" kern="1200" spc="0" baseline="0">
              <a:solidFill>
                <a:prstClr val="black">
                  <a:lumMod val="65000"/>
                  <a:lumOff val="35000"/>
                </a:prstClr>
              </a:solidFill>
              <a:latin typeface="+mn-lt"/>
              <a:ea typeface="+mn-ea"/>
              <a:cs typeface="+mn-cs"/>
            </a:defRPr>
          </a:pPr>
          <a:endParaRPr lang="ja-JP"/>
        </a:p>
      </c:txPr>
    </c:title>
    <c:autoTitleDeleted val="0"/>
    <c:plotArea>
      <c:layout>
        <c:manualLayout>
          <c:layoutTarget val="inner"/>
          <c:xMode val="edge"/>
          <c:yMode val="edge"/>
          <c:x val="0.10139230190375977"/>
          <c:y val="3.2803936371582333E-2"/>
          <c:w val="0.85295159396486797"/>
          <c:h val="0.76475960966063006"/>
        </c:manualLayout>
      </c:layout>
      <c:scatterChart>
        <c:scatterStyle val="smoothMarker"/>
        <c:varyColors val="0"/>
        <c:ser>
          <c:idx val="7"/>
          <c:order val="0"/>
          <c:tx>
            <c:strRef>
              <c:f>発生電力!$O$3</c:f>
              <c:strCache>
                <c:ptCount val="1"/>
                <c:pt idx="0">
                  <c:v>1KΩ</c:v>
                </c:pt>
              </c:strCache>
            </c:strRef>
          </c:tx>
          <c:spPr>
            <a:ln w="19050" cap="rnd">
              <a:solidFill>
                <a:schemeClr val="accent2">
                  <a:lumMod val="60000"/>
                </a:schemeClr>
              </a:solidFill>
              <a:round/>
            </a:ln>
            <a:effectLst/>
          </c:spPr>
          <c:marker>
            <c:symbol val="none"/>
          </c:marker>
          <c:xVal>
            <c:numRef>
              <c:f>発生電力!$N$4:$N$146</c:f>
              <c:numCache>
                <c:formatCode>General</c:formatCode>
                <c:ptCount val="143"/>
                <c:pt idx="0">
                  <c:v>1</c:v>
                </c:pt>
                <c:pt idx="1">
                  <c:v>1.016249</c:v>
                </c:pt>
                <c:pt idx="2">
                  <c:v>1.032761</c:v>
                </c:pt>
                <c:pt idx="3">
                  <c:v>1.049542</c:v>
                </c:pt>
                <c:pt idx="4">
                  <c:v>1.0665960000000001</c:v>
                </c:pt>
                <c:pt idx="5">
                  <c:v>1.0839270000000001</c:v>
                </c:pt>
                <c:pt idx="6">
                  <c:v>1.101539</c:v>
                </c:pt>
                <c:pt idx="7">
                  <c:v>1.1194379999999999</c:v>
                </c:pt>
                <c:pt idx="8">
                  <c:v>1.1376269999999999</c:v>
                </c:pt>
                <c:pt idx="9">
                  <c:v>1.156112</c:v>
                </c:pt>
                <c:pt idx="10">
                  <c:v>1.174898</c:v>
                </c:pt>
                <c:pt idx="11">
                  <c:v>1.193988</c:v>
                </c:pt>
                <c:pt idx="12">
                  <c:v>1.2133890000000001</c:v>
                </c:pt>
                <c:pt idx="13">
                  <c:v>1.2331049999999999</c:v>
                </c:pt>
                <c:pt idx="14">
                  <c:v>1.2531410000000001</c:v>
                </c:pt>
                <c:pt idx="15">
                  <c:v>1.2735030000000001</c:v>
                </c:pt>
                <c:pt idx="16">
                  <c:v>1.2941959999999999</c:v>
                </c:pt>
                <c:pt idx="17">
                  <c:v>1.3152250000000001</c:v>
                </c:pt>
                <c:pt idx="18">
                  <c:v>1.3365959999999999</c:v>
                </c:pt>
                <c:pt idx="19">
                  <c:v>1.3583130000000001</c:v>
                </c:pt>
                <c:pt idx="20">
                  <c:v>1.3803840000000001</c:v>
                </c:pt>
                <c:pt idx="21">
                  <c:v>1.402814</c:v>
                </c:pt>
                <c:pt idx="22">
                  <c:v>1.425608</c:v>
                </c:pt>
                <c:pt idx="23">
                  <c:v>1.4487719999999999</c:v>
                </c:pt>
                <c:pt idx="24">
                  <c:v>1.472313</c:v>
                </c:pt>
                <c:pt idx="25">
                  <c:v>1.4962359999999999</c:v>
                </c:pt>
                <c:pt idx="26">
                  <c:v>1.520548</c:v>
                </c:pt>
                <c:pt idx="27">
                  <c:v>1.5452539999999999</c:v>
                </c:pt>
                <c:pt idx="28">
                  <c:v>1.570363</c:v>
                </c:pt>
                <c:pt idx="29">
                  <c:v>1.595879</c:v>
                </c:pt>
                <c:pt idx="30">
                  <c:v>1.62181</c:v>
                </c:pt>
                <c:pt idx="31">
                  <c:v>1.6481619999999999</c:v>
                </c:pt>
                <c:pt idx="32">
                  <c:v>1.6749430000000001</c:v>
                </c:pt>
                <c:pt idx="33">
                  <c:v>1.702159</c:v>
                </c:pt>
                <c:pt idx="34">
                  <c:v>1.729816</c:v>
                </c:pt>
                <c:pt idx="35">
                  <c:v>1.757924</c:v>
                </c:pt>
                <c:pt idx="36">
                  <c:v>1.7864880000000001</c:v>
                </c:pt>
                <c:pt idx="37">
                  <c:v>1.8155159999999999</c:v>
                </c:pt>
                <c:pt idx="38">
                  <c:v>1.8450150000000001</c:v>
                </c:pt>
                <c:pt idx="39">
                  <c:v>1.874995</c:v>
                </c:pt>
                <c:pt idx="40">
                  <c:v>1.9054610000000001</c:v>
                </c:pt>
                <c:pt idx="41">
                  <c:v>1.9364220000000001</c:v>
                </c:pt>
                <c:pt idx="42">
                  <c:v>1.967886</c:v>
                </c:pt>
                <c:pt idx="43">
                  <c:v>1.999862</c:v>
                </c:pt>
                <c:pt idx="44">
                  <c:v>2.0323570000000002</c:v>
                </c:pt>
                <c:pt idx="45">
                  <c:v>2.0653800000000002</c:v>
                </c:pt>
                <c:pt idx="46">
                  <c:v>2.0989399999999998</c:v>
                </c:pt>
                <c:pt idx="47">
                  <c:v>2.1330450000000001</c:v>
                </c:pt>
                <c:pt idx="48">
                  <c:v>2.1677040000000001</c:v>
                </c:pt>
                <c:pt idx="49">
                  <c:v>2.2029260000000002</c:v>
                </c:pt>
                <c:pt idx="50">
                  <c:v>2.238721</c:v>
                </c:pt>
                <c:pt idx="51">
                  <c:v>2.2750970000000001</c:v>
                </c:pt>
                <c:pt idx="52">
                  <c:v>2.312065</c:v>
                </c:pt>
                <c:pt idx="53">
                  <c:v>2.3496329999999999</c:v>
                </c:pt>
                <c:pt idx="54">
                  <c:v>2.3878110000000001</c:v>
                </c:pt>
                <c:pt idx="55">
                  <c:v>2.4266100000000002</c:v>
                </c:pt>
                <c:pt idx="56">
                  <c:v>2.4660389999999999</c:v>
                </c:pt>
                <c:pt idx="57">
                  <c:v>2.5061089999999999</c:v>
                </c:pt>
                <c:pt idx="58">
                  <c:v>2.5468299999999999</c:v>
                </c:pt>
                <c:pt idx="59">
                  <c:v>2.5882130000000001</c:v>
                </c:pt>
                <c:pt idx="60">
                  <c:v>2.6302680000000001</c:v>
                </c:pt>
                <c:pt idx="61">
                  <c:v>2.673006</c:v>
                </c:pt>
                <c:pt idx="62">
                  <c:v>2.7164389999999998</c:v>
                </c:pt>
                <c:pt idx="63">
                  <c:v>2.7605780000000002</c:v>
                </c:pt>
                <c:pt idx="64">
                  <c:v>2.805434</c:v>
                </c:pt>
                <c:pt idx="65">
                  <c:v>2.8510179999999998</c:v>
                </c:pt>
                <c:pt idx="66">
                  <c:v>2.8973439999999999</c:v>
                </c:pt>
                <c:pt idx="67">
                  <c:v>2.9444219999999999</c:v>
                </c:pt>
                <c:pt idx="68">
                  <c:v>2.9922650000000002</c:v>
                </c:pt>
                <c:pt idx="69">
                  <c:v>3.0408849999999998</c:v>
                </c:pt>
                <c:pt idx="70">
                  <c:v>3.0902949999999998</c:v>
                </c:pt>
                <c:pt idx="71">
                  <c:v>3.1405090000000002</c:v>
                </c:pt>
                <c:pt idx="72">
                  <c:v>3.191538</c:v>
                </c:pt>
                <c:pt idx="73">
                  <c:v>3.2433960000000002</c:v>
                </c:pt>
                <c:pt idx="74">
                  <c:v>3.2960970000000001</c:v>
                </c:pt>
                <c:pt idx="75">
                  <c:v>3.3496540000000001</c:v>
                </c:pt>
                <c:pt idx="76">
                  <c:v>3.4040819999999998</c:v>
                </c:pt>
                <c:pt idx="77">
                  <c:v>3.4593940000000001</c:v>
                </c:pt>
                <c:pt idx="78">
                  <c:v>3.5156040000000002</c:v>
                </c:pt>
                <c:pt idx="79">
                  <c:v>3.5727280000000001</c:v>
                </c:pt>
                <c:pt idx="80">
                  <c:v>3.6307809999999998</c:v>
                </c:pt>
                <c:pt idx="81">
                  <c:v>3.6897760000000002</c:v>
                </c:pt>
                <c:pt idx="82">
                  <c:v>3.74973</c:v>
                </c:pt>
                <c:pt idx="83">
                  <c:v>3.8106580000000001</c:v>
                </c:pt>
                <c:pt idx="84">
                  <c:v>3.872576</c:v>
                </c:pt>
                <c:pt idx="85">
                  <c:v>3.9355009999999999</c:v>
                </c:pt>
                <c:pt idx="86">
                  <c:v>3.999447</c:v>
                </c:pt>
                <c:pt idx="87">
                  <c:v>4.0644330000000002</c:v>
                </c:pt>
                <c:pt idx="88">
                  <c:v>4.1304749999999997</c:v>
                </c:pt>
                <c:pt idx="89">
                  <c:v>4.1975899999999999</c:v>
                </c:pt>
                <c:pt idx="90">
                  <c:v>4.2657949999999998</c:v>
                </c:pt>
                <c:pt idx="91">
                  <c:v>4.3351090000000001</c:v>
                </c:pt>
                <c:pt idx="92">
                  <c:v>4.4055489999999997</c:v>
                </c:pt>
                <c:pt idx="93">
                  <c:v>4.4771330000000003</c:v>
                </c:pt>
                <c:pt idx="94">
                  <c:v>4.5498810000000001</c:v>
                </c:pt>
                <c:pt idx="95">
                  <c:v>4.6238099999999998</c:v>
                </c:pt>
                <c:pt idx="96">
                  <c:v>4.6989409999999996</c:v>
                </c:pt>
                <c:pt idx="97">
                  <c:v>4.7752929999999996</c:v>
                </c:pt>
                <c:pt idx="98">
                  <c:v>4.8528849999999997</c:v>
                </c:pt>
                <c:pt idx="99">
                  <c:v>4.9317380000000002</c:v>
                </c:pt>
                <c:pt idx="100">
                  <c:v>5.0118720000000003</c:v>
                </c:pt>
                <c:pt idx="101">
                  <c:v>5.0933089999999996</c:v>
                </c:pt>
                <c:pt idx="102">
                  <c:v>5.1760679999999999</c:v>
                </c:pt>
                <c:pt idx="103">
                  <c:v>5.260173</c:v>
                </c:pt>
                <c:pt idx="104">
                  <c:v>5.3456440000000001</c:v>
                </c:pt>
                <c:pt idx="105">
                  <c:v>5.4325029999999996</c:v>
                </c:pt>
                <c:pt idx="106">
                  <c:v>5.5207740000000003</c:v>
                </c:pt>
                <c:pt idx="107">
                  <c:v>5.6104799999999999</c:v>
                </c:pt>
                <c:pt idx="108">
                  <c:v>5.7016429999999998</c:v>
                </c:pt>
                <c:pt idx="109">
                  <c:v>5.7942869999999997</c:v>
                </c:pt>
                <c:pt idx="110">
                  <c:v>5.8884369999999997</c:v>
                </c:pt>
                <c:pt idx="111">
                  <c:v>5.9841160000000002</c:v>
                </c:pt>
                <c:pt idx="112">
                  <c:v>6.0813499999999996</c:v>
                </c:pt>
                <c:pt idx="113">
                  <c:v>6.1801640000000004</c:v>
                </c:pt>
                <c:pt idx="114">
                  <c:v>6.2805840000000002</c:v>
                </c:pt>
                <c:pt idx="115">
                  <c:v>6.3826349999999996</c:v>
                </c:pt>
                <c:pt idx="116">
                  <c:v>6.4863439999999999</c:v>
                </c:pt>
                <c:pt idx="117">
                  <c:v>6.5917389999999996</c:v>
                </c:pt>
                <c:pt idx="118">
                  <c:v>6.6988459999999996</c:v>
                </c:pt>
                <c:pt idx="119">
                  <c:v>6.8076939999999997</c:v>
                </c:pt>
                <c:pt idx="120">
                  <c:v>6.91831</c:v>
                </c:pt>
                <c:pt idx="121">
                  <c:v>7.0307230000000001</c:v>
                </c:pt>
                <c:pt idx="122">
                  <c:v>7.1449629999999997</c:v>
                </c:pt>
                <c:pt idx="123">
                  <c:v>7.2610599999999996</c:v>
                </c:pt>
                <c:pt idx="124">
                  <c:v>7.3790420000000001</c:v>
                </c:pt>
                <c:pt idx="125">
                  <c:v>7.4989420000000004</c:v>
                </c:pt>
                <c:pt idx="126">
                  <c:v>7.6207900000000004</c:v>
                </c:pt>
                <c:pt idx="127">
                  <c:v>7.744618</c:v>
                </c:pt>
                <c:pt idx="128">
                  <c:v>7.8704580000000002</c:v>
                </c:pt>
                <c:pt idx="129">
                  <c:v>7.9983430000000002</c:v>
                </c:pt>
                <c:pt idx="130">
                  <c:v>8.1283049999999992</c:v>
                </c:pt>
                <c:pt idx="131">
                  <c:v>8.2603790000000004</c:v>
                </c:pt>
                <c:pt idx="132">
                  <c:v>8.3946000000000005</c:v>
                </c:pt>
                <c:pt idx="133">
                  <c:v>8.5310009999999998</c:v>
                </c:pt>
                <c:pt idx="134">
                  <c:v>8.6696190000000009</c:v>
                </c:pt>
                <c:pt idx="135">
                  <c:v>8.8104890000000005</c:v>
                </c:pt>
                <c:pt idx="136">
                  <c:v>8.9536479999999994</c:v>
                </c:pt>
                <c:pt idx="137">
                  <c:v>9.0991330000000001</c:v>
                </c:pt>
                <c:pt idx="138">
                  <c:v>9.2469819999999991</c:v>
                </c:pt>
                <c:pt idx="139">
                  <c:v>9.3972329999999999</c:v>
                </c:pt>
                <c:pt idx="140">
                  <c:v>9.5499259999999992</c:v>
                </c:pt>
                <c:pt idx="141">
                  <c:v>9.7050999999999998</c:v>
                </c:pt>
                <c:pt idx="142">
                  <c:v>9.8627950000000002</c:v>
                </c:pt>
              </c:numCache>
            </c:numRef>
          </c:xVal>
          <c:yVal>
            <c:numRef>
              <c:f>発生電力!$O$4:$O$146</c:f>
              <c:numCache>
                <c:formatCode>General</c:formatCode>
                <c:ptCount val="143"/>
                <c:pt idx="0">
                  <c:v>4.7838455897601595E-6</c:v>
                </c:pt>
                <c:pt idx="1">
                  <c:v>7.5265354605902398E-6</c:v>
                </c:pt>
                <c:pt idx="2">
                  <c:v>5.4881649486224986E-5</c:v>
                </c:pt>
                <c:pt idx="3">
                  <c:v>6.421348078636408E-6</c:v>
                </c:pt>
                <c:pt idx="4">
                  <c:v>7.9893334593728116E-6</c:v>
                </c:pt>
                <c:pt idx="5">
                  <c:v>9.7362159246809957E-6</c:v>
                </c:pt>
                <c:pt idx="6">
                  <c:v>9.4777779599999998E-6</c:v>
                </c:pt>
                <c:pt idx="7">
                  <c:v>4.9159377042339592E-6</c:v>
                </c:pt>
                <c:pt idx="8">
                  <c:v>8.1966378751244104E-6</c:v>
                </c:pt>
                <c:pt idx="9">
                  <c:v>9.0997609295609981E-6</c:v>
                </c:pt>
                <c:pt idx="10">
                  <c:v>8.5253797825200895E-6</c:v>
                </c:pt>
                <c:pt idx="11">
                  <c:v>1.0877786826200998E-5</c:v>
                </c:pt>
                <c:pt idx="12">
                  <c:v>4.2913123592328878E-6</c:v>
                </c:pt>
                <c:pt idx="13">
                  <c:v>7.9311288830759992E-6</c:v>
                </c:pt>
                <c:pt idx="14">
                  <c:v>5.7369039986722489E-6</c:v>
                </c:pt>
                <c:pt idx="15">
                  <c:v>6.6390118503839997E-6</c:v>
                </c:pt>
                <c:pt idx="16">
                  <c:v>1.2917073205088996E-5</c:v>
                </c:pt>
                <c:pt idx="17">
                  <c:v>4.0556965433759994E-6</c:v>
                </c:pt>
                <c:pt idx="18">
                  <c:v>1.0902576629024997E-5</c:v>
                </c:pt>
                <c:pt idx="19">
                  <c:v>6.6463046786318396E-6</c:v>
                </c:pt>
                <c:pt idx="20">
                  <c:v>7.6005444773722496E-6</c:v>
                </c:pt>
                <c:pt idx="21">
                  <c:v>7.1339632187039987E-6</c:v>
                </c:pt>
                <c:pt idx="22">
                  <c:v>4.3068294142160385E-6</c:v>
                </c:pt>
                <c:pt idx="23">
                  <c:v>9.6499881122489989E-6</c:v>
                </c:pt>
                <c:pt idx="24">
                  <c:v>1.1201431697315998E-5</c:v>
                </c:pt>
                <c:pt idx="25">
                  <c:v>2.5234294671363597E-6</c:v>
                </c:pt>
                <c:pt idx="26">
                  <c:v>7.0415717312159965E-6</c:v>
                </c:pt>
                <c:pt idx="27">
                  <c:v>3.7833560462420092E-6</c:v>
                </c:pt>
                <c:pt idx="28">
                  <c:v>7.5006403696620893E-6</c:v>
                </c:pt>
                <c:pt idx="29">
                  <c:v>1.0909511732024999E-5</c:v>
                </c:pt>
                <c:pt idx="30">
                  <c:v>1.0346476960835997E-5</c:v>
                </c:pt>
                <c:pt idx="31">
                  <c:v>6.6992306296838395E-6</c:v>
                </c:pt>
                <c:pt idx="32">
                  <c:v>9.4855560987689976E-6</c:v>
                </c:pt>
                <c:pt idx="33">
                  <c:v>7.5778533346580085E-6</c:v>
                </c:pt>
                <c:pt idx="34">
                  <c:v>3.7795850773402499E-6</c:v>
                </c:pt>
                <c:pt idx="35">
                  <c:v>6.2959958146332908E-6</c:v>
                </c:pt>
                <c:pt idx="36">
                  <c:v>5.2821401417064878E-6</c:v>
                </c:pt>
                <c:pt idx="37">
                  <c:v>8.7063478152344091E-6</c:v>
                </c:pt>
                <c:pt idx="38">
                  <c:v>7.4840479243214359E-6</c:v>
                </c:pt>
                <c:pt idx="39">
                  <c:v>1.7502098969600994E-5</c:v>
                </c:pt>
                <c:pt idx="40">
                  <c:v>1.3046955771249E-5</c:v>
                </c:pt>
                <c:pt idx="41">
                  <c:v>3.9974004225000003E-6</c:v>
                </c:pt>
                <c:pt idx="42">
                  <c:v>4.1652752590803588E-6</c:v>
                </c:pt>
                <c:pt idx="43">
                  <c:v>1.1642289926399997E-5</c:v>
                </c:pt>
                <c:pt idx="44">
                  <c:v>1.6651076008328995E-5</c:v>
                </c:pt>
                <c:pt idx="45">
                  <c:v>2.9833262364686402E-6</c:v>
                </c:pt>
                <c:pt idx="46">
                  <c:v>5.7092185014884081E-6</c:v>
                </c:pt>
                <c:pt idx="47">
                  <c:v>8.2332210708809979E-6</c:v>
                </c:pt>
                <c:pt idx="48">
                  <c:v>4.4677851828249598E-6</c:v>
                </c:pt>
                <c:pt idx="49">
                  <c:v>7.8052050121320899E-6</c:v>
                </c:pt>
                <c:pt idx="50">
                  <c:v>6.3435479533280102E-6</c:v>
                </c:pt>
                <c:pt idx="51">
                  <c:v>3.6189530241411596E-6</c:v>
                </c:pt>
                <c:pt idx="52">
                  <c:v>5.0852527575502494E-6</c:v>
                </c:pt>
                <c:pt idx="53">
                  <c:v>1.1897387649080999E-5</c:v>
                </c:pt>
                <c:pt idx="54">
                  <c:v>1.0563429520448998E-5</c:v>
                </c:pt>
                <c:pt idx="55">
                  <c:v>7.2385298119425563E-6</c:v>
                </c:pt>
                <c:pt idx="56">
                  <c:v>4.8059127100166397E-6</c:v>
                </c:pt>
                <c:pt idx="57">
                  <c:v>6.6154277726783997E-7</c:v>
                </c:pt>
                <c:pt idx="58">
                  <c:v>5.6406611000577591E-6</c:v>
                </c:pt>
                <c:pt idx="59">
                  <c:v>1.4156233175528995E-5</c:v>
                </c:pt>
                <c:pt idx="60">
                  <c:v>4.5869097305318389E-6</c:v>
                </c:pt>
                <c:pt idx="61">
                  <c:v>1.2206973847103999E-5</c:v>
                </c:pt>
                <c:pt idx="62">
                  <c:v>6.909828160487038E-6</c:v>
                </c:pt>
                <c:pt idx="63">
                  <c:v>8.9944172660163583E-6</c:v>
                </c:pt>
                <c:pt idx="64">
                  <c:v>2.6830322064129592E-6</c:v>
                </c:pt>
                <c:pt idx="65">
                  <c:v>1.7105313124448997E-5</c:v>
                </c:pt>
                <c:pt idx="66">
                  <c:v>1.5858514175624996E-5</c:v>
                </c:pt>
                <c:pt idx="67">
                  <c:v>9.4089488948009962E-6</c:v>
                </c:pt>
                <c:pt idx="68">
                  <c:v>1.2367678266440995E-5</c:v>
                </c:pt>
                <c:pt idx="69">
                  <c:v>1.8210965402960098E-6</c:v>
                </c:pt>
                <c:pt idx="70">
                  <c:v>2.1957274567880998E-5</c:v>
                </c:pt>
                <c:pt idx="71">
                  <c:v>8.8572906497123987E-7</c:v>
                </c:pt>
                <c:pt idx="72">
                  <c:v>1.5665043652280998E-5</c:v>
                </c:pt>
                <c:pt idx="73">
                  <c:v>5.9778122868922497E-6</c:v>
                </c:pt>
                <c:pt idx="74">
                  <c:v>1.2128718682160995E-5</c:v>
                </c:pt>
                <c:pt idx="75">
                  <c:v>7.0813313321444098E-6</c:v>
                </c:pt>
                <c:pt idx="76">
                  <c:v>1.9126627559999995E-5</c:v>
                </c:pt>
                <c:pt idx="77">
                  <c:v>2.3435842559363985E-5</c:v>
                </c:pt>
                <c:pt idx="78">
                  <c:v>9.8753439600359984E-6</c:v>
                </c:pt>
                <c:pt idx="79">
                  <c:v>1.3774193049599996E-5</c:v>
                </c:pt>
                <c:pt idx="80">
                  <c:v>1.8603840889088993E-5</c:v>
                </c:pt>
                <c:pt idx="81">
                  <c:v>9.1258791026489996E-8</c:v>
                </c:pt>
                <c:pt idx="82">
                  <c:v>1.7973852035363994E-5</c:v>
                </c:pt>
                <c:pt idx="83">
                  <c:v>4.6727751492899994E-5</c:v>
                </c:pt>
                <c:pt idx="84">
                  <c:v>1.0973438013923996E-5</c:v>
                </c:pt>
                <c:pt idx="85">
                  <c:v>5.1323454793520995E-5</c:v>
                </c:pt>
                <c:pt idx="86">
                  <c:v>5.8729784023295985E-5</c:v>
                </c:pt>
                <c:pt idx="87">
                  <c:v>3.7906567962560994E-5</c:v>
                </c:pt>
                <c:pt idx="88">
                  <c:v>9.3949829043984008E-5</c:v>
                </c:pt>
                <c:pt idx="89">
                  <c:v>1.8265408974176399E-4</c:v>
                </c:pt>
                <c:pt idx="90">
                  <c:v>8.4551390403488994E-5</c:v>
                </c:pt>
                <c:pt idx="91">
                  <c:v>1.8281379034822495E-4</c:v>
                </c:pt>
                <c:pt idx="92">
                  <c:v>2.9495403869907589E-4</c:v>
                </c:pt>
                <c:pt idx="93">
                  <c:v>2.3668554792974394E-4</c:v>
                </c:pt>
                <c:pt idx="94">
                  <c:v>4.4391375908612077E-4</c:v>
                </c:pt>
                <c:pt idx="95">
                  <c:v>7.2472818044217585E-4</c:v>
                </c:pt>
                <c:pt idx="96">
                  <c:v>1.9521960635420093E-2</c:v>
                </c:pt>
                <c:pt idx="97">
                  <c:v>6.0655931798062487E-2</c:v>
                </c:pt>
                <c:pt idx="98">
                  <c:v>0.12125250229688997</c:v>
                </c:pt>
                <c:pt idx="99">
                  <c:v>0.26937750445280995</c:v>
                </c:pt>
                <c:pt idx="100">
                  <c:v>0.54873604459584002</c:v>
                </c:pt>
                <c:pt idx="101">
                  <c:v>1.09942963066161</c:v>
                </c:pt>
                <c:pt idx="102">
                  <c:v>1.9951483400078396</c:v>
                </c:pt>
                <c:pt idx="103">
                  <c:v>1.7819158274096396</c:v>
                </c:pt>
                <c:pt idx="104">
                  <c:v>0.60867802375523994</c:v>
                </c:pt>
                <c:pt idx="105">
                  <c:v>0.26746418829635987</c:v>
                </c:pt>
                <c:pt idx="106">
                  <c:v>0.14809051152008998</c:v>
                </c:pt>
                <c:pt idx="107">
                  <c:v>9.2226340606409968E-2</c:v>
                </c:pt>
                <c:pt idx="108">
                  <c:v>6.0308328152451587E-2</c:v>
                </c:pt>
                <c:pt idx="109">
                  <c:v>3.5107599342848392E-2</c:v>
                </c:pt>
                <c:pt idx="110">
                  <c:v>2.15504044163136E-2</c:v>
                </c:pt>
                <c:pt idx="111">
                  <c:v>1.1694268251201595E-2</c:v>
                </c:pt>
                <c:pt idx="112">
                  <c:v>4.5150820158095994E-3</c:v>
                </c:pt>
                <c:pt idx="113">
                  <c:v>1.1254629363263999E-3</c:v>
                </c:pt>
                <c:pt idx="114">
                  <c:v>1.1951816979599997E-3</c:v>
                </c:pt>
                <c:pt idx="115">
                  <c:v>1.3629941015624999E-3</c:v>
                </c:pt>
                <c:pt idx="116">
                  <c:v>1.3434233495075998E-3</c:v>
                </c:pt>
                <c:pt idx="117">
                  <c:v>8.4853959686820909E-4</c:v>
                </c:pt>
                <c:pt idx="118">
                  <c:v>1.3000077335843995E-3</c:v>
                </c:pt>
                <c:pt idx="119">
                  <c:v>7.7170873188531588E-4</c:v>
                </c:pt>
                <c:pt idx="120">
                  <c:v>7.8614054708720405E-4</c:v>
                </c:pt>
                <c:pt idx="121">
                  <c:v>1.0685288794895999E-3</c:v>
                </c:pt>
                <c:pt idx="122">
                  <c:v>9.3466613873609988E-4</c:v>
                </c:pt>
                <c:pt idx="123">
                  <c:v>1.0906242051599998E-3</c:v>
                </c:pt>
                <c:pt idx="124">
                  <c:v>1.0494548141840999E-3</c:v>
                </c:pt>
                <c:pt idx="125">
                  <c:v>1.2804216576803998E-3</c:v>
                </c:pt>
                <c:pt idx="126">
                  <c:v>1.6090238877695996E-3</c:v>
                </c:pt>
                <c:pt idx="127">
                  <c:v>2.1413423071295996E-3</c:v>
                </c:pt>
                <c:pt idx="128">
                  <c:v>1.9783405205315999E-3</c:v>
                </c:pt>
                <c:pt idx="129">
                  <c:v>1.2617641745423996E-5</c:v>
                </c:pt>
                <c:pt idx="130">
                  <c:v>6.4645747407878395E-4</c:v>
                </c:pt>
                <c:pt idx="131">
                  <c:v>5.3623692310409993E-4</c:v>
                </c:pt>
                <c:pt idx="132">
                  <c:v>2.5015952121062394E-4</c:v>
                </c:pt>
                <c:pt idx="133">
                  <c:v>4.0503285218318404E-4</c:v>
                </c:pt>
                <c:pt idx="134">
                  <c:v>4.1377747659344092E-4</c:v>
                </c:pt>
                <c:pt idx="135">
                  <c:v>2.4776123102748896E-4</c:v>
                </c:pt>
                <c:pt idx="136">
                  <c:v>2.8006952973728396E-4</c:v>
                </c:pt>
                <c:pt idx="137">
                  <c:v>2.7552092498532896E-4</c:v>
                </c:pt>
                <c:pt idx="138">
                  <c:v>2.4266187100166394E-4</c:v>
                </c:pt>
                <c:pt idx="139">
                  <c:v>1.5200441360604898E-4</c:v>
                </c:pt>
                <c:pt idx="140">
                  <c:v>3.0281627421468896E-4</c:v>
                </c:pt>
                <c:pt idx="141">
                  <c:v>2.3456548981196096E-4</c:v>
                </c:pt>
                <c:pt idx="142">
                  <c:v>2.0704959465152402E-4</c:v>
                </c:pt>
              </c:numCache>
            </c:numRef>
          </c:yVal>
          <c:smooth val="1"/>
          <c:extLst>
            <c:ext xmlns:c16="http://schemas.microsoft.com/office/drawing/2014/chart" uri="{C3380CC4-5D6E-409C-BE32-E72D297353CC}">
              <c16:uniqueId val="{00000000-B8DF-4B46-BB08-C5B84411FC53}"/>
            </c:ext>
          </c:extLst>
        </c:ser>
        <c:ser>
          <c:idx val="6"/>
          <c:order val="1"/>
          <c:tx>
            <c:strRef>
              <c:f>発生電力!$P$3</c:f>
              <c:strCache>
                <c:ptCount val="1"/>
                <c:pt idx="0">
                  <c:v>5KΩ</c:v>
                </c:pt>
              </c:strCache>
            </c:strRef>
          </c:tx>
          <c:spPr>
            <a:ln w="19050" cap="rnd">
              <a:solidFill>
                <a:schemeClr val="accent1">
                  <a:lumMod val="60000"/>
                </a:schemeClr>
              </a:solidFill>
              <a:round/>
            </a:ln>
            <a:effectLst/>
          </c:spPr>
          <c:marker>
            <c:symbol val="none"/>
          </c:marker>
          <c:xVal>
            <c:numRef>
              <c:f>発生電力!$N$4:$N$146</c:f>
              <c:numCache>
                <c:formatCode>General</c:formatCode>
                <c:ptCount val="143"/>
                <c:pt idx="0">
                  <c:v>1</c:v>
                </c:pt>
                <c:pt idx="1">
                  <c:v>1.016249</c:v>
                </c:pt>
                <c:pt idx="2">
                  <c:v>1.032761</c:v>
                </c:pt>
                <c:pt idx="3">
                  <c:v>1.049542</c:v>
                </c:pt>
                <c:pt idx="4">
                  <c:v>1.0665960000000001</c:v>
                </c:pt>
                <c:pt idx="5">
                  <c:v>1.0839270000000001</c:v>
                </c:pt>
                <c:pt idx="6">
                  <c:v>1.101539</c:v>
                </c:pt>
                <c:pt idx="7">
                  <c:v>1.1194379999999999</c:v>
                </c:pt>
                <c:pt idx="8">
                  <c:v>1.1376269999999999</c:v>
                </c:pt>
                <c:pt idx="9">
                  <c:v>1.156112</c:v>
                </c:pt>
                <c:pt idx="10">
                  <c:v>1.174898</c:v>
                </c:pt>
                <c:pt idx="11">
                  <c:v>1.193988</c:v>
                </c:pt>
                <c:pt idx="12">
                  <c:v>1.2133890000000001</c:v>
                </c:pt>
                <c:pt idx="13">
                  <c:v>1.2331049999999999</c:v>
                </c:pt>
                <c:pt idx="14">
                  <c:v>1.2531410000000001</c:v>
                </c:pt>
                <c:pt idx="15">
                  <c:v>1.2735030000000001</c:v>
                </c:pt>
                <c:pt idx="16">
                  <c:v>1.2941959999999999</c:v>
                </c:pt>
                <c:pt idx="17">
                  <c:v>1.3152250000000001</c:v>
                </c:pt>
                <c:pt idx="18">
                  <c:v>1.3365959999999999</c:v>
                </c:pt>
                <c:pt idx="19">
                  <c:v>1.3583130000000001</c:v>
                </c:pt>
                <c:pt idx="20">
                  <c:v>1.3803840000000001</c:v>
                </c:pt>
                <c:pt idx="21">
                  <c:v>1.402814</c:v>
                </c:pt>
                <c:pt idx="22">
                  <c:v>1.425608</c:v>
                </c:pt>
                <c:pt idx="23">
                  <c:v>1.4487719999999999</c:v>
                </c:pt>
                <c:pt idx="24">
                  <c:v>1.472313</c:v>
                </c:pt>
                <c:pt idx="25">
                  <c:v>1.4962359999999999</c:v>
                </c:pt>
                <c:pt idx="26">
                  <c:v>1.520548</c:v>
                </c:pt>
                <c:pt idx="27">
                  <c:v>1.5452539999999999</c:v>
                </c:pt>
                <c:pt idx="28">
                  <c:v>1.570363</c:v>
                </c:pt>
                <c:pt idx="29">
                  <c:v>1.595879</c:v>
                </c:pt>
                <c:pt idx="30">
                  <c:v>1.62181</c:v>
                </c:pt>
                <c:pt idx="31">
                  <c:v>1.6481619999999999</c:v>
                </c:pt>
                <c:pt idx="32">
                  <c:v>1.6749430000000001</c:v>
                </c:pt>
                <c:pt idx="33">
                  <c:v>1.702159</c:v>
                </c:pt>
                <c:pt idx="34">
                  <c:v>1.729816</c:v>
                </c:pt>
                <c:pt idx="35">
                  <c:v>1.757924</c:v>
                </c:pt>
                <c:pt idx="36">
                  <c:v>1.7864880000000001</c:v>
                </c:pt>
                <c:pt idx="37">
                  <c:v>1.8155159999999999</c:v>
                </c:pt>
                <c:pt idx="38">
                  <c:v>1.8450150000000001</c:v>
                </c:pt>
                <c:pt idx="39">
                  <c:v>1.874995</c:v>
                </c:pt>
                <c:pt idx="40">
                  <c:v>1.9054610000000001</c:v>
                </c:pt>
                <c:pt idx="41">
                  <c:v>1.9364220000000001</c:v>
                </c:pt>
                <c:pt idx="42">
                  <c:v>1.967886</c:v>
                </c:pt>
                <c:pt idx="43">
                  <c:v>1.999862</c:v>
                </c:pt>
                <c:pt idx="44">
                  <c:v>2.0323570000000002</c:v>
                </c:pt>
                <c:pt idx="45">
                  <c:v>2.0653800000000002</c:v>
                </c:pt>
                <c:pt idx="46">
                  <c:v>2.0989399999999998</c:v>
                </c:pt>
                <c:pt idx="47">
                  <c:v>2.1330450000000001</c:v>
                </c:pt>
                <c:pt idx="48">
                  <c:v>2.1677040000000001</c:v>
                </c:pt>
                <c:pt idx="49">
                  <c:v>2.2029260000000002</c:v>
                </c:pt>
                <c:pt idx="50">
                  <c:v>2.238721</c:v>
                </c:pt>
                <c:pt idx="51">
                  <c:v>2.2750970000000001</c:v>
                </c:pt>
                <c:pt idx="52">
                  <c:v>2.312065</c:v>
                </c:pt>
                <c:pt idx="53">
                  <c:v>2.3496329999999999</c:v>
                </c:pt>
                <c:pt idx="54">
                  <c:v>2.3878110000000001</c:v>
                </c:pt>
                <c:pt idx="55">
                  <c:v>2.4266100000000002</c:v>
                </c:pt>
                <c:pt idx="56">
                  <c:v>2.4660389999999999</c:v>
                </c:pt>
                <c:pt idx="57">
                  <c:v>2.5061089999999999</c:v>
                </c:pt>
                <c:pt idx="58">
                  <c:v>2.5468299999999999</c:v>
                </c:pt>
                <c:pt idx="59">
                  <c:v>2.5882130000000001</c:v>
                </c:pt>
                <c:pt idx="60">
                  <c:v>2.6302680000000001</c:v>
                </c:pt>
                <c:pt idx="61">
                  <c:v>2.673006</c:v>
                </c:pt>
                <c:pt idx="62">
                  <c:v>2.7164389999999998</c:v>
                </c:pt>
                <c:pt idx="63">
                  <c:v>2.7605780000000002</c:v>
                </c:pt>
                <c:pt idx="64">
                  <c:v>2.805434</c:v>
                </c:pt>
                <c:pt idx="65">
                  <c:v>2.8510179999999998</c:v>
                </c:pt>
                <c:pt idx="66">
                  <c:v>2.8973439999999999</c:v>
                </c:pt>
                <c:pt idx="67">
                  <c:v>2.9444219999999999</c:v>
                </c:pt>
                <c:pt idx="68">
                  <c:v>2.9922650000000002</c:v>
                </c:pt>
                <c:pt idx="69">
                  <c:v>3.0408849999999998</c:v>
                </c:pt>
                <c:pt idx="70">
                  <c:v>3.0902949999999998</c:v>
                </c:pt>
                <c:pt idx="71">
                  <c:v>3.1405090000000002</c:v>
                </c:pt>
                <c:pt idx="72">
                  <c:v>3.191538</c:v>
                </c:pt>
                <c:pt idx="73">
                  <c:v>3.2433960000000002</c:v>
                </c:pt>
                <c:pt idx="74">
                  <c:v>3.2960970000000001</c:v>
                </c:pt>
                <c:pt idx="75">
                  <c:v>3.3496540000000001</c:v>
                </c:pt>
                <c:pt idx="76">
                  <c:v>3.4040819999999998</c:v>
                </c:pt>
                <c:pt idx="77">
                  <c:v>3.4593940000000001</c:v>
                </c:pt>
                <c:pt idx="78">
                  <c:v>3.5156040000000002</c:v>
                </c:pt>
                <c:pt idx="79">
                  <c:v>3.5727280000000001</c:v>
                </c:pt>
                <c:pt idx="80">
                  <c:v>3.6307809999999998</c:v>
                </c:pt>
                <c:pt idx="81">
                  <c:v>3.6897760000000002</c:v>
                </c:pt>
                <c:pt idx="82">
                  <c:v>3.74973</c:v>
                </c:pt>
                <c:pt idx="83">
                  <c:v>3.8106580000000001</c:v>
                </c:pt>
                <c:pt idx="84">
                  <c:v>3.872576</c:v>
                </c:pt>
                <c:pt idx="85">
                  <c:v>3.9355009999999999</c:v>
                </c:pt>
                <c:pt idx="86">
                  <c:v>3.999447</c:v>
                </c:pt>
                <c:pt idx="87">
                  <c:v>4.0644330000000002</c:v>
                </c:pt>
                <c:pt idx="88">
                  <c:v>4.1304749999999997</c:v>
                </c:pt>
                <c:pt idx="89">
                  <c:v>4.1975899999999999</c:v>
                </c:pt>
                <c:pt idx="90">
                  <c:v>4.2657949999999998</c:v>
                </c:pt>
                <c:pt idx="91">
                  <c:v>4.3351090000000001</c:v>
                </c:pt>
                <c:pt idx="92">
                  <c:v>4.4055489999999997</c:v>
                </c:pt>
                <c:pt idx="93">
                  <c:v>4.4771330000000003</c:v>
                </c:pt>
                <c:pt idx="94">
                  <c:v>4.5498810000000001</c:v>
                </c:pt>
                <c:pt idx="95">
                  <c:v>4.6238099999999998</c:v>
                </c:pt>
                <c:pt idx="96">
                  <c:v>4.6989409999999996</c:v>
                </c:pt>
                <c:pt idx="97">
                  <c:v>4.7752929999999996</c:v>
                </c:pt>
                <c:pt idx="98">
                  <c:v>4.8528849999999997</c:v>
                </c:pt>
                <c:pt idx="99">
                  <c:v>4.9317380000000002</c:v>
                </c:pt>
                <c:pt idx="100">
                  <c:v>5.0118720000000003</c:v>
                </c:pt>
                <c:pt idx="101">
                  <c:v>5.0933089999999996</c:v>
                </c:pt>
                <c:pt idx="102">
                  <c:v>5.1760679999999999</c:v>
                </c:pt>
                <c:pt idx="103">
                  <c:v>5.260173</c:v>
                </c:pt>
                <c:pt idx="104">
                  <c:v>5.3456440000000001</c:v>
                </c:pt>
                <c:pt idx="105">
                  <c:v>5.4325029999999996</c:v>
                </c:pt>
                <c:pt idx="106">
                  <c:v>5.5207740000000003</c:v>
                </c:pt>
                <c:pt idx="107">
                  <c:v>5.6104799999999999</c:v>
                </c:pt>
                <c:pt idx="108">
                  <c:v>5.7016429999999998</c:v>
                </c:pt>
                <c:pt idx="109">
                  <c:v>5.7942869999999997</c:v>
                </c:pt>
                <c:pt idx="110">
                  <c:v>5.8884369999999997</c:v>
                </c:pt>
                <c:pt idx="111">
                  <c:v>5.9841160000000002</c:v>
                </c:pt>
                <c:pt idx="112">
                  <c:v>6.0813499999999996</c:v>
                </c:pt>
                <c:pt idx="113">
                  <c:v>6.1801640000000004</c:v>
                </c:pt>
                <c:pt idx="114">
                  <c:v>6.2805840000000002</c:v>
                </c:pt>
                <c:pt idx="115">
                  <c:v>6.3826349999999996</c:v>
                </c:pt>
                <c:pt idx="116">
                  <c:v>6.4863439999999999</c:v>
                </c:pt>
                <c:pt idx="117">
                  <c:v>6.5917389999999996</c:v>
                </c:pt>
                <c:pt idx="118">
                  <c:v>6.6988459999999996</c:v>
                </c:pt>
                <c:pt idx="119">
                  <c:v>6.8076939999999997</c:v>
                </c:pt>
                <c:pt idx="120">
                  <c:v>6.91831</c:v>
                </c:pt>
                <c:pt idx="121">
                  <c:v>7.0307230000000001</c:v>
                </c:pt>
                <c:pt idx="122">
                  <c:v>7.1449629999999997</c:v>
                </c:pt>
                <c:pt idx="123">
                  <c:v>7.2610599999999996</c:v>
                </c:pt>
                <c:pt idx="124">
                  <c:v>7.3790420000000001</c:v>
                </c:pt>
                <c:pt idx="125">
                  <c:v>7.4989420000000004</c:v>
                </c:pt>
                <c:pt idx="126">
                  <c:v>7.6207900000000004</c:v>
                </c:pt>
                <c:pt idx="127">
                  <c:v>7.744618</c:v>
                </c:pt>
                <c:pt idx="128">
                  <c:v>7.8704580000000002</c:v>
                </c:pt>
                <c:pt idx="129">
                  <c:v>7.9983430000000002</c:v>
                </c:pt>
                <c:pt idx="130">
                  <c:v>8.1283049999999992</c:v>
                </c:pt>
                <c:pt idx="131">
                  <c:v>8.2603790000000004</c:v>
                </c:pt>
                <c:pt idx="132">
                  <c:v>8.3946000000000005</c:v>
                </c:pt>
                <c:pt idx="133">
                  <c:v>8.5310009999999998</c:v>
                </c:pt>
                <c:pt idx="134">
                  <c:v>8.6696190000000009</c:v>
                </c:pt>
                <c:pt idx="135">
                  <c:v>8.8104890000000005</c:v>
                </c:pt>
                <c:pt idx="136">
                  <c:v>8.9536479999999994</c:v>
                </c:pt>
                <c:pt idx="137">
                  <c:v>9.0991330000000001</c:v>
                </c:pt>
                <c:pt idx="138">
                  <c:v>9.2469819999999991</c:v>
                </c:pt>
                <c:pt idx="139">
                  <c:v>9.3972329999999999</c:v>
                </c:pt>
                <c:pt idx="140">
                  <c:v>9.5499259999999992</c:v>
                </c:pt>
                <c:pt idx="141">
                  <c:v>9.7050999999999998</c:v>
                </c:pt>
                <c:pt idx="142">
                  <c:v>9.8627950000000002</c:v>
                </c:pt>
              </c:numCache>
            </c:numRef>
          </c:xVal>
          <c:yVal>
            <c:numRef>
              <c:f>発生電力!$P$4:$P$146</c:f>
              <c:numCache>
                <c:formatCode>General</c:formatCode>
                <c:ptCount val="143"/>
                <c:pt idx="0">
                  <c:v>5.4458972006687998E-4</c:v>
                </c:pt>
                <c:pt idx="1">
                  <c:v>7.0130929984199976E-4</c:v>
                </c:pt>
                <c:pt idx="2">
                  <c:v>5.0513431334471982E-4</c:v>
                </c:pt>
                <c:pt idx="3">
                  <c:v>6.8987946293297983E-4</c:v>
                </c:pt>
                <c:pt idx="4">
                  <c:v>5.0514878719368E-4</c:v>
                </c:pt>
                <c:pt idx="5">
                  <c:v>6.9563678195537991E-4</c:v>
                </c:pt>
                <c:pt idx="6">
                  <c:v>5.1788860127297996E-4</c:v>
                </c:pt>
                <c:pt idx="7">
                  <c:v>6.5618845316801997E-4</c:v>
                </c:pt>
                <c:pt idx="8">
                  <c:v>5.4670011735041986E-4</c:v>
                </c:pt>
                <c:pt idx="9">
                  <c:v>6.6515862893921983E-4</c:v>
                </c:pt>
                <c:pt idx="10">
                  <c:v>5.5714293544337982E-4</c:v>
                </c:pt>
                <c:pt idx="11">
                  <c:v>6.4307053772927987E-4</c:v>
                </c:pt>
                <c:pt idx="12">
                  <c:v>5.4510393727601994E-4</c:v>
                </c:pt>
                <c:pt idx="13">
                  <c:v>6.1462891048049979E-4</c:v>
                </c:pt>
                <c:pt idx="14">
                  <c:v>6.1029461344391995E-4</c:v>
                </c:pt>
                <c:pt idx="15">
                  <c:v>5.931924796845E-4</c:v>
                </c:pt>
                <c:pt idx="16">
                  <c:v>6.2026497308231984E-4</c:v>
                </c:pt>
                <c:pt idx="17">
                  <c:v>5.9278932155591994E-4</c:v>
                </c:pt>
                <c:pt idx="18">
                  <c:v>6.1909070284799984E-4</c:v>
                </c:pt>
                <c:pt idx="19">
                  <c:v>5.5456182936018E-4</c:v>
                </c:pt>
                <c:pt idx="20">
                  <c:v>6.7990649927201976E-4</c:v>
                </c:pt>
                <c:pt idx="21">
                  <c:v>5.179508883073799E-4</c:v>
                </c:pt>
                <c:pt idx="22">
                  <c:v>6.7141961276417981E-4</c:v>
                </c:pt>
                <c:pt idx="23">
                  <c:v>5.3759407740192001E-4</c:v>
                </c:pt>
                <c:pt idx="24">
                  <c:v>6.2685553530887985E-4</c:v>
                </c:pt>
                <c:pt idx="25">
                  <c:v>5.7361882201361985E-4</c:v>
                </c:pt>
                <c:pt idx="26">
                  <c:v>6.0567977083841971E-4</c:v>
                </c:pt>
                <c:pt idx="27">
                  <c:v>5.7735421090847989E-4</c:v>
                </c:pt>
                <c:pt idx="28">
                  <c:v>5.712813011059198E-4</c:v>
                </c:pt>
                <c:pt idx="29">
                  <c:v>6.6732092064449998E-4</c:v>
                </c:pt>
                <c:pt idx="30">
                  <c:v>4.9949932540032001E-4</c:v>
                </c:pt>
                <c:pt idx="31">
                  <c:v>6.564022377091198E-4</c:v>
                </c:pt>
                <c:pt idx="32">
                  <c:v>5.1707249890631994E-4</c:v>
                </c:pt>
                <c:pt idx="33">
                  <c:v>6.3803964995711978E-4</c:v>
                </c:pt>
                <c:pt idx="34">
                  <c:v>5.8281515151047982E-4</c:v>
                </c:pt>
                <c:pt idx="35">
                  <c:v>5.8774547052017987E-4</c:v>
                </c:pt>
                <c:pt idx="36">
                  <c:v>6.1304667934049977E-4</c:v>
                </c:pt>
                <c:pt idx="37">
                  <c:v>5.7925518940871981E-4</c:v>
                </c:pt>
                <c:pt idx="38">
                  <c:v>6.453432003112198E-4</c:v>
                </c:pt>
                <c:pt idx="39">
                  <c:v>5.6433561861617988E-4</c:v>
                </c:pt>
                <c:pt idx="40">
                  <c:v>6.9109150965191996E-4</c:v>
                </c:pt>
                <c:pt idx="41">
                  <c:v>5.0543287844562006E-4</c:v>
                </c:pt>
                <c:pt idx="42">
                  <c:v>7.2674628931871982E-4</c:v>
                </c:pt>
                <c:pt idx="43">
                  <c:v>5.223117027256199E-4</c:v>
                </c:pt>
                <c:pt idx="44">
                  <c:v>6.5293238186567987E-4</c:v>
                </c:pt>
                <c:pt idx="45">
                  <c:v>5.7986757405E-4</c:v>
                </c:pt>
                <c:pt idx="46">
                  <c:v>6.4068098357537981E-4</c:v>
                </c:pt>
                <c:pt idx="47">
                  <c:v>6.48883763208E-4</c:v>
                </c:pt>
                <c:pt idx="48">
                  <c:v>5.0213607655121993E-4</c:v>
                </c:pt>
                <c:pt idx="49">
                  <c:v>7.1475789643847987E-4</c:v>
                </c:pt>
                <c:pt idx="50">
                  <c:v>4.3775545525937996E-4</c:v>
                </c:pt>
                <c:pt idx="51">
                  <c:v>9.1545956036657983E-4</c:v>
                </c:pt>
                <c:pt idx="52">
                  <c:v>5.0005360143647992E-4</c:v>
                </c:pt>
                <c:pt idx="53">
                  <c:v>8.4467347155071991E-4</c:v>
                </c:pt>
                <c:pt idx="54">
                  <c:v>8.4737624823378005E-4</c:v>
                </c:pt>
                <c:pt idx="55">
                  <c:v>5.6110972816097993E-4</c:v>
                </c:pt>
                <c:pt idx="56">
                  <c:v>6.2196288236081993E-4</c:v>
                </c:pt>
                <c:pt idx="57">
                  <c:v>6.3586920735521986E-4</c:v>
                </c:pt>
                <c:pt idx="58">
                  <c:v>5.8956964178561995E-4</c:v>
                </c:pt>
                <c:pt idx="59">
                  <c:v>6.0276774288671973E-4</c:v>
                </c:pt>
                <c:pt idx="60">
                  <c:v>6.617126108824198E-4</c:v>
                </c:pt>
                <c:pt idx="61">
                  <c:v>5.0520608154737997E-4</c:v>
                </c:pt>
                <c:pt idx="62">
                  <c:v>7.386936273376198E-4</c:v>
                </c:pt>
                <c:pt idx="63">
                  <c:v>4.5003766536449996E-4</c:v>
                </c:pt>
                <c:pt idx="64">
                  <c:v>7.1284020857297981E-4</c:v>
                </c:pt>
                <c:pt idx="65">
                  <c:v>4.8276985305671996E-4</c:v>
                </c:pt>
                <c:pt idx="66">
                  <c:v>6.2128317263058E-4</c:v>
                </c:pt>
                <c:pt idx="67">
                  <c:v>6.8403728623391989E-4</c:v>
                </c:pt>
                <c:pt idx="68">
                  <c:v>4.0144545367362005E-4</c:v>
                </c:pt>
                <c:pt idx="69">
                  <c:v>6.9856767361151984E-4</c:v>
                </c:pt>
                <c:pt idx="70">
                  <c:v>4.0633273460807996E-4</c:v>
                </c:pt>
                <c:pt idx="71">
                  <c:v>7.5220950753287987E-4</c:v>
                </c:pt>
                <c:pt idx="72">
                  <c:v>4.520350411379999E-4</c:v>
                </c:pt>
                <c:pt idx="73">
                  <c:v>6.7153712117831992E-4</c:v>
                </c:pt>
                <c:pt idx="74">
                  <c:v>5.8534879967441996E-4</c:v>
                </c:pt>
                <c:pt idx="75">
                  <c:v>5.8407966746081984E-4</c:v>
                </c:pt>
                <c:pt idx="76">
                  <c:v>6.7730972385671975E-4</c:v>
                </c:pt>
                <c:pt idx="77">
                  <c:v>4.4590034995199983E-4</c:v>
                </c:pt>
                <c:pt idx="78">
                  <c:v>8.1300529143072005E-4</c:v>
                </c:pt>
                <c:pt idx="79">
                  <c:v>6.1767277726049999E-4</c:v>
                </c:pt>
                <c:pt idx="80">
                  <c:v>5.5296619367111984E-4</c:v>
                </c:pt>
                <c:pt idx="81">
                  <c:v>7.9510766209937985E-4</c:v>
                </c:pt>
                <c:pt idx="82">
                  <c:v>4.1488215769799988E-4</c:v>
                </c:pt>
                <c:pt idx="83">
                  <c:v>8.3771522860482002E-4</c:v>
                </c:pt>
                <c:pt idx="84">
                  <c:v>4.5311791904081996E-4</c:v>
                </c:pt>
                <c:pt idx="85">
                  <c:v>4.7456750215367992E-4</c:v>
                </c:pt>
                <c:pt idx="86">
                  <c:v>9.4184683225991992E-4</c:v>
                </c:pt>
                <c:pt idx="87">
                  <c:v>5.0469838585937986E-4</c:v>
                </c:pt>
                <c:pt idx="88">
                  <c:v>2.9510556775199992E-4</c:v>
                </c:pt>
                <c:pt idx="89">
                  <c:v>1.1223510611444998E-3</c:v>
                </c:pt>
                <c:pt idx="90">
                  <c:v>1.8390317303808E-4</c:v>
                </c:pt>
                <c:pt idx="91">
                  <c:v>7.8201343641618002E-4</c:v>
                </c:pt>
                <c:pt idx="92">
                  <c:v>1.2282017931736198E-3</c:v>
                </c:pt>
                <c:pt idx="93">
                  <c:v>3.9492281715137979E-4</c:v>
                </c:pt>
                <c:pt idx="94">
                  <c:v>1.3178231994313797E-3</c:v>
                </c:pt>
                <c:pt idx="95">
                  <c:v>5.221326517244998E-4</c:v>
                </c:pt>
                <c:pt idx="96">
                  <c:v>0.114346757341728</c:v>
                </c:pt>
                <c:pt idx="97">
                  <c:v>0.2700399688722</c:v>
                </c:pt>
                <c:pt idx="98">
                  <c:v>0.44428060942876796</c:v>
                </c:pt>
                <c:pt idx="99">
                  <c:v>0.88081876776097778</c:v>
                </c:pt>
                <c:pt idx="100">
                  <c:v>1.3851755046236878</c:v>
                </c:pt>
                <c:pt idx="101">
                  <c:v>1.5643819135526578</c:v>
                </c:pt>
                <c:pt idx="102">
                  <c:v>1.3622937833233615</c:v>
                </c:pt>
                <c:pt idx="103">
                  <c:v>1.1157885813715915</c:v>
                </c:pt>
                <c:pt idx="104">
                  <c:v>0.86169090394297809</c:v>
                </c:pt>
                <c:pt idx="105">
                  <c:v>0.640584242887698</c:v>
                </c:pt>
                <c:pt idx="106">
                  <c:v>0.46968856927379998</c:v>
                </c:pt>
                <c:pt idx="107">
                  <c:v>0.44754222511672204</c:v>
                </c:pt>
                <c:pt idx="108">
                  <c:v>0.34698156625619986</c:v>
                </c:pt>
                <c:pt idx="109">
                  <c:v>0.22889068511113794</c:v>
                </c:pt>
                <c:pt idx="110">
                  <c:v>0.15485008144499998</c:v>
                </c:pt>
                <c:pt idx="111">
                  <c:v>0.11022855272440193</c:v>
                </c:pt>
                <c:pt idx="112">
                  <c:v>6.7232796282449978E-2</c:v>
                </c:pt>
                <c:pt idx="113">
                  <c:v>2.950060106908799E-2</c:v>
                </c:pt>
                <c:pt idx="114">
                  <c:v>1.3661809919999999E-2</c:v>
                </c:pt>
                <c:pt idx="115">
                  <c:v>5.4944891826919189E-3</c:v>
                </c:pt>
                <c:pt idx="116">
                  <c:v>7.7823616224977966E-4</c:v>
                </c:pt>
                <c:pt idx="117">
                  <c:v>1.2601444833736199E-3</c:v>
                </c:pt>
                <c:pt idx="118">
                  <c:v>5.3576372841481779E-5</c:v>
                </c:pt>
                <c:pt idx="119">
                  <c:v>1.8097858481479199E-3</c:v>
                </c:pt>
                <c:pt idx="120">
                  <c:v>3.9201510142151979E-4</c:v>
                </c:pt>
                <c:pt idx="121">
                  <c:v>1.4404570962076803E-3</c:v>
                </c:pt>
                <c:pt idx="122">
                  <c:v>2.3326224513784198E-3</c:v>
                </c:pt>
                <c:pt idx="123">
                  <c:v>6.5286039095297985E-4</c:v>
                </c:pt>
                <c:pt idx="124">
                  <c:v>8.0005456404881993E-4</c:v>
                </c:pt>
                <c:pt idx="125">
                  <c:v>1.7923219806016799E-3</c:v>
                </c:pt>
                <c:pt idx="126">
                  <c:v>3.8582703125512193E-3</c:v>
                </c:pt>
                <c:pt idx="127">
                  <c:v>2.7718822152E-3</c:v>
                </c:pt>
                <c:pt idx="128">
                  <c:v>4.7541236500945779E-3</c:v>
                </c:pt>
                <c:pt idx="129">
                  <c:v>7.8852209436881999E-4</c:v>
                </c:pt>
                <c:pt idx="130">
                  <c:v>4.2952661917605001E-5</c:v>
                </c:pt>
                <c:pt idx="131">
                  <c:v>1.2255391552320003E-3</c:v>
                </c:pt>
                <c:pt idx="132">
                  <c:v>4.0486015207457992E-4</c:v>
                </c:pt>
                <c:pt idx="133">
                  <c:v>8.3003108617799991E-4</c:v>
                </c:pt>
                <c:pt idx="134">
                  <c:v>1.7265929878124997E-3</c:v>
                </c:pt>
                <c:pt idx="135">
                  <c:v>6.781905668231998E-5</c:v>
                </c:pt>
                <c:pt idx="136">
                  <c:v>3.3240922624799992E-4</c:v>
                </c:pt>
                <c:pt idx="137">
                  <c:v>1.4486627581351199E-3</c:v>
                </c:pt>
                <c:pt idx="138">
                  <c:v>3.2707969056071991E-4</c:v>
                </c:pt>
                <c:pt idx="139">
                  <c:v>1.9466020564480799E-3</c:v>
                </c:pt>
                <c:pt idx="140">
                  <c:v>1.3469082256125E-3</c:v>
                </c:pt>
                <c:pt idx="141">
                  <c:v>2.8537849041857996E-4</c:v>
                </c:pt>
                <c:pt idx="142">
                  <c:v>1.6486243787779198E-3</c:v>
                </c:pt>
              </c:numCache>
            </c:numRef>
          </c:yVal>
          <c:smooth val="1"/>
          <c:extLst>
            <c:ext xmlns:c16="http://schemas.microsoft.com/office/drawing/2014/chart" uri="{C3380CC4-5D6E-409C-BE32-E72D297353CC}">
              <c16:uniqueId val="{00000001-B8DF-4B46-BB08-C5B84411FC53}"/>
            </c:ext>
          </c:extLst>
        </c:ser>
        <c:ser>
          <c:idx val="5"/>
          <c:order val="2"/>
          <c:tx>
            <c:strRef>
              <c:f>発生電力!$Q$3</c:f>
              <c:strCache>
                <c:ptCount val="1"/>
                <c:pt idx="0">
                  <c:v>10KΩ</c:v>
                </c:pt>
              </c:strCache>
            </c:strRef>
          </c:tx>
          <c:spPr>
            <a:ln w="19050" cap="rnd">
              <a:solidFill>
                <a:schemeClr val="accent6"/>
              </a:solidFill>
              <a:round/>
            </a:ln>
            <a:effectLst/>
          </c:spPr>
          <c:marker>
            <c:symbol val="none"/>
          </c:marker>
          <c:xVal>
            <c:numRef>
              <c:f>発生電力!$N$4:$N$146</c:f>
              <c:numCache>
                <c:formatCode>General</c:formatCode>
                <c:ptCount val="143"/>
                <c:pt idx="0">
                  <c:v>1</c:v>
                </c:pt>
                <c:pt idx="1">
                  <c:v>1.016249</c:v>
                </c:pt>
                <c:pt idx="2">
                  <c:v>1.032761</c:v>
                </c:pt>
                <c:pt idx="3">
                  <c:v>1.049542</c:v>
                </c:pt>
                <c:pt idx="4">
                  <c:v>1.0665960000000001</c:v>
                </c:pt>
                <c:pt idx="5">
                  <c:v>1.0839270000000001</c:v>
                </c:pt>
                <c:pt idx="6">
                  <c:v>1.101539</c:v>
                </c:pt>
                <c:pt idx="7">
                  <c:v>1.1194379999999999</c:v>
                </c:pt>
                <c:pt idx="8">
                  <c:v>1.1376269999999999</c:v>
                </c:pt>
                <c:pt idx="9">
                  <c:v>1.156112</c:v>
                </c:pt>
                <c:pt idx="10">
                  <c:v>1.174898</c:v>
                </c:pt>
                <c:pt idx="11">
                  <c:v>1.193988</c:v>
                </c:pt>
                <c:pt idx="12">
                  <c:v>1.2133890000000001</c:v>
                </c:pt>
                <c:pt idx="13">
                  <c:v>1.2331049999999999</c:v>
                </c:pt>
                <c:pt idx="14">
                  <c:v>1.2531410000000001</c:v>
                </c:pt>
                <c:pt idx="15">
                  <c:v>1.2735030000000001</c:v>
                </c:pt>
                <c:pt idx="16">
                  <c:v>1.2941959999999999</c:v>
                </c:pt>
                <c:pt idx="17">
                  <c:v>1.3152250000000001</c:v>
                </c:pt>
                <c:pt idx="18">
                  <c:v>1.3365959999999999</c:v>
                </c:pt>
                <c:pt idx="19">
                  <c:v>1.3583130000000001</c:v>
                </c:pt>
                <c:pt idx="20">
                  <c:v>1.3803840000000001</c:v>
                </c:pt>
                <c:pt idx="21">
                  <c:v>1.402814</c:v>
                </c:pt>
                <c:pt idx="22">
                  <c:v>1.425608</c:v>
                </c:pt>
                <c:pt idx="23">
                  <c:v>1.4487719999999999</c:v>
                </c:pt>
                <c:pt idx="24">
                  <c:v>1.472313</c:v>
                </c:pt>
                <c:pt idx="25">
                  <c:v>1.4962359999999999</c:v>
                </c:pt>
                <c:pt idx="26">
                  <c:v>1.520548</c:v>
                </c:pt>
                <c:pt idx="27">
                  <c:v>1.5452539999999999</c:v>
                </c:pt>
                <c:pt idx="28">
                  <c:v>1.570363</c:v>
                </c:pt>
                <c:pt idx="29">
                  <c:v>1.595879</c:v>
                </c:pt>
                <c:pt idx="30">
                  <c:v>1.62181</c:v>
                </c:pt>
                <c:pt idx="31">
                  <c:v>1.6481619999999999</c:v>
                </c:pt>
                <c:pt idx="32">
                  <c:v>1.6749430000000001</c:v>
                </c:pt>
                <c:pt idx="33">
                  <c:v>1.702159</c:v>
                </c:pt>
                <c:pt idx="34">
                  <c:v>1.729816</c:v>
                </c:pt>
                <c:pt idx="35">
                  <c:v>1.757924</c:v>
                </c:pt>
                <c:pt idx="36">
                  <c:v>1.7864880000000001</c:v>
                </c:pt>
                <c:pt idx="37">
                  <c:v>1.8155159999999999</c:v>
                </c:pt>
                <c:pt idx="38">
                  <c:v>1.8450150000000001</c:v>
                </c:pt>
                <c:pt idx="39">
                  <c:v>1.874995</c:v>
                </c:pt>
                <c:pt idx="40">
                  <c:v>1.9054610000000001</c:v>
                </c:pt>
                <c:pt idx="41">
                  <c:v>1.9364220000000001</c:v>
                </c:pt>
                <c:pt idx="42">
                  <c:v>1.967886</c:v>
                </c:pt>
                <c:pt idx="43">
                  <c:v>1.999862</c:v>
                </c:pt>
                <c:pt idx="44">
                  <c:v>2.0323570000000002</c:v>
                </c:pt>
                <c:pt idx="45">
                  <c:v>2.0653800000000002</c:v>
                </c:pt>
                <c:pt idx="46">
                  <c:v>2.0989399999999998</c:v>
                </c:pt>
                <c:pt idx="47">
                  <c:v>2.1330450000000001</c:v>
                </c:pt>
                <c:pt idx="48">
                  <c:v>2.1677040000000001</c:v>
                </c:pt>
                <c:pt idx="49">
                  <c:v>2.2029260000000002</c:v>
                </c:pt>
                <c:pt idx="50">
                  <c:v>2.238721</c:v>
                </c:pt>
                <c:pt idx="51">
                  <c:v>2.2750970000000001</c:v>
                </c:pt>
                <c:pt idx="52">
                  <c:v>2.312065</c:v>
                </c:pt>
                <c:pt idx="53">
                  <c:v>2.3496329999999999</c:v>
                </c:pt>
                <c:pt idx="54">
                  <c:v>2.3878110000000001</c:v>
                </c:pt>
                <c:pt idx="55">
                  <c:v>2.4266100000000002</c:v>
                </c:pt>
                <c:pt idx="56">
                  <c:v>2.4660389999999999</c:v>
                </c:pt>
                <c:pt idx="57">
                  <c:v>2.5061089999999999</c:v>
                </c:pt>
                <c:pt idx="58">
                  <c:v>2.5468299999999999</c:v>
                </c:pt>
                <c:pt idx="59">
                  <c:v>2.5882130000000001</c:v>
                </c:pt>
                <c:pt idx="60">
                  <c:v>2.6302680000000001</c:v>
                </c:pt>
                <c:pt idx="61">
                  <c:v>2.673006</c:v>
                </c:pt>
                <c:pt idx="62">
                  <c:v>2.7164389999999998</c:v>
                </c:pt>
                <c:pt idx="63">
                  <c:v>2.7605780000000002</c:v>
                </c:pt>
                <c:pt idx="64">
                  <c:v>2.805434</c:v>
                </c:pt>
                <c:pt idx="65">
                  <c:v>2.8510179999999998</c:v>
                </c:pt>
                <c:pt idx="66">
                  <c:v>2.8973439999999999</c:v>
                </c:pt>
                <c:pt idx="67">
                  <c:v>2.9444219999999999</c:v>
                </c:pt>
                <c:pt idx="68">
                  <c:v>2.9922650000000002</c:v>
                </c:pt>
                <c:pt idx="69">
                  <c:v>3.0408849999999998</c:v>
                </c:pt>
                <c:pt idx="70">
                  <c:v>3.0902949999999998</c:v>
                </c:pt>
                <c:pt idx="71">
                  <c:v>3.1405090000000002</c:v>
                </c:pt>
                <c:pt idx="72">
                  <c:v>3.191538</c:v>
                </c:pt>
                <c:pt idx="73">
                  <c:v>3.2433960000000002</c:v>
                </c:pt>
                <c:pt idx="74">
                  <c:v>3.2960970000000001</c:v>
                </c:pt>
                <c:pt idx="75">
                  <c:v>3.3496540000000001</c:v>
                </c:pt>
                <c:pt idx="76">
                  <c:v>3.4040819999999998</c:v>
                </c:pt>
                <c:pt idx="77">
                  <c:v>3.4593940000000001</c:v>
                </c:pt>
                <c:pt idx="78">
                  <c:v>3.5156040000000002</c:v>
                </c:pt>
                <c:pt idx="79">
                  <c:v>3.5727280000000001</c:v>
                </c:pt>
                <c:pt idx="80">
                  <c:v>3.6307809999999998</c:v>
                </c:pt>
                <c:pt idx="81">
                  <c:v>3.6897760000000002</c:v>
                </c:pt>
                <c:pt idx="82">
                  <c:v>3.74973</c:v>
                </c:pt>
                <c:pt idx="83">
                  <c:v>3.8106580000000001</c:v>
                </c:pt>
                <c:pt idx="84">
                  <c:v>3.872576</c:v>
                </c:pt>
                <c:pt idx="85">
                  <c:v>3.9355009999999999</c:v>
                </c:pt>
                <c:pt idx="86">
                  <c:v>3.999447</c:v>
                </c:pt>
                <c:pt idx="87">
                  <c:v>4.0644330000000002</c:v>
                </c:pt>
                <c:pt idx="88">
                  <c:v>4.1304749999999997</c:v>
                </c:pt>
                <c:pt idx="89">
                  <c:v>4.1975899999999999</c:v>
                </c:pt>
                <c:pt idx="90">
                  <c:v>4.2657949999999998</c:v>
                </c:pt>
                <c:pt idx="91">
                  <c:v>4.3351090000000001</c:v>
                </c:pt>
                <c:pt idx="92">
                  <c:v>4.4055489999999997</c:v>
                </c:pt>
                <c:pt idx="93">
                  <c:v>4.4771330000000003</c:v>
                </c:pt>
                <c:pt idx="94">
                  <c:v>4.5498810000000001</c:v>
                </c:pt>
                <c:pt idx="95">
                  <c:v>4.6238099999999998</c:v>
                </c:pt>
                <c:pt idx="96">
                  <c:v>4.6989409999999996</c:v>
                </c:pt>
                <c:pt idx="97">
                  <c:v>4.7752929999999996</c:v>
                </c:pt>
                <c:pt idx="98">
                  <c:v>4.8528849999999997</c:v>
                </c:pt>
                <c:pt idx="99">
                  <c:v>4.9317380000000002</c:v>
                </c:pt>
                <c:pt idx="100">
                  <c:v>5.0118720000000003</c:v>
                </c:pt>
                <c:pt idx="101">
                  <c:v>5.0933089999999996</c:v>
                </c:pt>
                <c:pt idx="102">
                  <c:v>5.1760679999999999</c:v>
                </c:pt>
                <c:pt idx="103">
                  <c:v>5.260173</c:v>
                </c:pt>
                <c:pt idx="104">
                  <c:v>5.3456440000000001</c:v>
                </c:pt>
                <c:pt idx="105">
                  <c:v>5.4325029999999996</c:v>
                </c:pt>
                <c:pt idx="106">
                  <c:v>5.5207740000000003</c:v>
                </c:pt>
                <c:pt idx="107">
                  <c:v>5.6104799999999999</c:v>
                </c:pt>
                <c:pt idx="108">
                  <c:v>5.7016429999999998</c:v>
                </c:pt>
                <c:pt idx="109">
                  <c:v>5.7942869999999997</c:v>
                </c:pt>
                <c:pt idx="110">
                  <c:v>5.8884369999999997</c:v>
                </c:pt>
                <c:pt idx="111">
                  <c:v>5.9841160000000002</c:v>
                </c:pt>
                <c:pt idx="112">
                  <c:v>6.0813499999999996</c:v>
                </c:pt>
                <c:pt idx="113">
                  <c:v>6.1801640000000004</c:v>
                </c:pt>
                <c:pt idx="114">
                  <c:v>6.2805840000000002</c:v>
                </c:pt>
                <c:pt idx="115">
                  <c:v>6.3826349999999996</c:v>
                </c:pt>
                <c:pt idx="116">
                  <c:v>6.4863439999999999</c:v>
                </c:pt>
                <c:pt idx="117">
                  <c:v>6.5917389999999996</c:v>
                </c:pt>
                <c:pt idx="118">
                  <c:v>6.6988459999999996</c:v>
                </c:pt>
                <c:pt idx="119">
                  <c:v>6.8076939999999997</c:v>
                </c:pt>
                <c:pt idx="120">
                  <c:v>6.91831</c:v>
                </c:pt>
                <c:pt idx="121">
                  <c:v>7.0307230000000001</c:v>
                </c:pt>
                <c:pt idx="122">
                  <c:v>7.1449629999999997</c:v>
                </c:pt>
                <c:pt idx="123">
                  <c:v>7.2610599999999996</c:v>
                </c:pt>
                <c:pt idx="124">
                  <c:v>7.3790420000000001</c:v>
                </c:pt>
                <c:pt idx="125">
                  <c:v>7.4989420000000004</c:v>
                </c:pt>
                <c:pt idx="126">
                  <c:v>7.6207900000000004</c:v>
                </c:pt>
                <c:pt idx="127">
                  <c:v>7.744618</c:v>
                </c:pt>
                <c:pt idx="128">
                  <c:v>7.8704580000000002</c:v>
                </c:pt>
                <c:pt idx="129">
                  <c:v>7.9983430000000002</c:v>
                </c:pt>
                <c:pt idx="130">
                  <c:v>8.1283049999999992</c:v>
                </c:pt>
                <c:pt idx="131">
                  <c:v>8.2603790000000004</c:v>
                </c:pt>
                <c:pt idx="132">
                  <c:v>8.3946000000000005</c:v>
                </c:pt>
                <c:pt idx="133">
                  <c:v>8.5310009999999998</c:v>
                </c:pt>
                <c:pt idx="134">
                  <c:v>8.6696190000000009</c:v>
                </c:pt>
                <c:pt idx="135">
                  <c:v>8.8104890000000005</c:v>
                </c:pt>
                <c:pt idx="136">
                  <c:v>8.9536479999999994</c:v>
                </c:pt>
                <c:pt idx="137">
                  <c:v>9.0991330000000001</c:v>
                </c:pt>
                <c:pt idx="138">
                  <c:v>9.2469819999999991</c:v>
                </c:pt>
                <c:pt idx="139">
                  <c:v>9.3972329999999999</c:v>
                </c:pt>
                <c:pt idx="140">
                  <c:v>9.5499259999999992</c:v>
                </c:pt>
                <c:pt idx="141">
                  <c:v>9.7050999999999998</c:v>
                </c:pt>
                <c:pt idx="142">
                  <c:v>9.8627950000000002</c:v>
                </c:pt>
              </c:numCache>
            </c:numRef>
          </c:xVal>
          <c:yVal>
            <c:numRef>
              <c:f>発生電力!$Q$4:$Q$146</c:f>
              <c:numCache>
                <c:formatCode>General</c:formatCode>
                <c:ptCount val="143"/>
                <c:pt idx="0">
                  <c:v>1.4398948819184401E-3</c:v>
                </c:pt>
                <c:pt idx="1">
                  <c:v>1.9107494195619594E-3</c:v>
                </c:pt>
                <c:pt idx="2">
                  <c:v>1.44273802028409E-3</c:v>
                </c:pt>
                <c:pt idx="3">
                  <c:v>1.8118018758176097E-3</c:v>
                </c:pt>
                <c:pt idx="4">
                  <c:v>1.4809629214832399E-3</c:v>
                </c:pt>
                <c:pt idx="5">
                  <c:v>1.8142570615809596E-3</c:v>
                </c:pt>
                <c:pt idx="6">
                  <c:v>1.5217711804808099E-3</c:v>
                </c:pt>
                <c:pt idx="7">
                  <c:v>1.7514119106446394E-3</c:v>
                </c:pt>
                <c:pt idx="8">
                  <c:v>1.6530664040856899E-3</c:v>
                </c:pt>
                <c:pt idx="9">
                  <c:v>1.4766106661856901E-3</c:v>
                </c:pt>
                <c:pt idx="10">
                  <c:v>1.8680110295039999E-3</c:v>
                </c:pt>
                <c:pt idx="11">
                  <c:v>1.4152064510002495E-3</c:v>
                </c:pt>
                <c:pt idx="12">
                  <c:v>1.8621932028840002E-3</c:v>
                </c:pt>
                <c:pt idx="13">
                  <c:v>1.3695136167488397E-3</c:v>
                </c:pt>
                <c:pt idx="14">
                  <c:v>1.8222270402212094E-3</c:v>
                </c:pt>
                <c:pt idx="15">
                  <c:v>1.4868678305096097E-3</c:v>
                </c:pt>
                <c:pt idx="16">
                  <c:v>1.7723056396320895E-3</c:v>
                </c:pt>
                <c:pt idx="17">
                  <c:v>1.6020245886632096E-3</c:v>
                </c:pt>
                <c:pt idx="18">
                  <c:v>1.5955501961708097E-3</c:v>
                </c:pt>
                <c:pt idx="19">
                  <c:v>1.8284023811664892E-3</c:v>
                </c:pt>
                <c:pt idx="20">
                  <c:v>1.4092156693952097E-3</c:v>
                </c:pt>
                <c:pt idx="21">
                  <c:v>1.8148333298062499E-3</c:v>
                </c:pt>
                <c:pt idx="22">
                  <c:v>1.3978027868264101E-3</c:v>
                </c:pt>
                <c:pt idx="23">
                  <c:v>1.9152962897292895E-3</c:v>
                </c:pt>
                <c:pt idx="24">
                  <c:v>1.3860887399352896E-3</c:v>
                </c:pt>
                <c:pt idx="25">
                  <c:v>1.8774157034192396E-3</c:v>
                </c:pt>
                <c:pt idx="26">
                  <c:v>1.4165422385216397E-3</c:v>
                </c:pt>
                <c:pt idx="27">
                  <c:v>1.7824629049388095E-3</c:v>
                </c:pt>
                <c:pt idx="28">
                  <c:v>1.5977822059628098E-3</c:v>
                </c:pt>
                <c:pt idx="29">
                  <c:v>1.5851341302452098E-3</c:v>
                </c:pt>
                <c:pt idx="30">
                  <c:v>1.7926507999808093E-3</c:v>
                </c:pt>
                <c:pt idx="31">
                  <c:v>1.48598416109025E-3</c:v>
                </c:pt>
                <c:pt idx="32">
                  <c:v>1.8468100608812102E-3</c:v>
                </c:pt>
                <c:pt idx="33">
                  <c:v>1.3568235706872898E-3</c:v>
                </c:pt>
                <c:pt idx="34">
                  <c:v>1.9372931889422393E-3</c:v>
                </c:pt>
                <c:pt idx="35">
                  <c:v>1.4577056130830395E-3</c:v>
                </c:pt>
                <c:pt idx="36">
                  <c:v>1.6709220475222498E-3</c:v>
                </c:pt>
                <c:pt idx="37">
                  <c:v>1.6847925776193602E-3</c:v>
                </c:pt>
                <c:pt idx="38">
                  <c:v>1.4854466265209994E-3</c:v>
                </c:pt>
                <c:pt idx="39">
                  <c:v>1.7126773682489998E-3</c:v>
                </c:pt>
                <c:pt idx="40">
                  <c:v>1.3309983087209996E-3</c:v>
                </c:pt>
                <c:pt idx="41">
                  <c:v>1.9324066461660892E-3</c:v>
                </c:pt>
                <c:pt idx="42">
                  <c:v>1.3752632857424395E-3</c:v>
                </c:pt>
                <c:pt idx="43">
                  <c:v>2.0505635700452099E-3</c:v>
                </c:pt>
                <c:pt idx="44">
                  <c:v>1.4868078380172898E-3</c:v>
                </c:pt>
                <c:pt idx="45">
                  <c:v>1.5613102265759993E-3</c:v>
                </c:pt>
                <c:pt idx="46">
                  <c:v>1.8833288777424897E-3</c:v>
                </c:pt>
                <c:pt idx="47">
                  <c:v>1.1692075274009998E-3</c:v>
                </c:pt>
                <c:pt idx="48">
                  <c:v>2.6138255932889984E-3</c:v>
                </c:pt>
                <c:pt idx="49">
                  <c:v>1.9839736632959997E-3</c:v>
                </c:pt>
                <c:pt idx="50">
                  <c:v>1.5306489936359998E-3</c:v>
                </c:pt>
                <c:pt idx="51">
                  <c:v>1.2800243248185601E-3</c:v>
                </c:pt>
                <c:pt idx="52">
                  <c:v>1.84330801615104E-3</c:v>
                </c:pt>
                <c:pt idx="53">
                  <c:v>1.3445279096288398E-3</c:v>
                </c:pt>
                <c:pt idx="54">
                  <c:v>1.09000239941124E-3</c:v>
                </c:pt>
                <c:pt idx="55">
                  <c:v>1.9257756798182399E-3</c:v>
                </c:pt>
                <c:pt idx="56">
                  <c:v>1.5349173151568399E-3</c:v>
                </c:pt>
                <c:pt idx="57">
                  <c:v>1.7407023657062392E-3</c:v>
                </c:pt>
                <c:pt idx="58">
                  <c:v>1.8047163056472896E-3</c:v>
                </c:pt>
                <c:pt idx="59">
                  <c:v>1.6312349866436098E-3</c:v>
                </c:pt>
                <c:pt idx="60">
                  <c:v>1.3467265957102499E-3</c:v>
                </c:pt>
                <c:pt idx="61">
                  <c:v>1.9610252140292092E-3</c:v>
                </c:pt>
                <c:pt idx="62">
                  <c:v>1.7931545292038395E-3</c:v>
                </c:pt>
                <c:pt idx="63">
                  <c:v>1.4551452144359999E-3</c:v>
                </c:pt>
                <c:pt idx="64">
                  <c:v>1.7831182268902494E-3</c:v>
                </c:pt>
                <c:pt idx="65">
                  <c:v>1.9752017223096897E-3</c:v>
                </c:pt>
                <c:pt idx="66">
                  <c:v>1.3542905548520096E-3</c:v>
                </c:pt>
                <c:pt idx="67">
                  <c:v>1.9604589468632098E-3</c:v>
                </c:pt>
                <c:pt idx="68">
                  <c:v>1.8362220222852895E-3</c:v>
                </c:pt>
                <c:pt idx="69">
                  <c:v>1.35264459605625E-3</c:v>
                </c:pt>
                <c:pt idx="70">
                  <c:v>1.2994577318937595E-3</c:v>
                </c:pt>
                <c:pt idx="71">
                  <c:v>1.9692250693646401E-3</c:v>
                </c:pt>
                <c:pt idx="72">
                  <c:v>1.3201396441128899E-3</c:v>
                </c:pt>
                <c:pt idx="73">
                  <c:v>1.4643582253848896E-3</c:v>
                </c:pt>
                <c:pt idx="74">
                  <c:v>1.9580225790009594E-3</c:v>
                </c:pt>
                <c:pt idx="75">
                  <c:v>1.2908724978564897E-3</c:v>
                </c:pt>
                <c:pt idx="76">
                  <c:v>1.3515883036308894E-3</c:v>
                </c:pt>
                <c:pt idx="77">
                  <c:v>2.02339131363216E-3</c:v>
                </c:pt>
                <c:pt idx="78">
                  <c:v>1.7610800158376096E-3</c:v>
                </c:pt>
                <c:pt idx="79">
                  <c:v>1.4253788239992895E-3</c:v>
                </c:pt>
                <c:pt idx="80">
                  <c:v>1.2507380364959997E-3</c:v>
                </c:pt>
                <c:pt idx="81">
                  <c:v>1.2635731572912901E-3</c:v>
                </c:pt>
                <c:pt idx="82">
                  <c:v>2.1798992872832396E-3</c:v>
                </c:pt>
                <c:pt idx="83">
                  <c:v>2.0891525411780099E-3</c:v>
                </c:pt>
                <c:pt idx="84">
                  <c:v>1.1402036739302395E-3</c:v>
                </c:pt>
                <c:pt idx="85">
                  <c:v>1.7263066693220096E-3</c:v>
                </c:pt>
                <c:pt idx="86">
                  <c:v>2.38263859896804E-3</c:v>
                </c:pt>
                <c:pt idx="87">
                  <c:v>1.0843219343408398E-3</c:v>
                </c:pt>
                <c:pt idx="88">
                  <c:v>8.9673248403215986E-4</c:v>
                </c:pt>
                <c:pt idx="89">
                  <c:v>2.6588736443880902E-3</c:v>
                </c:pt>
                <c:pt idx="90">
                  <c:v>1.8173787327836098E-3</c:v>
                </c:pt>
                <c:pt idx="91">
                  <c:v>9.3937732853903986E-4</c:v>
                </c:pt>
                <c:pt idx="92">
                  <c:v>1.3601068741904399E-3</c:v>
                </c:pt>
                <c:pt idx="93">
                  <c:v>2.6011683534704387E-3</c:v>
                </c:pt>
                <c:pt idx="94">
                  <c:v>3.0454075160121596E-3</c:v>
                </c:pt>
                <c:pt idx="95">
                  <c:v>4.383728346672899E-4</c:v>
                </c:pt>
                <c:pt idx="96">
                  <c:v>9.820837748019598E-2</c:v>
                </c:pt>
                <c:pt idx="97">
                  <c:v>0.32355368180960392</c:v>
                </c:pt>
                <c:pt idx="98">
                  <c:v>0.74362721188184111</c:v>
                </c:pt>
                <c:pt idx="99">
                  <c:v>1.3044593592899996</c:v>
                </c:pt>
                <c:pt idx="100">
                  <c:v>1.9545355946168994</c:v>
                </c:pt>
                <c:pt idx="101">
                  <c:v>1.1140888813208998</c:v>
                </c:pt>
                <c:pt idx="102">
                  <c:v>0.81086993270528362</c:v>
                </c:pt>
                <c:pt idx="103">
                  <c:v>0.72543760873460095</c:v>
                </c:pt>
                <c:pt idx="104">
                  <c:v>0.53248308460402483</c:v>
                </c:pt>
                <c:pt idx="105">
                  <c:v>0.55413517808577584</c:v>
                </c:pt>
                <c:pt idx="106">
                  <c:v>0.53905764628822472</c:v>
                </c:pt>
                <c:pt idx="107">
                  <c:v>0.50687308160096378</c:v>
                </c:pt>
                <c:pt idx="108">
                  <c:v>0.39021154773552896</c:v>
                </c:pt>
                <c:pt idx="109">
                  <c:v>0.2940960895928999</c:v>
                </c:pt>
                <c:pt idx="110">
                  <c:v>0.24676199899559997</c:v>
                </c:pt>
                <c:pt idx="111">
                  <c:v>0.17277030910094396</c:v>
                </c:pt>
                <c:pt idx="112">
                  <c:v>6.5471174713475966E-2</c:v>
                </c:pt>
                <c:pt idx="113">
                  <c:v>4.7532613472099999E-2</c:v>
                </c:pt>
                <c:pt idx="114">
                  <c:v>3.2186298850208989E-2</c:v>
                </c:pt>
                <c:pt idx="115">
                  <c:v>2.3751323902088995E-2</c:v>
                </c:pt>
                <c:pt idx="116">
                  <c:v>1.4231416727024996E-2</c:v>
                </c:pt>
                <c:pt idx="117">
                  <c:v>1.0021574181968997E-2</c:v>
                </c:pt>
                <c:pt idx="118">
                  <c:v>3.3313878936809998E-3</c:v>
                </c:pt>
                <c:pt idx="119">
                  <c:v>6.9568961321600986E-4</c:v>
                </c:pt>
                <c:pt idx="120">
                  <c:v>4.0072887999225007E-4</c:v>
                </c:pt>
                <c:pt idx="121">
                  <c:v>2.7302423466802504E-3</c:v>
                </c:pt>
                <c:pt idx="122">
                  <c:v>3.9653274639689998E-3</c:v>
                </c:pt>
                <c:pt idx="123">
                  <c:v>1.6508739566595593E-3</c:v>
                </c:pt>
                <c:pt idx="124">
                  <c:v>3.1213115721075596E-3</c:v>
                </c:pt>
                <c:pt idx="125">
                  <c:v>3.2748041681639997E-3</c:v>
                </c:pt>
                <c:pt idx="126">
                  <c:v>4.4949842909888385E-3</c:v>
                </c:pt>
                <c:pt idx="127">
                  <c:v>8.8085978003552383E-3</c:v>
                </c:pt>
                <c:pt idx="128">
                  <c:v>4.3726021834982398E-3</c:v>
                </c:pt>
                <c:pt idx="129">
                  <c:v>2.938929063230249E-3</c:v>
                </c:pt>
                <c:pt idx="130">
                  <c:v>8.8127934971903986E-4</c:v>
                </c:pt>
                <c:pt idx="131">
                  <c:v>3.1360793722244097E-3</c:v>
                </c:pt>
                <c:pt idx="132">
                  <c:v>2.5968397507236899E-3</c:v>
                </c:pt>
                <c:pt idx="133">
                  <c:v>3.9346582485672889E-3</c:v>
                </c:pt>
                <c:pt idx="134">
                  <c:v>1.5607997128080898E-3</c:v>
                </c:pt>
                <c:pt idx="135">
                  <c:v>4.1341958392928386E-3</c:v>
                </c:pt>
                <c:pt idx="136">
                  <c:v>5.5027293166260887E-3</c:v>
                </c:pt>
                <c:pt idx="137">
                  <c:v>1.5725287908260098E-3</c:v>
                </c:pt>
                <c:pt idx="138">
                  <c:v>3.5167512151800897E-3</c:v>
                </c:pt>
                <c:pt idx="139">
                  <c:v>1.4403124969520401E-3</c:v>
                </c:pt>
                <c:pt idx="140">
                  <c:v>4.1393164797503992E-4</c:v>
                </c:pt>
                <c:pt idx="141">
                  <c:v>1.0132077253568398E-3</c:v>
                </c:pt>
                <c:pt idx="142">
                  <c:v>8.530066661889598E-4</c:v>
                </c:pt>
              </c:numCache>
            </c:numRef>
          </c:yVal>
          <c:smooth val="1"/>
          <c:extLst>
            <c:ext xmlns:c16="http://schemas.microsoft.com/office/drawing/2014/chart" uri="{C3380CC4-5D6E-409C-BE32-E72D297353CC}">
              <c16:uniqueId val="{00000002-B8DF-4B46-BB08-C5B84411FC53}"/>
            </c:ext>
          </c:extLst>
        </c:ser>
        <c:ser>
          <c:idx val="4"/>
          <c:order val="3"/>
          <c:tx>
            <c:strRef>
              <c:f>発生電力!$R$3</c:f>
              <c:strCache>
                <c:ptCount val="1"/>
                <c:pt idx="0">
                  <c:v>20KΩ</c:v>
                </c:pt>
              </c:strCache>
            </c:strRef>
          </c:tx>
          <c:spPr>
            <a:ln w="19050" cap="rnd">
              <a:solidFill>
                <a:schemeClr val="accent5"/>
              </a:solidFill>
              <a:round/>
            </a:ln>
            <a:effectLst/>
          </c:spPr>
          <c:marker>
            <c:symbol val="none"/>
          </c:marker>
          <c:xVal>
            <c:numRef>
              <c:f>発生電力!$N$4:$N$146</c:f>
              <c:numCache>
                <c:formatCode>General</c:formatCode>
                <c:ptCount val="143"/>
                <c:pt idx="0">
                  <c:v>1</c:v>
                </c:pt>
                <c:pt idx="1">
                  <c:v>1.016249</c:v>
                </c:pt>
                <c:pt idx="2">
                  <c:v>1.032761</c:v>
                </c:pt>
                <c:pt idx="3">
                  <c:v>1.049542</c:v>
                </c:pt>
                <c:pt idx="4">
                  <c:v>1.0665960000000001</c:v>
                </c:pt>
                <c:pt idx="5">
                  <c:v>1.0839270000000001</c:v>
                </c:pt>
                <c:pt idx="6">
                  <c:v>1.101539</c:v>
                </c:pt>
                <c:pt idx="7">
                  <c:v>1.1194379999999999</c:v>
                </c:pt>
                <c:pt idx="8">
                  <c:v>1.1376269999999999</c:v>
                </c:pt>
                <c:pt idx="9">
                  <c:v>1.156112</c:v>
                </c:pt>
                <c:pt idx="10">
                  <c:v>1.174898</c:v>
                </c:pt>
                <c:pt idx="11">
                  <c:v>1.193988</c:v>
                </c:pt>
                <c:pt idx="12">
                  <c:v>1.2133890000000001</c:v>
                </c:pt>
                <c:pt idx="13">
                  <c:v>1.2331049999999999</c:v>
                </c:pt>
                <c:pt idx="14">
                  <c:v>1.2531410000000001</c:v>
                </c:pt>
                <c:pt idx="15">
                  <c:v>1.2735030000000001</c:v>
                </c:pt>
                <c:pt idx="16">
                  <c:v>1.2941959999999999</c:v>
                </c:pt>
                <c:pt idx="17">
                  <c:v>1.3152250000000001</c:v>
                </c:pt>
                <c:pt idx="18">
                  <c:v>1.3365959999999999</c:v>
                </c:pt>
                <c:pt idx="19">
                  <c:v>1.3583130000000001</c:v>
                </c:pt>
                <c:pt idx="20">
                  <c:v>1.3803840000000001</c:v>
                </c:pt>
                <c:pt idx="21">
                  <c:v>1.402814</c:v>
                </c:pt>
                <c:pt idx="22">
                  <c:v>1.425608</c:v>
                </c:pt>
                <c:pt idx="23">
                  <c:v>1.4487719999999999</c:v>
                </c:pt>
                <c:pt idx="24">
                  <c:v>1.472313</c:v>
                </c:pt>
                <c:pt idx="25">
                  <c:v>1.4962359999999999</c:v>
                </c:pt>
                <c:pt idx="26">
                  <c:v>1.520548</c:v>
                </c:pt>
                <c:pt idx="27">
                  <c:v>1.5452539999999999</c:v>
                </c:pt>
                <c:pt idx="28">
                  <c:v>1.570363</c:v>
                </c:pt>
                <c:pt idx="29">
                  <c:v>1.595879</c:v>
                </c:pt>
                <c:pt idx="30">
                  <c:v>1.62181</c:v>
                </c:pt>
                <c:pt idx="31">
                  <c:v>1.6481619999999999</c:v>
                </c:pt>
                <c:pt idx="32">
                  <c:v>1.6749430000000001</c:v>
                </c:pt>
                <c:pt idx="33">
                  <c:v>1.702159</c:v>
                </c:pt>
                <c:pt idx="34">
                  <c:v>1.729816</c:v>
                </c:pt>
                <c:pt idx="35">
                  <c:v>1.757924</c:v>
                </c:pt>
                <c:pt idx="36">
                  <c:v>1.7864880000000001</c:v>
                </c:pt>
                <c:pt idx="37">
                  <c:v>1.8155159999999999</c:v>
                </c:pt>
                <c:pt idx="38">
                  <c:v>1.8450150000000001</c:v>
                </c:pt>
                <c:pt idx="39">
                  <c:v>1.874995</c:v>
                </c:pt>
                <c:pt idx="40">
                  <c:v>1.9054610000000001</c:v>
                </c:pt>
                <c:pt idx="41">
                  <c:v>1.9364220000000001</c:v>
                </c:pt>
                <c:pt idx="42">
                  <c:v>1.967886</c:v>
                </c:pt>
                <c:pt idx="43">
                  <c:v>1.999862</c:v>
                </c:pt>
                <c:pt idx="44">
                  <c:v>2.0323570000000002</c:v>
                </c:pt>
                <c:pt idx="45">
                  <c:v>2.0653800000000002</c:v>
                </c:pt>
                <c:pt idx="46">
                  <c:v>2.0989399999999998</c:v>
                </c:pt>
                <c:pt idx="47">
                  <c:v>2.1330450000000001</c:v>
                </c:pt>
                <c:pt idx="48">
                  <c:v>2.1677040000000001</c:v>
                </c:pt>
                <c:pt idx="49">
                  <c:v>2.2029260000000002</c:v>
                </c:pt>
                <c:pt idx="50">
                  <c:v>2.238721</c:v>
                </c:pt>
                <c:pt idx="51">
                  <c:v>2.2750970000000001</c:v>
                </c:pt>
                <c:pt idx="52">
                  <c:v>2.312065</c:v>
                </c:pt>
                <c:pt idx="53">
                  <c:v>2.3496329999999999</c:v>
                </c:pt>
                <c:pt idx="54">
                  <c:v>2.3878110000000001</c:v>
                </c:pt>
                <c:pt idx="55">
                  <c:v>2.4266100000000002</c:v>
                </c:pt>
                <c:pt idx="56">
                  <c:v>2.4660389999999999</c:v>
                </c:pt>
                <c:pt idx="57">
                  <c:v>2.5061089999999999</c:v>
                </c:pt>
                <c:pt idx="58">
                  <c:v>2.5468299999999999</c:v>
                </c:pt>
                <c:pt idx="59">
                  <c:v>2.5882130000000001</c:v>
                </c:pt>
                <c:pt idx="60">
                  <c:v>2.6302680000000001</c:v>
                </c:pt>
                <c:pt idx="61">
                  <c:v>2.673006</c:v>
                </c:pt>
                <c:pt idx="62">
                  <c:v>2.7164389999999998</c:v>
                </c:pt>
                <c:pt idx="63">
                  <c:v>2.7605780000000002</c:v>
                </c:pt>
                <c:pt idx="64">
                  <c:v>2.805434</c:v>
                </c:pt>
                <c:pt idx="65">
                  <c:v>2.8510179999999998</c:v>
                </c:pt>
                <c:pt idx="66">
                  <c:v>2.8973439999999999</c:v>
                </c:pt>
                <c:pt idx="67">
                  <c:v>2.9444219999999999</c:v>
                </c:pt>
                <c:pt idx="68">
                  <c:v>2.9922650000000002</c:v>
                </c:pt>
                <c:pt idx="69">
                  <c:v>3.0408849999999998</c:v>
                </c:pt>
                <c:pt idx="70">
                  <c:v>3.0902949999999998</c:v>
                </c:pt>
                <c:pt idx="71">
                  <c:v>3.1405090000000002</c:v>
                </c:pt>
                <c:pt idx="72">
                  <c:v>3.191538</c:v>
                </c:pt>
                <c:pt idx="73">
                  <c:v>3.2433960000000002</c:v>
                </c:pt>
                <c:pt idx="74">
                  <c:v>3.2960970000000001</c:v>
                </c:pt>
                <c:pt idx="75">
                  <c:v>3.3496540000000001</c:v>
                </c:pt>
                <c:pt idx="76">
                  <c:v>3.4040819999999998</c:v>
                </c:pt>
                <c:pt idx="77">
                  <c:v>3.4593940000000001</c:v>
                </c:pt>
                <c:pt idx="78">
                  <c:v>3.5156040000000002</c:v>
                </c:pt>
                <c:pt idx="79">
                  <c:v>3.5727280000000001</c:v>
                </c:pt>
                <c:pt idx="80">
                  <c:v>3.6307809999999998</c:v>
                </c:pt>
                <c:pt idx="81">
                  <c:v>3.6897760000000002</c:v>
                </c:pt>
                <c:pt idx="82">
                  <c:v>3.74973</c:v>
                </c:pt>
                <c:pt idx="83">
                  <c:v>3.8106580000000001</c:v>
                </c:pt>
                <c:pt idx="84">
                  <c:v>3.872576</c:v>
                </c:pt>
                <c:pt idx="85">
                  <c:v>3.9355009999999999</c:v>
                </c:pt>
                <c:pt idx="86">
                  <c:v>3.999447</c:v>
                </c:pt>
                <c:pt idx="87">
                  <c:v>4.0644330000000002</c:v>
                </c:pt>
                <c:pt idx="88">
                  <c:v>4.1304749999999997</c:v>
                </c:pt>
                <c:pt idx="89">
                  <c:v>4.1975899999999999</c:v>
                </c:pt>
                <c:pt idx="90">
                  <c:v>4.2657949999999998</c:v>
                </c:pt>
                <c:pt idx="91">
                  <c:v>4.3351090000000001</c:v>
                </c:pt>
                <c:pt idx="92">
                  <c:v>4.4055489999999997</c:v>
                </c:pt>
                <c:pt idx="93">
                  <c:v>4.4771330000000003</c:v>
                </c:pt>
                <c:pt idx="94">
                  <c:v>4.5498810000000001</c:v>
                </c:pt>
                <c:pt idx="95">
                  <c:v>4.6238099999999998</c:v>
                </c:pt>
                <c:pt idx="96">
                  <c:v>4.6989409999999996</c:v>
                </c:pt>
                <c:pt idx="97">
                  <c:v>4.7752929999999996</c:v>
                </c:pt>
                <c:pt idx="98">
                  <c:v>4.8528849999999997</c:v>
                </c:pt>
                <c:pt idx="99">
                  <c:v>4.9317380000000002</c:v>
                </c:pt>
                <c:pt idx="100">
                  <c:v>5.0118720000000003</c:v>
                </c:pt>
                <c:pt idx="101">
                  <c:v>5.0933089999999996</c:v>
                </c:pt>
                <c:pt idx="102">
                  <c:v>5.1760679999999999</c:v>
                </c:pt>
                <c:pt idx="103">
                  <c:v>5.260173</c:v>
                </c:pt>
                <c:pt idx="104">
                  <c:v>5.3456440000000001</c:v>
                </c:pt>
                <c:pt idx="105">
                  <c:v>5.4325029999999996</c:v>
                </c:pt>
                <c:pt idx="106">
                  <c:v>5.5207740000000003</c:v>
                </c:pt>
                <c:pt idx="107">
                  <c:v>5.6104799999999999</c:v>
                </c:pt>
                <c:pt idx="108">
                  <c:v>5.7016429999999998</c:v>
                </c:pt>
                <c:pt idx="109">
                  <c:v>5.7942869999999997</c:v>
                </c:pt>
                <c:pt idx="110">
                  <c:v>5.8884369999999997</c:v>
                </c:pt>
                <c:pt idx="111">
                  <c:v>5.9841160000000002</c:v>
                </c:pt>
                <c:pt idx="112">
                  <c:v>6.0813499999999996</c:v>
                </c:pt>
                <c:pt idx="113">
                  <c:v>6.1801640000000004</c:v>
                </c:pt>
                <c:pt idx="114">
                  <c:v>6.2805840000000002</c:v>
                </c:pt>
                <c:pt idx="115">
                  <c:v>6.3826349999999996</c:v>
                </c:pt>
                <c:pt idx="116">
                  <c:v>6.4863439999999999</c:v>
                </c:pt>
                <c:pt idx="117">
                  <c:v>6.5917389999999996</c:v>
                </c:pt>
                <c:pt idx="118">
                  <c:v>6.6988459999999996</c:v>
                </c:pt>
                <c:pt idx="119">
                  <c:v>6.8076939999999997</c:v>
                </c:pt>
                <c:pt idx="120">
                  <c:v>6.91831</c:v>
                </c:pt>
                <c:pt idx="121">
                  <c:v>7.0307230000000001</c:v>
                </c:pt>
                <c:pt idx="122">
                  <c:v>7.1449629999999997</c:v>
                </c:pt>
                <c:pt idx="123">
                  <c:v>7.2610599999999996</c:v>
                </c:pt>
                <c:pt idx="124">
                  <c:v>7.3790420000000001</c:v>
                </c:pt>
                <c:pt idx="125">
                  <c:v>7.4989420000000004</c:v>
                </c:pt>
                <c:pt idx="126">
                  <c:v>7.6207900000000004</c:v>
                </c:pt>
                <c:pt idx="127">
                  <c:v>7.744618</c:v>
                </c:pt>
                <c:pt idx="128">
                  <c:v>7.8704580000000002</c:v>
                </c:pt>
                <c:pt idx="129">
                  <c:v>7.9983430000000002</c:v>
                </c:pt>
                <c:pt idx="130">
                  <c:v>8.1283049999999992</c:v>
                </c:pt>
                <c:pt idx="131">
                  <c:v>8.2603790000000004</c:v>
                </c:pt>
                <c:pt idx="132">
                  <c:v>8.3946000000000005</c:v>
                </c:pt>
                <c:pt idx="133">
                  <c:v>8.5310009999999998</c:v>
                </c:pt>
                <c:pt idx="134">
                  <c:v>8.6696190000000009</c:v>
                </c:pt>
                <c:pt idx="135">
                  <c:v>8.8104890000000005</c:v>
                </c:pt>
                <c:pt idx="136">
                  <c:v>8.9536479999999994</c:v>
                </c:pt>
                <c:pt idx="137">
                  <c:v>9.0991330000000001</c:v>
                </c:pt>
                <c:pt idx="138">
                  <c:v>9.2469819999999991</c:v>
                </c:pt>
                <c:pt idx="139">
                  <c:v>9.3972329999999999</c:v>
                </c:pt>
                <c:pt idx="140">
                  <c:v>9.5499259999999992</c:v>
                </c:pt>
                <c:pt idx="141">
                  <c:v>9.7050999999999998</c:v>
                </c:pt>
                <c:pt idx="142">
                  <c:v>9.8627950000000002</c:v>
                </c:pt>
              </c:numCache>
            </c:numRef>
          </c:xVal>
          <c:yVal>
            <c:numRef>
              <c:f>発生電力!$R$4:$R$146</c:f>
              <c:numCache>
                <c:formatCode>General</c:formatCode>
                <c:ptCount val="143"/>
                <c:pt idx="0">
                  <c:v>1.9557344781217794E-3</c:v>
                </c:pt>
                <c:pt idx="1">
                  <c:v>2.5453067613127197E-3</c:v>
                </c:pt>
                <c:pt idx="2">
                  <c:v>1.8323664297703196E-3</c:v>
                </c:pt>
                <c:pt idx="3">
                  <c:v>2.5635886078972047E-3</c:v>
                </c:pt>
                <c:pt idx="4">
                  <c:v>1.8444950754076797E-3</c:v>
                </c:pt>
                <c:pt idx="5">
                  <c:v>2.6323401150094043E-3</c:v>
                </c:pt>
                <c:pt idx="6">
                  <c:v>1.8835349537074048E-3</c:v>
                </c:pt>
                <c:pt idx="7">
                  <c:v>2.4708064800406044E-3</c:v>
                </c:pt>
                <c:pt idx="8">
                  <c:v>1.9148062990240798E-3</c:v>
                </c:pt>
                <c:pt idx="9">
                  <c:v>2.5644316861801793E-3</c:v>
                </c:pt>
                <c:pt idx="10">
                  <c:v>1.9311878948659199E-3</c:v>
                </c:pt>
                <c:pt idx="11">
                  <c:v>2.3339114523551253E-3</c:v>
                </c:pt>
                <c:pt idx="12">
                  <c:v>2.0721681425772448E-3</c:v>
                </c:pt>
                <c:pt idx="13">
                  <c:v>2.2832022175380442E-3</c:v>
                </c:pt>
                <c:pt idx="14">
                  <c:v>2.1771423774396455E-3</c:v>
                </c:pt>
                <c:pt idx="15">
                  <c:v>2.0776530627331195E-3</c:v>
                </c:pt>
                <c:pt idx="16">
                  <c:v>2.4264443445426442E-3</c:v>
                </c:pt>
                <c:pt idx="17">
                  <c:v>1.9294213042998453E-3</c:v>
                </c:pt>
                <c:pt idx="18">
                  <c:v>2.5454624441704201E-3</c:v>
                </c:pt>
                <c:pt idx="19">
                  <c:v>1.8699925339984041E-3</c:v>
                </c:pt>
                <c:pt idx="20">
                  <c:v>2.5425249025151243E-3</c:v>
                </c:pt>
                <c:pt idx="21">
                  <c:v>1.8671699065679996E-3</c:v>
                </c:pt>
                <c:pt idx="22">
                  <c:v>2.55182243098752E-3</c:v>
                </c:pt>
                <c:pt idx="23">
                  <c:v>2.0184041453804999E-3</c:v>
                </c:pt>
                <c:pt idx="24">
                  <c:v>2.4718095876550051E-3</c:v>
                </c:pt>
                <c:pt idx="25">
                  <c:v>2.1746709748288805E-3</c:v>
                </c:pt>
                <c:pt idx="26">
                  <c:v>2.1177350967328196E-3</c:v>
                </c:pt>
                <c:pt idx="27">
                  <c:v>2.4223889092636797E-3</c:v>
                </c:pt>
                <c:pt idx="28">
                  <c:v>1.8407585689919996E-3</c:v>
                </c:pt>
                <c:pt idx="29">
                  <c:v>2.5706853850864051E-3</c:v>
                </c:pt>
                <c:pt idx="30">
                  <c:v>1.9040976755080193E-3</c:v>
                </c:pt>
                <c:pt idx="31">
                  <c:v>2.6005565489530045E-3</c:v>
                </c:pt>
                <c:pt idx="32">
                  <c:v>2.0736573680592446E-3</c:v>
                </c:pt>
                <c:pt idx="33">
                  <c:v>2.2402750631804994E-3</c:v>
                </c:pt>
                <c:pt idx="34">
                  <c:v>2.3061658989779999E-3</c:v>
                </c:pt>
                <c:pt idx="35">
                  <c:v>2.0429083042020446E-3</c:v>
                </c:pt>
                <c:pt idx="36">
                  <c:v>2.6175113537479197E-3</c:v>
                </c:pt>
                <c:pt idx="37">
                  <c:v>1.8388796546261249E-3</c:v>
                </c:pt>
                <c:pt idx="38">
                  <c:v>2.6007494908601241E-3</c:v>
                </c:pt>
                <c:pt idx="39">
                  <c:v>1.8233391672664197E-3</c:v>
                </c:pt>
                <c:pt idx="40">
                  <c:v>2.5443761478858447E-3</c:v>
                </c:pt>
                <c:pt idx="41">
                  <c:v>1.9302994881882447E-3</c:v>
                </c:pt>
                <c:pt idx="42">
                  <c:v>2.1472188257531249E-3</c:v>
                </c:pt>
                <c:pt idx="43">
                  <c:v>2.2248485171651247E-3</c:v>
                </c:pt>
                <c:pt idx="44">
                  <c:v>2.0084835773556448E-3</c:v>
                </c:pt>
                <c:pt idx="45">
                  <c:v>2.6348566234636792E-3</c:v>
                </c:pt>
                <c:pt idx="46">
                  <c:v>1.7756623985584045E-3</c:v>
                </c:pt>
                <c:pt idx="47">
                  <c:v>2.8022456893662439E-3</c:v>
                </c:pt>
                <c:pt idx="48">
                  <c:v>2.2950125791516797E-3</c:v>
                </c:pt>
                <c:pt idx="49">
                  <c:v>1.9404803381185794E-3</c:v>
                </c:pt>
                <c:pt idx="50">
                  <c:v>3.3586006184704795E-3</c:v>
                </c:pt>
                <c:pt idx="51">
                  <c:v>7.9506491350612508E-4</c:v>
                </c:pt>
                <c:pt idx="52">
                  <c:v>1.9699054699392447E-3</c:v>
                </c:pt>
                <c:pt idx="53">
                  <c:v>1.6523792960501243E-3</c:v>
                </c:pt>
                <c:pt idx="54">
                  <c:v>1.5397761105720451E-3</c:v>
                </c:pt>
                <c:pt idx="55">
                  <c:v>2.2956637111434443E-3</c:v>
                </c:pt>
                <c:pt idx="56">
                  <c:v>2.4813258727004995E-3</c:v>
                </c:pt>
                <c:pt idx="57">
                  <c:v>2.2177993303066044E-3</c:v>
                </c:pt>
                <c:pt idx="58">
                  <c:v>2.1401758807906043E-3</c:v>
                </c:pt>
                <c:pt idx="59">
                  <c:v>2.1615858052432199E-3</c:v>
                </c:pt>
                <c:pt idx="60">
                  <c:v>2.4743115737050048E-3</c:v>
                </c:pt>
                <c:pt idx="61">
                  <c:v>1.809488496924405E-3</c:v>
                </c:pt>
                <c:pt idx="62">
                  <c:v>2.1096011662290444E-3</c:v>
                </c:pt>
                <c:pt idx="63">
                  <c:v>2.7278462795788791E-3</c:v>
                </c:pt>
                <c:pt idx="64">
                  <c:v>1.9753058990665795E-3</c:v>
                </c:pt>
                <c:pt idx="65">
                  <c:v>2.3462809721584198E-3</c:v>
                </c:pt>
                <c:pt idx="66">
                  <c:v>2.6789141100114445E-3</c:v>
                </c:pt>
                <c:pt idx="67">
                  <c:v>1.7983034026864202E-3</c:v>
                </c:pt>
                <c:pt idx="68">
                  <c:v>2.7028104075004044E-3</c:v>
                </c:pt>
                <c:pt idx="69">
                  <c:v>1.8040565833057798E-3</c:v>
                </c:pt>
                <c:pt idx="70">
                  <c:v>2.6146676635379999E-3</c:v>
                </c:pt>
                <c:pt idx="71">
                  <c:v>2.1542851717660794E-3</c:v>
                </c:pt>
                <c:pt idx="72">
                  <c:v>2.1683158691278045E-3</c:v>
                </c:pt>
                <c:pt idx="73">
                  <c:v>2.728961243334045E-3</c:v>
                </c:pt>
                <c:pt idx="74">
                  <c:v>1.7345322821531247E-3</c:v>
                </c:pt>
                <c:pt idx="75">
                  <c:v>2.6789599412338047E-3</c:v>
                </c:pt>
                <c:pt idx="76">
                  <c:v>2.1382280400241795E-3</c:v>
                </c:pt>
                <c:pt idx="77">
                  <c:v>1.7390763191881798E-3</c:v>
                </c:pt>
                <c:pt idx="78">
                  <c:v>2.8112854723276047E-3</c:v>
                </c:pt>
                <c:pt idx="79">
                  <c:v>2.3118494588647196E-3</c:v>
                </c:pt>
                <c:pt idx="80">
                  <c:v>1.980996756145245E-3</c:v>
                </c:pt>
                <c:pt idx="81">
                  <c:v>2.891289842650125E-3</c:v>
                </c:pt>
                <c:pt idx="82">
                  <c:v>1.7138757864967194E-3</c:v>
                </c:pt>
                <c:pt idx="83">
                  <c:v>2.4029616163852791E-3</c:v>
                </c:pt>
                <c:pt idx="84">
                  <c:v>2.2024624604778447E-3</c:v>
                </c:pt>
                <c:pt idx="85">
                  <c:v>1.4397361625203197E-3</c:v>
                </c:pt>
                <c:pt idx="86">
                  <c:v>2.4988524083460442E-3</c:v>
                </c:pt>
                <c:pt idx="87">
                  <c:v>3.0662378671744792E-3</c:v>
                </c:pt>
                <c:pt idx="88">
                  <c:v>1.7017983022396049E-3</c:v>
                </c:pt>
                <c:pt idx="89">
                  <c:v>2.915296770054419E-3</c:v>
                </c:pt>
                <c:pt idx="90">
                  <c:v>2.8177839295060042E-3</c:v>
                </c:pt>
                <c:pt idx="91">
                  <c:v>1.1377085894209798E-3</c:v>
                </c:pt>
                <c:pt idx="92">
                  <c:v>2.1338652190609803E-3</c:v>
                </c:pt>
                <c:pt idx="93">
                  <c:v>4.065999202611404E-3</c:v>
                </c:pt>
                <c:pt idx="94">
                  <c:v>1.136268627769845E-3</c:v>
                </c:pt>
                <c:pt idx="95">
                  <c:v>5.9408520752164483E-2</c:v>
                </c:pt>
                <c:pt idx="96">
                  <c:v>0.16427746058752801</c:v>
                </c:pt>
                <c:pt idx="97">
                  <c:v>0.2571828991869779</c:v>
                </c:pt>
                <c:pt idx="98">
                  <c:v>0.91261070260605015</c:v>
                </c:pt>
                <c:pt idx="99">
                  <c:v>2.1408153017944498</c:v>
                </c:pt>
                <c:pt idx="100">
                  <c:v>2.0020532747800495</c:v>
                </c:pt>
                <c:pt idx="101">
                  <c:v>0.50348910586319984</c:v>
                </c:pt>
                <c:pt idx="102">
                  <c:v>0.46589697004500003</c:v>
                </c:pt>
                <c:pt idx="103">
                  <c:v>0.4418835619124204</c:v>
                </c:pt>
                <c:pt idx="104">
                  <c:v>0.42895219645001231</c:v>
                </c:pt>
                <c:pt idx="105">
                  <c:v>0.45503872645004989</c:v>
                </c:pt>
                <c:pt idx="106">
                  <c:v>0.52889910845804988</c:v>
                </c:pt>
                <c:pt idx="107">
                  <c:v>0.56032563988844986</c:v>
                </c:pt>
                <c:pt idx="108">
                  <c:v>0.87082164449999977</c:v>
                </c:pt>
                <c:pt idx="109">
                  <c:v>0.68246318745404966</c:v>
                </c:pt>
                <c:pt idx="110">
                  <c:v>0.27161371820879993</c:v>
                </c:pt>
                <c:pt idx="111">
                  <c:v>0.12831726835674448</c:v>
                </c:pt>
                <c:pt idx="112">
                  <c:v>5.8773929059300505E-2</c:v>
                </c:pt>
                <c:pt idx="113">
                  <c:v>5.6806341077812496E-2</c:v>
                </c:pt>
                <c:pt idx="114">
                  <c:v>4.4685333201618001E-2</c:v>
                </c:pt>
                <c:pt idx="115">
                  <c:v>2.5535959558721996E-2</c:v>
                </c:pt>
                <c:pt idx="116">
                  <c:v>1.6918831755112499E-2</c:v>
                </c:pt>
                <c:pt idx="117">
                  <c:v>5.5982260660499975E-3</c:v>
                </c:pt>
                <c:pt idx="118">
                  <c:v>5.6065207968719983E-3</c:v>
                </c:pt>
                <c:pt idx="119">
                  <c:v>1.3230499299228449E-3</c:v>
                </c:pt>
                <c:pt idx="120">
                  <c:v>2.4249093673420802E-3</c:v>
                </c:pt>
                <c:pt idx="121">
                  <c:v>3.2914564803367191E-3</c:v>
                </c:pt>
                <c:pt idx="122">
                  <c:v>3.0341222365662442E-3</c:v>
                </c:pt>
                <c:pt idx="123">
                  <c:v>3.8956080628124996E-3</c:v>
                </c:pt>
                <c:pt idx="124">
                  <c:v>3.9549060018727201E-3</c:v>
                </c:pt>
                <c:pt idx="125">
                  <c:v>1.0773735720462448E-3</c:v>
                </c:pt>
                <c:pt idx="126">
                  <c:v>3.4554747951461235E-3</c:v>
                </c:pt>
                <c:pt idx="127">
                  <c:v>5.3391734575379988E-3</c:v>
                </c:pt>
                <c:pt idx="128">
                  <c:v>4.5836713643219998E-3</c:v>
                </c:pt>
                <c:pt idx="129">
                  <c:v>1.1096907900646046E-3</c:v>
                </c:pt>
                <c:pt idx="130">
                  <c:v>9.6238499468831982E-4</c:v>
                </c:pt>
                <c:pt idx="131">
                  <c:v>1.2446178697267198E-3</c:v>
                </c:pt>
                <c:pt idx="132">
                  <c:v>8.3659997029864486E-4</c:v>
                </c:pt>
                <c:pt idx="133">
                  <c:v>3.8150887697308796E-3</c:v>
                </c:pt>
                <c:pt idx="134">
                  <c:v>4.3410092076011254E-3</c:v>
                </c:pt>
                <c:pt idx="135">
                  <c:v>3.1240575934001993E-4</c:v>
                </c:pt>
                <c:pt idx="136">
                  <c:v>5.9800474027844981E-3</c:v>
                </c:pt>
                <c:pt idx="137">
                  <c:v>5.9148277761041979E-4</c:v>
                </c:pt>
                <c:pt idx="138">
                  <c:v>2.2845775291936198E-3</c:v>
                </c:pt>
                <c:pt idx="139">
                  <c:v>3.5816023730944786E-3</c:v>
                </c:pt>
                <c:pt idx="140">
                  <c:v>1.4869209810928047E-3</c:v>
                </c:pt>
                <c:pt idx="141">
                  <c:v>3.8114691114478046E-3</c:v>
                </c:pt>
                <c:pt idx="142">
                  <c:v>1.0697225344648198E-3</c:v>
                </c:pt>
              </c:numCache>
            </c:numRef>
          </c:yVal>
          <c:smooth val="1"/>
          <c:extLst>
            <c:ext xmlns:c16="http://schemas.microsoft.com/office/drawing/2014/chart" uri="{C3380CC4-5D6E-409C-BE32-E72D297353CC}">
              <c16:uniqueId val="{00000003-B8DF-4B46-BB08-C5B84411FC53}"/>
            </c:ext>
          </c:extLst>
        </c:ser>
        <c:ser>
          <c:idx val="3"/>
          <c:order val="4"/>
          <c:tx>
            <c:strRef>
              <c:f>発生電力!$S$3</c:f>
              <c:strCache>
                <c:ptCount val="1"/>
                <c:pt idx="0">
                  <c:v>30KΩ</c:v>
                </c:pt>
              </c:strCache>
            </c:strRef>
          </c:tx>
          <c:spPr>
            <a:ln w="19050" cap="rnd">
              <a:solidFill>
                <a:schemeClr val="accent4"/>
              </a:solidFill>
              <a:round/>
            </a:ln>
            <a:effectLst/>
          </c:spPr>
          <c:marker>
            <c:symbol val="none"/>
          </c:marker>
          <c:xVal>
            <c:numRef>
              <c:f>発生電力!$N$4:$N$146</c:f>
              <c:numCache>
                <c:formatCode>General</c:formatCode>
                <c:ptCount val="143"/>
                <c:pt idx="0">
                  <c:v>1</c:v>
                </c:pt>
                <c:pt idx="1">
                  <c:v>1.016249</c:v>
                </c:pt>
                <c:pt idx="2">
                  <c:v>1.032761</c:v>
                </c:pt>
                <c:pt idx="3">
                  <c:v>1.049542</c:v>
                </c:pt>
                <c:pt idx="4">
                  <c:v>1.0665960000000001</c:v>
                </c:pt>
                <c:pt idx="5">
                  <c:v>1.0839270000000001</c:v>
                </c:pt>
                <c:pt idx="6">
                  <c:v>1.101539</c:v>
                </c:pt>
                <c:pt idx="7">
                  <c:v>1.1194379999999999</c:v>
                </c:pt>
                <c:pt idx="8">
                  <c:v>1.1376269999999999</c:v>
                </c:pt>
                <c:pt idx="9">
                  <c:v>1.156112</c:v>
                </c:pt>
                <c:pt idx="10">
                  <c:v>1.174898</c:v>
                </c:pt>
                <c:pt idx="11">
                  <c:v>1.193988</c:v>
                </c:pt>
                <c:pt idx="12">
                  <c:v>1.2133890000000001</c:v>
                </c:pt>
                <c:pt idx="13">
                  <c:v>1.2331049999999999</c:v>
                </c:pt>
                <c:pt idx="14">
                  <c:v>1.2531410000000001</c:v>
                </c:pt>
                <c:pt idx="15">
                  <c:v>1.2735030000000001</c:v>
                </c:pt>
                <c:pt idx="16">
                  <c:v>1.2941959999999999</c:v>
                </c:pt>
                <c:pt idx="17">
                  <c:v>1.3152250000000001</c:v>
                </c:pt>
                <c:pt idx="18">
                  <c:v>1.3365959999999999</c:v>
                </c:pt>
                <c:pt idx="19">
                  <c:v>1.3583130000000001</c:v>
                </c:pt>
                <c:pt idx="20">
                  <c:v>1.3803840000000001</c:v>
                </c:pt>
                <c:pt idx="21">
                  <c:v>1.402814</c:v>
                </c:pt>
                <c:pt idx="22">
                  <c:v>1.425608</c:v>
                </c:pt>
                <c:pt idx="23">
                  <c:v>1.4487719999999999</c:v>
                </c:pt>
                <c:pt idx="24">
                  <c:v>1.472313</c:v>
                </c:pt>
                <c:pt idx="25">
                  <c:v>1.4962359999999999</c:v>
                </c:pt>
                <c:pt idx="26">
                  <c:v>1.520548</c:v>
                </c:pt>
                <c:pt idx="27">
                  <c:v>1.5452539999999999</c:v>
                </c:pt>
                <c:pt idx="28">
                  <c:v>1.570363</c:v>
                </c:pt>
                <c:pt idx="29">
                  <c:v>1.595879</c:v>
                </c:pt>
                <c:pt idx="30">
                  <c:v>1.62181</c:v>
                </c:pt>
                <c:pt idx="31">
                  <c:v>1.6481619999999999</c:v>
                </c:pt>
                <c:pt idx="32">
                  <c:v>1.6749430000000001</c:v>
                </c:pt>
                <c:pt idx="33">
                  <c:v>1.702159</c:v>
                </c:pt>
                <c:pt idx="34">
                  <c:v>1.729816</c:v>
                </c:pt>
                <c:pt idx="35">
                  <c:v>1.757924</c:v>
                </c:pt>
                <c:pt idx="36">
                  <c:v>1.7864880000000001</c:v>
                </c:pt>
                <c:pt idx="37">
                  <c:v>1.8155159999999999</c:v>
                </c:pt>
                <c:pt idx="38">
                  <c:v>1.8450150000000001</c:v>
                </c:pt>
                <c:pt idx="39">
                  <c:v>1.874995</c:v>
                </c:pt>
                <c:pt idx="40">
                  <c:v>1.9054610000000001</c:v>
                </c:pt>
                <c:pt idx="41">
                  <c:v>1.9364220000000001</c:v>
                </c:pt>
                <c:pt idx="42">
                  <c:v>1.967886</c:v>
                </c:pt>
                <c:pt idx="43">
                  <c:v>1.999862</c:v>
                </c:pt>
                <c:pt idx="44">
                  <c:v>2.0323570000000002</c:v>
                </c:pt>
                <c:pt idx="45">
                  <c:v>2.0653800000000002</c:v>
                </c:pt>
                <c:pt idx="46">
                  <c:v>2.0989399999999998</c:v>
                </c:pt>
                <c:pt idx="47">
                  <c:v>2.1330450000000001</c:v>
                </c:pt>
                <c:pt idx="48">
                  <c:v>2.1677040000000001</c:v>
                </c:pt>
                <c:pt idx="49">
                  <c:v>2.2029260000000002</c:v>
                </c:pt>
                <c:pt idx="50">
                  <c:v>2.238721</c:v>
                </c:pt>
                <c:pt idx="51">
                  <c:v>2.2750970000000001</c:v>
                </c:pt>
                <c:pt idx="52">
                  <c:v>2.312065</c:v>
                </c:pt>
                <c:pt idx="53">
                  <c:v>2.3496329999999999</c:v>
                </c:pt>
                <c:pt idx="54">
                  <c:v>2.3878110000000001</c:v>
                </c:pt>
                <c:pt idx="55">
                  <c:v>2.4266100000000002</c:v>
                </c:pt>
                <c:pt idx="56">
                  <c:v>2.4660389999999999</c:v>
                </c:pt>
                <c:pt idx="57">
                  <c:v>2.5061089999999999</c:v>
                </c:pt>
                <c:pt idx="58">
                  <c:v>2.5468299999999999</c:v>
                </c:pt>
                <c:pt idx="59">
                  <c:v>2.5882130000000001</c:v>
                </c:pt>
                <c:pt idx="60">
                  <c:v>2.6302680000000001</c:v>
                </c:pt>
                <c:pt idx="61">
                  <c:v>2.673006</c:v>
                </c:pt>
                <c:pt idx="62">
                  <c:v>2.7164389999999998</c:v>
                </c:pt>
                <c:pt idx="63">
                  <c:v>2.7605780000000002</c:v>
                </c:pt>
                <c:pt idx="64">
                  <c:v>2.805434</c:v>
                </c:pt>
                <c:pt idx="65">
                  <c:v>2.8510179999999998</c:v>
                </c:pt>
                <c:pt idx="66">
                  <c:v>2.8973439999999999</c:v>
                </c:pt>
                <c:pt idx="67">
                  <c:v>2.9444219999999999</c:v>
                </c:pt>
                <c:pt idx="68">
                  <c:v>2.9922650000000002</c:v>
                </c:pt>
                <c:pt idx="69">
                  <c:v>3.0408849999999998</c:v>
                </c:pt>
                <c:pt idx="70">
                  <c:v>3.0902949999999998</c:v>
                </c:pt>
                <c:pt idx="71">
                  <c:v>3.1405090000000002</c:v>
                </c:pt>
                <c:pt idx="72">
                  <c:v>3.191538</c:v>
                </c:pt>
                <c:pt idx="73">
                  <c:v>3.2433960000000002</c:v>
                </c:pt>
                <c:pt idx="74">
                  <c:v>3.2960970000000001</c:v>
                </c:pt>
                <c:pt idx="75">
                  <c:v>3.3496540000000001</c:v>
                </c:pt>
                <c:pt idx="76">
                  <c:v>3.4040819999999998</c:v>
                </c:pt>
                <c:pt idx="77">
                  <c:v>3.4593940000000001</c:v>
                </c:pt>
                <c:pt idx="78">
                  <c:v>3.5156040000000002</c:v>
                </c:pt>
                <c:pt idx="79">
                  <c:v>3.5727280000000001</c:v>
                </c:pt>
                <c:pt idx="80">
                  <c:v>3.6307809999999998</c:v>
                </c:pt>
                <c:pt idx="81">
                  <c:v>3.6897760000000002</c:v>
                </c:pt>
                <c:pt idx="82">
                  <c:v>3.74973</c:v>
                </c:pt>
                <c:pt idx="83">
                  <c:v>3.8106580000000001</c:v>
                </c:pt>
                <c:pt idx="84">
                  <c:v>3.872576</c:v>
                </c:pt>
                <c:pt idx="85">
                  <c:v>3.9355009999999999</c:v>
                </c:pt>
                <c:pt idx="86">
                  <c:v>3.999447</c:v>
                </c:pt>
                <c:pt idx="87">
                  <c:v>4.0644330000000002</c:v>
                </c:pt>
                <c:pt idx="88">
                  <c:v>4.1304749999999997</c:v>
                </c:pt>
                <c:pt idx="89">
                  <c:v>4.1975899999999999</c:v>
                </c:pt>
                <c:pt idx="90">
                  <c:v>4.2657949999999998</c:v>
                </c:pt>
                <c:pt idx="91">
                  <c:v>4.3351090000000001</c:v>
                </c:pt>
                <c:pt idx="92">
                  <c:v>4.4055489999999997</c:v>
                </c:pt>
                <c:pt idx="93">
                  <c:v>4.4771330000000003</c:v>
                </c:pt>
                <c:pt idx="94">
                  <c:v>4.5498810000000001</c:v>
                </c:pt>
                <c:pt idx="95">
                  <c:v>4.6238099999999998</c:v>
                </c:pt>
                <c:pt idx="96">
                  <c:v>4.6989409999999996</c:v>
                </c:pt>
                <c:pt idx="97">
                  <c:v>4.7752929999999996</c:v>
                </c:pt>
                <c:pt idx="98">
                  <c:v>4.8528849999999997</c:v>
                </c:pt>
                <c:pt idx="99">
                  <c:v>4.9317380000000002</c:v>
                </c:pt>
                <c:pt idx="100">
                  <c:v>5.0118720000000003</c:v>
                </c:pt>
                <c:pt idx="101">
                  <c:v>5.0933089999999996</c:v>
                </c:pt>
                <c:pt idx="102">
                  <c:v>5.1760679999999999</c:v>
                </c:pt>
                <c:pt idx="103">
                  <c:v>5.260173</c:v>
                </c:pt>
                <c:pt idx="104">
                  <c:v>5.3456440000000001</c:v>
                </c:pt>
                <c:pt idx="105">
                  <c:v>5.4325029999999996</c:v>
                </c:pt>
                <c:pt idx="106">
                  <c:v>5.5207740000000003</c:v>
                </c:pt>
                <c:pt idx="107">
                  <c:v>5.6104799999999999</c:v>
                </c:pt>
                <c:pt idx="108">
                  <c:v>5.7016429999999998</c:v>
                </c:pt>
                <c:pt idx="109">
                  <c:v>5.7942869999999997</c:v>
                </c:pt>
                <c:pt idx="110">
                  <c:v>5.8884369999999997</c:v>
                </c:pt>
                <c:pt idx="111">
                  <c:v>5.9841160000000002</c:v>
                </c:pt>
                <c:pt idx="112">
                  <c:v>6.0813499999999996</c:v>
                </c:pt>
                <c:pt idx="113">
                  <c:v>6.1801640000000004</c:v>
                </c:pt>
                <c:pt idx="114">
                  <c:v>6.2805840000000002</c:v>
                </c:pt>
                <c:pt idx="115">
                  <c:v>6.3826349999999996</c:v>
                </c:pt>
                <c:pt idx="116">
                  <c:v>6.4863439999999999</c:v>
                </c:pt>
                <c:pt idx="117">
                  <c:v>6.5917389999999996</c:v>
                </c:pt>
                <c:pt idx="118">
                  <c:v>6.6988459999999996</c:v>
                </c:pt>
                <c:pt idx="119">
                  <c:v>6.8076939999999997</c:v>
                </c:pt>
                <c:pt idx="120">
                  <c:v>6.91831</c:v>
                </c:pt>
                <c:pt idx="121">
                  <c:v>7.0307230000000001</c:v>
                </c:pt>
                <c:pt idx="122">
                  <c:v>7.1449629999999997</c:v>
                </c:pt>
                <c:pt idx="123">
                  <c:v>7.2610599999999996</c:v>
                </c:pt>
                <c:pt idx="124">
                  <c:v>7.3790420000000001</c:v>
                </c:pt>
                <c:pt idx="125">
                  <c:v>7.4989420000000004</c:v>
                </c:pt>
                <c:pt idx="126">
                  <c:v>7.6207900000000004</c:v>
                </c:pt>
                <c:pt idx="127">
                  <c:v>7.744618</c:v>
                </c:pt>
                <c:pt idx="128">
                  <c:v>7.8704580000000002</c:v>
                </c:pt>
                <c:pt idx="129">
                  <c:v>7.9983430000000002</c:v>
                </c:pt>
                <c:pt idx="130">
                  <c:v>8.1283049999999992</c:v>
                </c:pt>
                <c:pt idx="131">
                  <c:v>8.2603790000000004</c:v>
                </c:pt>
                <c:pt idx="132">
                  <c:v>8.3946000000000005</c:v>
                </c:pt>
                <c:pt idx="133">
                  <c:v>8.5310009999999998</c:v>
                </c:pt>
                <c:pt idx="134">
                  <c:v>8.6696190000000009</c:v>
                </c:pt>
                <c:pt idx="135">
                  <c:v>8.8104890000000005</c:v>
                </c:pt>
                <c:pt idx="136">
                  <c:v>8.9536479999999994</c:v>
                </c:pt>
                <c:pt idx="137">
                  <c:v>9.0991330000000001</c:v>
                </c:pt>
                <c:pt idx="138">
                  <c:v>9.2469819999999991</c:v>
                </c:pt>
                <c:pt idx="139">
                  <c:v>9.3972329999999999</c:v>
                </c:pt>
                <c:pt idx="140">
                  <c:v>9.5499259999999992</c:v>
                </c:pt>
                <c:pt idx="141">
                  <c:v>9.7050999999999998</c:v>
                </c:pt>
                <c:pt idx="142">
                  <c:v>9.8627950000000002</c:v>
                </c:pt>
              </c:numCache>
            </c:numRef>
          </c:xVal>
          <c:yVal>
            <c:numRef>
              <c:f>発生電力!$S$4:$S$146</c:f>
              <c:numCache>
                <c:formatCode>General</c:formatCode>
                <c:ptCount val="143"/>
                <c:pt idx="0">
                  <c:v>1.6869640925544296E-3</c:v>
                </c:pt>
                <c:pt idx="1">
                  <c:v>2.36320678349427E-3</c:v>
                </c:pt>
                <c:pt idx="2">
                  <c:v>1.8485497161226793E-3</c:v>
                </c:pt>
                <c:pt idx="3">
                  <c:v>2.3868111058273191E-3</c:v>
                </c:pt>
                <c:pt idx="4">
                  <c:v>1.8220895942760299E-3</c:v>
                </c:pt>
                <c:pt idx="5">
                  <c:v>2.333818569832319E-3</c:v>
                </c:pt>
                <c:pt idx="6">
                  <c:v>1.77077215554123E-3</c:v>
                </c:pt>
                <c:pt idx="7">
                  <c:v>2.5000776174060294E-3</c:v>
                </c:pt>
                <c:pt idx="8">
                  <c:v>1.7692383821114697E-3</c:v>
                </c:pt>
                <c:pt idx="9">
                  <c:v>2.2700329329985195E-3</c:v>
                </c:pt>
                <c:pt idx="10">
                  <c:v>2.0354055325919997E-3</c:v>
                </c:pt>
                <c:pt idx="11">
                  <c:v>2.0213068441694701E-3</c:v>
                </c:pt>
                <c:pt idx="12">
                  <c:v>2.2277130290860796E-3</c:v>
                </c:pt>
                <c:pt idx="13">
                  <c:v>1.9055820494650795E-3</c:v>
                </c:pt>
                <c:pt idx="14">
                  <c:v>2.3372993914670698E-3</c:v>
                </c:pt>
                <c:pt idx="15">
                  <c:v>1.7533105696022695E-3</c:v>
                </c:pt>
                <c:pt idx="16">
                  <c:v>2.4191505771898802E-3</c:v>
                </c:pt>
                <c:pt idx="17">
                  <c:v>1.7346600669025198E-3</c:v>
                </c:pt>
                <c:pt idx="18">
                  <c:v>2.47003934809008E-3</c:v>
                </c:pt>
                <c:pt idx="19">
                  <c:v>1.8109641632545197E-3</c:v>
                </c:pt>
                <c:pt idx="20">
                  <c:v>2.4169851134986792E-3</c:v>
                </c:pt>
                <c:pt idx="21">
                  <c:v>1.8456815947249195E-3</c:v>
                </c:pt>
                <c:pt idx="22">
                  <c:v>2.33437744406208E-3</c:v>
                </c:pt>
                <c:pt idx="23">
                  <c:v>1.94477637924912E-3</c:v>
                </c:pt>
                <c:pt idx="24">
                  <c:v>2.1396319569720003E-3</c:v>
                </c:pt>
                <c:pt idx="25">
                  <c:v>2.2356363902846705E-3</c:v>
                </c:pt>
                <c:pt idx="26">
                  <c:v>1.9296148872010798E-3</c:v>
                </c:pt>
                <c:pt idx="27">
                  <c:v>2.3345960371274699E-3</c:v>
                </c:pt>
                <c:pt idx="28">
                  <c:v>1.8422843524919998E-3</c:v>
                </c:pt>
                <c:pt idx="29">
                  <c:v>2.4182045489069995E-3</c:v>
                </c:pt>
                <c:pt idx="30">
                  <c:v>1.7989257827707495E-3</c:v>
                </c:pt>
                <c:pt idx="31">
                  <c:v>2.2830788291137195E-3</c:v>
                </c:pt>
                <c:pt idx="32">
                  <c:v>2.1339580290187492E-3</c:v>
                </c:pt>
                <c:pt idx="33">
                  <c:v>1.9934442712298693E-3</c:v>
                </c:pt>
                <c:pt idx="34">
                  <c:v>2.3377405689004797E-3</c:v>
                </c:pt>
                <c:pt idx="35">
                  <c:v>1.7388294519156296E-3</c:v>
                </c:pt>
                <c:pt idx="36">
                  <c:v>2.4516197952811195E-3</c:v>
                </c:pt>
                <c:pt idx="37">
                  <c:v>1.8707351790961198E-3</c:v>
                </c:pt>
                <c:pt idx="38">
                  <c:v>2.0110291425811202E-3</c:v>
                </c:pt>
                <c:pt idx="39">
                  <c:v>2.3786122482072299E-3</c:v>
                </c:pt>
                <c:pt idx="40">
                  <c:v>1.7071367462136297E-3</c:v>
                </c:pt>
                <c:pt idx="41">
                  <c:v>2.4490278236467193E-3</c:v>
                </c:pt>
                <c:pt idx="42">
                  <c:v>1.6715999809166699E-3</c:v>
                </c:pt>
                <c:pt idx="43">
                  <c:v>2.4680748886567491E-3</c:v>
                </c:pt>
                <c:pt idx="44">
                  <c:v>1.7816566416482696E-3</c:v>
                </c:pt>
                <c:pt idx="45">
                  <c:v>2.1392717007588298E-3</c:v>
                </c:pt>
                <c:pt idx="46">
                  <c:v>2.1779369338079998E-3</c:v>
                </c:pt>
                <c:pt idx="47">
                  <c:v>1.8648064629187499E-3</c:v>
                </c:pt>
                <c:pt idx="48">
                  <c:v>3.1640884087679988E-3</c:v>
                </c:pt>
                <c:pt idx="49">
                  <c:v>1.72507850910912E-3</c:v>
                </c:pt>
                <c:pt idx="50">
                  <c:v>2.8485508292356797E-3</c:v>
                </c:pt>
                <c:pt idx="51">
                  <c:v>1.3283625082795201E-3</c:v>
                </c:pt>
                <c:pt idx="52">
                  <c:v>2.2226716874999999E-3</c:v>
                </c:pt>
                <c:pt idx="53">
                  <c:v>1.64846854546608E-3</c:v>
                </c:pt>
                <c:pt idx="54">
                  <c:v>2.1422260886641191E-3</c:v>
                </c:pt>
                <c:pt idx="55">
                  <c:v>2.5550416395514796E-3</c:v>
                </c:pt>
                <c:pt idx="56">
                  <c:v>1.7664334080122693E-3</c:v>
                </c:pt>
                <c:pt idx="57">
                  <c:v>2.1742213926768299E-3</c:v>
                </c:pt>
                <c:pt idx="58">
                  <c:v>2.3466715623889195E-3</c:v>
                </c:pt>
                <c:pt idx="59">
                  <c:v>1.8649663574150693E-3</c:v>
                </c:pt>
                <c:pt idx="60">
                  <c:v>2.3526405080966702E-3</c:v>
                </c:pt>
                <c:pt idx="61">
                  <c:v>1.7176448346859199E-3</c:v>
                </c:pt>
                <c:pt idx="62">
                  <c:v>2.4182643436224298E-3</c:v>
                </c:pt>
                <c:pt idx="63">
                  <c:v>1.8252561604319992E-3</c:v>
                </c:pt>
                <c:pt idx="64">
                  <c:v>2.0282994946752295E-3</c:v>
                </c:pt>
                <c:pt idx="65">
                  <c:v>2.4054711540156294E-3</c:v>
                </c:pt>
                <c:pt idx="66">
                  <c:v>1.90110877854348E-3</c:v>
                </c:pt>
                <c:pt idx="67">
                  <c:v>2.4883720973107497E-3</c:v>
                </c:pt>
                <c:pt idx="68">
                  <c:v>1.8922137448140295E-3</c:v>
                </c:pt>
                <c:pt idx="69">
                  <c:v>2.2017373338948294E-3</c:v>
                </c:pt>
                <c:pt idx="70">
                  <c:v>2.0016651130948799E-3</c:v>
                </c:pt>
                <c:pt idx="71">
                  <c:v>1.8523473249254701E-3</c:v>
                </c:pt>
                <c:pt idx="72">
                  <c:v>2.4807108013132802E-3</c:v>
                </c:pt>
                <c:pt idx="73">
                  <c:v>1.7681281016666698E-3</c:v>
                </c:pt>
                <c:pt idx="74">
                  <c:v>2.1650338318970701E-3</c:v>
                </c:pt>
                <c:pt idx="75">
                  <c:v>2.3420305797139198E-3</c:v>
                </c:pt>
                <c:pt idx="76">
                  <c:v>1.6427138651290798E-3</c:v>
                </c:pt>
                <c:pt idx="77">
                  <c:v>2.5834445387174698E-3</c:v>
                </c:pt>
                <c:pt idx="78">
                  <c:v>1.5811439303174692E-3</c:v>
                </c:pt>
                <c:pt idx="79">
                  <c:v>2.4623481841930797E-3</c:v>
                </c:pt>
                <c:pt idx="80">
                  <c:v>2.0214875959229995E-3</c:v>
                </c:pt>
                <c:pt idx="81">
                  <c:v>1.6981999076279997E-3</c:v>
                </c:pt>
                <c:pt idx="82">
                  <c:v>2.7020444309932791E-3</c:v>
                </c:pt>
                <c:pt idx="83">
                  <c:v>1.674945936075E-3</c:v>
                </c:pt>
                <c:pt idx="84">
                  <c:v>2.5504334528275189E-3</c:v>
                </c:pt>
                <c:pt idx="85">
                  <c:v>2.8958798431306791E-3</c:v>
                </c:pt>
                <c:pt idx="86">
                  <c:v>1.7798759843107497E-3</c:v>
                </c:pt>
                <c:pt idx="87">
                  <c:v>1.7556313952707498E-3</c:v>
                </c:pt>
                <c:pt idx="88">
                  <c:v>3.0712844991629992E-3</c:v>
                </c:pt>
                <c:pt idx="89">
                  <c:v>1.8474280023571194E-3</c:v>
                </c:pt>
                <c:pt idx="90">
                  <c:v>1.0866691841702699E-3</c:v>
                </c:pt>
                <c:pt idx="91">
                  <c:v>3.439240439547E-3</c:v>
                </c:pt>
                <c:pt idx="92">
                  <c:v>1.9653831374404789E-3</c:v>
                </c:pt>
                <c:pt idx="93">
                  <c:v>8.9423006788799989E-4</c:v>
                </c:pt>
                <c:pt idx="94">
                  <c:v>3.6349120606079988E-3</c:v>
                </c:pt>
                <c:pt idx="95">
                  <c:v>1.3955459154187497E-3</c:v>
                </c:pt>
                <c:pt idx="96">
                  <c:v>6.2792973004799996E-2</c:v>
                </c:pt>
                <c:pt idx="97">
                  <c:v>0.30525178536749992</c:v>
                </c:pt>
                <c:pt idx="98">
                  <c:v>0.6979510448831997</c:v>
                </c:pt>
                <c:pt idx="99">
                  <c:v>2.2386538279803005</c:v>
                </c:pt>
                <c:pt idx="100">
                  <c:v>1.9225689396587993</c:v>
                </c:pt>
                <c:pt idx="101">
                  <c:v>0.21290492455308296</c:v>
                </c:pt>
                <c:pt idx="102">
                  <c:v>0.27324496846872298</c:v>
                </c:pt>
                <c:pt idx="103">
                  <c:v>0.31354881546719993</c:v>
                </c:pt>
                <c:pt idx="104">
                  <c:v>0.28292909189137194</c:v>
                </c:pt>
                <c:pt idx="105">
                  <c:v>0.33825125567999986</c:v>
                </c:pt>
                <c:pt idx="106">
                  <c:v>0.38941912028279996</c:v>
                </c:pt>
                <c:pt idx="107">
                  <c:v>0.50665919729069997</c:v>
                </c:pt>
                <c:pt idx="108">
                  <c:v>1.0516353363674997</c:v>
                </c:pt>
                <c:pt idx="109">
                  <c:v>1.2196433363426997</c:v>
                </c:pt>
                <c:pt idx="110">
                  <c:v>0.3319241001132</c:v>
                </c:pt>
                <c:pt idx="111">
                  <c:v>0.11375712818500799</c:v>
                </c:pt>
                <c:pt idx="112">
                  <c:v>6.3771984184466973E-2</c:v>
                </c:pt>
                <c:pt idx="113">
                  <c:v>5.1920044850699995E-2</c:v>
                </c:pt>
                <c:pt idx="114">
                  <c:v>2.3216485546874995E-2</c:v>
                </c:pt>
                <c:pt idx="115">
                  <c:v>8.2809193436669988E-3</c:v>
                </c:pt>
                <c:pt idx="116">
                  <c:v>1.8355972147392E-2</c:v>
                </c:pt>
                <c:pt idx="117">
                  <c:v>1.2912517867499997E-2</c:v>
                </c:pt>
                <c:pt idx="118">
                  <c:v>2.0026191525122997E-4</c:v>
                </c:pt>
                <c:pt idx="119">
                  <c:v>2.1894900832224295E-3</c:v>
                </c:pt>
                <c:pt idx="120">
                  <c:v>2.8086320081041186E-3</c:v>
                </c:pt>
                <c:pt idx="121">
                  <c:v>1.3486656927763194E-3</c:v>
                </c:pt>
                <c:pt idx="122">
                  <c:v>2.2390878130795202E-3</c:v>
                </c:pt>
                <c:pt idx="123">
                  <c:v>1.1865946847069997E-3</c:v>
                </c:pt>
                <c:pt idx="124">
                  <c:v>2.0172762607207494E-3</c:v>
                </c:pt>
                <c:pt idx="125">
                  <c:v>1.8382007085869997E-3</c:v>
                </c:pt>
                <c:pt idx="126">
                  <c:v>3.1991104593119997E-3</c:v>
                </c:pt>
                <c:pt idx="127">
                  <c:v>4.0399883092919996E-3</c:v>
                </c:pt>
                <c:pt idx="128">
                  <c:v>2.1022318317607497E-3</c:v>
                </c:pt>
                <c:pt idx="129">
                  <c:v>9.1427793873003003E-4</c:v>
                </c:pt>
                <c:pt idx="130">
                  <c:v>2.8340329985762692E-3</c:v>
                </c:pt>
                <c:pt idx="131">
                  <c:v>1.2730030100707498E-3</c:v>
                </c:pt>
                <c:pt idx="132">
                  <c:v>3.6879663825119995E-3</c:v>
                </c:pt>
                <c:pt idx="133">
                  <c:v>4.7607892522679987E-3</c:v>
                </c:pt>
                <c:pt idx="134">
                  <c:v>2.9249124189516295E-3</c:v>
                </c:pt>
                <c:pt idx="135">
                  <c:v>3.9184555106999983E-3</c:v>
                </c:pt>
                <c:pt idx="136">
                  <c:v>4.6155680951519996E-3</c:v>
                </c:pt>
                <c:pt idx="137">
                  <c:v>4.4835409257707999E-4</c:v>
                </c:pt>
                <c:pt idx="138">
                  <c:v>3.7393015371506999E-4</c:v>
                </c:pt>
                <c:pt idx="139">
                  <c:v>4.7498283242669989E-3</c:v>
                </c:pt>
                <c:pt idx="140">
                  <c:v>3.5286029483519998E-3</c:v>
                </c:pt>
                <c:pt idx="141">
                  <c:v>1.1475736833134696E-3</c:v>
                </c:pt>
                <c:pt idx="142">
                  <c:v>3.4072965381869995E-3</c:v>
                </c:pt>
              </c:numCache>
            </c:numRef>
          </c:yVal>
          <c:smooth val="1"/>
          <c:extLst>
            <c:ext xmlns:c16="http://schemas.microsoft.com/office/drawing/2014/chart" uri="{C3380CC4-5D6E-409C-BE32-E72D297353CC}">
              <c16:uniqueId val="{00000004-B8DF-4B46-BB08-C5B84411FC53}"/>
            </c:ext>
          </c:extLst>
        </c:ser>
        <c:ser>
          <c:idx val="2"/>
          <c:order val="5"/>
          <c:tx>
            <c:strRef>
              <c:f>発生電力!$T$3</c:f>
              <c:strCache>
                <c:ptCount val="1"/>
                <c:pt idx="0">
                  <c:v>40KΩ</c:v>
                </c:pt>
              </c:strCache>
            </c:strRef>
          </c:tx>
          <c:spPr>
            <a:ln w="19050" cap="rnd">
              <a:solidFill>
                <a:schemeClr val="accent3"/>
              </a:solidFill>
              <a:round/>
            </a:ln>
            <a:effectLst/>
          </c:spPr>
          <c:marker>
            <c:symbol val="none"/>
          </c:marker>
          <c:xVal>
            <c:numRef>
              <c:f>発生電力!$N$4:$N$146</c:f>
              <c:numCache>
                <c:formatCode>General</c:formatCode>
                <c:ptCount val="143"/>
                <c:pt idx="0">
                  <c:v>1</c:v>
                </c:pt>
                <c:pt idx="1">
                  <c:v>1.016249</c:v>
                </c:pt>
                <c:pt idx="2">
                  <c:v>1.032761</c:v>
                </c:pt>
                <c:pt idx="3">
                  <c:v>1.049542</c:v>
                </c:pt>
                <c:pt idx="4">
                  <c:v>1.0665960000000001</c:v>
                </c:pt>
                <c:pt idx="5">
                  <c:v>1.0839270000000001</c:v>
                </c:pt>
                <c:pt idx="6">
                  <c:v>1.101539</c:v>
                </c:pt>
                <c:pt idx="7">
                  <c:v>1.1194379999999999</c:v>
                </c:pt>
                <c:pt idx="8">
                  <c:v>1.1376269999999999</c:v>
                </c:pt>
                <c:pt idx="9">
                  <c:v>1.156112</c:v>
                </c:pt>
                <c:pt idx="10">
                  <c:v>1.174898</c:v>
                </c:pt>
                <c:pt idx="11">
                  <c:v>1.193988</c:v>
                </c:pt>
                <c:pt idx="12">
                  <c:v>1.2133890000000001</c:v>
                </c:pt>
                <c:pt idx="13">
                  <c:v>1.2331049999999999</c:v>
                </c:pt>
                <c:pt idx="14">
                  <c:v>1.2531410000000001</c:v>
                </c:pt>
                <c:pt idx="15">
                  <c:v>1.2735030000000001</c:v>
                </c:pt>
                <c:pt idx="16">
                  <c:v>1.2941959999999999</c:v>
                </c:pt>
                <c:pt idx="17">
                  <c:v>1.3152250000000001</c:v>
                </c:pt>
                <c:pt idx="18">
                  <c:v>1.3365959999999999</c:v>
                </c:pt>
                <c:pt idx="19">
                  <c:v>1.3583130000000001</c:v>
                </c:pt>
                <c:pt idx="20">
                  <c:v>1.3803840000000001</c:v>
                </c:pt>
                <c:pt idx="21">
                  <c:v>1.402814</c:v>
                </c:pt>
                <c:pt idx="22">
                  <c:v>1.425608</c:v>
                </c:pt>
                <c:pt idx="23">
                  <c:v>1.4487719999999999</c:v>
                </c:pt>
                <c:pt idx="24">
                  <c:v>1.472313</c:v>
                </c:pt>
                <c:pt idx="25">
                  <c:v>1.4962359999999999</c:v>
                </c:pt>
                <c:pt idx="26">
                  <c:v>1.520548</c:v>
                </c:pt>
                <c:pt idx="27">
                  <c:v>1.5452539999999999</c:v>
                </c:pt>
                <c:pt idx="28">
                  <c:v>1.570363</c:v>
                </c:pt>
                <c:pt idx="29">
                  <c:v>1.595879</c:v>
                </c:pt>
                <c:pt idx="30">
                  <c:v>1.62181</c:v>
                </c:pt>
                <c:pt idx="31">
                  <c:v>1.6481619999999999</c:v>
                </c:pt>
                <c:pt idx="32">
                  <c:v>1.6749430000000001</c:v>
                </c:pt>
                <c:pt idx="33">
                  <c:v>1.702159</c:v>
                </c:pt>
                <c:pt idx="34">
                  <c:v>1.729816</c:v>
                </c:pt>
                <c:pt idx="35">
                  <c:v>1.757924</c:v>
                </c:pt>
                <c:pt idx="36">
                  <c:v>1.7864880000000001</c:v>
                </c:pt>
                <c:pt idx="37">
                  <c:v>1.8155159999999999</c:v>
                </c:pt>
                <c:pt idx="38">
                  <c:v>1.8450150000000001</c:v>
                </c:pt>
                <c:pt idx="39">
                  <c:v>1.874995</c:v>
                </c:pt>
                <c:pt idx="40">
                  <c:v>1.9054610000000001</c:v>
                </c:pt>
                <c:pt idx="41">
                  <c:v>1.9364220000000001</c:v>
                </c:pt>
                <c:pt idx="42">
                  <c:v>1.967886</c:v>
                </c:pt>
                <c:pt idx="43">
                  <c:v>1.999862</c:v>
                </c:pt>
                <c:pt idx="44">
                  <c:v>2.0323570000000002</c:v>
                </c:pt>
                <c:pt idx="45">
                  <c:v>2.0653800000000002</c:v>
                </c:pt>
                <c:pt idx="46">
                  <c:v>2.0989399999999998</c:v>
                </c:pt>
                <c:pt idx="47">
                  <c:v>2.1330450000000001</c:v>
                </c:pt>
                <c:pt idx="48">
                  <c:v>2.1677040000000001</c:v>
                </c:pt>
                <c:pt idx="49">
                  <c:v>2.2029260000000002</c:v>
                </c:pt>
                <c:pt idx="50">
                  <c:v>2.238721</c:v>
                </c:pt>
                <c:pt idx="51">
                  <c:v>2.2750970000000001</c:v>
                </c:pt>
                <c:pt idx="52">
                  <c:v>2.312065</c:v>
                </c:pt>
                <c:pt idx="53">
                  <c:v>2.3496329999999999</c:v>
                </c:pt>
                <c:pt idx="54">
                  <c:v>2.3878110000000001</c:v>
                </c:pt>
                <c:pt idx="55">
                  <c:v>2.4266100000000002</c:v>
                </c:pt>
                <c:pt idx="56">
                  <c:v>2.4660389999999999</c:v>
                </c:pt>
                <c:pt idx="57">
                  <c:v>2.5061089999999999</c:v>
                </c:pt>
                <c:pt idx="58">
                  <c:v>2.5468299999999999</c:v>
                </c:pt>
                <c:pt idx="59">
                  <c:v>2.5882130000000001</c:v>
                </c:pt>
                <c:pt idx="60">
                  <c:v>2.6302680000000001</c:v>
                </c:pt>
                <c:pt idx="61">
                  <c:v>2.673006</c:v>
                </c:pt>
                <c:pt idx="62">
                  <c:v>2.7164389999999998</c:v>
                </c:pt>
                <c:pt idx="63">
                  <c:v>2.7605780000000002</c:v>
                </c:pt>
                <c:pt idx="64">
                  <c:v>2.805434</c:v>
                </c:pt>
                <c:pt idx="65">
                  <c:v>2.8510179999999998</c:v>
                </c:pt>
                <c:pt idx="66">
                  <c:v>2.8973439999999999</c:v>
                </c:pt>
                <c:pt idx="67">
                  <c:v>2.9444219999999999</c:v>
                </c:pt>
                <c:pt idx="68">
                  <c:v>2.9922650000000002</c:v>
                </c:pt>
                <c:pt idx="69">
                  <c:v>3.0408849999999998</c:v>
                </c:pt>
                <c:pt idx="70">
                  <c:v>3.0902949999999998</c:v>
                </c:pt>
                <c:pt idx="71">
                  <c:v>3.1405090000000002</c:v>
                </c:pt>
                <c:pt idx="72">
                  <c:v>3.191538</c:v>
                </c:pt>
                <c:pt idx="73">
                  <c:v>3.2433960000000002</c:v>
                </c:pt>
                <c:pt idx="74">
                  <c:v>3.2960970000000001</c:v>
                </c:pt>
                <c:pt idx="75">
                  <c:v>3.3496540000000001</c:v>
                </c:pt>
                <c:pt idx="76">
                  <c:v>3.4040819999999998</c:v>
                </c:pt>
                <c:pt idx="77">
                  <c:v>3.4593940000000001</c:v>
                </c:pt>
                <c:pt idx="78">
                  <c:v>3.5156040000000002</c:v>
                </c:pt>
                <c:pt idx="79">
                  <c:v>3.5727280000000001</c:v>
                </c:pt>
                <c:pt idx="80">
                  <c:v>3.6307809999999998</c:v>
                </c:pt>
                <c:pt idx="81">
                  <c:v>3.6897760000000002</c:v>
                </c:pt>
                <c:pt idx="82">
                  <c:v>3.74973</c:v>
                </c:pt>
                <c:pt idx="83">
                  <c:v>3.8106580000000001</c:v>
                </c:pt>
                <c:pt idx="84">
                  <c:v>3.872576</c:v>
                </c:pt>
                <c:pt idx="85">
                  <c:v>3.9355009999999999</c:v>
                </c:pt>
                <c:pt idx="86">
                  <c:v>3.999447</c:v>
                </c:pt>
                <c:pt idx="87">
                  <c:v>4.0644330000000002</c:v>
                </c:pt>
                <c:pt idx="88">
                  <c:v>4.1304749999999997</c:v>
                </c:pt>
                <c:pt idx="89">
                  <c:v>4.1975899999999999</c:v>
                </c:pt>
                <c:pt idx="90">
                  <c:v>4.2657949999999998</c:v>
                </c:pt>
                <c:pt idx="91">
                  <c:v>4.3351090000000001</c:v>
                </c:pt>
                <c:pt idx="92">
                  <c:v>4.4055489999999997</c:v>
                </c:pt>
                <c:pt idx="93">
                  <c:v>4.4771330000000003</c:v>
                </c:pt>
                <c:pt idx="94">
                  <c:v>4.5498810000000001</c:v>
                </c:pt>
                <c:pt idx="95">
                  <c:v>4.6238099999999998</c:v>
                </c:pt>
                <c:pt idx="96">
                  <c:v>4.6989409999999996</c:v>
                </c:pt>
                <c:pt idx="97">
                  <c:v>4.7752929999999996</c:v>
                </c:pt>
                <c:pt idx="98">
                  <c:v>4.8528849999999997</c:v>
                </c:pt>
                <c:pt idx="99">
                  <c:v>4.9317380000000002</c:v>
                </c:pt>
                <c:pt idx="100">
                  <c:v>5.0118720000000003</c:v>
                </c:pt>
                <c:pt idx="101">
                  <c:v>5.0933089999999996</c:v>
                </c:pt>
                <c:pt idx="102">
                  <c:v>5.1760679999999999</c:v>
                </c:pt>
                <c:pt idx="103">
                  <c:v>5.260173</c:v>
                </c:pt>
                <c:pt idx="104">
                  <c:v>5.3456440000000001</c:v>
                </c:pt>
                <c:pt idx="105">
                  <c:v>5.4325029999999996</c:v>
                </c:pt>
                <c:pt idx="106">
                  <c:v>5.5207740000000003</c:v>
                </c:pt>
                <c:pt idx="107">
                  <c:v>5.6104799999999999</c:v>
                </c:pt>
                <c:pt idx="108">
                  <c:v>5.7016429999999998</c:v>
                </c:pt>
                <c:pt idx="109">
                  <c:v>5.7942869999999997</c:v>
                </c:pt>
                <c:pt idx="110">
                  <c:v>5.8884369999999997</c:v>
                </c:pt>
                <c:pt idx="111">
                  <c:v>5.9841160000000002</c:v>
                </c:pt>
                <c:pt idx="112">
                  <c:v>6.0813499999999996</c:v>
                </c:pt>
                <c:pt idx="113">
                  <c:v>6.1801640000000004</c:v>
                </c:pt>
                <c:pt idx="114">
                  <c:v>6.2805840000000002</c:v>
                </c:pt>
                <c:pt idx="115">
                  <c:v>6.3826349999999996</c:v>
                </c:pt>
                <c:pt idx="116">
                  <c:v>6.4863439999999999</c:v>
                </c:pt>
                <c:pt idx="117">
                  <c:v>6.5917389999999996</c:v>
                </c:pt>
                <c:pt idx="118">
                  <c:v>6.6988459999999996</c:v>
                </c:pt>
                <c:pt idx="119">
                  <c:v>6.8076939999999997</c:v>
                </c:pt>
                <c:pt idx="120">
                  <c:v>6.91831</c:v>
                </c:pt>
                <c:pt idx="121">
                  <c:v>7.0307230000000001</c:v>
                </c:pt>
                <c:pt idx="122">
                  <c:v>7.1449629999999997</c:v>
                </c:pt>
                <c:pt idx="123">
                  <c:v>7.2610599999999996</c:v>
                </c:pt>
                <c:pt idx="124">
                  <c:v>7.3790420000000001</c:v>
                </c:pt>
                <c:pt idx="125">
                  <c:v>7.4989420000000004</c:v>
                </c:pt>
                <c:pt idx="126">
                  <c:v>7.6207900000000004</c:v>
                </c:pt>
                <c:pt idx="127">
                  <c:v>7.744618</c:v>
                </c:pt>
                <c:pt idx="128">
                  <c:v>7.8704580000000002</c:v>
                </c:pt>
                <c:pt idx="129">
                  <c:v>7.9983430000000002</c:v>
                </c:pt>
                <c:pt idx="130">
                  <c:v>8.1283049999999992</c:v>
                </c:pt>
                <c:pt idx="131">
                  <c:v>8.2603790000000004</c:v>
                </c:pt>
                <c:pt idx="132">
                  <c:v>8.3946000000000005</c:v>
                </c:pt>
                <c:pt idx="133">
                  <c:v>8.5310009999999998</c:v>
                </c:pt>
                <c:pt idx="134">
                  <c:v>8.6696190000000009</c:v>
                </c:pt>
                <c:pt idx="135">
                  <c:v>8.8104890000000005</c:v>
                </c:pt>
                <c:pt idx="136">
                  <c:v>8.9536479999999994</c:v>
                </c:pt>
                <c:pt idx="137">
                  <c:v>9.0991330000000001</c:v>
                </c:pt>
                <c:pt idx="138">
                  <c:v>9.2469819999999991</c:v>
                </c:pt>
                <c:pt idx="139">
                  <c:v>9.3972329999999999</c:v>
                </c:pt>
                <c:pt idx="140">
                  <c:v>9.5499259999999992</c:v>
                </c:pt>
                <c:pt idx="141">
                  <c:v>9.7050999999999998</c:v>
                </c:pt>
                <c:pt idx="142">
                  <c:v>9.8627950000000002</c:v>
                </c:pt>
              </c:numCache>
            </c:numRef>
          </c:xVal>
          <c:yVal>
            <c:numRef>
              <c:f>発生電力!$T$4:$T$146</c:f>
              <c:numCache>
                <c:formatCode>General</c:formatCode>
                <c:ptCount val="143"/>
                <c:pt idx="0">
                  <c:v>1.3603059579944024E-3</c:v>
                </c:pt>
                <c:pt idx="1">
                  <c:v>1.8101260499855619E-3</c:v>
                </c:pt>
                <c:pt idx="2">
                  <c:v>1.3291178834390622E-3</c:v>
                </c:pt>
                <c:pt idx="3">
                  <c:v>1.84197799658601E-3</c:v>
                </c:pt>
                <c:pt idx="4">
                  <c:v>1.3055915478375224E-3</c:v>
                </c:pt>
                <c:pt idx="5">
                  <c:v>1.8434497611689998E-3</c:v>
                </c:pt>
                <c:pt idx="6">
                  <c:v>1.3559050265922225E-3</c:v>
                </c:pt>
                <c:pt idx="7">
                  <c:v>1.7827508952893024E-3</c:v>
                </c:pt>
                <c:pt idx="8">
                  <c:v>1.4493170622132223E-3</c:v>
                </c:pt>
                <c:pt idx="9">
                  <c:v>1.6906721668222501E-3</c:v>
                </c:pt>
                <c:pt idx="10">
                  <c:v>1.4965868128554221E-3</c:v>
                </c:pt>
                <c:pt idx="11">
                  <c:v>1.5687243114125618E-3</c:v>
                </c:pt>
                <c:pt idx="12">
                  <c:v>1.6120643212739025E-3</c:v>
                </c:pt>
                <c:pt idx="13">
                  <c:v>1.4886729265104223E-3</c:v>
                </c:pt>
                <c:pt idx="14">
                  <c:v>1.7555421884765622E-3</c:v>
                </c:pt>
                <c:pt idx="15">
                  <c:v>1.3496466818747022E-3</c:v>
                </c:pt>
                <c:pt idx="16">
                  <c:v>1.8425179282784399E-3</c:v>
                </c:pt>
                <c:pt idx="17">
                  <c:v>1.35110076226596E-3</c:v>
                </c:pt>
                <c:pt idx="18">
                  <c:v>1.8064057542734021E-3</c:v>
                </c:pt>
                <c:pt idx="19">
                  <c:v>1.4303552438451601E-3</c:v>
                </c:pt>
                <c:pt idx="20">
                  <c:v>1.714144072635562E-3</c:v>
                </c:pt>
                <c:pt idx="21">
                  <c:v>1.5976073948285017E-3</c:v>
                </c:pt>
                <c:pt idx="22">
                  <c:v>1.5232000255640098E-3</c:v>
                </c:pt>
                <c:pt idx="23">
                  <c:v>1.7369390895210226E-3</c:v>
                </c:pt>
                <c:pt idx="24">
                  <c:v>1.3592718606474225E-3</c:v>
                </c:pt>
                <c:pt idx="25">
                  <c:v>1.8214074737820899E-3</c:v>
                </c:pt>
                <c:pt idx="26">
                  <c:v>1.3478217363275622E-3</c:v>
                </c:pt>
                <c:pt idx="27">
                  <c:v>1.7825502208352394E-3</c:v>
                </c:pt>
                <c:pt idx="28">
                  <c:v>1.4101816626144901E-3</c:v>
                </c:pt>
                <c:pt idx="29">
                  <c:v>1.7576531003780094E-3</c:v>
                </c:pt>
                <c:pt idx="30">
                  <c:v>1.4239210962267224E-3</c:v>
                </c:pt>
                <c:pt idx="31">
                  <c:v>1.5873134889276897E-3</c:v>
                </c:pt>
                <c:pt idx="32">
                  <c:v>1.6451721675990222E-3</c:v>
                </c:pt>
                <c:pt idx="33">
                  <c:v>1.4305375161806399E-3</c:v>
                </c:pt>
                <c:pt idx="34">
                  <c:v>1.7530809947721221E-3</c:v>
                </c:pt>
                <c:pt idx="35">
                  <c:v>1.3775140619327023E-3</c:v>
                </c:pt>
                <c:pt idx="36">
                  <c:v>1.8535700640974393E-3</c:v>
                </c:pt>
                <c:pt idx="37">
                  <c:v>1.3130557562936024E-3</c:v>
                </c:pt>
                <c:pt idx="38">
                  <c:v>1.8533568657802496E-3</c:v>
                </c:pt>
                <c:pt idx="39">
                  <c:v>1.3157873645450622E-3</c:v>
                </c:pt>
                <c:pt idx="40">
                  <c:v>1.7801414073363598E-3</c:v>
                </c:pt>
                <c:pt idx="41">
                  <c:v>1.5218255827667022E-3</c:v>
                </c:pt>
                <c:pt idx="42">
                  <c:v>1.4978683022004897E-3</c:v>
                </c:pt>
                <c:pt idx="43">
                  <c:v>1.6792925339750395E-3</c:v>
                </c:pt>
                <c:pt idx="44">
                  <c:v>1.4190452327979223E-3</c:v>
                </c:pt>
                <c:pt idx="45">
                  <c:v>1.8797216156643593E-3</c:v>
                </c:pt>
                <c:pt idx="46">
                  <c:v>1.2655774129473223E-3</c:v>
                </c:pt>
                <c:pt idx="47">
                  <c:v>1.9590520346499597E-3</c:v>
                </c:pt>
                <c:pt idx="48">
                  <c:v>1.2911741674724022E-3</c:v>
                </c:pt>
                <c:pt idx="49">
                  <c:v>2.2129830658170224E-3</c:v>
                </c:pt>
                <c:pt idx="50">
                  <c:v>1.3686651910701222E-3</c:v>
                </c:pt>
                <c:pt idx="51">
                  <c:v>2.4787448064089996E-3</c:v>
                </c:pt>
                <c:pt idx="52">
                  <c:v>1.2793951277122496E-3</c:v>
                </c:pt>
                <c:pt idx="53">
                  <c:v>2.1471446790018219E-3</c:v>
                </c:pt>
                <c:pt idx="54">
                  <c:v>1.882447112529E-3</c:v>
                </c:pt>
                <c:pt idx="55">
                  <c:v>1.2230384763744901E-3</c:v>
                </c:pt>
                <c:pt idx="56">
                  <c:v>1.7749101795320019E-3</c:v>
                </c:pt>
                <c:pt idx="57">
                  <c:v>1.5601026702564897E-3</c:v>
                </c:pt>
                <c:pt idx="58">
                  <c:v>1.4472819027180899E-3</c:v>
                </c:pt>
                <c:pt idx="59">
                  <c:v>1.7740553728068896E-3</c:v>
                </c:pt>
                <c:pt idx="60">
                  <c:v>1.3505592690009223E-3</c:v>
                </c:pt>
                <c:pt idx="61">
                  <c:v>1.7231902163715594E-3</c:v>
                </c:pt>
                <c:pt idx="62">
                  <c:v>1.8098637046880626E-3</c:v>
                </c:pt>
                <c:pt idx="63">
                  <c:v>1.2424810718223225E-3</c:v>
                </c:pt>
                <c:pt idx="64">
                  <c:v>1.7441919644979596E-3</c:v>
                </c:pt>
                <c:pt idx="65">
                  <c:v>1.4574097054400623E-3</c:v>
                </c:pt>
                <c:pt idx="66">
                  <c:v>1.6128665991729226E-3</c:v>
                </c:pt>
                <c:pt idx="67">
                  <c:v>1.6935888632961598E-3</c:v>
                </c:pt>
                <c:pt idx="68">
                  <c:v>1.229791061744302E-3</c:v>
                </c:pt>
                <c:pt idx="69">
                  <c:v>1.8617776986650616E-3</c:v>
                </c:pt>
                <c:pt idx="70">
                  <c:v>1.2826564782080624E-3</c:v>
                </c:pt>
                <c:pt idx="71">
                  <c:v>1.90976175664569E-3</c:v>
                </c:pt>
                <c:pt idx="72">
                  <c:v>1.7108914681102493E-3</c:v>
                </c:pt>
                <c:pt idx="73">
                  <c:v>1.2306202595555624E-3</c:v>
                </c:pt>
                <c:pt idx="74">
                  <c:v>1.8852890951988896E-3</c:v>
                </c:pt>
                <c:pt idx="75">
                  <c:v>1.7455876726076096E-3</c:v>
                </c:pt>
                <c:pt idx="76">
                  <c:v>1.3107346440782398E-3</c:v>
                </c:pt>
                <c:pt idx="77">
                  <c:v>2.0005823805383021E-3</c:v>
                </c:pt>
                <c:pt idx="78">
                  <c:v>1.1626688885765621E-3</c:v>
                </c:pt>
                <c:pt idx="79">
                  <c:v>1.962966181375102E-3</c:v>
                </c:pt>
                <c:pt idx="80">
                  <c:v>1.4030144280188098E-3</c:v>
                </c:pt>
                <c:pt idx="81">
                  <c:v>1.553328498276E-3</c:v>
                </c:pt>
                <c:pt idx="82">
                  <c:v>2.0693646768708226E-3</c:v>
                </c:pt>
                <c:pt idx="83">
                  <c:v>1.5767857548216893E-3</c:v>
                </c:pt>
                <c:pt idx="84">
                  <c:v>1.6456070121876219E-3</c:v>
                </c:pt>
                <c:pt idx="85">
                  <c:v>2.0728522754181224E-3</c:v>
                </c:pt>
                <c:pt idx="86">
                  <c:v>1.0391436375176023E-3</c:v>
                </c:pt>
                <c:pt idx="87">
                  <c:v>2.2898241758722501E-3</c:v>
                </c:pt>
                <c:pt idx="88">
                  <c:v>1.2974497101922496E-3</c:v>
                </c:pt>
                <c:pt idx="89">
                  <c:v>9.8773166063961001E-4</c:v>
                </c:pt>
                <c:pt idx="90">
                  <c:v>2.2280049180900901E-3</c:v>
                </c:pt>
                <c:pt idx="91">
                  <c:v>2.3574255228809996E-3</c:v>
                </c:pt>
                <c:pt idx="92">
                  <c:v>9.8883334880099996E-4</c:v>
                </c:pt>
                <c:pt idx="93">
                  <c:v>2.5374435071602503E-3</c:v>
                </c:pt>
                <c:pt idx="94">
                  <c:v>2.8380911082322496E-3</c:v>
                </c:pt>
                <c:pt idx="95">
                  <c:v>9.5648282640035964E-4</c:v>
                </c:pt>
                <c:pt idx="96">
                  <c:v>1.3646326786742245E-2</c:v>
                </c:pt>
                <c:pt idx="97">
                  <c:v>0.25080961878089991</c:v>
                </c:pt>
                <c:pt idx="98">
                  <c:v>0.52805902881622491</c:v>
                </c:pt>
                <c:pt idx="99">
                  <c:v>1.8173296890224993</c:v>
                </c:pt>
                <c:pt idx="100">
                  <c:v>1.4478405502499996</c:v>
                </c:pt>
                <c:pt idx="101">
                  <c:v>0.21781172833491594</c:v>
                </c:pt>
                <c:pt idx="102">
                  <c:v>0.19171197907409027</c:v>
                </c:pt>
                <c:pt idx="103">
                  <c:v>0.2033038098977602</c:v>
                </c:pt>
                <c:pt idx="104">
                  <c:v>0.1722230632542622</c:v>
                </c:pt>
                <c:pt idx="105">
                  <c:v>0.18611420464742401</c:v>
                </c:pt>
                <c:pt idx="106">
                  <c:v>0.24319201699822493</c:v>
                </c:pt>
                <c:pt idx="107">
                  <c:v>0.46292082820402497</c:v>
                </c:pt>
                <c:pt idx="108">
                  <c:v>0.82057498266239992</c:v>
                </c:pt>
                <c:pt idx="109">
                  <c:v>0.8836374540816001</c:v>
                </c:pt>
                <c:pt idx="110">
                  <c:v>0.38934610174102496</c:v>
                </c:pt>
                <c:pt idx="111">
                  <c:v>7.6006976367203966E-2</c:v>
                </c:pt>
                <c:pt idx="112">
                  <c:v>3.298606922249999E-2</c:v>
                </c:pt>
                <c:pt idx="113">
                  <c:v>2.3666746063103993E-2</c:v>
                </c:pt>
                <c:pt idx="114">
                  <c:v>7.52665233215025E-3</c:v>
                </c:pt>
                <c:pt idx="115">
                  <c:v>3.8055543130889992E-3</c:v>
                </c:pt>
                <c:pt idx="116">
                  <c:v>3.9138093722249998E-3</c:v>
                </c:pt>
                <c:pt idx="117">
                  <c:v>1.0290641657408998E-2</c:v>
                </c:pt>
                <c:pt idx="118">
                  <c:v>3.2050809950760002E-3</c:v>
                </c:pt>
                <c:pt idx="119">
                  <c:v>2.4479841122122493E-3</c:v>
                </c:pt>
                <c:pt idx="120">
                  <c:v>1.3816177008795225E-3</c:v>
                </c:pt>
                <c:pt idx="121">
                  <c:v>8.1578315581112241E-4</c:v>
                </c:pt>
                <c:pt idx="122">
                  <c:v>1.6572181427010225E-3</c:v>
                </c:pt>
                <c:pt idx="123">
                  <c:v>9.0841647994832208E-4</c:v>
                </c:pt>
                <c:pt idx="124">
                  <c:v>1.6463398360550621E-3</c:v>
                </c:pt>
                <c:pt idx="125">
                  <c:v>1.0707800997035025E-3</c:v>
                </c:pt>
                <c:pt idx="126">
                  <c:v>2.7772322490089989E-3</c:v>
                </c:pt>
                <c:pt idx="127">
                  <c:v>6.5383282672402468E-3</c:v>
                </c:pt>
                <c:pt idx="128">
                  <c:v>2.5900605313222502E-5</c:v>
                </c:pt>
                <c:pt idx="129">
                  <c:v>2.0588867843886229E-3</c:v>
                </c:pt>
                <c:pt idx="130">
                  <c:v>3.3070222644839991E-3</c:v>
                </c:pt>
                <c:pt idx="131">
                  <c:v>3.0351528245609995E-3</c:v>
                </c:pt>
                <c:pt idx="132">
                  <c:v>3.2057201547562499E-3</c:v>
                </c:pt>
                <c:pt idx="133">
                  <c:v>1.4815573386177598E-3</c:v>
                </c:pt>
                <c:pt idx="134">
                  <c:v>3.4104665606399991E-4</c:v>
                </c:pt>
                <c:pt idx="135">
                  <c:v>4.5057321742409994E-3</c:v>
                </c:pt>
                <c:pt idx="136">
                  <c:v>5.074224780816E-3</c:v>
                </c:pt>
                <c:pt idx="137">
                  <c:v>7.7348871007222489E-5</c:v>
                </c:pt>
                <c:pt idx="138">
                  <c:v>8.3456775579024E-4</c:v>
                </c:pt>
                <c:pt idx="139">
                  <c:v>9.4445685312488962E-4</c:v>
                </c:pt>
                <c:pt idx="140">
                  <c:v>1.5354272960769598E-3</c:v>
                </c:pt>
                <c:pt idx="141">
                  <c:v>2.7870599636009991E-3</c:v>
                </c:pt>
                <c:pt idx="142">
                  <c:v>7.9928990910902234E-4</c:v>
                </c:pt>
              </c:numCache>
            </c:numRef>
          </c:yVal>
          <c:smooth val="1"/>
          <c:extLst>
            <c:ext xmlns:c16="http://schemas.microsoft.com/office/drawing/2014/chart" uri="{C3380CC4-5D6E-409C-BE32-E72D297353CC}">
              <c16:uniqueId val="{00000005-B8DF-4B46-BB08-C5B84411FC53}"/>
            </c:ext>
          </c:extLst>
        </c:ser>
        <c:ser>
          <c:idx val="1"/>
          <c:order val="6"/>
          <c:tx>
            <c:strRef>
              <c:f>発生電力!$U$3</c:f>
              <c:strCache>
                <c:ptCount val="1"/>
                <c:pt idx="0">
                  <c:v>50KΩ</c:v>
                </c:pt>
              </c:strCache>
            </c:strRef>
          </c:tx>
          <c:spPr>
            <a:ln w="19050" cap="rnd">
              <a:solidFill>
                <a:schemeClr val="accent2"/>
              </a:solidFill>
              <a:round/>
            </a:ln>
            <a:effectLst/>
          </c:spPr>
          <c:marker>
            <c:symbol val="none"/>
          </c:marker>
          <c:xVal>
            <c:numRef>
              <c:f>発生電力!$N$4:$N$146</c:f>
              <c:numCache>
                <c:formatCode>General</c:formatCode>
                <c:ptCount val="143"/>
                <c:pt idx="0">
                  <c:v>1</c:v>
                </c:pt>
                <c:pt idx="1">
                  <c:v>1.016249</c:v>
                </c:pt>
                <c:pt idx="2">
                  <c:v>1.032761</c:v>
                </c:pt>
                <c:pt idx="3">
                  <c:v>1.049542</c:v>
                </c:pt>
                <c:pt idx="4">
                  <c:v>1.0665960000000001</c:v>
                </c:pt>
                <c:pt idx="5">
                  <c:v>1.0839270000000001</c:v>
                </c:pt>
                <c:pt idx="6">
                  <c:v>1.101539</c:v>
                </c:pt>
                <c:pt idx="7">
                  <c:v>1.1194379999999999</c:v>
                </c:pt>
                <c:pt idx="8">
                  <c:v>1.1376269999999999</c:v>
                </c:pt>
                <c:pt idx="9">
                  <c:v>1.156112</c:v>
                </c:pt>
                <c:pt idx="10">
                  <c:v>1.174898</c:v>
                </c:pt>
                <c:pt idx="11">
                  <c:v>1.193988</c:v>
                </c:pt>
                <c:pt idx="12">
                  <c:v>1.2133890000000001</c:v>
                </c:pt>
                <c:pt idx="13">
                  <c:v>1.2331049999999999</c:v>
                </c:pt>
                <c:pt idx="14">
                  <c:v>1.2531410000000001</c:v>
                </c:pt>
                <c:pt idx="15">
                  <c:v>1.2735030000000001</c:v>
                </c:pt>
                <c:pt idx="16">
                  <c:v>1.2941959999999999</c:v>
                </c:pt>
                <c:pt idx="17">
                  <c:v>1.3152250000000001</c:v>
                </c:pt>
                <c:pt idx="18">
                  <c:v>1.3365959999999999</c:v>
                </c:pt>
                <c:pt idx="19">
                  <c:v>1.3583130000000001</c:v>
                </c:pt>
                <c:pt idx="20">
                  <c:v>1.3803840000000001</c:v>
                </c:pt>
                <c:pt idx="21">
                  <c:v>1.402814</c:v>
                </c:pt>
                <c:pt idx="22">
                  <c:v>1.425608</c:v>
                </c:pt>
                <c:pt idx="23">
                  <c:v>1.4487719999999999</c:v>
                </c:pt>
                <c:pt idx="24">
                  <c:v>1.472313</c:v>
                </c:pt>
                <c:pt idx="25">
                  <c:v>1.4962359999999999</c:v>
                </c:pt>
                <c:pt idx="26">
                  <c:v>1.520548</c:v>
                </c:pt>
                <c:pt idx="27">
                  <c:v>1.5452539999999999</c:v>
                </c:pt>
                <c:pt idx="28">
                  <c:v>1.570363</c:v>
                </c:pt>
                <c:pt idx="29">
                  <c:v>1.595879</c:v>
                </c:pt>
                <c:pt idx="30">
                  <c:v>1.62181</c:v>
                </c:pt>
                <c:pt idx="31">
                  <c:v>1.6481619999999999</c:v>
                </c:pt>
                <c:pt idx="32">
                  <c:v>1.6749430000000001</c:v>
                </c:pt>
                <c:pt idx="33">
                  <c:v>1.702159</c:v>
                </c:pt>
                <c:pt idx="34">
                  <c:v>1.729816</c:v>
                </c:pt>
                <c:pt idx="35">
                  <c:v>1.757924</c:v>
                </c:pt>
                <c:pt idx="36">
                  <c:v>1.7864880000000001</c:v>
                </c:pt>
                <c:pt idx="37">
                  <c:v>1.8155159999999999</c:v>
                </c:pt>
                <c:pt idx="38">
                  <c:v>1.8450150000000001</c:v>
                </c:pt>
                <c:pt idx="39">
                  <c:v>1.874995</c:v>
                </c:pt>
                <c:pt idx="40">
                  <c:v>1.9054610000000001</c:v>
                </c:pt>
                <c:pt idx="41">
                  <c:v>1.9364220000000001</c:v>
                </c:pt>
                <c:pt idx="42">
                  <c:v>1.967886</c:v>
                </c:pt>
                <c:pt idx="43">
                  <c:v>1.999862</c:v>
                </c:pt>
                <c:pt idx="44">
                  <c:v>2.0323570000000002</c:v>
                </c:pt>
                <c:pt idx="45">
                  <c:v>2.0653800000000002</c:v>
                </c:pt>
                <c:pt idx="46">
                  <c:v>2.0989399999999998</c:v>
                </c:pt>
                <c:pt idx="47">
                  <c:v>2.1330450000000001</c:v>
                </c:pt>
                <c:pt idx="48">
                  <c:v>2.1677040000000001</c:v>
                </c:pt>
                <c:pt idx="49">
                  <c:v>2.2029260000000002</c:v>
                </c:pt>
                <c:pt idx="50">
                  <c:v>2.238721</c:v>
                </c:pt>
                <c:pt idx="51">
                  <c:v>2.2750970000000001</c:v>
                </c:pt>
                <c:pt idx="52">
                  <c:v>2.312065</c:v>
                </c:pt>
                <c:pt idx="53">
                  <c:v>2.3496329999999999</c:v>
                </c:pt>
                <c:pt idx="54">
                  <c:v>2.3878110000000001</c:v>
                </c:pt>
                <c:pt idx="55">
                  <c:v>2.4266100000000002</c:v>
                </c:pt>
                <c:pt idx="56">
                  <c:v>2.4660389999999999</c:v>
                </c:pt>
                <c:pt idx="57">
                  <c:v>2.5061089999999999</c:v>
                </c:pt>
                <c:pt idx="58">
                  <c:v>2.5468299999999999</c:v>
                </c:pt>
                <c:pt idx="59">
                  <c:v>2.5882130000000001</c:v>
                </c:pt>
                <c:pt idx="60">
                  <c:v>2.6302680000000001</c:v>
                </c:pt>
                <c:pt idx="61">
                  <c:v>2.673006</c:v>
                </c:pt>
                <c:pt idx="62">
                  <c:v>2.7164389999999998</c:v>
                </c:pt>
                <c:pt idx="63">
                  <c:v>2.7605780000000002</c:v>
                </c:pt>
                <c:pt idx="64">
                  <c:v>2.805434</c:v>
                </c:pt>
                <c:pt idx="65">
                  <c:v>2.8510179999999998</c:v>
                </c:pt>
                <c:pt idx="66">
                  <c:v>2.8973439999999999</c:v>
                </c:pt>
                <c:pt idx="67">
                  <c:v>2.9444219999999999</c:v>
                </c:pt>
                <c:pt idx="68">
                  <c:v>2.9922650000000002</c:v>
                </c:pt>
                <c:pt idx="69">
                  <c:v>3.0408849999999998</c:v>
                </c:pt>
                <c:pt idx="70">
                  <c:v>3.0902949999999998</c:v>
                </c:pt>
                <c:pt idx="71">
                  <c:v>3.1405090000000002</c:v>
                </c:pt>
                <c:pt idx="72">
                  <c:v>3.191538</c:v>
                </c:pt>
                <c:pt idx="73">
                  <c:v>3.2433960000000002</c:v>
                </c:pt>
                <c:pt idx="74">
                  <c:v>3.2960970000000001</c:v>
                </c:pt>
                <c:pt idx="75">
                  <c:v>3.3496540000000001</c:v>
                </c:pt>
                <c:pt idx="76">
                  <c:v>3.4040819999999998</c:v>
                </c:pt>
                <c:pt idx="77">
                  <c:v>3.4593940000000001</c:v>
                </c:pt>
                <c:pt idx="78">
                  <c:v>3.5156040000000002</c:v>
                </c:pt>
                <c:pt idx="79">
                  <c:v>3.5727280000000001</c:v>
                </c:pt>
                <c:pt idx="80">
                  <c:v>3.6307809999999998</c:v>
                </c:pt>
                <c:pt idx="81">
                  <c:v>3.6897760000000002</c:v>
                </c:pt>
                <c:pt idx="82">
                  <c:v>3.74973</c:v>
                </c:pt>
                <c:pt idx="83">
                  <c:v>3.8106580000000001</c:v>
                </c:pt>
                <c:pt idx="84">
                  <c:v>3.872576</c:v>
                </c:pt>
                <c:pt idx="85">
                  <c:v>3.9355009999999999</c:v>
                </c:pt>
                <c:pt idx="86">
                  <c:v>3.999447</c:v>
                </c:pt>
                <c:pt idx="87">
                  <c:v>4.0644330000000002</c:v>
                </c:pt>
                <c:pt idx="88">
                  <c:v>4.1304749999999997</c:v>
                </c:pt>
                <c:pt idx="89">
                  <c:v>4.1975899999999999</c:v>
                </c:pt>
                <c:pt idx="90">
                  <c:v>4.2657949999999998</c:v>
                </c:pt>
                <c:pt idx="91">
                  <c:v>4.3351090000000001</c:v>
                </c:pt>
                <c:pt idx="92">
                  <c:v>4.4055489999999997</c:v>
                </c:pt>
                <c:pt idx="93">
                  <c:v>4.4771330000000003</c:v>
                </c:pt>
                <c:pt idx="94">
                  <c:v>4.5498810000000001</c:v>
                </c:pt>
                <c:pt idx="95">
                  <c:v>4.6238099999999998</c:v>
                </c:pt>
                <c:pt idx="96">
                  <c:v>4.6989409999999996</c:v>
                </c:pt>
                <c:pt idx="97">
                  <c:v>4.7752929999999996</c:v>
                </c:pt>
                <c:pt idx="98">
                  <c:v>4.8528849999999997</c:v>
                </c:pt>
                <c:pt idx="99">
                  <c:v>4.9317380000000002</c:v>
                </c:pt>
                <c:pt idx="100">
                  <c:v>5.0118720000000003</c:v>
                </c:pt>
                <c:pt idx="101">
                  <c:v>5.0933089999999996</c:v>
                </c:pt>
                <c:pt idx="102">
                  <c:v>5.1760679999999999</c:v>
                </c:pt>
                <c:pt idx="103">
                  <c:v>5.260173</c:v>
                </c:pt>
                <c:pt idx="104">
                  <c:v>5.3456440000000001</c:v>
                </c:pt>
                <c:pt idx="105">
                  <c:v>5.4325029999999996</c:v>
                </c:pt>
                <c:pt idx="106">
                  <c:v>5.5207740000000003</c:v>
                </c:pt>
                <c:pt idx="107">
                  <c:v>5.6104799999999999</c:v>
                </c:pt>
                <c:pt idx="108">
                  <c:v>5.7016429999999998</c:v>
                </c:pt>
                <c:pt idx="109">
                  <c:v>5.7942869999999997</c:v>
                </c:pt>
                <c:pt idx="110">
                  <c:v>5.8884369999999997</c:v>
                </c:pt>
                <c:pt idx="111">
                  <c:v>5.9841160000000002</c:v>
                </c:pt>
                <c:pt idx="112">
                  <c:v>6.0813499999999996</c:v>
                </c:pt>
                <c:pt idx="113">
                  <c:v>6.1801640000000004</c:v>
                </c:pt>
                <c:pt idx="114">
                  <c:v>6.2805840000000002</c:v>
                </c:pt>
                <c:pt idx="115">
                  <c:v>6.3826349999999996</c:v>
                </c:pt>
                <c:pt idx="116">
                  <c:v>6.4863439999999999</c:v>
                </c:pt>
                <c:pt idx="117">
                  <c:v>6.5917389999999996</c:v>
                </c:pt>
                <c:pt idx="118">
                  <c:v>6.6988459999999996</c:v>
                </c:pt>
                <c:pt idx="119">
                  <c:v>6.8076939999999997</c:v>
                </c:pt>
                <c:pt idx="120">
                  <c:v>6.91831</c:v>
                </c:pt>
                <c:pt idx="121">
                  <c:v>7.0307230000000001</c:v>
                </c:pt>
                <c:pt idx="122">
                  <c:v>7.1449629999999997</c:v>
                </c:pt>
                <c:pt idx="123">
                  <c:v>7.2610599999999996</c:v>
                </c:pt>
                <c:pt idx="124">
                  <c:v>7.3790420000000001</c:v>
                </c:pt>
                <c:pt idx="125">
                  <c:v>7.4989420000000004</c:v>
                </c:pt>
                <c:pt idx="126">
                  <c:v>7.6207900000000004</c:v>
                </c:pt>
                <c:pt idx="127">
                  <c:v>7.744618</c:v>
                </c:pt>
                <c:pt idx="128">
                  <c:v>7.8704580000000002</c:v>
                </c:pt>
                <c:pt idx="129">
                  <c:v>7.9983430000000002</c:v>
                </c:pt>
                <c:pt idx="130">
                  <c:v>8.1283049999999992</c:v>
                </c:pt>
                <c:pt idx="131">
                  <c:v>8.2603790000000004</c:v>
                </c:pt>
                <c:pt idx="132">
                  <c:v>8.3946000000000005</c:v>
                </c:pt>
                <c:pt idx="133">
                  <c:v>8.5310009999999998</c:v>
                </c:pt>
                <c:pt idx="134">
                  <c:v>8.6696190000000009</c:v>
                </c:pt>
                <c:pt idx="135">
                  <c:v>8.8104890000000005</c:v>
                </c:pt>
                <c:pt idx="136">
                  <c:v>8.9536479999999994</c:v>
                </c:pt>
                <c:pt idx="137">
                  <c:v>9.0991330000000001</c:v>
                </c:pt>
                <c:pt idx="138">
                  <c:v>9.2469819999999991</c:v>
                </c:pt>
                <c:pt idx="139">
                  <c:v>9.3972329999999999</c:v>
                </c:pt>
                <c:pt idx="140">
                  <c:v>9.5499259999999992</c:v>
                </c:pt>
                <c:pt idx="141">
                  <c:v>9.7050999999999998</c:v>
                </c:pt>
                <c:pt idx="142">
                  <c:v>9.8627950000000002</c:v>
                </c:pt>
              </c:numCache>
            </c:numRef>
          </c:xVal>
          <c:yVal>
            <c:numRef>
              <c:f>発生電力!$U$4:$U$146</c:f>
              <c:numCache>
                <c:formatCode>General</c:formatCode>
                <c:ptCount val="143"/>
                <c:pt idx="0">
                  <c:v>1.3790616540971215E-3</c:v>
                </c:pt>
                <c:pt idx="1">
                  <c:v>1.8982792835441993E-3</c:v>
                </c:pt>
                <c:pt idx="2">
                  <c:v>1.4540291713025281E-3</c:v>
                </c:pt>
                <c:pt idx="3">
                  <c:v>1.8529144676351997E-3</c:v>
                </c:pt>
                <c:pt idx="4">
                  <c:v>1.4690917713700976E-3</c:v>
                </c:pt>
                <c:pt idx="5">
                  <c:v>1.7773277662743114E-3</c:v>
                </c:pt>
                <c:pt idx="6">
                  <c:v>1.5047606458414074E-3</c:v>
                </c:pt>
                <c:pt idx="7">
                  <c:v>1.7827349599705672E-3</c:v>
                </c:pt>
                <c:pt idx="8">
                  <c:v>1.5898780433671377E-3</c:v>
                </c:pt>
                <c:pt idx="9">
                  <c:v>1.603851776687232E-3</c:v>
                </c:pt>
                <c:pt idx="10">
                  <c:v>1.7731341217523515E-3</c:v>
                </c:pt>
                <c:pt idx="11">
                  <c:v>1.5067246936356176E-3</c:v>
                </c:pt>
                <c:pt idx="12">
                  <c:v>1.8097944877601994E-3</c:v>
                </c:pt>
                <c:pt idx="13">
                  <c:v>1.50151397200605E-3</c:v>
                </c:pt>
                <c:pt idx="14">
                  <c:v>1.8976434574050002E-3</c:v>
                </c:pt>
                <c:pt idx="15">
                  <c:v>1.4256486390257991E-3</c:v>
                </c:pt>
                <c:pt idx="16">
                  <c:v>1.9220582804417997E-3</c:v>
                </c:pt>
                <c:pt idx="17">
                  <c:v>1.403275542989832E-3</c:v>
                </c:pt>
                <c:pt idx="18">
                  <c:v>1.9333316531249998E-3</c:v>
                </c:pt>
                <c:pt idx="19">
                  <c:v>1.4205014985617999E-3</c:v>
                </c:pt>
                <c:pt idx="20">
                  <c:v>1.9307991679487996E-3</c:v>
                </c:pt>
                <c:pt idx="21">
                  <c:v>1.4953986252325619E-3</c:v>
                </c:pt>
                <c:pt idx="22">
                  <c:v>1.8296809569378E-3</c:v>
                </c:pt>
                <c:pt idx="23">
                  <c:v>1.6108954570578414E-3</c:v>
                </c:pt>
                <c:pt idx="24">
                  <c:v>1.6473191565617999E-3</c:v>
                </c:pt>
                <c:pt idx="25">
                  <c:v>1.7028850398842876E-3</c:v>
                </c:pt>
                <c:pt idx="26">
                  <c:v>1.5229507203892976E-3</c:v>
                </c:pt>
                <c:pt idx="27">
                  <c:v>1.9035844445537999E-3</c:v>
                </c:pt>
                <c:pt idx="28">
                  <c:v>1.4267644386693117E-3</c:v>
                </c:pt>
                <c:pt idx="29">
                  <c:v>1.9250764300800004E-3</c:v>
                </c:pt>
                <c:pt idx="30">
                  <c:v>1.4292420987312177E-3</c:v>
                </c:pt>
                <c:pt idx="31">
                  <c:v>1.8554026761521995E-3</c:v>
                </c:pt>
                <c:pt idx="32">
                  <c:v>1.5686726321200496E-3</c:v>
                </c:pt>
                <c:pt idx="33">
                  <c:v>1.6276557971471213E-3</c:v>
                </c:pt>
                <c:pt idx="34">
                  <c:v>1.8815615712449998E-3</c:v>
                </c:pt>
                <c:pt idx="35">
                  <c:v>1.379912259088512E-3</c:v>
                </c:pt>
                <c:pt idx="36">
                  <c:v>1.9349997474311996E-3</c:v>
                </c:pt>
                <c:pt idx="37">
                  <c:v>1.4746340308614478E-3</c:v>
                </c:pt>
                <c:pt idx="38">
                  <c:v>1.6932736113131519E-3</c:v>
                </c:pt>
                <c:pt idx="39">
                  <c:v>1.6392870355197778E-3</c:v>
                </c:pt>
                <c:pt idx="40">
                  <c:v>1.6643477428715512E-3</c:v>
                </c:pt>
                <c:pt idx="41">
                  <c:v>1.6360612870504497E-3</c:v>
                </c:pt>
                <c:pt idx="42">
                  <c:v>1.5909906865874575E-3</c:v>
                </c:pt>
                <c:pt idx="43">
                  <c:v>1.8910364410368E-3</c:v>
                </c:pt>
                <c:pt idx="44">
                  <c:v>1.3715465343530574E-3</c:v>
                </c:pt>
                <c:pt idx="45">
                  <c:v>1.9924232127047996E-3</c:v>
                </c:pt>
                <c:pt idx="46">
                  <c:v>1.4050923904514877E-3</c:v>
                </c:pt>
                <c:pt idx="47">
                  <c:v>1.8912320115137997E-3</c:v>
                </c:pt>
                <c:pt idx="48">
                  <c:v>1.8236101182641999E-3</c:v>
                </c:pt>
                <c:pt idx="49">
                  <c:v>1.9030846890528E-3</c:v>
                </c:pt>
                <c:pt idx="50">
                  <c:v>2.6031965452577993E-3</c:v>
                </c:pt>
                <c:pt idx="51">
                  <c:v>8.034028108001997E-4</c:v>
                </c:pt>
                <c:pt idx="52">
                  <c:v>1.3730855204910418E-3</c:v>
                </c:pt>
                <c:pt idx="53">
                  <c:v>8.8843770449999974E-4</c:v>
                </c:pt>
                <c:pt idx="54">
                  <c:v>1.2065370206512497E-3</c:v>
                </c:pt>
                <c:pt idx="55">
                  <c:v>1.541048214311712E-3</c:v>
                </c:pt>
                <c:pt idx="56">
                  <c:v>1.9458093632327997E-3</c:v>
                </c:pt>
                <c:pt idx="57">
                  <c:v>1.5315874227769678E-3</c:v>
                </c:pt>
                <c:pt idx="58">
                  <c:v>1.6129323382582075E-3</c:v>
                </c:pt>
                <c:pt idx="59">
                  <c:v>1.6624741110342479E-3</c:v>
                </c:pt>
                <c:pt idx="60">
                  <c:v>1.4148296492948814E-3</c:v>
                </c:pt>
                <c:pt idx="61">
                  <c:v>1.9795097610737999E-3</c:v>
                </c:pt>
                <c:pt idx="62">
                  <c:v>1.4101898950667519E-3</c:v>
                </c:pt>
                <c:pt idx="63">
                  <c:v>1.9880623572551995E-3</c:v>
                </c:pt>
                <c:pt idx="64">
                  <c:v>1.9378972972872001E-3</c:v>
                </c:pt>
                <c:pt idx="65">
                  <c:v>1.2840023393171276E-3</c:v>
                </c:pt>
                <c:pt idx="66">
                  <c:v>1.9685277481608001E-3</c:v>
                </c:pt>
                <c:pt idx="67">
                  <c:v>1.7149112231392971E-3</c:v>
                </c:pt>
                <c:pt idx="68">
                  <c:v>1.3135178306537278E-3</c:v>
                </c:pt>
                <c:pt idx="69">
                  <c:v>1.9670371864199993E-3</c:v>
                </c:pt>
                <c:pt idx="70">
                  <c:v>1.9501573781250002E-3</c:v>
                </c:pt>
                <c:pt idx="71">
                  <c:v>1.3425446856755521E-3</c:v>
                </c:pt>
                <c:pt idx="72">
                  <c:v>2.0378340868608003E-3</c:v>
                </c:pt>
                <c:pt idx="73">
                  <c:v>1.4827005223030077E-3</c:v>
                </c:pt>
                <c:pt idx="74">
                  <c:v>1.699394046181938E-3</c:v>
                </c:pt>
                <c:pt idx="75">
                  <c:v>1.9243244623752E-3</c:v>
                </c:pt>
                <c:pt idx="76">
                  <c:v>1.5567697804050003E-3</c:v>
                </c:pt>
                <c:pt idx="77">
                  <c:v>1.8122246857799997E-3</c:v>
                </c:pt>
                <c:pt idx="78">
                  <c:v>1.9340107456482E-3</c:v>
                </c:pt>
                <c:pt idx="79">
                  <c:v>1.7161251324340496E-3</c:v>
                </c:pt>
                <c:pt idx="80">
                  <c:v>1.7205084761365615E-3</c:v>
                </c:pt>
                <c:pt idx="81">
                  <c:v>2.1570980304258E-3</c:v>
                </c:pt>
                <c:pt idx="82">
                  <c:v>1.9132778379528001E-3</c:v>
                </c:pt>
                <c:pt idx="83">
                  <c:v>1.4197449374772481E-3</c:v>
                </c:pt>
                <c:pt idx="84">
                  <c:v>1.9405241398817994E-3</c:v>
                </c:pt>
                <c:pt idx="85">
                  <c:v>2.2939067377799999E-3</c:v>
                </c:pt>
                <c:pt idx="86">
                  <c:v>1.9158693765407996E-3</c:v>
                </c:pt>
                <c:pt idx="87">
                  <c:v>1.9511804842271996E-3</c:v>
                </c:pt>
                <c:pt idx="88">
                  <c:v>1.3113082515870717E-3</c:v>
                </c:pt>
                <c:pt idx="89">
                  <c:v>2.4319077249617999E-3</c:v>
                </c:pt>
                <c:pt idx="90">
                  <c:v>1.0846175481011517E-3</c:v>
                </c:pt>
                <c:pt idx="91">
                  <c:v>2.5515767650247999E-3</c:v>
                </c:pt>
                <c:pt idx="92">
                  <c:v>1.8067310809632001E-3</c:v>
                </c:pt>
                <c:pt idx="93">
                  <c:v>8.5474139263783176E-4</c:v>
                </c:pt>
                <c:pt idx="94">
                  <c:v>1.1523081806081997E-3</c:v>
                </c:pt>
                <c:pt idx="95">
                  <c:v>1.1393396484220978E-3</c:v>
                </c:pt>
                <c:pt idx="96">
                  <c:v>5.2090836803929799E-2</c:v>
                </c:pt>
                <c:pt idx="97">
                  <c:v>0.18721802548962002</c:v>
                </c:pt>
                <c:pt idx="98">
                  <c:v>0.57332388125447975</c:v>
                </c:pt>
                <c:pt idx="99">
                  <c:v>2.0804181295219193</c:v>
                </c:pt>
                <c:pt idx="100">
                  <c:v>1.6852761547804793</c:v>
                </c:pt>
                <c:pt idx="101">
                  <c:v>0.12863281801248</c:v>
                </c:pt>
                <c:pt idx="102">
                  <c:v>0.14677072680225778</c:v>
                </c:pt>
                <c:pt idx="103">
                  <c:v>0.13608675968717518</c:v>
                </c:pt>
                <c:pt idx="104">
                  <c:v>0.16606063753206479</c:v>
                </c:pt>
                <c:pt idx="105">
                  <c:v>0.21554392084991994</c:v>
                </c:pt>
                <c:pt idx="106">
                  <c:v>0.26341735261121996</c:v>
                </c:pt>
                <c:pt idx="107">
                  <c:v>0.48095215029791999</c:v>
                </c:pt>
                <c:pt idx="108">
                  <c:v>0.90315025928711978</c:v>
                </c:pt>
                <c:pt idx="109">
                  <c:v>1.6473259509148801</c:v>
                </c:pt>
                <c:pt idx="110">
                  <c:v>0.78225657401249993</c:v>
                </c:pt>
                <c:pt idx="111">
                  <c:v>6.0257345811553786E-2</c:v>
                </c:pt>
                <c:pt idx="112">
                  <c:v>5.0963358866464775E-2</c:v>
                </c:pt>
                <c:pt idx="113">
                  <c:v>3.0556856806567199E-2</c:v>
                </c:pt>
                <c:pt idx="114">
                  <c:v>6.4208834475552E-3</c:v>
                </c:pt>
                <c:pt idx="115">
                  <c:v>4.0070387385521987E-3</c:v>
                </c:pt>
                <c:pt idx="116">
                  <c:v>7.8286233101831967E-3</c:v>
                </c:pt>
                <c:pt idx="117">
                  <c:v>3.0926359811249992E-3</c:v>
                </c:pt>
                <c:pt idx="118">
                  <c:v>1.598414522449032E-3</c:v>
                </c:pt>
                <c:pt idx="119">
                  <c:v>1.4511305625395218E-3</c:v>
                </c:pt>
                <c:pt idx="120">
                  <c:v>1.4683155497194319E-3</c:v>
                </c:pt>
                <c:pt idx="121">
                  <c:v>1.4272667229657779E-3</c:v>
                </c:pt>
                <c:pt idx="122">
                  <c:v>8.5972328588204997E-4</c:v>
                </c:pt>
                <c:pt idx="123">
                  <c:v>1.3456343904767998E-3</c:v>
                </c:pt>
                <c:pt idx="124">
                  <c:v>2.0159560935377996E-3</c:v>
                </c:pt>
                <c:pt idx="125">
                  <c:v>2.1719295956807994E-3</c:v>
                </c:pt>
                <c:pt idx="126">
                  <c:v>9.0123406083712787E-4</c:v>
                </c:pt>
                <c:pt idx="127">
                  <c:v>5.1704687260799983E-3</c:v>
                </c:pt>
                <c:pt idx="128">
                  <c:v>2.0787475081247998E-3</c:v>
                </c:pt>
                <c:pt idx="129">
                  <c:v>3.3568474556897993E-3</c:v>
                </c:pt>
                <c:pt idx="130">
                  <c:v>8.6696128951840802E-4</c:v>
                </c:pt>
                <c:pt idx="131">
                  <c:v>1.6332707686197775E-3</c:v>
                </c:pt>
                <c:pt idx="132">
                  <c:v>2.4398856603647999E-3</c:v>
                </c:pt>
                <c:pt idx="133">
                  <c:v>2.5443382591007996E-3</c:v>
                </c:pt>
                <c:pt idx="134">
                  <c:v>7.5552046792604988E-4</c:v>
                </c:pt>
                <c:pt idx="135">
                  <c:v>4.8791334009617984E-3</c:v>
                </c:pt>
                <c:pt idx="136">
                  <c:v>6.4792787438177971E-3</c:v>
                </c:pt>
                <c:pt idx="137">
                  <c:v>1.2057187683520798E-4</c:v>
                </c:pt>
                <c:pt idx="138">
                  <c:v>3.3877330933841988E-3</c:v>
                </c:pt>
                <c:pt idx="139">
                  <c:v>2.8239010307297995E-3</c:v>
                </c:pt>
                <c:pt idx="140">
                  <c:v>1.8724372666722E-3</c:v>
                </c:pt>
                <c:pt idx="141">
                  <c:v>2.4262243633151998E-3</c:v>
                </c:pt>
                <c:pt idx="142">
                  <c:v>2.5069402463687995E-3</c:v>
                </c:pt>
              </c:numCache>
            </c:numRef>
          </c:yVal>
          <c:smooth val="1"/>
          <c:extLst>
            <c:ext xmlns:c16="http://schemas.microsoft.com/office/drawing/2014/chart" uri="{C3380CC4-5D6E-409C-BE32-E72D297353CC}">
              <c16:uniqueId val="{00000006-B8DF-4B46-BB08-C5B84411FC53}"/>
            </c:ext>
          </c:extLst>
        </c:ser>
        <c:dLbls>
          <c:showLegendKey val="0"/>
          <c:showVal val="0"/>
          <c:showCatName val="0"/>
          <c:showSerName val="0"/>
          <c:showPercent val="0"/>
          <c:showBubbleSize val="0"/>
        </c:dLbls>
        <c:axId val="414179680"/>
        <c:axId val="414182424"/>
      </c:scatterChart>
      <c:valAx>
        <c:axId val="414179680"/>
        <c:scaling>
          <c:orientation val="minMax"/>
          <c:max val="6.5"/>
          <c:min val="4"/>
        </c:scaling>
        <c:delete val="0"/>
        <c:axPos val="b"/>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ja-JP" altLang="en-US" sz="1400" dirty="0"/>
                  <a:t>周波数</a:t>
                </a:r>
                <a:r>
                  <a:rPr lang="en-US" altLang="ja-JP" sz="1400" dirty="0">
                    <a:latin typeface="Times New Roman" panose="02020603050405020304" pitchFamily="18" charset="0"/>
                    <a:cs typeface="Times New Roman" panose="02020603050405020304" pitchFamily="18" charset="0"/>
                  </a:rPr>
                  <a:t>[Hz] </a:t>
                </a:r>
              </a:p>
            </c:rich>
          </c:tx>
          <c:layout>
            <c:manualLayout>
              <c:xMode val="edge"/>
              <c:yMode val="edge"/>
              <c:x val="0.47196722564462706"/>
              <c:y val="0.84581829526779984"/>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ja-JP"/>
            </a:p>
          </c:txPr>
        </c:title>
        <c:numFmt formatCode="General" sourceLinked="1"/>
        <c:majorTickMark val="in"/>
        <c:minorTickMark val="in"/>
        <c:tickLblPos val="nextTo"/>
        <c:spPr>
          <a:noFill/>
          <a:ln w="9525" cap="flat" cmpd="sng" algn="ctr">
            <a:solidFill>
              <a:schemeClr val="tx1"/>
            </a:solidFill>
            <a:round/>
          </a:ln>
          <a:effectLst/>
        </c:spPr>
        <c:txPr>
          <a:bodyPr rot="0" spcFirstLastPara="1" vertOverflow="ellipsis" wrap="square" anchor="t" anchorCtr="0"/>
          <a:lstStyle/>
          <a:p>
            <a:pPr>
              <a:defRPr sz="1000" b="0" i="0" u="none" strike="noStrike" kern="1200" baseline="0">
                <a:solidFill>
                  <a:schemeClr val="tx1">
                    <a:lumMod val="65000"/>
                    <a:lumOff val="35000"/>
                  </a:schemeClr>
                </a:solidFill>
                <a:latin typeface="+mn-lt"/>
                <a:ea typeface="+mn-ea"/>
                <a:cs typeface="+mn-cs"/>
              </a:defRPr>
            </a:pPr>
            <a:endParaRPr lang="ja-JP"/>
          </a:p>
        </c:txPr>
        <c:crossAx val="414182424"/>
        <c:crosses val="autoZero"/>
        <c:crossBetween val="midCat"/>
        <c:minorUnit val="0.1"/>
      </c:valAx>
      <c:valAx>
        <c:axId val="414182424"/>
        <c:scaling>
          <c:orientation val="minMax"/>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ja-JP" altLang="en-US" sz="1400" dirty="0"/>
                  <a:t>電力</a:t>
                </a:r>
                <a:r>
                  <a:rPr lang="en-US" altLang="ja-JP" sz="1400" dirty="0">
                    <a:latin typeface="Times New Roman" panose="02020603050405020304" pitchFamily="18" charset="0"/>
                    <a:cs typeface="Times New Roman" panose="02020603050405020304" pitchFamily="18" charset="0"/>
                  </a:rPr>
                  <a:t>[</a:t>
                </a:r>
                <a:r>
                  <a:rPr lang="en-US" altLang="ja-JP" sz="1400" dirty="0" err="1">
                    <a:latin typeface="Times New Roman" panose="02020603050405020304" pitchFamily="18" charset="0"/>
                    <a:cs typeface="Times New Roman" panose="02020603050405020304" pitchFamily="18" charset="0"/>
                  </a:rPr>
                  <a:t>mW</a:t>
                </a:r>
                <a:r>
                  <a:rPr lang="en-US" altLang="ja-JP" sz="1400" dirty="0">
                    <a:latin typeface="Times New Roman" panose="02020603050405020304" pitchFamily="18" charset="0"/>
                    <a:cs typeface="Times New Roman" panose="02020603050405020304" pitchFamily="18" charset="0"/>
                  </a:rPr>
                  <a:t>]</a:t>
                </a:r>
              </a:p>
            </c:rich>
          </c:tx>
          <c:layout>
            <c:manualLayout>
              <c:xMode val="edge"/>
              <c:yMode val="edge"/>
              <c:x val="3.1034470119004839E-2"/>
              <c:y val="0.37619976691813373"/>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ja-JP"/>
            </a:p>
          </c:txPr>
        </c:title>
        <c:numFmt formatCode="General" sourceLinked="0"/>
        <c:majorTickMark val="in"/>
        <c:minorTickMark val="in"/>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ja-JP"/>
          </a:p>
        </c:txPr>
        <c:crossAx val="414179680"/>
        <c:crosses val="autoZero"/>
        <c:crossBetween val="midCat"/>
      </c:valAx>
      <c:spPr>
        <a:noFill/>
        <a:ln>
          <a:solidFill>
            <a:schemeClr val="tx1"/>
          </a:solidFill>
        </a:ln>
        <a:effectLst/>
      </c:spPr>
    </c:plotArea>
    <c:legend>
      <c:legendPos val="b"/>
      <c:layout>
        <c:manualLayout>
          <c:xMode val="edge"/>
          <c:yMode val="edge"/>
          <c:x val="0.754125677114169"/>
          <c:y val="5.4286360862769389E-2"/>
          <c:w val="0.17720180130255173"/>
          <c:h val="0.25934279825249523"/>
        </c:manualLayout>
      </c:layout>
      <c:overlay val="0"/>
      <c:spPr>
        <a:solidFill>
          <a:schemeClr val="bg1"/>
        </a:solidFill>
        <a:ln>
          <a:solidFill>
            <a:schemeClr val="tx1"/>
          </a:solid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ja-JP"/>
        </a:p>
      </c:txPr>
    </c:legend>
    <c:plotVisOnly val="1"/>
    <c:dispBlanksAs val="gap"/>
    <c:showDLblsOverMax val="0"/>
  </c:chart>
  <c:spPr>
    <a:noFill/>
    <a:ln w="9525" cap="flat" cmpd="sng" algn="ctr">
      <a:noFill/>
      <a:round/>
    </a:ln>
    <a:effectLst/>
  </c:spPr>
  <c:txPr>
    <a:bodyPr/>
    <a:lstStyle/>
    <a:p>
      <a:pPr>
        <a:defRPr/>
      </a:pPr>
      <a:endParaRPr lang="ja-JP"/>
    </a:p>
  </c:txPr>
  <c:externalData r:id="rId4">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lgn="ctr">
              <a:defRPr sz="1400" b="0" i="0" u="none" strike="noStrike" kern="1200" spc="0" baseline="0">
                <a:solidFill>
                  <a:schemeClr val="tx1">
                    <a:lumMod val="65000"/>
                    <a:lumOff val="35000"/>
                  </a:schemeClr>
                </a:solidFill>
                <a:latin typeface="+mn-lt"/>
                <a:ea typeface="+mn-ea"/>
                <a:cs typeface="+mn-cs"/>
              </a:defRPr>
            </a:pPr>
            <a:r>
              <a:rPr kumimoji="1" lang="ja-JP" altLang="ja-JP" sz="1800" dirty="0">
                <a:effectLst/>
              </a:rPr>
              <a:t>主振動系の周波数応答線図</a:t>
            </a:r>
            <a:endParaRPr lang="ja-JP" altLang="ja-JP" dirty="0">
              <a:effectLst/>
            </a:endParaRPr>
          </a:p>
        </c:rich>
      </c:tx>
      <c:layout>
        <c:manualLayout>
          <c:xMode val="edge"/>
          <c:yMode val="edge"/>
          <c:x val="0.33084575295788121"/>
          <c:y val="0.91241817368242972"/>
        </c:manualLayout>
      </c:layout>
      <c:overlay val="0"/>
      <c:spPr>
        <a:noFill/>
        <a:ln>
          <a:noFill/>
        </a:ln>
        <a:effectLst/>
      </c:spPr>
      <c:txPr>
        <a:bodyPr rot="0" spcFirstLastPara="1" vertOverflow="ellipsis" vert="horz" wrap="square" anchor="ctr" anchorCtr="1"/>
        <a:lstStyle/>
        <a:p>
          <a:pPr algn="ctr">
            <a:defRPr sz="1400" b="0" i="0" u="none" strike="noStrike" kern="1200" spc="0" baseline="0">
              <a:solidFill>
                <a:schemeClr val="tx1">
                  <a:lumMod val="65000"/>
                  <a:lumOff val="35000"/>
                </a:schemeClr>
              </a:solidFill>
              <a:latin typeface="+mn-lt"/>
              <a:ea typeface="+mn-ea"/>
              <a:cs typeface="+mn-cs"/>
            </a:defRPr>
          </a:pPr>
          <a:endParaRPr lang="ja-JP"/>
        </a:p>
      </c:txPr>
    </c:title>
    <c:autoTitleDeleted val="0"/>
    <c:plotArea>
      <c:layout>
        <c:manualLayout>
          <c:layoutTarget val="inner"/>
          <c:xMode val="edge"/>
          <c:yMode val="edge"/>
          <c:x val="8.5007214169445885E-2"/>
          <c:y val="3.8837003255815405E-2"/>
          <c:w val="0.89711583741347833"/>
          <c:h val="0.77090268152400498"/>
        </c:manualLayout>
      </c:layout>
      <c:scatterChart>
        <c:scatterStyle val="smoothMarker"/>
        <c:varyColors val="0"/>
        <c:ser>
          <c:idx val="7"/>
          <c:order val="0"/>
          <c:tx>
            <c:strRef>
              <c:f>主振動計!$B$3</c:f>
              <c:strCache>
                <c:ptCount val="1"/>
                <c:pt idx="0">
                  <c:v>0Ω</c:v>
                </c:pt>
              </c:strCache>
            </c:strRef>
          </c:tx>
          <c:spPr>
            <a:ln w="19050" cap="rnd">
              <a:solidFill>
                <a:schemeClr val="accent2">
                  <a:lumMod val="60000"/>
                </a:schemeClr>
              </a:solidFill>
              <a:round/>
            </a:ln>
            <a:effectLst/>
          </c:spPr>
          <c:marker>
            <c:symbol val="none"/>
          </c:marker>
          <c:xVal>
            <c:numRef>
              <c:f>主振動計!$A$4:$A$146</c:f>
              <c:numCache>
                <c:formatCode>General</c:formatCode>
                <c:ptCount val="143"/>
                <c:pt idx="0">
                  <c:v>1</c:v>
                </c:pt>
                <c:pt idx="1">
                  <c:v>1.016249</c:v>
                </c:pt>
                <c:pt idx="2">
                  <c:v>1.032761</c:v>
                </c:pt>
                <c:pt idx="3">
                  <c:v>1.049542</c:v>
                </c:pt>
                <c:pt idx="4">
                  <c:v>1.0665960000000001</c:v>
                </c:pt>
                <c:pt idx="5">
                  <c:v>1.0839270000000001</c:v>
                </c:pt>
                <c:pt idx="6">
                  <c:v>1.101539</c:v>
                </c:pt>
                <c:pt idx="7">
                  <c:v>1.1194379999999999</c:v>
                </c:pt>
                <c:pt idx="8">
                  <c:v>1.1376269999999999</c:v>
                </c:pt>
                <c:pt idx="9">
                  <c:v>1.156112</c:v>
                </c:pt>
                <c:pt idx="10">
                  <c:v>1.174898</c:v>
                </c:pt>
                <c:pt idx="11">
                  <c:v>1.193988</c:v>
                </c:pt>
                <c:pt idx="12">
                  <c:v>1.2133890000000001</c:v>
                </c:pt>
                <c:pt idx="13">
                  <c:v>1.2331049999999999</c:v>
                </c:pt>
                <c:pt idx="14">
                  <c:v>1.2531410000000001</c:v>
                </c:pt>
                <c:pt idx="15">
                  <c:v>1.2735030000000001</c:v>
                </c:pt>
                <c:pt idx="16">
                  <c:v>1.2941959999999999</c:v>
                </c:pt>
                <c:pt idx="17">
                  <c:v>1.3152250000000001</c:v>
                </c:pt>
                <c:pt idx="18">
                  <c:v>1.3365959999999999</c:v>
                </c:pt>
                <c:pt idx="19">
                  <c:v>1.3583130000000001</c:v>
                </c:pt>
                <c:pt idx="20">
                  <c:v>1.3803840000000001</c:v>
                </c:pt>
                <c:pt idx="21">
                  <c:v>1.402814</c:v>
                </c:pt>
                <c:pt idx="22">
                  <c:v>1.425608</c:v>
                </c:pt>
                <c:pt idx="23">
                  <c:v>1.4487719999999999</c:v>
                </c:pt>
                <c:pt idx="24">
                  <c:v>1.472313</c:v>
                </c:pt>
                <c:pt idx="25">
                  <c:v>1.4962359999999999</c:v>
                </c:pt>
                <c:pt idx="26">
                  <c:v>1.520548</c:v>
                </c:pt>
                <c:pt idx="27">
                  <c:v>1.5452539999999999</c:v>
                </c:pt>
                <c:pt idx="28">
                  <c:v>1.570363</c:v>
                </c:pt>
                <c:pt idx="29">
                  <c:v>1.595879</c:v>
                </c:pt>
                <c:pt idx="30">
                  <c:v>1.62181</c:v>
                </c:pt>
                <c:pt idx="31">
                  <c:v>1.6481619999999999</c:v>
                </c:pt>
                <c:pt idx="32">
                  <c:v>1.6749430000000001</c:v>
                </c:pt>
                <c:pt idx="33">
                  <c:v>1.702159</c:v>
                </c:pt>
                <c:pt idx="34">
                  <c:v>1.729816</c:v>
                </c:pt>
                <c:pt idx="35">
                  <c:v>1.757924</c:v>
                </c:pt>
                <c:pt idx="36">
                  <c:v>1.7864880000000001</c:v>
                </c:pt>
                <c:pt idx="37">
                  <c:v>1.8155159999999999</c:v>
                </c:pt>
                <c:pt idx="38">
                  <c:v>1.8450150000000001</c:v>
                </c:pt>
                <c:pt idx="39">
                  <c:v>1.874995</c:v>
                </c:pt>
                <c:pt idx="40">
                  <c:v>1.9054610000000001</c:v>
                </c:pt>
                <c:pt idx="41">
                  <c:v>1.9364220000000001</c:v>
                </c:pt>
                <c:pt idx="42">
                  <c:v>1.967886</c:v>
                </c:pt>
                <c:pt idx="43">
                  <c:v>1.999862</c:v>
                </c:pt>
                <c:pt idx="44">
                  <c:v>2.0323570000000002</c:v>
                </c:pt>
                <c:pt idx="45">
                  <c:v>2.0653800000000002</c:v>
                </c:pt>
                <c:pt idx="46">
                  <c:v>2.0989399999999998</c:v>
                </c:pt>
                <c:pt idx="47">
                  <c:v>2.1330450000000001</c:v>
                </c:pt>
                <c:pt idx="48">
                  <c:v>2.1677040000000001</c:v>
                </c:pt>
                <c:pt idx="49">
                  <c:v>2.2029260000000002</c:v>
                </c:pt>
                <c:pt idx="50">
                  <c:v>2.238721</c:v>
                </c:pt>
                <c:pt idx="51">
                  <c:v>2.2750970000000001</c:v>
                </c:pt>
                <c:pt idx="52">
                  <c:v>2.312065</c:v>
                </c:pt>
                <c:pt idx="53">
                  <c:v>2.3496329999999999</c:v>
                </c:pt>
                <c:pt idx="54">
                  <c:v>2.3878110000000001</c:v>
                </c:pt>
                <c:pt idx="55">
                  <c:v>2.4266100000000002</c:v>
                </c:pt>
                <c:pt idx="56">
                  <c:v>2.4660389999999999</c:v>
                </c:pt>
                <c:pt idx="57">
                  <c:v>2.5061089999999999</c:v>
                </c:pt>
                <c:pt idx="58">
                  <c:v>2.5468299999999999</c:v>
                </c:pt>
                <c:pt idx="59">
                  <c:v>2.5882130000000001</c:v>
                </c:pt>
                <c:pt idx="60">
                  <c:v>2.6302680000000001</c:v>
                </c:pt>
                <c:pt idx="61">
                  <c:v>2.673006</c:v>
                </c:pt>
                <c:pt idx="62">
                  <c:v>2.7164389999999998</c:v>
                </c:pt>
                <c:pt idx="63">
                  <c:v>2.7605780000000002</c:v>
                </c:pt>
                <c:pt idx="64">
                  <c:v>2.805434</c:v>
                </c:pt>
                <c:pt idx="65">
                  <c:v>2.8510179999999998</c:v>
                </c:pt>
                <c:pt idx="66">
                  <c:v>2.8973439999999999</c:v>
                </c:pt>
                <c:pt idx="67">
                  <c:v>2.9444219999999999</c:v>
                </c:pt>
                <c:pt idx="68">
                  <c:v>2.9922650000000002</c:v>
                </c:pt>
                <c:pt idx="69">
                  <c:v>3.0408849999999998</c:v>
                </c:pt>
                <c:pt idx="70">
                  <c:v>3.0902949999999998</c:v>
                </c:pt>
                <c:pt idx="71">
                  <c:v>3.1405090000000002</c:v>
                </c:pt>
                <c:pt idx="72">
                  <c:v>3.191538</c:v>
                </c:pt>
                <c:pt idx="73">
                  <c:v>3.2433960000000002</c:v>
                </c:pt>
                <c:pt idx="74">
                  <c:v>3.2960970000000001</c:v>
                </c:pt>
                <c:pt idx="75">
                  <c:v>3.3496540000000001</c:v>
                </c:pt>
                <c:pt idx="76">
                  <c:v>3.4040819999999998</c:v>
                </c:pt>
                <c:pt idx="77">
                  <c:v>3.4593940000000001</c:v>
                </c:pt>
                <c:pt idx="78">
                  <c:v>3.5156040000000002</c:v>
                </c:pt>
                <c:pt idx="79">
                  <c:v>3.5727280000000001</c:v>
                </c:pt>
                <c:pt idx="80">
                  <c:v>3.6307809999999998</c:v>
                </c:pt>
                <c:pt idx="81">
                  <c:v>3.6897760000000002</c:v>
                </c:pt>
                <c:pt idx="82">
                  <c:v>3.74973</c:v>
                </c:pt>
                <c:pt idx="83">
                  <c:v>3.8106580000000001</c:v>
                </c:pt>
                <c:pt idx="84">
                  <c:v>3.872576</c:v>
                </c:pt>
                <c:pt idx="85">
                  <c:v>3.9355009999999999</c:v>
                </c:pt>
                <c:pt idx="86">
                  <c:v>3.999447</c:v>
                </c:pt>
                <c:pt idx="87">
                  <c:v>4.0644330000000002</c:v>
                </c:pt>
                <c:pt idx="88">
                  <c:v>4.1304749999999997</c:v>
                </c:pt>
                <c:pt idx="89">
                  <c:v>4.1975899999999999</c:v>
                </c:pt>
                <c:pt idx="90">
                  <c:v>4.2657949999999998</c:v>
                </c:pt>
                <c:pt idx="91">
                  <c:v>4.3351090000000001</c:v>
                </c:pt>
                <c:pt idx="92">
                  <c:v>4.4055489999999997</c:v>
                </c:pt>
                <c:pt idx="93">
                  <c:v>4.4771330000000003</c:v>
                </c:pt>
                <c:pt idx="94">
                  <c:v>4.5498810000000001</c:v>
                </c:pt>
                <c:pt idx="95">
                  <c:v>4.6238099999999998</c:v>
                </c:pt>
                <c:pt idx="96">
                  <c:v>4.6989409999999996</c:v>
                </c:pt>
                <c:pt idx="97">
                  <c:v>4.7752929999999996</c:v>
                </c:pt>
                <c:pt idx="98">
                  <c:v>4.8528849999999997</c:v>
                </c:pt>
                <c:pt idx="99">
                  <c:v>4.9317380000000002</c:v>
                </c:pt>
                <c:pt idx="100">
                  <c:v>5.0118720000000003</c:v>
                </c:pt>
                <c:pt idx="101">
                  <c:v>5.0933089999999996</c:v>
                </c:pt>
                <c:pt idx="102">
                  <c:v>5.1760679999999999</c:v>
                </c:pt>
                <c:pt idx="103">
                  <c:v>5.260173</c:v>
                </c:pt>
                <c:pt idx="104">
                  <c:v>5.3456440000000001</c:v>
                </c:pt>
                <c:pt idx="105">
                  <c:v>5.4325029999999996</c:v>
                </c:pt>
                <c:pt idx="106">
                  <c:v>5.5207740000000003</c:v>
                </c:pt>
                <c:pt idx="107">
                  <c:v>5.6104799999999999</c:v>
                </c:pt>
                <c:pt idx="108">
                  <c:v>5.7016429999999998</c:v>
                </c:pt>
                <c:pt idx="109">
                  <c:v>5.7942869999999997</c:v>
                </c:pt>
                <c:pt idx="110">
                  <c:v>5.8884369999999997</c:v>
                </c:pt>
                <c:pt idx="111">
                  <c:v>5.9841160000000002</c:v>
                </c:pt>
                <c:pt idx="112">
                  <c:v>6.0813499999999996</c:v>
                </c:pt>
                <c:pt idx="113">
                  <c:v>6.1801640000000004</c:v>
                </c:pt>
                <c:pt idx="114">
                  <c:v>6.2805840000000002</c:v>
                </c:pt>
                <c:pt idx="115">
                  <c:v>6.3826349999999996</c:v>
                </c:pt>
                <c:pt idx="116">
                  <c:v>6.4863439999999999</c:v>
                </c:pt>
                <c:pt idx="117">
                  <c:v>6.5917389999999996</c:v>
                </c:pt>
                <c:pt idx="118">
                  <c:v>6.6988459999999996</c:v>
                </c:pt>
                <c:pt idx="119">
                  <c:v>6.8076939999999997</c:v>
                </c:pt>
                <c:pt idx="120">
                  <c:v>6.91831</c:v>
                </c:pt>
                <c:pt idx="121">
                  <c:v>7.0307230000000001</c:v>
                </c:pt>
                <c:pt idx="122">
                  <c:v>7.1449629999999997</c:v>
                </c:pt>
                <c:pt idx="123">
                  <c:v>7.2610599999999996</c:v>
                </c:pt>
                <c:pt idx="124">
                  <c:v>7.3790420000000001</c:v>
                </c:pt>
                <c:pt idx="125">
                  <c:v>7.4989420000000004</c:v>
                </c:pt>
                <c:pt idx="126">
                  <c:v>7.6207900000000004</c:v>
                </c:pt>
                <c:pt idx="127">
                  <c:v>7.744618</c:v>
                </c:pt>
                <c:pt idx="128">
                  <c:v>7.8704580000000002</c:v>
                </c:pt>
                <c:pt idx="129">
                  <c:v>7.9983430000000002</c:v>
                </c:pt>
                <c:pt idx="130">
                  <c:v>8.1283049999999992</c:v>
                </c:pt>
                <c:pt idx="131">
                  <c:v>8.2603790000000004</c:v>
                </c:pt>
                <c:pt idx="132">
                  <c:v>8.3946000000000005</c:v>
                </c:pt>
                <c:pt idx="133">
                  <c:v>8.5310009999999998</c:v>
                </c:pt>
                <c:pt idx="134">
                  <c:v>8.6696190000000009</c:v>
                </c:pt>
                <c:pt idx="135">
                  <c:v>8.8104890000000005</c:v>
                </c:pt>
                <c:pt idx="136">
                  <c:v>8.9536479999999994</c:v>
                </c:pt>
                <c:pt idx="137">
                  <c:v>9.0991330000000001</c:v>
                </c:pt>
                <c:pt idx="138">
                  <c:v>9.2469819999999991</c:v>
                </c:pt>
                <c:pt idx="139">
                  <c:v>9.3972329999999999</c:v>
                </c:pt>
                <c:pt idx="140">
                  <c:v>9.5499259999999992</c:v>
                </c:pt>
                <c:pt idx="141">
                  <c:v>9.7050999999999998</c:v>
                </c:pt>
                <c:pt idx="142">
                  <c:v>9.8627950000000002</c:v>
                </c:pt>
              </c:numCache>
            </c:numRef>
          </c:xVal>
          <c:yVal>
            <c:numRef>
              <c:f>主振動計!$B$4:$B$146</c:f>
              <c:numCache>
                <c:formatCode>General</c:formatCode>
                <c:ptCount val="143"/>
                <c:pt idx="0">
                  <c:v>0.70871249999999997</c:v>
                </c:pt>
                <c:pt idx="1">
                  <c:v>1.3042860000000001</c:v>
                </c:pt>
                <c:pt idx="2">
                  <c:v>1.2641500000000001</c:v>
                </c:pt>
                <c:pt idx="3">
                  <c:v>1.53251</c:v>
                </c:pt>
                <c:pt idx="4">
                  <c:v>1.0676869999999998</c:v>
                </c:pt>
                <c:pt idx="5">
                  <c:v>1.460121</c:v>
                </c:pt>
                <c:pt idx="6">
                  <c:v>0.83217399999999997</c:v>
                </c:pt>
                <c:pt idx="7">
                  <c:v>1.4021239999999999</c:v>
                </c:pt>
                <c:pt idx="8">
                  <c:v>0.85790719999999998</c:v>
                </c:pt>
                <c:pt idx="9">
                  <c:v>1.2058330000000002</c:v>
                </c:pt>
                <c:pt idx="10">
                  <c:v>0.79097289999999998</c:v>
                </c:pt>
                <c:pt idx="11">
                  <c:v>1.234477</c:v>
                </c:pt>
                <c:pt idx="12">
                  <c:v>0.96595370000000003</c:v>
                </c:pt>
                <c:pt idx="13">
                  <c:v>1.2115830000000001</c:v>
                </c:pt>
                <c:pt idx="14">
                  <c:v>1.0330840000000001</c:v>
                </c:pt>
                <c:pt idx="15">
                  <c:v>1.3400640000000001</c:v>
                </c:pt>
                <c:pt idx="16">
                  <c:v>1.2512860000000001</c:v>
                </c:pt>
                <c:pt idx="17">
                  <c:v>1.2970699999999999</c:v>
                </c:pt>
                <c:pt idx="18">
                  <c:v>1.4563630000000001</c:v>
                </c:pt>
                <c:pt idx="19">
                  <c:v>1.0136780000000001</c:v>
                </c:pt>
                <c:pt idx="20">
                  <c:v>1.421665</c:v>
                </c:pt>
                <c:pt idx="21">
                  <c:v>1.0986669999999998</c:v>
                </c:pt>
                <c:pt idx="22">
                  <c:v>1.4688669999999999</c:v>
                </c:pt>
                <c:pt idx="23">
                  <c:v>0.91131240000000002</c:v>
                </c:pt>
                <c:pt idx="24">
                  <c:v>1.2760480000000001</c:v>
                </c:pt>
                <c:pt idx="25">
                  <c:v>0.88984479999999999</c:v>
                </c:pt>
                <c:pt idx="26">
                  <c:v>1.2663279999999999</c:v>
                </c:pt>
                <c:pt idx="27">
                  <c:v>1.0535909999999999</c:v>
                </c:pt>
                <c:pt idx="28">
                  <c:v>1.367397</c:v>
                </c:pt>
                <c:pt idx="29">
                  <c:v>1.3391310000000001</c:v>
                </c:pt>
                <c:pt idx="30">
                  <c:v>1.0004819999999999</c:v>
                </c:pt>
                <c:pt idx="31">
                  <c:v>1.4747479999999999</c:v>
                </c:pt>
                <c:pt idx="32">
                  <c:v>0.96409250000000002</c:v>
                </c:pt>
                <c:pt idx="33">
                  <c:v>1.446215</c:v>
                </c:pt>
                <c:pt idx="34">
                  <c:v>0.84810699999999994</c:v>
                </c:pt>
                <c:pt idx="35">
                  <c:v>1.288959</c:v>
                </c:pt>
                <c:pt idx="36">
                  <c:v>1.210782</c:v>
                </c:pt>
                <c:pt idx="37">
                  <c:v>1.3276159999999999</c:v>
                </c:pt>
                <c:pt idx="38">
                  <c:v>1.280524</c:v>
                </c:pt>
                <c:pt idx="39">
                  <c:v>1.16083</c:v>
                </c:pt>
                <c:pt idx="40">
                  <c:v>1.39496</c:v>
                </c:pt>
                <c:pt idx="41">
                  <c:v>1.1097589999999999</c:v>
                </c:pt>
                <c:pt idx="42">
                  <c:v>1.491236</c:v>
                </c:pt>
                <c:pt idx="43">
                  <c:v>0.74415790000000004</c:v>
                </c:pt>
                <c:pt idx="44">
                  <c:v>1.3289010000000001</c:v>
                </c:pt>
                <c:pt idx="45">
                  <c:v>1.1728369999999999</c:v>
                </c:pt>
                <c:pt idx="46">
                  <c:v>1.643392</c:v>
                </c:pt>
                <c:pt idx="47">
                  <c:v>1.6451389999999999</c:v>
                </c:pt>
                <c:pt idx="48">
                  <c:v>0.49581240000000004</c:v>
                </c:pt>
                <c:pt idx="49">
                  <c:v>3.2701790000000002</c:v>
                </c:pt>
                <c:pt idx="50">
                  <c:v>3.941198</c:v>
                </c:pt>
                <c:pt idx="51">
                  <c:v>5.2876019999999997</c:v>
                </c:pt>
                <c:pt idx="52">
                  <c:v>1.0256020000000001</c:v>
                </c:pt>
                <c:pt idx="53">
                  <c:v>2.9751669999999999</c:v>
                </c:pt>
                <c:pt idx="54">
                  <c:v>2.4632809999999998</c:v>
                </c:pt>
                <c:pt idx="55">
                  <c:v>1.465991</c:v>
                </c:pt>
                <c:pt idx="56">
                  <c:v>1.3506279999999999</c:v>
                </c:pt>
                <c:pt idx="57">
                  <c:v>0.8772529</c:v>
                </c:pt>
                <c:pt idx="58">
                  <c:v>0.98256960000000004</c:v>
                </c:pt>
                <c:pt idx="59">
                  <c:v>0.88477189999999994</c:v>
                </c:pt>
                <c:pt idx="60">
                  <c:v>1.350778</c:v>
                </c:pt>
                <c:pt idx="61">
                  <c:v>1.8886990000000001</c:v>
                </c:pt>
                <c:pt idx="62">
                  <c:v>1.419737</c:v>
                </c:pt>
                <c:pt idx="63">
                  <c:v>1.7645489999999999</c:v>
                </c:pt>
                <c:pt idx="64">
                  <c:v>1.529814</c:v>
                </c:pt>
                <c:pt idx="65">
                  <c:v>1.7683340000000001</c:v>
                </c:pt>
                <c:pt idx="66">
                  <c:v>1.5266230000000001</c:v>
                </c:pt>
                <c:pt idx="67">
                  <c:v>1.5460659999999999</c:v>
                </c:pt>
                <c:pt idx="68">
                  <c:v>1.730199</c:v>
                </c:pt>
                <c:pt idx="69">
                  <c:v>1.435392</c:v>
                </c:pt>
                <c:pt idx="70">
                  <c:v>1.955546</c:v>
                </c:pt>
                <c:pt idx="71">
                  <c:v>1.618641</c:v>
                </c:pt>
                <c:pt idx="72">
                  <c:v>2.0460400000000001</c:v>
                </c:pt>
                <c:pt idx="73">
                  <c:v>1.546298</c:v>
                </c:pt>
                <c:pt idx="74">
                  <c:v>1.735125</c:v>
                </c:pt>
                <c:pt idx="75">
                  <c:v>1.839785</c:v>
                </c:pt>
                <c:pt idx="76">
                  <c:v>1.564495</c:v>
                </c:pt>
                <c:pt idx="77">
                  <c:v>1.8140560000000001</c:v>
                </c:pt>
                <c:pt idx="78">
                  <c:v>1.724675</c:v>
                </c:pt>
                <c:pt idx="79">
                  <c:v>1.5426769999999999</c:v>
                </c:pt>
                <c:pt idx="80">
                  <c:v>2.1770210000000003</c:v>
                </c:pt>
                <c:pt idx="81">
                  <c:v>1.6967439999999998</c:v>
                </c:pt>
                <c:pt idx="82">
                  <c:v>2.069645</c:v>
                </c:pt>
                <c:pt idx="83">
                  <c:v>2.1253980000000001</c:v>
                </c:pt>
                <c:pt idx="84">
                  <c:v>2.2044630000000001</c:v>
                </c:pt>
                <c:pt idx="85">
                  <c:v>2.3670659999999999</c:v>
                </c:pt>
                <c:pt idx="86">
                  <c:v>2.4594480000000001</c:v>
                </c:pt>
                <c:pt idx="87">
                  <c:v>2.9866630000000001</c:v>
                </c:pt>
                <c:pt idx="88">
                  <c:v>2.7314370000000001</c:v>
                </c:pt>
                <c:pt idx="89">
                  <c:v>3.4567220000000001</c:v>
                </c:pt>
                <c:pt idx="90">
                  <c:v>3.34029</c:v>
                </c:pt>
                <c:pt idx="91">
                  <c:v>3.7972959999999998</c:v>
                </c:pt>
                <c:pt idx="92">
                  <c:v>3.0558689999999999</c:v>
                </c:pt>
                <c:pt idx="93">
                  <c:v>4.0330810000000001</c:v>
                </c:pt>
                <c:pt idx="94">
                  <c:v>3.9712069999999997</c:v>
                </c:pt>
                <c:pt idx="95">
                  <c:v>4.9021670000000004</c:v>
                </c:pt>
                <c:pt idx="96">
                  <c:v>5.6474960000000003</c:v>
                </c:pt>
                <c:pt idx="97">
                  <c:v>6.0719769999999995</c:v>
                </c:pt>
                <c:pt idx="98">
                  <c:v>7.8593509999999993</c:v>
                </c:pt>
                <c:pt idx="99">
                  <c:v>10.512420000000001</c:v>
                </c:pt>
                <c:pt idx="100">
                  <c:v>15.489000000000001</c:v>
                </c:pt>
                <c:pt idx="101">
                  <c:v>22.125640000000001</c:v>
                </c:pt>
                <c:pt idx="102">
                  <c:v>35.171339999999994</c:v>
                </c:pt>
                <c:pt idx="103">
                  <c:v>39.159519999999993</c:v>
                </c:pt>
                <c:pt idx="104">
                  <c:v>10.46622</c:v>
                </c:pt>
                <c:pt idx="105">
                  <c:v>9.4573</c:v>
                </c:pt>
                <c:pt idx="106">
                  <c:v>6.2721850000000003</c:v>
                </c:pt>
                <c:pt idx="107">
                  <c:v>5.0644239999999998</c:v>
                </c:pt>
                <c:pt idx="108">
                  <c:v>4.3482879999999993</c:v>
                </c:pt>
                <c:pt idx="109">
                  <c:v>3.134509</c:v>
                </c:pt>
                <c:pt idx="110">
                  <c:v>3.1716660000000001</c:v>
                </c:pt>
                <c:pt idx="111">
                  <c:v>2.2683749999999998</c:v>
                </c:pt>
                <c:pt idx="112">
                  <c:v>1.9884190000000002</c:v>
                </c:pt>
                <c:pt idx="113">
                  <c:v>2.0900780000000001</c:v>
                </c:pt>
                <c:pt idx="114">
                  <c:v>1.833143</c:v>
                </c:pt>
                <c:pt idx="115">
                  <c:v>1.694618</c:v>
                </c:pt>
                <c:pt idx="116">
                  <c:v>1.4567260000000002</c:v>
                </c:pt>
                <c:pt idx="117">
                  <c:v>1.0703579999999999</c:v>
                </c:pt>
                <c:pt idx="118">
                  <c:v>1.3295029999999999</c:v>
                </c:pt>
                <c:pt idx="119">
                  <c:v>0.71676030000000002</c:v>
                </c:pt>
                <c:pt idx="120">
                  <c:v>0.85210520000000001</c:v>
                </c:pt>
                <c:pt idx="121">
                  <c:v>0.93259069999999999</c:v>
                </c:pt>
                <c:pt idx="122">
                  <c:v>0.65321019999999996</c:v>
                </c:pt>
                <c:pt idx="123">
                  <c:v>0.91731039999999997</c:v>
                </c:pt>
                <c:pt idx="124">
                  <c:v>1.0877520000000001</c:v>
                </c:pt>
                <c:pt idx="125">
                  <c:v>1.519952</c:v>
                </c:pt>
                <c:pt idx="126">
                  <c:v>5.1041429999999997</c:v>
                </c:pt>
                <c:pt idx="127">
                  <c:v>7.0152340000000004</c:v>
                </c:pt>
                <c:pt idx="128">
                  <c:v>7.7291780000000001</c:v>
                </c:pt>
                <c:pt idx="129">
                  <c:v>8.158315</c:v>
                </c:pt>
                <c:pt idx="130">
                  <c:v>1.576424</c:v>
                </c:pt>
                <c:pt idx="131">
                  <c:v>0.9408358</c:v>
                </c:pt>
                <c:pt idx="132">
                  <c:v>1.2994250000000001</c:v>
                </c:pt>
                <c:pt idx="133">
                  <c:v>0.91792980000000002</c:v>
                </c:pt>
                <c:pt idx="134">
                  <c:v>0.74625900000000001</c:v>
                </c:pt>
                <c:pt idx="135">
                  <c:v>1.2590950000000001</c:v>
                </c:pt>
                <c:pt idx="136">
                  <c:v>0.91311699999999996</c:v>
                </c:pt>
                <c:pt idx="137">
                  <c:v>1.0041450000000001</c:v>
                </c:pt>
                <c:pt idx="138">
                  <c:v>0.84596150000000003</c:v>
                </c:pt>
                <c:pt idx="139">
                  <c:v>0.53844340000000002</c:v>
                </c:pt>
                <c:pt idx="140">
                  <c:v>0.42029329999999998</c:v>
                </c:pt>
                <c:pt idx="141">
                  <c:v>0.35807029999999995</c:v>
                </c:pt>
                <c:pt idx="142">
                  <c:v>0.44212049999999997</c:v>
                </c:pt>
              </c:numCache>
            </c:numRef>
          </c:yVal>
          <c:smooth val="1"/>
          <c:extLst>
            <c:ext xmlns:c16="http://schemas.microsoft.com/office/drawing/2014/chart" uri="{C3380CC4-5D6E-409C-BE32-E72D297353CC}">
              <c16:uniqueId val="{00000000-2F51-4A21-8013-3576C5E88508}"/>
            </c:ext>
          </c:extLst>
        </c:ser>
        <c:ser>
          <c:idx val="6"/>
          <c:order val="1"/>
          <c:tx>
            <c:strRef>
              <c:f>主振動計!$C$3</c:f>
              <c:strCache>
                <c:ptCount val="1"/>
                <c:pt idx="0">
                  <c:v>1KΩ</c:v>
                </c:pt>
              </c:strCache>
            </c:strRef>
          </c:tx>
          <c:spPr>
            <a:ln w="19050" cap="rnd">
              <a:solidFill>
                <a:schemeClr val="accent1">
                  <a:lumMod val="60000"/>
                </a:schemeClr>
              </a:solidFill>
              <a:round/>
            </a:ln>
            <a:effectLst/>
          </c:spPr>
          <c:marker>
            <c:symbol val="none"/>
          </c:marker>
          <c:xVal>
            <c:numRef>
              <c:f>主振動計!$A$4:$A$146</c:f>
              <c:numCache>
                <c:formatCode>General</c:formatCode>
                <c:ptCount val="143"/>
                <c:pt idx="0">
                  <c:v>1</c:v>
                </c:pt>
                <c:pt idx="1">
                  <c:v>1.016249</c:v>
                </c:pt>
                <c:pt idx="2">
                  <c:v>1.032761</c:v>
                </c:pt>
                <c:pt idx="3">
                  <c:v>1.049542</c:v>
                </c:pt>
                <c:pt idx="4">
                  <c:v>1.0665960000000001</c:v>
                </c:pt>
                <c:pt idx="5">
                  <c:v>1.0839270000000001</c:v>
                </c:pt>
                <c:pt idx="6">
                  <c:v>1.101539</c:v>
                </c:pt>
                <c:pt idx="7">
                  <c:v>1.1194379999999999</c:v>
                </c:pt>
                <c:pt idx="8">
                  <c:v>1.1376269999999999</c:v>
                </c:pt>
                <c:pt idx="9">
                  <c:v>1.156112</c:v>
                </c:pt>
                <c:pt idx="10">
                  <c:v>1.174898</c:v>
                </c:pt>
                <c:pt idx="11">
                  <c:v>1.193988</c:v>
                </c:pt>
                <c:pt idx="12">
                  <c:v>1.2133890000000001</c:v>
                </c:pt>
                <c:pt idx="13">
                  <c:v>1.2331049999999999</c:v>
                </c:pt>
                <c:pt idx="14">
                  <c:v>1.2531410000000001</c:v>
                </c:pt>
                <c:pt idx="15">
                  <c:v>1.2735030000000001</c:v>
                </c:pt>
                <c:pt idx="16">
                  <c:v>1.2941959999999999</c:v>
                </c:pt>
                <c:pt idx="17">
                  <c:v>1.3152250000000001</c:v>
                </c:pt>
                <c:pt idx="18">
                  <c:v>1.3365959999999999</c:v>
                </c:pt>
                <c:pt idx="19">
                  <c:v>1.3583130000000001</c:v>
                </c:pt>
                <c:pt idx="20">
                  <c:v>1.3803840000000001</c:v>
                </c:pt>
                <c:pt idx="21">
                  <c:v>1.402814</c:v>
                </c:pt>
                <c:pt idx="22">
                  <c:v>1.425608</c:v>
                </c:pt>
                <c:pt idx="23">
                  <c:v>1.4487719999999999</c:v>
                </c:pt>
                <c:pt idx="24">
                  <c:v>1.472313</c:v>
                </c:pt>
                <c:pt idx="25">
                  <c:v>1.4962359999999999</c:v>
                </c:pt>
                <c:pt idx="26">
                  <c:v>1.520548</c:v>
                </c:pt>
                <c:pt idx="27">
                  <c:v>1.5452539999999999</c:v>
                </c:pt>
                <c:pt idx="28">
                  <c:v>1.570363</c:v>
                </c:pt>
                <c:pt idx="29">
                  <c:v>1.595879</c:v>
                </c:pt>
                <c:pt idx="30">
                  <c:v>1.62181</c:v>
                </c:pt>
                <c:pt idx="31">
                  <c:v>1.6481619999999999</c:v>
                </c:pt>
                <c:pt idx="32">
                  <c:v>1.6749430000000001</c:v>
                </c:pt>
                <c:pt idx="33">
                  <c:v>1.702159</c:v>
                </c:pt>
                <c:pt idx="34">
                  <c:v>1.729816</c:v>
                </c:pt>
                <c:pt idx="35">
                  <c:v>1.757924</c:v>
                </c:pt>
                <c:pt idx="36">
                  <c:v>1.7864880000000001</c:v>
                </c:pt>
                <c:pt idx="37">
                  <c:v>1.8155159999999999</c:v>
                </c:pt>
                <c:pt idx="38">
                  <c:v>1.8450150000000001</c:v>
                </c:pt>
                <c:pt idx="39">
                  <c:v>1.874995</c:v>
                </c:pt>
                <c:pt idx="40">
                  <c:v>1.9054610000000001</c:v>
                </c:pt>
                <c:pt idx="41">
                  <c:v>1.9364220000000001</c:v>
                </c:pt>
                <c:pt idx="42">
                  <c:v>1.967886</c:v>
                </c:pt>
                <c:pt idx="43">
                  <c:v>1.999862</c:v>
                </c:pt>
                <c:pt idx="44">
                  <c:v>2.0323570000000002</c:v>
                </c:pt>
                <c:pt idx="45">
                  <c:v>2.0653800000000002</c:v>
                </c:pt>
                <c:pt idx="46">
                  <c:v>2.0989399999999998</c:v>
                </c:pt>
                <c:pt idx="47">
                  <c:v>2.1330450000000001</c:v>
                </c:pt>
                <c:pt idx="48">
                  <c:v>2.1677040000000001</c:v>
                </c:pt>
                <c:pt idx="49">
                  <c:v>2.2029260000000002</c:v>
                </c:pt>
                <c:pt idx="50">
                  <c:v>2.238721</c:v>
                </c:pt>
                <c:pt idx="51">
                  <c:v>2.2750970000000001</c:v>
                </c:pt>
                <c:pt idx="52">
                  <c:v>2.312065</c:v>
                </c:pt>
                <c:pt idx="53">
                  <c:v>2.3496329999999999</c:v>
                </c:pt>
                <c:pt idx="54">
                  <c:v>2.3878110000000001</c:v>
                </c:pt>
                <c:pt idx="55">
                  <c:v>2.4266100000000002</c:v>
                </c:pt>
                <c:pt idx="56">
                  <c:v>2.4660389999999999</c:v>
                </c:pt>
                <c:pt idx="57">
                  <c:v>2.5061089999999999</c:v>
                </c:pt>
                <c:pt idx="58">
                  <c:v>2.5468299999999999</c:v>
                </c:pt>
                <c:pt idx="59">
                  <c:v>2.5882130000000001</c:v>
                </c:pt>
                <c:pt idx="60">
                  <c:v>2.6302680000000001</c:v>
                </c:pt>
                <c:pt idx="61">
                  <c:v>2.673006</c:v>
                </c:pt>
                <c:pt idx="62">
                  <c:v>2.7164389999999998</c:v>
                </c:pt>
                <c:pt idx="63">
                  <c:v>2.7605780000000002</c:v>
                </c:pt>
                <c:pt idx="64">
                  <c:v>2.805434</c:v>
                </c:pt>
                <c:pt idx="65">
                  <c:v>2.8510179999999998</c:v>
                </c:pt>
                <c:pt idx="66">
                  <c:v>2.8973439999999999</c:v>
                </c:pt>
                <c:pt idx="67">
                  <c:v>2.9444219999999999</c:v>
                </c:pt>
                <c:pt idx="68">
                  <c:v>2.9922650000000002</c:v>
                </c:pt>
                <c:pt idx="69">
                  <c:v>3.0408849999999998</c:v>
                </c:pt>
                <c:pt idx="70">
                  <c:v>3.0902949999999998</c:v>
                </c:pt>
                <c:pt idx="71">
                  <c:v>3.1405090000000002</c:v>
                </c:pt>
                <c:pt idx="72">
                  <c:v>3.191538</c:v>
                </c:pt>
                <c:pt idx="73">
                  <c:v>3.2433960000000002</c:v>
                </c:pt>
                <c:pt idx="74">
                  <c:v>3.2960970000000001</c:v>
                </c:pt>
                <c:pt idx="75">
                  <c:v>3.3496540000000001</c:v>
                </c:pt>
                <c:pt idx="76">
                  <c:v>3.4040819999999998</c:v>
                </c:pt>
                <c:pt idx="77">
                  <c:v>3.4593940000000001</c:v>
                </c:pt>
                <c:pt idx="78">
                  <c:v>3.5156040000000002</c:v>
                </c:pt>
                <c:pt idx="79">
                  <c:v>3.5727280000000001</c:v>
                </c:pt>
                <c:pt idx="80">
                  <c:v>3.6307809999999998</c:v>
                </c:pt>
                <c:pt idx="81">
                  <c:v>3.6897760000000002</c:v>
                </c:pt>
                <c:pt idx="82">
                  <c:v>3.74973</c:v>
                </c:pt>
                <c:pt idx="83">
                  <c:v>3.8106580000000001</c:v>
                </c:pt>
                <c:pt idx="84">
                  <c:v>3.872576</c:v>
                </c:pt>
                <c:pt idx="85">
                  <c:v>3.9355009999999999</c:v>
                </c:pt>
                <c:pt idx="86">
                  <c:v>3.999447</c:v>
                </c:pt>
                <c:pt idx="87">
                  <c:v>4.0644330000000002</c:v>
                </c:pt>
                <c:pt idx="88">
                  <c:v>4.1304749999999997</c:v>
                </c:pt>
                <c:pt idx="89">
                  <c:v>4.1975899999999999</c:v>
                </c:pt>
                <c:pt idx="90">
                  <c:v>4.2657949999999998</c:v>
                </c:pt>
                <c:pt idx="91">
                  <c:v>4.3351090000000001</c:v>
                </c:pt>
                <c:pt idx="92">
                  <c:v>4.4055489999999997</c:v>
                </c:pt>
                <c:pt idx="93">
                  <c:v>4.4771330000000003</c:v>
                </c:pt>
                <c:pt idx="94">
                  <c:v>4.5498810000000001</c:v>
                </c:pt>
                <c:pt idx="95">
                  <c:v>4.6238099999999998</c:v>
                </c:pt>
                <c:pt idx="96">
                  <c:v>4.6989409999999996</c:v>
                </c:pt>
                <c:pt idx="97">
                  <c:v>4.7752929999999996</c:v>
                </c:pt>
                <c:pt idx="98">
                  <c:v>4.8528849999999997</c:v>
                </c:pt>
                <c:pt idx="99">
                  <c:v>4.9317380000000002</c:v>
                </c:pt>
                <c:pt idx="100">
                  <c:v>5.0118720000000003</c:v>
                </c:pt>
                <c:pt idx="101">
                  <c:v>5.0933089999999996</c:v>
                </c:pt>
                <c:pt idx="102">
                  <c:v>5.1760679999999999</c:v>
                </c:pt>
                <c:pt idx="103">
                  <c:v>5.260173</c:v>
                </c:pt>
                <c:pt idx="104">
                  <c:v>5.3456440000000001</c:v>
                </c:pt>
                <c:pt idx="105">
                  <c:v>5.4325029999999996</c:v>
                </c:pt>
                <c:pt idx="106">
                  <c:v>5.5207740000000003</c:v>
                </c:pt>
                <c:pt idx="107">
                  <c:v>5.6104799999999999</c:v>
                </c:pt>
                <c:pt idx="108">
                  <c:v>5.7016429999999998</c:v>
                </c:pt>
                <c:pt idx="109">
                  <c:v>5.7942869999999997</c:v>
                </c:pt>
                <c:pt idx="110">
                  <c:v>5.8884369999999997</c:v>
                </c:pt>
                <c:pt idx="111">
                  <c:v>5.9841160000000002</c:v>
                </c:pt>
                <c:pt idx="112">
                  <c:v>6.0813499999999996</c:v>
                </c:pt>
                <c:pt idx="113">
                  <c:v>6.1801640000000004</c:v>
                </c:pt>
                <c:pt idx="114">
                  <c:v>6.2805840000000002</c:v>
                </c:pt>
                <c:pt idx="115">
                  <c:v>6.3826349999999996</c:v>
                </c:pt>
                <c:pt idx="116">
                  <c:v>6.4863439999999999</c:v>
                </c:pt>
                <c:pt idx="117">
                  <c:v>6.5917389999999996</c:v>
                </c:pt>
                <c:pt idx="118">
                  <c:v>6.6988459999999996</c:v>
                </c:pt>
                <c:pt idx="119">
                  <c:v>6.8076939999999997</c:v>
                </c:pt>
                <c:pt idx="120">
                  <c:v>6.91831</c:v>
                </c:pt>
                <c:pt idx="121">
                  <c:v>7.0307230000000001</c:v>
                </c:pt>
                <c:pt idx="122">
                  <c:v>7.1449629999999997</c:v>
                </c:pt>
                <c:pt idx="123">
                  <c:v>7.2610599999999996</c:v>
                </c:pt>
                <c:pt idx="124">
                  <c:v>7.3790420000000001</c:v>
                </c:pt>
                <c:pt idx="125">
                  <c:v>7.4989420000000004</c:v>
                </c:pt>
                <c:pt idx="126">
                  <c:v>7.6207900000000004</c:v>
                </c:pt>
                <c:pt idx="127">
                  <c:v>7.744618</c:v>
                </c:pt>
                <c:pt idx="128">
                  <c:v>7.8704580000000002</c:v>
                </c:pt>
                <c:pt idx="129">
                  <c:v>7.9983430000000002</c:v>
                </c:pt>
                <c:pt idx="130">
                  <c:v>8.1283049999999992</c:v>
                </c:pt>
                <c:pt idx="131">
                  <c:v>8.2603790000000004</c:v>
                </c:pt>
                <c:pt idx="132">
                  <c:v>8.3946000000000005</c:v>
                </c:pt>
                <c:pt idx="133">
                  <c:v>8.5310009999999998</c:v>
                </c:pt>
                <c:pt idx="134">
                  <c:v>8.6696190000000009</c:v>
                </c:pt>
                <c:pt idx="135">
                  <c:v>8.8104890000000005</c:v>
                </c:pt>
                <c:pt idx="136">
                  <c:v>8.9536479999999994</c:v>
                </c:pt>
                <c:pt idx="137">
                  <c:v>9.0991330000000001</c:v>
                </c:pt>
                <c:pt idx="138">
                  <c:v>9.2469819999999991</c:v>
                </c:pt>
                <c:pt idx="139">
                  <c:v>9.3972329999999999</c:v>
                </c:pt>
                <c:pt idx="140">
                  <c:v>9.5499259999999992</c:v>
                </c:pt>
                <c:pt idx="141">
                  <c:v>9.7050999999999998</c:v>
                </c:pt>
                <c:pt idx="142">
                  <c:v>9.8627950000000002</c:v>
                </c:pt>
              </c:numCache>
            </c:numRef>
          </c:xVal>
          <c:yVal>
            <c:numRef>
              <c:f>主振動計!$C$4:$C$146</c:f>
              <c:numCache>
                <c:formatCode>General</c:formatCode>
                <c:ptCount val="143"/>
                <c:pt idx="0">
                  <c:v>0.69179080000000004</c:v>
                </c:pt>
                <c:pt idx="1">
                  <c:v>1.3193599999999999</c:v>
                </c:pt>
                <c:pt idx="2">
                  <c:v>1.1960299999999999</c:v>
                </c:pt>
                <c:pt idx="3">
                  <c:v>1.4360820000000001</c:v>
                </c:pt>
                <c:pt idx="4">
                  <c:v>1.175718</c:v>
                </c:pt>
                <c:pt idx="5">
                  <c:v>1.569474</c:v>
                </c:pt>
                <c:pt idx="6">
                  <c:v>1.0421610000000001</c:v>
                </c:pt>
                <c:pt idx="7">
                  <c:v>1.07812</c:v>
                </c:pt>
                <c:pt idx="8">
                  <c:v>1.1788230000000002</c:v>
                </c:pt>
                <c:pt idx="9">
                  <c:v>1.299461</c:v>
                </c:pt>
                <c:pt idx="10">
                  <c:v>1.308737</c:v>
                </c:pt>
                <c:pt idx="11">
                  <c:v>1.220019</c:v>
                </c:pt>
                <c:pt idx="12">
                  <c:v>1.435872</c:v>
                </c:pt>
                <c:pt idx="13">
                  <c:v>0.97148249999999992</c:v>
                </c:pt>
                <c:pt idx="14">
                  <c:v>1.4251469999999999</c:v>
                </c:pt>
                <c:pt idx="15">
                  <c:v>0.87834380000000001</c:v>
                </c:pt>
                <c:pt idx="16">
                  <c:v>1.3937470000000001</c:v>
                </c:pt>
                <c:pt idx="17">
                  <c:v>0.8996478</c:v>
                </c:pt>
                <c:pt idx="18">
                  <c:v>1.31701</c:v>
                </c:pt>
                <c:pt idx="19">
                  <c:v>0.98173270000000001</c:v>
                </c:pt>
                <c:pt idx="20">
                  <c:v>1.390137</c:v>
                </c:pt>
                <c:pt idx="21">
                  <c:v>0.99625599999999992</c:v>
                </c:pt>
                <c:pt idx="22">
                  <c:v>1.4311320000000001</c:v>
                </c:pt>
                <c:pt idx="23">
                  <c:v>0.98928159999999998</c:v>
                </c:pt>
                <c:pt idx="24">
                  <c:v>1.388752</c:v>
                </c:pt>
                <c:pt idx="25">
                  <c:v>1.1298900000000001</c:v>
                </c:pt>
                <c:pt idx="26">
                  <c:v>1.2404040000000001</c:v>
                </c:pt>
                <c:pt idx="27">
                  <c:v>1.335515</c:v>
                </c:pt>
                <c:pt idx="28">
                  <c:v>1.108088</c:v>
                </c:pt>
                <c:pt idx="29">
                  <c:v>1.4513940000000001</c:v>
                </c:pt>
                <c:pt idx="30">
                  <c:v>0.99053429999999998</c:v>
                </c:pt>
                <c:pt idx="31">
                  <c:v>1.533288</c:v>
                </c:pt>
                <c:pt idx="32">
                  <c:v>1.171257</c:v>
                </c:pt>
                <c:pt idx="33">
                  <c:v>1.3719780000000001</c:v>
                </c:pt>
                <c:pt idx="34">
                  <c:v>1.219857</c:v>
                </c:pt>
                <c:pt idx="35">
                  <c:v>1.09843</c:v>
                </c:pt>
                <c:pt idx="36">
                  <c:v>1.5126440000000001</c:v>
                </c:pt>
                <c:pt idx="37">
                  <c:v>1.13496</c:v>
                </c:pt>
                <c:pt idx="38">
                  <c:v>1.6534819999999999</c:v>
                </c:pt>
                <c:pt idx="39">
                  <c:v>1.102678</c:v>
                </c:pt>
                <c:pt idx="40">
                  <c:v>1.3883889999999999</c:v>
                </c:pt>
                <c:pt idx="41">
                  <c:v>1.4856210000000001</c:v>
                </c:pt>
                <c:pt idx="42">
                  <c:v>1.135953</c:v>
                </c:pt>
                <c:pt idx="43">
                  <c:v>1.6031820000000001</c:v>
                </c:pt>
                <c:pt idx="44">
                  <c:v>1.1617580000000001</c:v>
                </c:pt>
                <c:pt idx="45">
                  <c:v>1.7798929999999999</c:v>
                </c:pt>
                <c:pt idx="46">
                  <c:v>1.6746969999999999</c:v>
                </c:pt>
                <c:pt idx="47">
                  <c:v>2.8254450000000002</c:v>
                </c:pt>
                <c:pt idx="48">
                  <c:v>2.0828130000000002</c:v>
                </c:pt>
                <c:pt idx="49">
                  <c:v>4.1155850000000003</c:v>
                </c:pt>
                <c:pt idx="50">
                  <c:v>3.6103989999999997</c:v>
                </c:pt>
                <c:pt idx="51">
                  <c:v>4.7062229999999996</c:v>
                </c:pt>
                <c:pt idx="52">
                  <c:v>1.106967</c:v>
                </c:pt>
                <c:pt idx="53">
                  <c:v>4.0192610000000002</c:v>
                </c:pt>
                <c:pt idx="54">
                  <c:v>2.4854579999999999</c:v>
                </c:pt>
                <c:pt idx="55">
                  <c:v>1.5855299999999999</c:v>
                </c:pt>
                <c:pt idx="56">
                  <c:v>1.131132</c:v>
                </c:pt>
                <c:pt idx="57">
                  <c:v>0.64427179999999995</c:v>
                </c:pt>
                <c:pt idx="58">
                  <c:v>0.29311090000000001</c:v>
                </c:pt>
                <c:pt idx="59">
                  <c:v>0.88320889999999996</c:v>
                </c:pt>
                <c:pt idx="60">
                  <c:v>0.98621519999999996</c:v>
                </c:pt>
                <c:pt idx="61">
                  <c:v>1.739743</c:v>
                </c:pt>
                <c:pt idx="62">
                  <c:v>1.108725</c:v>
                </c:pt>
                <c:pt idx="63">
                  <c:v>1.513388</c:v>
                </c:pt>
                <c:pt idx="64">
                  <c:v>1.3097460000000001</c:v>
                </c:pt>
                <c:pt idx="65">
                  <c:v>1.5617429999999999</c:v>
                </c:pt>
                <c:pt idx="66">
                  <c:v>1.3373309999999998</c:v>
                </c:pt>
                <c:pt idx="67">
                  <c:v>1.532243</c:v>
                </c:pt>
                <c:pt idx="68">
                  <c:v>1.4707629999999998</c:v>
                </c:pt>
                <c:pt idx="69">
                  <c:v>1.4959519999999999</c:v>
                </c:pt>
                <c:pt idx="70">
                  <c:v>1.7665759999999999</c:v>
                </c:pt>
                <c:pt idx="71">
                  <c:v>1.6457490000000001</c:v>
                </c:pt>
                <c:pt idx="72">
                  <c:v>2.0108570000000001</c:v>
                </c:pt>
                <c:pt idx="73">
                  <c:v>1.4697929999999999</c:v>
                </c:pt>
                <c:pt idx="74">
                  <c:v>1.736002</c:v>
                </c:pt>
                <c:pt idx="75">
                  <c:v>1.5503560000000001</c:v>
                </c:pt>
                <c:pt idx="76">
                  <c:v>1.416039</c:v>
                </c:pt>
                <c:pt idx="77">
                  <c:v>1.733724</c:v>
                </c:pt>
                <c:pt idx="78">
                  <c:v>1.5157929999999999</c:v>
                </c:pt>
                <c:pt idx="79">
                  <c:v>1.9540350000000002</c:v>
                </c:pt>
                <c:pt idx="80">
                  <c:v>1.8765940000000001</c:v>
                </c:pt>
                <c:pt idx="81">
                  <c:v>1.6844649999999999</c:v>
                </c:pt>
                <c:pt idx="82">
                  <c:v>1.9949729999999999</c:v>
                </c:pt>
                <c:pt idx="83">
                  <c:v>2.102983</c:v>
                </c:pt>
                <c:pt idx="84">
                  <c:v>2.0166789999999999</c:v>
                </c:pt>
                <c:pt idx="85">
                  <c:v>2.456766</c:v>
                </c:pt>
                <c:pt idx="86">
                  <c:v>2.3315329999999999</c:v>
                </c:pt>
                <c:pt idx="87">
                  <c:v>2.4511350000000003</c:v>
                </c:pt>
                <c:pt idx="88">
                  <c:v>3.0913119999999998</c:v>
                </c:pt>
                <c:pt idx="89">
                  <c:v>3.2924850000000001</c:v>
                </c:pt>
                <c:pt idx="90">
                  <c:v>3.340179</c:v>
                </c:pt>
                <c:pt idx="91">
                  <c:v>3.859877</c:v>
                </c:pt>
                <c:pt idx="92">
                  <c:v>2.4145219999999998</c:v>
                </c:pt>
                <c:pt idx="93">
                  <c:v>3.9756960000000001</c:v>
                </c:pt>
                <c:pt idx="94">
                  <c:v>4.3663729999999994</c:v>
                </c:pt>
                <c:pt idx="95">
                  <c:v>4.4849540000000001</c:v>
                </c:pt>
                <c:pt idx="96">
                  <c:v>4.8415900000000001</c:v>
                </c:pt>
                <c:pt idx="97">
                  <c:v>6.3730320000000003</c:v>
                </c:pt>
                <c:pt idx="98">
                  <c:v>7.6207229999999999</c:v>
                </c:pt>
                <c:pt idx="99">
                  <c:v>10.359399999999999</c:v>
                </c:pt>
                <c:pt idx="100">
                  <c:v>13.902790000000001</c:v>
                </c:pt>
                <c:pt idx="101">
                  <c:v>19.068720000000003</c:v>
                </c:pt>
                <c:pt idx="102">
                  <c:v>24.368020000000001</c:v>
                </c:pt>
                <c:pt idx="103">
                  <c:v>22.046169999999996</c:v>
                </c:pt>
                <c:pt idx="104">
                  <c:v>12.2447</c:v>
                </c:pt>
                <c:pt idx="105">
                  <c:v>8.4063920000000003</c:v>
                </c:pt>
                <c:pt idx="106">
                  <c:v>6.4597309999999997</c:v>
                </c:pt>
                <c:pt idx="107">
                  <c:v>4.9479790000000001</c:v>
                </c:pt>
                <c:pt idx="108">
                  <c:v>4.4177150000000003</c:v>
                </c:pt>
                <c:pt idx="109">
                  <c:v>3.510014</c:v>
                </c:pt>
                <c:pt idx="110">
                  <c:v>3.1161669999999999</c:v>
                </c:pt>
                <c:pt idx="111">
                  <c:v>2.6304000000000003</c:v>
                </c:pt>
                <c:pt idx="112">
                  <c:v>2.438618</c:v>
                </c:pt>
                <c:pt idx="113">
                  <c:v>1.9132170000000002</c:v>
                </c:pt>
                <c:pt idx="114">
                  <c:v>1.8971669999999998</c:v>
                </c:pt>
                <c:pt idx="115">
                  <c:v>1.5619799999999999</c:v>
                </c:pt>
                <c:pt idx="116">
                  <c:v>1.5868820000000001</c:v>
                </c:pt>
                <c:pt idx="117">
                  <c:v>1.228998</c:v>
                </c:pt>
                <c:pt idx="118">
                  <c:v>1.332214</c:v>
                </c:pt>
                <c:pt idx="119">
                  <c:v>0.98407480000000003</c:v>
                </c:pt>
                <c:pt idx="120">
                  <c:v>1.0028950000000001</c:v>
                </c:pt>
                <c:pt idx="121">
                  <c:v>1.0124389999999999</c:v>
                </c:pt>
                <c:pt idx="122">
                  <c:v>0.75884209999999996</c:v>
                </c:pt>
                <c:pt idx="123">
                  <c:v>1.107327</c:v>
                </c:pt>
                <c:pt idx="124">
                  <c:v>0.86364540000000001</c:v>
                </c:pt>
                <c:pt idx="125">
                  <c:v>1.6229720000000001</c:v>
                </c:pt>
                <c:pt idx="126">
                  <c:v>4.9648320000000004</c:v>
                </c:pt>
                <c:pt idx="127">
                  <c:v>7.2492000000000001</c:v>
                </c:pt>
                <c:pt idx="128">
                  <c:v>6.8429989999999998</c:v>
                </c:pt>
                <c:pt idx="129">
                  <c:v>7.5863160000000001</c:v>
                </c:pt>
                <c:pt idx="130">
                  <c:v>0.70380030000000005</c:v>
                </c:pt>
                <c:pt idx="131">
                  <c:v>0.85024869999999997</c:v>
                </c:pt>
                <c:pt idx="132">
                  <c:v>0.98997260000000009</c:v>
                </c:pt>
                <c:pt idx="133">
                  <c:v>0.78218550000000009</c:v>
                </c:pt>
                <c:pt idx="134">
                  <c:v>0.93697520000000001</c:v>
                </c:pt>
                <c:pt idx="135">
                  <c:v>0.64946569999999992</c:v>
                </c:pt>
                <c:pt idx="136">
                  <c:v>0.57982699999999998</c:v>
                </c:pt>
                <c:pt idx="137">
                  <c:v>0.34677949999999996</c:v>
                </c:pt>
                <c:pt idx="138">
                  <c:v>0.40179419999999999</c:v>
                </c:pt>
                <c:pt idx="139">
                  <c:v>0.48405130000000002</c:v>
                </c:pt>
                <c:pt idx="140">
                  <c:v>0.60999120000000007</c:v>
                </c:pt>
                <c:pt idx="141">
                  <c:v>0.51839070000000009</c:v>
                </c:pt>
                <c:pt idx="142">
                  <c:v>0.42596129999999999</c:v>
                </c:pt>
              </c:numCache>
            </c:numRef>
          </c:yVal>
          <c:smooth val="1"/>
          <c:extLst>
            <c:ext xmlns:c16="http://schemas.microsoft.com/office/drawing/2014/chart" uri="{C3380CC4-5D6E-409C-BE32-E72D297353CC}">
              <c16:uniqueId val="{00000001-2F51-4A21-8013-3576C5E88508}"/>
            </c:ext>
          </c:extLst>
        </c:ser>
        <c:ser>
          <c:idx val="5"/>
          <c:order val="2"/>
          <c:tx>
            <c:strRef>
              <c:f>主振動計!$D$3</c:f>
              <c:strCache>
                <c:ptCount val="1"/>
                <c:pt idx="0">
                  <c:v>5KΩ</c:v>
                </c:pt>
              </c:strCache>
            </c:strRef>
          </c:tx>
          <c:spPr>
            <a:ln w="19050" cap="rnd">
              <a:solidFill>
                <a:schemeClr val="accent6"/>
              </a:solidFill>
              <a:round/>
            </a:ln>
            <a:effectLst/>
          </c:spPr>
          <c:marker>
            <c:symbol val="none"/>
          </c:marker>
          <c:xVal>
            <c:numRef>
              <c:f>主振動計!$A$4:$A$146</c:f>
              <c:numCache>
                <c:formatCode>General</c:formatCode>
                <c:ptCount val="143"/>
                <c:pt idx="0">
                  <c:v>1</c:v>
                </c:pt>
                <c:pt idx="1">
                  <c:v>1.016249</c:v>
                </c:pt>
                <c:pt idx="2">
                  <c:v>1.032761</c:v>
                </c:pt>
                <c:pt idx="3">
                  <c:v>1.049542</c:v>
                </c:pt>
                <c:pt idx="4">
                  <c:v>1.0665960000000001</c:v>
                </c:pt>
                <c:pt idx="5">
                  <c:v>1.0839270000000001</c:v>
                </c:pt>
                <c:pt idx="6">
                  <c:v>1.101539</c:v>
                </c:pt>
                <c:pt idx="7">
                  <c:v>1.1194379999999999</c:v>
                </c:pt>
                <c:pt idx="8">
                  <c:v>1.1376269999999999</c:v>
                </c:pt>
                <c:pt idx="9">
                  <c:v>1.156112</c:v>
                </c:pt>
                <c:pt idx="10">
                  <c:v>1.174898</c:v>
                </c:pt>
                <c:pt idx="11">
                  <c:v>1.193988</c:v>
                </c:pt>
                <c:pt idx="12">
                  <c:v>1.2133890000000001</c:v>
                </c:pt>
                <c:pt idx="13">
                  <c:v>1.2331049999999999</c:v>
                </c:pt>
                <c:pt idx="14">
                  <c:v>1.2531410000000001</c:v>
                </c:pt>
                <c:pt idx="15">
                  <c:v>1.2735030000000001</c:v>
                </c:pt>
                <c:pt idx="16">
                  <c:v>1.2941959999999999</c:v>
                </c:pt>
                <c:pt idx="17">
                  <c:v>1.3152250000000001</c:v>
                </c:pt>
                <c:pt idx="18">
                  <c:v>1.3365959999999999</c:v>
                </c:pt>
                <c:pt idx="19">
                  <c:v>1.3583130000000001</c:v>
                </c:pt>
                <c:pt idx="20">
                  <c:v>1.3803840000000001</c:v>
                </c:pt>
                <c:pt idx="21">
                  <c:v>1.402814</c:v>
                </c:pt>
                <c:pt idx="22">
                  <c:v>1.425608</c:v>
                </c:pt>
                <c:pt idx="23">
                  <c:v>1.4487719999999999</c:v>
                </c:pt>
                <c:pt idx="24">
                  <c:v>1.472313</c:v>
                </c:pt>
                <c:pt idx="25">
                  <c:v>1.4962359999999999</c:v>
                </c:pt>
                <c:pt idx="26">
                  <c:v>1.520548</c:v>
                </c:pt>
                <c:pt idx="27">
                  <c:v>1.5452539999999999</c:v>
                </c:pt>
                <c:pt idx="28">
                  <c:v>1.570363</c:v>
                </c:pt>
                <c:pt idx="29">
                  <c:v>1.595879</c:v>
                </c:pt>
                <c:pt idx="30">
                  <c:v>1.62181</c:v>
                </c:pt>
                <c:pt idx="31">
                  <c:v>1.6481619999999999</c:v>
                </c:pt>
                <c:pt idx="32">
                  <c:v>1.6749430000000001</c:v>
                </c:pt>
                <c:pt idx="33">
                  <c:v>1.702159</c:v>
                </c:pt>
                <c:pt idx="34">
                  <c:v>1.729816</c:v>
                </c:pt>
                <c:pt idx="35">
                  <c:v>1.757924</c:v>
                </c:pt>
                <c:pt idx="36">
                  <c:v>1.7864880000000001</c:v>
                </c:pt>
                <c:pt idx="37">
                  <c:v>1.8155159999999999</c:v>
                </c:pt>
                <c:pt idx="38">
                  <c:v>1.8450150000000001</c:v>
                </c:pt>
                <c:pt idx="39">
                  <c:v>1.874995</c:v>
                </c:pt>
                <c:pt idx="40">
                  <c:v>1.9054610000000001</c:v>
                </c:pt>
                <c:pt idx="41">
                  <c:v>1.9364220000000001</c:v>
                </c:pt>
                <c:pt idx="42">
                  <c:v>1.967886</c:v>
                </c:pt>
                <c:pt idx="43">
                  <c:v>1.999862</c:v>
                </c:pt>
                <c:pt idx="44">
                  <c:v>2.0323570000000002</c:v>
                </c:pt>
                <c:pt idx="45">
                  <c:v>2.0653800000000002</c:v>
                </c:pt>
                <c:pt idx="46">
                  <c:v>2.0989399999999998</c:v>
                </c:pt>
                <c:pt idx="47">
                  <c:v>2.1330450000000001</c:v>
                </c:pt>
                <c:pt idx="48">
                  <c:v>2.1677040000000001</c:v>
                </c:pt>
                <c:pt idx="49">
                  <c:v>2.2029260000000002</c:v>
                </c:pt>
                <c:pt idx="50">
                  <c:v>2.238721</c:v>
                </c:pt>
                <c:pt idx="51">
                  <c:v>2.2750970000000001</c:v>
                </c:pt>
                <c:pt idx="52">
                  <c:v>2.312065</c:v>
                </c:pt>
                <c:pt idx="53">
                  <c:v>2.3496329999999999</c:v>
                </c:pt>
                <c:pt idx="54">
                  <c:v>2.3878110000000001</c:v>
                </c:pt>
                <c:pt idx="55">
                  <c:v>2.4266100000000002</c:v>
                </c:pt>
                <c:pt idx="56">
                  <c:v>2.4660389999999999</c:v>
                </c:pt>
                <c:pt idx="57">
                  <c:v>2.5061089999999999</c:v>
                </c:pt>
                <c:pt idx="58">
                  <c:v>2.5468299999999999</c:v>
                </c:pt>
                <c:pt idx="59">
                  <c:v>2.5882130000000001</c:v>
                </c:pt>
                <c:pt idx="60">
                  <c:v>2.6302680000000001</c:v>
                </c:pt>
                <c:pt idx="61">
                  <c:v>2.673006</c:v>
                </c:pt>
                <c:pt idx="62">
                  <c:v>2.7164389999999998</c:v>
                </c:pt>
                <c:pt idx="63">
                  <c:v>2.7605780000000002</c:v>
                </c:pt>
                <c:pt idx="64">
                  <c:v>2.805434</c:v>
                </c:pt>
                <c:pt idx="65">
                  <c:v>2.8510179999999998</c:v>
                </c:pt>
                <c:pt idx="66">
                  <c:v>2.8973439999999999</c:v>
                </c:pt>
                <c:pt idx="67">
                  <c:v>2.9444219999999999</c:v>
                </c:pt>
                <c:pt idx="68">
                  <c:v>2.9922650000000002</c:v>
                </c:pt>
                <c:pt idx="69">
                  <c:v>3.0408849999999998</c:v>
                </c:pt>
                <c:pt idx="70">
                  <c:v>3.0902949999999998</c:v>
                </c:pt>
                <c:pt idx="71">
                  <c:v>3.1405090000000002</c:v>
                </c:pt>
                <c:pt idx="72">
                  <c:v>3.191538</c:v>
                </c:pt>
                <c:pt idx="73">
                  <c:v>3.2433960000000002</c:v>
                </c:pt>
                <c:pt idx="74">
                  <c:v>3.2960970000000001</c:v>
                </c:pt>
                <c:pt idx="75">
                  <c:v>3.3496540000000001</c:v>
                </c:pt>
                <c:pt idx="76">
                  <c:v>3.4040819999999998</c:v>
                </c:pt>
                <c:pt idx="77">
                  <c:v>3.4593940000000001</c:v>
                </c:pt>
                <c:pt idx="78">
                  <c:v>3.5156040000000002</c:v>
                </c:pt>
                <c:pt idx="79">
                  <c:v>3.5727280000000001</c:v>
                </c:pt>
                <c:pt idx="80">
                  <c:v>3.6307809999999998</c:v>
                </c:pt>
                <c:pt idx="81">
                  <c:v>3.6897760000000002</c:v>
                </c:pt>
                <c:pt idx="82">
                  <c:v>3.74973</c:v>
                </c:pt>
                <c:pt idx="83">
                  <c:v>3.8106580000000001</c:v>
                </c:pt>
                <c:pt idx="84">
                  <c:v>3.872576</c:v>
                </c:pt>
                <c:pt idx="85">
                  <c:v>3.9355009999999999</c:v>
                </c:pt>
                <c:pt idx="86">
                  <c:v>3.999447</c:v>
                </c:pt>
                <c:pt idx="87">
                  <c:v>4.0644330000000002</c:v>
                </c:pt>
                <c:pt idx="88">
                  <c:v>4.1304749999999997</c:v>
                </c:pt>
                <c:pt idx="89">
                  <c:v>4.1975899999999999</c:v>
                </c:pt>
                <c:pt idx="90">
                  <c:v>4.2657949999999998</c:v>
                </c:pt>
                <c:pt idx="91">
                  <c:v>4.3351090000000001</c:v>
                </c:pt>
                <c:pt idx="92">
                  <c:v>4.4055489999999997</c:v>
                </c:pt>
                <c:pt idx="93">
                  <c:v>4.4771330000000003</c:v>
                </c:pt>
                <c:pt idx="94">
                  <c:v>4.5498810000000001</c:v>
                </c:pt>
                <c:pt idx="95">
                  <c:v>4.6238099999999998</c:v>
                </c:pt>
                <c:pt idx="96">
                  <c:v>4.6989409999999996</c:v>
                </c:pt>
                <c:pt idx="97">
                  <c:v>4.7752929999999996</c:v>
                </c:pt>
                <c:pt idx="98">
                  <c:v>4.8528849999999997</c:v>
                </c:pt>
                <c:pt idx="99">
                  <c:v>4.9317380000000002</c:v>
                </c:pt>
                <c:pt idx="100">
                  <c:v>5.0118720000000003</c:v>
                </c:pt>
                <c:pt idx="101">
                  <c:v>5.0933089999999996</c:v>
                </c:pt>
                <c:pt idx="102">
                  <c:v>5.1760679999999999</c:v>
                </c:pt>
                <c:pt idx="103">
                  <c:v>5.260173</c:v>
                </c:pt>
                <c:pt idx="104">
                  <c:v>5.3456440000000001</c:v>
                </c:pt>
                <c:pt idx="105">
                  <c:v>5.4325029999999996</c:v>
                </c:pt>
                <c:pt idx="106">
                  <c:v>5.5207740000000003</c:v>
                </c:pt>
                <c:pt idx="107">
                  <c:v>5.6104799999999999</c:v>
                </c:pt>
                <c:pt idx="108">
                  <c:v>5.7016429999999998</c:v>
                </c:pt>
                <c:pt idx="109">
                  <c:v>5.7942869999999997</c:v>
                </c:pt>
                <c:pt idx="110">
                  <c:v>5.8884369999999997</c:v>
                </c:pt>
                <c:pt idx="111">
                  <c:v>5.9841160000000002</c:v>
                </c:pt>
                <c:pt idx="112">
                  <c:v>6.0813499999999996</c:v>
                </c:pt>
                <c:pt idx="113">
                  <c:v>6.1801640000000004</c:v>
                </c:pt>
                <c:pt idx="114">
                  <c:v>6.2805840000000002</c:v>
                </c:pt>
                <c:pt idx="115">
                  <c:v>6.3826349999999996</c:v>
                </c:pt>
                <c:pt idx="116">
                  <c:v>6.4863439999999999</c:v>
                </c:pt>
                <c:pt idx="117">
                  <c:v>6.5917389999999996</c:v>
                </c:pt>
                <c:pt idx="118">
                  <c:v>6.6988459999999996</c:v>
                </c:pt>
                <c:pt idx="119">
                  <c:v>6.8076939999999997</c:v>
                </c:pt>
                <c:pt idx="120">
                  <c:v>6.91831</c:v>
                </c:pt>
                <c:pt idx="121">
                  <c:v>7.0307230000000001</c:v>
                </c:pt>
                <c:pt idx="122">
                  <c:v>7.1449629999999997</c:v>
                </c:pt>
                <c:pt idx="123">
                  <c:v>7.2610599999999996</c:v>
                </c:pt>
                <c:pt idx="124">
                  <c:v>7.3790420000000001</c:v>
                </c:pt>
                <c:pt idx="125">
                  <c:v>7.4989420000000004</c:v>
                </c:pt>
                <c:pt idx="126">
                  <c:v>7.6207900000000004</c:v>
                </c:pt>
                <c:pt idx="127">
                  <c:v>7.744618</c:v>
                </c:pt>
                <c:pt idx="128">
                  <c:v>7.8704580000000002</c:v>
                </c:pt>
                <c:pt idx="129">
                  <c:v>7.9983430000000002</c:v>
                </c:pt>
                <c:pt idx="130">
                  <c:v>8.1283049999999992</c:v>
                </c:pt>
                <c:pt idx="131">
                  <c:v>8.2603790000000004</c:v>
                </c:pt>
                <c:pt idx="132">
                  <c:v>8.3946000000000005</c:v>
                </c:pt>
                <c:pt idx="133">
                  <c:v>8.5310009999999998</c:v>
                </c:pt>
                <c:pt idx="134">
                  <c:v>8.6696190000000009</c:v>
                </c:pt>
                <c:pt idx="135">
                  <c:v>8.8104890000000005</c:v>
                </c:pt>
                <c:pt idx="136">
                  <c:v>8.9536479999999994</c:v>
                </c:pt>
                <c:pt idx="137">
                  <c:v>9.0991330000000001</c:v>
                </c:pt>
                <c:pt idx="138">
                  <c:v>9.2469819999999991</c:v>
                </c:pt>
                <c:pt idx="139">
                  <c:v>9.3972329999999999</c:v>
                </c:pt>
                <c:pt idx="140">
                  <c:v>9.5499259999999992</c:v>
                </c:pt>
                <c:pt idx="141">
                  <c:v>9.7050999999999998</c:v>
                </c:pt>
                <c:pt idx="142">
                  <c:v>9.8627950000000002</c:v>
                </c:pt>
              </c:numCache>
            </c:numRef>
          </c:xVal>
          <c:yVal>
            <c:numRef>
              <c:f>主振動計!$D$4:$D$146</c:f>
              <c:numCache>
                <c:formatCode>General</c:formatCode>
                <c:ptCount val="143"/>
                <c:pt idx="0">
                  <c:v>1.0976620000000001</c:v>
                </c:pt>
                <c:pt idx="1">
                  <c:v>1.3871500000000001</c:v>
                </c:pt>
                <c:pt idx="2">
                  <c:v>1.0299590000000001</c:v>
                </c:pt>
                <c:pt idx="3">
                  <c:v>1.369335</c:v>
                </c:pt>
                <c:pt idx="4">
                  <c:v>1.012408</c:v>
                </c:pt>
                <c:pt idx="5">
                  <c:v>1.5137309999999999</c:v>
                </c:pt>
                <c:pt idx="6">
                  <c:v>0.96703949999999994</c:v>
                </c:pt>
                <c:pt idx="7">
                  <c:v>1.2130239999999999</c:v>
                </c:pt>
                <c:pt idx="8">
                  <c:v>1.0325770000000001</c:v>
                </c:pt>
                <c:pt idx="9">
                  <c:v>1.443179</c:v>
                </c:pt>
                <c:pt idx="10">
                  <c:v>1.2396720000000001</c:v>
                </c:pt>
                <c:pt idx="11">
                  <c:v>1.3245119999999999</c:v>
                </c:pt>
                <c:pt idx="12">
                  <c:v>1.250796</c:v>
                </c:pt>
                <c:pt idx="13">
                  <c:v>1.1560270000000001</c:v>
                </c:pt>
                <c:pt idx="14">
                  <c:v>1.2849269999999999</c:v>
                </c:pt>
                <c:pt idx="15">
                  <c:v>1.007333</c:v>
                </c:pt>
                <c:pt idx="16">
                  <c:v>1.1210630000000001</c:v>
                </c:pt>
                <c:pt idx="17">
                  <c:v>1.0617750000000001</c:v>
                </c:pt>
                <c:pt idx="18">
                  <c:v>1.1015950000000001</c:v>
                </c:pt>
                <c:pt idx="19">
                  <c:v>1.135726</c:v>
                </c:pt>
                <c:pt idx="20">
                  <c:v>1.326757</c:v>
                </c:pt>
                <c:pt idx="21">
                  <c:v>0.99556339999999999</c:v>
                </c:pt>
                <c:pt idx="22">
                  <c:v>1.3161610000000001</c:v>
                </c:pt>
                <c:pt idx="23">
                  <c:v>0.99783669999999991</c:v>
                </c:pt>
                <c:pt idx="24">
                  <c:v>1.4114469999999999</c:v>
                </c:pt>
                <c:pt idx="25">
                  <c:v>1.211357</c:v>
                </c:pt>
                <c:pt idx="26">
                  <c:v>1.23925</c:v>
                </c:pt>
                <c:pt idx="27">
                  <c:v>1.255779</c:v>
                </c:pt>
                <c:pt idx="28">
                  <c:v>1.0178510000000001</c:v>
                </c:pt>
                <c:pt idx="29">
                  <c:v>1.3434980000000001</c:v>
                </c:pt>
                <c:pt idx="30">
                  <c:v>1.1010489999999999</c:v>
                </c:pt>
                <c:pt idx="31">
                  <c:v>1.291013</c:v>
                </c:pt>
                <c:pt idx="32">
                  <c:v>0.98757200000000001</c:v>
                </c:pt>
                <c:pt idx="33">
                  <c:v>1.299588</c:v>
                </c:pt>
                <c:pt idx="34">
                  <c:v>1.2847339999999998</c:v>
                </c:pt>
                <c:pt idx="35">
                  <c:v>1.282254</c:v>
                </c:pt>
                <c:pt idx="36">
                  <c:v>1.232416</c:v>
                </c:pt>
                <c:pt idx="37">
                  <c:v>1.2259580000000001</c:v>
                </c:pt>
                <c:pt idx="38">
                  <c:v>1.350719</c:v>
                </c:pt>
                <c:pt idx="39">
                  <c:v>1.2379849999999999</c:v>
                </c:pt>
                <c:pt idx="40">
                  <c:v>1.5651969999999999</c:v>
                </c:pt>
                <c:pt idx="41">
                  <c:v>1.1325619999999998</c:v>
                </c:pt>
                <c:pt idx="42">
                  <c:v>1.6158520000000001</c:v>
                </c:pt>
                <c:pt idx="43">
                  <c:v>1.3772979999999999</c:v>
                </c:pt>
                <c:pt idx="44">
                  <c:v>1.6400329999999999</c:v>
                </c:pt>
                <c:pt idx="45">
                  <c:v>1.4900740000000001</c:v>
                </c:pt>
                <c:pt idx="46">
                  <c:v>1.49119</c:v>
                </c:pt>
                <c:pt idx="47">
                  <c:v>1.5130859999999999</c:v>
                </c:pt>
                <c:pt idx="48">
                  <c:v>2.3048029999999997</c:v>
                </c:pt>
                <c:pt idx="49">
                  <c:v>2.0420150000000001</c:v>
                </c:pt>
                <c:pt idx="50">
                  <c:v>2.8643829999999997</c:v>
                </c:pt>
                <c:pt idx="51">
                  <c:v>4.1574920000000004</c:v>
                </c:pt>
                <c:pt idx="52">
                  <c:v>1.314651</c:v>
                </c:pt>
                <c:pt idx="53">
                  <c:v>3.5708009999999999</c:v>
                </c:pt>
                <c:pt idx="54">
                  <c:v>2.3703989999999999</c:v>
                </c:pt>
                <c:pt idx="55">
                  <c:v>1.588363</c:v>
                </c:pt>
                <c:pt idx="56">
                  <c:v>1.1489739999999999</c:v>
                </c:pt>
                <c:pt idx="57">
                  <c:v>0.78665099999999999</c:v>
                </c:pt>
                <c:pt idx="58">
                  <c:v>0.61628269999999996</c:v>
                </c:pt>
                <c:pt idx="59">
                  <c:v>0.97823070000000001</c:v>
                </c:pt>
                <c:pt idx="60">
                  <c:v>1.33517</c:v>
                </c:pt>
                <c:pt idx="61">
                  <c:v>1.479609</c:v>
                </c:pt>
                <c:pt idx="62">
                  <c:v>1.601423</c:v>
                </c:pt>
                <c:pt idx="63">
                  <c:v>1.420053</c:v>
                </c:pt>
                <c:pt idx="64">
                  <c:v>1.5818969999999999</c:v>
                </c:pt>
                <c:pt idx="65">
                  <c:v>1.5765530000000001</c:v>
                </c:pt>
                <c:pt idx="66">
                  <c:v>1.5399670000000001</c:v>
                </c:pt>
                <c:pt idx="67">
                  <c:v>1.546799</c:v>
                </c:pt>
                <c:pt idx="68">
                  <c:v>1.4756739999999999</c:v>
                </c:pt>
                <c:pt idx="69">
                  <c:v>1.5365609999999998</c:v>
                </c:pt>
                <c:pt idx="70">
                  <c:v>1.3886449999999999</c:v>
                </c:pt>
                <c:pt idx="71">
                  <c:v>1.8834010000000001</c:v>
                </c:pt>
                <c:pt idx="72">
                  <c:v>1.391508</c:v>
                </c:pt>
                <c:pt idx="73">
                  <c:v>1.6804190000000001</c:v>
                </c:pt>
                <c:pt idx="74">
                  <c:v>1.5614700000000001</c:v>
                </c:pt>
                <c:pt idx="75">
                  <c:v>1.4927940000000002</c:v>
                </c:pt>
                <c:pt idx="76">
                  <c:v>1.698623</c:v>
                </c:pt>
                <c:pt idx="77">
                  <c:v>1.4851400000000001</c:v>
                </c:pt>
                <c:pt idx="78">
                  <c:v>1.983835</c:v>
                </c:pt>
                <c:pt idx="79">
                  <c:v>1.745681</c:v>
                </c:pt>
                <c:pt idx="80">
                  <c:v>1.794826</c:v>
                </c:pt>
                <c:pt idx="81">
                  <c:v>2.0307689999999998</c:v>
                </c:pt>
                <c:pt idx="82">
                  <c:v>1.7608489999999999</c:v>
                </c:pt>
                <c:pt idx="83">
                  <c:v>2.262651</c:v>
                </c:pt>
                <c:pt idx="84">
                  <c:v>1.9983789999999999</c:v>
                </c:pt>
                <c:pt idx="85">
                  <c:v>2.317825</c:v>
                </c:pt>
                <c:pt idx="86">
                  <c:v>2.6010059999999999</c:v>
                </c:pt>
                <c:pt idx="87">
                  <c:v>2.5022519999999999</c:v>
                </c:pt>
                <c:pt idx="88">
                  <c:v>2.8101039999999999</c:v>
                </c:pt>
                <c:pt idx="89">
                  <c:v>3.2128510000000001</c:v>
                </c:pt>
                <c:pt idx="90">
                  <c:v>3.3715220000000001</c:v>
                </c:pt>
                <c:pt idx="91">
                  <c:v>3.8462369999999999</c:v>
                </c:pt>
                <c:pt idx="92">
                  <c:v>2.6691579999999999</c:v>
                </c:pt>
                <c:pt idx="93">
                  <c:v>3.9513049999999996</c:v>
                </c:pt>
                <c:pt idx="94">
                  <c:v>4.3124210000000005</c:v>
                </c:pt>
                <c:pt idx="95">
                  <c:v>4.4254600000000002</c:v>
                </c:pt>
                <c:pt idx="96">
                  <c:v>5.9277039999999994</c:v>
                </c:pt>
                <c:pt idx="97">
                  <c:v>7.2109069999999997</c:v>
                </c:pt>
                <c:pt idx="98">
                  <c:v>9.0660480000000003</c:v>
                </c:pt>
                <c:pt idx="99">
                  <c:v>11.06223</c:v>
                </c:pt>
                <c:pt idx="100">
                  <c:v>12.093299999999999</c:v>
                </c:pt>
                <c:pt idx="101">
                  <c:v>11.87622</c:v>
                </c:pt>
                <c:pt idx="102">
                  <c:v>10.13818</c:v>
                </c:pt>
                <c:pt idx="103">
                  <c:v>8.9361830000000015</c:v>
                </c:pt>
                <c:pt idx="104">
                  <c:v>7.6900919999999999</c:v>
                </c:pt>
                <c:pt idx="105">
                  <c:v>6.7018059999999995</c:v>
                </c:pt>
                <c:pt idx="106">
                  <c:v>5.6307340000000003</c:v>
                </c:pt>
                <c:pt idx="107">
                  <c:v>5.4391259999999999</c:v>
                </c:pt>
                <c:pt idx="108">
                  <c:v>4.7034830000000003</c:v>
                </c:pt>
                <c:pt idx="109">
                  <c:v>4.0558730000000001</c:v>
                </c:pt>
                <c:pt idx="110">
                  <c:v>3.2641370000000003</c:v>
                </c:pt>
                <c:pt idx="111">
                  <c:v>3.104082</c:v>
                </c:pt>
                <c:pt idx="112">
                  <c:v>2.6459929999999998</c:v>
                </c:pt>
                <c:pt idx="113">
                  <c:v>2.0504180000000001</c:v>
                </c:pt>
                <c:pt idx="114">
                  <c:v>1.5497349999999999</c:v>
                </c:pt>
                <c:pt idx="115">
                  <c:v>1.3136690000000002</c:v>
                </c:pt>
                <c:pt idx="116">
                  <c:v>0.96545270000000005</c:v>
                </c:pt>
                <c:pt idx="117">
                  <c:v>1.2517280000000002</c:v>
                </c:pt>
                <c:pt idx="118">
                  <c:v>0.89133339999999994</c:v>
                </c:pt>
                <c:pt idx="119">
                  <c:v>1.022278</c:v>
                </c:pt>
                <c:pt idx="120">
                  <c:v>0.49763819999999998</c:v>
                </c:pt>
                <c:pt idx="121">
                  <c:v>0.73806890000000003</c:v>
                </c:pt>
                <c:pt idx="122">
                  <c:v>0.5735886</c:v>
                </c:pt>
                <c:pt idx="123">
                  <c:v>0.47416989999999998</c:v>
                </c:pt>
                <c:pt idx="124">
                  <c:v>0.92295500000000008</c:v>
                </c:pt>
                <c:pt idx="125">
                  <c:v>0.89972429999999992</c:v>
                </c:pt>
                <c:pt idx="126">
                  <c:v>3.9499580000000001</c:v>
                </c:pt>
                <c:pt idx="127">
                  <c:v>7.0917879999999993</c:v>
                </c:pt>
                <c:pt idx="128">
                  <c:v>9.0092819999999989</c:v>
                </c:pt>
                <c:pt idx="129">
                  <c:v>8.1468900000000009</c:v>
                </c:pt>
                <c:pt idx="130">
                  <c:v>1.7722500000000001</c:v>
                </c:pt>
                <c:pt idx="131">
                  <c:v>1.1822139999999999</c:v>
                </c:pt>
                <c:pt idx="132">
                  <c:v>1.4504280000000001</c:v>
                </c:pt>
                <c:pt idx="133">
                  <c:v>1.21899</c:v>
                </c:pt>
                <c:pt idx="134">
                  <c:v>1.081788</c:v>
                </c:pt>
                <c:pt idx="135">
                  <c:v>0.66005899999999995</c:v>
                </c:pt>
                <c:pt idx="136">
                  <c:v>0.58826940000000005</c:v>
                </c:pt>
                <c:pt idx="137">
                  <c:v>0.81460530000000009</c:v>
                </c:pt>
                <c:pt idx="138">
                  <c:v>0.55681619999999998</c:v>
                </c:pt>
                <c:pt idx="139">
                  <c:v>0.68672389999999994</c:v>
                </c:pt>
                <c:pt idx="140">
                  <c:v>0.65983749999999997</c:v>
                </c:pt>
                <c:pt idx="141">
                  <c:v>0.3579252</c:v>
                </c:pt>
                <c:pt idx="142">
                  <c:v>0.65592729999999999</c:v>
                </c:pt>
              </c:numCache>
            </c:numRef>
          </c:yVal>
          <c:smooth val="1"/>
          <c:extLst>
            <c:ext xmlns:c16="http://schemas.microsoft.com/office/drawing/2014/chart" uri="{C3380CC4-5D6E-409C-BE32-E72D297353CC}">
              <c16:uniqueId val="{00000002-2F51-4A21-8013-3576C5E88508}"/>
            </c:ext>
          </c:extLst>
        </c:ser>
        <c:ser>
          <c:idx val="4"/>
          <c:order val="3"/>
          <c:tx>
            <c:strRef>
              <c:f>主振動計!$E$3</c:f>
              <c:strCache>
                <c:ptCount val="1"/>
                <c:pt idx="0">
                  <c:v>10KΩ</c:v>
                </c:pt>
              </c:strCache>
            </c:strRef>
          </c:tx>
          <c:spPr>
            <a:ln w="19050" cap="rnd">
              <a:solidFill>
                <a:schemeClr val="accent5"/>
              </a:solidFill>
              <a:round/>
            </a:ln>
            <a:effectLst/>
          </c:spPr>
          <c:marker>
            <c:symbol val="none"/>
          </c:marker>
          <c:xVal>
            <c:numRef>
              <c:f>主振動計!$A$4:$A$146</c:f>
              <c:numCache>
                <c:formatCode>General</c:formatCode>
                <c:ptCount val="143"/>
                <c:pt idx="0">
                  <c:v>1</c:v>
                </c:pt>
                <c:pt idx="1">
                  <c:v>1.016249</c:v>
                </c:pt>
                <c:pt idx="2">
                  <c:v>1.032761</c:v>
                </c:pt>
                <c:pt idx="3">
                  <c:v>1.049542</c:v>
                </c:pt>
                <c:pt idx="4">
                  <c:v>1.0665960000000001</c:v>
                </c:pt>
                <c:pt idx="5">
                  <c:v>1.0839270000000001</c:v>
                </c:pt>
                <c:pt idx="6">
                  <c:v>1.101539</c:v>
                </c:pt>
                <c:pt idx="7">
                  <c:v>1.1194379999999999</c:v>
                </c:pt>
                <c:pt idx="8">
                  <c:v>1.1376269999999999</c:v>
                </c:pt>
                <c:pt idx="9">
                  <c:v>1.156112</c:v>
                </c:pt>
                <c:pt idx="10">
                  <c:v>1.174898</c:v>
                </c:pt>
                <c:pt idx="11">
                  <c:v>1.193988</c:v>
                </c:pt>
                <c:pt idx="12">
                  <c:v>1.2133890000000001</c:v>
                </c:pt>
                <c:pt idx="13">
                  <c:v>1.2331049999999999</c:v>
                </c:pt>
                <c:pt idx="14">
                  <c:v>1.2531410000000001</c:v>
                </c:pt>
                <c:pt idx="15">
                  <c:v>1.2735030000000001</c:v>
                </c:pt>
                <c:pt idx="16">
                  <c:v>1.2941959999999999</c:v>
                </c:pt>
                <c:pt idx="17">
                  <c:v>1.3152250000000001</c:v>
                </c:pt>
                <c:pt idx="18">
                  <c:v>1.3365959999999999</c:v>
                </c:pt>
                <c:pt idx="19">
                  <c:v>1.3583130000000001</c:v>
                </c:pt>
                <c:pt idx="20">
                  <c:v>1.3803840000000001</c:v>
                </c:pt>
                <c:pt idx="21">
                  <c:v>1.402814</c:v>
                </c:pt>
                <c:pt idx="22">
                  <c:v>1.425608</c:v>
                </c:pt>
                <c:pt idx="23">
                  <c:v>1.4487719999999999</c:v>
                </c:pt>
                <c:pt idx="24">
                  <c:v>1.472313</c:v>
                </c:pt>
                <c:pt idx="25">
                  <c:v>1.4962359999999999</c:v>
                </c:pt>
                <c:pt idx="26">
                  <c:v>1.520548</c:v>
                </c:pt>
                <c:pt idx="27">
                  <c:v>1.5452539999999999</c:v>
                </c:pt>
                <c:pt idx="28">
                  <c:v>1.570363</c:v>
                </c:pt>
                <c:pt idx="29">
                  <c:v>1.595879</c:v>
                </c:pt>
                <c:pt idx="30">
                  <c:v>1.62181</c:v>
                </c:pt>
                <c:pt idx="31">
                  <c:v>1.6481619999999999</c:v>
                </c:pt>
                <c:pt idx="32">
                  <c:v>1.6749430000000001</c:v>
                </c:pt>
                <c:pt idx="33">
                  <c:v>1.702159</c:v>
                </c:pt>
                <c:pt idx="34">
                  <c:v>1.729816</c:v>
                </c:pt>
                <c:pt idx="35">
                  <c:v>1.757924</c:v>
                </c:pt>
                <c:pt idx="36">
                  <c:v>1.7864880000000001</c:v>
                </c:pt>
                <c:pt idx="37">
                  <c:v>1.8155159999999999</c:v>
                </c:pt>
                <c:pt idx="38">
                  <c:v>1.8450150000000001</c:v>
                </c:pt>
                <c:pt idx="39">
                  <c:v>1.874995</c:v>
                </c:pt>
                <c:pt idx="40">
                  <c:v>1.9054610000000001</c:v>
                </c:pt>
                <c:pt idx="41">
                  <c:v>1.9364220000000001</c:v>
                </c:pt>
                <c:pt idx="42">
                  <c:v>1.967886</c:v>
                </c:pt>
                <c:pt idx="43">
                  <c:v>1.999862</c:v>
                </c:pt>
                <c:pt idx="44">
                  <c:v>2.0323570000000002</c:v>
                </c:pt>
                <c:pt idx="45">
                  <c:v>2.0653800000000002</c:v>
                </c:pt>
                <c:pt idx="46">
                  <c:v>2.0989399999999998</c:v>
                </c:pt>
                <c:pt idx="47">
                  <c:v>2.1330450000000001</c:v>
                </c:pt>
                <c:pt idx="48">
                  <c:v>2.1677040000000001</c:v>
                </c:pt>
                <c:pt idx="49">
                  <c:v>2.2029260000000002</c:v>
                </c:pt>
                <c:pt idx="50">
                  <c:v>2.238721</c:v>
                </c:pt>
                <c:pt idx="51">
                  <c:v>2.2750970000000001</c:v>
                </c:pt>
                <c:pt idx="52">
                  <c:v>2.312065</c:v>
                </c:pt>
                <c:pt idx="53">
                  <c:v>2.3496329999999999</c:v>
                </c:pt>
                <c:pt idx="54">
                  <c:v>2.3878110000000001</c:v>
                </c:pt>
                <c:pt idx="55">
                  <c:v>2.4266100000000002</c:v>
                </c:pt>
                <c:pt idx="56">
                  <c:v>2.4660389999999999</c:v>
                </c:pt>
                <c:pt idx="57">
                  <c:v>2.5061089999999999</c:v>
                </c:pt>
                <c:pt idx="58">
                  <c:v>2.5468299999999999</c:v>
                </c:pt>
                <c:pt idx="59">
                  <c:v>2.5882130000000001</c:v>
                </c:pt>
                <c:pt idx="60">
                  <c:v>2.6302680000000001</c:v>
                </c:pt>
                <c:pt idx="61">
                  <c:v>2.673006</c:v>
                </c:pt>
                <c:pt idx="62">
                  <c:v>2.7164389999999998</c:v>
                </c:pt>
                <c:pt idx="63">
                  <c:v>2.7605780000000002</c:v>
                </c:pt>
                <c:pt idx="64">
                  <c:v>2.805434</c:v>
                </c:pt>
                <c:pt idx="65">
                  <c:v>2.8510179999999998</c:v>
                </c:pt>
                <c:pt idx="66">
                  <c:v>2.8973439999999999</c:v>
                </c:pt>
                <c:pt idx="67">
                  <c:v>2.9444219999999999</c:v>
                </c:pt>
                <c:pt idx="68">
                  <c:v>2.9922650000000002</c:v>
                </c:pt>
                <c:pt idx="69">
                  <c:v>3.0408849999999998</c:v>
                </c:pt>
                <c:pt idx="70">
                  <c:v>3.0902949999999998</c:v>
                </c:pt>
                <c:pt idx="71">
                  <c:v>3.1405090000000002</c:v>
                </c:pt>
                <c:pt idx="72">
                  <c:v>3.191538</c:v>
                </c:pt>
                <c:pt idx="73">
                  <c:v>3.2433960000000002</c:v>
                </c:pt>
                <c:pt idx="74">
                  <c:v>3.2960970000000001</c:v>
                </c:pt>
                <c:pt idx="75">
                  <c:v>3.3496540000000001</c:v>
                </c:pt>
                <c:pt idx="76">
                  <c:v>3.4040819999999998</c:v>
                </c:pt>
                <c:pt idx="77">
                  <c:v>3.4593940000000001</c:v>
                </c:pt>
                <c:pt idx="78">
                  <c:v>3.5156040000000002</c:v>
                </c:pt>
                <c:pt idx="79">
                  <c:v>3.5727280000000001</c:v>
                </c:pt>
                <c:pt idx="80">
                  <c:v>3.6307809999999998</c:v>
                </c:pt>
                <c:pt idx="81">
                  <c:v>3.6897760000000002</c:v>
                </c:pt>
                <c:pt idx="82">
                  <c:v>3.74973</c:v>
                </c:pt>
                <c:pt idx="83">
                  <c:v>3.8106580000000001</c:v>
                </c:pt>
                <c:pt idx="84">
                  <c:v>3.872576</c:v>
                </c:pt>
                <c:pt idx="85">
                  <c:v>3.9355009999999999</c:v>
                </c:pt>
                <c:pt idx="86">
                  <c:v>3.999447</c:v>
                </c:pt>
                <c:pt idx="87">
                  <c:v>4.0644330000000002</c:v>
                </c:pt>
                <c:pt idx="88">
                  <c:v>4.1304749999999997</c:v>
                </c:pt>
                <c:pt idx="89">
                  <c:v>4.1975899999999999</c:v>
                </c:pt>
                <c:pt idx="90">
                  <c:v>4.2657949999999998</c:v>
                </c:pt>
                <c:pt idx="91">
                  <c:v>4.3351090000000001</c:v>
                </c:pt>
                <c:pt idx="92">
                  <c:v>4.4055489999999997</c:v>
                </c:pt>
                <c:pt idx="93">
                  <c:v>4.4771330000000003</c:v>
                </c:pt>
                <c:pt idx="94">
                  <c:v>4.5498810000000001</c:v>
                </c:pt>
                <c:pt idx="95">
                  <c:v>4.6238099999999998</c:v>
                </c:pt>
                <c:pt idx="96">
                  <c:v>4.6989409999999996</c:v>
                </c:pt>
                <c:pt idx="97">
                  <c:v>4.7752929999999996</c:v>
                </c:pt>
                <c:pt idx="98">
                  <c:v>4.8528849999999997</c:v>
                </c:pt>
                <c:pt idx="99">
                  <c:v>4.9317380000000002</c:v>
                </c:pt>
                <c:pt idx="100">
                  <c:v>5.0118720000000003</c:v>
                </c:pt>
                <c:pt idx="101">
                  <c:v>5.0933089999999996</c:v>
                </c:pt>
                <c:pt idx="102">
                  <c:v>5.1760679999999999</c:v>
                </c:pt>
                <c:pt idx="103">
                  <c:v>5.260173</c:v>
                </c:pt>
                <c:pt idx="104">
                  <c:v>5.3456440000000001</c:v>
                </c:pt>
                <c:pt idx="105">
                  <c:v>5.4325029999999996</c:v>
                </c:pt>
                <c:pt idx="106">
                  <c:v>5.5207740000000003</c:v>
                </c:pt>
                <c:pt idx="107">
                  <c:v>5.6104799999999999</c:v>
                </c:pt>
                <c:pt idx="108">
                  <c:v>5.7016429999999998</c:v>
                </c:pt>
                <c:pt idx="109">
                  <c:v>5.7942869999999997</c:v>
                </c:pt>
                <c:pt idx="110">
                  <c:v>5.8884369999999997</c:v>
                </c:pt>
                <c:pt idx="111">
                  <c:v>5.9841160000000002</c:v>
                </c:pt>
                <c:pt idx="112">
                  <c:v>6.0813499999999996</c:v>
                </c:pt>
                <c:pt idx="113">
                  <c:v>6.1801640000000004</c:v>
                </c:pt>
                <c:pt idx="114">
                  <c:v>6.2805840000000002</c:v>
                </c:pt>
                <c:pt idx="115">
                  <c:v>6.3826349999999996</c:v>
                </c:pt>
                <c:pt idx="116">
                  <c:v>6.4863439999999999</c:v>
                </c:pt>
                <c:pt idx="117">
                  <c:v>6.5917389999999996</c:v>
                </c:pt>
                <c:pt idx="118">
                  <c:v>6.6988459999999996</c:v>
                </c:pt>
                <c:pt idx="119">
                  <c:v>6.8076939999999997</c:v>
                </c:pt>
                <c:pt idx="120">
                  <c:v>6.91831</c:v>
                </c:pt>
                <c:pt idx="121">
                  <c:v>7.0307230000000001</c:v>
                </c:pt>
                <c:pt idx="122">
                  <c:v>7.1449629999999997</c:v>
                </c:pt>
                <c:pt idx="123">
                  <c:v>7.2610599999999996</c:v>
                </c:pt>
                <c:pt idx="124">
                  <c:v>7.3790420000000001</c:v>
                </c:pt>
                <c:pt idx="125">
                  <c:v>7.4989420000000004</c:v>
                </c:pt>
                <c:pt idx="126">
                  <c:v>7.6207900000000004</c:v>
                </c:pt>
                <c:pt idx="127">
                  <c:v>7.744618</c:v>
                </c:pt>
                <c:pt idx="128">
                  <c:v>7.8704580000000002</c:v>
                </c:pt>
                <c:pt idx="129">
                  <c:v>7.9983430000000002</c:v>
                </c:pt>
                <c:pt idx="130">
                  <c:v>8.1283049999999992</c:v>
                </c:pt>
                <c:pt idx="131">
                  <c:v>8.2603790000000004</c:v>
                </c:pt>
                <c:pt idx="132">
                  <c:v>8.3946000000000005</c:v>
                </c:pt>
                <c:pt idx="133">
                  <c:v>8.5310009999999998</c:v>
                </c:pt>
                <c:pt idx="134">
                  <c:v>8.6696190000000009</c:v>
                </c:pt>
                <c:pt idx="135">
                  <c:v>8.8104890000000005</c:v>
                </c:pt>
                <c:pt idx="136">
                  <c:v>8.9536479999999994</c:v>
                </c:pt>
                <c:pt idx="137">
                  <c:v>9.0991330000000001</c:v>
                </c:pt>
                <c:pt idx="138">
                  <c:v>9.2469819999999991</c:v>
                </c:pt>
                <c:pt idx="139">
                  <c:v>9.3972329999999999</c:v>
                </c:pt>
                <c:pt idx="140">
                  <c:v>9.5499259999999992</c:v>
                </c:pt>
                <c:pt idx="141">
                  <c:v>9.7050999999999998</c:v>
                </c:pt>
                <c:pt idx="142">
                  <c:v>9.8627950000000002</c:v>
                </c:pt>
              </c:numCache>
            </c:numRef>
          </c:xVal>
          <c:yVal>
            <c:numRef>
              <c:f>主振動計!$E$4:$E$146</c:f>
              <c:numCache>
                <c:formatCode>General</c:formatCode>
                <c:ptCount val="143"/>
                <c:pt idx="0">
                  <c:v>1.3550730000000002</c:v>
                </c:pt>
                <c:pt idx="1">
                  <c:v>1.3191110000000001</c:v>
                </c:pt>
                <c:pt idx="2">
                  <c:v>0.9883805</c:v>
                </c:pt>
                <c:pt idx="3">
                  <c:v>1.17001</c:v>
                </c:pt>
                <c:pt idx="4">
                  <c:v>0.96382460000000003</c:v>
                </c:pt>
                <c:pt idx="5">
                  <c:v>1.3487979999999999</c:v>
                </c:pt>
                <c:pt idx="6">
                  <c:v>1.142374</c:v>
                </c:pt>
                <c:pt idx="7">
                  <c:v>1.323493</c:v>
                </c:pt>
                <c:pt idx="8">
                  <c:v>1.282054</c:v>
                </c:pt>
                <c:pt idx="9">
                  <c:v>1.1344020000000001</c:v>
                </c:pt>
                <c:pt idx="10">
                  <c:v>1.22207</c:v>
                </c:pt>
                <c:pt idx="11">
                  <c:v>1.029468</c:v>
                </c:pt>
                <c:pt idx="12">
                  <c:v>1.2634570000000001</c:v>
                </c:pt>
                <c:pt idx="13">
                  <c:v>1.0460999999999998</c:v>
                </c:pt>
                <c:pt idx="14">
                  <c:v>1.2451669999999999</c:v>
                </c:pt>
                <c:pt idx="15">
                  <c:v>1.2322229999999998</c:v>
                </c:pt>
                <c:pt idx="16">
                  <c:v>1.2734839999999998</c:v>
                </c:pt>
                <c:pt idx="17">
                  <c:v>1.2502409999999999</c:v>
                </c:pt>
                <c:pt idx="18">
                  <c:v>1.3465879999999999</c:v>
                </c:pt>
                <c:pt idx="19">
                  <c:v>1.226356</c:v>
                </c:pt>
                <c:pt idx="20">
                  <c:v>1.1575260000000001</c:v>
                </c:pt>
                <c:pt idx="21">
                  <c:v>1.244693</c:v>
                </c:pt>
                <c:pt idx="22">
                  <c:v>1.0764580000000001</c:v>
                </c:pt>
                <c:pt idx="23">
                  <c:v>1.4226559999999999</c:v>
                </c:pt>
                <c:pt idx="24">
                  <c:v>0.99441809999999997</c:v>
                </c:pt>
                <c:pt idx="25">
                  <c:v>1.4544849999999998</c:v>
                </c:pt>
                <c:pt idx="26">
                  <c:v>1.130627</c:v>
                </c:pt>
                <c:pt idx="27">
                  <c:v>1.5465679999999999</c:v>
                </c:pt>
                <c:pt idx="28">
                  <c:v>0.91632659999999999</c:v>
                </c:pt>
                <c:pt idx="29">
                  <c:v>1.1973940000000001</c:v>
                </c:pt>
                <c:pt idx="30">
                  <c:v>1.4664439999999999</c:v>
                </c:pt>
                <c:pt idx="31">
                  <c:v>0.8302480000000001</c:v>
                </c:pt>
                <c:pt idx="32">
                  <c:v>1.2230000000000001</c:v>
                </c:pt>
                <c:pt idx="33">
                  <c:v>1.0977070000000002</c:v>
                </c:pt>
                <c:pt idx="34">
                  <c:v>1.6866990000000002</c:v>
                </c:pt>
                <c:pt idx="35">
                  <c:v>1.5316289999999999</c:v>
                </c:pt>
                <c:pt idx="36">
                  <c:v>1.1451720000000001</c:v>
                </c:pt>
                <c:pt idx="37">
                  <c:v>1.286206</c:v>
                </c:pt>
                <c:pt idx="38">
                  <c:v>1.4938150000000001</c:v>
                </c:pt>
                <c:pt idx="39">
                  <c:v>1.103151</c:v>
                </c:pt>
                <c:pt idx="40">
                  <c:v>1.3146150000000001</c:v>
                </c:pt>
                <c:pt idx="41">
                  <c:v>1.5357349999999999</c:v>
                </c:pt>
                <c:pt idx="42">
                  <c:v>1.1630250000000002</c:v>
                </c:pt>
                <c:pt idx="43">
                  <c:v>1.9679310000000001</c:v>
                </c:pt>
                <c:pt idx="44">
                  <c:v>1.716151</c:v>
                </c:pt>
                <c:pt idx="45">
                  <c:v>1.4054580000000001</c:v>
                </c:pt>
                <c:pt idx="46">
                  <c:v>1.8239749999999999</c:v>
                </c:pt>
                <c:pt idx="47">
                  <c:v>2.218019</c:v>
                </c:pt>
                <c:pt idx="48">
                  <c:v>4.0699680000000003</c:v>
                </c:pt>
                <c:pt idx="49">
                  <c:v>2.9549029999999998</c:v>
                </c:pt>
                <c:pt idx="50">
                  <c:v>1.495995</c:v>
                </c:pt>
                <c:pt idx="51">
                  <c:v>3.3116270000000001</c:v>
                </c:pt>
                <c:pt idx="52">
                  <c:v>2.4081579999999998</c:v>
                </c:pt>
                <c:pt idx="53">
                  <c:v>2.939222</c:v>
                </c:pt>
                <c:pt idx="54">
                  <c:v>2.6494040000000001</c:v>
                </c:pt>
                <c:pt idx="55">
                  <c:v>1.8669580000000001</c:v>
                </c:pt>
                <c:pt idx="56">
                  <c:v>1.1581020000000002</c:v>
                </c:pt>
                <c:pt idx="57">
                  <c:v>1.3530880000000001</c:v>
                </c:pt>
                <c:pt idx="58">
                  <c:v>0.91355030000000004</c:v>
                </c:pt>
                <c:pt idx="59">
                  <c:v>0.7492742</c:v>
                </c:pt>
                <c:pt idx="60">
                  <c:v>1.340614</c:v>
                </c:pt>
                <c:pt idx="61">
                  <c:v>1.6236809999999999</c:v>
                </c:pt>
                <c:pt idx="62">
                  <c:v>1.585904</c:v>
                </c:pt>
                <c:pt idx="63">
                  <c:v>1.4414480000000001</c:v>
                </c:pt>
                <c:pt idx="64">
                  <c:v>1.4004190000000001</c:v>
                </c:pt>
                <c:pt idx="65">
                  <c:v>1.8189219999999999</c:v>
                </c:pt>
                <c:pt idx="66">
                  <c:v>1.2361279999999999</c:v>
                </c:pt>
                <c:pt idx="67">
                  <c:v>1.5801620000000001</c:v>
                </c:pt>
                <c:pt idx="68">
                  <c:v>1.566454</c:v>
                </c:pt>
                <c:pt idx="69">
                  <c:v>1.2701910000000001</c:v>
                </c:pt>
                <c:pt idx="70">
                  <c:v>1.261304</c:v>
                </c:pt>
                <c:pt idx="71">
                  <c:v>1.5294000000000001</c:v>
                </c:pt>
                <c:pt idx="72">
                  <c:v>1.2965799999999998</c:v>
                </c:pt>
                <c:pt idx="73">
                  <c:v>1.4844760000000001</c:v>
                </c:pt>
                <c:pt idx="74">
                  <c:v>1.7352560000000001</c:v>
                </c:pt>
                <c:pt idx="75">
                  <c:v>1.4881359999999999</c:v>
                </c:pt>
                <c:pt idx="76">
                  <c:v>1.54749</c:v>
                </c:pt>
                <c:pt idx="77">
                  <c:v>1.7812460000000001</c:v>
                </c:pt>
                <c:pt idx="78">
                  <c:v>1.6233379999999999</c:v>
                </c:pt>
                <c:pt idx="79">
                  <c:v>1.721074</c:v>
                </c:pt>
                <c:pt idx="80">
                  <c:v>1.674132</c:v>
                </c:pt>
                <c:pt idx="81">
                  <c:v>1.7321330000000001</c:v>
                </c:pt>
                <c:pt idx="82">
                  <c:v>2.0759270000000001</c:v>
                </c:pt>
                <c:pt idx="83">
                  <c:v>2.1267830000000001</c:v>
                </c:pt>
                <c:pt idx="84">
                  <c:v>2.0408979999999999</c:v>
                </c:pt>
                <c:pt idx="85">
                  <c:v>2.3760970000000001</c:v>
                </c:pt>
                <c:pt idx="86">
                  <c:v>2.5425459999999998</c:v>
                </c:pt>
                <c:pt idx="87">
                  <c:v>2.467101</c:v>
                </c:pt>
                <c:pt idx="88">
                  <c:v>2.729244</c:v>
                </c:pt>
                <c:pt idx="89">
                  <c:v>3.2892079999999999</c:v>
                </c:pt>
                <c:pt idx="90">
                  <c:v>3.4319389999999999</c:v>
                </c:pt>
                <c:pt idx="91">
                  <c:v>3.6346539999999998</c:v>
                </c:pt>
                <c:pt idx="92">
                  <c:v>2.6938599999999999</c:v>
                </c:pt>
                <c:pt idx="93">
                  <c:v>4.0699059999999996</c:v>
                </c:pt>
                <c:pt idx="94">
                  <c:v>4.176412</c:v>
                </c:pt>
                <c:pt idx="95">
                  <c:v>4.3706719999999999</c:v>
                </c:pt>
                <c:pt idx="96">
                  <c:v>6.2302</c:v>
                </c:pt>
                <c:pt idx="97">
                  <c:v>8.5404009999999992</c:v>
                </c:pt>
                <c:pt idx="98">
                  <c:v>10.908479999999999</c:v>
                </c:pt>
                <c:pt idx="99">
                  <c:v>12.920170000000001</c:v>
                </c:pt>
                <c:pt idx="100">
                  <c:v>12.53349</c:v>
                </c:pt>
                <c:pt idx="101">
                  <c:v>8.3748670000000001</c:v>
                </c:pt>
                <c:pt idx="102">
                  <c:v>6.6732709999999997</c:v>
                </c:pt>
                <c:pt idx="103">
                  <c:v>6.1497330000000003</c:v>
                </c:pt>
                <c:pt idx="104">
                  <c:v>5.1811129999999999</c:v>
                </c:pt>
                <c:pt idx="105">
                  <c:v>5.1069300000000002</c:v>
                </c:pt>
                <c:pt idx="106">
                  <c:v>5.2552680000000001</c:v>
                </c:pt>
                <c:pt idx="107">
                  <c:v>5.1138810000000001</c:v>
                </c:pt>
                <c:pt idx="108">
                  <c:v>4.8309539999999993</c:v>
                </c:pt>
                <c:pt idx="109">
                  <c:v>4.4553130000000003</c:v>
                </c:pt>
                <c:pt idx="110">
                  <c:v>4.068975</c:v>
                </c:pt>
                <c:pt idx="111">
                  <c:v>3.667583</c:v>
                </c:pt>
                <c:pt idx="112">
                  <c:v>2.8335870000000001</c:v>
                </c:pt>
                <c:pt idx="113">
                  <c:v>2.2517460000000002</c:v>
                </c:pt>
                <c:pt idx="114">
                  <c:v>2.2095729999999998</c:v>
                </c:pt>
                <c:pt idx="115">
                  <c:v>1.6940770000000001</c:v>
                </c:pt>
                <c:pt idx="116">
                  <c:v>1.4601959999999998</c:v>
                </c:pt>
                <c:pt idx="117">
                  <c:v>1.4087809999999998</c:v>
                </c:pt>
                <c:pt idx="118">
                  <c:v>1.1305129999999999</c:v>
                </c:pt>
                <c:pt idx="119">
                  <c:v>0.62539179999999994</c:v>
                </c:pt>
                <c:pt idx="120">
                  <c:v>0.72275460000000002</c:v>
                </c:pt>
                <c:pt idx="121">
                  <c:v>0.65700999999999998</c:v>
                </c:pt>
                <c:pt idx="122">
                  <c:v>0.81188559999999999</c:v>
                </c:pt>
                <c:pt idx="123">
                  <c:v>0.8641799</c:v>
                </c:pt>
                <c:pt idx="124">
                  <c:v>1.112298</c:v>
                </c:pt>
                <c:pt idx="125">
                  <c:v>1.722974</c:v>
                </c:pt>
                <c:pt idx="126">
                  <c:v>4.686051</c:v>
                </c:pt>
                <c:pt idx="127">
                  <c:v>8.592941999999999</c:v>
                </c:pt>
                <c:pt idx="128">
                  <c:v>9.9600220000000004</c:v>
                </c:pt>
                <c:pt idx="129">
                  <c:v>7.477169</c:v>
                </c:pt>
                <c:pt idx="130">
                  <c:v>2.7051239999999996</c:v>
                </c:pt>
                <c:pt idx="131">
                  <c:v>1.771876</c:v>
                </c:pt>
                <c:pt idx="132">
                  <c:v>1.4277660000000001</c:v>
                </c:pt>
                <c:pt idx="133">
                  <c:v>1.166544</c:v>
                </c:pt>
                <c:pt idx="134">
                  <c:v>1.1582750000000002</c:v>
                </c:pt>
                <c:pt idx="135">
                  <c:v>0.99585170000000001</c:v>
                </c:pt>
                <c:pt idx="136">
                  <c:v>0.87946900000000006</c:v>
                </c:pt>
                <c:pt idx="137">
                  <c:v>0.51871730000000005</c:v>
                </c:pt>
                <c:pt idx="138">
                  <c:v>0.6134541</c:v>
                </c:pt>
                <c:pt idx="139">
                  <c:v>0.44759320000000002</c:v>
                </c:pt>
                <c:pt idx="140">
                  <c:v>0.33561930000000001</c:v>
                </c:pt>
                <c:pt idx="141">
                  <c:v>0.39441480000000001</c:v>
                </c:pt>
                <c:pt idx="142">
                  <c:v>0.22576679999999999</c:v>
                </c:pt>
              </c:numCache>
            </c:numRef>
          </c:yVal>
          <c:smooth val="1"/>
          <c:extLst>
            <c:ext xmlns:c16="http://schemas.microsoft.com/office/drawing/2014/chart" uri="{C3380CC4-5D6E-409C-BE32-E72D297353CC}">
              <c16:uniqueId val="{00000003-2F51-4A21-8013-3576C5E88508}"/>
            </c:ext>
          </c:extLst>
        </c:ser>
        <c:ser>
          <c:idx val="3"/>
          <c:order val="4"/>
          <c:tx>
            <c:strRef>
              <c:f>主振動計!$F$3</c:f>
              <c:strCache>
                <c:ptCount val="1"/>
                <c:pt idx="0">
                  <c:v>20KΩ</c:v>
                </c:pt>
              </c:strCache>
            </c:strRef>
          </c:tx>
          <c:spPr>
            <a:ln w="19050" cap="rnd">
              <a:solidFill>
                <a:schemeClr val="accent4"/>
              </a:solidFill>
              <a:round/>
            </a:ln>
            <a:effectLst/>
          </c:spPr>
          <c:marker>
            <c:symbol val="none"/>
          </c:marker>
          <c:xVal>
            <c:numRef>
              <c:f>主振動計!$A$4:$A$146</c:f>
              <c:numCache>
                <c:formatCode>General</c:formatCode>
                <c:ptCount val="143"/>
                <c:pt idx="0">
                  <c:v>1</c:v>
                </c:pt>
                <c:pt idx="1">
                  <c:v>1.016249</c:v>
                </c:pt>
                <c:pt idx="2">
                  <c:v>1.032761</c:v>
                </c:pt>
                <c:pt idx="3">
                  <c:v>1.049542</c:v>
                </c:pt>
                <c:pt idx="4">
                  <c:v>1.0665960000000001</c:v>
                </c:pt>
                <c:pt idx="5">
                  <c:v>1.0839270000000001</c:v>
                </c:pt>
                <c:pt idx="6">
                  <c:v>1.101539</c:v>
                </c:pt>
                <c:pt idx="7">
                  <c:v>1.1194379999999999</c:v>
                </c:pt>
                <c:pt idx="8">
                  <c:v>1.1376269999999999</c:v>
                </c:pt>
                <c:pt idx="9">
                  <c:v>1.156112</c:v>
                </c:pt>
                <c:pt idx="10">
                  <c:v>1.174898</c:v>
                </c:pt>
                <c:pt idx="11">
                  <c:v>1.193988</c:v>
                </c:pt>
                <c:pt idx="12">
                  <c:v>1.2133890000000001</c:v>
                </c:pt>
                <c:pt idx="13">
                  <c:v>1.2331049999999999</c:v>
                </c:pt>
                <c:pt idx="14">
                  <c:v>1.2531410000000001</c:v>
                </c:pt>
                <c:pt idx="15">
                  <c:v>1.2735030000000001</c:v>
                </c:pt>
                <c:pt idx="16">
                  <c:v>1.2941959999999999</c:v>
                </c:pt>
                <c:pt idx="17">
                  <c:v>1.3152250000000001</c:v>
                </c:pt>
                <c:pt idx="18">
                  <c:v>1.3365959999999999</c:v>
                </c:pt>
                <c:pt idx="19">
                  <c:v>1.3583130000000001</c:v>
                </c:pt>
                <c:pt idx="20">
                  <c:v>1.3803840000000001</c:v>
                </c:pt>
                <c:pt idx="21">
                  <c:v>1.402814</c:v>
                </c:pt>
                <c:pt idx="22">
                  <c:v>1.425608</c:v>
                </c:pt>
                <c:pt idx="23">
                  <c:v>1.4487719999999999</c:v>
                </c:pt>
                <c:pt idx="24">
                  <c:v>1.472313</c:v>
                </c:pt>
                <c:pt idx="25">
                  <c:v>1.4962359999999999</c:v>
                </c:pt>
                <c:pt idx="26">
                  <c:v>1.520548</c:v>
                </c:pt>
                <c:pt idx="27">
                  <c:v>1.5452539999999999</c:v>
                </c:pt>
                <c:pt idx="28">
                  <c:v>1.570363</c:v>
                </c:pt>
                <c:pt idx="29">
                  <c:v>1.595879</c:v>
                </c:pt>
                <c:pt idx="30">
                  <c:v>1.62181</c:v>
                </c:pt>
                <c:pt idx="31">
                  <c:v>1.6481619999999999</c:v>
                </c:pt>
                <c:pt idx="32">
                  <c:v>1.6749430000000001</c:v>
                </c:pt>
                <c:pt idx="33">
                  <c:v>1.702159</c:v>
                </c:pt>
                <c:pt idx="34">
                  <c:v>1.729816</c:v>
                </c:pt>
                <c:pt idx="35">
                  <c:v>1.757924</c:v>
                </c:pt>
                <c:pt idx="36">
                  <c:v>1.7864880000000001</c:v>
                </c:pt>
                <c:pt idx="37">
                  <c:v>1.8155159999999999</c:v>
                </c:pt>
                <c:pt idx="38">
                  <c:v>1.8450150000000001</c:v>
                </c:pt>
                <c:pt idx="39">
                  <c:v>1.874995</c:v>
                </c:pt>
                <c:pt idx="40">
                  <c:v>1.9054610000000001</c:v>
                </c:pt>
                <c:pt idx="41">
                  <c:v>1.9364220000000001</c:v>
                </c:pt>
                <c:pt idx="42">
                  <c:v>1.967886</c:v>
                </c:pt>
                <c:pt idx="43">
                  <c:v>1.999862</c:v>
                </c:pt>
                <c:pt idx="44">
                  <c:v>2.0323570000000002</c:v>
                </c:pt>
                <c:pt idx="45">
                  <c:v>2.0653800000000002</c:v>
                </c:pt>
                <c:pt idx="46">
                  <c:v>2.0989399999999998</c:v>
                </c:pt>
                <c:pt idx="47">
                  <c:v>2.1330450000000001</c:v>
                </c:pt>
                <c:pt idx="48">
                  <c:v>2.1677040000000001</c:v>
                </c:pt>
                <c:pt idx="49">
                  <c:v>2.2029260000000002</c:v>
                </c:pt>
                <c:pt idx="50">
                  <c:v>2.238721</c:v>
                </c:pt>
                <c:pt idx="51">
                  <c:v>2.2750970000000001</c:v>
                </c:pt>
                <c:pt idx="52">
                  <c:v>2.312065</c:v>
                </c:pt>
                <c:pt idx="53">
                  <c:v>2.3496329999999999</c:v>
                </c:pt>
                <c:pt idx="54">
                  <c:v>2.3878110000000001</c:v>
                </c:pt>
                <c:pt idx="55">
                  <c:v>2.4266100000000002</c:v>
                </c:pt>
                <c:pt idx="56">
                  <c:v>2.4660389999999999</c:v>
                </c:pt>
                <c:pt idx="57">
                  <c:v>2.5061089999999999</c:v>
                </c:pt>
                <c:pt idx="58">
                  <c:v>2.5468299999999999</c:v>
                </c:pt>
                <c:pt idx="59">
                  <c:v>2.5882130000000001</c:v>
                </c:pt>
                <c:pt idx="60">
                  <c:v>2.6302680000000001</c:v>
                </c:pt>
                <c:pt idx="61">
                  <c:v>2.673006</c:v>
                </c:pt>
                <c:pt idx="62">
                  <c:v>2.7164389999999998</c:v>
                </c:pt>
                <c:pt idx="63">
                  <c:v>2.7605780000000002</c:v>
                </c:pt>
                <c:pt idx="64">
                  <c:v>2.805434</c:v>
                </c:pt>
                <c:pt idx="65">
                  <c:v>2.8510179999999998</c:v>
                </c:pt>
                <c:pt idx="66">
                  <c:v>2.8973439999999999</c:v>
                </c:pt>
                <c:pt idx="67">
                  <c:v>2.9444219999999999</c:v>
                </c:pt>
                <c:pt idx="68">
                  <c:v>2.9922650000000002</c:v>
                </c:pt>
                <c:pt idx="69">
                  <c:v>3.0408849999999998</c:v>
                </c:pt>
                <c:pt idx="70">
                  <c:v>3.0902949999999998</c:v>
                </c:pt>
                <c:pt idx="71">
                  <c:v>3.1405090000000002</c:v>
                </c:pt>
                <c:pt idx="72">
                  <c:v>3.191538</c:v>
                </c:pt>
                <c:pt idx="73">
                  <c:v>3.2433960000000002</c:v>
                </c:pt>
                <c:pt idx="74">
                  <c:v>3.2960970000000001</c:v>
                </c:pt>
                <c:pt idx="75">
                  <c:v>3.3496540000000001</c:v>
                </c:pt>
                <c:pt idx="76">
                  <c:v>3.4040819999999998</c:v>
                </c:pt>
                <c:pt idx="77">
                  <c:v>3.4593940000000001</c:v>
                </c:pt>
                <c:pt idx="78">
                  <c:v>3.5156040000000002</c:v>
                </c:pt>
                <c:pt idx="79">
                  <c:v>3.5727280000000001</c:v>
                </c:pt>
                <c:pt idx="80">
                  <c:v>3.6307809999999998</c:v>
                </c:pt>
                <c:pt idx="81">
                  <c:v>3.6897760000000002</c:v>
                </c:pt>
                <c:pt idx="82">
                  <c:v>3.74973</c:v>
                </c:pt>
                <c:pt idx="83">
                  <c:v>3.8106580000000001</c:v>
                </c:pt>
                <c:pt idx="84">
                  <c:v>3.872576</c:v>
                </c:pt>
                <c:pt idx="85">
                  <c:v>3.9355009999999999</c:v>
                </c:pt>
                <c:pt idx="86">
                  <c:v>3.999447</c:v>
                </c:pt>
                <c:pt idx="87">
                  <c:v>4.0644330000000002</c:v>
                </c:pt>
                <c:pt idx="88">
                  <c:v>4.1304749999999997</c:v>
                </c:pt>
                <c:pt idx="89">
                  <c:v>4.1975899999999999</c:v>
                </c:pt>
                <c:pt idx="90">
                  <c:v>4.2657949999999998</c:v>
                </c:pt>
                <c:pt idx="91">
                  <c:v>4.3351090000000001</c:v>
                </c:pt>
                <c:pt idx="92">
                  <c:v>4.4055489999999997</c:v>
                </c:pt>
                <c:pt idx="93">
                  <c:v>4.4771330000000003</c:v>
                </c:pt>
                <c:pt idx="94">
                  <c:v>4.5498810000000001</c:v>
                </c:pt>
                <c:pt idx="95">
                  <c:v>4.6238099999999998</c:v>
                </c:pt>
                <c:pt idx="96">
                  <c:v>4.6989409999999996</c:v>
                </c:pt>
                <c:pt idx="97">
                  <c:v>4.7752929999999996</c:v>
                </c:pt>
                <c:pt idx="98">
                  <c:v>4.8528849999999997</c:v>
                </c:pt>
                <c:pt idx="99">
                  <c:v>4.9317380000000002</c:v>
                </c:pt>
                <c:pt idx="100">
                  <c:v>5.0118720000000003</c:v>
                </c:pt>
                <c:pt idx="101">
                  <c:v>5.0933089999999996</c:v>
                </c:pt>
                <c:pt idx="102">
                  <c:v>5.1760679999999999</c:v>
                </c:pt>
                <c:pt idx="103">
                  <c:v>5.260173</c:v>
                </c:pt>
                <c:pt idx="104">
                  <c:v>5.3456440000000001</c:v>
                </c:pt>
                <c:pt idx="105">
                  <c:v>5.4325029999999996</c:v>
                </c:pt>
                <c:pt idx="106">
                  <c:v>5.5207740000000003</c:v>
                </c:pt>
                <c:pt idx="107">
                  <c:v>5.6104799999999999</c:v>
                </c:pt>
                <c:pt idx="108">
                  <c:v>5.7016429999999998</c:v>
                </c:pt>
                <c:pt idx="109">
                  <c:v>5.7942869999999997</c:v>
                </c:pt>
                <c:pt idx="110">
                  <c:v>5.8884369999999997</c:v>
                </c:pt>
                <c:pt idx="111">
                  <c:v>5.9841160000000002</c:v>
                </c:pt>
                <c:pt idx="112">
                  <c:v>6.0813499999999996</c:v>
                </c:pt>
                <c:pt idx="113">
                  <c:v>6.1801640000000004</c:v>
                </c:pt>
                <c:pt idx="114">
                  <c:v>6.2805840000000002</c:v>
                </c:pt>
                <c:pt idx="115">
                  <c:v>6.3826349999999996</c:v>
                </c:pt>
                <c:pt idx="116">
                  <c:v>6.4863439999999999</c:v>
                </c:pt>
                <c:pt idx="117">
                  <c:v>6.5917389999999996</c:v>
                </c:pt>
                <c:pt idx="118">
                  <c:v>6.6988459999999996</c:v>
                </c:pt>
                <c:pt idx="119">
                  <c:v>6.8076939999999997</c:v>
                </c:pt>
                <c:pt idx="120">
                  <c:v>6.91831</c:v>
                </c:pt>
                <c:pt idx="121">
                  <c:v>7.0307230000000001</c:v>
                </c:pt>
                <c:pt idx="122">
                  <c:v>7.1449629999999997</c:v>
                </c:pt>
                <c:pt idx="123">
                  <c:v>7.2610599999999996</c:v>
                </c:pt>
                <c:pt idx="124">
                  <c:v>7.3790420000000001</c:v>
                </c:pt>
                <c:pt idx="125">
                  <c:v>7.4989420000000004</c:v>
                </c:pt>
                <c:pt idx="126">
                  <c:v>7.6207900000000004</c:v>
                </c:pt>
                <c:pt idx="127">
                  <c:v>7.744618</c:v>
                </c:pt>
                <c:pt idx="128">
                  <c:v>7.8704580000000002</c:v>
                </c:pt>
                <c:pt idx="129">
                  <c:v>7.9983430000000002</c:v>
                </c:pt>
                <c:pt idx="130">
                  <c:v>8.1283049999999992</c:v>
                </c:pt>
                <c:pt idx="131">
                  <c:v>8.2603790000000004</c:v>
                </c:pt>
                <c:pt idx="132">
                  <c:v>8.3946000000000005</c:v>
                </c:pt>
                <c:pt idx="133">
                  <c:v>8.5310009999999998</c:v>
                </c:pt>
                <c:pt idx="134">
                  <c:v>8.6696190000000009</c:v>
                </c:pt>
                <c:pt idx="135">
                  <c:v>8.8104890000000005</c:v>
                </c:pt>
                <c:pt idx="136">
                  <c:v>8.9536479999999994</c:v>
                </c:pt>
                <c:pt idx="137">
                  <c:v>9.0991330000000001</c:v>
                </c:pt>
                <c:pt idx="138">
                  <c:v>9.2469819999999991</c:v>
                </c:pt>
                <c:pt idx="139">
                  <c:v>9.3972329999999999</c:v>
                </c:pt>
                <c:pt idx="140">
                  <c:v>9.5499259999999992</c:v>
                </c:pt>
                <c:pt idx="141">
                  <c:v>9.7050999999999998</c:v>
                </c:pt>
                <c:pt idx="142">
                  <c:v>9.8627950000000002</c:v>
                </c:pt>
              </c:numCache>
            </c:numRef>
          </c:xVal>
          <c:yVal>
            <c:numRef>
              <c:f>主振動計!$F$4:$F$146</c:f>
              <c:numCache>
                <c:formatCode>General</c:formatCode>
                <c:ptCount val="143"/>
                <c:pt idx="0">
                  <c:v>1.291566</c:v>
                </c:pt>
                <c:pt idx="1">
                  <c:v>1.376978</c:v>
                </c:pt>
                <c:pt idx="2">
                  <c:v>1.116382</c:v>
                </c:pt>
                <c:pt idx="3">
                  <c:v>1.3866420000000002</c:v>
                </c:pt>
                <c:pt idx="4">
                  <c:v>1.1189310000000001</c:v>
                </c:pt>
                <c:pt idx="5">
                  <c:v>1.5748230000000001</c:v>
                </c:pt>
                <c:pt idx="6">
                  <c:v>0.95476090000000002</c:v>
                </c:pt>
                <c:pt idx="7">
                  <c:v>1.1436249999999999</c:v>
                </c:pt>
                <c:pt idx="8">
                  <c:v>0.92206410000000005</c:v>
                </c:pt>
                <c:pt idx="9">
                  <c:v>1.4012550000000001</c:v>
                </c:pt>
                <c:pt idx="10">
                  <c:v>1.1315899999999999</c:v>
                </c:pt>
                <c:pt idx="11">
                  <c:v>1.2927010000000001</c:v>
                </c:pt>
                <c:pt idx="12">
                  <c:v>1.3312310000000001</c:v>
                </c:pt>
                <c:pt idx="13">
                  <c:v>1.1348879999999999</c:v>
                </c:pt>
                <c:pt idx="14">
                  <c:v>1.2447509999999999</c:v>
                </c:pt>
                <c:pt idx="15">
                  <c:v>0.94937179999999999</c:v>
                </c:pt>
                <c:pt idx="16">
                  <c:v>1.2656160000000001</c:v>
                </c:pt>
                <c:pt idx="17">
                  <c:v>0.93505150000000004</c:v>
                </c:pt>
                <c:pt idx="18">
                  <c:v>1.340055</c:v>
                </c:pt>
                <c:pt idx="19">
                  <c:v>0.98750570000000004</c:v>
                </c:pt>
                <c:pt idx="20">
                  <c:v>1.3145709999999999</c:v>
                </c:pt>
                <c:pt idx="21">
                  <c:v>1.193433</c:v>
                </c:pt>
                <c:pt idx="22">
                  <c:v>1.4494590000000001</c:v>
                </c:pt>
                <c:pt idx="23">
                  <c:v>0.99854750000000003</c:v>
                </c:pt>
                <c:pt idx="24">
                  <c:v>1.1882519999999999</c:v>
                </c:pt>
                <c:pt idx="25">
                  <c:v>0.99457870000000004</c:v>
                </c:pt>
                <c:pt idx="26">
                  <c:v>1.0551729999999999</c:v>
                </c:pt>
                <c:pt idx="27">
                  <c:v>1.115613</c:v>
                </c:pt>
                <c:pt idx="28">
                  <c:v>1.1057399999999999</c:v>
                </c:pt>
                <c:pt idx="29">
                  <c:v>1.398493</c:v>
                </c:pt>
                <c:pt idx="30">
                  <c:v>0.89643430000000002</c:v>
                </c:pt>
                <c:pt idx="31">
                  <c:v>1.6255460000000002</c:v>
                </c:pt>
                <c:pt idx="32">
                  <c:v>1.265439</c:v>
                </c:pt>
                <c:pt idx="33">
                  <c:v>1.2662260000000001</c:v>
                </c:pt>
                <c:pt idx="34">
                  <c:v>1.1822929999999998</c:v>
                </c:pt>
                <c:pt idx="35">
                  <c:v>0.93061680000000002</c:v>
                </c:pt>
                <c:pt idx="36">
                  <c:v>1.5609680000000001</c:v>
                </c:pt>
                <c:pt idx="37">
                  <c:v>1.1212660000000001</c:v>
                </c:pt>
                <c:pt idx="38">
                  <c:v>1.4757550000000001</c:v>
                </c:pt>
                <c:pt idx="39">
                  <c:v>1.169133</c:v>
                </c:pt>
                <c:pt idx="40">
                  <c:v>1.37046</c:v>
                </c:pt>
                <c:pt idx="41">
                  <c:v>1.1584459999999999</c:v>
                </c:pt>
                <c:pt idx="42">
                  <c:v>1.277609</c:v>
                </c:pt>
                <c:pt idx="43">
                  <c:v>1.0990799999999998</c:v>
                </c:pt>
                <c:pt idx="44">
                  <c:v>1.0274459999999999</c:v>
                </c:pt>
                <c:pt idx="45">
                  <c:v>1.7333640000000001</c:v>
                </c:pt>
                <c:pt idx="46">
                  <c:v>1.5029059999999999</c:v>
                </c:pt>
                <c:pt idx="47">
                  <c:v>2.1882989999999998</c:v>
                </c:pt>
                <c:pt idx="48">
                  <c:v>0.93079699999999999</c:v>
                </c:pt>
                <c:pt idx="49">
                  <c:v>3.639087</c:v>
                </c:pt>
                <c:pt idx="50">
                  <c:v>5.3559889999999992</c:v>
                </c:pt>
                <c:pt idx="51">
                  <c:v>6.1282309999999995</c:v>
                </c:pt>
                <c:pt idx="52">
                  <c:v>0.67551099999999997</c:v>
                </c:pt>
                <c:pt idx="53">
                  <c:v>4.2491329999999996</c:v>
                </c:pt>
                <c:pt idx="54">
                  <c:v>2.1738739999999996</c:v>
                </c:pt>
                <c:pt idx="55">
                  <c:v>1.64381</c:v>
                </c:pt>
                <c:pt idx="56">
                  <c:v>1.1322970000000001</c:v>
                </c:pt>
                <c:pt idx="57">
                  <c:v>0.39673360000000002</c:v>
                </c:pt>
                <c:pt idx="58">
                  <c:v>0.55621589999999999</c:v>
                </c:pt>
                <c:pt idx="59">
                  <c:v>1.5019480000000001</c:v>
                </c:pt>
                <c:pt idx="60">
                  <c:v>1.446752</c:v>
                </c:pt>
                <c:pt idx="61">
                  <c:v>1.223516</c:v>
                </c:pt>
                <c:pt idx="62">
                  <c:v>1.5767370000000001</c:v>
                </c:pt>
                <c:pt idx="63">
                  <c:v>2.07152</c:v>
                </c:pt>
                <c:pt idx="64">
                  <c:v>0.82817550000000006</c:v>
                </c:pt>
                <c:pt idx="65">
                  <c:v>1.818692</c:v>
                </c:pt>
                <c:pt idx="66">
                  <c:v>1.697406</c:v>
                </c:pt>
                <c:pt idx="67">
                  <c:v>1.201341</c:v>
                </c:pt>
                <c:pt idx="68">
                  <c:v>1.7714510000000001</c:v>
                </c:pt>
                <c:pt idx="69">
                  <c:v>1.1537580000000001</c:v>
                </c:pt>
                <c:pt idx="70">
                  <c:v>1.6207909999999999</c:v>
                </c:pt>
                <c:pt idx="71">
                  <c:v>1.4165150000000002</c:v>
                </c:pt>
                <c:pt idx="72">
                  <c:v>1.5104680000000001</c:v>
                </c:pt>
                <c:pt idx="73">
                  <c:v>1.8740109999999999</c:v>
                </c:pt>
                <c:pt idx="74">
                  <c:v>1.391108</c:v>
                </c:pt>
                <c:pt idx="75">
                  <c:v>1.848241</c:v>
                </c:pt>
                <c:pt idx="76">
                  <c:v>1.579483</c:v>
                </c:pt>
                <c:pt idx="77">
                  <c:v>1.7174419999999999</c:v>
                </c:pt>
                <c:pt idx="78">
                  <c:v>1.9627670000000002</c:v>
                </c:pt>
                <c:pt idx="79">
                  <c:v>1.8191059999999999</c:v>
                </c:pt>
                <c:pt idx="80">
                  <c:v>1.7526300000000001</c:v>
                </c:pt>
                <c:pt idx="81">
                  <c:v>2.1112869999999999</c:v>
                </c:pt>
                <c:pt idx="82">
                  <c:v>1.7572030000000001</c:v>
                </c:pt>
                <c:pt idx="83">
                  <c:v>2.195846</c:v>
                </c:pt>
                <c:pt idx="84">
                  <c:v>2.1893380000000002</c:v>
                </c:pt>
                <c:pt idx="85">
                  <c:v>2.2447600000000003</c:v>
                </c:pt>
                <c:pt idx="86">
                  <c:v>2.657308</c:v>
                </c:pt>
                <c:pt idx="87">
                  <c:v>2.8320050000000001</c:v>
                </c:pt>
                <c:pt idx="88">
                  <c:v>2.7209729999999999</c:v>
                </c:pt>
                <c:pt idx="89">
                  <c:v>3.393885</c:v>
                </c:pt>
                <c:pt idx="90">
                  <c:v>3.6092809999999997</c:v>
                </c:pt>
                <c:pt idx="91">
                  <c:v>3.5503139999999997</c:v>
                </c:pt>
                <c:pt idx="92">
                  <c:v>2.786241</c:v>
                </c:pt>
                <c:pt idx="93">
                  <c:v>4.4651180000000004</c:v>
                </c:pt>
                <c:pt idx="94">
                  <c:v>3.9555530000000001</c:v>
                </c:pt>
                <c:pt idx="95">
                  <c:v>5.9374440000000002</c:v>
                </c:pt>
                <c:pt idx="96">
                  <c:v>7.7266899999999996</c:v>
                </c:pt>
                <c:pt idx="97">
                  <c:v>9.9672590000000003</c:v>
                </c:pt>
                <c:pt idx="98">
                  <c:v>14.2475</c:v>
                </c:pt>
                <c:pt idx="99">
                  <c:v>19.375209999999999</c:v>
                </c:pt>
                <c:pt idx="100">
                  <c:v>15.430479999999999</c:v>
                </c:pt>
                <c:pt idx="101">
                  <c:v>5.8238950000000003</c:v>
                </c:pt>
                <c:pt idx="102">
                  <c:v>4.8491819999999999</c:v>
                </c:pt>
                <c:pt idx="103">
                  <c:v>4.490081</c:v>
                </c:pt>
                <c:pt idx="104">
                  <c:v>4.252618</c:v>
                </c:pt>
                <c:pt idx="105">
                  <c:v>4.112215</c:v>
                </c:pt>
                <c:pt idx="106">
                  <c:v>4.5938819999999998</c:v>
                </c:pt>
                <c:pt idx="107">
                  <c:v>5.3124780000000005</c:v>
                </c:pt>
                <c:pt idx="108">
                  <c:v>7.4387590000000001</c:v>
                </c:pt>
                <c:pt idx="109">
                  <c:v>6.9060820000000005</c:v>
                </c:pt>
                <c:pt idx="110">
                  <c:v>5.4051809999999998</c:v>
                </c:pt>
                <c:pt idx="111">
                  <c:v>3.9359520000000003</c:v>
                </c:pt>
                <c:pt idx="112">
                  <c:v>3.0298210000000001</c:v>
                </c:pt>
                <c:pt idx="113">
                  <c:v>2.5837150000000002</c:v>
                </c:pt>
                <c:pt idx="114">
                  <c:v>2.4762399999999998</c:v>
                </c:pt>
                <c:pt idx="115">
                  <c:v>2.1657410000000001</c:v>
                </c:pt>
                <c:pt idx="116">
                  <c:v>1.595926</c:v>
                </c:pt>
                <c:pt idx="117">
                  <c:v>1.1917200000000001</c:v>
                </c:pt>
                <c:pt idx="118">
                  <c:v>1.2592509999999999</c:v>
                </c:pt>
                <c:pt idx="119">
                  <c:v>0.73153809999999997</c:v>
                </c:pt>
                <c:pt idx="120">
                  <c:v>0.91426829999999992</c:v>
                </c:pt>
                <c:pt idx="121">
                  <c:v>0.66291299999999997</c:v>
                </c:pt>
                <c:pt idx="122">
                  <c:v>0.5155632</c:v>
                </c:pt>
                <c:pt idx="123">
                  <c:v>0.87335479999999999</c:v>
                </c:pt>
                <c:pt idx="124">
                  <c:v>0.6809094</c:v>
                </c:pt>
                <c:pt idx="125">
                  <c:v>1.708526</c:v>
                </c:pt>
                <c:pt idx="126">
                  <c:v>5.2665769999999998</c:v>
                </c:pt>
                <c:pt idx="127">
                  <c:v>7.8788629999999999</c:v>
                </c:pt>
                <c:pt idx="128">
                  <c:v>10.46743</c:v>
                </c:pt>
                <c:pt idx="129">
                  <c:v>6.7358400000000005</c:v>
                </c:pt>
                <c:pt idx="130">
                  <c:v>3.1860659999999998</c:v>
                </c:pt>
                <c:pt idx="131">
                  <c:v>1.8888689999999999</c:v>
                </c:pt>
                <c:pt idx="132">
                  <c:v>1.4210860000000001</c:v>
                </c:pt>
                <c:pt idx="133">
                  <c:v>1.5305759999999999</c:v>
                </c:pt>
                <c:pt idx="134">
                  <c:v>1.0265799999999998</c:v>
                </c:pt>
                <c:pt idx="135">
                  <c:v>0.79733169999999998</c:v>
                </c:pt>
                <c:pt idx="136">
                  <c:v>0.98707929999999999</c:v>
                </c:pt>
                <c:pt idx="137">
                  <c:v>0.51810069999999997</c:v>
                </c:pt>
                <c:pt idx="138">
                  <c:v>0.44355230000000001</c:v>
                </c:pt>
                <c:pt idx="139">
                  <c:v>0.5405297</c:v>
                </c:pt>
                <c:pt idx="140">
                  <c:v>0.28405360000000002</c:v>
                </c:pt>
                <c:pt idx="141">
                  <c:v>0.68147329999999995</c:v>
                </c:pt>
                <c:pt idx="142">
                  <c:v>0.21050099999999999</c:v>
                </c:pt>
              </c:numCache>
            </c:numRef>
          </c:yVal>
          <c:smooth val="1"/>
          <c:extLst>
            <c:ext xmlns:c16="http://schemas.microsoft.com/office/drawing/2014/chart" uri="{C3380CC4-5D6E-409C-BE32-E72D297353CC}">
              <c16:uniqueId val="{00000004-2F51-4A21-8013-3576C5E88508}"/>
            </c:ext>
          </c:extLst>
        </c:ser>
        <c:ser>
          <c:idx val="2"/>
          <c:order val="5"/>
          <c:tx>
            <c:strRef>
              <c:f>主振動計!$G$3</c:f>
              <c:strCache>
                <c:ptCount val="1"/>
                <c:pt idx="0">
                  <c:v>30KΩ</c:v>
                </c:pt>
              </c:strCache>
            </c:strRef>
          </c:tx>
          <c:spPr>
            <a:ln w="19050" cap="rnd">
              <a:solidFill>
                <a:schemeClr val="accent3"/>
              </a:solidFill>
              <a:round/>
            </a:ln>
            <a:effectLst/>
          </c:spPr>
          <c:marker>
            <c:symbol val="none"/>
          </c:marker>
          <c:xVal>
            <c:numRef>
              <c:f>主振動計!$A$4:$A$146</c:f>
              <c:numCache>
                <c:formatCode>General</c:formatCode>
                <c:ptCount val="143"/>
                <c:pt idx="0">
                  <c:v>1</c:v>
                </c:pt>
                <c:pt idx="1">
                  <c:v>1.016249</c:v>
                </c:pt>
                <c:pt idx="2">
                  <c:v>1.032761</c:v>
                </c:pt>
                <c:pt idx="3">
                  <c:v>1.049542</c:v>
                </c:pt>
                <c:pt idx="4">
                  <c:v>1.0665960000000001</c:v>
                </c:pt>
                <c:pt idx="5">
                  <c:v>1.0839270000000001</c:v>
                </c:pt>
                <c:pt idx="6">
                  <c:v>1.101539</c:v>
                </c:pt>
                <c:pt idx="7">
                  <c:v>1.1194379999999999</c:v>
                </c:pt>
                <c:pt idx="8">
                  <c:v>1.1376269999999999</c:v>
                </c:pt>
                <c:pt idx="9">
                  <c:v>1.156112</c:v>
                </c:pt>
                <c:pt idx="10">
                  <c:v>1.174898</c:v>
                </c:pt>
                <c:pt idx="11">
                  <c:v>1.193988</c:v>
                </c:pt>
                <c:pt idx="12">
                  <c:v>1.2133890000000001</c:v>
                </c:pt>
                <c:pt idx="13">
                  <c:v>1.2331049999999999</c:v>
                </c:pt>
                <c:pt idx="14">
                  <c:v>1.2531410000000001</c:v>
                </c:pt>
                <c:pt idx="15">
                  <c:v>1.2735030000000001</c:v>
                </c:pt>
                <c:pt idx="16">
                  <c:v>1.2941959999999999</c:v>
                </c:pt>
                <c:pt idx="17">
                  <c:v>1.3152250000000001</c:v>
                </c:pt>
                <c:pt idx="18">
                  <c:v>1.3365959999999999</c:v>
                </c:pt>
                <c:pt idx="19">
                  <c:v>1.3583130000000001</c:v>
                </c:pt>
                <c:pt idx="20">
                  <c:v>1.3803840000000001</c:v>
                </c:pt>
                <c:pt idx="21">
                  <c:v>1.402814</c:v>
                </c:pt>
                <c:pt idx="22">
                  <c:v>1.425608</c:v>
                </c:pt>
                <c:pt idx="23">
                  <c:v>1.4487719999999999</c:v>
                </c:pt>
                <c:pt idx="24">
                  <c:v>1.472313</c:v>
                </c:pt>
                <c:pt idx="25">
                  <c:v>1.4962359999999999</c:v>
                </c:pt>
                <c:pt idx="26">
                  <c:v>1.520548</c:v>
                </c:pt>
                <c:pt idx="27">
                  <c:v>1.5452539999999999</c:v>
                </c:pt>
                <c:pt idx="28">
                  <c:v>1.570363</c:v>
                </c:pt>
                <c:pt idx="29">
                  <c:v>1.595879</c:v>
                </c:pt>
                <c:pt idx="30">
                  <c:v>1.62181</c:v>
                </c:pt>
                <c:pt idx="31">
                  <c:v>1.6481619999999999</c:v>
                </c:pt>
                <c:pt idx="32">
                  <c:v>1.6749430000000001</c:v>
                </c:pt>
                <c:pt idx="33">
                  <c:v>1.702159</c:v>
                </c:pt>
                <c:pt idx="34">
                  <c:v>1.729816</c:v>
                </c:pt>
                <c:pt idx="35">
                  <c:v>1.757924</c:v>
                </c:pt>
                <c:pt idx="36">
                  <c:v>1.7864880000000001</c:v>
                </c:pt>
                <c:pt idx="37">
                  <c:v>1.8155159999999999</c:v>
                </c:pt>
                <c:pt idx="38">
                  <c:v>1.8450150000000001</c:v>
                </c:pt>
                <c:pt idx="39">
                  <c:v>1.874995</c:v>
                </c:pt>
                <c:pt idx="40">
                  <c:v>1.9054610000000001</c:v>
                </c:pt>
                <c:pt idx="41">
                  <c:v>1.9364220000000001</c:v>
                </c:pt>
                <c:pt idx="42">
                  <c:v>1.967886</c:v>
                </c:pt>
                <c:pt idx="43">
                  <c:v>1.999862</c:v>
                </c:pt>
                <c:pt idx="44">
                  <c:v>2.0323570000000002</c:v>
                </c:pt>
                <c:pt idx="45">
                  <c:v>2.0653800000000002</c:v>
                </c:pt>
                <c:pt idx="46">
                  <c:v>2.0989399999999998</c:v>
                </c:pt>
                <c:pt idx="47">
                  <c:v>2.1330450000000001</c:v>
                </c:pt>
                <c:pt idx="48">
                  <c:v>2.1677040000000001</c:v>
                </c:pt>
                <c:pt idx="49">
                  <c:v>2.2029260000000002</c:v>
                </c:pt>
                <c:pt idx="50">
                  <c:v>2.238721</c:v>
                </c:pt>
                <c:pt idx="51">
                  <c:v>2.2750970000000001</c:v>
                </c:pt>
                <c:pt idx="52">
                  <c:v>2.312065</c:v>
                </c:pt>
                <c:pt idx="53">
                  <c:v>2.3496329999999999</c:v>
                </c:pt>
                <c:pt idx="54">
                  <c:v>2.3878110000000001</c:v>
                </c:pt>
                <c:pt idx="55">
                  <c:v>2.4266100000000002</c:v>
                </c:pt>
                <c:pt idx="56">
                  <c:v>2.4660389999999999</c:v>
                </c:pt>
                <c:pt idx="57">
                  <c:v>2.5061089999999999</c:v>
                </c:pt>
                <c:pt idx="58">
                  <c:v>2.5468299999999999</c:v>
                </c:pt>
                <c:pt idx="59">
                  <c:v>2.5882130000000001</c:v>
                </c:pt>
                <c:pt idx="60">
                  <c:v>2.6302680000000001</c:v>
                </c:pt>
                <c:pt idx="61">
                  <c:v>2.673006</c:v>
                </c:pt>
                <c:pt idx="62">
                  <c:v>2.7164389999999998</c:v>
                </c:pt>
                <c:pt idx="63">
                  <c:v>2.7605780000000002</c:v>
                </c:pt>
                <c:pt idx="64">
                  <c:v>2.805434</c:v>
                </c:pt>
                <c:pt idx="65">
                  <c:v>2.8510179999999998</c:v>
                </c:pt>
                <c:pt idx="66">
                  <c:v>2.8973439999999999</c:v>
                </c:pt>
                <c:pt idx="67">
                  <c:v>2.9444219999999999</c:v>
                </c:pt>
                <c:pt idx="68">
                  <c:v>2.9922650000000002</c:v>
                </c:pt>
                <c:pt idx="69">
                  <c:v>3.0408849999999998</c:v>
                </c:pt>
                <c:pt idx="70">
                  <c:v>3.0902949999999998</c:v>
                </c:pt>
                <c:pt idx="71">
                  <c:v>3.1405090000000002</c:v>
                </c:pt>
                <c:pt idx="72">
                  <c:v>3.191538</c:v>
                </c:pt>
                <c:pt idx="73">
                  <c:v>3.2433960000000002</c:v>
                </c:pt>
                <c:pt idx="74">
                  <c:v>3.2960970000000001</c:v>
                </c:pt>
                <c:pt idx="75">
                  <c:v>3.3496540000000001</c:v>
                </c:pt>
                <c:pt idx="76">
                  <c:v>3.4040819999999998</c:v>
                </c:pt>
                <c:pt idx="77">
                  <c:v>3.4593940000000001</c:v>
                </c:pt>
                <c:pt idx="78">
                  <c:v>3.5156040000000002</c:v>
                </c:pt>
                <c:pt idx="79">
                  <c:v>3.5727280000000001</c:v>
                </c:pt>
                <c:pt idx="80">
                  <c:v>3.6307809999999998</c:v>
                </c:pt>
                <c:pt idx="81">
                  <c:v>3.6897760000000002</c:v>
                </c:pt>
                <c:pt idx="82">
                  <c:v>3.74973</c:v>
                </c:pt>
                <c:pt idx="83">
                  <c:v>3.8106580000000001</c:v>
                </c:pt>
                <c:pt idx="84">
                  <c:v>3.872576</c:v>
                </c:pt>
                <c:pt idx="85">
                  <c:v>3.9355009999999999</c:v>
                </c:pt>
                <c:pt idx="86">
                  <c:v>3.999447</c:v>
                </c:pt>
                <c:pt idx="87">
                  <c:v>4.0644330000000002</c:v>
                </c:pt>
                <c:pt idx="88">
                  <c:v>4.1304749999999997</c:v>
                </c:pt>
                <c:pt idx="89">
                  <c:v>4.1975899999999999</c:v>
                </c:pt>
                <c:pt idx="90">
                  <c:v>4.2657949999999998</c:v>
                </c:pt>
                <c:pt idx="91">
                  <c:v>4.3351090000000001</c:v>
                </c:pt>
                <c:pt idx="92">
                  <c:v>4.4055489999999997</c:v>
                </c:pt>
                <c:pt idx="93">
                  <c:v>4.4771330000000003</c:v>
                </c:pt>
                <c:pt idx="94">
                  <c:v>4.5498810000000001</c:v>
                </c:pt>
                <c:pt idx="95">
                  <c:v>4.6238099999999998</c:v>
                </c:pt>
                <c:pt idx="96">
                  <c:v>4.6989409999999996</c:v>
                </c:pt>
                <c:pt idx="97">
                  <c:v>4.7752929999999996</c:v>
                </c:pt>
                <c:pt idx="98">
                  <c:v>4.8528849999999997</c:v>
                </c:pt>
                <c:pt idx="99">
                  <c:v>4.9317380000000002</c:v>
                </c:pt>
                <c:pt idx="100">
                  <c:v>5.0118720000000003</c:v>
                </c:pt>
                <c:pt idx="101">
                  <c:v>5.0933089999999996</c:v>
                </c:pt>
                <c:pt idx="102">
                  <c:v>5.1760679999999999</c:v>
                </c:pt>
                <c:pt idx="103">
                  <c:v>5.260173</c:v>
                </c:pt>
                <c:pt idx="104">
                  <c:v>5.3456440000000001</c:v>
                </c:pt>
                <c:pt idx="105">
                  <c:v>5.4325029999999996</c:v>
                </c:pt>
                <c:pt idx="106">
                  <c:v>5.5207740000000003</c:v>
                </c:pt>
                <c:pt idx="107">
                  <c:v>5.6104799999999999</c:v>
                </c:pt>
                <c:pt idx="108">
                  <c:v>5.7016429999999998</c:v>
                </c:pt>
                <c:pt idx="109">
                  <c:v>5.7942869999999997</c:v>
                </c:pt>
                <c:pt idx="110">
                  <c:v>5.8884369999999997</c:v>
                </c:pt>
                <c:pt idx="111">
                  <c:v>5.9841160000000002</c:v>
                </c:pt>
                <c:pt idx="112">
                  <c:v>6.0813499999999996</c:v>
                </c:pt>
                <c:pt idx="113">
                  <c:v>6.1801640000000004</c:v>
                </c:pt>
                <c:pt idx="114">
                  <c:v>6.2805840000000002</c:v>
                </c:pt>
                <c:pt idx="115">
                  <c:v>6.3826349999999996</c:v>
                </c:pt>
                <c:pt idx="116">
                  <c:v>6.4863439999999999</c:v>
                </c:pt>
                <c:pt idx="117">
                  <c:v>6.5917389999999996</c:v>
                </c:pt>
                <c:pt idx="118">
                  <c:v>6.6988459999999996</c:v>
                </c:pt>
                <c:pt idx="119">
                  <c:v>6.8076939999999997</c:v>
                </c:pt>
                <c:pt idx="120">
                  <c:v>6.91831</c:v>
                </c:pt>
                <c:pt idx="121">
                  <c:v>7.0307230000000001</c:v>
                </c:pt>
                <c:pt idx="122">
                  <c:v>7.1449629999999997</c:v>
                </c:pt>
                <c:pt idx="123">
                  <c:v>7.2610599999999996</c:v>
                </c:pt>
                <c:pt idx="124">
                  <c:v>7.3790420000000001</c:v>
                </c:pt>
                <c:pt idx="125">
                  <c:v>7.4989420000000004</c:v>
                </c:pt>
                <c:pt idx="126">
                  <c:v>7.6207900000000004</c:v>
                </c:pt>
                <c:pt idx="127">
                  <c:v>7.744618</c:v>
                </c:pt>
                <c:pt idx="128">
                  <c:v>7.8704580000000002</c:v>
                </c:pt>
                <c:pt idx="129">
                  <c:v>7.9983430000000002</c:v>
                </c:pt>
                <c:pt idx="130">
                  <c:v>8.1283049999999992</c:v>
                </c:pt>
                <c:pt idx="131">
                  <c:v>8.2603790000000004</c:v>
                </c:pt>
                <c:pt idx="132">
                  <c:v>8.3946000000000005</c:v>
                </c:pt>
                <c:pt idx="133">
                  <c:v>8.5310009999999998</c:v>
                </c:pt>
                <c:pt idx="134">
                  <c:v>8.6696190000000009</c:v>
                </c:pt>
                <c:pt idx="135">
                  <c:v>8.8104890000000005</c:v>
                </c:pt>
                <c:pt idx="136">
                  <c:v>8.9536479999999994</c:v>
                </c:pt>
                <c:pt idx="137">
                  <c:v>9.0991330000000001</c:v>
                </c:pt>
                <c:pt idx="138">
                  <c:v>9.2469819999999991</c:v>
                </c:pt>
                <c:pt idx="139">
                  <c:v>9.3972329999999999</c:v>
                </c:pt>
                <c:pt idx="140">
                  <c:v>9.5499259999999992</c:v>
                </c:pt>
                <c:pt idx="141">
                  <c:v>9.7050999999999998</c:v>
                </c:pt>
                <c:pt idx="142">
                  <c:v>9.8627950000000002</c:v>
                </c:pt>
              </c:numCache>
            </c:numRef>
          </c:xVal>
          <c:yVal>
            <c:numRef>
              <c:f>主振動計!$G$4:$G$146</c:f>
              <c:numCache>
                <c:formatCode>General</c:formatCode>
                <c:ptCount val="143"/>
                <c:pt idx="0">
                  <c:v>1.299094</c:v>
                </c:pt>
                <c:pt idx="1">
                  <c:v>1.21923</c:v>
                </c:pt>
                <c:pt idx="2">
                  <c:v>1.0800940000000001</c:v>
                </c:pt>
                <c:pt idx="3">
                  <c:v>1.3297300000000001</c:v>
                </c:pt>
                <c:pt idx="4">
                  <c:v>0.91104459999999998</c:v>
                </c:pt>
                <c:pt idx="5">
                  <c:v>1.0726959999999999</c:v>
                </c:pt>
                <c:pt idx="6">
                  <c:v>1.0538640000000001</c:v>
                </c:pt>
                <c:pt idx="7">
                  <c:v>1.670901</c:v>
                </c:pt>
                <c:pt idx="8">
                  <c:v>1.095955</c:v>
                </c:pt>
                <c:pt idx="9">
                  <c:v>1.346079</c:v>
                </c:pt>
                <c:pt idx="10">
                  <c:v>0.86832149999999997</c:v>
                </c:pt>
                <c:pt idx="11">
                  <c:v>1.108733</c:v>
                </c:pt>
                <c:pt idx="12">
                  <c:v>0.94971870000000003</c:v>
                </c:pt>
                <c:pt idx="13">
                  <c:v>1.306683</c:v>
                </c:pt>
                <c:pt idx="14">
                  <c:v>1.1934990000000001</c:v>
                </c:pt>
                <c:pt idx="15">
                  <c:v>1.307369</c:v>
                </c:pt>
                <c:pt idx="16">
                  <c:v>1.4652860000000001</c:v>
                </c:pt>
                <c:pt idx="17">
                  <c:v>1.101261</c:v>
                </c:pt>
                <c:pt idx="18">
                  <c:v>1.544462</c:v>
                </c:pt>
                <c:pt idx="19">
                  <c:v>0.99026350000000007</c:v>
                </c:pt>
                <c:pt idx="20">
                  <c:v>1.5154339999999999</c:v>
                </c:pt>
                <c:pt idx="21">
                  <c:v>0.75761080000000003</c:v>
                </c:pt>
                <c:pt idx="22">
                  <c:v>1.29501</c:v>
                </c:pt>
                <c:pt idx="23">
                  <c:v>1.3151740000000001</c:v>
                </c:pt>
                <c:pt idx="24">
                  <c:v>1.3894439999999999</c:v>
                </c:pt>
                <c:pt idx="25">
                  <c:v>1.421575</c:v>
                </c:pt>
                <c:pt idx="26">
                  <c:v>1.2491590000000001</c:v>
                </c:pt>
                <c:pt idx="27">
                  <c:v>1.5784659999999999</c:v>
                </c:pt>
                <c:pt idx="28">
                  <c:v>1.042281</c:v>
                </c:pt>
                <c:pt idx="29">
                  <c:v>1.437576</c:v>
                </c:pt>
                <c:pt idx="30">
                  <c:v>1.1589670000000001</c:v>
                </c:pt>
                <c:pt idx="31">
                  <c:v>1.25092</c:v>
                </c:pt>
                <c:pt idx="32">
                  <c:v>1.3079799999999999</c:v>
                </c:pt>
                <c:pt idx="33">
                  <c:v>1.2790329999999999</c:v>
                </c:pt>
                <c:pt idx="34">
                  <c:v>1.437705</c:v>
                </c:pt>
                <c:pt idx="35">
                  <c:v>1.2366630000000001</c:v>
                </c:pt>
                <c:pt idx="36">
                  <c:v>1.4773209999999999</c:v>
                </c:pt>
                <c:pt idx="37">
                  <c:v>1.109442</c:v>
                </c:pt>
                <c:pt idx="38">
                  <c:v>1.1346859999999999</c:v>
                </c:pt>
                <c:pt idx="39">
                  <c:v>1.761811</c:v>
                </c:pt>
                <c:pt idx="40">
                  <c:v>1.3169439999999999</c:v>
                </c:pt>
                <c:pt idx="41">
                  <c:v>1.5078279999999999</c:v>
                </c:pt>
                <c:pt idx="42">
                  <c:v>1.5392940000000002</c:v>
                </c:pt>
                <c:pt idx="43">
                  <c:v>1.994095</c:v>
                </c:pt>
                <c:pt idx="44">
                  <c:v>1.8836890000000002</c:v>
                </c:pt>
                <c:pt idx="45">
                  <c:v>1.5255619999999999</c:v>
                </c:pt>
                <c:pt idx="46">
                  <c:v>1.4352750000000001</c:v>
                </c:pt>
                <c:pt idx="47">
                  <c:v>1.1797960000000001</c:v>
                </c:pt>
                <c:pt idx="48">
                  <c:v>4.1422969999999992</c:v>
                </c:pt>
                <c:pt idx="49">
                  <c:v>1.222672</c:v>
                </c:pt>
                <c:pt idx="50">
                  <c:v>3.1210880000000003</c:v>
                </c:pt>
                <c:pt idx="51">
                  <c:v>3.3813789999999999</c:v>
                </c:pt>
                <c:pt idx="52">
                  <c:v>2.2240850000000001</c:v>
                </c:pt>
                <c:pt idx="53">
                  <c:v>3.7006300000000003</c:v>
                </c:pt>
                <c:pt idx="54">
                  <c:v>1.7659880000000001</c:v>
                </c:pt>
                <c:pt idx="55">
                  <c:v>1.8242550000000002</c:v>
                </c:pt>
                <c:pt idx="56">
                  <c:v>1.005776</c:v>
                </c:pt>
                <c:pt idx="57">
                  <c:v>0.776308</c:v>
                </c:pt>
                <c:pt idx="58">
                  <c:v>1.1529469999999999</c:v>
                </c:pt>
                <c:pt idx="59">
                  <c:v>1.1361590000000001</c:v>
                </c:pt>
                <c:pt idx="60">
                  <c:v>1.3220999999999998</c:v>
                </c:pt>
                <c:pt idx="61">
                  <c:v>1.195689</c:v>
                </c:pt>
                <c:pt idx="62">
                  <c:v>1.65547</c:v>
                </c:pt>
                <c:pt idx="63">
                  <c:v>1.538146</c:v>
                </c:pt>
                <c:pt idx="64">
                  <c:v>1.073709</c:v>
                </c:pt>
                <c:pt idx="65">
                  <c:v>1.8421800000000002</c:v>
                </c:pt>
                <c:pt idx="66">
                  <c:v>1.298718</c:v>
                </c:pt>
                <c:pt idx="67">
                  <c:v>1.610363</c:v>
                </c:pt>
                <c:pt idx="68">
                  <c:v>1.4424469999999998</c:v>
                </c:pt>
                <c:pt idx="69">
                  <c:v>1.4262360000000001</c:v>
                </c:pt>
                <c:pt idx="70">
                  <c:v>1.341612</c:v>
                </c:pt>
                <c:pt idx="71">
                  <c:v>1.3435489999999999</c:v>
                </c:pt>
                <c:pt idx="72">
                  <c:v>1.636442</c:v>
                </c:pt>
                <c:pt idx="73">
                  <c:v>1.505018</c:v>
                </c:pt>
                <c:pt idx="74">
                  <c:v>1.6483219999999998</c:v>
                </c:pt>
                <c:pt idx="75">
                  <c:v>1.6592149999999999</c:v>
                </c:pt>
                <c:pt idx="76">
                  <c:v>1.4061110000000001</c:v>
                </c:pt>
                <c:pt idx="77">
                  <c:v>1.9021869999999999</c:v>
                </c:pt>
                <c:pt idx="78">
                  <c:v>1.60077</c:v>
                </c:pt>
                <c:pt idx="79">
                  <c:v>1.7431130000000001</c:v>
                </c:pt>
                <c:pt idx="80">
                  <c:v>1.750734</c:v>
                </c:pt>
                <c:pt idx="81">
                  <c:v>1.6686020000000001</c:v>
                </c:pt>
                <c:pt idx="82">
                  <c:v>2.1199050000000002</c:v>
                </c:pt>
                <c:pt idx="83">
                  <c:v>1.9449110000000001</c:v>
                </c:pt>
                <c:pt idx="84">
                  <c:v>2.297234</c:v>
                </c:pt>
                <c:pt idx="85">
                  <c:v>2.6038399999999999</c:v>
                </c:pt>
                <c:pt idx="86">
                  <c:v>2.3389199999999999</c:v>
                </c:pt>
                <c:pt idx="87">
                  <c:v>2.5840130000000001</c:v>
                </c:pt>
                <c:pt idx="88">
                  <c:v>3.0739679999999998</c:v>
                </c:pt>
                <c:pt idx="89">
                  <c:v>3.0423180000000003</c:v>
                </c:pt>
                <c:pt idx="90">
                  <c:v>3.2936370000000004</c:v>
                </c:pt>
                <c:pt idx="91">
                  <c:v>3.917119</c:v>
                </c:pt>
                <c:pt idx="92">
                  <c:v>2.5429219999999999</c:v>
                </c:pt>
                <c:pt idx="93">
                  <c:v>3.9477340000000001</c:v>
                </c:pt>
                <c:pt idx="94">
                  <c:v>4.2952889999999995</c:v>
                </c:pt>
                <c:pt idx="95">
                  <c:v>4.3078459999999996</c:v>
                </c:pt>
                <c:pt idx="96">
                  <c:v>7.0228459999999995</c:v>
                </c:pt>
                <c:pt idx="97">
                  <c:v>10.567350000000001</c:v>
                </c:pt>
                <c:pt idx="98">
                  <c:v>15.328370000000001</c:v>
                </c:pt>
                <c:pt idx="99">
                  <c:v>23.272189999999998</c:v>
                </c:pt>
                <c:pt idx="100">
                  <c:v>17.358370000000001</c:v>
                </c:pt>
                <c:pt idx="101">
                  <c:v>4.9703619999999997</c:v>
                </c:pt>
                <c:pt idx="102">
                  <c:v>3.9972910000000001</c:v>
                </c:pt>
                <c:pt idx="103">
                  <c:v>3.840274</c:v>
                </c:pt>
                <c:pt idx="104">
                  <c:v>3.3941509999999999</c:v>
                </c:pt>
                <c:pt idx="105">
                  <c:v>3.536092</c:v>
                </c:pt>
                <c:pt idx="106">
                  <c:v>4.0043959999999998</c:v>
                </c:pt>
                <c:pt idx="107">
                  <c:v>5.6374339999999998</c:v>
                </c:pt>
                <c:pt idx="108">
                  <c:v>8.4154289999999996</c:v>
                </c:pt>
                <c:pt idx="109">
                  <c:v>9.7145810000000008</c:v>
                </c:pt>
                <c:pt idx="110">
                  <c:v>6.5618919999999994</c:v>
                </c:pt>
                <c:pt idx="111">
                  <c:v>4.0260400000000001</c:v>
                </c:pt>
                <c:pt idx="112">
                  <c:v>3.1414299999999997</c:v>
                </c:pt>
                <c:pt idx="113">
                  <c:v>2.8639830000000002</c:v>
                </c:pt>
                <c:pt idx="114">
                  <c:v>2.4877699999999998</c:v>
                </c:pt>
                <c:pt idx="115">
                  <c:v>2.0201379999999998</c:v>
                </c:pt>
                <c:pt idx="116">
                  <c:v>1.7895319999999999</c:v>
                </c:pt>
                <c:pt idx="117">
                  <c:v>1.553234</c:v>
                </c:pt>
                <c:pt idx="118">
                  <c:v>1.1387660000000002</c:v>
                </c:pt>
                <c:pt idx="119">
                  <c:v>0.86554089999999995</c:v>
                </c:pt>
                <c:pt idx="120">
                  <c:v>0.81383849999999991</c:v>
                </c:pt>
                <c:pt idx="121">
                  <c:v>0.71225800000000006</c:v>
                </c:pt>
                <c:pt idx="122">
                  <c:v>0.86252660000000003</c:v>
                </c:pt>
                <c:pt idx="123">
                  <c:v>0.71145610000000004</c:v>
                </c:pt>
                <c:pt idx="124">
                  <c:v>0.83114980000000005</c:v>
                </c:pt>
                <c:pt idx="125">
                  <c:v>1.738605</c:v>
                </c:pt>
                <c:pt idx="126">
                  <c:v>5.2061329999999995</c:v>
                </c:pt>
                <c:pt idx="127">
                  <c:v>7.7826029999999999</c:v>
                </c:pt>
                <c:pt idx="128">
                  <c:v>9.5515030000000003</c:v>
                </c:pt>
                <c:pt idx="129">
                  <c:v>6.4812399999999997</c:v>
                </c:pt>
                <c:pt idx="130">
                  <c:v>3.061744</c:v>
                </c:pt>
                <c:pt idx="131">
                  <c:v>1.7853699999999999</c:v>
                </c:pt>
                <c:pt idx="132">
                  <c:v>1.5226099999999998</c:v>
                </c:pt>
                <c:pt idx="133">
                  <c:v>1.3521240000000001</c:v>
                </c:pt>
                <c:pt idx="134">
                  <c:v>1.2286239999999999</c:v>
                </c:pt>
                <c:pt idx="135">
                  <c:v>0.86594539999999998</c:v>
                </c:pt>
                <c:pt idx="136">
                  <c:v>0.8335709</c:v>
                </c:pt>
                <c:pt idx="137">
                  <c:v>0.48478939999999998</c:v>
                </c:pt>
                <c:pt idx="138">
                  <c:v>0.31637549999999998</c:v>
                </c:pt>
                <c:pt idx="139">
                  <c:v>0.70287180000000005</c:v>
                </c:pt>
                <c:pt idx="140">
                  <c:v>0.55646609999999996</c:v>
                </c:pt>
                <c:pt idx="141">
                  <c:v>0.2484008</c:v>
                </c:pt>
                <c:pt idx="142">
                  <c:v>0.54689290000000002</c:v>
                </c:pt>
              </c:numCache>
            </c:numRef>
          </c:yVal>
          <c:smooth val="1"/>
          <c:extLst>
            <c:ext xmlns:c16="http://schemas.microsoft.com/office/drawing/2014/chart" uri="{C3380CC4-5D6E-409C-BE32-E72D297353CC}">
              <c16:uniqueId val="{00000005-2F51-4A21-8013-3576C5E88508}"/>
            </c:ext>
          </c:extLst>
        </c:ser>
        <c:ser>
          <c:idx val="1"/>
          <c:order val="6"/>
          <c:tx>
            <c:strRef>
              <c:f>主振動計!$H$3</c:f>
              <c:strCache>
                <c:ptCount val="1"/>
                <c:pt idx="0">
                  <c:v>40KΩ</c:v>
                </c:pt>
              </c:strCache>
            </c:strRef>
          </c:tx>
          <c:spPr>
            <a:ln w="19050" cap="rnd">
              <a:solidFill>
                <a:schemeClr val="accent2"/>
              </a:solidFill>
              <a:round/>
            </a:ln>
            <a:effectLst/>
          </c:spPr>
          <c:marker>
            <c:symbol val="none"/>
          </c:marker>
          <c:xVal>
            <c:numRef>
              <c:f>主振動計!$A$4:$A$146</c:f>
              <c:numCache>
                <c:formatCode>General</c:formatCode>
                <c:ptCount val="143"/>
                <c:pt idx="0">
                  <c:v>1</c:v>
                </c:pt>
                <c:pt idx="1">
                  <c:v>1.016249</c:v>
                </c:pt>
                <c:pt idx="2">
                  <c:v>1.032761</c:v>
                </c:pt>
                <c:pt idx="3">
                  <c:v>1.049542</c:v>
                </c:pt>
                <c:pt idx="4">
                  <c:v>1.0665960000000001</c:v>
                </c:pt>
                <c:pt idx="5">
                  <c:v>1.0839270000000001</c:v>
                </c:pt>
                <c:pt idx="6">
                  <c:v>1.101539</c:v>
                </c:pt>
                <c:pt idx="7">
                  <c:v>1.1194379999999999</c:v>
                </c:pt>
                <c:pt idx="8">
                  <c:v>1.1376269999999999</c:v>
                </c:pt>
                <c:pt idx="9">
                  <c:v>1.156112</c:v>
                </c:pt>
                <c:pt idx="10">
                  <c:v>1.174898</c:v>
                </c:pt>
                <c:pt idx="11">
                  <c:v>1.193988</c:v>
                </c:pt>
                <c:pt idx="12">
                  <c:v>1.2133890000000001</c:v>
                </c:pt>
                <c:pt idx="13">
                  <c:v>1.2331049999999999</c:v>
                </c:pt>
                <c:pt idx="14">
                  <c:v>1.2531410000000001</c:v>
                </c:pt>
                <c:pt idx="15">
                  <c:v>1.2735030000000001</c:v>
                </c:pt>
                <c:pt idx="16">
                  <c:v>1.2941959999999999</c:v>
                </c:pt>
                <c:pt idx="17">
                  <c:v>1.3152250000000001</c:v>
                </c:pt>
                <c:pt idx="18">
                  <c:v>1.3365959999999999</c:v>
                </c:pt>
                <c:pt idx="19">
                  <c:v>1.3583130000000001</c:v>
                </c:pt>
                <c:pt idx="20">
                  <c:v>1.3803840000000001</c:v>
                </c:pt>
                <c:pt idx="21">
                  <c:v>1.402814</c:v>
                </c:pt>
                <c:pt idx="22">
                  <c:v>1.425608</c:v>
                </c:pt>
                <c:pt idx="23">
                  <c:v>1.4487719999999999</c:v>
                </c:pt>
                <c:pt idx="24">
                  <c:v>1.472313</c:v>
                </c:pt>
                <c:pt idx="25">
                  <c:v>1.4962359999999999</c:v>
                </c:pt>
                <c:pt idx="26">
                  <c:v>1.520548</c:v>
                </c:pt>
                <c:pt idx="27">
                  <c:v>1.5452539999999999</c:v>
                </c:pt>
                <c:pt idx="28">
                  <c:v>1.570363</c:v>
                </c:pt>
                <c:pt idx="29">
                  <c:v>1.595879</c:v>
                </c:pt>
                <c:pt idx="30">
                  <c:v>1.62181</c:v>
                </c:pt>
                <c:pt idx="31">
                  <c:v>1.6481619999999999</c:v>
                </c:pt>
                <c:pt idx="32">
                  <c:v>1.6749430000000001</c:v>
                </c:pt>
                <c:pt idx="33">
                  <c:v>1.702159</c:v>
                </c:pt>
                <c:pt idx="34">
                  <c:v>1.729816</c:v>
                </c:pt>
                <c:pt idx="35">
                  <c:v>1.757924</c:v>
                </c:pt>
                <c:pt idx="36">
                  <c:v>1.7864880000000001</c:v>
                </c:pt>
                <c:pt idx="37">
                  <c:v>1.8155159999999999</c:v>
                </c:pt>
                <c:pt idx="38">
                  <c:v>1.8450150000000001</c:v>
                </c:pt>
                <c:pt idx="39">
                  <c:v>1.874995</c:v>
                </c:pt>
                <c:pt idx="40">
                  <c:v>1.9054610000000001</c:v>
                </c:pt>
                <c:pt idx="41">
                  <c:v>1.9364220000000001</c:v>
                </c:pt>
                <c:pt idx="42">
                  <c:v>1.967886</c:v>
                </c:pt>
                <c:pt idx="43">
                  <c:v>1.999862</c:v>
                </c:pt>
                <c:pt idx="44">
                  <c:v>2.0323570000000002</c:v>
                </c:pt>
                <c:pt idx="45">
                  <c:v>2.0653800000000002</c:v>
                </c:pt>
                <c:pt idx="46">
                  <c:v>2.0989399999999998</c:v>
                </c:pt>
                <c:pt idx="47">
                  <c:v>2.1330450000000001</c:v>
                </c:pt>
                <c:pt idx="48">
                  <c:v>2.1677040000000001</c:v>
                </c:pt>
                <c:pt idx="49">
                  <c:v>2.2029260000000002</c:v>
                </c:pt>
                <c:pt idx="50">
                  <c:v>2.238721</c:v>
                </c:pt>
                <c:pt idx="51">
                  <c:v>2.2750970000000001</c:v>
                </c:pt>
                <c:pt idx="52">
                  <c:v>2.312065</c:v>
                </c:pt>
                <c:pt idx="53">
                  <c:v>2.3496329999999999</c:v>
                </c:pt>
                <c:pt idx="54">
                  <c:v>2.3878110000000001</c:v>
                </c:pt>
                <c:pt idx="55">
                  <c:v>2.4266100000000002</c:v>
                </c:pt>
                <c:pt idx="56">
                  <c:v>2.4660389999999999</c:v>
                </c:pt>
                <c:pt idx="57">
                  <c:v>2.5061089999999999</c:v>
                </c:pt>
                <c:pt idx="58">
                  <c:v>2.5468299999999999</c:v>
                </c:pt>
                <c:pt idx="59">
                  <c:v>2.5882130000000001</c:v>
                </c:pt>
                <c:pt idx="60">
                  <c:v>2.6302680000000001</c:v>
                </c:pt>
                <c:pt idx="61">
                  <c:v>2.673006</c:v>
                </c:pt>
                <c:pt idx="62">
                  <c:v>2.7164389999999998</c:v>
                </c:pt>
                <c:pt idx="63">
                  <c:v>2.7605780000000002</c:v>
                </c:pt>
                <c:pt idx="64">
                  <c:v>2.805434</c:v>
                </c:pt>
                <c:pt idx="65">
                  <c:v>2.8510179999999998</c:v>
                </c:pt>
                <c:pt idx="66">
                  <c:v>2.8973439999999999</c:v>
                </c:pt>
                <c:pt idx="67">
                  <c:v>2.9444219999999999</c:v>
                </c:pt>
                <c:pt idx="68">
                  <c:v>2.9922650000000002</c:v>
                </c:pt>
                <c:pt idx="69">
                  <c:v>3.0408849999999998</c:v>
                </c:pt>
                <c:pt idx="70">
                  <c:v>3.0902949999999998</c:v>
                </c:pt>
                <c:pt idx="71">
                  <c:v>3.1405090000000002</c:v>
                </c:pt>
                <c:pt idx="72">
                  <c:v>3.191538</c:v>
                </c:pt>
                <c:pt idx="73">
                  <c:v>3.2433960000000002</c:v>
                </c:pt>
                <c:pt idx="74">
                  <c:v>3.2960970000000001</c:v>
                </c:pt>
                <c:pt idx="75">
                  <c:v>3.3496540000000001</c:v>
                </c:pt>
                <c:pt idx="76">
                  <c:v>3.4040819999999998</c:v>
                </c:pt>
                <c:pt idx="77">
                  <c:v>3.4593940000000001</c:v>
                </c:pt>
                <c:pt idx="78">
                  <c:v>3.5156040000000002</c:v>
                </c:pt>
                <c:pt idx="79">
                  <c:v>3.5727280000000001</c:v>
                </c:pt>
                <c:pt idx="80">
                  <c:v>3.6307809999999998</c:v>
                </c:pt>
                <c:pt idx="81">
                  <c:v>3.6897760000000002</c:v>
                </c:pt>
                <c:pt idx="82">
                  <c:v>3.74973</c:v>
                </c:pt>
                <c:pt idx="83">
                  <c:v>3.8106580000000001</c:v>
                </c:pt>
                <c:pt idx="84">
                  <c:v>3.872576</c:v>
                </c:pt>
                <c:pt idx="85">
                  <c:v>3.9355009999999999</c:v>
                </c:pt>
                <c:pt idx="86">
                  <c:v>3.999447</c:v>
                </c:pt>
                <c:pt idx="87">
                  <c:v>4.0644330000000002</c:v>
                </c:pt>
                <c:pt idx="88">
                  <c:v>4.1304749999999997</c:v>
                </c:pt>
                <c:pt idx="89">
                  <c:v>4.1975899999999999</c:v>
                </c:pt>
                <c:pt idx="90">
                  <c:v>4.2657949999999998</c:v>
                </c:pt>
                <c:pt idx="91">
                  <c:v>4.3351090000000001</c:v>
                </c:pt>
                <c:pt idx="92">
                  <c:v>4.4055489999999997</c:v>
                </c:pt>
                <c:pt idx="93">
                  <c:v>4.4771330000000003</c:v>
                </c:pt>
                <c:pt idx="94">
                  <c:v>4.5498810000000001</c:v>
                </c:pt>
                <c:pt idx="95">
                  <c:v>4.6238099999999998</c:v>
                </c:pt>
                <c:pt idx="96">
                  <c:v>4.6989409999999996</c:v>
                </c:pt>
                <c:pt idx="97">
                  <c:v>4.7752929999999996</c:v>
                </c:pt>
                <c:pt idx="98">
                  <c:v>4.8528849999999997</c:v>
                </c:pt>
                <c:pt idx="99">
                  <c:v>4.9317380000000002</c:v>
                </c:pt>
                <c:pt idx="100">
                  <c:v>5.0118720000000003</c:v>
                </c:pt>
                <c:pt idx="101">
                  <c:v>5.0933089999999996</c:v>
                </c:pt>
                <c:pt idx="102">
                  <c:v>5.1760679999999999</c:v>
                </c:pt>
                <c:pt idx="103">
                  <c:v>5.260173</c:v>
                </c:pt>
                <c:pt idx="104">
                  <c:v>5.3456440000000001</c:v>
                </c:pt>
                <c:pt idx="105">
                  <c:v>5.4325029999999996</c:v>
                </c:pt>
                <c:pt idx="106">
                  <c:v>5.5207740000000003</c:v>
                </c:pt>
                <c:pt idx="107">
                  <c:v>5.6104799999999999</c:v>
                </c:pt>
                <c:pt idx="108">
                  <c:v>5.7016429999999998</c:v>
                </c:pt>
                <c:pt idx="109">
                  <c:v>5.7942869999999997</c:v>
                </c:pt>
                <c:pt idx="110">
                  <c:v>5.8884369999999997</c:v>
                </c:pt>
                <c:pt idx="111">
                  <c:v>5.9841160000000002</c:v>
                </c:pt>
                <c:pt idx="112">
                  <c:v>6.0813499999999996</c:v>
                </c:pt>
                <c:pt idx="113">
                  <c:v>6.1801640000000004</c:v>
                </c:pt>
                <c:pt idx="114">
                  <c:v>6.2805840000000002</c:v>
                </c:pt>
                <c:pt idx="115">
                  <c:v>6.3826349999999996</c:v>
                </c:pt>
                <c:pt idx="116">
                  <c:v>6.4863439999999999</c:v>
                </c:pt>
                <c:pt idx="117">
                  <c:v>6.5917389999999996</c:v>
                </c:pt>
                <c:pt idx="118">
                  <c:v>6.6988459999999996</c:v>
                </c:pt>
                <c:pt idx="119">
                  <c:v>6.8076939999999997</c:v>
                </c:pt>
                <c:pt idx="120">
                  <c:v>6.91831</c:v>
                </c:pt>
                <c:pt idx="121">
                  <c:v>7.0307230000000001</c:v>
                </c:pt>
                <c:pt idx="122">
                  <c:v>7.1449629999999997</c:v>
                </c:pt>
                <c:pt idx="123">
                  <c:v>7.2610599999999996</c:v>
                </c:pt>
                <c:pt idx="124">
                  <c:v>7.3790420000000001</c:v>
                </c:pt>
                <c:pt idx="125">
                  <c:v>7.4989420000000004</c:v>
                </c:pt>
                <c:pt idx="126">
                  <c:v>7.6207900000000004</c:v>
                </c:pt>
                <c:pt idx="127">
                  <c:v>7.744618</c:v>
                </c:pt>
                <c:pt idx="128">
                  <c:v>7.8704580000000002</c:v>
                </c:pt>
                <c:pt idx="129">
                  <c:v>7.9983430000000002</c:v>
                </c:pt>
                <c:pt idx="130">
                  <c:v>8.1283049999999992</c:v>
                </c:pt>
                <c:pt idx="131">
                  <c:v>8.2603790000000004</c:v>
                </c:pt>
                <c:pt idx="132">
                  <c:v>8.3946000000000005</c:v>
                </c:pt>
                <c:pt idx="133">
                  <c:v>8.5310009999999998</c:v>
                </c:pt>
                <c:pt idx="134">
                  <c:v>8.6696190000000009</c:v>
                </c:pt>
                <c:pt idx="135">
                  <c:v>8.8104890000000005</c:v>
                </c:pt>
                <c:pt idx="136">
                  <c:v>8.9536479999999994</c:v>
                </c:pt>
                <c:pt idx="137">
                  <c:v>9.0991330000000001</c:v>
                </c:pt>
                <c:pt idx="138">
                  <c:v>9.2469819999999991</c:v>
                </c:pt>
                <c:pt idx="139">
                  <c:v>9.3972329999999999</c:v>
                </c:pt>
                <c:pt idx="140">
                  <c:v>9.5499259999999992</c:v>
                </c:pt>
                <c:pt idx="141">
                  <c:v>9.7050999999999998</c:v>
                </c:pt>
                <c:pt idx="142">
                  <c:v>9.8627950000000002</c:v>
                </c:pt>
              </c:numCache>
            </c:numRef>
          </c:xVal>
          <c:yVal>
            <c:numRef>
              <c:f>主振動計!$H$4:$H$146</c:f>
              <c:numCache>
                <c:formatCode>General</c:formatCode>
                <c:ptCount val="143"/>
                <c:pt idx="0">
                  <c:v>0.77450059999999998</c:v>
                </c:pt>
                <c:pt idx="1">
                  <c:v>1.325539</c:v>
                </c:pt>
                <c:pt idx="2">
                  <c:v>1.1384539999999999</c:v>
                </c:pt>
                <c:pt idx="3">
                  <c:v>1.4119480000000002</c:v>
                </c:pt>
                <c:pt idx="4">
                  <c:v>1.077701</c:v>
                </c:pt>
                <c:pt idx="5">
                  <c:v>1.4111990000000001</c:v>
                </c:pt>
                <c:pt idx="6">
                  <c:v>0.88304749999999999</c:v>
                </c:pt>
                <c:pt idx="7">
                  <c:v>1.3659870000000001</c:v>
                </c:pt>
                <c:pt idx="8">
                  <c:v>0.93326909999999996</c:v>
                </c:pt>
                <c:pt idx="9">
                  <c:v>1.0819210000000001</c:v>
                </c:pt>
                <c:pt idx="10">
                  <c:v>0.93180169999999996</c:v>
                </c:pt>
                <c:pt idx="11">
                  <c:v>1.133559</c:v>
                </c:pt>
                <c:pt idx="12">
                  <c:v>1.19211</c:v>
                </c:pt>
                <c:pt idx="13">
                  <c:v>1.103048</c:v>
                </c:pt>
                <c:pt idx="14">
                  <c:v>1.331021</c:v>
                </c:pt>
                <c:pt idx="15">
                  <c:v>0.96554980000000001</c:v>
                </c:pt>
                <c:pt idx="16">
                  <c:v>1.4050809999999998</c:v>
                </c:pt>
                <c:pt idx="17">
                  <c:v>0.96846600000000005</c:v>
                </c:pt>
                <c:pt idx="18">
                  <c:v>1.398309</c:v>
                </c:pt>
                <c:pt idx="19">
                  <c:v>1.0258959999999999</c:v>
                </c:pt>
                <c:pt idx="20">
                  <c:v>1.250459</c:v>
                </c:pt>
                <c:pt idx="21">
                  <c:v>1.354339</c:v>
                </c:pt>
                <c:pt idx="22">
                  <c:v>1.155872</c:v>
                </c:pt>
                <c:pt idx="23">
                  <c:v>1.23983</c:v>
                </c:pt>
                <c:pt idx="24">
                  <c:v>0.99685760000000001</c:v>
                </c:pt>
                <c:pt idx="25">
                  <c:v>1.333612</c:v>
                </c:pt>
                <c:pt idx="26">
                  <c:v>0.94740520000000006</c:v>
                </c:pt>
                <c:pt idx="27">
                  <c:v>1.2655340000000002</c:v>
                </c:pt>
                <c:pt idx="28">
                  <c:v>1.121324</c:v>
                </c:pt>
                <c:pt idx="29">
                  <c:v>1.3340260000000002</c:v>
                </c:pt>
                <c:pt idx="30">
                  <c:v>1.018767</c:v>
                </c:pt>
                <c:pt idx="31">
                  <c:v>1.323124</c:v>
                </c:pt>
                <c:pt idx="32">
                  <c:v>1.2992739999999998</c:v>
                </c:pt>
                <c:pt idx="33">
                  <c:v>1.0811300000000001</c:v>
                </c:pt>
                <c:pt idx="34">
                  <c:v>1.3278209999999999</c:v>
                </c:pt>
                <c:pt idx="35">
                  <c:v>0.94325980000000009</c:v>
                </c:pt>
                <c:pt idx="36">
                  <c:v>1.4537500000000001</c:v>
                </c:pt>
                <c:pt idx="37">
                  <c:v>1.068819</c:v>
                </c:pt>
                <c:pt idx="38">
                  <c:v>1.4489369999999999</c:v>
                </c:pt>
                <c:pt idx="39">
                  <c:v>1.071156</c:v>
                </c:pt>
                <c:pt idx="40">
                  <c:v>1.3323910000000001</c:v>
                </c:pt>
                <c:pt idx="41">
                  <c:v>1.300816</c:v>
                </c:pt>
                <c:pt idx="42">
                  <c:v>1.1852550000000002</c:v>
                </c:pt>
                <c:pt idx="43">
                  <c:v>1.3113299999999999</c:v>
                </c:pt>
                <c:pt idx="44">
                  <c:v>1.1070239999999998</c:v>
                </c:pt>
                <c:pt idx="45">
                  <c:v>1.599386</c:v>
                </c:pt>
                <c:pt idx="46">
                  <c:v>1.3313630000000001</c:v>
                </c:pt>
                <c:pt idx="47">
                  <c:v>1.963096</c:v>
                </c:pt>
                <c:pt idx="48">
                  <c:v>1.1685110000000001</c:v>
                </c:pt>
                <c:pt idx="49">
                  <c:v>3.3110459999999997</c:v>
                </c:pt>
                <c:pt idx="50">
                  <c:v>3.5713499999999998</c:v>
                </c:pt>
                <c:pt idx="51">
                  <c:v>4.4021800000000004</c:v>
                </c:pt>
                <c:pt idx="52">
                  <c:v>1.9919899999999999</c:v>
                </c:pt>
                <c:pt idx="53">
                  <c:v>3.1393969999999998</c:v>
                </c:pt>
                <c:pt idx="54">
                  <c:v>2.7919899999999997</c:v>
                </c:pt>
                <c:pt idx="55">
                  <c:v>1.656072</c:v>
                </c:pt>
                <c:pt idx="56">
                  <c:v>1.298441</c:v>
                </c:pt>
                <c:pt idx="57">
                  <c:v>0.96177089999999998</c:v>
                </c:pt>
                <c:pt idx="58">
                  <c:v>0.6743093</c:v>
                </c:pt>
                <c:pt idx="59">
                  <c:v>1.159697</c:v>
                </c:pt>
                <c:pt idx="60">
                  <c:v>1.178644</c:v>
                </c:pt>
                <c:pt idx="61">
                  <c:v>1.6360029999999999</c:v>
                </c:pt>
                <c:pt idx="62">
                  <c:v>1.5922149999999999</c:v>
                </c:pt>
                <c:pt idx="63">
                  <c:v>1.446401</c:v>
                </c:pt>
                <c:pt idx="64">
                  <c:v>1.369219</c:v>
                </c:pt>
                <c:pt idx="65">
                  <c:v>1.780143</c:v>
                </c:pt>
                <c:pt idx="66">
                  <c:v>1.4773309999999999</c:v>
                </c:pt>
                <c:pt idx="67">
                  <c:v>1.5247629999999999</c:v>
                </c:pt>
                <c:pt idx="68">
                  <c:v>1.3886099999999999</c:v>
                </c:pt>
                <c:pt idx="69">
                  <c:v>1.563609</c:v>
                </c:pt>
                <c:pt idx="70">
                  <c:v>1.34731</c:v>
                </c:pt>
                <c:pt idx="71">
                  <c:v>1.8897190000000001</c:v>
                </c:pt>
                <c:pt idx="72">
                  <c:v>1.638504</c:v>
                </c:pt>
                <c:pt idx="73">
                  <c:v>1.429136</c:v>
                </c:pt>
                <c:pt idx="74">
                  <c:v>1.7142950000000001</c:v>
                </c:pt>
                <c:pt idx="75">
                  <c:v>1.6865299999999999</c:v>
                </c:pt>
                <c:pt idx="76">
                  <c:v>1.4693779999999999</c:v>
                </c:pt>
                <c:pt idx="77">
                  <c:v>1.933597</c:v>
                </c:pt>
                <c:pt idx="78">
                  <c:v>1.7364629999999999</c:v>
                </c:pt>
                <c:pt idx="79">
                  <c:v>1.7962039999999999</c:v>
                </c:pt>
                <c:pt idx="80">
                  <c:v>1.7574079999999999</c:v>
                </c:pt>
                <c:pt idx="81">
                  <c:v>1.8806929999999999</c:v>
                </c:pt>
                <c:pt idx="82">
                  <c:v>2.1450050000000003</c:v>
                </c:pt>
                <c:pt idx="83">
                  <c:v>2.0410900000000001</c:v>
                </c:pt>
                <c:pt idx="84">
                  <c:v>2.275576</c:v>
                </c:pt>
                <c:pt idx="85">
                  <c:v>2.5290619999999997</c:v>
                </c:pt>
                <c:pt idx="86">
                  <c:v>2.1799879999999998</c:v>
                </c:pt>
                <c:pt idx="87">
                  <c:v>2.8664520000000002</c:v>
                </c:pt>
                <c:pt idx="88">
                  <c:v>2.7878949999999998</c:v>
                </c:pt>
                <c:pt idx="89">
                  <c:v>3.0345819999999999</c:v>
                </c:pt>
                <c:pt idx="90">
                  <c:v>3.7465839999999999</c:v>
                </c:pt>
                <c:pt idx="91">
                  <c:v>3.85589</c:v>
                </c:pt>
                <c:pt idx="92">
                  <c:v>2.3708320000000001</c:v>
                </c:pt>
                <c:pt idx="93">
                  <c:v>4.4139409999999994</c:v>
                </c:pt>
                <c:pt idx="94">
                  <c:v>4.3260950000000005</c:v>
                </c:pt>
                <c:pt idx="95">
                  <c:v>4.3932099999999998</c:v>
                </c:pt>
                <c:pt idx="96">
                  <c:v>5.6254189999999999</c:v>
                </c:pt>
                <c:pt idx="97">
                  <c:v>10.90686</c:v>
                </c:pt>
                <c:pt idx="98">
                  <c:v>15.40559</c:v>
                </c:pt>
                <c:pt idx="99">
                  <c:v>22.932549999999999</c:v>
                </c:pt>
                <c:pt idx="100">
                  <c:v>17.996369999999999</c:v>
                </c:pt>
                <c:pt idx="101">
                  <c:v>4.8639719999999995</c:v>
                </c:pt>
                <c:pt idx="102">
                  <c:v>3.4796109999999998</c:v>
                </c:pt>
                <c:pt idx="103">
                  <c:v>3.4763200000000003</c:v>
                </c:pt>
                <c:pt idx="104">
                  <c:v>3.0811269999999999</c:v>
                </c:pt>
                <c:pt idx="105">
                  <c:v>3.1085090000000002</c:v>
                </c:pt>
                <c:pt idx="106">
                  <c:v>3.85954</c:v>
                </c:pt>
                <c:pt idx="107">
                  <c:v>5.6670850000000002</c:v>
                </c:pt>
                <c:pt idx="108">
                  <c:v>8.1493380000000002</c:v>
                </c:pt>
                <c:pt idx="109">
                  <c:v>10.26943</c:v>
                </c:pt>
                <c:pt idx="110">
                  <c:v>7.2092039999999997</c:v>
                </c:pt>
                <c:pt idx="111">
                  <c:v>4.2746189999999995</c:v>
                </c:pt>
                <c:pt idx="112">
                  <c:v>3.3564479999999999</c:v>
                </c:pt>
                <c:pt idx="113">
                  <c:v>2.490364</c:v>
                </c:pt>
                <c:pt idx="114">
                  <c:v>2.2103860000000002</c:v>
                </c:pt>
                <c:pt idx="115">
                  <c:v>1.8412999999999999</c:v>
                </c:pt>
                <c:pt idx="116">
                  <c:v>1.7022729999999999</c:v>
                </c:pt>
                <c:pt idx="117">
                  <c:v>1.552365</c:v>
                </c:pt>
                <c:pt idx="118">
                  <c:v>1.0245759999999999</c:v>
                </c:pt>
                <c:pt idx="119">
                  <c:v>0.94124629999999998</c:v>
                </c:pt>
                <c:pt idx="120">
                  <c:v>0.52062130000000006</c:v>
                </c:pt>
                <c:pt idx="121">
                  <c:v>0.48415780000000003</c:v>
                </c:pt>
                <c:pt idx="122">
                  <c:v>0.58434770000000003</c:v>
                </c:pt>
                <c:pt idx="123">
                  <c:v>0.42537730000000001</c:v>
                </c:pt>
                <c:pt idx="124">
                  <c:v>0.5703277000000001</c:v>
                </c:pt>
                <c:pt idx="125">
                  <c:v>1.4554100000000001</c:v>
                </c:pt>
                <c:pt idx="126">
                  <c:v>4.8003900000000002</c:v>
                </c:pt>
                <c:pt idx="127">
                  <c:v>8.2675429999999999</c:v>
                </c:pt>
                <c:pt idx="128">
                  <c:v>10.39118</c:v>
                </c:pt>
                <c:pt idx="129">
                  <c:v>7.8967730000000005</c:v>
                </c:pt>
                <c:pt idx="130">
                  <c:v>3.3365659999999999</c:v>
                </c:pt>
                <c:pt idx="131">
                  <c:v>2.09382</c:v>
                </c:pt>
                <c:pt idx="132">
                  <c:v>1.9421890000000002</c:v>
                </c:pt>
                <c:pt idx="133">
                  <c:v>1.5048250000000001</c:v>
                </c:pt>
                <c:pt idx="134">
                  <c:v>1.2027270000000001</c:v>
                </c:pt>
                <c:pt idx="135">
                  <c:v>1.1755850000000001</c:v>
                </c:pt>
                <c:pt idx="136">
                  <c:v>0.98153610000000002</c:v>
                </c:pt>
                <c:pt idx="137">
                  <c:v>0.398171</c:v>
                </c:pt>
                <c:pt idx="138">
                  <c:v>0.31658390000000003</c:v>
                </c:pt>
                <c:pt idx="139">
                  <c:v>0.37090609999999996</c:v>
                </c:pt>
                <c:pt idx="140">
                  <c:v>0.52408969999999999</c:v>
                </c:pt>
                <c:pt idx="141">
                  <c:v>0.68152200000000007</c:v>
                </c:pt>
                <c:pt idx="142">
                  <c:v>0.15749750000000001</c:v>
                </c:pt>
              </c:numCache>
            </c:numRef>
          </c:yVal>
          <c:smooth val="1"/>
          <c:extLst>
            <c:ext xmlns:c16="http://schemas.microsoft.com/office/drawing/2014/chart" uri="{C3380CC4-5D6E-409C-BE32-E72D297353CC}">
              <c16:uniqueId val="{00000006-2F51-4A21-8013-3576C5E88508}"/>
            </c:ext>
          </c:extLst>
        </c:ser>
        <c:ser>
          <c:idx val="0"/>
          <c:order val="7"/>
          <c:tx>
            <c:strRef>
              <c:f>主振動計!$I$3</c:f>
              <c:strCache>
                <c:ptCount val="1"/>
                <c:pt idx="0">
                  <c:v>50KΩ</c:v>
                </c:pt>
              </c:strCache>
            </c:strRef>
          </c:tx>
          <c:spPr>
            <a:ln w="19050" cap="rnd">
              <a:solidFill>
                <a:schemeClr val="accent1"/>
              </a:solidFill>
              <a:round/>
            </a:ln>
            <a:effectLst/>
          </c:spPr>
          <c:marker>
            <c:symbol val="none"/>
          </c:marker>
          <c:xVal>
            <c:numRef>
              <c:f>主振動計!$A$4:$A$146</c:f>
              <c:numCache>
                <c:formatCode>General</c:formatCode>
                <c:ptCount val="143"/>
                <c:pt idx="0">
                  <c:v>1</c:v>
                </c:pt>
                <c:pt idx="1">
                  <c:v>1.016249</c:v>
                </c:pt>
                <c:pt idx="2">
                  <c:v>1.032761</c:v>
                </c:pt>
                <c:pt idx="3">
                  <c:v>1.049542</c:v>
                </c:pt>
                <c:pt idx="4">
                  <c:v>1.0665960000000001</c:v>
                </c:pt>
                <c:pt idx="5">
                  <c:v>1.0839270000000001</c:v>
                </c:pt>
                <c:pt idx="6">
                  <c:v>1.101539</c:v>
                </c:pt>
                <c:pt idx="7">
                  <c:v>1.1194379999999999</c:v>
                </c:pt>
                <c:pt idx="8">
                  <c:v>1.1376269999999999</c:v>
                </c:pt>
                <c:pt idx="9">
                  <c:v>1.156112</c:v>
                </c:pt>
                <c:pt idx="10">
                  <c:v>1.174898</c:v>
                </c:pt>
                <c:pt idx="11">
                  <c:v>1.193988</c:v>
                </c:pt>
                <c:pt idx="12">
                  <c:v>1.2133890000000001</c:v>
                </c:pt>
                <c:pt idx="13">
                  <c:v>1.2331049999999999</c:v>
                </c:pt>
                <c:pt idx="14">
                  <c:v>1.2531410000000001</c:v>
                </c:pt>
                <c:pt idx="15">
                  <c:v>1.2735030000000001</c:v>
                </c:pt>
                <c:pt idx="16">
                  <c:v>1.2941959999999999</c:v>
                </c:pt>
                <c:pt idx="17">
                  <c:v>1.3152250000000001</c:v>
                </c:pt>
                <c:pt idx="18">
                  <c:v>1.3365959999999999</c:v>
                </c:pt>
                <c:pt idx="19">
                  <c:v>1.3583130000000001</c:v>
                </c:pt>
                <c:pt idx="20">
                  <c:v>1.3803840000000001</c:v>
                </c:pt>
                <c:pt idx="21">
                  <c:v>1.402814</c:v>
                </c:pt>
                <c:pt idx="22">
                  <c:v>1.425608</c:v>
                </c:pt>
                <c:pt idx="23">
                  <c:v>1.4487719999999999</c:v>
                </c:pt>
                <c:pt idx="24">
                  <c:v>1.472313</c:v>
                </c:pt>
                <c:pt idx="25">
                  <c:v>1.4962359999999999</c:v>
                </c:pt>
                <c:pt idx="26">
                  <c:v>1.520548</c:v>
                </c:pt>
                <c:pt idx="27">
                  <c:v>1.5452539999999999</c:v>
                </c:pt>
                <c:pt idx="28">
                  <c:v>1.570363</c:v>
                </c:pt>
                <c:pt idx="29">
                  <c:v>1.595879</c:v>
                </c:pt>
                <c:pt idx="30">
                  <c:v>1.62181</c:v>
                </c:pt>
                <c:pt idx="31">
                  <c:v>1.6481619999999999</c:v>
                </c:pt>
                <c:pt idx="32">
                  <c:v>1.6749430000000001</c:v>
                </c:pt>
                <c:pt idx="33">
                  <c:v>1.702159</c:v>
                </c:pt>
                <c:pt idx="34">
                  <c:v>1.729816</c:v>
                </c:pt>
                <c:pt idx="35">
                  <c:v>1.757924</c:v>
                </c:pt>
                <c:pt idx="36">
                  <c:v>1.7864880000000001</c:v>
                </c:pt>
                <c:pt idx="37">
                  <c:v>1.8155159999999999</c:v>
                </c:pt>
                <c:pt idx="38">
                  <c:v>1.8450150000000001</c:v>
                </c:pt>
                <c:pt idx="39">
                  <c:v>1.874995</c:v>
                </c:pt>
                <c:pt idx="40">
                  <c:v>1.9054610000000001</c:v>
                </c:pt>
                <c:pt idx="41">
                  <c:v>1.9364220000000001</c:v>
                </c:pt>
                <c:pt idx="42">
                  <c:v>1.967886</c:v>
                </c:pt>
                <c:pt idx="43">
                  <c:v>1.999862</c:v>
                </c:pt>
                <c:pt idx="44">
                  <c:v>2.0323570000000002</c:v>
                </c:pt>
                <c:pt idx="45">
                  <c:v>2.0653800000000002</c:v>
                </c:pt>
                <c:pt idx="46">
                  <c:v>2.0989399999999998</c:v>
                </c:pt>
                <c:pt idx="47">
                  <c:v>2.1330450000000001</c:v>
                </c:pt>
                <c:pt idx="48">
                  <c:v>2.1677040000000001</c:v>
                </c:pt>
                <c:pt idx="49">
                  <c:v>2.2029260000000002</c:v>
                </c:pt>
                <c:pt idx="50">
                  <c:v>2.238721</c:v>
                </c:pt>
                <c:pt idx="51">
                  <c:v>2.2750970000000001</c:v>
                </c:pt>
                <c:pt idx="52">
                  <c:v>2.312065</c:v>
                </c:pt>
                <c:pt idx="53">
                  <c:v>2.3496329999999999</c:v>
                </c:pt>
                <c:pt idx="54">
                  <c:v>2.3878110000000001</c:v>
                </c:pt>
                <c:pt idx="55">
                  <c:v>2.4266100000000002</c:v>
                </c:pt>
                <c:pt idx="56">
                  <c:v>2.4660389999999999</c:v>
                </c:pt>
                <c:pt idx="57">
                  <c:v>2.5061089999999999</c:v>
                </c:pt>
                <c:pt idx="58">
                  <c:v>2.5468299999999999</c:v>
                </c:pt>
                <c:pt idx="59">
                  <c:v>2.5882130000000001</c:v>
                </c:pt>
                <c:pt idx="60">
                  <c:v>2.6302680000000001</c:v>
                </c:pt>
                <c:pt idx="61">
                  <c:v>2.673006</c:v>
                </c:pt>
                <c:pt idx="62">
                  <c:v>2.7164389999999998</c:v>
                </c:pt>
                <c:pt idx="63">
                  <c:v>2.7605780000000002</c:v>
                </c:pt>
                <c:pt idx="64">
                  <c:v>2.805434</c:v>
                </c:pt>
                <c:pt idx="65">
                  <c:v>2.8510179999999998</c:v>
                </c:pt>
                <c:pt idx="66">
                  <c:v>2.8973439999999999</c:v>
                </c:pt>
                <c:pt idx="67">
                  <c:v>2.9444219999999999</c:v>
                </c:pt>
                <c:pt idx="68">
                  <c:v>2.9922650000000002</c:v>
                </c:pt>
                <c:pt idx="69">
                  <c:v>3.0408849999999998</c:v>
                </c:pt>
                <c:pt idx="70">
                  <c:v>3.0902949999999998</c:v>
                </c:pt>
                <c:pt idx="71">
                  <c:v>3.1405090000000002</c:v>
                </c:pt>
                <c:pt idx="72">
                  <c:v>3.191538</c:v>
                </c:pt>
                <c:pt idx="73">
                  <c:v>3.2433960000000002</c:v>
                </c:pt>
                <c:pt idx="74">
                  <c:v>3.2960970000000001</c:v>
                </c:pt>
                <c:pt idx="75">
                  <c:v>3.3496540000000001</c:v>
                </c:pt>
                <c:pt idx="76">
                  <c:v>3.4040819999999998</c:v>
                </c:pt>
                <c:pt idx="77">
                  <c:v>3.4593940000000001</c:v>
                </c:pt>
                <c:pt idx="78">
                  <c:v>3.5156040000000002</c:v>
                </c:pt>
                <c:pt idx="79">
                  <c:v>3.5727280000000001</c:v>
                </c:pt>
                <c:pt idx="80">
                  <c:v>3.6307809999999998</c:v>
                </c:pt>
                <c:pt idx="81">
                  <c:v>3.6897760000000002</c:v>
                </c:pt>
                <c:pt idx="82">
                  <c:v>3.74973</c:v>
                </c:pt>
                <c:pt idx="83">
                  <c:v>3.8106580000000001</c:v>
                </c:pt>
                <c:pt idx="84">
                  <c:v>3.872576</c:v>
                </c:pt>
                <c:pt idx="85">
                  <c:v>3.9355009999999999</c:v>
                </c:pt>
                <c:pt idx="86">
                  <c:v>3.999447</c:v>
                </c:pt>
                <c:pt idx="87">
                  <c:v>4.0644330000000002</c:v>
                </c:pt>
                <c:pt idx="88">
                  <c:v>4.1304749999999997</c:v>
                </c:pt>
                <c:pt idx="89">
                  <c:v>4.1975899999999999</c:v>
                </c:pt>
                <c:pt idx="90">
                  <c:v>4.2657949999999998</c:v>
                </c:pt>
                <c:pt idx="91">
                  <c:v>4.3351090000000001</c:v>
                </c:pt>
                <c:pt idx="92">
                  <c:v>4.4055489999999997</c:v>
                </c:pt>
                <c:pt idx="93">
                  <c:v>4.4771330000000003</c:v>
                </c:pt>
                <c:pt idx="94">
                  <c:v>4.5498810000000001</c:v>
                </c:pt>
                <c:pt idx="95">
                  <c:v>4.6238099999999998</c:v>
                </c:pt>
                <c:pt idx="96">
                  <c:v>4.6989409999999996</c:v>
                </c:pt>
                <c:pt idx="97">
                  <c:v>4.7752929999999996</c:v>
                </c:pt>
                <c:pt idx="98">
                  <c:v>4.8528849999999997</c:v>
                </c:pt>
                <c:pt idx="99">
                  <c:v>4.9317380000000002</c:v>
                </c:pt>
                <c:pt idx="100">
                  <c:v>5.0118720000000003</c:v>
                </c:pt>
                <c:pt idx="101">
                  <c:v>5.0933089999999996</c:v>
                </c:pt>
                <c:pt idx="102">
                  <c:v>5.1760679999999999</c:v>
                </c:pt>
                <c:pt idx="103">
                  <c:v>5.260173</c:v>
                </c:pt>
                <c:pt idx="104">
                  <c:v>5.3456440000000001</c:v>
                </c:pt>
                <c:pt idx="105">
                  <c:v>5.4325029999999996</c:v>
                </c:pt>
                <c:pt idx="106">
                  <c:v>5.5207740000000003</c:v>
                </c:pt>
                <c:pt idx="107">
                  <c:v>5.6104799999999999</c:v>
                </c:pt>
                <c:pt idx="108">
                  <c:v>5.7016429999999998</c:v>
                </c:pt>
                <c:pt idx="109">
                  <c:v>5.7942869999999997</c:v>
                </c:pt>
                <c:pt idx="110">
                  <c:v>5.8884369999999997</c:v>
                </c:pt>
                <c:pt idx="111">
                  <c:v>5.9841160000000002</c:v>
                </c:pt>
                <c:pt idx="112">
                  <c:v>6.0813499999999996</c:v>
                </c:pt>
                <c:pt idx="113">
                  <c:v>6.1801640000000004</c:v>
                </c:pt>
                <c:pt idx="114">
                  <c:v>6.2805840000000002</c:v>
                </c:pt>
                <c:pt idx="115">
                  <c:v>6.3826349999999996</c:v>
                </c:pt>
                <c:pt idx="116">
                  <c:v>6.4863439999999999</c:v>
                </c:pt>
                <c:pt idx="117">
                  <c:v>6.5917389999999996</c:v>
                </c:pt>
                <c:pt idx="118">
                  <c:v>6.6988459999999996</c:v>
                </c:pt>
                <c:pt idx="119">
                  <c:v>6.8076939999999997</c:v>
                </c:pt>
                <c:pt idx="120">
                  <c:v>6.91831</c:v>
                </c:pt>
                <c:pt idx="121">
                  <c:v>7.0307230000000001</c:v>
                </c:pt>
                <c:pt idx="122">
                  <c:v>7.1449629999999997</c:v>
                </c:pt>
                <c:pt idx="123">
                  <c:v>7.2610599999999996</c:v>
                </c:pt>
                <c:pt idx="124">
                  <c:v>7.3790420000000001</c:v>
                </c:pt>
                <c:pt idx="125">
                  <c:v>7.4989420000000004</c:v>
                </c:pt>
                <c:pt idx="126">
                  <c:v>7.6207900000000004</c:v>
                </c:pt>
                <c:pt idx="127">
                  <c:v>7.744618</c:v>
                </c:pt>
                <c:pt idx="128">
                  <c:v>7.8704580000000002</c:v>
                </c:pt>
                <c:pt idx="129">
                  <c:v>7.9983430000000002</c:v>
                </c:pt>
                <c:pt idx="130">
                  <c:v>8.1283049999999992</c:v>
                </c:pt>
                <c:pt idx="131">
                  <c:v>8.2603790000000004</c:v>
                </c:pt>
                <c:pt idx="132">
                  <c:v>8.3946000000000005</c:v>
                </c:pt>
                <c:pt idx="133">
                  <c:v>8.5310009999999998</c:v>
                </c:pt>
                <c:pt idx="134">
                  <c:v>8.6696190000000009</c:v>
                </c:pt>
                <c:pt idx="135">
                  <c:v>8.8104890000000005</c:v>
                </c:pt>
                <c:pt idx="136">
                  <c:v>8.9536479999999994</c:v>
                </c:pt>
                <c:pt idx="137">
                  <c:v>9.0991330000000001</c:v>
                </c:pt>
                <c:pt idx="138">
                  <c:v>9.2469819999999991</c:v>
                </c:pt>
                <c:pt idx="139">
                  <c:v>9.3972329999999999</c:v>
                </c:pt>
                <c:pt idx="140">
                  <c:v>9.5499259999999992</c:v>
                </c:pt>
                <c:pt idx="141">
                  <c:v>9.7050999999999998</c:v>
                </c:pt>
                <c:pt idx="142">
                  <c:v>9.8627950000000002</c:v>
                </c:pt>
              </c:numCache>
            </c:numRef>
          </c:xVal>
          <c:yVal>
            <c:numRef>
              <c:f>主振動計!$I$4:$I$146</c:f>
              <c:numCache>
                <c:formatCode>General</c:formatCode>
                <c:ptCount val="143"/>
                <c:pt idx="0">
                  <c:v>1.3881869999999998</c:v>
                </c:pt>
                <c:pt idx="1">
                  <c:v>1.4138579999999998</c:v>
                </c:pt>
                <c:pt idx="2">
                  <c:v>0.64697910000000003</c:v>
                </c:pt>
                <c:pt idx="3">
                  <c:v>1.2870509999999999</c:v>
                </c:pt>
                <c:pt idx="4">
                  <c:v>0.72491319999999992</c:v>
                </c:pt>
                <c:pt idx="5">
                  <c:v>1.147537</c:v>
                </c:pt>
                <c:pt idx="6">
                  <c:v>1.0273639999999999</c:v>
                </c:pt>
                <c:pt idx="7">
                  <c:v>1.6035189999999999</c:v>
                </c:pt>
                <c:pt idx="8">
                  <c:v>1.1696099999999998</c:v>
                </c:pt>
                <c:pt idx="9">
                  <c:v>1.134212</c:v>
                </c:pt>
                <c:pt idx="10">
                  <c:v>1.1543699999999999</c:v>
                </c:pt>
                <c:pt idx="11">
                  <c:v>0.97856849999999995</c:v>
                </c:pt>
                <c:pt idx="12">
                  <c:v>1.181576</c:v>
                </c:pt>
                <c:pt idx="13">
                  <c:v>1.1122070000000002</c:v>
                </c:pt>
                <c:pt idx="14">
                  <c:v>1.3895679999999999</c:v>
                </c:pt>
                <c:pt idx="15">
                  <c:v>1.0510329999999999</c:v>
                </c:pt>
                <c:pt idx="16">
                  <c:v>1.466289</c:v>
                </c:pt>
                <c:pt idx="17">
                  <c:v>0.88560479999999997</c:v>
                </c:pt>
                <c:pt idx="18">
                  <c:v>1.4997539999999998</c:v>
                </c:pt>
                <c:pt idx="19">
                  <c:v>0.89770349999999999</c:v>
                </c:pt>
                <c:pt idx="20">
                  <c:v>1.521415</c:v>
                </c:pt>
                <c:pt idx="21">
                  <c:v>0.75241099999999994</c:v>
                </c:pt>
                <c:pt idx="22">
                  <c:v>1.352085</c:v>
                </c:pt>
                <c:pt idx="23">
                  <c:v>1.2551880000000002</c:v>
                </c:pt>
                <c:pt idx="24">
                  <c:v>1.284775</c:v>
                </c:pt>
                <c:pt idx="25">
                  <c:v>1.359348</c:v>
                </c:pt>
                <c:pt idx="26">
                  <c:v>1.0901800000000001</c:v>
                </c:pt>
                <c:pt idx="27">
                  <c:v>1.5787599999999999</c:v>
                </c:pt>
                <c:pt idx="28">
                  <c:v>0.88980010000000009</c:v>
                </c:pt>
                <c:pt idx="29">
                  <c:v>1.4868079999999999</c:v>
                </c:pt>
                <c:pt idx="30">
                  <c:v>1.0013609999999999</c:v>
                </c:pt>
                <c:pt idx="31">
                  <c:v>1.353974</c:v>
                </c:pt>
                <c:pt idx="32">
                  <c:v>1.1267339999999999</c:v>
                </c:pt>
                <c:pt idx="33">
                  <c:v>1.23332</c:v>
                </c:pt>
                <c:pt idx="34">
                  <c:v>1.4318520000000001</c:v>
                </c:pt>
                <c:pt idx="35">
                  <c:v>0.98344690000000001</c:v>
                </c:pt>
                <c:pt idx="36">
                  <c:v>1.5349699999999999</c:v>
                </c:pt>
                <c:pt idx="37">
                  <c:v>1.0245039999999999</c:v>
                </c:pt>
                <c:pt idx="38">
                  <c:v>1.15821</c:v>
                </c:pt>
                <c:pt idx="39">
                  <c:v>1.5996199999999998</c:v>
                </c:pt>
                <c:pt idx="40">
                  <c:v>1.40723</c:v>
                </c:pt>
                <c:pt idx="41">
                  <c:v>1.2323140000000001</c:v>
                </c:pt>
                <c:pt idx="42">
                  <c:v>1.5113859999999999</c:v>
                </c:pt>
                <c:pt idx="43">
                  <c:v>1.3537370000000002</c:v>
                </c:pt>
                <c:pt idx="44">
                  <c:v>1.1692090000000002</c:v>
                </c:pt>
                <c:pt idx="45">
                  <c:v>1.723174</c:v>
                </c:pt>
                <c:pt idx="46">
                  <c:v>0.96986030000000001</c:v>
                </c:pt>
                <c:pt idx="47">
                  <c:v>1.3403240000000001</c:v>
                </c:pt>
                <c:pt idx="48">
                  <c:v>2.1277060000000003</c:v>
                </c:pt>
                <c:pt idx="49">
                  <c:v>2.615545</c:v>
                </c:pt>
                <c:pt idx="50">
                  <c:v>4.5876840000000003</c:v>
                </c:pt>
                <c:pt idx="51">
                  <c:v>4.1593390000000001</c:v>
                </c:pt>
                <c:pt idx="52">
                  <c:v>1.570972</c:v>
                </c:pt>
                <c:pt idx="53">
                  <c:v>3.8785669999999999</c:v>
                </c:pt>
                <c:pt idx="54">
                  <c:v>1.9448270000000001</c:v>
                </c:pt>
                <c:pt idx="55">
                  <c:v>1.7256259999999999</c:v>
                </c:pt>
                <c:pt idx="56">
                  <c:v>1.562311</c:v>
                </c:pt>
                <c:pt idx="57">
                  <c:v>0.39373410000000003</c:v>
                </c:pt>
                <c:pt idx="58">
                  <c:v>0.60875449999999998</c:v>
                </c:pt>
                <c:pt idx="59">
                  <c:v>1.056414</c:v>
                </c:pt>
                <c:pt idx="60">
                  <c:v>0.9665011</c:v>
                </c:pt>
                <c:pt idx="61">
                  <c:v>1.81284</c:v>
                </c:pt>
                <c:pt idx="62">
                  <c:v>1.282621</c:v>
                </c:pt>
                <c:pt idx="63">
                  <c:v>1.8295809999999999</c:v>
                </c:pt>
                <c:pt idx="64">
                  <c:v>1.4656669999999998</c:v>
                </c:pt>
                <c:pt idx="65">
                  <c:v>1.5483099999999999</c:v>
                </c:pt>
                <c:pt idx="66">
                  <c:v>1.6520830000000002</c:v>
                </c:pt>
                <c:pt idx="67">
                  <c:v>1.4520050000000002</c:v>
                </c:pt>
                <c:pt idx="68">
                  <c:v>1.2862290000000001</c:v>
                </c:pt>
                <c:pt idx="69">
                  <c:v>1.6429960000000001</c:v>
                </c:pt>
                <c:pt idx="70">
                  <c:v>1.6171099999999998</c:v>
                </c:pt>
                <c:pt idx="71">
                  <c:v>1.3420179999999999</c:v>
                </c:pt>
                <c:pt idx="72">
                  <c:v>1.8166720000000001</c:v>
                </c:pt>
                <c:pt idx="73">
                  <c:v>1.4955150000000001</c:v>
                </c:pt>
                <c:pt idx="74">
                  <c:v>1.567086</c:v>
                </c:pt>
                <c:pt idx="75">
                  <c:v>1.7617049999999999</c:v>
                </c:pt>
                <c:pt idx="76">
                  <c:v>1.500054</c:v>
                </c:pt>
                <c:pt idx="77">
                  <c:v>1.8305940000000001</c:v>
                </c:pt>
                <c:pt idx="78">
                  <c:v>1.9073019999999998</c:v>
                </c:pt>
                <c:pt idx="79">
                  <c:v>1.7423360000000001</c:v>
                </c:pt>
                <c:pt idx="80">
                  <c:v>1.8533459999999999</c:v>
                </c:pt>
                <c:pt idx="81">
                  <c:v>2.1309209999999998</c:v>
                </c:pt>
                <c:pt idx="82">
                  <c:v>2.067075</c:v>
                </c:pt>
                <c:pt idx="83">
                  <c:v>1.918355</c:v>
                </c:pt>
                <c:pt idx="84">
                  <c:v>2.2868539999999999</c:v>
                </c:pt>
                <c:pt idx="85">
                  <c:v>2.6495540000000002</c:v>
                </c:pt>
                <c:pt idx="86">
                  <c:v>2.5743690000000004</c:v>
                </c:pt>
                <c:pt idx="87">
                  <c:v>2.746505</c:v>
                </c:pt>
                <c:pt idx="88">
                  <c:v>2.8438380000000003</c:v>
                </c:pt>
                <c:pt idx="89">
                  <c:v>3.3896819999999996</c:v>
                </c:pt>
                <c:pt idx="90">
                  <c:v>3.1939540000000002</c:v>
                </c:pt>
                <c:pt idx="91">
                  <c:v>3.9820540000000002</c:v>
                </c:pt>
                <c:pt idx="92">
                  <c:v>2.572648</c:v>
                </c:pt>
                <c:pt idx="93">
                  <c:v>3.9551880000000001</c:v>
                </c:pt>
                <c:pt idx="94">
                  <c:v>4.0813230000000003</c:v>
                </c:pt>
                <c:pt idx="95">
                  <c:v>4.5528239999999993</c:v>
                </c:pt>
                <c:pt idx="96">
                  <c:v>6.4997110000000005</c:v>
                </c:pt>
                <c:pt idx="97">
                  <c:v>10.54012</c:v>
                </c:pt>
                <c:pt idx="98">
                  <c:v>16.705459999999999</c:v>
                </c:pt>
                <c:pt idx="99">
                  <c:v>26.71968</c:v>
                </c:pt>
                <c:pt idx="100">
                  <c:v>21.862639999999999</c:v>
                </c:pt>
                <c:pt idx="101">
                  <c:v>4.9541949999999995</c:v>
                </c:pt>
                <c:pt idx="102">
                  <c:v>2.6075689999999998</c:v>
                </c:pt>
                <c:pt idx="103">
                  <c:v>2.7237579999999997</c:v>
                </c:pt>
                <c:pt idx="104">
                  <c:v>2.6876359999999999</c:v>
                </c:pt>
                <c:pt idx="105">
                  <c:v>3.2101570000000001</c:v>
                </c:pt>
                <c:pt idx="106">
                  <c:v>3.584511</c:v>
                </c:pt>
                <c:pt idx="107">
                  <c:v>5.9250230000000004</c:v>
                </c:pt>
                <c:pt idx="108">
                  <c:v>9.7251340000000006</c:v>
                </c:pt>
                <c:pt idx="109">
                  <c:v>13.89798</c:v>
                </c:pt>
                <c:pt idx="110">
                  <c:v>11.42914</c:v>
                </c:pt>
                <c:pt idx="111">
                  <c:v>4.1727979999999993</c:v>
                </c:pt>
                <c:pt idx="112">
                  <c:v>3.2498829999999996</c:v>
                </c:pt>
                <c:pt idx="113">
                  <c:v>2.9586289999999997</c:v>
                </c:pt>
                <c:pt idx="114">
                  <c:v>2.266057</c:v>
                </c:pt>
                <c:pt idx="115">
                  <c:v>1.935211</c:v>
                </c:pt>
                <c:pt idx="116">
                  <c:v>1.8096690000000002</c:v>
                </c:pt>
                <c:pt idx="117">
                  <c:v>1.339186</c:v>
                </c:pt>
                <c:pt idx="118">
                  <c:v>0.67082019999999998</c:v>
                </c:pt>
                <c:pt idx="119">
                  <c:v>0.98041120000000004</c:v>
                </c:pt>
                <c:pt idx="120">
                  <c:v>0.92373729999999998</c:v>
                </c:pt>
                <c:pt idx="121">
                  <c:v>0.68095000000000006</c:v>
                </c:pt>
                <c:pt idx="122">
                  <c:v>0.26744299999999999</c:v>
                </c:pt>
                <c:pt idx="123">
                  <c:v>0.2212636</c:v>
                </c:pt>
                <c:pt idx="124">
                  <c:v>0.31095240000000002</c:v>
                </c:pt>
                <c:pt idx="125">
                  <c:v>1.2000690000000001</c:v>
                </c:pt>
                <c:pt idx="126">
                  <c:v>4.3355579999999998</c:v>
                </c:pt>
                <c:pt idx="127">
                  <c:v>8.5297350000000005</c:v>
                </c:pt>
                <c:pt idx="128">
                  <c:v>9.830724</c:v>
                </c:pt>
                <c:pt idx="129">
                  <c:v>8.1565969999999997</c:v>
                </c:pt>
                <c:pt idx="130">
                  <c:v>2.6531709999999999</c:v>
                </c:pt>
                <c:pt idx="131">
                  <c:v>1.6455899999999999</c:v>
                </c:pt>
                <c:pt idx="132">
                  <c:v>1.9167799999999999</c:v>
                </c:pt>
                <c:pt idx="133">
                  <c:v>1.1517739999999999</c:v>
                </c:pt>
                <c:pt idx="134">
                  <c:v>1.114422</c:v>
                </c:pt>
                <c:pt idx="135">
                  <c:v>1.2027490000000001</c:v>
                </c:pt>
                <c:pt idx="136">
                  <c:v>1.0421880000000001</c:v>
                </c:pt>
                <c:pt idx="137">
                  <c:v>0.45535510000000001</c:v>
                </c:pt>
                <c:pt idx="138">
                  <c:v>0.77901620000000005</c:v>
                </c:pt>
                <c:pt idx="139">
                  <c:v>0.74562090000000003</c:v>
                </c:pt>
                <c:pt idx="140">
                  <c:v>0.4667287</c:v>
                </c:pt>
                <c:pt idx="141">
                  <c:v>0.6320268</c:v>
                </c:pt>
                <c:pt idx="142">
                  <c:v>0.73541269999999992</c:v>
                </c:pt>
              </c:numCache>
            </c:numRef>
          </c:yVal>
          <c:smooth val="1"/>
          <c:extLst>
            <c:ext xmlns:c16="http://schemas.microsoft.com/office/drawing/2014/chart" uri="{C3380CC4-5D6E-409C-BE32-E72D297353CC}">
              <c16:uniqueId val="{00000007-2F51-4A21-8013-3576C5E88508}"/>
            </c:ext>
          </c:extLst>
        </c:ser>
        <c:dLbls>
          <c:showLegendKey val="0"/>
          <c:showVal val="0"/>
          <c:showCatName val="0"/>
          <c:showSerName val="0"/>
          <c:showPercent val="0"/>
          <c:showBubbleSize val="0"/>
        </c:dLbls>
        <c:axId val="414177328"/>
        <c:axId val="445743040"/>
      </c:scatterChart>
      <c:valAx>
        <c:axId val="414177328"/>
        <c:scaling>
          <c:orientation val="minMax"/>
          <c:max val="7"/>
          <c:min val="3.5"/>
        </c:scaling>
        <c:delete val="0"/>
        <c:axPos val="b"/>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ja-JP" altLang="en-US" sz="1600" dirty="0"/>
                  <a:t>周波数</a:t>
                </a:r>
                <a:r>
                  <a:rPr lang="en-US" altLang="ja-JP" sz="1600" dirty="0">
                    <a:latin typeface="Times New Roman" panose="02020603050405020304" pitchFamily="18" charset="0"/>
                    <a:cs typeface="Times New Roman" panose="02020603050405020304" pitchFamily="18" charset="0"/>
                  </a:rPr>
                  <a:t>[Hz] </a:t>
                </a:r>
              </a:p>
            </c:rich>
          </c:tx>
          <c:layout>
            <c:manualLayout>
              <c:xMode val="edge"/>
              <c:yMode val="edge"/>
              <c:x val="0.47764094867224166"/>
              <c:y val="0.8620444840803718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ja-JP"/>
            </a:p>
          </c:txPr>
        </c:title>
        <c:numFmt formatCode="General" sourceLinked="1"/>
        <c:majorTickMark val="in"/>
        <c:minorTickMark val="in"/>
        <c:tickLblPos val="nextTo"/>
        <c:spPr>
          <a:noFill/>
          <a:ln w="9525" cap="flat" cmpd="sng" algn="ctr">
            <a:solidFill>
              <a:schemeClr val="tx1"/>
            </a:solidFill>
            <a:round/>
          </a:ln>
          <a:effectLst/>
        </c:spPr>
        <c:txPr>
          <a:bodyPr rot="0" spcFirstLastPara="1" vertOverflow="ellipsis" wrap="square" anchor="t" anchorCtr="0"/>
          <a:lstStyle/>
          <a:p>
            <a:pPr>
              <a:defRPr sz="1000" b="0" i="0" u="none" strike="noStrike" kern="1200" baseline="0">
                <a:solidFill>
                  <a:schemeClr val="tx1">
                    <a:lumMod val="65000"/>
                    <a:lumOff val="35000"/>
                  </a:schemeClr>
                </a:solidFill>
                <a:latin typeface="+mn-lt"/>
                <a:ea typeface="+mn-ea"/>
                <a:cs typeface="+mn-cs"/>
              </a:defRPr>
            </a:pPr>
            <a:endParaRPr lang="ja-JP"/>
          </a:p>
        </c:txPr>
        <c:crossAx val="445743040"/>
        <c:crosses val="autoZero"/>
        <c:crossBetween val="midCat"/>
        <c:minorUnit val="0.1"/>
      </c:valAx>
      <c:valAx>
        <c:axId val="445743040"/>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ja-JP" altLang="en-US" sz="1600" dirty="0"/>
                  <a:t>ゲイン</a:t>
                </a:r>
                <a:r>
                  <a:rPr lang="en-US" altLang="ja-JP" sz="1600" dirty="0">
                    <a:latin typeface="Times New Roman" panose="02020603050405020304" pitchFamily="18" charset="0"/>
                    <a:cs typeface="Times New Roman" panose="02020603050405020304" pitchFamily="18" charset="0"/>
                  </a:rPr>
                  <a:t>[v/mm]</a:t>
                </a:r>
              </a:p>
            </c:rich>
          </c:tx>
          <c:layout>
            <c:manualLayout>
              <c:xMode val="edge"/>
              <c:yMode val="edge"/>
              <c:x val="0"/>
              <c:y val="0.31220303959738105"/>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ja-JP"/>
            </a:p>
          </c:txPr>
        </c:title>
        <c:numFmt formatCode="General" sourceLinked="0"/>
        <c:majorTickMark val="in"/>
        <c:minorTickMark val="in"/>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ja-JP"/>
          </a:p>
        </c:txPr>
        <c:crossAx val="414177328"/>
        <c:crosses val="autoZero"/>
        <c:crossBetween val="midCat"/>
      </c:valAx>
      <c:spPr>
        <a:noFill/>
        <a:ln>
          <a:solidFill>
            <a:schemeClr val="tx1"/>
          </a:solidFill>
        </a:ln>
        <a:effectLst/>
      </c:spPr>
    </c:plotArea>
    <c:legend>
      <c:legendPos val="b"/>
      <c:layout>
        <c:manualLayout>
          <c:xMode val="edge"/>
          <c:yMode val="edge"/>
          <c:x val="0.7543300426972751"/>
          <c:y val="5.4286271477760203E-2"/>
          <c:w val="0.20630775725699571"/>
          <c:h val="0.25934279825249523"/>
        </c:manualLayout>
      </c:layout>
      <c:overlay val="0"/>
      <c:spPr>
        <a:solidFill>
          <a:schemeClr val="bg1"/>
        </a:solidFill>
        <a:ln>
          <a:solidFill>
            <a:schemeClr val="tx1"/>
          </a:solid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ja-JP"/>
        </a:p>
      </c:txPr>
    </c:legend>
    <c:plotVisOnly val="1"/>
    <c:dispBlanksAs val="gap"/>
    <c:showDLblsOverMax val="0"/>
  </c:chart>
  <c:spPr>
    <a:noFill/>
    <a:ln w="9525" cap="flat" cmpd="sng" algn="ctr">
      <a:noFill/>
      <a:round/>
    </a:ln>
    <a:effectLst/>
  </c:spPr>
  <c:txPr>
    <a:bodyPr/>
    <a:lstStyle/>
    <a:p>
      <a:pPr>
        <a:defRPr/>
      </a:pPr>
      <a:endParaRPr lang="ja-JP"/>
    </a:p>
  </c:txPr>
  <c:externalData r:id="rId4">
    <c:autoUpdate val="0"/>
  </c:externalData>
  <c:userShapes r:id="rId5"/>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lgn="ctr">
              <a:defRPr sz="1400" b="0" i="0" u="none" strike="noStrike" kern="1200" spc="0" baseline="0">
                <a:solidFill>
                  <a:schemeClr val="tx1">
                    <a:lumMod val="65000"/>
                    <a:lumOff val="35000"/>
                  </a:schemeClr>
                </a:solidFill>
                <a:latin typeface="+mn-lt"/>
                <a:ea typeface="+mn-ea"/>
                <a:cs typeface="+mn-cs"/>
              </a:defRPr>
            </a:pPr>
            <a:r>
              <a:rPr lang="ja-JP" altLang="en-US" sz="1800" dirty="0"/>
              <a:t>副振動系の周波数応答線図</a:t>
            </a:r>
            <a:r>
              <a:rPr lang="en-US" altLang="ja-JP" sz="1800" dirty="0"/>
              <a:t>(</a:t>
            </a:r>
            <a:r>
              <a:rPr lang="ja-JP" altLang="en-US" sz="1800" dirty="0"/>
              <a:t>主振動系からの振幅</a:t>
            </a:r>
            <a:r>
              <a:rPr lang="en-US" altLang="ja-JP" sz="1800" dirty="0"/>
              <a:t>)</a:t>
            </a:r>
          </a:p>
        </c:rich>
      </c:tx>
      <c:layout>
        <c:manualLayout>
          <c:xMode val="edge"/>
          <c:yMode val="edge"/>
          <c:x val="0.17588638693129782"/>
          <c:y val="0.90673244018140597"/>
        </c:manualLayout>
      </c:layout>
      <c:overlay val="0"/>
      <c:spPr>
        <a:noFill/>
        <a:ln>
          <a:noFill/>
        </a:ln>
        <a:effectLst/>
      </c:spPr>
      <c:txPr>
        <a:bodyPr rot="0" spcFirstLastPara="1" vertOverflow="ellipsis" vert="horz" wrap="square" anchor="ctr" anchorCtr="1"/>
        <a:lstStyle/>
        <a:p>
          <a:pPr algn="ctr">
            <a:defRPr sz="1400" b="0" i="0" u="none" strike="noStrike" kern="1200" spc="0" baseline="0">
              <a:solidFill>
                <a:schemeClr val="tx1">
                  <a:lumMod val="65000"/>
                  <a:lumOff val="35000"/>
                </a:schemeClr>
              </a:solidFill>
              <a:latin typeface="+mn-lt"/>
              <a:ea typeface="+mn-ea"/>
              <a:cs typeface="+mn-cs"/>
            </a:defRPr>
          </a:pPr>
          <a:endParaRPr lang="ja-JP"/>
        </a:p>
      </c:txPr>
    </c:title>
    <c:autoTitleDeleted val="0"/>
    <c:plotArea>
      <c:layout>
        <c:manualLayout>
          <c:layoutTarget val="inner"/>
          <c:xMode val="edge"/>
          <c:yMode val="edge"/>
          <c:x val="9.0704085876413085E-2"/>
          <c:y val="3.8964359818417921E-2"/>
          <c:w val="0.87948014640957795"/>
          <c:h val="0.77833258990806242"/>
        </c:manualLayout>
      </c:layout>
      <c:scatterChart>
        <c:scatterStyle val="smoothMarker"/>
        <c:varyColors val="0"/>
        <c:ser>
          <c:idx val="7"/>
          <c:order val="0"/>
          <c:tx>
            <c:strRef>
              <c:f>副振動計!$B$3</c:f>
              <c:strCache>
                <c:ptCount val="1"/>
                <c:pt idx="0">
                  <c:v>0Ω</c:v>
                </c:pt>
              </c:strCache>
            </c:strRef>
          </c:tx>
          <c:spPr>
            <a:ln w="19050" cap="rnd">
              <a:solidFill>
                <a:schemeClr val="accent2">
                  <a:lumMod val="60000"/>
                </a:schemeClr>
              </a:solidFill>
              <a:round/>
            </a:ln>
            <a:effectLst/>
          </c:spPr>
          <c:marker>
            <c:symbol val="none"/>
          </c:marker>
          <c:xVal>
            <c:numRef>
              <c:f>副振動計!$A$4:$A$146</c:f>
              <c:numCache>
                <c:formatCode>General</c:formatCode>
                <c:ptCount val="143"/>
                <c:pt idx="0">
                  <c:v>1</c:v>
                </c:pt>
                <c:pt idx="1">
                  <c:v>1.016249</c:v>
                </c:pt>
                <c:pt idx="2">
                  <c:v>1.032761</c:v>
                </c:pt>
                <c:pt idx="3">
                  <c:v>1.049542</c:v>
                </c:pt>
                <c:pt idx="4">
                  <c:v>1.0665960000000001</c:v>
                </c:pt>
                <c:pt idx="5">
                  <c:v>1.0839270000000001</c:v>
                </c:pt>
                <c:pt idx="6">
                  <c:v>1.101539</c:v>
                </c:pt>
                <c:pt idx="7">
                  <c:v>1.1194379999999999</c:v>
                </c:pt>
                <c:pt idx="8">
                  <c:v>1.1376269999999999</c:v>
                </c:pt>
                <c:pt idx="9">
                  <c:v>1.156112</c:v>
                </c:pt>
                <c:pt idx="10">
                  <c:v>1.174898</c:v>
                </c:pt>
                <c:pt idx="11">
                  <c:v>1.193988</c:v>
                </c:pt>
                <c:pt idx="12">
                  <c:v>1.2133890000000001</c:v>
                </c:pt>
                <c:pt idx="13">
                  <c:v>1.2331049999999999</c:v>
                </c:pt>
                <c:pt idx="14">
                  <c:v>1.2531410000000001</c:v>
                </c:pt>
                <c:pt idx="15">
                  <c:v>1.2735030000000001</c:v>
                </c:pt>
                <c:pt idx="16">
                  <c:v>1.2941959999999999</c:v>
                </c:pt>
                <c:pt idx="17">
                  <c:v>1.3152250000000001</c:v>
                </c:pt>
                <c:pt idx="18">
                  <c:v>1.3365959999999999</c:v>
                </c:pt>
                <c:pt idx="19">
                  <c:v>1.3583130000000001</c:v>
                </c:pt>
                <c:pt idx="20">
                  <c:v>1.3803840000000001</c:v>
                </c:pt>
                <c:pt idx="21">
                  <c:v>1.402814</c:v>
                </c:pt>
                <c:pt idx="22">
                  <c:v>1.425608</c:v>
                </c:pt>
                <c:pt idx="23">
                  <c:v>1.4487719999999999</c:v>
                </c:pt>
                <c:pt idx="24">
                  <c:v>1.472313</c:v>
                </c:pt>
                <c:pt idx="25">
                  <c:v>1.4962359999999999</c:v>
                </c:pt>
                <c:pt idx="26">
                  <c:v>1.520548</c:v>
                </c:pt>
                <c:pt idx="27">
                  <c:v>1.5452539999999999</c:v>
                </c:pt>
                <c:pt idx="28">
                  <c:v>1.570363</c:v>
                </c:pt>
                <c:pt idx="29">
                  <c:v>1.595879</c:v>
                </c:pt>
                <c:pt idx="30">
                  <c:v>1.62181</c:v>
                </c:pt>
                <c:pt idx="31">
                  <c:v>1.6481619999999999</c:v>
                </c:pt>
                <c:pt idx="32">
                  <c:v>1.6749430000000001</c:v>
                </c:pt>
                <c:pt idx="33">
                  <c:v>1.702159</c:v>
                </c:pt>
                <c:pt idx="34">
                  <c:v>1.729816</c:v>
                </c:pt>
                <c:pt idx="35">
                  <c:v>1.757924</c:v>
                </c:pt>
                <c:pt idx="36">
                  <c:v>1.7864880000000001</c:v>
                </c:pt>
                <c:pt idx="37">
                  <c:v>1.8155159999999999</c:v>
                </c:pt>
                <c:pt idx="38">
                  <c:v>1.8450150000000001</c:v>
                </c:pt>
                <c:pt idx="39">
                  <c:v>1.874995</c:v>
                </c:pt>
                <c:pt idx="40">
                  <c:v>1.9054610000000001</c:v>
                </c:pt>
                <c:pt idx="41">
                  <c:v>1.9364220000000001</c:v>
                </c:pt>
                <c:pt idx="42">
                  <c:v>1.967886</c:v>
                </c:pt>
                <c:pt idx="43">
                  <c:v>1.999862</c:v>
                </c:pt>
                <c:pt idx="44">
                  <c:v>2.0323570000000002</c:v>
                </c:pt>
                <c:pt idx="45">
                  <c:v>2.0653800000000002</c:v>
                </c:pt>
                <c:pt idx="46">
                  <c:v>2.0989399999999998</c:v>
                </c:pt>
                <c:pt idx="47">
                  <c:v>2.1330450000000001</c:v>
                </c:pt>
                <c:pt idx="48">
                  <c:v>2.1677040000000001</c:v>
                </c:pt>
                <c:pt idx="49">
                  <c:v>2.2029260000000002</c:v>
                </c:pt>
                <c:pt idx="50">
                  <c:v>2.238721</c:v>
                </c:pt>
                <c:pt idx="51">
                  <c:v>2.2750970000000001</c:v>
                </c:pt>
                <c:pt idx="52">
                  <c:v>2.312065</c:v>
                </c:pt>
                <c:pt idx="53">
                  <c:v>2.3496329999999999</c:v>
                </c:pt>
                <c:pt idx="54">
                  <c:v>2.3878110000000001</c:v>
                </c:pt>
                <c:pt idx="55">
                  <c:v>2.4266100000000002</c:v>
                </c:pt>
                <c:pt idx="56">
                  <c:v>2.4660389999999999</c:v>
                </c:pt>
                <c:pt idx="57">
                  <c:v>2.5061089999999999</c:v>
                </c:pt>
                <c:pt idx="58">
                  <c:v>2.5468299999999999</c:v>
                </c:pt>
                <c:pt idx="59">
                  <c:v>2.5882130000000001</c:v>
                </c:pt>
                <c:pt idx="60">
                  <c:v>2.6302680000000001</c:v>
                </c:pt>
                <c:pt idx="61">
                  <c:v>2.673006</c:v>
                </c:pt>
                <c:pt idx="62">
                  <c:v>2.7164389999999998</c:v>
                </c:pt>
                <c:pt idx="63">
                  <c:v>2.7605780000000002</c:v>
                </c:pt>
                <c:pt idx="64">
                  <c:v>2.805434</c:v>
                </c:pt>
                <c:pt idx="65">
                  <c:v>2.8510179999999998</c:v>
                </c:pt>
                <c:pt idx="66">
                  <c:v>2.8973439999999999</c:v>
                </c:pt>
                <c:pt idx="67">
                  <c:v>2.9444219999999999</c:v>
                </c:pt>
                <c:pt idx="68">
                  <c:v>2.9922650000000002</c:v>
                </c:pt>
                <c:pt idx="69">
                  <c:v>3.0408849999999998</c:v>
                </c:pt>
                <c:pt idx="70">
                  <c:v>3.0902949999999998</c:v>
                </c:pt>
                <c:pt idx="71">
                  <c:v>3.1405090000000002</c:v>
                </c:pt>
                <c:pt idx="72">
                  <c:v>3.191538</c:v>
                </c:pt>
                <c:pt idx="73">
                  <c:v>3.2433960000000002</c:v>
                </c:pt>
                <c:pt idx="74">
                  <c:v>3.2960970000000001</c:v>
                </c:pt>
                <c:pt idx="75">
                  <c:v>3.3496540000000001</c:v>
                </c:pt>
                <c:pt idx="76">
                  <c:v>3.4040819999999998</c:v>
                </c:pt>
                <c:pt idx="77">
                  <c:v>3.4593940000000001</c:v>
                </c:pt>
                <c:pt idx="78">
                  <c:v>3.5156040000000002</c:v>
                </c:pt>
                <c:pt idx="79">
                  <c:v>3.5727280000000001</c:v>
                </c:pt>
                <c:pt idx="80">
                  <c:v>3.6307809999999998</c:v>
                </c:pt>
                <c:pt idx="81">
                  <c:v>3.6897760000000002</c:v>
                </c:pt>
                <c:pt idx="82">
                  <c:v>3.74973</c:v>
                </c:pt>
                <c:pt idx="83">
                  <c:v>3.8106580000000001</c:v>
                </c:pt>
                <c:pt idx="84">
                  <c:v>3.872576</c:v>
                </c:pt>
                <c:pt idx="85">
                  <c:v>3.9355009999999999</c:v>
                </c:pt>
                <c:pt idx="86">
                  <c:v>3.999447</c:v>
                </c:pt>
                <c:pt idx="87">
                  <c:v>4.0644330000000002</c:v>
                </c:pt>
                <c:pt idx="88">
                  <c:v>4.1304749999999997</c:v>
                </c:pt>
                <c:pt idx="89">
                  <c:v>4.1975899999999999</c:v>
                </c:pt>
                <c:pt idx="90">
                  <c:v>4.2657949999999998</c:v>
                </c:pt>
                <c:pt idx="91">
                  <c:v>4.3351090000000001</c:v>
                </c:pt>
                <c:pt idx="92">
                  <c:v>4.4055489999999997</c:v>
                </c:pt>
                <c:pt idx="93">
                  <c:v>4.4771330000000003</c:v>
                </c:pt>
                <c:pt idx="94">
                  <c:v>4.5498810000000001</c:v>
                </c:pt>
                <c:pt idx="95">
                  <c:v>4.6238099999999998</c:v>
                </c:pt>
                <c:pt idx="96">
                  <c:v>4.6989409999999996</c:v>
                </c:pt>
                <c:pt idx="97">
                  <c:v>4.7752929999999996</c:v>
                </c:pt>
                <c:pt idx="98">
                  <c:v>4.8528849999999997</c:v>
                </c:pt>
                <c:pt idx="99">
                  <c:v>4.9317380000000002</c:v>
                </c:pt>
                <c:pt idx="100">
                  <c:v>5.0118720000000003</c:v>
                </c:pt>
                <c:pt idx="101">
                  <c:v>5.0933089999999996</c:v>
                </c:pt>
                <c:pt idx="102">
                  <c:v>5.1760679999999999</c:v>
                </c:pt>
                <c:pt idx="103">
                  <c:v>5.260173</c:v>
                </c:pt>
                <c:pt idx="104">
                  <c:v>5.3456440000000001</c:v>
                </c:pt>
                <c:pt idx="105">
                  <c:v>5.4325029999999996</c:v>
                </c:pt>
                <c:pt idx="106">
                  <c:v>5.5207740000000003</c:v>
                </c:pt>
                <c:pt idx="107">
                  <c:v>5.6104799999999999</c:v>
                </c:pt>
                <c:pt idx="108">
                  <c:v>5.7016429999999998</c:v>
                </c:pt>
                <c:pt idx="109">
                  <c:v>5.7942869999999997</c:v>
                </c:pt>
                <c:pt idx="110">
                  <c:v>5.8884369999999997</c:v>
                </c:pt>
                <c:pt idx="111">
                  <c:v>5.9841160000000002</c:v>
                </c:pt>
                <c:pt idx="112">
                  <c:v>6.0813499999999996</c:v>
                </c:pt>
                <c:pt idx="113">
                  <c:v>6.1801640000000004</c:v>
                </c:pt>
                <c:pt idx="114">
                  <c:v>6.2805840000000002</c:v>
                </c:pt>
                <c:pt idx="115">
                  <c:v>6.3826349999999996</c:v>
                </c:pt>
                <c:pt idx="116">
                  <c:v>6.4863439999999999</c:v>
                </c:pt>
                <c:pt idx="117">
                  <c:v>6.5917389999999996</c:v>
                </c:pt>
                <c:pt idx="118">
                  <c:v>6.6988459999999996</c:v>
                </c:pt>
                <c:pt idx="119">
                  <c:v>6.8076939999999997</c:v>
                </c:pt>
                <c:pt idx="120">
                  <c:v>6.91831</c:v>
                </c:pt>
                <c:pt idx="121">
                  <c:v>7.0307230000000001</c:v>
                </c:pt>
                <c:pt idx="122">
                  <c:v>7.1449629999999997</c:v>
                </c:pt>
                <c:pt idx="123">
                  <c:v>7.2610599999999996</c:v>
                </c:pt>
                <c:pt idx="124">
                  <c:v>7.3790420000000001</c:v>
                </c:pt>
                <c:pt idx="125">
                  <c:v>7.4989420000000004</c:v>
                </c:pt>
                <c:pt idx="126">
                  <c:v>7.6207900000000004</c:v>
                </c:pt>
                <c:pt idx="127">
                  <c:v>7.744618</c:v>
                </c:pt>
                <c:pt idx="128">
                  <c:v>7.8704580000000002</c:v>
                </c:pt>
                <c:pt idx="129">
                  <c:v>7.9983430000000002</c:v>
                </c:pt>
                <c:pt idx="130">
                  <c:v>8.1283049999999992</c:v>
                </c:pt>
                <c:pt idx="131">
                  <c:v>8.2603790000000004</c:v>
                </c:pt>
                <c:pt idx="132">
                  <c:v>8.3946000000000005</c:v>
                </c:pt>
                <c:pt idx="133">
                  <c:v>8.5310009999999998</c:v>
                </c:pt>
                <c:pt idx="134">
                  <c:v>8.6696190000000009</c:v>
                </c:pt>
                <c:pt idx="135">
                  <c:v>8.8104890000000005</c:v>
                </c:pt>
                <c:pt idx="136">
                  <c:v>8.9536479999999994</c:v>
                </c:pt>
                <c:pt idx="137">
                  <c:v>9.0991330000000001</c:v>
                </c:pt>
                <c:pt idx="138">
                  <c:v>9.2469819999999991</c:v>
                </c:pt>
                <c:pt idx="139">
                  <c:v>9.3972329999999999</c:v>
                </c:pt>
                <c:pt idx="140">
                  <c:v>9.5499259999999992</c:v>
                </c:pt>
                <c:pt idx="141">
                  <c:v>9.7050999999999998</c:v>
                </c:pt>
                <c:pt idx="142">
                  <c:v>9.8627950000000002</c:v>
                </c:pt>
              </c:numCache>
            </c:numRef>
          </c:xVal>
          <c:yVal>
            <c:numRef>
              <c:f>副振動計!$B$4:$B$146</c:f>
              <c:numCache>
                <c:formatCode>General</c:formatCode>
                <c:ptCount val="143"/>
                <c:pt idx="0">
                  <c:v>4.439953E-3</c:v>
                </c:pt>
                <c:pt idx="1">
                  <c:v>8.0107470000000004E-3</c:v>
                </c:pt>
                <c:pt idx="2">
                  <c:v>2.9921629999999999E-3</c:v>
                </c:pt>
                <c:pt idx="3">
                  <c:v>3.107659E-3</c:v>
                </c:pt>
                <c:pt idx="4">
                  <c:v>4.5161410000000001E-4</c:v>
                </c:pt>
                <c:pt idx="5">
                  <c:v>2.9949119999999997E-3</c:v>
                </c:pt>
                <c:pt idx="6">
                  <c:v>2.2037849999999998E-3</c:v>
                </c:pt>
                <c:pt idx="7">
                  <c:v>1.221719E-3</c:v>
                </c:pt>
                <c:pt idx="8">
                  <c:v>5.3806690000000003E-3</c:v>
                </c:pt>
                <c:pt idx="9">
                  <c:v>5.2738690000000005E-3</c:v>
                </c:pt>
                <c:pt idx="10">
                  <c:v>6.3474880000000001E-3</c:v>
                </c:pt>
                <c:pt idx="11">
                  <c:v>2.8392000000000001E-3</c:v>
                </c:pt>
                <c:pt idx="12">
                  <c:v>3.5008829999999998E-3</c:v>
                </c:pt>
                <c:pt idx="13">
                  <c:v>1.4756039999999999E-3</c:v>
                </c:pt>
                <c:pt idx="14">
                  <c:v>1.4614000000000001E-3</c:v>
                </c:pt>
                <c:pt idx="15">
                  <c:v>7.8971909999999996E-3</c:v>
                </c:pt>
                <c:pt idx="16">
                  <c:v>4.878439E-3</c:v>
                </c:pt>
                <c:pt idx="17">
                  <c:v>3.960514E-3</c:v>
                </c:pt>
                <c:pt idx="18">
                  <c:v>6.8077199999999997E-3</c:v>
                </c:pt>
                <c:pt idx="19">
                  <c:v>2.2619090000000003E-3</c:v>
                </c:pt>
                <c:pt idx="20">
                  <c:v>4.9528710000000002E-3</c:v>
                </c:pt>
                <c:pt idx="21">
                  <c:v>2.5889609999999999E-3</c:v>
                </c:pt>
                <c:pt idx="22">
                  <c:v>7.1085849999999997E-3</c:v>
                </c:pt>
                <c:pt idx="23">
                  <c:v>2.2712359999999998E-3</c:v>
                </c:pt>
                <c:pt idx="24">
                  <c:v>1.9092569999999999E-3</c:v>
                </c:pt>
                <c:pt idx="25">
                  <c:v>2.7483189999999999E-3</c:v>
                </c:pt>
                <c:pt idx="26">
                  <c:v>5.8615170000000001E-3</c:v>
                </c:pt>
                <c:pt idx="27">
                  <c:v>2.211204E-3</c:v>
                </c:pt>
                <c:pt idx="28">
                  <c:v>4.7778020000000003E-3</c:v>
                </c:pt>
                <c:pt idx="29">
                  <c:v>3.987633E-3</c:v>
                </c:pt>
                <c:pt idx="30">
                  <c:v>4.4497069999999998E-3</c:v>
                </c:pt>
                <c:pt idx="31">
                  <c:v>8.5152629999999986E-3</c:v>
                </c:pt>
                <c:pt idx="32">
                  <c:v>6.0972750000000001E-3</c:v>
                </c:pt>
                <c:pt idx="33">
                  <c:v>2.7277249999999999E-3</c:v>
                </c:pt>
                <c:pt idx="34">
                  <c:v>2.5797979999999999E-3</c:v>
                </c:pt>
                <c:pt idx="35">
                  <c:v>4.4603710000000003E-3</c:v>
                </c:pt>
                <c:pt idx="36">
                  <c:v>5.2645980000000005E-3</c:v>
                </c:pt>
                <c:pt idx="37">
                  <c:v>3.359239E-3</c:v>
                </c:pt>
                <c:pt idx="38">
                  <c:v>1.1886170000000001E-3</c:v>
                </c:pt>
                <c:pt idx="39">
                  <c:v>9.5680169999999998E-3</c:v>
                </c:pt>
                <c:pt idx="40">
                  <c:v>3.3287379999999999E-3</c:v>
                </c:pt>
                <c:pt idx="41">
                  <c:v>3.9076149999999997E-3</c:v>
                </c:pt>
                <c:pt idx="42">
                  <c:v>7.3477719999999998E-3</c:v>
                </c:pt>
                <c:pt idx="43">
                  <c:v>2.812592E-3</c:v>
                </c:pt>
                <c:pt idx="44">
                  <c:v>6.2140490000000001E-3</c:v>
                </c:pt>
                <c:pt idx="45">
                  <c:v>2.4842610000000002E-3</c:v>
                </c:pt>
                <c:pt idx="46">
                  <c:v>7.0612299999999999E-3</c:v>
                </c:pt>
                <c:pt idx="47">
                  <c:v>4.5705239999999994E-3</c:v>
                </c:pt>
                <c:pt idx="48">
                  <c:v>6.7845770000000006E-4</c:v>
                </c:pt>
                <c:pt idx="49">
                  <c:v>3.701747E-3</c:v>
                </c:pt>
                <c:pt idx="50">
                  <c:v>2.600031E-3</c:v>
                </c:pt>
                <c:pt idx="51">
                  <c:v>7.303871E-3</c:v>
                </c:pt>
                <c:pt idx="52">
                  <c:v>6.5334039999999996E-3</c:v>
                </c:pt>
                <c:pt idx="53">
                  <c:v>4.7235259999999996E-3</c:v>
                </c:pt>
                <c:pt idx="54">
                  <c:v>9.1162740000000006E-3</c:v>
                </c:pt>
                <c:pt idx="55">
                  <c:v>3.2630530000000001E-3</c:v>
                </c:pt>
                <c:pt idx="56">
                  <c:v>7.0440040000000004E-3</c:v>
                </c:pt>
                <c:pt idx="57">
                  <c:v>2.5496919999999997E-3</c:v>
                </c:pt>
                <c:pt idx="58">
                  <c:v>5.4838829999999993E-3</c:v>
                </c:pt>
                <c:pt idx="59">
                  <c:v>3.3331339999999997E-3</c:v>
                </c:pt>
                <c:pt idx="60">
                  <c:v>7.0337610000000004E-3</c:v>
                </c:pt>
                <c:pt idx="61">
                  <c:v>6.3897570000000002E-3</c:v>
                </c:pt>
                <c:pt idx="62">
                  <c:v>1.091629E-2</c:v>
                </c:pt>
                <c:pt idx="63">
                  <c:v>6.7978800000000001E-3</c:v>
                </c:pt>
                <c:pt idx="64">
                  <c:v>2.856384E-3</c:v>
                </c:pt>
                <c:pt idx="65">
                  <c:v>1.5844509999999999E-2</c:v>
                </c:pt>
                <c:pt idx="66">
                  <c:v>4.46811E-3</c:v>
                </c:pt>
                <c:pt idx="67">
                  <c:v>2.1948310000000004E-3</c:v>
                </c:pt>
                <c:pt idx="68">
                  <c:v>4.9380209999999999E-3</c:v>
                </c:pt>
                <c:pt idx="69">
                  <c:v>3.3482939999999999E-3</c:v>
                </c:pt>
                <c:pt idx="70">
                  <c:v>2.8303600000000001E-3</c:v>
                </c:pt>
                <c:pt idx="71">
                  <c:v>4.3916229999999999E-3</c:v>
                </c:pt>
                <c:pt idx="72">
                  <c:v>5.964923E-4</c:v>
                </c:pt>
                <c:pt idx="73">
                  <c:v>3.589156E-3</c:v>
                </c:pt>
                <c:pt idx="74">
                  <c:v>8.2600989999999999E-3</c:v>
                </c:pt>
                <c:pt idx="75">
                  <c:v>3.0261569999999998E-3</c:v>
                </c:pt>
                <c:pt idx="76">
                  <c:v>3.7532540000000001E-3</c:v>
                </c:pt>
                <c:pt idx="77">
                  <c:v>8.4990919999999998E-3</c:v>
                </c:pt>
                <c:pt idx="78">
                  <c:v>1.080158E-2</c:v>
                </c:pt>
                <c:pt idx="79">
                  <c:v>3.1124990000000003E-3</c:v>
                </c:pt>
                <c:pt idx="80">
                  <c:v>2.036656E-3</c:v>
                </c:pt>
                <c:pt idx="81">
                  <c:v>3.9802940000000005E-3</c:v>
                </c:pt>
                <c:pt idx="82">
                  <c:v>2.7182409999999997E-3</c:v>
                </c:pt>
                <c:pt idx="83">
                  <c:v>5.3000460000000001E-3</c:v>
                </c:pt>
                <c:pt idx="84">
                  <c:v>6.1126929999999998E-3</c:v>
                </c:pt>
                <c:pt idx="85">
                  <c:v>2.7096609999999999E-3</c:v>
                </c:pt>
                <c:pt idx="86">
                  <c:v>5.8290569999999995E-3</c:v>
                </c:pt>
                <c:pt idx="87">
                  <c:v>1.2021570000000001E-2</c:v>
                </c:pt>
                <c:pt idx="88">
                  <c:v>1.7528250000000002E-3</c:v>
                </c:pt>
                <c:pt idx="89">
                  <c:v>6.5603340000000001E-3</c:v>
                </c:pt>
                <c:pt idx="90">
                  <c:v>4.455362E-3</c:v>
                </c:pt>
                <c:pt idx="91">
                  <c:v>5.5190700000000001E-3</c:v>
                </c:pt>
                <c:pt idx="92">
                  <c:v>5.3813300000000001E-3</c:v>
                </c:pt>
                <c:pt idx="93">
                  <c:v>2.3295389999999998E-3</c:v>
                </c:pt>
                <c:pt idx="94">
                  <c:v>1.9007829999999999E-3</c:v>
                </c:pt>
                <c:pt idx="95">
                  <c:v>9.6382049999999986E-3</c:v>
                </c:pt>
                <c:pt idx="96">
                  <c:v>2.3856950000000002E-3</c:v>
                </c:pt>
                <c:pt idx="97">
                  <c:v>7.5939850000000001E-3</c:v>
                </c:pt>
                <c:pt idx="98">
                  <c:v>9.5492270000000004E-3</c:v>
                </c:pt>
                <c:pt idx="99">
                  <c:v>9.9873130000000011E-3</c:v>
                </c:pt>
                <c:pt idx="100">
                  <c:v>9.1725250000000008E-3</c:v>
                </c:pt>
                <c:pt idx="101">
                  <c:v>8.7688550000000007E-3</c:v>
                </c:pt>
                <c:pt idx="102">
                  <c:v>1.5353790000000001E-2</c:v>
                </c:pt>
                <c:pt idx="103">
                  <c:v>1.0480349999999999E-2</c:v>
                </c:pt>
                <c:pt idx="104">
                  <c:v>7.261539E-3</c:v>
                </c:pt>
                <c:pt idx="105">
                  <c:v>1.206807E-2</c:v>
                </c:pt>
                <c:pt idx="106">
                  <c:v>2.4181439999999997E-3</c:v>
                </c:pt>
                <c:pt idx="107">
                  <c:v>2.5125479999999999E-3</c:v>
                </c:pt>
                <c:pt idx="108">
                  <c:v>5.152294E-3</c:v>
                </c:pt>
                <c:pt idx="109">
                  <c:v>8.8465290000000005E-3</c:v>
                </c:pt>
                <c:pt idx="110">
                  <c:v>1.258008E-2</c:v>
                </c:pt>
                <c:pt idx="111">
                  <c:v>6.6507779999999996E-3</c:v>
                </c:pt>
                <c:pt idx="112">
                  <c:v>8.9035629999999998E-3</c:v>
                </c:pt>
                <c:pt idx="113">
                  <c:v>6.3994890000000004E-3</c:v>
                </c:pt>
                <c:pt idx="114">
                  <c:v>3.2759500000000001E-3</c:v>
                </c:pt>
                <c:pt idx="115">
                  <c:v>8.5032070000000003E-4</c:v>
                </c:pt>
                <c:pt idx="116">
                  <c:v>8.4272259999999995E-3</c:v>
                </c:pt>
                <c:pt idx="117">
                  <c:v>8.5383240000000003E-4</c:v>
                </c:pt>
                <c:pt idx="118">
                  <c:v>3.0239449999999997E-3</c:v>
                </c:pt>
                <c:pt idx="119">
                  <c:v>1.023524E-2</c:v>
                </c:pt>
                <c:pt idx="120">
                  <c:v>5.8137780000000003E-3</c:v>
                </c:pt>
                <c:pt idx="121">
                  <c:v>1.248145E-2</c:v>
                </c:pt>
                <c:pt idx="122">
                  <c:v>1.227609E-2</c:v>
                </c:pt>
                <c:pt idx="123">
                  <c:v>4.6636559999999995E-3</c:v>
                </c:pt>
                <c:pt idx="124">
                  <c:v>8.3203429999999991E-3</c:v>
                </c:pt>
                <c:pt idx="125">
                  <c:v>5.4163620000000001E-3</c:v>
                </c:pt>
                <c:pt idx="126">
                  <c:v>9.5613980000000005E-3</c:v>
                </c:pt>
                <c:pt idx="127">
                  <c:v>4.7223839999999996E-3</c:v>
                </c:pt>
                <c:pt idx="128">
                  <c:v>1.093676E-2</c:v>
                </c:pt>
                <c:pt idx="129">
                  <c:v>4.1948689999999995E-3</c:v>
                </c:pt>
                <c:pt idx="130">
                  <c:v>4.1364979999999997E-3</c:v>
                </c:pt>
                <c:pt idx="131">
                  <c:v>8.3214599999999993E-3</c:v>
                </c:pt>
                <c:pt idx="132">
                  <c:v>2.9435210000000002E-3</c:v>
                </c:pt>
                <c:pt idx="133">
                  <c:v>1.5825530000000001E-2</c:v>
                </c:pt>
                <c:pt idx="134">
                  <c:v>5.0987430000000002E-3</c:v>
                </c:pt>
                <c:pt idx="135">
                  <c:v>1.285289E-2</c:v>
                </c:pt>
                <c:pt idx="136">
                  <c:v>4.1556650000000002E-3</c:v>
                </c:pt>
                <c:pt idx="137">
                  <c:v>5.7487219999999995E-3</c:v>
                </c:pt>
                <c:pt idx="138">
                  <c:v>1.2028589999999999E-2</c:v>
                </c:pt>
                <c:pt idx="139">
                  <c:v>5.3390760000000008E-3</c:v>
                </c:pt>
                <c:pt idx="140">
                  <c:v>6.9085029999999999E-3</c:v>
                </c:pt>
                <c:pt idx="141">
                  <c:v>2.3339800000000001E-2</c:v>
                </c:pt>
                <c:pt idx="142">
                  <c:v>7.6140380000000001E-3</c:v>
                </c:pt>
              </c:numCache>
            </c:numRef>
          </c:yVal>
          <c:smooth val="1"/>
          <c:extLst>
            <c:ext xmlns:c16="http://schemas.microsoft.com/office/drawing/2014/chart" uri="{C3380CC4-5D6E-409C-BE32-E72D297353CC}">
              <c16:uniqueId val="{00000000-B8DF-4B46-BB08-C5B84411FC53}"/>
            </c:ext>
          </c:extLst>
        </c:ser>
        <c:ser>
          <c:idx val="6"/>
          <c:order val="1"/>
          <c:tx>
            <c:strRef>
              <c:f>副振動計!$C$3</c:f>
              <c:strCache>
                <c:ptCount val="1"/>
                <c:pt idx="0">
                  <c:v>1KΩ</c:v>
                </c:pt>
              </c:strCache>
            </c:strRef>
          </c:tx>
          <c:spPr>
            <a:ln w="19050" cap="rnd">
              <a:solidFill>
                <a:schemeClr val="accent1">
                  <a:lumMod val="60000"/>
                </a:schemeClr>
              </a:solidFill>
              <a:round/>
            </a:ln>
            <a:effectLst/>
          </c:spPr>
          <c:marker>
            <c:symbol val="none"/>
          </c:marker>
          <c:xVal>
            <c:numRef>
              <c:f>副振動計!$A$4:$A$146</c:f>
              <c:numCache>
                <c:formatCode>General</c:formatCode>
                <c:ptCount val="143"/>
                <c:pt idx="0">
                  <c:v>1</c:v>
                </c:pt>
                <c:pt idx="1">
                  <c:v>1.016249</c:v>
                </c:pt>
                <c:pt idx="2">
                  <c:v>1.032761</c:v>
                </c:pt>
                <c:pt idx="3">
                  <c:v>1.049542</c:v>
                </c:pt>
                <c:pt idx="4">
                  <c:v>1.0665960000000001</c:v>
                </c:pt>
                <c:pt idx="5">
                  <c:v>1.0839270000000001</c:v>
                </c:pt>
                <c:pt idx="6">
                  <c:v>1.101539</c:v>
                </c:pt>
                <c:pt idx="7">
                  <c:v>1.1194379999999999</c:v>
                </c:pt>
                <c:pt idx="8">
                  <c:v>1.1376269999999999</c:v>
                </c:pt>
                <c:pt idx="9">
                  <c:v>1.156112</c:v>
                </c:pt>
                <c:pt idx="10">
                  <c:v>1.174898</c:v>
                </c:pt>
                <c:pt idx="11">
                  <c:v>1.193988</c:v>
                </c:pt>
                <c:pt idx="12">
                  <c:v>1.2133890000000001</c:v>
                </c:pt>
                <c:pt idx="13">
                  <c:v>1.2331049999999999</c:v>
                </c:pt>
                <c:pt idx="14">
                  <c:v>1.2531410000000001</c:v>
                </c:pt>
                <c:pt idx="15">
                  <c:v>1.2735030000000001</c:v>
                </c:pt>
                <c:pt idx="16">
                  <c:v>1.2941959999999999</c:v>
                </c:pt>
                <c:pt idx="17">
                  <c:v>1.3152250000000001</c:v>
                </c:pt>
                <c:pt idx="18">
                  <c:v>1.3365959999999999</c:v>
                </c:pt>
                <c:pt idx="19">
                  <c:v>1.3583130000000001</c:v>
                </c:pt>
                <c:pt idx="20">
                  <c:v>1.3803840000000001</c:v>
                </c:pt>
                <c:pt idx="21">
                  <c:v>1.402814</c:v>
                </c:pt>
                <c:pt idx="22">
                  <c:v>1.425608</c:v>
                </c:pt>
                <c:pt idx="23">
                  <c:v>1.4487719999999999</c:v>
                </c:pt>
                <c:pt idx="24">
                  <c:v>1.472313</c:v>
                </c:pt>
                <c:pt idx="25">
                  <c:v>1.4962359999999999</c:v>
                </c:pt>
                <c:pt idx="26">
                  <c:v>1.520548</c:v>
                </c:pt>
                <c:pt idx="27">
                  <c:v>1.5452539999999999</c:v>
                </c:pt>
                <c:pt idx="28">
                  <c:v>1.570363</c:v>
                </c:pt>
                <c:pt idx="29">
                  <c:v>1.595879</c:v>
                </c:pt>
                <c:pt idx="30">
                  <c:v>1.62181</c:v>
                </c:pt>
                <c:pt idx="31">
                  <c:v>1.6481619999999999</c:v>
                </c:pt>
                <c:pt idx="32">
                  <c:v>1.6749430000000001</c:v>
                </c:pt>
                <c:pt idx="33">
                  <c:v>1.702159</c:v>
                </c:pt>
                <c:pt idx="34">
                  <c:v>1.729816</c:v>
                </c:pt>
                <c:pt idx="35">
                  <c:v>1.757924</c:v>
                </c:pt>
                <c:pt idx="36">
                  <c:v>1.7864880000000001</c:v>
                </c:pt>
                <c:pt idx="37">
                  <c:v>1.8155159999999999</c:v>
                </c:pt>
                <c:pt idx="38">
                  <c:v>1.8450150000000001</c:v>
                </c:pt>
                <c:pt idx="39">
                  <c:v>1.874995</c:v>
                </c:pt>
                <c:pt idx="40">
                  <c:v>1.9054610000000001</c:v>
                </c:pt>
                <c:pt idx="41">
                  <c:v>1.9364220000000001</c:v>
                </c:pt>
                <c:pt idx="42">
                  <c:v>1.967886</c:v>
                </c:pt>
                <c:pt idx="43">
                  <c:v>1.999862</c:v>
                </c:pt>
                <c:pt idx="44">
                  <c:v>2.0323570000000002</c:v>
                </c:pt>
                <c:pt idx="45">
                  <c:v>2.0653800000000002</c:v>
                </c:pt>
                <c:pt idx="46">
                  <c:v>2.0989399999999998</c:v>
                </c:pt>
                <c:pt idx="47">
                  <c:v>2.1330450000000001</c:v>
                </c:pt>
                <c:pt idx="48">
                  <c:v>2.1677040000000001</c:v>
                </c:pt>
                <c:pt idx="49">
                  <c:v>2.2029260000000002</c:v>
                </c:pt>
                <c:pt idx="50">
                  <c:v>2.238721</c:v>
                </c:pt>
                <c:pt idx="51">
                  <c:v>2.2750970000000001</c:v>
                </c:pt>
                <c:pt idx="52">
                  <c:v>2.312065</c:v>
                </c:pt>
                <c:pt idx="53">
                  <c:v>2.3496329999999999</c:v>
                </c:pt>
                <c:pt idx="54">
                  <c:v>2.3878110000000001</c:v>
                </c:pt>
                <c:pt idx="55">
                  <c:v>2.4266100000000002</c:v>
                </c:pt>
                <c:pt idx="56">
                  <c:v>2.4660389999999999</c:v>
                </c:pt>
                <c:pt idx="57">
                  <c:v>2.5061089999999999</c:v>
                </c:pt>
                <c:pt idx="58">
                  <c:v>2.5468299999999999</c:v>
                </c:pt>
                <c:pt idx="59">
                  <c:v>2.5882130000000001</c:v>
                </c:pt>
                <c:pt idx="60">
                  <c:v>2.6302680000000001</c:v>
                </c:pt>
                <c:pt idx="61">
                  <c:v>2.673006</c:v>
                </c:pt>
                <c:pt idx="62">
                  <c:v>2.7164389999999998</c:v>
                </c:pt>
                <c:pt idx="63">
                  <c:v>2.7605780000000002</c:v>
                </c:pt>
                <c:pt idx="64">
                  <c:v>2.805434</c:v>
                </c:pt>
                <c:pt idx="65">
                  <c:v>2.8510179999999998</c:v>
                </c:pt>
                <c:pt idx="66">
                  <c:v>2.8973439999999999</c:v>
                </c:pt>
                <c:pt idx="67">
                  <c:v>2.9444219999999999</c:v>
                </c:pt>
                <c:pt idx="68">
                  <c:v>2.9922650000000002</c:v>
                </c:pt>
                <c:pt idx="69">
                  <c:v>3.0408849999999998</c:v>
                </c:pt>
                <c:pt idx="70">
                  <c:v>3.0902949999999998</c:v>
                </c:pt>
                <c:pt idx="71">
                  <c:v>3.1405090000000002</c:v>
                </c:pt>
                <c:pt idx="72">
                  <c:v>3.191538</c:v>
                </c:pt>
                <c:pt idx="73">
                  <c:v>3.2433960000000002</c:v>
                </c:pt>
                <c:pt idx="74">
                  <c:v>3.2960970000000001</c:v>
                </c:pt>
                <c:pt idx="75">
                  <c:v>3.3496540000000001</c:v>
                </c:pt>
                <c:pt idx="76">
                  <c:v>3.4040819999999998</c:v>
                </c:pt>
                <c:pt idx="77">
                  <c:v>3.4593940000000001</c:v>
                </c:pt>
                <c:pt idx="78">
                  <c:v>3.5156040000000002</c:v>
                </c:pt>
                <c:pt idx="79">
                  <c:v>3.5727280000000001</c:v>
                </c:pt>
                <c:pt idx="80">
                  <c:v>3.6307809999999998</c:v>
                </c:pt>
                <c:pt idx="81">
                  <c:v>3.6897760000000002</c:v>
                </c:pt>
                <c:pt idx="82">
                  <c:v>3.74973</c:v>
                </c:pt>
                <c:pt idx="83">
                  <c:v>3.8106580000000001</c:v>
                </c:pt>
                <c:pt idx="84">
                  <c:v>3.872576</c:v>
                </c:pt>
                <c:pt idx="85">
                  <c:v>3.9355009999999999</c:v>
                </c:pt>
                <c:pt idx="86">
                  <c:v>3.999447</c:v>
                </c:pt>
                <c:pt idx="87">
                  <c:v>4.0644330000000002</c:v>
                </c:pt>
                <c:pt idx="88">
                  <c:v>4.1304749999999997</c:v>
                </c:pt>
                <c:pt idx="89">
                  <c:v>4.1975899999999999</c:v>
                </c:pt>
                <c:pt idx="90">
                  <c:v>4.2657949999999998</c:v>
                </c:pt>
                <c:pt idx="91">
                  <c:v>4.3351090000000001</c:v>
                </c:pt>
                <c:pt idx="92">
                  <c:v>4.4055489999999997</c:v>
                </c:pt>
                <c:pt idx="93">
                  <c:v>4.4771330000000003</c:v>
                </c:pt>
                <c:pt idx="94">
                  <c:v>4.5498810000000001</c:v>
                </c:pt>
                <c:pt idx="95">
                  <c:v>4.6238099999999998</c:v>
                </c:pt>
                <c:pt idx="96">
                  <c:v>4.6989409999999996</c:v>
                </c:pt>
                <c:pt idx="97">
                  <c:v>4.7752929999999996</c:v>
                </c:pt>
                <c:pt idx="98">
                  <c:v>4.8528849999999997</c:v>
                </c:pt>
                <c:pt idx="99">
                  <c:v>4.9317380000000002</c:v>
                </c:pt>
                <c:pt idx="100">
                  <c:v>5.0118720000000003</c:v>
                </c:pt>
                <c:pt idx="101">
                  <c:v>5.0933089999999996</c:v>
                </c:pt>
                <c:pt idx="102">
                  <c:v>5.1760679999999999</c:v>
                </c:pt>
                <c:pt idx="103">
                  <c:v>5.260173</c:v>
                </c:pt>
                <c:pt idx="104">
                  <c:v>5.3456440000000001</c:v>
                </c:pt>
                <c:pt idx="105">
                  <c:v>5.4325029999999996</c:v>
                </c:pt>
                <c:pt idx="106">
                  <c:v>5.5207740000000003</c:v>
                </c:pt>
                <c:pt idx="107">
                  <c:v>5.6104799999999999</c:v>
                </c:pt>
                <c:pt idx="108">
                  <c:v>5.7016429999999998</c:v>
                </c:pt>
                <c:pt idx="109">
                  <c:v>5.7942869999999997</c:v>
                </c:pt>
                <c:pt idx="110">
                  <c:v>5.8884369999999997</c:v>
                </c:pt>
                <c:pt idx="111">
                  <c:v>5.9841160000000002</c:v>
                </c:pt>
                <c:pt idx="112">
                  <c:v>6.0813499999999996</c:v>
                </c:pt>
                <c:pt idx="113">
                  <c:v>6.1801640000000004</c:v>
                </c:pt>
                <c:pt idx="114">
                  <c:v>6.2805840000000002</c:v>
                </c:pt>
                <c:pt idx="115">
                  <c:v>6.3826349999999996</c:v>
                </c:pt>
                <c:pt idx="116">
                  <c:v>6.4863439999999999</c:v>
                </c:pt>
                <c:pt idx="117">
                  <c:v>6.5917389999999996</c:v>
                </c:pt>
                <c:pt idx="118">
                  <c:v>6.6988459999999996</c:v>
                </c:pt>
                <c:pt idx="119">
                  <c:v>6.8076939999999997</c:v>
                </c:pt>
                <c:pt idx="120">
                  <c:v>6.91831</c:v>
                </c:pt>
                <c:pt idx="121">
                  <c:v>7.0307230000000001</c:v>
                </c:pt>
                <c:pt idx="122">
                  <c:v>7.1449629999999997</c:v>
                </c:pt>
                <c:pt idx="123">
                  <c:v>7.2610599999999996</c:v>
                </c:pt>
                <c:pt idx="124">
                  <c:v>7.3790420000000001</c:v>
                </c:pt>
                <c:pt idx="125">
                  <c:v>7.4989420000000004</c:v>
                </c:pt>
                <c:pt idx="126">
                  <c:v>7.6207900000000004</c:v>
                </c:pt>
                <c:pt idx="127">
                  <c:v>7.744618</c:v>
                </c:pt>
                <c:pt idx="128">
                  <c:v>7.8704580000000002</c:v>
                </c:pt>
                <c:pt idx="129">
                  <c:v>7.9983430000000002</c:v>
                </c:pt>
                <c:pt idx="130">
                  <c:v>8.1283049999999992</c:v>
                </c:pt>
                <c:pt idx="131">
                  <c:v>8.2603790000000004</c:v>
                </c:pt>
                <c:pt idx="132">
                  <c:v>8.3946000000000005</c:v>
                </c:pt>
                <c:pt idx="133">
                  <c:v>8.5310009999999998</c:v>
                </c:pt>
                <c:pt idx="134">
                  <c:v>8.6696190000000009</c:v>
                </c:pt>
                <c:pt idx="135">
                  <c:v>8.8104890000000005</c:v>
                </c:pt>
                <c:pt idx="136">
                  <c:v>8.9536479999999994</c:v>
                </c:pt>
                <c:pt idx="137">
                  <c:v>9.0991330000000001</c:v>
                </c:pt>
                <c:pt idx="138">
                  <c:v>9.2469819999999991</c:v>
                </c:pt>
                <c:pt idx="139">
                  <c:v>9.3972329999999999</c:v>
                </c:pt>
                <c:pt idx="140">
                  <c:v>9.5499259999999992</c:v>
                </c:pt>
                <c:pt idx="141">
                  <c:v>9.7050999999999998</c:v>
                </c:pt>
                <c:pt idx="142">
                  <c:v>9.8627950000000002</c:v>
                </c:pt>
              </c:numCache>
            </c:numRef>
          </c:xVal>
          <c:yVal>
            <c:numRef>
              <c:f>副振動計!$C$4:$C$146</c:f>
              <c:numCache>
                <c:formatCode>General</c:formatCode>
                <c:ptCount val="143"/>
                <c:pt idx="0">
                  <c:v>7.2906680000000001E-3</c:v>
                </c:pt>
                <c:pt idx="1">
                  <c:v>9.1448440000000009E-3</c:v>
                </c:pt>
                <c:pt idx="2">
                  <c:v>2.4694050000000002E-2</c:v>
                </c:pt>
                <c:pt idx="3">
                  <c:v>8.4467929999999993E-3</c:v>
                </c:pt>
                <c:pt idx="4">
                  <c:v>9.4218030000000012E-3</c:v>
                </c:pt>
                <c:pt idx="5">
                  <c:v>1.0400969999999999E-2</c:v>
                </c:pt>
                <c:pt idx="6">
                  <c:v>1.0262E-2</c:v>
                </c:pt>
                <c:pt idx="7">
                  <c:v>7.3906379999999997E-3</c:v>
                </c:pt>
                <c:pt idx="8">
                  <c:v>9.5432570000000012E-3</c:v>
                </c:pt>
                <c:pt idx="9">
                  <c:v>1.005527E-2</c:v>
                </c:pt>
                <c:pt idx="10">
                  <c:v>9.7327509999999996E-3</c:v>
                </c:pt>
                <c:pt idx="11">
                  <c:v>1.0993830000000001E-2</c:v>
                </c:pt>
                <c:pt idx="12">
                  <c:v>6.9051609999999999E-3</c:v>
                </c:pt>
                <c:pt idx="13">
                  <c:v>9.3874200000000005E-3</c:v>
                </c:pt>
                <c:pt idx="14">
                  <c:v>7.983945000000001E-3</c:v>
                </c:pt>
                <c:pt idx="15">
                  <c:v>8.5887600000000008E-3</c:v>
                </c:pt>
                <c:pt idx="16">
                  <c:v>1.198011E-2</c:v>
                </c:pt>
                <c:pt idx="17">
                  <c:v>6.7129200000000007E-3</c:v>
                </c:pt>
                <c:pt idx="18">
                  <c:v>1.100635E-2</c:v>
                </c:pt>
                <c:pt idx="19">
                  <c:v>8.5934760000000009E-3</c:v>
                </c:pt>
                <c:pt idx="20">
                  <c:v>9.1896950000000012E-3</c:v>
                </c:pt>
                <c:pt idx="21">
                  <c:v>8.9031600000000002E-3</c:v>
                </c:pt>
                <c:pt idx="22">
                  <c:v>6.9176339999999998E-3</c:v>
                </c:pt>
                <c:pt idx="23">
                  <c:v>1.0354810000000001E-2</c:v>
                </c:pt>
                <c:pt idx="24">
                  <c:v>1.1156180000000002E-2</c:v>
                </c:pt>
                <c:pt idx="25">
                  <c:v>5.2951020000000003E-3</c:v>
                </c:pt>
                <c:pt idx="26">
                  <c:v>8.8453199999999985E-3</c:v>
                </c:pt>
                <c:pt idx="27">
                  <c:v>6.4836169999999997E-3</c:v>
                </c:pt>
                <c:pt idx="28">
                  <c:v>9.1290989999999999E-3</c:v>
                </c:pt>
                <c:pt idx="29">
                  <c:v>1.100985E-2</c:v>
                </c:pt>
                <c:pt idx="30">
                  <c:v>1.0721980000000001E-2</c:v>
                </c:pt>
                <c:pt idx="31">
                  <c:v>8.6276240000000004E-3</c:v>
                </c:pt>
                <c:pt idx="32">
                  <c:v>1.026621E-2</c:v>
                </c:pt>
                <c:pt idx="33">
                  <c:v>9.1759670000000002E-3</c:v>
                </c:pt>
                <c:pt idx="34">
                  <c:v>6.480385E-3</c:v>
                </c:pt>
                <c:pt idx="35">
                  <c:v>8.3639409999999997E-3</c:v>
                </c:pt>
                <c:pt idx="36">
                  <c:v>7.6609690000000001E-3</c:v>
                </c:pt>
                <c:pt idx="37">
                  <c:v>9.8355070000000003E-3</c:v>
                </c:pt>
                <c:pt idx="38">
                  <c:v>9.118995999999999E-3</c:v>
                </c:pt>
                <c:pt idx="39">
                  <c:v>1.394517E-2</c:v>
                </c:pt>
                <c:pt idx="40">
                  <c:v>1.2040190000000001E-2</c:v>
                </c:pt>
                <c:pt idx="41">
                  <c:v>6.6645000000000003E-3</c:v>
                </c:pt>
                <c:pt idx="42">
                  <c:v>6.8030019999999998E-3</c:v>
                </c:pt>
                <c:pt idx="43">
                  <c:v>1.1373599999999999E-2</c:v>
                </c:pt>
                <c:pt idx="44">
                  <c:v>1.360191E-2</c:v>
                </c:pt>
                <c:pt idx="45">
                  <c:v>5.7574360000000003E-3</c:v>
                </c:pt>
                <c:pt idx="46">
                  <c:v>7.964657E-3</c:v>
                </c:pt>
                <c:pt idx="47">
                  <c:v>9.5645299999999999E-3</c:v>
                </c:pt>
                <c:pt idx="48">
                  <c:v>7.045712E-3</c:v>
                </c:pt>
                <c:pt idx="49">
                  <c:v>9.3125990000000013E-3</c:v>
                </c:pt>
                <c:pt idx="50">
                  <c:v>8.3954670000000002E-3</c:v>
                </c:pt>
                <c:pt idx="51">
                  <c:v>6.3411819999999999E-3</c:v>
                </c:pt>
                <c:pt idx="52">
                  <c:v>7.5168350000000004E-3</c:v>
                </c:pt>
                <c:pt idx="53">
                  <c:v>1.1497529999999999E-2</c:v>
                </c:pt>
                <c:pt idx="54">
                  <c:v>1.0833809999999999E-2</c:v>
                </c:pt>
                <c:pt idx="55">
                  <c:v>8.9681719999999999E-3</c:v>
                </c:pt>
                <c:pt idx="56">
                  <c:v>7.3074640000000005E-3</c:v>
                </c:pt>
                <c:pt idx="57">
                  <c:v>2.711176E-3</c:v>
                </c:pt>
                <c:pt idx="58">
                  <c:v>7.9166919999999995E-3</c:v>
                </c:pt>
                <c:pt idx="59">
                  <c:v>1.254159E-2</c:v>
                </c:pt>
                <c:pt idx="60">
                  <c:v>7.1390239999999999E-3</c:v>
                </c:pt>
                <c:pt idx="61">
                  <c:v>1.1646160000000001E-2</c:v>
                </c:pt>
                <c:pt idx="62">
                  <c:v>8.7621839999999993E-3</c:v>
                </c:pt>
                <c:pt idx="63">
                  <c:v>9.9968980000000006E-3</c:v>
                </c:pt>
                <c:pt idx="64">
                  <c:v>5.4599879999999998E-3</c:v>
                </c:pt>
                <c:pt idx="65">
                  <c:v>1.378619E-2</c:v>
                </c:pt>
                <c:pt idx="66">
                  <c:v>1.327425E-2</c:v>
                </c:pt>
                <c:pt idx="67">
                  <c:v>1.022467E-2</c:v>
                </c:pt>
                <c:pt idx="68">
                  <c:v>1.172257E-2</c:v>
                </c:pt>
                <c:pt idx="69">
                  <c:v>4.4982670000000002E-3</c:v>
                </c:pt>
                <c:pt idx="70">
                  <c:v>1.561953E-2</c:v>
                </c:pt>
                <c:pt idx="71">
                  <c:v>3.1371060000000002E-3</c:v>
                </c:pt>
                <c:pt idx="72">
                  <c:v>1.319303E-2</c:v>
                </c:pt>
                <c:pt idx="73">
                  <c:v>8.149855000000001E-3</c:v>
                </c:pt>
                <c:pt idx="74">
                  <c:v>1.1608769999999999E-2</c:v>
                </c:pt>
                <c:pt idx="75">
                  <c:v>8.8702570000000012E-3</c:v>
                </c:pt>
                <c:pt idx="76">
                  <c:v>1.4577999999999999E-2</c:v>
                </c:pt>
                <c:pt idx="77">
                  <c:v>1.6136859999999999E-2</c:v>
                </c:pt>
                <c:pt idx="78">
                  <c:v>1.047502E-2</c:v>
                </c:pt>
                <c:pt idx="79">
                  <c:v>1.2371200000000001E-2</c:v>
                </c:pt>
                <c:pt idx="80">
                  <c:v>1.437739E-2</c:v>
                </c:pt>
                <c:pt idx="81">
                  <c:v>1.0069689999999999E-3</c:v>
                </c:pt>
                <c:pt idx="82">
                  <c:v>1.413186E-2</c:v>
                </c:pt>
                <c:pt idx="83">
                  <c:v>2.2785900000000001E-2</c:v>
                </c:pt>
                <c:pt idx="84">
                  <c:v>1.1042059999999999E-2</c:v>
                </c:pt>
                <c:pt idx="85">
                  <c:v>2.3880130000000003E-2</c:v>
                </c:pt>
                <c:pt idx="86">
                  <c:v>2.5545120000000001E-2</c:v>
                </c:pt>
                <c:pt idx="87">
                  <c:v>2.0522770000000003E-2</c:v>
                </c:pt>
                <c:pt idx="88">
                  <c:v>3.2309240000000003E-2</c:v>
                </c:pt>
                <c:pt idx="89">
                  <c:v>4.5049860000000004E-2</c:v>
                </c:pt>
                <c:pt idx="90">
                  <c:v>3.0650610000000002E-2</c:v>
                </c:pt>
                <c:pt idx="91">
                  <c:v>4.506955E-2</c:v>
                </c:pt>
                <c:pt idx="92">
                  <c:v>5.724742E-2</c:v>
                </c:pt>
                <c:pt idx="93">
                  <c:v>5.1281960000000001E-2</c:v>
                </c:pt>
                <c:pt idx="94">
                  <c:v>7.0230870000000001E-2</c:v>
                </c:pt>
                <c:pt idx="95">
                  <c:v>8.9735919999999997E-2</c:v>
                </c:pt>
                <c:pt idx="96">
                  <c:v>0.4657367</c:v>
                </c:pt>
                <c:pt idx="97">
                  <c:v>0.82094749999999994</c:v>
                </c:pt>
                <c:pt idx="98">
                  <c:v>1.160711</c:v>
                </c:pt>
                <c:pt idx="99">
                  <c:v>1.7300530000000001</c:v>
                </c:pt>
                <c:pt idx="100">
                  <c:v>2.4692240000000001</c:v>
                </c:pt>
                <c:pt idx="101">
                  <c:v>3.495123</c:v>
                </c:pt>
                <c:pt idx="102">
                  <c:v>4.7083239999999993</c:v>
                </c:pt>
                <c:pt idx="103">
                  <c:v>4.4496139999999995</c:v>
                </c:pt>
                <c:pt idx="104">
                  <c:v>2.6005940000000001</c:v>
                </c:pt>
                <c:pt idx="105">
                  <c:v>1.7238979999999999</c:v>
                </c:pt>
                <c:pt idx="106">
                  <c:v>1.282751</c:v>
                </c:pt>
                <c:pt idx="107">
                  <c:v>1.0122930000000001</c:v>
                </c:pt>
                <c:pt idx="108">
                  <c:v>0.81859179999999998</c:v>
                </c:pt>
                <c:pt idx="109">
                  <c:v>0.62456739999999999</c:v>
                </c:pt>
                <c:pt idx="110">
                  <c:v>0.48933519999999997</c:v>
                </c:pt>
                <c:pt idx="111">
                  <c:v>0.36046679999999998</c:v>
                </c:pt>
                <c:pt idx="112">
                  <c:v>0.22398119999999999</c:v>
                </c:pt>
                <c:pt idx="113">
                  <c:v>0.11182640000000001</c:v>
                </c:pt>
                <c:pt idx="114">
                  <c:v>0.11523799999999999</c:v>
                </c:pt>
                <c:pt idx="115">
                  <c:v>0.12306250000000001</c:v>
                </c:pt>
                <c:pt idx="116">
                  <c:v>0.1221758</c:v>
                </c:pt>
                <c:pt idx="117">
                  <c:v>9.7099010000000013E-2</c:v>
                </c:pt>
                <c:pt idx="118">
                  <c:v>0.1201854</c:v>
                </c:pt>
                <c:pt idx="119">
                  <c:v>9.2598819999999998E-2</c:v>
                </c:pt>
                <c:pt idx="120">
                  <c:v>9.3460660000000001E-2</c:v>
                </c:pt>
                <c:pt idx="121">
                  <c:v>0.10896120000000001</c:v>
                </c:pt>
                <c:pt idx="122">
                  <c:v>0.1019077</c:v>
                </c:pt>
                <c:pt idx="123">
                  <c:v>0.110082</c:v>
                </c:pt>
                <c:pt idx="124">
                  <c:v>0.10798430000000001</c:v>
                </c:pt>
                <c:pt idx="125">
                  <c:v>0.1192766</c:v>
                </c:pt>
                <c:pt idx="126">
                  <c:v>0.13370879999999999</c:v>
                </c:pt>
                <c:pt idx="127">
                  <c:v>0.15424879999999999</c:v>
                </c:pt>
                <c:pt idx="128">
                  <c:v>0.1482618</c:v>
                </c:pt>
                <c:pt idx="129">
                  <c:v>1.1840439999999999E-2</c:v>
                </c:pt>
                <c:pt idx="130">
                  <c:v>8.4751760000000009E-2</c:v>
                </c:pt>
                <c:pt idx="131">
                  <c:v>7.7189300000000002E-2</c:v>
                </c:pt>
                <c:pt idx="132">
                  <c:v>5.2721440000000001E-2</c:v>
                </c:pt>
                <c:pt idx="133">
                  <c:v>6.7084760000000007E-2</c:v>
                </c:pt>
                <c:pt idx="134">
                  <c:v>6.7805069999999995E-2</c:v>
                </c:pt>
                <c:pt idx="135">
                  <c:v>5.2468110000000005E-2</c:v>
                </c:pt>
                <c:pt idx="136">
                  <c:v>5.5784260000000002E-2</c:v>
                </c:pt>
                <c:pt idx="137">
                  <c:v>5.5329410000000002E-2</c:v>
                </c:pt>
                <c:pt idx="138">
                  <c:v>5.1925359999999997E-2</c:v>
                </c:pt>
                <c:pt idx="139">
                  <c:v>4.1096690000000005E-2</c:v>
                </c:pt>
                <c:pt idx="140">
                  <c:v>5.8005389999999997E-2</c:v>
                </c:pt>
                <c:pt idx="141">
                  <c:v>5.1051769999999996E-2</c:v>
                </c:pt>
                <c:pt idx="142">
                  <c:v>4.7964060000000003E-2</c:v>
                </c:pt>
              </c:numCache>
            </c:numRef>
          </c:yVal>
          <c:smooth val="1"/>
          <c:extLst>
            <c:ext xmlns:c16="http://schemas.microsoft.com/office/drawing/2014/chart" uri="{C3380CC4-5D6E-409C-BE32-E72D297353CC}">
              <c16:uniqueId val="{00000001-B8DF-4B46-BB08-C5B84411FC53}"/>
            </c:ext>
          </c:extLst>
        </c:ser>
        <c:ser>
          <c:idx val="5"/>
          <c:order val="2"/>
          <c:tx>
            <c:strRef>
              <c:f>副振動計!$D$3</c:f>
              <c:strCache>
                <c:ptCount val="1"/>
                <c:pt idx="0">
                  <c:v>5KΩ</c:v>
                </c:pt>
              </c:strCache>
            </c:strRef>
          </c:tx>
          <c:spPr>
            <a:ln w="19050" cap="rnd">
              <a:solidFill>
                <a:schemeClr val="accent6"/>
              </a:solidFill>
              <a:round/>
            </a:ln>
            <a:effectLst/>
          </c:spPr>
          <c:marker>
            <c:symbol val="none"/>
          </c:marker>
          <c:xVal>
            <c:numRef>
              <c:f>副振動計!$A$4:$A$146</c:f>
              <c:numCache>
                <c:formatCode>General</c:formatCode>
                <c:ptCount val="143"/>
                <c:pt idx="0">
                  <c:v>1</c:v>
                </c:pt>
                <c:pt idx="1">
                  <c:v>1.016249</c:v>
                </c:pt>
                <c:pt idx="2">
                  <c:v>1.032761</c:v>
                </c:pt>
                <c:pt idx="3">
                  <c:v>1.049542</c:v>
                </c:pt>
                <c:pt idx="4">
                  <c:v>1.0665960000000001</c:v>
                </c:pt>
                <c:pt idx="5">
                  <c:v>1.0839270000000001</c:v>
                </c:pt>
                <c:pt idx="6">
                  <c:v>1.101539</c:v>
                </c:pt>
                <c:pt idx="7">
                  <c:v>1.1194379999999999</c:v>
                </c:pt>
                <c:pt idx="8">
                  <c:v>1.1376269999999999</c:v>
                </c:pt>
                <c:pt idx="9">
                  <c:v>1.156112</c:v>
                </c:pt>
                <c:pt idx="10">
                  <c:v>1.174898</c:v>
                </c:pt>
                <c:pt idx="11">
                  <c:v>1.193988</c:v>
                </c:pt>
                <c:pt idx="12">
                  <c:v>1.2133890000000001</c:v>
                </c:pt>
                <c:pt idx="13">
                  <c:v>1.2331049999999999</c:v>
                </c:pt>
                <c:pt idx="14">
                  <c:v>1.2531410000000001</c:v>
                </c:pt>
                <c:pt idx="15">
                  <c:v>1.2735030000000001</c:v>
                </c:pt>
                <c:pt idx="16">
                  <c:v>1.2941959999999999</c:v>
                </c:pt>
                <c:pt idx="17">
                  <c:v>1.3152250000000001</c:v>
                </c:pt>
                <c:pt idx="18">
                  <c:v>1.3365959999999999</c:v>
                </c:pt>
                <c:pt idx="19">
                  <c:v>1.3583130000000001</c:v>
                </c:pt>
                <c:pt idx="20">
                  <c:v>1.3803840000000001</c:v>
                </c:pt>
                <c:pt idx="21">
                  <c:v>1.402814</c:v>
                </c:pt>
                <c:pt idx="22">
                  <c:v>1.425608</c:v>
                </c:pt>
                <c:pt idx="23">
                  <c:v>1.4487719999999999</c:v>
                </c:pt>
                <c:pt idx="24">
                  <c:v>1.472313</c:v>
                </c:pt>
                <c:pt idx="25">
                  <c:v>1.4962359999999999</c:v>
                </c:pt>
                <c:pt idx="26">
                  <c:v>1.520548</c:v>
                </c:pt>
                <c:pt idx="27">
                  <c:v>1.5452539999999999</c:v>
                </c:pt>
                <c:pt idx="28">
                  <c:v>1.570363</c:v>
                </c:pt>
                <c:pt idx="29">
                  <c:v>1.595879</c:v>
                </c:pt>
                <c:pt idx="30">
                  <c:v>1.62181</c:v>
                </c:pt>
                <c:pt idx="31">
                  <c:v>1.6481619999999999</c:v>
                </c:pt>
                <c:pt idx="32">
                  <c:v>1.6749430000000001</c:v>
                </c:pt>
                <c:pt idx="33">
                  <c:v>1.702159</c:v>
                </c:pt>
                <c:pt idx="34">
                  <c:v>1.729816</c:v>
                </c:pt>
                <c:pt idx="35">
                  <c:v>1.757924</c:v>
                </c:pt>
                <c:pt idx="36">
                  <c:v>1.7864880000000001</c:v>
                </c:pt>
                <c:pt idx="37">
                  <c:v>1.8155159999999999</c:v>
                </c:pt>
                <c:pt idx="38">
                  <c:v>1.8450150000000001</c:v>
                </c:pt>
                <c:pt idx="39">
                  <c:v>1.874995</c:v>
                </c:pt>
                <c:pt idx="40">
                  <c:v>1.9054610000000001</c:v>
                </c:pt>
                <c:pt idx="41">
                  <c:v>1.9364220000000001</c:v>
                </c:pt>
                <c:pt idx="42">
                  <c:v>1.967886</c:v>
                </c:pt>
                <c:pt idx="43">
                  <c:v>1.999862</c:v>
                </c:pt>
                <c:pt idx="44">
                  <c:v>2.0323570000000002</c:v>
                </c:pt>
                <c:pt idx="45">
                  <c:v>2.0653800000000002</c:v>
                </c:pt>
                <c:pt idx="46">
                  <c:v>2.0989399999999998</c:v>
                </c:pt>
                <c:pt idx="47">
                  <c:v>2.1330450000000001</c:v>
                </c:pt>
                <c:pt idx="48">
                  <c:v>2.1677040000000001</c:v>
                </c:pt>
                <c:pt idx="49">
                  <c:v>2.2029260000000002</c:v>
                </c:pt>
                <c:pt idx="50">
                  <c:v>2.238721</c:v>
                </c:pt>
                <c:pt idx="51">
                  <c:v>2.2750970000000001</c:v>
                </c:pt>
                <c:pt idx="52">
                  <c:v>2.312065</c:v>
                </c:pt>
                <c:pt idx="53">
                  <c:v>2.3496329999999999</c:v>
                </c:pt>
                <c:pt idx="54">
                  <c:v>2.3878110000000001</c:v>
                </c:pt>
                <c:pt idx="55">
                  <c:v>2.4266100000000002</c:v>
                </c:pt>
                <c:pt idx="56">
                  <c:v>2.4660389999999999</c:v>
                </c:pt>
                <c:pt idx="57">
                  <c:v>2.5061089999999999</c:v>
                </c:pt>
                <c:pt idx="58">
                  <c:v>2.5468299999999999</c:v>
                </c:pt>
                <c:pt idx="59">
                  <c:v>2.5882130000000001</c:v>
                </c:pt>
                <c:pt idx="60">
                  <c:v>2.6302680000000001</c:v>
                </c:pt>
                <c:pt idx="61">
                  <c:v>2.673006</c:v>
                </c:pt>
                <c:pt idx="62">
                  <c:v>2.7164389999999998</c:v>
                </c:pt>
                <c:pt idx="63">
                  <c:v>2.7605780000000002</c:v>
                </c:pt>
                <c:pt idx="64">
                  <c:v>2.805434</c:v>
                </c:pt>
                <c:pt idx="65">
                  <c:v>2.8510179999999998</c:v>
                </c:pt>
                <c:pt idx="66">
                  <c:v>2.8973439999999999</c:v>
                </c:pt>
                <c:pt idx="67">
                  <c:v>2.9444219999999999</c:v>
                </c:pt>
                <c:pt idx="68">
                  <c:v>2.9922650000000002</c:v>
                </c:pt>
                <c:pt idx="69">
                  <c:v>3.0408849999999998</c:v>
                </c:pt>
                <c:pt idx="70">
                  <c:v>3.0902949999999998</c:v>
                </c:pt>
                <c:pt idx="71">
                  <c:v>3.1405090000000002</c:v>
                </c:pt>
                <c:pt idx="72">
                  <c:v>3.191538</c:v>
                </c:pt>
                <c:pt idx="73">
                  <c:v>3.2433960000000002</c:v>
                </c:pt>
                <c:pt idx="74">
                  <c:v>3.2960970000000001</c:v>
                </c:pt>
                <c:pt idx="75">
                  <c:v>3.3496540000000001</c:v>
                </c:pt>
                <c:pt idx="76">
                  <c:v>3.4040819999999998</c:v>
                </c:pt>
                <c:pt idx="77">
                  <c:v>3.4593940000000001</c:v>
                </c:pt>
                <c:pt idx="78">
                  <c:v>3.5156040000000002</c:v>
                </c:pt>
                <c:pt idx="79">
                  <c:v>3.5727280000000001</c:v>
                </c:pt>
                <c:pt idx="80">
                  <c:v>3.6307809999999998</c:v>
                </c:pt>
                <c:pt idx="81">
                  <c:v>3.6897760000000002</c:v>
                </c:pt>
                <c:pt idx="82">
                  <c:v>3.74973</c:v>
                </c:pt>
                <c:pt idx="83">
                  <c:v>3.8106580000000001</c:v>
                </c:pt>
                <c:pt idx="84">
                  <c:v>3.872576</c:v>
                </c:pt>
                <c:pt idx="85">
                  <c:v>3.9355009999999999</c:v>
                </c:pt>
                <c:pt idx="86">
                  <c:v>3.999447</c:v>
                </c:pt>
                <c:pt idx="87">
                  <c:v>4.0644330000000002</c:v>
                </c:pt>
                <c:pt idx="88">
                  <c:v>4.1304749999999997</c:v>
                </c:pt>
                <c:pt idx="89">
                  <c:v>4.1975899999999999</c:v>
                </c:pt>
                <c:pt idx="90">
                  <c:v>4.2657949999999998</c:v>
                </c:pt>
                <c:pt idx="91">
                  <c:v>4.3351090000000001</c:v>
                </c:pt>
                <c:pt idx="92">
                  <c:v>4.4055489999999997</c:v>
                </c:pt>
                <c:pt idx="93">
                  <c:v>4.4771330000000003</c:v>
                </c:pt>
                <c:pt idx="94">
                  <c:v>4.5498810000000001</c:v>
                </c:pt>
                <c:pt idx="95">
                  <c:v>4.6238099999999998</c:v>
                </c:pt>
                <c:pt idx="96">
                  <c:v>4.6989409999999996</c:v>
                </c:pt>
                <c:pt idx="97">
                  <c:v>4.7752929999999996</c:v>
                </c:pt>
                <c:pt idx="98">
                  <c:v>4.8528849999999997</c:v>
                </c:pt>
                <c:pt idx="99">
                  <c:v>4.9317380000000002</c:v>
                </c:pt>
                <c:pt idx="100">
                  <c:v>5.0118720000000003</c:v>
                </c:pt>
                <c:pt idx="101">
                  <c:v>5.0933089999999996</c:v>
                </c:pt>
                <c:pt idx="102">
                  <c:v>5.1760679999999999</c:v>
                </c:pt>
                <c:pt idx="103">
                  <c:v>5.260173</c:v>
                </c:pt>
                <c:pt idx="104">
                  <c:v>5.3456440000000001</c:v>
                </c:pt>
                <c:pt idx="105">
                  <c:v>5.4325029999999996</c:v>
                </c:pt>
                <c:pt idx="106">
                  <c:v>5.5207740000000003</c:v>
                </c:pt>
                <c:pt idx="107">
                  <c:v>5.6104799999999999</c:v>
                </c:pt>
                <c:pt idx="108">
                  <c:v>5.7016429999999998</c:v>
                </c:pt>
                <c:pt idx="109">
                  <c:v>5.7942869999999997</c:v>
                </c:pt>
                <c:pt idx="110">
                  <c:v>5.8884369999999997</c:v>
                </c:pt>
                <c:pt idx="111">
                  <c:v>5.9841160000000002</c:v>
                </c:pt>
                <c:pt idx="112">
                  <c:v>6.0813499999999996</c:v>
                </c:pt>
                <c:pt idx="113">
                  <c:v>6.1801640000000004</c:v>
                </c:pt>
                <c:pt idx="114">
                  <c:v>6.2805840000000002</c:v>
                </c:pt>
                <c:pt idx="115">
                  <c:v>6.3826349999999996</c:v>
                </c:pt>
                <c:pt idx="116">
                  <c:v>6.4863439999999999</c:v>
                </c:pt>
                <c:pt idx="117">
                  <c:v>6.5917389999999996</c:v>
                </c:pt>
                <c:pt idx="118">
                  <c:v>6.6988459999999996</c:v>
                </c:pt>
                <c:pt idx="119">
                  <c:v>6.8076939999999997</c:v>
                </c:pt>
                <c:pt idx="120">
                  <c:v>6.91831</c:v>
                </c:pt>
                <c:pt idx="121">
                  <c:v>7.0307230000000001</c:v>
                </c:pt>
                <c:pt idx="122">
                  <c:v>7.1449629999999997</c:v>
                </c:pt>
                <c:pt idx="123">
                  <c:v>7.2610599999999996</c:v>
                </c:pt>
                <c:pt idx="124">
                  <c:v>7.3790420000000001</c:v>
                </c:pt>
                <c:pt idx="125">
                  <c:v>7.4989420000000004</c:v>
                </c:pt>
                <c:pt idx="126">
                  <c:v>7.6207900000000004</c:v>
                </c:pt>
                <c:pt idx="127">
                  <c:v>7.744618</c:v>
                </c:pt>
                <c:pt idx="128">
                  <c:v>7.8704580000000002</c:v>
                </c:pt>
                <c:pt idx="129">
                  <c:v>7.9983430000000002</c:v>
                </c:pt>
                <c:pt idx="130">
                  <c:v>8.1283049999999992</c:v>
                </c:pt>
                <c:pt idx="131">
                  <c:v>8.2603790000000004</c:v>
                </c:pt>
                <c:pt idx="132">
                  <c:v>8.3946000000000005</c:v>
                </c:pt>
                <c:pt idx="133">
                  <c:v>8.5310009999999998</c:v>
                </c:pt>
                <c:pt idx="134">
                  <c:v>8.6696190000000009</c:v>
                </c:pt>
                <c:pt idx="135">
                  <c:v>8.8104890000000005</c:v>
                </c:pt>
                <c:pt idx="136">
                  <c:v>8.9536479999999994</c:v>
                </c:pt>
                <c:pt idx="137">
                  <c:v>9.0991330000000001</c:v>
                </c:pt>
                <c:pt idx="138">
                  <c:v>9.2469819999999991</c:v>
                </c:pt>
                <c:pt idx="139">
                  <c:v>9.3972329999999999</c:v>
                </c:pt>
                <c:pt idx="140">
                  <c:v>9.5499259999999992</c:v>
                </c:pt>
                <c:pt idx="141">
                  <c:v>9.7050999999999998</c:v>
                </c:pt>
                <c:pt idx="142">
                  <c:v>9.8627950000000002</c:v>
                </c:pt>
              </c:numCache>
            </c:numRef>
          </c:xVal>
          <c:yVal>
            <c:numRef>
              <c:f>副振動計!$D$4:$D$146</c:f>
              <c:numCache>
                <c:formatCode>General</c:formatCode>
                <c:ptCount val="143"/>
                <c:pt idx="0">
                  <c:v>0.1739396</c:v>
                </c:pt>
                <c:pt idx="1">
                  <c:v>0.19738700000000001</c:v>
                </c:pt>
                <c:pt idx="2">
                  <c:v>0.16752019999999998</c:v>
                </c:pt>
                <c:pt idx="3">
                  <c:v>0.1957719</c:v>
                </c:pt>
                <c:pt idx="4">
                  <c:v>0.16752260000000002</c:v>
                </c:pt>
                <c:pt idx="5">
                  <c:v>0.19658709999999999</c:v>
                </c:pt>
                <c:pt idx="6">
                  <c:v>0.16962190000000002</c:v>
                </c:pt>
                <c:pt idx="7">
                  <c:v>0.19093170000000001</c:v>
                </c:pt>
                <c:pt idx="8">
                  <c:v>0.1742763</c:v>
                </c:pt>
                <c:pt idx="9">
                  <c:v>0.19223230000000002</c:v>
                </c:pt>
                <c:pt idx="10">
                  <c:v>0.1759329</c:v>
                </c:pt>
                <c:pt idx="11">
                  <c:v>0.1890136</c:v>
                </c:pt>
                <c:pt idx="12">
                  <c:v>0.1740217</c:v>
                </c:pt>
                <c:pt idx="13">
                  <c:v>0.18478649999999999</c:v>
                </c:pt>
                <c:pt idx="14">
                  <c:v>0.18413380000000001</c:v>
                </c:pt>
                <c:pt idx="15">
                  <c:v>0.18153550000000002</c:v>
                </c:pt>
                <c:pt idx="16">
                  <c:v>0.18563179999999999</c:v>
                </c:pt>
                <c:pt idx="17">
                  <c:v>0.18147380000000002</c:v>
                </c:pt>
                <c:pt idx="18">
                  <c:v>0.18545599999999998</c:v>
                </c:pt>
                <c:pt idx="19">
                  <c:v>0.17552490000000001</c:v>
                </c:pt>
                <c:pt idx="20">
                  <c:v>0.19435169999999999</c:v>
                </c:pt>
                <c:pt idx="21">
                  <c:v>0.16963210000000001</c:v>
                </c:pt>
                <c:pt idx="22">
                  <c:v>0.1931349</c:v>
                </c:pt>
                <c:pt idx="23">
                  <c:v>0.17281880000000002</c:v>
                </c:pt>
                <c:pt idx="24">
                  <c:v>0.18661539999999999</c:v>
                </c:pt>
                <c:pt idx="25">
                  <c:v>0.17851529999999999</c:v>
                </c:pt>
                <c:pt idx="26">
                  <c:v>0.1834363</c:v>
                </c:pt>
                <c:pt idx="27">
                  <c:v>0.17909559999999999</c:v>
                </c:pt>
                <c:pt idx="28">
                  <c:v>0.17815119999999998</c:v>
                </c:pt>
                <c:pt idx="29">
                  <c:v>0.19254450000000001</c:v>
                </c:pt>
                <c:pt idx="30">
                  <c:v>0.16658320000000001</c:v>
                </c:pt>
                <c:pt idx="31">
                  <c:v>0.19096279999999999</c:v>
                </c:pt>
                <c:pt idx="32">
                  <c:v>0.16948820000000001</c:v>
                </c:pt>
                <c:pt idx="33">
                  <c:v>0.18827279999999999</c:v>
                </c:pt>
                <c:pt idx="34">
                  <c:v>0.17994059999999998</c:v>
                </c:pt>
                <c:pt idx="35">
                  <c:v>0.1807001</c:v>
                </c:pt>
                <c:pt idx="36">
                  <c:v>0.18454849999999998</c:v>
                </c:pt>
                <c:pt idx="37">
                  <c:v>0.1793902</c:v>
                </c:pt>
                <c:pt idx="38">
                  <c:v>0.1893473</c:v>
                </c:pt>
                <c:pt idx="39">
                  <c:v>0.1770649</c:v>
                </c:pt>
                <c:pt idx="40">
                  <c:v>0.1959438</c:v>
                </c:pt>
                <c:pt idx="41">
                  <c:v>0.16756970000000002</c:v>
                </c:pt>
                <c:pt idx="42">
                  <c:v>0.2009348</c:v>
                </c:pt>
                <c:pt idx="43">
                  <c:v>0.17034469999999999</c:v>
                </c:pt>
                <c:pt idx="44">
                  <c:v>0.1904574</c:v>
                </c:pt>
                <c:pt idx="45">
                  <c:v>0.17948500000000001</c:v>
                </c:pt>
                <c:pt idx="46">
                  <c:v>0.1886621</c:v>
                </c:pt>
                <c:pt idx="47">
                  <c:v>0.18986600000000001</c:v>
                </c:pt>
                <c:pt idx="48">
                  <c:v>0.16702230000000001</c:v>
                </c:pt>
                <c:pt idx="49">
                  <c:v>0.19927059999999999</c:v>
                </c:pt>
                <c:pt idx="50">
                  <c:v>0.1559479</c:v>
                </c:pt>
                <c:pt idx="51">
                  <c:v>0.2255191</c:v>
                </c:pt>
                <c:pt idx="52">
                  <c:v>0.16667560000000001</c:v>
                </c:pt>
                <c:pt idx="53">
                  <c:v>0.21662480000000001</c:v>
                </c:pt>
                <c:pt idx="54">
                  <c:v>0.2169711</c:v>
                </c:pt>
                <c:pt idx="55">
                  <c:v>0.1765581</c:v>
                </c:pt>
                <c:pt idx="56">
                  <c:v>0.18588570000000001</c:v>
                </c:pt>
                <c:pt idx="57">
                  <c:v>0.18795230000000002</c:v>
                </c:pt>
                <c:pt idx="58">
                  <c:v>0.18098030000000001</c:v>
                </c:pt>
                <c:pt idx="59">
                  <c:v>0.18299479999999999</c:v>
                </c:pt>
                <c:pt idx="60">
                  <c:v>0.19173370000000001</c:v>
                </c:pt>
                <c:pt idx="61">
                  <c:v>0.16753210000000002</c:v>
                </c:pt>
                <c:pt idx="62">
                  <c:v>0.2025797</c:v>
                </c:pt>
                <c:pt idx="63">
                  <c:v>0.1581205</c:v>
                </c:pt>
                <c:pt idx="64">
                  <c:v>0.19900309999999999</c:v>
                </c:pt>
                <c:pt idx="65">
                  <c:v>0.16376979999999999</c:v>
                </c:pt>
                <c:pt idx="66">
                  <c:v>0.18578410000000001</c:v>
                </c:pt>
                <c:pt idx="67">
                  <c:v>0.19494120000000001</c:v>
                </c:pt>
                <c:pt idx="68">
                  <c:v>0.14934030000000001</c:v>
                </c:pt>
                <c:pt idx="69">
                  <c:v>0.1970008</c:v>
                </c:pt>
                <c:pt idx="70">
                  <c:v>0.15024660000000001</c:v>
                </c:pt>
                <c:pt idx="71">
                  <c:v>0.20442460000000001</c:v>
                </c:pt>
                <c:pt idx="72">
                  <c:v>0.158471</c:v>
                </c:pt>
                <c:pt idx="73">
                  <c:v>0.19315180000000001</c:v>
                </c:pt>
                <c:pt idx="74">
                  <c:v>0.1803313</c:v>
                </c:pt>
                <c:pt idx="75">
                  <c:v>0.18013570000000001</c:v>
                </c:pt>
                <c:pt idx="76">
                  <c:v>0.19398019999999999</c:v>
                </c:pt>
                <c:pt idx="77">
                  <c:v>0.157392</c:v>
                </c:pt>
                <c:pt idx="78">
                  <c:v>0.21252520000000003</c:v>
                </c:pt>
                <c:pt idx="79">
                  <c:v>0.18524350000000001</c:v>
                </c:pt>
                <c:pt idx="80">
                  <c:v>0.17527219999999999</c:v>
                </c:pt>
                <c:pt idx="81">
                  <c:v>0.2101729</c:v>
                </c:pt>
                <c:pt idx="82">
                  <c:v>0.15181899999999998</c:v>
                </c:pt>
                <c:pt idx="83">
                  <c:v>0.21573070000000003</c:v>
                </c:pt>
                <c:pt idx="84">
                  <c:v>0.15866069999999999</c:v>
                </c:pt>
                <c:pt idx="85">
                  <c:v>0.16237260000000001</c:v>
                </c:pt>
                <c:pt idx="86">
                  <c:v>0.22874619999999998</c:v>
                </c:pt>
                <c:pt idx="87">
                  <c:v>0.16744790000000001</c:v>
                </c:pt>
                <c:pt idx="88">
                  <c:v>0.12804199999999999</c:v>
                </c:pt>
                <c:pt idx="89">
                  <c:v>0.2497055</c:v>
                </c:pt>
                <c:pt idx="90">
                  <c:v>0.1010784</c:v>
                </c:pt>
                <c:pt idx="91">
                  <c:v>0.20843510000000001</c:v>
                </c:pt>
                <c:pt idx="92">
                  <c:v>0.26121530000000004</c:v>
                </c:pt>
                <c:pt idx="93">
                  <c:v>0.14812209999999998</c:v>
                </c:pt>
                <c:pt idx="94">
                  <c:v>0.27057789999999998</c:v>
                </c:pt>
                <c:pt idx="95">
                  <c:v>0.17031549999999998</c:v>
                </c:pt>
                <c:pt idx="96">
                  <c:v>2.5204360000000001</c:v>
                </c:pt>
                <c:pt idx="97">
                  <c:v>3.8732699999999998</c:v>
                </c:pt>
                <c:pt idx="98">
                  <c:v>4.9681239999999995</c:v>
                </c:pt>
                <c:pt idx="99">
                  <c:v>6.9953110000000001</c:v>
                </c:pt>
                <c:pt idx="100">
                  <c:v>8.772354</c:v>
                </c:pt>
                <c:pt idx="101">
                  <c:v>9.322559</c:v>
                </c:pt>
                <c:pt idx="102">
                  <c:v>8.6995969999999989</c:v>
                </c:pt>
                <c:pt idx="103">
                  <c:v>7.8732619999999995</c:v>
                </c:pt>
                <c:pt idx="104">
                  <c:v>6.918939</c:v>
                </c:pt>
                <c:pt idx="105">
                  <c:v>5.9655690000000003</c:v>
                </c:pt>
                <c:pt idx="106">
                  <c:v>5.1082099999999997</c:v>
                </c:pt>
                <c:pt idx="107">
                  <c:v>4.9863270000000002</c:v>
                </c:pt>
                <c:pt idx="108">
                  <c:v>4.39053</c:v>
                </c:pt>
                <c:pt idx="109">
                  <c:v>3.5659710000000002</c:v>
                </c:pt>
                <c:pt idx="110">
                  <c:v>2.9330500000000002</c:v>
                </c:pt>
                <c:pt idx="111">
                  <c:v>2.4746329999999999</c:v>
                </c:pt>
                <c:pt idx="112">
                  <c:v>1.932655</c:v>
                </c:pt>
                <c:pt idx="113">
                  <c:v>1.2802039999999999</c:v>
                </c:pt>
                <c:pt idx="114">
                  <c:v>0.87120000000000009</c:v>
                </c:pt>
                <c:pt idx="115">
                  <c:v>0.55249379999999992</c:v>
                </c:pt>
                <c:pt idx="116">
                  <c:v>0.20793109999999998</c:v>
                </c:pt>
                <c:pt idx="117">
                  <c:v>0.2645903</c:v>
                </c:pt>
                <c:pt idx="118">
                  <c:v>5.455699E-2</c:v>
                </c:pt>
                <c:pt idx="119">
                  <c:v>0.31708620000000004</c:v>
                </c:pt>
                <c:pt idx="120">
                  <c:v>0.14757579999999998</c:v>
                </c:pt>
                <c:pt idx="121">
                  <c:v>0.28288760000000002</c:v>
                </c:pt>
                <c:pt idx="122">
                  <c:v>0.35998630000000004</c:v>
                </c:pt>
                <c:pt idx="123">
                  <c:v>0.1904469</c:v>
                </c:pt>
                <c:pt idx="124">
                  <c:v>0.2108257</c:v>
                </c:pt>
                <c:pt idx="125">
                  <c:v>0.31555259999999996</c:v>
                </c:pt>
                <c:pt idx="126">
                  <c:v>0.46297770000000005</c:v>
                </c:pt>
                <c:pt idx="127">
                  <c:v>0.39241999999999999</c:v>
                </c:pt>
                <c:pt idx="128">
                  <c:v>0.51392409999999999</c:v>
                </c:pt>
                <c:pt idx="129">
                  <c:v>0.20930070000000001</c:v>
                </c:pt>
                <c:pt idx="130">
                  <c:v>4.884935E-2</c:v>
                </c:pt>
                <c:pt idx="131">
                  <c:v>0.260932</c:v>
                </c:pt>
                <c:pt idx="132">
                  <c:v>0.1499741</c:v>
                </c:pt>
                <c:pt idx="133">
                  <c:v>0.21473900000000001</c:v>
                </c:pt>
                <c:pt idx="134">
                  <c:v>0.3097125</c:v>
                </c:pt>
                <c:pt idx="135">
                  <c:v>6.13818E-2</c:v>
                </c:pt>
                <c:pt idx="136">
                  <c:v>0.13589400000000001</c:v>
                </c:pt>
                <c:pt idx="137">
                  <c:v>0.28369220000000001</c:v>
                </c:pt>
                <c:pt idx="138">
                  <c:v>0.13480019999999998</c:v>
                </c:pt>
                <c:pt idx="139">
                  <c:v>0.32885340000000002</c:v>
                </c:pt>
                <c:pt idx="140">
                  <c:v>0.2735475</c:v>
                </c:pt>
                <c:pt idx="141">
                  <c:v>0.1259141</c:v>
                </c:pt>
                <c:pt idx="142">
                  <c:v>0.30263879999999999</c:v>
                </c:pt>
              </c:numCache>
            </c:numRef>
          </c:yVal>
          <c:smooth val="1"/>
          <c:extLst>
            <c:ext xmlns:c16="http://schemas.microsoft.com/office/drawing/2014/chart" uri="{C3380CC4-5D6E-409C-BE32-E72D297353CC}">
              <c16:uniqueId val="{00000002-B8DF-4B46-BB08-C5B84411FC53}"/>
            </c:ext>
          </c:extLst>
        </c:ser>
        <c:ser>
          <c:idx val="4"/>
          <c:order val="3"/>
          <c:tx>
            <c:strRef>
              <c:f>副振動計!$E$3</c:f>
              <c:strCache>
                <c:ptCount val="1"/>
                <c:pt idx="0">
                  <c:v>10KΩ</c:v>
                </c:pt>
              </c:strCache>
            </c:strRef>
          </c:tx>
          <c:spPr>
            <a:ln w="19050" cap="rnd">
              <a:solidFill>
                <a:schemeClr val="accent5"/>
              </a:solidFill>
              <a:round/>
            </a:ln>
            <a:effectLst/>
          </c:spPr>
          <c:marker>
            <c:symbol val="none"/>
          </c:marker>
          <c:xVal>
            <c:numRef>
              <c:f>副振動計!$A$4:$A$146</c:f>
              <c:numCache>
                <c:formatCode>General</c:formatCode>
                <c:ptCount val="143"/>
                <c:pt idx="0">
                  <c:v>1</c:v>
                </c:pt>
                <c:pt idx="1">
                  <c:v>1.016249</c:v>
                </c:pt>
                <c:pt idx="2">
                  <c:v>1.032761</c:v>
                </c:pt>
                <c:pt idx="3">
                  <c:v>1.049542</c:v>
                </c:pt>
                <c:pt idx="4">
                  <c:v>1.0665960000000001</c:v>
                </c:pt>
                <c:pt idx="5">
                  <c:v>1.0839270000000001</c:v>
                </c:pt>
                <c:pt idx="6">
                  <c:v>1.101539</c:v>
                </c:pt>
                <c:pt idx="7">
                  <c:v>1.1194379999999999</c:v>
                </c:pt>
                <c:pt idx="8">
                  <c:v>1.1376269999999999</c:v>
                </c:pt>
                <c:pt idx="9">
                  <c:v>1.156112</c:v>
                </c:pt>
                <c:pt idx="10">
                  <c:v>1.174898</c:v>
                </c:pt>
                <c:pt idx="11">
                  <c:v>1.193988</c:v>
                </c:pt>
                <c:pt idx="12">
                  <c:v>1.2133890000000001</c:v>
                </c:pt>
                <c:pt idx="13">
                  <c:v>1.2331049999999999</c:v>
                </c:pt>
                <c:pt idx="14">
                  <c:v>1.2531410000000001</c:v>
                </c:pt>
                <c:pt idx="15">
                  <c:v>1.2735030000000001</c:v>
                </c:pt>
                <c:pt idx="16">
                  <c:v>1.2941959999999999</c:v>
                </c:pt>
                <c:pt idx="17">
                  <c:v>1.3152250000000001</c:v>
                </c:pt>
                <c:pt idx="18">
                  <c:v>1.3365959999999999</c:v>
                </c:pt>
                <c:pt idx="19">
                  <c:v>1.3583130000000001</c:v>
                </c:pt>
                <c:pt idx="20">
                  <c:v>1.3803840000000001</c:v>
                </c:pt>
                <c:pt idx="21">
                  <c:v>1.402814</c:v>
                </c:pt>
                <c:pt idx="22">
                  <c:v>1.425608</c:v>
                </c:pt>
                <c:pt idx="23">
                  <c:v>1.4487719999999999</c:v>
                </c:pt>
                <c:pt idx="24">
                  <c:v>1.472313</c:v>
                </c:pt>
                <c:pt idx="25">
                  <c:v>1.4962359999999999</c:v>
                </c:pt>
                <c:pt idx="26">
                  <c:v>1.520548</c:v>
                </c:pt>
                <c:pt idx="27">
                  <c:v>1.5452539999999999</c:v>
                </c:pt>
                <c:pt idx="28">
                  <c:v>1.570363</c:v>
                </c:pt>
                <c:pt idx="29">
                  <c:v>1.595879</c:v>
                </c:pt>
                <c:pt idx="30">
                  <c:v>1.62181</c:v>
                </c:pt>
                <c:pt idx="31">
                  <c:v>1.6481619999999999</c:v>
                </c:pt>
                <c:pt idx="32">
                  <c:v>1.6749430000000001</c:v>
                </c:pt>
                <c:pt idx="33">
                  <c:v>1.702159</c:v>
                </c:pt>
                <c:pt idx="34">
                  <c:v>1.729816</c:v>
                </c:pt>
                <c:pt idx="35">
                  <c:v>1.757924</c:v>
                </c:pt>
                <c:pt idx="36">
                  <c:v>1.7864880000000001</c:v>
                </c:pt>
                <c:pt idx="37">
                  <c:v>1.8155159999999999</c:v>
                </c:pt>
                <c:pt idx="38">
                  <c:v>1.8450150000000001</c:v>
                </c:pt>
                <c:pt idx="39">
                  <c:v>1.874995</c:v>
                </c:pt>
                <c:pt idx="40">
                  <c:v>1.9054610000000001</c:v>
                </c:pt>
                <c:pt idx="41">
                  <c:v>1.9364220000000001</c:v>
                </c:pt>
                <c:pt idx="42">
                  <c:v>1.967886</c:v>
                </c:pt>
                <c:pt idx="43">
                  <c:v>1.999862</c:v>
                </c:pt>
                <c:pt idx="44">
                  <c:v>2.0323570000000002</c:v>
                </c:pt>
                <c:pt idx="45">
                  <c:v>2.0653800000000002</c:v>
                </c:pt>
                <c:pt idx="46">
                  <c:v>2.0989399999999998</c:v>
                </c:pt>
                <c:pt idx="47">
                  <c:v>2.1330450000000001</c:v>
                </c:pt>
                <c:pt idx="48">
                  <c:v>2.1677040000000001</c:v>
                </c:pt>
                <c:pt idx="49">
                  <c:v>2.2029260000000002</c:v>
                </c:pt>
                <c:pt idx="50">
                  <c:v>2.238721</c:v>
                </c:pt>
                <c:pt idx="51">
                  <c:v>2.2750970000000001</c:v>
                </c:pt>
                <c:pt idx="52">
                  <c:v>2.312065</c:v>
                </c:pt>
                <c:pt idx="53">
                  <c:v>2.3496329999999999</c:v>
                </c:pt>
                <c:pt idx="54">
                  <c:v>2.3878110000000001</c:v>
                </c:pt>
                <c:pt idx="55">
                  <c:v>2.4266100000000002</c:v>
                </c:pt>
                <c:pt idx="56">
                  <c:v>2.4660389999999999</c:v>
                </c:pt>
                <c:pt idx="57">
                  <c:v>2.5061089999999999</c:v>
                </c:pt>
                <c:pt idx="58">
                  <c:v>2.5468299999999999</c:v>
                </c:pt>
                <c:pt idx="59">
                  <c:v>2.5882130000000001</c:v>
                </c:pt>
                <c:pt idx="60">
                  <c:v>2.6302680000000001</c:v>
                </c:pt>
                <c:pt idx="61">
                  <c:v>2.673006</c:v>
                </c:pt>
                <c:pt idx="62">
                  <c:v>2.7164389999999998</c:v>
                </c:pt>
                <c:pt idx="63">
                  <c:v>2.7605780000000002</c:v>
                </c:pt>
                <c:pt idx="64">
                  <c:v>2.805434</c:v>
                </c:pt>
                <c:pt idx="65">
                  <c:v>2.8510179999999998</c:v>
                </c:pt>
                <c:pt idx="66">
                  <c:v>2.8973439999999999</c:v>
                </c:pt>
                <c:pt idx="67">
                  <c:v>2.9444219999999999</c:v>
                </c:pt>
                <c:pt idx="68">
                  <c:v>2.9922650000000002</c:v>
                </c:pt>
                <c:pt idx="69">
                  <c:v>3.0408849999999998</c:v>
                </c:pt>
                <c:pt idx="70">
                  <c:v>3.0902949999999998</c:v>
                </c:pt>
                <c:pt idx="71">
                  <c:v>3.1405090000000002</c:v>
                </c:pt>
                <c:pt idx="72">
                  <c:v>3.191538</c:v>
                </c:pt>
                <c:pt idx="73">
                  <c:v>3.2433960000000002</c:v>
                </c:pt>
                <c:pt idx="74">
                  <c:v>3.2960970000000001</c:v>
                </c:pt>
                <c:pt idx="75">
                  <c:v>3.3496540000000001</c:v>
                </c:pt>
                <c:pt idx="76">
                  <c:v>3.4040819999999998</c:v>
                </c:pt>
                <c:pt idx="77">
                  <c:v>3.4593940000000001</c:v>
                </c:pt>
                <c:pt idx="78">
                  <c:v>3.5156040000000002</c:v>
                </c:pt>
                <c:pt idx="79">
                  <c:v>3.5727280000000001</c:v>
                </c:pt>
                <c:pt idx="80">
                  <c:v>3.6307809999999998</c:v>
                </c:pt>
                <c:pt idx="81">
                  <c:v>3.6897760000000002</c:v>
                </c:pt>
                <c:pt idx="82">
                  <c:v>3.74973</c:v>
                </c:pt>
                <c:pt idx="83">
                  <c:v>3.8106580000000001</c:v>
                </c:pt>
                <c:pt idx="84">
                  <c:v>3.872576</c:v>
                </c:pt>
                <c:pt idx="85">
                  <c:v>3.9355009999999999</c:v>
                </c:pt>
                <c:pt idx="86">
                  <c:v>3.999447</c:v>
                </c:pt>
                <c:pt idx="87">
                  <c:v>4.0644330000000002</c:v>
                </c:pt>
                <c:pt idx="88">
                  <c:v>4.1304749999999997</c:v>
                </c:pt>
                <c:pt idx="89">
                  <c:v>4.1975899999999999</c:v>
                </c:pt>
                <c:pt idx="90">
                  <c:v>4.2657949999999998</c:v>
                </c:pt>
                <c:pt idx="91">
                  <c:v>4.3351090000000001</c:v>
                </c:pt>
                <c:pt idx="92">
                  <c:v>4.4055489999999997</c:v>
                </c:pt>
                <c:pt idx="93">
                  <c:v>4.4771330000000003</c:v>
                </c:pt>
                <c:pt idx="94">
                  <c:v>4.5498810000000001</c:v>
                </c:pt>
                <c:pt idx="95">
                  <c:v>4.6238099999999998</c:v>
                </c:pt>
                <c:pt idx="96">
                  <c:v>4.6989409999999996</c:v>
                </c:pt>
                <c:pt idx="97">
                  <c:v>4.7752929999999996</c:v>
                </c:pt>
                <c:pt idx="98">
                  <c:v>4.8528849999999997</c:v>
                </c:pt>
                <c:pt idx="99">
                  <c:v>4.9317380000000002</c:v>
                </c:pt>
                <c:pt idx="100">
                  <c:v>5.0118720000000003</c:v>
                </c:pt>
                <c:pt idx="101">
                  <c:v>5.0933089999999996</c:v>
                </c:pt>
                <c:pt idx="102">
                  <c:v>5.1760679999999999</c:v>
                </c:pt>
                <c:pt idx="103">
                  <c:v>5.260173</c:v>
                </c:pt>
                <c:pt idx="104">
                  <c:v>5.3456440000000001</c:v>
                </c:pt>
                <c:pt idx="105">
                  <c:v>5.4325029999999996</c:v>
                </c:pt>
                <c:pt idx="106">
                  <c:v>5.5207740000000003</c:v>
                </c:pt>
                <c:pt idx="107">
                  <c:v>5.6104799999999999</c:v>
                </c:pt>
                <c:pt idx="108">
                  <c:v>5.7016429999999998</c:v>
                </c:pt>
                <c:pt idx="109">
                  <c:v>5.7942869999999997</c:v>
                </c:pt>
                <c:pt idx="110">
                  <c:v>5.8884369999999997</c:v>
                </c:pt>
                <c:pt idx="111">
                  <c:v>5.9841160000000002</c:v>
                </c:pt>
                <c:pt idx="112">
                  <c:v>6.0813499999999996</c:v>
                </c:pt>
                <c:pt idx="113">
                  <c:v>6.1801640000000004</c:v>
                </c:pt>
                <c:pt idx="114">
                  <c:v>6.2805840000000002</c:v>
                </c:pt>
                <c:pt idx="115">
                  <c:v>6.3826349999999996</c:v>
                </c:pt>
                <c:pt idx="116">
                  <c:v>6.4863439999999999</c:v>
                </c:pt>
                <c:pt idx="117">
                  <c:v>6.5917389999999996</c:v>
                </c:pt>
                <c:pt idx="118">
                  <c:v>6.6988459999999996</c:v>
                </c:pt>
                <c:pt idx="119">
                  <c:v>6.8076939999999997</c:v>
                </c:pt>
                <c:pt idx="120">
                  <c:v>6.91831</c:v>
                </c:pt>
                <c:pt idx="121">
                  <c:v>7.0307230000000001</c:v>
                </c:pt>
                <c:pt idx="122">
                  <c:v>7.1449629999999997</c:v>
                </c:pt>
                <c:pt idx="123">
                  <c:v>7.2610599999999996</c:v>
                </c:pt>
                <c:pt idx="124">
                  <c:v>7.3790420000000001</c:v>
                </c:pt>
                <c:pt idx="125">
                  <c:v>7.4989420000000004</c:v>
                </c:pt>
                <c:pt idx="126">
                  <c:v>7.6207900000000004</c:v>
                </c:pt>
                <c:pt idx="127">
                  <c:v>7.744618</c:v>
                </c:pt>
                <c:pt idx="128">
                  <c:v>7.8704580000000002</c:v>
                </c:pt>
                <c:pt idx="129">
                  <c:v>7.9983430000000002</c:v>
                </c:pt>
                <c:pt idx="130">
                  <c:v>8.1283049999999992</c:v>
                </c:pt>
                <c:pt idx="131">
                  <c:v>8.2603790000000004</c:v>
                </c:pt>
                <c:pt idx="132">
                  <c:v>8.3946000000000005</c:v>
                </c:pt>
                <c:pt idx="133">
                  <c:v>8.5310009999999998</c:v>
                </c:pt>
                <c:pt idx="134">
                  <c:v>8.6696190000000009</c:v>
                </c:pt>
                <c:pt idx="135">
                  <c:v>8.8104890000000005</c:v>
                </c:pt>
                <c:pt idx="136">
                  <c:v>8.9536479999999994</c:v>
                </c:pt>
                <c:pt idx="137">
                  <c:v>9.0991330000000001</c:v>
                </c:pt>
                <c:pt idx="138">
                  <c:v>9.2469819999999991</c:v>
                </c:pt>
                <c:pt idx="139">
                  <c:v>9.3972329999999999</c:v>
                </c:pt>
                <c:pt idx="140">
                  <c:v>9.5499259999999992</c:v>
                </c:pt>
                <c:pt idx="141">
                  <c:v>9.7050999999999998</c:v>
                </c:pt>
                <c:pt idx="142">
                  <c:v>9.8627950000000002</c:v>
                </c:pt>
              </c:numCache>
            </c:numRef>
          </c:xVal>
          <c:yVal>
            <c:numRef>
              <c:f>副振動計!$E$4:$E$146</c:f>
              <c:numCache>
                <c:formatCode>General</c:formatCode>
                <c:ptCount val="143"/>
                <c:pt idx="0">
                  <c:v>0.39998540000000005</c:v>
                </c:pt>
                <c:pt idx="1">
                  <c:v>0.46076620000000001</c:v>
                </c:pt>
                <c:pt idx="2">
                  <c:v>0.40038010000000002</c:v>
                </c:pt>
                <c:pt idx="3">
                  <c:v>0.4486773</c:v>
                </c:pt>
                <c:pt idx="4">
                  <c:v>0.40564939999999999</c:v>
                </c:pt>
                <c:pt idx="5">
                  <c:v>0.44898120000000002</c:v>
                </c:pt>
                <c:pt idx="6">
                  <c:v>0.41120030000000002</c:v>
                </c:pt>
                <c:pt idx="7">
                  <c:v>0.44113639999999998</c:v>
                </c:pt>
                <c:pt idx="8">
                  <c:v>0.42857209999999996</c:v>
                </c:pt>
                <c:pt idx="9">
                  <c:v>0.40505290000000005</c:v>
                </c:pt>
                <c:pt idx="10">
                  <c:v>0.45558399999999999</c:v>
                </c:pt>
                <c:pt idx="11">
                  <c:v>0.39654149999999999</c:v>
                </c:pt>
                <c:pt idx="12">
                  <c:v>0.454874</c:v>
                </c:pt>
                <c:pt idx="13">
                  <c:v>0.39008740000000003</c:v>
                </c:pt>
                <c:pt idx="14">
                  <c:v>0.44996629999999999</c:v>
                </c:pt>
                <c:pt idx="15">
                  <c:v>0.40645729999999997</c:v>
                </c:pt>
                <c:pt idx="16">
                  <c:v>0.44375990000000004</c:v>
                </c:pt>
                <c:pt idx="17">
                  <c:v>0.42190369999999999</c:v>
                </c:pt>
                <c:pt idx="18">
                  <c:v>0.42105029999999999</c:v>
                </c:pt>
                <c:pt idx="19">
                  <c:v>0.45072809999999996</c:v>
                </c:pt>
                <c:pt idx="20">
                  <c:v>0.39570129999999998</c:v>
                </c:pt>
                <c:pt idx="21">
                  <c:v>0.44905250000000002</c:v>
                </c:pt>
                <c:pt idx="22">
                  <c:v>0.39409570000000005</c:v>
                </c:pt>
                <c:pt idx="23">
                  <c:v>0.4613141</c:v>
                </c:pt>
                <c:pt idx="24">
                  <c:v>0.39244089999999998</c:v>
                </c:pt>
                <c:pt idx="25">
                  <c:v>0.45672940000000001</c:v>
                </c:pt>
                <c:pt idx="26">
                  <c:v>0.39672859999999999</c:v>
                </c:pt>
                <c:pt idx="27">
                  <c:v>0.44502969999999997</c:v>
                </c:pt>
                <c:pt idx="28">
                  <c:v>0.42134470000000002</c:v>
                </c:pt>
                <c:pt idx="29">
                  <c:v>0.41967369999999998</c:v>
                </c:pt>
                <c:pt idx="30">
                  <c:v>0.44629969999999997</c:v>
                </c:pt>
                <c:pt idx="31">
                  <c:v>0.40633649999999999</c:v>
                </c:pt>
                <c:pt idx="32">
                  <c:v>0.45299130000000004</c:v>
                </c:pt>
                <c:pt idx="33">
                  <c:v>0.38827589999999995</c:v>
                </c:pt>
                <c:pt idx="34">
                  <c:v>0.46395560000000002</c:v>
                </c:pt>
                <c:pt idx="35">
                  <c:v>0.40245159999999996</c:v>
                </c:pt>
                <c:pt idx="36">
                  <c:v>0.4308805</c:v>
                </c:pt>
                <c:pt idx="37">
                  <c:v>0.43266520000000003</c:v>
                </c:pt>
                <c:pt idx="38">
                  <c:v>0.40626299999999999</c:v>
                </c:pt>
                <c:pt idx="39">
                  <c:v>0.43623099999999998</c:v>
                </c:pt>
                <c:pt idx="40">
                  <c:v>0.38456299999999999</c:v>
                </c:pt>
                <c:pt idx="41">
                  <c:v>0.46337010000000001</c:v>
                </c:pt>
                <c:pt idx="42">
                  <c:v>0.39090539999999996</c:v>
                </c:pt>
                <c:pt idx="43">
                  <c:v>0.47732629999999998</c:v>
                </c:pt>
                <c:pt idx="44">
                  <c:v>0.40644910000000001</c:v>
                </c:pt>
                <c:pt idx="45">
                  <c:v>0.41650799999999999</c:v>
                </c:pt>
                <c:pt idx="46">
                  <c:v>0.45744810000000002</c:v>
                </c:pt>
                <c:pt idx="47">
                  <c:v>0.360433</c:v>
                </c:pt>
                <c:pt idx="48">
                  <c:v>0.53891099999999992</c:v>
                </c:pt>
                <c:pt idx="49">
                  <c:v>0.46951199999999998</c:v>
                </c:pt>
                <c:pt idx="50">
                  <c:v>0.41239800000000004</c:v>
                </c:pt>
                <c:pt idx="51">
                  <c:v>0.3771272</c:v>
                </c:pt>
                <c:pt idx="52">
                  <c:v>0.45256160000000001</c:v>
                </c:pt>
                <c:pt idx="53">
                  <c:v>0.38651260000000004</c:v>
                </c:pt>
                <c:pt idx="54">
                  <c:v>0.3480106</c:v>
                </c:pt>
                <c:pt idx="55">
                  <c:v>0.46257440000000005</c:v>
                </c:pt>
                <c:pt idx="56">
                  <c:v>0.41297260000000002</c:v>
                </c:pt>
                <c:pt idx="57">
                  <c:v>0.4397856</c:v>
                </c:pt>
                <c:pt idx="58">
                  <c:v>0.44779910000000001</c:v>
                </c:pt>
                <c:pt idx="59">
                  <c:v>0.42573270000000002</c:v>
                </c:pt>
                <c:pt idx="60">
                  <c:v>0.38682850000000002</c:v>
                </c:pt>
                <c:pt idx="61">
                  <c:v>0.4667887</c:v>
                </c:pt>
                <c:pt idx="62">
                  <c:v>0.44636239999999999</c:v>
                </c:pt>
                <c:pt idx="63">
                  <c:v>0.40209800000000001</c:v>
                </c:pt>
                <c:pt idx="64">
                  <c:v>0.44511149999999999</c:v>
                </c:pt>
                <c:pt idx="65">
                  <c:v>0.46847289999999997</c:v>
                </c:pt>
                <c:pt idx="66">
                  <c:v>0.38791330000000002</c:v>
                </c:pt>
                <c:pt idx="67">
                  <c:v>0.46672130000000001</c:v>
                </c:pt>
                <c:pt idx="68">
                  <c:v>0.45169090000000001</c:v>
                </c:pt>
                <c:pt idx="69">
                  <c:v>0.38767750000000001</c:v>
                </c:pt>
                <c:pt idx="70">
                  <c:v>0.37997920000000002</c:v>
                </c:pt>
                <c:pt idx="71">
                  <c:v>0.4677636</c:v>
                </c:pt>
                <c:pt idx="72">
                  <c:v>0.38299110000000003</c:v>
                </c:pt>
                <c:pt idx="73">
                  <c:v>0.40336889999999997</c:v>
                </c:pt>
                <c:pt idx="74">
                  <c:v>0.46643119999999999</c:v>
                </c:pt>
                <c:pt idx="75">
                  <c:v>0.3787219</c:v>
                </c:pt>
                <c:pt idx="76">
                  <c:v>0.38752609999999998</c:v>
                </c:pt>
                <c:pt idx="77">
                  <c:v>0.47415320000000005</c:v>
                </c:pt>
                <c:pt idx="78">
                  <c:v>0.44235230000000003</c:v>
                </c:pt>
                <c:pt idx="79">
                  <c:v>0.39796409999999999</c:v>
                </c:pt>
                <c:pt idx="80">
                  <c:v>0.37278800000000001</c:v>
                </c:pt>
                <c:pt idx="81">
                  <c:v>0.37469589999999997</c:v>
                </c:pt>
                <c:pt idx="82">
                  <c:v>0.49214940000000001</c:v>
                </c:pt>
                <c:pt idx="83">
                  <c:v>0.48179669999999997</c:v>
                </c:pt>
                <c:pt idx="84">
                  <c:v>0.35593439999999998</c:v>
                </c:pt>
                <c:pt idx="85">
                  <c:v>0.4379633</c:v>
                </c:pt>
                <c:pt idx="86">
                  <c:v>0.51452660000000006</c:v>
                </c:pt>
                <c:pt idx="87">
                  <c:v>0.34710259999999998</c:v>
                </c:pt>
                <c:pt idx="88">
                  <c:v>0.31565320000000002</c:v>
                </c:pt>
                <c:pt idx="89">
                  <c:v>0.54353510000000005</c:v>
                </c:pt>
                <c:pt idx="90">
                  <c:v>0.44936730000000003</c:v>
                </c:pt>
                <c:pt idx="91">
                  <c:v>0.32307160000000001</c:v>
                </c:pt>
                <c:pt idx="92">
                  <c:v>0.38874540000000002</c:v>
                </c:pt>
                <c:pt idx="93">
                  <c:v>0.53760459999999999</c:v>
                </c:pt>
                <c:pt idx="94">
                  <c:v>0.58170320000000009</c:v>
                </c:pt>
                <c:pt idx="95">
                  <c:v>0.22069909999999998</c:v>
                </c:pt>
                <c:pt idx="96">
                  <c:v>3.3033380000000001</c:v>
                </c:pt>
                <c:pt idx="97">
                  <c:v>5.9958660000000004</c:v>
                </c:pt>
                <c:pt idx="98">
                  <c:v>9.0898430000000001</c:v>
                </c:pt>
                <c:pt idx="99">
                  <c:v>12.039100000000001</c:v>
                </c:pt>
                <c:pt idx="100">
                  <c:v>14.736709999999999</c:v>
                </c:pt>
                <c:pt idx="101">
                  <c:v>11.12599</c:v>
                </c:pt>
                <c:pt idx="102">
                  <c:v>9.4919259999999994</c:v>
                </c:pt>
                <c:pt idx="103">
                  <c:v>8.977983</c:v>
                </c:pt>
                <c:pt idx="104">
                  <c:v>7.691865</c:v>
                </c:pt>
                <c:pt idx="105">
                  <c:v>7.846692</c:v>
                </c:pt>
                <c:pt idx="106">
                  <c:v>7.7392050000000001</c:v>
                </c:pt>
                <c:pt idx="107">
                  <c:v>7.5046139999999992</c:v>
                </c:pt>
                <c:pt idx="108">
                  <c:v>6.5845910000000005</c:v>
                </c:pt>
                <c:pt idx="109">
                  <c:v>5.7164099999999998</c:v>
                </c:pt>
                <c:pt idx="110">
                  <c:v>5.2362200000000003</c:v>
                </c:pt>
                <c:pt idx="111">
                  <c:v>4.3814040000000007</c:v>
                </c:pt>
                <c:pt idx="112">
                  <c:v>2.6971419999999999</c:v>
                </c:pt>
                <c:pt idx="113">
                  <c:v>2.29813</c:v>
                </c:pt>
                <c:pt idx="114">
                  <c:v>1.8910989999999999</c:v>
                </c:pt>
                <c:pt idx="115">
                  <c:v>1.624511</c:v>
                </c:pt>
                <c:pt idx="116">
                  <c:v>1.257485</c:v>
                </c:pt>
                <c:pt idx="117">
                  <c:v>1.055229</c:v>
                </c:pt>
                <c:pt idx="118">
                  <c:v>0.60840300000000003</c:v>
                </c:pt>
                <c:pt idx="119">
                  <c:v>0.27802670000000002</c:v>
                </c:pt>
                <c:pt idx="120">
                  <c:v>0.21101050000000002</c:v>
                </c:pt>
                <c:pt idx="121">
                  <c:v>0.55078150000000003</c:v>
                </c:pt>
                <c:pt idx="122">
                  <c:v>0.663771</c:v>
                </c:pt>
                <c:pt idx="123">
                  <c:v>0.4282878</c:v>
                </c:pt>
                <c:pt idx="124">
                  <c:v>0.58890779999999998</c:v>
                </c:pt>
                <c:pt idx="125">
                  <c:v>0.60321400000000003</c:v>
                </c:pt>
                <c:pt idx="126">
                  <c:v>0.70671259999999991</c:v>
                </c:pt>
                <c:pt idx="127">
                  <c:v>0.98930940000000001</c:v>
                </c:pt>
                <c:pt idx="128">
                  <c:v>0.69702560000000002</c:v>
                </c:pt>
                <c:pt idx="129">
                  <c:v>0.57144349999999999</c:v>
                </c:pt>
                <c:pt idx="130">
                  <c:v>0.31292160000000002</c:v>
                </c:pt>
                <c:pt idx="131">
                  <c:v>0.59029929999999997</c:v>
                </c:pt>
                <c:pt idx="132">
                  <c:v>0.53715710000000005</c:v>
                </c:pt>
                <c:pt idx="133">
                  <c:v>0.66119910000000004</c:v>
                </c:pt>
                <c:pt idx="134">
                  <c:v>0.41643990000000003</c:v>
                </c:pt>
                <c:pt idx="135">
                  <c:v>0.67775739999999995</c:v>
                </c:pt>
                <c:pt idx="136">
                  <c:v>0.78192989999999996</c:v>
                </c:pt>
                <c:pt idx="137">
                  <c:v>0.41800170000000003</c:v>
                </c:pt>
                <c:pt idx="138">
                  <c:v>0.62510010000000005</c:v>
                </c:pt>
                <c:pt idx="139">
                  <c:v>0.40004339999999999</c:v>
                </c:pt>
                <c:pt idx="140">
                  <c:v>0.21445840000000002</c:v>
                </c:pt>
                <c:pt idx="141">
                  <c:v>0.33552739999999998</c:v>
                </c:pt>
                <c:pt idx="142">
                  <c:v>0.3078612</c:v>
                </c:pt>
              </c:numCache>
            </c:numRef>
          </c:yVal>
          <c:smooth val="1"/>
          <c:extLst>
            <c:ext xmlns:c16="http://schemas.microsoft.com/office/drawing/2014/chart" uri="{C3380CC4-5D6E-409C-BE32-E72D297353CC}">
              <c16:uniqueId val="{00000003-B8DF-4B46-BB08-C5B84411FC53}"/>
            </c:ext>
          </c:extLst>
        </c:ser>
        <c:ser>
          <c:idx val="3"/>
          <c:order val="4"/>
          <c:tx>
            <c:strRef>
              <c:f>副振動計!$F$3</c:f>
              <c:strCache>
                <c:ptCount val="1"/>
                <c:pt idx="0">
                  <c:v>20KΩ</c:v>
                </c:pt>
              </c:strCache>
            </c:strRef>
          </c:tx>
          <c:spPr>
            <a:ln w="19050" cap="rnd">
              <a:solidFill>
                <a:schemeClr val="accent4"/>
              </a:solidFill>
              <a:round/>
            </a:ln>
            <a:effectLst/>
          </c:spPr>
          <c:marker>
            <c:symbol val="none"/>
          </c:marker>
          <c:xVal>
            <c:numRef>
              <c:f>副振動計!$A$4:$A$146</c:f>
              <c:numCache>
                <c:formatCode>General</c:formatCode>
                <c:ptCount val="143"/>
                <c:pt idx="0">
                  <c:v>1</c:v>
                </c:pt>
                <c:pt idx="1">
                  <c:v>1.016249</c:v>
                </c:pt>
                <c:pt idx="2">
                  <c:v>1.032761</c:v>
                </c:pt>
                <c:pt idx="3">
                  <c:v>1.049542</c:v>
                </c:pt>
                <c:pt idx="4">
                  <c:v>1.0665960000000001</c:v>
                </c:pt>
                <c:pt idx="5">
                  <c:v>1.0839270000000001</c:v>
                </c:pt>
                <c:pt idx="6">
                  <c:v>1.101539</c:v>
                </c:pt>
                <c:pt idx="7">
                  <c:v>1.1194379999999999</c:v>
                </c:pt>
                <c:pt idx="8">
                  <c:v>1.1376269999999999</c:v>
                </c:pt>
                <c:pt idx="9">
                  <c:v>1.156112</c:v>
                </c:pt>
                <c:pt idx="10">
                  <c:v>1.174898</c:v>
                </c:pt>
                <c:pt idx="11">
                  <c:v>1.193988</c:v>
                </c:pt>
                <c:pt idx="12">
                  <c:v>1.2133890000000001</c:v>
                </c:pt>
                <c:pt idx="13">
                  <c:v>1.2331049999999999</c:v>
                </c:pt>
                <c:pt idx="14">
                  <c:v>1.2531410000000001</c:v>
                </c:pt>
                <c:pt idx="15">
                  <c:v>1.2735030000000001</c:v>
                </c:pt>
                <c:pt idx="16">
                  <c:v>1.2941959999999999</c:v>
                </c:pt>
                <c:pt idx="17">
                  <c:v>1.3152250000000001</c:v>
                </c:pt>
                <c:pt idx="18">
                  <c:v>1.3365959999999999</c:v>
                </c:pt>
                <c:pt idx="19">
                  <c:v>1.3583130000000001</c:v>
                </c:pt>
                <c:pt idx="20">
                  <c:v>1.3803840000000001</c:v>
                </c:pt>
                <c:pt idx="21">
                  <c:v>1.402814</c:v>
                </c:pt>
                <c:pt idx="22">
                  <c:v>1.425608</c:v>
                </c:pt>
                <c:pt idx="23">
                  <c:v>1.4487719999999999</c:v>
                </c:pt>
                <c:pt idx="24">
                  <c:v>1.472313</c:v>
                </c:pt>
                <c:pt idx="25">
                  <c:v>1.4962359999999999</c:v>
                </c:pt>
                <c:pt idx="26">
                  <c:v>1.520548</c:v>
                </c:pt>
                <c:pt idx="27">
                  <c:v>1.5452539999999999</c:v>
                </c:pt>
                <c:pt idx="28">
                  <c:v>1.570363</c:v>
                </c:pt>
                <c:pt idx="29">
                  <c:v>1.595879</c:v>
                </c:pt>
                <c:pt idx="30">
                  <c:v>1.62181</c:v>
                </c:pt>
                <c:pt idx="31">
                  <c:v>1.6481619999999999</c:v>
                </c:pt>
                <c:pt idx="32">
                  <c:v>1.6749430000000001</c:v>
                </c:pt>
                <c:pt idx="33">
                  <c:v>1.702159</c:v>
                </c:pt>
                <c:pt idx="34">
                  <c:v>1.729816</c:v>
                </c:pt>
                <c:pt idx="35">
                  <c:v>1.757924</c:v>
                </c:pt>
                <c:pt idx="36">
                  <c:v>1.7864880000000001</c:v>
                </c:pt>
                <c:pt idx="37">
                  <c:v>1.8155159999999999</c:v>
                </c:pt>
                <c:pt idx="38">
                  <c:v>1.8450150000000001</c:v>
                </c:pt>
                <c:pt idx="39">
                  <c:v>1.874995</c:v>
                </c:pt>
                <c:pt idx="40">
                  <c:v>1.9054610000000001</c:v>
                </c:pt>
                <c:pt idx="41">
                  <c:v>1.9364220000000001</c:v>
                </c:pt>
                <c:pt idx="42">
                  <c:v>1.967886</c:v>
                </c:pt>
                <c:pt idx="43">
                  <c:v>1.999862</c:v>
                </c:pt>
                <c:pt idx="44">
                  <c:v>2.0323570000000002</c:v>
                </c:pt>
                <c:pt idx="45">
                  <c:v>2.0653800000000002</c:v>
                </c:pt>
                <c:pt idx="46">
                  <c:v>2.0989399999999998</c:v>
                </c:pt>
                <c:pt idx="47">
                  <c:v>2.1330450000000001</c:v>
                </c:pt>
                <c:pt idx="48">
                  <c:v>2.1677040000000001</c:v>
                </c:pt>
                <c:pt idx="49">
                  <c:v>2.2029260000000002</c:v>
                </c:pt>
                <c:pt idx="50">
                  <c:v>2.238721</c:v>
                </c:pt>
                <c:pt idx="51">
                  <c:v>2.2750970000000001</c:v>
                </c:pt>
                <c:pt idx="52">
                  <c:v>2.312065</c:v>
                </c:pt>
                <c:pt idx="53">
                  <c:v>2.3496329999999999</c:v>
                </c:pt>
                <c:pt idx="54">
                  <c:v>2.3878110000000001</c:v>
                </c:pt>
                <c:pt idx="55">
                  <c:v>2.4266100000000002</c:v>
                </c:pt>
                <c:pt idx="56">
                  <c:v>2.4660389999999999</c:v>
                </c:pt>
                <c:pt idx="57">
                  <c:v>2.5061089999999999</c:v>
                </c:pt>
                <c:pt idx="58">
                  <c:v>2.5468299999999999</c:v>
                </c:pt>
                <c:pt idx="59">
                  <c:v>2.5882130000000001</c:v>
                </c:pt>
                <c:pt idx="60">
                  <c:v>2.6302680000000001</c:v>
                </c:pt>
                <c:pt idx="61">
                  <c:v>2.673006</c:v>
                </c:pt>
                <c:pt idx="62">
                  <c:v>2.7164389999999998</c:v>
                </c:pt>
                <c:pt idx="63">
                  <c:v>2.7605780000000002</c:v>
                </c:pt>
                <c:pt idx="64">
                  <c:v>2.805434</c:v>
                </c:pt>
                <c:pt idx="65">
                  <c:v>2.8510179999999998</c:v>
                </c:pt>
                <c:pt idx="66">
                  <c:v>2.8973439999999999</c:v>
                </c:pt>
                <c:pt idx="67">
                  <c:v>2.9444219999999999</c:v>
                </c:pt>
                <c:pt idx="68">
                  <c:v>2.9922650000000002</c:v>
                </c:pt>
                <c:pt idx="69">
                  <c:v>3.0408849999999998</c:v>
                </c:pt>
                <c:pt idx="70">
                  <c:v>3.0902949999999998</c:v>
                </c:pt>
                <c:pt idx="71">
                  <c:v>3.1405090000000002</c:v>
                </c:pt>
                <c:pt idx="72">
                  <c:v>3.191538</c:v>
                </c:pt>
                <c:pt idx="73">
                  <c:v>3.2433960000000002</c:v>
                </c:pt>
                <c:pt idx="74">
                  <c:v>3.2960970000000001</c:v>
                </c:pt>
                <c:pt idx="75">
                  <c:v>3.3496540000000001</c:v>
                </c:pt>
                <c:pt idx="76">
                  <c:v>3.4040819999999998</c:v>
                </c:pt>
                <c:pt idx="77">
                  <c:v>3.4593940000000001</c:v>
                </c:pt>
                <c:pt idx="78">
                  <c:v>3.5156040000000002</c:v>
                </c:pt>
                <c:pt idx="79">
                  <c:v>3.5727280000000001</c:v>
                </c:pt>
                <c:pt idx="80">
                  <c:v>3.6307809999999998</c:v>
                </c:pt>
                <c:pt idx="81">
                  <c:v>3.6897760000000002</c:v>
                </c:pt>
                <c:pt idx="82">
                  <c:v>3.74973</c:v>
                </c:pt>
                <c:pt idx="83">
                  <c:v>3.8106580000000001</c:v>
                </c:pt>
                <c:pt idx="84">
                  <c:v>3.872576</c:v>
                </c:pt>
                <c:pt idx="85">
                  <c:v>3.9355009999999999</c:v>
                </c:pt>
                <c:pt idx="86">
                  <c:v>3.999447</c:v>
                </c:pt>
                <c:pt idx="87">
                  <c:v>4.0644330000000002</c:v>
                </c:pt>
                <c:pt idx="88">
                  <c:v>4.1304749999999997</c:v>
                </c:pt>
                <c:pt idx="89">
                  <c:v>4.1975899999999999</c:v>
                </c:pt>
                <c:pt idx="90">
                  <c:v>4.2657949999999998</c:v>
                </c:pt>
                <c:pt idx="91">
                  <c:v>4.3351090000000001</c:v>
                </c:pt>
                <c:pt idx="92">
                  <c:v>4.4055489999999997</c:v>
                </c:pt>
                <c:pt idx="93">
                  <c:v>4.4771330000000003</c:v>
                </c:pt>
                <c:pt idx="94">
                  <c:v>4.5498810000000001</c:v>
                </c:pt>
                <c:pt idx="95">
                  <c:v>4.6238099999999998</c:v>
                </c:pt>
                <c:pt idx="96">
                  <c:v>4.6989409999999996</c:v>
                </c:pt>
                <c:pt idx="97">
                  <c:v>4.7752929999999996</c:v>
                </c:pt>
                <c:pt idx="98">
                  <c:v>4.8528849999999997</c:v>
                </c:pt>
                <c:pt idx="99">
                  <c:v>4.9317380000000002</c:v>
                </c:pt>
                <c:pt idx="100">
                  <c:v>5.0118720000000003</c:v>
                </c:pt>
                <c:pt idx="101">
                  <c:v>5.0933089999999996</c:v>
                </c:pt>
                <c:pt idx="102">
                  <c:v>5.1760679999999999</c:v>
                </c:pt>
                <c:pt idx="103">
                  <c:v>5.260173</c:v>
                </c:pt>
                <c:pt idx="104">
                  <c:v>5.3456440000000001</c:v>
                </c:pt>
                <c:pt idx="105">
                  <c:v>5.4325029999999996</c:v>
                </c:pt>
                <c:pt idx="106">
                  <c:v>5.5207740000000003</c:v>
                </c:pt>
                <c:pt idx="107">
                  <c:v>5.6104799999999999</c:v>
                </c:pt>
                <c:pt idx="108">
                  <c:v>5.7016429999999998</c:v>
                </c:pt>
                <c:pt idx="109">
                  <c:v>5.7942869999999997</c:v>
                </c:pt>
                <c:pt idx="110">
                  <c:v>5.8884369999999997</c:v>
                </c:pt>
                <c:pt idx="111">
                  <c:v>5.9841160000000002</c:v>
                </c:pt>
                <c:pt idx="112">
                  <c:v>6.0813499999999996</c:v>
                </c:pt>
                <c:pt idx="113">
                  <c:v>6.1801640000000004</c:v>
                </c:pt>
                <c:pt idx="114">
                  <c:v>6.2805840000000002</c:v>
                </c:pt>
                <c:pt idx="115">
                  <c:v>6.3826349999999996</c:v>
                </c:pt>
                <c:pt idx="116">
                  <c:v>6.4863439999999999</c:v>
                </c:pt>
                <c:pt idx="117">
                  <c:v>6.5917389999999996</c:v>
                </c:pt>
                <c:pt idx="118">
                  <c:v>6.6988459999999996</c:v>
                </c:pt>
                <c:pt idx="119">
                  <c:v>6.8076939999999997</c:v>
                </c:pt>
                <c:pt idx="120">
                  <c:v>6.91831</c:v>
                </c:pt>
                <c:pt idx="121">
                  <c:v>7.0307230000000001</c:v>
                </c:pt>
                <c:pt idx="122">
                  <c:v>7.1449629999999997</c:v>
                </c:pt>
                <c:pt idx="123">
                  <c:v>7.2610599999999996</c:v>
                </c:pt>
                <c:pt idx="124">
                  <c:v>7.3790420000000001</c:v>
                </c:pt>
                <c:pt idx="125">
                  <c:v>7.4989420000000004</c:v>
                </c:pt>
                <c:pt idx="126">
                  <c:v>7.6207900000000004</c:v>
                </c:pt>
                <c:pt idx="127">
                  <c:v>7.744618</c:v>
                </c:pt>
                <c:pt idx="128">
                  <c:v>7.8704580000000002</c:v>
                </c:pt>
                <c:pt idx="129">
                  <c:v>7.9983430000000002</c:v>
                </c:pt>
                <c:pt idx="130">
                  <c:v>8.1283049999999992</c:v>
                </c:pt>
                <c:pt idx="131">
                  <c:v>8.2603790000000004</c:v>
                </c:pt>
                <c:pt idx="132">
                  <c:v>8.3946000000000005</c:v>
                </c:pt>
                <c:pt idx="133">
                  <c:v>8.5310009999999998</c:v>
                </c:pt>
                <c:pt idx="134">
                  <c:v>8.6696190000000009</c:v>
                </c:pt>
                <c:pt idx="135">
                  <c:v>8.8104890000000005</c:v>
                </c:pt>
                <c:pt idx="136">
                  <c:v>8.9536479999999994</c:v>
                </c:pt>
                <c:pt idx="137">
                  <c:v>9.0991330000000001</c:v>
                </c:pt>
                <c:pt idx="138">
                  <c:v>9.2469819999999991</c:v>
                </c:pt>
                <c:pt idx="139">
                  <c:v>9.3972329999999999</c:v>
                </c:pt>
                <c:pt idx="140">
                  <c:v>9.5499259999999992</c:v>
                </c:pt>
                <c:pt idx="141">
                  <c:v>9.7050999999999998</c:v>
                </c:pt>
                <c:pt idx="142">
                  <c:v>9.8627950000000002</c:v>
                </c:pt>
              </c:numCache>
            </c:numRef>
          </c:xVal>
          <c:yVal>
            <c:numRef>
              <c:f>副振動計!$F$4:$F$146</c:f>
              <c:numCache>
                <c:formatCode>General</c:formatCode>
                <c:ptCount val="143"/>
                <c:pt idx="0">
                  <c:v>0.65924779999999994</c:v>
                </c:pt>
                <c:pt idx="1">
                  <c:v>0.75207960000000007</c:v>
                </c:pt>
                <c:pt idx="2">
                  <c:v>0.63811640000000003</c:v>
                </c:pt>
                <c:pt idx="3">
                  <c:v>0.75477570000000005</c:v>
                </c:pt>
                <c:pt idx="4">
                  <c:v>0.64022479999999993</c:v>
                </c:pt>
                <c:pt idx="5">
                  <c:v>0.76482970000000006</c:v>
                </c:pt>
                <c:pt idx="6">
                  <c:v>0.64696469999999995</c:v>
                </c:pt>
                <c:pt idx="7">
                  <c:v>0.74099130000000002</c:v>
                </c:pt>
                <c:pt idx="8">
                  <c:v>0.65231320000000004</c:v>
                </c:pt>
                <c:pt idx="9">
                  <c:v>0.75489980000000001</c:v>
                </c:pt>
                <c:pt idx="10">
                  <c:v>0.65509760000000006</c:v>
                </c:pt>
                <c:pt idx="11">
                  <c:v>0.72017150000000008</c:v>
                </c:pt>
                <c:pt idx="12">
                  <c:v>0.67858810000000003</c:v>
                </c:pt>
                <c:pt idx="13">
                  <c:v>0.71230490000000002</c:v>
                </c:pt>
                <c:pt idx="14">
                  <c:v>0.69556410000000002</c:v>
                </c:pt>
                <c:pt idx="15">
                  <c:v>0.67948560000000002</c:v>
                </c:pt>
                <c:pt idx="16">
                  <c:v>0.73430909999999994</c:v>
                </c:pt>
                <c:pt idx="17">
                  <c:v>0.65479790000000004</c:v>
                </c:pt>
                <c:pt idx="18">
                  <c:v>0.75210260000000007</c:v>
                </c:pt>
                <c:pt idx="19">
                  <c:v>0.6446347</c:v>
                </c:pt>
                <c:pt idx="20">
                  <c:v>0.75166849999999996</c:v>
                </c:pt>
                <c:pt idx="21">
                  <c:v>0.64414800000000005</c:v>
                </c:pt>
                <c:pt idx="22">
                  <c:v>0.75304159999999998</c:v>
                </c:pt>
                <c:pt idx="23">
                  <c:v>0.66972699999999996</c:v>
                </c:pt>
                <c:pt idx="24">
                  <c:v>0.74114170000000001</c:v>
                </c:pt>
                <c:pt idx="25">
                  <c:v>0.69516920000000004</c:v>
                </c:pt>
                <c:pt idx="26">
                  <c:v>0.68600859999999997</c:v>
                </c:pt>
                <c:pt idx="27">
                  <c:v>0.73369519999999999</c:v>
                </c:pt>
                <c:pt idx="28">
                  <c:v>0.63957600000000003</c:v>
                </c:pt>
                <c:pt idx="29">
                  <c:v>0.75581969999999998</c:v>
                </c:pt>
                <c:pt idx="30">
                  <c:v>0.65048659999999991</c:v>
                </c:pt>
                <c:pt idx="31">
                  <c:v>0.76019829999999999</c:v>
                </c:pt>
                <c:pt idx="32">
                  <c:v>0.67883190000000004</c:v>
                </c:pt>
                <c:pt idx="33">
                  <c:v>0.70557700000000001</c:v>
                </c:pt>
                <c:pt idx="34">
                  <c:v>0.71587800000000001</c:v>
                </c:pt>
                <c:pt idx="35">
                  <c:v>0.67378009999999999</c:v>
                </c:pt>
                <c:pt idx="36">
                  <c:v>0.76267240000000003</c:v>
                </c:pt>
                <c:pt idx="37">
                  <c:v>0.63924950000000003</c:v>
                </c:pt>
                <c:pt idx="38">
                  <c:v>0.76022650000000003</c:v>
                </c:pt>
                <c:pt idx="39">
                  <c:v>0.63654259999999996</c:v>
                </c:pt>
                <c:pt idx="40">
                  <c:v>0.75194209999999995</c:v>
                </c:pt>
                <c:pt idx="41">
                  <c:v>0.6549469</c:v>
                </c:pt>
                <c:pt idx="42">
                  <c:v>0.69076750000000009</c:v>
                </c:pt>
                <c:pt idx="43">
                  <c:v>0.70314350000000003</c:v>
                </c:pt>
                <c:pt idx="44">
                  <c:v>0.66807910000000004</c:v>
                </c:pt>
                <c:pt idx="45">
                  <c:v>0.76519519999999996</c:v>
                </c:pt>
                <c:pt idx="46">
                  <c:v>0.62816530000000004</c:v>
                </c:pt>
                <c:pt idx="47">
                  <c:v>0.78912689999999996</c:v>
                </c:pt>
                <c:pt idx="48">
                  <c:v>0.71414480000000002</c:v>
                </c:pt>
                <c:pt idx="49">
                  <c:v>0.65667179999999992</c:v>
                </c:pt>
                <c:pt idx="50">
                  <c:v>0.86391879999999999</c:v>
                </c:pt>
                <c:pt idx="51">
                  <c:v>0.4203345</c:v>
                </c:pt>
                <c:pt idx="52">
                  <c:v>0.66163189999999994</c:v>
                </c:pt>
                <c:pt idx="53">
                  <c:v>0.60596649999999996</c:v>
                </c:pt>
                <c:pt idx="54">
                  <c:v>0.58495510000000006</c:v>
                </c:pt>
                <c:pt idx="55">
                  <c:v>0.71424609999999999</c:v>
                </c:pt>
                <c:pt idx="56">
                  <c:v>0.74256699999999998</c:v>
                </c:pt>
                <c:pt idx="57">
                  <c:v>0.70202869999999995</c:v>
                </c:pt>
                <c:pt idx="58">
                  <c:v>0.68963370000000002</c:v>
                </c:pt>
                <c:pt idx="59">
                  <c:v>0.69307459999999999</c:v>
                </c:pt>
                <c:pt idx="60">
                  <c:v>0.74151670000000003</c:v>
                </c:pt>
                <c:pt idx="61">
                  <c:v>0.63412030000000008</c:v>
                </c:pt>
                <c:pt idx="62">
                  <c:v>0.68468989999999996</c:v>
                </c:pt>
                <c:pt idx="63">
                  <c:v>0.77858079999999996</c:v>
                </c:pt>
                <c:pt idx="64">
                  <c:v>0.66253819999999997</c:v>
                </c:pt>
                <c:pt idx="65">
                  <c:v>0.72207739999999998</c:v>
                </c:pt>
                <c:pt idx="66">
                  <c:v>0.77156610000000003</c:v>
                </c:pt>
                <c:pt idx="67">
                  <c:v>0.63215740000000009</c:v>
                </c:pt>
                <c:pt idx="68">
                  <c:v>0.77499969999999996</c:v>
                </c:pt>
                <c:pt idx="69">
                  <c:v>0.63316780000000006</c:v>
                </c:pt>
                <c:pt idx="70">
                  <c:v>0.76225799999999999</c:v>
                </c:pt>
                <c:pt idx="71">
                  <c:v>0.69190319999999994</c:v>
                </c:pt>
                <c:pt idx="72">
                  <c:v>0.69415269999999996</c:v>
                </c:pt>
                <c:pt idx="73">
                  <c:v>0.77873990000000004</c:v>
                </c:pt>
                <c:pt idx="74">
                  <c:v>0.6208475</c:v>
                </c:pt>
                <c:pt idx="75">
                  <c:v>0.7715727</c:v>
                </c:pt>
                <c:pt idx="76">
                  <c:v>0.68931980000000004</c:v>
                </c:pt>
                <c:pt idx="77">
                  <c:v>0.6216602</c:v>
                </c:pt>
                <c:pt idx="78">
                  <c:v>0.79039870000000001</c:v>
                </c:pt>
                <c:pt idx="79">
                  <c:v>0.71675959999999994</c:v>
                </c:pt>
                <c:pt idx="80">
                  <c:v>0.66349190000000002</c:v>
                </c:pt>
                <c:pt idx="81">
                  <c:v>0.80156650000000007</c:v>
                </c:pt>
                <c:pt idx="82">
                  <c:v>0.61713960000000001</c:v>
                </c:pt>
                <c:pt idx="83">
                  <c:v>0.73074720000000004</c:v>
                </c:pt>
                <c:pt idx="84">
                  <c:v>0.69959709999999997</c:v>
                </c:pt>
                <c:pt idx="85">
                  <c:v>0.56563359999999996</c:v>
                </c:pt>
                <c:pt idx="86">
                  <c:v>0.74518489999999993</c:v>
                </c:pt>
                <c:pt idx="87">
                  <c:v>0.82546120000000001</c:v>
                </c:pt>
                <c:pt idx="88">
                  <c:v>0.61496130000000004</c:v>
                </c:pt>
                <c:pt idx="89">
                  <c:v>0.80488739999999992</c:v>
                </c:pt>
                <c:pt idx="90">
                  <c:v>0.79131169999999995</c:v>
                </c:pt>
                <c:pt idx="91">
                  <c:v>0.50281619999999994</c:v>
                </c:pt>
                <c:pt idx="92">
                  <c:v>0.68861620000000001</c:v>
                </c:pt>
                <c:pt idx="93">
                  <c:v>0.95055529999999999</c:v>
                </c:pt>
                <c:pt idx="94">
                  <c:v>0.50249790000000005</c:v>
                </c:pt>
                <c:pt idx="95">
                  <c:v>3.6334409999999999</c:v>
                </c:pt>
                <c:pt idx="96">
                  <c:v>6.0420280000000002</c:v>
                </c:pt>
                <c:pt idx="97">
                  <c:v>7.5598779999999994</c:v>
                </c:pt>
                <c:pt idx="98">
                  <c:v>14.240870000000001</c:v>
                </c:pt>
                <c:pt idx="99">
                  <c:v>21.811389999999999</c:v>
                </c:pt>
                <c:pt idx="100">
                  <c:v>21.092669999999998</c:v>
                </c:pt>
                <c:pt idx="101">
                  <c:v>10.577639999999999</c:v>
                </c:pt>
                <c:pt idx="102">
                  <c:v>10.1751</c:v>
                </c:pt>
                <c:pt idx="103">
                  <c:v>9.9094069999999999</c:v>
                </c:pt>
                <c:pt idx="104">
                  <c:v>9.7633349999999997</c:v>
                </c:pt>
                <c:pt idx="105">
                  <c:v>10.05583</c:v>
                </c:pt>
                <c:pt idx="106">
                  <c:v>10.84127</c:v>
                </c:pt>
                <c:pt idx="107">
                  <c:v>11.158709999999999</c:v>
                </c:pt>
                <c:pt idx="108">
                  <c:v>13.911</c:v>
                </c:pt>
                <c:pt idx="109">
                  <c:v>12.314969999999999</c:v>
                </c:pt>
                <c:pt idx="110">
                  <c:v>7.7690799999999998</c:v>
                </c:pt>
                <c:pt idx="111">
                  <c:v>5.3399390000000002</c:v>
                </c:pt>
                <c:pt idx="112">
                  <c:v>3.6139830000000002</c:v>
                </c:pt>
                <c:pt idx="113">
                  <c:v>3.552975</c:v>
                </c:pt>
                <c:pt idx="114">
                  <c:v>3.1512020000000001</c:v>
                </c:pt>
                <c:pt idx="115">
                  <c:v>2.3821539999999999</c:v>
                </c:pt>
                <c:pt idx="116">
                  <c:v>1.9390050000000001</c:v>
                </c:pt>
                <c:pt idx="117">
                  <c:v>1.11537</c:v>
                </c:pt>
                <c:pt idx="118">
                  <c:v>1.116196</c:v>
                </c:pt>
                <c:pt idx="119">
                  <c:v>0.54222789999999998</c:v>
                </c:pt>
                <c:pt idx="120">
                  <c:v>0.73407680000000008</c:v>
                </c:pt>
                <c:pt idx="121">
                  <c:v>0.85523959999999999</c:v>
                </c:pt>
                <c:pt idx="122">
                  <c:v>0.82112689999999999</c:v>
                </c:pt>
                <c:pt idx="123">
                  <c:v>0.93042499999999995</c:v>
                </c:pt>
                <c:pt idx="124">
                  <c:v>0.93747959999999997</c:v>
                </c:pt>
                <c:pt idx="125">
                  <c:v>0.48930190000000001</c:v>
                </c:pt>
                <c:pt idx="126">
                  <c:v>0.87628949999999994</c:v>
                </c:pt>
                <c:pt idx="127">
                  <c:v>1.0892580000000001</c:v>
                </c:pt>
                <c:pt idx="128">
                  <c:v>1.0092540000000001</c:v>
                </c:pt>
                <c:pt idx="129">
                  <c:v>0.49658629999999998</c:v>
                </c:pt>
                <c:pt idx="130">
                  <c:v>0.46245360000000002</c:v>
                </c:pt>
                <c:pt idx="131">
                  <c:v>0.5259104</c:v>
                </c:pt>
                <c:pt idx="132">
                  <c:v>0.4311741</c:v>
                </c:pt>
                <c:pt idx="133">
                  <c:v>0.9207592</c:v>
                </c:pt>
                <c:pt idx="134">
                  <c:v>0.98217550000000009</c:v>
                </c:pt>
                <c:pt idx="135">
                  <c:v>0.26348340000000003</c:v>
                </c:pt>
                <c:pt idx="136">
                  <c:v>1.152779</c:v>
                </c:pt>
                <c:pt idx="137">
                  <c:v>0.36254739999999996</c:v>
                </c:pt>
                <c:pt idx="138">
                  <c:v>0.71251940000000002</c:v>
                </c:pt>
                <c:pt idx="139">
                  <c:v>0.8921387999999999</c:v>
                </c:pt>
                <c:pt idx="140">
                  <c:v>0.57482770000000005</c:v>
                </c:pt>
                <c:pt idx="141">
                  <c:v>0.92032230000000004</c:v>
                </c:pt>
                <c:pt idx="142">
                  <c:v>0.48756139999999998</c:v>
                </c:pt>
              </c:numCache>
            </c:numRef>
          </c:yVal>
          <c:smooth val="1"/>
          <c:extLst>
            <c:ext xmlns:c16="http://schemas.microsoft.com/office/drawing/2014/chart" uri="{C3380CC4-5D6E-409C-BE32-E72D297353CC}">
              <c16:uniqueId val="{00000004-B8DF-4B46-BB08-C5B84411FC53}"/>
            </c:ext>
          </c:extLst>
        </c:ser>
        <c:ser>
          <c:idx val="2"/>
          <c:order val="5"/>
          <c:tx>
            <c:strRef>
              <c:f>副振動計!$G$3</c:f>
              <c:strCache>
                <c:ptCount val="1"/>
                <c:pt idx="0">
                  <c:v>30KΩ</c:v>
                </c:pt>
              </c:strCache>
            </c:strRef>
          </c:tx>
          <c:spPr>
            <a:ln w="19050" cap="rnd">
              <a:solidFill>
                <a:schemeClr val="accent3"/>
              </a:solidFill>
              <a:round/>
            </a:ln>
            <a:effectLst/>
          </c:spPr>
          <c:marker>
            <c:symbol val="none"/>
          </c:marker>
          <c:xVal>
            <c:numRef>
              <c:f>副振動計!$A$4:$A$146</c:f>
              <c:numCache>
                <c:formatCode>General</c:formatCode>
                <c:ptCount val="143"/>
                <c:pt idx="0">
                  <c:v>1</c:v>
                </c:pt>
                <c:pt idx="1">
                  <c:v>1.016249</c:v>
                </c:pt>
                <c:pt idx="2">
                  <c:v>1.032761</c:v>
                </c:pt>
                <c:pt idx="3">
                  <c:v>1.049542</c:v>
                </c:pt>
                <c:pt idx="4">
                  <c:v>1.0665960000000001</c:v>
                </c:pt>
                <c:pt idx="5">
                  <c:v>1.0839270000000001</c:v>
                </c:pt>
                <c:pt idx="6">
                  <c:v>1.101539</c:v>
                </c:pt>
                <c:pt idx="7">
                  <c:v>1.1194379999999999</c:v>
                </c:pt>
                <c:pt idx="8">
                  <c:v>1.1376269999999999</c:v>
                </c:pt>
                <c:pt idx="9">
                  <c:v>1.156112</c:v>
                </c:pt>
                <c:pt idx="10">
                  <c:v>1.174898</c:v>
                </c:pt>
                <c:pt idx="11">
                  <c:v>1.193988</c:v>
                </c:pt>
                <c:pt idx="12">
                  <c:v>1.2133890000000001</c:v>
                </c:pt>
                <c:pt idx="13">
                  <c:v>1.2331049999999999</c:v>
                </c:pt>
                <c:pt idx="14">
                  <c:v>1.2531410000000001</c:v>
                </c:pt>
                <c:pt idx="15">
                  <c:v>1.2735030000000001</c:v>
                </c:pt>
                <c:pt idx="16">
                  <c:v>1.2941959999999999</c:v>
                </c:pt>
                <c:pt idx="17">
                  <c:v>1.3152250000000001</c:v>
                </c:pt>
                <c:pt idx="18">
                  <c:v>1.3365959999999999</c:v>
                </c:pt>
                <c:pt idx="19">
                  <c:v>1.3583130000000001</c:v>
                </c:pt>
                <c:pt idx="20">
                  <c:v>1.3803840000000001</c:v>
                </c:pt>
                <c:pt idx="21">
                  <c:v>1.402814</c:v>
                </c:pt>
                <c:pt idx="22">
                  <c:v>1.425608</c:v>
                </c:pt>
                <c:pt idx="23">
                  <c:v>1.4487719999999999</c:v>
                </c:pt>
                <c:pt idx="24">
                  <c:v>1.472313</c:v>
                </c:pt>
                <c:pt idx="25">
                  <c:v>1.4962359999999999</c:v>
                </c:pt>
                <c:pt idx="26">
                  <c:v>1.520548</c:v>
                </c:pt>
                <c:pt idx="27">
                  <c:v>1.5452539999999999</c:v>
                </c:pt>
                <c:pt idx="28">
                  <c:v>1.570363</c:v>
                </c:pt>
                <c:pt idx="29">
                  <c:v>1.595879</c:v>
                </c:pt>
                <c:pt idx="30">
                  <c:v>1.62181</c:v>
                </c:pt>
                <c:pt idx="31">
                  <c:v>1.6481619999999999</c:v>
                </c:pt>
                <c:pt idx="32">
                  <c:v>1.6749430000000001</c:v>
                </c:pt>
                <c:pt idx="33">
                  <c:v>1.702159</c:v>
                </c:pt>
                <c:pt idx="34">
                  <c:v>1.729816</c:v>
                </c:pt>
                <c:pt idx="35">
                  <c:v>1.757924</c:v>
                </c:pt>
                <c:pt idx="36">
                  <c:v>1.7864880000000001</c:v>
                </c:pt>
                <c:pt idx="37">
                  <c:v>1.8155159999999999</c:v>
                </c:pt>
                <c:pt idx="38">
                  <c:v>1.8450150000000001</c:v>
                </c:pt>
                <c:pt idx="39">
                  <c:v>1.874995</c:v>
                </c:pt>
                <c:pt idx="40">
                  <c:v>1.9054610000000001</c:v>
                </c:pt>
                <c:pt idx="41">
                  <c:v>1.9364220000000001</c:v>
                </c:pt>
                <c:pt idx="42">
                  <c:v>1.967886</c:v>
                </c:pt>
                <c:pt idx="43">
                  <c:v>1.999862</c:v>
                </c:pt>
                <c:pt idx="44">
                  <c:v>2.0323570000000002</c:v>
                </c:pt>
                <c:pt idx="45">
                  <c:v>2.0653800000000002</c:v>
                </c:pt>
                <c:pt idx="46">
                  <c:v>2.0989399999999998</c:v>
                </c:pt>
                <c:pt idx="47">
                  <c:v>2.1330450000000001</c:v>
                </c:pt>
                <c:pt idx="48">
                  <c:v>2.1677040000000001</c:v>
                </c:pt>
                <c:pt idx="49">
                  <c:v>2.2029260000000002</c:v>
                </c:pt>
                <c:pt idx="50">
                  <c:v>2.238721</c:v>
                </c:pt>
                <c:pt idx="51">
                  <c:v>2.2750970000000001</c:v>
                </c:pt>
                <c:pt idx="52">
                  <c:v>2.312065</c:v>
                </c:pt>
                <c:pt idx="53">
                  <c:v>2.3496329999999999</c:v>
                </c:pt>
                <c:pt idx="54">
                  <c:v>2.3878110000000001</c:v>
                </c:pt>
                <c:pt idx="55">
                  <c:v>2.4266100000000002</c:v>
                </c:pt>
                <c:pt idx="56">
                  <c:v>2.4660389999999999</c:v>
                </c:pt>
                <c:pt idx="57">
                  <c:v>2.5061089999999999</c:v>
                </c:pt>
                <c:pt idx="58">
                  <c:v>2.5468299999999999</c:v>
                </c:pt>
                <c:pt idx="59">
                  <c:v>2.5882130000000001</c:v>
                </c:pt>
                <c:pt idx="60">
                  <c:v>2.6302680000000001</c:v>
                </c:pt>
                <c:pt idx="61">
                  <c:v>2.673006</c:v>
                </c:pt>
                <c:pt idx="62">
                  <c:v>2.7164389999999998</c:v>
                </c:pt>
                <c:pt idx="63">
                  <c:v>2.7605780000000002</c:v>
                </c:pt>
                <c:pt idx="64">
                  <c:v>2.805434</c:v>
                </c:pt>
                <c:pt idx="65">
                  <c:v>2.8510179999999998</c:v>
                </c:pt>
                <c:pt idx="66">
                  <c:v>2.8973439999999999</c:v>
                </c:pt>
                <c:pt idx="67">
                  <c:v>2.9444219999999999</c:v>
                </c:pt>
                <c:pt idx="68">
                  <c:v>2.9922650000000002</c:v>
                </c:pt>
                <c:pt idx="69">
                  <c:v>3.0408849999999998</c:v>
                </c:pt>
                <c:pt idx="70">
                  <c:v>3.0902949999999998</c:v>
                </c:pt>
                <c:pt idx="71">
                  <c:v>3.1405090000000002</c:v>
                </c:pt>
                <c:pt idx="72">
                  <c:v>3.191538</c:v>
                </c:pt>
                <c:pt idx="73">
                  <c:v>3.2433960000000002</c:v>
                </c:pt>
                <c:pt idx="74">
                  <c:v>3.2960970000000001</c:v>
                </c:pt>
                <c:pt idx="75">
                  <c:v>3.3496540000000001</c:v>
                </c:pt>
                <c:pt idx="76">
                  <c:v>3.4040819999999998</c:v>
                </c:pt>
                <c:pt idx="77">
                  <c:v>3.4593940000000001</c:v>
                </c:pt>
                <c:pt idx="78">
                  <c:v>3.5156040000000002</c:v>
                </c:pt>
                <c:pt idx="79">
                  <c:v>3.5727280000000001</c:v>
                </c:pt>
                <c:pt idx="80">
                  <c:v>3.6307809999999998</c:v>
                </c:pt>
                <c:pt idx="81">
                  <c:v>3.6897760000000002</c:v>
                </c:pt>
                <c:pt idx="82">
                  <c:v>3.74973</c:v>
                </c:pt>
                <c:pt idx="83">
                  <c:v>3.8106580000000001</c:v>
                </c:pt>
                <c:pt idx="84">
                  <c:v>3.872576</c:v>
                </c:pt>
                <c:pt idx="85">
                  <c:v>3.9355009999999999</c:v>
                </c:pt>
                <c:pt idx="86">
                  <c:v>3.999447</c:v>
                </c:pt>
                <c:pt idx="87">
                  <c:v>4.0644330000000002</c:v>
                </c:pt>
                <c:pt idx="88">
                  <c:v>4.1304749999999997</c:v>
                </c:pt>
                <c:pt idx="89">
                  <c:v>4.1975899999999999</c:v>
                </c:pt>
                <c:pt idx="90">
                  <c:v>4.2657949999999998</c:v>
                </c:pt>
                <c:pt idx="91">
                  <c:v>4.3351090000000001</c:v>
                </c:pt>
                <c:pt idx="92">
                  <c:v>4.4055489999999997</c:v>
                </c:pt>
                <c:pt idx="93">
                  <c:v>4.4771330000000003</c:v>
                </c:pt>
                <c:pt idx="94">
                  <c:v>4.5498810000000001</c:v>
                </c:pt>
                <c:pt idx="95">
                  <c:v>4.6238099999999998</c:v>
                </c:pt>
                <c:pt idx="96">
                  <c:v>4.6989409999999996</c:v>
                </c:pt>
                <c:pt idx="97">
                  <c:v>4.7752929999999996</c:v>
                </c:pt>
                <c:pt idx="98">
                  <c:v>4.8528849999999997</c:v>
                </c:pt>
                <c:pt idx="99">
                  <c:v>4.9317380000000002</c:v>
                </c:pt>
                <c:pt idx="100">
                  <c:v>5.0118720000000003</c:v>
                </c:pt>
                <c:pt idx="101">
                  <c:v>5.0933089999999996</c:v>
                </c:pt>
                <c:pt idx="102">
                  <c:v>5.1760679999999999</c:v>
                </c:pt>
                <c:pt idx="103">
                  <c:v>5.260173</c:v>
                </c:pt>
                <c:pt idx="104">
                  <c:v>5.3456440000000001</c:v>
                </c:pt>
                <c:pt idx="105">
                  <c:v>5.4325029999999996</c:v>
                </c:pt>
                <c:pt idx="106">
                  <c:v>5.5207740000000003</c:v>
                </c:pt>
                <c:pt idx="107">
                  <c:v>5.6104799999999999</c:v>
                </c:pt>
                <c:pt idx="108">
                  <c:v>5.7016429999999998</c:v>
                </c:pt>
                <c:pt idx="109">
                  <c:v>5.7942869999999997</c:v>
                </c:pt>
                <c:pt idx="110">
                  <c:v>5.8884369999999997</c:v>
                </c:pt>
                <c:pt idx="111">
                  <c:v>5.9841160000000002</c:v>
                </c:pt>
                <c:pt idx="112">
                  <c:v>6.0813499999999996</c:v>
                </c:pt>
                <c:pt idx="113">
                  <c:v>6.1801640000000004</c:v>
                </c:pt>
                <c:pt idx="114">
                  <c:v>6.2805840000000002</c:v>
                </c:pt>
                <c:pt idx="115">
                  <c:v>6.3826349999999996</c:v>
                </c:pt>
                <c:pt idx="116">
                  <c:v>6.4863439999999999</c:v>
                </c:pt>
                <c:pt idx="117">
                  <c:v>6.5917389999999996</c:v>
                </c:pt>
                <c:pt idx="118">
                  <c:v>6.6988459999999996</c:v>
                </c:pt>
                <c:pt idx="119">
                  <c:v>6.8076939999999997</c:v>
                </c:pt>
                <c:pt idx="120">
                  <c:v>6.91831</c:v>
                </c:pt>
                <c:pt idx="121">
                  <c:v>7.0307230000000001</c:v>
                </c:pt>
                <c:pt idx="122">
                  <c:v>7.1449629999999997</c:v>
                </c:pt>
                <c:pt idx="123">
                  <c:v>7.2610599999999996</c:v>
                </c:pt>
                <c:pt idx="124">
                  <c:v>7.3790420000000001</c:v>
                </c:pt>
                <c:pt idx="125">
                  <c:v>7.4989420000000004</c:v>
                </c:pt>
                <c:pt idx="126">
                  <c:v>7.6207900000000004</c:v>
                </c:pt>
                <c:pt idx="127">
                  <c:v>7.744618</c:v>
                </c:pt>
                <c:pt idx="128">
                  <c:v>7.8704580000000002</c:v>
                </c:pt>
                <c:pt idx="129">
                  <c:v>7.9983430000000002</c:v>
                </c:pt>
                <c:pt idx="130">
                  <c:v>8.1283049999999992</c:v>
                </c:pt>
                <c:pt idx="131">
                  <c:v>8.2603790000000004</c:v>
                </c:pt>
                <c:pt idx="132">
                  <c:v>8.3946000000000005</c:v>
                </c:pt>
                <c:pt idx="133">
                  <c:v>8.5310009999999998</c:v>
                </c:pt>
                <c:pt idx="134">
                  <c:v>8.6696190000000009</c:v>
                </c:pt>
                <c:pt idx="135">
                  <c:v>8.8104890000000005</c:v>
                </c:pt>
                <c:pt idx="136">
                  <c:v>8.9536479999999994</c:v>
                </c:pt>
                <c:pt idx="137">
                  <c:v>9.0991330000000001</c:v>
                </c:pt>
                <c:pt idx="138">
                  <c:v>9.2469819999999991</c:v>
                </c:pt>
                <c:pt idx="139">
                  <c:v>9.3972329999999999</c:v>
                </c:pt>
                <c:pt idx="140">
                  <c:v>9.5499259999999992</c:v>
                </c:pt>
                <c:pt idx="141">
                  <c:v>9.7050999999999998</c:v>
                </c:pt>
                <c:pt idx="142">
                  <c:v>9.8627950000000002</c:v>
                </c:pt>
              </c:numCache>
            </c:numRef>
          </c:xVal>
          <c:yVal>
            <c:numRef>
              <c:f>副振動計!$G$4:$G$146</c:f>
              <c:numCache>
                <c:formatCode>General</c:formatCode>
                <c:ptCount val="143"/>
                <c:pt idx="0">
                  <c:v>0.74988089999999996</c:v>
                </c:pt>
                <c:pt idx="1">
                  <c:v>0.88754470000000008</c:v>
                </c:pt>
                <c:pt idx="2">
                  <c:v>0.78497339999999993</c:v>
                </c:pt>
                <c:pt idx="3">
                  <c:v>0.89196619999999993</c:v>
                </c:pt>
                <c:pt idx="4">
                  <c:v>0.77933510000000006</c:v>
                </c:pt>
                <c:pt idx="5">
                  <c:v>0.88200879999999993</c:v>
                </c:pt>
                <c:pt idx="6">
                  <c:v>0.76828209999999997</c:v>
                </c:pt>
                <c:pt idx="7">
                  <c:v>0.9128851</c:v>
                </c:pt>
                <c:pt idx="8">
                  <c:v>0.76794929999999995</c:v>
                </c:pt>
                <c:pt idx="9">
                  <c:v>0.86987219999999998</c:v>
                </c:pt>
                <c:pt idx="10">
                  <c:v>0.82369199999999998</c:v>
                </c:pt>
                <c:pt idx="11">
                  <c:v>0.82083430000000002</c:v>
                </c:pt>
                <c:pt idx="12">
                  <c:v>0.86172559999999998</c:v>
                </c:pt>
                <c:pt idx="13">
                  <c:v>0.79699059999999999</c:v>
                </c:pt>
                <c:pt idx="14">
                  <c:v>0.88266630000000001</c:v>
                </c:pt>
                <c:pt idx="15">
                  <c:v>0.76448470000000002</c:v>
                </c:pt>
                <c:pt idx="16">
                  <c:v>0.89798860000000003</c:v>
                </c:pt>
                <c:pt idx="17">
                  <c:v>0.76040779999999997</c:v>
                </c:pt>
                <c:pt idx="18">
                  <c:v>0.90738439999999998</c:v>
                </c:pt>
                <c:pt idx="19">
                  <c:v>0.77695219999999998</c:v>
                </c:pt>
                <c:pt idx="20">
                  <c:v>0.89758660000000001</c:v>
                </c:pt>
                <c:pt idx="21">
                  <c:v>0.78436419999999996</c:v>
                </c:pt>
                <c:pt idx="22">
                  <c:v>0.88211440000000008</c:v>
                </c:pt>
                <c:pt idx="23">
                  <c:v>0.80514520000000001</c:v>
                </c:pt>
                <c:pt idx="24">
                  <c:v>0.84451799999999999</c:v>
                </c:pt>
                <c:pt idx="25">
                  <c:v>0.86325669999999999</c:v>
                </c:pt>
                <c:pt idx="26">
                  <c:v>0.80200059999999995</c:v>
                </c:pt>
                <c:pt idx="27">
                  <c:v>0.88215569999999999</c:v>
                </c:pt>
                <c:pt idx="28">
                  <c:v>0.78364200000000006</c:v>
                </c:pt>
                <c:pt idx="29">
                  <c:v>0.89781299999999997</c:v>
                </c:pt>
                <c:pt idx="30">
                  <c:v>0.77436550000000004</c:v>
                </c:pt>
                <c:pt idx="31">
                  <c:v>0.87236820000000004</c:v>
                </c:pt>
                <c:pt idx="32">
                  <c:v>0.84339750000000002</c:v>
                </c:pt>
                <c:pt idx="33">
                  <c:v>0.81515729999999997</c:v>
                </c:pt>
                <c:pt idx="34">
                  <c:v>0.88274960000000002</c:v>
                </c:pt>
                <c:pt idx="35">
                  <c:v>0.76132109999999997</c:v>
                </c:pt>
                <c:pt idx="36">
                  <c:v>0.9039948000000001</c:v>
                </c:pt>
                <c:pt idx="37">
                  <c:v>0.78966979999999998</c:v>
                </c:pt>
                <c:pt idx="38">
                  <c:v>0.81874480000000005</c:v>
                </c:pt>
                <c:pt idx="39">
                  <c:v>0.89043289999999997</c:v>
                </c:pt>
                <c:pt idx="40">
                  <c:v>0.75435109999999994</c:v>
                </c:pt>
                <c:pt idx="41">
                  <c:v>0.90351680000000001</c:v>
                </c:pt>
                <c:pt idx="42">
                  <c:v>0.74645830000000002</c:v>
                </c:pt>
                <c:pt idx="43">
                  <c:v>0.90702349999999998</c:v>
                </c:pt>
                <c:pt idx="44">
                  <c:v>0.77063969999999993</c:v>
                </c:pt>
                <c:pt idx="45">
                  <c:v>0.8444469</c:v>
                </c:pt>
                <c:pt idx="46">
                  <c:v>0.85204400000000002</c:v>
                </c:pt>
                <c:pt idx="47">
                  <c:v>0.78841749999999999</c:v>
                </c:pt>
                <c:pt idx="48">
                  <c:v>1.0269839999999999</c:v>
                </c:pt>
                <c:pt idx="49">
                  <c:v>0.7583048</c:v>
                </c:pt>
                <c:pt idx="50">
                  <c:v>0.97443159999999995</c:v>
                </c:pt>
                <c:pt idx="51">
                  <c:v>0.66542280000000009</c:v>
                </c:pt>
                <c:pt idx="52">
                  <c:v>0.86075000000000002</c:v>
                </c:pt>
                <c:pt idx="53">
                  <c:v>0.74127560000000003</c:v>
                </c:pt>
                <c:pt idx="54">
                  <c:v>0.84502980000000005</c:v>
                </c:pt>
                <c:pt idx="55">
                  <c:v>0.92286540000000006</c:v>
                </c:pt>
                <c:pt idx="56">
                  <c:v>0.76734029999999998</c:v>
                </c:pt>
                <c:pt idx="57">
                  <c:v>0.85131690000000004</c:v>
                </c:pt>
                <c:pt idx="58">
                  <c:v>0.88443420000000006</c:v>
                </c:pt>
                <c:pt idx="59">
                  <c:v>0.78845129999999997</c:v>
                </c:pt>
                <c:pt idx="60">
                  <c:v>0.88555830000000002</c:v>
                </c:pt>
                <c:pt idx="61">
                  <c:v>0.75666920000000004</c:v>
                </c:pt>
                <c:pt idx="62">
                  <c:v>0.89782410000000001</c:v>
                </c:pt>
                <c:pt idx="63">
                  <c:v>0.78001199999999993</c:v>
                </c:pt>
                <c:pt idx="64">
                  <c:v>0.82225289999999995</c:v>
                </c:pt>
                <c:pt idx="65">
                  <c:v>0.89544610000000002</c:v>
                </c:pt>
                <c:pt idx="66">
                  <c:v>0.79605460000000006</c:v>
                </c:pt>
                <c:pt idx="67">
                  <c:v>0.91074549999999999</c:v>
                </c:pt>
                <c:pt idx="68">
                  <c:v>0.79419010000000001</c:v>
                </c:pt>
                <c:pt idx="69">
                  <c:v>0.85668690000000003</c:v>
                </c:pt>
                <c:pt idx="70">
                  <c:v>0.81683640000000002</c:v>
                </c:pt>
                <c:pt idx="71">
                  <c:v>0.78577930000000007</c:v>
                </c:pt>
                <c:pt idx="72">
                  <c:v>0.9093424</c:v>
                </c:pt>
                <c:pt idx="73">
                  <c:v>0.76770830000000001</c:v>
                </c:pt>
                <c:pt idx="74">
                  <c:v>0.8495163</c:v>
                </c:pt>
                <c:pt idx="75">
                  <c:v>0.88355919999999999</c:v>
                </c:pt>
                <c:pt idx="76">
                  <c:v>0.73998059999999999</c:v>
                </c:pt>
                <c:pt idx="77">
                  <c:v>0.92798069999999999</c:v>
                </c:pt>
                <c:pt idx="78">
                  <c:v>0.72598069999999992</c:v>
                </c:pt>
                <c:pt idx="79">
                  <c:v>0.90597059999999996</c:v>
                </c:pt>
                <c:pt idx="80">
                  <c:v>0.82087100000000002</c:v>
                </c:pt>
                <c:pt idx="81">
                  <c:v>0.75237399999999999</c:v>
                </c:pt>
                <c:pt idx="82">
                  <c:v>0.94904240000000006</c:v>
                </c:pt>
                <c:pt idx="83">
                  <c:v>0.74720500000000001</c:v>
                </c:pt>
                <c:pt idx="84">
                  <c:v>0.92203279999999999</c:v>
                </c:pt>
                <c:pt idx="85">
                  <c:v>0.98249339999999996</c:v>
                </c:pt>
                <c:pt idx="86">
                  <c:v>0.77025449999999995</c:v>
                </c:pt>
                <c:pt idx="87">
                  <c:v>0.76499050000000002</c:v>
                </c:pt>
                <c:pt idx="88">
                  <c:v>1.011811</c:v>
                </c:pt>
                <c:pt idx="89">
                  <c:v>0.78473519999999997</c:v>
                </c:pt>
                <c:pt idx="90">
                  <c:v>0.60184969999999993</c:v>
                </c:pt>
                <c:pt idx="91">
                  <c:v>1.0707070000000001</c:v>
                </c:pt>
                <c:pt idx="92">
                  <c:v>0.8093996</c:v>
                </c:pt>
                <c:pt idx="93">
                  <c:v>0.545964</c:v>
                </c:pt>
                <c:pt idx="94">
                  <c:v>1.1007439999999999</c:v>
                </c:pt>
                <c:pt idx="95">
                  <c:v>0.6820425</c:v>
                </c:pt>
                <c:pt idx="96">
                  <c:v>4.5750399999999996</c:v>
                </c:pt>
                <c:pt idx="97">
                  <c:v>10.087149999999999</c:v>
                </c:pt>
                <c:pt idx="98">
                  <c:v>15.252879999999999</c:v>
                </c:pt>
                <c:pt idx="99">
                  <c:v>27.316990000000001</c:v>
                </c:pt>
                <c:pt idx="100">
                  <c:v>25.31514</c:v>
                </c:pt>
                <c:pt idx="101">
                  <c:v>8.4242690000000007</c:v>
                </c:pt>
                <c:pt idx="102">
                  <c:v>9.5436709999999998</c:v>
                </c:pt>
                <c:pt idx="103">
                  <c:v>10.223319999999999</c:v>
                </c:pt>
                <c:pt idx="104">
                  <c:v>9.7113179999999986</c:v>
                </c:pt>
                <c:pt idx="105">
                  <c:v>10.618399999999999</c:v>
                </c:pt>
                <c:pt idx="106">
                  <c:v>11.39326</c:v>
                </c:pt>
                <c:pt idx="107">
                  <c:v>12.995629999999998</c:v>
                </c:pt>
                <c:pt idx="108">
                  <c:v>18.722849999999998</c:v>
                </c:pt>
                <c:pt idx="109">
                  <c:v>20.163029999999999</c:v>
                </c:pt>
                <c:pt idx="110">
                  <c:v>10.51862</c:v>
                </c:pt>
                <c:pt idx="111">
                  <c:v>6.1578439999999999</c:v>
                </c:pt>
                <c:pt idx="112">
                  <c:v>4.6105669999999996</c:v>
                </c:pt>
                <c:pt idx="113">
                  <c:v>4.1601300000000005</c:v>
                </c:pt>
                <c:pt idx="114">
                  <c:v>2.7818749999999999</c:v>
                </c:pt>
                <c:pt idx="115">
                  <c:v>1.6614169999999999</c:v>
                </c:pt>
                <c:pt idx="116">
                  <c:v>2.473592</c:v>
                </c:pt>
                <c:pt idx="117">
                  <c:v>2.0746500000000001</c:v>
                </c:pt>
                <c:pt idx="118">
                  <c:v>0.25836790000000004</c:v>
                </c:pt>
                <c:pt idx="119">
                  <c:v>0.85430089999999992</c:v>
                </c:pt>
                <c:pt idx="120">
                  <c:v>0.96757979999999999</c:v>
                </c:pt>
                <c:pt idx="121">
                  <c:v>0.6704888</c:v>
                </c:pt>
                <c:pt idx="122">
                  <c:v>0.8639228000000001</c:v>
                </c:pt>
                <c:pt idx="123">
                  <c:v>0.62891300000000006</c:v>
                </c:pt>
                <c:pt idx="124">
                  <c:v>0.82001550000000001</c:v>
                </c:pt>
                <c:pt idx="125">
                  <c:v>0.78277300000000005</c:v>
                </c:pt>
                <c:pt idx="126">
                  <c:v>1.0326520000000001</c:v>
                </c:pt>
                <c:pt idx="127">
                  <c:v>1.160458</c:v>
                </c:pt>
                <c:pt idx="128">
                  <c:v>0.83710450000000003</c:v>
                </c:pt>
                <c:pt idx="129">
                  <c:v>0.55205009999999999</c:v>
                </c:pt>
                <c:pt idx="130">
                  <c:v>0.97194530000000001</c:v>
                </c:pt>
                <c:pt idx="131">
                  <c:v>0.65140949999999997</c:v>
                </c:pt>
                <c:pt idx="132">
                  <c:v>1.1087480000000001</c:v>
                </c:pt>
                <c:pt idx="133">
                  <c:v>1.2597339999999999</c:v>
                </c:pt>
                <c:pt idx="134">
                  <c:v>0.98740610000000006</c:v>
                </c:pt>
                <c:pt idx="135">
                  <c:v>1.1428699999999998</c:v>
                </c:pt>
                <c:pt idx="136">
                  <c:v>1.240372</c:v>
                </c:pt>
                <c:pt idx="137">
                  <c:v>0.38658940000000003</c:v>
                </c:pt>
                <c:pt idx="138">
                  <c:v>0.35304869999999999</c:v>
                </c:pt>
                <c:pt idx="139">
                  <c:v>1.2582829999999998</c:v>
                </c:pt>
                <c:pt idx="140">
                  <c:v>1.0845279999999999</c:v>
                </c:pt>
                <c:pt idx="141">
                  <c:v>0.61848569999999992</c:v>
                </c:pt>
                <c:pt idx="142">
                  <c:v>1.065723</c:v>
                </c:pt>
              </c:numCache>
            </c:numRef>
          </c:yVal>
          <c:smooth val="1"/>
          <c:extLst>
            <c:ext xmlns:c16="http://schemas.microsoft.com/office/drawing/2014/chart" uri="{C3380CC4-5D6E-409C-BE32-E72D297353CC}">
              <c16:uniqueId val="{00000005-B8DF-4B46-BB08-C5B84411FC53}"/>
            </c:ext>
          </c:extLst>
        </c:ser>
        <c:ser>
          <c:idx val="1"/>
          <c:order val="6"/>
          <c:tx>
            <c:strRef>
              <c:f>副振動計!$H$3</c:f>
              <c:strCache>
                <c:ptCount val="1"/>
                <c:pt idx="0">
                  <c:v>40KΩ</c:v>
                </c:pt>
              </c:strCache>
            </c:strRef>
          </c:tx>
          <c:spPr>
            <a:ln w="19050" cap="rnd">
              <a:solidFill>
                <a:schemeClr val="accent2"/>
              </a:solidFill>
              <a:round/>
            </a:ln>
            <a:effectLst/>
          </c:spPr>
          <c:marker>
            <c:symbol val="none"/>
          </c:marker>
          <c:xVal>
            <c:numRef>
              <c:f>副振動計!$A$4:$A$146</c:f>
              <c:numCache>
                <c:formatCode>General</c:formatCode>
                <c:ptCount val="143"/>
                <c:pt idx="0">
                  <c:v>1</c:v>
                </c:pt>
                <c:pt idx="1">
                  <c:v>1.016249</c:v>
                </c:pt>
                <c:pt idx="2">
                  <c:v>1.032761</c:v>
                </c:pt>
                <c:pt idx="3">
                  <c:v>1.049542</c:v>
                </c:pt>
                <c:pt idx="4">
                  <c:v>1.0665960000000001</c:v>
                </c:pt>
                <c:pt idx="5">
                  <c:v>1.0839270000000001</c:v>
                </c:pt>
                <c:pt idx="6">
                  <c:v>1.101539</c:v>
                </c:pt>
                <c:pt idx="7">
                  <c:v>1.1194379999999999</c:v>
                </c:pt>
                <c:pt idx="8">
                  <c:v>1.1376269999999999</c:v>
                </c:pt>
                <c:pt idx="9">
                  <c:v>1.156112</c:v>
                </c:pt>
                <c:pt idx="10">
                  <c:v>1.174898</c:v>
                </c:pt>
                <c:pt idx="11">
                  <c:v>1.193988</c:v>
                </c:pt>
                <c:pt idx="12">
                  <c:v>1.2133890000000001</c:v>
                </c:pt>
                <c:pt idx="13">
                  <c:v>1.2331049999999999</c:v>
                </c:pt>
                <c:pt idx="14">
                  <c:v>1.2531410000000001</c:v>
                </c:pt>
                <c:pt idx="15">
                  <c:v>1.2735030000000001</c:v>
                </c:pt>
                <c:pt idx="16">
                  <c:v>1.2941959999999999</c:v>
                </c:pt>
                <c:pt idx="17">
                  <c:v>1.3152250000000001</c:v>
                </c:pt>
                <c:pt idx="18">
                  <c:v>1.3365959999999999</c:v>
                </c:pt>
                <c:pt idx="19">
                  <c:v>1.3583130000000001</c:v>
                </c:pt>
                <c:pt idx="20">
                  <c:v>1.3803840000000001</c:v>
                </c:pt>
                <c:pt idx="21">
                  <c:v>1.402814</c:v>
                </c:pt>
                <c:pt idx="22">
                  <c:v>1.425608</c:v>
                </c:pt>
                <c:pt idx="23">
                  <c:v>1.4487719999999999</c:v>
                </c:pt>
                <c:pt idx="24">
                  <c:v>1.472313</c:v>
                </c:pt>
                <c:pt idx="25">
                  <c:v>1.4962359999999999</c:v>
                </c:pt>
                <c:pt idx="26">
                  <c:v>1.520548</c:v>
                </c:pt>
                <c:pt idx="27">
                  <c:v>1.5452539999999999</c:v>
                </c:pt>
                <c:pt idx="28">
                  <c:v>1.570363</c:v>
                </c:pt>
                <c:pt idx="29">
                  <c:v>1.595879</c:v>
                </c:pt>
                <c:pt idx="30">
                  <c:v>1.62181</c:v>
                </c:pt>
                <c:pt idx="31">
                  <c:v>1.6481619999999999</c:v>
                </c:pt>
                <c:pt idx="32">
                  <c:v>1.6749430000000001</c:v>
                </c:pt>
                <c:pt idx="33">
                  <c:v>1.702159</c:v>
                </c:pt>
                <c:pt idx="34">
                  <c:v>1.729816</c:v>
                </c:pt>
                <c:pt idx="35">
                  <c:v>1.757924</c:v>
                </c:pt>
                <c:pt idx="36">
                  <c:v>1.7864880000000001</c:v>
                </c:pt>
                <c:pt idx="37">
                  <c:v>1.8155159999999999</c:v>
                </c:pt>
                <c:pt idx="38">
                  <c:v>1.8450150000000001</c:v>
                </c:pt>
                <c:pt idx="39">
                  <c:v>1.874995</c:v>
                </c:pt>
                <c:pt idx="40">
                  <c:v>1.9054610000000001</c:v>
                </c:pt>
                <c:pt idx="41">
                  <c:v>1.9364220000000001</c:v>
                </c:pt>
                <c:pt idx="42">
                  <c:v>1.967886</c:v>
                </c:pt>
                <c:pt idx="43">
                  <c:v>1.999862</c:v>
                </c:pt>
                <c:pt idx="44">
                  <c:v>2.0323570000000002</c:v>
                </c:pt>
                <c:pt idx="45">
                  <c:v>2.0653800000000002</c:v>
                </c:pt>
                <c:pt idx="46">
                  <c:v>2.0989399999999998</c:v>
                </c:pt>
                <c:pt idx="47">
                  <c:v>2.1330450000000001</c:v>
                </c:pt>
                <c:pt idx="48">
                  <c:v>2.1677040000000001</c:v>
                </c:pt>
                <c:pt idx="49">
                  <c:v>2.2029260000000002</c:v>
                </c:pt>
                <c:pt idx="50">
                  <c:v>2.238721</c:v>
                </c:pt>
                <c:pt idx="51">
                  <c:v>2.2750970000000001</c:v>
                </c:pt>
                <c:pt idx="52">
                  <c:v>2.312065</c:v>
                </c:pt>
                <c:pt idx="53">
                  <c:v>2.3496329999999999</c:v>
                </c:pt>
                <c:pt idx="54">
                  <c:v>2.3878110000000001</c:v>
                </c:pt>
                <c:pt idx="55">
                  <c:v>2.4266100000000002</c:v>
                </c:pt>
                <c:pt idx="56">
                  <c:v>2.4660389999999999</c:v>
                </c:pt>
                <c:pt idx="57">
                  <c:v>2.5061089999999999</c:v>
                </c:pt>
                <c:pt idx="58">
                  <c:v>2.5468299999999999</c:v>
                </c:pt>
                <c:pt idx="59">
                  <c:v>2.5882130000000001</c:v>
                </c:pt>
                <c:pt idx="60">
                  <c:v>2.6302680000000001</c:v>
                </c:pt>
                <c:pt idx="61">
                  <c:v>2.673006</c:v>
                </c:pt>
                <c:pt idx="62">
                  <c:v>2.7164389999999998</c:v>
                </c:pt>
                <c:pt idx="63">
                  <c:v>2.7605780000000002</c:v>
                </c:pt>
                <c:pt idx="64">
                  <c:v>2.805434</c:v>
                </c:pt>
                <c:pt idx="65">
                  <c:v>2.8510179999999998</c:v>
                </c:pt>
                <c:pt idx="66">
                  <c:v>2.8973439999999999</c:v>
                </c:pt>
                <c:pt idx="67">
                  <c:v>2.9444219999999999</c:v>
                </c:pt>
                <c:pt idx="68">
                  <c:v>2.9922650000000002</c:v>
                </c:pt>
                <c:pt idx="69">
                  <c:v>3.0408849999999998</c:v>
                </c:pt>
                <c:pt idx="70">
                  <c:v>3.0902949999999998</c:v>
                </c:pt>
                <c:pt idx="71">
                  <c:v>3.1405090000000002</c:v>
                </c:pt>
                <c:pt idx="72">
                  <c:v>3.191538</c:v>
                </c:pt>
                <c:pt idx="73">
                  <c:v>3.2433960000000002</c:v>
                </c:pt>
                <c:pt idx="74">
                  <c:v>3.2960970000000001</c:v>
                </c:pt>
                <c:pt idx="75">
                  <c:v>3.3496540000000001</c:v>
                </c:pt>
                <c:pt idx="76">
                  <c:v>3.4040819999999998</c:v>
                </c:pt>
                <c:pt idx="77">
                  <c:v>3.4593940000000001</c:v>
                </c:pt>
                <c:pt idx="78">
                  <c:v>3.5156040000000002</c:v>
                </c:pt>
                <c:pt idx="79">
                  <c:v>3.5727280000000001</c:v>
                </c:pt>
                <c:pt idx="80">
                  <c:v>3.6307809999999998</c:v>
                </c:pt>
                <c:pt idx="81">
                  <c:v>3.6897760000000002</c:v>
                </c:pt>
                <c:pt idx="82">
                  <c:v>3.74973</c:v>
                </c:pt>
                <c:pt idx="83">
                  <c:v>3.8106580000000001</c:v>
                </c:pt>
                <c:pt idx="84">
                  <c:v>3.872576</c:v>
                </c:pt>
                <c:pt idx="85">
                  <c:v>3.9355009999999999</c:v>
                </c:pt>
                <c:pt idx="86">
                  <c:v>3.999447</c:v>
                </c:pt>
                <c:pt idx="87">
                  <c:v>4.0644330000000002</c:v>
                </c:pt>
                <c:pt idx="88">
                  <c:v>4.1304749999999997</c:v>
                </c:pt>
                <c:pt idx="89">
                  <c:v>4.1975899999999999</c:v>
                </c:pt>
                <c:pt idx="90">
                  <c:v>4.2657949999999998</c:v>
                </c:pt>
                <c:pt idx="91">
                  <c:v>4.3351090000000001</c:v>
                </c:pt>
                <c:pt idx="92">
                  <c:v>4.4055489999999997</c:v>
                </c:pt>
                <c:pt idx="93">
                  <c:v>4.4771330000000003</c:v>
                </c:pt>
                <c:pt idx="94">
                  <c:v>4.5498810000000001</c:v>
                </c:pt>
                <c:pt idx="95">
                  <c:v>4.6238099999999998</c:v>
                </c:pt>
                <c:pt idx="96">
                  <c:v>4.6989409999999996</c:v>
                </c:pt>
                <c:pt idx="97">
                  <c:v>4.7752929999999996</c:v>
                </c:pt>
                <c:pt idx="98">
                  <c:v>4.8528849999999997</c:v>
                </c:pt>
                <c:pt idx="99">
                  <c:v>4.9317380000000002</c:v>
                </c:pt>
                <c:pt idx="100">
                  <c:v>5.0118720000000003</c:v>
                </c:pt>
                <c:pt idx="101">
                  <c:v>5.0933089999999996</c:v>
                </c:pt>
                <c:pt idx="102">
                  <c:v>5.1760679999999999</c:v>
                </c:pt>
                <c:pt idx="103">
                  <c:v>5.260173</c:v>
                </c:pt>
                <c:pt idx="104">
                  <c:v>5.3456440000000001</c:v>
                </c:pt>
                <c:pt idx="105">
                  <c:v>5.4325029999999996</c:v>
                </c:pt>
                <c:pt idx="106">
                  <c:v>5.5207740000000003</c:v>
                </c:pt>
                <c:pt idx="107">
                  <c:v>5.6104799999999999</c:v>
                </c:pt>
                <c:pt idx="108">
                  <c:v>5.7016429999999998</c:v>
                </c:pt>
                <c:pt idx="109">
                  <c:v>5.7942869999999997</c:v>
                </c:pt>
                <c:pt idx="110">
                  <c:v>5.8884369999999997</c:v>
                </c:pt>
                <c:pt idx="111">
                  <c:v>5.9841160000000002</c:v>
                </c:pt>
                <c:pt idx="112">
                  <c:v>6.0813499999999996</c:v>
                </c:pt>
                <c:pt idx="113">
                  <c:v>6.1801640000000004</c:v>
                </c:pt>
                <c:pt idx="114">
                  <c:v>6.2805840000000002</c:v>
                </c:pt>
                <c:pt idx="115">
                  <c:v>6.3826349999999996</c:v>
                </c:pt>
                <c:pt idx="116">
                  <c:v>6.4863439999999999</c:v>
                </c:pt>
                <c:pt idx="117">
                  <c:v>6.5917389999999996</c:v>
                </c:pt>
                <c:pt idx="118">
                  <c:v>6.6988459999999996</c:v>
                </c:pt>
                <c:pt idx="119">
                  <c:v>6.8076939999999997</c:v>
                </c:pt>
                <c:pt idx="120">
                  <c:v>6.91831</c:v>
                </c:pt>
                <c:pt idx="121">
                  <c:v>7.0307230000000001</c:v>
                </c:pt>
                <c:pt idx="122">
                  <c:v>7.1449629999999997</c:v>
                </c:pt>
                <c:pt idx="123">
                  <c:v>7.2610599999999996</c:v>
                </c:pt>
                <c:pt idx="124">
                  <c:v>7.3790420000000001</c:v>
                </c:pt>
                <c:pt idx="125">
                  <c:v>7.4989420000000004</c:v>
                </c:pt>
                <c:pt idx="126">
                  <c:v>7.6207900000000004</c:v>
                </c:pt>
                <c:pt idx="127">
                  <c:v>7.744618</c:v>
                </c:pt>
                <c:pt idx="128">
                  <c:v>7.8704580000000002</c:v>
                </c:pt>
                <c:pt idx="129">
                  <c:v>7.9983430000000002</c:v>
                </c:pt>
                <c:pt idx="130">
                  <c:v>8.1283049999999992</c:v>
                </c:pt>
                <c:pt idx="131">
                  <c:v>8.2603790000000004</c:v>
                </c:pt>
                <c:pt idx="132">
                  <c:v>8.3946000000000005</c:v>
                </c:pt>
                <c:pt idx="133">
                  <c:v>8.5310009999999998</c:v>
                </c:pt>
                <c:pt idx="134">
                  <c:v>8.6696190000000009</c:v>
                </c:pt>
                <c:pt idx="135">
                  <c:v>8.8104890000000005</c:v>
                </c:pt>
                <c:pt idx="136">
                  <c:v>8.9536479999999994</c:v>
                </c:pt>
                <c:pt idx="137">
                  <c:v>9.0991330000000001</c:v>
                </c:pt>
                <c:pt idx="138">
                  <c:v>9.2469819999999991</c:v>
                </c:pt>
                <c:pt idx="139">
                  <c:v>9.3972329999999999</c:v>
                </c:pt>
                <c:pt idx="140">
                  <c:v>9.5499259999999992</c:v>
                </c:pt>
                <c:pt idx="141">
                  <c:v>9.7050999999999998</c:v>
                </c:pt>
                <c:pt idx="142">
                  <c:v>9.8627950000000002</c:v>
                </c:pt>
              </c:numCache>
            </c:numRef>
          </c:xVal>
          <c:yVal>
            <c:numRef>
              <c:f>副振動計!$H$4:$H$146</c:f>
              <c:numCache>
                <c:formatCode>General</c:formatCode>
                <c:ptCount val="143"/>
                <c:pt idx="0">
                  <c:v>0.77754769999999995</c:v>
                </c:pt>
                <c:pt idx="1">
                  <c:v>0.8969395</c:v>
                </c:pt>
                <c:pt idx="2">
                  <c:v>0.76858249999999995</c:v>
                </c:pt>
                <c:pt idx="3">
                  <c:v>0.90479660000000006</c:v>
                </c:pt>
                <c:pt idx="4">
                  <c:v>0.76174989999999998</c:v>
                </c:pt>
                <c:pt idx="5">
                  <c:v>0.90515800000000002</c:v>
                </c:pt>
                <c:pt idx="6">
                  <c:v>0.77628890000000006</c:v>
                </c:pt>
                <c:pt idx="7">
                  <c:v>0.89013129999999996</c:v>
                </c:pt>
                <c:pt idx="8">
                  <c:v>0.80258390000000002</c:v>
                </c:pt>
                <c:pt idx="9">
                  <c:v>0.86683900000000003</c:v>
                </c:pt>
                <c:pt idx="10">
                  <c:v>0.81556709999999999</c:v>
                </c:pt>
                <c:pt idx="11">
                  <c:v>0.8349915</c:v>
                </c:pt>
                <c:pt idx="12">
                  <c:v>0.84644730000000001</c:v>
                </c:pt>
                <c:pt idx="13">
                  <c:v>0.81340790000000007</c:v>
                </c:pt>
                <c:pt idx="14">
                  <c:v>0.88331249999999994</c:v>
                </c:pt>
                <c:pt idx="15">
                  <c:v>0.7744953</c:v>
                </c:pt>
                <c:pt idx="16">
                  <c:v>0.90492919999999999</c:v>
                </c:pt>
                <c:pt idx="17">
                  <c:v>0.77491240000000006</c:v>
                </c:pt>
                <c:pt idx="18">
                  <c:v>0.89601730000000002</c:v>
                </c:pt>
                <c:pt idx="19">
                  <c:v>0.79731640000000004</c:v>
                </c:pt>
                <c:pt idx="20">
                  <c:v>0.87283549999999999</c:v>
                </c:pt>
                <c:pt idx="21">
                  <c:v>0.84264329999999998</c:v>
                </c:pt>
                <c:pt idx="22">
                  <c:v>0.82278660000000003</c:v>
                </c:pt>
                <c:pt idx="23">
                  <c:v>0.87861990000000001</c:v>
                </c:pt>
                <c:pt idx="24">
                  <c:v>0.7772521</c:v>
                </c:pt>
                <c:pt idx="25">
                  <c:v>0.89973019999999992</c:v>
                </c:pt>
                <c:pt idx="26">
                  <c:v>0.77397150000000003</c:v>
                </c:pt>
                <c:pt idx="27">
                  <c:v>0.89008120000000002</c:v>
                </c:pt>
                <c:pt idx="28">
                  <c:v>0.79167379999999998</c:v>
                </c:pt>
                <c:pt idx="29">
                  <c:v>0.88384339999999995</c:v>
                </c:pt>
                <c:pt idx="30">
                  <c:v>0.79552110000000009</c:v>
                </c:pt>
                <c:pt idx="31">
                  <c:v>0.83992420000000001</c:v>
                </c:pt>
                <c:pt idx="32">
                  <c:v>0.8550951</c:v>
                </c:pt>
                <c:pt idx="33">
                  <c:v>0.79736720000000005</c:v>
                </c:pt>
                <c:pt idx="34">
                  <c:v>0.88269310000000001</c:v>
                </c:pt>
                <c:pt idx="35">
                  <c:v>0.78245029999999993</c:v>
                </c:pt>
                <c:pt idx="36">
                  <c:v>0.90763919999999998</c:v>
                </c:pt>
                <c:pt idx="37">
                  <c:v>0.7639243</c:v>
                </c:pt>
                <c:pt idx="38">
                  <c:v>0.90758700000000003</c:v>
                </c:pt>
                <c:pt idx="39">
                  <c:v>0.76471849999999997</c:v>
                </c:pt>
                <c:pt idx="40">
                  <c:v>0.88947960000000004</c:v>
                </c:pt>
                <c:pt idx="41">
                  <c:v>0.82241529999999996</c:v>
                </c:pt>
                <c:pt idx="42">
                  <c:v>0.81591619999999998</c:v>
                </c:pt>
                <c:pt idx="43">
                  <c:v>0.86391679999999993</c:v>
                </c:pt>
                <c:pt idx="44">
                  <c:v>0.79415790000000008</c:v>
                </c:pt>
                <c:pt idx="45">
                  <c:v>0.91401959999999993</c:v>
                </c:pt>
                <c:pt idx="46">
                  <c:v>0.74998589999999998</c:v>
                </c:pt>
                <c:pt idx="47">
                  <c:v>0.93310760000000004</c:v>
                </c:pt>
                <c:pt idx="48">
                  <c:v>0.75753229999999994</c:v>
                </c:pt>
                <c:pt idx="49">
                  <c:v>0.99173990000000001</c:v>
                </c:pt>
                <c:pt idx="50">
                  <c:v>0.77993309999999993</c:v>
                </c:pt>
                <c:pt idx="51">
                  <c:v>1.0496020000000001</c:v>
                </c:pt>
                <c:pt idx="52">
                  <c:v>0.75406899999999999</c:v>
                </c:pt>
                <c:pt idx="53">
                  <c:v>0.97687590000000002</c:v>
                </c:pt>
                <c:pt idx="54">
                  <c:v>0.914682</c:v>
                </c:pt>
                <c:pt idx="55">
                  <c:v>0.73727380000000009</c:v>
                </c:pt>
                <c:pt idx="56">
                  <c:v>0.88817170000000001</c:v>
                </c:pt>
                <c:pt idx="57">
                  <c:v>0.83269380000000004</c:v>
                </c:pt>
                <c:pt idx="58">
                  <c:v>0.80202020000000007</c:v>
                </c:pt>
                <c:pt idx="59">
                  <c:v>0.88795780000000002</c:v>
                </c:pt>
                <c:pt idx="60">
                  <c:v>0.77475710000000009</c:v>
                </c:pt>
                <c:pt idx="61">
                  <c:v>0.8751355999999999</c:v>
                </c:pt>
                <c:pt idx="62">
                  <c:v>0.89687450000000002</c:v>
                </c:pt>
                <c:pt idx="63">
                  <c:v>0.74311090000000002</c:v>
                </c:pt>
                <c:pt idx="64">
                  <c:v>0.88045240000000002</c:v>
                </c:pt>
                <c:pt idx="65">
                  <c:v>0.80482149999999997</c:v>
                </c:pt>
                <c:pt idx="66">
                  <c:v>0.84665790000000007</c:v>
                </c:pt>
                <c:pt idx="67">
                  <c:v>0.86758639999999998</c:v>
                </c:pt>
                <c:pt idx="68">
                  <c:v>0.73930629999999997</c:v>
                </c:pt>
                <c:pt idx="69">
                  <c:v>0.90964649999999991</c:v>
                </c:pt>
                <c:pt idx="70">
                  <c:v>0.75502950000000002</c:v>
                </c:pt>
                <c:pt idx="71">
                  <c:v>0.92129420000000006</c:v>
                </c:pt>
                <c:pt idx="72">
                  <c:v>0.87200699999999998</c:v>
                </c:pt>
                <c:pt idx="73">
                  <c:v>0.73955550000000003</c:v>
                </c:pt>
                <c:pt idx="74">
                  <c:v>0.91537219999999997</c:v>
                </c:pt>
                <c:pt idx="75">
                  <c:v>0.88080460000000005</c:v>
                </c:pt>
                <c:pt idx="76">
                  <c:v>0.76324879999999995</c:v>
                </c:pt>
                <c:pt idx="77">
                  <c:v>0.9429462999999999</c:v>
                </c:pt>
                <c:pt idx="78">
                  <c:v>0.71884749999999997</c:v>
                </c:pt>
                <c:pt idx="79">
                  <c:v>0.93403930000000002</c:v>
                </c:pt>
                <c:pt idx="80">
                  <c:v>0.78965940000000001</c:v>
                </c:pt>
                <c:pt idx="81">
                  <c:v>0.83088400000000007</c:v>
                </c:pt>
                <c:pt idx="82">
                  <c:v>0.95901910000000001</c:v>
                </c:pt>
                <c:pt idx="83">
                  <c:v>0.83713419999999994</c:v>
                </c:pt>
                <c:pt idx="84">
                  <c:v>0.85520809999999992</c:v>
                </c:pt>
                <c:pt idx="85">
                  <c:v>0.95982690000000004</c:v>
                </c:pt>
                <c:pt idx="86">
                  <c:v>0.67958929999999995</c:v>
                </c:pt>
                <c:pt idx="87">
                  <c:v>1.0088110000000001</c:v>
                </c:pt>
                <c:pt idx="88">
                  <c:v>0.75937100000000002</c:v>
                </c:pt>
                <c:pt idx="89">
                  <c:v>0.66256460000000006</c:v>
                </c:pt>
                <c:pt idx="90">
                  <c:v>0.99510019999999999</c:v>
                </c:pt>
                <c:pt idx="91">
                  <c:v>1.0235940000000001</c:v>
                </c:pt>
                <c:pt idx="92">
                  <c:v>0.66293400000000002</c:v>
                </c:pt>
                <c:pt idx="93">
                  <c:v>1.061957</c:v>
                </c:pt>
                <c:pt idx="94">
                  <c:v>1.1231089999999999</c:v>
                </c:pt>
                <c:pt idx="95">
                  <c:v>0.65199960000000001</c:v>
                </c:pt>
                <c:pt idx="96">
                  <c:v>2.4627289999999999</c:v>
                </c:pt>
                <c:pt idx="97">
                  <c:v>10.557979999999999</c:v>
                </c:pt>
                <c:pt idx="98">
                  <c:v>15.319690000000001</c:v>
                </c:pt>
                <c:pt idx="99">
                  <c:v>28.420099999999998</c:v>
                </c:pt>
                <c:pt idx="100">
                  <c:v>25.367000000000001</c:v>
                </c:pt>
                <c:pt idx="101">
                  <c:v>9.8389640000000007</c:v>
                </c:pt>
                <c:pt idx="102">
                  <c:v>9.2306730000000012</c:v>
                </c:pt>
                <c:pt idx="103">
                  <c:v>9.5056429999999992</c:v>
                </c:pt>
                <c:pt idx="104">
                  <c:v>8.748918999999999</c:v>
                </c:pt>
                <c:pt idx="105">
                  <c:v>9.0949120000000008</c:v>
                </c:pt>
                <c:pt idx="106">
                  <c:v>10.396409999999999</c:v>
                </c:pt>
                <c:pt idx="107">
                  <c:v>14.343729999999999</c:v>
                </c:pt>
                <c:pt idx="108">
                  <c:v>19.09712</c:v>
                </c:pt>
                <c:pt idx="109">
                  <c:v>19.817360000000001</c:v>
                </c:pt>
                <c:pt idx="110">
                  <c:v>13.15457</c:v>
                </c:pt>
                <c:pt idx="111">
                  <c:v>5.8121319999999992</c:v>
                </c:pt>
                <c:pt idx="112">
                  <c:v>3.8289</c:v>
                </c:pt>
                <c:pt idx="113">
                  <c:v>3.2432319999999999</c:v>
                </c:pt>
                <c:pt idx="114">
                  <c:v>1.828983</c:v>
                </c:pt>
                <c:pt idx="115">
                  <c:v>1.300522</c:v>
                </c:pt>
                <c:pt idx="116">
                  <c:v>1.3188900000000001</c:v>
                </c:pt>
                <c:pt idx="117">
                  <c:v>2.1386019999999997</c:v>
                </c:pt>
                <c:pt idx="118">
                  <c:v>1.193516</c:v>
                </c:pt>
                <c:pt idx="119">
                  <c:v>1.043069</c:v>
                </c:pt>
                <c:pt idx="120">
                  <c:v>0.7836149</c:v>
                </c:pt>
                <c:pt idx="121">
                  <c:v>0.60213810000000001</c:v>
                </c:pt>
                <c:pt idx="122">
                  <c:v>0.85821990000000004</c:v>
                </c:pt>
                <c:pt idx="123">
                  <c:v>0.63540589999999997</c:v>
                </c:pt>
                <c:pt idx="124">
                  <c:v>0.85539850000000006</c:v>
                </c:pt>
                <c:pt idx="125">
                  <c:v>0.6898567000000001</c:v>
                </c:pt>
                <c:pt idx="126">
                  <c:v>1.111002</c:v>
                </c:pt>
                <c:pt idx="127">
                  <c:v>1.704677</c:v>
                </c:pt>
                <c:pt idx="128">
                  <c:v>0.1072911</c:v>
                </c:pt>
                <c:pt idx="129">
                  <c:v>0.95658810000000005</c:v>
                </c:pt>
                <c:pt idx="130">
                  <c:v>1.212348</c:v>
                </c:pt>
                <c:pt idx="131">
                  <c:v>1.161446</c:v>
                </c:pt>
                <c:pt idx="132">
                  <c:v>1.193635</c:v>
                </c:pt>
                <c:pt idx="133">
                  <c:v>0.81146160000000001</c:v>
                </c:pt>
                <c:pt idx="134">
                  <c:v>0.38932799999999995</c:v>
                </c:pt>
                <c:pt idx="135">
                  <c:v>1.415114</c:v>
                </c:pt>
                <c:pt idx="136">
                  <c:v>1.5017360000000002</c:v>
                </c:pt>
                <c:pt idx="137">
                  <c:v>0.1854111</c:v>
                </c:pt>
                <c:pt idx="138">
                  <c:v>0.60903119999999999</c:v>
                </c:pt>
                <c:pt idx="139">
                  <c:v>0.64788780000000001</c:v>
                </c:pt>
                <c:pt idx="140">
                  <c:v>0.82608239999999999</c:v>
                </c:pt>
                <c:pt idx="141">
                  <c:v>1.1129659999999999</c:v>
                </c:pt>
                <c:pt idx="142">
                  <c:v>0.59602009999999994</c:v>
                </c:pt>
              </c:numCache>
            </c:numRef>
          </c:yVal>
          <c:smooth val="1"/>
          <c:extLst>
            <c:ext xmlns:c16="http://schemas.microsoft.com/office/drawing/2014/chart" uri="{C3380CC4-5D6E-409C-BE32-E72D297353CC}">
              <c16:uniqueId val="{00000006-B8DF-4B46-BB08-C5B84411FC53}"/>
            </c:ext>
          </c:extLst>
        </c:ser>
        <c:ser>
          <c:idx val="0"/>
          <c:order val="7"/>
          <c:tx>
            <c:strRef>
              <c:f>副振動計!$I$3</c:f>
              <c:strCache>
                <c:ptCount val="1"/>
                <c:pt idx="0">
                  <c:v>50KΩ</c:v>
                </c:pt>
              </c:strCache>
            </c:strRef>
          </c:tx>
          <c:spPr>
            <a:ln w="19050" cap="rnd">
              <a:solidFill>
                <a:schemeClr val="accent1"/>
              </a:solidFill>
              <a:round/>
            </a:ln>
            <a:effectLst/>
          </c:spPr>
          <c:marker>
            <c:symbol val="none"/>
          </c:marker>
          <c:xVal>
            <c:numRef>
              <c:f>副振動計!$A$4:$A$146</c:f>
              <c:numCache>
                <c:formatCode>General</c:formatCode>
                <c:ptCount val="143"/>
                <c:pt idx="0">
                  <c:v>1</c:v>
                </c:pt>
                <c:pt idx="1">
                  <c:v>1.016249</c:v>
                </c:pt>
                <c:pt idx="2">
                  <c:v>1.032761</c:v>
                </c:pt>
                <c:pt idx="3">
                  <c:v>1.049542</c:v>
                </c:pt>
                <c:pt idx="4">
                  <c:v>1.0665960000000001</c:v>
                </c:pt>
                <c:pt idx="5">
                  <c:v>1.0839270000000001</c:v>
                </c:pt>
                <c:pt idx="6">
                  <c:v>1.101539</c:v>
                </c:pt>
                <c:pt idx="7">
                  <c:v>1.1194379999999999</c:v>
                </c:pt>
                <c:pt idx="8">
                  <c:v>1.1376269999999999</c:v>
                </c:pt>
                <c:pt idx="9">
                  <c:v>1.156112</c:v>
                </c:pt>
                <c:pt idx="10">
                  <c:v>1.174898</c:v>
                </c:pt>
                <c:pt idx="11">
                  <c:v>1.193988</c:v>
                </c:pt>
                <c:pt idx="12">
                  <c:v>1.2133890000000001</c:v>
                </c:pt>
                <c:pt idx="13">
                  <c:v>1.2331049999999999</c:v>
                </c:pt>
                <c:pt idx="14">
                  <c:v>1.2531410000000001</c:v>
                </c:pt>
                <c:pt idx="15">
                  <c:v>1.2735030000000001</c:v>
                </c:pt>
                <c:pt idx="16">
                  <c:v>1.2941959999999999</c:v>
                </c:pt>
                <c:pt idx="17">
                  <c:v>1.3152250000000001</c:v>
                </c:pt>
                <c:pt idx="18">
                  <c:v>1.3365959999999999</c:v>
                </c:pt>
                <c:pt idx="19">
                  <c:v>1.3583130000000001</c:v>
                </c:pt>
                <c:pt idx="20">
                  <c:v>1.3803840000000001</c:v>
                </c:pt>
                <c:pt idx="21">
                  <c:v>1.402814</c:v>
                </c:pt>
                <c:pt idx="22">
                  <c:v>1.425608</c:v>
                </c:pt>
                <c:pt idx="23">
                  <c:v>1.4487719999999999</c:v>
                </c:pt>
                <c:pt idx="24">
                  <c:v>1.472313</c:v>
                </c:pt>
                <c:pt idx="25">
                  <c:v>1.4962359999999999</c:v>
                </c:pt>
                <c:pt idx="26">
                  <c:v>1.520548</c:v>
                </c:pt>
                <c:pt idx="27">
                  <c:v>1.5452539999999999</c:v>
                </c:pt>
                <c:pt idx="28">
                  <c:v>1.570363</c:v>
                </c:pt>
                <c:pt idx="29">
                  <c:v>1.595879</c:v>
                </c:pt>
                <c:pt idx="30">
                  <c:v>1.62181</c:v>
                </c:pt>
                <c:pt idx="31">
                  <c:v>1.6481619999999999</c:v>
                </c:pt>
                <c:pt idx="32">
                  <c:v>1.6749430000000001</c:v>
                </c:pt>
                <c:pt idx="33">
                  <c:v>1.702159</c:v>
                </c:pt>
                <c:pt idx="34">
                  <c:v>1.729816</c:v>
                </c:pt>
                <c:pt idx="35">
                  <c:v>1.757924</c:v>
                </c:pt>
                <c:pt idx="36">
                  <c:v>1.7864880000000001</c:v>
                </c:pt>
                <c:pt idx="37">
                  <c:v>1.8155159999999999</c:v>
                </c:pt>
                <c:pt idx="38">
                  <c:v>1.8450150000000001</c:v>
                </c:pt>
                <c:pt idx="39">
                  <c:v>1.874995</c:v>
                </c:pt>
                <c:pt idx="40">
                  <c:v>1.9054610000000001</c:v>
                </c:pt>
                <c:pt idx="41">
                  <c:v>1.9364220000000001</c:v>
                </c:pt>
                <c:pt idx="42">
                  <c:v>1.967886</c:v>
                </c:pt>
                <c:pt idx="43">
                  <c:v>1.999862</c:v>
                </c:pt>
                <c:pt idx="44">
                  <c:v>2.0323570000000002</c:v>
                </c:pt>
                <c:pt idx="45">
                  <c:v>2.0653800000000002</c:v>
                </c:pt>
                <c:pt idx="46">
                  <c:v>2.0989399999999998</c:v>
                </c:pt>
                <c:pt idx="47">
                  <c:v>2.1330450000000001</c:v>
                </c:pt>
                <c:pt idx="48">
                  <c:v>2.1677040000000001</c:v>
                </c:pt>
                <c:pt idx="49">
                  <c:v>2.2029260000000002</c:v>
                </c:pt>
                <c:pt idx="50">
                  <c:v>2.238721</c:v>
                </c:pt>
                <c:pt idx="51">
                  <c:v>2.2750970000000001</c:v>
                </c:pt>
                <c:pt idx="52">
                  <c:v>2.312065</c:v>
                </c:pt>
                <c:pt idx="53">
                  <c:v>2.3496329999999999</c:v>
                </c:pt>
                <c:pt idx="54">
                  <c:v>2.3878110000000001</c:v>
                </c:pt>
                <c:pt idx="55">
                  <c:v>2.4266100000000002</c:v>
                </c:pt>
                <c:pt idx="56">
                  <c:v>2.4660389999999999</c:v>
                </c:pt>
                <c:pt idx="57">
                  <c:v>2.5061089999999999</c:v>
                </c:pt>
                <c:pt idx="58">
                  <c:v>2.5468299999999999</c:v>
                </c:pt>
                <c:pt idx="59">
                  <c:v>2.5882130000000001</c:v>
                </c:pt>
                <c:pt idx="60">
                  <c:v>2.6302680000000001</c:v>
                </c:pt>
                <c:pt idx="61">
                  <c:v>2.673006</c:v>
                </c:pt>
                <c:pt idx="62">
                  <c:v>2.7164389999999998</c:v>
                </c:pt>
                <c:pt idx="63">
                  <c:v>2.7605780000000002</c:v>
                </c:pt>
                <c:pt idx="64">
                  <c:v>2.805434</c:v>
                </c:pt>
                <c:pt idx="65">
                  <c:v>2.8510179999999998</c:v>
                </c:pt>
                <c:pt idx="66">
                  <c:v>2.8973439999999999</c:v>
                </c:pt>
                <c:pt idx="67">
                  <c:v>2.9444219999999999</c:v>
                </c:pt>
                <c:pt idx="68">
                  <c:v>2.9922650000000002</c:v>
                </c:pt>
                <c:pt idx="69">
                  <c:v>3.0408849999999998</c:v>
                </c:pt>
                <c:pt idx="70">
                  <c:v>3.0902949999999998</c:v>
                </c:pt>
                <c:pt idx="71">
                  <c:v>3.1405090000000002</c:v>
                </c:pt>
                <c:pt idx="72">
                  <c:v>3.191538</c:v>
                </c:pt>
                <c:pt idx="73">
                  <c:v>3.2433960000000002</c:v>
                </c:pt>
                <c:pt idx="74">
                  <c:v>3.2960970000000001</c:v>
                </c:pt>
                <c:pt idx="75">
                  <c:v>3.3496540000000001</c:v>
                </c:pt>
                <c:pt idx="76">
                  <c:v>3.4040819999999998</c:v>
                </c:pt>
                <c:pt idx="77">
                  <c:v>3.4593940000000001</c:v>
                </c:pt>
                <c:pt idx="78">
                  <c:v>3.5156040000000002</c:v>
                </c:pt>
                <c:pt idx="79">
                  <c:v>3.5727280000000001</c:v>
                </c:pt>
                <c:pt idx="80">
                  <c:v>3.6307809999999998</c:v>
                </c:pt>
                <c:pt idx="81">
                  <c:v>3.6897760000000002</c:v>
                </c:pt>
                <c:pt idx="82">
                  <c:v>3.74973</c:v>
                </c:pt>
                <c:pt idx="83">
                  <c:v>3.8106580000000001</c:v>
                </c:pt>
                <c:pt idx="84">
                  <c:v>3.872576</c:v>
                </c:pt>
                <c:pt idx="85">
                  <c:v>3.9355009999999999</c:v>
                </c:pt>
                <c:pt idx="86">
                  <c:v>3.999447</c:v>
                </c:pt>
                <c:pt idx="87">
                  <c:v>4.0644330000000002</c:v>
                </c:pt>
                <c:pt idx="88">
                  <c:v>4.1304749999999997</c:v>
                </c:pt>
                <c:pt idx="89">
                  <c:v>4.1975899999999999</c:v>
                </c:pt>
                <c:pt idx="90">
                  <c:v>4.2657949999999998</c:v>
                </c:pt>
                <c:pt idx="91">
                  <c:v>4.3351090000000001</c:v>
                </c:pt>
                <c:pt idx="92">
                  <c:v>4.4055489999999997</c:v>
                </c:pt>
                <c:pt idx="93">
                  <c:v>4.4771330000000003</c:v>
                </c:pt>
                <c:pt idx="94">
                  <c:v>4.5498810000000001</c:v>
                </c:pt>
                <c:pt idx="95">
                  <c:v>4.6238099999999998</c:v>
                </c:pt>
                <c:pt idx="96">
                  <c:v>4.6989409999999996</c:v>
                </c:pt>
                <c:pt idx="97">
                  <c:v>4.7752929999999996</c:v>
                </c:pt>
                <c:pt idx="98">
                  <c:v>4.8528849999999997</c:v>
                </c:pt>
                <c:pt idx="99">
                  <c:v>4.9317380000000002</c:v>
                </c:pt>
                <c:pt idx="100">
                  <c:v>5.0118720000000003</c:v>
                </c:pt>
                <c:pt idx="101">
                  <c:v>5.0933089999999996</c:v>
                </c:pt>
                <c:pt idx="102">
                  <c:v>5.1760679999999999</c:v>
                </c:pt>
                <c:pt idx="103">
                  <c:v>5.260173</c:v>
                </c:pt>
                <c:pt idx="104">
                  <c:v>5.3456440000000001</c:v>
                </c:pt>
                <c:pt idx="105">
                  <c:v>5.4325029999999996</c:v>
                </c:pt>
                <c:pt idx="106">
                  <c:v>5.5207740000000003</c:v>
                </c:pt>
                <c:pt idx="107">
                  <c:v>5.6104799999999999</c:v>
                </c:pt>
                <c:pt idx="108">
                  <c:v>5.7016429999999998</c:v>
                </c:pt>
                <c:pt idx="109">
                  <c:v>5.7942869999999997</c:v>
                </c:pt>
                <c:pt idx="110">
                  <c:v>5.8884369999999997</c:v>
                </c:pt>
                <c:pt idx="111">
                  <c:v>5.9841160000000002</c:v>
                </c:pt>
                <c:pt idx="112">
                  <c:v>6.0813499999999996</c:v>
                </c:pt>
                <c:pt idx="113">
                  <c:v>6.1801640000000004</c:v>
                </c:pt>
                <c:pt idx="114">
                  <c:v>6.2805840000000002</c:v>
                </c:pt>
                <c:pt idx="115">
                  <c:v>6.3826349999999996</c:v>
                </c:pt>
                <c:pt idx="116">
                  <c:v>6.4863439999999999</c:v>
                </c:pt>
                <c:pt idx="117">
                  <c:v>6.5917389999999996</c:v>
                </c:pt>
                <c:pt idx="118">
                  <c:v>6.6988459999999996</c:v>
                </c:pt>
                <c:pt idx="119">
                  <c:v>6.8076939999999997</c:v>
                </c:pt>
                <c:pt idx="120">
                  <c:v>6.91831</c:v>
                </c:pt>
                <c:pt idx="121">
                  <c:v>7.0307230000000001</c:v>
                </c:pt>
                <c:pt idx="122">
                  <c:v>7.1449629999999997</c:v>
                </c:pt>
                <c:pt idx="123">
                  <c:v>7.2610599999999996</c:v>
                </c:pt>
                <c:pt idx="124">
                  <c:v>7.3790420000000001</c:v>
                </c:pt>
                <c:pt idx="125">
                  <c:v>7.4989420000000004</c:v>
                </c:pt>
                <c:pt idx="126">
                  <c:v>7.6207900000000004</c:v>
                </c:pt>
                <c:pt idx="127">
                  <c:v>7.744618</c:v>
                </c:pt>
                <c:pt idx="128">
                  <c:v>7.8704580000000002</c:v>
                </c:pt>
                <c:pt idx="129">
                  <c:v>7.9983430000000002</c:v>
                </c:pt>
                <c:pt idx="130">
                  <c:v>8.1283049999999992</c:v>
                </c:pt>
                <c:pt idx="131">
                  <c:v>8.2603790000000004</c:v>
                </c:pt>
                <c:pt idx="132">
                  <c:v>8.3946000000000005</c:v>
                </c:pt>
                <c:pt idx="133">
                  <c:v>8.5310009999999998</c:v>
                </c:pt>
                <c:pt idx="134">
                  <c:v>8.6696190000000009</c:v>
                </c:pt>
                <c:pt idx="135">
                  <c:v>8.8104890000000005</c:v>
                </c:pt>
                <c:pt idx="136">
                  <c:v>8.9536479999999994</c:v>
                </c:pt>
                <c:pt idx="137">
                  <c:v>9.0991330000000001</c:v>
                </c:pt>
                <c:pt idx="138">
                  <c:v>9.2469819999999991</c:v>
                </c:pt>
                <c:pt idx="139">
                  <c:v>9.3972329999999999</c:v>
                </c:pt>
                <c:pt idx="140">
                  <c:v>9.5499259999999992</c:v>
                </c:pt>
                <c:pt idx="141">
                  <c:v>9.7050999999999998</c:v>
                </c:pt>
                <c:pt idx="142">
                  <c:v>9.8627950000000002</c:v>
                </c:pt>
              </c:numCache>
            </c:numRef>
          </c:xVal>
          <c:yVal>
            <c:numRef>
              <c:f>副振動計!$I$4:$I$146</c:f>
              <c:numCache>
                <c:formatCode>General</c:formatCode>
                <c:ptCount val="143"/>
                <c:pt idx="0">
                  <c:v>0.87529729999999994</c:v>
                </c:pt>
                <c:pt idx="1">
                  <c:v>1.026937</c:v>
                </c:pt>
                <c:pt idx="2">
                  <c:v>0.89877359999999995</c:v>
                </c:pt>
                <c:pt idx="3">
                  <c:v>1.0145919999999999</c:v>
                </c:pt>
                <c:pt idx="4">
                  <c:v>0.90341690000000008</c:v>
                </c:pt>
                <c:pt idx="5">
                  <c:v>0.99368219999999996</c:v>
                </c:pt>
                <c:pt idx="6">
                  <c:v>0.91431839999999998</c:v>
                </c:pt>
                <c:pt idx="7">
                  <c:v>0.99519259999999998</c:v>
                </c:pt>
                <c:pt idx="8">
                  <c:v>0.93982209999999999</c:v>
                </c:pt>
                <c:pt idx="9">
                  <c:v>0.94394320000000009</c:v>
                </c:pt>
                <c:pt idx="10">
                  <c:v>0.99250919999999998</c:v>
                </c:pt>
                <c:pt idx="11">
                  <c:v>0.91491489999999998</c:v>
                </c:pt>
                <c:pt idx="12">
                  <c:v>1.0027170000000001</c:v>
                </c:pt>
                <c:pt idx="13">
                  <c:v>0.91333149999999996</c:v>
                </c:pt>
                <c:pt idx="14">
                  <c:v>1.0267650000000001</c:v>
                </c:pt>
                <c:pt idx="15">
                  <c:v>0.88995899999999994</c:v>
                </c:pt>
                <c:pt idx="16">
                  <c:v>1.0333489999999999</c:v>
                </c:pt>
                <c:pt idx="17">
                  <c:v>0.88294820000000007</c:v>
                </c:pt>
                <c:pt idx="18">
                  <c:v>1.036375</c:v>
                </c:pt>
                <c:pt idx="19">
                  <c:v>0.888351</c:v>
                </c:pt>
                <c:pt idx="20">
                  <c:v>1.0356959999999999</c:v>
                </c:pt>
                <c:pt idx="21">
                  <c:v>0.91146969999999994</c:v>
                </c:pt>
                <c:pt idx="22">
                  <c:v>1.008211</c:v>
                </c:pt>
                <c:pt idx="23">
                  <c:v>0.94601369999999996</c:v>
                </c:pt>
                <c:pt idx="24">
                  <c:v>0.95664899999999997</c:v>
                </c:pt>
                <c:pt idx="25">
                  <c:v>0.9726496</c:v>
                </c:pt>
                <c:pt idx="26">
                  <c:v>0.91982809999999993</c:v>
                </c:pt>
                <c:pt idx="27">
                  <c:v>1.0283710000000001</c:v>
                </c:pt>
                <c:pt idx="28">
                  <c:v>0.89030719999999997</c:v>
                </c:pt>
                <c:pt idx="29">
                  <c:v>1.0341600000000002</c:v>
                </c:pt>
                <c:pt idx="30">
                  <c:v>0.89107989999999992</c:v>
                </c:pt>
                <c:pt idx="31">
                  <c:v>1.0152730000000001</c:v>
                </c:pt>
                <c:pt idx="32">
                  <c:v>0.93353350000000002</c:v>
                </c:pt>
                <c:pt idx="33">
                  <c:v>0.9509223</c:v>
                </c:pt>
                <c:pt idx="34">
                  <c:v>1.022405</c:v>
                </c:pt>
                <c:pt idx="35">
                  <c:v>0.87556719999999999</c:v>
                </c:pt>
                <c:pt idx="36">
                  <c:v>1.0368219999999999</c:v>
                </c:pt>
                <c:pt idx="37">
                  <c:v>0.90511940000000002</c:v>
                </c:pt>
                <c:pt idx="38">
                  <c:v>0.96990080000000001</c:v>
                </c:pt>
                <c:pt idx="39">
                  <c:v>0.95431389999999994</c:v>
                </c:pt>
                <c:pt idx="40">
                  <c:v>0.9615807999999999</c:v>
                </c:pt>
                <c:pt idx="41">
                  <c:v>0.95337450000000001</c:v>
                </c:pt>
                <c:pt idx="42">
                  <c:v>0.94015090000000001</c:v>
                </c:pt>
                <c:pt idx="43">
                  <c:v>1.0249760000000001</c:v>
                </c:pt>
                <c:pt idx="44">
                  <c:v>0.87290909999999999</c:v>
                </c:pt>
                <c:pt idx="45">
                  <c:v>1.0520940000000001</c:v>
                </c:pt>
                <c:pt idx="46">
                  <c:v>0.88351959999999996</c:v>
                </c:pt>
                <c:pt idx="47">
                  <c:v>1.025029</c:v>
                </c:pt>
                <c:pt idx="48">
                  <c:v>1.006537</c:v>
                </c:pt>
                <c:pt idx="49">
                  <c:v>1.0282360000000001</c:v>
                </c:pt>
                <c:pt idx="50">
                  <c:v>1.2025889999999999</c:v>
                </c:pt>
                <c:pt idx="51">
                  <c:v>0.66808299999999998</c:v>
                </c:pt>
                <c:pt idx="52">
                  <c:v>0.87339869999999997</c:v>
                </c:pt>
                <c:pt idx="53">
                  <c:v>0.70255000000000001</c:v>
                </c:pt>
                <c:pt idx="54">
                  <c:v>0.81871749999999999</c:v>
                </c:pt>
                <c:pt idx="55">
                  <c:v>0.92527720000000002</c:v>
                </c:pt>
                <c:pt idx="56">
                  <c:v>1.039714</c:v>
                </c:pt>
                <c:pt idx="57">
                  <c:v>0.92243259999999994</c:v>
                </c:pt>
                <c:pt idx="58">
                  <c:v>0.9466116</c:v>
                </c:pt>
                <c:pt idx="59">
                  <c:v>0.96103939999999999</c:v>
                </c:pt>
                <c:pt idx="60">
                  <c:v>0.88657569999999997</c:v>
                </c:pt>
                <c:pt idx="61">
                  <c:v>1.0486790000000001</c:v>
                </c:pt>
                <c:pt idx="62">
                  <c:v>0.88512080000000004</c:v>
                </c:pt>
                <c:pt idx="63">
                  <c:v>1.050942</c:v>
                </c:pt>
                <c:pt idx="64">
                  <c:v>1.037598</c:v>
                </c:pt>
                <c:pt idx="65">
                  <c:v>0.84459139999999999</c:v>
                </c:pt>
                <c:pt idx="66">
                  <c:v>1.045766</c:v>
                </c:pt>
                <c:pt idx="67">
                  <c:v>0.97607809999999995</c:v>
                </c:pt>
                <c:pt idx="68">
                  <c:v>0.85424359999999999</c:v>
                </c:pt>
                <c:pt idx="69">
                  <c:v>1.0453699999999999</c:v>
                </c:pt>
                <c:pt idx="70">
                  <c:v>1.040875</c:v>
                </c:pt>
                <c:pt idx="71">
                  <c:v>0.86363080000000003</c:v>
                </c:pt>
                <c:pt idx="72">
                  <c:v>1.0640160000000001</c:v>
                </c:pt>
                <c:pt idx="73">
                  <c:v>0.90759159999999994</c:v>
                </c:pt>
                <c:pt idx="74">
                  <c:v>0.97165210000000002</c:v>
                </c:pt>
                <c:pt idx="75">
                  <c:v>1.0339580000000002</c:v>
                </c:pt>
                <c:pt idx="76">
                  <c:v>0.92998500000000006</c:v>
                </c:pt>
                <c:pt idx="77">
                  <c:v>1.00339</c:v>
                </c:pt>
                <c:pt idx="78">
                  <c:v>1.036557</c:v>
                </c:pt>
                <c:pt idx="79">
                  <c:v>0.9764235</c:v>
                </c:pt>
                <c:pt idx="80">
                  <c:v>0.97766970000000009</c:v>
                </c:pt>
                <c:pt idx="81">
                  <c:v>1.0947090000000002</c:v>
                </c:pt>
                <c:pt idx="82">
                  <c:v>1.0309860000000002</c:v>
                </c:pt>
                <c:pt idx="83">
                  <c:v>0.88811440000000008</c:v>
                </c:pt>
                <c:pt idx="84">
                  <c:v>1.0383009999999999</c:v>
                </c:pt>
                <c:pt idx="85">
                  <c:v>1.1288900000000002</c:v>
                </c:pt>
                <c:pt idx="86">
                  <c:v>1.031684</c:v>
                </c:pt>
                <c:pt idx="87">
                  <c:v>1.041148</c:v>
                </c:pt>
                <c:pt idx="88">
                  <c:v>0.85352479999999997</c:v>
                </c:pt>
                <c:pt idx="89">
                  <c:v>1.1623510000000001</c:v>
                </c:pt>
                <c:pt idx="90">
                  <c:v>0.77625080000000002</c:v>
                </c:pt>
                <c:pt idx="91">
                  <c:v>1.1906060000000001</c:v>
                </c:pt>
                <c:pt idx="92">
                  <c:v>1.001868</c:v>
                </c:pt>
                <c:pt idx="93">
                  <c:v>0.68909819999999999</c:v>
                </c:pt>
                <c:pt idx="94">
                  <c:v>0.80010700000000001</c:v>
                </c:pt>
                <c:pt idx="95">
                  <c:v>0.79559190000000002</c:v>
                </c:pt>
                <c:pt idx="96">
                  <c:v>5.3795310000000001</c:v>
                </c:pt>
                <c:pt idx="97">
                  <c:v>10.19853</c:v>
                </c:pt>
                <c:pt idx="98">
                  <c:v>17.84694</c:v>
                </c:pt>
                <c:pt idx="99">
                  <c:v>33.996879999999997</c:v>
                </c:pt>
                <c:pt idx="100">
                  <c:v>30.59844</c:v>
                </c:pt>
                <c:pt idx="101">
                  <c:v>8.4535599999999995</c:v>
                </c:pt>
                <c:pt idx="102">
                  <c:v>9.0299110000000002</c:v>
                </c:pt>
                <c:pt idx="103">
                  <c:v>8.695041999999999</c:v>
                </c:pt>
                <c:pt idx="104">
                  <c:v>9.6049940000000014</c:v>
                </c:pt>
                <c:pt idx="105">
                  <c:v>10.942879999999999</c:v>
                </c:pt>
                <c:pt idx="106">
                  <c:v>12.09723</c:v>
                </c:pt>
                <c:pt idx="107">
                  <c:v>16.346119999999999</c:v>
                </c:pt>
                <c:pt idx="108">
                  <c:v>22.39978</c:v>
                </c:pt>
                <c:pt idx="109">
                  <c:v>30.25196</c:v>
                </c:pt>
                <c:pt idx="110">
                  <c:v>20.84675</c:v>
                </c:pt>
                <c:pt idx="111">
                  <c:v>5.7858710000000002</c:v>
                </c:pt>
                <c:pt idx="112">
                  <c:v>5.3209939999999998</c:v>
                </c:pt>
                <c:pt idx="113">
                  <c:v>4.1201980000000002</c:v>
                </c:pt>
                <c:pt idx="114">
                  <c:v>1.888692</c:v>
                </c:pt>
                <c:pt idx="115">
                  <c:v>1.4920229999999999</c:v>
                </c:pt>
                <c:pt idx="116">
                  <c:v>2.0854819999999998</c:v>
                </c:pt>
                <c:pt idx="117">
                  <c:v>1.310775</c:v>
                </c:pt>
                <c:pt idx="118">
                  <c:v>0.94234180000000001</c:v>
                </c:pt>
                <c:pt idx="119">
                  <c:v>0.89787729999999999</c:v>
                </c:pt>
                <c:pt idx="120">
                  <c:v>0.90317819999999993</c:v>
                </c:pt>
                <c:pt idx="121">
                  <c:v>0.89046389999999997</c:v>
                </c:pt>
                <c:pt idx="122">
                  <c:v>0.69110350000000009</c:v>
                </c:pt>
                <c:pt idx="123">
                  <c:v>0.86462400000000006</c:v>
                </c:pt>
                <c:pt idx="124">
                  <c:v>1.058289</c:v>
                </c:pt>
                <c:pt idx="125">
                  <c:v>1.0984659999999999</c:v>
                </c:pt>
                <c:pt idx="126">
                  <c:v>0.70759139999999998</c:v>
                </c:pt>
                <c:pt idx="127">
                  <c:v>1.6948399999999999</c:v>
                </c:pt>
                <c:pt idx="128">
                  <c:v>1.0746439999999999</c:v>
                </c:pt>
                <c:pt idx="129">
                  <c:v>1.3656189999999999</c:v>
                </c:pt>
                <c:pt idx="130">
                  <c:v>0.69400660000000003</c:v>
                </c:pt>
                <c:pt idx="131">
                  <c:v>0.95256110000000005</c:v>
                </c:pt>
                <c:pt idx="132">
                  <c:v>1.1642560000000002</c:v>
                </c:pt>
                <c:pt idx="133">
                  <c:v>1.1889159999999999</c:v>
                </c:pt>
                <c:pt idx="134">
                  <c:v>0.64786850000000007</c:v>
                </c:pt>
                <c:pt idx="135">
                  <c:v>1.6463989999999999</c:v>
                </c:pt>
                <c:pt idx="136">
                  <c:v>1.8972609999999999</c:v>
                </c:pt>
                <c:pt idx="137">
                  <c:v>0.25881340000000003</c:v>
                </c:pt>
                <c:pt idx="138">
                  <c:v>1.3718869999999999</c:v>
                </c:pt>
                <c:pt idx="139">
                  <c:v>1.2525309999999998</c:v>
                </c:pt>
                <c:pt idx="140">
                  <c:v>1.0199229999999999</c:v>
                </c:pt>
                <c:pt idx="141">
                  <c:v>1.160992</c:v>
                </c:pt>
                <c:pt idx="142">
                  <c:v>1.1801459999999999</c:v>
                </c:pt>
              </c:numCache>
            </c:numRef>
          </c:yVal>
          <c:smooth val="1"/>
          <c:extLst>
            <c:ext xmlns:c16="http://schemas.microsoft.com/office/drawing/2014/chart" uri="{C3380CC4-5D6E-409C-BE32-E72D297353CC}">
              <c16:uniqueId val="{00000007-B8DF-4B46-BB08-C5B84411FC53}"/>
            </c:ext>
          </c:extLst>
        </c:ser>
        <c:dLbls>
          <c:showLegendKey val="0"/>
          <c:showVal val="0"/>
          <c:showCatName val="0"/>
          <c:showSerName val="0"/>
          <c:showPercent val="0"/>
          <c:showBubbleSize val="0"/>
        </c:dLbls>
        <c:axId val="445749704"/>
        <c:axId val="445743824"/>
      </c:scatterChart>
      <c:valAx>
        <c:axId val="445749704"/>
        <c:scaling>
          <c:orientation val="minMax"/>
          <c:max val="7"/>
          <c:min val="3"/>
        </c:scaling>
        <c:delete val="0"/>
        <c:axPos val="b"/>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ja-JP" altLang="en-US" sz="1600" dirty="0"/>
                  <a:t>周波数</a:t>
                </a:r>
                <a:r>
                  <a:rPr lang="en-US" altLang="ja-JP" sz="1600" dirty="0">
                    <a:latin typeface="Times New Roman" panose="02020603050405020304" pitchFamily="18" charset="0"/>
                    <a:cs typeface="Times New Roman" panose="02020603050405020304" pitchFamily="18" charset="0"/>
                  </a:rPr>
                  <a:t>[Hz] </a:t>
                </a:r>
              </a:p>
            </c:rich>
          </c:tx>
          <c:layout>
            <c:manualLayout>
              <c:xMode val="edge"/>
              <c:yMode val="edge"/>
              <c:x val="0.48129768591818162"/>
              <c:y val="0.85291490557032001"/>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ja-JP"/>
            </a:p>
          </c:txPr>
        </c:title>
        <c:numFmt formatCode="General" sourceLinked="1"/>
        <c:majorTickMark val="in"/>
        <c:minorTickMark val="in"/>
        <c:tickLblPos val="nextTo"/>
        <c:spPr>
          <a:noFill/>
          <a:ln w="9525" cap="flat" cmpd="sng" algn="ctr">
            <a:solidFill>
              <a:schemeClr val="tx1"/>
            </a:solidFill>
            <a:round/>
          </a:ln>
          <a:effectLst/>
        </c:spPr>
        <c:txPr>
          <a:bodyPr rot="0" spcFirstLastPara="1" vertOverflow="ellipsis" wrap="square" anchor="t" anchorCtr="0"/>
          <a:lstStyle/>
          <a:p>
            <a:pPr>
              <a:defRPr sz="1000" b="0" i="0" u="none" strike="noStrike" kern="1200" baseline="0">
                <a:solidFill>
                  <a:schemeClr val="tx1">
                    <a:lumMod val="65000"/>
                    <a:lumOff val="35000"/>
                  </a:schemeClr>
                </a:solidFill>
                <a:latin typeface="+mn-lt"/>
                <a:ea typeface="+mn-ea"/>
                <a:cs typeface="+mn-cs"/>
              </a:defRPr>
            </a:pPr>
            <a:endParaRPr lang="ja-JP"/>
          </a:p>
        </c:txPr>
        <c:crossAx val="445743824"/>
        <c:crosses val="autoZero"/>
        <c:crossBetween val="midCat"/>
        <c:minorUnit val="0.1"/>
      </c:valAx>
      <c:valAx>
        <c:axId val="445743824"/>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ja-JP" altLang="en-US" sz="1400" b="0" i="0" baseline="0" dirty="0">
                    <a:effectLst/>
                  </a:rPr>
                  <a:t>ゲイン</a:t>
                </a:r>
                <a:r>
                  <a:rPr lang="en-US" altLang="ja-JP" sz="1400" b="0" i="0" baseline="0" dirty="0">
                    <a:effectLst/>
                    <a:latin typeface="Times New Roman" panose="02020603050405020304" pitchFamily="18" charset="0"/>
                    <a:cs typeface="Times New Roman" panose="02020603050405020304" pitchFamily="18" charset="0"/>
                  </a:rPr>
                  <a:t>[v/mm]</a:t>
                </a:r>
              </a:p>
            </c:rich>
          </c:tx>
          <c:layout>
            <c:manualLayout>
              <c:xMode val="edge"/>
              <c:yMode val="edge"/>
              <c:x val="1.3012528040404032E-3"/>
              <c:y val="0.30608953761029256"/>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ja-JP"/>
            </a:p>
          </c:txPr>
        </c:title>
        <c:numFmt formatCode="General" sourceLinked="0"/>
        <c:majorTickMark val="in"/>
        <c:minorTickMark val="in"/>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ja-JP"/>
          </a:p>
        </c:txPr>
        <c:crossAx val="445749704"/>
        <c:crosses val="autoZero"/>
        <c:crossBetween val="midCat"/>
      </c:valAx>
      <c:spPr>
        <a:noFill/>
        <a:ln>
          <a:solidFill>
            <a:schemeClr val="tx1"/>
          </a:solidFill>
        </a:ln>
        <a:effectLst/>
      </c:spPr>
    </c:plotArea>
    <c:legend>
      <c:legendPos val="b"/>
      <c:layout>
        <c:manualLayout>
          <c:xMode val="edge"/>
          <c:yMode val="edge"/>
          <c:x val="0.75256811473999785"/>
          <c:y val="5.4286271477760203E-2"/>
          <c:w val="0.20806963411275436"/>
          <c:h val="0.25934279825249523"/>
        </c:manualLayout>
      </c:layout>
      <c:overlay val="0"/>
      <c:spPr>
        <a:solidFill>
          <a:schemeClr val="bg1"/>
        </a:solidFill>
        <a:ln>
          <a:solidFill>
            <a:schemeClr val="tx1"/>
          </a:solid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ja-JP"/>
        </a:p>
      </c:txPr>
    </c:legend>
    <c:plotVisOnly val="1"/>
    <c:dispBlanksAs val="gap"/>
    <c:showDLblsOverMax val="0"/>
  </c:chart>
  <c:spPr>
    <a:noFill/>
    <a:ln w="9525" cap="flat" cmpd="sng" algn="ctr">
      <a:noFill/>
      <a:round/>
    </a:ln>
    <a:effectLst/>
  </c:spPr>
  <c:txPr>
    <a:bodyPr/>
    <a:lstStyle/>
    <a:p>
      <a:pPr>
        <a:defRPr/>
      </a:pPr>
      <a:endParaRPr lang="ja-JP"/>
    </a:p>
  </c:txPr>
  <c:externalData r:id="rId4">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lgn="ctr">
              <a:defRPr sz="1400" b="0" i="0" u="none" strike="noStrike" kern="1200" spc="0" baseline="0">
                <a:solidFill>
                  <a:schemeClr val="tx1">
                    <a:lumMod val="65000"/>
                    <a:lumOff val="35000"/>
                  </a:schemeClr>
                </a:solidFill>
                <a:latin typeface="+mn-lt"/>
                <a:ea typeface="+mn-ea"/>
                <a:cs typeface="+mn-cs"/>
              </a:defRPr>
            </a:pPr>
            <a:r>
              <a:rPr kumimoji="1" lang="ja-JP" altLang="ja-JP" sz="1800" b="0" dirty="0">
                <a:effectLst/>
              </a:rPr>
              <a:t>副振動計の制動力と</a:t>
            </a:r>
            <a:r>
              <a:rPr kumimoji="1" lang="ja-JP" altLang="en-US" sz="1800" b="0" dirty="0">
                <a:effectLst/>
              </a:rPr>
              <a:t>主振動系</a:t>
            </a:r>
            <a:r>
              <a:rPr kumimoji="1" lang="ja-JP" altLang="ja-JP" sz="1800" b="0" dirty="0">
                <a:effectLst/>
              </a:rPr>
              <a:t>振幅の関係</a:t>
            </a:r>
            <a:r>
              <a:rPr kumimoji="1" lang="en-US" altLang="ja-JP" sz="1800" b="0" dirty="0">
                <a:effectLst/>
              </a:rPr>
              <a:t>(</a:t>
            </a:r>
            <a:r>
              <a:rPr kumimoji="1" lang="ja-JP" altLang="en-US" sz="1800" b="0" dirty="0">
                <a:effectLst/>
              </a:rPr>
              <a:t>矢印</a:t>
            </a:r>
            <a:r>
              <a:rPr kumimoji="1" lang="en-US" altLang="ja-JP" sz="1800" b="0" dirty="0">
                <a:effectLst/>
              </a:rPr>
              <a:t>)</a:t>
            </a:r>
            <a:endParaRPr lang="ja-JP" altLang="ja-JP" b="0" dirty="0">
              <a:effectLst/>
            </a:endParaRPr>
          </a:p>
        </c:rich>
      </c:tx>
      <c:layout>
        <c:manualLayout>
          <c:xMode val="edge"/>
          <c:yMode val="edge"/>
          <c:x val="0.17247518330409603"/>
          <c:y val="0.91094137106407369"/>
        </c:manualLayout>
      </c:layout>
      <c:overlay val="0"/>
      <c:spPr>
        <a:noFill/>
        <a:ln>
          <a:noFill/>
        </a:ln>
        <a:effectLst/>
      </c:spPr>
      <c:txPr>
        <a:bodyPr rot="0" spcFirstLastPara="1" vertOverflow="ellipsis" vert="horz" wrap="square" anchor="ctr" anchorCtr="1"/>
        <a:lstStyle/>
        <a:p>
          <a:pPr algn="ctr">
            <a:defRPr sz="1400" b="0" i="0" u="none" strike="noStrike" kern="1200" spc="0" baseline="0">
              <a:solidFill>
                <a:schemeClr val="tx1">
                  <a:lumMod val="65000"/>
                  <a:lumOff val="35000"/>
                </a:schemeClr>
              </a:solidFill>
              <a:latin typeface="+mn-lt"/>
              <a:ea typeface="+mn-ea"/>
              <a:cs typeface="+mn-cs"/>
            </a:defRPr>
          </a:pPr>
          <a:endParaRPr lang="ja-JP"/>
        </a:p>
      </c:txPr>
    </c:title>
    <c:autoTitleDeleted val="0"/>
    <c:plotArea>
      <c:layout>
        <c:manualLayout>
          <c:layoutTarget val="inner"/>
          <c:xMode val="edge"/>
          <c:yMode val="edge"/>
          <c:x val="0.10226524938351458"/>
          <c:y val="3.1867311062683555E-2"/>
          <c:w val="0.87708956815238037"/>
          <c:h val="0.75402060619826372"/>
        </c:manualLayout>
      </c:layout>
      <c:scatterChart>
        <c:scatterStyle val="smoothMarker"/>
        <c:varyColors val="0"/>
        <c:ser>
          <c:idx val="7"/>
          <c:order val="0"/>
          <c:tx>
            <c:strRef>
              <c:f>Sheet1!$C$2</c:f>
              <c:strCache>
                <c:ptCount val="1"/>
                <c:pt idx="0">
                  <c:v>5.25Hz</c:v>
                </c:pt>
              </c:strCache>
            </c:strRef>
          </c:tx>
          <c:spPr>
            <a:ln w="19050" cap="rnd">
              <a:solidFill>
                <a:srgbClr val="E04336"/>
              </a:solidFill>
              <a:round/>
            </a:ln>
            <a:effectLst/>
          </c:spPr>
          <c:marker>
            <c:symbol val="circle"/>
            <c:size val="5"/>
            <c:spPr>
              <a:solidFill>
                <a:srgbClr val="E04336"/>
              </a:solidFill>
              <a:ln w="9525">
                <a:noFill/>
              </a:ln>
              <a:effectLst/>
            </c:spPr>
          </c:marker>
          <c:xVal>
            <c:numRef>
              <c:f>Sheet1!$B$3:$B$11</c:f>
              <c:numCache>
                <c:formatCode>General</c:formatCode>
                <c:ptCount val="9"/>
                <c:pt idx="0">
                  <c:v>0.02</c:v>
                </c:pt>
                <c:pt idx="1">
                  <c:v>0.04</c:v>
                </c:pt>
                <c:pt idx="2">
                  <c:v>0.08</c:v>
                </c:pt>
                <c:pt idx="3">
                  <c:v>0.16</c:v>
                </c:pt>
                <c:pt idx="4">
                  <c:v>0.32</c:v>
                </c:pt>
                <c:pt idx="5">
                  <c:v>0.64</c:v>
                </c:pt>
                <c:pt idx="6">
                  <c:v>1.28</c:v>
                </c:pt>
                <c:pt idx="7">
                  <c:v>2.56</c:v>
                </c:pt>
                <c:pt idx="8">
                  <c:v>5.12</c:v>
                </c:pt>
              </c:numCache>
            </c:numRef>
          </c:xVal>
          <c:yVal>
            <c:numRef>
              <c:f>Sheet1!$C$3:$C$11</c:f>
              <c:numCache>
                <c:formatCode>0.00E+00</c:formatCode>
                <c:ptCount val="9"/>
                <c:pt idx="0">
                  <c:v>9.3115739999999995E-3</c:v>
                </c:pt>
                <c:pt idx="1">
                  <c:v>1.0224530000000001E-2</c:v>
                </c:pt>
                <c:pt idx="2">
                  <c:v>1.3261820000000001E-2</c:v>
                </c:pt>
                <c:pt idx="3">
                  <c:v>2.1470940000000001E-2</c:v>
                </c:pt>
                <c:pt idx="4">
                  <c:v>3.998326E-2</c:v>
                </c:pt>
                <c:pt idx="5">
                  <c:v>7.8173359999999997E-2</c:v>
                </c:pt>
                <c:pt idx="6">
                  <c:v>0.15370900000000001</c:v>
                </c:pt>
                <c:pt idx="7">
                  <c:v>0.29410350000000002</c:v>
                </c:pt>
                <c:pt idx="8">
                  <c:v>0.51189490000000004</c:v>
                </c:pt>
              </c:numCache>
            </c:numRef>
          </c:yVal>
          <c:smooth val="1"/>
          <c:extLst>
            <c:ext xmlns:c16="http://schemas.microsoft.com/office/drawing/2014/chart" uri="{C3380CC4-5D6E-409C-BE32-E72D297353CC}">
              <c16:uniqueId val="{00000000-B8DF-4B46-BB08-C5B84411FC53}"/>
            </c:ext>
          </c:extLst>
        </c:ser>
        <c:dLbls>
          <c:showLegendKey val="0"/>
          <c:showVal val="0"/>
          <c:showCatName val="0"/>
          <c:showSerName val="0"/>
          <c:showPercent val="0"/>
          <c:showBubbleSize val="0"/>
        </c:dLbls>
        <c:axId val="445748920"/>
        <c:axId val="445744608"/>
      </c:scatterChart>
      <c:valAx>
        <c:axId val="445748920"/>
        <c:scaling>
          <c:orientation val="minMax"/>
        </c:scaling>
        <c:delete val="0"/>
        <c:axPos val="b"/>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title>
          <c:tx>
            <c:rich>
              <a:bodyPr rot="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r>
                  <a:rPr lang="ja-JP" altLang="en-US" sz="1600" baseline="0" dirty="0">
                    <a:latin typeface="Times New Roman" panose="02020603050405020304" pitchFamily="18" charset="0"/>
                    <a:cs typeface="Times New Roman" panose="02020603050405020304" pitchFamily="18" charset="0"/>
                  </a:rPr>
                  <a:t>制動力</a:t>
                </a:r>
                <a:r>
                  <a:rPr lang="en-US" altLang="ja-JP" sz="1600" baseline="0" dirty="0">
                    <a:latin typeface="Times New Roman" panose="02020603050405020304" pitchFamily="18" charset="0"/>
                    <a:cs typeface="Times New Roman" panose="02020603050405020304" pitchFamily="18" charset="0"/>
                  </a:rPr>
                  <a:t>c</a:t>
                </a:r>
                <a:r>
                  <a:rPr lang="en-US" altLang="ja-JP" sz="1600" baseline="-25000" dirty="0">
                    <a:latin typeface="Times New Roman" panose="02020603050405020304" pitchFamily="18" charset="0"/>
                    <a:cs typeface="Times New Roman" panose="02020603050405020304" pitchFamily="18" charset="0"/>
                  </a:rPr>
                  <a:t>2</a:t>
                </a:r>
                <a:r>
                  <a:rPr kumimoji="1" lang="en-US" altLang="ja-JP" sz="1600" b="0" i="0" u="none" strike="noStrike" baseline="0" dirty="0">
                    <a:effectLst/>
                    <a:latin typeface="Times New Roman" panose="02020603050405020304" pitchFamily="18" charset="0"/>
                    <a:cs typeface="Times New Roman" panose="02020603050405020304" pitchFamily="18" charset="0"/>
                  </a:rPr>
                  <a:t>[N/(m/s)]</a:t>
                </a:r>
                <a:endParaRPr lang="ja-JP" altLang="en-US" sz="1600" baseline="0" dirty="0">
                  <a:latin typeface="Times New Roman" panose="02020603050405020304" pitchFamily="18" charset="0"/>
                  <a:cs typeface="Times New Roman" panose="02020603050405020304" pitchFamily="18" charset="0"/>
                </a:endParaRPr>
              </a:p>
            </c:rich>
          </c:tx>
          <c:layout>
            <c:manualLayout>
              <c:xMode val="edge"/>
              <c:yMode val="edge"/>
              <c:x val="0.4607425969450179"/>
              <c:y val="0.84353911893901024"/>
            </c:manualLayout>
          </c:layout>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ja-JP"/>
            </a:p>
          </c:txPr>
        </c:title>
        <c:numFmt formatCode="General" sourceLinked="1"/>
        <c:majorTickMark val="in"/>
        <c:minorTickMark val="in"/>
        <c:tickLblPos val="nextTo"/>
        <c:spPr>
          <a:noFill/>
          <a:ln w="9525" cap="flat" cmpd="sng" algn="ctr">
            <a:solidFill>
              <a:schemeClr val="tx1"/>
            </a:solidFill>
            <a:round/>
          </a:ln>
          <a:effectLst/>
        </c:spPr>
        <c:txPr>
          <a:bodyPr rot="0" spcFirstLastPara="1" vertOverflow="ellipsis" wrap="square" anchor="t" anchorCtr="0"/>
          <a:lstStyle/>
          <a:p>
            <a:pPr>
              <a:defRPr sz="1000" b="0" i="0" u="none" strike="noStrike" kern="1200" baseline="0">
                <a:solidFill>
                  <a:schemeClr val="tx1">
                    <a:lumMod val="65000"/>
                    <a:lumOff val="35000"/>
                  </a:schemeClr>
                </a:solidFill>
                <a:latin typeface="+mn-lt"/>
                <a:ea typeface="+mn-ea"/>
                <a:cs typeface="+mn-cs"/>
              </a:defRPr>
            </a:pPr>
            <a:endParaRPr lang="ja-JP"/>
          </a:p>
        </c:txPr>
        <c:crossAx val="445744608"/>
        <c:crosses val="autoZero"/>
        <c:crossBetween val="midCat"/>
        <c:minorUnit val="0.2"/>
      </c:valAx>
      <c:valAx>
        <c:axId val="445744608"/>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ja-JP" altLang="en-US" sz="1600" dirty="0"/>
                  <a:t>振幅</a:t>
                </a:r>
                <a:r>
                  <a:rPr lang="en-US" altLang="ja-JP" sz="1600" dirty="0">
                    <a:latin typeface="Times New Roman" panose="02020603050405020304" pitchFamily="18" charset="0"/>
                    <a:cs typeface="Times New Roman" panose="02020603050405020304" pitchFamily="18" charset="0"/>
                  </a:rPr>
                  <a:t>[m]</a:t>
                </a:r>
              </a:p>
            </c:rich>
          </c:tx>
          <c:layout>
            <c:manualLayout>
              <c:xMode val="edge"/>
              <c:yMode val="edge"/>
              <c:x val="0"/>
              <c:y val="0.34256387807722821"/>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ja-JP"/>
            </a:p>
          </c:txPr>
        </c:title>
        <c:numFmt formatCode="General" sourceLinked="0"/>
        <c:majorTickMark val="in"/>
        <c:minorTickMark val="in"/>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ja-JP"/>
          </a:p>
        </c:txPr>
        <c:crossAx val="445748920"/>
        <c:crosses val="autoZero"/>
        <c:crossBetween val="midCat"/>
      </c:valAx>
      <c:spPr>
        <a:noFill/>
        <a:ln>
          <a:solidFill>
            <a:schemeClr val="tx1"/>
          </a:solidFill>
        </a:ln>
        <a:effectLst/>
      </c:spPr>
    </c:plotArea>
    <c:legend>
      <c:legendPos val="b"/>
      <c:layout>
        <c:manualLayout>
          <c:xMode val="edge"/>
          <c:yMode val="edge"/>
          <c:x val="0.74539345033359838"/>
          <c:y val="0.3627798177871997"/>
          <c:w val="0.19005941835668286"/>
          <c:h val="9.9086412275388669E-2"/>
        </c:manualLayout>
      </c:layout>
      <c:overlay val="0"/>
      <c:spPr>
        <a:solidFill>
          <a:schemeClr val="bg1"/>
        </a:solidFill>
        <a:ln>
          <a:solidFill>
            <a:schemeClr val="tx1"/>
          </a:solid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ja-JP"/>
        </a:p>
      </c:txPr>
    </c:legend>
    <c:plotVisOnly val="1"/>
    <c:dispBlanksAs val="gap"/>
    <c:showDLblsOverMax val="0"/>
  </c:chart>
  <c:spPr>
    <a:noFill/>
    <a:ln w="9525" cap="flat" cmpd="sng" algn="ctr">
      <a:noFill/>
      <a:round/>
    </a:ln>
    <a:effectLst/>
  </c:spPr>
  <c:txPr>
    <a:bodyPr/>
    <a:lstStyle/>
    <a:p>
      <a:pPr>
        <a:defRPr/>
      </a:pPr>
      <a:endParaRPr lang="ja-JP"/>
    </a:p>
  </c:txPr>
  <c:externalData r:id="rId4">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b" anchorCtr="1"/>
          <a:lstStyle/>
          <a:p>
            <a:pPr marL="0" marR="0" lvl="0" indent="0" algn="ctr" defTabSz="914400" rtl="0" eaLnBrk="1" fontAlgn="auto" latinLnBrk="0" hangingPunct="1">
              <a:lnSpc>
                <a:spcPct val="100000"/>
              </a:lnSpc>
              <a:spcBef>
                <a:spcPts val="0"/>
              </a:spcBef>
              <a:spcAft>
                <a:spcPts val="0"/>
              </a:spcAft>
              <a:buClrTx/>
              <a:buSzTx/>
              <a:buFontTx/>
              <a:buNone/>
              <a:tabLst/>
              <a:defRPr sz="1400" b="0" i="0" u="none" strike="noStrike" kern="1200" spc="0" baseline="0">
                <a:solidFill>
                  <a:prstClr val="black">
                    <a:lumMod val="65000"/>
                    <a:lumOff val="35000"/>
                  </a:prstClr>
                </a:solidFill>
                <a:latin typeface="+mn-lt"/>
                <a:ea typeface="+mn-ea"/>
                <a:cs typeface="+mn-cs"/>
              </a:defRPr>
            </a:pPr>
            <a:r>
              <a:rPr lang="ja-JP" altLang="ja-JP" sz="1800" b="0" i="0" baseline="0" dirty="0">
                <a:effectLst/>
              </a:rPr>
              <a:t>振動発電機端子間の抵抗値と振幅（ゲイン）の関係</a:t>
            </a:r>
            <a:r>
              <a:rPr kumimoji="1" lang="en-US" altLang="ja-JP" sz="1800" b="0" i="0" baseline="0" dirty="0">
                <a:effectLst/>
              </a:rPr>
              <a:t>(</a:t>
            </a:r>
            <a:r>
              <a:rPr kumimoji="1" lang="ja-JP" altLang="ja-JP" sz="1800" b="0" i="0" baseline="0" dirty="0">
                <a:effectLst/>
              </a:rPr>
              <a:t>矢印</a:t>
            </a:r>
            <a:r>
              <a:rPr kumimoji="1" lang="en-US" altLang="ja-JP" sz="1800" b="0" i="0" baseline="0" dirty="0">
                <a:effectLst/>
              </a:rPr>
              <a:t>)</a:t>
            </a:r>
            <a:endParaRPr lang="ja-JP" altLang="ja-JP" dirty="0">
              <a:effectLst/>
            </a:endParaRPr>
          </a:p>
        </c:rich>
      </c:tx>
      <c:layout>
        <c:manualLayout>
          <c:xMode val="edge"/>
          <c:yMode val="edge"/>
          <c:x val="0.14331281993990982"/>
          <c:y val="0.90775204627531325"/>
        </c:manualLayout>
      </c:layout>
      <c:overlay val="0"/>
      <c:spPr>
        <a:noFill/>
        <a:ln>
          <a:noFill/>
        </a:ln>
        <a:effectLst/>
      </c:spPr>
      <c:txPr>
        <a:bodyPr rot="0" spcFirstLastPara="1" vertOverflow="ellipsis" vert="horz" wrap="square" anchor="b" anchorCtr="1"/>
        <a:lstStyle/>
        <a:p>
          <a:pPr marL="0" marR="0" lvl="0" indent="0" algn="ctr" defTabSz="914400" rtl="0" eaLnBrk="1" fontAlgn="auto" latinLnBrk="0" hangingPunct="1">
            <a:lnSpc>
              <a:spcPct val="100000"/>
            </a:lnSpc>
            <a:spcBef>
              <a:spcPts val="0"/>
            </a:spcBef>
            <a:spcAft>
              <a:spcPts val="0"/>
            </a:spcAft>
            <a:buClrTx/>
            <a:buSzTx/>
            <a:buFontTx/>
            <a:buNone/>
            <a:tabLst/>
            <a:defRPr sz="1400" b="0" i="0" u="none" strike="noStrike" kern="1200" spc="0" baseline="0">
              <a:solidFill>
                <a:prstClr val="black">
                  <a:lumMod val="65000"/>
                  <a:lumOff val="35000"/>
                </a:prstClr>
              </a:solidFill>
              <a:latin typeface="+mn-lt"/>
              <a:ea typeface="+mn-ea"/>
              <a:cs typeface="+mn-cs"/>
            </a:defRPr>
          </a:pPr>
          <a:endParaRPr lang="ja-JP"/>
        </a:p>
      </c:txPr>
    </c:title>
    <c:autoTitleDeleted val="0"/>
    <c:plotArea>
      <c:layout>
        <c:manualLayout>
          <c:layoutTarget val="inner"/>
          <c:xMode val="edge"/>
          <c:yMode val="edge"/>
          <c:x val="9.8222933286928424E-2"/>
          <c:y val="5.2864268049131302E-2"/>
          <c:w val="0.85939642317809672"/>
          <c:h val="0.76166605442247259"/>
        </c:manualLayout>
      </c:layout>
      <c:scatterChart>
        <c:scatterStyle val="smoothMarker"/>
        <c:varyColors val="0"/>
        <c:ser>
          <c:idx val="7"/>
          <c:order val="0"/>
          <c:tx>
            <c:strRef>
              <c:f>Sheet2!$C$18</c:f>
              <c:strCache>
                <c:ptCount val="1"/>
                <c:pt idx="0">
                  <c:v>5.26Hz</c:v>
                </c:pt>
              </c:strCache>
            </c:strRef>
          </c:tx>
          <c:spPr>
            <a:ln w="19050" cap="rnd">
              <a:solidFill>
                <a:srgbClr val="E04336"/>
              </a:solidFill>
              <a:round/>
            </a:ln>
            <a:effectLst/>
          </c:spPr>
          <c:marker>
            <c:symbol val="diamond"/>
            <c:size val="10"/>
            <c:spPr>
              <a:solidFill>
                <a:srgbClr val="E04336"/>
              </a:solidFill>
              <a:ln w="9525">
                <a:noFill/>
              </a:ln>
              <a:effectLst/>
            </c:spPr>
          </c:marker>
          <c:xVal>
            <c:numRef>
              <c:f>Sheet2!$B$19:$B$26</c:f>
              <c:numCache>
                <c:formatCode>General</c:formatCode>
                <c:ptCount val="8"/>
                <c:pt idx="0">
                  <c:v>0</c:v>
                </c:pt>
                <c:pt idx="1">
                  <c:v>1000</c:v>
                </c:pt>
                <c:pt idx="2">
                  <c:v>5000</c:v>
                </c:pt>
                <c:pt idx="3">
                  <c:v>10000</c:v>
                </c:pt>
                <c:pt idx="4">
                  <c:v>20000</c:v>
                </c:pt>
                <c:pt idx="5">
                  <c:v>30000</c:v>
                </c:pt>
                <c:pt idx="6">
                  <c:v>40000</c:v>
                </c:pt>
                <c:pt idx="7">
                  <c:v>50000</c:v>
                </c:pt>
              </c:numCache>
            </c:numRef>
          </c:xVal>
          <c:yVal>
            <c:numRef>
              <c:f>Sheet2!$C$19:$C$26</c:f>
              <c:numCache>
                <c:formatCode>General</c:formatCode>
                <c:ptCount val="8"/>
                <c:pt idx="0">
                  <c:v>39.159519999999993</c:v>
                </c:pt>
                <c:pt idx="1">
                  <c:v>22.046169999999996</c:v>
                </c:pt>
                <c:pt idx="2">
                  <c:v>8.9361830000000015</c:v>
                </c:pt>
                <c:pt idx="3">
                  <c:v>6.1497330000000003</c:v>
                </c:pt>
                <c:pt idx="4">
                  <c:v>4.490081</c:v>
                </c:pt>
                <c:pt idx="5">
                  <c:v>3.840274</c:v>
                </c:pt>
                <c:pt idx="6">
                  <c:v>3.4763200000000003</c:v>
                </c:pt>
                <c:pt idx="7">
                  <c:v>2.7237579999999997</c:v>
                </c:pt>
              </c:numCache>
            </c:numRef>
          </c:yVal>
          <c:smooth val="1"/>
          <c:extLst>
            <c:ext xmlns:c16="http://schemas.microsoft.com/office/drawing/2014/chart" uri="{C3380CC4-5D6E-409C-BE32-E72D297353CC}">
              <c16:uniqueId val="{00000000-B8DF-4B46-BB08-C5B84411FC53}"/>
            </c:ext>
          </c:extLst>
        </c:ser>
        <c:dLbls>
          <c:showLegendKey val="0"/>
          <c:showVal val="0"/>
          <c:showCatName val="0"/>
          <c:showSerName val="0"/>
          <c:showPercent val="0"/>
          <c:showBubbleSize val="0"/>
        </c:dLbls>
        <c:axId val="445748528"/>
        <c:axId val="445746960"/>
      </c:scatterChart>
      <c:valAx>
        <c:axId val="445748528"/>
        <c:scaling>
          <c:orientation val="minMax"/>
          <c:max val="51000"/>
          <c:min val="0"/>
        </c:scaling>
        <c:delete val="0"/>
        <c:axPos val="b"/>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title>
          <c:tx>
            <c:rich>
              <a:bodyPr rot="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r>
                  <a:rPr lang="ja-JP" altLang="ja-JP" sz="1400" b="0" i="0" baseline="0" dirty="0">
                    <a:effectLst/>
                  </a:rPr>
                  <a:t>抵抗値</a:t>
                </a:r>
                <a:r>
                  <a:rPr lang="ja-JP" altLang="ja-JP" sz="1400" b="0" i="0" baseline="0" dirty="0">
                    <a:effectLst/>
                    <a:latin typeface="Times New Roman" panose="02020603050405020304" pitchFamily="18" charset="0"/>
                    <a:cs typeface="Times New Roman" panose="02020603050405020304" pitchFamily="18" charset="0"/>
                  </a:rPr>
                  <a:t>［</a:t>
                </a:r>
                <a:r>
                  <a:rPr lang="en-US" altLang="ja-JP" sz="1400" b="0" i="0" baseline="0" dirty="0">
                    <a:effectLst/>
                    <a:latin typeface="Times New Roman" panose="02020603050405020304" pitchFamily="18" charset="0"/>
                    <a:cs typeface="Times New Roman" panose="02020603050405020304" pitchFamily="18" charset="0"/>
                  </a:rPr>
                  <a:t>Ω</a:t>
                </a:r>
                <a:r>
                  <a:rPr lang="ja-JP" altLang="ja-JP" sz="1400" b="0" i="0" baseline="0" dirty="0">
                    <a:effectLst/>
                    <a:latin typeface="Times New Roman" panose="02020603050405020304" pitchFamily="18" charset="0"/>
                    <a:cs typeface="Times New Roman" panose="02020603050405020304" pitchFamily="18" charset="0"/>
                  </a:rPr>
                  <a:t>］</a:t>
                </a:r>
                <a:endParaRPr lang="ja-JP" altLang="ja-JP" sz="1400" b="0" dirty="0">
                  <a:effectLst/>
                  <a:latin typeface="Times New Roman" panose="02020603050405020304" pitchFamily="18" charset="0"/>
                  <a:cs typeface="Times New Roman" panose="02020603050405020304" pitchFamily="18" charset="0"/>
                </a:endParaRPr>
              </a:p>
            </c:rich>
          </c:tx>
          <c:layout>
            <c:manualLayout>
              <c:xMode val="edge"/>
              <c:yMode val="edge"/>
              <c:x val="0.43880264220765519"/>
              <c:y val="0.85847738318208311"/>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ja-JP"/>
            </a:p>
          </c:txPr>
        </c:title>
        <c:numFmt formatCode="General" sourceLinked="1"/>
        <c:majorTickMark val="in"/>
        <c:minorTickMark val="in"/>
        <c:tickLblPos val="nextTo"/>
        <c:spPr>
          <a:noFill/>
          <a:ln w="9525" cap="flat" cmpd="sng" algn="ctr">
            <a:solidFill>
              <a:schemeClr val="tx1"/>
            </a:solidFill>
            <a:round/>
          </a:ln>
          <a:effectLst/>
        </c:spPr>
        <c:txPr>
          <a:bodyPr rot="0" spcFirstLastPara="1" vertOverflow="ellipsis" wrap="square" anchor="t" anchorCtr="0"/>
          <a:lstStyle/>
          <a:p>
            <a:pPr>
              <a:defRPr sz="1000" b="0" i="0" u="none" strike="noStrike" kern="1200" baseline="0">
                <a:solidFill>
                  <a:schemeClr val="tx1">
                    <a:lumMod val="65000"/>
                    <a:lumOff val="35000"/>
                  </a:schemeClr>
                </a:solidFill>
                <a:latin typeface="+mn-lt"/>
                <a:ea typeface="+mn-ea"/>
                <a:cs typeface="+mn-cs"/>
              </a:defRPr>
            </a:pPr>
            <a:endParaRPr lang="ja-JP"/>
          </a:p>
        </c:txPr>
        <c:crossAx val="445746960"/>
        <c:crosses val="autoZero"/>
        <c:crossBetween val="midCat"/>
      </c:valAx>
      <c:valAx>
        <c:axId val="445746960"/>
        <c:scaling>
          <c:orientation val="minMax"/>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r>
                  <a:rPr lang="ja-JP" altLang="ja-JP" sz="1400" b="0" i="0" baseline="0" dirty="0">
                    <a:effectLst/>
                  </a:rPr>
                  <a:t>ゲイン</a:t>
                </a:r>
                <a:r>
                  <a:rPr lang="en-US" altLang="ja-JP" sz="1400" b="0" i="0" baseline="0" dirty="0">
                    <a:effectLst/>
                    <a:latin typeface="Times New Roman" panose="02020603050405020304" pitchFamily="18" charset="0"/>
                    <a:cs typeface="Times New Roman" panose="02020603050405020304" pitchFamily="18" charset="0"/>
                  </a:rPr>
                  <a:t>[v/mm]</a:t>
                </a:r>
                <a:endParaRPr lang="ja-JP" altLang="ja-JP" sz="1400" dirty="0">
                  <a:effectLst/>
                  <a:latin typeface="Times New Roman" panose="02020603050405020304" pitchFamily="18" charset="0"/>
                  <a:cs typeface="Times New Roman" panose="02020603050405020304" pitchFamily="18" charset="0"/>
                </a:endParaRPr>
              </a:p>
            </c:rich>
          </c:tx>
          <c:layout>
            <c:manualLayout>
              <c:xMode val="edge"/>
              <c:yMode val="edge"/>
              <c:x val="1.9232889921373689E-2"/>
              <c:y val="0.31220293221853151"/>
            </c:manualLayout>
          </c:layout>
          <c:overlay val="0"/>
          <c:spPr>
            <a:noFill/>
            <a:ln>
              <a:noFill/>
            </a:ln>
            <a:effectLst/>
          </c:spPr>
          <c:txPr>
            <a:bodyPr rot="-54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ja-JP"/>
            </a:p>
          </c:txPr>
        </c:title>
        <c:numFmt formatCode="General" sourceLinked="0"/>
        <c:majorTickMark val="in"/>
        <c:minorTickMark val="in"/>
        <c:tickLblPos val="nextTo"/>
        <c:spPr>
          <a:noFill/>
          <a:ln w="9525" cap="flat" cmpd="sng" algn="ctr">
            <a:solidFill>
              <a:sysClr val="windowText" lastClr="000000"/>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ja-JP"/>
          </a:p>
        </c:txPr>
        <c:crossAx val="445748528"/>
        <c:crosses val="autoZero"/>
        <c:crossBetween val="midCat"/>
      </c:valAx>
      <c:spPr>
        <a:noFill/>
        <a:ln>
          <a:solidFill>
            <a:schemeClr val="tx1"/>
          </a:solidFill>
        </a:ln>
        <a:effectLst/>
      </c:spPr>
    </c:plotArea>
    <c:legend>
      <c:legendPos val="b"/>
      <c:layout>
        <c:manualLayout>
          <c:xMode val="edge"/>
          <c:yMode val="edge"/>
          <c:x val="0.79707700739962384"/>
          <c:y val="6.8260894443044534E-2"/>
          <c:w val="0.1518684418562401"/>
          <c:h val="0.12658383849276345"/>
        </c:manualLayout>
      </c:layout>
      <c:overlay val="0"/>
      <c:spPr>
        <a:solidFill>
          <a:schemeClr val="bg1"/>
        </a:solidFill>
        <a:ln>
          <a:solidFill>
            <a:schemeClr val="tx1"/>
          </a:solid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ja-JP"/>
        </a:p>
      </c:txPr>
    </c:legend>
    <c:plotVisOnly val="1"/>
    <c:dispBlanksAs val="gap"/>
    <c:showDLblsOverMax val="0"/>
  </c:chart>
  <c:spPr>
    <a:noFill/>
    <a:ln w="9525" cap="flat" cmpd="sng" algn="ctr">
      <a:noFill/>
      <a:round/>
    </a:ln>
    <a:effectLst/>
  </c:spPr>
  <c:txPr>
    <a:bodyPr/>
    <a:lstStyle/>
    <a:p>
      <a:pPr>
        <a:defRPr/>
      </a:pPr>
      <a:endParaRPr lang="ja-JP"/>
    </a:p>
  </c:txPr>
  <c:externalData r:id="rId4">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b" anchorCtr="1"/>
          <a:lstStyle/>
          <a:p>
            <a:pPr>
              <a:defRPr sz="1400" b="0" i="0" u="none" strike="noStrike" kern="1200" spc="0" baseline="0">
                <a:solidFill>
                  <a:schemeClr val="tx1">
                    <a:lumMod val="65000"/>
                    <a:lumOff val="35000"/>
                  </a:schemeClr>
                </a:solidFill>
                <a:latin typeface="+mn-lt"/>
                <a:ea typeface="+mn-ea"/>
                <a:cs typeface="+mn-cs"/>
              </a:defRPr>
            </a:pPr>
            <a:r>
              <a:rPr lang="ja-JP" altLang="en-US" sz="1800" dirty="0"/>
              <a:t>振幅制御結果</a:t>
            </a:r>
          </a:p>
        </c:rich>
      </c:tx>
      <c:layout>
        <c:manualLayout>
          <c:xMode val="edge"/>
          <c:yMode val="edge"/>
          <c:x val="0.39454306127992467"/>
          <c:y val="0.9207195694379593"/>
        </c:manualLayout>
      </c:layout>
      <c:overlay val="0"/>
      <c:spPr>
        <a:noFill/>
        <a:ln>
          <a:noFill/>
        </a:ln>
        <a:effectLst/>
      </c:spPr>
      <c:txPr>
        <a:bodyPr rot="0" spcFirstLastPara="1" vertOverflow="ellipsis" vert="horz" wrap="square" anchor="b" anchorCtr="1"/>
        <a:lstStyle/>
        <a:p>
          <a:pPr>
            <a:defRPr sz="1400" b="0" i="0" u="none" strike="noStrike" kern="1200" spc="0" baseline="0">
              <a:solidFill>
                <a:schemeClr val="tx1">
                  <a:lumMod val="65000"/>
                  <a:lumOff val="35000"/>
                </a:schemeClr>
              </a:solidFill>
              <a:latin typeface="+mn-lt"/>
              <a:ea typeface="+mn-ea"/>
              <a:cs typeface="+mn-cs"/>
            </a:defRPr>
          </a:pPr>
          <a:endParaRPr lang="ja-JP"/>
        </a:p>
      </c:txPr>
    </c:title>
    <c:autoTitleDeleted val="0"/>
    <c:plotArea>
      <c:layout>
        <c:manualLayout>
          <c:layoutTarget val="inner"/>
          <c:xMode val="edge"/>
          <c:yMode val="edge"/>
          <c:x val="9.9095824388135439E-2"/>
          <c:y val="2.2935891765964906E-2"/>
          <c:w val="0.81667875271936186"/>
          <c:h val="0.78854110904897901"/>
        </c:manualLayout>
      </c:layout>
      <c:scatterChart>
        <c:scatterStyle val="smoothMarker"/>
        <c:varyColors val="0"/>
        <c:ser>
          <c:idx val="0"/>
          <c:order val="0"/>
          <c:tx>
            <c:strRef>
              <c:f>'0.6'!$H$2</c:f>
              <c:strCache>
                <c:ptCount val="1"/>
                <c:pt idx="0">
                  <c:v>V[V]</c:v>
                </c:pt>
              </c:strCache>
            </c:strRef>
          </c:tx>
          <c:spPr>
            <a:ln w="6350" cap="rnd">
              <a:solidFill>
                <a:schemeClr val="accent1"/>
              </a:solidFill>
              <a:round/>
            </a:ln>
            <a:effectLst/>
          </c:spPr>
          <c:marker>
            <c:symbol val="none"/>
          </c:marker>
          <c:xVal>
            <c:numRef>
              <c:f>'0.6'!$A:$A</c:f>
              <c:numCache>
                <c:formatCode>General</c:formatCode>
                <c:ptCount val="1048576"/>
                <c:pt idx="0">
                  <c:v>0</c:v>
                </c:pt>
                <c:pt idx="1">
                  <c:v>1.0000000000331966E-3</c:v>
                </c:pt>
                <c:pt idx="2">
                  <c:v>2.0000000000095497E-3</c:v>
                </c:pt>
                <c:pt idx="3">
                  <c:v>3.0000000000427463E-3</c:v>
                </c:pt>
                <c:pt idx="4">
                  <c:v>4.0000000000190994E-3</c:v>
                </c:pt>
                <c:pt idx="5">
                  <c:v>4.9999999999954525E-3</c:v>
                </c:pt>
                <c:pt idx="6">
                  <c:v>6.0000000000286491E-3</c:v>
                </c:pt>
                <c:pt idx="7">
                  <c:v>7.0000000000050022E-3</c:v>
                </c:pt>
                <c:pt idx="8">
                  <c:v>8.0000000000381988E-3</c:v>
                </c:pt>
                <c:pt idx="9">
                  <c:v>9.0000000000145519E-3</c:v>
                </c:pt>
                <c:pt idx="10">
                  <c:v>9.9999999999909051E-3</c:v>
                </c:pt>
                <c:pt idx="11">
                  <c:v>1.1000000000024102E-2</c:v>
                </c:pt>
                <c:pt idx="12">
                  <c:v>1.2000000000000455E-2</c:v>
                </c:pt>
                <c:pt idx="13">
                  <c:v>1.3000000000033651E-2</c:v>
                </c:pt>
                <c:pt idx="14">
                  <c:v>1.4000000000010004E-2</c:v>
                </c:pt>
                <c:pt idx="15">
                  <c:v>1.5000000000043201E-2</c:v>
                </c:pt>
                <c:pt idx="16">
                  <c:v>1.6000000000019554E-2</c:v>
                </c:pt>
                <c:pt idx="17">
                  <c:v>1.6999999999995907E-2</c:v>
                </c:pt>
                <c:pt idx="18">
                  <c:v>1.8000000000029104E-2</c:v>
                </c:pt>
                <c:pt idx="19">
                  <c:v>1.9000000000005457E-2</c:v>
                </c:pt>
                <c:pt idx="20">
                  <c:v>2.0000000000038654E-2</c:v>
                </c:pt>
                <c:pt idx="21">
                  <c:v>2.1000000000015007E-2</c:v>
                </c:pt>
                <c:pt idx="22">
                  <c:v>2.199999999999136E-2</c:v>
                </c:pt>
                <c:pt idx="23">
                  <c:v>2.3000000000024556E-2</c:v>
                </c:pt>
                <c:pt idx="24">
                  <c:v>2.4000000000000909E-2</c:v>
                </c:pt>
                <c:pt idx="25">
                  <c:v>2.5000000000034106E-2</c:v>
                </c:pt>
                <c:pt idx="26">
                  <c:v>2.6000000000010459E-2</c:v>
                </c:pt>
                <c:pt idx="27">
                  <c:v>2.7000000000043656E-2</c:v>
                </c:pt>
                <c:pt idx="28">
                  <c:v>2.8000000000020009E-2</c:v>
                </c:pt>
                <c:pt idx="29">
                  <c:v>2.8999999999996362E-2</c:v>
                </c:pt>
                <c:pt idx="30">
                  <c:v>3.0000000000029559E-2</c:v>
                </c:pt>
                <c:pt idx="31">
                  <c:v>3.1000000000005912E-2</c:v>
                </c:pt>
                <c:pt idx="32">
                  <c:v>3.2000000000039108E-2</c:v>
                </c:pt>
                <c:pt idx="33">
                  <c:v>3.3000000000015461E-2</c:v>
                </c:pt>
                <c:pt idx="34">
                  <c:v>3.3999999999991815E-2</c:v>
                </c:pt>
                <c:pt idx="35">
                  <c:v>3.5000000000025011E-2</c:v>
                </c:pt>
                <c:pt idx="36">
                  <c:v>3.6000000000001364E-2</c:v>
                </c:pt>
                <c:pt idx="37">
                  <c:v>3.7000000000034561E-2</c:v>
                </c:pt>
                <c:pt idx="38">
                  <c:v>3.8000000000010914E-2</c:v>
                </c:pt>
                <c:pt idx="39">
                  <c:v>3.900000000004411E-2</c:v>
                </c:pt>
                <c:pt idx="40">
                  <c:v>4.0000000000020464E-2</c:v>
                </c:pt>
                <c:pt idx="41">
                  <c:v>4.0999999999996817E-2</c:v>
                </c:pt>
                <c:pt idx="42">
                  <c:v>4.2000000000030013E-2</c:v>
                </c:pt>
                <c:pt idx="43">
                  <c:v>4.3000000000006366E-2</c:v>
                </c:pt>
                <c:pt idx="44">
                  <c:v>4.4000000000039563E-2</c:v>
                </c:pt>
                <c:pt idx="45">
                  <c:v>4.5000000000015916E-2</c:v>
                </c:pt>
                <c:pt idx="46">
                  <c:v>4.5999999999992269E-2</c:v>
                </c:pt>
                <c:pt idx="47">
                  <c:v>4.7000000000025466E-2</c:v>
                </c:pt>
                <c:pt idx="48">
                  <c:v>4.8000000000001819E-2</c:v>
                </c:pt>
                <c:pt idx="49">
                  <c:v>4.9000000000035016E-2</c:v>
                </c:pt>
                <c:pt idx="50">
                  <c:v>5.0000000000011369E-2</c:v>
                </c:pt>
                <c:pt idx="51">
                  <c:v>5.1000000000044565E-2</c:v>
                </c:pt>
                <c:pt idx="52">
                  <c:v>5.2000000000020918E-2</c:v>
                </c:pt>
                <c:pt idx="53">
                  <c:v>5.2999999999997272E-2</c:v>
                </c:pt>
                <c:pt idx="54">
                  <c:v>5.4000000000030468E-2</c:v>
                </c:pt>
                <c:pt idx="55">
                  <c:v>5.5000000000006821E-2</c:v>
                </c:pt>
                <c:pt idx="56">
                  <c:v>5.6000000000040018E-2</c:v>
                </c:pt>
                <c:pt idx="57">
                  <c:v>5.7000000000016371E-2</c:v>
                </c:pt>
                <c:pt idx="58">
                  <c:v>5.7999999999992724E-2</c:v>
                </c:pt>
                <c:pt idx="59">
                  <c:v>5.9000000000025921E-2</c:v>
                </c:pt>
                <c:pt idx="60">
                  <c:v>6.0000000000002274E-2</c:v>
                </c:pt>
                <c:pt idx="61">
                  <c:v>6.100000000003547E-2</c:v>
                </c:pt>
                <c:pt idx="62">
                  <c:v>6.2000000000011823E-2</c:v>
                </c:pt>
                <c:pt idx="63">
                  <c:v>6.300000000004502E-2</c:v>
                </c:pt>
                <c:pt idx="64">
                  <c:v>6.4000000000021373E-2</c:v>
                </c:pt>
                <c:pt idx="65">
                  <c:v>6.4999999999997726E-2</c:v>
                </c:pt>
                <c:pt idx="66">
                  <c:v>6.6000000000030923E-2</c:v>
                </c:pt>
                <c:pt idx="67">
                  <c:v>6.7000000000007276E-2</c:v>
                </c:pt>
                <c:pt idx="68">
                  <c:v>6.8000000000040473E-2</c:v>
                </c:pt>
                <c:pt idx="69">
                  <c:v>6.9000000000016826E-2</c:v>
                </c:pt>
                <c:pt idx="70">
                  <c:v>6.9999999999993179E-2</c:v>
                </c:pt>
                <c:pt idx="71">
                  <c:v>7.1000000000026375E-2</c:v>
                </c:pt>
                <c:pt idx="72">
                  <c:v>7.2000000000002728E-2</c:v>
                </c:pt>
                <c:pt idx="73">
                  <c:v>7.3000000000035925E-2</c:v>
                </c:pt>
                <c:pt idx="74">
                  <c:v>7.4000000000012278E-2</c:v>
                </c:pt>
                <c:pt idx="75">
                  <c:v>7.5000000000045475E-2</c:v>
                </c:pt>
                <c:pt idx="76">
                  <c:v>7.6000000000021828E-2</c:v>
                </c:pt>
                <c:pt idx="77">
                  <c:v>7.6999999999998181E-2</c:v>
                </c:pt>
                <c:pt idx="78">
                  <c:v>7.8000000000031378E-2</c:v>
                </c:pt>
                <c:pt idx="79">
                  <c:v>7.9000000000007731E-2</c:v>
                </c:pt>
                <c:pt idx="80">
                  <c:v>8.0000000000040927E-2</c:v>
                </c:pt>
                <c:pt idx="81">
                  <c:v>8.100000000001728E-2</c:v>
                </c:pt>
                <c:pt idx="82">
                  <c:v>8.1999999999993634E-2</c:v>
                </c:pt>
                <c:pt idx="83">
                  <c:v>8.300000000002683E-2</c:v>
                </c:pt>
                <c:pt idx="84">
                  <c:v>8.4000000000003183E-2</c:v>
                </c:pt>
                <c:pt idx="85">
                  <c:v>8.500000000003638E-2</c:v>
                </c:pt>
                <c:pt idx="86">
                  <c:v>8.6000000000012733E-2</c:v>
                </c:pt>
                <c:pt idx="87">
                  <c:v>8.7000000000045929E-2</c:v>
                </c:pt>
                <c:pt idx="88">
                  <c:v>8.8000000000022283E-2</c:v>
                </c:pt>
                <c:pt idx="89">
                  <c:v>8.8999999999998636E-2</c:v>
                </c:pt>
                <c:pt idx="90">
                  <c:v>9.0000000000031832E-2</c:v>
                </c:pt>
                <c:pt idx="91">
                  <c:v>9.1000000000008185E-2</c:v>
                </c:pt>
                <c:pt idx="92">
                  <c:v>9.2000000000041382E-2</c:v>
                </c:pt>
                <c:pt idx="93">
                  <c:v>9.3000000000017735E-2</c:v>
                </c:pt>
                <c:pt idx="94">
                  <c:v>9.3999999999994088E-2</c:v>
                </c:pt>
                <c:pt idx="95">
                  <c:v>9.5000000000027285E-2</c:v>
                </c:pt>
                <c:pt idx="96">
                  <c:v>9.6000000000003638E-2</c:v>
                </c:pt>
                <c:pt idx="97">
                  <c:v>9.7000000000036835E-2</c:v>
                </c:pt>
                <c:pt idx="98">
                  <c:v>9.8000000000013188E-2</c:v>
                </c:pt>
                <c:pt idx="99">
                  <c:v>9.9000000000046384E-2</c:v>
                </c:pt>
                <c:pt idx="100">
                  <c:v>0.10000000000002274</c:v>
                </c:pt>
                <c:pt idx="101">
                  <c:v>0.10099999999999909</c:v>
                </c:pt>
                <c:pt idx="102">
                  <c:v>0.10200000000003229</c:v>
                </c:pt>
                <c:pt idx="103">
                  <c:v>0.10300000000000864</c:v>
                </c:pt>
                <c:pt idx="104">
                  <c:v>0.10400000000004184</c:v>
                </c:pt>
                <c:pt idx="105">
                  <c:v>0.10500000000001819</c:v>
                </c:pt>
                <c:pt idx="106">
                  <c:v>0.10599999999999454</c:v>
                </c:pt>
                <c:pt idx="107">
                  <c:v>0.10700000000002774</c:v>
                </c:pt>
                <c:pt idx="108">
                  <c:v>0.10800000000000409</c:v>
                </c:pt>
                <c:pt idx="109">
                  <c:v>0.10900000000003729</c:v>
                </c:pt>
                <c:pt idx="110">
                  <c:v>0.11000000000001364</c:v>
                </c:pt>
                <c:pt idx="111">
                  <c:v>0.11099999999999</c:v>
                </c:pt>
                <c:pt idx="112">
                  <c:v>0.11200000000002319</c:v>
                </c:pt>
                <c:pt idx="113">
                  <c:v>0.11299999999999955</c:v>
                </c:pt>
                <c:pt idx="114">
                  <c:v>0.11400000000003274</c:v>
                </c:pt>
                <c:pt idx="115">
                  <c:v>0.11500000000000909</c:v>
                </c:pt>
                <c:pt idx="116">
                  <c:v>0.11600000000004229</c:v>
                </c:pt>
                <c:pt idx="117">
                  <c:v>0.11700000000001864</c:v>
                </c:pt>
                <c:pt idx="118">
                  <c:v>0.117999999999995</c:v>
                </c:pt>
                <c:pt idx="119">
                  <c:v>0.11900000000002819</c:v>
                </c:pt>
                <c:pt idx="120">
                  <c:v>0.12000000000000455</c:v>
                </c:pt>
                <c:pt idx="121">
                  <c:v>0.12100000000003774</c:v>
                </c:pt>
                <c:pt idx="122">
                  <c:v>0.1220000000000141</c:v>
                </c:pt>
                <c:pt idx="123">
                  <c:v>0.12299999999999045</c:v>
                </c:pt>
                <c:pt idx="124">
                  <c:v>0.12400000000002365</c:v>
                </c:pt>
                <c:pt idx="125">
                  <c:v>0.125</c:v>
                </c:pt>
                <c:pt idx="126">
                  <c:v>0.1260000000000332</c:v>
                </c:pt>
                <c:pt idx="127">
                  <c:v>0.12700000000000955</c:v>
                </c:pt>
                <c:pt idx="128">
                  <c:v>0.12800000000004275</c:v>
                </c:pt>
                <c:pt idx="129">
                  <c:v>0.1290000000000191</c:v>
                </c:pt>
                <c:pt idx="130">
                  <c:v>0.12999999999999545</c:v>
                </c:pt>
                <c:pt idx="131">
                  <c:v>0.13100000000002865</c:v>
                </c:pt>
                <c:pt idx="132">
                  <c:v>0.132000000000005</c:v>
                </c:pt>
                <c:pt idx="133">
                  <c:v>0.1330000000000382</c:v>
                </c:pt>
                <c:pt idx="134">
                  <c:v>0.13400000000001455</c:v>
                </c:pt>
                <c:pt idx="135">
                  <c:v>0.13499999999999091</c:v>
                </c:pt>
                <c:pt idx="136">
                  <c:v>0.1360000000000241</c:v>
                </c:pt>
                <c:pt idx="137">
                  <c:v>0.13700000000000045</c:v>
                </c:pt>
                <c:pt idx="138">
                  <c:v>0.13800000000003365</c:v>
                </c:pt>
                <c:pt idx="139">
                  <c:v>0.13900000000001</c:v>
                </c:pt>
                <c:pt idx="140">
                  <c:v>0.1400000000000432</c:v>
                </c:pt>
                <c:pt idx="141">
                  <c:v>0.14100000000001955</c:v>
                </c:pt>
                <c:pt idx="142">
                  <c:v>0.14199999999999591</c:v>
                </c:pt>
                <c:pt idx="143">
                  <c:v>0.1430000000000291</c:v>
                </c:pt>
                <c:pt idx="144">
                  <c:v>0.14400000000000546</c:v>
                </c:pt>
                <c:pt idx="145">
                  <c:v>0.14500000000003865</c:v>
                </c:pt>
                <c:pt idx="146">
                  <c:v>0.14600000000001501</c:v>
                </c:pt>
                <c:pt idx="147">
                  <c:v>0.14699999999999136</c:v>
                </c:pt>
                <c:pt idx="148">
                  <c:v>0.14800000000002456</c:v>
                </c:pt>
                <c:pt idx="149">
                  <c:v>0.14900000000000091</c:v>
                </c:pt>
                <c:pt idx="150">
                  <c:v>0.15000000000003411</c:v>
                </c:pt>
                <c:pt idx="151">
                  <c:v>0.15100000000001046</c:v>
                </c:pt>
                <c:pt idx="152">
                  <c:v>0.15200000000004366</c:v>
                </c:pt>
                <c:pt idx="153">
                  <c:v>0.15300000000002001</c:v>
                </c:pt>
                <c:pt idx="154">
                  <c:v>0.15399999999999636</c:v>
                </c:pt>
                <c:pt idx="155">
                  <c:v>0.15500000000002956</c:v>
                </c:pt>
                <c:pt idx="156">
                  <c:v>0.15600000000000591</c:v>
                </c:pt>
                <c:pt idx="157">
                  <c:v>0.15700000000003911</c:v>
                </c:pt>
                <c:pt idx="158">
                  <c:v>0.15800000000001546</c:v>
                </c:pt>
                <c:pt idx="159">
                  <c:v>0.15899999999999181</c:v>
                </c:pt>
                <c:pt idx="160">
                  <c:v>0.16000000000002501</c:v>
                </c:pt>
                <c:pt idx="161">
                  <c:v>0.16100000000000136</c:v>
                </c:pt>
                <c:pt idx="162">
                  <c:v>0.16200000000003456</c:v>
                </c:pt>
                <c:pt idx="163">
                  <c:v>0.16300000000001091</c:v>
                </c:pt>
                <c:pt idx="164">
                  <c:v>0.16400000000004411</c:v>
                </c:pt>
                <c:pt idx="165">
                  <c:v>0.16500000000002046</c:v>
                </c:pt>
                <c:pt idx="166">
                  <c:v>0.16599999999999682</c:v>
                </c:pt>
                <c:pt idx="167">
                  <c:v>0.16700000000003001</c:v>
                </c:pt>
                <c:pt idx="168">
                  <c:v>0.16800000000000637</c:v>
                </c:pt>
                <c:pt idx="169">
                  <c:v>0.16900000000003956</c:v>
                </c:pt>
                <c:pt idx="170">
                  <c:v>0.17000000000001592</c:v>
                </c:pt>
                <c:pt idx="171">
                  <c:v>0.17099999999999227</c:v>
                </c:pt>
                <c:pt idx="172">
                  <c:v>0.17200000000002547</c:v>
                </c:pt>
                <c:pt idx="173">
                  <c:v>0.17300000000000182</c:v>
                </c:pt>
                <c:pt idx="174">
                  <c:v>0.17400000000003502</c:v>
                </c:pt>
                <c:pt idx="175">
                  <c:v>0.17500000000001137</c:v>
                </c:pt>
                <c:pt idx="176">
                  <c:v>0.17600000000004457</c:v>
                </c:pt>
                <c:pt idx="177">
                  <c:v>0.17700000000002092</c:v>
                </c:pt>
                <c:pt idx="178">
                  <c:v>0.17799999999999727</c:v>
                </c:pt>
                <c:pt idx="179">
                  <c:v>0.17900000000003047</c:v>
                </c:pt>
                <c:pt idx="180">
                  <c:v>0.18000000000000682</c:v>
                </c:pt>
                <c:pt idx="181">
                  <c:v>0.18100000000004002</c:v>
                </c:pt>
                <c:pt idx="182">
                  <c:v>0.18200000000001637</c:v>
                </c:pt>
                <c:pt idx="183">
                  <c:v>0.18299999999999272</c:v>
                </c:pt>
                <c:pt idx="184">
                  <c:v>0.18400000000002592</c:v>
                </c:pt>
                <c:pt idx="185">
                  <c:v>0.18500000000000227</c:v>
                </c:pt>
                <c:pt idx="186">
                  <c:v>0.18600000000003547</c:v>
                </c:pt>
                <c:pt idx="187">
                  <c:v>0.18700000000001182</c:v>
                </c:pt>
                <c:pt idx="188">
                  <c:v>0.18800000000004502</c:v>
                </c:pt>
                <c:pt idx="189">
                  <c:v>0.18900000000002137</c:v>
                </c:pt>
                <c:pt idx="190">
                  <c:v>0.18999999999999773</c:v>
                </c:pt>
                <c:pt idx="191">
                  <c:v>0.19100000000003092</c:v>
                </c:pt>
                <c:pt idx="192">
                  <c:v>0.19200000000000728</c:v>
                </c:pt>
                <c:pt idx="193">
                  <c:v>0.19300000000004047</c:v>
                </c:pt>
                <c:pt idx="194">
                  <c:v>0.19400000000001683</c:v>
                </c:pt>
                <c:pt idx="195">
                  <c:v>0.19499999999999318</c:v>
                </c:pt>
                <c:pt idx="196">
                  <c:v>0.19600000000002638</c:v>
                </c:pt>
                <c:pt idx="197">
                  <c:v>0.19700000000000273</c:v>
                </c:pt>
                <c:pt idx="198">
                  <c:v>0.19800000000003593</c:v>
                </c:pt>
                <c:pt idx="199">
                  <c:v>0.19900000000001228</c:v>
                </c:pt>
                <c:pt idx="200">
                  <c:v>0.20000000000004547</c:v>
                </c:pt>
                <c:pt idx="201">
                  <c:v>0.20100000000002183</c:v>
                </c:pt>
                <c:pt idx="202">
                  <c:v>0.20199999999999818</c:v>
                </c:pt>
                <c:pt idx="203">
                  <c:v>0.20300000000003138</c:v>
                </c:pt>
                <c:pt idx="204">
                  <c:v>0.20400000000000773</c:v>
                </c:pt>
                <c:pt idx="205">
                  <c:v>0.20500000000004093</c:v>
                </c:pt>
                <c:pt idx="206">
                  <c:v>0.20600000000001728</c:v>
                </c:pt>
                <c:pt idx="207">
                  <c:v>0.20699999999999363</c:v>
                </c:pt>
                <c:pt idx="208">
                  <c:v>0.20800000000002683</c:v>
                </c:pt>
                <c:pt idx="209">
                  <c:v>0.20900000000000318</c:v>
                </c:pt>
                <c:pt idx="210">
                  <c:v>0.21000000000003638</c:v>
                </c:pt>
                <c:pt idx="211">
                  <c:v>0.21100000000001273</c:v>
                </c:pt>
                <c:pt idx="212">
                  <c:v>0.21200000000004593</c:v>
                </c:pt>
                <c:pt idx="213">
                  <c:v>0.21300000000002228</c:v>
                </c:pt>
                <c:pt idx="214">
                  <c:v>0.21399999999999864</c:v>
                </c:pt>
                <c:pt idx="215">
                  <c:v>0.21500000000003183</c:v>
                </c:pt>
                <c:pt idx="216">
                  <c:v>0.21600000000000819</c:v>
                </c:pt>
                <c:pt idx="217">
                  <c:v>0.21700000000004138</c:v>
                </c:pt>
                <c:pt idx="218">
                  <c:v>0.21800000000001774</c:v>
                </c:pt>
                <c:pt idx="219">
                  <c:v>0.21899999999999409</c:v>
                </c:pt>
                <c:pt idx="220">
                  <c:v>0.22000000000002728</c:v>
                </c:pt>
                <c:pt idx="221">
                  <c:v>0.22100000000000364</c:v>
                </c:pt>
                <c:pt idx="222">
                  <c:v>0.22200000000003683</c:v>
                </c:pt>
                <c:pt idx="223">
                  <c:v>0.22300000000001319</c:v>
                </c:pt>
                <c:pt idx="224">
                  <c:v>0.22400000000004638</c:v>
                </c:pt>
                <c:pt idx="225">
                  <c:v>0.22500000000002274</c:v>
                </c:pt>
                <c:pt idx="226">
                  <c:v>0.22599999999999909</c:v>
                </c:pt>
                <c:pt idx="227">
                  <c:v>0.22700000000003229</c:v>
                </c:pt>
                <c:pt idx="228">
                  <c:v>0.22800000000000864</c:v>
                </c:pt>
                <c:pt idx="229">
                  <c:v>0.22900000000004184</c:v>
                </c:pt>
                <c:pt idx="230">
                  <c:v>0.23000000000001819</c:v>
                </c:pt>
                <c:pt idx="231">
                  <c:v>0.23099999999999454</c:v>
                </c:pt>
                <c:pt idx="232">
                  <c:v>0.23200000000002774</c:v>
                </c:pt>
                <c:pt idx="233">
                  <c:v>0.23300000000000409</c:v>
                </c:pt>
                <c:pt idx="234">
                  <c:v>0.23400000000003729</c:v>
                </c:pt>
                <c:pt idx="235">
                  <c:v>0.23500000000001364</c:v>
                </c:pt>
                <c:pt idx="236">
                  <c:v>0.23599999999999</c:v>
                </c:pt>
                <c:pt idx="237">
                  <c:v>0.23700000000002319</c:v>
                </c:pt>
                <c:pt idx="238">
                  <c:v>0.23799999999999955</c:v>
                </c:pt>
                <c:pt idx="239">
                  <c:v>0.23900000000003274</c:v>
                </c:pt>
                <c:pt idx="240">
                  <c:v>0.24000000000000909</c:v>
                </c:pt>
                <c:pt idx="241">
                  <c:v>0.24100000000004229</c:v>
                </c:pt>
                <c:pt idx="242">
                  <c:v>0.24200000000001864</c:v>
                </c:pt>
                <c:pt idx="243">
                  <c:v>0.242999999999995</c:v>
                </c:pt>
                <c:pt idx="244">
                  <c:v>0.24400000000002819</c:v>
                </c:pt>
                <c:pt idx="245">
                  <c:v>0.24500000000000455</c:v>
                </c:pt>
                <c:pt idx="246">
                  <c:v>0.24600000000003774</c:v>
                </c:pt>
                <c:pt idx="247">
                  <c:v>0.2470000000000141</c:v>
                </c:pt>
                <c:pt idx="248">
                  <c:v>0.24799999999999045</c:v>
                </c:pt>
                <c:pt idx="249">
                  <c:v>0.24900000000002365</c:v>
                </c:pt>
                <c:pt idx="250">
                  <c:v>0.25</c:v>
                </c:pt>
                <c:pt idx="251">
                  <c:v>0.2510000000000332</c:v>
                </c:pt>
                <c:pt idx="252">
                  <c:v>0.25200000000000955</c:v>
                </c:pt>
                <c:pt idx="253">
                  <c:v>0.25300000000004275</c:v>
                </c:pt>
                <c:pt idx="254">
                  <c:v>0.2540000000000191</c:v>
                </c:pt>
                <c:pt idx="255">
                  <c:v>0.25499999999999545</c:v>
                </c:pt>
                <c:pt idx="256">
                  <c:v>0.25600000000002865</c:v>
                </c:pt>
                <c:pt idx="257">
                  <c:v>0.257000000000005</c:v>
                </c:pt>
                <c:pt idx="258">
                  <c:v>0.2580000000000382</c:v>
                </c:pt>
                <c:pt idx="259">
                  <c:v>0.25900000000001455</c:v>
                </c:pt>
                <c:pt idx="260">
                  <c:v>0.25999999999999091</c:v>
                </c:pt>
                <c:pt idx="261">
                  <c:v>0.2610000000000241</c:v>
                </c:pt>
                <c:pt idx="262">
                  <c:v>0.26200000000000045</c:v>
                </c:pt>
                <c:pt idx="263">
                  <c:v>0.26300000000003365</c:v>
                </c:pt>
                <c:pt idx="264">
                  <c:v>0.26400000000001</c:v>
                </c:pt>
                <c:pt idx="265">
                  <c:v>0.2650000000000432</c:v>
                </c:pt>
                <c:pt idx="266">
                  <c:v>0.26600000000001955</c:v>
                </c:pt>
                <c:pt idx="267">
                  <c:v>0.26699999999999591</c:v>
                </c:pt>
                <c:pt idx="268">
                  <c:v>0.2680000000000291</c:v>
                </c:pt>
                <c:pt idx="269">
                  <c:v>0.26900000000000546</c:v>
                </c:pt>
                <c:pt idx="270">
                  <c:v>0.27000000000003865</c:v>
                </c:pt>
                <c:pt idx="271">
                  <c:v>0.27100000000001501</c:v>
                </c:pt>
                <c:pt idx="272">
                  <c:v>0.27199999999999136</c:v>
                </c:pt>
                <c:pt idx="273">
                  <c:v>0.27300000000002456</c:v>
                </c:pt>
                <c:pt idx="274">
                  <c:v>0.27400000000000091</c:v>
                </c:pt>
                <c:pt idx="275">
                  <c:v>0.27500000000003411</c:v>
                </c:pt>
                <c:pt idx="276">
                  <c:v>0.27600000000001046</c:v>
                </c:pt>
                <c:pt idx="277">
                  <c:v>0.27700000000004366</c:v>
                </c:pt>
                <c:pt idx="278">
                  <c:v>0.27800000000002001</c:v>
                </c:pt>
                <c:pt idx="279">
                  <c:v>0.27899999999999636</c:v>
                </c:pt>
                <c:pt idx="280">
                  <c:v>0.28000000000002956</c:v>
                </c:pt>
                <c:pt idx="281">
                  <c:v>0.28100000000000591</c:v>
                </c:pt>
                <c:pt idx="282">
                  <c:v>0.28200000000003911</c:v>
                </c:pt>
                <c:pt idx="283">
                  <c:v>0.28300000000001546</c:v>
                </c:pt>
                <c:pt idx="284">
                  <c:v>0.28399999999999181</c:v>
                </c:pt>
                <c:pt idx="285">
                  <c:v>0.28500000000002501</c:v>
                </c:pt>
                <c:pt idx="286">
                  <c:v>0.28600000000000136</c:v>
                </c:pt>
                <c:pt idx="287">
                  <c:v>0.28700000000003456</c:v>
                </c:pt>
                <c:pt idx="288">
                  <c:v>0.28800000000001091</c:v>
                </c:pt>
                <c:pt idx="289">
                  <c:v>0.28900000000004411</c:v>
                </c:pt>
                <c:pt idx="290">
                  <c:v>0.29000000000002046</c:v>
                </c:pt>
                <c:pt idx="291">
                  <c:v>0.29099999999999682</c:v>
                </c:pt>
                <c:pt idx="292">
                  <c:v>0.29200000000003001</c:v>
                </c:pt>
                <c:pt idx="293">
                  <c:v>0.29300000000000637</c:v>
                </c:pt>
                <c:pt idx="294">
                  <c:v>0.29400000000003956</c:v>
                </c:pt>
                <c:pt idx="295">
                  <c:v>0.29500000000001592</c:v>
                </c:pt>
                <c:pt idx="296">
                  <c:v>0.29599999999999227</c:v>
                </c:pt>
                <c:pt idx="297">
                  <c:v>0.29700000000002547</c:v>
                </c:pt>
                <c:pt idx="298">
                  <c:v>0.29800000000000182</c:v>
                </c:pt>
                <c:pt idx="299">
                  <c:v>0.29900000000003502</c:v>
                </c:pt>
                <c:pt idx="300">
                  <c:v>0.30000000000001137</c:v>
                </c:pt>
                <c:pt idx="301">
                  <c:v>0.30100000000004457</c:v>
                </c:pt>
                <c:pt idx="302">
                  <c:v>0.30200000000002092</c:v>
                </c:pt>
                <c:pt idx="303">
                  <c:v>0.30299999999999727</c:v>
                </c:pt>
                <c:pt idx="304">
                  <c:v>0.30400000000003047</c:v>
                </c:pt>
                <c:pt idx="305">
                  <c:v>0.30500000000000682</c:v>
                </c:pt>
                <c:pt idx="306">
                  <c:v>0.30600000000004002</c:v>
                </c:pt>
                <c:pt idx="307">
                  <c:v>0.30700000000001637</c:v>
                </c:pt>
                <c:pt idx="308">
                  <c:v>0.30799999999999272</c:v>
                </c:pt>
                <c:pt idx="309">
                  <c:v>0.30900000000002592</c:v>
                </c:pt>
                <c:pt idx="310">
                  <c:v>0.31000000000000227</c:v>
                </c:pt>
                <c:pt idx="311">
                  <c:v>0.31100000000003547</c:v>
                </c:pt>
                <c:pt idx="312">
                  <c:v>0.31200000000001182</c:v>
                </c:pt>
                <c:pt idx="313">
                  <c:v>0.31300000000004502</c:v>
                </c:pt>
                <c:pt idx="314">
                  <c:v>0.31400000000002137</c:v>
                </c:pt>
                <c:pt idx="315">
                  <c:v>0.31499999999999773</c:v>
                </c:pt>
                <c:pt idx="316">
                  <c:v>0.31600000000003092</c:v>
                </c:pt>
                <c:pt idx="317">
                  <c:v>0.31700000000000728</c:v>
                </c:pt>
                <c:pt idx="318">
                  <c:v>0.31800000000004047</c:v>
                </c:pt>
                <c:pt idx="319">
                  <c:v>0.31900000000001683</c:v>
                </c:pt>
                <c:pt idx="320">
                  <c:v>0.31999999999999318</c:v>
                </c:pt>
                <c:pt idx="321">
                  <c:v>0.32100000000002638</c:v>
                </c:pt>
                <c:pt idx="322">
                  <c:v>0.32200000000000273</c:v>
                </c:pt>
                <c:pt idx="323">
                  <c:v>0.32300000000003593</c:v>
                </c:pt>
                <c:pt idx="324">
                  <c:v>0.32400000000001228</c:v>
                </c:pt>
                <c:pt idx="325">
                  <c:v>0.32500000000004547</c:v>
                </c:pt>
                <c:pt idx="326">
                  <c:v>0.32600000000002183</c:v>
                </c:pt>
                <c:pt idx="327">
                  <c:v>0.32699999999999818</c:v>
                </c:pt>
                <c:pt idx="328">
                  <c:v>0.32800000000003138</c:v>
                </c:pt>
                <c:pt idx="329">
                  <c:v>0.32900000000000773</c:v>
                </c:pt>
                <c:pt idx="330">
                  <c:v>0.33000000000004093</c:v>
                </c:pt>
                <c:pt idx="331">
                  <c:v>0.33100000000001728</c:v>
                </c:pt>
                <c:pt idx="332">
                  <c:v>0.33199999999999363</c:v>
                </c:pt>
                <c:pt idx="333">
                  <c:v>0.33300000000002683</c:v>
                </c:pt>
                <c:pt idx="334">
                  <c:v>0.33400000000000318</c:v>
                </c:pt>
                <c:pt idx="335">
                  <c:v>0.33500000000003638</c:v>
                </c:pt>
                <c:pt idx="336">
                  <c:v>0.33600000000001273</c:v>
                </c:pt>
                <c:pt idx="337">
                  <c:v>0.33700000000004593</c:v>
                </c:pt>
                <c:pt idx="338">
                  <c:v>0.33800000000002228</c:v>
                </c:pt>
                <c:pt idx="339">
                  <c:v>0.33899999999999864</c:v>
                </c:pt>
                <c:pt idx="340">
                  <c:v>0.34000000000003183</c:v>
                </c:pt>
                <c:pt idx="341">
                  <c:v>0.34100000000000819</c:v>
                </c:pt>
                <c:pt idx="342">
                  <c:v>0.34200000000004138</c:v>
                </c:pt>
                <c:pt idx="343">
                  <c:v>0.34300000000001774</c:v>
                </c:pt>
                <c:pt idx="344">
                  <c:v>0.34399999999999409</c:v>
                </c:pt>
                <c:pt idx="345">
                  <c:v>0.34500000000002728</c:v>
                </c:pt>
                <c:pt idx="346">
                  <c:v>0.34600000000000364</c:v>
                </c:pt>
                <c:pt idx="347">
                  <c:v>0.34700000000003683</c:v>
                </c:pt>
                <c:pt idx="348">
                  <c:v>0.34800000000001319</c:v>
                </c:pt>
                <c:pt idx="349">
                  <c:v>0.34900000000004638</c:v>
                </c:pt>
                <c:pt idx="350">
                  <c:v>0.35000000000002274</c:v>
                </c:pt>
                <c:pt idx="351">
                  <c:v>0.35099999999999909</c:v>
                </c:pt>
                <c:pt idx="352">
                  <c:v>0.35200000000003229</c:v>
                </c:pt>
                <c:pt idx="353">
                  <c:v>0.35300000000000864</c:v>
                </c:pt>
                <c:pt idx="354">
                  <c:v>0.35400000000004184</c:v>
                </c:pt>
                <c:pt idx="355">
                  <c:v>0.35500000000001819</c:v>
                </c:pt>
                <c:pt idx="356">
                  <c:v>0.35599999999999454</c:v>
                </c:pt>
                <c:pt idx="357">
                  <c:v>0.35700000000002774</c:v>
                </c:pt>
                <c:pt idx="358">
                  <c:v>0.35800000000000409</c:v>
                </c:pt>
                <c:pt idx="359">
                  <c:v>0.35900000000003729</c:v>
                </c:pt>
                <c:pt idx="360">
                  <c:v>0.36000000000001364</c:v>
                </c:pt>
                <c:pt idx="361">
                  <c:v>0.36099999999999</c:v>
                </c:pt>
                <c:pt idx="362">
                  <c:v>0.36200000000002319</c:v>
                </c:pt>
                <c:pt idx="363">
                  <c:v>0.36299999999999955</c:v>
                </c:pt>
                <c:pt idx="364">
                  <c:v>0.36400000000003274</c:v>
                </c:pt>
                <c:pt idx="365">
                  <c:v>0.36500000000000909</c:v>
                </c:pt>
                <c:pt idx="366">
                  <c:v>0.36600000000004229</c:v>
                </c:pt>
                <c:pt idx="367">
                  <c:v>0.36700000000001864</c:v>
                </c:pt>
                <c:pt idx="368">
                  <c:v>0.367999999999995</c:v>
                </c:pt>
                <c:pt idx="369">
                  <c:v>0.36900000000002819</c:v>
                </c:pt>
                <c:pt idx="370">
                  <c:v>0.37000000000000455</c:v>
                </c:pt>
                <c:pt idx="371">
                  <c:v>0.37100000000003774</c:v>
                </c:pt>
                <c:pt idx="372">
                  <c:v>0.3720000000000141</c:v>
                </c:pt>
                <c:pt idx="373">
                  <c:v>0.37299999999999045</c:v>
                </c:pt>
                <c:pt idx="374">
                  <c:v>0.37400000000002365</c:v>
                </c:pt>
                <c:pt idx="375">
                  <c:v>0.375</c:v>
                </c:pt>
                <c:pt idx="376">
                  <c:v>0.3760000000000332</c:v>
                </c:pt>
                <c:pt idx="377">
                  <c:v>0.37700000000000955</c:v>
                </c:pt>
                <c:pt idx="378">
                  <c:v>0.37800000000004275</c:v>
                </c:pt>
                <c:pt idx="379">
                  <c:v>0.3790000000000191</c:v>
                </c:pt>
                <c:pt idx="380">
                  <c:v>0.37999999999999545</c:v>
                </c:pt>
                <c:pt idx="381">
                  <c:v>0.38100000000002865</c:v>
                </c:pt>
                <c:pt idx="382">
                  <c:v>0.382000000000005</c:v>
                </c:pt>
                <c:pt idx="383">
                  <c:v>0.3830000000000382</c:v>
                </c:pt>
                <c:pt idx="384">
                  <c:v>0.38400000000001455</c:v>
                </c:pt>
                <c:pt idx="385">
                  <c:v>0.38499999999999091</c:v>
                </c:pt>
                <c:pt idx="386">
                  <c:v>0.3860000000000241</c:v>
                </c:pt>
                <c:pt idx="387">
                  <c:v>0.38700000000000045</c:v>
                </c:pt>
                <c:pt idx="388">
                  <c:v>0.38800000000003365</c:v>
                </c:pt>
                <c:pt idx="389">
                  <c:v>0.38900000000001</c:v>
                </c:pt>
                <c:pt idx="390">
                  <c:v>0.3900000000000432</c:v>
                </c:pt>
                <c:pt idx="391">
                  <c:v>0.39100000000001955</c:v>
                </c:pt>
                <c:pt idx="392">
                  <c:v>0.39199999999999591</c:v>
                </c:pt>
                <c:pt idx="393">
                  <c:v>0.3930000000000291</c:v>
                </c:pt>
                <c:pt idx="394">
                  <c:v>0.39400000000000546</c:v>
                </c:pt>
                <c:pt idx="395">
                  <c:v>0.39500000000003865</c:v>
                </c:pt>
                <c:pt idx="396">
                  <c:v>0.39600000000001501</c:v>
                </c:pt>
                <c:pt idx="397">
                  <c:v>0.39699999999999136</c:v>
                </c:pt>
                <c:pt idx="398">
                  <c:v>0.39800000000002456</c:v>
                </c:pt>
                <c:pt idx="399">
                  <c:v>0.39900000000000091</c:v>
                </c:pt>
                <c:pt idx="400">
                  <c:v>0.40000000000003411</c:v>
                </c:pt>
                <c:pt idx="401">
                  <c:v>0.40100000000001046</c:v>
                </c:pt>
                <c:pt idx="402">
                  <c:v>0.40200000000004366</c:v>
                </c:pt>
                <c:pt idx="403">
                  <c:v>0.40300000000002001</c:v>
                </c:pt>
                <c:pt idx="404">
                  <c:v>0.40399999999999636</c:v>
                </c:pt>
                <c:pt idx="405">
                  <c:v>0.40500000000002956</c:v>
                </c:pt>
                <c:pt idx="406">
                  <c:v>0.40600000000000591</c:v>
                </c:pt>
                <c:pt idx="407">
                  <c:v>0.40700000000003911</c:v>
                </c:pt>
                <c:pt idx="408">
                  <c:v>0.40800000000001546</c:v>
                </c:pt>
                <c:pt idx="409">
                  <c:v>0.40899999999999181</c:v>
                </c:pt>
                <c:pt idx="410">
                  <c:v>0.41000000000002501</c:v>
                </c:pt>
                <c:pt idx="411">
                  <c:v>0.41100000000000136</c:v>
                </c:pt>
                <c:pt idx="412">
                  <c:v>0.41200000000003456</c:v>
                </c:pt>
                <c:pt idx="413">
                  <c:v>0.41300000000001091</c:v>
                </c:pt>
                <c:pt idx="414">
                  <c:v>0.41400000000004411</c:v>
                </c:pt>
                <c:pt idx="415">
                  <c:v>0.41500000000002046</c:v>
                </c:pt>
                <c:pt idx="416">
                  <c:v>0.41599999999999682</c:v>
                </c:pt>
                <c:pt idx="417">
                  <c:v>0.41700000000003001</c:v>
                </c:pt>
                <c:pt idx="418">
                  <c:v>0.41800000000000637</c:v>
                </c:pt>
                <c:pt idx="419">
                  <c:v>0.41900000000003956</c:v>
                </c:pt>
                <c:pt idx="420">
                  <c:v>0.42000000000001592</c:v>
                </c:pt>
                <c:pt idx="421">
                  <c:v>0.42099999999999227</c:v>
                </c:pt>
                <c:pt idx="422">
                  <c:v>0.42200000000002547</c:v>
                </c:pt>
                <c:pt idx="423">
                  <c:v>0.42300000000000182</c:v>
                </c:pt>
                <c:pt idx="424">
                  <c:v>0.42400000000003502</c:v>
                </c:pt>
                <c:pt idx="425">
                  <c:v>0.42500000000001137</c:v>
                </c:pt>
                <c:pt idx="426">
                  <c:v>0.42600000000004457</c:v>
                </c:pt>
                <c:pt idx="427">
                  <c:v>0.42700000000002092</c:v>
                </c:pt>
                <c:pt idx="428">
                  <c:v>0.42799999999999727</c:v>
                </c:pt>
                <c:pt idx="429">
                  <c:v>0.42900000000003047</c:v>
                </c:pt>
                <c:pt idx="430">
                  <c:v>0.43000000000000682</c:v>
                </c:pt>
                <c:pt idx="431">
                  <c:v>0.43100000000004002</c:v>
                </c:pt>
                <c:pt idx="432">
                  <c:v>0.43200000000001637</c:v>
                </c:pt>
                <c:pt idx="433">
                  <c:v>0.43299999999999272</c:v>
                </c:pt>
                <c:pt idx="434">
                  <c:v>0.43400000000002592</c:v>
                </c:pt>
                <c:pt idx="435">
                  <c:v>0.43500000000000227</c:v>
                </c:pt>
                <c:pt idx="436">
                  <c:v>0.43600000000003547</c:v>
                </c:pt>
                <c:pt idx="437">
                  <c:v>0.43700000000001182</c:v>
                </c:pt>
                <c:pt idx="438">
                  <c:v>0.43800000000004502</c:v>
                </c:pt>
                <c:pt idx="439">
                  <c:v>0.43900000000002137</c:v>
                </c:pt>
                <c:pt idx="440">
                  <c:v>0.43999999999999773</c:v>
                </c:pt>
                <c:pt idx="441">
                  <c:v>0.44100000000003092</c:v>
                </c:pt>
                <c:pt idx="442">
                  <c:v>0.44200000000000728</c:v>
                </c:pt>
                <c:pt idx="443">
                  <c:v>0.44300000000004047</c:v>
                </c:pt>
                <c:pt idx="444">
                  <c:v>0.44400000000001683</c:v>
                </c:pt>
                <c:pt idx="445">
                  <c:v>0.44499999999999318</c:v>
                </c:pt>
                <c:pt idx="446">
                  <c:v>0.44600000000002638</c:v>
                </c:pt>
                <c:pt idx="447">
                  <c:v>0.44700000000000273</c:v>
                </c:pt>
                <c:pt idx="448">
                  <c:v>0.44800000000003593</c:v>
                </c:pt>
                <c:pt idx="449">
                  <c:v>0.44900000000001228</c:v>
                </c:pt>
                <c:pt idx="450">
                  <c:v>0.45000000000004547</c:v>
                </c:pt>
                <c:pt idx="451">
                  <c:v>0.45100000000002183</c:v>
                </c:pt>
                <c:pt idx="452">
                  <c:v>0.45199999999999818</c:v>
                </c:pt>
                <c:pt idx="453">
                  <c:v>0.45300000000003138</c:v>
                </c:pt>
                <c:pt idx="454">
                  <c:v>0.45400000000000773</c:v>
                </c:pt>
                <c:pt idx="455">
                  <c:v>0.45500000000004093</c:v>
                </c:pt>
                <c:pt idx="456">
                  <c:v>0.45600000000001728</c:v>
                </c:pt>
                <c:pt idx="457">
                  <c:v>0.45699999999999363</c:v>
                </c:pt>
                <c:pt idx="458">
                  <c:v>0.45800000000002683</c:v>
                </c:pt>
                <c:pt idx="459">
                  <c:v>0.45900000000000318</c:v>
                </c:pt>
                <c:pt idx="460">
                  <c:v>0.46000000000003638</c:v>
                </c:pt>
                <c:pt idx="461">
                  <c:v>0.46100000000001273</c:v>
                </c:pt>
                <c:pt idx="462">
                  <c:v>0.46200000000004593</c:v>
                </c:pt>
                <c:pt idx="463">
                  <c:v>0.46300000000002228</c:v>
                </c:pt>
                <c:pt idx="464">
                  <c:v>0.46399999999999864</c:v>
                </c:pt>
                <c:pt idx="465">
                  <c:v>0.46500000000003183</c:v>
                </c:pt>
                <c:pt idx="466">
                  <c:v>0.46600000000000819</c:v>
                </c:pt>
                <c:pt idx="467">
                  <c:v>0.46700000000004138</c:v>
                </c:pt>
                <c:pt idx="468">
                  <c:v>0.46800000000001774</c:v>
                </c:pt>
                <c:pt idx="469">
                  <c:v>0.46899999999999409</c:v>
                </c:pt>
                <c:pt idx="470">
                  <c:v>0.47000000000002728</c:v>
                </c:pt>
                <c:pt idx="471">
                  <c:v>0.47100000000000364</c:v>
                </c:pt>
                <c:pt idx="472">
                  <c:v>0.47200000000003683</c:v>
                </c:pt>
                <c:pt idx="473">
                  <c:v>0.47300000000001319</c:v>
                </c:pt>
                <c:pt idx="474">
                  <c:v>0.47400000000004638</c:v>
                </c:pt>
                <c:pt idx="475">
                  <c:v>0.47500000000002274</c:v>
                </c:pt>
                <c:pt idx="476">
                  <c:v>0.47599999999999909</c:v>
                </c:pt>
                <c:pt idx="477">
                  <c:v>0.47700000000003229</c:v>
                </c:pt>
                <c:pt idx="478">
                  <c:v>0.47800000000000864</c:v>
                </c:pt>
                <c:pt idx="479">
                  <c:v>0.47900000000004184</c:v>
                </c:pt>
                <c:pt idx="480">
                  <c:v>0.48000000000001819</c:v>
                </c:pt>
                <c:pt idx="481">
                  <c:v>0.48099999999999454</c:v>
                </c:pt>
                <c:pt idx="482">
                  <c:v>0.48200000000002774</c:v>
                </c:pt>
                <c:pt idx="483">
                  <c:v>0.48300000000000409</c:v>
                </c:pt>
                <c:pt idx="484">
                  <c:v>0.48400000000003729</c:v>
                </c:pt>
                <c:pt idx="485">
                  <c:v>0.48500000000001364</c:v>
                </c:pt>
                <c:pt idx="486">
                  <c:v>0.48599999999999</c:v>
                </c:pt>
                <c:pt idx="487">
                  <c:v>0.48700000000002319</c:v>
                </c:pt>
                <c:pt idx="488">
                  <c:v>0.48799999999999955</c:v>
                </c:pt>
                <c:pt idx="489">
                  <c:v>0.48900000000003274</c:v>
                </c:pt>
                <c:pt idx="490">
                  <c:v>0.49000000000000909</c:v>
                </c:pt>
                <c:pt idx="491">
                  <c:v>0.49100000000004229</c:v>
                </c:pt>
                <c:pt idx="492">
                  <c:v>0.49200000000001864</c:v>
                </c:pt>
                <c:pt idx="493">
                  <c:v>0.492999999999995</c:v>
                </c:pt>
                <c:pt idx="494">
                  <c:v>0.49400000000002819</c:v>
                </c:pt>
                <c:pt idx="495">
                  <c:v>0.49500000000000455</c:v>
                </c:pt>
                <c:pt idx="496">
                  <c:v>0.49600000000003774</c:v>
                </c:pt>
                <c:pt idx="497">
                  <c:v>0.4970000000000141</c:v>
                </c:pt>
                <c:pt idx="498">
                  <c:v>0.49799999999999045</c:v>
                </c:pt>
                <c:pt idx="499">
                  <c:v>0.49900000000002365</c:v>
                </c:pt>
                <c:pt idx="500">
                  <c:v>0.5</c:v>
                </c:pt>
                <c:pt idx="501">
                  <c:v>0.5010000000000332</c:v>
                </c:pt>
                <c:pt idx="502">
                  <c:v>0.50200000000000955</c:v>
                </c:pt>
                <c:pt idx="503">
                  <c:v>0.50300000000004275</c:v>
                </c:pt>
                <c:pt idx="504">
                  <c:v>0.5040000000000191</c:v>
                </c:pt>
                <c:pt idx="505">
                  <c:v>0.50499999999999545</c:v>
                </c:pt>
                <c:pt idx="506">
                  <c:v>0.50600000000002865</c:v>
                </c:pt>
                <c:pt idx="507">
                  <c:v>0.507000000000005</c:v>
                </c:pt>
                <c:pt idx="508">
                  <c:v>0.5080000000000382</c:v>
                </c:pt>
                <c:pt idx="509">
                  <c:v>0.50900000000001455</c:v>
                </c:pt>
                <c:pt idx="510">
                  <c:v>0.50999999999999091</c:v>
                </c:pt>
                <c:pt idx="511">
                  <c:v>0.5110000000000241</c:v>
                </c:pt>
                <c:pt idx="512">
                  <c:v>0.51200000000000045</c:v>
                </c:pt>
                <c:pt idx="513">
                  <c:v>0.51300000000003365</c:v>
                </c:pt>
                <c:pt idx="514">
                  <c:v>0.51400000000001</c:v>
                </c:pt>
                <c:pt idx="515">
                  <c:v>0.5150000000000432</c:v>
                </c:pt>
                <c:pt idx="516">
                  <c:v>0.51600000000001955</c:v>
                </c:pt>
                <c:pt idx="517">
                  <c:v>0.51699999999999591</c:v>
                </c:pt>
                <c:pt idx="518">
                  <c:v>0.5180000000000291</c:v>
                </c:pt>
                <c:pt idx="519">
                  <c:v>0.51900000000000546</c:v>
                </c:pt>
                <c:pt idx="520">
                  <c:v>0.52000000000003865</c:v>
                </c:pt>
                <c:pt idx="521">
                  <c:v>0.52100000000001501</c:v>
                </c:pt>
                <c:pt idx="522">
                  <c:v>0.52199999999999136</c:v>
                </c:pt>
                <c:pt idx="523">
                  <c:v>0.52300000000002456</c:v>
                </c:pt>
                <c:pt idx="524">
                  <c:v>0.52400000000000091</c:v>
                </c:pt>
                <c:pt idx="525">
                  <c:v>0.52500000000003411</c:v>
                </c:pt>
                <c:pt idx="526">
                  <c:v>0.52600000000001046</c:v>
                </c:pt>
                <c:pt idx="527">
                  <c:v>0.52700000000004366</c:v>
                </c:pt>
                <c:pt idx="528">
                  <c:v>0.52800000000002001</c:v>
                </c:pt>
                <c:pt idx="529">
                  <c:v>0.52899999999999636</c:v>
                </c:pt>
                <c:pt idx="530">
                  <c:v>0.53000000000002956</c:v>
                </c:pt>
                <c:pt idx="531">
                  <c:v>0.53100000000000591</c:v>
                </c:pt>
                <c:pt idx="532">
                  <c:v>0.53200000000003911</c:v>
                </c:pt>
                <c:pt idx="533">
                  <c:v>0.53300000000001546</c:v>
                </c:pt>
                <c:pt idx="534">
                  <c:v>0.53399999999999181</c:v>
                </c:pt>
                <c:pt idx="535">
                  <c:v>0.53500000000002501</c:v>
                </c:pt>
                <c:pt idx="536">
                  <c:v>0.53600000000000136</c:v>
                </c:pt>
                <c:pt idx="537">
                  <c:v>0.53700000000003456</c:v>
                </c:pt>
                <c:pt idx="538">
                  <c:v>0.53800000000001091</c:v>
                </c:pt>
                <c:pt idx="539">
                  <c:v>0.53900000000004411</c:v>
                </c:pt>
                <c:pt idx="540">
                  <c:v>0.54000000000002046</c:v>
                </c:pt>
                <c:pt idx="541">
                  <c:v>0.54099999999999682</c:v>
                </c:pt>
                <c:pt idx="542">
                  <c:v>0.54200000000003001</c:v>
                </c:pt>
                <c:pt idx="543">
                  <c:v>0.54300000000000637</c:v>
                </c:pt>
                <c:pt idx="544">
                  <c:v>0.54400000000003956</c:v>
                </c:pt>
                <c:pt idx="545">
                  <c:v>0.54500000000001592</c:v>
                </c:pt>
                <c:pt idx="546">
                  <c:v>0.54599999999999227</c:v>
                </c:pt>
                <c:pt idx="547">
                  <c:v>0.54700000000002547</c:v>
                </c:pt>
                <c:pt idx="548">
                  <c:v>0.54800000000000182</c:v>
                </c:pt>
                <c:pt idx="549">
                  <c:v>0.54900000000003502</c:v>
                </c:pt>
                <c:pt idx="550">
                  <c:v>0.55000000000001137</c:v>
                </c:pt>
                <c:pt idx="551">
                  <c:v>0.55100000000004457</c:v>
                </c:pt>
                <c:pt idx="552">
                  <c:v>0.55200000000002092</c:v>
                </c:pt>
                <c:pt idx="553">
                  <c:v>0.55299999999999727</c:v>
                </c:pt>
                <c:pt idx="554">
                  <c:v>0.55400000000003047</c:v>
                </c:pt>
                <c:pt idx="555">
                  <c:v>0.55500000000000682</c:v>
                </c:pt>
                <c:pt idx="556">
                  <c:v>0.55600000000004002</c:v>
                </c:pt>
                <c:pt idx="557">
                  <c:v>0.55700000000001637</c:v>
                </c:pt>
                <c:pt idx="558">
                  <c:v>0.55799999999999272</c:v>
                </c:pt>
                <c:pt idx="559">
                  <c:v>0.55900000000002592</c:v>
                </c:pt>
                <c:pt idx="560">
                  <c:v>0.56000000000000227</c:v>
                </c:pt>
                <c:pt idx="561">
                  <c:v>0.56100000000003547</c:v>
                </c:pt>
                <c:pt idx="562">
                  <c:v>0.56200000000001182</c:v>
                </c:pt>
                <c:pt idx="563">
                  <c:v>0.56300000000004502</c:v>
                </c:pt>
                <c:pt idx="564">
                  <c:v>0.56400000000002137</c:v>
                </c:pt>
                <c:pt idx="565">
                  <c:v>0.56499999999999773</c:v>
                </c:pt>
                <c:pt idx="566">
                  <c:v>0.56600000000003092</c:v>
                </c:pt>
                <c:pt idx="567">
                  <c:v>0.56700000000000728</c:v>
                </c:pt>
                <c:pt idx="568">
                  <c:v>0.56800000000004047</c:v>
                </c:pt>
                <c:pt idx="569">
                  <c:v>0.56900000000001683</c:v>
                </c:pt>
                <c:pt idx="570">
                  <c:v>0.56999999999999318</c:v>
                </c:pt>
                <c:pt idx="571">
                  <c:v>0.57100000000002638</c:v>
                </c:pt>
                <c:pt idx="572">
                  <c:v>0.57200000000000273</c:v>
                </c:pt>
                <c:pt idx="573">
                  <c:v>0.57300000000003593</c:v>
                </c:pt>
                <c:pt idx="574">
                  <c:v>0.57400000000001228</c:v>
                </c:pt>
                <c:pt idx="575">
                  <c:v>0.57500000000004547</c:v>
                </c:pt>
                <c:pt idx="576">
                  <c:v>0.57600000000002183</c:v>
                </c:pt>
                <c:pt idx="577">
                  <c:v>0.57699999999999818</c:v>
                </c:pt>
                <c:pt idx="578">
                  <c:v>0.57800000000003138</c:v>
                </c:pt>
                <c:pt idx="579">
                  <c:v>0.57900000000000773</c:v>
                </c:pt>
                <c:pt idx="580">
                  <c:v>0.58000000000004093</c:v>
                </c:pt>
                <c:pt idx="581">
                  <c:v>0.58100000000001728</c:v>
                </c:pt>
                <c:pt idx="582">
                  <c:v>0.58199999999999363</c:v>
                </c:pt>
                <c:pt idx="583">
                  <c:v>0.58300000000002683</c:v>
                </c:pt>
                <c:pt idx="584">
                  <c:v>0.58400000000000318</c:v>
                </c:pt>
                <c:pt idx="585">
                  <c:v>0.58500000000003638</c:v>
                </c:pt>
                <c:pt idx="586">
                  <c:v>0.58600000000001273</c:v>
                </c:pt>
                <c:pt idx="587">
                  <c:v>0.58700000000004593</c:v>
                </c:pt>
                <c:pt idx="588">
                  <c:v>0.58800000000002228</c:v>
                </c:pt>
                <c:pt idx="589">
                  <c:v>0.58899999999999864</c:v>
                </c:pt>
                <c:pt idx="590">
                  <c:v>0.59000000000003183</c:v>
                </c:pt>
                <c:pt idx="591">
                  <c:v>0.59100000000000819</c:v>
                </c:pt>
                <c:pt idx="592">
                  <c:v>0.59200000000004138</c:v>
                </c:pt>
                <c:pt idx="593">
                  <c:v>0.59300000000001774</c:v>
                </c:pt>
                <c:pt idx="594">
                  <c:v>0.59399999999999409</c:v>
                </c:pt>
                <c:pt idx="595">
                  <c:v>0.59500000000002728</c:v>
                </c:pt>
                <c:pt idx="596">
                  <c:v>0.59600000000000364</c:v>
                </c:pt>
                <c:pt idx="597">
                  <c:v>0.59700000000003683</c:v>
                </c:pt>
                <c:pt idx="598">
                  <c:v>0.59800000000001319</c:v>
                </c:pt>
                <c:pt idx="599">
                  <c:v>0.59900000000004638</c:v>
                </c:pt>
                <c:pt idx="600">
                  <c:v>0.60000000000002274</c:v>
                </c:pt>
                <c:pt idx="601">
                  <c:v>0.60099999999999909</c:v>
                </c:pt>
                <c:pt idx="602">
                  <c:v>0.60200000000003229</c:v>
                </c:pt>
                <c:pt idx="603">
                  <c:v>0.60300000000000864</c:v>
                </c:pt>
                <c:pt idx="604">
                  <c:v>0.60400000000004184</c:v>
                </c:pt>
                <c:pt idx="605">
                  <c:v>0.60500000000001819</c:v>
                </c:pt>
                <c:pt idx="606">
                  <c:v>0.60599999999999454</c:v>
                </c:pt>
                <c:pt idx="607">
                  <c:v>0.60700000000002774</c:v>
                </c:pt>
                <c:pt idx="608">
                  <c:v>0.60800000000000409</c:v>
                </c:pt>
                <c:pt idx="609">
                  <c:v>0.60900000000003729</c:v>
                </c:pt>
                <c:pt idx="610">
                  <c:v>0.61000000000001364</c:v>
                </c:pt>
                <c:pt idx="611">
                  <c:v>0.61099999999999</c:v>
                </c:pt>
                <c:pt idx="612">
                  <c:v>0.61200000000002319</c:v>
                </c:pt>
                <c:pt idx="613">
                  <c:v>0.61299999999999955</c:v>
                </c:pt>
                <c:pt idx="614">
                  <c:v>0.61400000000003274</c:v>
                </c:pt>
                <c:pt idx="615">
                  <c:v>0.61500000000000909</c:v>
                </c:pt>
                <c:pt idx="616">
                  <c:v>0.61600000000004229</c:v>
                </c:pt>
                <c:pt idx="617">
                  <c:v>0.61700000000001864</c:v>
                </c:pt>
                <c:pt idx="618">
                  <c:v>0.617999999999995</c:v>
                </c:pt>
                <c:pt idx="619">
                  <c:v>0.61900000000002819</c:v>
                </c:pt>
                <c:pt idx="620">
                  <c:v>0.62000000000000455</c:v>
                </c:pt>
                <c:pt idx="621">
                  <c:v>0.62100000000003774</c:v>
                </c:pt>
                <c:pt idx="622">
                  <c:v>0.6220000000000141</c:v>
                </c:pt>
                <c:pt idx="623">
                  <c:v>0.62299999999999045</c:v>
                </c:pt>
                <c:pt idx="624">
                  <c:v>0.62400000000002365</c:v>
                </c:pt>
                <c:pt idx="625">
                  <c:v>0.625</c:v>
                </c:pt>
                <c:pt idx="626">
                  <c:v>0.6260000000000332</c:v>
                </c:pt>
                <c:pt idx="627">
                  <c:v>0.62700000000000955</c:v>
                </c:pt>
                <c:pt idx="628">
                  <c:v>0.62800000000004275</c:v>
                </c:pt>
                <c:pt idx="629">
                  <c:v>0.6290000000000191</c:v>
                </c:pt>
                <c:pt idx="630">
                  <c:v>0.62999999999999545</c:v>
                </c:pt>
                <c:pt idx="631">
                  <c:v>0.63100000000002865</c:v>
                </c:pt>
                <c:pt idx="632">
                  <c:v>0.632000000000005</c:v>
                </c:pt>
                <c:pt idx="633">
                  <c:v>0.6330000000000382</c:v>
                </c:pt>
                <c:pt idx="634">
                  <c:v>0.63400000000001455</c:v>
                </c:pt>
                <c:pt idx="635">
                  <c:v>0.63499999999999091</c:v>
                </c:pt>
                <c:pt idx="636">
                  <c:v>0.6360000000000241</c:v>
                </c:pt>
                <c:pt idx="637">
                  <c:v>0.63700000000000045</c:v>
                </c:pt>
                <c:pt idx="638">
                  <c:v>0.63800000000003365</c:v>
                </c:pt>
                <c:pt idx="639">
                  <c:v>0.63900000000001</c:v>
                </c:pt>
                <c:pt idx="640">
                  <c:v>0.6400000000000432</c:v>
                </c:pt>
                <c:pt idx="641">
                  <c:v>0.64100000000001955</c:v>
                </c:pt>
                <c:pt idx="642">
                  <c:v>0.64199999999999591</c:v>
                </c:pt>
                <c:pt idx="643">
                  <c:v>0.6430000000000291</c:v>
                </c:pt>
                <c:pt idx="644">
                  <c:v>0.64400000000000546</c:v>
                </c:pt>
                <c:pt idx="645">
                  <c:v>0.64500000000003865</c:v>
                </c:pt>
                <c:pt idx="646">
                  <c:v>0.64600000000001501</c:v>
                </c:pt>
                <c:pt idx="647">
                  <c:v>0.64699999999999136</c:v>
                </c:pt>
                <c:pt idx="648">
                  <c:v>0.64800000000002456</c:v>
                </c:pt>
                <c:pt idx="649">
                  <c:v>0.64900000000000091</c:v>
                </c:pt>
                <c:pt idx="650">
                  <c:v>0.65000000000003411</c:v>
                </c:pt>
                <c:pt idx="651">
                  <c:v>0.65100000000001046</c:v>
                </c:pt>
                <c:pt idx="652">
                  <c:v>0.65200000000004366</c:v>
                </c:pt>
                <c:pt idx="653">
                  <c:v>0.65300000000002001</c:v>
                </c:pt>
                <c:pt idx="654">
                  <c:v>0.65399999999999636</c:v>
                </c:pt>
                <c:pt idx="655">
                  <c:v>0.65500000000002956</c:v>
                </c:pt>
                <c:pt idx="656">
                  <c:v>0.65600000000000591</c:v>
                </c:pt>
                <c:pt idx="657">
                  <c:v>0.65700000000003911</c:v>
                </c:pt>
                <c:pt idx="658">
                  <c:v>0.65800000000001546</c:v>
                </c:pt>
                <c:pt idx="659">
                  <c:v>0.65899999999999181</c:v>
                </c:pt>
                <c:pt idx="660">
                  <c:v>0.66000000000002501</c:v>
                </c:pt>
                <c:pt idx="661">
                  <c:v>0.66100000000000136</c:v>
                </c:pt>
                <c:pt idx="662">
                  <c:v>0.66200000000003456</c:v>
                </c:pt>
                <c:pt idx="663">
                  <c:v>0.66300000000001091</c:v>
                </c:pt>
                <c:pt idx="664">
                  <c:v>0.66400000000004411</c:v>
                </c:pt>
                <c:pt idx="665">
                  <c:v>0.66500000000002046</c:v>
                </c:pt>
                <c:pt idx="666">
                  <c:v>0.66599999999999682</c:v>
                </c:pt>
                <c:pt idx="667">
                  <c:v>0.66700000000003001</c:v>
                </c:pt>
                <c:pt idx="668">
                  <c:v>0.66800000000000637</c:v>
                </c:pt>
                <c:pt idx="669">
                  <c:v>0.66900000000003956</c:v>
                </c:pt>
                <c:pt idx="670">
                  <c:v>0.67000000000001592</c:v>
                </c:pt>
                <c:pt idx="671">
                  <c:v>0.67099999999999227</c:v>
                </c:pt>
                <c:pt idx="672">
                  <c:v>0.67200000000002547</c:v>
                </c:pt>
                <c:pt idx="673">
                  <c:v>0.67300000000000182</c:v>
                </c:pt>
                <c:pt idx="674">
                  <c:v>0.67400000000003502</c:v>
                </c:pt>
                <c:pt idx="675">
                  <c:v>0.67500000000001137</c:v>
                </c:pt>
                <c:pt idx="676">
                  <c:v>0.67600000000004457</c:v>
                </c:pt>
                <c:pt idx="677">
                  <c:v>0.67700000000002092</c:v>
                </c:pt>
                <c:pt idx="678">
                  <c:v>0.67799999999999727</c:v>
                </c:pt>
                <c:pt idx="679">
                  <c:v>0.67900000000003047</c:v>
                </c:pt>
                <c:pt idx="680">
                  <c:v>0.68000000000000682</c:v>
                </c:pt>
                <c:pt idx="681">
                  <c:v>0.68100000000004002</c:v>
                </c:pt>
                <c:pt idx="682">
                  <c:v>0.68200000000001637</c:v>
                </c:pt>
                <c:pt idx="683">
                  <c:v>0.68299999999999272</c:v>
                </c:pt>
                <c:pt idx="684">
                  <c:v>0.68400000000002592</c:v>
                </c:pt>
                <c:pt idx="685">
                  <c:v>0.68500000000000227</c:v>
                </c:pt>
                <c:pt idx="686">
                  <c:v>0.68600000000003547</c:v>
                </c:pt>
                <c:pt idx="687">
                  <c:v>0.68700000000001182</c:v>
                </c:pt>
                <c:pt idx="688">
                  <c:v>0.68800000000004502</c:v>
                </c:pt>
                <c:pt idx="689">
                  <c:v>0.68900000000002137</c:v>
                </c:pt>
                <c:pt idx="690">
                  <c:v>0.68999999999999773</c:v>
                </c:pt>
                <c:pt idx="691">
                  <c:v>0.69100000000003092</c:v>
                </c:pt>
                <c:pt idx="692">
                  <c:v>0.69200000000000728</c:v>
                </c:pt>
                <c:pt idx="693">
                  <c:v>0.69300000000004047</c:v>
                </c:pt>
                <c:pt idx="694">
                  <c:v>0.69400000000001683</c:v>
                </c:pt>
                <c:pt idx="695">
                  <c:v>0.69499999999999318</c:v>
                </c:pt>
                <c:pt idx="696">
                  <c:v>0.69600000000002638</c:v>
                </c:pt>
                <c:pt idx="697">
                  <c:v>0.69700000000000273</c:v>
                </c:pt>
                <c:pt idx="698">
                  <c:v>0.69800000000003593</c:v>
                </c:pt>
                <c:pt idx="699">
                  <c:v>0.69900000000001228</c:v>
                </c:pt>
                <c:pt idx="700">
                  <c:v>0.70000000000004547</c:v>
                </c:pt>
                <c:pt idx="701">
                  <c:v>0.70100000000002183</c:v>
                </c:pt>
                <c:pt idx="702">
                  <c:v>0.70199999999999818</c:v>
                </c:pt>
                <c:pt idx="703">
                  <c:v>0.70300000000003138</c:v>
                </c:pt>
                <c:pt idx="704">
                  <c:v>0.70400000000000773</c:v>
                </c:pt>
                <c:pt idx="705">
                  <c:v>0.70500000000004093</c:v>
                </c:pt>
                <c:pt idx="706">
                  <c:v>0.70600000000001728</c:v>
                </c:pt>
                <c:pt idx="707">
                  <c:v>0.70699999999999363</c:v>
                </c:pt>
                <c:pt idx="708">
                  <c:v>0.70800000000002683</c:v>
                </c:pt>
                <c:pt idx="709">
                  <c:v>0.70900000000000318</c:v>
                </c:pt>
                <c:pt idx="710">
                  <c:v>0.71000000000003638</c:v>
                </c:pt>
                <c:pt idx="711">
                  <c:v>0.71100000000001273</c:v>
                </c:pt>
                <c:pt idx="712">
                  <c:v>0.71200000000004593</c:v>
                </c:pt>
                <c:pt idx="713">
                  <c:v>0.71300000000002228</c:v>
                </c:pt>
                <c:pt idx="714">
                  <c:v>0.71399999999999864</c:v>
                </c:pt>
                <c:pt idx="715">
                  <c:v>0.71500000000003183</c:v>
                </c:pt>
                <c:pt idx="716">
                  <c:v>0.71600000000000819</c:v>
                </c:pt>
                <c:pt idx="717">
                  <c:v>0.71700000000004138</c:v>
                </c:pt>
                <c:pt idx="718">
                  <c:v>0.71800000000001774</c:v>
                </c:pt>
                <c:pt idx="719">
                  <c:v>0.71899999999999409</c:v>
                </c:pt>
                <c:pt idx="720">
                  <c:v>0.72000000000002728</c:v>
                </c:pt>
                <c:pt idx="721">
                  <c:v>0.72100000000000364</c:v>
                </c:pt>
                <c:pt idx="722">
                  <c:v>0.72200000000003683</c:v>
                </c:pt>
                <c:pt idx="723">
                  <c:v>0.72300000000001319</c:v>
                </c:pt>
                <c:pt idx="724">
                  <c:v>0.72400000000004638</c:v>
                </c:pt>
                <c:pt idx="725">
                  <c:v>0.72500000000002274</c:v>
                </c:pt>
                <c:pt idx="726">
                  <c:v>0.72599999999999909</c:v>
                </c:pt>
                <c:pt idx="727">
                  <c:v>0.72700000000003229</c:v>
                </c:pt>
                <c:pt idx="728">
                  <c:v>0.72800000000000864</c:v>
                </c:pt>
                <c:pt idx="729">
                  <c:v>0.72900000000004184</c:v>
                </c:pt>
                <c:pt idx="730">
                  <c:v>0.73000000000001819</c:v>
                </c:pt>
                <c:pt idx="731">
                  <c:v>0.73099999999999454</c:v>
                </c:pt>
                <c:pt idx="732">
                  <c:v>0.73200000000002774</c:v>
                </c:pt>
                <c:pt idx="733">
                  <c:v>0.73300000000000409</c:v>
                </c:pt>
                <c:pt idx="734">
                  <c:v>0.73400000000003729</c:v>
                </c:pt>
                <c:pt idx="735">
                  <c:v>0.73500000000001364</c:v>
                </c:pt>
                <c:pt idx="736">
                  <c:v>0.73599999999999</c:v>
                </c:pt>
                <c:pt idx="737">
                  <c:v>0.73700000000002319</c:v>
                </c:pt>
                <c:pt idx="738">
                  <c:v>0.73799999999999955</c:v>
                </c:pt>
                <c:pt idx="739">
                  <c:v>0.73900000000003274</c:v>
                </c:pt>
                <c:pt idx="740">
                  <c:v>0.74000000000000909</c:v>
                </c:pt>
                <c:pt idx="741">
                  <c:v>0.74100000000004229</c:v>
                </c:pt>
                <c:pt idx="742">
                  <c:v>0.74200000000001864</c:v>
                </c:pt>
                <c:pt idx="743">
                  <c:v>0.742999999999995</c:v>
                </c:pt>
                <c:pt idx="744">
                  <c:v>0.74400000000002819</c:v>
                </c:pt>
                <c:pt idx="745">
                  <c:v>0.74500000000000455</c:v>
                </c:pt>
                <c:pt idx="746">
                  <c:v>0.74600000000003774</c:v>
                </c:pt>
                <c:pt idx="747">
                  <c:v>0.7470000000000141</c:v>
                </c:pt>
                <c:pt idx="748">
                  <c:v>0.74799999999999045</c:v>
                </c:pt>
                <c:pt idx="749">
                  <c:v>0.74900000000002365</c:v>
                </c:pt>
                <c:pt idx="750">
                  <c:v>0.75</c:v>
                </c:pt>
                <c:pt idx="751">
                  <c:v>0.7510000000000332</c:v>
                </c:pt>
                <c:pt idx="752">
                  <c:v>0.75200000000000955</c:v>
                </c:pt>
                <c:pt idx="753">
                  <c:v>0.75300000000004275</c:v>
                </c:pt>
                <c:pt idx="754">
                  <c:v>0.7540000000000191</c:v>
                </c:pt>
                <c:pt idx="755">
                  <c:v>0.75499999999999545</c:v>
                </c:pt>
                <c:pt idx="756">
                  <c:v>0.75600000000002865</c:v>
                </c:pt>
                <c:pt idx="757">
                  <c:v>0.757000000000005</c:v>
                </c:pt>
                <c:pt idx="758">
                  <c:v>0.7580000000000382</c:v>
                </c:pt>
                <c:pt idx="759">
                  <c:v>0.75900000000001455</c:v>
                </c:pt>
                <c:pt idx="760">
                  <c:v>0.75999999999999091</c:v>
                </c:pt>
                <c:pt idx="761">
                  <c:v>0.7610000000000241</c:v>
                </c:pt>
                <c:pt idx="762">
                  <c:v>0.76200000000000045</c:v>
                </c:pt>
                <c:pt idx="763">
                  <c:v>0.76300000000003365</c:v>
                </c:pt>
                <c:pt idx="764">
                  <c:v>0.76400000000001</c:v>
                </c:pt>
                <c:pt idx="765">
                  <c:v>0.7650000000000432</c:v>
                </c:pt>
                <c:pt idx="766">
                  <c:v>0.76600000000001955</c:v>
                </c:pt>
                <c:pt idx="767">
                  <c:v>0.76699999999999591</c:v>
                </c:pt>
                <c:pt idx="768">
                  <c:v>0.7680000000000291</c:v>
                </c:pt>
                <c:pt idx="769">
                  <c:v>0.76900000000000546</c:v>
                </c:pt>
                <c:pt idx="770">
                  <c:v>0.77000000000003865</c:v>
                </c:pt>
                <c:pt idx="771">
                  <c:v>0.77100000000001501</c:v>
                </c:pt>
                <c:pt idx="772">
                  <c:v>0.77199999999999136</c:v>
                </c:pt>
                <c:pt idx="773">
                  <c:v>0.77300000000002456</c:v>
                </c:pt>
                <c:pt idx="774">
                  <c:v>0.77400000000000091</c:v>
                </c:pt>
                <c:pt idx="775">
                  <c:v>0.77500000000003411</c:v>
                </c:pt>
                <c:pt idx="776">
                  <c:v>0.77600000000001046</c:v>
                </c:pt>
                <c:pt idx="777">
                  <c:v>0.77700000000004366</c:v>
                </c:pt>
                <c:pt idx="778">
                  <c:v>0.77800000000002001</c:v>
                </c:pt>
                <c:pt idx="779">
                  <c:v>0.77899999999999636</c:v>
                </c:pt>
                <c:pt idx="780">
                  <c:v>0.78000000000002956</c:v>
                </c:pt>
                <c:pt idx="781">
                  <c:v>0.78100000000000591</c:v>
                </c:pt>
                <c:pt idx="782">
                  <c:v>0.78200000000003911</c:v>
                </c:pt>
                <c:pt idx="783">
                  <c:v>0.78300000000001546</c:v>
                </c:pt>
                <c:pt idx="784">
                  <c:v>0.78399999999999181</c:v>
                </c:pt>
                <c:pt idx="785">
                  <c:v>0.78500000000002501</c:v>
                </c:pt>
                <c:pt idx="786">
                  <c:v>0.78600000000000136</c:v>
                </c:pt>
                <c:pt idx="787">
                  <c:v>0.78700000000003456</c:v>
                </c:pt>
                <c:pt idx="788">
                  <c:v>0.78800000000001091</c:v>
                </c:pt>
                <c:pt idx="789">
                  <c:v>0.78900000000004411</c:v>
                </c:pt>
                <c:pt idx="790">
                  <c:v>0.79000000000002046</c:v>
                </c:pt>
                <c:pt idx="791">
                  <c:v>0.79099999999999682</c:v>
                </c:pt>
                <c:pt idx="792">
                  <c:v>0.79200000000003001</c:v>
                </c:pt>
                <c:pt idx="793">
                  <c:v>0.79300000000000637</c:v>
                </c:pt>
                <c:pt idx="794">
                  <c:v>0.79400000000003956</c:v>
                </c:pt>
                <c:pt idx="795">
                  <c:v>0.79500000000001592</c:v>
                </c:pt>
                <c:pt idx="796">
                  <c:v>0.79599999999999227</c:v>
                </c:pt>
                <c:pt idx="797">
                  <c:v>0.79700000000002547</c:v>
                </c:pt>
                <c:pt idx="798">
                  <c:v>0.79800000000000182</c:v>
                </c:pt>
                <c:pt idx="799">
                  <c:v>0.79900000000003502</c:v>
                </c:pt>
                <c:pt idx="800">
                  <c:v>0.80000000000001137</c:v>
                </c:pt>
                <c:pt idx="801">
                  <c:v>0.80100000000004457</c:v>
                </c:pt>
                <c:pt idx="802">
                  <c:v>0.80200000000002092</c:v>
                </c:pt>
                <c:pt idx="803">
                  <c:v>0.80299999999999727</c:v>
                </c:pt>
                <c:pt idx="804">
                  <c:v>0.80400000000003047</c:v>
                </c:pt>
                <c:pt idx="805">
                  <c:v>0.80500000000000682</c:v>
                </c:pt>
                <c:pt idx="806">
                  <c:v>0.80600000000004002</c:v>
                </c:pt>
                <c:pt idx="807">
                  <c:v>0.80700000000001637</c:v>
                </c:pt>
                <c:pt idx="808">
                  <c:v>0.80799999999999272</c:v>
                </c:pt>
                <c:pt idx="809">
                  <c:v>0.80900000000002592</c:v>
                </c:pt>
                <c:pt idx="810">
                  <c:v>0.81000000000000227</c:v>
                </c:pt>
                <c:pt idx="811">
                  <c:v>0.81100000000003547</c:v>
                </c:pt>
                <c:pt idx="812">
                  <c:v>0.81200000000001182</c:v>
                </c:pt>
                <c:pt idx="813">
                  <c:v>0.81300000000004502</c:v>
                </c:pt>
                <c:pt idx="814">
                  <c:v>0.81400000000002137</c:v>
                </c:pt>
                <c:pt idx="815">
                  <c:v>0.81499999999999773</c:v>
                </c:pt>
                <c:pt idx="816">
                  <c:v>0.81600000000003092</c:v>
                </c:pt>
                <c:pt idx="817">
                  <c:v>0.81700000000000728</c:v>
                </c:pt>
                <c:pt idx="818">
                  <c:v>0.81800000000004047</c:v>
                </c:pt>
                <c:pt idx="819">
                  <c:v>0.81900000000001683</c:v>
                </c:pt>
                <c:pt idx="820">
                  <c:v>0.81999999999999318</c:v>
                </c:pt>
                <c:pt idx="821">
                  <c:v>0.82100000000002638</c:v>
                </c:pt>
                <c:pt idx="822">
                  <c:v>0.82200000000000273</c:v>
                </c:pt>
                <c:pt idx="823">
                  <c:v>0.82300000000003593</c:v>
                </c:pt>
                <c:pt idx="824">
                  <c:v>0.82400000000001228</c:v>
                </c:pt>
                <c:pt idx="825">
                  <c:v>0.82500000000004547</c:v>
                </c:pt>
                <c:pt idx="826">
                  <c:v>0.82600000000002183</c:v>
                </c:pt>
                <c:pt idx="827">
                  <c:v>0.82699999999999818</c:v>
                </c:pt>
                <c:pt idx="828">
                  <c:v>0.82800000000003138</c:v>
                </c:pt>
                <c:pt idx="829">
                  <c:v>0.82900000000000773</c:v>
                </c:pt>
                <c:pt idx="830">
                  <c:v>0.83000000000004093</c:v>
                </c:pt>
                <c:pt idx="831">
                  <c:v>0.83100000000001728</c:v>
                </c:pt>
                <c:pt idx="832">
                  <c:v>0.83199999999999363</c:v>
                </c:pt>
                <c:pt idx="833">
                  <c:v>0.83300000000002683</c:v>
                </c:pt>
                <c:pt idx="834">
                  <c:v>0.83400000000000318</c:v>
                </c:pt>
                <c:pt idx="835">
                  <c:v>0.83500000000003638</c:v>
                </c:pt>
                <c:pt idx="836">
                  <c:v>0.83600000000001273</c:v>
                </c:pt>
                <c:pt idx="837">
                  <c:v>0.83700000000004593</c:v>
                </c:pt>
                <c:pt idx="838">
                  <c:v>0.83800000000002228</c:v>
                </c:pt>
                <c:pt idx="839">
                  <c:v>0.83899999999999864</c:v>
                </c:pt>
                <c:pt idx="840">
                  <c:v>0.84000000000003183</c:v>
                </c:pt>
                <c:pt idx="841">
                  <c:v>0.84100000000000819</c:v>
                </c:pt>
                <c:pt idx="842">
                  <c:v>0.84200000000004138</c:v>
                </c:pt>
                <c:pt idx="843">
                  <c:v>0.84300000000001774</c:v>
                </c:pt>
                <c:pt idx="844">
                  <c:v>0.84399999999999409</c:v>
                </c:pt>
                <c:pt idx="845">
                  <c:v>0.84500000000002728</c:v>
                </c:pt>
                <c:pt idx="846">
                  <c:v>0.84600000000000364</c:v>
                </c:pt>
                <c:pt idx="847">
                  <c:v>0.84700000000003683</c:v>
                </c:pt>
                <c:pt idx="848">
                  <c:v>0.84800000000001319</c:v>
                </c:pt>
                <c:pt idx="849">
                  <c:v>0.84900000000004638</c:v>
                </c:pt>
                <c:pt idx="850">
                  <c:v>0.85000000000002274</c:v>
                </c:pt>
                <c:pt idx="851">
                  <c:v>0.85099999999999909</c:v>
                </c:pt>
                <c:pt idx="852">
                  <c:v>0.85200000000003229</c:v>
                </c:pt>
                <c:pt idx="853">
                  <c:v>0.85300000000000864</c:v>
                </c:pt>
                <c:pt idx="854">
                  <c:v>0.85400000000004184</c:v>
                </c:pt>
                <c:pt idx="855">
                  <c:v>0.85500000000001819</c:v>
                </c:pt>
                <c:pt idx="856">
                  <c:v>0.85599999999999454</c:v>
                </c:pt>
                <c:pt idx="857">
                  <c:v>0.85700000000002774</c:v>
                </c:pt>
                <c:pt idx="858">
                  <c:v>0.85800000000000409</c:v>
                </c:pt>
                <c:pt idx="859">
                  <c:v>0.85900000000003729</c:v>
                </c:pt>
                <c:pt idx="860">
                  <c:v>0.86000000000001364</c:v>
                </c:pt>
                <c:pt idx="861">
                  <c:v>0.86099999999999</c:v>
                </c:pt>
                <c:pt idx="862">
                  <c:v>0.86200000000002319</c:v>
                </c:pt>
                <c:pt idx="863">
                  <c:v>0.86299999999999955</c:v>
                </c:pt>
                <c:pt idx="864">
                  <c:v>0.86400000000003274</c:v>
                </c:pt>
                <c:pt idx="865">
                  <c:v>0.86500000000000909</c:v>
                </c:pt>
                <c:pt idx="866">
                  <c:v>0.86600000000004229</c:v>
                </c:pt>
                <c:pt idx="867">
                  <c:v>0.86700000000001864</c:v>
                </c:pt>
                <c:pt idx="868">
                  <c:v>0.867999999999995</c:v>
                </c:pt>
                <c:pt idx="869">
                  <c:v>0.86900000000002819</c:v>
                </c:pt>
                <c:pt idx="870">
                  <c:v>0.87000000000000455</c:v>
                </c:pt>
                <c:pt idx="871">
                  <c:v>0.87100000000003774</c:v>
                </c:pt>
                <c:pt idx="872">
                  <c:v>0.8720000000000141</c:v>
                </c:pt>
                <c:pt idx="873">
                  <c:v>0.87299999999999045</c:v>
                </c:pt>
                <c:pt idx="874">
                  <c:v>0.87400000000002365</c:v>
                </c:pt>
                <c:pt idx="875">
                  <c:v>0.875</c:v>
                </c:pt>
                <c:pt idx="876">
                  <c:v>0.8760000000000332</c:v>
                </c:pt>
                <c:pt idx="877">
                  <c:v>0.87700000000000955</c:v>
                </c:pt>
                <c:pt idx="878">
                  <c:v>0.87800000000004275</c:v>
                </c:pt>
                <c:pt idx="879">
                  <c:v>0.8790000000000191</c:v>
                </c:pt>
                <c:pt idx="880">
                  <c:v>0.87999999999999545</c:v>
                </c:pt>
                <c:pt idx="881">
                  <c:v>0.88100000000002865</c:v>
                </c:pt>
                <c:pt idx="882">
                  <c:v>0.882000000000005</c:v>
                </c:pt>
                <c:pt idx="883">
                  <c:v>0.8830000000000382</c:v>
                </c:pt>
                <c:pt idx="884">
                  <c:v>0.88400000000001455</c:v>
                </c:pt>
                <c:pt idx="885">
                  <c:v>0.88499999999999091</c:v>
                </c:pt>
                <c:pt idx="886">
                  <c:v>0.8860000000000241</c:v>
                </c:pt>
                <c:pt idx="887">
                  <c:v>0.88700000000000045</c:v>
                </c:pt>
                <c:pt idx="888">
                  <c:v>0.88800000000003365</c:v>
                </c:pt>
                <c:pt idx="889">
                  <c:v>0.88900000000001</c:v>
                </c:pt>
                <c:pt idx="890">
                  <c:v>0.8900000000000432</c:v>
                </c:pt>
                <c:pt idx="891">
                  <c:v>0.89100000000001955</c:v>
                </c:pt>
                <c:pt idx="892">
                  <c:v>0.89199999999999591</c:v>
                </c:pt>
                <c:pt idx="893">
                  <c:v>0.8930000000000291</c:v>
                </c:pt>
                <c:pt idx="894">
                  <c:v>0.89400000000000546</c:v>
                </c:pt>
                <c:pt idx="895">
                  <c:v>0.89500000000003865</c:v>
                </c:pt>
                <c:pt idx="896">
                  <c:v>0.89600000000001501</c:v>
                </c:pt>
                <c:pt idx="897">
                  <c:v>0.89699999999999136</c:v>
                </c:pt>
                <c:pt idx="898">
                  <c:v>0.89800000000002456</c:v>
                </c:pt>
                <c:pt idx="899">
                  <c:v>0.89900000000000091</c:v>
                </c:pt>
                <c:pt idx="900">
                  <c:v>0.90000000000003411</c:v>
                </c:pt>
                <c:pt idx="901">
                  <c:v>0.90100000000001046</c:v>
                </c:pt>
                <c:pt idx="902">
                  <c:v>0.90200000000004366</c:v>
                </c:pt>
                <c:pt idx="903">
                  <c:v>0.90300000000002001</c:v>
                </c:pt>
                <c:pt idx="904">
                  <c:v>0.90399999999999636</c:v>
                </c:pt>
                <c:pt idx="905">
                  <c:v>0.90500000000002956</c:v>
                </c:pt>
                <c:pt idx="906">
                  <c:v>0.90600000000000591</c:v>
                </c:pt>
                <c:pt idx="907">
                  <c:v>0.90700000000003911</c:v>
                </c:pt>
                <c:pt idx="908">
                  <c:v>0.90800000000001546</c:v>
                </c:pt>
                <c:pt idx="909">
                  <c:v>0.90899999999999181</c:v>
                </c:pt>
                <c:pt idx="910">
                  <c:v>0.91000000000002501</c:v>
                </c:pt>
                <c:pt idx="911">
                  <c:v>0.91100000000000136</c:v>
                </c:pt>
                <c:pt idx="912">
                  <c:v>0.91200000000003456</c:v>
                </c:pt>
                <c:pt idx="913">
                  <c:v>0.91300000000001091</c:v>
                </c:pt>
                <c:pt idx="914">
                  <c:v>0.91400000000004411</c:v>
                </c:pt>
                <c:pt idx="915">
                  <c:v>0.91500000000002046</c:v>
                </c:pt>
                <c:pt idx="916">
                  <c:v>0.91599999999999682</c:v>
                </c:pt>
                <c:pt idx="917">
                  <c:v>0.91700000000003001</c:v>
                </c:pt>
                <c:pt idx="918">
                  <c:v>0.91800000000000637</c:v>
                </c:pt>
                <c:pt idx="919">
                  <c:v>0.91900000000003956</c:v>
                </c:pt>
                <c:pt idx="920">
                  <c:v>0.92000000000001592</c:v>
                </c:pt>
                <c:pt idx="921">
                  <c:v>0.92099999999999227</c:v>
                </c:pt>
                <c:pt idx="922">
                  <c:v>0.92200000000002547</c:v>
                </c:pt>
                <c:pt idx="923">
                  <c:v>0.92300000000000182</c:v>
                </c:pt>
                <c:pt idx="924">
                  <c:v>0.92400000000003502</c:v>
                </c:pt>
                <c:pt idx="925">
                  <c:v>0.92500000000001137</c:v>
                </c:pt>
                <c:pt idx="926">
                  <c:v>0.92600000000004457</c:v>
                </c:pt>
                <c:pt idx="927">
                  <c:v>0.92700000000002092</c:v>
                </c:pt>
                <c:pt idx="928">
                  <c:v>0.92799999999999727</c:v>
                </c:pt>
                <c:pt idx="929">
                  <c:v>0.92900000000003047</c:v>
                </c:pt>
                <c:pt idx="930">
                  <c:v>0.93000000000000682</c:v>
                </c:pt>
                <c:pt idx="931">
                  <c:v>0.93100000000004002</c:v>
                </c:pt>
                <c:pt idx="932">
                  <c:v>0.93200000000001637</c:v>
                </c:pt>
                <c:pt idx="933">
                  <c:v>0.93299999999999272</c:v>
                </c:pt>
                <c:pt idx="934">
                  <c:v>0.93400000000002592</c:v>
                </c:pt>
                <c:pt idx="935">
                  <c:v>0.93500000000000227</c:v>
                </c:pt>
                <c:pt idx="936">
                  <c:v>0.93600000000003547</c:v>
                </c:pt>
                <c:pt idx="937">
                  <c:v>0.93700000000001182</c:v>
                </c:pt>
                <c:pt idx="938">
                  <c:v>0.93800000000004502</c:v>
                </c:pt>
                <c:pt idx="939">
                  <c:v>0.93900000000002137</c:v>
                </c:pt>
                <c:pt idx="940">
                  <c:v>0.93999999999999773</c:v>
                </c:pt>
                <c:pt idx="941">
                  <c:v>0.94100000000003092</c:v>
                </c:pt>
                <c:pt idx="942">
                  <c:v>0.94200000000000728</c:v>
                </c:pt>
                <c:pt idx="943">
                  <c:v>0.94300000000004047</c:v>
                </c:pt>
                <c:pt idx="944">
                  <c:v>0.94400000000001683</c:v>
                </c:pt>
                <c:pt idx="945">
                  <c:v>0.94499999999999318</c:v>
                </c:pt>
                <c:pt idx="946">
                  <c:v>0.94600000000002638</c:v>
                </c:pt>
                <c:pt idx="947">
                  <c:v>0.94700000000000273</c:v>
                </c:pt>
                <c:pt idx="948">
                  <c:v>0.94800000000003593</c:v>
                </c:pt>
                <c:pt idx="949">
                  <c:v>0.94900000000001228</c:v>
                </c:pt>
                <c:pt idx="950">
                  <c:v>0.95000000000004547</c:v>
                </c:pt>
                <c:pt idx="951">
                  <c:v>0.95100000000002183</c:v>
                </c:pt>
                <c:pt idx="952">
                  <c:v>0.95199999999999818</c:v>
                </c:pt>
                <c:pt idx="953">
                  <c:v>0.95300000000003138</c:v>
                </c:pt>
                <c:pt idx="954">
                  <c:v>0.95400000000000773</c:v>
                </c:pt>
                <c:pt idx="955">
                  <c:v>0.95500000000004093</c:v>
                </c:pt>
                <c:pt idx="956">
                  <c:v>0.95600000000001728</c:v>
                </c:pt>
                <c:pt idx="957">
                  <c:v>0.95699999999999363</c:v>
                </c:pt>
                <c:pt idx="958">
                  <c:v>0.95800000000002683</c:v>
                </c:pt>
                <c:pt idx="959">
                  <c:v>0.95900000000000318</c:v>
                </c:pt>
                <c:pt idx="960">
                  <c:v>0.96000000000003638</c:v>
                </c:pt>
                <c:pt idx="961">
                  <c:v>0.96100000000001273</c:v>
                </c:pt>
                <c:pt idx="962">
                  <c:v>0.96200000000004593</c:v>
                </c:pt>
                <c:pt idx="963">
                  <c:v>0.96300000000002228</c:v>
                </c:pt>
                <c:pt idx="964">
                  <c:v>0.96399999999999864</c:v>
                </c:pt>
                <c:pt idx="965">
                  <c:v>0.96500000000003183</c:v>
                </c:pt>
                <c:pt idx="966">
                  <c:v>0.96600000000000819</c:v>
                </c:pt>
                <c:pt idx="967">
                  <c:v>0.96700000000004138</c:v>
                </c:pt>
                <c:pt idx="968">
                  <c:v>0.96800000000001774</c:v>
                </c:pt>
                <c:pt idx="969">
                  <c:v>0.96899999999999409</c:v>
                </c:pt>
                <c:pt idx="970">
                  <c:v>0.97000000000002728</c:v>
                </c:pt>
                <c:pt idx="971">
                  <c:v>0.97100000000000364</c:v>
                </c:pt>
                <c:pt idx="972">
                  <c:v>0.97200000000003683</c:v>
                </c:pt>
                <c:pt idx="973">
                  <c:v>0.97300000000001319</c:v>
                </c:pt>
                <c:pt idx="974">
                  <c:v>0.97400000000004638</c:v>
                </c:pt>
                <c:pt idx="975">
                  <c:v>0.97500000000002274</c:v>
                </c:pt>
                <c:pt idx="976">
                  <c:v>0.97599999999999909</c:v>
                </c:pt>
                <c:pt idx="977">
                  <c:v>0.97700000000003229</c:v>
                </c:pt>
                <c:pt idx="978">
                  <c:v>0.97800000000000864</c:v>
                </c:pt>
                <c:pt idx="979">
                  <c:v>0.97900000000004184</c:v>
                </c:pt>
                <c:pt idx="980">
                  <c:v>0.98000000000001819</c:v>
                </c:pt>
                <c:pt idx="981">
                  <c:v>0.98099999999999454</c:v>
                </c:pt>
                <c:pt idx="982">
                  <c:v>0.98200000000002774</c:v>
                </c:pt>
                <c:pt idx="983">
                  <c:v>0.98300000000000409</c:v>
                </c:pt>
                <c:pt idx="984">
                  <c:v>0.98400000000003729</c:v>
                </c:pt>
                <c:pt idx="985">
                  <c:v>0.98500000000001364</c:v>
                </c:pt>
                <c:pt idx="986">
                  <c:v>0.98599999999999</c:v>
                </c:pt>
                <c:pt idx="987">
                  <c:v>0.98700000000002319</c:v>
                </c:pt>
                <c:pt idx="988">
                  <c:v>0.98799999999999955</c:v>
                </c:pt>
                <c:pt idx="989">
                  <c:v>0.98900000000003274</c:v>
                </c:pt>
                <c:pt idx="990">
                  <c:v>0.99000000000000909</c:v>
                </c:pt>
                <c:pt idx="991">
                  <c:v>0.99100000000004229</c:v>
                </c:pt>
                <c:pt idx="992">
                  <c:v>0.99200000000001864</c:v>
                </c:pt>
                <c:pt idx="993">
                  <c:v>0.992999999999995</c:v>
                </c:pt>
                <c:pt idx="994">
                  <c:v>0.99400000000002819</c:v>
                </c:pt>
                <c:pt idx="995">
                  <c:v>0.99500000000000455</c:v>
                </c:pt>
                <c:pt idx="996">
                  <c:v>0.99600000000003774</c:v>
                </c:pt>
                <c:pt idx="997">
                  <c:v>0.9970000000000141</c:v>
                </c:pt>
                <c:pt idx="998">
                  <c:v>0.99799999999999045</c:v>
                </c:pt>
                <c:pt idx="999">
                  <c:v>0.99900000000002365</c:v>
                </c:pt>
                <c:pt idx="1000">
                  <c:v>1</c:v>
                </c:pt>
                <c:pt idx="1001">
                  <c:v>1.0010000000000332</c:v>
                </c:pt>
                <c:pt idx="1002">
                  <c:v>1.0020000000000095</c:v>
                </c:pt>
                <c:pt idx="1003">
                  <c:v>1.0030000000000427</c:v>
                </c:pt>
                <c:pt idx="1004">
                  <c:v>1.0040000000000191</c:v>
                </c:pt>
                <c:pt idx="1005">
                  <c:v>1.0049999999999955</c:v>
                </c:pt>
                <c:pt idx="1006">
                  <c:v>1.0060000000000286</c:v>
                </c:pt>
                <c:pt idx="1007">
                  <c:v>1.007000000000005</c:v>
                </c:pt>
                <c:pt idx="1008">
                  <c:v>1.0080000000000382</c:v>
                </c:pt>
                <c:pt idx="1009">
                  <c:v>1.0090000000000146</c:v>
                </c:pt>
                <c:pt idx="1010">
                  <c:v>1.0099999999999909</c:v>
                </c:pt>
                <c:pt idx="1011">
                  <c:v>1.0110000000000241</c:v>
                </c:pt>
                <c:pt idx="1012">
                  <c:v>1.0120000000000005</c:v>
                </c:pt>
                <c:pt idx="1013">
                  <c:v>1.0130000000000337</c:v>
                </c:pt>
                <c:pt idx="1014">
                  <c:v>1.01400000000001</c:v>
                </c:pt>
                <c:pt idx="1015">
                  <c:v>1.0150000000000432</c:v>
                </c:pt>
                <c:pt idx="1016">
                  <c:v>1.0160000000000196</c:v>
                </c:pt>
                <c:pt idx="1017">
                  <c:v>1.0169999999999959</c:v>
                </c:pt>
                <c:pt idx="1018">
                  <c:v>1.0180000000000291</c:v>
                </c:pt>
                <c:pt idx="1019">
                  <c:v>1.0190000000000055</c:v>
                </c:pt>
                <c:pt idx="1020">
                  <c:v>1.0200000000000387</c:v>
                </c:pt>
                <c:pt idx="1021">
                  <c:v>1.021000000000015</c:v>
                </c:pt>
                <c:pt idx="1022">
                  <c:v>1.0219999999999914</c:v>
                </c:pt>
                <c:pt idx="1023">
                  <c:v>1.0230000000000246</c:v>
                </c:pt>
                <c:pt idx="1024">
                  <c:v>1.0240000000000009</c:v>
                </c:pt>
                <c:pt idx="1025">
                  <c:v>1.0250000000000341</c:v>
                </c:pt>
                <c:pt idx="1026">
                  <c:v>1.0260000000000105</c:v>
                </c:pt>
                <c:pt idx="1027">
                  <c:v>1.0270000000000437</c:v>
                </c:pt>
                <c:pt idx="1028">
                  <c:v>1.02800000000002</c:v>
                </c:pt>
                <c:pt idx="1029">
                  <c:v>1.0289999999999964</c:v>
                </c:pt>
                <c:pt idx="1030">
                  <c:v>1.0300000000000296</c:v>
                </c:pt>
                <c:pt idx="1031">
                  <c:v>1.0310000000000059</c:v>
                </c:pt>
                <c:pt idx="1032">
                  <c:v>1.0320000000000391</c:v>
                </c:pt>
                <c:pt idx="1033">
                  <c:v>1.0330000000000155</c:v>
                </c:pt>
                <c:pt idx="1034">
                  <c:v>1.0339999999999918</c:v>
                </c:pt>
                <c:pt idx="1035">
                  <c:v>1.035000000000025</c:v>
                </c:pt>
                <c:pt idx="1036">
                  <c:v>1.0360000000000014</c:v>
                </c:pt>
                <c:pt idx="1037">
                  <c:v>1.0370000000000346</c:v>
                </c:pt>
                <c:pt idx="1038">
                  <c:v>1.0380000000000109</c:v>
                </c:pt>
                <c:pt idx="1039">
                  <c:v>1.0390000000000441</c:v>
                </c:pt>
                <c:pt idx="1040">
                  <c:v>1.0400000000000205</c:v>
                </c:pt>
                <c:pt idx="1041">
                  <c:v>1.0409999999999968</c:v>
                </c:pt>
                <c:pt idx="1042">
                  <c:v>1.04200000000003</c:v>
                </c:pt>
                <c:pt idx="1043">
                  <c:v>1.0430000000000064</c:v>
                </c:pt>
                <c:pt idx="1044">
                  <c:v>1.0440000000000396</c:v>
                </c:pt>
                <c:pt idx="1045">
                  <c:v>1.0450000000000159</c:v>
                </c:pt>
                <c:pt idx="1046">
                  <c:v>1.0459999999999923</c:v>
                </c:pt>
                <c:pt idx="1047">
                  <c:v>1.0470000000000255</c:v>
                </c:pt>
                <c:pt idx="1048">
                  <c:v>1.0480000000000018</c:v>
                </c:pt>
                <c:pt idx="1049">
                  <c:v>1.049000000000035</c:v>
                </c:pt>
                <c:pt idx="1050">
                  <c:v>1.0500000000000114</c:v>
                </c:pt>
                <c:pt idx="1051">
                  <c:v>1.0510000000000446</c:v>
                </c:pt>
                <c:pt idx="1052">
                  <c:v>1.0520000000000209</c:v>
                </c:pt>
                <c:pt idx="1053">
                  <c:v>1.0529999999999973</c:v>
                </c:pt>
                <c:pt idx="1054">
                  <c:v>1.0540000000000305</c:v>
                </c:pt>
                <c:pt idx="1055">
                  <c:v>1.0550000000000068</c:v>
                </c:pt>
                <c:pt idx="1056">
                  <c:v>1.05600000000004</c:v>
                </c:pt>
                <c:pt idx="1057">
                  <c:v>1.0570000000000164</c:v>
                </c:pt>
                <c:pt idx="1058">
                  <c:v>1.0579999999999927</c:v>
                </c:pt>
                <c:pt idx="1059">
                  <c:v>1.0590000000000259</c:v>
                </c:pt>
                <c:pt idx="1060">
                  <c:v>1.0600000000000023</c:v>
                </c:pt>
                <c:pt idx="1061">
                  <c:v>1.0610000000000355</c:v>
                </c:pt>
                <c:pt idx="1062">
                  <c:v>1.0620000000000118</c:v>
                </c:pt>
                <c:pt idx="1063">
                  <c:v>1.063000000000045</c:v>
                </c:pt>
                <c:pt idx="1064">
                  <c:v>1.0640000000000214</c:v>
                </c:pt>
                <c:pt idx="1065">
                  <c:v>1.0649999999999977</c:v>
                </c:pt>
                <c:pt idx="1066">
                  <c:v>1.0660000000000309</c:v>
                </c:pt>
                <c:pt idx="1067">
                  <c:v>1.0670000000000073</c:v>
                </c:pt>
                <c:pt idx="1068">
                  <c:v>1.0680000000000405</c:v>
                </c:pt>
                <c:pt idx="1069">
                  <c:v>1.0690000000000168</c:v>
                </c:pt>
                <c:pt idx="1070">
                  <c:v>1.0699999999999932</c:v>
                </c:pt>
                <c:pt idx="1071">
                  <c:v>1.0710000000000264</c:v>
                </c:pt>
                <c:pt idx="1072">
                  <c:v>1.0720000000000027</c:v>
                </c:pt>
                <c:pt idx="1073">
                  <c:v>1.0730000000000359</c:v>
                </c:pt>
                <c:pt idx="1074">
                  <c:v>1.0740000000000123</c:v>
                </c:pt>
                <c:pt idx="1075">
                  <c:v>1.0750000000000455</c:v>
                </c:pt>
                <c:pt idx="1076">
                  <c:v>1.0760000000000218</c:v>
                </c:pt>
                <c:pt idx="1077">
                  <c:v>1.0769999999999982</c:v>
                </c:pt>
                <c:pt idx="1078">
                  <c:v>1.0780000000000314</c:v>
                </c:pt>
                <c:pt idx="1079">
                  <c:v>1.0790000000000077</c:v>
                </c:pt>
                <c:pt idx="1080">
                  <c:v>1.0800000000000409</c:v>
                </c:pt>
                <c:pt idx="1081">
                  <c:v>1.0810000000000173</c:v>
                </c:pt>
                <c:pt idx="1082">
                  <c:v>1.0819999999999936</c:v>
                </c:pt>
                <c:pt idx="1083">
                  <c:v>1.0830000000000268</c:v>
                </c:pt>
                <c:pt idx="1084">
                  <c:v>1.0840000000000032</c:v>
                </c:pt>
                <c:pt idx="1085">
                  <c:v>1.0850000000000364</c:v>
                </c:pt>
                <c:pt idx="1086">
                  <c:v>1.0860000000000127</c:v>
                </c:pt>
                <c:pt idx="1087">
                  <c:v>1.0870000000000459</c:v>
                </c:pt>
                <c:pt idx="1088">
                  <c:v>1.0880000000000223</c:v>
                </c:pt>
                <c:pt idx="1089">
                  <c:v>1.0889999999999986</c:v>
                </c:pt>
                <c:pt idx="1090">
                  <c:v>1.0900000000000318</c:v>
                </c:pt>
                <c:pt idx="1091">
                  <c:v>1.0910000000000082</c:v>
                </c:pt>
                <c:pt idx="1092">
                  <c:v>1.0920000000000414</c:v>
                </c:pt>
                <c:pt idx="1093">
                  <c:v>1.0930000000000177</c:v>
                </c:pt>
                <c:pt idx="1094">
                  <c:v>1.0939999999999941</c:v>
                </c:pt>
                <c:pt idx="1095">
                  <c:v>1.0950000000000273</c:v>
                </c:pt>
                <c:pt idx="1096">
                  <c:v>1.0960000000000036</c:v>
                </c:pt>
                <c:pt idx="1097">
                  <c:v>1.0970000000000368</c:v>
                </c:pt>
                <c:pt idx="1098">
                  <c:v>1.0980000000000132</c:v>
                </c:pt>
                <c:pt idx="1099">
                  <c:v>1.0990000000000464</c:v>
                </c:pt>
                <c:pt idx="1100">
                  <c:v>1.1000000000000227</c:v>
                </c:pt>
                <c:pt idx="1101">
                  <c:v>1.1009999999999991</c:v>
                </c:pt>
                <c:pt idx="1102">
                  <c:v>1.1020000000000323</c:v>
                </c:pt>
                <c:pt idx="1103">
                  <c:v>1.1030000000000086</c:v>
                </c:pt>
                <c:pt idx="1104">
                  <c:v>1.1040000000000418</c:v>
                </c:pt>
                <c:pt idx="1105">
                  <c:v>1.1050000000000182</c:v>
                </c:pt>
                <c:pt idx="1106">
                  <c:v>1.1059999999999945</c:v>
                </c:pt>
                <c:pt idx="1107">
                  <c:v>1.1070000000000277</c:v>
                </c:pt>
                <c:pt idx="1108">
                  <c:v>1.1080000000000041</c:v>
                </c:pt>
                <c:pt idx="1109">
                  <c:v>1.1090000000000373</c:v>
                </c:pt>
                <c:pt idx="1110">
                  <c:v>1.1100000000000136</c:v>
                </c:pt>
                <c:pt idx="1111">
                  <c:v>1.11099999999999</c:v>
                </c:pt>
                <c:pt idx="1112">
                  <c:v>1.1120000000000232</c:v>
                </c:pt>
                <c:pt idx="1113">
                  <c:v>1.1129999999999995</c:v>
                </c:pt>
                <c:pt idx="1114">
                  <c:v>1.1140000000000327</c:v>
                </c:pt>
                <c:pt idx="1115">
                  <c:v>1.1150000000000091</c:v>
                </c:pt>
                <c:pt idx="1116">
                  <c:v>1.1160000000000423</c:v>
                </c:pt>
                <c:pt idx="1117">
                  <c:v>1.1170000000000186</c:v>
                </c:pt>
                <c:pt idx="1118">
                  <c:v>1.117999999999995</c:v>
                </c:pt>
                <c:pt idx="1119">
                  <c:v>1.1190000000000282</c:v>
                </c:pt>
                <c:pt idx="1120">
                  <c:v>1.1200000000000045</c:v>
                </c:pt>
                <c:pt idx="1121">
                  <c:v>1.1210000000000377</c:v>
                </c:pt>
                <c:pt idx="1122">
                  <c:v>1.1220000000000141</c:v>
                </c:pt>
                <c:pt idx="1123">
                  <c:v>1.1229999999999905</c:v>
                </c:pt>
                <c:pt idx="1124">
                  <c:v>1.1240000000000236</c:v>
                </c:pt>
                <c:pt idx="1125">
                  <c:v>1.125</c:v>
                </c:pt>
                <c:pt idx="1126">
                  <c:v>1.1260000000000332</c:v>
                </c:pt>
                <c:pt idx="1127">
                  <c:v>1.1270000000000095</c:v>
                </c:pt>
                <c:pt idx="1128">
                  <c:v>1.1280000000000427</c:v>
                </c:pt>
                <c:pt idx="1129">
                  <c:v>1.1290000000000191</c:v>
                </c:pt>
                <c:pt idx="1130">
                  <c:v>1.1299999999999955</c:v>
                </c:pt>
                <c:pt idx="1131">
                  <c:v>1.1310000000000286</c:v>
                </c:pt>
                <c:pt idx="1132">
                  <c:v>1.132000000000005</c:v>
                </c:pt>
                <c:pt idx="1133">
                  <c:v>1.1330000000000382</c:v>
                </c:pt>
                <c:pt idx="1134">
                  <c:v>1.1340000000000146</c:v>
                </c:pt>
                <c:pt idx="1135">
                  <c:v>1.1349999999999909</c:v>
                </c:pt>
                <c:pt idx="1136">
                  <c:v>1.1360000000000241</c:v>
                </c:pt>
                <c:pt idx="1137">
                  <c:v>1.1370000000000005</c:v>
                </c:pt>
                <c:pt idx="1138">
                  <c:v>1.1380000000000337</c:v>
                </c:pt>
                <c:pt idx="1139">
                  <c:v>1.13900000000001</c:v>
                </c:pt>
                <c:pt idx="1140">
                  <c:v>1.1400000000000432</c:v>
                </c:pt>
                <c:pt idx="1141">
                  <c:v>1.1410000000000196</c:v>
                </c:pt>
                <c:pt idx="1142">
                  <c:v>1.1419999999999959</c:v>
                </c:pt>
                <c:pt idx="1143">
                  <c:v>1.1430000000000291</c:v>
                </c:pt>
                <c:pt idx="1144">
                  <c:v>1.1440000000000055</c:v>
                </c:pt>
                <c:pt idx="1145">
                  <c:v>1.1450000000000387</c:v>
                </c:pt>
                <c:pt idx="1146">
                  <c:v>1.146000000000015</c:v>
                </c:pt>
                <c:pt idx="1147">
                  <c:v>1.1469999999999914</c:v>
                </c:pt>
                <c:pt idx="1148">
                  <c:v>1.1480000000000246</c:v>
                </c:pt>
                <c:pt idx="1149">
                  <c:v>1.1490000000000009</c:v>
                </c:pt>
                <c:pt idx="1150">
                  <c:v>1.1500000000000341</c:v>
                </c:pt>
                <c:pt idx="1151">
                  <c:v>1.1510000000000105</c:v>
                </c:pt>
                <c:pt idx="1152">
                  <c:v>1.1520000000000437</c:v>
                </c:pt>
                <c:pt idx="1153">
                  <c:v>1.15300000000002</c:v>
                </c:pt>
                <c:pt idx="1154">
                  <c:v>1.1539999999999964</c:v>
                </c:pt>
                <c:pt idx="1155">
                  <c:v>1.1550000000000296</c:v>
                </c:pt>
                <c:pt idx="1156">
                  <c:v>1.1560000000000059</c:v>
                </c:pt>
                <c:pt idx="1157">
                  <c:v>1.1570000000000391</c:v>
                </c:pt>
                <c:pt idx="1158">
                  <c:v>1.1580000000000155</c:v>
                </c:pt>
                <c:pt idx="1159">
                  <c:v>1.1589999999999918</c:v>
                </c:pt>
                <c:pt idx="1160">
                  <c:v>1.160000000000025</c:v>
                </c:pt>
                <c:pt idx="1161">
                  <c:v>1.1610000000000014</c:v>
                </c:pt>
                <c:pt idx="1162">
                  <c:v>1.1620000000000346</c:v>
                </c:pt>
                <c:pt idx="1163">
                  <c:v>1.1630000000000109</c:v>
                </c:pt>
                <c:pt idx="1164">
                  <c:v>1.1640000000000441</c:v>
                </c:pt>
                <c:pt idx="1165">
                  <c:v>1.1650000000000205</c:v>
                </c:pt>
                <c:pt idx="1166">
                  <c:v>1.1659999999999968</c:v>
                </c:pt>
                <c:pt idx="1167">
                  <c:v>1.16700000000003</c:v>
                </c:pt>
                <c:pt idx="1168">
                  <c:v>1.1680000000000064</c:v>
                </c:pt>
                <c:pt idx="1169">
                  <c:v>1.1690000000000396</c:v>
                </c:pt>
                <c:pt idx="1170">
                  <c:v>1.1700000000000159</c:v>
                </c:pt>
                <c:pt idx="1171">
                  <c:v>1.1709999999999923</c:v>
                </c:pt>
                <c:pt idx="1172">
                  <c:v>1.1720000000000255</c:v>
                </c:pt>
                <c:pt idx="1173">
                  <c:v>1.1730000000000018</c:v>
                </c:pt>
                <c:pt idx="1174">
                  <c:v>1.174000000000035</c:v>
                </c:pt>
                <c:pt idx="1175">
                  <c:v>1.1750000000000114</c:v>
                </c:pt>
                <c:pt idx="1176">
                  <c:v>1.1760000000000446</c:v>
                </c:pt>
                <c:pt idx="1177">
                  <c:v>1.1770000000000209</c:v>
                </c:pt>
                <c:pt idx="1178">
                  <c:v>1.1779999999999973</c:v>
                </c:pt>
                <c:pt idx="1179">
                  <c:v>1.1790000000000305</c:v>
                </c:pt>
                <c:pt idx="1180">
                  <c:v>1.1800000000000068</c:v>
                </c:pt>
                <c:pt idx="1181">
                  <c:v>1.18100000000004</c:v>
                </c:pt>
                <c:pt idx="1182">
                  <c:v>1.1820000000000164</c:v>
                </c:pt>
                <c:pt idx="1183">
                  <c:v>1.1829999999999927</c:v>
                </c:pt>
                <c:pt idx="1184">
                  <c:v>1.1840000000000259</c:v>
                </c:pt>
                <c:pt idx="1185">
                  <c:v>1.1850000000000023</c:v>
                </c:pt>
                <c:pt idx="1186">
                  <c:v>1.1860000000000355</c:v>
                </c:pt>
                <c:pt idx="1187">
                  <c:v>1.1870000000000118</c:v>
                </c:pt>
                <c:pt idx="1188">
                  <c:v>1.188000000000045</c:v>
                </c:pt>
                <c:pt idx="1189">
                  <c:v>1.1890000000000214</c:v>
                </c:pt>
                <c:pt idx="1190">
                  <c:v>1.1899999999999977</c:v>
                </c:pt>
                <c:pt idx="1191">
                  <c:v>1.1910000000000309</c:v>
                </c:pt>
                <c:pt idx="1192">
                  <c:v>1.1920000000000073</c:v>
                </c:pt>
                <c:pt idx="1193">
                  <c:v>1.1930000000000405</c:v>
                </c:pt>
                <c:pt idx="1194">
                  <c:v>1.1940000000000168</c:v>
                </c:pt>
                <c:pt idx="1195">
                  <c:v>1.1949999999999932</c:v>
                </c:pt>
                <c:pt idx="1196">
                  <c:v>1.1960000000000264</c:v>
                </c:pt>
                <c:pt idx="1197">
                  <c:v>1.1970000000000027</c:v>
                </c:pt>
                <c:pt idx="1198">
                  <c:v>1.1980000000000359</c:v>
                </c:pt>
                <c:pt idx="1199">
                  <c:v>1.1990000000000123</c:v>
                </c:pt>
                <c:pt idx="1200">
                  <c:v>1.2000000000000455</c:v>
                </c:pt>
                <c:pt idx="1201">
                  <c:v>1.2010000000000218</c:v>
                </c:pt>
                <c:pt idx="1202">
                  <c:v>1.2019999999999982</c:v>
                </c:pt>
                <c:pt idx="1203">
                  <c:v>1.2030000000000314</c:v>
                </c:pt>
                <c:pt idx="1204">
                  <c:v>1.2040000000000077</c:v>
                </c:pt>
                <c:pt idx="1205">
                  <c:v>1.2050000000000409</c:v>
                </c:pt>
                <c:pt idx="1206">
                  <c:v>1.2060000000000173</c:v>
                </c:pt>
                <c:pt idx="1207">
                  <c:v>1.2069999999999936</c:v>
                </c:pt>
                <c:pt idx="1208">
                  <c:v>1.2080000000000268</c:v>
                </c:pt>
                <c:pt idx="1209">
                  <c:v>1.2090000000000032</c:v>
                </c:pt>
                <c:pt idx="1210">
                  <c:v>1.2100000000000364</c:v>
                </c:pt>
                <c:pt idx="1211">
                  <c:v>1.2110000000000127</c:v>
                </c:pt>
                <c:pt idx="1212">
                  <c:v>1.2120000000000459</c:v>
                </c:pt>
                <c:pt idx="1213">
                  <c:v>1.2130000000000223</c:v>
                </c:pt>
                <c:pt idx="1214">
                  <c:v>1.2139999999999986</c:v>
                </c:pt>
                <c:pt idx="1215">
                  <c:v>1.2150000000000318</c:v>
                </c:pt>
                <c:pt idx="1216">
                  <c:v>1.2160000000000082</c:v>
                </c:pt>
                <c:pt idx="1217">
                  <c:v>1.2170000000000414</c:v>
                </c:pt>
                <c:pt idx="1218">
                  <c:v>1.2180000000000177</c:v>
                </c:pt>
                <c:pt idx="1219">
                  <c:v>1.2189999999999941</c:v>
                </c:pt>
                <c:pt idx="1220">
                  <c:v>1.2200000000000273</c:v>
                </c:pt>
                <c:pt idx="1221">
                  <c:v>1.2210000000000036</c:v>
                </c:pt>
                <c:pt idx="1222">
                  <c:v>1.2220000000000368</c:v>
                </c:pt>
                <c:pt idx="1223">
                  <c:v>1.2230000000000132</c:v>
                </c:pt>
                <c:pt idx="1224">
                  <c:v>1.2240000000000464</c:v>
                </c:pt>
                <c:pt idx="1225">
                  <c:v>1.2250000000000227</c:v>
                </c:pt>
                <c:pt idx="1226">
                  <c:v>1.2259999999999991</c:v>
                </c:pt>
                <c:pt idx="1227">
                  <c:v>1.2270000000000323</c:v>
                </c:pt>
                <c:pt idx="1228">
                  <c:v>1.2280000000000086</c:v>
                </c:pt>
                <c:pt idx="1229">
                  <c:v>1.2290000000000418</c:v>
                </c:pt>
                <c:pt idx="1230">
                  <c:v>1.2300000000000182</c:v>
                </c:pt>
                <c:pt idx="1231">
                  <c:v>1.2309999999999945</c:v>
                </c:pt>
                <c:pt idx="1232">
                  <c:v>1.2320000000000277</c:v>
                </c:pt>
                <c:pt idx="1233">
                  <c:v>1.2330000000000041</c:v>
                </c:pt>
                <c:pt idx="1234">
                  <c:v>1.2340000000000373</c:v>
                </c:pt>
                <c:pt idx="1235">
                  <c:v>1.2350000000000136</c:v>
                </c:pt>
                <c:pt idx="1236">
                  <c:v>1.23599999999999</c:v>
                </c:pt>
                <c:pt idx="1237">
                  <c:v>1.2370000000000232</c:v>
                </c:pt>
                <c:pt idx="1238">
                  <c:v>1.2379999999999995</c:v>
                </c:pt>
                <c:pt idx="1239">
                  <c:v>1.2390000000000327</c:v>
                </c:pt>
                <c:pt idx="1240">
                  <c:v>1.2400000000000091</c:v>
                </c:pt>
                <c:pt idx="1241">
                  <c:v>1.2410000000000423</c:v>
                </c:pt>
                <c:pt idx="1242">
                  <c:v>1.2420000000000186</c:v>
                </c:pt>
                <c:pt idx="1243">
                  <c:v>1.242999999999995</c:v>
                </c:pt>
                <c:pt idx="1244">
                  <c:v>1.2440000000000282</c:v>
                </c:pt>
                <c:pt idx="1245">
                  <c:v>1.2450000000000045</c:v>
                </c:pt>
                <c:pt idx="1246">
                  <c:v>1.2460000000000377</c:v>
                </c:pt>
                <c:pt idx="1247">
                  <c:v>1.2470000000000141</c:v>
                </c:pt>
                <c:pt idx="1248">
                  <c:v>1.2479999999999905</c:v>
                </c:pt>
                <c:pt idx="1249">
                  <c:v>1.2490000000000236</c:v>
                </c:pt>
                <c:pt idx="1250">
                  <c:v>1.25</c:v>
                </c:pt>
                <c:pt idx="1251">
                  <c:v>1.2510000000000332</c:v>
                </c:pt>
                <c:pt idx="1252">
                  <c:v>1.2520000000000095</c:v>
                </c:pt>
                <c:pt idx="1253">
                  <c:v>1.2530000000000427</c:v>
                </c:pt>
                <c:pt idx="1254">
                  <c:v>1.2540000000000191</c:v>
                </c:pt>
                <c:pt idx="1255">
                  <c:v>1.2549999999999955</c:v>
                </c:pt>
                <c:pt idx="1256">
                  <c:v>1.2560000000000286</c:v>
                </c:pt>
                <c:pt idx="1257">
                  <c:v>1.257000000000005</c:v>
                </c:pt>
                <c:pt idx="1258">
                  <c:v>1.2580000000000382</c:v>
                </c:pt>
                <c:pt idx="1259">
                  <c:v>1.2590000000000146</c:v>
                </c:pt>
                <c:pt idx="1260">
                  <c:v>1.2599999999999909</c:v>
                </c:pt>
                <c:pt idx="1261">
                  <c:v>1.2610000000000241</c:v>
                </c:pt>
                <c:pt idx="1262">
                  <c:v>1.2620000000000005</c:v>
                </c:pt>
                <c:pt idx="1263">
                  <c:v>1.2630000000000337</c:v>
                </c:pt>
                <c:pt idx="1264">
                  <c:v>1.26400000000001</c:v>
                </c:pt>
                <c:pt idx="1265">
                  <c:v>1.2650000000000432</c:v>
                </c:pt>
                <c:pt idx="1266">
                  <c:v>1.2660000000000196</c:v>
                </c:pt>
                <c:pt idx="1267">
                  <c:v>1.2669999999999959</c:v>
                </c:pt>
                <c:pt idx="1268">
                  <c:v>1.2680000000000291</c:v>
                </c:pt>
                <c:pt idx="1269">
                  <c:v>1.2690000000000055</c:v>
                </c:pt>
                <c:pt idx="1270">
                  <c:v>1.2700000000000387</c:v>
                </c:pt>
                <c:pt idx="1271">
                  <c:v>1.271000000000015</c:v>
                </c:pt>
                <c:pt idx="1272">
                  <c:v>1.2719999999999914</c:v>
                </c:pt>
                <c:pt idx="1273">
                  <c:v>1.2730000000000246</c:v>
                </c:pt>
                <c:pt idx="1274">
                  <c:v>1.2740000000000009</c:v>
                </c:pt>
                <c:pt idx="1275">
                  <c:v>1.2750000000000341</c:v>
                </c:pt>
                <c:pt idx="1276">
                  <c:v>1.2760000000000105</c:v>
                </c:pt>
                <c:pt idx="1277">
                  <c:v>1.2770000000000437</c:v>
                </c:pt>
                <c:pt idx="1278">
                  <c:v>1.27800000000002</c:v>
                </c:pt>
                <c:pt idx="1279">
                  <c:v>1.2789999999999964</c:v>
                </c:pt>
                <c:pt idx="1280">
                  <c:v>1.2800000000000296</c:v>
                </c:pt>
                <c:pt idx="1281">
                  <c:v>1.2810000000000059</c:v>
                </c:pt>
                <c:pt idx="1282">
                  <c:v>1.2820000000000391</c:v>
                </c:pt>
                <c:pt idx="1283">
                  <c:v>1.2830000000000155</c:v>
                </c:pt>
                <c:pt idx="1284">
                  <c:v>1.2839999999999918</c:v>
                </c:pt>
                <c:pt idx="1285">
                  <c:v>1.285000000000025</c:v>
                </c:pt>
                <c:pt idx="1286">
                  <c:v>1.2860000000000014</c:v>
                </c:pt>
                <c:pt idx="1287">
                  <c:v>1.2870000000000346</c:v>
                </c:pt>
                <c:pt idx="1288">
                  <c:v>1.2880000000000109</c:v>
                </c:pt>
                <c:pt idx="1289">
                  <c:v>1.2890000000000441</c:v>
                </c:pt>
                <c:pt idx="1290">
                  <c:v>1.2900000000000205</c:v>
                </c:pt>
                <c:pt idx="1291">
                  <c:v>1.2909999999999968</c:v>
                </c:pt>
                <c:pt idx="1292">
                  <c:v>1.29200000000003</c:v>
                </c:pt>
                <c:pt idx="1293">
                  <c:v>1.2930000000000064</c:v>
                </c:pt>
                <c:pt idx="1294">
                  <c:v>1.2940000000000396</c:v>
                </c:pt>
                <c:pt idx="1295">
                  <c:v>1.2950000000000159</c:v>
                </c:pt>
                <c:pt idx="1296">
                  <c:v>1.2959999999999923</c:v>
                </c:pt>
                <c:pt idx="1297">
                  <c:v>1.2970000000000255</c:v>
                </c:pt>
                <c:pt idx="1298">
                  <c:v>1.2980000000000018</c:v>
                </c:pt>
                <c:pt idx="1299">
                  <c:v>1.299000000000035</c:v>
                </c:pt>
                <c:pt idx="1300">
                  <c:v>1.3000000000000114</c:v>
                </c:pt>
                <c:pt idx="1301">
                  <c:v>1.3010000000000446</c:v>
                </c:pt>
                <c:pt idx="1302">
                  <c:v>1.3020000000000209</c:v>
                </c:pt>
                <c:pt idx="1303">
                  <c:v>1.3029999999999973</c:v>
                </c:pt>
                <c:pt idx="1304">
                  <c:v>1.3040000000000305</c:v>
                </c:pt>
                <c:pt idx="1305">
                  <c:v>1.3050000000000068</c:v>
                </c:pt>
                <c:pt idx="1306">
                  <c:v>1.30600000000004</c:v>
                </c:pt>
                <c:pt idx="1307">
                  <c:v>1.3070000000000164</c:v>
                </c:pt>
                <c:pt idx="1308">
                  <c:v>1.3079999999999927</c:v>
                </c:pt>
                <c:pt idx="1309">
                  <c:v>1.3090000000000259</c:v>
                </c:pt>
                <c:pt idx="1310">
                  <c:v>1.3100000000000023</c:v>
                </c:pt>
                <c:pt idx="1311">
                  <c:v>1.3110000000000355</c:v>
                </c:pt>
                <c:pt idx="1312">
                  <c:v>1.3120000000000118</c:v>
                </c:pt>
                <c:pt idx="1313">
                  <c:v>1.313000000000045</c:v>
                </c:pt>
                <c:pt idx="1314">
                  <c:v>1.3140000000000214</c:v>
                </c:pt>
                <c:pt idx="1315">
                  <c:v>1.3149999999999977</c:v>
                </c:pt>
                <c:pt idx="1316">
                  <c:v>1.3160000000000309</c:v>
                </c:pt>
                <c:pt idx="1317">
                  <c:v>1.3170000000000073</c:v>
                </c:pt>
                <c:pt idx="1318">
                  <c:v>1.3180000000000405</c:v>
                </c:pt>
                <c:pt idx="1319">
                  <c:v>1.3190000000000168</c:v>
                </c:pt>
                <c:pt idx="1320">
                  <c:v>1.3199999999999932</c:v>
                </c:pt>
                <c:pt idx="1321">
                  <c:v>1.3210000000000264</c:v>
                </c:pt>
                <c:pt idx="1322">
                  <c:v>1.3220000000000027</c:v>
                </c:pt>
                <c:pt idx="1323">
                  <c:v>1.3230000000000359</c:v>
                </c:pt>
                <c:pt idx="1324">
                  <c:v>1.3240000000000123</c:v>
                </c:pt>
                <c:pt idx="1325">
                  <c:v>1.3250000000000455</c:v>
                </c:pt>
                <c:pt idx="1326">
                  <c:v>1.3260000000000218</c:v>
                </c:pt>
                <c:pt idx="1327">
                  <c:v>1.3269999999999982</c:v>
                </c:pt>
                <c:pt idx="1328">
                  <c:v>1.3280000000000314</c:v>
                </c:pt>
                <c:pt idx="1329">
                  <c:v>1.3290000000000077</c:v>
                </c:pt>
                <c:pt idx="1330">
                  <c:v>1.3300000000000409</c:v>
                </c:pt>
                <c:pt idx="1331">
                  <c:v>1.3310000000000173</c:v>
                </c:pt>
                <c:pt idx="1332">
                  <c:v>1.3319999999999936</c:v>
                </c:pt>
                <c:pt idx="1333">
                  <c:v>1.3330000000000268</c:v>
                </c:pt>
                <c:pt idx="1334">
                  <c:v>1.3340000000000032</c:v>
                </c:pt>
                <c:pt idx="1335">
                  <c:v>1.3350000000000364</c:v>
                </c:pt>
                <c:pt idx="1336">
                  <c:v>1.3360000000000127</c:v>
                </c:pt>
                <c:pt idx="1337">
                  <c:v>1.3370000000000459</c:v>
                </c:pt>
                <c:pt idx="1338">
                  <c:v>1.3380000000000223</c:v>
                </c:pt>
                <c:pt idx="1339">
                  <c:v>1.3389999999999986</c:v>
                </c:pt>
                <c:pt idx="1340">
                  <c:v>1.3400000000000318</c:v>
                </c:pt>
                <c:pt idx="1341">
                  <c:v>1.3410000000000082</c:v>
                </c:pt>
                <c:pt idx="1342">
                  <c:v>1.3420000000000414</c:v>
                </c:pt>
                <c:pt idx="1343">
                  <c:v>1.3430000000000177</c:v>
                </c:pt>
                <c:pt idx="1344">
                  <c:v>1.3439999999999941</c:v>
                </c:pt>
                <c:pt idx="1345">
                  <c:v>1.3450000000000273</c:v>
                </c:pt>
                <c:pt idx="1346">
                  <c:v>1.3460000000000036</c:v>
                </c:pt>
                <c:pt idx="1347">
                  <c:v>1.3470000000000368</c:v>
                </c:pt>
                <c:pt idx="1348">
                  <c:v>1.3480000000000132</c:v>
                </c:pt>
                <c:pt idx="1349">
                  <c:v>1.3490000000000464</c:v>
                </c:pt>
                <c:pt idx="1350">
                  <c:v>1.3500000000000227</c:v>
                </c:pt>
                <c:pt idx="1351">
                  <c:v>1.3509999999999991</c:v>
                </c:pt>
                <c:pt idx="1352">
                  <c:v>1.3520000000000323</c:v>
                </c:pt>
                <c:pt idx="1353">
                  <c:v>1.3530000000000086</c:v>
                </c:pt>
                <c:pt idx="1354">
                  <c:v>1.3540000000000418</c:v>
                </c:pt>
                <c:pt idx="1355">
                  <c:v>1.3550000000000182</c:v>
                </c:pt>
                <c:pt idx="1356">
                  <c:v>1.3559999999999945</c:v>
                </c:pt>
                <c:pt idx="1357">
                  <c:v>1.3570000000000277</c:v>
                </c:pt>
                <c:pt idx="1358">
                  <c:v>1.3580000000000041</c:v>
                </c:pt>
                <c:pt idx="1359">
                  <c:v>1.3590000000000373</c:v>
                </c:pt>
                <c:pt idx="1360">
                  <c:v>1.3600000000000136</c:v>
                </c:pt>
                <c:pt idx="1361">
                  <c:v>1.36099999999999</c:v>
                </c:pt>
                <c:pt idx="1362">
                  <c:v>1.3620000000000232</c:v>
                </c:pt>
                <c:pt idx="1363">
                  <c:v>1.3629999999999995</c:v>
                </c:pt>
                <c:pt idx="1364">
                  <c:v>1.3640000000000327</c:v>
                </c:pt>
                <c:pt idx="1365">
                  <c:v>1.3650000000000091</c:v>
                </c:pt>
                <c:pt idx="1366">
                  <c:v>1.3660000000000423</c:v>
                </c:pt>
                <c:pt idx="1367">
                  <c:v>1.3670000000000186</c:v>
                </c:pt>
                <c:pt idx="1368">
                  <c:v>1.367999999999995</c:v>
                </c:pt>
                <c:pt idx="1369">
                  <c:v>1.3690000000000282</c:v>
                </c:pt>
                <c:pt idx="1370">
                  <c:v>1.3700000000000045</c:v>
                </c:pt>
                <c:pt idx="1371">
                  <c:v>1.3710000000000377</c:v>
                </c:pt>
                <c:pt idx="1372">
                  <c:v>1.3720000000000141</c:v>
                </c:pt>
                <c:pt idx="1373">
                  <c:v>1.3729999999999905</c:v>
                </c:pt>
                <c:pt idx="1374">
                  <c:v>1.3740000000000236</c:v>
                </c:pt>
                <c:pt idx="1375">
                  <c:v>1.375</c:v>
                </c:pt>
                <c:pt idx="1376">
                  <c:v>1.3760000000000332</c:v>
                </c:pt>
                <c:pt idx="1377">
                  <c:v>1.3770000000000095</c:v>
                </c:pt>
                <c:pt idx="1378">
                  <c:v>1.3780000000000427</c:v>
                </c:pt>
                <c:pt idx="1379">
                  <c:v>1.3790000000000191</c:v>
                </c:pt>
                <c:pt idx="1380">
                  <c:v>1.3799999999999955</c:v>
                </c:pt>
                <c:pt idx="1381">
                  <c:v>1.3810000000000286</c:v>
                </c:pt>
                <c:pt idx="1382">
                  <c:v>1.382000000000005</c:v>
                </c:pt>
                <c:pt idx="1383">
                  <c:v>1.3830000000000382</c:v>
                </c:pt>
                <c:pt idx="1384">
                  <c:v>1.3840000000000146</c:v>
                </c:pt>
                <c:pt idx="1385">
                  <c:v>1.3849999999999909</c:v>
                </c:pt>
                <c:pt idx="1386">
                  <c:v>1.3860000000000241</c:v>
                </c:pt>
                <c:pt idx="1387">
                  <c:v>1.3870000000000005</c:v>
                </c:pt>
                <c:pt idx="1388">
                  <c:v>1.3880000000000337</c:v>
                </c:pt>
                <c:pt idx="1389">
                  <c:v>1.38900000000001</c:v>
                </c:pt>
                <c:pt idx="1390">
                  <c:v>1.3900000000000432</c:v>
                </c:pt>
                <c:pt idx="1391">
                  <c:v>1.3910000000000196</c:v>
                </c:pt>
                <c:pt idx="1392">
                  <c:v>1.3919999999999959</c:v>
                </c:pt>
                <c:pt idx="1393">
                  <c:v>1.3930000000000291</c:v>
                </c:pt>
                <c:pt idx="1394">
                  <c:v>1.3940000000000055</c:v>
                </c:pt>
                <c:pt idx="1395">
                  <c:v>1.3950000000000387</c:v>
                </c:pt>
                <c:pt idx="1396">
                  <c:v>1.396000000000015</c:v>
                </c:pt>
                <c:pt idx="1397">
                  <c:v>1.3969999999999914</c:v>
                </c:pt>
                <c:pt idx="1398">
                  <c:v>1.3980000000000246</c:v>
                </c:pt>
                <c:pt idx="1399">
                  <c:v>1.3990000000000009</c:v>
                </c:pt>
                <c:pt idx="1400">
                  <c:v>1.4000000000000341</c:v>
                </c:pt>
                <c:pt idx="1401">
                  <c:v>1.4010000000000105</c:v>
                </c:pt>
                <c:pt idx="1402">
                  <c:v>1.4020000000000437</c:v>
                </c:pt>
                <c:pt idx="1403">
                  <c:v>1.40300000000002</c:v>
                </c:pt>
                <c:pt idx="1404">
                  <c:v>1.4039999999999964</c:v>
                </c:pt>
                <c:pt idx="1405">
                  <c:v>1.4050000000000296</c:v>
                </c:pt>
                <c:pt idx="1406">
                  <c:v>1.4060000000000059</c:v>
                </c:pt>
                <c:pt idx="1407">
                  <c:v>1.4070000000000391</c:v>
                </c:pt>
                <c:pt idx="1408">
                  <c:v>1.4080000000000155</c:v>
                </c:pt>
                <c:pt idx="1409">
                  <c:v>1.4089999999999918</c:v>
                </c:pt>
                <c:pt idx="1410">
                  <c:v>1.410000000000025</c:v>
                </c:pt>
                <c:pt idx="1411">
                  <c:v>1.4110000000000014</c:v>
                </c:pt>
                <c:pt idx="1412">
                  <c:v>1.4120000000000346</c:v>
                </c:pt>
                <c:pt idx="1413">
                  <c:v>1.4130000000000109</c:v>
                </c:pt>
                <c:pt idx="1414">
                  <c:v>1.4140000000000441</c:v>
                </c:pt>
                <c:pt idx="1415">
                  <c:v>1.4150000000000205</c:v>
                </c:pt>
                <c:pt idx="1416">
                  <c:v>1.4159999999999968</c:v>
                </c:pt>
                <c:pt idx="1417">
                  <c:v>1.41700000000003</c:v>
                </c:pt>
                <c:pt idx="1418">
                  <c:v>1.4180000000000064</c:v>
                </c:pt>
                <c:pt idx="1419">
                  <c:v>1.4190000000000396</c:v>
                </c:pt>
                <c:pt idx="1420">
                  <c:v>1.4200000000000159</c:v>
                </c:pt>
                <c:pt idx="1421">
                  <c:v>1.4209999999999923</c:v>
                </c:pt>
                <c:pt idx="1422">
                  <c:v>1.4220000000000255</c:v>
                </c:pt>
                <c:pt idx="1423">
                  <c:v>1.4230000000000018</c:v>
                </c:pt>
                <c:pt idx="1424">
                  <c:v>1.424000000000035</c:v>
                </c:pt>
                <c:pt idx="1425">
                  <c:v>1.4250000000000114</c:v>
                </c:pt>
                <c:pt idx="1426">
                  <c:v>1.4260000000000446</c:v>
                </c:pt>
                <c:pt idx="1427">
                  <c:v>1.4270000000000209</c:v>
                </c:pt>
                <c:pt idx="1428">
                  <c:v>1.4279999999999973</c:v>
                </c:pt>
                <c:pt idx="1429">
                  <c:v>1.4290000000000305</c:v>
                </c:pt>
                <c:pt idx="1430">
                  <c:v>1.4300000000000068</c:v>
                </c:pt>
                <c:pt idx="1431">
                  <c:v>1.43100000000004</c:v>
                </c:pt>
                <c:pt idx="1432">
                  <c:v>1.4320000000000164</c:v>
                </c:pt>
                <c:pt idx="1433">
                  <c:v>1.4329999999999927</c:v>
                </c:pt>
                <c:pt idx="1434">
                  <c:v>1.4340000000000259</c:v>
                </c:pt>
                <c:pt idx="1435">
                  <c:v>1.4350000000000023</c:v>
                </c:pt>
                <c:pt idx="1436">
                  <c:v>1.4360000000000355</c:v>
                </c:pt>
                <c:pt idx="1437">
                  <c:v>1.4370000000000118</c:v>
                </c:pt>
                <c:pt idx="1438">
                  <c:v>1.438000000000045</c:v>
                </c:pt>
                <c:pt idx="1439">
                  <c:v>1.4390000000000214</c:v>
                </c:pt>
                <c:pt idx="1440">
                  <c:v>1.4399999999999977</c:v>
                </c:pt>
                <c:pt idx="1441">
                  <c:v>1.4410000000000309</c:v>
                </c:pt>
                <c:pt idx="1442">
                  <c:v>1.4420000000000073</c:v>
                </c:pt>
                <c:pt idx="1443">
                  <c:v>1.4430000000000405</c:v>
                </c:pt>
                <c:pt idx="1444">
                  <c:v>1.4440000000000168</c:v>
                </c:pt>
                <c:pt idx="1445">
                  <c:v>1.4449999999999932</c:v>
                </c:pt>
                <c:pt idx="1446">
                  <c:v>1.4460000000000264</c:v>
                </c:pt>
                <c:pt idx="1447">
                  <c:v>1.4470000000000027</c:v>
                </c:pt>
                <c:pt idx="1448">
                  <c:v>1.4480000000000359</c:v>
                </c:pt>
                <c:pt idx="1449">
                  <c:v>1.4490000000000123</c:v>
                </c:pt>
                <c:pt idx="1450">
                  <c:v>1.4500000000000455</c:v>
                </c:pt>
                <c:pt idx="1451">
                  <c:v>1.4510000000000218</c:v>
                </c:pt>
                <c:pt idx="1452">
                  <c:v>1.4519999999999982</c:v>
                </c:pt>
                <c:pt idx="1453">
                  <c:v>1.4530000000000314</c:v>
                </c:pt>
                <c:pt idx="1454">
                  <c:v>1.4540000000000077</c:v>
                </c:pt>
                <c:pt idx="1455">
                  <c:v>1.4550000000000409</c:v>
                </c:pt>
                <c:pt idx="1456">
                  <c:v>1.4560000000000173</c:v>
                </c:pt>
                <c:pt idx="1457">
                  <c:v>1.4569999999999936</c:v>
                </c:pt>
                <c:pt idx="1458">
                  <c:v>1.4580000000000268</c:v>
                </c:pt>
                <c:pt idx="1459">
                  <c:v>1.4590000000000032</c:v>
                </c:pt>
                <c:pt idx="1460">
                  <c:v>1.4600000000000364</c:v>
                </c:pt>
                <c:pt idx="1461">
                  <c:v>1.4610000000000127</c:v>
                </c:pt>
                <c:pt idx="1462">
                  <c:v>1.4620000000000459</c:v>
                </c:pt>
                <c:pt idx="1463">
                  <c:v>1.4630000000000223</c:v>
                </c:pt>
                <c:pt idx="1464">
                  <c:v>1.4639999999999986</c:v>
                </c:pt>
                <c:pt idx="1465">
                  <c:v>1.4650000000000318</c:v>
                </c:pt>
                <c:pt idx="1466">
                  <c:v>1.4660000000000082</c:v>
                </c:pt>
                <c:pt idx="1467">
                  <c:v>1.4670000000000414</c:v>
                </c:pt>
                <c:pt idx="1468">
                  <c:v>1.4680000000000177</c:v>
                </c:pt>
                <c:pt idx="1469">
                  <c:v>1.4689999999999941</c:v>
                </c:pt>
                <c:pt idx="1470">
                  <c:v>1.4700000000000273</c:v>
                </c:pt>
                <c:pt idx="1471">
                  <c:v>1.4710000000000036</c:v>
                </c:pt>
                <c:pt idx="1472">
                  <c:v>1.4720000000000368</c:v>
                </c:pt>
                <c:pt idx="1473">
                  <c:v>1.4730000000000132</c:v>
                </c:pt>
                <c:pt idx="1474">
                  <c:v>1.4740000000000464</c:v>
                </c:pt>
                <c:pt idx="1475">
                  <c:v>1.4750000000000227</c:v>
                </c:pt>
                <c:pt idx="1476">
                  <c:v>1.4759999999999991</c:v>
                </c:pt>
                <c:pt idx="1477">
                  <c:v>1.4770000000000323</c:v>
                </c:pt>
                <c:pt idx="1478">
                  <c:v>1.4780000000000086</c:v>
                </c:pt>
                <c:pt idx="1479">
                  <c:v>1.4790000000000418</c:v>
                </c:pt>
                <c:pt idx="1480">
                  <c:v>1.4800000000000182</c:v>
                </c:pt>
                <c:pt idx="1481">
                  <c:v>1.4809999999999945</c:v>
                </c:pt>
                <c:pt idx="1482">
                  <c:v>1.4820000000000277</c:v>
                </c:pt>
                <c:pt idx="1483">
                  <c:v>1.4830000000000041</c:v>
                </c:pt>
                <c:pt idx="1484">
                  <c:v>1.4840000000000373</c:v>
                </c:pt>
                <c:pt idx="1485">
                  <c:v>1.4850000000000136</c:v>
                </c:pt>
                <c:pt idx="1486">
                  <c:v>1.48599999999999</c:v>
                </c:pt>
                <c:pt idx="1487">
                  <c:v>1.4870000000000232</c:v>
                </c:pt>
                <c:pt idx="1488">
                  <c:v>1.4879999999999995</c:v>
                </c:pt>
                <c:pt idx="1489">
                  <c:v>1.4890000000000327</c:v>
                </c:pt>
                <c:pt idx="1490">
                  <c:v>1.4900000000000091</c:v>
                </c:pt>
                <c:pt idx="1491">
                  <c:v>1.4910000000000423</c:v>
                </c:pt>
                <c:pt idx="1492">
                  <c:v>1.4920000000000186</c:v>
                </c:pt>
                <c:pt idx="1493">
                  <c:v>1.492999999999995</c:v>
                </c:pt>
                <c:pt idx="1494">
                  <c:v>1.4940000000000282</c:v>
                </c:pt>
                <c:pt idx="1495">
                  <c:v>1.4950000000000045</c:v>
                </c:pt>
                <c:pt idx="1496">
                  <c:v>1.4960000000000377</c:v>
                </c:pt>
                <c:pt idx="1497">
                  <c:v>1.4970000000000141</c:v>
                </c:pt>
                <c:pt idx="1498">
                  <c:v>1.4979999999999905</c:v>
                </c:pt>
                <c:pt idx="1499">
                  <c:v>1.4990000000000236</c:v>
                </c:pt>
                <c:pt idx="1500">
                  <c:v>1.5</c:v>
                </c:pt>
                <c:pt idx="1501">
                  <c:v>1.5010000000000332</c:v>
                </c:pt>
                <c:pt idx="1502">
                  <c:v>1.5020000000000095</c:v>
                </c:pt>
                <c:pt idx="1503">
                  <c:v>1.5030000000000427</c:v>
                </c:pt>
                <c:pt idx="1504">
                  <c:v>1.5040000000000191</c:v>
                </c:pt>
                <c:pt idx="1505">
                  <c:v>1.5049999999999955</c:v>
                </c:pt>
                <c:pt idx="1506">
                  <c:v>1.5060000000000286</c:v>
                </c:pt>
                <c:pt idx="1507">
                  <c:v>1.507000000000005</c:v>
                </c:pt>
                <c:pt idx="1508">
                  <c:v>1.5080000000000382</c:v>
                </c:pt>
                <c:pt idx="1509">
                  <c:v>1.5090000000000146</c:v>
                </c:pt>
                <c:pt idx="1510">
                  <c:v>1.5099999999999909</c:v>
                </c:pt>
                <c:pt idx="1511">
                  <c:v>1.5110000000000241</c:v>
                </c:pt>
                <c:pt idx="1512">
                  <c:v>1.5120000000000005</c:v>
                </c:pt>
                <c:pt idx="1513">
                  <c:v>1.5130000000000337</c:v>
                </c:pt>
                <c:pt idx="1514">
                  <c:v>1.51400000000001</c:v>
                </c:pt>
                <c:pt idx="1515">
                  <c:v>1.5150000000000432</c:v>
                </c:pt>
                <c:pt idx="1516">
                  <c:v>1.5160000000000196</c:v>
                </c:pt>
                <c:pt idx="1517">
                  <c:v>1.5169999999999959</c:v>
                </c:pt>
                <c:pt idx="1518">
                  <c:v>1.5180000000000291</c:v>
                </c:pt>
                <c:pt idx="1519">
                  <c:v>1.5190000000000055</c:v>
                </c:pt>
                <c:pt idx="1520">
                  <c:v>1.5200000000000387</c:v>
                </c:pt>
                <c:pt idx="1521">
                  <c:v>1.521000000000015</c:v>
                </c:pt>
                <c:pt idx="1522">
                  <c:v>1.5219999999999914</c:v>
                </c:pt>
                <c:pt idx="1523">
                  <c:v>1.5230000000000246</c:v>
                </c:pt>
                <c:pt idx="1524">
                  <c:v>1.5240000000000009</c:v>
                </c:pt>
                <c:pt idx="1525">
                  <c:v>1.5250000000000341</c:v>
                </c:pt>
                <c:pt idx="1526">
                  <c:v>1.5260000000000105</c:v>
                </c:pt>
                <c:pt idx="1527">
                  <c:v>1.5270000000000437</c:v>
                </c:pt>
                <c:pt idx="1528">
                  <c:v>1.52800000000002</c:v>
                </c:pt>
                <c:pt idx="1529">
                  <c:v>1.5289999999999964</c:v>
                </c:pt>
                <c:pt idx="1530">
                  <c:v>1.5300000000000296</c:v>
                </c:pt>
                <c:pt idx="1531">
                  <c:v>1.5310000000000059</c:v>
                </c:pt>
                <c:pt idx="1532">
                  <c:v>1.5320000000000391</c:v>
                </c:pt>
                <c:pt idx="1533">
                  <c:v>1.5330000000000155</c:v>
                </c:pt>
                <c:pt idx="1534">
                  <c:v>1.5339999999999918</c:v>
                </c:pt>
                <c:pt idx="1535">
                  <c:v>1.535000000000025</c:v>
                </c:pt>
                <c:pt idx="1536">
                  <c:v>1.5360000000000014</c:v>
                </c:pt>
                <c:pt idx="1537">
                  <c:v>1.5370000000000346</c:v>
                </c:pt>
                <c:pt idx="1538">
                  <c:v>1.5380000000000109</c:v>
                </c:pt>
                <c:pt idx="1539">
                  <c:v>1.5390000000000441</c:v>
                </c:pt>
                <c:pt idx="1540">
                  <c:v>1.5400000000000205</c:v>
                </c:pt>
                <c:pt idx="1541">
                  <c:v>1.5409999999999968</c:v>
                </c:pt>
                <c:pt idx="1542">
                  <c:v>1.54200000000003</c:v>
                </c:pt>
                <c:pt idx="1543">
                  <c:v>1.5430000000000064</c:v>
                </c:pt>
                <c:pt idx="1544">
                  <c:v>1.5440000000000396</c:v>
                </c:pt>
                <c:pt idx="1545">
                  <c:v>1.5450000000000159</c:v>
                </c:pt>
                <c:pt idx="1546">
                  <c:v>1.5459999999999923</c:v>
                </c:pt>
                <c:pt idx="1547">
                  <c:v>1.5470000000000255</c:v>
                </c:pt>
                <c:pt idx="1548">
                  <c:v>1.5480000000000018</c:v>
                </c:pt>
                <c:pt idx="1549">
                  <c:v>1.549000000000035</c:v>
                </c:pt>
                <c:pt idx="1550">
                  <c:v>1.5500000000000114</c:v>
                </c:pt>
                <c:pt idx="1551">
                  <c:v>1.5510000000000446</c:v>
                </c:pt>
                <c:pt idx="1552">
                  <c:v>1.5520000000000209</c:v>
                </c:pt>
                <c:pt idx="1553">
                  <c:v>1.5529999999999973</c:v>
                </c:pt>
                <c:pt idx="1554">
                  <c:v>1.5540000000000305</c:v>
                </c:pt>
                <c:pt idx="1555">
                  <c:v>1.5550000000000068</c:v>
                </c:pt>
                <c:pt idx="1556">
                  <c:v>1.55600000000004</c:v>
                </c:pt>
                <c:pt idx="1557">
                  <c:v>1.5570000000000164</c:v>
                </c:pt>
                <c:pt idx="1558">
                  <c:v>1.5579999999999927</c:v>
                </c:pt>
                <c:pt idx="1559">
                  <c:v>1.5590000000000259</c:v>
                </c:pt>
                <c:pt idx="1560">
                  <c:v>1.5600000000000023</c:v>
                </c:pt>
                <c:pt idx="1561">
                  <c:v>1.5610000000000355</c:v>
                </c:pt>
                <c:pt idx="1562">
                  <c:v>1.5620000000000118</c:v>
                </c:pt>
                <c:pt idx="1563">
                  <c:v>1.563000000000045</c:v>
                </c:pt>
                <c:pt idx="1564">
                  <c:v>1.5640000000000214</c:v>
                </c:pt>
                <c:pt idx="1565">
                  <c:v>1.5649999999999977</c:v>
                </c:pt>
                <c:pt idx="1566">
                  <c:v>1.5660000000000309</c:v>
                </c:pt>
                <c:pt idx="1567">
                  <c:v>1.5670000000000073</c:v>
                </c:pt>
                <c:pt idx="1568">
                  <c:v>1.5680000000000405</c:v>
                </c:pt>
                <c:pt idx="1569">
                  <c:v>1.5690000000000168</c:v>
                </c:pt>
                <c:pt idx="1570">
                  <c:v>1.5699999999999932</c:v>
                </c:pt>
                <c:pt idx="1571">
                  <c:v>1.5710000000000264</c:v>
                </c:pt>
                <c:pt idx="1572">
                  <c:v>1.5720000000000027</c:v>
                </c:pt>
                <c:pt idx="1573">
                  <c:v>1.5730000000000359</c:v>
                </c:pt>
                <c:pt idx="1574">
                  <c:v>1.5740000000000123</c:v>
                </c:pt>
                <c:pt idx="1575">
                  <c:v>1.5750000000000455</c:v>
                </c:pt>
                <c:pt idx="1576">
                  <c:v>1.5760000000000218</c:v>
                </c:pt>
                <c:pt idx="1577">
                  <c:v>1.5769999999999982</c:v>
                </c:pt>
                <c:pt idx="1578">
                  <c:v>1.5780000000000314</c:v>
                </c:pt>
                <c:pt idx="1579">
                  <c:v>1.5790000000000077</c:v>
                </c:pt>
                <c:pt idx="1580">
                  <c:v>1.5800000000000409</c:v>
                </c:pt>
                <c:pt idx="1581">
                  <c:v>1.5810000000000173</c:v>
                </c:pt>
                <c:pt idx="1582">
                  <c:v>1.5819999999999936</c:v>
                </c:pt>
                <c:pt idx="1583">
                  <c:v>1.5830000000000268</c:v>
                </c:pt>
                <c:pt idx="1584">
                  <c:v>1.5840000000000032</c:v>
                </c:pt>
                <c:pt idx="1585">
                  <c:v>1.5850000000000364</c:v>
                </c:pt>
                <c:pt idx="1586">
                  <c:v>1.5860000000000127</c:v>
                </c:pt>
                <c:pt idx="1587">
                  <c:v>1.5870000000000459</c:v>
                </c:pt>
                <c:pt idx="1588">
                  <c:v>1.5880000000000223</c:v>
                </c:pt>
                <c:pt idx="1589">
                  <c:v>1.5889999999999986</c:v>
                </c:pt>
                <c:pt idx="1590">
                  <c:v>1.5900000000000318</c:v>
                </c:pt>
                <c:pt idx="1591">
                  <c:v>1.5910000000000082</c:v>
                </c:pt>
                <c:pt idx="1592">
                  <c:v>1.5920000000000414</c:v>
                </c:pt>
                <c:pt idx="1593">
                  <c:v>1.5930000000000177</c:v>
                </c:pt>
                <c:pt idx="1594">
                  <c:v>1.5939999999999941</c:v>
                </c:pt>
                <c:pt idx="1595">
                  <c:v>1.5950000000000273</c:v>
                </c:pt>
                <c:pt idx="1596">
                  <c:v>1.5960000000000036</c:v>
                </c:pt>
                <c:pt idx="1597">
                  <c:v>1.5970000000000368</c:v>
                </c:pt>
                <c:pt idx="1598">
                  <c:v>1.5980000000000132</c:v>
                </c:pt>
                <c:pt idx="1599">
                  <c:v>1.5990000000000464</c:v>
                </c:pt>
                <c:pt idx="1600">
                  <c:v>1.6000000000000227</c:v>
                </c:pt>
                <c:pt idx="1601">
                  <c:v>1.6009999999999991</c:v>
                </c:pt>
                <c:pt idx="1602">
                  <c:v>1.6020000000000323</c:v>
                </c:pt>
                <c:pt idx="1603">
                  <c:v>1.6030000000000086</c:v>
                </c:pt>
                <c:pt idx="1604">
                  <c:v>1.6040000000000418</c:v>
                </c:pt>
                <c:pt idx="1605">
                  <c:v>1.6050000000000182</c:v>
                </c:pt>
                <c:pt idx="1606">
                  <c:v>1.6059999999999945</c:v>
                </c:pt>
                <c:pt idx="1607">
                  <c:v>1.6070000000000277</c:v>
                </c:pt>
                <c:pt idx="1608">
                  <c:v>1.6080000000000041</c:v>
                </c:pt>
                <c:pt idx="1609">
                  <c:v>1.6090000000000373</c:v>
                </c:pt>
                <c:pt idx="1610">
                  <c:v>1.6100000000000136</c:v>
                </c:pt>
                <c:pt idx="1611">
                  <c:v>1.61099999999999</c:v>
                </c:pt>
                <c:pt idx="1612">
                  <c:v>1.6120000000000232</c:v>
                </c:pt>
                <c:pt idx="1613">
                  <c:v>1.6129999999999995</c:v>
                </c:pt>
                <c:pt idx="1614">
                  <c:v>1.6140000000000327</c:v>
                </c:pt>
                <c:pt idx="1615">
                  <c:v>1.6150000000000091</c:v>
                </c:pt>
                <c:pt idx="1616">
                  <c:v>1.6160000000000423</c:v>
                </c:pt>
                <c:pt idx="1617">
                  <c:v>1.6170000000000186</c:v>
                </c:pt>
                <c:pt idx="1618">
                  <c:v>1.617999999999995</c:v>
                </c:pt>
                <c:pt idx="1619">
                  <c:v>1.6190000000000282</c:v>
                </c:pt>
                <c:pt idx="1620">
                  <c:v>1.6200000000000045</c:v>
                </c:pt>
                <c:pt idx="1621">
                  <c:v>1.6210000000000377</c:v>
                </c:pt>
                <c:pt idx="1622">
                  <c:v>1.6220000000000141</c:v>
                </c:pt>
                <c:pt idx="1623">
                  <c:v>1.6229999999999905</c:v>
                </c:pt>
                <c:pt idx="1624">
                  <c:v>1.6240000000000236</c:v>
                </c:pt>
                <c:pt idx="1625">
                  <c:v>1.625</c:v>
                </c:pt>
                <c:pt idx="1626">
                  <c:v>1.6260000000000332</c:v>
                </c:pt>
                <c:pt idx="1627">
                  <c:v>1.6270000000000095</c:v>
                </c:pt>
                <c:pt idx="1628">
                  <c:v>1.6280000000000427</c:v>
                </c:pt>
                <c:pt idx="1629">
                  <c:v>1.6290000000000191</c:v>
                </c:pt>
                <c:pt idx="1630">
                  <c:v>1.6299999999999955</c:v>
                </c:pt>
                <c:pt idx="1631">
                  <c:v>1.6310000000000286</c:v>
                </c:pt>
                <c:pt idx="1632">
                  <c:v>1.632000000000005</c:v>
                </c:pt>
                <c:pt idx="1633">
                  <c:v>1.6330000000000382</c:v>
                </c:pt>
                <c:pt idx="1634">
                  <c:v>1.6340000000000146</c:v>
                </c:pt>
                <c:pt idx="1635">
                  <c:v>1.6349999999999909</c:v>
                </c:pt>
                <c:pt idx="1636">
                  <c:v>1.6360000000000241</c:v>
                </c:pt>
                <c:pt idx="1637">
                  <c:v>1.6370000000000005</c:v>
                </c:pt>
                <c:pt idx="1638">
                  <c:v>1.6380000000000337</c:v>
                </c:pt>
                <c:pt idx="1639">
                  <c:v>1.63900000000001</c:v>
                </c:pt>
                <c:pt idx="1640">
                  <c:v>1.6400000000000432</c:v>
                </c:pt>
                <c:pt idx="1641">
                  <c:v>1.6410000000000196</c:v>
                </c:pt>
                <c:pt idx="1642">
                  <c:v>1.6419999999999959</c:v>
                </c:pt>
                <c:pt idx="1643">
                  <c:v>1.6430000000000291</c:v>
                </c:pt>
                <c:pt idx="1644">
                  <c:v>1.6440000000000055</c:v>
                </c:pt>
                <c:pt idx="1645">
                  <c:v>1.6450000000000387</c:v>
                </c:pt>
                <c:pt idx="1646">
                  <c:v>1.646000000000015</c:v>
                </c:pt>
                <c:pt idx="1647">
                  <c:v>1.6469999999999914</c:v>
                </c:pt>
                <c:pt idx="1648">
                  <c:v>1.6480000000000246</c:v>
                </c:pt>
                <c:pt idx="1649">
                  <c:v>1.6490000000000009</c:v>
                </c:pt>
                <c:pt idx="1650">
                  <c:v>1.6500000000000341</c:v>
                </c:pt>
                <c:pt idx="1651">
                  <c:v>1.6510000000000105</c:v>
                </c:pt>
                <c:pt idx="1652">
                  <c:v>1.6520000000000437</c:v>
                </c:pt>
                <c:pt idx="1653">
                  <c:v>1.65300000000002</c:v>
                </c:pt>
                <c:pt idx="1654">
                  <c:v>1.6539999999999964</c:v>
                </c:pt>
                <c:pt idx="1655">
                  <c:v>1.6550000000000296</c:v>
                </c:pt>
                <c:pt idx="1656">
                  <c:v>1.6560000000000059</c:v>
                </c:pt>
                <c:pt idx="1657">
                  <c:v>1.6570000000000391</c:v>
                </c:pt>
                <c:pt idx="1658">
                  <c:v>1.6580000000000155</c:v>
                </c:pt>
                <c:pt idx="1659">
                  <c:v>1.6589999999999918</c:v>
                </c:pt>
                <c:pt idx="1660">
                  <c:v>1.660000000000025</c:v>
                </c:pt>
                <c:pt idx="1661">
                  <c:v>1.6610000000000014</c:v>
                </c:pt>
                <c:pt idx="1662">
                  <c:v>1.6620000000000346</c:v>
                </c:pt>
                <c:pt idx="1663">
                  <c:v>1.6630000000000109</c:v>
                </c:pt>
                <c:pt idx="1664">
                  <c:v>1.6640000000000441</c:v>
                </c:pt>
                <c:pt idx="1665">
                  <c:v>1.6650000000000205</c:v>
                </c:pt>
                <c:pt idx="1666">
                  <c:v>1.6659999999999968</c:v>
                </c:pt>
                <c:pt idx="1667">
                  <c:v>1.66700000000003</c:v>
                </c:pt>
                <c:pt idx="1668">
                  <c:v>1.6680000000000064</c:v>
                </c:pt>
                <c:pt idx="1669">
                  <c:v>1.6690000000000396</c:v>
                </c:pt>
                <c:pt idx="1670">
                  <c:v>1.6700000000000159</c:v>
                </c:pt>
                <c:pt idx="1671">
                  <c:v>1.6709999999999923</c:v>
                </c:pt>
                <c:pt idx="1672">
                  <c:v>1.6720000000000255</c:v>
                </c:pt>
                <c:pt idx="1673">
                  <c:v>1.6730000000000018</c:v>
                </c:pt>
                <c:pt idx="1674">
                  <c:v>1.674000000000035</c:v>
                </c:pt>
                <c:pt idx="1675">
                  <c:v>1.6750000000000114</c:v>
                </c:pt>
                <c:pt idx="1676">
                  <c:v>1.6760000000000446</c:v>
                </c:pt>
                <c:pt idx="1677">
                  <c:v>1.6770000000000209</c:v>
                </c:pt>
                <c:pt idx="1678">
                  <c:v>1.6779999999999973</c:v>
                </c:pt>
                <c:pt idx="1679">
                  <c:v>1.6790000000000305</c:v>
                </c:pt>
                <c:pt idx="1680">
                  <c:v>1.6800000000000068</c:v>
                </c:pt>
                <c:pt idx="1681">
                  <c:v>1.68100000000004</c:v>
                </c:pt>
                <c:pt idx="1682">
                  <c:v>1.6820000000000164</c:v>
                </c:pt>
                <c:pt idx="1683">
                  <c:v>1.6829999999999927</c:v>
                </c:pt>
                <c:pt idx="1684">
                  <c:v>1.6840000000000259</c:v>
                </c:pt>
                <c:pt idx="1685">
                  <c:v>1.6850000000000023</c:v>
                </c:pt>
                <c:pt idx="1686">
                  <c:v>1.6860000000000355</c:v>
                </c:pt>
                <c:pt idx="1687">
                  <c:v>1.6870000000000118</c:v>
                </c:pt>
                <c:pt idx="1688">
                  <c:v>1.688000000000045</c:v>
                </c:pt>
                <c:pt idx="1689">
                  <c:v>1.6890000000000214</c:v>
                </c:pt>
                <c:pt idx="1690">
                  <c:v>1.6899999999999977</c:v>
                </c:pt>
                <c:pt idx="1691">
                  <c:v>1.6910000000000309</c:v>
                </c:pt>
                <c:pt idx="1692">
                  <c:v>1.6920000000000073</c:v>
                </c:pt>
                <c:pt idx="1693">
                  <c:v>1.6930000000000405</c:v>
                </c:pt>
                <c:pt idx="1694">
                  <c:v>1.6940000000000168</c:v>
                </c:pt>
                <c:pt idx="1695">
                  <c:v>1.6949999999999932</c:v>
                </c:pt>
                <c:pt idx="1696">
                  <c:v>1.6960000000000264</c:v>
                </c:pt>
                <c:pt idx="1697">
                  <c:v>1.6970000000000027</c:v>
                </c:pt>
                <c:pt idx="1698">
                  <c:v>1.6980000000000359</c:v>
                </c:pt>
                <c:pt idx="1699">
                  <c:v>1.6990000000000123</c:v>
                </c:pt>
                <c:pt idx="1700">
                  <c:v>1.7000000000000455</c:v>
                </c:pt>
                <c:pt idx="1701">
                  <c:v>1.7010000000000218</c:v>
                </c:pt>
                <c:pt idx="1702">
                  <c:v>1.7019999999999982</c:v>
                </c:pt>
                <c:pt idx="1703">
                  <c:v>1.7030000000000314</c:v>
                </c:pt>
                <c:pt idx="1704">
                  <c:v>1.7040000000000077</c:v>
                </c:pt>
                <c:pt idx="1705">
                  <c:v>1.7050000000000409</c:v>
                </c:pt>
                <c:pt idx="1706">
                  <c:v>1.7060000000000173</c:v>
                </c:pt>
                <c:pt idx="1707">
                  <c:v>1.7069999999999936</c:v>
                </c:pt>
                <c:pt idx="1708">
                  <c:v>1.7080000000000268</c:v>
                </c:pt>
                <c:pt idx="1709">
                  <c:v>1.7090000000000032</c:v>
                </c:pt>
                <c:pt idx="1710">
                  <c:v>1.7100000000000364</c:v>
                </c:pt>
                <c:pt idx="1711">
                  <c:v>1.7110000000000127</c:v>
                </c:pt>
                <c:pt idx="1712">
                  <c:v>1.7120000000000459</c:v>
                </c:pt>
                <c:pt idx="1713">
                  <c:v>1.7130000000000223</c:v>
                </c:pt>
                <c:pt idx="1714">
                  <c:v>1.7139999999999986</c:v>
                </c:pt>
                <c:pt idx="1715">
                  <c:v>1.7150000000000318</c:v>
                </c:pt>
                <c:pt idx="1716">
                  <c:v>1.7160000000000082</c:v>
                </c:pt>
                <c:pt idx="1717">
                  <c:v>1.7170000000000414</c:v>
                </c:pt>
                <c:pt idx="1718">
                  <c:v>1.7180000000000177</c:v>
                </c:pt>
                <c:pt idx="1719">
                  <c:v>1.7189999999999941</c:v>
                </c:pt>
                <c:pt idx="1720">
                  <c:v>1.7200000000000273</c:v>
                </c:pt>
                <c:pt idx="1721">
                  <c:v>1.7210000000000036</c:v>
                </c:pt>
                <c:pt idx="1722">
                  <c:v>1.7220000000000368</c:v>
                </c:pt>
                <c:pt idx="1723">
                  <c:v>1.7230000000000132</c:v>
                </c:pt>
                <c:pt idx="1724">
                  <c:v>1.7240000000000464</c:v>
                </c:pt>
                <c:pt idx="1725">
                  <c:v>1.7250000000000227</c:v>
                </c:pt>
                <c:pt idx="1726">
                  <c:v>1.7259999999999991</c:v>
                </c:pt>
                <c:pt idx="1727">
                  <c:v>1.7270000000000323</c:v>
                </c:pt>
                <c:pt idx="1728">
                  <c:v>1.7280000000000086</c:v>
                </c:pt>
                <c:pt idx="1729">
                  <c:v>1.7290000000000418</c:v>
                </c:pt>
                <c:pt idx="1730">
                  <c:v>1.7300000000000182</c:v>
                </c:pt>
                <c:pt idx="1731">
                  <c:v>1.7309999999999945</c:v>
                </c:pt>
                <c:pt idx="1732">
                  <c:v>1.7320000000000277</c:v>
                </c:pt>
                <c:pt idx="1733">
                  <c:v>1.7330000000000041</c:v>
                </c:pt>
                <c:pt idx="1734">
                  <c:v>1.7340000000000373</c:v>
                </c:pt>
                <c:pt idx="1735">
                  <c:v>1.7350000000000136</c:v>
                </c:pt>
                <c:pt idx="1736">
                  <c:v>1.73599999999999</c:v>
                </c:pt>
                <c:pt idx="1737">
                  <c:v>1.7370000000000232</c:v>
                </c:pt>
                <c:pt idx="1738">
                  <c:v>1.7379999999999995</c:v>
                </c:pt>
                <c:pt idx="1739">
                  <c:v>1.7390000000000327</c:v>
                </c:pt>
                <c:pt idx="1740">
                  <c:v>1.7400000000000091</c:v>
                </c:pt>
                <c:pt idx="1741">
                  <c:v>1.7410000000000423</c:v>
                </c:pt>
                <c:pt idx="1742">
                  <c:v>1.7420000000000186</c:v>
                </c:pt>
                <c:pt idx="1743">
                  <c:v>1.742999999999995</c:v>
                </c:pt>
                <c:pt idx="1744">
                  <c:v>1.7440000000000282</c:v>
                </c:pt>
                <c:pt idx="1745">
                  <c:v>1.7450000000000045</c:v>
                </c:pt>
                <c:pt idx="1746">
                  <c:v>1.7460000000000377</c:v>
                </c:pt>
                <c:pt idx="1747">
                  <c:v>1.7470000000000141</c:v>
                </c:pt>
                <c:pt idx="1748">
                  <c:v>1.7479999999999905</c:v>
                </c:pt>
                <c:pt idx="1749">
                  <c:v>1.7490000000000236</c:v>
                </c:pt>
                <c:pt idx="1750">
                  <c:v>1.75</c:v>
                </c:pt>
                <c:pt idx="1751">
                  <c:v>1.7510000000000332</c:v>
                </c:pt>
                <c:pt idx="1752">
                  <c:v>1.7520000000000095</c:v>
                </c:pt>
                <c:pt idx="1753">
                  <c:v>1.7530000000000427</c:v>
                </c:pt>
                <c:pt idx="1754">
                  <c:v>1.7540000000000191</c:v>
                </c:pt>
                <c:pt idx="1755">
                  <c:v>1.7549999999999955</c:v>
                </c:pt>
                <c:pt idx="1756">
                  <c:v>1.7560000000000286</c:v>
                </c:pt>
                <c:pt idx="1757">
                  <c:v>1.757000000000005</c:v>
                </c:pt>
                <c:pt idx="1758">
                  <c:v>1.7580000000000382</c:v>
                </c:pt>
                <c:pt idx="1759">
                  <c:v>1.7590000000000146</c:v>
                </c:pt>
                <c:pt idx="1760">
                  <c:v>1.7599999999999909</c:v>
                </c:pt>
                <c:pt idx="1761">
                  <c:v>1.7610000000000241</c:v>
                </c:pt>
                <c:pt idx="1762">
                  <c:v>1.7620000000000005</c:v>
                </c:pt>
                <c:pt idx="1763">
                  <c:v>1.7630000000000337</c:v>
                </c:pt>
                <c:pt idx="1764">
                  <c:v>1.76400000000001</c:v>
                </c:pt>
                <c:pt idx="1765">
                  <c:v>1.7650000000000432</c:v>
                </c:pt>
                <c:pt idx="1766">
                  <c:v>1.7660000000000196</c:v>
                </c:pt>
                <c:pt idx="1767">
                  <c:v>1.7669999999999959</c:v>
                </c:pt>
                <c:pt idx="1768">
                  <c:v>1.7680000000000291</c:v>
                </c:pt>
                <c:pt idx="1769">
                  <c:v>1.7690000000000055</c:v>
                </c:pt>
                <c:pt idx="1770">
                  <c:v>1.7700000000000387</c:v>
                </c:pt>
                <c:pt idx="1771">
                  <c:v>1.771000000000015</c:v>
                </c:pt>
                <c:pt idx="1772">
                  <c:v>1.7719999999999914</c:v>
                </c:pt>
                <c:pt idx="1773">
                  <c:v>1.7730000000000246</c:v>
                </c:pt>
                <c:pt idx="1774">
                  <c:v>1.7740000000000009</c:v>
                </c:pt>
                <c:pt idx="1775">
                  <c:v>1.7750000000000341</c:v>
                </c:pt>
                <c:pt idx="1776">
                  <c:v>1.7760000000000105</c:v>
                </c:pt>
                <c:pt idx="1777">
                  <c:v>1.7770000000000437</c:v>
                </c:pt>
                <c:pt idx="1778">
                  <c:v>1.77800000000002</c:v>
                </c:pt>
                <c:pt idx="1779">
                  <c:v>1.7789999999999964</c:v>
                </c:pt>
                <c:pt idx="1780">
                  <c:v>1.7800000000000296</c:v>
                </c:pt>
                <c:pt idx="1781">
                  <c:v>1.7810000000000059</c:v>
                </c:pt>
                <c:pt idx="1782">
                  <c:v>1.7820000000000391</c:v>
                </c:pt>
                <c:pt idx="1783">
                  <c:v>1.7830000000000155</c:v>
                </c:pt>
                <c:pt idx="1784">
                  <c:v>1.7839999999999918</c:v>
                </c:pt>
                <c:pt idx="1785">
                  <c:v>1.785000000000025</c:v>
                </c:pt>
                <c:pt idx="1786">
                  <c:v>1.7860000000000014</c:v>
                </c:pt>
                <c:pt idx="1787">
                  <c:v>1.7870000000000346</c:v>
                </c:pt>
                <c:pt idx="1788">
                  <c:v>1.7880000000000109</c:v>
                </c:pt>
                <c:pt idx="1789">
                  <c:v>1.7890000000000441</c:v>
                </c:pt>
                <c:pt idx="1790">
                  <c:v>1.7900000000000205</c:v>
                </c:pt>
                <c:pt idx="1791">
                  <c:v>1.7909999999999968</c:v>
                </c:pt>
                <c:pt idx="1792">
                  <c:v>1.79200000000003</c:v>
                </c:pt>
                <c:pt idx="1793">
                  <c:v>1.7930000000000064</c:v>
                </c:pt>
                <c:pt idx="1794">
                  <c:v>1.7940000000000396</c:v>
                </c:pt>
                <c:pt idx="1795">
                  <c:v>1.7950000000000159</c:v>
                </c:pt>
                <c:pt idx="1796">
                  <c:v>1.7959999999999923</c:v>
                </c:pt>
                <c:pt idx="1797">
                  <c:v>1.7970000000000255</c:v>
                </c:pt>
                <c:pt idx="1798">
                  <c:v>1.7980000000000018</c:v>
                </c:pt>
                <c:pt idx="1799">
                  <c:v>1.799000000000035</c:v>
                </c:pt>
                <c:pt idx="1800">
                  <c:v>1.8000000000000114</c:v>
                </c:pt>
                <c:pt idx="1801">
                  <c:v>1.8010000000000446</c:v>
                </c:pt>
                <c:pt idx="1802">
                  <c:v>1.8020000000000209</c:v>
                </c:pt>
                <c:pt idx="1803">
                  <c:v>1.8029999999999973</c:v>
                </c:pt>
                <c:pt idx="1804">
                  <c:v>1.8040000000000305</c:v>
                </c:pt>
                <c:pt idx="1805">
                  <c:v>1.8050000000000068</c:v>
                </c:pt>
                <c:pt idx="1806">
                  <c:v>1.80600000000004</c:v>
                </c:pt>
                <c:pt idx="1807">
                  <c:v>1.8070000000000164</c:v>
                </c:pt>
                <c:pt idx="1808">
                  <c:v>1.8079999999999927</c:v>
                </c:pt>
                <c:pt idx="1809">
                  <c:v>1.8090000000000259</c:v>
                </c:pt>
                <c:pt idx="1810">
                  <c:v>1.8100000000000023</c:v>
                </c:pt>
                <c:pt idx="1811">
                  <c:v>1.8110000000000355</c:v>
                </c:pt>
                <c:pt idx="1812">
                  <c:v>1.8120000000000118</c:v>
                </c:pt>
                <c:pt idx="1813">
                  <c:v>1.813000000000045</c:v>
                </c:pt>
                <c:pt idx="1814">
                  <c:v>1.8140000000000214</c:v>
                </c:pt>
                <c:pt idx="1815">
                  <c:v>1.8149999999999977</c:v>
                </c:pt>
                <c:pt idx="1816">
                  <c:v>1.8160000000000309</c:v>
                </c:pt>
                <c:pt idx="1817">
                  <c:v>1.8170000000000073</c:v>
                </c:pt>
                <c:pt idx="1818">
                  <c:v>1.8180000000000405</c:v>
                </c:pt>
                <c:pt idx="1819">
                  <c:v>1.8190000000000168</c:v>
                </c:pt>
                <c:pt idx="1820">
                  <c:v>1.8199999999999932</c:v>
                </c:pt>
                <c:pt idx="1821">
                  <c:v>1.8210000000000264</c:v>
                </c:pt>
                <c:pt idx="1822">
                  <c:v>1.8220000000000027</c:v>
                </c:pt>
                <c:pt idx="1823">
                  <c:v>1.8230000000000359</c:v>
                </c:pt>
                <c:pt idx="1824">
                  <c:v>1.8240000000000123</c:v>
                </c:pt>
                <c:pt idx="1825">
                  <c:v>1.8250000000000455</c:v>
                </c:pt>
                <c:pt idx="1826">
                  <c:v>1.8260000000000218</c:v>
                </c:pt>
                <c:pt idx="1827">
                  <c:v>1.8269999999999982</c:v>
                </c:pt>
                <c:pt idx="1828">
                  <c:v>1.8280000000000314</c:v>
                </c:pt>
                <c:pt idx="1829">
                  <c:v>1.8290000000000077</c:v>
                </c:pt>
                <c:pt idx="1830">
                  <c:v>1.8300000000000409</c:v>
                </c:pt>
                <c:pt idx="1831">
                  <c:v>1.8310000000000173</c:v>
                </c:pt>
                <c:pt idx="1832">
                  <c:v>1.8319999999999936</c:v>
                </c:pt>
                <c:pt idx="1833">
                  <c:v>1.8330000000000268</c:v>
                </c:pt>
                <c:pt idx="1834">
                  <c:v>1.8340000000000032</c:v>
                </c:pt>
                <c:pt idx="1835">
                  <c:v>1.8350000000000364</c:v>
                </c:pt>
                <c:pt idx="1836">
                  <c:v>1.8360000000000127</c:v>
                </c:pt>
                <c:pt idx="1837">
                  <c:v>1.8370000000000459</c:v>
                </c:pt>
                <c:pt idx="1838">
                  <c:v>1.8380000000000223</c:v>
                </c:pt>
                <c:pt idx="1839">
                  <c:v>1.8389999999999986</c:v>
                </c:pt>
                <c:pt idx="1840">
                  <c:v>1.8400000000000318</c:v>
                </c:pt>
                <c:pt idx="1841">
                  <c:v>1.8410000000000082</c:v>
                </c:pt>
                <c:pt idx="1842">
                  <c:v>1.8420000000000414</c:v>
                </c:pt>
                <c:pt idx="1843">
                  <c:v>1.8430000000000177</c:v>
                </c:pt>
                <c:pt idx="1844">
                  <c:v>1.8439999999999941</c:v>
                </c:pt>
                <c:pt idx="1845">
                  <c:v>1.8450000000000273</c:v>
                </c:pt>
                <c:pt idx="1846">
                  <c:v>1.8460000000000036</c:v>
                </c:pt>
                <c:pt idx="1847">
                  <c:v>1.8470000000000368</c:v>
                </c:pt>
                <c:pt idx="1848">
                  <c:v>1.8480000000000132</c:v>
                </c:pt>
                <c:pt idx="1849">
                  <c:v>1.8490000000000464</c:v>
                </c:pt>
                <c:pt idx="1850">
                  <c:v>1.8500000000000227</c:v>
                </c:pt>
                <c:pt idx="1851">
                  <c:v>1.8509999999999991</c:v>
                </c:pt>
                <c:pt idx="1852">
                  <c:v>1.8520000000000323</c:v>
                </c:pt>
                <c:pt idx="1853">
                  <c:v>1.8530000000000086</c:v>
                </c:pt>
                <c:pt idx="1854">
                  <c:v>1.8540000000000418</c:v>
                </c:pt>
                <c:pt idx="1855">
                  <c:v>1.8550000000000182</c:v>
                </c:pt>
                <c:pt idx="1856">
                  <c:v>1.8559999999999945</c:v>
                </c:pt>
                <c:pt idx="1857">
                  <c:v>1.8570000000000277</c:v>
                </c:pt>
                <c:pt idx="1858">
                  <c:v>1.8580000000000041</c:v>
                </c:pt>
                <c:pt idx="1859">
                  <c:v>1.8590000000000373</c:v>
                </c:pt>
                <c:pt idx="1860">
                  <c:v>1.8600000000000136</c:v>
                </c:pt>
                <c:pt idx="1861">
                  <c:v>1.86099999999999</c:v>
                </c:pt>
                <c:pt idx="1862">
                  <c:v>1.8620000000000232</c:v>
                </c:pt>
                <c:pt idx="1863">
                  <c:v>1.8629999999999995</c:v>
                </c:pt>
                <c:pt idx="1864">
                  <c:v>1.8640000000000327</c:v>
                </c:pt>
                <c:pt idx="1865">
                  <c:v>1.8650000000000091</c:v>
                </c:pt>
                <c:pt idx="1866">
                  <c:v>1.8660000000000423</c:v>
                </c:pt>
                <c:pt idx="1867">
                  <c:v>1.8670000000000186</c:v>
                </c:pt>
                <c:pt idx="1868">
                  <c:v>1.867999999999995</c:v>
                </c:pt>
                <c:pt idx="1869">
                  <c:v>1.8690000000000282</c:v>
                </c:pt>
                <c:pt idx="1870">
                  <c:v>1.8700000000000045</c:v>
                </c:pt>
                <c:pt idx="1871">
                  <c:v>1.8710000000000377</c:v>
                </c:pt>
                <c:pt idx="1872">
                  <c:v>1.8720000000000141</c:v>
                </c:pt>
                <c:pt idx="1873">
                  <c:v>1.8729999999999905</c:v>
                </c:pt>
                <c:pt idx="1874">
                  <c:v>1.8740000000000236</c:v>
                </c:pt>
                <c:pt idx="1875">
                  <c:v>1.875</c:v>
                </c:pt>
                <c:pt idx="1876">
                  <c:v>1.8760000000000332</c:v>
                </c:pt>
                <c:pt idx="1877">
                  <c:v>1.8770000000000095</c:v>
                </c:pt>
                <c:pt idx="1878">
                  <c:v>1.8780000000000427</c:v>
                </c:pt>
                <c:pt idx="1879">
                  <c:v>1.8790000000000191</c:v>
                </c:pt>
                <c:pt idx="1880">
                  <c:v>1.8799999999999955</c:v>
                </c:pt>
                <c:pt idx="1881">
                  <c:v>1.8810000000000286</c:v>
                </c:pt>
                <c:pt idx="1882">
                  <c:v>1.882000000000005</c:v>
                </c:pt>
                <c:pt idx="1883">
                  <c:v>1.8830000000000382</c:v>
                </c:pt>
                <c:pt idx="1884">
                  <c:v>1.8840000000000146</c:v>
                </c:pt>
                <c:pt idx="1885">
                  <c:v>1.8849999999999909</c:v>
                </c:pt>
                <c:pt idx="1886">
                  <c:v>1.8860000000000241</c:v>
                </c:pt>
                <c:pt idx="1887">
                  <c:v>1.8870000000000005</c:v>
                </c:pt>
                <c:pt idx="1888">
                  <c:v>1.8880000000000337</c:v>
                </c:pt>
                <c:pt idx="1889">
                  <c:v>1.88900000000001</c:v>
                </c:pt>
                <c:pt idx="1890">
                  <c:v>1.8900000000000432</c:v>
                </c:pt>
                <c:pt idx="1891">
                  <c:v>1.8910000000000196</c:v>
                </c:pt>
                <c:pt idx="1892">
                  <c:v>1.8919999999999959</c:v>
                </c:pt>
                <c:pt idx="1893">
                  <c:v>1.8930000000000291</c:v>
                </c:pt>
                <c:pt idx="1894">
                  <c:v>1.8940000000000055</c:v>
                </c:pt>
                <c:pt idx="1895">
                  <c:v>1.8950000000000387</c:v>
                </c:pt>
                <c:pt idx="1896">
                  <c:v>1.896000000000015</c:v>
                </c:pt>
                <c:pt idx="1897">
                  <c:v>1.8969999999999914</c:v>
                </c:pt>
                <c:pt idx="1898">
                  <c:v>1.8980000000000246</c:v>
                </c:pt>
                <c:pt idx="1899">
                  <c:v>1.8990000000000009</c:v>
                </c:pt>
                <c:pt idx="1900">
                  <c:v>1.9000000000000341</c:v>
                </c:pt>
                <c:pt idx="1901">
                  <c:v>1.9010000000000105</c:v>
                </c:pt>
                <c:pt idx="1902">
                  <c:v>1.9020000000000437</c:v>
                </c:pt>
                <c:pt idx="1903">
                  <c:v>1.90300000000002</c:v>
                </c:pt>
                <c:pt idx="1904">
                  <c:v>1.9039999999999964</c:v>
                </c:pt>
                <c:pt idx="1905">
                  <c:v>1.9050000000000296</c:v>
                </c:pt>
                <c:pt idx="1906">
                  <c:v>1.9060000000000059</c:v>
                </c:pt>
                <c:pt idx="1907">
                  <c:v>1.9070000000000391</c:v>
                </c:pt>
                <c:pt idx="1908">
                  <c:v>1.9080000000000155</c:v>
                </c:pt>
                <c:pt idx="1909">
                  <c:v>1.9089999999999918</c:v>
                </c:pt>
                <c:pt idx="1910">
                  <c:v>1.910000000000025</c:v>
                </c:pt>
                <c:pt idx="1911">
                  <c:v>1.9110000000000014</c:v>
                </c:pt>
                <c:pt idx="1912">
                  <c:v>1.9120000000000346</c:v>
                </c:pt>
                <c:pt idx="1913">
                  <c:v>1.9130000000000109</c:v>
                </c:pt>
                <c:pt idx="1914">
                  <c:v>1.9140000000000441</c:v>
                </c:pt>
                <c:pt idx="1915">
                  <c:v>1.9150000000000205</c:v>
                </c:pt>
                <c:pt idx="1916">
                  <c:v>1.9159999999999968</c:v>
                </c:pt>
                <c:pt idx="1917">
                  <c:v>1.91700000000003</c:v>
                </c:pt>
                <c:pt idx="1918">
                  <c:v>1.9180000000000064</c:v>
                </c:pt>
                <c:pt idx="1919">
                  <c:v>1.9190000000000396</c:v>
                </c:pt>
                <c:pt idx="1920">
                  <c:v>1.9200000000000159</c:v>
                </c:pt>
                <c:pt idx="1921">
                  <c:v>1.9209999999999923</c:v>
                </c:pt>
                <c:pt idx="1922">
                  <c:v>1.9220000000000255</c:v>
                </c:pt>
                <c:pt idx="1923">
                  <c:v>1.9230000000000018</c:v>
                </c:pt>
                <c:pt idx="1924">
                  <c:v>1.924000000000035</c:v>
                </c:pt>
                <c:pt idx="1925">
                  <c:v>1.9250000000000114</c:v>
                </c:pt>
                <c:pt idx="1926">
                  <c:v>1.9260000000000446</c:v>
                </c:pt>
                <c:pt idx="1927">
                  <c:v>1.9270000000000209</c:v>
                </c:pt>
                <c:pt idx="1928">
                  <c:v>1.9279999999999973</c:v>
                </c:pt>
                <c:pt idx="1929">
                  <c:v>1.9290000000000305</c:v>
                </c:pt>
                <c:pt idx="1930">
                  <c:v>1.9300000000000068</c:v>
                </c:pt>
                <c:pt idx="1931">
                  <c:v>1.93100000000004</c:v>
                </c:pt>
                <c:pt idx="1932">
                  <c:v>1.9320000000000164</c:v>
                </c:pt>
                <c:pt idx="1933">
                  <c:v>1.9329999999999927</c:v>
                </c:pt>
                <c:pt idx="1934">
                  <c:v>1.9340000000000259</c:v>
                </c:pt>
                <c:pt idx="1935">
                  <c:v>1.9350000000000023</c:v>
                </c:pt>
                <c:pt idx="1936">
                  <c:v>1.9360000000000355</c:v>
                </c:pt>
                <c:pt idx="1937">
                  <c:v>1.9370000000000118</c:v>
                </c:pt>
                <c:pt idx="1938">
                  <c:v>1.938000000000045</c:v>
                </c:pt>
                <c:pt idx="1939">
                  <c:v>1.9390000000000214</c:v>
                </c:pt>
                <c:pt idx="1940">
                  <c:v>1.9399999999999977</c:v>
                </c:pt>
                <c:pt idx="1941">
                  <c:v>1.9410000000000309</c:v>
                </c:pt>
                <c:pt idx="1942">
                  <c:v>1.9420000000000073</c:v>
                </c:pt>
                <c:pt idx="1943">
                  <c:v>1.9430000000000405</c:v>
                </c:pt>
                <c:pt idx="1944">
                  <c:v>1.9440000000000168</c:v>
                </c:pt>
                <c:pt idx="1945">
                  <c:v>1.9449999999999932</c:v>
                </c:pt>
                <c:pt idx="1946">
                  <c:v>1.9460000000000264</c:v>
                </c:pt>
                <c:pt idx="1947">
                  <c:v>1.9470000000000027</c:v>
                </c:pt>
                <c:pt idx="1948">
                  <c:v>1.9480000000000359</c:v>
                </c:pt>
                <c:pt idx="1949">
                  <c:v>1.9490000000000123</c:v>
                </c:pt>
                <c:pt idx="1950">
                  <c:v>1.9500000000000455</c:v>
                </c:pt>
                <c:pt idx="1951">
                  <c:v>1.9510000000000218</c:v>
                </c:pt>
                <c:pt idx="1952">
                  <c:v>1.9519999999999982</c:v>
                </c:pt>
                <c:pt idx="1953">
                  <c:v>1.9530000000000314</c:v>
                </c:pt>
                <c:pt idx="1954">
                  <c:v>1.9540000000000077</c:v>
                </c:pt>
                <c:pt idx="1955">
                  <c:v>1.9550000000000409</c:v>
                </c:pt>
                <c:pt idx="1956">
                  <c:v>1.9560000000000173</c:v>
                </c:pt>
                <c:pt idx="1957">
                  <c:v>1.9569999999999936</c:v>
                </c:pt>
                <c:pt idx="1958">
                  <c:v>1.9580000000000268</c:v>
                </c:pt>
                <c:pt idx="1959">
                  <c:v>1.9590000000000032</c:v>
                </c:pt>
                <c:pt idx="1960">
                  <c:v>1.9600000000000364</c:v>
                </c:pt>
                <c:pt idx="1961">
                  <c:v>1.9610000000000127</c:v>
                </c:pt>
                <c:pt idx="1962">
                  <c:v>1.9620000000000459</c:v>
                </c:pt>
                <c:pt idx="1963">
                  <c:v>1.9630000000000223</c:v>
                </c:pt>
                <c:pt idx="1964">
                  <c:v>1.9639999999999986</c:v>
                </c:pt>
                <c:pt idx="1965">
                  <c:v>1.9650000000000318</c:v>
                </c:pt>
                <c:pt idx="1966">
                  <c:v>1.9660000000000082</c:v>
                </c:pt>
                <c:pt idx="1967">
                  <c:v>1.9670000000000414</c:v>
                </c:pt>
                <c:pt idx="1968">
                  <c:v>1.9680000000000177</c:v>
                </c:pt>
                <c:pt idx="1969">
                  <c:v>1.9689999999999941</c:v>
                </c:pt>
                <c:pt idx="1970">
                  <c:v>1.9700000000000273</c:v>
                </c:pt>
                <c:pt idx="1971">
                  <c:v>1.9710000000000036</c:v>
                </c:pt>
                <c:pt idx="1972">
                  <c:v>1.9720000000000368</c:v>
                </c:pt>
                <c:pt idx="1973">
                  <c:v>1.9730000000000132</c:v>
                </c:pt>
                <c:pt idx="1974">
                  <c:v>1.9740000000000464</c:v>
                </c:pt>
                <c:pt idx="1975">
                  <c:v>1.9750000000000227</c:v>
                </c:pt>
                <c:pt idx="1976">
                  <c:v>1.9759999999999991</c:v>
                </c:pt>
                <c:pt idx="1977">
                  <c:v>1.9770000000000323</c:v>
                </c:pt>
                <c:pt idx="1978">
                  <c:v>1.9780000000000086</c:v>
                </c:pt>
                <c:pt idx="1979">
                  <c:v>1.9790000000000418</c:v>
                </c:pt>
                <c:pt idx="1980">
                  <c:v>1.9800000000000182</c:v>
                </c:pt>
                <c:pt idx="1981">
                  <c:v>1.9809999999999945</c:v>
                </c:pt>
                <c:pt idx="1982">
                  <c:v>1.9820000000000277</c:v>
                </c:pt>
                <c:pt idx="1983">
                  <c:v>1.9830000000000041</c:v>
                </c:pt>
                <c:pt idx="1984">
                  <c:v>1.9840000000000373</c:v>
                </c:pt>
                <c:pt idx="1985">
                  <c:v>1.9850000000000136</c:v>
                </c:pt>
                <c:pt idx="1986">
                  <c:v>1.98599999999999</c:v>
                </c:pt>
                <c:pt idx="1987">
                  <c:v>1.9870000000000232</c:v>
                </c:pt>
                <c:pt idx="1988">
                  <c:v>1.9879999999999995</c:v>
                </c:pt>
                <c:pt idx="1989">
                  <c:v>1.9890000000000327</c:v>
                </c:pt>
                <c:pt idx="1990">
                  <c:v>1.9900000000000091</c:v>
                </c:pt>
                <c:pt idx="1991">
                  <c:v>1.9910000000000423</c:v>
                </c:pt>
                <c:pt idx="1992">
                  <c:v>1.9920000000000186</c:v>
                </c:pt>
                <c:pt idx="1993">
                  <c:v>1.992999999999995</c:v>
                </c:pt>
                <c:pt idx="1994">
                  <c:v>1.9940000000000282</c:v>
                </c:pt>
                <c:pt idx="1995">
                  <c:v>1.9950000000000045</c:v>
                </c:pt>
                <c:pt idx="1996">
                  <c:v>1.9960000000000377</c:v>
                </c:pt>
                <c:pt idx="1997">
                  <c:v>1.9970000000000141</c:v>
                </c:pt>
                <c:pt idx="1998">
                  <c:v>1.9979999999999905</c:v>
                </c:pt>
                <c:pt idx="1999">
                  <c:v>1.9990000000000236</c:v>
                </c:pt>
                <c:pt idx="2000">
                  <c:v>2</c:v>
                </c:pt>
                <c:pt idx="2001">
                  <c:v>2.0010000000000332</c:v>
                </c:pt>
                <c:pt idx="2002">
                  <c:v>2.0020000000000095</c:v>
                </c:pt>
                <c:pt idx="2003">
                  <c:v>2.0030000000000427</c:v>
                </c:pt>
                <c:pt idx="2004">
                  <c:v>2.0040000000000191</c:v>
                </c:pt>
                <c:pt idx="2005">
                  <c:v>2.0049999999999955</c:v>
                </c:pt>
                <c:pt idx="2006">
                  <c:v>2.0060000000000286</c:v>
                </c:pt>
                <c:pt idx="2007">
                  <c:v>2.007000000000005</c:v>
                </c:pt>
                <c:pt idx="2008">
                  <c:v>2.0080000000000382</c:v>
                </c:pt>
                <c:pt idx="2009">
                  <c:v>2.0090000000000146</c:v>
                </c:pt>
                <c:pt idx="2010">
                  <c:v>2.0099999999999909</c:v>
                </c:pt>
                <c:pt idx="2011">
                  <c:v>2.0110000000000241</c:v>
                </c:pt>
                <c:pt idx="2012">
                  <c:v>2.0120000000000005</c:v>
                </c:pt>
                <c:pt idx="2013">
                  <c:v>2.0130000000000337</c:v>
                </c:pt>
                <c:pt idx="2014">
                  <c:v>2.01400000000001</c:v>
                </c:pt>
                <c:pt idx="2015">
                  <c:v>2.0150000000000432</c:v>
                </c:pt>
                <c:pt idx="2016">
                  <c:v>2.0160000000000196</c:v>
                </c:pt>
                <c:pt idx="2017">
                  <c:v>2.0169999999999959</c:v>
                </c:pt>
                <c:pt idx="2018">
                  <c:v>2.0180000000000291</c:v>
                </c:pt>
                <c:pt idx="2019">
                  <c:v>2.0190000000000055</c:v>
                </c:pt>
                <c:pt idx="2020">
                  <c:v>2.0200000000000387</c:v>
                </c:pt>
                <c:pt idx="2021">
                  <c:v>2.021000000000015</c:v>
                </c:pt>
                <c:pt idx="2022">
                  <c:v>2.0219999999999914</c:v>
                </c:pt>
                <c:pt idx="2023">
                  <c:v>2.0230000000000246</c:v>
                </c:pt>
                <c:pt idx="2024">
                  <c:v>2.0240000000000009</c:v>
                </c:pt>
                <c:pt idx="2025">
                  <c:v>2.0250000000000341</c:v>
                </c:pt>
                <c:pt idx="2026">
                  <c:v>2.0260000000000105</c:v>
                </c:pt>
                <c:pt idx="2027">
                  <c:v>2.0270000000000437</c:v>
                </c:pt>
                <c:pt idx="2028">
                  <c:v>2.02800000000002</c:v>
                </c:pt>
                <c:pt idx="2029">
                  <c:v>2.0289999999999964</c:v>
                </c:pt>
                <c:pt idx="2030">
                  <c:v>2.0300000000000296</c:v>
                </c:pt>
                <c:pt idx="2031">
                  <c:v>2.0310000000000059</c:v>
                </c:pt>
                <c:pt idx="2032">
                  <c:v>2.0320000000000391</c:v>
                </c:pt>
                <c:pt idx="2033">
                  <c:v>2.0330000000000155</c:v>
                </c:pt>
                <c:pt idx="2034">
                  <c:v>2.0339999999999918</c:v>
                </c:pt>
                <c:pt idx="2035">
                  <c:v>2.035000000000025</c:v>
                </c:pt>
                <c:pt idx="2036">
                  <c:v>2.0360000000000014</c:v>
                </c:pt>
                <c:pt idx="2037">
                  <c:v>2.0370000000000346</c:v>
                </c:pt>
                <c:pt idx="2038">
                  <c:v>2.0380000000000109</c:v>
                </c:pt>
                <c:pt idx="2039">
                  <c:v>2.0390000000000441</c:v>
                </c:pt>
                <c:pt idx="2040">
                  <c:v>2.0400000000000205</c:v>
                </c:pt>
                <c:pt idx="2041">
                  <c:v>2.0409999999999968</c:v>
                </c:pt>
                <c:pt idx="2042">
                  <c:v>2.04200000000003</c:v>
                </c:pt>
                <c:pt idx="2043">
                  <c:v>2.0430000000000064</c:v>
                </c:pt>
                <c:pt idx="2044">
                  <c:v>2.0440000000000396</c:v>
                </c:pt>
                <c:pt idx="2045">
                  <c:v>2.0450000000000159</c:v>
                </c:pt>
                <c:pt idx="2046">
                  <c:v>2.0459999999999923</c:v>
                </c:pt>
                <c:pt idx="2047">
                  <c:v>2.0470000000000255</c:v>
                </c:pt>
                <c:pt idx="2048">
                  <c:v>2.0480000000000018</c:v>
                </c:pt>
                <c:pt idx="2049">
                  <c:v>2.049000000000035</c:v>
                </c:pt>
                <c:pt idx="2050">
                  <c:v>2.0500000000000114</c:v>
                </c:pt>
                <c:pt idx="2051">
                  <c:v>2.0510000000000446</c:v>
                </c:pt>
                <c:pt idx="2052">
                  <c:v>2.0520000000000209</c:v>
                </c:pt>
                <c:pt idx="2053">
                  <c:v>2.0529999999999973</c:v>
                </c:pt>
                <c:pt idx="2054">
                  <c:v>2.0540000000000305</c:v>
                </c:pt>
                <c:pt idx="2055">
                  <c:v>2.0550000000000068</c:v>
                </c:pt>
                <c:pt idx="2056">
                  <c:v>2.05600000000004</c:v>
                </c:pt>
                <c:pt idx="2057">
                  <c:v>2.0570000000000164</c:v>
                </c:pt>
                <c:pt idx="2058">
                  <c:v>2.0579999999999927</c:v>
                </c:pt>
                <c:pt idx="2059">
                  <c:v>2.0590000000000259</c:v>
                </c:pt>
                <c:pt idx="2060">
                  <c:v>2.0600000000000023</c:v>
                </c:pt>
                <c:pt idx="2061">
                  <c:v>2.0610000000000355</c:v>
                </c:pt>
                <c:pt idx="2062">
                  <c:v>2.0620000000000118</c:v>
                </c:pt>
                <c:pt idx="2063">
                  <c:v>2.063000000000045</c:v>
                </c:pt>
                <c:pt idx="2064">
                  <c:v>2.0640000000000214</c:v>
                </c:pt>
                <c:pt idx="2065">
                  <c:v>2.0649999999999977</c:v>
                </c:pt>
                <c:pt idx="2066">
                  <c:v>2.0660000000000309</c:v>
                </c:pt>
                <c:pt idx="2067">
                  <c:v>2.0670000000000073</c:v>
                </c:pt>
                <c:pt idx="2068">
                  <c:v>2.0680000000000405</c:v>
                </c:pt>
                <c:pt idx="2069">
                  <c:v>2.0690000000000168</c:v>
                </c:pt>
                <c:pt idx="2070">
                  <c:v>2.0699999999999932</c:v>
                </c:pt>
                <c:pt idx="2071">
                  <c:v>2.0710000000000264</c:v>
                </c:pt>
                <c:pt idx="2072">
                  <c:v>2.0720000000000027</c:v>
                </c:pt>
                <c:pt idx="2073">
                  <c:v>2.0730000000000359</c:v>
                </c:pt>
                <c:pt idx="2074">
                  <c:v>2.0740000000000123</c:v>
                </c:pt>
                <c:pt idx="2075">
                  <c:v>2.0750000000000455</c:v>
                </c:pt>
                <c:pt idx="2076">
                  <c:v>2.0760000000000218</c:v>
                </c:pt>
                <c:pt idx="2077">
                  <c:v>2.0769999999999982</c:v>
                </c:pt>
                <c:pt idx="2078">
                  <c:v>2.0780000000000314</c:v>
                </c:pt>
                <c:pt idx="2079">
                  <c:v>2.0790000000000077</c:v>
                </c:pt>
                <c:pt idx="2080">
                  <c:v>2.0800000000000409</c:v>
                </c:pt>
                <c:pt idx="2081">
                  <c:v>2.0810000000000173</c:v>
                </c:pt>
                <c:pt idx="2082">
                  <c:v>2.0819999999999936</c:v>
                </c:pt>
                <c:pt idx="2083">
                  <c:v>2.0830000000000268</c:v>
                </c:pt>
                <c:pt idx="2084">
                  <c:v>2.0840000000000032</c:v>
                </c:pt>
                <c:pt idx="2085">
                  <c:v>2.0850000000000364</c:v>
                </c:pt>
                <c:pt idx="2086">
                  <c:v>2.0860000000000127</c:v>
                </c:pt>
                <c:pt idx="2087">
                  <c:v>2.0870000000000459</c:v>
                </c:pt>
                <c:pt idx="2088">
                  <c:v>2.0880000000000223</c:v>
                </c:pt>
                <c:pt idx="2089">
                  <c:v>2.0889999999999986</c:v>
                </c:pt>
                <c:pt idx="2090">
                  <c:v>2.0900000000000318</c:v>
                </c:pt>
                <c:pt idx="2091">
                  <c:v>2.0910000000000082</c:v>
                </c:pt>
                <c:pt idx="2092">
                  <c:v>2.0920000000000414</c:v>
                </c:pt>
                <c:pt idx="2093">
                  <c:v>2.0930000000000177</c:v>
                </c:pt>
                <c:pt idx="2094">
                  <c:v>2.0939999999999941</c:v>
                </c:pt>
                <c:pt idx="2095">
                  <c:v>2.0950000000000273</c:v>
                </c:pt>
                <c:pt idx="2096">
                  <c:v>2.0960000000000036</c:v>
                </c:pt>
                <c:pt idx="2097">
                  <c:v>2.0970000000000368</c:v>
                </c:pt>
                <c:pt idx="2098">
                  <c:v>2.0980000000000132</c:v>
                </c:pt>
                <c:pt idx="2099">
                  <c:v>2.0990000000000464</c:v>
                </c:pt>
                <c:pt idx="2100">
                  <c:v>2.1000000000000227</c:v>
                </c:pt>
                <c:pt idx="2101">
                  <c:v>2.1009999999999991</c:v>
                </c:pt>
                <c:pt idx="2102">
                  <c:v>2.1020000000000323</c:v>
                </c:pt>
                <c:pt idx="2103">
                  <c:v>2.1030000000000086</c:v>
                </c:pt>
                <c:pt idx="2104">
                  <c:v>2.1040000000000418</c:v>
                </c:pt>
                <c:pt idx="2105">
                  <c:v>2.1050000000000182</c:v>
                </c:pt>
                <c:pt idx="2106">
                  <c:v>2.1059999999999945</c:v>
                </c:pt>
                <c:pt idx="2107">
                  <c:v>2.1070000000000277</c:v>
                </c:pt>
                <c:pt idx="2108">
                  <c:v>2.1080000000000041</c:v>
                </c:pt>
                <c:pt idx="2109">
                  <c:v>2.1090000000000373</c:v>
                </c:pt>
                <c:pt idx="2110">
                  <c:v>2.1100000000000136</c:v>
                </c:pt>
                <c:pt idx="2111">
                  <c:v>2.11099999999999</c:v>
                </c:pt>
                <c:pt idx="2112">
                  <c:v>2.1120000000000232</c:v>
                </c:pt>
                <c:pt idx="2113">
                  <c:v>2.1129999999999995</c:v>
                </c:pt>
                <c:pt idx="2114">
                  <c:v>2.1140000000000327</c:v>
                </c:pt>
                <c:pt idx="2115">
                  <c:v>2.1150000000000091</c:v>
                </c:pt>
                <c:pt idx="2116">
                  <c:v>2.1160000000000423</c:v>
                </c:pt>
                <c:pt idx="2117">
                  <c:v>2.1170000000000186</c:v>
                </c:pt>
                <c:pt idx="2118">
                  <c:v>2.117999999999995</c:v>
                </c:pt>
                <c:pt idx="2119">
                  <c:v>2.1190000000000282</c:v>
                </c:pt>
                <c:pt idx="2120">
                  <c:v>2.1200000000000045</c:v>
                </c:pt>
                <c:pt idx="2121">
                  <c:v>2.1210000000000377</c:v>
                </c:pt>
                <c:pt idx="2122">
                  <c:v>2.1220000000000141</c:v>
                </c:pt>
                <c:pt idx="2123">
                  <c:v>2.1229999999999905</c:v>
                </c:pt>
                <c:pt idx="2124">
                  <c:v>2.1240000000000236</c:v>
                </c:pt>
                <c:pt idx="2125">
                  <c:v>2.125</c:v>
                </c:pt>
                <c:pt idx="2126">
                  <c:v>2.1260000000000332</c:v>
                </c:pt>
                <c:pt idx="2127">
                  <c:v>2.1270000000000095</c:v>
                </c:pt>
                <c:pt idx="2128">
                  <c:v>2.1280000000000427</c:v>
                </c:pt>
                <c:pt idx="2129">
                  <c:v>2.1290000000000191</c:v>
                </c:pt>
                <c:pt idx="2130">
                  <c:v>2.1299999999999955</c:v>
                </c:pt>
                <c:pt idx="2131">
                  <c:v>2.1310000000000286</c:v>
                </c:pt>
                <c:pt idx="2132">
                  <c:v>2.132000000000005</c:v>
                </c:pt>
                <c:pt idx="2133">
                  <c:v>2.1330000000000382</c:v>
                </c:pt>
                <c:pt idx="2134">
                  <c:v>2.1340000000000146</c:v>
                </c:pt>
                <c:pt idx="2135">
                  <c:v>2.1349999999999909</c:v>
                </c:pt>
                <c:pt idx="2136">
                  <c:v>2.1360000000000241</c:v>
                </c:pt>
                <c:pt idx="2137">
                  <c:v>2.1370000000000005</c:v>
                </c:pt>
                <c:pt idx="2138">
                  <c:v>2.1380000000000337</c:v>
                </c:pt>
                <c:pt idx="2139">
                  <c:v>2.13900000000001</c:v>
                </c:pt>
                <c:pt idx="2140">
                  <c:v>2.1400000000000432</c:v>
                </c:pt>
                <c:pt idx="2141">
                  <c:v>2.1410000000000196</c:v>
                </c:pt>
                <c:pt idx="2142">
                  <c:v>2.1419999999999959</c:v>
                </c:pt>
                <c:pt idx="2143">
                  <c:v>2.1430000000000291</c:v>
                </c:pt>
                <c:pt idx="2144">
                  <c:v>2.1440000000000055</c:v>
                </c:pt>
                <c:pt idx="2145">
                  <c:v>2.1450000000000387</c:v>
                </c:pt>
                <c:pt idx="2146">
                  <c:v>2.146000000000015</c:v>
                </c:pt>
                <c:pt idx="2147">
                  <c:v>2.1469999999999914</c:v>
                </c:pt>
                <c:pt idx="2148">
                  <c:v>2.1480000000000246</c:v>
                </c:pt>
                <c:pt idx="2149">
                  <c:v>2.1490000000000009</c:v>
                </c:pt>
                <c:pt idx="2150">
                  <c:v>2.1500000000000341</c:v>
                </c:pt>
                <c:pt idx="2151">
                  <c:v>2.1510000000000105</c:v>
                </c:pt>
                <c:pt idx="2152">
                  <c:v>2.1520000000000437</c:v>
                </c:pt>
                <c:pt idx="2153">
                  <c:v>2.15300000000002</c:v>
                </c:pt>
                <c:pt idx="2154">
                  <c:v>2.1539999999999964</c:v>
                </c:pt>
                <c:pt idx="2155">
                  <c:v>2.1550000000000296</c:v>
                </c:pt>
                <c:pt idx="2156">
                  <c:v>2.1560000000000059</c:v>
                </c:pt>
                <c:pt idx="2157">
                  <c:v>2.1570000000000391</c:v>
                </c:pt>
                <c:pt idx="2158">
                  <c:v>2.1580000000000155</c:v>
                </c:pt>
                <c:pt idx="2159">
                  <c:v>2.1589999999999918</c:v>
                </c:pt>
                <c:pt idx="2160">
                  <c:v>2.160000000000025</c:v>
                </c:pt>
                <c:pt idx="2161">
                  <c:v>2.1610000000000014</c:v>
                </c:pt>
                <c:pt idx="2162">
                  <c:v>2.1620000000000346</c:v>
                </c:pt>
                <c:pt idx="2163">
                  <c:v>2.1630000000000109</c:v>
                </c:pt>
                <c:pt idx="2164">
                  <c:v>2.1640000000000441</c:v>
                </c:pt>
                <c:pt idx="2165">
                  <c:v>2.1650000000000205</c:v>
                </c:pt>
                <c:pt idx="2166">
                  <c:v>2.1659999999999968</c:v>
                </c:pt>
                <c:pt idx="2167">
                  <c:v>2.16700000000003</c:v>
                </c:pt>
                <c:pt idx="2168">
                  <c:v>2.1680000000000064</c:v>
                </c:pt>
                <c:pt idx="2169">
                  <c:v>2.1690000000000396</c:v>
                </c:pt>
                <c:pt idx="2170">
                  <c:v>2.1700000000000159</c:v>
                </c:pt>
                <c:pt idx="2171">
                  <c:v>2.1709999999999923</c:v>
                </c:pt>
                <c:pt idx="2172">
                  <c:v>2.1720000000000255</c:v>
                </c:pt>
                <c:pt idx="2173">
                  <c:v>2.1730000000000018</c:v>
                </c:pt>
                <c:pt idx="2174">
                  <c:v>2.174000000000035</c:v>
                </c:pt>
                <c:pt idx="2175">
                  <c:v>2.1750000000000114</c:v>
                </c:pt>
                <c:pt idx="2176">
                  <c:v>2.1760000000000446</c:v>
                </c:pt>
                <c:pt idx="2177">
                  <c:v>2.1770000000000209</c:v>
                </c:pt>
                <c:pt idx="2178">
                  <c:v>2.1779999999999973</c:v>
                </c:pt>
                <c:pt idx="2179">
                  <c:v>2.1790000000000305</c:v>
                </c:pt>
                <c:pt idx="2180">
                  <c:v>2.1800000000000068</c:v>
                </c:pt>
                <c:pt idx="2181">
                  <c:v>2.18100000000004</c:v>
                </c:pt>
                <c:pt idx="2182">
                  <c:v>2.1820000000000164</c:v>
                </c:pt>
                <c:pt idx="2183">
                  <c:v>2.1829999999999927</c:v>
                </c:pt>
                <c:pt idx="2184">
                  <c:v>2.1840000000000259</c:v>
                </c:pt>
                <c:pt idx="2185">
                  <c:v>2.1850000000000023</c:v>
                </c:pt>
                <c:pt idx="2186">
                  <c:v>2.1860000000000355</c:v>
                </c:pt>
                <c:pt idx="2187">
                  <c:v>2.1870000000000118</c:v>
                </c:pt>
                <c:pt idx="2188">
                  <c:v>2.188000000000045</c:v>
                </c:pt>
                <c:pt idx="2189">
                  <c:v>2.1890000000000214</c:v>
                </c:pt>
                <c:pt idx="2190">
                  <c:v>2.1899999999999977</c:v>
                </c:pt>
                <c:pt idx="2191">
                  <c:v>2.1910000000000309</c:v>
                </c:pt>
                <c:pt idx="2192">
                  <c:v>2.1920000000000073</c:v>
                </c:pt>
                <c:pt idx="2193">
                  <c:v>2.1930000000000405</c:v>
                </c:pt>
                <c:pt idx="2194">
                  <c:v>2.1940000000000168</c:v>
                </c:pt>
                <c:pt idx="2195">
                  <c:v>2.1949999999999932</c:v>
                </c:pt>
                <c:pt idx="2196">
                  <c:v>2.1960000000000264</c:v>
                </c:pt>
                <c:pt idx="2197">
                  <c:v>2.1970000000000027</c:v>
                </c:pt>
                <c:pt idx="2198">
                  <c:v>2.1980000000000359</c:v>
                </c:pt>
                <c:pt idx="2199">
                  <c:v>2.1990000000000123</c:v>
                </c:pt>
                <c:pt idx="2200">
                  <c:v>2.2000000000000455</c:v>
                </c:pt>
                <c:pt idx="2201">
                  <c:v>2.2010000000000218</c:v>
                </c:pt>
                <c:pt idx="2202">
                  <c:v>2.2019999999999982</c:v>
                </c:pt>
                <c:pt idx="2203">
                  <c:v>2.2030000000000314</c:v>
                </c:pt>
                <c:pt idx="2204">
                  <c:v>2.2040000000000077</c:v>
                </c:pt>
                <c:pt idx="2205">
                  <c:v>2.2050000000000409</c:v>
                </c:pt>
                <c:pt idx="2206">
                  <c:v>2.2060000000000173</c:v>
                </c:pt>
                <c:pt idx="2207">
                  <c:v>2.2069999999999936</c:v>
                </c:pt>
                <c:pt idx="2208">
                  <c:v>2.2080000000000268</c:v>
                </c:pt>
                <c:pt idx="2209">
                  <c:v>2.2090000000000032</c:v>
                </c:pt>
                <c:pt idx="2210">
                  <c:v>2.2100000000000364</c:v>
                </c:pt>
                <c:pt idx="2211">
                  <c:v>2.2110000000000127</c:v>
                </c:pt>
                <c:pt idx="2212">
                  <c:v>2.2120000000000459</c:v>
                </c:pt>
                <c:pt idx="2213">
                  <c:v>2.2130000000000223</c:v>
                </c:pt>
                <c:pt idx="2214">
                  <c:v>2.2139999999999986</c:v>
                </c:pt>
                <c:pt idx="2215">
                  <c:v>2.2150000000000318</c:v>
                </c:pt>
                <c:pt idx="2216">
                  <c:v>2.2160000000000082</c:v>
                </c:pt>
                <c:pt idx="2217">
                  <c:v>2.2170000000000414</c:v>
                </c:pt>
                <c:pt idx="2218">
                  <c:v>2.2180000000000177</c:v>
                </c:pt>
                <c:pt idx="2219">
                  <c:v>2.2189999999999941</c:v>
                </c:pt>
                <c:pt idx="2220">
                  <c:v>2.2200000000000273</c:v>
                </c:pt>
                <c:pt idx="2221">
                  <c:v>2.2210000000000036</c:v>
                </c:pt>
                <c:pt idx="2222">
                  <c:v>2.2220000000000368</c:v>
                </c:pt>
                <c:pt idx="2223">
                  <c:v>2.2230000000000132</c:v>
                </c:pt>
                <c:pt idx="2224">
                  <c:v>2.2240000000000464</c:v>
                </c:pt>
                <c:pt idx="2225">
                  <c:v>2.2250000000000227</c:v>
                </c:pt>
                <c:pt idx="2226">
                  <c:v>2.2259999999999991</c:v>
                </c:pt>
                <c:pt idx="2227">
                  <c:v>2.2270000000000323</c:v>
                </c:pt>
                <c:pt idx="2228">
                  <c:v>2.2280000000000086</c:v>
                </c:pt>
                <c:pt idx="2229">
                  <c:v>2.2290000000000418</c:v>
                </c:pt>
                <c:pt idx="2230">
                  <c:v>2.2300000000000182</c:v>
                </c:pt>
                <c:pt idx="2231">
                  <c:v>2.2309999999999945</c:v>
                </c:pt>
                <c:pt idx="2232">
                  <c:v>2.2320000000000277</c:v>
                </c:pt>
                <c:pt idx="2233">
                  <c:v>2.2330000000000041</c:v>
                </c:pt>
                <c:pt idx="2234">
                  <c:v>2.2340000000000373</c:v>
                </c:pt>
                <c:pt idx="2235">
                  <c:v>2.2350000000000136</c:v>
                </c:pt>
                <c:pt idx="2236">
                  <c:v>2.23599999999999</c:v>
                </c:pt>
                <c:pt idx="2237">
                  <c:v>2.2370000000000232</c:v>
                </c:pt>
                <c:pt idx="2238">
                  <c:v>2.2379999999999995</c:v>
                </c:pt>
                <c:pt idx="2239">
                  <c:v>2.2390000000000327</c:v>
                </c:pt>
                <c:pt idx="2240">
                  <c:v>2.2400000000000091</c:v>
                </c:pt>
                <c:pt idx="2241">
                  <c:v>2.2410000000000423</c:v>
                </c:pt>
                <c:pt idx="2242">
                  <c:v>2.2420000000000186</c:v>
                </c:pt>
                <c:pt idx="2243">
                  <c:v>2.242999999999995</c:v>
                </c:pt>
                <c:pt idx="2244">
                  <c:v>2.2440000000000282</c:v>
                </c:pt>
                <c:pt idx="2245">
                  <c:v>2.2450000000000045</c:v>
                </c:pt>
                <c:pt idx="2246">
                  <c:v>2.2460000000000377</c:v>
                </c:pt>
                <c:pt idx="2247">
                  <c:v>2.2470000000000141</c:v>
                </c:pt>
                <c:pt idx="2248">
                  <c:v>2.2479999999999905</c:v>
                </c:pt>
                <c:pt idx="2249">
                  <c:v>2.2490000000000236</c:v>
                </c:pt>
                <c:pt idx="2250">
                  <c:v>2.25</c:v>
                </c:pt>
                <c:pt idx="2251">
                  <c:v>2.2510000000000332</c:v>
                </c:pt>
                <c:pt idx="2252">
                  <c:v>2.2520000000000095</c:v>
                </c:pt>
                <c:pt idx="2253">
                  <c:v>2.2530000000000427</c:v>
                </c:pt>
                <c:pt idx="2254">
                  <c:v>2.2540000000000191</c:v>
                </c:pt>
                <c:pt idx="2255">
                  <c:v>2.2549999999999955</c:v>
                </c:pt>
                <c:pt idx="2256">
                  <c:v>2.2560000000000286</c:v>
                </c:pt>
                <c:pt idx="2257">
                  <c:v>2.257000000000005</c:v>
                </c:pt>
                <c:pt idx="2258">
                  <c:v>2.2580000000000382</c:v>
                </c:pt>
                <c:pt idx="2259">
                  <c:v>2.2590000000000146</c:v>
                </c:pt>
                <c:pt idx="2260">
                  <c:v>2.2599999999999909</c:v>
                </c:pt>
                <c:pt idx="2261">
                  <c:v>2.2610000000000241</c:v>
                </c:pt>
                <c:pt idx="2262">
                  <c:v>2.2620000000000005</c:v>
                </c:pt>
                <c:pt idx="2263">
                  <c:v>2.2630000000000337</c:v>
                </c:pt>
                <c:pt idx="2264">
                  <c:v>2.26400000000001</c:v>
                </c:pt>
                <c:pt idx="2265">
                  <c:v>2.2650000000000432</c:v>
                </c:pt>
                <c:pt idx="2266">
                  <c:v>2.2660000000000196</c:v>
                </c:pt>
                <c:pt idx="2267">
                  <c:v>2.2669999999999959</c:v>
                </c:pt>
                <c:pt idx="2268">
                  <c:v>2.2680000000000291</c:v>
                </c:pt>
                <c:pt idx="2269">
                  <c:v>2.2690000000000055</c:v>
                </c:pt>
                <c:pt idx="2270">
                  <c:v>2.2700000000000387</c:v>
                </c:pt>
                <c:pt idx="2271">
                  <c:v>2.271000000000015</c:v>
                </c:pt>
                <c:pt idx="2272">
                  <c:v>2.2719999999999914</c:v>
                </c:pt>
                <c:pt idx="2273">
                  <c:v>2.2730000000000246</c:v>
                </c:pt>
                <c:pt idx="2274">
                  <c:v>2.2740000000000009</c:v>
                </c:pt>
                <c:pt idx="2275">
                  <c:v>2.2750000000000341</c:v>
                </c:pt>
                <c:pt idx="2276">
                  <c:v>2.2760000000000105</c:v>
                </c:pt>
                <c:pt idx="2277">
                  <c:v>2.2770000000000437</c:v>
                </c:pt>
                <c:pt idx="2278">
                  <c:v>2.27800000000002</c:v>
                </c:pt>
                <c:pt idx="2279">
                  <c:v>2.2789999999999964</c:v>
                </c:pt>
                <c:pt idx="2280">
                  <c:v>2.2800000000000296</c:v>
                </c:pt>
                <c:pt idx="2281">
                  <c:v>2.2810000000000059</c:v>
                </c:pt>
                <c:pt idx="2282">
                  <c:v>2.2820000000000391</c:v>
                </c:pt>
                <c:pt idx="2283">
                  <c:v>2.2830000000000155</c:v>
                </c:pt>
                <c:pt idx="2284">
                  <c:v>2.2839999999999918</c:v>
                </c:pt>
                <c:pt idx="2285">
                  <c:v>2.285000000000025</c:v>
                </c:pt>
                <c:pt idx="2286">
                  <c:v>2.2860000000000014</c:v>
                </c:pt>
                <c:pt idx="2287">
                  <c:v>2.2870000000000346</c:v>
                </c:pt>
                <c:pt idx="2288">
                  <c:v>2.2880000000000109</c:v>
                </c:pt>
                <c:pt idx="2289">
                  <c:v>2.2890000000000441</c:v>
                </c:pt>
                <c:pt idx="2290">
                  <c:v>2.2900000000000205</c:v>
                </c:pt>
                <c:pt idx="2291">
                  <c:v>2.2909999999999968</c:v>
                </c:pt>
                <c:pt idx="2292">
                  <c:v>2.29200000000003</c:v>
                </c:pt>
                <c:pt idx="2293">
                  <c:v>2.2930000000000064</c:v>
                </c:pt>
                <c:pt idx="2294">
                  <c:v>2.2940000000000396</c:v>
                </c:pt>
                <c:pt idx="2295">
                  <c:v>2.2950000000000159</c:v>
                </c:pt>
                <c:pt idx="2296">
                  <c:v>2.2959999999999923</c:v>
                </c:pt>
                <c:pt idx="2297">
                  <c:v>2.2970000000000255</c:v>
                </c:pt>
                <c:pt idx="2298">
                  <c:v>2.2980000000000018</c:v>
                </c:pt>
                <c:pt idx="2299">
                  <c:v>2.299000000000035</c:v>
                </c:pt>
                <c:pt idx="2300">
                  <c:v>2.3000000000000114</c:v>
                </c:pt>
                <c:pt idx="2301">
                  <c:v>2.3010000000000446</c:v>
                </c:pt>
                <c:pt idx="2302">
                  <c:v>2.3020000000000209</c:v>
                </c:pt>
                <c:pt idx="2303">
                  <c:v>2.3029999999999973</c:v>
                </c:pt>
                <c:pt idx="2304">
                  <c:v>2.3040000000000305</c:v>
                </c:pt>
                <c:pt idx="2305">
                  <c:v>2.3050000000000068</c:v>
                </c:pt>
                <c:pt idx="2306">
                  <c:v>2.30600000000004</c:v>
                </c:pt>
                <c:pt idx="2307">
                  <c:v>2.3070000000000164</c:v>
                </c:pt>
                <c:pt idx="2308">
                  <c:v>2.3079999999999927</c:v>
                </c:pt>
                <c:pt idx="2309">
                  <c:v>2.3090000000000259</c:v>
                </c:pt>
                <c:pt idx="2310">
                  <c:v>2.3100000000000023</c:v>
                </c:pt>
                <c:pt idx="2311">
                  <c:v>2.3110000000000355</c:v>
                </c:pt>
                <c:pt idx="2312">
                  <c:v>2.3120000000000118</c:v>
                </c:pt>
                <c:pt idx="2313">
                  <c:v>2.313000000000045</c:v>
                </c:pt>
                <c:pt idx="2314">
                  <c:v>2.3140000000000214</c:v>
                </c:pt>
                <c:pt idx="2315">
                  <c:v>2.3149999999999977</c:v>
                </c:pt>
                <c:pt idx="2316">
                  <c:v>2.3160000000000309</c:v>
                </c:pt>
                <c:pt idx="2317">
                  <c:v>2.3170000000000073</c:v>
                </c:pt>
                <c:pt idx="2318">
                  <c:v>2.3180000000000405</c:v>
                </c:pt>
                <c:pt idx="2319">
                  <c:v>2.3190000000000168</c:v>
                </c:pt>
                <c:pt idx="2320">
                  <c:v>2.3199999999999932</c:v>
                </c:pt>
                <c:pt idx="2321">
                  <c:v>2.3210000000000264</c:v>
                </c:pt>
                <c:pt idx="2322">
                  <c:v>2.3220000000000027</c:v>
                </c:pt>
                <c:pt idx="2323">
                  <c:v>2.3230000000000359</c:v>
                </c:pt>
                <c:pt idx="2324">
                  <c:v>2.3240000000000123</c:v>
                </c:pt>
                <c:pt idx="2325">
                  <c:v>2.3250000000000455</c:v>
                </c:pt>
                <c:pt idx="2326">
                  <c:v>2.3260000000000218</c:v>
                </c:pt>
                <c:pt idx="2327">
                  <c:v>2.3269999999999982</c:v>
                </c:pt>
                <c:pt idx="2328">
                  <c:v>2.3280000000000314</c:v>
                </c:pt>
                <c:pt idx="2329">
                  <c:v>2.3290000000000077</c:v>
                </c:pt>
                <c:pt idx="2330">
                  <c:v>2.3300000000000409</c:v>
                </c:pt>
                <c:pt idx="2331">
                  <c:v>2.3310000000000173</c:v>
                </c:pt>
                <c:pt idx="2332">
                  <c:v>2.3319999999999936</c:v>
                </c:pt>
                <c:pt idx="2333">
                  <c:v>2.3330000000000268</c:v>
                </c:pt>
                <c:pt idx="2334">
                  <c:v>2.3340000000000032</c:v>
                </c:pt>
                <c:pt idx="2335">
                  <c:v>2.3350000000000364</c:v>
                </c:pt>
                <c:pt idx="2336">
                  <c:v>2.3360000000000127</c:v>
                </c:pt>
                <c:pt idx="2337">
                  <c:v>2.3370000000000459</c:v>
                </c:pt>
                <c:pt idx="2338">
                  <c:v>2.3380000000000223</c:v>
                </c:pt>
                <c:pt idx="2339">
                  <c:v>2.3389999999999986</c:v>
                </c:pt>
                <c:pt idx="2340">
                  <c:v>2.3400000000000318</c:v>
                </c:pt>
                <c:pt idx="2341">
                  <c:v>2.3410000000000082</c:v>
                </c:pt>
                <c:pt idx="2342">
                  <c:v>2.3420000000000414</c:v>
                </c:pt>
                <c:pt idx="2343">
                  <c:v>2.3430000000000177</c:v>
                </c:pt>
                <c:pt idx="2344">
                  <c:v>2.3439999999999941</c:v>
                </c:pt>
                <c:pt idx="2345">
                  <c:v>2.3450000000000273</c:v>
                </c:pt>
                <c:pt idx="2346">
                  <c:v>2.3460000000000036</c:v>
                </c:pt>
                <c:pt idx="2347">
                  <c:v>2.3470000000000368</c:v>
                </c:pt>
                <c:pt idx="2348">
                  <c:v>2.3480000000000132</c:v>
                </c:pt>
                <c:pt idx="2349">
                  <c:v>2.3490000000000464</c:v>
                </c:pt>
                <c:pt idx="2350">
                  <c:v>2.3500000000000227</c:v>
                </c:pt>
                <c:pt idx="2351">
                  <c:v>2.3509999999999991</c:v>
                </c:pt>
                <c:pt idx="2352">
                  <c:v>2.3520000000000323</c:v>
                </c:pt>
                <c:pt idx="2353">
                  <c:v>2.3530000000000086</c:v>
                </c:pt>
                <c:pt idx="2354">
                  <c:v>2.3540000000000418</c:v>
                </c:pt>
                <c:pt idx="2355">
                  <c:v>2.3550000000000182</c:v>
                </c:pt>
                <c:pt idx="2356">
                  <c:v>2.3559999999999945</c:v>
                </c:pt>
                <c:pt idx="2357">
                  <c:v>2.3570000000000277</c:v>
                </c:pt>
                <c:pt idx="2358">
                  <c:v>2.3580000000000041</c:v>
                </c:pt>
                <c:pt idx="2359">
                  <c:v>2.3590000000000373</c:v>
                </c:pt>
                <c:pt idx="2360">
                  <c:v>2.3600000000000136</c:v>
                </c:pt>
                <c:pt idx="2361">
                  <c:v>2.36099999999999</c:v>
                </c:pt>
                <c:pt idx="2362">
                  <c:v>2.3620000000000232</c:v>
                </c:pt>
                <c:pt idx="2363">
                  <c:v>2.3629999999999995</c:v>
                </c:pt>
                <c:pt idx="2364">
                  <c:v>2.3640000000000327</c:v>
                </c:pt>
                <c:pt idx="2365">
                  <c:v>2.3650000000000091</c:v>
                </c:pt>
                <c:pt idx="2366">
                  <c:v>2.3660000000000423</c:v>
                </c:pt>
                <c:pt idx="2367">
                  <c:v>2.3670000000000186</c:v>
                </c:pt>
                <c:pt idx="2368">
                  <c:v>2.367999999999995</c:v>
                </c:pt>
                <c:pt idx="2369">
                  <c:v>2.3690000000000282</c:v>
                </c:pt>
                <c:pt idx="2370">
                  <c:v>2.3700000000000045</c:v>
                </c:pt>
                <c:pt idx="2371">
                  <c:v>2.3710000000000377</c:v>
                </c:pt>
                <c:pt idx="2372">
                  <c:v>2.3720000000000141</c:v>
                </c:pt>
                <c:pt idx="2373">
                  <c:v>2.3729999999999905</c:v>
                </c:pt>
                <c:pt idx="2374">
                  <c:v>2.3740000000000236</c:v>
                </c:pt>
                <c:pt idx="2375">
                  <c:v>2.375</c:v>
                </c:pt>
                <c:pt idx="2376">
                  <c:v>2.3760000000000332</c:v>
                </c:pt>
                <c:pt idx="2377">
                  <c:v>2.3770000000000095</c:v>
                </c:pt>
                <c:pt idx="2378">
                  <c:v>2.3780000000000427</c:v>
                </c:pt>
                <c:pt idx="2379">
                  <c:v>2.3790000000000191</c:v>
                </c:pt>
                <c:pt idx="2380">
                  <c:v>2.3799999999999955</c:v>
                </c:pt>
                <c:pt idx="2381">
                  <c:v>2.3810000000000286</c:v>
                </c:pt>
                <c:pt idx="2382">
                  <c:v>2.382000000000005</c:v>
                </c:pt>
                <c:pt idx="2383">
                  <c:v>2.3830000000000382</c:v>
                </c:pt>
                <c:pt idx="2384">
                  <c:v>2.3840000000000146</c:v>
                </c:pt>
                <c:pt idx="2385">
                  <c:v>2.3849999999999909</c:v>
                </c:pt>
                <c:pt idx="2386">
                  <c:v>2.3860000000000241</c:v>
                </c:pt>
                <c:pt idx="2387">
                  <c:v>2.3870000000000005</c:v>
                </c:pt>
                <c:pt idx="2388">
                  <c:v>2.3880000000000337</c:v>
                </c:pt>
                <c:pt idx="2389">
                  <c:v>2.38900000000001</c:v>
                </c:pt>
                <c:pt idx="2390">
                  <c:v>2.3900000000000432</c:v>
                </c:pt>
                <c:pt idx="2391">
                  <c:v>2.3910000000000196</c:v>
                </c:pt>
                <c:pt idx="2392">
                  <c:v>2.3919999999999959</c:v>
                </c:pt>
                <c:pt idx="2393">
                  <c:v>2.3930000000000291</c:v>
                </c:pt>
                <c:pt idx="2394">
                  <c:v>2.3940000000000055</c:v>
                </c:pt>
                <c:pt idx="2395">
                  <c:v>2.3950000000000387</c:v>
                </c:pt>
                <c:pt idx="2396">
                  <c:v>2.396000000000015</c:v>
                </c:pt>
                <c:pt idx="2397">
                  <c:v>2.3969999999999914</c:v>
                </c:pt>
                <c:pt idx="2398">
                  <c:v>2.3980000000000246</c:v>
                </c:pt>
                <c:pt idx="2399">
                  <c:v>2.3990000000000009</c:v>
                </c:pt>
                <c:pt idx="2400">
                  <c:v>2.4000000000000341</c:v>
                </c:pt>
                <c:pt idx="2401">
                  <c:v>2.4010000000000105</c:v>
                </c:pt>
                <c:pt idx="2402">
                  <c:v>2.4020000000000437</c:v>
                </c:pt>
                <c:pt idx="2403">
                  <c:v>2.40300000000002</c:v>
                </c:pt>
                <c:pt idx="2404">
                  <c:v>2.4039999999999964</c:v>
                </c:pt>
                <c:pt idx="2405">
                  <c:v>2.4050000000000296</c:v>
                </c:pt>
                <c:pt idx="2406">
                  <c:v>2.4060000000000059</c:v>
                </c:pt>
                <c:pt idx="2407">
                  <c:v>2.4070000000000391</c:v>
                </c:pt>
                <c:pt idx="2408">
                  <c:v>2.4080000000000155</c:v>
                </c:pt>
                <c:pt idx="2409">
                  <c:v>2.4089999999999918</c:v>
                </c:pt>
                <c:pt idx="2410">
                  <c:v>2.410000000000025</c:v>
                </c:pt>
                <c:pt idx="2411">
                  <c:v>2.4110000000000014</c:v>
                </c:pt>
                <c:pt idx="2412">
                  <c:v>2.4120000000000346</c:v>
                </c:pt>
                <c:pt idx="2413">
                  <c:v>2.4130000000000109</c:v>
                </c:pt>
                <c:pt idx="2414">
                  <c:v>2.4140000000000441</c:v>
                </c:pt>
                <c:pt idx="2415">
                  <c:v>2.4150000000000205</c:v>
                </c:pt>
                <c:pt idx="2416">
                  <c:v>2.4159999999999968</c:v>
                </c:pt>
                <c:pt idx="2417">
                  <c:v>2.41700000000003</c:v>
                </c:pt>
                <c:pt idx="2418">
                  <c:v>2.4180000000000064</c:v>
                </c:pt>
                <c:pt idx="2419">
                  <c:v>2.4190000000000396</c:v>
                </c:pt>
                <c:pt idx="2420">
                  <c:v>2.4200000000000159</c:v>
                </c:pt>
                <c:pt idx="2421">
                  <c:v>2.4209999999999923</c:v>
                </c:pt>
                <c:pt idx="2422">
                  <c:v>2.4220000000000255</c:v>
                </c:pt>
                <c:pt idx="2423">
                  <c:v>2.4230000000000018</c:v>
                </c:pt>
                <c:pt idx="2424">
                  <c:v>2.424000000000035</c:v>
                </c:pt>
                <c:pt idx="2425">
                  <c:v>2.4250000000000114</c:v>
                </c:pt>
                <c:pt idx="2426">
                  <c:v>2.4260000000000446</c:v>
                </c:pt>
                <c:pt idx="2427">
                  <c:v>2.4270000000000209</c:v>
                </c:pt>
                <c:pt idx="2428">
                  <c:v>2.4279999999999973</c:v>
                </c:pt>
                <c:pt idx="2429">
                  <c:v>2.4290000000000305</c:v>
                </c:pt>
                <c:pt idx="2430">
                  <c:v>2.4300000000000068</c:v>
                </c:pt>
                <c:pt idx="2431">
                  <c:v>2.43100000000004</c:v>
                </c:pt>
                <c:pt idx="2432">
                  <c:v>2.4320000000000164</c:v>
                </c:pt>
                <c:pt idx="2433">
                  <c:v>2.4329999999999927</c:v>
                </c:pt>
                <c:pt idx="2434">
                  <c:v>2.4340000000000259</c:v>
                </c:pt>
                <c:pt idx="2435">
                  <c:v>2.4350000000000023</c:v>
                </c:pt>
                <c:pt idx="2436">
                  <c:v>2.4360000000000355</c:v>
                </c:pt>
                <c:pt idx="2437">
                  <c:v>2.4370000000000118</c:v>
                </c:pt>
                <c:pt idx="2438">
                  <c:v>2.438000000000045</c:v>
                </c:pt>
                <c:pt idx="2439">
                  <c:v>2.4390000000000214</c:v>
                </c:pt>
                <c:pt idx="2440">
                  <c:v>2.4399999999999977</c:v>
                </c:pt>
                <c:pt idx="2441">
                  <c:v>2.4410000000000309</c:v>
                </c:pt>
                <c:pt idx="2442">
                  <c:v>2.4420000000000073</c:v>
                </c:pt>
                <c:pt idx="2443">
                  <c:v>2.4430000000000405</c:v>
                </c:pt>
                <c:pt idx="2444">
                  <c:v>2.4440000000000168</c:v>
                </c:pt>
                <c:pt idx="2445">
                  <c:v>2.4449999999999932</c:v>
                </c:pt>
                <c:pt idx="2446">
                  <c:v>2.4460000000000264</c:v>
                </c:pt>
                <c:pt idx="2447">
                  <c:v>2.4470000000000027</c:v>
                </c:pt>
                <c:pt idx="2448">
                  <c:v>2.4480000000000359</c:v>
                </c:pt>
                <c:pt idx="2449">
                  <c:v>2.4490000000000123</c:v>
                </c:pt>
                <c:pt idx="2450">
                  <c:v>2.4500000000000455</c:v>
                </c:pt>
                <c:pt idx="2451">
                  <c:v>2.4510000000000218</c:v>
                </c:pt>
                <c:pt idx="2452">
                  <c:v>2.4519999999999982</c:v>
                </c:pt>
                <c:pt idx="2453">
                  <c:v>2.4530000000000314</c:v>
                </c:pt>
                <c:pt idx="2454">
                  <c:v>2.4540000000000077</c:v>
                </c:pt>
                <c:pt idx="2455">
                  <c:v>2.4550000000000409</c:v>
                </c:pt>
                <c:pt idx="2456">
                  <c:v>2.4560000000000173</c:v>
                </c:pt>
                <c:pt idx="2457">
                  <c:v>2.4569999999999936</c:v>
                </c:pt>
                <c:pt idx="2458">
                  <c:v>2.4580000000000268</c:v>
                </c:pt>
                <c:pt idx="2459">
                  <c:v>2.4590000000000032</c:v>
                </c:pt>
                <c:pt idx="2460">
                  <c:v>2.4600000000000364</c:v>
                </c:pt>
                <c:pt idx="2461">
                  <c:v>2.4610000000000127</c:v>
                </c:pt>
                <c:pt idx="2462">
                  <c:v>2.4620000000000459</c:v>
                </c:pt>
                <c:pt idx="2463">
                  <c:v>2.4630000000000223</c:v>
                </c:pt>
                <c:pt idx="2464">
                  <c:v>2.4639999999999986</c:v>
                </c:pt>
                <c:pt idx="2465">
                  <c:v>2.4650000000000318</c:v>
                </c:pt>
                <c:pt idx="2466">
                  <c:v>2.4660000000000082</c:v>
                </c:pt>
                <c:pt idx="2467">
                  <c:v>2.4670000000000414</c:v>
                </c:pt>
                <c:pt idx="2468">
                  <c:v>2.4680000000000177</c:v>
                </c:pt>
                <c:pt idx="2469">
                  <c:v>2.4689999999999941</c:v>
                </c:pt>
                <c:pt idx="2470">
                  <c:v>2.4700000000000273</c:v>
                </c:pt>
                <c:pt idx="2471">
                  <c:v>2.4710000000000036</c:v>
                </c:pt>
                <c:pt idx="2472">
                  <c:v>2.4720000000000368</c:v>
                </c:pt>
                <c:pt idx="2473">
                  <c:v>2.4730000000000132</c:v>
                </c:pt>
                <c:pt idx="2474">
                  <c:v>2.4740000000000464</c:v>
                </c:pt>
                <c:pt idx="2475">
                  <c:v>2.4750000000000227</c:v>
                </c:pt>
                <c:pt idx="2476">
                  <c:v>2.4759999999999991</c:v>
                </c:pt>
                <c:pt idx="2477">
                  <c:v>2.4770000000000323</c:v>
                </c:pt>
                <c:pt idx="2478">
                  <c:v>2.4780000000000086</c:v>
                </c:pt>
                <c:pt idx="2479">
                  <c:v>2.4790000000000418</c:v>
                </c:pt>
                <c:pt idx="2480">
                  <c:v>2.4800000000000182</c:v>
                </c:pt>
                <c:pt idx="2481">
                  <c:v>2.4809999999999945</c:v>
                </c:pt>
                <c:pt idx="2482">
                  <c:v>2.4820000000000277</c:v>
                </c:pt>
                <c:pt idx="2483">
                  <c:v>2.4830000000000041</c:v>
                </c:pt>
                <c:pt idx="2484">
                  <c:v>2.4840000000000373</c:v>
                </c:pt>
                <c:pt idx="2485">
                  <c:v>2.4850000000000136</c:v>
                </c:pt>
                <c:pt idx="2486">
                  <c:v>2.48599999999999</c:v>
                </c:pt>
                <c:pt idx="2487">
                  <c:v>2.4870000000000232</c:v>
                </c:pt>
                <c:pt idx="2488">
                  <c:v>2.4879999999999995</c:v>
                </c:pt>
                <c:pt idx="2489">
                  <c:v>2.4890000000000327</c:v>
                </c:pt>
                <c:pt idx="2490">
                  <c:v>2.4900000000000091</c:v>
                </c:pt>
                <c:pt idx="2491">
                  <c:v>2.4910000000000423</c:v>
                </c:pt>
                <c:pt idx="2492">
                  <c:v>2.4920000000000186</c:v>
                </c:pt>
                <c:pt idx="2493">
                  <c:v>2.492999999999995</c:v>
                </c:pt>
                <c:pt idx="2494">
                  <c:v>2.4940000000000282</c:v>
                </c:pt>
                <c:pt idx="2495">
                  <c:v>2.4950000000000045</c:v>
                </c:pt>
                <c:pt idx="2496">
                  <c:v>2.4960000000000377</c:v>
                </c:pt>
                <c:pt idx="2497">
                  <c:v>2.4970000000000141</c:v>
                </c:pt>
                <c:pt idx="2498">
                  <c:v>2.4979999999999905</c:v>
                </c:pt>
                <c:pt idx="2499">
                  <c:v>2.4990000000000236</c:v>
                </c:pt>
                <c:pt idx="2500">
                  <c:v>2.5</c:v>
                </c:pt>
                <c:pt idx="2501">
                  <c:v>2.5010000000000332</c:v>
                </c:pt>
                <c:pt idx="2502">
                  <c:v>2.5020000000000095</c:v>
                </c:pt>
                <c:pt idx="2503">
                  <c:v>2.5030000000000427</c:v>
                </c:pt>
                <c:pt idx="2504">
                  <c:v>2.5040000000000191</c:v>
                </c:pt>
                <c:pt idx="2505">
                  <c:v>2.5049999999999955</c:v>
                </c:pt>
                <c:pt idx="2506">
                  <c:v>2.5060000000000286</c:v>
                </c:pt>
                <c:pt idx="2507">
                  <c:v>2.507000000000005</c:v>
                </c:pt>
                <c:pt idx="2508">
                  <c:v>2.5080000000000382</c:v>
                </c:pt>
                <c:pt idx="2509">
                  <c:v>2.5090000000000146</c:v>
                </c:pt>
                <c:pt idx="2510">
                  <c:v>2.5099999999999909</c:v>
                </c:pt>
                <c:pt idx="2511">
                  <c:v>2.5110000000000241</c:v>
                </c:pt>
                <c:pt idx="2512">
                  <c:v>2.5120000000000005</c:v>
                </c:pt>
                <c:pt idx="2513">
                  <c:v>2.5130000000000337</c:v>
                </c:pt>
                <c:pt idx="2514">
                  <c:v>2.51400000000001</c:v>
                </c:pt>
                <c:pt idx="2515">
                  <c:v>2.5150000000000432</c:v>
                </c:pt>
                <c:pt idx="2516">
                  <c:v>2.5160000000000196</c:v>
                </c:pt>
                <c:pt idx="2517">
                  <c:v>2.5169999999999959</c:v>
                </c:pt>
                <c:pt idx="2518">
                  <c:v>2.5180000000000291</c:v>
                </c:pt>
                <c:pt idx="2519">
                  <c:v>2.5190000000000055</c:v>
                </c:pt>
                <c:pt idx="2520">
                  <c:v>2.5200000000000387</c:v>
                </c:pt>
                <c:pt idx="2521">
                  <c:v>2.521000000000015</c:v>
                </c:pt>
                <c:pt idx="2522">
                  <c:v>2.5219999999999914</c:v>
                </c:pt>
                <c:pt idx="2523">
                  <c:v>2.5230000000000246</c:v>
                </c:pt>
                <c:pt idx="2524">
                  <c:v>2.5240000000000009</c:v>
                </c:pt>
                <c:pt idx="2525">
                  <c:v>2.5250000000000341</c:v>
                </c:pt>
                <c:pt idx="2526">
                  <c:v>2.5260000000000105</c:v>
                </c:pt>
                <c:pt idx="2527">
                  <c:v>2.5270000000000437</c:v>
                </c:pt>
                <c:pt idx="2528">
                  <c:v>2.52800000000002</c:v>
                </c:pt>
                <c:pt idx="2529">
                  <c:v>2.5289999999999964</c:v>
                </c:pt>
                <c:pt idx="2530">
                  <c:v>2.5300000000000296</c:v>
                </c:pt>
                <c:pt idx="2531">
                  <c:v>2.5310000000000059</c:v>
                </c:pt>
                <c:pt idx="2532">
                  <c:v>2.5320000000000391</c:v>
                </c:pt>
                <c:pt idx="2533">
                  <c:v>2.5330000000000155</c:v>
                </c:pt>
                <c:pt idx="2534">
                  <c:v>2.5339999999999918</c:v>
                </c:pt>
                <c:pt idx="2535">
                  <c:v>2.535000000000025</c:v>
                </c:pt>
                <c:pt idx="2536">
                  <c:v>2.5360000000000014</c:v>
                </c:pt>
                <c:pt idx="2537">
                  <c:v>2.5370000000000346</c:v>
                </c:pt>
                <c:pt idx="2538">
                  <c:v>2.5380000000000109</c:v>
                </c:pt>
                <c:pt idx="2539">
                  <c:v>2.5390000000000441</c:v>
                </c:pt>
                <c:pt idx="2540">
                  <c:v>2.5400000000000205</c:v>
                </c:pt>
                <c:pt idx="2541">
                  <c:v>2.5409999999999968</c:v>
                </c:pt>
                <c:pt idx="2542">
                  <c:v>2.54200000000003</c:v>
                </c:pt>
                <c:pt idx="2543">
                  <c:v>2.5430000000000064</c:v>
                </c:pt>
                <c:pt idx="2544">
                  <c:v>2.5440000000000396</c:v>
                </c:pt>
                <c:pt idx="2545">
                  <c:v>2.5450000000000159</c:v>
                </c:pt>
                <c:pt idx="2546">
                  <c:v>2.5459999999999923</c:v>
                </c:pt>
                <c:pt idx="2547">
                  <c:v>2.5470000000000255</c:v>
                </c:pt>
                <c:pt idx="2548">
                  <c:v>2.5480000000000018</c:v>
                </c:pt>
                <c:pt idx="2549">
                  <c:v>2.549000000000035</c:v>
                </c:pt>
                <c:pt idx="2550">
                  <c:v>2.5500000000000114</c:v>
                </c:pt>
                <c:pt idx="2551">
                  <c:v>2.5510000000000446</c:v>
                </c:pt>
                <c:pt idx="2552">
                  <c:v>2.5520000000000209</c:v>
                </c:pt>
                <c:pt idx="2553">
                  <c:v>2.5529999999999973</c:v>
                </c:pt>
                <c:pt idx="2554">
                  <c:v>2.5540000000000305</c:v>
                </c:pt>
                <c:pt idx="2555">
                  <c:v>2.5550000000000068</c:v>
                </c:pt>
                <c:pt idx="2556">
                  <c:v>2.55600000000004</c:v>
                </c:pt>
                <c:pt idx="2557">
                  <c:v>2.5570000000000164</c:v>
                </c:pt>
                <c:pt idx="2558">
                  <c:v>2.5579999999999927</c:v>
                </c:pt>
                <c:pt idx="2559">
                  <c:v>2.5590000000000259</c:v>
                </c:pt>
                <c:pt idx="2560">
                  <c:v>2.5600000000000023</c:v>
                </c:pt>
                <c:pt idx="2561">
                  <c:v>2.5610000000000355</c:v>
                </c:pt>
                <c:pt idx="2562">
                  <c:v>2.5620000000000118</c:v>
                </c:pt>
                <c:pt idx="2563">
                  <c:v>2.563000000000045</c:v>
                </c:pt>
                <c:pt idx="2564">
                  <c:v>2.5640000000000214</c:v>
                </c:pt>
                <c:pt idx="2565">
                  <c:v>2.5649999999999977</c:v>
                </c:pt>
                <c:pt idx="2566">
                  <c:v>2.5660000000000309</c:v>
                </c:pt>
                <c:pt idx="2567">
                  <c:v>2.5670000000000073</c:v>
                </c:pt>
                <c:pt idx="2568">
                  <c:v>2.5680000000000405</c:v>
                </c:pt>
                <c:pt idx="2569">
                  <c:v>2.5690000000000168</c:v>
                </c:pt>
                <c:pt idx="2570">
                  <c:v>2.5699999999999932</c:v>
                </c:pt>
                <c:pt idx="2571">
                  <c:v>2.5710000000000264</c:v>
                </c:pt>
                <c:pt idx="2572">
                  <c:v>2.5720000000000027</c:v>
                </c:pt>
                <c:pt idx="2573">
                  <c:v>2.5730000000000359</c:v>
                </c:pt>
                <c:pt idx="2574">
                  <c:v>2.5740000000000123</c:v>
                </c:pt>
                <c:pt idx="2575">
                  <c:v>2.5750000000000455</c:v>
                </c:pt>
                <c:pt idx="2576">
                  <c:v>2.5760000000000218</c:v>
                </c:pt>
                <c:pt idx="2577">
                  <c:v>2.5769999999999982</c:v>
                </c:pt>
                <c:pt idx="2578">
                  <c:v>2.5780000000000314</c:v>
                </c:pt>
                <c:pt idx="2579">
                  <c:v>2.5790000000000077</c:v>
                </c:pt>
                <c:pt idx="2580">
                  <c:v>2.5800000000000409</c:v>
                </c:pt>
                <c:pt idx="2581">
                  <c:v>2.5810000000000173</c:v>
                </c:pt>
                <c:pt idx="2582">
                  <c:v>2.5819999999999936</c:v>
                </c:pt>
                <c:pt idx="2583">
                  <c:v>2.5830000000000268</c:v>
                </c:pt>
                <c:pt idx="2584">
                  <c:v>2.5840000000000032</c:v>
                </c:pt>
                <c:pt idx="2585">
                  <c:v>2.5850000000000364</c:v>
                </c:pt>
                <c:pt idx="2586">
                  <c:v>2.5860000000000127</c:v>
                </c:pt>
                <c:pt idx="2587">
                  <c:v>2.5870000000000459</c:v>
                </c:pt>
                <c:pt idx="2588">
                  <c:v>2.5880000000000223</c:v>
                </c:pt>
                <c:pt idx="2589">
                  <c:v>2.5889999999999986</c:v>
                </c:pt>
                <c:pt idx="2590">
                  <c:v>2.5900000000000318</c:v>
                </c:pt>
                <c:pt idx="2591">
                  <c:v>2.5910000000000082</c:v>
                </c:pt>
                <c:pt idx="2592">
                  <c:v>2.5920000000000414</c:v>
                </c:pt>
                <c:pt idx="2593">
                  <c:v>2.5930000000000177</c:v>
                </c:pt>
                <c:pt idx="2594">
                  <c:v>2.5939999999999941</c:v>
                </c:pt>
                <c:pt idx="2595">
                  <c:v>2.5950000000000273</c:v>
                </c:pt>
                <c:pt idx="2596">
                  <c:v>2.5960000000000036</c:v>
                </c:pt>
                <c:pt idx="2597">
                  <c:v>2.5970000000000368</c:v>
                </c:pt>
                <c:pt idx="2598">
                  <c:v>2.5980000000000132</c:v>
                </c:pt>
                <c:pt idx="2599">
                  <c:v>2.5990000000000464</c:v>
                </c:pt>
                <c:pt idx="2600">
                  <c:v>2.6000000000000227</c:v>
                </c:pt>
                <c:pt idx="2601">
                  <c:v>2.6009999999999991</c:v>
                </c:pt>
                <c:pt idx="2602">
                  <c:v>2.6020000000000323</c:v>
                </c:pt>
                <c:pt idx="2603">
                  <c:v>2.6030000000000086</c:v>
                </c:pt>
                <c:pt idx="2604">
                  <c:v>2.6040000000000418</c:v>
                </c:pt>
                <c:pt idx="2605">
                  <c:v>2.6050000000000182</c:v>
                </c:pt>
                <c:pt idx="2606">
                  <c:v>2.6059999999999945</c:v>
                </c:pt>
                <c:pt idx="2607">
                  <c:v>2.6070000000000277</c:v>
                </c:pt>
                <c:pt idx="2608">
                  <c:v>2.6080000000000041</c:v>
                </c:pt>
                <c:pt idx="2609">
                  <c:v>2.6090000000000373</c:v>
                </c:pt>
                <c:pt idx="2610">
                  <c:v>2.6100000000000136</c:v>
                </c:pt>
                <c:pt idx="2611">
                  <c:v>2.61099999999999</c:v>
                </c:pt>
                <c:pt idx="2612">
                  <c:v>2.6120000000000232</c:v>
                </c:pt>
                <c:pt idx="2613">
                  <c:v>2.6129999999999995</c:v>
                </c:pt>
                <c:pt idx="2614">
                  <c:v>2.6140000000000327</c:v>
                </c:pt>
                <c:pt idx="2615">
                  <c:v>2.6150000000000091</c:v>
                </c:pt>
                <c:pt idx="2616">
                  <c:v>2.6160000000000423</c:v>
                </c:pt>
                <c:pt idx="2617">
                  <c:v>2.6170000000000186</c:v>
                </c:pt>
                <c:pt idx="2618">
                  <c:v>2.617999999999995</c:v>
                </c:pt>
                <c:pt idx="2619">
                  <c:v>2.6190000000000282</c:v>
                </c:pt>
                <c:pt idx="2620">
                  <c:v>2.6200000000000045</c:v>
                </c:pt>
                <c:pt idx="2621">
                  <c:v>2.6210000000000377</c:v>
                </c:pt>
                <c:pt idx="2622">
                  <c:v>2.6220000000000141</c:v>
                </c:pt>
                <c:pt idx="2623">
                  <c:v>2.6229999999999905</c:v>
                </c:pt>
                <c:pt idx="2624">
                  <c:v>2.6240000000000236</c:v>
                </c:pt>
                <c:pt idx="2625">
                  <c:v>2.625</c:v>
                </c:pt>
                <c:pt idx="2626">
                  <c:v>2.6260000000000332</c:v>
                </c:pt>
                <c:pt idx="2627">
                  <c:v>2.6270000000000095</c:v>
                </c:pt>
                <c:pt idx="2628">
                  <c:v>2.6280000000000427</c:v>
                </c:pt>
                <c:pt idx="2629">
                  <c:v>2.6290000000000191</c:v>
                </c:pt>
                <c:pt idx="2630">
                  <c:v>2.6299999999999955</c:v>
                </c:pt>
                <c:pt idx="2631">
                  <c:v>2.6310000000000286</c:v>
                </c:pt>
                <c:pt idx="2632">
                  <c:v>2.632000000000005</c:v>
                </c:pt>
                <c:pt idx="2633">
                  <c:v>2.6330000000000382</c:v>
                </c:pt>
                <c:pt idx="2634">
                  <c:v>2.6340000000000146</c:v>
                </c:pt>
                <c:pt idx="2635">
                  <c:v>2.6349999999999909</c:v>
                </c:pt>
                <c:pt idx="2636">
                  <c:v>2.6360000000000241</c:v>
                </c:pt>
                <c:pt idx="2637">
                  <c:v>2.6370000000000005</c:v>
                </c:pt>
                <c:pt idx="2638">
                  <c:v>2.6380000000000337</c:v>
                </c:pt>
                <c:pt idx="2639">
                  <c:v>2.63900000000001</c:v>
                </c:pt>
                <c:pt idx="2640">
                  <c:v>2.6400000000000432</c:v>
                </c:pt>
                <c:pt idx="2641">
                  <c:v>2.6410000000000196</c:v>
                </c:pt>
                <c:pt idx="2642">
                  <c:v>2.6419999999999959</c:v>
                </c:pt>
                <c:pt idx="2643">
                  <c:v>2.6430000000000291</c:v>
                </c:pt>
                <c:pt idx="2644">
                  <c:v>2.6440000000000055</c:v>
                </c:pt>
                <c:pt idx="2645">
                  <c:v>2.6450000000000387</c:v>
                </c:pt>
                <c:pt idx="2646">
                  <c:v>2.646000000000015</c:v>
                </c:pt>
                <c:pt idx="2647">
                  <c:v>2.6469999999999914</c:v>
                </c:pt>
                <c:pt idx="2648">
                  <c:v>2.6480000000000246</c:v>
                </c:pt>
                <c:pt idx="2649">
                  <c:v>2.6490000000000009</c:v>
                </c:pt>
                <c:pt idx="2650">
                  <c:v>2.6500000000000341</c:v>
                </c:pt>
                <c:pt idx="2651">
                  <c:v>2.6510000000000105</c:v>
                </c:pt>
                <c:pt idx="2652">
                  <c:v>2.6520000000000437</c:v>
                </c:pt>
                <c:pt idx="2653">
                  <c:v>2.65300000000002</c:v>
                </c:pt>
                <c:pt idx="2654">
                  <c:v>2.6539999999999964</c:v>
                </c:pt>
                <c:pt idx="2655">
                  <c:v>2.6550000000000296</c:v>
                </c:pt>
                <c:pt idx="2656">
                  <c:v>2.6560000000000059</c:v>
                </c:pt>
                <c:pt idx="2657">
                  <c:v>2.6570000000000391</c:v>
                </c:pt>
                <c:pt idx="2658">
                  <c:v>2.6580000000000155</c:v>
                </c:pt>
                <c:pt idx="2659">
                  <c:v>2.6589999999999918</c:v>
                </c:pt>
                <c:pt idx="2660">
                  <c:v>2.660000000000025</c:v>
                </c:pt>
                <c:pt idx="2661">
                  <c:v>2.6610000000000014</c:v>
                </c:pt>
                <c:pt idx="2662">
                  <c:v>2.6620000000000346</c:v>
                </c:pt>
                <c:pt idx="2663">
                  <c:v>2.6630000000000109</c:v>
                </c:pt>
                <c:pt idx="2664">
                  <c:v>2.6640000000000441</c:v>
                </c:pt>
                <c:pt idx="2665">
                  <c:v>2.6650000000000205</c:v>
                </c:pt>
                <c:pt idx="2666">
                  <c:v>2.6659999999999968</c:v>
                </c:pt>
                <c:pt idx="2667">
                  <c:v>2.66700000000003</c:v>
                </c:pt>
                <c:pt idx="2668">
                  <c:v>2.6680000000000064</c:v>
                </c:pt>
                <c:pt idx="2669">
                  <c:v>2.6690000000000396</c:v>
                </c:pt>
                <c:pt idx="2670">
                  <c:v>2.6700000000000159</c:v>
                </c:pt>
                <c:pt idx="2671">
                  <c:v>2.6709999999999923</c:v>
                </c:pt>
                <c:pt idx="2672">
                  <c:v>2.6720000000000255</c:v>
                </c:pt>
                <c:pt idx="2673">
                  <c:v>2.6730000000000018</c:v>
                </c:pt>
                <c:pt idx="2674">
                  <c:v>2.674000000000035</c:v>
                </c:pt>
                <c:pt idx="2675">
                  <c:v>2.6750000000000114</c:v>
                </c:pt>
                <c:pt idx="2676">
                  <c:v>2.6760000000000446</c:v>
                </c:pt>
                <c:pt idx="2677">
                  <c:v>2.6770000000000209</c:v>
                </c:pt>
                <c:pt idx="2678">
                  <c:v>2.6779999999999973</c:v>
                </c:pt>
                <c:pt idx="2679">
                  <c:v>2.6790000000000305</c:v>
                </c:pt>
                <c:pt idx="2680">
                  <c:v>2.6800000000000068</c:v>
                </c:pt>
                <c:pt idx="2681">
                  <c:v>2.68100000000004</c:v>
                </c:pt>
                <c:pt idx="2682">
                  <c:v>2.6820000000000164</c:v>
                </c:pt>
                <c:pt idx="2683">
                  <c:v>2.6829999999999927</c:v>
                </c:pt>
                <c:pt idx="2684">
                  <c:v>2.6840000000000259</c:v>
                </c:pt>
                <c:pt idx="2685">
                  <c:v>2.6850000000000023</c:v>
                </c:pt>
                <c:pt idx="2686">
                  <c:v>2.6860000000000355</c:v>
                </c:pt>
                <c:pt idx="2687">
                  <c:v>2.6870000000000118</c:v>
                </c:pt>
                <c:pt idx="2688">
                  <c:v>2.688000000000045</c:v>
                </c:pt>
                <c:pt idx="2689">
                  <c:v>2.6890000000000214</c:v>
                </c:pt>
                <c:pt idx="2690">
                  <c:v>2.6899999999999977</c:v>
                </c:pt>
                <c:pt idx="2691">
                  <c:v>2.6910000000000309</c:v>
                </c:pt>
                <c:pt idx="2692">
                  <c:v>2.6920000000000073</c:v>
                </c:pt>
                <c:pt idx="2693">
                  <c:v>2.6930000000000405</c:v>
                </c:pt>
                <c:pt idx="2694">
                  <c:v>2.6940000000000168</c:v>
                </c:pt>
                <c:pt idx="2695">
                  <c:v>2.6949999999999932</c:v>
                </c:pt>
                <c:pt idx="2696">
                  <c:v>2.6960000000000264</c:v>
                </c:pt>
                <c:pt idx="2697">
                  <c:v>2.6970000000000027</c:v>
                </c:pt>
                <c:pt idx="2698">
                  <c:v>2.6980000000000359</c:v>
                </c:pt>
                <c:pt idx="2699">
                  <c:v>2.6990000000000123</c:v>
                </c:pt>
                <c:pt idx="2700">
                  <c:v>2.7000000000000455</c:v>
                </c:pt>
                <c:pt idx="2701">
                  <c:v>2.7010000000000218</c:v>
                </c:pt>
                <c:pt idx="2702">
                  <c:v>2.7019999999999982</c:v>
                </c:pt>
                <c:pt idx="2703">
                  <c:v>2.7030000000000314</c:v>
                </c:pt>
                <c:pt idx="2704">
                  <c:v>2.7040000000000077</c:v>
                </c:pt>
                <c:pt idx="2705">
                  <c:v>2.7050000000000409</c:v>
                </c:pt>
                <c:pt idx="2706">
                  <c:v>2.7060000000000173</c:v>
                </c:pt>
                <c:pt idx="2707">
                  <c:v>2.7069999999999936</c:v>
                </c:pt>
                <c:pt idx="2708">
                  <c:v>2.7080000000000268</c:v>
                </c:pt>
                <c:pt idx="2709">
                  <c:v>2.7090000000000032</c:v>
                </c:pt>
                <c:pt idx="2710">
                  <c:v>2.7100000000000364</c:v>
                </c:pt>
                <c:pt idx="2711">
                  <c:v>2.7110000000000127</c:v>
                </c:pt>
                <c:pt idx="2712">
                  <c:v>2.7120000000000459</c:v>
                </c:pt>
                <c:pt idx="2713">
                  <c:v>2.7130000000000223</c:v>
                </c:pt>
                <c:pt idx="2714">
                  <c:v>2.7139999999999986</c:v>
                </c:pt>
                <c:pt idx="2715">
                  <c:v>2.7150000000000318</c:v>
                </c:pt>
                <c:pt idx="2716">
                  <c:v>2.7160000000000082</c:v>
                </c:pt>
                <c:pt idx="2717">
                  <c:v>2.7170000000000414</c:v>
                </c:pt>
                <c:pt idx="2718">
                  <c:v>2.7180000000000177</c:v>
                </c:pt>
                <c:pt idx="2719">
                  <c:v>2.7189999999999941</c:v>
                </c:pt>
                <c:pt idx="2720">
                  <c:v>2.7200000000000273</c:v>
                </c:pt>
                <c:pt idx="2721">
                  <c:v>2.7210000000000036</c:v>
                </c:pt>
                <c:pt idx="2722">
                  <c:v>2.7220000000000368</c:v>
                </c:pt>
                <c:pt idx="2723">
                  <c:v>2.7230000000000132</c:v>
                </c:pt>
                <c:pt idx="2724">
                  <c:v>2.7240000000000464</c:v>
                </c:pt>
                <c:pt idx="2725">
                  <c:v>2.7250000000000227</c:v>
                </c:pt>
                <c:pt idx="2726">
                  <c:v>2.7259999999999991</c:v>
                </c:pt>
                <c:pt idx="2727">
                  <c:v>2.7270000000000323</c:v>
                </c:pt>
                <c:pt idx="2728">
                  <c:v>2.7280000000000086</c:v>
                </c:pt>
                <c:pt idx="2729">
                  <c:v>2.7290000000000418</c:v>
                </c:pt>
                <c:pt idx="2730">
                  <c:v>2.7300000000000182</c:v>
                </c:pt>
                <c:pt idx="2731">
                  <c:v>2.7309999999999945</c:v>
                </c:pt>
                <c:pt idx="2732">
                  <c:v>2.7320000000000277</c:v>
                </c:pt>
                <c:pt idx="2733">
                  <c:v>2.7330000000000041</c:v>
                </c:pt>
                <c:pt idx="2734">
                  <c:v>2.7340000000000373</c:v>
                </c:pt>
                <c:pt idx="2735">
                  <c:v>2.7350000000000136</c:v>
                </c:pt>
                <c:pt idx="2736">
                  <c:v>2.73599999999999</c:v>
                </c:pt>
                <c:pt idx="2737">
                  <c:v>2.7370000000000232</c:v>
                </c:pt>
                <c:pt idx="2738">
                  <c:v>2.7379999999999995</c:v>
                </c:pt>
                <c:pt idx="2739">
                  <c:v>2.7390000000000327</c:v>
                </c:pt>
                <c:pt idx="2740">
                  <c:v>2.7400000000000091</c:v>
                </c:pt>
                <c:pt idx="2741">
                  <c:v>2.7410000000000423</c:v>
                </c:pt>
                <c:pt idx="2742">
                  <c:v>2.7420000000000186</c:v>
                </c:pt>
                <c:pt idx="2743">
                  <c:v>2.742999999999995</c:v>
                </c:pt>
                <c:pt idx="2744">
                  <c:v>2.7440000000000282</c:v>
                </c:pt>
                <c:pt idx="2745">
                  <c:v>2.7450000000000045</c:v>
                </c:pt>
                <c:pt idx="2746">
                  <c:v>2.7460000000000377</c:v>
                </c:pt>
                <c:pt idx="2747">
                  <c:v>2.7470000000000141</c:v>
                </c:pt>
                <c:pt idx="2748">
                  <c:v>2.7479999999999905</c:v>
                </c:pt>
                <c:pt idx="2749">
                  <c:v>2.7490000000000236</c:v>
                </c:pt>
                <c:pt idx="2750">
                  <c:v>2.75</c:v>
                </c:pt>
                <c:pt idx="2751">
                  <c:v>2.7510000000000332</c:v>
                </c:pt>
                <c:pt idx="2752">
                  <c:v>2.7520000000000095</c:v>
                </c:pt>
                <c:pt idx="2753">
                  <c:v>2.7530000000000427</c:v>
                </c:pt>
                <c:pt idx="2754">
                  <c:v>2.7540000000000191</c:v>
                </c:pt>
                <c:pt idx="2755">
                  <c:v>2.7549999999999955</c:v>
                </c:pt>
                <c:pt idx="2756">
                  <c:v>2.7560000000000286</c:v>
                </c:pt>
                <c:pt idx="2757">
                  <c:v>2.757000000000005</c:v>
                </c:pt>
                <c:pt idx="2758">
                  <c:v>2.7580000000000382</c:v>
                </c:pt>
                <c:pt idx="2759">
                  <c:v>2.7590000000000146</c:v>
                </c:pt>
                <c:pt idx="2760">
                  <c:v>2.7599999999999909</c:v>
                </c:pt>
                <c:pt idx="2761">
                  <c:v>2.7610000000000241</c:v>
                </c:pt>
                <c:pt idx="2762">
                  <c:v>2.7620000000000005</c:v>
                </c:pt>
                <c:pt idx="2763">
                  <c:v>2.7630000000000337</c:v>
                </c:pt>
                <c:pt idx="2764">
                  <c:v>2.76400000000001</c:v>
                </c:pt>
                <c:pt idx="2765">
                  <c:v>2.7650000000000432</c:v>
                </c:pt>
                <c:pt idx="2766">
                  <c:v>2.7660000000000196</c:v>
                </c:pt>
                <c:pt idx="2767">
                  <c:v>2.7669999999999959</c:v>
                </c:pt>
                <c:pt idx="2768">
                  <c:v>2.7680000000000291</c:v>
                </c:pt>
                <c:pt idx="2769">
                  <c:v>2.7690000000000055</c:v>
                </c:pt>
                <c:pt idx="2770">
                  <c:v>2.7700000000000387</c:v>
                </c:pt>
                <c:pt idx="2771">
                  <c:v>2.771000000000015</c:v>
                </c:pt>
                <c:pt idx="2772">
                  <c:v>2.7719999999999914</c:v>
                </c:pt>
                <c:pt idx="2773">
                  <c:v>2.7730000000000246</c:v>
                </c:pt>
                <c:pt idx="2774">
                  <c:v>2.7740000000000009</c:v>
                </c:pt>
                <c:pt idx="2775">
                  <c:v>2.7750000000000341</c:v>
                </c:pt>
                <c:pt idx="2776">
                  <c:v>2.7760000000000105</c:v>
                </c:pt>
                <c:pt idx="2777">
                  <c:v>2.7770000000000437</c:v>
                </c:pt>
                <c:pt idx="2778">
                  <c:v>2.77800000000002</c:v>
                </c:pt>
                <c:pt idx="2779">
                  <c:v>2.7789999999999964</c:v>
                </c:pt>
                <c:pt idx="2780">
                  <c:v>2.7800000000000296</c:v>
                </c:pt>
                <c:pt idx="2781">
                  <c:v>2.7810000000000059</c:v>
                </c:pt>
                <c:pt idx="2782">
                  <c:v>2.7820000000000391</c:v>
                </c:pt>
                <c:pt idx="2783">
                  <c:v>2.7830000000000155</c:v>
                </c:pt>
                <c:pt idx="2784">
                  <c:v>2.7839999999999918</c:v>
                </c:pt>
                <c:pt idx="2785">
                  <c:v>2.785000000000025</c:v>
                </c:pt>
                <c:pt idx="2786">
                  <c:v>2.7860000000000014</c:v>
                </c:pt>
                <c:pt idx="2787">
                  <c:v>2.7870000000000346</c:v>
                </c:pt>
                <c:pt idx="2788">
                  <c:v>2.7880000000000109</c:v>
                </c:pt>
                <c:pt idx="2789">
                  <c:v>2.7890000000000441</c:v>
                </c:pt>
                <c:pt idx="2790">
                  <c:v>2.7900000000000205</c:v>
                </c:pt>
                <c:pt idx="2791">
                  <c:v>2.7909999999999968</c:v>
                </c:pt>
                <c:pt idx="2792">
                  <c:v>2.79200000000003</c:v>
                </c:pt>
                <c:pt idx="2793">
                  <c:v>2.7930000000000064</c:v>
                </c:pt>
                <c:pt idx="2794">
                  <c:v>2.7940000000000396</c:v>
                </c:pt>
                <c:pt idx="2795">
                  <c:v>2.7950000000000159</c:v>
                </c:pt>
                <c:pt idx="2796">
                  <c:v>2.7959999999999923</c:v>
                </c:pt>
                <c:pt idx="2797">
                  <c:v>2.7970000000000255</c:v>
                </c:pt>
                <c:pt idx="2798">
                  <c:v>2.7980000000000018</c:v>
                </c:pt>
                <c:pt idx="2799">
                  <c:v>2.799000000000035</c:v>
                </c:pt>
                <c:pt idx="2800">
                  <c:v>2.8000000000000114</c:v>
                </c:pt>
                <c:pt idx="2801">
                  <c:v>2.8010000000000446</c:v>
                </c:pt>
                <c:pt idx="2802">
                  <c:v>2.8020000000000209</c:v>
                </c:pt>
                <c:pt idx="2803">
                  <c:v>2.8029999999999973</c:v>
                </c:pt>
                <c:pt idx="2804">
                  <c:v>2.8040000000000305</c:v>
                </c:pt>
                <c:pt idx="2805">
                  <c:v>2.8050000000000068</c:v>
                </c:pt>
                <c:pt idx="2806">
                  <c:v>2.80600000000004</c:v>
                </c:pt>
                <c:pt idx="2807">
                  <c:v>2.8070000000000164</c:v>
                </c:pt>
                <c:pt idx="2808">
                  <c:v>2.8079999999999927</c:v>
                </c:pt>
                <c:pt idx="2809">
                  <c:v>2.8090000000000259</c:v>
                </c:pt>
                <c:pt idx="2810">
                  <c:v>2.8100000000000023</c:v>
                </c:pt>
                <c:pt idx="2811">
                  <c:v>2.8110000000000355</c:v>
                </c:pt>
                <c:pt idx="2812">
                  <c:v>2.8120000000000118</c:v>
                </c:pt>
                <c:pt idx="2813">
                  <c:v>2.813000000000045</c:v>
                </c:pt>
                <c:pt idx="2814">
                  <c:v>2.8140000000000214</c:v>
                </c:pt>
                <c:pt idx="2815">
                  <c:v>2.8149999999999977</c:v>
                </c:pt>
                <c:pt idx="2816">
                  <c:v>2.8160000000000309</c:v>
                </c:pt>
                <c:pt idx="2817">
                  <c:v>2.8170000000000073</c:v>
                </c:pt>
                <c:pt idx="2818">
                  <c:v>2.8180000000000405</c:v>
                </c:pt>
                <c:pt idx="2819">
                  <c:v>2.8190000000000168</c:v>
                </c:pt>
                <c:pt idx="2820">
                  <c:v>2.8199999999999932</c:v>
                </c:pt>
                <c:pt idx="2821">
                  <c:v>2.8210000000000264</c:v>
                </c:pt>
                <c:pt idx="2822">
                  <c:v>2.8220000000000027</c:v>
                </c:pt>
                <c:pt idx="2823">
                  <c:v>2.8230000000000359</c:v>
                </c:pt>
                <c:pt idx="2824">
                  <c:v>2.8240000000000123</c:v>
                </c:pt>
                <c:pt idx="2825">
                  <c:v>2.8250000000000455</c:v>
                </c:pt>
                <c:pt idx="2826">
                  <c:v>2.8260000000000218</c:v>
                </c:pt>
                <c:pt idx="2827">
                  <c:v>2.8269999999999982</c:v>
                </c:pt>
                <c:pt idx="2828">
                  <c:v>2.8280000000000314</c:v>
                </c:pt>
                <c:pt idx="2829">
                  <c:v>2.8290000000000077</c:v>
                </c:pt>
                <c:pt idx="2830">
                  <c:v>2.8300000000000409</c:v>
                </c:pt>
                <c:pt idx="2831">
                  <c:v>2.8310000000000173</c:v>
                </c:pt>
                <c:pt idx="2832">
                  <c:v>2.8319999999999936</c:v>
                </c:pt>
                <c:pt idx="2833">
                  <c:v>2.8330000000000268</c:v>
                </c:pt>
                <c:pt idx="2834">
                  <c:v>2.8340000000000032</c:v>
                </c:pt>
                <c:pt idx="2835">
                  <c:v>2.8350000000000364</c:v>
                </c:pt>
                <c:pt idx="2836">
                  <c:v>2.8360000000000127</c:v>
                </c:pt>
                <c:pt idx="2837">
                  <c:v>2.8370000000000459</c:v>
                </c:pt>
                <c:pt idx="2838">
                  <c:v>2.8380000000000223</c:v>
                </c:pt>
                <c:pt idx="2839">
                  <c:v>2.8389999999999986</c:v>
                </c:pt>
                <c:pt idx="2840">
                  <c:v>2.8400000000000318</c:v>
                </c:pt>
                <c:pt idx="2841">
                  <c:v>2.8410000000000082</c:v>
                </c:pt>
                <c:pt idx="2842">
                  <c:v>2.8420000000000414</c:v>
                </c:pt>
                <c:pt idx="2843">
                  <c:v>2.8430000000000177</c:v>
                </c:pt>
                <c:pt idx="2844">
                  <c:v>2.8439999999999941</c:v>
                </c:pt>
                <c:pt idx="2845">
                  <c:v>2.8450000000000273</c:v>
                </c:pt>
                <c:pt idx="2846">
                  <c:v>2.8460000000000036</c:v>
                </c:pt>
                <c:pt idx="2847">
                  <c:v>2.8470000000000368</c:v>
                </c:pt>
                <c:pt idx="2848">
                  <c:v>2.8480000000000132</c:v>
                </c:pt>
                <c:pt idx="2849">
                  <c:v>2.8490000000000464</c:v>
                </c:pt>
                <c:pt idx="2850">
                  <c:v>2.8500000000000227</c:v>
                </c:pt>
                <c:pt idx="2851">
                  <c:v>2.8509999999999991</c:v>
                </c:pt>
                <c:pt idx="2852">
                  <c:v>2.8520000000000323</c:v>
                </c:pt>
                <c:pt idx="2853">
                  <c:v>2.8530000000000086</c:v>
                </c:pt>
                <c:pt idx="2854">
                  <c:v>2.8540000000000418</c:v>
                </c:pt>
                <c:pt idx="2855">
                  <c:v>2.8550000000000182</c:v>
                </c:pt>
                <c:pt idx="2856">
                  <c:v>2.8559999999999945</c:v>
                </c:pt>
                <c:pt idx="2857">
                  <c:v>2.8570000000000277</c:v>
                </c:pt>
                <c:pt idx="2858">
                  <c:v>2.8580000000000041</c:v>
                </c:pt>
                <c:pt idx="2859">
                  <c:v>2.8590000000000373</c:v>
                </c:pt>
                <c:pt idx="2860">
                  <c:v>2.8600000000000136</c:v>
                </c:pt>
                <c:pt idx="2861">
                  <c:v>2.86099999999999</c:v>
                </c:pt>
                <c:pt idx="2862">
                  <c:v>2.8620000000000232</c:v>
                </c:pt>
                <c:pt idx="2863">
                  <c:v>2.8629999999999995</c:v>
                </c:pt>
                <c:pt idx="2864">
                  <c:v>2.8640000000000327</c:v>
                </c:pt>
                <c:pt idx="2865">
                  <c:v>2.8650000000000091</c:v>
                </c:pt>
                <c:pt idx="2866">
                  <c:v>2.8660000000000423</c:v>
                </c:pt>
                <c:pt idx="2867">
                  <c:v>2.8670000000000186</c:v>
                </c:pt>
                <c:pt idx="2868">
                  <c:v>2.867999999999995</c:v>
                </c:pt>
                <c:pt idx="2869">
                  <c:v>2.8690000000000282</c:v>
                </c:pt>
                <c:pt idx="2870">
                  <c:v>2.8700000000000045</c:v>
                </c:pt>
                <c:pt idx="2871">
                  <c:v>2.8710000000000377</c:v>
                </c:pt>
                <c:pt idx="2872">
                  <c:v>2.8720000000000141</c:v>
                </c:pt>
                <c:pt idx="2873">
                  <c:v>2.8729999999999905</c:v>
                </c:pt>
                <c:pt idx="2874">
                  <c:v>2.8740000000000236</c:v>
                </c:pt>
                <c:pt idx="2875">
                  <c:v>2.875</c:v>
                </c:pt>
                <c:pt idx="2876">
                  <c:v>2.8760000000000332</c:v>
                </c:pt>
                <c:pt idx="2877">
                  <c:v>2.8770000000000095</c:v>
                </c:pt>
                <c:pt idx="2878">
                  <c:v>2.8780000000000427</c:v>
                </c:pt>
                <c:pt idx="2879">
                  <c:v>2.8790000000000191</c:v>
                </c:pt>
                <c:pt idx="2880">
                  <c:v>2.8799999999999955</c:v>
                </c:pt>
                <c:pt idx="2881">
                  <c:v>2.8810000000000286</c:v>
                </c:pt>
                <c:pt idx="2882">
                  <c:v>2.882000000000005</c:v>
                </c:pt>
                <c:pt idx="2883">
                  <c:v>2.8830000000000382</c:v>
                </c:pt>
                <c:pt idx="2884">
                  <c:v>2.8840000000000146</c:v>
                </c:pt>
                <c:pt idx="2885">
                  <c:v>2.8849999999999909</c:v>
                </c:pt>
                <c:pt idx="2886">
                  <c:v>2.8860000000000241</c:v>
                </c:pt>
                <c:pt idx="2887">
                  <c:v>2.8870000000000005</c:v>
                </c:pt>
                <c:pt idx="2888">
                  <c:v>2.8880000000000337</c:v>
                </c:pt>
                <c:pt idx="2889">
                  <c:v>2.88900000000001</c:v>
                </c:pt>
                <c:pt idx="2890">
                  <c:v>2.8900000000000432</c:v>
                </c:pt>
                <c:pt idx="2891">
                  <c:v>2.8910000000000196</c:v>
                </c:pt>
                <c:pt idx="2892">
                  <c:v>2.8919999999999959</c:v>
                </c:pt>
                <c:pt idx="2893">
                  <c:v>2.8930000000000291</c:v>
                </c:pt>
                <c:pt idx="2894">
                  <c:v>2.8940000000000055</c:v>
                </c:pt>
                <c:pt idx="2895">
                  <c:v>2.8950000000000387</c:v>
                </c:pt>
                <c:pt idx="2896">
                  <c:v>2.896000000000015</c:v>
                </c:pt>
                <c:pt idx="2897">
                  <c:v>2.8969999999999914</c:v>
                </c:pt>
                <c:pt idx="2898">
                  <c:v>2.8980000000000246</c:v>
                </c:pt>
                <c:pt idx="2899">
                  <c:v>2.8990000000000009</c:v>
                </c:pt>
                <c:pt idx="2900">
                  <c:v>2.9000000000000341</c:v>
                </c:pt>
                <c:pt idx="2901">
                  <c:v>2.9010000000000105</c:v>
                </c:pt>
                <c:pt idx="2902">
                  <c:v>2.9020000000000437</c:v>
                </c:pt>
                <c:pt idx="2903">
                  <c:v>2.90300000000002</c:v>
                </c:pt>
                <c:pt idx="2904">
                  <c:v>2.9039999999999964</c:v>
                </c:pt>
                <c:pt idx="2905">
                  <c:v>2.9050000000000296</c:v>
                </c:pt>
                <c:pt idx="2906">
                  <c:v>2.9060000000000059</c:v>
                </c:pt>
                <c:pt idx="2907">
                  <c:v>2.9070000000000391</c:v>
                </c:pt>
                <c:pt idx="2908">
                  <c:v>2.9080000000000155</c:v>
                </c:pt>
                <c:pt idx="2909">
                  <c:v>2.9089999999999918</c:v>
                </c:pt>
                <c:pt idx="2910">
                  <c:v>2.910000000000025</c:v>
                </c:pt>
                <c:pt idx="2911">
                  <c:v>2.9110000000000014</c:v>
                </c:pt>
                <c:pt idx="2912">
                  <c:v>2.9120000000000346</c:v>
                </c:pt>
                <c:pt idx="2913">
                  <c:v>2.9130000000000109</c:v>
                </c:pt>
                <c:pt idx="2914">
                  <c:v>2.9140000000000441</c:v>
                </c:pt>
                <c:pt idx="2915">
                  <c:v>2.9150000000000205</c:v>
                </c:pt>
                <c:pt idx="2916">
                  <c:v>2.9159999999999968</c:v>
                </c:pt>
                <c:pt idx="2917">
                  <c:v>2.91700000000003</c:v>
                </c:pt>
                <c:pt idx="2918">
                  <c:v>2.9180000000000064</c:v>
                </c:pt>
                <c:pt idx="2919">
                  <c:v>2.9190000000000396</c:v>
                </c:pt>
                <c:pt idx="2920">
                  <c:v>2.9200000000000159</c:v>
                </c:pt>
                <c:pt idx="2921">
                  <c:v>2.9209999999999923</c:v>
                </c:pt>
                <c:pt idx="2922">
                  <c:v>2.9220000000000255</c:v>
                </c:pt>
                <c:pt idx="2923">
                  <c:v>2.9230000000000018</c:v>
                </c:pt>
                <c:pt idx="2924">
                  <c:v>2.924000000000035</c:v>
                </c:pt>
                <c:pt idx="2925">
                  <c:v>2.9250000000000114</c:v>
                </c:pt>
                <c:pt idx="2926">
                  <c:v>2.9260000000000446</c:v>
                </c:pt>
                <c:pt idx="2927">
                  <c:v>2.9270000000000209</c:v>
                </c:pt>
                <c:pt idx="2928">
                  <c:v>2.9279999999999973</c:v>
                </c:pt>
                <c:pt idx="2929">
                  <c:v>2.9290000000000305</c:v>
                </c:pt>
                <c:pt idx="2930">
                  <c:v>2.9300000000000068</c:v>
                </c:pt>
                <c:pt idx="2931">
                  <c:v>2.93100000000004</c:v>
                </c:pt>
                <c:pt idx="2932">
                  <c:v>2.9320000000000164</c:v>
                </c:pt>
                <c:pt idx="2933">
                  <c:v>2.9329999999999927</c:v>
                </c:pt>
                <c:pt idx="2934">
                  <c:v>2.9340000000000259</c:v>
                </c:pt>
                <c:pt idx="2935">
                  <c:v>2.9350000000000023</c:v>
                </c:pt>
                <c:pt idx="2936">
                  <c:v>2.9360000000000355</c:v>
                </c:pt>
                <c:pt idx="2937">
                  <c:v>2.9370000000000118</c:v>
                </c:pt>
                <c:pt idx="2938">
                  <c:v>2.938000000000045</c:v>
                </c:pt>
                <c:pt idx="2939">
                  <c:v>2.9390000000000214</c:v>
                </c:pt>
                <c:pt idx="2940">
                  <c:v>2.9399999999999977</c:v>
                </c:pt>
                <c:pt idx="2941">
                  <c:v>2.9410000000000309</c:v>
                </c:pt>
                <c:pt idx="2942">
                  <c:v>2.9420000000000073</c:v>
                </c:pt>
                <c:pt idx="2943">
                  <c:v>2.9430000000000405</c:v>
                </c:pt>
                <c:pt idx="2944">
                  <c:v>2.9440000000000168</c:v>
                </c:pt>
                <c:pt idx="2945">
                  <c:v>2.9449999999999932</c:v>
                </c:pt>
                <c:pt idx="2946">
                  <c:v>2.9460000000000264</c:v>
                </c:pt>
                <c:pt idx="2947">
                  <c:v>2.9470000000000027</c:v>
                </c:pt>
                <c:pt idx="2948">
                  <c:v>2.9480000000000359</c:v>
                </c:pt>
                <c:pt idx="2949">
                  <c:v>2.9490000000000123</c:v>
                </c:pt>
                <c:pt idx="2950">
                  <c:v>2.9500000000000455</c:v>
                </c:pt>
                <c:pt idx="2951">
                  <c:v>2.9510000000000218</c:v>
                </c:pt>
                <c:pt idx="2952">
                  <c:v>2.9519999999999982</c:v>
                </c:pt>
                <c:pt idx="2953">
                  <c:v>2.9530000000000314</c:v>
                </c:pt>
                <c:pt idx="2954">
                  <c:v>2.9540000000000077</c:v>
                </c:pt>
                <c:pt idx="2955">
                  <c:v>2.9550000000000409</c:v>
                </c:pt>
                <c:pt idx="2956">
                  <c:v>2.9560000000000173</c:v>
                </c:pt>
                <c:pt idx="2957">
                  <c:v>2.9569999999999936</c:v>
                </c:pt>
                <c:pt idx="2958">
                  <c:v>2.9580000000000268</c:v>
                </c:pt>
                <c:pt idx="2959">
                  <c:v>2.9590000000000032</c:v>
                </c:pt>
                <c:pt idx="2960">
                  <c:v>2.9600000000000364</c:v>
                </c:pt>
                <c:pt idx="2961">
                  <c:v>2.9610000000000127</c:v>
                </c:pt>
                <c:pt idx="2962">
                  <c:v>2.9620000000000459</c:v>
                </c:pt>
                <c:pt idx="2963">
                  <c:v>2.9630000000000223</c:v>
                </c:pt>
                <c:pt idx="2964">
                  <c:v>2.9639999999999986</c:v>
                </c:pt>
                <c:pt idx="2965">
                  <c:v>2.9650000000000318</c:v>
                </c:pt>
                <c:pt idx="2966">
                  <c:v>2.9660000000000082</c:v>
                </c:pt>
                <c:pt idx="2967">
                  <c:v>2.9670000000000414</c:v>
                </c:pt>
                <c:pt idx="2968">
                  <c:v>2.9680000000000177</c:v>
                </c:pt>
                <c:pt idx="2969">
                  <c:v>2.9689999999999941</c:v>
                </c:pt>
                <c:pt idx="2970">
                  <c:v>2.9700000000000273</c:v>
                </c:pt>
                <c:pt idx="2971">
                  <c:v>2.9710000000000036</c:v>
                </c:pt>
                <c:pt idx="2972">
                  <c:v>2.9720000000000368</c:v>
                </c:pt>
                <c:pt idx="2973">
                  <c:v>2.9730000000000132</c:v>
                </c:pt>
                <c:pt idx="2974">
                  <c:v>2.9740000000000464</c:v>
                </c:pt>
                <c:pt idx="2975">
                  <c:v>2.9750000000000227</c:v>
                </c:pt>
                <c:pt idx="2976">
                  <c:v>2.9759999999999991</c:v>
                </c:pt>
                <c:pt idx="2977">
                  <c:v>2.9770000000000323</c:v>
                </c:pt>
                <c:pt idx="2978">
                  <c:v>2.9780000000000086</c:v>
                </c:pt>
                <c:pt idx="2979">
                  <c:v>2.9790000000000418</c:v>
                </c:pt>
                <c:pt idx="2980">
                  <c:v>2.9800000000000182</c:v>
                </c:pt>
                <c:pt idx="2981">
                  <c:v>2.9809999999999945</c:v>
                </c:pt>
                <c:pt idx="2982">
                  <c:v>2.9820000000000277</c:v>
                </c:pt>
                <c:pt idx="2983">
                  <c:v>2.9830000000000041</c:v>
                </c:pt>
                <c:pt idx="2984">
                  <c:v>2.9840000000000373</c:v>
                </c:pt>
                <c:pt idx="2985">
                  <c:v>2.9850000000000136</c:v>
                </c:pt>
                <c:pt idx="2986">
                  <c:v>2.98599999999999</c:v>
                </c:pt>
                <c:pt idx="2987">
                  <c:v>2.9870000000000232</c:v>
                </c:pt>
                <c:pt idx="2988">
                  <c:v>2.9879999999999995</c:v>
                </c:pt>
                <c:pt idx="2989">
                  <c:v>2.9890000000000327</c:v>
                </c:pt>
                <c:pt idx="2990">
                  <c:v>2.9900000000000091</c:v>
                </c:pt>
                <c:pt idx="2991">
                  <c:v>2.9910000000000423</c:v>
                </c:pt>
                <c:pt idx="2992">
                  <c:v>2.9920000000000186</c:v>
                </c:pt>
                <c:pt idx="2993">
                  <c:v>2.992999999999995</c:v>
                </c:pt>
                <c:pt idx="2994">
                  <c:v>2.9940000000000282</c:v>
                </c:pt>
                <c:pt idx="2995">
                  <c:v>2.9950000000000045</c:v>
                </c:pt>
                <c:pt idx="2996">
                  <c:v>2.9960000000000377</c:v>
                </c:pt>
                <c:pt idx="2997">
                  <c:v>2.9970000000000141</c:v>
                </c:pt>
                <c:pt idx="2998">
                  <c:v>2.9979999999999905</c:v>
                </c:pt>
                <c:pt idx="2999">
                  <c:v>2.9990000000000236</c:v>
                </c:pt>
                <c:pt idx="3000">
                  <c:v>3</c:v>
                </c:pt>
                <c:pt idx="3001">
                  <c:v>3.0010000000000332</c:v>
                </c:pt>
                <c:pt idx="3002">
                  <c:v>3.0020000000000095</c:v>
                </c:pt>
                <c:pt idx="3003">
                  <c:v>3.0030000000000427</c:v>
                </c:pt>
                <c:pt idx="3004">
                  <c:v>3.0040000000000191</c:v>
                </c:pt>
                <c:pt idx="3005">
                  <c:v>3.0049999999999955</c:v>
                </c:pt>
                <c:pt idx="3006">
                  <c:v>3.0060000000000286</c:v>
                </c:pt>
                <c:pt idx="3007">
                  <c:v>3.007000000000005</c:v>
                </c:pt>
                <c:pt idx="3008">
                  <c:v>3.0080000000000382</c:v>
                </c:pt>
                <c:pt idx="3009">
                  <c:v>3.0090000000000146</c:v>
                </c:pt>
                <c:pt idx="3010">
                  <c:v>3.0099999999999909</c:v>
                </c:pt>
                <c:pt idx="3011">
                  <c:v>3.0110000000000241</c:v>
                </c:pt>
                <c:pt idx="3012">
                  <c:v>3.0120000000000005</c:v>
                </c:pt>
                <c:pt idx="3013">
                  <c:v>3.0130000000000337</c:v>
                </c:pt>
                <c:pt idx="3014">
                  <c:v>3.01400000000001</c:v>
                </c:pt>
                <c:pt idx="3015">
                  <c:v>3.0150000000000432</c:v>
                </c:pt>
                <c:pt idx="3016">
                  <c:v>3.0160000000000196</c:v>
                </c:pt>
                <c:pt idx="3017">
                  <c:v>3.0169999999999959</c:v>
                </c:pt>
                <c:pt idx="3018">
                  <c:v>3.0180000000000291</c:v>
                </c:pt>
                <c:pt idx="3019">
                  <c:v>3.0190000000000055</c:v>
                </c:pt>
                <c:pt idx="3020">
                  <c:v>3.0200000000000387</c:v>
                </c:pt>
                <c:pt idx="3021">
                  <c:v>3.021000000000015</c:v>
                </c:pt>
                <c:pt idx="3022">
                  <c:v>3.0219999999999914</c:v>
                </c:pt>
                <c:pt idx="3023">
                  <c:v>3.0230000000000246</c:v>
                </c:pt>
                <c:pt idx="3024">
                  <c:v>3.0240000000000009</c:v>
                </c:pt>
                <c:pt idx="3025">
                  <c:v>3.0250000000000341</c:v>
                </c:pt>
                <c:pt idx="3026">
                  <c:v>3.0260000000000105</c:v>
                </c:pt>
                <c:pt idx="3027">
                  <c:v>3.0270000000000437</c:v>
                </c:pt>
                <c:pt idx="3028">
                  <c:v>3.02800000000002</c:v>
                </c:pt>
                <c:pt idx="3029">
                  <c:v>3.0289999999999964</c:v>
                </c:pt>
                <c:pt idx="3030">
                  <c:v>3.0300000000000296</c:v>
                </c:pt>
                <c:pt idx="3031">
                  <c:v>3.0310000000000059</c:v>
                </c:pt>
                <c:pt idx="3032">
                  <c:v>3.0320000000000391</c:v>
                </c:pt>
                <c:pt idx="3033">
                  <c:v>3.0330000000000155</c:v>
                </c:pt>
                <c:pt idx="3034">
                  <c:v>3.0339999999999918</c:v>
                </c:pt>
                <c:pt idx="3035">
                  <c:v>3.035000000000025</c:v>
                </c:pt>
                <c:pt idx="3036">
                  <c:v>3.0360000000000014</c:v>
                </c:pt>
                <c:pt idx="3037">
                  <c:v>3.0370000000000346</c:v>
                </c:pt>
                <c:pt idx="3038">
                  <c:v>3.0380000000000109</c:v>
                </c:pt>
                <c:pt idx="3039">
                  <c:v>3.0390000000000441</c:v>
                </c:pt>
                <c:pt idx="3040">
                  <c:v>3.0400000000000205</c:v>
                </c:pt>
                <c:pt idx="3041">
                  <c:v>3.0409999999999968</c:v>
                </c:pt>
                <c:pt idx="3042">
                  <c:v>3.04200000000003</c:v>
                </c:pt>
                <c:pt idx="3043">
                  <c:v>3.0430000000000064</c:v>
                </c:pt>
                <c:pt idx="3044">
                  <c:v>3.0440000000000396</c:v>
                </c:pt>
                <c:pt idx="3045">
                  <c:v>3.0450000000000159</c:v>
                </c:pt>
                <c:pt idx="3046">
                  <c:v>3.0459999999999923</c:v>
                </c:pt>
                <c:pt idx="3047">
                  <c:v>3.0470000000000255</c:v>
                </c:pt>
                <c:pt idx="3048">
                  <c:v>3.0480000000000018</c:v>
                </c:pt>
                <c:pt idx="3049">
                  <c:v>3.049000000000035</c:v>
                </c:pt>
                <c:pt idx="3050">
                  <c:v>3.0500000000000114</c:v>
                </c:pt>
                <c:pt idx="3051">
                  <c:v>3.0510000000000446</c:v>
                </c:pt>
                <c:pt idx="3052">
                  <c:v>3.0520000000000209</c:v>
                </c:pt>
                <c:pt idx="3053">
                  <c:v>3.0529999999999973</c:v>
                </c:pt>
                <c:pt idx="3054">
                  <c:v>3.0540000000000305</c:v>
                </c:pt>
                <c:pt idx="3055">
                  <c:v>3.0550000000000068</c:v>
                </c:pt>
                <c:pt idx="3056">
                  <c:v>3.05600000000004</c:v>
                </c:pt>
                <c:pt idx="3057">
                  <c:v>3.0570000000000164</c:v>
                </c:pt>
                <c:pt idx="3058">
                  <c:v>3.0579999999999927</c:v>
                </c:pt>
                <c:pt idx="3059">
                  <c:v>3.0590000000000259</c:v>
                </c:pt>
                <c:pt idx="3060">
                  <c:v>3.0600000000000023</c:v>
                </c:pt>
                <c:pt idx="3061">
                  <c:v>3.0610000000000355</c:v>
                </c:pt>
                <c:pt idx="3062">
                  <c:v>3.0620000000000118</c:v>
                </c:pt>
                <c:pt idx="3063">
                  <c:v>3.063000000000045</c:v>
                </c:pt>
                <c:pt idx="3064">
                  <c:v>3.0640000000000214</c:v>
                </c:pt>
                <c:pt idx="3065">
                  <c:v>3.0649999999999977</c:v>
                </c:pt>
                <c:pt idx="3066">
                  <c:v>3.0660000000000309</c:v>
                </c:pt>
                <c:pt idx="3067">
                  <c:v>3.0670000000000073</c:v>
                </c:pt>
                <c:pt idx="3068">
                  <c:v>3.0680000000000405</c:v>
                </c:pt>
                <c:pt idx="3069">
                  <c:v>3.0690000000000168</c:v>
                </c:pt>
                <c:pt idx="3070">
                  <c:v>3.0699999999999932</c:v>
                </c:pt>
                <c:pt idx="3071">
                  <c:v>3.0710000000000264</c:v>
                </c:pt>
                <c:pt idx="3072">
                  <c:v>3.0720000000000027</c:v>
                </c:pt>
                <c:pt idx="3073">
                  <c:v>3.0730000000000359</c:v>
                </c:pt>
                <c:pt idx="3074">
                  <c:v>3.0740000000000123</c:v>
                </c:pt>
                <c:pt idx="3075">
                  <c:v>3.0750000000000455</c:v>
                </c:pt>
                <c:pt idx="3076">
                  <c:v>3.0760000000000218</c:v>
                </c:pt>
                <c:pt idx="3077">
                  <c:v>3.0769999999999982</c:v>
                </c:pt>
                <c:pt idx="3078">
                  <c:v>3.0780000000000314</c:v>
                </c:pt>
                <c:pt idx="3079">
                  <c:v>3.0790000000000077</c:v>
                </c:pt>
                <c:pt idx="3080">
                  <c:v>3.0800000000000409</c:v>
                </c:pt>
                <c:pt idx="3081">
                  <c:v>3.0810000000000173</c:v>
                </c:pt>
                <c:pt idx="3082">
                  <c:v>3.0819999999999936</c:v>
                </c:pt>
                <c:pt idx="3083">
                  <c:v>3.0830000000000268</c:v>
                </c:pt>
                <c:pt idx="3084">
                  <c:v>3.0840000000000032</c:v>
                </c:pt>
                <c:pt idx="3085">
                  <c:v>3.0850000000000364</c:v>
                </c:pt>
                <c:pt idx="3086">
                  <c:v>3.0860000000000127</c:v>
                </c:pt>
                <c:pt idx="3087">
                  <c:v>3.0870000000000459</c:v>
                </c:pt>
                <c:pt idx="3088">
                  <c:v>3.0880000000000223</c:v>
                </c:pt>
                <c:pt idx="3089">
                  <c:v>3.0889999999999986</c:v>
                </c:pt>
                <c:pt idx="3090">
                  <c:v>3.0900000000000318</c:v>
                </c:pt>
                <c:pt idx="3091">
                  <c:v>3.0910000000000082</c:v>
                </c:pt>
                <c:pt idx="3092">
                  <c:v>3.0920000000000414</c:v>
                </c:pt>
                <c:pt idx="3093">
                  <c:v>3.0930000000000177</c:v>
                </c:pt>
                <c:pt idx="3094">
                  <c:v>3.0939999999999941</c:v>
                </c:pt>
                <c:pt idx="3095">
                  <c:v>3.0950000000000273</c:v>
                </c:pt>
                <c:pt idx="3096">
                  <c:v>3.0960000000000036</c:v>
                </c:pt>
                <c:pt idx="3097">
                  <c:v>3.0970000000000368</c:v>
                </c:pt>
                <c:pt idx="3098">
                  <c:v>3.0980000000000132</c:v>
                </c:pt>
                <c:pt idx="3099">
                  <c:v>3.0990000000000464</c:v>
                </c:pt>
                <c:pt idx="3100">
                  <c:v>3.1000000000000227</c:v>
                </c:pt>
                <c:pt idx="3101">
                  <c:v>3.1009999999999991</c:v>
                </c:pt>
                <c:pt idx="3102">
                  <c:v>3.1020000000000323</c:v>
                </c:pt>
                <c:pt idx="3103">
                  <c:v>3.1030000000000086</c:v>
                </c:pt>
                <c:pt idx="3104">
                  <c:v>3.1040000000000418</c:v>
                </c:pt>
                <c:pt idx="3105">
                  <c:v>3.1050000000000182</c:v>
                </c:pt>
                <c:pt idx="3106">
                  <c:v>3.1059999999999945</c:v>
                </c:pt>
                <c:pt idx="3107">
                  <c:v>3.1070000000000277</c:v>
                </c:pt>
                <c:pt idx="3108">
                  <c:v>3.1080000000000041</c:v>
                </c:pt>
                <c:pt idx="3109">
                  <c:v>3.1090000000000373</c:v>
                </c:pt>
                <c:pt idx="3110">
                  <c:v>3.1100000000000136</c:v>
                </c:pt>
                <c:pt idx="3111">
                  <c:v>3.11099999999999</c:v>
                </c:pt>
                <c:pt idx="3112">
                  <c:v>3.1120000000000232</c:v>
                </c:pt>
                <c:pt idx="3113">
                  <c:v>3.1129999999999995</c:v>
                </c:pt>
                <c:pt idx="3114">
                  <c:v>3.1140000000000327</c:v>
                </c:pt>
                <c:pt idx="3115">
                  <c:v>3.1150000000000091</c:v>
                </c:pt>
                <c:pt idx="3116">
                  <c:v>3.1160000000000423</c:v>
                </c:pt>
                <c:pt idx="3117">
                  <c:v>3.1170000000000186</c:v>
                </c:pt>
                <c:pt idx="3118">
                  <c:v>3.117999999999995</c:v>
                </c:pt>
                <c:pt idx="3119">
                  <c:v>3.1190000000000282</c:v>
                </c:pt>
                <c:pt idx="3120">
                  <c:v>3.1200000000000045</c:v>
                </c:pt>
                <c:pt idx="3121">
                  <c:v>3.1210000000000377</c:v>
                </c:pt>
                <c:pt idx="3122">
                  <c:v>3.1220000000000141</c:v>
                </c:pt>
                <c:pt idx="3123">
                  <c:v>3.1229999999999905</c:v>
                </c:pt>
                <c:pt idx="3124">
                  <c:v>3.1240000000000236</c:v>
                </c:pt>
                <c:pt idx="3125">
                  <c:v>3.125</c:v>
                </c:pt>
                <c:pt idx="3126">
                  <c:v>3.1260000000000332</c:v>
                </c:pt>
                <c:pt idx="3127">
                  <c:v>3.1270000000000095</c:v>
                </c:pt>
                <c:pt idx="3128">
                  <c:v>3.1280000000000427</c:v>
                </c:pt>
                <c:pt idx="3129">
                  <c:v>3.1290000000000191</c:v>
                </c:pt>
                <c:pt idx="3130">
                  <c:v>3.1299999999999955</c:v>
                </c:pt>
                <c:pt idx="3131">
                  <c:v>3.1310000000000286</c:v>
                </c:pt>
                <c:pt idx="3132">
                  <c:v>3.132000000000005</c:v>
                </c:pt>
                <c:pt idx="3133">
                  <c:v>3.1330000000000382</c:v>
                </c:pt>
                <c:pt idx="3134">
                  <c:v>3.1340000000000146</c:v>
                </c:pt>
                <c:pt idx="3135">
                  <c:v>3.1349999999999909</c:v>
                </c:pt>
                <c:pt idx="3136">
                  <c:v>3.1360000000000241</c:v>
                </c:pt>
                <c:pt idx="3137">
                  <c:v>3.1370000000000005</c:v>
                </c:pt>
                <c:pt idx="3138">
                  <c:v>3.1380000000000337</c:v>
                </c:pt>
                <c:pt idx="3139">
                  <c:v>3.13900000000001</c:v>
                </c:pt>
                <c:pt idx="3140">
                  <c:v>3.1400000000000432</c:v>
                </c:pt>
                <c:pt idx="3141">
                  <c:v>3.1410000000000196</c:v>
                </c:pt>
                <c:pt idx="3142">
                  <c:v>3.1419999999999959</c:v>
                </c:pt>
                <c:pt idx="3143">
                  <c:v>3.1430000000000291</c:v>
                </c:pt>
                <c:pt idx="3144">
                  <c:v>3.1440000000000055</c:v>
                </c:pt>
                <c:pt idx="3145">
                  <c:v>3.1450000000000387</c:v>
                </c:pt>
                <c:pt idx="3146">
                  <c:v>3.146000000000015</c:v>
                </c:pt>
                <c:pt idx="3147">
                  <c:v>3.1469999999999914</c:v>
                </c:pt>
                <c:pt idx="3148">
                  <c:v>3.1480000000000246</c:v>
                </c:pt>
                <c:pt idx="3149">
                  <c:v>3.1490000000000009</c:v>
                </c:pt>
                <c:pt idx="3150">
                  <c:v>3.1500000000000341</c:v>
                </c:pt>
                <c:pt idx="3151">
                  <c:v>3.1510000000000105</c:v>
                </c:pt>
                <c:pt idx="3152">
                  <c:v>3.1520000000000437</c:v>
                </c:pt>
                <c:pt idx="3153">
                  <c:v>3.15300000000002</c:v>
                </c:pt>
                <c:pt idx="3154">
                  <c:v>3.1539999999999964</c:v>
                </c:pt>
                <c:pt idx="3155">
                  <c:v>3.1550000000000296</c:v>
                </c:pt>
                <c:pt idx="3156">
                  <c:v>3.1560000000000059</c:v>
                </c:pt>
                <c:pt idx="3157">
                  <c:v>3.1570000000000391</c:v>
                </c:pt>
                <c:pt idx="3158">
                  <c:v>3.1580000000000155</c:v>
                </c:pt>
                <c:pt idx="3159">
                  <c:v>3.1589999999999918</c:v>
                </c:pt>
                <c:pt idx="3160">
                  <c:v>3.160000000000025</c:v>
                </c:pt>
                <c:pt idx="3161">
                  <c:v>3.1610000000000014</c:v>
                </c:pt>
                <c:pt idx="3162">
                  <c:v>3.1620000000000346</c:v>
                </c:pt>
                <c:pt idx="3163">
                  <c:v>3.1630000000000109</c:v>
                </c:pt>
                <c:pt idx="3164">
                  <c:v>3.1640000000000441</c:v>
                </c:pt>
                <c:pt idx="3165">
                  <c:v>3.1650000000000205</c:v>
                </c:pt>
                <c:pt idx="3166">
                  <c:v>3.1659999999999968</c:v>
                </c:pt>
                <c:pt idx="3167">
                  <c:v>3.16700000000003</c:v>
                </c:pt>
                <c:pt idx="3168">
                  <c:v>3.1680000000000064</c:v>
                </c:pt>
                <c:pt idx="3169">
                  <c:v>3.1690000000000396</c:v>
                </c:pt>
                <c:pt idx="3170">
                  <c:v>3.1700000000000159</c:v>
                </c:pt>
                <c:pt idx="3171">
                  <c:v>3.1709999999999923</c:v>
                </c:pt>
                <c:pt idx="3172">
                  <c:v>3.1720000000000255</c:v>
                </c:pt>
                <c:pt idx="3173">
                  <c:v>3.1730000000000018</c:v>
                </c:pt>
                <c:pt idx="3174">
                  <c:v>3.174000000000035</c:v>
                </c:pt>
                <c:pt idx="3175">
                  <c:v>3.1750000000000114</c:v>
                </c:pt>
                <c:pt idx="3176">
                  <c:v>3.1760000000000446</c:v>
                </c:pt>
                <c:pt idx="3177">
                  <c:v>3.1770000000000209</c:v>
                </c:pt>
                <c:pt idx="3178">
                  <c:v>3.1779999999999973</c:v>
                </c:pt>
                <c:pt idx="3179">
                  <c:v>3.1790000000000305</c:v>
                </c:pt>
                <c:pt idx="3180">
                  <c:v>3.1800000000000068</c:v>
                </c:pt>
                <c:pt idx="3181">
                  <c:v>3.18100000000004</c:v>
                </c:pt>
                <c:pt idx="3182">
                  <c:v>3.1820000000000164</c:v>
                </c:pt>
                <c:pt idx="3183">
                  <c:v>3.1829999999999927</c:v>
                </c:pt>
                <c:pt idx="3184">
                  <c:v>3.1840000000000259</c:v>
                </c:pt>
                <c:pt idx="3185">
                  <c:v>3.1850000000000023</c:v>
                </c:pt>
                <c:pt idx="3186">
                  <c:v>3.1860000000000355</c:v>
                </c:pt>
                <c:pt idx="3187">
                  <c:v>3.1870000000000118</c:v>
                </c:pt>
                <c:pt idx="3188">
                  <c:v>3.188000000000045</c:v>
                </c:pt>
                <c:pt idx="3189">
                  <c:v>3.1890000000000214</c:v>
                </c:pt>
                <c:pt idx="3190">
                  <c:v>3.1899999999999977</c:v>
                </c:pt>
                <c:pt idx="3191">
                  <c:v>3.1910000000000309</c:v>
                </c:pt>
                <c:pt idx="3192">
                  <c:v>3.1920000000000073</c:v>
                </c:pt>
                <c:pt idx="3193">
                  <c:v>3.1930000000000405</c:v>
                </c:pt>
                <c:pt idx="3194">
                  <c:v>3.1940000000000168</c:v>
                </c:pt>
                <c:pt idx="3195">
                  <c:v>3.1949999999999932</c:v>
                </c:pt>
                <c:pt idx="3196">
                  <c:v>3.1960000000000264</c:v>
                </c:pt>
                <c:pt idx="3197">
                  <c:v>3.1970000000000027</c:v>
                </c:pt>
                <c:pt idx="3198">
                  <c:v>3.1980000000000359</c:v>
                </c:pt>
                <c:pt idx="3199">
                  <c:v>3.1990000000000123</c:v>
                </c:pt>
                <c:pt idx="3200">
                  <c:v>3.2000000000000455</c:v>
                </c:pt>
                <c:pt idx="3201">
                  <c:v>3.2010000000000218</c:v>
                </c:pt>
                <c:pt idx="3202">
                  <c:v>3.2019999999999982</c:v>
                </c:pt>
                <c:pt idx="3203">
                  <c:v>3.2030000000000314</c:v>
                </c:pt>
                <c:pt idx="3204">
                  <c:v>3.2040000000000077</c:v>
                </c:pt>
                <c:pt idx="3205">
                  <c:v>3.2050000000000409</c:v>
                </c:pt>
                <c:pt idx="3206">
                  <c:v>3.2060000000000173</c:v>
                </c:pt>
                <c:pt idx="3207">
                  <c:v>3.2069999999999936</c:v>
                </c:pt>
                <c:pt idx="3208">
                  <c:v>3.2080000000000268</c:v>
                </c:pt>
                <c:pt idx="3209">
                  <c:v>3.2090000000000032</c:v>
                </c:pt>
                <c:pt idx="3210">
                  <c:v>3.2100000000000364</c:v>
                </c:pt>
                <c:pt idx="3211">
                  <c:v>3.2110000000000127</c:v>
                </c:pt>
                <c:pt idx="3212">
                  <c:v>3.2120000000000459</c:v>
                </c:pt>
                <c:pt idx="3213">
                  <c:v>3.2130000000000223</c:v>
                </c:pt>
                <c:pt idx="3214">
                  <c:v>3.2139999999999986</c:v>
                </c:pt>
                <c:pt idx="3215">
                  <c:v>3.2150000000000318</c:v>
                </c:pt>
                <c:pt idx="3216">
                  <c:v>3.2160000000000082</c:v>
                </c:pt>
                <c:pt idx="3217">
                  <c:v>3.2170000000000414</c:v>
                </c:pt>
                <c:pt idx="3218">
                  <c:v>3.2180000000000177</c:v>
                </c:pt>
                <c:pt idx="3219">
                  <c:v>3.2189999999999941</c:v>
                </c:pt>
                <c:pt idx="3220">
                  <c:v>3.2200000000000273</c:v>
                </c:pt>
                <c:pt idx="3221">
                  <c:v>3.2210000000000036</c:v>
                </c:pt>
                <c:pt idx="3222">
                  <c:v>3.2220000000000368</c:v>
                </c:pt>
                <c:pt idx="3223">
                  <c:v>3.2230000000000132</c:v>
                </c:pt>
                <c:pt idx="3224">
                  <c:v>3.2240000000000464</c:v>
                </c:pt>
                <c:pt idx="3225">
                  <c:v>3.2250000000000227</c:v>
                </c:pt>
                <c:pt idx="3226">
                  <c:v>3.2259999999999991</c:v>
                </c:pt>
                <c:pt idx="3227">
                  <c:v>3.2270000000000323</c:v>
                </c:pt>
                <c:pt idx="3228">
                  <c:v>3.2280000000000086</c:v>
                </c:pt>
                <c:pt idx="3229">
                  <c:v>3.2290000000000418</c:v>
                </c:pt>
                <c:pt idx="3230">
                  <c:v>3.2300000000000182</c:v>
                </c:pt>
                <c:pt idx="3231">
                  <c:v>3.2309999999999945</c:v>
                </c:pt>
                <c:pt idx="3232">
                  <c:v>3.2320000000000277</c:v>
                </c:pt>
                <c:pt idx="3233">
                  <c:v>3.2330000000000041</c:v>
                </c:pt>
                <c:pt idx="3234">
                  <c:v>3.2340000000000373</c:v>
                </c:pt>
                <c:pt idx="3235">
                  <c:v>3.2350000000000136</c:v>
                </c:pt>
                <c:pt idx="3236">
                  <c:v>3.23599999999999</c:v>
                </c:pt>
                <c:pt idx="3237">
                  <c:v>3.2370000000000232</c:v>
                </c:pt>
                <c:pt idx="3238">
                  <c:v>3.2379999999999995</c:v>
                </c:pt>
                <c:pt idx="3239">
                  <c:v>3.2390000000000327</c:v>
                </c:pt>
                <c:pt idx="3240">
                  <c:v>3.2400000000000091</c:v>
                </c:pt>
                <c:pt idx="3241">
                  <c:v>3.2410000000000423</c:v>
                </c:pt>
                <c:pt idx="3242">
                  <c:v>3.2420000000000186</c:v>
                </c:pt>
                <c:pt idx="3243">
                  <c:v>3.242999999999995</c:v>
                </c:pt>
                <c:pt idx="3244">
                  <c:v>3.2440000000000282</c:v>
                </c:pt>
                <c:pt idx="3245">
                  <c:v>3.2450000000000045</c:v>
                </c:pt>
                <c:pt idx="3246">
                  <c:v>3.2460000000000377</c:v>
                </c:pt>
                <c:pt idx="3247">
                  <c:v>3.2470000000000141</c:v>
                </c:pt>
                <c:pt idx="3248">
                  <c:v>3.2479999999999905</c:v>
                </c:pt>
                <c:pt idx="3249">
                  <c:v>3.2490000000000236</c:v>
                </c:pt>
                <c:pt idx="3250">
                  <c:v>3.25</c:v>
                </c:pt>
                <c:pt idx="3251">
                  <c:v>3.2510000000000332</c:v>
                </c:pt>
                <c:pt idx="3252">
                  <c:v>3.2520000000000095</c:v>
                </c:pt>
                <c:pt idx="3253">
                  <c:v>3.2530000000000427</c:v>
                </c:pt>
                <c:pt idx="3254">
                  <c:v>3.2540000000000191</c:v>
                </c:pt>
                <c:pt idx="3255">
                  <c:v>3.2549999999999955</c:v>
                </c:pt>
                <c:pt idx="3256">
                  <c:v>3.2560000000000286</c:v>
                </c:pt>
                <c:pt idx="3257">
                  <c:v>3.257000000000005</c:v>
                </c:pt>
                <c:pt idx="3258">
                  <c:v>3.2580000000000382</c:v>
                </c:pt>
                <c:pt idx="3259">
                  <c:v>3.2590000000000146</c:v>
                </c:pt>
                <c:pt idx="3260">
                  <c:v>3.2599999999999909</c:v>
                </c:pt>
                <c:pt idx="3261">
                  <c:v>3.2610000000000241</c:v>
                </c:pt>
                <c:pt idx="3262">
                  <c:v>3.2620000000000005</c:v>
                </c:pt>
                <c:pt idx="3263">
                  <c:v>3.2630000000000337</c:v>
                </c:pt>
                <c:pt idx="3264">
                  <c:v>3.26400000000001</c:v>
                </c:pt>
                <c:pt idx="3265">
                  <c:v>3.2650000000000432</c:v>
                </c:pt>
                <c:pt idx="3266">
                  <c:v>3.2660000000000196</c:v>
                </c:pt>
                <c:pt idx="3267">
                  <c:v>3.2669999999999959</c:v>
                </c:pt>
                <c:pt idx="3268">
                  <c:v>3.2680000000000291</c:v>
                </c:pt>
                <c:pt idx="3269">
                  <c:v>3.2690000000000055</c:v>
                </c:pt>
                <c:pt idx="3270">
                  <c:v>3.2700000000000387</c:v>
                </c:pt>
                <c:pt idx="3271">
                  <c:v>3.271000000000015</c:v>
                </c:pt>
                <c:pt idx="3272">
                  <c:v>3.2719999999999914</c:v>
                </c:pt>
                <c:pt idx="3273">
                  <c:v>3.2730000000000246</c:v>
                </c:pt>
                <c:pt idx="3274">
                  <c:v>3.2740000000000009</c:v>
                </c:pt>
                <c:pt idx="3275">
                  <c:v>3.2750000000000341</c:v>
                </c:pt>
                <c:pt idx="3276">
                  <c:v>3.2760000000000105</c:v>
                </c:pt>
                <c:pt idx="3277">
                  <c:v>3.2770000000000437</c:v>
                </c:pt>
                <c:pt idx="3278">
                  <c:v>3.27800000000002</c:v>
                </c:pt>
                <c:pt idx="3279">
                  <c:v>3.2789999999999964</c:v>
                </c:pt>
                <c:pt idx="3280">
                  <c:v>3.2800000000000296</c:v>
                </c:pt>
                <c:pt idx="3281">
                  <c:v>3.2810000000000059</c:v>
                </c:pt>
                <c:pt idx="3282">
                  <c:v>3.2820000000000391</c:v>
                </c:pt>
                <c:pt idx="3283">
                  <c:v>3.2830000000000155</c:v>
                </c:pt>
                <c:pt idx="3284">
                  <c:v>3.2839999999999918</c:v>
                </c:pt>
                <c:pt idx="3285">
                  <c:v>3.285000000000025</c:v>
                </c:pt>
                <c:pt idx="3286">
                  <c:v>3.2860000000000014</c:v>
                </c:pt>
                <c:pt idx="3287">
                  <c:v>3.2870000000000346</c:v>
                </c:pt>
                <c:pt idx="3288">
                  <c:v>3.2880000000000109</c:v>
                </c:pt>
                <c:pt idx="3289">
                  <c:v>3.2890000000000441</c:v>
                </c:pt>
                <c:pt idx="3290">
                  <c:v>3.2900000000000205</c:v>
                </c:pt>
                <c:pt idx="3291">
                  <c:v>3.2909999999999968</c:v>
                </c:pt>
                <c:pt idx="3292">
                  <c:v>3.29200000000003</c:v>
                </c:pt>
                <c:pt idx="3293">
                  <c:v>3.2930000000000064</c:v>
                </c:pt>
                <c:pt idx="3294">
                  <c:v>3.2940000000000396</c:v>
                </c:pt>
                <c:pt idx="3295">
                  <c:v>3.2950000000000159</c:v>
                </c:pt>
                <c:pt idx="3296">
                  <c:v>3.2959999999999923</c:v>
                </c:pt>
                <c:pt idx="3297">
                  <c:v>3.2970000000000255</c:v>
                </c:pt>
                <c:pt idx="3298">
                  <c:v>3.2980000000000018</c:v>
                </c:pt>
                <c:pt idx="3299">
                  <c:v>3.299000000000035</c:v>
                </c:pt>
                <c:pt idx="3300">
                  <c:v>3.3000000000000114</c:v>
                </c:pt>
                <c:pt idx="3301">
                  <c:v>3.3010000000000446</c:v>
                </c:pt>
                <c:pt idx="3302">
                  <c:v>3.3020000000000209</c:v>
                </c:pt>
                <c:pt idx="3303">
                  <c:v>3.3029999999999973</c:v>
                </c:pt>
                <c:pt idx="3304">
                  <c:v>3.3040000000000305</c:v>
                </c:pt>
                <c:pt idx="3305">
                  <c:v>3.3050000000000068</c:v>
                </c:pt>
                <c:pt idx="3306">
                  <c:v>3.30600000000004</c:v>
                </c:pt>
                <c:pt idx="3307">
                  <c:v>3.3070000000000164</c:v>
                </c:pt>
                <c:pt idx="3308">
                  <c:v>3.3079999999999927</c:v>
                </c:pt>
                <c:pt idx="3309">
                  <c:v>3.3090000000000259</c:v>
                </c:pt>
                <c:pt idx="3310">
                  <c:v>3.3100000000000023</c:v>
                </c:pt>
                <c:pt idx="3311">
                  <c:v>3.3110000000000355</c:v>
                </c:pt>
                <c:pt idx="3312">
                  <c:v>3.3120000000000118</c:v>
                </c:pt>
                <c:pt idx="3313">
                  <c:v>3.313000000000045</c:v>
                </c:pt>
                <c:pt idx="3314">
                  <c:v>3.3140000000000214</c:v>
                </c:pt>
                <c:pt idx="3315">
                  <c:v>3.3149999999999977</c:v>
                </c:pt>
                <c:pt idx="3316">
                  <c:v>3.3160000000000309</c:v>
                </c:pt>
                <c:pt idx="3317">
                  <c:v>3.3170000000000073</c:v>
                </c:pt>
                <c:pt idx="3318">
                  <c:v>3.3180000000000405</c:v>
                </c:pt>
                <c:pt idx="3319">
                  <c:v>3.3190000000000168</c:v>
                </c:pt>
                <c:pt idx="3320">
                  <c:v>3.3199999999999932</c:v>
                </c:pt>
                <c:pt idx="3321">
                  <c:v>3.3210000000000264</c:v>
                </c:pt>
                <c:pt idx="3322">
                  <c:v>3.3220000000000027</c:v>
                </c:pt>
                <c:pt idx="3323">
                  <c:v>3.3230000000000359</c:v>
                </c:pt>
                <c:pt idx="3324">
                  <c:v>3.3240000000000123</c:v>
                </c:pt>
                <c:pt idx="3325">
                  <c:v>3.3250000000000455</c:v>
                </c:pt>
                <c:pt idx="3326">
                  <c:v>3.3260000000000218</c:v>
                </c:pt>
                <c:pt idx="3327">
                  <c:v>3.3269999999999982</c:v>
                </c:pt>
                <c:pt idx="3328">
                  <c:v>3.3280000000000314</c:v>
                </c:pt>
                <c:pt idx="3329">
                  <c:v>3.3290000000000077</c:v>
                </c:pt>
                <c:pt idx="3330">
                  <c:v>3.3300000000000409</c:v>
                </c:pt>
                <c:pt idx="3331">
                  <c:v>3.3310000000000173</c:v>
                </c:pt>
                <c:pt idx="3332">
                  <c:v>3.3319999999999936</c:v>
                </c:pt>
                <c:pt idx="3333">
                  <c:v>3.3330000000000268</c:v>
                </c:pt>
                <c:pt idx="3334">
                  <c:v>3.3340000000000032</c:v>
                </c:pt>
                <c:pt idx="3335">
                  <c:v>3.3350000000000364</c:v>
                </c:pt>
                <c:pt idx="3336">
                  <c:v>3.3360000000000127</c:v>
                </c:pt>
                <c:pt idx="3337">
                  <c:v>3.3370000000000459</c:v>
                </c:pt>
                <c:pt idx="3338">
                  <c:v>3.3380000000000223</c:v>
                </c:pt>
                <c:pt idx="3339">
                  <c:v>3.3389999999999986</c:v>
                </c:pt>
                <c:pt idx="3340">
                  <c:v>3.3400000000000318</c:v>
                </c:pt>
                <c:pt idx="3341">
                  <c:v>3.3410000000000082</c:v>
                </c:pt>
                <c:pt idx="3342">
                  <c:v>3.3420000000000414</c:v>
                </c:pt>
                <c:pt idx="3343">
                  <c:v>3.3430000000000177</c:v>
                </c:pt>
                <c:pt idx="3344">
                  <c:v>3.3439999999999941</c:v>
                </c:pt>
                <c:pt idx="3345">
                  <c:v>3.3450000000000273</c:v>
                </c:pt>
                <c:pt idx="3346">
                  <c:v>3.3460000000000036</c:v>
                </c:pt>
                <c:pt idx="3347">
                  <c:v>3.3470000000000368</c:v>
                </c:pt>
                <c:pt idx="3348">
                  <c:v>3.3480000000000132</c:v>
                </c:pt>
                <c:pt idx="3349">
                  <c:v>3.3490000000000464</c:v>
                </c:pt>
                <c:pt idx="3350">
                  <c:v>3.3500000000000227</c:v>
                </c:pt>
                <c:pt idx="3351">
                  <c:v>3.3509999999999991</c:v>
                </c:pt>
                <c:pt idx="3352">
                  <c:v>3.3520000000000323</c:v>
                </c:pt>
                <c:pt idx="3353">
                  <c:v>3.3530000000000086</c:v>
                </c:pt>
                <c:pt idx="3354">
                  <c:v>3.3540000000000418</c:v>
                </c:pt>
                <c:pt idx="3355">
                  <c:v>3.3550000000000182</c:v>
                </c:pt>
                <c:pt idx="3356">
                  <c:v>3.3559999999999945</c:v>
                </c:pt>
                <c:pt idx="3357">
                  <c:v>3.3570000000000277</c:v>
                </c:pt>
                <c:pt idx="3358">
                  <c:v>3.3580000000000041</c:v>
                </c:pt>
                <c:pt idx="3359">
                  <c:v>3.3590000000000373</c:v>
                </c:pt>
                <c:pt idx="3360">
                  <c:v>3.3600000000000136</c:v>
                </c:pt>
                <c:pt idx="3361">
                  <c:v>3.36099999999999</c:v>
                </c:pt>
                <c:pt idx="3362">
                  <c:v>3.3620000000000232</c:v>
                </c:pt>
                <c:pt idx="3363">
                  <c:v>3.3629999999999995</c:v>
                </c:pt>
                <c:pt idx="3364">
                  <c:v>3.3640000000000327</c:v>
                </c:pt>
                <c:pt idx="3365">
                  <c:v>3.3650000000000091</c:v>
                </c:pt>
                <c:pt idx="3366">
                  <c:v>3.3660000000000423</c:v>
                </c:pt>
                <c:pt idx="3367">
                  <c:v>3.3670000000000186</c:v>
                </c:pt>
                <c:pt idx="3368">
                  <c:v>3.367999999999995</c:v>
                </c:pt>
                <c:pt idx="3369">
                  <c:v>3.3690000000000282</c:v>
                </c:pt>
                <c:pt idx="3370">
                  <c:v>3.3700000000000045</c:v>
                </c:pt>
                <c:pt idx="3371">
                  <c:v>3.3710000000000377</c:v>
                </c:pt>
                <c:pt idx="3372">
                  <c:v>3.3720000000000141</c:v>
                </c:pt>
                <c:pt idx="3373">
                  <c:v>3.3729999999999905</c:v>
                </c:pt>
                <c:pt idx="3374">
                  <c:v>3.3740000000000236</c:v>
                </c:pt>
                <c:pt idx="3375">
                  <c:v>3.375</c:v>
                </c:pt>
                <c:pt idx="3376">
                  <c:v>3.3760000000000332</c:v>
                </c:pt>
                <c:pt idx="3377">
                  <c:v>3.3770000000000095</c:v>
                </c:pt>
                <c:pt idx="3378">
                  <c:v>3.3780000000000427</c:v>
                </c:pt>
                <c:pt idx="3379">
                  <c:v>3.3790000000000191</c:v>
                </c:pt>
                <c:pt idx="3380">
                  <c:v>3.3799999999999955</c:v>
                </c:pt>
                <c:pt idx="3381">
                  <c:v>3.3810000000000286</c:v>
                </c:pt>
                <c:pt idx="3382">
                  <c:v>3.382000000000005</c:v>
                </c:pt>
                <c:pt idx="3383">
                  <c:v>3.3830000000000382</c:v>
                </c:pt>
                <c:pt idx="3384">
                  <c:v>3.3840000000000146</c:v>
                </c:pt>
                <c:pt idx="3385">
                  <c:v>3.3849999999999909</c:v>
                </c:pt>
                <c:pt idx="3386">
                  <c:v>3.3860000000000241</c:v>
                </c:pt>
                <c:pt idx="3387">
                  <c:v>3.3870000000000005</c:v>
                </c:pt>
                <c:pt idx="3388">
                  <c:v>3.3880000000000337</c:v>
                </c:pt>
                <c:pt idx="3389">
                  <c:v>3.38900000000001</c:v>
                </c:pt>
                <c:pt idx="3390">
                  <c:v>3.3900000000000432</c:v>
                </c:pt>
                <c:pt idx="3391">
                  <c:v>3.3910000000000196</c:v>
                </c:pt>
                <c:pt idx="3392">
                  <c:v>3.3919999999999959</c:v>
                </c:pt>
                <c:pt idx="3393">
                  <c:v>3.3930000000000291</c:v>
                </c:pt>
                <c:pt idx="3394">
                  <c:v>3.3940000000000055</c:v>
                </c:pt>
                <c:pt idx="3395">
                  <c:v>3.3950000000000387</c:v>
                </c:pt>
                <c:pt idx="3396">
                  <c:v>3.396000000000015</c:v>
                </c:pt>
                <c:pt idx="3397">
                  <c:v>3.3969999999999914</c:v>
                </c:pt>
                <c:pt idx="3398">
                  <c:v>3.3980000000000246</c:v>
                </c:pt>
                <c:pt idx="3399">
                  <c:v>3.3990000000000009</c:v>
                </c:pt>
                <c:pt idx="3400">
                  <c:v>3.4000000000000341</c:v>
                </c:pt>
                <c:pt idx="3401">
                  <c:v>3.4010000000000105</c:v>
                </c:pt>
                <c:pt idx="3402">
                  <c:v>3.4020000000000437</c:v>
                </c:pt>
                <c:pt idx="3403">
                  <c:v>3.40300000000002</c:v>
                </c:pt>
                <c:pt idx="3404">
                  <c:v>3.4039999999999964</c:v>
                </c:pt>
                <c:pt idx="3405">
                  <c:v>3.4050000000000296</c:v>
                </c:pt>
                <c:pt idx="3406">
                  <c:v>3.4060000000000059</c:v>
                </c:pt>
                <c:pt idx="3407">
                  <c:v>3.4070000000000391</c:v>
                </c:pt>
                <c:pt idx="3408">
                  <c:v>3.4080000000000155</c:v>
                </c:pt>
                <c:pt idx="3409">
                  <c:v>3.4089999999999918</c:v>
                </c:pt>
                <c:pt idx="3410">
                  <c:v>3.410000000000025</c:v>
                </c:pt>
                <c:pt idx="3411">
                  <c:v>3.4110000000000014</c:v>
                </c:pt>
                <c:pt idx="3412">
                  <c:v>3.4120000000000346</c:v>
                </c:pt>
                <c:pt idx="3413">
                  <c:v>3.4130000000000109</c:v>
                </c:pt>
                <c:pt idx="3414">
                  <c:v>3.4140000000000441</c:v>
                </c:pt>
                <c:pt idx="3415">
                  <c:v>3.4150000000000205</c:v>
                </c:pt>
                <c:pt idx="3416">
                  <c:v>3.4159999999999968</c:v>
                </c:pt>
                <c:pt idx="3417">
                  <c:v>3.41700000000003</c:v>
                </c:pt>
                <c:pt idx="3418">
                  <c:v>3.4180000000000064</c:v>
                </c:pt>
                <c:pt idx="3419">
                  <c:v>3.4190000000000396</c:v>
                </c:pt>
                <c:pt idx="3420">
                  <c:v>3.4200000000000159</c:v>
                </c:pt>
                <c:pt idx="3421">
                  <c:v>3.4209999999999923</c:v>
                </c:pt>
                <c:pt idx="3422">
                  <c:v>3.4220000000000255</c:v>
                </c:pt>
                <c:pt idx="3423">
                  <c:v>3.4230000000000018</c:v>
                </c:pt>
                <c:pt idx="3424">
                  <c:v>3.424000000000035</c:v>
                </c:pt>
                <c:pt idx="3425">
                  <c:v>3.4250000000000114</c:v>
                </c:pt>
                <c:pt idx="3426">
                  <c:v>3.4260000000000446</c:v>
                </c:pt>
                <c:pt idx="3427">
                  <c:v>3.4270000000000209</c:v>
                </c:pt>
                <c:pt idx="3428">
                  <c:v>3.4279999999999973</c:v>
                </c:pt>
                <c:pt idx="3429">
                  <c:v>3.4290000000000305</c:v>
                </c:pt>
                <c:pt idx="3430">
                  <c:v>3.4300000000000068</c:v>
                </c:pt>
                <c:pt idx="3431">
                  <c:v>3.43100000000004</c:v>
                </c:pt>
                <c:pt idx="3432">
                  <c:v>3.4320000000000164</c:v>
                </c:pt>
                <c:pt idx="3433">
                  <c:v>3.4329999999999927</c:v>
                </c:pt>
                <c:pt idx="3434">
                  <c:v>3.4340000000000259</c:v>
                </c:pt>
                <c:pt idx="3435">
                  <c:v>3.4350000000000023</c:v>
                </c:pt>
                <c:pt idx="3436">
                  <c:v>3.4360000000000355</c:v>
                </c:pt>
                <c:pt idx="3437">
                  <c:v>3.4370000000000118</c:v>
                </c:pt>
                <c:pt idx="3438">
                  <c:v>3.438000000000045</c:v>
                </c:pt>
                <c:pt idx="3439">
                  <c:v>3.4390000000000214</c:v>
                </c:pt>
                <c:pt idx="3440">
                  <c:v>3.4399999999999977</c:v>
                </c:pt>
                <c:pt idx="3441">
                  <c:v>3.4410000000000309</c:v>
                </c:pt>
                <c:pt idx="3442">
                  <c:v>3.4420000000000073</c:v>
                </c:pt>
                <c:pt idx="3443">
                  <c:v>3.4430000000000405</c:v>
                </c:pt>
                <c:pt idx="3444">
                  <c:v>3.4440000000000168</c:v>
                </c:pt>
                <c:pt idx="3445">
                  <c:v>3.4449999999999932</c:v>
                </c:pt>
                <c:pt idx="3446">
                  <c:v>3.4460000000000264</c:v>
                </c:pt>
                <c:pt idx="3447">
                  <c:v>3.4470000000000027</c:v>
                </c:pt>
                <c:pt idx="3448">
                  <c:v>3.4480000000000359</c:v>
                </c:pt>
                <c:pt idx="3449">
                  <c:v>3.4490000000000123</c:v>
                </c:pt>
                <c:pt idx="3450">
                  <c:v>3.4500000000000455</c:v>
                </c:pt>
                <c:pt idx="3451">
                  <c:v>3.4510000000000218</c:v>
                </c:pt>
                <c:pt idx="3452">
                  <c:v>3.4519999999999982</c:v>
                </c:pt>
                <c:pt idx="3453">
                  <c:v>3.4530000000000314</c:v>
                </c:pt>
                <c:pt idx="3454">
                  <c:v>3.4540000000000077</c:v>
                </c:pt>
                <c:pt idx="3455">
                  <c:v>3.4550000000000409</c:v>
                </c:pt>
                <c:pt idx="3456">
                  <c:v>3.4560000000000173</c:v>
                </c:pt>
                <c:pt idx="3457">
                  <c:v>3.4569999999999936</c:v>
                </c:pt>
                <c:pt idx="3458">
                  <c:v>3.4580000000000268</c:v>
                </c:pt>
                <c:pt idx="3459">
                  <c:v>3.4590000000000032</c:v>
                </c:pt>
                <c:pt idx="3460">
                  <c:v>3.4600000000000364</c:v>
                </c:pt>
                <c:pt idx="3461">
                  <c:v>3.4610000000000127</c:v>
                </c:pt>
                <c:pt idx="3462">
                  <c:v>3.4620000000000459</c:v>
                </c:pt>
                <c:pt idx="3463">
                  <c:v>3.4630000000000223</c:v>
                </c:pt>
                <c:pt idx="3464">
                  <c:v>3.4639999999999986</c:v>
                </c:pt>
                <c:pt idx="3465">
                  <c:v>3.4650000000000318</c:v>
                </c:pt>
                <c:pt idx="3466">
                  <c:v>3.4660000000000082</c:v>
                </c:pt>
                <c:pt idx="3467">
                  <c:v>3.4670000000000414</c:v>
                </c:pt>
                <c:pt idx="3468">
                  <c:v>3.4680000000000177</c:v>
                </c:pt>
                <c:pt idx="3469">
                  <c:v>3.4689999999999941</c:v>
                </c:pt>
                <c:pt idx="3470">
                  <c:v>3.4700000000000273</c:v>
                </c:pt>
                <c:pt idx="3471">
                  <c:v>3.4710000000000036</c:v>
                </c:pt>
                <c:pt idx="3472">
                  <c:v>3.4720000000000368</c:v>
                </c:pt>
                <c:pt idx="3473">
                  <c:v>3.4730000000000132</c:v>
                </c:pt>
                <c:pt idx="3474">
                  <c:v>3.4740000000000464</c:v>
                </c:pt>
                <c:pt idx="3475">
                  <c:v>3.4750000000000227</c:v>
                </c:pt>
                <c:pt idx="3476">
                  <c:v>3.4759999999999991</c:v>
                </c:pt>
                <c:pt idx="3477">
                  <c:v>3.4770000000000323</c:v>
                </c:pt>
                <c:pt idx="3478">
                  <c:v>3.4780000000000086</c:v>
                </c:pt>
                <c:pt idx="3479">
                  <c:v>3.4790000000000418</c:v>
                </c:pt>
                <c:pt idx="3480">
                  <c:v>3.4800000000000182</c:v>
                </c:pt>
                <c:pt idx="3481">
                  <c:v>3.4809999999999945</c:v>
                </c:pt>
                <c:pt idx="3482">
                  <c:v>3.4820000000000277</c:v>
                </c:pt>
                <c:pt idx="3483">
                  <c:v>3.4830000000000041</c:v>
                </c:pt>
                <c:pt idx="3484">
                  <c:v>3.4840000000000373</c:v>
                </c:pt>
                <c:pt idx="3485">
                  <c:v>3.4850000000000136</c:v>
                </c:pt>
                <c:pt idx="3486">
                  <c:v>3.48599999999999</c:v>
                </c:pt>
                <c:pt idx="3487">
                  <c:v>3.4870000000000232</c:v>
                </c:pt>
                <c:pt idx="3488">
                  <c:v>3.4879999999999995</c:v>
                </c:pt>
                <c:pt idx="3489">
                  <c:v>3.4890000000000327</c:v>
                </c:pt>
                <c:pt idx="3490">
                  <c:v>3.4900000000000091</c:v>
                </c:pt>
                <c:pt idx="3491">
                  <c:v>3.4910000000000423</c:v>
                </c:pt>
                <c:pt idx="3492">
                  <c:v>3.4920000000000186</c:v>
                </c:pt>
                <c:pt idx="3493">
                  <c:v>3.492999999999995</c:v>
                </c:pt>
                <c:pt idx="3494">
                  <c:v>3.4940000000000282</c:v>
                </c:pt>
                <c:pt idx="3495">
                  <c:v>3.4950000000000045</c:v>
                </c:pt>
                <c:pt idx="3496">
                  <c:v>3.4960000000000377</c:v>
                </c:pt>
                <c:pt idx="3497">
                  <c:v>3.4970000000000141</c:v>
                </c:pt>
                <c:pt idx="3498">
                  <c:v>3.4979999999999905</c:v>
                </c:pt>
                <c:pt idx="3499">
                  <c:v>3.4990000000000236</c:v>
                </c:pt>
                <c:pt idx="3500">
                  <c:v>3.5</c:v>
                </c:pt>
                <c:pt idx="3501">
                  <c:v>3.5010000000000332</c:v>
                </c:pt>
                <c:pt idx="3502">
                  <c:v>3.5020000000000095</c:v>
                </c:pt>
                <c:pt idx="3503">
                  <c:v>3.5030000000000427</c:v>
                </c:pt>
                <c:pt idx="3504">
                  <c:v>3.5040000000000191</c:v>
                </c:pt>
                <c:pt idx="3505">
                  <c:v>3.5049999999999955</c:v>
                </c:pt>
                <c:pt idx="3506">
                  <c:v>3.5060000000000286</c:v>
                </c:pt>
                <c:pt idx="3507">
                  <c:v>3.507000000000005</c:v>
                </c:pt>
                <c:pt idx="3508">
                  <c:v>3.5080000000000382</c:v>
                </c:pt>
                <c:pt idx="3509">
                  <c:v>3.5090000000000146</c:v>
                </c:pt>
                <c:pt idx="3510">
                  <c:v>3.5099999999999909</c:v>
                </c:pt>
                <c:pt idx="3511">
                  <c:v>3.5110000000000241</c:v>
                </c:pt>
                <c:pt idx="3512">
                  <c:v>3.5120000000000005</c:v>
                </c:pt>
                <c:pt idx="3513">
                  <c:v>3.5130000000000337</c:v>
                </c:pt>
                <c:pt idx="3514">
                  <c:v>3.51400000000001</c:v>
                </c:pt>
                <c:pt idx="3515">
                  <c:v>3.5150000000000432</c:v>
                </c:pt>
                <c:pt idx="3516">
                  <c:v>3.5160000000000196</c:v>
                </c:pt>
                <c:pt idx="3517">
                  <c:v>3.5169999999999959</c:v>
                </c:pt>
                <c:pt idx="3518">
                  <c:v>3.5180000000000291</c:v>
                </c:pt>
                <c:pt idx="3519">
                  <c:v>3.5190000000000055</c:v>
                </c:pt>
                <c:pt idx="3520">
                  <c:v>3.5200000000000387</c:v>
                </c:pt>
                <c:pt idx="3521">
                  <c:v>3.521000000000015</c:v>
                </c:pt>
                <c:pt idx="3522">
                  <c:v>3.5219999999999914</c:v>
                </c:pt>
                <c:pt idx="3523">
                  <c:v>3.5230000000000246</c:v>
                </c:pt>
                <c:pt idx="3524">
                  <c:v>3.5240000000000009</c:v>
                </c:pt>
                <c:pt idx="3525">
                  <c:v>3.5250000000000341</c:v>
                </c:pt>
                <c:pt idx="3526">
                  <c:v>3.5260000000000105</c:v>
                </c:pt>
                <c:pt idx="3527">
                  <c:v>3.5270000000000437</c:v>
                </c:pt>
                <c:pt idx="3528">
                  <c:v>3.52800000000002</c:v>
                </c:pt>
                <c:pt idx="3529">
                  <c:v>3.5289999999999964</c:v>
                </c:pt>
                <c:pt idx="3530">
                  <c:v>3.5300000000000296</c:v>
                </c:pt>
                <c:pt idx="3531">
                  <c:v>3.5310000000000059</c:v>
                </c:pt>
                <c:pt idx="3532">
                  <c:v>3.5320000000000391</c:v>
                </c:pt>
                <c:pt idx="3533">
                  <c:v>3.5330000000000155</c:v>
                </c:pt>
                <c:pt idx="3534">
                  <c:v>3.5339999999999918</c:v>
                </c:pt>
                <c:pt idx="3535">
                  <c:v>3.535000000000025</c:v>
                </c:pt>
                <c:pt idx="3536">
                  <c:v>3.5360000000000014</c:v>
                </c:pt>
                <c:pt idx="3537">
                  <c:v>3.5370000000000346</c:v>
                </c:pt>
                <c:pt idx="3538">
                  <c:v>3.5380000000000109</c:v>
                </c:pt>
                <c:pt idx="3539">
                  <c:v>3.5390000000000441</c:v>
                </c:pt>
                <c:pt idx="3540">
                  <c:v>3.5400000000000205</c:v>
                </c:pt>
                <c:pt idx="3541">
                  <c:v>3.5409999999999968</c:v>
                </c:pt>
                <c:pt idx="3542">
                  <c:v>3.54200000000003</c:v>
                </c:pt>
                <c:pt idx="3543">
                  <c:v>3.5430000000000064</c:v>
                </c:pt>
                <c:pt idx="3544">
                  <c:v>3.5440000000000396</c:v>
                </c:pt>
                <c:pt idx="3545">
                  <c:v>3.5450000000000159</c:v>
                </c:pt>
                <c:pt idx="3546">
                  <c:v>3.5459999999999923</c:v>
                </c:pt>
                <c:pt idx="3547">
                  <c:v>3.5470000000000255</c:v>
                </c:pt>
                <c:pt idx="3548">
                  <c:v>3.5480000000000018</c:v>
                </c:pt>
                <c:pt idx="3549">
                  <c:v>3.549000000000035</c:v>
                </c:pt>
                <c:pt idx="3550">
                  <c:v>3.5500000000000114</c:v>
                </c:pt>
                <c:pt idx="3551">
                  <c:v>3.5510000000000446</c:v>
                </c:pt>
                <c:pt idx="3552">
                  <c:v>3.5520000000000209</c:v>
                </c:pt>
                <c:pt idx="3553">
                  <c:v>3.5529999999999973</c:v>
                </c:pt>
                <c:pt idx="3554">
                  <c:v>3.5540000000000305</c:v>
                </c:pt>
                <c:pt idx="3555">
                  <c:v>3.5550000000000068</c:v>
                </c:pt>
                <c:pt idx="3556">
                  <c:v>3.55600000000004</c:v>
                </c:pt>
                <c:pt idx="3557">
                  <c:v>3.5570000000000164</c:v>
                </c:pt>
                <c:pt idx="3558">
                  <c:v>3.5579999999999927</c:v>
                </c:pt>
                <c:pt idx="3559">
                  <c:v>3.5590000000000259</c:v>
                </c:pt>
                <c:pt idx="3560">
                  <c:v>3.5600000000000023</c:v>
                </c:pt>
                <c:pt idx="3561">
                  <c:v>3.5610000000000355</c:v>
                </c:pt>
                <c:pt idx="3562">
                  <c:v>3.5620000000000118</c:v>
                </c:pt>
                <c:pt idx="3563">
                  <c:v>3.563000000000045</c:v>
                </c:pt>
                <c:pt idx="3564">
                  <c:v>3.5640000000000214</c:v>
                </c:pt>
                <c:pt idx="3565">
                  <c:v>3.5649999999999977</c:v>
                </c:pt>
                <c:pt idx="3566">
                  <c:v>3.5660000000000309</c:v>
                </c:pt>
                <c:pt idx="3567">
                  <c:v>3.5670000000000073</c:v>
                </c:pt>
                <c:pt idx="3568">
                  <c:v>3.5680000000000405</c:v>
                </c:pt>
                <c:pt idx="3569">
                  <c:v>3.5690000000000168</c:v>
                </c:pt>
                <c:pt idx="3570">
                  <c:v>3.5699999999999932</c:v>
                </c:pt>
                <c:pt idx="3571">
                  <c:v>3.5710000000000264</c:v>
                </c:pt>
                <c:pt idx="3572">
                  <c:v>3.5720000000000027</c:v>
                </c:pt>
                <c:pt idx="3573">
                  <c:v>3.5730000000000359</c:v>
                </c:pt>
                <c:pt idx="3574">
                  <c:v>3.5740000000000123</c:v>
                </c:pt>
                <c:pt idx="3575">
                  <c:v>3.5750000000000455</c:v>
                </c:pt>
                <c:pt idx="3576">
                  <c:v>3.5760000000000218</c:v>
                </c:pt>
                <c:pt idx="3577">
                  <c:v>3.5769999999999982</c:v>
                </c:pt>
                <c:pt idx="3578">
                  <c:v>3.5780000000000314</c:v>
                </c:pt>
                <c:pt idx="3579">
                  <c:v>3.5790000000000077</c:v>
                </c:pt>
                <c:pt idx="3580">
                  <c:v>3.5800000000000409</c:v>
                </c:pt>
                <c:pt idx="3581">
                  <c:v>3.5810000000000173</c:v>
                </c:pt>
                <c:pt idx="3582">
                  <c:v>3.5819999999999936</c:v>
                </c:pt>
                <c:pt idx="3583">
                  <c:v>3.5830000000000268</c:v>
                </c:pt>
                <c:pt idx="3584">
                  <c:v>3.5840000000000032</c:v>
                </c:pt>
                <c:pt idx="3585">
                  <c:v>3.5850000000000364</c:v>
                </c:pt>
                <c:pt idx="3586">
                  <c:v>3.5860000000000127</c:v>
                </c:pt>
                <c:pt idx="3587">
                  <c:v>3.5870000000000459</c:v>
                </c:pt>
                <c:pt idx="3588">
                  <c:v>3.5880000000000223</c:v>
                </c:pt>
                <c:pt idx="3589">
                  <c:v>3.5889999999999986</c:v>
                </c:pt>
                <c:pt idx="3590">
                  <c:v>3.5900000000000318</c:v>
                </c:pt>
                <c:pt idx="3591">
                  <c:v>3.5910000000000082</c:v>
                </c:pt>
                <c:pt idx="3592">
                  <c:v>3.5920000000000414</c:v>
                </c:pt>
                <c:pt idx="3593">
                  <c:v>3.5930000000000177</c:v>
                </c:pt>
                <c:pt idx="3594">
                  <c:v>3.5939999999999941</c:v>
                </c:pt>
                <c:pt idx="3595">
                  <c:v>3.5950000000000273</c:v>
                </c:pt>
                <c:pt idx="3596">
                  <c:v>3.5960000000000036</c:v>
                </c:pt>
                <c:pt idx="3597">
                  <c:v>3.5970000000000368</c:v>
                </c:pt>
                <c:pt idx="3598">
                  <c:v>3.5980000000000132</c:v>
                </c:pt>
                <c:pt idx="3599">
                  <c:v>3.5990000000000464</c:v>
                </c:pt>
                <c:pt idx="3600">
                  <c:v>3.6000000000000227</c:v>
                </c:pt>
                <c:pt idx="3601">
                  <c:v>3.6009999999999991</c:v>
                </c:pt>
                <c:pt idx="3602">
                  <c:v>3.6020000000000323</c:v>
                </c:pt>
                <c:pt idx="3603">
                  <c:v>3.6030000000000086</c:v>
                </c:pt>
                <c:pt idx="3604">
                  <c:v>3.6040000000000418</c:v>
                </c:pt>
                <c:pt idx="3605">
                  <c:v>3.6050000000000182</c:v>
                </c:pt>
                <c:pt idx="3606">
                  <c:v>3.6059999999999945</c:v>
                </c:pt>
                <c:pt idx="3607">
                  <c:v>3.6070000000000277</c:v>
                </c:pt>
                <c:pt idx="3608">
                  <c:v>3.6080000000000041</c:v>
                </c:pt>
                <c:pt idx="3609">
                  <c:v>3.6090000000000373</c:v>
                </c:pt>
                <c:pt idx="3610">
                  <c:v>3.6100000000000136</c:v>
                </c:pt>
                <c:pt idx="3611">
                  <c:v>3.61099999999999</c:v>
                </c:pt>
                <c:pt idx="3612">
                  <c:v>3.6120000000000232</c:v>
                </c:pt>
                <c:pt idx="3613">
                  <c:v>3.6129999999999995</c:v>
                </c:pt>
                <c:pt idx="3614">
                  <c:v>3.6140000000000327</c:v>
                </c:pt>
                <c:pt idx="3615">
                  <c:v>3.6150000000000091</c:v>
                </c:pt>
                <c:pt idx="3616">
                  <c:v>3.6160000000000423</c:v>
                </c:pt>
                <c:pt idx="3617">
                  <c:v>3.6170000000000186</c:v>
                </c:pt>
                <c:pt idx="3618">
                  <c:v>3.617999999999995</c:v>
                </c:pt>
                <c:pt idx="3619">
                  <c:v>3.6190000000000282</c:v>
                </c:pt>
                <c:pt idx="3620">
                  <c:v>3.6200000000000045</c:v>
                </c:pt>
                <c:pt idx="3621">
                  <c:v>3.6210000000000377</c:v>
                </c:pt>
                <c:pt idx="3622">
                  <c:v>3.6220000000000141</c:v>
                </c:pt>
                <c:pt idx="3623">
                  <c:v>3.6229999999999905</c:v>
                </c:pt>
                <c:pt idx="3624">
                  <c:v>3.6240000000000236</c:v>
                </c:pt>
                <c:pt idx="3625">
                  <c:v>3.625</c:v>
                </c:pt>
                <c:pt idx="3626">
                  <c:v>3.6260000000000332</c:v>
                </c:pt>
                <c:pt idx="3627">
                  <c:v>3.6270000000000095</c:v>
                </c:pt>
                <c:pt idx="3628">
                  <c:v>3.6280000000000427</c:v>
                </c:pt>
                <c:pt idx="3629">
                  <c:v>3.6290000000000191</c:v>
                </c:pt>
                <c:pt idx="3630">
                  <c:v>3.6299999999999955</c:v>
                </c:pt>
                <c:pt idx="3631">
                  <c:v>3.6310000000000286</c:v>
                </c:pt>
                <c:pt idx="3632">
                  <c:v>3.632000000000005</c:v>
                </c:pt>
                <c:pt idx="3633">
                  <c:v>3.6330000000000382</c:v>
                </c:pt>
                <c:pt idx="3634">
                  <c:v>3.6340000000000146</c:v>
                </c:pt>
                <c:pt idx="3635">
                  <c:v>3.6349999999999909</c:v>
                </c:pt>
                <c:pt idx="3636">
                  <c:v>3.6360000000000241</c:v>
                </c:pt>
                <c:pt idx="3637">
                  <c:v>3.6370000000000005</c:v>
                </c:pt>
                <c:pt idx="3638">
                  <c:v>3.6380000000000337</c:v>
                </c:pt>
                <c:pt idx="3639">
                  <c:v>3.63900000000001</c:v>
                </c:pt>
                <c:pt idx="3640">
                  <c:v>3.6400000000000432</c:v>
                </c:pt>
                <c:pt idx="3641">
                  <c:v>3.6410000000000196</c:v>
                </c:pt>
                <c:pt idx="3642">
                  <c:v>3.6419999999999959</c:v>
                </c:pt>
                <c:pt idx="3643">
                  <c:v>3.6430000000000291</c:v>
                </c:pt>
                <c:pt idx="3644">
                  <c:v>3.6440000000000055</c:v>
                </c:pt>
                <c:pt idx="3645">
                  <c:v>3.6450000000000387</c:v>
                </c:pt>
                <c:pt idx="3646">
                  <c:v>3.646000000000015</c:v>
                </c:pt>
                <c:pt idx="3647">
                  <c:v>3.6469999999999914</c:v>
                </c:pt>
                <c:pt idx="3648">
                  <c:v>3.6480000000000246</c:v>
                </c:pt>
                <c:pt idx="3649">
                  <c:v>3.6490000000000009</c:v>
                </c:pt>
                <c:pt idx="3650">
                  <c:v>3.6500000000000341</c:v>
                </c:pt>
                <c:pt idx="3651">
                  <c:v>3.6510000000000105</c:v>
                </c:pt>
                <c:pt idx="3652">
                  <c:v>3.6520000000000437</c:v>
                </c:pt>
                <c:pt idx="3653">
                  <c:v>3.65300000000002</c:v>
                </c:pt>
                <c:pt idx="3654">
                  <c:v>3.6539999999999964</c:v>
                </c:pt>
                <c:pt idx="3655">
                  <c:v>3.6550000000000296</c:v>
                </c:pt>
                <c:pt idx="3656">
                  <c:v>3.6560000000000059</c:v>
                </c:pt>
                <c:pt idx="3657">
                  <c:v>3.6570000000000391</c:v>
                </c:pt>
                <c:pt idx="3658">
                  <c:v>3.6580000000000155</c:v>
                </c:pt>
                <c:pt idx="3659">
                  <c:v>3.6589999999999918</c:v>
                </c:pt>
                <c:pt idx="3660">
                  <c:v>3.660000000000025</c:v>
                </c:pt>
                <c:pt idx="3661">
                  <c:v>3.6610000000000014</c:v>
                </c:pt>
                <c:pt idx="3662">
                  <c:v>3.6620000000000346</c:v>
                </c:pt>
                <c:pt idx="3663">
                  <c:v>3.6630000000000109</c:v>
                </c:pt>
                <c:pt idx="3664">
                  <c:v>3.6640000000000441</c:v>
                </c:pt>
                <c:pt idx="3665">
                  <c:v>3.6650000000000205</c:v>
                </c:pt>
                <c:pt idx="3666">
                  <c:v>3.6659999999999968</c:v>
                </c:pt>
                <c:pt idx="3667">
                  <c:v>3.66700000000003</c:v>
                </c:pt>
                <c:pt idx="3668">
                  <c:v>3.6680000000000064</c:v>
                </c:pt>
                <c:pt idx="3669">
                  <c:v>3.6690000000000396</c:v>
                </c:pt>
                <c:pt idx="3670">
                  <c:v>3.6700000000000159</c:v>
                </c:pt>
                <c:pt idx="3671">
                  <c:v>3.6709999999999923</c:v>
                </c:pt>
                <c:pt idx="3672">
                  <c:v>3.6720000000000255</c:v>
                </c:pt>
                <c:pt idx="3673">
                  <c:v>3.6730000000000018</c:v>
                </c:pt>
                <c:pt idx="3674">
                  <c:v>3.674000000000035</c:v>
                </c:pt>
                <c:pt idx="3675">
                  <c:v>3.6750000000000114</c:v>
                </c:pt>
                <c:pt idx="3676">
                  <c:v>3.6760000000000446</c:v>
                </c:pt>
                <c:pt idx="3677">
                  <c:v>3.6770000000000209</c:v>
                </c:pt>
                <c:pt idx="3678">
                  <c:v>3.6779999999999973</c:v>
                </c:pt>
                <c:pt idx="3679">
                  <c:v>3.6790000000000305</c:v>
                </c:pt>
                <c:pt idx="3680">
                  <c:v>3.6800000000000068</c:v>
                </c:pt>
                <c:pt idx="3681">
                  <c:v>3.68100000000004</c:v>
                </c:pt>
                <c:pt idx="3682">
                  <c:v>3.6820000000000164</c:v>
                </c:pt>
                <c:pt idx="3683">
                  <c:v>3.6829999999999927</c:v>
                </c:pt>
                <c:pt idx="3684">
                  <c:v>3.6840000000000259</c:v>
                </c:pt>
                <c:pt idx="3685">
                  <c:v>3.6850000000000023</c:v>
                </c:pt>
                <c:pt idx="3686">
                  <c:v>3.6860000000000355</c:v>
                </c:pt>
                <c:pt idx="3687">
                  <c:v>3.6870000000000118</c:v>
                </c:pt>
                <c:pt idx="3688">
                  <c:v>3.688000000000045</c:v>
                </c:pt>
                <c:pt idx="3689">
                  <c:v>3.6890000000000214</c:v>
                </c:pt>
                <c:pt idx="3690">
                  <c:v>3.6899999999999977</c:v>
                </c:pt>
                <c:pt idx="3691">
                  <c:v>3.6910000000000309</c:v>
                </c:pt>
                <c:pt idx="3692">
                  <c:v>3.6920000000000073</c:v>
                </c:pt>
                <c:pt idx="3693">
                  <c:v>3.6930000000000405</c:v>
                </c:pt>
                <c:pt idx="3694">
                  <c:v>3.6940000000000168</c:v>
                </c:pt>
                <c:pt idx="3695">
                  <c:v>3.6949999999999932</c:v>
                </c:pt>
                <c:pt idx="3696">
                  <c:v>3.6960000000000264</c:v>
                </c:pt>
                <c:pt idx="3697">
                  <c:v>3.6970000000000027</c:v>
                </c:pt>
                <c:pt idx="3698">
                  <c:v>3.6980000000000359</c:v>
                </c:pt>
                <c:pt idx="3699">
                  <c:v>3.6990000000000123</c:v>
                </c:pt>
                <c:pt idx="3700">
                  <c:v>3.7000000000000455</c:v>
                </c:pt>
                <c:pt idx="3701">
                  <c:v>3.7010000000000218</c:v>
                </c:pt>
                <c:pt idx="3702">
                  <c:v>3.7019999999999982</c:v>
                </c:pt>
                <c:pt idx="3703">
                  <c:v>3.7030000000000314</c:v>
                </c:pt>
                <c:pt idx="3704">
                  <c:v>3.7040000000000077</c:v>
                </c:pt>
                <c:pt idx="3705">
                  <c:v>3.7050000000000409</c:v>
                </c:pt>
                <c:pt idx="3706">
                  <c:v>3.7060000000000173</c:v>
                </c:pt>
                <c:pt idx="3707">
                  <c:v>3.7069999999999936</c:v>
                </c:pt>
                <c:pt idx="3708">
                  <c:v>3.7080000000000268</c:v>
                </c:pt>
                <c:pt idx="3709">
                  <c:v>3.7090000000000032</c:v>
                </c:pt>
                <c:pt idx="3710">
                  <c:v>3.7100000000000364</c:v>
                </c:pt>
                <c:pt idx="3711">
                  <c:v>3.7110000000000127</c:v>
                </c:pt>
                <c:pt idx="3712">
                  <c:v>3.7120000000000459</c:v>
                </c:pt>
                <c:pt idx="3713">
                  <c:v>3.7130000000000223</c:v>
                </c:pt>
                <c:pt idx="3714">
                  <c:v>3.7139999999999986</c:v>
                </c:pt>
                <c:pt idx="3715">
                  <c:v>3.7150000000000318</c:v>
                </c:pt>
                <c:pt idx="3716">
                  <c:v>3.7160000000000082</c:v>
                </c:pt>
                <c:pt idx="3717">
                  <c:v>3.7170000000000414</c:v>
                </c:pt>
                <c:pt idx="3718">
                  <c:v>3.7180000000000177</c:v>
                </c:pt>
                <c:pt idx="3719">
                  <c:v>3.7189999999999941</c:v>
                </c:pt>
                <c:pt idx="3720">
                  <c:v>3.7200000000000273</c:v>
                </c:pt>
                <c:pt idx="3721">
                  <c:v>3.7210000000000036</c:v>
                </c:pt>
                <c:pt idx="3722">
                  <c:v>3.7220000000000368</c:v>
                </c:pt>
                <c:pt idx="3723">
                  <c:v>3.7230000000000132</c:v>
                </c:pt>
                <c:pt idx="3724">
                  <c:v>3.7240000000000464</c:v>
                </c:pt>
                <c:pt idx="3725">
                  <c:v>3.7250000000000227</c:v>
                </c:pt>
                <c:pt idx="3726">
                  <c:v>3.7259999999999991</c:v>
                </c:pt>
                <c:pt idx="3727">
                  <c:v>3.7270000000000323</c:v>
                </c:pt>
                <c:pt idx="3728">
                  <c:v>3.7280000000000086</c:v>
                </c:pt>
                <c:pt idx="3729">
                  <c:v>3.7290000000000418</c:v>
                </c:pt>
                <c:pt idx="3730">
                  <c:v>3.7300000000000182</c:v>
                </c:pt>
                <c:pt idx="3731">
                  <c:v>3.7309999999999945</c:v>
                </c:pt>
                <c:pt idx="3732">
                  <c:v>3.7320000000000277</c:v>
                </c:pt>
                <c:pt idx="3733">
                  <c:v>3.7330000000000041</c:v>
                </c:pt>
                <c:pt idx="3734">
                  <c:v>3.7340000000000373</c:v>
                </c:pt>
                <c:pt idx="3735">
                  <c:v>3.7350000000000136</c:v>
                </c:pt>
                <c:pt idx="3736">
                  <c:v>3.73599999999999</c:v>
                </c:pt>
                <c:pt idx="3737">
                  <c:v>3.7370000000000232</c:v>
                </c:pt>
                <c:pt idx="3738">
                  <c:v>3.7379999999999995</c:v>
                </c:pt>
                <c:pt idx="3739">
                  <c:v>3.7390000000000327</c:v>
                </c:pt>
                <c:pt idx="3740">
                  <c:v>3.7400000000000091</c:v>
                </c:pt>
                <c:pt idx="3741">
                  <c:v>3.7410000000000423</c:v>
                </c:pt>
                <c:pt idx="3742">
                  <c:v>3.7420000000000186</c:v>
                </c:pt>
                <c:pt idx="3743">
                  <c:v>3.742999999999995</c:v>
                </c:pt>
                <c:pt idx="3744">
                  <c:v>3.7440000000000282</c:v>
                </c:pt>
                <c:pt idx="3745">
                  <c:v>3.7450000000000045</c:v>
                </c:pt>
                <c:pt idx="3746">
                  <c:v>3.7460000000000377</c:v>
                </c:pt>
                <c:pt idx="3747">
                  <c:v>3.7470000000000141</c:v>
                </c:pt>
                <c:pt idx="3748">
                  <c:v>3.7479999999999905</c:v>
                </c:pt>
                <c:pt idx="3749">
                  <c:v>3.7490000000000236</c:v>
                </c:pt>
                <c:pt idx="3750">
                  <c:v>3.75</c:v>
                </c:pt>
                <c:pt idx="3751">
                  <c:v>3.7510000000000332</c:v>
                </c:pt>
                <c:pt idx="3752">
                  <c:v>3.7520000000000095</c:v>
                </c:pt>
                <c:pt idx="3753">
                  <c:v>3.7530000000000427</c:v>
                </c:pt>
                <c:pt idx="3754">
                  <c:v>3.7540000000000191</c:v>
                </c:pt>
                <c:pt idx="3755">
                  <c:v>3.7549999999999955</c:v>
                </c:pt>
                <c:pt idx="3756">
                  <c:v>3.7560000000000286</c:v>
                </c:pt>
                <c:pt idx="3757">
                  <c:v>3.757000000000005</c:v>
                </c:pt>
                <c:pt idx="3758">
                  <c:v>3.7580000000000382</c:v>
                </c:pt>
                <c:pt idx="3759">
                  <c:v>3.7590000000000146</c:v>
                </c:pt>
                <c:pt idx="3760">
                  <c:v>3.7599999999999909</c:v>
                </c:pt>
                <c:pt idx="3761">
                  <c:v>3.7610000000000241</c:v>
                </c:pt>
                <c:pt idx="3762">
                  <c:v>3.7620000000000005</c:v>
                </c:pt>
                <c:pt idx="3763">
                  <c:v>3.7630000000000337</c:v>
                </c:pt>
                <c:pt idx="3764">
                  <c:v>3.76400000000001</c:v>
                </c:pt>
                <c:pt idx="3765">
                  <c:v>3.7650000000000432</c:v>
                </c:pt>
                <c:pt idx="3766">
                  <c:v>3.7660000000000196</c:v>
                </c:pt>
                <c:pt idx="3767">
                  <c:v>3.7669999999999959</c:v>
                </c:pt>
                <c:pt idx="3768">
                  <c:v>3.7680000000000291</c:v>
                </c:pt>
                <c:pt idx="3769">
                  <c:v>3.7690000000000055</c:v>
                </c:pt>
                <c:pt idx="3770">
                  <c:v>3.7700000000000387</c:v>
                </c:pt>
                <c:pt idx="3771">
                  <c:v>3.771000000000015</c:v>
                </c:pt>
                <c:pt idx="3772">
                  <c:v>3.7719999999999914</c:v>
                </c:pt>
                <c:pt idx="3773">
                  <c:v>3.7730000000000246</c:v>
                </c:pt>
                <c:pt idx="3774">
                  <c:v>3.7740000000000009</c:v>
                </c:pt>
                <c:pt idx="3775">
                  <c:v>3.7750000000000341</c:v>
                </c:pt>
                <c:pt idx="3776">
                  <c:v>3.7760000000000105</c:v>
                </c:pt>
                <c:pt idx="3777">
                  <c:v>3.7770000000000437</c:v>
                </c:pt>
                <c:pt idx="3778">
                  <c:v>3.77800000000002</c:v>
                </c:pt>
                <c:pt idx="3779">
                  <c:v>3.7789999999999964</c:v>
                </c:pt>
                <c:pt idx="3780">
                  <c:v>3.7800000000000296</c:v>
                </c:pt>
                <c:pt idx="3781">
                  <c:v>3.7810000000000059</c:v>
                </c:pt>
                <c:pt idx="3782">
                  <c:v>3.7820000000000391</c:v>
                </c:pt>
                <c:pt idx="3783">
                  <c:v>3.7830000000000155</c:v>
                </c:pt>
                <c:pt idx="3784">
                  <c:v>3.7839999999999918</c:v>
                </c:pt>
                <c:pt idx="3785">
                  <c:v>3.785000000000025</c:v>
                </c:pt>
                <c:pt idx="3786">
                  <c:v>3.7860000000000014</c:v>
                </c:pt>
                <c:pt idx="3787">
                  <c:v>3.7870000000000346</c:v>
                </c:pt>
                <c:pt idx="3788">
                  <c:v>3.7880000000000109</c:v>
                </c:pt>
                <c:pt idx="3789">
                  <c:v>3.7890000000000441</c:v>
                </c:pt>
                <c:pt idx="3790">
                  <c:v>3.7900000000000205</c:v>
                </c:pt>
                <c:pt idx="3791">
                  <c:v>3.7909999999999968</c:v>
                </c:pt>
                <c:pt idx="3792">
                  <c:v>3.79200000000003</c:v>
                </c:pt>
                <c:pt idx="3793">
                  <c:v>3.7930000000000064</c:v>
                </c:pt>
                <c:pt idx="3794">
                  <c:v>3.7940000000000396</c:v>
                </c:pt>
                <c:pt idx="3795">
                  <c:v>3.7950000000000159</c:v>
                </c:pt>
                <c:pt idx="3796">
                  <c:v>3.7959999999999923</c:v>
                </c:pt>
                <c:pt idx="3797">
                  <c:v>3.7970000000000255</c:v>
                </c:pt>
                <c:pt idx="3798">
                  <c:v>3.7980000000000018</c:v>
                </c:pt>
                <c:pt idx="3799">
                  <c:v>3.799000000000035</c:v>
                </c:pt>
                <c:pt idx="3800">
                  <c:v>3.8000000000000114</c:v>
                </c:pt>
                <c:pt idx="3801">
                  <c:v>3.8010000000000446</c:v>
                </c:pt>
                <c:pt idx="3802">
                  <c:v>3.8020000000000209</c:v>
                </c:pt>
                <c:pt idx="3803">
                  <c:v>3.8029999999999973</c:v>
                </c:pt>
                <c:pt idx="3804">
                  <c:v>3.8040000000000305</c:v>
                </c:pt>
                <c:pt idx="3805">
                  <c:v>3.8050000000000068</c:v>
                </c:pt>
                <c:pt idx="3806">
                  <c:v>3.80600000000004</c:v>
                </c:pt>
                <c:pt idx="3807">
                  <c:v>3.8070000000000164</c:v>
                </c:pt>
                <c:pt idx="3808">
                  <c:v>3.8079999999999927</c:v>
                </c:pt>
                <c:pt idx="3809">
                  <c:v>3.8090000000000259</c:v>
                </c:pt>
                <c:pt idx="3810">
                  <c:v>3.8100000000000023</c:v>
                </c:pt>
                <c:pt idx="3811">
                  <c:v>3.8110000000000355</c:v>
                </c:pt>
                <c:pt idx="3812">
                  <c:v>3.8120000000000118</c:v>
                </c:pt>
                <c:pt idx="3813">
                  <c:v>3.813000000000045</c:v>
                </c:pt>
                <c:pt idx="3814">
                  <c:v>3.8140000000000214</c:v>
                </c:pt>
                <c:pt idx="3815">
                  <c:v>3.8149999999999977</c:v>
                </c:pt>
                <c:pt idx="3816">
                  <c:v>3.8160000000000309</c:v>
                </c:pt>
                <c:pt idx="3817">
                  <c:v>3.8170000000000073</c:v>
                </c:pt>
                <c:pt idx="3818">
                  <c:v>3.8180000000000405</c:v>
                </c:pt>
                <c:pt idx="3819">
                  <c:v>3.8190000000000168</c:v>
                </c:pt>
                <c:pt idx="3820">
                  <c:v>3.8199999999999932</c:v>
                </c:pt>
                <c:pt idx="3821">
                  <c:v>3.8210000000000264</c:v>
                </c:pt>
                <c:pt idx="3822">
                  <c:v>3.8220000000000027</c:v>
                </c:pt>
                <c:pt idx="3823">
                  <c:v>3.8230000000000359</c:v>
                </c:pt>
                <c:pt idx="3824">
                  <c:v>3.8240000000000123</c:v>
                </c:pt>
                <c:pt idx="3825">
                  <c:v>3.8250000000000455</c:v>
                </c:pt>
                <c:pt idx="3826">
                  <c:v>3.8260000000000218</c:v>
                </c:pt>
                <c:pt idx="3827">
                  <c:v>3.8269999999999982</c:v>
                </c:pt>
                <c:pt idx="3828">
                  <c:v>3.8280000000000314</c:v>
                </c:pt>
                <c:pt idx="3829">
                  <c:v>3.8290000000000077</c:v>
                </c:pt>
                <c:pt idx="3830">
                  <c:v>3.8300000000000409</c:v>
                </c:pt>
                <c:pt idx="3831">
                  <c:v>3.8310000000000173</c:v>
                </c:pt>
                <c:pt idx="3832">
                  <c:v>3.8319999999999936</c:v>
                </c:pt>
                <c:pt idx="3833">
                  <c:v>3.8330000000000268</c:v>
                </c:pt>
                <c:pt idx="3834">
                  <c:v>3.8340000000000032</c:v>
                </c:pt>
                <c:pt idx="3835">
                  <c:v>3.8350000000000364</c:v>
                </c:pt>
                <c:pt idx="3836">
                  <c:v>3.8360000000000127</c:v>
                </c:pt>
                <c:pt idx="3837">
                  <c:v>3.8370000000000459</c:v>
                </c:pt>
                <c:pt idx="3838">
                  <c:v>3.8380000000000223</c:v>
                </c:pt>
                <c:pt idx="3839">
                  <c:v>3.8389999999999986</c:v>
                </c:pt>
                <c:pt idx="3840">
                  <c:v>3.8400000000000318</c:v>
                </c:pt>
                <c:pt idx="3841">
                  <c:v>3.8410000000000082</c:v>
                </c:pt>
                <c:pt idx="3842">
                  <c:v>3.8420000000000414</c:v>
                </c:pt>
                <c:pt idx="3843">
                  <c:v>3.8430000000000177</c:v>
                </c:pt>
                <c:pt idx="3844">
                  <c:v>3.8439999999999941</c:v>
                </c:pt>
                <c:pt idx="3845">
                  <c:v>3.8450000000000273</c:v>
                </c:pt>
                <c:pt idx="3846">
                  <c:v>3.8460000000000036</c:v>
                </c:pt>
                <c:pt idx="3847">
                  <c:v>3.8470000000000368</c:v>
                </c:pt>
                <c:pt idx="3848">
                  <c:v>3.8480000000000132</c:v>
                </c:pt>
                <c:pt idx="3849">
                  <c:v>3.8490000000000464</c:v>
                </c:pt>
                <c:pt idx="3850">
                  <c:v>3.8500000000000227</c:v>
                </c:pt>
                <c:pt idx="3851">
                  <c:v>3.8509999999999991</c:v>
                </c:pt>
                <c:pt idx="3852">
                  <c:v>3.8520000000000323</c:v>
                </c:pt>
                <c:pt idx="3853">
                  <c:v>3.8530000000000086</c:v>
                </c:pt>
                <c:pt idx="3854">
                  <c:v>3.8540000000000418</c:v>
                </c:pt>
                <c:pt idx="3855">
                  <c:v>3.8550000000000182</c:v>
                </c:pt>
                <c:pt idx="3856">
                  <c:v>3.8559999999999945</c:v>
                </c:pt>
                <c:pt idx="3857">
                  <c:v>3.8570000000000277</c:v>
                </c:pt>
                <c:pt idx="3858">
                  <c:v>3.8580000000000041</c:v>
                </c:pt>
                <c:pt idx="3859">
                  <c:v>3.8590000000000373</c:v>
                </c:pt>
                <c:pt idx="3860">
                  <c:v>3.8600000000000136</c:v>
                </c:pt>
                <c:pt idx="3861">
                  <c:v>3.86099999999999</c:v>
                </c:pt>
                <c:pt idx="3862">
                  <c:v>3.8620000000000232</c:v>
                </c:pt>
                <c:pt idx="3863">
                  <c:v>3.8629999999999995</c:v>
                </c:pt>
                <c:pt idx="3864">
                  <c:v>3.8640000000000327</c:v>
                </c:pt>
                <c:pt idx="3865">
                  <c:v>3.8650000000000091</c:v>
                </c:pt>
                <c:pt idx="3866">
                  <c:v>3.8660000000000423</c:v>
                </c:pt>
                <c:pt idx="3867">
                  <c:v>3.8670000000000186</c:v>
                </c:pt>
                <c:pt idx="3868">
                  <c:v>3.867999999999995</c:v>
                </c:pt>
                <c:pt idx="3869">
                  <c:v>3.8690000000000282</c:v>
                </c:pt>
                <c:pt idx="3870">
                  <c:v>3.8700000000000045</c:v>
                </c:pt>
                <c:pt idx="3871">
                  <c:v>3.8710000000000377</c:v>
                </c:pt>
                <c:pt idx="3872">
                  <c:v>3.8720000000000141</c:v>
                </c:pt>
                <c:pt idx="3873">
                  <c:v>3.8729999999999905</c:v>
                </c:pt>
                <c:pt idx="3874">
                  <c:v>3.8740000000000236</c:v>
                </c:pt>
                <c:pt idx="3875">
                  <c:v>3.875</c:v>
                </c:pt>
                <c:pt idx="3876">
                  <c:v>3.8760000000000332</c:v>
                </c:pt>
                <c:pt idx="3877">
                  <c:v>3.8770000000000095</c:v>
                </c:pt>
                <c:pt idx="3878">
                  <c:v>3.8780000000000427</c:v>
                </c:pt>
                <c:pt idx="3879">
                  <c:v>3.8790000000000191</c:v>
                </c:pt>
                <c:pt idx="3880">
                  <c:v>3.8799999999999955</c:v>
                </c:pt>
                <c:pt idx="3881">
                  <c:v>3.8810000000000286</c:v>
                </c:pt>
                <c:pt idx="3882">
                  <c:v>3.882000000000005</c:v>
                </c:pt>
                <c:pt idx="3883">
                  <c:v>3.8830000000000382</c:v>
                </c:pt>
                <c:pt idx="3884">
                  <c:v>3.8840000000000146</c:v>
                </c:pt>
                <c:pt idx="3885">
                  <c:v>3.8849999999999909</c:v>
                </c:pt>
                <c:pt idx="3886">
                  <c:v>3.8860000000000241</c:v>
                </c:pt>
                <c:pt idx="3887">
                  <c:v>3.8870000000000005</c:v>
                </c:pt>
                <c:pt idx="3888">
                  <c:v>3.8880000000000337</c:v>
                </c:pt>
                <c:pt idx="3889">
                  <c:v>3.88900000000001</c:v>
                </c:pt>
                <c:pt idx="3890">
                  <c:v>3.8900000000000432</c:v>
                </c:pt>
                <c:pt idx="3891">
                  <c:v>3.8910000000000196</c:v>
                </c:pt>
                <c:pt idx="3892">
                  <c:v>3.8919999999999959</c:v>
                </c:pt>
                <c:pt idx="3893">
                  <c:v>3.8930000000000291</c:v>
                </c:pt>
                <c:pt idx="3894">
                  <c:v>3.8940000000000055</c:v>
                </c:pt>
                <c:pt idx="3895">
                  <c:v>3.8950000000000387</c:v>
                </c:pt>
                <c:pt idx="3896">
                  <c:v>3.896000000000015</c:v>
                </c:pt>
                <c:pt idx="3897">
                  <c:v>3.8969999999999914</c:v>
                </c:pt>
                <c:pt idx="3898">
                  <c:v>3.8980000000000246</c:v>
                </c:pt>
                <c:pt idx="3899">
                  <c:v>3.8990000000000009</c:v>
                </c:pt>
                <c:pt idx="3900">
                  <c:v>3.9000000000000341</c:v>
                </c:pt>
                <c:pt idx="3901">
                  <c:v>3.9010000000000105</c:v>
                </c:pt>
                <c:pt idx="3902">
                  <c:v>3.9020000000000437</c:v>
                </c:pt>
                <c:pt idx="3903">
                  <c:v>3.90300000000002</c:v>
                </c:pt>
                <c:pt idx="3904">
                  <c:v>3.9039999999999964</c:v>
                </c:pt>
                <c:pt idx="3905">
                  <c:v>3.9050000000000296</c:v>
                </c:pt>
                <c:pt idx="3906">
                  <c:v>3.9060000000000059</c:v>
                </c:pt>
                <c:pt idx="3907">
                  <c:v>3.9070000000000391</c:v>
                </c:pt>
                <c:pt idx="3908">
                  <c:v>3.9080000000000155</c:v>
                </c:pt>
                <c:pt idx="3909">
                  <c:v>3.9089999999999918</c:v>
                </c:pt>
                <c:pt idx="3910">
                  <c:v>3.910000000000025</c:v>
                </c:pt>
                <c:pt idx="3911">
                  <c:v>3.9110000000000014</c:v>
                </c:pt>
                <c:pt idx="3912">
                  <c:v>3.9120000000000346</c:v>
                </c:pt>
                <c:pt idx="3913">
                  <c:v>3.9130000000000109</c:v>
                </c:pt>
                <c:pt idx="3914">
                  <c:v>3.9140000000000441</c:v>
                </c:pt>
                <c:pt idx="3915">
                  <c:v>3.9150000000000205</c:v>
                </c:pt>
                <c:pt idx="3916">
                  <c:v>3.9159999999999968</c:v>
                </c:pt>
                <c:pt idx="3917">
                  <c:v>3.91700000000003</c:v>
                </c:pt>
                <c:pt idx="3918">
                  <c:v>3.9180000000000064</c:v>
                </c:pt>
                <c:pt idx="3919">
                  <c:v>3.9190000000000396</c:v>
                </c:pt>
                <c:pt idx="3920">
                  <c:v>3.9200000000000159</c:v>
                </c:pt>
                <c:pt idx="3921">
                  <c:v>3.9209999999999923</c:v>
                </c:pt>
                <c:pt idx="3922">
                  <c:v>3.9220000000000255</c:v>
                </c:pt>
                <c:pt idx="3923">
                  <c:v>3.9230000000000018</c:v>
                </c:pt>
                <c:pt idx="3924">
                  <c:v>3.924000000000035</c:v>
                </c:pt>
                <c:pt idx="3925">
                  <c:v>3.9250000000000114</c:v>
                </c:pt>
                <c:pt idx="3926">
                  <c:v>3.9260000000000446</c:v>
                </c:pt>
                <c:pt idx="3927">
                  <c:v>3.9270000000000209</c:v>
                </c:pt>
                <c:pt idx="3928">
                  <c:v>3.9279999999999973</c:v>
                </c:pt>
                <c:pt idx="3929">
                  <c:v>3.9290000000000305</c:v>
                </c:pt>
                <c:pt idx="3930">
                  <c:v>3.9300000000000068</c:v>
                </c:pt>
                <c:pt idx="3931">
                  <c:v>3.93100000000004</c:v>
                </c:pt>
                <c:pt idx="3932">
                  <c:v>3.9320000000000164</c:v>
                </c:pt>
                <c:pt idx="3933">
                  <c:v>3.9329999999999927</c:v>
                </c:pt>
                <c:pt idx="3934">
                  <c:v>3.9340000000000259</c:v>
                </c:pt>
                <c:pt idx="3935">
                  <c:v>3.9350000000000023</c:v>
                </c:pt>
                <c:pt idx="3936">
                  <c:v>3.9360000000000355</c:v>
                </c:pt>
                <c:pt idx="3937">
                  <c:v>3.9370000000000118</c:v>
                </c:pt>
                <c:pt idx="3938">
                  <c:v>3.938000000000045</c:v>
                </c:pt>
                <c:pt idx="3939">
                  <c:v>3.9390000000000214</c:v>
                </c:pt>
                <c:pt idx="3940">
                  <c:v>3.9399999999999977</c:v>
                </c:pt>
                <c:pt idx="3941">
                  <c:v>3.9410000000000309</c:v>
                </c:pt>
                <c:pt idx="3942">
                  <c:v>3.9420000000000073</c:v>
                </c:pt>
                <c:pt idx="3943">
                  <c:v>3.9430000000000405</c:v>
                </c:pt>
                <c:pt idx="3944">
                  <c:v>3.9440000000000168</c:v>
                </c:pt>
                <c:pt idx="3945">
                  <c:v>3.9449999999999932</c:v>
                </c:pt>
                <c:pt idx="3946">
                  <c:v>3.9460000000000264</c:v>
                </c:pt>
                <c:pt idx="3947">
                  <c:v>3.9470000000000027</c:v>
                </c:pt>
                <c:pt idx="3948">
                  <c:v>3.9480000000000359</c:v>
                </c:pt>
                <c:pt idx="3949">
                  <c:v>3.9490000000000123</c:v>
                </c:pt>
                <c:pt idx="3950">
                  <c:v>3.9500000000000455</c:v>
                </c:pt>
                <c:pt idx="3951">
                  <c:v>3.9510000000000218</c:v>
                </c:pt>
                <c:pt idx="3952">
                  <c:v>3.9519999999999982</c:v>
                </c:pt>
                <c:pt idx="3953">
                  <c:v>3.9530000000000314</c:v>
                </c:pt>
                <c:pt idx="3954">
                  <c:v>3.9540000000000077</c:v>
                </c:pt>
                <c:pt idx="3955">
                  <c:v>3.9550000000000409</c:v>
                </c:pt>
                <c:pt idx="3956">
                  <c:v>3.9560000000000173</c:v>
                </c:pt>
                <c:pt idx="3957">
                  <c:v>3.9569999999999936</c:v>
                </c:pt>
                <c:pt idx="3958">
                  <c:v>3.9580000000000268</c:v>
                </c:pt>
                <c:pt idx="3959">
                  <c:v>3.9590000000000032</c:v>
                </c:pt>
                <c:pt idx="3960">
                  <c:v>3.9600000000000364</c:v>
                </c:pt>
                <c:pt idx="3961">
                  <c:v>3.9610000000000127</c:v>
                </c:pt>
                <c:pt idx="3962">
                  <c:v>3.9620000000000459</c:v>
                </c:pt>
                <c:pt idx="3963">
                  <c:v>3.9630000000000223</c:v>
                </c:pt>
                <c:pt idx="3964">
                  <c:v>3.9639999999999986</c:v>
                </c:pt>
                <c:pt idx="3965">
                  <c:v>3.9650000000000318</c:v>
                </c:pt>
                <c:pt idx="3966">
                  <c:v>3.9660000000000082</c:v>
                </c:pt>
                <c:pt idx="3967">
                  <c:v>3.9670000000000414</c:v>
                </c:pt>
                <c:pt idx="3968">
                  <c:v>3.9680000000000177</c:v>
                </c:pt>
                <c:pt idx="3969">
                  <c:v>3.9689999999999941</c:v>
                </c:pt>
                <c:pt idx="3970">
                  <c:v>3.9700000000000273</c:v>
                </c:pt>
                <c:pt idx="3971">
                  <c:v>3.9710000000000036</c:v>
                </c:pt>
                <c:pt idx="3972">
                  <c:v>3.9720000000000368</c:v>
                </c:pt>
                <c:pt idx="3973">
                  <c:v>3.9730000000000132</c:v>
                </c:pt>
                <c:pt idx="3974">
                  <c:v>3.9740000000000464</c:v>
                </c:pt>
                <c:pt idx="3975">
                  <c:v>3.9750000000000227</c:v>
                </c:pt>
                <c:pt idx="3976">
                  <c:v>3.9759999999999991</c:v>
                </c:pt>
                <c:pt idx="3977">
                  <c:v>3.9770000000000323</c:v>
                </c:pt>
                <c:pt idx="3978">
                  <c:v>3.9780000000000086</c:v>
                </c:pt>
                <c:pt idx="3979">
                  <c:v>3.9790000000000418</c:v>
                </c:pt>
                <c:pt idx="3980">
                  <c:v>3.9800000000000182</c:v>
                </c:pt>
                <c:pt idx="3981">
                  <c:v>3.9809999999999945</c:v>
                </c:pt>
                <c:pt idx="3982">
                  <c:v>3.9820000000000277</c:v>
                </c:pt>
                <c:pt idx="3983">
                  <c:v>3.9830000000000041</c:v>
                </c:pt>
                <c:pt idx="3984">
                  <c:v>3.9840000000000373</c:v>
                </c:pt>
                <c:pt idx="3985">
                  <c:v>3.9850000000000136</c:v>
                </c:pt>
                <c:pt idx="3986">
                  <c:v>3.98599999999999</c:v>
                </c:pt>
                <c:pt idx="3987">
                  <c:v>3.9870000000000232</c:v>
                </c:pt>
                <c:pt idx="3988">
                  <c:v>3.9879999999999995</c:v>
                </c:pt>
                <c:pt idx="3989">
                  <c:v>3.9890000000000327</c:v>
                </c:pt>
                <c:pt idx="3990">
                  <c:v>3.9900000000000091</c:v>
                </c:pt>
                <c:pt idx="3991">
                  <c:v>3.9910000000000423</c:v>
                </c:pt>
                <c:pt idx="3992">
                  <c:v>3.9920000000000186</c:v>
                </c:pt>
                <c:pt idx="3993">
                  <c:v>3.992999999999995</c:v>
                </c:pt>
                <c:pt idx="3994">
                  <c:v>3.9940000000000282</c:v>
                </c:pt>
                <c:pt idx="3995">
                  <c:v>3.9950000000000045</c:v>
                </c:pt>
                <c:pt idx="3996">
                  <c:v>3.9960000000000377</c:v>
                </c:pt>
                <c:pt idx="3997">
                  <c:v>3.9970000000000141</c:v>
                </c:pt>
                <c:pt idx="3998">
                  <c:v>3.9979999999999905</c:v>
                </c:pt>
                <c:pt idx="3999">
                  <c:v>3.9990000000000236</c:v>
                </c:pt>
                <c:pt idx="4000">
                  <c:v>4</c:v>
                </c:pt>
                <c:pt idx="4001">
                  <c:v>4.0010000000000332</c:v>
                </c:pt>
                <c:pt idx="4002">
                  <c:v>4.0020000000000095</c:v>
                </c:pt>
                <c:pt idx="4003">
                  <c:v>4.0030000000000427</c:v>
                </c:pt>
                <c:pt idx="4004">
                  <c:v>4.0040000000000191</c:v>
                </c:pt>
                <c:pt idx="4005">
                  <c:v>4.0049999999999955</c:v>
                </c:pt>
                <c:pt idx="4006">
                  <c:v>4.0060000000000286</c:v>
                </c:pt>
                <c:pt idx="4007">
                  <c:v>4.007000000000005</c:v>
                </c:pt>
                <c:pt idx="4008">
                  <c:v>4.0080000000000382</c:v>
                </c:pt>
                <c:pt idx="4009">
                  <c:v>4.0090000000000146</c:v>
                </c:pt>
                <c:pt idx="4010">
                  <c:v>4.0099999999999909</c:v>
                </c:pt>
                <c:pt idx="4011">
                  <c:v>4.0110000000000241</c:v>
                </c:pt>
                <c:pt idx="4012">
                  <c:v>4.0120000000000005</c:v>
                </c:pt>
                <c:pt idx="4013">
                  <c:v>4.0130000000000337</c:v>
                </c:pt>
                <c:pt idx="4014">
                  <c:v>4.01400000000001</c:v>
                </c:pt>
                <c:pt idx="4015">
                  <c:v>4.0150000000000432</c:v>
                </c:pt>
                <c:pt idx="4016">
                  <c:v>4.0160000000000196</c:v>
                </c:pt>
                <c:pt idx="4017">
                  <c:v>4.0169999999999959</c:v>
                </c:pt>
                <c:pt idx="4018">
                  <c:v>4.0180000000000291</c:v>
                </c:pt>
                <c:pt idx="4019">
                  <c:v>4.0190000000000055</c:v>
                </c:pt>
                <c:pt idx="4020">
                  <c:v>4.0200000000000387</c:v>
                </c:pt>
                <c:pt idx="4021">
                  <c:v>4.021000000000015</c:v>
                </c:pt>
                <c:pt idx="4022">
                  <c:v>4.0219999999999914</c:v>
                </c:pt>
                <c:pt idx="4023">
                  <c:v>4.0230000000000246</c:v>
                </c:pt>
                <c:pt idx="4024">
                  <c:v>4.0240000000000009</c:v>
                </c:pt>
                <c:pt idx="4025">
                  <c:v>4.0250000000000341</c:v>
                </c:pt>
                <c:pt idx="4026">
                  <c:v>4.0260000000000105</c:v>
                </c:pt>
                <c:pt idx="4027">
                  <c:v>4.0270000000000437</c:v>
                </c:pt>
                <c:pt idx="4028">
                  <c:v>4.02800000000002</c:v>
                </c:pt>
                <c:pt idx="4029">
                  <c:v>4.0289999999999964</c:v>
                </c:pt>
                <c:pt idx="4030">
                  <c:v>4.0300000000000296</c:v>
                </c:pt>
                <c:pt idx="4031">
                  <c:v>4.0310000000000059</c:v>
                </c:pt>
                <c:pt idx="4032">
                  <c:v>4.0320000000000391</c:v>
                </c:pt>
                <c:pt idx="4033">
                  <c:v>4.0330000000000155</c:v>
                </c:pt>
                <c:pt idx="4034">
                  <c:v>4.0339999999999918</c:v>
                </c:pt>
                <c:pt idx="4035">
                  <c:v>4.035000000000025</c:v>
                </c:pt>
                <c:pt idx="4036">
                  <c:v>4.0360000000000014</c:v>
                </c:pt>
                <c:pt idx="4037">
                  <c:v>4.0370000000000346</c:v>
                </c:pt>
                <c:pt idx="4038">
                  <c:v>4.0380000000000109</c:v>
                </c:pt>
                <c:pt idx="4039">
                  <c:v>4.0390000000000441</c:v>
                </c:pt>
                <c:pt idx="4040">
                  <c:v>4.0400000000000205</c:v>
                </c:pt>
                <c:pt idx="4041">
                  <c:v>4.0409999999999968</c:v>
                </c:pt>
                <c:pt idx="4042">
                  <c:v>4.04200000000003</c:v>
                </c:pt>
                <c:pt idx="4043">
                  <c:v>4.0430000000000064</c:v>
                </c:pt>
                <c:pt idx="4044">
                  <c:v>4.0440000000000396</c:v>
                </c:pt>
                <c:pt idx="4045">
                  <c:v>4.0450000000000159</c:v>
                </c:pt>
                <c:pt idx="4046">
                  <c:v>4.0459999999999923</c:v>
                </c:pt>
                <c:pt idx="4047">
                  <c:v>4.0470000000000255</c:v>
                </c:pt>
                <c:pt idx="4048">
                  <c:v>4.0480000000000018</c:v>
                </c:pt>
                <c:pt idx="4049">
                  <c:v>4.049000000000035</c:v>
                </c:pt>
                <c:pt idx="4050">
                  <c:v>4.0500000000000114</c:v>
                </c:pt>
                <c:pt idx="4051">
                  <c:v>4.0510000000000446</c:v>
                </c:pt>
                <c:pt idx="4052">
                  <c:v>4.0520000000000209</c:v>
                </c:pt>
                <c:pt idx="4053">
                  <c:v>4.0529999999999973</c:v>
                </c:pt>
                <c:pt idx="4054">
                  <c:v>4.0540000000000305</c:v>
                </c:pt>
                <c:pt idx="4055">
                  <c:v>4.0550000000000068</c:v>
                </c:pt>
                <c:pt idx="4056">
                  <c:v>4.05600000000004</c:v>
                </c:pt>
                <c:pt idx="4057">
                  <c:v>4.0570000000000164</c:v>
                </c:pt>
                <c:pt idx="4058">
                  <c:v>4.0579999999999927</c:v>
                </c:pt>
                <c:pt idx="4059">
                  <c:v>4.0590000000000259</c:v>
                </c:pt>
                <c:pt idx="4060">
                  <c:v>4.0600000000000023</c:v>
                </c:pt>
                <c:pt idx="4061">
                  <c:v>4.0610000000000355</c:v>
                </c:pt>
                <c:pt idx="4062">
                  <c:v>4.0620000000000118</c:v>
                </c:pt>
                <c:pt idx="4063">
                  <c:v>4.063000000000045</c:v>
                </c:pt>
                <c:pt idx="4064">
                  <c:v>4.0640000000000214</c:v>
                </c:pt>
                <c:pt idx="4065">
                  <c:v>4.0649999999999977</c:v>
                </c:pt>
                <c:pt idx="4066">
                  <c:v>4.0660000000000309</c:v>
                </c:pt>
                <c:pt idx="4067">
                  <c:v>4.0670000000000073</c:v>
                </c:pt>
                <c:pt idx="4068">
                  <c:v>4.0680000000000405</c:v>
                </c:pt>
                <c:pt idx="4069">
                  <c:v>4.0690000000000168</c:v>
                </c:pt>
                <c:pt idx="4070">
                  <c:v>4.0699999999999932</c:v>
                </c:pt>
                <c:pt idx="4071">
                  <c:v>4.0710000000000264</c:v>
                </c:pt>
                <c:pt idx="4072">
                  <c:v>4.0720000000000027</c:v>
                </c:pt>
                <c:pt idx="4073">
                  <c:v>4.0730000000000359</c:v>
                </c:pt>
                <c:pt idx="4074">
                  <c:v>4.0740000000000123</c:v>
                </c:pt>
                <c:pt idx="4075">
                  <c:v>4.0750000000000455</c:v>
                </c:pt>
                <c:pt idx="4076">
                  <c:v>4.0760000000000218</c:v>
                </c:pt>
                <c:pt idx="4077">
                  <c:v>4.0769999999999982</c:v>
                </c:pt>
                <c:pt idx="4078">
                  <c:v>4.0780000000000314</c:v>
                </c:pt>
                <c:pt idx="4079">
                  <c:v>4.0790000000000077</c:v>
                </c:pt>
                <c:pt idx="4080">
                  <c:v>4.0800000000000409</c:v>
                </c:pt>
                <c:pt idx="4081">
                  <c:v>4.0810000000000173</c:v>
                </c:pt>
                <c:pt idx="4082">
                  <c:v>4.0819999999999936</c:v>
                </c:pt>
                <c:pt idx="4083">
                  <c:v>4.0830000000000268</c:v>
                </c:pt>
                <c:pt idx="4084">
                  <c:v>4.0840000000000032</c:v>
                </c:pt>
                <c:pt idx="4085">
                  <c:v>4.0850000000000364</c:v>
                </c:pt>
                <c:pt idx="4086">
                  <c:v>4.0860000000000127</c:v>
                </c:pt>
                <c:pt idx="4087">
                  <c:v>4.0870000000000459</c:v>
                </c:pt>
                <c:pt idx="4088">
                  <c:v>4.0880000000000223</c:v>
                </c:pt>
                <c:pt idx="4089">
                  <c:v>4.0889999999999986</c:v>
                </c:pt>
                <c:pt idx="4090">
                  <c:v>4.0900000000000318</c:v>
                </c:pt>
                <c:pt idx="4091">
                  <c:v>4.0910000000000082</c:v>
                </c:pt>
                <c:pt idx="4092">
                  <c:v>4.0920000000000414</c:v>
                </c:pt>
                <c:pt idx="4093">
                  <c:v>4.0930000000000177</c:v>
                </c:pt>
                <c:pt idx="4094">
                  <c:v>4.0939999999999941</c:v>
                </c:pt>
                <c:pt idx="4095">
                  <c:v>4.0950000000000273</c:v>
                </c:pt>
                <c:pt idx="4096">
                  <c:v>4.0960000000000036</c:v>
                </c:pt>
                <c:pt idx="4097">
                  <c:v>4.0970000000000368</c:v>
                </c:pt>
                <c:pt idx="4098">
                  <c:v>4.0980000000000132</c:v>
                </c:pt>
                <c:pt idx="4099">
                  <c:v>4.0990000000000464</c:v>
                </c:pt>
                <c:pt idx="4100">
                  <c:v>4.1000000000000227</c:v>
                </c:pt>
                <c:pt idx="4101">
                  <c:v>4.1009999999999991</c:v>
                </c:pt>
                <c:pt idx="4102">
                  <c:v>4.1020000000000323</c:v>
                </c:pt>
                <c:pt idx="4103">
                  <c:v>4.1030000000000086</c:v>
                </c:pt>
                <c:pt idx="4104">
                  <c:v>4.1040000000000418</c:v>
                </c:pt>
                <c:pt idx="4105">
                  <c:v>4.1050000000000182</c:v>
                </c:pt>
                <c:pt idx="4106">
                  <c:v>4.1059999999999945</c:v>
                </c:pt>
                <c:pt idx="4107">
                  <c:v>4.1070000000000277</c:v>
                </c:pt>
                <c:pt idx="4108">
                  <c:v>4.1080000000000041</c:v>
                </c:pt>
                <c:pt idx="4109">
                  <c:v>4.1090000000000373</c:v>
                </c:pt>
                <c:pt idx="4110">
                  <c:v>4.1100000000000136</c:v>
                </c:pt>
                <c:pt idx="4111">
                  <c:v>4.11099999999999</c:v>
                </c:pt>
                <c:pt idx="4112">
                  <c:v>4.1120000000000232</c:v>
                </c:pt>
                <c:pt idx="4113">
                  <c:v>4.1129999999999995</c:v>
                </c:pt>
                <c:pt idx="4114">
                  <c:v>4.1140000000000327</c:v>
                </c:pt>
                <c:pt idx="4115">
                  <c:v>4.1150000000000091</c:v>
                </c:pt>
                <c:pt idx="4116">
                  <c:v>4.1160000000000423</c:v>
                </c:pt>
                <c:pt idx="4117">
                  <c:v>4.1170000000000186</c:v>
                </c:pt>
                <c:pt idx="4118">
                  <c:v>4.117999999999995</c:v>
                </c:pt>
                <c:pt idx="4119">
                  <c:v>4.1190000000000282</c:v>
                </c:pt>
                <c:pt idx="4120">
                  <c:v>4.1200000000000045</c:v>
                </c:pt>
                <c:pt idx="4121">
                  <c:v>4.1210000000000377</c:v>
                </c:pt>
                <c:pt idx="4122">
                  <c:v>4.1220000000000141</c:v>
                </c:pt>
                <c:pt idx="4123">
                  <c:v>4.1229999999999905</c:v>
                </c:pt>
                <c:pt idx="4124">
                  <c:v>4.1240000000000236</c:v>
                </c:pt>
                <c:pt idx="4125">
                  <c:v>4.125</c:v>
                </c:pt>
                <c:pt idx="4126">
                  <c:v>4.1260000000000332</c:v>
                </c:pt>
                <c:pt idx="4127">
                  <c:v>4.1270000000000095</c:v>
                </c:pt>
                <c:pt idx="4128">
                  <c:v>4.1280000000000427</c:v>
                </c:pt>
                <c:pt idx="4129">
                  <c:v>4.1290000000000191</c:v>
                </c:pt>
                <c:pt idx="4130">
                  <c:v>4.1299999999999955</c:v>
                </c:pt>
                <c:pt idx="4131">
                  <c:v>4.1310000000000286</c:v>
                </c:pt>
                <c:pt idx="4132">
                  <c:v>4.132000000000005</c:v>
                </c:pt>
                <c:pt idx="4133">
                  <c:v>4.1330000000000382</c:v>
                </c:pt>
                <c:pt idx="4134">
                  <c:v>4.1340000000000146</c:v>
                </c:pt>
                <c:pt idx="4135">
                  <c:v>4.1349999999999909</c:v>
                </c:pt>
                <c:pt idx="4136">
                  <c:v>4.1360000000000241</c:v>
                </c:pt>
                <c:pt idx="4137">
                  <c:v>4.1370000000000005</c:v>
                </c:pt>
                <c:pt idx="4138">
                  <c:v>4.1380000000000337</c:v>
                </c:pt>
                <c:pt idx="4139">
                  <c:v>4.13900000000001</c:v>
                </c:pt>
                <c:pt idx="4140">
                  <c:v>4.1400000000000432</c:v>
                </c:pt>
                <c:pt idx="4141">
                  <c:v>4.1410000000000196</c:v>
                </c:pt>
                <c:pt idx="4142">
                  <c:v>4.1419999999999959</c:v>
                </c:pt>
                <c:pt idx="4143">
                  <c:v>4.1430000000000291</c:v>
                </c:pt>
                <c:pt idx="4144">
                  <c:v>4.1440000000000055</c:v>
                </c:pt>
                <c:pt idx="4145">
                  <c:v>4.1450000000000387</c:v>
                </c:pt>
                <c:pt idx="4146">
                  <c:v>4.146000000000015</c:v>
                </c:pt>
                <c:pt idx="4147">
                  <c:v>4.1469999999999914</c:v>
                </c:pt>
                <c:pt idx="4148">
                  <c:v>4.1480000000000246</c:v>
                </c:pt>
                <c:pt idx="4149">
                  <c:v>4.1490000000000009</c:v>
                </c:pt>
                <c:pt idx="4150">
                  <c:v>4.1500000000000341</c:v>
                </c:pt>
                <c:pt idx="4151">
                  <c:v>4.1510000000000105</c:v>
                </c:pt>
                <c:pt idx="4152">
                  <c:v>4.1520000000000437</c:v>
                </c:pt>
                <c:pt idx="4153">
                  <c:v>4.15300000000002</c:v>
                </c:pt>
                <c:pt idx="4154">
                  <c:v>4.1539999999999964</c:v>
                </c:pt>
                <c:pt idx="4155">
                  <c:v>4.1550000000000296</c:v>
                </c:pt>
                <c:pt idx="4156">
                  <c:v>4.1560000000000059</c:v>
                </c:pt>
                <c:pt idx="4157">
                  <c:v>4.1570000000000391</c:v>
                </c:pt>
                <c:pt idx="4158">
                  <c:v>4.1580000000000155</c:v>
                </c:pt>
                <c:pt idx="4159">
                  <c:v>4.1589999999999918</c:v>
                </c:pt>
                <c:pt idx="4160">
                  <c:v>4.160000000000025</c:v>
                </c:pt>
                <c:pt idx="4161">
                  <c:v>4.1610000000000014</c:v>
                </c:pt>
                <c:pt idx="4162">
                  <c:v>4.1620000000000346</c:v>
                </c:pt>
                <c:pt idx="4163">
                  <c:v>4.1630000000000109</c:v>
                </c:pt>
                <c:pt idx="4164">
                  <c:v>4.1640000000000441</c:v>
                </c:pt>
                <c:pt idx="4165">
                  <c:v>4.1650000000000205</c:v>
                </c:pt>
                <c:pt idx="4166">
                  <c:v>4.1659999999999968</c:v>
                </c:pt>
                <c:pt idx="4167">
                  <c:v>4.16700000000003</c:v>
                </c:pt>
                <c:pt idx="4168">
                  <c:v>4.1680000000000064</c:v>
                </c:pt>
                <c:pt idx="4169">
                  <c:v>4.1690000000000396</c:v>
                </c:pt>
                <c:pt idx="4170">
                  <c:v>4.1700000000000159</c:v>
                </c:pt>
                <c:pt idx="4171">
                  <c:v>4.1709999999999923</c:v>
                </c:pt>
                <c:pt idx="4172">
                  <c:v>4.1720000000000255</c:v>
                </c:pt>
                <c:pt idx="4173">
                  <c:v>4.1730000000000018</c:v>
                </c:pt>
                <c:pt idx="4174">
                  <c:v>4.174000000000035</c:v>
                </c:pt>
                <c:pt idx="4175">
                  <c:v>4.1750000000000114</c:v>
                </c:pt>
                <c:pt idx="4176">
                  <c:v>4.1760000000000446</c:v>
                </c:pt>
                <c:pt idx="4177">
                  <c:v>4.1770000000000209</c:v>
                </c:pt>
                <c:pt idx="4178">
                  <c:v>4.1779999999999973</c:v>
                </c:pt>
                <c:pt idx="4179">
                  <c:v>4.1790000000000305</c:v>
                </c:pt>
                <c:pt idx="4180">
                  <c:v>4.1800000000000068</c:v>
                </c:pt>
                <c:pt idx="4181">
                  <c:v>4.18100000000004</c:v>
                </c:pt>
                <c:pt idx="4182">
                  <c:v>4.1820000000000164</c:v>
                </c:pt>
                <c:pt idx="4183">
                  <c:v>4.1829999999999927</c:v>
                </c:pt>
                <c:pt idx="4184">
                  <c:v>4.1840000000000259</c:v>
                </c:pt>
                <c:pt idx="4185">
                  <c:v>4.1850000000000023</c:v>
                </c:pt>
                <c:pt idx="4186">
                  <c:v>4.1860000000000355</c:v>
                </c:pt>
                <c:pt idx="4187">
                  <c:v>4.1870000000000118</c:v>
                </c:pt>
                <c:pt idx="4188">
                  <c:v>4.188000000000045</c:v>
                </c:pt>
                <c:pt idx="4189">
                  <c:v>4.1890000000000214</c:v>
                </c:pt>
                <c:pt idx="4190">
                  <c:v>4.1899999999999977</c:v>
                </c:pt>
                <c:pt idx="4191">
                  <c:v>4.1910000000000309</c:v>
                </c:pt>
                <c:pt idx="4192">
                  <c:v>4.1920000000000073</c:v>
                </c:pt>
                <c:pt idx="4193">
                  <c:v>4.1930000000000405</c:v>
                </c:pt>
                <c:pt idx="4194">
                  <c:v>4.1940000000000168</c:v>
                </c:pt>
                <c:pt idx="4195">
                  <c:v>4.1949999999999932</c:v>
                </c:pt>
                <c:pt idx="4196">
                  <c:v>4.1960000000000264</c:v>
                </c:pt>
                <c:pt idx="4197">
                  <c:v>4.1970000000000027</c:v>
                </c:pt>
                <c:pt idx="4198">
                  <c:v>4.1980000000000359</c:v>
                </c:pt>
                <c:pt idx="4199">
                  <c:v>4.1990000000000123</c:v>
                </c:pt>
                <c:pt idx="4200">
                  <c:v>4.2000000000000455</c:v>
                </c:pt>
                <c:pt idx="4201">
                  <c:v>4.2010000000000218</c:v>
                </c:pt>
                <c:pt idx="4202">
                  <c:v>4.2019999999999982</c:v>
                </c:pt>
                <c:pt idx="4203">
                  <c:v>4.2030000000000314</c:v>
                </c:pt>
                <c:pt idx="4204">
                  <c:v>4.2040000000000077</c:v>
                </c:pt>
                <c:pt idx="4205">
                  <c:v>4.2050000000000409</c:v>
                </c:pt>
                <c:pt idx="4206">
                  <c:v>4.2060000000000173</c:v>
                </c:pt>
                <c:pt idx="4207">
                  <c:v>4.2069999999999936</c:v>
                </c:pt>
                <c:pt idx="4208">
                  <c:v>4.2080000000000268</c:v>
                </c:pt>
                <c:pt idx="4209">
                  <c:v>4.2090000000000032</c:v>
                </c:pt>
                <c:pt idx="4210">
                  <c:v>4.2100000000000364</c:v>
                </c:pt>
                <c:pt idx="4211">
                  <c:v>4.2110000000000127</c:v>
                </c:pt>
                <c:pt idx="4212">
                  <c:v>4.2120000000000459</c:v>
                </c:pt>
                <c:pt idx="4213">
                  <c:v>4.2130000000000223</c:v>
                </c:pt>
                <c:pt idx="4214">
                  <c:v>4.2139999999999986</c:v>
                </c:pt>
                <c:pt idx="4215">
                  <c:v>4.2150000000000318</c:v>
                </c:pt>
                <c:pt idx="4216">
                  <c:v>4.2160000000000082</c:v>
                </c:pt>
                <c:pt idx="4217">
                  <c:v>4.2170000000000414</c:v>
                </c:pt>
                <c:pt idx="4218">
                  <c:v>4.2180000000000177</c:v>
                </c:pt>
                <c:pt idx="4219">
                  <c:v>4.2189999999999941</c:v>
                </c:pt>
                <c:pt idx="4220">
                  <c:v>4.2200000000000273</c:v>
                </c:pt>
                <c:pt idx="4221">
                  <c:v>4.2210000000000036</c:v>
                </c:pt>
                <c:pt idx="4222">
                  <c:v>4.2220000000000368</c:v>
                </c:pt>
                <c:pt idx="4223">
                  <c:v>4.2230000000000132</c:v>
                </c:pt>
                <c:pt idx="4224">
                  <c:v>4.2240000000000464</c:v>
                </c:pt>
                <c:pt idx="4225">
                  <c:v>4.2250000000000227</c:v>
                </c:pt>
                <c:pt idx="4226">
                  <c:v>4.2259999999999991</c:v>
                </c:pt>
                <c:pt idx="4227">
                  <c:v>4.2270000000000323</c:v>
                </c:pt>
                <c:pt idx="4228">
                  <c:v>4.2280000000000086</c:v>
                </c:pt>
                <c:pt idx="4229">
                  <c:v>4.2290000000000418</c:v>
                </c:pt>
                <c:pt idx="4230">
                  <c:v>4.2300000000000182</c:v>
                </c:pt>
                <c:pt idx="4231">
                  <c:v>4.2309999999999945</c:v>
                </c:pt>
                <c:pt idx="4232">
                  <c:v>4.2320000000000277</c:v>
                </c:pt>
                <c:pt idx="4233">
                  <c:v>4.2330000000000041</c:v>
                </c:pt>
                <c:pt idx="4234">
                  <c:v>4.2340000000000373</c:v>
                </c:pt>
                <c:pt idx="4235">
                  <c:v>4.2350000000000136</c:v>
                </c:pt>
                <c:pt idx="4236">
                  <c:v>4.23599999999999</c:v>
                </c:pt>
                <c:pt idx="4237">
                  <c:v>4.2370000000000232</c:v>
                </c:pt>
                <c:pt idx="4238">
                  <c:v>4.2379999999999995</c:v>
                </c:pt>
                <c:pt idx="4239">
                  <c:v>4.2390000000000327</c:v>
                </c:pt>
                <c:pt idx="4240">
                  <c:v>4.2400000000000091</c:v>
                </c:pt>
                <c:pt idx="4241">
                  <c:v>4.2410000000000423</c:v>
                </c:pt>
                <c:pt idx="4242">
                  <c:v>4.2420000000000186</c:v>
                </c:pt>
                <c:pt idx="4243">
                  <c:v>4.242999999999995</c:v>
                </c:pt>
                <c:pt idx="4244">
                  <c:v>4.2440000000000282</c:v>
                </c:pt>
                <c:pt idx="4245">
                  <c:v>4.2450000000000045</c:v>
                </c:pt>
                <c:pt idx="4246">
                  <c:v>4.2460000000000377</c:v>
                </c:pt>
                <c:pt idx="4247">
                  <c:v>4.2470000000000141</c:v>
                </c:pt>
                <c:pt idx="4248">
                  <c:v>4.2479999999999905</c:v>
                </c:pt>
                <c:pt idx="4249">
                  <c:v>4.2490000000000236</c:v>
                </c:pt>
                <c:pt idx="4250">
                  <c:v>4.25</c:v>
                </c:pt>
                <c:pt idx="4251">
                  <c:v>4.2510000000000332</c:v>
                </c:pt>
                <c:pt idx="4252">
                  <c:v>4.2520000000000095</c:v>
                </c:pt>
                <c:pt idx="4253">
                  <c:v>4.2530000000000427</c:v>
                </c:pt>
                <c:pt idx="4254">
                  <c:v>4.2540000000000191</c:v>
                </c:pt>
                <c:pt idx="4255">
                  <c:v>4.2549999999999955</c:v>
                </c:pt>
                <c:pt idx="4256">
                  <c:v>4.2560000000000286</c:v>
                </c:pt>
                <c:pt idx="4257">
                  <c:v>4.257000000000005</c:v>
                </c:pt>
                <c:pt idx="4258">
                  <c:v>4.2580000000000382</c:v>
                </c:pt>
                <c:pt idx="4259">
                  <c:v>4.2590000000000146</c:v>
                </c:pt>
                <c:pt idx="4260">
                  <c:v>4.2599999999999909</c:v>
                </c:pt>
                <c:pt idx="4261">
                  <c:v>4.2610000000000241</c:v>
                </c:pt>
                <c:pt idx="4262">
                  <c:v>4.2620000000000005</c:v>
                </c:pt>
                <c:pt idx="4263">
                  <c:v>4.2630000000000337</c:v>
                </c:pt>
                <c:pt idx="4264">
                  <c:v>4.26400000000001</c:v>
                </c:pt>
                <c:pt idx="4265">
                  <c:v>4.2650000000000432</c:v>
                </c:pt>
                <c:pt idx="4266">
                  <c:v>4.2660000000000196</c:v>
                </c:pt>
                <c:pt idx="4267">
                  <c:v>4.2669999999999959</c:v>
                </c:pt>
                <c:pt idx="4268">
                  <c:v>4.2680000000000291</c:v>
                </c:pt>
                <c:pt idx="4269">
                  <c:v>4.2690000000000055</c:v>
                </c:pt>
                <c:pt idx="4270">
                  <c:v>4.2700000000000387</c:v>
                </c:pt>
                <c:pt idx="4271">
                  <c:v>4.271000000000015</c:v>
                </c:pt>
                <c:pt idx="4272">
                  <c:v>4.2719999999999914</c:v>
                </c:pt>
                <c:pt idx="4273">
                  <c:v>4.2730000000000246</c:v>
                </c:pt>
                <c:pt idx="4274">
                  <c:v>4.2740000000000009</c:v>
                </c:pt>
                <c:pt idx="4275">
                  <c:v>4.2750000000000341</c:v>
                </c:pt>
                <c:pt idx="4276">
                  <c:v>4.2760000000000105</c:v>
                </c:pt>
                <c:pt idx="4277">
                  <c:v>4.2770000000000437</c:v>
                </c:pt>
                <c:pt idx="4278">
                  <c:v>4.27800000000002</c:v>
                </c:pt>
                <c:pt idx="4279">
                  <c:v>4.2789999999999964</c:v>
                </c:pt>
                <c:pt idx="4280">
                  <c:v>4.2800000000000296</c:v>
                </c:pt>
                <c:pt idx="4281">
                  <c:v>4.2810000000000059</c:v>
                </c:pt>
                <c:pt idx="4282">
                  <c:v>4.2820000000000391</c:v>
                </c:pt>
                <c:pt idx="4283">
                  <c:v>4.2830000000000155</c:v>
                </c:pt>
                <c:pt idx="4284">
                  <c:v>4.2839999999999918</c:v>
                </c:pt>
                <c:pt idx="4285">
                  <c:v>4.285000000000025</c:v>
                </c:pt>
                <c:pt idx="4286">
                  <c:v>4.2860000000000014</c:v>
                </c:pt>
                <c:pt idx="4287">
                  <c:v>4.2870000000000346</c:v>
                </c:pt>
                <c:pt idx="4288">
                  <c:v>4.2880000000000109</c:v>
                </c:pt>
                <c:pt idx="4289">
                  <c:v>4.2890000000000441</c:v>
                </c:pt>
                <c:pt idx="4290">
                  <c:v>4.2900000000000205</c:v>
                </c:pt>
                <c:pt idx="4291">
                  <c:v>4.2909999999999968</c:v>
                </c:pt>
                <c:pt idx="4292">
                  <c:v>4.29200000000003</c:v>
                </c:pt>
                <c:pt idx="4293">
                  <c:v>4.2930000000000064</c:v>
                </c:pt>
                <c:pt idx="4294">
                  <c:v>4.2940000000000396</c:v>
                </c:pt>
                <c:pt idx="4295">
                  <c:v>4.2950000000000159</c:v>
                </c:pt>
                <c:pt idx="4296">
                  <c:v>4.2959999999999923</c:v>
                </c:pt>
                <c:pt idx="4297">
                  <c:v>4.2970000000000255</c:v>
                </c:pt>
                <c:pt idx="4298">
                  <c:v>4.2980000000000018</c:v>
                </c:pt>
                <c:pt idx="4299">
                  <c:v>4.299000000000035</c:v>
                </c:pt>
                <c:pt idx="4300">
                  <c:v>4.3000000000000114</c:v>
                </c:pt>
                <c:pt idx="4301">
                  <c:v>4.3010000000000446</c:v>
                </c:pt>
                <c:pt idx="4302">
                  <c:v>4.3020000000000209</c:v>
                </c:pt>
                <c:pt idx="4303">
                  <c:v>4.3029999999999973</c:v>
                </c:pt>
                <c:pt idx="4304">
                  <c:v>4.3040000000000305</c:v>
                </c:pt>
                <c:pt idx="4305">
                  <c:v>4.3050000000000068</c:v>
                </c:pt>
                <c:pt idx="4306">
                  <c:v>4.30600000000004</c:v>
                </c:pt>
                <c:pt idx="4307">
                  <c:v>4.3070000000000164</c:v>
                </c:pt>
                <c:pt idx="4308">
                  <c:v>4.3079999999999927</c:v>
                </c:pt>
                <c:pt idx="4309">
                  <c:v>4.3090000000000259</c:v>
                </c:pt>
                <c:pt idx="4310">
                  <c:v>4.3100000000000023</c:v>
                </c:pt>
                <c:pt idx="4311">
                  <c:v>4.3110000000000355</c:v>
                </c:pt>
                <c:pt idx="4312">
                  <c:v>4.3120000000000118</c:v>
                </c:pt>
                <c:pt idx="4313">
                  <c:v>4.313000000000045</c:v>
                </c:pt>
                <c:pt idx="4314">
                  <c:v>4.3140000000000214</c:v>
                </c:pt>
                <c:pt idx="4315">
                  <c:v>4.3149999999999977</c:v>
                </c:pt>
                <c:pt idx="4316">
                  <c:v>4.3160000000000309</c:v>
                </c:pt>
                <c:pt idx="4317">
                  <c:v>4.3170000000000073</c:v>
                </c:pt>
                <c:pt idx="4318">
                  <c:v>4.3180000000000405</c:v>
                </c:pt>
                <c:pt idx="4319">
                  <c:v>4.3190000000000168</c:v>
                </c:pt>
                <c:pt idx="4320">
                  <c:v>4.3199999999999932</c:v>
                </c:pt>
                <c:pt idx="4321">
                  <c:v>4.3210000000000264</c:v>
                </c:pt>
                <c:pt idx="4322">
                  <c:v>4.3220000000000027</c:v>
                </c:pt>
                <c:pt idx="4323">
                  <c:v>4.3230000000000359</c:v>
                </c:pt>
                <c:pt idx="4324">
                  <c:v>4.3240000000000123</c:v>
                </c:pt>
                <c:pt idx="4325">
                  <c:v>4.3250000000000455</c:v>
                </c:pt>
                <c:pt idx="4326">
                  <c:v>4.3260000000000218</c:v>
                </c:pt>
                <c:pt idx="4327">
                  <c:v>4.3269999999999982</c:v>
                </c:pt>
                <c:pt idx="4328">
                  <c:v>4.3280000000000314</c:v>
                </c:pt>
                <c:pt idx="4329">
                  <c:v>4.3290000000000077</c:v>
                </c:pt>
                <c:pt idx="4330">
                  <c:v>4.3300000000000409</c:v>
                </c:pt>
                <c:pt idx="4331">
                  <c:v>4.3310000000000173</c:v>
                </c:pt>
                <c:pt idx="4332">
                  <c:v>4.3319999999999936</c:v>
                </c:pt>
                <c:pt idx="4333">
                  <c:v>4.3330000000000268</c:v>
                </c:pt>
                <c:pt idx="4334">
                  <c:v>4.3340000000000032</c:v>
                </c:pt>
                <c:pt idx="4335">
                  <c:v>4.3350000000000364</c:v>
                </c:pt>
                <c:pt idx="4336">
                  <c:v>4.3360000000000127</c:v>
                </c:pt>
                <c:pt idx="4337">
                  <c:v>4.3370000000000459</c:v>
                </c:pt>
                <c:pt idx="4338">
                  <c:v>4.3380000000000223</c:v>
                </c:pt>
                <c:pt idx="4339">
                  <c:v>4.3389999999999986</c:v>
                </c:pt>
                <c:pt idx="4340">
                  <c:v>4.3400000000000318</c:v>
                </c:pt>
                <c:pt idx="4341">
                  <c:v>4.3410000000000082</c:v>
                </c:pt>
                <c:pt idx="4342">
                  <c:v>4.3420000000000414</c:v>
                </c:pt>
                <c:pt idx="4343">
                  <c:v>4.3430000000000177</c:v>
                </c:pt>
                <c:pt idx="4344">
                  <c:v>4.3439999999999941</c:v>
                </c:pt>
                <c:pt idx="4345">
                  <c:v>4.3450000000000273</c:v>
                </c:pt>
                <c:pt idx="4346">
                  <c:v>4.3460000000000036</c:v>
                </c:pt>
                <c:pt idx="4347">
                  <c:v>4.3470000000000368</c:v>
                </c:pt>
                <c:pt idx="4348">
                  <c:v>4.3480000000000132</c:v>
                </c:pt>
                <c:pt idx="4349">
                  <c:v>4.3490000000000464</c:v>
                </c:pt>
                <c:pt idx="4350">
                  <c:v>4.3500000000000227</c:v>
                </c:pt>
                <c:pt idx="4351">
                  <c:v>4.3509999999999991</c:v>
                </c:pt>
                <c:pt idx="4352">
                  <c:v>4.3520000000000323</c:v>
                </c:pt>
                <c:pt idx="4353">
                  <c:v>4.3530000000000086</c:v>
                </c:pt>
                <c:pt idx="4354">
                  <c:v>4.3540000000000418</c:v>
                </c:pt>
                <c:pt idx="4355">
                  <c:v>4.3550000000000182</c:v>
                </c:pt>
                <c:pt idx="4356">
                  <c:v>4.3559999999999945</c:v>
                </c:pt>
                <c:pt idx="4357">
                  <c:v>4.3570000000000277</c:v>
                </c:pt>
                <c:pt idx="4358">
                  <c:v>4.3580000000000041</c:v>
                </c:pt>
                <c:pt idx="4359">
                  <c:v>4.3590000000000373</c:v>
                </c:pt>
                <c:pt idx="4360">
                  <c:v>4.3600000000000136</c:v>
                </c:pt>
                <c:pt idx="4361">
                  <c:v>4.36099999999999</c:v>
                </c:pt>
                <c:pt idx="4362">
                  <c:v>4.3620000000000232</c:v>
                </c:pt>
                <c:pt idx="4363">
                  <c:v>4.3629999999999995</c:v>
                </c:pt>
                <c:pt idx="4364">
                  <c:v>4.3640000000000327</c:v>
                </c:pt>
                <c:pt idx="4365">
                  <c:v>4.3650000000000091</c:v>
                </c:pt>
                <c:pt idx="4366">
                  <c:v>4.3660000000000423</c:v>
                </c:pt>
                <c:pt idx="4367">
                  <c:v>4.3670000000000186</c:v>
                </c:pt>
                <c:pt idx="4368">
                  <c:v>4.367999999999995</c:v>
                </c:pt>
                <c:pt idx="4369">
                  <c:v>4.3690000000000282</c:v>
                </c:pt>
                <c:pt idx="4370">
                  <c:v>4.3700000000000045</c:v>
                </c:pt>
                <c:pt idx="4371">
                  <c:v>4.3710000000000377</c:v>
                </c:pt>
                <c:pt idx="4372">
                  <c:v>4.3720000000000141</c:v>
                </c:pt>
                <c:pt idx="4373">
                  <c:v>4.3729999999999905</c:v>
                </c:pt>
                <c:pt idx="4374">
                  <c:v>4.3740000000000236</c:v>
                </c:pt>
                <c:pt idx="4375">
                  <c:v>4.375</c:v>
                </c:pt>
                <c:pt idx="4376">
                  <c:v>4.3760000000000332</c:v>
                </c:pt>
                <c:pt idx="4377">
                  <c:v>4.3770000000000095</c:v>
                </c:pt>
                <c:pt idx="4378">
                  <c:v>4.3780000000000427</c:v>
                </c:pt>
                <c:pt idx="4379">
                  <c:v>4.3790000000000191</c:v>
                </c:pt>
                <c:pt idx="4380">
                  <c:v>4.3799999999999955</c:v>
                </c:pt>
                <c:pt idx="4381">
                  <c:v>4.3810000000000286</c:v>
                </c:pt>
                <c:pt idx="4382">
                  <c:v>4.382000000000005</c:v>
                </c:pt>
                <c:pt idx="4383">
                  <c:v>4.3830000000000382</c:v>
                </c:pt>
                <c:pt idx="4384">
                  <c:v>4.3840000000000146</c:v>
                </c:pt>
                <c:pt idx="4385">
                  <c:v>4.3849999999999909</c:v>
                </c:pt>
                <c:pt idx="4386">
                  <c:v>4.3860000000000241</c:v>
                </c:pt>
                <c:pt idx="4387">
                  <c:v>4.3870000000000005</c:v>
                </c:pt>
                <c:pt idx="4388">
                  <c:v>4.3880000000000337</c:v>
                </c:pt>
                <c:pt idx="4389">
                  <c:v>4.38900000000001</c:v>
                </c:pt>
                <c:pt idx="4390">
                  <c:v>4.3900000000000432</c:v>
                </c:pt>
                <c:pt idx="4391">
                  <c:v>4.3910000000000196</c:v>
                </c:pt>
                <c:pt idx="4392">
                  <c:v>4.3919999999999959</c:v>
                </c:pt>
                <c:pt idx="4393">
                  <c:v>4.3930000000000291</c:v>
                </c:pt>
                <c:pt idx="4394">
                  <c:v>4.3940000000000055</c:v>
                </c:pt>
                <c:pt idx="4395">
                  <c:v>4.3950000000000387</c:v>
                </c:pt>
                <c:pt idx="4396">
                  <c:v>4.396000000000015</c:v>
                </c:pt>
                <c:pt idx="4397">
                  <c:v>4.3969999999999914</c:v>
                </c:pt>
                <c:pt idx="4398">
                  <c:v>4.3980000000000246</c:v>
                </c:pt>
                <c:pt idx="4399">
                  <c:v>4.3990000000000009</c:v>
                </c:pt>
                <c:pt idx="4400">
                  <c:v>4.4000000000000341</c:v>
                </c:pt>
                <c:pt idx="4401">
                  <c:v>4.4010000000000105</c:v>
                </c:pt>
                <c:pt idx="4402">
                  <c:v>4.4020000000000437</c:v>
                </c:pt>
                <c:pt idx="4403">
                  <c:v>4.40300000000002</c:v>
                </c:pt>
                <c:pt idx="4404">
                  <c:v>4.4039999999999964</c:v>
                </c:pt>
                <c:pt idx="4405">
                  <c:v>4.4050000000000296</c:v>
                </c:pt>
                <c:pt idx="4406">
                  <c:v>4.4060000000000059</c:v>
                </c:pt>
                <c:pt idx="4407">
                  <c:v>4.4070000000000391</c:v>
                </c:pt>
                <c:pt idx="4408">
                  <c:v>4.4080000000000155</c:v>
                </c:pt>
                <c:pt idx="4409">
                  <c:v>4.4089999999999918</c:v>
                </c:pt>
                <c:pt idx="4410">
                  <c:v>4.410000000000025</c:v>
                </c:pt>
                <c:pt idx="4411">
                  <c:v>4.4110000000000014</c:v>
                </c:pt>
                <c:pt idx="4412">
                  <c:v>4.4120000000000346</c:v>
                </c:pt>
                <c:pt idx="4413">
                  <c:v>4.4130000000000109</c:v>
                </c:pt>
                <c:pt idx="4414">
                  <c:v>4.4140000000000441</c:v>
                </c:pt>
                <c:pt idx="4415">
                  <c:v>4.4150000000000205</c:v>
                </c:pt>
                <c:pt idx="4416">
                  <c:v>4.4159999999999968</c:v>
                </c:pt>
                <c:pt idx="4417">
                  <c:v>4.41700000000003</c:v>
                </c:pt>
                <c:pt idx="4418">
                  <c:v>4.4180000000000064</c:v>
                </c:pt>
                <c:pt idx="4419">
                  <c:v>4.4190000000000396</c:v>
                </c:pt>
                <c:pt idx="4420">
                  <c:v>4.4200000000000159</c:v>
                </c:pt>
                <c:pt idx="4421">
                  <c:v>4.4209999999999923</c:v>
                </c:pt>
                <c:pt idx="4422">
                  <c:v>4.4220000000000255</c:v>
                </c:pt>
                <c:pt idx="4423">
                  <c:v>4.4230000000000018</c:v>
                </c:pt>
                <c:pt idx="4424">
                  <c:v>4.424000000000035</c:v>
                </c:pt>
                <c:pt idx="4425">
                  <c:v>4.4250000000000114</c:v>
                </c:pt>
                <c:pt idx="4426">
                  <c:v>4.4260000000000446</c:v>
                </c:pt>
                <c:pt idx="4427">
                  <c:v>4.4270000000000209</c:v>
                </c:pt>
                <c:pt idx="4428">
                  <c:v>4.4279999999999973</c:v>
                </c:pt>
                <c:pt idx="4429">
                  <c:v>4.4290000000000305</c:v>
                </c:pt>
                <c:pt idx="4430">
                  <c:v>4.4300000000000068</c:v>
                </c:pt>
                <c:pt idx="4431">
                  <c:v>4.43100000000004</c:v>
                </c:pt>
                <c:pt idx="4432">
                  <c:v>4.4320000000000164</c:v>
                </c:pt>
                <c:pt idx="4433">
                  <c:v>4.4329999999999927</c:v>
                </c:pt>
                <c:pt idx="4434">
                  <c:v>4.4340000000000259</c:v>
                </c:pt>
                <c:pt idx="4435">
                  <c:v>4.4350000000000023</c:v>
                </c:pt>
                <c:pt idx="4436">
                  <c:v>4.4360000000000355</c:v>
                </c:pt>
                <c:pt idx="4437">
                  <c:v>4.4370000000000118</c:v>
                </c:pt>
                <c:pt idx="4438">
                  <c:v>4.438000000000045</c:v>
                </c:pt>
                <c:pt idx="4439">
                  <c:v>4.4390000000000214</c:v>
                </c:pt>
                <c:pt idx="4440">
                  <c:v>4.4399999999999977</c:v>
                </c:pt>
                <c:pt idx="4441">
                  <c:v>4.4410000000000309</c:v>
                </c:pt>
                <c:pt idx="4442">
                  <c:v>4.4420000000000073</c:v>
                </c:pt>
                <c:pt idx="4443">
                  <c:v>4.4430000000000405</c:v>
                </c:pt>
                <c:pt idx="4444">
                  <c:v>4.4440000000000168</c:v>
                </c:pt>
                <c:pt idx="4445">
                  <c:v>4.4449999999999932</c:v>
                </c:pt>
                <c:pt idx="4446">
                  <c:v>4.4460000000000264</c:v>
                </c:pt>
                <c:pt idx="4447">
                  <c:v>4.4470000000000027</c:v>
                </c:pt>
                <c:pt idx="4448">
                  <c:v>4.4480000000000359</c:v>
                </c:pt>
                <c:pt idx="4449">
                  <c:v>4.4490000000000123</c:v>
                </c:pt>
                <c:pt idx="4450">
                  <c:v>4.4500000000000455</c:v>
                </c:pt>
                <c:pt idx="4451">
                  <c:v>4.4510000000000218</c:v>
                </c:pt>
                <c:pt idx="4452">
                  <c:v>4.4519999999999982</c:v>
                </c:pt>
                <c:pt idx="4453">
                  <c:v>4.4530000000000314</c:v>
                </c:pt>
                <c:pt idx="4454">
                  <c:v>4.4540000000000077</c:v>
                </c:pt>
                <c:pt idx="4455">
                  <c:v>4.4550000000000409</c:v>
                </c:pt>
                <c:pt idx="4456">
                  <c:v>4.4560000000000173</c:v>
                </c:pt>
                <c:pt idx="4457">
                  <c:v>4.4569999999999936</c:v>
                </c:pt>
                <c:pt idx="4458">
                  <c:v>4.4580000000000268</c:v>
                </c:pt>
                <c:pt idx="4459">
                  <c:v>4.4590000000000032</c:v>
                </c:pt>
                <c:pt idx="4460">
                  <c:v>4.4600000000000364</c:v>
                </c:pt>
                <c:pt idx="4461">
                  <c:v>4.4610000000000127</c:v>
                </c:pt>
                <c:pt idx="4462">
                  <c:v>4.4620000000000459</c:v>
                </c:pt>
                <c:pt idx="4463">
                  <c:v>4.4630000000000223</c:v>
                </c:pt>
                <c:pt idx="4464">
                  <c:v>4.4639999999999986</c:v>
                </c:pt>
                <c:pt idx="4465">
                  <c:v>4.4650000000000318</c:v>
                </c:pt>
                <c:pt idx="4466">
                  <c:v>4.4660000000000082</c:v>
                </c:pt>
                <c:pt idx="4467">
                  <c:v>4.4670000000000414</c:v>
                </c:pt>
                <c:pt idx="4468">
                  <c:v>4.4680000000000177</c:v>
                </c:pt>
                <c:pt idx="4469">
                  <c:v>4.4689999999999941</c:v>
                </c:pt>
                <c:pt idx="4470">
                  <c:v>4.4700000000000273</c:v>
                </c:pt>
                <c:pt idx="4471">
                  <c:v>4.4710000000000036</c:v>
                </c:pt>
                <c:pt idx="4472">
                  <c:v>4.4720000000000368</c:v>
                </c:pt>
                <c:pt idx="4473">
                  <c:v>4.4730000000000132</c:v>
                </c:pt>
                <c:pt idx="4474">
                  <c:v>4.4740000000000464</c:v>
                </c:pt>
                <c:pt idx="4475">
                  <c:v>4.4750000000000227</c:v>
                </c:pt>
                <c:pt idx="4476">
                  <c:v>4.4759999999999991</c:v>
                </c:pt>
                <c:pt idx="4477">
                  <c:v>4.4770000000000323</c:v>
                </c:pt>
                <c:pt idx="4478">
                  <c:v>4.4780000000000086</c:v>
                </c:pt>
                <c:pt idx="4479">
                  <c:v>4.4790000000000418</c:v>
                </c:pt>
                <c:pt idx="4480">
                  <c:v>4.4800000000000182</c:v>
                </c:pt>
                <c:pt idx="4481">
                  <c:v>4.4809999999999945</c:v>
                </c:pt>
                <c:pt idx="4482">
                  <c:v>4.4820000000000277</c:v>
                </c:pt>
                <c:pt idx="4483">
                  <c:v>4.4830000000000041</c:v>
                </c:pt>
                <c:pt idx="4484">
                  <c:v>4.4840000000000373</c:v>
                </c:pt>
                <c:pt idx="4485">
                  <c:v>4.4850000000000136</c:v>
                </c:pt>
                <c:pt idx="4486">
                  <c:v>4.48599999999999</c:v>
                </c:pt>
                <c:pt idx="4487">
                  <c:v>4.4870000000000232</c:v>
                </c:pt>
                <c:pt idx="4488">
                  <c:v>4.4879999999999995</c:v>
                </c:pt>
                <c:pt idx="4489">
                  <c:v>4.4890000000000327</c:v>
                </c:pt>
                <c:pt idx="4490">
                  <c:v>4.4900000000000091</c:v>
                </c:pt>
                <c:pt idx="4491">
                  <c:v>4.4910000000000423</c:v>
                </c:pt>
                <c:pt idx="4492">
                  <c:v>4.4920000000000186</c:v>
                </c:pt>
                <c:pt idx="4493">
                  <c:v>4.492999999999995</c:v>
                </c:pt>
                <c:pt idx="4494">
                  <c:v>4.4940000000000282</c:v>
                </c:pt>
                <c:pt idx="4495">
                  <c:v>4.4950000000000045</c:v>
                </c:pt>
                <c:pt idx="4496">
                  <c:v>4.4960000000000377</c:v>
                </c:pt>
                <c:pt idx="4497">
                  <c:v>4.4970000000000141</c:v>
                </c:pt>
                <c:pt idx="4498">
                  <c:v>4.4979999999999905</c:v>
                </c:pt>
                <c:pt idx="4499">
                  <c:v>4.4990000000000236</c:v>
                </c:pt>
                <c:pt idx="4500">
                  <c:v>4.5</c:v>
                </c:pt>
                <c:pt idx="4501">
                  <c:v>4.5010000000000332</c:v>
                </c:pt>
                <c:pt idx="4502">
                  <c:v>4.5020000000000095</c:v>
                </c:pt>
                <c:pt idx="4503">
                  <c:v>4.5030000000000427</c:v>
                </c:pt>
                <c:pt idx="4504">
                  <c:v>4.5040000000000191</c:v>
                </c:pt>
                <c:pt idx="4505">
                  <c:v>4.5049999999999955</c:v>
                </c:pt>
                <c:pt idx="4506">
                  <c:v>4.5060000000000286</c:v>
                </c:pt>
                <c:pt idx="4507">
                  <c:v>4.507000000000005</c:v>
                </c:pt>
                <c:pt idx="4508">
                  <c:v>4.5080000000000382</c:v>
                </c:pt>
                <c:pt idx="4509">
                  <c:v>4.5090000000000146</c:v>
                </c:pt>
                <c:pt idx="4510">
                  <c:v>4.5099999999999909</c:v>
                </c:pt>
                <c:pt idx="4511">
                  <c:v>4.5110000000000241</c:v>
                </c:pt>
                <c:pt idx="4512">
                  <c:v>4.5120000000000005</c:v>
                </c:pt>
                <c:pt idx="4513">
                  <c:v>4.5130000000000337</c:v>
                </c:pt>
                <c:pt idx="4514">
                  <c:v>4.51400000000001</c:v>
                </c:pt>
                <c:pt idx="4515">
                  <c:v>4.5150000000000432</c:v>
                </c:pt>
                <c:pt idx="4516">
                  <c:v>4.5160000000000196</c:v>
                </c:pt>
                <c:pt idx="4517">
                  <c:v>4.5169999999999959</c:v>
                </c:pt>
                <c:pt idx="4518">
                  <c:v>4.5180000000000291</c:v>
                </c:pt>
                <c:pt idx="4519">
                  <c:v>4.5190000000000055</c:v>
                </c:pt>
                <c:pt idx="4520">
                  <c:v>4.5200000000000387</c:v>
                </c:pt>
                <c:pt idx="4521">
                  <c:v>4.521000000000015</c:v>
                </c:pt>
                <c:pt idx="4522">
                  <c:v>4.5219999999999914</c:v>
                </c:pt>
                <c:pt idx="4523">
                  <c:v>4.5230000000000246</c:v>
                </c:pt>
                <c:pt idx="4524">
                  <c:v>4.5240000000000009</c:v>
                </c:pt>
                <c:pt idx="4525">
                  <c:v>4.5250000000000341</c:v>
                </c:pt>
                <c:pt idx="4526">
                  <c:v>4.5260000000000105</c:v>
                </c:pt>
                <c:pt idx="4527">
                  <c:v>4.5270000000000437</c:v>
                </c:pt>
                <c:pt idx="4528">
                  <c:v>4.52800000000002</c:v>
                </c:pt>
                <c:pt idx="4529">
                  <c:v>4.5289999999999964</c:v>
                </c:pt>
                <c:pt idx="4530">
                  <c:v>4.5300000000000296</c:v>
                </c:pt>
                <c:pt idx="4531">
                  <c:v>4.5310000000000059</c:v>
                </c:pt>
                <c:pt idx="4532">
                  <c:v>4.5320000000000391</c:v>
                </c:pt>
                <c:pt idx="4533">
                  <c:v>4.5330000000000155</c:v>
                </c:pt>
                <c:pt idx="4534">
                  <c:v>4.5339999999999918</c:v>
                </c:pt>
                <c:pt idx="4535">
                  <c:v>4.535000000000025</c:v>
                </c:pt>
                <c:pt idx="4536">
                  <c:v>4.5360000000000014</c:v>
                </c:pt>
                <c:pt idx="4537">
                  <c:v>4.5370000000000346</c:v>
                </c:pt>
                <c:pt idx="4538">
                  <c:v>4.5380000000000109</c:v>
                </c:pt>
                <c:pt idx="4539">
                  <c:v>4.5390000000000441</c:v>
                </c:pt>
                <c:pt idx="4540">
                  <c:v>4.5400000000000205</c:v>
                </c:pt>
                <c:pt idx="4541">
                  <c:v>4.5409999999999968</c:v>
                </c:pt>
                <c:pt idx="4542">
                  <c:v>4.54200000000003</c:v>
                </c:pt>
                <c:pt idx="4543">
                  <c:v>4.5430000000000064</c:v>
                </c:pt>
                <c:pt idx="4544">
                  <c:v>4.5440000000000396</c:v>
                </c:pt>
                <c:pt idx="4545">
                  <c:v>4.5450000000000159</c:v>
                </c:pt>
                <c:pt idx="4546">
                  <c:v>4.5459999999999923</c:v>
                </c:pt>
                <c:pt idx="4547">
                  <c:v>4.5470000000000255</c:v>
                </c:pt>
                <c:pt idx="4548">
                  <c:v>4.5480000000000018</c:v>
                </c:pt>
                <c:pt idx="4549">
                  <c:v>4.549000000000035</c:v>
                </c:pt>
                <c:pt idx="4550">
                  <c:v>4.5500000000000114</c:v>
                </c:pt>
                <c:pt idx="4551">
                  <c:v>4.5510000000000446</c:v>
                </c:pt>
                <c:pt idx="4552">
                  <c:v>4.5520000000000209</c:v>
                </c:pt>
                <c:pt idx="4553">
                  <c:v>4.5529999999999973</c:v>
                </c:pt>
                <c:pt idx="4554">
                  <c:v>4.5540000000000305</c:v>
                </c:pt>
                <c:pt idx="4555">
                  <c:v>4.5550000000000068</c:v>
                </c:pt>
                <c:pt idx="4556">
                  <c:v>4.55600000000004</c:v>
                </c:pt>
                <c:pt idx="4557">
                  <c:v>4.5570000000000164</c:v>
                </c:pt>
                <c:pt idx="4558">
                  <c:v>4.5579999999999927</c:v>
                </c:pt>
                <c:pt idx="4559">
                  <c:v>4.5590000000000259</c:v>
                </c:pt>
                <c:pt idx="4560">
                  <c:v>4.5600000000000023</c:v>
                </c:pt>
                <c:pt idx="4561">
                  <c:v>4.5610000000000355</c:v>
                </c:pt>
                <c:pt idx="4562">
                  <c:v>4.5620000000000118</c:v>
                </c:pt>
                <c:pt idx="4563">
                  <c:v>4.563000000000045</c:v>
                </c:pt>
                <c:pt idx="4564">
                  <c:v>4.5640000000000214</c:v>
                </c:pt>
                <c:pt idx="4565">
                  <c:v>4.5649999999999977</c:v>
                </c:pt>
                <c:pt idx="4566">
                  <c:v>4.5660000000000309</c:v>
                </c:pt>
                <c:pt idx="4567">
                  <c:v>4.5670000000000073</c:v>
                </c:pt>
                <c:pt idx="4568">
                  <c:v>4.5680000000000405</c:v>
                </c:pt>
                <c:pt idx="4569">
                  <c:v>4.5690000000000168</c:v>
                </c:pt>
                <c:pt idx="4570">
                  <c:v>4.5699999999999932</c:v>
                </c:pt>
                <c:pt idx="4571">
                  <c:v>4.5710000000000264</c:v>
                </c:pt>
                <c:pt idx="4572">
                  <c:v>4.5720000000000027</c:v>
                </c:pt>
                <c:pt idx="4573">
                  <c:v>4.5730000000000359</c:v>
                </c:pt>
                <c:pt idx="4574">
                  <c:v>4.5740000000000123</c:v>
                </c:pt>
                <c:pt idx="4575">
                  <c:v>4.5750000000000455</c:v>
                </c:pt>
                <c:pt idx="4576">
                  <c:v>4.5760000000000218</c:v>
                </c:pt>
                <c:pt idx="4577">
                  <c:v>4.5769999999999982</c:v>
                </c:pt>
                <c:pt idx="4578">
                  <c:v>4.5780000000000314</c:v>
                </c:pt>
                <c:pt idx="4579">
                  <c:v>4.5790000000000077</c:v>
                </c:pt>
                <c:pt idx="4580">
                  <c:v>4.5800000000000409</c:v>
                </c:pt>
                <c:pt idx="4581">
                  <c:v>4.5810000000000173</c:v>
                </c:pt>
                <c:pt idx="4582">
                  <c:v>4.5819999999999936</c:v>
                </c:pt>
                <c:pt idx="4583">
                  <c:v>4.5830000000000268</c:v>
                </c:pt>
                <c:pt idx="4584">
                  <c:v>4.5840000000000032</c:v>
                </c:pt>
                <c:pt idx="4585">
                  <c:v>4.5850000000000364</c:v>
                </c:pt>
                <c:pt idx="4586">
                  <c:v>4.5860000000000127</c:v>
                </c:pt>
                <c:pt idx="4587">
                  <c:v>4.5870000000000459</c:v>
                </c:pt>
                <c:pt idx="4588">
                  <c:v>4.5880000000000223</c:v>
                </c:pt>
                <c:pt idx="4589">
                  <c:v>4.5889999999999986</c:v>
                </c:pt>
                <c:pt idx="4590">
                  <c:v>4.5900000000000318</c:v>
                </c:pt>
                <c:pt idx="4591">
                  <c:v>4.5910000000000082</c:v>
                </c:pt>
                <c:pt idx="4592">
                  <c:v>4.5920000000000414</c:v>
                </c:pt>
                <c:pt idx="4593">
                  <c:v>4.5930000000000177</c:v>
                </c:pt>
                <c:pt idx="4594">
                  <c:v>4.5939999999999941</c:v>
                </c:pt>
                <c:pt idx="4595">
                  <c:v>4.5950000000000273</c:v>
                </c:pt>
                <c:pt idx="4596">
                  <c:v>4.5960000000000036</c:v>
                </c:pt>
                <c:pt idx="4597">
                  <c:v>4.5970000000000368</c:v>
                </c:pt>
                <c:pt idx="4598">
                  <c:v>4.5980000000000132</c:v>
                </c:pt>
                <c:pt idx="4599">
                  <c:v>4.5990000000000464</c:v>
                </c:pt>
                <c:pt idx="4600">
                  <c:v>4.6000000000000227</c:v>
                </c:pt>
                <c:pt idx="4601">
                  <c:v>4.6009999999999991</c:v>
                </c:pt>
                <c:pt idx="4602">
                  <c:v>4.6020000000000323</c:v>
                </c:pt>
                <c:pt idx="4603">
                  <c:v>4.6030000000000086</c:v>
                </c:pt>
                <c:pt idx="4604">
                  <c:v>4.6040000000000418</c:v>
                </c:pt>
                <c:pt idx="4605">
                  <c:v>4.6050000000000182</c:v>
                </c:pt>
                <c:pt idx="4606">
                  <c:v>4.6059999999999945</c:v>
                </c:pt>
                <c:pt idx="4607">
                  <c:v>4.6070000000000277</c:v>
                </c:pt>
                <c:pt idx="4608">
                  <c:v>4.6080000000000041</c:v>
                </c:pt>
                <c:pt idx="4609">
                  <c:v>4.6090000000000373</c:v>
                </c:pt>
                <c:pt idx="4610">
                  <c:v>4.6100000000000136</c:v>
                </c:pt>
                <c:pt idx="4611">
                  <c:v>4.61099999999999</c:v>
                </c:pt>
                <c:pt idx="4612">
                  <c:v>4.6120000000000232</c:v>
                </c:pt>
                <c:pt idx="4613">
                  <c:v>4.6129999999999995</c:v>
                </c:pt>
                <c:pt idx="4614">
                  <c:v>4.6140000000000327</c:v>
                </c:pt>
                <c:pt idx="4615">
                  <c:v>4.6150000000000091</c:v>
                </c:pt>
                <c:pt idx="4616">
                  <c:v>4.6160000000000423</c:v>
                </c:pt>
                <c:pt idx="4617">
                  <c:v>4.6170000000000186</c:v>
                </c:pt>
                <c:pt idx="4618">
                  <c:v>4.617999999999995</c:v>
                </c:pt>
                <c:pt idx="4619">
                  <c:v>4.6190000000000282</c:v>
                </c:pt>
                <c:pt idx="4620">
                  <c:v>4.6200000000000045</c:v>
                </c:pt>
                <c:pt idx="4621">
                  <c:v>4.6210000000000377</c:v>
                </c:pt>
                <c:pt idx="4622">
                  <c:v>4.6220000000000141</c:v>
                </c:pt>
                <c:pt idx="4623">
                  <c:v>4.6229999999999905</c:v>
                </c:pt>
                <c:pt idx="4624">
                  <c:v>4.6240000000000236</c:v>
                </c:pt>
                <c:pt idx="4625">
                  <c:v>4.625</c:v>
                </c:pt>
                <c:pt idx="4626">
                  <c:v>4.6260000000000332</c:v>
                </c:pt>
                <c:pt idx="4627">
                  <c:v>4.6270000000000095</c:v>
                </c:pt>
                <c:pt idx="4628">
                  <c:v>4.6280000000000427</c:v>
                </c:pt>
                <c:pt idx="4629">
                  <c:v>4.6290000000000191</c:v>
                </c:pt>
                <c:pt idx="4630">
                  <c:v>4.6299999999999955</c:v>
                </c:pt>
                <c:pt idx="4631">
                  <c:v>4.6310000000000286</c:v>
                </c:pt>
                <c:pt idx="4632">
                  <c:v>4.632000000000005</c:v>
                </c:pt>
                <c:pt idx="4633">
                  <c:v>4.6330000000000382</c:v>
                </c:pt>
                <c:pt idx="4634">
                  <c:v>4.6340000000000146</c:v>
                </c:pt>
                <c:pt idx="4635">
                  <c:v>4.6349999999999909</c:v>
                </c:pt>
                <c:pt idx="4636">
                  <c:v>4.6360000000000241</c:v>
                </c:pt>
                <c:pt idx="4637">
                  <c:v>4.6370000000000005</c:v>
                </c:pt>
                <c:pt idx="4638">
                  <c:v>4.6380000000000337</c:v>
                </c:pt>
                <c:pt idx="4639">
                  <c:v>4.63900000000001</c:v>
                </c:pt>
                <c:pt idx="4640">
                  <c:v>4.6400000000000432</c:v>
                </c:pt>
                <c:pt idx="4641">
                  <c:v>4.6410000000000196</c:v>
                </c:pt>
                <c:pt idx="4642">
                  <c:v>4.6419999999999959</c:v>
                </c:pt>
                <c:pt idx="4643">
                  <c:v>4.6430000000000291</c:v>
                </c:pt>
                <c:pt idx="4644">
                  <c:v>4.6440000000000055</c:v>
                </c:pt>
                <c:pt idx="4645">
                  <c:v>4.6450000000000387</c:v>
                </c:pt>
                <c:pt idx="4646">
                  <c:v>4.646000000000015</c:v>
                </c:pt>
                <c:pt idx="4647">
                  <c:v>4.6469999999999914</c:v>
                </c:pt>
                <c:pt idx="4648">
                  <c:v>4.6480000000000246</c:v>
                </c:pt>
                <c:pt idx="4649">
                  <c:v>4.6490000000000009</c:v>
                </c:pt>
                <c:pt idx="4650">
                  <c:v>4.6500000000000341</c:v>
                </c:pt>
                <c:pt idx="4651">
                  <c:v>4.6510000000000105</c:v>
                </c:pt>
                <c:pt idx="4652">
                  <c:v>4.6520000000000437</c:v>
                </c:pt>
                <c:pt idx="4653">
                  <c:v>4.65300000000002</c:v>
                </c:pt>
                <c:pt idx="4654">
                  <c:v>4.6539999999999964</c:v>
                </c:pt>
                <c:pt idx="4655">
                  <c:v>4.6550000000000296</c:v>
                </c:pt>
                <c:pt idx="4656">
                  <c:v>4.6560000000000059</c:v>
                </c:pt>
                <c:pt idx="4657">
                  <c:v>4.6570000000000391</c:v>
                </c:pt>
                <c:pt idx="4658">
                  <c:v>4.6580000000000155</c:v>
                </c:pt>
                <c:pt idx="4659">
                  <c:v>4.6589999999999918</c:v>
                </c:pt>
                <c:pt idx="4660">
                  <c:v>4.660000000000025</c:v>
                </c:pt>
                <c:pt idx="4661">
                  <c:v>4.6610000000000014</c:v>
                </c:pt>
                <c:pt idx="4662">
                  <c:v>4.6620000000000346</c:v>
                </c:pt>
                <c:pt idx="4663">
                  <c:v>4.6630000000000109</c:v>
                </c:pt>
                <c:pt idx="4664">
                  <c:v>4.6640000000000441</c:v>
                </c:pt>
                <c:pt idx="4665">
                  <c:v>4.6650000000000205</c:v>
                </c:pt>
                <c:pt idx="4666">
                  <c:v>4.6659999999999968</c:v>
                </c:pt>
                <c:pt idx="4667">
                  <c:v>4.66700000000003</c:v>
                </c:pt>
                <c:pt idx="4668">
                  <c:v>4.6680000000000064</c:v>
                </c:pt>
                <c:pt idx="4669">
                  <c:v>4.6690000000000396</c:v>
                </c:pt>
                <c:pt idx="4670">
                  <c:v>4.6700000000000159</c:v>
                </c:pt>
                <c:pt idx="4671">
                  <c:v>4.6709999999999923</c:v>
                </c:pt>
                <c:pt idx="4672">
                  <c:v>4.6720000000000255</c:v>
                </c:pt>
                <c:pt idx="4673">
                  <c:v>4.6730000000000018</c:v>
                </c:pt>
                <c:pt idx="4674">
                  <c:v>4.674000000000035</c:v>
                </c:pt>
                <c:pt idx="4675">
                  <c:v>4.6750000000000114</c:v>
                </c:pt>
                <c:pt idx="4676">
                  <c:v>4.6760000000000446</c:v>
                </c:pt>
                <c:pt idx="4677">
                  <c:v>4.6770000000000209</c:v>
                </c:pt>
                <c:pt idx="4678">
                  <c:v>4.6779999999999973</c:v>
                </c:pt>
                <c:pt idx="4679">
                  <c:v>4.6790000000000305</c:v>
                </c:pt>
                <c:pt idx="4680">
                  <c:v>4.6800000000000068</c:v>
                </c:pt>
                <c:pt idx="4681">
                  <c:v>4.68100000000004</c:v>
                </c:pt>
                <c:pt idx="4682">
                  <c:v>4.6820000000000164</c:v>
                </c:pt>
                <c:pt idx="4683">
                  <c:v>4.6829999999999927</c:v>
                </c:pt>
                <c:pt idx="4684">
                  <c:v>4.6840000000000259</c:v>
                </c:pt>
                <c:pt idx="4685">
                  <c:v>4.6850000000000023</c:v>
                </c:pt>
                <c:pt idx="4686">
                  <c:v>4.6860000000000355</c:v>
                </c:pt>
                <c:pt idx="4687">
                  <c:v>4.6870000000000118</c:v>
                </c:pt>
                <c:pt idx="4688">
                  <c:v>4.688000000000045</c:v>
                </c:pt>
                <c:pt idx="4689">
                  <c:v>4.6890000000000214</c:v>
                </c:pt>
                <c:pt idx="4690">
                  <c:v>4.6899999999999977</c:v>
                </c:pt>
                <c:pt idx="4691">
                  <c:v>4.6910000000000309</c:v>
                </c:pt>
                <c:pt idx="4692">
                  <c:v>4.6920000000000073</c:v>
                </c:pt>
                <c:pt idx="4693">
                  <c:v>4.6930000000000405</c:v>
                </c:pt>
                <c:pt idx="4694">
                  <c:v>4.6940000000000168</c:v>
                </c:pt>
                <c:pt idx="4695">
                  <c:v>4.6949999999999932</c:v>
                </c:pt>
                <c:pt idx="4696">
                  <c:v>4.6960000000000264</c:v>
                </c:pt>
                <c:pt idx="4697">
                  <c:v>4.6970000000000027</c:v>
                </c:pt>
                <c:pt idx="4698">
                  <c:v>4.6980000000000359</c:v>
                </c:pt>
                <c:pt idx="4699">
                  <c:v>4.6990000000000123</c:v>
                </c:pt>
                <c:pt idx="4700">
                  <c:v>4.7000000000000455</c:v>
                </c:pt>
                <c:pt idx="4701">
                  <c:v>4.7010000000000218</c:v>
                </c:pt>
                <c:pt idx="4702">
                  <c:v>4.7019999999999982</c:v>
                </c:pt>
                <c:pt idx="4703">
                  <c:v>4.7030000000000314</c:v>
                </c:pt>
                <c:pt idx="4704">
                  <c:v>4.7040000000000077</c:v>
                </c:pt>
                <c:pt idx="4705">
                  <c:v>4.7050000000000409</c:v>
                </c:pt>
                <c:pt idx="4706">
                  <c:v>4.7060000000000173</c:v>
                </c:pt>
                <c:pt idx="4707">
                  <c:v>4.7069999999999936</c:v>
                </c:pt>
                <c:pt idx="4708">
                  <c:v>4.7080000000000268</c:v>
                </c:pt>
                <c:pt idx="4709">
                  <c:v>4.7090000000000032</c:v>
                </c:pt>
                <c:pt idx="4710">
                  <c:v>4.7100000000000364</c:v>
                </c:pt>
                <c:pt idx="4711">
                  <c:v>4.7110000000000127</c:v>
                </c:pt>
                <c:pt idx="4712">
                  <c:v>4.7120000000000459</c:v>
                </c:pt>
                <c:pt idx="4713">
                  <c:v>4.7130000000000223</c:v>
                </c:pt>
                <c:pt idx="4714">
                  <c:v>4.7139999999999986</c:v>
                </c:pt>
                <c:pt idx="4715">
                  <c:v>4.7150000000000318</c:v>
                </c:pt>
                <c:pt idx="4716">
                  <c:v>4.7160000000000082</c:v>
                </c:pt>
                <c:pt idx="4717">
                  <c:v>4.7170000000000414</c:v>
                </c:pt>
                <c:pt idx="4718">
                  <c:v>4.7180000000000177</c:v>
                </c:pt>
                <c:pt idx="4719">
                  <c:v>4.7189999999999941</c:v>
                </c:pt>
                <c:pt idx="4720">
                  <c:v>4.7200000000000273</c:v>
                </c:pt>
                <c:pt idx="4721">
                  <c:v>4.7210000000000036</c:v>
                </c:pt>
                <c:pt idx="4722">
                  <c:v>4.7220000000000368</c:v>
                </c:pt>
                <c:pt idx="4723">
                  <c:v>4.7230000000000132</c:v>
                </c:pt>
                <c:pt idx="4724">
                  <c:v>4.7240000000000464</c:v>
                </c:pt>
                <c:pt idx="4725">
                  <c:v>4.7250000000000227</c:v>
                </c:pt>
                <c:pt idx="4726">
                  <c:v>4.7259999999999991</c:v>
                </c:pt>
                <c:pt idx="4727">
                  <c:v>4.7270000000000323</c:v>
                </c:pt>
                <c:pt idx="4728">
                  <c:v>4.7280000000000086</c:v>
                </c:pt>
                <c:pt idx="4729">
                  <c:v>4.7290000000000418</c:v>
                </c:pt>
                <c:pt idx="4730">
                  <c:v>4.7300000000000182</c:v>
                </c:pt>
                <c:pt idx="4731">
                  <c:v>4.7309999999999945</c:v>
                </c:pt>
                <c:pt idx="4732">
                  <c:v>4.7320000000000277</c:v>
                </c:pt>
                <c:pt idx="4733">
                  <c:v>4.7330000000000041</c:v>
                </c:pt>
                <c:pt idx="4734">
                  <c:v>4.7340000000000373</c:v>
                </c:pt>
                <c:pt idx="4735">
                  <c:v>4.7350000000000136</c:v>
                </c:pt>
                <c:pt idx="4736">
                  <c:v>4.73599999999999</c:v>
                </c:pt>
                <c:pt idx="4737">
                  <c:v>4.7370000000000232</c:v>
                </c:pt>
                <c:pt idx="4738">
                  <c:v>4.7379999999999995</c:v>
                </c:pt>
                <c:pt idx="4739">
                  <c:v>4.7390000000000327</c:v>
                </c:pt>
                <c:pt idx="4740">
                  <c:v>4.7400000000000091</c:v>
                </c:pt>
                <c:pt idx="4741">
                  <c:v>4.7410000000000423</c:v>
                </c:pt>
                <c:pt idx="4742">
                  <c:v>4.7420000000000186</c:v>
                </c:pt>
                <c:pt idx="4743">
                  <c:v>4.742999999999995</c:v>
                </c:pt>
                <c:pt idx="4744">
                  <c:v>4.7440000000000282</c:v>
                </c:pt>
                <c:pt idx="4745">
                  <c:v>4.7450000000000045</c:v>
                </c:pt>
                <c:pt idx="4746">
                  <c:v>4.7460000000000377</c:v>
                </c:pt>
                <c:pt idx="4747">
                  <c:v>4.7470000000000141</c:v>
                </c:pt>
                <c:pt idx="4748">
                  <c:v>4.7479999999999905</c:v>
                </c:pt>
                <c:pt idx="4749">
                  <c:v>4.7490000000000236</c:v>
                </c:pt>
                <c:pt idx="4750">
                  <c:v>4.75</c:v>
                </c:pt>
                <c:pt idx="4751">
                  <c:v>4.7510000000000332</c:v>
                </c:pt>
                <c:pt idx="4752">
                  <c:v>4.7520000000000095</c:v>
                </c:pt>
                <c:pt idx="4753">
                  <c:v>4.7530000000000427</c:v>
                </c:pt>
                <c:pt idx="4754">
                  <c:v>4.7540000000000191</c:v>
                </c:pt>
                <c:pt idx="4755">
                  <c:v>4.7549999999999955</c:v>
                </c:pt>
                <c:pt idx="4756">
                  <c:v>4.7560000000000286</c:v>
                </c:pt>
                <c:pt idx="4757">
                  <c:v>4.757000000000005</c:v>
                </c:pt>
                <c:pt idx="4758">
                  <c:v>4.7580000000000382</c:v>
                </c:pt>
                <c:pt idx="4759">
                  <c:v>4.7590000000000146</c:v>
                </c:pt>
                <c:pt idx="4760">
                  <c:v>4.7599999999999909</c:v>
                </c:pt>
                <c:pt idx="4761">
                  <c:v>4.7610000000000241</c:v>
                </c:pt>
                <c:pt idx="4762">
                  <c:v>4.7620000000000005</c:v>
                </c:pt>
                <c:pt idx="4763">
                  <c:v>4.7630000000000337</c:v>
                </c:pt>
                <c:pt idx="4764">
                  <c:v>4.76400000000001</c:v>
                </c:pt>
                <c:pt idx="4765">
                  <c:v>4.7650000000000432</c:v>
                </c:pt>
                <c:pt idx="4766">
                  <c:v>4.7660000000000196</c:v>
                </c:pt>
                <c:pt idx="4767">
                  <c:v>4.7669999999999959</c:v>
                </c:pt>
                <c:pt idx="4768">
                  <c:v>4.7680000000000291</c:v>
                </c:pt>
                <c:pt idx="4769">
                  <c:v>4.7690000000000055</c:v>
                </c:pt>
                <c:pt idx="4770">
                  <c:v>4.7700000000000387</c:v>
                </c:pt>
                <c:pt idx="4771">
                  <c:v>4.771000000000015</c:v>
                </c:pt>
                <c:pt idx="4772">
                  <c:v>4.7719999999999914</c:v>
                </c:pt>
                <c:pt idx="4773">
                  <c:v>4.7730000000000246</c:v>
                </c:pt>
                <c:pt idx="4774">
                  <c:v>4.7740000000000009</c:v>
                </c:pt>
                <c:pt idx="4775">
                  <c:v>4.7750000000000341</c:v>
                </c:pt>
                <c:pt idx="4776">
                  <c:v>4.7760000000000105</c:v>
                </c:pt>
                <c:pt idx="4777">
                  <c:v>4.7770000000000437</c:v>
                </c:pt>
                <c:pt idx="4778">
                  <c:v>4.77800000000002</c:v>
                </c:pt>
                <c:pt idx="4779">
                  <c:v>4.7789999999999964</c:v>
                </c:pt>
                <c:pt idx="4780">
                  <c:v>4.7800000000000296</c:v>
                </c:pt>
                <c:pt idx="4781">
                  <c:v>4.7810000000000059</c:v>
                </c:pt>
                <c:pt idx="4782">
                  <c:v>4.7820000000000391</c:v>
                </c:pt>
                <c:pt idx="4783">
                  <c:v>4.7830000000000155</c:v>
                </c:pt>
                <c:pt idx="4784">
                  <c:v>4.7839999999999918</c:v>
                </c:pt>
                <c:pt idx="4785">
                  <c:v>4.785000000000025</c:v>
                </c:pt>
                <c:pt idx="4786">
                  <c:v>4.7860000000000014</c:v>
                </c:pt>
                <c:pt idx="4787">
                  <c:v>4.7870000000000346</c:v>
                </c:pt>
                <c:pt idx="4788">
                  <c:v>4.7880000000000109</c:v>
                </c:pt>
                <c:pt idx="4789">
                  <c:v>4.7890000000000441</c:v>
                </c:pt>
                <c:pt idx="4790">
                  <c:v>4.7900000000000205</c:v>
                </c:pt>
                <c:pt idx="4791">
                  <c:v>4.7909999999999968</c:v>
                </c:pt>
                <c:pt idx="4792">
                  <c:v>4.79200000000003</c:v>
                </c:pt>
                <c:pt idx="4793">
                  <c:v>4.7930000000000064</c:v>
                </c:pt>
                <c:pt idx="4794">
                  <c:v>4.7940000000000396</c:v>
                </c:pt>
                <c:pt idx="4795">
                  <c:v>4.7950000000000159</c:v>
                </c:pt>
                <c:pt idx="4796">
                  <c:v>4.7959999999999923</c:v>
                </c:pt>
                <c:pt idx="4797">
                  <c:v>4.7970000000000255</c:v>
                </c:pt>
                <c:pt idx="4798">
                  <c:v>4.7980000000000018</c:v>
                </c:pt>
                <c:pt idx="4799">
                  <c:v>4.799000000000035</c:v>
                </c:pt>
                <c:pt idx="4800">
                  <c:v>4.8000000000000114</c:v>
                </c:pt>
                <c:pt idx="4801">
                  <c:v>4.8010000000000446</c:v>
                </c:pt>
                <c:pt idx="4802">
                  <c:v>4.8020000000000209</c:v>
                </c:pt>
                <c:pt idx="4803">
                  <c:v>4.8029999999999973</c:v>
                </c:pt>
                <c:pt idx="4804">
                  <c:v>4.8040000000000305</c:v>
                </c:pt>
                <c:pt idx="4805">
                  <c:v>4.8050000000000068</c:v>
                </c:pt>
                <c:pt idx="4806">
                  <c:v>4.80600000000004</c:v>
                </c:pt>
                <c:pt idx="4807">
                  <c:v>4.8070000000000164</c:v>
                </c:pt>
                <c:pt idx="4808">
                  <c:v>4.8079999999999927</c:v>
                </c:pt>
                <c:pt idx="4809">
                  <c:v>4.8090000000000259</c:v>
                </c:pt>
                <c:pt idx="4810">
                  <c:v>4.8100000000000023</c:v>
                </c:pt>
                <c:pt idx="4811">
                  <c:v>4.8110000000000355</c:v>
                </c:pt>
                <c:pt idx="4812">
                  <c:v>4.8120000000000118</c:v>
                </c:pt>
                <c:pt idx="4813">
                  <c:v>4.813000000000045</c:v>
                </c:pt>
                <c:pt idx="4814">
                  <c:v>4.8140000000000214</c:v>
                </c:pt>
                <c:pt idx="4815">
                  <c:v>4.8149999999999977</c:v>
                </c:pt>
                <c:pt idx="4816">
                  <c:v>4.8160000000000309</c:v>
                </c:pt>
                <c:pt idx="4817">
                  <c:v>4.8170000000000073</c:v>
                </c:pt>
                <c:pt idx="4818">
                  <c:v>4.8180000000000405</c:v>
                </c:pt>
                <c:pt idx="4819">
                  <c:v>4.8190000000000168</c:v>
                </c:pt>
                <c:pt idx="4820">
                  <c:v>4.8199999999999932</c:v>
                </c:pt>
                <c:pt idx="4821">
                  <c:v>4.8210000000000264</c:v>
                </c:pt>
                <c:pt idx="4822">
                  <c:v>4.8220000000000027</c:v>
                </c:pt>
                <c:pt idx="4823">
                  <c:v>4.8230000000000359</c:v>
                </c:pt>
                <c:pt idx="4824">
                  <c:v>4.8240000000000123</c:v>
                </c:pt>
                <c:pt idx="4825">
                  <c:v>4.8250000000000455</c:v>
                </c:pt>
                <c:pt idx="4826">
                  <c:v>4.8260000000000218</c:v>
                </c:pt>
                <c:pt idx="4827">
                  <c:v>4.8269999999999982</c:v>
                </c:pt>
                <c:pt idx="4828">
                  <c:v>4.8280000000000314</c:v>
                </c:pt>
                <c:pt idx="4829">
                  <c:v>4.8290000000000077</c:v>
                </c:pt>
                <c:pt idx="4830">
                  <c:v>4.8300000000000409</c:v>
                </c:pt>
                <c:pt idx="4831">
                  <c:v>4.8310000000000173</c:v>
                </c:pt>
                <c:pt idx="4832">
                  <c:v>4.8319999999999936</c:v>
                </c:pt>
                <c:pt idx="4833">
                  <c:v>4.8330000000000268</c:v>
                </c:pt>
                <c:pt idx="4834">
                  <c:v>4.8340000000000032</c:v>
                </c:pt>
                <c:pt idx="4835">
                  <c:v>4.8350000000000364</c:v>
                </c:pt>
                <c:pt idx="4836">
                  <c:v>4.8360000000000127</c:v>
                </c:pt>
                <c:pt idx="4837">
                  <c:v>4.8370000000000459</c:v>
                </c:pt>
                <c:pt idx="4838">
                  <c:v>4.8380000000000223</c:v>
                </c:pt>
                <c:pt idx="4839">
                  <c:v>4.8389999999999986</c:v>
                </c:pt>
                <c:pt idx="4840">
                  <c:v>4.8400000000000318</c:v>
                </c:pt>
                <c:pt idx="4841">
                  <c:v>4.8410000000000082</c:v>
                </c:pt>
                <c:pt idx="4842">
                  <c:v>4.8420000000000414</c:v>
                </c:pt>
                <c:pt idx="4843">
                  <c:v>4.8430000000000177</c:v>
                </c:pt>
                <c:pt idx="4844">
                  <c:v>4.8439999999999941</c:v>
                </c:pt>
                <c:pt idx="4845">
                  <c:v>4.8450000000000273</c:v>
                </c:pt>
                <c:pt idx="4846">
                  <c:v>4.8460000000000036</c:v>
                </c:pt>
                <c:pt idx="4847">
                  <c:v>4.8470000000000368</c:v>
                </c:pt>
                <c:pt idx="4848">
                  <c:v>4.8480000000000132</c:v>
                </c:pt>
                <c:pt idx="4849">
                  <c:v>4.8490000000000464</c:v>
                </c:pt>
                <c:pt idx="4850">
                  <c:v>4.8500000000000227</c:v>
                </c:pt>
                <c:pt idx="4851">
                  <c:v>4.8509999999999991</c:v>
                </c:pt>
                <c:pt idx="4852">
                  <c:v>4.8520000000000323</c:v>
                </c:pt>
                <c:pt idx="4853">
                  <c:v>4.8530000000000086</c:v>
                </c:pt>
                <c:pt idx="4854">
                  <c:v>4.8540000000000418</c:v>
                </c:pt>
                <c:pt idx="4855">
                  <c:v>4.8550000000000182</c:v>
                </c:pt>
                <c:pt idx="4856">
                  <c:v>4.8559999999999945</c:v>
                </c:pt>
                <c:pt idx="4857">
                  <c:v>4.8570000000000277</c:v>
                </c:pt>
                <c:pt idx="4858">
                  <c:v>4.8580000000000041</c:v>
                </c:pt>
                <c:pt idx="4859">
                  <c:v>4.8590000000000373</c:v>
                </c:pt>
                <c:pt idx="4860">
                  <c:v>4.8600000000000136</c:v>
                </c:pt>
                <c:pt idx="4861">
                  <c:v>4.86099999999999</c:v>
                </c:pt>
                <c:pt idx="4862">
                  <c:v>4.8620000000000232</c:v>
                </c:pt>
                <c:pt idx="4863">
                  <c:v>4.8629999999999995</c:v>
                </c:pt>
                <c:pt idx="4864">
                  <c:v>4.8640000000000327</c:v>
                </c:pt>
                <c:pt idx="4865">
                  <c:v>4.8650000000000091</c:v>
                </c:pt>
                <c:pt idx="4866">
                  <c:v>4.8660000000000423</c:v>
                </c:pt>
                <c:pt idx="4867">
                  <c:v>4.8670000000000186</c:v>
                </c:pt>
                <c:pt idx="4868">
                  <c:v>4.867999999999995</c:v>
                </c:pt>
                <c:pt idx="4869">
                  <c:v>4.8690000000000282</c:v>
                </c:pt>
                <c:pt idx="4870">
                  <c:v>4.8700000000000045</c:v>
                </c:pt>
                <c:pt idx="4871">
                  <c:v>4.8710000000000377</c:v>
                </c:pt>
                <c:pt idx="4872">
                  <c:v>4.8720000000000141</c:v>
                </c:pt>
                <c:pt idx="4873">
                  <c:v>4.8729999999999905</c:v>
                </c:pt>
                <c:pt idx="4874">
                  <c:v>4.8740000000000236</c:v>
                </c:pt>
                <c:pt idx="4875">
                  <c:v>4.875</c:v>
                </c:pt>
                <c:pt idx="4876">
                  <c:v>4.8760000000000332</c:v>
                </c:pt>
                <c:pt idx="4877">
                  <c:v>4.8770000000000095</c:v>
                </c:pt>
                <c:pt idx="4878">
                  <c:v>4.8780000000000427</c:v>
                </c:pt>
                <c:pt idx="4879">
                  <c:v>4.8790000000000191</c:v>
                </c:pt>
                <c:pt idx="4880">
                  <c:v>4.8799999999999955</c:v>
                </c:pt>
                <c:pt idx="4881">
                  <c:v>4.8810000000000286</c:v>
                </c:pt>
                <c:pt idx="4882">
                  <c:v>4.882000000000005</c:v>
                </c:pt>
                <c:pt idx="4883">
                  <c:v>4.8830000000000382</c:v>
                </c:pt>
                <c:pt idx="4884">
                  <c:v>4.8840000000000146</c:v>
                </c:pt>
                <c:pt idx="4885">
                  <c:v>4.8849999999999909</c:v>
                </c:pt>
                <c:pt idx="4886">
                  <c:v>4.8860000000000241</c:v>
                </c:pt>
                <c:pt idx="4887">
                  <c:v>4.8870000000000005</c:v>
                </c:pt>
                <c:pt idx="4888">
                  <c:v>4.8880000000000337</c:v>
                </c:pt>
                <c:pt idx="4889">
                  <c:v>4.88900000000001</c:v>
                </c:pt>
                <c:pt idx="4890">
                  <c:v>4.8900000000000432</c:v>
                </c:pt>
                <c:pt idx="4891">
                  <c:v>4.8910000000000196</c:v>
                </c:pt>
                <c:pt idx="4892">
                  <c:v>4.8919999999999959</c:v>
                </c:pt>
                <c:pt idx="4893">
                  <c:v>4.8930000000000291</c:v>
                </c:pt>
                <c:pt idx="4894">
                  <c:v>4.8940000000000055</c:v>
                </c:pt>
                <c:pt idx="4895">
                  <c:v>4.8950000000000387</c:v>
                </c:pt>
                <c:pt idx="4896">
                  <c:v>4.896000000000015</c:v>
                </c:pt>
                <c:pt idx="4897">
                  <c:v>4.8969999999999914</c:v>
                </c:pt>
                <c:pt idx="4898">
                  <c:v>4.8980000000000246</c:v>
                </c:pt>
                <c:pt idx="4899">
                  <c:v>4.8990000000000009</c:v>
                </c:pt>
                <c:pt idx="4900">
                  <c:v>4.9000000000000341</c:v>
                </c:pt>
                <c:pt idx="4901">
                  <c:v>4.9010000000000105</c:v>
                </c:pt>
                <c:pt idx="4902">
                  <c:v>4.9020000000000437</c:v>
                </c:pt>
                <c:pt idx="4903">
                  <c:v>4.90300000000002</c:v>
                </c:pt>
                <c:pt idx="4904">
                  <c:v>4.9039999999999964</c:v>
                </c:pt>
                <c:pt idx="4905">
                  <c:v>4.9050000000000296</c:v>
                </c:pt>
                <c:pt idx="4906">
                  <c:v>4.9060000000000059</c:v>
                </c:pt>
                <c:pt idx="4907">
                  <c:v>4.9070000000000391</c:v>
                </c:pt>
                <c:pt idx="4908">
                  <c:v>4.9080000000000155</c:v>
                </c:pt>
                <c:pt idx="4909">
                  <c:v>4.9089999999999918</c:v>
                </c:pt>
                <c:pt idx="4910">
                  <c:v>4.910000000000025</c:v>
                </c:pt>
                <c:pt idx="4911">
                  <c:v>4.9110000000000014</c:v>
                </c:pt>
                <c:pt idx="4912">
                  <c:v>4.9120000000000346</c:v>
                </c:pt>
                <c:pt idx="4913">
                  <c:v>4.9130000000000109</c:v>
                </c:pt>
                <c:pt idx="4914">
                  <c:v>4.9140000000000441</c:v>
                </c:pt>
                <c:pt idx="4915">
                  <c:v>4.9150000000000205</c:v>
                </c:pt>
                <c:pt idx="4916">
                  <c:v>4.9159999999999968</c:v>
                </c:pt>
                <c:pt idx="4917">
                  <c:v>4.91700000000003</c:v>
                </c:pt>
                <c:pt idx="4918">
                  <c:v>4.9180000000000064</c:v>
                </c:pt>
                <c:pt idx="4919">
                  <c:v>4.9190000000000396</c:v>
                </c:pt>
                <c:pt idx="4920">
                  <c:v>4.9200000000000159</c:v>
                </c:pt>
                <c:pt idx="4921">
                  <c:v>4.9209999999999923</c:v>
                </c:pt>
                <c:pt idx="4922">
                  <c:v>4.9220000000000255</c:v>
                </c:pt>
                <c:pt idx="4923">
                  <c:v>4.9230000000000018</c:v>
                </c:pt>
                <c:pt idx="4924">
                  <c:v>4.924000000000035</c:v>
                </c:pt>
                <c:pt idx="4925">
                  <c:v>4.9250000000000114</c:v>
                </c:pt>
                <c:pt idx="4926">
                  <c:v>4.9260000000000446</c:v>
                </c:pt>
                <c:pt idx="4927">
                  <c:v>4.9270000000000209</c:v>
                </c:pt>
                <c:pt idx="4928">
                  <c:v>4.9279999999999973</c:v>
                </c:pt>
                <c:pt idx="4929">
                  <c:v>4.9290000000000305</c:v>
                </c:pt>
                <c:pt idx="4930">
                  <c:v>4.9300000000000068</c:v>
                </c:pt>
                <c:pt idx="4931">
                  <c:v>4.93100000000004</c:v>
                </c:pt>
                <c:pt idx="4932">
                  <c:v>4.9320000000000164</c:v>
                </c:pt>
                <c:pt idx="4933">
                  <c:v>4.9329999999999927</c:v>
                </c:pt>
                <c:pt idx="4934">
                  <c:v>4.9340000000000259</c:v>
                </c:pt>
                <c:pt idx="4935">
                  <c:v>4.9350000000000023</c:v>
                </c:pt>
                <c:pt idx="4936">
                  <c:v>4.9360000000000355</c:v>
                </c:pt>
                <c:pt idx="4937">
                  <c:v>4.9370000000000118</c:v>
                </c:pt>
                <c:pt idx="4938">
                  <c:v>4.938000000000045</c:v>
                </c:pt>
                <c:pt idx="4939">
                  <c:v>4.9390000000000214</c:v>
                </c:pt>
                <c:pt idx="4940">
                  <c:v>4.9399999999999977</c:v>
                </c:pt>
                <c:pt idx="4941">
                  <c:v>4.9410000000000309</c:v>
                </c:pt>
                <c:pt idx="4942">
                  <c:v>4.9420000000000073</c:v>
                </c:pt>
                <c:pt idx="4943">
                  <c:v>4.9430000000000405</c:v>
                </c:pt>
                <c:pt idx="4944">
                  <c:v>4.9440000000000168</c:v>
                </c:pt>
                <c:pt idx="4945">
                  <c:v>4.9449999999999932</c:v>
                </c:pt>
                <c:pt idx="4946">
                  <c:v>4.9460000000000264</c:v>
                </c:pt>
                <c:pt idx="4947">
                  <c:v>4.9470000000000027</c:v>
                </c:pt>
                <c:pt idx="4948">
                  <c:v>4.9480000000000359</c:v>
                </c:pt>
                <c:pt idx="4949">
                  <c:v>4.9490000000000123</c:v>
                </c:pt>
                <c:pt idx="4950">
                  <c:v>4.9500000000000455</c:v>
                </c:pt>
                <c:pt idx="4951">
                  <c:v>4.9510000000000218</c:v>
                </c:pt>
                <c:pt idx="4952">
                  <c:v>4.9519999999999982</c:v>
                </c:pt>
                <c:pt idx="4953">
                  <c:v>4.9530000000000314</c:v>
                </c:pt>
                <c:pt idx="4954">
                  <c:v>4.9540000000000077</c:v>
                </c:pt>
                <c:pt idx="4955">
                  <c:v>4.9550000000000409</c:v>
                </c:pt>
                <c:pt idx="4956">
                  <c:v>4.9560000000000173</c:v>
                </c:pt>
                <c:pt idx="4957">
                  <c:v>4.9569999999999936</c:v>
                </c:pt>
                <c:pt idx="4958">
                  <c:v>4.9580000000000268</c:v>
                </c:pt>
                <c:pt idx="4959">
                  <c:v>4.9590000000000032</c:v>
                </c:pt>
                <c:pt idx="4960">
                  <c:v>4.9600000000000364</c:v>
                </c:pt>
                <c:pt idx="4961">
                  <c:v>4.9610000000000127</c:v>
                </c:pt>
                <c:pt idx="4962">
                  <c:v>4.9620000000000459</c:v>
                </c:pt>
                <c:pt idx="4963">
                  <c:v>4.9630000000000223</c:v>
                </c:pt>
                <c:pt idx="4964">
                  <c:v>4.9639999999999986</c:v>
                </c:pt>
                <c:pt idx="4965">
                  <c:v>4.9650000000000318</c:v>
                </c:pt>
                <c:pt idx="4966">
                  <c:v>4.9660000000000082</c:v>
                </c:pt>
                <c:pt idx="4967">
                  <c:v>4.9670000000000414</c:v>
                </c:pt>
                <c:pt idx="4968">
                  <c:v>4.9680000000000177</c:v>
                </c:pt>
                <c:pt idx="4969">
                  <c:v>4.9689999999999941</c:v>
                </c:pt>
                <c:pt idx="4970">
                  <c:v>4.9700000000000273</c:v>
                </c:pt>
                <c:pt idx="4971">
                  <c:v>4.9710000000000036</c:v>
                </c:pt>
                <c:pt idx="4972">
                  <c:v>4.9720000000000368</c:v>
                </c:pt>
                <c:pt idx="4973">
                  <c:v>4.9730000000000132</c:v>
                </c:pt>
                <c:pt idx="4974">
                  <c:v>4.9740000000000464</c:v>
                </c:pt>
                <c:pt idx="4975">
                  <c:v>4.9750000000000227</c:v>
                </c:pt>
                <c:pt idx="4976">
                  <c:v>4.9759999999999991</c:v>
                </c:pt>
                <c:pt idx="4977">
                  <c:v>4.9770000000000323</c:v>
                </c:pt>
                <c:pt idx="4978">
                  <c:v>4.9780000000000086</c:v>
                </c:pt>
                <c:pt idx="4979">
                  <c:v>4.9790000000000418</c:v>
                </c:pt>
                <c:pt idx="4980">
                  <c:v>4.9800000000000182</c:v>
                </c:pt>
                <c:pt idx="4981">
                  <c:v>4.9809999999999945</c:v>
                </c:pt>
                <c:pt idx="4982">
                  <c:v>4.9820000000000277</c:v>
                </c:pt>
                <c:pt idx="4983">
                  <c:v>4.9830000000000041</c:v>
                </c:pt>
                <c:pt idx="4984">
                  <c:v>4.9840000000000373</c:v>
                </c:pt>
                <c:pt idx="4985">
                  <c:v>4.9850000000000136</c:v>
                </c:pt>
                <c:pt idx="4986">
                  <c:v>4.98599999999999</c:v>
                </c:pt>
                <c:pt idx="4987">
                  <c:v>4.9870000000000232</c:v>
                </c:pt>
                <c:pt idx="4988">
                  <c:v>4.9879999999999995</c:v>
                </c:pt>
                <c:pt idx="4989">
                  <c:v>4.9890000000000327</c:v>
                </c:pt>
                <c:pt idx="4990">
                  <c:v>4.9900000000000091</c:v>
                </c:pt>
                <c:pt idx="4991">
                  <c:v>4.9910000000000423</c:v>
                </c:pt>
                <c:pt idx="4992">
                  <c:v>4.9920000000000186</c:v>
                </c:pt>
                <c:pt idx="4993">
                  <c:v>4.992999999999995</c:v>
                </c:pt>
                <c:pt idx="4994">
                  <c:v>4.9940000000000282</c:v>
                </c:pt>
                <c:pt idx="4995">
                  <c:v>4.9950000000000045</c:v>
                </c:pt>
                <c:pt idx="4996">
                  <c:v>4.9960000000000377</c:v>
                </c:pt>
                <c:pt idx="4997">
                  <c:v>4.9970000000000141</c:v>
                </c:pt>
                <c:pt idx="4998">
                  <c:v>4.9979999999999905</c:v>
                </c:pt>
                <c:pt idx="4999">
                  <c:v>4.9990000000000236</c:v>
                </c:pt>
                <c:pt idx="5000">
                  <c:v>5</c:v>
                </c:pt>
                <c:pt idx="5001">
                  <c:v>5.0010000000000332</c:v>
                </c:pt>
                <c:pt idx="5002">
                  <c:v>5.0020000000000095</c:v>
                </c:pt>
                <c:pt idx="5003">
                  <c:v>5.0030000000000427</c:v>
                </c:pt>
                <c:pt idx="5004">
                  <c:v>5.0040000000000191</c:v>
                </c:pt>
                <c:pt idx="5005">
                  <c:v>5.0049999999999955</c:v>
                </c:pt>
                <c:pt idx="5006">
                  <c:v>5.0060000000000286</c:v>
                </c:pt>
                <c:pt idx="5007">
                  <c:v>5.007000000000005</c:v>
                </c:pt>
                <c:pt idx="5008">
                  <c:v>5.0080000000000382</c:v>
                </c:pt>
                <c:pt idx="5009">
                  <c:v>5.0090000000000146</c:v>
                </c:pt>
                <c:pt idx="5010">
                  <c:v>5.0099999999999909</c:v>
                </c:pt>
                <c:pt idx="5011">
                  <c:v>5.0110000000000241</c:v>
                </c:pt>
                <c:pt idx="5012">
                  <c:v>5.0120000000000005</c:v>
                </c:pt>
                <c:pt idx="5013">
                  <c:v>5.0130000000000337</c:v>
                </c:pt>
                <c:pt idx="5014">
                  <c:v>5.01400000000001</c:v>
                </c:pt>
                <c:pt idx="5015">
                  <c:v>5.0150000000000432</c:v>
                </c:pt>
                <c:pt idx="5016">
                  <c:v>5.0160000000000196</c:v>
                </c:pt>
                <c:pt idx="5017">
                  <c:v>5.0169999999999959</c:v>
                </c:pt>
                <c:pt idx="5018">
                  <c:v>5.0180000000000291</c:v>
                </c:pt>
                <c:pt idx="5019">
                  <c:v>5.0190000000000055</c:v>
                </c:pt>
                <c:pt idx="5020">
                  <c:v>5.0200000000000387</c:v>
                </c:pt>
                <c:pt idx="5021">
                  <c:v>5.021000000000015</c:v>
                </c:pt>
                <c:pt idx="5022">
                  <c:v>5.0219999999999914</c:v>
                </c:pt>
                <c:pt idx="5023">
                  <c:v>5.0230000000000246</c:v>
                </c:pt>
                <c:pt idx="5024">
                  <c:v>5.0240000000000009</c:v>
                </c:pt>
                <c:pt idx="5025">
                  <c:v>5.0250000000000341</c:v>
                </c:pt>
                <c:pt idx="5026">
                  <c:v>5.0260000000000105</c:v>
                </c:pt>
                <c:pt idx="5027">
                  <c:v>5.0270000000000437</c:v>
                </c:pt>
                <c:pt idx="5028">
                  <c:v>5.02800000000002</c:v>
                </c:pt>
                <c:pt idx="5029">
                  <c:v>5.0289999999999964</c:v>
                </c:pt>
                <c:pt idx="5030">
                  <c:v>5.0300000000000296</c:v>
                </c:pt>
                <c:pt idx="5031">
                  <c:v>5.0310000000000059</c:v>
                </c:pt>
                <c:pt idx="5032">
                  <c:v>5.0320000000000391</c:v>
                </c:pt>
                <c:pt idx="5033">
                  <c:v>5.0330000000000155</c:v>
                </c:pt>
                <c:pt idx="5034">
                  <c:v>5.0339999999999918</c:v>
                </c:pt>
                <c:pt idx="5035">
                  <c:v>5.035000000000025</c:v>
                </c:pt>
                <c:pt idx="5036">
                  <c:v>5.0360000000000014</c:v>
                </c:pt>
                <c:pt idx="5037">
                  <c:v>5.0370000000000346</c:v>
                </c:pt>
                <c:pt idx="5038">
                  <c:v>5.0380000000000109</c:v>
                </c:pt>
                <c:pt idx="5039">
                  <c:v>5.0390000000000441</c:v>
                </c:pt>
                <c:pt idx="5040">
                  <c:v>5.0400000000000205</c:v>
                </c:pt>
                <c:pt idx="5041">
                  <c:v>5.0409999999999968</c:v>
                </c:pt>
                <c:pt idx="5042">
                  <c:v>5.04200000000003</c:v>
                </c:pt>
                <c:pt idx="5043">
                  <c:v>5.0430000000000064</c:v>
                </c:pt>
                <c:pt idx="5044">
                  <c:v>5.0440000000000396</c:v>
                </c:pt>
                <c:pt idx="5045">
                  <c:v>5.0450000000000159</c:v>
                </c:pt>
                <c:pt idx="5046">
                  <c:v>5.0459999999999923</c:v>
                </c:pt>
                <c:pt idx="5047">
                  <c:v>5.0470000000000255</c:v>
                </c:pt>
                <c:pt idx="5048">
                  <c:v>5.0480000000000018</c:v>
                </c:pt>
                <c:pt idx="5049">
                  <c:v>5.049000000000035</c:v>
                </c:pt>
                <c:pt idx="5050">
                  <c:v>5.0500000000000114</c:v>
                </c:pt>
                <c:pt idx="5051">
                  <c:v>5.0510000000000446</c:v>
                </c:pt>
                <c:pt idx="5052">
                  <c:v>5.0520000000000209</c:v>
                </c:pt>
                <c:pt idx="5053">
                  <c:v>5.0529999999999973</c:v>
                </c:pt>
                <c:pt idx="5054">
                  <c:v>5.0540000000000305</c:v>
                </c:pt>
                <c:pt idx="5055">
                  <c:v>5.0550000000000068</c:v>
                </c:pt>
                <c:pt idx="5056">
                  <c:v>5.05600000000004</c:v>
                </c:pt>
                <c:pt idx="5057">
                  <c:v>5.0570000000000164</c:v>
                </c:pt>
                <c:pt idx="5058">
                  <c:v>5.0579999999999927</c:v>
                </c:pt>
                <c:pt idx="5059">
                  <c:v>5.0590000000000259</c:v>
                </c:pt>
                <c:pt idx="5060">
                  <c:v>5.0600000000000023</c:v>
                </c:pt>
                <c:pt idx="5061">
                  <c:v>5.0610000000000355</c:v>
                </c:pt>
                <c:pt idx="5062">
                  <c:v>5.0620000000000118</c:v>
                </c:pt>
                <c:pt idx="5063">
                  <c:v>5.063000000000045</c:v>
                </c:pt>
                <c:pt idx="5064">
                  <c:v>5.0640000000000214</c:v>
                </c:pt>
                <c:pt idx="5065">
                  <c:v>5.0649999999999977</c:v>
                </c:pt>
                <c:pt idx="5066">
                  <c:v>5.0660000000000309</c:v>
                </c:pt>
                <c:pt idx="5067">
                  <c:v>5.0670000000000073</c:v>
                </c:pt>
                <c:pt idx="5068">
                  <c:v>5.0680000000000405</c:v>
                </c:pt>
                <c:pt idx="5069">
                  <c:v>5.0690000000000168</c:v>
                </c:pt>
                <c:pt idx="5070">
                  <c:v>5.0699999999999932</c:v>
                </c:pt>
                <c:pt idx="5071">
                  <c:v>5.0710000000000264</c:v>
                </c:pt>
                <c:pt idx="5072">
                  <c:v>5.0720000000000027</c:v>
                </c:pt>
                <c:pt idx="5073">
                  <c:v>5.0730000000000359</c:v>
                </c:pt>
                <c:pt idx="5074">
                  <c:v>5.0740000000000123</c:v>
                </c:pt>
                <c:pt idx="5075">
                  <c:v>5.0750000000000455</c:v>
                </c:pt>
                <c:pt idx="5076">
                  <c:v>5.0760000000000218</c:v>
                </c:pt>
                <c:pt idx="5077">
                  <c:v>5.0769999999999982</c:v>
                </c:pt>
                <c:pt idx="5078">
                  <c:v>5.0780000000000314</c:v>
                </c:pt>
                <c:pt idx="5079">
                  <c:v>5.0790000000000077</c:v>
                </c:pt>
                <c:pt idx="5080">
                  <c:v>5.0800000000000409</c:v>
                </c:pt>
                <c:pt idx="5081">
                  <c:v>5.0810000000000173</c:v>
                </c:pt>
                <c:pt idx="5082">
                  <c:v>5.0819999999999936</c:v>
                </c:pt>
                <c:pt idx="5083">
                  <c:v>5.0830000000000268</c:v>
                </c:pt>
                <c:pt idx="5084">
                  <c:v>5.0840000000000032</c:v>
                </c:pt>
                <c:pt idx="5085">
                  <c:v>5.0850000000000364</c:v>
                </c:pt>
                <c:pt idx="5086">
                  <c:v>5.0860000000000127</c:v>
                </c:pt>
                <c:pt idx="5087">
                  <c:v>5.0870000000000459</c:v>
                </c:pt>
                <c:pt idx="5088">
                  <c:v>5.0880000000000223</c:v>
                </c:pt>
                <c:pt idx="5089">
                  <c:v>5.0889999999999986</c:v>
                </c:pt>
                <c:pt idx="5090">
                  <c:v>5.0900000000000318</c:v>
                </c:pt>
                <c:pt idx="5091">
                  <c:v>5.0910000000000082</c:v>
                </c:pt>
                <c:pt idx="5092">
                  <c:v>5.0920000000000414</c:v>
                </c:pt>
                <c:pt idx="5093">
                  <c:v>5.0930000000000177</c:v>
                </c:pt>
                <c:pt idx="5094">
                  <c:v>5.0939999999999941</c:v>
                </c:pt>
                <c:pt idx="5095">
                  <c:v>5.0950000000000273</c:v>
                </c:pt>
                <c:pt idx="5096">
                  <c:v>5.0960000000000036</c:v>
                </c:pt>
                <c:pt idx="5097">
                  <c:v>5.0970000000000368</c:v>
                </c:pt>
                <c:pt idx="5098">
                  <c:v>5.0980000000000132</c:v>
                </c:pt>
                <c:pt idx="5099">
                  <c:v>5.0990000000000464</c:v>
                </c:pt>
                <c:pt idx="5100">
                  <c:v>5.1000000000000227</c:v>
                </c:pt>
                <c:pt idx="5101">
                  <c:v>5.1009999999999991</c:v>
                </c:pt>
                <c:pt idx="5102">
                  <c:v>5.1020000000000323</c:v>
                </c:pt>
                <c:pt idx="5103">
                  <c:v>5.1030000000000086</c:v>
                </c:pt>
                <c:pt idx="5104">
                  <c:v>5.1040000000000418</c:v>
                </c:pt>
                <c:pt idx="5105">
                  <c:v>5.1050000000000182</c:v>
                </c:pt>
                <c:pt idx="5106">
                  <c:v>5.1059999999999945</c:v>
                </c:pt>
                <c:pt idx="5107">
                  <c:v>5.1070000000000277</c:v>
                </c:pt>
                <c:pt idx="5108">
                  <c:v>5.1080000000000041</c:v>
                </c:pt>
                <c:pt idx="5109">
                  <c:v>5.1090000000000373</c:v>
                </c:pt>
                <c:pt idx="5110">
                  <c:v>5.1100000000000136</c:v>
                </c:pt>
                <c:pt idx="5111">
                  <c:v>5.11099999999999</c:v>
                </c:pt>
                <c:pt idx="5112">
                  <c:v>5.1120000000000232</c:v>
                </c:pt>
                <c:pt idx="5113">
                  <c:v>5.1129999999999995</c:v>
                </c:pt>
                <c:pt idx="5114">
                  <c:v>5.1140000000000327</c:v>
                </c:pt>
                <c:pt idx="5115">
                  <c:v>5.1150000000000091</c:v>
                </c:pt>
                <c:pt idx="5116">
                  <c:v>5.1160000000000423</c:v>
                </c:pt>
                <c:pt idx="5117">
                  <c:v>5.1170000000000186</c:v>
                </c:pt>
                <c:pt idx="5118">
                  <c:v>5.117999999999995</c:v>
                </c:pt>
                <c:pt idx="5119">
                  <c:v>5.1190000000000282</c:v>
                </c:pt>
                <c:pt idx="5120">
                  <c:v>5.1200000000000045</c:v>
                </c:pt>
                <c:pt idx="5121">
                  <c:v>5.1210000000000377</c:v>
                </c:pt>
                <c:pt idx="5122">
                  <c:v>5.1220000000000141</c:v>
                </c:pt>
                <c:pt idx="5123">
                  <c:v>5.1229999999999905</c:v>
                </c:pt>
                <c:pt idx="5124">
                  <c:v>5.1240000000000236</c:v>
                </c:pt>
                <c:pt idx="5125">
                  <c:v>5.125</c:v>
                </c:pt>
                <c:pt idx="5126">
                  <c:v>5.1260000000000332</c:v>
                </c:pt>
                <c:pt idx="5127">
                  <c:v>5.1270000000000095</c:v>
                </c:pt>
                <c:pt idx="5128">
                  <c:v>5.1280000000000427</c:v>
                </c:pt>
                <c:pt idx="5129">
                  <c:v>5.1290000000000191</c:v>
                </c:pt>
                <c:pt idx="5130">
                  <c:v>5.1299999999999955</c:v>
                </c:pt>
                <c:pt idx="5131">
                  <c:v>5.1310000000000286</c:v>
                </c:pt>
                <c:pt idx="5132">
                  <c:v>5.132000000000005</c:v>
                </c:pt>
                <c:pt idx="5133">
                  <c:v>5.1330000000000382</c:v>
                </c:pt>
                <c:pt idx="5134">
                  <c:v>5.1340000000000146</c:v>
                </c:pt>
                <c:pt idx="5135">
                  <c:v>5.1349999999999909</c:v>
                </c:pt>
                <c:pt idx="5136">
                  <c:v>5.1360000000000241</c:v>
                </c:pt>
                <c:pt idx="5137">
                  <c:v>5.1370000000000005</c:v>
                </c:pt>
                <c:pt idx="5138">
                  <c:v>5.1380000000000337</c:v>
                </c:pt>
                <c:pt idx="5139">
                  <c:v>5.13900000000001</c:v>
                </c:pt>
                <c:pt idx="5140">
                  <c:v>5.1400000000000432</c:v>
                </c:pt>
                <c:pt idx="5141">
                  <c:v>5.1410000000000196</c:v>
                </c:pt>
                <c:pt idx="5142">
                  <c:v>5.1419999999999959</c:v>
                </c:pt>
                <c:pt idx="5143">
                  <c:v>5.1430000000000291</c:v>
                </c:pt>
                <c:pt idx="5144">
                  <c:v>5.1440000000000055</c:v>
                </c:pt>
                <c:pt idx="5145">
                  <c:v>5.1450000000000387</c:v>
                </c:pt>
                <c:pt idx="5146">
                  <c:v>5.146000000000015</c:v>
                </c:pt>
                <c:pt idx="5147">
                  <c:v>5.1469999999999914</c:v>
                </c:pt>
                <c:pt idx="5148">
                  <c:v>5.1480000000000246</c:v>
                </c:pt>
                <c:pt idx="5149">
                  <c:v>5.1490000000000009</c:v>
                </c:pt>
                <c:pt idx="5150">
                  <c:v>5.1500000000000341</c:v>
                </c:pt>
                <c:pt idx="5151">
                  <c:v>5.1510000000000105</c:v>
                </c:pt>
                <c:pt idx="5152">
                  <c:v>5.1520000000000437</c:v>
                </c:pt>
                <c:pt idx="5153">
                  <c:v>5.15300000000002</c:v>
                </c:pt>
                <c:pt idx="5154">
                  <c:v>5.1539999999999964</c:v>
                </c:pt>
                <c:pt idx="5155">
                  <c:v>5.1550000000000296</c:v>
                </c:pt>
                <c:pt idx="5156">
                  <c:v>5.1560000000000059</c:v>
                </c:pt>
                <c:pt idx="5157">
                  <c:v>5.1570000000000391</c:v>
                </c:pt>
                <c:pt idx="5158">
                  <c:v>5.1580000000000155</c:v>
                </c:pt>
                <c:pt idx="5159">
                  <c:v>5.1589999999999918</c:v>
                </c:pt>
                <c:pt idx="5160">
                  <c:v>5.160000000000025</c:v>
                </c:pt>
                <c:pt idx="5161">
                  <c:v>5.1610000000000014</c:v>
                </c:pt>
                <c:pt idx="5162">
                  <c:v>5.1620000000000346</c:v>
                </c:pt>
                <c:pt idx="5163">
                  <c:v>5.1630000000000109</c:v>
                </c:pt>
                <c:pt idx="5164">
                  <c:v>5.1640000000000441</c:v>
                </c:pt>
                <c:pt idx="5165">
                  <c:v>5.1650000000000205</c:v>
                </c:pt>
                <c:pt idx="5166">
                  <c:v>5.1659999999999968</c:v>
                </c:pt>
                <c:pt idx="5167">
                  <c:v>5.16700000000003</c:v>
                </c:pt>
                <c:pt idx="5168">
                  <c:v>5.1680000000000064</c:v>
                </c:pt>
                <c:pt idx="5169">
                  <c:v>5.1690000000000396</c:v>
                </c:pt>
                <c:pt idx="5170">
                  <c:v>5.1700000000000159</c:v>
                </c:pt>
                <c:pt idx="5171">
                  <c:v>5.1709999999999923</c:v>
                </c:pt>
                <c:pt idx="5172">
                  <c:v>5.1720000000000255</c:v>
                </c:pt>
                <c:pt idx="5173">
                  <c:v>5.1730000000000018</c:v>
                </c:pt>
                <c:pt idx="5174">
                  <c:v>5.174000000000035</c:v>
                </c:pt>
                <c:pt idx="5175">
                  <c:v>5.1750000000000114</c:v>
                </c:pt>
                <c:pt idx="5176">
                  <c:v>5.1760000000000446</c:v>
                </c:pt>
                <c:pt idx="5177">
                  <c:v>5.1770000000000209</c:v>
                </c:pt>
                <c:pt idx="5178">
                  <c:v>5.1779999999999973</c:v>
                </c:pt>
                <c:pt idx="5179">
                  <c:v>5.1790000000000305</c:v>
                </c:pt>
                <c:pt idx="5180">
                  <c:v>5.1800000000000068</c:v>
                </c:pt>
                <c:pt idx="5181">
                  <c:v>5.18100000000004</c:v>
                </c:pt>
                <c:pt idx="5182">
                  <c:v>5.1820000000000164</c:v>
                </c:pt>
                <c:pt idx="5183">
                  <c:v>5.1829999999999927</c:v>
                </c:pt>
                <c:pt idx="5184">
                  <c:v>5.1840000000000259</c:v>
                </c:pt>
                <c:pt idx="5185">
                  <c:v>5.1850000000000023</c:v>
                </c:pt>
                <c:pt idx="5186">
                  <c:v>5.1860000000000355</c:v>
                </c:pt>
                <c:pt idx="5187">
                  <c:v>5.1870000000000118</c:v>
                </c:pt>
                <c:pt idx="5188">
                  <c:v>5.188000000000045</c:v>
                </c:pt>
                <c:pt idx="5189">
                  <c:v>5.1890000000000214</c:v>
                </c:pt>
                <c:pt idx="5190">
                  <c:v>5.1899999999999977</c:v>
                </c:pt>
                <c:pt idx="5191">
                  <c:v>5.1910000000000309</c:v>
                </c:pt>
                <c:pt idx="5192">
                  <c:v>5.1920000000000073</c:v>
                </c:pt>
                <c:pt idx="5193">
                  <c:v>5.1930000000000405</c:v>
                </c:pt>
                <c:pt idx="5194">
                  <c:v>5.1940000000000168</c:v>
                </c:pt>
                <c:pt idx="5195">
                  <c:v>5.1949999999999932</c:v>
                </c:pt>
                <c:pt idx="5196">
                  <c:v>5.1960000000000264</c:v>
                </c:pt>
                <c:pt idx="5197">
                  <c:v>5.1970000000000027</c:v>
                </c:pt>
                <c:pt idx="5198">
                  <c:v>5.1980000000000359</c:v>
                </c:pt>
                <c:pt idx="5199">
                  <c:v>5.1990000000000123</c:v>
                </c:pt>
                <c:pt idx="5200">
                  <c:v>5.2000000000000455</c:v>
                </c:pt>
                <c:pt idx="5201">
                  <c:v>5.2010000000000218</c:v>
                </c:pt>
                <c:pt idx="5202">
                  <c:v>5.2019999999999982</c:v>
                </c:pt>
                <c:pt idx="5203">
                  <c:v>5.2030000000000314</c:v>
                </c:pt>
                <c:pt idx="5204">
                  <c:v>5.2040000000000077</c:v>
                </c:pt>
                <c:pt idx="5205">
                  <c:v>5.2050000000000409</c:v>
                </c:pt>
                <c:pt idx="5206">
                  <c:v>5.2060000000000173</c:v>
                </c:pt>
                <c:pt idx="5207">
                  <c:v>5.2069999999999936</c:v>
                </c:pt>
                <c:pt idx="5208">
                  <c:v>5.2080000000000268</c:v>
                </c:pt>
                <c:pt idx="5209">
                  <c:v>5.2090000000000032</c:v>
                </c:pt>
                <c:pt idx="5210">
                  <c:v>5.2100000000000364</c:v>
                </c:pt>
                <c:pt idx="5211">
                  <c:v>5.2110000000000127</c:v>
                </c:pt>
                <c:pt idx="5212">
                  <c:v>5.2120000000000459</c:v>
                </c:pt>
                <c:pt idx="5213">
                  <c:v>5.2130000000000223</c:v>
                </c:pt>
                <c:pt idx="5214">
                  <c:v>5.2139999999999986</c:v>
                </c:pt>
                <c:pt idx="5215">
                  <c:v>5.2150000000000318</c:v>
                </c:pt>
                <c:pt idx="5216">
                  <c:v>5.2160000000000082</c:v>
                </c:pt>
                <c:pt idx="5217">
                  <c:v>5.2170000000000414</c:v>
                </c:pt>
                <c:pt idx="5218">
                  <c:v>5.2180000000000177</c:v>
                </c:pt>
                <c:pt idx="5219">
                  <c:v>5.2189999999999941</c:v>
                </c:pt>
                <c:pt idx="5220">
                  <c:v>5.2200000000000273</c:v>
                </c:pt>
                <c:pt idx="5221">
                  <c:v>5.2210000000000036</c:v>
                </c:pt>
                <c:pt idx="5222">
                  <c:v>5.2220000000000368</c:v>
                </c:pt>
                <c:pt idx="5223">
                  <c:v>5.2230000000000132</c:v>
                </c:pt>
                <c:pt idx="5224">
                  <c:v>5.2240000000000464</c:v>
                </c:pt>
                <c:pt idx="5225">
                  <c:v>5.2250000000000227</c:v>
                </c:pt>
                <c:pt idx="5226">
                  <c:v>5.2259999999999991</c:v>
                </c:pt>
                <c:pt idx="5227">
                  <c:v>5.2270000000000323</c:v>
                </c:pt>
                <c:pt idx="5228">
                  <c:v>5.2280000000000086</c:v>
                </c:pt>
                <c:pt idx="5229">
                  <c:v>5.2290000000000418</c:v>
                </c:pt>
                <c:pt idx="5230">
                  <c:v>5.2300000000000182</c:v>
                </c:pt>
                <c:pt idx="5231">
                  <c:v>5.2309999999999945</c:v>
                </c:pt>
                <c:pt idx="5232">
                  <c:v>5.2320000000000277</c:v>
                </c:pt>
                <c:pt idx="5233">
                  <c:v>5.2330000000000041</c:v>
                </c:pt>
                <c:pt idx="5234">
                  <c:v>5.2340000000000373</c:v>
                </c:pt>
                <c:pt idx="5235">
                  <c:v>5.2350000000000136</c:v>
                </c:pt>
                <c:pt idx="5236">
                  <c:v>5.23599999999999</c:v>
                </c:pt>
                <c:pt idx="5237">
                  <c:v>5.2370000000000232</c:v>
                </c:pt>
                <c:pt idx="5238">
                  <c:v>5.2379999999999995</c:v>
                </c:pt>
                <c:pt idx="5239">
                  <c:v>5.2390000000000327</c:v>
                </c:pt>
                <c:pt idx="5240">
                  <c:v>5.2400000000000091</c:v>
                </c:pt>
                <c:pt idx="5241">
                  <c:v>5.2410000000000423</c:v>
                </c:pt>
                <c:pt idx="5242">
                  <c:v>5.2420000000000186</c:v>
                </c:pt>
                <c:pt idx="5243">
                  <c:v>5.242999999999995</c:v>
                </c:pt>
                <c:pt idx="5244">
                  <c:v>5.2440000000000282</c:v>
                </c:pt>
                <c:pt idx="5245">
                  <c:v>5.2450000000000045</c:v>
                </c:pt>
                <c:pt idx="5246">
                  <c:v>5.2460000000000377</c:v>
                </c:pt>
                <c:pt idx="5247">
                  <c:v>5.2470000000000141</c:v>
                </c:pt>
                <c:pt idx="5248">
                  <c:v>5.2479999999999905</c:v>
                </c:pt>
                <c:pt idx="5249">
                  <c:v>5.2490000000000236</c:v>
                </c:pt>
                <c:pt idx="5250">
                  <c:v>5.25</c:v>
                </c:pt>
                <c:pt idx="5251">
                  <c:v>5.2510000000000332</c:v>
                </c:pt>
                <c:pt idx="5252">
                  <c:v>5.2520000000000095</c:v>
                </c:pt>
                <c:pt idx="5253">
                  <c:v>5.2530000000000427</c:v>
                </c:pt>
                <c:pt idx="5254">
                  <c:v>5.2540000000000191</c:v>
                </c:pt>
                <c:pt idx="5255">
                  <c:v>5.2549999999999955</c:v>
                </c:pt>
                <c:pt idx="5256">
                  <c:v>5.2560000000000286</c:v>
                </c:pt>
                <c:pt idx="5257">
                  <c:v>5.257000000000005</c:v>
                </c:pt>
                <c:pt idx="5258">
                  <c:v>5.2580000000000382</c:v>
                </c:pt>
                <c:pt idx="5259">
                  <c:v>5.2590000000000146</c:v>
                </c:pt>
                <c:pt idx="5260">
                  <c:v>5.2599999999999909</c:v>
                </c:pt>
                <c:pt idx="5261">
                  <c:v>5.2610000000000241</c:v>
                </c:pt>
                <c:pt idx="5262">
                  <c:v>5.2620000000000005</c:v>
                </c:pt>
                <c:pt idx="5263">
                  <c:v>5.2630000000000337</c:v>
                </c:pt>
                <c:pt idx="5264">
                  <c:v>5.26400000000001</c:v>
                </c:pt>
                <c:pt idx="5265">
                  <c:v>5.2650000000000432</c:v>
                </c:pt>
                <c:pt idx="5266">
                  <c:v>5.2660000000000196</c:v>
                </c:pt>
                <c:pt idx="5267">
                  <c:v>5.2669999999999959</c:v>
                </c:pt>
                <c:pt idx="5268">
                  <c:v>5.2680000000000291</c:v>
                </c:pt>
                <c:pt idx="5269">
                  <c:v>5.2690000000000055</c:v>
                </c:pt>
                <c:pt idx="5270">
                  <c:v>5.2700000000000387</c:v>
                </c:pt>
                <c:pt idx="5271">
                  <c:v>5.271000000000015</c:v>
                </c:pt>
                <c:pt idx="5272">
                  <c:v>5.2719999999999914</c:v>
                </c:pt>
                <c:pt idx="5273">
                  <c:v>5.2730000000000246</c:v>
                </c:pt>
                <c:pt idx="5274">
                  <c:v>5.2740000000000009</c:v>
                </c:pt>
                <c:pt idx="5275">
                  <c:v>5.2750000000000341</c:v>
                </c:pt>
                <c:pt idx="5276">
                  <c:v>5.2760000000000105</c:v>
                </c:pt>
                <c:pt idx="5277">
                  <c:v>5.2770000000000437</c:v>
                </c:pt>
                <c:pt idx="5278">
                  <c:v>5.27800000000002</c:v>
                </c:pt>
                <c:pt idx="5279">
                  <c:v>5.2789999999999964</c:v>
                </c:pt>
                <c:pt idx="5280">
                  <c:v>5.2800000000000296</c:v>
                </c:pt>
                <c:pt idx="5281">
                  <c:v>5.2810000000000059</c:v>
                </c:pt>
                <c:pt idx="5282">
                  <c:v>5.2820000000000391</c:v>
                </c:pt>
                <c:pt idx="5283">
                  <c:v>5.2830000000000155</c:v>
                </c:pt>
                <c:pt idx="5284">
                  <c:v>5.2839999999999918</c:v>
                </c:pt>
                <c:pt idx="5285">
                  <c:v>5.285000000000025</c:v>
                </c:pt>
                <c:pt idx="5286">
                  <c:v>5.2860000000000014</c:v>
                </c:pt>
                <c:pt idx="5287">
                  <c:v>5.2870000000000346</c:v>
                </c:pt>
                <c:pt idx="5288">
                  <c:v>5.2880000000000109</c:v>
                </c:pt>
                <c:pt idx="5289">
                  <c:v>5.2890000000000441</c:v>
                </c:pt>
                <c:pt idx="5290">
                  <c:v>5.2900000000000205</c:v>
                </c:pt>
                <c:pt idx="5291">
                  <c:v>5.2909999999999968</c:v>
                </c:pt>
                <c:pt idx="5292">
                  <c:v>5.29200000000003</c:v>
                </c:pt>
                <c:pt idx="5293">
                  <c:v>5.2930000000000064</c:v>
                </c:pt>
                <c:pt idx="5294">
                  <c:v>5.2940000000000396</c:v>
                </c:pt>
                <c:pt idx="5295">
                  <c:v>5.2950000000000159</c:v>
                </c:pt>
                <c:pt idx="5296">
                  <c:v>5.2959999999999923</c:v>
                </c:pt>
                <c:pt idx="5297">
                  <c:v>5.2970000000000255</c:v>
                </c:pt>
                <c:pt idx="5298">
                  <c:v>5.2980000000000018</c:v>
                </c:pt>
                <c:pt idx="5299">
                  <c:v>5.299000000000035</c:v>
                </c:pt>
                <c:pt idx="5300">
                  <c:v>5.3000000000000114</c:v>
                </c:pt>
                <c:pt idx="5301">
                  <c:v>5.3010000000000446</c:v>
                </c:pt>
                <c:pt idx="5302">
                  <c:v>5.3020000000000209</c:v>
                </c:pt>
                <c:pt idx="5303">
                  <c:v>5.3029999999999973</c:v>
                </c:pt>
                <c:pt idx="5304">
                  <c:v>5.3040000000000305</c:v>
                </c:pt>
                <c:pt idx="5305">
                  <c:v>5.3050000000000068</c:v>
                </c:pt>
                <c:pt idx="5306">
                  <c:v>5.30600000000004</c:v>
                </c:pt>
                <c:pt idx="5307">
                  <c:v>5.3070000000000164</c:v>
                </c:pt>
                <c:pt idx="5308">
                  <c:v>5.3079999999999927</c:v>
                </c:pt>
                <c:pt idx="5309">
                  <c:v>5.3090000000000259</c:v>
                </c:pt>
                <c:pt idx="5310">
                  <c:v>5.3100000000000023</c:v>
                </c:pt>
                <c:pt idx="5311">
                  <c:v>5.3110000000000355</c:v>
                </c:pt>
                <c:pt idx="5312">
                  <c:v>5.3120000000000118</c:v>
                </c:pt>
                <c:pt idx="5313">
                  <c:v>5.313000000000045</c:v>
                </c:pt>
                <c:pt idx="5314">
                  <c:v>5.3140000000000214</c:v>
                </c:pt>
                <c:pt idx="5315">
                  <c:v>5.3149999999999977</c:v>
                </c:pt>
                <c:pt idx="5316">
                  <c:v>5.3160000000000309</c:v>
                </c:pt>
                <c:pt idx="5317">
                  <c:v>5.3170000000000073</c:v>
                </c:pt>
                <c:pt idx="5318">
                  <c:v>5.3180000000000405</c:v>
                </c:pt>
                <c:pt idx="5319">
                  <c:v>5.3190000000000168</c:v>
                </c:pt>
                <c:pt idx="5320">
                  <c:v>5.3199999999999932</c:v>
                </c:pt>
                <c:pt idx="5321">
                  <c:v>5.3210000000000264</c:v>
                </c:pt>
                <c:pt idx="5322">
                  <c:v>5.3220000000000027</c:v>
                </c:pt>
                <c:pt idx="5323">
                  <c:v>5.3230000000000359</c:v>
                </c:pt>
                <c:pt idx="5324">
                  <c:v>5.3240000000000123</c:v>
                </c:pt>
                <c:pt idx="5325">
                  <c:v>5.3250000000000455</c:v>
                </c:pt>
                <c:pt idx="5326">
                  <c:v>5.3260000000000218</c:v>
                </c:pt>
                <c:pt idx="5327">
                  <c:v>5.3269999999999982</c:v>
                </c:pt>
                <c:pt idx="5328">
                  <c:v>5.3280000000000314</c:v>
                </c:pt>
                <c:pt idx="5329">
                  <c:v>5.3290000000000077</c:v>
                </c:pt>
                <c:pt idx="5330">
                  <c:v>5.3300000000000409</c:v>
                </c:pt>
                <c:pt idx="5331">
                  <c:v>5.3310000000000173</c:v>
                </c:pt>
                <c:pt idx="5332">
                  <c:v>5.3319999999999936</c:v>
                </c:pt>
                <c:pt idx="5333">
                  <c:v>5.3330000000000268</c:v>
                </c:pt>
                <c:pt idx="5334">
                  <c:v>5.3340000000000032</c:v>
                </c:pt>
                <c:pt idx="5335">
                  <c:v>5.3350000000000364</c:v>
                </c:pt>
                <c:pt idx="5336">
                  <c:v>5.3360000000000127</c:v>
                </c:pt>
                <c:pt idx="5337">
                  <c:v>5.3370000000000459</c:v>
                </c:pt>
                <c:pt idx="5338">
                  <c:v>5.3380000000000223</c:v>
                </c:pt>
                <c:pt idx="5339">
                  <c:v>5.3389999999999986</c:v>
                </c:pt>
                <c:pt idx="5340">
                  <c:v>5.3400000000000318</c:v>
                </c:pt>
                <c:pt idx="5341">
                  <c:v>5.3410000000000082</c:v>
                </c:pt>
                <c:pt idx="5342">
                  <c:v>5.3420000000000414</c:v>
                </c:pt>
                <c:pt idx="5343">
                  <c:v>5.3430000000000177</c:v>
                </c:pt>
                <c:pt idx="5344">
                  <c:v>5.3439999999999941</c:v>
                </c:pt>
                <c:pt idx="5345">
                  <c:v>5.3450000000000273</c:v>
                </c:pt>
                <c:pt idx="5346">
                  <c:v>5.3460000000000036</c:v>
                </c:pt>
                <c:pt idx="5347">
                  <c:v>5.3470000000000368</c:v>
                </c:pt>
                <c:pt idx="5348">
                  <c:v>5.3480000000000132</c:v>
                </c:pt>
                <c:pt idx="5349">
                  <c:v>5.3490000000000464</c:v>
                </c:pt>
                <c:pt idx="5350">
                  <c:v>5.3500000000000227</c:v>
                </c:pt>
                <c:pt idx="5351">
                  <c:v>5.3509999999999991</c:v>
                </c:pt>
                <c:pt idx="5352">
                  <c:v>5.3520000000000323</c:v>
                </c:pt>
                <c:pt idx="5353">
                  <c:v>5.3530000000000086</c:v>
                </c:pt>
                <c:pt idx="5354">
                  <c:v>5.3540000000000418</c:v>
                </c:pt>
                <c:pt idx="5355">
                  <c:v>5.3550000000000182</c:v>
                </c:pt>
                <c:pt idx="5356">
                  <c:v>5.3559999999999945</c:v>
                </c:pt>
                <c:pt idx="5357">
                  <c:v>5.3570000000000277</c:v>
                </c:pt>
                <c:pt idx="5358">
                  <c:v>5.3580000000000041</c:v>
                </c:pt>
                <c:pt idx="5359">
                  <c:v>5.3590000000000373</c:v>
                </c:pt>
                <c:pt idx="5360">
                  <c:v>5.3600000000000136</c:v>
                </c:pt>
                <c:pt idx="5361">
                  <c:v>5.36099999999999</c:v>
                </c:pt>
                <c:pt idx="5362">
                  <c:v>5.3620000000000232</c:v>
                </c:pt>
                <c:pt idx="5363">
                  <c:v>5.3629999999999995</c:v>
                </c:pt>
                <c:pt idx="5364">
                  <c:v>5.3640000000000327</c:v>
                </c:pt>
                <c:pt idx="5365">
                  <c:v>5.3650000000000091</c:v>
                </c:pt>
                <c:pt idx="5366">
                  <c:v>5.3660000000000423</c:v>
                </c:pt>
                <c:pt idx="5367">
                  <c:v>5.3670000000000186</c:v>
                </c:pt>
                <c:pt idx="5368">
                  <c:v>5.367999999999995</c:v>
                </c:pt>
                <c:pt idx="5369">
                  <c:v>5.3690000000000282</c:v>
                </c:pt>
                <c:pt idx="5370">
                  <c:v>5.3700000000000045</c:v>
                </c:pt>
                <c:pt idx="5371">
                  <c:v>5.3710000000000377</c:v>
                </c:pt>
                <c:pt idx="5372">
                  <c:v>5.3720000000000141</c:v>
                </c:pt>
                <c:pt idx="5373">
                  <c:v>5.3729999999999905</c:v>
                </c:pt>
                <c:pt idx="5374">
                  <c:v>5.3740000000000236</c:v>
                </c:pt>
                <c:pt idx="5375">
                  <c:v>5.375</c:v>
                </c:pt>
                <c:pt idx="5376">
                  <c:v>5.3760000000000332</c:v>
                </c:pt>
                <c:pt idx="5377">
                  <c:v>5.3770000000000095</c:v>
                </c:pt>
                <c:pt idx="5378">
                  <c:v>5.3780000000000427</c:v>
                </c:pt>
                <c:pt idx="5379">
                  <c:v>5.3790000000000191</c:v>
                </c:pt>
                <c:pt idx="5380">
                  <c:v>5.3799999999999955</c:v>
                </c:pt>
                <c:pt idx="5381">
                  <c:v>5.3810000000000286</c:v>
                </c:pt>
                <c:pt idx="5382">
                  <c:v>5.382000000000005</c:v>
                </c:pt>
                <c:pt idx="5383">
                  <c:v>5.3830000000000382</c:v>
                </c:pt>
                <c:pt idx="5384">
                  <c:v>5.3840000000000146</c:v>
                </c:pt>
                <c:pt idx="5385">
                  <c:v>5.3849999999999909</c:v>
                </c:pt>
                <c:pt idx="5386">
                  <c:v>5.3860000000000241</c:v>
                </c:pt>
                <c:pt idx="5387">
                  <c:v>5.3870000000000005</c:v>
                </c:pt>
                <c:pt idx="5388">
                  <c:v>5.3880000000000337</c:v>
                </c:pt>
                <c:pt idx="5389">
                  <c:v>5.38900000000001</c:v>
                </c:pt>
                <c:pt idx="5390">
                  <c:v>5.3900000000000432</c:v>
                </c:pt>
                <c:pt idx="5391">
                  <c:v>5.3910000000000196</c:v>
                </c:pt>
                <c:pt idx="5392">
                  <c:v>5.3919999999999959</c:v>
                </c:pt>
                <c:pt idx="5393">
                  <c:v>5.3930000000000291</c:v>
                </c:pt>
                <c:pt idx="5394">
                  <c:v>5.3940000000000055</c:v>
                </c:pt>
                <c:pt idx="5395">
                  <c:v>5.3950000000000387</c:v>
                </c:pt>
                <c:pt idx="5396">
                  <c:v>5.396000000000015</c:v>
                </c:pt>
                <c:pt idx="5397">
                  <c:v>5.3969999999999914</c:v>
                </c:pt>
                <c:pt idx="5398">
                  <c:v>5.3980000000000246</c:v>
                </c:pt>
                <c:pt idx="5399">
                  <c:v>5.3990000000000009</c:v>
                </c:pt>
                <c:pt idx="5400">
                  <c:v>5.4000000000000341</c:v>
                </c:pt>
                <c:pt idx="5401">
                  <c:v>5.4010000000000105</c:v>
                </c:pt>
                <c:pt idx="5402">
                  <c:v>5.4020000000000437</c:v>
                </c:pt>
                <c:pt idx="5403">
                  <c:v>5.40300000000002</c:v>
                </c:pt>
                <c:pt idx="5404">
                  <c:v>5.4039999999999964</c:v>
                </c:pt>
                <c:pt idx="5405">
                  <c:v>5.4050000000000296</c:v>
                </c:pt>
                <c:pt idx="5406">
                  <c:v>5.4060000000000059</c:v>
                </c:pt>
                <c:pt idx="5407">
                  <c:v>5.4070000000000391</c:v>
                </c:pt>
                <c:pt idx="5408">
                  <c:v>5.4080000000000155</c:v>
                </c:pt>
                <c:pt idx="5409">
                  <c:v>5.4089999999999918</c:v>
                </c:pt>
                <c:pt idx="5410">
                  <c:v>5.410000000000025</c:v>
                </c:pt>
                <c:pt idx="5411">
                  <c:v>5.4110000000000014</c:v>
                </c:pt>
                <c:pt idx="5412">
                  <c:v>5.4120000000000346</c:v>
                </c:pt>
                <c:pt idx="5413">
                  <c:v>5.4130000000000109</c:v>
                </c:pt>
                <c:pt idx="5414">
                  <c:v>5.4140000000000441</c:v>
                </c:pt>
                <c:pt idx="5415">
                  <c:v>5.4150000000000205</c:v>
                </c:pt>
                <c:pt idx="5416">
                  <c:v>5.4159999999999968</c:v>
                </c:pt>
                <c:pt idx="5417">
                  <c:v>5.41700000000003</c:v>
                </c:pt>
                <c:pt idx="5418">
                  <c:v>5.4180000000000064</c:v>
                </c:pt>
                <c:pt idx="5419">
                  <c:v>5.4190000000000396</c:v>
                </c:pt>
                <c:pt idx="5420">
                  <c:v>5.4200000000000159</c:v>
                </c:pt>
                <c:pt idx="5421">
                  <c:v>5.4209999999999923</c:v>
                </c:pt>
                <c:pt idx="5422">
                  <c:v>5.4220000000000255</c:v>
                </c:pt>
                <c:pt idx="5423">
                  <c:v>5.4230000000000018</c:v>
                </c:pt>
                <c:pt idx="5424">
                  <c:v>5.424000000000035</c:v>
                </c:pt>
                <c:pt idx="5425">
                  <c:v>5.4250000000000114</c:v>
                </c:pt>
                <c:pt idx="5426">
                  <c:v>5.4260000000000446</c:v>
                </c:pt>
                <c:pt idx="5427">
                  <c:v>5.4270000000000209</c:v>
                </c:pt>
                <c:pt idx="5428">
                  <c:v>5.4279999999999973</c:v>
                </c:pt>
                <c:pt idx="5429">
                  <c:v>5.4290000000000305</c:v>
                </c:pt>
                <c:pt idx="5430">
                  <c:v>5.4300000000000068</c:v>
                </c:pt>
                <c:pt idx="5431">
                  <c:v>5.43100000000004</c:v>
                </c:pt>
                <c:pt idx="5432">
                  <c:v>5.4320000000000164</c:v>
                </c:pt>
                <c:pt idx="5433">
                  <c:v>5.4329999999999927</c:v>
                </c:pt>
                <c:pt idx="5434">
                  <c:v>5.4340000000000259</c:v>
                </c:pt>
                <c:pt idx="5435">
                  <c:v>5.4350000000000023</c:v>
                </c:pt>
                <c:pt idx="5436">
                  <c:v>5.4360000000000355</c:v>
                </c:pt>
                <c:pt idx="5437">
                  <c:v>5.4370000000000118</c:v>
                </c:pt>
                <c:pt idx="5438">
                  <c:v>5.438000000000045</c:v>
                </c:pt>
                <c:pt idx="5439">
                  <c:v>5.4390000000000214</c:v>
                </c:pt>
                <c:pt idx="5440">
                  <c:v>5.4399999999999977</c:v>
                </c:pt>
                <c:pt idx="5441">
                  <c:v>5.4410000000000309</c:v>
                </c:pt>
                <c:pt idx="5442">
                  <c:v>5.4420000000000073</c:v>
                </c:pt>
                <c:pt idx="5443">
                  <c:v>5.4430000000000405</c:v>
                </c:pt>
                <c:pt idx="5444">
                  <c:v>5.4440000000000168</c:v>
                </c:pt>
                <c:pt idx="5445">
                  <c:v>5.4449999999999932</c:v>
                </c:pt>
                <c:pt idx="5446">
                  <c:v>5.4460000000000264</c:v>
                </c:pt>
                <c:pt idx="5447">
                  <c:v>5.4470000000000027</c:v>
                </c:pt>
                <c:pt idx="5448">
                  <c:v>5.4480000000000359</c:v>
                </c:pt>
                <c:pt idx="5449">
                  <c:v>5.4490000000000123</c:v>
                </c:pt>
                <c:pt idx="5450">
                  <c:v>5.4500000000000455</c:v>
                </c:pt>
                <c:pt idx="5451">
                  <c:v>5.4510000000000218</c:v>
                </c:pt>
                <c:pt idx="5452">
                  <c:v>5.4519999999999982</c:v>
                </c:pt>
                <c:pt idx="5453">
                  <c:v>5.4530000000000314</c:v>
                </c:pt>
                <c:pt idx="5454">
                  <c:v>5.4540000000000077</c:v>
                </c:pt>
                <c:pt idx="5455">
                  <c:v>5.4550000000000409</c:v>
                </c:pt>
                <c:pt idx="5456">
                  <c:v>5.4560000000000173</c:v>
                </c:pt>
                <c:pt idx="5457">
                  <c:v>5.4569999999999936</c:v>
                </c:pt>
                <c:pt idx="5458">
                  <c:v>5.4580000000000268</c:v>
                </c:pt>
                <c:pt idx="5459">
                  <c:v>5.4590000000000032</c:v>
                </c:pt>
                <c:pt idx="5460">
                  <c:v>5.4600000000000364</c:v>
                </c:pt>
                <c:pt idx="5461">
                  <c:v>5.4610000000000127</c:v>
                </c:pt>
                <c:pt idx="5462">
                  <c:v>5.4620000000000459</c:v>
                </c:pt>
                <c:pt idx="5463">
                  <c:v>5.4630000000000223</c:v>
                </c:pt>
                <c:pt idx="5464">
                  <c:v>5.4639999999999986</c:v>
                </c:pt>
                <c:pt idx="5465">
                  <c:v>5.4650000000000318</c:v>
                </c:pt>
                <c:pt idx="5466">
                  <c:v>5.4660000000000082</c:v>
                </c:pt>
                <c:pt idx="5467">
                  <c:v>5.4670000000000414</c:v>
                </c:pt>
                <c:pt idx="5468">
                  <c:v>5.4680000000000177</c:v>
                </c:pt>
                <c:pt idx="5469">
                  <c:v>5.4689999999999941</c:v>
                </c:pt>
                <c:pt idx="5470">
                  <c:v>5.4700000000000273</c:v>
                </c:pt>
                <c:pt idx="5471">
                  <c:v>5.4710000000000036</c:v>
                </c:pt>
                <c:pt idx="5472">
                  <c:v>5.4720000000000368</c:v>
                </c:pt>
                <c:pt idx="5473">
                  <c:v>5.4730000000000132</c:v>
                </c:pt>
                <c:pt idx="5474">
                  <c:v>5.4740000000000464</c:v>
                </c:pt>
                <c:pt idx="5475">
                  <c:v>5.4750000000000227</c:v>
                </c:pt>
                <c:pt idx="5476">
                  <c:v>5.4759999999999991</c:v>
                </c:pt>
                <c:pt idx="5477">
                  <c:v>5.4770000000000323</c:v>
                </c:pt>
                <c:pt idx="5478">
                  <c:v>5.4780000000000086</c:v>
                </c:pt>
                <c:pt idx="5479">
                  <c:v>5.4790000000000418</c:v>
                </c:pt>
                <c:pt idx="5480">
                  <c:v>5.4800000000000182</c:v>
                </c:pt>
                <c:pt idx="5481">
                  <c:v>5.4809999999999945</c:v>
                </c:pt>
                <c:pt idx="5482">
                  <c:v>5.4820000000000277</c:v>
                </c:pt>
                <c:pt idx="5483">
                  <c:v>5.4830000000000041</c:v>
                </c:pt>
                <c:pt idx="5484">
                  <c:v>5.4840000000000373</c:v>
                </c:pt>
                <c:pt idx="5485">
                  <c:v>5.4850000000000136</c:v>
                </c:pt>
                <c:pt idx="5486">
                  <c:v>5.48599999999999</c:v>
                </c:pt>
                <c:pt idx="5487">
                  <c:v>5.4870000000000232</c:v>
                </c:pt>
                <c:pt idx="5488">
                  <c:v>5.4879999999999995</c:v>
                </c:pt>
                <c:pt idx="5489">
                  <c:v>5.4890000000000327</c:v>
                </c:pt>
                <c:pt idx="5490">
                  <c:v>5.4900000000000091</c:v>
                </c:pt>
                <c:pt idx="5491">
                  <c:v>5.4910000000000423</c:v>
                </c:pt>
                <c:pt idx="5492">
                  <c:v>5.4920000000000186</c:v>
                </c:pt>
                <c:pt idx="5493">
                  <c:v>5.492999999999995</c:v>
                </c:pt>
                <c:pt idx="5494">
                  <c:v>5.4940000000000282</c:v>
                </c:pt>
                <c:pt idx="5495">
                  <c:v>5.4950000000000045</c:v>
                </c:pt>
                <c:pt idx="5496">
                  <c:v>5.4960000000000377</c:v>
                </c:pt>
                <c:pt idx="5497">
                  <c:v>5.4970000000000141</c:v>
                </c:pt>
                <c:pt idx="5498">
                  <c:v>5.4979999999999905</c:v>
                </c:pt>
                <c:pt idx="5499">
                  <c:v>5.4990000000000236</c:v>
                </c:pt>
                <c:pt idx="5500">
                  <c:v>5.5</c:v>
                </c:pt>
                <c:pt idx="5501">
                  <c:v>5.5010000000000332</c:v>
                </c:pt>
                <c:pt idx="5502">
                  <c:v>5.5020000000000095</c:v>
                </c:pt>
                <c:pt idx="5503">
                  <c:v>5.5030000000000427</c:v>
                </c:pt>
                <c:pt idx="5504">
                  <c:v>5.5040000000000191</c:v>
                </c:pt>
                <c:pt idx="5505">
                  <c:v>5.5049999999999955</c:v>
                </c:pt>
                <c:pt idx="5506">
                  <c:v>5.5060000000000286</c:v>
                </c:pt>
                <c:pt idx="5507">
                  <c:v>5.507000000000005</c:v>
                </c:pt>
                <c:pt idx="5508">
                  <c:v>5.5080000000000382</c:v>
                </c:pt>
                <c:pt idx="5509">
                  <c:v>5.5090000000000146</c:v>
                </c:pt>
                <c:pt idx="5510">
                  <c:v>5.5099999999999909</c:v>
                </c:pt>
                <c:pt idx="5511">
                  <c:v>5.5110000000000241</c:v>
                </c:pt>
                <c:pt idx="5512">
                  <c:v>5.5120000000000005</c:v>
                </c:pt>
                <c:pt idx="5513">
                  <c:v>5.5130000000000337</c:v>
                </c:pt>
                <c:pt idx="5514">
                  <c:v>5.51400000000001</c:v>
                </c:pt>
                <c:pt idx="5515">
                  <c:v>5.5150000000000432</c:v>
                </c:pt>
                <c:pt idx="5516">
                  <c:v>5.5160000000000196</c:v>
                </c:pt>
                <c:pt idx="5517">
                  <c:v>5.5169999999999959</c:v>
                </c:pt>
                <c:pt idx="5518">
                  <c:v>5.5180000000000291</c:v>
                </c:pt>
                <c:pt idx="5519">
                  <c:v>5.5190000000000055</c:v>
                </c:pt>
                <c:pt idx="5520">
                  <c:v>5.5200000000000387</c:v>
                </c:pt>
                <c:pt idx="5521">
                  <c:v>5.521000000000015</c:v>
                </c:pt>
                <c:pt idx="5522">
                  <c:v>5.5219999999999914</c:v>
                </c:pt>
                <c:pt idx="5523">
                  <c:v>5.5230000000000246</c:v>
                </c:pt>
                <c:pt idx="5524">
                  <c:v>5.5240000000000009</c:v>
                </c:pt>
                <c:pt idx="5525">
                  <c:v>5.5250000000000341</c:v>
                </c:pt>
                <c:pt idx="5526">
                  <c:v>5.5260000000000105</c:v>
                </c:pt>
                <c:pt idx="5527">
                  <c:v>5.5270000000000437</c:v>
                </c:pt>
                <c:pt idx="5528">
                  <c:v>5.52800000000002</c:v>
                </c:pt>
                <c:pt idx="5529">
                  <c:v>5.5289999999999964</c:v>
                </c:pt>
                <c:pt idx="5530">
                  <c:v>5.5300000000000296</c:v>
                </c:pt>
                <c:pt idx="5531">
                  <c:v>5.5310000000000059</c:v>
                </c:pt>
                <c:pt idx="5532">
                  <c:v>5.5320000000000391</c:v>
                </c:pt>
                <c:pt idx="5533">
                  <c:v>5.5330000000000155</c:v>
                </c:pt>
                <c:pt idx="5534">
                  <c:v>5.5339999999999918</c:v>
                </c:pt>
                <c:pt idx="5535">
                  <c:v>5.535000000000025</c:v>
                </c:pt>
                <c:pt idx="5536">
                  <c:v>5.5360000000000014</c:v>
                </c:pt>
                <c:pt idx="5537">
                  <c:v>5.5370000000000346</c:v>
                </c:pt>
                <c:pt idx="5538">
                  <c:v>5.5380000000000109</c:v>
                </c:pt>
                <c:pt idx="5539">
                  <c:v>5.5390000000000441</c:v>
                </c:pt>
                <c:pt idx="5540">
                  <c:v>5.5400000000000205</c:v>
                </c:pt>
                <c:pt idx="5541">
                  <c:v>5.5409999999999968</c:v>
                </c:pt>
                <c:pt idx="5542">
                  <c:v>5.54200000000003</c:v>
                </c:pt>
                <c:pt idx="5543">
                  <c:v>5.5430000000000064</c:v>
                </c:pt>
                <c:pt idx="5544">
                  <c:v>5.5440000000000396</c:v>
                </c:pt>
                <c:pt idx="5545">
                  <c:v>5.5450000000000159</c:v>
                </c:pt>
                <c:pt idx="5546">
                  <c:v>5.5459999999999923</c:v>
                </c:pt>
                <c:pt idx="5547">
                  <c:v>5.5470000000000255</c:v>
                </c:pt>
                <c:pt idx="5548">
                  <c:v>5.5480000000000018</c:v>
                </c:pt>
                <c:pt idx="5549">
                  <c:v>5.549000000000035</c:v>
                </c:pt>
                <c:pt idx="5550">
                  <c:v>5.5500000000000114</c:v>
                </c:pt>
                <c:pt idx="5551">
                  <c:v>5.5510000000000446</c:v>
                </c:pt>
                <c:pt idx="5552">
                  <c:v>5.5520000000000209</c:v>
                </c:pt>
                <c:pt idx="5553">
                  <c:v>5.5529999999999973</c:v>
                </c:pt>
                <c:pt idx="5554">
                  <c:v>5.5540000000000305</c:v>
                </c:pt>
                <c:pt idx="5555">
                  <c:v>5.5550000000000068</c:v>
                </c:pt>
                <c:pt idx="5556">
                  <c:v>5.55600000000004</c:v>
                </c:pt>
                <c:pt idx="5557">
                  <c:v>5.5570000000000164</c:v>
                </c:pt>
                <c:pt idx="5558">
                  <c:v>5.5579999999999927</c:v>
                </c:pt>
                <c:pt idx="5559">
                  <c:v>5.5590000000000259</c:v>
                </c:pt>
                <c:pt idx="5560">
                  <c:v>5.5600000000000023</c:v>
                </c:pt>
                <c:pt idx="5561">
                  <c:v>5.5610000000000355</c:v>
                </c:pt>
                <c:pt idx="5562">
                  <c:v>5.5620000000000118</c:v>
                </c:pt>
                <c:pt idx="5563">
                  <c:v>5.563000000000045</c:v>
                </c:pt>
                <c:pt idx="5564">
                  <c:v>5.5640000000000214</c:v>
                </c:pt>
                <c:pt idx="5565">
                  <c:v>5.5649999999999977</c:v>
                </c:pt>
                <c:pt idx="5566">
                  <c:v>5.5660000000000309</c:v>
                </c:pt>
                <c:pt idx="5567">
                  <c:v>5.5670000000000073</c:v>
                </c:pt>
                <c:pt idx="5568">
                  <c:v>5.5680000000000405</c:v>
                </c:pt>
                <c:pt idx="5569">
                  <c:v>5.5690000000000168</c:v>
                </c:pt>
                <c:pt idx="5570">
                  <c:v>5.5699999999999932</c:v>
                </c:pt>
                <c:pt idx="5571">
                  <c:v>5.5710000000000264</c:v>
                </c:pt>
                <c:pt idx="5572">
                  <c:v>5.5720000000000027</c:v>
                </c:pt>
                <c:pt idx="5573">
                  <c:v>5.5730000000000359</c:v>
                </c:pt>
                <c:pt idx="5574">
                  <c:v>5.5740000000000123</c:v>
                </c:pt>
                <c:pt idx="5575">
                  <c:v>5.5750000000000455</c:v>
                </c:pt>
                <c:pt idx="5576">
                  <c:v>5.5760000000000218</c:v>
                </c:pt>
                <c:pt idx="5577">
                  <c:v>5.5769999999999982</c:v>
                </c:pt>
                <c:pt idx="5578">
                  <c:v>5.5780000000000314</c:v>
                </c:pt>
                <c:pt idx="5579">
                  <c:v>5.5790000000000077</c:v>
                </c:pt>
                <c:pt idx="5580">
                  <c:v>5.5800000000000409</c:v>
                </c:pt>
                <c:pt idx="5581">
                  <c:v>5.5810000000000173</c:v>
                </c:pt>
                <c:pt idx="5582">
                  <c:v>5.5819999999999936</c:v>
                </c:pt>
                <c:pt idx="5583">
                  <c:v>5.5830000000000268</c:v>
                </c:pt>
                <c:pt idx="5584">
                  <c:v>5.5840000000000032</c:v>
                </c:pt>
                <c:pt idx="5585">
                  <c:v>5.5850000000000364</c:v>
                </c:pt>
                <c:pt idx="5586">
                  <c:v>5.5860000000000127</c:v>
                </c:pt>
                <c:pt idx="5587">
                  <c:v>5.5870000000000459</c:v>
                </c:pt>
                <c:pt idx="5588">
                  <c:v>5.5880000000000223</c:v>
                </c:pt>
                <c:pt idx="5589">
                  <c:v>5.5889999999999986</c:v>
                </c:pt>
                <c:pt idx="5590">
                  <c:v>5.5900000000000318</c:v>
                </c:pt>
                <c:pt idx="5591">
                  <c:v>5.5910000000000082</c:v>
                </c:pt>
                <c:pt idx="5592">
                  <c:v>5.5920000000000414</c:v>
                </c:pt>
                <c:pt idx="5593">
                  <c:v>5.5930000000000177</c:v>
                </c:pt>
                <c:pt idx="5594">
                  <c:v>5.5939999999999941</c:v>
                </c:pt>
                <c:pt idx="5595">
                  <c:v>5.5950000000000273</c:v>
                </c:pt>
                <c:pt idx="5596">
                  <c:v>5.5960000000000036</c:v>
                </c:pt>
                <c:pt idx="5597">
                  <c:v>5.5970000000000368</c:v>
                </c:pt>
                <c:pt idx="5598">
                  <c:v>5.5980000000000132</c:v>
                </c:pt>
                <c:pt idx="5599">
                  <c:v>5.5990000000000464</c:v>
                </c:pt>
                <c:pt idx="5600">
                  <c:v>5.6000000000000227</c:v>
                </c:pt>
                <c:pt idx="5601">
                  <c:v>5.6009999999999991</c:v>
                </c:pt>
                <c:pt idx="5602">
                  <c:v>5.6020000000000323</c:v>
                </c:pt>
                <c:pt idx="5603">
                  <c:v>5.6030000000000086</c:v>
                </c:pt>
                <c:pt idx="5604">
                  <c:v>5.6040000000000418</c:v>
                </c:pt>
                <c:pt idx="5605">
                  <c:v>5.6050000000000182</c:v>
                </c:pt>
                <c:pt idx="5606">
                  <c:v>5.6059999999999945</c:v>
                </c:pt>
                <c:pt idx="5607">
                  <c:v>5.6070000000000277</c:v>
                </c:pt>
                <c:pt idx="5608">
                  <c:v>5.6080000000000041</c:v>
                </c:pt>
                <c:pt idx="5609">
                  <c:v>5.6090000000000373</c:v>
                </c:pt>
                <c:pt idx="5610">
                  <c:v>5.6100000000000136</c:v>
                </c:pt>
                <c:pt idx="5611">
                  <c:v>5.61099999999999</c:v>
                </c:pt>
                <c:pt idx="5612">
                  <c:v>5.6120000000000232</c:v>
                </c:pt>
                <c:pt idx="5613">
                  <c:v>5.6129999999999995</c:v>
                </c:pt>
                <c:pt idx="5614">
                  <c:v>5.6140000000000327</c:v>
                </c:pt>
                <c:pt idx="5615">
                  <c:v>5.6150000000000091</c:v>
                </c:pt>
                <c:pt idx="5616">
                  <c:v>5.6160000000000423</c:v>
                </c:pt>
                <c:pt idx="5617">
                  <c:v>5.6170000000000186</c:v>
                </c:pt>
                <c:pt idx="5618">
                  <c:v>5.617999999999995</c:v>
                </c:pt>
                <c:pt idx="5619">
                  <c:v>5.6190000000000282</c:v>
                </c:pt>
                <c:pt idx="5620">
                  <c:v>5.6200000000000045</c:v>
                </c:pt>
                <c:pt idx="5621">
                  <c:v>5.6210000000000377</c:v>
                </c:pt>
                <c:pt idx="5622">
                  <c:v>5.6220000000000141</c:v>
                </c:pt>
                <c:pt idx="5623">
                  <c:v>5.6229999999999905</c:v>
                </c:pt>
                <c:pt idx="5624">
                  <c:v>5.6240000000000236</c:v>
                </c:pt>
                <c:pt idx="5625">
                  <c:v>5.625</c:v>
                </c:pt>
                <c:pt idx="5626">
                  <c:v>5.6260000000000332</c:v>
                </c:pt>
                <c:pt idx="5627">
                  <c:v>5.6270000000000095</c:v>
                </c:pt>
                <c:pt idx="5628">
                  <c:v>5.6280000000000427</c:v>
                </c:pt>
                <c:pt idx="5629">
                  <c:v>5.6290000000000191</c:v>
                </c:pt>
                <c:pt idx="5630">
                  <c:v>5.6299999999999955</c:v>
                </c:pt>
                <c:pt idx="5631">
                  <c:v>5.6310000000000286</c:v>
                </c:pt>
                <c:pt idx="5632">
                  <c:v>5.632000000000005</c:v>
                </c:pt>
                <c:pt idx="5633">
                  <c:v>5.6330000000000382</c:v>
                </c:pt>
                <c:pt idx="5634">
                  <c:v>5.6340000000000146</c:v>
                </c:pt>
                <c:pt idx="5635">
                  <c:v>5.6349999999999909</c:v>
                </c:pt>
                <c:pt idx="5636">
                  <c:v>5.6360000000000241</c:v>
                </c:pt>
                <c:pt idx="5637">
                  <c:v>5.6370000000000005</c:v>
                </c:pt>
                <c:pt idx="5638">
                  <c:v>5.6380000000000337</c:v>
                </c:pt>
                <c:pt idx="5639">
                  <c:v>5.63900000000001</c:v>
                </c:pt>
                <c:pt idx="5640">
                  <c:v>5.6400000000000432</c:v>
                </c:pt>
                <c:pt idx="5641">
                  <c:v>5.6410000000000196</c:v>
                </c:pt>
                <c:pt idx="5642">
                  <c:v>5.6419999999999959</c:v>
                </c:pt>
                <c:pt idx="5643">
                  <c:v>5.6430000000000291</c:v>
                </c:pt>
                <c:pt idx="5644">
                  <c:v>5.6440000000000055</c:v>
                </c:pt>
                <c:pt idx="5645">
                  <c:v>5.6450000000000387</c:v>
                </c:pt>
                <c:pt idx="5646">
                  <c:v>5.646000000000015</c:v>
                </c:pt>
                <c:pt idx="5647">
                  <c:v>5.6469999999999914</c:v>
                </c:pt>
                <c:pt idx="5648">
                  <c:v>5.6480000000000246</c:v>
                </c:pt>
                <c:pt idx="5649">
                  <c:v>5.6490000000000009</c:v>
                </c:pt>
                <c:pt idx="5650">
                  <c:v>5.6500000000000341</c:v>
                </c:pt>
                <c:pt idx="5651">
                  <c:v>5.6510000000000105</c:v>
                </c:pt>
                <c:pt idx="5652">
                  <c:v>5.6520000000000437</c:v>
                </c:pt>
                <c:pt idx="5653">
                  <c:v>5.65300000000002</c:v>
                </c:pt>
                <c:pt idx="5654">
                  <c:v>5.6539999999999964</c:v>
                </c:pt>
                <c:pt idx="5655">
                  <c:v>5.6550000000000296</c:v>
                </c:pt>
                <c:pt idx="5656">
                  <c:v>5.6560000000000059</c:v>
                </c:pt>
                <c:pt idx="5657">
                  <c:v>5.6570000000000391</c:v>
                </c:pt>
                <c:pt idx="5658">
                  <c:v>5.6580000000000155</c:v>
                </c:pt>
                <c:pt idx="5659">
                  <c:v>5.6589999999999918</c:v>
                </c:pt>
                <c:pt idx="5660">
                  <c:v>5.660000000000025</c:v>
                </c:pt>
                <c:pt idx="5661">
                  <c:v>5.6610000000000014</c:v>
                </c:pt>
                <c:pt idx="5662">
                  <c:v>5.6620000000000346</c:v>
                </c:pt>
                <c:pt idx="5663">
                  <c:v>5.6630000000000109</c:v>
                </c:pt>
                <c:pt idx="5664">
                  <c:v>5.6640000000000441</c:v>
                </c:pt>
                <c:pt idx="5665">
                  <c:v>5.6650000000000205</c:v>
                </c:pt>
                <c:pt idx="5666">
                  <c:v>5.6659999999999968</c:v>
                </c:pt>
                <c:pt idx="5667">
                  <c:v>5.66700000000003</c:v>
                </c:pt>
                <c:pt idx="5668">
                  <c:v>5.6680000000000064</c:v>
                </c:pt>
                <c:pt idx="5669">
                  <c:v>5.6690000000000396</c:v>
                </c:pt>
                <c:pt idx="5670">
                  <c:v>5.6700000000000159</c:v>
                </c:pt>
                <c:pt idx="5671">
                  <c:v>5.6709999999999923</c:v>
                </c:pt>
                <c:pt idx="5672">
                  <c:v>5.6720000000000255</c:v>
                </c:pt>
                <c:pt idx="5673">
                  <c:v>5.6730000000000018</c:v>
                </c:pt>
                <c:pt idx="5674">
                  <c:v>5.674000000000035</c:v>
                </c:pt>
                <c:pt idx="5675">
                  <c:v>5.6750000000000114</c:v>
                </c:pt>
                <c:pt idx="5676">
                  <c:v>5.6760000000000446</c:v>
                </c:pt>
                <c:pt idx="5677">
                  <c:v>5.6770000000000209</c:v>
                </c:pt>
                <c:pt idx="5678">
                  <c:v>5.6779999999999973</c:v>
                </c:pt>
                <c:pt idx="5679">
                  <c:v>5.6790000000000305</c:v>
                </c:pt>
                <c:pt idx="5680">
                  <c:v>5.6800000000000068</c:v>
                </c:pt>
                <c:pt idx="5681">
                  <c:v>5.68100000000004</c:v>
                </c:pt>
                <c:pt idx="5682">
                  <c:v>5.6820000000000164</c:v>
                </c:pt>
                <c:pt idx="5683">
                  <c:v>5.6829999999999927</c:v>
                </c:pt>
                <c:pt idx="5684">
                  <c:v>5.6840000000000259</c:v>
                </c:pt>
                <c:pt idx="5685">
                  <c:v>5.6850000000000023</c:v>
                </c:pt>
                <c:pt idx="5686">
                  <c:v>5.6860000000000355</c:v>
                </c:pt>
                <c:pt idx="5687">
                  <c:v>5.6870000000000118</c:v>
                </c:pt>
                <c:pt idx="5688">
                  <c:v>5.688000000000045</c:v>
                </c:pt>
                <c:pt idx="5689">
                  <c:v>5.6890000000000214</c:v>
                </c:pt>
                <c:pt idx="5690">
                  <c:v>5.6899999999999977</c:v>
                </c:pt>
                <c:pt idx="5691">
                  <c:v>5.6910000000000309</c:v>
                </c:pt>
                <c:pt idx="5692">
                  <c:v>5.6920000000000073</c:v>
                </c:pt>
                <c:pt idx="5693">
                  <c:v>5.6930000000000405</c:v>
                </c:pt>
                <c:pt idx="5694">
                  <c:v>5.6940000000000168</c:v>
                </c:pt>
                <c:pt idx="5695">
                  <c:v>5.6949999999999932</c:v>
                </c:pt>
                <c:pt idx="5696">
                  <c:v>5.6960000000000264</c:v>
                </c:pt>
                <c:pt idx="5697">
                  <c:v>5.6970000000000027</c:v>
                </c:pt>
                <c:pt idx="5698">
                  <c:v>5.6980000000000359</c:v>
                </c:pt>
                <c:pt idx="5699">
                  <c:v>5.6990000000000123</c:v>
                </c:pt>
                <c:pt idx="5700">
                  <c:v>5.7000000000000455</c:v>
                </c:pt>
                <c:pt idx="5701">
                  <c:v>5.7010000000000218</c:v>
                </c:pt>
                <c:pt idx="5702">
                  <c:v>5.7019999999999982</c:v>
                </c:pt>
                <c:pt idx="5703">
                  <c:v>5.7030000000000314</c:v>
                </c:pt>
                <c:pt idx="5704">
                  <c:v>5.7040000000000077</c:v>
                </c:pt>
                <c:pt idx="5705">
                  <c:v>5.7050000000000409</c:v>
                </c:pt>
                <c:pt idx="5706">
                  <c:v>5.7060000000000173</c:v>
                </c:pt>
                <c:pt idx="5707">
                  <c:v>5.7069999999999936</c:v>
                </c:pt>
                <c:pt idx="5708">
                  <c:v>5.7080000000000268</c:v>
                </c:pt>
                <c:pt idx="5709">
                  <c:v>5.7090000000000032</c:v>
                </c:pt>
                <c:pt idx="5710">
                  <c:v>5.7100000000000364</c:v>
                </c:pt>
                <c:pt idx="5711">
                  <c:v>5.7110000000000127</c:v>
                </c:pt>
                <c:pt idx="5712">
                  <c:v>5.7120000000000459</c:v>
                </c:pt>
                <c:pt idx="5713">
                  <c:v>5.7130000000000223</c:v>
                </c:pt>
                <c:pt idx="5714">
                  <c:v>5.7139999999999986</c:v>
                </c:pt>
                <c:pt idx="5715">
                  <c:v>5.7150000000000318</c:v>
                </c:pt>
                <c:pt idx="5716">
                  <c:v>5.7160000000000082</c:v>
                </c:pt>
                <c:pt idx="5717">
                  <c:v>5.7170000000000414</c:v>
                </c:pt>
                <c:pt idx="5718">
                  <c:v>5.7180000000000177</c:v>
                </c:pt>
                <c:pt idx="5719">
                  <c:v>5.7189999999999941</c:v>
                </c:pt>
                <c:pt idx="5720">
                  <c:v>5.7200000000000273</c:v>
                </c:pt>
                <c:pt idx="5721">
                  <c:v>5.7210000000000036</c:v>
                </c:pt>
                <c:pt idx="5722">
                  <c:v>5.7220000000000368</c:v>
                </c:pt>
                <c:pt idx="5723">
                  <c:v>5.7230000000000132</c:v>
                </c:pt>
                <c:pt idx="5724">
                  <c:v>5.7240000000000464</c:v>
                </c:pt>
                <c:pt idx="5725">
                  <c:v>5.7250000000000227</c:v>
                </c:pt>
                <c:pt idx="5726">
                  <c:v>5.7259999999999991</c:v>
                </c:pt>
                <c:pt idx="5727">
                  <c:v>5.7270000000000323</c:v>
                </c:pt>
                <c:pt idx="5728">
                  <c:v>5.7280000000000086</c:v>
                </c:pt>
                <c:pt idx="5729">
                  <c:v>5.7290000000000418</c:v>
                </c:pt>
                <c:pt idx="5730">
                  <c:v>5.7300000000000182</c:v>
                </c:pt>
                <c:pt idx="5731">
                  <c:v>5.7309999999999945</c:v>
                </c:pt>
                <c:pt idx="5732">
                  <c:v>5.7320000000000277</c:v>
                </c:pt>
                <c:pt idx="5733">
                  <c:v>5.7330000000000041</c:v>
                </c:pt>
                <c:pt idx="5734">
                  <c:v>5.7340000000000373</c:v>
                </c:pt>
                <c:pt idx="5735">
                  <c:v>5.7350000000000136</c:v>
                </c:pt>
                <c:pt idx="5736">
                  <c:v>5.73599999999999</c:v>
                </c:pt>
                <c:pt idx="5737">
                  <c:v>5.7370000000000232</c:v>
                </c:pt>
                <c:pt idx="5738">
                  <c:v>5.7379999999999995</c:v>
                </c:pt>
                <c:pt idx="5739">
                  <c:v>5.7390000000000327</c:v>
                </c:pt>
                <c:pt idx="5740">
                  <c:v>5.7400000000000091</c:v>
                </c:pt>
                <c:pt idx="5741">
                  <c:v>5.7410000000000423</c:v>
                </c:pt>
                <c:pt idx="5742">
                  <c:v>5.7420000000000186</c:v>
                </c:pt>
                <c:pt idx="5743">
                  <c:v>5.742999999999995</c:v>
                </c:pt>
                <c:pt idx="5744">
                  <c:v>5.7440000000000282</c:v>
                </c:pt>
                <c:pt idx="5745">
                  <c:v>5.7450000000000045</c:v>
                </c:pt>
                <c:pt idx="5746">
                  <c:v>5.7460000000000377</c:v>
                </c:pt>
                <c:pt idx="5747">
                  <c:v>5.7470000000000141</c:v>
                </c:pt>
                <c:pt idx="5748">
                  <c:v>5.7479999999999905</c:v>
                </c:pt>
                <c:pt idx="5749">
                  <c:v>5.7490000000000236</c:v>
                </c:pt>
                <c:pt idx="5750">
                  <c:v>5.75</c:v>
                </c:pt>
                <c:pt idx="5751">
                  <c:v>5.7510000000000332</c:v>
                </c:pt>
                <c:pt idx="5752">
                  <c:v>5.7520000000000095</c:v>
                </c:pt>
                <c:pt idx="5753">
                  <c:v>5.7530000000000427</c:v>
                </c:pt>
                <c:pt idx="5754">
                  <c:v>5.7540000000000191</c:v>
                </c:pt>
                <c:pt idx="5755">
                  <c:v>5.7549999999999955</c:v>
                </c:pt>
                <c:pt idx="5756">
                  <c:v>5.7560000000000286</c:v>
                </c:pt>
                <c:pt idx="5757">
                  <c:v>5.757000000000005</c:v>
                </c:pt>
                <c:pt idx="5758">
                  <c:v>5.7580000000000382</c:v>
                </c:pt>
                <c:pt idx="5759">
                  <c:v>5.7590000000000146</c:v>
                </c:pt>
                <c:pt idx="5760">
                  <c:v>5.7599999999999909</c:v>
                </c:pt>
                <c:pt idx="5761">
                  <c:v>5.7610000000000241</c:v>
                </c:pt>
                <c:pt idx="5762">
                  <c:v>5.7620000000000005</c:v>
                </c:pt>
                <c:pt idx="5763">
                  <c:v>5.7630000000000337</c:v>
                </c:pt>
                <c:pt idx="5764">
                  <c:v>5.76400000000001</c:v>
                </c:pt>
                <c:pt idx="5765">
                  <c:v>5.7650000000000432</c:v>
                </c:pt>
                <c:pt idx="5766">
                  <c:v>5.7660000000000196</c:v>
                </c:pt>
                <c:pt idx="5767">
                  <c:v>5.7669999999999959</c:v>
                </c:pt>
                <c:pt idx="5768">
                  <c:v>5.7680000000000291</c:v>
                </c:pt>
                <c:pt idx="5769">
                  <c:v>5.7690000000000055</c:v>
                </c:pt>
                <c:pt idx="5770">
                  <c:v>5.7700000000000387</c:v>
                </c:pt>
                <c:pt idx="5771">
                  <c:v>5.771000000000015</c:v>
                </c:pt>
                <c:pt idx="5772">
                  <c:v>5.7719999999999914</c:v>
                </c:pt>
                <c:pt idx="5773">
                  <c:v>5.7730000000000246</c:v>
                </c:pt>
                <c:pt idx="5774">
                  <c:v>5.7740000000000009</c:v>
                </c:pt>
                <c:pt idx="5775">
                  <c:v>5.7750000000000341</c:v>
                </c:pt>
                <c:pt idx="5776">
                  <c:v>5.7760000000000105</c:v>
                </c:pt>
                <c:pt idx="5777">
                  <c:v>5.7770000000000437</c:v>
                </c:pt>
                <c:pt idx="5778">
                  <c:v>5.77800000000002</c:v>
                </c:pt>
                <c:pt idx="5779">
                  <c:v>5.7789999999999964</c:v>
                </c:pt>
                <c:pt idx="5780">
                  <c:v>5.7800000000000296</c:v>
                </c:pt>
                <c:pt idx="5781">
                  <c:v>5.7810000000000059</c:v>
                </c:pt>
                <c:pt idx="5782">
                  <c:v>5.7820000000000391</c:v>
                </c:pt>
                <c:pt idx="5783">
                  <c:v>5.7830000000000155</c:v>
                </c:pt>
                <c:pt idx="5784">
                  <c:v>5.7839999999999918</c:v>
                </c:pt>
                <c:pt idx="5785">
                  <c:v>5.785000000000025</c:v>
                </c:pt>
                <c:pt idx="5786">
                  <c:v>5.7860000000000014</c:v>
                </c:pt>
                <c:pt idx="5787">
                  <c:v>5.7870000000000346</c:v>
                </c:pt>
                <c:pt idx="5788">
                  <c:v>5.7880000000000109</c:v>
                </c:pt>
                <c:pt idx="5789">
                  <c:v>5.7890000000000441</c:v>
                </c:pt>
                <c:pt idx="5790">
                  <c:v>5.7900000000000205</c:v>
                </c:pt>
                <c:pt idx="5791">
                  <c:v>5.7909999999999968</c:v>
                </c:pt>
                <c:pt idx="5792">
                  <c:v>5.79200000000003</c:v>
                </c:pt>
                <c:pt idx="5793">
                  <c:v>5.7930000000000064</c:v>
                </c:pt>
                <c:pt idx="5794">
                  <c:v>5.7940000000000396</c:v>
                </c:pt>
                <c:pt idx="5795">
                  <c:v>5.7950000000000159</c:v>
                </c:pt>
                <c:pt idx="5796">
                  <c:v>5.7959999999999923</c:v>
                </c:pt>
                <c:pt idx="5797">
                  <c:v>5.7970000000000255</c:v>
                </c:pt>
                <c:pt idx="5798">
                  <c:v>5.7980000000000018</c:v>
                </c:pt>
                <c:pt idx="5799">
                  <c:v>5.799000000000035</c:v>
                </c:pt>
                <c:pt idx="5800">
                  <c:v>5.8000000000000114</c:v>
                </c:pt>
                <c:pt idx="5801">
                  <c:v>5.8010000000000446</c:v>
                </c:pt>
                <c:pt idx="5802">
                  <c:v>5.8020000000000209</c:v>
                </c:pt>
                <c:pt idx="5803">
                  <c:v>5.8029999999999973</c:v>
                </c:pt>
                <c:pt idx="5804">
                  <c:v>5.8040000000000305</c:v>
                </c:pt>
                <c:pt idx="5805">
                  <c:v>5.8050000000000068</c:v>
                </c:pt>
                <c:pt idx="5806">
                  <c:v>5.80600000000004</c:v>
                </c:pt>
                <c:pt idx="5807">
                  <c:v>5.8070000000000164</c:v>
                </c:pt>
                <c:pt idx="5808">
                  <c:v>5.8079999999999927</c:v>
                </c:pt>
                <c:pt idx="5809">
                  <c:v>5.8090000000000259</c:v>
                </c:pt>
                <c:pt idx="5810">
                  <c:v>5.8100000000000023</c:v>
                </c:pt>
                <c:pt idx="5811">
                  <c:v>5.8110000000000355</c:v>
                </c:pt>
                <c:pt idx="5812">
                  <c:v>5.8120000000000118</c:v>
                </c:pt>
                <c:pt idx="5813">
                  <c:v>5.813000000000045</c:v>
                </c:pt>
                <c:pt idx="5814">
                  <c:v>5.8140000000000214</c:v>
                </c:pt>
                <c:pt idx="5815">
                  <c:v>5.8149999999999977</c:v>
                </c:pt>
                <c:pt idx="5816">
                  <c:v>5.8160000000000309</c:v>
                </c:pt>
                <c:pt idx="5817">
                  <c:v>5.8170000000000073</c:v>
                </c:pt>
                <c:pt idx="5818">
                  <c:v>5.8180000000000405</c:v>
                </c:pt>
                <c:pt idx="5819">
                  <c:v>5.8190000000000168</c:v>
                </c:pt>
                <c:pt idx="5820">
                  <c:v>5.8199999999999932</c:v>
                </c:pt>
                <c:pt idx="5821">
                  <c:v>5.8210000000000264</c:v>
                </c:pt>
                <c:pt idx="5822">
                  <c:v>5.8220000000000027</c:v>
                </c:pt>
                <c:pt idx="5823">
                  <c:v>5.8230000000000359</c:v>
                </c:pt>
                <c:pt idx="5824">
                  <c:v>5.8240000000000123</c:v>
                </c:pt>
                <c:pt idx="5825">
                  <c:v>5.8250000000000455</c:v>
                </c:pt>
                <c:pt idx="5826">
                  <c:v>5.8260000000000218</c:v>
                </c:pt>
                <c:pt idx="5827">
                  <c:v>5.8269999999999982</c:v>
                </c:pt>
                <c:pt idx="5828">
                  <c:v>5.8280000000000314</c:v>
                </c:pt>
                <c:pt idx="5829">
                  <c:v>5.8290000000000077</c:v>
                </c:pt>
                <c:pt idx="5830">
                  <c:v>5.8300000000000409</c:v>
                </c:pt>
                <c:pt idx="5831">
                  <c:v>5.8310000000000173</c:v>
                </c:pt>
                <c:pt idx="5832">
                  <c:v>5.8319999999999936</c:v>
                </c:pt>
                <c:pt idx="5833">
                  <c:v>5.8330000000000268</c:v>
                </c:pt>
                <c:pt idx="5834">
                  <c:v>5.8340000000000032</c:v>
                </c:pt>
                <c:pt idx="5835">
                  <c:v>5.8350000000000364</c:v>
                </c:pt>
                <c:pt idx="5836">
                  <c:v>5.8360000000000127</c:v>
                </c:pt>
                <c:pt idx="5837">
                  <c:v>5.8370000000000459</c:v>
                </c:pt>
                <c:pt idx="5838">
                  <c:v>5.8380000000000223</c:v>
                </c:pt>
                <c:pt idx="5839">
                  <c:v>5.8389999999999986</c:v>
                </c:pt>
                <c:pt idx="5840">
                  <c:v>5.8400000000000318</c:v>
                </c:pt>
                <c:pt idx="5841">
                  <c:v>5.8410000000000082</c:v>
                </c:pt>
                <c:pt idx="5842">
                  <c:v>5.8420000000000414</c:v>
                </c:pt>
                <c:pt idx="5843">
                  <c:v>5.8430000000000177</c:v>
                </c:pt>
                <c:pt idx="5844">
                  <c:v>5.8439999999999941</c:v>
                </c:pt>
                <c:pt idx="5845">
                  <c:v>5.8450000000000273</c:v>
                </c:pt>
                <c:pt idx="5846">
                  <c:v>5.8460000000000036</c:v>
                </c:pt>
                <c:pt idx="5847">
                  <c:v>5.8470000000000368</c:v>
                </c:pt>
                <c:pt idx="5848">
                  <c:v>5.8480000000000132</c:v>
                </c:pt>
                <c:pt idx="5849">
                  <c:v>5.8490000000000464</c:v>
                </c:pt>
                <c:pt idx="5850">
                  <c:v>5.8500000000000227</c:v>
                </c:pt>
                <c:pt idx="5851">
                  <c:v>5.8509999999999991</c:v>
                </c:pt>
                <c:pt idx="5852">
                  <c:v>5.8520000000000323</c:v>
                </c:pt>
                <c:pt idx="5853">
                  <c:v>5.8530000000000086</c:v>
                </c:pt>
                <c:pt idx="5854">
                  <c:v>5.8540000000000418</c:v>
                </c:pt>
                <c:pt idx="5855">
                  <c:v>5.8550000000000182</c:v>
                </c:pt>
                <c:pt idx="5856">
                  <c:v>5.8559999999999945</c:v>
                </c:pt>
                <c:pt idx="5857">
                  <c:v>5.8570000000000277</c:v>
                </c:pt>
                <c:pt idx="5858">
                  <c:v>5.8580000000000041</c:v>
                </c:pt>
                <c:pt idx="5859">
                  <c:v>5.8590000000000373</c:v>
                </c:pt>
                <c:pt idx="5860">
                  <c:v>5.8600000000000136</c:v>
                </c:pt>
                <c:pt idx="5861">
                  <c:v>5.86099999999999</c:v>
                </c:pt>
                <c:pt idx="5862">
                  <c:v>5.8620000000000232</c:v>
                </c:pt>
                <c:pt idx="5863">
                  <c:v>5.8629999999999995</c:v>
                </c:pt>
                <c:pt idx="5864">
                  <c:v>5.8640000000000327</c:v>
                </c:pt>
                <c:pt idx="5865">
                  <c:v>5.8650000000000091</c:v>
                </c:pt>
                <c:pt idx="5866">
                  <c:v>5.8660000000000423</c:v>
                </c:pt>
                <c:pt idx="5867">
                  <c:v>5.8670000000000186</c:v>
                </c:pt>
                <c:pt idx="5868">
                  <c:v>5.867999999999995</c:v>
                </c:pt>
                <c:pt idx="5869">
                  <c:v>5.8690000000000282</c:v>
                </c:pt>
                <c:pt idx="5870">
                  <c:v>5.8700000000000045</c:v>
                </c:pt>
                <c:pt idx="5871">
                  <c:v>5.8710000000000377</c:v>
                </c:pt>
                <c:pt idx="5872">
                  <c:v>5.8720000000000141</c:v>
                </c:pt>
                <c:pt idx="5873">
                  <c:v>5.8729999999999905</c:v>
                </c:pt>
                <c:pt idx="5874">
                  <c:v>5.8740000000000236</c:v>
                </c:pt>
                <c:pt idx="5875">
                  <c:v>5.875</c:v>
                </c:pt>
                <c:pt idx="5876">
                  <c:v>5.8760000000000332</c:v>
                </c:pt>
                <c:pt idx="5877">
                  <c:v>5.8770000000000095</c:v>
                </c:pt>
                <c:pt idx="5878">
                  <c:v>5.8780000000000427</c:v>
                </c:pt>
                <c:pt idx="5879">
                  <c:v>5.8790000000000191</c:v>
                </c:pt>
                <c:pt idx="5880">
                  <c:v>5.8799999999999955</c:v>
                </c:pt>
                <c:pt idx="5881">
                  <c:v>5.8810000000000286</c:v>
                </c:pt>
                <c:pt idx="5882">
                  <c:v>5.882000000000005</c:v>
                </c:pt>
                <c:pt idx="5883">
                  <c:v>5.8830000000000382</c:v>
                </c:pt>
                <c:pt idx="5884">
                  <c:v>5.8840000000000146</c:v>
                </c:pt>
                <c:pt idx="5885">
                  <c:v>5.8849999999999909</c:v>
                </c:pt>
                <c:pt idx="5886">
                  <c:v>5.8860000000000241</c:v>
                </c:pt>
                <c:pt idx="5887">
                  <c:v>5.8870000000000005</c:v>
                </c:pt>
                <c:pt idx="5888">
                  <c:v>5.8880000000000337</c:v>
                </c:pt>
                <c:pt idx="5889">
                  <c:v>5.88900000000001</c:v>
                </c:pt>
                <c:pt idx="5890">
                  <c:v>5.8900000000000432</c:v>
                </c:pt>
                <c:pt idx="5891">
                  <c:v>5.8910000000000196</c:v>
                </c:pt>
                <c:pt idx="5892">
                  <c:v>5.8919999999999959</c:v>
                </c:pt>
                <c:pt idx="5893">
                  <c:v>5.8930000000000291</c:v>
                </c:pt>
                <c:pt idx="5894">
                  <c:v>5.8940000000000055</c:v>
                </c:pt>
                <c:pt idx="5895">
                  <c:v>5.8950000000000387</c:v>
                </c:pt>
                <c:pt idx="5896">
                  <c:v>5.896000000000015</c:v>
                </c:pt>
                <c:pt idx="5897">
                  <c:v>5.8969999999999914</c:v>
                </c:pt>
                <c:pt idx="5898">
                  <c:v>5.8980000000000246</c:v>
                </c:pt>
                <c:pt idx="5899">
                  <c:v>5.8990000000000009</c:v>
                </c:pt>
                <c:pt idx="5900">
                  <c:v>5.9000000000000341</c:v>
                </c:pt>
                <c:pt idx="5901">
                  <c:v>5.9010000000000105</c:v>
                </c:pt>
                <c:pt idx="5902">
                  <c:v>5.9020000000000437</c:v>
                </c:pt>
                <c:pt idx="5903">
                  <c:v>5.90300000000002</c:v>
                </c:pt>
                <c:pt idx="5904">
                  <c:v>5.9039999999999964</c:v>
                </c:pt>
                <c:pt idx="5905">
                  <c:v>5.9050000000000296</c:v>
                </c:pt>
                <c:pt idx="5906">
                  <c:v>5.9060000000000059</c:v>
                </c:pt>
                <c:pt idx="5907">
                  <c:v>5.9070000000000391</c:v>
                </c:pt>
                <c:pt idx="5908">
                  <c:v>5.9080000000000155</c:v>
                </c:pt>
                <c:pt idx="5909">
                  <c:v>5.9089999999999918</c:v>
                </c:pt>
                <c:pt idx="5910">
                  <c:v>5.910000000000025</c:v>
                </c:pt>
                <c:pt idx="5911">
                  <c:v>5.9110000000000014</c:v>
                </c:pt>
                <c:pt idx="5912">
                  <c:v>5.9120000000000346</c:v>
                </c:pt>
                <c:pt idx="5913">
                  <c:v>5.9130000000000109</c:v>
                </c:pt>
                <c:pt idx="5914">
                  <c:v>5.9140000000000441</c:v>
                </c:pt>
                <c:pt idx="5915">
                  <c:v>5.9150000000000205</c:v>
                </c:pt>
                <c:pt idx="5916">
                  <c:v>5.9159999999999968</c:v>
                </c:pt>
                <c:pt idx="5917">
                  <c:v>5.91700000000003</c:v>
                </c:pt>
                <c:pt idx="5918">
                  <c:v>5.9180000000000064</c:v>
                </c:pt>
                <c:pt idx="5919">
                  <c:v>5.9190000000000396</c:v>
                </c:pt>
                <c:pt idx="5920">
                  <c:v>5.9200000000000159</c:v>
                </c:pt>
                <c:pt idx="5921">
                  <c:v>5.9209999999999923</c:v>
                </c:pt>
                <c:pt idx="5922">
                  <c:v>5.9220000000000255</c:v>
                </c:pt>
                <c:pt idx="5923">
                  <c:v>5.9230000000000018</c:v>
                </c:pt>
                <c:pt idx="5924">
                  <c:v>5.924000000000035</c:v>
                </c:pt>
                <c:pt idx="5925">
                  <c:v>5.9250000000000114</c:v>
                </c:pt>
                <c:pt idx="5926">
                  <c:v>5.9260000000000446</c:v>
                </c:pt>
                <c:pt idx="5927">
                  <c:v>5.9270000000000209</c:v>
                </c:pt>
                <c:pt idx="5928">
                  <c:v>5.9279999999999973</c:v>
                </c:pt>
                <c:pt idx="5929">
                  <c:v>5.9290000000000305</c:v>
                </c:pt>
                <c:pt idx="5930">
                  <c:v>5.9300000000000068</c:v>
                </c:pt>
                <c:pt idx="5931">
                  <c:v>5.93100000000004</c:v>
                </c:pt>
                <c:pt idx="5932">
                  <c:v>5.9320000000000164</c:v>
                </c:pt>
                <c:pt idx="5933">
                  <c:v>5.9329999999999927</c:v>
                </c:pt>
                <c:pt idx="5934">
                  <c:v>5.9340000000000259</c:v>
                </c:pt>
                <c:pt idx="5935">
                  <c:v>5.9350000000000023</c:v>
                </c:pt>
                <c:pt idx="5936">
                  <c:v>5.9360000000000355</c:v>
                </c:pt>
                <c:pt idx="5937">
                  <c:v>5.9370000000000118</c:v>
                </c:pt>
                <c:pt idx="5938">
                  <c:v>5.938000000000045</c:v>
                </c:pt>
                <c:pt idx="5939">
                  <c:v>5.9390000000000214</c:v>
                </c:pt>
                <c:pt idx="5940">
                  <c:v>5.9399999999999977</c:v>
                </c:pt>
                <c:pt idx="5941">
                  <c:v>5.9410000000000309</c:v>
                </c:pt>
                <c:pt idx="5942">
                  <c:v>5.9420000000000073</c:v>
                </c:pt>
                <c:pt idx="5943">
                  <c:v>5.9430000000000405</c:v>
                </c:pt>
                <c:pt idx="5944">
                  <c:v>5.9440000000000168</c:v>
                </c:pt>
                <c:pt idx="5945">
                  <c:v>5.9449999999999932</c:v>
                </c:pt>
                <c:pt idx="5946">
                  <c:v>5.9460000000000264</c:v>
                </c:pt>
                <c:pt idx="5947">
                  <c:v>5.9470000000000027</c:v>
                </c:pt>
                <c:pt idx="5948">
                  <c:v>5.9480000000000359</c:v>
                </c:pt>
                <c:pt idx="5949">
                  <c:v>5.9490000000000123</c:v>
                </c:pt>
                <c:pt idx="5950">
                  <c:v>5.9500000000000455</c:v>
                </c:pt>
                <c:pt idx="5951">
                  <c:v>5.9510000000000218</c:v>
                </c:pt>
                <c:pt idx="5952">
                  <c:v>5.9519999999999982</c:v>
                </c:pt>
                <c:pt idx="5953">
                  <c:v>5.9530000000000314</c:v>
                </c:pt>
                <c:pt idx="5954">
                  <c:v>5.9540000000000077</c:v>
                </c:pt>
                <c:pt idx="5955">
                  <c:v>5.9550000000000409</c:v>
                </c:pt>
                <c:pt idx="5956">
                  <c:v>5.9560000000000173</c:v>
                </c:pt>
                <c:pt idx="5957">
                  <c:v>5.9569999999999936</c:v>
                </c:pt>
                <c:pt idx="5958">
                  <c:v>5.9580000000000268</c:v>
                </c:pt>
                <c:pt idx="5959">
                  <c:v>5.9590000000000032</c:v>
                </c:pt>
                <c:pt idx="5960">
                  <c:v>5.9600000000000364</c:v>
                </c:pt>
                <c:pt idx="5961">
                  <c:v>5.9610000000000127</c:v>
                </c:pt>
                <c:pt idx="5962">
                  <c:v>5.9620000000000459</c:v>
                </c:pt>
                <c:pt idx="5963">
                  <c:v>5.9630000000000223</c:v>
                </c:pt>
                <c:pt idx="5964">
                  <c:v>5.9639999999999986</c:v>
                </c:pt>
                <c:pt idx="5965">
                  <c:v>5.9650000000000318</c:v>
                </c:pt>
                <c:pt idx="5966">
                  <c:v>5.9660000000000082</c:v>
                </c:pt>
                <c:pt idx="5967">
                  <c:v>5.9670000000000414</c:v>
                </c:pt>
                <c:pt idx="5968">
                  <c:v>5.9680000000000177</c:v>
                </c:pt>
                <c:pt idx="5969">
                  <c:v>5.9689999999999941</c:v>
                </c:pt>
                <c:pt idx="5970">
                  <c:v>5.9700000000000273</c:v>
                </c:pt>
                <c:pt idx="5971">
                  <c:v>5.9710000000000036</c:v>
                </c:pt>
                <c:pt idx="5972">
                  <c:v>5.9720000000000368</c:v>
                </c:pt>
                <c:pt idx="5973">
                  <c:v>5.9730000000000132</c:v>
                </c:pt>
                <c:pt idx="5974">
                  <c:v>5.9740000000000464</c:v>
                </c:pt>
                <c:pt idx="5975">
                  <c:v>5.9750000000000227</c:v>
                </c:pt>
                <c:pt idx="5976">
                  <c:v>5.9759999999999991</c:v>
                </c:pt>
                <c:pt idx="5977">
                  <c:v>5.9770000000000323</c:v>
                </c:pt>
                <c:pt idx="5978">
                  <c:v>5.9780000000000086</c:v>
                </c:pt>
                <c:pt idx="5979">
                  <c:v>5.9790000000000418</c:v>
                </c:pt>
                <c:pt idx="5980">
                  <c:v>5.9800000000000182</c:v>
                </c:pt>
                <c:pt idx="5981">
                  <c:v>5.9809999999999945</c:v>
                </c:pt>
                <c:pt idx="5982">
                  <c:v>5.9820000000000277</c:v>
                </c:pt>
                <c:pt idx="5983">
                  <c:v>5.9830000000000041</c:v>
                </c:pt>
                <c:pt idx="5984">
                  <c:v>5.9840000000000373</c:v>
                </c:pt>
                <c:pt idx="5985">
                  <c:v>5.9850000000000136</c:v>
                </c:pt>
                <c:pt idx="5986">
                  <c:v>5.98599999999999</c:v>
                </c:pt>
                <c:pt idx="5987">
                  <c:v>5.9870000000000232</c:v>
                </c:pt>
                <c:pt idx="5988">
                  <c:v>5.9879999999999995</c:v>
                </c:pt>
                <c:pt idx="5989">
                  <c:v>5.9890000000000327</c:v>
                </c:pt>
                <c:pt idx="5990">
                  <c:v>5.9900000000000091</c:v>
                </c:pt>
                <c:pt idx="5991">
                  <c:v>5.9910000000000423</c:v>
                </c:pt>
                <c:pt idx="5992">
                  <c:v>5.9920000000000186</c:v>
                </c:pt>
                <c:pt idx="5993">
                  <c:v>5.992999999999995</c:v>
                </c:pt>
                <c:pt idx="5994">
                  <c:v>5.9940000000000282</c:v>
                </c:pt>
                <c:pt idx="5995">
                  <c:v>5.9950000000000045</c:v>
                </c:pt>
                <c:pt idx="5996">
                  <c:v>5.9960000000000377</c:v>
                </c:pt>
                <c:pt idx="5997">
                  <c:v>5.9970000000000141</c:v>
                </c:pt>
                <c:pt idx="5998">
                  <c:v>5.9979999999999905</c:v>
                </c:pt>
                <c:pt idx="5999">
                  <c:v>5.9990000000000236</c:v>
                </c:pt>
                <c:pt idx="6000">
                  <c:v>6</c:v>
                </c:pt>
                <c:pt idx="6001">
                  <c:v>6.0010000000000332</c:v>
                </c:pt>
                <c:pt idx="6002">
                  <c:v>6.0020000000000095</c:v>
                </c:pt>
                <c:pt idx="6003">
                  <c:v>6.0030000000000427</c:v>
                </c:pt>
                <c:pt idx="6004">
                  <c:v>6.0040000000000191</c:v>
                </c:pt>
                <c:pt idx="6005">
                  <c:v>6.0049999999999955</c:v>
                </c:pt>
                <c:pt idx="6006">
                  <c:v>6.0060000000000286</c:v>
                </c:pt>
                <c:pt idx="6007">
                  <c:v>6.007000000000005</c:v>
                </c:pt>
                <c:pt idx="6008">
                  <c:v>6.0080000000000382</c:v>
                </c:pt>
                <c:pt idx="6009">
                  <c:v>6.0090000000000146</c:v>
                </c:pt>
                <c:pt idx="6010">
                  <c:v>6.0099999999999909</c:v>
                </c:pt>
                <c:pt idx="6011">
                  <c:v>6.0110000000000241</c:v>
                </c:pt>
                <c:pt idx="6012">
                  <c:v>6.0120000000000005</c:v>
                </c:pt>
                <c:pt idx="6013">
                  <c:v>6.0130000000000337</c:v>
                </c:pt>
                <c:pt idx="6014">
                  <c:v>6.01400000000001</c:v>
                </c:pt>
                <c:pt idx="6015">
                  <c:v>6.0150000000000432</c:v>
                </c:pt>
                <c:pt idx="6016">
                  <c:v>6.0160000000000196</c:v>
                </c:pt>
                <c:pt idx="6017">
                  <c:v>6.0169999999999959</c:v>
                </c:pt>
                <c:pt idx="6018">
                  <c:v>6.0180000000000291</c:v>
                </c:pt>
                <c:pt idx="6019">
                  <c:v>6.0190000000000055</c:v>
                </c:pt>
                <c:pt idx="6020">
                  <c:v>6.0200000000000387</c:v>
                </c:pt>
                <c:pt idx="6021">
                  <c:v>6.021000000000015</c:v>
                </c:pt>
                <c:pt idx="6022">
                  <c:v>6.0219999999999914</c:v>
                </c:pt>
                <c:pt idx="6023">
                  <c:v>6.0230000000000246</c:v>
                </c:pt>
                <c:pt idx="6024">
                  <c:v>6.0240000000000009</c:v>
                </c:pt>
                <c:pt idx="6025">
                  <c:v>6.0250000000000341</c:v>
                </c:pt>
                <c:pt idx="6026">
                  <c:v>6.0260000000000105</c:v>
                </c:pt>
                <c:pt idx="6027">
                  <c:v>6.0270000000000437</c:v>
                </c:pt>
                <c:pt idx="6028">
                  <c:v>6.02800000000002</c:v>
                </c:pt>
                <c:pt idx="6029">
                  <c:v>6.0289999999999964</c:v>
                </c:pt>
                <c:pt idx="6030">
                  <c:v>6.0300000000000296</c:v>
                </c:pt>
                <c:pt idx="6031">
                  <c:v>6.0310000000000059</c:v>
                </c:pt>
                <c:pt idx="6032">
                  <c:v>6.0320000000000391</c:v>
                </c:pt>
                <c:pt idx="6033">
                  <c:v>6.0330000000000155</c:v>
                </c:pt>
                <c:pt idx="6034">
                  <c:v>6.0339999999999918</c:v>
                </c:pt>
                <c:pt idx="6035">
                  <c:v>6.035000000000025</c:v>
                </c:pt>
                <c:pt idx="6036">
                  <c:v>6.0360000000000014</c:v>
                </c:pt>
                <c:pt idx="6037">
                  <c:v>6.0370000000000346</c:v>
                </c:pt>
                <c:pt idx="6038">
                  <c:v>6.0380000000000109</c:v>
                </c:pt>
                <c:pt idx="6039">
                  <c:v>6.0390000000000441</c:v>
                </c:pt>
                <c:pt idx="6040">
                  <c:v>6.0400000000000205</c:v>
                </c:pt>
                <c:pt idx="6041">
                  <c:v>6.0409999999999968</c:v>
                </c:pt>
                <c:pt idx="6042">
                  <c:v>6.04200000000003</c:v>
                </c:pt>
                <c:pt idx="6043">
                  <c:v>6.0430000000000064</c:v>
                </c:pt>
                <c:pt idx="6044">
                  <c:v>6.0440000000000396</c:v>
                </c:pt>
                <c:pt idx="6045">
                  <c:v>6.0450000000000159</c:v>
                </c:pt>
                <c:pt idx="6046">
                  <c:v>6.0459999999999923</c:v>
                </c:pt>
                <c:pt idx="6047">
                  <c:v>6.0470000000000255</c:v>
                </c:pt>
                <c:pt idx="6048">
                  <c:v>6.0480000000000018</c:v>
                </c:pt>
                <c:pt idx="6049">
                  <c:v>6.049000000000035</c:v>
                </c:pt>
                <c:pt idx="6050">
                  <c:v>6.0500000000000114</c:v>
                </c:pt>
                <c:pt idx="6051">
                  <c:v>6.0510000000000446</c:v>
                </c:pt>
                <c:pt idx="6052">
                  <c:v>6.0520000000000209</c:v>
                </c:pt>
                <c:pt idx="6053">
                  <c:v>6.0529999999999973</c:v>
                </c:pt>
                <c:pt idx="6054">
                  <c:v>6.0540000000000305</c:v>
                </c:pt>
                <c:pt idx="6055">
                  <c:v>6.0550000000000068</c:v>
                </c:pt>
                <c:pt idx="6056">
                  <c:v>6.05600000000004</c:v>
                </c:pt>
                <c:pt idx="6057">
                  <c:v>6.0570000000000164</c:v>
                </c:pt>
                <c:pt idx="6058">
                  <c:v>6.0579999999999927</c:v>
                </c:pt>
                <c:pt idx="6059">
                  <c:v>6.0590000000000259</c:v>
                </c:pt>
                <c:pt idx="6060">
                  <c:v>6.0600000000000023</c:v>
                </c:pt>
                <c:pt idx="6061">
                  <c:v>6.0610000000000355</c:v>
                </c:pt>
                <c:pt idx="6062">
                  <c:v>6.0620000000000118</c:v>
                </c:pt>
                <c:pt idx="6063">
                  <c:v>6.063000000000045</c:v>
                </c:pt>
                <c:pt idx="6064">
                  <c:v>6.0640000000000214</c:v>
                </c:pt>
                <c:pt idx="6065">
                  <c:v>6.0649999999999977</c:v>
                </c:pt>
                <c:pt idx="6066">
                  <c:v>6.0660000000000309</c:v>
                </c:pt>
                <c:pt idx="6067">
                  <c:v>6.0670000000000073</c:v>
                </c:pt>
                <c:pt idx="6068">
                  <c:v>6.0680000000000405</c:v>
                </c:pt>
                <c:pt idx="6069">
                  <c:v>6.0690000000000168</c:v>
                </c:pt>
                <c:pt idx="6070">
                  <c:v>6.0699999999999932</c:v>
                </c:pt>
                <c:pt idx="6071">
                  <c:v>6.0710000000000264</c:v>
                </c:pt>
                <c:pt idx="6072">
                  <c:v>6.0720000000000027</c:v>
                </c:pt>
                <c:pt idx="6073">
                  <c:v>6.0730000000000359</c:v>
                </c:pt>
                <c:pt idx="6074">
                  <c:v>6.0740000000000123</c:v>
                </c:pt>
                <c:pt idx="6075">
                  <c:v>6.0750000000000455</c:v>
                </c:pt>
                <c:pt idx="6076">
                  <c:v>6.0760000000000218</c:v>
                </c:pt>
                <c:pt idx="6077">
                  <c:v>6.0769999999999982</c:v>
                </c:pt>
                <c:pt idx="6078">
                  <c:v>6.0780000000000314</c:v>
                </c:pt>
                <c:pt idx="6079">
                  <c:v>6.0790000000000077</c:v>
                </c:pt>
                <c:pt idx="6080">
                  <c:v>6.0800000000000409</c:v>
                </c:pt>
                <c:pt idx="6081">
                  <c:v>6.0810000000000173</c:v>
                </c:pt>
                <c:pt idx="6082">
                  <c:v>6.0819999999999936</c:v>
                </c:pt>
                <c:pt idx="6083">
                  <c:v>6.0830000000000268</c:v>
                </c:pt>
                <c:pt idx="6084">
                  <c:v>6.0840000000000032</c:v>
                </c:pt>
                <c:pt idx="6085">
                  <c:v>6.0850000000000364</c:v>
                </c:pt>
                <c:pt idx="6086">
                  <c:v>6.0860000000000127</c:v>
                </c:pt>
                <c:pt idx="6087">
                  <c:v>6.0870000000000459</c:v>
                </c:pt>
                <c:pt idx="6088">
                  <c:v>6.0880000000000223</c:v>
                </c:pt>
                <c:pt idx="6089">
                  <c:v>6.0889999999999986</c:v>
                </c:pt>
                <c:pt idx="6090">
                  <c:v>6.0900000000000318</c:v>
                </c:pt>
                <c:pt idx="6091">
                  <c:v>6.0910000000000082</c:v>
                </c:pt>
                <c:pt idx="6092">
                  <c:v>6.0920000000000414</c:v>
                </c:pt>
                <c:pt idx="6093">
                  <c:v>6.0930000000000177</c:v>
                </c:pt>
                <c:pt idx="6094">
                  <c:v>6.0939999999999941</c:v>
                </c:pt>
                <c:pt idx="6095">
                  <c:v>6.0950000000000273</c:v>
                </c:pt>
                <c:pt idx="6096">
                  <c:v>6.0960000000000036</c:v>
                </c:pt>
                <c:pt idx="6097">
                  <c:v>6.0970000000000368</c:v>
                </c:pt>
                <c:pt idx="6098">
                  <c:v>6.0980000000000132</c:v>
                </c:pt>
                <c:pt idx="6099">
                  <c:v>6.0990000000000464</c:v>
                </c:pt>
                <c:pt idx="6100">
                  <c:v>6.1000000000000227</c:v>
                </c:pt>
                <c:pt idx="6101">
                  <c:v>6.1009999999999991</c:v>
                </c:pt>
                <c:pt idx="6102">
                  <c:v>6.1020000000000323</c:v>
                </c:pt>
                <c:pt idx="6103">
                  <c:v>6.1030000000000086</c:v>
                </c:pt>
                <c:pt idx="6104">
                  <c:v>6.1040000000000418</c:v>
                </c:pt>
                <c:pt idx="6105">
                  <c:v>6.1050000000000182</c:v>
                </c:pt>
                <c:pt idx="6106">
                  <c:v>6.1059999999999945</c:v>
                </c:pt>
                <c:pt idx="6107">
                  <c:v>6.1070000000000277</c:v>
                </c:pt>
                <c:pt idx="6108">
                  <c:v>6.1080000000000041</c:v>
                </c:pt>
                <c:pt idx="6109">
                  <c:v>6.1090000000000373</c:v>
                </c:pt>
                <c:pt idx="6110">
                  <c:v>6.1100000000000136</c:v>
                </c:pt>
                <c:pt idx="6111">
                  <c:v>6.11099999999999</c:v>
                </c:pt>
                <c:pt idx="6112">
                  <c:v>6.1120000000000232</c:v>
                </c:pt>
                <c:pt idx="6113">
                  <c:v>6.1129999999999995</c:v>
                </c:pt>
                <c:pt idx="6114">
                  <c:v>6.1140000000000327</c:v>
                </c:pt>
                <c:pt idx="6115">
                  <c:v>6.1150000000000091</c:v>
                </c:pt>
                <c:pt idx="6116">
                  <c:v>6.1160000000000423</c:v>
                </c:pt>
                <c:pt idx="6117">
                  <c:v>6.1170000000000186</c:v>
                </c:pt>
                <c:pt idx="6118">
                  <c:v>6.117999999999995</c:v>
                </c:pt>
                <c:pt idx="6119">
                  <c:v>6.1190000000000282</c:v>
                </c:pt>
                <c:pt idx="6120">
                  <c:v>6.1200000000000045</c:v>
                </c:pt>
                <c:pt idx="6121">
                  <c:v>6.1210000000000377</c:v>
                </c:pt>
                <c:pt idx="6122">
                  <c:v>6.1220000000000141</c:v>
                </c:pt>
                <c:pt idx="6123">
                  <c:v>6.1229999999999905</c:v>
                </c:pt>
                <c:pt idx="6124">
                  <c:v>6.1240000000000236</c:v>
                </c:pt>
                <c:pt idx="6125">
                  <c:v>6.125</c:v>
                </c:pt>
                <c:pt idx="6126">
                  <c:v>6.1260000000000332</c:v>
                </c:pt>
                <c:pt idx="6127">
                  <c:v>6.1270000000000095</c:v>
                </c:pt>
                <c:pt idx="6128">
                  <c:v>6.1280000000000427</c:v>
                </c:pt>
                <c:pt idx="6129">
                  <c:v>6.1290000000000191</c:v>
                </c:pt>
                <c:pt idx="6130">
                  <c:v>6.1299999999999955</c:v>
                </c:pt>
                <c:pt idx="6131">
                  <c:v>6.1310000000000286</c:v>
                </c:pt>
                <c:pt idx="6132">
                  <c:v>6.132000000000005</c:v>
                </c:pt>
                <c:pt idx="6133">
                  <c:v>6.1330000000000382</c:v>
                </c:pt>
                <c:pt idx="6134">
                  <c:v>6.1340000000000146</c:v>
                </c:pt>
                <c:pt idx="6135">
                  <c:v>6.1349999999999909</c:v>
                </c:pt>
                <c:pt idx="6136">
                  <c:v>6.1360000000000241</c:v>
                </c:pt>
                <c:pt idx="6137">
                  <c:v>6.1370000000000005</c:v>
                </c:pt>
                <c:pt idx="6138">
                  <c:v>6.1380000000000337</c:v>
                </c:pt>
                <c:pt idx="6139">
                  <c:v>6.13900000000001</c:v>
                </c:pt>
                <c:pt idx="6140">
                  <c:v>6.1400000000000432</c:v>
                </c:pt>
                <c:pt idx="6141">
                  <c:v>6.1410000000000196</c:v>
                </c:pt>
                <c:pt idx="6142">
                  <c:v>6.1419999999999959</c:v>
                </c:pt>
                <c:pt idx="6143">
                  <c:v>6.1430000000000291</c:v>
                </c:pt>
                <c:pt idx="6144">
                  <c:v>6.1440000000000055</c:v>
                </c:pt>
                <c:pt idx="6145">
                  <c:v>6.1450000000000387</c:v>
                </c:pt>
                <c:pt idx="6146">
                  <c:v>6.146000000000015</c:v>
                </c:pt>
                <c:pt idx="6147">
                  <c:v>6.1469999999999914</c:v>
                </c:pt>
                <c:pt idx="6148">
                  <c:v>6.1480000000000246</c:v>
                </c:pt>
                <c:pt idx="6149">
                  <c:v>6.1490000000000009</c:v>
                </c:pt>
                <c:pt idx="6150">
                  <c:v>6.1500000000000341</c:v>
                </c:pt>
                <c:pt idx="6151">
                  <c:v>6.1510000000000105</c:v>
                </c:pt>
                <c:pt idx="6152">
                  <c:v>6.1520000000000437</c:v>
                </c:pt>
                <c:pt idx="6153">
                  <c:v>6.15300000000002</c:v>
                </c:pt>
                <c:pt idx="6154">
                  <c:v>6.1539999999999964</c:v>
                </c:pt>
                <c:pt idx="6155">
                  <c:v>6.1550000000000296</c:v>
                </c:pt>
                <c:pt idx="6156">
                  <c:v>6.1560000000000059</c:v>
                </c:pt>
                <c:pt idx="6157">
                  <c:v>6.1570000000000391</c:v>
                </c:pt>
                <c:pt idx="6158">
                  <c:v>6.1580000000000155</c:v>
                </c:pt>
                <c:pt idx="6159">
                  <c:v>6.1589999999999918</c:v>
                </c:pt>
                <c:pt idx="6160">
                  <c:v>6.160000000000025</c:v>
                </c:pt>
                <c:pt idx="6161">
                  <c:v>6.1610000000000014</c:v>
                </c:pt>
                <c:pt idx="6162">
                  <c:v>6.1620000000000346</c:v>
                </c:pt>
                <c:pt idx="6163">
                  <c:v>6.1630000000000109</c:v>
                </c:pt>
                <c:pt idx="6164">
                  <c:v>6.1640000000000441</c:v>
                </c:pt>
                <c:pt idx="6165">
                  <c:v>6.1650000000000205</c:v>
                </c:pt>
                <c:pt idx="6166">
                  <c:v>6.1659999999999968</c:v>
                </c:pt>
                <c:pt idx="6167">
                  <c:v>6.16700000000003</c:v>
                </c:pt>
                <c:pt idx="6168">
                  <c:v>6.1680000000000064</c:v>
                </c:pt>
                <c:pt idx="6169">
                  <c:v>6.1690000000000396</c:v>
                </c:pt>
                <c:pt idx="6170">
                  <c:v>6.1700000000000159</c:v>
                </c:pt>
                <c:pt idx="6171">
                  <c:v>6.1709999999999923</c:v>
                </c:pt>
                <c:pt idx="6172">
                  <c:v>6.1720000000000255</c:v>
                </c:pt>
                <c:pt idx="6173">
                  <c:v>6.1730000000000018</c:v>
                </c:pt>
                <c:pt idx="6174">
                  <c:v>6.174000000000035</c:v>
                </c:pt>
                <c:pt idx="6175">
                  <c:v>6.1750000000000114</c:v>
                </c:pt>
                <c:pt idx="6176">
                  <c:v>6.1760000000000446</c:v>
                </c:pt>
                <c:pt idx="6177">
                  <c:v>6.1770000000000209</c:v>
                </c:pt>
                <c:pt idx="6178">
                  <c:v>6.1779999999999973</c:v>
                </c:pt>
                <c:pt idx="6179">
                  <c:v>6.1790000000000305</c:v>
                </c:pt>
                <c:pt idx="6180">
                  <c:v>6.1800000000000068</c:v>
                </c:pt>
                <c:pt idx="6181">
                  <c:v>6.18100000000004</c:v>
                </c:pt>
                <c:pt idx="6182">
                  <c:v>6.1820000000000164</c:v>
                </c:pt>
                <c:pt idx="6183">
                  <c:v>6.1829999999999927</c:v>
                </c:pt>
                <c:pt idx="6184">
                  <c:v>6.1840000000000259</c:v>
                </c:pt>
                <c:pt idx="6185">
                  <c:v>6.1850000000000023</c:v>
                </c:pt>
                <c:pt idx="6186">
                  <c:v>6.1860000000000355</c:v>
                </c:pt>
                <c:pt idx="6187">
                  <c:v>6.1870000000000118</c:v>
                </c:pt>
                <c:pt idx="6188">
                  <c:v>6.188000000000045</c:v>
                </c:pt>
                <c:pt idx="6189">
                  <c:v>6.1890000000000214</c:v>
                </c:pt>
                <c:pt idx="6190">
                  <c:v>6.1899999999999977</c:v>
                </c:pt>
                <c:pt idx="6191">
                  <c:v>6.1910000000000309</c:v>
                </c:pt>
                <c:pt idx="6192">
                  <c:v>6.1920000000000073</c:v>
                </c:pt>
                <c:pt idx="6193">
                  <c:v>6.1930000000000405</c:v>
                </c:pt>
                <c:pt idx="6194">
                  <c:v>6.1940000000000168</c:v>
                </c:pt>
                <c:pt idx="6195">
                  <c:v>6.1949999999999932</c:v>
                </c:pt>
                <c:pt idx="6196">
                  <c:v>6.1960000000000264</c:v>
                </c:pt>
                <c:pt idx="6197">
                  <c:v>6.1970000000000027</c:v>
                </c:pt>
                <c:pt idx="6198">
                  <c:v>6.1980000000000359</c:v>
                </c:pt>
                <c:pt idx="6199">
                  <c:v>6.1990000000000123</c:v>
                </c:pt>
                <c:pt idx="6200">
                  <c:v>6.2000000000000455</c:v>
                </c:pt>
                <c:pt idx="6201">
                  <c:v>6.2010000000000218</c:v>
                </c:pt>
                <c:pt idx="6202">
                  <c:v>6.2019999999999982</c:v>
                </c:pt>
                <c:pt idx="6203">
                  <c:v>6.2030000000000314</c:v>
                </c:pt>
                <c:pt idx="6204">
                  <c:v>6.2040000000000077</c:v>
                </c:pt>
                <c:pt idx="6205">
                  <c:v>6.2050000000000409</c:v>
                </c:pt>
                <c:pt idx="6206">
                  <c:v>6.2060000000000173</c:v>
                </c:pt>
                <c:pt idx="6207">
                  <c:v>6.2069999999999936</c:v>
                </c:pt>
                <c:pt idx="6208">
                  <c:v>6.2080000000000268</c:v>
                </c:pt>
                <c:pt idx="6209">
                  <c:v>6.2090000000000032</c:v>
                </c:pt>
                <c:pt idx="6210">
                  <c:v>6.2100000000000364</c:v>
                </c:pt>
                <c:pt idx="6211">
                  <c:v>6.2110000000000127</c:v>
                </c:pt>
                <c:pt idx="6212">
                  <c:v>6.2120000000000459</c:v>
                </c:pt>
                <c:pt idx="6213">
                  <c:v>6.2130000000000223</c:v>
                </c:pt>
                <c:pt idx="6214">
                  <c:v>6.2139999999999986</c:v>
                </c:pt>
                <c:pt idx="6215">
                  <c:v>6.2150000000000318</c:v>
                </c:pt>
                <c:pt idx="6216">
                  <c:v>6.2160000000000082</c:v>
                </c:pt>
                <c:pt idx="6217">
                  <c:v>6.2170000000000414</c:v>
                </c:pt>
                <c:pt idx="6218">
                  <c:v>6.2180000000000177</c:v>
                </c:pt>
                <c:pt idx="6219">
                  <c:v>6.2189999999999941</c:v>
                </c:pt>
                <c:pt idx="6220">
                  <c:v>6.2200000000000273</c:v>
                </c:pt>
                <c:pt idx="6221">
                  <c:v>6.2210000000000036</c:v>
                </c:pt>
                <c:pt idx="6222">
                  <c:v>6.2220000000000368</c:v>
                </c:pt>
                <c:pt idx="6223">
                  <c:v>6.2230000000000132</c:v>
                </c:pt>
                <c:pt idx="6224">
                  <c:v>6.2240000000000464</c:v>
                </c:pt>
                <c:pt idx="6225">
                  <c:v>6.2250000000000227</c:v>
                </c:pt>
                <c:pt idx="6226">
                  <c:v>6.2259999999999991</c:v>
                </c:pt>
                <c:pt idx="6227">
                  <c:v>6.2270000000000323</c:v>
                </c:pt>
                <c:pt idx="6228">
                  <c:v>6.2280000000000086</c:v>
                </c:pt>
                <c:pt idx="6229">
                  <c:v>6.2290000000000418</c:v>
                </c:pt>
                <c:pt idx="6230">
                  <c:v>6.2300000000000182</c:v>
                </c:pt>
                <c:pt idx="6231">
                  <c:v>6.2309999999999945</c:v>
                </c:pt>
                <c:pt idx="6232">
                  <c:v>6.2320000000000277</c:v>
                </c:pt>
                <c:pt idx="6233">
                  <c:v>6.2330000000000041</c:v>
                </c:pt>
                <c:pt idx="6234">
                  <c:v>6.2340000000000373</c:v>
                </c:pt>
                <c:pt idx="6235">
                  <c:v>6.2350000000000136</c:v>
                </c:pt>
                <c:pt idx="6236">
                  <c:v>6.23599999999999</c:v>
                </c:pt>
                <c:pt idx="6237">
                  <c:v>6.2370000000000232</c:v>
                </c:pt>
                <c:pt idx="6238">
                  <c:v>6.2379999999999995</c:v>
                </c:pt>
                <c:pt idx="6239">
                  <c:v>6.2390000000000327</c:v>
                </c:pt>
                <c:pt idx="6240">
                  <c:v>6.2400000000000091</c:v>
                </c:pt>
                <c:pt idx="6241">
                  <c:v>6.2410000000000423</c:v>
                </c:pt>
                <c:pt idx="6242">
                  <c:v>6.2420000000000186</c:v>
                </c:pt>
                <c:pt idx="6243">
                  <c:v>6.242999999999995</c:v>
                </c:pt>
                <c:pt idx="6244">
                  <c:v>6.2440000000000282</c:v>
                </c:pt>
                <c:pt idx="6245">
                  <c:v>6.2450000000000045</c:v>
                </c:pt>
                <c:pt idx="6246">
                  <c:v>6.2460000000000377</c:v>
                </c:pt>
                <c:pt idx="6247">
                  <c:v>6.2470000000000141</c:v>
                </c:pt>
                <c:pt idx="6248">
                  <c:v>6.2479999999999905</c:v>
                </c:pt>
                <c:pt idx="6249">
                  <c:v>6.2490000000000236</c:v>
                </c:pt>
                <c:pt idx="6250">
                  <c:v>6.25</c:v>
                </c:pt>
                <c:pt idx="6251">
                  <c:v>6.2510000000000332</c:v>
                </c:pt>
                <c:pt idx="6252">
                  <c:v>6.2520000000000095</c:v>
                </c:pt>
                <c:pt idx="6253">
                  <c:v>6.2530000000000427</c:v>
                </c:pt>
                <c:pt idx="6254">
                  <c:v>6.2540000000000191</c:v>
                </c:pt>
                <c:pt idx="6255">
                  <c:v>6.2549999999999955</c:v>
                </c:pt>
                <c:pt idx="6256">
                  <c:v>6.2560000000000286</c:v>
                </c:pt>
                <c:pt idx="6257">
                  <c:v>6.257000000000005</c:v>
                </c:pt>
                <c:pt idx="6258">
                  <c:v>6.2580000000000382</c:v>
                </c:pt>
                <c:pt idx="6259">
                  <c:v>6.2590000000000146</c:v>
                </c:pt>
                <c:pt idx="6260">
                  <c:v>6.2599999999999909</c:v>
                </c:pt>
                <c:pt idx="6261">
                  <c:v>6.2610000000000241</c:v>
                </c:pt>
                <c:pt idx="6262">
                  <c:v>6.2620000000000005</c:v>
                </c:pt>
                <c:pt idx="6263">
                  <c:v>6.2630000000000337</c:v>
                </c:pt>
                <c:pt idx="6264">
                  <c:v>6.26400000000001</c:v>
                </c:pt>
                <c:pt idx="6265">
                  <c:v>6.2650000000000432</c:v>
                </c:pt>
                <c:pt idx="6266">
                  <c:v>6.2660000000000196</c:v>
                </c:pt>
                <c:pt idx="6267">
                  <c:v>6.2669999999999959</c:v>
                </c:pt>
                <c:pt idx="6268">
                  <c:v>6.2680000000000291</c:v>
                </c:pt>
                <c:pt idx="6269">
                  <c:v>6.2690000000000055</c:v>
                </c:pt>
                <c:pt idx="6270">
                  <c:v>6.2700000000000387</c:v>
                </c:pt>
                <c:pt idx="6271">
                  <c:v>6.271000000000015</c:v>
                </c:pt>
                <c:pt idx="6272">
                  <c:v>6.2719999999999914</c:v>
                </c:pt>
                <c:pt idx="6273">
                  <c:v>6.2730000000000246</c:v>
                </c:pt>
                <c:pt idx="6274">
                  <c:v>6.2740000000000009</c:v>
                </c:pt>
                <c:pt idx="6275">
                  <c:v>6.2750000000000341</c:v>
                </c:pt>
                <c:pt idx="6276">
                  <c:v>6.2760000000000105</c:v>
                </c:pt>
                <c:pt idx="6277">
                  <c:v>6.2770000000000437</c:v>
                </c:pt>
                <c:pt idx="6278">
                  <c:v>6.27800000000002</c:v>
                </c:pt>
                <c:pt idx="6279">
                  <c:v>6.2789999999999964</c:v>
                </c:pt>
                <c:pt idx="6280">
                  <c:v>6.2800000000000296</c:v>
                </c:pt>
                <c:pt idx="6281">
                  <c:v>6.2810000000000059</c:v>
                </c:pt>
                <c:pt idx="6282">
                  <c:v>6.2820000000000391</c:v>
                </c:pt>
                <c:pt idx="6283">
                  <c:v>6.2830000000000155</c:v>
                </c:pt>
                <c:pt idx="6284">
                  <c:v>6.2839999999999918</c:v>
                </c:pt>
                <c:pt idx="6285">
                  <c:v>6.285000000000025</c:v>
                </c:pt>
                <c:pt idx="6286">
                  <c:v>6.2860000000000014</c:v>
                </c:pt>
                <c:pt idx="6287">
                  <c:v>6.2870000000000346</c:v>
                </c:pt>
                <c:pt idx="6288">
                  <c:v>6.2880000000000109</c:v>
                </c:pt>
                <c:pt idx="6289">
                  <c:v>6.2890000000000441</c:v>
                </c:pt>
                <c:pt idx="6290">
                  <c:v>6.2900000000000205</c:v>
                </c:pt>
                <c:pt idx="6291">
                  <c:v>6.2909999999999968</c:v>
                </c:pt>
                <c:pt idx="6292">
                  <c:v>6.29200000000003</c:v>
                </c:pt>
                <c:pt idx="6293">
                  <c:v>6.2930000000000064</c:v>
                </c:pt>
                <c:pt idx="6294">
                  <c:v>6.2940000000000396</c:v>
                </c:pt>
                <c:pt idx="6295">
                  <c:v>6.2950000000000159</c:v>
                </c:pt>
                <c:pt idx="6296">
                  <c:v>6.2959999999999923</c:v>
                </c:pt>
                <c:pt idx="6297">
                  <c:v>6.2970000000000255</c:v>
                </c:pt>
                <c:pt idx="6298">
                  <c:v>6.2980000000000018</c:v>
                </c:pt>
                <c:pt idx="6299">
                  <c:v>6.299000000000035</c:v>
                </c:pt>
                <c:pt idx="6300">
                  <c:v>6.3000000000000114</c:v>
                </c:pt>
                <c:pt idx="6301">
                  <c:v>6.3010000000000446</c:v>
                </c:pt>
                <c:pt idx="6302">
                  <c:v>6.3020000000000209</c:v>
                </c:pt>
                <c:pt idx="6303">
                  <c:v>6.3029999999999973</c:v>
                </c:pt>
                <c:pt idx="6304">
                  <c:v>6.3040000000000305</c:v>
                </c:pt>
                <c:pt idx="6305">
                  <c:v>6.3050000000000068</c:v>
                </c:pt>
                <c:pt idx="6306">
                  <c:v>6.30600000000004</c:v>
                </c:pt>
                <c:pt idx="6307">
                  <c:v>6.3070000000000164</c:v>
                </c:pt>
                <c:pt idx="6308">
                  <c:v>6.3079999999999927</c:v>
                </c:pt>
                <c:pt idx="6309">
                  <c:v>6.3090000000000259</c:v>
                </c:pt>
                <c:pt idx="6310">
                  <c:v>6.3100000000000023</c:v>
                </c:pt>
                <c:pt idx="6311">
                  <c:v>6.3110000000000355</c:v>
                </c:pt>
                <c:pt idx="6312">
                  <c:v>6.3120000000000118</c:v>
                </c:pt>
                <c:pt idx="6313">
                  <c:v>6.313000000000045</c:v>
                </c:pt>
                <c:pt idx="6314">
                  <c:v>6.3140000000000214</c:v>
                </c:pt>
                <c:pt idx="6315">
                  <c:v>6.3149999999999977</c:v>
                </c:pt>
                <c:pt idx="6316">
                  <c:v>6.3160000000000309</c:v>
                </c:pt>
                <c:pt idx="6317">
                  <c:v>6.3170000000000073</c:v>
                </c:pt>
                <c:pt idx="6318">
                  <c:v>6.3180000000000405</c:v>
                </c:pt>
                <c:pt idx="6319">
                  <c:v>6.3190000000000168</c:v>
                </c:pt>
                <c:pt idx="6320">
                  <c:v>6.3199999999999932</c:v>
                </c:pt>
                <c:pt idx="6321">
                  <c:v>6.3210000000000264</c:v>
                </c:pt>
                <c:pt idx="6322">
                  <c:v>6.3220000000000027</c:v>
                </c:pt>
                <c:pt idx="6323">
                  <c:v>6.3230000000000359</c:v>
                </c:pt>
                <c:pt idx="6324">
                  <c:v>6.3240000000000123</c:v>
                </c:pt>
                <c:pt idx="6325">
                  <c:v>6.3250000000000455</c:v>
                </c:pt>
                <c:pt idx="6326">
                  <c:v>6.3260000000000218</c:v>
                </c:pt>
                <c:pt idx="6327">
                  <c:v>6.3269999999999982</c:v>
                </c:pt>
                <c:pt idx="6328">
                  <c:v>6.3280000000000314</c:v>
                </c:pt>
                <c:pt idx="6329">
                  <c:v>6.3290000000000077</c:v>
                </c:pt>
                <c:pt idx="6330">
                  <c:v>6.3300000000000409</c:v>
                </c:pt>
                <c:pt idx="6331">
                  <c:v>6.3310000000000173</c:v>
                </c:pt>
                <c:pt idx="6332">
                  <c:v>6.3319999999999936</c:v>
                </c:pt>
                <c:pt idx="6333">
                  <c:v>6.3330000000000268</c:v>
                </c:pt>
                <c:pt idx="6334">
                  <c:v>6.3340000000000032</c:v>
                </c:pt>
                <c:pt idx="6335">
                  <c:v>6.3350000000000364</c:v>
                </c:pt>
                <c:pt idx="6336">
                  <c:v>6.3360000000000127</c:v>
                </c:pt>
                <c:pt idx="6337">
                  <c:v>6.3370000000000459</c:v>
                </c:pt>
                <c:pt idx="6338">
                  <c:v>6.3380000000000223</c:v>
                </c:pt>
                <c:pt idx="6339">
                  <c:v>6.3389999999999986</c:v>
                </c:pt>
                <c:pt idx="6340">
                  <c:v>6.3400000000000318</c:v>
                </c:pt>
                <c:pt idx="6341">
                  <c:v>6.3410000000000082</c:v>
                </c:pt>
                <c:pt idx="6342">
                  <c:v>6.3420000000000414</c:v>
                </c:pt>
                <c:pt idx="6343">
                  <c:v>6.3430000000000177</c:v>
                </c:pt>
                <c:pt idx="6344">
                  <c:v>6.3439999999999941</c:v>
                </c:pt>
                <c:pt idx="6345">
                  <c:v>6.3450000000000273</c:v>
                </c:pt>
                <c:pt idx="6346">
                  <c:v>6.3460000000000036</c:v>
                </c:pt>
                <c:pt idx="6347">
                  <c:v>6.3470000000000368</c:v>
                </c:pt>
                <c:pt idx="6348">
                  <c:v>6.3480000000000132</c:v>
                </c:pt>
                <c:pt idx="6349">
                  <c:v>6.3490000000000464</c:v>
                </c:pt>
                <c:pt idx="6350">
                  <c:v>6.3500000000000227</c:v>
                </c:pt>
                <c:pt idx="6351">
                  <c:v>6.3509999999999991</c:v>
                </c:pt>
                <c:pt idx="6352">
                  <c:v>6.3520000000000323</c:v>
                </c:pt>
                <c:pt idx="6353">
                  <c:v>6.3530000000000086</c:v>
                </c:pt>
                <c:pt idx="6354">
                  <c:v>6.3540000000000418</c:v>
                </c:pt>
                <c:pt idx="6355">
                  <c:v>6.3550000000000182</c:v>
                </c:pt>
                <c:pt idx="6356">
                  <c:v>6.3559999999999945</c:v>
                </c:pt>
                <c:pt idx="6357">
                  <c:v>6.3570000000000277</c:v>
                </c:pt>
                <c:pt idx="6358">
                  <c:v>6.3580000000000041</c:v>
                </c:pt>
                <c:pt idx="6359">
                  <c:v>6.3590000000000373</c:v>
                </c:pt>
                <c:pt idx="6360">
                  <c:v>6.3600000000000136</c:v>
                </c:pt>
                <c:pt idx="6361">
                  <c:v>6.36099999999999</c:v>
                </c:pt>
                <c:pt idx="6362">
                  <c:v>6.3620000000000232</c:v>
                </c:pt>
                <c:pt idx="6363">
                  <c:v>6.3629999999999995</c:v>
                </c:pt>
                <c:pt idx="6364">
                  <c:v>6.3640000000000327</c:v>
                </c:pt>
                <c:pt idx="6365">
                  <c:v>6.3650000000000091</c:v>
                </c:pt>
                <c:pt idx="6366">
                  <c:v>6.3660000000000423</c:v>
                </c:pt>
                <c:pt idx="6367">
                  <c:v>6.3670000000000186</c:v>
                </c:pt>
                <c:pt idx="6368">
                  <c:v>6.367999999999995</c:v>
                </c:pt>
                <c:pt idx="6369">
                  <c:v>6.3690000000000282</c:v>
                </c:pt>
                <c:pt idx="6370">
                  <c:v>6.3700000000000045</c:v>
                </c:pt>
                <c:pt idx="6371">
                  <c:v>6.3710000000000377</c:v>
                </c:pt>
                <c:pt idx="6372">
                  <c:v>6.3720000000000141</c:v>
                </c:pt>
                <c:pt idx="6373">
                  <c:v>6.3729999999999905</c:v>
                </c:pt>
                <c:pt idx="6374">
                  <c:v>6.3740000000000236</c:v>
                </c:pt>
                <c:pt idx="6375">
                  <c:v>6.375</c:v>
                </c:pt>
                <c:pt idx="6376">
                  <c:v>6.3760000000000332</c:v>
                </c:pt>
                <c:pt idx="6377">
                  <c:v>6.3770000000000095</c:v>
                </c:pt>
                <c:pt idx="6378">
                  <c:v>6.3780000000000427</c:v>
                </c:pt>
                <c:pt idx="6379">
                  <c:v>6.3790000000000191</c:v>
                </c:pt>
                <c:pt idx="6380">
                  <c:v>6.3799999999999955</c:v>
                </c:pt>
                <c:pt idx="6381">
                  <c:v>6.3810000000000286</c:v>
                </c:pt>
                <c:pt idx="6382">
                  <c:v>6.382000000000005</c:v>
                </c:pt>
                <c:pt idx="6383">
                  <c:v>6.3830000000000382</c:v>
                </c:pt>
                <c:pt idx="6384">
                  <c:v>6.3840000000000146</c:v>
                </c:pt>
                <c:pt idx="6385">
                  <c:v>6.3849999999999909</c:v>
                </c:pt>
                <c:pt idx="6386">
                  <c:v>6.3860000000000241</c:v>
                </c:pt>
                <c:pt idx="6387">
                  <c:v>6.3870000000000005</c:v>
                </c:pt>
                <c:pt idx="6388">
                  <c:v>6.3880000000000337</c:v>
                </c:pt>
                <c:pt idx="6389">
                  <c:v>6.38900000000001</c:v>
                </c:pt>
                <c:pt idx="6390">
                  <c:v>6.3900000000000432</c:v>
                </c:pt>
                <c:pt idx="6391">
                  <c:v>6.3910000000000196</c:v>
                </c:pt>
                <c:pt idx="6392">
                  <c:v>6.3919999999999959</c:v>
                </c:pt>
                <c:pt idx="6393">
                  <c:v>6.3930000000000291</c:v>
                </c:pt>
                <c:pt idx="6394">
                  <c:v>6.3940000000000055</c:v>
                </c:pt>
                <c:pt idx="6395">
                  <c:v>6.3950000000000387</c:v>
                </c:pt>
                <c:pt idx="6396">
                  <c:v>6.396000000000015</c:v>
                </c:pt>
                <c:pt idx="6397">
                  <c:v>6.3969999999999914</c:v>
                </c:pt>
                <c:pt idx="6398">
                  <c:v>6.3980000000000246</c:v>
                </c:pt>
                <c:pt idx="6399">
                  <c:v>6.3990000000000009</c:v>
                </c:pt>
                <c:pt idx="6400">
                  <c:v>6.4000000000000341</c:v>
                </c:pt>
                <c:pt idx="6401">
                  <c:v>6.4010000000000105</c:v>
                </c:pt>
                <c:pt idx="6402">
                  <c:v>6.4020000000000437</c:v>
                </c:pt>
                <c:pt idx="6403">
                  <c:v>6.40300000000002</c:v>
                </c:pt>
                <c:pt idx="6404">
                  <c:v>6.4039999999999964</c:v>
                </c:pt>
                <c:pt idx="6405">
                  <c:v>6.4050000000000296</c:v>
                </c:pt>
                <c:pt idx="6406">
                  <c:v>6.4060000000000059</c:v>
                </c:pt>
                <c:pt idx="6407">
                  <c:v>6.4070000000000391</c:v>
                </c:pt>
                <c:pt idx="6408">
                  <c:v>6.4080000000000155</c:v>
                </c:pt>
                <c:pt idx="6409">
                  <c:v>6.4089999999999918</c:v>
                </c:pt>
                <c:pt idx="6410">
                  <c:v>6.410000000000025</c:v>
                </c:pt>
                <c:pt idx="6411">
                  <c:v>6.4110000000000014</c:v>
                </c:pt>
                <c:pt idx="6412">
                  <c:v>6.4120000000000346</c:v>
                </c:pt>
                <c:pt idx="6413">
                  <c:v>6.4130000000000109</c:v>
                </c:pt>
                <c:pt idx="6414">
                  <c:v>6.4140000000000441</c:v>
                </c:pt>
                <c:pt idx="6415">
                  <c:v>6.4150000000000205</c:v>
                </c:pt>
                <c:pt idx="6416">
                  <c:v>6.4159999999999968</c:v>
                </c:pt>
                <c:pt idx="6417">
                  <c:v>6.41700000000003</c:v>
                </c:pt>
                <c:pt idx="6418">
                  <c:v>6.4180000000000064</c:v>
                </c:pt>
                <c:pt idx="6419">
                  <c:v>6.4190000000000396</c:v>
                </c:pt>
                <c:pt idx="6420">
                  <c:v>6.4200000000000159</c:v>
                </c:pt>
                <c:pt idx="6421">
                  <c:v>6.4209999999999923</c:v>
                </c:pt>
                <c:pt idx="6422">
                  <c:v>6.4220000000000255</c:v>
                </c:pt>
                <c:pt idx="6423">
                  <c:v>6.4230000000000018</c:v>
                </c:pt>
                <c:pt idx="6424">
                  <c:v>6.424000000000035</c:v>
                </c:pt>
                <c:pt idx="6425">
                  <c:v>6.4250000000000114</c:v>
                </c:pt>
                <c:pt idx="6426">
                  <c:v>6.4260000000000446</c:v>
                </c:pt>
                <c:pt idx="6427">
                  <c:v>6.4270000000000209</c:v>
                </c:pt>
                <c:pt idx="6428">
                  <c:v>6.4279999999999973</c:v>
                </c:pt>
                <c:pt idx="6429">
                  <c:v>6.4290000000000305</c:v>
                </c:pt>
                <c:pt idx="6430">
                  <c:v>6.4300000000000068</c:v>
                </c:pt>
                <c:pt idx="6431">
                  <c:v>6.43100000000004</c:v>
                </c:pt>
                <c:pt idx="6432">
                  <c:v>6.4320000000000164</c:v>
                </c:pt>
                <c:pt idx="6433">
                  <c:v>6.4329999999999927</c:v>
                </c:pt>
                <c:pt idx="6434">
                  <c:v>6.4340000000000259</c:v>
                </c:pt>
                <c:pt idx="6435">
                  <c:v>6.4350000000000023</c:v>
                </c:pt>
                <c:pt idx="6436">
                  <c:v>6.4360000000000355</c:v>
                </c:pt>
                <c:pt idx="6437">
                  <c:v>6.4370000000000118</c:v>
                </c:pt>
                <c:pt idx="6438">
                  <c:v>6.438000000000045</c:v>
                </c:pt>
                <c:pt idx="6439">
                  <c:v>6.4390000000000214</c:v>
                </c:pt>
                <c:pt idx="6440">
                  <c:v>6.4399999999999977</c:v>
                </c:pt>
                <c:pt idx="6441">
                  <c:v>6.4410000000000309</c:v>
                </c:pt>
                <c:pt idx="6442">
                  <c:v>6.4420000000000073</c:v>
                </c:pt>
                <c:pt idx="6443">
                  <c:v>6.4430000000000405</c:v>
                </c:pt>
                <c:pt idx="6444">
                  <c:v>6.4440000000000168</c:v>
                </c:pt>
                <c:pt idx="6445">
                  <c:v>6.4449999999999932</c:v>
                </c:pt>
                <c:pt idx="6446">
                  <c:v>6.4460000000000264</c:v>
                </c:pt>
                <c:pt idx="6447">
                  <c:v>6.4470000000000027</c:v>
                </c:pt>
                <c:pt idx="6448">
                  <c:v>6.4480000000000359</c:v>
                </c:pt>
                <c:pt idx="6449">
                  <c:v>6.4490000000000123</c:v>
                </c:pt>
                <c:pt idx="6450">
                  <c:v>6.4500000000000455</c:v>
                </c:pt>
                <c:pt idx="6451">
                  <c:v>6.4510000000000218</c:v>
                </c:pt>
                <c:pt idx="6452">
                  <c:v>6.4519999999999982</c:v>
                </c:pt>
                <c:pt idx="6453">
                  <c:v>6.4530000000000314</c:v>
                </c:pt>
                <c:pt idx="6454">
                  <c:v>6.4540000000000077</c:v>
                </c:pt>
                <c:pt idx="6455">
                  <c:v>6.4550000000000409</c:v>
                </c:pt>
                <c:pt idx="6456">
                  <c:v>6.4560000000000173</c:v>
                </c:pt>
                <c:pt idx="6457">
                  <c:v>6.4569999999999936</c:v>
                </c:pt>
                <c:pt idx="6458">
                  <c:v>6.4580000000000268</c:v>
                </c:pt>
                <c:pt idx="6459">
                  <c:v>6.4590000000000032</c:v>
                </c:pt>
                <c:pt idx="6460">
                  <c:v>6.4600000000000364</c:v>
                </c:pt>
                <c:pt idx="6461">
                  <c:v>6.4610000000000127</c:v>
                </c:pt>
                <c:pt idx="6462">
                  <c:v>6.4620000000000459</c:v>
                </c:pt>
                <c:pt idx="6463">
                  <c:v>6.4630000000000223</c:v>
                </c:pt>
                <c:pt idx="6464">
                  <c:v>6.4639999999999986</c:v>
                </c:pt>
                <c:pt idx="6465">
                  <c:v>6.4650000000000318</c:v>
                </c:pt>
                <c:pt idx="6466">
                  <c:v>6.4660000000000082</c:v>
                </c:pt>
                <c:pt idx="6467">
                  <c:v>6.4670000000000414</c:v>
                </c:pt>
                <c:pt idx="6468">
                  <c:v>6.4680000000000177</c:v>
                </c:pt>
                <c:pt idx="6469">
                  <c:v>6.4689999999999941</c:v>
                </c:pt>
                <c:pt idx="6470">
                  <c:v>6.4700000000000273</c:v>
                </c:pt>
                <c:pt idx="6471">
                  <c:v>6.4710000000000036</c:v>
                </c:pt>
                <c:pt idx="6472">
                  <c:v>6.4720000000000368</c:v>
                </c:pt>
                <c:pt idx="6473">
                  <c:v>6.4730000000000132</c:v>
                </c:pt>
                <c:pt idx="6474">
                  <c:v>6.4740000000000464</c:v>
                </c:pt>
                <c:pt idx="6475">
                  <c:v>6.4750000000000227</c:v>
                </c:pt>
                <c:pt idx="6476">
                  <c:v>6.4759999999999991</c:v>
                </c:pt>
                <c:pt idx="6477">
                  <c:v>6.4770000000000323</c:v>
                </c:pt>
                <c:pt idx="6478">
                  <c:v>6.4780000000000086</c:v>
                </c:pt>
                <c:pt idx="6479">
                  <c:v>6.4790000000000418</c:v>
                </c:pt>
                <c:pt idx="6480">
                  <c:v>6.4800000000000182</c:v>
                </c:pt>
                <c:pt idx="6481">
                  <c:v>6.4809999999999945</c:v>
                </c:pt>
                <c:pt idx="6482">
                  <c:v>6.4820000000000277</c:v>
                </c:pt>
                <c:pt idx="6483">
                  <c:v>6.4830000000000041</c:v>
                </c:pt>
                <c:pt idx="6484">
                  <c:v>6.4840000000000373</c:v>
                </c:pt>
                <c:pt idx="6485">
                  <c:v>6.4850000000000136</c:v>
                </c:pt>
                <c:pt idx="6486">
                  <c:v>6.48599999999999</c:v>
                </c:pt>
                <c:pt idx="6487">
                  <c:v>6.4870000000000232</c:v>
                </c:pt>
                <c:pt idx="6488">
                  <c:v>6.4879999999999995</c:v>
                </c:pt>
                <c:pt idx="6489">
                  <c:v>6.4890000000000327</c:v>
                </c:pt>
                <c:pt idx="6490">
                  <c:v>6.4900000000000091</c:v>
                </c:pt>
                <c:pt idx="6491">
                  <c:v>6.4910000000000423</c:v>
                </c:pt>
                <c:pt idx="6492">
                  <c:v>6.4920000000000186</c:v>
                </c:pt>
                <c:pt idx="6493">
                  <c:v>6.492999999999995</c:v>
                </c:pt>
                <c:pt idx="6494">
                  <c:v>6.4940000000000282</c:v>
                </c:pt>
                <c:pt idx="6495">
                  <c:v>6.4950000000000045</c:v>
                </c:pt>
                <c:pt idx="6496">
                  <c:v>6.4960000000000377</c:v>
                </c:pt>
                <c:pt idx="6497">
                  <c:v>6.4970000000000141</c:v>
                </c:pt>
                <c:pt idx="6498">
                  <c:v>6.4979999999999905</c:v>
                </c:pt>
                <c:pt idx="6499">
                  <c:v>6.4990000000000236</c:v>
                </c:pt>
                <c:pt idx="6500">
                  <c:v>6.5</c:v>
                </c:pt>
                <c:pt idx="6501">
                  <c:v>6.5010000000000332</c:v>
                </c:pt>
                <c:pt idx="6502">
                  <c:v>6.5020000000000095</c:v>
                </c:pt>
                <c:pt idx="6503">
                  <c:v>6.5030000000000427</c:v>
                </c:pt>
                <c:pt idx="6504">
                  <c:v>6.5040000000000191</c:v>
                </c:pt>
                <c:pt idx="6505">
                  <c:v>6.5049999999999955</c:v>
                </c:pt>
                <c:pt idx="6506">
                  <c:v>6.5060000000000286</c:v>
                </c:pt>
                <c:pt idx="6507">
                  <c:v>6.507000000000005</c:v>
                </c:pt>
                <c:pt idx="6508">
                  <c:v>6.5080000000000382</c:v>
                </c:pt>
                <c:pt idx="6509">
                  <c:v>6.5090000000000146</c:v>
                </c:pt>
                <c:pt idx="6510">
                  <c:v>6.5099999999999909</c:v>
                </c:pt>
                <c:pt idx="6511">
                  <c:v>6.5110000000000241</c:v>
                </c:pt>
                <c:pt idx="6512">
                  <c:v>6.5120000000000005</c:v>
                </c:pt>
                <c:pt idx="6513">
                  <c:v>6.5130000000000337</c:v>
                </c:pt>
                <c:pt idx="6514">
                  <c:v>6.51400000000001</c:v>
                </c:pt>
                <c:pt idx="6515">
                  <c:v>6.5150000000000432</c:v>
                </c:pt>
                <c:pt idx="6516">
                  <c:v>6.5160000000000196</c:v>
                </c:pt>
                <c:pt idx="6517">
                  <c:v>6.5169999999999959</c:v>
                </c:pt>
                <c:pt idx="6518">
                  <c:v>6.5180000000000291</c:v>
                </c:pt>
                <c:pt idx="6519">
                  <c:v>6.5190000000000055</c:v>
                </c:pt>
                <c:pt idx="6520">
                  <c:v>6.5200000000000387</c:v>
                </c:pt>
                <c:pt idx="6521">
                  <c:v>6.521000000000015</c:v>
                </c:pt>
                <c:pt idx="6522">
                  <c:v>6.5219999999999914</c:v>
                </c:pt>
                <c:pt idx="6523">
                  <c:v>6.5230000000000246</c:v>
                </c:pt>
                <c:pt idx="6524">
                  <c:v>6.5240000000000009</c:v>
                </c:pt>
                <c:pt idx="6525">
                  <c:v>6.5250000000000341</c:v>
                </c:pt>
                <c:pt idx="6526">
                  <c:v>6.5260000000000105</c:v>
                </c:pt>
                <c:pt idx="6527">
                  <c:v>6.5270000000000437</c:v>
                </c:pt>
                <c:pt idx="6528">
                  <c:v>6.52800000000002</c:v>
                </c:pt>
                <c:pt idx="6529">
                  <c:v>6.5289999999999964</c:v>
                </c:pt>
                <c:pt idx="6530">
                  <c:v>6.5300000000000296</c:v>
                </c:pt>
                <c:pt idx="6531">
                  <c:v>6.5310000000000059</c:v>
                </c:pt>
                <c:pt idx="6532">
                  <c:v>6.5320000000000391</c:v>
                </c:pt>
                <c:pt idx="6533">
                  <c:v>6.5330000000000155</c:v>
                </c:pt>
                <c:pt idx="6534">
                  <c:v>6.5339999999999918</c:v>
                </c:pt>
                <c:pt idx="6535">
                  <c:v>6.535000000000025</c:v>
                </c:pt>
                <c:pt idx="6536">
                  <c:v>6.5360000000000014</c:v>
                </c:pt>
                <c:pt idx="6537">
                  <c:v>6.5370000000000346</c:v>
                </c:pt>
                <c:pt idx="6538">
                  <c:v>6.5380000000000109</c:v>
                </c:pt>
                <c:pt idx="6539">
                  <c:v>6.5390000000000441</c:v>
                </c:pt>
                <c:pt idx="6540">
                  <c:v>6.5400000000000205</c:v>
                </c:pt>
                <c:pt idx="6541">
                  <c:v>6.5409999999999968</c:v>
                </c:pt>
                <c:pt idx="6542">
                  <c:v>6.54200000000003</c:v>
                </c:pt>
                <c:pt idx="6543">
                  <c:v>6.5430000000000064</c:v>
                </c:pt>
                <c:pt idx="6544">
                  <c:v>6.5440000000000396</c:v>
                </c:pt>
                <c:pt idx="6545">
                  <c:v>6.5450000000000159</c:v>
                </c:pt>
                <c:pt idx="6546">
                  <c:v>6.5459999999999923</c:v>
                </c:pt>
                <c:pt idx="6547">
                  <c:v>6.5470000000000255</c:v>
                </c:pt>
                <c:pt idx="6548">
                  <c:v>6.5480000000000018</c:v>
                </c:pt>
                <c:pt idx="6549">
                  <c:v>6.549000000000035</c:v>
                </c:pt>
                <c:pt idx="6550">
                  <c:v>6.5500000000000114</c:v>
                </c:pt>
                <c:pt idx="6551">
                  <c:v>6.5510000000000446</c:v>
                </c:pt>
                <c:pt idx="6552">
                  <c:v>6.5520000000000209</c:v>
                </c:pt>
                <c:pt idx="6553">
                  <c:v>6.5529999999999973</c:v>
                </c:pt>
                <c:pt idx="6554">
                  <c:v>6.5540000000000305</c:v>
                </c:pt>
                <c:pt idx="6555">
                  <c:v>6.5550000000000068</c:v>
                </c:pt>
                <c:pt idx="6556">
                  <c:v>6.55600000000004</c:v>
                </c:pt>
                <c:pt idx="6557">
                  <c:v>6.5570000000000164</c:v>
                </c:pt>
                <c:pt idx="6558">
                  <c:v>6.5579999999999927</c:v>
                </c:pt>
                <c:pt idx="6559">
                  <c:v>6.5590000000000259</c:v>
                </c:pt>
                <c:pt idx="6560">
                  <c:v>6.5600000000000023</c:v>
                </c:pt>
                <c:pt idx="6561">
                  <c:v>6.5610000000000355</c:v>
                </c:pt>
                <c:pt idx="6562">
                  <c:v>6.5620000000000118</c:v>
                </c:pt>
                <c:pt idx="6563">
                  <c:v>6.563000000000045</c:v>
                </c:pt>
                <c:pt idx="6564">
                  <c:v>6.5640000000000214</c:v>
                </c:pt>
                <c:pt idx="6565">
                  <c:v>6.5649999999999977</c:v>
                </c:pt>
                <c:pt idx="6566">
                  <c:v>6.5660000000000309</c:v>
                </c:pt>
                <c:pt idx="6567">
                  <c:v>6.5670000000000073</c:v>
                </c:pt>
                <c:pt idx="6568">
                  <c:v>6.5680000000000405</c:v>
                </c:pt>
                <c:pt idx="6569">
                  <c:v>6.5690000000000168</c:v>
                </c:pt>
                <c:pt idx="6570">
                  <c:v>6.5699999999999932</c:v>
                </c:pt>
                <c:pt idx="6571">
                  <c:v>6.5710000000000264</c:v>
                </c:pt>
                <c:pt idx="6572">
                  <c:v>6.5720000000000027</c:v>
                </c:pt>
                <c:pt idx="6573">
                  <c:v>6.5730000000000359</c:v>
                </c:pt>
                <c:pt idx="6574">
                  <c:v>6.5740000000000123</c:v>
                </c:pt>
                <c:pt idx="6575">
                  <c:v>6.5750000000000455</c:v>
                </c:pt>
                <c:pt idx="6576">
                  <c:v>6.5760000000000218</c:v>
                </c:pt>
                <c:pt idx="6577">
                  <c:v>6.5769999999999982</c:v>
                </c:pt>
                <c:pt idx="6578">
                  <c:v>6.5780000000000314</c:v>
                </c:pt>
                <c:pt idx="6579">
                  <c:v>6.5790000000000077</c:v>
                </c:pt>
                <c:pt idx="6580">
                  <c:v>6.5800000000000409</c:v>
                </c:pt>
                <c:pt idx="6581">
                  <c:v>6.5810000000000173</c:v>
                </c:pt>
                <c:pt idx="6582">
                  <c:v>6.5819999999999936</c:v>
                </c:pt>
                <c:pt idx="6583">
                  <c:v>6.5830000000000268</c:v>
                </c:pt>
                <c:pt idx="6584">
                  <c:v>6.5840000000000032</c:v>
                </c:pt>
                <c:pt idx="6585">
                  <c:v>6.5850000000000364</c:v>
                </c:pt>
                <c:pt idx="6586">
                  <c:v>6.5860000000000127</c:v>
                </c:pt>
                <c:pt idx="6587">
                  <c:v>6.5870000000000459</c:v>
                </c:pt>
                <c:pt idx="6588">
                  <c:v>6.5880000000000223</c:v>
                </c:pt>
                <c:pt idx="6589">
                  <c:v>6.5889999999999986</c:v>
                </c:pt>
                <c:pt idx="6590">
                  <c:v>6.5900000000000318</c:v>
                </c:pt>
                <c:pt idx="6591">
                  <c:v>6.5910000000000082</c:v>
                </c:pt>
                <c:pt idx="6592">
                  <c:v>6.5920000000000414</c:v>
                </c:pt>
                <c:pt idx="6593">
                  <c:v>6.5930000000000177</c:v>
                </c:pt>
                <c:pt idx="6594">
                  <c:v>6.5939999999999941</c:v>
                </c:pt>
                <c:pt idx="6595">
                  <c:v>6.5950000000000273</c:v>
                </c:pt>
                <c:pt idx="6596">
                  <c:v>6.5960000000000036</c:v>
                </c:pt>
                <c:pt idx="6597">
                  <c:v>6.5970000000000368</c:v>
                </c:pt>
                <c:pt idx="6598">
                  <c:v>6.5980000000000132</c:v>
                </c:pt>
                <c:pt idx="6599">
                  <c:v>6.5990000000000464</c:v>
                </c:pt>
                <c:pt idx="6600">
                  <c:v>6.6000000000000227</c:v>
                </c:pt>
                <c:pt idx="6601">
                  <c:v>6.6009999999999991</c:v>
                </c:pt>
                <c:pt idx="6602">
                  <c:v>6.6020000000000323</c:v>
                </c:pt>
                <c:pt idx="6603">
                  <c:v>6.6030000000000086</c:v>
                </c:pt>
                <c:pt idx="6604">
                  <c:v>6.6040000000000418</c:v>
                </c:pt>
                <c:pt idx="6605">
                  <c:v>6.6050000000000182</c:v>
                </c:pt>
                <c:pt idx="6606">
                  <c:v>6.6059999999999945</c:v>
                </c:pt>
                <c:pt idx="6607">
                  <c:v>6.6070000000000277</c:v>
                </c:pt>
                <c:pt idx="6608">
                  <c:v>6.6080000000000041</c:v>
                </c:pt>
                <c:pt idx="6609">
                  <c:v>6.6090000000000373</c:v>
                </c:pt>
                <c:pt idx="6610">
                  <c:v>6.6100000000000136</c:v>
                </c:pt>
                <c:pt idx="6611">
                  <c:v>6.61099999999999</c:v>
                </c:pt>
                <c:pt idx="6612">
                  <c:v>6.6120000000000232</c:v>
                </c:pt>
                <c:pt idx="6613">
                  <c:v>6.6129999999999995</c:v>
                </c:pt>
                <c:pt idx="6614">
                  <c:v>6.6140000000000327</c:v>
                </c:pt>
                <c:pt idx="6615">
                  <c:v>6.6150000000000091</c:v>
                </c:pt>
                <c:pt idx="6616">
                  <c:v>6.6160000000000423</c:v>
                </c:pt>
                <c:pt idx="6617">
                  <c:v>6.6170000000000186</c:v>
                </c:pt>
                <c:pt idx="6618">
                  <c:v>6.617999999999995</c:v>
                </c:pt>
                <c:pt idx="6619">
                  <c:v>6.6190000000000282</c:v>
                </c:pt>
                <c:pt idx="6620">
                  <c:v>6.6200000000000045</c:v>
                </c:pt>
                <c:pt idx="6621">
                  <c:v>6.6210000000000377</c:v>
                </c:pt>
                <c:pt idx="6622">
                  <c:v>6.6220000000000141</c:v>
                </c:pt>
                <c:pt idx="6623">
                  <c:v>6.6229999999999905</c:v>
                </c:pt>
                <c:pt idx="6624">
                  <c:v>6.6240000000000236</c:v>
                </c:pt>
                <c:pt idx="6625">
                  <c:v>6.625</c:v>
                </c:pt>
                <c:pt idx="6626">
                  <c:v>6.6260000000000332</c:v>
                </c:pt>
                <c:pt idx="6627">
                  <c:v>6.6270000000000095</c:v>
                </c:pt>
                <c:pt idx="6628">
                  <c:v>6.6280000000000427</c:v>
                </c:pt>
                <c:pt idx="6629">
                  <c:v>6.6290000000000191</c:v>
                </c:pt>
                <c:pt idx="6630">
                  <c:v>6.6299999999999955</c:v>
                </c:pt>
                <c:pt idx="6631">
                  <c:v>6.6310000000000286</c:v>
                </c:pt>
                <c:pt idx="6632">
                  <c:v>6.632000000000005</c:v>
                </c:pt>
                <c:pt idx="6633">
                  <c:v>6.6330000000000382</c:v>
                </c:pt>
                <c:pt idx="6634">
                  <c:v>6.6340000000000146</c:v>
                </c:pt>
                <c:pt idx="6635">
                  <c:v>6.6349999999999909</c:v>
                </c:pt>
                <c:pt idx="6636">
                  <c:v>6.6360000000000241</c:v>
                </c:pt>
                <c:pt idx="6637">
                  <c:v>6.6370000000000005</c:v>
                </c:pt>
                <c:pt idx="6638">
                  <c:v>6.6380000000000337</c:v>
                </c:pt>
                <c:pt idx="6639">
                  <c:v>6.63900000000001</c:v>
                </c:pt>
                <c:pt idx="6640">
                  <c:v>6.6400000000000432</c:v>
                </c:pt>
                <c:pt idx="6641">
                  <c:v>6.6410000000000196</c:v>
                </c:pt>
                <c:pt idx="6642">
                  <c:v>6.6419999999999959</c:v>
                </c:pt>
                <c:pt idx="6643">
                  <c:v>6.6430000000000291</c:v>
                </c:pt>
                <c:pt idx="6644">
                  <c:v>6.6440000000000055</c:v>
                </c:pt>
                <c:pt idx="6645">
                  <c:v>6.6450000000000387</c:v>
                </c:pt>
                <c:pt idx="6646">
                  <c:v>6.646000000000015</c:v>
                </c:pt>
                <c:pt idx="6647">
                  <c:v>6.6469999999999914</c:v>
                </c:pt>
                <c:pt idx="6648">
                  <c:v>6.6480000000000246</c:v>
                </c:pt>
                <c:pt idx="6649">
                  <c:v>6.6490000000000009</c:v>
                </c:pt>
                <c:pt idx="6650">
                  <c:v>6.6500000000000341</c:v>
                </c:pt>
                <c:pt idx="6651">
                  <c:v>6.6510000000000105</c:v>
                </c:pt>
                <c:pt idx="6652">
                  <c:v>6.6520000000000437</c:v>
                </c:pt>
                <c:pt idx="6653">
                  <c:v>6.65300000000002</c:v>
                </c:pt>
                <c:pt idx="6654">
                  <c:v>6.6539999999999964</c:v>
                </c:pt>
                <c:pt idx="6655">
                  <c:v>6.6550000000000296</c:v>
                </c:pt>
                <c:pt idx="6656">
                  <c:v>6.6560000000000059</c:v>
                </c:pt>
                <c:pt idx="6657">
                  <c:v>6.6570000000000391</c:v>
                </c:pt>
                <c:pt idx="6658">
                  <c:v>6.6580000000000155</c:v>
                </c:pt>
                <c:pt idx="6659">
                  <c:v>6.6589999999999918</c:v>
                </c:pt>
                <c:pt idx="6660">
                  <c:v>6.660000000000025</c:v>
                </c:pt>
                <c:pt idx="6661">
                  <c:v>6.6610000000000014</c:v>
                </c:pt>
                <c:pt idx="6662">
                  <c:v>6.6620000000000346</c:v>
                </c:pt>
                <c:pt idx="6663">
                  <c:v>6.6630000000000109</c:v>
                </c:pt>
                <c:pt idx="6664">
                  <c:v>6.6640000000000441</c:v>
                </c:pt>
                <c:pt idx="6665">
                  <c:v>6.6650000000000205</c:v>
                </c:pt>
                <c:pt idx="6666">
                  <c:v>6.6659999999999968</c:v>
                </c:pt>
                <c:pt idx="6667">
                  <c:v>6.66700000000003</c:v>
                </c:pt>
                <c:pt idx="6668">
                  <c:v>6.6680000000000064</c:v>
                </c:pt>
                <c:pt idx="6669">
                  <c:v>6.6690000000000396</c:v>
                </c:pt>
                <c:pt idx="6670">
                  <c:v>6.6700000000000159</c:v>
                </c:pt>
                <c:pt idx="6671">
                  <c:v>6.6709999999999923</c:v>
                </c:pt>
                <c:pt idx="6672">
                  <c:v>6.6720000000000255</c:v>
                </c:pt>
                <c:pt idx="6673">
                  <c:v>6.6730000000000018</c:v>
                </c:pt>
                <c:pt idx="6674">
                  <c:v>6.674000000000035</c:v>
                </c:pt>
                <c:pt idx="6675">
                  <c:v>6.6750000000000114</c:v>
                </c:pt>
                <c:pt idx="6676">
                  <c:v>6.6760000000000446</c:v>
                </c:pt>
                <c:pt idx="6677">
                  <c:v>6.6770000000000209</c:v>
                </c:pt>
                <c:pt idx="6678">
                  <c:v>6.6779999999999973</c:v>
                </c:pt>
                <c:pt idx="6679">
                  <c:v>6.6790000000000305</c:v>
                </c:pt>
                <c:pt idx="6680">
                  <c:v>6.6800000000000068</c:v>
                </c:pt>
                <c:pt idx="6681">
                  <c:v>6.68100000000004</c:v>
                </c:pt>
                <c:pt idx="6682">
                  <c:v>6.6820000000000164</c:v>
                </c:pt>
                <c:pt idx="6683">
                  <c:v>6.6829999999999927</c:v>
                </c:pt>
                <c:pt idx="6684">
                  <c:v>6.6840000000000259</c:v>
                </c:pt>
                <c:pt idx="6685">
                  <c:v>6.6850000000000023</c:v>
                </c:pt>
                <c:pt idx="6686">
                  <c:v>6.6860000000000355</c:v>
                </c:pt>
                <c:pt idx="6687">
                  <c:v>6.6870000000000118</c:v>
                </c:pt>
                <c:pt idx="6688">
                  <c:v>6.688000000000045</c:v>
                </c:pt>
                <c:pt idx="6689">
                  <c:v>6.6890000000000214</c:v>
                </c:pt>
                <c:pt idx="6690">
                  <c:v>6.6899999999999977</c:v>
                </c:pt>
                <c:pt idx="6691">
                  <c:v>6.6910000000000309</c:v>
                </c:pt>
                <c:pt idx="6692">
                  <c:v>6.6920000000000073</c:v>
                </c:pt>
                <c:pt idx="6693">
                  <c:v>6.6930000000000405</c:v>
                </c:pt>
                <c:pt idx="6694">
                  <c:v>6.6940000000000168</c:v>
                </c:pt>
                <c:pt idx="6695">
                  <c:v>6.6949999999999932</c:v>
                </c:pt>
                <c:pt idx="6696">
                  <c:v>6.6960000000000264</c:v>
                </c:pt>
                <c:pt idx="6697">
                  <c:v>6.6970000000000027</c:v>
                </c:pt>
                <c:pt idx="6698">
                  <c:v>6.6980000000000359</c:v>
                </c:pt>
                <c:pt idx="6699">
                  <c:v>6.6990000000000123</c:v>
                </c:pt>
                <c:pt idx="6700">
                  <c:v>6.7000000000000455</c:v>
                </c:pt>
                <c:pt idx="6701">
                  <c:v>6.7010000000000218</c:v>
                </c:pt>
                <c:pt idx="6702">
                  <c:v>6.7019999999999982</c:v>
                </c:pt>
                <c:pt idx="6703">
                  <c:v>6.7030000000000314</c:v>
                </c:pt>
                <c:pt idx="6704">
                  <c:v>6.7040000000000077</c:v>
                </c:pt>
                <c:pt idx="6705">
                  <c:v>6.7050000000000409</c:v>
                </c:pt>
                <c:pt idx="6706">
                  <c:v>6.7060000000000173</c:v>
                </c:pt>
                <c:pt idx="6707">
                  <c:v>6.7069999999999936</c:v>
                </c:pt>
                <c:pt idx="6708">
                  <c:v>6.7080000000000268</c:v>
                </c:pt>
                <c:pt idx="6709">
                  <c:v>6.7090000000000032</c:v>
                </c:pt>
                <c:pt idx="6710">
                  <c:v>6.7100000000000364</c:v>
                </c:pt>
                <c:pt idx="6711">
                  <c:v>6.7110000000000127</c:v>
                </c:pt>
                <c:pt idx="6712">
                  <c:v>6.7120000000000459</c:v>
                </c:pt>
                <c:pt idx="6713">
                  <c:v>6.7130000000000223</c:v>
                </c:pt>
                <c:pt idx="6714">
                  <c:v>6.7139999999999986</c:v>
                </c:pt>
                <c:pt idx="6715">
                  <c:v>6.7150000000000318</c:v>
                </c:pt>
                <c:pt idx="6716">
                  <c:v>6.7160000000000082</c:v>
                </c:pt>
                <c:pt idx="6717">
                  <c:v>6.7170000000000414</c:v>
                </c:pt>
                <c:pt idx="6718">
                  <c:v>6.7180000000000177</c:v>
                </c:pt>
                <c:pt idx="6719">
                  <c:v>6.7189999999999941</c:v>
                </c:pt>
                <c:pt idx="6720">
                  <c:v>6.7200000000000273</c:v>
                </c:pt>
                <c:pt idx="6721">
                  <c:v>6.7210000000000036</c:v>
                </c:pt>
                <c:pt idx="6722">
                  <c:v>6.7220000000000368</c:v>
                </c:pt>
                <c:pt idx="6723">
                  <c:v>6.7230000000000132</c:v>
                </c:pt>
                <c:pt idx="6724">
                  <c:v>6.7240000000000464</c:v>
                </c:pt>
                <c:pt idx="6725">
                  <c:v>6.7250000000000227</c:v>
                </c:pt>
                <c:pt idx="6726">
                  <c:v>6.7259999999999991</c:v>
                </c:pt>
                <c:pt idx="6727">
                  <c:v>6.7270000000000323</c:v>
                </c:pt>
                <c:pt idx="6728">
                  <c:v>6.7280000000000086</c:v>
                </c:pt>
                <c:pt idx="6729">
                  <c:v>6.7290000000000418</c:v>
                </c:pt>
                <c:pt idx="6730">
                  <c:v>6.7300000000000182</c:v>
                </c:pt>
                <c:pt idx="6731">
                  <c:v>6.7309999999999945</c:v>
                </c:pt>
                <c:pt idx="6732">
                  <c:v>6.7320000000000277</c:v>
                </c:pt>
                <c:pt idx="6733">
                  <c:v>6.7330000000000041</c:v>
                </c:pt>
                <c:pt idx="6734">
                  <c:v>6.7340000000000373</c:v>
                </c:pt>
                <c:pt idx="6735">
                  <c:v>6.7350000000000136</c:v>
                </c:pt>
                <c:pt idx="6736">
                  <c:v>6.73599999999999</c:v>
                </c:pt>
                <c:pt idx="6737">
                  <c:v>6.7370000000000232</c:v>
                </c:pt>
                <c:pt idx="6738">
                  <c:v>6.7379999999999995</c:v>
                </c:pt>
                <c:pt idx="6739">
                  <c:v>6.7390000000000327</c:v>
                </c:pt>
                <c:pt idx="6740">
                  <c:v>6.7400000000000091</c:v>
                </c:pt>
                <c:pt idx="6741">
                  <c:v>6.7410000000000423</c:v>
                </c:pt>
                <c:pt idx="6742">
                  <c:v>6.7420000000000186</c:v>
                </c:pt>
                <c:pt idx="6743">
                  <c:v>6.742999999999995</c:v>
                </c:pt>
                <c:pt idx="6744">
                  <c:v>6.7440000000000282</c:v>
                </c:pt>
                <c:pt idx="6745">
                  <c:v>6.7450000000000045</c:v>
                </c:pt>
                <c:pt idx="6746">
                  <c:v>6.7460000000000377</c:v>
                </c:pt>
                <c:pt idx="6747">
                  <c:v>6.7470000000000141</c:v>
                </c:pt>
                <c:pt idx="6748">
                  <c:v>6.7479999999999905</c:v>
                </c:pt>
                <c:pt idx="6749">
                  <c:v>6.7490000000000236</c:v>
                </c:pt>
                <c:pt idx="6750">
                  <c:v>6.75</c:v>
                </c:pt>
                <c:pt idx="6751">
                  <c:v>6.7510000000000332</c:v>
                </c:pt>
                <c:pt idx="6752">
                  <c:v>6.7520000000000095</c:v>
                </c:pt>
                <c:pt idx="6753">
                  <c:v>6.7530000000000427</c:v>
                </c:pt>
                <c:pt idx="6754">
                  <c:v>6.7540000000000191</c:v>
                </c:pt>
                <c:pt idx="6755">
                  <c:v>6.7549999999999955</c:v>
                </c:pt>
                <c:pt idx="6756">
                  <c:v>6.7560000000000286</c:v>
                </c:pt>
                <c:pt idx="6757">
                  <c:v>6.757000000000005</c:v>
                </c:pt>
                <c:pt idx="6758">
                  <c:v>6.7580000000000382</c:v>
                </c:pt>
                <c:pt idx="6759">
                  <c:v>6.7590000000000146</c:v>
                </c:pt>
                <c:pt idx="6760">
                  <c:v>6.7599999999999909</c:v>
                </c:pt>
                <c:pt idx="6761">
                  <c:v>6.7610000000000241</c:v>
                </c:pt>
                <c:pt idx="6762">
                  <c:v>6.7620000000000005</c:v>
                </c:pt>
                <c:pt idx="6763">
                  <c:v>6.7630000000000337</c:v>
                </c:pt>
                <c:pt idx="6764">
                  <c:v>6.76400000000001</c:v>
                </c:pt>
                <c:pt idx="6765">
                  <c:v>6.7650000000000432</c:v>
                </c:pt>
                <c:pt idx="6766">
                  <c:v>6.7660000000000196</c:v>
                </c:pt>
                <c:pt idx="6767">
                  <c:v>6.7669999999999959</c:v>
                </c:pt>
                <c:pt idx="6768">
                  <c:v>6.7680000000000291</c:v>
                </c:pt>
                <c:pt idx="6769">
                  <c:v>6.7690000000000055</c:v>
                </c:pt>
                <c:pt idx="6770">
                  <c:v>6.7700000000000387</c:v>
                </c:pt>
                <c:pt idx="6771">
                  <c:v>6.771000000000015</c:v>
                </c:pt>
                <c:pt idx="6772">
                  <c:v>6.7719999999999914</c:v>
                </c:pt>
                <c:pt idx="6773">
                  <c:v>6.7730000000000246</c:v>
                </c:pt>
                <c:pt idx="6774">
                  <c:v>6.7740000000000009</c:v>
                </c:pt>
                <c:pt idx="6775">
                  <c:v>6.7750000000000341</c:v>
                </c:pt>
                <c:pt idx="6776">
                  <c:v>6.7760000000000105</c:v>
                </c:pt>
                <c:pt idx="6777">
                  <c:v>6.7770000000000437</c:v>
                </c:pt>
                <c:pt idx="6778">
                  <c:v>6.77800000000002</c:v>
                </c:pt>
                <c:pt idx="6779">
                  <c:v>6.7789999999999964</c:v>
                </c:pt>
                <c:pt idx="6780">
                  <c:v>6.7800000000000296</c:v>
                </c:pt>
                <c:pt idx="6781">
                  <c:v>6.7810000000000059</c:v>
                </c:pt>
                <c:pt idx="6782">
                  <c:v>6.7820000000000391</c:v>
                </c:pt>
                <c:pt idx="6783">
                  <c:v>6.7830000000000155</c:v>
                </c:pt>
                <c:pt idx="6784">
                  <c:v>6.7839999999999918</c:v>
                </c:pt>
                <c:pt idx="6785">
                  <c:v>6.785000000000025</c:v>
                </c:pt>
                <c:pt idx="6786">
                  <c:v>6.7860000000000014</c:v>
                </c:pt>
                <c:pt idx="6787">
                  <c:v>6.7870000000000346</c:v>
                </c:pt>
                <c:pt idx="6788">
                  <c:v>6.7880000000000109</c:v>
                </c:pt>
                <c:pt idx="6789">
                  <c:v>6.7890000000000441</c:v>
                </c:pt>
                <c:pt idx="6790">
                  <c:v>6.7900000000000205</c:v>
                </c:pt>
                <c:pt idx="6791">
                  <c:v>6.7909999999999968</c:v>
                </c:pt>
                <c:pt idx="6792">
                  <c:v>6.79200000000003</c:v>
                </c:pt>
                <c:pt idx="6793">
                  <c:v>6.7930000000000064</c:v>
                </c:pt>
                <c:pt idx="6794">
                  <c:v>6.7940000000000396</c:v>
                </c:pt>
                <c:pt idx="6795">
                  <c:v>6.7950000000000159</c:v>
                </c:pt>
                <c:pt idx="6796">
                  <c:v>6.7959999999999923</c:v>
                </c:pt>
                <c:pt idx="6797">
                  <c:v>6.7970000000000255</c:v>
                </c:pt>
                <c:pt idx="6798">
                  <c:v>6.7980000000000018</c:v>
                </c:pt>
                <c:pt idx="6799">
                  <c:v>6.799000000000035</c:v>
                </c:pt>
                <c:pt idx="6800">
                  <c:v>6.8000000000000114</c:v>
                </c:pt>
                <c:pt idx="6801">
                  <c:v>6.8010000000000446</c:v>
                </c:pt>
                <c:pt idx="6802">
                  <c:v>6.8020000000000209</c:v>
                </c:pt>
                <c:pt idx="6803">
                  <c:v>6.8029999999999973</c:v>
                </c:pt>
                <c:pt idx="6804">
                  <c:v>6.8040000000000305</c:v>
                </c:pt>
                <c:pt idx="6805">
                  <c:v>6.8050000000000068</c:v>
                </c:pt>
                <c:pt idx="6806">
                  <c:v>6.80600000000004</c:v>
                </c:pt>
                <c:pt idx="6807">
                  <c:v>6.8070000000000164</c:v>
                </c:pt>
                <c:pt idx="6808">
                  <c:v>6.8079999999999927</c:v>
                </c:pt>
                <c:pt idx="6809">
                  <c:v>6.8090000000000259</c:v>
                </c:pt>
                <c:pt idx="6810">
                  <c:v>6.8100000000000023</c:v>
                </c:pt>
                <c:pt idx="6811">
                  <c:v>6.8110000000000355</c:v>
                </c:pt>
                <c:pt idx="6812">
                  <c:v>6.8120000000000118</c:v>
                </c:pt>
                <c:pt idx="6813">
                  <c:v>6.813000000000045</c:v>
                </c:pt>
                <c:pt idx="6814">
                  <c:v>6.8140000000000214</c:v>
                </c:pt>
                <c:pt idx="6815">
                  <c:v>6.8149999999999977</c:v>
                </c:pt>
                <c:pt idx="6816">
                  <c:v>6.8160000000000309</c:v>
                </c:pt>
                <c:pt idx="6817">
                  <c:v>6.8170000000000073</c:v>
                </c:pt>
                <c:pt idx="6818">
                  <c:v>6.8180000000000405</c:v>
                </c:pt>
                <c:pt idx="6819">
                  <c:v>6.8190000000000168</c:v>
                </c:pt>
                <c:pt idx="6820">
                  <c:v>6.8199999999999932</c:v>
                </c:pt>
                <c:pt idx="6821">
                  <c:v>6.8210000000000264</c:v>
                </c:pt>
                <c:pt idx="6822">
                  <c:v>6.8220000000000027</c:v>
                </c:pt>
                <c:pt idx="6823">
                  <c:v>6.8230000000000359</c:v>
                </c:pt>
                <c:pt idx="6824">
                  <c:v>6.8240000000000123</c:v>
                </c:pt>
                <c:pt idx="6825">
                  <c:v>6.8250000000000455</c:v>
                </c:pt>
                <c:pt idx="6826">
                  <c:v>6.8260000000000218</c:v>
                </c:pt>
                <c:pt idx="6827">
                  <c:v>6.8269999999999982</c:v>
                </c:pt>
                <c:pt idx="6828">
                  <c:v>6.8280000000000314</c:v>
                </c:pt>
                <c:pt idx="6829">
                  <c:v>6.8290000000000077</c:v>
                </c:pt>
                <c:pt idx="6830">
                  <c:v>6.8300000000000409</c:v>
                </c:pt>
                <c:pt idx="6831">
                  <c:v>6.8310000000000173</c:v>
                </c:pt>
                <c:pt idx="6832">
                  <c:v>6.8319999999999936</c:v>
                </c:pt>
                <c:pt idx="6833">
                  <c:v>6.8330000000000268</c:v>
                </c:pt>
                <c:pt idx="6834">
                  <c:v>6.8340000000000032</c:v>
                </c:pt>
                <c:pt idx="6835">
                  <c:v>6.8350000000000364</c:v>
                </c:pt>
                <c:pt idx="6836">
                  <c:v>6.8360000000000127</c:v>
                </c:pt>
                <c:pt idx="6837">
                  <c:v>6.8370000000000459</c:v>
                </c:pt>
                <c:pt idx="6838">
                  <c:v>6.8380000000000223</c:v>
                </c:pt>
                <c:pt idx="6839">
                  <c:v>6.8389999999999986</c:v>
                </c:pt>
                <c:pt idx="6840">
                  <c:v>6.8400000000000318</c:v>
                </c:pt>
                <c:pt idx="6841">
                  <c:v>6.8410000000000082</c:v>
                </c:pt>
                <c:pt idx="6842">
                  <c:v>6.8420000000000414</c:v>
                </c:pt>
                <c:pt idx="6843">
                  <c:v>6.8430000000000177</c:v>
                </c:pt>
                <c:pt idx="6844">
                  <c:v>6.8439999999999941</c:v>
                </c:pt>
                <c:pt idx="6845">
                  <c:v>6.8450000000000273</c:v>
                </c:pt>
                <c:pt idx="6846">
                  <c:v>6.8460000000000036</c:v>
                </c:pt>
                <c:pt idx="6847">
                  <c:v>6.8470000000000368</c:v>
                </c:pt>
                <c:pt idx="6848">
                  <c:v>6.8480000000000132</c:v>
                </c:pt>
                <c:pt idx="6849">
                  <c:v>6.8490000000000464</c:v>
                </c:pt>
                <c:pt idx="6850">
                  <c:v>6.8500000000000227</c:v>
                </c:pt>
                <c:pt idx="6851">
                  <c:v>6.8509999999999991</c:v>
                </c:pt>
                <c:pt idx="6852">
                  <c:v>6.8520000000000323</c:v>
                </c:pt>
                <c:pt idx="6853">
                  <c:v>6.8530000000000086</c:v>
                </c:pt>
                <c:pt idx="6854">
                  <c:v>6.8540000000000418</c:v>
                </c:pt>
                <c:pt idx="6855">
                  <c:v>6.8550000000000182</c:v>
                </c:pt>
                <c:pt idx="6856">
                  <c:v>6.8559999999999945</c:v>
                </c:pt>
                <c:pt idx="6857">
                  <c:v>6.8570000000000277</c:v>
                </c:pt>
                <c:pt idx="6858">
                  <c:v>6.8580000000000041</c:v>
                </c:pt>
                <c:pt idx="6859">
                  <c:v>6.8590000000000373</c:v>
                </c:pt>
                <c:pt idx="6860">
                  <c:v>6.8600000000000136</c:v>
                </c:pt>
                <c:pt idx="6861">
                  <c:v>6.86099999999999</c:v>
                </c:pt>
                <c:pt idx="6862">
                  <c:v>6.8620000000000232</c:v>
                </c:pt>
                <c:pt idx="6863">
                  <c:v>6.8629999999999995</c:v>
                </c:pt>
                <c:pt idx="6864">
                  <c:v>6.8640000000000327</c:v>
                </c:pt>
                <c:pt idx="6865">
                  <c:v>6.8650000000000091</c:v>
                </c:pt>
                <c:pt idx="6866">
                  <c:v>6.8660000000000423</c:v>
                </c:pt>
                <c:pt idx="6867">
                  <c:v>6.8670000000000186</c:v>
                </c:pt>
                <c:pt idx="6868">
                  <c:v>6.867999999999995</c:v>
                </c:pt>
                <c:pt idx="6869">
                  <c:v>6.8690000000000282</c:v>
                </c:pt>
                <c:pt idx="6870">
                  <c:v>6.8700000000000045</c:v>
                </c:pt>
                <c:pt idx="6871">
                  <c:v>6.8710000000000377</c:v>
                </c:pt>
                <c:pt idx="6872">
                  <c:v>6.8720000000000141</c:v>
                </c:pt>
                <c:pt idx="6873">
                  <c:v>6.8729999999999905</c:v>
                </c:pt>
                <c:pt idx="6874">
                  <c:v>6.8740000000000236</c:v>
                </c:pt>
                <c:pt idx="6875">
                  <c:v>6.875</c:v>
                </c:pt>
                <c:pt idx="6876">
                  <c:v>6.8760000000000332</c:v>
                </c:pt>
                <c:pt idx="6877">
                  <c:v>6.8770000000000095</c:v>
                </c:pt>
                <c:pt idx="6878">
                  <c:v>6.8780000000000427</c:v>
                </c:pt>
                <c:pt idx="6879">
                  <c:v>6.8790000000000191</c:v>
                </c:pt>
                <c:pt idx="6880">
                  <c:v>6.8799999999999955</c:v>
                </c:pt>
                <c:pt idx="6881">
                  <c:v>6.8810000000000286</c:v>
                </c:pt>
                <c:pt idx="6882">
                  <c:v>6.882000000000005</c:v>
                </c:pt>
                <c:pt idx="6883">
                  <c:v>6.8830000000000382</c:v>
                </c:pt>
                <c:pt idx="6884">
                  <c:v>6.8840000000000146</c:v>
                </c:pt>
                <c:pt idx="6885">
                  <c:v>6.8849999999999909</c:v>
                </c:pt>
                <c:pt idx="6886">
                  <c:v>6.8860000000000241</c:v>
                </c:pt>
                <c:pt idx="6887">
                  <c:v>6.8870000000000005</c:v>
                </c:pt>
                <c:pt idx="6888">
                  <c:v>6.8880000000000337</c:v>
                </c:pt>
                <c:pt idx="6889">
                  <c:v>6.88900000000001</c:v>
                </c:pt>
                <c:pt idx="6890">
                  <c:v>6.8900000000000432</c:v>
                </c:pt>
                <c:pt idx="6891">
                  <c:v>6.8910000000000196</c:v>
                </c:pt>
                <c:pt idx="6892">
                  <c:v>6.8919999999999959</c:v>
                </c:pt>
                <c:pt idx="6893">
                  <c:v>6.8930000000000291</c:v>
                </c:pt>
                <c:pt idx="6894">
                  <c:v>6.8940000000000055</c:v>
                </c:pt>
                <c:pt idx="6895">
                  <c:v>6.8950000000000387</c:v>
                </c:pt>
                <c:pt idx="6896">
                  <c:v>6.896000000000015</c:v>
                </c:pt>
                <c:pt idx="6897">
                  <c:v>6.8969999999999914</c:v>
                </c:pt>
                <c:pt idx="6898">
                  <c:v>6.8980000000000246</c:v>
                </c:pt>
                <c:pt idx="6899">
                  <c:v>6.8990000000000009</c:v>
                </c:pt>
                <c:pt idx="6900">
                  <c:v>6.9000000000000341</c:v>
                </c:pt>
                <c:pt idx="6901">
                  <c:v>6.9010000000000105</c:v>
                </c:pt>
                <c:pt idx="6902">
                  <c:v>6.9020000000000437</c:v>
                </c:pt>
                <c:pt idx="6903">
                  <c:v>6.90300000000002</c:v>
                </c:pt>
                <c:pt idx="6904">
                  <c:v>6.9039999999999964</c:v>
                </c:pt>
                <c:pt idx="6905">
                  <c:v>6.9050000000000296</c:v>
                </c:pt>
                <c:pt idx="6906">
                  <c:v>6.9060000000000059</c:v>
                </c:pt>
                <c:pt idx="6907">
                  <c:v>6.9070000000000391</c:v>
                </c:pt>
                <c:pt idx="6908">
                  <c:v>6.9080000000000155</c:v>
                </c:pt>
                <c:pt idx="6909">
                  <c:v>6.9089999999999918</c:v>
                </c:pt>
                <c:pt idx="6910">
                  <c:v>6.910000000000025</c:v>
                </c:pt>
                <c:pt idx="6911">
                  <c:v>6.9110000000000014</c:v>
                </c:pt>
                <c:pt idx="6912">
                  <c:v>6.9120000000000346</c:v>
                </c:pt>
                <c:pt idx="6913">
                  <c:v>6.9130000000000109</c:v>
                </c:pt>
                <c:pt idx="6914">
                  <c:v>6.9140000000000441</c:v>
                </c:pt>
                <c:pt idx="6915">
                  <c:v>6.9150000000000205</c:v>
                </c:pt>
                <c:pt idx="6916">
                  <c:v>6.9159999999999968</c:v>
                </c:pt>
                <c:pt idx="6917">
                  <c:v>6.91700000000003</c:v>
                </c:pt>
                <c:pt idx="6918">
                  <c:v>6.9180000000000064</c:v>
                </c:pt>
                <c:pt idx="6919">
                  <c:v>6.9190000000000396</c:v>
                </c:pt>
                <c:pt idx="6920">
                  <c:v>6.9200000000000159</c:v>
                </c:pt>
                <c:pt idx="6921">
                  <c:v>6.9209999999999923</c:v>
                </c:pt>
                <c:pt idx="6922">
                  <c:v>6.9220000000000255</c:v>
                </c:pt>
                <c:pt idx="6923">
                  <c:v>6.9230000000000018</c:v>
                </c:pt>
                <c:pt idx="6924">
                  <c:v>6.924000000000035</c:v>
                </c:pt>
                <c:pt idx="6925">
                  <c:v>6.9250000000000114</c:v>
                </c:pt>
                <c:pt idx="6926">
                  <c:v>6.9260000000000446</c:v>
                </c:pt>
                <c:pt idx="6927">
                  <c:v>6.9270000000000209</c:v>
                </c:pt>
                <c:pt idx="6928">
                  <c:v>6.9279999999999973</c:v>
                </c:pt>
                <c:pt idx="6929">
                  <c:v>6.9290000000000305</c:v>
                </c:pt>
                <c:pt idx="6930">
                  <c:v>6.9300000000000068</c:v>
                </c:pt>
                <c:pt idx="6931">
                  <c:v>6.93100000000004</c:v>
                </c:pt>
                <c:pt idx="6932">
                  <c:v>6.9320000000000164</c:v>
                </c:pt>
                <c:pt idx="6933">
                  <c:v>6.9329999999999927</c:v>
                </c:pt>
                <c:pt idx="6934">
                  <c:v>6.9340000000000259</c:v>
                </c:pt>
                <c:pt idx="6935">
                  <c:v>6.9350000000000023</c:v>
                </c:pt>
                <c:pt idx="6936">
                  <c:v>6.9360000000000355</c:v>
                </c:pt>
                <c:pt idx="6937">
                  <c:v>6.9370000000000118</c:v>
                </c:pt>
                <c:pt idx="6938">
                  <c:v>6.938000000000045</c:v>
                </c:pt>
                <c:pt idx="6939">
                  <c:v>6.9390000000000214</c:v>
                </c:pt>
                <c:pt idx="6940">
                  <c:v>6.9399999999999977</c:v>
                </c:pt>
                <c:pt idx="6941">
                  <c:v>6.9410000000000309</c:v>
                </c:pt>
                <c:pt idx="6942">
                  <c:v>6.9420000000000073</c:v>
                </c:pt>
                <c:pt idx="6943">
                  <c:v>6.9430000000000405</c:v>
                </c:pt>
                <c:pt idx="6944">
                  <c:v>6.9440000000000168</c:v>
                </c:pt>
                <c:pt idx="6945">
                  <c:v>6.9449999999999932</c:v>
                </c:pt>
                <c:pt idx="6946">
                  <c:v>6.9460000000000264</c:v>
                </c:pt>
                <c:pt idx="6947">
                  <c:v>6.9470000000000027</c:v>
                </c:pt>
                <c:pt idx="6948">
                  <c:v>6.9480000000000359</c:v>
                </c:pt>
                <c:pt idx="6949">
                  <c:v>6.9490000000000123</c:v>
                </c:pt>
                <c:pt idx="6950">
                  <c:v>6.9500000000000455</c:v>
                </c:pt>
                <c:pt idx="6951">
                  <c:v>6.9510000000000218</c:v>
                </c:pt>
                <c:pt idx="6952">
                  <c:v>6.9519999999999982</c:v>
                </c:pt>
                <c:pt idx="6953">
                  <c:v>6.9530000000000314</c:v>
                </c:pt>
                <c:pt idx="6954">
                  <c:v>6.9540000000000077</c:v>
                </c:pt>
                <c:pt idx="6955">
                  <c:v>6.9550000000000409</c:v>
                </c:pt>
                <c:pt idx="6956">
                  <c:v>6.9560000000000173</c:v>
                </c:pt>
                <c:pt idx="6957">
                  <c:v>6.9569999999999936</c:v>
                </c:pt>
                <c:pt idx="6958">
                  <c:v>6.9580000000000268</c:v>
                </c:pt>
                <c:pt idx="6959">
                  <c:v>6.9590000000000032</c:v>
                </c:pt>
                <c:pt idx="6960">
                  <c:v>6.9600000000000364</c:v>
                </c:pt>
                <c:pt idx="6961">
                  <c:v>6.9610000000000127</c:v>
                </c:pt>
                <c:pt idx="6962">
                  <c:v>6.9620000000000459</c:v>
                </c:pt>
                <c:pt idx="6963">
                  <c:v>6.9630000000000223</c:v>
                </c:pt>
                <c:pt idx="6964">
                  <c:v>6.9639999999999986</c:v>
                </c:pt>
                <c:pt idx="6965">
                  <c:v>6.9650000000000318</c:v>
                </c:pt>
                <c:pt idx="6966">
                  <c:v>6.9660000000000082</c:v>
                </c:pt>
                <c:pt idx="6967">
                  <c:v>6.9670000000000414</c:v>
                </c:pt>
                <c:pt idx="6968">
                  <c:v>6.9680000000000177</c:v>
                </c:pt>
                <c:pt idx="6969">
                  <c:v>6.9689999999999941</c:v>
                </c:pt>
                <c:pt idx="6970">
                  <c:v>6.9700000000000273</c:v>
                </c:pt>
                <c:pt idx="6971">
                  <c:v>6.9710000000000036</c:v>
                </c:pt>
                <c:pt idx="6972">
                  <c:v>6.9720000000000368</c:v>
                </c:pt>
                <c:pt idx="6973">
                  <c:v>6.9730000000000132</c:v>
                </c:pt>
                <c:pt idx="6974">
                  <c:v>6.9740000000000464</c:v>
                </c:pt>
                <c:pt idx="6975">
                  <c:v>6.9750000000000227</c:v>
                </c:pt>
                <c:pt idx="6976">
                  <c:v>6.9759999999999991</c:v>
                </c:pt>
                <c:pt idx="6977">
                  <c:v>6.9770000000000323</c:v>
                </c:pt>
                <c:pt idx="6978">
                  <c:v>6.9780000000000086</c:v>
                </c:pt>
                <c:pt idx="6979">
                  <c:v>6.9790000000000418</c:v>
                </c:pt>
                <c:pt idx="6980">
                  <c:v>6.9800000000000182</c:v>
                </c:pt>
                <c:pt idx="6981">
                  <c:v>6.9809999999999945</c:v>
                </c:pt>
                <c:pt idx="6982">
                  <c:v>6.9820000000000277</c:v>
                </c:pt>
                <c:pt idx="6983">
                  <c:v>6.9830000000000041</c:v>
                </c:pt>
                <c:pt idx="6984">
                  <c:v>6.9840000000000373</c:v>
                </c:pt>
                <c:pt idx="6985">
                  <c:v>6.9850000000000136</c:v>
                </c:pt>
                <c:pt idx="6986">
                  <c:v>6.98599999999999</c:v>
                </c:pt>
                <c:pt idx="6987">
                  <c:v>6.9870000000000232</c:v>
                </c:pt>
                <c:pt idx="6988">
                  <c:v>6.9879999999999995</c:v>
                </c:pt>
                <c:pt idx="6989">
                  <c:v>6.9890000000000327</c:v>
                </c:pt>
                <c:pt idx="6990">
                  <c:v>6.9900000000000091</c:v>
                </c:pt>
                <c:pt idx="6991">
                  <c:v>6.9910000000000423</c:v>
                </c:pt>
                <c:pt idx="6992">
                  <c:v>6.9920000000000186</c:v>
                </c:pt>
                <c:pt idx="6993">
                  <c:v>6.992999999999995</c:v>
                </c:pt>
                <c:pt idx="6994">
                  <c:v>6.9940000000000282</c:v>
                </c:pt>
                <c:pt idx="6995">
                  <c:v>6.9950000000000045</c:v>
                </c:pt>
                <c:pt idx="6996">
                  <c:v>6.9960000000000377</c:v>
                </c:pt>
                <c:pt idx="6997">
                  <c:v>6.9970000000000141</c:v>
                </c:pt>
                <c:pt idx="6998">
                  <c:v>6.9979999999999905</c:v>
                </c:pt>
                <c:pt idx="6999">
                  <c:v>6.9990000000000236</c:v>
                </c:pt>
                <c:pt idx="7000">
                  <c:v>7</c:v>
                </c:pt>
                <c:pt idx="7001">
                  <c:v>7.0010000000000332</c:v>
                </c:pt>
                <c:pt idx="7002">
                  <c:v>7.0020000000000095</c:v>
                </c:pt>
                <c:pt idx="7003">
                  <c:v>7.0030000000000427</c:v>
                </c:pt>
                <c:pt idx="7004">
                  <c:v>7.0040000000000191</c:v>
                </c:pt>
                <c:pt idx="7005">
                  <c:v>7.0049999999999955</c:v>
                </c:pt>
                <c:pt idx="7006">
                  <c:v>7.0060000000000286</c:v>
                </c:pt>
                <c:pt idx="7007">
                  <c:v>7.007000000000005</c:v>
                </c:pt>
                <c:pt idx="7008">
                  <c:v>7.0080000000000382</c:v>
                </c:pt>
                <c:pt idx="7009">
                  <c:v>7.0090000000000146</c:v>
                </c:pt>
                <c:pt idx="7010">
                  <c:v>7.0099999999999909</c:v>
                </c:pt>
                <c:pt idx="7011">
                  <c:v>7.0110000000000241</c:v>
                </c:pt>
                <c:pt idx="7012">
                  <c:v>7.0120000000000005</c:v>
                </c:pt>
                <c:pt idx="7013">
                  <c:v>7.0130000000000337</c:v>
                </c:pt>
                <c:pt idx="7014">
                  <c:v>7.01400000000001</c:v>
                </c:pt>
                <c:pt idx="7015">
                  <c:v>7.0150000000000432</c:v>
                </c:pt>
                <c:pt idx="7016">
                  <c:v>7.0160000000000196</c:v>
                </c:pt>
                <c:pt idx="7017">
                  <c:v>7.0169999999999959</c:v>
                </c:pt>
                <c:pt idx="7018">
                  <c:v>7.0180000000000291</c:v>
                </c:pt>
                <c:pt idx="7019">
                  <c:v>7.0190000000000055</c:v>
                </c:pt>
                <c:pt idx="7020">
                  <c:v>7.0200000000000387</c:v>
                </c:pt>
                <c:pt idx="7021">
                  <c:v>7.021000000000015</c:v>
                </c:pt>
                <c:pt idx="7022">
                  <c:v>7.0219999999999914</c:v>
                </c:pt>
                <c:pt idx="7023">
                  <c:v>7.0230000000000246</c:v>
                </c:pt>
                <c:pt idx="7024">
                  <c:v>7.0240000000000009</c:v>
                </c:pt>
                <c:pt idx="7025">
                  <c:v>7.0250000000000341</c:v>
                </c:pt>
                <c:pt idx="7026">
                  <c:v>7.0260000000000105</c:v>
                </c:pt>
                <c:pt idx="7027">
                  <c:v>7.0270000000000437</c:v>
                </c:pt>
                <c:pt idx="7028">
                  <c:v>7.02800000000002</c:v>
                </c:pt>
                <c:pt idx="7029">
                  <c:v>7.0289999999999964</c:v>
                </c:pt>
                <c:pt idx="7030">
                  <c:v>7.0300000000000296</c:v>
                </c:pt>
                <c:pt idx="7031">
                  <c:v>7.0310000000000059</c:v>
                </c:pt>
                <c:pt idx="7032">
                  <c:v>7.0320000000000391</c:v>
                </c:pt>
                <c:pt idx="7033">
                  <c:v>7.0330000000000155</c:v>
                </c:pt>
                <c:pt idx="7034">
                  <c:v>7.0339999999999918</c:v>
                </c:pt>
                <c:pt idx="7035">
                  <c:v>7.035000000000025</c:v>
                </c:pt>
                <c:pt idx="7036">
                  <c:v>7.0360000000000014</c:v>
                </c:pt>
                <c:pt idx="7037">
                  <c:v>7.0370000000000346</c:v>
                </c:pt>
                <c:pt idx="7038">
                  <c:v>7.0380000000000109</c:v>
                </c:pt>
                <c:pt idx="7039">
                  <c:v>7.0390000000000441</c:v>
                </c:pt>
                <c:pt idx="7040">
                  <c:v>7.0400000000000205</c:v>
                </c:pt>
                <c:pt idx="7041">
                  <c:v>7.0409999999999968</c:v>
                </c:pt>
                <c:pt idx="7042">
                  <c:v>7.04200000000003</c:v>
                </c:pt>
                <c:pt idx="7043">
                  <c:v>7.0430000000000064</c:v>
                </c:pt>
                <c:pt idx="7044">
                  <c:v>7.0440000000000396</c:v>
                </c:pt>
                <c:pt idx="7045">
                  <c:v>7.0450000000000159</c:v>
                </c:pt>
                <c:pt idx="7046">
                  <c:v>7.0459999999999923</c:v>
                </c:pt>
                <c:pt idx="7047">
                  <c:v>7.0470000000000255</c:v>
                </c:pt>
                <c:pt idx="7048">
                  <c:v>7.0480000000000018</c:v>
                </c:pt>
                <c:pt idx="7049">
                  <c:v>7.049000000000035</c:v>
                </c:pt>
                <c:pt idx="7050">
                  <c:v>7.0500000000000114</c:v>
                </c:pt>
                <c:pt idx="7051">
                  <c:v>7.0510000000000446</c:v>
                </c:pt>
                <c:pt idx="7052">
                  <c:v>7.0520000000000209</c:v>
                </c:pt>
                <c:pt idx="7053">
                  <c:v>7.0529999999999973</c:v>
                </c:pt>
                <c:pt idx="7054">
                  <c:v>7.0540000000000305</c:v>
                </c:pt>
                <c:pt idx="7055">
                  <c:v>7.0550000000000068</c:v>
                </c:pt>
                <c:pt idx="7056">
                  <c:v>7.05600000000004</c:v>
                </c:pt>
                <c:pt idx="7057">
                  <c:v>7.0570000000000164</c:v>
                </c:pt>
                <c:pt idx="7058">
                  <c:v>7.0579999999999927</c:v>
                </c:pt>
                <c:pt idx="7059">
                  <c:v>7.0590000000000259</c:v>
                </c:pt>
                <c:pt idx="7060">
                  <c:v>7.0600000000000023</c:v>
                </c:pt>
                <c:pt idx="7061">
                  <c:v>7.0610000000000355</c:v>
                </c:pt>
                <c:pt idx="7062">
                  <c:v>7.0620000000000118</c:v>
                </c:pt>
                <c:pt idx="7063">
                  <c:v>7.063000000000045</c:v>
                </c:pt>
                <c:pt idx="7064">
                  <c:v>7.0640000000000214</c:v>
                </c:pt>
                <c:pt idx="7065">
                  <c:v>7.0649999999999977</c:v>
                </c:pt>
                <c:pt idx="7066">
                  <c:v>7.0660000000000309</c:v>
                </c:pt>
                <c:pt idx="7067">
                  <c:v>7.0670000000000073</c:v>
                </c:pt>
                <c:pt idx="7068">
                  <c:v>7.0680000000000405</c:v>
                </c:pt>
                <c:pt idx="7069">
                  <c:v>7.0690000000000168</c:v>
                </c:pt>
                <c:pt idx="7070">
                  <c:v>7.0699999999999932</c:v>
                </c:pt>
                <c:pt idx="7071">
                  <c:v>7.0710000000000264</c:v>
                </c:pt>
                <c:pt idx="7072">
                  <c:v>7.0720000000000027</c:v>
                </c:pt>
                <c:pt idx="7073">
                  <c:v>7.0730000000000359</c:v>
                </c:pt>
                <c:pt idx="7074">
                  <c:v>7.0740000000000123</c:v>
                </c:pt>
                <c:pt idx="7075">
                  <c:v>7.0750000000000455</c:v>
                </c:pt>
                <c:pt idx="7076">
                  <c:v>7.0760000000000218</c:v>
                </c:pt>
                <c:pt idx="7077">
                  <c:v>7.0769999999999982</c:v>
                </c:pt>
                <c:pt idx="7078">
                  <c:v>7.0780000000000314</c:v>
                </c:pt>
                <c:pt idx="7079">
                  <c:v>7.0790000000000077</c:v>
                </c:pt>
                <c:pt idx="7080">
                  <c:v>7.0800000000000409</c:v>
                </c:pt>
                <c:pt idx="7081">
                  <c:v>7.0810000000000173</c:v>
                </c:pt>
                <c:pt idx="7082">
                  <c:v>7.0819999999999936</c:v>
                </c:pt>
                <c:pt idx="7083">
                  <c:v>7.0830000000000268</c:v>
                </c:pt>
                <c:pt idx="7084">
                  <c:v>7.0840000000000032</c:v>
                </c:pt>
                <c:pt idx="7085">
                  <c:v>7.0850000000000364</c:v>
                </c:pt>
                <c:pt idx="7086">
                  <c:v>7.0860000000000127</c:v>
                </c:pt>
                <c:pt idx="7087">
                  <c:v>7.0870000000000459</c:v>
                </c:pt>
                <c:pt idx="7088">
                  <c:v>7.0880000000000223</c:v>
                </c:pt>
                <c:pt idx="7089">
                  <c:v>7.0889999999999986</c:v>
                </c:pt>
                <c:pt idx="7090">
                  <c:v>7.0900000000000318</c:v>
                </c:pt>
                <c:pt idx="7091">
                  <c:v>7.0910000000000082</c:v>
                </c:pt>
                <c:pt idx="7092">
                  <c:v>7.0920000000000414</c:v>
                </c:pt>
                <c:pt idx="7093">
                  <c:v>7.0930000000000177</c:v>
                </c:pt>
                <c:pt idx="7094">
                  <c:v>7.0939999999999941</c:v>
                </c:pt>
                <c:pt idx="7095">
                  <c:v>7.0950000000000273</c:v>
                </c:pt>
                <c:pt idx="7096">
                  <c:v>7.0960000000000036</c:v>
                </c:pt>
                <c:pt idx="7097">
                  <c:v>7.0970000000000368</c:v>
                </c:pt>
                <c:pt idx="7098">
                  <c:v>7.0980000000000132</c:v>
                </c:pt>
                <c:pt idx="7099">
                  <c:v>7.0990000000000464</c:v>
                </c:pt>
                <c:pt idx="7100">
                  <c:v>7.1000000000000227</c:v>
                </c:pt>
                <c:pt idx="7101">
                  <c:v>7.1009999999999991</c:v>
                </c:pt>
                <c:pt idx="7102">
                  <c:v>7.1020000000000323</c:v>
                </c:pt>
                <c:pt idx="7103">
                  <c:v>7.1030000000000086</c:v>
                </c:pt>
                <c:pt idx="7104">
                  <c:v>7.1040000000000418</c:v>
                </c:pt>
                <c:pt idx="7105">
                  <c:v>7.1050000000000182</c:v>
                </c:pt>
                <c:pt idx="7106">
                  <c:v>7.1059999999999945</c:v>
                </c:pt>
                <c:pt idx="7107">
                  <c:v>7.1070000000000277</c:v>
                </c:pt>
                <c:pt idx="7108">
                  <c:v>7.1080000000000041</c:v>
                </c:pt>
                <c:pt idx="7109">
                  <c:v>7.1090000000000373</c:v>
                </c:pt>
                <c:pt idx="7110">
                  <c:v>7.1100000000000136</c:v>
                </c:pt>
                <c:pt idx="7111">
                  <c:v>7.11099999999999</c:v>
                </c:pt>
                <c:pt idx="7112">
                  <c:v>7.1120000000000232</c:v>
                </c:pt>
                <c:pt idx="7113">
                  <c:v>7.1129999999999995</c:v>
                </c:pt>
                <c:pt idx="7114">
                  <c:v>7.1140000000000327</c:v>
                </c:pt>
                <c:pt idx="7115">
                  <c:v>7.1150000000000091</c:v>
                </c:pt>
                <c:pt idx="7116">
                  <c:v>7.1160000000000423</c:v>
                </c:pt>
                <c:pt idx="7117">
                  <c:v>7.1170000000000186</c:v>
                </c:pt>
                <c:pt idx="7118">
                  <c:v>7.117999999999995</c:v>
                </c:pt>
                <c:pt idx="7119">
                  <c:v>7.1190000000000282</c:v>
                </c:pt>
                <c:pt idx="7120">
                  <c:v>7.1200000000000045</c:v>
                </c:pt>
                <c:pt idx="7121">
                  <c:v>7.1210000000000377</c:v>
                </c:pt>
                <c:pt idx="7122">
                  <c:v>7.1220000000000141</c:v>
                </c:pt>
                <c:pt idx="7123">
                  <c:v>7.1229999999999905</c:v>
                </c:pt>
                <c:pt idx="7124">
                  <c:v>7.1240000000000236</c:v>
                </c:pt>
                <c:pt idx="7125">
                  <c:v>7.125</c:v>
                </c:pt>
                <c:pt idx="7126">
                  <c:v>7.1260000000000332</c:v>
                </c:pt>
                <c:pt idx="7127">
                  <c:v>7.1270000000000095</c:v>
                </c:pt>
                <c:pt idx="7128">
                  <c:v>7.1280000000000427</c:v>
                </c:pt>
                <c:pt idx="7129">
                  <c:v>7.1290000000000191</c:v>
                </c:pt>
                <c:pt idx="7130">
                  <c:v>7.1299999999999955</c:v>
                </c:pt>
                <c:pt idx="7131">
                  <c:v>7.1310000000000286</c:v>
                </c:pt>
                <c:pt idx="7132">
                  <c:v>7.132000000000005</c:v>
                </c:pt>
                <c:pt idx="7133">
                  <c:v>7.1330000000000382</c:v>
                </c:pt>
                <c:pt idx="7134">
                  <c:v>7.1340000000000146</c:v>
                </c:pt>
                <c:pt idx="7135">
                  <c:v>7.1349999999999909</c:v>
                </c:pt>
                <c:pt idx="7136">
                  <c:v>7.1360000000000241</c:v>
                </c:pt>
                <c:pt idx="7137">
                  <c:v>7.1370000000000005</c:v>
                </c:pt>
                <c:pt idx="7138">
                  <c:v>7.1380000000000337</c:v>
                </c:pt>
                <c:pt idx="7139">
                  <c:v>7.13900000000001</c:v>
                </c:pt>
                <c:pt idx="7140">
                  <c:v>7.1400000000000432</c:v>
                </c:pt>
                <c:pt idx="7141">
                  <c:v>7.1410000000000196</c:v>
                </c:pt>
                <c:pt idx="7142">
                  <c:v>7.1419999999999959</c:v>
                </c:pt>
                <c:pt idx="7143">
                  <c:v>7.1430000000000291</c:v>
                </c:pt>
                <c:pt idx="7144">
                  <c:v>7.1440000000000055</c:v>
                </c:pt>
                <c:pt idx="7145">
                  <c:v>7.1450000000000387</c:v>
                </c:pt>
                <c:pt idx="7146">
                  <c:v>7.146000000000015</c:v>
                </c:pt>
                <c:pt idx="7147">
                  <c:v>7.1469999999999914</c:v>
                </c:pt>
                <c:pt idx="7148">
                  <c:v>7.1480000000000246</c:v>
                </c:pt>
                <c:pt idx="7149">
                  <c:v>7.1490000000000009</c:v>
                </c:pt>
                <c:pt idx="7150">
                  <c:v>7.1500000000000341</c:v>
                </c:pt>
                <c:pt idx="7151">
                  <c:v>7.1510000000000105</c:v>
                </c:pt>
                <c:pt idx="7152">
                  <c:v>7.1520000000000437</c:v>
                </c:pt>
                <c:pt idx="7153">
                  <c:v>7.15300000000002</c:v>
                </c:pt>
                <c:pt idx="7154">
                  <c:v>7.1539999999999964</c:v>
                </c:pt>
                <c:pt idx="7155">
                  <c:v>7.1550000000000296</c:v>
                </c:pt>
                <c:pt idx="7156">
                  <c:v>7.1560000000000059</c:v>
                </c:pt>
                <c:pt idx="7157">
                  <c:v>7.1570000000000391</c:v>
                </c:pt>
                <c:pt idx="7158">
                  <c:v>7.1580000000000155</c:v>
                </c:pt>
                <c:pt idx="7159">
                  <c:v>7.1589999999999918</c:v>
                </c:pt>
                <c:pt idx="7160">
                  <c:v>7.160000000000025</c:v>
                </c:pt>
                <c:pt idx="7161">
                  <c:v>7.1610000000000014</c:v>
                </c:pt>
                <c:pt idx="7162">
                  <c:v>7.1620000000000346</c:v>
                </c:pt>
                <c:pt idx="7163">
                  <c:v>7.1630000000000109</c:v>
                </c:pt>
                <c:pt idx="7164">
                  <c:v>7.1640000000000441</c:v>
                </c:pt>
                <c:pt idx="7165">
                  <c:v>7.1650000000000205</c:v>
                </c:pt>
                <c:pt idx="7166">
                  <c:v>7.1659999999999968</c:v>
                </c:pt>
                <c:pt idx="7167">
                  <c:v>7.16700000000003</c:v>
                </c:pt>
                <c:pt idx="7168">
                  <c:v>7.1680000000000064</c:v>
                </c:pt>
                <c:pt idx="7169">
                  <c:v>7.1690000000000396</c:v>
                </c:pt>
                <c:pt idx="7170">
                  <c:v>7.1700000000000159</c:v>
                </c:pt>
                <c:pt idx="7171">
                  <c:v>7.1709999999999923</c:v>
                </c:pt>
                <c:pt idx="7172">
                  <c:v>7.1720000000000255</c:v>
                </c:pt>
                <c:pt idx="7173">
                  <c:v>7.1730000000000018</c:v>
                </c:pt>
                <c:pt idx="7174">
                  <c:v>7.174000000000035</c:v>
                </c:pt>
                <c:pt idx="7175">
                  <c:v>7.1750000000000114</c:v>
                </c:pt>
                <c:pt idx="7176">
                  <c:v>7.1760000000000446</c:v>
                </c:pt>
                <c:pt idx="7177">
                  <c:v>7.1770000000000209</c:v>
                </c:pt>
                <c:pt idx="7178">
                  <c:v>7.1779999999999973</c:v>
                </c:pt>
                <c:pt idx="7179">
                  <c:v>7.1790000000000305</c:v>
                </c:pt>
                <c:pt idx="7180">
                  <c:v>7.1800000000000068</c:v>
                </c:pt>
                <c:pt idx="7181">
                  <c:v>7.18100000000004</c:v>
                </c:pt>
                <c:pt idx="7182">
                  <c:v>7.1820000000000164</c:v>
                </c:pt>
                <c:pt idx="7183">
                  <c:v>7.1829999999999927</c:v>
                </c:pt>
                <c:pt idx="7184">
                  <c:v>7.1840000000000259</c:v>
                </c:pt>
                <c:pt idx="7185">
                  <c:v>7.1850000000000023</c:v>
                </c:pt>
                <c:pt idx="7186">
                  <c:v>7.1860000000000355</c:v>
                </c:pt>
                <c:pt idx="7187">
                  <c:v>7.1870000000000118</c:v>
                </c:pt>
                <c:pt idx="7188">
                  <c:v>7.188000000000045</c:v>
                </c:pt>
                <c:pt idx="7189">
                  <c:v>7.1890000000000214</c:v>
                </c:pt>
                <c:pt idx="7190">
                  <c:v>7.1899999999999977</c:v>
                </c:pt>
                <c:pt idx="7191">
                  <c:v>7.1910000000000309</c:v>
                </c:pt>
                <c:pt idx="7192">
                  <c:v>7.1920000000000073</c:v>
                </c:pt>
                <c:pt idx="7193">
                  <c:v>7.1930000000000405</c:v>
                </c:pt>
                <c:pt idx="7194">
                  <c:v>7.1940000000000168</c:v>
                </c:pt>
                <c:pt idx="7195">
                  <c:v>7.1949999999999932</c:v>
                </c:pt>
                <c:pt idx="7196">
                  <c:v>7.1960000000000264</c:v>
                </c:pt>
                <c:pt idx="7197">
                  <c:v>7.1970000000000027</c:v>
                </c:pt>
                <c:pt idx="7198">
                  <c:v>7.1980000000000359</c:v>
                </c:pt>
                <c:pt idx="7199">
                  <c:v>7.1990000000000123</c:v>
                </c:pt>
                <c:pt idx="7200">
                  <c:v>7.2000000000000455</c:v>
                </c:pt>
                <c:pt idx="7201">
                  <c:v>7.2010000000000218</c:v>
                </c:pt>
                <c:pt idx="7202">
                  <c:v>7.2019999999999982</c:v>
                </c:pt>
                <c:pt idx="7203">
                  <c:v>7.2030000000000314</c:v>
                </c:pt>
                <c:pt idx="7204">
                  <c:v>7.2040000000000077</c:v>
                </c:pt>
                <c:pt idx="7205">
                  <c:v>7.2050000000000409</c:v>
                </c:pt>
                <c:pt idx="7206">
                  <c:v>7.2060000000000173</c:v>
                </c:pt>
                <c:pt idx="7207">
                  <c:v>7.2069999999999936</c:v>
                </c:pt>
                <c:pt idx="7208">
                  <c:v>7.2080000000000268</c:v>
                </c:pt>
                <c:pt idx="7209">
                  <c:v>7.2090000000000032</c:v>
                </c:pt>
                <c:pt idx="7210">
                  <c:v>7.2100000000000364</c:v>
                </c:pt>
                <c:pt idx="7211">
                  <c:v>7.2110000000000127</c:v>
                </c:pt>
                <c:pt idx="7212">
                  <c:v>7.2120000000000459</c:v>
                </c:pt>
                <c:pt idx="7213">
                  <c:v>7.2130000000000223</c:v>
                </c:pt>
                <c:pt idx="7214">
                  <c:v>7.2139999999999986</c:v>
                </c:pt>
                <c:pt idx="7215">
                  <c:v>7.2150000000000318</c:v>
                </c:pt>
                <c:pt idx="7216">
                  <c:v>7.2160000000000082</c:v>
                </c:pt>
                <c:pt idx="7217">
                  <c:v>7.2170000000000414</c:v>
                </c:pt>
                <c:pt idx="7218">
                  <c:v>7.2180000000000177</c:v>
                </c:pt>
                <c:pt idx="7219">
                  <c:v>7.2189999999999941</c:v>
                </c:pt>
                <c:pt idx="7220">
                  <c:v>7.2200000000000273</c:v>
                </c:pt>
                <c:pt idx="7221">
                  <c:v>7.2210000000000036</c:v>
                </c:pt>
                <c:pt idx="7222">
                  <c:v>7.2220000000000368</c:v>
                </c:pt>
                <c:pt idx="7223">
                  <c:v>7.2230000000000132</c:v>
                </c:pt>
                <c:pt idx="7224">
                  <c:v>7.2240000000000464</c:v>
                </c:pt>
                <c:pt idx="7225">
                  <c:v>7.2250000000000227</c:v>
                </c:pt>
                <c:pt idx="7226">
                  <c:v>7.2259999999999991</c:v>
                </c:pt>
                <c:pt idx="7227">
                  <c:v>7.2270000000000323</c:v>
                </c:pt>
                <c:pt idx="7228">
                  <c:v>7.2280000000000086</c:v>
                </c:pt>
                <c:pt idx="7229">
                  <c:v>7.2290000000000418</c:v>
                </c:pt>
                <c:pt idx="7230">
                  <c:v>7.2300000000000182</c:v>
                </c:pt>
                <c:pt idx="7231">
                  <c:v>7.2309999999999945</c:v>
                </c:pt>
                <c:pt idx="7232">
                  <c:v>7.2320000000000277</c:v>
                </c:pt>
                <c:pt idx="7233">
                  <c:v>7.2330000000000041</c:v>
                </c:pt>
                <c:pt idx="7234">
                  <c:v>7.2340000000000373</c:v>
                </c:pt>
                <c:pt idx="7235">
                  <c:v>7.2350000000000136</c:v>
                </c:pt>
                <c:pt idx="7236">
                  <c:v>7.23599999999999</c:v>
                </c:pt>
                <c:pt idx="7237">
                  <c:v>7.2370000000000232</c:v>
                </c:pt>
                <c:pt idx="7238">
                  <c:v>7.2379999999999995</c:v>
                </c:pt>
                <c:pt idx="7239">
                  <c:v>7.2390000000000327</c:v>
                </c:pt>
                <c:pt idx="7240">
                  <c:v>7.2400000000000091</c:v>
                </c:pt>
                <c:pt idx="7241">
                  <c:v>7.2410000000000423</c:v>
                </c:pt>
                <c:pt idx="7242">
                  <c:v>7.2420000000000186</c:v>
                </c:pt>
                <c:pt idx="7243">
                  <c:v>7.242999999999995</c:v>
                </c:pt>
                <c:pt idx="7244">
                  <c:v>7.2440000000000282</c:v>
                </c:pt>
                <c:pt idx="7245">
                  <c:v>7.2450000000000045</c:v>
                </c:pt>
                <c:pt idx="7246">
                  <c:v>7.2460000000000377</c:v>
                </c:pt>
                <c:pt idx="7247">
                  <c:v>7.2470000000000141</c:v>
                </c:pt>
                <c:pt idx="7248">
                  <c:v>7.2479999999999905</c:v>
                </c:pt>
                <c:pt idx="7249">
                  <c:v>7.2490000000000236</c:v>
                </c:pt>
                <c:pt idx="7250">
                  <c:v>7.25</c:v>
                </c:pt>
                <c:pt idx="7251">
                  <c:v>7.2510000000000332</c:v>
                </c:pt>
                <c:pt idx="7252">
                  <c:v>7.2520000000000095</c:v>
                </c:pt>
                <c:pt idx="7253">
                  <c:v>7.2530000000000427</c:v>
                </c:pt>
                <c:pt idx="7254">
                  <c:v>7.2540000000000191</c:v>
                </c:pt>
                <c:pt idx="7255">
                  <c:v>7.2549999999999955</c:v>
                </c:pt>
                <c:pt idx="7256">
                  <c:v>7.2560000000000286</c:v>
                </c:pt>
                <c:pt idx="7257">
                  <c:v>7.257000000000005</c:v>
                </c:pt>
                <c:pt idx="7258">
                  <c:v>7.2580000000000382</c:v>
                </c:pt>
                <c:pt idx="7259">
                  <c:v>7.2590000000000146</c:v>
                </c:pt>
                <c:pt idx="7260">
                  <c:v>7.2599999999999909</c:v>
                </c:pt>
                <c:pt idx="7261">
                  <c:v>7.2610000000000241</c:v>
                </c:pt>
                <c:pt idx="7262">
                  <c:v>7.2620000000000005</c:v>
                </c:pt>
                <c:pt idx="7263">
                  <c:v>7.2630000000000337</c:v>
                </c:pt>
                <c:pt idx="7264">
                  <c:v>7.26400000000001</c:v>
                </c:pt>
                <c:pt idx="7265">
                  <c:v>7.2650000000000432</c:v>
                </c:pt>
                <c:pt idx="7266">
                  <c:v>7.2660000000000196</c:v>
                </c:pt>
                <c:pt idx="7267">
                  <c:v>7.2669999999999959</c:v>
                </c:pt>
                <c:pt idx="7268">
                  <c:v>7.2680000000000291</c:v>
                </c:pt>
                <c:pt idx="7269">
                  <c:v>7.2690000000000055</c:v>
                </c:pt>
                <c:pt idx="7270">
                  <c:v>7.2700000000000387</c:v>
                </c:pt>
                <c:pt idx="7271">
                  <c:v>7.271000000000015</c:v>
                </c:pt>
                <c:pt idx="7272">
                  <c:v>7.2719999999999914</c:v>
                </c:pt>
                <c:pt idx="7273">
                  <c:v>7.2730000000000246</c:v>
                </c:pt>
                <c:pt idx="7274">
                  <c:v>7.2740000000000009</c:v>
                </c:pt>
                <c:pt idx="7275">
                  <c:v>7.2750000000000341</c:v>
                </c:pt>
                <c:pt idx="7276">
                  <c:v>7.2760000000000105</c:v>
                </c:pt>
                <c:pt idx="7277">
                  <c:v>7.2770000000000437</c:v>
                </c:pt>
                <c:pt idx="7278">
                  <c:v>7.27800000000002</c:v>
                </c:pt>
                <c:pt idx="7279">
                  <c:v>7.2789999999999964</c:v>
                </c:pt>
                <c:pt idx="7280">
                  <c:v>7.2800000000000296</c:v>
                </c:pt>
                <c:pt idx="7281">
                  <c:v>7.2810000000000059</c:v>
                </c:pt>
                <c:pt idx="7282">
                  <c:v>7.2820000000000391</c:v>
                </c:pt>
                <c:pt idx="7283">
                  <c:v>7.2830000000000155</c:v>
                </c:pt>
                <c:pt idx="7284">
                  <c:v>7.2839999999999918</c:v>
                </c:pt>
                <c:pt idx="7285">
                  <c:v>7.285000000000025</c:v>
                </c:pt>
                <c:pt idx="7286">
                  <c:v>7.2860000000000014</c:v>
                </c:pt>
                <c:pt idx="7287">
                  <c:v>7.2870000000000346</c:v>
                </c:pt>
                <c:pt idx="7288">
                  <c:v>7.2880000000000109</c:v>
                </c:pt>
                <c:pt idx="7289">
                  <c:v>7.2890000000000441</c:v>
                </c:pt>
                <c:pt idx="7290">
                  <c:v>7.2900000000000205</c:v>
                </c:pt>
                <c:pt idx="7291">
                  <c:v>7.2909999999999968</c:v>
                </c:pt>
                <c:pt idx="7292">
                  <c:v>7.29200000000003</c:v>
                </c:pt>
                <c:pt idx="7293">
                  <c:v>7.2930000000000064</c:v>
                </c:pt>
                <c:pt idx="7294">
                  <c:v>7.2940000000000396</c:v>
                </c:pt>
                <c:pt idx="7295">
                  <c:v>7.2950000000000159</c:v>
                </c:pt>
                <c:pt idx="7296">
                  <c:v>7.2959999999999923</c:v>
                </c:pt>
                <c:pt idx="7297">
                  <c:v>7.2970000000000255</c:v>
                </c:pt>
                <c:pt idx="7298">
                  <c:v>7.2980000000000018</c:v>
                </c:pt>
                <c:pt idx="7299">
                  <c:v>7.299000000000035</c:v>
                </c:pt>
                <c:pt idx="7300">
                  <c:v>7.3000000000000114</c:v>
                </c:pt>
                <c:pt idx="7301">
                  <c:v>7.3010000000000446</c:v>
                </c:pt>
                <c:pt idx="7302">
                  <c:v>7.3020000000000209</c:v>
                </c:pt>
                <c:pt idx="7303">
                  <c:v>7.3029999999999973</c:v>
                </c:pt>
                <c:pt idx="7304">
                  <c:v>7.3040000000000305</c:v>
                </c:pt>
                <c:pt idx="7305">
                  <c:v>7.3050000000000068</c:v>
                </c:pt>
                <c:pt idx="7306">
                  <c:v>7.30600000000004</c:v>
                </c:pt>
                <c:pt idx="7307">
                  <c:v>7.3070000000000164</c:v>
                </c:pt>
                <c:pt idx="7308">
                  <c:v>7.3079999999999927</c:v>
                </c:pt>
                <c:pt idx="7309">
                  <c:v>7.3090000000000259</c:v>
                </c:pt>
                <c:pt idx="7310">
                  <c:v>7.3100000000000023</c:v>
                </c:pt>
                <c:pt idx="7311">
                  <c:v>7.3110000000000355</c:v>
                </c:pt>
                <c:pt idx="7312">
                  <c:v>7.3120000000000118</c:v>
                </c:pt>
                <c:pt idx="7313">
                  <c:v>7.313000000000045</c:v>
                </c:pt>
                <c:pt idx="7314">
                  <c:v>7.3140000000000214</c:v>
                </c:pt>
                <c:pt idx="7315">
                  <c:v>7.3149999999999977</c:v>
                </c:pt>
                <c:pt idx="7316">
                  <c:v>7.3160000000000309</c:v>
                </c:pt>
                <c:pt idx="7317">
                  <c:v>7.3170000000000073</c:v>
                </c:pt>
                <c:pt idx="7318">
                  <c:v>7.3180000000000405</c:v>
                </c:pt>
                <c:pt idx="7319">
                  <c:v>7.3190000000000168</c:v>
                </c:pt>
                <c:pt idx="7320">
                  <c:v>7.3199999999999932</c:v>
                </c:pt>
                <c:pt idx="7321">
                  <c:v>7.3210000000000264</c:v>
                </c:pt>
                <c:pt idx="7322">
                  <c:v>7.3220000000000027</c:v>
                </c:pt>
                <c:pt idx="7323">
                  <c:v>7.3230000000000359</c:v>
                </c:pt>
                <c:pt idx="7324">
                  <c:v>7.3240000000000123</c:v>
                </c:pt>
                <c:pt idx="7325">
                  <c:v>7.3250000000000455</c:v>
                </c:pt>
                <c:pt idx="7326">
                  <c:v>7.3260000000000218</c:v>
                </c:pt>
                <c:pt idx="7327">
                  <c:v>7.3269999999999982</c:v>
                </c:pt>
                <c:pt idx="7328">
                  <c:v>7.3280000000000314</c:v>
                </c:pt>
                <c:pt idx="7329">
                  <c:v>7.3290000000000077</c:v>
                </c:pt>
                <c:pt idx="7330">
                  <c:v>7.3300000000000409</c:v>
                </c:pt>
                <c:pt idx="7331">
                  <c:v>7.3310000000000173</c:v>
                </c:pt>
                <c:pt idx="7332">
                  <c:v>7.3319999999999936</c:v>
                </c:pt>
                <c:pt idx="7333">
                  <c:v>7.3330000000000268</c:v>
                </c:pt>
                <c:pt idx="7334">
                  <c:v>7.3340000000000032</c:v>
                </c:pt>
                <c:pt idx="7335">
                  <c:v>7.3350000000000364</c:v>
                </c:pt>
                <c:pt idx="7336">
                  <c:v>7.3360000000000127</c:v>
                </c:pt>
                <c:pt idx="7337">
                  <c:v>7.3370000000000459</c:v>
                </c:pt>
                <c:pt idx="7338">
                  <c:v>7.3380000000000223</c:v>
                </c:pt>
                <c:pt idx="7339">
                  <c:v>7.3389999999999986</c:v>
                </c:pt>
                <c:pt idx="7340">
                  <c:v>7.3400000000000318</c:v>
                </c:pt>
                <c:pt idx="7341">
                  <c:v>7.3410000000000082</c:v>
                </c:pt>
                <c:pt idx="7342">
                  <c:v>7.3420000000000414</c:v>
                </c:pt>
                <c:pt idx="7343">
                  <c:v>7.3430000000000177</c:v>
                </c:pt>
                <c:pt idx="7344">
                  <c:v>7.3439999999999941</c:v>
                </c:pt>
                <c:pt idx="7345">
                  <c:v>7.3450000000000273</c:v>
                </c:pt>
                <c:pt idx="7346">
                  <c:v>7.3460000000000036</c:v>
                </c:pt>
                <c:pt idx="7347">
                  <c:v>7.3470000000000368</c:v>
                </c:pt>
                <c:pt idx="7348">
                  <c:v>7.3480000000000132</c:v>
                </c:pt>
                <c:pt idx="7349">
                  <c:v>7.3490000000000464</c:v>
                </c:pt>
                <c:pt idx="7350">
                  <c:v>7.3500000000000227</c:v>
                </c:pt>
                <c:pt idx="7351">
                  <c:v>7.3509999999999991</c:v>
                </c:pt>
                <c:pt idx="7352">
                  <c:v>7.3520000000000323</c:v>
                </c:pt>
                <c:pt idx="7353">
                  <c:v>7.3530000000000086</c:v>
                </c:pt>
                <c:pt idx="7354">
                  <c:v>7.3540000000000418</c:v>
                </c:pt>
                <c:pt idx="7355">
                  <c:v>7.3550000000000182</c:v>
                </c:pt>
                <c:pt idx="7356">
                  <c:v>7.3559999999999945</c:v>
                </c:pt>
                <c:pt idx="7357">
                  <c:v>7.3570000000000277</c:v>
                </c:pt>
                <c:pt idx="7358">
                  <c:v>7.3580000000000041</c:v>
                </c:pt>
                <c:pt idx="7359">
                  <c:v>7.3590000000000373</c:v>
                </c:pt>
                <c:pt idx="7360">
                  <c:v>7.3600000000000136</c:v>
                </c:pt>
                <c:pt idx="7361">
                  <c:v>7.36099999999999</c:v>
                </c:pt>
                <c:pt idx="7362">
                  <c:v>7.3620000000000232</c:v>
                </c:pt>
                <c:pt idx="7363">
                  <c:v>7.3629999999999995</c:v>
                </c:pt>
                <c:pt idx="7364">
                  <c:v>7.3640000000000327</c:v>
                </c:pt>
                <c:pt idx="7365">
                  <c:v>7.3650000000000091</c:v>
                </c:pt>
                <c:pt idx="7366">
                  <c:v>7.3660000000000423</c:v>
                </c:pt>
                <c:pt idx="7367">
                  <c:v>7.3670000000000186</c:v>
                </c:pt>
                <c:pt idx="7368">
                  <c:v>7.367999999999995</c:v>
                </c:pt>
                <c:pt idx="7369">
                  <c:v>7.3690000000000282</c:v>
                </c:pt>
                <c:pt idx="7370">
                  <c:v>7.3700000000000045</c:v>
                </c:pt>
                <c:pt idx="7371">
                  <c:v>7.3710000000000377</c:v>
                </c:pt>
                <c:pt idx="7372">
                  <c:v>7.3720000000000141</c:v>
                </c:pt>
                <c:pt idx="7373">
                  <c:v>7.3729999999999905</c:v>
                </c:pt>
                <c:pt idx="7374">
                  <c:v>7.3740000000000236</c:v>
                </c:pt>
                <c:pt idx="7375">
                  <c:v>7.375</c:v>
                </c:pt>
                <c:pt idx="7376">
                  <c:v>7.3760000000000332</c:v>
                </c:pt>
                <c:pt idx="7377">
                  <c:v>7.3770000000000095</c:v>
                </c:pt>
                <c:pt idx="7378">
                  <c:v>7.3780000000000427</c:v>
                </c:pt>
                <c:pt idx="7379">
                  <c:v>7.3790000000000191</c:v>
                </c:pt>
                <c:pt idx="7380">
                  <c:v>7.3799999999999955</c:v>
                </c:pt>
                <c:pt idx="7381">
                  <c:v>7.3810000000000286</c:v>
                </c:pt>
                <c:pt idx="7382">
                  <c:v>7.382000000000005</c:v>
                </c:pt>
                <c:pt idx="7383">
                  <c:v>7.3830000000000382</c:v>
                </c:pt>
                <c:pt idx="7384">
                  <c:v>7.3840000000000146</c:v>
                </c:pt>
                <c:pt idx="7385">
                  <c:v>7.3849999999999909</c:v>
                </c:pt>
                <c:pt idx="7386">
                  <c:v>7.3860000000000241</c:v>
                </c:pt>
                <c:pt idx="7387">
                  <c:v>7.3870000000000005</c:v>
                </c:pt>
                <c:pt idx="7388">
                  <c:v>7.3880000000000337</c:v>
                </c:pt>
                <c:pt idx="7389">
                  <c:v>7.38900000000001</c:v>
                </c:pt>
                <c:pt idx="7390">
                  <c:v>7.3900000000000432</c:v>
                </c:pt>
                <c:pt idx="7391">
                  <c:v>7.3910000000000196</c:v>
                </c:pt>
                <c:pt idx="7392">
                  <c:v>7.3919999999999959</c:v>
                </c:pt>
                <c:pt idx="7393">
                  <c:v>7.3930000000000291</c:v>
                </c:pt>
                <c:pt idx="7394">
                  <c:v>7.3940000000000055</c:v>
                </c:pt>
                <c:pt idx="7395">
                  <c:v>7.3950000000000387</c:v>
                </c:pt>
                <c:pt idx="7396">
                  <c:v>7.396000000000015</c:v>
                </c:pt>
                <c:pt idx="7397">
                  <c:v>7.3969999999999914</c:v>
                </c:pt>
                <c:pt idx="7398">
                  <c:v>7.3980000000000246</c:v>
                </c:pt>
                <c:pt idx="7399">
                  <c:v>7.3990000000000009</c:v>
                </c:pt>
                <c:pt idx="7400">
                  <c:v>7.4000000000000341</c:v>
                </c:pt>
                <c:pt idx="7401">
                  <c:v>7.4010000000000105</c:v>
                </c:pt>
                <c:pt idx="7402">
                  <c:v>7.4020000000000437</c:v>
                </c:pt>
                <c:pt idx="7403">
                  <c:v>7.40300000000002</c:v>
                </c:pt>
                <c:pt idx="7404">
                  <c:v>7.4039999999999964</c:v>
                </c:pt>
                <c:pt idx="7405">
                  <c:v>7.4050000000000296</c:v>
                </c:pt>
                <c:pt idx="7406">
                  <c:v>7.4060000000000059</c:v>
                </c:pt>
                <c:pt idx="7407">
                  <c:v>7.4070000000000391</c:v>
                </c:pt>
                <c:pt idx="7408">
                  <c:v>7.4080000000000155</c:v>
                </c:pt>
                <c:pt idx="7409">
                  <c:v>7.4089999999999918</c:v>
                </c:pt>
                <c:pt idx="7410">
                  <c:v>7.410000000000025</c:v>
                </c:pt>
                <c:pt idx="7411">
                  <c:v>7.4110000000000014</c:v>
                </c:pt>
                <c:pt idx="7412">
                  <c:v>7.4120000000000346</c:v>
                </c:pt>
                <c:pt idx="7413">
                  <c:v>7.4130000000000109</c:v>
                </c:pt>
                <c:pt idx="7414">
                  <c:v>7.4140000000000441</c:v>
                </c:pt>
                <c:pt idx="7415">
                  <c:v>7.4150000000000205</c:v>
                </c:pt>
                <c:pt idx="7416">
                  <c:v>7.4159999999999968</c:v>
                </c:pt>
                <c:pt idx="7417">
                  <c:v>7.41700000000003</c:v>
                </c:pt>
                <c:pt idx="7418">
                  <c:v>7.4180000000000064</c:v>
                </c:pt>
                <c:pt idx="7419">
                  <c:v>7.4190000000000396</c:v>
                </c:pt>
                <c:pt idx="7420">
                  <c:v>7.4200000000000159</c:v>
                </c:pt>
                <c:pt idx="7421">
                  <c:v>7.4209999999999923</c:v>
                </c:pt>
                <c:pt idx="7422">
                  <c:v>7.4220000000000255</c:v>
                </c:pt>
                <c:pt idx="7423">
                  <c:v>7.4230000000000018</c:v>
                </c:pt>
                <c:pt idx="7424">
                  <c:v>7.424000000000035</c:v>
                </c:pt>
                <c:pt idx="7425">
                  <c:v>7.4250000000000114</c:v>
                </c:pt>
                <c:pt idx="7426">
                  <c:v>7.4260000000000446</c:v>
                </c:pt>
                <c:pt idx="7427">
                  <c:v>7.4270000000000209</c:v>
                </c:pt>
                <c:pt idx="7428">
                  <c:v>7.4279999999999973</c:v>
                </c:pt>
                <c:pt idx="7429">
                  <c:v>7.4290000000000305</c:v>
                </c:pt>
                <c:pt idx="7430">
                  <c:v>7.4300000000000068</c:v>
                </c:pt>
                <c:pt idx="7431">
                  <c:v>7.43100000000004</c:v>
                </c:pt>
                <c:pt idx="7432">
                  <c:v>7.4320000000000164</c:v>
                </c:pt>
                <c:pt idx="7433">
                  <c:v>7.4329999999999927</c:v>
                </c:pt>
                <c:pt idx="7434">
                  <c:v>7.4340000000000259</c:v>
                </c:pt>
                <c:pt idx="7435">
                  <c:v>7.4350000000000023</c:v>
                </c:pt>
                <c:pt idx="7436">
                  <c:v>7.4360000000000355</c:v>
                </c:pt>
                <c:pt idx="7437">
                  <c:v>7.4370000000000118</c:v>
                </c:pt>
                <c:pt idx="7438">
                  <c:v>7.438000000000045</c:v>
                </c:pt>
                <c:pt idx="7439">
                  <c:v>7.4390000000000214</c:v>
                </c:pt>
                <c:pt idx="7440">
                  <c:v>7.4399999999999977</c:v>
                </c:pt>
                <c:pt idx="7441">
                  <c:v>7.4410000000000309</c:v>
                </c:pt>
                <c:pt idx="7442">
                  <c:v>7.4420000000000073</c:v>
                </c:pt>
                <c:pt idx="7443">
                  <c:v>7.4430000000000405</c:v>
                </c:pt>
                <c:pt idx="7444">
                  <c:v>7.4440000000000168</c:v>
                </c:pt>
                <c:pt idx="7445">
                  <c:v>7.4449999999999932</c:v>
                </c:pt>
                <c:pt idx="7446">
                  <c:v>7.4460000000000264</c:v>
                </c:pt>
                <c:pt idx="7447">
                  <c:v>7.4470000000000027</c:v>
                </c:pt>
                <c:pt idx="7448">
                  <c:v>7.4480000000000359</c:v>
                </c:pt>
                <c:pt idx="7449">
                  <c:v>7.4490000000000123</c:v>
                </c:pt>
                <c:pt idx="7450">
                  <c:v>7.4500000000000455</c:v>
                </c:pt>
                <c:pt idx="7451">
                  <c:v>7.4510000000000218</c:v>
                </c:pt>
                <c:pt idx="7452">
                  <c:v>7.4519999999999982</c:v>
                </c:pt>
                <c:pt idx="7453">
                  <c:v>7.4530000000000314</c:v>
                </c:pt>
                <c:pt idx="7454">
                  <c:v>7.4540000000000077</c:v>
                </c:pt>
                <c:pt idx="7455">
                  <c:v>7.4550000000000409</c:v>
                </c:pt>
                <c:pt idx="7456">
                  <c:v>7.4560000000000173</c:v>
                </c:pt>
                <c:pt idx="7457">
                  <c:v>7.4569999999999936</c:v>
                </c:pt>
                <c:pt idx="7458">
                  <c:v>7.4580000000000268</c:v>
                </c:pt>
                <c:pt idx="7459">
                  <c:v>7.4590000000000032</c:v>
                </c:pt>
                <c:pt idx="7460">
                  <c:v>7.4600000000000364</c:v>
                </c:pt>
                <c:pt idx="7461">
                  <c:v>7.4610000000000127</c:v>
                </c:pt>
                <c:pt idx="7462">
                  <c:v>7.4620000000000459</c:v>
                </c:pt>
                <c:pt idx="7463">
                  <c:v>7.4630000000000223</c:v>
                </c:pt>
                <c:pt idx="7464">
                  <c:v>7.4639999999999986</c:v>
                </c:pt>
                <c:pt idx="7465">
                  <c:v>7.4650000000000318</c:v>
                </c:pt>
                <c:pt idx="7466">
                  <c:v>7.4660000000000082</c:v>
                </c:pt>
                <c:pt idx="7467">
                  <c:v>7.4670000000000414</c:v>
                </c:pt>
                <c:pt idx="7468">
                  <c:v>7.4680000000000177</c:v>
                </c:pt>
                <c:pt idx="7469">
                  <c:v>7.4689999999999941</c:v>
                </c:pt>
                <c:pt idx="7470">
                  <c:v>7.4700000000000273</c:v>
                </c:pt>
                <c:pt idx="7471">
                  <c:v>7.4710000000000036</c:v>
                </c:pt>
                <c:pt idx="7472">
                  <c:v>7.4720000000000368</c:v>
                </c:pt>
                <c:pt idx="7473">
                  <c:v>7.4730000000000132</c:v>
                </c:pt>
                <c:pt idx="7474">
                  <c:v>7.4740000000000464</c:v>
                </c:pt>
                <c:pt idx="7475">
                  <c:v>7.4750000000000227</c:v>
                </c:pt>
                <c:pt idx="7476">
                  <c:v>7.4759999999999991</c:v>
                </c:pt>
                <c:pt idx="7477">
                  <c:v>7.4770000000000323</c:v>
                </c:pt>
                <c:pt idx="7478">
                  <c:v>7.4780000000000086</c:v>
                </c:pt>
                <c:pt idx="7479">
                  <c:v>7.4790000000000418</c:v>
                </c:pt>
                <c:pt idx="7480">
                  <c:v>7.4800000000000182</c:v>
                </c:pt>
                <c:pt idx="7481">
                  <c:v>7.4809999999999945</c:v>
                </c:pt>
                <c:pt idx="7482">
                  <c:v>7.4820000000000277</c:v>
                </c:pt>
                <c:pt idx="7483">
                  <c:v>7.4830000000000041</c:v>
                </c:pt>
                <c:pt idx="7484">
                  <c:v>7.4840000000000373</c:v>
                </c:pt>
                <c:pt idx="7485">
                  <c:v>7.4850000000000136</c:v>
                </c:pt>
                <c:pt idx="7486">
                  <c:v>7.48599999999999</c:v>
                </c:pt>
                <c:pt idx="7487">
                  <c:v>7.4870000000000232</c:v>
                </c:pt>
                <c:pt idx="7488">
                  <c:v>7.4879999999999995</c:v>
                </c:pt>
                <c:pt idx="7489">
                  <c:v>7.4890000000000327</c:v>
                </c:pt>
                <c:pt idx="7490">
                  <c:v>7.4900000000000091</c:v>
                </c:pt>
                <c:pt idx="7491">
                  <c:v>7.4910000000000423</c:v>
                </c:pt>
                <c:pt idx="7492">
                  <c:v>7.4920000000000186</c:v>
                </c:pt>
                <c:pt idx="7493">
                  <c:v>7.492999999999995</c:v>
                </c:pt>
                <c:pt idx="7494">
                  <c:v>7.4940000000000282</c:v>
                </c:pt>
                <c:pt idx="7495">
                  <c:v>7.4950000000000045</c:v>
                </c:pt>
                <c:pt idx="7496">
                  <c:v>7.4960000000000377</c:v>
                </c:pt>
                <c:pt idx="7497">
                  <c:v>7.4970000000000141</c:v>
                </c:pt>
                <c:pt idx="7498">
                  <c:v>7.4979999999999905</c:v>
                </c:pt>
                <c:pt idx="7499">
                  <c:v>7.4990000000000236</c:v>
                </c:pt>
                <c:pt idx="7500">
                  <c:v>7.5</c:v>
                </c:pt>
                <c:pt idx="7501">
                  <c:v>7.5010000000000332</c:v>
                </c:pt>
                <c:pt idx="7502">
                  <c:v>7.5020000000000095</c:v>
                </c:pt>
                <c:pt idx="7503">
                  <c:v>7.5030000000000427</c:v>
                </c:pt>
                <c:pt idx="7504">
                  <c:v>7.5040000000000191</c:v>
                </c:pt>
                <c:pt idx="7505">
                  <c:v>7.5049999999999955</c:v>
                </c:pt>
                <c:pt idx="7506">
                  <c:v>7.5060000000000286</c:v>
                </c:pt>
                <c:pt idx="7507">
                  <c:v>7.507000000000005</c:v>
                </c:pt>
                <c:pt idx="7508">
                  <c:v>7.5080000000000382</c:v>
                </c:pt>
                <c:pt idx="7509">
                  <c:v>7.5090000000000146</c:v>
                </c:pt>
                <c:pt idx="7510">
                  <c:v>7.5099999999999909</c:v>
                </c:pt>
                <c:pt idx="7511">
                  <c:v>7.5110000000000241</c:v>
                </c:pt>
                <c:pt idx="7512">
                  <c:v>7.5120000000000005</c:v>
                </c:pt>
                <c:pt idx="7513">
                  <c:v>7.5130000000000337</c:v>
                </c:pt>
                <c:pt idx="7514">
                  <c:v>7.51400000000001</c:v>
                </c:pt>
                <c:pt idx="7515">
                  <c:v>7.5150000000000432</c:v>
                </c:pt>
                <c:pt idx="7516">
                  <c:v>7.5160000000000196</c:v>
                </c:pt>
                <c:pt idx="7517">
                  <c:v>7.5169999999999959</c:v>
                </c:pt>
                <c:pt idx="7518">
                  <c:v>7.5180000000000291</c:v>
                </c:pt>
                <c:pt idx="7519">
                  <c:v>7.5190000000000055</c:v>
                </c:pt>
                <c:pt idx="7520">
                  <c:v>7.5200000000000387</c:v>
                </c:pt>
                <c:pt idx="7521">
                  <c:v>7.521000000000015</c:v>
                </c:pt>
                <c:pt idx="7522">
                  <c:v>7.5219999999999914</c:v>
                </c:pt>
                <c:pt idx="7523">
                  <c:v>7.5230000000000246</c:v>
                </c:pt>
                <c:pt idx="7524">
                  <c:v>7.5240000000000009</c:v>
                </c:pt>
                <c:pt idx="7525">
                  <c:v>7.5250000000000341</c:v>
                </c:pt>
                <c:pt idx="7526">
                  <c:v>7.5260000000000105</c:v>
                </c:pt>
                <c:pt idx="7527">
                  <c:v>7.5270000000000437</c:v>
                </c:pt>
                <c:pt idx="7528">
                  <c:v>7.52800000000002</c:v>
                </c:pt>
                <c:pt idx="7529">
                  <c:v>7.5289999999999964</c:v>
                </c:pt>
                <c:pt idx="7530">
                  <c:v>7.5300000000000296</c:v>
                </c:pt>
                <c:pt idx="7531">
                  <c:v>7.5310000000000059</c:v>
                </c:pt>
                <c:pt idx="7532">
                  <c:v>7.5320000000000391</c:v>
                </c:pt>
                <c:pt idx="7533">
                  <c:v>7.5330000000000155</c:v>
                </c:pt>
                <c:pt idx="7534">
                  <c:v>7.5339999999999918</c:v>
                </c:pt>
                <c:pt idx="7535">
                  <c:v>7.535000000000025</c:v>
                </c:pt>
                <c:pt idx="7536">
                  <c:v>7.5360000000000014</c:v>
                </c:pt>
                <c:pt idx="7537">
                  <c:v>7.5370000000000346</c:v>
                </c:pt>
                <c:pt idx="7538">
                  <c:v>7.5380000000000109</c:v>
                </c:pt>
                <c:pt idx="7539">
                  <c:v>7.5390000000000441</c:v>
                </c:pt>
                <c:pt idx="7540">
                  <c:v>7.5400000000000205</c:v>
                </c:pt>
                <c:pt idx="7541">
                  <c:v>7.5409999999999968</c:v>
                </c:pt>
                <c:pt idx="7542">
                  <c:v>7.54200000000003</c:v>
                </c:pt>
                <c:pt idx="7543">
                  <c:v>7.5430000000000064</c:v>
                </c:pt>
                <c:pt idx="7544">
                  <c:v>7.5440000000000396</c:v>
                </c:pt>
                <c:pt idx="7545">
                  <c:v>7.5450000000000159</c:v>
                </c:pt>
                <c:pt idx="7546">
                  <c:v>7.5459999999999923</c:v>
                </c:pt>
                <c:pt idx="7547">
                  <c:v>7.5470000000000255</c:v>
                </c:pt>
                <c:pt idx="7548">
                  <c:v>7.5480000000000018</c:v>
                </c:pt>
                <c:pt idx="7549">
                  <c:v>7.549000000000035</c:v>
                </c:pt>
                <c:pt idx="7550">
                  <c:v>7.5500000000000114</c:v>
                </c:pt>
                <c:pt idx="7551">
                  <c:v>7.5510000000000446</c:v>
                </c:pt>
                <c:pt idx="7552">
                  <c:v>7.5520000000000209</c:v>
                </c:pt>
                <c:pt idx="7553">
                  <c:v>7.5529999999999973</c:v>
                </c:pt>
                <c:pt idx="7554">
                  <c:v>7.5540000000000305</c:v>
                </c:pt>
                <c:pt idx="7555">
                  <c:v>7.5550000000000068</c:v>
                </c:pt>
                <c:pt idx="7556">
                  <c:v>7.55600000000004</c:v>
                </c:pt>
                <c:pt idx="7557">
                  <c:v>7.5570000000000164</c:v>
                </c:pt>
                <c:pt idx="7558">
                  <c:v>7.5579999999999927</c:v>
                </c:pt>
                <c:pt idx="7559">
                  <c:v>7.5590000000000259</c:v>
                </c:pt>
                <c:pt idx="7560">
                  <c:v>7.5600000000000023</c:v>
                </c:pt>
                <c:pt idx="7561">
                  <c:v>7.5610000000000355</c:v>
                </c:pt>
                <c:pt idx="7562">
                  <c:v>7.5620000000000118</c:v>
                </c:pt>
                <c:pt idx="7563">
                  <c:v>7.563000000000045</c:v>
                </c:pt>
                <c:pt idx="7564">
                  <c:v>7.5640000000000214</c:v>
                </c:pt>
                <c:pt idx="7565">
                  <c:v>7.5649999999999977</c:v>
                </c:pt>
                <c:pt idx="7566">
                  <c:v>7.5660000000000309</c:v>
                </c:pt>
                <c:pt idx="7567">
                  <c:v>7.5670000000000073</c:v>
                </c:pt>
                <c:pt idx="7568">
                  <c:v>7.5680000000000405</c:v>
                </c:pt>
                <c:pt idx="7569">
                  <c:v>7.5690000000000168</c:v>
                </c:pt>
                <c:pt idx="7570">
                  <c:v>7.5699999999999932</c:v>
                </c:pt>
                <c:pt idx="7571">
                  <c:v>7.5710000000000264</c:v>
                </c:pt>
                <c:pt idx="7572">
                  <c:v>7.5720000000000027</c:v>
                </c:pt>
                <c:pt idx="7573">
                  <c:v>7.5730000000000359</c:v>
                </c:pt>
                <c:pt idx="7574">
                  <c:v>7.5740000000000123</c:v>
                </c:pt>
                <c:pt idx="7575">
                  <c:v>7.5750000000000455</c:v>
                </c:pt>
                <c:pt idx="7576">
                  <c:v>7.5760000000000218</c:v>
                </c:pt>
                <c:pt idx="7577">
                  <c:v>7.5769999999999982</c:v>
                </c:pt>
                <c:pt idx="7578">
                  <c:v>7.5780000000000314</c:v>
                </c:pt>
                <c:pt idx="7579">
                  <c:v>7.5790000000000077</c:v>
                </c:pt>
                <c:pt idx="7580">
                  <c:v>7.5800000000000409</c:v>
                </c:pt>
                <c:pt idx="7581">
                  <c:v>7.5810000000000173</c:v>
                </c:pt>
                <c:pt idx="7582">
                  <c:v>7.5819999999999936</c:v>
                </c:pt>
                <c:pt idx="7583">
                  <c:v>7.5830000000000268</c:v>
                </c:pt>
                <c:pt idx="7584">
                  <c:v>7.5840000000000032</c:v>
                </c:pt>
                <c:pt idx="7585">
                  <c:v>7.5850000000000364</c:v>
                </c:pt>
                <c:pt idx="7586">
                  <c:v>7.5860000000000127</c:v>
                </c:pt>
                <c:pt idx="7587">
                  <c:v>7.5870000000000459</c:v>
                </c:pt>
                <c:pt idx="7588">
                  <c:v>7.5880000000000223</c:v>
                </c:pt>
                <c:pt idx="7589">
                  <c:v>7.5889999999999986</c:v>
                </c:pt>
                <c:pt idx="7590">
                  <c:v>7.5900000000000318</c:v>
                </c:pt>
                <c:pt idx="7591">
                  <c:v>7.5910000000000082</c:v>
                </c:pt>
                <c:pt idx="7592">
                  <c:v>7.5920000000000414</c:v>
                </c:pt>
                <c:pt idx="7593">
                  <c:v>7.5930000000000177</c:v>
                </c:pt>
                <c:pt idx="7594">
                  <c:v>7.5939999999999941</c:v>
                </c:pt>
                <c:pt idx="7595">
                  <c:v>7.5950000000000273</c:v>
                </c:pt>
                <c:pt idx="7596">
                  <c:v>7.5960000000000036</c:v>
                </c:pt>
                <c:pt idx="7597">
                  <c:v>7.5970000000000368</c:v>
                </c:pt>
                <c:pt idx="7598">
                  <c:v>7.5980000000000132</c:v>
                </c:pt>
                <c:pt idx="7599">
                  <c:v>7.5990000000000464</c:v>
                </c:pt>
                <c:pt idx="7600">
                  <c:v>7.6000000000000227</c:v>
                </c:pt>
                <c:pt idx="7601">
                  <c:v>7.6009999999999991</c:v>
                </c:pt>
                <c:pt idx="7602">
                  <c:v>7.6020000000000323</c:v>
                </c:pt>
                <c:pt idx="7603">
                  <c:v>7.6030000000000086</c:v>
                </c:pt>
                <c:pt idx="7604">
                  <c:v>7.6040000000000418</c:v>
                </c:pt>
                <c:pt idx="7605">
                  <c:v>7.6050000000000182</c:v>
                </c:pt>
                <c:pt idx="7606">
                  <c:v>7.6059999999999945</c:v>
                </c:pt>
                <c:pt idx="7607">
                  <c:v>7.6070000000000277</c:v>
                </c:pt>
                <c:pt idx="7608">
                  <c:v>7.6080000000000041</c:v>
                </c:pt>
                <c:pt idx="7609">
                  <c:v>7.6090000000000373</c:v>
                </c:pt>
                <c:pt idx="7610">
                  <c:v>7.6100000000000136</c:v>
                </c:pt>
                <c:pt idx="7611">
                  <c:v>7.61099999999999</c:v>
                </c:pt>
                <c:pt idx="7612">
                  <c:v>7.6120000000000232</c:v>
                </c:pt>
                <c:pt idx="7613">
                  <c:v>7.6129999999999995</c:v>
                </c:pt>
                <c:pt idx="7614">
                  <c:v>7.6140000000000327</c:v>
                </c:pt>
                <c:pt idx="7615">
                  <c:v>7.6150000000000091</c:v>
                </c:pt>
                <c:pt idx="7616">
                  <c:v>7.6160000000000423</c:v>
                </c:pt>
                <c:pt idx="7617">
                  <c:v>7.6170000000000186</c:v>
                </c:pt>
                <c:pt idx="7618">
                  <c:v>7.617999999999995</c:v>
                </c:pt>
                <c:pt idx="7619">
                  <c:v>7.6190000000000282</c:v>
                </c:pt>
                <c:pt idx="7620">
                  <c:v>7.6200000000000045</c:v>
                </c:pt>
                <c:pt idx="7621">
                  <c:v>7.6210000000000377</c:v>
                </c:pt>
                <c:pt idx="7622">
                  <c:v>7.6220000000000141</c:v>
                </c:pt>
                <c:pt idx="7623">
                  <c:v>7.6229999999999905</c:v>
                </c:pt>
                <c:pt idx="7624">
                  <c:v>7.6240000000000236</c:v>
                </c:pt>
                <c:pt idx="7625">
                  <c:v>7.625</c:v>
                </c:pt>
                <c:pt idx="7626">
                  <c:v>7.6260000000000332</c:v>
                </c:pt>
                <c:pt idx="7627">
                  <c:v>7.6270000000000095</c:v>
                </c:pt>
                <c:pt idx="7628">
                  <c:v>7.6280000000000427</c:v>
                </c:pt>
                <c:pt idx="7629">
                  <c:v>7.6290000000000191</c:v>
                </c:pt>
                <c:pt idx="7630">
                  <c:v>7.6299999999999955</c:v>
                </c:pt>
                <c:pt idx="7631">
                  <c:v>7.6310000000000286</c:v>
                </c:pt>
                <c:pt idx="7632">
                  <c:v>7.632000000000005</c:v>
                </c:pt>
                <c:pt idx="7633">
                  <c:v>7.6330000000000382</c:v>
                </c:pt>
                <c:pt idx="7634">
                  <c:v>7.6340000000000146</c:v>
                </c:pt>
                <c:pt idx="7635">
                  <c:v>7.6349999999999909</c:v>
                </c:pt>
                <c:pt idx="7636">
                  <c:v>7.6360000000000241</c:v>
                </c:pt>
                <c:pt idx="7637">
                  <c:v>7.6370000000000005</c:v>
                </c:pt>
                <c:pt idx="7638">
                  <c:v>7.6380000000000337</c:v>
                </c:pt>
                <c:pt idx="7639">
                  <c:v>7.63900000000001</c:v>
                </c:pt>
                <c:pt idx="7640">
                  <c:v>7.6400000000000432</c:v>
                </c:pt>
                <c:pt idx="7641">
                  <c:v>7.6410000000000196</c:v>
                </c:pt>
                <c:pt idx="7642">
                  <c:v>7.6419999999999959</c:v>
                </c:pt>
                <c:pt idx="7643">
                  <c:v>7.6430000000000291</c:v>
                </c:pt>
                <c:pt idx="7644">
                  <c:v>7.6440000000000055</c:v>
                </c:pt>
                <c:pt idx="7645">
                  <c:v>7.6450000000000387</c:v>
                </c:pt>
                <c:pt idx="7646">
                  <c:v>7.646000000000015</c:v>
                </c:pt>
                <c:pt idx="7647">
                  <c:v>7.6469999999999914</c:v>
                </c:pt>
                <c:pt idx="7648">
                  <c:v>7.6480000000000246</c:v>
                </c:pt>
                <c:pt idx="7649">
                  <c:v>7.6490000000000009</c:v>
                </c:pt>
                <c:pt idx="7650">
                  <c:v>7.6500000000000341</c:v>
                </c:pt>
                <c:pt idx="7651">
                  <c:v>7.6510000000000105</c:v>
                </c:pt>
                <c:pt idx="7652">
                  <c:v>7.6520000000000437</c:v>
                </c:pt>
                <c:pt idx="7653">
                  <c:v>7.65300000000002</c:v>
                </c:pt>
                <c:pt idx="7654">
                  <c:v>7.6539999999999964</c:v>
                </c:pt>
                <c:pt idx="7655">
                  <c:v>7.6550000000000296</c:v>
                </c:pt>
                <c:pt idx="7656">
                  <c:v>7.6560000000000059</c:v>
                </c:pt>
                <c:pt idx="7657">
                  <c:v>7.6570000000000391</c:v>
                </c:pt>
                <c:pt idx="7658">
                  <c:v>7.6580000000000155</c:v>
                </c:pt>
                <c:pt idx="7659">
                  <c:v>7.6589999999999918</c:v>
                </c:pt>
                <c:pt idx="7660">
                  <c:v>7.660000000000025</c:v>
                </c:pt>
                <c:pt idx="7661">
                  <c:v>7.6610000000000014</c:v>
                </c:pt>
                <c:pt idx="7662">
                  <c:v>7.6620000000000346</c:v>
                </c:pt>
                <c:pt idx="7663">
                  <c:v>7.6630000000000109</c:v>
                </c:pt>
                <c:pt idx="7664">
                  <c:v>7.6640000000000441</c:v>
                </c:pt>
                <c:pt idx="7665">
                  <c:v>7.6650000000000205</c:v>
                </c:pt>
                <c:pt idx="7666">
                  <c:v>7.6659999999999968</c:v>
                </c:pt>
                <c:pt idx="7667">
                  <c:v>7.66700000000003</c:v>
                </c:pt>
                <c:pt idx="7668">
                  <c:v>7.6680000000000064</c:v>
                </c:pt>
                <c:pt idx="7669">
                  <c:v>7.6690000000000396</c:v>
                </c:pt>
                <c:pt idx="7670">
                  <c:v>7.6700000000000159</c:v>
                </c:pt>
                <c:pt idx="7671">
                  <c:v>7.6709999999999923</c:v>
                </c:pt>
                <c:pt idx="7672">
                  <c:v>7.6720000000000255</c:v>
                </c:pt>
                <c:pt idx="7673">
                  <c:v>7.6730000000000018</c:v>
                </c:pt>
                <c:pt idx="7674">
                  <c:v>7.674000000000035</c:v>
                </c:pt>
                <c:pt idx="7675">
                  <c:v>7.6750000000000114</c:v>
                </c:pt>
                <c:pt idx="7676">
                  <c:v>7.6760000000000446</c:v>
                </c:pt>
                <c:pt idx="7677">
                  <c:v>7.6770000000000209</c:v>
                </c:pt>
                <c:pt idx="7678">
                  <c:v>7.6779999999999973</c:v>
                </c:pt>
                <c:pt idx="7679">
                  <c:v>7.6790000000000305</c:v>
                </c:pt>
                <c:pt idx="7680">
                  <c:v>7.6800000000000068</c:v>
                </c:pt>
                <c:pt idx="7681">
                  <c:v>7.68100000000004</c:v>
                </c:pt>
                <c:pt idx="7682">
                  <c:v>7.6820000000000164</c:v>
                </c:pt>
                <c:pt idx="7683">
                  <c:v>7.6829999999999927</c:v>
                </c:pt>
                <c:pt idx="7684">
                  <c:v>7.6840000000000259</c:v>
                </c:pt>
                <c:pt idx="7685">
                  <c:v>7.6850000000000023</c:v>
                </c:pt>
                <c:pt idx="7686">
                  <c:v>7.6860000000000355</c:v>
                </c:pt>
                <c:pt idx="7687">
                  <c:v>7.6870000000000118</c:v>
                </c:pt>
                <c:pt idx="7688">
                  <c:v>7.688000000000045</c:v>
                </c:pt>
                <c:pt idx="7689">
                  <c:v>7.6890000000000214</c:v>
                </c:pt>
                <c:pt idx="7690">
                  <c:v>7.6899999999999977</c:v>
                </c:pt>
                <c:pt idx="7691">
                  <c:v>7.6910000000000309</c:v>
                </c:pt>
                <c:pt idx="7692">
                  <c:v>7.6920000000000073</c:v>
                </c:pt>
                <c:pt idx="7693">
                  <c:v>7.6930000000000405</c:v>
                </c:pt>
                <c:pt idx="7694">
                  <c:v>7.6940000000000168</c:v>
                </c:pt>
                <c:pt idx="7695">
                  <c:v>7.6949999999999932</c:v>
                </c:pt>
                <c:pt idx="7696">
                  <c:v>7.6960000000000264</c:v>
                </c:pt>
                <c:pt idx="7697">
                  <c:v>7.6970000000000027</c:v>
                </c:pt>
                <c:pt idx="7698">
                  <c:v>7.6980000000000359</c:v>
                </c:pt>
                <c:pt idx="7699">
                  <c:v>7.6990000000000123</c:v>
                </c:pt>
                <c:pt idx="7700">
                  <c:v>7.7000000000000455</c:v>
                </c:pt>
                <c:pt idx="7701">
                  <c:v>7.7010000000000218</c:v>
                </c:pt>
                <c:pt idx="7702">
                  <c:v>7.7019999999999982</c:v>
                </c:pt>
                <c:pt idx="7703">
                  <c:v>7.7030000000000314</c:v>
                </c:pt>
                <c:pt idx="7704">
                  <c:v>7.7040000000000077</c:v>
                </c:pt>
                <c:pt idx="7705">
                  <c:v>7.7050000000000409</c:v>
                </c:pt>
                <c:pt idx="7706">
                  <c:v>7.7060000000000173</c:v>
                </c:pt>
                <c:pt idx="7707">
                  <c:v>7.7069999999999936</c:v>
                </c:pt>
                <c:pt idx="7708">
                  <c:v>7.7080000000000268</c:v>
                </c:pt>
                <c:pt idx="7709">
                  <c:v>7.7090000000000032</c:v>
                </c:pt>
                <c:pt idx="7710">
                  <c:v>7.7100000000000364</c:v>
                </c:pt>
                <c:pt idx="7711">
                  <c:v>7.7110000000000127</c:v>
                </c:pt>
                <c:pt idx="7712">
                  <c:v>7.7120000000000459</c:v>
                </c:pt>
                <c:pt idx="7713">
                  <c:v>7.7130000000000223</c:v>
                </c:pt>
                <c:pt idx="7714">
                  <c:v>7.7139999999999986</c:v>
                </c:pt>
                <c:pt idx="7715">
                  <c:v>7.7150000000000318</c:v>
                </c:pt>
                <c:pt idx="7716">
                  <c:v>7.7160000000000082</c:v>
                </c:pt>
                <c:pt idx="7717">
                  <c:v>7.7170000000000414</c:v>
                </c:pt>
                <c:pt idx="7718">
                  <c:v>7.7180000000000177</c:v>
                </c:pt>
                <c:pt idx="7719">
                  <c:v>7.7189999999999941</c:v>
                </c:pt>
                <c:pt idx="7720">
                  <c:v>7.7200000000000273</c:v>
                </c:pt>
                <c:pt idx="7721">
                  <c:v>7.7210000000000036</c:v>
                </c:pt>
                <c:pt idx="7722">
                  <c:v>7.7220000000000368</c:v>
                </c:pt>
                <c:pt idx="7723">
                  <c:v>7.7230000000000132</c:v>
                </c:pt>
                <c:pt idx="7724">
                  <c:v>7.7240000000000464</c:v>
                </c:pt>
                <c:pt idx="7725">
                  <c:v>7.7250000000000227</c:v>
                </c:pt>
                <c:pt idx="7726">
                  <c:v>7.7259999999999991</c:v>
                </c:pt>
                <c:pt idx="7727">
                  <c:v>7.7270000000000323</c:v>
                </c:pt>
                <c:pt idx="7728">
                  <c:v>7.7280000000000086</c:v>
                </c:pt>
                <c:pt idx="7729">
                  <c:v>7.7290000000000418</c:v>
                </c:pt>
                <c:pt idx="7730">
                  <c:v>7.7300000000000182</c:v>
                </c:pt>
                <c:pt idx="7731">
                  <c:v>7.7309999999999945</c:v>
                </c:pt>
                <c:pt idx="7732">
                  <c:v>7.7320000000000277</c:v>
                </c:pt>
                <c:pt idx="7733">
                  <c:v>7.7330000000000041</c:v>
                </c:pt>
                <c:pt idx="7734">
                  <c:v>7.7340000000000373</c:v>
                </c:pt>
                <c:pt idx="7735">
                  <c:v>7.7350000000000136</c:v>
                </c:pt>
                <c:pt idx="7736">
                  <c:v>7.73599999999999</c:v>
                </c:pt>
                <c:pt idx="7737">
                  <c:v>7.7370000000000232</c:v>
                </c:pt>
                <c:pt idx="7738">
                  <c:v>7.7379999999999995</c:v>
                </c:pt>
                <c:pt idx="7739">
                  <c:v>7.7390000000000327</c:v>
                </c:pt>
                <c:pt idx="7740">
                  <c:v>7.7400000000000091</c:v>
                </c:pt>
                <c:pt idx="7741">
                  <c:v>7.7410000000000423</c:v>
                </c:pt>
                <c:pt idx="7742">
                  <c:v>7.7420000000000186</c:v>
                </c:pt>
                <c:pt idx="7743">
                  <c:v>7.742999999999995</c:v>
                </c:pt>
                <c:pt idx="7744">
                  <c:v>7.7440000000000282</c:v>
                </c:pt>
                <c:pt idx="7745">
                  <c:v>7.7450000000000045</c:v>
                </c:pt>
                <c:pt idx="7746">
                  <c:v>7.7460000000000377</c:v>
                </c:pt>
                <c:pt idx="7747">
                  <c:v>7.7470000000000141</c:v>
                </c:pt>
                <c:pt idx="7748">
                  <c:v>7.7479999999999905</c:v>
                </c:pt>
                <c:pt idx="7749">
                  <c:v>7.7490000000000236</c:v>
                </c:pt>
                <c:pt idx="7750">
                  <c:v>7.75</c:v>
                </c:pt>
                <c:pt idx="7751">
                  <c:v>7.7510000000000332</c:v>
                </c:pt>
                <c:pt idx="7752">
                  <c:v>7.7520000000000095</c:v>
                </c:pt>
                <c:pt idx="7753">
                  <c:v>7.7530000000000427</c:v>
                </c:pt>
                <c:pt idx="7754">
                  <c:v>7.7540000000000191</c:v>
                </c:pt>
                <c:pt idx="7755">
                  <c:v>7.7549999999999955</c:v>
                </c:pt>
                <c:pt idx="7756">
                  <c:v>7.7560000000000286</c:v>
                </c:pt>
                <c:pt idx="7757">
                  <c:v>7.757000000000005</c:v>
                </c:pt>
                <c:pt idx="7758">
                  <c:v>7.7580000000000382</c:v>
                </c:pt>
                <c:pt idx="7759">
                  <c:v>7.7590000000000146</c:v>
                </c:pt>
                <c:pt idx="7760">
                  <c:v>7.7599999999999909</c:v>
                </c:pt>
                <c:pt idx="7761">
                  <c:v>7.7610000000000241</c:v>
                </c:pt>
                <c:pt idx="7762">
                  <c:v>7.7620000000000005</c:v>
                </c:pt>
                <c:pt idx="7763">
                  <c:v>7.7630000000000337</c:v>
                </c:pt>
                <c:pt idx="7764">
                  <c:v>7.76400000000001</c:v>
                </c:pt>
                <c:pt idx="7765">
                  <c:v>7.7650000000000432</c:v>
                </c:pt>
                <c:pt idx="7766">
                  <c:v>7.7660000000000196</c:v>
                </c:pt>
                <c:pt idx="7767">
                  <c:v>7.7669999999999959</c:v>
                </c:pt>
                <c:pt idx="7768">
                  <c:v>7.7680000000000291</c:v>
                </c:pt>
                <c:pt idx="7769">
                  <c:v>7.7690000000000055</c:v>
                </c:pt>
                <c:pt idx="7770">
                  <c:v>7.7700000000000387</c:v>
                </c:pt>
                <c:pt idx="7771">
                  <c:v>7.771000000000015</c:v>
                </c:pt>
                <c:pt idx="7772">
                  <c:v>7.7719999999999914</c:v>
                </c:pt>
                <c:pt idx="7773">
                  <c:v>7.7730000000000246</c:v>
                </c:pt>
                <c:pt idx="7774">
                  <c:v>7.7740000000000009</c:v>
                </c:pt>
                <c:pt idx="7775">
                  <c:v>7.7750000000000341</c:v>
                </c:pt>
                <c:pt idx="7776">
                  <c:v>7.7760000000000105</c:v>
                </c:pt>
                <c:pt idx="7777">
                  <c:v>7.7770000000000437</c:v>
                </c:pt>
                <c:pt idx="7778">
                  <c:v>7.77800000000002</c:v>
                </c:pt>
                <c:pt idx="7779">
                  <c:v>7.7789999999999964</c:v>
                </c:pt>
                <c:pt idx="7780">
                  <c:v>7.7800000000000296</c:v>
                </c:pt>
                <c:pt idx="7781">
                  <c:v>7.7810000000000059</c:v>
                </c:pt>
                <c:pt idx="7782">
                  <c:v>7.7820000000000391</c:v>
                </c:pt>
                <c:pt idx="7783">
                  <c:v>7.7830000000000155</c:v>
                </c:pt>
                <c:pt idx="7784">
                  <c:v>7.7839999999999918</c:v>
                </c:pt>
                <c:pt idx="7785">
                  <c:v>7.785000000000025</c:v>
                </c:pt>
                <c:pt idx="7786">
                  <c:v>7.7860000000000014</c:v>
                </c:pt>
                <c:pt idx="7787">
                  <c:v>7.7870000000000346</c:v>
                </c:pt>
                <c:pt idx="7788">
                  <c:v>7.7880000000000109</c:v>
                </c:pt>
                <c:pt idx="7789">
                  <c:v>7.7890000000000441</c:v>
                </c:pt>
                <c:pt idx="7790">
                  <c:v>7.7900000000000205</c:v>
                </c:pt>
                <c:pt idx="7791">
                  <c:v>7.7909999999999968</c:v>
                </c:pt>
                <c:pt idx="7792">
                  <c:v>7.79200000000003</c:v>
                </c:pt>
                <c:pt idx="7793">
                  <c:v>7.7930000000000064</c:v>
                </c:pt>
                <c:pt idx="7794">
                  <c:v>7.7940000000000396</c:v>
                </c:pt>
                <c:pt idx="7795">
                  <c:v>7.7950000000000159</c:v>
                </c:pt>
                <c:pt idx="7796">
                  <c:v>7.7959999999999923</c:v>
                </c:pt>
                <c:pt idx="7797">
                  <c:v>7.7970000000000255</c:v>
                </c:pt>
                <c:pt idx="7798">
                  <c:v>7.7980000000000018</c:v>
                </c:pt>
                <c:pt idx="7799">
                  <c:v>7.799000000000035</c:v>
                </c:pt>
                <c:pt idx="7800">
                  <c:v>7.8000000000000114</c:v>
                </c:pt>
                <c:pt idx="7801">
                  <c:v>7.8010000000000446</c:v>
                </c:pt>
                <c:pt idx="7802">
                  <c:v>7.8020000000000209</c:v>
                </c:pt>
                <c:pt idx="7803">
                  <c:v>7.8029999999999973</c:v>
                </c:pt>
                <c:pt idx="7804">
                  <c:v>7.8040000000000305</c:v>
                </c:pt>
                <c:pt idx="7805">
                  <c:v>7.8050000000000068</c:v>
                </c:pt>
                <c:pt idx="7806">
                  <c:v>7.80600000000004</c:v>
                </c:pt>
                <c:pt idx="7807">
                  <c:v>7.8070000000000164</c:v>
                </c:pt>
                <c:pt idx="7808">
                  <c:v>7.8079999999999927</c:v>
                </c:pt>
                <c:pt idx="7809">
                  <c:v>7.8090000000000259</c:v>
                </c:pt>
                <c:pt idx="7810">
                  <c:v>7.8100000000000023</c:v>
                </c:pt>
                <c:pt idx="7811">
                  <c:v>7.8110000000000355</c:v>
                </c:pt>
                <c:pt idx="7812">
                  <c:v>7.8120000000000118</c:v>
                </c:pt>
                <c:pt idx="7813">
                  <c:v>7.813000000000045</c:v>
                </c:pt>
                <c:pt idx="7814">
                  <c:v>7.8140000000000214</c:v>
                </c:pt>
                <c:pt idx="7815">
                  <c:v>7.8149999999999977</c:v>
                </c:pt>
                <c:pt idx="7816">
                  <c:v>7.8160000000000309</c:v>
                </c:pt>
                <c:pt idx="7817">
                  <c:v>7.8170000000000073</c:v>
                </c:pt>
                <c:pt idx="7818">
                  <c:v>7.8180000000000405</c:v>
                </c:pt>
                <c:pt idx="7819">
                  <c:v>7.8190000000000168</c:v>
                </c:pt>
                <c:pt idx="7820">
                  <c:v>7.8199999999999932</c:v>
                </c:pt>
                <c:pt idx="7821">
                  <c:v>7.8210000000000264</c:v>
                </c:pt>
                <c:pt idx="7822">
                  <c:v>7.8220000000000027</c:v>
                </c:pt>
                <c:pt idx="7823">
                  <c:v>7.8230000000000359</c:v>
                </c:pt>
                <c:pt idx="7824">
                  <c:v>7.8240000000000123</c:v>
                </c:pt>
                <c:pt idx="7825">
                  <c:v>7.8250000000000455</c:v>
                </c:pt>
                <c:pt idx="7826">
                  <c:v>7.8260000000000218</c:v>
                </c:pt>
                <c:pt idx="7827">
                  <c:v>7.8269999999999982</c:v>
                </c:pt>
                <c:pt idx="7828">
                  <c:v>7.8280000000000314</c:v>
                </c:pt>
                <c:pt idx="7829">
                  <c:v>7.8290000000000077</c:v>
                </c:pt>
                <c:pt idx="7830">
                  <c:v>7.8300000000000409</c:v>
                </c:pt>
                <c:pt idx="7831">
                  <c:v>7.8310000000000173</c:v>
                </c:pt>
                <c:pt idx="7832">
                  <c:v>7.8319999999999936</c:v>
                </c:pt>
                <c:pt idx="7833">
                  <c:v>7.8330000000000268</c:v>
                </c:pt>
                <c:pt idx="7834">
                  <c:v>7.8340000000000032</c:v>
                </c:pt>
                <c:pt idx="7835">
                  <c:v>7.8350000000000364</c:v>
                </c:pt>
                <c:pt idx="7836">
                  <c:v>7.8360000000000127</c:v>
                </c:pt>
                <c:pt idx="7837">
                  <c:v>7.8370000000000459</c:v>
                </c:pt>
                <c:pt idx="7838">
                  <c:v>7.8380000000000223</c:v>
                </c:pt>
                <c:pt idx="7839">
                  <c:v>7.8389999999999986</c:v>
                </c:pt>
                <c:pt idx="7840">
                  <c:v>7.8400000000000318</c:v>
                </c:pt>
                <c:pt idx="7841">
                  <c:v>7.8410000000000082</c:v>
                </c:pt>
                <c:pt idx="7842">
                  <c:v>7.8420000000000414</c:v>
                </c:pt>
                <c:pt idx="7843">
                  <c:v>7.8430000000000177</c:v>
                </c:pt>
                <c:pt idx="7844">
                  <c:v>7.8439999999999941</c:v>
                </c:pt>
                <c:pt idx="7845">
                  <c:v>7.8450000000000273</c:v>
                </c:pt>
                <c:pt idx="7846">
                  <c:v>7.8460000000000036</c:v>
                </c:pt>
                <c:pt idx="7847">
                  <c:v>7.8470000000000368</c:v>
                </c:pt>
                <c:pt idx="7848">
                  <c:v>7.8480000000000132</c:v>
                </c:pt>
                <c:pt idx="7849">
                  <c:v>7.8490000000000464</c:v>
                </c:pt>
                <c:pt idx="7850">
                  <c:v>7.8500000000000227</c:v>
                </c:pt>
                <c:pt idx="7851">
                  <c:v>7.8509999999999991</c:v>
                </c:pt>
                <c:pt idx="7852">
                  <c:v>7.8520000000000323</c:v>
                </c:pt>
                <c:pt idx="7853">
                  <c:v>7.8530000000000086</c:v>
                </c:pt>
                <c:pt idx="7854">
                  <c:v>7.8540000000000418</c:v>
                </c:pt>
                <c:pt idx="7855">
                  <c:v>7.8550000000000182</c:v>
                </c:pt>
                <c:pt idx="7856">
                  <c:v>7.8559999999999945</c:v>
                </c:pt>
                <c:pt idx="7857">
                  <c:v>7.8570000000000277</c:v>
                </c:pt>
                <c:pt idx="7858">
                  <c:v>7.8580000000000041</c:v>
                </c:pt>
                <c:pt idx="7859">
                  <c:v>7.8590000000000373</c:v>
                </c:pt>
                <c:pt idx="7860">
                  <c:v>7.8600000000000136</c:v>
                </c:pt>
                <c:pt idx="7861">
                  <c:v>7.86099999999999</c:v>
                </c:pt>
                <c:pt idx="7862">
                  <c:v>7.8620000000000232</c:v>
                </c:pt>
                <c:pt idx="7863">
                  <c:v>7.8629999999999995</c:v>
                </c:pt>
                <c:pt idx="7864">
                  <c:v>7.8640000000000327</c:v>
                </c:pt>
                <c:pt idx="7865">
                  <c:v>7.8650000000000091</c:v>
                </c:pt>
                <c:pt idx="7866">
                  <c:v>7.8660000000000423</c:v>
                </c:pt>
                <c:pt idx="7867">
                  <c:v>7.8670000000000186</c:v>
                </c:pt>
                <c:pt idx="7868">
                  <c:v>7.867999999999995</c:v>
                </c:pt>
                <c:pt idx="7869">
                  <c:v>7.8690000000000282</c:v>
                </c:pt>
                <c:pt idx="7870">
                  <c:v>7.8700000000000045</c:v>
                </c:pt>
                <c:pt idx="7871">
                  <c:v>7.8710000000000377</c:v>
                </c:pt>
                <c:pt idx="7872">
                  <c:v>7.8720000000000141</c:v>
                </c:pt>
                <c:pt idx="7873">
                  <c:v>7.8729999999999905</c:v>
                </c:pt>
                <c:pt idx="7874">
                  <c:v>7.8740000000000236</c:v>
                </c:pt>
                <c:pt idx="7875">
                  <c:v>7.875</c:v>
                </c:pt>
                <c:pt idx="7876">
                  <c:v>7.8760000000000332</c:v>
                </c:pt>
                <c:pt idx="7877">
                  <c:v>7.8770000000000095</c:v>
                </c:pt>
                <c:pt idx="7878">
                  <c:v>7.8780000000000427</c:v>
                </c:pt>
                <c:pt idx="7879">
                  <c:v>7.8790000000000191</c:v>
                </c:pt>
                <c:pt idx="7880">
                  <c:v>7.8799999999999955</c:v>
                </c:pt>
                <c:pt idx="7881">
                  <c:v>7.8810000000000286</c:v>
                </c:pt>
                <c:pt idx="7882">
                  <c:v>7.882000000000005</c:v>
                </c:pt>
                <c:pt idx="7883">
                  <c:v>7.8830000000000382</c:v>
                </c:pt>
                <c:pt idx="7884">
                  <c:v>7.8840000000000146</c:v>
                </c:pt>
                <c:pt idx="7885">
                  <c:v>7.8849999999999909</c:v>
                </c:pt>
                <c:pt idx="7886">
                  <c:v>7.8860000000000241</c:v>
                </c:pt>
                <c:pt idx="7887">
                  <c:v>7.8870000000000005</c:v>
                </c:pt>
                <c:pt idx="7888">
                  <c:v>7.8880000000000337</c:v>
                </c:pt>
                <c:pt idx="7889">
                  <c:v>7.88900000000001</c:v>
                </c:pt>
                <c:pt idx="7890">
                  <c:v>7.8900000000000432</c:v>
                </c:pt>
                <c:pt idx="7891">
                  <c:v>7.8910000000000196</c:v>
                </c:pt>
                <c:pt idx="7892">
                  <c:v>7.8919999999999959</c:v>
                </c:pt>
                <c:pt idx="7893">
                  <c:v>7.8930000000000291</c:v>
                </c:pt>
                <c:pt idx="7894">
                  <c:v>7.8940000000000055</c:v>
                </c:pt>
                <c:pt idx="7895">
                  <c:v>7.8950000000000387</c:v>
                </c:pt>
                <c:pt idx="7896">
                  <c:v>7.896000000000015</c:v>
                </c:pt>
                <c:pt idx="7897">
                  <c:v>7.8969999999999914</c:v>
                </c:pt>
                <c:pt idx="7898">
                  <c:v>7.8980000000000246</c:v>
                </c:pt>
                <c:pt idx="7899">
                  <c:v>7.8990000000000009</c:v>
                </c:pt>
                <c:pt idx="7900">
                  <c:v>7.9000000000000341</c:v>
                </c:pt>
                <c:pt idx="7901">
                  <c:v>7.9010000000000105</c:v>
                </c:pt>
                <c:pt idx="7902">
                  <c:v>7.9020000000000437</c:v>
                </c:pt>
                <c:pt idx="7903">
                  <c:v>7.90300000000002</c:v>
                </c:pt>
                <c:pt idx="7904">
                  <c:v>7.9039999999999964</c:v>
                </c:pt>
                <c:pt idx="7905">
                  <c:v>7.9050000000000296</c:v>
                </c:pt>
                <c:pt idx="7906">
                  <c:v>7.9060000000000059</c:v>
                </c:pt>
                <c:pt idx="7907">
                  <c:v>7.9070000000000391</c:v>
                </c:pt>
                <c:pt idx="7908">
                  <c:v>7.9080000000000155</c:v>
                </c:pt>
                <c:pt idx="7909">
                  <c:v>7.9089999999999918</c:v>
                </c:pt>
                <c:pt idx="7910">
                  <c:v>7.910000000000025</c:v>
                </c:pt>
                <c:pt idx="7911">
                  <c:v>7.9110000000000014</c:v>
                </c:pt>
                <c:pt idx="7912">
                  <c:v>7.9120000000000346</c:v>
                </c:pt>
                <c:pt idx="7913">
                  <c:v>7.9130000000000109</c:v>
                </c:pt>
                <c:pt idx="7914">
                  <c:v>7.9140000000000441</c:v>
                </c:pt>
                <c:pt idx="7915">
                  <c:v>7.9150000000000205</c:v>
                </c:pt>
                <c:pt idx="7916">
                  <c:v>7.9159999999999968</c:v>
                </c:pt>
                <c:pt idx="7917">
                  <c:v>7.91700000000003</c:v>
                </c:pt>
                <c:pt idx="7918">
                  <c:v>7.9180000000000064</c:v>
                </c:pt>
                <c:pt idx="7919">
                  <c:v>7.9190000000000396</c:v>
                </c:pt>
                <c:pt idx="7920">
                  <c:v>7.9200000000000159</c:v>
                </c:pt>
                <c:pt idx="7921">
                  <c:v>7.9209999999999923</c:v>
                </c:pt>
                <c:pt idx="7922">
                  <c:v>7.9220000000000255</c:v>
                </c:pt>
                <c:pt idx="7923">
                  <c:v>7.9230000000000018</c:v>
                </c:pt>
                <c:pt idx="7924">
                  <c:v>7.924000000000035</c:v>
                </c:pt>
                <c:pt idx="7925">
                  <c:v>7.9250000000000114</c:v>
                </c:pt>
                <c:pt idx="7926">
                  <c:v>7.9260000000000446</c:v>
                </c:pt>
                <c:pt idx="7927">
                  <c:v>7.9270000000000209</c:v>
                </c:pt>
                <c:pt idx="7928">
                  <c:v>7.9279999999999973</c:v>
                </c:pt>
                <c:pt idx="7929">
                  <c:v>7.9290000000000305</c:v>
                </c:pt>
                <c:pt idx="7930">
                  <c:v>7.9300000000000068</c:v>
                </c:pt>
                <c:pt idx="7931">
                  <c:v>7.93100000000004</c:v>
                </c:pt>
                <c:pt idx="7932">
                  <c:v>7.9320000000000164</c:v>
                </c:pt>
                <c:pt idx="7933">
                  <c:v>7.9329999999999927</c:v>
                </c:pt>
                <c:pt idx="7934">
                  <c:v>7.9340000000000259</c:v>
                </c:pt>
                <c:pt idx="7935">
                  <c:v>7.9350000000000023</c:v>
                </c:pt>
                <c:pt idx="7936">
                  <c:v>7.9360000000000355</c:v>
                </c:pt>
                <c:pt idx="7937">
                  <c:v>7.9370000000000118</c:v>
                </c:pt>
                <c:pt idx="7938">
                  <c:v>7.938000000000045</c:v>
                </c:pt>
                <c:pt idx="7939">
                  <c:v>7.9390000000000214</c:v>
                </c:pt>
                <c:pt idx="7940">
                  <c:v>7.9399999999999977</c:v>
                </c:pt>
                <c:pt idx="7941">
                  <c:v>7.9410000000000309</c:v>
                </c:pt>
                <c:pt idx="7942">
                  <c:v>7.9420000000000073</c:v>
                </c:pt>
                <c:pt idx="7943">
                  <c:v>7.9430000000000405</c:v>
                </c:pt>
                <c:pt idx="7944">
                  <c:v>7.9440000000000168</c:v>
                </c:pt>
                <c:pt idx="7945">
                  <c:v>7.9449999999999932</c:v>
                </c:pt>
                <c:pt idx="7946">
                  <c:v>7.9460000000000264</c:v>
                </c:pt>
                <c:pt idx="7947">
                  <c:v>7.9470000000000027</c:v>
                </c:pt>
                <c:pt idx="7948">
                  <c:v>7.9480000000000359</c:v>
                </c:pt>
                <c:pt idx="7949">
                  <c:v>7.9490000000000123</c:v>
                </c:pt>
                <c:pt idx="7950">
                  <c:v>7.9500000000000455</c:v>
                </c:pt>
                <c:pt idx="7951">
                  <c:v>7.9510000000000218</c:v>
                </c:pt>
                <c:pt idx="7952">
                  <c:v>7.9519999999999982</c:v>
                </c:pt>
                <c:pt idx="7953">
                  <c:v>7.9530000000000314</c:v>
                </c:pt>
                <c:pt idx="7954">
                  <c:v>7.9540000000000077</c:v>
                </c:pt>
                <c:pt idx="7955">
                  <c:v>7.9550000000000409</c:v>
                </c:pt>
                <c:pt idx="7956">
                  <c:v>7.9560000000000173</c:v>
                </c:pt>
                <c:pt idx="7957">
                  <c:v>7.9569999999999936</c:v>
                </c:pt>
                <c:pt idx="7958">
                  <c:v>7.9580000000000268</c:v>
                </c:pt>
                <c:pt idx="7959">
                  <c:v>7.9590000000000032</c:v>
                </c:pt>
                <c:pt idx="7960">
                  <c:v>7.9600000000000364</c:v>
                </c:pt>
                <c:pt idx="7961">
                  <c:v>7.9610000000000127</c:v>
                </c:pt>
                <c:pt idx="7962">
                  <c:v>7.9620000000000459</c:v>
                </c:pt>
                <c:pt idx="7963">
                  <c:v>7.9630000000000223</c:v>
                </c:pt>
                <c:pt idx="7964">
                  <c:v>7.9639999999999986</c:v>
                </c:pt>
                <c:pt idx="7965">
                  <c:v>7.9650000000000318</c:v>
                </c:pt>
                <c:pt idx="7966">
                  <c:v>7.9660000000000082</c:v>
                </c:pt>
                <c:pt idx="7967">
                  <c:v>7.9670000000000414</c:v>
                </c:pt>
                <c:pt idx="7968">
                  <c:v>7.9680000000000177</c:v>
                </c:pt>
                <c:pt idx="7969">
                  <c:v>7.9689999999999941</c:v>
                </c:pt>
                <c:pt idx="7970">
                  <c:v>7.9700000000000273</c:v>
                </c:pt>
                <c:pt idx="7971">
                  <c:v>7.9710000000000036</c:v>
                </c:pt>
                <c:pt idx="7972">
                  <c:v>7.9720000000000368</c:v>
                </c:pt>
                <c:pt idx="7973">
                  <c:v>7.9730000000000132</c:v>
                </c:pt>
                <c:pt idx="7974">
                  <c:v>7.9740000000000464</c:v>
                </c:pt>
                <c:pt idx="7975">
                  <c:v>7.9750000000000227</c:v>
                </c:pt>
                <c:pt idx="7976">
                  <c:v>7.9759999999999991</c:v>
                </c:pt>
                <c:pt idx="7977">
                  <c:v>7.9770000000000323</c:v>
                </c:pt>
                <c:pt idx="7978">
                  <c:v>7.9780000000000086</c:v>
                </c:pt>
                <c:pt idx="7979">
                  <c:v>7.9790000000000418</c:v>
                </c:pt>
                <c:pt idx="7980">
                  <c:v>7.9800000000000182</c:v>
                </c:pt>
                <c:pt idx="7981">
                  <c:v>7.9809999999999945</c:v>
                </c:pt>
                <c:pt idx="7982">
                  <c:v>7.9820000000000277</c:v>
                </c:pt>
                <c:pt idx="7983">
                  <c:v>7.9830000000000041</c:v>
                </c:pt>
                <c:pt idx="7984">
                  <c:v>7.9840000000000373</c:v>
                </c:pt>
                <c:pt idx="7985">
                  <c:v>7.9850000000000136</c:v>
                </c:pt>
                <c:pt idx="7986">
                  <c:v>7.98599999999999</c:v>
                </c:pt>
                <c:pt idx="7987">
                  <c:v>7.9870000000000232</c:v>
                </c:pt>
                <c:pt idx="7988">
                  <c:v>7.9879999999999995</c:v>
                </c:pt>
                <c:pt idx="7989">
                  <c:v>7.9890000000000327</c:v>
                </c:pt>
                <c:pt idx="7990">
                  <c:v>7.9900000000000091</c:v>
                </c:pt>
                <c:pt idx="7991">
                  <c:v>7.9910000000000423</c:v>
                </c:pt>
                <c:pt idx="7992">
                  <c:v>7.9920000000000186</c:v>
                </c:pt>
                <c:pt idx="7993">
                  <c:v>7.992999999999995</c:v>
                </c:pt>
                <c:pt idx="7994">
                  <c:v>7.9940000000000282</c:v>
                </c:pt>
                <c:pt idx="7995">
                  <c:v>7.9950000000000045</c:v>
                </c:pt>
                <c:pt idx="7996">
                  <c:v>7.9960000000000377</c:v>
                </c:pt>
                <c:pt idx="7997">
                  <c:v>7.9970000000000141</c:v>
                </c:pt>
                <c:pt idx="7998">
                  <c:v>7.9979999999999905</c:v>
                </c:pt>
                <c:pt idx="7999">
                  <c:v>7.9990000000000236</c:v>
                </c:pt>
                <c:pt idx="8000">
                  <c:v>8</c:v>
                </c:pt>
                <c:pt idx="8001">
                  <c:v>8.0010000000000332</c:v>
                </c:pt>
                <c:pt idx="8002">
                  <c:v>8.0020000000000095</c:v>
                </c:pt>
                <c:pt idx="8003">
                  <c:v>8.0030000000000427</c:v>
                </c:pt>
                <c:pt idx="8004">
                  <c:v>8.0040000000000191</c:v>
                </c:pt>
                <c:pt idx="8005">
                  <c:v>8.0049999999999955</c:v>
                </c:pt>
                <c:pt idx="8006">
                  <c:v>8.0060000000000286</c:v>
                </c:pt>
                <c:pt idx="8007">
                  <c:v>8.007000000000005</c:v>
                </c:pt>
                <c:pt idx="8008">
                  <c:v>8.0080000000000382</c:v>
                </c:pt>
                <c:pt idx="8009">
                  <c:v>8.0090000000000146</c:v>
                </c:pt>
                <c:pt idx="8010">
                  <c:v>8.0099999999999909</c:v>
                </c:pt>
                <c:pt idx="8011">
                  <c:v>8.0110000000000241</c:v>
                </c:pt>
                <c:pt idx="8012">
                  <c:v>8.0120000000000005</c:v>
                </c:pt>
                <c:pt idx="8013">
                  <c:v>8.0130000000000337</c:v>
                </c:pt>
                <c:pt idx="8014">
                  <c:v>8.01400000000001</c:v>
                </c:pt>
                <c:pt idx="8015">
                  <c:v>8.0150000000000432</c:v>
                </c:pt>
                <c:pt idx="8016">
                  <c:v>8.0160000000000196</c:v>
                </c:pt>
                <c:pt idx="8017">
                  <c:v>8.0169999999999959</c:v>
                </c:pt>
                <c:pt idx="8018">
                  <c:v>8.0180000000000291</c:v>
                </c:pt>
                <c:pt idx="8019">
                  <c:v>8.0190000000000055</c:v>
                </c:pt>
                <c:pt idx="8020">
                  <c:v>8.0200000000000387</c:v>
                </c:pt>
                <c:pt idx="8021">
                  <c:v>8.021000000000015</c:v>
                </c:pt>
                <c:pt idx="8022">
                  <c:v>8.0219999999999914</c:v>
                </c:pt>
                <c:pt idx="8023">
                  <c:v>8.0230000000000246</c:v>
                </c:pt>
                <c:pt idx="8024">
                  <c:v>8.0240000000000009</c:v>
                </c:pt>
                <c:pt idx="8025">
                  <c:v>8.0250000000000341</c:v>
                </c:pt>
                <c:pt idx="8026">
                  <c:v>8.0260000000000105</c:v>
                </c:pt>
                <c:pt idx="8027">
                  <c:v>8.0270000000000437</c:v>
                </c:pt>
                <c:pt idx="8028">
                  <c:v>8.02800000000002</c:v>
                </c:pt>
                <c:pt idx="8029">
                  <c:v>8.0289999999999964</c:v>
                </c:pt>
                <c:pt idx="8030">
                  <c:v>8.0300000000000296</c:v>
                </c:pt>
                <c:pt idx="8031">
                  <c:v>8.0310000000000059</c:v>
                </c:pt>
                <c:pt idx="8032">
                  <c:v>8.0320000000000391</c:v>
                </c:pt>
                <c:pt idx="8033">
                  <c:v>8.0330000000000155</c:v>
                </c:pt>
                <c:pt idx="8034">
                  <c:v>8.0339999999999918</c:v>
                </c:pt>
                <c:pt idx="8035">
                  <c:v>8.035000000000025</c:v>
                </c:pt>
                <c:pt idx="8036">
                  <c:v>8.0360000000000014</c:v>
                </c:pt>
                <c:pt idx="8037">
                  <c:v>8.0370000000000346</c:v>
                </c:pt>
                <c:pt idx="8038">
                  <c:v>8.0380000000000109</c:v>
                </c:pt>
                <c:pt idx="8039">
                  <c:v>8.0390000000000441</c:v>
                </c:pt>
                <c:pt idx="8040">
                  <c:v>8.0400000000000205</c:v>
                </c:pt>
                <c:pt idx="8041">
                  <c:v>8.0409999999999968</c:v>
                </c:pt>
                <c:pt idx="8042">
                  <c:v>8.04200000000003</c:v>
                </c:pt>
                <c:pt idx="8043">
                  <c:v>8.0430000000000064</c:v>
                </c:pt>
                <c:pt idx="8044">
                  <c:v>8.0440000000000396</c:v>
                </c:pt>
                <c:pt idx="8045">
                  <c:v>8.0450000000000159</c:v>
                </c:pt>
                <c:pt idx="8046">
                  <c:v>8.0459999999999923</c:v>
                </c:pt>
                <c:pt idx="8047">
                  <c:v>8.0470000000000255</c:v>
                </c:pt>
                <c:pt idx="8048">
                  <c:v>8.0480000000000018</c:v>
                </c:pt>
                <c:pt idx="8049">
                  <c:v>8.049000000000035</c:v>
                </c:pt>
                <c:pt idx="8050">
                  <c:v>8.0500000000000114</c:v>
                </c:pt>
                <c:pt idx="8051">
                  <c:v>8.0510000000000446</c:v>
                </c:pt>
                <c:pt idx="8052">
                  <c:v>8.0520000000000209</c:v>
                </c:pt>
                <c:pt idx="8053">
                  <c:v>8.0529999999999973</c:v>
                </c:pt>
                <c:pt idx="8054">
                  <c:v>8.0540000000000305</c:v>
                </c:pt>
                <c:pt idx="8055">
                  <c:v>8.0550000000000068</c:v>
                </c:pt>
                <c:pt idx="8056">
                  <c:v>8.05600000000004</c:v>
                </c:pt>
                <c:pt idx="8057">
                  <c:v>8.0570000000000164</c:v>
                </c:pt>
                <c:pt idx="8058">
                  <c:v>8.0579999999999927</c:v>
                </c:pt>
                <c:pt idx="8059">
                  <c:v>8.0590000000000259</c:v>
                </c:pt>
                <c:pt idx="8060">
                  <c:v>8.0600000000000023</c:v>
                </c:pt>
                <c:pt idx="8061">
                  <c:v>8.0610000000000355</c:v>
                </c:pt>
                <c:pt idx="8062">
                  <c:v>8.0620000000000118</c:v>
                </c:pt>
                <c:pt idx="8063">
                  <c:v>8.063000000000045</c:v>
                </c:pt>
                <c:pt idx="8064">
                  <c:v>8.0640000000000214</c:v>
                </c:pt>
                <c:pt idx="8065">
                  <c:v>8.0649999999999977</c:v>
                </c:pt>
                <c:pt idx="8066">
                  <c:v>8.0660000000000309</c:v>
                </c:pt>
                <c:pt idx="8067">
                  <c:v>8.0670000000000073</c:v>
                </c:pt>
                <c:pt idx="8068">
                  <c:v>8.0680000000000405</c:v>
                </c:pt>
                <c:pt idx="8069">
                  <c:v>8.0690000000000168</c:v>
                </c:pt>
                <c:pt idx="8070">
                  <c:v>8.0699999999999932</c:v>
                </c:pt>
                <c:pt idx="8071">
                  <c:v>8.0710000000000264</c:v>
                </c:pt>
                <c:pt idx="8072">
                  <c:v>8.0720000000000027</c:v>
                </c:pt>
                <c:pt idx="8073">
                  <c:v>8.0730000000000359</c:v>
                </c:pt>
                <c:pt idx="8074">
                  <c:v>8.0740000000000123</c:v>
                </c:pt>
                <c:pt idx="8075">
                  <c:v>8.0750000000000455</c:v>
                </c:pt>
                <c:pt idx="8076">
                  <c:v>8.0760000000000218</c:v>
                </c:pt>
                <c:pt idx="8077">
                  <c:v>8.0769999999999982</c:v>
                </c:pt>
                <c:pt idx="8078">
                  <c:v>8.0780000000000314</c:v>
                </c:pt>
                <c:pt idx="8079">
                  <c:v>8.0790000000000077</c:v>
                </c:pt>
                <c:pt idx="8080">
                  <c:v>8.0800000000000409</c:v>
                </c:pt>
                <c:pt idx="8081">
                  <c:v>8.0810000000000173</c:v>
                </c:pt>
                <c:pt idx="8082">
                  <c:v>8.0819999999999936</c:v>
                </c:pt>
                <c:pt idx="8083">
                  <c:v>8.0830000000000268</c:v>
                </c:pt>
                <c:pt idx="8084">
                  <c:v>8.0840000000000032</c:v>
                </c:pt>
                <c:pt idx="8085">
                  <c:v>8.0850000000000364</c:v>
                </c:pt>
                <c:pt idx="8086">
                  <c:v>8.0860000000000127</c:v>
                </c:pt>
                <c:pt idx="8087">
                  <c:v>8.0870000000000459</c:v>
                </c:pt>
                <c:pt idx="8088">
                  <c:v>8.0880000000000223</c:v>
                </c:pt>
                <c:pt idx="8089">
                  <c:v>8.0889999999999986</c:v>
                </c:pt>
                <c:pt idx="8090">
                  <c:v>8.0900000000000318</c:v>
                </c:pt>
                <c:pt idx="8091">
                  <c:v>8.0910000000000082</c:v>
                </c:pt>
                <c:pt idx="8092">
                  <c:v>8.0920000000000414</c:v>
                </c:pt>
                <c:pt idx="8093">
                  <c:v>8.0930000000000177</c:v>
                </c:pt>
                <c:pt idx="8094">
                  <c:v>8.0939999999999941</c:v>
                </c:pt>
                <c:pt idx="8095">
                  <c:v>8.0950000000000273</c:v>
                </c:pt>
                <c:pt idx="8096">
                  <c:v>8.0960000000000036</c:v>
                </c:pt>
                <c:pt idx="8097">
                  <c:v>8.0970000000000368</c:v>
                </c:pt>
                <c:pt idx="8098">
                  <c:v>8.0980000000000132</c:v>
                </c:pt>
                <c:pt idx="8099">
                  <c:v>8.0990000000000464</c:v>
                </c:pt>
                <c:pt idx="8100">
                  <c:v>8.1000000000000227</c:v>
                </c:pt>
                <c:pt idx="8101">
                  <c:v>8.1009999999999991</c:v>
                </c:pt>
                <c:pt idx="8102">
                  <c:v>8.1020000000000323</c:v>
                </c:pt>
                <c:pt idx="8103">
                  <c:v>8.1030000000000086</c:v>
                </c:pt>
                <c:pt idx="8104">
                  <c:v>8.1040000000000418</c:v>
                </c:pt>
                <c:pt idx="8105">
                  <c:v>8.1050000000000182</c:v>
                </c:pt>
                <c:pt idx="8106">
                  <c:v>8.1059999999999945</c:v>
                </c:pt>
                <c:pt idx="8107">
                  <c:v>8.1070000000000277</c:v>
                </c:pt>
                <c:pt idx="8108">
                  <c:v>8.1080000000000041</c:v>
                </c:pt>
                <c:pt idx="8109">
                  <c:v>8.1090000000000373</c:v>
                </c:pt>
                <c:pt idx="8110">
                  <c:v>8.1100000000000136</c:v>
                </c:pt>
                <c:pt idx="8111">
                  <c:v>8.11099999999999</c:v>
                </c:pt>
                <c:pt idx="8112">
                  <c:v>8.1120000000000232</c:v>
                </c:pt>
                <c:pt idx="8113">
                  <c:v>8.1129999999999995</c:v>
                </c:pt>
                <c:pt idx="8114">
                  <c:v>8.1140000000000327</c:v>
                </c:pt>
                <c:pt idx="8115">
                  <c:v>8.1150000000000091</c:v>
                </c:pt>
                <c:pt idx="8116">
                  <c:v>8.1160000000000423</c:v>
                </c:pt>
                <c:pt idx="8117">
                  <c:v>8.1170000000000186</c:v>
                </c:pt>
                <c:pt idx="8118">
                  <c:v>8.117999999999995</c:v>
                </c:pt>
                <c:pt idx="8119">
                  <c:v>8.1190000000000282</c:v>
                </c:pt>
                <c:pt idx="8120">
                  <c:v>8.1200000000000045</c:v>
                </c:pt>
                <c:pt idx="8121">
                  <c:v>8.1210000000000377</c:v>
                </c:pt>
                <c:pt idx="8122">
                  <c:v>8.1220000000000141</c:v>
                </c:pt>
                <c:pt idx="8123">
                  <c:v>8.1229999999999905</c:v>
                </c:pt>
                <c:pt idx="8124">
                  <c:v>8.1240000000000236</c:v>
                </c:pt>
                <c:pt idx="8125">
                  <c:v>8.125</c:v>
                </c:pt>
                <c:pt idx="8126">
                  <c:v>8.1260000000000332</c:v>
                </c:pt>
                <c:pt idx="8127">
                  <c:v>8.1270000000000095</c:v>
                </c:pt>
                <c:pt idx="8128">
                  <c:v>8.1280000000000427</c:v>
                </c:pt>
                <c:pt idx="8129">
                  <c:v>8.1290000000000191</c:v>
                </c:pt>
                <c:pt idx="8130">
                  <c:v>8.1299999999999955</c:v>
                </c:pt>
                <c:pt idx="8131">
                  <c:v>8.1310000000000286</c:v>
                </c:pt>
                <c:pt idx="8132">
                  <c:v>8.132000000000005</c:v>
                </c:pt>
                <c:pt idx="8133">
                  <c:v>8.1330000000000382</c:v>
                </c:pt>
                <c:pt idx="8134">
                  <c:v>8.1340000000000146</c:v>
                </c:pt>
                <c:pt idx="8135">
                  <c:v>8.1349999999999909</c:v>
                </c:pt>
                <c:pt idx="8136">
                  <c:v>8.1360000000000241</c:v>
                </c:pt>
                <c:pt idx="8137">
                  <c:v>8.1370000000000005</c:v>
                </c:pt>
                <c:pt idx="8138">
                  <c:v>8.1380000000000337</c:v>
                </c:pt>
                <c:pt idx="8139">
                  <c:v>8.13900000000001</c:v>
                </c:pt>
                <c:pt idx="8140">
                  <c:v>8.1400000000000432</c:v>
                </c:pt>
                <c:pt idx="8141">
                  <c:v>8.1410000000000196</c:v>
                </c:pt>
                <c:pt idx="8142">
                  <c:v>8.1419999999999959</c:v>
                </c:pt>
                <c:pt idx="8143">
                  <c:v>8.1430000000000291</c:v>
                </c:pt>
                <c:pt idx="8144">
                  <c:v>8.1440000000000055</c:v>
                </c:pt>
                <c:pt idx="8145">
                  <c:v>8.1450000000000387</c:v>
                </c:pt>
                <c:pt idx="8146">
                  <c:v>8.146000000000015</c:v>
                </c:pt>
                <c:pt idx="8147">
                  <c:v>8.1469999999999914</c:v>
                </c:pt>
                <c:pt idx="8148">
                  <c:v>8.1480000000000246</c:v>
                </c:pt>
                <c:pt idx="8149">
                  <c:v>8.1490000000000009</c:v>
                </c:pt>
                <c:pt idx="8150">
                  <c:v>8.1500000000000341</c:v>
                </c:pt>
                <c:pt idx="8151">
                  <c:v>8.1510000000000105</c:v>
                </c:pt>
                <c:pt idx="8152">
                  <c:v>8.1520000000000437</c:v>
                </c:pt>
                <c:pt idx="8153">
                  <c:v>8.15300000000002</c:v>
                </c:pt>
                <c:pt idx="8154">
                  <c:v>8.1539999999999964</c:v>
                </c:pt>
                <c:pt idx="8155">
                  <c:v>8.1550000000000296</c:v>
                </c:pt>
                <c:pt idx="8156">
                  <c:v>8.1560000000000059</c:v>
                </c:pt>
                <c:pt idx="8157">
                  <c:v>8.1570000000000391</c:v>
                </c:pt>
                <c:pt idx="8158">
                  <c:v>8.1580000000000155</c:v>
                </c:pt>
                <c:pt idx="8159">
                  <c:v>8.1589999999999918</c:v>
                </c:pt>
                <c:pt idx="8160">
                  <c:v>8.160000000000025</c:v>
                </c:pt>
                <c:pt idx="8161">
                  <c:v>8.1610000000000014</c:v>
                </c:pt>
                <c:pt idx="8162">
                  <c:v>8.1620000000000346</c:v>
                </c:pt>
                <c:pt idx="8163">
                  <c:v>8.1630000000000109</c:v>
                </c:pt>
                <c:pt idx="8164">
                  <c:v>8.1640000000000441</c:v>
                </c:pt>
                <c:pt idx="8165">
                  <c:v>8.1650000000000205</c:v>
                </c:pt>
                <c:pt idx="8166">
                  <c:v>8.1659999999999968</c:v>
                </c:pt>
                <c:pt idx="8167">
                  <c:v>8.16700000000003</c:v>
                </c:pt>
                <c:pt idx="8168">
                  <c:v>8.1680000000000064</c:v>
                </c:pt>
                <c:pt idx="8169">
                  <c:v>8.1690000000000396</c:v>
                </c:pt>
                <c:pt idx="8170">
                  <c:v>8.1700000000000159</c:v>
                </c:pt>
                <c:pt idx="8171">
                  <c:v>8.1709999999999923</c:v>
                </c:pt>
                <c:pt idx="8172">
                  <c:v>8.1720000000000255</c:v>
                </c:pt>
                <c:pt idx="8173">
                  <c:v>8.1730000000000018</c:v>
                </c:pt>
                <c:pt idx="8174">
                  <c:v>8.174000000000035</c:v>
                </c:pt>
                <c:pt idx="8175">
                  <c:v>8.1750000000000114</c:v>
                </c:pt>
                <c:pt idx="8176">
                  <c:v>8.1760000000000446</c:v>
                </c:pt>
                <c:pt idx="8177">
                  <c:v>8.1770000000000209</c:v>
                </c:pt>
                <c:pt idx="8178">
                  <c:v>8.1779999999999973</c:v>
                </c:pt>
                <c:pt idx="8179">
                  <c:v>8.1790000000000305</c:v>
                </c:pt>
                <c:pt idx="8180">
                  <c:v>8.1800000000000068</c:v>
                </c:pt>
                <c:pt idx="8181">
                  <c:v>8.18100000000004</c:v>
                </c:pt>
                <c:pt idx="8182">
                  <c:v>8.1820000000000164</c:v>
                </c:pt>
                <c:pt idx="8183">
                  <c:v>8.1829999999999927</c:v>
                </c:pt>
                <c:pt idx="8184">
                  <c:v>8.1840000000000259</c:v>
                </c:pt>
                <c:pt idx="8185">
                  <c:v>8.1850000000000023</c:v>
                </c:pt>
                <c:pt idx="8186">
                  <c:v>8.1860000000000355</c:v>
                </c:pt>
                <c:pt idx="8187">
                  <c:v>8.1870000000000118</c:v>
                </c:pt>
                <c:pt idx="8188">
                  <c:v>8.188000000000045</c:v>
                </c:pt>
                <c:pt idx="8189">
                  <c:v>8.1890000000000214</c:v>
                </c:pt>
                <c:pt idx="8190">
                  <c:v>8.1899999999999977</c:v>
                </c:pt>
                <c:pt idx="8191">
                  <c:v>8.1910000000000309</c:v>
                </c:pt>
                <c:pt idx="8192">
                  <c:v>8.1920000000000073</c:v>
                </c:pt>
                <c:pt idx="8193">
                  <c:v>8.1930000000000405</c:v>
                </c:pt>
                <c:pt idx="8194">
                  <c:v>8.1940000000000168</c:v>
                </c:pt>
                <c:pt idx="8195">
                  <c:v>8.1949999999999932</c:v>
                </c:pt>
                <c:pt idx="8196">
                  <c:v>8.1960000000000264</c:v>
                </c:pt>
                <c:pt idx="8197">
                  <c:v>8.1970000000000027</c:v>
                </c:pt>
                <c:pt idx="8198">
                  <c:v>8.1980000000000359</c:v>
                </c:pt>
                <c:pt idx="8199">
                  <c:v>8.1990000000000123</c:v>
                </c:pt>
                <c:pt idx="8200">
                  <c:v>8.2000000000000455</c:v>
                </c:pt>
                <c:pt idx="8201">
                  <c:v>8.2010000000000218</c:v>
                </c:pt>
                <c:pt idx="8202">
                  <c:v>8.2019999999999982</c:v>
                </c:pt>
                <c:pt idx="8203">
                  <c:v>8.2030000000000314</c:v>
                </c:pt>
                <c:pt idx="8204">
                  <c:v>8.2040000000000077</c:v>
                </c:pt>
                <c:pt idx="8205">
                  <c:v>8.2050000000000409</c:v>
                </c:pt>
                <c:pt idx="8206">
                  <c:v>8.2060000000000173</c:v>
                </c:pt>
                <c:pt idx="8207">
                  <c:v>8.2069999999999936</c:v>
                </c:pt>
                <c:pt idx="8208">
                  <c:v>8.2080000000000268</c:v>
                </c:pt>
                <c:pt idx="8209">
                  <c:v>8.2090000000000032</c:v>
                </c:pt>
                <c:pt idx="8210">
                  <c:v>8.2100000000000364</c:v>
                </c:pt>
                <c:pt idx="8211">
                  <c:v>8.2110000000000127</c:v>
                </c:pt>
                <c:pt idx="8212">
                  <c:v>8.2120000000000459</c:v>
                </c:pt>
                <c:pt idx="8213">
                  <c:v>8.2130000000000223</c:v>
                </c:pt>
                <c:pt idx="8214">
                  <c:v>8.2139999999999986</c:v>
                </c:pt>
                <c:pt idx="8215">
                  <c:v>8.2150000000000318</c:v>
                </c:pt>
                <c:pt idx="8216">
                  <c:v>8.2160000000000082</c:v>
                </c:pt>
                <c:pt idx="8217">
                  <c:v>8.2170000000000414</c:v>
                </c:pt>
                <c:pt idx="8218">
                  <c:v>8.2180000000000177</c:v>
                </c:pt>
                <c:pt idx="8219">
                  <c:v>8.2189999999999941</c:v>
                </c:pt>
                <c:pt idx="8220">
                  <c:v>8.2200000000000273</c:v>
                </c:pt>
                <c:pt idx="8221">
                  <c:v>8.2210000000000036</c:v>
                </c:pt>
                <c:pt idx="8222">
                  <c:v>8.2220000000000368</c:v>
                </c:pt>
                <c:pt idx="8223">
                  <c:v>8.2230000000000132</c:v>
                </c:pt>
                <c:pt idx="8224">
                  <c:v>8.2240000000000464</c:v>
                </c:pt>
                <c:pt idx="8225">
                  <c:v>8.2250000000000227</c:v>
                </c:pt>
                <c:pt idx="8226">
                  <c:v>8.2259999999999991</c:v>
                </c:pt>
                <c:pt idx="8227">
                  <c:v>8.2270000000000323</c:v>
                </c:pt>
                <c:pt idx="8228">
                  <c:v>8.2280000000000086</c:v>
                </c:pt>
                <c:pt idx="8229">
                  <c:v>8.2290000000000418</c:v>
                </c:pt>
                <c:pt idx="8230">
                  <c:v>8.2300000000000182</c:v>
                </c:pt>
                <c:pt idx="8231">
                  <c:v>8.2309999999999945</c:v>
                </c:pt>
                <c:pt idx="8232">
                  <c:v>8.2320000000000277</c:v>
                </c:pt>
                <c:pt idx="8233">
                  <c:v>8.2330000000000041</c:v>
                </c:pt>
                <c:pt idx="8234">
                  <c:v>8.2340000000000373</c:v>
                </c:pt>
                <c:pt idx="8235">
                  <c:v>8.2350000000000136</c:v>
                </c:pt>
                <c:pt idx="8236">
                  <c:v>8.23599999999999</c:v>
                </c:pt>
                <c:pt idx="8237">
                  <c:v>8.2370000000000232</c:v>
                </c:pt>
                <c:pt idx="8238">
                  <c:v>8.2379999999999995</c:v>
                </c:pt>
                <c:pt idx="8239">
                  <c:v>8.2390000000000327</c:v>
                </c:pt>
                <c:pt idx="8240">
                  <c:v>8.2400000000000091</c:v>
                </c:pt>
                <c:pt idx="8241">
                  <c:v>8.2410000000000423</c:v>
                </c:pt>
                <c:pt idx="8242">
                  <c:v>8.2420000000000186</c:v>
                </c:pt>
                <c:pt idx="8243">
                  <c:v>8.242999999999995</c:v>
                </c:pt>
                <c:pt idx="8244">
                  <c:v>8.2440000000000282</c:v>
                </c:pt>
                <c:pt idx="8245">
                  <c:v>8.2450000000000045</c:v>
                </c:pt>
                <c:pt idx="8246">
                  <c:v>8.2460000000000377</c:v>
                </c:pt>
                <c:pt idx="8247">
                  <c:v>8.2470000000000141</c:v>
                </c:pt>
                <c:pt idx="8248">
                  <c:v>8.2479999999999905</c:v>
                </c:pt>
                <c:pt idx="8249">
                  <c:v>8.2490000000000236</c:v>
                </c:pt>
                <c:pt idx="8250">
                  <c:v>8.25</c:v>
                </c:pt>
                <c:pt idx="8251">
                  <c:v>8.2510000000000332</c:v>
                </c:pt>
                <c:pt idx="8252">
                  <c:v>8.2520000000000095</c:v>
                </c:pt>
                <c:pt idx="8253">
                  <c:v>8.2530000000000427</c:v>
                </c:pt>
                <c:pt idx="8254">
                  <c:v>8.2540000000000191</c:v>
                </c:pt>
                <c:pt idx="8255">
                  <c:v>8.2549999999999955</c:v>
                </c:pt>
                <c:pt idx="8256">
                  <c:v>8.2560000000000286</c:v>
                </c:pt>
                <c:pt idx="8257">
                  <c:v>8.257000000000005</c:v>
                </c:pt>
                <c:pt idx="8258">
                  <c:v>8.2580000000000382</c:v>
                </c:pt>
                <c:pt idx="8259">
                  <c:v>8.2590000000000146</c:v>
                </c:pt>
                <c:pt idx="8260">
                  <c:v>8.2599999999999909</c:v>
                </c:pt>
                <c:pt idx="8261">
                  <c:v>8.2610000000000241</c:v>
                </c:pt>
                <c:pt idx="8262">
                  <c:v>8.2620000000000005</c:v>
                </c:pt>
                <c:pt idx="8263">
                  <c:v>8.2630000000000337</c:v>
                </c:pt>
                <c:pt idx="8264">
                  <c:v>8.26400000000001</c:v>
                </c:pt>
                <c:pt idx="8265">
                  <c:v>8.2650000000000432</c:v>
                </c:pt>
                <c:pt idx="8266">
                  <c:v>8.2660000000000196</c:v>
                </c:pt>
                <c:pt idx="8267">
                  <c:v>8.2669999999999959</c:v>
                </c:pt>
                <c:pt idx="8268">
                  <c:v>8.2680000000000291</c:v>
                </c:pt>
                <c:pt idx="8269">
                  <c:v>8.2690000000000055</c:v>
                </c:pt>
                <c:pt idx="8270">
                  <c:v>8.2700000000000387</c:v>
                </c:pt>
                <c:pt idx="8271">
                  <c:v>8.271000000000015</c:v>
                </c:pt>
                <c:pt idx="8272">
                  <c:v>8.2719999999999914</c:v>
                </c:pt>
                <c:pt idx="8273">
                  <c:v>8.2730000000000246</c:v>
                </c:pt>
                <c:pt idx="8274">
                  <c:v>8.2740000000000009</c:v>
                </c:pt>
                <c:pt idx="8275">
                  <c:v>8.2750000000000341</c:v>
                </c:pt>
                <c:pt idx="8276">
                  <c:v>8.2760000000000105</c:v>
                </c:pt>
                <c:pt idx="8277">
                  <c:v>8.2770000000000437</c:v>
                </c:pt>
                <c:pt idx="8278">
                  <c:v>8.27800000000002</c:v>
                </c:pt>
                <c:pt idx="8279">
                  <c:v>8.2789999999999964</c:v>
                </c:pt>
                <c:pt idx="8280">
                  <c:v>8.2800000000000296</c:v>
                </c:pt>
                <c:pt idx="8281">
                  <c:v>8.2810000000000059</c:v>
                </c:pt>
                <c:pt idx="8282">
                  <c:v>8.2820000000000391</c:v>
                </c:pt>
                <c:pt idx="8283">
                  <c:v>8.2830000000000155</c:v>
                </c:pt>
                <c:pt idx="8284">
                  <c:v>8.2839999999999918</c:v>
                </c:pt>
                <c:pt idx="8285">
                  <c:v>8.285000000000025</c:v>
                </c:pt>
                <c:pt idx="8286">
                  <c:v>8.2860000000000014</c:v>
                </c:pt>
                <c:pt idx="8287">
                  <c:v>8.2870000000000346</c:v>
                </c:pt>
                <c:pt idx="8288">
                  <c:v>8.2880000000000109</c:v>
                </c:pt>
                <c:pt idx="8289">
                  <c:v>8.2890000000000441</c:v>
                </c:pt>
                <c:pt idx="8290">
                  <c:v>8.2900000000000205</c:v>
                </c:pt>
                <c:pt idx="8291">
                  <c:v>8.2909999999999968</c:v>
                </c:pt>
                <c:pt idx="8292">
                  <c:v>8.29200000000003</c:v>
                </c:pt>
                <c:pt idx="8293">
                  <c:v>8.2930000000000064</c:v>
                </c:pt>
                <c:pt idx="8294">
                  <c:v>8.2940000000000396</c:v>
                </c:pt>
                <c:pt idx="8295">
                  <c:v>8.2950000000000159</c:v>
                </c:pt>
                <c:pt idx="8296">
                  <c:v>8.2959999999999923</c:v>
                </c:pt>
                <c:pt idx="8297">
                  <c:v>8.2970000000000255</c:v>
                </c:pt>
                <c:pt idx="8298">
                  <c:v>8.2980000000000018</c:v>
                </c:pt>
                <c:pt idx="8299">
                  <c:v>8.299000000000035</c:v>
                </c:pt>
                <c:pt idx="8300">
                  <c:v>8.3000000000000114</c:v>
                </c:pt>
                <c:pt idx="8301">
                  <c:v>8.3010000000000446</c:v>
                </c:pt>
                <c:pt idx="8302">
                  <c:v>8.3020000000000209</c:v>
                </c:pt>
                <c:pt idx="8303">
                  <c:v>8.3029999999999973</c:v>
                </c:pt>
                <c:pt idx="8304">
                  <c:v>8.3040000000000305</c:v>
                </c:pt>
                <c:pt idx="8305">
                  <c:v>8.3050000000000068</c:v>
                </c:pt>
                <c:pt idx="8306">
                  <c:v>8.30600000000004</c:v>
                </c:pt>
                <c:pt idx="8307">
                  <c:v>8.3070000000000164</c:v>
                </c:pt>
                <c:pt idx="8308">
                  <c:v>8.3079999999999927</c:v>
                </c:pt>
                <c:pt idx="8309">
                  <c:v>8.3090000000000259</c:v>
                </c:pt>
                <c:pt idx="8310">
                  <c:v>8.3100000000000023</c:v>
                </c:pt>
                <c:pt idx="8311">
                  <c:v>8.3110000000000355</c:v>
                </c:pt>
                <c:pt idx="8312">
                  <c:v>8.3120000000000118</c:v>
                </c:pt>
                <c:pt idx="8313">
                  <c:v>8.313000000000045</c:v>
                </c:pt>
                <c:pt idx="8314">
                  <c:v>8.3140000000000214</c:v>
                </c:pt>
                <c:pt idx="8315">
                  <c:v>8.3149999999999977</c:v>
                </c:pt>
                <c:pt idx="8316">
                  <c:v>8.3160000000000309</c:v>
                </c:pt>
                <c:pt idx="8317">
                  <c:v>8.3170000000000073</c:v>
                </c:pt>
                <c:pt idx="8318">
                  <c:v>8.3180000000000405</c:v>
                </c:pt>
                <c:pt idx="8319">
                  <c:v>8.3190000000000168</c:v>
                </c:pt>
                <c:pt idx="8320">
                  <c:v>8.3199999999999932</c:v>
                </c:pt>
                <c:pt idx="8321">
                  <c:v>8.3210000000000264</c:v>
                </c:pt>
                <c:pt idx="8322">
                  <c:v>8.3220000000000027</c:v>
                </c:pt>
                <c:pt idx="8323">
                  <c:v>8.3230000000000359</c:v>
                </c:pt>
                <c:pt idx="8324">
                  <c:v>8.3240000000000123</c:v>
                </c:pt>
                <c:pt idx="8325">
                  <c:v>8.3250000000000455</c:v>
                </c:pt>
                <c:pt idx="8326">
                  <c:v>8.3260000000000218</c:v>
                </c:pt>
                <c:pt idx="8327">
                  <c:v>8.3269999999999982</c:v>
                </c:pt>
                <c:pt idx="8328">
                  <c:v>8.3280000000000314</c:v>
                </c:pt>
                <c:pt idx="8329">
                  <c:v>8.3290000000000077</c:v>
                </c:pt>
                <c:pt idx="8330">
                  <c:v>8.3300000000000409</c:v>
                </c:pt>
                <c:pt idx="8331">
                  <c:v>8.3310000000000173</c:v>
                </c:pt>
                <c:pt idx="8332">
                  <c:v>8.3319999999999936</c:v>
                </c:pt>
                <c:pt idx="8333">
                  <c:v>8.3330000000000268</c:v>
                </c:pt>
                <c:pt idx="8334">
                  <c:v>8.3340000000000032</c:v>
                </c:pt>
                <c:pt idx="8335">
                  <c:v>8.3350000000000364</c:v>
                </c:pt>
                <c:pt idx="8336">
                  <c:v>8.3360000000000127</c:v>
                </c:pt>
                <c:pt idx="8337">
                  <c:v>8.3370000000000459</c:v>
                </c:pt>
                <c:pt idx="8338">
                  <c:v>8.3380000000000223</c:v>
                </c:pt>
                <c:pt idx="8339">
                  <c:v>8.3389999999999986</c:v>
                </c:pt>
                <c:pt idx="8340">
                  <c:v>8.3400000000000318</c:v>
                </c:pt>
                <c:pt idx="8341">
                  <c:v>8.3410000000000082</c:v>
                </c:pt>
                <c:pt idx="8342">
                  <c:v>8.3420000000000414</c:v>
                </c:pt>
                <c:pt idx="8343">
                  <c:v>8.3430000000000177</c:v>
                </c:pt>
                <c:pt idx="8344">
                  <c:v>8.3439999999999941</c:v>
                </c:pt>
                <c:pt idx="8345">
                  <c:v>8.3450000000000273</c:v>
                </c:pt>
                <c:pt idx="8346">
                  <c:v>8.3460000000000036</c:v>
                </c:pt>
                <c:pt idx="8347">
                  <c:v>8.3470000000000368</c:v>
                </c:pt>
                <c:pt idx="8348">
                  <c:v>8.3480000000000132</c:v>
                </c:pt>
                <c:pt idx="8349">
                  <c:v>8.3490000000000464</c:v>
                </c:pt>
                <c:pt idx="8350">
                  <c:v>8.3500000000000227</c:v>
                </c:pt>
                <c:pt idx="8351">
                  <c:v>8.3509999999999991</c:v>
                </c:pt>
                <c:pt idx="8352">
                  <c:v>8.3520000000000323</c:v>
                </c:pt>
                <c:pt idx="8353">
                  <c:v>8.3530000000000086</c:v>
                </c:pt>
                <c:pt idx="8354">
                  <c:v>8.3540000000000418</c:v>
                </c:pt>
                <c:pt idx="8355">
                  <c:v>8.3550000000000182</c:v>
                </c:pt>
                <c:pt idx="8356">
                  <c:v>8.3559999999999945</c:v>
                </c:pt>
                <c:pt idx="8357">
                  <c:v>8.3570000000000277</c:v>
                </c:pt>
                <c:pt idx="8358">
                  <c:v>8.3580000000000041</c:v>
                </c:pt>
                <c:pt idx="8359">
                  <c:v>8.3590000000000373</c:v>
                </c:pt>
                <c:pt idx="8360">
                  <c:v>8.3600000000000136</c:v>
                </c:pt>
                <c:pt idx="8361">
                  <c:v>8.36099999999999</c:v>
                </c:pt>
                <c:pt idx="8362">
                  <c:v>8.3620000000000232</c:v>
                </c:pt>
                <c:pt idx="8363">
                  <c:v>8.3629999999999995</c:v>
                </c:pt>
                <c:pt idx="8364">
                  <c:v>8.3640000000000327</c:v>
                </c:pt>
                <c:pt idx="8365">
                  <c:v>8.3650000000000091</c:v>
                </c:pt>
                <c:pt idx="8366">
                  <c:v>8.3660000000000423</c:v>
                </c:pt>
                <c:pt idx="8367">
                  <c:v>8.3670000000000186</c:v>
                </c:pt>
                <c:pt idx="8368">
                  <c:v>8.367999999999995</c:v>
                </c:pt>
                <c:pt idx="8369">
                  <c:v>8.3690000000000282</c:v>
                </c:pt>
                <c:pt idx="8370">
                  <c:v>8.3700000000000045</c:v>
                </c:pt>
                <c:pt idx="8371">
                  <c:v>8.3710000000000377</c:v>
                </c:pt>
                <c:pt idx="8372">
                  <c:v>8.3720000000000141</c:v>
                </c:pt>
                <c:pt idx="8373">
                  <c:v>8.3729999999999905</c:v>
                </c:pt>
                <c:pt idx="8374">
                  <c:v>8.3740000000000236</c:v>
                </c:pt>
                <c:pt idx="8375">
                  <c:v>8.375</c:v>
                </c:pt>
                <c:pt idx="8376">
                  <c:v>8.3760000000000332</c:v>
                </c:pt>
                <c:pt idx="8377">
                  <c:v>8.3770000000000095</c:v>
                </c:pt>
                <c:pt idx="8378">
                  <c:v>8.3780000000000427</c:v>
                </c:pt>
                <c:pt idx="8379">
                  <c:v>8.3790000000000191</c:v>
                </c:pt>
                <c:pt idx="8380">
                  <c:v>8.3799999999999955</c:v>
                </c:pt>
                <c:pt idx="8381">
                  <c:v>8.3810000000000286</c:v>
                </c:pt>
                <c:pt idx="8382">
                  <c:v>8.382000000000005</c:v>
                </c:pt>
                <c:pt idx="8383">
                  <c:v>8.3830000000000382</c:v>
                </c:pt>
                <c:pt idx="8384">
                  <c:v>8.3840000000000146</c:v>
                </c:pt>
                <c:pt idx="8385">
                  <c:v>8.3849999999999909</c:v>
                </c:pt>
                <c:pt idx="8386">
                  <c:v>8.3860000000000241</c:v>
                </c:pt>
                <c:pt idx="8387">
                  <c:v>8.3870000000000005</c:v>
                </c:pt>
                <c:pt idx="8388">
                  <c:v>8.3880000000000337</c:v>
                </c:pt>
                <c:pt idx="8389">
                  <c:v>8.38900000000001</c:v>
                </c:pt>
                <c:pt idx="8390">
                  <c:v>8.3900000000000432</c:v>
                </c:pt>
                <c:pt idx="8391">
                  <c:v>8.3910000000000196</c:v>
                </c:pt>
                <c:pt idx="8392">
                  <c:v>8.3919999999999959</c:v>
                </c:pt>
                <c:pt idx="8393">
                  <c:v>8.3930000000000291</c:v>
                </c:pt>
                <c:pt idx="8394">
                  <c:v>8.3940000000000055</c:v>
                </c:pt>
                <c:pt idx="8395">
                  <c:v>8.3950000000000387</c:v>
                </c:pt>
                <c:pt idx="8396">
                  <c:v>8.396000000000015</c:v>
                </c:pt>
                <c:pt idx="8397">
                  <c:v>8.3969999999999914</c:v>
                </c:pt>
                <c:pt idx="8398">
                  <c:v>8.3980000000000246</c:v>
                </c:pt>
                <c:pt idx="8399">
                  <c:v>8.3990000000000009</c:v>
                </c:pt>
                <c:pt idx="8400">
                  <c:v>8.4000000000000341</c:v>
                </c:pt>
                <c:pt idx="8401">
                  <c:v>8.4010000000000105</c:v>
                </c:pt>
                <c:pt idx="8402">
                  <c:v>8.4020000000000437</c:v>
                </c:pt>
                <c:pt idx="8403">
                  <c:v>8.40300000000002</c:v>
                </c:pt>
                <c:pt idx="8404">
                  <c:v>8.4039999999999964</c:v>
                </c:pt>
                <c:pt idx="8405">
                  <c:v>8.4050000000000296</c:v>
                </c:pt>
                <c:pt idx="8406">
                  <c:v>8.4060000000000059</c:v>
                </c:pt>
                <c:pt idx="8407">
                  <c:v>8.4070000000000391</c:v>
                </c:pt>
                <c:pt idx="8408">
                  <c:v>8.4080000000000155</c:v>
                </c:pt>
                <c:pt idx="8409">
                  <c:v>8.4089999999999918</c:v>
                </c:pt>
                <c:pt idx="8410">
                  <c:v>8.410000000000025</c:v>
                </c:pt>
                <c:pt idx="8411">
                  <c:v>8.4110000000000014</c:v>
                </c:pt>
                <c:pt idx="8412">
                  <c:v>8.4120000000000346</c:v>
                </c:pt>
                <c:pt idx="8413">
                  <c:v>8.4130000000000109</c:v>
                </c:pt>
                <c:pt idx="8414">
                  <c:v>8.4140000000000441</c:v>
                </c:pt>
                <c:pt idx="8415">
                  <c:v>8.4150000000000205</c:v>
                </c:pt>
                <c:pt idx="8416">
                  <c:v>8.4159999999999968</c:v>
                </c:pt>
                <c:pt idx="8417">
                  <c:v>8.41700000000003</c:v>
                </c:pt>
                <c:pt idx="8418">
                  <c:v>8.4180000000000064</c:v>
                </c:pt>
                <c:pt idx="8419">
                  <c:v>8.4190000000000396</c:v>
                </c:pt>
                <c:pt idx="8420">
                  <c:v>8.4200000000000159</c:v>
                </c:pt>
                <c:pt idx="8421">
                  <c:v>8.4209999999999923</c:v>
                </c:pt>
                <c:pt idx="8422">
                  <c:v>8.4220000000000255</c:v>
                </c:pt>
                <c:pt idx="8423">
                  <c:v>8.4230000000000018</c:v>
                </c:pt>
                <c:pt idx="8424">
                  <c:v>8.424000000000035</c:v>
                </c:pt>
                <c:pt idx="8425">
                  <c:v>8.4250000000000114</c:v>
                </c:pt>
                <c:pt idx="8426">
                  <c:v>8.4260000000000446</c:v>
                </c:pt>
                <c:pt idx="8427">
                  <c:v>8.4270000000000209</c:v>
                </c:pt>
                <c:pt idx="8428">
                  <c:v>8.4279999999999973</c:v>
                </c:pt>
                <c:pt idx="8429">
                  <c:v>8.4290000000000305</c:v>
                </c:pt>
                <c:pt idx="8430">
                  <c:v>8.4300000000000068</c:v>
                </c:pt>
                <c:pt idx="8431">
                  <c:v>8.43100000000004</c:v>
                </c:pt>
                <c:pt idx="8432">
                  <c:v>8.4320000000000164</c:v>
                </c:pt>
                <c:pt idx="8433">
                  <c:v>8.4329999999999927</c:v>
                </c:pt>
                <c:pt idx="8434">
                  <c:v>8.4340000000000259</c:v>
                </c:pt>
                <c:pt idx="8435">
                  <c:v>8.4350000000000023</c:v>
                </c:pt>
                <c:pt idx="8436">
                  <c:v>8.4360000000000355</c:v>
                </c:pt>
                <c:pt idx="8437">
                  <c:v>8.4370000000000118</c:v>
                </c:pt>
                <c:pt idx="8438">
                  <c:v>8.438000000000045</c:v>
                </c:pt>
                <c:pt idx="8439">
                  <c:v>8.4390000000000214</c:v>
                </c:pt>
                <c:pt idx="8440">
                  <c:v>8.4399999999999977</c:v>
                </c:pt>
                <c:pt idx="8441">
                  <c:v>8.4410000000000309</c:v>
                </c:pt>
                <c:pt idx="8442">
                  <c:v>8.4420000000000073</c:v>
                </c:pt>
                <c:pt idx="8443">
                  <c:v>8.4430000000000405</c:v>
                </c:pt>
                <c:pt idx="8444">
                  <c:v>8.4440000000000168</c:v>
                </c:pt>
                <c:pt idx="8445">
                  <c:v>8.4449999999999932</c:v>
                </c:pt>
                <c:pt idx="8446">
                  <c:v>8.4460000000000264</c:v>
                </c:pt>
                <c:pt idx="8447">
                  <c:v>8.4470000000000027</c:v>
                </c:pt>
                <c:pt idx="8448">
                  <c:v>8.4480000000000359</c:v>
                </c:pt>
                <c:pt idx="8449">
                  <c:v>8.4490000000000123</c:v>
                </c:pt>
                <c:pt idx="8450">
                  <c:v>8.4500000000000455</c:v>
                </c:pt>
                <c:pt idx="8451">
                  <c:v>8.4510000000000218</c:v>
                </c:pt>
                <c:pt idx="8452">
                  <c:v>8.4519999999999982</c:v>
                </c:pt>
                <c:pt idx="8453">
                  <c:v>8.4530000000000314</c:v>
                </c:pt>
                <c:pt idx="8454">
                  <c:v>8.4540000000000077</c:v>
                </c:pt>
                <c:pt idx="8455">
                  <c:v>8.4550000000000409</c:v>
                </c:pt>
                <c:pt idx="8456">
                  <c:v>8.4560000000000173</c:v>
                </c:pt>
                <c:pt idx="8457">
                  <c:v>8.4569999999999936</c:v>
                </c:pt>
                <c:pt idx="8458">
                  <c:v>8.4580000000000268</c:v>
                </c:pt>
                <c:pt idx="8459">
                  <c:v>8.4590000000000032</c:v>
                </c:pt>
                <c:pt idx="8460">
                  <c:v>8.4600000000000364</c:v>
                </c:pt>
                <c:pt idx="8461">
                  <c:v>8.4610000000000127</c:v>
                </c:pt>
                <c:pt idx="8462">
                  <c:v>8.4620000000000459</c:v>
                </c:pt>
                <c:pt idx="8463">
                  <c:v>8.4630000000000223</c:v>
                </c:pt>
                <c:pt idx="8464">
                  <c:v>8.4639999999999986</c:v>
                </c:pt>
                <c:pt idx="8465">
                  <c:v>8.4650000000000318</c:v>
                </c:pt>
                <c:pt idx="8466">
                  <c:v>8.4660000000000082</c:v>
                </c:pt>
                <c:pt idx="8467">
                  <c:v>8.4670000000000414</c:v>
                </c:pt>
                <c:pt idx="8468">
                  <c:v>8.4680000000000177</c:v>
                </c:pt>
                <c:pt idx="8469">
                  <c:v>8.4689999999999941</c:v>
                </c:pt>
                <c:pt idx="8470">
                  <c:v>8.4700000000000273</c:v>
                </c:pt>
                <c:pt idx="8471">
                  <c:v>8.4710000000000036</c:v>
                </c:pt>
                <c:pt idx="8472">
                  <c:v>8.4720000000000368</c:v>
                </c:pt>
                <c:pt idx="8473">
                  <c:v>8.4730000000000132</c:v>
                </c:pt>
                <c:pt idx="8474">
                  <c:v>8.4740000000000464</c:v>
                </c:pt>
                <c:pt idx="8475">
                  <c:v>8.4750000000000227</c:v>
                </c:pt>
                <c:pt idx="8476">
                  <c:v>8.4759999999999991</c:v>
                </c:pt>
                <c:pt idx="8477">
                  <c:v>8.4770000000000323</c:v>
                </c:pt>
                <c:pt idx="8478">
                  <c:v>8.4780000000000086</c:v>
                </c:pt>
                <c:pt idx="8479">
                  <c:v>8.4790000000000418</c:v>
                </c:pt>
                <c:pt idx="8480">
                  <c:v>8.4800000000000182</c:v>
                </c:pt>
                <c:pt idx="8481">
                  <c:v>8.4809999999999945</c:v>
                </c:pt>
                <c:pt idx="8482">
                  <c:v>8.4820000000000277</c:v>
                </c:pt>
                <c:pt idx="8483">
                  <c:v>8.4830000000000041</c:v>
                </c:pt>
                <c:pt idx="8484">
                  <c:v>8.4840000000000373</c:v>
                </c:pt>
                <c:pt idx="8485">
                  <c:v>8.4850000000000136</c:v>
                </c:pt>
                <c:pt idx="8486">
                  <c:v>8.48599999999999</c:v>
                </c:pt>
                <c:pt idx="8487">
                  <c:v>8.4870000000000232</c:v>
                </c:pt>
                <c:pt idx="8488">
                  <c:v>8.4879999999999995</c:v>
                </c:pt>
                <c:pt idx="8489">
                  <c:v>8.4890000000000327</c:v>
                </c:pt>
                <c:pt idx="8490">
                  <c:v>8.4900000000000091</c:v>
                </c:pt>
                <c:pt idx="8491">
                  <c:v>8.4910000000000423</c:v>
                </c:pt>
                <c:pt idx="8492">
                  <c:v>8.4920000000000186</c:v>
                </c:pt>
                <c:pt idx="8493">
                  <c:v>8.492999999999995</c:v>
                </c:pt>
                <c:pt idx="8494">
                  <c:v>8.4940000000000282</c:v>
                </c:pt>
                <c:pt idx="8495">
                  <c:v>8.4950000000000045</c:v>
                </c:pt>
                <c:pt idx="8496">
                  <c:v>8.4960000000000377</c:v>
                </c:pt>
                <c:pt idx="8497">
                  <c:v>8.4970000000000141</c:v>
                </c:pt>
                <c:pt idx="8498">
                  <c:v>8.4979999999999905</c:v>
                </c:pt>
                <c:pt idx="8499">
                  <c:v>8.4990000000000236</c:v>
                </c:pt>
                <c:pt idx="8500">
                  <c:v>8.5</c:v>
                </c:pt>
                <c:pt idx="8501">
                  <c:v>8.5010000000000332</c:v>
                </c:pt>
                <c:pt idx="8502">
                  <c:v>8.5020000000000095</c:v>
                </c:pt>
                <c:pt idx="8503">
                  <c:v>8.5030000000000427</c:v>
                </c:pt>
                <c:pt idx="8504">
                  <c:v>8.5040000000000191</c:v>
                </c:pt>
                <c:pt idx="8505">
                  <c:v>8.5049999999999955</c:v>
                </c:pt>
                <c:pt idx="8506">
                  <c:v>8.5060000000000286</c:v>
                </c:pt>
                <c:pt idx="8507">
                  <c:v>8.507000000000005</c:v>
                </c:pt>
                <c:pt idx="8508">
                  <c:v>8.5080000000000382</c:v>
                </c:pt>
                <c:pt idx="8509">
                  <c:v>8.5090000000000146</c:v>
                </c:pt>
                <c:pt idx="8510">
                  <c:v>8.5099999999999909</c:v>
                </c:pt>
                <c:pt idx="8511">
                  <c:v>8.5110000000000241</c:v>
                </c:pt>
                <c:pt idx="8512">
                  <c:v>8.5120000000000005</c:v>
                </c:pt>
                <c:pt idx="8513">
                  <c:v>8.5130000000000337</c:v>
                </c:pt>
                <c:pt idx="8514">
                  <c:v>8.51400000000001</c:v>
                </c:pt>
                <c:pt idx="8515">
                  <c:v>8.5150000000000432</c:v>
                </c:pt>
                <c:pt idx="8516">
                  <c:v>8.5160000000000196</c:v>
                </c:pt>
                <c:pt idx="8517">
                  <c:v>8.5169999999999959</c:v>
                </c:pt>
                <c:pt idx="8518">
                  <c:v>8.5180000000000291</c:v>
                </c:pt>
                <c:pt idx="8519">
                  <c:v>8.5190000000000055</c:v>
                </c:pt>
                <c:pt idx="8520">
                  <c:v>8.5200000000000387</c:v>
                </c:pt>
                <c:pt idx="8521">
                  <c:v>8.521000000000015</c:v>
                </c:pt>
                <c:pt idx="8522">
                  <c:v>8.5219999999999914</c:v>
                </c:pt>
                <c:pt idx="8523">
                  <c:v>8.5230000000000246</c:v>
                </c:pt>
                <c:pt idx="8524">
                  <c:v>8.5240000000000009</c:v>
                </c:pt>
                <c:pt idx="8525">
                  <c:v>8.5250000000000341</c:v>
                </c:pt>
                <c:pt idx="8526">
                  <c:v>8.5260000000000105</c:v>
                </c:pt>
                <c:pt idx="8527">
                  <c:v>8.5270000000000437</c:v>
                </c:pt>
                <c:pt idx="8528">
                  <c:v>8.52800000000002</c:v>
                </c:pt>
                <c:pt idx="8529">
                  <c:v>8.5289999999999964</c:v>
                </c:pt>
                <c:pt idx="8530">
                  <c:v>8.5300000000000296</c:v>
                </c:pt>
                <c:pt idx="8531">
                  <c:v>8.5310000000000059</c:v>
                </c:pt>
                <c:pt idx="8532">
                  <c:v>8.5320000000000391</c:v>
                </c:pt>
                <c:pt idx="8533">
                  <c:v>8.5330000000000155</c:v>
                </c:pt>
                <c:pt idx="8534">
                  <c:v>8.5339999999999918</c:v>
                </c:pt>
                <c:pt idx="8535">
                  <c:v>8.535000000000025</c:v>
                </c:pt>
                <c:pt idx="8536">
                  <c:v>8.5360000000000014</c:v>
                </c:pt>
                <c:pt idx="8537">
                  <c:v>8.5370000000000346</c:v>
                </c:pt>
                <c:pt idx="8538">
                  <c:v>8.5380000000000109</c:v>
                </c:pt>
                <c:pt idx="8539">
                  <c:v>8.5390000000000441</c:v>
                </c:pt>
                <c:pt idx="8540">
                  <c:v>8.5400000000000205</c:v>
                </c:pt>
                <c:pt idx="8541">
                  <c:v>8.5409999999999968</c:v>
                </c:pt>
                <c:pt idx="8542">
                  <c:v>8.54200000000003</c:v>
                </c:pt>
                <c:pt idx="8543">
                  <c:v>8.5430000000000064</c:v>
                </c:pt>
                <c:pt idx="8544">
                  <c:v>8.5440000000000396</c:v>
                </c:pt>
                <c:pt idx="8545">
                  <c:v>8.5450000000000159</c:v>
                </c:pt>
                <c:pt idx="8546">
                  <c:v>8.5459999999999923</c:v>
                </c:pt>
                <c:pt idx="8547">
                  <c:v>8.5470000000000255</c:v>
                </c:pt>
                <c:pt idx="8548">
                  <c:v>8.5480000000000018</c:v>
                </c:pt>
                <c:pt idx="8549">
                  <c:v>8.549000000000035</c:v>
                </c:pt>
                <c:pt idx="8550">
                  <c:v>8.5500000000000114</c:v>
                </c:pt>
                <c:pt idx="8551">
                  <c:v>8.5510000000000446</c:v>
                </c:pt>
                <c:pt idx="8552">
                  <c:v>8.5520000000000209</c:v>
                </c:pt>
                <c:pt idx="8553">
                  <c:v>8.5529999999999973</c:v>
                </c:pt>
                <c:pt idx="8554">
                  <c:v>8.5540000000000305</c:v>
                </c:pt>
                <c:pt idx="8555">
                  <c:v>8.5550000000000068</c:v>
                </c:pt>
                <c:pt idx="8556">
                  <c:v>8.55600000000004</c:v>
                </c:pt>
                <c:pt idx="8557">
                  <c:v>8.5570000000000164</c:v>
                </c:pt>
                <c:pt idx="8558">
                  <c:v>8.5579999999999927</c:v>
                </c:pt>
                <c:pt idx="8559">
                  <c:v>8.5590000000000259</c:v>
                </c:pt>
                <c:pt idx="8560">
                  <c:v>8.5600000000000023</c:v>
                </c:pt>
                <c:pt idx="8561">
                  <c:v>8.5610000000000355</c:v>
                </c:pt>
                <c:pt idx="8562">
                  <c:v>8.5620000000000118</c:v>
                </c:pt>
                <c:pt idx="8563">
                  <c:v>8.563000000000045</c:v>
                </c:pt>
                <c:pt idx="8564">
                  <c:v>8.5640000000000214</c:v>
                </c:pt>
                <c:pt idx="8565">
                  <c:v>8.5649999999999977</c:v>
                </c:pt>
                <c:pt idx="8566">
                  <c:v>8.5660000000000309</c:v>
                </c:pt>
                <c:pt idx="8567">
                  <c:v>8.5670000000000073</c:v>
                </c:pt>
                <c:pt idx="8568">
                  <c:v>8.5680000000000405</c:v>
                </c:pt>
                <c:pt idx="8569">
                  <c:v>8.5690000000000168</c:v>
                </c:pt>
                <c:pt idx="8570">
                  <c:v>8.5699999999999932</c:v>
                </c:pt>
                <c:pt idx="8571">
                  <c:v>8.5710000000000264</c:v>
                </c:pt>
                <c:pt idx="8572">
                  <c:v>8.5720000000000027</c:v>
                </c:pt>
                <c:pt idx="8573">
                  <c:v>8.5730000000000359</c:v>
                </c:pt>
                <c:pt idx="8574">
                  <c:v>8.5740000000000123</c:v>
                </c:pt>
                <c:pt idx="8575">
                  <c:v>8.5750000000000455</c:v>
                </c:pt>
                <c:pt idx="8576">
                  <c:v>8.5760000000000218</c:v>
                </c:pt>
                <c:pt idx="8577">
                  <c:v>8.5769999999999982</c:v>
                </c:pt>
                <c:pt idx="8578">
                  <c:v>8.5780000000000314</c:v>
                </c:pt>
                <c:pt idx="8579">
                  <c:v>8.5790000000000077</c:v>
                </c:pt>
                <c:pt idx="8580">
                  <c:v>8.5800000000000409</c:v>
                </c:pt>
                <c:pt idx="8581">
                  <c:v>8.5810000000000173</c:v>
                </c:pt>
                <c:pt idx="8582">
                  <c:v>8.5819999999999936</c:v>
                </c:pt>
                <c:pt idx="8583">
                  <c:v>8.5830000000000268</c:v>
                </c:pt>
                <c:pt idx="8584">
                  <c:v>8.5840000000000032</c:v>
                </c:pt>
                <c:pt idx="8585">
                  <c:v>8.5850000000000364</c:v>
                </c:pt>
                <c:pt idx="8586">
                  <c:v>8.5860000000000127</c:v>
                </c:pt>
                <c:pt idx="8587">
                  <c:v>8.5870000000000459</c:v>
                </c:pt>
                <c:pt idx="8588">
                  <c:v>8.5880000000000223</c:v>
                </c:pt>
                <c:pt idx="8589">
                  <c:v>8.5889999999999986</c:v>
                </c:pt>
                <c:pt idx="8590">
                  <c:v>8.5900000000000318</c:v>
                </c:pt>
                <c:pt idx="8591">
                  <c:v>8.5910000000000082</c:v>
                </c:pt>
                <c:pt idx="8592">
                  <c:v>8.5920000000000414</c:v>
                </c:pt>
                <c:pt idx="8593">
                  <c:v>8.5930000000000177</c:v>
                </c:pt>
                <c:pt idx="8594">
                  <c:v>8.5939999999999941</c:v>
                </c:pt>
                <c:pt idx="8595">
                  <c:v>8.5950000000000273</c:v>
                </c:pt>
                <c:pt idx="8596">
                  <c:v>8.5960000000000036</c:v>
                </c:pt>
                <c:pt idx="8597">
                  <c:v>8.5970000000000368</c:v>
                </c:pt>
                <c:pt idx="8598">
                  <c:v>8.5980000000000132</c:v>
                </c:pt>
                <c:pt idx="8599">
                  <c:v>8.5990000000000464</c:v>
                </c:pt>
                <c:pt idx="8600">
                  <c:v>8.6000000000000227</c:v>
                </c:pt>
                <c:pt idx="8601">
                  <c:v>8.6009999999999991</c:v>
                </c:pt>
                <c:pt idx="8602">
                  <c:v>8.6020000000000323</c:v>
                </c:pt>
                <c:pt idx="8603">
                  <c:v>8.6030000000000086</c:v>
                </c:pt>
                <c:pt idx="8604">
                  <c:v>8.6040000000000418</c:v>
                </c:pt>
                <c:pt idx="8605">
                  <c:v>8.6050000000000182</c:v>
                </c:pt>
                <c:pt idx="8606">
                  <c:v>8.6059999999999945</c:v>
                </c:pt>
                <c:pt idx="8607">
                  <c:v>8.6070000000000277</c:v>
                </c:pt>
                <c:pt idx="8608">
                  <c:v>8.6080000000000041</c:v>
                </c:pt>
                <c:pt idx="8609">
                  <c:v>8.6090000000000373</c:v>
                </c:pt>
                <c:pt idx="8610">
                  <c:v>8.6100000000000136</c:v>
                </c:pt>
                <c:pt idx="8611">
                  <c:v>8.61099999999999</c:v>
                </c:pt>
                <c:pt idx="8612">
                  <c:v>8.6120000000000232</c:v>
                </c:pt>
                <c:pt idx="8613">
                  <c:v>8.6129999999999995</c:v>
                </c:pt>
                <c:pt idx="8614">
                  <c:v>8.6140000000000327</c:v>
                </c:pt>
                <c:pt idx="8615">
                  <c:v>8.6150000000000091</c:v>
                </c:pt>
                <c:pt idx="8616">
                  <c:v>8.6160000000000423</c:v>
                </c:pt>
                <c:pt idx="8617">
                  <c:v>8.6170000000000186</c:v>
                </c:pt>
                <c:pt idx="8618">
                  <c:v>8.617999999999995</c:v>
                </c:pt>
                <c:pt idx="8619">
                  <c:v>8.6190000000000282</c:v>
                </c:pt>
                <c:pt idx="8620">
                  <c:v>8.6200000000000045</c:v>
                </c:pt>
                <c:pt idx="8621">
                  <c:v>8.6210000000000377</c:v>
                </c:pt>
                <c:pt idx="8622">
                  <c:v>8.6220000000000141</c:v>
                </c:pt>
                <c:pt idx="8623">
                  <c:v>8.6229999999999905</c:v>
                </c:pt>
                <c:pt idx="8624">
                  <c:v>8.6240000000000236</c:v>
                </c:pt>
                <c:pt idx="8625">
                  <c:v>8.625</c:v>
                </c:pt>
                <c:pt idx="8626">
                  <c:v>8.6260000000000332</c:v>
                </c:pt>
                <c:pt idx="8627">
                  <c:v>8.6270000000000095</c:v>
                </c:pt>
                <c:pt idx="8628">
                  <c:v>8.6280000000000427</c:v>
                </c:pt>
                <c:pt idx="8629">
                  <c:v>8.6290000000000191</c:v>
                </c:pt>
                <c:pt idx="8630">
                  <c:v>8.6299999999999955</c:v>
                </c:pt>
                <c:pt idx="8631">
                  <c:v>8.6310000000000286</c:v>
                </c:pt>
                <c:pt idx="8632">
                  <c:v>8.632000000000005</c:v>
                </c:pt>
                <c:pt idx="8633">
                  <c:v>8.6330000000000382</c:v>
                </c:pt>
                <c:pt idx="8634">
                  <c:v>8.6340000000000146</c:v>
                </c:pt>
                <c:pt idx="8635">
                  <c:v>8.6349999999999909</c:v>
                </c:pt>
                <c:pt idx="8636">
                  <c:v>8.6360000000000241</c:v>
                </c:pt>
                <c:pt idx="8637">
                  <c:v>8.6370000000000005</c:v>
                </c:pt>
                <c:pt idx="8638">
                  <c:v>8.6380000000000337</c:v>
                </c:pt>
                <c:pt idx="8639">
                  <c:v>8.63900000000001</c:v>
                </c:pt>
                <c:pt idx="8640">
                  <c:v>8.6400000000000432</c:v>
                </c:pt>
                <c:pt idx="8641">
                  <c:v>8.6410000000000196</c:v>
                </c:pt>
                <c:pt idx="8642">
                  <c:v>8.6419999999999959</c:v>
                </c:pt>
                <c:pt idx="8643">
                  <c:v>8.6430000000000291</c:v>
                </c:pt>
                <c:pt idx="8644">
                  <c:v>8.6440000000000055</c:v>
                </c:pt>
                <c:pt idx="8645">
                  <c:v>8.6450000000000387</c:v>
                </c:pt>
                <c:pt idx="8646">
                  <c:v>8.646000000000015</c:v>
                </c:pt>
                <c:pt idx="8647">
                  <c:v>8.6469999999999914</c:v>
                </c:pt>
                <c:pt idx="8648">
                  <c:v>8.6480000000000246</c:v>
                </c:pt>
                <c:pt idx="8649">
                  <c:v>8.6490000000000009</c:v>
                </c:pt>
                <c:pt idx="8650">
                  <c:v>8.6500000000000341</c:v>
                </c:pt>
                <c:pt idx="8651">
                  <c:v>8.6510000000000105</c:v>
                </c:pt>
                <c:pt idx="8652">
                  <c:v>8.6520000000000437</c:v>
                </c:pt>
                <c:pt idx="8653">
                  <c:v>8.65300000000002</c:v>
                </c:pt>
                <c:pt idx="8654">
                  <c:v>8.6539999999999964</c:v>
                </c:pt>
                <c:pt idx="8655">
                  <c:v>8.6550000000000296</c:v>
                </c:pt>
                <c:pt idx="8656">
                  <c:v>8.6560000000000059</c:v>
                </c:pt>
                <c:pt idx="8657">
                  <c:v>8.6570000000000391</c:v>
                </c:pt>
                <c:pt idx="8658">
                  <c:v>8.6580000000000155</c:v>
                </c:pt>
                <c:pt idx="8659">
                  <c:v>8.6589999999999918</c:v>
                </c:pt>
                <c:pt idx="8660">
                  <c:v>8.660000000000025</c:v>
                </c:pt>
                <c:pt idx="8661">
                  <c:v>8.6610000000000014</c:v>
                </c:pt>
                <c:pt idx="8662">
                  <c:v>8.6620000000000346</c:v>
                </c:pt>
                <c:pt idx="8663">
                  <c:v>8.6630000000000109</c:v>
                </c:pt>
                <c:pt idx="8664">
                  <c:v>8.6640000000000441</c:v>
                </c:pt>
                <c:pt idx="8665">
                  <c:v>8.6650000000000205</c:v>
                </c:pt>
                <c:pt idx="8666">
                  <c:v>8.6659999999999968</c:v>
                </c:pt>
                <c:pt idx="8667">
                  <c:v>8.66700000000003</c:v>
                </c:pt>
                <c:pt idx="8668">
                  <c:v>8.6680000000000064</c:v>
                </c:pt>
                <c:pt idx="8669">
                  <c:v>8.6690000000000396</c:v>
                </c:pt>
                <c:pt idx="8670">
                  <c:v>8.6700000000000159</c:v>
                </c:pt>
                <c:pt idx="8671">
                  <c:v>8.6709999999999923</c:v>
                </c:pt>
                <c:pt idx="8672">
                  <c:v>8.6720000000000255</c:v>
                </c:pt>
                <c:pt idx="8673">
                  <c:v>8.6730000000000018</c:v>
                </c:pt>
                <c:pt idx="8674">
                  <c:v>8.674000000000035</c:v>
                </c:pt>
                <c:pt idx="8675">
                  <c:v>8.6750000000000114</c:v>
                </c:pt>
                <c:pt idx="8676">
                  <c:v>8.6760000000000446</c:v>
                </c:pt>
                <c:pt idx="8677">
                  <c:v>8.6770000000000209</c:v>
                </c:pt>
                <c:pt idx="8678">
                  <c:v>8.6779999999999973</c:v>
                </c:pt>
                <c:pt idx="8679">
                  <c:v>8.6790000000000305</c:v>
                </c:pt>
                <c:pt idx="8680">
                  <c:v>8.6800000000000068</c:v>
                </c:pt>
                <c:pt idx="8681">
                  <c:v>8.68100000000004</c:v>
                </c:pt>
                <c:pt idx="8682">
                  <c:v>8.6820000000000164</c:v>
                </c:pt>
                <c:pt idx="8683">
                  <c:v>8.6829999999999927</c:v>
                </c:pt>
                <c:pt idx="8684">
                  <c:v>8.6840000000000259</c:v>
                </c:pt>
                <c:pt idx="8685">
                  <c:v>8.6850000000000023</c:v>
                </c:pt>
                <c:pt idx="8686">
                  <c:v>8.6860000000000355</c:v>
                </c:pt>
                <c:pt idx="8687">
                  <c:v>8.6870000000000118</c:v>
                </c:pt>
                <c:pt idx="8688">
                  <c:v>8.688000000000045</c:v>
                </c:pt>
                <c:pt idx="8689">
                  <c:v>8.6890000000000214</c:v>
                </c:pt>
                <c:pt idx="8690">
                  <c:v>8.6899999999999977</c:v>
                </c:pt>
                <c:pt idx="8691">
                  <c:v>8.6910000000000309</c:v>
                </c:pt>
                <c:pt idx="8692">
                  <c:v>8.6920000000000073</c:v>
                </c:pt>
                <c:pt idx="8693">
                  <c:v>8.6930000000000405</c:v>
                </c:pt>
                <c:pt idx="8694">
                  <c:v>8.6940000000000168</c:v>
                </c:pt>
                <c:pt idx="8695">
                  <c:v>8.6949999999999932</c:v>
                </c:pt>
                <c:pt idx="8696">
                  <c:v>8.6960000000000264</c:v>
                </c:pt>
                <c:pt idx="8697">
                  <c:v>8.6970000000000027</c:v>
                </c:pt>
                <c:pt idx="8698">
                  <c:v>8.6980000000000359</c:v>
                </c:pt>
                <c:pt idx="8699">
                  <c:v>8.6990000000000123</c:v>
                </c:pt>
                <c:pt idx="8700">
                  <c:v>8.7000000000000455</c:v>
                </c:pt>
                <c:pt idx="8701">
                  <c:v>8.7010000000000218</c:v>
                </c:pt>
                <c:pt idx="8702">
                  <c:v>8.7019999999999982</c:v>
                </c:pt>
                <c:pt idx="8703">
                  <c:v>8.7030000000000314</c:v>
                </c:pt>
                <c:pt idx="8704">
                  <c:v>8.7040000000000077</c:v>
                </c:pt>
                <c:pt idx="8705">
                  <c:v>8.7050000000000409</c:v>
                </c:pt>
                <c:pt idx="8706">
                  <c:v>8.7060000000000173</c:v>
                </c:pt>
                <c:pt idx="8707">
                  <c:v>8.7069999999999936</c:v>
                </c:pt>
                <c:pt idx="8708">
                  <c:v>8.7080000000000268</c:v>
                </c:pt>
                <c:pt idx="8709">
                  <c:v>8.7090000000000032</c:v>
                </c:pt>
                <c:pt idx="8710">
                  <c:v>8.7100000000000364</c:v>
                </c:pt>
                <c:pt idx="8711">
                  <c:v>8.7110000000000127</c:v>
                </c:pt>
                <c:pt idx="8712">
                  <c:v>8.7120000000000459</c:v>
                </c:pt>
                <c:pt idx="8713">
                  <c:v>8.7130000000000223</c:v>
                </c:pt>
                <c:pt idx="8714">
                  <c:v>8.7139999999999986</c:v>
                </c:pt>
                <c:pt idx="8715">
                  <c:v>8.7150000000000318</c:v>
                </c:pt>
                <c:pt idx="8716">
                  <c:v>8.7160000000000082</c:v>
                </c:pt>
                <c:pt idx="8717">
                  <c:v>8.7170000000000414</c:v>
                </c:pt>
                <c:pt idx="8718">
                  <c:v>8.7180000000000177</c:v>
                </c:pt>
                <c:pt idx="8719">
                  <c:v>8.7189999999999941</c:v>
                </c:pt>
                <c:pt idx="8720">
                  <c:v>8.7200000000000273</c:v>
                </c:pt>
                <c:pt idx="8721">
                  <c:v>8.7210000000000036</c:v>
                </c:pt>
                <c:pt idx="8722">
                  <c:v>8.7220000000000368</c:v>
                </c:pt>
                <c:pt idx="8723">
                  <c:v>8.7230000000000132</c:v>
                </c:pt>
                <c:pt idx="8724">
                  <c:v>8.7240000000000464</c:v>
                </c:pt>
                <c:pt idx="8725">
                  <c:v>8.7250000000000227</c:v>
                </c:pt>
                <c:pt idx="8726">
                  <c:v>8.7259999999999991</c:v>
                </c:pt>
                <c:pt idx="8727">
                  <c:v>8.7270000000000323</c:v>
                </c:pt>
                <c:pt idx="8728">
                  <c:v>8.7280000000000086</c:v>
                </c:pt>
                <c:pt idx="8729">
                  <c:v>8.7290000000000418</c:v>
                </c:pt>
                <c:pt idx="8730">
                  <c:v>8.7300000000000182</c:v>
                </c:pt>
                <c:pt idx="8731">
                  <c:v>8.7309999999999945</c:v>
                </c:pt>
                <c:pt idx="8732">
                  <c:v>8.7320000000000277</c:v>
                </c:pt>
                <c:pt idx="8733">
                  <c:v>8.7330000000000041</c:v>
                </c:pt>
                <c:pt idx="8734">
                  <c:v>8.7340000000000373</c:v>
                </c:pt>
                <c:pt idx="8735">
                  <c:v>8.7350000000000136</c:v>
                </c:pt>
                <c:pt idx="8736">
                  <c:v>8.73599999999999</c:v>
                </c:pt>
                <c:pt idx="8737">
                  <c:v>8.7370000000000232</c:v>
                </c:pt>
                <c:pt idx="8738">
                  <c:v>8.7379999999999995</c:v>
                </c:pt>
                <c:pt idx="8739">
                  <c:v>8.7390000000000327</c:v>
                </c:pt>
                <c:pt idx="8740">
                  <c:v>8.7400000000000091</c:v>
                </c:pt>
                <c:pt idx="8741">
                  <c:v>8.7410000000000423</c:v>
                </c:pt>
                <c:pt idx="8742">
                  <c:v>8.7420000000000186</c:v>
                </c:pt>
                <c:pt idx="8743">
                  <c:v>8.742999999999995</c:v>
                </c:pt>
                <c:pt idx="8744">
                  <c:v>8.7440000000000282</c:v>
                </c:pt>
                <c:pt idx="8745">
                  <c:v>8.7450000000000045</c:v>
                </c:pt>
                <c:pt idx="8746">
                  <c:v>8.7460000000000377</c:v>
                </c:pt>
                <c:pt idx="8747">
                  <c:v>8.7470000000000141</c:v>
                </c:pt>
                <c:pt idx="8748">
                  <c:v>8.7479999999999905</c:v>
                </c:pt>
                <c:pt idx="8749">
                  <c:v>8.7490000000000236</c:v>
                </c:pt>
                <c:pt idx="8750">
                  <c:v>8.75</c:v>
                </c:pt>
                <c:pt idx="8751">
                  <c:v>8.7510000000000332</c:v>
                </c:pt>
                <c:pt idx="8752">
                  <c:v>8.7520000000000095</c:v>
                </c:pt>
                <c:pt idx="8753">
                  <c:v>8.7530000000000427</c:v>
                </c:pt>
                <c:pt idx="8754">
                  <c:v>8.7540000000000191</c:v>
                </c:pt>
                <c:pt idx="8755">
                  <c:v>8.7549999999999955</c:v>
                </c:pt>
                <c:pt idx="8756">
                  <c:v>8.7560000000000286</c:v>
                </c:pt>
                <c:pt idx="8757">
                  <c:v>8.757000000000005</c:v>
                </c:pt>
                <c:pt idx="8758">
                  <c:v>8.7580000000000382</c:v>
                </c:pt>
                <c:pt idx="8759">
                  <c:v>8.7590000000000146</c:v>
                </c:pt>
                <c:pt idx="8760">
                  <c:v>8.7599999999999909</c:v>
                </c:pt>
                <c:pt idx="8761">
                  <c:v>8.7610000000000241</c:v>
                </c:pt>
                <c:pt idx="8762">
                  <c:v>8.7620000000000005</c:v>
                </c:pt>
                <c:pt idx="8763">
                  <c:v>8.7630000000000337</c:v>
                </c:pt>
                <c:pt idx="8764">
                  <c:v>8.76400000000001</c:v>
                </c:pt>
                <c:pt idx="8765">
                  <c:v>8.7650000000000432</c:v>
                </c:pt>
                <c:pt idx="8766">
                  <c:v>8.7660000000000196</c:v>
                </c:pt>
                <c:pt idx="8767">
                  <c:v>8.7669999999999959</c:v>
                </c:pt>
                <c:pt idx="8768">
                  <c:v>8.7680000000000291</c:v>
                </c:pt>
                <c:pt idx="8769">
                  <c:v>8.7690000000000055</c:v>
                </c:pt>
                <c:pt idx="8770">
                  <c:v>8.7700000000000387</c:v>
                </c:pt>
                <c:pt idx="8771">
                  <c:v>8.771000000000015</c:v>
                </c:pt>
                <c:pt idx="8772">
                  <c:v>8.7719999999999914</c:v>
                </c:pt>
                <c:pt idx="8773">
                  <c:v>8.7730000000000246</c:v>
                </c:pt>
                <c:pt idx="8774">
                  <c:v>8.7740000000000009</c:v>
                </c:pt>
                <c:pt idx="8775">
                  <c:v>8.7750000000000341</c:v>
                </c:pt>
                <c:pt idx="8776">
                  <c:v>8.7760000000000105</c:v>
                </c:pt>
                <c:pt idx="8777">
                  <c:v>8.7770000000000437</c:v>
                </c:pt>
                <c:pt idx="8778">
                  <c:v>8.77800000000002</c:v>
                </c:pt>
                <c:pt idx="8779">
                  <c:v>8.7789999999999964</c:v>
                </c:pt>
                <c:pt idx="8780">
                  <c:v>8.7800000000000296</c:v>
                </c:pt>
                <c:pt idx="8781">
                  <c:v>8.7810000000000059</c:v>
                </c:pt>
                <c:pt idx="8782">
                  <c:v>8.7820000000000391</c:v>
                </c:pt>
                <c:pt idx="8783">
                  <c:v>8.7830000000000155</c:v>
                </c:pt>
                <c:pt idx="8784">
                  <c:v>8.7839999999999918</c:v>
                </c:pt>
                <c:pt idx="8785">
                  <c:v>8.785000000000025</c:v>
                </c:pt>
                <c:pt idx="8786">
                  <c:v>8.7860000000000014</c:v>
                </c:pt>
                <c:pt idx="8787">
                  <c:v>8.7870000000000346</c:v>
                </c:pt>
                <c:pt idx="8788">
                  <c:v>8.7880000000000109</c:v>
                </c:pt>
                <c:pt idx="8789">
                  <c:v>8.7890000000000441</c:v>
                </c:pt>
                <c:pt idx="8790">
                  <c:v>8.7900000000000205</c:v>
                </c:pt>
                <c:pt idx="8791">
                  <c:v>8.7909999999999968</c:v>
                </c:pt>
                <c:pt idx="8792">
                  <c:v>8.79200000000003</c:v>
                </c:pt>
                <c:pt idx="8793">
                  <c:v>8.7930000000000064</c:v>
                </c:pt>
                <c:pt idx="8794">
                  <c:v>8.7940000000000396</c:v>
                </c:pt>
                <c:pt idx="8795">
                  <c:v>8.7950000000000159</c:v>
                </c:pt>
                <c:pt idx="8796">
                  <c:v>8.7959999999999923</c:v>
                </c:pt>
                <c:pt idx="8797">
                  <c:v>8.7970000000000255</c:v>
                </c:pt>
                <c:pt idx="8798">
                  <c:v>8.7980000000000018</c:v>
                </c:pt>
                <c:pt idx="8799">
                  <c:v>8.799000000000035</c:v>
                </c:pt>
                <c:pt idx="8800">
                  <c:v>8.8000000000000114</c:v>
                </c:pt>
                <c:pt idx="8801">
                  <c:v>8.8010000000000446</c:v>
                </c:pt>
                <c:pt idx="8802">
                  <c:v>8.8020000000000209</c:v>
                </c:pt>
                <c:pt idx="8803">
                  <c:v>8.8029999999999973</c:v>
                </c:pt>
                <c:pt idx="8804">
                  <c:v>8.8040000000000305</c:v>
                </c:pt>
                <c:pt idx="8805">
                  <c:v>8.8050000000000068</c:v>
                </c:pt>
                <c:pt idx="8806">
                  <c:v>8.80600000000004</c:v>
                </c:pt>
                <c:pt idx="8807">
                  <c:v>8.8070000000000164</c:v>
                </c:pt>
                <c:pt idx="8808">
                  <c:v>8.8079999999999927</c:v>
                </c:pt>
                <c:pt idx="8809">
                  <c:v>8.8090000000000259</c:v>
                </c:pt>
                <c:pt idx="8810">
                  <c:v>8.8100000000000023</c:v>
                </c:pt>
                <c:pt idx="8811">
                  <c:v>8.8110000000000355</c:v>
                </c:pt>
                <c:pt idx="8812">
                  <c:v>8.8120000000000118</c:v>
                </c:pt>
                <c:pt idx="8813">
                  <c:v>8.813000000000045</c:v>
                </c:pt>
                <c:pt idx="8814">
                  <c:v>8.8140000000000214</c:v>
                </c:pt>
                <c:pt idx="8815">
                  <c:v>8.8149999999999977</c:v>
                </c:pt>
                <c:pt idx="8816">
                  <c:v>8.8160000000000309</c:v>
                </c:pt>
                <c:pt idx="8817">
                  <c:v>8.8170000000000073</c:v>
                </c:pt>
                <c:pt idx="8818">
                  <c:v>8.8180000000000405</c:v>
                </c:pt>
                <c:pt idx="8819">
                  <c:v>8.8190000000000168</c:v>
                </c:pt>
                <c:pt idx="8820">
                  <c:v>8.8199999999999932</c:v>
                </c:pt>
                <c:pt idx="8821">
                  <c:v>8.8210000000000264</c:v>
                </c:pt>
                <c:pt idx="8822">
                  <c:v>8.8220000000000027</c:v>
                </c:pt>
                <c:pt idx="8823">
                  <c:v>8.8230000000000359</c:v>
                </c:pt>
                <c:pt idx="8824">
                  <c:v>8.8240000000000123</c:v>
                </c:pt>
                <c:pt idx="8825">
                  <c:v>8.8250000000000455</c:v>
                </c:pt>
                <c:pt idx="8826">
                  <c:v>8.8260000000000218</c:v>
                </c:pt>
                <c:pt idx="8827">
                  <c:v>8.8269999999999982</c:v>
                </c:pt>
                <c:pt idx="8828">
                  <c:v>8.8280000000000314</c:v>
                </c:pt>
                <c:pt idx="8829">
                  <c:v>8.8290000000000077</c:v>
                </c:pt>
                <c:pt idx="8830">
                  <c:v>8.8300000000000409</c:v>
                </c:pt>
                <c:pt idx="8831">
                  <c:v>8.8310000000000173</c:v>
                </c:pt>
                <c:pt idx="8832">
                  <c:v>8.8319999999999936</c:v>
                </c:pt>
                <c:pt idx="8833">
                  <c:v>8.8330000000000268</c:v>
                </c:pt>
                <c:pt idx="8834">
                  <c:v>8.8340000000000032</c:v>
                </c:pt>
                <c:pt idx="8835">
                  <c:v>8.8350000000000364</c:v>
                </c:pt>
                <c:pt idx="8836">
                  <c:v>8.8360000000000127</c:v>
                </c:pt>
                <c:pt idx="8837">
                  <c:v>8.8370000000000459</c:v>
                </c:pt>
                <c:pt idx="8838">
                  <c:v>8.8380000000000223</c:v>
                </c:pt>
                <c:pt idx="8839">
                  <c:v>8.8389999999999986</c:v>
                </c:pt>
                <c:pt idx="8840">
                  <c:v>8.8400000000000318</c:v>
                </c:pt>
                <c:pt idx="8841">
                  <c:v>8.8410000000000082</c:v>
                </c:pt>
                <c:pt idx="8842">
                  <c:v>8.8420000000000414</c:v>
                </c:pt>
                <c:pt idx="8843">
                  <c:v>8.8430000000000177</c:v>
                </c:pt>
                <c:pt idx="8844">
                  <c:v>8.8439999999999941</c:v>
                </c:pt>
                <c:pt idx="8845">
                  <c:v>8.8450000000000273</c:v>
                </c:pt>
                <c:pt idx="8846">
                  <c:v>8.8460000000000036</c:v>
                </c:pt>
                <c:pt idx="8847">
                  <c:v>8.8470000000000368</c:v>
                </c:pt>
                <c:pt idx="8848">
                  <c:v>8.8480000000000132</c:v>
                </c:pt>
                <c:pt idx="8849">
                  <c:v>8.8490000000000464</c:v>
                </c:pt>
                <c:pt idx="8850">
                  <c:v>8.8500000000000227</c:v>
                </c:pt>
                <c:pt idx="8851">
                  <c:v>8.8509999999999991</c:v>
                </c:pt>
                <c:pt idx="8852">
                  <c:v>8.8520000000000323</c:v>
                </c:pt>
                <c:pt idx="8853">
                  <c:v>8.8530000000000086</c:v>
                </c:pt>
                <c:pt idx="8854">
                  <c:v>8.8540000000000418</c:v>
                </c:pt>
                <c:pt idx="8855">
                  <c:v>8.8550000000000182</c:v>
                </c:pt>
                <c:pt idx="8856">
                  <c:v>8.8559999999999945</c:v>
                </c:pt>
                <c:pt idx="8857">
                  <c:v>8.8570000000000277</c:v>
                </c:pt>
                <c:pt idx="8858">
                  <c:v>8.8580000000000041</c:v>
                </c:pt>
                <c:pt idx="8859">
                  <c:v>8.8590000000000373</c:v>
                </c:pt>
                <c:pt idx="8860">
                  <c:v>8.8600000000000136</c:v>
                </c:pt>
                <c:pt idx="8861">
                  <c:v>8.86099999999999</c:v>
                </c:pt>
                <c:pt idx="8862">
                  <c:v>8.8620000000000232</c:v>
                </c:pt>
                <c:pt idx="8863">
                  <c:v>8.8629999999999995</c:v>
                </c:pt>
                <c:pt idx="8864">
                  <c:v>8.8640000000000327</c:v>
                </c:pt>
                <c:pt idx="8865">
                  <c:v>8.8650000000000091</c:v>
                </c:pt>
                <c:pt idx="8866">
                  <c:v>8.8660000000000423</c:v>
                </c:pt>
                <c:pt idx="8867">
                  <c:v>8.8670000000000186</c:v>
                </c:pt>
                <c:pt idx="8868">
                  <c:v>8.867999999999995</c:v>
                </c:pt>
                <c:pt idx="8869">
                  <c:v>8.8690000000000282</c:v>
                </c:pt>
                <c:pt idx="8870">
                  <c:v>8.8700000000000045</c:v>
                </c:pt>
                <c:pt idx="8871">
                  <c:v>8.8710000000000377</c:v>
                </c:pt>
                <c:pt idx="8872">
                  <c:v>8.8720000000000141</c:v>
                </c:pt>
                <c:pt idx="8873">
                  <c:v>8.8729999999999905</c:v>
                </c:pt>
                <c:pt idx="8874">
                  <c:v>8.8740000000000236</c:v>
                </c:pt>
                <c:pt idx="8875">
                  <c:v>8.875</c:v>
                </c:pt>
                <c:pt idx="8876">
                  <c:v>8.8760000000000332</c:v>
                </c:pt>
                <c:pt idx="8877">
                  <c:v>8.8770000000000095</c:v>
                </c:pt>
                <c:pt idx="8878">
                  <c:v>8.8780000000000427</c:v>
                </c:pt>
                <c:pt idx="8879">
                  <c:v>8.8790000000000191</c:v>
                </c:pt>
                <c:pt idx="8880">
                  <c:v>8.8799999999999955</c:v>
                </c:pt>
                <c:pt idx="8881">
                  <c:v>8.8810000000000286</c:v>
                </c:pt>
                <c:pt idx="8882">
                  <c:v>8.882000000000005</c:v>
                </c:pt>
                <c:pt idx="8883">
                  <c:v>8.8830000000000382</c:v>
                </c:pt>
                <c:pt idx="8884">
                  <c:v>8.8840000000000146</c:v>
                </c:pt>
                <c:pt idx="8885">
                  <c:v>8.8849999999999909</c:v>
                </c:pt>
                <c:pt idx="8886">
                  <c:v>8.8860000000000241</c:v>
                </c:pt>
                <c:pt idx="8887">
                  <c:v>8.8870000000000005</c:v>
                </c:pt>
                <c:pt idx="8888">
                  <c:v>8.8880000000000337</c:v>
                </c:pt>
                <c:pt idx="8889">
                  <c:v>8.88900000000001</c:v>
                </c:pt>
                <c:pt idx="8890">
                  <c:v>8.8900000000000432</c:v>
                </c:pt>
                <c:pt idx="8891">
                  <c:v>8.8910000000000196</c:v>
                </c:pt>
                <c:pt idx="8892">
                  <c:v>8.8919999999999959</c:v>
                </c:pt>
                <c:pt idx="8893">
                  <c:v>8.8930000000000291</c:v>
                </c:pt>
                <c:pt idx="8894">
                  <c:v>8.8940000000000055</c:v>
                </c:pt>
                <c:pt idx="8895">
                  <c:v>8.8950000000000387</c:v>
                </c:pt>
                <c:pt idx="8896">
                  <c:v>8.896000000000015</c:v>
                </c:pt>
                <c:pt idx="8897">
                  <c:v>8.8969999999999914</c:v>
                </c:pt>
                <c:pt idx="8898">
                  <c:v>8.8980000000000246</c:v>
                </c:pt>
                <c:pt idx="8899">
                  <c:v>8.8990000000000009</c:v>
                </c:pt>
                <c:pt idx="8900">
                  <c:v>8.9000000000000341</c:v>
                </c:pt>
                <c:pt idx="8901">
                  <c:v>8.9010000000000105</c:v>
                </c:pt>
                <c:pt idx="8902">
                  <c:v>8.9020000000000437</c:v>
                </c:pt>
                <c:pt idx="8903">
                  <c:v>8.90300000000002</c:v>
                </c:pt>
                <c:pt idx="8904">
                  <c:v>8.9039999999999964</c:v>
                </c:pt>
                <c:pt idx="8905">
                  <c:v>8.9050000000000296</c:v>
                </c:pt>
                <c:pt idx="8906">
                  <c:v>8.9060000000000059</c:v>
                </c:pt>
                <c:pt idx="8907">
                  <c:v>8.9070000000000391</c:v>
                </c:pt>
                <c:pt idx="8908">
                  <c:v>8.9080000000000155</c:v>
                </c:pt>
                <c:pt idx="8909">
                  <c:v>8.9089999999999918</c:v>
                </c:pt>
                <c:pt idx="8910">
                  <c:v>8.910000000000025</c:v>
                </c:pt>
                <c:pt idx="8911">
                  <c:v>8.9110000000000014</c:v>
                </c:pt>
                <c:pt idx="8912">
                  <c:v>8.9120000000000346</c:v>
                </c:pt>
                <c:pt idx="8913">
                  <c:v>8.9130000000000109</c:v>
                </c:pt>
                <c:pt idx="8914">
                  <c:v>8.9140000000000441</c:v>
                </c:pt>
                <c:pt idx="8915">
                  <c:v>8.9150000000000205</c:v>
                </c:pt>
                <c:pt idx="8916">
                  <c:v>8.9159999999999968</c:v>
                </c:pt>
                <c:pt idx="8917">
                  <c:v>8.91700000000003</c:v>
                </c:pt>
                <c:pt idx="8918">
                  <c:v>8.9180000000000064</c:v>
                </c:pt>
                <c:pt idx="8919">
                  <c:v>8.9190000000000396</c:v>
                </c:pt>
                <c:pt idx="8920">
                  <c:v>8.9200000000000159</c:v>
                </c:pt>
                <c:pt idx="8921">
                  <c:v>8.9209999999999923</c:v>
                </c:pt>
                <c:pt idx="8922">
                  <c:v>8.9220000000000255</c:v>
                </c:pt>
                <c:pt idx="8923">
                  <c:v>8.9230000000000018</c:v>
                </c:pt>
                <c:pt idx="8924">
                  <c:v>8.924000000000035</c:v>
                </c:pt>
                <c:pt idx="8925">
                  <c:v>8.9250000000000114</c:v>
                </c:pt>
                <c:pt idx="8926">
                  <c:v>8.9260000000000446</c:v>
                </c:pt>
                <c:pt idx="8927">
                  <c:v>8.9270000000000209</c:v>
                </c:pt>
                <c:pt idx="8928">
                  <c:v>8.9279999999999973</c:v>
                </c:pt>
                <c:pt idx="8929">
                  <c:v>8.9290000000000305</c:v>
                </c:pt>
                <c:pt idx="8930">
                  <c:v>8.9300000000000068</c:v>
                </c:pt>
                <c:pt idx="8931">
                  <c:v>8.93100000000004</c:v>
                </c:pt>
                <c:pt idx="8932">
                  <c:v>8.9320000000000164</c:v>
                </c:pt>
                <c:pt idx="8933">
                  <c:v>8.9329999999999927</c:v>
                </c:pt>
                <c:pt idx="8934">
                  <c:v>8.9340000000000259</c:v>
                </c:pt>
                <c:pt idx="8935">
                  <c:v>8.9350000000000023</c:v>
                </c:pt>
                <c:pt idx="8936">
                  <c:v>8.9360000000000355</c:v>
                </c:pt>
                <c:pt idx="8937">
                  <c:v>8.9370000000000118</c:v>
                </c:pt>
                <c:pt idx="8938">
                  <c:v>8.938000000000045</c:v>
                </c:pt>
                <c:pt idx="8939">
                  <c:v>8.9390000000000214</c:v>
                </c:pt>
                <c:pt idx="8940">
                  <c:v>8.9399999999999977</c:v>
                </c:pt>
                <c:pt idx="8941">
                  <c:v>8.9410000000000309</c:v>
                </c:pt>
                <c:pt idx="8942">
                  <c:v>8.9420000000000073</c:v>
                </c:pt>
                <c:pt idx="8943">
                  <c:v>8.9430000000000405</c:v>
                </c:pt>
                <c:pt idx="8944">
                  <c:v>8.9440000000000168</c:v>
                </c:pt>
                <c:pt idx="8945">
                  <c:v>8.9449999999999932</c:v>
                </c:pt>
                <c:pt idx="8946">
                  <c:v>8.9460000000000264</c:v>
                </c:pt>
                <c:pt idx="8947">
                  <c:v>8.9470000000000027</c:v>
                </c:pt>
                <c:pt idx="8948">
                  <c:v>8.9480000000000359</c:v>
                </c:pt>
                <c:pt idx="8949">
                  <c:v>8.9490000000000123</c:v>
                </c:pt>
                <c:pt idx="8950">
                  <c:v>8.9500000000000455</c:v>
                </c:pt>
                <c:pt idx="8951">
                  <c:v>8.9510000000000218</c:v>
                </c:pt>
                <c:pt idx="8952">
                  <c:v>8.9519999999999982</c:v>
                </c:pt>
                <c:pt idx="8953">
                  <c:v>8.9530000000000314</c:v>
                </c:pt>
                <c:pt idx="8954">
                  <c:v>8.9540000000000077</c:v>
                </c:pt>
                <c:pt idx="8955">
                  <c:v>8.9550000000000409</c:v>
                </c:pt>
                <c:pt idx="8956">
                  <c:v>8.9560000000000173</c:v>
                </c:pt>
                <c:pt idx="8957">
                  <c:v>8.9569999999999936</c:v>
                </c:pt>
                <c:pt idx="8958">
                  <c:v>8.9580000000000268</c:v>
                </c:pt>
                <c:pt idx="8959">
                  <c:v>8.9590000000000032</c:v>
                </c:pt>
                <c:pt idx="8960">
                  <c:v>8.9600000000000364</c:v>
                </c:pt>
                <c:pt idx="8961">
                  <c:v>8.9610000000000127</c:v>
                </c:pt>
                <c:pt idx="8962">
                  <c:v>8.9620000000000459</c:v>
                </c:pt>
                <c:pt idx="8963">
                  <c:v>8.9630000000000223</c:v>
                </c:pt>
                <c:pt idx="8964">
                  <c:v>8.9639999999999986</c:v>
                </c:pt>
                <c:pt idx="8965">
                  <c:v>8.9650000000000318</c:v>
                </c:pt>
                <c:pt idx="8966">
                  <c:v>8.9660000000000082</c:v>
                </c:pt>
                <c:pt idx="8967">
                  <c:v>8.9670000000000414</c:v>
                </c:pt>
                <c:pt idx="8968">
                  <c:v>8.9680000000000177</c:v>
                </c:pt>
                <c:pt idx="8969">
                  <c:v>8.9689999999999941</c:v>
                </c:pt>
                <c:pt idx="8970">
                  <c:v>8.9700000000000273</c:v>
                </c:pt>
                <c:pt idx="8971">
                  <c:v>8.9710000000000036</c:v>
                </c:pt>
                <c:pt idx="8972">
                  <c:v>8.9720000000000368</c:v>
                </c:pt>
                <c:pt idx="8973">
                  <c:v>8.9730000000000132</c:v>
                </c:pt>
                <c:pt idx="8974">
                  <c:v>8.9740000000000464</c:v>
                </c:pt>
                <c:pt idx="8975">
                  <c:v>8.9750000000000227</c:v>
                </c:pt>
                <c:pt idx="8976">
                  <c:v>8.9759999999999991</c:v>
                </c:pt>
                <c:pt idx="8977">
                  <c:v>8.9770000000000323</c:v>
                </c:pt>
                <c:pt idx="8978">
                  <c:v>8.9780000000000086</c:v>
                </c:pt>
                <c:pt idx="8979">
                  <c:v>8.9790000000000418</c:v>
                </c:pt>
                <c:pt idx="8980">
                  <c:v>8.9800000000000182</c:v>
                </c:pt>
                <c:pt idx="8981">
                  <c:v>8.9809999999999945</c:v>
                </c:pt>
                <c:pt idx="8982">
                  <c:v>8.9820000000000277</c:v>
                </c:pt>
                <c:pt idx="8983">
                  <c:v>8.9830000000000041</c:v>
                </c:pt>
                <c:pt idx="8984">
                  <c:v>8.9840000000000373</c:v>
                </c:pt>
                <c:pt idx="8985">
                  <c:v>8.9850000000000136</c:v>
                </c:pt>
                <c:pt idx="8986">
                  <c:v>8.98599999999999</c:v>
                </c:pt>
                <c:pt idx="8987">
                  <c:v>8.9870000000000232</c:v>
                </c:pt>
                <c:pt idx="8988">
                  <c:v>8.9879999999999995</c:v>
                </c:pt>
                <c:pt idx="8989">
                  <c:v>8.9890000000000327</c:v>
                </c:pt>
                <c:pt idx="8990">
                  <c:v>8.9900000000000091</c:v>
                </c:pt>
                <c:pt idx="8991">
                  <c:v>8.9910000000000423</c:v>
                </c:pt>
                <c:pt idx="8992">
                  <c:v>8.9920000000000186</c:v>
                </c:pt>
                <c:pt idx="8993">
                  <c:v>8.992999999999995</c:v>
                </c:pt>
                <c:pt idx="8994">
                  <c:v>8.9940000000000282</c:v>
                </c:pt>
                <c:pt idx="8995">
                  <c:v>8.9950000000000045</c:v>
                </c:pt>
                <c:pt idx="8996">
                  <c:v>8.9960000000000377</c:v>
                </c:pt>
                <c:pt idx="8997">
                  <c:v>8.9970000000000141</c:v>
                </c:pt>
                <c:pt idx="8998">
                  <c:v>8.9979999999999905</c:v>
                </c:pt>
                <c:pt idx="8999">
                  <c:v>8.9990000000000236</c:v>
                </c:pt>
                <c:pt idx="9000">
                  <c:v>9</c:v>
                </c:pt>
                <c:pt idx="9001">
                  <c:v>9.0010000000000332</c:v>
                </c:pt>
                <c:pt idx="9002">
                  <c:v>9.0020000000000095</c:v>
                </c:pt>
                <c:pt idx="9003">
                  <c:v>9.0030000000000427</c:v>
                </c:pt>
                <c:pt idx="9004">
                  <c:v>9.0040000000000191</c:v>
                </c:pt>
                <c:pt idx="9005">
                  <c:v>9.0049999999999955</c:v>
                </c:pt>
                <c:pt idx="9006">
                  <c:v>9.0060000000000286</c:v>
                </c:pt>
                <c:pt idx="9007">
                  <c:v>9.007000000000005</c:v>
                </c:pt>
                <c:pt idx="9008">
                  <c:v>9.0080000000000382</c:v>
                </c:pt>
                <c:pt idx="9009">
                  <c:v>9.0090000000000146</c:v>
                </c:pt>
                <c:pt idx="9010">
                  <c:v>9.0099999999999909</c:v>
                </c:pt>
                <c:pt idx="9011">
                  <c:v>9.0110000000000241</c:v>
                </c:pt>
                <c:pt idx="9012">
                  <c:v>9.0120000000000005</c:v>
                </c:pt>
                <c:pt idx="9013">
                  <c:v>9.0130000000000337</c:v>
                </c:pt>
                <c:pt idx="9014">
                  <c:v>9.01400000000001</c:v>
                </c:pt>
                <c:pt idx="9015">
                  <c:v>9.0150000000000432</c:v>
                </c:pt>
                <c:pt idx="9016">
                  <c:v>9.0160000000000196</c:v>
                </c:pt>
                <c:pt idx="9017">
                  <c:v>9.0169999999999959</c:v>
                </c:pt>
                <c:pt idx="9018">
                  <c:v>9.0180000000000291</c:v>
                </c:pt>
                <c:pt idx="9019">
                  <c:v>9.0190000000000055</c:v>
                </c:pt>
                <c:pt idx="9020">
                  <c:v>9.0200000000000387</c:v>
                </c:pt>
                <c:pt idx="9021">
                  <c:v>9.021000000000015</c:v>
                </c:pt>
                <c:pt idx="9022">
                  <c:v>9.0219999999999914</c:v>
                </c:pt>
                <c:pt idx="9023">
                  <c:v>9.0230000000000246</c:v>
                </c:pt>
                <c:pt idx="9024">
                  <c:v>9.0240000000000009</c:v>
                </c:pt>
                <c:pt idx="9025">
                  <c:v>9.0250000000000341</c:v>
                </c:pt>
                <c:pt idx="9026">
                  <c:v>9.0260000000000105</c:v>
                </c:pt>
                <c:pt idx="9027">
                  <c:v>9.0270000000000437</c:v>
                </c:pt>
                <c:pt idx="9028">
                  <c:v>9.02800000000002</c:v>
                </c:pt>
                <c:pt idx="9029">
                  <c:v>9.0289999999999964</c:v>
                </c:pt>
                <c:pt idx="9030">
                  <c:v>9.0300000000000296</c:v>
                </c:pt>
                <c:pt idx="9031">
                  <c:v>9.0310000000000059</c:v>
                </c:pt>
                <c:pt idx="9032">
                  <c:v>9.0320000000000391</c:v>
                </c:pt>
                <c:pt idx="9033">
                  <c:v>9.0330000000000155</c:v>
                </c:pt>
                <c:pt idx="9034">
                  <c:v>9.0339999999999918</c:v>
                </c:pt>
                <c:pt idx="9035">
                  <c:v>9.035000000000025</c:v>
                </c:pt>
                <c:pt idx="9036">
                  <c:v>9.0360000000000014</c:v>
                </c:pt>
                <c:pt idx="9037">
                  <c:v>9.0370000000000346</c:v>
                </c:pt>
                <c:pt idx="9038">
                  <c:v>9.0380000000000109</c:v>
                </c:pt>
                <c:pt idx="9039">
                  <c:v>9.0390000000000441</c:v>
                </c:pt>
                <c:pt idx="9040">
                  <c:v>9.0400000000000205</c:v>
                </c:pt>
                <c:pt idx="9041">
                  <c:v>9.0409999999999968</c:v>
                </c:pt>
                <c:pt idx="9042">
                  <c:v>9.04200000000003</c:v>
                </c:pt>
                <c:pt idx="9043">
                  <c:v>9.0430000000000064</c:v>
                </c:pt>
                <c:pt idx="9044">
                  <c:v>9.0440000000000396</c:v>
                </c:pt>
                <c:pt idx="9045">
                  <c:v>9.0450000000000159</c:v>
                </c:pt>
                <c:pt idx="9046">
                  <c:v>9.0459999999999923</c:v>
                </c:pt>
                <c:pt idx="9047">
                  <c:v>9.0470000000000255</c:v>
                </c:pt>
                <c:pt idx="9048">
                  <c:v>9.0480000000000018</c:v>
                </c:pt>
                <c:pt idx="9049">
                  <c:v>9.049000000000035</c:v>
                </c:pt>
                <c:pt idx="9050">
                  <c:v>9.0500000000000114</c:v>
                </c:pt>
                <c:pt idx="9051">
                  <c:v>9.0510000000000446</c:v>
                </c:pt>
                <c:pt idx="9052">
                  <c:v>9.0520000000000209</c:v>
                </c:pt>
                <c:pt idx="9053">
                  <c:v>9.0529999999999973</c:v>
                </c:pt>
                <c:pt idx="9054">
                  <c:v>9.0540000000000305</c:v>
                </c:pt>
                <c:pt idx="9055">
                  <c:v>9.0550000000000068</c:v>
                </c:pt>
                <c:pt idx="9056">
                  <c:v>9.05600000000004</c:v>
                </c:pt>
                <c:pt idx="9057">
                  <c:v>9.0570000000000164</c:v>
                </c:pt>
                <c:pt idx="9058">
                  <c:v>9.0579999999999927</c:v>
                </c:pt>
                <c:pt idx="9059">
                  <c:v>9.0590000000000259</c:v>
                </c:pt>
                <c:pt idx="9060">
                  <c:v>9.0600000000000023</c:v>
                </c:pt>
                <c:pt idx="9061">
                  <c:v>9.0610000000000355</c:v>
                </c:pt>
                <c:pt idx="9062">
                  <c:v>9.0620000000000118</c:v>
                </c:pt>
                <c:pt idx="9063">
                  <c:v>9.063000000000045</c:v>
                </c:pt>
                <c:pt idx="9064">
                  <c:v>9.0640000000000214</c:v>
                </c:pt>
                <c:pt idx="9065">
                  <c:v>9.0649999999999977</c:v>
                </c:pt>
                <c:pt idx="9066">
                  <c:v>9.0660000000000309</c:v>
                </c:pt>
                <c:pt idx="9067">
                  <c:v>9.0670000000000073</c:v>
                </c:pt>
                <c:pt idx="9068">
                  <c:v>9.0680000000000405</c:v>
                </c:pt>
                <c:pt idx="9069">
                  <c:v>9.0690000000000168</c:v>
                </c:pt>
                <c:pt idx="9070">
                  <c:v>9.0699999999999932</c:v>
                </c:pt>
                <c:pt idx="9071">
                  <c:v>9.0710000000000264</c:v>
                </c:pt>
                <c:pt idx="9072">
                  <c:v>9.0720000000000027</c:v>
                </c:pt>
                <c:pt idx="9073">
                  <c:v>9.0730000000000359</c:v>
                </c:pt>
                <c:pt idx="9074">
                  <c:v>9.0740000000000123</c:v>
                </c:pt>
                <c:pt idx="9075">
                  <c:v>9.0750000000000455</c:v>
                </c:pt>
                <c:pt idx="9076">
                  <c:v>9.0760000000000218</c:v>
                </c:pt>
                <c:pt idx="9077">
                  <c:v>9.0769999999999982</c:v>
                </c:pt>
                <c:pt idx="9078">
                  <c:v>9.0780000000000314</c:v>
                </c:pt>
                <c:pt idx="9079">
                  <c:v>9.0790000000000077</c:v>
                </c:pt>
                <c:pt idx="9080">
                  <c:v>9.0800000000000409</c:v>
                </c:pt>
                <c:pt idx="9081">
                  <c:v>9.0810000000000173</c:v>
                </c:pt>
                <c:pt idx="9082">
                  <c:v>9.0819999999999936</c:v>
                </c:pt>
                <c:pt idx="9083">
                  <c:v>9.0830000000000268</c:v>
                </c:pt>
                <c:pt idx="9084">
                  <c:v>9.0840000000000032</c:v>
                </c:pt>
                <c:pt idx="9085">
                  <c:v>9.0850000000000364</c:v>
                </c:pt>
                <c:pt idx="9086">
                  <c:v>9.0860000000000127</c:v>
                </c:pt>
                <c:pt idx="9087">
                  <c:v>9.0870000000000459</c:v>
                </c:pt>
                <c:pt idx="9088">
                  <c:v>9.0880000000000223</c:v>
                </c:pt>
                <c:pt idx="9089">
                  <c:v>9.0889999999999986</c:v>
                </c:pt>
                <c:pt idx="9090">
                  <c:v>9.0900000000000318</c:v>
                </c:pt>
                <c:pt idx="9091">
                  <c:v>9.0910000000000082</c:v>
                </c:pt>
                <c:pt idx="9092">
                  <c:v>9.0920000000000414</c:v>
                </c:pt>
                <c:pt idx="9093">
                  <c:v>9.0930000000000177</c:v>
                </c:pt>
                <c:pt idx="9094">
                  <c:v>9.0939999999999941</c:v>
                </c:pt>
                <c:pt idx="9095">
                  <c:v>9.0950000000000273</c:v>
                </c:pt>
                <c:pt idx="9096">
                  <c:v>9.0960000000000036</c:v>
                </c:pt>
                <c:pt idx="9097">
                  <c:v>9.0970000000000368</c:v>
                </c:pt>
                <c:pt idx="9098">
                  <c:v>9.0980000000000132</c:v>
                </c:pt>
                <c:pt idx="9099">
                  <c:v>9.0990000000000464</c:v>
                </c:pt>
                <c:pt idx="9100">
                  <c:v>9.1000000000000227</c:v>
                </c:pt>
                <c:pt idx="9101">
                  <c:v>9.1009999999999991</c:v>
                </c:pt>
                <c:pt idx="9102">
                  <c:v>9.1020000000000323</c:v>
                </c:pt>
                <c:pt idx="9103">
                  <c:v>9.1030000000000086</c:v>
                </c:pt>
                <c:pt idx="9104">
                  <c:v>9.1040000000000418</c:v>
                </c:pt>
                <c:pt idx="9105">
                  <c:v>9.1050000000000182</c:v>
                </c:pt>
                <c:pt idx="9106">
                  <c:v>9.1059999999999945</c:v>
                </c:pt>
                <c:pt idx="9107">
                  <c:v>9.1070000000000277</c:v>
                </c:pt>
                <c:pt idx="9108">
                  <c:v>9.1080000000000041</c:v>
                </c:pt>
                <c:pt idx="9109">
                  <c:v>9.1090000000000373</c:v>
                </c:pt>
                <c:pt idx="9110">
                  <c:v>9.1100000000000136</c:v>
                </c:pt>
                <c:pt idx="9111">
                  <c:v>9.11099999999999</c:v>
                </c:pt>
                <c:pt idx="9112">
                  <c:v>9.1120000000000232</c:v>
                </c:pt>
                <c:pt idx="9113">
                  <c:v>9.1129999999999995</c:v>
                </c:pt>
                <c:pt idx="9114">
                  <c:v>9.1140000000000327</c:v>
                </c:pt>
                <c:pt idx="9115">
                  <c:v>9.1150000000000091</c:v>
                </c:pt>
                <c:pt idx="9116">
                  <c:v>9.1160000000000423</c:v>
                </c:pt>
                <c:pt idx="9117">
                  <c:v>9.1170000000000186</c:v>
                </c:pt>
                <c:pt idx="9118">
                  <c:v>9.117999999999995</c:v>
                </c:pt>
                <c:pt idx="9119">
                  <c:v>9.1190000000000282</c:v>
                </c:pt>
                <c:pt idx="9120">
                  <c:v>9.1200000000000045</c:v>
                </c:pt>
                <c:pt idx="9121">
                  <c:v>9.1210000000000377</c:v>
                </c:pt>
                <c:pt idx="9122">
                  <c:v>9.1220000000000141</c:v>
                </c:pt>
                <c:pt idx="9123">
                  <c:v>9.1229999999999905</c:v>
                </c:pt>
                <c:pt idx="9124">
                  <c:v>9.1240000000000236</c:v>
                </c:pt>
                <c:pt idx="9125">
                  <c:v>9.125</c:v>
                </c:pt>
                <c:pt idx="9126">
                  <c:v>9.1260000000000332</c:v>
                </c:pt>
                <c:pt idx="9127">
                  <c:v>9.1270000000000095</c:v>
                </c:pt>
                <c:pt idx="9128">
                  <c:v>9.1280000000000427</c:v>
                </c:pt>
                <c:pt idx="9129">
                  <c:v>9.1290000000000191</c:v>
                </c:pt>
                <c:pt idx="9130">
                  <c:v>9.1299999999999955</c:v>
                </c:pt>
                <c:pt idx="9131">
                  <c:v>9.1310000000000286</c:v>
                </c:pt>
                <c:pt idx="9132">
                  <c:v>9.132000000000005</c:v>
                </c:pt>
                <c:pt idx="9133">
                  <c:v>9.1330000000000382</c:v>
                </c:pt>
                <c:pt idx="9134">
                  <c:v>9.1340000000000146</c:v>
                </c:pt>
                <c:pt idx="9135">
                  <c:v>9.1349999999999909</c:v>
                </c:pt>
                <c:pt idx="9136">
                  <c:v>9.1360000000000241</c:v>
                </c:pt>
                <c:pt idx="9137">
                  <c:v>9.1370000000000005</c:v>
                </c:pt>
                <c:pt idx="9138">
                  <c:v>9.1380000000000337</c:v>
                </c:pt>
                <c:pt idx="9139">
                  <c:v>9.13900000000001</c:v>
                </c:pt>
                <c:pt idx="9140">
                  <c:v>9.1400000000000432</c:v>
                </c:pt>
                <c:pt idx="9141">
                  <c:v>9.1410000000000196</c:v>
                </c:pt>
                <c:pt idx="9142">
                  <c:v>9.1419999999999959</c:v>
                </c:pt>
                <c:pt idx="9143">
                  <c:v>9.1430000000000291</c:v>
                </c:pt>
                <c:pt idx="9144">
                  <c:v>9.1440000000000055</c:v>
                </c:pt>
                <c:pt idx="9145">
                  <c:v>9.1450000000000387</c:v>
                </c:pt>
                <c:pt idx="9146">
                  <c:v>9.146000000000015</c:v>
                </c:pt>
                <c:pt idx="9147">
                  <c:v>9.1469999999999914</c:v>
                </c:pt>
                <c:pt idx="9148">
                  <c:v>9.1480000000000246</c:v>
                </c:pt>
                <c:pt idx="9149">
                  <c:v>9.1490000000000009</c:v>
                </c:pt>
                <c:pt idx="9150">
                  <c:v>9.1500000000000341</c:v>
                </c:pt>
                <c:pt idx="9151">
                  <c:v>9.1510000000000105</c:v>
                </c:pt>
                <c:pt idx="9152">
                  <c:v>9.1520000000000437</c:v>
                </c:pt>
                <c:pt idx="9153">
                  <c:v>9.15300000000002</c:v>
                </c:pt>
                <c:pt idx="9154">
                  <c:v>9.1539999999999964</c:v>
                </c:pt>
                <c:pt idx="9155">
                  <c:v>9.1550000000000296</c:v>
                </c:pt>
                <c:pt idx="9156">
                  <c:v>9.1560000000000059</c:v>
                </c:pt>
                <c:pt idx="9157">
                  <c:v>9.1570000000000391</c:v>
                </c:pt>
                <c:pt idx="9158">
                  <c:v>9.1580000000000155</c:v>
                </c:pt>
                <c:pt idx="9159">
                  <c:v>9.1589999999999918</c:v>
                </c:pt>
                <c:pt idx="9160">
                  <c:v>9.160000000000025</c:v>
                </c:pt>
                <c:pt idx="9161">
                  <c:v>9.1610000000000014</c:v>
                </c:pt>
                <c:pt idx="9162">
                  <c:v>9.1620000000000346</c:v>
                </c:pt>
                <c:pt idx="9163">
                  <c:v>9.1630000000000109</c:v>
                </c:pt>
                <c:pt idx="9164">
                  <c:v>9.1640000000000441</c:v>
                </c:pt>
                <c:pt idx="9165">
                  <c:v>9.1650000000000205</c:v>
                </c:pt>
                <c:pt idx="9166">
                  <c:v>9.1659999999999968</c:v>
                </c:pt>
                <c:pt idx="9167">
                  <c:v>9.16700000000003</c:v>
                </c:pt>
                <c:pt idx="9168">
                  <c:v>9.1680000000000064</c:v>
                </c:pt>
                <c:pt idx="9169">
                  <c:v>9.1690000000000396</c:v>
                </c:pt>
                <c:pt idx="9170">
                  <c:v>9.1700000000000159</c:v>
                </c:pt>
                <c:pt idx="9171">
                  <c:v>9.1709999999999923</c:v>
                </c:pt>
                <c:pt idx="9172">
                  <c:v>9.1720000000000255</c:v>
                </c:pt>
                <c:pt idx="9173">
                  <c:v>9.1730000000000018</c:v>
                </c:pt>
                <c:pt idx="9174">
                  <c:v>9.174000000000035</c:v>
                </c:pt>
                <c:pt idx="9175">
                  <c:v>9.1750000000000114</c:v>
                </c:pt>
                <c:pt idx="9176">
                  <c:v>9.1760000000000446</c:v>
                </c:pt>
                <c:pt idx="9177">
                  <c:v>9.1770000000000209</c:v>
                </c:pt>
                <c:pt idx="9178">
                  <c:v>9.1779999999999973</c:v>
                </c:pt>
                <c:pt idx="9179">
                  <c:v>9.1790000000000305</c:v>
                </c:pt>
                <c:pt idx="9180">
                  <c:v>9.1800000000000068</c:v>
                </c:pt>
                <c:pt idx="9181">
                  <c:v>9.18100000000004</c:v>
                </c:pt>
                <c:pt idx="9182">
                  <c:v>9.1820000000000164</c:v>
                </c:pt>
                <c:pt idx="9183">
                  <c:v>9.1829999999999927</c:v>
                </c:pt>
                <c:pt idx="9184">
                  <c:v>9.1840000000000259</c:v>
                </c:pt>
                <c:pt idx="9185">
                  <c:v>9.1850000000000023</c:v>
                </c:pt>
                <c:pt idx="9186">
                  <c:v>9.1860000000000355</c:v>
                </c:pt>
                <c:pt idx="9187">
                  <c:v>9.1870000000000118</c:v>
                </c:pt>
                <c:pt idx="9188">
                  <c:v>9.188000000000045</c:v>
                </c:pt>
                <c:pt idx="9189">
                  <c:v>9.1890000000000214</c:v>
                </c:pt>
                <c:pt idx="9190">
                  <c:v>9.1899999999999977</c:v>
                </c:pt>
                <c:pt idx="9191">
                  <c:v>9.1910000000000309</c:v>
                </c:pt>
                <c:pt idx="9192">
                  <c:v>9.1920000000000073</c:v>
                </c:pt>
                <c:pt idx="9193">
                  <c:v>9.1930000000000405</c:v>
                </c:pt>
                <c:pt idx="9194">
                  <c:v>9.1940000000000168</c:v>
                </c:pt>
                <c:pt idx="9195">
                  <c:v>9.1949999999999932</c:v>
                </c:pt>
                <c:pt idx="9196">
                  <c:v>9.1960000000000264</c:v>
                </c:pt>
                <c:pt idx="9197">
                  <c:v>9.1970000000000027</c:v>
                </c:pt>
                <c:pt idx="9198">
                  <c:v>9.1980000000000359</c:v>
                </c:pt>
                <c:pt idx="9199">
                  <c:v>9.1990000000000123</c:v>
                </c:pt>
                <c:pt idx="9200">
                  <c:v>9.2000000000000455</c:v>
                </c:pt>
                <c:pt idx="9201">
                  <c:v>9.2010000000000218</c:v>
                </c:pt>
                <c:pt idx="9202">
                  <c:v>9.2019999999999982</c:v>
                </c:pt>
                <c:pt idx="9203">
                  <c:v>9.2030000000000314</c:v>
                </c:pt>
                <c:pt idx="9204">
                  <c:v>9.2040000000000077</c:v>
                </c:pt>
                <c:pt idx="9205">
                  <c:v>9.2050000000000409</c:v>
                </c:pt>
                <c:pt idx="9206">
                  <c:v>9.2060000000000173</c:v>
                </c:pt>
                <c:pt idx="9207">
                  <c:v>9.2069999999999936</c:v>
                </c:pt>
                <c:pt idx="9208">
                  <c:v>9.2080000000000268</c:v>
                </c:pt>
                <c:pt idx="9209">
                  <c:v>9.2090000000000032</c:v>
                </c:pt>
                <c:pt idx="9210">
                  <c:v>9.2100000000000364</c:v>
                </c:pt>
                <c:pt idx="9211">
                  <c:v>9.2110000000000127</c:v>
                </c:pt>
                <c:pt idx="9212">
                  <c:v>9.2120000000000459</c:v>
                </c:pt>
                <c:pt idx="9213">
                  <c:v>9.2130000000000223</c:v>
                </c:pt>
                <c:pt idx="9214">
                  <c:v>9.2139999999999986</c:v>
                </c:pt>
                <c:pt idx="9215">
                  <c:v>9.2150000000000318</c:v>
                </c:pt>
                <c:pt idx="9216">
                  <c:v>9.2160000000000082</c:v>
                </c:pt>
                <c:pt idx="9217">
                  <c:v>9.2170000000000414</c:v>
                </c:pt>
                <c:pt idx="9218">
                  <c:v>9.2180000000000177</c:v>
                </c:pt>
                <c:pt idx="9219">
                  <c:v>9.2189999999999941</c:v>
                </c:pt>
                <c:pt idx="9220">
                  <c:v>9.2200000000000273</c:v>
                </c:pt>
                <c:pt idx="9221">
                  <c:v>9.2210000000000036</c:v>
                </c:pt>
                <c:pt idx="9222">
                  <c:v>9.2220000000000368</c:v>
                </c:pt>
                <c:pt idx="9223">
                  <c:v>9.2230000000000132</c:v>
                </c:pt>
                <c:pt idx="9224">
                  <c:v>9.2240000000000464</c:v>
                </c:pt>
                <c:pt idx="9225">
                  <c:v>9.2250000000000227</c:v>
                </c:pt>
                <c:pt idx="9226">
                  <c:v>9.2259999999999991</c:v>
                </c:pt>
                <c:pt idx="9227">
                  <c:v>9.2270000000000323</c:v>
                </c:pt>
                <c:pt idx="9228">
                  <c:v>9.2280000000000086</c:v>
                </c:pt>
                <c:pt idx="9229">
                  <c:v>9.2290000000000418</c:v>
                </c:pt>
                <c:pt idx="9230">
                  <c:v>9.2300000000000182</c:v>
                </c:pt>
                <c:pt idx="9231">
                  <c:v>9.2309999999999945</c:v>
                </c:pt>
                <c:pt idx="9232">
                  <c:v>9.2320000000000277</c:v>
                </c:pt>
                <c:pt idx="9233">
                  <c:v>9.2330000000000041</c:v>
                </c:pt>
                <c:pt idx="9234">
                  <c:v>9.2340000000000373</c:v>
                </c:pt>
                <c:pt idx="9235">
                  <c:v>9.2350000000000136</c:v>
                </c:pt>
                <c:pt idx="9236">
                  <c:v>9.23599999999999</c:v>
                </c:pt>
                <c:pt idx="9237">
                  <c:v>9.2370000000000232</c:v>
                </c:pt>
                <c:pt idx="9238">
                  <c:v>9.2379999999999995</c:v>
                </c:pt>
                <c:pt idx="9239">
                  <c:v>9.2390000000000327</c:v>
                </c:pt>
                <c:pt idx="9240">
                  <c:v>9.2400000000000091</c:v>
                </c:pt>
                <c:pt idx="9241">
                  <c:v>9.2410000000000423</c:v>
                </c:pt>
                <c:pt idx="9242">
                  <c:v>9.2420000000000186</c:v>
                </c:pt>
                <c:pt idx="9243">
                  <c:v>9.242999999999995</c:v>
                </c:pt>
                <c:pt idx="9244">
                  <c:v>9.2440000000000282</c:v>
                </c:pt>
                <c:pt idx="9245">
                  <c:v>9.2450000000000045</c:v>
                </c:pt>
                <c:pt idx="9246">
                  <c:v>9.2460000000000377</c:v>
                </c:pt>
                <c:pt idx="9247">
                  <c:v>9.2470000000000141</c:v>
                </c:pt>
                <c:pt idx="9248">
                  <c:v>9.2479999999999905</c:v>
                </c:pt>
                <c:pt idx="9249">
                  <c:v>9.2490000000000236</c:v>
                </c:pt>
                <c:pt idx="9250">
                  <c:v>9.25</c:v>
                </c:pt>
                <c:pt idx="9251">
                  <c:v>9.2510000000000332</c:v>
                </c:pt>
                <c:pt idx="9252">
                  <c:v>9.2520000000000095</c:v>
                </c:pt>
                <c:pt idx="9253">
                  <c:v>9.2530000000000427</c:v>
                </c:pt>
                <c:pt idx="9254">
                  <c:v>9.2540000000000191</c:v>
                </c:pt>
                <c:pt idx="9255">
                  <c:v>9.2549999999999955</c:v>
                </c:pt>
                <c:pt idx="9256">
                  <c:v>9.2560000000000286</c:v>
                </c:pt>
                <c:pt idx="9257">
                  <c:v>9.257000000000005</c:v>
                </c:pt>
                <c:pt idx="9258">
                  <c:v>9.2580000000000382</c:v>
                </c:pt>
                <c:pt idx="9259">
                  <c:v>9.2590000000000146</c:v>
                </c:pt>
                <c:pt idx="9260">
                  <c:v>9.2599999999999909</c:v>
                </c:pt>
                <c:pt idx="9261">
                  <c:v>9.2610000000000241</c:v>
                </c:pt>
                <c:pt idx="9262">
                  <c:v>9.2620000000000005</c:v>
                </c:pt>
                <c:pt idx="9263">
                  <c:v>9.2630000000000337</c:v>
                </c:pt>
                <c:pt idx="9264">
                  <c:v>9.26400000000001</c:v>
                </c:pt>
                <c:pt idx="9265">
                  <c:v>9.2650000000000432</c:v>
                </c:pt>
                <c:pt idx="9266">
                  <c:v>9.2660000000000196</c:v>
                </c:pt>
                <c:pt idx="9267">
                  <c:v>9.2669999999999959</c:v>
                </c:pt>
                <c:pt idx="9268">
                  <c:v>9.2680000000000291</c:v>
                </c:pt>
                <c:pt idx="9269">
                  <c:v>9.2690000000000055</c:v>
                </c:pt>
                <c:pt idx="9270">
                  <c:v>9.2700000000000387</c:v>
                </c:pt>
                <c:pt idx="9271">
                  <c:v>9.271000000000015</c:v>
                </c:pt>
                <c:pt idx="9272">
                  <c:v>9.2719999999999914</c:v>
                </c:pt>
                <c:pt idx="9273">
                  <c:v>9.2730000000000246</c:v>
                </c:pt>
                <c:pt idx="9274">
                  <c:v>9.2740000000000009</c:v>
                </c:pt>
                <c:pt idx="9275">
                  <c:v>9.2750000000000341</c:v>
                </c:pt>
                <c:pt idx="9276">
                  <c:v>9.2760000000000105</c:v>
                </c:pt>
                <c:pt idx="9277">
                  <c:v>9.2770000000000437</c:v>
                </c:pt>
                <c:pt idx="9278">
                  <c:v>9.27800000000002</c:v>
                </c:pt>
                <c:pt idx="9279">
                  <c:v>9.2789999999999964</c:v>
                </c:pt>
                <c:pt idx="9280">
                  <c:v>9.2800000000000296</c:v>
                </c:pt>
                <c:pt idx="9281">
                  <c:v>9.2810000000000059</c:v>
                </c:pt>
                <c:pt idx="9282">
                  <c:v>9.2820000000000391</c:v>
                </c:pt>
                <c:pt idx="9283">
                  <c:v>9.2830000000000155</c:v>
                </c:pt>
                <c:pt idx="9284">
                  <c:v>9.2839999999999918</c:v>
                </c:pt>
                <c:pt idx="9285">
                  <c:v>9.285000000000025</c:v>
                </c:pt>
                <c:pt idx="9286">
                  <c:v>9.2860000000000014</c:v>
                </c:pt>
                <c:pt idx="9287">
                  <c:v>9.2870000000000346</c:v>
                </c:pt>
                <c:pt idx="9288">
                  <c:v>9.2880000000000109</c:v>
                </c:pt>
                <c:pt idx="9289">
                  <c:v>9.2890000000000441</c:v>
                </c:pt>
                <c:pt idx="9290">
                  <c:v>9.2900000000000205</c:v>
                </c:pt>
                <c:pt idx="9291">
                  <c:v>9.2909999999999968</c:v>
                </c:pt>
                <c:pt idx="9292">
                  <c:v>9.29200000000003</c:v>
                </c:pt>
                <c:pt idx="9293">
                  <c:v>9.2930000000000064</c:v>
                </c:pt>
                <c:pt idx="9294">
                  <c:v>9.2940000000000396</c:v>
                </c:pt>
                <c:pt idx="9295">
                  <c:v>9.2950000000000159</c:v>
                </c:pt>
                <c:pt idx="9296">
                  <c:v>9.2959999999999923</c:v>
                </c:pt>
                <c:pt idx="9297">
                  <c:v>9.2970000000000255</c:v>
                </c:pt>
                <c:pt idx="9298">
                  <c:v>9.2980000000000018</c:v>
                </c:pt>
                <c:pt idx="9299">
                  <c:v>9.299000000000035</c:v>
                </c:pt>
                <c:pt idx="9300">
                  <c:v>9.3000000000000114</c:v>
                </c:pt>
                <c:pt idx="9301">
                  <c:v>9.3010000000000446</c:v>
                </c:pt>
                <c:pt idx="9302">
                  <c:v>9.3020000000000209</c:v>
                </c:pt>
                <c:pt idx="9303">
                  <c:v>9.3029999999999973</c:v>
                </c:pt>
                <c:pt idx="9304">
                  <c:v>9.3040000000000305</c:v>
                </c:pt>
                <c:pt idx="9305">
                  <c:v>9.3050000000000068</c:v>
                </c:pt>
                <c:pt idx="9306">
                  <c:v>9.30600000000004</c:v>
                </c:pt>
                <c:pt idx="9307">
                  <c:v>9.3070000000000164</c:v>
                </c:pt>
                <c:pt idx="9308">
                  <c:v>9.3079999999999927</c:v>
                </c:pt>
                <c:pt idx="9309">
                  <c:v>9.3090000000000259</c:v>
                </c:pt>
                <c:pt idx="9310">
                  <c:v>9.3100000000000023</c:v>
                </c:pt>
                <c:pt idx="9311">
                  <c:v>9.3110000000000355</c:v>
                </c:pt>
                <c:pt idx="9312">
                  <c:v>9.3120000000000118</c:v>
                </c:pt>
                <c:pt idx="9313">
                  <c:v>9.313000000000045</c:v>
                </c:pt>
                <c:pt idx="9314">
                  <c:v>9.3140000000000214</c:v>
                </c:pt>
                <c:pt idx="9315">
                  <c:v>9.3149999999999977</c:v>
                </c:pt>
                <c:pt idx="9316">
                  <c:v>9.3160000000000309</c:v>
                </c:pt>
                <c:pt idx="9317">
                  <c:v>9.3170000000000073</c:v>
                </c:pt>
                <c:pt idx="9318">
                  <c:v>9.3180000000000405</c:v>
                </c:pt>
                <c:pt idx="9319">
                  <c:v>9.3190000000000168</c:v>
                </c:pt>
                <c:pt idx="9320">
                  <c:v>9.3199999999999932</c:v>
                </c:pt>
                <c:pt idx="9321">
                  <c:v>9.3210000000000264</c:v>
                </c:pt>
                <c:pt idx="9322">
                  <c:v>9.3220000000000027</c:v>
                </c:pt>
                <c:pt idx="9323">
                  <c:v>9.3230000000000359</c:v>
                </c:pt>
                <c:pt idx="9324">
                  <c:v>9.3240000000000123</c:v>
                </c:pt>
                <c:pt idx="9325">
                  <c:v>9.3250000000000455</c:v>
                </c:pt>
                <c:pt idx="9326">
                  <c:v>9.3260000000000218</c:v>
                </c:pt>
                <c:pt idx="9327">
                  <c:v>9.3269999999999982</c:v>
                </c:pt>
                <c:pt idx="9328">
                  <c:v>9.3280000000000314</c:v>
                </c:pt>
                <c:pt idx="9329">
                  <c:v>9.3290000000000077</c:v>
                </c:pt>
                <c:pt idx="9330">
                  <c:v>9.3300000000000409</c:v>
                </c:pt>
                <c:pt idx="9331">
                  <c:v>9.3310000000000173</c:v>
                </c:pt>
                <c:pt idx="9332">
                  <c:v>9.3319999999999936</c:v>
                </c:pt>
                <c:pt idx="9333">
                  <c:v>9.3330000000000268</c:v>
                </c:pt>
                <c:pt idx="9334">
                  <c:v>9.3340000000000032</c:v>
                </c:pt>
                <c:pt idx="9335">
                  <c:v>9.3350000000000364</c:v>
                </c:pt>
                <c:pt idx="9336">
                  <c:v>9.3360000000000127</c:v>
                </c:pt>
                <c:pt idx="9337">
                  <c:v>9.3370000000000459</c:v>
                </c:pt>
                <c:pt idx="9338">
                  <c:v>9.3380000000000223</c:v>
                </c:pt>
                <c:pt idx="9339">
                  <c:v>9.3389999999999986</c:v>
                </c:pt>
                <c:pt idx="9340">
                  <c:v>9.3400000000000318</c:v>
                </c:pt>
                <c:pt idx="9341">
                  <c:v>9.3410000000000082</c:v>
                </c:pt>
                <c:pt idx="9342">
                  <c:v>9.3420000000000414</c:v>
                </c:pt>
                <c:pt idx="9343">
                  <c:v>9.3430000000000177</c:v>
                </c:pt>
                <c:pt idx="9344">
                  <c:v>9.3439999999999941</c:v>
                </c:pt>
                <c:pt idx="9345">
                  <c:v>9.3450000000000273</c:v>
                </c:pt>
                <c:pt idx="9346">
                  <c:v>9.3460000000000036</c:v>
                </c:pt>
                <c:pt idx="9347">
                  <c:v>9.3470000000000368</c:v>
                </c:pt>
                <c:pt idx="9348">
                  <c:v>9.3480000000000132</c:v>
                </c:pt>
                <c:pt idx="9349">
                  <c:v>9.3490000000000464</c:v>
                </c:pt>
                <c:pt idx="9350">
                  <c:v>9.3500000000000227</c:v>
                </c:pt>
                <c:pt idx="9351">
                  <c:v>9.3509999999999991</c:v>
                </c:pt>
                <c:pt idx="9352">
                  <c:v>9.3520000000000323</c:v>
                </c:pt>
                <c:pt idx="9353">
                  <c:v>9.3530000000000086</c:v>
                </c:pt>
                <c:pt idx="9354">
                  <c:v>9.3540000000000418</c:v>
                </c:pt>
                <c:pt idx="9355">
                  <c:v>9.3550000000000182</c:v>
                </c:pt>
                <c:pt idx="9356">
                  <c:v>9.3559999999999945</c:v>
                </c:pt>
                <c:pt idx="9357">
                  <c:v>9.3570000000000277</c:v>
                </c:pt>
                <c:pt idx="9358">
                  <c:v>9.3580000000000041</c:v>
                </c:pt>
                <c:pt idx="9359">
                  <c:v>9.3590000000000373</c:v>
                </c:pt>
                <c:pt idx="9360">
                  <c:v>9.3600000000000136</c:v>
                </c:pt>
                <c:pt idx="9361">
                  <c:v>9.36099999999999</c:v>
                </c:pt>
                <c:pt idx="9362">
                  <c:v>9.3620000000000232</c:v>
                </c:pt>
                <c:pt idx="9363">
                  <c:v>9.3629999999999995</c:v>
                </c:pt>
                <c:pt idx="9364">
                  <c:v>9.3640000000000327</c:v>
                </c:pt>
                <c:pt idx="9365">
                  <c:v>9.3650000000000091</c:v>
                </c:pt>
                <c:pt idx="9366">
                  <c:v>9.3660000000000423</c:v>
                </c:pt>
                <c:pt idx="9367">
                  <c:v>9.3670000000000186</c:v>
                </c:pt>
                <c:pt idx="9368">
                  <c:v>9.367999999999995</c:v>
                </c:pt>
                <c:pt idx="9369">
                  <c:v>9.3690000000000282</c:v>
                </c:pt>
                <c:pt idx="9370">
                  <c:v>9.3700000000000045</c:v>
                </c:pt>
                <c:pt idx="9371">
                  <c:v>9.3710000000000377</c:v>
                </c:pt>
                <c:pt idx="9372">
                  <c:v>9.3720000000000141</c:v>
                </c:pt>
                <c:pt idx="9373">
                  <c:v>9.3729999999999905</c:v>
                </c:pt>
                <c:pt idx="9374">
                  <c:v>9.3740000000000236</c:v>
                </c:pt>
                <c:pt idx="9375">
                  <c:v>9.375</c:v>
                </c:pt>
                <c:pt idx="9376">
                  <c:v>9.3760000000000332</c:v>
                </c:pt>
                <c:pt idx="9377">
                  <c:v>9.3770000000000095</c:v>
                </c:pt>
                <c:pt idx="9378">
                  <c:v>9.3780000000000427</c:v>
                </c:pt>
                <c:pt idx="9379">
                  <c:v>9.3790000000000191</c:v>
                </c:pt>
                <c:pt idx="9380">
                  <c:v>9.3799999999999955</c:v>
                </c:pt>
                <c:pt idx="9381">
                  <c:v>9.3810000000000286</c:v>
                </c:pt>
                <c:pt idx="9382">
                  <c:v>9.382000000000005</c:v>
                </c:pt>
                <c:pt idx="9383">
                  <c:v>9.3830000000000382</c:v>
                </c:pt>
                <c:pt idx="9384">
                  <c:v>9.3840000000000146</c:v>
                </c:pt>
                <c:pt idx="9385">
                  <c:v>9.3849999999999909</c:v>
                </c:pt>
                <c:pt idx="9386">
                  <c:v>9.3860000000000241</c:v>
                </c:pt>
                <c:pt idx="9387">
                  <c:v>9.3870000000000005</c:v>
                </c:pt>
                <c:pt idx="9388">
                  <c:v>9.3880000000000337</c:v>
                </c:pt>
                <c:pt idx="9389">
                  <c:v>9.38900000000001</c:v>
                </c:pt>
                <c:pt idx="9390">
                  <c:v>9.3900000000000432</c:v>
                </c:pt>
                <c:pt idx="9391">
                  <c:v>9.3910000000000196</c:v>
                </c:pt>
                <c:pt idx="9392">
                  <c:v>9.3919999999999959</c:v>
                </c:pt>
                <c:pt idx="9393">
                  <c:v>9.3930000000000291</c:v>
                </c:pt>
                <c:pt idx="9394">
                  <c:v>9.3940000000000055</c:v>
                </c:pt>
                <c:pt idx="9395">
                  <c:v>9.3950000000000387</c:v>
                </c:pt>
                <c:pt idx="9396">
                  <c:v>9.396000000000015</c:v>
                </c:pt>
                <c:pt idx="9397">
                  <c:v>9.3969999999999914</c:v>
                </c:pt>
                <c:pt idx="9398">
                  <c:v>9.3980000000000246</c:v>
                </c:pt>
                <c:pt idx="9399">
                  <c:v>9.3990000000000009</c:v>
                </c:pt>
                <c:pt idx="9400">
                  <c:v>9.4000000000000341</c:v>
                </c:pt>
                <c:pt idx="9401">
                  <c:v>9.4010000000000105</c:v>
                </c:pt>
                <c:pt idx="9402">
                  <c:v>9.4020000000000437</c:v>
                </c:pt>
                <c:pt idx="9403">
                  <c:v>9.40300000000002</c:v>
                </c:pt>
                <c:pt idx="9404">
                  <c:v>9.4039999999999964</c:v>
                </c:pt>
                <c:pt idx="9405">
                  <c:v>9.4050000000000296</c:v>
                </c:pt>
                <c:pt idx="9406">
                  <c:v>9.4060000000000059</c:v>
                </c:pt>
                <c:pt idx="9407">
                  <c:v>9.4070000000000391</c:v>
                </c:pt>
                <c:pt idx="9408">
                  <c:v>9.4080000000000155</c:v>
                </c:pt>
                <c:pt idx="9409">
                  <c:v>9.4089999999999918</c:v>
                </c:pt>
                <c:pt idx="9410">
                  <c:v>9.410000000000025</c:v>
                </c:pt>
                <c:pt idx="9411">
                  <c:v>9.4110000000000014</c:v>
                </c:pt>
                <c:pt idx="9412">
                  <c:v>9.4120000000000346</c:v>
                </c:pt>
                <c:pt idx="9413">
                  <c:v>9.4130000000000109</c:v>
                </c:pt>
                <c:pt idx="9414">
                  <c:v>9.4140000000000441</c:v>
                </c:pt>
                <c:pt idx="9415">
                  <c:v>9.4150000000000205</c:v>
                </c:pt>
                <c:pt idx="9416">
                  <c:v>9.4159999999999968</c:v>
                </c:pt>
                <c:pt idx="9417">
                  <c:v>9.41700000000003</c:v>
                </c:pt>
                <c:pt idx="9418">
                  <c:v>9.4180000000000064</c:v>
                </c:pt>
                <c:pt idx="9419">
                  <c:v>9.4190000000000396</c:v>
                </c:pt>
                <c:pt idx="9420">
                  <c:v>9.4200000000000159</c:v>
                </c:pt>
                <c:pt idx="9421">
                  <c:v>9.4209999999999923</c:v>
                </c:pt>
                <c:pt idx="9422">
                  <c:v>9.4220000000000255</c:v>
                </c:pt>
                <c:pt idx="9423">
                  <c:v>9.4230000000000018</c:v>
                </c:pt>
                <c:pt idx="9424">
                  <c:v>9.424000000000035</c:v>
                </c:pt>
                <c:pt idx="9425">
                  <c:v>9.4250000000000114</c:v>
                </c:pt>
                <c:pt idx="9426">
                  <c:v>9.4260000000000446</c:v>
                </c:pt>
                <c:pt idx="9427">
                  <c:v>9.4270000000000209</c:v>
                </c:pt>
                <c:pt idx="9428">
                  <c:v>9.4279999999999973</c:v>
                </c:pt>
                <c:pt idx="9429">
                  <c:v>9.4290000000000305</c:v>
                </c:pt>
                <c:pt idx="9430">
                  <c:v>9.4300000000000068</c:v>
                </c:pt>
                <c:pt idx="9431">
                  <c:v>9.43100000000004</c:v>
                </c:pt>
                <c:pt idx="9432">
                  <c:v>9.4320000000000164</c:v>
                </c:pt>
                <c:pt idx="9433">
                  <c:v>9.4329999999999927</c:v>
                </c:pt>
                <c:pt idx="9434">
                  <c:v>9.4340000000000259</c:v>
                </c:pt>
                <c:pt idx="9435">
                  <c:v>9.4350000000000023</c:v>
                </c:pt>
                <c:pt idx="9436">
                  <c:v>9.4360000000000355</c:v>
                </c:pt>
                <c:pt idx="9437">
                  <c:v>9.4370000000000118</c:v>
                </c:pt>
                <c:pt idx="9438">
                  <c:v>9.438000000000045</c:v>
                </c:pt>
                <c:pt idx="9439">
                  <c:v>9.4390000000000214</c:v>
                </c:pt>
                <c:pt idx="9440">
                  <c:v>9.4399999999999977</c:v>
                </c:pt>
                <c:pt idx="9441">
                  <c:v>9.4410000000000309</c:v>
                </c:pt>
                <c:pt idx="9442">
                  <c:v>9.4420000000000073</c:v>
                </c:pt>
                <c:pt idx="9443">
                  <c:v>9.4430000000000405</c:v>
                </c:pt>
                <c:pt idx="9444">
                  <c:v>9.4440000000000168</c:v>
                </c:pt>
                <c:pt idx="9445">
                  <c:v>9.4449999999999932</c:v>
                </c:pt>
                <c:pt idx="9446">
                  <c:v>9.4460000000000264</c:v>
                </c:pt>
                <c:pt idx="9447">
                  <c:v>9.4470000000000027</c:v>
                </c:pt>
                <c:pt idx="9448">
                  <c:v>9.4480000000000359</c:v>
                </c:pt>
                <c:pt idx="9449">
                  <c:v>9.4490000000000123</c:v>
                </c:pt>
                <c:pt idx="9450">
                  <c:v>9.4500000000000455</c:v>
                </c:pt>
                <c:pt idx="9451">
                  <c:v>9.4510000000000218</c:v>
                </c:pt>
                <c:pt idx="9452">
                  <c:v>9.4519999999999982</c:v>
                </c:pt>
                <c:pt idx="9453">
                  <c:v>9.4530000000000314</c:v>
                </c:pt>
                <c:pt idx="9454">
                  <c:v>9.4540000000000077</c:v>
                </c:pt>
                <c:pt idx="9455">
                  <c:v>9.4550000000000409</c:v>
                </c:pt>
                <c:pt idx="9456">
                  <c:v>9.4560000000000173</c:v>
                </c:pt>
                <c:pt idx="9457">
                  <c:v>9.4569999999999936</c:v>
                </c:pt>
                <c:pt idx="9458">
                  <c:v>9.4580000000000268</c:v>
                </c:pt>
                <c:pt idx="9459">
                  <c:v>9.4590000000000032</c:v>
                </c:pt>
                <c:pt idx="9460">
                  <c:v>9.4600000000000364</c:v>
                </c:pt>
                <c:pt idx="9461">
                  <c:v>9.4610000000000127</c:v>
                </c:pt>
                <c:pt idx="9462">
                  <c:v>9.4620000000000459</c:v>
                </c:pt>
                <c:pt idx="9463">
                  <c:v>9.4630000000000223</c:v>
                </c:pt>
                <c:pt idx="9464">
                  <c:v>9.4639999999999986</c:v>
                </c:pt>
                <c:pt idx="9465">
                  <c:v>9.4650000000000318</c:v>
                </c:pt>
                <c:pt idx="9466">
                  <c:v>9.4660000000000082</c:v>
                </c:pt>
                <c:pt idx="9467">
                  <c:v>9.4670000000000414</c:v>
                </c:pt>
                <c:pt idx="9468">
                  <c:v>9.4680000000000177</c:v>
                </c:pt>
                <c:pt idx="9469">
                  <c:v>9.4689999999999941</c:v>
                </c:pt>
                <c:pt idx="9470">
                  <c:v>9.4700000000000273</c:v>
                </c:pt>
                <c:pt idx="9471">
                  <c:v>9.4710000000000036</c:v>
                </c:pt>
                <c:pt idx="9472">
                  <c:v>9.4720000000000368</c:v>
                </c:pt>
                <c:pt idx="9473">
                  <c:v>9.4730000000000132</c:v>
                </c:pt>
                <c:pt idx="9474">
                  <c:v>9.4740000000000464</c:v>
                </c:pt>
                <c:pt idx="9475">
                  <c:v>9.4750000000000227</c:v>
                </c:pt>
                <c:pt idx="9476">
                  <c:v>9.4759999999999991</c:v>
                </c:pt>
                <c:pt idx="9477">
                  <c:v>9.4770000000000323</c:v>
                </c:pt>
                <c:pt idx="9478">
                  <c:v>9.4780000000000086</c:v>
                </c:pt>
                <c:pt idx="9479">
                  <c:v>9.4790000000000418</c:v>
                </c:pt>
                <c:pt idx="9480">
                  <c:v>9.4800000000000182</c:v>
                </c:pt>
                <c:pt idx="9481">
                  <c:v>9.4809999999999945</c:v>
                </c:pt>
                <c:pt idx="9482">
                  <c:v>9.4820000000000277</c:v>
                </c:pt>
                <c:pt idx="9483">
                  <c:v>9.4830000000000041</c:v>
                </c:pt>
                <c:pt idx="9484">
                  <c:v>9.4840000000000373</c:v>
                </c:pt>
                <c:pt idx="9485">
                  <c:v>9.4850000000000136</c:v>
                </c:pt>
                <c:pt idx="9486">
                  <c:v>9.48599999999999</c:v>
                </c:pt>
                <c:pt idx="9487">
                  <c:v>9.4870000000000232</c:v>
                </c:pt>
                <c:pt idx="9488">
                  <c:v>9.4879999999999995</c:v>
                </c:pt>
                <c:pt idx="9489">
                  <c:v>9.4890000000000327</c:v>
                </c:pt>
                <c:pt idx="9490">
                  <c:v>9.4900000000000091</c:v>
                </c:pt>
                <c:pt idx="9491">
                  <c:v>9.4910000000000423</c:v>
                </c:pt>
                <c:pt idx="9492">
                  <c:v>9.4920000000000186</c:v>
                </c:pt>
                <c:pt idx="9493">
                  <c:v>9.492999999999995</c:v>
                </c:pt>
                <c:pt idx="9494">
                  <c:v>9.4940000000000282</c:v>
                </c:pt>
                <c:pt idx="9495">
                  <c:v>9.4950000000000045</c:v>
                </c:pt>
                <c:pt idx="9496">
                  <c:v>9.4960000000000377</c:v>
                </c:pt>
                <c:pt idx="9497">
                  <c:v>9.4970000000000141</c:v>
                </c:pt>
                <c:pt idx="9498">
                  <c:v>9.4979999999999905</c:v>
                </c:pt>
                <c:pt idx="9499">
                  <c:v>9.4990000000000236</c:v>
                </c:pt>
                <c:pt idx="9500">
                  <c:v>9.5</c:v>
                </c:pt>
                <c:pt idx="9501">
                  <c:v>9.5010000000000332</c:v>
                </c:pt>
                <c:pt idx="9502">
                  <c:v>9.5020000000000095</c:v>
                </c:pt>
                <c:pt idx="9503">
                  <c:v>9.5030000000000427</c:v>
                </c:pt>
                <c:pt idx="9504">
                  <c:v>9.5040000000000191</c:v>
                </c:pt>
                <c:pt idx="9505">
                  <c:v>9.5049999999999955</c:v>
                </c:pt>
                <c:pt idx="9506">
                  <c:v>9.5060000000000286</c:v>
                </c:pt>
                <c:pt idx="9507">
                  <c:v>9.507000000000005</c:v>
                </c:pt>
                <c:pt idx="9508">
                  <c:v>9.5080000000000382</c:v>
                </c:pt>
                <c:pt idx="9509">
                  <c:v>9.5090000000000146</c:v>
                </c:pt>
                <c:pt idx="9510">
                  <c:v>9.5099999999999909</c:v>
                </c:pt>
                <c:pt idx="9511">
                  <c:v>9.5110000000000241</c:v>
                </c:pt>
                <c:pt idx="9512">
                  <c:v>9.5120000000000005</c:v>
                </c:pt>
                <c:pt idx="9513">
                  <c:v>9.5130000000000337</c:v>
                </c:pt>
                <c:pt idx="9514">
                  <c:v>9.51400000000001</c:v>
                </c:pt>
                <c:pt idx="9515">
                  <c:v>9.5150000000000432</c:v>
                </c:pt>
                <c:pt idx="9516">
                  <c:v>9.5160000000000196</c:v>
                </c:pt>
                <c:pt idx="9517">
                  <c:v>9.5169999999999959</c:v>
                </c:pt>
                <c:pt idx="9518">
                  <c:v>9.5180000000000291</c:v>
                </c:pt>
                <c:pt idx="9519">
                  <c:v>9.5190000000000055</c:v>
                </c:pt>
                <c:pt idx="9520">
                  <c:v>9.5200000000000387</c:v>
                </c:pt>
                <c:pt idx="9521">
                  <c:v>9.521000000000015</c:v>
                </c:pt>
                <c:pt idx="9522">
                  <c:v>9.5219999999999914</c:v>
                </c:pt>
                <c:pt idx="9523">
                  <c:v>9.5230000000000246</c:v>
                </c:pt>
                <c:pt idx="9524">
                  <c:v>9.5240000000000009</c:v>
                </c:pt>
                <c:pt idx="9525">
                  <c:v>9.5250000000000341</c:v>
                </c:pt>
                <c:pt idx="9526">
                  <c:v>9.5260000000000105</c:v>
                </c:pt>
                <c:pt idx="9527">
                  <c:v>9.5270000000000437</c:v>
                </c:pt>
                <c:pt idx="9528">
                  <c:v>9.52800000000002</c:v>
                </c:pt>
                <c:pt idx="9529">
                  <c:v>9.5289999999999964</c:v>
                </c:pt>
                <c:pt idx="9530">
                  <c:v>9.5300000000000296</c:v>
                </c:pt>
                <c:pt idx="9531">
                  <c:v>9.5310000000000059</c:v>
                </c:pt>
                <c:pt idx="9532">
                  <c:v>9.5320000000000391</c:v>
                </c:pt>
                <c:pt idx="9533">
                  <c:v>9.5330000000000155</c:v>
                </c:pt>
                <c:pt idx="9534">
                  <c:v>9.5339999999999918</c:v>
                </c:pt>
                <c:pt idx="9535">
                  <c:v>9.535000000000025</c:v>
                </c:pt>
                <c:pt idx="9536">
                  <c:v>9.5360000000000014</c:v>
                </c:pt>
                <c:pt idx="9537">
                  <c:v>9.5370000000000346</c:v>
                </c:pt>
                <c:pt idx="9538">
                  <c:v>9.5380000000000109</c:v>
                </c:pt>
                <c:pt idx="9539">
                  <c:v>9.5390000000000441</c:v>
                </c:pt>
                <c:pt idx="9540">
                  <c:v>9.5400000000000205</c:v>
                </c:pt>
                <c:pt idx="9541">
                  <c:v>9.5409999999999968</c:v>
                </c:pt>
                <c:pt idx="9542">
                  <c:v>9.54200000000003</c:v>
                </c:pt>
                <c:pt idx="9543">
                  <c:v>9.5430000000000064</c:v>
                </c:pt>
                <c:pt idx="9544">
                  <c:v>9.5440000000000396</c:v>
                </c:pt>
                <c:pt idx="9545">
                  <c:v>9.5450000000000159</c:v>
                </c:pt>
                <c:pt idx="9546">
                  <c:v>9.5459999999999923</c:v>
                </c:pt>
                <c:pt idx="9547">
                  <c:v>9.5470000000000255</c:v>
                </c:pt>
                <c:pt idx="9548">
                  <c:v>9.5480000000000018</c:v>
                </c:pt>
                <c:pt idx="9549">
                  <c:v>9.549000000000035</c:v>
                </c:pt>
                <c:pt idx="9550">
                  <c:v>9.5500000000000114</c:v>
                </c:pt>
                <c:pt idx="9551">
                  <c:v>9.5510000000000446</c:v>
                </c:pt>
                <c:pt idx="9552">
                  <c:v>9.5520000000000209</c:v>
                </c:pt>
                <c:pt idx="9553">
                  <c:v>9.5529999999999973</c:v>
                </c:pt>
                <c:pt idx="9554">
                  <c:v>9.5540000000000305</c:v>
                </c:pt>
                <c:pt idx="9555">
                  <c:v>9.5550000000000068</c:v>
                </c:pt>
                <c:pt idx="9556">
                  <c:v>9.55600000000004</c:v>
                </c:pt>
                <c:pt idx="9557">
                  <c:v>9.5570000000000164</c:v>
                </c:pt>
                <c:pt idx="9558">
                  <c:v>9.5579999999999927</c:v>
                </c:pt>
                <c:pt idx="9559">
                  <c:v>9.5590000000000259</c:v>
                </c:pt>
                <c:pt idx="9560">
                  <c:v>9.5600000000000023</c:v>
                </c:pt>
                <c:pt idx="9561">
                  <c:v>9.5610000000000355</c:v>
                </c:pt>
                <c:pt idx="9562">
                  <c:v>9.5620000000000118</c:v>
                </c:pt>
                <c:pt idx="9563">
                  <c:v>9.563000000000045</c:v>
                </c:pt>
                <c:pt idx="9564">
                  <c:v>9.5640000000000214</c:v>
                </c:pt>
                <c:pt idx="9565">
                  <c:v>9.5649999999999977</c:v>
                </c:pt>
                <c:pt idx="9566">
                  <c:v>9.5660000000000309</c:v>
                </c:pt>
                <c:pt idx="9567">
                  <c:v>9.5670000000000073</c:v>
                </c:pt>
                <c:pt idx="9568">
                  <c:v>9.5680000000000405</c:v>
                </c:pt>
                <c:pt idx="9569">
                  <c:v>9.5690000000000168</c:v>
                </c:pt>
                <c:pt idx="9570">
                  <c:v>9.5699999999999932</c:v>
                </c:pt>
                <c:pt idx="9571">
                  <c:v>9.5710000000000264</c:v>
                </c:pt>
                <c:pt idx="9572">
                  <c:v>9.5720000000000027</c:v>
                </c:pt>
                <c:pt idx="9573">
                  <c:v>9.5730000000000359</c:v>
                </c:pt>
                <c:pt idx="9574">
                  <c:v>9.5740000000000123</c:v>
                </c:pt>
                <c:pt idx="9575">
                  <c:v>9.5750000000000455</c:v>
                </c:pt>
                <c:pt idx="9576">
                  <c:v>9.5760000000000218</c:v>
                </c:pt>
                <c:pt idx="9577">
                  <c:v>9.5769999999999982</c:v>
                </c:pt>
                <c:pt idx="9578">
                  <c:v>9.5780000000000314</c:v>
                </c:pt>
                <c:pt idx="9579">
                  <c:v>9.5790000000000077</c:v>
                </c:pt>
                <c:pt idx="9580">
                  <c:v>9.5800000000000409</c:v>
                </c:pt>
                <c:pt idx="9581">
                  <c:v>9.5810000000000173</c:v>
                </c:pt>
                <c:pt idx="9582">
                  <c:v>9.5819999999999936</c:v>
                </c:pt>
                <c:pt idx="9583">
                  <c:v>9.5830000000000268</c:v>
                </c:pt>
                <c:pt idx="9584">
                  <c:v>9.5840000000000032</c:v>
                </c:pt>
                <c:pt idx="9585">
                  <c:v>9.5850000000000364</c:v>
                </c:pt>
                <c:pt idx="9586">
                  <c:v>9.5860000000000127</c:v>
                </c:pt>
                <c:pt idx="9587">
                  <c:v>9.5870000000000459</c:v>
                </c:pt>
                <c:pt idx="9588">
                  <c:v>9.5880000000000223</c:v>
                </c:pt>
                <c:pt idx="9589">
                  <c:v>9.5889999999999986</c:v>
                </c:pt>
                <c:pt idx="9590">
                  <c:v>9.5900000000000318</c:v>
                </c:pt>
                <c:pt idx="9591">
                  <c:v>9.5910000000000082</c:v>
                </c:pt>
                <c:pt idx="9592">
                  <c:v>9.5920000000000414</c:v>
                </c:pt>
                <c:pt idx="9593">
                  <c:v>9.5930000000000177</c:v>
                </c:pt>
                <c:pt idx="9594">
                  <c:v>9.5939999999999941</c:v>
                </c:pt>
                <c:pt idx="9595">
                  <c:v>9.5950000000000273</c:v>
                </c:pt>
                <c:pt idx="9596">
                  <c:v>9.5960000000000036</c:v>
                </c:pt>
                <c:pt idx="9597">
                  <c:v>9.5970000000000368</c:v>
                </c:pt>
                <c:pt idx="9598">
                  <c:v>9.5980000000000132</c:v>
                </c:pt>
                <c:pt idx="9599">
                  <c:v>9.5990000000000464</c:v>
                </c:pt>
                <c:pt idx="9600">
                  <c:v>9.6000000000000227</c:v>
                </c:pt>
                <c:pt idx="9601">
                  <c:v>9.6009999999999991</c:v>
                </c:pt>
                <c:pt idx="9602">
                  <c:v>9.6020000000000323</c:v>
                </c:pt>
                <c:pt idx="9603">
                  <c:v>9.6030000000000086</c:v>
                </c:pt>
                <c:pt idx="9604">
                  <c:v>9.6040000000000418</c:v>
                </c:pt>
                <c:pt idx="9605">
                  <c:v>9.6050000000000182</c:v>
                </c:pt>
                <c:pt idx="9606">
                  <c:v>9.6059999999999945</c:v>
                </c:pt>
                <c:pt idx="9607">
                  <c:v>9.6070000000000277</c:v>
                </c:pt>
                <c:pt idx="9608">
                  <c:v>9.6080000000000041</c:v>
                </c:pt>
                <c:pt idx="9609">
                  <c:v>9.6090000000000373</c:v>
                </c:pt>
                <c:pt idx="9610">
                  <c:v>9.6100000000000136</c:v>
                </c:pt>
                <c:pt idx="9611">
                  <c:v>9.61099999999999</c:v>
                </c:pt>
                <c:pt idx="9612">
                  <c:v>9.6120000000000232</c:v>
                </c:pt>
                <c:pt idx="9613">
                  <c:v>9.6129999999999995</c:v>
                </c:pt>
                <c:pt idx="9614">
                  <c:v>9.6140000000000327</c:v>
                </c:pt>
                <c:pt idx="9615">
                  <c:v>9.6150000000000091</c:v>
                </c:pt>
                <c:pt idx="9616">
                  <c:v>9.6160000000000423</c:v>
                </c:pt>
                <c:pt idx="9617">
                  <c:v>9.6170000000000186</c:v>
                </c:pt>
                <c:pt idx="9618">
                  <c:v>9.617999999999995</c:v>
                </c:pt>
                <c:pt idx="9619">
                  <c:v>9.6190000000000282</c:v>
                </c:pt>
                <c:pt idx="9620">
                  <c:v>9.6200000000000045</c:v>
                </c:pt>
                <c:pt idx="9621">
                  <c:v>9.6210000000000377</c:v>
                </c:pt>
                <c:pt idx="9622">
                  <c:v>9.6220000000000141</c:v>
                </c:pt>
                <c:pt idx="9623">
                  <c:v>9.6229999999999905</c:v>
                </c:pt>
                <c:pt idx="9624">
                  <c:v>9.6240000000000236</c:v>
                </c:pt>
                <c:pt idx="9625">
                  <c:v>9.625</c:v>
                </c:pt>
                <c:pt idx="9626">
                  <c:v>9.6260000000000332</c:v>
                </c:pt>
                <c:pt idx="9627">
                  <c:v>9.6270000000000095</c:v>
                </c:pt>
                <c:pt idx="9628">
                  <c:v>9.6280000000000427</c:v>
                </c:pt>
                <c:pt idx="9629">
                  <c:v>9.6290000000000191</c:v>
                </c:pt>
                <c:pt idx="9630">
                  <c:v>9.6299999999999955</c:v>
                </c:pt>
                <c:pt idx="9631">
                  <c:v>9.6310000000000286</c:v>
                </c:pt>
                <c:pt idx="9632">
                  <c:v>9.632000000000005</c:v>
                </c:pt>
                <c:pt idx="9633">
                  <c:v>9.6330000000000382</c:v>
                </c:pt>
                <c:pt idx="9634">
                  <c:v>9.6340000000000146</c:v>
                </c:pt>
                <c:pt idx="9635">
                  <c:v>9.6349999999999909</c:v>
                </c:pt>
                <c:pt idx="9636">
                  <c:v>9.6360000000000241</c:v>
                </c:pt>
                <c:pt idx="9637">
                  <c:v>9.6370000000000005</c:v>
                </c:pt>
                <c:pt idx="9638">
                  <c:v>9.6380000000000337</c:v>
                </c:pt>
                <c:pt idx="9639">
                  <c:v>9.63900000000001</c:v>
                </c:pt>
                <c:pt idx="9640">
                  <c:v>9.6400000000000432</c:v>
                </c:pt>
                <c:pt idx="9641">
                  <c:v>9.6410000000000196</c:v>
                </c:pt>
                <c:pt idx="9642">
                  <c:v>9.6419999999999959</c:v>
                </c:pt>
                <c:pt idx="9643">
                  <c:v>9.6430000000000291</c:v>
                </c:pt>
                <c:pt idx="9644">
                  <c:v>9.6440000000000055</c:v>
                </c:pt>
                <c:pt idx="9645">
                  <c:v>9.6450000000000387</c:v>
                </c:pt>
                <c:pt idx="9646">
                  <c:v>9.646000000000015</c:v>
                </c:pt>
                <c:pt idx="9647">
                  <c:v>9.6469999999999914</c:v>
                </c:pt>
                <c:pt idx="9648">
                  <c:v>9.6480000000000246</c:v>
                </c:pt>
                <c:pt idx="9649">
                  <c:v>9.6490000000000009</c:v>
                </c:pt>
                <c:pt idx="9650">
                  <c:v>9.6500000000000341</c:v>
                </c:pt>
                <c:pt idx="9651">
                  <c:v>9.6510000000000105</c:v>
                </c:pt>
                <c:pt idx="9652">
                  <c:v>9.6520000000000437</c:v>
                </c:pt>
                <c:pt idx="9653">
                  <c:v>9.65300000000002</c:v>
                </c:pt>
                <c:pt idx="9654">
                  <c:v>9.6539999999999964</c:v>
                </c:pt>
                <c:pt idx="9655">
                  <c:v>9.6550000000000296</c:v>
                </c:pt>
                <c:pt idx="9656">
                  <c:v>9.6560000000000059</c:v>
                </c:pt>
                <c:pt idx="9657">
                  <c:v>9.6570000000000391</c:v>
                </c:pt>
                <c:pt idx="9658">
                  <c:v>9.6580000000000155</c:v>
                </c:pt>
                <c:pt idx="9659">
                  <c:v>9.6589999999999918</c:v>
                </c:pt>
                <c:pt idx="9660">
                  <c:v>9.660000000000025</c:v>
                </c:pt>
                <c:pt idx="9661">
                  <c:v>9.6610000000000014</c:v>
                </c:pt>
                <c:pt idx="9662">
                  <c:v>9.6620000000000346</c:v>
                </c:pt>
                <c:pt idx="9663">
                  <c:v>9.6630000000000109</c:v>
                </c:pt>
                <c:pt idx="9664">
                  <c:v>9.6640000000000441</c:v>
                </c:pt>
                <c:pt idx="9665">
                  <c:v>9.6650000000000205</c:v>
                </c:pt>
                <c:pt idx="9666">
                  <c:v>9.6659999999999968</c:v>
                </c:pt>
                <c:pt idx="9667">
                  <c:v>9.66700000000003</c:v>
                </c:pt>
                <c:pt idx="9668">
                  <c:v>9.6680000000000064</c:v>
                </c:pt>
                <c:pt idx="9669">
                  <c:v>9.6690000000000396</c:v>
                </c:pt>
                <c:pt idx="9670">
                  <c:v>9.6700000000000159</c:v>
                </c:pt>
                <c:pt idx="9671">
                  <c:v>9.6709999999999923</c:v>
                </c:pt>
                <c:pt idx="9672">
                  <c:v>9.6720000000000255</c:v>
                </c:pt>
                <c:pt idx="9673">
                  <c:v>9.6730000000000018</c:v>
                </c:pt>
                <c:pt idx="9674">
                  <c:v>9.674000000000035</c:v>
                </c:pt>
                <c:pt idx="9675">
                  <c:v>9.6750000000000114</c:v>
                </c:pt>
                <c:pt idx="9676">
                  <c:v>9.6760000000000446</c:v>
                </c:pt>
                <c:pt idx="9677">
                  <c:v>9.6770000000000209</c:v>
                </c:pt>
                <c:pt idx="9678">
                  <c:v>9.6779999999999973</c:v>
                </c:pt>
                <c:pt idx="9679">
                  <c:v>9.6790000000000305</c:v>
                </c:pt>
                <c:pt idx="9680">
                  <c:v>9.6800000000000068</c:v>
                </c:pt>
                <c:pt idx="9681">
                  <c:v>9.68100000000004</c:v>
                </c:pt>
                <c:pt idx="9682">
                  <c:v>9.6820000000000164</c:v>
                </c:pt>
                <c:pt idx="9683">
                  <c:v>9.6829999999999927</c:v>
                </c:pt>
                <c:pt idx="9684">
                  <c:v>9.6840000000000259</c:v>
                </c:pt>
                <c:pt idx="9685">
                  <c:v>9.6850000000000023</c:v>
                </c:pt>
                <c:pt idx="9686">
                  <c:v>9.6860000000000355</c:v>
                </c:pt>
                <c:pt idx="9687">
                  <c:v>9.6870000000000118</c:v>
                </c:pt>
                <c:pt idx="9688">
                  <c:v>9.688000000000045</c:v>
                </c:pt>
                <c:pt idx="9689">
                  <c:v>9.6890000000000214</c:v>
                </c:pt>
                <c:pt idx="9690">
                  <c:v>9.6899999999999977</c:v>
                </c:pt>
                <c:pt idx="9691">
                  <c:v>9.6910000000000309</c:v>
                </c:pt>
                <c:pt idx="9692">
                  <c:v>9.6920000000000073</c:v>
                </c:pt>
                <c:pt idx="9693">
                  <c:v>9.6930000000000405</c:v>
                </c:pt>
                <c:pt idx="9694">
                  <c:v>9.6940000000000168</c:v>
                </c:pt>
                <c:pt idx="9695">
                  <c:v>9.6949999999999932</c:v>
                </c:pt>
                <c:pt idx="9696">
                  <c:v>9.6960000000000264</c:v>
                </c:pt>
                <c:pt idx="9697">
                  <c:v>9.6970000000000027</c:v>
                </c:pt>
                <c:pt idx="9698">
                  <c:v>9.6980000000000359</c:v>
                </c:pt>
                <c:pt idx="9699">
                  <c:v>9.6990000000000123</c:v>
                </c:pt>
                <c:pt idx="9700">
                  <c:v>9.7000000000000455</c:v>
                </c:pt>
                <c:pt idx="9701">
                  <c:v>9.7010000000000218</c:v>
                </c:pt>
                <c:pt idx="9702">
                  <c:v>9.7019999999999982</c:v>
                </c:pt>
                <c:pt idx="9703">
                  <c:v>9.7030000000000314</c:v>
                </c:pt>
                <c:pt idx="9704">
                  <c:v>9.7040000000000077</c:v>
                </c:pt>
                <c:pt idx="9705">
                  <c:v>9.7050000000000409</c:v>
                </c:pt>
                <c:pt idx="9706">
                  <c:v>9.7060000000000173</c:v>
                </c:pt>
                <c:pt idx="9707">
                  <c:v>9.7069999999999936</c:v>
                </c:pt>
                <c:pt idx="9708">
                  <c:v>9.7080000000000268</c:v>
                </c:pt>
                <c:pt idx="9709">
                  <c:v>9.7090000000000032</c:v>
                </c:pt>
                <c:pt idx="9710">
                  <c:v>9.7100000000000364</c:v>
                </c:pt>
                <c:pt idx="9711">
                  <c:v>9.7110000000000127</c:v>
                </c:pt>
                <c:pt idx="9712">
                  <c:v>9.7120000000000459</c:v>
                </c:pt>
                <c:pt idx="9713">
                  <c:v>9.7130000000000223</c:v>
                </c:pt>
                <c:pt idx="9714">
                  <c:v>9.7139999999999986</c:v>
                </c:pt>
                <c:pt idx="9715">
                  <c:v>9.7150000000000318</c:v>
                </c:pt>
                <c:pt idx="9716">
                  <c:v>9.7160000000000082</c:v>
                </c:pt>
                <c:pt idx="9717">
                  <c:v>9.7170000000000414</c:v>
                </c:pt>
                <c:pt idx="9718">
                  <c:v>9.7180000000000177</c:v>
                </c:pt>
                <c:pt idx="9719">
                  <c:v>9.7189999999999941</c:v>
                </c:pt>
                <c:pt idx="9720">
                  <c:v>9.7200000000000273</c:v>
                </c:pt>
                <c:pt idx="9721">
                  <c:v>9.7210000000000036</c:v>
                </c:pt>
                <c:pt idx="9722">
                  <c:v>9.7220000000000368</c:v>
                </c:pt>
                <c:pt idx="9723">
                  <c:v>9.7230000000000132</c:v>
                </c:pt>
                <c:pt idx="9724">
                  <c:v>9.7240000000000464</c:v>
                </c:pt>
                <c:pt idx="9725">
                  <c:v>9.7250000000000227</c:v>
                </c:pt>
                <c:pt idx="9726">
                  <c:v>9.7259999999999991</c:v>
                </c:pt>
                <c:pt idx="9727">
                  <c:v>9.7270000000000323</c:v>
                </c:pt>
                <c:pt idx="9728">
                  <c:v>9.7280000000000086</c:v>
                </c:pt>
                <c:pt idx="9729">
                  <c:v>9.7290000000000418</c:v>
                </c:pt>
                <c:pt idx="9730">
                  <c:v>9.7300000000000182</c:v>
                </c:pt>
                <c:pt idx="9731">
                  <c:v>9.7309999999999945</c:v>
                </c:pt>
                <c:pt idx="9732">
                  <c:v>9.7320000000000277</c:v>
                </c:pt>
                <c:pt idx="9733">
                  <c:v>9.7330000000000041</c:v>
                </c:pt>
                <c:pt idx="9734">
                  <c:v>9.7340000000000373</c:v>
                </c:pt>
                <c:pt idx="9735">
                  <c:v>9.7350000000000136</c:v>
                </c:pt>
                <c:pt idx="9736">
                  <c:v>9.73599999999999</c:v>
                </c:pt>
                <c:pt idx="9737">
                  <c:v>9.7370000000000232</c:v>
                </c:pt>
                <c:pt idx="9738">
                  <c:v>9.7379999999999995</c:v>
                </c:pt>
                <c:pt idx="9739">
                  <c:v>9.7390000000000327</c:v>
                </c:pt>
                <c:pt idx="9740">
                  <c:v>9.7400000000000091</c:v>
                </c:pt>
                <c:pt idx="9741">
                  <c:v>9.7410000000000423</c:v>
                </c:pt>
                <c:pt idx="9742">
                  <c:v>9.7420000000000186</c:v>
                </c:pt>
                <c:pt idx="9743">
                  <c:v>9.742999999999995</c:v>
                </c:pt>
                <c:pt idx="9744">
                  <c:v>9.7440000000000282</c:v>
                </c:pt>
                <c:pt idx="9745">
                  <c:v>9.7450000000000045</c:v>
                </c:pt>
                <c:pt idx="9746">
                  <c:v>9.7460000000000377</c:v>
                </c:pt>
                <c:pt idx="9747">
                  <c:v>9.7470000000000141</c:v>
                </c:pt>
                <c:pt idx="9748">
                  <c:v>9.7479999999999905</c:v>
                </c:pt>
                <c:pt idx="9749">
                  <c:v>9.7490000000000236</c:v>
                </c:pt>
                <c:pt idx="9750">
                  <c:v>9.75</c:v>
                </c:pt>
                <c:pt idx="9751">
                  <c:v>9.7510000000000332</c:v>
                </c:pt>
                <c:pt idx="9752">
                  <c:v>9.7520000000000095</c:v>
                </c:pt>
                <c:pt idx="9753">
                  <c:v>9.7530000000000427</c:v>
                </c:pt>
                <c:pt idx="9754">
                  <c:v>9.7540000000000191</c:v>
                </c:pt>
                <c:pt idx="9755">
                  <c:v>9.7549999999999955</c:v>
                </c:pt>
                <c:pt idx="9756">
                  <c:v>9.7560000000000286</c:v>
                </c:pt>
                <c:pt idx="9757">
                  <c:v>9.757000000000005</c:v>
                </c:pt>
                <c:pt idx="9758">
                  <c:v>9.7580000000000382</c:v>
                </c:pt>
                <c:pt idx="9759">
                  <c:v>9.7590000000000146</c:v>
                </c:pt>
                <c:pt idx="9760">
                  <c:v>9.7599999999999909</c:v>
                </c:pt>
                <c:pt idx="9761">
                  <c:v>9.7610000000000241</c:v>
                </c:pt>
                <c:pt idx="9762">
                  <c:v>9.7620000000000005</c:v>
                </c:pt>
                <c:pt idx="9763">
                  <c:v>9.7630000000000337</c:v>
                </c:pt>
                <c:pt idx="9764">
                  <c:v>9.76400000000001</c:v>
                </c:pt>
                <c:pt idx="9765">
                  <c:v>9.7650000000000432</c:v>
                </c:pt>
                <c:pt idx="9766">
                  <c:v>9.7660000000000196</c:v>
                </c:pt>
                <c:pt idx="9767">
                  <c:v>9.7669999999999959</c:v>
                </c:pt>
                <c:pt idx="9768">
                  <c:v>9.7680000000000291</c:v>
                </c:pt>
                <c:pt idx="9769">
                  <c:v>9.7690000000000055</c:v>
                </c:pt>
                <c:pt idx="9770">
                  <c:v>9.7700000000000387</c:v>
                </c:pt>
                <c:pt idx="9771">
                  <c:v>9.771000000000015</c:v>
                </c:pt>
                <c:pt idx="9772">
                  <c:v>9.7719999999999914</c:v>
                </c:pt>
                <c:pt idx="9773">
                  <c:v>9.7730000000000246</c:v>
                </c:pt>
                <c:pt idx="9774">
                  <c:v>9.7740000000000009</c:v>
                </c:pt>
                <c:pt idx="9775">
                  <c:v>9.7750000000000341</c:v>
                </c:pt>
                <c:pt idx="9776">
                  <c:v>9.7760000000000105</c:v>
                </c:pt>
                <c:pt idx="9777">
                  <c:v>9.7770000000000437</c:v>
                </c:pt>
                <c:pt idx="9778">
                  <c:v>9.77800000000002</c:v>
                </c:pt>
                <c:pt idx="9779">
                  <c:v>9.7789999999999964</c:v>
                </c:pt>
                <c:pt idx="9780">
                  <c:v>9.7800000000000296</c:v>
                </c:pt>
                <c:pt idx="9781">
                  <c:v>9.7810000000000059</c:v>
                </c:pt>
                <c:pt idx="9782">
                  <c:v>9.7820000000000391</c:v>
                </c:pt>
                <c:pt idx="9783">
                  <c:v>9.7830000000000155</c:v>
                </c:pt>
                <c:pt idx="9784">
                  <c:v>9.7839999999999918</c:v>
                </c:pt>
                <c:pt idx="9785">
                  <c:v>9.785000000000025</c:v>
                </c:pt>
                <c:pt idx="9786">
                  <c:v>9.7860000000000014</c:v>
                </c:pt>
                <c:pt idx="9787">
                  <c:v>9.7870000000000346</c:v>
                </c:pt>
                <c:pt idx="9788">
                  <c:v>9.7880000000000109</c:v>
                </c:pt>
                <c:pt idx="9789">
                  <c:v>9.7890000000000441</c:v>
                </c:pt>
                <c:pt idx="9790">
                  <c:v>9.7900000000000205</c:v>
                </c:pt>
                <c:pt idx="9791">
                  <c:v>9.7909999999999968</c:v>
                </c:pt>
                <c:pt idx="9792">
                  <c:v>9.79200000000003</c:v>
                </c:pt>
                <c:pt idx="9793">
                  <c:v>9.7930000000000064</c:v>
                </c:pt>
                <c:pt idx="9794">
                  <c:v>9.7940000000000396</c:v>
                </c:pt>
                <c:pt idx="9795">
                  <c:v>9.7950000000000159</c:v>
                </c:pt>
                <c:pt idx="9796">
                  <c:v>9.7959999999999923</c:v>
                </c:pt>
                <c:pt idx="9797">
                  <c:v>9.7970000000000255</c:v>
                </c:pt>
                <c:pt idx="9798">
                  <c:v>9.7980000000000018</c:v>
                </c:pt>
                <c:pt idx="9799">
                  <c:v>9.799000000000035</c:v>
                </c:pt>
                <c:pt idx="9800">
                  <c:v>9.8000000000000114</c:v>
                </c:pt>
                <c:pt idx="9801">
                  <c:v>9.8010000000000446</c:v>
                </c:pt>
                <c:pt idx="9802">
                  <c:v>9.8020000000000209</c:v>
                </c:pt>
                <c:pt idx="9803">
                  <c:v>9.8029999999999973</c:v>
                </c:pt>
                <c:pt idx="9804">
                  <c:v>9.8040000000000305</c:v>
                </c:pt>
                <c:pt idx="9805">
                  <c:v>9.8050000000000068</c:v>
                </c:pt>
                <c:pt idx="9806">
                  <c:v>9.80600000000004</c:v>
                </c:pt>
                <c:pt idx="9807">
                  <c:v>9.8070000000000164</c:v>
                </c:pt>
                <c:pt idx="9808">
                  <c:v>9.8079999999999927</c:v>
                </c:pt>
                <c:pt idx="9809">
                  <c:v>9.8090000000000259</c:v>
                </c:pt>
                <c:pt idx="9810">
                  <c:v>9.8100000000000023</c:v>
                </c:pt>
                <c:pt idx="9811">
                  <c:v>9.8110000000000355</c:v>
                </c:pt>
                <c:pt idx="9812">
                  <c:v>9.8120000000000118</c:v>
                </c:pt>
                <c:pt idx="9813">
                  <c:v>9.813000000000045</c:v>
                </c:pt>
                <c:pt idx="9814">
                  <c:v>9.8140000000000214</c:v>
                </c:pt>
                <c:pt idx="9815">
                  <c:v>9.8149999999999977</c:v>
                </c:pt>
                <c:pt idx="9816">
                  <c:v>9.8160000000000309</c:v>
                </c:pt>
                <c:pt idx="9817">
                  <c:v>9.8170000000000073</c:v>
                </c:pt>
                <c:pt idx="9818">
                  <c:v>9.8180000000000405</c:v>
                </c:pt>
                <c:pt idx="9819">
                  <c:v>9.8190000000000168</c:v>
                </c:pt>
                <c:pt idx="9820">
                  <c:v>9.8199999999999932</c:v>
                </c:pt>
                <c:pt idx="9821">
                  <c:v>9.8210000000000264</c:v>
                </c:pt>
                <c:pt idx="9822">
                  <c:v>9.8220000000000027</c:v>
                </c:pt>
                <c:pt idx="9823">
                  <c:v>9.8230000000000359</c:v>
                </c:pt>
                <c:pt idx="9824">
                  <c:v>9.8240000000000123</c:v>
                </c:pt>
                <c:pt idx="9825">
                  <c:v>9.8250000000000455</c:v>
                </c:pt>
                <c:pt idx="9826">
                  <c:v>9.8260000000000218</c:v>
                </c:pt>
                <c:pt idx="9827">
                  <c:v>9.8269999999999982</c:v>
                </c:pt>
                <c:pt idx="9828">
                  <c:v>9.8280000000000314</c:v>
                </c:pt>
                <c:pt idx="9829">
                  <c:v>9.8290000000000077</c:v>
                </c:pt>
                <c:pt idx="9830">
                  <c:v>9.8300000000000409</c:v>
                </c:pt>
                <c:pt idx="9831">
                  <c:v>9.8310000000000173</c:v>
                </c:pt>
                <c:pt idx="9832">
                  <c:v>9.8319999999999936</c:v>
                </c:pt>
                <c:pt idx="9833">
                  <c:v>9.8330000000000268</c:v>
                </c:pt>
                <c:pt idx="9834">
                  <c:v>9.8340000000000032</c:v>
                </c:pt>
                <c:pt idx="9835">
                  <c:v>9.8350000000000364</c:v>
                </c:pt>
                <c:pt idx="9836">
                  <c:v>9.8360000000000127</c:v>
                </c:pt>
                <c:pt idx="9837">
                  <c:v>9.8370000000000459</c:v>
                </c:pt>
                <c:pt idx="9838">
                  <c:v>9.8380000000000223</c:v>
                </c:pt>
                <c:pt idx="9839">
                  <c:v>9.8389999999999986</c:v>
                </c:pt>
                <c:pt idx="9840">
                  <c:v>9.8400000000000318</c:v>
                </c:pt>
                <c:pt idx="9841">
                  <c:v>9.8410000000000082</c:v>
                </c:pt>
                <c:pt idx="9842">
                  <c:v>9.8420000000000414</c:v>
                </c:pt>
                <c:pt idx="9843">
                  <c:v>9.8430000000000177</c:v>
                </c:pt>
                <c:pt idx="9844">
                  <c:v>9.8439999999999941</c:v>
                </c:pt>
                <c:pt idx="9845">
                  <c:v>9.8450000000000273</c:v>
                </c:pt>
                <c:pt idx="9846">
                  <c:v>9.8460000000000036</c:v>
                </c:pt>
                <c:pt idx="9847">
                  <c:v>9.8470000000000368</c:v>
                </c:pt>
                <c:pt idx="9848">
                  <c:v>9.8480000000000132</c:v>
                </c:pt>
                <c:pt idx="9849">
                  <c:v>9.8490000000000464</c:v>
                </c:pt>
                <c:pt idx="9850">
                  <c:v>9.8500000000000227</c:v>
                </c:pt>
                <c:pt idx="9851">
                  <c:v>9.8509999999999991</c:v>
                </c:pt>
                <c:pt idx="9852">
                  <c:v>9.8520000000000323</c:v>
                </c:pt>
                <c:pt idx="9853">
                  <c:v>9.8530000000000086</c:v>
                </c:pt>
                <c:pt idx="9854">
                  <c:v>9.8540000000000418</c:v>
                </c:pt>
                <c:pt idx="9855">
                  <c:v>9.8550000000000182</c:v>
                </c:pt>
                <c:pt idx="9856">
                  <c:v>9.8559999999999945</c:v>
                </c:pt>
                <c:pt idx="9857">
                  <c:v>9.8570000000000277</c:v>
                </c:pt>
                <c:pt idx="9858">
                  <c:v>9.8580000000000041</c:v>
                </c:pt>
                <c:pt idx="9859">
                  <c:v>9.8590000000000373</c:v>
                </c:pt>
                <c:pt idx="9860">
                  <c:v>9.8600000000000136</c:v>
                </c:pt>
                <c:pt idx="9861">
                  <c:v>9.86099999999999</c:v>
                </c:pt>
                <c:pt idx="9862">
                  <c:v>9.8620000000000232</c:v>
                </c:pt>
                <c:pt idx="9863">
                  <c:v>9.8629999999999995</c:v>
                </c:pt>
                <c:pt idx="9864">
                  <c:v>9.8640000000000327</c:v>
                </c:pt>
                <c:pt idx="9865">
                  <c:v>9.8650000000000091</c:v>
                </c:pt>
                <c:pt idx="9866">
                  <c:v>9.8660000000000423</c:v>
                </c:pt>
                <c:pt idx="9867">
                  <c:v>9.8670000000000186</c:v>
                </c:pt>
                <c:pt idx="9868">
                  <c:v>9.867999999999995</c:v>
                </c:pt>
                <c:pt idx="9869">
                  <c:v>9.8690000000000282</c:v>
                </c:pt>
                <c:pt idx="9870">
                  <c:v>9.8700000000000045</c:v>
                </c:pt>
                <c:pt idx="9871">
                  <c:v>9.8710000000000377</c:v>
                </c:pt>
                <c:pt idx="9872">
                  <c:v>9.8720000000000141</c:v>
                </c:pt>
                <c:pt idx="9873">
                  <c:v>9.8729999999999905</c:v>
                </c:pt>
                <c:pt idx="9874">
                  <c:v>9.8740000000000236</c:v>
                </c:pt>
                <c:pt idx="9875">
                  <c:v>9.875</c:v>
                </c:pt>
                <c:pt idx="9876">
                  <c:v>9.8760000000000332</c:v>
                </c:pt>
                <c:pt idx="9877">
                  <c:v>9.8770000000000095</c:v>
                </c:pt>
                <c:pt idx="9878">
                  <c:v>9.8780000000000427</c:v>
                </c:pt>
                <c:pt idx="9879">
                  <c:v>9.8790000000000191</c:v>
                </c:pt>
                <c:pt idx="9880">
                  <c:v>9.8799999999999955</c:v>
                </c:pt>
                <c:pt idx="9881">
                  <c:v>9.8810000000000286</c:v>
                </c:pt>
                <c:pt idx="9882">
                  <c:v>9.882000000000005</c:v>
                </c:pt>
                <c:pt idx="9883">
                  <c:v>9.8830000000000382</c:v>
                </c:pt>
                <c:pt idx="9884">
                  <c:v>9.8840000000000146</c:v>
                </c:pt>
                <c:pt idx="9885">
                  <c:v>9.8849999999999909</c:v>
                </c:pt>
                <c:pt idx="9886">
                  <c:v>9.8860000000000241</c:v>
                </c:pt>
                <c:pt idx="9887">
                  <c:v>9.8870000000000005</c:v>
                </c:pt>
                <c:pt idx="9888">
                  <c:v>9.8880000000000337</c:v>
                </c:pt>
                <c:pt idx="9889">
                  <c:v>9.88900000000001</c:v>
                </c:pt>
                <c:pt idx="9890">
                  <c:v>9.8900000000000432</c:v>
                </c:pt>
                <c:pt idx="9891">
                  <c:v>9.8910000000000196</c:v>
                </c:pt>
                <c:pt idx="9892">
                  <c:v>9.8919999999999959</c:v>
                </c:pt>
                <c:pt idx="9893">
                  <c:v>9.8930000000000291</c:v>
                </c:pt>
                <c:pt idx="9894">
                  <c:v>9.8940000000000055</c:v>
                </c:pt>
                <c:pt idx="9895">
                  <c:v>9.8950000000000387</c:v>
                </c:pt>
                <c:pt idx="9896">
                  <c:v>9.896000000000015</c:v>
                </c:pt>
                <c:pt idx="9897">
                  <c:v>9.8969999999999914</c:v>
                </c:pt>
                <c:pt idx="9898">
                  <c:v>9.8980000000000246</c:v>
                </c:pt>
                <c:pt idx="9899">
                  <c:v>9.8990000000000009</c:v>
                </c:pt>
                <c:pt idx="9900">
                  <c:v>9.9000000000000341</c:v>
                </c:pt>
                <c:pt idx="9901">
                  <c:v>9.9010000000000105</c:v>
                </c:pt>
                <c:pt idx="9902">
                  <c:v>9.9020000000000437</c:v>
                </c:pt>
                <c:pt idx="9903">
                  <c:v>9.90300000000002</c:v>
                </c:pt>
                <c:pt idx="9904">
                  <c:v>9.9039999999999964</c:v>
                </c:pt>
                <c:pt idx="9905">
                  <c:v>9.9050000000000296</c:v>
                </c:pt>
                <c:pt idx="9906">
                  <c:v>9.9060000000000059</c:v>
                </c:pt>
                <c:pt idx="9907">
                  <c:v>9.9070000000000391</c:v>
                </c:pt>
                <c:pt idx="9908">
                  <c:v>9.9080000000000155</c:v>
                </c:pt>
                <c:pt idx="9909">
                  <c:v>9.9089999999999918</c:v>
                </c:pt>
                <c:pt idx="9910">
                  <c:v>9.910000000000025</c:v>
                </c:pt>
                <c:pt idx="9911">
                  <c:v>9.9110000000000014</c:v>
                </c:pt>
                <c:pt idx="9912">
                  <c:v>9.9120000000000346</c:v>
                </c:pt>
                <c:pt idx="9913">
                  <c:v>9.9130000000000109</c:v>
                </c:pt>
                <c:pt idx="9914">
                  <c:v>9.9140000000000441</c:v>
                </c:pt>
                <c:pt idx="9915">
                  <c:v>9.9150000000000205</c:v>
                </c:pt>
                <c:pt idx="9916">
                  <c:v>9.9159999999999968</c:v>
                </c:pt>
                <c:pt idx="9917">
                  <c:v>9.91700000000003</c:v>
                </c:pt>
                <c:pt idx="9918">
                  <c:v>9.9180000000000064</c:v>
                </c:pt>
                <c:pt idx="9919">
                  <c:v>9.9190000000000396</c:v>
                </c:pt>
                <c:pt idx="9920">
                  <c:v>9.9200000000000159</c:v>
                </c:pt>
                <c:pt idx="9921">
                  <c:v>9.9209999999999923</c:v>
                </c:pt>
                <c:pt idx="9922">
                  <c:v>9.9220000000000255</c:v>
                </c:pt>
                <c:pt idx="9923">
                  <c:v>9.9230000000000018</c:v>
                </c:pt>
                <c:pt idx="9924">
                  <c:v>9.924000000000035</c:v>
                </c:pt>
                <c:pt idx="9925">
                  <c:v>9.9250000000000114</c:v>
                </c:pt>
                <c:pt idx="9926">
                  <c:v>9.9260000000000446</c:v>
                </c:pt>
                <c:pt idx="9927">
                  <c:v>9.9270000000000209</c:v>
                </c:pt>
                <c:pt idx="9928">
                  <c:v>9.9279999999999973</c:v>
                </c:pt>
                <c:pt idx="9929">
                  <c:v>9.9290000000000305</c:v>
                </c:pt>
                <c:pt idx="9930">
                  <c:v>9.9300000000000068</c:v>
                </c:pt>
                <c:pt idx="9931">
                  <c:v>9.93100000000004</c:v>
                </c:pt>
                <c:pt idx="9932">
                  <c:v>9.9320000000000164</c:v>
                </c:pt>
                <c:pt idx="9933">
                  <c:v>9.9329999999999927</c:v>
                </c:pt>
                <c:pt idx="9934">
                  <c:v>9.9340000000000259</c:v>
                </c:pt>
                <c:pt idx="9935">
                  <c:v>9.9350000000000023</c:v>
                </c:pt>
                <c:pt idx="9936">
                  <c:v>9.9360000000000355</c:v>
                </c:pt>
                <c:pt idx="9937">
                  <c:v>9.9370000000000118</c:v>
                </c:pt>
                <c:pt idx="9938">
                  <c:v>9.938000000000045</c:v>
                </c:pt>
                <c:pt idx="9939">
                  <c:v>9.9390000000000214</c:v>
                </c:pt>
                <c:pt idx="9940">
                  <c:v>9.9399999999999977</c:v>
                </c:pt>
                <c:pt idx="9941">
                  <c:v>9.9410000000000309</c:v>
                </c:pt>
                <c:pt idx="9942">
                  <c:v>9.9420000000000073</c:v>
                </c:pt>
                <c:pt idx="9943">
                  <c:v>9.9430000000000405</c:v>
                </c:pt>
                <c:pt idx="9944">
                  <c:v>9.9440000000000168</c:v>
                </c:pt>
                <c:pt idx="9945">
                  <c:v>9.9449999999999932</c:v>
                </c:pt>
                <c:pt idx="9946">
                  <c:v>9.9460000000000264</c:v>
                </c:pt>
                <c:pt idx="9947">
                  <c:v>9.9470000000000027</c:v>
                </c:pt>
                <c:pt idx="9948">
                  <c:v>9.9480000000000359</c:v>
                </c:pt>
                <c:pt idx="9949">
                  <c:v>9.9490000000000123</c:v>
                </c:pt>
                <c:pt idx="9950">
                  <c:v>9.9500000000000455</c:v>
                </c:pt>
                <c:pt idx="9951">
                  <c:v>9.9510000000000218</c:v>
                </c:pt>
                <c:pt idx="9952">
                  <c:v>9.9519999999999982</c:v>
                </c:pt>
                <c:pt idx="9953">
                  <c:v>9.9530000000000314</c:v>
                </c:pt>
                <c:pt idx="9954">
                  <c:v>9.9540000000000077</c:v>
                </c:pt>
                <c:pt idx="9955">
                  <c:v>9.9550000000000409</c:v>
                </c:pt>
                <c:pt idx="9956">
                  <c:v>9.9560000000000173</c:v>
                </c:pt>
                <c:pt idx="9957">
                  <c:v>9.9569999999999936</c:v>
                </c:pt>
                <c:pt idx="9958">
                  <c:v>9.9580000000000268</c:v>
                </c:pt>
                <c:pt idx="9959">
                  <c:v>9.9590000000000032</c:v>
                </c:pt>
                <c:pt idx="9960">
                  <c:v>9.9600000000000364</c:v>
                </c:pt>
                <c:pt idx="9961">
                  <c:v>9.9610000000000127</c:v>
                </c:pt>
                <c:pt idx="9962">
                  <c:v>9.9620000000000459</c:v>
                </c:pt>
                <c:pt idx="9963">
                  <c:v>9.9630000000000223</c:v>
                </c:pt>
                <c:pt idx="9964">
                  <c:v>9.9639999999999986</c:v>
                </c:pt>
                <c:pt idx="9965">
                  <c:v>9.9650000000000318</c:v>
                </c:pt>
                <c:pt idx="9966">
                  <c:v>9.9660000000000082</c:v>
                </c:pt>
                <c:pt idx="9967">
                  <c:v>9.9670000000000414</c:v>
                </c:pt>
                <c:pt idx="9968">
                  <c:v>9.9680000000000177</c:v>
                </c:pt>
                <c:pt idx="9969">
                  <c:v>9.9689999999999941</c:v>
                </c:pt>
                <c:pt idx="9970">
                  <c:v>9.9700000000000273</c:v>
                </c:pt>
                <c:pt idx="9971">
                  <c:v>9.9710000000000036</c:v>
                </c:pt>
                <c:pt idx="9972">
                  <c:v>9.9720000000000368</c:v>
                </c:pt>
                <c:pt idx="9973">
                  <c:v>9.9730000000000132</c:v>
                </c:pt>
                <c:pt idx="9974">
                  <c:v>9.9740000000000464</c:v>
                </c:pt>
                <c:pt idx="9975">
                  <c:v>9.9750000000000227</c:v>
                </c:pt>
                <c:pt idx="9976">
                  <c:v>9.9759999999999991</c:v>
                </c:pt>
                <c:pt idx="9977">
                  <c:v>9.9770000000000323</c:v>
                </c:pt>
                <c:pt idx="9978">
                  <c:v>9.9780000000000086</c:v>
                </c:pt>
                <c:pt idx="9979">
                  <c:v>9.9790000000000418</c:v>
                </c:pt>
                <c:pt idx="9980">
                  <c:v>9.9800000000000182</c:v>
                </c:pt>
                <c:pt idx="9981">
                  <c:v>9.9809999999999945</c:v>
                </c:pt>
                <c:pt idx="9982">
                  <c:v>9.9820000000000277</c:v>
                </c:pt>
                <c:pt idx="9983">
                  <c:v>9.9830000000000041</c:v>
                </c:pt>
                <c:pt idx="9984">
                  <c:v>9.9840000000000373</c:v>
                </c:pt>
                <c:pt idx="9985">
                  <c:v>9.9850000000000136</c:v>
                </c:pt>
                <c:pt idx="9986">
                  <c:v>9.98599999999999</c:v>
                </c:pt>
                <c:pt idx="9987">
                  <c:v>9.9870000000000232</c:v>
                </c:pt>
                <c:pt idx="9988">
                  <c:v>9.9879999999999995</c:v>
                </c:pt>
                <c:pt idx="9989">
                  <c:v>9.9890000000000327</c:v>
                </c:pt>
                <c:pt idx="9990">
                  <c:v>9.9900000000000091</c:v>
                </c:pt>
                <c:pt idx="9991">
                  <c:v>9.9910000000000423</c:v>
                </c:pt>
                <c:pt idx="9992">
                  <c:v>9.9920000000000186</c:v>
                </c:pt>
                <c:pt idx="9993">
                  <c:v>9.992999999999995</c:v>
                </c:pt>
                <c:pt idx="9994">
                  <c:v>9.9940000000000282</c:v>
                </c:pt>
                <c:pt idx="9995">
                  <c:v>9.9950000000000045</c:v>
                </c:pt>
                <c:pt idx="9996">
                  <c:v>9.9960000000000377</c:v>
                </c:pt>
                <c:pt idx="9997">
                  <c:v>9.9970000000000141</c:v>
                </c:pt>
                <c:pt idx="9998">
                  <c:v>9.9979999999999905</c:v>
                </c:pt>
                <c:pt idx="9999">
                  <c:v>9.9990000000000236</c:v>
                </c:pt>
                <c:pt idx="10000">
                  <c:v>10</c:v>
                </c:pt>
                <c:pt idx="10001">
                  <c:v>10.001000000000033</c:v>
                </c:pt>
                <c:pt idx="10002">
                  <c:v>10.00200000000001</c:v>
                </c:pt>
                <c:pt idx="10003">
                  <c:v>10.003000000000043</c:v>
                </c:pt>
                <c:pt idx="10004">
                  <c:v>10.004000000000019</c:v>
                </c:pt>
                <c:pt idx="10005">
                  <c:v>10.004999999999995</c:v>
                </c:pt>
                <c:pt idx="10006">
                  <c:v>10.006000000000029</c:v>
                </c:pt>
                <c:pt idx="10007">
                  <c:v>10.007000000000005</c:v>
                </c:pt>
                <c:pt idx="10008">
                  <c:v>10.008000000000038</c:v>
                </c:pt>
                <c:pt idx="10009">
                  <c:v>10.009000000000015</c:v>
                </c:pt>
                <c:pt idx="10010">
                  <c:v>10.009999999999991</c:v>
                </c:pt>
                <c:pt idx="10011">
                  <c:v>10.011000000000024</c:v>
                </c:pt>
                <c:pt idx="10012">
                  <c:v>10.012</c:v>
                </c:pt>
                <c:pt idx="10013">
                  <c:v>10.013000000000034</c:v>
                </c:pt>
                <c:pt idx="10014">
                  <c:v>10.01400000000001</c:v>
                </c:pt>
                <c:pt idx="10015">
                  <c:v>10.015000000000043</c:v>
                </c:pt>
                <c:pt idx="10016">
                  <c:v>10.01600000000002</c:v>
                </c:pt>
                <c:pt idx="10017">
                  <c:v>10.016999999999996</c:v>
                </c:pt>
                <c:pt idx="10018">
                  <c:v>10.018000000000029</c:v>
                </c:pt>
                <c:pt idx="10019">
                  <c:v>10.019000000000005</c:v>
                </c:pt>
                <c:pt idx="10020">
                  <c:v>10.020000000000039</c:v>
                </c:pt>
                <c:pt idx="10021">
                  <c:v>10.021000000000015</c:v>
                </c:pt>
                <c:pt idx="10022">
                  <c:v>10.021999999999991</c:v>
                </c:pt>
                <c:pt idx="10023">
                  <c:v>10.023000000000025</c:v>
                </c:pt>
                <c:pt idx="10024">
                  <c:v>10.024000000000001</c:v>
                </c:pt>
                <c:pt idx="10025">
                  <c:v>10.025000000000034</c:v>
                </c:pt>
                <c:pt idx="10026">
                  <c:v>10.02600000000001</c:v>
                </c:pt>
                <c:pt idx="10027">
                  <c:v>10.027000000000044</c:v>
                </c:pt>
                <c:pt idx="10028">
                  <c:v>10.02800000000002</c:v>
                </c:pt>
                <c:pt idx="10029">
                  <c:v>10.028999999999996</c:v>
                </c:pt>
                <c:pt idx="10030">
                  <c:v>10.03000000000003</c:v>
                </c:pt>
                <c:pt idx="10031">
                  <c:v>10.031000000000006</c:v>
                </c:pt>
                <c:pt idx="10032">
                  <c:v>10.032000000000039</c:v>
                </c:pt>
                <c:pt idx="10033">
                  <c:v>10.033000000000015</c:v>
                </c:pt>
                <c:pt idx="10034">
                  <c:v>10.033999999999992</c:v>
                </c:pt>
                <c:pt idx="10035">
                  <c:v>10.035000000000025</c:v>
                </c:pt>
                <c:pt idx="10036">
                  <c:v>10.036000000000001</c:v>
                </c:pt>
                <c:pt idx="10037">
                  <c:v>10.037000000000035</c:v>
                </c:pt>
                <c:pt idx="10038">
                  <c:v>10.038000000000011</c:v>
                </c:pt>
                <c:pt idx="10039">
                  <c:v>10.039000000000044</c:v>
                </c:pt>
                <c:pt idx="10040">
                  <c:v>10.04000000000002</c:v>
                </c:pt>
                <c:pt idx="10041">
                  <c:v>10.040999999999997</c:v>
                </c:pt>
                <c:pt idx="10042">
                  <c:v>10.04200000000003</c:v>
                </c:pt>
                <c:pt idx="10043">
                  <c:v>10.043000000000006</c:v>
                </c:pt>
                <c:pt idx="10044">
                  <c:v>10.04400000000004</c:v>
                </c:pt>
                <c:pt idx="10045">
                  <c:v>10.045000000000016</c:v>
                </c:pt>
                <c:pt idx="10046">
                  <c:v>10.045999999999992</c:v>
                </c:pt>
                <c:pt idx="10047">
                  <c:v>10.047000000000025</c:v>
                </c:pt>
                <c:pt idx="10048">
                  <c:v>10.048000000000002</c:v>
                </c:pt>
                <c:pt idx="10049">
                  <c:v>10.049000000000035</c:v>
                </c:pt>
                <c:pt idx="10050">
                  <c:v>10.050000000000011</c:v>
                </c:pt>
                <c:pt idx="10051">
                  <c:v>10.051000000000045</c:v>
                </c:pt>
                <c:pt idx="10052">
                  <c:v>10.052000000000021</c:v>
                </c:pt>
                <c:pt idx="10053">
                  <c:v>10.052999999999997</c:v>
                </c:pt>
                <c:pt idx="10054">
                  <c:v>10.05400000000003</c:v>
                </c:pt>
                <c:pt idx="10055">
                  <c:v>10.055000000000007</c:v>
                </c:pt>
                <c:pt idx="10056">
                  <c:v>10.05600000000004</c:v>
                </c:pt>
                <c:pt idx="10057">
                  <c:v>10.057000000000016</c:v>
                </c:pt>
                <c:pt idx="10058">
                  <c:v>10.057999999999993</c:v>
                </c:pt>
                <c:pt idx="10059">
                  <c:v>10.059000000000026</c:v>
                </c:pt>
                <c:pt idx="10060">
                  <c:v>10.060000000000002</c:v>
                </c:pt>
                <c:pt idx="10061">
                  <c:v>10.061000000000035</c:v>
                </c:pt>
                <c:pt idx="10062">
                  <c:v>10.062000000000012</c:v>
                </c:pt>
                <c:pt idx="10063">
                  <c:v>10.063000000000045</c:v>
                </c:pt>
                <c:pt idx="10064">
                  <c:v>10.064000000000021</c:v>
                </c:pt>
                <c:pt idx="10065">
                  <c:v>10.064999999999998</c:v>
                </c:pt>
                <c:pt idx="10066">
                  <c:v>10.066000000000031</c:v>
                </c:pt>
                <c:pt idx="10067">
                  <c:v>10.067000000000007</c:v>
                </c:pt>
                <c:pt idx="10068">
                  <c:v>10.06800000000004</c:v>
                </c:pt>
                <c:pt idx="10069">
                  <c:v>10.069000000000017</c:v>
                </c:pt>
                <c:pt idx="10070">
                  <c:v>10.069999999999993</c:v>
                </c:pt>
                <c:pt idx="10071">
                  <c:v>10.071000000000026</c:v>
                </c:pt>
                <c:pt idx="10072">
                  <c:v>10.072000000000003</c:v>
                </c:pt>
                <c:pt idx="10073">
                  <c:v>10.073000000000036</c:v>
                </c:pt>
                <c:pt idx="10074">
                  <c:v>10.074000000000012</c:v>
                </c:pt>
                <c:pt idx="10075">
                  <c:v>10.075000000000045</c:v>
                </c:pt>
                <c:pt idx="10076">
                  <c:v>10.076000000000022</c:v>
                </c:pt>
                <c:pt idx="10077">
                  <c:v>10.076999999999998</c:v>
                </c:pt>
                <c:pt idx="10078">
                  <c:v>10.078000000000031</c:v>
                </c:pt>
                <c:pt idx="10079">
                  <c:v>10.079000000000008</c:v>
                </c:pt>
                <c:pt idx="10080">
                  <c:v>10.080000000000041</c:v>
                </c:pt>
                <c:pt idx="10081">
                  <c:v>10.081000000000017</c:v>
                </c:pt>
                <c:pt idx="10082">
                  <c:v>10.081999999999994</c:v>
                </c:pt>
                <c:pt idx="10083">
                  <c:v>10.083000000000027</c:v>
                </c:pt>
                <c:pt idx="10084">
                  <c:v>10.084000000000003</c:v>
                </c:pt>
                <c:pt idx="10085">
                  <c:v>10.085000000000036</c:v>
                </c:pt>
                <c:pt idx="10086">
                  <c:v>10.086000000000013</c:v>
                </c:pt>
                <c:pt idx="10087">
                  <c:v>10.087000000000046</c:v>
                </c:pt>
                <c:pt idx="10088">
                  <c:v>10.088000000000022</c:v>
                </c:pt>
                <c:pt idx="10089">
                  <c:v>10.088999999999999</c:v>
                </c:pt>
                <c:pt idx="10090">
                  <c:v>10.090000000000032</c:v>
                </c:pt>
                <c:pt idx="10091">
                  <c:v>10.091000000000008</c:v>
                </c:pt>
                <c:pt idx="10092">
                  <c:v>10.092000000000041</c:v>
                </c:pt>
                <c:pt idx="10093">
                  <c:v>10.093000000000018</c:v>
                </c:pt>
                <c:pt idx="10094">
                  <c:v>10.093999999999994</c:v>
                </c:pt>
                <c:pt idx="10095">
                  <c:v>10.095000000000027</c:v>
                </c:pt>
                <c:pt idx="10096">
                  <c:v>10.096000000000004</c:v>
                </c:pt>
                <c:pt idx="10097">
                  <c:v>10.097000000000037</c:v>
                </c:pt>
                <c:pt idx="10098">
                  <c:v>10.098000000000013</c:v>
                </c:pt>
                <c:pt idx="10099">
                  <c:v>10.099000000000046</c:v>
                </c:pt>
                <c:pt idx="10100">
                  <c:v>10.100000000000023</c:v>
                </c:pt>
                <c:pt idx="10101">
                  <c:v>10.100999999999999</c:v>
                </c:pt>
                <c:pt idx="10102">
                  <c:v>10.102000000000032</c:v>
                </c:pt>
                <c:pt idx="10103">
                  <c:v>10.103000000000009</c:v>
                </c:pt>
                <c:pt idx="10104">
                  <c:v>10.104000000000042</c:v>
                </c:pt>
                <c:pt idx="10105">
                  <c:v>10.105000000000018</c:v>
                </c:pt>
                <c:pt idx="10106">
                  <c:v>10.105999999999995</c:v>
                </c:pt>
                <c:pt idx="10107">
                  <c:v>10.107000000000028</c:v>
                </c:pt>
                <c:pt idx="10108">
                  <c:v>10.108000000000004</c:v>
                </c:pt>
                <c:pt idx="10109">
                  <c:v>10.109000000000037</c:v>
                </c:pt>
                <c:pt idx="10110">
                  <c:v>10.110000000000014</c:v>
                </c:pt>
                <c:pt idx="10111">
                  <c:v>10.11099999999999</c:v>
                </c:pt>
                <c:pt idx="10112">
                  <c:v>10.112000000000023</c:v>
                </c:pt>
                <c:pt idx="10113">
                  <c:v>10.113</c:v>
                </c:pt>
                <c:pt idx="10114">
                  <c:v>10.114000000000033</c:v>
                </c:pt>
                <c:pt idx="10115">
                  <c:v>10.115000000000009</c:v>
                </c:pt>
                <c:pt idx="10116">
                  <c:v>10.116000000000042</c:v>
                </c:pt>
                <c:pt idx="10117">
                  <c:v>10.117000000000019</c:v>
                </c:pt>
                <c:pt idx="10118">
                  <c:v>10.117999999999995</c:v>
                </c:pt>
                <c:pt idx="10119">
                  <c:v>10.119000000000028</c:v>
                </c:pt>
                <c:pt idx="10120">
                  <c:v>10.120000000000005</c:v>
                </c:pt>
                <c:pt idx="10121">
                  <c:v>10.121000000000038</c:v>
                </c:pt>
                <c:pt idx="10122">
                  <c:v>10.122000000000014</c:v>
                </c:pt>
                <c:pt idx="10123">
                  <c:v>10.12299999999999</c:v>
                </c:pt>
                <c:pt idx="10124">
                  <c:v>10.124000000000024</c:v>
                </c:pt>
                <c:pt idx="10125">
                  <c:v>10.125</c:v>
                </c:pt>
                <c:pt idx="10126">
                  <c:v>10.126000000000033</c:v>
                </c:pt>
                <c:pt idx="10127">
                  <c:v>10.12700000000001</c:v>
                </c:pt>
                <c:pt idx="10128">
                  <c:v>10.128000000000043</c:v>
                </c:pt>
                <c:pt idx="10129">
                  <c:v>10.129000000000019</c:v>
                </c:pt>
                <c:pt idx="10130">
                  <c:v>10.129999999999995</c:v>
                </c:pt>
                <c:pt idx="10131">
                  <c:v>10.131000000000029</c:v>
                </c:pt>
                <c:pt idx="10132">
                  <c:v>10.132000000000005</c:v>
                </c:pt>
                <c:pt idx="10133">
                  <c:v>10.133000000000038</c:v>
                </c:pt>
                <c:pt idx="10134">
                  <c:v>10.134000000000015</c:v>
                </c:pt>
                <c:pt idx="10135">
                  <c:v>10.134999999999991</c:v>
                </c:pt>
                <c:pt idx="10136">
                  <c:v>10.136000000000024</c:v>
                </c:pt>
                <c:pt idx="10137">
                  <c:v>10.137</c:v>
                </c:pt>
                <c:pt idx="10138">
                  <c:v>10.138000000000034</c:v>
                </c:pt>
                <c:pt idx="10139">
                  <c:v>10.13900000000001</c:v>
                </c:pt>
                <c:pt idx="10140">
                  <c:v>10.140000000000043</c:v>
                </c:pt>
                <c:pt idx="10141">
                  <c:v>10.14100000000002</c:v>
                </c:pt>
                <c:pt idx="10142">
                  <c:v>10.141999999999996</c:v>
                </c:pt>
                <c:pt idx="10143">
                  <c:v>10.143000000000029</c:v>
                </c:pt>
                <c:pt idx="10144">
                  <c:v>10.144000000000005</c:v>
                </c:pt>
                <c:pt idx="10145">
                  <c:v>10.145000000000039</c:v>
                </c:pt>
                <c:pt idx="10146">
                  <c:v>10.146000000000015</c:v>
                </c:pt>
                <c:pt idx="10147">
                  <c:v>10.146999999999991</c:v>
                </c:pt>
                <c:pt idx="10148">
                  <c:v>10.148000000000025</c:v>
                </c:pt>
                <c:pt idx="10149">
                  <c:v>10.149000000000001</c:v>
                </c:pt>
                <c:pt idx="10150">
                  <c:v>10.150000000000034</c:v>
                </c:pt>
                <c:pt idx="10151">
                  <c:v>10.15100000000001</c:v>
                </c:pt>
                <c:pt idx="10152">
                  <c:v>10.152000000000044</c:v>
                </c:pt>
                <c:pt idx="10153">
                  <c:v>10.15300000000002</c:v>
                </c:pt>
                <c:pt idx="10154">
                  <c:v>10.153999999999996</c:v>
                </c:pt>
                <c:pt idx="10155">
                  <c:v>10.15500000000003</c:v>
                </c:pt>
                <c:pt idx="10156">
                  <c:v>10.156000000000006</c:v>
                </c:pt>
                <c:pt idx="10157">
                  <c:v>10.157000000000039</c:v>
                </c:pt>
                <c:pt idx="10158">
                  <c:v>10.158000000000015</c:v>
                </c:pt>
                <c:pt idx="10159">
                  <c:v>10.158999999999992</c:v>
                </c:pt>
                <c:pt idx="10160">
                  <c:v>10.160000000000025</c:v>
                </c:pt>
                <c:pt idx="10161">
                  <c:v>10.161000000000001</c:v>
                </c:pt>
                <c:pt idx="10162">
                  <c:v>10.162000000000035</c:v>
                </c:pt>
                <c:pt idx="10163">
                  <c:v>10.163000000000011</c:v>
                </c:pt>
                <c:pt idx="10164">
                  <c:v>10.164000000000044</c:v>
                </c:pt>
                <c:pt idx="10165">
                  <c:v>10.16500000000002</c:v>
                </c:pt>
                <c:pt idx="10166">
                  <c:v>10.165999999999997</c:v>
                </c:pt>
                <c:pt idx="10167">
                  <c:v>10.16700000000003</c:v>
                </c:pt>
                <c:pt idx="10168">
                  <c:v>10.168000000000006</c:v>
                </c:pt>
                <c:pt idx="10169">
                  <c:v>10.16900000000004</c:v>
                </c:pt>
                <c:pt idx="10170">
                  <c:v>10.170000000000016</c:v>
                </c:pt>
                <c:pt idx="10171">
                  <c:v>10.170999999999992</c:v>
                </c:pt>
                <c:pt idx="10172">
                  <c:v>10.172000000000025</c:v>
                </c:pt>
                <c:pt idx="10173">
                  <c:v>10.173000000000002</c:v>
                </c:pt>
                <c:pt idx="10174">
                  <c:v>10.174000000000035</c:v>
                </c:pt>
                <c:pt idx="10175">
                  <c:v>10.175000000000011</c:v>
                </c:pt>
                <c:pt idx="10176">
                  <c:v>10.176000000000045</c:v>
                </c:pt>
                <c:pt idx="10177">
                  <c:v>10.177000000000021</c:v>
                </c:pt>
                <c:pt idx="10178">
                  <c:v>10.177999999999997</c:v>
                </c:pt>
                <c:pt idx="10179">
                  <c:v>10.17900000000003</c:v>
                </c:pt>
                <c:pt idx="10180">
                  <c:v>10.180000000000007</c:v>
                </c:pt>
                <c:pt idx="10181">
                  <c:v>10.18100000000004</c:v>
                </c:pt>
                <c:pt idx="10182">
                  <c:v>10.182000000000016</c:v>
                </c:pt>
                <c:pt idx="10183">
                  <c:v>10.182999999999993</c:v>
                </c:pt>
                <c:pt idx="10184">
                  <c:v>10.184000000000026</c:v>
                </c:pt>
                <c:pt idx="10185">
                  <c:v>10.185000000000002</c:v>
                </c:pt>
                <c:pt idx="10186">
                  <c:v>10.186000000000035</c:v>
                </c:pt>
                <c:pt idx="10187">
                  <c:v>10.187000000000012</c:v>
                </c:pt>
                <c:pt idx="10188">
                  <c:v>10.188000000000045</c:v>
                </c:pt>
                <c:pt idx="10189">
                  <c:v>10.189000000000021</c:v>
                </c:pt>
                <c:pt idx="10190">
                  <c:v>10.189999999999998</c:v>
                </c:pt>
                <c:pt idx="10191">
                  <c:v>10.191000000000031</c:v>
                </c:pt>
                <c:pt idx="10192">
                  <c:v>10.192000000000007</c:v>
                </c:pt>
                <c:pt idx="10193">
                  <c:v>10.19300000000004</c:v>
                </c:pt>
                <c:pt idx="10194">
                  <c:v>10.194000000000017</c:v>
                </c:pt>
                <c:pt idx="10195">
                  <c:v>10.194999999999993</c:v>
                </c:pt>
                <c:pt idx="10196">
                  <c:v>10.196000000000026</c:v>
                </c:pt>
                <c:pt idx="10197">
                  <c:v>10.197000000000003</c:v>
                </c:pt>
                <c:pt idx="10198">
                  <c:v>10.198000000000036</c:v>
                </c:pt>
                <c:pt idx="10199">
                  <c:v>10.199000000000012</c:v>
                </c:pt>
                <c:pt idx="10200">
                  <c:v>10.200000000000045</c:v>
                </c:pt>
                <c:pt idx="10201">
                  <c:v>10.201000000000022</c:v>
                </c:pt>
                <c:pt idx="10202">
                  <c:v>10.201999999999998</c:v>
                </c:pt>
                <c:pt idx="10203">
                  <c:v>10.203000000000031</c:v>
                </c:pt>
                <c:pt idx="10204">
                  <c:v>10.204000000000008</c:v>
                </c:pt>
                <c:pt idx="10205">
                  <c:v>10.205000000000041</c:v>
                </c:pt>
                <c:pt idx="10206">
                  <c:v>10.206000000000017</c:v>
                </c:pt>
                <c:pt idx="10207">
                  <c:v>10.206999999999994</c:v>
                </c:pt>
                <c:pt idx="10208">
                  <c:v>10.208000000000027</c:v>
                </c:pt>
                <c:pt idx="10209">
                  <c:v>10.209000000000003</c:v>
                </c:pt>
                <c:pt idx="10210">
                  <c:v>10.210000000000036</c:v>
                </c:pt>
                <c:pt idx="10211">
                  <c:v>10.211000000000013</c:v>
                </c:pt>
                <c:pt idx="10212">
                  <c:v>10.212000000000046</c:v>
                </c:pt>
                <c:pt idx="10213">
                  <c:v>10.213000000000022</c:v>
                </c:pt>
                <c:pt idx="10214">
                  <c:v>10.213999999999999</c:v>
                </c:pt>
                <c:pt idx="10215">
                  <c:v>10.215000000000032</c:v>
                </c:pt>
                <c:pt idx="10216">
                  <c:v>10.216000000000008</c:v>
                </c:pt>
                <c:pt idx="10217">
                  <c:v>10.217000000000041</c:v>
                </c:pt>
                <c:pt idx="10218">
                  <c:v>10.218000000000018</c:v>
                </c:pt>
                <c:pt idx="10219">
                  <c:v>10.218999999999994</c:v>
                </c:pt>
                <c:pt idx="10220">
                  <c:v>10.220000000000027</c:v>
                </c:pt>
                <c:pt idx="10221">
                  <c:v>10.221000000000004</c:v>
                </c:pt>
                <c:pt idx="10222">
                  <c:v>10.222000000000037</c:v>
                </c:pt>
                <c:pt idx="10223">
                  <c:v>10.223000000000013</c:v>
                </c:pt>
                <c:pt idx="10224">
                  <c:v>10.224000000000046</c:v>
                </c:pt>
                <c:pt idx="10225">
                  <c:v>10.225000000000023</c:v>
                </c:pt>
                <c:pt idx="10226">
                  <c:v>10.225999999999999</c:v>
                </c:pt>
                <c:pt idx="10227">
                  <c:v>10.227000000000032</c:v>
                </c:pt>
                <c:pt idx="10228">
                  <c:v>10.228000000000009</c:v>
                </c:pt>
                <c:pt idx="10229">
                  <c:v>10.229000000000042</c:v>
                </c:pt>
                <c:pt idx="10230">
                  <c:v>10.230000000000018</c:v>
                </c:pt>
                <c:pt idx="10231">
                  <c:v>10.230999999999995</c:v>
                </c:pt>
                <c:pt idx="10232">
                  <c:v>10.232000000000028</c:v>
                </c:pt>
                <c:pt idx="10233">
                  <c:v>10.233000000000004</c:v>
                </c:pt>
                <c:pt idx="10234">
                  <c:v>10.234000000000037</c:v>
                </c:pt>
                <c:pt idx="10235">
                  <c:v>10.235000000000014</c:v>
                </c:pt>
                <c:pt idx="10236">
                  <c:v>10.23599999999999</c:v>
                </c:pt>
                <c:pt idx="10237">
                  <c:v>10.237000000000023</c:v>
                </c:pt>
                <c:pt idx="10238">
                  <c:v>10.238</c:v>
                </c:pt>
                <c:pt idx="10239">
                  <c:v>10.239000000000033</c:v>
                </c:pt>
                <c:pt idx="10240">
                  <c:v>10.240000000000009</c:v>
                </c:pt>
                <c:pt idx="10241">
                  <c:v>10.241000000000042</c:v>
                </c:pt>
                <c:pt idx="10242">
                  <c:v>10.242000000000019</c:v>
                </c:pt>
                <c:pt idx="10243">
                  <c:v>10.242999999999995</c:v>
                </c:pt>
                <c:pt idx="10244">
                  <c:v>10.244000000000028</c:v>
                </c:pt>
                <c:pt idx="10245">
                  <c:v>10.245000000000005</c:v>
                </c:pt>
                <c:pt idx="10246">
                  <c:v>10.246000000000038</c:v>
                </c:pt>
                <c:pt idx="10247">
                  <c:v>10.247000000000014</c:v>
                </c:pt>
                <c:pt idx="10248">
                  <c:v>10.24799999999999</c:v>
                </c:pt>
                <c:pt idx="10249">
                  <c:v>10.249000000000024</c:v>
                </c:pt>
                <c:pt idx="10250">
                  <c:v>10.25</c:v>
                </c:pt>
                <c:pt idx="10251">
                  <c:v>10.251000000000033</c:v>
                </c:pt>
                <c:pt idx="10252">
                  <c:v>10.25200000000001</c:v>
                </c:pt>
                <c:pt idx="10253">
                  <c:v>10.253000000000043</c:v>
                </c:pt>
                <c:pt idx="10254">
                  <c:v>10.254000000000019</c:v>
                </c:pt>
                <c:pt idx="10255">
                  <c:v>10.254999999999995</c:v>
                </c:pt>
                <c:pt idx="10256">
                  <c:v>10.256000000000029</c:v>
                </c:pt>
                <c:pt idx="10257">
                  <c:v>10.257000000000005</c:v>
                </c:pt>
                <c:pt idx="10258">
                  <c:v>10.258000000000038</c:v>
                </c:pt>
                <c:pt idx="10259">
                  <c:v>10.259000000000015</c:v>
                </c:pt>
                <c:pt idx="10260">
                  <c:v>10.259999999999991</c:v>
                </c:pt>
                <c:pt idx="10261">
                  <c:v>10.261000000000024</c:v>
                </c:pt>
                <c:pt idx="10262">
                  <c:v>10.262</c:v>
                </c:pt>
                <c:pt idx="10263">
                  <c:v>10.263000000000034</c:v>
                </c:pt>
                <c:pt idx="10264">
                  <c:v>10.26400000000001</c:v>
                </c:pt>
                <c:pt idx="10265">
                  <c:v>10.265000000000043</c:v>
                </c:pt>
                <c:pt idx="10266">
                  <c:v>10.26600000000002</c:v>
                </c:pt>
                <c:pt idx="10267">
                  <c:v>10.266999999999996</c:v>
                </c:pt>
                <c:pt idx="10268">
                  <c:v>10.268000000000029</c:v>
                </c:pt>
                <c:pt idx="10269">
                  <c:v>10.269000000000005</c:v>
                </c:pt>
                <c:pt idx="10270">
                  <c:v>10.270000000000039</c:v>
                </c:pt>
                <c:pt idx="10271">
                  <c:v>10.271000000000015</c:v>
                </c:pt>
                <c:pt idx="10272">
                  <c:v>10.271999999999991</c:v>
                </c:pt>
                <c:pt idx="10273">
                  <c:v>10.273000000000025</c:v>
                </c:pt>
                <c:pt idx="10274">
                  <c:v>10.274000000000001</c:v>
                </c:pt>
                <c:pt idx="10275">
                  <c:v>10.275000000000034</c:v>
                </c:pt>
                <c:pt idx="10276">
                  <c:v>10.27600000000001</c:v>
                </c:pt>
                <c:pt idx="10277">
                  <c:v>10.277000000000044</c:v>
                </c:pt>
                <c:pt idx="10278">
                  <c:v>10.27800000000002</c:v>
                </c:pt>
                <c:pt idx="10279">
                  <c:v>10.278999999999996</c:v>
                </c:pt>
                <c:pt idx="10280">
                  <c:v>10.28000000000003</c:v>
                </c:pt>
                <c:pt idx="10281">
                  <c:v>10.281000000000006</c:v>
                </c:pt>
                <c:pt idx="10282">
                  <c:v>10.282000000000039</c:v>
                </c:pt>
                <c:pt idx="10283">
                  <c:v>10.283000000000015</c:v>
                </c:pt>
                <c:pt idx="10284">
                  <c:v>10.283999999999992</c:v>
                </c:pt>
                <c:pt idx="10285">
                  <c:v>10.285000000000025</c:v>
                </c:pt>
                <c:pt idx="10286">
                  <c:v>10.286000000000001</c:v>
                </c:pt>
                <c:pt idx="10287">
                  <c:v>10.287000000000035</c:v>
                </c:pt>
                <c:pt idx="10288">
                  <c:v>10.288000000000011</c:v>
                </c:pt>
                <c:pt idx="10289">
                  <c:v>10.289000000000044</c:v>
                </c:pt>
                <c:pt idx="10290">
                  <c:v>10.29000000000002</c:v>
                </c:pt>
                <c:pt idx="10291">
                  <c:v>10.290999999999997</c:v>
                </c:pt>
                <c:pt idx="10292">
                  <c:v>10.29200000000003</c:v>
                </c:pt>
                <c:pt idx="10293">
                  <c:v>10.293000000000006</c:v>
                </c:pt>
                <c:pt idx="10294">
                  <c:v>10.29400000000004</c:v>
                </c:pt>
                <c:pt idx="10295">
                  <c:v>10.295000000000016</c:v>
                </c:pt>
                <c:pt idx="10296">
                  <c:v>10.295999999999992</c:v>
                </c:pt>
                <c:pt idx="10297">
                  <c:v>10.297000000000025</c:v>
                </c:pt>
                <c:pt idx="10298">
                  <c:v>10.298000000000002</c:v>
                </c:pt>
                <c:pt idx="10299">
                  <c:v>10.299000000000035</c:v>
                </c:pt>
                <c:pt idx="10300">
                  <c:v>10.300000000000011</c:v>
                </c:pt>
                <c:pt idx="10301">
                  <c:v>10.301000000000045</c:v>
                </c:pt>
                <c:pt idx="10302">
                  <c:v>10.302000000000021</c:v>
                </c:pt>
                <c:pt idx="10303">
                  <c:v>10.302999999999997</c:v>
                </c:pt>
                <c:pt idx="10304">
                  <c:v>10.30400000000003</c:v>
                </c:pt>
                <c:pt idx="10305">
                  <c:v>10.305000000000007</c:v>
                </c:pt>
                <c:pt idx="10306">
                  <c:v>10.30600000000004</c:v>
                </c:pt>
                <c:pt idx="10307">
                  <c:v>10.307000000000016</c:v>
                </c:pt>
                <c:pt idx="10308">
                  <c:v>10.307999999999993</c:v>
                </c:pt>
                <c:pt idx="10309">
                  <c:v>10.309000000000026</c:v>
                </c:pt>
                <c:pt idx="10310">
                  <c:v>10.310000000000002</c:v>
                </c:pt>
                <c:pt idx="10311">
                  <c:v>10.311000000000035</c:v>
                </c:pt>
                <c:pt idx="10312">
                  <c:v>10.312000000000012</c:v>
                </c:pt>
                <c:pt idx="10313">
                  <c:v>10.313000000000045</c:v>
                </c:pt>
                <c:pt idx="10314">
                  <c:v>10.314000000000021</c:v>
                </c:pt>
                <c:pt idx="10315">
                  <c:v>10.314999999999998</c:v>
                </c:pt>
                <c:pt idx="10316">
                  <c:v>10.316000000000031</c:v>
                </c:pt>
                <c:pt idx="10317">
                  <c:v>10.317000000000007</c:v>
                </c:pt>
                <c:pt idx="10318">
                  <c:v>10.31800000000004</c:v>
                </c:pt>
                <c:pt idx="10319">
                  <c:v>10.319000000000017</c:v>
                </c:pt>
                <c:pt idx="10320">
                  <c:v>10.319999999999993</c:v>
                </c:pt>
                <c:pt idx="10321">
                  <c:v>10.321000000000026</c:v>
                </c:pt>
                <c:pt idx="10322">
                  <c:v>10.322000000000003</c:v>
                </c:pt>
                <c:pt idx="10323">
                  <c:v>10.323000000000036</c:v>
                </c:pt>
                <c:pt idx="10324">
                  <c:v>10.324000000000012</c:v>
                </c:pt>
                <c:pt idx="10325">
                  <c:v>10.325000000000045</c:v>
                </c:pt>
                <c:pt idx="10326">
                  <c:v>10.326000000000022</c:v>
                </c:pt>
                <c:pt idx="10327">
                  <c:v>10.326999999999998</c:v>
                </c:pt>
                <c:pt idx="10328">
                  <c:v>10.328000000000031</c:v>
                </c:pt>
                <c:pt idx="10329">
                  <c:v>10.329000000000008</c:v>
                </c:pt>
                <c:pt idx="10330">
                  <c:v>10.330000000000041</c:v>
                </c:pt>
                <c:pt idx="10331">
                  <c:v>10.331000000000017</c:v>
                </c:pt>
                <c:pt idx="10332">
                  <c:v>10.331999999999994</c:v>
                </c:pt>
                <c:pt idx="10333">
                  <c:v>10.333000000000027</c:v>
                </c:pt>
                <c:pt idx="10334">
                  <c:v>10.334000000000003</c:v>
                </c:pt>
                <c:pt idx="10335">
                  <c:v>10.335000000000036</c:v>
                </c:pt>
                <c:pt idx="10336">
                  <c:v>10.336000000000013</c:v>
                </c:pt>
                <c:pt idx="10337">
                  <c:v>10.337000000000046</c:v>
                </c:pt>
                <c:pt idx="10338">
                  <c:v>10.338000000000022</c:v>
                </c:pt>
                <c:pt idx="10339">
                  <c:v>10.338999999999999</c:v>
                </c:pt>
                <c:pt idx="10340">
                  <c:v>10.340000000000032</c:v>
                </c:pt>
                <c:pt idx="10341">
                  <c:v>10.341000000000008</c:v>
                </c:pt>
                <c:pt idx="10342">
                  <c:v>10.342000000000041</c:v>
                </c:pt>
                <c:pt idx="10343">
                  <c:v>10.343000000000018</c:v>
                </c:pt>
                <c:pt idx="10344">
                  <c:v>10.343999999999994</c:v>
                </c:pt>
                <c:pt idx="10345">
                  <c:v>10.345000000000027</c:v>
                </c:pt>
                <c:pt idx="10346">
                  <c:v>10.346000000000004</c:v>
                </c:pt>
                <c:pt idx="10347">
                  <c:v>10.347000000000037</c:v>
                </c:pt>
                <c:pt idx="10348">
                  <c:v>10.348000000000013</c:v>
                </c:pt>
                <c:pt idx="10349">
                  <c:v>10.349000000000046</c:v>
                </c:pt>
                <c:pt idx="10350">
                  <c:v>10.350000000000023</c:v>
                </c:pt>
                <c:pt idx="10351">
                  <c:v>10.350999999999999</c:v>
                </c:pt>
                <c:pt idx="10352">
                  <c:v>10.352000000000032</c:v>
                </c:pt>
                <c:pt idx="10353">
                  <c:v>10.353000000000009</c:v>
                </c:pt>
                <c:pt idx="10354">
                  <c:v>10.354000000000042</c:v>
                </c:pt>
                <c:pt idx="10355">
                  <c:v>10.355000000000018</c:v>
                </c:pt>
                <c:pt idx="10356">
                  <c:v>10.355999999999995</c:v>
                </c:pt>
                <c:pt idx="10357">
                  <c:v>10.357000000000028</c:v>
                </c:pt>
                <c:pt idx="10358">
                  <c:v>10.358000000000004</c:v>
                </c:pt>
                <c:pt idx="10359">
                  <c:v>10.359000000000037</c:v>
                </c:pt>
                <c:pt idx="10360">
                  <c:v>10.360000000000014</c:v>
                </c:pt>
                <c:pt idx="10361">
                  <c:v>10.36099999999999</c:v>
                </c:pt>
                <c:pt idx="10362">
                  <c:v>10.362000000000023</c:v>
                </c:pt>
                <c:pt idx="10363">
                  <c:v>10.363</c:v>
                </c:pt>
                <c:pt idx="10364">
                  <c:v>10.364000000000033</c:v>
                </c:pt>
                <c:pt idx="10365">
                  <c:v>10.365000000000009</c:v>
                </c:pt>
                <c:pt idx="10366">
                  <c:v>10.366000000000042</c:v>
                </c:pt>
                <c:pt idx="10367">
                  <c:v>10.367000000000019</c:v>
                </c:pt>
                <c:pt idx="10368">
                  <c:v>10.367999999999995</c:v>
                </c:pt>
                <c:pt idx="10369">
                  <c:v>10.369000000000028</c:v>
                </c:pt>
                <c:pt idx="10370">
                  <c:v>10.370000000000005</c:v>
                </c:pt>
                <c:pt idx="10371">
                  <c:v>10.371000000000038</c:v>
                </c:pt>
                <c:pt idx="10372">
                  <c:v>10.372000000000014</c:v>
                </c:pt>
                <c:pt idx="10373">
                  <c:v>10.37299999999999</c:v>
                </c:pt>
                <c:pt idx="10374">
                  <c:v>10.374000000000024</c:v>
                </c:pt>
                <c:pt idx="10375">
                  <c:v>10.375</c:v>
                </c:pt>
                <c:pt idx="10376">
                  <c:v>10.376000000000033</c:v>
                </c:pt>
                <c:pt idx="10377">
                  <c:v>10.37700000000001</c:v>
                </c:pt>
                <c:pt idx="10378">
                  <c:v>10.378000000000043</c:v>
                </c:pt>
                <c:pt idx="10379">
                  <c:v>10.379000000000019</c:v>
                </c:pt>
                <c:pt idx="10380">
                  <c:v>10.379999999999995</c:v>
                </c:pt>
                <c:pt idx="10381">
                  <c:v>10.381000000000029</c:v>
                </c:pt>
                <c:pt idx="10382">
                  <c:v>10.382000000000005</c:v>
                </c:pt>
                <c:pt idx="10383">
                  <c:v>10.383000000000038</c:v>
                </c:pt>
                <c:pt idx="10384">
                  <c:v>10.384000000000015</c:v>
                </c:pt>
                <c:pt idx="10385">
                  <c:v>10.384999999999991</c:v>
                </c:pt>
                <c:pt idx="10386">
                  <c:v>10.386000000000024</c:v>
                </c:pt>
                <c:pt idx="10387">
                  <c:v>10.387</c:v>
                </c:pt>
                <c:pt idx="10388">
                  <c:v>10.388000000000034</c:v>
                </c:pt>
                <c:pt idx="10389">
                  <c:v>10.38900000000001</c:v>
                </c:pt>
                <c:pt idx="10390">
                  <c:v>10.390000000000043</c:v>
                </c:pt>
                <c:pt idx="10391">
                  <c:v>10.39100000000002</c:v>
                </c:pt>
                <c:pt idx="10392">
                  <c:v>10.391999999999996</c:v>
                </c:pt>
                <c:pt idx="10393">
                  <c:v>10.393000000000029</c:v>
                </c:pt>
                <c:pt idx="10394">
                  <c:v>10.394000000000005</c:v>
                </c:pt>
                <c:pt idx="10395">
                  <c:v>10.395000000000039</c:v>
                </c:pt>
                <c:pt idx="10396">
                  <c:v>10.396000000000015</c:v>
                </c:pt>
                <c:pt idx="10397">
                  <c:v>10.396999999999991</c:v>
                </c:pt>
                <c:pt idx="10398">
                  <c:v>10.398000000000025</c:v>
                </c:pt>
                <c:pt idx="10399">
                  <c:v>10.399000000000001</c:v>
                </c:pt>
                <c:pt idx="10400">
                  <c:v>10.400000000000034</c:v>
                </c:pt>
                <c:pt idx="10401">
                  <c:v>10.40100000000001</c:v>
                </c:pt>
                <c:pt idx="10402">
                  <c:v>10.402000000000044</c:v>
                </c:pt>
                <c:pt idx="10403">
                  <c:v>10.40300000000002</c:v>
                </c:pt>
                <c:pt idx="10404">
                  <c:v>10.403999999999996</c:v>
                </c:pt>
                <c:pt idx="10405">
                  <c:v>10.40500000000003</c:v>
                </c:pt>
                <c:pt idx="10406">
                  <c:v>10.406000000000006</c:v>
                </c:pt>
                <c:pt idx="10407">
                  <c:v>10.407000000000039</c:v>
                </c:pt>
                <c:pt idx="10408">
                  <c:v>10.408000000000015</c:v>
                </c:pt>
                <c:pt idx="10409">
                  <c:v>10.408999999999992</c:v>
                </c:pt>
                <c:pt idx="10410">
                  <c:v>10.410000000000025</c:v>
                </c:pt>
                <c:pt idx="10411">
                  <c:v>10.411000000000001</c:v>
                </c:pt>
                <c:pt idx="10412">
                  <c:v>10.412000000000035</c:v>
                </c:pt>
                <c:pt idx="10413">
                  <c:v>10.413000000000011</c:v>
                </c:pt>
                <c:pt idx="10414">
                  <c:v>10.414000000000044</c:v>
                </c:pt>
                <c:pt idx="10415">
                  <c:v>10.41500000000002</c:v>
                </c:pt>
                <c:pt idx="10416">
                  <c:v>10.415999999999997</c:v>
                </c:pt>
                <c:pt idx="10417">
                  <c:v>10.41700000000003</c:v>
                </c:pt>
                <c:pt idx="10418">
                  <c:v>10.418000000000006</c:v>
                </c:pt>
                <c:pt idx="10419">
                  <c:v>10.41900000000004</c:v>
                </c:pt>
                <c:pt idx="10420">
                  <c:v>10.420000000000016</c:v>
                </c:pt>
                <c:pt idx="10421">
                  <c:v>10.420999999999992</c:v>
                </c:pt>
                <c:pt idx="10422">
                  <c:v>10.422000000000025</c:v>
                </c:pt>
                <c:pt idx="10423">
                  <c:v>10.423000000000002</c:v>
                </c:pt>
                <c:pt idx="10424">
                  <c:v>10.424000000000035</c:v>
                </c:pt>
                <c:pt idx="10425">
                  <c:v>10.425000000000011</c:v>
                </c:pt>
                <c:pt idx="10426">
                  <c:v>10.426000000000045</c:v>
                </c:pt>
                <c:pt idx="10427">
                  <c:v>10.427000000000021</c:v>
                </c:pt>
                <c:pt idx="10428">
                  <c:v>10.427999999999997</c:v>
                </c:pt>
                <c:pt idx="10429">
                  <c:v>10.42900000000003</c:v>
                </c:pt>
                <c:pt idx="10430">
                  <c:v>10.430000000000007</c:v>
                </c:pt>
                <c:pt idx="10431">
                  <c:v>10.43100000000004</c:v>
                </c:pt>
                <c:pt idx="10432">
                  <c:v>10.432000000000016</c:v>
                </c:pt>
                <c:pt idx="10433">
                  <c:v>10.432999999999993</c:v>
                </c:pt>
                <c:pt idx="10434">
                  <c:v>10.434000000000026</c:v>
                </c:pt>
                <c:pt idx="10435">
                  <c:v>10.435000000000002</c:v>
                </c:pt>
                <c:pt idx="10436">
                  <c:v>10.436000000000035</c:v>
                </c:pt>
                <c:pt idx="10437">
                  <c:v>10.437000000000012</c:v>
                </c:pt>
                <c:pt idx="10438">
                  <c:v>10.438000000000045</c:v>
                </c:pt>
                <c:pt idx="10439">
                  <c:v>10.439000000000021</c:v>
                </c:pt>
                <c:pt idx="10440">
                  <c:v>10.439999999999998</c:v>
                </c:pt>
                <c:pt idx="10441">
                  <c:v>10.441000000000031</c:v>
                </c:pt>
                <c:pt idx="10442">
                  <c:v>10.442000000000007</c:v>
                </c:pt>
                <c:pt idx="10443">
                  <c:v>10.44300000000004</c:v>
                </c:pt>
                <c:pt idx="10444">
                  <c:v>10.444000000000017</c:v>
                </c:pt>
                <c:pt idx="10445">
                  <c:v>10.444999999999993</c:v>
                </c:pt>
                <c:pt idx="10446">
                  <c:v>10.446000000000026</c:v>
                </c:pt>
                <c:pt idx="10447">
                  <c:v>10.447000000000003</c:v>
                </c:pt>
                <c:pt idx="10448">
                  <c:v>10.448000000000036</c:v>
                </c:pt>
                <c:pt idx="10449">
                  <c:v>10.449000000000012</c:v>
                </c:pt>
                <c:pt idx="10450">
                  <c:v>10.450000000000045</c:v>
                </c:pt>
                <c:pt idx="10451">
                  <c:v>10.451000000000022</c:v>
                </c:pt>
                <c:pt idx="10452">
                  <c:v>10.451999999999998</c:v>
                </c:pt>
                <c:pt idx="10453">
                  <c:v>10.453000000000031</c:v>
                </c:pt>
                <c:pt idx="10454">
                  <c:v>10.454000000000008</c:v>
                </c:pt>
                <c:pt idx="10455">
                  <c:v>10.455000000000041</c:v>
                </c:pt>
                <c:pt idx="10456">
                  <c:v>10.456000000000017</c:v>
                </c:pt>
                <c:pt idx="10457">
                  <c:v>10.456999999999994</c:v>
                </c:pt>
                <c:pt idx="10458">
                  <c:v>10.458000000000027</c:v>
                </c:pt>
                <c:pt idx="10459">
                  <c:v>10.459000000000003</c:v>
                </c:pt>
                <c:pt idx="10460">
                  <c:v>10.460000000000036</c:v>
                </c:pt>
                <c:pt idx="10461">
                  <c:v>10.461000000000013</c:v>
                </c:pt>
                <c:pt idx="10462">
                  <c:v>10.462000000000046</c:v>
                </c:pt>
                <c:pt idx="10463">
                  <c:v>10.463000000000022</c:v>
                </c:pt>
                <c:pt idx="10464">
                  <c:v>10.463999999999999</c:v>
                </c:pt>
                <c:pt idx="10465">
                  <c:v>10.465000000000032</c:v>
                </c:pt>
                <c:pt idx="10466">
                  <c:v>10.466000000000008</c:v>
                </c:pt>
                <c:pt idx="10467">
                  <c:v>10.467000000000041</c:v>
                </c:pt>
                <c:pt idx="10468">
                  <c:v>10.468000000000018</c:v>
                </c:pt>
                <c:pt idx="10469">
                  <c:v>10.468999999999994</c:v>
                </c:pt>
                <c:pt idx="10470">
                  <c:v>10.470000000000027</c:v>
                </c:pt>
                <c:pt idx="10471">
                  <c:v>10.471000000000004</c:v>
                </c:pt>
                <c:pt idx="10472">
                  <c:v>10.472000000000037</c:v>
                </c:pt>
                <c:pt idx="10473">
                  <c:v>10.473000000000013</c:v>
                </c:pt>
                <c:pt idx="10474">
                  <c:v>10.474000000000046</c:v>
                </c:pt>
                <c:pt idx="10475">
                  <c:v>10.475000000000023</c:v>
                </c:pt>
                <c:pt idx="10476">
                  <c:v>10.475999999999999</c:v>
                </c:pt>
                <c:pt idx="10477">
                  <c:v>10.477000000000032</c:v>
                </c:pt>
                <c:pt idx="10478">
                  <c:v>10.478000000000009</c:v>
                </c:pt>
                <c:pt idx="10479">
                  <c:v>10.479000000000042</c:v>
                </c:pt>
                <c:pt idx="10480">
                  <c:v>10.480000000000018</c:v>
                </c:pt>
                <c:pt idx="10481">
                  <c:v>10.480999999999995</c:v>
                </c:pt>
                <c:pt idx="10482">
                  <c:v>10.482000000000028</c:v>
                </c:pt>
                <c:pt idx="10483">
                  <c:v>10.483000000000004</c:v>
                </c:pt>
                <c:pt idx="10484">
                  <c:v>10.484000000000037</c:v>
                </c:pt>
                <c:pt idx="10485">
                  <c:v>10.485000000000014</c:v>
                </c:pt>
                <c:pt idx="10486">
                  <c:v>10.48599999999999</c:v>
                </c:pt>
                <c:pt idx="10487">
                  <c:v>10.487000000000023</c:v>
                </c:pt>
                <c:pt idx="10488">
                  <c:v>10.488</c:v>
                </c:pt>
                <c:pt idx="10489">
                  <c:v>10.489000000000033</c:v>
                </c:pt>
                <c:pt idx="10490">
                  <c:v>10.490000000000009</c:v>
                </c:pt>
                <c:pt idx="10491">
                  <c:v>10.491000000000042</c:v>
                </c:pt>
                <c:pt idx="10492">
                  <c:v>10.492000000000019</c:v>
                </c:pt>
                <c:pt idx="10493">
                  <c:v>10.492999999999995</c:v>
                </c:pt>
                <c:pt idx="10494">
                  <c:v>10.494000000000028</c:v>
                </c:pt>
                <c:pt idx="10495">
                  <c:v>10.495000000000005</c:v>
                </c:pt>
                <c:pt idx="10496">
                  <c:v>10.496000000000038</c:v>
                </c:pt>
                <c:pt idx="10497">
                  <c:v>10.497000000000014</c:v>
                </c:pt>
                <c:pt idx="10498">
                  <c:v>10.49799999999999</c:v>
                </c:pt>
                <c:pt idx="10499">
                  <c:v>10.499000000000024</c:v>
                </c:pt>
                <c:pt idx="10500">
                  <c:v>10.5</c:v>
                </c:pt>
                <c:pt idx="10501">
                  <c:v>10.501000000000033</c:v>
                </c:pt>
                <c:pt idx="10502">
                  <c:v>10.50200000000001</c:v>
                </c:pt>
                <c:pt idx="10503">
                  <c:v>10.503000000000043</c:v>
                </c:pt>
                <c:pt idx="10504">
                  <c:v>10.504000000000019</c:v>
                </c:pt>
                <c:pt idx="10505">
                  <c:v>10.504999999999995</c:v>
                </c:pt>
                <c:pt idx="10506">
                  <c:v>10.506000000000029</c:v>
                </c:pt>
                <c:pt idx="10507">
                  <c:v>10.507000000000005</c:v>
                </c:pt>
                <c:pt idx="10508">
                  <c:v>10.508000000000038</c:v>
                </c:pt>
                <c:pt idx="10509">
                  <c:v>10.509000000000015</c:v>
                </c:pt>
                <c:pt idx="10510">
                  <c:v>10.509999999999991</c:v>
                </c:pt>
                <c:pt idx="10511">
                  <c:v>10.511000000000024</c:v>
                </c:pt>
                <c:pt idx="10512">
                  <c:v>10.512</c:v>
                </c:pt>
                <c:pt idx="10513">
                  <c:v>10.513000000000034</c:v>
                </c:pt>
                <c:pt idx="10514">
                  <c:v>10.51400000000001</c:v>
                </c:pt>
                <c:pt idx="10515">
                  <c:v>10.515000000000043</c:v>
                </c:pt>
                <c:pt idx="10516">
                  <c:v>10.51600000000002</c:v>
                </c:pt>
                <c:pt idx="10517">
                  <c:v>10.516999999999996</c:v>
                </c:pt>
                <c:pt idx="10518">
                  <c:v>10.518000000000029</c:v>
                </c:pt>
                <c:pt idx="10519">
                  <c:v>10.519000000000005</c:v>
                </c:pt>
                <c:pt idx="10520">
                  <c:v>10.520000000000039</c:v>
                </c:pt>
                <c:pt idx="10521">
                  <c:v>10.521000000000015</c:v>
                </c:pt>
                <c:pt idx="10522">
                  <c:v>10.521999999999991</c:v>
                </c:pt>
                <c:pt idx="10523">
                  <c:v>10.523000000000025</c:v>
                </c:pt>
                <c:pt idx="10524">
                  <c:v>10.524000000000001</c:v>
                </c:pt>
                <c:pt idx="10525">
                  <c:v>10.525000000000034</c:v>
                </c:pt>
                <c:pt idx="10526">
                  <c:v>10.52600000000001</c:v>
                </c:pt>
                <c:pt idx="10527">
                  <c:v>10.527000000000044</c:v>
                </c:pt>
                <c:pt idx="10528">
                  <c:v>10.52800000000002</c:v>
                </c:pt>
                <c:pt idx="10529">
                  <c:v>10.528999999999996</c:v>
                </c:pt>
                <c:pt idx="10530">
                  <c:v>10.53000000000003</c:v>
                </c:pt>
                <c:pt idx="10531">
                  <c:v>10.531000000000006</c:v>
                </c:pt>
                <c:pt idx="10532">
                  <c:v>10.532000000000039</c:v>
                </c:pt>
                <c:pt idx="10533">
                  <c:v>10.533000000000015</c:v>
                </c:pt>
                <c:pt idx="10534">
                  <c:v>10.533999999999992</c:v>
                </c:pt>
                <c:pt idx="10535">
                  <c:v>10.535000000000025</c:v>
                </c:pt>
                <c:pt idx="10536">
                  <c:v>10.536000000000001</c:v>
                </c:pt>
                <c:pt idx="10537">
                  <c:v>10.537000000000035</c:v>
                </c:pt>
                <c:pt idx="10538">
                  <c:v>10.538000000000011</c:v>
                </c:pt>
                <c:pt idx="10539">
                  <c:v>10.539000000000044</c:v>
                </c:pt>
                <c:pt idx="10540">
                  <c:v>10.54000000000002</c:v>
                </c:pt>
                <c:pt idx="10541">
                  <c:v>10.540999999999997</c:v>
                </c:pt>
                <c:pt idx="10542">
                  <c:v>10.54200000000003</c:v>
                </c:pt>
                <c:pt idx="10543">
                  <c:v>10.543000000000006</c:v>
                </c:pt>
                <c:pt idx="10544">
                  <c:v>10.54400000000004</c:v>
                </c:pt>
                <c:pt idx="10545">
                  <c:v>10.545000000000016</c:v>
                </c:pt>
                <c:pt idx="10546">
                  <c:v>10.545999999999992</c:v>
                </c:pt>
                <c:pt idx="10547">
                  <c:v>10.547000000000025</c:v>
                </c:pt>
                <c:pt idx="10548">
                  <c:v>10.548000000000002</c:v>
                </c:pt>
                <c:pt idx="10549">
                  <c:v>10.549000000000035</c:v>
                </c:pt>
                <c:pt idx="10550">
                  <c:v>10.550000000000011</c:v>
                </c:pt>
                <c:pt idx="10551">
                  <c:v>10.551000000000045</c:v>
                </c:pt>
                <c:pt idx="10552">
                  <c:v>10.552000000000021</c:v>
                </c:pt>
                <c:pt idx="10553">
                  <c:v>10.552999999999997</c:v>
                </c:pt>
                <c:pt idx="10554">
                  <c:v>10.55400000000003</c:v>
                </c:pt>
                <c:pt idx="10555">
                  <c:v>10.555000000000007</c:v>
                </c:pt>
                <c:pt idx="10556">
                  <c:v>10.55600000000004</c:v>
                </c:pt>
                <c:pt idx="10557">
                  <c:v>10.557000000000016</c:v>
                </c:pt>
                <c:pt idx="10558">
                  <c:v>10.557999999999993</c:v>
                </c:pt>
                <c:pt idx="10559">
                  <c:v>10.559000000000026</c:v>
                </c:pt>
                <c:pt idx="10560">
                  <c:v>10.560000000000002</c:v>
                </c:pt>
                <c:pt idx="10561">
                  <c:v>10.561000000000035</c:v>
                </c:pt>
                <c:pt idx="10562">
                  <c:v>10.562000000000012</c:v>
                </c:pt>
                <c:pt idx="10563">
                  <c:v>10.563000000000045</c:v>
                </c:pt>
                <c:pt idx="10564">
                  <c:v>10.564000000000021</c:v>
                </c:pt>
                <c:pt idx="10565">
                  <c:v>10.564999999999998</c:v>
                </c:pt>
                <c:pt idx="10566">
                  <c:v>10.566000000000031</c:v>
                </c:pt>
                <c:pt idx="10567">
                  <c:v>10.567000000000007</c:v>
                </c:pt>
                <c:pt idx="10568">
                  <c:v>10.56800000000004</c:v>
                </c:pt>
                <c:pt idx="10569">
                  <c:v>10.569000000000017</c:v>
                </c:pt>
                <c:pt idx="10570">
                  <c:v>10.569999999999993</c:v>
                </c:pt>
                <c:pt idx="10571">
                  <c:v>10.571000000000026</c:v>
                </c:pt>
                <c:pt idx="10572">
                  <c:v>10.572000000000003</c:v>
                </c:pt>
                <c:pt idx="10573">
                  <c:v>10.573000000000036</c:v>
                </c:pt>
                <c:pt idx="10574">
                  <c:v>10.574000000000012</c:v>
                </c:pt>
                <c:pt idx="10575">
                  <c:v>10.575000000000045</c:v>
                </c:pt>
                <c:pt idx="10576">
                  <c:v>10.576000000000022</c:v>
                </c:pt>
                <c:pt idx="10577">
                  <c:v>10.576999999999998</c:v>
                </c:pt>
                <c:pt idx="10578">
                  <c:v>10.578000000000031</c:v>
                </c:pt>
                <c:pt idx="10579">
                  <c:v>10.579000000000008</c:v>
                </c:pt>
                <c:pt idx="10580">
                  <c:v>10.580000000000041</c:v>
                </c:pt>
                <c:pt idx="10581">
                  <c:v>10.581000000000017</c:v>
                </c:pt>
                <c:pt idx="10582">
                  <c:v>10.581999999999994</c:v>
                </c:pt>
                <c:pt idx="10583">
                  <c:v>10.583000000000027</c:v>
                </c:pt>
                <c:pt idx="10584">
                  <c:v>10.584000000000003</c:v>
                </c:pt>
                <c:pt idx="10585">
                  <c:v>10.585000000000036</c:v>
                </c:pt>
                <c:pt idx="10586">
                  <c:v>10.586000000000013</c:v>
                </c:pt>
                <c:pt idx="10587">
                  <c:v>10.587000000000046</c:v>
                </c:pt>
                <c:pt idx="10588">
                  <c:v>10.588000000000022</c:v>
                </c:pt>
                <c:pt idx="10589">
                  <c:v>10.588999999999999</c:v>
                </c:pt>
                <c:pt idx="10590">
                  <c:v>10.590000000000032</c:v>
                </c:pt>
                <c:pt idx="10591">
                  <c:v>10.591000000000008</c:v>
                </c:pt>
                <c:pt idx="10592">
                  <c:v>10.592000000000041</c:v>
                </c:pt>
                <c:pt idx="10593">
                  <c:v>10.593000000000018</c:v>
                </c:pt>
                <c:pt idx="10594">
                  <c:v>10.593999999999994</c:v>
                </c:pt>
                <c:pt idx="10595">
                  <c:v>10.595000000000027</c:v>
                </c:pt>
                <c:pt idx="10596">
                  <c:v>10.596000000000004</c:v>
                </c:pt>
                <c:pt idx="10597">
                  <c:v>10.597000000000037</c:v>
                </c:pt>
                <c:pt idx="10598">
                  <c:v>10.598000000000013</c:v>
                </c:pt>
                <c:pt idx="10599">
                  <c:v>10.599000000000046</c:v>
                </c:pt>
                <c:pt idx="10600">
                  <c:v>10.600000000000023</c:v>
                </c:pt>
                <c:pt idx="10601">
                  <c:v>10.600999999999999</c:v>
                </c:pt>
                <c:pt idx="10602">
                  <c:v>10.602000000000032</c:v>
                </c:pt>
                <c:pt idx="10603">
                  <c:v>10.603000000000009</c:v>
                </c:pt>
                <c:pt idx="10604">
                  <c:v>10.604000000000042</c:v>
                </c:pt>
                <c:pt idx="10605">
                  <c:v>10.605000000000018</c:v>
                </c:pt>
                <c:pt idx="10606">
                  <c:v>10.605999999999995</c:v>
                </c:pt>
                <c:pt idx="10607">
                  <c:v>10.607000000000028</c:v>
                </c:pt>
                <c:pt idx="10608">
                  <c:v>10.608000000000004</c:v>
                </c:pt>
                <c:pt idx="10609">
                  <c:v>10.609000000000037</c:v>
                </c:pt>
                <c:pt idx="10610">
                  <c:v>10.610000000000014</c:v>
                </c:pt>
                <c:pt idx="10611">
                  <c:v>10.61099999999999</c:v>
                </c:pt>
                <c:pt idx="10612">
                  <c:v>10.612000000000023</c:v>
                </c:pt>
                <c:pt idx="10613">
                  <c:v>10.613</c:v>
                </c:pt>
                <c:pt idx="10614">
                  <c:v>10.614000000000033</c:v>
                </c:pt>
                <c:pt idx="10615">
                  <c:v>10.615000000000009</c:v>
                </c:pt>
                <c:pt idx="10616">
                  <c:v>10.616000000000042</c:v>
                </c:pt>
                <c:pt idx="10617">
                  <c:v>10.617000000000019</c:v>
                </c:pt>
                <c:pt idx="10618">
                  <c:v>10.617999999999995</c:v>
                </c:pt>
                <c:pt idx="10619">
                  <c:v>10.619000000000028</c:v>
                </c:pt>
                <c:pt idx="10620">
                  <c:v>10.620000000000005</c:v>
                </c:pt>
                <c:pt idx="10621">
                  <c:v>10.621000000000038</c:v>
                </c:pt>
                <c:pt idx="10622">
                  <c:v>10.622000000000014</c:v>
                </c:pt>
                <c:pt idx="10623">
                  <c:v>10.62299999999999</c:v>
                </c:pt>
                <c:pt idx="10624">
                  <c:v>10.624000000000024</c:v>
                </c:pt>
                <c:pt idx="10625">
                  <c:v>10.625</c:v>
                </c:pt>
                <c:pt idx="10626">
                  <c:v>10.626000000000033</c:v>
                </c:pt>
                <c:pt idx="10627">
                  <c:v>10.62700000000001</c:v>
                </c:pt>
                <c:pt idx="10628">
                  <c:v>10.628000000000043</c:v>
                </c:pt>
                <c:pt idx="10629">
                  <c:v>10.629000000000019</c:v>
                </c:pt>
                <c:pt idx="10630">
                  <c:v>10.629999999999995</c:v>
                </c:pt>
                <c:pt idx="10631">
                  <c:v>10.631000000000029</c:v>
                </c:pt>
                <c:pt idx="10632">
                  <c:v>10.632000000000005</c:v>
                </c:pt>
                <c:pt idx="10633">
                  <c:v>10.633000000000038</c:v>
                </c:pt>
                <c:pt idx="10634">
                  <c:v>10.634000000000015</c:v>
                </c:pt>
                <c:pt idx="10635">
                  <c:v>10.634999999999991</c:v>
                </c:pt>
                <c:pt idx="10636">
                  <c:v>10.636000000000024</c:v>
                </c:pt>
                <c:pt idx="10637">
                  <c:v>10.637</c:v>
                </c:pt>
                <c:pt idx="10638">
                  <c:v>10.638000000000034</c:v>
                </c:pt>
                <c:pt idx="10639">
                  <c:v>10.63900000000001</c:v>
                </c:pt>
                <c:pt idx="10640">
                  <c:v>10.640000000000043</c:v>
                </c:pt>
                <c:pt idx="10641">
                  <c:v>10.64100000000002</c:v>
                </c:pt>
                <c:pt idx="10642">
                  <c:v>10.641999999999996</c:v>
                </c:pt>
                <c:pt idx="10643">
                  <c:v>10.643000000000029</c:v>
                </c:pt>
                <c:pt idx="10644">
                  <c:v>10.644000000000005</c:v>
                </c:pt>
                <c:pt idx="10645">
                  <c:v>10.645000000000039</c:v>
                </c:pt>
                <c:pt idx="10646">
                  <c:v>10.646000000000015</c:v>
                </c:pt>
                <c:pt idx="10647">
                  <c:v>10.646999999999991</c:v>
                </c:pt>
                <c:pt idx="10648">
                  <c:v>10.648000000000025</c:v>
                </c:pt>
                <c:pt idx="10649">
                  <c:v>10.649000000000001</c:v>
                </c:pt>
                <c:pt idx="10650">
                  <c:v>10.650000000000034</c:v>
                </c:pt>
                <c:pt idx="10651">
                  <c:v>10.65100000000001</c:v>
                </c:pt>
                <c:pt idx="10652">
                  <c:v>10.652000000000044</c:v>
                </c:pt>
                <c:pt idx="10653">
                  <c:v>10.65300000000002</c:v>
                </c:pt>
                <c:pt idx="10654">
                  <c:v>10.653999999999996</c:v>
                </c:pt>
                <c:pt idx="10655">
                  <c:v>10.65500000000003</c:v>
                </c:pt>
                <c:pt idx="10656">
                  <c:v>10.656000000000006</c:v>
                </c:pt>
                <c:pt idx="10657">
                  <c:v>10.657000000000039</c:v>
                </c:pt>
                <c:pt idx="10658">
                  <c:v>10.658000000000015</c:v>
                </c:pt>
                <c:pt idx="10659">
                  <c:v>10.658999999999992</c:v>
                </c:pt>
                <c:pt idx="10660">
                  <c:v>10.660000000000025</c:v>
                </c:pt>
                <c:pt idx="10661">
                  <c:v>10.661000000000001</c:v>
                </c:pt>
                <c:pt idx="10662">
                  <c:v>10.662000000000035</c:v>
                </c:pt>
                <c:pt idx="10663">
                  <c:v>10.663000000000011</c:v>
                </c:pt>
                <c:pt idx="10664">
                  <c:v>10.664000000000044</c:v>
                </c:pt>
                <c:pt idx="10665">
                  <c:v>10.66500000000002</c:v>
                </c:pt>
                <c:pt idx="10666">
                  <c:v>10.665999999999997</c:v>
                </c:pt>
                <c:pt idx="10667">
                  <c:v>10.66700000000003</c:v>
                </c:pt>
                <c:pt idx="10668">
                  <c:v>10.668000000000006</c:v>
                </c:pt>
                <c:pt idx="10669">
                  <c:v>10.66900000000004</c:v>
                </c:pt>
                <c:pt idx="10670">
                  <c:v>10.670000000000016</c:v>
                </c:pt>
                <c:pt idx="10671">
                  <c:v>10.670999999999992</c:v>
                </c:pt>
                <c:pt idx="10672">
                  <c:v>10.672000000000025</c:v>
                </c:pt>
                <c:pt idx="10673">
                  <c:v>10.673000000000002</c:v>
                </c:pt>
                <c:pt idx="10674">
                  <c:v>10.674000000000035</c:v>
                </c:pt>
                <c:pt idx="10675">
                  <c:v>10.675000000000011</c:v>
                </c:pt>
                <c:pt idx="10676">
                  <c:v>10.676000000000045</c:v>
                </c:pt>
                <c:pt idx="10677">
                  <c:v>10.677000000000021</c:v>
                </c:pt>
                <c:pt idx="10678">
                  <c:v>10.677999999999997</c:v>
                </c:pt>
                <c:pt idx="10679">
                  <c:v>10.67900000000003</c:v>
                </c:pt>
                <c:pt idx="10680">
                  <c:v>10.680000000000007</c:v>
                </c:pt>
                <c:pt idx="10681">
                  <c:v>10.68100000000004</c:v>
                </c:pt>
                <c:pt idx="10682">
                  <c:v>10.682000000000016</c:v>
                </c:pt>
                <c:pt idx="10683">
                  <c:v>10.682999999999993</c:v>
                </c:pt>
                <c:pt idx="10684">
                  <c:v>10.684000000000026</c:v>
                </c:pt>
                <c:pt idx="10685">
                  <c:v>10.685000000000002</c:v>
                </c:pt>
                <c:pt idx="10686">
                  <c:v>10.686000000000035</c:v>
                </c:pt>
                <c:pt idx="10687">
                  <c:v>10.687000000000012</c:v>
                </c:pt>
                <c:pt idx="10688">
                  <c:v>10.688000000000045</c:v>
                </c:pt>
                <c:pt idx="10689">
                  <c:v>10.689000000000021</c:v>
                </c:pt>
                <c:pt idx="10690">
                  <c:v>10.689999999999998</c:v>
                </c:pt>
                <c:pt idx="10691">
                  <c:v>10.691000000000031</c:v>
                </c:pt>
                <c:pt idx="10692">
                  <c:v>10.692000000000007</c:v>
                </c:pt>
                <c:pt idx="10693">
                  <c:v>10.69300000000004</c:v>
                </c:pt>
                <c:pt idx="10694">
                  <c:v>10.694000000000017</c:v>
                </c:pt>
                <c:pt idx="10695">
                  <c:v>10.694999999999993</c:v>
                </c:pt>
                <c:pt idx="10696">
                  <c:v>10.696000000000026</c:v>
                </c:pt>
                <c:pt idx="10697">
                  <c:v>10.697000000000003</c:v>
                </c:pt>
                <c:pt idx="10698">
                  <c:v>10.698000000000036</c:v>
                </c:pt>
                <c:pt idx="10699">
                  <c:v>10.699000000000012</c:v>
                </c:pt>
                <c:pt idx="10700">
                  <c:v>10.700000000000045</c:v>
                </c:pt>
                <c:pt idx="10701">
                  <c:v>10.701000000000022</c:v>
                </c:pt>
                <c:pt idx="10702">
                  <c:v>10.701999999999998</c:v>
                </c:pt>
                <c:pt idx="10703">
                  <c:v>10.703000000000031</c:v>
                </c:pt>
                <c:pt idx="10704">
                  <c:v>10.704000000000008</c:v>
                </c:pt>
                <c:pt idx="10705">
                  <c:v>10.705000000000041</c:v>
                </c:pt>
                <c:pt idx="10706">
                  <c:v>10.706000000000017</c:v>
                </c:pt>
                <c:pt idx="10707">
                  <c:v>10.706999999999994</c:v>
                </c:pt>
                <c:pt idx="10708">
                  <c:v>10.708000000000027</c:v>
                </c:pt>
                <c:pt idx="10709">
                  <c:v>10.709000000000003</c:v>
                </c:pt>
                <c:pt idx="10710">
                  <c:v>10.710000000000036</c:v>
                </c:pt>
                <c:pt idx="10711">
                  <c:v>10.711000000000013</c:v>
                </c:pt>
                <c:pt idx="10712">
                  <c:v>10.712000000000046</c:v>
                </c:pt>
                <c:pt idx="10713">
                  <c:v>10.713000000000022</c:v>
                </c:pt>
                <c:pt idx="10714">
                  <c:v>10.713999999999999</c:v>
                </c:pt>
                <c:pt idx="10715">
                  <c:v>10.715000000000032</c:v>
                </c:pt>
                <c:pt idx="10716">
                  <c:v>10.716000000000008</c:v>
                </c:pt>
                <c:pt idx="10717">
                  <c:v>10.717000000000041</c:v>
                </c:pt>
                <c:pt idx="10718">
                  <c:v>10.718000000000018</c:v>
                </c:pt>
                <c:pt idx="10719">
                  <c:v>10.718999999999994</c:v>
                </c:pt>
                <c:pt idx="10720">
                  <c:v>10.720000000000027</c:v>
                </c:pt>
                <c:pt idx="10721">
                  <c:v>10.721000000000004</c:v>
                </c:pt>
                <c:pt idx="10722">
                  <c:v>10.722000000000037</c:v>
                </c:pt>
                <c:pt idx="10723">
                  <c:v>10.723000000000013</c:v>
                </c:pt>
                <c:pt idx="10724">
                  <c:v>10.724000000000046</c:v>
                </c:pt>
                <c:pt idx="10725">
                  <c:v>10.725000000000023</c:v>
                </c:pt>
                <c:pt idx="10726">
                  <c:v>10.725999999999999</c:v>
                </c:pt>
                <c:pt idx="10727">
                  <c:v>10.727000000000032</c:v>
                </c:pt>
                <c:pt idx="10728">
                  <c:v>10.728000000000009</c:v>
                </c:pt>
                <c:pt idx="10729">
                  <c:v>10.729000000000042</c:v>
                </c:pt>
                <c:pt idx="10730">
                  <c:v>10.730000000000018</c:v>
                </c:pt>
                <c:pt idx="10731">
                  <c:v>10.730999999999995</c:v>
                </c:pt>
                <c:pt idx="10732">
                  <c:v>10.732000000000028</c:v>
                </c:pt>
                <c:pt idx="10733">
                  <c:v>10.733000000000004</c:v>
                </c:pt>
                <c:pt idx="10734">
                  <c:v>10.734000000000037</c:v>
                </c:pt>
                <c:pt idx="10735">
                  <c:v>10.735000000000014</c:v>
                </c:pt>
                <c:pt idx="10736">
                  <c:v>10.73599999999999</c:v>
                </c:pt>
                <c:pt idx="10737">
                  <c:v>10.737000000000023</c:v>
                </c:pt>
                <c:pt idx="10738">
                  <c:v>10.738</c:v>
                </c:pt>
                <c:pt idx="10739">
                  <c:v>10.739000000000033</c:v>
                </c:pt>
                <c:pt idx="10740">
                  <c:v>10.740000000000009</c:v>
                </c:pt>
                <c:pt idx="10741">
                  <c:v>10.741000000000042</c:v>
                </c:pt>
                <c:pt idx="10742">
                  <c:v>10.742000000000019</c:v>
                </c:pt>
                <c:pt idx="10743">
                  <c:v>10.742999999999995</c:v>
                </c:pt>
                <c:pt idx="10744">
                  <c:v>10.744000000000028</c:v>
                </c:pt>
                <c:pt idx="10745">
                  <c:v>10.745000000000005</c:v>
                </c:pt>
                <c:pt idx="10746">
                  <c:v>10.746000000000038</c:v>
                </c:pt>
                <c:pt idx="10747">
                  <c:v>10.747000000000014</c:v>
                </c:pt>
                <c:pt idx="10748">
                  <c:v>10.74799999999999</c:v>
                </c:pt>
                <c:pt idx="10749">
                  <c:v>10.749000000000024</c:v>
                </c:pt>
                <c:pt idx="10750">
                  <c:v>10.75</c:v>
                </c:pt>
                <c:pt idx="10751">
                  <c:v>10.751000000000033</c:v>
                </c:pt>
                <c:pt idx="10752">
                  <c:v>10.75200000000001</c:v>
                </c:pt>
                <c:pt idx="10753">
                  <c:v>10.753000000000043</c:v>
                </c:pt>
                <c:pt idx="10754">
                  <c:v>10.754000000000019</c:v>
                </c:pt>
                <c:pt idx="10755">
                  <c:v>10.754999999999995</c:v>
                </c:pt>
                <c:pt idx="10756">
                  <c:v>10.756000000000029</c:v>
                </c:pt>
                <c:pt idx="10757">
                  <c:v>10.757000000000005</c:v>
                </c:pt>
                <c:pt idx="10758">
                  <c:v>10.758000000000038</c:v>
                </c:pt>
                <c:pt idx="10759">
                  <c:v>10.759000000000015</c:v>
                </c:pt>
                <c:pt idx="10760">
                  <c:v>10.759999999999991</c:v>
                </c:pt>
                <c:pt idx="10761">
                  <c:v>10.761000000000024</c:v>
                </c:pt>
                <c:pt idx="10762">
                  <c:v>10.762</c:v>
                </c:pt>
                <c:pt idx="10763">
                  <c:v>10.763000000000034</c:v>
                </c:pt>
                <c:pt idx="10764">
                  <c:v>10.76400000000001</c:v>
                </c:pt>
                <c:pt idx="10765">
                  <c:v>10.765000000000043</c:v>
                </c:pt>
                <c:pt idx="10766">
                  <c:v>10.76600000000002</c:v>
                </c:pt>
                <c:pt idx="10767">
                  <c:v>10.766999999999996</c:v>
                </c:pt>
                <c:pt idx="10768">
                  <c:v>10.768000000000029</c:v>
                </c:pt>
                <c:pt idx="10769">
                  <c:v>10.769000000000005</c:v>
                </c:pt>
                <c:pt idx="10770">
                  <c:v>10.770000000000039</c:v>
                </c:pt>
                <c:pt idx="10771">
                  <c:v>10.771000000000015</c:v>
                </c:pt>
                <c:pt idx="10772">
                  <c:v>10.771999999999991</c:v>
                </c:pt>
                <c:pt idx="10773">
                  <c:v>10.773000000000025</c:v>
                </c:pt>
                <c:pt idx="10774">
                  <c:v>10.774000000000001</c:v>
                </c:pt>
                <c:pt idx="10775">
                  <c:v>10.775000000000034</c:v>
                </c:pt>
                <c:pt idx="10776">
                  <c:v>10.77600000000001</c:v>
                </c:pt>
                <c:pt idx="10777">
                  <c:v>10.777000000000044</c:v>
                </c:pt>
                <c:pt idx="10778">
                  <c:v>10.77800000000002</c:v>
                </c:pt>
                <c:pt idx="10779">
                  <c:v>10.778999999999996</c:v>
                </c:pt>
                <c:pt idx="10780">
                  <c:v>10.78000000000003</c:v>
                </c:pt>
                <c:pt idx="10781">
                  <c:v>10.781000000000006</c:v>
                </c:pt>
                <c:pt idx="10782">
                  <c:v>10.782000000000039</c:v>
                </c:pt>
                <c:pt idx="10783">
                  <c:v>10.783000000000015</c:v>
                </c:pt>
                <c:pt idx="10784">
                  <c:v>10.783999999999992</c:v>
                </c:pt>
                <c:pt idx="10785">
                  <c:v>10.785000000000025</c:v>
                </c:pt>
                <c:pt idx="10786">
                  <c:v>10.786000000000001</c:v>
                </c:pt>
                <c:pt idx="10787">
                  <c:v>10.787000000000035</c:v>
                </c:pt>
                <c:pt idx="10788">
                  <c:v>10.788000000000011</c:v>
                </c:pt>
                <c:pt idx="10789">
                  <c:v>10.789000000000044</c:v>
                </c:pt>
                <c:pt idx="10790">
                  <c:v>10.79000000000002</c:v>
                </c:pt>
                <c:pt idx="10791">
                  <c:v>10.790999999999997</c:v>
                </c:pt>
                <c:pt idx="10792">
                  <c:v>10.79200000000003</c:v>
                </c:pt>
                <c:pt idx="10793">
                  <c:v>10.793000000000006</c:v>
                </c:pt>
                <c:pt idx="10794">
                  <c:v>10.79400000000004</c:v>
                </c:pt>
                <c:pt idx="10795">
                  <c:v>10.795000000000016</c:v>
                </c:pt>
                <c:pt idx="10796">
                  <c:v>10.795999999999992</c:v>
                </c:pt>
                <c:pt idx="10797">
                  <c:v>10.797000000000025</c:v>
                </c:pt>
                <c:pt idx="10798">
                  <c:v>10.798000000000002</c:v>
                </c:pt>
                <c:pt idx="10799">
                  <c:v>10.799000000000035</c:v>
                </c:pt>
                <c:pt idx="10800">
                  <c:v>10.800000000000011</c:v>
                </c:pt>
                <c:pt idx="10801">
                  <c:v>10.801000000000045</c:v>
                </c:pt>
                <c:pt idx="10802">
                  <c:v>10.802000000000021</c:v>
                </c:pt>
                <c:pt idx="10803">
                  <c:v>10.802999999999997</c:v>
                </c:pt>
                <c:pt idx="10804">
                  <c:v>10.80400000000003</c:v>
                </c:pt>
                <c:pt idx="10805">
                  <c:v>10.805000000000007</c:v>
                </c:pt>
                <c:pt idx="10806">
                  <c:v>10.80600000000004</c:v>
                </c:pt>
                <c:pt idx="10807">
                  <c:v>10.807000000000016</c:v>
                </c:pt>
                <c:pt idx="10808">
                  <c:v>10.807999999999993</c:v>
                </c:pt>
                <c:pt idx="10809">
                  <c:v>10.809000000000026</c:v>
                </c:pt>
                <c:pt idx="10810">
                  <c:v>10.810000000000002</c:v>
                </c:pt>
                <c:pt idx="10811">
                  <c:v>10.811000000000035</c:v>
                </c:pt>
                <c:pt idx="10812">
                  <c:v>10.812000000000012</c:v>
                </c:pt>
                <c:pt idx="10813">
                  <c:v>10.813000000000045</c:v>
                </c:pt>
                <c:pt idx="10814">
                  <c:v>10.814000000000021</c:v>
                </c:pt>
                <c:pt idx="10815">
                  <c:v>10.814999999999998</c:v>
                </c:pt>
                <c:pt idx="10816">
                  <c:v>10.816000000000031</c:v>
                </c:pt>
                <c:pt idx="10817">
                  <c:v>10.817000000000007</c:v>
                </c:pt>
                <c:pt idx="10818">
                  <c:v>10.81800000000004</c:v>
                </c:pt>
                <c:pt idx="10819">
                  <c:v>10.819000000000017</c:v>
                </c:pt>
                <c:pt idx="10820">
                  <c:v>10.819999999999993</c:v>
                </c:pt>
                <c:pt idx="10821">
                  <c:v>10.821000000000026</c:v>
                </c:pt>
                <c:pt idx="10822">
                  <c:v>10.822000000000003</c:v>
                </c:pt>
                <c:pt idx="10823">
                  <c:v>10.823000000000036</c:v>
                </c:pt>
                <c:pt idx="10824">
                  <c:v>10.824000000000012</c:v>
                </c:pt>
                <c:pt idx="10825">
                  <c:v>10.825000000000045</c:v>
                </c:pt>
                <c:pt idx="10826">
                  <c:v>10.826000000000022</c:v>
                </c:pt>
                <c:pt idx="10827">
                  <c:v>10.826999999999998</c:v>
                </c:pt>
                <c:pt idx="10828">
                  <c:v>10.828000000000031</c:v>
                </c:pt>
                <c:pt idx="10829">
                  <c:v>10.829000000000008</c:v>
                </c:pt>
                <c:pt idx="10830">
                  <c:v>10.830000000000041</c:v>
                </c:pt>
                <c:pt idx="10831">
                  <c:v>10.831000000000017</c:v>
                </c:pt>
                <c:pt idx="10832">
                  <c:v>10.831999999999994</c:v>
                </c:pt>
                <c:pt idx="10833">
                  <c:v>10.833000000000027</c:v>
                </c:pt>
                <c:pt idx="10834">
                  <c:v>10.834000000000003</c:v>
                </c:pt>
                <c:pt idx="10835">
                  <c:v>10.835000000000036</c:v>
                </c:pt>
                <c:pt idx="10836">
                  <c:v>10.836000000000013</c:v>
                </c:pt>
                <c:pt idx="10837">
                  <c:v>10.837000000000046</c:v>
                </c:pt>
                <c:pt idx="10838">
                  <c:v>10.838000000000022</c:v>
                </c:pt>
                <c:pt idx="10839">
                  <c:v>10.838999999999999</c:v>
                </c:pt>
                <c:pt idx="10840">
                  <c:v>10.840000000000032</c:v>
                </c:pt>
                <c:pt idx="10841">
                  <c:v>10.841000000000008</c:v>
                </c:pt>
                <c:pt idx="10842">
                  <c:v>10.842000000000041</c:v>
                </c:pt>
                <c:pt idx="10843">
                  <c:v>10.843000000000018</c:v>
                </c:pt>
                <c:pt idx="10844">
                  <c:v>10.843999999999994</c:v>
                </c:pt>
                <c:pt idx="10845">
                  <c:v>10.845000000000027</c:v>
                </c:pt>
                <c:pt idx="10846">
                  <c:v>10.846000000000004</c:v>
                </c:pt>
                <c:pt idx="10847">
                  <c:v>10.847000000000037</c:v>
                </c:pt>
                <c:pt idx="10848">
                  <c:v>10.848000000000013</c:v>
                </c:pt>
                <c:pt idx="10849">
                  <c:v>10.849000000000046</c:v>
                </c:pt>
                <c:pt idx="10850">
                  <c:v>10.850000000000023</c:v>
                </c:pt>
                <c:pt idx="10851">
                  <c:v>10.850999999999999</c:v>
                </c:pt>
                <c:pt idx="10852">
                  <c:v>10.852000000000032</c:v>
                </c:pt>
                <c:pt idx="10853">
                  <c:v>10.853000000000009</c:v>
                </c:pt>
                <c:pt idx="10854">
                  <c:v>10.854000000000042</c:v>
                </c:pt>
                <c:pt idx="10855">
                  <c:v>10.855000000000018</c:v>
                </c:pt>
                <c:pt idx="10856">
                  <c:v>10.855999999999995</c:v>
                </c:pt>
                <c:pt idx="10857">
                  <c:v>10.857000000000028</c:v>
                </c:pt>
                <c:pt idx="10858">
                  <c:v>10.858000000000004</c:v>
                </c:pt>
                <c:pt idx="10859">
                  <c:v>10.859000000000037</c:v>
                </c:pt>
                <c:pt idx="10860">
                  <c:v>10.860000000000014</c:v>
                </c:pt>
                <c:pt idx="10861">
                  <c:v>10.86099999999999</c:v>
                </c:pt>
                <c:pt idx="10862">
                  <c:v>10.862000000000023</c:v>
                </c:pt>
                <c:pt idx="10863">
                  <c:v>10.863</c:v>
                </c:pt>
                <c:pt idx="10864">
                  <c:v>10.864000000000033</c:v>
                </c:pt>
                <c:pt idx="10865">
                  <c:v>10.865000000000009</c:v>
                </c:pt>
                <c:pt idx="10866">
                  <c:v>10.866000000000042</c:v>
                </c:pt>
                <c:pt idx="10867">
                  <c:v>10.867000000000019</c:v>
                </c:pt>
                <c:pt idx="10868">
                  <c:v>10.867999999999995</c:v>
                </c:pt>
                <c:pt idx="10869">
                  <c:v>10.869000000000028</c:v>
                </c:pt>
                <c:pt idx="10870">
                  <c:v>10.870000000000005</c:v>
                </c:pt>
                <c:pt idx="10871">
                  <c:v>10.871000000000038</c:v>
                </c:pt>
                <c:pt idx="10872">
                  <c:v>10.872000000000014</c:v>
                </c:pt>
                <c:pt idx="10873">
                  <c:v>10.87299999999999</c:v>
                </c:pt>
                <c:pt idx="10874">
                  <c:v>10.874000000000024</c:v>
                </c:pt>
                <c:pt idx="10875">
                  <c:v>10.875</c:v>
                </c:pt>
                <c:pt idx="10876">
                  <c:v>10.876000000000033</c:v>
                </c:pt>
                <c:pt idx="10877">
                  <c:v>10.87700000000001</c:v>
                </c:pt>
                <c:pt idx="10878">
                  <c:v>10.878000000000043</c:v>
                </c:pt>
                <c:pt idx="10879">
                  <c:v>10.879000000000019</c:v>
                </c:pt>
                <c:pt idx="10880">
                  <c:v>10.879999999999995</c:v>
                </c:pt>
                <c:pt idx="10881">
                  <c:v>10.881000000000029</c:v>
                </c:pt>
                <c:pt idx="10882">
                  <c:v>10.882000000000005</c:v>
                </c:pt>
                <c:pt idx="10883">
                  <c:v>10.883000000000038</c:v>
                </c:pt>
                <c:pt idx="10884">
                  <c:v>10.884000000000015</c:v>
                </c:pt>
                <c:pt idx="10885">
                  <c:v>10.884999999999991</c:v>
                </c:pt>
                <c:pt idx="10886">
                  <c:v>10.886000000000024</c:v>
                </c:pt>
                <c:pt idx="10887">
                  <c:v>10.887</c:v>
                </c:pt>
                <c:pt idx="10888">
                  <c:v>10.888000000000034</c:v>
                </c:pt>
                <c:pt idx="10889">
                  <c:v>10.88900000000001</c:v>
                </c:pt>
                <c:pt idx="10890">
                  <c:v>10.890000000000043</c:v>
                </c:pt>
                <c:pt idx="10891">
                  <c:v>10.89100000000002</c:v>
                </c:pt>
                <c:pt idx="10892">
                  <c:v>10.891999999999996</c:v>
                </c:pt>
                <c:pt idx="10893">
                  <c:v>10.893000000000029</c:v>
                </c:pt>
                <c:pt idx="10894">
                  <c:v>10.894000000000005</c:v>
                </c:pt>
                <c:pt idx="10895">
                  <c:v>10.895000000000039</c:v>
                </c:pt>
                <c:pt idx="10896">
                  <c:v>10.896000000000015</c:v>
                </c:pt>
                <c:pt idx="10897">
                  <c:v>10.896999999999991</c:v>
                </c:pt>
                <c:pt idx="10898">
                  <c:v>10.898000000000025</c:v>
                </c:pt>
                <c:pt idx="10899">
                  <c:v>10.899000000000001</c:v>
                </c:pt>
                <c:pt idx="10900">
                  <c:v>10.900000000000034</c:v>
                </c:pt>
                <c:pt idx="10901">
                  <c:v>10.90100000000001</c:v>
                </c:pt>
                <c:pt idx="10902">
                  <c:v>10.902000000000044</c:v>
                </c:pt>
                <c:pt idx="10903">
                  <c:v>10.90300000000002</c:v>
                </c:pt>
                <c:pt idx="10904">
                  <c:v>10.903999999999996</c:v>
                </c:pt>
                <c:pt idx="10905">
                  <c:v>10.90500000000003</c:v>
                </c:pt>
                <c:pt idx="10906">
                  <c:v>10.906000000000006</c:v>
                </c:pt>
                <c:pt idx="10907">
                  <c:v>10.907000000000039</c:v>
                </c:pt>
                <c:pt idx="10908">
                  <c:v>10.908000000000015</c:v>
                </c:pt>
                <c:pt idx="10909">
                  <c:v>10.908999999999992</c:v>
                </c:pt>
                <c:pt idx="10910">
                  <c:v>10.910000000000025</c:v>
                </c:pt>
                <c:pt idx="10911">
                  <c:v>10.911000000000001</c:v>
                </c:pt>
                <c:pt idx="10912">
                  <c:v>10.912000000000035</c:v>
                </c:pt>
                <c:pt idx="10913">
                  <c:v>10.913000000000011</c:v>
                </c:pt>
                <c:pt idx="10914">
                  <c:v>10.914000000000044</c:v>
                </c:pt>
                <c:pt idx="10915">
                  <c:v>10.91500000000002</c:v>
                </c:pt>
                <c:pt idx="10916">
                  <c:v>10.915999999999997</c:v>
                </c:pt>
                <c:pt idx="10917">
                  <c:v>10.91700000000003</c:v>
                </c:pt>
                <c:pt idx="10918">
                  <c:v>10.918000000000006</c:v>
                </c:pt>
                <c:pt idx="10919">
                  <c:v>10.91900000000004</c:v>
                </c:pt>
                <c:pt idx="10920">
                  <c:v>10.920000000000016</c:v>
                </c:pt>
                <c:pt idx="10921">
                  <c:v>10.920999999999992</c:v>
                </c:pt>
                <c:pt idx="10922">
                  <c:v>10.922000000000025</c:v>
                </c:pt>
                <c:pt idx="10923">
                  <c:v>10.923000000000002</c:v>
                </c:pt>
                <c:pt idx="10924">
                  <c:v>10.924000000000035</c:v>
                </c:pt>
                <c:pt idx="10925">
                  <c:v>10.925000000000011</c:v>
                </c:pt>
                <c:pt idx="10926">
                  <c:v>10.926000000000045</c:v>
                </c:pt>
                <c:pt idx="10927">
                  <c:v>10.927000000000021</c:v>
                </c:pt>
                <c:pt idx="10928">
                  <c:v>10.927999999999997</c:v>
                </c:pt>
                <c:pt idx="10929">
                  <c:v>10.92900000000003</c:v>
                </c:pt>
                <c:pt idx="10930">
                  <c:v>10.930000000000007</c:v>
                </c:pt>
                <c:pt idx="10931">
                  <c:v>10.93100000000004</c:v>
                </c:pt>
                <c:pt idx="10932">
                  <c:v>10.932000000000016</c:v>
                </c:pt>
                <c:pt idx="10933">
                  <c:v>10.932999999999993</c:v>
                </c:pt>
                <c:pt idx="10934">
                  <c:v>10.934000000000026</c:v>
                </c:pt>
                <c:pt idx="10935">
                  <c:v>10.935000000000002</c:v>
                </c:pt>
                <c:pt idx="10936">
                  <c:v>10.936000000000035</c:v>
                </c:pt>
                <c:pt idx="10937">
                  <c:v>10.937000000000012</c:v>
                </c:pt>
                <c:pt idx="10938">
                  <c:v>10.938000000000045</c:v>
                </c:pt>
                <c:pt idx="10939">
                  <c:v>10.939000000000021</c:v>
                </c:pt>
                <c:pt idx="10940">
                  <c:v>10.939999999999998</c:v>
                </c:pt>
                <c:pt idx="10941">
                  <c:v>10.941000000000031</c:v>
                </c:pt>
                <c:pt idx="10942">
                  <c:v>10.942000000000007</c:v>
                </c:pt>
                <c:pt idx="10943">
                  <c:v>10.94300000000004</c:v>
                </c:pt>
                <c:pt idx="10944">
                  <c:v>10.944000000000017</c:v>
                </c:pt>
                <c:pt idx="10945">
                  <c:v>10.944999999999993</c:v>
                </c:pt>
                <c:pt idx="10946">
                  <c:v>10.946000000000026</c:v>
                </c:pt>
                <c:pt idx="10947">
                  <c:v>10.947000000000003</c:v>
                </c:pt>
                <c:pt idx="10948">
                  <c:v>10.948000000000036</c:v>
                </c:pt>
                <c:pt idx="10949">
                  <c:v>10.949000000000012</c:v>
                </c:pt>
                <c:pt idx="10950">
                  <c:v>10.950000000000045</c:v>
                </c:pt>
                <c:pt idx="10951">
                  <c:v>10.951000000000022</c:v>
                </c:pt>
                <c:pt idx="10952">
                  <c:v>10.951999999999998</c:v>
                </c:pt>
                <c:pt idx="10953">
                  <c:v>10.953000000000031</c:v>
                </c:pt>
                <c:pt idx="10954">
                  <c:v>10.954000000000008</c:v>
                </c:pt>
                <c:pt idx="10955">
                  <c:v>10.955000000000041</c:v>
                </c:pt>
                <c:pt idx="10956">
                  <c:v>10.956000000000017</c:v>
                </c:pt>
                <c:pt idx="10957">
                  <c:v>10.956999999999994</c:v>
                </c:pt>
                <c:pt idx="10958">
                  <c:v>10.958000000000027</c:v>
                </c:pt>
                <c:pt idx="10959">
                  <c:v>10.959000000000003</c:v>
                </c:pt>
                <c:pt idx="10960">
                  <c:v>10.960000000000036</c:v>
                </c:pt>
                <c:pt idx="10961">
                  <c:v>10.961000000000013</c:v>
                </c:pt>
                <c:pt idx="10962">
                  <c:v>10.962000000000046</c:v>
                </c:pt>
                <c:pt idx="10963">
                  <c:v>10.963000000000022</c:v>
                </c:pt>
                <c:pt idx="10964">
                  <c:v>10.963999999999999</c:v>
                </c:pt>
                <c:pt idx="10965">
                  <c:v>10.965000000000032</c:v>
                </c:pt>
                <c:pt idx="10966">
                  <c:v>10.966000000000008</c:v>
                </c:pt>
                <c:pt idx="10967">
                  <c:v>10.967000000000041</c:v>
                </c:pt>
                <c:pt idx="10968">
                  <c:v>10.968000000000018</c:v>
                </c:pt>
                <c:pt idx="10969">
                  <c:v>10.968999999999994</c:v>
                </c:pt>
                <c:pt idx="10970">
                  <c:v>10.970000000000027</c:v>
                </c:pt>
                <c:pt idx="10971">
                  <c:v>10.971000000000004</c:v>
                </c:pt>
                <c:pt idx="10972">
                  <c:v>10.972000000000037</c:v>
                </c:pt>
                <c:pt idx="10973">
                  <c:v>10.973000000000013</c:v>
                </c:pt>
                <c:pt idx="10974">
                  <c:v>10.974000000000046</c:v>
                </c:pt>
                <c:pt idx="10975">
                  <c:v>10.975000000000023</c:v>
                </c:pt>
                <c:pt idx="10976">
                  <c:v>10.975999999999999</c:v>
                </c:pt>
                <c:pt idx="10977">
                  <c:v>10.977000000000032</c:v>
                </c:pt>
                <c:pt idx="10978">
                  <c:v>10.978000000000009</c:v>
                </c:pt>
                <c:pt idx="10979">
                  <c:v>10.979000000000042</c:v>
                </c:pt>
                <c:pt idx="10980">
                  <c:v>10.980000000000018</c:v>
                </c:pt>
                <c:pt idx="10981">
                  <c:v>10.980999999999995</c:v>
                </c:pt>
                <c:pt idx="10982">
                  <c:v>10.982000000000028</c:v>
                </c:pt>
                <c:pt idx="10983">
                  <c:v>10.983000000000004</c:v>
                </c:pt>
                <c:pt idx="10984">
                  <c:v>10.984000000000037</c:v>
                </c:pt>
                <c:pt idx="10985">
                  <c:v>10.985000000000014</c:v>
                </c:pt>
                <c:pt idx="10986">
                  <c:v>10.98599999999999</c:v>
                </c:pt>
                <c:pt idx="10987">
                  <c:v>10.987000000000023</c:v>
                </c:pt>
                <c:pt idx="10988">
                  <c:v>10.988</c:v>
                </c:pt>
                <c:pt idx="10989">
                  <c:v>10.989000000000033</c:v>
                </c:pt>
                <c:pt idx="10990">
                  <c:v>10.990000000000009</c:v>
                </c:pt>
                <c:pt idx="10991">
                  <c:v>10.991000000000042</c:v>
                </c:pt>
                <c:pt idx="10992">
                  <c:v>10.992000000000019</c:v>
                </c:pt>
                <c:pt idx="10993">
                  <c:v>10.992999999999995</c:v>
                </c:pt>
                <c:pt idx="10994">
                  <c:v>10.994000000000028</c:v>
                </c:pt>
                <c:pt idx="10995">
                  <c:v>10.995000000000005</c:v>
                </c:pt>
                <c:pt idx="10996">
                  <c:v>10.996000000000038</c:v>
                </c:pt>
                <c:pt idx="10997">
                  <c:v>10.997000000000014</c:v>
                </c:pt>
                <c:pt idx="10998">
                  <c:v>10.99799999999999</c:v>
                </c:pt>
                <c:pt idx="10999">
                  <c:v>10.999000000000024</c:v>
                </c:pt>
                <c:pt idx="11000">
                  <c:v>11</c:v>
                </c:pt>
                <c:pt idx="11001">
                  <c:v>11.001000000000033</c:v>
                </c:pt>
                <c:pt idx="11002">
                  <c:v>11.00200000000001</c:v>
                </c:pt>
                <c:pt idx="11003">
                  <c:v>11.003000000000043</c:v>
                </c:pt>
                <c:pt idx="11004">
                  <c:v>11.004000000000019</c:v>
                </c:pt>
                <c:pt idx="11005">
                  <c:v>11.004999999999995</c:v>
                </c:pt>
                <c:pt idx="11006">
                  <c:v>11.006000000000029</c:v>
                </c:pt>
                <c:pt idx="11007">
                  <c:v>11.007000000000005</c:v>
                </c:pt>
                <c:pt idx="11008">
                  <c:v>11.008000000000038</c:v>
                </c:pt>
                <c:pt idx="11009">
                  <c:v>11.009000000000015</c:v>
                </c:pt>
                <c:pt idx="11010">
                  <c:v>11.009999999999991</c:v>
                </c:pt>
                <c:pt idx="11011">
                  <c:v>11.011000000000024</c:v>
                </c:pt>
                <c:pt idx="11012">
                  <c:v>11.012</c:v>
                </c:pt>
                <c:pt idx="11013">
                  <c:v>11.013000000000034</c:v>
                </c:pt>
                <c:pt idx="11014">
                  <c:v>11.01400000000001</c:v>
                </c:pt>
                <c:pt idx="11015">
                  <c:v>11.015000000000043</c:v>
                </c:pt>
                <c:pt idx="11016">
                  <c:v>11.01600000000002</c:v>
                </c:pt>
                <c:pt idx="11017">
                  <c:v>11.016999999999996</c:v>
                </c:pt>
                <c:pt idx="11018">
                  <c:v>11.018000000000029</c:v>
                </c:pt>
                <c:pt idx="11019">
                  <c:v>11.019000000000005</c:v>
                </c:pt>
                <c:pt idx="11020">
                  <c:v>11.020000000000039</c:v>
                </c:pt>
                <c:pt idx="11021">
                  <c:v>11.021000000000015</c:v>
                </c:pt>
                <c:pt idx="11022">
                  <c:v>11.021999999999991</c:v>
                </c:pt>
                <c:pt idx="11023">
                  <c:v>11.023000000000025</c:v>
                </c:pt>
                <c:pt idx="11024">
                  <c:v>11.024000000000001</c:v>
                </c:pt>
                <c:pt idx="11025">
                  <c:v>11.025000000000034</c:v>
                </c:pt>
                <c:pt idx="11026">
                  <c:v>11.02600000000001</c:v>
                </c:pt>
                <c:pt idx="11027">
                  <c:v>11.027000000000044</c:v>
                </c:pt>
                <c:pt idx="11028">
                  <c:v>11.02800000000002</c:v>
                </c:pt>
                <c:pt idx="11029">
                  <c:v>11.028999999999996</c:v>
                </c:pt>
                <c:pt idx="11030">
                  <c:v>11.03000000000003</c:v>
                </c:pt>
                <c:pt idx="11031">
                  <c:v>11.031000000000006</c:v>
                </c:pt>
                <c:pt idx="11032">
                  <c:v>11.032000000000039</c:v>
                </c:pt>
                <c:pt idx="11033">
                  <c:v>11.033000000000015</c:v>
                </c:pt>
                <c:pt idx="11034">
                  <c:v>11.033999999999992</c:v>
                </c:pt>
                <c:pt idx="11035">
                  <c:v>11.035000000000025</c:v>
                </c:pt>
                <c:pt idx="11036">
                  <c:v>11.036000000000001</c:v>
                </c:pt>
                <c:pt idx="11037">
                  <c:v>11.037000000000035</c:v>
                </c:pt>
                <c:pt idx="11038">
                  <c:v>11.038000000000011</c:v>
                </c:pt>
                <c:pt idx="11039">
                  <c:v>11.039000000000044</c:v>
                </c:pt>
                <c:pt idx="11040">
                  <c:v>11.04000000000002</c:v>
                </c:pt>
                <c:pt idx="11041">
                  <c:v>11.040999999999997</c:v>
                </c:pt>
                <c:pt idx="11042">
                  <c:v>11.04200000000003</c:v>
                </c:pt>
                <c:pt idx="11043">
                  <c:v>11.043000000000006</c:v>
                </c:pt>
                <c:pt idx="11044">
                  <c:v>11.04400000000004</c:v>
                </c:pt>
                <c:pt idx="11045">
                  <c:v>11.045000000000016</c:v>
                </c:pt>
                <c:pt idx="11046">
                  <c:v>11.045999999999992</c:v>
                </c:pt>
                <c:pt idx="11047">
                  <c:v>11.047000000000025</c:v>
                </c:pt>
                <c:pt idx="11048">
                  <c:v>11.048000000000002</c:v>
                </c:pt>
                <c:pt idx="11049">
                  <c:v>11.049000000000035</c:v>
                </c:pt>
                <c:pt idx="11050">
                  <c:v>11.050000000000011</c:v>
                </c:pt>
                <c:pt idx="11051">
                  <c:v>11.051000000000045</c:v>
                </c:pt>
                <c:pt idx="11052">
                  <c:v>11.052000000000021</c:v>
                </c:pt>
                <c:pt idx="11053">
                  <c:v>11.052999999999997</c:v>
                </c:pt>
                <c:pt idx="11054">
                  <c:v>11.05400000000003</c:v>
                </c:pt>
                <c:pt idx="11055">
                  <c:v>11.055000000000007</c:v>
                </c:pt>
                <c:pt idx="11056">
                  <c:v>11.05600000000004</c:v>
                </c:pt>
                <c:pt idx="11057">
                  <c:v>11.057000000000016</c:v>
                </c:pt>
                <c:pt idx="11058">
                  <c:v>11.057999999999993</c:v>
                </c:pt>
                <c:pt idx="11059">
                  <c:v>11.059000000000026</c:v>
                </c:pt>
                <c:pt idx="11060">
                  <c:v>11.060000000000002</c:v>
                </c:pt>
                <c:pt idx="11061">
                  <c:v>11.061000000000035</c:v>
                </c:pt>
                <c:pt idx="11062">
                  <c:v>11.062000000000012</c:v>
                </c:pt>
                <c:pt idx="11063">
                  <c:v>11.063000000000045</c:v>
                </c:pt>
                <c:pt idx="11064">
                  <c:v>11.064000000000021</c:v>
                </c:pt>
                <c:pt idx="11065">
                  <c:v>11.064999999999998</c:v>
                </c:pt>
                <c:pt idx="11066">
                  <c:v>11.066000000000031</c:v>
                </c:pt>
                <c:pt idx="11067">
                  <c:v>11.067000000000007</c:v>
                </c:pt>
                <c:pt idx="11068">
                  <c:v>11.06800000000004</c:v>
                </c:pt>
                <c:pt idx="11069">
                  <c:v>11.069000000000017</c:v>
                </c:pt>
                <c:pt idx="11070">
                  <c:v>11.069999999999993</c:v>
                </c:pt>
                <c:pt idx="11071">
                  <c:v>11.071000000000026</c:v>
                </c:pt>
                <c:pt idx="11072">
                  <c:v>11.072000000000003</c:v>
                </c:pt>
                <c:pt idx="11073">
                  <c:v>11.073000000000036</c:v>
                </c:pt>
                <c:pt idx="11074">
                  <c:v>11.074000000000012</c:v>
                </c:pt>
                <c:pt idx="11075">
                  <c:v>11.075000000000045</c:v>
                </c:pt>
                <c:pt idx="11076">
                  <c:v>11.076000000000022</c:v>
                </c:pt>
                <c:pt idx="11077">
                  <c:v>11.076999999999998</c:v>
                </c:pt>
                <c:pt idx="11078">
                  <c:v>11.078000000000031</c:v>
                </c:pt>
                <c:pt idx="11079">
                  <c:v>11.079000000000008</c:v>
                </c:pt>
                <c:pt idx="11080">
                  <c:v>11.080000000000041</c:v>
                </c:pt>
                <c:pt idx="11081">
                  <c:v>11.081000000000017</c:v>
                </c:pt>
                <c:pt idx="11082">
                  <c:v>11.081999999999994</c:v>
                </c:pt>
                <c:pt idx="11083">
                  <c:v>11.083000000000027</c:v>
                </c:pt>
                <c:pt idx="11084">
                  <c:v>11.084000000000003</c:v>
                </c:pt>
                <c:pt idx="11085">
                  <c:v>11.085000000000036</c:v>
                </c:pt>
                <c:pt idx="11086">
                  <c:v>11.086000000000013</c:v>
                </c:pt>
                <c:pt idx="11087">
                  <c:v>11.087000000000046</c:v>
                </c:pt>
                <c:pt idx="11088">
                  <c:v>11.088000000000022</c:v>
                </c:pt>
                <c:pt idx="11089">
                  <c:v>11.088999999999999</c:v>
                </c:pt>
                <c:pt idx="11090">
                  <c:v>11.090000000000032</c:v>
                </c:pt>
                <c:pt idx="11091">
                  <c:v>11.091000000000008</c:v>
                </c:pt>
                <c:pt idx="11092">
                  <c:v>11.092000000000041</c:v>
                </c:pt>
                <c:pt idx="11093">
                  <c:v>11.093000000000018</c:v>
                </c:pt>
                <c:pt idx="11094">
                  <c:v>11.093999999999994</c:v>
                </c:pt>
                <c:pt idx="11095">
                  <c:v>11.095000000000027</c:v>
                </c:pt>
                <c:pt idx="11096">
                  <c:v>11.096000000000004</c:v>
                </c:pt>
                <c:pt idx="11097">
                  <c:v>11.097000000000037</c:v>
                </c:pt>
                <c:pt idx="11098">
                  <c:v>11.098000000000013</c:v>
                </c:pt>
                <c:pt idx="11099">
                  <c:v>11.099000000000046</c:v>
                </c:pt>
                <c:pt idx="11100">
                  <c:v>11.100000000000023</c:v>
                </c:pt>
                <c:pt idx="11101">
                  <c:v>11.100999999999999</c:v>
                </c:pt>
                <c:pt idx="11102">
                  <c:v>11.102000000000032</c:v>
                </c:pt>
                <c:pt idx="11103">
                  <c:v>11.103000000000009</c:v>
                </c:pt>
                <c:pt idx="11104">
                  <c:v>11.104000000000042</c:v>
                </c:pt>
                <c:pt idx="11105">
                  <c:v>11.105000000000018</c:v>
                </c:pt>
                <c:pt idx="11106">
                  <c:v>11.105999999999995</c:v>
                </c:pt>
                <c:pt idx="11107">
                  <c:v>11.107000000000028</c:v>
                </c:pt>
                <c:pt idx="11108">
                  <c:v>11.108000000000004</c:v>
                </c:pt>
                <c:pt idx="11109">
                  <c:v>11.109000000000037</c:v>
                </c:pt>
                <c:pt idx="11110">
                  <c:v>11.110000000000014</c:v>
                </c:pt>
                <c:pt idx="11111">
                  <c:v>11.11099999999999</c:v>
                </c:pt>
                <c:pt idx="11112">
                  <c:v>11.112000000000023</c:v>
                </c:pt>
                <c:pt idx="11113">
                  <c:v>11.113</c:v>
                </c:pt>
                <c:pt idx="11114">
                  <c:v>11.114000000000033</c:v>
                </c:pt>
                <c:pt idx="11115">
                  <c:v>11.115000000000009</c:v>
                </c:pt>
                <c:pt idx="11116">
                  <c:v>11.116000000000042</c:v>
                </c:pt>
                <c:pt idx="11117">
                  <c:v>11.117000000000019</c:v>
                </c:pt>
                <c:pt idx="11118">
                  <c:v>11.117999999999995</c:v>
                </c:pt>
                <c:pt idx="11119">
                  <c:v>11.119000000000028</c:v>
                </c:pt>
                <c:pt idx="11120">
                  <c:v>11.120000000000005</c:v>
                </c:pt>
                <c:pt idx="11121">
                  <c:v>11.121000000000038</c:v>
                </c:pt>
                <c:pt idx="11122">
                  <c:v>11.122000000000014</c:v>
                </c:pt>
                <c:pt idx="11123">
                  <c:v>11.12299999999999</c:v>
                </c:pt>
                <c:pt idx="11124">
                  <c:v>11.124000000000024</c:v>
                </c:pt>
                <c:pt idx="11125">
                  <c:v>11.125</c:v>
                </c:pt>
                <c:pt idx="11126">
                  <c:v>11.126000000000033</c:v>
                </c:pt>
                <c:pt idx="11127">
                  <c:v>11.12700000000001</c:v>
                </c:pt>
                <c:pt idx="11128">
                  <c:v>11.128000000000043</c:v>
                </c:pt>
                <c:pt idx="11129">
                  <c:v>11.129000000000019</c:v>
                </c:pt>
                <c:pt idx="11130">
                  <c:v>11.129999999999995</c:v>
                </c:pt>
                <c:pt idx="11131">
                  <c:v>11.131000000000029</c:v>
                </c:pt>
                <c:pt idx="11132">
                  <c:v>11.132000000000005</c:v>
                </c:pt>
                <c:pt idx="11133">
                  <c:v>11.133000000000038</c:v>
                </c:pt>
                <c:pt idx="11134">
                  <c:v>11.134000000000015</c:v>
                </c:pt>
                <c:pt idx="11135">
                  <c:v>11.134999999999991</c:v>
                </c:pt>
                <c:pt idx="11136">
                  <c:v>11.136000000000024</c:v>
                </c:pt>
                <c:pt idx="11137">
                  <c:v>11.137</c:v>
                </c:pt>
                <c:pt idx="11138">
                  <c:v>11.138000000000034</c:v>
                </c:pt>
                <c:pt idx="11139">
                  <c:v>11.13900000000001</c:v>
                </c:pt>
                <c:pt idx="11140">
                  <c:v>11.140000000000043</c:v>
                </c:pt>
                <c:pt idx="11141">
                  <c:v>11.14100000000002</c:v>
                </c:pt>
                <c:pt idx="11142">
                  <c:v>11.141999999999996</c:v>
                </c:pt>
                <c:pt idx="11143">
                  <c:v>11.143000000000029</c:v>
                </c:pt>
                <c:pt idx="11144">
                  <c:v>11.144000000000005</c:v>
                </c:pt>
                <c:pt idx="11145">
                  <c:v>11.145000000000039</c:v>
                </c:pt>
                <c:pt idx="11146">
                  <c:v>11.146000000000015</c:v>
                </c:pt>
                <c:pt idx="11147">
                  <c:v>11.146999999999991</c:v>
                </c:pt>
                <c:pt idx="11148">
                  <c:v>11.148000000000025</c:v>
                </c:pt>
                <c:pt idx="11149">
                  <c:v>11.149000000000001</c:v>
                </c:pt>
                <c:pt idx="11150">
                  <c:v>11.150000000000034</c:v>
                </c:pt>
                <c:pt idx="11151">
                  <c:v>11.15100000000001</c:v>
                </c:pt>
                <c:pt idx="11152">
                  <c:v>11.152000000000044</c:v>
                </c:pt>
                <c:pt idx="11153">
                  <c:v>11.15300000000002</c:v>
                </c:pt>
                <c:pt idx="11154">
                  <c:v>11.153999999999996</c:v>
                </c:pt>
                <c:pt idx="11155">
                  <c:v>11.15500000000003</c:v>
                </c:pt>
                <c:pt idx="11156">
                  <c:v>11.156000000000006</c:v>
                </c:pt>
                <c:pt idx="11157">
                  <c:v>11.157000000000039</c:v>
                </c:pt>
                <c:pt idx="11158">
                  <c:v>11.158000000000015</c:v>
                </c:pt>
                <c:pt idx="11159">
                  <c:v>11.158999999999992</c:v>
                </c:pt>
                <c:pt idx="11160">
                  <c:v>11.160000000000025</c:v>
                </c:pt>
                <c:pt idx="11161">
                  <c:v>11.161000000000001</c:v>
                </c:pt>
                <c:pt idx="11162">
                  <c:v>11.162000000000035</c:v>
                </c:pt>
                <c:pt idx="11163">
                  <c:v>11.163000000000011</c:v>
                </c:pt>
                <c:pt idx="11164">
                  <c:v>11.164000000000044</c:v>
                </c:pt>
                <c:pt idx="11165">
                  <c:v>11.16500000000002</c:v>
                </c:pt>
                <c:pt idx="11166">
                  <c:v>11.165999999999997</c:v>
                </c:pt>
                <c:pt idx="11167">
                  <c:v>11.16700000000003</c:v>
                </c:pt>
                <c:pt idx="11168">
                  <c:v>11.168000000000006</c:v>
                </c:pt>
                <c:pt idx="11169">
                  <c:v>11.16900000000004</c:v>
                </c:pt>
                <c:pt idx="11170">
                  <c:v>11.170000000000016</c:v>
                </c:pt>
                <c:pt idx="11171">
                  <c:v>11.170999999999992</c:v>
                </c:pt>
                <c:pt idx="11172">
                  <c:v>11.172000000000025</c:v>
                </c:pt>
                <c:pt idx="11173">
                  <c:v>11.173000000000002</c:v>
                </c:pt>
                <c:pt idx="11174">
                  <c:v>11.174000000000035</c:v>
                </c:pt>
                <c:pt idx="11175">
                  <c:v>11.175000000000011</c:v>
                </c:pt>
                <c:pt idx="11176">
                  <c:v>11.176000000000045</c:v>
                </c:pt>
                <c:pt idx="11177">
                  <c:v>11.177000000000021</c:v>
                </c:pt>
                <c:pt idx="11178">
                  <c:v>11.177999999999997</c:v>
                </c:pt>
                <c:pt idx="11179">
                  <c:v>11.17900000000003</c:v>
                </c:pt>
                <c:pt idx="11180">
                  <c:v>11.180000000000007</c:v>
                </c:pt>
                <c:pt idx="11181">
                  <c:v>11.18100000000004</c:v>
                </c:pt>
                <c:pt idx="11182">
                  <c:v>11.182000000000016</c:v>
                </c:pt>
                <c:pt idx="11183">
                  <c:v>11.182999999999993</c:v>
                </c:pt>
                <c:pt idx="11184">
                  <c:v>11.184000000000026</c:v>
                </c:pt>
                <c:pt idx="11185">
                  <c:v>11.185000000000002</c:v>
                </c:pt>
                <c:pt idx="11186">
                  <c:v>11.186000000000035</c:v>
                </c:pt>
                <c:pt idx="11187">
                  <c:v>11.187000000000012</c:v>
                </c:pt>
                <c:pt idx="11188">
                  <c:v>11.188000000000045</c:v>
                </c:pt>
                <c:pt idx="11189">
                  <c:v>11.189000000000021</c:v>
                </c:pt>
                <c:pt idx="11190">
                  <c:v>11.189999999999998</c:v>
                </c:pt>
                <c:pt idx="11191">
                  <c:v>11.191000000000031</c:v>
                </c:pt>
                <c:pt idx="11192">
                  <c:v>11.192000000000007</c:v>
                </c:pt>
                <c:pt idx="11193">
                  <c:v>11.19300000000004</c:v>
                </c:pt>
                <c:pt idx="11194">
                  <c:v>11.194000000000017</c:v>
                </c:pt>
                <c:pt idx="11195">
                  <c:v>11.194999999999993</c:v>
                </c:pt>
                <c:pt idx="11196">
                  <c:v>11.196000000000026</c:v>
                </c:pt>
                <c:pt idx="11197">
                  <c:v>11.197000000000003</c:v>
                </c:pt>
                <c:pt idx="11198">
                  <c:v>11.198000000000036</c:v>
                </c:pt>
                <c:pt idx="11199">
                  <c:v>11.199000000000012</c:v>
                </c:pt>
                <c:pt idx="11200">
                  <c:v>11.200000000000045</c:v>
                </c:pt>
                <c:pt idx="11201">
                  <c:v>11.201000000000022</c:v>
                </c:pt>
                <c:pt idx="11202">
                  <c:v>11.201999999999998</c:v>
                </c:pt>
                <c:pt idx="11203">
                  <c:v>11.203000000000031</c:v>
                </c:pt>
                <c:pt idx="11204">
                  <c:v>11.204000000000008</c:v>
                </c:pt>
                <c:pt idx="11205">
                  <c:v>11.205000000000041</c:v>
                </c:pt>
                <c:pt idx="11206">
                  <c:v>11.206000000000017</c:v>
                </c:pt>
                <c:pt idx="11207">
                  <c:v>11.206999999999994</c:v>
                </c:pt>
                <c:pt idx="11208">
                  <c:v>11.208000000000027</c:v>
                </c:pt>
                <c:pt idx="11209">
                  <c:v>11.209000000000003</c:v>
                </c:pt>
                <c:pt idx="11210">
                  <c:v>11.210000000000036</c:v>
                </c:pt>
                <c:pt idx="11211">
                  <c:v>11.211000000000013</c:v>
                </c:pt>
                <c:pt idx="11212">
                  <c:v>11.212000000000046</c:v>
                </c:pt>
                <c:pt idx="11213">
                  <c:v>11.213000000000022</c:v>
                </c:pt>
                <c:pt idx="11214">
                  <c:v>11.213999999999999</c:v>
                </c:pt>
                <c:pt idx="11215">
                  <c:v>11.215000000000032</c:v>
                </c:pt>
                <c:pt idx="11216">
                  <c:v>11.216000000000008</c:v>
                </c:pt>
                <c:pt idx="11217">
                  <c:v>11.217000000000041</c:v>
                </c:pt>
                <c:pt idx="11218">
                  <c:v>11.218000000000018</c:v>
                </c:pt>
                <c:pt idx="11219">
                  <c:v>11.218999999999994</c:v>
                </c:pt>
                <c:pt idx="11220">
                  <c:v>11.220000000000027</c:v>
                </c:pt>
                <c:pt idx="11221">
                  <c:v>11.221000000000004</c:v>
                </c:pt>
                <c:pt idx="11222">
                  <c:v>11.222000000000037</c:v>
                </c:pt>
                <c:pt idx="11223">
                  <c:v>11.223000000000013</c:v>
                </c:pt>
                <c:pt idx="11224">
                  <c:v>11.224000000000046</c:v>
                </c:pt>
                <c:pt idx="11225">
                  <c:v>11.225000000000023</c:v>
                </c:pt>
                <c:pt idx="11226">
                  <c:v>11.225999999999999</c:v>
                </c:pt>
                <c:pt idx="11227">
                  <c:v>11.227000000000032</c:v>
                </c:pt>
                <c:pt idx="11228">
                  <c:v>11.228000000000009</c:v>
                </c:pt>
                <c:pt idx="11229">
                  <c:v>11.229000000000042</c:v>
                </c:pt>
                <c:pt idx="11230">
                  <c:v>11.230000000000018</c:v>
                </c:pt>
                <c:pt idx="11231">
                  <c:v>11.230999999999995</c:v>
                </c:pt>
                <c:pt idx="11232">
                  <c:v>11.232000000000028</c:v>
                </c:pt>
                <c:pt idx="11233">
                  <c:v>11.233000000000004</c:v>
                </c:pt>
                <c:pt idx="11234">
                  <c:v>11.234000000000037</c:v>
                </c:pt>
                <c:pt idx="11235">
                  <c:v>11.235000000000014</c:v>
                </c:pt>
                <c:pt idx="11236">
                  <c:v>11.23599999999999</c:v>
                </c:pt>
                <c:pt idx="11237">
                  <c:v>11.237000000000023</c:v>
                </c:pt>
                <c:pt idx="11238">
                  <c:v>11.238</c:v>
                </c:pt>
                <c:pt idx="11239">
                  <c:v>11.239000000000033</c:v>
                </c:pt>
                <c:pt idx="11240">
                  <c:v>11.240000000000009</c:v>
                </c:pt>
                <c:pt idx="11241">
                  <c:v>11.241000000000042</c:v>
                </c:pt>
                <c:pt idx="11242">
                  <c:v>11.242000000000019</c:v>
                </c:pt>
                <c:pt idx="11243">
                  <c:v>11.242999999999995</c:v>
                </c:pt>
                <c:pt idx="11244">
                  <c:v>11.244000000000028</c:v>
                </c:pt>
                <c:pt idx="11245">
                  <c:v>11.245000000000005</c:v>
                </c:pt>
                <c:pt idx="11246">
                  <c:v>11.246000000000038</c:v>
                </c:pt>
                <c:pt idx="11247">
                  <c:v>11.247000000000014</c:v>
                </c:pt>
                <c:pt idx="11248">
                  <c:v>11.24799999999999</c:v>
                </c:pt>
                <c:pt idx="11249">
                  <c:v>11.249000000000024</c:v>
                </c:pt>
                <c:pt idx="11250">
                  <c:v>11.25</c:v>
                </c:pt>
                <c:pt idx="11251">
                  <c:v>11.251000000000033</c:v>
                </c:pt>
                <c:pt idx="11252">
                  <c:v>11.25200000000001</c:v>
                </c:pt>
                <c:pt idx="11253">
                  <c:v>11.253000000000043</c:v>
                </c:pt>
                <c:pt idx="11254">
                  <c:v>11.254000000000019</c:v>
                </c:pt>
                <c:pt idx="11255">
                  <c:v>11.254999999999995</c:v>
                </c:pt>
                <c:pt idx="11256">
                  <c:v>11.256000000000029</c:v>
                </c:pt>
                <c:pt idx="11257">
                  <c:v>11.257000000000005</c:v>
                </c:pt>
                <c:pt idx="11258">
                  <c:v>11.258000000000038</c:v>
                </c:pt>
                <c:pt idx="11259">
                  <c:v>11.259000000000015</c:v>
                </c:pt>
                <c:pt idx="11260">
                  <c:v>11.259999999999991</c:v>
                </c:pt>
                <c:pt idx="11261">
                  <c:v>11.261000000000024</c:v>
                </c:pt>
                <c:pt idx="11262">
                  <c:v>11.262</c:v>
                </c:pt>
                <c:pt idx="11263">
                  <c:v>11.263000000000034</c:v>
                </c:pt>
                <c:pt idx="11264">
                  <c:v>11.26400000000001</c:v>
                </c:pt>
                <c:pt idx="11265">
                  <c:v>11.265000000000043</c:v>
                </c:pt>
                <c:pt idx="11266">
                  <c:v>11.26600000000002</c:v>
                </c:pt>
                <c:pt idx="11267">
                  <c:v>11.266999999999996</c:v>
                </c:pt>
                <c:pt idx="11268">
                  <c:v>11.268000000000029</c:v>
                </c:pt>
                <c:pt idx="11269">
                  <c:v>11.269000000000005</c:v>
                </c:pt>
                <c:pt idx="11270">
                  <c:v>11.270000000000039</c:v>
                </c:pt>
                <c:pt idx="11271">
                  <c:v>11.271000000000015</c:v>
                </c:pt>
                <c:pt idx="11272">
                  <c:v>11.271999999999991</c:v>
                </c:pt>
                <c:pt idx="11273">
                  <c:v>11.273000000000025</c:v>
                </c:pt>
                <c:pt idx="11274">
                  <c:v>11.274000000000001</c:v>
                </c:pt>
                <c:pt idx="11275">
                  <c:v>11.275000000000034</c:v>
                </c:pt>
                <c:pt idx="11276">
                  <c:v>11.27600000000001</c:v>
                </c:pt>
                <c:pt idx="11277">
                  <c:v>11.277000000000044</c:v>
                </c:pt>
                <c:pt idx="11278">
                  <c:v>11.27800000000002</c:v>
                </c:pt>
                <c:pt idx="11279">
                  <c:v>11.278999999999996</c:v>
                </c:pt>
                <c:pt idx="11280">
                  <c:v>11.28000000000003</c:v>
                </c:pt>
                <c:pt idx="11281">
                  <c:v>11.281000000000006</c:v>
                </c:pt>
                <c:pt idx="11282">
                  <c:v>11.282000000000039</c:v>
                </c:pt>
                <c:pt idx="11283">
                  <c:v>11.283000000000015</c:v>
                </c:pt>
                <c:pt idx="11284">
                  <c:v>11.283999999999992</c:v>
                </c:pt>
                <c:pt idx="11285">
                  <c:v>11.285000000000025</c:v>
                </c:pt>
                <c:pt idx="11286">
                  <c:v>11.286000000000001</c:v>
                </c:pt>
                <c:pt idx="11287">
                  <c:v>11.287000000000035</c:v>
                </c:pt>
                <c:pt idx="11288">
                  <c:v>11.288000000000011</c:v>
                </c:pt>
                <c:pt idx="11289">
                  <c:v>11.289000000000044</c:v>
                </c:pt>
                <c:pt idx="11290">
                  <c:v>11.29000000000002</c:v>
                </c:pt>
                <c:pt idx="11291">
                  <c:v>11.290999999999997</c:v>
                </c:pt>
                <c:pt idx="11292">
                  <c:v>11.29200000000003</c:v>
                </c:pt>
                <c:pt idx="11293">
                  <c:v>11.293000000000006</c:v>
                </c:pt>
                <c:pt idx="11294">
                  <c:v>11.29400000000004</c:v>
                </c:pt>
                <c:pt idx="11295">
                  <c:v>11.295000000000016</c:v>
                </c:pt>
                <c:pt idx="11296">
                  <c:v>11.295999999999992</c:v>
                </c:pt>
                <c:pt idx="11297">
                  <c:v>11.297000000000025</c:v>
                </c:pt>
                <c:pt idx="11298">
                  <c:v>11.298000000000002</c:v>
                </c:pt>
                <c:pt idx="11299">
                  <c:v>11.299000000000035</c:v>
                </c:pt>
                <c:pt idx="11300">
                  <c:v>11.300000000000011</c:v>
                </c:pt>
                <c:pt idx="11301">
                  <c:v>11.301000000000045</c:v>
                </c:pt>
                <c:pt idx="11302">
                  <c:v>11.302000000000021</c:v>
                </c:pt>
                <c:pt idx="11303">
                  <c:v>11.302999999999997</c:v>
                </c:pt>
                <c:pt idx="11304">
                  <c:v>11.30400000000003</c:v>
                </c:pt>
                <c:pt idx="11305">
                  <c:v>11.305000000000007</c:v>
                </c:pt>
                <c:pt idx="11306">
                  <c:v>11.30600000000004</c:v>
                </c:pt>
                <c:pt idx="11307">
                  <c:v>11.307000000000016</c:v>
                </c:pt>
                <c:pt idx="11308">
                  <c:v>11.307999999999993</c:v>
                </c:pt>
                <c:pt idx="11309">
                  <c:v>11.309000000000026</c:v>
                </c:pt>
                <c:pt idx="11310">
                  <c:v>11.310000000000002</c:v>
                </c:pt>
                <c:pt idx="11311">
                  <c:v>11.311000000000035</c:v>
                </c:pt>
                <c:pt idx="11312">
                  <c:v>11.312000000000012</c:v>
                </c:pt>
                <c:pt idx="11313">
                  <c:v>11.313000000000045</c:v>
                </c:pt>
                <c:pt idx="11314">
                  <c:v>11.314000000000021</c:v>
                </c:pt>
                <c:pt idx="11315">
                  <c:v>11.314999999999998</c:v>
                </c:pt>
                <c:pt idx="11316">
                  <c:v>11.316000000000031</c:v>
                </c:pt>
                <c:pt idx="11317">
                  <c:v>11.317000000000007</c:v>
                </c:pt>
                <c:pt idx="11318">
                  <c:v>11.31800000000004</c:v>
                </c:pt>
                <c:pt idx="11319">
                  <c:v>11.319000000000017</c:v>
                </c:pt>
                <c:pt idx="11320">
                  <c:v>11.319999999999993</c:v>
                </c:pt>
                <c:pt idx="11321">
                  <c:v>11.321000000000026</c:v>
                </c:pt>
                <c:pt idx="11322">
                  <c:v>11.322000000000003</c:v>
                </c:pt>
                <c:pt idx="11323">
                  <c:v>11.323000000000036</c:v>
                </c:pt>
                <c:pt idx="11324">
                  <c:v>11.324000000000012</c:v>
                </c:pt>
                <c:pt idx="11325">
                  <c:v>11.325000000000045</c:v>
                </c:pt>
                <c:pt idx="11326">
                  <c:v>11.326000000000022</c:v>
                </c:pt>
                <c:pt idx="11327">
                  <c:v>11.326999999999998</c:v>
                </c:pt>
                <c:pt idx="11328">
                  <c:v>11.328000000000031</c:v>
                </c:pt>
                <c:pt idx="11329">
                  <c:v>11.329000000000008</c:v>
                </c:pt>
                <c:pt idx="11330">
                  <c:v>11.330000000000041</c:v>
                </c:pt>
                <c:pt idx="11331">
                  <c:v>11.331000000000017</c:v>
                </c:pt>
                <c:pt idx="11332">
                  <c:v>11.331999999999994</c:v>
                </c:pt>
                <c:pt idx="11333">
                  <c:v>11.333000000000027</c:v>
                </c:pt>
                <c:pt idx="11334">
                  <c:v>11.334000000000003</c:v>
                </c:pt>
                <c:pt idx="11335">
                  <c:v>11.335000000000036</c:v>
                </c:pt>
                <c:pt idx="11336">
                  <c:v>11.336000000000013</c:v>
                </c:pt>
                <c:pt idx="11337">
                  <c:v>11.337000000000046</c:v>
                </c:pt>
                <c:pt idx="11338">
                  <c:v>11.338000000000022</c:v>
                </c:pt>
                <c:pt idx="11339">
                  <c:v>11.338999999999999</c:v>
                </c:pt>
                <c:pt idx="11340">
                  <c:v>11.340000000000032</c:v>
                </c:pt>
                <c:pt idx="11341">
                  <c:v>11.341000000000008</c:v>
                </c:pt>
                <c:pt idx="11342">
                  <c:v>11.342000000000041</c:v>
                </c:pt>
                <c:pt idx="11343">
                  <c:v>11.343000000000018</c:v>
                </c:pt>
                <c:pt idx="11344">
                  <c:v>11.343999999999994</c:v>
                </c:pt>
                <c:pt idx="11345">
                  <c:v>11.345000000000027</c:v>
                </c:pt>
                <c:pt idx="11346">
                  <c:v>11.346000000000004</c:v>
                </c:pt>
                <c:pt idx="11347">
                  <c:v>11.347000000000037</c:v>
                </c:pt>
                <c:pt idx="11348">
                  <c:v>11.348000000000013</c:v>
                </c:pt>
                <c:pt idx="11349">
                  <c:v>11.349000000000046</c:v>
                </c:pt>
                <c:pt idx="11350">
                  <c:v>11.350000000000023</c:v>
                </c:pt>
                <c:pt idx="11351">
                  <c:v>11.350999999999999</c:v>
                </c:pt>
                <c:pt idx="11352">
                  <c:v>11.352000000000032</c:v>
                </c:pt>
                <c:pt idx="11353">
                  <c:v>11.353000000000009</c:v>
                </c:pt>
                <c:pt idx="11354">
                  <c:v>11.354000000000042</c:v>
                </c:pt>
                <c:pt idx="11355">
                  <c:v>11.355000000000018</c:v>
                </c:pt>
                <c:pt idx="11356">
                  <c:v>11.355999999999995</c:v>
                </c:pt>
                <c:pt idx="11357">
                  <c:v>11.357000000000028</c:v>
                </c:pt>
                <c:pt idx="11358">
                  <c:v>11.358000000000004</c:v>
                </c:pt>
                <c:pt idx="11359">
                  <c:v>11.359000000000037</c:v>
                </c:pt>
                <c:pt idx="11360">
                  <c:v>11.360000000000014</c:v>
                </c:pt>
                <c:pt idx="11361">
                  <c:v>11.36099999999999</c:v>
                </c:pt>
                <c:pt idx="11362">
                  <c:v>11.362000000000023</c:v>
                </c:pt>
                <c:pt idx="11363">
                  <c:v>11.363</c:v>
                </c:pt>
                <c:pt idx="11364">
                  <c:v>11.364000000000033</c:v>
                </c:pt>
                <c:pt idx="11365">
                  <c:v>11.365000000000009</c:v>
                </c:pt>
                <c:pt idx="11366">
                  <c:v>11.366000000000042</c:v>
                </c:pt>
                <c:pt idx="11367">
                  <c:v>11.367000000000019</c:v>
                </c:pt>
                <c:pt idx="11368">
                  <c:v>11.367999999999995</c:v>
                </c:pt>
                <c:pt idx="11369">
                  <c:v>11.369000000000028</c:v>
                </c:pt>
                <c:pt idx="11370">
                  <c:v>11.370000000000005</c:v>
                </c:pt>
                <c:pt idx="11371">
                  <c:v>11.371000000000038</c:v>
                </c:pt>
                <c:pt idx="11372">
                  <c:v>11.372000000000014</c:v>
                </c:pt>
                <c:pt idx="11373">
                  <c:v>11.37299999999999</c:v>
                </c:pt>
                <c:pt idx="11374">
                  <c:v>11.374000000000024</c:v>
                </c:pt>
                <c:pt idx="11375">
                  <c:v>11.375</c:v>
                </c:pt>
                <c:pt idx="11376">
                  <c:v>11.376000000000033</c:v>
                </c:pt>
                <c:pt idx="11377">
                  <c:v>11.37700000000001</c:v>
                </c:pt>
                <c:pt idx="11378">
                  <c:v>11.378000000000043</c:v>
                </c:pt>
                <c:pt idx="11379">
                  <c:v>11.379000000000019</c:v>
                </c:pt>
                <c:pt idx="11380">
                  <c:v>11.379999999999995</c:v>
                </c:pt>
                <c:pt idx="11381">
                  <c:v>11.381000000000029</c:v>
                </c:pt>
                <c:pt idx="11382">
                  <c:v>11.382000000000005</c:v>
                </c:pt>
                <c:pt idx="11383">
                  <c:v>11.383000000000038</c:v>
                </c:pt>
                <c:pt idx="11384">
                  <c:v>11.384000000000015</c:v>
                </c:pt>
                <c:pt idx="11385">
                  <c:v>11.384999999999991</c:v>
                </c:pt>
                <c:pt idx="11386">
                  <c:v>11.386000000000024</c:v>
                </c:pt>
                <c:pt idx="11387">
                  <c:v>11.387</c:v>
                </c:pt>
                <c:pt idx="11388">
                  <c:v>11.388000000000034</c:v>
                </c:pt>
                <c:pt idx="11389">
                  <c:v>11.38900000000001</c:v>
                </c:pt>
                <c:pt idx="11390">
                  <c:v>11.390000000000043</c:v>
                </c:pt>
                <c:pt idx="11391">
                  <c:v>11.39100000000002</c:v>
                </c:pt>
                <c:pt idx="11392">
                  <c:v>11.391999999999996</c:v>
                </c:pt>
                <c:pt idx="11393">
                  <c:v>11.393000000000029</c:v>
                </c:pt>
                <c:pt idx="11394">
                  <c:v>11.394000000000005</c:v>
                </c:pt>
                <c:pt idx="11395">
                  <c:v>11.395000000000039</c:v>
                </c:pt>
                <c:pt idx="11396">
                  <c:v>11.396000000000015</c:v>
                </c:pt>
                <c:pt idx="11397">
                  <c:v>11.396999999999991</c:v>
                </c:pt>
                <c:pt idx="11398">
                  <c:v>11.398000000000025</c:v>
                </c:pt>
                <c:pt idx="11399">
                  <c:v>11.399000000000001</c:v>
                </c:pt>
                <c:pt idx="11400">
                  <c:v>11.400000000000034</c:v>
                </c:pt>
                <c:pt idx="11401">
                  <c:v>11.40100000000001</c:v>
                </c:pt>
                <c:pt idx="11402">
                  <c:v>11.402000000000044</c:v>
                </c:pt>
                <c:pt idx="11403">
                  <c:v>11.40300000000002</c:v>
                </c:pt>
                <c:pt idx="11404">
                  <c:v>11.403999999999996</c:v>
                </c:pt>
                <c:pt idx="11405">
                  <c:v>11.40500000000003</c:v>
                </c:pt>
                <c:pt idx="11406">
                  <c:v>11.406000000000006</c:v>
                </c:pt>
                <c:pt idx="11407">
                  <c:v>11.407000000000039</c:v>
                </c:pt>
                <c:pt idx="11408">
                  <c:v>11.408000000000015</c:v>
                </c:pt>
                <c:pt idx="11409">
                  <c:v>11.408999999999992</c:v>
                </c:pt>
                <c:pt idx="11410">
                  <c:v>11.410000000000025</c:v>
                </c:pt>
                <c:pt idx="11411">
                  <c:v>11.411000000000001</c:v>
                </c:pt>
                <c:pt idx="11412">
                  <c:v>11.412000000000035</c:v>
                </c:pt>
                <c:pt idx="11413">
                  <c:v>11.413000000000011</c:v>
                </c:pt>
                <c:pt idx="11414">
                  <c:v>11.414000000000044</c:v>
                </c:pt>
                <c:pt idx="11415">
                  <c:v>11.41500000000002</c:v>
                </c:pt>
                <c:pt idx="11416">
                  <c:v>11.415999999999997</c:v>
                </c:pt>
                <c:pt idx="11417">
                  <c:v>11.41700000000003</c:v>
                </c:pt>
                <c:pt idx="11418">
                  <c:v>11.418000000000006</c:v>
                </c:pt>
                <c:pt idx="11419">
                  <c:v>11.41900000000004</c:v>
                </c:pt>
                <c:pt idx="11420">
                  <c:v>11.420000000000016</c:v>
                </c:pt>
                <c:pt idx="11421">
                  <c:v>11.420999999999992</c:v>
                </c:pt>
                <c:pt idx="11422">
                  <c:v>11.422000000000025</c:v>
                </c:pt>
                <c:pt idx="11423">
                  <c:v>11.423000000000002</c:v>
                </c:pt>
                <c:pt idx="11424">
                  <c:v>11.424000000000035</c:v>
                </c:pt>
                <c:pt idx="11425">
                  <c:v>11.425000000000011</c:v>
                </c:pt>
                <c:pt idx="11426">
                  <c:v>11.426000000000045</c:v>
                </c:pt>
                <c:pt idx="11427">
                  <c:v>11.427000000000021</c:v>
                </c:pt>
                <c:pt idx="11428">
                  <c:v>11.427999999999997</c:v>
                </c:pt>
                <c:pt idx="11429">
                  <c:v>11.42900000000003</c:v>
                </c:pt>
                <c:pt idx="11430">
                  <c:v>11.430000000000007</c:v>
                </c:pt>
                <c:pt idx="11431">
                  <c:v>11.43100000000004</c:v>
                </c:pt>
                <c:pt idx="11432">
                  <c:v>11.432000000000016</c:v>
                </c:pt>
                <c:pt idx="11433">
                  <c:v>11.432999999999993</c:v>
                </c:pt>
                <c:pt idx="11434">
                  <c:v>11.434000000000026</c:v>
                </c:pt>
                <c:pt idx="11435">
                  <c:v>11.435000000000002</c:v>
                </c:pt>
                <c:pt idx="11436">
                  <c:v>11.436000000000035</c:v>
                </c:pt>
                <c:pt idx="11437">
                  <c:v>11.437000000000012</c:v>
                </c:pt>
                <c:pt idx="11438">
                  <c:v>11.438000000000045</c:v>
                </c:pt>
                <c:pt idx="11439">
                  <c:v>11.439000000000021</c:v>
                </c:pt>
                <c:pt idx="11440">
                  <c:v>11.439999999999998</c:v>
                </c:pt>
                <c:pt idx="11441">
                  <c:v>11.441000000000031</c:v>
                </c:pt>
                <c:pt idx="11442">
                  <c:v>11.442000000000007</c:v>
                </c:pt>
                <c:pt idx="11443">
                  <c:v>11.44300000000004</c:v>
                </c:pt>
                <c:pt idx="11444">
                  <c:v>11.444000000000017</c:v>
                </c:pt>
                <c:pt idx="11445">
                  <c:v>11.444999999999993</c:v>
                </c:pt>
                <c:pt idx="11446">
                  <c:v>11.446000000000026</c:v>
                </c:pt>
                <c:pt idx="11447">
                  <c:v>11.447000000000003</c:v>
                </c:pt>
                <c:pt idx="11448">
                  <c:v>11.448000000000036</c:v>
                </c:pt>
                <c:pt idx="11449">
                  <c:v>11.449000000000012</c:v>
                </c:pt>
                <c:pt idx="11450">
                  <c:v>11.450000000000045</c:v>
                </c:pt>
                <c:pt idx="11451">
                  <c:v>11.451000000000022</c:v>
                </c:pt>
                <c:pt idx="11452">
                  <c:v>11.451999999999998</c:v>
                </c:pt>
                <c:pt idx="11453">
                  <c:v>11.453000000000031</c:v>
                </c:pt>
                <c:pt idx="11454">
                  <c:v>11.454000000000008</c:v>
                </c:pt>
                <c:pt idx="11455">
                  <c:v>11.455000000000041</c:v>
                </c:pt>
                <c:pt idx="11456">
                  <c:v>11.456000000000017</c:v>
                </c:pt>
                <c:pt idx="11457">
                  <c:v>11.456999999999994</c:v>
                </c:pt>
                <c:pt idx="11458">
                  <c:v>11.458000000000027</c:v>
                </c:pt>
                <c:pt idx="11459">
                  <c:v>11.459000000000003</c:v>
                </c:pt>
                <c:pt idx="11460">
                  <c:v>11.460000000000036</c:v>
                </c:pt>
                <c:pt idx="11461">
                  <c:v>11.461000000000013</c:v>
                </c:pt>
                <c:pt idx="11462">
                  <c:v>11.462000000000046</c:v>
                </c:pt>
                <c:pt idx="11463">
                  <c:v>11.463000000000022</c:v>
                </c:pt>
                <c:pt idx="11464">
                  <c:v>11.463999999999999</c:v>
                </c:pt>
                <c:pt idx="11465">
                  <c:v>11.465000000000032</c:v>
                </c:pt>
                <c:pt idx="11466">
                  <c:v>11.466000000000008</c:v>
                </c:pt>
                <c:pt idx="11467">
                  <c:v>11.467000000000041</c:v>
                </c:pt>
                <c:pt idx="11468">
                  <c:v>11.468000000000018</c:v>
                </c:pt>
                <c:pt idx="11469">
                  <c:v>11.468999999999994</c:v>
                </c:pt>
                <c:pt idx="11470">
                  <c:v>11.470000000000027</c:v>
                </c:pt>
                <c:pt idx="11471">
                  <c:v>11.471000000000004</c:v>
                </c:pt>
                <c:pt idx="11472">
                  <c:v>11.472000000000037</c:v>
                </c:pt>
                <c:pt idx="11473">
                  <c:v>11.473000000000013</c:v>
                </c:pt>
                <c:pt idx="11474">
                  <c:v>11.474000000000046</c:v>
                </c:pt>
                <c:pt idx="11475">
                  <c:v>11.475000000000023</c:v>
                </c:pt>
                <c:pt idx="11476">
                  <c:v>11.475999999999999</c:v>
                </c:pt>
                <c:pt idx="11477">
                  <c:v>11.477000000000032</c:v>
                </c:pt>
                <c:pt idx="11478">
                  <c:v>11.478000000000009</c:v>
                </c:pt>
                <c:pt idx="11479">
                  <c:v>11.479000000000042</c:v>
                </c:pt>
                <c:pt idx="11480">
                  <c:v>11.480000000000018</c:v>
                </c:pt>
                <c:pt idx="11481">
                  <c:v>11.480999999999995</c:v>
                </c:pt>
                <c:pt idx="11482">
                  <c:v>11.482000000000028</c:v>
                </c:pt>
                <c:pt idx="11483">
                  <c:v>11.483000000000004</c:v>
                </c:pt>
                <c:pt idx="11484">
                  <c:v>11.484000000000037</c:v>
                </c:pt>
                <c:pt idx="11485">
                  <c:v>11.485000000000014</c:v>
                </c:pt>
                <c:pt idx="11486">
                  <c:v>11.48599999999999</c:v>
                </c:pt>
                <c:pt idx="11487">
                  <c:v>11.487000000000023</c:v>
                </c:pt>
                <c:pt idx="11488">
                  <c:v>11.488</c:v>
                </c:pt>
                <c:pt idx="11489">
                  <c:v>11.489000000000033</c:v>
                </c:pt>
                <c:pt idx="11490">
                  <c:v>11.490000000000009</c:v>
                </c:pt>
                <c:pt idx="11491">
                  <c:v>11.491000000000042</c:v>
                </c:pt>
                <c:pt idx="11492">
                  <c:v>11.492000000000019</c:v>
                </c:pt>
                <c:pt idx="11493">
                  <c:v>11.492999999999995</c:v>
                </c:pt>
                <c:pt idx="11494">
                  <c:v>11.494000000000028</c:v>
                </c:pt>
                <c:pt idx="11495">
                  <c:v>11.495000000000005</c:v>
                </c:pt>
                <c:pt idx="11496">
                  <c:v>11.496000000000038</c:v>
                </c:pt>
                <c:pt idx="11497">
                  <c:v>11.497000000000014</c:v>
                </c:pt>
                <c:pt idx="11498">
                  <c:v>11.49799999999999</c:v>
                </c:pt>
                <c:pt idx="11499">
                  <c:v>11.499000000000024</c:v>
                </c:pt>
                <c:pt idx="11500">
                  <c:v>11.5</c:v>
                </c:pt>
                <c:pt idx="11501">
                  <c:v>11.501000000000033</c:v>
                </c:pt>
                <c:pt idx="11502">
                  <c:v>11.50200000000001</c:v>
                </c:pt>
                <c:pt idx="11503">
                  <c:v>11.503000000000043</c:v>
                </c:pt>
                <c:pt idx="11504">
                  <c:v>11.504000000000019</c:v>
                </c:pt>
                <c:pt idx="11505">
                  <c:v>11.504999999999995</c:v>
                </c:pt>
                <c:pt idx="11506">
                  <c:v>11.506000000000029</c:v>
                </c:pt>
                <c:pt idx="11507">
                  <c:v>11.507000000000005</c:v>
                </c:pt>
                <c:pt idx="11508">
                  <c:v>11.508000000000038</c:v>
                </c:pt>
                <c:pt idx="11509">
                  <c:v>11.509000000000015</c:v>
                </c:pt>
                <c:pt idx="11510">
                  <c:v>11.509999999999991</c:v>
                </c:pt>
                <c:pt idx="11511">
                  <c:v>11.511000000000024</c:v>
                </c:pt>
                <c:pt idx="11512">
                  <c:v>11.512</c:v>
                </c:pt>
                <c:pt idx="11513">
                  <c:v>11.513000000000034</c:v>
                </c:pt>
                <c:pt idx="11514">
                  <c:v>11.51400000000001</c:v>
                </c:pt>
                <c:pt idx="11515">
                  <c:v>11.515000000000043</c:v>
                </c:pt>
                <c:pt idx="11516">
                  <c:v>11.51600000000002</c:v>
                </c:pt>
                <c:pt idx="11517">
                  <c:v>11.516999999999996</c:v>
                </c:pt>
                <c:pt idx="11518">
                  <c:v>11.518000000000029</c:v>
                </c:pt>
                <c:pt idx="11519">
                  <c:v>11.519000000000005</c:v>
                </c:pt>
                <c:pt idx="11520">
                  <c:v>11.520000000000039</c:v>
                </c:pt>
                <c:pt idx="11521">
                  <c:v>11.521000000000015</c:v>
                </c:pt>
                <c:pt idx="11522">
                  <c:v>11.521999999999991</c:v>
                </c:pt>
                <c:pt idx="11523">
                  <c:v>11.523000000000025</c:v>
                </c:pt>
                <c:pt idx="11524">
                  <c:v>11.524000000000001</c:v>
                </c:pt>
                <c:pt idx="11525">
                  <c:v>11.525000000000034</c:v>
                </c:pt>
                <c:pt idx="11526">
                  <c:v>11.52600000000001</c:v>
                </c:pt>
                <c:pt idx="11527">
                  <c:v>11.527000000000044</c:v>
                </c:pt>
                <c:pt idx="11528">
                  <c:v>11.52800000000002</c:v>
                </c:pt>
                <c:pt idx="11529">
                  <c:v>11.528999999999996</c:v>
                </c:pt>
                <c:pt idx="11530">
                  <c:v>11.53000000000003</c:v>
                </c:pt>
                <c:pt idx="11531">
                  <c:v>11.531000000000006</c:v>
                </c:pt>
                <c:pt idx="11532">
                  <c:v>11.532000000000039</c:v>
                </c:pt>
                <c:pt idx="11533">
                  <c:v>11.533000000000015</c:v>
                </c:pt>
                <c:pt idx="11534">
                  <c:v>11.533999999999992</c:v>
                </c:pt>
                <c:pt idx="11535">
                  <c:v>11.535000000000025</c:v>
                </c:pt>
                <c:pt idx="11536">
                  <c:v>11.536000000000001</c:v>
                </c:pt>
                <c:pt idx="11537">
                  <c:v>11.537000000000035</c:v>
                </c:pt>
                <c:pt idx="11538">
                  <c:v>11.538000000000011</c:v>
                </c:pt>
                <c:pt idx="11539">
                  <c:v>11.539000000000044</c:v>
                </c:pt>
                <c:pt idx="11540">
                  <c:v>11.54000000000002</c:v>
                </c:pt>
                <c:pt idx="11541">
                  <c:v>11.540999999999997</c:v>
                </c:pt>
                <c:pt idx="11542">
                  <c:v>11.54200000000003</c:v>
                </c:pt>
                <c:pt idx="11543">
                  <c:v>11.543000000000006</c:v>
                </c:pt>
                <c:pt idx="11544">
                  <c:v>11.54400000000004</c:v>
                </c:pt>
                <c:pt idx="11545">
                  <c:v>11.545000000000016</c:v>
                </c:pt>
                <c:pt idx="11546">
                  <c:v>11.545999999999992</c:v>
                </c:pt>
                <c:pt idx="11547">
                  <c:v>11.547000000000025</c:v>
                </c:pt>
                <c:pt idx="11548">
                  <c:v>11.548000000000002</c:v>
                </c:pt>
                <c:pt idx="11549">
                  <c:v>11.549000000000035</c:v>
                </c:pt>
                <c:pt idx="11550">
                  <c:v>11.550000000000011</c:v>
                </c:pt>
                <c:pt idx="11551">
                  <c:v>11.551000000000045</c:v>
                </c:pt>
                <c:pt idx="11552">
                  <c:v>11.552000000000021</c:v>
                </c:pt>
                <c:pt idx="11553">
                  <c:v>11.552999999999997</c:v>
                </c:pt>
                <c:pt idx="11554">
                  <c:v>11.55400000000003</c:v>
                </c:pt>
                <c:pt idx="11555">
                  <c:v>11.555000000000007</c:v>
                </c:pt>
                <c:pt idx="11556">
                  <c:v>11.55600000000004</c:v>
                </c:pt>
                <c:pt idx="11557">
                  <c:v>11.557000000000016</c:v>
                </c:pt>
                <c:pt idx="11558">
                  <c:v>11.557999999999993</c:v>
                </c:pt>
                <c:pt idx="11559">
                  <c:v>11.559000000000026</c:v>
                </c:pt>
                <c:pt idx="11560">
                  <c:v>11.560000000000002</c:v>
                </c:pt>
                <c:pt idx="11561">
                  <c:v>11.561000000000035</c:v>
                </c:pt>
                <c:pt idx="11562">
                  <c:v>11.562000000000012</c:v>
                </c:pt>
                <c:pt idx="11563">
                  <c:v>11.563000000000045</c:v>
                </c:pt>
                <c:pt idx="11564">
                  <c:v>11.564000000000021</c:v>
                </c:pt>
                <c:pt idx="11565">
                  <c:v>11.564999999999998</c:v>
                </c:pt>
                <c:pt idx="11566">
                  <c:v>11.566000000000031</c:v>
                </c:pt>
                <c:pt idx="11567">
                  <c:v>11.567000000000007</c:v>
                </c:pt>
                <c:pt idx="11568">
                  <c:v>11.56800000000004</c:v>
                </c:pt>
                <c:pt idx="11569">
                  <c:v>11.569000000000017</c:v>
                </c:pt>
                <c:pt idx="11570">
                  <c:v>11.569999999999993</c:v>
                </c:pt>
                <c:pt idx="11571">
                  <c:v>11.571000000000026</c:v>
                </c:pt>
                <c:pt idx="11572">
                  <c:v>11.572000000000003</c:v>
                </c:pt>
                <c:pt idx="11573">
                  <c:v>11.573000000000036</c:v>
                </c:pt>
                <c:pt idx="11574">
                  <c:v>11.574000000000012</c:v>
                </c:pt>
                <c:pt idx="11575">
                  <c:v>11.575000000000045</c:v>
                </c:pt>
                <c:pt idx="11576">
                  <c:v>11.576000000000022</c:v>
                </c:pt>
                <c:pt idx="11577">
                  <c:v>11.576999999999998</c:v>
                </c:pt>
                <c:pt idx="11578">
                  <c:v>11.578000000000031</c:v>
                </c:pt>
                <c:pt idx="11579">
                  <c:v>11.579000000000008</c:v>
                </c:pt>
                <c:pt idx="11580">
                  <c:v>11.580000000000041</c:v>
                </c:pt>
                <c:pt idx="11581">
                  <c:v>11.581000000000017</c:v>
                </c:pt>
                <c:pt idx="11582">
                  <c:v>11.581999999999994</c:v>
                </c:pt>
                <c:pt idx="11583">
                  <c:v>11.583000000000027</c:v>
                </c:pt>
                <c:pt idx="11584">
                  <c:v>11.584000000000003</c:v>
                </c:pt>
                <c:pt idx="11585">
                  <c:v>11.585000000000036</c:v>
                </c:pt>
                <c:pt idx="11586">
                  <c:v>11.586000000000013</c:v>
                </c:pt>
                <c:pt idx="11587">
                  <c:v>11.587000000000046</c:v>
                </c:pt>
                <c:pt idx="11588">
                  <c:v>11.588000000000022</c:v>
                </c:pt>
                <c:pt idx="11589">
                  <c:v>11.588999999999999</c:v>
                </c:pt>
                <c:pt idx="11590">
                  <c:v>11.590000000000032</c:v>
                </c:pt>
                <c:pt idx="11591">
                  <c:v>11.591000000000008</c:v>
                </c:pt>
                <c:pt idx="11592">
                  <c:v>11.592000000000041</c:v>
                </c:pt>
                <c:pt idx="11593">
                  <c:v>11.593000000000018</c:v>
                </c:pt>
                <c:pt idx="11594">
                  <c:v>11.593999999999994</c:v>
                </c:pt>
                <c:pt idx="11595">
                  <c:v>11.595000000000027</c:v>
                </c:pt>
                <c:pt idx="11596">
                  <c:v>11.596000000000004</c:v>
                </c:pt>
                <c:pt idx="11597">
                  <c:v>11.597000000000037</c:v>
                </c:pt>
                <c:pt idx="11598">
                  <c:v>11.598000000000013</c:v>
                </c:pt>
                <c:pt idx="11599">
                  <c:v>11.599000000000046</c:v>
                </c:pt>
                <c:pt idx="11600">
                  <c:v>11.600000000000023</c:v>
                </c:pt>
                <c:pt idx="11601">
                  <c:v>11.600999999999999</c:v>
                </c:pt>
                <c:pt idx="11602">
                  <c:v>11.602000000000032</c:v>
                </c:pt>
                <c:pt idx="11603">
                  <c:v>11.603000000000009</c:v>
                </c:pt>
                <c:pt idx="11604">
                  <c:v>11.604000000000042</c:v>
                </c:pt>
                <c:pt idx="11605">
                  <c:v>11.605000000000018</c:v>
                </c:pt>
                <c:pt idx="11606">
                  <c:v>11.605999999999995</c:v>
                </c:pt>
                <c:pt idx="11607">
                  <c:v>11.607000000000028</c:v>
                </c:pt>
                <c:pt idx="11608">
                  <c:v>11.608000000000004</c:v>
                </c:pt>
                <c:pt idx="11609">
                  <c:v>11.609000000000037</c:v>
                </c:pt>
                <c:pt idx="11610">
                  <c:v>11.610000000000014</c:v>
                </c:pt>
                <c:pt idx="11611">
                  <c:v>11.61099999999999</c:v>
                </c:pt>
                <c:pt idx="11612">
                  <c:v>11.612000000000023</c:v>
                </c:pt>
                <c:pt idx="11613">
                  <c:v>11.613</c:v>
                </c:pt>
                <c:pt idx="11614">
                  <c:v>11.614000000000033</c:v>
                </c:pt>
                <c:pt idx="11615">
                  <c:v>11.615000000000009</c:v>
                </c:pt>
                <c:pt idx="11616">
                  <c:v>11.616000000000042</c:v>
                </c:pt>
                <c:pt idx="11617">
                  <c:v>11.617000000000019</c:v>
                </c:pt>
                <c:pt idx="11618">
                  <c:v>11.617999999999995</c:v>
                </c:pt>
                <c:pt idx="11619">
                  <c:v>11.619000000000028</c:v>
                </c:pt>
                <c:pt idx="11620">
                  <c:v>11.620000000000005</c:v>
                </c:pt>
                <c:pt idx="11621">
                  <c:v>11.621000000000038</c:v>
                </c:pt>
                <c:pt idx="11622">
                  <c:v>11.622000000000014</c:v>
                </c:pt>
                <c:pt idx="11623">
                  <c:v>11.62299999999999</c:v>
                </c:pt>
                <c:pt idx="11624">
                  <c:v>11.624000000000024</c:v>
                </c:pt>
                <c:pt idx="11625">
                  <c:v>11.625</c:v>
                </c:pt>
                <c:pt idx="11626">
                  <c:v>11.626000000000033</c:v>
                </c:pt>
                <c:pt idx="11627">
                  <c:v>11.62700000000001</c:v>
                </c:pt>
                <c:pt idx="11628">
                  <c:v>11.628000000000043</c:v>
                </c:pt>
                <c:pt idx="11629">
                  <c:v>11.629000000000019</c:v>
                </c:pt>
                <c:pt idx="11630">
                  <c:v>11.629999999999995</c:v>
                </c:pt>
                <c:pt idx="11631">
                  <c:v>11.631000000000029</c:v>
                </c:pt>
                <c:pt idx="11632">
                  <c:v>11.632000000000005</c:v>
                </c:pt>
                <c:pt idx="11633">
                  <c:v>11.633000000000038</c:v>
                </c:pt>
                <c:pt idx="11634">
                  <c:v>11.634000000000015</c:v>
                </c:pt>
                <c:pt idx="11635">
                  <c:v>11.634999999999991</c:v>
                </c:pt>
                <c:pt idx="11636">
                  <c:v>11.636000000000024</c:v>
                </c:pt>
                <c:pt idx="11637">
                  <c:v>11.637</c:v>
                </c:pt>
                <c:pt idx="11638">
                  <c:v>11.638000000000034</c:v>
                </c:pt>
                <c:pt idx="11639">
                  <c:v>11.63900000000001</c:v>
                </c:pt>
                <c:pt idx="11640">
                  <c:v>11.640000000000043</c:v>
                </c:pt>
                <c:pt idx="11641">
                  <c:v>11.64100000000002</c:v>
                </c:pt>
                <c:pt idx="11642">
                  <c:v>11.641999999999996</c:v>
                </c:pt>
                <c:pt idx="11643">
                  <c:v>11.643000000000029</c:v>
                </c:pt>
                <c:pt idx="11644">
                  <c:v>11.644000000000005</c:v>
                </c:pt>
                <c:pt idx="11645">
                  <c:v>11.645000000000039</c:v>
                </c:pt>
                <c:pt idx="11646">
                  <c:v>11.646000000000015</c:v>
                </c:pt>
                <c:pt idx="11647">
                  <c:v>11.646999999999991</c:v>
                </c:pt>
                <c:pt idx="11648">
                  <c:v>11.648000000000025</c:v>
                </c:pt>
                <c:pt idx="11649">
                  <c:v>11.649000000000001</c:v>
                </c:pt>
                <c:pt idx="11650">
                  <c:v>11.650000000000034</c:v>
                </c:pt>
                <c:pt idx="11651">
                  <c:v>11.65100000000001</c:v>
                </c:pt>
                <c:pt idx="11652">
                  <c:v>11.652000000000044</c:v>
                </c:pt>
                <c:pt idx="11653">
                  <c:v>11.65300000000002</c:v>
                </c:pt>
                <c:pt idx="11654">
                  <c:v>11.653999999999996</c:v>
                </c:pt>
                <c:pt idx="11655">
                  <c:v>11.65500000000003</c:v>
                </c:pt>
                <c:pt idx="11656">
                  <c:v>11.656000000000006</c:v>
                </c:pt>
                <c:pt idx="11657">
                  <c:v>11.657000000000039</c:v>
                </c:pt>
                <c:pt idx="11658">
                  <c:v>11.658000000000015</c:v>
                </c:pt>
                <c:pt idx="11659">
                  <c:v>11.658999999999992</c:v>
                </c:pt>
                <c:pt idx="11660">
                  <c:v>11.660000000000025</c:v>
                </c:pt>
                <c:pt idx="11661">
                  <c:v>11.661000000000001</c:v>
                </c:pt>
                <c:pt idx="11662">
                  <c:v>11.662000000000035</c:v>
                </c:pt>
                <c:pt idx="11663">
                  <c:v>11.663000000000011</c:v>
                </c:pt>
                <c:pt idx="11664">
                  <c:v>11.664000000000044</c:v>
                </c:pt>
                <c:pt idx="11665">
                  <c:v>11.66500000000002</c:v>
                </c:pt>
                <c:pt idx="11666">
                  <c:v>11.665999999999997</c:v>
                </c:pt>
                <c:pt idx="11667">
                  <c:v>11.66700000000003</c:v>
                </c:pt>
                <c:pt idx="11668">
                  <c:v>11.668000000000006</c:v>
                </c:pt>
                <c:pt idx="11669">
                  <c:v>11.66900000000004</c:v>
                </c:pt>
                <c:pt idx="11670">
                  <c:v>11.670000000000016</c:v>
                </c:pt>
                <c:pt idx="11671">
                  <c:v>11.670999999999992</c:v>
                </c:pt>
                <c:pt idx="11672">
                  <c:v>11.672000000000025</c:v>
                </c:pt>
                <c:pt idx="11673">
                  <c:v>11.673000000000002</c:v>
                </c:pt>
                <c:pt idx="11674">
                  <c:v>11.674000000000035</c:v>
                </c:pt>
                <c:pt idx="11675">
                  <c:v>11.675000000000011</c:v>
                </c:pt>
                <c:pt idx="11676">
                  <c:v>11.676000000000045</c:v>
                </c:pt>
                <c:pt idx="11677">
                  <c:v>11.677000000000021</c:v>
                </c:pt>
                <c:pt idx="11678">
                  <c:v>11.677999999999997</c:v>
                </c:pt>
                <c:pt idx="11679">
                  <c:v>11.67900000000003</c:v>
                </c:pt>
                <c:pt idx="11680">
                  <c:v>11.680000000000007</c:v>
                </c:pt>
                <c:pt idx="11681">
                  <c:v>11.68100000000004</c:v>
                </c:pt>
                <c:pt idx="11682">
                  <c:v>11.682000000000016</c:v>
                </c:pt>
                <c:pt idx="11683">
                  <c:v>11.682999999999993</c:v>
                </c:pt>
                <c:pt idx="11684">
                  <c:v>11.684000000000026</c:v>
                </c:pt>
                <c:pt idx="11685">
                  <c:v>11.685000000000002</c:v>
                </c:pt>
                <c:pt idx="11686">
                  <c:v>11.686000000000035</c:v>
                </c:pt>
                <c:pt idx="11687">
                  <c:v>11.687000000000012</c:v>
                </c:pt>
                <c:pt idx="11688">
                  <c:v>11.688000000000045</c:v>
                </c:pt>
                <c:pt idx="11689">
                  <c:v>11.689000000000021</c:v>
                </c:pt>
                <c:pt idx="11690">
                  <c:v>11.689999999999998</c:v>
                </c:pt>
                <c:pt idx="11691">
                  <c:v>11.691000000000031</c:v>
                </c:pt>
                <c:pt idx="11692">
                  <c:v>11.692000000000007</c:v>
                </c:pt>
                <c:pt idx="11693">
                  <c:v>11.69300000000004</c:v>
                </c:pt>
                <c:pt idx="11694">
                  <c:v>11.694000000000017</c:v>
                </c:pt>
                <c:pt idx="11695">
                  <c:v>11.694999999999993</c:v>
                </c:pt>
                <c:pt idx="11696">
                  <c:v>11.696000000000026</c:v>
                </c:pt>
                <c:pt idx="11697">
                  <c:v>11.697000000000003</c:v>
                </c:pt>
                <c:pt idx="11698">
                  <c:v>11.698000000000036</c:v>
                </c:pt>
                <c:pt idx="11699">
                  <c:v>11.699000000000012</c:v>
                </c:pt>
                <c:pt idx="11700">
                  <c:v>11.700000000000045</c:v>
                </c:pt>
                <c:pt idx="11701">
                  <c:v>11.701000000000022</c:v>
                </c:pt>
                <c:pt idx="11702">
                  <c:v>11.701999999999998</c:v>
                </c:pt>
                <c:pt idx="11703">
                  <c:v>11.703000000000031</c:v>
                </c:pt>
                <c:pt idx="11704">
                  <c:v>11.704000000000008</c:v>
                </c:pt>
                <c:pt idx="11705">
                  <c:v>11.705000000000041</c:v>
                </c:pt>
                <c:pt idx="11706">
                  <c:v>11.706000000000017</c:v>
                </c:pt>
                <c:pt idx="11707">
                  <c:v>11.706999999999994</c:v>
                </c:pt>
                <c:pt idx="11708">
                  <c:v>11.708000000000027</c:v>
                </c:pt>
                <c:pt idx="11709">
                  <c:v>11.709000000000003</c:v>
                </c:pt>
                <c:pt idx="11710">
                  <c:v>11.710000000000036</c:v>
                </c:pt>
                <c:pt idx="11711">
                  <c:v>11.711000000000013</c:v>
                </c:pt>
                <c:pt idx="11712">
                  <c:v>11.712000000000046</c:v>
                </c:pt>
                <c:pt idx="11713">
                  <c:v>11.713000000000022</c:v>
                </c:pt>
                <c:pt idx="11714">
                  <c:v>11.713999999999999</c:v>
                </c:pt>
                <c:pt idx="11715">
                  <c:v>11.715000000000032</c:v>
                </c:pt>
                <c:pt idx="11716">
                  <c:v>11.716000000000008</c:v>
                </c:pt>
                <c:pt idx="11717">
                  <c:v>11.717000000000041</c:v>
                </c:pt>
                <c:pt idx="11718">
                  <c:v>11.718000000000018</c:v>
                </c:pt>
                <c:pt idx="11719">
                  <c:v>11.718999999999994</c:v>
                </c:pt>
                <c:pt idx="11720">
                  <c:v>11.720000000000027</c:v>
                </c:pt>
                <c:pt idx="11721">
                  <c:v>11.721000000000004</c:v>
                </c:pt>
                <c:pt idx="11722">
                  <c:v>11.722000000000037</c:v>
                </c:pt>
                <c:pt idx="11723">
                  <c:v>11.723000000000013</c:v>
                </c:pt>
                <c:pt idx="11724">
                  <c:v>11.724000000000046</c:v>
                </c:pt>
                <c:pt idx="11725">
                  <c:v>11.725000000000023</c:v>
                </c:pt>
                <c:pt idx="11726">
                  <c:v>11.725999999999999</c:v>
                </c:pt>
                <c:pt idx="11727">
                  <c:v>11.727000000000032</c:v>
                </c:pt>
                <c:pt idx="11728">
                  <c:v>11.728000000000009</c:v>
                </c:pt>
                <c:pt idx="11729">
                  <c:v>11.729000000000042</c:v>
                </c:pt>
                <c:pt idx="11730">
                  <c:v>11.730000000000018</c:v>
                </c:pt>
                <c:pt idx="11731">
                  <c:v>11.730999999999995</c:v>
                </c:pt>
                <c:pt idx="11732">
                  <c:v>11.732000000000028</c:v>
                </c:pt>
                <c:pt idx="11733">
                  <c:v>11.733000000000004</c:v>
                </c:pt>
                <c:pt idx="11734">
                  <c:v>11.734000000000037</c:v>
                </c:pt>
                <c:pt idx="11735">
                  <c:v>11.735000000000014</c:v>
                </c:pt>
                <c:pt idx="11736">
                  <c:v>11.73599999999999</c:v>
                </c:pt>
                <c:pt idx="11737">
                  <c:v>11.737000000000023</c:v>
                </c:pt>
                <c:pt idx="11738">
                  <c:v>11.738</c:v>
                </c:pt>
                <c:pt idx="11739">
                  <c:v>11.739000000000033</c:v>
                </c:pt>
                <c:pt idx="11740">
                  <c:v>11.740000000000009</c:v>
                </c:pt>
                <c:pt idx="11741">
                  <c:v>11.741000000000042</c:v>
                </c:pt>
                <c:pt idx="11742">
                  <c:v>11.742000000000019</c:v>
                </c:pt>
                <c:pt idx="11743">
                  <c:v>11.742999999999995</c:v>
                </c:pt>
                <c:pt idx="11744">
                  <c:v>11.744000000000028</c:v>
                </c:pt>
                <c:pt idx="11745">
                  <c:v>11.745000000000005</c:v>
                </c:pt>
                <c:pt idx="11746">
                  <c:v>11.746000000000038</c:v>
                </c:pt>
                <c:pt idx="11747">
                  <c:v>11.747000000000014</c:v>
                </c:pt>
                <c:pt idx="11748">
                  <c:v>11.74799999999999</c:v>
                </c:pt>
                <c:pt idx="11749">
                  <c:v>11.749000000000024</c:v>
                </c:pt>
                <c:pt idx="11750">
                  <c:v>11.75</c:v>
                </c:pt>
                <c:pt idx="11751">
                  <c:v>11.751000000000033</c:v>
                </c:pt>
                <c:pt idx="11752">
                  <c:v>11.75200000000001</c:v>
                </c:pt>
                <c:pt idx="11753">
                  <c:v>11.753000000000043</c:v>
                </c:pt>
                <c:pt idx="11754">
                  <c:v>11.754000000000019</c:v>
                </c:pt>
                <c:pt idx="11755">
                  <c:v>11.754999999999995</c:v>
                </c:pt>
                <c:pt idx="11756">
                  <c:v>11.756000000000029</c:v>
                </c:pt>
                <c:pt idx="11757">
                  <c:v>11.757000000000005</c:v>
                </c:pt>
                <c:pt idx="11758">
                  <c:v>11.758000000000038</c:v>
                </c:pt>
                <c:pt idx="11759">
                  <c:v>11.759000000000015</c:v>
                </c:pt>
                <c:pt idx="11760">
                  <c:v>11.759999999999991</c:v>
                </c:pt>
                <c:pt idx="11761">
                  <c:v>11.761000000000024</c:v>
                </c:pt>
                <c:pt idx="11762">
                  <c:v>11.762</c:v>
                </c:pt>
                <c:pt idx="11763">
                  <c:v>11.763000000000034</c:v>
                </c:pt>
                <c:pt idx="11764">
                  <c:v>11.76400000000001</c:v>
                </c:pt>
                <c:pt idx="11765">
                  <c:v>11.765000000000043</c:v>
                </c:pt>
                <c:pt idx="11766">
                  <c:v>11.76600000000002</c:v>
                </c:pt>
                <c:pt idx="11767">
                  <c:v>11.766999999999996</c:v>
                </c:pt>
                <c:pt idx="11768">
                  <c:v>11.768000000000029</c:v>
                </c:pt>
                <c:pt idx="11769">
                  <c:v>11.769000000000005</c:v>
                </c:pt>
                <c:pt idx="11770">
                  <c:v>11.770000000000039</c:v>
                </c:pt>
                <c:pt idx="11771">
                  <c:v>11.771000000000015</c:v>
                </c:pt>
                <c:pt idx="11772">
                  <c:v>11.771999999999991</c:v>
                </c:pt>
                <c:pt idx="11773">
                  <c:v>11.773000000000025</c:v>
                </c:pt>
                <c:pt idx="11774">
                  <c:v>11.774000000000001</c:v>
                </c:pt>
                <c:pt idx="11775">
                  <c:v>11.775000000000034</c:v>
                </c:pt>
                <c:pt idx="11776">
                  <c:v>11.77600000000001</c:v>
                </c:pt>
                <c:pt idx="11777">
                  <c:v>11.777000000000044</c:v>
                </c:pt>
                <c:pt idx="11778">
                  <c:v>11.77800000000002</c:v>
                </c:pt>
                <c:pt idx="11779">
                  <c:v>11.778999999999996</c:v>
                </c:pt>
                <c:pt idx="11780">
                  <c:v>11.78000000000003</c:v>
                </c:pt>
                <c:pt idx="11781">
                  <c:v>11.781000000000006</c:v>
                </c:pt>
                <c:pt idx="11782">
                  <c:v>11.782000000000039</c:v>
                </c:pt>
                <c:pt idx="11783">
                  <c:v>11.783000000000015</c:v>
                </c:pt>
                <c:pt idx="11784">
                  <c:v>11.783999999999992</c:v>
                </c:pt>
                <c:pt idx="11785">
                  <c:v>11.785000000000025</c:v>
                </c:pt>
                <c:pt idx="11786">
                  <c:v>11.786000000000001</c:v>
                </c:pt>
                <c:pt idx="11787">
                  <c:v>11.787000000000035</c:v>
                </c:pt>
                <c:pt idx="11788">
                  <c:v>11.788000000000011</c:v>
                </c:pt>
                <c:pt idx="11789">
                  <c:v>11.789000000000044</c:v>
                </c:pt>
                <c:pt idx="11790">
                  <c:v>11.79000000000002</c:v>
                </c:pt>
                <c:pt idx="11791">
                  <c:v>11.790999999999997</c:v>
                </c:pt>
                <c:pt idx="11792">
                  <c:v>11.79200000000003</c:v>
                </c:pt>
                <c:pt idx="11793">
                  <c:v>11.793000000000006</c:v>
                </c:pt>
                <c:pt idx="11794">
                  <c:v>11.79400000000004</c:v>
                </c:pt>
                <c:pt idx="11795">
                  <c:v>11.795000000000016</c:v>
                </c:pt>
                <c:pt idx="11796">
                  <c:v>11.795999999999992</c:v>
                </c:pt>
                <c:pt idx="11797">
                  <c:v>11.797000000000025</c:v>
                </c:pt>
                <c:pt idx="11798">
                  <c:v>11.798000000000002</c:v>
                </c:pt>
                <c:pt idx="11799">
                  <c:v>11.799000000000035</c:v>
                </c:pt>
                <c:pt idx="11800">
                  <c:v>11.800000000000011</c:v>
                </c:pt>
                <c:pt idx="11801">
                  <c:v>11.801000000000045</c:v>
                </c:pt>
                <c:pt idx="11802">
                  <c:v>11.802000000000021</c:v>
                </c:pt>
                <c:pt idx="11803">
                  <c:v>11.802999999999997</c:v>
                </c:pt>
                <c:pt idx="11804">
                  <c:v>11.80400000000003</c:v>
                </c:pt>
                <c:pt idx="11805">
                  <c:v>11.805000000000007</c:v>
                </c:pt>
                <c:pt idx="11806">
                  <c:v>11.80600000000004</c:v>
                </c:pt>
                <c:pt idx="11807">
                  <c:v>11.807000000000016</c:v>
                </c:pt>
                <c:pt idx="11808">
                  <c:v>11.807999999999993</c:v>
                </c:pt>
                <c:pt idx="11809">
                  <c:v>11.809000000000026</c:v>
                </c:pt>
                <c:pt idx="11810">
                  <c:v>11.810000000000002</c:v>
                </c:pt>
                <c:pt idx="11811">
                  <c:v>11.811000000000035</c:v>
                </c:pt>
                <c:pt idx="11812">
                  <c:v>11.812000000000012</c:v>
                </c:pt>
                <c:pt idx="11813">
                  <c:v>11.813000000000045</c:v>
                </c:pt>
                <c:pt idx="11814">
                  <c:v>11.814000000000021</c:v>
                </c:pt>
                <c:pt idx="11815">
                  <c:v>11.814999999999998</c:v>
                </c:pt>
                <c:pt idx="11816">
                  <c:v>11.816000000000031</c:v>
                </c:pt>
                <c:pt idx="11817">
                  <c:v>11.817000000000007</c:v>
                </c:pt>
                <c:pt idx="11818">
                  <c:v>11.81800000000004</c:v>
                </c:pt>
                <c:pt idx="11819">
                  <c:v>11.819000000000017</c:v>
                </c:pt>
                <c:pt idx="11820">
                  <c:v>11.819999999999993</c:v>
                </c:pt>
                <c:pt idx="11821">
                  <c:v>11.821000000000026</c:v>
                </c:pt>
                <c:pt idx="11822">
                  <c:v>11.822000000000003</c:v>
                </c:pt>
                <c:pt idx="11823">
                  <c:v>11.823000000000036</c:v>
                </c:pt>
                <c:pt idx="11824">
                  <c:v>11.824000000000012</c:v>
                </c:pt>
                <c:pt idx="11825">
                  <c:v>11.825000000000045</c:v>
                </c:pt>
                <c:pt idx="11826">
                  <c:v>11.826000000000022</c:v>
                </c:pt>
                <c:pt idx="11827">
                  <c:v>11.826999999999998</c:v>
                </c:pt>
                <c:pt idx="11828">
                  <c:v>11.828000000000031</c:v>
                </c:pt>
                <c:pt idx="11829">
                  <c:v>11.829000000000008</c:v>
                </c:pt>
                <c:pt idx="11830">
                  <c:v>11.830000000000041</c:v>
                </c:pt>
                <c:pt idx="11831">
                  <c:v>11.831000000000017</c:v>
                </c:pt>
                <c:pt idx="11832">
                  <c:v>11.831999999999994</c:v>
                </c:pt>
                <c:pt idx="11833">
                  <c:v>11.833000000000027</c:v>
                </c:pt>
                <c:pt idx="11834">
                  <c:v>11.834000000000003</c:v>
                </c:pt>
                <c:pt idx="11835">
                  <c:v>11.835000000000036</c:v>
                </c:pt>
                <c:pt idx="11836">
                  <c:v>11.836000000000013</c:v>
                </c:pt>
                <c:pt idx="11837">
                  <c:v>11.837000000000046</c:v>
                </c:pt>
                <c:pt idx="11838">
                  <c:v>11.838000000000022</c:v>
                </c:pt>
                <c:pt idx="11839">
                  <c:v>11.838999999999999</c:v>
                </c:pt>
                <c:pt idx="11840">
                  <c:v>11.840000000000032</c:v>
                </c:pt>
                <c:pt idx="11841">
                  <c:v>11.841000000000008</c:v>
                </c:pt>
                <c:pt idx="11842">
                  <c:v>11.842000000000041</c:v>
                </c:pt>
                <c:pt idx="11843">
                  <c:v>11.843000000000018</c:v>
                </c:pt>
                <c:pt idx="11844">
                  <c:v>11.843999999999994</c:v>
                </c:pt>
                <c:pt idx="11845">
                  <c:v>11.845000000000027</c:v>
                </c:pt>
                <c:pt idx="11846">
                  <c:v>11.846000000000004</c:v>
                </c:pt>
                <c:pt idx="11847">
                  <c:v>11.847000000000037</c:v>
                </c:pt>
                <c:pt idx="11848">
                  <c:v>11.848000000000013</c:v>
                </c:pt>
                <c:pt idx="11849">
                  <c:v>11.849000000000046</c:v>
                </c:pt>
                <c:pt idx="11850">
                  <c:v>11.850000000000023</c:v>
                </c:pt>
                <c:pt idx="11851">
                  <c:v>11.850999999999999</c:v>
                </c:pt>
                <c:pt idx="11852">
                  <c:v>11.852000000000032</c:v>
                </c:pt>
                <c:pt idx="11853">
                  <c:v>11.853000000000009</c:v>
                </c:pt>
                <c:pt idx="11854">
                  <c:v>11.854000000000042</c:v>
                </c:pt>
                <c:pt idx="11855">
                  <c:v>11.855000000000018</c:v>
                </c:pt>
                <c:pt idx="11856">
                  <c:v>11.855999999999995</c:v>
                </c:pt>
                <c:pt idx="11857">
                  <c:v>11.857000000000028</c:v>
                </c:pt>
                <c:pt idx="11858">
                  <c:v>11.858000000000004</c:v>
                </c:pt>
                <c:pt idx="11859">
                  <c:v>11.859000000000037</c:v>
                </c:pt>
                <c:pt idx="11860">
                  <c:v>11.860000000000014</c:v>
                </c:pt>
                <c:pt idx="11861">
                  <c:v>11.86099999999999</c:v>
                </c:pt>
                <c:pt idx="11862">
                  <c:v>11.862000000000023</c:v>
                </c:pt>
                <c:pt idx="11863">
                  <c:v>11.863</c:v>
                </c:pt>
                <c:pt idx="11864">
                  <c:v>11.864000000000033</c:v>
                </c:pt>
                <c:pt idx="11865">
                  <c:v>11.865000000000009</c:v>
                </c:pt>
                <c:pt idx="11866">
                  <c:v>11.866000000000042</c:v>
                </c:pt>
                <c:pt idx="11867">
                  <c:v>11.867000000000019</c:v>
                </c:pt>
                <c:pt idx="11868">
                  <c:v>11.867999999999995</c:v>
                </c:pt>
                <c:pt idx="11869">
                  <c:v>11.869000000000028</c:v>
                </c:pt>
                <c:pt idx="11870">
                  <c:v>11.870000000000005</c:v>
                </c:pt>
                <c:pt idx="11871">
                  <c:v>11.871000000000038</c:v>
                </c:pt>
                <c:pt idx="11872">
                  <c:v>11.872000000000014</c:v>
                </c:pt>
                <c:pt idx="11873">
                  <c:v>11.87299999999999</c:v>
                </c:pt>
                <c:pt idx="11874">
                  <c:v>11.874000000000024</c:v>
                </c:pt>
                <c:pt idx="11875">
                  <c:v>11.875</c:v>
                </c:pt>
                <c:pt idx="11876">
                  <c:v>11.876000000000033</c:v>
                </c:pt>
                <c:pt idx="11877">
                  <c:v>11.87700000000001</c:v>
                </c:pt>
                <c:pt idx="11878">
                  <c:v>11.878000000000043</c:v>
                </c:pt>
                <c:pt idx="11879">
                  <c:v>11.879000000000019</c:v>
                </c:pt>
                <c:pt idx="11880">
                  <c:v>11.879999999999995</c:v>
                </c:pt>
                <c:pt idx="11881">
                  <c:v>11.881000000000029</c:v>
                </c:pt>
                <c:pt idx="11882">
                  <c:v>11.882000000000005</c:v>
                </c:pt>
                <c:pt idx="11883">
                  <c:v>11.883000000000038</c:v>
                </c:pt>
                <c:pt idx="11884">
                  <c:v>11.884000000000015</c:v>
                </c:pt>
                <c:pt idx="11885">
                  <c:v>11.884999999999991</c:v>
                </c:pt>
                <c:pt idx="11886">
                  <c:v>11.886000000000024</c:v>
                </c:pt>
                <c:pt idx="11887">
                  <c:v>11.887</c:v>
                </c:pt>
                <c:pt idx="11888">
                  <c:v>11.888000000000034</c:v>
                </c:pt>
                <c:pt idx="11889">
                  <c:v>11.88900000000001</c:v>
                </c:pt>
                <c:pt idx="11890">
                  <c:v>11.890000000000043</c:v>
                </c:pt>
                <c:pt idx="11891">
                  <c:v>11.89100000000002</c:v>
                </c:pt>
                <c:pt idx="11892">
                  <c:v>11.891999999999996</c:v>
                </c:pt>
                <c:pt idx="11893">
                  <c:v>11.893000000000029</c:v>
                </c:pt>
                <c:pt idx="11894">
                  <c:v>11.894000000000005</c:v>
                </c:pt>
                <c:pt idx="11895">
                  <c:v>11.895000000000039</c:v>
                </c:pt>
                <c:pt idx="11896">
                  <c:v>11.896000000000015</c:v>
                </c:pt>
                <c:pt idx="11897">
                  <c:v>11.896999999999991</c:v>
                </c:pt>
                <c:pt idx="11898">
                  <c:v>11.898000000000025</c:v>
                </c:pt>
                <c:pt idx="11899">
                  <c:v>11.899000000000001</c:v>
                </c:pt>
                <c:pt idx="11900">
                  <c:v>11.900000000000034</c:v>
                </c:pt>
                <c:pt idx="11901">
                  <c:v>11.90100000000001</c:v>
                </c:pt>
                <c:pt idx="11902">
                  <c:v>11.902000000000044</c:v>
                </c:pt>
                <c:pt idx="11903">
                  <c:v>11.90300000000002</c:v>
                </c:pt>
                <c:pt idx="11904">
                  <c:v>11.903999999999996</c:v>
                </c:pt>
                <c:pt idx="11905">
                  <c:v>11.90500000000003</c:v>
                </c:pt>
                <c:pt idx="11906">
                  <c:v>11.906000000000006</c:v>
                </c:pt>
                <c:pt idx="11907">
                  <c:v>11.907000000000039</c:v>
                </c:pt>
                <c:pt idx="11908">
                  <c:v>11.908000000000015</c:v>
                </c:pt>
                <c:pt idx="11909">
                  <c:v>11.908999999999992</c:v>
                </c:pt>
                <c:pt idx="11910">
                  <c:v>11.910000000000025</c:v>
                </c:pt>
                <c:pt idx="11911">
                  <c:v>11.911000000000001</c:v>
                </c:pt>
                <c:pt idx="11912">
                  <c:v>11.912000000000035</c:v>
                </c:pt>
                <c:pt idx="11913">
                  <c:v>11.913000000000011</c:v>
                </c:pt>
                <c:pt idx="11914">
                  <c:v>11.914000000000044</c:v>
                </c:pt>
                <c:pt idx="11915">
                  <c:v>11.91500000000002</c:v>
                </c:pt>
                <c:pt idx="11916">
                  <c:v>11.915999999999997</c:v>
                </c:pt>
                <c:pt idx="11917">
                  <c:v>11.91700000000003</c:v>
                </c:pt>
                <c:pt idx="11918">
                  <c:v>11.918000000000006</c:v>
                </c:pt>
                <c:pt idx="11919">
                  <c:v>11.91900000000004</c:v>
                </c:pt>
                <c:pt idx="11920">
                  <c:v>11.920000000000016</c:v>
                </c:pt>
                <c:pt idx="11921">
                  <c:v>11.920999999999992</c:v>
                </c:pt>
                <c:pt idx="11922">
                  <c:v>11.922000000000025</c:v>
                </c:pt>
                <c:pt idx="11923">
                  <c:v>11.923000000000002</c:v>
                </c:pt>
                <c:pt idx="11924">
                  <c:v>11.924000000000035</c:v>
                </c:pt>
                <c:pt idx="11925">
                  <c:v>11.925000000000011</c:v>
                </c:pt>
                <c:pt idx="11926">
                  <c:v>11.926000000000045</c:v>
                </c:pt>
                <c:pt idx="11927">
                  <c:v>11.927000000000021</c:v>
                </c:pt>
                <c:pt idx="11928">
                  <c:v>11.927999999999997</c:v>
                </c:pt>
                <c:pt idx="11929">
                  <c:v>11.92900000000003</c:v>
                </c:pt>
                <c:pt idx="11930">
                  <c:v>11.930000000000007</c:v>
                </c:pt>
                <c:pt idx="11931">
                  <c:v>11.93100000000004</c:v>
                </c:pt>
                <c:pt idx="11932">
                  <c:v>11.932000000000016</c:v>
                </c:pt>
                <c:pt idx="11933">
                  <c:v>11.932999999999993</c:v>
                </c:pt>
                <c:pt idx="11934">
                  <c:v>11.934000000000026</c:v>
                </c:pt>
                <c:pt idx="11935">
                  <c:v>11.935000000000002</c:v>
                </c:pt>
                <c:pt idx="11936">
                  <c:v>11.936000000000035</c:v>
                </c:pt>
                <c:pt idx="11937">
                  <c:v>11.937000000000012</c:v>
                </c:pt>
                <c:pt idx="11938">
                  <c:v>11.938000000000045</c:v>
                </c:pt>
                <c:pt idx="11939">
                  <c:v>11.939000000000021</c:v>
                </c:pt>
                <c:pt idx="11940">
                  <c:v>11.939999999999998</c:v>
                </c:pt>
                <c:pt idx="11941">
                  <c:v>11.941000000000031</c:v>
                </c:pt>
                <c:pt idx="11942">
                  <c:v>11.942000000000007</c:v>
                </c:pt>
                <c:pt idx="11943">
                  <c:v>11.94300000000004</c:v>
                </c:pt>
                <c:pt idx="11944">
                  <c:v>11.944000000000017</c:v>
                </c:pt>
                <c:pt idx="11945">
                  <c:v>11.944999999999993</c:v>
                </c:pt>
                <c:pt idx="11946">
                  <c:v>11.946000000000026</c:v>
                </c:pt>
                <c:pt idx="11947">
                  <c:v>11.947000000000003</c:v>
                </c:pt>
                <c:pt idx="11948">
                  <c:v>11.948000000000036</c:v>
                </c:pt>
                <c:pt idx="11949">
                  <c:v>11.949000000000012</c:v>
                </c:pt>
                <c:pt idx="11950">
                  <c:v>11.950000000000045</c:v>
                </c:pt>
                <c:pt idx="11951">
                  <c:v>11.951000000000022</c:v>
                </c:pt>
                <c:pt idx="11952">
                  <c:v>11.951999999999998</c:v>
                </c:pt>
                <c:pt idx="11953">
                  <c:v>11.953000000000031</c:v>
                </c:pt>
                <c:pt idx="11954">
                  <c:v>11.954000000000008</c:v>
                </c:pt>
                <c:pt idx="11955">
                  <c:v>11.955000000000041</c:v>
                </c:pt>
                <c:pt idx="11956">
                  <c:v>11.956000000000017</c:v>
                </c:pt>
                <c:pt idx="11957">
                  <c:v>11.956999999999994</c:v>
                </c:pt>
                <c:pt idx="11958">
                  <c:v>11.958000000000027</c:v>
                </c:pt>
                <c:pt idx="11959">
                  <c:v>11.959000000000003</c:v>
                </c:pt>
                <c:pt idx="11960">
                  <c:v>11.960000000000036</c:v>
                </c:pt>
                <c:pt idx="11961">
                  <c:v>11.961000000000013</c:v>
                </c:pt>
                <c:pt idx="11962">
                  <c:v>11.962000000000046</c:v>
                </c:pt>
                <c:pt idx="11963">
                  <c:v>11.963000000000022</c:v>
                </c:pt>
                <c:pt idx="11964">
                  <c:v>11.963999999999999</c:v>
                </c:pt>
                <c:pt idx="11965">
                  <c:v>11.965000000000032</c:v>
                </c:pt>
                <c:pt idx="11966">
                  <c:v>11.966000000000008</c:v>
                </c:pt>
                <c:pt idx="11967">
                  <c:v>11.967000000000041</c:v>
                </c:pt>
                <c:pt idx="11968">
                  <c:v>11.968000000000018</c:v>
                </c:pt>
                <c:pt idx="11969">
                  <c:v>11.968999999999994</c:v>
                </c:pt>
                <c:pt idx="11970">
                  <c:v>11.970000000000027</c:v>
                </c:pt>
                <c:pt idx="11971">
                  <c:v>11.971000000000004</c:v>
                </c:pt>
                <c:pt idx="11972">
                  <c:v>11.972000000000037</c:v>
                </c:pt>
                <c:pt idx="11973">
                  <c:v>11.973000000000013</c:v>
                </c:pt>
                <c:pt idx="11974">
                  <c:v>11.974000000000046</c:v>
                </c:pt>
                <c:pt idx="11975">
                  <c:v>11.975000000000023</c:v>
                </c:pt>
                <c:pt idx="11976">
                  <c:v>11.975999999999999</c:v>
                </c:pt>
                <c:pt idx="11977">
                  <c:v>11.977000000000032</c:v>
                </c:pt>
                <c:pt idx="11978">
                  <c:v>11.978000000000009</c:v>
                </c:pt>
                <c:pt idx="11979">
                  <c:v>11.979000000000042</c:v>
                </c:pt>
                <c:pt idx="11980">
                  <c:v>11.980000000000018</c:v>
                </c:pt>
                <c:pt idx="11981">
                  <c:v>11.980999999999995</c:v>
                </c:pt>
                <c:pt idx="11982">
                  <c:v>11.982000000000028</c:v>
                </c:pt>
                <c:pt idx="11983">
                  <c:v>11.983000000000004</c:v>
                </c:pt>
                <c:pt idx="11984">
                  <c:v>11.984000000000037</c:v>
                </c:pt>
                <c:pt idx="11985">
                  <c:v>11.985000000000014</c:v>
                </c:pt>
                <c:pt idx="11986">
                  <c:v>11.98599999999999</c:v>
                </c:pt>
                <c:pt idx="11987">
                  <c:v>11.987000000000023</c:v>
                </c:pt>
                <c:pt idx="11988">
                  <c:v>11.988</c:v>
                </c:pt>
                <c:pt idx="11989">
                  <c:v>11.989000000000033</c:v>
                </c:pt>
                <c:pt idx="11990">
                  <c:v>11.990000000000009</c:v>
                </c:pt>
                <c:pt idx="11991">
                  <c:v>11.991000000000042</c:v>
                </c:pt>
                <c:pt idx="11992">
                  <c:v>11.992000000000019</c:v>
                </c:pt>
                <c:pt idx="11993">
                  <c:v>11.992999999999995</c:v>
                </c:pt>
                <c:pt idx="11994">
                  <c:v>11.994000000000028</c:v>
                </c:pt>
                <c:pt idx="11995">
                  <c:v>11.995000000000005</c:v>
                </c:pt>
                <c:pt idx="11996">
                  <c:v>11.996000000000038</c:v>
                </c:pt>
                <c:pt idx="11997">
                  <c:v>11.997000000000014</c:v>
                </c:pt>
                <c:pt idx="11998">
                  <c:v>11.99799999999999</c:v>
                </c:pt>
                <c:pt idx="11999">
                  <c:v>11.999000000000024</c:v>
                </c:pt>
                <c:pt idx="12000">
                  <c:v>12</c:v>
                </c:pt>
                <c:pt idx="12001">
                  <c:v>12.001000000000033</c:v>
                </c:pt>
                <c:pt idx="12002">
                  <c:v>12.00200000000001</c:v>
                </c:pt>
                <c:pt idx="12003">
                  <c:v>12.003000000000043</c:v>
                </c:pt>
                <c:pt idx="12004">
                  <c:v>12.004000000000019</c:v>
                </c:pt>
                <c:pt idx="12005">
                  <c:v>12.004999999999995</c:v>
                </c:pt>
                <c:pt idx="12006">
                  <c:v>12.006000000000029</c:v>
                </c:pt>
                <c:pt idx="12007">
                  <c:v>12.007000000000005</c:v>
                </c:pt>
                <c:pt idx="12008">
                  <c:v>12.008000000000038</c:v>
                </c:pt>
                <c:pt idx="12009">
                  <c:v>12.009000000000015</c:v>
                </c:pt>
                <c:pt idx="12010">
                  <c:v>12.009999999999991</c:v>
                </c:pt>
                <c:pt idx="12011">
                  <c:v>12.011000000000024</c:v>
                </c:pt>
                <c:pt idx="12012">
                  <c:v>12.012</c:v>
                </c:pt>
                <c:pt idx="12013">
                  <c:v>12.013000000000034</c:v>
                </c:pt>
                <c:pt idx="12014">
                  <c:v>12.01400000000001</c:v>
                </c:pt>
                <c:pt idx="12015">
                  <c:v>12.015000000000043</c:v>
                </c:pt>
                <c:pt idx="12016">
                  <c:v>12.01600000000002</c:v>
                </c:pt>
                <c:pt idx="12017">
                  <c:v>12.016999999999996</c:v>
                </c:pt>
                <c:pt idx="12018">
                  <c:v>12.018000000000029</c:v>
                </c:pt>
                <c:pt idx="12019">
                  <c:v>12.019000000000005</c:v>
                </c:pt>
                <c:pt idx="12020">
                  <c:v>12.020000000000039</c:v>
                </c:pt>
                <c:pt idx="12021">
                  <c:v>12.021000000000015</c:v>
                </c:pt>
                <c:pt idx="12022">
                  <c:v>12.021999999999991</c:v>
                </c:pt>
                <c:pt idx="12023">
                  <c:v>12.023000000000025</c:v>
                </c:pt>
                <c:pt idx="12024">
                  <c:v>12.024000000000001</c:v>
                </c:pt>
                <c:pt idx="12025">
                  <c:v>12.025000000000034</c:v>
                </c:pt>
                <c:pt idx="12026">
                  <c:v>12.02600000000001</c:v>
                </c:pt>
                <c:pt idx="12027">
                  <c:v>12.027000000000044</c:v>
                </c:pt>
                <c:pt idx="12028">
                  <c:v>12.02800000000002</c:v>
                </c:pt>
                <c:pt idx="12029">
                  <c:v>12.028999999999996</c:v>
                </c:pt>
                <c:pt idx="12030">
                  <c:v>12.03000000000003</c:v>
                </c:pt>
                <c:pt idx="12031">
                  <c:v>12.031000000000006</c:v>
                </c:pt>
                <c:pt idx="12032">
                  <c:v>12.032000000000039</c:v>
                </c:pt>
                <c:pt idx="12033">
                  <c:v>12.033000000000015</c:v>
                </c:pt>
                <c:pt idx="12034">
                  <c:v>12.033999999999992</c:v>
                </c:pt>
                <c:pt idx="12035">
                  <c:v>12.035000000000025</c:v>
                </c:pt>
                <c:pt idx="12036">
                  <c:v>12.036000000000001</c:v>
                </c:pt>
                <c:pt idx="12037">
                  <c:v>12.037000000000035</c:v>
                </c:pt>
                <c:pt idx="12038">
                  <c:v>12.038000000000011</c:v>
                </c:pt>
                <c:pt idx="12039">
                  <c:v>12.039000000000044</c:v>
                </c:pt>
                <c:pt idx="12040">
                  <c:v>12.04000000000002</c:v>
                </c:pt>
                <c:pt idx="12041">
                  <c:v>12.040999999999997</c:v>
                </c:pt>
                <c:pt idx="12042">
                  <c:v>12.04200000000003</c:v>
                </c:pt>
                <c:pt idx="12043">
                  <c:v>12.043000000000006</c:v>
                </c:pt>
                <c:pt idx="12044">
                  <c:v>12.04400000000004</c:v>
                </c:pt>
                <c:pt idx="12045">
                  <c:v>12.045000000000016</c:v>
                </c:pt>
                <c:pt idx="12046">
                  <c:v>12.045999999999992</c:v>
                </c:pt>
                <c:pt idx="12047">
                  <c:v>12.047000000000025</c:v>
                </c:pt>
                <c:pt idx="12048">
                  <c:v>12.048000000000002</c:v>
                </c:pt>
                <c:pt idx="12049">
                  <c:v>12.049000000000035</c:v>
                </c:pt>
                <c:pt idx="12050">
                  <c:v>12.050000000000011</c:v>
                </c:pt>
                <c:pt idx="12051">
                  <c:v>12.051000000000045</c:v>
                </c:pt>
                <c:pt idx="12052">
                  <c:v>12.052000000000021</c:v>
                </c:pt>
                <c:pt idx="12053">
                  <c:v>12.052999999999997</c:v>
                </c:pt>
                <c:pt idx="12054">
                  <c:v>12.05400000000003</c:v>
                </c:pt>
                <c:pt idx="12055">
                  <c:v>12.055000000000007</c:v>
                </c:pt>
                <c:pt idx="12056">
                  <c:v>12.05600000000004</c:v>
                </c:pt>
                <c:pt idx="12057">
                  <c:v>12.057000000000016</c:v>
                </c:pt>
                <c:pt idx="12058">
                  <c:v>12.057999999999993</c:v>
                </c:pt>
                <c:pt idx="12059">
                  <c:v>12.059000000000026</c:v>
                </c:pt>
                <c:pt idx="12060">
                  <c:v>12.060000000000002</c:v>
                </c:pt>
                <c:pt idx="12061">
                  <c:v>12.061000000000035</c:v>
                </c:pt>
                <c:pt idx="12062">
                  <c:v>12.062000000000012</c:v>
                </c:pt>
                <c:pt idx="12063">
                  <c:v>12.063000000000045</c:v>
                </c:pt>
                <c:pt idx="12064">
                  <c:v>12.064000000000021</c:v>
                </c:pt>
                <c:pt idx="12065">
                  <c:v>12.064999999999998</c:v>
                </c:pt>
                <c:pt idx="12066">
                  <c:v>12.066000000000031</c:v>
                </c:pt>
                <c:pt idx="12067">
                  <c:v>12.067000000000007</c:v>
                </c:pt>
                <c:pt idx="12068">
                  <c:v>12.06800000000004</c:v>
                </c:pt>
                <c:pt idx="12069">
                  <c:v>12.069000000000017</c:v>
                </c:pt>
                <c:pt idx="12070">
                  <c:v>12.069999999999993</c:v>
                </c:pt>
                <c:pt idx="12071">
                  <c:v>12.071000000000026</c:v>
                </c:pt>
                <c:pt idx="12072">
                  <c:v>12.072000000000003</c:v>
                </c:pt>
                <c:pt idx="12073">
                  <c:v>12.073000000000036</c:v>
                </c:pt>
                <c:pt idx="12074">
                  <c:v>12.074000000000012</c:v>
                </c:pt>
                <c:pt idx="12075">
                  <c:v>12.075000000000045</c:v>
                </c:pt>
                <c:pt idx="12076">
                  <c:v>12.076000000000022</c:v>
                </c:pt>
                <c:pt idx="12077">
                  <c:v>12.076999999999998</c:v>
                </c:pt>
                <c:pt idx="12078">
                  <c:v>12.078000000000031</c:v>
                </c:pt>
                <c:pt idx="12079">
                  <c:v>12.079000000000008</c:v>
                </c:pt>
                <c:pt idx="12080">
                  <c:v>12.080000000000041</c:v>
                </c:pt>
                <c:pt idx="12081">
                  <c:v>12.081000000000017</c:v>
                </c:pt>
                <c:pt idx="12082">
                  <c:v>12.081999999999994</c:v>
                </c:pt>
                <c:pt idx="12083">
                  <c:v>12.083000000000027</c:v>
                </c:pt>
                <c:pt idx="12084">
                  <c:v>12.084000000000003</c:v>
                </c:pt>
                <c:pt idx="12085">
                  <c:v>12.085000000000036</c:v>
                </c:pt>
                <c:pt idx="12086">
                  <c:v>12.086000000000013</c:v>
                </c:pt>
                <c:pt idx="12087">
                  <c:v>12.087000000000046</c:v>
                </c:pt>
                <c:pt idx="12088">
                  <c:v>12.088000000000022</c:v>
                </c:pt>
                <c:pt idx="12089">
                  <c:v>12.088999999999999</c:v>
                </c:pt>
                <c:pt idx="12090">
                  <c:v>12.090000000000032</c:v>
                </c:pt>
                <c:pt idx="12091">
                  <c:v>12.091000000000008</c:v>
                </c:pt>
                <c:pt idx="12092">
                  <c:v>12.092000000000041</c:v>
                </c:pt>
                <c:pt idx="12093">
                  <c:v>12.093000000000018</c:v>
                </c:pt>
                <c:pt idx="12094">
                  <c:v>12.093999999999994</c:v>
                </c:pt>
                <c:pt idx="12095">
                  <c:v>12.095000000000027</c:v>
                </c:pt>
                <c:pt idx="12096">
                  <c:v>12.096000000000004</c:v>
                </c:pt>
                <c:pt idx="12097">
                  <c:v>12.097000000000037</c:v>
                </c:pt>
                <c:pt idx="12098">
                  <c:v>12.098000000000013</c:v>
                </c:pt>
                <c:pt idx="12099">
                  <c:v>12.099000000000046</c:v>
                </c:pt>
                <c:pt idx="12100">
                  <c:v>12.100000000000023</c:v>
                </c:pt>
                <c:pt idx="12101">
                  <c:v>12.100999999999999</c:v>
                </c:pt>
                <c:pt idx="12102">
                  <c:v>12.102000000000032</c:v>
                </c:pt>
                <c:pt idx="12103">
                  <c:v>12.103000000000009</c:v>
                </c:pt>
                <c:pt idx="12104">
                  <c:v>12.104000000000042</c:v>
                </c:pt>
                <c:pt idx="12105">
                  <c:v>12.105000000000018</c:v>
                </c:pt>
                <c:pt idx="12106">
                  <c:v>12.105999999999995</c:v>
                </c:pt>
                <c:pt idx="12107">
                  <c:v>12.107000000000028</c:v>
                </c:pt>
                <c:pt idx="12108">
                  <c:v>12.108000000000004</c:v>
                </c:pt>
                <c:pt idx="12109">
                  <c:v>12.109000000000037</c:v>
                </c:pt>
                <c:pt idx="12110">
                  <c:v>12.110000000000014</c:v>
                </c:pt>
                <c:pt idx="12111">
                  <c:v>12.11099999999999</c:v>
                </c:pt>
                <c:pt idx="12112">
                  <c:v>12.112000000000023</c:v>
                </c:pt>
                <c:pt idx="12113">
                  <c:v>12.113</c:v>
                </c:pt>
                <c:pt idx="12114">
                  <c:v>12.114000000000033</c:v>
                </c:pt>
                <c:pt idx="12115">
                  <c:v>12.115000000000009</c:v>
                </c:pt>
                <c:pt idx="12116">
                  <c:v>12.116000000000042</c:v>
                </c:pt>
                <c:pt idx="12117">
                  <c:v>12.117000000000019</c:v>
                </c:pt>
                <c:pt idx="12118">
                  <c:v>12.117999999999995</c:v>
                </c:pt>
                <c:pt idx="12119">
                  <c:v>12.119000000000028</c:v>
                </c:pt>
                <c:pt idx="12120">
                  <c:v>12.120000000000005</c:v>
                </c:pt>
                <c:pt idx="12121">
                  <c:v>12.121000000000038</c:v>
                </c:pt>
                <c:pt idx="12122">
                  <c:v>12.122000000000014</c:v>
                </c:pt>
                <c:pt idx="12123">
                  <c:v>12.12299999999999</c:v>
                </c:pt>
                <c:pt idx="12124">
                  <c:v>12.124000000000024</c:v>
                </c:pt>
                <c:pt idx="12125">
                  <c:v>12.125</c:v>
                </c:pt>
                <c:pt idx="12126">
                  <c:v>12.126000000000033</c:v>
                </c:pt>
                <c:pt idx="12127">
                  <c:v>12.12700000000001</c:v>
                </c:pt>
                <c:pt idx="12128">
                  <c:v>12.128000000000043</c:v>
                </c:pt>
                <c:pt idx="12129">
                  <c:v>12.129000000000019</c:v>
                </c:pt>
                <c:pt idx="12130">
                  <c:v>12.129999999999995</c:v>
                </c:pt>
                <c:pt idx="12131">
                  <c:v>12.131000000000029</c:v>
                </c:pt>
                <c:pt idx="12132">
                  <c:v>12.132000000000005</c:v>
                </c:pt>
                <c:pt idx="12133">
                  <c:v>12.133000000000038</c:v>
                </c:pt>
                <c:pt idx="12134">
                  <c:v>12.134000000000015</c:v>
                </c:pt>
                <c:pt idx="12135">
                  <c:v>12.134999999999991</c:v>
                </c:pt>
                <c:pt idx="12136">
                  <c:v>12.136000000000024</c:v>
                </c:pt>
                <c:pt idx="12137">
                  <c:v>12.137</c:v>
                </c:pt>
                <c:pt idx="12138">
                  <c:v>12.138000000000034</c:v>
                </c:pt>
                <c:pt idx="12139">
                  <c:v>12.13900000000001</c:v>
                </c:pt>
                <c:pt idx="12140">
                  <c:v>12.140000000000043</c:v>
                </c:pt>
                <c:pt idx="12141">
                  <c:v>12.14100000000002</c:v>
                </c:pt>
                <c:pt idx="12142">
                  <c:v>12.141999999999996</c:v>
                </c:pt>
                <c:pt idx="12143">
                  <c:v>12.143000000000029</c:v>
                </c:pt>
                <c:pt idx="12144">
                  <c:v>12.144000000000005</c:v>
                </c:pt>
                <c:pt idx="12145">
                  <c:v>12.145000000000039</c:v>
                </c:pt>
                <c:pt idx="12146">
                  <c:v>12.146000000000015</c:v>
                </c:pt>
                <c:pt idx="12147">
                  <c:v>12.146999999999991</c:v>
                </c:pt>
                <c:pt idx="12148">
                  <c:v>12.148000000000025</c:v>
                </c:pt>
                <c:pt idx="12149">
                  <c:v>12.149000000000001</c:v>
                </c:pt>
                <c:pt idx="12150">
                  <c:v>12.150000000000034</c:v>
                </c:pt>
                <c:pt idx="12151">
                  <c:v>12.15100000000001</c:v>
                </c:pt>
                <c:pt idx="12152">
                  <c:v>12.152000000000044</c:v>
                </c:pt>
                <c:pt idx="12153">
                  <c:v>12.15300000000002</c:v>
                </c:pt>
                <c:pt idx="12154">
                  <c:v>12.153999999999996</c:v>
                </c:pt>
                <c:pt idx="12155">
                  <c:v>12.15500000000003</c:v>
                </c:pt>
                <c:pt idx="12156">
                  <c:v>12.156000000000006</c:v>
                </c:pt>
                <c:pt idx="12157">
                  <c:v>12.157000000000039</c:v>
                </c:pt>
                <c:pt idx="12158">
                  <c:v>12.158000000000015</c:v>
                </c:pt>
                <c:pt idx="12159">
                  <c:v>12.158999999999992</c:v>
                </c:pt>
                <c:pt idx="12160">
                  <c:v>12.160000000000025</c:v>
                </c:pt>
                <c:pt idx="12161">
                  <c:v>12.161000000000001</c:v>
                </c:pt>
                <c:pt idx="12162">
                  <c:v>12.162000000000035</c:v>
                </c:pt>
                <c:pt idx="12163">
                  <c:v>12.163000000000011</c:v>
                </c:pt>
                <c:pt idx="12164">
                  <c:v>12.164000000000044</c:v>
                </c:pt>
                <c:pt idx="12165">
                  <c:v>12.16500000000002</c:v>
                </c:pt>
                <c:pt idx="12166">
                  <c:v>12.165999999999997</c:v>
                </c:pt>
                <c:pt idx="12167">
                  <c:v>12.16700000000003</c:v>
                </c:pt>
                <c:pt idx="12168">
                  <c:v>12.168000000000006</c:v>
                </c:pt>
                <c:pt idx="12169">
                  <c:v>12.16900000000004</c:v>
                </c:pt>
                <c:pt idx="12170">
                  <c:v>12.170000000000016</c:v>
                </c:pt>
                <c:pt idx="12171">
                  <c:v>12.170999999999992</c:v>
                </c:pt>
                <c:pt idx="12172">
                  <c:v>12.172000000000025</c:v>
                </c:pt>
                <c:pt idx="12173">
                  <c:v>12.173000000000002</c:v>
                </c:pt>
                <c:pt idx="12174">
                  <c:v>12.174000000000035</c:v>
                </c:pt>
                <c:pt idx="12175">
                  <c:v>12.175000000000011</c:v>
                </c:pt>
                <c:pt idx="12176">
                  <c:v>12.176000000000045</c:v>
                </c:pt>
                <c:pt idx="12177">
                  <c:v>12.177000000000021</c:v>
                </c:pt>
                <c:pt idx="12178">
                  <c:v>12.177999999999997</c:v>
                </c:pt>
                <c:pt idx="12179">
                  <c:v>12.17900000000003</c:v>
                </c:pt>
                <c:pt idx="12180">
                  <c:v>12.180000000000007</c:v>
                </c:pt>
                <c:pt idx="12181">
                  <c:v>12.18100000000004</c:v>
                </c:pt>
                <c:pt idx="12182">
                  <c:v>12.182000000000016</c:v>
                </c:pt>
                <c:pt idx="12183">
                  <c:v>12.182999999999993</c:v>
                </c:pt>
                <c:pt idx="12184">
                  <c:v>12.184000000000026</c:v>
                </c:pt>
                <c:pt idx="12185">
                  <c:v>12.185000000000002</c:v>
                </c:pt>
                <c:pt idx="12186">
                  <c:v>12.186000000000035</c:v>
                </c:pt>
                <c:pt idx="12187">
                  <c:v>12.187000000000012</c:v>
                </c:pt>
                <c:pt idx="12188">
                  <c:v>12.188000000000045</c:v>
                </c:pt>
                <c:pt idx="12189">
                  <c:v>12.189000000000021</c:v>
                </c:pt>
                <c:pt idx="12190">
                  <c:v>12.189999999999998</c:v>
                </c:pt>
                <c:pt idx="12191">
                  <c:v>12.191000000000031</c:v>
                </c:pt>
                <c:pt idx="12192">
                  <c:v>12.192000000000007</c:v>
                </c:pt>
                <c:pt idx="12193">
                  <c:v>12.19300000000004</c:v>
                </c:pt>
                <c:pt idx="12194">
                  <c:v>12.194000000000017</c:v>
                </c:pt>
                <c:pt idx="12195">
                  <c:v>12.194999999999993</c:v>
                </c:pt>
                <c:pt idx="12196">
                  <c:v>12.196000000000026</c:v>
                </c:pt>
                <c:pt idx="12197">
                  <c:v>12.197000000000003</c:v>
                </c:pt>
                <c:pt idx="12198">
                  <c:v>12.198000000000036</c:v>
                </c:pt>
                <c:pt idx="12199">
                  <c:v>12.199000000000012</c:v>
                </c:pt>
                <c:pt idx="12200">
                  <c:v>12.200000000000045</c:v>
                </c:pt>
                <c:pt idx="12201">
                  <c:v>12.201000000000022</c:v>
                </c:pt>
                <c:pt idx="12202">
                  <c:v>12.201999999999998</c:v>
                </c:pt>
                <c:pt idx="12203">
                  <c:v>12.203000000000031</c:v>
                </c:pt>
                <c:pt idx="12204">
                  <c:v>12.204000000000008</c:v>
                </c:pt>
                <c:pt idx="12205">
                  <c:v>12.205000000000041</c:v>
                </c:pt>
                <c:pt idx="12206">
                  <c:v>12.206000000000017</c:v>
                </c:pt>
                <c:pt idx="12207">
                  <c:v>12.206999999999994</c:v>
                </c:pt>
                <c:pt idx="12208">
                  <c:v>12.208000000000027</c:v>
                </c:pt>
                <c:pt idx="12209">
                  <c:v>12.209000000000003</c:v>
                </c:pt>
                <c:pt idx="12210">
                  <c:v>12.210000000000036</c:v>
                </c:pt>
                <c:pt idx="12211">
                  <c:v>12.211000000000013</c:v>
                </c:pt>
                <c:pt idx="12212">
                  <c:v>12.212000000000046</c:v>
                </c:pt>
                <c:pt idx="12213">
                  <c:v>12.213000000000022</c:v>
                </c:pt>
                <c:pt idx="12214">
                  <c:v>12.213999999999999</c:v>
                </c:pt>
                <c:pt idx="12215">
                  <c:v>12.215000000000032</c:v>
                </c:pt>
                <c:pt idx="12216">
                  <c:v>12.216000000000008</c:v>
                </c:pt>
                <c:pt idx="12217">
                  <c:v>12.217000000000041</c:v>
                </c:pt>
                <c:pt idx="12218">
                  <c:v>12.218000000000018</c:v>
                </c:pt>
                <c:pt idx="12219">
                  <c:v>12.218999999999994</c:v>
                </c:pt>
                <c:pt idx="12220">
                  <c:v>12.220000000000027</c:v>
                </c:pt>
                <c:pt idx="12221">
                  <c:v>12.221000000000004</c:v>
                </c:pt>
                <c:pt idx="12222">
                  <c:v>12.222000000000037</c:v>
                </c:pt>
                <c:pt idx="12223">
                  <c:v>12.223000000000013</c:v>
                </c:pt>
                <c:pt idx="12224">
                  <c:v>12.224000000000046</c:v>
                </c:pt>
                <c:pt idx="12225">
                  <c:v>12.225000000000023</c:v>
                </c:pt>
                <c:pt idx="12226">
                  <c:v>12.225999999999999</c:v>
                </c:pt>
                <c:pt idx="12227">
                  <c:v>12.227000000000032</c:v>
                </c:pt>
                <c:pt idx="12228">
                  <c:v>12.228000000000009</c:v>
                </c:pt>
                <c:pt idx="12229">
                  <c:v>12.229000000000042</c:v>
                </c:pt>
                <c:pt idx="12230">
                  <c:v>12.230000000000018</c:v>
                </c:pt>
                <c:pt idx="12231">
                  <c:v>12.230999999999995</c:v>
                </c:pt>
                <c:pt idx="12232">
                  <c:v>12.232000000000028</c:v>
                </c:pt>
                <c:pt idx="12233">
                  <c:v>12.233000000000004</c:v>
                </c:pt>
                <c:pt idx="12234">
                  <c:v>12.234000000000037</c:v>
                </c:pt>
                <c:pt idx="12235">
                  <c:v>12.235000000000014</c:v>
                </c:pt>
                <c:pt idx="12236">
                  <c:v>12.23599999999999</c:v>
                </c:pt>
                <c:pt idx="12237">
                  <c:v>12.237000000000023</c:v>
                </c:pt>
                <c:pt idx="12238">
                  <c:v>12.238</c:v>
                </c:pt>
                <c:pt idx="12239">
                  <c:v>12.239000000000033</c:v>
                </c:pt>
                <c:pt idx="12240">
                  <c:v>12.240000000000009</c:v>
                </c:pt>
                <c:pt idx="12241">
                  <c:v>12.241000000000042</c:v>
                </c:pt>
                <c:pt idx="12242">
                  <c:v>12.242000000000019</c:v>
                </c:pt>
                <c:pt idx="12243">
                  <c:v>12.242999999999995</c:v>
                </c:pt>
                <c:pt idx="12244">
                  <c:v>12.244000000000028</c:v>
                </c:pt>
                <c:pt idx="12245">
                  <c:v>12.245000000000005</c:v>
                </c:pt>
                <c:pt idx="12246">
                  <c:v>12.246000000000038</c:v>
                </c:pt>
                <c:pt idx="12247">
                  <c:v>12.247000000000014</c:v>
                </c:pt>
                <c:pt idx="12248">
                  <c:v>12.24799999999999</c:v>
                </c:pt>
                <c:pt idx="12249">
                  <c:v>12.249000000000024</c:v>
                </c:pt>
                <c:pt idx="12250">
                  <c:v>12.25</c:v>
                </c:pt>
                <c:pt idx="12251">
                  <c:v>12.251000000000033</c:v>
                </c:pt>
                <c:pt idx="12252">
                  <c:v>12.25200000000001</c:v>
                </c:pt>
                <c:pt idx="12253">
                  <c:v>12.253000000000043</c:v>
                </c:pt>
                <c:pt idx="12254">
                  <c:v>12.254000000000019</c:v>
                </c:pt>
                <c:pt idx="12255">
                  <c:v>12.254999999999995</c:v>
                </c:pt>
                <c:pt idx="12256">
                  <c:v>12.256000000000029</c:v>
                </c:pt>
                <c:pt idx="12257">
                  <c:v>12.257000000000005</c:v>
                </c:pt>
                <c:pt idx="12258">
                  <c:v>12.258000000000038</c:v>
                </c:pt>
                <c:pt idx="12259">
                  <c:v>12.259000000000015</c:v>
                </c:pt>
                <c:pt idx="12260">
                  <c:v>12.259999999999991</c:v>
                </c:pt>
                <c:pt idx="12261">
                  <c:v>12.261000000000024</c:v>
                </c:pt>
                <c:pt idx="12262">
                  <c:v>12.262</c:v>
                </c:pt>
                <c:pt idx="12263">
                  <c:v>12.263000000000034</c:v>
                </c:pt>
                <c:pt idx="12264">
                  <c:v>12.26400000000001</c:v>
                </c:pt>
                <c:pt idx="12265">
                  <c:v>12.265000000000043</c:v>
                </c:pt>
                <c:pt idx="12266">
                  <c:v>12.26600000000002</c:v>
                </c:pt>
                <c:pt idx="12267">
                  <c:v>12.266999999999996</c:v>
                </c:pt>
                <c:pt idx="12268">
                  <c:v>12.268000000000029</c:v>
                </c:pt>
                <c:pt idx="12269">
                  <c:v>12.269000000000005</c:v>
                </c:pt>
                <c:pt idx="12270">
                  <c:v>12.270000000000039</c:v>
                </c:pt>
                <c:pt idx="12271">
                  <c:v>12.271000000000015</c:v>
                </c:pt>
                <c:pt idx="12272">
                  <c:v>12.271999999999991</c:v>
                </c:pt>
                <c:pt idx="12273">
                  <c:v>12.273000000000025</c:v>
                </c:pt>
                <c:pt idx="12274">
                  <c:v>12.274000000000001</c:v>
                </c:pt>
                <c:pt idx="12275">
                  <c:v>12.275000000000034</c:v>
                </c:pt>
                <c:pt idx="12276">
                  <c:v>12.27600000000001</c:v>
                </c:pt>
                <c:pt idx="12277">
                  <c:v>12.277000000000044</c:v>
                </c:pt>
                <c:pt idx="12278">
                  <c:v>12.27800000000002</c:v>
                </c:pt>
                <c:pt idx="12279">
                  <c:v>12.278999999999996</c:v>
                </c:pt>
                <c:pt idx="12280">
                  <c:v>12.28000000000003</c:v>
                </c:pt>
                <c:pt idx="12281">
                  <c:v>12.281000000000006</c:v>
                </c:pt>
                <c:pt idx="12282">
                  <c:v>12.282000000000039</c:v>
                </c:pt>
                <c:pt idx="12283">
                  <c:v>12.283000000000015</c:v>
                </c:pt>
                <c:pt idx="12284">
                  <c:v>12.283999999999992</c:v>
                </c:pt>
                <c:pt idx="12285">
                  <c:v>12.285000000000025</c:v>
                </c:pt>
                <c:pt idx="12286">
                  <c:v>12.286000000000001</c:v>
                </c:pt>
                <c:pt idx="12287">
                  <c:v>12.287000000000035</c:v>
                </c:pt>
                <c:pt idx="12288">
                  <c:v>12.288000000000011</c:v>
                </c:pt>
                <c:pt idx="12289">
                  <c:v>12.289000000000044</c:v>
                </c:pt>
                <c:pt idx="12290">
                  <c:v>12.29000000000002</c:v>
                </c:pt>
                <c:pt idx="12291">
                  <c:v>12.290999999999997</c:v>
                </c:pt>
                <c:pt idx="12292">
                  <c:v>12.29200000000003</c:v>
                </c:pt>
                <c:pt idx="12293">
                  <c:v>12.293000000000006</c:v>
                </c:pt>
                <c:pt idx="12294">
                  <c:v>12.29400000000004</c:v>
                </c:pt>
                <c:pt idx="12295">
                  <c:v>12.295000000000016</c:v>
                </c:pt>
                <c:pt idx="12296">
                  <c:v>12.295999999999992</c:v>
                </c:pt>
                <c:pt idx="12297">
                  <c:v>12.297000000000025</c:v>
                </c:pt>
                <c:pt idx="12298">
                  <c:v>12.298000000000002</c:v>
                </c:pt>
                <c:pt idx="12299">
                  <c:v>12.299000000000035</c:v>
                </c:pt>
                <c:pt idx="12300">
                  <c:v>12.300000000000011</c:v>
                </c:pt>
                <c:pt idx="12301">
                  <c:v>12.301000000000045</c:v>
                </c:pt>
                <c:pt idx="12302">
                  <c:v>12.302000000000021</c:v>
                </c:pt>
                <c:pt idx="12303">
                  <c:v>12.302999999999997</c:v>
                </c:pt>
                <c:pt idx="12304">
                  <c:v>12.30400000000003</c:v>
                </c:pt>
                <c:pt idx="12305">
                  <c:v>12.305000000000007</c:v>
                </c:pt>
                <c:pt idx="12306">
                  <c:v>12.30600000000004</c:v>
                </c:pt>
                <c:pt idx="12307">
                  <c:v>12.307000000000016</c:v>
                </c:pt>
                <c:pt idx="12308">
                  <c:v>12.307999999999993</c:v>
                </c:pt>
                <c:pt idx="12309">
                  <c:v>12.309000000000026</c:v>
                </c:pt>
                <c:pt idx="12310">
                  <c:v>12.310000000000002</c:v>
                </c:pt>
                <c:pt idx="12311">
                  <c:v>12.311000000000035</c:v>
                </c:pt>
                <c:pt idx="12312">
                  <c:v>12.312000000000012</c:v>
                </c:pt>
                <c:pt idx="12313">
                  <c:v>12.313000000000045</c:v>
                </c:pt>
                <c:pt idx="12314">
                  <c:v>12.314000000000021</c:v>
                </c:pt>
                <c:pt idx="12315">
                  <c:v>12.314999999999998</c:v>
                </c:pt>
                <c:pt idx="12316">
                  <c:v>12.316000000000031</c:v>
                </c:pt>
                <c:pt idx="12317">
                  <c:v>12.317000000000007</c:v>
                </c:pt>
                <c:pt idx="12318">
                  <c:v>12.31800000000004</c:v>
                </c:pt>
                <c:pt idx="12319">
                  <c:v>12.319000000000017</c:v>
                </c:pt>
                <c:pt idx="12320">
                  <c:v>12.319999999999993</c:v>
                </c:pt>
                <c:pt idx="12321">
                  <c:v>12.321000000000026</c:v>
                </c:pt>
                <c:pt idx="12322">
                  <c:v>12.322000000000003</c:v>
                </c:pt>
                <c:pt idx="12323">
                  <c:v>12.323000000000036</c:v>
                </c:pt>
                <c:pt idx="12324">
                  <c:v>12.324000000000012</c:v>
                </c:pt>
                <c:pt idx="12325">
                  <c:v>12.325000000000045</c:v>
                </c:pt>
                <c:pt idx="12326">
                  <c:v>12.326000000000022</c:v>
                </c:pt>
                <c:pt idx="12327">
                  <c:v>12.326999999999998</c:v>
                </c:pt>
                <c:pt idx="12328">
                  <c:v>12.328000000000031</c:v>
                </c:pt>
                <c:pt idx="12329">
                  <c:v>12.329000000000008</c:v>
                </c:pt>
                <c:pt idx="12330">
                  <c:v>12.330000000000041</c:v>
                </c:pt>
                <c:pt idx="12331">
                  <c:v>12.331000000000017</c:v>
                </c:pt>
                <c:pt idx="12332">
                  <c:v>12.331999999999994</c:v>
                </c:pt>
                <c:pt idx="12333">
                  <c:v>12.333000000000027</c:v>
                </c:pt>
                <c:pt idx="12334">
                  <c:v>12.334000000000003</c:v>
                </c:pt>
                <c:pt idx="12335">
                  <c:v>12.335000000000036</c:v>
                </c:pt>
                <c:pt idx="12336">
                  <c:v>12.336000000000013</c:v>
                </c:pt>
                <c:pt idx="12337">
                  <c:v>12.337000000000046</c:v>
                </c:pt>
                <c:pt idx="12338">
                  <c:v>12.338000000000022</c:v>
                </c:pt>
                <c:pt idx="12339">
                  <c:v>12.338999999999999</c:v>
                </c:pt>
                <c:pt idx="12340">
                  <c:v>12.340000000000032</c:v>
                </c:pt>
                <c:pt idx="12341">
                  <c:v>12.341000000000008</c:v>
                </c:pt>
                <c:pt idx="12342">
                  <c:v>12.342000000000041</c:v>
                </c:pt>
                <c:pt idx="12343">
                  <c:v>12.343000000000018</c:v>
                </c:pt>
                <c:pt idx="12344">
                  <c:v>12.343999999999994</c:v>
                </c:pt>
                <c:pt idx="12345">
                  <c:v>12.345000000000027</c:v>
                </c:pt>
                <c:pt idx="12346">
                  <c:v>12.346000000000004</c:v>
                </c:pt>
                <c:pt idx="12347">
                  <c:v>12.347000000000037</c:v>
                </c:pt>
                <c:pt idx="12348">
                  <c:v>12.348000000000013</c:v>
                </c:pt>
                <c:pt idx="12349">
                  <c:v>12.349000000000046</c:v>
                </c:pt>
                <c:pt idx="12350">
                  <c:v>12.350000000000023</c:v>
                </c:pt>
                <c:pt idx="12351">
                  <c:v>12.350999999999999</c:v>
                </c:pt>
                <c:pt idx="12352">
                  <c:v>12.352000000000032</c:v>
                </c:pt>
                <c:pt idx="12353">
                  <c:v>12.353000000000009</c:v>
                </c:pt>
                <c:pt idx="12354">
                  <c:v>12.354000000000042</c:v>
                </c:pt>
                <c:pt idx="12355">
                  <c:v>12.355000000000018</c:v>
                </c:pt>
                <c:pt idx="12356">
                  <c:v>12.355999999999995</c:v>
                </c:pt>
                <c:pt idx="12357">
                  <c:v>12.357000000000028</c:v>
                </c:pt>
                <c:pt idx="12358">
                  <c:v>12.358000000000004</c:v>
                </c:pt>
                <c:pt idx="12359">
                  <c:v>12.359000000000037</c:v>
                </c:pt>
                <c:pt idx="12360">
                  <c:v>12.360000000000014</c:v>
                </c:pt>
                <c:pt idx="12361">
                  <c:v>12.36099999999999</c:v>
                </c:pt>
                <c:pt idx="12362">
                  <c:v>12.362000000000023</c:v>
                </c:pt>
                <c:pt idx="12363">
                  <c:v>12.363</c:v>
                </c:pt>
                <c:pt idx="12364">
                  <c:v>12.364000000000033</c:v>
                </c:pt>
                <c:pt idx="12365">
                  <c:v>12.365000000000009</c:v>
                </c:pt>
                <c:pt idx="12366">
                  <c:v>12.366000000000042</c:v>
                </c:pt>
                <c:pt idx="12367">
                  <c:v>12.367000000000019</c:v>
                </c:pt>
                <c:pt idx="12368">
                  <c:v>12.367999999999995</c:v>
                </c:pt>
                <c:pt idx="12369">
                  <c:v>12.369000000000028</c:v>
                </c:pt>
                <c:pt idx="12370">
                  <c:v>12.370000000000005</c:v>
                </c:pt>
                <c:pt idx="12371">
                  <c:v>12.371000000000038</c:v>
                </c:pt>
                <c:pt idx="12372">
                  <c:v>12.372000000000014</c:v>
                </c:pt>
                <c:pt idx="12373">
                  <c:v>12.37299999999999</c:v>
                </c:pt>
                <c:pt idx="12374">
                  <c:v>12.374000000000024</c:v>
                </c:pt>
                <c:pt idx="12375">
                  <c:v>12.375</c:v>
                </c:pt>
                <c:pt idx="12376">
                  <c:v>12.376000000000033</c:v>
                </c:pt>
                <c:pt idx="12377">
                  <c:v>12.37700000000001</c:v>
                </c:pt>
                <c:pt idx="12378">
                  <c:v>12.378000000000043</c:v>
                </c:pt>
                <c:pt idx="12379">
                  <c:v>12.379000000000019</c:v>
                </c:pt>
                <c:pt idx="12380">
                  <c:v>12.379999999999995</c:v>
                </c:pt>
                <c:pt idx="12381">
                  <c:v>12.381000000000029</c:v>
                </c:pt>
                <c:pt idx="12382">
                  <c:v>12.382000000000005</c:v>
                </c:pt>
                <c:pt idx="12383">
                  <c:v>12.383000000000038</c:v>
                </c:pt>
                <c:pt idx="12384">
                  <c:v>12.384000000000015</c:v>
                </c:pt>
                <c:pt idx="12385">
                  <c:v>12.384999999999991</c:v>
                </c:pt>
                <c:pt idx="12386">
                  <c:v>12.386000000000024</c:v>
                </c:pt>
                <c:pt idx="12387">
                  <c:v>12.387</c:v>
                </c:pt>
                <c:pt idx="12388">
                  <c:v>12.388000000000034</c:v>
                </c:pt>
                <c:pt idx="12389">
                  <c:v>12.38900000000001</c:v>
                </c:pt>
                <c:pt idx="12390">
                  <c:v>12.390000000000043</c:v>
                </c:pt>
                <c:pt idx="12391">
                  <c:v>12.39100000000002</c:v>
                </c:pt>
                <c:pt idx="12392">
                  <c:v>12.391999999999996</c:v>
                </c:pt>
                <c:pt idx="12393">
                  <c:v>12.393000000000029</c:v>
                </c:pt>
                <c:pt idx="12394">
                  <c:v>12.394000000000005</c:v>
                </c:pt>
                <c:pt idx="12395">
                  <c:v>12.395000000000039</c:v>
                </c:pt>
                <c:pt idx="12396">
                  <c:v>12.396000000000015</c:v>
                </c:pt>
                <c:pt idx="12397">
                  <c:v>12.396999999999991</c:v>
                </c:pt>
                <c:pt idx="12398">
                  <c:v>12.398000000000025</c:v>
                </c:pt>
                <c:pt idx="12399">
                  <c:v>12.399000000000001</c:v>
                </c:pt>
                <c:pt idx="12400">
                  <c:v>12.400000000000034</c:v>
                </c:pt>
                <c:pt idx="12401">
                  <c:v>12.40100000000001</c:v>
                </c:pt>
                <c:pt idx="12402">
                  <c:v>12.402000000000044</c:v>
                </c:pt>
                <c:pt idx="12403">
                  <c:v>12.40300000000002</c:v>
                </c:pt>
                <c:pt idx="12404">
                  <c:v>12.403999999999996</c:v>
                </c:pt>
                <c:pt idx="12405">
                  <c:v>12.40500000000003</c:v>
                </c:pt>
                <c:pt idx="12406">
                  <c:v>12.406000000000006</c:v>
                </c:pt>
                <c:pt idx="12407">
                  <c:v>12.407000000000039</c:v>
                </c:pt>
                <c:pt idx="12408">
                  <c:v>12.408000000000015</c:v>
                </c:pt>
                <c:pt idx="12409">
                  <c:v>12.408999999999992</c:v>
                </c:pt>
                <c:pt idx="12410">
                  <c:v>12.410000000000025</c:v>
                </c:pt>
                <c:pt idx="12411">
                  <c:v>12.411000000000001</c:v>
                </c:pt>
                <c:pt idx="12412">
                  <c:v>12.412000000000035</c:v>
                </c:pt>
                <c:pt idx="12413">
                  <c:v>12.413000000000011</c:v>
                </c:pt>
                <c:pt idx="12414">
                  <c:v>12.414000000000044</c:v>
                </c:pt>
                <c:pt idx="12415">
                  <c:v>12.41500000000002</c:v>
                </c:pt>
                <c:pt idx="12416">
                  <c:v>12.415999999999997</c:v>
                </c:pt>
                <c:pt idx="12417">
                  <c:v>12.41700000000003</c:v>
                </c:pt>
                <c:pt idx="12418">
                  <c:v>12.418000000000006</c:v>
                </c:pt>
                <c:pt idx="12419">
                  <c:v>12.41900000000004</c:v>
                </c:pt>
                <c:pt idx="12420">
                  <c:v>12.420000000000016</c:v>
                </c:pt>
                <c:pt idx="12421">
                  <c:v>12.420999999999992</c:v>
                </c:pt>
                <c:pt idx="12422">
                  <c:v>12.422000000000025</c:v>
                </c:pt>
                <c:pt idx="12423">
                  <c:v>12.423000000000002</c:v>
                </c:pt>
                <c:pt idx="12424">
                  <c:v>12.424000000000035</c:v>
                </c:pt>
                <c:pt idx="12425">
                  <c:v>12.425000000000011</c:v>
                </c:pt>
                <c:pt idx="12426">
                  <c:v>12.426000000000045</c:v>
                </c:pt>
                <c:pt idx="12427">
                  <c:v>12.427000000000021</c:v>
                </c:pt>
                <c:pt idx="12428">
                  <c:v>12.427999999999997</c:v>
                </c:pt>
                <c:pt idx="12429">
                  <c:v>12.42900000000003</c:v>
                </c:pt>
                <c:pt idx="12430">
                  <c:v>12.430000000000007</c:v>
                </c:pt>
                <c:pt idx="12431">
                  <c:v>12.43100000000004</c:v>
                </c:pt>
                <c:pt idx="12432">
                  <c:v>12.432000000000016</c:v>
                </c:pt>
                <c:pt idx="12433">
                  <c:v>12.432999999999993</c:v>
                </c:pt>
                <c:pt idx="12434">
                  <c:v>12.434000000000026</c:v>
                </c:pt>
                <c:pt idx="12435">
                  <c:v>12.435000000000002</c:v>
                </c:pt>
                <c:pt idx="12436">
                  <c:v>12.436000000000035</c:v>
                </c:pt>
                <c:pt idx="12437">
                  <c:v>12.437000000000012</c:v>
                </c:pt>
                <c:pt idx="12438">
                  <c:v>12.438000000000045</c:v>
                </c:pt>
                <c:pt idx="12439">
                  <c:v>12.439000000000021</c:v>
                </c:pt>
                <c:pt idx="12440">
                  <c:v>12.439999999999998</c:v>
                </c:pt>
                <c:pt idx="12441">
                  <c:v>12.441000000000031</c:v>
                </c:pt>
                <c:pt idx="12442">
                  <c:v>12.442000000000007</c:v>
                </c:pt>
                <c:pt idx="12443">
                  <c:v>12.44300000000004</c:v>
                </c:pt>
                <c:pt idx="12444">
                  <c:v>12.444000000000017</c:v>
                </c:pt>
                <c:pt idx="12445">
                  <c:v>12.444999999999993</c:v>
                </c:pt>
                <c:pt idx="12446">
                  <c:v>12.446000000000026</c:v>
                </c:pt>
                <c:pt idx="12447">
                  <c:v>12.447000000000003</c:v>
                </c:pt>
                <c:pt idx="12448">
                  <c:v>12.448000000000036</c:v>
                </c:pt>
                <c:pt idx="12449">
                  <c:v>12.449000000000012</c:v>
                </c:pt>
                <c:pt idx="12450">
                  <c:v>12.450000000000045</c:v>
                </c:pt>
                <c:pt idx="12451">
                  <c:v>12.451000000000022</c:v>
                </c:pt>
                <c:pt idx="12452">
                  <c:v>12.451999999999998</c:v>
                </c:pt>
                <c:pt idx="12453">
                  <c:v>12.453000000000031</c:v>
                </c:pt>
                <c:pt idx="12454">
                  <c:v>12.454000000000008</c:v>
                </c:pt>
                <c:pt idx="12455">
                  <c:v>12.455000000000041</c:v>
                </c:pt>
                <c:pt idx="12456">
                  <c:v>12.456000000000017</c:v>
                </c:pt>
                <c:pt idx="12457">
                  <c:v>12.456999999999994</c:v>
                </c:pt>
                <c:pt idx="12458">
                  <c:v>12.458000000000027</c:v>
                </c:pt>
                <c:pt idx="12459">
                  <c:v>12.459000000000003</c:v>
                </c:pt>
                <c:pt idx="12460">
                  <c:v>12.460000000000036</c:v>
                </c:pt>
                <c:pt idx="12461">
                  <c:v>12.461000000000013</c:v>
                </c:pt>
                <c:pt idx="12462">
                  <c:v>12.462000000000046</c:v>
                </c:pt>
                <c:pt idx="12463">
                  <c:v>12.463000000000022</c:v>
                </c:pt>
                <c:pt idx="12464">
                  <c:v>12.463999999999999</c:v>
                </c:pt>
                <c:pt idx="12465">
                  <c:v>12.465000000000032</c:v>
                </c:pt>
                <c:pt idx="12466">
                  <c:v>12.466000000000008</c:v>
                </c:pt>
                <c:pt idx="12467">
                  <c:v>12.467000000000041</c:v>
                </c:pt>
                <c:pt idx="12468">
                  <c:v>12.468000000000018</c:v>
                </c:pt>
                <c:pt idx="12469">
                  <c:v>12.468999999999994</c:v>
                </c:pt>
                <c:pt idx="12470">
                  <c:v>12.470000000000027</c:v>
                </c:pt>
                <c:pt idx="12471">
                  <c:v>12.471000000000004</c:v>
                </c:pt>
                <c:pt idx="12472">
                  <c:v>12.472000000000037</c:v>
                </c:pt>
                <c:pt idx="12473">
                  <c:v>12.473000000000013</c:v>
                </c:pt>
                <c:pt idx="12474">
                  <c:v>12.474000000000046</c:v>
                </c:pt>
                <c:pt idx="12475">
                  <c:v>12.475000000000023</c:v>
                </c:pt>
                <c:pt idx="12476">
                  <c:v>12.475999999999999</c:v>
                </c:pt>
                <c:pt idx="12477">
                  <c:v>12.477000000000032</c:v>
                </c:pt>
                <c:pt idx="12478">
                  <c:v>12.478000000000009</c:v>
                </c:pt>
                <c:pt idx="12479">
                  <c:v>12.479000000000042</c:v>
                </c:pt>
                <c:pt idx="12480">
                  <c:v>12.480000000000018</c:v>
                </c:pt>
                <c:pt idx="12481">
                  <c:v>12.480999999999995</c:v>
                </c:pt>
                <c:pt idx="12482">
                  <c:v>12.482000000000028</c:v>
                </c:pt>
                <c:pt idx="12483">
                  <c:v>12.483000000000004</c:v>
                </c:pt>
                <c:pt idx="12484">
                  <c:v>12.484000000000037</c:v>
                </c:pt>
                <c:pt idx="12485">
                  <c:v>12.485000000000014</c:v>
                </c:pt>
                <c:pt idx="12486">
                  <c:v>12.48599999999999</c:v>
                </c:pt>
                <c:pt idx="12487">
                  <c:v>12.487000000000023</c:v>
                </c:pt>
                <c:pt idx="12488">
                  <c:v>12.488</c:v>
                </c:pt>
                <c:pt idx="12489">
                  <c:v>12.489000000000033</c:v>
                </c:pt>
                <c:pt idx="12490">
                  <c:v>12.490000000000009</c:v>
                </c:pt>
                <c:pt idx="12491">
                  <c:v>12.491000000000042</c:v>
                </c:pt>
                <c:pt idx="12492">
                  <c:v>12.492000000000019</c:v>
                </c:pt>
                <c:pt idx="12493">
                  <c:v>12.492999999999995</c:v>
                </c:pt>
                <c:pt idx="12494">
                  <c:v>12.494000000000028</c:v>
                </c:pt>
                <c:pt idx="12495">
                  <c:v>12.495000000000005</c:v>
                </c:pt>
                <c:pt idx="12496">
                  <c:v>12.496000000000038</c:v>
                </c:pt>
                <c:pt idx="12497">
                  <c:v>12.497000000000014</c:v>
                </c:pt>
                <c:pt idx="12498">
                  <c:v>12.49799999999999</c:v>
                </c:pt>
                <c:pt idx="12499">
                  <c:v>12.499000000000024</c:v>
                </c:pt>
                <c:pt idx="12500">
                  <c:v>12.5</c:v>
                </c:pt>
                <c:pt idx="12501">
                  <c:v>12.501000000000033</c:v>
                </c:pt>
                <c:pt idx="12502">
                  <c:v>12.50200000000001</c:v>
                </c:pt>
                <c:pt idx="12503">
                  <c:v>12.503000000000043</c:v>
                </c:pt>
                <c:pt idx="12504">
                  <c:v>12.504000000000019</c:v>
                </c:pt>
                <c:pt idx="12505">
                  <c:v>12.504999999999995</c:v>
                </c:pt>
                <c:pt idx="12506">
                  <c:v>12.506000000000029</c:v>
                </c:pt>
                <c:pt idx="12507">
                  <c:v>12.507000000000005</c:v>
                </c:pt>
                <c:pt idx="12508">
                  <c:v>12.508000000000038</c:v>
                </c:pt>
                <c:pt idx="12509">
                  <c:v>12.509000000000015</c:v>
                </c:pt>
                <c:pt idx="12510">
                  <c:v>12.509999999999991</c:v>
                </c:pt>
                <c:pt idx="12511">
                  <c:v>12.511000000000024</c:v>
                </c:pt>
                <c:pt idx="12512">
                  <c:v>12.512</c:v>
                </c:pt>
                <c:pt idx="12513">
                  <c:v>12.513000000000034</c:v>
                </c:pt>
                <c:pt idx="12514">
                  <c:v>12.51400000000001</c:v>
                </c:pt>
                <c:pt idx="12515">
                  <c:v>12.515000000000043</c:v>
                </c:pt>
                <c:pt idx="12516">
                  <c:v>12.51600000000002</c:v>
                </c:pt>
                <c:pt idx="12517">
                  <c:v>12.516999999999996</c:v>
                </c:pt>
                <c:pt idx="12518">
                  <c:v>12.518000000000029</c:v>
                </c:pt>
                <c:pt idx="12519">
                  <c:v>12.519000000000005</c:v>
                </c:pt>
                <c:pt idx="12520">
                  <c:v>12.520000000000039</c:v>
                </c:pt>
                <c:pt idx="12521">
                  <c:v>12.521000000000015</c:v>
                </c:pt>
                <c:pt idx="12522">
                  <c:v>12.521999999999991</c:v>
                </c:pt>
                <c:pt idx="12523">
                  <c:v>12.523000000000025</c:v>
                </c:pt>
                <c:pt idx="12524">
                  <c:v>12.524000000000001</c:v>
                </c:pt>
                <c:pt idx="12525">
                  <c:v>12.525000000000034</c:v>
                </c:pt>
                <c:pt idx="12526">
                  <c:v>12.52600000000001</c:v>
                </c:pt>
                <c:pt idx="12527">
                  <c:v>12.527000000000044</c:v>
                </c:pt>
                <c:pt idx="12528">
                  <c:v>12.52800000000002</c:v>
                </c:pt>
                <c:pt idx="12529">
                  <c:v>12.528999999999996</c:v>
                </c:pt>
                <c:pt idx="12530">
                  <c:v>12.53000000000003</c:v>
                </c:pt>
                <c:pt idx="12531">
                  <c:v>12.531000000000006</c:v>
                </c:pt>
                <c:pt idx="12532">
                  <c:v>12.532000000000039</c:v>
                </c:pt>
                <c:pt idx="12533">
                  <c:v>12.533000000000015</c:v>
                </c:pt>
                <c:pt idx="12534">
                  <c:v>12.533999999999992</c:v>
                </c:pt>
                <c:pt idx="12535">
                  <c:v>12.535000000000025</c:v>
                </c:pt>
                <c:pt idx="12536">
                  <c:v>12.536000000000001</c:v>
                </c:pt>
                <c:pt idx="12537">
                  <c:v>12.537000000000035</c:v>
                </c:pt>
                <c:pt idx="12538">
                  <c:v>12.538000000000011</c:v>
                </c:pt>
                <c:pt idx="12539">
                  <c:v>12.539000000000044</c:v>
                </c:pt>
                <c:pt idx="12540">
                  <c:v>12.54000000000002</c:v>
                </c:pt>
                <c:pt idx="12541">
                  <c:v>12.540999999999997</c:v>
                </c:pt>
                <c:pt idx="12542">
                  <c:v>12.54200000000003</c:v>
                </c:pt>
                <c:pt idx="12543">
                  <c:v>12.543000000000006</c:v>
                </c:pt>
                <c:pt idx="12544">
                  <c:v>12.54400000000004</c:v>
                </c:pt>
                <c:pt idx="12545">
                  <c:v>12.545000000000016</c:v>
                </c:pt>
                <c:pt idx="12546">
                  <c:v>12.545999999999992</c:v>
                </c:pt>
                <c:pt idx="12547">
                  <c:v>12.547000000000025</c:v>
                </c:pt>
                <c:pt idx="12548">
                  <c:v>12.548000000000002</c:v>
                </c:pt>
                <c:pt idx="12549">
                  <c:v>12.549000000000035</c:v>
                </c:pt>
                <c:pt idx="12550">
                  <c:v>12.550000000000011</c:v>
                </c:pt>
                <c:pt idx="12551">
                  <c:v>12.551000000000045</c:v>
                </c:pt>
                <c:pt idx="12552">
                  <c:v>12.552000000000021</c:v>
                </c:pt>
                <c:pt idx="12553">
                  <c:v>12.552999999999997</c:v>
                </c:pt>
                <c:pt idx="12554">
                  <c:v>12.55400000000003</c:v>
                </c:pt>
                <c:pt idx="12555">
                  <c:v>12.555000000000007</c:v>
                </c:pt>
                <c:pt idx="12556">
                  <c:v>12.55600000000004</c:v>
                </c:pt>
                <c:pt idx="12557">
                  <c:v>12.557000000000016</c:v>
                </c:pt>
                <c:pt idx="12558">
                  <c:v>12.557999999999993</c:v>
                </c:pt>
                <c:pt idx="12559">
                  <c:v>12.559000000000026</c:v>
                </c:pt>
                <c:pt idx="12560">
                  <c:v>12.560000000000002</c:v>
                </c:pt>
                <c:pt idx="12561">
                  <c:v>12.561000000000035</c:v>
                </c:pt>
                <c:pt idx="12562">
                  <c:v>12.562000000000012</c:v>
                </c:pt>
                <c:pt idx="12563">
                  <c:v>12.563000000000045</c:v>
                </c:pt>
                <c:pt idx="12564">
                  <c:v>12.564000000000021</c:v>
                </c:pt>
                <c:pt idx="12565">
                  <c:v>12.564999999999998</c:v>
                </c:pt>
                <c:pt idx="12566">
                  <c:v>12.566000000000031</c:v>
                </c:pt>
                <c:pt idx="12567">
                  <c:v>12.567000000000007</c:v>
                </c:pt>
                <c:pt idx="12568">
                  <c:v>12.56800000000004</c:v>
                </c:pt>
                <c:pt idx="12569">
                  <c:v>12.569000000000017</c:v>
                </c:pt>
                <c:pt idx="12570">
                  <c:v>12.569999999999993</c:v>
                </c:pt>
                <c:pt idx="12571">
                  <c:v>12.571000000000026</c:v>
                </c:pt>
                <c:pt idx="12572">
                  <c:v>12.572000000000003</c:v>
                </c:pt>
                <c:pt idx="12573">
                  <c:v>12.573000000000036</c:v>
                </c:pt>
                <c:pt idx="12574">
                  <c:v>12.574000000000012</c:v>
                </c:pt>
                <c:pt idx="12575">
                  <c:v>12.575000000000045</c:v>
                </c:pt>
                <c:pt idx="12576">
                  <c:v>12.576000000000022</c:v>
                </c:pt>
                <c:pt idx="12577">
                  <c:v>12.576999999999998</c:v>
                </c:pt>
                <c:pt idx="12578">
                  <c:v>12.578000000000031</c:v>
                </c:pt>
                <c:pt idx="12579">
                  <c:v>12.579000000000008</c:v>
                </c:pt>
                <c:pt idx="12580">
                  <c:v>12.580000000000041</c:v>
                </c:pt>
                <c:pt idx="12581">
                  <c:v>12.581000000000017</c:v>
                </c:pt>
                <c:pt idx="12582">
                  <c:v>12.581999999999994</c:v>
                </c:pt>
                <c:pt idx="12583">
                  <c:v>12.583000000000027</c:v>
                </c:pt>
                <c:pt idx="12584">
                  <c:v>12.584000000000003</c:v>
                </c:pt>
                <c:pt idx="12585">
                  <c:v>12.585000000000036</c:v>
                </c:pt>
                <c:pt idx="12586">
                  <c:v>12.586000000000013</c:v>
                </c:pt>
                <c:pt idx="12587">
                  <c:v>12.587000000000046</c:v>
                </c:pt>
                <c:pt idx="12588">
                  <c:v>12.588000000000022</c:v>
                </c:pt>
                <c:pt idx="12589">
                  <c:v>12.588999999999999</c:v>
                </c:pt>
                <c:pt idx="12590">
                  <c:v>12.590000000000032</c:v>
                </c:pt>
                <c:pt idx="12591">
                  <c:v>12.591000000000008</c:v>
                </c:pt>
                <c:pt idx="12592">
                  <c:v>12.592000000000041</c:v>
                </c:pt>
                <c:pt idx="12593">
                  <c:v>12.593000000000018</c:v>
                </c:pt>
                <c:pt idx="12594">
                  <c:v>12.593999999999994</c:v>
                </c:pt>
                <c:pt idx="12595">
                  <c:v>12.595000000000027</c:v>
                </c:pt>
                <c:pt idx="12596">
                  <c:v>12.596000000000004</c:v>
                </c:pt>
                <c:pt idx="12597">
                  <c:v>12.597000000000037</c:v>
                </c:pt>
                <c:pt idx="12598">
                  <c:v>12.598000000000013</c:v>
                </c:pt>
                <c:pt idx="12599">
                  <c:v>12.599000000000046</c:v>
                </c:pt>
                <c:pt idx="12600">
                  <c:v>12.600000000000023</c:v>
                </c:pt>
                <c:pt idx="12601">
                  <c:v>12.600999999999999</c:v>
                </c:pt>
                <c:pt idx="12602">
                  <c:v>12.602000000000032</c:v>
                </c:pt>
                <c:pt idx="12603">
                  <c:v>12.603000000000009</c:v>
                </c:pt>
                <c:pt idx="12604">
                  <c:v>12.604000000000042</c:v>
                </c:pt>
                <c:pt idx="12605">
                  <c:v>12.605000000000018</c:v>
                </c:pt>
                <c:pt idx="12606">
                  <c:v>12.605999999999995</c:v>
                </c:pt>
                <c:pt idx="12607">
                  <c:v>12.607000000000028</c:v>
                </c:pt>
                <c:pt idx="12608">
                  <c:v>12.608000000000004</c:v>
                </c:pt>
                <c:pt idx="12609">
                  <c:v>12.609000000000037</c:v>
                </c:pt>
                <c:pt idx="12610">
                  <c:v>12.610000000000014</c:v>
                </c:pt>
                <c:pt idx="12611">
                  <c:v>12.61099999999999</c:v>
                </c:pt>
                <c:pt idx="12612">
                  <c:v>12.612000000000023</c:v>
                </c:pt>
                <c:pt idx="12613">
                  <c:v>12.613</c:v>
                </c:pt>
                <c:pt idx="12614">
                  <c:v>12.614000000000033</c:v>
                </c:pt>
                <c:pt idx="12615">
                  <c:v>12.615000000000009</c:v>
                </c:pt>
                <c:pt idx="12616">
                  <c:v>12.616000000000042</c:v>
                </c:pt>
                <c:pt idx="12617">
                  <c:v>12.617000000000019</c:v>
                </c:pt>
                <c:pt idx="12618">
                  <c:v>12.617999999999995</c:v>
                </c:pt>
                <c:pt idx="12619">
                  <c:v>12.619000000000028</c:v>
                </c:pt>
                <c:pt idx="12620">
                  <c:v>12.620000000000005</c:v>
                </c:pt>
                <c:pt idx="12621">
                  <c:v>12.621000000000038</c:v>
                </c:pt>
                <c:pt idx="12622">
                  <c:v>12.622000000000014</c:v>
                </c:pt>
                <c:pt idx="12623">
                  <c:v>12.62299999999999</c:v>
                </c:pt>
                <c:pt idx="12624">
                  <c:v>12.624000000000024</c:v>
                </c:pt>
                <c:pt idx="12625">
                  <c:v>12.625</c:v>
                </c:pt>
                <c:pt idx="12626">
                  <c:v>12.626000000000033</c:v>
                </c:pt>
                <c:pt idx="12627">
                  <c:v>12.62700000000001</c:v>
                </c:pt>
                <c:pt idx="12628">
                  <c:v>12.628000000000043</c:v>
                </c:pt>
                <c:pt idx="12629">
                  <c:v>12.629000000000019</c:v>
                </c:pt>
                <c:pt idx="12630">
                  <c:v>12.629999999999995</c:v>
                </c:pt>
                <c:pt idx="12631">
                  <c:v>12.631000000000029</c:v>
                </c:pt>
                <c:pt idx="12632">
                  <c:v>12.632000000000005</c:v>
                </c:pt>
                <c:pt idx="12633">
                  <c:v>12.633000000000038</c:v>
                </c:pt>
                <c:pt idx="12634">
                  <c:v>12.634000000000015</c:v>
                </c:pt>
                <c:pt idx="12635">
                  <c:v>12.634999999999991</c:v>
                </c:pt>
                <c:pt idx="12636">
                  <c:v>12.636000000000024</c:v>
                </c:pt>
                <c:pt idx="12637">
                  <c:v>12.637</c:v>
                </c:pt>
                <c:pt idx="12638">
                  <c:v>12.638000000000034</c:v>
                </c:pt>
                <c:pt idx="12639">
                  <c:v>12.63900000000001</c:v>
                </c:pt>
                <c:pt idx="12640">
                  <c:v>12.640000000000043</c:v>
                </c:pt>
                <c:pt idx="12641">
                  <c:v>12.64100000000002</c:v>
                </c:pt>
                <c:pt idx="12642">
                  <c:v>12.641999999999996</c:v>
                </c:pt>
                <c:pt idx="12643">
                  <c:v>12.643000000000029</c:v>
                </c:pt>
                <c:pt idx="12644">
                  <c:v>12.644000000000005</c:v>
                </c:pt>
                <c:pt idx="12645">
                  <c:v>12.645000000000039</c:v>
                </c:pt>
                <c:pt idx="12646">
                  <c:v>12.646000000000015</c:v>
                </c:pt>
                <c:pt idx="12647">
                  <c:v>12.646999999999991</c:v>
                </c:pt>
                <c:pt idx="12648">
                  <c:v>12.648000000000025</c:v>
                </c:pt>
                <c:pt idx="12649">
                  <c:v>12.649000000000001</c:v>
                </c:pt>
                <c:pt idx="12650">
                  <c:v>12.650000000000034</c:v>
                </c:pt>
                <c:pt idx="12651">
                  <c:v>12.65100000000001</c:v>
                </c:pt>
                <c:pt idx="12652">
                  <c:v>12.652000000000044</c:v>
                </c:pt>
                <c:pt idx="12653">
                  <c:v>12.65300000000002</c:v>
                </c:pt>
                <c:pt idx="12654">
                  <c:v>12.653999999999996</c:v>
                </c:pt>
                <c:pt idx="12655">
                  <c:v>12.65500000000003</c:v>
                </c:pt>
                <c:pt idx="12656">
                  <c:v>12.656000000000006</c:v>
                </c:pt>
                <c:pt idx="12657">
                  <c:v>12.657000000000039</c:v>
                </c:pt>
                <c:pt idx="12658">
                  <c:v>12.658000000000015</c:v>
                </c:pt>
                <c:pt idx="12659">
                  <c:v>12.658999999999992</c:v>
                </c:pt>
                <c:pt idx="12660">
                  <c:v>12.660000000000025</c:v>
                </c:pt>
                <c:pt idx="12661">
                  <c:v>12.661000000000001</c:v>
                </c:pt>
                <c:pt idx="12662">
                  <c:v>12.662000000000035</c:v>
                </c:pt>
                <c:pt idx="12663">
                  <c:v>12.663000000000011</c:v>
                </c:pt>
                <c:pt idx="12664">
                  <c:v>12.664000000000044</c:v>
                </c:pt>
                <c:pt idx="12665">
                  <c:v>12.66500000000002</c:v>
                </c:pt>
                <c:pt idx="12666">
                  <c:v>12.665999999999997</c:v>
                </c:pt>
                <c:pt idx="12667">
                  <c:v>12.66700000000003</c:v>
                </c:pt>
                <c:pt idx="12668">
                  <c:v>12.668000000000006</c:v>
                </c:pt>
                <c:pt idx="12669">
                  <c:v>12.66900000000004</c:v>
                </c:pt>
                <c:pt idx="12670">
                  <c:v>12.670000000000016</c:v>
                </c:pt>
                <c:pt idx="12671">
                  <c:v>12.670999999999992</c:v>
                </c:pt>
                <c:pt idx="12672">
                  <c:v>12.672000000000025</c:v>
                </c:pt>
                <c:pt idx="12673">
                  <c:v>12.673000000000002</c:v>
                </c:pt>
                <c:pt idx="12674">
                  <c:v>12.674000000000035</c:v>
                </c:pt>
                <c:pt idx="12675">
                  <c:v>12.675000000000011</c:v>
                </c:pt>
                <c:pt idx="12676">
                  <c:v>12.676000000000045</c:v>
                </c:pt>
                <c:pt idx="12677">
                  <c:v>12.677000000000021</c:v>
                </c:pt>
                <c:pt idx="12678">
                  <c:v>12.677999999999997</c:v>
                </c:pt>
                <c:pt idx="12679">
                  <c:v>12.67900000000003</c:v>
                </c:pt>
                <c:pt idx="12680">
                  <c:v>12.680000000000007</c:v>
                </c:pt>
                <c:pt idx="12681">
                  <c:v>12.68100000000004</c:v>
                </c:pt>
                <c:pt idx="12682">
                  <c:v>12.682000000000016</c:v>
                </c:pt>
                <c:pt idx="12683">
                  <c:v>12.682999999999993</c:v>
                </c:pt>
                <c:pt idx="12684">
                  <c:v>12.684000000000026</c:v>
                </c:pt>
                <c:pt idx="12685">
                  <c:v>12.685000000000002</c:v>
                </c:pt>
                <c:pt idx="12686">
                  <c:v>12.686000000000035</c:v>
                </c:pt>
                <c:pt idx="12687">
                  <c:v>12.687000000000012</c:v>
                </c:pt>
                <c:pt idx="12688">
                  <c:v>12.688000000000045</c:v>
                </c:pt>
                <c:pt idx="12689">
                  <c:v>12.689000000000021</c:v>
                </c:pt>
                <c:pt idx="12690">
                  <c:v>12.689999999999998</c:v>
                </c:pt>
                <c:pt idx="12691">
                  <c:v>12.691000000000031</c:v>
                </c:pt>
                <c:pt idx="12692">
                  <c:v>12.692000000000007</c:v>
                </c:pt>
                <c:pt idx="12693">
                  <c:v>12.69300000000004</c:v>
                </c:pt>
                <c:pt idx="12694">
                  <c:v>12.694000000000017</c:v>
                </c:pt>
                <c:pt idx="12695">
                  <c:v>12.694999999999993</c:v>
                </c:pt>
                <c:pt idx="12696">
                  <c:v>12.696000000000026</c:v>
                </c:pt>
                <c:pt idx="12697">
                  <c:v>12.697000000000003</c:v>
                </c:pt>
                <c:pt idx="12698">
                  <c:v>12.698000000000036</c:v>
                </c:pt>
                <c:pt idx="12699">
                  <c:v>12.699000000000012</c:v>
                </c:pt>
                <c:pt idx="12700">
                  <c:v>12.700000000000045</c:v>
                </c:pt>
                <c:pt idx="12701">
                  <c:v>12.701000000000022</c:v>
                </c:pt>
                <c:pt idx="12702">
                  <c:v>12.701999999999998</c:v>
                </c:pt>
                <c:pt idx="12703">
                  <c:v>12.703000000000031</c:v>
                </c:pt>
                <c:pt idx="12704">
                  <c:v>12.704000000000008</c:v>
                </c:pt>
                <c:pt idx="12705">
                  <c:v>12.705000000000041</c:v>
                </c:pt>
                <c:pt idx="12706">
                  <c:v>12.706000000000017</c:v>
                </c:pt>
                <c:pt idx="12707">
                  <c:v>12.706999999999994</c:v>
                </c:pt>
                <c:pt idx="12708">
                  <c:v>12.708000000000027</c:v>
                </c:pt>
                <c:pt idx="12709">
                  <c:v>12.709000000000003</c:v>
                </c:pt>
                <c:pt idx="12710">
                  <c:v>12.710000000000036</c:v>
                </c:pt>
                <c:pt idx="12711">
                  <c:v>12.711000000000013</c:v>
                </c:pt>
                <c:pt idx="12712">
                  <c:v>12.712000000000046</c:v>
                </c:pt>
                <c:pt idx="12713">
                  <c:v>12.713000000000022</c:v>
                </c:pt>
                <c:pt idx="12714">
                  <c:v>12.713999999999999</c:v>
                </c:pt>
                <c:pt idx="12715">
                  <c:v>12.715000000000032</c:v>
                </c:pt>
                <c:pt idx="12716">
                  <c:v>12.716000000000008</c:v>
                </c:pt>
                <c:pt idx="12717">
                  <c:v>12.717000000000041</c:v>
                </c:pt>
                <c:pt idx="12718">
                  <c:v>12.718000000000018</c:v>
                </c:pt>
                <c:pt idx="12719">
                  <c:v>12.718999999999994</c:v>
                </c:pt>
                <c:pt idx="12720">
                  <c:v>12.720000000000027</c:v>
                </c:pt>
                <c:pt idx="12721">
                  <c:v>12.721000000000004</c:v>
                </c:pt>
                <c:pt idx="12722">
                  <c:v>12.722000000000037</c:v>
                </c:pt>
                <c:pt idx="12723">
                  <c:v>12.723000000000013</c:v>
                </c:pt>
                <c:pt idx="12724">
                  <c:v>12.724000000000046</c:v>
                </c:pt>
                <c:pt idx="12725">
                  <c:v>12.725000000000023</c:v>
                </c:pt>
                <c:pt idx="12726">
                  <c:v>12.725999999999999</c:v>
                </c:pt>
                <c:pt idx="12727">
                  <c:v>12.727000000000032</c:v>
                </c:pt>
                <c:pt idx="12728">
                  <c:v>12.728000000000009</c:v>
                </c:pt>
                <c:pt idx="12729">
                  <c:v>12.729000000000042</c:v>
                </c:pt>
                <c:pt idx="12730">
                  <c:v>12.730000000000018</c:v>
                </c:pt>
                <c:pt idx="12731">
                  <c:v>12.730999999999995</c:v>
                </c:pt>
                <c:pt idx="12732">
                  <c:v>12.732000000000028</c:v>
                </c:pt>
                <c:pt idx="12733">
                  <c:v>12.733000000000004</c:v>
                </c:pt>
                <c:pt idx="12734">
                  <c:v>12.734000000000037</c:v>
                </c:pt>
                <c:pt idx="12735">
                  <c:v>12.735000000000014</c:v>
                </c:pt>
                <c:pt idx="12736">
                  <c:v>12.73599999999999</c:v>
                </c:pt>
                <c:pt idx="12737">
                  <c:v>12.737000000000023</c:v>
                </c:pt>
                <c:pt idx="12738">
                  <c:v>12.738</c:v>
                </c:pt>
                <c:pt idx="12739">
                  <c:v>12.739000000000033</c:v>
                </c:pt>
                <c:pt idx="12740">
                  <c:v>12.740000000000009</c:v>
                </c:pt>
                <c:pt idx="12741">
                  <c:v>12.741000000000042</c:v>
                </c:pt>
                <c:pt idx="12742">
                  <c:v>12.742000000000019</c:v>
                </c:pt>
                <c:pt idx="12743">
                  <c:v>12.742999999999995</c:v>
                </c:pt>
                <c:pt idx="12744">
                  <c:v>12.744000000000028</c:v>
                </c:pt>
                <c:pt idx="12745">
                  <c:v>12.745000000000005</c:v>
                </c:pt>
                <c:pt idx="12746">
                  <c:v>12.746000000000038</c:v>
                </c:pt>
                <c:pt idx="12747">
                  <c:v>12.747000000000014</c:v>
                </c:pt>
                <c:pt idx="12748">
                  <c:v>12.74799999999999</c:v>
                </c:pt>
                <c:pt idx="12749">
                  <c:v>12.749000000000024</c:v>
                </c:pt>
                <c:pt idx="12750">
                  <c:v>12.75</c:v>
                </c:pt>
                <c:pt idx="12751">
                  <c:v>12.751000000000033</c:v>
                </c:pt>
                <c:pt idx="12752">
                  <c:v>12.75200000000001</c:v>
                </c:pt>
                <c:pt idx="12753">
                  <c:v>12.753000000000043</c:v>
                </c:pt>
                <c:pt idx="12754">
                  <c:v>12.754000000000019</c:v>
                </c:pt>
                <c:pt idx="12755">
                  <c:v>12.754999999999995</c:v>
                </c:pt>
                <c:pt idx="12756">
                  <c:v>12.756000000000029</c:v>
                </c:pt>
                <c:pt idx="12757">
                  <c:v>12.757000000000005</c:v>
                </c:pt>
                <c:pt idx="12758">
                  <c:v>12.758000000000038</c:v>
                </c:pt>
                <c:pt idx="12759">
                  <c:v>12.759000000000015</c:v>
                </c:pt>
                <c:pt idx="12760">
                  <c:v>12.759999999999991</c:v>
                </c:pt>
                <c:pt idx="12761">
                  <c:v>12.761000000000024</c:v>
                </c:pt>
                <c:pt idx="12762">
                  <c:v>12.762</c:v>
                </c:pt>
                <c:pt idx="12763">
                  <c:v>12.763000000000034</c:v>
                </c:pt>
                <c:pt idx="12764">
                  <c:v>12.76400000000001</c:v>
                </c:pt>
                <c:pt idx="12765">
                  <c:v>12.765000000000043</c:v>
                </c:pt>
                <c:pt idx="12766">
                  <c:v>12.76600000000002</c:v>
                </c:pt>
                <c:pt idx="12767">
                  <c:v>12.766999999999996</c:v>
                </c:pt>
                <c:pt idx="12768">
                  <c:v>12.768000000000029</c:v>
                </c:pt>
                <c:pt idx="12769">
                  <c:v>12.769000000000005</c:v>
                </c:pt>
                <c:pt idx="12770">
                  <c:v>12.770000000000039</c:v>
                </c:pt>
                <c:pt idx="12771">
                  <c:v>12.771000000000015</c:v>
                </c:pt>
                <c:pt idx="12772">
                  <c:v>12.771999999999991</c:v>
                </c:pt>
                <c:pt idx="12773">
                  <c:v>12.773000000000025</c:v>
                </c:pt>
                <c:pt idx="12774">
                  <c:v>12.774000000000001</c:v>
                </c:pt>
                <c:pt idx="12775">
                  <c:v>12.775000000000034</c:v>
                </c:pt>
                <c:pt idx="12776">
                  <c:v>12.77600000000001</c:v>
                </c:pt>
                <c:pt idx="12777">
                  <c:v>12.777000000000044</c:v>
                </c:pt>
                <c:pt idx="12778">
                  <c:v>12.77800000000002</c:v>
                </c:pt>
                <c:pt idx="12779">
                  <c:v>12.778999999999996</c:v>
                </c:pt>
                <c:pt idx="12780">
                  <c:v>12.78000000000003</c:v>
                </c:pt>
                <c:pt idx="12781">
                  <c:v>12.781000000000006</c:v>
                </c:pt>
                <c:pt idx="12782">
                  <c:v>12.782000000000039</c:v>
                </c:pt>
                <c:pt idx="12783">
                  <c:v>12.783000000000015</c:v>
                </c:pt>
                <c:pt idx="12784">
                  <c:v>12.783999999999992</c:v>
                </c:pt>
                <c:pt idx="12785">
                  <c:v>12.785000000000025</c:v>
                </c:pt>
                <c:pt idx="12786">
                  <c:v>12.786000000000001</c:v>
                </c:pt>
                <c:pt idx="12787">
                  <c:v>12.787000000000035</c:v>
                </c:pt>
                <c:pt idx="12788">
                  <c:v>12.788000000000011</c:v>
                </c:pt>
                <c:pt idx="12789">
                  <c:v>12.789000000000044</c:v>
                </c:pt>
                <c:pt idx="12790">
                  <c:v>12.79000000000002</c:v>
                </c:pt>
                <c:pt idx="12791">
                  <c:v>12.790999999999997</c:v>
                </c:pt>
                <c:pt idx="12792">
                  <c:v>12.79200000000003</c:v>
                </c:pt>
                <c:pt idx="12793">
                  <c:v>12.793000000000006</c:v>
                </c:pt>
                <c:pt idx="12794">
                  <c:v>12.79400000000004</c:v>
                </c:pt>
                <c:pt idx="12795">
                  <c:v>12.795000000000016</c:v>
                </c:pt>
                <c:pt idx="12796">
                  <c:v>12.795999999999992</c:v>
                </c:pt>
                <c:pt idx="12797">
                  <c:v>12.797000000000025</c:v>
                </c:pt>
                <c:pt idx="12798">
                  <c:v>12.798000000000002</c:v>
                </c:pt>
                <c:pt idx="12799">
                  <c:v>12.799000000000035</c:v>
                </c:pt>
                <c:pt idx="12800">
                  <c:v>12.800000000000011</c:v>
                </c:pt>
                <c:pt idx="12801">
                  <c:v>12.801000000000045</c:v>
                </c:pt>
                <c:pt idx="12802">
                  <c:v>12.802000000000021</c:v>
                </c:pt>
                <c:pt idx="12803">
                  <c:v>12.802999999999997</c:v>
                </c:pt>
                <c:pt idx="12804">
                  <c:v>12.80400000000003</c:v>
                </c:pt>
                <c:pt idx="12805">
                  <c:v>12.805000000000007</c:v>
                </c:pt>
                <c:pt idx="12806">
                  <c:v>12.80600000000004</c:v>
                </c:pt>
                <c:pt idx="12807">
                  <c:v>12.807000000000016</c:v>
                </c:pt>
                <c:pt idx="12808">
                  <c:v>12.807999999999993</c:v>
                </c:pt>
                <c:pt idx="12809">
                  <c:v>12.809000000000026</c:v>
                </c:pt>
                <c:pt idx="12810">
                  <c:v>12.810000000000002</c:v>
                </c:pt>
                <c:pt idx="12811">
                  <c:v>12.811000000000035</c:v>
                </c:pt>
                <c:pt idx="12812">
                  <c:v>12.812000000000012</c:v>
                </c:pt>
                <c:pt idx="12813">
                  <c:v>12.813000000000045</c:v>
                </c:pt>
                <c:pt idx="12814">
                  <c:v>12.814000000000021</c:v>
                </c:pt>
                <c:pt idx="12815">
                  <c:v>12.814999999999998</c:v>
                </c:pt>
                <c:pt idx="12816">
                  <c:v>12.816000000000031</c:v>
                </c:pt>
                <c:pt idx="12817">
                  <c:v>12.817000000000007</c:v>
                </c:pt>
                <c:pt idx="12818">
                  <c:v>12.81800000000004</c:v>
                </c:pt>
                <c:pt idx="12819">
                  <c:v>12.819000000000017</c:v>
                </c:pt>
                <c:pt idx="12820">
                  <c:v>12.819999999999993</c:v>
                </c:pt>
                <c:pt idx="12821">
                  <c:v>12.821000000000026</c:v>
                </c:pt>
                <c:pt idx="12822">
                  <c:v>12.822000000000003</c:v>
                </c:pt>
                <c:pt idx="12823">
                  <c:v>12.823000000000036</c:v>
                </c:pt>
                <c:pt idx="12824">
                  <c:v>12.824000000000012</c:v>
                </c:pt>
                <c:pt idx="12825">
                  <c:v>12.825000000000045</c:v>
                </c:pt>
                <c:pt idx="12826">
                  <c:v>12.826000000000022</c:v>
                </c:pt>
                <c:pt idx="12827">
                  <c:v>12.826999999999998</c:v>
                </c:pt>
                <c:pt idx="12828">
                  <c:v>12.828000000000031</c:v>
                </c:pt>
                <c:pt idx="12829">
                  <c:v>12.829000000000008</c:v>
                </c:pt>
                <c:pt idx="12830">
                  <c:v>12.830000000000041</c:v>
                </c:pt>
                <c:pt idx="12831">
                  <c:v>12.831000000000017</c:v>
                </c:pt>
                <c:pt idx="12832">
                  <c:v>12.831999999999994</c:v>
                </c:pt>
                <c:pt idx="12833">
                  <c:v>12.833000000000027</c:v>
                </c:pt>
                <c:pt idx="12834">
                  <c:v>12.834000000000003</c:v>
                </c:pt>
                <c:pt idx="12835">
                  <c:v>12.835000000000036</c:v>
                </c:pt>
                <c:pt idx="12836">
                  <c:v>12.836000000000013</c:v>
                </c:pt>
                <c:pt idx="12837">
                  <c:v>12.837000000000046</c:v>
                </c:pt>
                <c:pt idx="12838">
                  <c:v>12.838000000000022</c:v>
                </c:pt>
                <c:pt idx="12839">
                  <c:v>12.838999999999999</c:v>
                </c:pt>
                <c:pt idx="12840">
                  <c:v>12.840000000000032</c:v>
                </c:pt>
                <c:pt idx="12841">
                  <c:v>12.841000000000008</c:v>
                </c:pt>
                <c:pt idx="12842">
                  <c:v>12.842000000000041</c:v>
                </c:pt>
                <c:pt idx="12843">
                  <c:v>12.843000000000018</c:v>
                </c:pt>
                <c:pt idx="12844">
                  <c:v>12.843999999999994</c:v>
                </c:pt>
                <c:pt idx="12845">
                  <c:v>12.845000000000027</c:v>
                </c:pt>
                <c:pt idx="12846">
                  <c:v>12.846000000000004</c:v>
                </c:pt>
                <c:pt idx="12847">
                  <c:v>12.847000000000037</c:v>
                </c:pt>
                <c:pt idx="12848">
                  <c:v>12.848000000000013</c:v>
                </c:pt>
                <c:pt idx="12849">
                  <c:v>12.849000000000046</c:v>
                </c:pt>
                <c:pt idx="12850">
                  <c:v>12.850000000000023</c:v>
                </c:pt>
                <c:pt idx="12851">
                  <c:v>12.850999999999999</c:v>
                </c:pt>
                <c:pt idx="12852">
                  <c:v>12.852000000000032</c:v>
                </c:pt>
                <c:pt idx="12853">
                  <c:v>12.853000000000009</c:v>
                </c:pt>
                <c:pt idx="12854">
                  <c:v>12.854000000000042</c:v>
                </c:pt>
                <c:pt idx="12855">
                  <c:v>12.855000000000018</c:v>
                </c:pt>
                <c:pt idx="12856">
                  <c:v>12.855999999999995</c:v>
                </c:pt>
                <c:pt idx="12857">
                  <c:v>12.857000000000028</c:v>
                </c:pt>
                <c:pt idx="12858">
                  <c:v>12.858000000000004</c:v>
                </c:pt>
                <c:pt idx="12859">
                  <c:v>12.859000000000037</c:v>
                </c:pt>
                <c:pt idx="12860">
                  <c:v>12.860000000000014</c:v>
                </c:pt>
                <c:pt idx="12861">
                  <c:v>12.86099999999999</c:v>
                </c:pt>
                <c:pt idx="12862">
                  <c:v>12.862000000000023</c:v>
                </c:pt>
                <c:pt idx="12863">
                  <c:v>12.863</c:v>
                </c:pt>
                <c:pt idx="12864">
                  <c:v>12.864000000000033</c:v>
                </c:pt>
                <c:pt idx="12865">
                  <c:v>12.865000000000009</c:v>
                </c:pt>
                <c:pt idx="12866">
                  <c:v>12.866000000000042</c:v>
                </c:pt>
                <c:pt idx="12867">
                  <c:v>12.867000000000019</c:v>
                </c:pt>
                <c:pt idx="12868">
                  <c:v>12.867999999999995</c:v>
                </c:pt>
                <c:pt idx="12869">
                  <c:v>12.869000000000028</c:v>
                </c:pt>
                <c:pt idx="12870">
                  <c:v>12.870000000000005</c:v>
                </c:pt>
                <c:pt idx="12871">
                  <c:v>12.871000000000038</c:v>
                </c:pt>
                <c:pt idx="12872">
                  <c:v>12.872000000000014</c:v>
                </c:pt>
                <c:pt idx="12873">
                  <c:v>12.87299999999999</c:v>
                </c:pt>
                <c:pt idx="12874">
                  <c:v>12.874000000000024</c:v>
                </c:pt>
                <c:pt idx="12875">
                  <c:v>12.875</c:v>
                </c:pt>
                <c:pt idx="12876">
                  <c:v>12.876000000000033</c:v>
                </c:pt>
                <c:pt idx="12877">
                  <c:v>12.87700000000001</c:v>
                </c:pt>
                <c:pt idx="12878">
                  <c:v>12.878000000000043</c:v>
                </c:pt>
                <c:pt idx="12879">
                  <c:v>12.879000000000019</c:v>
                </c:pt>
                <c:pt idx="12880">
                  <c:v>12.879999999999995</c:v>
                </c:pt>
                <c:pt idx="12881">
                  <c:v>12.881000000000029</c:v>
                </c:pt>
                <c:pt idx="12882">
                  <c:v>12.882000000000005</c:v>
                </c:pt>
                <c:pt idx="12883">
                  <c:v>12.883000000000038</c:v>
                </c:pt>
                <c:pt idx="12884">
                  <c:v>12.884000000000015</c:v>
                </c:pt>
                <c:pt idx="12885">
                  <c:v>12.884999999999991</c:v>
                </c:pt>
                <c:pt idx="12886">
                  <c:v>12.886000000000024</c:v>
                </c:pt>
                <c:pt idx="12887">
                  <c:v>12.887</c:v>
                </c:pt>
                <c:pt idx="12888">
                  <c:v>12.888000000000034</c:v>
                </c:pt>
                <c:pt idx="12889">
                  <c:v>12.88900000000001</c:v>
                </c:pt>
                <c:pt idx="12890">
                  <c:v>12.890000000000043</c:v>
                </c:pt>
                <c:pt idx="12891">
                  <c:v>12.89100000000002</c:v>
                </c:pt>
                <c:pt idx="12892">
                  <c:v>12.891999999999996</c:v>
                </c:pt>
                <c:pt idx="12893">
                  <c:v>12.893000000000029</c:v>
                </c:pt>
                <c:pt idx="12894">
                  <c:v>12.894000000000005</c:v>
                </c:pt>
                <c:pt idx="12895">
                  <c:v>12.895000000000039</c:v>
                </c:pt>
                <c:pt idx="12896">
                  <c:v>12.896000000000015</c:v>
                </c:pt>
                <c:pt idx="12897">
                  <c:v>12.896999999999991</c:v>
                </c:pt>
                <c:pt idx="12898">
                  <c:v>12.898000000000025</c:v>
                </c:pt>
                <c:pt idx="12899">
                  <c:v>12.899000000000001</c:v>
                </c:pt>
                <c:pt idx="12900">
                  <c:v>12.900000000000034</c:v>
                </c:pt>
                <c:pt idx="12901">
                  <c:v>12.90100000000001</c:v>
                </c:pt>
                <c:pt idx="12902">
                  <c:v>12.902000000000044</c:v>
                </c:pt>
                <c:pt idx="12903">
                  <c:v>12.90300000000002</c:v>
                </c:pt>
                <c:pt idx="12904">
                  <c:v>12.903999999999996</c:v>
                </c:pt>
                <c:pt idx="12905">
                  <c:v>12.90500000000003</c:v>
                </c:pt>
                <c:pt idx="12906">
                  <c:v>12.906000000000006</c:v>
                </c:pt>
                <c:pt idx="12907">
                  <c:v>12.907000000000039</c:v>
                </c:pt>
                <c:pt idx="12908">
                  <c:v>12.908000000000015</c:v>
                </c:pt>
                <c:pt idx="12909">
                  <c:v>12.908999999999992</c:v>
                </c:pt>
                <c:pt idx="12910">
                  <c:v>12.910000000000025</c:v>
                </c:pt>
                <c:pt idx="12911">
                  <c:v>12.911000000000001</c:v>
                </c:pt>
                <c:pt idx="12912">
                  <c:v>12.912000000000035</c:v>
                </c:pt>
                <c:pt idx="12913">
                  <c:v>12.913000000000011</c:v>
                </c:pt>
                <c:pt idx="12914">
                  <c:v>12.914000000000044</c:v>
                </c:pt>
                <c:pt idx="12915">
                  <c:v>12.91500000000002</c:v>
                </c:pt>
                <c:pt idx="12916">
                  <c:v>12.915999999999997</c:v>
                </c:pt>
                <c:pt idx="12917">
                  <c:v>12.91700000000003</c:v>
                </c:pt>
                <c:pt idx="12918">
                  <c:v>12.918000000000006</c:v>
                </c:pt>
                <c:pt idx="12919">
                  <c:v>12.91900000000004</c:v>
                </c:pt>
                <c:pt idx="12920">
                  <c:v>12.920000000000016</c:v>
                </c:pt>
                <c:pt idx="12921">
                  <c:v>12.920999999999992</c:v>
                </c:pt>
                <c:pt idx="12922">
                  <c:v>12.922000000000025</c:v>
                </c:pt>
                <c:pt idx="12923">
                  <c:v>12.923000000000002</c:v>
                </c:pt>
                <c:pt idx="12924">
                  <c:v>12.924000000000035</c:v>
                </c:pt>
                <c:pt idx="12925">
                  <c:v>12.925000000000011</c:v>
                </c:pt>
                <c:pt idx="12926">
                  <c:v>12.926000000000045</c:v>
                </c:pt>
                <c:pt idx="12927">
                  <c:v>12.927000000000021</c:v>
                </c:pt>
                <c:pt idx="12928">
                  <c:v>12.927999999999997</c:v>
                </c:pt>
                <c:pt idx="12929">
                  <c:v>12.92900000000003</c:v>
                </c:pt>
                <c:pt idx="12930">
                  <c:v>12.930000000000007</c:v>
                </c:pt>
                <c:pt idx="12931">
                  <c:v>12.93100000000004</c:v>
                </c:pt>
                <c:pt idx="12932">
                  <c:v>12.932000000000016</c:v>
                </c:pt>
                <c:pt idx="12933">
                  <c:v>12.932999999999993</c:v>
                </c:pt>
                <c:pt idx="12934">
                  <c:v>12.934000000000026</c:v>
                </c:pt>
                <c:pt idx="12935">
                  <c:v>12.935000000000002</c:v>
                </c:pt>
                <c:pt idx="12936">
                  <c:v>12.936000000000035</c:v>
                </c:pt>
                <c:pt idx="12937">
                  <c:v>12.937000000000012</c:v>
                </c:pt>
                <c:pt idx="12938">
                  <c:v>12.938000000000045</c:v>
                </c:pt>
                <c:pt idx="12939">
                  <c:v>12.939000000000021</c:v>
                </c:pt>
                <c:pt idx="12940">
                  <c:v>12.939999999999998</c:v>
                </c:pt>
                <c:pt idx="12941">
                  <c:v>12.941000000000031</c:v>
                </c:pt>
                <c:pt idx="12942">
                  <c:v>12.942000000000007</c:v>
                </c:pt>
                <c:pt idx="12943">
                  <c:v>12.94300000000004</c:v>
                </c:pt>
                <c:pt idx="12944">
                  <c:v>12.944000000000017</c:v>
                </c:pt>
                <c:pt idx="12945">
                  <c:v>12.944999999999993</c:v>
                </c:pt>
                <c:pt idx="12946">
                  <c:v>12.946000000000026</c:v>
                </c:pt>
                <c:pt idx="12947">
                  <c:v>12.947000000000003</c:v>
                </c:pt>
                <c:pt idx="12948">
                  <c:v>12.948000000000036</c:v>
                </c:pt>
                <c:pt idx="12949">
                  <c:v>12.949000000000012</c:v>
                </c:pt>
                <c:pt idx="12950">
                  <c:v>12.950000000000045</c:v>
                </c:pt>
                <c:pt idx="12951">
                  <c:v>12.951000000000022</c:v>
                </c:pt>
                <c:pt idx="12952">
                  <c:v>12.951999999999998</c:v>
                </c:pt>
                <c:pt idx="12953">
                  <c:v>12.953000000000031</c:v>
                </c:pt>
                <c:pt idx="12954">
                  <c:v>12.954000000000008</c:v>
                </c:pt>
                <c:pt idx="12955">
                  <c:v>12.955000000000041</c:v>
                </c:pt>
                <c:pt idx="12956">
                  <c:v>12.956000000000017</c:v>
                </c:pt>
                <c:pt idx="12957">
                  <c:v>12.956999999999994</c:v>
                </c:pt>
                <c:pt idx="12958">
                  <c:v>12.958000000000027</c:v>
                </c:pt>
                <c:pt idx="12959">
                  <c:v>12.959000000000003</c:v>
                </c:pt>
                <c:pt idx="12960">
                  <c:v>12.960000000000036</c:v>
                </c:pt>
                <c:pt idx="12961">
                  <c:v>12.961000000000013</c:v>
                </c:pt>
                <c:pt idx="12962">
                  <c:v>12.962000000000046</c:v>
                </c:pt>
                <c:pt idx="12963">
                  <c:v>12.963000000000022</c:v>
                </c:pt>
                <c:pt idx="12964">
                  <c:v>12.963999999999999</c:v>
                </c:pt>
                <c:pt idx="12965">
                  <c:v>12.965000000000032</c:v>
                </c:pt>
                <c:pt idx="12966">
                  <c:v>12.966000000000008</c:v>
                </c:pt>
                <c:pt idx="12967">
                  <c:v>12.967000000000041</c:v>
                </c:pt>
                <c:pt idx="12968">
                  <c:v>12.968000000000018</c:v>
                </c:pt>
                <c:pt idx="12969">
                  <c:v>12.968999999999994</c:v>
                </c:pt>
                <c:pt idx="12970">
                  <c:v>12.970000000000027</c:v>
                </c:pt>
                <c:pt idx="12971">
                  <c:v>12.971000000000004</c:v>
                </c:pt>
                <c:pt idx="12972">
                  <c:v>12.972000000000037</c:v>
                </c:pt>
                <c:pt idx="12973">
                  <c:v>12.973000000000013</c:v>
                </c:pt>
                <c:pt idx="12974">
                  <c:v>12.974000000000046</c:v>
                </c:pt>
                <c:pt idx="12975">
                  <c:v>12.975000000000023</c:v>
                </c:pt>
                <c:pt idx="12976">
                  <c:v>12.975999999999999</c:v>
                </c:pt>
                <c:pt idx="12977">
                  <c:v>12.977000000000032</c:v>
                </c:pt>
                <c:pt idx="12978">
                  <c:v>12.978000000000009</c:v>
                </c:pt>
                <c:pt idx="12979">
                  <c:v>12.979000000000042</c:v>
                </c:pt>
                <c:pt idx="12980">
                  <c:v>12.980000000000018</c:v>
                </c:pt>
                <c:pt idx="12981">
                  <c:v>12.980999999999995</c:v>
                </c:pt>
                <c:pt idx="12982">
                  <c:v>12.982000000000028</c:v>
                </c:pt>
                <c:pt idx="12983">
                  <c:v>12.983000000000004</c:v>
                </c:pt>
                <c:pt idx="12984">
                  <c:v>12.984000000000037</c:v>
                </c:pt>
                <c:pt idx="12985">
                  <c:v>12.985000000000014</c:v>
                </c:pt>
                <c:pt idx="12986">
                  <c:v>12.98599999999999</c:v>
                </c:pt>
                <c:pt idx="12987">
                  <c:v>12.987000000000023</c:v>
                </c:pt>
                <c:pt idx="12988">
                  <c:v>12.988</c:v>
                </c:pt>
                <c:pt idx="12989">
                  <c:v>12.989000000000033</c:v>
                </c:pt>
                <c:pt idx="12990">
                  <c:v>12.990000000000009</c:v>
                </c:pt>
                <c:pt idx="12991">
                  <c:v>12.991000000000042</c:v>
                </c:pt>
                <c:pt idx="12992">
                  <c:v>12.992000000000019</c:v>
                </c:pt>
                <c:pt idx="12993">
                  <c:v>12.992999999999995</c:v>
                </c:pt>
                <c:pt idx="12994">
                  <c:v>12.994000000000028</c:v>
                </c:pt>
                <c:pt idx="12995">
                  <c:v>12.995000000000005</c:v>
                </c:pt>
                <c:pt idx="12996">
                  <c:v>12.996000000000038</c:v>
                </c:pt>
                <c:pt idx="12997">
                  <c:v>12.997000000000014</c:v>
                </c:pt>
                <c:pt idx="12998">
                  <c:v>12.99799999999999</c:v>
                </c:pt>
                <c:pt idx="12999">
                  <c:v>12.999000000000024</c:v>
                </c:pt>
                <c:pt idx="13000">
                  <c:v>13</c:v>
                </c:pt>
                <c:pt idx="13001">
                  <c:v>13.001000000000033</c:v>
                </c:pt>
                <c:pt idx="13002">
                  <c:v>13.00200000000001</c:v>
                </c:pt>
                <c:pt idx="13003">
                  <c:v>13.003000000000043</c:v>
                </c:pt>
                <c:pt idx="13004">
                  <c:v>13.004000000000019</c:v>
                </c:pt>
                <c:pt idx="13005">
                  <c:v>13.004999999999995</c:v>
                </c:pt>
                <c:pt idx="13006">
                  <c:v>13.006000000000029</c:v>
                </c:pt>
                <c:pt idx="13007">
                  <c:v>13.007000000000005</c:v>
                </c:pt>
                <c:pt idx="13008">
                  <c:v>13.008000000000038</c:v>
                </c:pt>
                <c:pt idx="13009">
                  <c:v>13.009000000000015</c:v>
                </c:pt>
                <c:pt idx="13010">
                  <c:v>13.009999999999991</c:v>
                </c:pt>
                <c:pt idx="13011">
                  <c:v>13.011000000000024</c:v>
                </c:pt>
                <c:pt idx="13012">
                  <c:v>13.012</c:v>
                </c:pt>
                <c:pt idx="13013">
                  <c:v>13.013000000000034</c:v>
                </c:pt>
                <c:pt idx="13014">
                  <c:v>13.01400000000001</c:v>
                </c:pt>
                <c:pt idx="13015">
                  <c:v>13.015000000000043</c:v>
                </c:pt>
                <c:pt idx="13016">
                  <c:v>13.01600000000002</c:v>
                </c:pt>
                <c:pt idx="13017">
                  <c:v>13.016999999999996</c:v>
                </c:pt>
                <c:pt idx="13018">
                  <c:v>13.018000000000029</c:v>
                </c:pt>
                <c:pt idx="13019">
                  <c:v>13.019000000000005</c:v>
                </c:pt>
                <c:pt idx="13020">
                  <c:v>13.020000000000039</c:v>
                </c:pt>
                <c:pt idx="13021">
                  <c:v>13.021000000000015</c:v>
                </c:pt>
                <c:pt idx="13022">
                  <c:v>13.021999999999991</c:v>
                </c:pt>
                <c:pt idx="13023">
                  <c:v>13.023000000000025</c:v>
                </c:pt>
                <c:pt idx="13024">
                  <c:v>13.024000000000001</c:v>
                </c:pt>
                <c:pt idx="13025">
                  <c:v>13.025000000000034</c:v>
                </c:pt>
                <c:pt idx="13026">
                  <c:v>13.02600000000001</c:v>
                </c:pt>
                <c:pt idx="13027">
                  <c:v>13.027000000000044</c:v>
                </c:pt>
                <c:pt idx="13028">
                  <c:v>13.02800000000002</c:v>
                </c:pt>
                <c:pt idx="13029">
                  <c:v>13.028999999999996</c:v>
                </c:pt>
                <c:pt idx="13030">
                  <c:v>13.03000000000003</c:v>
                </c:pt>
                <c:pt idx="13031">
                  <c:v>13.031000000000006</c:v>
                </c:pt>
                <c:pt idx="13032">
                  <c:v>13.032000000000039</c:v>
                </c:pt>
                <c:pt idx="13033">
                  <c:v>13.033000000000015</c:v>
                </c:pt>
                <c:pt idx="13034">
                  <c:v>13.033999999999992</c:v>
                </c:pt>
                <c:pt idx="13035">
                  <c:v>13.035000000000025</c:v>
                </c:pt>
                <c:pt idx="13036">
                  <c:v>13.036000000000001</c:v>
                </c:pt>
                <c:pt idx="13037">
                  <c:v>13.037000000000035</c:v>
                </c:pt>
                <c:pt idx="13038">
                  <c:v>13.038000000000011</c:v>
                </c:pt>
                <c:pt idx="13039">
                  <c:v>13.039000000000044</c:v>
                </c:pt>
                <c:pt idx="13040">
                  <c:v>13.04000000000002</c:v>
                </c:pt>
                <c:pt idx="13041">
                  <c:v>13.040999999999997</c:v>
                </c:pt>
                <c:pt idx="13042">
                  <c:v>13.04200000000003</c:v>
                </c:pt>
                <c:pt idx="13043">
                  <c:v>13.043000000000006</c:v>
                </c:pt>
                <c:pt idx="13044">
                  <c:v>13.04400000000004</c:v>
                </c:pt>
                <c:pt idx="13045">
                  <c:v>13.045000000000016</c:v>
                </c:pt>
                <c:pt idx="13046">
                  <c:v>13.045999999999992</c:v>
                </c:pt>
                <c:pt idx="13047">
                  <c:v>13.047000000000025</c:v>
                </c:pt>
                <c:pt idx="13048">
                  <c:v>13.048000000000002</c:v>
                </c:pt>
                <c:pt idx="13049">
                  <c:v>13.049000000000035</c:v>
                </c:pt>
                <c:pt idx="13050">
                  <c:v>13.050000000000011</c:v>
                </c:pt>
                <c:pt idx="13051">
                  <c:v>13.051000000000045</c:v>
                </c:pt>
                <c:pt idx="13052">
                  <c:v>13.052000000000021</c:v>
                </c:pt>
                <c:pt idx="13053">
                  <c:v>13.052999999999997</c:v>
                </c:pt>
                <c:pt idx="13054">
                  <c:v>13.05400000000003</c:v>
                </c:pt>
                <c:pt idx="13055">
                  <c:v>13.055000000000007</c:v>
                </c:pt>
                <c:pt idx="13056">
                  <c:v>13.05600000000004</c:v>
                </c:pt>
                <c:pt idx="13057">
                  <c:v>13.057000000000016</c:v>
                </c:pt>
                <c:pt idx="13058">
                  <c:v>13.057999999999993</c:v>
                </c:pt>
                <c:pt idx="13059">
                  <c:v>13.059000000000026</c:v>
                </c:pt>
                <c:pt idx="13060">
                  <c:v>13.060000000000002</c:v>
                </c:pt>
                <c:pt idx="13061">
                  <c:v>13.061000000000035</c:v>
                </c:pt>
                <c:pt idx="13062">
                  <c:v>13.062000000000012</c:v>
                </c:pt>
                <c:pt idx="13063">
                  <c:v>13.063000000000045</c:v>
                </c:pt>
                <c:pt idx="13064">
                  <c:v>13.064000000000021</c:v>
                </c:pt>
                <c:pt idx="13065">
                  <c:v>13.064999999999998</c:v>
                </c:pt>
                <c:pt idx="13066">
                  <c:v>13.066000000000031</c:v>
                </c:pt>
                <c:pt idx="13067">
                  <c:v>13.067000000000007</c:v>
                </c:pt>
                <c:pt idx="13068">
                  <c:v>13.06800000000004</c:v>
                </c:pt>
                <c:pt idx="13069">
                  <c:v>13.069000000000017</c:v>
                </c:pt>
                <c:pt idx="13070">
                  <c:v>13.069999999999993</c:v>
                </c:pt>
                <c:pt idx="13071">
                  <c:v>13.071000000000026</c:v>
                </c:pt>
                <c:pt idx="13072">
                  <c:v>13.072000000000003</c:v>
                </c:pt>
                <c:pt idx="13073">
                  <c:v>13.073000000000036</c:v>
                </c:pt>
                <c:pt idx="13074">
                  <c:v>13.074000000000012</c:v>
                </c:pt>
                <c:pt idx="13075">
                  <c:v>13.075000000000045</c:v>
                </c:pt>
                <c:pt idx="13076">
                  <c:v>13.076000000000022</c:v>
                </c:pt>
                <c:pt idx="13077">
                  <c:v>13.076999999999998</c:v>
                </c:pt>
                <c:pt idx="13078">
                  <c:v>13.078000000000031</c:v>
                </c:pt>
                <c:pt idx="13079">
                  <c:v>13.079000000000008</c:v>
                </c:pt>
                <c:pt idx="13080">
                  <c:v>13.080000000000041</c:v>
                </c:pt>
                <c:pt idx="13081">
                  <c:v>13.081000000000017</c:v>
                </c:pt>
                <c:pt idx="13082">
                  <c:v>13.081999999999994</c:v>
                </c:pt>
                <c:pt idx="13083">
                  <c:v>13.083000000000027</c:v>
                </c:pt>
                <c:pt idx="13084">
                  <c:v>13.084000000000003</c:v>
                </c:pt>
                <c:pt idx="13085">
                  <c:v>13.085000000000036</c:v>
                </c:pt>
                <c:pt idx="13086">
                  <c:v>13.086000000000013</c:v>
                </c:pt>
                <c:pt idx="13087">
                  <c:v>13.087000000000046</c:v>
                </c:pt>
                <c:pt idx="13088">
                  <c:v>13.088000000000022</c:v>
                </c:pt>
                <c:pt idx="13089">
                  <c:v>13.088999999999999</c:v>
                </c:pt>
                <c:pt idx="13090">
                  <c:v>13.090000000000032</c:v>
                </c:pt>
                <c:pt idx="13091">
                  <c:v>13.091000000000008</c:v>
                </c:pt>
                <c:pt idx="13092">
                  <c:v>13.092000000000041</c:v>
                </c:pt>
                <c:pt idx="13093">
                  <c:v>13.093000000000018</c:v>
                </c:pt>
                <c:pt idx="13094">
                  <c:v>13.093999999999994</c:v>
                </c:pt>
                <c:pt idx="13095">
                  <c:v>13.095000000000027</c:v>
                </c:pt>
                <c:pt idx="13096">
                  <c:v>13.096000000000004</c:v>
                </c:pt>
                <c:pt idx="13097">
                  <c:v>13.097000000000037</c:v>
                </c:pt>
                <c:pt idx="13098">
                  <c:v>13.098000000000013</c:v>
                </c:pt>
                <c:pt idx="13099">
                  <c:v>13.099000000000046</c:v>
                </c:pt>
                <c:pt idx="13100">
                  <c:v>13.100000000000023</c:v>
                </c:pt>
                <c:pt idx="13101">
                  <c:v>13.100999999999999</c:v>
                </c:pt>
                <c:pt idx="13102">
                  <c:v>13.102000000000032</c:v>
                </c:pt>
                <c:pt idx="13103">
                  <c:v>13.103000000000009</c:v>
                </c:pt>
                <c:pt idx="13104">
                  <c:v>13.104000000000042</c:v>
                </c:pt>
                <c:pt idx="13105">
                  <c:v>13.105000000000018</c:v>
                </c:pt>
                <c:pt idx="13106">
                  <c:v>13.105999999999995</c:v>
                </c:pt>
                <c:pt idx="13107">
                  <c:v>13.107000000000028</c:v>
                </c:pt>
                <c:pt idx="13108">
                  <c:v>13.108000000000004</c:v>
                </c:pt>
                <c:pt idx="13109">
                  <c:v>13.109000000000037</c:v>
                </c:pt>
                <c:pt idx="13110">
                  <c:v>13.110000000000014</c:v>
                </c:pt>
                <c:pt idx="13111">
                  <c:v>13.11099999999999</c:v>
                </c:pt>
                <c:pt idx="13112">
                  <c:v>13.112000000000023</c:v>
                </c:pt>
                <c:pt idx="13113">
                  <c:v>13.113</c:v>
                </c:pt>
                <c:pt idx="13114">
                  <c:v>13.114000000000033</c:v>
                </c:pt>
                <c:pt idx="13115">
                  <c:v>13.115000000000009</c:v>
                </c:pt>
                <c:pt idx="13116">
                  <c:v>13.116000000000042</c:v>
                </c:pt>
                <c:pt idx="13117">
                  <c:v>13.117000000000019</c:v>
                </c:pt>
                <c:pt idx="13118">
                  <c:v>13.117999999999995</c:v>
                </c:pt>
                <c:pt idx="13119">
                  <c:v>13.119000000000028</c:v>
                </c:pt>
                <c:pt idx="13120">
                  <c:v>13.120000000000005</c:v>
                </c:pt>
                <c:pt idx="13121">
                  <c:v>13.121000000000038</c:v>
                </c:pt>
                <c:pt idx="13122">
                  <c:v>13.122000000000014</c:v>
                </c:pt>
                <c:pt idx="13123">
                  <c:v>13.12299999999999</c:v>
                </c:pt>
                <c:pt idx="13124">
                  <c:v>13.124000000000024</c:v>
                </c:pt>
                <c:pt idx="13125">
                  <c:v>13.125</c:v>
                </c:pt>
                <c:pt idx="13126">
                  <c:v>13.126000000000033</c:v>
                </c:pt>
                <c:pt idx="13127">
                  <c:v>13.12700000000001</c:v>
                </c:pt>
                <c:pt idx="13128">
                  <c:v>13.128000000000043</c:v>
                </c:pt>
                <c:pt idx="13129">
                  <c:v>13.129000000000019</c:v>
                </c:pt>
                <c:pt idx="13130">
                  <c:v>13.129999999999995</c:v>
                </c:pt>
                <c:pt idx="13131">
                  <c:v>13.131000000000029</c:v>
                </c:pt>
                <c:pt idx="13132">
                  <c:v>13.132000000000005</c:v>
                </c:pt>
                <c:pt idx="13133">
                  <c:v>13.133000000000038</c:v>
                </c:pt>
                <c:pt idx="13134">
                  <c:v>13.134000000000015</c:v>
                </c:pt>
                <c:pt idx="13135">
                  <c:v>13.134999999999991</c:v>
                </c:pt>
                <c:pt idx="13136">
                  <c:v>13.136000000000024</c:v>
                </c:pt>
                <c:pt idx="13137">
                  <c:v>13.137</c:v>
                </c:pt>
                <c:pt idx="13138">
                  <c:v>13.138000000000034</c:v>
                </c:pt>
                <c:pt idx="13139">
                  <c:v>13.13900000000001</c:v>
                </c:pt>
                <c:pt idx="13140">
                  <c:v>13.140000000000043</c:v>
                </c:pt>
                <c:pt idx="13141">
                  <c:v>13.14100000000002</c:v>
                </c:pt>
                <c:pt idx="13142">
                  <c:v>13.141999999999996</c:v>
                </c:pt>
                <c:pt idx="13143">
                  <c:v>13.143000000000029</c:v>
                </c:pt>
                <c:pt idx="13144">
                  <c:v>13.144000000000005</c:v>
                </c:pt>
                <c:pt idx="13145">
                  <c:v>13.145000000000039</c:v>
                </c:pt>
                <c:pt idx="13146">
                  <c:v>13.146000000000015</c:v>
                </c:pt>
                <c:pt idx="13147">
                  <c:v>13.146999999999991</c:v>
                </c:pt>
                <c:pt idx="13148">
                  <c:v>13.148000000000025</c:v>
                </c:pt>
                <c:pt idx="13149">
                  <c:v>13.149000000000001</c:v>
                </c:pt>
                <c:pt idx="13150">
                  <c:v>13.150000000000034</c:v>
                </c:pt>
                <c:pt idx="13151">
                  <c:v>13.15100000000001</c:v>
                </c:pt>
                <c:pt idx="13152">
                  <c:v>13.152000000000044</c:v>
                </c:pt>
                <c:pt idx="13153">
                  <c:v>13.15300000000002</c:v>
                </c:pt>
                <c:pt idx="13154">
                  <c:v>13.153999999999996</c:v>
                </c:pt>
                <c:pt idx="13155">
                  <c:v>13.15500000000003</c:v>
                </c:pt>
                <c:pt idx="13156">
                  <c:v>13.156000000000006</c:v>
                </c:pt>
                <c:pt idx="13157">
                  <c:v>13.157000000000039</c:v>
                </c:pt>
                <c:pt idx="13158">
                  <c:v>13.158000000000015</c:v>
                </c:pt>
                <c:pt idx="13159">
                  <c:v>13.158999999999992</c:v>
                </c:pt>
                <c:pt idx="13160">
                  <c:v>13.160000000000025</c:v>
                </c:pt>
                <c:pt idx="13161">
                  <c:v>13.161000000000001</c:v>
                </c:pt>
                <c:pt idx="13162">
                  <c:v>13.162000000000035</c:v>
                </c:pt>
                <c:pt idx="13163">
                  <c:v>13.163000000000011</c:v>
                </c:pt>
                <c:pt idx="13164">
                  <c:v>13.164000000000044</c:v>
                </c:pt>
                <c:pt idx="13165">
                  <c:v>13.16500000000002</c:v>
                </c:pt>
                <c:pt idx="13166">
                  <c:v>13.165999999999997</c:v>
                </c:pt>
                <c:pt idx="13167">
                  <c:v>13.16700000000003</c:v>
                </c:pt>
                <c:pt idx="13168">
                  <c:v>13.168000000000006</c:v>
                </c:pt>
                <c:pt idx="13169">
                  <c:v>13.16900000000004</c:v>
                </c:pt>
                <c:pt idx="13170">
                  <c:v>13.170000000000016</c:v>
                </c:pt>
                <c:pt idx="13171">
                  <c:v>13.170999999999992</c:v>
                </c:pt>
                <c:pt idx="13172">
                  <c:v>13.172000000000025</c:v>
                </c:pt>
                <c:pt idx="13173">
                  <c:v>13.173000000000002</c:v>
                </c:pt>
                <c:pt idx="13174">
                  <c:v>13.174000000000035</c:v>
                </c:pt>
                <c:pt idx="13175">
                  <c:v>13.175000000000011</c:v>
                </c:pt>
                <c:pt idx="13176">
                  <c:v>13.176000000000045</c:v>
                </c:pt>
                <c:pt idx="13177">
                  <c:v>13.177000000000021</c:v>
                </c:pt>
                <c:pt idx="13178">
                  <c:v>13.177999999999997</c:v>
                </c:pt>
                <c:pt idx="13179">
                  <c:v>13.17900000000003</c:v>
                </c:pt>
                <c:pt idx="13180">
                  <c:v>13.180000000000007</c:v>
                </c:pt>
                <c:pt idx="13181">
                  <c:v>13.18100000000004</c:v>
                </c:pt>
                <c:pt idx="13182">
                  <c:v>13.182000000000016</c:v>
                </c:pt>
                <c:pt idx="13183">
                  <c:v>13.182999999999993</c:v>
                </c:pt>
                <c:pt idx="13184">
                  <c:v>13.184000000000026</c:v>
                </c:pt>
                <c:pt idx="13185">
                  <c:v>13.185000000000002</c:v>
                </c:pt>
                <c:pt idx="13186">
                  <c:v>13.186000000000035</c:v>
                </c:pt>
                <c:pt idx="13187">
                  <c:v>13.187000000000012</c:v>
                </c:pt>
                <c:pt idx="13188">
                  <c:v>13.188000000000045</c:v>
                </c:pt>
                <c:pt idx="13189">
                  <c:v>13.189000000000021</c:v>
                </c:pt>
                <c:pt idx="13190">
                  <c:v>13.189999999999998</c:v>
                </c:pt>
                <c:pt idx="13191">
                  <c:v>13.191000000000031</c:v>
                </c:pt>
                <c:pt idx="13192">
                  <c:v>13.192000000000007</c:v>
                </c:pt>
                <c:pt idx="13193">
                  <c:v>13.19300000000004</c:v>
                </c:pt>
                <c:pt idx="13194">
                  <c:v>13.194000000000017</c:v>
                </c:pt>
                <c:pt idx="13195">
                  <c:v>13.194999999999993</c:v>
                </c:pt>
                <c:pt idx="13196">
                  <c:v>13.196000000000026</c:v>
                </c:pt>
                <c:pt idx="13197">
                  <c:v>13.197000000000003</c:v>
                </c:pt>
                <c:pt idx="13198">
                  <c:v>13.198000000000036</c:v>
                </c:pt>
                <c:pt idx="13199">
                  <c:v>13.199000000000012</c:v>
                </c:pt>
                <c:pt idx="13200">
                  <c:v>13.200000000000045</c:v>
                </c:pt>
                <c:pt idx="13201">
                  <c:v>13.201000000000022</c:v>
                </c:pt>
                <c:pt idx="13202">
                  <c:v>13.201999999999998</c:v>
                </c:pt>
                <c:pt idx="13203">
                  <c:v>13.203000000000031</c:v>
                </c:pt>
                <c:pt idx="13204">
                  <c:v>13.204000000000008</c:v>
                </c:pt>
                <c:pt idx="13205">
                  <c:v>13.205000000000041</c:v>
                </c:pt>
                <c:pt idx="13206">
                  <c:v>13.206000000000017</c:v>
                </c:pt>
                <c:pt idx="13207">
                  <c:v>13.206999999999994</c:v>
                </c:pt>
                <c:pt idx="13208">
                  <c:v>13.208000000000027</c:v>
                </c:pt>
                <c:pt idx="13209">
                  <c:v>13.209000000000003</c:v>
                </c:pt>
                <c:pt idx="13210">
                  <c:v>13.210000000000036</c:v>
                </c:pt>
                <c:pt idx="13211">
                  <c:v>13.211000000000013</c:v>
                </c:pt>
                <c:pt idx="13212">
                  <c:v>13.212000000000046</c:v>
                </c:pt>
                <c:pt idx="13213">
                  <c:v>13.213000000000022</c:v>
                </c:pt>
                <c:pt idx="13214">
                  <c:v>13.213999999999999</c:v>
                </c:pt>
                <c:pt idx="13215">
                  <c:v>13.215000000000032</c:v>
                </c:pt>
                <c:pt idx="13216">
                  <c:v>13.216000000000008</c:v>
                </c:pt>
                <c:pt idx="13217">
                  <c:v>13.217000000000041</c:v>
                </c:pt>
                <c:pt idx="13218">
                  <c:v>13.218000000000018</c:v>
                </c:pt>
                <c:pt idx="13219">
                  <c:v>13.218999999999994</c:v>
                </c:pt>
                <c:pt idx="13220">
                  <c:v>13.220000000000027</c:v>
                </c:pt>
                <c:pt idx="13221">
                  <c:v>13.221000000000004</c:v>
                </c:pt>
                <c:pt idx="13222">
                  <c:v>13.222000000000037</c:v>
                </c:pt>
                <c:pt idx="13223">
                  <c:v>13.223000000000013</c:v>
                </c:pt>
                <c:pt idx="13224">
                  <c:v>13.224000000000046</c:v>
                </c:pt>
                <c:pt idx="13225">
                  <c:v>13.225000000000023</c:v>
                </c:pt>
                <c:pt idx="13226">
                  <c:v>13.225999999999999</c:v>
                </c:pt>
                <c:pt idx="13227">
                  <c:v>13.227000000000032</c:v>
                </c:pt>
                <c:pt idx="13228">
                  <c:v>13.228000000000009</c:v>
                </c:pt>
                <c:pt idx="13229">
                  <c:v>13.229000000000042</c:v>
                </c:pt>
                <c:pt idx="13230">
                  <c:v>13.230000000000018</c:v>
                </c:pt>
                <c:pt idx="13231">
                  <c:v>13.230999999999995</c:v>
                </c:pt>
                <c:pt idx="13232">
                  <c:v>13.232000000000028</c:v>
                </c:pt>
                <c:pt idx="13233">
                  <c:v>13.233000000000004</c:v>
                </c:pt>
                <c:pt idx="13234">
                  <c:v>13.234000000000037</c:v>
                </c:pt>
                <c:pt idx="13235">
                  <c:v>13.235000000000014</c:v>
                </c:pt>
                <c:pt idx="13236">
                  <c:v>13.23599999999999</c:v>
                </c:pt>
                <c:pt idx="13237">
                  <c:v>13.237000000000023</c:v>
                </c:pt>
                <c:pt idx="13238">
                  <c:v>13.238</c:v>
                </c:pt>
                <c:pt idx="13239">
                  <c:v>13.239000000000033</c:v>
                </c:pt>
                <c:pt idx="13240">
                  <c:v>13.240000000000009</c:v>
                </c:pt>
                <c:pt idx="13241">
                  <c:v>13.241000000000042</c:v>
                </c:pt>
                <c:pt idx="13242">
                  <c:v>13.242000000000019</c:v>
                </c:pt>
                <c:pt idx="13243">
                  <c:v>13.242999999999995</c:v>
                </c:pt>
                <c:pt idx="13244">
                  <c:v>13.244000000000028</c:v>
                </c:pt>
                <c:pt idx="13245">
                  <c:v>13.245000000000005</c:v>
                </c:pt>
                <c:pt idx="13246">
                  <c:v>13.246000000000038</c:v>
                </c:pt>
                <c:pt idx="13247">
                  <c:v>13.247000000000014</c:v>
                </c:pt>
                <c:pt idx="13248">
                  <c:v>13.24799999999999</c:v>
                </c:pt>
                <c:pt idx="13249">
                  <c:v>13.249000000000024</c:v>
                </c:pt>
                <c:pt idx="13250">
                  <c:v>13.25</c:v>
                </c:pt>
                <c:pt idx="13251">
                  <c:v>13.251000000000033</c:v>
                </c:pt>
                <c:pt idx="13252">
                  <c:v>13.25200000000001</c:v>
                </c:pt>
                <c:pt idx="13253">
                  <c:v>13.253000000000043</c:v>
                </c:pt>
                <c:pt idx="13254">
                  <c:v>13.254000000000019</c:v>
                </c:pt>
                <c:pt idx="13255">
                  <c:v>13.254999999999995</c:v>
                </c:pt>
                <c:pt idx="13256">
                  <c:v>13.256000000000029</c:v>
                </c:pt>
                <c:pt idx="13257">
                  <c:v>13.257000000000005</c:v>
                </c:pt>
                <c:pt idx="13258">
                  <c:v>13.258000000000038</c:v>
                </c:pt>
                <c:pt idx="13259">
                  <c:v>13.259000000000015</c:v>
                </c:pt>
                <c:pt idx="13260">
                  <c:v>13.259999999999991</c:v>
                </c:pt>
                <c:pt idx="13261">
                  <c:v>13.261000000000024</c:v>
                </c:pt>
                <c:pt idx="13262">
                  <c:v>13.262</c:v>
                </c:pt>
                <c:pt idx="13263">
                  <c:v>13.263000000000034</c:v>
                </c:pt>
                <c:pt idx="13264">
                  <c:v>13.26400000000001</c:v>
                </c:pt>
                <c:pt idx="13265">
                  <c:v>13.265000000000043</c:v>
                </c:pt>
                <c:pt idx="13266">
                  <c:v>13.26600000000002</c:v>
                </c:pt>
                <c:pt idx="13267">
                  <c:v>13.266999999999996</c:v>
                </c:pt>
                <c:pt idx="13268">
                  <c:v>13.268000000000029</c:v>
                </c:pt>
                <c:pt idx="13269">
                  <c:v>13.269000000000005</c:v>
                </c:pt>
                <c:pt idx="13270">
                  <c:v>13.270000000000039</c:v>
                </c:pt>
                <c:pt idx="13271">
                  <c:v>13.271000000000015</c:v>
                </c:pt>
                <c:pt idx="13272">
                  <c:v>13.271999999999991</c:v>
                </c:pt>
                <c:pt idx="13273">
                  <c:v>13.273000000000025</c:v>
                </c:pt>
                <c:pt idx="13274">
                  <c:v>13.274000000000001</c:v>
                </c:pt>
                <c:pt idx="13275">
                  <c:v>13.275000000000034</c:v>
                </c:pt>
                <c:pt idx="13276">
                  <c:v>13.27600000000001</c:v>
                </c:pt>
                <c:pt idx="13277">
                  <c:v>13.277000000000044</c:v>
                </c:pt>
                <c:pt idx="13278">
                  <c:v>13.27800000000002</c:v>
                </c:pt>
                <c:pt idx="13279">
                  <c:v>13.278999999999996</c:v>
                </c:pt>
                <c:pt idx="13280">
                  <c:v>13.28000000000003</c:v>
                </c:pt>
                <c:pt idx="13281">
                  <c:v>13.281000000000006</c:v>
                </c:pt>
                <c:pt idx="13282">
                  <c:v>13.282000000000039</c:v>
                </c:pt>
                <c:pt idx="13283">
                  <c:v>13.283000000000015</c:v>
                </c:pt>
                <c:pt idx="13284">
                  <c:v>13.283999999999992</c:v>
                </c:pt>
                <c:pt idx="13285">
                  <c:v>13.285000000000025</c:v>
                </c:pt>
                <c:pt idx="13286">
                  <c:v>13.286000000000001</c:v>
                </c:pt>
                <c:pt idx="13287">
                  <c:v>13.287000000000035</c:v>
                </c:pt>
                <c:pt idx="13288">
                  <c:v>13.288000000000011</c:v>
                </c:pt>
                <c:pt idx="13289">
                  <c:v>13.289000000000044</c:v>
                </c:pt>
                <c:pt idx="13290">
                  <c:v>13.29000000000002</c:v>
                </c:pt>
                <c:pt idx="13291">
                  <c:v>13.290999999999997</c:v>
                </c:pt>
                <c:pt idx="13292">
                  <c:v>13.29200000000003</c:v>
                </c:pt>
                <c:pt idx="13293">
                  <c:v>13.293000000000006</c:v>
                </c:pt>
                <c:pt idx="13294">
                  <c:v>13.29400000000004</c:v>
                </c:pt>
                <c:pt idx="13295">
                  <c:v>13.295000000000016</c:v>
                </c:pt>
                <c:pt idx="13296">
                  <c:v>13.295999999999992</c:v>
                </c:pt>
                <c:pt idx="13297">
                  <c:v>13.297000000000025</c:v>
                </c:pt>
                <c:pt idx="13298">
                  <c:v>13.298000000000002</c:v>
                </c:pt>
                <c:pt idx="13299">
                  <c:v>13.299000000000035</c:v>
                </c:pt>
                <c:pt idx="13300">
                  <c:v>13.300000000000011</c:v>
                </c:pt>
                <c:pt idx="13301">
                  <c:v>13.301000000000045</c:v>
                </c:pt>
                <c:pt idx="13302">
                  <c:v>13.302000000000021</c:v>
                </c:pt>
                <c:pt idx="13303">
                  <c:v>13.302999999999997</c:v>
                </c:pt>
                <c:pt idx="13304">
                  <c:v>13.30400000000003</c:v>
                </c:pt>
                <c:pt idx="13305">
                  <c:v>13.305000000000007</c:v>
                </c:pt>
                <c:pt idx="13306">
                  <c:v>13.30600000000004</c:v>
                </c:pt>
                <c:pt idx="13307">
                  <c:v>13.307000000000016</c:v>
                </c:pt>
                <c:pt idx="13308">
                  <c:v>13.307999999999993</c:v>
                </c:pt>
                <c:pt idx="13309">
                  <c:v>13.309000000000026</c:v>
                </c:pt>
                <c:pt idx="13310">
                  <c:v>13.310000000000002</c:v>
                </c:pt>
                <c:pt idx="13311">
                  <c:v>13.311000000000035</c:v>
                </c:pt>
                <c:pt idx="13312">
                  <c:v>13.312000000000012</c:v>
                </c:pt>
                <c:pt idx="13313">
                  <c:v>13.313000000000045</c:v>
                </c:pt>
                <c:pt idx="13314">
                  <c:v>13.314000000000021</c:v>
                </c:pt>
                <c:pt idx="13315">
                  <c:v>13.314999999999998</c:v>
                </c:pt>
                <c:pt idx="13316">
                  <c:v>13.316000000000031</c:v>
                </c:pt>
                <c:pt idx="13317">
                  <c:v>13.317000000000007</c:v>
                </c:pt>
                <c:pt idx="13318">
                  <c:v>13.31800000000004</c:v>
                </c:pt>
                <c:pt idx="13319">
                  <c:v>13.319000000000017</c:v>
                </c:pt>
                <c:pt idx="13320">
                  <c:v>13.319999999999993</c:v>
                </c:pt>
                <c:pt idx="13321">
                  <c:v>13.321000000000026</c:v>
                </c:pt>
                <c:pt idx="13322">
                  <c:v>13.322000000000003</c:v>
                </c:pt>
                <c:pt idx="13323">
                  <c:v>13.323000000000036</c:v>
                </c:pt>
                <c:pt idx="13324">
                  <c:v>13.324000000000012</c:v>
                </c:pt>
                <c:pt idx="13325">
                  <c:v>13.325000000000045</c:v>
                </c:pt>
                <c:pt idx="13326">
                  <c:v>13.326000000000022</c:v>
                </c:pt>
                <c:pt idx="13327">
                  <c:v>13.326999999999998</c:v>
                </c:pt>
                <c:pt idx="13328">
                  <c:v>13.328000000000031</c:v>
                </c:pt>
                <c:pt idx="13329">
                  <c:v>13.329000000000008</c:v>
                </c:pt>
                <c:pt idx="13330">
                  <c:v>13.330000000000041</c:v>
                </c:pt>
                <c:pt idx="13331">
                  <c:v>13.331000000000017</c:v>
                </c:pt>
                <c:pt idx="13332">
                  <c:v>13.331999999999994</c:v>
                </c:pt>
                <c:pt idx="13333">
                  <c:v>13.333000000000027</c:v>
                </c:pt>
                <c:pt idx="13334">
                  <c:v>13.334000000000003</c:v>
                </c:pt>
                <c:pt idx="13335">
                  <c:v>13.335000000000036</c:v>
                </c:pt>
                <c:pt idx="13336">
                  <c:v>13.336000000000013</c:v>
                </c:pt>
                <c:pt idx="13337">
                  <c:v>13.337000000000046</c:v>
                </c:pt>
                <c:pt idx="13338">
                  <c:v>13.338000000000022</c:v>
                </c:pt>
                <c:pt idx="13339">
                  <c:v>13.338999999999999</c:v>
                </c:pt>
                <c:pt idx="13340">
                  <c:v>13.340000000000032</c:v>
                </c:pt>
                <c:pt idx="13341">
                  <c:v>13.341000000000008</c:v>
                </c:pt>
                <c:pt idx="13342">
                  <c:v>13.342000000000041</c:v>
                </c:pt>
                <c:pt idx="13343">
                  <c:v>13.343000000000018</c:v>
                </c:pt>
                <c:pt idx="13344">
                  <c:v>13.343999999999994</c:v>
                </c:pt>
                <c:pt idx="13345">
                  <c:v>13.345000000000027</c:v>
                </c:pt>
                <c:pt idx="13346">
                  <c:v>13.346000000000004</c:v>
                </c:pt>
                <c:pt idx="13347">
                  <c:v>13.347000000000037</c:v>
                </c:pt>
                <c:pt idx="13348">
                  <c:v>13.348000000000013</c:v>
                </c:pt>
                <c:pt idx="13349">
                  <c:v>13.349000000000046</c:v>
                </c:pt>
                <c:pt idx="13350">
                  <c:v>13.350000000000023</c:v>
                </c:pt>
                <c:pt idx="13351">
                  <c:v>13.350999999999999</c:v>
                </c:pt>
                <c:pt idx="13352">
                  <c:v>13.352000000000032</c:v>
                </c:pt>
                <c:pt idx="13353">
                  <c:v>13.353000000000009</c:v>
                </c:pt>
                <c:pt idx="13354">
                  <c:v>13.354000000000042</c:v>
                </c:pt>
                <c:pt idx="13355">
                  <c:v>13.355000000000018</c:v>
                </c:pt>
                <c:pt idx="13356">
                  <c:v>13.355999999999995</c:v>
                </c:pt>
                <c:pt idx="13357">
                  <c:v>13.357000000000028</c:v>
                </c:pt>
                <c:pt idx="13358">
                  <c:v>13.358000000000004</c:v>
                </c:pt>
                <c:pt idx="13359">
                  <c:v>13.359000000000037</c:v>
                </c:pt>
                <c:pt idx="13360">
                  <c:v>13.360000000000014</c:v>
                </c:pt>
                <c:pt idx="13361">
                  <c:v>13.36099999999999</c:v>
                </c:pt>
                <c:pt idx="13362">
                  <c:v>13.362000000000023</c:v>
                </c:pt>
                <c:pt idx="13363">
                  <c:v>13.363</c:v>
                </c:pt>
                <c:pt idx="13364">
                  <c:v>13.364000000000033</c:v>
                </c:pt>
                <c:pt idx="13365">
                  <c:v>13.365000000000009</c:v>
                </c:pt>
                <c:pt idx="13366">
                  <c:v>13.366000000000042</c:v>
                </c:pt>
                <c:pt idx="13367">
                  <c:v>13.367000000000019</c:v>
                </c:pt>
                <c:pt idx="13368">
                  <c:v>13.367999999999995</c:v>
                </c:pt>
                <c:pt idx="13369">
                  <c:v>13.369000000000028</c:v>
                </c:pt>
                <c:pt idx="13370">
                  <c:v>13.370000000000005</c:v>
                </c:pt>
                <c:pt idx="13371">
                  <c:v>13.371000000000038</c:v>
                </c:pt>
                <c:pt idx="13372">
                  <c:v>13.372000000000014</c:v>
                </c:pt>
                <c:pt idx="13373">
                  <c:v>13.37299999999999</c:v>
                </c:pt>
                <c:pt idx="13374">
                  <c:v>13.374000000000024</c:v>
                </c:pt>
                <c:pt idx="13375">
                  <c:v>13.375</c:v>
                </c:pt>
                <c:pt idx="13376">
                  <c:v>13.376000000000033</c:v>
                </c:pt>
                <c:pt idx="13377">
                  <c:v>13.37700000000001</c:v>
                </c:pt>
                <c:pt idx="13378">
                  <c:v>13.378000000000043</c:v>
                </c:pt>
                <c:pt idx="13379">
                  <c:v>13.379000000000019</c:v>
                </c:pt>
                <c:pt idx="13380">
                  <c:v>13.379999999999995</c:v>
                </c:pt>
                <c:pt idx="13381">
                  <c:v>13.381000000000029</c:v>
                </c:pt>
                <c:pt idx="13382">
                  <c:v>13.382000000000005</c:v>
                </c:pt>
                <c:pt idx="13383">
                  <c:v>13.383000000000038</c:v>
                </c:pt>
                <c:pt idx="13384">
                  <c:v>13.384000000000015</c:v>
                </c:pt>
                <c:pt idx="13385">
                  <c:v>13.384999999999991</c:v>
                </c:pt>
                <c:pt idx="13386">
                  <c:v>13.386000000000024</c:v>
                </c:pt>
                <c:pt idx="13387">
                  <c:v>13.387</c:v>
                </c:pt>
                <c:pt idx="13388">
                  <c:v>13.388000000000034</c:v>
                </c:pt>
                <c:pt idx="13389">
                  <c:v>13.38900000000001</c:v>
                </c:pt>
                <c:pt idx="13390">
                  <c:v>13.390000000000043</c:v>
                </c:pt>
                <c:pt idx="13391">
                  <c:v>13.39100000000002</c:v>
                </c:pt>
                <c:pt idx="13392">
                  <c:v>13.391999999999996</c:v>
                </c:pt>
                <c:pt idx="13393">
                  <c:v>13.393000000000029</c:v>
                </c:pt>
                <c:pt idx="13394">
                  <c:v>13.394000000000005</c:v>
                </c:pt>
                <c:pt idx="13395">
                  <c:v>13.395000000000039</c:v>
                </c:pt>
                <c:pt idx="13396">
                  <c:v>13.396000000000015</c:v>
                </c:pt>
                <c:pt idx="13397">
                  <c:v>13.396999999999991</c:v>
                </c:pt>
                <c:pt idx="13398">
                  <c:v>13.398000000000025</c:v>
                </c:pt>
                <c:pt idx="13399">
                  <c:v>13.399000000000001</c:v>
                </c:pt>
                <c:pt idx="13400">
                  <c:v>13.400000000000034</c:v>
                </c:pt>
                <c:pt idx="13401">
                  <c:v>13.40100000000001</c:v>
                </c:pt>
                <c:pt idx="13402">
                  <c:v>13.402000000000044</c:v>
                </c:pt>
                <c:pt idx="13403">
                  <c:v>13.40300000000002</c:v>
                </c:pt>
                <c:pt idx="13404">
                  <c:v>13.403999999999996</c:v>
                </c:pt>
                <c:pt idx="13405">
                  <c:v>13.40500000000003</c:v>
                </c:pt>
                <c:pt idx="13406">
                  <c:v>13.406000000000006</c:v>
                </c:pt>
                <c:pt idx="13407">
                  <c:v>13.407000000000039</c:v>
                </c:pt>
                <c:pt idx="13408">
                  <c:v>13.408000000000015</c:v>
                </c:pt>
                <c:pt idx="13409">
                  <c:v>13.408999999999992</c:v>
                </c:pt>
                <c:pt idx="13410">
                  <c:v>13.410000000000025</c:v>
                </c:pt>
                <c:pt idx="13411">
                  <c:v>13.411000000000001</c:v>
                </c:pt>
                <c:pt idx="13412">
                  <c:v>13.412000000000035</c:v>
                </c:pt>
                <c:pt idx="13413">
                  <c:v>13.413000000000011</c:v>
                </c:pt>
                <c:pt idx="13414">
                  <c:v>13.414000000000044</c:v>
                </c:pt>
                <c:pt idx="13415">
                  <c:v>13.41500000000002</c:v>
                </c:pt>
                <c:pt idx="13416">
                  <c:v>13.415999999999997</c:v>
                </c:pt>
                <c:pt idx="13417">
                  <c:v>13.41700000000003</c:v>
                </c:pt>
                <c:pt idx="13418">
                  <c:v>13.418000000000006</c:v>
                </c:pt>
                <c:pt idx="13419">
                  <c:v>13.41900000000004</c:v>
                </c:pt>
                <c:pt idx="13420">
                  <c:v>13.420000000000016</c:v>
                </c:pt>
                <c:pt idx="13421">
                  <c:v>13.420999999999992</c:v>
                </c:pt>
                <c:pt idx="13422">
                  <c:v>13.422000000000025</c:v>
                </c:pt>
                <c:pt idx="13423">
                  <c:v>13.423000000000002</c:v>
                </c:pt>
                <c:pt idx="13424">
                  <c:v>13.424000000000035</c:v>
                </c:pt>
                <c:pt idx="13425">
                  <c:v>13.425000000000011</c:v>
                </c:pt>
                <c:pt idx="13426">
                  <c:v>13.426000000000045</c:v>
                </c:pt>
                <c:pt idx="13427">
                  <c:v>13.427000000000021</c:v>
                </c:pt>
                <c:pt idx="13428">
                  <c:v>13.427999999999997</c:v>
                </c:pt>
                <c:pt idx="13429">
                  <c:v>13.42900000000003</c:v>
                </c:pt>
                <c:pt idx="13430">
                  <c:v>13.430000000000007</c:v>
                </c:pt>
                <c:pt idx="13431">
                  <c:v>13.43100000000004</c:v>
                </c:pt>
                <c:pt idx="13432">
                  <c:v>13.432000000000016</c:v>
                </c:pt>
                <c:pt idx="13433">
                  <c:v>13.432999999999993</c:v>
                </c:pt>
                <c:pt idx="13434">
                  <c:v>13.434000000000026</c:v>
                </c:pt>
                <c:pt idx="13435">
                  <c:v>13.435000000000002</c:v>
                </c:pt>
                <c:pt idx="13436">
                  <c:v>13.436000000000035</c:v>
                </c:pt>
                <c:pt idx="13437">
                  <c:v>13.437000000000012</c:v>
                </c:pt>
                <c:pt idx="13438">
                  <c:v>13.438000000000045</c:v>
                </c:pt>
                <c:pt idx="13439">
                  <c:v>13.439000000000021</c:v>
                </c:pt>
                <c:pt idx="13440">
                  <c:v>13.439999999999998</c:v>
                </c:pt>
                <c:pt idx="13441">
                  <c:v>13.441000000000031</c:v>
                </c:pt>
                <c:pt idx="13442">
                  <c:v>13.442000000000007</c:v>
                </c:pt>
                <c:pt idx="13443">
                  <c:v>13.44300000000004</c:v>
                </c:pt>
                <c:pt idx="13444">
                  <c:v>13.444000000000017</c:v>
                </c:pt>
                <c:pt idx="13445">
                  <c:v>13.444999999999993</c:v>
                </c:pt>
                <c:pt idx="13446">
                  <c:v>13.446000000000026</c:v>
                </c:pt>
                <c:pt idx="13447">
                  <c:v>13.447000000000003</c:v>
                </c:pt>
                <c:pt idx="13448">
                  <c:v>13.448000000000036</c:v>
                </c:pt>
                <c:pt idx="13449">
                  <c:v>13.449000000000012</c:v>
                </c:pt>
                <c:pt idx="13450">
                  <c:v>13.450000000000045</c:v>
                </c:pt>
                <c:pt idx="13451">
                  <c:v>13.451000000000022</c:v>
                </c:pt>
                <c:pt idx="13452">
                  <c:v>13.451999999999998</c:v>
                </c:pt>
                <c:pt idx="13453">
                  <c:v>13.453000000000031</c:v>
                </c:pt>
                <c:pt idx="13454">
                  <c:v>13.454000000000008</c:v>
                </c:pt>
                <c:pt idx="13455">
                  <c:v>13.455000000000041</c:v>
                </c:pt>
                <c:pt idx="13456">
                  <c:v>13.456000000000017</c:v>
                </c:pt>
                <c:pt idx="13457">
                  <c:v>13.456999999999994</c:v>
                </c:pt>
                <c:pt idx="13458">
                  <c:v>13.458000000000027</c:v>
                </c:pt>
                <c:pt idx="13459">
                  <c:v>13.459000000000003</c:v>
                </c:pt>
                <c:pt idx="13460">
                  <c:v>13.460000000000036</c:v>
                </c:pt>
                <c:pt idx="13461">
                  <c:v>13.461000000000013</c:v>
                </c:pt>
                <c:pt idx="13462">
                  <c:v>13.462000000000046</c:v>
                </c:pt>
                <c:pt idx="13463">
                  <c:v>13.463000000000022</c:v>
                </c:pt>
                <c:pt idx="13464">
                  <c:v>13.463999999999999</c:v>
                </c:pt>
                <c:pt idx="13465">
                  <c:v>13.465000000000032</c:v>
                </c:pt>
                <c:pt idx="13466">
                  <c:v>13.466000000000008</c:v>
                </c:pt>
                <c:pt idx="13467">
                  <c:v>13.467000000000041</c:v>
                </c:pt>
                <c:pt idx="13468">
                  <c:v>13.468000000000018</c:v>
                </c:pt>
                <c:pt idx="13469">
                  <c:v>13.468999999999994</c:v>
                </c:pt>
                <c:pt idx="13470">
                  <c:v>13.470000000000027</c:v>
                </c:pt>
                <c:pt idx="13471">
                  <c:v>13.471000000000004</c:v>
                </c:pt>
                <c:pt idx="13472">
                  <c:v>13.472000000000037</c:v>
                </c:pt>
                <c:pt idx="13473">
                  <c:v>13.473000000000013</c:v>
                </c:pt>
                <c:pt idx="13474">
                  <c:v>13.474000000000046</c:v>
                </c:pt>
                <c:pt idx="13475">
                  <c:v>13.475000000000023</c:v>
                </c:pt>
                <c:pt idx="13476">
                  <c:v>13.475999999999999</c:v>
                </c:pt>
                <c:pt idx="13477">
                  <c:v>13.477000000000032</c:v>
                </c:pt>
                <c:pt idx="13478">
                  <c:v>13.478000000000009</c:v>
                </c:pt>
                <c:pt idx="13479">
                  <c:v>13.479000000000042</c:v>
                </c:pt>
                <c:pt idx="13480">
                  <c:v>13.480000000000018</c:v>
                </c:pt>
                <c:pt idx="13481">
                  <c:v>13.480999999999995</c:v>
                </c:pt>
                <c:pt idx="13482">
                  <c:v>13.482000000000028</c:v>
                </c:pt>
                <c:pt idx="13483">
                  <c:v>13.483000000000004</c:v>
                </c:pt>
                <c:pt idx="13484">
                  <c:v>13.484000000000037</c:v>
                </c:pt>
                <c:pt idx="13485">
                  <c:v>13.485000000000014</c:v>
                </c:pt>
                <c:pt idx="13486">
                  <c:v>13.48599999999999</c:v>
                </c:pt>
                <c:pt idx="13487">
                  <c:v>13.487000000000023</c:v>
                </c:pt>
                <c:pt idx="13488">
                  <c:v>13.488</c:v>
                </c:pt>
                <c:pt idx="13489">
                  <c:v>13.489000000000033</c:v>
                </c:pt>
                <c:pt idx="13490">
                  <c:v>13.490000000000009</c:v>
                </c:pt>
                <c:pt idx="13491">
                  <c:v>13.491000000000042</c:v>
                </c:pt>
                <c:pt idx="13492">
                  <c:v>13.492000000000019</c:v>
                </c:pt>
                <c:pt idx="13493">
                  <c:v>13.492999999999995</c:v>
                </c:pt>
                <c:pt idx="13494">
                  <c:v>13.494000000000028</c:v>
                </c:pt>
                <c:pt idx="13495">
                  <c:v>13.495000000000005</c:v>
                </c:pt>
                <c:pt idx="13496">
                  <c:v>13.496000000000038</c:v>
                </c:pt>
                <c:pt idx="13497">
                  <c:v>13.497000000000014</c:v>
                </c:pt>
                <c:pt idx="13498">
                  <c:v>13.49799999999999</c:v>
                </c:pt>
                <c:pt idx="13499">
                  <c:v>13.499000000000024</c:v>
                </c:pt>
                <c:pt idx="13500">
                  <c:v>13.5</c:v>
                </c:pt>
                <c:pt idx="13501">
                  <c:v>13.501000000000033</c:v>
                </c:pt>
                <c:pt idx="13502">
                  <c:v>13.50200000000001</c:v>
                </c:pt>
                <c:pt idx="13503">
                  <c:v>13.503000000000043</c:v>
                </c:pt>
                <c:pt idx="13504">
                  <c:v>13.504000000000019</c:v>
                </c:pt>
                <c:pt idx="13505">
                  <c:v>13.504999999999995</c:v>
                </c:pt>
                <c:pt idx="13506">
                  <c:v>13.506000000000029</c:v>
                </c:pt>
                <c:pt idx="13507">
                  <c:v>13.507000000000005</c:v>
                </c:pt>
                <c:pt idx="13508">
                  <c:v>13.508000000000038</c:v>
                </c:pt>
                <c:pt idx="13509">
                  <c:v>13.509000000000015</c:v>
                </c:pt>
                <c:pt idx="13510">
                  <c:v>13.509999999999991</c:v>
                </c:pt>
                <c:pt idx="13511">
                  <c:v>13.511000000000024</c:v>
                </c:pt>
                <c:pt idx="13512">
                  <c:v>13.512</c:v>
                </c:pt>
                <c:pt idx="13513">
                  <c:v>13.513000000000034</c:v>
                </c:pt>
                <c:pt idx="13514">
                  <c:v>13.51400000000001</c:v>
                </c:pt>
                <c:pt idx="13515">
                  <c:v>13.515000000000043</c:v>
                </c:pt>
                <c:pt idx="13516">
                  <c:v>13.51600000000002</c:v>
                </c:pt>
                <c:pt idx="13517">
                  <c:v>13.516999999999996</c:v>
                </c:pt>
                <c:pt idx="13518">
                  <c:v>13.518000000000029</c:v>
                </c:pt>
                <c:pt idx="13519">
                  <c:v>13.519000000000005</c:v>
                </c:pt>
                <c:pt idx="13520">
                  <c:v>13.520000000000039</c:v>
                </c:pt>
                <c:pt idx="13521">
                  <c:v>13.521000000000015</c:v>
                </c:pt>
                <c:pt idx="13522">
                  <c:v>13.521999999999991</c:v>
                </c:pt>
                <c:pt idx="13523">
                  <c:v>13.523000000000025</c:v>
                </c:pt>
                <c:pt idx="13524">
                  <c:v>13.524000000000001</c:v>
                </c:pt>
                <c:pt idx="13525">
                  <c:v>13.525000000000034</c:v>
                </c:pt>
                <c:pt idx="13526">
                  <c:v>13.52600000000001</c:v>
                </c:pt>
                <c:pt idx="13527">
                  <c:v>13.527000000000044</c:v>
                </c:pt>
                <c:pt idx="13528">
                  <c:v>13.52800000000002</c:v>
                </c:pt>
                <c:pt idx="13529">
                  <c:v>13.528999999999996</c:v>
                </c:pt>
                <c:pt idx="13530">
                  <c:v>13.53000000000003</c:v>
                </c:pt>
                <c:pt idx="13531">
                  <c:v>13.531000000000006</c:v>
                </c:pt>
                <c:pt idx="13532">
                  <c:v>13.532000000000039</c:v>
                </c:pt>
                <c:pt idx="13533">
                  <c:v>13.533000000000015</c:v>
                </c:pt>
                <c:pt idx="13534">
                  <c:v>13.533999999999992</c:v>
                </c:pt>
                <c:pt idx="13535">
                  <c:v>13.535000000000025</c:v>
                </c:pt>
                <c:pt idx="13536">
                  <c:v>13.536000000000001</c:v>
                </c:pt>
                <c:pt idx="13537">
                  <c:v>13.537000000000035</c:v>
                </c:pt>
                <c:pt idx="13538">
                  <c:v>13.538000000000011</c:v>
                </c:pt>
                <c:pt idx="13539">
                  <c:v>13.539000000000044</c:v>
                </c:pt>
                <c:pt idx="13540">
                  <c:v>13.54000000000002</c:v>
                </c:pt>
                <c:pt idx="13541">
                  <c:v>13.540999999999997</c:v>
                </c:pt>
                <c:pt idx="13542">
                  <c:v>13.54200000000003</c:v>
                </c:pt>
                <c:pt idx="13543">
                  <c:v>13.543000000000006</c:v>
                </c:pt>
                <c:pt idx="13544">
                  <c:v>13.54400000000004</c:v>
                </c:pt>
                <c:pt idx="13545">
                  <c:v>13.545000000000016</c:v>
                </c:pt>
                <c:pt idx="13546">
                  <c:v>13.545999999999992</c:v>
                </c:pt>
                <c:pt idx="13547">
                  <c:v>13.547000000000025</c:v>
                </c:pt>
                <c:pt idx="13548">
                  <c:v>13.548000000000002</c:v>
                </c:pt>
                <c:pt idx="13549">
                  <c:v>13.549000000000035</c:v>
                </c:pt>
                <c:pt idx="13550">
                  <c:v>13.550000000000011</c:v>
                </c:pt>
                <c:pt idx="13551">
                  <c:v>13.551000000000045</c:v>
                </c:pt>
                <c:pt idx="13552">
                  <c:v>13.552000000000021</c:v>
                </c:pt>
                <c:pt idx="13553">
                  <c:v>13.552999999999997</c:v>
                </c:pt>
                <c:pt idx="13554">
                  <c:v>13.55400000000003</c:v>
                </c:pt>
                <c:pt idx="13555">
                  <c:v>13.555000000000007</c:v>
                </c:pt>
                <c:pt idx="13556">
                  <c:v>13.55600000000004</c:v>
                </c:pt>
                <c:pt idx="13557">
                  <c:v>13.557000000000016</c:v>
                </c:pt>
                <c:pt idx="13558">
                  <c:v>13.557999999999993</c:v>
                </c:pt>
                <c:pt idx="13559">
                  <c:v>13.559000000000026</c:v>
                </c:pt>
                <c:pt idx="13560">
                  <c:v>13.560000000000002</c:v>
                </c:pt>
                <c:pt idx="13561">
                  <c:v>13.561000000000035</c:v>
                </c:pt>
                <c:pt idx="13562">
                  <c:v>13.562000000000012</c:v>
                </c:pt>
                <c:pt idx="13563">
                  <c:v>13.563000000000045</c:v>
                </c:pt>
                <c:pt idx="13564">
                  <c:v>13.564000000000021</c:v>
                </c:pt>
                <c:pt idx="13565">
                  <c:v>13.564999999999998</c:v>
                </c:pt>
                <c:pt idx="13566">
                  <c:v>13.566000000000031</c:v>
                </c:pt>
                <c:pt idx="13567">
                  <c:v>13.567000000000007</c:v>
                </c:pt>
                <c:pt idx="13568">
                  <c:v>13.56800000000004</c:v>
                </c:pt>
                <c:pt idx="13569">
                  <c:v>13.569000000000017</c:v>
                </c:pt>
                <c:pt idx="13570">
                  <c:v>13.569999999999993</c:v>
                </c:pt>
                <c:pt idx="13571">
                  <c:v>13.571000000000026</c:v>
                </c:pt>
                <c:pt idx="13572">
                  <c:v>13.572000000000003</c:v>
                </c:pt>
                <c:pt idx="13573">
                  <c:v>13.573000000000036</c:v>
                </c:pt>
                <c:pt idx="13574">
                  <c:v>13.574000000000012</c:v>
                </c:pt>
                <c:pt idx="13575">
                  <c:v>13.575000000000045</c:v>
                </c:pt>
                <c:pt idx="13576">
                  <c:v>13.576000000000022</c:v>
                </c:pt>
                <c:pt idx="13577">
                  <c:v>13.576999999999998</c:v>
                </c:pt>
                <c:pt idx="13578">
                  <c:v>13.578000000000031</c:v>
                </c:pt>
                <c:pt idx="13579">
                  <c:v>13.579000000000008</c:v>
                </c:pt>
                <c:pt idx="13580">
                  <c:v>13.580000000000041</c:v>
                </c:pt>
                <c:pt idx="13581">
                  <c:v>13.581000000000017</c:v>
                </c:pt>
                <c:pt idx="13582">
                  <c:v>13.581999999999994</c:v>
                </c:pt>
                <c:pt idx="13583">
                  <c:v>13.583000000000027</c:v>
                </c:pt>
                <c:pt idx="13584">
                  <c:v>13.584000000000003</c:v>
                </c:pt>
                <c:pt idx="13585">
                  <c:v>13.585000000000036</c:v>
                </c:pt>
                <c:pt idx="13586">
                  <c:v>13.586000000000013</c:v>
                </c:pt>
                <c:pt idx="13587">
                  <c:v>13.587000000000046</c:v>
                </c:pt>
                <c:pt idx="13588">
                  <c:v>13.588000000000022</c:v>
                </c:pt>
                <c:pt idx="13589">
                  <c:v>13.588999999999999</c:v>
                </c:pt>
                <c:pt idx="13590">
                  <c:v>13.590000000000032</c:v>
                </c:pt>
                <c:pt idx="13591">
                  <c:v>13.591000000000008</c:v>
                </c:pt>
                <c:pt idx="13592">
                  <c:v>13.592000000000041</c:v>
                </c:pt>
                <c:pt idx="13593">
                  <c:v>13.593000000000018</c:v>
                </c:pt>
                <c:pt idx="13594">
                  <c:v>13.593999999999994</c:v>
                </c:pt>
                <c:pt idx="13595">
                  <c:v>13.595000000000027</c:v>
                </c:pt>
                <c:pt idx="13596">
                  <c:v>13.596000000000004</c:v>
                </c:pt>
                <c:pt idx="13597">
                  <c:v>13.597000000000037</c:v>
                </c:pt>
                <c:pt idx="13598">
                  <c:v>13.598000000000013</c:v>
                </c:pt>
                <c:pt idx="13599">
                  <c:v>13.599000000000046</c:v>
                </c:pt>
                <c:pt idx="13600">
                  <c:v>13.600000000000023</c:v>
                </c:pt>
                <c:pt idx="13601">
                  <c:v>13.600999999999999</c:v>
                </c:pt>
                <c:pt idx="13602">
                  <c:v>13.602000000000032</c:v>
                </c:pt>
                <c:pt idx="13603">
                  <c:v>13.603000000000009</c:v>
                </c:pt>
                <c:pt idx="13604">
                  <c:v>13.604000000000042</c:v>
                </c:pt>
                <c:pt idx="13605">
                  <c:v>13.605000000000018</c:v>
                </c:pt>
                <c:pt idx="13606">
                  <c:v>13.605999999999995</c:v>
                </c:pt>
                <c:pt idx="13607">
                  <c:v>13.607000000000028</c:v>
                </c:pt>
                <c:pt idx="13608">
                  <c:v>13.608000000000004</c:v>
                </c:pt>
                <c:pt idx="13609">
                  <c:v>13.609000000000037</c:v>
                </c:pt>
                <c:pt idx="13610">
                  <c:v>13.610000000000014</c:v>
                </c:pt>
                <c:pt idx="13611">
                  <c:v>13.61099999999999</c:v>
                </c:pt>
                <c:pt idx="13612">
                  <c:v>13.612000000000023</c:v>
                </c:pt>
                <c:pt idx="13613">
                  <c:v>13.613</c:v>
                </c:pt>
                <c:pt idx="13614">
                  <c:v>13.614000000000033</c:v>
                </c:pt>
                <c:pt idx="13615">
                  <c:v>13.615000000000009</c:v>
                </c:pt>
                <c:pt idx="13616">
                  <c:v>13.616000000000042</c:v>
                </c:pt>
                <c:pt idx="13617">
                  <c:v>13.617000000000019</c:v>
                </c:pt>
                <c:pt idx="13618">
                  <c:v>13.617999999999995</c:v>
                </c:pt>
                <c:pt idx="13619">
                  <c:v>13.619000000000028</c:v>
                </c:pt>
                <c:pt idx="13620">
                  <c:v>13.620000000000005</c:v>
                </c:pt>
                <c:pt idx="13621">
                  <c:v>13.621000000000038</c:v>
                </c:pt>
                <c:pt idx="13622">
                  <c:v>13.622000000000014</c:v>
                </c:pt>
                <c:pt idx="13623">
                  <c:v>13.62299999999999</c:v>
                </c:pt>
                <c:pt idx="13624">
                  <c:v>13.624000000000024</c:v>
                </c:pt>
                <c:pt idx="13625">
                  <c:v>13.625</c:v>
                </c:pt>
                <c:pt idx="13626">
                  <c:v>13.626000000000033</c:v>
                </c:pt>
                <c:pt idx="13627">
                  <c:v>13.62700000000001</c:v>
                </c:pt>
                <c:pt idx="13628">
                  <c:v>13.628000000000043</c:v>
                </c:pt>
                <c:pt idx="13629">
                  <c:v>13.629000000000019</c:v>
                </c:pt>
                <c:pt idx="13630">
                  <c:v>13.629999999999995</c:v>
                </c:pt>
                <c:pt idx="13631">
                  <c:v>13.631000000000029</c:v>
                </c:pt>
                <c:pt idx="13632">
                  <c:v>13.632000000000005</c:v>
                </c:pt>
                <c:pt idx="13633">
                  <c:v>13.633000000000038</c:v>
                </c:pt>
                <c:pt idx="13634">
                  <c:v>13.634000000000015</c:v>
                </c:pt>
                <c:pt idx="13635">
                  <c:v>13.634999999999991</c:v>
                </c:pt>
                <c:pt idx="13636">
                  <c:v>13.636000000000024</c:v>
                </c:pt>
                <c:pt idx="13637">
                  <c:v>13.637</c:v>
                </c:pt>
                <c:pt idx="13638">
                  <c:v>13.638000000000034</c:v>
                </c:pt>
                <c:pt idx="13639">
                  <c:v>13.63900000000001</c:v>
                </c:pt>
                <c:pt idx="13640">
                  <c:v>13.640000000000043</c:v>
                </c:pt>
                <c:pt idx="13641">
                  <c:v>13.64100000000002</c:v>
                </c:pt>
                <c:pt idx="13642">
                  <c:v>13.641999999999996</c:v>
                </c:pt>
                <c:pt idx="13643">
                  <c:v>13.643000000000029</c:v>
                </c:pt>
                <c:pt idx="13644">
                  <c:v>13.644000000000005</c:v>
                </c:pt>
                <c:pt idx="13645">
                  <c:v>13.645000000000039</c:v>
                </c:pt>
                <c:pt idx="13646">
                  <c:v>13.646000000000015</c:v>
                </c:pt>
                <c:pt idx="13647">
                  <c:v>13.646999999999991</c:v>
                </c:pt>
                <c:pt idx="13648">
                  <c:v>13.648000000000025</c:v>
                </c:pt>
                <c:pt idx="13649">
                  <c:v>13.649000000000001</c:v>
                </c:pt>
                <c:pt idx="13650">
                  <c:v>13.650000000000034</c:v>
                </c:pt>
                <c:pt idx="13651">
                  <c:v>13.65100000000001</c:v>
                </c:pt>
                <c:pt idx="13652">
                  <c:v>13.652000000000044</c:v>
                </c:pt>
                <c:pt idx="13653">
                  <c:v>13.65300000000002</c:v>
                </c:pt>
                <c:pt idx="13654">
                  <c:v>13.653999999999996</c:v>
                </c:pt>
                <c:pt idx="13655">
                  <c:v>13.65500000000003</c:v>
                </c:pt>
                <c:pt idx="13656">
                  <c:v>13.656000000000006</c:v>
                </c:pt>
                <c:pt idx="13657">
                  <c:v>13.657000000000039</c:v>
                </c:pt>
                <c:pt idx="13658">
                  <c:v>13.658000000000015</c:v>
                </c:pt>
                <c:pt idx="13659">
                  <c:v>13.658999999999992</c:v>
                </c:pt>
                <c:pt idx="13660">
                  <c:v>13.660000000000025</c:v>
                </c:pt>
                <c:pt idx="13661">
                  <c:v>13.661000000000001</c:v>
                </c:pt>
                <c:pt idx="13662">
                  <c:v>13.662000000000035</c:v>
                </c:pt>
                <c:pt idx="13663">
                  <c:v>13.663000000000011</c:v>
                </c:pt>
                <c:pt idx="13664">
                  <c:v>13.664000000000044</c:v>
                </c:pt>
                <c:pt idx="13665">
                  <c:v>13.66500000000002</c:v>
                </c:pt>
                <c:pt idx="13666">
                  <c:v>13.665999999999997</c:v>
                </c:pt>
                <c:pt idx="13667">
                  <c:v>13.66700000000003</c:v>
                </c:pt>
                <c:pt idx="13668">
                  <c:v>13.668000000000006</c:v>
                </c:pt>
                <c:pt idx="13669">
                  <c:v>13.66900000000004</c:v>
                </c:pt>
                <c:pt idx="13670">
                  <c:v>13.670000000000016</c:v>
                </c:pt>
                <c:pt idx="13671">
                  <c:v>13.670999999999992</c:v>
                </c:pt>
                <c:pt idx="13672">
                  <c:v>13.672000000000025</c:v>
                </c:pt>
                <c:pt idx="13673">
                  <c:v>13.673000000000002</c:v>
                </c:pt>
                <c:pt idx="13674">
                  <c:v>13.674000000000035</c:v>
                </c:pt>
                <c:pt idx="13675">
                  <c:v>13.675000000000011</c:v>
                </c:pt>
                <c:pt idx="13676">
                  <c:v>13.676000000000045</c:v>
                </c:pt>
                <c:pt idx="13677">
                  <c:v>13.677000000000021</c:v>
                </c:pt>
                <c:pt idx="13678">
                  <c:v>13.677999999999997</c:v>
                </c:pt>
                <c:pt idx="13679">
                  <c:v>13.67900000000003</c:v>
                </c:pt>
                <c:pt idx="13680">
                  <c:v>13.680000000000007</c:v>
                </c:pt>
                <c:pt idx="13681">
                  <c:v>13.68100000000004</c:v>
                </c:pt>
                <c:pt idx="13682">
                  <c:v>13.682000000000016</c:v>
                </c:pt>
                <c:pt idx="13683">
                  <c:v>13.682999999999993</c:v>
                </c:pt>
                <c:pt idx="13684">
                  <c:v>13.684000000000026</c:v>
                </c:pt>
                <c:pt idx="13685">
                  <c:v>13.685000000000002</c:v>
                </c:pt>
                <c:pt idx="13686">
                  <c:v>13.686000000000035</c:v>
                </c:pt>
                <c:pt idx="13687">
                  <c:v>13.687000000000012</c:v>
                </c:pt>
                <c:pt idx="13688">
                  <c:v>13.688000000000045</c:v>
                </c:pt>
                <c:pt idx="13689">
                  <c:v>13.689000000000021</c:v>
                </c:pt>
                <c:pt idx="13690">
                  <c:v>13.689999999999998</c:v>
                </c:pt>
                <c:pt idx="13691">
                  <c:v>13.691000000000031</c:v>
                </c:pt>
                <c:pt idx="13692">
                  <c:v>13.692000000000007</c:v>
                </c:pt>
                <c:pt idx="13693">
                  <c:v>13.69300000000004</c:v>
                </c:pt>
                <c:pt idx="13694">
                  <c:v>13.694000000000017</c:v>
                </c:pt>
                <c:pt idx="13695">
                  <c:v>13.694999999999993</c:v>
                </c:pt>
                <c:pt idx="13696">
                  <c:v>13.696000000000026</c:v>
                </c:pt>
                <c:pt idx="13697">
                  <c:v>13.697000000000003</c:v>
                </c:pt>
                <c:pt idx="13698">
                  <c:v>13.698000000000036</c:v>
                </c:pt>
                <c:pt idx="13699">
                  <c:v>13.699000000000012</c:v>
                </c:pt>
                <c:pt idx="13700">
                  <c:v>13.700000000000045</c:v>
                </c:pt>
                <c:pt idx="13701">
                  <c:v>13.701000000000022</c:v>
                </c:pt>
                <c:pt idx="13702">
                  <c:v>13.701999999999998</c:v>
                </c:pt>
                <c:pt idx="13703">
                  <c:v>13.703000000000031</c:v>
                </c:pt>
                <c:pt idx="13704">
                  <c:v>13.704000000000008</c:v>
                </c:pt>
                <c:pt idx="13705">
                  <c:v>13.705000000000041</c:v>
                </c:pt>
                <c:pt idx="13706">
                  <c:v>13.706000000000017</c:v>
                </c:pt>
                <c:pt idx="13707">
                  <c:v>13.706999999999994</c:v>
                </c:pt>
                <c:pt idx="13708">
                  <c:v>13.708000000000027</c:v>
                </c:pt>
                <c:pt idx="13709">
                  <c:v>13.709000000000003</c:v>
                </c:pt>
                <c:pt idx="13710">
                  <c:v>13.710000000000036</c:v>
                </c:pt>
                <c:pt idx="13711">
                  <c:v>13.711000000000013</c:v>
                </c:pt>
                <c:pt idx="13712">
                  <c:v>13.712000000000046</c:v>
                </c:pt>
                <c:pt idx="13713">
                  <c:v>13.713000000000022</c:v>
                </c:pt>
                <c:pt idx="13714">
                  <c:v>13.713999999999999</c:v>
                </c:pt>
                <c:pt idx="13715">
                  <c:v>13.715000000000032</c:v>
                </c:pt>
                <c:pt idx="13716">
                  <c:v>13.716000000000008</c:v>
                </c:pt>
                <c:pt idx="13717">
                  <c:v>13.717000000000041</c:v>
                </c:pt>
                <c:pt idx="13718">
                  <c:v>13.718000000000018</c:v>
                </c:pt>
                <c:pt idx="13719">
                  <c:v>13.718999999999994</c:v>
                </c:pt>
                <c:pt idx="13720">
                  <c:v>13.720000000000027</c:v>
                </c:pt>
                <c:pt idx="13721">
                  <c:v>13.721000000000004</c:v>
                </c:pt>
                <c:pt idx="13722">
                  <c:v>13.722000000000037</c:v>
                </c:pt>
                <c:pt idx="13723">
                  <c:v>13.723000000000013</c:v>
                </c:pt>
                <c:pt idx="13724">
                  <c:v>13.724000000000046</c:v>
                </c:pt>
                <c:pt idx="13725">
                  <c:v>13.725000000000023</c:v>
                </c:pt>
                <c:pt idx="13726">
                  <c:v>13.725999999999999</c:v>
                </c:pt>
                <c:pt idx="13727">
                  <c:v>13.727000000000032</c:v>
                </c:pt>
                <c:pt idx="13728">
                  <c:v>13.728000000000009</c:v>
                </c:pt>
                <c:pt idx="13729">
                  <c:v>13.729000000000042</c:v>
                </c:pt>
                <c:pt idx="13730">
                  <c:v>13.730000000000018</c:v>
                </c:pt>
                <c:pt idx="13731">
                  <c:v>13.730999999999995</c:v>
                </c:pt>
                <c:pt idx="13732">
                  <c:v>13.732000000000028</c:v>
                </c:pt>
                <c:pt idx="13733">
                  <c:v>13.733000000000004</c:v>
                </c:pt>
                <c:pt idx="13734">
                  <c:v>13.734000000000037</c:v>
                </c:pt>
                <c:pt idx="13735">
                  <c:v>13.735000000000014</c:v>
                </c:pt>
                <c:pt idx="13736">
                  <c:v>13.73599999999999</c:v>
                </c:pt>
                <c:pt idx="13737">
                  <c:v>13.737000000000023</c:v>
                </c:pt>
                <c:pt idx="13738">
                  <c:v>13.738</c:v>
                </c:pt>
                <c:pt idx="13739">
                  <c:v>13.739000000000033</c:v>
                </c:pt>
                <c:pt idx="13740">
                  <c:v>13.740000000000009</c:v>
                </c:pt>
                <c:pt idx="13741">
                  <c:v>13.741000000000042</c:v>
                </c:pt>
                <c:pt idx="13742">
                  <c:v>13.742000000000019</c:v>
                </c:pt>
                <c:pt idx="13743">
                  <c:v>13.742999999999995</c:v>
                </c:pt>
                <c:pt idx="13744">
                  <c:v>13.744000000000028</c:v>
                </c:pt>
                <c:pt idx="13745">
                  <c:v>13.745000000000005</c:v>
                </c:pt>
                <c:pt idx="13746">
                  <c:v>13.746000000000038</c:v>
                </c:pt>
                <c:pt idx="13747">
                  <c:v>13.747000000000014</c:v>
                </c:pt>
                <c:pt idx="13748">
                  <c:v>13.74799999999999</c:v>
                </c:pt>
                <c:pt idx="13749">
                  <c:v>13.749000000000024</c:v>
                </c:pt>
                <c:pt idx="13750">
                  <c:v>13.75</c:v>
                </c:pt>
                <c:pt idx="13751">
                  <c:v>13.751000000000033</c:v>
                </c:pt>
                <c:pt idx="13752">
                  <c:v>13.75200000000001</c:v>
                </c:pt>
                <c:pt idx="13753">
                  <c:v>13.753000000000043</c:v>
                </c:pt>
                <c:pt idx="13754">
                  <c:v>13.754000000000019</c:v>
                </c:pt>
                <c:pt idx="13755">
                  <c:v>13.754999999999995</c:v>
                </c:pt>
                <c:pt idx="13756">
                  <c:v>13.756000000000029</c:v>
                </c:pt>
                <c:pt idx="13757">
                  <c:v>13.757000000000005</c:v>
                </c:pt>
                <c:pt idx="13758">
                  <c:v>13.758000000000038</c:v>
                </c:pt>
                <c:pt idx="13759">
                  <c:v>13.759000000000015</c:v>
                </c:pt>
                <c:pt idx="13760">
                  <c:v>13.759999999999991</c:v>
                </c:pt>
                <c:pt idx="13761">
                  <c:v>13.761000000000024</c:v>
                </c:pt>
                <c:pt idx="13762">
                  <c:v>13.762</c:v>
                </c:pt>
                <c:pt idx="13763">
                  <c:v>13.763000000000034</c:v>
                </c:pt>
                <c:pt idx="13764">
                  <c:v>13.76400000000001</c:v>
                </c:pt>
                <c:pt idx="13765">
                  <c:v>13.765000000000043</c:v>
                </c:pt>
                <c:pt idx="13766">
                  <c:v>13.76600000000002</c:v>
                </c:pt>
                <c:pt idx="13767">
                  <c:v>13.766999999999996</c:v>
                </c:pt>
                <c:pt idx="13768">
                  <c:v>13.768000000000029</c:v>
                </c:pt>
                <c:pt idx="13769">
                  <c:v>13.769000000000005</c:v>
                </c:pt>
                <c:pt idx="13770">
                  <c:v>13.770000000000039</c:v>
                </c:pt>
                <c:pt idx="13771">
                  <c:v>13.771000000000015</c:v>
                </c:pt>
                <c:pt idx="13772">
                  <c:v>13.771999999999991</c:v>
                </c:pt>
                <c:pt idx="13773">
                  <c:v>13.773000000000025</c:v>
                </c:pt>
                <c:pt idx="13774">
                  <c:v>13.774000000000001</c:v>
                </c:pt>
                <c:pt idx="13775">
                  <c:v>13.775000000000034</c:v>
                </c:pt>
                <c:pt idx="13776">
                  <c:v>13.77600000000001</c:v>
                </c:pt>
                <c:pt idx="13777">
                  <c:v>13.777000000000044</c:v>
                </c:pt>
                <c:pt idx="13778">
                  <c:v>13.77800000000002</c:v>
                </c:pt>
                <c:pt idx="13779">
                  <c:v>13.778999999999996</c:v>
                </c:pt>
                <c:pt idx="13780">
                  <c:v>13.78000000000003</c:v>
                </c:pt>
                <c:pt idx="13781">
                  <c:v>13.781000000000006</c:v>
                </c:pt>
                <c:pt idx="13782">
                  <c:v>13.782000000000039</c:v>
                </c:pt>
                <c:pt idx="13783">
                  <c:v>13.783000000000015</c:v>
                </c:pt>
                <c:pt idx="13784">
                  <c:v>13.783999999999992</c:v>
                </c:pt>
                <c:pt idx="13785">
                  <c:v>13.785000000000025</c:v>
                </c:pt>
                <c:pt idx="13786">
                  <c:v>13.786000000000001</c:v>
                </c:pt>
                <c:pt idx="13787">
                  <c:v>13.787000000000035</c:v>
                </c:pt>
                <c:pt idx="13788">
                  <c:v>13.788000000000011</c:v>
                </c:pt>
                <c:pt idx="13789">
                  <c:v>13.789000000000044</c:v>
                </c:pt>
                <c:pt idx="13790">
                  <c:v>13.79000000000002</c:v>
                </c:pt>
                <c:pt idx="13791">
                  <c:v>13.790999999999997</c:v>
                </c:pt>
                <c:pt idx="13792">
                  <c:v>13.79200000000003</c:v>
                </c:pt>
                <c:pt idx="13793">
                  <c:v>13.793000000000006</c:v>
                </c:pt>
                <c:pt idx="13794">
                  <c:v>13.79400000000004</c:v>
                </c:pt>
                <c:pt idx="13795">
                  <c:v>13.795000000000016</c:v>
                </c:pt>
                <c:pt idx="13796">
                  <c:v>13.795999999999992</c:v>
                </c:pt>
                <c:pt idx="13797">
                  <c:v>13.797000000000025</c:v>
                </c:pt>
                <c:pt idx="13798">
                  <c:v>13.798000000000002</c:v>
                </c:pt>
                <c:pt idx="13799">
                  <c:v>13.799000000000035</c:v>
                </c:pt>
                <c:pt idx="13800">
                  <c:v>13.800000000000011</c:v>
                </c:pt>
                <c:pt idx="13801">
                  <c:v>13.801000000000045</c:v>
                </c:pt>
                <c:pt idx="13802">
                  <c:v>13.802000000000021</c:v>
                </c:pt>
                <c:pt idx="13803">
                  <c:v>13.802999999999997</c:v>
                </c:pt>
                <c:pt idx="13804">
                  <c:v>13.80400000000003</c:v>
                </c:pt>
                <c:pt idx="13805">
                  <c:v>13.805000000000007</c:v>
                </c:pt>
                <c:pt idx="13806">
                  <c:v>13.80600000000004</c:v>
                </c:pt>
                <c:pt idx="13807">
                  <c:v>13.807000000000016</c:v>
                </c:pt>
                <c:pt idx="13808">
                  <c:v>13.807999999999993</c:v>
                </c:pt>
                <c:pt idx="13809">
                  <c:v>13.809000000000026</c:v>
                </c:pt>
                <c:pt idx="13810">
                  <c:v>13.810000000000002</c:v>
                </c:pt>
                <c:pt idx="13811">
                  <c:v>13.811000000000035</c:v>
                </c:pt>
                <c:pt idx="13812">
                  <c:v>13.812000000000012</c:v>
                </c:pt>
                <c:pt idx="13813">
                  <c:v>13.813000000000045</c:v>
                </c:pt>
                <c:pt idx="13814">
                  <c:v>13.814000000000021</c:v>
                </c:pt>
                <c:pt idx="13815">
                  <c:v>13.814999999999998</c:v>
                </c:pt>
                <c:pt idx="13816">
                  <c:v>13.816000000000031</c:v>
                </c:pt>
                <c:pt idx="13817">
                  <c:v>13.817000000000007</c:v>
                </c:pt>
                <c:pt idx="13818">
                  <c:v>13.81800000000004</c:v>
                </c:pt>
                <c:pt idx="13819">
                  <c:v>13.819000000000017</c:v>
                </c:pt>
                <c:pt idx="13820">
                  <c:v>13.819999999999993</c:v>
                </c:pt>
                <c:pt idx="13821">
                  <c:v>13.821000000000026</c:v>
                </c:pt>
                <c:pt idx="13822">
                  <c:v>13.822000000000003</c:v>
                </c:pt>
                <c:pt idx="13823">
                  <c:v>13.823000000000036</c:v>
                </c:pt>
                <c:pt idx="13824">
                  <c:v>13.824000000000012</c:v>
                </c:pt>
                <c:pt idx="13825">
                  <c:v>13.825000000000045</c:v>
                </c:pt>
                <c:pt idx="13826">
                  <c:v>13.826000000000022</c:v>
                </c:pt>
                <c:pt idx="13827">
                  <c:v>13.826999999999998</c:v>
                </c:pt>
                <c:pt idx="13828">
                  <c:v>13.828000000000031</c:v>
                </c:pt>
                <c:pt idx="13829">
                  <c:v>13.829000000000008</c:v>
                </c:pt>
                <c:pt idx="13830">
                  <c:v>13.830000000000041</c:v>
                </c:pt>
                <c:pt idx="13831">
                  <c:v>13.831000000000017</c:v>
                </c:pt>
                <c:pt idx="13832">
                  <c:v>13.831999999999994</c:v>
                </c:pt>
                <c:pt idx="13833">
                  <c:v>13.833000000000027</c:v>
                </c:pt>
                <c:pt idx="13834">
                  <c:v>13.834000000000003</c:v>
                </c:pt>
                <c:pt idx="13835">
                  <c:v>13.835000000000036</c:v>
                </c:pt>
                <c:pt idx="13836">
                  <c:v>13.836000000000013</c:v>
                </c:pt>
                <c:pt idx="13837">
                  <c:v>13.837000000000046</c:v>
                </c:pt>
                <c:pt idx="13838">
                  <c:v>13.838000000000022</c:v>
                </c:pt>
                <c:pt idx="13839">
                  <c:v>13.838999999999999</c:v>
                </c:pt>
                <c:pt idx="13840">
                  <c:v>13.840000000000032</c:v>
                </c:pt>
                <c:pt idx="13841">
                  <c:v>13.841000000000008</c:v>
                </c:pt>
                <c:pt idx="13842">
                  <c:v>13.842000000000041</c:v>
                </c:pt>
                <c:pt idx="13843">
                  <c:v>13.843000000000018</c:v>
                </c:pt>
                <c:pt idx="13844">
                  <c:v>13.843999999999994</c:v>
                </c:pt>
                <c:pt idx="13845">
                  <c:v>13.845000000000027</c:v>
                </c:pt>
                <c:pt idx="13846">
                  <c:v>13.846000000000004</c:v>
                </c:pt>
                <c:pt idx="13847">
                  <c:v>13.847000000000037</c:v>
                </c:pt>
                <c:pt idx="13848">
                  <c:v>13.848000000000013</c:v>
                </c:pt>
                <c:pt idx="13849">
                  <c:v>13.849000000000046</c:v>
                </c:pt>
                <c:pt idx="13850">
                  <c:v>13.850000000000023</c:v>
                </c:pt>
                <c:pt idx="13851">
                  <c:v>13.850999999999999</c:v>
                </c:pt>
                <c:pt idx="13852">
                  <c:v>13.852000000000032</c:v>
                </c:pt>
                <c:pt idx="13853">
                  <c:v>13.853000000000009</c:v>
                </c:pt>
                <c:pt idx="13854">
                  <c:v>13.854000000000042</c:v>
                </c:pt>
                <c:pt idx="13855">
                  <c:v>13.855000000000018</c:v>
                </c:pt>
                <c:pt idx="13856">
                  <c:v>13.855999999999995</c:v>
                </c:pt>
                <c:pt idx="13857">
                  <c:v>13.857000000000028</c:v>
                </c:pt>
                <c:pt idx="13858">
                  <c:v>13.858000000000004</c:v>
                </c:pt>
                <c:pt idx="13859">
                  <c:v>13.859000000000037</c:v>
                </c:pt>
                <c:pt idx="13860">
                  <c:v>13.860000000000014</c:v>
                </c:pt>
                <c:pt idx="13861">
                  <c:v>13.86099999999999</c:v>
                </c:pt>
                <c:pt idx="13862">
                  <c:v>13.862000000000023</c:v>
                </c:pt>
                <c:pt idx="13863">
                  <c:v>13.863</c:v>
                </c:pt>
                <c:pt idx="13864">
                  <c:v>13.864000000000033</c:v>
                </c:pt>
                <c:pt idx="13865">
                  <c:v>13.865000000000009</c:v>
                </c:pt>
                <c:pt idx="13866">
                  <c:v>13.866000000000042</c:v>
                </c:pt>
                <c:pt idx="13867">
                  <c:v>13.867000000000019</c:v>
                </c:pt>
                <c:pt idx="13868">
                  <c:v>13.867999999999995</c:v>
                </c:pt>
                <c:pt idx="13869">
                  <c:v>13.869000000000028</c:v>
                </c:pt>
                <c:pt idx="13870">
                  <c:v>13.870000000000005</c:v>
                </c:pt>
                <c:pt idx="13871">
                  <c:v>13.871000000000038</c:v>
                </c:pt>
                <c:pt idx="13872">
                  <c:v>13.872000000000014</c:v>
                </c:pt>
                <c:pt idx="13873">
                  <c:v>13.87299999999999</c:v>
                </c:pt>
                <c:pt idx="13874">
                  <c:v>13.874000000000024</c:v>
                </c:pt>
                <c:pt idx="13875">
                  <c:v>13.875</c:v>
                </c:pt>
                <c:pt idx="13876">
                  <c:v>13.876000000000033</c:v>
                </c:pt>
                <c:pt idx="13877">
                  <c:v>13.87700000000001</c:v>
                </c:pt>
                <c:pt idx="13878">
                  <c:v>13.878000000000043</c:v>
                </c:pt>
                <c:pt idx="13879">
                  <c:v>13.879000000000019</c:v>
                </c:pt>
                <c:pt idx="13880">
                  <c:v>13.879999999999995</c:v>
                </c:pt>
                <c:pt idx="13881">
                  <c:v>13.881000000000029</c:v>
                </c:pt>
                <c:pt idx="13882">
                  <c:v>13.882000000000005</c:v>
                </c:pt>
                <c:pt idx="13883">
                  <c:v>13.883000000000038</c:v>
                </c:pt>
                <c:pt idx="13884">
                  <c:v>13.884000000000015</c:v>
                </c:pt>
                <c:pt idx="13885">
                  <c:v>13.884999999999991</c:v>
                </c:pt>
                <c:pt idx="13886">
                  <c:v>13.886000000000024</c:v>
                </c:pt>
                <c:pt idx="13887">
                  <c:v>13.887</c:v>
                </c:pt>
                <c:pt idx="13888">
                  <c:v>13.888000000000034</c:v>
                </c:pt>
                <c:pt idx="13889">
                  <c:v>13.88900000000001</c:v>
                </c:pt>
                <c:pt idx="13890">
                  <c:v>13.890000000000043</c:v>
                </c:pt>
                <c:pt idx="13891">
                  <c:v>13.89100000000002</c:v>
                </c:pt>
                <c:pt idx="13892">
                  <c:v>13.891999999999996</c:v>
                </c:pt>
                <c:pt idx="13893">
                  <c:v>13.893000000000029</c:v>
                </c:pt>
                <c:pt idx="13894">
                  <c:v>13.894000000000005</c:v>
                </c:pt>
                <c:pt idx="13895">
                  <c:v>13.895000000000039</c:v>
                </c:pt>
                <c:pt idx="13896">
                  <c:v>13.896000000000015</c:v>
                </c:pt>
                <c:pt idx="13897">
                  <c:v>13.896999999999991</c:v>
                </c:pt>
                <c:pt idx="13898">
                  <c:v>13.898000000000025</c:v>
                </c:pt>
                <c:pt idx="13899">
                  <c:v>13.899000000000001</c:v>
                </c:pt>
                <c:pt idx="13900">
                  <c:v>13.900000000000034</c:v>
                </c:pt>
                <c:pt idx="13901">
                  <c:v>13.90100000000001</c:v>
                </c:pt>
                <c:pt idx="13902">
                  <c:v>13.902000000000044</c:v>
                </c:pt>
                <c:pt idx="13903">
                  <c:v>13.90300000000002</c:v>
                </c:pt>
                <c:pt idx="13904">
                  <c:v>13.903999999999996</c:v>
                </c:pt>
                <c:pt idx="13905">
                  <c:v>13.90500000000003</c:v>
                </c:pt>
                <c:pt idx="13906">
                  <c:v>13.906000000000006</c:v>
                </c:pt>
                <c:pt idx="13907">
                  <c:v>13.907000000000039</c:v>
                </c:pt>
                <c:pt idx="13908">
                  <c:v>13.908000000000015</c:v>
                </c:pt>
                <c:pt idx="13909">
                  <c:v>13.908999999999992</c:v>
                </c:pt>
                <c:pt idx="13910">
                  <c:v>13.910000000000025</c:v>
                </c:pt>
                <c:pt idx="13911">
                  <c:v>13.911000000000001</c:v>
                </c:pt>
                <c:pt idx="13912">
                  <c:v>13.912000000000035</c:v>
                </c:pt>
                <c:pt idx="13913">
                  <c:v>13.913000000000011</c:v>
                </c:pt>
                <c:pt idx="13914">
                  <c:v>13.914000000000044</c:v>
                </c:pt>
                <c:pt idx="13915">
                  <c:v>13.91500000000002</c:v>
                </c:pt>
                <c:pt idx="13916">
                  <c:v>13.915999999999997</c:v>
                </c:pt>
                <c:pt idx="13917">
                  <c:v>13.91700000000003</c:v>
                </c:pt>
                <c:pt idx="13918">
                  <c:v>13.918000000000006</c:v>
                </c:pt>
                <c:pt idx="13919">
                  <c:v>13.91900000000004</c:v>
                </c:pt>
                <c:pt idx="13920">
                  <c:v>13.920000000000016</c:v>
                </c:pt>
                <c:pt idx="13921">
                  <c:v>13.920999999999992</c:v>
                </c:pt>
                <c:pt idx="13922">
                  <c:v>13.922000000000025</c:v>
                </c:pt>
                <c:pt idx="13923">
                  <c:v>13.923000000000002</c:v>
                </c:pt>
                <c:pt idx="13924">
                  <c:v>13.924000000000035</c:v>
                </c:pt>
                <c:pt idx="13925">
                  <c:v>13.925000000000011</c:v>
                </c:pt>
                <c:pt idx="13926">
                  <c:v>13.926000000000045</c:v>
                </c:pt>
                <c:pt idx="13927">
                  <c:v>13.927000000000021</c:v>
                </c:pt>
                <c:pt idx="13928">
                  <c:v>13.927999999999997</c:v>
                </c:pt>
                <c:pt idx="13929">
                  <c:v>13.92900000000003</c:v>
                </c:pt>
                <c:pt idx="13930">
                  <c:v>13.930000000000007</c:v>
                </c:pt>
                <c:pt idx="13931">
                  <c:v>13.93100000000004</c:v>
                </c:pt>
                <c:pt idx="13932">
                  <c:v>13.932000000000016</c:v>
                </c:pt>
                <c:pt idx="13933">
                  <c:v>13.932999999999993</c:v>
                </c:pt>
                <c:pt idx="13934">
                  <c:v>13.934000000000026</c:v>
                </c:pt>
                <c:pt idx="13935">
                  <c:v>13.935000000000002</c:v>
                </c:pt>
                <c:pt idx="13936">
                  <c:v>13.936000000000035</c:v>
                </c:pt>
                <c:pt idx="13937">
                  <c:v>13.937000000000012</c:v>
                </c:pt>
                <c:pt idx="13938">
                  <c:v>13.938000000000045</c:v>
                </c:pt>
                <c:pt idx="13939">
                  <c:v>13.939000000000021</c:v>
                </c:pt>
                <c:pt idx="13940">
                  <c:v>13.939999999999998</c:v>
                </c:pt>
                <c:pt idx="13941">
                  <c:v>13.941000000000031</c:v>
                </c:pt>
                <c:pt idx="13942">
                  <c:v>13.942000000000007</c:v>
                </c:pt>
                <c:pt idx="13943">
                  <c:v>13.94300000000004</c:v>
                </c:pt>
                <c:pt idx="13944">
                  <c:v>13.944000000000017</c:v>
                </c:pt>
                <c:pt idx="13945">
                  <c:v>13.944999999999993</c:v>
                </c:pt>
                <c:pt idx="13946">
                  <c:v>13.946000000000026</c:v>
                </c:pt>
                <c:pt idx="13947">
                  <c:v>13.947000000000003</c:v>
                </c:pt>
                <c:pt idx="13948">
                  <c:v>13.948000000000036</c:v>
                </c:pt>
                <c:pt idx="13949">
                  <c:v>13.949000000000012</c:v>
                </c:pt>
                <c:pt idx="13950">
                  <c:v>13.950000000000045</c:v>
                </c:pt>
                <c:pt idx="13951">
                  <c:v>13.951000000000022</c:v>
                </c:pt>
                <c:pt idx="13952">
                  <c:v>13.951999999999998</c:v>
                </c:pt>
                <c:pt idx="13953">
                  <c:v>13.953000000000031</c:v>
                </c:pt>
                <c:pt idx="13954">
                  <c:v>13.954000000000008</c:v>
                </c:pt>
                <c:pt idx="13955">
                  <c:v>13.955000000000041</c:v>
                </c:pt>
                <c:pt idx="13956">
                  <c:v>13.956000000000017</c:v>
                </c:pt>
                <c:pt idx="13957">
                  <c:v>13.956999999999994</c:v>
                </c:pt>
                <c:pt idx="13958">
                  <c:v>13.958000000000027</c:v>
                </c:pt>
                <c:pt idx="13959">
                  <c:v>13.959000000000003</c:v>
                </c:pt>
                <c:pt idx="13960">
                  <c:v>13.960000000000036</c:v>
                </c:pt>
                <c:pt idx="13961">
                  <c:v>13.961000000000013</c:v>
                </c:pt>
                <c:pt idx="13962">
                  <c:v>13.962000000000046</c:v>
                </c:pt>
                <c:pt idx="13963">
                  <c:v>13.963000000000022</c:v>
                </c:pt>
                <c:pt idx="13964">
                  <c:v>13.963999999999999</c:v>
                </c:pt>
                <c:pt idx="13965">
                  <c:v>13.965000000000032</c:v>
                </c:pt>
                <c:pt idx="13966">
                  <c:v>13.966000000000008</c:v>
                </c:pt>
                <c:pt idx="13967">
                  <c:v>13.967000000000041</c:v>
                </c:pt>
                <c:pt idx="13968">
                  <c:v>13.968000000000018</c:v>
                </c:pt>
                <c:pt idx="13969">
                  <c:v>13.968999999999994</c:v>
                </c:pt>
                <c:pt idx="13970">
                  <c:v>13.970000000000027</c:v>
                </c:pt>
                <c:pt idx="13971">
                  <c:v>13.971000000000004</c:v>
                </c:pt>
                <c:pt idx="13972">
                  <c:v>13.972000000000037</c:v>
                </c:pt>
                <c:pt idx="13973">
                  <c:v>13.973000000000013</c:v>
                </c:pt>
                <c:pt idx="13974">
                  <c:v>13.974000000000046</c:v>
                </c:pt>
                <c:pt idx="13975">
                  <c:v>13.975000000000023</c:v>
                </c:pt>
                <c:pt idx="13976">
                  <c:v>13.975999999999999</c:v>
                </c:pt>
                <c:pt idx="13977">
                  <c:v>13.977000000000032</c:v>
                </c:pt>
                <c:pt idx="13978">
                  <c:v>13.978000000000009</c:v>
                </c:pt>
                <c:pt idx="13979">
                  <c:v>13.979000000000042</c:v>
                </c:pt>
                <c:pt idx="13980">
                  <c:v>13.980000000000018</c:v>
                </c:pt>
                <c:pt idx="13981">
                  <c:v>13.980999999999995</c:v>
                </c:pt>
                <c:pt idx="13982">
                  <c:v>13.982000000000028</c:v>
                </c:pt>
                <c:pt idx="13983">
                  <c:v>13.983000000000004</c:v>
                </c:pt>
                <c:pt idx="13984">
                  <c:v>13.984000000000037</c:v>
                </c:pt>
                <c:pt idx="13985">
                  <c:v>13.985000000000014</c:v>
                </c:pt>
                <c:pt idx="13986">
                  <c:v>13.98599999999999</c:v>
                </c:pt>
                <c:pt idx="13987">
                  <c:v>13.987000000000023</c:v>
                </c:pt>
                <c:pt idx="13988">
                  <c:v>13.988</c:v>
                </c:pt>
                <c:pt idx="13989">
                  <c:v>13.989000000000033</c:v>
                </c:pt>
                <c:pt idx="13990">
                  <c:v>13.990000000000009</c:v>
                </c:pt>
                <c:pt idx="13991">
                  <c:v>13.991000000000042</c:v>
                </c:pt>
                <c:pt idx="13992">
                  <c:v>13.992000000000019</c:v>
                </c:pt>
                <c:pt idx="13993">
                  <c:v>13.992999999999995</c:v>
                </c:pt>
                <c:pt idx="13994">
                  <c:v>13.994000000000028</c:v>
                </c:pt>
                <c:pt idx="13995">
                  <c:v>13.995000000000005</c:v>
                </c:pt>
                <c:pt idx="13996">
                  <c:v>13.996000000000038</c:v>
                </c:pt>
                <c:pt idx="13997">
                  <c:v>13.997000000000014</c:v>
                </c:pt>
                <c:pt idx="13998">
                  <c:v>13.99799999999999</c:v>
                </c:pt>
                <c:pt idx="13999">
                  <c:v>13.999000000000024</c:v>
                </c:pt>
                <c:pt idx="14000">
                  <c:v>14</c:v>
                </c:pt>
                <c:pt idx="14001">
                  <c:v>14.001000000000033</c:v>
                </c:pt>
                <c:pt idx="14002">
                  <c:v>14.00200000000001</c:v>
                </c:pt>
                <c:pt idx="14003">
                  <c:v>14.003000000000043</c:v>
                </c:pt>
                <c:pt idx="14004">
                  <c:v>14.004000000000019</c:v>
                </c:pt>
                <c:pt idx="14005">
                  <c:v>14.004999999999995</c:v>
                </c:pt>
                <c:pt idx="14006">
                  <c:v>14.006000000000029</c:v>
                </c:pt>
                <c:pt idx="14007">
                  <c:v>14.007000000000005</c:v>
                </c:pt>
                <c:pt idx="14008">
                  <c:v>14.008000000000038</c:v>
                </c:pt>
                <c:pt idx="14009">
                  <c:v>14.009000000000015</c:v>
                </c:pt>
                <c:pt idx="14010">
                  <c:v>14.009999999999991</c:v>
                </c:pt>
                <c:pt idx="14011">
                  <c:v>14.011000000000024</c:v>
                </c:pt>
                <c:pt idx="14012">
                  <c:v>14.012</c:v>
                </c:pt>
                <c:pt idx="14013">
                  <c:v>14.013000000000034</c:v>
                </c:pt>
                <c:pt idx="14014">
                  <c:v>14.01400000000001</c:v>
                </c:pt>
                <c:pt idx="14015">
                  <c:v>14.015000000000043</c:v>
                </c:pt>
                <c:pt idx="14016">
                  <c:v>14.01600000000002</c:v>
                </c:pt>
                <c:pt idx="14017">
                  <c:v>14.016999999999996</c:v>
                </c:pt>
                <c:pt idx="14018">
                  <c:v>14.018000000000029</c:v>
                </c:pt>
                <c:pt idx="14019">
                  <c:v>14.019000000000005</c:v>
                </c:pt>
                <c:pt idx="14020">
                  <c:v>14.020000000000039</c:v>
                </c:pt>
                <c:pt idx="14021">
                  <c:v>14.021000000000015</c:v>
                </c:pt>
                <c:pt idx="14022">
                  <c:v>14.021999999999991</c:v>
                </c:pt>
                <c:pt idx="14023">
                  <c:v>14.023000000000025</c:v>
                </c:pt>
                <c:pt idx="14024">
                  <c:v>14.024000000000001</c:v>
                </c:pt>
                <c:pt idx="14025">
                  <c:v>14.025000000000034</c:v>
                </c:pt>
                <c:pt idx="14026">
                  <c:v>14.02600000000001</c:v>
                </c:pt>
                <c:pt idx="14027">
                  <c:v>14.027000000000044</c:v>
                </c:pt>
                <c:pt idx="14028">
                  <c:v>14.02800000000002</c:v>
                </c:pt>
                <c:pt idx="14029">
                  <c:v>14.028999999999996</c:v>
                </c:pt>
                <c:pt idx="14030">
                  <c:v>14.03000000000003</c:v>
                </c:pt>
                <c:pt idx="14031">
                  <c:v>14.031000000000006</c:v>
                </c:pt>
                <c:pt idx="14032">
                  <c:v>14.032000000000039</c:v>
                </c:pt>
                <c:pt idx="14033">
                  <c:v>14.033000000000015</c:v>
                </c:pt>
                <c:pt idx="14034">
                  <c:v>14.033999999999992</c:v>
                </c:pt>
                <c:pt idx="14035">
                  <c:v>14.035000000000025</c:v>
                </c:pt>
                <c:pt idx="14036">
                  <c:v>14.036000000000001</c:v>
                </c:pt>
                <c:pt idx="14037">
                  <c:v>14.037000000000035</c:v>
                </c:pt>
                <c:pt idx="14038">
                  <c:v>14.038000000000011</c:v>
                </c:pt>
                <c:pt idx="14039">
                  <c:v>14.039000000000044</c:v>
                </c:pt>
                <c:pt idx="14040">
                  <c:v>14.04000000000002</c:v>
                </c:pt>
                <c:pt idx="14041">
                  <c:v>14.040999999999997</c:v>
                </c:pt>
                <c:pt idx="14042">
                  <c:v>14.04200000000003</c:v>
                </c:pt>
                <c:pt idx="14043">
                  <c:v>14.043000000000006</c:v>
                </c:pt>
                <c:pt idx="14044">
                  <c:v>14.04400000000004</c:v>
                </c:pt>
                <c:pt idx="14045">
                  <c:v>14.045000000000016</c:v>
                </c:pt>
                <c:pt idx="14046">
                  <c:v>14.045999999999992</c:v>
                </c:pt>
                <c:pt idx="14047">
                  <c:v>14.047000000000025</c:v>
                </c:pt>
                <c:pt idx="14048">
                  <c:v>14.048000000000002</c:v>
                </c:pt>
                <c:pt idx="14049">
                  <c:v>14.049000000000035</c:v>
                </c:pt>
                <c:pt idx="14050">
                  <c:v>14.050000000000011</c:v>
                </c:pt>
                <c:pt idx="14051">
                  <c:v>14.051000000000045</c:v>
                </c:pt>
                <c:pt idx="14052">
                  <c:v>14.052000000000021</c:v>
                </c:pt>
                <c:pt idx="14053">
                  <c:v>14.052999999999997</c:v>
                </c:pt>
                <c:pt idx="14054">
                  <c:v>14.05400000000003</c:v>
                </c:pt>
                <c:pt idx="14055">
                  <c:v>14.055000000000007</c:v>
                </c:pt>
                <c:pt idx="14056">
                  <c:v>14.05600000000004</c:v>
                </c:pt>
                <c:pt idx="14057">
                  <c:v>14.057000000000016</c:v>
                </c:pt>
                <c:pt idx="14058">
                  <c:v>14.057999999999993</c:v>
                </c:pt>
                <c:pt idx="14059">
                  <c:v>14.059000000000026</c:v>
                </c:pt>
                <c:pt idx="14060">
                  <c:v>14.060000000000002</c:v>
                </c:pt>
                <c:pt idx="14061">
                  <c:v>14.061000000000035</c:v>
                </c:pt>
                <c:pt idx="14062">
                  <c:v>14.062000000000012</c:v>
                </c:pt>
                <c:pt idx="14063">
                  <c:v>14.063000000000045</c:v>
                </c:pt>
                <c:pt idx="14064">
                  <c:v>14.064000000000021</c:v>
                </c:pt>
                <c:pt idx="14065">
                  <c:v>14.064999999999998</c:v>
                </c:pt>
                <c:pt idx="14066">
                  <c:v>14.066000000000031</c:v>
                </c:pt>
                <c:pt idx="14067">
                  <c:v>14.067000000000007</c:v>
                </c:pt>
                <c:pt idx="14068">
                  <c:v>14.06800000000004</c:v>
                </c:pt>
                <c:pt idx="14069">
                  <c:v>14.069000000000017</c:v>
                </c:pt>
                <c:pt idx="14070">
                  <c:v>14.069999999999993</c:v>
                </c:pt>
                <c:pt idx="14071">
                  <c:v>14.071000000000026</c:v>
                </c:pt>
                <c:pt idx="14072">
                  <c:v>14.072000000000003</c:v>
                </c:pt>
                <c:pt idx="14073">
                  <c:v>14.073000000000036</c:v>
                </c:pt>
                <c:pt idx="14074">
                  <c:v>14.074000000000012</c:v>
                </c:pt>
                <c:pt idx="14075">
                  <c:v>14.075000000000045</c:v>
                </c:pt>
                <c:pt idx="14076">
                  <c:v>14.076000000000022</c:v>
                </c:pt>
                <c:pt idx="14077">
                  <c:v>14.076999999999998</c:v>
                </c:pt>
                <c:pt idx="14078">
                  <c:v>14.078000000000031</c:v>
                </c:pt>
                <c:pt idx="14079">
                  <c:v>14.079000000000008</c:v>
                </c:pt>
                <c:pt idx="14080">
                  <c:v>14.080000000000041</c:v>
                </c:pt>
                <c:pt idx="14081">
                  <c:v>14.081000000000017</c:v>
                </c:pt>
                <c:pt idx="14082">
                  <c:v>14.081999999999994</c:v>
                </c:pt>
                <c:pt idx="14083">
                  <c:v>14.083000000000027</c:v>
                </c:pt>
                <c:pt idx="14084">
                  <c:v>14.084000000000003</c:v>
                </c:pt>
                <c:pt idx="14085">
                  <c:v>14.085000000000036</c:v>
                </c:pt>
                <c:pt idx="14086">
                  <c:v>14.086000000000013</c:v>
                </c:pt>
                <c:pt idx="14087">
                  <c:v>14.087000000000046</c:v>
                </c:pt>
                <c:pt idx="14088">
                  <c:v>14.088000000000022</c:v>
                </c:pt>
                <c:pt idx="14089">
                  <c:v>14.088999999999999</c:v>
                </c:pt>
                <c:pt idx="14090">
                  <c:v>14.090000000000032</c:v>
                </c:pt>
                <c:pt idx="14091">
                  <c:v>14.091000000000008</c:v>
                </c:pt>
                <c:pt idx="14092">
                  <c:v>14.092000000000041</c:v>
                </c:pt>
                <c:pt idx="14093">
                  <c:v>14.093000000000018</c:v>
                </c:pt>
                <c:pt idx="14094">
                  <c:v>14.093999999999994</c:v>
                </c:pt>
                <c:pt idx="14095">
                  <c:v>14.095000000000027</c:v>
                </c:pt>
                <c:pt idx="14096">
                  <c:v>14.096000000000004</c:v>
                </c:pt>
                <c:pt idx="14097">
                  <c:v>14.097000000000037</c:v>
                </c:pt>
                <c:pt idx="14098">
                  <c:v>14.098000000000013</c:v>
                </c:pt>
                <c:pt idx="14099">
                  <c:v>14.099000000000046</c:v>
                </c:pt>
                <c:pt idx="14100">
                  <c:v>14.100000000000023</c:v>
                </c:pt>
                <c:pt idx="14101">
                  <c:v>14.100999999999999</c:v>
                </c:pt>
                <c:pt idx="14102">
                  <c:v>14.102000000000032</c:v>
                </c:pt>
                <c:pt idx="14103">
                  <c:v>14.103000000000009</c:v>
                </c:pt>
                <c:pt idx="14104">
                  <c:v>14.104000000000042</c:v>
                </c:pt>
                <c:pt idx="14105">
                  <c:v>14.105000000000018</c:v>
                </c:pt>
                <c:pt idx="14106">
                  <c:v>14.105999999999995</c:v>
                </c:pt>
                <c:pt idx="14107">
                  <c:v>14.107000000000028</c:v>
                </c:pt>
                <c:pt idx="14108">
                  <c:v>14.108000000000004</c:v>
                </c:pt>
                <c:pt idx="14109">
                  <c:v>14.109000000000037</c:v>
                </c:pt>
                <c:pt idx="14110">
                  <c:v>14.110000000000014</c:v>
                </c:pt>
                <c:pt idx="14111">
                  <c:v>14.11099999999999</c:v>
                </c:pt>
                <c:pt idx="14112">
                  <c:v>14.112000000000023</c:v>
                </c:pt>
                <c:pt idx="14113">
                  <c:v>14.113</c:v>
                </c:pt>
                <c:pt idx="14114">
                  <c:v>14.114000000000033</c:v>
                </c:pt>
                <c:pt idx="14115">
                  <c:v>14.115000000000009</c:v>
                </c:pt>
                <c:pt idx="14116">
                  <c:v>14.116000000000042</c:v>
                </c:pt>
                <c:pt idx="14117">
                  <c:v>14.117000000000019</c:v>
                </c:pt>
                <c:pt idx="14118">
                  <c:v>14.117999999999995</c:v>
                </c:pt>
                <c:pt idx="14119">
                  <c:v>14.119000000000028</c:v>
                </c:pt>
                <c:pt idx="14120">
                  <c:v>14.120000000000005</c:v>
                </c:pt>
                <c:pt idx="14121">
                  <c:v>14.121000000000038</c:v>
                </c:pt>
                <c:pt idx="14122">
                  <c:v>14.122000000000014</c:v>
                </c:pt>
                <c:pt idx="14123">
                  <c:v>14.12299999999999</c:v>
                </c:pt>
                <c:pt idx="14124">
                  <c:v>14.124000000000024</c:v>
                </c:pt>
                <c:pt idx="14125">
                  <c:v>14.125</c:v>
                </c:pt>
                <c:pt idx="14126">
                  <c:v>14.126000000000033</c:v>
                </c:pt>
                <c:pt idx="14127">
                  <c:v>14.12700000000001</c:v>
                </c:pt>
                <c:pt idx="14128">
                  <c:v>14.128000000000043</c:v>
                </c:pt>
                <c:pt idx="14129">
                  <c:v>14.129000000000019</c:v>
                </c:pt>
                <c:pt idx="14130">
                  <c:v>14.129999999999995</c:v>
                </c:pt>
                <c:pt idx="14131">
                  <c:v>14.131000000000029</c:v>
                </c:pt>
                <c:pt idx="14132">
                  <c:v>14.132000000000005</c:v>
                </c:pt>
                <c:pt idx="14133">
                  <c:v>14.133000000000038</c:v>
                </c:pt>
                <c:pt idx="14134">
                  <c:v>14.134000000000015</c:v>
                </c:pt>
                <c:pt idx="14135">
                  <c:v>14.134999999999991</c:v>
                </c:pt>
                <c:pt idx="14136">
                  <c:v>14.136000000000024</c:v>
                </c:pt>
                <c:pt idx="14137">
                  <c:v>14.137</c:v>
                </c:pt>
                <c:pt idx="14138">
                  <c:v>14.138000000000034</c:v>
                </c:pt>
                <c:pt idx="14139">
                  <c:v>14.13900000000001</c:v>
                </c:pt>
                <c:pt idx="14140">
                  <c:v>14.140000000000043</c:v>
                </c:pt>
                <c:pt idx="14141">
                  <c:v>14.14100000000002</c:v>
                </c:pt>
                <c:pt idx="14142">
                  <c:v>14.141999999999996</c:v>
                </c:pt>
                <c:pt idx="14143">
                  <c:v>14.143000000000029</c:v>
                </c:pt>
                <c:pt idx="14144">
                  <c:v>14.144000000000005</c:v>
                </c:pt>
                <c:pt idx="14145">
                  <c:v>14.145000000000039</c:v>
                </c:pt>
                <c:pt idx="14146">
                  <c:v>14.146000000000015</c:v>
                </c:pt>
                <c:pt idx="14147">
                  <c:v>14.146999999999991</c:v>
                </c:pt>
                <c:pt idx="14148">
                  <c:v>14.148000000000025</c:v>
                </c:pt>
                <c:pt idx="14149">
                  <c:v>14.149000000000001</c:v>
                </c:pt>
                <c:pt idx="14150">
                  <c:v>14.150000000000034</c:v>
                </c:pt>
                <c:pt idx="14151">
                  <c:v>14.15100000000001</c:v>
                </c:pt>
                <c:pt idx="14152">
                  <c:v>14.152000000000044</c:v>
                </c:pt>
                <c:pt idx="14153">
                  <c:v>14.15300000000002</c:v>
                </c:pt>
                <c:pt idx="14154">
                  <c:v>14.153999999999996</c:v>
                </c:pt>
                <c:pt idx="14155">
                  <c:v>14.15500000000003</c:v>
                </c:pt>
                <c:pt idx="14156">
                  <c:v>14.156000000000006</c:v>
                </c:pt>
                <c:pt idx="14157">
                  <c:v>14.157000000000039</c:v>
                </c:pt>
                <c:pt idx="14158">
                  <c:v>14.158000000000015</c:v>
                </c:pt>
                <c:pt idx="14159">
                  <c:v>14.158999999999992</c:v>
                </c:pt>
                <c:pt idx="14160">
                  <c:v>14.160000000000025</c:v>
                </c:pt>
                <c:pt idx="14161">
                  <c:v>14.161000000000001</c:v>
                </c:pt>
                <c:pt idx="14162">
                  <c:v>14.162000000000035</c:v>
                </c:pt>
                <c:pt idx="14163">
                  <c:v>14.163000000000011</c:v>
                </c:pt>
                <c:pt idx="14164">
                  <c:v>14.164000000000044</c:v>
                </c:pt>
                <c:pt idx="14165">
                  <c:v>14.16500000000002</c:v>
                </c:pt>
                <c:pt idx="14166">
                  <c:v>14.165999999999997</c:v>
                </c:pt>
                <c:pt idx="14167">
                  <c:v>14.16700000000003</c:v>
                </c:pt>
                <c:pt idx="14168">
                  <c:v>14.168000000000006</c:v>
                </c:pt>
                <c:pt idx="14169">
                  <c:v>14.16900000000004</c:v>
                </c:pt>
                <c:pt idx="14170">
                  <c:v>14.170000000000016</c:v>
                </c:pt>
                <c:pt idx="14171">
                  <c:v>14.170999999999992</c:v>
                </c:pt>
                <c:pt idx="14172">
                  <c:v>14.172000000000025</c:v>
                </c:pt>
                <c:pt idx="14173">
                  <c:v>14.173000000000002</c:v>
                </c:pt>
                <c:pt idx="14174">
                  <c:v>14.174000000000035</c:v>
                </c:pt>
                <c:pt idx="14175">
                  <c:v>14.175000000000011</c:v>
                </c:pt>
                <c:pt idx="14176">
                  <c:v>14.176000000000045</c:v>
                </c:pt>
                <c:pt idx="14177">
                  <c:v>14.177000000000021</c:v>
                </c:pt>
                <c:pt idx="14178">
                  <c:v>14.177999999999997</c:v>
                </c:pt>
                <c:pt idx="14179">
                  <c:v>14.17900000000003</c:v>
                </c:pt>
                <c:pt idx="14180">
                  <c:v>14.180000000000007</c:v>
                </c:pt>
                <c:pt idx="14181">
                  <c:v>14.18100000000004</c:v>
                </c:pt>
                <c:pt idx="14182">
                  <c:v>14.182000000000016</c:v>
                </c:pt>
                <c:pt idx="14183">
                  <c:v>14.182999999999993</c:v>
                </c:pt>
                <c:pt idx="14184">
                  <c:v>14.184000000000026</c:v>
                </c:pt>
                <c:pt idx="14185">
                  <c:v>14.185000000000002</c:v>
                </c:pt>
                <c:pt idx="14186">
                  <c:v>14.186000000000035</c:v>
                </c:pt>
                <c:pt idx="14187">
                  <c:v>14.187000000000012</c:v>
                </c:pt>
                <c:pt idx="14188">
                  <c:v>14.188000000000045</c:v>
                </c:pt>
                <c:pt idx="14189">
                  <c:v>14.189000000000021</c:v>
                </c:pt>
                <c:pt idx="14190">
                  <c:v>14.189999999999998</c:v>
                </c:pt>
                <c:pt idx="14191">
                  <c:v>14.191000000000031</c:v>
                </c:pt>
                <c:pt idx="14192">
                  <c:v>14.192000000000007</c:v>
                </c:pt>
                <c:pt idx="14193">
                  <c:v>14.19300000000004</c:v>
                </c:pt>
                <c:pt idx="14194">
                  <c:v>14.194000000000017</c:v>
                </c:pt>
                <c:pt idx="14195">
                  <c:v>14.194999999999993</c:v>
                </c:pt>
                <c:pt idx="14196">
                  <c:v>14.196000000000026</c:v>
                </c:pt>
                <c:pt idx="14197">
                  <c:v>14.197000000000003</c:v>
                </c:pt>
                <c:pt idx="14198">
                  <c:v>14.198000000000036</c:v>
                </c:pt>
                <c:pt idx="14199">
                  <c:v>14.199000000000012</c:v>
                </c:pt>
                <c:pt idx="14200">
                  <c:v>14.200000000000045</c:v>
                </c:pt>
                <c:pt idx="14201">
                  <c:v>14.201000000000022</c:v>
                </c:pt>
                <c:pt idx="14202">
                  <c:v>14.201999999999998</c:v>
                </c:pt>
                <c:pt idx="14203">
                  <c:v>14.203000000000031</c:v>
                </c:pt>
                <c:pt idx="14204">
                  <c:v>14.204000000000008</c:v>
                </c:pt>
                <c:pt idx="14205">
                  <c:v>14.205000000000041</c:v>
                </c:pt>
                <c:pt idx="14206">
                  <c:v>14.206000000000017</c:v>
                </c:pt>
                <c:pt idx="14207">
                  <c:v>14.206999999999994</c:v>
                </c:pt>
                <c:pt idx="14208">
                  <c:v>14.208000000000027</c:v>
                </c:pt>
                <c:pt idx="14209">
                  <c:v>14.209000000000003</c:v>
                </c:pt>
                <c:pt idx="14210">
                  <c:v>14.210000000000036</c:v>
                </c:pt>
                <c:pt idx="14211">
                  <c:v>14.211000000000013</c:v>
                </c:pt>
                <c:pt idx="14212">
                  <c:v>14.212000000000046</c:v>
                </c:pt>
                <c:pt idx="14213">
                  <c:v>14.213000000000022</c:v>
                </c:pt>
                <c:pt idx="14214">
                  <c:v>14.213999999999999</c:v>
                </c:pt>
                <c:pt idx="14215">
                  <c:v>14.215000000000032</c:v>
                </c:pt>
                <c:pt idx="14216">
                  <c:v>14.216000000000008</c:v>
                </c:pt>
                <c:pt idx="14217">
                  <c:v>14.217000000000041</c:v>
                </c:pt>
                <c:pt idx="14218">
                  <c:v>14.218000000000018</c:v>
                </c:pt>
                <c:pt idx="14219">
                  <c:v>14.218999999999994</c:v>
                </c:pt>
                <c:pt idx="14220">
                  <c:v>14.220000000000027</c:v>
                </c:pt>
                <c:pt idx="14221">
                  <c:v>14.221000000000004</c:v>
                </c:pt>
                <c:pt idx="14222">
                  <c:v>14.222000000000037</c:v>
                </c:pt>
                <c:pt idx="14223">
                  <c:v>14.223000000000013</c:v>
                </c:pt>
                <c:pt idx="14224">
                  <c:v>14.224000000000046</c:v>
                </c:pt>
                <c:pt idx="14225">
                  <c:v>14.225000000000023</c:v>
                </c:pt>
                <c:pt idx="14226">
                  <c:v>14.225999999999999</c:v>
                </c:pt>
                <c:pt idx="14227">
                  <c:v>14.227000000000032</c:v>
                </c:pt>
                <c:pt idx="14228">
                  <c:v>14.228000000000009</c:v>
                </c:pt>
                <c:pt idx="14229">
                  <c:v>14.229000000000042</c:v>
                </c:pt>
                <c:pt idx="14230">
                  <c:v>14.230000000000018</c:v>
                </c:pt>
                <c:pt idx="14231">
                  <c:v>14.230999999999995</c:v>
                </c:pt>
                <c:pt idx="14232">
                  <c:v>14.232000000000028</c:v>
                </c:pt>
                <c:pt idx="14233">
                  <c:v>14.233000000000004</c:v>
                </c:pt>
                <c:pt idx="14234">
                  <c:v>14.234000000000037</c:v>
                </c:pt>
                <c:pt idx="14235">
                  <c:v>14.235000000000014</c:v>
                </c:pt>
                <c:pt idx="14236">
                  <c:v>14.23599999999999</c:v>
                </c:pt>
                <c:pt idx="14237">
                  <c:v>14.237000000000023</c:v>
                </c:pt>
                <c:pt idx="14238">
                  <c:v>14.238</c:v>
                </c:pt>
                <c:pt idx="14239">
                  <c:v>14.239000000000033</c:v>
                </c:pt>
                <c:pt idx="14240">
                  <c:v>14.240000000000009</c:v>
                </c:pt>
                <c:pt idx="14241">
                  <c:v>14.241000000000042</c:v>
                </c:pt>
                <c:pt idx="14242">
                  <c:v>14.242000000000019</c:v>
                </c:pt>
                <c:pt idx="14243">
                  <c:v>14.242999999999995</c:v>
                </c:pt>
                <c:pt idx="14244">
                  <c:v>14.244000000000028</c:v>
                </c:pt>
                <c:pt idx="14245">
                  <c:v>14.245000000000005</c:v>
                </c:pt>
                <c:pt idx="14246">
                  <c:v>14.246000000000038</c:v>
                </c:pt>
                <c:pt idx="14247">
                  <c:v>14.247000000000014</c:v>
                </c:pt>
                <c:pt idx="14248">
                  <c:v>14.24799999999999</c:v>
                </c:pt>
                <c:pt idx="14249">
                  <c:v>14.249000000000024</c:v>
                </c:pt>
                <c:pt idx="14250">
                  <c:v>14.25</c:v>
                </c:pt>
                <c:pt idx="14251">
                  <c:v>14.251000000000033</c:v>
                </c:pt>
                <c:pt idx="14252">
                  <c:v>14.25200000000001</c:v>
                </c:pt>
                <c:pt idx="14253">
                  <c:v>14.253000000000043</c:v>
                </c:pt>
                <c:pt idx="14254">
                  <c:v>14.254000000000019</c:v>
                </c:pt>
                <c:pt idx="14255">
                  <c:v>14.254999999999995</c:v>
                </c:pt>
                <c:pt idx="14256">
                  <c:v>14.256000000000029</c:v>
                </c:pt>
                <c:pt idx="14257">
                  <c:v>14.257000000000005</c:v>
                </c:pt>
                <c:pt idx="14258">
                  <c:v>14.258000000000038</c:v>
                </c:pt>
                <c:pt idx="14259">
                  <c:v>14.259000000000015</c:v>
                </c:pt>
                <c:pt idx="14260">
                  <c:v>14.259999999999991</c:v>
                </c:pt>
                <c:pt idx="14261">
                  <c:v>14.261000000000024</c:v>
                </c:pt>
                <c:pt idx="14262">
                  <c:v>14.262</c:v>
                </c:pt>
                <c:pt idx="14263">
                  <c:v>14.263000000000034</c:v>
                </c:pt>
                <c:pt idx="14264">
                  <c:v>14.26400000000001</c:v>
                </c:pt>
                <c:pt idx="14265">
                  <c:v>14.265000000000043</c:v>
                </c:pt>
                <c:pt idx="14266">
                  <c:v>14.26600000000002</c:v>
                </c:pt>
                <c:pt idx="14267">
                  <c:v>14.266999999999996</c:v>
                </c:pt>
                <c:pt idx="14268">
                  <c:v>14.268000000000029</c:v>
                </c:pt>
                <c:pt idx="14269">
                  <c:v>14.269000000000005</c:v>
                </c:pt>
                <c:pt idx="14270">
                  <c:v>14.270000000000039</c:v>
                </c:pt>
                <c:pt idx="14271">
                  <c:v>14.271000000000015</c:v>
                </c:pt>
                <c:pt idx="14272">
                  <c:v>14.271999999999991</c:v>
                </c:pt>
                <c:pt idx="14273">
                  <c:v>14.273000000000025</c:v>
                </c:pt>
                <c:pt idx="14274">
                  <c:v>14.274000000000001</c:v>
                </c:pt>
                <c:pt idx="14275">
                  <c:v>14.275000000000034</c:v>
                </c:pt>
                <c:pt idx="14276">
                  <c:v>14.27600000000001</c:v>
                </c:pt>
                <c:pt idx="14277">
                  <c:v>14.277000000000044</c:v>
                </c:pt>
                <c:pt idx="14278">
                  <c:v>14.27800000000002</c:v>
                </c:pt>
                <c:pt idx="14279">
                  <c:v>14.278999999999996</c:v>
                </c:pt>
                <c:pt idx="14280">
                  <c:v>14.28000000000003</c:v>
                </c:pt>
                <c:pt idx="14281">
                  <c:v>14.281000000000006</c:v>
                </c:pt>
                <c:pt idx="14282">
                  <c:v>14.282000000000039</c:v>
                </c:pt>
                <c:pt idx="14283">
                  <c:v>14.283000000000015</c:v>
                </c:pt>
                <c:pt idx="14284">
                  <c:v>14.283999999999992</c:v>
                </c:pt>
                <c:pt idx="14285">
                  <c:v>14.285000000000025</c:v>
                </c:pt>
                <c:pt idx="14286">
                  <c:v>14.286000000000001</c:v>
                </c:pt>
                <c:pt idx="14287">
                  <c:v>14.287000000000035</c:v>
                </c:pt>
                <c:pt idx="14288">
                  <c:v>14.288000000000011</c:v>
                </c:pt>
                <c:pt idx="14289">
                  <c:v>14.289000000000044</c:v>
                </c:pt>
                <c:pt idx="14290">
                  <c:v>14.29000000000002</c:v>
                </c:pt>
                <c:pt idx="14291">
                  <c:v>14.290999999999997</c:v>
                </c:pt>
                <c:pt idx="14292">
                  <c:v>14.29200000000003</c:v>
                </c:pt>
                <c:pt idx="14293">
                  <c:v>14.293000000000006</c:v>
                </c:pt>
                <c:pt idx="14294">
                  <c:v>14.29400000000004</c:v>
                </c:pt>
                <c:pt idx="14295">
                  <c:v>14.295000000000016</c:v>
                </c:pt>
                <c:pt idx="14296">
                  <c:v>14.295999999999992</c:v>
                </c:pt>
                <c:pt idx="14297">
                  <c:v>14.297000000000025</c:v>
                </c:pt>
                <c:pt idx="14298">
                  <c:v>14.298000000000002</c:v>
                </c:pt>
                <c:pt idx="14299">
                  <c:v>14.299000000000035</c:v>
                </c:pt>
                <c:pt idx="14300">
                  <c:v>14.300000000000011</c:v>
                </c:pt>
                <c:pt idx="14301">
                  <c:v>14.301000000000045</c:v>
                </c:pt>
                <c:pt idx="14302">
                  <c:v>14.302000000000021</c:v>
                </c:pt>
                <c:pt idx="14303">
                  <c:v>14.302999999999997</c:v>
                </c:pt>
                <c:pt idx="14304">
                  <c:v>14.30400000000003</c:v>
                </c:pt>
                <c:pt idx="14305">
                  <c:v>14.305000000000007</c:v>
                </c:pt>
                <c:pt idx="14306">
                  <c:v>14.30600000000004</c:v>
                </c:pt>
                <c:pt idx="14307">
                  <c:v>14.307000000000016</c:v>
                </c:pt>
                <c:pt idx="14308">
                  <c:v>14.307999999999993</c:v>
                </c:pt>
                <c:pt idx="14309">
                  <c:v>14.309000000000026</c:v>
                </c:pt>
                <c:pt idx="14310">
                  <c:v>14.310000000000002</c:v>
                </c:pt>
                <c:pt idx="14311">
                  <c:v>14.311000000000035</c:v>
                </c:pt>
                <c:pt idx="14312">
                  <c:v>14.312000000000012</c:v>
                </c:pt>
                <c:pt idx="14313">
                  <c:v>14.313000000000045</c:v>
                </c:pt>
                <c:pt idx="14314">
                  <c:v>14.314000000000021</c:v>
                </c:pt>
                <c:pt idx="14315">
                  <c:v>14.314999999999998</c:v>
                </c:pt>
                <c:pt idx="14316">
                  <c:v>14.316000000000031</c:v>
                </c:pt>
                <c:pt idx="14317">
                  <c:v>14.317000000000007</c:v>
                </c:pt>
                <c:pt idx="14318">
                  <c:v>14.31800000000004</c:v>
                </c:pt>
                <c:pt idx="14319">
                  <c:v>14.319000000000017</c:v>
                </c:pt>
                <c:pt idx="14320">
                  <c:v>14.319999999999993</c:v>
                </c:pt>
                <c:pt idx="14321">
                  <c:v>14.321000000000026</c:v>
                </c:pt>
                <c:pt idx="14322">
                  <c:v>14.322000000000003</c:v>
                </c:pt>
                <c:pt idx="14323">
                  <c:v>14.323000000000036</c:v>
                </c:pt>
                <c:pt idx="14324">
                  <c:v>14.324000000000012</c:v>
                </c:pt>
                <c:pt idx="14325">
                  <c:v>14.325000000000045</c:v>
                </c:pt>
                <c:pt idx="14326">
                  <c:v>14.326000000000022</c:v>
                </c:pt>
                <c:pt idx="14327">
                  <c:v>14.326999999999998</c:v>
                </c:pt>
                <c:pt idx="14328">
                  <c:v>14.328000000000031</c:v>
                </c:pt>
                <c:pt idx="14329">
                  <c:v>14.329000000000008</c:v>
                </c:pt>
                <c:pt idx="14330">
                  <c:v>14.330000000000041</c:v>
                </c:pt>
                <c:pt idx="14331">
                  <c:v>14.331000000000017</c:v>
                </c:pt>
                <c:pt idx="14332">
                  <c:v>14.331999999999994</c:v>
                </c:pt>
                <c:pt idx="14333">
                  <c:v>14.333000000000027</c:v>
                </c:pt>
                <c:pt idx="14334">
                  <c:v>14.334000000000003</c:v>
                </c:pt>
                <c:pt idx="14335">
                  <c:v>14.335000000000036</c:v>
                </c:pt>
                <c:pt idx="14336">
                  <c:v>14.336000000000013</c:v>
                </c:pt>
                <c:pt idx="14337">
                  <c:v>14.337000000000046</c:v>
                </c:pt>
                <c:pt idx="14338">
                  <c:v>14.338000000000022</c:v>
                </c:pt>
                <c:pt idx="14339">
                  <c:v>14.338999999999999</c:v>
                </c:pt>
                <c:pt idx="14340">
                  <c:v>14.340000000000032</c:v>
                </c:pt>
                <c:pt idx="14341">
                  <c:v>14.341000000000008</c:v>
                </c:pt>
                <c:pt idx="14342">
                  <c:v>14.342000000000041</c:v>
                </c:pt>
                <c:pt idx="14343">
                  <c:v>14.343000000000018</c:v>
                </c:pt>
                <c:pt idx="14344">
                  <c:v>14.343999999999994</c:v>
                </c:pt>
                <c:pt idx="14345">
                  <c:v>14.345000000000027</c:v>
                </c:pt>
                <c:pt idx="14346">
                  <c:v>14.346000000000004</c:v>
                </c:pt>
                <c:pt idx="14347">
                  <c:v>14.347000000000037</c:v>
                </c:pt>
                <c:pt idx="14348">
                  <c:v>14.348000000000013</c:v>
                </c:pt>
                <c:pt idx="14349">
                  <c:v>14.349000000000046</c:v>
                </c:pt>
                <c:pt idx="14350">
                  <c:v>14.350000000000023</c:v>
                </c:pt>
                <c:pt idx="14351">
                  <c:v>14.350999999999999</c:v>
                </c:pt>
                <c:pt idx="14352">
                  <c:v>14.352000000000032</c:v>
                </c:pt>
                <c:pt idx="14353">
                  <c:v>14.353000000000009</c:v>
                </c:pt>
                <c:pt idx="14354">
                  <c:v>14.354000000000042</c:v>
                </c:pt>
                <c:pt idx="14355">
                  <c:v>14.355000000000018</c:v>
                </c:pt>
                <c:pt idx="14356">
                  <c:v>14.355999999999995</c:v>
                </c:pt>
                <c:pt idx="14357">
                  <c:v>14.357000000000028</c:v>
                </c:pt>
                <c:pt idx="14358">
                  <c:v>14.358000000000004</c:v>
                </c:pt>
                <c:pt idx="14359">
                  <c:v>14.359000000000037</c:v>
                </c:pt>
                <c:pt idx="14360">
                  <c:v>14.360000000000014</c:v>
                </c:pt>
                <c:pt idx="14361">
                  <c:v>14.36099999999999</c:v>
                </c:pt>
                <c:pt idx="14362">
                  <c:v>14.362000000000023</c:v>
                </c:pt>
                <c:pt idx="14363">
                  <c:v>14.363</c:v>
                </c:pt>
                <c:pt idx="14364">
                  <c:v>14.364000000000033</c:v>
                </c:pt>
                <c:pt idx="14365">
                  <c:v>14.365000000000009</c:v>
                </c:pt>
                <c:pt idx="14366">
                  <c:v>14.366000000000042</c:v>
                </c:pt>
                <c:pt idx="14367">
                  <c:v>14.367000000000019</c:v>
                </c:pt>
                <c:pt idx="14368">
                  <c:v>14.367999999999995</c:v>
                </c:pt>
                <c:pt idx="14369">
                  <c:v>14.369000000000028</c:v>
                </c:pt>
                <c:pt idx="14370">
                  <c:v>14.370000000000005</c:v>
                </c:pt>
                <c:pt idx="14371">
                  <c:v>14.371000000000038</c:v>
                </c:pt>
                <c:pt idx="14372">
                  <c:v>14.372000000000014</c:v>
                </c:pt>
                <c:pt idx="14373">
                  <c:v>14.37299999999999</c:v>
                </c:pt>
                <c:pt idx="14374">
                  <c:v>14.374000000000024</c:v>
                </c:pt>
                <c:pt idx="14375">
                  <c:v>14.375</c:v>
                </c:pt>
                <c:pt idx="14376">
                  <c:v>14.376000000000033</c:v>
                </c:pt>
                <c:pt idx="14377">
                  <c:v>14.37700000000001</c:v>
                </c:pt>
                <c:pt idx="14378">
                  <c:v>14.378000000000043</c:v>
                </c:pt>
                <c:pt idx="14379">
                  <c:v>14.379000000000019</c:v>
                </c:pt>
                <c:pt idx="14380">
                  <c:v>14.379999999999995</c:v>
                </c:pt>
                <c:pt idx="14381">
                  <c:v>14.381000000000029</c:v>
                </c:pt>
                <c:pt idx="14382">
                  <c:v>14.382000000000005</c:v>
                </c:pt>
                <c:pt idx="14383">
                  <c:v>14.383000000000038</c:v>
                </c:pt>
                <c:pt idx="14384">
                  <c:v>14.384000000000015</c:v>
                </c:pt>
                <c:pt idx="14385">
                  <c:v>14.384999999999991</c:v>
                </c:pt>
                <c:pt idx="14386">
                  <c:v>14.386000000000024</c:v>
                </c:pt>
                <c:pt idx="14387">
                  <c:v>14.387</c:v>
                </c:pt>
                <c:pt idx="14388">
                  <c:v>14.388000000000034</c:v>
                </c:pt>
                <c:pt idx="14389">
                  <c:v>14.38900000000001</c:v>
                </c:pt>
                <c:pt idx="14390">
                  <c:v>14.390000000000043</c:v>
                </c:pt>
                <c:pt idx="14391">
                  <c:v>14.39100000000002</c:v>
                </c:pt>
                <c:pt idx="14392">
                  <c:v>14.391999999999996</c:v>
                </c:pt>
                <c:pt idx="14393">
                  <c:v>14.393000000000029</c:v>
                </c:pt>
                <c:pt idx="14394">
                  <c:v>14.394000000000005</c:v>
                </c:pt>
                <c:pt idx="14395">
                  <c:v>14.395000000000039</c:v>
                </c:pt>
                <c:pt idx="14396">
                  <c:v>14.396000000000015</c:v>
                </c:pt>
                <c:pt idx="14397">
                  <c:v>14.396999999999991</c:v>
                </c:pt>
                <c:pt idx="14398">
                  <c:v>14.398000000000025</c:v>
                </c:pt>
                <c:pt idx="14399">
                  <c:v>14.399000000000001</c:v>
                </c:pt>
                <c:pt idx="14400">
                  <c:v>14.400000000000034</c:v>
                </c:pt>
                <c:pt idx="14401">
                  <c:v>14.40100000000001</c:v>
                </c:pt>
                <c:pt idx="14402">
                  <c:v>14.402000000000044</c:v>
                </c:pt>
                <c:pt idx="14403">
                  <c:v>14.40300000000002</c:v>
                </c:pt>
                <c:pt idx="14404">
                  <c:v>14.403999999999996</c:v>
                </c:pt>
                <c:pt idx="14405">
                  <c:v>14.40500000000003</c:v>
                </c:pt>
                <c:pt idx="14406">
                  <c:v>14.406000000000006</c:v>
                </c:pt>
                <c:pt idx="14407">
                  <c:v>14.407000000000039</c:v>
                </c:pt>
                <c:pt idx="14408">
                  <c:v>14.408000000000015</c:v>
                </c:pt>
                <c:pt idx="14409">
                  <c:v>14.408999999999992</c:v>
                </c:pt>
                <c:pt idx="14410">
                  <c:v>14.410000000000025</c:v>
                </c:pt>
                <c:pt idx="14411">
                  <c:v>14.411000000000001</c:v>
                </c:pt>
                <c:pt idx="14412">
                  <c:v>14.412000000000035</c:v>
                </c:pt>
                <c:pt idx="14413">
                  <c:v>14.413000000000011</c:v>
                </c:pt>
                <c:pt idx="14414">
                  <c:v>14.414000000000044</c:v>
                </c:pt>
                <c:pt idx="14415">
                  <c:v>14.41500000000002</c:v>
                </c:pt>
                <c:pt idx="14416">
                  <c:v>14.415999999999997</c:v>
                </c:pt>
                <c:pt idx="14417">
                  <c:v>14.41700000000003</c:v>
                </c:pt>
                <c:pt idx="14418">
                  <c:v>14.418000000000006</c:v>
                </c:pt>
                <c:pt idx="14419">
                  <c:v>14.41900000000004</c:v>
                </c:pt>
                <c:pt idx="14420">
                  <c:v>14.420000000000016</c:v>
                </c:pt>
                <c:pt idx="14421">
                  <c:v>14.420999999999992</c:v>
                </c:pt>
                <c:pt idx="14422">
                  <c:v>14.422000000000025</c:v>
                </c:pt>
                <c:pt idx="14423">
                  <c:v>14.423000000000002</c:v>
                </c:pt>
                <c:pt idx="14424">
                  <c:v>14.424000000000035</c:v>
                </c:pt>
                <c:pt idx="14425">
                  <c:v>14.425000000000011</c:v>
                </c:pt>
                <c:pt idx="14426">
                  <c:v>14.426000000000045</c:v>
                </c:pt>
                <c:pt idx="14427">
                  <c:v>14.427000000000021</c:v>
                </c:pt>
                <c:pt idx="14428">
                  <c:v>14.427999999999997</c:v>
                </c:pt>
                <c:pt idx="14429">
                  <c:v>14.42900000000003</c:v>
                </c:pt>
                <c:pt idx="14430">
                  <c:v>14.430000000000007</c:v>
                </c:pt>
                <c:pt idx="14431">
                  <c:v>14.43100000000004</c:v>
                </c:pt>
                <c:pt idx="14432">
                  <c:v>14.432000000000016</c:v>
                </c:pt>
                <c:pt idx="14433">
                  <c:v>14.432999999999993</c:v>
                </c:pt>
                <c:pt idx="14434">
                  <c:v>14.434000000000026</c:v>
                </c:pt>
                <c:pt idx="14435">
                  <c:v>14.435000000000002</c:v>
                </c:pt>
                <c:pt idx="14436">
                  <c:v>14.436000000000035</c:v>
                </c:pt>
                <c:pt idx="14437">
                  <c:v>14.437000000000012</c:v>
                </c:pt>
                <c:pt idx="14438">
                  <c:v>14.438000000000045</c:v>
                </c:pt>
                <c:pt idx="14439">
                  <c:v>14.439000000000021</c:v>
                </c:pt>
                <c:pt idx="14440">
                  <c:v>14.439999999999998</c:v>
                </c:pt>
                <c:pt idx="14441">
                  <c:v>14.441000000000031</c:v>
                </c:pt>
                <c:pt idx="14442">
                  <c:v>14.442000000000007</c:v>
                </c:pt>
                <c:pt idx="14443">
                  <c:v>14.44300000000004</c:v>
                </c:pt>
                <c:pt idx="14444">
                  <c:v>14.444000000000017</c:v>
                </c:pt>
                <c:pt idx="14445">
                  <c:v>14.444999999999993</c:v>
                </c:pt>
                <c:pt idx="14446">
                  <c:v>14.446000000000026</c:v>
                </c:pt>
                <c:pt idx="14447">
                  <c:v>14.447000000000003</c:v>
                </c:pt>
                <c:pt idx="14448">
                  <c:v>14.448000000000036</c:v>
                </c:pt>
                <c:pt idx="14449">
                  <c:v>14.449000000000012</c:v>
                </c:pt>
                <c:pt idx="14450">
                  <c:v>14.450000000000045</c:v>
                </c:pt>
                <c:pt idx="14451">
                  <c:v>14.451000000000022</c:v>
                </c:pt>
                <c:pt idx="14452">
                  <c:v>14.451999999999998</c:v>
                </c:pt>
                <c:pt idx="14453">
                  <c:v>14.453000000000031</c:v>
                </c:pt>
                <c:pt idx="14454">
                  <c:v>14.454000000000008</c:v>
                </c:pt>
                <c:pt idx="14455">
                  <c:v>14.455000000000041</c:v>
                </c:pt>
                <c:pt idx="14456">
                  <c:v>14.456000000000017</c:v>
                </c:pt>
                <c:pt idx="14457">
                  <c:v>14.456999999999994</c:v>
                </c:pt>
                <c:pt idx="14458">
                  <c:v>14.458000000000027</c:v>
                </c:pt>
                <c:pt idx="14459">
                  <c:v>14.459000000000003</c:v>
                </c:pt>
                <c:pt idx="14460">
                  <c:v>14.460000000000036</c:v>
                </c:pt>
                <c:pt idx="14461">
                  <c:v>14.461000000000013</c:v>
                </c:pt>
                <c:pt idx="14462">
                  <c:v>14.462000000000046</c:v>
                </c:pt>
                <c:pt idx="14463">
                  <c:v>14.463000000000022</c:v>
                </c:pt>
                <c:pt idx="14464">
                  <c:v>14.463999999999999</c:v>
                </c:pt>
                <c:pt idx="14465">
                  <c:v>14.465000000000032</c:v>
                </c:pt>
                <c:pt idx="14466">
                  <c:v>14.466000000000008</c:v>
                </c:pt>
                <c:pt idx="14467">
                  <c:v>14.467000000000041</c:v>
                </c:pt>
                <c:pt idx="14468">
                  <c:v>14.468000000000018</c:v>
                </c:pt>
                <c:pt idx="14469">
                  <c:v>14.468999999999994</c:v>
                </c:pt>
                <c:pt idx="14470">
                  <c:v>14.470000000000027</c:v>
                </c:pt>
                <c:pt idx="14471">
                  <c:v>14.471000000000004</c:v>
                </c:pt>
                <c:pt idx="14472">
                  <c:v>14.472000000000037</c:v>
                </c:pt>
                <c:pt idx="14473">
                  <c:v>14.473000000000013</c:v>
                </c:pt>
                <c:pt idx="14474">
                  <c:v>14.474000000000046</c:v>
                </c:pt>
                <c:pt idx="14475">
                  <c:v>14.475000000000023</c:v>
                </c:pt>
                <c:pt idx="14476">
                  <c:v>14.475999999999999</c:v>
                </c:pt>
                <c:pt idx="14477">
                  <c:v>14.477000000000032</c:v>
                </c:pt>
                <c:pt idx="14478">
                  <c:v>14.478000000000009</c:v>
                </c:pt>
                <c:pt idx="14479">
                  <c:v>14.479000000000042</c:v>
                </c:pt>
                <c:pt idx="14480">
                  <c:v>14.480000000000018</c:v>
                </c:pt>
                <c:pt idx="14481">
                  <c:v>14.480999999999995</c:v>
                </c:pt>
                <c:pt idx="14482">
                  <c:v>14.482000000000028</c:v>
                </c:pt>
                <c:pt idx="14483">
                  <c:v>14.483000000000004</c:v>
                </c:pt>
                <c:pt idx="14484">
                  <c:v>14.484000000000037</c:v>
                </c:pt>
                <c:pt idx="14485">
                  <c:v>14.485000000000014</c:v>
                </c:pt>
                <c:pt idx="14486">
                  <c:v>14.48599999999999</c:v>
                </c:pt>
                <c:pt idx="14487">
                  <c:v>14.487000000000023</c:v>
                </c:pt>
                <c:pt idx="14488">
                  <c:v>14.488</c:v>
                </c:pt>
                <c:pt idx="14489">
                  <c:v>14.489000000000033</c:v>
                </c:pt>
                <c:pt idx="14490">
                  <c:v>14.490000000000009</c:v>
                </c:pt>
                <c:pt idx="14491">
                  <c:v>14.491000000000042</c:v>
                </c:pt>
                <c:pt idx="14492">
                  <c:v>14.492000000000019</c:v>
                </c:pt>
                <c:pt idx="14493">
                  <c:v>14.492999999999995</c:v>
                </c:pt>
                <c:pt idx="14494">
                  <c:v>14.494000000000028</c:v>
                </c:pt>
                <c:pt idx="14495">
                  <c:v>14.495000000000005</c:v>
                </c:pt>
                <c:pt idx="14496">
                  <c:v>14.496000000000038</c:v>
                </c:pt>
                <c:pt idx="14497">
                  <c:v>14.497000000000014</c:v>
                </c:pt>
                <c:pt idx="14498">
                  <c:v>14.49799999999999</c:v>
                </c:pt>
                <c:pt idx="14499">
                  <c:v>14.499000000000024</c:v>
                </c:pt>
                <c:pt idx="14500">
                  <c:v>14.5</c:v>
                </c:pt>
                <c:pt idx="14501">
                  <c:v>14.501000000000033</c:v>
                </c:pt>
                <c:pt idx="14502">
                  <c:v>14.50200000000001</c:v>
                </c:pt>
                <c:pt idx="14503">
                  <c:v>14.503000000000043</c:v>
                </c:pt>
                <c:pt idx="14504">
                  <c:v>14.504000000000019</c:v>
                </c:pt>
                <c:pt idx="14505">
                  <c:v>14.504999999999995</c:v>
                </c:pt>
                <c:pt idx="14506">
                  <c:v>14.506000000000029</c:v>
                </c:pt>
                <c:pt idx="14507">
                  <c:v>14.507000000000005</c:v>
                </c:pt>
                <c:pt idx="14508">
                  <c:v>14.508000000000038</c:v>
                </c:pt>
                <c:pt idx="14509">
                  <c:v>14.509000000000015</c:v>
                </c:pt>
                <c:pt idx="14510">
                  <c:v>14.509999999999991</c:v>
                </c:pt>
                <c:pt idx="14511">
                  <c:v>14.511000000000024</c:v>
                </c:pt>
                <c:pt idx="14512">
                  <c:v>14.512</c:v>
                </c:pt>
                <c:pt idx="14513">
                  <c:v>14.513000000000034</c:v>
                </c:pt>
                <c:pt idx="14514">
                  <c:v>14.51400000000001</c:v>
                </c:pt>
                <c:pt idx="14515">
                  <c:v>14.515000000000043</c:v>
                </c:pt>
                <c:pt idx="14516">
                  <c:v>14.51600000000002</c:v>
                </c:pt>
                <c:pt idx="14517">
                  <c:v>14.516999999999996</c:v>
                </c:pt>
                <c:pt idx="14518">
                  <c:v>14.518000000000029</c:v>
                </c:pt>
                <c:pt idx="14519">
                  <c:v>14.519000000000005</c:v>
                </c:pt>
                <c:pt idx="14520">
                  <c:v>14.520000000000039</c:v>
                </c:pt>
                <c:pt idx="14521">
                  <c:v>14.521000000000015</c:v>
                </c:pt>
                <c:pt idx="14522">
                  <c:v>14.521999999999991</c:v>
                </c:pt>
                <c:pt idx="14523">
                  <c:v>14.523000000000025</c:v>
                </c:pt>
                <c:pt idx="14524">
                  <c:v>14.524000000000001</c:v>
                </c:pt>
                <c:pt idx="14525">
                  <c:v>14.525000000000034</c:v>
                </c:pt>
                <c:pt idx="14526">
                  <c:v>14.52600000000001</c:v>
                </c:pt>
                <c:pt idx="14527">
                  <c:v>14.527000000000044</c:v>
                </c:pt>
                <c:pt idx="14528">
                  <c:v>14.52800000000002</c:v>
                </c:pt>
                <c:pt idx="14529">
                  <c:v>14.528999999999996</c:v>
                </c:pt>
                <c:pt idx="14530">
                  <c:v>14.53000000000003</c:v>
                </c:pt>
                <c:pt idx="14531">
                  <c:v>14.531000000000006</c:v>
                </c:pt>
                <c:pt idx="14532">
                  <c:v>14.532000000000039</c:v>
                </c:pt>
                <c:pt idx="14533">
                  <c:v>14.533000000000015</c:v>
                </c:pt>
                <c:pt idx="14534">
                  <c:v>14.533999999999992</c:v>
                </c:pt>
                <c:pt idx="14535">
                  <c:v>14.535000000000025</c:v>
                </c:pt>
                <c:pt idx="14536">
                  <c:v>14.536000000000001</c:v>
                </c:pt>
                <c:pt idx="14537">
                  <c:v>14.537000000000035</c:v>
                </c:pt>
                <c:pt idx="14538">
                  <c:v>14.538000000000011</c:v>
                </c:pt>
                <c:pt idx="14539">
                  <c:v>14.539000000000044</c:v>
                </c:pt>
                <c:pt idx="14540">
                  <c:v>14.54000000000002</c:v>
                </c:pt>
                <c:pt idx="14541">
                  <c:v>14.540999999999997</c:v>
                </c:pt>
                <c:pt idx="14542">
                  <c:v>14.54200000000003</c:v>
                </c:pt>
                <c:pt idx="14543">
                  <c:v>14.543000000000006</c:v>
                </c:pt>
                <c:pt idx="14544">
                  <c:v>14.54400000000004</c:v>
                </c:pt>
                <c:pt idx="14545">
                  <c:v>14.545000000000016</c:v>
                </c:pt>
                <c:pt idx="14546">
                  <c:v>14.545999999999992</c:v>
                </c:pt>
                <c:pt idx="14547">
                  <c:v>14.547000000000025</c:v>
                </c:pt>
                <c:pt idx="14548">
                  <c:v>14.548000000000002</c:v>
                </c:pt>
                <c:pt idx="14549">
                  <c:v>14.549000000000035</c:v>
                </c:pt>
                <c:pt idx="14550">
                  <c:v>14.550000000000011</c:v>
                </c:pt>
                <c:pt idx="14551">
                  <c:v>14.551000000000045</c:v>
                </c:pt>
                <c:pt idx="14552">
                  <c:v>14.552000000000021</c:v>
                </c:pt>
                <c:pt idx="14553">
                  <c:v>14.552999999999997</c:v>
                </c:pt>
                <c:pt idx="14554">
                  <c:v>14.55400000000003</c:v>
                </c:pt>
                <c:pt idx="14555">
                  <c:v>14.555000000000007</c:v>
                </c:pt>
                <c:pt idx="14556">
                  <c:v>14.55600000000004</c:v>
                </c:pt>
                <c:pt idx="14557">
                  <c:v>14.557000000000016</c:v>
                </c:pt>
                <c:pt idx="14558">
                  <c:v>14.557999999999993</c:v>
                </c:pt>
                <c:pt idx="14559">
                  <c:v>14.559000000000026</c:v>
                </c:pt>
                <c:pt idx="14560">
                  <c:v>14.560000000000002</c:v>
                </c:pt>
                <c:pt idx="14561">
                  <c:v>14.561000000000035</c:v>
                </c:pt>
                <c:pt idx="14562">
                  <c:v>14.562000000000012</c:v>
                </c:pt>
                <c:pt idx="14563">
                  <c:v>14.563000000000045</c:v>
                </c:pt>
                <c:pt idx="14564">
                  <c:v>14.564000000000021</c:v>
                </c:pt>
                <c:pt idx="14565">
                  <c:v>14.564999999999998</c:v>
                </c:pt>
                <c:pt idx="14566">
                  <c:v>14.566000000000031</c:v>
                </c:pt>
                <c:pt idx="14567">
                  <c:v>14.567000000000007</c:v>
                </c:pt>
                <c:pt idx="14568">
                  <c:v>14.56800000000004</c:v>
                </c:pt>
                <c:pt idx="14569">
                  <c:v>14.569000000000017</c:v>
                </c:pt>
                <c:pt idx="14570">
                  <c:v>14.569999999999993</c:v>
                </c:pt>
                <c:pt idx="14571">
                  <c:v>14.571000000000026</c:v>
                </c:pt>
                <c:pt idx="14572">
                  <c:v>14.572000000000003</c:v>
                </c:pt>
                <c:pt idx="14573">
                  <c:v>14.573000000000036</c:v>
                </c:pt>
                <c:pt idx="14574">
                  <c:v>14.574000000000012</c:v>
                </c:pt>
                <c:pt idx="14575">
                  <c:v>14.575000000000045</c:v>
                </c:pt>
                <c:pt idx="14576">
                  <c:v>14.576000000000022</c:v>
                </c:pt>
                <c:pt idx="14577">
                  <c:v>14.576999999999998</c:v>
                </c:pt>
                <c:pt idx="14578">
                  <c:v>14.578000000000031</c:v>
                </c:pt>
                <c:pt idx="14579">
                  <c:v>14.579000000000008</c:v>
                </c:pt>
                <c:pt idx="14580">
                  <c:v>14.580000000000041</c:v>
                </c:pt>
                <c:pt idx="14581">
                  <c:v>14.581000000000017</c:v>
                </c:pt>
                <c:pt idx="14582">
                  <c:v>14.581999999999994</c:v>
                </c:pt>
                <c:pt idx="14583">
                  <c:v>14.583000000000027</c:v>
                </c:pt>
                <c:pt idx="14584">
                  <c:v>14.584000000000003</c:v>
                </c:pt>
                <c:pt idx="14585">
                  <c:v>14.585000000000036</c:v>
                </c:pt>
                <c:pt idx="14586">
                  <c:v>14.586000000000013</c:v>
                </c:pt>
                <c:pt idx="14587">
                  <c:v>14.587000000000046</c:v>
                </c:pt>
                <c:pt idx="14588">
                  <c:v>14.588000000000022</c:v>
                </c:pt>
                <c:pt idx="14589">
                  <c:v>14.588999999999999</c:v>
                </c:pt>
                <c:pt idx="14590">
                  <c:v>14.590000000000032</c:v>
                </c:pt>
                <c:pt idx="14591">
                  <c:v>14.591000000000008</c:v>
                </c:pt>
                <c:pt idx="14592">
                  <c:v>14.592000000000041</c:v>
                </c:pt>
                <c:pt idx="14593">
                  <c:v>14.593000000000018</c:v>
                </c:pt>
                <c:pt idx="14594">
                  <c:v>14.593999999999994</c:v>
                </c:pt>
                <c:pt idx="14595">
                  <c:v>14.595000000000027</c:v>
                </c:pt>
                <c:pt idx="14596">
                  <c:v>14.596000000000004</c:v>
                </c:pt>
                <c:pt idx="14597">
                  <c:v>14.597000000000037</c:v>
                </c:pt>
                <c:pt idx="14598">
                  <c:v>14.598000000000013</c:v>
                </c:pt>
                <c:pt idx="14599">
                  <c:v>14.599000000000046</c:v>
                </c:pt>
                <c:pt idx="14600">
                  <c:v>14.600000000000023</c:v>
                </c:pt>
                <c:pt idx="14601">
                  <c:v>14.600999999999999</c:v>
                </c:pt>
                <c:pt idx="14602">
                  <c:v>14.602000000000032</c:v>
                </c:pt>
                <c:pt idx="14603">
                  <c:v>14.603000000000009</c:v>
                </c:pt>
                <c:pt idx="14604">
                  <c:v>14.604000000000042</c:v>
                </c:pt>
                <c:pt idx="14605">
                  <c:v>14.605000000000018</c:v>
                </c:pt>
                <c:pt idx="14606">
                  <c:v>14.605999999999995</c:v>
                </c:pt>
                <c:pt idx="14607">
                  <c:v>14.607000000000028</c:v>
                </c:pt>
                <c:pt idx="14608">
                  <c:v>14.608000000000004</c:v>
                </c:pt>
                <c:pt idx="14609">
                  <c:v>14.609000000000037</c:v>
                </c:pt>
                <c:pt idx="14610">
                  <c:v>14.610000000000014</c:v>
                </c:pt>
                <c:pt idx="14611">
                  <c:v>14.61099999999999</c:v>
                </c:pt>
                <c:pt idx="14612">
                  <c:v>14.612000000000023</c:v>
                </c:pt>
                <c:pt idx="14613">
                  <c:v>14.613</c:v>
                </c:pt>
                <c:pt idx="14614">
                  <c:v>14.614000000000033</c:v>
                </c:pt>
                <c:pt idx="14615">
                  <c:v>14.615000000000009</c:v>
                </c:pt>
                <c:pt idx="14616">
                  <c:v>14.616000000000042</c:v>
                </c:pt>
                <c:pt idx="14617">
                  <c:v>14.617000000000019</c:v>
                </c:pt>
                <c:pt idx="14618">
                  <c:v>14.617999999999995</c:v>
                </c:pt>
                <c:pt idx="14619">
                  <c:v>14.619000000000028</c:v>
                </c:pt>
                <c:pt idx="14620">
                  <c:v>14.620000000000005</c:v>
                </c:pt>
                <c:pt idx="14621">
                  <c:v>14.621000000000038</c:v>
                </c:pt>
                <c:pt idx="14622">
                  <c:v>14.622000000000014</c:v>
                </c:pt>
                <c:pt idx="14623">
                  <c:v>14.62299999999999</c:v>
                </c:pt>
                <c:pt idx="14624">
                  <c:v>14.624000000000024</c:v>
                </c:pt>
                <c:pt idx="14625">
                  <c:v>14.625</c:v>
                </c:pt>
                <c:pt idx="14626">
                  <c:v>14.626000000000033</c:v>
                </c:pt>
                <c:pt idx="14627">
                  <c:v>14.62700000000001</c:v>
                </c:pt>
                <c:pt idx="14628">
                  <c:v>14.628000000000043</c:v>
                </c:pt>
                <c:pt idx="14629">
                  <c:v>14.629000000000019</c:v>
                </c:pt>
                <c:pt idx="14630">
                  <c:v>14.629999999999995</c:v>
                </c:pt>
                <c:pt idx="14631">
                  <c:v>14.631000000000029</c:v>
                </c:pt>
                <c:pt idx="14632">
                  <c:v>14.632000000000005</c:v>
                </c:pt>
                <c:pt idx="14633">
                  <c:v>14.633000000000038</c:v>
                </c:pt>
                <c:pt idx="14634">
                  <c:v>14.634000000000015</c:v>
                </c:pt>
                <c:pt idx="14635">
                  <c:v>14.634999999999991</c:v>
                </c:pt>
                <c:pt idx="14636">
                  <c:v>14.636000000000024</c:v>
                </c:pt>
                <c:pt idx="14637">
                  <c:v>14.637</c:v>
                </c:pt>
                <c:pt idx="14638">
                  <c:v>14.638000000000034</c:v>
                </c:pt>
                <c:pt idx="14639">
                  <c:v>14.63900000000001</c:v>
                </c:pt>
                <c:pt idx="14640">
                  <c:v>14.640000000000043</c:v>
                </c:pt>
                <c:pt idx="14641">
                  <c:v>14.64100000000002</c:v>
                </c:pt>
                <c:pt idx="14642">
                  <c:v>14.641999999999996</c:v>
                </c:pt>
                <c:pt idx="14643">
                  <c:v>14.643000000000029</c:v>
                </c:pt>
                <c:pt idx="14644">
                  <c:v>14.644000000000005</c:v>
                </c:pt>
                <c:pt idx="14645">
                  <c:v>14.645000000000039</c:v>
                </c:pt>
                <c:pt idx="14646">
                  <c:v>14.646000000000015</c:v>
                </c:pt>
                <c:pt idx="14647">
                  <c:v>14.646999999999991</c:v>
                </c:pt>
                <c:pt idx="14648">
                  <c:v>14.648000000000025</c:v>
                </c:pt>
                <c:pt idx="14649">
                  <c:v>14.649000000000001</c:v>
                </c:pt>
                <c:pt idx="14650">
                  <c:v>14.650000000000034</c:v>
                </c:pt>
                <c:pt idx="14651">
                  <c:v>14.65100000000001</c:v>
                </c:pt>
                <c:pt idx="14652">
                  <c:v>14.652000000000044</c:v>
                </c:pt>
                <c:pt idx="14653">
                  <c:v>14.65300000000002</c:v>
                </c:pt>
                <c:pt idx="14654">
                  <c:v>14.653999999999996</c:v>
                </c:pt>
                <c:pt idx="14655">
                  <c:v>14.65500000000003</c:v>
                </c:pt>
                <c:pt idx="14656">
                  <c:v>14.656000000000006</c:v>
                </c:pt>
                <c:pt idx="14657">
                  <c:v>14.657000000000039</c:v>
                </c:pt>
                <c:pt idx="14658">
                  <c:v>14.658000000000015</c:v>
                </c:pt>
                <c:pt idx="14659">
                  <c:v>14.658999999999992</c:v>
                </c:pt>
                <c:pt idx="14660">
                  <c:v>14.660000000000025</c:v>
                </c:pt>
                <c:pt idx="14661">
                  <c:v>14.661000000000001</c:v>
                </c:pt>
                <c:pt idx="14662">
                  <c:v>14.662000000000035</c:v>
                </c:pt>
                <c:pt idx="14663">
                  <c:v>14.663000000000011</c:v>
                </c:pt>
                <c:pt idx="14664">
                  <c:v>14.664000000000044</c:v>
                </c:pt>
                <c:pt idx="14665">
                  <c:v>14.66500000000002</c:v>
                </c:pt>
                <c:pt idx="14666">
                  <c:v>14.665999999999997</c:v>
                </c:pt>
                <c:pt idx="14667">
                  <c:v>14.66700000000003</c:v>
                </c:pt>
                <c:pt idx="14668">
                  <c:v>14.668000000000006</c:v>
                </c:pt>
                <c:pt idx="14669">
                  <c:v>14.66900000000004</c:v>
                </c:pt>
                <c:pt idx="14670">
                  <c:v>14.670000000000016</c:v>
                </c:pt>
                <c:pt idx="14671">
                  <c:v>14.670999999999992</c:v>
                </c:pt>
                <c:pt idx="14672">
                  <c:v>14.672000000000025</c:v>
                </c:pt>
                <c:pt idx="14673">
                  <c:v>14.673000000000002</c:v>
                </c:pt>
                <c:pt idx="14674">
                  <c:v>14.674000000000035</c:v>
                </c:pt>
                <c:pt idx="14675">
                  <c:v>14.675000000000011</c:v>
                </c:pt>
                <c:pt idx="14676">
                  <c:v>14.676000000000045</c:v>
                </c:pt>
                <c:pt idx="14677">
                  <c:v>14.677000000000021</c:v>
                </c:pt>
                <c:pt idx="14678">
                  <c:v>14.677999999999997</c:v>
                </c:pt>
                <c:pt idx="14679">
                  <c:v>14.67900000000003</c:v>
                </c:pt>
                <c:pt idx="14680">
                  <c:v>14.680000000000007</c:v>
                </c:pt>
                <c:pt idx="14681">
                  <c:v>14.68100000000004</c:v>
                </c:pt>
                <c:pt idx="14682">
                  <c:v>14.682000000000016</c:v>
                </c:pt>
                <c:pt idx="14683">
                  <c:v>14.682999999999993</c:v>
                </c:pt>
                <c:pt idx="14684">
                  <c:v>14.684000000000026</c:v>
                </c:pt>
                <c:pt idx="14685">
                  <c:v>14.685000000000002</c:v>
                </c:pt>
                <c:pt idx="14686">
                  <c:v>14.686000000000035</c:v>
                </c:pt>
                <c:pt idx="14687">
                  <c:v>14.687000000000012</c:v>
                </c:pt>
                <c:pt idx="14688">
                  <c:v>14.688000000000045</c:v>
                </c:pt>
                <c:pt idx="14689">
                  <c:v>14.689000000000021</c:v>
                </c:pt>
                <c:pt idx="14690">
                  <c:v>14.689999999999998</c:v>
                </c:pt>
                <c:pt idx="14691">
                  <c:v>14.691000000000031</c:v>
                </c:pt>
                <c:pt idx="14692">
                  <c:v>14.692000000000007</c:v>
                </c:pt>
                <c:pt idx="14693">
                  <c:v>14.69300000000004</c:v>
                </c:pt>
                <c:pt idx="14694">
                  <c:v>14.694000000000017</c:v>
                </c:pt>
                <c:pt idx="14695">
                  <c:v>14.694999999999993</c:v>
                </c:pt>
                <c:pt idx="14696">
                  <c:v>14.696000000000026</c:v>
                </c:pt>
                <c:pt idx="14697">
                  <c:v>14.697000000000003</c:v>
                </c:pt>
                <c:pt idx="14698">
                  <c:v>14.698000000000036</c:v>
                </c:pt>
                <c:pt idx="14699">
                  <c:v>14.699000000000012</c:v>
                </c:pt>
                <c:pt idx="14700">
                  <c:v>14.700000000000045</c:v>
                </c:pt>
                <c:pt idx="14701">
                  <c:v>14.701000000000022</c:v>
                </c:pt>
                <c:pt idx="14702">
                  <c:v>14.701999999999998</c:v>
                </c:pt>
                <c:pt idx="14703">
                  <c:v>14.703000000000031</c:v>
                </c:pt>
                <c:pt idx="14704">
                  <c:v>14.704000000000008</c:v>
                </c:pt>
                <c:pt idx="14705">
                  <c:v>14.705000000000041</c:v>
                </c:pt>
                <c:pt idx="14706">
                  <c:v>14.706000000000017</c:v>
                </c:pt>
                <c:pt idx="14707">
                  <c:v>14.706999999999994</c:v>
                </c:pt>
                <c:pt idx="14708">
                  <c:v>14.708000000000027</c:v>
                </c:pt>
                <c:pt idx="14709">
                  <c:v>14.709000000000003</c:v>
                </c:pt>
                <c:pt idx="14710">
                  <c:v>14.710000000000036</c:v>
                </c:pt>
                <c:pt idx="14711">
                  <c:v>14.711000000000013</c:v>
                </c:pt>
                <c:pt idx="14712">
                  <c:v>14.712000000000046</c:v>
                </c:pt>
                <c:pt idx="14713">
                  <c:v>14.713000000000022</c:v>
                </c:pt>
                <c:pt idx="14714">
                  <c:v>14.713999999999999</c:v>
                </c:pt>
                <c:pt idx="14715">
                  <c:v>14.715000000000032</c:v>
                </c:pt>
                <c:pt idx="14716">
                  <c:v>14.716000000000008</c:v>
                </c:pt>
                <c:pt idx="14717">
                  <c:v>14.717000000000041</c:v>
                </c:pt>
                <c:pt idx="14718">
                  <c:v>14.718000000000018</c:v>
                </c:pt>
                <c:pt idx="14719">
                  <c:v>14.718999999999994</c:v>
                </c:pt>
                <c:pt idx="14720">
                  <c:v>14.720000000000027</c:v>
                </c:pt>
                <c:pt idx="14721">
                  <c:v>14.721000000000004</c:v>
                </c:pt>
                <c:pt idx="14722">
                  <c:v>14.722000000000037</c:v>
                </c:pt>
                <c:pt idx="14723">
                  <c:v>14.723000000000013</c:v>
                </c:pt>
                <c:pt idx="14724">
                  <c:v>14.724000000000046</c:v>
                </c:pt>
                <c:pt idx="14725">
                  <c:v>14.725000000000023</c:v>
                </c:pt>
                <c:pt idx="14726">
                  <c:v>14.725999999999999</c:v>
                </c:pt>
                <c:pt idx="14727">
                  <c:v>14.727000000000032</c:v>
                </c:pt>
                <c:pt idx="14728">
                  <c:v>14.728000000000009</c:v>
                </c:pt>
                <c:pt idx="14729">
                  <c:v>14.729000000000042</c:v>
                </c:pt>
                <c:pt idx="14730">
                  <c:v>14.730000000000018</c:v>
                </c:pt>
                <c:pt idx="14731">
                  <c:v>14.730999999999995</c:v>
                </c:pt>
                <c:pt idx="14732">
                  <c:v>14.732000000000028</c:v>
                </c:pt>
                <c:pt idx="14733">
                  <c:v>14.733000000000004</c:v>
                </c:pt>
                <c:pt idx="14734">
                  <c:v>14.734000000000037</c:v>
                </c:pt>
                <c:pt idx="14735">
                  <c:v>14.735000000000014</c:v>
                </c:pt>
                <c:pt idx="14736">
                  <c:v>14.73599999999999</c:v>
                </c:pt>
                <c:pt idx="14737">
                  <c:v>14.737000000000023</c:v>
                </c:pt>
                <c:pt idx="14738">
                  <c:v>14.738</c:v>
                </c:pt>
                <c:pt idx="14739">
                  <c:v>14.739000000000033</c:v>
                </c:pt>
                <c:pt idx="14740">
                  <c:v>14.740000000000009</c:v>
                </c:pt>
                <c:pt idx="14741">
                  <c:v>14.741000000000042</c:v>
                </c:pt>
                <c:pt idx="14742">
                  <c:v>14.742000000000019</c:v>
                </c:pt>
                <c:pt idx="14743">
                  <c:v>14.742999999999995</c:v>
                </c:pt>
                <c:pt idx="14744">
                  <c:v>14.744000000000028</c:v>
                </c:pt>
                <c:pt idx="14745">
                  <c:v>14.745000000000005</c:v>
                </c:pt>
                <c:pt idx="14746">
                  <c:v>14.746000000000038</c:v>
                </c:pt>
                <c:pt idx="14747">
                  <c:v>14.747000000000014</c:v>
                </c:pt>
                <c:pt idx="14748">
                  <c:v>14.74799999999999</c:v>
                </c:pt>
                <c:pt idx="14749">
                  <c:v>14.749000000000024</c:v>
                </c:pt>
                <c:pt idx="14750">
                  <c:v>14.75</c:v>
                </c:pt>
                <c:pt idx="14751">
                  <c:v>14.751000000000033</c:v>
                </c:pt>
                <c:pt idx="14752">
                  <c:v>14.75200000000001</c:v>
                </c:pt>
                <c:pt idx="14753">
                  <c:v>14.753000000000043</c:v>
                </c:pt>
                <c:pt idx="14754">
                  <c:v>14.754000000000019</c:v>
                </c:pt>
                <c:pt idx="14755">
                  <c:v>14.754999999999995</c:v>
                </c:pt>
                <c:pt idx="14756">
                  <c:v>14.756000000000029</c:v>
                </c:pt>
                <c:pt idx="14757">
                  <c:v>14.757000000000005</c:v>
                </c:pt>
                <c:pt idx="14758">
                  <c:v>14.758000000000038</c:v>
                </c:pt>
                <c:pt idx="14759">
                  <c:v>14.759000000000015</c:v>
                </c:pt>
                <c:pt idx="14760">
                  <c:v>14.759999999999991</c:v>
                </c:pt>
                <c:pt idx="14761">
                  <c:v>14.761000000000024</c:v>
                </c:pt>
                <c:pt idx="14762">
                  <c:v>14.762</c:v>
                </c:pt>
                <c:pt idx="14763">
                  <c:v>14.763000000000034</c:v>
                </c:pt>
                <c:pt idx="14764">
                  <c:v>14.76400000000001</c:v>
                </c:pt>
                <c:pt idx="14765">
                  <c:v>14.765000000000043</c:v>
                </c:pt>
                <c:pt idx="14766">
                  <c:v>14.76600000000002</c:v>
                </c:pt>
                <c:pt idx="14767">
                  <c:v>14.766999999999996</c:v>
                </c:pt>
                <c:pt idx="14768">
                  <c:v>14.768000000000029</c:v>
                </c:pt>
                <c:pt idx="14769">
                  <c:v>14.769000000000005</c:v>
                </c:pt>
                <c:pt idx="14770">
                  <c:v>14.770000000000039</c:v>
                </c:pt>
                <c:pt idx="14771">
                  <c:v>14.771000000000015</c:v>
                </c:pt>
                <c:pt idx="14772">
                  <c:v>14.771999999999991</c:v>
                </c:pt>
                <c:pt idx="14773">
                  <c:v>14.773000000000025</c:v>
                </c:pt>
                <c:pt idx="14774">
                  <c:v>14.774000000000001</c:v>
                </c:pt>
                <c:pt idx="14775">
                  <c:v>14.775000000000034</c:v>
                </c:pt>
                <c:pt idx="14776">
                  <c:v>14.77600000000001</c:v>
                </c:pt>
                <c:pt idx="14777">
                  <c:v>14.777000000000044</c:v>
                </c:pt>
                <c:pt idx="14778">
                  <c:v>14.77800000000002</c:v>
                </c:pt>
                <c:pt idx="14779">
                  <c:v>14.778999999999996</c:v>
                </c:pt>
                <c:pt idx="14780">
                  <c:v>14.78000000000003</c:v>
                </c:pt>
                <c:pt idx="14781">
                  <c:v>14.781000000000006</c:v>
                </c:pt>
                <c:pt idx="14782">
                  <c:v>14.782000000000039</c:v>
                </c:pt>
                <c:pt idx="14783">
                  <c:v>14.783000000000015</c:v>
                </c:pt>
                <c:pt idx="14784">
                  <c:v>14.783999999999992</c:v>
                </c:pt>
                <c:pt idx="14785">
                  <c:v>14.785000000000025</c:v>
                </c:pt>
                <c:pt idx="14786">
                  <c:v>14.786000000000001</c:v>
                </c:pt>
                <c:pt idx="14787">
                  <c:v>14.787000000000035</c:v>
                </c:pt>
                <c:pt idx="14788">
                  <c:v>14.788000000000011</c:v>
                </c:pt>
                <c:pt idx="14789">
                  <c:v>14.789000000000044</c:v>
                </c:pt>
                <c:pt idx="14790">
                  <c:v>14.79000000000002</c:v>
                </c:pt>
                <c:pt idx="14791">
                  <c:v>14.790999999999997</c:v>
                </c:pt>
                <c:pt idx="14792">
                  <c:v>14.79200000000003</c:v>
                </c:pt>
                <c:pt idx="14793">
                  <c:v>14.793000000000006</c:v>
                </c:pt>
                <c:pt idx="14794">
                  <c:v>14.79400000000004</c:v>
                </c:pt>
                <c:pt idx="14795">
                  <c:v>14.795000000000016</c:v>
                </c:pt>
                <c:pt idx="14796">
                  <c:v>14.795999999999992</c:v>
                </c:pt>
                <c:pt idx="14797">
                  <c:v>14.797000000000025</c:v>
                </c:pt>
                <c:pt idx="14798">
                  <c:v>14.798000000000002</c:v>
                </c:pt>
                <c:pt idx="14799">
                  <c:v>14.799000000000035</c:v>
                </c:pt>
                <c:pt idx="14800">
                  <c:v>14.800000000000011</c:v>
                </c:pt>
                <c:pt idx="14801">
                  <c:v>14.801000000000045</c:v>
                </c:pt>
                <c:pt idx="14802">
                  <c:v>14.802000000000021</c:v>
                </c:pt>
                <c:pt idx="14803">
                  <c:v>14.802999999999997</c:v>
                </c:pt>
                <c:pt idx="14804">
                  <c:v>14.80400000000003</c:v>
                </c:pt>
                <c:pt idx="14805">
                  <c:v>14.805000000000007</c:v>
                </c:pt>
                <c:pt idx="14806">
                  <c:v>14.80600000000004</c:v>
                </c:pt>
                <c:pt idx="14807">
                  <c:v>14.807000000000016</c:v>
                </c:pt>
                <c:pt idx="14808">
                  <c:v>14.807999999999993</c:v>
                </c:pt>
                <c:pt idx="14809">
                  <c:v>14.809000000000026</c:v>
                </c:pt>
                <c:pt idx="14810">
                  <c:v>14.810000000000002</c:v>
                </c:pt>
                <c:pt idx="14811">
                  <c:v>14.811000000000035</c:v>
                </c:pt>
                <c:pt idx="14812">
                  <c:v>14.812000000000012</c:v>
                </c:pt>
                <c:pt idx="14813">
                  <c:v>14.813000000000045</c:v>
                </c:pt>
                <c:pt idx="14814">
                  <c:v>14.814000000000021</c:v>
                </c:pt>
                <c:pt idx="14815">
                  <c:v>14.814999999999998</c:v>
                </c:pt>
                <c:pt idx="14816">
                  <c:v>14.816000000000031</c:v>
                </c:pt>
                <c:pt idx="14817">
                  <c:v>14.817000000000007</c:v>
                </c:pt>
                <c:pt idx="14818">
                  <c:v>14.81800000000004</c:v>
                </c:pt>
                <c:pt idx="14819">
                  <c:v>14.819000000000017</c:v>
                </c:pt>
                <c:pt idx="14820">
                  <c:v>14.819999999999993</c:v>
                </c:pt>
                <c:pt idx="14821">
                  <c:v>14.821000000000026</c:v>
                </c:pt>
                <c:pt idx="14822">
                  <c:v>14.822000000000003</c:v>
                </c:pt>
                <c:pt idx="14823">
                  <c:v>14.823000000000036</c:v>
                </c:pt>
                <c:pt idx="14824">
                  <c:v>14.824000000000012</c:v>
                </c:pt>
                <c:pt idx="14825">
                  <c:v>14.825000000000045</c:v>
                </c:pt>
                <c:pt idx="14826">
                  <c:v>14.826000000000022</c:v>
                </c:pt>
                <c:pt idx="14827">
                  <c:v>14.826999999999998</c:v>
                </c:pt>
                <c:pt idx="14828">
                  <c:v>14.828000000000031</c:v>
                </c:pt>
                <c:pt idx="14829">
                  <c:v>14.829000000000008</c:v>
                </c:pt>
                <c:pt idx="14830">
                  <c:v>14.830000000000041</c:v>
                </c:pt>
                <c:pt idx="14831">
                  <c:v>14.831000000000017</c:v>
                </c:pt>
                <c:pt idx="14832">
                  <c:v>14.831999999999994</c:v>
                </c:pt>
                <c:pt idx="14833">
                  <c:v>14.833000000000027</c:v>
                </c:pt>
                <c:pt idx="14834">
                  <c:v>14.834000000000003</c:v>
                </c:pt>
                <c:pt idx="14835">
                  <c:v>14.835000000000036</c:v>
                </c:pt>
                <c:pt idx="14836">
                  <c:v>14.836000000000013</c:v>
                </c:pt>
                <c:pt idx="14837">
                  <c:v>14.837000000000046</c:v>
                </c:pt>
                <c:pt idx="14838">
                  <c:v>14.838000000000022</c:v>
                </c:pt>
                <c:pt idx="14839">
                  <c:v>14.838999999999999</c:v>
                </c:pt>
                <c:pt idx="14840">
                  <c:v>14.840000000000032</c:v>
                </c:pt>
                <c:pt idx="14841">
                  <c:v>14.841000000000008</c:v>
                </c:pt>
                <c:pt idx="14842">
                  <c:v>14.842000000000041</c:v>
                </c:pt>
                <c:pt idx="14843">
                  <c:v>14.843000000000018</c:v>
                </c:pt>
                <c:pt idx="14844">
                  <c:v>14.843999999999994</c:v>
                </c:pt>
                <c:pt idx="14845">
                  <c:v>14.845000000000027</c:v>
                </c:pt>
                <c:pt idx="14846">
                  <c:v>14.846000000000004</c:v>
                </c:pt>
                <c:pt idx="14847">
                  <c:v>14.847000000000037</c:v>
                </c:pt>
                <c:pt idx="14848">
                  <c:v>14.848000000000013</c:v>
                </c:pt>
                <c:pt idx="14849">
                  <c:v>14.849000000000046</c:v>
                </c:pt>
                <c:pt idx="14850">
                  <c:v>14.850000000000023</c:v>
                </c:pt>
                <c:pt idx="14851">
                  <c:v>14.850999999999999</c:v>
                </c:pt>
                <c:pt idx="14852">
                  <c:v>14.852000000000032</c:v>
                </c:pt>
                <c:pt idx="14853">
                  <c:v>14.853000000000009</c:v>
                </c:pt>
                <c:pt idx="14854">
                  <c:v>14.854000000000042</c:v>
                </c:pt>
                <c:pt idx="14855">
                  <c:v>14.855000000000018</c:v>
                </c:pt>
                <c:pt idx="14856">
                  <c:v>14.855999999999995</c:v>
                </c:pt>
                <c:pt idx="14857">
                  <c:v>14.857000000000028</c:v>
                </c:pt>
                <c:pt idx="14858">
                  <c:v>14.858000000000004</c:v>
                </c:pt>
                <c:pt idx="14859">
                  <c:v>14.859000000000037</c:v>
                </c:pt>
                <c:pt idx="14860">
                  <c:v>14.860000000000014</c:v>
                </c:pt>
                <c:pt idx="14861">
                  <c:v>14.86099999999999</c:v>
                </c:pt>
                <c:pt idx="14862">
                  <c:v>14.862000000000023</c:v>
                </c:pt>
                <c:pt idx="14863">
                  <c:v>14.863</c:v>
                </c:pt>
                <c:pt idx="14864">
                  <c:v>14.864000000000033</c:v>
                </c:pt>
                <c:pt idx="14865">
                  <c:v>14.865000000000009</c:v>
                </c:pt>
                <c:pt idx="14866">
                  <c:v>14.866000000000042</c:v>
                </c:pt>
                <c:pt idx="14867">
                  <c:v>14.867000000000019</c:v>
                </c:pt>
                <c:pt idx="14868">
                  <c:v>14.867999999999995</c:v>
                </c:pt>
                <c:pt idx="14869">
                  <c:v>14.869000000000028</c:v>
                </c:pt>
                <c:pt idx="14870">
                  <c:v>14.870000000000005</c:v>
                </c:pt>
                <c:pt idx="14871">
                  <c:v>14.871000000000038</c:v>
                </c:pt>
                <c:pt idx="14872">
                  <c:v>14.872000000000014</c:v>
                </c:pt>
                <c:pt idx="14873">
                  <c:v>14.87299999999999</c:v>
                </c:pt>
                <c:pt idx="14874">
                  <c:v>14.874000000000024</c:v>
                </c:pt>
                <c:pt idx="14875">
                  <c:v>14.875</c:v>
                </c:pt>
                <c:pt idx="14876">
                  <c:v>14.876000000000033</c:v>
                </c:pt>
                <c:pt idx="14877">
                  <c:v>14.87700000000001</c:v>
                </c:pt>
                <c:pt idx="14878">
                  <c:v>14.878000000000043</c:v>
                </c:pt>
                <c:pt idx="14879">
                  <c:v>14.879000000000019</c:v>
                </c:pt>
                <c:pt idx="14880">
                  <c:v>14.879999999999995</c:v>
                </c:pt>
                <c:pt idx="14881">
                  <c:v>14.881000000000029</c:v>
                </c:pt>
                <c:pt idx="14882">
                  <c:v>14.882000000000005</c:v>
                </c:pt>
                <c:pt idx="14883">
                  <c:v>14.883000000000038</c:v>
                </c:pt>
                <c:pt idx="14884">
                  <c:v>14.884000000000015</c:v>
                </c:pt>
                <c:pt idx="14885">
                  <c:v>14.884999999999991</c:v>
                </c:pt>
                <c:pt idx="14886">
                  <c:v>14.886000000000024</c:v>
                </c:pt>
                <c:pt idx="14887">
                  <c:v>14.887</c:v>
                </c:pt>
                <c:pt idx="14888">
                  <c:v>14.888000000000034</c:v>
                </c:pt>
                <c:pt idx="14889">
                  <c:v>14.88900000000001</c:v>
                </c:pt>
                <c:pt idx="14890">
                  <c:v>14.890000000000043</c:v>
                </c:pt>
                <c:pt idx="14891">
                  <c:v>14.89100000000002</c:v>
                </c:pt>
                <c:pt idx="14892">
                  <c:v>14.891999999999996</c:v>
                </c:pt>
                <c:pt idx="14893">
                  <c:v>14.893000000000029</c:v>
                </c:pt>
                <c:pt idx="14894">
                  <c:v>14.894000000000005</c:v>
                </c:pt>
                <c:pt idx="14895">
                  <c:v>14.895000000000039</c:v>
                </c:pt>
                <c:pt idx="14896">
                  <c:v>14.896000000000015</c:v>
                </c:pt>
                <c:pt idx="14897">
                  <c:v>14.896999999999991</c:v>
                </c:pt>
                <c:pt idx="14898">
                  <c:v>14.898000000000025</c:v>
                </c:pt>
                <c:pt idx="14899">
                  <c:v>14.899000000000001</c:v>
                </c:pt>
                <c:pt idx="14900">
                  <c:v>14.900000000000034</c:v>
                </c:pt>
                <c:pt idx="14901">
                  <c:v>14.90100000000001</c:v>
                </c:pt>
                <c:pt idx="14902">
                  <c:v>14.902000000000044</c:v>
                </c:pt>
                <c:pt idx="14903">
                  <c:v>14.90300000000002</c:v>
                </c:pt>
                <c:pt idx="14904">
                  <c:v>14.903999999999996</c:v>
                </c:pt>
                <c:pt idx="14905">
                  <c:v>14.90500000000003</c:v>
                </c:pt>
                <c:pt idx="14906">
                  <c:v>14.906000000000006</c:v>
                </c:pt>
                <c:pt idx="14907">
                  <c:v>14.907000000000039</c:v>
                </c:pt>
                <c:pt idx="14908">
                  <c:v>14.908000000000015</c:v>
                </c:pt>
                <c:pt idx="14909">
                  <c:v>14.908999999999992</c:v>
                </c:pt>
                <c:pt idx="14910">
                  <c:v>14.910000000000025</c:v>
                </c:pt>
                <c:pt idx="14911">
                  <c:v>14.911000000000001</c:v>
                </c:pt>
                <c:pt idx="14912">
                  <c:v>14.912000000000035</c:v>
                </c:pt>
                <c:pt idx="14913">
                  <c:v>14.913000000000011</c:v>
                </c:pt>
                <c:pt idx="14914">
                  <c:v>14.914000000000044</c:v>
                </c:pt>
                <c:pt idx="14915">
                  <c:v>14.91500000000002</c:v>
                </c:pt>
                <c:pt idx="14916">
                  <c:v>14.915999999999997</c:v>
                </c:pt>
                <c:pt idx="14917">
                  <c:v>14.91700000000003</c:v>
                </c:pt>
                <c:pt idx="14918">
                  <c:v>14.918000000000006</c:v>
                </c:pt>
                <c:pt idx="14919">
                  <c:v>14.91900000000004</c:v>
                </c:pt>
                <c:pt idx="14920">
                  <c:v>14.920000000000016</c:v>
                </c:pt>
                <c:pt idx="14921">
                  <c:v>14.920999999999992</c:v>
                </c:pt>
                <c:pt idx="14922">
                  <c:v>14.922000000000025</c:v>
                </c:pt>
                <c:pt idx="14923">
                  <c:v>14.923000000000002</c:v>
                </c:pt>
                <c:pt idx="14924">
                  <c:v>14.924000000000035</c:v>
                </c:pt>
                <c:pt idx="14925">
                  <c:v>14.925000000000011</c:v>
                </c:pt>
                <c:pt idx="14926">
                  <c:v>14.926000000000045</c:v>
                </c:pt>
                <c:pt idx="14927">
                  <c:v>14.927000000000021</c:v>
                </c:pt>
                <c:pt idx="14928">
                  <c:v>14.927999999999997</c:v>
                </c:pt>
                <c:pt idx="14929">
                  <c:v>14.92900000000003</c:v>
                </c:pt>
                <c:pt idx="14930">
                  <c:v>14.930000000000007</c:v>
                </c:pt>
                <c:pt idx="14931">
                  <c:v>14.93100000000004</c:v>
                </c:pt>
                <c:pt idx="14932">
                  <c:v>14.932000000000016</c:v>
                </c:pt>
                <c:pt idx="14933">
                  <c:v>14.932999999999993</c:v>
                </c:pt>
                <c:pt idx="14934">
                  <c:v>14.934000000000026</c:v>
                </c:pt>
                <c:pt idx="14935">
                  <c:v>14.935000000000002</c:v>
                </c:pt>
                <c:pt idx="14936">
                  <c:v>14.936000000000035</c:v>
                </c:pt>
                <c:pt idx="14937">
                  <c:v>14.937000000000012</c:v>
                </c:pt>
                <c:pt idx="14938">
                  <c:v>14.938000000000045</c:v>
                </c:pt>
                <c:pt idx="14939">
                  <c:v>14.939000000000021</c:v>
                </c:pt>
                <c:pt idx="14940">
                  <c:v>14.939999999999998</c:v>
                </c:pt>
                <c:pt idx="14941">
                  <c:v>14.941000000000031</c:v>
                </c:pt>
                <c:pt idx="14942">
                  <c:v>14.942000000000007</c:v>
                </c:pt>
                <c:pt idx="14943">
                  <c:v>14.94300000000004</c:v>
                </c:pt>
                <c:pt idx="14944">
                  <c:v>14.944000000000017</c:v>
                </c:pt>
                <c:pt idx="14945">
                  <c:v>14.944999999999993</c:v>
                </c:pt>
                <c:pt idx="14946">
                  <c:v>14.946000000000026</c:v>
                </c:pt>
                <c:pt idx="14947">
                  <c:v>14.947000000000003</c:v>
                </c:pt>
                <c:pt idx="14948">
                  <c:v>14.948000000000036</c:v>
                </c:pt>
                <c:pt idx="14949">
                  <c:v>14.949000000000012</c:v>
                </c:pt>
                <c:pt idx="14950">
                  <c:v>14.950000000000045</c:v>
                </c:pt>
                <c:pt idx="14951">
                  <c:v>14.951000000000022</c:v>
                </c:pt>
                <c:pt idx="14952">
                  <c:v>14.951999999999998</c:v>
                </c:pt>
                <c:pt idx="14953">
                  <c:v>14.953000000000031</c:v>
                </c:pt>
                <c:pt idx="14954">
                  <c:v>14.954000000000008</c:v>
                </c:pt>
                <c:pt idx="14955">
                  <c:v>14.955000000000041</c:v>
                </c:pt>
                <c:pt idx="14956">
                  <c:v>14.956000000000017</c:v>
                </c:pt>
                <c:pt idx="14957">
                  <c:v>14.956999999999994</c:v>
                </c:pt>
                <c:pt idx="14958">
                  <c:v>14.958000000000027</c:v>
                </c:pt>
                <c:pt idx="14959">
                  <c:v>14.959000000000003</c:v>
                </c:pt>
                <c:pt idx="14960">
                  <c:v>14.960000000000036</c:v>
                </c:pt>
                <c:pt idx="14961">
                  <c:v>14.961000000000013</c:v>
                </c:pt>
                <c:pt idx="14962">
                  <c:v>14.962000000000046</c:v>
                </c:pt>
                <c:pt idx="14963">
                  <c:v>14.963000000000022</c:v>
                </c:pt>
                <c:pt idx="14964">
                  <c:v>14.963999999999999</c:v>
                </c:pt>
                <c:pt idx="14965">
                  <c:v>14.965000000000032</c:v>
                </c:pt>
                <c:pt idx="14966">
                  <c:v>14.966000000000008</c:v>
                </c:pt>
                <c:pt idx="14967">
                  <c:v>14.967000000000041</c:v>
                </c:pt>
                <c:pt idx="14968">
                  <c:v>14.968000000000018</c:v>
                </c:pt>
                <c:pt idx="14969">
                  <c:v>14.968999999999994</c:v>
                </c:pt>
                <c:pt idx="14970">
                  <c:v>14.970000000000027</c:v>
                </c:pt>
                <c:pt idx="14971">
                  <c:v>14.971000000000004</c:v>
                </c:pt>
                <c:pt idx="14972">
                  <c:v>14.972000000000037</c:v>
                </c:pt>
                <c:pt idx="14973">
                  <c:v>14.973000000000013</c:v>
                </c:pt>
                <c:pt idx="14974">
                  <c:v>14.974000000000046</c:v>
                </c:pt>
                <c:pt idx="14975">
                  <c:v>14.975000000000023</c:v>
                </c:pt>
                <c:pt idx="14976">
                  <c:v>14.975999999999999</c:v>
                </c:pt>
                <c:pt idx="14977">
                  <c:v>14.977000000000032</c:v>
                </c:pt>
                <c:pt idx="14978">
                  <c:v>14.978000000000009</c:v>
                </c:pt>
                <c:pt idx="14979">
                  <c:v>14.979000000000042</c:v>
                </c:pt>
                <c:pt idx="14980">
                  <c:v>14.980000000000018</c:v>
                </c:pt>
                <c:pt idx="14981">
                  <c:v>14.980999999999995</c:v>
                </c:pt>
                <c:pt idx="14982">
                  <c:v>14.982000000000028</c:v>
                </c:pt>
                <c:pt idx="14983">
                  <c:v>14.983000000000004</c:v>
                </c:pt>
                <c:pt idx="14984">
                  <c:v>14.984000000000037</c:v>
                </c:pt>
                <c:pt idx="14985">
                  <c:v>14.985000000000014</c:v>
                </c:pt>
                <c:pt idx="14986">
                  <c:v>14.98599999999999</c:v>
                </c:pt>
                <c:pt idx="14987">
                  <c:v>14.987000000000023</c:v>
                </c:pt>
                <c:pt idx="14988">
                  <c:v>14.988</c:v>
                </c:pt>
                <c:pt idx="14989">
                  <c:v>14.989000000000033</c:v>
                </c:pt>
                <c:pt idx="14990">
                  <c:v>14.990000000000009</c:v>
                </c:pt>
                <c:pt idx="14991">
                  <c:v>14.991000000000042</c:v>
                </c:pt>
                <c:pt idx="14992">
                  <c:v>14.992000000000019</c:v>
                </c:pt>
                <c:pt idx="14993">
                  <c:v>14.992999999999995</c:v>
                </c:pt>
                <c:pt idx="14994">
                  <c:v>14.994000000000028</c:v>
                </c:pt>
                <c:pt idx="14995">
                  <c:v>14.995000000000005</c:v>
                </c:pt>
                <c:pt idx="14996">
                  <c:v>14.996000000000038</c:v>
                </c:pt>
                <c:pt idx="14997">
                  <c:v>14.997000000000014</c:v>
                </c:pt>
                <c:pt idx="14998">
                  <c:v>14.99799999999999</c:v>
                </c:pt>
                <c:pt idx="14999">
                  <c:v>14.999000000000024</c:v>
                </c:pt>
                <c:pt idx="15000">
                  <c:v>15</c:v>
                </c:pt>
                <c:pt idx="15001">
                  <c:v>15.001000000000033</c:v>
                </c:pt>
                <c:pt idx="15002">
                  <c:v>15.00200000000001</c:v>
                </c:pt>
                <c:pt idx="15003">
                  <c:v>15.003000000000043</c:v>
                </c:pt>
                <c:pt idx="15004">
                  <c:v>15.004000000000019</c:v>
                </c:pt>
                <c:pt idx="15005">
                  <c:v>15.004999999999995</c:v>
                </c:pt>
                <c:pt idx="15006">
                  <c:v>15.006000000000029</c:v>
                </c:pt>
                <c:pt idx="15007">
                  <c:v>15.007000000000005</c:v>
                </c:pt>
                <c:pt idx="15008">
                  <c:v>15.008000000000038</c:v>
                </c:pt>
                <c:pt idx="15009">
                  <c:v>15.009000000000015</c:v>
                </c:pt>
                <c:pt idx="15010">
                  <c:v>15.009999999999991</c:v>
                </c:pt>
                <c:pt idx="15011">
                  <c:v>15.011000000000024</c:v>
                </c:pt>
                <c:pt idx="15012">
                  <c:v>15.012</c:v>
                </c:pt>
                <c:pt idx="15013">
                  <c:v>15.013000000000034</c:v>
                </c:pt>
                <c:pt idx="15014">
                  <c:v>15.01400000000001</c:v>
                </c:pt>
                <c:pt idx="15015">
                  <c:v>15.015000000000043</c:v>
                </c:pt>
                <c:pt idx="15016">
                  <c:v>15.01600000000002</c:v>
                </c:pt>
                <c:pt idx="15017">
                  <c:v>15.016999999999996</c:v>
                </c:pt>
                <c:pt idx="15018">
                  <c:v>15.018000000000029</c:v>
                </c:pt>
                <c:pt idx="15019">
                  <c:v>15.019000000000005</c:v>
                </c:pt>
                <c:pt idx="15020">
                  <c:v>15.020000000000039</c:v>
                </c:pt>
                <c:pt idx="15021">
                  <c:v>15.021000000000015</c:v>
                </c:pt>
                <c:pt idx="15022">
                  <c:v>15.021999999999991</c:v>
                </c:pt>
                <c:pt idx="15023">
                  <c:v>15.023000000000025</c:v>
                </c:pt>
                <c:pt idx="15024">
                  <c:v>15.024000000000001</c:v>
                </c:pt>
                <c:pt idx="15025">
                  <c:v>15.025000000000034</c:v>
                </c:pt>
                <c:pt idx="15026">
                  <c:v>15.02600000000001</c:v>
                </c:pt>
                <c:pt idx="15027">
                  <c:v>15.027000000000044</c:v>
                </c:pt>
                <c:pt idx="15028">
                  <c:v>15.02800000000002</c:v>
                </c:pt>
                <c:pt idx="15029">
                  <c:v>15.028999999999996</c:v>
                </c:pt>
                <c:pt idx="15030">
                  <c:v>15.03000000000003</c:v>
                </c:pt>
                <c:pt idx="15031">
                  <c:v>15.031000000000006</c:v>
                </c:pt>
                <c:pt idx="15032">
                  <c:v>15.032000000000039</c:v>
                </c:pt>
                <c:pt idx="15033">
                  <c:v>15.033000000000015</c:v>
                </c:pt>
                <c:pt idx="15034">
                  <c:v>15.033999999999992</c:v>
                </c:pt>
                <c:pt idx="15035">
                  <c:v>15.035000000000025</c:v>
                </c:pt>
                <c:pt idx="15036">
                  <c:v>15.036000000000001</c:v>
                </c:pt>
                <c:pt idx="15037">
                  <c:v>15.037000000000035</c:v>
                </c:pt>
                <c:pt idx="15038">
                  <c:v>15.038000000000011</c:v>
                </c:pt>
                <c:pt idx="15039">
                  <c:v>15.039000000000044</c:v>
                </c:pt>
                <c:pt idx="15040">
                  <c:v>15.04000000000002</c:v>
                </c:pt>
                <c:pt idx="15041">
                  <c:v>15.040999999999997</c:v>
                </c:pt>
                <c:pt idx="15042">
                  <c:v>15.04200000000003</c:v>
                </c:pt>
                <c:pt idx="15043">
                  <c:v>15.043000000000006</c:v>
                </c:pt>
                <c:pt idx="15044">
                  <c:v>15.04400000000004</c:v>
                </c:pt>
                <c:pt idx="15045">
                  <c:v>15.045000000000016</c:v>
                </c:pt>
                <c:pt idx="15046">
                  <c:v>15.045999999999992</c:v>
                </c:pt>
                <c:pt idx="15047">
                  <c:v>15.047000000000025</c:v>
                </c:pt>
                <c:pt idx="15048">
                  <c:v>15.048000000000002</c:v>
                </c:pt>
                <c:pt idx="15049">
                  <c:v>15.049000000000035</c:v>
                </c:pt>
                <c:pt idx="15050">
                  <c:v>15.050000000000011</c:v>
                </c:pt>
                <c:pt idx="15051">
                  <c:v>15.051000000000045</c:v>
                </c:pt>
                <c:pt idx="15052">
                  <c:v>15.052000000000021</c:v>
                </c:pt>
                <c:pt idx="15053">
                  <c:v>15.052999999999997</c:v>
                </c:pt>
                <c:pt idx="15054">
                  <c:v>15.05400000000003</c:v>
                </c:pt>
                <c:pt idx="15055">
                  <c:v>15.055000000000007</c:v>
                </c:pt>
                <c:pt idx="15056">
                  <c:v>15.05600000000004</c:v>
                </c:pt>
                <c:pt idx="15057">
                  <c:v>15.057000000000016</c:v>
                </c:pt>
                <c:pt idx="15058">
                  <c:v>15.057999999999993</c:v>
                </c:pt>
                <c:pt idx="15059">
                  <c:v>15.059000000000026</c:v>
                </c:pt>
                <c:pt idx="15060">
                  <c:v>15.060000000000002</c:v>
                </c:pt>
                <c:pt idx="15061">
                  <c:v>15.061000000000035</c:v>
                </c:pt>
                <c:pt idx="15062">
                  <c:v>15.062000000000012</c:v>
                </c:pt>
                <c:pt idx="15063">
                  <c:v>15.063000000000045</c:v>
                </c:pt>
                <c:pt idx="15064">
                  <c:v>15.064000000000021</c:v>
                </c:pt>
                <c:pt idx="15065">
                  <c:v>15.064999999999998</c:v>
                </c:pt>
                <c:pt idx="15066">
                  <c:v>15.066000000000031</c:v>
                </c:pt>
                <c:pt idx="15067">
                  <c:v>15.067000000000007</c:v>
                </c:pt>
                <c:pt idx="15068">
                  <c:v>15.06800000000004</c:v>
                </c:pt>
                <c:pt idx="15069">
                  <c:v>15.069000000000017</c:v>
                </c:pt>
                <c:pt idx="15070">
                  <c:v>15.069999999999993</c:v>
                </c:pt>
                <c:pt idx="15071">
                  <c:v>15.071000000000026</c:v>
                </c:pt>
                <c:pt idx="15072">
                  <c:v>15.072000000000003</c:v>
                </c:pt>
                <c:pt idx="15073">
                  <c:v>15.073000000000036</c:v>
                </c:pt>
                <c:pt idx="15074">
                  <c:v>15.074000000000012</c:v>
                </c:pt>
                <c:pt idx="15075">
                  <c:v>15.075000000000045</c:v>
                </c:pt>
                <c:pt idx="15076">
                  <c:v>15.076000000000022</c:v>
                </c:pt>
                <c:pt idx="15077">
                  <c:v>15.076999999999998</c:v>
                </c:pt>
                <c:pt idx="15078">
                  <c:v>15.078000000000031</c:v>
                </c:pt>
                <c:pt idx="15079">
                  <c:v>15.079000000000008</c:v>
                </c:pt>
                <c:pt idx="15080">
                  <c:v>15.080000000000041</c:v>
                </c:pt>
                <c:pt idx="15081">
                  <c:v>15.081000000000017</c:v>
                </c:pt>
                <c:pt idx="15082">
                  <c:v>15.081999999999994</c:v>
                </c:pt>
                <c:pt idx="15083">
                  <c:v>15.083000000000027</c:v>
                </c:pt>
                <c:pt idx="15084">
                  <c:v>15.084000000000003</c:v>
                </c:pt>
                <c:pt idx="15085">
                  <c:v>15.085000000000036</c:v>
                </c:pt>
                <c:pt idx="15086">
                  <c:v>15.086000000000013</c:v>
                </c:pt>
                <c:pt idx="15087">
                  <c:v>15.087000000000046</c:v>
                </c:pt>
                <c:pt idx="15088">
                  <c:v>15.088000000000022</c:v>
                </c:pt>
                <c:pt idx="15089">
                  <c:v>15.088999999999999</c:v>
                </c:pt>
                <c:pt idx="15090">
                  <c:v>15.090000000000032</c:v>
                </c:pt>
                <c:pt idx="15091">
                  <c:v>15.091000000000008</c:v>
                </c:pt>
                <c:pt idx="15092">
                  <c:v>15.092000000000041</c:v>
                </c:pt>
                <c:pt idx="15093">
                  <c:v>15.093000000000018</c:v>
                </c:pt>
                <c:pt idx="15094">
                  <c:v>15.093999999999994</c:v>
                </c:pt>
                <c:pt idx="15095">
                  <c:v>15.095000000000027</c:v>
                </c:pt>
                <c:pt idx="15096">
                  <c:v>15.096000000000004</c:v>
                </c:pt>
                <c:pt idx="15097">
                  <c:v>15.097000000000037</c:v>
                </c:pt>
                <c:pt idx="15098">
                  <c:v>15.098000000000013</c:v>
                </c:pt>
                <c:pt idx="15099">
                  <c:v>15.099000000000046</c:v>
                </c:pt>
                <c:pt idx="15100">
                  <c:v>15.100000000000023</c:v>
                </c:pt>
                <c:pt idx="15101">
                  <c:v>15.100999999999999</c:v>
                </c:pt>
                <c:pt idx="15102">
                  <c:v>15.102000000000032</c:v>
                </c:pt>
                <c:pt idx="15103">
                  <c:v>15.103000000000009</c:v>
                </c:pt>
                <c:pt idx="15104">
                  <c:v>15.104000000000042</c:v>
                </c:pt>
                <c:pt idx="15105">
                  <c:v>15.105000000000018</c:v>
                </c:pt>
                <c:pt idx="15106">
                  <c:v>15.105999999999995</c:v>
                </c:pt>
                <c:pt idx="15107">
                  <c:v>15.107000000000028</c:v>
                </c:pt>
                <c:pt idx="15108">
                  <c:v>15.108000000000004</c:v>
                </c:pt>
                <c:pt idx="15109">
                  <c:v>15.109000000000037</c:v>
                </c:pt>
                <c:pt idx="15110">
                  <c:v>15.110000000000014</c:v>
                </c:pt>
                <c:pt idx="15111">
                  <c:v>15.11099999999999</c:v>
                </c:pt>
                <c:pt idx="15112">
                  <c:v>15.112000000000023</c:v>
                </c:pt>
                <c:pt idx="15113">
                  <c:v>15.113</c:v>
                </c:pt>
                <c:pt idx="15114">
                  <c:v>15.114000000000033</c:v>
                </c:pt>
                <c:pt idx="15115">
                  <c:v>15.115000000000009</c:v>
                </c:pt>
                <c:pt idx="15116">
                  <c:v>15.116000000000042</c:v>
                </c:pt>
                <c:pt idx="15117">
                  <c:v>15.117000000000019</c:v>
                </c:pt>
                <c:pt idx="15118">
                  <c:v>15.117999999999995</c:v>
                </c:pt>
                <c:pt idx="15119">
                  <c:v>15.119000000000028</c:v>
                </c:pt>
                <c:pt idx="15120">
                  <c:v>15.120000000000005</c:v>
                </c:pt>
                <c:pt idx="15121">
                  <c:v>15.121000000000038</c:v>
                </c:pt>
                <c:pt idx="15122">
                  <c:v>15.122000000000014</c:v>
                </c:pt>
                <c:pt idx="15123">
                  <c:v>15.12299999999999</c:v>
                </c:pt>
                <c:pt idx="15124">
                  <c:v>15.124000000000024</c:v>
                </c:pt>
                <c:pt idx="15125">
                  <c:v>15.125</c:v>
                </c:pt>
                <c:pt idx="15126">
                  <c:v>15.126000000000033</c:v>
                </c:pt>
                <c:pt idx="15127">
                  <c:v>15.12700000000001</c:v>
                </c:pt>
                <c:pt idx="15128">
                  <c:v>15.128000000000043</c:v>
                </c:pt>
                <c:pt idx="15129">
                  <c:v>15.129000000000019</c:v>
                </c:pt>
                <c:pt idx="15130">
                  <c:v>15.129999999999995</c:v>
                </c:pt>
                <c:pt idx="15131">
                  <c:v>15.131000000000029</c:v>
                </c:pt>
                <c:pt idx="15132">
                  <c:v>15.132000000000005</c:v>
                </c:pt>
                <c:pt idx="15133">
                  <c:v>15.133000000000038</c:v>
                </c:pt>
                <c:pt idx="15134">
                  <c:v>15.134000000000015</c:v>
                </c:pt>
                <c:pt idx="15135">
                  <c:v>15.134999999999991</c:v>
                </c:pt>
                <c:pt idx="15136">
                  <c:v>15.136000000000024</c:v>
                </c:pt>
                <c:pt idx="15137">
                  <c:v>15.137</c:v>
                </c:pt>
                <c:pt idx="15138">
                  <c:v>15.138000000000034</c:v>
                </c:pt>
                <c:pt idx="15139">
                  <c:v>15.13900000000001</c:v>
                </c:pt>
                <c:pt idx="15140">
                  <c:v>15.140000000000043</c:v>
                </c:pt>
                <c:pt idx="15141">
                  <c:v>15.14100000000002</c:v>
                </c:pt>
                <c:pt idx="15142">
                  <c:v>15.141999999999996</c:v>
                </c:pt>
                <c:pt idx="15143">
                  <c:v>15.143000000000029</c:v>
                </c:pt>
                <c:pt idx="15144">
                  <c:v>15.144000000000005</c:v>
                </c:pt>
                <c:pt idx="15145">
                  <c:v>15.145000000000039</c:v>
                </c:pt>
                <c:pt idx="15146">
                  <c:v>15.146000000000015</c:v>
                </c:pt>
                <c:pt idx="15147">
                  <c:v>15.146999999999991</c:v>
                </c:pt>
                <c:pt idx="15148">
                  <c:v>15.148000000000025</c:v>
                </c:pt>
                <c:pt idx="15149">
                  <c:v>15.149000000000001</c:v>
                </c:pt>
                <c:pt idx="15150">
                  <c:v>15.150000000000034</c:v>
                </c:pt>
                <c:pt idx="15151">
                  <c:v>15.15100000000001</c:v>
                </c:pt>
                <c:pt idx="15152">
                  <c:v>15.152000000000044</c:v>
                </c:pt>
                <c:pt idx="15153">
                  <c:v>15.15300000000002</c:v>
                </c:pt>
                <c:pt idx="15154">
                  <c:v>15.153999999999996</c:v>
                </c:pt>
                <c:pt idx="15155">
                  <c:v>15.15500000000003</c:v>
                </c:pt>
                <c:pt idx="15156">
                  <c:v>15.156000000000006</c:v>
                </c:pt>
                <c:pt idx="15157">
                  <c:v>15.157000000000039</c:v>
                </c:pt>
                <c:pt idx="15158">
                  <c:v>15.158000000000015</c:v>
                </c:pt>
                <c:pt idx="15159">
                  <c:v>15.158999999999992</c:v>
                </c:pt>
                <c:pt idx="15160">
                  <c:v>15.160000000000025</c:v>
                </c:pt>
                <c:pt idx="15161">
                  <c:v>15.161000000000001</c:v>
                </c:pt>
                <c:pt idx="15162">
                  <c:v>15.162000000000035</c:v>
                </c:pt>
                <c:pt idx="15163">
                  <c:v>15.163000000000011</c:v>
                </c:pt>
                <c:pt idx="15164">
                  <c:v>15.164000000000044</c:v>
                </c:pt>
                <c:pt idx="15165">
                  <c:v>15.16500000000002</c:v>
                </c:pt>
                <c:pt idx="15166">
                  <c:v>15.165999999999997</c:v>
                </c:pt>
                <c:pt idx="15167">
                  <c:v>15.16700000000003</c:v>
                </c:pt>
                <c:pt idx="15168">
                  <c:v>15.168000000000006</c:v>
                </c:pt>
                <c:pt idx="15169">
                  <c:v>15.16900000000004</c:v>
                </c:pt>
                <c:pt idx="15170">
                  <c:v>15.170000000000016</c:v>
                </c:pt>
                <c:pt idx="15171">
                  <c:v>15.170999999999992</c:v>
                </c:pt>
                <c:pt idx="15172">
                  <c:v>15.172000000000025</c:v>
                </c:pt>
                <c:pt idx="15173">
                  <c:v>15.173000000000002</c:v>
                </c:pt>
                <c:pt idx="15174">
                  <c:v>15.174000000000035</c:v>
                </c:pt>
                <c:pt idx="15175">
                  <c:v>15.175000000000011</c:v>
                </c:pt>
                <c:pt idx="15176">
                  <c:v>15.176000000000045</c:v>
                </c:pt>
                <c:pt idx="15177">
                  <c:v>15.177000000000021</c:v>
                </c:pt>
                <c:pt idx="15178">
                  <c:v>15.177999999999997</c:v>
                </c:pt>
                <c:pt idx="15179">
                  <c:v>15.17900000000003</c:v>
                </c:pt>
                <c:pt idx="15180">
                  <c:v>15.180000000000007</c:v>
                </c:pt>
                <c:pt idx="15181">
                  <c:v>15.18100000000004</c:v>
                </c:pt>
                <c:pt idx="15182">
                  <c:v>15.182000000000016</c:v>
                </c:pt>
                <c:pt idx="15183">
                  <c:v>15.182999999999993</c:v>
                </c:pt>
                <c:pt idx="15184">
                  <c:v>15.184000000000026</c:v>
                </c:pt>
                <c:pt idx="15185">
                  <c:v>15.185000000000002</c:v>
                </c:pt>
                <c:pt idx="15186">
                  <c:v>15.186000000000035</c:v>
                </c:pt>
                <c:pt idx="15187">
                  <c:v>15.187000000000012</c:v>
                </c:pt>
                <c:pt idx="15188">
                  <c:v>15.188000000000045</c:v>
                </c:pt>
                <c:pt idx="15189">
                  <c:v>15.189000000000021</c:v>
                </c:pt>
                <c:pt idx="15190">
                  <c:v>15.189999999999998</c:v>
                </c:pt>
                <c:pt idx="15191">
                  <c:v>15.191000000000031</c:v>
                </c:pt>
                <c:pt idx="15192">
                  <c:v>15.192000000000007</c:v>
                </c:pt>
                <c:pt idx="15193">
                  <c:v>15.19300000000004</c:v>
                </c:pt>
                <c:pt idx="15194">
                  <c:v>15.194000000000017</c:v>
                </c:pt>
                <c:pt idx="15195">
                  <c:v>15.194999999999993</c:v>
                </c:pt>
                <c:pt idx="15196">
                  <c:v>15.196000000000026</c:v>
                </c:pt>
                <c:pt idx="15197">
                  <c:v>15.197000000000003</c:v>
                </c:pt>
                <c:pt idx="15198">
                  <c:v>15.198000000000036</c:v>
                </c:pt>
                <c:pt idx="15199">
                  <c:v>15.199000000000012</c:v>
                </c:pt>
                <c:pt idx="15200">
                  <c:v>15.200000000000045</c:v>
                </c:pt>
                <c:pt idx="15201">
                  <c:v>15.201000000000022</c:v>
                </c:pt>
                <c:pt idx="15202">
                  <c:v>15.201999999999998</c:v>
                </c:pt>
                <c:pt idx="15203">
                  <c:v>15.203000000000031</c:v>
                </c:pt>
                <c:pt idx="15204">
                  <c:v>15.204000000000008</c:v>
                </c:pt>
                <c:pt idx="15205">
                  <c:v>15.205000000000041</c:v>
                </c:pt>
                <c:pt idx="15206">
                  <c:v>15.206000000000017</c:v>
                </c:pt>
                <c:pt idx="15207">
                  <c:v>15.206999999999994</c:v>
                </c:pt>
                <c:pt idx="15208">
                  <c:v>15.208000000000027</c:v>
                </c:pt>
                <c:pt idx="15209">
                  <c:v>15.209000000000003</c:v>
                </c:pt>
                <c:pt idx="15210">
                  <c:v>15.210000000000036</c:v>
                </c:pt>
                <c:pt idx="15211">
                  <c:v>15.211000000000013</c:v>
                </c:pt>
                <c:pt idx="15212">
                  <c:v>15.212000000000046</c:v>
                </c:pt>
                <c:pt idx="15213">
                  <c:v>15.213000000000022</c:v>
                </c:pt>
                <c:pt idx="15214">
                  <c:v>15.213999999999999</c:v>
                </c:pt>
                <c:pt idx="15215">
                  <c:v>15.215000000000032</c:v>
                </c:pt>
                <c:pt idx="15216">
                  <c:v>15.216000000000008</c:v>
                </c:pt>
                <c:pt idx="15217">
                  <c:v>15.217000000000041</c:v>
                </c:pt>
                <c:pt idx="15218">
                  <c:v>15.218000000000018</c:v>
                </c:pt>
                <c:pt idx="15219">
                  <c:v>15.218999999999994</c:v>
                </c:pt>
                <c:pt idx="15220">
                  <c:v>15.220000000000027</c:v>
                </c:pt>
                <c:pt idx="15221">
                  <c:v>15.221000000000004</c:v>
                </c:pt>
                <c:pt idx="15222">
                  <c:v>15.222000000000037</c:v>
                </c:pt>
                <c:pt idx="15223">
                  <c:v>15.223000000000013</c:v>
                </c:pt>
                <c:pt idx="15224">
                  <c:v>15.224000000000046</c:v>
                </c:pt>
                <c:pt idx="15225">
                  <c:v>15.225000000000023</c:v>
                </c:pt>
                <c:pt idx="15226">
                  <c:v>15.225999999999999</c:v>
                </c:pt>
                <c:pt idx="15227">
                  <c:v>15.227000000000032</c:v>
                </c:pt>
                <c:pt idx="15228">
                  <c:v>15.228000000000009</c:v>
                </c:pt>
                <c:pt idx="15229">
                  <c:v>15.229000000000042</c:v>
                </c:pt>
                <c:pt idx="15230">
                  <c:v>15.230000000000018</c:v>
                </c:pt>
                <c:pt idx="15231">
                  <c:v>15.230999999999995</c:v>
                </c:pt>
                <c:pt idx="15232">
                  <c:v>15.232000000000028</c:v>
                </c:pt>
                <c:pt idx="15233">
                  <c:v>15.233000000000004</c:v>
                </c:pt>
                <c:pt idx="15234">
                  <c:v>15.234000000000037</c:v>
                </c:pt>
                <c:pt idx="15235">
                  <c:v>15.235000000000014</c:v>
                </c:pt>
                <c:pt idx="15236">
                  <c:v>15.23599999999999</c:v>
                </c:pt>
                <c:pt idx="15237">
                  <c:v>15.237000000000023</c:v>
                </c:pt>
                <c:pt idx="15238">
                  <c:v>15.238</c:v>
                </c:pt>
                <c:pt idx="15239">
                  <c:v>15.239000000000033</c:v>
                </c:pt>
                <c:pt idx="15240">
                  <c:v>15.240000000000009</c:v>
                </c:pt>
                <c:pt idx="15241">
                  <c:v>15.241000000000042</c:v>
                </c:pt>
                <c:pt idx="15242">
                  <c:v>15.242000000000019</c:v>
                </c:pt>
                <c:pt idx="15243">
                  <c:v>15.242999999999995</c:v>
                </c:pt>
                <c:pt idx="15244">
                  <c:v>15.244000000000028</c:v>
                </c:pt>
                <c:pt idx="15245">
                  <c:v>15.245000000000005</c:v>
                </c:pt>
                <c:pt idx="15246">
                  <c:v>15.246000000000038</c:v>
                </c:pt>
                <c:pt idx="15247">
                  <c:v>15.247000000000014</c:v>
                </c:pt>
                <c:pt idx="15248">
                  <c:v>15.24799999999999</c:v>
                </c:pt>
                <c:pt idx="15249">
                  <c:v>15.249000000000024</c:v>
                </c:pt>
                <c:pt idx="15250">
                  <c:v>15.25</c:v>
                </c:pt>
                <c:pt idx="15251">
                  <c:v>15.251000000000033</c:v>
                </c:pt>
                <c:pt idx="15252">
                  <c:v>15.25200000000001</c:v>
                </c:pt>
                <c:pt idx="15253">
                  <c:v>15.253000000000043</c:v>
                </c:pt>
                <c:pt idx="15254">
                  <c:v>15.254000000000019</c:v>
                </c:pt>
                <c:pt idx="15255">
                  <c:v>15.254999999999995</c:v>
                </c:pt>
                <c:pt idx="15256">
                  <c:v>15.256000000000029</c:v>
                </c:pt>
                <c:pt idx="15257">
                  <c:v>15.257000000000005</c:v>
                </c:pt>
                <c:pt idx="15258">
                  <c:v>15.258000000000038</c:v>
                </c:pt>
                <c:pt idx="15259">
                  <c:v>15.259000000000015</c:v>
                </c:pt>
                <c:pt idx="15260">
                  <c:v>15.259999999999991</c:v>
                </c:pt>
                <c:pt idx="15261">
                  <c:v>15.261000000000024</c:v>
                </c:pt>
                <c:pt idx="15262">
                  <c:v>15.262</c:v>
                </c:pt>
                <c:pt idx="15263">
                  <c:v>15.263000000000034</c:v>
                </c:pt>
                <c:pt idx="15264">
                  <c:v>15.26400000000001</c:v>
                </c:pt>
                <c:pt idx="15265">
                  <c:v>15.265000000000043</c:v>
                </c:pt>
                <c:pt idx="15266">
                  <c:v>15.26600000000002</c:v>
                </c:pt>
                <c:pt idx="15267">
                  <c:v>15.266999999999996</c:v>
                </c:pt>
                <c:pt idx="15268">
                  <c:v>15.268000000000029</c:v>
                </c:pt>
                <c:pt idx="15269">
                  <c:v>15.269000000000005</c:v>
                </c:pt>
                <c:pt idx="15270">
                  <c:v>15.270000000000039</c:v>
                </c:pt>
                <c:pt idx="15271">
                  <c:v>15.271000000000015</c:v>
                </c:pt>
                <c:pt idx="15272">
                  <c:v>15.271999999999991</c:v>
                </c:pt>
                <c:pt idx="15273">
                  <c:v>15.273000000000025</c:v>
                </c:pt>
                <c:pt idx="15274">
                  <c:v>15.274000000000001</c:v>
                </c:pt>
                <c:pt idx="15275">
                  <c:v>15.275000000000034</c:v>
                </c:pt>
                <c:pt idx="15276">
                  <c:v>15.27600000000001</c:v>
                </c:pt>
                <c:pt idx="15277">
                  <c:v>15.277000000000044</c:v>
                </c:pt>
                <c:pt idx="15278">
                  <c:v>15.27800000000002</c:v>
                </c:pt>
                <c:pt idx="15279">
                  <c:v>15.278999999999996</c:v>
                </c:pt>
                <c:pt idx="15280">
                  <c:v>15.28000000000003</c:v>
                </c:pt>
                <c:pt idx="15281">
                  <c:v>15.281000000000006</c:v>
                </c:pt>
                <c:pt idx="15282">
                  <c:v>15.282000000000039</c:v>
                </c:pt>
                <c:pt idx="15283">
                  <c:v>15.283000000000015</c:v>
                </c:pt>
                <c:pt idx="15284">
                  <c:v>15.283999999999992</c:v>
                </c:pt>
                <c:pt idx="15285">
                  <c:v>15.285000000000025</c:v>
                </c:pt>
                <c:pt idx="15286">
                  <c:v>15.286000000000001</c:v>
                </c:pt>
                <c:pt idx="15287">
                  <c:v>15.287000000000035</c:v>
                </c:pt>
                <c:pt idx="15288">
                  <c:v>15.288000000000011</c:v>
                </c:pt>
                <c:pt idx="15289">
                  <c:v>15.289000000000044</c:v>
                </c:pt>
                <c:pt idx="15290">
                  <c:v>15.29000000000002</c:v>
                </c:pt>
                <c:pt idx="15291">
                  <c:v>15.290999999999997</c:v>
                </c:pt>
                <c:pt idx="15292">
                  <c:v>15.29200000000003</c:v>
                </c:pt>
                <c:pt idx="15293">
                  <c:v>15.293000000000006</c:v>
                </c:pt>
                <c:pt idx="15294">
                  <c:v>15.29400000000004</c:v>
                </c:pt>
                <c:pt idx="15295">
                  <c:v>15.295000000000016</c:v>
                </c:pt>
                <c:pt idx="15296">
                  <c:v>15.295999999999992</c:v>
                </c:pt>
                <c:pt idx="15297">
                  <c:v>15.297000000000025</c:v>
                </c:pt>
                <c:pt idx="15298">
                  <c:v>15.298000000000002</c:v>
                </c:pt>
                <c:pt idx="15299">
                  <c:v>15.299000000000035</c:v>
                </c:pt>
                <c:pt idx="15300">
                  <c:v>15.300000000000011</c:v>
                </c:pt>
                <c:pt idx="15301">
                  <c:v>15.301000000000045</c:v>
                </c:pt>
                <c:pt idx="15302">
                  <c:v>15.302000000000021</c:v>
                </c:pt>
                <c:pt idx="15303">
                  <c:v>15.302999999999997</c:v>
                </c:pt>
                <c:pt idx="15304">
                  <c:v>15.30400000000003</c:v>
                </c:pt>
                <c:pt idx="15305">
                  <c:v>15.305000000000007</c:v>
                </c:pt>
                <c:pt idx="15306">
                  <c:v>15.30600000000004</c:v>
                </c:pt>
                <c:pt idx="15307">
                  <c:v>15.307000000000016</c:v>
                </c:pt>
                <c:pt idx="15308">
                  <c:v>15.307999999999993</c:v>
                </c:pt>
                <c:pt idx="15309">
                  <c:v>15.309000000000026</c:v>
                </c:pt>
                <c:pt idx="15310">
                  <c:v>15.310000000000002</c:v>
                </c:pt>
                <c:pt idx="15311">
                  <c:v>15.311000000000035</c:v>
                </c:pt>
                <c:pt idx="15312">
                  <c:v>15.312000000000012</c:v>
                </c:pt>
                <c:pt idx="15313">
                  <c:v>15.313000000000045</c:v>
                </c:pt>
                <c:pt idx="15314">
                  <c:v>15.314000000000021</c:v>
                </c:pt>
                <c:pt idx="15315">
                  <c:v>15.314999999999998</c:v>
                </c:pt>
                <c:pt idx="15316">
                  <c:v>15.316000000000031</c:v>
                </c:pt>
                <c:pt idx="15317">
                  <c:v>15.317000000000007</c:v>
                </c:pt>
                <c:pt idx="15318">
                  <c:v>15.31800000000004</c:v>
                </c:pt>
                <c:pt idx="15319">
                  <c:v>15.319000000000017</c:v>
                </c:pt>
                <c:pt idx="15320">
                  <c:v>15.319999999999993</c:v>
                </c:pt>
                <c:pt idx="15321">
                  <c:v>15.321000000000026</c:v>
                </c:pt>
                <c:pt idx="15322">
                  <c:v>15.322000000000003</c:v>
                </c:pt>
                <c:pt idx="15323">
                  <c:v>15.323000000000036</c:v>
                </c:pt>
                <c:pt idx="15324">
                  <c:v>15.324000000000012</c:v>
                </c:pt>
                <c:pt idx="15325">
                  <c:v>15.325000000000045</c:v>
                </c:pt>
                <c:pt idx="15326">
                  <c:v>15.326000000000022</c:v>
                </c:pt>
                <c:pt idx="15327">
                  <c:v>15.326999999999998</c:v>
                </c:pt>
                <c:pt idx="15328">
                  <c:v>15.328000000000031</c:v>
                </c:pt>
                <c:pt idx="15329">
                  <c:v>15.329000000000008</c:v>
                </c:pt>
                <c:pt idx="15330">
                  <c:v>15.330000000000041</c:v>
                </c:pt>
                <c:pt idx="15331">
                  <c:v>15.331000000000017</c:v>
                </c:pt>
                <c:pt idx="15332">
                  <c:v>15.331999999999994</c:v>
                </c:pt>
                <c:pt idx="15333">
                  <c:v>15.333000000000027</c:v>
                </c:pt>
                <c:pt idx="15334">
                  <c:v>15.334000000000003</c:v>
                </c:pt>
                <c:pt idx="15335">
                  <c:v>15.335000000000036</c:v>
                </c:pt>
                <c:pt idx="15336">
                  <c:v>15.336000000000013</c:v>
                </c:pt>
                <c:pt idx="15337">
                  <c:v>15.337000000000046</c:v>
                </c:pt>
                <c:pt idx="15338">
                  <c:v>15.338000000000022</c:v>
                </c:pt>
                <c:pt idx="15339">
                  <c:v>15.338999999999999</c:v>
                </c:pt>
                <c:pt idx="15340">
                  <c:v>15.340000000000032</c:v>
                </c:pt>
                <c:pt idx="15341">
                  <c:v>15.341000000000008</c:v>
                </c:pt>
                <c:pt idx="15342">
                  <c:v>15.342000000000041</c:v>
                </c:pt>
                <c:pt idx="15343">
                  <c:v>15.343000000000018</c:v>
                </c:pt>
                <c:pt idx="15344">
                  <c:v>15.343999999999994</c:v>
                </c:pt>
                <c:pt idx="15345">
                  <c:v>15.345000000000027</c:v>
                </c:pt>
                <c:pt idx="15346">
                  <c:v>15.346000000000004</c:v>
                </c:pt>
                <c:pt idx="15347">
                  <c:v>15.347000000000037</c:v>
                </c:pt>
                <c:pt idx="15348">
                  <c:v>15.348000000000013</c:v>
                </c:pt>
                <c:pt idx="15349">
                  <c:v>15.349000000000046</c:v>
                </c:pt>
                <c:pt idx="15350">
                  <c:v>15.350000000000023</c:v>
                </c:pt>
                <c:pt idx="15351">
                  <c:v>15.350999999999999</c:v>
                </c:pt>
                <c:pt idx="15352">
                  <c:v>15.352000000000032</c:v>
                </c:pt>
                <c:pt idx="15353">
                  <c:v>15.353000000000009</c:v>
                </c:pt>
                <c:pt idx="15354">
                  <c:v>15.354000000000042</c:v>
                </c:pt>
                <c:pt idx="15355">
                  <c:v>15.355000000000018</c:v>
                </c:pt>
                <c:pt idx="15356">
                  <c:v>15.355999999999995</c:v>
                </c:pt>
                <c:pt idx="15357">
                  <c:v>15.357000000000028</c:v>
                </c:pt>
                <c:pt idx="15358">
                  <c:v>15.358000000000004</c:v>
                </c:pt>
                <c:pt idx="15359">
                  <c:v>15.359000000000037</c:v>
                </c:pt>
                <c:pt idx="15360">
                  <c:v>15.360000000000014</c:v>
                </c:pt>
                <c:pt idx="15361">
                  <c:v>15.36099999999999</c:v>
                </c:pt>
                <c:pt idx="15362">
                  <c:v>15.362000000000023</c:v>
                </c:pt>
                <c:pt idx="15363">
                  <c:v>15.363</c:v>
                </c:pt>
                <c:pt idx="15364">
                  <c:v>15.364000000000033</c:v>
                </c:pt>
                <c:pt idx="15365">
                  <c:v>15.365000000000009</c:v>
                </c:pt>
                <c:pt idx="15366">
                  <c:v>15.366000000000042</c:v>
                </c:pt>
                <c:pt idx="15367">
                  <c:v>15.367000000000019</c:v>
                </c:pt>
                <c:pt idx="15368">
                  <c:v>15.367999999999995</c:v>
                </c:pt>
                <c:pt idx="15369">
                  <c:v>15.369000000000028</c:v>
                </c:pt>
                <c:pt idx="15370">
                  <c:v>15.370000000000005</c:v>
                </c:pt>
                <c:pt idx="15371">
                  <c:v>15.371000000000038</c:v>
                </c:pt>
                <c:pt idx="15372">
                  <c:v>15.372000000000014</c:v>
                </c:pt>
                <c:pt idx="15373">
                  <c:v>15.37299999999999</c:v>
                </c:pt>
                <c:pt idx="15374">
                  <c:v>15.374000000000024</c:v>
                </c:pt>
                <c:pt idx="15375">
                  <c:v>15.375</c:v>
                </c:pt>
                <c:pt idx="15376">
                  <c:v>15.376000000000033</c:v>
                </c:pt>
                <c:pt idx="15377">
                  <c:v>15.37700000000001</c:v>
                </c:pt>
                <c:pt idx="15378">
                  <c:v>15.378000000000043</c:v>
                </c:pt>
                <c:pt idx="15379">
                  <c:v>15.379000000000019</c:v>
                </c:pt>
                <c:pt idx="15380">
                  <c:v>15.379999999999995</c:v>
                </c:pt>
                <c:pt idx="15381">
                  <c:v>15.381000000000029</c:v>
                </c:pt>
                <c:pt idx="15382">
                  <c:v>15.382000000000005</c:v>
                </c:pt>
                <c:pt idx="15383">
                  <c:v>15.383000000000038</c:v>
                </c:pt>
                <c:pt idx="15384">
                  <c:v>15.384000000000015</c:v>
                </c:pt>
                <c:pt idx="15385">
                  <c:v>15.384999999999991</c:v>
                </c:pt>
                <c:pt idx="15386">
                  <c:v>15.386000000000024</c:v>
                </c:pt>
                <c:pt idx="15387">
                  <c:v>15.387</c:v>
                </c:pt>
                <c:pt idx="15388">
                  <c:v>15.388000000000034</c:v>
                </c:pt>
                <c:pt idx="15389">
                  <c:v>15.38900000000001</c:v>
                </c:pt>
                <c:pt idx="15390">
                  <c:v>15.390000000000043</c:v>
                </c:pt>
                <c:pt idx="15391">
                  <c:v>15.39100000000002</c:v>
                </c:pt>
                <c:pt idx="15392">
                  <c:v>15.391999999999996</c:v>
                </c:pt>
                <c:pt idx="15393">
                  <c:v>15.393000000000029</c:v>
                </c:pt>
                <c:pt idx="15394">
                  <c:v>15.394000000000005</c:v>
                </c:pt>
                <c:pt idx="15395">
                  <c:v>15.395000000000039</c:v>
                </c:pt>
                <c:pt idx="15396">
                  <c:v>15.396000000000015</c:v>
                </c:pt>
                <c:pt idx="15397">
                  <c:v>15.396999999999991</c:v>
                </c:pt>
                <c:pt idx="15398">
                  <c:v>15.398000000000025</c:v>
                </c:pt>
                <c:pt idx="15399">
                  <c:v>15.399000000000001</c:v>
                </c:pt>
                <c:pt idx="15400">
                  <c:v>15.400000000000034</c:v>
                </c:pt>
                <c:pt idx="15401">
                  <c:v>15.40100000000001</c:v>
                </c:pt>
                <c:pt idx="15402">
                  <c:v>15.402000000000044</c:v>
                </c:pt>
                <c:pt idx="15403">
                  <c:v>15.40300000000002</c:v>
                </c:pt>
                <c:pt idx="15404">
                  <c:v>15.403999999999996</c:v>
                </c:pt>
                <c:pt idx="15405">
                  <c:v>15.40500000000003</c:v>
                </c:pt>
                <c:pt idx="15406">
                  <c:v>15.406000000000006</c:v>
                </c:pt>
                <c:pt idx="15407">
                  <c:v>15.407000000000039</c:v>
                </c:pt>
                <c:pt idx="15408">
                  <c:v>15.408000000000015</c:v>
                </c:pt>
                <c:pt idx="15409">
                  <c:v>15.408999999999992</c:v>
                </c:pt>
                <c:pt idx="15410">
                  <c:v>15.410000000000025</c:v>
                </c:pt>
                <c:pt idx="15411">
                  <c:v>15.411000000000001</c:v>
                </c:pt>
                <c:pt idx="15412">
                  <c:v>15.412000000000035</c:v>
                </c:pt>
                <c:pt idx="15413">
                  <c:v>15.413000000000011</c:v>
                </c:pt>
                <c:pt idx="15414">
                  <c:v>15.414000000000044</c:v>
                </c:pt>
                <c:pt idx="15415">
                  <c:v>15.41500000000002</c:v>
                </c:pt>
                <c:pt idx="15416">
                  <c:v>15.415999999999997</c:v>
                </c:pt>
                <c:pt idx="15417">
                  <c:v>15.41700000000003</c:v>
                </c:pt>
                <c:pt idx="15418">
                  <c:v>15.418000000000006</c:v>
                </c:pt>
                <c:pt idx="15419">
                  <c:v>15.41900000000004</c:v>
                </c:pt>
                <c:pt idx="15420">
                  <c:v>15.420000000000016</c:v>
                </c:pt>
                <c:pt idx="15421">
                  <c:v>15.420999999999992</c:v>
                </c:pt>
                <c:pt idx="15422">
                  <c:v>15.422000000000025</c:v>
                </c:pt>
                <c:pt idx="15423">
                  <c:v>15.423000000000002</c:v>
                </c:pt>
                <c:pt idx="15424">
                  <c:v>15.424000000000035</c:v>
                </c:pt>
                <c:pt idx="15425">
                  <c:v>15.425000000000011</c:v>
                </c:pt>
                <c:pt idx="15426">
                  <c:v>15.426000000000045</c:v>
                </c:pt>
                <c:pt idx="15427">
                  <c:v>15.427000000000021</c:v>
                </c:pt>
                <c:pt idx="15428">
                  <c:v>15.427999999999997</c:v>
                </c:pt>
                <c:pt idx="15429">
                  <c:v>15.42900000000003</c:v>
                </c:pt>
                <c:pt idx="15430">
                  <c:v>15.430000000000007</c:v>
                </c:pt>
                <c:pt idx="15431">
                  <c:v>15.43100000000004</c:v>
                </c:pt>
                <c:pt idx="15432">
                  <c:v>15.432000000000016</c:v>
                </c:pt>
                <c:pt idx="15433">
                  <c:v>15.432999999999993</c:v>
                </c:pt>
                <c:pt idx="15434">
                  <c:v>15.434000000000026</c:v>
                </c:pt>
                <c:pt idx="15435">
                  <c:v>15.435000000000002</c:v>
                </c:pt>
                <c:pt idx="15436">
                  <c:v>15.436000000000035</c:v>
                </c:pt>
                <c:pt idx="15437">
                  <c:v>15.437000000000012</c:v>
                </c:pt>
                <c:pt idx="15438">
                  <c:v>15.438000000000045</c:v>
                </c:pt>
                <c:pt idx="15439">
                  <c:v>15.439000000000021</c:v>
                </c:pt>
                <c:pt idx="15440">
                  <c:v>15.439999999999998</c:v>
                </c:pt>
                <c:pt idx="15441">
                  <c:v>15.441000000000031</c:v>
                </c:pt>
                <c:pt idx="15442">
                  <c:v>15.442000000000007</c:v>
                </c:pt>
                <c:pt idx="15443">
                  <c:v>15.44300000000004</c:v>
                </c:pt>
                <c:pt idx="15444">
                  <c:v>15.444000000000017</c:v>
                </c:pt>
                <c:pt idx="15445">
                  <c:v>15.444999999999993</c:v>
                </c:pt>
                <c:pt idx="15446">
                  <c:v>15.446000000000026</c:v>
                </c:pt>
                <c:pt idx="15447">
                  <c:v>15.447000000000003</c:v>
                </c:pt>
                <c:pt idx="15448">
                  <c:v>15.448000000000036</c:v>
                </c:pt>
                <c:pt idx="15449">
                  <c:v>15.449000000000012</c:v>
                </c:pt>
                <c:pt idx="15450">
                  <c:v>15.450000000000045</c:v>
                </c:pt>
                <c:pt idx="15451">
                  <c:v>15.451000000000022</c:v>
                </c:pt>
                <c:pt idx="15452">
                  <c:v>15.451999999999998</c:v>
                </c:pt>
                <c:pt idx="15453">
                  <c:v>15.453000000000031</c:v>
                </c:pt>
                <c:pt idx="15454">
                  <c:v>15.454000000000008</c:v>
                </c:pt>
                <c:pt idx="15455">
                  <c:v>15.455000000000041</c:v>
                </c:pt>
                <c:pt idx="15456">
                  <c:v>15.456000000000017</c:v>
                </c:pt>
                <c:pt idx="15457">
                  <c:v>15.456999999999994</c:v>
                </c:pt>
                <c:pt idx="15458">
                  <c:v>15.458000000000027</c:v>
                </c:pt>
                <c:pt idx="15459">
                  <c:v>15.459000000000003</c:v>
                </c:pt>
                <c:pt idx="15460">
                  <c:v>15.460000000000036</c:v>
                </c:pt>
                <c:pt idx="15461">
                  <c:v>15.461000000000013</c:v>
                </c:pt>
                <c:pt idx="15462">
                  <c:v>15.462000000000046</c:v>
                </c:pt>
                <c:pt idx="15463">
                  <c:v>15.463000000000022</c:v>
                </c:pt>
                <c:pt idx="15464">
                  <c:v>15.463999999999999</c:v>
                </c:pt>
                <c:pt idx="15465">
                  <c:v>15.465000000000032</c:v>
                </c:pt>
                <c:pt idx="15466">
                  <c:v>15.466000000000008</c:v>
                </c:pt>
                <c:pt idx="15467">
                  <c:v>15.467000000000041</c:v>
                </c:pt>
                <c:pt idx="15468">
                  <c:v>15.468000000000018</c:v>
                </c:pt>
                <c:pt idx="15469">
                  <c:v>15.468999999999994</c:v>
                </c:pt>
                <c:pt idx="15470">
                  <c:v>15.470000000000027</c:v>
                </c:pt>
                <c:pt idx="15471">
                  <c:v>15.471000000000004</c:v>
                </c:pt>
                <c:pt idx="15472">
                  <c:v>15.472000000000037</c:v>
                </c:pt>
                <c:pt idx="15473">
                  <c:v>15.473000000000013</c:v>
                </c:pt>
                <c:pt idx="15474">
                  <c:v>15.474000000000046</c:v>
                </c:pt>
                <c:pt idx="15475">
                  <c:v>15.475000000000023</c:v>
                </c:pt>
                <c:pt idx="15476">
                  <c:v>15.475999999999999</c:v>
                </c:pt>
                <c:pt idx="15477">
                  <c:v>15.477000000000032</c:v>
                </c:pt>
                <c:pt idx="15478">
                  <c:v>15.478000000000009</c:v>
                </c:pt>
                <c:pt idx="15479">
                  <c:v>15.479000000000042</c:v>
                </c:pt>
                <c:pt idx="15480">
                  <c:v>15.480000000000018</c:v>
                </c:pt>
                <c:pt idx="15481">
                  <c:v>15.480999999999995</c:v>
                </c:pt>
                <c:pt idx="15482">
                  <c:v>15.482000000000028</c:v>
                </c:pt>
                <c:pt idx="15483">
                  <c:v>15.483000000000004</c:v>
                </c:pt>
                <c:pt idx="15484">
                  <c:v>15.484000000000037</c:v>
                </c:pt>
                <c:pt idx="15485">
                  <c:v>15.485000000000014</c:v>
                </c:pt>
                <c:pt idx="15486">
                  <c:v>15.48599999999999</c:v>
                </c:pt>
                <c:pt idx="15487">
                  <c:v>15.487000000000023</c:v>
                </c:pt>
                <c:pt idx="15488">
                  <c:v>15.488</c:v>
                </c:pt>
                <c:pt idx="15489">
                  <c:v>15.489000000000033</c:v>
                </c:pt>
                <c:pt idx="15490">
                  <c:v>15.490000000000009</c:v>
                </c:pt>
                <c:pt idx="15491">
                  <c:v>15.491000000000042</c:v>
                </c:pt>
                <c:pt idx="15492">
                  <c:v>15.492000000000019</c:v>
                </c:pt>
                <c:pt idx="15493">
                  <c:v>15.492999999999995</c:v>
                </c:pt>
                <c:pt idx="15494">
                  <c:v>15.494000000000028</c:v>
                </c:pt>
                <c:pt idx="15495">
                  <c:v>15.495000000000005</c:v>
                </c:pt>
                <c:pt idx="15496">
                  <c:v>15.496000000000038</c:v>
                </c:pt>
                <c:pt idx="15497">
                  <c:v>15.497000000000014</c:v>
                </c:pt>
                <c:pt idx="15498">
                  <c:v>15.49799999999999</c:v>
                </c:pt>
                <c:pt idx="15499">
                  <c:v>15.499000000000024</c:v>
                </c:pt>
                <c:pt idx="15500">
                  <c:v>15.5</c:v>
                </c:pt>
                <c:pt idx="15501">
                  <c:v>15.501000000000033</c:v>
                </c:pt>
                <c:pt idx="15502">
                  <c:v>15.50200000000001</c:v>
                </c:pt>
                <c:pt idx="15503">
                  <c:v>15.503000000000043</c:v>
                </c:pt>
                <c:pt idx="15504">
                  <c:v>15.504000000000019</c:v>
                </c:pt>
                <c:pt idx="15505">
                  <c:v>15.504999999999995</c:v>
                </c:pt>
                <c:pt idx="15506">
                  <c:v>15.506000000000029</c:v>
                </c:pt>
                <c:pt idx="15507">
                  <c:v>15.507000000000005</c:v>
                </c:pt>
                <c:pt idx="15508">
                  <c:v>15.508000000000038</c:v>
                </c:pt>
                <c:pt idx="15509">
                  <c:v>15.509000000000015</c:v>
                </c:pt>
                <c:pt idx="15510">
                  <c:v>15.509999999999991</c:v>
                </c:pt>
                <c:pt idx="15511">
                  <c:v>15.511000000000024</c:v>
                </c:pt>
                <c:pt idx="15512">
                  <c:v>15.512</c:v>
                </c:pt>
                <c:pt idx="15513">
                  <c:v>15.513000000000034</c:v>
                </c:pt>
                <c:pt idx="15514">
                  <c:v>15.51400000000001</c:v>
                </c:pt>
                <c:pt idx="15515">
                  <c:v>15.515000000000043</c:v>
                </c:pt>
                <c:pt idx="15516">
                  <c:v>15.51600000000002</c:v>
                </c:pt>
                <c:pt idx="15517">
                  <c:v>15.516999999999996</c:v>
                </c:pt>
                <c:pt idx="15518">
                  <c:v>15.518000000000029</c:v>
                </c:pt>
                <c:pt idx="15519">
                  <c:v>15.519000000000005</c:v>
                </c:pt>
                <c:pt idx="15520">
                  <c:v>15.520000000000039</c:v>
                </c:pt>
                <c:pt idx="15521">
                  <c:v>15.521000000000015</c:v>
                </c:pt>
                <c:pt idx="15522">
                  <c:v>15.521999999999991</c:v>
                </c:pt>
                <c:pt idx="15523">
                  <c:v>15.523000000000025</c:v>
                </c:pt>
                <c:pt idx="15524">
                  <c:v>15.524000000000001</c:v>
                </c:pt>
                <c:pt idx="15525">
                  <c:v>15.525000000000034</c:v>
                </c:pt>
                <c:pt idx="15526">
                  <c:v>15.52600000000001</c:v>
                </c:pt>
                <c:pt idx="15527">
                  <c:v>15.527000000000044</c:v>
                </c:pt>
                <c:pt idx="15528">
                  <c:v>15.52800000000002</c:v>
                </c:pt>
                <c:pt idx="15529">
                  <c:v>15.528999999999996</c:v>
                </c:pt>
                <c:pt idx="15530">
                  <c:v>15.53000000000003</c:v>
                </c:pt>
                <c:pt idx="15531">
                  <c:v>15.531000000000006</c:v>
                </c:pt>
                <c:pt idx="15532">
                  <c:v>15.532000000000039</c:v>
                </c:pt>
                <c:pt idx="15533">
                  <c:v>15.533000000000015</c:v>
                </c:pt>
                <c:pt idx="15534">
                  <c:v>15.533999999999992</c:v>
                </c:pt>
                <c:pt idx="15535">
                  <c:v>15.535000000000025</c:v>
                </c:pt>
                <c:pt idx="15536">
                  <c:v>15.536000000000001</c:v>
                </c:pt>
                <c:pt idx="15537">
                  <c:v>15.537000000000035</c:v>
                </c:pt>
                <c:pt idx="15538">
                  <c:v>15.538000000000011</c:v>
                </c:pt>
                <c:pt idx="15539">
                  <c:v>15.539000000000044</c:v>
                </c:pt>
                <c:pt idx="15540">
                  <c:v>15.54000000000002</c:v>
                </c:pt>
                <c:pt idx="15541">
                  <c:v>15.540999999999997</c:v>
                </c:pt>
                <c:pt idx="15542">
                  <c:v>15.54200000000003</c:v>
                </c:pt>
                <c:pt idx="15543">
                  <c:v>15.543000000000006</c:v>
                </c:pt>
                <c:pt idx="15544">
                  <c:v>15.54400000000004</c:v>
                </c:pt>
                <c:pt idx="15545">
                  <c:v>15.545000000000016</c:v>
                </c:pt>
                <c:pt idx="15546">
                  <c:v>15.545999999999992</c:v>
                </c:pt>
                <c:pt idx="15547">
                  <c:v>15.547000000000025</c:v>
                </c:pt>
                <c:pt idx="15548">
                  <c:v>15.548000000000002</c:v>
                </c:pt>
                <c:pt idx="15549">
                  <c:v>15.549000000000035</c:v>
                </c:pt>
                <c:pt idx="15550">
                  <c:v>15.550000000000011</c:v>
                </c:pt>
                <c:pt idx="15551">
                  <c:v>15.551000000000045</c:v>
                </c:pt>
                <c:pt idx="15552">
                  <c:v>15.552000000000021</c:v>
                </c:pt>
                <c:pt idx="15553">
                  <c:v>15.552999999999997</c:v>
                </c:pt>
                <c:pt idx="15554">
                  <c:v>15.55400000000003</c:v>
                </c:pt>
                <c:pt idx="15555">
                  <c:v>15.555000000000007</c:v>
                </c:pt>
                <c:pt idx="15556">
                  <c:v>15.55600000000004</c:v>
                </c:pt>
                <c:pt idx="15557">
                  <c:v>15.557000000000016</c:v>
                </c:pt>
                <c:pt idx="15558">
                  <c:v>15.557999999999993</c:v>
                </c:pt>
                <c:pt idx="15559">
                  <c:v>15.559000000000026</c:v>
                </c:pt>
                <c:pt idx="15560">
                  <c:v>15.560000000000002</c:v>
                </c:pt>
                <c:pt idx="15561">
                  <c:v>15.561000000000035</c:v>
                </c:pt>
                <c:pt idx="15562">
                  <c:v>15.562000000000012</c:v>
                </c:pt>
                <c:pt idx="15563">
                  <c:v>15.563000000000045</c:v>
                </c:pt>
                <c:pt idx="15564">
                  <c:v>15.564000000000021</c:v>
                </c:pt>
                <c:pt idx="15565">
                  <c:v>15.564999999999998</c:v>
                </c:pt>
                <c:pt idx="15566">
                  <c:v>15.566000000000031</c:v>
                </c:pt>
                <c:pt idx="15567">
                  <c:v>15.567000000000007</c:v>
                </c:pt>
                <c:pt idx="15568">
                  <c:v>15.56800000000004</c:v>
                </c:pt>
                <c:pt idx="15569">
                  <c:v>15.569000000000017</c:v>
                </c:pt>
                <c:pt idx="15570">
                  <c:v>15.569999999999993</c:v>
                </c:pt>
                <c:pt idx="15571">
                  <c:v>15.571000000000026</c:v>
                </c:pt>
                <c:pt idx="15572">
                  <c:v>15.572000000000003</c:v>
                </c:pt>
                <c:pt idx="15573">
                  <c:v>15.573000000000036</c:v>
                </c:pt>
                <c:pt idx="15574">
                  <c:v>15.574000000000012</c:v>
                </c:pt>
                <c:pt idx="15575">
                  <c:v>15.575000000000045</c:v>
                </c:pt>
                <c:pt idx="15576">
                  <c:v>15.576000000000022</c:v>
                </c:pt>
                <c:pt idx="15577">
                  <c:v>15.576999999999998</c:v>
                </c:pt>
                <c:pt idx="15578">
                  <c:v>15.578000000000031</c:v>
                </c:pt>
                <c:pt idx="15579">
                  <c:v>15.579000000000008</c:v>
                </c:pt>
                <c:pt idx="15580">
                  <c:v>15.580000000000041</c:v>
                </c:pt>
                <c:pt idx="15581">
                  <c:v>15.581000000000017</c:v>
                </c:pt>
                <c:pt idx="15582">
                  <c:v>15.581999999999994</c:v>
                </c:pt>
                <c:pt idx="15583">
                  <c:v>15.583000000000027</c:v>
                </c:pt>
                <c:pt idx="15584">
                  <c:v>15.584000000000003</c:v>
                </c:pt>
                <c:pt idx="15585">
                  <c:v>15.585000000000036</c:v>
                </c:pt>
                <c:pt idx="15586">
                  <c:v>15.586000000000013</c:v>
                </c:pt>
                <c:pt idx="15587">
                  <c:v>15.587000000000046</c:v>
                </c:pt>
                <c:pt idx="15588">
                  <c:v>15.588000000000022</c:v>
                </c:pt>
                <c:pt idx="15589">
                  <c:v>15.588999999999999</c:v>
                </c:pt>
                <c:pt idx="15590">
                  <c:v>15.590000000000032</c:v>
                </c:pt>
                <c:pt idx="15591">
                  <c:v>15.591000000000008</c:v>
                </c:pt>
                <c:pt idx="15592">
                  <c:v>15.592000000000041</c:v>
                </c:pt>
                <c:pt idx="15593">
                  <c:v>15.593000000000018</c:v>
                </c:pt>
                <c:pt idx="15594">
                  <c:v>15.593999999999994</c:v>
                </c:pt>
                <c:pt idx="15595">
                  <c:v>15.595000000000027</c:v>
                </c:pt>
                <c:pt idx="15596">
                  <c:v>15.596000000000004</c:v>
                </c:pt>
                <c:pt idx="15597">
                  <c:v>15.597000000000037</c:v>
                </c:pt>
                <c:pt idx="15598">
                  <c:v>15.598000000000013</c:v>
                </c:pt>
                <c:pt idx="15599">
                  <c:v>15.599000000000046</c:v>
                </c:pt>
                <c:pt idx="15600">
                  <c:v>15.600000000000023</c:v>
                </c:pt>
                <c:pt idx="15601">
                  <c:v>15.600999999999999</c:v>
                </c:pt>
                <c:pt idx="15602">
                  <c:v>15.602000000000032</c:v>
                </c:pt>
                <c:pt idx="15603">
                  <c:v>15.603000000000009</c:v>
                </c:pt>
                <c:pt idx="15604">
                  <c:v>15.604000000000042</c:v>
                </c:pt>
                <c:pt idx="15605">
                  <c:v>15.605000000000018</c:v>
                </c:pt>
                <c:pt idx="15606">
                  <c:v>15.605999999999995</c:v>
                </c:pt>
                <c:pt idx="15607">
                  <c:v>15.607000000000028</c:v>
                </c:pt>
                <c:pt idx="15608">
                  <c:v>15.608000000000004</c:v>
                </c:pt>
                <c:pt idx="15609">
                  <c:v>15.609000000000037</c:v>
                </c:pt>
                <c:pt idx="15610">
                  <c:v>15.610000000000014</c:v>
                </c:pt>
                <c:pt idx="15611">
                  <c:v>15.61099999999999</c:v>
                </c:pt>
                <c:pt idx="15612">
                  <c:v>15.612000000000023</c:v>
                </c:pt>
                <c:pt idx="15613">
                  <c:v>15.613</c:v>
                </c:pt>
                <c:pt idx="15614">
                  <c:v>15.614000000000033</c:v>
                </c:pt>
                <c:pt idx="15615">
                  <c:v>15.615000000000009</c:v>
                </c:pt>
                <c:pt idx="15616">
                  <c:v>15.616000000000042</c:v>
                </c:pt>
                <c:pt idx="15617">
                  <c:v>15.617000000000019</c:v>
                </c:pt>
                <c:pt idx="15618">
                  <c:v>15.617999999999995</c:v>
                </c:pt>
                <c:pt idx="15619">
                  <c:v>15.619000000000028</c:v>
                </c:pt>
                <c:pt idx="15620">
                  <c:v>15.620000000000005</c:v>
                </c:pt>
                <c:pt idx="15621">
                  <c:v>15.621000000000038</c:v>
                </c:pt>
                <c:pt idx="15622">
                  <c:v>15.622000000000014</c:v>
                </c:pt>
                <c:pt idx="15623">
                  <c:v>15.62299999999999</c:v>
                </c:pt>
                <c:pt idx="15624">
                  <c:v>15.624000000000024</c:v>
                </c:pt>
                <c:pt idx="15625">
                  <c:v>15.625</c:v>
                </c:pt>
                <c:pt idx="15626">
                  <c:v>15.626000000000033</c:v>
                </c:pt>
                <c:pt idx="15627">
                  <c:v>15.62700000000001</c:v>
                </c:pt>
                <c:pt idx="15628">
                  <c:v>15.628000000000043</c:v>
                </c:pt>
                <c:pt idx="15629">
                  <c:v>15.629000000000019</c:v>
                </c:pt>
                <c:pt idx="15630">
                  <c:v>15.629999999999995</c:v>
                </c:pt>
                <c:pt idx="15631">
                  <c:v>15.631000000000029</c:v>
                </c:pt>
                <c:pt idx="15632">
                  <c:v>15.632000000000005</c:v>
                </c:pt>
                <c:pt idx="15633">
                  <c:v>15.633000000000038</c:v>
                </c:pt>
                <c:pt idx="15634">
                  <c:v>15.634000000000015</c:v>
                </c:pt>
                <c:pt idx="15635">
                  <c:v>15.634999999999991</c:v>
                </c:pt>
                <c:pt idx="15636">
                  <c:v>15.636000000000024</c:v>
                </c:pt>
                <c:pt idx="15637">
                  <c:v>15.637</c:v>
                </c:pt>
                <c:pt idx="15638">
                  <c:v>15.638000000000034</c:v>
                </c:pt>
                <c:pt idx="15639">
                  <c:v>15.63900000000001</c:v>
                </c:pt>
                <c:pt idx="15640">
                  <c:v>15.640000000000043</c:v>
                </c:pt>
                <c:pt idx="15641">
                  <c:v>15.64100000000002</c:v>
                </c:pt>
                <c:pt idx="15642">
                  <c:v>15.641999999999996</c:v>
                </c:pt>
                <c:pt idx="15643">
                  <c:v>15.643000000000029</c:v>
                </c:pt>
                <c:pt idx="15644">
                  <c:v>15.644000000000005</c:v>
                </c:pt>
                <c:pt idx="15645">
                  <c:v>15.645000000000039</c:v>
                </c:pt>
                <c:pt idx="15646">
                  <c:v>15.646000000000015</c:v>
                </c:pt>
                <c:pt idx="15647">
                  <c:v>15.646999999999991</c:v>
                </c:pt>
                <c:pt idx="15648">
                  <c:v>15.648000000000025</c:v>
                </c:pt>
                <c:pt idx="15649">
                  <c:v>15.649000000000001</c:v>
                </c:pt>
                <c:pt idx="15650">
                  <c:v>15.650000000000034</c:v>
                </c:pt>
                <c:pt idx="15651">
                  <c:v>15.65100000000001</c:v>
                </c:pt>
                <c:pt idx="15652">
                  <c:v>15.652000000000044</c:v>
                </c:pt>
                <c:pt idx="15653">
                  <c:v>15.65300000000002</c:v>
                </c:pt>
                <c:pt idx="15654">
                  <c:v>15.653999999999996</c:v>
                </c:pt>
                <c:pt idx="15655">
                  <c:v>15.65500000000003</c:v>
                </c:pt>
                <c:pt idx="15656">
                  <c:v>15.656000000000006</c:v>
                </c:pt>
                <c:pt idx="15657">
                  <c:v>15.657000000000039</c:v>
                </c:pt>
                <c:pt idx="15658">
                  <c:v>15.658000000000015</c:v>
                </c:pt>
                <c:pt idx="15659">
                  <c:v>15.658999999999992</c:v>
                </c:pt>
                <c:pt idx="15660">
                  <c:v>15.660000000000025</c:v>
                </c:pt>
                <c:pt idx="15661">
                  <c:v>15.661000000000001</c:v>
                </c:pt>
                <c:pt idx="15662">
                  <c:v>15.662000000000035</c:v>
                </c:pt>
                <c:pt idx="15663">
                  <c:v>15.663000000000011</c:v>
                </c:pt>
                <c:pt idx="15664">
                  <c:v>15.664000000000044</c:v>
                </c:pt>
                <c:pt idx="15665">
                  <c:v>15.66500000000002</c:v>
                </c:pt>
                <c:pt idx="15666">
                  <c:v>15.665999999999997</c:v>
                </c:pt>
                <c:pt idx="15667">
                  <c:v>15.66700000000003</c:v>
                </c:pt>
                <c:pt idx="15668">
                  <c:v>15.668000000000006</c:v>
                </c:pt>
                <c:pt idx="15669">
                  <c:v>15.66900000000004</c:v>
                </c:pt>
                <c:pt idx="15670">
                  <c:v>15.670000000000016</c:v>
                </c:pt>
                <c:pt idx="15671">
                  <c:v>15.670999999999992</c:v>
                </c:pt>
                <c:pt idx="15672">
                  <c:v>15.672000000000025</c:v>
                </c:pt>
                <c:pt idx="15673">
                  <c:v>15.673000000000002</c:v>
                </c:pt>
                <c:pt idx="15674">
                  <c:v>15.674000000000035</c:v>
                </c:pt>
                <c:pt idx="15675">
                  <c:v>15.675000000000011</c:v>
                </c:pt>
                <c:pt idx="15676">
                  <c:v>15.676000000000045</c:v>
                </c:pt>
                <c:pt idx="15677">
                  <c:v>15.677000000000021</c:v>
                </c:pt>
                <c:pt idx="15678">
                  <c:v>15.677999999999997</c:v>
                </c:pt>
                <c:pt idx="15679">
                  <c:v>15.67900000000003</c:v>
                </c:pt>
                <c:pt idx="15680">
                  <c:v>15.680000000000007</c:v>
                </c:pt>
                <c:pt idx="15681">
                  <c:v>15.68100000000004</c:v>
                </c:pt>
                <c:pt idx="15682">
                  <c:v>15.682000000000016</c:v>
                </c:pt>
                <c:pt idx="15683">
                  <c:v>15.682999999999993</c:v>
                </c:pt>
                <c:pt idx="15684">
                  <c:v>15.684000000000026</c:v>
                </c:pt>
                <c:pt idx="15685">
                  <c:v>15.685000000000002</c:v>
                </c:pt>
                <c:pt idx="15686">
                  <c:v>15.686000000000035</c:v>
                </c:pt>
                <c:pt idx="15687">
                  <c:v>15.687000000000012</c:v>
                </c:pt>
                <c:pt idx="15688">
                  <c:v>15.688000000000045</c:v>
                </c:pt>
                <c:pt idx="15689">
                  <c:v>15.689000000000021</c:v>
                </c:pt>
                <c:pt idx="15690">
                  <c:v>15.689999999999998</c:v>
                </c:pt>
                <c:pt idx="15691">
                  <c:v>15.691000000000031</c:v>
                </c:pt>
                <c:pt idx="15692">
                  <c:v>15.692000000000007</c:v>
                </c:pt>
                <c:pt idx="15693">
                  <c:v>15.69300000000004</c:v>
                </c:pt>
                <c:pt idx="15694">
                  <c:v>15.694000000000017</c:v>
                </c:pt>
                <c:pt idx="15695">
                  <c:v>15.694999999999993</c:v>
                </c:pt>
                <c:pt idx="15696">
                  <c:v>15.696000000000026</c:v>
                </c:pt>
                <c:pt idx="15697">
                  <c:v>15.697000000000003</c:v>
                </c:pt>
                <c:pt idx="15698">
                  <c:v>15.698000000000036</c:v>
                </c:pt>
                <c:pt idx="15699">
                  <c:v>15.699000000000012</c:v>
                </c:pt>
                <c:pt idx="15700">
                  <c:v>15.700000000000045</c:v>
                </c:pt>
                <c:pt idx="15701">
                  <c:v>15.701000000000022</c:v>
                </c:pt>
                <c:pt idx="15702">
                  <c:v>15.701999999999998</c:v>
                </c:pt>
                <c:pt idx="15703">
                  <c:v>15.703000000000031</c:v>
                </c:pt>
                <c:pt idx="15704">
                  <c:v>15.704000000000008</c:v>
                </c:pt>
                <c:pt idx="15705">
                  <c:v>15.705000000000041</c:v>
                </c:pt>
                <c:pt idx="15706">
                  <c:v>15.706000000000017</c:v>
                </c:pt>
                <c:pt idx="15707">
                  <c:v>15.706999999999994</c:v>
                </c:pt>
                <c:pt idx="15708">
                  <c:v>15.708000000000027</c:v>
                </c:pt>
                <c:pt idx="15709">
                  <c:v>15.709000000000003</c:v>
                </c:pt>
                <c:pt idx="15710">
                  <c:v>15.710000000000036</c:v>
                </c:pt>
                <c:pt idx="15711">
                  <c:v>15.711000000000013</c:v>
                </c:pt>
                <c:pt idx="15712">
                  <c:v>15.712000000000046</c:v>
                </c:pt>
                <c:pt idx="15713">
                  <c:v>15.713000000000022</c:v>
                </c:pt>
                <c:pt idx="15714">
                  <c:v>15.713999999999999</c:v>
                </c:pt>
                <c:pt idx="15715">
                  <c:v>15.715000000000032</c:v>
                </c:pt>
                <c:pt idx="15716">
                  <c:v>15.716000000000008</c:v>
                </c:pt>
                <c:pt idx="15717">
                  <c:v>15.717000000000041</c:v>
                </c:pt>
                <c:pt idx="15718">
                  <c:v>15.718000000000018</c:v>
                </c:pt>
                <c:pt idx="15719">
                  <c:v>15.718999999999994</c:v>
                </c:pt>
                <c:pt idx="15720">
                  <c:v>15.720000000000027</c:v>
                </c:pt>
                <c:pt idx="15721">
                  <c:v>15.721000000000004</c:v>
                </c:pt>
                <c:pt idx="15722">
                  <c:v>15.722000000000037</c:v>
                </c:pt>
                <c:pt idx="15723">
                  <c:v>15.723000000000013</c:v>
                </c:pt>
                <c:pt idx="15724">
                  <c:v>15.724000000000046</c:v>
                </c:pt>
                <c:pt idx="15725">
                  <c:v>15.725000000000023</c:v>
                </c:pt>
                <c:pt idx="15726">
                  <c:v>15.725999999999999</c:v>
                </c:pt>
                <c:pt idx="15727">
                  <c:v>15.727000000000032</c:v>
                </c:pt>
                <c:pt idx="15728">
                  <c:v>15.728000000000009</c:v>
                </c:pt>
                <c:pt idx="15729">
                  <c:v>15.729000000000042</c:v>
                </c:pt>
                <c:pt idx="15730">
                  <c:v>15.730000000000018</c:v>
                </c:pt>
                <c:pt idx="15731">
                  <c:v>15.730999999999995</c:v>
                </c:pt>
                <c:pt idx="15732">
                  <c:v>15.732000000000028</c:v>
                </c:pt>
                <c:pt idx="15733">
                  <c:v>15.733000000000004</c:v>
                </c:pt>
                <c:pt idx="15734">
                  <c:v>15.734000000000037</c:v>
                </c:pt>
                <c:pt idx="15735">
                  <c:v>15.735000000000014</c:v>
                </c:pt>
                <c:pt idx="15736">
                  <c:v>15.73599999999999</c:v>
                </c:pt>
                <c:pt idx="15737">
                  <c:v>15.737000000000023</c:v>
                </c:pt>
                <c:pt idx="15738">
                  <c:v>15.738</c:v>
                </c:pt>
                <c:pt idx="15739">
                  <c:v>15.739000000000033</c:v>
                </c:pt>
                <c:pt idx="15740">
                  <c:v>15.740000000000009</c:v>
                </c:pt>
                <c:pt idx="15741">
                  <c:v>15.741000000000042</c:v>
                </c:pt>
                <c:pt idx="15742">
                  <c:v>15.742000000000019</c:v>
                </c:pt>
                <c:pt idx="15743">
                  <c:v>15.742999999999995</c:v>
                </c:pt>
                <c:pt idx="15744">
                  <c:v>15.744000000000028</c:v>
                </c:pt>
                <c:pt idx="15745">
                  <c:v>15.745000000000005</c:v>
                </c:pt>
                <c:pt idx="15746">
                  <c:v>15.746000000000038</c:v>
                </c:pt>
                <c:pt idx="15747">
                  <c:v>15.747000000000014</c:v>
                </c:pt>
                <c:pt idx="15748">
                  <c:v>15.74799999999999</c:v>
                </c:pt>
                <c:pt idx="15749">
                  <c:v>15.749000000000024</c:v>
                </c:pt>
                <c:pt idx="15750">
                  <c:v>15.75</c:v>
                </c:pt>
                <c:pt idx="15751">
                  <c:v>15.751000000000033</c:v>
                </c:pt>
                <c:pt idx="15752">
                  <c:v>15.75200000000001</c:v>
                </c:pt>
                <c:pt idx="15753">
                  <c:v>15.753000000000043</c:v>
                </c:pt>
                <c:pt idx="15754">
                  <c:v>15.754000000000019</c:v>
                </c:pt>
                <c:pt idx="15755">
                  <c:v>15.754999999999995</c:v>
                </c:pt>
                <c:pt idx="15756">
                  <c:v>15.756000000000029</c:v>
                </c:pt>
                <c:pt idx="15757">
                  <c:v>15.757000000000005</c:v>
                </c:pt>
                <c:pt idx="15758">
                  <c:v>15.758000000000038</c:v>
                </c:pt>
                <c:pt idx="15759">
                  <c:v>15.759000000000015</c:v>
                </c:pt>
                <c:pt idx="15760">
                  <c:v>15.759999999999991</c:v>
                </c:pt>
                <c:pt idx="15761">
                  <c:v>15.761000000000024</c:v>
                </c:pt>
                <c:pt idx="15762">
                  <c:v>15.762</c:v>
                </c:pt>
                <c:pt idx="15763">
                  <c:v>15.763000000000034</c:v>
                </c:pt>
                <c:pt idx="15764">
                  <c:v>15.76400000000001</c:v>
                </c:pt>
                <c:pt idx="15765">
                  <c:v>15.765000000000043</c:v>
                </c:pt>
                <c:pt idx="15766">
                  <c:v>15.76600000000002</c:v>
                </c:pt>
                <c:pt idx="15767">
                  <c:v>15.766999999999996</c:v>
                </c:pt>
                <c:pt idx="15768">
                  <c:v>15.768000000000029</c:v>
                </c:pt>
                <c:pt idx="15769">
                  <c:v>15.769000000000005</c:v>
                </c:pt>
                <c:pt idx="15770">
                  <c:v>15.770000000000039</c:v>
                </c:pt>
                <c:pt idx="15771">
                  <c:v>15.771000000000015</c:v>
                </c:pt>
                <c:pt idx="15772">
                  <c:v>15.771999999999991</c:v>
                </c:pt>
                <c:pt idx="15773">
                  <c:v>15.773000000000025</c:v>
                </c:pt>
                <c:pt idx="15774">
                  <c:v>15.774000000000001</c:v>
                </c:pt>
                <c:pt idx="15775">
                  <c:v>15.775000000000034</c:v>
                </c:pt>
                <c:pt idx="15776">
                  <c:v>15.77600000000001</c:v>
                </c:pt>
                <c:pt idx="15777">
                  <c:v>15.777000000000044</c:v>
                </c:pt>
                <c:pt idx="15778">
                  <c:v>15.77800000000002</c:v>
                </c:pt>
                <c:pt idx="15779">
                  <c:v>15.778999999999996</c:v>
                </c:pt>
                <c:pt idx="15780">
                  <c:v>15.78000000000003</c:v>
                </c:pt>
                <c:pt idx="15781">
                  <c:v>15.781000000000006</c:v>
                </c:pt>
                <c:pt idx="15782">
                  <c:v>15.782000000000039</c:v>
                </c:pt>
                <c:pt idx="15783">
                  <c:v>15.783000000000015</c:v>
                </c:pt>
                <c:pt idx="15784">
                  <c:v>15.783999999999992</c:v>
                </c:pt>
                <c:pt idx="15785">
                  <c:v>15.785000000000025</c:v>
                </c:pt>
                <c:pt idx="15786">
                  <c:v>15.786000000000001</c:v>
                </c:pt>
                <c:pt idx="15787">
                  <c:v>15.787000000000035</c:v>
                </c:pt>
                <c:pt idx="15788">
                  <c:v>15.788000000000011</c:v>
                </c:pt>
                <c:pt idx="15789">
                  <c:v>15.789000000000044</c:v>
                </c:pt>
                <c:pt idx="15790">
                  <c:v>15.79000000000002</c:v>
                </c:pt>
                <c:pt idx="15791">
                  <c:v>15.790999999999997</c:v>
                </c:pt>
                <c:pt idx="15792">
                  <c:v>15.79200000000003</c:v>
                </c:pt>
                <c:pt idx="15793">
                  <c:v>15.793000000000006</c:v>
                </c:pt>
                <c:pt idx="15794">
                  <c:v>15.79400000000004</c:v>
                </c:pt>
                <c:pt idx="15795">
                  <c:v>15.795000000000016</c:v>
                </c:pt>
                <c:pt idx="15796">
                  <c:v>15.795999999999992</c:v>
                </c:pt>
                <c:pt idx="15797">
                  <c:v>15.797000000000025</c:v>
                </c:pt>
                <c:pt idx="15798">
                  <c:v>15.798000000000002</c:v>
                </c:pt>
                <c:pt idx="15799">
                  <c:v>15.799000000000035</c:v>
                </c:pt>
                <c:pt idx="15800">
                  <c:v>15.800000000000011</c:v>
                </c:pt>
                <c:pt idx="15801">
                  <c:v>15.801000000000045</c:v>
                </c:pt>
                <c:pt idx="15802">
                  <c:v>15.802000000000021</c:v>
                </c:pt>
                <c:pt idx="15803">
                  <c:v>15.802999999999997</c:v>
                </c:pt>
                <c:pt idx="15804">
                  <c:v>15.80400000000003</c:v>
                </c:pt>
                <c:pt idx="15805">
                  <c:v>15.805000000000007</c:v>
                </c:pt>
                <c:pt idx="15806">
                  <c:v>15.80600000000004</c:v>
                </c:pt>
                <c:pt idx="15807">
                  <c:v>15.807000000000016</c:v>
                </c:pt>
                <c:pt idx="15808">
                  <c:v>15.807999999999993</c:v>
                </c:pt>
                <c:pt idx="15809">
                  <c:v>15.809000000000026</c:v>
                </c:pt>
                <c:pt idx="15810">
                  <c:v>15.810000000000002</c:v>
                </c:pt>
                <c:pt idx="15811">
                  <c:v>15.811000000000035</c:v>
                </c:pt>
                <c:pt idx="15812">
                  <c:v>15.812000000000012</c:v>
                </c:pt>
                <c:pt idx="15813">
                  <c:v>15.813000000000045</c:v>
                </c:pt>
                <c:pt idx="15814">
                  <c:v>15.814000000000021</c:v>
                </c:pt>
                <c:pt idx="15815">
                  <c:v>15.814999999999998</c:v>
                </c:pt>
                <c:pt idx="15816">
                  <c:v>15.816000000000031</c:v>
                </c:pt>
                <c:pt idx="15817">
                  <c:v>15.817000000000007</c:v>
                </c:pt>
                <c:pt idx="15818">
                  <c:v>15.81800000000004</c:v>
                </c:pt>
                <c:pt idx="15819">
                  <c:v>15.819000000000017</c:v>
                </c:pt>
                <c:pt idx="15820">
                  <c:v>15.819999999999993</c:v>
                </c:pt>
                <c:pt idx="15821">
                  <c:v>15.821000000000026</c:v>
                </c:pt>
                <c:pt idx="15822">
                  <c:v>15.822000000000003</c:v>
                </c:pt>
                <c:pt idx="15823">
                  <c:v>15.823000000000036</c:v>
                </c:pt>
                <c:pt idx="15824">
                  <c:v>15.824000000000012</c:v>
                </c:pt>
                <c:pt idx="15825">
                  <c:v>15.825000000000045</c:v>
                </c:pt>
                <c:pt idx="15826">
                  <c:v>15.826000000000022</c:v>
                </c:pt>
                <c:pt idx="15827">
                  <c:v>15.826999999999998</c:v>
                </c:pt>
                <c:pt idx="15828">
                  <c:v>15.828000000000031</c:v>
                </c:pt>
                <c:pt idx="15829">
                  <c:v>15.829000000000008</c:v>
                </c:pt>
                <c:pt idx="15830">
                  <c:v>15.830000000000041</c:v>
                </c:pt>
                <c:pt idx="15831">
                  <c:v>15.831000000000017</c:v>
                </c:pt>
                <c:pt idx="15832">
                  <c:v>15.831999999999994</c:v>
                </c:pt>
                <c:pt idx="15833">
                  <c:v>15.833000000000027</c:v>
                </c:pt>
                <c:pt idx="15834">
                  <c:v>15.834000000000003</c:v>
                </c:pt>
                <c:pt idx="15835">
                  <c:v>15.835000000000036</c:v>
                </c:pt>
                <c:pt idx="15836">
                  <c:v>15.836000000000013</c:v>
                </c:pt>
                <c:pt idx="15837">
                  <c:v>15.837000000000046</c:v>
                </c:pt>
                <c:pt idx="15838">
                  <c:v>15.838000000000022</c:v>
                </c:pt>
                <c:pt idx="15839">
                  <c:v>15.838999999999999</c:v>
                </c:pt>
                <c:pt idx="15840">
                  <c:v>15.840000000000032</c:v>
                </c:pt>
                <c:pt idx="15841">
                  <c:v>15.841000000000008</c:v>
                </c:pt>
                <c:pt idx="15842">
                  <c:v>15.842000000000041</c:v>
                </c:pt>
                <c:pt idx="15843">
                  <c:v>15.843000000000018</c:v>
                </c:pt>
                <c:pt idx="15844">
                  <c:v>15.843999999999994</c:v>
                </c:pt>
                <c:pt idx="15845">
                  <c:v>15.845000000000027</c:v>
                </c:pt>
                <c:pt idx="15846">
                  <c:v>15.846000000000004</c:v>
                </c:pt>
                <c:pt idx="15847">
                  <c:v>15.847000000000037</c:v>
                </c:pt>
                <c:pt idx="15848">
                  <c:v>15.848000000000013</c:v>
                </c:pt>
                <c:pt idx="15849">
                  <c:v>15.849000000000046</c:v>
                </c:pt>
                <c:pt idx="15850">
                  <c:v>15.850000000000023</c:v>
                </c:pt>
                <c:pt idx="15851">
                  <c:v>15.850999999999999</c:v>
                </c:pt>
                <c:pt idx="15852">
                  <c:v>15.852000000000032</c:v>
                </c:pt>
                <c:pt idx="15853">
                  <c:v>15.853000000000009</c:v>
                </c:pt>
                <c:pt idx="15854">
                  <c:v>15.854000000000042</c:v>
                </c:pt>
                <c:pt idx="15855">
                  <c:v>15.855000000000018</c:v>
                </c:pt>
                <c:pt idx="15856">
                  <c:v>15.855999999999995</c:v>
                </c:pt>
                <c:pt idx="15857">
                  <c:v>15.857000000000028</c:v>
                </c:pt>
                <c:pt idx="15858">
                  <c:v>15.858000000000004</c:v>
                </c:pt>
                <c:pt idx="15859">
                  <c:v>15.859000000000037</c:v>
                </c:pt>
                <c:pt idx="15860">
                  <c:v>15.860000000000014</c:v>
                </c:pt>
                <c:pt idx="15861">
                  <c:v>15.86099999999999</c:v>
                </c:pt>
                <c:pt idx="15862">
                  <c:v>15.862000000000023</c:v>
                </c:pt>
                <c:pt idx="15863">
                  <c:v>15.863</c:v>
                </c:pt>
                <c:pt idx="15864">
                  <c:v>15.864000000000033</c:v>
                </c:pt>
                <c:pt idx="15865">
                  <c:v>15.865000000000009</c:v>
                </c:pt>
                <c:pt idx="15866">
                  <c:v>15.866000000000042</c:v>
                </c:pt>
                <c:pt idx="15867">
                  <c:v>15.867000000000019</c:v>
                </c:pt>
                <c:pt idx="15868">
                  <c:v>15.867999999999995</c:v>
                </c:pt>
                <c:pt idx="15869">
                  <c:v>15.869000000000028</c:v>
                </c:pt>
                <c:pt idx="15870">
                  <c:v>15.870000000000005</c:v>
                </c:pt>
                <c:pt idx="15871">
                  <c:v>15.871000000000038</c:v>
                </c:pt>
                <c:pt idx="15872">
                  <c:v>15.872000000000014</c:v>
                </c:pt>
                <c:pt idx="15873">
                  <c:v>15.87299999999999</c:v>
                </c:pt>
                <c:pt idx="15874">
                  <c:v>15.874000000000024</c:v>
                </c:pt>
                <c:pt idx="15875">
                  <c:v>15.875</c:v>
                </c:pt>
                <c:pt idx="15876">
                  <c:v>15.876000000000033</c:v>
                </c:pt>
                <c:pt idx="15877">
                  <c:v>15.87700000000001</c:v>
                </c:pt>
                <c:pt idx="15878">
                  <c:v>15.878000000000043</c:v>
                </c:pt>
                <c:pt idx="15879">
                  <c:v>15.879000000000019</c:v>
                </c:pt>
                <c:pt idx="15880">
                  <c:v>15.879999999999995</c:v>
                </c:pt>
                <c:pt idx="15881">
                  <c:v>15.881000000000029</c:v>
                </c:pt>
                <c:pt idx="15882">
                  <c:v>15.882000000000005</c:v>
                </c:pt>
                <c:pt idx="15883">
                  <c:v>15.883000000000038</c:v>
                </c:pt>
                <c:pt idx="15884">
                  <c:v>15.884000000000015</c:v>
                </c:pt>
                <c:pt idx="15885">
                  <c:v>15.884999999999991</c:v>
                </c:pt>
                <c:pt idx="15886">
                  <c:v>15.886000000000024</c:v>
                </c:pt>
                <c:pt idx="15887">
                  <c:v>15.887</c:v>
                </c:pt>
                <c:pt idx="15888">
                  <c:v>15.888000000000034</c:v>
                </c:pt>
                <c:pt idx="15889">
                  <c:v>15.88900000000001</c:v>
                </c:pt>
                <c:pt idx="15890">
                  <c:v>15.890000000000043</c:v>
                </c:pt>
                <c:pt idx="15891">
                  <c:v>15.89100000000002</c:v>
                </c:pt>
                <c:pt idx="15892">
                  <c:v>15.891999999999996</c:v>
                </c:pt>
                <c:pt idx="15893">
                  <c:v>15.893000000000029</c:v>
                </c:pt>
                <c:pt idx="15894">
                  <c:v>15.894000000000005</c:v>
                </c:pt>
                <c:pt idx="15895">
                  <c:v>15.895000000000039</c:v>
                </c:pt>
                <c:pt idx="15896">
                  <c:v>15.896000000000015</c:v>
                </c:pt>
                <c:pt idx="15897">
                  <c:v>15.896999999999991</c:v>
                </c:pt>
                <c:pt idx="15898">
                  <c:v>15.898000000000025</c:v>
                </c:pt>
                <c:pt idx="15899">
                  <c:v>15.899000000000001</c:v>
                </c:pt>
                <c:pt idx="15900">
                  <c:v>15.900000000000034</c:v>
                </c:pt>
                <c:pt idx="15901">
                  <c:v>15.90100000000001</c:v>
                </c:pt>
                <c:pt idx="15902">
                  <c:v>15.902000000000044</c:v>
                </c:pt>
                <c:pt idx="15903">
                  <c:v>15.90300000000002</c:v>
                </c:pt>
                <c:pt idx="15904">
                  <c:v>15.903999999999996</c:v>
                </c:pt>
                <c:pt idx="15905">
                  <c:v>15.90500000000003</c:v>
                </c:pt>
                <c:pt idx="15906">
                  <c:v>15.906000000000006</c:v>
                </c:pt>
                <c:pt idx="15907">
                  <c:v>15.907000000000039</c:v>
                </c:pt>
                <c:pt idx="15908">
                  <c:v>15.908000000000015</c:v>
                </c:pt>
                <c:pt idx="15909">
                  <c:v>15.908999999999992</c:v>
                </c:pt>
                <c:pt idx="15910">
                  <c:v>15.910000000000025</c:v>
                </c:pt>
                <c:pt idx="15911">
                  <c:v>15.911000000000001</c:v>
                </c:pt>
                <c:pt idx="15912">
                  <c:v>15.912000000000035</c:v>
                </c:pt>
                <c:pt idx="15913">
                  <c:v>15.913000000000011</c:v>
                </c:pt>
                <c:pt idx="15914">
                  <c:v>15.914000000000044</c:v>
                </c:pt>
                <c:pt idx="15915">
                  <c:v>15.91500000000002</c:v>
                </c:pt>
                <c:pt idx="15916">
                  <c:v>15.915999999999997</c:v>
                </c:pt>
                <c:pt idx="15917">
                  <c:v>15.91700000000003</c:v>
                </c:pt>
                <c:pt idx="15918">
                  <c:v>15.918000000000006</c:v>
                </c:pt>
                <c:pt idx="15919">
                  <c:v>15.91900000000004</c:v>
                </c:pt>
                <c:pt idx="15920">
                  <c:v>15.920000000000016</c:v>
                </c:pt>
                <c:pt idx="15921">
                  <c:v>15.920999999999992</c:v>
                </c:pt>
                <c:pt idx="15922">
                  <c:v>15.922000000000025</c:v>
                </c:pt>
                <c:pt idx="15923">
                  <c:v>15.923000000000002</c:v>
                </c:pt>
                <c:pt idx="15924">
                  <c:v>15.924000000000035</c:v>
                </c:pt>
                <c:pt idx="15925">
                  <c:v>15.925000000000011</c:v>
                </c:pt>
                <c:pt idx="15926">
                  <c:v>15.926000000000045</c:v>
                </c:pt>
                <c:pt idx="15927">
                  <c:v>15.927000000000021</c:v>
                </c:pt>
                <c:pt idx="15928">
                  <c:v>15.927999999999997</c:v>
                </c:pt>
                <c:pt idx="15929">
                  <c:v>15.92900000000003</c:v>
                </c:pt>
                <c:pt idx="15930">
                  <c:v>15.930000000000007</c:v>
                </c:pt>
                <c:pt idx="15931">
                  <c:v>15.93100000000004</c:v>
                </c:pt>
                <c:pt idx="15932">
                  <c:v>15.932000000000016</c:v>
                </c:pt>
                <c:pt idx="15933">
                  <c:v>15.932999999999993</c:v>
                </c:pt>
                <c:pt idx="15934">
                  <c:v>15.934000000000026</c:v>
                </c:pt>
                <c:pt idx="15935">
                  <c:v>15.935000000000002</c:v>
                </c:pt>
                <c:pt idx="15936">
                  <c:v>15.936000000000035</c:v>
                </c:pt>
                <c:pt idx="15937">
                  <c:v>15.937000000000012</c:v>
                </c:pt>
                <c:pt idx="15938">
                  <c:v>15.938000000000045</c:v>
                </c:pt>
                <c:pt idx="15939">
                  <c:v>15.939000000000021</c:v>
                </c:pt>
                <c:pt idx="15940">
                  <c:v>15.939999999999998</c:v>
                </c:pt>
                <c:pt idx="15941">
                  <c:v>15.941000000000031</c:v>
                </c:pt>
                <c:pt idx="15942">
                  <c:v>15.942000000000007</c:v>
                </c:pt>
                <c:pt idx="15943">
                  <c:v>15.94300000000004</c:v>
                </c:pt>
                <c:pt idx="15944">
                  <c:v>15.944000000000017</c:v>
                </c:pt>
                <c:pt idx="15945">
                  <c:v>15.944999999999993</c:v>
                </c:pt>
                <c:pt idx="15946">
                  <c:v>15.946000000000026</c:v>
                </c:pt>
                <c:pt idx="15947">
                  <c:v>15.947000000000003</c:v>
                </c:pt>
                <c:pt idx="15948">
                  <c:v>15.948000000000036</c:v>
                </c:pt>
                <c:pt idx="15949">
                  <c:v>15.949000000000012</c:v>
                </c:pt>
                <c:pt idx="15950">
                  <c:v>15.950000000000045</c:v>
                </c:pt>
                <c:pt idx="15951">
                  <c:v>15.951000000000022</c:v>
                </c:pt>
                <c:pt idx="15952">
                  <c:v>15.951999999999998</c:v>
                </c:pt>
                <c:pt idx="15953">
                  <c:v>15.953000000000031</c:v>
                </c:pt>
                <c:pt idx="15954">
                  <c:v>15.954000000000008</c:v>
                </c:pt>
                <c:pt idx="15955">
                  <c:v>15.955000000000041</c:v>
                </c:pt>
                <c:pt idx="15956">
                  <c:v>15.956000000000017</c:v>
                </c:pt>
                <c:pt idx="15957">
                  <c:v>15.956999999999994</c:v>
                </c:pt>
                <c:pt idx="15958">
                  <c:v>15.958000000000027</c:v>
                </c:pt>
                <c:pt idx="15959">
                  <c:v>15.959000000000003</c:v>
                </c:pt>
                <c:pt idx="15960">
                  <c:v>15.960000000000036</c:v>
                </c:pt>
                <c:pt idx="15961">
                  <c:v>15.961000000000013</c:v>
                </c:pt>
                <c:pt idx="15962">
                  <c:v>15.962000000000046</c:v>
                </c:pt>
                <c:pt idx="15963">
                  <c:v>15.963000000000022</c:v>
                </c:pt>
                <c:pt idx="15964">
                  <c:v>15.963999999999999</c:v>
                </c:pt>
                <c:pt idx="15965">
                  <c:v>15.965000000000032</c:v>
                </c:pt>
                <c:pt idx="15966">
                  <c:v>15.966000000000008</c:v>
                </c:pt>
                <c:pt idx="15967">
                  <c:v>15.967000000000041</c:v>
                </c:pt>
                <c:pt idx="15968">
                  <c:v>15.968000000000018</c:v>
                </c:pt>
                <c:pt idx="15969">
                  <c:v>15.968999999999994</c:v>
                </c:pt>
                <c:pt idx="15970">
                  <c:v>15.970000000000027</c:v>
                </c:pt>
                <c:pt idx="15971">
                  <c:v>15.971000000000004</c:v>
                </c:pt>
                <c:pt idx="15972">
                  <c:v>15.972000000000037</c:v>
                </c:pt>
                <c:pt idx="15973">
                  <c:v>15.973000000000013</c:v>
                </c:pt>
                <c:pt idx="15974">
                  <c:v>15.974000000000046</c:v>
                </c:pt>
                <c:pt idx="15975">
                  <c:v>15.975000000000023</c:v>
                </c:pt>
                <c:pt idx="15976">
                  <c:v>15.975999999999999</c:v>
                </c:pt>
                <c:pt idx="15977">
                  <c:v>15.977000000000032</c:v>
                </c:pt>
                <c:pt idx="15978">
                  <c:v>15.978000000000009</c:v>
                </c:pt>
                <c:pt idx="15979">
                  <c:v>15.979000000000042</c:v>
                </c:pt>
                <c:pt idx="15980">
                  <c:v>15.980000000000018</c:v>
                </c:pt>
                <c:pt idx="15981">
                  <c:v>15.980999999999995</c:v>
                </c:pt>
                <c:pt idx="15982">
                  <c:v>15.982000000000028</c:v>
                </c:pt>
                <c:pt idx="15983">
                  <c:v>15.983000000000004</c:v>
                </c:pt>
                <c:pt idx="15984">
                  <c:v>15.984000000000037</c:v>
                </c:pt>
                <c:pt idx="15985">
                  <c:v>15.985000000000014</c:v>
                </c:pt>
                <c:pt idx="15986">
                  <c:v>15.98599999999999</c:v>
                </c:pt>
                <c:pt idx="15987">
                  <c:v>15.987000000000023</c:v>
                </c:pt>
                <c:pt idx="15988">
                  <c:v>15.988</c:v>
                </c:pt>
                <c:pt idx="15989">
                  <c:v>15.989000000000033</c:v>
                </c:pt>
                <c:pt idx="15990">
                  <c:v>15.990000000000009</c:v>
                </c:pt>
                <c:pt idx="15991">
                  <c:v>15.991000000000042</c:v>
                </c:pt>
                <c:pt idx="15992">
                  <c:v>15.992000000000019</c:v>
                </c:pt>
                <c:pt idx="15993">
                  <c:v>15.992999999999995</c:v>
                </c:pt>
                <c:pt idx="15994">
                  <c:v>15.994000000000028</c:v>
                </c:pt>
                <c:pt idx="15995">
                  <c:v>15.995000000000005</c:v>
                </c:pt>
                <c:pt idx="15996">
                  <c:v>15.996000000000038</c:v>
                </c:pt>
                <c:pt idx="15997">
                  <c:v>15.997000000000014</c:v>
                </c:pt>
                <c:pt idx="15998">
                  <c:v>15.99799999999999</c:v>
                </c:pt>
                <c:pt idx="15999">
                  <c:v>15.999000000000024</c:v>
                </c:pt>
                <c:pt idx="16000">
                  <c:v>16</c:v>
                </c:pt>
                <c:pt idx="16001">
                  <c:v>16.001000000000033</c:v>
                </c:pt>
                <c:pt idx="16002">
                  <c:v>16.00200000000001</c:v>
                </c:pt>
                <c:pt idx="16003">
                  <c:v>16.003000000000043</c:v>
                </c:pt>
                <c:pt idx="16004">
                  <c:v>16.004000000000019</c:v>
                </c:pt>
                <c:pt idx="16005">
                  <c:v>16.004999999999995</c:v>
                </c:pt>
                <c:pt idx="16006">
                  <c:v>16.006000000000029</c:v>
                </c:pt>
                <c:pt idx="16007">
                  <c:v>16.007000000000005</c:v>
                </c:pt>
                <c:pt idx="16008">
                  <c:v>16.008000000000038</c:v>
                </c:pt>
                <c:pt idx="16009">
                  <c:v>16.009000000000015</c:v>
                </c:pt>
                <c:pt idx="16010">
                  <c:v>16.009999999999991</c:v>
                </c:pt>
                <c:pt idx="16011">
                  <c:v>16.011000000000024</c:v>
                </c:pt>
                <c:pt idx="16012">
                  <c:v>16.012</c:v>
                </c:pt>
                <c:pt idx="16013">
                  <c:v>16.013000000000034</c:v>
                </c:pt>
                <c:pt idx="16014">
                  <c:v>16.01400000000001</c:v>
                </c:pt>
                <c:pt idx="16015">
                  <c:v>16.015000000000043</c:v>
                </c:pt>
                <c:pt idx="16016">
                  <c:v>16.01600000000002</c:v>
                </c:pt>
                <c:pt idx="16017">
                  <c:v>16.016999999999996</c:v>
                </c:pt>
                <c:pt idx="16018">
                  <c:v>16.018000000000029</c:v>
                </c:pt>
                <c:pt idx="16019">
                  <c:v>16.019000000000005</c:v>
                </c:pt>
                <c:pt idx="16020">
                  <c:v>16.020000000000039</c:v>
                </c:pt>
                <c:pt idx="16021">
                  <c:v>16.021000000000015</c:v>
                </c:pt>
                <c:pt idx="16022">
                  <c:v>16.021999999999991</c:v>
                </c:pt>
                <c:pt idx="16023">
                  <c:v>16.023000000000025</c:v>
                </c:pt>
                <c:pt idx="16024">
                  <c:v>16.024000000000001</c:v>
                </c:pt>
                <c:pt idx="16025">
                  <c:v>16.025000000000034</c:v>
                </c:pt>
                <c:pt idx="16026">
                  <c:v>16.02600000000001</c:v>
                </c:pt>
                <c:pt idx="16027">
                  <c:v>16.027000000000044</c:v>
                </c:pt>
                <c:pt idx="16028">
                  <c:v>16.02800000000002</c:v>
                </c:pt>
                <c:pt idx="16029">
                  <c:v>16.028999999999996</c:v>
                </c:pt>
                <c:pt idx="16030">
                  <c:v>16.03000000000003</c:v>
                </c:pt>
                <c:pt idx="16031">
                  <c:v>16.031000000000006</c:v>
                </c:pt>
                <c:pt idx="16032">
                  <c:v>16.032000000000039</c:v>
                </c:pt>
                <c:pt idx="16033">
                  <c:v>16.033000000000015</c:v>
                </c:pt>
                <c:pt idx="16034">
                  <c:v>16.033999999999992</c:v>
                </c:pt>
                <c:pt idx="16035">
                  <c:v>16.035000000000025</c:v>
                </c:pt>
                <c:pt idx="16036">
                  <c:v>16.036000000000001</c:v>
                </c:pt>
                <c:pt idx="16037">
                  <c:v>16.037000000000035</c:v>
                </c:pt>
                <c:pt idx="16038">
                  <c:v>16.038000000000011</c:v>
                </c:pt>
                <c:pt idx="16039">
                  <c:v>16.039000000000044</c:v>
                </c:pt>
                <c:pt idx="16040">
                  <c:v>16.04000000000002</c:v>
                </c:pt>
                <c:pt idx="16041">
                  <c:v>16.040999999999997</c:v>
                </c:pt>
                <c:pt idx="16042">
                  <c:v>16.04200000000003</c:v>
                </c:pt>
                <c:pt idx="16043">
                  <c:v>16.043000000000006</c:v>
                </c:pt>
                <c:pt idx="16044">
                  <c:v>16.04400000000004</c:v>
                </c:pt>
                <c:pt idx="16045">
                  <c:v>16.045000000000016</c:v>
                </c:pt>
                <c:pt idx="16046">
                  <c:v>16.045999999999992</c:v>
                </c:pt>
                <c:pt idx="16047">
                  <c:v>16.047000000000025</c:v>
                </c:pt>
                <c:pt idx="16048">
                  <c:v>16.048000000000002</c:v>
                </c:pt>
                <c:pt idx="16049">
                  <c:v>16.049000000000035</c:v>
                </c:pt>
                <c:pt idx="16050">
                  <c:v>16.050000000000011</c:v>
                </c:pt>
                <c:pt idx="16051">
                  <c:v>16.051000000000045</c:v>
                </c:pt>
                <c:pt idx="16052">
                  <c:v>16.052000000000021</c:v>
                </c:pt>
                <c:pt idx="16053">
                  <c:v>16.052999999999997</c:v>
                </c:pt>
                <c:pt idx="16054">
                  <c:v>16.05400000000003</c:v>
                </c:pt>
                <c:pt idx="16055">
                  <c:v>16.055000000000007</c:v>
                </c:pt>
                <c:pt idx="16056">
                  <c:v>16.05600000000004</c:v>
                </c:pt>
                <c:pt idx="16057">
                  <c:v>16.057000000000016</c:v>
                </c:pt>
                <c:pt idx="16058">
                  <c:v>16.057999999999993</c:v>
                </c:pt>
                <c:pt idx="16059">
                  <c:v>16.059000000000026</c:v>
                </c:pt>
                <c:pt idx="16060">
                  <c:v>16.060000000000002</c:v>
                </c:pt>
                <c:pt idx="16061">
                  <c:v>16.061000000000035</c:v>
                </c:pt>
                <c:pt idx="16062">
                  <c:v>16.062000000000012</c:v>
                </c:pt>
                <c:pt idx="16063">
                  <c:v>16.063000000000045</c:v>
                </c:pt>
                <c:pt idx="16064">
                  <c:v>16.064000000000021</c:v>
                </c:pt>
                <c:pt idx="16065">
                  <c:v>16.064999999999998</c:v>
                </c:pt>
                <c:pt idx="16066">
                  <c:v>16.066000000000031</c:v>
                </c:pt>
                <c:pt idx="16067">
                  <c:v>16.067000000000007</c:v>
                </c:pt>
                <c:pt idx="16068">
                  <c:v>16.06800000000004</c:v>
                </c:pt>
                <c:pt idx="16069">
                  <c:v>16.069000000000017</c:v>
                </c:pt>
                <c:pt idx="16070">
                  <c:v>16.069999999999993</c:v>
                </c:pt>
                <c:pt idx="16071">
                  <c:v>16.071000000000026</c:v>
                </c:pt>
                <c:pt idx="16072">
                  <c:v>16.072000000000003</c:v>
                </c:pt>
                <c:pt idx="16073">
                  <c:v>16.073000000000036</c:v>
                </c:pt>
                <c:pt idx="16074">
                  <c:v>16.074000000000012</c:v>
                </c:pt>
                <c:pt idx="16075">
                  <c:v>16.075000000000045</c:v>
                </c:pt>
                <c:pt idx="16076">
                  <c:v>16.076000000000022</c:v>
                </c:pt>
                <c:pt idx="16077">
                  <c:v>16.076999999999998</c:v>
                </c:pt>
                <c:pt idx="16078">
                  <c:v>16.078000000000031</c:v>
                </c:pt>
                <c:pt idx="16079">
                  <c:v>16.079000000000008</c:v>
                </c:pt>
                <c:pt idx="16080">
                  <c:v>16.080000000000041</c:v>
                </c:pt>
                <c:pt idx="16081">
                  <c:v>16.081000000000017</c:v>
                </c:pt>
                <c:pt idx="16082">
                  <c:v>16.081999999999994</c:v>
                </c:pt>
                <c:pt idx="16083">
                  <c:v>16.083000000000027</c:v>
                </c:pt>
                <c:pt idx="16084">
                  <c:v>16.084000000000003</c:v>
                </c:pt>
                <c:pt idx="16085">
                  <c:v>16.085000000000036</c:v>
                </c:pt>
                <c:pt idx="16086">
                  <c:v>16.086000000000013</c:v>
                </c:pt>
                <c:pt idx="16087">
                  <c:v>16.087000000000046</c:v>
                </c:pt>
                <c:pt idx="16088">
                  <c:v>16.088000000000022</c:v>
                </c:pt>
                <c:pt idx="16089">
                  <c:v>16.088999999999999</c:v>
                </c:pt>
                <c:pt idx="16090">
                  <c:v>16.090000000000032</c:v>
                </c:pt>
                <c:pt idx="16091">
                  <c:v>16.091000000000008</c:v>
                </c:pt>
                <c:pt idx="16092">
                  <c:v>16.092000000000041</c:v>
                </c:pt>
                <c:pt idx="16093">
                  <c:v>16.093000000000018</c:v>
                </c:pt>
                <c:pt idx="16094">
                  <c:v>16.093999999999994</c:v>
                </c:pt>
                <c:pt idx="16095">
                  <c:v>16.095000000000027</c:v>
                </c:pt>
                <c:pt idx="16096">
                  <c:v>16.096000000000004</c:v>
                </c:pt>
                <c:pt idx="16097">
                  <c:v>16.097000000000037</c:v>
                </c:pt>
                <c:pt idx="16098">
                  <c:v>16.098000000000013</c:v>
                </c:pt>
                <c:pt idx="16099">
                  <c:v>16.099000000000046</c:v>
                </c:pt>
                <c:pt idx="16100">
                  <c:v>16.100000000000023</c:v>
                </c:pt>
                <c:pt idx="16101">
                  <c:v>16.100999999999999</c:v>
                </c:pt>
                <c:pt idx="16102">
                  <c:v>16.102000000000032</c:v>
                </c:pt>
                <c:pt idx="16103">
                  <c:v>16.103000000000009</c:v>
                </c:pt>
                <c:pt idx="16104">
                  <c:v>16.104000000000042</c:v>
                </c:pt>
                <c:pt idx="16105">
                  <c:v>16.105000000000018</c:v>
                </c:pt>
                <c:pt idx="16106">
                  <c:v>16.105999999999995</c:v>
                </c:pt>
                <c:pt idx="16107">
                  <c:v>16.107000000000028</c:v>
                </c:pt>
                <c:pt idx="16108">
                  <c:v>16.108000000000004</c:v>
                </c:pt>
                <c:pt idx="16109">
                  <c:v>16.109000000000037</c:v>
                </c:pt>
                <c:pt idx="16110">
                  <c:v>16.110000000000014</c:v>
                </c:pt>
                <c:pt idx="16111">
                  <c:v>16.11099999999999</c:v>
                </c:pt>
                <c:pt idx="16112">
                  <c:v>16.112000000000023</c:v>
                </c:pt>
                <c:pt idx="16113">
                  <c:v>16.113</c:v>
                </c:pt>
                <c:pt idx="16114">
                  <c:v>16.114000000000033</c:v>
                </c:pt>
                <c:pt idx="16115">
                  <c:v>16.115000000000009</c:v>
                </c:pt>
                <c:pt idx="16116">
                  <c:v>16.116000000000042</c:v>
                </c:pt>
                <c:pt idx="16117">
                  <c:v>16.117000000000019</c:v>
                </c:pt>
                <c:pt idx="16118">
                  <c:v>16.117999999999995</c:v>
                </c:pt>
                <c:pt idx="16119">
                  <c:v>16.119000000000028</c:v>
                </c:pt>
                <c:pt idx="16120">
                  <c:v>16.120000000000005</c:v>
                </c:pt>
                <c:pt idx="16121">
                  <c:v>16.121000000000038</c:v>
                </c:pt>
                <c:pt idx="16122">
                  <c:v>16.122000000000014</c:v>
                </c:pt>
                <c:pt idx="16123">
                  <c:v>16.12299999999999</c:v>
                </c:pt>
                <c:pt idx="16124">
                  <c:v>16.124000000000024</c:v>
                </c:pt>
                <c:pt idx="16125">
                  <c:v>16.125</c:v>
                </c:pt>
                <c:pt idx="16126">
                  <c:v>16.126000000000033</c:v>
                </c:pt>
                <c:pt idx="16127">
                  <c:v>16.12700000000001</c:v>
                </c:pt>
                <c:pt idx="16128">
                  <c:v>16.128000000000043</c:v>
                </c:pt>
                <c:pt idx="16129">
                  <c:v>16.129000000000019</c:v>
                </c:pt>
                <c:pt idx="16130">
                  <c:v>16.129999999999995</c:v>
                </c:pt>
                <c:pt idx="16131">
                  <c:v>16.131000000000029</c:v>
                </c:pt>
                <c:pt idx="16132">
                  <c:v>16.132000000000005</c:v>
                </c:pt>
                <c:pt idx="16133">
                  <c:v>16.133000000000038</c:v>
                </c:pt>
                <c:pt idx="16134">
                  <c:v>16.134000000000015</c:v>
                </c:pt>
                <c:pt idx="16135">
                  <c:v>16.134999999999991</c:v>
                </c:pt>
                <c:pt idx="16136">
                  <c:v>16.136000000000024</c:v>
                </c:pt>
                <c:pt idx="16137">
                  <c:v>16.137</c:v>
                </c:pt>
                <c:pt idx="16138">
                  <c:v>16.138000000000034</c:v>
                </c:pt>
                <c:pt idx="16139">
                  <c:v>16.13900000000001</c:v>
                </c:pt>
                <c:pt idx="16140">
                  <c:v>16.140000000000043</c:v>
                </c:pt>
                <c:pt idx="16141">
                  <c:v>16.14100000000002</c:v>
                </c:pt>
                <c:pt idx="16142">
                  <c:v>16.141999999999996</c:v>
                </c:pt>
                <c:pt idx="16143">
                  <c:v>16.143000000000029</c:v>
                </c:pt>
                <c:pt idx="16144">
                  <c:v>16.144000000000005</c:v>
                </c:pt>
                <c:pt idx="16145">
                  <c:v>16.145000000000039</c:v>
                </c:pt>
                <c:pt idx="16146">
                  <c:v>16.146000000000015</c:v>
                </c:pt>
                <c:pt idx="16147">
                  <c:v>16.146999999999991</c:v>
                </c:pt>
                <c:pt idx="16148">
                  <c:v>16.148000000000025</c:v>
                </c:pt>
                <c:pt idx="16149">
                  <c:v>16.149000000000001</c:v>
                </c:pt>
                <c:pt idx="16150">
                  <c:v>16.150000000000034</c:v>
                </c:pt>
                <c:pt idx="16151">
                  <c:v>16.15100000000001</c:v>
                </c:pt>
                <c:pt idx="16152">
                  <c:v>16.152000000000044</c:v>
                </c:pt>
                <c:pt idx="16153">
                  <c:v>16.15300000000002</c:v>
                </c:pt>
                <c:pt idx="16154">
                  <c:v>16.153999999999996</c:v>
                </c:pt>
                <c:pt idx="16155">
                  <c:v>16.15500000000003</c:v>
                </c:pt>
                <c:pt idx="16156">
                  <c:v>16.156000000000006</c:v>
                </c:pt>
                <c:pt idx="16157">
                  <c:v>16.157000000000039</c:v>
                </c:pt>
                <c:pt idx="16158">
                  <c:v>16.158000000000015</c:v>
                </c:pt>
                <c:pt idx="16159">
                  <c:v>16.158999999999992</c:v>
                </c:pt>
                <c:pt idx="16160">
                  <c:v>16.160000000000025</c:v>
                </c:pt>
                <c:pt idx="16161">
                  <c:v>16.161000000000001</c:v>
                </c:pt>
                <c:pt idx="16162">
                  <c:v>16.162000000000035</c:v>
                </c:pt>
                <c:pt idx="16163">
                  <c:v>16.163000000000011</c:v>
                </c:pt>
                <c:pt idx="16164">
                  <c:v>16.164000000000044</c:v>
                </c:pt>
                <c:pt idx="16165">
                  <c:v>16.16500000000002</c:v>
                </c:pt>
                <c:pt idx="16166">
                  <c:v>16.165999999999997</c:v>
                </c:pt>
                <c:pt idx="16167">
                  <c:v>16.16700000000003</c:v>
                </c:pt>
                <c:pt idx="16168">
                  <c:v>16.168000000000006</c:v>
                </c:pt>
                <c:pt idx="16169">
                  <c:v>16.16900000000004</c:v>
                </c:pt>
                <c:pt idx="16170">
                  <c:v>16.170000000000016</c:v>
                </c:pt>
                <c:pt idx="16171">
                  <c:v>16.170999999999992</c:v>
                </c:pt>
                <c:pt idx="16172">
                  <c:v>16.172000000000025</c:v>
                </c:pt>
                <c:pt idx="16173">
                  <c:v>16.173000000000002</c:v>
                </c:pt>
                <c:pt idx="16174">
                  <c:v>16.174000000000035</c:v>
                </c:pt>
                <c:pt idx="16175">
                  <c:v>16.175000000000011</c:v>
                </c:pt>
                <c:pt idx="16176">
                  <c:v>16.176000000000045</c:v>
                </c:pt>
                <c:pt idx="16177">
                  <c:v>16.177000000000021</c:v>
                </c:pt>
                <c:pt idx="16178">
                  <c:v>16.177999999999997</c:v>
                </c:pt>
                <c:pt idx="16179">
                  <c:v>16.17900000000003</c:v>
                </c:pt>
                <c:pt idx="16180">
                  <c:v>16.180000000000007</c:v>
                </c:pt>
                <c:pt idx="16181">
                  <c:v>16.18100000000004</c:v>
                </c:pt>
                <c:pt idx="16182">
                  <c:v>16.182000000000016</c:v>
                </c:pt>
                <c:pt idx="16183">
                  <c:v>16.182999999999993</c:v>
                </c:pt>
                <c:pt idx="16184">
                  <c:v>16.184000000000026</c:v>
                </c:pt>
                <c:pt idx="16185">
                  <c:v>16.185000000000002</c:v>
                </c:pt>
                <c:pt idx="16186">
                  <c:v>16.186000000000035</c:v>
                </c:pt>
                <c:pt idx="16187">
                  <c:v>16.187000000000012</c:v>
                </c:pt>
                <c:pt idx="16188">
                  <c:v>16.188000000000045</c:v>
                </c:pt>
                <c:pt idx="16189">
                  <c:v>16.189000000000021</c:v>
                </c:pt>
                <c:pt idx="16190">
                  <c:v>16.189999999999998</c:v>
                </c:pt>
                <c:pt idx="16191">
                  <c:v>16.191000000000031</c:v>
                </c:pt>
                <c:pt idx="16192">
                  <c:v>16.192000000000007</c:v>
                </c:pt>
                <c:pt idx="16193">
                  <c:v>16.19300000000004</c:v>
                </c:pt>
                <c:pt idx="16194">
                  <c:v>16.194000000000017</c:v>
                </c:pt>
                <c:pt idx="16195">
                  <c:v>16.194999999999993</c:v>
                </c:pt>
                <c:pt idx="16196">
                  <c:v>16.196000000000026</c:v>
                </c:pt>
                <c:pt idx="16197">
                  <c:v>16.197000000000003</c:v>
                </c:pt>
                <c:pt idx="16198">
                  <c:v>16.198000000000036</c:v>
                </c:pt>
                <c:pt idx="16199">
                  <c:v>16.199000000000012</c:v>
                </c:pt>
                <c:pt idx="16200">
                  <c:v>16.200000000000045</c:v>
                </c:pt>
                <c:pt idx="16201">
                  <c:v>16.201000000000022</c:v>
                </c:pt>
                <c:pt idx="16202">
                  <c:v>16.201999999999998</c:v>
                </c:pt>
                <c:pt idx="16203">
                  <c:v>16.203000000000031</c:v>
                </c:pt>
                <c:pt idx="16204">
                  <c:v>16.204000000000008</c:v>
                </c:pt>
                <c:pt idx="16205">
                  <c:v>16.205000000000041</c:v>
                </c:pt>
                <c:pt idx="16206">
                  <c:v>16.206000000000017</c:v>
                </c:pt>
                <c:pt idx="16207">
                  <c:v>16.206999999999994</c:v>
                </c:pt>
                <c:pt idx="16208">
                  <c:v>16.208000000000027</c:v>
                </c:pt>
                <c:pt idx="16209">
                  <c:v>16.209000000000003</c:v>
                </c:pt>
                <c:pt idx="16210">
                  <c:v>16.210000000000036</c:v>
                </c:pt>
                <c:pt idx="16211">
                  <c:v>16.211000000000013</c:v>
                </c:pt>
                <c:pt idx="16212">
                  <c:v>16.212000000000046</c:v>
                </c:pt>
                <c:pt idx="16213">
                  <c:v>16.213000000000022</c:v>
                </c:pt>
                <c:pt idx="16214">
                  <c:v>16.213999999999999</c:v>
                </c:pt>
                <c:pt idx="16215">
                  <c:v>16.215000000000032</c:v>
                </c:pt>
                <c:pt idx="16216">
                  <c:v>16.216000000000008</c:v>
                </c:pt>
                <c:pt idx="16217">
                  <c:v>16.217000000000041</c:v>
                </c:pt>
                <c:pt idx="16218">
                  <c:v>16.218000000000018</c:v>
                </c:pt>
                <c:pt idx="16219">
                  <c:v>16.218999999999994</c:v>
                </c:pt>
                <c:pt idx="16220">
                  <c:v>16.220000000000027</c:v>
                </c:pt>
                <c:pt idx="16221">
                  <c:v>16.221000000000004</c:v>
                </c:pt>
                <c:pt idx="16222">
                  <c:v>16.222000000000037</c:v>
                </c:pt>
                <c:pt idx="16223">
                  <c:v>16.223000000000013</c:v>
                </c:pt>
                <c:pt idx="16224">
                  <c:v>16.224000000000046</c:v>
                </c:pt>
                <c:pt idx="16225">
                  <c:v>16.225000000000023</c:v>
                </c:pt>
                <c:pt idx="16226">
                  <c:v>16.225999999999999</c:v>
                </c:pt>
                <c:pt idx="16227">
                  <c:v>16.227000000000032</c:v>
                </c:pt>
                <c:pt idx="16228">
                  <c:v>16.228000000000009</c:v>
                </c:pt>
                <c:pt idx="16229">
                  <c:v>16.229000000000042</c:v>
                </c:pt>
                <c:pt idx="16230">
                  <c:v>16.230000000000018</c:v>
                </c:pt>
                <c:pt idx="16231">
                  <c:v>16.230999999999995</c:v>
                </c:pt>
                <c:pt idx="16232">
                  <c:v>16.232000000000028</c:v>
                </c:pt>
                <c:pt idx="16233">
                  <c:v>16.233000000000004</c:v>
                </c:pt>
                <c:pt idx="16234">
                  <c:v>16.234000000000037</c:v>
                </c:pt>
                <c:pt idx="16235">
                  <c:v>16.235000000000014</c:v>
                </c:pt>
                <c:pt idx="16236">
                  <c:v>16.23599999999999</c:v>
                </c:pt>
                <c:pt idx="16237">
                  <c:v>16.237000000000023</c:v>
                </c:pt>
                <c:pt idx="16238">
                  <c:v>16.238</c:v>
                </c:pt>
                <c:pt idx="16239">
                  <c:v>16.239000000000033</c:v>
                </c:pt>
                <c:pt idx="16240">
                  <c:v>16.240000000000009</c:v>
                </c:pt>
                <c:pt idx="16241">
                  <c:v>16.241000000000042</c:v>
                </c:pt>
                <c:pt idx="16242">
                  <c:v>16.242000000000019</c:v>
                </c:pt>
                <c:pt idx="16243">
                  <c:v>16.242999999999995</c:v>
                </c:pt>
                <c:pt idx="16244">
                  <c:v>16.244000000000028</c:v>
                </c:pt>
                <c:pt idx="16245">
                  <c:v>16.245000000000005</c:v>
                </c:pt>
                <c:pt idx="16246">
                  <c:v>16.246000000000038</c:v>
                </c:pt>
                <c:pt idx="16247">
                  <c:v>16.247000000000014</c:v>
                </c:pt>
                <c:pt idx="16248">
                  <c:v>16.24799999999999</c:v>
                </c:pt>
                <c:pt idx="16249">
                  <c:v>16.249000000000024</c:v>
                </c:pt>
                <c:pt idx="16250">
                  <c:v>16.25</c:v>
                </c:pt>
                <c:pt idx="16251">
                  <c:v>16.251000000000033</c:v>
                </c:pt>
                <c:pt idx="16252">
                  <c:v>16.25200000000001</c:v>
                </c:pt>
                <c:pt idx="16253">
                  <c:v>16.253000000000043</c:v>
                </c:pt>
                <c:pt idx="16254">
                  <c:v>16.254000000000019</c:v>
                </c:pt>
                <c:pt idx="16255">
                  <c:v>16.254999999999995</c:v>
                </c:pt>
                <c:pt idx="16256">
                  <c:v>16.256000000000029</c:v>
                </c:pt>
                <c:pt idx="16257">
                  <c:v>16.257000000000005</c:v>
                </c:pt>
                <c:pt idx="16258">
                  <c:v>16.258000000000038</c:v>
                </c:pt>
                <c:pt idx="16259">
                  <c:v>16.259000000000015</c:v>
                </c:pt>
                <c:pt idx="16260">
                  <c:v>16.259999999999991</c:v>
                </c:pt>
                <c:pt idx="16261">
                  <c:v>16.261000000000024</c:v>
                </c:pt>
                <c:pt idx="16262">
                  <c:v>16.262</c:v>
                </c:pt>
                <c:pt idx="16263">
                  <c:v>16.263000000000034</c:v>
                </c:pt>
                <c:pt idx="16264">
                  <c:v>16.26400000000001</c:v>
                </c:pt>
                <c:pt idx="16265">
                  <c:v>16.265000000000043</c:v>
                </c:pt>
                <c:pt idx="16266">
                  <c:v>16.26600000000002</c:v>
                </c:pt>
                <c:pt idx="16267">
                  <c:v>16.266999999999996</c:v>
                </c:pt>
                <c:pt idx="16268">
                  <c:v>16.268000000000029</c:v>
                </c:pt>
                <c:pt idx="16269">
                  <c:v>16.269000000000005</c:v>
                </c:pt>
                <c:pt idx="16270">
                  <c:v>16.270000000000039</c:v>
                </c:pt>
                <c:pt idx="16271">
                  <c:v>16.271000000000015</c:v>
                </c:pt>
                <c:pt idx="16272">
                  <c:v>16.271999999999991</c:v>
                </c:pt>
                <c:pt idx="16273">
                  <c:v>16.273000000000025</c:v>
                </c:pt>
                <c:pt idx="16274">
                  <c:v>16.274000000000001</c:v>
                </c:pt>
                <c:pt idx="16275">
                  <c:v>16.275000000000034</c:v>
                </c:pt>
                <c:pt idx="16276">
                  <c:v>16.27600000000001</c:v>
                </c:pt>
                <c:pt idx="16277">
                  <c:v>16.277000000000044</c:v>
                </c:pt>
                <c:pt idx="16278">
                  <c:v>16.27800000000002</c:v>
                </c:pt>
                <c:pt idx="16279">
                  <c:v>16.278999999999996</c:v>
                </c:pt>
                <c:pt idx="16280">
                  <c:v>16.28000000000003</c:v>
                </c:pt>
                <c:pt idx="16281">
                  <c:v>16.281000000000006</c:v>
                </c:pt>
                <c:pt idx="16282">
                  <c:v>16.282000000000039</c:v>
                </c:pt>
                <c:pt idx="16283">
                  <c:v>16.283000000000015</c:v>
                </c:pt>
                <c:pt idx="16284">
                  <c:v>16.283999999999992</c:v>
                </c:pt>
                <c:pt idx="16285">
                  <c:v>16.285000000000025</c:v>
                </c:pt>
                <c:pt idx="16286">
                  <c:v>16.286000000000001</c:v>
                </c:pt>
                <c:pt idx="16287">
                  <c:v>16.287000000000035</c:v>
                </c:pt>
                <c:pt idx="16288">
                  <c:v>16.288000000000011</c:v>
                </c:pt>
                <c:pt idx="16289">
                  <c:v>16.289000000000044</c:v>
                </c:pt>
                <c:pt idx="16290">
                  <c:v>16.29000000000002</c:v>
                </c:pt>
                <c:pt idx="16291">
                  <c:v>16.290999999999997</c:v>
                </c:pt>
                <c:pt idx="16292">
                  <c:v>16.29200000000003</c:v>
                </c:pt>
                <c:pt idx="16293">
                  <c:v>16.293000000000006</c:v>
                </c:pt>
                <c:pt idx="16294">
                  <c:v>16.29400000000004</c:v>
                </c:pt>
                <c:pt idx="16295">
                  <c:v>16.295000000000016</c:v>
                </c:pt>
                <c:pt idx="16296">
                  <c:v>16.295999999999992</c:v>
                </c:pt>
                <c:pt idx="16297">
                  <c:v>16.297000000000025</c:v>
                </c:pt>
                <c:pt idx="16298">
                  <c:v>16.298000000000002</c:v>
                </c:pt>
                <c:pt idx="16299">
                  <c:v>16.299000000000035</c:v>
                </c:pt>
                <c:pt idx="16300">
                  <c:v>16.300000000000011</c:v>
                </c:pt>
                <c:pt idx="16301">
                  <c:v>16.301000000000045</c:v>
                </c:pt>
                <c:pt idx="16302">
                  <c:v>16.302000000000021</c:v>
                </c:pt>
                <c:pt idx="16303">
                  <c:v>16.302999999999997</c:v>
                </c:pt>
                <c:pt idx="16304">
                  <c:v>16.30400000000003</c:v>
                </c:pt>
                <c:pt idx="16305">
                  <c:v>16.305000000000007</c:v>
                </c:pt>
                <c:pt idx="16306">
                  <c:v>16.30600000000004</c:v>
                </c:pt>
                <c:pt idx="16307">
                  <c:v>16.307000000000016</c:v>
                </c:pt>
                <c:pt idx="16308">
                  <c:v>16.307999999999993</c:v>
                </c:pt>
                <c:pt idx="16309">
                  <c:v>16.309000000000026</c:v>
                </c:pt>
                <c:pt idx="16310">
                  <c:v>16.310000000000002</c:v>
                </c:pt>
                <c:pt idx="16311">
                  <c:v>16.311000000000035</c:v>
                </c:pt>
                <c:pt idx="16312">
                  <c:v>16.312000000000012</c:v>
                </c:pt>
                <c:pt idx="16313">
                  <c:v>16.313000000000045</c:v>
                </c:pt>
                <c:pt idx="16314">
                  <c:v>16.314000000000021</c:v>
                </c:pt>
                <c:pt idx="16315">
                  <c:v>16.314999999999998</c:v>
                </c:pt>
                <c:pt idx="16316">
                  <c:v>16.316000000000031</c:v>
                </c:pt>
                <c:pt idx="16317">
                  <c:v>16.317000000000007</c:v>
                </c:pt>
                <c:pt idx="16318">
                  <c:v>16.31800000000004</c:v>
                </c:pt>
                <c:pt idx="16319">
                  <c:v>16.319000000000017</c:v>
                </c:pt>
                <c:pt idx="16320">
                  <c:v>16.319999999999993</c:v>
                </c:pt>
                <c:pt idx="16321">
                  <c:v>16.321000000000026</c:v>
                </c:pt>
                <c:pt idx="16322">
                  <c:v>16.322000000000003</c:v>
                </c:pt>
                <c:pt idx="16323">
                  <c:v>16.323000000000036</c:v>
                </c:pt>
                <c:pt idx="16324">
                  <c:v>16.324000000000012</c:v>
                </c:pt>
                <c:pt idx="16325">
                  <c:v>16.325000000000045</c:v>
                </c:pt>
                <c:pt idx="16326">
                  <c:v>16.326000000000022</c:v>
                </c:pt>
                <c:pt idx="16327">
                  <c:v>16.326999999999998</c:v>
                </c:pt>
                <c:pt idx="16328">
                  <c:v>16.328000000000031</c:v>
                </c:pt>
                <c:pt idx="16329">
                  <c:v>16.329000000000008</c:v>
                </c:pt>
                <c:pt idx="16330">
                  <c:v>16.330000000000041</c:v>
                </c:pt>
                <c:pt idx="16331">
                  <c:v>16.331000000000017</c:v>
                </c:pt>
                <c:pt idx="16332">
                  <c:v>16.331999999999994</c:v>
                </c:pt>
                <c:pt idx="16333">
                  <c:v>16.333000000000027</c:v>
                </c:pt>
                <c:pt idx="16334">
                  <c:v>16.334000000000003</c:v>
                </c:pt>
                <c:pt idx="16335">
                  <c:v>16.335000000000036</c:v>
                </c:pt>
                <c:pt idx="16336">
                  <c:v>16.336000000000013</c:v>
                </c:pt>
                <c:pt idx="16337">
                  <c:v>16.337000000000046</c:v>
                </c:pt>
                <c:pt idx="16338">
                  <c:v>16.338000000000022</c:v>
                </c:pt>
                <c:pt idx="16339">
                  <c:v>16.338999999999999</c:v>
                </c:pt>
                <c:pt idx="16340">
                  <c:v>16.340000000000032</c:v>
                </c:pt>
                <c:pt idx="16341">
                  <c:v>16.341000000000008</c:v>
                </c:pt>
                <c:pt idx="16342">
                  <c:v>16.342000000000041</c:v>
                </c:pt>
                <c:pt idx="16343">
                  <c:v>16.343000000000018</c:v>
                </c:pt>
                <c:pt idx="16344">
                  <c:v>16.343999999999994</c:v>
                </c:pt>
                <c:pt idx="16345">
                  <c:v>16.345000000000027</c:v>
                </c:pt>
                <c:pt idx="16346">
                  <c:v>16.346000000000004</c:v>
                </c:pt>
                <c:pt idx="16347">
                  <c:v>16.347000000000037</c:v>
                </c:pt>
                <c:pt idx="16348">
                  <c:v>16.348000000000013</c:v>
                </c:pt>
                <c:pt idx="16349">
                  <c:v>16.349000000000046</c:v>
                </c:pt>
                <c:pt idx="16350">
                  <c:v>16.350000000000023</c:v>
                </c:pt>
                <c:pt idx="16351">
                  <c:v>16.350999999999999</c:v>
                </c:pt>
                <c:pt idx="16352">
                  <c:v>16.352000000000032</c:v>
                </c:pt>
                <c:pt idx="16353">
                  <c:v>16.353000000000009</c:v>
                </c:pt>
                <c:pt idx="16354">
                  <c:v>16.354000000000042</c:v>
                </c:pt>
                <c:pt idx="16355">
                  <c:v>16.355000000000018</c:v>
                </c:pt>
                <c:pt idx="16356">
                  <c:v>16.355999999999995</c:v>
                </c:pt>
                <c:pt idx="16357">
                  <c:v>16.357000000000028</c:v>
                </c:pt>
                <c:pt idx="16358">
                  <c:v>16.358000000000004</c:v>
                </c:pt>
                <c:pt idx="16359">
                  <c:v>16.359000000000037</c:v>
                </c:pt>
                <c:pt idx="16360">
                  <c:v>16.360000000000014</c:v>
                </c:pt>
                <c:pt idx="16361">
                  <c:v>16.36099999999999</c:v>
                </c:pt>
                <c:pt idx="16362">
                  <c:v>16.362000000000023</c:v>
                </c:pt>
                <c:pt idx="16363">
                  <c:v>16.363</c:v>
                </c:pt>
                <c:pt idx="16364">
                  <c:v>16.364000000000033</c:v>
                </c:pt>
                <c:pt idx="16365">
                  <c:v>16.365000000000009</c:v>
                </c:pt>
                <c:pt idx="16366">
                  <c:v>16.366000000000042</c:v>
                </c:pt>
                <c:pt idx="16367">
                  <c:v>16.367000000000019</c:v>
                </c:pt>
                <c:pt idx="16368">
                  <c:v>16.367999999999995</c:v>
                </c:pt>
                <c:pt idx="16369">
                  <c:v>16.369000000000028</c:v>
                </c:pt>
                <c:pt idx="16370">
                  <c:v>16.370000000000005</c:v>
                </c:pt>
                <c:pt idx="16371">
                  <c:v>16.371000000000038</c:v>
                </c:pt>
                <c:pt idx="16372">
                  <c:v>16.372000000000014</c:v>
                </c:pt>
                <c:pt idx="16373">
                  <c:v>16.37299999999999</c:v>
                </c:pt>
                <c:pt idx="16374">
                  <c:v>16.374000000000024</c:v>
                </c:pt>
                <c:pt idx="16375">
                  <c:v>16.375</c:v>
                </c:pt>
                <c:pt idx="16376">
                  <c:v>16.376000000000033</c:v>
                </c:pt>
                <c:pt idx="16377">
                  <c:v>16.37700000000001</c:v>
                </c:pt>
                <c:pt idx="16378">
                  <c:v>16.378000000000043</c:v>
                </c:pt>
                <c:pt idx="16379">
                  <c:v>16.379000000000019</c:v>
                </c:pt>
                <c:pt idx="16380">
                  <c:v>16.379999999999995</c:v>
                </c:pt>
                <c:pt idx="16381">
                  <c:v>16.381000000000029</c:v>
                </c:pt>
                <c:pt idx="16382">
                  <c:v>16.382000000000005</c:v>
                </c:pt>
                <c:pt idx="16383">
                  <c:v>16.383000000000038</c:v>
                </c:pt>
                <c:pt idx="16384">
                  <c:v>16.384000000000015</c:v>
                </c:pt>
                <c:pt idx="16385">
                  <c:v>16.384999999999991</c:v>
                </c:pt>
                <c:pt idx="16386">
                  <c:v>16.386000000000024</c:v>
                </c:pt>
                <c:pt idx="16387">
                  <c:v>16.387</c:v>
                </c:pt>
                <c:pt idx="16388">
                  <c:v>16.388000000000034</c:v>
                </c:pt>
                <c:pt idx="16389">
                  <c:v>16.38900000000001</c:v>
                </c:pt>
                <c:pt idx="16390">
                  <c:v>16.390000000000043</c:v>
                </c:pt>
                <c:pt idx="16391">
                  <c:v>16.39100000000002</c:v>
                </c:pt>
                <c:pt idx="16392">
                  <c:v>16.391999999999996</c:v>
                </c:pt>
                <c:pt idx="16393">
                  <c:v>16.393000000000029</c:v>
                </c:pt>
                <c:pt idx="16394">
                  <c:v>16.394000000000005</c:v>
                </c:pt>
                <c:pt idx="16395">
                  <c:v>16.395000000000039</c:v>
                </c:pt>
                <c:pt idx="16396">
                  <c:v>16.396000000000015</c:v>
                </c:pt>
                <c:pt idx="16397">
                  <c:v>16.396999999999991</c:v>
                </c:pt>
                <c:pt idx="16398">
                  <c:v>16.398000000000025</c:v>
                </c:pt>
                <c:pt idx="16399">
                  <c:v>16.399000000000001</c:v>
                </c:pt>
                <c:pt idx="16400">
                  <c:v>16.400000000000034</c:v>
                </c:pt>
                <c:pt idx="16401">
                  <c:v>16.40100000000001</c:v>
                </c:pt>
                <c:pt idx="16402">
                  <c:v>16.402000000000044</c:v>
                </c:pt>
                <c:pt idx="16403">
                  <c:v>16.40300000000002</c:v>
                </c:pt>
                <c:pt idx="16404">
                  <c:v>16.403999999999996</c:v>
                </c:pt>
                <c:pt idx="16405">
                  <c:v>16.40500000000003</c:v>
                </c:pt>
                <c:pt idx="16406">
                  <c:v>16.406000000000006</c:v>
                </c:pt>
                <c:pt idx="16407">
                  <c:v>16.407000000000039</c:v>
                </c:pt>
                <c:pt idx="16408">
                  <c:v>16.408000000000015</c:v>
                </c:pt>
                <c:pt idx="16409">
                  <c:v>16.408999999999992</c:v>
                </c:pt>
                <c:pt idx="16410">
                  <c:v>16.410000000000025</c:v>
                </c:pt>
                <c:pt idx="16411">
                  <c:v>16.411000000000001</c:v>
                </c:pt>
                <c:pt idx="16412">
                  <c:v>16.412000000000035</c:v>
                </c:pt>
                <c:pt idx="16413">
                  <c:v>16.413000000000011</c:v>
                </c:pt>
                <c:pt idx="16414">
                  <c:v>16.414000000000044</c:v>
                </c:pt>
                <c:pt idx="16415">
                  <c:v>16.41500000000002</c:v>
                </c:pt>
                <c:pt idx="16416">
                  <c:v>16.415999999999997</c:v>
                </c:pt>
                <c:pt idx="16417">
                  <c:v>16.41700000000003</c:v>
                </c:pt>
                <c:pt idx="16418">
                  <c:v>16.418000000000006</c:v>
                </c:pt>
                <c:pt idx="16419">
                  <c:v>16.41900000000004</c:v>
                </c:pt>
                <c:pt idx="16420">
                  <c:v>16.420000000000016</c:v>
                </c:pt>
                <c:pt idx="16421">
                  <c:v>16.420999999999992</c:v>
                </c:pt>
                <c:pt idx="16422">
                  <c:v>16.422000000000025</c:v>
                </c:pt>
                <c:pt idx="16423">
                  <c:v>16.423000000000002</c:v>
                </c:pt>
                <c:pt idx="16424">
                  <c:v>16.424000000000035</c:v>
                </c:pt>
                <c:pt idx="16425">
                  <c:v>16.425000000000011</c:v>
                </c:pt>
                <c:pt idx="16426">
                  <c:v>16.426000000000045</c:v>
                </c:pt>
                <c:pt idx="16427">
                  <c:v>16.427000000000021</c:v>
                </c:pt>
                <c:pt idx="16428">
                  <c:v>16.427999999999997</c:v>
                </c:pt>
                <c:pt idx="16429">
                  <c:v>16.42900000000003</c:v>
                </c:pt>
                <c:pt idx="16430">
                  <c:v>16.430000000000007</c:v>
                </c:pt>
                <c:pt idx="16431">
                  <c:v>16.43100000000004</c:v>
                </c:pt>
                <c:pt idx="16432">
                  <c:v>16.432000000000016</c:v>
                </c:pt>
                <c:pt idx="16433">
                  <c:v>16.432999999999993</c:v>
                </c:pt>
                <c:pt idx="16434">
                  <c:v>16.434000000000026</c:v>
                </c:pt>
                <c:pt idx="16435">
                  <c:v>16.435000000000002</c:v>
                </c:pt>
                <c:pt idx="16436">
                  <c:v>16.436000000000035</c:v>
                </c:pt>
                <c:pt idx="16437">
                  <c:v>16.437000000000012</c:v>
                </c:pt>
                <c:pt idx="16438">
                  <c:v>16.438000000000045</c:v>
                </c:pt>
                <c:pt idx="16439">
                  <c:v>16.439000000000021</c:v>
                </c:pt>
                <c:pt idx="16440">
                  <c:v>16.439999999999998</c:v>
                </c:pt>
                <c:pt idx="16441">
                  <c:v>16.441000000000031</c:v>
                </c:pt>
                <c:pt idx="16442">
                  <c:v>16.442000000000007</c:v>
                </c:pt>
                <c:pt idx="16443">
                  <c:v>16.44300000000004</c:v>
                </c:pt>
                <c:pt idx="16444">
                  <c:v>16.444000000000017</c:v>
                </c:pt>
                <c:pt idx="16445">
                  <c:v>16.444999999999993</c:v>
                </c:pt>
                <c:pt idx="16446">
                  <c:v>16.446000000000026</c:v>
                </c:pt>
                <c:pt idx="16447">
                  <c:v>16.447000000000003</c:v>
                </c:pt>
                <c:pt idx="16448">
                  <c:v>16.448000000000036</c:v>
                </c:pt>
                <c:pt idx="16449">
                  <c:v>16.449000000000012</c:v>
                </c:pt>
                <c:pt idx="16450">
                  <c:v>16.450000000000045</c:v>
                </c:pt>
                <c:pt idx="16451">
                  <c:v>16.451000000000022</c:v>
                </c:pt>
                <c:pt idx="16452">
                  <c:v>16.451999999999998</c:v>
                </c:pt>
                <c:pt idx="16453">
                  <c:v>16.453000000000031</c:v>
                </c:pt>
                <c:pt idx="16454">
                  <c:v>16.454000000000008</c:v>
                </c:pt>
                <c:pt idx="16455">
                  <c:v>16.455000000000041</c:v>
                </c:pt>
                <c:pt idx="16456">
                  <c:v>16.456000000000017</c:v>
                </c:pt>
                <c:pt idx="16457">
                  <c:v>16.456999999999994</c:v>
                </c:pt>
                <c:pt idx="16458">
                  <c:v>16.458000000000027</c:v>
                </c:pt>
                <c:pt idx="16459">
                  <c:v>16.459000000000003</c:v>
                </c:pt>
                <c:pt idx="16460">
                  <c:v>16.460000000000036</c:v>
                </c:pt>
                <c:pt idx="16461">
                  <c:v>16.461000000000013</c:v>
                </c:pt>
                <c:pt idx="16462">
                  <c:v>16.462000000000046</c:v>
                </c:pt>
                <c:pt idx="16463">
                  <c:v>16.463000000000022</c:v>
                </c:pt>
                <c:pt idx="16464">
                  <c:v>16.463999999999999</c:v>
                </c:pt>
                <c:pt idx="16465">
                  <c:v>16.465000000000032</c:v>
                </c:pt>
                <c:pt idx="16466">
                  <c:v>16.466000000000008</c:v>
                </c:pt>
                <c:pt idx="16467">
                  <c:v>16.467000000000041</c:v>
                </c:pt>
                <c:pt idx="16468">
                  <c:v>16.468000000000018</c:v>
                </c:pt>
                <c:pt idx="16469">
                  <c:v>16.468999999999994</c:v>
                </c:pt>
                <c:pt idx="16470">
                  <c:v>16.470000000000027</c:v>
                </c:pt>
                <c:pt idx="16471">
                  <c:v>16.471000000000004</c:v>
                </c:pt>
                <c:pt idx="16472">
                  <c:v>16.472000000000037</c:v>
                </c:pt>
                <c:pt idx="16473">
                  <c:v>16.473000000000013</c:v>
                </c:pt>
                <c:pt idx="16474">
                  <c:v>16.474000000000046</c:v>
                </c:pt>
                <c:pt idx="16475">
                  <c:v>16.475000000000023</c:v>
                </c:pt>
                <c:pt idx="16476">
                  <c:v>16.475999999999999</c:v>
                </c:pt>
                <c:pt idx="16477">
                  <c:v>16.477000000000032</c:v>
                </c:pt>
                <c:pt idx="16478">
                  <c:v>16.478000000000009</c:v>
                </c:pt>
                <c:pt idx="16479">
                  <c:v>16.479000000000042</c:v>
                </c:pt>
                <c:pt idx="16480">
                  <c:v>16.480000000000018</c:v>
                </c:pt>
                <c:pt idx="16481">
                  <c:v>16.480999999999995</c:v>
                </c:pt>
                <c:pt idx="16482">
                  <c:v>16.482000000000028</c:v>
                </c:pt>
                <c:pt idx="16483">
                  <c:v>16.483000000000004</c:v>
                </c:pt>
                <c:pt idx="16484">
                  <c:v>16.484000000000037</c:v>
                </c:pt>
                <c:pt idx="16485">
                  <c:v>16.485000000000014</c:v>
                </c:pt>
                <c:pt idx="16486">
                  <c:v>16.48599999999999</c:v>
                </c:pt>
                <c:pt idx="16487">
                  <c:v>16.487000000000023</c:v>
                </c:pt>
                <c:pt idx="16488">
                  <c:v>16.488</c:v>
                </c:pt>
                <c:pt idx="16489">
                  <c:v>16.489000000000033</c:v>
                </c:pt>
                <c:pt idx="16490">
                  <c:v>16.490000000000009</c:v>
                </c:pt>
                <c:pt idx="16491">
                  <c:v>16.491000000000042</c:v>
                </c:pt>
                <c:pt idx="16492">
                  <c:v>16.492000000000019</c:v>
                </c:pt>
                <c:pt idx="16493">
                  <c:v>16.492999999999995</c:v>
                </c:pt>
                <c:pt idx="16494">
                  <c:v>16.494000000000028</c:v>
                </c:pt>
                <c:pt idx="16495">
                  <c:v>16.495000000000005</c:v>
                </c:pt>
                <c:pt idx="16496">
                  <c:v>16.496000000000038</c:v>
                </c:pt>
                <c:pt idx="16497">
                  <c:v>16.497000000000014</c:v>
                </c:pt>
                <c:pt idx="16498">
                  <c:v>16.49799999999999</c:v>
                </c:pt>
                <c:pt idx="16499">
                  <c:v>16.499000000000024</c:v>
                </c:pt>
                <c:pt idx="16500">
                  <c:v>16.5</c:v>
                </c:pt>
                <c:pt idx="16501">
                  <c:v>16.501000000000033</c:v>
                </c:pt>
                <c:pt idx="16502">
                  <c:v>16.50200000000001</c:v>
                </c:pt>
                <c:pt idx="16503">
                  <c:v>16.503000000000043</c:v>
                </c:pt>
                <c:pt idx="16504">
                  <c:v>16.504000000000019</c:v>
                </c:pt>
                <c:pt idx="16505">
                  <c:v>16.504999999999995</c:v>
                </c:pt>
                <c:pt idx="16506">
                  <c:v>16.506000000000029</c:v>
                </c:pt>
                <c:pt idx="16507">
                  <c:v>16.507000000000005</c:v>
                </c:pt>
                <c:pt idx="16508">
                  <c:v>16.508000000000038</c:v>
                </c:pt>
                <c:pt idx="16509">
                  <c:v>16.509000000000015</c:v>
                </c:pt>
                <c:pt idx="16510">
                  <c:v>16.509999999999991</c:v>
                </c:pt>
                <c:pt idx="16511">
                  <c:v>16.511000000000024</c:v>
                </c:pt>
                <c:pt idx="16512">
                  <c:v>16.512</c:v>
                </c:pt>
                <c:pt idx="16513">
                  <c:v>16.513000000000034</c:v>
                </c:pt>
                <c:pt idx="16514">
                  <c:v>16.51400000000001</c:v>
                </c:pt>
                <c:pt idx="16515">
                  <c:v>16.515000000000043</c:v>
                </c:pt>
                <c:pt idx="16516">
                  <c:v>16.51600000000002</c:v>
                </c:pt>
                <c:pt idx="16517">
                  <c:v>16.516999999999996</c:v>
                </c:pt>
                <c:pt idx="16518">
                  <c:v>16.518000000000029</c:v>
                </c:pt>
                <c:pt idx="16519">
                  <c:v>16.519000000000005</c:v>
                </c:pt>
                <c:pt idx="16520">
                  <c:v>16.520000000000039</c:v>
                </c:pt>
                <c:pt idx="16521">
                  <c:v>16.521000000000015</c:v>
                </c:pt>
                <c:pt idx="16522">
                  <c:v>16.521999999999991</c:v>
                </c:pt>
                <c:pt idx="16523">
                  <c:v>16.523000000000025</c:v>
                </c:pt>
                <c:pt idx="16524">
                  <c:v>16.524000000000001</c:v>
                </c:pt>
                <c:pt idx="16525">
                  <c:v>16.525000000000034</c:v>
                </c:pt>
                <c:pt idx="16526">
                  <c:v>16.52600000000001</c:v>
                </c:pt>
                <c:pt idx="16527">
                  <c:v>16.527000000000044</c:v>
                </c:pt>
                <c:pt idx="16528">
                  <c:v>16.52800000000002</c:v>
                </c:pt>
                <c:pt idx="16529">
                  <c:v>16.528999999999996</c:v>
                </c:pt>
                <c:pt idx="16530">
                  <c:v>16.53000000000003</c:v>
                </c:pt>
                <c:pt idx="16531">
                  <c:v>16.531000000000006</c:v>
                </c:pt>
                <c:pt idx="16532">
                  <c:v>16.532000000000039</c:v>
                </c:pt>
                <c:pt idx="16533">
                  <c:v>16.533000000000015</c:v>
                </c:pt>
                <c:pt idx="16534">
                  <c:v>16.533999999999992</c:v>
                </c:pt>
                <c:pt idx="16535">
                  <c:v>16.535000000000025</c:v>
                </c:pt>
                <c:pt idx="16536">
                  <c:v>16.536000000000001</c:v>
                </c:pt>
                <c:pt idx="16537">
                  <c:v>16.537000000000035</c:v>
                </c:pt>
                <c:pt idx="16538">
                  <c:v>16.538000000000011</c:v>
                </c:pt>
                <c:pt idx="16539">
                  <c:v>16.539000000000044</c:v>
                </c:pt>
                <c:pt idx="16540">
                  <c:v>16.54000000000002</c:v>
                </c:pt>
                <c:pt idx="16541">
                  <c:v>16.540999999999997</c:v>
                </c:pt>
                <c:pt idx="16542">
                  <c:v>16.54200000000003</c:v>
                </c:pt>
                <c:pt idx="16543">
                  <c:v>16.543000000000006</c:v>
                </c:pt>
                <c:pt idx="16544">
                  <c:v>16.54400000000004</c:v>
                </c:pt>
                <c:pt idx="16545">
                  <c:v>16.545000000000016</c:v>
                </c:pt>
                <c:pt idx="16546">
                  <c:v>16.545999999999992</c:v>
                </c:pt>
                <c:pt idx="16547">
                  <c:v>16.547000000000025</c:v>
                </c:pt>
                <c:pt idx="16548">
                  <c:v>16.548000000000002</c:v>
                </c:pt>
                <c:pt idx="16549">
                  <c:v>16.549000000000035</c:v>
                </c:pt>
                <c:pt idx="16550">
                  <c:v>16.550000000000011</c:v>
                </c:pt>
                <c:pt idx="16551">
                  <c:v>16.551000000000045</c:v>
                </c:pt>
                <c:pt idx="16552">
                  <c:v>16.552000000000021</c:v>
                </c:pt>
                <c:pt idx="16553">
                  <c:v>16.552999999999997</c:v>
                </c:pt>
                <c:pt idx="16554">
                  <c:v>16.55400000000003</c:v>
                </c:pt>
                <c:pt idx="16555">
                  <c:v>16.555000000000007</c:v>
                </c:pt>
                <c:pt idx="16556">
                  <c:v>16.55600000000004</c:v>
                </c:pt>
                <c:pt idx="16557">
                  <c:v>16.557000000000016</c:v>
                </c:pt>
                <c:pt idx="16558">
                  <c:v>16.557999999999993</c:v>
                </c:pt>
                <c:pt idx="16559">
                  <c:v>16.559000000000026</c:v>
                </c:pt>
                <c:pt idx="16560">
                  <c:v>16.560000000000002</c:v>
                </c:pt>
                <c:pt idx="16561">
                  <c:v>16.561000000000035</c:v>
                </c:pt>
                <c:pt idx="16562">
                  <c:v>16.562000000000012</c:v>
                </c:pt>
                <c:pt idx="16563">
                  <c:v>16.563000000000045</c:v>
                </c:pt>
                <c:pt idx="16564">
                  <c:v>16.564000000000021</c:v>
                </c:pt>
                <c:pt idx="16565">
                  <c:v>16.564999999999998</c:v>
                </c:pt>
                <c:pt idx="16566">
                  <c:v>16.566000000000031</c:v>
                </c:pt>
                <c:pt idx="16567">
                  <c:v>16.567000000000007</c:v>
                </c:pt>
                <c:pt idx="16568">
                  <c:v>16.56800000000004</c:v>
                </c:pt>
                <c:pt idx="16569">
                  <c:v>16.569000000000017</c:v>
                </c:pt>
                <c:pt idx="16570">
                  <c:v>16.569999999999993</c:v>
                </c:pt>
                <c:pt idx="16571">
                  <c:v>16.571000000000026</c:v>
                </c:pt>
                <c:pt idx="16572">
                  <c:v>16.572000000000003</c:v>
                </c:pt>
                <c:pt idx="16573">
                  <c:v>16.573000000000036</c:v>
                </c:pt>
                <c:pt idx="16574">
                  <c:v>16.574000000000012</c:v>
                </c:pt>
                <c:pt idx="16575">
                  <c:v>16.575000000000045</c:v>
                </c:pt>
                <c:pt idx="16576">
                  <c:v>16.576000000000022</c:v>
                </c:pt>
                <c:pt idx="16577">
                  <c:v>16.576999999999998</c:v>
                </c:pt>
                <c:pt idx="16578">
                  <c:v>16.578000000000031</c:v>
                </c:pt>
                <c:pt idx="16579">
                  <c:v>16.579000000000008</c:v>
                </c:pt>
                <c:pt idx="16580">
                  <c:v>16.580000000000041</c:v>
                </c:pt>
                <c:pt idx="16581">
                  <c:v>16.581000000000017</c:v>
                </c:pt>
                <c:pt idx="16582">
                  <c:v>16.581999999999994</c:v>
                </c:pt>
                <c:pt idx="16583">
                  <c:v>16.583000000000027</c:v>
                </c:pt>
                <c:pt idx="16584">
                  <c:v>16.584000000000003</c:v>
                </c:pt>
                <c:pt idx="16585">
                  <c:v>16.585000000000036</c:v>
                </c:pt>
                <c:pt idx="16586">
                  <c:v>16.586000000000013</c:v>
                </c:pt>
                <c:pt idx="16587">
                  <c:v>16.587000000000046</c:v>
                </c:pt>
                <c:pt idx="16588">
                  <c:v>16.588000000000022</c:v>
                </c:pt>
                <c:pt idx="16589">
                  <c:v>16.588999999999999</c:v>
                </c:pt>
                <c:pt idx="16590">
                  <c:v>16.590000000000032</c:v>
                </c:pt>
                <c:pt idx="16591">
                  <c:v>16.591000000000008</c:v>
                </c:pt>
                <c:pt idx="16592">
                  <c:v>16.592000000000041</c:v>
                </c:pt>
                <c:pt idx="16593">
                  <c:v>16.593000000000018</c:v>
                </c:pt>
                <c:pt idx="16594">
                  <c:v>16.593999999999994</c:v>
                </c:pt>
                <c:pt idx="16595">
                  <c:v>16.595000000000027</c:v>
                </c:pt>
                <c:pt idx="16596">
                  <c:v>16.596000000000004</c:v>
                </c:pt>
                <c:pt idx="16597">
                  <c:v>16.597000000000037</c:v>
                </c:pt>
                <c:pt idx="16598">
                  <c:v>16.598000000000013</c:v>
                </c:pt>
                <c:pt idx="16599">
                  <c:v>16.599000000000046</c:v>
                </c:pt>
                <c:pt idx="16600">
                  <c:v>16.600000000000023</c:v>
                </c:pt>
                <c:pt idx="16601">
                  <c:v>16.600999999999999</c:v>
                </c:pt>
                <c:pt idx="16602">
                  <c:v>16.602000000000032</c:v>
                </c:pt>
                <c:pt idx="16603">
                  <c:v>16.603000000000009</c:v>
                </c:pt>
                <c:pt idx="16604">
                  <c:v>16.604000000000042</c:v>
                </c:pt>
                <c:pt idx="16605">
                  <c:v>16.605000000000018</c:v>
                </c:pt>
                <c:pt idx="16606">
                  <c:v>16.605999999999995</c:v>
                </c:pt>
                <c:pt idx="16607">
                  <c:v>16.607000000000028</c:v>
                </c:pt>
                <c:pt idx="16608">
                  <c:v>16.608000000000004</c:v>
                </c:pt>
                <c:pt idx="16609">
                  <c:v>16.609000000000037</c:v>
                </c:pt>
                <c:pt idx="16610">
                  <c:v>16.610000000000014</c:v>
                </c:pt>
                <c:pt idx="16611">
                  <c:v>16.61099999999999</c:v>
                </c:pt>
                <c:pt idx="16612">
                  <c:v>16.612000000000023</c:v>
                </c:pt>
                <c:pt idx="16613">
                  <c:v>16.613</c:v>
                </c:pt>
                <c:pt idx="16614">
                  <c:v>16.614000000000033</c:v>
                </c:pt>
                <c:pt idx="16615">
                  <c:v>16.615000000000009</c:v>
                </c:pt>
                <c:pt idx="16616">
                  <c:v>16.616000000000042</c:v>
                </c:pt>
                <c:pt idx="16617">
                  <c:v>16.617000000000019</c:v>
                </c:pt>
                <c:pt idx="16618">
                  <c:v>16.617999999999995</c:v>
                </c:pt>
                <c:pt idx="16619">
                  <c:v>16.619000000000028</c:v>
                </c:pt>
                <c:pt idx="16620">
                  <c:v>16.620000000000005</c:v>
                </c:pt>
                <c:pt idx="16621">
                  <c:v>16.621000000000038</c:v>
                </c:pt>
                <c:pt idx="16622">
                  <c:v>16.622000000000014</c:v>
                </c:pt>
                <c:pt idx="16623">
                  <c:v>16.62299999999999</c:v>
                </c:pt>
                <c:pt idx="16624">
                  <c:v>16.624000000000024</c:v>
                </c:pt>
                <c:pt idx="16625">
                  <c:v>16.625</c:v>
                </c:pt>
                <c:pt idx="16626">
                  <c:v>16.626000000000033</c:v>
                </c:pt>
                <c:pt idx="16627">
                  <c:v>16.62700000000001</c:v>
                </c:pt>
                <c:pt idx="16628">
                  <c:v>16.628000000000043</c:v>
                </c:pt>
                <c:pt idx="16629">
                  <c:v>16.629000000000019</c:v>
                </c:pt>
                <c:pt idx="16630">
                  <c:v>16.629999999999995</c:v>
                </c:pt>
                <c:pt idx="16631">
                  <c:v>16.631000000000029</c:v>
                </c:pt>
                <c:pt idx="16632">
                  <c:v>16.632000000000005</c:v>
                </c:pt>
                <c:pt idx="16633">
                  <c:v>16.633000000000038</c:v>
                </c:pt>
                <c:pt idx="16634">
                  <c:v>16.634000000000015</c:v>
                </c:pt>
                <c:pt idx="16635">
                  <c:v>16.634999999999991</c:v>
                </c:pt>
                <c:pt idx="16636">
                  <c:v>16.636000000000024</c:v>
                </c:pt>
                <c:pt idx="16637">
                  <c:v>16.637</c:v>
                </c:pt>
                <c:pt idx="16638">
                  <c:v>16.638000000000034</c:v>
                </c:pt>
                <c:pt idx="16639">
                  <c:v>16.63900000000001</c:v>
                </c:pt>
                <c:pt idx="16640">
                  <c:v>16.640000000000043</c:v>
                </c:pt>
                <c:pt idx="16641">
                  <c:v>16.64100000000002</c:v>
                </c:pt>
                <c:pt idx="16642">
                  <c:v>16.641999999999996</c:v>
                </c:pt>
                <c:pt idx="16643">
                  <c:v>16.643000000000029</c:v>
                </c:pt>
                <c:pt idx="16644">
                  <c:v>16.644000000000005</c:v>
                </c:pt>
                <c:pt idx="16645">
                  <c:v>16.645000000000039</c:v>
                </c:pt>
                <c:pt idx="16646">
                  <c:v>16.646000000000015</c:v>
                </c:pt>
                <c:pt idx="16647">
                  <c:v>16.646999999999991</c:v>
                </c:pt>
                <c:pt idx="16648">
                  <c:v>16.648000000000025</c:v>
                </c:pt>
                <c:pt idx="16649">
                  <c:v>16.649000000000001</c:v>
                </c:pt>
                <c:pt idx="16650">
                  <c:v>16.650000000000034</c:v>
                </c:pt>
                <c:pt idx="16651">
                  <c:v>16.65100000000001</c:v>
                </c:pt>
                <c:pt idx="16652">
                  <c:v>16.652000000000044</c:v>
                </c:pt>
                <c:pt idx="16653">
                  <c:v>16.65300000000002</c:v>
                </c:pt>
                <c:pt idx="16654">
                  <c:v>16.653999999999996</c:v>
                </c:pt>
                <c:pt idx="16655">
                  <c:v>16.65500000000003</c:v>
                </c:pt>
                <c:pt idx="16656">
                  <c:v>16.656000000000006</c:v>
                </c:pt>
                <c:pt idx="16657">
                  <c:v>16.657000000000039</c:v>
                </c:pt>
                <c:pt idx="16658">
                  <c:v>16.658000000000015</c:v>
                </c:pt>
                <c:pt idx="16659">
                  <c:v>16.658999999999992</c:v>
                </c:pt>
                <c:pt idx="16660">
                  <c:v>16.660000000000025</c:v>
                </c:pt>
                <c:pt idx="16661">
                  <c:v>16.661000000000001</c:v>
                </c:pt>
                <c:pt idx="16662">
                  <c:v>16.662000000000035</c:v>
                </c:pt>
                <c:pt idx="16663">
                  <c:v>16.663000000000011</c:v>
                </c:pt>
                <c:pt idx="16664">
                  <c:v>16.664000000000044</c:v>
                </c:pt>
                <c:pt idx="16665">
                  <c:v>16.66500000000002</c:v>
                </c:pt>
                <c:pt idx="16666">
                  <c:v>16.665999999999997</c:v>
                </c:pt>
                <c:pt idx="16667">
                  <c:v>16.66700000000003</c:v>
                </c:pt>
                <c:pt idx="16668">
                  <c:v>16.668000000000006</c:v>
                </c:pt>
                <c:pt idx="16669">
                  <c:v>16.66900000000004</c:v>
                </c:pt>
                <c:pt idx="16670">
                  <c:v>16.670000000000016</c:v>
                </c:pt>
                <c:pt idx="16671">
                  <c:v>16.670999999999992</c:v>
                </c:pt>
                <c:pt idx="16672">
                  <c:v>16.672000000000025</c:v>
                </c:pt>
                <c:pt idx="16673">
                  <c:v>16.673000000000002</c:v>
                </c:pt>
                <c:pt idx="16674">
                  <c:v>16.674000000000035</c:v>
                </c:pt>
                <c:pt idx="16675">
                  <c:v>16.675000000000011</c:v>
                </c:pt>
                <c:pt idx="16676">
                  <c:v>16.676000000000045</c:v>
                </c:pt>
                <c:pt idx="16677">
                  <c:v>16.677000000000021</c:v>
                </c:pt>
                <c:pt idx="16678">
                  <c:v>16.677999999999997</c:v>
                </c:pt>
                <c:pt idx="16679">
                  <c:v>16.67900000000003</c:v>
                </c:pt>
                <c:pt idx="16680">
                  <c:v>16.680000000000007</c:v>
                </c:pt>
                <c:pt idx="16681">
                  <c:v>16.68100000000004</c:v>
                </c:pt>
                <c:pt idx="16682">
                  <c:v>16.682000000000016</c:v>
                </c:pt>
                <c:pt idx="16683">
                  <c:v>16.682999999999993</c:v>
                </c:pt>
                <c:pt idx="16684">
                  <c:v>16.684000000000026</c:v>
                </c:pt>
                <c:pt idx="16685">
                  <c:v>16.685000000000002</c:v>
                </c:pt>
                <c:pt idx="16686">
                  <c:v>16.686000000000035</c:v>
                </c:pt>
                <c:pt idx="16687">
                  <c:v>16.687000000000012</c:v>
                </c:pt>
                <c:pt idx="16688">
                  <c:v>16.688000000000045</c:v>
                </c:pt>
                <c:pt idx="16689">
                  <c:v>16.689000000000021</c:v>
                </c:pt>
                <c:pt idx="16690">
                  <c:v>16.689999999999998</c:v>
                </c:pt>
                <c:pt idx="16691">
                  <c:v>16.691000000000031</c:v>
                </c:pt>
                <c:pt idx="16692">
                  <c:v>16.692000000000007</c:v>
                </c:pt>
                <c:pt idx="16693">
                  <c:v>16.69300000000004</c:v>
                </c:pt>
                <c:pt idx="16694">
                  <c:v>16.694000000000017</c:v>
                </c:pt>
                <c:pt idx="16695">
                  <c:v>16.694999999999993</c:v>
                </c:pt>
                <c:pt idx="16696">
                  <c:v>16.696000000000026</c:v>
                </c:pt>
                <c:pt idx="16697">
                  <c:v>16.697000000000003</c:v>
                </c:pt>
                <c:pt idx="16698">
                  <c:v>16.698000000000036</c:v>
                </c:pt>
                <c:pt idx="16699">
                  <c:v>16.699000000000012</c:v>
                </c:pt>
                <c:pt idx="16700">
                  <c:v>16.700000000000045</c:v>
                </c:pt>
                <c:pt idx="16701">
                  <c:v>16.701000000000022</c:v>
                </c:pt>
                <c:pt idx="16702">
                  <c:v>16.701999999999998</c:v>
                </c:pt>
                <c:pt idx="16703">
                  <c:v>16.703000000000031</c:v>
                </c:pt>
                <c:pt idx="16704">
                  <c:v>16.704000000000008</c:v>
                </c:pt>
                <c:pt idx="16705">
                  <c:v>16.705000000000041</c:v>
                </c:pt>
                <c:pt idx="16706">
                  <c:v>16.706000000000017</c:v>
                </c:pt>
                <c:pt idx="16707">
                  <c:v>16.706999999999994</c:v>
                </c:pt>
                <c:pt idx="16708">
                  <c:v>16.708000000000027</c:v>
                </c:pt>
                <c:pt idx="16709">
                  <c:v>16.709000000000003</c:v>
                </c:pt>
                <c:pt idx="16710">
                  <c:v>16.710000000000036</c:v>
                </c:pt>
                <c:pt idx="16711">
                  <c:v>16.711000000000013</c:v>
                </c:pt>
                <c:pt idx="16712">
                  <c:v>16.712000000000046</c:v>
                </c:pt>
                <c:pt idx="16713">
                  <c:v>16.713000000000022</c:v>
                </c:pt>
                <c:pt idx="16714">
                  <c:v>16.713999999999999</c:v>
                </c:pt>
                <c:pt idx="16715">
                  <c:v>16.715000000000032</c:v>
                </c:pt>
                <c:pt idx="16716">
                  <c:v>16.716000000000008</c:v>
                </c:pt>
                <c:pt idx="16717">
                  <c:v>16.717000000000041</c:v>
                </c:pt>
                <c:pt idx="16718">
                  <c:v>16.718000000000018</c:v>
                </c:pt>
                <c:pt idx="16719">
                  <c:v>16.718999999999994</c:v>
                </c:pt>
                <c:pt idx="16720">
                  <c:v>16.720000000000027</c:v>
                </c:pt>
                <c:pt idx="16721">
                  <c:v>16.721000000000004</c:v>
                </c:pt>
                <c:pt idx="16722">
                  <c:v>16.722000000000037</c:v>
                </c:pt>
                <c:pt idx="16723">
                  <c:v>16.723000000000013</c:v>
                </c:pt>
                <c:pt idx="16724">
                  <c:v>16.724000000000046</c:v>
                </c:pt>
                <c:pt idx="16725">
                  <c:v>16.725000000000023</c:v>
                </c:pt>
                <c:pt idx="16726">
                  <c:v>16.725999999999999</c:v>
                </c:pt>
                <c:pt idx="16727">
                  <c:v>16.727000000000032</c:v>
                </c:pt>
                <c:pt idx="16728">
                  <c:v>16.728000000000009</c:v>
                </c:pt>
                <c:pt idx="16729">
                  <c:v>16.729000000000042</c:v>
                </c:pt>
                <c:pt idx="16730">
                  <c:v>16.730000000000018</c:v>
                </c:pt>
                <c:pt idx="16731">
                  <c:v>16.730999999999995</c:v>
                </c:pt>
                <c:pt idx="16732">
                  <c:v>16.732000000000028</c:v>
                </c:pt>
                <c:pt idx="16733">
                  <c:v>16.733000000000004</c:v>
                </c:pt>
                <c:pt idx="16734">
                  <c:v>16.734000000000037</c:v>
                </c:pt>
                <c:pt idx="16735">
                  <c:v>16.735000000000014</c:v>
                </c:pt>
                <c:pt idx="16736">
                  <c:v>16.73599999999999</c:v>
                </c:pt>
                <c:pt idx="16737">
                  <c:v>16.737000000000023</c:v>
                </c:pt>
                <c:pt idx="16738">
                  <c:v>16.738</c:v>
                </c:pt>
                <c:pt idx="16739">
                  <c:v>16.739000000000033</c:v>
                </c:pt>
                <c:pt idx="16740">
                  <c:v>16.740000000000009</c:v>
                </c:pt>
                <c:pt idx="16741">
                  <c:v>16.741000000000042</c:v>
                </c:pt>
                <c:pt idx="16742">
                  <c:v>16.742000000000019</c:v>
                </c:pt>
                <c:pt idx="16743">
                  <c:v>16.742999999999995</c:v>
                </c:pt>
                <c:pt idx="16744">
                  <c:v>16.744000000000028</c:v>
                </c:pt>
                <c:pt idx="16745">
                  <c:v>16.745000000000005</c:v>
                </c:pt>
                <c:pt idx="16746">
                  <c:v>16.746000000000038</c:v>
                </c:pt>
                <c:pt idx="16747">
                  <c:v>16.747000000000014</c:v>
                </c:pt>
                <c:pt idx="16748">
                  <c:v>16.74799999999999</c:v>
                </c:pt>
                <c:pt idx="16749">
                  <c:v>16.749000000000024</c:v>
                </c:pt>
                <c:pt idx="16750">
                  <c:v>16.75</c:v>
                </c:pt>
                <c:pt idx="16751">
                  <c:v>16.751000000000033</c:v>
                </c:pt>
                <c:pt idx="16752">
                  <c:v>16.75200000000001</c:v>
                </c:pt>
                <c:pt idx="16753">
                  <c:v>16.753000000000043</c:v>
                </c:pt>
                <c:pt idx="16754">
                  <c:v>16.754000000000019</c:v>
                </c:pt>
                <c:pt idx="16755">
                  <c:v>16.754999999999995</c:v>
                </c:pt>
                <c:pt idx="16756">
                  <c:v>16.756000000000029</c:v>
                </c:pt>
                <c:pt idx="16757">
                  <c:v>16.757000000000005</c:v>
                </c:pt>
                <c:pt idx="16758">
                  <c:v>16.758000000000038</c:v>
                </c:pt>
                <c:pt idx="16759">
                  <c:v>16.759000000000015</c:v>
                </c:pt>
                <c:pt idx="16760">
                  <c:v>16.759999999999991</c:v>
                </c:pt>
                <c:pt idx="16761">
                  <c:v>16.761000000000024</c:v>
                </c:pt>
                <c:pt idx="16762">
                  <c:v>16.762</c:v>
                </c:pt>
                <c:pt idx="16763">
                  <c:v>16.763000000000034</c:v>
                </c:pt>
                <c:pt idx="16764">
                  <c:v>16.76400000000001</c:v>
                </c:pt>
                <c:pt idx="16765">
                  <c:v>16.765000000000043</c:v>
                </c:pt>
                <c:pt idx="16766">
                  <c:v>16.76600000000002</c:v>
                </c:pt>
                <c:pt idx="16767">
                  <c:v>16.766999999999996</c:v>
                </c:pt>
                <c:pt idx="16768">
                  <c:v>16.768000000000029</c:v>
                </c:pt>
                <c:pt idx="16769">
                  <c:v>16.769000000000005</c:v>
                </c:pt>
                <c:pt idx="16770">
                  <c:v>16.770000000000039</c:v>
                </c:pt>
                <c:pt idx="16771">
                  <c:v>16.771000000000015</c:v>
                </c:pt>
                <c:pt idx="16772">
                  <c:v>16.771999999999991</c:v>
                </c:pt>
                <c:pt idx="16773">
                  <c:v>16.773000000000025</c:v>
                </c:pt>
                <c:pt idx="16774">
                  <c:v>16.774000000000001</c:v>
                </c:pt>
                <c:pt idx="16775">
                  <c:v>16.775000000000034</c:v>
                </c:pt>
                <c:pt idx="16776">
                  <c:v>16.77600000000001</c:v>
                </c:pt>
                <c:pt idx="16777">
                  <c:v>16.777000000000044</c:v>
                </c:pt>
                <c:pt idx="16778">
                  <c:v>16.77800000000002</c:v>
                </c:pt>
                <c:pt idx="16779">
                  <c:v>16.778999999999996</c:v>
                </c:pt>
                <c:pt idx="16780">
                  <c:v>16.78000000000003</c:v>
                </c:pt>
                <c:pt idx="16781">
                  <c:v>16.781000000000006</c:v>
                </c:pt>
                <c:pt idx="16782">
                  <c:v>16.782000000000039</c:v>
                </c:pt>
                <c:pt idx="16783">
                  <c:v>16.783000000000015</c:v>
                </c:pt>
                <c:pt idx="16784">
                  <c:v>16.783999999999992</c:v>
                </c:pt>
                <c:pt idx="16785">
                  <c:v>16.785000000000025</c:v>
                </c:pt>
                <c:pt idx="16786">
                  <c:v>16.786000000000001</c:v>
                </c:pt>
                <c:pt idx="16787">
                  <c:v>16.787000000000035</c:v>
                </c:pt>
                <c:pt idx="16788">
                  <c:v>16.788000000000011</c:v>
                </c:pt>
                <c:pt idx="16789">
                  <c:v>16.789000000000044</c:v>
                </c:pt>
                <c:pt idx="16790">
                  <c:v>16.79000000000002</c:v>
                </c:pt>
                <c:pt idx="16791">
                  <c:v>16.790999999999997</c:v>
                </c:pt>
                <c:pt idx="16792">
                  <c:v>16.79200000000003</c:v>
                </c:pt>
                <c:pt idx="16793">
                  <c:v>16.793000000000006</c:v>
                </c:pt>
                <c:pt idx="16794">
                  <c:v>16.79400000000004</c:v>
                </c:pt>
                <c:pt idx="16795">
                  <c:v>16.795000000000016</c:v>
                </c:pt>
                <c:pt idx="16796">
                  <c:v>16.795999999999992</c:v>
                </c:pt>
                <c:pt idx="16797">
                  <c:v>16.797000000000025</c:v>
                </c:pt>
                <c:pt idx="16798">
                  <c:v>16.798000000000002</c:v>
                </c:pt>
                <c:pt idx="16799">
                  <c:v>16.799000000000035</c:v>
                </c:pt>
                <c:pt idx="16800">
                  <c:v>16.800000000000011</c:v>
                </c:pt>
                <c:pt idx="16801">
                  <c:v>16.801000000000045</c:v>
                </c:pt>
                <c:pt idx="16802">
                  <c:v>16.802000000000021</c:v>
                </c:pt>
                <c:pt idx="16803">
                  <c:v>16.802999999999997</c:v>
                </c:pt>
                <c:pt idx="16804">
                  <c:v>16.80400000000003</c:v>
                </c:pt>
                <c:pt idx="16805">
                  <c:v>16.805000000000007</c:v>
                </c:pt>
                <c:pt idx="16806">
                  <c:v>16.80600000000004</c:v>
                </c:pt>
                <c:pt idx="16807">
                  <c:v>16.807000000000016</c:v>
                </c:pt>
                <c:pt idx="16808">
                  <c:v>16.807999999999993</c:v>
                </c:pt>
                <c:pt idx="16809">
                  <c:v>16.809000000000026</c:v>
                </c:pt>
                <c:pt idx="16810">
                  <c:v>16.810000000000002</c:v>
                </c:pt>
                <c:pt idx="16811">
                  <c:v>16.811000000000035</c:v>
                </c:pt>
                <c:pt idx="16812">
                  <c:v>16.812000000000012</c:v>
                </c:pt>
                <c:pt idx="16813">
                  <c:v>16.813000000000045</c:v>
                </c:pt>
                <c:pt idx="16814">
                  <c:v>16.814000000000021</c:v>
                </c:pt>
                <c:pt idx="16815">
                  <c:v>16.814999999999998</c:v>
                </c:pt>
                <c:pt idx="16816">
                  <c:v>16.816000000000031</c:v>
                </c:pt>
                <c:pt idx="16817">
                  <c:v>16.817000000000007</c:v>
                </c:pt>
                <c:pt idx="16818">
                  <c:v>16.81800000000004</c:v>
                </c:pt>
                <c:pt idx="16819">
                  <c:v>16.819000000000017</c:v>
                </c:pt>
                <c:pt idx="16820">
                  <c:v>16.819999999999993</c:v>
                </c:pt>
                <c:pt idx="16821">
                  <c:v>16.821000000000026</c:v>
                </c:pt>
                <c:pt idx="16822">
                  <c:v>16.822000000000003</c:v>
                </c:pt>
                <c:pt idx="16823">
                  <c:v>16.823000000000036</c:v>
                </c:pt>
                <c:pt idx="16824">
                  <c:v>16.824000000000012</c:v>
                </c:pt>
                <c:pt idx="16825">
                  <c:v>16.825000000000045</c:v>
                </c:pt>
                <c:pt idx="16826">
                  <c:v>16.826000000000022</c:v>
                </c:pt>
                <c:pt idx="16827">
                  <c:v>16.826999999999998</c:v>
                </c:pt>
                <c:pt idx="16828">
                  <c:v>16.828000000000031</c:v>
                </c:pt>
                <c:pt idx="16829">
                  <c:v>16.829000000000008</c:v>
                </c:pt>
                <c:pt idx="16830">
                  <c:v>16.830000000000041</c:v>
                </c:pt>
                <c:pt idx="16831">
                  <c:v>16.831000000000017</c:v>
                </c:pt>
                <c:pt idx="16832">
                  <c:v>16.831999999999994</c:v>
                </c:pt>
                <c:pt idx="16833">
                  <c:v>16.833000000000027</c:v>
                </c:pt>
                <c:pt idx="16834">
                  <c:v>16.834000000000003</c:v>
                </c:pt>
                <c:pt idx="16835">
                  <c:v>16.835000000000036</c:v>
                </c:pt>
                <c:pt idx="16836">
                  <c:v>16.836000000000013</c:v>
                </c:pt>
                <c:pt idx="16837">
                  <c:v>16.837000000000046</c:v>
                </c:pt>
                <c:pt idx="16838">
                  <c:v>16.838000000000022</c:v>
                </c:pt>
                <c:pt idx="16839">
                  <c:v>16.838999999999999</c:v>
                </c:pt>
                <c:pt idx="16840">
                  <c:v>16.840000000000032</c:v>
                </c:pt>
                <c:pt idx="16841">
                  <c:v>16.841000000000008</c:v>
                </c:pt>
                <c:pt idx="16842">
                  <c:v>16.842000000000041</c:v>
                </c:pt>
                <c:pt idx="16843">
                  <c:v>16.843000000000018</c:v>
                </c:pt>
                <c:pt idx="16844">
                  <c:v>16.843999999999994</c:v>
                </c:pt>
                <c:pt idx="16845">
                  <c:v>16.845000000000027</c:v>
                </c:pt>
                <c:pt idx="16846">
                  <c:v>16.846000000000004</c:v>
                </c:pt>
                <c:pt idx="16847">
                  <c:v>16.847000000000037</c:v>
                </c:pt>
                <c:pt idx="16848">
                  <c:v>16.848000000000013</c:v>
                </c:pt>
                <c:pt idx="16849">
                  <c:v>16.849000000000046</c:v>
                </c:pt>
                <c:pt idx="16850">
                  <c:v>16.850000000000023</c:v>
                </c:pt>
                <c:pt idx="16851">
                  <c:v>16.850999999999999</c:v>
                </c:pt>
                <c:pt idx="16852">
                  <c:v>16.852000000000032</c:v>
                </c:pt>
                <c:pt idx="16853">
                  <c:v>16.853000000000009</c:v>
                </c:pt>
                <c:pt idx="16854">
                  <c:v>16.854000000000042</c:v>
                </c:pt>
                <c:pt idx="16855">
                  <c:v>16.855000000000018</c:v>
                </c:pt>
                <c:pt idx="16856">
                  <c:v>16.855999999999995</c:v>
                </c:pt>
                <c:pt idx="16857">
                  <c:v>16.857000000000028</c:v>
                </c:pt>
                <c:pt idx="16858">
                  <c:v>16.858000000000004</c:v>
                </c:pt>
                <c:pt idx="16859">
                  <c:v>16.859000000000037</c:v>
                </c:pt>
                <c:pt idx="16860">
                  <c:v>16.860000000000014</c:v>
                </c:pt>
                <c:pt idx="16861">
                  <c:v>16.86099999999999</c:v>
                </c:pt>
                <c:pt idx="16862">
                  <c:v>16.862000000000023</c:v>
                </c:pt>
                <c:pt idx="16863">
                  <c:v>16.863</c:v>
                </c:pt>
                <c:pt idx="16864">
                  <c:v>16.864000000000033</c:v>
                </c:pt>
                <c:pt idx="16865">
                  <c:v>16.865000000000009</c:v>
                </c:pt>
                <c:pt idx="16866">
                  <c:v>16.866000000000042</c:v>
                </c:pt>
                <c:pt idx="16867">
                  <c:v>16.867000000000019</c:v>
                </c:pt>
                <c:pt idx="16868">
                  <c:v>16.867999999999995</c:v>
                </c:pt>
                <c:pt idx="16869">
                  <c:v>16.869000000000028</c:v>
                </c:pt>
                <c:pt idx="16870">
                  <c:v>16.870000000000005</c:v>
                </c:pt>
                <c:pt idx="16871">
                  <c:v>16.871000000000038</c:v>
                </c:pt>
                <c:pt idx="16872">
                  <c:v>16.872000000000014</c:v>
                </c:pt>
                <c:pt idx="16873">
                  <c:v>16.87299999999999</c:v>
                </c:pt>
                <c:pt idx="16874">
                  <c:v>16.874000000000024</c:v>
                </c:pt>
                <c:pt idx="16875">
                  <c:v>16.875</c:v>
                </c:pt>
                <c:pt idx="16876">
                  <c:v>16.876000000000033</c:v>
                </c:pt>
                <c:pt idx="16877">
                  <c:v>16.87700000000001</c:v>
                </c:pt>
                <c:pt idx="16878">
                  <c:v>16.878000000000043</c:v>
                </c:pt>
                <c:pt idx="16879">
                  <c:v>16.879000000000019</c:v>
                </c:pt>
                <c:pt idx="16880">
                  <c:v>16.879999999999995</c:v>
                </c:pt>
                <c:pt idx="16881">
                  <c:v>16.881000000000029</c:v>
                </c:pt>
                <c:pt idx="16882">
                  <c:v>16.882000000000005</c:v>
                </c:pt>
                <c:pt idx="16883">
                  <c:v>16.883000000000038</c:v>
                </c:pt>
                <c:pt idx="16884">
                  <c:v>16.884000000000015</c:v>
                </c:pt>
                <c:pt idx="16885">
                  <c:v>16.884999999999991</c:v>
                </c:pt>
                <c:pt idx="16886">
                  <c:v>16.886000000000024</c:v>
                </c:pt>
                <c:pt idx="16887">
                  <c:v>16.887</c:v>
                </c:pt>
                <c:pt idx="16888">
                  <c:v>16.888000000000034</c:v>
                </c:pt>
                <c:pt idx="16889">
                  <c:v>16.88900000000001</c:v>
                </c:pt>
                <c:pt idx="16890">
                  <c:v>16.890000000000043</c:v>
                </c:pt>
                <c:pt idx="16891">
                  <c:v>16.89100000000002</c:v>
                </c:pt>
                <c:pt idx="16892">
                  <c:v>16.891999999999996</c:v>
                </c:pt>
                <c:pt idx="16893">
                  <c:v>16.893000000000029</c:v>
                </c:pt>
                <c:pt idx="16894">
                  <c:v>16.894000000000005</c:v>
                </c:pt>
                <c:pt idx="16895">
                  <c:v>16.895000000000039</c:v>
                </c:pt>
                <c:pt idx="16896">
                  <c:v>16.896000000000015</c:v>
                </c:pt>
                <c:pt idx="16897">
                  <c:v>16.896999999999991</c:v>
                </c:pt>
                <c:pt idx="16898">
                  <c:v>16.898000000000025</c:v>
                </c:pt>
                <c:pt idx="16899">
                  <c:v>16.899000000000001</c:v>
                </c:pt>
                <c:pt idx="16900">
                  <c:v>16.900000000000034</c:v>
                </c:pt>
                <c:pt idx="16901">
                  <c:v>16.90100000000001</c:v>
                </c:pt>
                <c:pt idx="16902">
                  <c:v>16.902000000000044</c:v>
                </c:pt>
                <c:pt idx="16903">
                  <c:v>16.90300000000002</c:v>
                </c:pt>
                <c:pt idx="16904">
                  <c:v>16.903999999999996</c:v>
                </c:pt>
                <c:pt idx="16905">
                  <c:v>16.90500000000003</c:v>
                </c:pt>
                <c:pt idx="16906">
                  <c:v>16.906000000000006</c:v>
                </c:pt>
                <c:pt idx="16907">
                  <c:v>16.907000000000039</c:v>
                </c:pt>
                <c:pt idx="16908">
                  <c:v>16.908000000000015</c:v>
                </c:pt>
                <c:pt idx="16909">
                  <c:v>16.908999999999992</c:v>
                </c:pt>
                <c:pt idx="16910">
                  <c:v>16.910000000000025</c:v>
                </c:pt>
                <c:pt idx="16911">
                  <c:v>16.911000000000001</c:v>
                </c:pt>
                <c:pt idx="16912">
                  <c:v>16.912000000000035</c:v>
                </c:pt>
                <c:pt idx="16913">
                  <c:v>16.913000000000011</c:v>
                </c:pt>
                <c:pt idx="16914">
                  <c:v>16.914000000000044</c:v>
                </c:pt>
                <c:pt idx="16915">
                  <c:v>16.91500000000002</c:v>
                </c:pt>
                <c:pt idx="16916">
                  <c:v>16.915999999999997</c:v>
                </c:pt>
                <c:pt idx="16917">
                  <c:v>16.91700000000003</c:v>
                </c:pt>
                <c:pt idx="16918">
                  <c:v>16.918000000000006</c:v>
                </c:pt>
                <c:pt idx="16919">
                  <c:v>16.91900000000004</c:v>
                </c:pt>
                <c:pt idx="16920">
                  <c:v>16.920000000000016</c:v>
                </c:pt>
                <c:pt idx="16921">
                  <c:v>16.920999999999992</c:v>
                </c:pt>
                <c:pt idx="16922">
                  <c:v>16.922000000000025</c:v>
                </c:pt>
                <c:pt idx="16923">
                  <c:v>16.923000000000002</c:v>
                </c:pt>
                <c:pt idx="16924">
                  <c:v>16.924000000000035</c:v>
                </c:pt>
                <c:pt idx="16925">
                  <c:v>16.925000000000011</c:v>
                </c:pt>
                <c:pt idx="16926">
                  <c:v>16.926000000000045</c:v>
                </c:pt>
                <c:pt idx="16927">
                  <c:v>16.927000000000021</c:v>
                </c:pt>
                <c:pt idx="16928">
                  <c:v>16.927999999999997</c:v>
                </c:pt>
                <c:pt idx="16929">
                  <c:v>16.92900000000003</c:v>
                </c:pt>
                <c:pt idx="16930">
                  <c:v>16.930000000000007</c:v>
                </c:pt>
                <c:pt idx="16931">
                  <c:v>16.93100000000004</c:v>
                </c:pt>
                <c:pt idx="16932">
                  <c:v>16.932000000000016</c:v>
                </c:pt>
                <c:pt idx="16933">
                  <c:v>16.932999999999993</c:v>
                </c:pt>
                <c:pt idx="16934">
                  <c:v>16.934000000000026</c:v>
                </c:pt>
                <c:pt idx="16935">
                  <c:v>16.935000000000002</c:v>
                </c:pt>
                <c:pt idx="16936">
                  <c:v>16.936000000000035</c:v>
                </c:pt>
                <c:pt idx="16937">
                  <c:v>16.937000000000012</c:v>
                </c:pt>
                <c:pt idx="16938">
                  <c:v>16.938000000000045</c:v>
                </c:pt>
                <c:pt idx="16939">
                  <c:v>16.939000000000021</c:v>
                </c:pt>
                <c:pt idx="16940">
                  <c:v>16.939999999999998</c:v>
                </c:pt>
                <c:pt idx="16941">
                  <c:v>16.941000000000031</c:v>
                </c:pt>
                <c:pt idx="16942">
                  <c:v>16.942000000000007</c:v>
                </c:pt>
                <c:pt idx="16943">
                  <c:v>16.94300000000004</c:v>
                </c:pt>
                <c:pt idx="16944">
                  <c:v>16.944000000000017</c:v>
                </c:pt>
                <c:pt idx="16945">
                  <c:v>16.944999999999993</c:v>
                </c:pt>
                <c:pt idx="16946">
                  <c:v>16.946000000000026</c:v>
                </c:pt>
                <c:pt idx="16947">
                  <c:v>16.947000000000003</c:v>
                </c:pt>
                <c:pt idx="16948">
                  <c:v>16.948000000000036</c:v>
                </c:pt>
                <c:pt idx="16949">
                  <c:v>16.949000000000012</c:v>
                </c:pt>
                <c:pt idx="16950">
                  <c:v>16.950000000000045</c:v>
                </c:pt>
                <c:pt idx="16951">
                  <c:v>16.951000000000022</c:v>
                </c:pt>
                <c:pt idx="16952">
                  <c:v>16.951999999999998</c:v>
                </c:pt>
                <c:pt idx="16953">
                  <c:v>16.953000000000031</c:v>
                </c:pt>
                <c:pt idx="16954">
                  <c:v>16.954000000000008</c:v>
                </c:pt>
                <c:pt idx="16955">
                  <c:v>16.955000000000041</c:v>
                </c:pt>
                <c:pt idx="16956">
                  <c:v>16.956000000000017</c:v>
                </c:pt>
                <c:pt idx="16957">
                  <c:v>16.956999999999994</c:v>
                </c:pt>
                <c:pt idx="16958">
                  <c:v>16.958000000000027</c:v>
                </c:pt>
                <c:pt idx="16959">
                  <c:v>16.959000000000003</c:v>
                </c:pt>
                <c:pt idx="16960">
                  <c:v>16.960000000000036</c:v>
                </c:pt>
                <c:pt idx="16961">
                  <c:v>16.961000000000013</c:v>
                </c:pt>
                <c:pt idx="16962">
                  <c:v>16.962000000000046</c:v>
                </c:pt>
                <c:pt idx="16963">
                  <c:v>16.963000000000022</c:v>
                </c:pt>
                <c:pt idx="16964">
                  <c:v>16.963999999999999</c:v>
                </c:pt>
                <c:pt idx="16965">
                  <c:v>16.965000000000032</c:v>
                </c:pt>
                <c:pt idx="16966">
                  <c:v>16.966000000000008</c:v>
                </c:pt>
                <c:pt idx="16967">
                  <c:v>16.967000000000041</c:v>
                </c:pt>
                <c:pt idx="16968">
                  <c:v>16.968000000000018</c:v>
                </c:pt>
                <c:pt idx="16969">
                  <c:v>16.968999999999994</c:v>
                </c:pt>
                <c:pt idx="16970">
                  <c:v>16.970000000000027</c:v>
                </c:pt>
                <c:pt idx="16971">
                  <c:v>16.971000000000004</c:v>
                </c:pt>
                <c:pt idx="16972">
                  <c:v>16.972000000000037</c:v>
                </c:pt>
                <c:pt idx="16973">
                  <c:v>16.973000000000013</c:v>
                </c:pt>
                <c:pt idx="16974">
                  <c:v>16.974000000000046</c:v>
                </c:pt>
                <c:pt idx="16975">
                  <c:v>16.975000000000023</c:v>
                </c:pt>
                <c:pt idx="16976">
                  <c:v>16.975999999999999</c:v>
                </c:pt>
                <c:pt idx="16977">
                  <c:v>16.977000000000032</c:v>
                </c:pt>
                <c:pt idx="16978">
                  <c:v>16.978000000000009</c:v>
                </c:pt>
                <c:pt idx="16979">
                  <c:v>16.979000000000042</c:v>
                </c:pt>
                <c:pt idx="16980">
                  <c:v>16.980000000000018</c:v>
                </c:pt>
                <c:pt idx="16981">
                  <c:v>16.980999999999995</c:v>
                </c:pt>
                <c:pt idx="16982">
                  <c:v>16.982000000000028</c:v>
                </c:pt>
                <c:pt idx="16983">
                  <c:v>16.983000000000004</c:v>
                </c:pt>
                <c:pt idx="16984">
                  <c:v>16.984000000000037</c:v>
                </c:pt>
                <c:pt idx="16985">
                  <c:v>16.985000000000014</c:v>
                </c:pt>
                <c:pt idx="16986">
                  <c:v>16.98599999999999</c:v>
                </c:pt>
                <c:pt idx="16987">
                  <c:v>16.987000000000023</c:v>
                </c:pt>
                <c:pt idx="16988">
                  <c:v>16.988</c:v>
                </c:pt>
                <c:pt idx="16989">
                  <c:v>16.989000000000033</c:v>
                </c:pt>
                <c:pt idx="16990">
                  <c:v>16.990000000000009</c:v>
                </c:pt>
                <c:pt idx="16991">
                  <c:v>16.991000000000042</c:v>
                </c:pt>
                <c:pt idx="16992">
                  <c:v>16.992000000000019</c:v>
                </c:pt>
                <c:pt idx="16993">
                  <c:v>16.992999999999995</c:v>
                </c:pt>
                <c:pt idx="16994">
                  <c:v>16.994000000000028</c:v>
                </c:pt>
                <c:pt idx="16995">
                  <c:v>16.995000000000005</c:v>
                </c:pt>
                <c:pt idx="16996">
                  <c:v>16.996000000000038</c:v>
                </c:pt>
                <c:pt idx="16997">
                  <c:v>16.997000000000014</c:v>
                </c:pt>
                <c:pt idx="16998">
                  <c:v>16.99799999999999</c:v>
                </c:pt>
                <c:pt idx="16999">
                  <c:v>16.999000000000024</c:v>
                </c:pt>
                <c:pt idx="17000">
                  <c:v>17</c:v>
                </c:pt>
                <c:pt idx="17001">
                  <c:v>17.001000000000033</c:v>
                </c:pt>
                <c:pt idx="17002">
                  <c:v>17.00200000000001</c:v>
                </c:pt>
                <c:pt idx="17003">
                  <c:v>17.003000000000043</c:v>
                </c:pt>
                <c:pt idx="17004">
                  <c:v>17.004000000000019</c:v>
                </c:pt>
                <c:pt idx="17005">
                  <c:v>17.004999999999995</c:v>
                </c:pt>
                <c:pt idx="17006">
                  <c:v>17.006000000000029</c:v>
                </c:pt>
                <c:pt idx="17007">
                  <c:v>17.007000000000005</c:v>
                </c:pt>
                <c:pt idx="17008">
                  <c:v>17.008000000000038</c:v>
                </c:pt>
                <c:pt idx="17009">
                  <c:v>17.009000000000015</c:v>
                </c:pt>
                <c:pt idx="17010">
                  <c:v>17.009999999999991</c:v>
                </c:pt>
                <c:pt idx="17011">
                  <c:v>17.011000000000024</c:v>
                </c:pt>
                <c:pt idx="17012">
                  <c:v>17.012</c:v>
                </c:pt>
                <c:pt idx="17013">
                  <c:v>17.013000000000034</c:v>
                </c:pt>
                <c:pt idx="17014">
                  <c:v>17.01400000000001</c:v>
                </c:pt>
                <c:pt idx="17015">
                  <c:v>17.015000000000043</c:v>
                </c:pt>
                <c:pt idx="17016">
                  <c:v>17.01600000000002</c:v>
                </c:pt>
                <c:pt idx="17017">
                  <c:v>17.016999999999996</c:v>
                </c:pt>
                <c:pt idx="17018">
                  <c:v>17.018000000000029</c:v>
                </c:pt>
                <c:pt idx="17019">
                  <c:v>17.019000000000005</c:v>
                </c:pt>
                <c:pt idx="17020">
                  <c:v>17.020000000000039</c:v>
                </c:pt>
                <c:pt idx="17021">
                  <c:v>17.021000000000015</c:v>
                </c:pt>
                <c:pt idx="17022">
                  <c:v>17.021999999999991</c:v>
                </c:pt>
                <c:pt idx="17023">
                  <c:v>17.023000000000025</c:v>
                </c:pt>
                <c:pt idx="17024">
                  <c:v>17.024000000000001</c:v>
                </c:pt>
                <c:pt idx="17025">
                  <c:v>17.025000000000034</c:v>
                </c:pt>
                <c:pt idx="17026">
                  <c:v>17.02600000000001</c:v>
                </c:pt>
                <c:pt idx="17027">
                  <c:v>17.027000000000044</c:v>
                </c:pt>
                <c:pt idx="17028">
                  <c:v>17.02800000000002</c:v>
                </c:pt>
                <c:pt idx="17029">
                  <c:v>17.028999999999996</c:v>
                </c:pt>
                <c:pt idx="17030">
                  <c:v>17.03000000000003</c:v>
                </c:pt>
                <c:pt idx="17031">
                  <c:v>17.031000000000006</c:v>
                </c:pt>
                <c:pt idx="17032">
                  <c:v>17.032000000000039</c:v>
                </c:pt>
                <c:pt idx="17033">
                  <c:v>17.033000000000015</c:v>
                </c:pt>
                <c:pt idx="17034">
                  <c:v>17.033999999999992</c:v>
                </c:pt>
                <c:pt idx="17035">
                  <c:v>17.035000000000025</c:v>
                </c:pt>
                <c:pt idx="17036">
                  <c:v>17.036000000000001</c:v>
                </c:pt>
                <c:pt idx="17037">
                  <c:v>17.037000000000035</c:v>
                </c:pt>
                <c:pt idx="17038">
                  <c:v>17.038000000000011</c:v>
                </c:pt>
                <c:pt idx="17039">
                  <c:v>17.039000000000044</c:v>
                </c:pt>
                <c:pt idx="17040">
                  <c:v>17.04000000000002</c:v>
                </c:pt>
                <c:pt idx="17041">
                  <c:v>17.040999999999997</c:v>
                </c:pt>
                <c:pt idx="17042">
                  <c:v>17.04200000000003</c:v>
                </c:pt>
                <c:pt idx="17043">
                  <c:v>17.043000000000006</c:v>
                </c:pt>
                <c:pt idx="17044">
                  <c:v>17.04400000000004</c:v>
                </c:pt>
                <c:pt idx="17045">
                  <c:v>17.045000000000016</c:v>
                </c:pt>
                <c:pt idx="17046">
                  <c:v>17.045999999999992</c:v>
                </c:pt>
                <c:pt idx="17047">
                  <c:v>17.047000000000025</c:v>
                </c:pt>
                <c:pt idx="17048">
                  <c:v>17.048000000000002</c:v>
                </c:pt>
                <c:pt idx="17049">
                  <c:v>17.049000000000035</c:v>
                </c:pt>
                <c:pt idx="17050">
                  <c:v>17.050000000000011</c:v>
                </c:pt>
                <c:pt idx="17051">
                  <c:v>17.051000000000045</c:v>
                </c:pt>
                <c:pt idx="17052">
                  <c:v>17.052000000000021</c:v>
                </c:pt>
                <c:pt idx="17053">
                  <c:v>17.052999999999997</c:v>
                </c:pt>
                <c:pt idx="17054">
                  <c:v>17.05400000000003</c:v>
                </c:pt>
                <c:pt idx="17055">
                  <c:v>17.055000000000007</c:v>
                </c:pt>
                <c:pt idx="17056">
                  <c:v>17.05600000000004</c:v>
                </c:pt>
                <c:pt idx="17057">
                  <c:v>17.057000000000016</c:v>
                </c:pt>
                <c:pt idx="17058">
                  <c:v>17.057999999999993</c:v>
                </c:pt>
                <c:pt idx="17059">
                  <c:v>17.059000000000026</c:v>
                </c:pt>
                <c:pt idx="17060">
                  <c:v>17.060000000000002</c:v>
                </c:pt>
                <c:pt idx="17061">
                  <c:v>17.061000000000035</c:v>
                </c:pt>
                <c:pt idx="17062">
                  <c:v>17.062000000000012</c:v>
                </c:pt>
                <c:pt idx="17063">
                  <c:v>17.063000000000045</c:v>
                </c:pt>
                <c:pt idx="17064">
                  <c:v>17.064000000000021</c:v>
                </c:pt>
                <c:pt idx="17065">
                  <c:v>17.064999999999998</c:v>
                </c:pt>
                <c:pt idx="17066">
                  <c:v>17.066000000000031</c:v>
                </c:pt>
                <c:pt idx="17067">
                  <c:v>17.067000000000007</c:v>
                </c:pt>
                <c:pt idx="17068">
                  <c:v>17.06800000000004</c:v>
                </c:pt>
                <c:pt idx="17069">
                  <c:v>17.069000000000017</c:v>
                </c:pt>
                <c:pt idx="17070">
                  <c:v>17.069999999999993</c:v>
                </c:pt>
                <c:pt idx="17071">
                  <c:v>17.071000000000026</c:v>
                </c:pt>
                <c:pt idx="17072">
                  <c:v>17.072000000000003</c:v>
                </c:pt>
                <c:pt idx="17073">
                  <c:v>17.073000000000036</c:v>
                </c:pt>
                <c:pt idx="17074">
                  <c:v>17.074000000000012</c:v>
                </c:pt>
                <c:pt idx="17075">
                  <c:v>17.075000000000045</c:v>
                </c:pt>
                <c:pt idx="17076">
                  <c:v>17.076000000000022</c:v>
                </c:pt>
                <c:pt idx="17077">
                  <c:v>17.076999999999998</c:v>
                </c:pt>
                <c:pt idx="17078">
                  <c:v>17.078000000000031</c:v>
                </c:pt>
                <c:pt idx="17079">
                  <c:v>17.079000000000008</c:v>
                </c:pt>
                <c:pt idx="17080">
                  <c:v>17.080000000000041</c:v>
                </c:pt>
                <c:pt idx="17081">
                  <c:v>17.081000000000017</c:v>
                </c:pt>
                <c:pt idx="17082">
                  <c:v>17.081999999999994</c:v>
                </c:pt>
                <c:pt idx="17083">
                  <c:v>17.083000000000027</c:v>
                </c:pt>
                <c:pt idx="17084">
                  <c:v>17.084000000000003</c:v>
                </c:pt>
                <c:pt idx="17085">
                  <c:v>17.085000000000036</c:v>
                </c:pt>
                <c:pt idx="17086">
                  <c:v>17.086000000000013</c:v>
                </c:pt>
                <c:pt idx="17087">
                  <c:v>17.087000000000046</c:v>
                </c:pt>
                <c:pt idx="17088">
                  <c:v>17.088000000000022</c:v>
                </c:pt>
                <c:pt idx="17089">
                  <c:v>17.088999999999999</c:v>
                </c:pt>
                <c:pt idx="17090">
                  <c:v>17.090000000000032</c:v>
                </c:pt>
                <c:pt idx="17091">
                  <c:v>17.091000000000008</c:v>
                </c:pt>
                <c:pt idx="17092">
                  <c:v>17.092000000000041</c:v>
                </c:pt>
                <c:pt idx="17093">
                  <c:v>17.093000000000018</c:v>
                </c:pt>
                <c:pt idx="17094">
                  <c:v>17.093999999999994</c:v>
                </c:pt>
                <c:pt idx="17095">
                  <c:v>17.095000000000027</c:v>
                </c:pt>
                <c:pt idx="17096">
                  <c:v>17.096000000000004</c:v>
                </c:pt>
                <c:pt idx="17097">
                  <c:v>17.097000000000037</c:v>
                </c:pt>
                <c:pt idx="17098">
                  <c:v>17.098000000000013</c:v>
                </c:pt>
                <c:pt idx="17099">
                  <c:v>17.099000000000046</c:v>
                </c:pt>
                <c:pt idx="17100">
                  <c:v>17.100000000000023</c:v>
                </c:pt>
                <c:pt idx="17101">
                  <c:v>17.100999999999999</c:v>
                </c:pt>
                <c:pt idx="17102">
                  <c:v>17.102000000000032</c:v>
                </c:pt>
                <c:pt idx="17103">
                  <c:v>17.103000000000009</c:v>
                </c:pt>
                <c:pt idx="17104">
                  <c:v>17.104000000000042</c:v>
                </c:pt>
                <c:pt idx="17105">
                  <c:v>17.105000000000018</c:v>
                </c:pt>
                <c:pt idx="17106">
                  <c:v>17.105999999999995</c:v>
                </c:pt>
                <c:pt idx="17107">
                  <c:v>17.107000000000028</c:v>
                </c:pt>
                <c:pt idx="17108">
                  <c:v>17.108000000000004</c:v>
                </c:pt>
                <c:pt idx="17109">
                  <c:v>17.109000000000037</c:v>
                </c:pt>
                <c:pt idx="17110">
                  <c:v>17.110000000000014</c:v>
                </c:pt>
                <c:pt idx="17111">
                  <c:v>17.11099999999999</c:v>
                </c:pt>
                <c:pt idx="17112">
                  <c:v>17.112000000000023</c:v>
                </c:pt>
                <c:pt idx="17113">
                  <c:v>17.113</c:v>
                </c:pt>
                <c:pt idx="17114">
                  <c:v>17.114000000000033</c:v>
                </c:pt>
                <c:pt idx="17115">
                  <c:v>17.115000000000009</c:v>
                </c:pt>
                <c:pt idx="17116">
                  <c:v>17.116000000000042</c:v>
                </c:pt>
                <c:pt idx="17117">
                  <c:v>17.117000000000019</c:v>
                </c:pt>
                <c:pt idx="17118">
                  <c:v>17.117999999999995</c:v>
                </c:pt>
                <c:pt idx="17119">
                  <c:v>17.119000000000028</c:v>
                </c:pt>
                <c:pt idx="17120">
                  <c:v>17.120000000000005</c:v>
                </c:pt>
                <c:pt idx="17121">
                  <c:v>17.121000000000038</c:v>
                </c:pt>
                <c:pt idx="17122">
                  <c:v>17.122000000000014</c:v>
                </c:pt>
                <c:pt idx="17123">
                  <c:v>17.12299999999999</c:v>
                </c:pt>
                <c:pt idx="17124">
                  <c:v>17.124000000000024</c:v>
                </c:pt>
                <c:pt idx="17125">
                  <c:v>17.125</c:v>
                </c:pt>
                <c:pt idx="17126">
                  <c:v>17.126000000000033</c:v>
                </c:pt>
                <c:pt idx="17127">
                  <c:v>17.12700000000001</c:v>
                </c:pt>
                <c:pt idx="17128">
                  <c:v>17.128000000000043</c:v>
                </c:pt>
                <c:pt idx="17129">
                  <c:v>17.129000000000019</c:v>
                </c:pt>
                <c:pt idx="17130">
                  <c:v>17.129999999999995</c:v>
                </c:pt>
                <c:pt idx="17131">
                  <c:v>17.131000000000029</c:v>
                </c:pt>
                <c:pt idx="17132">
                  <c:v>17.132000000000005</c:v>
                </c:pt>
                <c:pt idx="17133">
                  <c:v>17.133000000000038</c:v>
                </c:pt>
                <c:pt idx="17134">
                  <c:v>17.134000000000015</c:v>
                </c:pt>
                <c:pt idx="17135">
                  <c:v>17.134999999999991</c:v>
                </c:pt>
                <c:pt idx="17136">
                  <c:v>17.136000000000024</c:v>
                </c:pt>
                <c:pt idx="17137">
                  <c:v>17.137</c:v>
                </c:pt>
                <c:pt idx="17138">
                  <c:v>17.138000000000034</c:v>
                </c:pt>
                <c:pt idx="17139">
                  <c:v>17.13900000000001</c:v>
                </c:pt>
                <c:pt idx="17140">
                  <c:v>17.140000000000043</c:v>
                </c:pt>
                <c:pt idx="17141">
                  <c:v>17.14100000000002</c:v>
                </c:pt>
                <c:pt idx="17142">
                  <c:v>17.141999999999996</c:v>
                </c:pt>
                <c:pt idx="17143">
                  <c:v>17.143000000000029</c:v>
                </c:pt>
                <c:pt idx="17144">
                  <c:v>17.144000000000005</c:v>
                </c:pt>
                <c:pt idx="17145">
                  <c:v>17.145000000000039</c:v>
                </c:pt>
                <c:pt idx="17146">
                  <c:v>17.146000000000015</c:v>
                </c:pt>
                <c:pt idx="17147">
                  <c:v>17.146999999999991</c:v>
                </c:pt>
                <c:pt idx="17148">
                  <c:v>17.148000000000025</c:v>
                </c:pt>
                <c:pt idx="17149">
                  <c:v>17.149000000000001</c:v>
                </c:pt>
                <c:pt idx="17150">
                  <c:v>17.150000000000034</c:v>
                </c:pt>
                <c:pt idx="17151">
                  <c:v>17.15100000000001</c:v>
                </c:pt>
                <c:pt idx="17152">
                  <c:v>17.152000000000044</c:v>
                </c:pt>
                <c:pt idx="17153">
                  <c:v>17.15300000000002</c:v>
                </c:pt>
                <c:pt idx="17154">
                  <c:v>17.153999999999996</c:v>
                </c:pt>
                <c:pt idx="17155">
                  <c:v>17.15500000000003</c:v>
                </c:pt>
                <c:pt idx="17156">
                  <c:v>17.156000000000006</c:v>
                </c:pt>
                <c:pt idx="17157">
                  <c:v>17.157000000000039</c:v>
                </c:pt>
                <c:pt idx="17158">
                  <c:v>17.158000000000015</c:v>
                </c:pt>
                <c:pt idx="17159">
                  <c:v>17.158999999999992</c:v>
                </c:pt>
                <c:pt idx="17160">
                  <c:v>17.160000000000025</c:v>
                </c:pt>
                <c:pt idx="17161">
                  <c:v>17.161000000000001</c:v>
                </c:pt>
                <c:pt idx="17162">
                  <c:v>17.162000000000035</c:v>
                </c:pt>
                <c:pt idx="17163">
                  <c:v>17.163000000000011</c:v>
                </c:pt>
                <c:pt idx="17164">
                  <c:v>17.164000000000044</c:v>
                </c:pt>
                <c:pt idx="17165">
                  <c:v>17.16500000000002</c:v>
                </c:pt>
                <c:pt idx="17166">
                  <c:v>17.165999999999997</c:v>
                </c:pt>
                <c:pt idx="17167">
                  <c:v>17.16700000000003</c:v>
                </c:pt>
                <c:pt idx="17168">
                  <c:v>17.168000000000006</c:v>
                </c:pt>
                <c:pt idx="17169">
                  <c:v>17.16900000000004</c:v>
                </c:pt>
                <c:pt idx="17170">
                  <c:v>17.170000000000016</c:v>
                </c:pt>
                <c:pt idx="17171">
                  <c:v>17.170999999999992</c:v>
                </c:pt>
                <c:pt idx="17172">
                  <c:v>17.172000000000025</c:v>
                </c:pt>
                <c:pt idx="17173">
                  <c:v>17.173000000000002</c:v>
                </c:pt>
                <c:pt idx="17174">
                  <c:v>17.174000000000035</c:v>
                </c:pt>
                <c:pt idx="17175">
                  <c:v>17.175000000000011</c:v>
                </c:pt>
                <c:pt idx="17176">
                  <c:v>17.176000000000045</c:v>
                </c:pt>
                <c:pt idx="17177">
                  <c:v>17.177000000000021</c:v>
                </c:pt>
                <c:pt idx="17178">
                  <c:v>17.177999999999997</c:v>
                </c:pt>
                <c:pt idx="17179">
                  <c:v>17.17900000000003</c:v>
                </c:pt>
                <c:pt idx="17180">
                  <c:v>17.180000000000007</c:v>
                </c:pt>
                <c:pt idx="17181">
                  <c:v>17.18100000000004</c:v>
                </c:pt>
                <c:pt idx="17182">
                  <c:v>17.182000000000016</c:v>
                </c:pt>
                <c:pt idx="17183">
                  <c:v>17.182999999999993</c:v>
                </c:pt>
                <c:pt idx="17184">
                  <c:v>17.184000000000026</c:v>
                </c:pt>
                <c:pt idx="17185">
                  <c:v>17.185000000000002</c:v>
                </c:pt>
                <c:pt idx="17186">
                  <c:v>17.186000000000035</c:v>
                </c:pt>
                <c:pt idx="17187">
                  <c:v>17.187000000000012</c:v>
                </c:pt>
                <c:pt idx="17188">
                  <c:v>17.188000000000045</c:v>
                </c:pt>
                <c:pt idx="17189">
                  <c:v>17.189000000000021</c:v>
                </c:pt>
                <c:pt idx="17190">
                  <c:v>17.189999999999998</c:v>
                </c:pt>
                <c:pt idx="17191">
                  <c:v>17.191000000000031</c:v>
                </c:pt>
                <c:pt idx="17192">
                  <c:v>17.192000000000007</c:v>
                </c:pt>
                <c:pt idx="17193">
                  <c:v>17.19300000000004</c:v>
                </c:pt>
                <c:pt idx="17194">
                  <c:v>17.194000000000017</c:v>
                </c:pt>
                <c:pt idx="17195">
                  <c:v>17.194999999999993</c:v>
                </c:pt>
                <c:pt idx="17196">
                  <c:v>17.196000000000026</c:v>
                </c:pt>
                <c:pt idx="17197">
                  <c:v>17.197000000000003</c:v>
                </c:pt>
                <c:pt idx="17198">
                  <c:v>17.198000000000036</c:v>
                </c:pt>
                <c:pt idx="17199">
                  <c:v>17.199000000000012</c:v>
                </c:pt>
                <c:pt idx="17200">
                  <c:v>17.200000000000045</c:v>
                </c:pt>
                <c:pt idx="17201">
                  <c:v>17.201000000000022</c:v>
                </c:pt>
                <c:pt idx="17202">
                  <c:v>17.201999999999998</c:v>
                </c:pt>
                <c:pt idx="17203">
                  <c:v>17.203000000000031</c:v>
                </c:pt>
                <c:pt idx="17204">
                  <c:v>17.204000000000008</c:v>
                </c:pt>
                <c:pt idx="17205">
                  <c:v>17.205000000000041</c:v>
                </c:pt>
                <c:pt idx="17206">
                  <c:v>17.206000000000017</c:v>
                </c:pt>
                <c:pt idx="17207">
                  <c:v>17.206999999999994</c:v>
                </c:pt>
                <c:pt idx="17208">
                  <c:v>17.208000000000027</c:v>
                </c:pt>
                <c:pt idx="17209">
                  <c:v>17.209000000000003</c:v>
                </c:pt>
                <c:pt idx="17210">
                  <c:v>17.210000000000036</c:v>
                </c:pt>
                <c:pt idx="17211">
                  <c:v>17.211000000000013</c:v>
                </c:pt>
                <c:pt idx="17212">
                  <c:v>17.212000000000046</c:v>
                </c:pt>
                <c:pt idx="17213">
                  <c:v>17.213000000000022</c:v>
                </c:pt>
                <c:pt idx="17214">
                  <c:v>17.213999999999999</c:v>
                </c:pt>
                <c:pt idx="17215">
                  <c:v>17.215000000000032</c:v>
                </c:pt>
                <c:pt idx="17216">
                  <c:v>17.216000000000008</c:v>
                </c:pt>
                <c:pt idx="17217">
                  <c:v>17.217000000000041</c:v>
                </c:pt>
                <c:pt idx="17218">
                  <c:v>17.218000000000018</c:v>
                </c:pt>
                <c:pt idx="17219">
                  <c:v>17.218999999999994</c:v>
                </c:pt>
                <c:pt idx="17220">
                  <c:v>17.220000000000027</c:v>
                </c:pt>
                <c:pt idx="17221">
                  <c:v>17.221000000000004</c:v>
                </c:pt>
                <c:pt idx="17222">
                  <c:v>17.222000000000037</c:v>
                </c:pt>
                <c:pt idx="17223">
                  <c:v>17.223000000000013</c:v>
                </c:pt>
                <c:pt idx="17224">
                  <c:v>17.224000000000046</c:v>
                </c:pt>
                <c:pt idx="17225">
                  <c:v>17.225000000000023</c:v>
                </c:pt>
                <c:pt idx="17226">
                  <c:v>17.225999999999999</c:v>
                </c:pt>
                <c:pt idx="17227">
                  <c:v>17.227000000000032</c:v>
                </c:pt>
                <c:pt idx="17228">
                  <c:v>17.228000000000009</c:v>
                </c:pt>
                <c:pt idx="17229">
                  <c:v>17.229000000000042</c:v>
                </c:pt>
                <c:pt idx="17230">
                  <c:v>17.230000000000018</c:v>
                </c:pt>
                <c:pt idx="17231">
                  <c:v>17.230999999999995</c:v>
                </c:pt>
                <c:pt idx="17232">
                  <c:v>17.232000000000028</c:v>
                </c:pt>
                <c:pt idx="17233">
                  <c:v>17.233000000000004</c:v>
                </c:pt>
                <c:pt idx="17234">
                  <c:v>17.234000000000037</c:v>
                </c:pt>
                <c:pt idx="17235">
                  <c:v>17.235000000000014</c:v>
                </c:pt>
                <c:pt idx="17236">
                  <c:v>17.23599999999999</c:v>
                </c:pt>
                <c:pt idx="17237">
                  <c:v>17.237000000000023</c:v>
                </c:pt>
                <c:pt idx="17238">
                  <c:v>17.238</c:v>
                </c:pt>
                <c:pt idx="17239">
                  <c:v>17.239000000000033</c:v>
                </c:pt>
                <c:pt idx="17240">
                  <c:v>17.240000000000009</c:v>
                </c:pt>
                <c:pt idx="17241">
                  <c:v>17.241000000000042</c:v>
                </c:pt>
                <c:pt idx="17242">
                  <c:v>17.242000000000019</c:v>
                </c:pt>
                <c:pt idx="17243">
                  <c:v>17.242999999999995</c:v>
                </c:pt>
                <c:pt idx="17244">
                  <c:v>17.244000000000028</c:v>
                </c:pt>
                <c:pt idx="17245">
                  <c:v>17.245000000000005</c:v>
                </c:pt>
                <c:pt idx="17246">
                  <c:v>17.246000000000038</c:v>
                </c:pt>
                <c:pt idx="17247">
                  <c:v>17.247000000000014</c:v>
                </c:pt>
                <c:pt idx="17248">
                  <c:v>17.24799999999999</c:v>
                </c:pt>
                <c:pt idx="17249">
                  <c:v>17.249000000000024</c:v>
                </c:pt>
                <c:pt idx="17250">
                  <c:v>17.25</c:v>
                </c:pt>
                <c:pt idx="17251">
                  <c:v>17.251000000000033</c:v>
                </c:pt>
                <c:pt idx="17252">
                  <c:v>17.25200000000001</c:v>
                </c:pt>
                <c:pt idx="17253">
                  <c:v>17.253000000000043</c:v>
                </c:pt>
                <c:pt idx="17254">
                  <c:v>17.254000000000019</c:v>
                </c:pt>
                <c:pt idx="17255">
                  <c:v>17.254999999999995</c:v>
                </c:pt>
                <c:pt idx="17256">
                  <c:v>17.256000000000029</c:v>
                </c:pt>
                <c:pt idx="17257">
                  <c:v>17.257000000000005</c:v>
                </c:pt>
                <c:pt idx="17258">
                  <c:v>17.258000000000038</c:v>
                </c:pt>
                <c:pt idx="17259">
                  <c:v>17.259000000000015</c:v>
                </c:pt>
                <c:pt idx="17260">
                  <c:v>17.259999999999991</c:v>
                </c:pt>
                <c:pt idx="17261">
                  <c:v>17.261000000000024</c:v>
                </c:pt>
                <c:pt idx="17262">
                  <c:v>17.262</c:v>
                </c:pt>
                <c:pt idx="17263">
                  <c:v>17.263000000000034</c:v>
                </c:pt>
                <c:pt idx="17264">
                  <c:v>17.26400000000001</c:v>
                </c:pt>
                <c:pt idx="17265">
                  <c:v>17.265000000000043</c:v>
                </c:pt>
                <c:pt idx="17266">
                  <c:v>17.26600000000002</c:v>
                </c:pt>
                <c:pt idx="17267">
                  <c:v>17.266999999999996</c:v>
                </c:pt>
                <c:pt idx="17268">
                  <c:v>17.268000000000029</c:v>
                </c:pt>
                <c:pt idx="17269">
                  <c:v>17.269000000000005</c:v>
                </c:pt>
                <c:pt idx="17270">
                  <c:v>17.270000000000039</c:v>
                </c:pt>
                <c:pt idx="17271">
                  <c:v>17.271000000000015</c:v>
                </c:pt>
                <c:pt idx="17272">
                  <c:v>17.271999999999991</c:v>
                </c:pt>
                <c:pt idx="17273">
                  <c:v>17.273000000000025</c:v>
                </c:pt>
                <c:pt idx="17274">
                  <c:v>17.274000000000001</c:v>
                </c:pt>
                <c:pt idx="17275">
                  <c:v>17.275000000000034</c:v>
                </c:pt>
                <c:pt idx="17276">
                  <c:v>17.27600000000001</c:v>
                </c:pt>
                <c:pt idx="17277">
                  <c:v>17.277000000000044</c:v>
                </c:pt>
                <c:pt idx="17278">
                  <c:v>17.27800000000002</c:v>
                </c:pt>
                <c:pt idx="17279">
                  <c:v>17.278999999999996</c:v>
                </c:pt>
                <c:pt idx="17280">
                  <c:v>17.28000000000003</c:v>
                </c:pt>
                <c:pt idx="17281">
                  <c:v>17.281000000000006</c:v>
                </c:pt>
                <c:pt idx="17282">
                  <c:v>17.282000000000039</c:v>
                </c:pt>
                <c:pt idx="17283">
                  <c:v>17.283000000000015</c:v>
                </c:pt>
                <c:pt idx="17284">
                  <c:v>17.283999999999992</c:v>
                </c:pt>
                <c:pt idx="17285">
                  <c:v>17.285000000000025</c:v>
                </c:pt>
                <c:pt idx="17286">
                  <c:v>17.286000000000001</c:v>
                </c:pt>
                <c:pt idx="17287">
                  <c:v>17.287000000000035</c:v>
                </c:pt>
                <c:pt idx="17288">
                  <c:v>17.288000000000011</c:v>
                </c:pt>
                <c:pt idx="17289">
                  <c:v>17.289000000000044</c:v>
                </c:pt>
                <c:pt idx="17290">
                  <c:v>17.29000000000002</c:v>
                </c:pt>
                <c:pt idx="17291">
                  <c:v>17.290999999999997</c:v>
                </c:pt>
                <c:pt idx="17292">
                  <c:v>17.29200000000003</c:v>
                </c:pt>
                <c:pt idx="17293">
                  <c:v>17.293000000000006</c:v>
                </c:pt>
                <c:pt idx="17294">
                  <c:v>17.29400000000004</c:v>
                </c:pt>
                <c:pt idx="17295">
                  <c:v>17.295000000000016</c:v>
                </c:pt>
                <c:pt idx="17296">
                  <c:v>17.295999999999992</c:v>
                </c:pt>
                <c:pt idx="17297">
                  <c:v>17.297000000000025</c:v>
                </c:pt>
                <c:pt idx="17298">
                  <c:v>17.298000000000002</c:v>
                </c:pt>
                <c:pt idx="17299">
                  <c:v>17.299000000000035</c:v>
                </c:pt>
                <c:pt idx="17300">
                  <c:v>17.300000000000011</c:v>
                </c:pt>
                <c:pt idx="17301">
                  <c:v>17.301000000000045</c:v>
                </c:pt>
                <c:pt idx="17302">
                  <c:v>17.302000000000021</c:v>
                </c:pt>
                <c:pt idx="17303">
                  <c:v>17.302999999999997</c:v>
                </c:pt>
                <c:pt idx="17304">
                  <c:v>17.30400000000003</c:v>
                </c:pt>
                <c:pt idx="17305">
                  <c:v>17.305000000000007</c:v>
                </c:pt>
                <c:pt idx="17306">
                  <c:v>17.30600000000004</c:v>
                </c:pt>
                <c:pt idx="17307">
                  <c:v>17.307000000000016</c:v>
                </c:pt>
                <c:pt idx="17308">
                  <c:v>17.307999999999993</c:v>
                </c:pt>
                <c:pt idx="17309">
                  <c:v>17.309000000000026</c:v>
                </c:pt>
                <c:pt idx="17310">
                  <c:v>17.310000000000002</c:v>
                </c:pt>
                <c:pt idx="17311">
                  <c:v>17.311000000000035</c:v>
                </c:pt>
                <c:pt idx="17312">
                  <c:v>17.312000000000012</c:v>
                </c:pt>
                <c:pt idx="17313">
                  <c:v>17.313000000000045</c:v>
                </c:pt>
                <c:pt idx="17314">
                  <c:v>17.314000000000021</c:v>
                </c:pt>
                <c:pt idx="17315">
                  <c:v>17.314999999999998</c:v>
                </c:pt>
                <c:pt idx="17316">
                  <c:v>17.316000000000031</c:v>
                </c:pt>
                <c:pt idx="17317">
                  <c:v>17.317000000000007</c:v>
                </c:pt>
                <c:pt idx="17318">
                  <c:v>17.31800000000004</c:v>
                </c:pt>
                <c:pt idx="17319">
                  <c:v>17.319000000000017</c:v>
                </c:pt>
                <c:pt idx="17320">
                  <c:v>17.319999999999993</c:v>
                </c:pt>
                <c:pt idx="17321">
                  <c:v>17.321000000000026</c:v>
                </c:pt>
                <c:pt idx="17322">
                  <c:v>17.322000000000003</c:v>
                </c:pt>
                <c:pt idx="17323">
                  <c:v>17.323000000000036</c:v>
                </c:pt>
                <c:pt idx="17324">
                  <c:v>17.324000000000012</c:v>
                </c:pt>
                <c:pt idx="17325">
                  <c:v>17.325000000000045</c:v>
                </c:pt>
                <c:pt idx="17326">
                  <c:v>17.326000000000022</c:v>
                </c:pt>
                <c:pt idx="17327">
                  <c:v>17.326999999999998</c:v>
                </c:pt>
                <c:pt idx="17328">
                  <c:v>17.328000000000031</c:v>
                </c:pt>
                <c:pt idx="17329">
                  <c:v>17.329000000000008</c:v>
                </c:pt>
                <c:pt idx="17330">
                  <c:v>17.330000000000041</c:v>
                </c:pt>
                <c:pt idx="17331">
                  <c:v>17.331000000000017</c:v>
                </c:pt>
                <c:pt idx="17332">
                  <c:v>17.331999999999994</c:v>
                </c:pt>
                <c:pt idx="17333">
                  <c:v>17.333000000000027</c:v>
                </c:pt>
                <c:pt idx="17334">
                  <c:v>17.334000000000003</c:v>
                </c:pt>
                <c:pt idx="17335">
                  <c:v>17.335000000000036</c:v>
                </c:pt>
                <c:pt idx="17336">
                  <c:v>17.336000000000013</c:v>
                </c:pt>
                <c:pt idx="17337">
                  <c:v>17.337000000000046</c:v>
                </c:pt>
                <c:pt idx="17338">
                  <c:v>17.338000000000022</c:v>
                </c:pt>
                <c:pt idx="17339">
                  <c:v>17.338999999999999</c:v>
                </c:pt>
                <c:pt idx="17340">
                  <c:v>17.340000000000032</c:v>
                </c:pt>
                <c:pt idx="17341">
                  <c:v>17.341000000000008</c:v>
                </c:pt>
                <c:pt idx="17342">
                  <c:v>17.342000000000041</c:v>
                </c:pt>
                <c:pt idx="17343">
                  <c:v>17.343000000000018</c:v>
                </c:pt>
                <c:pt idx="17344">
                  <c:v>17.343999999999994</c:v>
                </c:pt>
                <c:pt idx="17345">
                  <c:v>17.345000000000027</c:v>
                </c:pt>
                <c:pt idx="17346">
                  <c:v>17.346000000000004</c:v>
                </c:pt>
                <c:pt idx="17347">
                  <c:v>17.347000000000037</c:v>
                </c:pt>
                <c:pt idx="17348">
                  <c:v>17.348000000000013</c:v>
                </c:pt>
                <c:pt idx="17349">
                  <c:v>17.349000000000046</c:v>
                </c:pt>
                <c:pt idx="17350">
                  <c:v>17.350000000000023</c:v>
                </c:pt>
                <c:pt idx="17351">
                  <c:v>17.350999999999999</c:v>
                </c:pt>
                <c:pt idx="17352">
                  <c:v>17.352000000000032</c:v>
                </c:pt>
                <c:pt idx="17353">
                  <c:v>17.353000000000009</c:v>
                </c:pt>
                <c:pt idx="17354">
                  <c:v>17.354000000000042</c:v>
                </c:pt>
                <c:pt idx="17355">
                  <c:v>17.355000000000018</c:v>
                </c:pt>
                <c:pt idx="17356">
                  <c:v>17.355999999999995</c:v>
                </c:pt>
                <c:pt idx="17357">
                  <c:v>17.357000000000028</c:v>
                </c:pt>
                <c:pt idx="17358">
                  <c:v>17.358000000000004</c:v>
                </c:pt>
                <c:pt idx="17359">
                  <c:v>17.359000000000037</c:v>
                </c:pt>
                <c:pt idx="17360">
                  <c:v>17.360000000000014</c:v>
                </c:pt>
                <c:pt idx="17361">
                  <c:v>17.36099999999999</c:v>
                </c:pt>
                <c:pt idx="17362">
                  <c:v>17.362000000000023</c:v>
                </c:pt>
                <c:pt idx="17363">
                  <c:v>17.363</c:v>
                </c:pt>
                <c:pt idx="17364">
                  <c:v>17.364000000000033</c:v>
                </c:pt>
                <c:pt idx="17365">
                  <c:v>17.365000000000009</c:v>
                </c:pt>
                <c:pt idx="17366">
                  <c:v>17.366000000000042</c:v>
                </c:pt>
                <c:pt idx="17367">
                  <c:v>17.367000000000019</c:v>
                </c:pt>
                <c:pt idx="17368">
                  <c:v>17.367999999999995</c:v>
                </c:pt>
                <c:pt idx="17369">
                  <c:v>17.369000000000028</c:v>
                </c:pt>
                <c:pt idx="17370">
                  <c:v>17.370000000000005</c:v>
                </c:pt>
                <c:pt idx="17371">
                  <c:v>17.371000000000038</c:v>
                </c:pt>
                <c:pt idx="17372">
                  <c:v>17.372000000000014</c:v>
                </c:pt>
                <c:pt idx="17373">
                  <c:v>17.37299999999999</c:v>
                </c:pt>
                <c:pt idx="17374">
                  <c:v>17.374000000000024</c:v>
                </c:pt>
                <c:pt idx="17375">
                  <c:v>17.375</c:v>
                </c:pt>
                <c:pt idx="17376">
                  <c:v>17.376000000000033</c:v>
                </c:pt>
                <c:pt idx="17377">
                  <c:v>17.37700000000001</c:v>
                </c:pt>
                <c:pt idx="17378">
                  <c:v>17.378000000000043</c:v>
                </c:pt>
                <c:pt idx="17379">
                  <c:v>17.379000000000019</c:v>
                </c:pt>
                <c:pt idx="17380">
                  <c:v>17.379999999999995</c:v>
                </c:pt>
                <c:pt idx="17381">
                  <c:v>17.381000000000029</c:v>
                </c:pt>
                <c:pt idx="17382">
                  <c:v>17.382000000000005</c:v>
                </c:pt>
                <c:pt idx="17383">
                  <c:v>17.383000000000038</c:v>
                </c:pt>
                <c:pt idx="17384">
                  <c:v>17.384000000000015</c:v>
                </c:pt>
                <c:pt idx="17385">
                  <c:v>17.384999999999991</c:v>
                </c:pt>
                <c:pt idx="17386">
                  <c:v>17.386000000000024</c:v>
                </c:pt>
                <c:pt idx="17387">
                  <c:v>17.387</c:v>
                </c:pt>
                <c:pt idx="17388">
                  <c:v>17.388000000000034</c:v>
                </c:pt>
                <c:pt idx="17389">
                  <c:v>17.38900000000001</c:v>
                </c:pt>
                <c:pt idx="17390">
                  <c:v>17.390000000000043</c:v>
                </c:pt>
                <c:pt idx="17391">
                  <c:v>17.39100000000002</c:v>
                </c:pt>
                <c:pt idx="17392">
                  <c:v>17.391999999999996</c:v>
                </c:pt>
                <c:pt idx="17393">
                  <c:v>17.393000000000029</c:v>
                </c:pt>
                <c:pt idx="17394">
                  <c:v>17.394000000000005</c:v>
                </c:pt>
                <c:pt idx="17395">
                  <c:v>17.395000000000039</c:v>
                </c:pt>
                <c:pt idx="17396">
                  <c:v>17.396000000000015</c:v>
                </c:pt>
                <c:pt idx="17397">
                  <c:v>17.396999999999991</c:v>
                </c:pt>
                <c:pt idx="17398">
                  <c:v>17.398000000000025</c:v>
                </c:pt>
                <c:pt idx="17399">
                  <c:v>17.399000000000001</c:v>
                </c:pt>
                <c:pt idx="17400">
                  <c:v>17.400000000000034</c:v>
                </c:pt>
                <c:pt idx="17401">
                  <c:v>17.40100000000001</c:v>
                </c:pt>
                <c:pt idx="17402">
                  <c:v>17.402000000000044</c:v>
                </c:pt>
                <c:pt idx="17403">
                  <c:v>17.40300000000002</c:v>
                </c:pt>
                <c:pt idx="17404">
                  <c:v>17.403999999999996</c:v>
                </c:pt>
                <c:pt idx="17405">
                  <c:v>17.40500000000003</c:v>
                </c:pt>
                <c:pt idx="17406">
                  <c:v>17.406000000000006</c:v>
                </c:pt>
                <c:pt idx="17407">
                  <c:v>17.407000000000039</c:v>
                </c:pt>
                <c:pt idx="17408">
                  <c:v>17.408000000000015</c:v>
                </c:pt>
                <c:pt idx="17409">
                  <c:v>17.408999999999992</c:v>
                </c:pt>
                <c:pt idx="17410">
                  <c:v>17.410000000000025</c:v>
                </c:pt>
                <c:pt idx="17411">
                  <c:v>17.411000000000001</c:v>
                </c:pt>
                <c:pt idx="17412">
                  <c:v>17.412000000000035</c:v>
                </c:pt>
                <c:pt idx="17413">
                  <c:v>17.413000000000011</c:v>
                </c:pt>
                <c:pt idx="17414">
                  <c:v>17.414000000000044</c:v>
                </c:pt>
                <c:pt idx="17415">
                  <c:v>17.41500000000002</c:v>
                </c:pt>
                <c:pt idx="17416">
                  <c:v>17.415999999999997</c:v>
                </c:pt>
                <c:pt idx="17417">
                  <c:v>17.41700000000003</c:v>
                </c:pt>
                <c:pt idx="17418">
                  <c:v>17.418000000000006</c:v>
                </c:pt>
                <c:pt idx="17419">
                  <c:v>17.41900000000004</c:v>
                </c:pt>
                <c:pt idx="17420">
                  <c:v>17.420000000000016</c:v>
                </c:pt>
                <c:pt idx="17421">
                  <c:v>17.420999999999992</c:v>
                </c:pt>
                <c:pt idx="17422">
                  <c:v>17.422000000000025</c:v>
                </c:pt>
                <c:pt idx="17423">
                  <c:v>17.423000000000002</c:v>
                </c:pt>
                <c:pt idx="17424">
                  <c:v>17.424000000000035</c:v>
                </c:pt>
                <c:pt idx="17425">
                  <c:v>17.425000000000011</c:v>
                </c:pt>
                <c:pt idx="17426">
                  <c:v>17.426000000000045</c:v>
                </c:pt>
                <c:pt idx="17427">
                  <c:v>17.427000000000021</c:v>
                </c:pt>
                <c:pt idx="17428">
                  <c:v>17.427999999999997</c:v>
                </c:pt>
                <c:pt idx="17429">
                  <c:v>17.42900000000003</c:v>
                </c:pt>
                <c:pt idx="17430">
                  <c:v>17.430000000000007</c:v>
                </c:pt>
                <c:pt idx="17431">
                  <c:v>17.43100000000004</c:v>
                </c:pt>
                <c:pt idx="17432">
                  <c:v>17.432000000000016</c:v>
                </c:pt>
                <c:pt idx="17433">
                  <c:v>17.432999999999993</c:v>
                </c:pt>
                <c:pt idx="17434">
                  <c:v>17.434000000000026</c:v>
                </c:pt>
                <c:pt idx="17435">
                  <c:v>17.435000000000002</c:v>
                </c:pt>
                <c:pt idx="17436">
                  <c:v>17.436000000000035</c:v>
                </c:pt>
                <c:pt idx="17437">
                  <c:v>17.437000000000012</c:v>
                </c:pt>
                <c:pt idx="17438">
                  <c:v>17.438000000000045</c:v>
                </c:pt>
                <c:pt idx="17439">
                  <c:v>17.439000000000021</c:v>
                </c:pt>
                <c:pt idx="17440">
                  <c:v>17.439999999999998</c:v>
                </c:pt>
                <c:pt idx="17441">
                  <c:v>17.441000000000031</c:v>
                </c:pt>
                <c:pt idx="17442">
                  <c:v>17.442000000000007</c:v>
                </c:pt>
                <c:pt idx="17443">
                  <c:v>17.44300000000004</c:v>
                </c:pt>
                <c:pt idx="17444">
                  <c:v>17.444000000000017</c:v>
                </c:pt>
                <c:pt idx="17445">
                  <c:v>17.444999999999993</c:v>
                </c:pt>
                <c:pt idx="17446">
                  <c:v>17.446000000000026</c:v>
                </c:pt>
                <c:pt idx="17447">
                  <c:v>17.447000000000003</c:v>
                </c:pt>
                <c:pt idx="17448">
                  <c:v>17.448000000000036</c:v>
                </c:pt>
                <c:pt idx="17449">
                  <c:v>17.449000000000012</c:v>
                </c:pt>
                <c:pt idx="17450">
                  <c:v>17.450000000000045</c:v>
                </c:pt>
                <c:pt idx="17451">
                  <c:v>17.451000000000022</c:v>
                </c:pt>
                <c:pt idx="17452">
                  <c:v>17.451999999999998</c:v>
                </c:pt>
                <c:pt idx="17453">
                  <c:v>17.453000000000031</c:v>
                </c:pt>
                <c:pt idx="17454">
                  <c:v>17.454000000000008</c:v>
                </c:pt>
                <c:pt idx="17455">
                  <c:v>17.455000000000041</c:v>
                </c:pt>
                <c:pt idx="17456">
                  <c:v>17.456000000000017</c:v>
                </c:pt>
                <c:pt idx="17457">
                  <c:v>17.456999999999994</c:v>
                </c:pt>
                <c:pt idx="17458">
                  <c:v>17.458000000000027</c:v>
                </c:pt>
                <c:pt idx="17459">
                  <c:v>17.459000000000003</c:v>
                </c:pt>
                <c:pt idx="17460">
                  <c:v>17.460000000000036</c:v>
                </c:pt>
                <c:pt idx="17461">
                  <c:v>17.461000000000013</c:v>
                </c:pt>
                <c:pt idx="17462">
                  <c:v>17.462000000000046</c:v>
                </c:pt>
                <c:pt idx="17463">
                  <c:v>17.463000000000022</c:v>
                </c:pt>
                <c:pt idx="17464">
                  <c:v>17.463999999999999</c:v>
                </c:pt>
                <c:pt idx="17465">
                  <c:v>17.465000000000032</c:v>
                </c:pt>
                <c:pt idx="17466">
                  <c:v>17.466000000000008</c:v>
                </c:pt>
                <c:pt idx="17467">
                  <c:v>17.467000000000041</c:v>
                </c:pt>
                <c:pt idx="17468">
                  <c:v>17.468000000000018</c:v>
                </c:pt>
                <c:pt idx="17469">
                  <c:v>17.468999999999994</c:v>
                </c:pt>
                <c:pt idx="17470">
                  <c:v>17.470000000000027</c:v>
                </c:pt>
                <c:pt idx="17471">
                  <c:v>17.471000000000004</c:v>
                </c:pt>
                <c:pt idx="17472">
                  <c:v>17.472000000000037</c:v>
                </c:pt>
                <c:pt idx="17473">
                  <c:v>17.473000000000013</c:v>
                </c:pt>
                <c:pt idx="17474">
                  <c:v>17.474000000000046</c:v>
                </c:pt>
                <c:pt idx="17475">
                  <c:v>17.475000000000023</c:v>
                </c:pt>
                <c:pt idx="17476">
                  <c:v>17.475999999999999</c:v>
                </c:pt>
                <c:pt idx="17477">
                  <c:v>17.477000000000032</c:v>
                </c:pt>
                <c:pt idx="17478">
                  <c:v>17.478000000000009</c:v>
                </c:pt>
                <c:pt idx="17479">
                  <c:v>17.479000000000042</c:v>
                </c:pt>
                <c:pt idx="17480">
                  <c:v>17.480000000000018</c:v>
                </c:pt>
                <c:pt idx="17481">
                  <c:v>17.480999999999995</c:v>
                </c:pt>
                <c:pt idx="17482">
                  <c:v>17.482000000000028</c:v>
                </c:pt>
                <c:pt idx="17483">
                  <c:v>17.483000000000004</c:v>
                </c:pt>
                <c:pt idx="17484">
                  <c:v>17.484000000000037</c:v>
                </c:pt>
                <c:pt idx="17485">
                  <c:v>17.485000000000014</c:v>
                </c:pt>
                <c:pt idx="17486">
                  <c:v>17.48599999999999</c:v>
                </c:pt>
                <c:pt idx="17487">
                  <c:v>17.487000000000023</c:v>
                </c:pt>
                <c:pt idx="17488">
                  <c:v>17.488</c:v>
                </c:pt>
                <c:pt idx="17489">
                  <c:v>17.489000000000033</c:v>
                </c:pt>
                <c:pt idx="17490">
                  <c:v>17.490000000000009</c:v>
                </c:pt>
                <c:pt idx="17491">
                  <c:v>17.491000000000042</c:v>
                </c:pt>
                <c:pt idx="17492">
                  <c:v>17.492000000000019</c:v>
                </c:pt>
                <c:pt idx="17493">
                  <c:v>17.492999999999995</c:v>
                </c:pt>
                <c:pt idx="17494">
                  <c:v>17.494000000000028</c:v>
                </c:pt>
                <c:pt idx="17495">
                  <c:v>17.495000000000005</c:v>
                </c:pt>
                <c:pt idx="17496">
                  <c:v>17.496000000000038</c:v>
                </c:pt>
                <c:pt idx="17497">
                  <c:v>17.497000000000014</c:v>
                </c:pt>
                <c:pt idx="17498">
                  <c:v>17.49799999999999</c:v>
                </c:pt>
                <c:pt idx="17499">
                  <c:v>17.499000000000024</c:v>
                </c:pt>
                <c:pt idx="17500">
                  <c:v>17.5</c:v>
                </c:pt>
                <c:pt idx="17501">
                  <c:v>17.501000000000033</c:v>
                </c:pt>
                <c:pt idx="17502">
                  <c:v>17.50200000000001</c:v>
                </c:pt>
                <c:pt idx="17503">
                  <c:v>17.503000000000043</c:v>
                </c:pt>
                <c:pt idx="17504">
                  <c:v>17.504000000000019</c:v>
                </c:pt>
                <c:pt idx="17505">
                  <c:v>17.504999999999995</c:v>
                </c:pt>
                <c:pt idx="17506">
                  <c:v>17.506000000000029</c:v>
                </c:pt>
                <c:pt idx="17507">
                  <c:v>17.507000000000005</c:v>
                </c:pt>
                <c:pt idx="17508">
                  <c:v>17.508000000000038</c:v>
                </c:pt>
                <c:pt idx="17509">
                  <c:v>17.509000000000015</c:v>
                </c:pt>
                <c:pt idx="17510">
                  <c:v>17.509999999999991</c:v>
                </c:pt>
                <c:pt idx="17511">
                  <c:v>17.511000000000024</c:v>
                </c:pt>
                <c:pt idx="17512">
                  <c:v>17.512</c:v>
                </c:pt>
                <c:pt idx="17513">
                  <c:v>17.513000000000034</c:v>
                </c:pt>
                <c:pt idx="17514">
                  <c:v>17.51400000000001</c:v>
                </c:pt>
                <c:pt idx="17515">
                  <c:v>17.515000000000043</c:v>
                </c:pt>
                <c:pt idx="17516">
                  <c:v>17.51600000000002</c:v>
                </c:pt>
                <c:pt idx="17517">
                  <c:v>17.516999999999996</c:v>
                </c:pt>
                <c:pt idx="17518">
                  <c:v>17.518000000000029</c:v>
                </c:pt>
                <c:pt idx="17519">
                  <c:v>17.519000000000005</c:v>
                </c:pt>
                <c:pt idx="17520">
                  <c:v>17.520000000000039</c:v>
                </c:pt>
                <c:pt idx="17521">
                  <c:v>17.521000000000015</c:v>
                </c:pt>
                <c:pt idx="17522">
                  <c:v>17.521999999999991</c:v>
                </c:pt>
                <c:pt idx="17523">
                  <c:v>17.523000000000025</c:v>
                </c:pt>
                <c:pt idx="17524">
                  <c:v>17.524000000000001</c:v>
                </c:pt>
                <c:pt idx="17525">
                  <c:v>17.525000000000034</c:v>
                </c:pt>
                <c:pt idx="17526">
                  <c:v>17.52600000000001</c:v>
                </c:pt>
                <c:pt idx="17527">
                  <c:v>17.527000000000044</c:v>
                </c:pt>
                <c:pt idx="17528">
                  <c:v>17.52800000000002</c:v>
                </c:pt>
                <c:pt idx="17529">
                  <c:v>17.528999999999996</c:v>
                </c:pt>
                <c:pt idx="17530">
                  <c:v>17.53000000000003</c:v>
                </c:pt>
                <c:pt idx="17531">
                  <c:v>17.531000000000006</c:v>
                </c:pt>
                <c:pt idx="17532">
                  <c:v>17.532000000000039</c:v>
                </c:pt>
                <c:pt idx="17533">
                  <c:v>17.533000000000015</c:v>
                </c:pt>
                <c:pt idx="17534">
                  <c:v>17.533999999999992</c:v>
                </c:pt>
                <c:pt idx="17535">
                  <c:v>17.535000000000025</c:v>
                </c:pt>
                <c:pt idx="17536">
                  <c:v>17.536000000000001</c:v>
                </c:pt>
                <c:pt idx="17537">
                  <c:v>17.537000000000035</c:v>
                </c:pt>
                <c:pt idx="17538">
                  <c:v>17.538000000000011</c:v>
                </c:pt>
                <c:pt idx="17539">
                  <c:v>17.539000000000044</c:v>
                </c:pt>
                <c:pt idx="17540">
                  <c:v>17.54000000000002</c:v>
                </c:pt>
                <c:pt idx="17541">
                  <c:v>17.540999999999997</c:v>
                </c:pt>
                <c:pt idx="17542">
                  <c:v>17.54200000000003</c:v>
                </c:pt>
                <c:pt idx="17543">
                  <c:v>17.543000000000006</c:v>
                </c:pt>
                <c:pt idx="17544">
                  <c:v>17.54400000000004</c:v>
                </c:pt>
                <c:pt idx="17545">
                  <c:v>17.545000000000016</c:v>
                </c:pt>
                <c:pt idx="17546">
                  <c:v>17.545999999999992</c:v>
                </c:pt>
                <c:pt idx="17547">
                  <c:v>17.547000000000025</c:v>
                </c:pt>
                <c:pt idx="17548">
                  <c:v>17.548000000000002</c:v>
                </c:pt>
                <c:pt idx="17549">
                  <c:v>17.549000000000035</c:v>
                </c:pt>
                <c:pt idx="17550">
                  <c:v>17.550000000000011</c:v>
                </c:pt>
                <c:pt idx="17551">
                  <c:v>17.551000000000045</c:v>
                </c:pt>
                <c:pt idx="17552">
                  <c:v>17.552000000000021</c:v>
                </c:pt>
                <c:pt idx="17553">
                  <c:v>17.552999999999997</c:v>
                </c:pt>
                <c:pt idx="17554">
                  <c:v>17.55400000000003</c:v>
                </c:pt>
                <c:pt idx="17555">
                  <c:v>17.555000000000007</c:v>
                </c:pt>
                <c:pt idx="17556">
                  <c:v>17.55600000000004</c:v>
                </c:pt>
                <c:pt idx="17557">
                  <c:v>17.557000000000016</c:v>
                </c:pt>
                <c:pt idx="17558">
                  <c:v>17.557999999999993</c:v>
                </c:pt>
                <c:pt idx="17559">
                  <c:v>17.559000000000026</c:v>
                </c:pt>
                <c:pt idx="17560">
                  <c:v>17.560000000000002</c:v>
                </c:pt>
                <c:pt idx="17561">
                  <c:v>17.561000000000035</c:v>
                </c:pt>
                <c:pt idx="17562">
                  <c:v>17.562000000000012</c:v>
                </c:pt>
                <c:pt idx="17563">
                  <c:v>17.563000000000045</c:v>
                </c:pt>
                <c:pt idx="17564">
                  <c:v>17.564000000000021</c:v>
                </c:pt>
                <c:pt idx="17565">
                  <c:v>17.564999999999998</c:v>
                </c:pt>
                <c:pt idx="17566">
                  <c:v>17.566000000000031</c:v>
                </c:pt>
                <c:pt idx="17567">
                  <c:v>17.567000000000007</c:v>
                </c:pt>
                <c:pt idx="17568">
                  <c:v>17.56800000000004</c:v>
                </c:pt>
                <c:pt idx="17569">
                  <c:v>17.569000000000017</c:v>
                </c:pt>
                <c:pt idx="17570">
                  <c:v>17.569999999999993</c:v>
                </c:pt>
                <c:pt idx="17571">
                  <c:v>17.571000000000026</c:v>
                </c:pt>
                <c:pt idx="17572">
                  <c:v>17.572000000000003</c:v>
                </c:pt>
                <c:pt idx="17573">
                  <c:v>17.573000000000036</c:v>
                </c:pt>
                <c:pt idx="17574">
                  <c:v>17.574000000000012</c:v>
                </c:pt>
                <c:pt idx="17575">
                  <c:v>17.575000000000045</c:v>
                </c:pt>
                <c:pt idx="17576">
                  <c:v>17.576000000000022</c:v>
                </c:pt>
                <c:pt idx="17577">
                  <c:v>17.576999999999998</c:v>
                </c:pt>
                <c:pt idx="17578">
                  <c:v>17.578000000000031</c:v>
                </c:pt>
                <c:pt idx="17579">
                  <c:v>17.579000000000008</c:v>
                </c:pt>
                <c:pt idx="17580">
                  <c:v>17.580000000000041</c:v>
                </c:pt>
                <c:pt idx="17581">
                  <c:v>17.581000000000017</c:v>
                </c:pt>
                <c:pt idx="17582">
                  <c:v>17.581999999999994</c:v>
                </c:pt>
                <c:pt idx="17583">
                  <c:v>17.583000000000027</c:v>
                </c:pt>
                <c:pt idx="17584">
                  <c:v>17.584000000000003</c:v>
                </c:pt>
                <c:pt idx="17585">
                  <c:v>17.585000000000036</c:v>
                </c:pt>
                <c:pt idx="17586">
                  <c:v>17.586000000000013</c:v>
                </c:pt>
                <c:pt idx="17587">
                  <c:v>17.587000000000046</c:v>
                </c:pt>
                <c:pt idx="17588">
                  <c:v>17.588000000000022</c:v>
                </c:pt>
                <c:pt idx="17589">
                  <c:v>17.588999999999999</c:v>
                </c:pt>
                <c:pt idx="17590">
                  <c:v>17.590000000000032</c:v>
                </c:pt>
                <c:pt idx="17591">
                  <c:v>17.591000000000008</c:v>
                </c:pt>
                <c:pt idx="17592">
                  <c:v>17.592000000000041</c:v>
                </c:pt>
                <c:pt idx="17593">
                  <c:v>17.593000000000018</c:v>
                </c:pt>
                <c:pt idx="17594">
                  <c:v>17.593999999999994</c:v>
                </c:pt>
                <c:pt idx="17595">
                  <c:v>17.595000000000027</c:v>
                </c:pt>
                <c:pt idx="17596">
                  <c:v>17.596000000000004</c:v>
                </c:pt>
                <c:pt idx="17597">
                  <c:v>17.597000000000037</c:v>
                </c:pt>
                <c:pt idx="17598">
                  <c:v>17.598000000000013</c:v>
                </c:pt>
                <c:pt idx="17599">
                  <c:v>17.599000000000046</c:v>
                </c:pt>
                <c:pt idx="17600">
                  <c:v>17.600000000000023</c:v>
                </c:pt>
                <c:pt idx="17601">
                  <c:v>17.600999999999999</c:v>
                </c:pt>
                <c:pt idx="17602">
                  <c:v>17.602000000000032</c:v>
                </c:pt>
                <c:pt idx="17603">
                  <c:v>17.603000000000009</c:v>
                </c:pt>
                <c:pt idx="17604">
                  <c:v>17.604000000000042</c:v>
                </c:pt>
                <c:pt idx="17605">
                  <c:v>17.605000000000018</c:v>
                </c:pt>
                <c:pt idx="17606">
                  <c:v>17.605999999999995</c:v>
                </c:pt>
                <c:pt idx="17607">
                  <c:v>17.607000000000028</c:v>
                </c:pt>
                <c:pt idx="17608">
                  <c:v>17.608000000000004</c:v>
                </c:pt>
                <c:pt idx="17609">
                  <c:v>17.609000000000037</c:v>
                </c:pt>
                <c:pt idx="17610">
                  <c:v>17.610000000000014</c:v>
                </c:pt>
                <c:pt idx="17611">
                  <c:v>17.61099999999999</c:v>
                </c:pt>
                <c:pt idx="17612">
                  <c:v>17.612000000000023</c:v>
                </c:pt>
                <c:pt idx="17613">
                  <c:v>17.613</c:v>
                </c:pt>
                <c:pt idx="17614">
                  <c:v>17.614000000000033</c:v>
                </c:pt>
                <c:pt idx="17615">
                  <c:v>17.615000000000009</c:v>
                </c:pt>
                <c:pt idx="17616">
                  <c:v>17.616000000000042</c:v>
                </c:pt>
                <c:pt idx="17617">
                  <c:v>17.617000000000019</c:v>
                </c:pt>
                <c:pt idx="17618">
                  <c:v>17.617999999999995</c:v>
                </c:pt>
                <c:pt idx="17619">
                  <c:v>17.619000000000028</c:v>
                </c:pt>
                <c:pt idx="17620">
                  <c:v>17.620000000000005</c:v>
                </c:pt>
                <c:pt idx="17621">
                  <c:v>17.621000000000038</c:v>
                </c:pt>
                <c:pt idx="17622">
                  <c:v>17.622000000000014</c:v>
                </c:pt>
                <c:pt idx="17623">
                  <c:v>17.62299999999999</c:v>
                </c:pt>
                <c:pt idx="17624">
                  <c:v>17.624000000000024</c:v>
                </c:pt>
                <c:pt idx="17625">
                  <c:v>17.625</c:v>
                </c:pt>
                <c:pt idx="17626">
                  <c:v>17.626000000000033</c:v>
                </c:pt>
                <c:pt idx="17627">
                  <c:v>17.62700000000001</c:v>
                </c:pt>
                <c:pt idx="17628">
                  <c:v>17.628000000000043</c:v>
                </c:pt>
                <c:pt idx="17629">
                  <c:v>17.629000000000019</c:v>
                </c:pt>
                <c:pt idx="17630">
                  <c:v>17.629999999999995</c:v>
                </c:pt>
                <c:pt idx="17631">
                  <c:v>17.631000000000029</c:v>
                </c:pt>
                <c:pt idx="17632">
                  <c:v>17.632000000000005</c:v>
                </c:pt>
                <c:pt idx="17633">
                  <c:v>17.633000000000038</c:v>
                </c:pt>
                <c:pt idx="17634">
                  <c:v>17.634000000000015</c:v>
                </c:pt>
                <c:pt idx="17635">
                  <c:v>17.634999999999991</c:v>
                </c:pt>
                <c:pt idx="17636">
                  <c:v>17.636000000000024</c:v>
                </c:pt>
                <c:pt idx="17637">
                  <c:v>17.637</c:v>
                </c:pt>
                <c:pt idx="17638">
                  <c:v>17.638000000000034</c:v>
                </c:pt>
                <c:pt idx="17639">
                  <c:v>17.63900000000001</c:v>
                </c:pt>
                <c:pt idx="17640">
                  <c:v>17.640000000000043</c:v>
                </c:pt>
                <c:pt idx="17641">
                  <c:v>17.64100000000002</c:v>
                </c:pt>
                <c:pt idx="17642">
                  <c:v>17.641999999999996</c:v>
                </c:pt>
                <c:pt idx="17643">
                  <c:v>17.643000000000029</c:v>
                </c:pt>
                <c:pt idx="17644">
                  <c:v>17.644000000000005</c:v>
                </c:pt>
                <c:pt idx="17645">
                  <c:v>17.645000000000039</c:v>
                </c:pt>
                <c:pt idx="17646">
                  <c:v>17.646000000000015</c:v>
                </c:pt>
                <c:pt idx="17647">
                  <c:v>17.646999999999991</c:v>
                </c:pt>
                <c:pt idx="17648">
                  <c:v>17.648000000000025</c:v>
                </c:pt>
                <c:pt idx="17649">
                  <c:v>17.649000000000001</c:v>
                </c:pt>
                <c:pt idx="17650">
                  <c:v>17.650000000000034</c:v>
                </c:pt>
                <c:pt idx="17651">
                  <c:v>17.65100000000001</c:v>
                </c:pt>
                <c:pt idx="17652">
                  <c:v>17.652000000000044</c:v>
                </c:pt>
                <c:pt idx="17653">
                  <c:v>17.65300000000002</c:v>
                </c:pt>
                <c:pt idx="17654">
                  <c:v>17.653999999999996</c:v>
                </c:pt>
                <c:pt idx="17655">
                  <c:v>17.65500000000003</c:v>
                </c:pt>
                <c:pt idx="17656">
                  <c:v>17.656000000000006</c:v>
                </c:pt>
                <c:pt idx="17657">
                  <c:v>17.657000000000039</c:v>
                </c:pt>
                <c:pt idx="17658">
                  <c:v>17.658000000000015</c:v>
                </c:pt>
                <c:pt idx="17659">
                  <c:v>17.658999999999992</c:v>
                </c:pt>
                <c:pt idx="17660">
                  <c:v>17.660000000000025</c:v>
                </c:pt>
                <c:pt idx="17661">
                  <c:v>17.661000000000001</c:v>
                </c:pt>
                <c:pt idx="17662">
                  <c:v>17.662000000000035</c:v>
                </c:pt>
                <c:pt idx="17663">
                  <c:v>17.663000000000011</c:v>
                </c:pt>
                <c:pt idx="17664">
                  <c:v>17.664000000000044</c:v>
                </c:pt>
                <c:pt idx="17665">
                  <c:v>17.66500000000002</c:v>
                </c:pt>
                <c:pt idx="17666">
                  <c:v>17.665999999999997</c:v>
                </c:pt>
                <c:pt idx="17667">
                  <c:v>17.66700000000003</c:v>
                </c:pt>
                <c:pt idx="17668">
                  <c:v>17.668000000000006</c:v>
                </c:pt>
                <c:pt idx="17669">
                  <c:v>17.66900000000004</c:v>
                </c:pt>
                <c:pt idx="17670">
                  <c:v>17.670000000000016</c:v>
                </c:pt>
                <c:pt idx="17671">
                  <c:v>17.670999999999992</c:v>
                </c:pt>
                <c:pt idx="17672">
                  <c:v>17.672000000000025</c:v>
                </c:pt>
                <c:pt idx="17673">
                  <c:v>17.673000000000002</c:v>
                </c:pt>
                <c:pt idx="17674">
                  <c:v>17.674000000000035</c:v>
                </c:pt>
                <c:pt idx="17675">
                  <c:v>17.675000000000011</c:v>
                </c:pt>
                <c:pt idx="17676">
                  <c:v>17.676000000000045</c:v>
                </c:pt>
                <c:pt idx="17677">
                  <c:v>17.677000000000021</c:v>
                </c:pt>
                <c:pt idx="17678">
                  <c:v>17.677999999999997</c:v>
                </c:pt>
                <c:pt idx="17679">
                  <c:v>17.67900000000003</c:v>
                </c:pt>
                <c:pt idx="17680">
                  <c:v>17.680000000000007</c:v>
                </c:pt>
                <c:pt idx="17681">
                  <c:v>17.68100000000004</c:v>
                </c:pt>
                <c:pt idx="17682">
                  <c:v>17.682000000000016</c:v>
                </c:pt>
                <c:pt idx="17683">
                  <c:v>17.682999999999993</c:v>
                </c:pt>
                <c:pt idx="17684">
                  <c:v>17.684000000000026</c:v>
                </c:pt>
                <c:pt idx="17685">
                  <c:v>17.685000000000002</c:v>
                </c:pt>
                <c:pt idx="17686">
                  <c:v>17.686000000000035</c:v>
                </c:pt>
                <c:pt idx="17687">
                  <c:v>17.687000000000012</c:v>
                </c:pt>
                <c:pt idx="17688">
                  <c:v>17.688000000000045</c:v>
                </c:pt>
                <c:pt idx="17689">
                  <c:v>17.689000000000021</c:v>
                </c:pt>
                <c:pt idx="17690">
                  <c:v>17.689999999999998</c:v>
                </c:pt>
                <c:pt idx="17691">
                  <c:v>17.691000000000031</c:v>
                </c:pt>
                <c:pt idx="17692">
                  <c:v>17.692000000000007</c:v>
                </c:pt>
                <c:pt idx="17693">
                  <c:v>17.69300000000004</c:v>
                </c:pt>
                <c:pt idx="17694">
                  <c:v>17.694000000000017</c:v>
                </c:pt>
                <c:pt idx="17695">
                  <c:v>17.694999999999993</c:v>
                </c:pt>
                <c:pt idx="17696">
                  <c:v>17.696000000000026</c:v>
                </c:pt>
                <c:pt idx="17697">
                  <c:v>17.697000000000003</c:v>
                </c:pt>
                <c:pt idx="17698">
                  <c:v>17.698000000000036</c:v>
                </c:pt>
                <c:pt idx="17699">
                  <c:v>17.699000000000012</c:v>
                </c:pt>
                <c:pt idx="17700">
                  <c:v>17.700000000000045</c:v>
                </c:pt>
                <c:pt idx="17701">
                  <c:v>17.701000000000022</c:v>
                </c:pt>
                <c:pt idx="17702">
                  <c:v>17.701999999999998</c:v>
                </c:pt>
                <c:pt idx="17703">
                  <c:v>17.703000000000031</c:v>
                </c:pt>
                <c:pt idx="17704">
                  <c:v>17.704000000000008</c:v>
                </c:pt>
                <c:pt idx="17705">
                  <c:v>17.705000000000041</c:v>
                </c:pt>
                <c:pt idx="17706">
                  <c:v>17.706000000000017</c:v>
                </c:pt>
                <c:pt idx="17707">
                  <c:v>17.706999999999994</c:v>
                </c:pt>
                <c:pt idx="17708">
                  <c:v>17.708000000000027</c:v>
                </c:pt>
                <c:pt idx="17709">
                  <c:v>17.709000000000003</c:v>
                </c:pt>
                <c:pt idx="17710">
                  <c:v>17.710000000000036</c:v>
                </c:pt>
                <c:pt idx="17711">
                  <c:v>17.711000000000013</c:v>
                </c:pt>
                <c:pt idx="17712">
                  <c:v>17.712000000000046</c:v>
                </c:pt>
                <c:pt idx="17713">
                  <c:v>17.713000000000022</c:v>
                </c:pt>
                <c:pt idx="17714">
                  <c:v>17.713999999999999</c:v>
                </c:pt>
                <c:pt idx="17715">
                  <c:v>17.715000000000032</c:v>
                </c:pt>
                <c:pt idx="17716">
                  <c:v>17.716000000000008</c:v>
                </c:pt>
                <c:pt idx="17717">
                  <c:v>17.717000000000041</c:v>
                </c:pt>
                <c:pt idx="17718">
                  <c:v>17.718000000000018</c:v>
                </c:pt>
                <c:pt idx="17719">
                  <c:v>17.718999999999994</c:v>
                </c:pt>
                <c:pt idx="17720">
                  <c:v>17.720000000000027</c:v>
                </c:pt>
                <c:pt idx="17721">
                  <c:v>17.721000000000004</c:v>
                </c:pt>
                <c:pt idx="17722">
                  <c:v>17.722000000000037</c:v>
                </c:pt>
                <c:pt idx="17723">
                  <c:v>17.723000000000013</c:v>
                </c:pt>
                <c:pt idx="17724">
                  <c:v>17.724000000000046</c:v>
                </c:pt>
                <c:pt idx="17725">
                  <c:v>17.725000000000023</c:v>
                </c:pt>
                <c:pt idx="17726">
                  <c:v>17.725999999999999</c:v>
                </c:pt>
                <c:pt idx="17727">
                  <c:v>17.727000000000032</c:v>
                </c:pt>
                <c:pt idx="17728">
                  <c:v>17.728000000000009</c:v>
                </c:pt>
                <c:pt idx="17729">
                  <c:v>17.729000000000042</c:v>
                </c:pt>
                <c:pt idx="17730">
                  <c:v>17.730000000000018</c:v>
                </c:pt>
                <c:pt idx="17731">
                  <c:v>17.730999999999995</c:v>
                </c:pt>
                <c:pt idx="17732">
                  <c:v>17.732000000000028</c:v>
                </c:pt>
                <c:pt idx="17733">
                  <c:v>17.733000000000004</c:v>
                </c:pt>
                <c:pt idx="17734">
                  <c:v>17.734000000000037</c:v>
                </c:pt>
                <c:pt idx="17735">
                  <c:v>17.735000000000014</c:v>
                </c:pt>
                <c:pt idx="17736">
                  <c:v>17.73599999999999</c:v>
                </c:pt>
                <c:pt idx="17737">
                  <c:v>17.737000000000023</c:v>
                </c:pt>
                <c:pt idx="17738">
                  <c:v>17.738</c:v>
                </c:pt>
                <c:pt idx="17739">
                  <c:v>17.739000000000033</c:v>
                </c:pt>
                <c:pt idx="17740">
                  <c:v>17.740000000000009</c:v>
                </c:pt>
                <c:pt idx="17741">
                  <c:v>17.741000000000042</c:v>
                </c:pt>
                <c:pt idx="17742">
                  <c:v>17.742000000000019</c:v>
                </c:pt>
                <c:pt idx="17743">
                  <c:v>17.742999999999995</c:v>
                </c:pt>
                <c:pt idx="17744">
                  <c:v>17.744000000000028</c:v>
                </c:pt>
                <c:pt idx="17745">
                  <c:v>17.745000000000005</c:v>
                </c:pt>
                <c:pt idx="17746">
                  <c:v>17.746000000000038</c:v>
                </c:pt>
                <c:pt idx="17747">
                  <c:v>17.747000000000014</c:v>
                </c:pt>
                <c:pt idx="17748">
                  <c:v>17.74799999999999</c:v>
                </c:pt>
                <c:pt idx="17749">
                  <c:v>17.749000000000024</c:v>
                </c:pt>
                <c:pt idx="17750">
                  <c:v>17.75</c:v>
                </c:pt>
                <c:pt idx="17751">
                  <c:v>17.751000000000033</c:v>
                </c:pt>
                <c:pt idx="17752">
                  <c:v>17.75200000000001</c:v>
                </c:pt>
                <c:pt idx="17753">
                  <c:v>17.753000000000043</c:v>
                </c:pt>
                <c:pt idx="17754">
                  <c:v>17.754000000000019</c:v>
                </c:pt>
                <c:pt idx="17755">
                  <c:v>17.754999999999995</c:v>
                </c:pt>
                <c:pt idx="17756">
                  <c:v>17.756000000000029</c:v>
                </c:pt>
                <c:pt idx="17757">
                  <c:v>17.757000000000005</c:v>
                </c:pt>
                <c:pt idx="17758">
                  <c:v>17.758000000000038</c:v>
                </c:pt>
                <c:pt idx="17759">
                  <c:v>17.759000000000015</c:v>
                </c:pt>
                <c:pt idx="17760">
                  <c:v>17.759999999999991</c:v>
                </c:pt>
                <c:pt idx="17761">
                  <c:v>17.761000000000024</c:v>
                </c:pt>
                <c:pt idx="17762">
                  <c:v>17.762</c:v>
                </c:pt>
                <c:pt idx="17763">
                  <c:v>17.763000000000034</c:v>
                </c:pt>
                <c:pt idx="17764">
                  <c:v>17.76400000000001</c:v>
                </c:pt>
                <c:pt idx="17765">
                  <c:v>17.765000000000043</c:v>
                </c:pt>
                <c:pt idx="17766">
                  <c:v>17.76600000000002</c:v>
                </c:pt>
                <c:pt idx="17767">
                  <c:v>17.766999999999996</c:v>
                </c:pt>
                <c:pt idx="17768">
                  <c:v>17.768000000000029</c:v>
                </c:pt>
                <c:pt idx="17769">
                  <c:v>17.769000000000005</c:v>
                </c:pt>
                <c:pt idx="17770">
                  <c:v>17.770000000000039</c:v>
                </c:pt>
                <c:pt idx="17771">
                  <c:v>17.771000000000015</c:v>
                </c:pt>
                <c:pt idx="17772">
                  <c:v>17.771999999999991</c:v>
                </c:pt>
                <c:pt idx="17773">
                  <c:v>17.773000000000025</c:v>
                </c:pt>
                <c:pt idx="17774">
                  <c:v>17.774000000000001</c:v>
                </c:pt>
                <c:pt idx="17775">
                  <c:v>17.775000000000034</c:v>
                </c:pt>
                <c:pt idx="17776">
                  <c:v>17.77600000000001</c:v>
                </c:pt>
                <c:pt idx="17777">
                  <c:v>17.777000000000044</c:v>
                </c:pt>
                <c:pt idx="17778">
                  <c:v>17.77800000000002</c:v>
                </c:pt>
                <c:pt idx="17779">
                  <c:v>17.778999999999996</c:v>
                </c:pt>
                <c:pt idx="17780">
                  <c:v>17.78000000000003</c:v>
                </c:pt>
                <c:pt idx="17781">
                  <c:v>17.781000000000006</c:v>
                </c:pt>
                <c:pt idx="17782">
                  <c:v>17.782000000000039</c:v>
                </c:pt>
                <c:pt idx="17783">
                  <c:v>17.783000000000015</c:v>
                </c:pt>
                <c:pt idx="17784">
                  <c:v>17.783999999999992</c:v>
                </c:pt>
                <c:pt idx="17785">
                  <c:v>17.785000000000025</c:v>
                </c:pt>
                <c:pt idx="17786">
                  <c:v>17.786000000000001</c:v>
                </c:pt>
                <c:pt idx="17787">
                  <c:v>17.787000000000035</c:v>
                </c:pt>
                <c:pt idx="17788">
                  <c:v>17.788000000000011</c:v>
                </c:pt>
                <c:pt idx="17789">
                  <c:v>17.789000000000044</c:v>
                </c:pt>
                <c:pt idx="17790">
                  <c:v>17.79000000000002</c:v>
                </c:pt>
                <c:pt idx="17791">
                  <c:v>17.790999999999997</c:v>
                </c:pt>
                <c:pt idx="17792">
                  <c:v>17.79200000000003</c:v>
                </c:pt>
                <c:pt idx="17793">
                  <c:v>17.793000000000006</c:v>
                </c:pt>
                <c:pt idx="17794">
                  <c:v>17.79400000000004</c:v>
                </c:pt>
                <c:pt idx="17795">
                  <c:v>17.795000000000016</c:v>
                </c:pt>
                <c:pt idx="17796">
                  <c:v>17.795999999999992</c:v>
                </c:pt>
                <c:pt idx="17797">
                  <c:v>17.797000000000025</c:v>
                </c:pt>
                <c:pt idx="17798">
                  <c:v>17.798000000000002</c:v>
                </c:pt>
                <c:pt idx="17799">
                  <c:v>17.799000000000035</c:v>
                </c:pt>
                <c:pt idx="17800">
                  <c:v>17.800000000000011</c:v>
                </c:pt>
                <c:pt idx="17801">
                  <c:v>17.801000000000045</c:v>
                </c:pt>
                <c:pt idx="17802">
                  <c:v>17.802000000000021</c:v>
                </c:pt>
                <c:pt idx="17803">
                  <c:v>17.802999999999997</c:v>
                </c:pt>
                <c:pt idx="17804">
                  <c:v>17.80400000000003</c:v>
                </c:pt>
                <c:pt idx="17805">
                  <c:v>17.805000000000007</c:v>
                </c:pt>
                <c:pt idx="17806">
                  <c:v>17.80600000000004</c:v>
                </c:pt>
                <c:pt idx="17807">
                  <c:v>17.807000000000016</c:v>
                </c:pt>
                <c:pt idx="17808">
                  <c:v>17.807999999999993</c:v>
                </c:pt>
                <c:pt idx="17809">
                  <c:v>17.809000000000026</c:v>
                </c:pt>
                <c:pt idx="17810">
                  <c:v>17.810000000000002</c:v>
                </c:pt>
                <c:pt idx="17811">
                  <c:v>17.811000000000035</c:v>
                </c:pt>
                <c:pt idx="17812">
                  <c:v>17.812000000000012</c:v>
                </c:pt>
                <c:pt idx="17813">
                  <c:v>17.813000000000045</c:v>
                </c:pt>
                <c:pt idx="17814">
                  <c:v>17.814000000000021</c:v>
                </c:pt>
                <c:pt idx="17815">
                  <c:v>17.814999999999998</c:v>
                </c:pt>
                <c:pt idx="17816">
                  <c:v>17.816000000000031</c:v>
                </c:pt>
                <c:pt idx="17817">
                  <c:v>17.817000000000007</c:v>
                </c:pt>
                <c:pt idx="17818">
                  <c:v>17.81800000000004</c:v>
                </c:pt>
                <c:pt idx="17819">
                  <c:v>17.819000000000017</c:v>
                </c:pt>
                <c:pt idx="17820">
                  <c:v>17.819999999999993</c:v>
                </c:pt>
                <c:pt idx="17821">
                  <c:v>17.821000000000026</c:v>
                </c:pt>
                <c:pt idx="17822">
                  <c:v>17.822000000000003</c:v>
                </c:pt>
                <c:pt idx="17823">
                  <c:v>17.823000000000036</c:v>
                </c:pt>
                <c:pt idx="17824">
                  <c:v>17.824000000000012</c:v>
                </c:pt>
                <c:pt idx="17825">
                  <c:v>17.825000000000045</c:v>
                </c:pt>
                <c:pt idx="17826">
                  <c:v>17.826000000000022</c:v>
                </c:pt>
                <c:pt idx="17827">
                  <c:v>17.826999999999998</c:v>
                </c:pt>
                <c:pt idx="17828">
                  <c:v>17.828000000000031</c:v>
                </c:pt>
                <c:pt idx="17829">
                  <c:v>17.829000000000008</c:v>
                </c:pt>
                <c:pt idx="17830">
                  <c:v>17.830000000000041</c:v>
                </c:pt>
                <c:pt idx="17831">
                  <c:v>17.831000000000017</c:v>
                </c:pt>
                <c:pt idx="17832">
                  <c:v>17.831999999999994</c:v>
                </c:pt>
                <c:pt idx="17833">
                  <c:v>17.833000000000027</c:v>
                </c:pt>
                <c:pt idx="17834">
                  <c:v>17.834000000000003</c:v>
                </c:pt>
                <c:pt idx="17835">
                  <c:v>17.835000000000036</c:v>
                </c:pt>
                <c:pt idx="17836">
                  <c:v>17.836000000000013</c:v>
                </c:pt>
                <c:pt idx="17837">
                  <c:v>17.837000000000046</c:v>
                </c:pt>
                <c:pt idx="17838">
                  <c:v>17.838000000000022</c:v>
                </c:pt>
                <c:pt idx="17839">
                  <c:v>17.838999999999999</c:v>
                </c:pt>
                <c:pt idx="17840">
                  <c:v>17.840000000000032</c:v>
                </c:pt>
                <c:pt idx="17841">
                  <c:v>17.841000000000008</c:v>
                </c:pt>
                <c:pt idx="17842">
                  <c:v>17.842000000000041</c:v>
                </c:pt>
                <c:pt idx="17843">
                  <c:v>17.843000000000018</c:v>
                </c:pt>
                <c:pt idx="17844">
                  <c:v>17.843999999999994</c:v>
                </c:pt>
                <c:pt idx="17845">
                  <c:v>17.845000000000027</c:v>
                </c:pt>
                <c:pt idx="17846">
                  <c:v>17.846000000000004</c:v>
                </c:pt>
                <c:pt idx="17847">
                  <c:v>17.847000000000037</c:v>
                </c:pt>
                <c:pt idx="17848">
                  <c:v>17.848000000000013</c:v>
                </c:pt>
                <c:pt idx="17849">
                  <c:v>17.849000000000046</c:v>
                </c:pt>
                <c:pt idx="17850">
                  <c:v>17.850000000000023</c:v>
                </c:pt>
                <c:pt idx="17851">
                  <c:v>17.850999999999999</c:v>
                </c:pt>
                <c:pt idx="17852">
                  <c:v>17.852000000000032</c:v>
                </c:pt>
                <c:pt idx="17853">
                  <c:v>17.853000000000009</c:v>
                </c:pt>
                <c:pt idx="17854">
                  <c:v>17.854000000000042</c:v>
                </c:pt>
                <c:pt idx="17855">
                  <c:v>17.855000000000018</c:v>
                </c:pt>
                <c:pt idx="17856">
                  <c:v>17.855999999999995</c:v>
                </c:pt>
                <c:pt idx="17857">
                  <c:v>17.857000000000028</c:v>
                </c:pt>
                <c:pt idx="17858">
                  <c:v>17.858000000000004</c:v>
                </c:pt>
                <c:pt idx="17859">
                  <c:v>17.859000000000037</c:v>
                </c:pt>
                <c:pt idx="17860">
                  <c:v>17.860000000000014</c:v>
                </c:pt>
                <c:pt idx="17861">
                  <c:v>17.86099999999999</c:v>
                </c:pt>
                <c:pt idx="17862">
                  <c:v>17.862000000000023</c:v>
                </c:pt>
                <c:pt idx="17863">
                  <c:v>17.863</c:v>
                </c:pt>
                <c:pt idx="17864">
                  <c:v>17.864000000000033</c:v>
                </c:pt>
                <c:pt idx="17865">
                  <c:v>17.865000000000009</c:v>
                </c:pt>
                <c:pt idx="17866">
                  <c:v>17.866000000000042</c:v>
                </c:pt>
                <c:pt idx="17867">
                  <c:v>17.867000000000019</c:v>
                </c:pt>
                <c:pt idx="17868">
                  <c:v>17.867999999999995</c:v>
                </c:pt>
                <c:pt idx="17869">
                  <c:v>17.869000000000028</c:v>
                </c:pt>
                <c:pt idx="17870">
                  <c:v>17.870000000000005</c:v>
                </c:pt>
                <c:pt idx="17871">
                  <c:v>17.871000000000038</c:v>
                </c:pt>
                <c:pt idx="17872">
                  <c:v>17.872000000000014</c:v>
                </c:pt>
                <c:pt idx="17873">
                  <c:v>17.87299999999999</c:v>
                </c:pt>
                <c:pt idx="17874">
                  <c:v>17.874000000000024</c:v>
                </c:pt>
                <c:pt idx="17875">
                  <c:v>17.875</c:v>
                </c:pt>
                <c:pt idx="17876">
                  <c:v>17.876000000000033</c:v>
                </c:pt>
                <c:pt idx="17877">
                  <c:v>17.87700000000001</c:v>
                </c:pt>
                <c:pt idx="17878">
                  <c:v>17.878000000000043</c:v>
                </c:pt>
                <c:pt idx="17879">
                  <c:v>17.879000000000019</c:v>
                </c:pt>
                <c:pt idx="17880">
                  <c:v>17.879999999999995</c:v>
                </c:pt>
                <c:pt idx="17881">
                  <c:v>17.881000000000029</c:v>
                </c:pt>
                <c:pt idx="17882">
                  <c:v>17.882000000000005</c:v>
                </c:pt>
                <c:pt idx="17883">
                  <c:v>17.883000000000038</c:v>
                </c:pt>
                <c:pt idx="17884">
                  <c:v>17.884000000000015</c:v>
                </c:pt>
                <c:pt idx="17885">
                  <c:v>17.884999999999991</c:v>
                </c:pt>
                <c:pt idx="17886">
                  <c:v>17.886000000000024</c:v>
                </c:pt>
                <c:pt idx="17887">
                  <c:v>17.887</c:v>
                </c:pt>
                <c:pt idx="17888">
                  <c:v>17.888000000000034</c:v>
                </c:pt>
                <c:pt idx="17889">
                  <c:v>17.88900000000001</c:v>
                </c:pt>
                <c:pt idx="17890">
                  <c:v>17.890000000000043</c:v>
                </c:pt>
                <c:pt idx="17891">
                  <c:v>17.89100000000002</c:v>
                </c:pt>
                <c:pt idx="17892">
                  <c:v>17.891999999999996</c:v>
                </c:pt>
                <c:pt idx="17893">
                  <c:v>17.893000000000029</c:v>
                </c:pt>
                <c:pt idx="17894">
                  <c:v>17.894000000000005</c:v>
                </c:pt>
                <c:pt idx="17895">
                  <c:v>17.895000000000039</c:v>
                </c:pt>
                <c:pt idx="17896">
                  <c:v>17.896000000000015</c:v>
                </c:pt>
                <c:pt idx="17897">
                  <c:v>17.896999999999991</c:v>
                </c:pt>
                <c:pt idx="17898">
                  <c:v>17.898000000000025</c:v>
                </c:pt>
                <c:pt idx="17899">
                  <c:v>17.899000000000001</c:v>
                </c:pt>
                <c:pt idx="17900">
                  <c:v>17.900000000000034</c:v>
                </c:pt>
                <c:pt idx="17901">
                  <c:v>17.90100000000001</c:v>
                </c:pt>
                <c:pt idx="17902">
                  <c:v>17.902000000000044</c:v>
                </c:pt>
                <c:pt idx="17903">
                  <c:v>17.90300000000002</c:v>
                </c:pt>
                <c:pt idx="17904">
                  <c:v>17.903999999999996</c:v>
                </c:pt>
                <c:pt idx="17905">
                  <c:v>17.90500000000003</c:v>
                </c:pt>
                <c:pt idx="17906">
                  <c:v>17.906000000000006</c:v>
                </c:pt>
                <c:pt idx="17907">
                  <c:v>17.907000000000039</c:v>
                </c:pt>
                <c:pt idx="17908">
                  <c:v>17.908000000000015</c:v>
                </c:pt>
                <c:pt idx="17909">
                  <c:v>17.908999999999992</c:v>
                </c:pt>
                <c:pt idx="17910">
                  <c:v>17.910000000000025</c:v>
                </c:pt>
                <c:pt idx="17911">
                  <c:v>17.911000000000001</c:v>
                </c:pt>
                <c:pt idx="17912">
                  <c:v>17.912000000000035</c:v>
                </c:pt>
                <c:pt idx="17913">
                  <c:v>17.913000000000011</c:v>
                </c:pt>
                <c:pt idx="17914">
                  <c:v>17.914000000000044</c:v>
                </c:pt>
                <c:pt idx="17915">
                  <c:v>17.91500000000002</c:v>
                </c:pt>
                <c:pt idx="17916">
                  <c:v>17.915999999999997</c:v>
                </c:pt>
                <c:pt idx="17917">
                  <c:v>17.91700000000003</c:v>
                </c:pt>
                <c:pt idx="17918">
                  <c:v>17.918000000000006</c:v>
                </c:pt>
                <c:pt idx="17919">
                  <c:v>17.91900000000004</c:v>
                </c:pt>
                <c:pt idx="17920">
                  <c:v>17.920000000000016</c:v>
                </c:pt>
                <c:pt idx="17921">
                  <c:v>17.920999999999992</c:v>
                </c:pt>
                <c:pt idx="17922">
                  <c:v>17.922000000000025</c:v>
                </c:pt>
                <c:pt idx="17923">
                  <c:v>17.923000000000002</c:v>
                </c:pt>
                <c:pt idx="17924">
                  <c:v>17.924000000000035</c:v>
                </c:pt>
                <c:pt idx="17925">
                  <c:v>17.925000000000011</c:v>
                </c:pt>
                <c:pt idx="17926">
                  <c:v>17.926000000000045</c:v>
                </c:pt>
                <c:pt idx="17927">
                  <c:v>17.927000000000021</c:v>
                </c:pt>
                <c:pt idx="17928">
                  <c:v>17.927999999999997</c:v>
                </c:pt>
                <c:pt idx="17929">
                  <c:v>17.92900000000003</c:v>
                </c:pt>
                <c:pt idx="17930">
                  <c:v>17.930000000000007</c:v>
                </c:pt>
                <c:pt idx="17931">
                  <c:v>17.93100000000004</c:v>
                </c:pt>
                <c:pt idx="17932">
                  <c:v>17.932000000000016</c:v>
                </c:pt>
                <c:pt idx="17933">
                  <c:v>17.932999999999993</c:v>
                </c:pt>
                <c:pt idx="17934">
                  <c:v>17.934000000000026</c:v>
                </c:pt>
                <c:pt idx="17935">
                  <c:v>17.935000000000002</c:v>
                </c:pt>
                <c:pt idx="17936">
                  <c:v>17.936000000000035</c:v>
                </c:pt>
                <c:pt idx="17937">
                  <c:v>17.937000000000012</c:v>
                </c:pt>
                <c:pt idx="17938">
                  <c:v>17.938000000000045</c:v>
                </c:pt>
                <c:pt idx="17939">
                  <c:v>17.939000000000021</c:v>
                </c:pt>
                <c:pt idx="17940">
                  <c:v>17.939999999999998</c:v>
                </c:pt>
                <c:pt idx="17941">
                  <c:v>17.941000000000031</c:v>
                </c:pt>
                <c:pt idx="17942">
                  <c:v>17.942000000000007</c:v>
                </c:pt>
                <c:pt idx="17943">
                  <c:v>17.94300000000004</c:v>
                </c:pt>
                <c:pt idx="17944">
                  <c:v>17.944000000000017</c:v>
                </c:pt>
                <c:pt idx="17945">
                  <c:v>17.944999999999993</c:v>
                </c:pt>
                <c:pt idx="17946">
                  <c:v>17.946000000000026</c:v>
                </c:pt>
                <c:pt idx="17947">
                  <c:v>17.947000000000003</c:v>
                </c:pt>
                <c:pt idx="17948">
                  <c:v>17.948000000000036</c:v>
                </c:pt>
                <c:pt idx="17949">
                  <c:v>17.949000000000012</c:v>
                </c:pt>
                <c:pt idx="17950">
                  <c:v>17.950000000000045</c:v>
                </c:pt>
                <c:pt idx="17951">
                  <c:v>17.951000000000022</c:v>
                </c:pt>
                <c:pt idx="17952">
                  <c:v>17.951999999999998</c:v>
                </c:pt>
                <c:pt idx="17953">
                  <c:v>17.953000000000031</c:v>
                </c:pt>
                <c:pt idx="17954">
                  <c:v>17.954000000000008</c:v>
                </c:pt>
                <c:pt idx="17955">
                  <c:v>17.955000000000041</c:v>
                </c:pt>
                <c:pt idx="17956">
                  <c:v>17.956000000000017</c:v>
                </c:pt>
                <c:pt idx="17957">
                  <c:v>17.956999999999994</c:v>
                </c:pt>
                <c:pt idx="17958">
                  <c:v>17.958000000000027</c:v>
                </c:pt>
                <c:pt idx="17959">
                  <c:v>17.959000000000003</c:v>
                </c:pt>
                <c:pt idx="17960">
                  <c:v>17.960000000000036</c:v>
                </c:pt>
                <c:pt idx="17961">
                  <c:v>17.961000000000013</c:v>
                </c:pt>
                <c:pt idx="17962">
                  <c:v>17.962000000000046</c:v>
                </c:pt>
                <c:pt idx="17963">
                  <c:v>17.963000000000022</c:v>
                </c:pt>
                <c:pt idx="17964">
                  <c:v>17.963999999999999</c:v>
                </c:pt>
                <c:pt idx="17965">
                  <c:v>17.965000000000032</c:v>
                </c:pt>
                <c:pt idx="17966">
                  <c:v>17.966000000000008</c:v>
                </c:pt>
                <c:pt idx="17967">
                  <c:v>17.967000000000041</c:v>
                </c:pt>
                <c:pt idx="17968">
                  <c:v>17.968000000000018</c:v>
                </c:pt>
                <c:pt idx="17969">
                  <c:v>17.968999999999994</c:v>
                </c:pt>
                <c:pt idx="17970">
                  <c:v>17.970000000000027</c:v>
                </c:pt>
                <c:pt idx="17971">
                  <c:v>17.971000000000004</c:v>
                </c:pt>
                <c:pt idx="17972">
                  <c:v>17.972000000000037</c:v>
                </c:pt>
                <c:pt idx="17973">
                  <c:v>17.973000000000013</c:v>
                </c:pt>
                <c:pt idx="17974">
                  <c:v>17.974000000000046</c:v>
                </c:pt>
                <c:pt idx="17975">
                  <c:v>17.975000000000023</c:v>
                </c:pt>
                <c:pt idx="17976">
                  <c:v>17.975999999999999</c:v>
                </c:pt>
                <c:pt idx="17977">
                  <c:v>17.977000000000032</c:v>
                </c:pt>
                <c:pt idx="17978">
                  <c:v>17.978000000000009</c:v>
                </c:pt>
                <c:pt idx="17979">
                  <c:v>17.979000000000042</c:v>
                </c:pt>
                <c:pt idx="17980">
                  <c:v>17.980000000000018</c:v>
                </c:pt>
                <c:pt idx="17981">
                  <c:v>17.980999999999995</c:v>
                </c:pt>
                <c:pt idx="17982">
                  <c:v>17.982000000000028</c:v>
                </c:pt>
                <c:pt idx="17983">
                  <c:v>17.983000000000004</c:v>
                </c:pt>
                <c:pt idx="17984">
                  <c:v>17.984000000000037</c:v>
                </c:pt>
                <c:pt idx="17985">
                  <c:v>17.985000000000014</c:v>
                </c:pt>
                <c:pt idx="17986">
                  <c:v>17.98599999999999</c:v>
                </c:pt>
                <c:pt idx="17987">
                  <c:v>17.987000000000023</c:v>
                </c:pt>
                <c:pt idx="17988">
                  <c:v>17.988</c:v>
                </c:pt>
                <c:pt idx="17989">
                  <c:v>17.989000000000033</c:v>
                </c:pt>
                <c:pt idx="17990">
                  <c:v>17.990000000000009</c:v>
                </c:pt>
                <c:pt idx="17991">
                  <c:v>17.991000000000042</c:v>
                </c:pt>
                <c:pt idx="17992">
                  <c:v>17.992000000000019</c:v>
                </c:pt>
                <c:pt idx="17993">
                  <c:v>17.992999999999995</c:v>
                </c:pt>
                <c:pt idx="17994">
                  <c:v>17.994000000000028</c:v>
                </c:pt>
                <c:pt idx="17995">
                  <c:v>17.995000000000005</c:v>
                </c:pt>
                <c:pt idx="17996">
                  <c:v>17.996000000000038</c:v>
                </c:pt>
                <c:pt idx="17997">
                  <c:v>17.997000000000014</c:v>
                </c:pt>
                <c:pt idx="17998">
                  <c:v>17.99799999999999</c:v>
                </c:pt>
                <c:pt idx="17999">
                  <c:v>17.999000000000024</c:v>
                </c:pt>
                <c:pt idx="18000">
                  <c:v>18</c:v>
                </c:pt>
                <c:pt idx="18001">
                  <c:v>18.001000000000033</c:v>
                </c:pt>
                <c:pt idx="18002">
                  <c:v>18.00200000000001</c:v>
                </c:pt>
                <c:pt idx="18003">
                  <c:v>18.003000000000043</c:v>
                </c:pt>
                <c:pt idx="18004">
                  <c:v>18.004000000000019</c:v>
                </c:pt>
                <c:pt idx="18005">
                  <c:v>18.004999999999995</c:v>
                </c:pt>
                <c:pt idx="18006">
                  <c:v>18.006000000000029</c:v>
                </c:pt>
                <c:pt idx="18007">
                  <c:v>18.007000000000005</c:v>
                </c:pt>
                <c:pt idx="18008">
                  <c:v>18.008000000000038</c:v>
                </c:pt>
                <c:pt idx="18009">
                  <c:v>18.009000000000015</c:v>
                </c:pt>
                <c:pt idx="18010">
                  <c:v>18.009999999999991</c:v>
                </c:pt>
                <c:pt idx="18011">
                  <c:v>18.011000000000024</c:v>
                </c:pt>
                <c:pt idx="18012">
                  <c:v>18.012</c:v>
                </c:pt>
                <c:pt idx="18013">
                  <c:v>18.013000000000034</c:v>
                </c:pt>
                <c:pt idx="18014">
                  <c:v>18.01400000000001</c:v>
                </c:pt>
                <c:pt idx="18015">
                  <c:v>18.015000000000043</c:v>
                </c:pt>
                <c:pt idx="18016">
                  <c:v>18.01600000000002</c:v>
                </c:pt>
                <c:pt idx="18017">
                  <c:v>18.016999999999996</c:v>
                </c:pt>
                <c:pt idx="18018">
                  <c:v>18.018000000000029</c:v>
                </c:pt>
                <c:pt idx="18019">
                  <c:v>18.019000000000005</c:v>
                </c:pt>
                <c:pt idx="18020">
                  <c:v>18.020000000000039</c:v>
                </c:pt>
                <c:pt idx="18021">
                  <c:v>18.021000000000015</c:v>
                </c:pt>
                <c:pt idx="18022">
                  <c:v>18.021999999999991</c:v>
                </c:pt>
                <c:pt idx="18023">
                  <c:v>18.023000000000025</c:v>
                </c:pt>
                <c:pt idx="18024">
                  <c:v>18.024000000000001</c:v>
                </c:pt>
                <c:pt idx="18025">
                  <c:v>18.025000000000034</c:v>
                </c:pt>
                <c:pt idx="18026">
                  <c:v>18.02600000000001</c:v>
                </c:pt>
                <c:pt idx="18027">
                  <c:v>18.027000000000044</c:v>
                </c:pt>
                <c:pt idx="18028">
                  <c:v>18.02800000000002</c:v>
                </c:pt>
                <c:pt idx="18029">
                  <c:v>18.028999999999996</c:v>
                </c:pt>
                <c:pt idx="18030">
                  <c:v>18.03000000000003</c:v>
                </c:pt>
                <c:pt idx="18031">
                  <c:v>18.031000000000006</c:v>
                </c:pt>
                <c:pt idx="18032">
                  <c:v>18.032000000000039</c:v>
                </c:pt>
                <c:pt idx="18033">
                  <c:v>18.033000000000015</c:v>
                </c:pt>
                <c:pt idx="18034">
                  <c:v>18.033999999999992</c:v>
                </c:pt>
                <c:pt idx="18035">
                  <c:v>18.035000000000025</c:v>
                </c:pt>
                <c:pt idx="18036">
                  <c:v>18.036000000000001</c:v>
                </c:pt>
                <c:pt idx="18037">
                  <c:v>18.037000000000035</c:v>
                </c:pt>
                <c:pt idx="18038">
                  <c:v>18.038000000000011</c:v>
                </c:pt>
                <c:pt idx="18039">
                  <c:v>18.039000000000044</c:v>
                </c:pt>
                <c:pt idx="18040">
                  <c:v>18.04000000000002</c:v>
                </c:pt>
                <c:pt idx="18041">
                  <c:v>18.040999999999997</c:v>
                </c:pt>
                <c:pt idx="18042">
                  <c:v>18.04200000000003</c:v>
                </c:pt>
                <c:pt idx="18043">
                  <c:v>18.043000000000006</c:v>
                </c:pt>
                <c:pt idx="18044">
                  <c:v>18.04400000000004</c:v>
                </c:pt>
                <c:pt idx="18045">
                  <c:v>18.045000000000016</c:v>
                </c:pt>
                <c:pt idx="18046">
                  <c:v>18.045999999999992</c:v>
                </c:pt>
                <c:pt idx="18047">
                  <c:v>18.047000000000025</c:v>
                </c:pt>
                <c:pt idx="18048">
                  <c:v>18.048000000000002</c:v>
                </c:pt>
                <c:pt idx="18049">
                  <c:v>18.049000000000035</c:v>
                </c:pt>
                <c:pt idx="18050">
                  <c:v>18.050000000000011</c:v>
                </c:pt>
                <c:pt idx="18051">
                  <c:v>18.051000000000045</c:v>
                </c:pt>
                <c:pt idx="18052">
                  <c:v>18.052000000000021</c:v>
                </c:pt>
                <c:pt idx="18053">
                  <c:v>18.052999999999997</c:v>
                </c:pt>
                <c:pt idx="18054">
                  <c:v>18.05400000000003</c:v>
                </c:pt>
                <c:pt idx="18055">
                  <c:v>18.055000000000007</c:v>
                </c:pt>
                <c:pt idx="18056">
                  <c:v>18.05600000000004</c:v>
                </c:pt>
                <c:pt idx="18057">
                  <c:v>18.057000000000016</c:v>
                </c:pt>
                <c:pt idx="18058">
                  <c:v>18.057999999999993</c:v>
                </c:pt>
                <c:pt idx="18059">
                  <c:v>18.059000000000026</c:v>
                </c:pt>
                <c:pt idx="18060">
                  <c:v>18.060000000000002</c:v>
                </c:pt>
                <c:pt idx="18061">
                  <c:v>18.061000000000035</c:v>
                </c:pt>
                <c:pt idx="18062">
                  <c:v>18.062000000000012</c:v>
                </c:pt>
                <c:pt idx="18063">
                  <c:v>18.063000000000045</c:v>
                </c:pt>
                <c:pt idx="18064">
                  <c:v>18.064000000000021</c:v>
                </c:pt>
                <c:pt idx="18065">
                  <c:v>18.064999999999998</c:v>
                </c:pt>
                <c:pt idx="18066">
                  <c:v>18.066000000000031</c:v>
                </c:pt>
                <c:pt idx="18067">
                  <c:v>18.067000000000007</c:v>
                </c:pt>
                <c:pt idx="18068">
                  <c:v>18.06800000000004</c:v>
                </c:pt>
                <c:pt idx="18069">
                  <c:v>18.069000000000017</c:v>
                </c:pt>
                <c:pt idx="18070">
                  <c:v>18.069999999999993</c:v>
                </c:pt>
                <c:pt idx="18071">
                  <c:v>18.071000000000026</c:v>
                </c:pt>
                <c:pt idx="18072">
                  <c:v>18.072000000000003</c:v>
                </c:pt>
                <c:pt idx="18073">
                  <c:v>18.073000000000036</c:v>
                </c:pt>
                <c:pt idx="18074">
                  <c:v>18.074000000000012</c:v>
                </c:pt>
                <c:pt idx="18075">
                  <c:v>18.075000000000045</c:v>
                </c:pt>
                <c:pt idx="18076">
                  <c:v>18.076000000000022</c:v>
                </c:pt>
                <c:pt idx="18077">
                  <c:v>18.076999999999998</c:v>
                </c:pt>
                <c:pt idx="18078">
                  <c:v>18.078000000000031</c:v>
                </c:pt>
                <c:pt idx="18079">
                  <c:v>18.079000000000008</c:v>
                </c:pt>
                <c:pt idx="18080">
                  <c:v>18.080000000000041</c:v>
                </c:pt>
                <c:pt idx="18081">
                  <c:v>18.081000000000017</c:v>
                </c:pt>
                <c:pt idx="18082">
                  <c:v>18.081999999999994</c:v>
                </c:pt>
                <c:pt idx="18083">
                  <c:v>18.083000000000027</c:v>
                </c:pt>
                <c:pt idx="18084">
                  <c:v>18.084000000000003</c:v>
                </c:pt>
                <c:pt idx="18085">
                  <c:v>18.085000000000036</c:v>
                </c:pt>
                <c:pt idx="18086">
                  <c:v>18.086000000000013</c:v>
                </c:pt>
                <c:pt idx="18087">
                  <c:v>18.087000000000046</c:v>
                </c:pt>
                <c:pt idx="18088">
                  <c:v>18.088000000000022</c:v>
                </c:pt>
                <c:pt idx="18089">
                  <c:v>18.088999999999999</c:v>
                </c:pt>
                <c:pt idx="18090">
                  <c:v>18.090000000000032</c:v>
                </c:pt>
                <c:pt idx="18091">
                  <c:v>18.091000000000008</c:v>
                </c:pt>
                <c:pt idx="18092">
                  <c:v>18.092000000000041</c:v>
                </c:pt>
                <c:pt idx="18093">
                  <c:v>18.093000000000018</c:v>
                </c:pt>
                <c:pt idx="18094">
                  <c:v>18.093999999999994</c:v>
                </c:pt>
                <c:pt idx="18095">
                  <c:v>18.095000000000027</c:v>
                </c:pt>
                <c:pt idx="18096">
                  <c:v>18.096000000000004</c:v>
                </c:pt>
                <c:pt idx="18097">
                  <c:v>18.097000000000037</c:v>
                </c:pt>
                <c:pt idx="18098">
                  <c:v>18.098000000000013</c:v>
                </c:pt>
                <c:pt idx="18099">
                  <c:v>18.099000000000046</c:v>
                </c:pt>
                <c:pt idx="18100">
                  <c:v>18.100000000000023</c:v>
                </c:pt>
                <c:pt idx="18101">
                  <c:v>18.100999999999999</c:v>
                </c:pt>
                <c:pt idx="18102">
                  <c:v>18.102000000000032</c:v>
                </c:pt>
                <c:pt idx="18103">
                  <c:v>18.103000000000009</c:v>
                </c:pt>
                <c:pt idx="18104">
                  <c:v>18.104000000000042</c:v>
                </c:pt>
                <c:pt idx="18105">
                  <c:v>18.105000000000018</c:v>
                </c:pt>
                <c:pt idx="18106">
                  <c:v>18.105999999999995</c:v>
                </c:pt>
                <c:pt idx="18107">
                  <c:v>18.107000000000028</c:v>
                </c:pt>
                <c:pt idx="18108">
                  <c:v>18.108000000000004</c:v>
                </c:pt>
                <c:pt idx="18109">
                  <c:v>18.109000000000037</c:v>
                </c:pt>
                <c:pt idx="18110">
                  <c:v>18.110000000000014</c:v>
                </c:pt>
                <c:pt idx="18111">
                  <c:v>18.11099999999999</c:v>
                </c:pt>
                <c:pt idx="18112">
                  <c:v>18.112000000000023</c:v>
                </c:pt>
                <c:pt idx="18113">
                  <c:v>18.113</c:v>
                </c:pt>
                <c:pt idx="18114">
                  <c:v>18.114000000000033</c:v>
                </c:pt>
                <c:pt idx="18115">
                  <c:v>18.115000000000009</c:v>
                </c:pt>
                <c:pt idx="18116">
                  <c:v>18.116000000000042</c:v>
                </c:pt>
                <c:pt idx="18117">
                  <c:v>18.117000000000019</c:v>
                </c:pt>
                <c:pt idx="18118">
                  <c:v>18.117999999999995</c:v>
                </c:pt>
                <c:pt idx="18119">
                  <c:v>18.119000000000028</c:v>
                </c:pt>
                <c:pt idx="18120">
                  <c:v>18.120000000000005</c:v>
                </c:pt>
                <c:pt idx="18121">
                  <c:v>18.121000000000038</c:v>
                </c:pt>
                <c:pt idx="18122">
                  <c:v>18.122000000000014</c:v>
                </c:pt>
                <c:pt idx="18123">
                  <c:v>18.12299999999999</c:v>
                </c:pt>
                <c:pt idx="18124">
                  <c:v>18.124000000000024</c:v>
                </c:pt>
                <c:pt idx="18125">
                  <c:v>18.125</c:v>
                </c:pt>
                <c:pt idx="18126">
                  <c:v>18.126000000000033</c:v>
                </c:pt>
                <c:pt idx="18127">
                  <c:v>18.12700000000001</c:v>
                </c:pt>
                <c:pt idx="18128">
                  <c:v>18.128000000000043</c:v>
                </c:pt>
                <c:pt idx="18129">
                  <c:v>18.129000000000019</c:v>
                </c:pt>
                <c:pt idx="18130">
                  <c:v>18.129999999999995</c:v>
                </c:pt>
                <c:pt idx="18131">
                  <c:v>18.131000000000029</c:v>
                </c:pt>
                <c:pt idx="18132">
                  <c:v>18.132000000000005</c:v>
                </c:pt>
                <c:pt idx="18133">
                  <c:v>18.133000000000038</c:v>
                </c:pt>
                <c:pt idx="18134">
                  <c:v>18.134000000000015</c:v>
                </c:pt>
                <c:pt idx="18135">
                  <c:v>18.134999999999991</c:v>
                </c:pt>
                <c:pt idx="18136">
                  <c:v>18.136000000000024</c:v>
                </c:pt>
                <c:pt idx="18137">
                  <c:v>18.137</c:v>
                </c:pt>
                <c:pt idx="18138">
                  <c:v>18.138000000000034</c:v>
                </c:pt>
                <c:pt idx="18139">
                  <c:v>18.13900000000001</c:v>
                </c:pt>
                <c:pt idx="18140">
                  <c:v>18.140000000000043</c:v>
                </c:pt>
                <c:pt idx="18141">
                  <c:v>18.14100000000002</c:v>
                </c:pt>
                <c:pt idx="18142">
                  <c:v>18.141999999999996</c:v>
                </c:pt>
                <c:pt idx="18143">
                  <c:v>18.143000000000029</c:v>
                </c:pt>
                <c:pt idx="18144">
                  <c:v>18.144000000000005</c:v>
                </c:pt>
                <c:pt idx="18145">
                  <c:v>18.145000000000039</c:v>
                </c:pt>
                <c:pt idx="18146">
                  <c:v>18.146000000000015</c:v>
                </c:pt>
                <c:pt idx="18147">
                  <c:v>18.146999999999991</c:v>
                </c:pt>
                <c:pt idx="18148">
                  <c:v>18.148000000000025</c:v>
                </c:pt>
                <c:pt idx="18149">
                  <c:v>18.149000000000001</c:v>
                </c:pt>
                <c:pt idx="18150">
                  <c:v>18.150000000000034</c:v>
                </c:pt>
                <c:pt idx="18151">
                  <c:v>18.15100000000001</c:v>
                </c:pt>
                <c:pt idx="18152">
                  <c:v>18.152000000000044</c:v>
                </c:pt>
                <c:pt idx="18153">
                  <c:v>18.15300000000002</c:v>
                </c:pt>
                <c:pt idx="18154">
                  <c:v>18.153999999999996</c:v>
                </c:pt>
                <c:pt idx="18155">
                  <c:v>18.15500000000003</c:v>
                </c:pt>
                <c:pt idx="18156">
                  <c:v>18.156000000000006</c:v>
                </c:pt>
                <c:pt idx="18157">
                  <c:v>18.157000000000039</c:v>
                </c:pt>
                <c:pt idx="18158">
                  <c:v>18.158000000000015</c:v>
                </c:pt>
                <c:pt idx="18159">
                  <c:v>18.158999999999992</c:v>
                </c:pt>
                <c:pt idx="18160">
                  <c:v>18.160000000000025</c:v>
                </c:pt>
                <c:pt idx="18161">
                  <c:v>18.161000000000001</c:v>
                </c:pt>
                <c:pt idx="18162">
                  <c:v>18.162000000000035</c:v>
                </c:pt>
                <c:pt idx="18163">
                  <c:v>18.163000000000011</c:v>
                </c:pt>
                <c:pt idx="18164">
                  <c:v>18.164000000000044</c:v>
                </c:pt>
                <c:pt idx="18165">
                  <c:v>18.16500000000002</c:v>
                </c:pt>
                <c:pt idx="18166">
                  <c:v>18.165999999999997</c:v>
                </c:pt>
                <c:pt idx="18167">
                  <c:v>18.16700000000003</c:v>
                </c:pt>
                <c:pt idx="18168">
                  <c:v>18.168000000000006</c:v>
                </c:pt>
                <c:pt idx="18169">
                  <c:v>18.16900000000004</c:v>
                </c:pt>
                <c:pt idx="18170">
                  <c:v>18.170000000000016</c:v>
                </c:pt>
                <c:pt idx="18171">
                  <c:v>18.170999999999992</c:v>
                </c:pt>
                <c:pt idx="18172">
                  <c:v>18.172000000000025</c:v>
                </c:pt>
                <c:pt idx="18173">
                  <c:v>18.173000000000002</c:v>
                </c:pt>
                <c:pt idx="18174">
                  <c:v>18.174000000000035</c:v>
                </c:pt>
                <c:pt idx="18175">
                  <c:v>18.175000000000011</c:v>
                </c:pt>
                <c:pt idx="18176">
                  <c:v>18.176000000000045</c:v>
                </c:pt>
                <c:pt idx="18177">
                  <c:v>18.177000000000021</c:v>
                </c:pt>
                <c:pt idx="18178">
                  <c:v>18.177999999999997</c:v>
                </c:pt>
                <c:pt idx="18179">
                  <c:v>18.17900000000003</c:v>
                </c:pt>
                <c:pt idx="18180">
                  <c:v>18.180000000000007</c:v>
                </c:pt>
                <c:pt idx="18181">
                  <c:v>18.18100000000004</c:v>
                </c:pt>
                <c:pt idx="18182">
                  <c:v>18.182000000000016</c:v>
                </c:pt>
                <c:pt idx="18183">
                  <c:v>18.182999999999993</c:v>
                </c:pt>
                <c:pt idx="18184">
                  <c:v>18.184000000000026</c:v>
                </c:pt>
                <c:pt idx="18185">
                  <c:v>18.185000000000002</c:v>
                </c:pt>
                <c:pt idx="18186">
                  <c:v>18.186000000000035</c:v>
                </c:pt>
                <c:pt idx="18187">
                  <c:v>18.187000000000012</c:v>
                </c:pt>
                <c:pt idx="18188">
                  <c:v>18.188000000000045</c:v>
                </c:pt>
                <c:pt idx="18189">
                  <c:v>18.189000000000021</c:v>
                </c:pt>
                <c:pt idx="18190">
                  <c:v>18.189999999999998</c:v>
                </c:pt>
                <c:pt idx="18191">
                  <c:v>18.191000000000031</c:v>
                </c:pt>
                <c:pt idx="18192">
                  <c:v>18.192000000000007</c:v>
                </c:pt>
                <c:pt idx="18193">
                  <c:v>18.19300000000004</c:v>
                </c:pt>
                <c:pt idx="18194">
                  <c:v>18.194000000000017</c:v>
                </c:pt>
                <c:pt idx="18195">
                  <c:v>18.194999999999993</c:v>
                </c:pt>
                <c:pt idx="18196">
                  <c:v>18.196000000000026</c:v>
                </c:pt>
                <c:pt idx="18197">
                  <c:v>18.197000000000003</c:v>
                </c:pt>
                <c:pt idx="18198">
                  <c:v>18.198000000000036</c:v>
                </c:pt>
                <c:pt idx="18199">
                  <c:v>18.199000000000012</c:v>
                </c:pt>
                <c:pt idx="18200">
                  <c:v>18.200000000000045</c:v>
                </c:pt>
                <c:pt idx="18201">
                  <c:v>18.201000000000022</c:v>
                </c:pt>
                <c:pt idx="18202">
                  <c:v>18.201999999999998</c:v>
                </c:pt>
                <c:pt idx="18203">
                  <c:v>18.203000000000031</c:v>
                </c:pt>
                <c:pt idx="18204">
                  <c:v>18.204000000000008</c:v>
                </c:pt>
                <c:pt idx="18205">
                  <c:v>18.205000000000041</c:v>
                </c:pt>
                <c:pt idx="18206">
                  <c:v>18.206000000000017</c:v>
                </c:pt>
                <c:pt idx="18207">
                  <c:v>18.206999999999994</c:v>
                </c:pt>
                <c:pt idx="18208">
                  <c:v>18.208000000000027</c:v>
                </c:pt>
                <c:pt idx="18209">
                  <c:v>18.209000000000003</c:v>
                </c:pt>
                <c:pt idx="18210">
                  <c:v>18.210000000000036</c:v>
                </c:pt>
                <c:pt idx="18211">
                  <c:v>18.211000000000013</c:v>
                </c:pt>
                <c:pt idx="18212">
                  <c:v>18.212000000000046</c:v>
                </c:pt>
                <c:pt idx="18213">
                  <c:v>18.213000000000022</c:v>
                </c:pt>
                <c:pt idx="18214">
                  <c:v>18.213999999999999</c:v>
                </c:pt>
                <c:pt idx="18215">
                  <c:v>18.215000000000032</c:v>
                </c:pt>
                <c:pt idx="18216">
                  <c:v>18.216000000000008</c:v>
                </c:pt>
                <c:pt idx="18217">
                  <c:v>18.217000000000041</c:v>
                </c:pt>
                <c:pt idx="18218">
                  <c:v>18.218000000000018</c:v>
                </c:pt>
                <c:pt idx="18219">
                  <c:v>18.218999999999994</c:v>
                </c:pt>
                <c:pt idx="18220">
                  <c:v>18.220000000000027</c:v>
                </c:pt>
                <c:pt idx="18221">
                  <c:v>18.221000000000004</c:v>
                </c:pt>
                <c:pt idx="18222">
                  <c:v>18.222000000000037</c:v>
                </c:pt>
                <c:pt idx="18223">
                  <c:v>18.223000000000013</c:v>
                </c:pt>
                <c:pt idx="18224">
                  <c:v>18.224000000000046</c:v>
                </c:pt>
                <c:pt idx="18225">
                  <c:v>18.225000000000023</c:v>
                </c:pt>
                <c:pt idx="18226">
                  <c:v>18.225999999999999</c:v>
                </c:pt>
                <c:pt idx="18227">
                  <c:v>18.227000000000032</c:v>
                </c:pt>
                <c:pt idx="18228">
                  <c:v>18.228000000000009</c:v>
                </c:pt>
                <c:pt idx="18229">
                  <c:v>18.229000000000042</c:v>
                </c:pt>
                <c:pt idx="18230">
                  <c:v>18.230000000000018</c:v>
                </c:pt>
                <c:pt idx="18231">
                  <c:v>18.230999999999995</c:v>
                </c:pt>
                <c:pt idx="18232">
                  <c:v>18.232000000000028</c:v>
                </c:pt>
                <c:pt idx="18233">
                  <c:v>18.233000000000004</c:v>
                </c:pt>
                <c:pt idx="18234">
                  <c:v>18.234000000000037</c:v>
                </c:pt>
                <c:pt idx="18235">
                  <c:v>18.235000000000014</c:v>
                </c:pt>
                <c:pt idx="18236">
                  <c:v>18.23599999999999</c:v>
                </c:pt>
                <c:pt idx="18237">
                  <c:v>18.237000000000023</c:v>
                </c:pt>
                <c:pt idx="18238">
                  <c:v>18.238</c:v>
                </c:pt>
                <c:pt idx="18239">
                  <c:v>18.239000000000033</c:v>
                </c:pt>
                <c:pt idx="18240">
                  <c:v>18.240000000000009</c:v>
                </c:pt>
                <c:pt idx="18241">
                  <c:v>18.241000000000042</c:v>
                </c:pt>
                <c:pt idx="18242">
                  <c:v>18.242000000000019</c:v>
                </c:pt>
                <c:pt idx="18243">
                  <c:v>18.242999999999995</c:v>
                </c:pt>
                <c:pt idx="18244">
                  <c:v>18.244000000000028</c:v>
                </c:pt>
                <c:pt idx="18245">
                  <c:v>18.245000000000005</c:v>
                </c:pt>
                <c:pt idx="18246">
                  <c:v>18.246000000000038</c:v>
                </c:pt>
                <c:pt idx="18247">
                  <c:v>18.247000000000014</c:v>
                </c:pt>
                <c:pt idx="18248">
                  <c:v>18.24799999999999</c:v>
                </c:pt>
                <c:pt idx="18249">
                  <c:v>18.249000000000024</c:v>
                </c:pt>
                <c:pt idx="18250">
                  <c:v>18.25</c:v>
                </c:pt>
                <c:pt idx="18251">
                  <c:v>18.251000000000033</c:v>
                </c:pt>
                <c:pt idx="18252">
                  <c:v>18.25200000000001</c:v>
                </c:pt>
                <c:pt idx="18253">
                  <c:v>18.253000000000043</c:v>
                </c:pt>
                <c:pt idx="18254">
                  <c:v>18.254000000000019</c:v>
                </c:pt>
                <c:pt idx="18255">
                  <c:v>18.254999999999995</c:v>
                </c:pt>
                <c:pt idx="18256">
                  <c:v>18.256000000000029</c:v>
                </c:pt>
                <c:pt idx="18257">
                  <c:v>18.257000000000005</c:v>
                </c:pt>
                <c:pt idx="18258">
                  <c:v>18.258000000000038</c:v>
                </c:pt>
                <c:pt idx="18259">
                  <c:v>18.259000000000015</c:v>
                </c:pt>
                <c:pt idx="18260">
                  <c:v>18.259999999999991</c:v>
                </c:pt>
                <c:pt idx="18261">
                  <c:v>18.261000000000024</c:v>
                </c:pt>
                <c:pt idx="18262">
                  <c:v>18.262</c:v>
                </c:pt>
                <c:pt idx="18263">
                  <c:v>18.263000000000034</c:v>
                </c:pt>
                <c:pt idx="18264">
                  <c:v>18.26400000000001</c:v>
                </c:pt>
                <c:pt idx="18265">
                  <c:v>18.265000000000043</c:v>
                </c:pt>
                <c:pt idx="18266">
                  <c:v>18.26600000000002</c:v>
                </c:pt>
                <c:pt idx="18267">
                  <c:v>18.266999999999996</c:v>
                </c:pt>
                <c:pt idx="18268">
                  <c:v>18.268000000000029</c:v>
                </c:pt>
                <c:pt idx="18269">
                  <c:v>18.269000000000005</c:v>
                </c:pt>
                <c:pt idx="18270">
                  <c:v>18.270000000000039</c:v>
                </c:pt>
                <c:pt idx="18271">
                  <c:v>18.271000000000015</c:v>
                </c:pt>
                <c:pt idx="18272">
                  <c:v>18.271999999999991</c:v>
                </c:pt>
                <c:pt idx="18273">
                  <c:v>18.273000000000025</c:v>
                </c:pt>
                <c:pt idx="18274">
                  <c:v>18.274000000000001</c:v>
                </c:pt>
                <c:pt idx="18275">
                  <c:v>18.275000000000034</c:v>
                </c:pt>
                <c:pt idx="18276">
                  <c:v>18.27600000000001</c:v>
                </c:pt>
                <c:pt idx="18277">
                  <c:v>18.277000000000044</c:v>
                </c:pt>
                <c:pt idx="18278">
                  <c:v>18.27800000000002</c:v>
                </c:pt>
                <c:pt idx="18279">
                  <c:v>18.278999999999996</c:v>
                </c:pt>
                <c:pt idx="18280">
                  <c:v>18.28000000000003</c:v>
                </c:pt>
                <c:pt idx="18281">
                  <c:v>18.281000000000006</c:v>
                </c:pt>
                <c:pt idx="18282">
                  <c:v>18.282000000000039</c:v>
                </c:pt>
                <c:pt idx="18283">
                  <c:v>18.283000000000015</c:v>
                </c:pt>
                <c:pt idx="18284">
                  <c:v>18.283999999999992</c:v>
                </c:pt>
                <c:pt idx="18285">
                  <c:v>18.285000000000025</c:v>
                </c:pt>
                <c:pt idx="18286">
                  <c:v>18.286000000000001</c:v>
                </c:pt>
                <c:pt idx="18287">
                  <c:v>18.287000000000035</c:v>
                </c:pt>
                <c:pt idx="18288">
                  <c:v>18.288000000000011</c:v>
                </c:pt>
                <c:pt idx="18289">
                  <c:v>18.289000000000044</c:v>
                </c:pt>
                <c:pt idx="18290">
                  <c:v>18.29000000000002</c:v>
                </c:pt>
                <c:pt idx="18291">
                  <c:v>18.290999999999997</c:v>
                </c:pt>
                <c:pt idx="18292">
                  <c:v>18.29200000000003</c:v>
                </c:pt>
                <c:pt idx="18293">
                  <c:v>18.293000000000006</c:v>
                </c:pt>
                <c:pt idx="18294">
                  <c:v>18.29400000000004</c:v>
                </c:pt>
                <c:pt idx="18295">
                  <c:v>18.295000000000016</c:v>
                </c:pt>
                <c:pt idx="18296">
                  <c:v>18.295999999999992</c:v>
                </c:pt>
                <c:pt idx="18297">
                  <c:v>18.297000000000025</c:v>
                </c:pt>
                <c:pt idx="18298">
                  <c:v>18.298000000000002</c:v>
                </c:pt>
                <c:pt idx="18299">
                  <c:v>18.299000000000035</c:v>
                </c:pt>
                <c:pt idx="18300">
                  <c:v>18.300000000000011</c:v>
                </c:pt>
                <c:pt idx="18301">
                  <c:v>18.301000000000045</c:v>
                </c:pt>
                <c:pt idx="18302">
                  <c:v>18.302000000000021</c:v>
                </c:pt>
                <c:pt idx="18303">
                  <c:v>18.302999999999997</c:v>
                </c:pt>
                <c:pt idx="18304">
                  <c:v>18.30400000000003</c:v>
                </c:pt>
                <c:pt idx="18305">
                  <c:v>18.305000000000007</c:v>
                </c:pt>
                <c:pt idx="18306">
                  <c:v>18.30600000000004</c:v>
                </c:pt>
                <c:pt idx="18307">
                  <c:v>18.307000000000016</c:v>
                </c:pt>
                <c:pt idx="18308">
                  <c:v>18.307999999999993</c:v>
                </c:pt>
                <c:pt idx="18309">
                  <c:v>18.309000000000026</c:v>
                </c:pt>
                <c:pt idx="18310">
                  <c:v>18.310000000000002</c:v>
                </c:pt>
                <c:pt idx="18311">
                  <c:v>18.311000000000035</c:v>
                </c:pt>
                <c:pt idx="18312">
                  <c:v>18.312000000000012</c:v>
                </c:pt>
                <c:pt idx="18313">
                  <c:v>18.313000000000045</c:v>
                </c:pt>
                <c:pt idx="18314">
                  <c:v>18.314000000000021</c:v>
                </c:pt>
                <c:pt idx="18315">
                  <c:v>18.314999999999998</c:v>
                </c:pt>
                <c:pt idx="18316">
                  <c:v>18.316000000000031</c:v>
                </c:pt>
                <c:pt idx="18317">
                  <c:v>18.317000000000007</c:v>
                </c:pt>
                <c:pt idx="18318">
                  <c:v>18.31800000000004</c:v>
                </c:pt>
                <c:pt idx="18319">
                  <c:v>18.319000000000017</c:v>
                </c:pt>
                <c:pt idx="18320">
                  <c:v>18.319999999999993</c:v>
                </c:pt>
                <c:pt idx="18321">
                  <c:v>18.321000000000026</c:v>
                </c:pt>
                <c:pt idx="18322">
                  <c:v>18.322000000000003</c:v>
                </c:pt>
                <c:pt idx="18323">
                  <c:v>18.323000000000036</c:v>
                </c:pt>
                <c:pt idx="18324">
                  <c:v>18.324000000000012</c:v>
                </c:pt>
                <c:pt idx="18325">
                  <c:v>18.325000000000045</c:v>
                </c:pt>
                <c:pt idx="18326">
                  <c:v>18.326000000000022</c:v>
                </c:pt>
                <c:pt idx="18327">
                  <c:v>18.326999999999998</c:v>
                </c:pt>
                <c:pt idx="18328">
                  <c:v>18.328000000000031</c:v>
                </c:pt>
                <c:pt idx="18329">
                  <c:v>18.329000000000008</c:v>
                </c:pt>
                <c:pt idx="18330">
                  <c:v>18.330000000000041</c:v>
                </c:pt>
                <c:pt idx="18331">
                  <c:v>18.331000000000017</c:v>
                </c:pt>
                <c:pt idx="18332">
                  <c:v>18.331999999999994</c:v>
                </c:pt>
                <c:pt idx="18333">
                  <c:v>18.333000000000027</c:v>
                </c:pt>
                <c:pt idx="18334">
                  <c:v>18.334000000000003</c:v>
                </c:pt>
                <c:pt idx="18335">
                  <c:v>18.335000000000036</c:v>
                </c:pt>
                <c:pt idx="18336">
                  <c:v>18.336000000000013</c:v>
                </c:pt>
                <c:pt idx="18337">
                  <c:v>18.337000000000046</c:v>
                </c:pt>
                <c:pt idx="18338">
                  <c:v>18.338000000000022</c:v>
                </c:pt>
                <c:pt idx="18339">
                  <c:v>18.338999999999999</c:v>
                </c:pt>
                <c:pt idx="18340">
                  <c:v>18.340000000000032</c:v>
                </c:pt>
                <c:pt idx="18341">
                  <c:v>18.341000000000008</c:v>
                </c:pt>
                <c:pt idx="18342">
                  <c:v>18.342000000000041</c:v>
                </c:pt>
                <c:pt idx="18343">
                  <c:v>18.343000000000018</c:v>
                </c:pt>
                <c:pt idx="18344">
                  <c:v>18.343999999999994</c:v>
                </c:pt>
                <c:pt idx="18345">
                  <c:v>18.345000000000027</c:v>
                </c:pt>
                <c:pt idx="18346">
                  <c:v>18.346000000000004</c:v>
                </c:pt>
                <c:pt idx="18347">
                  <c:v>18.347000000000037</c:v>
                </c:pt>
                <c:pt idx="18348">
                  <c:v>18.348000000000013</c:v>
                </c:pt>
                <c:pt idx="18349">
                  <c:v>18.349000000000046</c:v>
                </c:pt>
                <c:pt idx="18350">
                  <c:v>18.350000000000023</c:v>
                </c:pt>
                <c:pt idx="18351">
                  <c:v>18.350999999999999</c:v>
                </c:pt>
                <c:pt idx="18352">
                  <c:v>18.352000000000032</c:v>
                </c:pt>
                <c:pt idx="18353">
                  <c:v>18.353000000000009</c:v>
                </c:pt>
                <c:pt idx="18354">
                  <c:v>18.354000000000042</c:v>
                </c:pt>
                <c:pt idx="18355">
                  <c:v>18.355000000000018</c:v>
                </c:pt>
                <c:pt idx="18356">
                  <c:v>18.355999999999995</c:v>
                </c:pt>
                <c:pt idx="18357">
                  <c:v>18.357000000000028</c:v>
                </c:pt>
                <c:pt idx="18358">
                  <c:v>18.358000000000004</c:v>
                </c:pt>
                <c:pt idx="18359">
                  <c:v>18.359000000000037</c:v>
                </c:pt>
                <c:pt idx="18360">
                  <c:v>18.360000000000014</c:v>
                </c:pt>
                <c:pt idx="18361">
                  <c:v>18.36099999999999</c:v>
                </c:pt>
                <c:pt idx="18362">
                  <c:v>18.362000000000023</c:v>
                </c:pt>
                <c:pt idx="18363">
                  <c:v>18.363</c:v>
                </c:pt>
                <c:pt idx="18364">
                  <c:v>18.364000000000033</c:v>
                </c:pt>
                <c:pt idx="18365">
                  <c:v>18.365000000000009</c:v>
                </c:pt>
                <c:pt idx="18366">
                  <c:v>18.366000000000042</c:v>
                </c:pt>
                <c:pt idx="18367">
                  <c:v>18.367000000000019</c:v>
                </c:pt>
                <c:pt idx="18368">
                  <c:v>18.367999999999995</c:v>
                </c:pt>
                <c:pt idx="18369">
                  <c:v>18.369000000000028</c:v>
                </c:pt>
                <c:pt idx="18370">
                  <c:v>18.370000000000005</c:v>
                </c:pt>
                <c:pt idx="18371">
                  <c:v>18.371000000000038</c:v>
                </c:pt>
                <c:pt idx="18372">
                  <c:v>18.372000000000014</c:v>
                </c:pt>
                <c:pt idx="18373">
                  <c:v>18.37299999999999</c:v>
                </c:pt>
                <c:pt idx="18374">
                  <c:v>18.374000000000024</c:v>
                </c:pt>
                <c:pt idx="18375">
                  <c:v>18.375</c:v>
                </c:pt>
                <c:pt idx="18376">
                  <c:v>18.376000000000033</c:v>
                </c:pt>
                <c:pt idx="18377">
                  <c:v>18.37700000000001</c:v>
                </c:pt>
                <c:pt idx="18378">
                  <c:v>18.378000000000043</c:v>
                </c:pt>
                <c:pt idx="18379">
                  <c:v>18.379000000000019</c:v>
                </c:pt>
                <c:pt idx="18380">
                  <c:v>18.379999999999995</c:v>
                </c:pt>
                <c:pt idx="18381">
                  <c:v>18.381000000000029</c:v>
                </c:pt>
                <c:pt idx="18382">
                  <c:v>18.382000000000005</c:v>
                </c:pt>
                <c:pt idx="18383">
                  <c:v>18.383000000000038</c:v>
                </c:pt>
                <c:pt idx="18384">
                  <c:v>18.384000000000015</c:v>
                </c:pt>
                <c:pt idx="18385">
                  <c:v>18.384999999999991</c:v>
                </c:pt>
                <c:pt idx="18386">
                  <c:v>18.386000000000024</c:v>
                </c:pt>
                <c:pt idx="18387">
                  <c:v>18.387</c:v>
                </c:pt>
                <c:pt idx="18388">
                  <c:v>18.388000000000034</c:v>
                </c:pt>
                <c:pt idx="18389">
                  <c:v>18.38900000000001</c:v>
                </c:pt>
                <c:pt idx="18390">
                  <c:v>18.390000000000043</c:v>
                </c:pt>
                <c:pt idx="18391">
                  <c:v>18.39100000000002</c:v>
                </c:pt>
                <c:pt idx="18392">
                  <c:v>18.391999999999996</c:v>
                </c:pt>
                <c:pt idx="18393">
                  <c:v>18.393000000000029</c:v>
                </c:pt>
                <c:pt idx="18394">
                  <c:v>18.394000000000005</c:v>
                </c:pt>
                <c:pt idx="18395">
                  <c:v>18.395000000000039</c:v>
                </c:pt>
                <c:pt idx="18396">
                  <c:v>18.396000000000015</c:v>
                </c:pt>
                <c:pt idx="18397">
                  <c:v>18.396999999999991</c:v>
                </c:pt>
                <c:pt idx="18398">
                  <c:v>18.398000000000025</c:v>
                </c:pt>
                <c:pt idx="18399">
                  <c:v>18.399000000000001</c:v>
                </c:pt>
                <c:pt idx="18400">
                  <c:v>18.400000000000034</c:v>
                </c:pt>
                <c:pt idx="18401">
                  <c:v>18.40100000000001</c:v>
                </c:pt>
                <c:pt idx="18402">
                  <c:v>18.402000000000044</c:v>
                </c:pt>
                <c:pt idx="18403">
                  <c:v>18.40300000000002</c:v>
                </c:pt>
                <c:pt idx="18404">
                  <c:v>18.403999999999996</c:v>
                </c:pt>
                <c:pt idx="18405">
                  <c:v>18.40500000000003</c:v>
                </c:pt>
                <c:pt idx="18406">
                  <c:v>18.406000000000006</c:v>
                </c:pt>
                <c:pt idx="18407">
                  <c:v>18.407000000000039</c:v>
                </c:pt>
                <c:pt idx="18408">
                  <c:v>18.408000000000015</c:v>
                </c:pt>
                <c:pt idx="18409">
                  <c:v>18.408999999999992</c:v>
                </c:pt>
                <c:pt idx="18410">
                  <c:v>18.410000000000025</c:v>
                </c:pt>
                <c:pt idx="18411">
                  <c:v>18.411000000000001</c:v>
                </c:pt>
                <c:pt idx="18412">
                  <c:v>18.412000000000035</c:v>
                </c:pt>
                <c:pt idx="18413">
                  <c:v>18.413000000000011</c:v>
                </c:pt>
                <c:pt idx="18414">
                  <c:v>18.414000000000044</c:v>
                </c:pt>
                <c:pt idx="18415">
                  <c:v>18.41500000000002</c:v>
                </c:pt>
                <c:pt idx="18416">
                  <c:v>18.415999999999997</c:v>
                </c:pt>
                <c:pt idx="18417">
                  <c:v>18.41700000000003</c:v>
                </c:pt>
                <c:pt idx="18418">
                  <c:v>18.418000000000006</c:v>
                </c:pt>
                <c:pt idx="18419">
                  <c:v>18.41900000000004</c:v>
                </c:pt>
                <c:pt idx="18420">
                  <c:v>18.420000000000016</c:v>
                </c:pt>
                <c:pt idx="18421">
                  <c:v>18.420999999999992</c:v>
                </c:pt>
                <c:pt idx="18422">
                  <c:v>18.422000000000025</c:v>
                </c:pt>
                <c:pt idx="18423">
                  <c:v>18.423000000000002</c:v>
                </c:pt>
                <c:pt idx="18424">
                  <c:v>18.424000000000035</c:v>
                </c:pt>
                <c:pt idx="18425">
                  <c:v>18.425000000000011</c:v>
                </c:pt>
                <c:pt idx="18426">
                  <c:v>18.426000000000045</c:v>
                </c:pt>
                <c:pt idx="18427">
                  <c:v>18.427000000000021</c:v>
                </c:pt>
                <c:pt idx="18428">
                  <c:v>18.427999999999997</c:v>
                </c:pt>
                <c:pt idx="18429">
                  <c:v>18.42900000000003</c:v>
                </c:pt>
                <c:pt idx="18430">
                  <c:v>18.430000000000007</c:v>
                </c:pt>
                <c:pt idx="18431">
                  <c:v>18.43100000000004</c:v>
                </c:pt>
                <c:pt idx="18432">
                  <c:v>18.432000000000016</c:v>
                </c:pt>
                <c:pt idx="18433">
                  <c:v>18.432999999999993</c:v>
                </c:pt>
                <c:pt idx="18434">
                  <c:v>18.434000000000026</c:v>
                </c:pt>
                <c:pt idx="18435">
                  <c:v>18.435000000000002</c:v>
                </c:pt>
                <c:pt idx="18436">
                  <c:v>18.436000000000035</c:v>
                </c:pt>
                <c:pt idx="18437">
                  <c:v>18.437000000000012</c:v>
                </c:pt>
                <c:pt idx="18438">
                  <c:v>18.438000000000045</c:v>
                </c:pt>
                <c:pt idx="18439">
                  <c:v>18.439000000000021</c:v>
                </c:pt>
                <c:pt idx="18440">
                  <c:v>18.439999999999998</c:v>
                </c:pt>
                <c:pt idx="18441">
                  <c:v>18.441000000000031</c:v>
                </c:pt>
                <c:pt idx="18442">
                  <c:v>18.442000000000007</c:v>
                </c:pt>
                <c:pt idx="18443">
                  <c:v>18.44300000000004</c:v>
                </c:pt>
                <c:pt idx="18444">
                  <c:v>18.444000000000017</c:v>
                </c:pt>
                <c:pt idx="18445">
                  <c:v>18.444999999999993</c:v>
                </c:pt>
                <c:pt idx="18446">
                  <c:v>18.446000000000026</c:v>
                </c:pt>
                <c:pt idx="18447">
                  <c:v>18.447000000000003</c:v>
                </c:pt>
                <c:pt idx="18448">
                  <c:v>18.448000000000036</c:v>
                </c:pt>
                <c:pt idx="18449">
                  <c:v>18.449000000000012</c:v>
                </c:pt>
                <c:pt idx="18450">
                  <c:v>18.450000000000045</c:v>
                </c:pt>
                <c:pt idx="18451">
                  <c:v>18.451000000000022</c:v>
                </c:pt>
                <c:pt idx="18452">
                  <c:v>18.451999999999998</c:v>
                </c:pt>
                <c:pt idx="18453">
                  <c:v>18.453000000000031</c:v>
                </c:pt>
                <c:pt idx="18454">
                  <c:v>18.454000000000008</c:v>
                </c:pt>
                <c:pt idx="18455">
                  <c:v>18.455000000000041</c:v>
                </c:pt>
                <c:pt idx="18456">
                  <c:v>18.456000000000017</c:v>
                </c:pt>
                <c:pt idx="18457">
                  <c:v>18.456999999999994</c:v>
                </c:pt>
                <c:pt idx="18458">
                  <c:v>18.458000000000027</c:v>
                </c:pt>
                <c:pt idx="18459">
                  <c:v>18.459000000000003</c:v>
                </c:pt>
                <c:pt idx="18460">
                  <c:v>18.460000000000036</c:v>
                </c:pt>
                <c:pt idx="18461">
                  <c:v>18.461000000000013</c:v>
                </c:pt>
                <c:pt idx="18462">
                  <c:v>18.462000000000046</c:v>
                </c:pt>
                <c:pt idx="18463">
                  <c:v>18.463000000000022</c:v>
                </c:pt>
                <c:pt idx="18464">
                  <c:v>18.463999999999999</c:v>
                </c:pt>
                <c:pt idx="18465">
                  <c:v>18.465000000000032</c:v>
                </c:pt>
                <c:pt idx="18466">
                  <c:v>18.466000000000008</c:v>
                </c:pt>
                <c:pt idx="18467">
                  <c:v>18.467000000000041</c:v>
                </c:pt>
                <c:pt idx="18468">
                  <c:v>18.468000000000018</c:v>
                </c:pt>
                <c:pt idx="18469">
                  <c:v>18.468999999999994</c:v>
                </c:pt>
                <c:pt idx="18470">
                  <c:v>18.470000000000027</c:v>
                </c:pt>
                <c:pt idx="18471">
                  <c:v>18.471000000000004</c:v>
                </c:pt>
                <c:pt idx="18472">
                  <c:v>18.472000000000037</c:v>
                </c:pt>
                <c:pt idx="18473">
                  <c:v>18.473000000000013</c:v>
                </c:pt>
                <c:pt idx="18474">
                  <c:v>18.474000000000046</c:v>
                </c:pt>
                <c:pt idx="18475">
                  <c:v>18.475000000000023</c:v>
                </c:pt>
                <c:pt idx="18476">
                  <c:v>18.475999999999999</c:v>
                </c:pt>
                <c:pt idx="18477">
                  <c:v>18.477000000000032</c:v>
                </c:pt>
                <c:pt idx="18478">
                  <c:v>18.478000000000009</c:v>
                </c:pt>
                <c:pt idx="18479">
                  <c:v>18.479000000000042</c:v>
                </c:pt>
                <c:pt idx="18480">
                  <c:v>18.480000000000018</c:v>
                </c:pt>
                <c:pt idx="18481">
                  <c:v>18.480999999999995</c:v>
                </c:pt>
                <c:pt idx="18482">
                  <c:v>18.482000000000028</c:v>
                </c:pt>
                <c:pt idx="18483">
                  <c:v>18.483000000000004</c:v>
                </c:pt>
                <c:pt idx="18484">
                  <c:v>18.484000000000037</c:v>
                </c:pt>
                <c:pt idx="18485">
                  <c:v>18.485000000000014</c:v>
                </c:pt>
                <c:pt idx="18486">
                  <c:v>18.48599999999999</c:v>
                </c:pt>
                <c:pt idx="18487">
                  <c:v>18.487000000000023</c:v>
                </c:pt>
                <c:pt idx="18488">
                  <c:v>18.488</c:v>
                </c:pt>
                <c:pt idx="18489">
                  <c:v>18.489000000000033</c:v>
                </c:pt>
                <c:pt idx="18490">
                  <c:v>18.490000000000009</c:v>
                </c:pt>
                <c:pt idx="18491">
                  <c:v>18.491000000000042</c:v>
                </c:pt>
                <c:pt idx="18492">
                  <c:v>18.492000000000019</c:v>
                </c:pt>
                <c:pt idx="18493">
                  <c:v>18.492999999999995</c:v>
                </c:pt>
                <c:pt idx="18494">
                  <c:v>18.494000000000028</c:v>
                </c:pt>
                <c:pt idx="18495">
                  <c:v>18.495000000000005</c:v>
                </c:pt>
                <c:pt idx="18496">
                  <c:v>18.496000000000038</c:v>
                </c:pt>
                <c:pt idx="18497">
                  <c:v>18.497000000000014</c:v>
                </c:pt>
                <c:pt idx="18498">
                  <c:v>18.49799999999999</c:v>
                </c:pt>
                <c:pt idx="18499">
                  <c:v>18.499000000000024</c:v>
                </c:pt>
                <c:pt idx="18500">
                  <c:v>18.5</c:v>
                </c:pt>
                <c:pt idx="18501">
                  <c:v>18.501000000000033</c:v>
                </c:pt>
                <c:pt idx="18502">
                  <c:v>18.50200000000001</c:v>
                </c:pt>
                <c:pt idx="18503">
                  <c:v>18.503000000000043</c:v>
                </c:pt>
                <c:pt idx="18504">
                  <c:v>18.504000000000019</c:v>
                </c:pt>
                <c:pt idx="18505">
                  <c:v>18.504999999999995</c:v>
                </c:pt>
                <c:pt idx="18506">
                  <c:v>18.506000000000029</c:v>
                </c:pt>
                <c:pt idx="18507">
                  <c:v>18.507000000000005</c:v>
                </c:pt>
                <c:pt idx="18508">
                  <c:v>18.508000000000038</c:v>
                </c:pt>
                <c:pt idx="18509">
                  <c:v>18.509000000000015</c:v>
                </c:pt>
                <c:pt idx="18510">
                  <c:v>18.509999999999991</c:v>
                </c:pt>
                <c:pt idx="18511">
                  <c:v>18.511000000000024</c:v>
                </c:pt>
                <c:pt idx="18512">
                  <c:v>18.512</c:v>
                </c:pt>
                <c:pt idx="18513">
                  <c:v>18.513000000000034</c:v>
                </c:pt>
                <c:pt idx="18514">
                  <c:v>18.51400000000001</c:v>
                </c:pt>
                <c:pt idx="18515">
                  <c:v>18.515000000000043</c:v>
                </c:pt>
                <c:pt idx="18516">
                  <c:v>18.51600000000002</c:v>
                </c:pt>
                <c:pt idx="18517">
                  <c:v>18.516999999999996</c:v>
                </c:pt>
                <c:pt idx="18518">
                  <c:v>18.518000000000029</c:v>
                </c:pt>
                <c:pt idx="18519">
                  <c:v>18.519000000000005</c:v>
                </c:pt>
                <c:pt idx="18520">
                  <c:v>18.520000000000039</c:v>
                </c:pt>
                <c:pt idx="18521">
                  <c:v>18.521000000000015</c:v>
                </c:pt>
                <c:pt idx="18522">
                  <c:v>18.521999999999991</c:v>
                </c:pt>
                <c:pt idx="18523">
                  <c:v>18.523000000000025</c:v>
                </c:pt>
                <c:pt idx="18524">
                  <c:v>18.524000000000001</c:v>
                </c:pt>
                <c:pt idx="18525">
                  <c:v>18.525000000000034</c:v>
                </c:pt>
                <c:pt idx="18526">
                  <c:v>18.52600000000001</c:v>
                </c:pt>
                <c:pt idx="18527">
                  <c:v>18.527000000000044</c:v>
                </c:pt>
                <c:pt idx="18528">
                  <c:v>18.52800000000002</c:v>
                </c:pt>
                <c:pt idx="18529">
                  <c:v>18.528999999999996</c:v>
                </c:pt>
                <c:pt idx="18530">
                  <c:v>18.53000000000003</c:v>
                </c:pt>
                <c:pt idx="18531">
                  <c:v>18.531000000000006</c:v>
                </c:pt>
                <c:pt idx="18532">
                  <c:v>18.532000000000039</c:v>
                </c:pt>
                <c:pt idx="18533">
                  <c:v>18.533000000000015</c:v>
                </c:pt>
                <c:pt idx="18534">
                  <c:v>18.533999999999992</c:v>
                </c:pt>
                <c:pt idx="18535">
                  <c:v>18.535000000000025</c:v>
                </c:pt>
                <c:pt idx="18536">
                  <c:v>18.536000000000001</c:v>
                </c:pt>
                <c:pt idx="18537">
                  <c:v>18.537000000000035</c:v>
                </c:pt>
                <c:pt idx="18538">
                  <c:v>18.538000000000011</c:v>
                </c:pt>
                <c:pt idx="18539">
                  <c:v>18.539000000000044</c:v>
                </c:pt>
                <c:pt idx="18540">
                  <c:v>18.54000000000002</c:v>
                </c:pt>
                <c:pt idx="18541">
                  <c:v>18.540999999999997</c:v>
                </c:pt>
                <c:pt idx="18542">
                  <c:v>18.54200000000003</c:v>
                </c:pt>
                <c:pt idx="18543">
                  <c:v>18.543000000000006</c:v>
                </c:pt>
                <c:pt idx="18544">
                  <c:v>18.54400000000004</c:v>
                </c:pt>
                <c:pt idx="18545">
                  <c:v>18.545000000000016</c:v>
                </c:pt>
                <c:pt idx="18546">
                  <c:v>18.545999999999992</c:v>
                </c:pt>
                <c:pt idx="18547">
                  <c:v>18.547000000000025</c:v>
                </c:pt>
                <c:pt idx="18548">
                  <c:v>18.548000000000002</c:v>
                </c:pt>
                <c:pt idx="18549">
                  <c:v>18.549000000000035</c:v>
                </c:pt>
                <c:pt idx="18550">
                  <c:v>18.550000000000011</c:v>
                </c:pt>
                <c:pt idx="18551">
                  <c:v>18.551000000000045</c:v>
                </c:pt>
                <c:pt idx="18552">
                  <c:v>18.552000000000021</c:v>
                </c:pt>
                <c:pt idx="18553">
                  <c:v>18.552999999999997</c:v>
                </c:pt>
                <c:pt idx="18554">
                  <c:v>18.55400000000003</c:v>
                </c:pt>
                <c:pt idx="18555">
                  <c:v>18.555000000000007</c:v>
                </c:pt>
                <c:pt idx="18556">
                  <c:v>18.55600000000004</c:v>
                </c:pt>
                <c:pt idx="18557">
                  <c:v>18.557000000000016</c:v>
                </c:pt>
                <c:pt idx="18558">
                  <c:v>18.557999999999993</c:v>
                </c:pt>
                <c:pt idx="18559">
                  <c:v>18.559000000000026</c:v>
                </c:pt>
                <c:pt idx="18560">
                  <c:v>18.560000000000002</c:v>
                </c:pt>
                <c:pt idx="18561">
                  <c:v>18.561000000000035</c:v>
                </c:pt>
                <c:pt idx="18562">
                  <c:v>18.562000000000012</c:v>
                </c:pt>
                <c:pt idx="18563">
                  <c:v>18.563000000000045</c:v>
                </c:pt>
                <c:pt idx="18564">
                  <c:v>18.564000000000021</c:v>
                </c:pt>
                <c:pt idx="18565">
                  <c:v>18.564999999999998</c:v>
                </c:pt>
                <c:pt idx="18566">
                  <c:v>18.566000000000031</c:v>
                </c:pt>
                <c:pt idx="18567">
                  <c:v>18.567000000000007</c:v>
                </c:pt>
                <c:pt idx="18568">
                  <c:v>18.56800000000004</c:v>
                </c:pt>
                <c:pt idx="18569">
                  <c:v>18.569000000000017</c:v>
                </c:pt>
                <c:pt idx="18570">
                  <c:v>18.569999999999993</c:v>
                </c:pt>
                <c:pt idx="18571">
                  <c:v>18.571000000000026</c:v>
                </c:pt>
                <c:pt idx="18572">
                  <c:v>18.572000000000003</c:v>
                </c:pt>
                <c:pt idx="18573">
                  <c:v>18.573000000000036</c:v>
                </c:pt>
                <c:pt idx="18574">
                  <c:v>18.574000000000012</c:v>
                </c:pt>
                <c:pt idx="18575">
                  <c:v>18.575000000000045</c:v>
                </c:pt>
                <c:pt idx="18576">
                  <c:v>18.576000000000022</c:v>
                </c:pt>
                <c:pt idx="18577">
                  <c:v>18.576999999999998</c:v>
                </c:pt>
                <c:pt idx="18578">
                  <c:v>18.578000000000031</c:v>
                </c:pt>
                <c:pt idx="18579">
                  <c:v>18.579000000000008</c:v>
                </c:pt>
                <c:pt idx="18580">
                  <c:v>18.580000000000041</c:v>
                </c:pt>
                <c:pt idx="18581">
                  <c:v>18.581000000000017</c:v>
                </c:pt>
                <c:pt idx="18582">
                  <c:v>18.581999999999994</c:v>
                </c:pt>
                <c:pt idx="18583">
                  <c:v>18.583000000000027</c:v>
                </c:pt>
                <c:pt idx="18584">
                  <c:v>18.584000000000003</c:v>
                </c:pt>
                <c:pt idx="18585">
                  <c:v>18.585000000000036</c:v>
                </c:pt>
                <c:pt idx="18586">
                  <c:v>18.586000000000013</c:v>
                </c:pt>
                <c:pt idx="18587">
                  <c:v>18.587000000000046</c:v>
                </c:pt>
                <c:pt idx="18588">
                  <c:v>18.588000000000022</c:v>
                </c:pt>
                <c:pt idx="18589">
                  <c:v>18.588999999999999</c:v>
                </c:pt>
                <c:pt idx="18590">
                  <c:v>18.590000000000032</c:v>
                </c:pt>
                <c:pt idx="18591">
                  <c:v>18.591000000000008</c:v>
                </c:pt>
                <c:pt idx="18592">
                  <c:v>18.592000000000041</c:v>
                </c:pt>
                <c:pt idx="18593">
                  <c:v>18.593000000000018</c:v>
                </c:pt>
                <c:pt idx="18594">
                  <c:v>18.593999999999994</c:v>
                </c:pt>
                <c:pt idx="18595">
                  <c:v>18.595000000000027</c:v>
                </c:pt>
                <c:pt idx="18596">
                  <c:v>18.596000000000004</c:v>
                </c:pt>
                <c:pt idx="18597">
                  <c:v>18.597000000000037</c:v>
                </c:pt>
                <c:pt idx="18598">
                  <c:v>18.598000000000013</c:v>
                </c:pt>
                <c:pt idx="18599">
                  <c:v>18.599000000000046</c:v>
                </c:pt>
                <c:pt idx="18600">
                  <c:v>18.600000000000023</c:v>
                </c:pt>
                <c:pt idx="18601">
                  <c:v>18.600999999999999</c:v>
                </c:pt>
                <c:pt idx="18602">
                  <c:v>18.602000000000032</c:v>
                </c:pt>
                <c:pt idx="18603">
                  <c:v>18.603000000000009</c:v>
                </c:pt>
                <c:pt idx="18604">
                  <c:v>18.604000000000042</c:v>
                </c:pt>
                <c:pt idx="18605">
                  <c:v>18.605000000000018</c:v>
                </c:pt>
                <c:pt idx="18606">
                  <c:v>18.605999999999995</c:v>
                </c:pt>
                <c:pt idx="18607">
                  <c:v>18.607000000000028</c:v>
                </c:pt>
                <c:pt idx="18608">
                  <c:v>18.608000000000004</c:v>
                </c:pt>
                <c:pt idx="18609">
                  <c:v>18.609000000000037</c:v>
                </c:pt>
                <c:pt idx="18610">
                  <c:v>18.610000000000014</c:v>
                </c:pt>
                <c:pt idx="18611">
                  <c:v>18.61099999999999</c:v>
                </c:pt>
                <c:pt idx="18612">
                  <c:v>18.612000000000023</c:v>
                </c:pt>
                <c:pt idx="18613">
                  <c:v>18.613</c:v>
                </c:pt>
                <c:pt idx="18614">
                  <c:v>18.614000000000033</c:v>
                </c:pt>
                <c:pt idx="18615">
                  <c:v>18.615000000000009</c:v>
                </c:pt>
                <c:pt idx="18616">
                  <c:v>18.616000000000042</c:v>
                </c:pt>
                <c:pt idx="18617">
                  <c:v>18.617000000000019</c:v>
                </c:pt>
                <c:pt idx="18618">
                  <c:v>18.617999999999995</c:v>
                </c:pt>
                <c:pt idx="18619">
                  <c:v>18.619000000000028</c:v>
                </c:pt>
                <c:pt idx="18620">
                  <c:v>18.620000000000005</c:v>
                </c:pt>
                <c:pt idx="18621">
                  <c:v>18.621000000000038</c:v>
                </c:pt>
                <c:pt idx="18622">
                  <c:v>18.622000000000014</c:v>
                </c:pt>
                <c:pt idx="18623">
                  <c:v>18.62299999999999</c:v>
                </c:pt>
                <c:pt idx="18624">
                  <c:v>18.624000000000024</c:v>
                </c:pt>
                <c:pt idx="18625">
                  <c:v>18.625</c:v>
                </c:pt>
                <c:pt idx="18626">
                  <c:v>18.626000000000033</c:v>
                </c:pt>
                <c:pt idx="18627">
                  <c:v>18.62700000000001</c:v>
                </c:pt>
                <c:pt idx="18628">
                  <c:v>18.628000000000043</c:v>
                </c:pt>
                <c:pt idx="18629">
                  <c:v>18.629000000000019</c:v>
                </c:pt>
                <c:pt idx="18630">
                  <c:v>18.629999999999995</c:v>
                </c:pt>
                <c:pt idx="18631">
                  <c:v>18.631000000000029</c:v>
                </c:pt>
                <c:pt idx="18632">
                  <c:v>18.632000000000005</c:v>
                </c:pt>
                <c:pt idx="18633">
                  <c:v>18.633000000000038</c:v>
                </c:pt>
                <c:pt idx="18634">
                  <c:v>18.634000000000015</c:v>
                </c:pt>
                <c:pt idx="18635">
                  <c:v>18.634999999999991</c:v>
                </c:pt>
                <c:pt idx="18636">
                  <c:v>18.636000000000024</c:v>
                </c:pt>
                <c:pt idx="18637">
                  <c:v>18.637</c:v>
                </c:pt>
                <c:pt idx="18638">
                  <c:v>18.638000000000034</c:v>
                </c:pt>
                <c:pt idx="18639">
                  <c:v>18.63900000000001</c:v>
                </c:pt>
                <c:pt idx="18640">
                  <c:v>18.640000000000043</c:v>
                </c:pt>
                <c:pt idx="18641">
                  <c:v>18.64100000000002</c:v>
                </c:pt>
                <c:pt idx="18642">
                  <c:v>18.641999999999996</c:v>
                </c:pt>
                <c:pt idx="18643">
                  <c:v>18.643000000000029</c:v>
                </c:pt>
                <c:pt idx="18644">
                  <c:v>18.644000000000005</c:v>
                </c:pt>
                <c:pt idx="18645">
                  <c:v>18.645000000000039</c:v>
                </c:pt>
                <c:pt idx="18646">
                  <c:v>18.646000000000015</c:v>
                </c:pt>
                <c:pt idx="18647">
                  <c:v>18.646999999999991</c:v>
                </c:pt>
                <c:pt idx="18648">
                  <c:v>18.648000000000025</c:v>
                </c:pt>
                <c:pt idx="18649">
                  <c:v>18.649000000000001</c:v>
                </c:pt>
                <c:pt idx="18650">
                  <c:v>18.650000000000034</c:v>
                </c:pt>
                <c:pt idx="18651">
                  <c:v>18.65100000000001</c:v>
                </c:pt>
                <c:pt idx="18652">
                  <c:v>18.652000000000044</c:v>
                </c:pt>
                <c:pt idx="18653">
                  <c:v>18.65300000000002</c:v>
                </c:pt>
                <c:pt idx="18654">
                  <c:v>18.653999999999996</c:v>
                </c:pt>
                <c:pt idx="18655">
                  <c:v>18.65500000000003</c:v>
                </c:pt>
                <c:pt idx="18656">
                  <c:v>18.656000000000006</c:v>
                </c:pt>
                <c:pt idx="18657">
                  <c:v>18.657000000000039</c:v>
                </c:pt>
                <c:pt idx="18658">
                  <c:v>18.658000000000015</c:v>
                </c:pt>
                <c:pt idx="18659">
                  <c:v>18.658999999999992</c:v>
                </c:pt>
                <c:pt idx="18660">
                  <c:v>18.660000000000025</c:v>
                </c:pt>
                <c:pt idx="18661">
                  <c:v>18.661000000000001</c:v>
                </c:pt>
                <c:pt idx="18662">
                  <c:v>18.662000000000035</c:v>
                </c:pt>
                <c:pt idx="18663">
                  <c:v>18.663000000000011</c:v>
                </c:pt>
                <c:pt idx="18664">
                  <c:v>18.664000000000044</c:v>
                </c:pt>
                <c:pt idx="18665">
                  <c:v>18.66500000000002</c:v>
                </c:pt>
                <c:pt idx="18666">
                  <c:v>18.665999999999997</c:v>
                </c:pt>
                <c:pt idx="18667">
                  <c:v>18.66700000000003</c:v>
                </c:pt>
                <c:pt idx="18668">
                  <c:v>18.668000000000006</c:v>
                </c:pt>
                <c:pt idx="18669">
                  <c:v>18.66900000000004</c:v>
                </c:pt>
                <c:pt idx="18670">
                  <c:v>18.670000000000016</c:v>
                </c:pt>
                <c:pt idx="18671">
                  <c:v>18.670999999999992</c:v>
                </c:pt>
                <c:pt idx="18672">
                  <c:v>18.672000000000025</c:v>
                </c:pt>
                <c:pt idx="18673">
                  <c:v>18.673000000000002</c:v>
                </c:pt>
                <c:pt idx="18674">
                  <c:v>18.674000000000035</c:v>
                </c:pt>
                <c:pt idx="18675">
                  <c:v>18.675000000000011</c:v>
                </c:pt>
                <c:pt idx="18676">
                  <c:v>18.676000000000045</c:v>
                </c:pt>
                <c:pt idx="18677">
                  <c:v>18.677000000000021</c:v>
                </c:pt>
                <c:pt idx="18678">
                  <c:v>18.677999999999997</c:v>
                </c:pt>
                <c:pt idx="18679">
                  <c:v>18.67900000000003</c:v>
                </c:pt>
                <c:pt idx="18680">
                  <c:v>18.680000000000007</c:v>
                </c:pt>
                <c:pt idx="18681">
                  <c:v>18.68100000000004</c:v>
                </c:pt>
                <c:pt idx="18682">
                  <c:v>18.682000000000016</c:v>
                </c:pt>
                <c:pt idx="18683">
                  <c:v>18.682999999999993</c:v>
                </c:pt>
                <c:pt idx="18684">
                  <c:v>18.684000000000026</c:v>
                </c:pt>
                <c:pt idx="18685">
                  <c:v>18.685000000000002</c:v>
                </c:pt>
                <c:pt idx="18686">
                  <c:v>18.686000000000035</c:v>
                </c:pt>
                <c:pt idx="18687">
                  <c:v>18.687000000000012</c:v>
                </c:pt>
                <c:pt idx="18688">
                  <c:v>18.688000000000045</c:v>
                </c:pt>
                <c:pt idx="18689">
                  <c:v>18.689000000000021</c:v>
                </c:pt>
                <c:pt idx="18690">
                  <c:v>18.689999999999998</c:v>
                </c:pt>
                <c:pt idx="18691">
                  <c:v>18.691000000000031</c:v>
                </c:pt>
                <c:pt idx="18692">
                  <c:v>18.692000000000007</c:v>
                </c:pt>
                <c:pt idx="18693">
                  <c:v>18.69300000000004</c:v>
                </c:pt>
                <c:pt idx="18694">
                  <c:v>18.694000000000017</c:v>
                </c:pt>
                <c:pt idx="18695">
                  <c:v>18.694999999999993</c:v>
                </c:pt>
                <c:pt idx="18696">
                  <c:v>18.696000000000026</c:v>
                </c:pt>
                <c:pt idx="18697">
                  <c:v>18.697000000000003</c:v>
                </c:pt>
                <c:pt idx="18698">
                  <c:v>18.698000000000036</c:v>
                </c:pt>
                <c:pt idx="18699">
                  <c:v>18.699000000000012</c:v>
                </c:pt>
                <c:pt idx="18700">
                  <c:v>18.700000000000045</c:v>
                </c:pt>
                <c:pt idx="18701">
                  <c:v>18.701000000000022</c:v>
                </c:pt>
                <c:pt idx="18702">
                  <c:v>18.701999999999998</c:v>
                </c:pt>
                <c:pt idx="18703">
                  <c:v>18.703000000000031</c:v>
                </c:pt>
                <c:pt idx="18704">
                  <c:v>18.704000000000008</c:v>
                </c:pt>
                <c:pt idx="18705">
                  <c:v>18.705000000000041</c:v>
                </c:pt>
                <c:pt idx="18706">
                  <c:v>18.706000000000017</c:v>
                </c:pt>
                <c:pt idx="18707">
                  <c:v>18.706999999999994</c:v>
                </c:pt>
                <c:pt idx="18708">
                  <c:v>18.708000000000027</c:v>
                </c:pt>
                <c:pt idx="18709">
                  <c:v>18.709000000000003</c:v>
                </c:pt>
                <c:pt idx="18710">
                  <c:v>18.710000000000036</c:v>
                </c:pt>
                <c:pt idx="18711">
                  <c:v>18.711000000000013</c:v>
                </c:pt>
                <c:pt idx="18712">
                  <c:v>18.712000000000046</c:v>
                </c:pt>
                <c:pt idx="18713">
                  <c:v>18.713000000000022</c:v>
                </c:pt>
                <c:pt idx="18714">
                  <c:v>18.713999999999999</c:v>
                </c:pt>
                <c:pt idx="18715">
                  <c:v>18.715000000000032</c:v>
                </c:pt>
                <c:pt idx="18716">
                  <c:v>18.716000000000008</c:v>
                </c:pt>
                <c:pt idx="18717">
                  <c:v>18.717000000000041</c:v>
                </c:pt>
                <c:pt idx="18718">
                  <c:v>18.718000000000018</c:v>
                </c:pt>
                <c:pt idx="18719">
                  <c:v>18.718999999999994</c:v>
                </c:pt>
                <c:pt idx="18720">
                  <c:v>18.720000000000027</c:v>
                </c:pt>
                <c:pt idx="18721">
                  <c:v>18.721000000000004</c:v>
                </c:pt>
                <c:pt idx="18722">
                  <c:v>18.722000000000037</c:v>
                </c:pt>
                <c:pt idx="18723">
                  <c:v>18.723000000000013</c:v>
                </c:pt>
                <c:pt idx="18724">
                  <c:v>18.724000000000046</c:v>
                </c:pt>
                <c:pt idx="18725">
                  <c:v>18.725000000000023</c:v>
                </c:pt>
                <c:pt idx="18726">
                  <c:v>18.725999999999999</c:v>
                </c:pt>
                <c:pt idx="18727">
                  <c:v>18.727000000000032</c:v>
                </c:pt>
                <c:pt idx="18728">
                  <c:v>18.728000000000009</c:v>
                </c:pt>
                <c:pt idx="18729">
                  <c:v>18.729000000000042</c:v>
                </c:pt>
                <c:pt idx="18730">
                  <c:v>18.730000000000018</c:v>
                </c:pt>
                <c:pt idx="18731">
                  <c:v>18.730999999999995</c:v>
                </c:pt>
                <c:pt idx="18732">
                  <c:v>18.732000000000028</c:v>
                </c:pt>
                <c:pt idx="18733">
                  <c:v>18.733000000000004</c:v>
                </c:pt>
                <c:pt idx="18734">
                  <c:v>18.734000000000037</c:v>
                </c:pt>
                <c:pt idx="18735">
                  <c:v>18.735000000000014</c:v>
                </c:pt>
                <c:pt idx="18736">
                  <c:v>18.73599999999999</c:v>
                </c:pt>
                <c:pt idx="18737">
                  <c:v>18.737000000000023</c:v>
                </c:pt>
                <c:pt idx="18738">
                  <c:v>18.738</c:v>
                </c:pt>
                <c:pt idx="18739">
                  <c:v>18.739000000000033</c:v>
                </c:pt>
                <c:pt idx="18740">
                  <c:v>18.740000000000009</c:v>
                </c:pt>
                <c:pt idx="18741">
                  <c:v>18.741000000000042</c:v>
                </c:pt>
                <c:pt idx="18742">
                  <c:v>18.742000000000019</c:v>
                </c:pt>
                <c:pt idx="18743">
                  <c:v>18.742999999999995</c:v>
                </c:pt>
                <c:pt idx="18744">
                  <c:v>18.744000000000028</c:v>
                </c:pt>
                <c:pt idx="18745">
                  <c:v>18.745000000000005</c:v>
                </c:pt>
                <c:pt idx="18746">
                  <c:v>18.746000000000038</c:v>
                </c:pt>
                <c:pt idx="18747">
                  <c:v>18.747000000000014</c:v>
                </c:pt>
                <c:pt idx="18748">
                  <c:v>18.74799999999999</c:v>
                </c:pt>
                <c:pt idx="18749">
                  <c:v>18.749000000000024</c:v>
                </c:pt>
                <c:pt idx="18750">
                  <c:v>18.75</c:v>
                </c:pt>
                <c:pt idx="18751">
                  <c:v>18.751000000000033</c:v>
                </c:pt>
                <c:pt idx="18752">
                  <c:v>18.75200000000001</c:v>
                </c:pt>
                <c:pt idx="18753">
                  <c:v>18.753000000000043</c:v>
                </c:pt>
                <c:pt idx="18754">
                  <c:v>18.754000000000019</c:v>
                </c:pt>
                <c:pt idx="18755">
                  <c:v>18.754999999999995</c:v>
                </c:pt>
                <c:pt idx="18756">
                  <c:v>18.756000000000029</c:v>
                </c:pt>
                <c:pt idx="18757">
                  <c:v>18.757000000000005</c:v>
                </c:pt>
                <c:pt idx="18758">
                  <c:v>18.758000000000038</c:v>
                </c:pt>
                <c:pt idx="18759">
                  <c:v>18.759000000000015</c:v>
                </c:pt>
                <c:pt idx="18760">
                  <c:v>18.759999999999991</c:v>
                </c:pt>
                <c:pt idx="18761">
                  <c:v>18.761000000000024</c:v>
                </c:pt>
                <c:pt idx="18762">
                  <c:v>18.762</c:v>
                </c:pt>
                <c:pt idx="18763">
                  <c:v>18.763000000000034</c:v>
                </c:pt>
                <c:pt idx="18764">
                  <c:v>18.76400000000001</c:v>
                </c:pt>
                <c:pt idx="18765">
                  <c:v>18.765000000000043</c:v>
                </c:pt>
                <c:pt idx="18766">
                  <c:v>18.76600000000002</c:v>
                </c:pt>
                <c:pt idx="18767">
                  <c:v>18.766999999999996</c:v>
                </c:pt>
                <c:pt idx="18768">
                  <c:v>18.768000000000029</c:v>
                </c:pt>
                <c:pt idx="18769">
                  <c:v>18.769000000000005</c:v>
                </c:pt>
                <c:pt idx="18770">
                  <c:v>18.770000000000039</c:v>
                </c:pt>
                <c:pt idx="18771">
                  <c:v>18.771000000000015</c:v>
                </c:pt>
                <c:pt idx="18772">
                  <c:v>18.771999999999991</c:v>
                </c:pt>
                <c:pt idx="18773">
                  <c:v>18.773000000000025</c:v>
                </c:pt>
                <c:pt idx="18774">
                  <c:v>18.774000000000001</c:v>
                </c:pt>
                <c:pt idx="18775">
                  <c:v>18.775000000000034</c:v>
                </c:pt>
                <c:pt idx="18776">
                  <c:v>18.77600000000001</c:v>
                </c:pt>
                <c:pt idx="18777">
                  <c:v>18.777000000000044</c:v>
                </c:pt>
                <c:pt idx="18778">
                  <c:v>18.77800000000002</c:v>
                </c:pt>
                <c:pt idx="18779">
                  <c:v>18.778999999999996</c:v>
                </c:pt>
                <c:pt idx="18780">
                  <c:v>18.78000000000003</c:v>
                </c:pt>
                <c:pt idx="18781">
                  <c:v>18.781000000000006</c:v>
                </c:pt>
                <c:pt idx="18782">
                  <c:v>18.782000000000039</c:v>
                </c:pt>
                <c:pt idx="18783">
                  <c:v>18.783000000000015</c:v>
                </c:pt>
                <c:pt idx="18784">
                  <c:v>18.783999999999992</c:v>
                </c:pt>
                <c:pt idx="18785">
                  <c:v>18.785000000000025</c:v>
                </c:pt>
                <c:pt idx="18786">
                  <c:v>18.786000000000001</c:v>
                </c:pt>
                <c:pt idx="18787">
                  <c:v>18.787000000000035</c:v>
                </c:pt>
                <c:pt idx="18788">
                  <c:v>18.788000000000011</c:v>
                </c:pt>
                <c:pt idx="18789">
                  <c:v>18.789000000000044</c:v>
                </c:pt>
                <c:pt idx="18790">
                  <c:v>18.79000000000002</c:v>
                </c:pt>
                <c:pt idx="18791">
                  <c:v>18.790999999999997</c:v>
                </c:pt>
                <c:pt idx="18792">
                  <c:v>18.79200000000003</c:v>
                </c:pt>
                <c:pt idx="18793">
                  <c:v>18.793000000000006</c:v>
                </c:pt>
                <c:pt idx="18794">
                  <c:v>18.79400000000004</c:v>
                </c:pt>
                <c:pt idx="18795">
                  <c:v>18.795000000000016</c:v>
                </c:pt>
                <c:pt idx="18796">
                  <c:v>18.795999999999992</c:v>
                </c:pt>
                <c:pt idx="18797">
                  <c:v>18.797000000000025</c:v>
                </c:pt>
                <c:pt idx="18798">
                  <c:v>18.798000000000002</c:v>
                </c:pt>
                <c:pt idx="18799">
                  <c:v>18.799000000000035</c:v>
                </c:pt>
                <c:pt idx="18800">
                  <c:v>18.800000000000011</c:v>
                </c:pt>
                <c:pt idx="18801">
                  <c:v>18.801000000000045</c:v>
                </c:pt>
                <c:pt idx="18802">
                  <c:v>18.802000000000021</c:v>
                </c:pt>
                <c:pt idx="18803">
                  <c:v>18.802999999999997</c:v>
                </c:pt>
                <c:pt idx="18804">
                  <c:v>18.80400000000003</c:v>
                </c:pt>
                <c:pt idx="18805">
                  <c:v>18.805000000000007</c:v>
                </c:pt>
                <c:pt idx="18806">
                  <c:v>18.80600000000004</c:v>
                </c:pt>
                <c:pt idx="18807">
                  <c:v>18.807000000000016</c:v>
                </c:pt>
                <c:pt idx="18808">
                  <c:v>18.807999999999993</c:v>
                </c:pt>
                <c:pt idx="18809">
                  <c:v>18.809000000000026</c:v>
                </c:pt>
                <c:pt idx="18810">
                  <c:v>18.810000000000002</c:v>
                </c:pt>
                <c:pt idx="18811">
                  <c:v>18.811000000000035</c:v>
                </c:pt>
                <c:pt idx="18812">
                  <c:v>18.812000000000012</c:v>
                </c:pt>
                <c:pt idx="18813">
                  <c:v>18.813000000000045</c:v>
                </c:pt>
                <c:pt idx="18814">
                  <c:v>18.814000000000021</c:v>
                </c:pt>
                <c:pt idx="18815">
                  <c:v>18.814999999999998</c:v>
                </c:pt>
                <c:pt idx="18816">
                  <c:v>18.816000000000031</c:v>
                </c:pt>
                <c:pt idx="18817">
                  <c:v>18.817000000000007</c:v>
                </c:pt>
                <c:pt idx="18818">
                  <c:v>18.81800000000004</c:v>
                </c:pt>
                <c:pt idx="18819">
                  <c:v>18.819000000000017</c:v>
                </c:pt>
                <c:pt idx="18820">
                  <c:v>18.819999999999993</c:v>
                </c:pt>
                <c:pt idx="18821">
                  <c:v>18.821000000000026</c:v>
                </c:pt>
                <c:pt idx="18822">
                  <c:v>18.822000000000003</c:v>
                </c:pt>
                <c:pt idx="18823">
                  <c:v>18.823000000000036</c:v>
                </c:pt>
                <c:pt idx="18824">
                  <c:v>18.824000000000012</c:v>
                </c:pt>
                <c:pt idx="18825">
                  <c:v>18.825000000000045</c:v>
                </c:pt>
                <c:pt idx="18826">
                  <c:v>18.826000000000022</c:v>
                </c:pt>
                <c:pt idx="18827">
                  <c:v>18.826999999999998</c:v>
                </c:pt>
                <c:pt idx="18828">
                  <c:v>18.828000000000031</c:v>
                </c:pt>
                <c:pt idx="18829">
                  <c:v>18.829000000000008</c:v>
                </c:pt>
                <c:pt idx="18830">
                  <c:v>18.830000000000041</c:v>
                </c:pt>
                <c:pt idx="18831">
                  <c:v>18.831000000000017</c:v>
                </c:pt>
                <c:pt idx="18832">
                  <c:v>18.831999999999994</c:v>
                </c:pt>
                <c:pt idx="18833">
                  <c:v>18.833000000000027</c:v>
                </c:pt>
                <c:pt idx="18834">
                  <c:v>18.834000000000003</c:v>
                </c:pt>
                <c:pt idx="18835">
                  <c:v>18.835000000000036</c:v>
                </c:pt>
                <c:pt idx="18836">
                  <c:v>18.836000000000013</c:v>
                </c:pt>
                <c:pt idx="18837">
                  <c:v>18.837000000000046</c:v>
                </c:pt>
                <c:pt idx="18838">
                  <c:v>18.838000000000022</c:v>
                </c:pt>
                <c:pt idx="18839">
                  <c:v>18.838999999999999</c:v>
                </c:pt>
                <c:pt idx="18840">
                  <c:v>18.840000000000032</c:v>
                </c:pt>
                <c:pt idx="18841">
                  <c:v>18.841000000000008</c:v>
                </c:pt>
                <c:pt idx="18842">
                  <c:v>18.842000000000041</c:v>
                </c:pt>
                <c:pt idx="18843">
                  <c:v>18.843000000000018</c:v>
                </c:pt>
                <c:pt idx="18844">
                  <c:v>18.843999999999994</c:v>
                </c:pt>
                <c:pt idx="18845">
                  <c:v>18.845000000000027</c:v>
                </c:pt>
                <c:pt idx="18846">
                  <c:v>18.846000000000004</c:v>
                </c:pt>
                <c:pt idx="18847">
                  <c:v>18.847000000000037</c:v>
                </c:pt>
                <c:pt idx="18848">
                  <c:v>18.848000000000013</c:v>
                </c:pt>
                <c:pt idx="18849">
                  <c:v>18.849000000000046</c:v>
                </c:pt>
                <c:pt idx="18850">
                  <c:v>18.850000000000023</c:v>
                </c:pt>
                <c:pt idx="18851">
                  <c:v>18.850999999999999</c:v>
                </c:pt>
                <c:pt idx="18852">
                  <c:v>18.852000000000032</c:v>
                </c:pt>
                <c:pt idx="18853">
                  <c:v>18.853000000000009</c:v>
                </c:pt>
                <c:pt idx="18854">
                  <c:v>18.854000000000042</c:v>
                </c:pt>
                <c:pt idx="18855">
                  <c:v>18.855000000000018</c:v>
                </c:pt>
                <c:pt idx="18856">
                  <c:v>18.855999999999995</c:v>
                </c:pt>
                <c:pt idx="18857">
                  <c:v>18.857000000000028</c:v>
                </c:pt>
                <c:pt idx="18858">
                  <c:v>18.858000000000004</c:v>
                </c:pt>
                <c:pt idx="18859">
                  <c:v>18.859000000000037</c:v>
                </c:pt>
                <c:pt idx="18860">
                  <c:v>18.860000000000014</c:v>
                </c:pt>
                <c:pt idx="18861">
                  <c:v>18.86099999999999</c:v>
                </c:pt>
                <c:pt idx="18862">
                  <c:v>18.862000000000023</c:v>
                </c:pt>
                <c:pt idx="18863">
                  <c:v>18.863</c:v>
                </c:pt>
                <c:pt idx="18864">
                  <c:v>18.864000000000033</c:v>
                </c:pt>
                <c:pt idx="18865">
                  <c:v>18.865000000000009</c:v>
                </c:pt>
                <c:pt idx="18866">
                  <c:v>18.866000000000042</c:v>
                </c:pt>
                <c:pt idx="18867">
                  <c:v>18.867000000000019</c:v>
                </c:pt>
                <c:pt idx="18868">
                  <c:v>18.867999999999995</c:v>
                </c:pt>
                <c:pt idx="18869">
                  <c:v>18.869000000000028</c:v>
                </c:pt>
                <c:pt idx="18870">
                  <c:v>18.870000000000005</c:v>
                </c:pt>
                <c:pt idx="18871">
                  <c:v>18.871000000000038</c:v>
                </c:pt>
                <c:pt idx="18872">
                  <c:v>18.872000000000014</c:v>
                </c:pt>
                <c:pt idx="18873">
                  <c:v>18.87299999999999</c:v>
                </c:pt>
                <c:pt idx="18874">
                  <c:v>18.874000000000024</c:v>
                </c:pt>
                <c:pt idx="18875">
                  <c:v>18.875</c:v>
                </c:pt>
                <c:pt idx="18876">
                  <c:v>18.876000000000033</c:v>
                </c:pt>
                <c:pt idx="18877">
                  <c:v>18.87700000000001</c:v>
                </c:pt>
                <c:pt idx="18878">
                  <c:v>18.878000000000043</c:v>
                </c:pt>
                <c:pt idx="18879">
                  <c:v>18.879000000000019</c:v>
                </c:pt>
                <c:pt idx="18880">
                  <c:v>18.879999999999995</c:v>
                </c:pt>
                <c:pt idx="18881">
                  <c:v>18.881000000000029</c:v>
                </c:pt>
                <c:pt idx="18882">
                  <c:v>18.882000000000005</c:v>
                </c:pt>
                <c:pt idx="18883">
                  <c:v>18.883000000000038</c:v>
                </c:pt>
                <c:pt idx="18884">
                  <c:v>18.884000000000015</c:v>
                </c:pt>
                <c:pt idx="18885">
                  <c:v>18.884999999999991</c:v>
                </c:pt>
                <c:pt idx="18886">
                  <c:v>18.886000000000024</c:v>
                </c:pt>
                <c:pt idx="18887">
                  <c:v>18.887</c:v>
                </c:pt>
                <c:pt idx="18888">
                  <c:v>18.888000000000034</c:v>
                </c:pt>
                <c:pt idx="18889">
                  <c:v>18.88900000000001</c:v>
                </c:pt>
                <c:pt idx="18890">
                  <c:v>18.890000000000043</c:v>
                </c:pt>
                <c:pt idx="18891">
                  <c:v>18.89100000000002</c:v>
                </c:pt>
                <c:pt idx="18892">
                  <c:v>18.891999999999996</c:v>
                </c:pt>
                <c:pt idx="18893">
                  <c:v>18.893000000000029</c:v>
                </c:pt>
                <c:pt idx="18894">
                  <c:v>18.894000000000005</c:v>
                </c:pt>
                <c:pt idx="18895">
                  <c:v>18.895000000000039</c:v>
                </c:pt>
                <c:pt idx="18896">
                  <c:v>18.896000000000015</c:v>
                </c:pt>
                <c:pt idx="18897">
                  <c:v>18.896999999999991</c:v>
                </c:pt>
                <c:pt idx="18898">
                  <c:v>18.898000000000025</c:v>
                </c:pt>
                <c:pt idx="18899">
                  <c:v>18.899000000000001</c:v>
                </c:pt>
                <c:pt idx="18900">
                  <c:v>18.900000000000034</c:v>
                </c:pt>
                <c:pt idx="18901">
                  <c:v>18.90100000000001</c:v>
                </c:pt>
                <c:pt idx="18902">
                  <c:v>18.902000000000044</c:v>
                </c:pt>
                <c:pt idx="18903">
                  <c:v>18.90300000000002</c:v>
                </c:pt>
                <c:pt idx="18904">
                  <c:v>18.903999999999996</c:v>
                </c:pt>
                <c:pt idx="18905">
                  <c:v>18.90500000000003</c:v>
                </c:pt>
                <c:pt idx="18906">
                  <c:v>18.906000000000006</c:v>
                </c:pt>
                <c:pt idx="18907">
                  <c:v>18.907000000000039</c:v>
                </c:pt>
                <c:pt idx="18908">
                  <c:v>18.908000000000015</c:v>
                </c:pt>
                <c:pt idx="18909">
                  <c:v>18.908999999999992</c:v>
                </c:pt>
                <c:pt idx="18910">
                  <c:v>18.910000000000025</c:v>
                </c:pt>
                <c:pt idx="18911">
                  <c:v>18.911000000000001</c:v>
                </c:pt>
                <c:pt idx="18912">
                  <c:v>18.912000000000035</c:v>
                </c:pt>
                <c:pt idx="18913">
                  <c:v>18.913000000000011</c:v>
                </c:pt>
                <c:pt idx="18914">
                  <c:v>18.914000000000044</c:v>
                </c:pt>
                <c:pt idx="18915">
                  <c:v>18.91500000000002</c:v>
                </c:pt>
                <c:pt idx="18916">
                  <c:v>18.915999999999997</c:v>
                </c:pt>
                <c:pt idx="18917">
                  <c:v>18.91700000000003</c:v>
                </c:pt>
                <c:pt idx="18918">
                  <c:v>18.918000000000006</c:v>
                </c:pt>
                <c:pt idx="18919">
                  <c:v>18.91900000000004</c:v>
                </c:pt>
                <c:pt idx="18920">
                  <c:v>18.920000000000016</c:v>
                </c:pt>
                <c:pt idx="18921">
                  <c:v>18.920999999999992</c:v>
                </c:pt>
                <c:pt idx="18922">
                  <c:v>18.922000000000025</c:v>
                </c:pt>
                <c:pt idx="18923">
                  <c:v>18.923000000000002</c:v>
                </c:pt>
                <c:pt idx="18924">
                  <c:v>18.924000000000035</c:v>
                </c:pt>
                <c:pt idx="18925">
                  <c:v>18.925000000000011</c:v>
                </c:pt>
                <c:pt idx="18926">
                  <c:v>18.926000000000045</c:v>
                </c:pt>
                <c:pt idx="18927">
                  <c:v>18.927000000000021</c:v>
                </c:pt>
                <c:pt idx="18928">
                  <c:v>18.927999999999997</c:v>
                </c:pt>
                <c:pt idx="18929">
                  <c:v>18.92900000000003</c:v>
                </c:pt>
                <c:pt idx="18930">
                  <c:v>18.930000000000007</c:v>
                </c:pt>
                <c:pt idx="18931">
                  <c:v>18.93100000000004</c:v>
                </c:pt>
                <c:pt idx="18932">
                  <c:v>18.932000000000016</c:v>
                </c:pt>
                <c:pt idx="18933">
                  <c:v>18.932999999999993</c:v>
                </c:pt>
                <c:pt idx="18934">
                  <c:v>18.934000000000026</c:v>
                </c:pt>
                <c:pt idx="18935">
                  <c:v>18.935000000000002</c:v>
                </c:pt>
                <c:pt idx="18936">
                  <c:v>18.936000000000035</c:v>
                </c:pt>
                <c:pt idx="18937">
                  <c:v>18.937000000000012</c:v>
                </c:pt>
                <c:pt idx="18938">
                  <c:v>18.938000000000045</c:v>
                </c:pt>
                <c:pt idx="18939">
                  <c:v>18.939000000000021</c:v>
                </c:pt>
                <c:pt idx="18940">
                  <c:v>18.939999999999998</c:v>
                </c:pt>
                <c:pt idx="18941">
                  <c:v>18.941000000000031</c:v>
                </c:pt>
                <c:pt idx="18942">
                  <c:v>18.942000000000007</c:v>
                </c:pt>
                <c:pt idx="18943">
                  <c:v>18.94300000000004</c:v>
                </c:pt>
                <c:pt idx="18944">
                  <c:v>18.944000000000017</c:v>
                </c:pt>
                <c:pt idx="18945">
                  <c:v>18.944999999999993</c:v>
                </c:pt>
                <c:pt idx="18946">
                  <c:v>18.946000000000026</c:v>
                </c:pt>
                <c:pt idx="18947">
                  <c:v>18.947000000000003</c:v>
                </c:pt>
                <c:pt idx="18948">
                  <c:v>18.948000000000036</c:v>
                </c:pt>
                <c:pt idx="18949">
                  <c:v>18.949000000000012</c:v>
                </c:pt>
                <c:pt idx="18950">
                  <c:v>18.950000000000045</c:v>
                </c:pt>
                <c:pt idx="18951">
                  <c:v>18.951000000000022</c:v>
                </c:pt>
                <c:pt idx="18952">
                  <c:v>18.951999999999998</c:v>
                </c:pt>
                <c:pt idx="18953">
                  <c:v>18.953000000000031</c:v>
                </c:pt>
                <c:pt idx="18954">
                  <c:v>18.954000000000008</c:v>
                </c:pt>
                <c:pt idx="18955">
                  <c:v>18.955000000000041</c:v>
                </c:pt>
                <c:pt idx="18956">
                  <c:v>18.956000000000017</c:v>
                </c:pt>
                <c:pt idx="18957">
                  <c:v>18.956999999999994</c:v>
                </c:pt>
                <c:pt idx="18958">
                  <c:v>18.958000000000027</c:v>
                </c:pt>
                <c:pt idx="18959">
                  <c:v>18.959000000000003</c:v>
                </c:pt>
                <c:pt idx="18960">
                  <c:v>18.960000000000036</c:v>
                </c:pt>
                <c:pt idx="18961">
                  <c:v>18.961000000000013</c:v>
                </c:pt>
                <c:pt idx="18962">
                  <c:v>18.962000000000046</c:v>
                </c:pt>
                <c:pt idx="18963">
                  <c:v>18.963000000000022</c:v>
                </c:pt>
                <c:pt idx="18964">
                  <c:v>18.963999999999999</c:v>
                </c:pt>
                <c:pt idx="18965">
                  <c:v>18.965000000000032</c:v>
                </c:pt>
                <c:pt idx="18966">
                  <c:v>18.966000000000008</c:v>
                </c:pt>
                <c:pt idx="18967">
                  <c:v>18.967000000000041</c:v>
                </c:pt>
                <c:pt idx="18968">
                  <c:v>18.968000000000018</c:v>
                </c:pt>
                <c:pt idx="18969">
                  <c:v>18.968999999999994</c:v>
                </c:pt>
                <c:pt idx="18970">
                  <c:v>18.970000000000027</c:v>
                </c:pt>
                <c:pt idx="18971">
                  <c:v>18.971000000000004</c:v>
                </c:pt>
                <c:pt idx="18972">
                  <c:v>18.972000000000037</c:v>
                </c:pt>
                <c:pt idx="18973">
                  <c:v>18.973000000000013</c:v>
                </c:pt>
                <c:pt idx="18974">
                  <c:v>18.974000000000046</c:v>
                </c:pt>
                <c:pt idx="18975">
                  <c:v>18.975000000000023</c:v>
                </c:pt>
                <c:pt idx="18976">
                  <c:v>18.975999999999999</c:v>
                </c:pt>
                <c:pt idx="18977">
                  <c:v>18.977000000000032</c:v>
                </c:pt>
                <c:pt idx="18978">
                  <c:v>18.978000000000009</c:v>
                </c:pt>
                <c:pt idx="18979">
                  <c:v>18.979000000000042</c:v>
                </c:pt>
                <c:pt idx="18980">
                  <c:v>18.980000000000018</c:v>
                </c:pt>
                <c:pt idx="18981">
                  <c:v>18.980999999999995</c:v>
                </c:pt>
                <c:pt idx="18982">
                  <c:v>18.982000000000028</c:v>
                </c:pt>
                <c:pt idx="18983">
                  <c:v>18.983000000000004</c:v>
                </c:pt>
                <c:pt idx="18984">
                  <c:v>18.984000000000037</c:v>
                </c:pt>
                <c:pt idx="18985">
                  <c:v>18.985000000000014</c:v>
                </c:pt>
                <c:pt idx="18986">
                  <c:v>18.98599999999999</c:v>
                </c:pt>
                <c:pt idx="18987">
                  <c:v>18.987000000000023</c:v>
                </c:pt>
                <c:pt idx="18988">
                  <c:v>18.988</c:v>
                </c:pt>
                <c:pt idx="18989">
                  <c:v>18.989000000000033</c:v>
                </c:pt>
                <c:pt idx="18990">
                  <c:v>18.990000000000009</c:v>
                </c:pt>
                <c:pt idx="18991">
                  <c:v>18.991000000000042</c:v>
                </c:pt>
                <c:pt idx="18992">
                  <c:v>18.992000000000019</c:v>
                </c:pt>
                <c:pt idx="18993">
                  <c:v>18.992999999999995</c:v>
                </c:pt>
                <c:pt idx="18994">
                  <c:v>18.994000000000028</c:v>
                </c:pt>
                <c:pt idx="18995">
                  <c:v>18.995000000000005</c:v>
                </c:pt>
                <c:pt idx="18996">
                  <c:v>18.996000000000038</c:v>
                </c:pt>
                <c:pt idx="18997">
                  <c:v>18.997000000000014</c:v>
                </c:pt>
                <c:pt idx="18998">
                  <c:v>18.99799999999999</c:v>
                </c:pt>
                <c:pt idx="18999">
                  <c:v>18.999000000000024</c:v>
                </c:pt>
                <c:pt idx="19000">
                  <c:v>19</c:v>
                </c:pt>
                <c:pt idx="19001">
                  <c:v>19.001000000000033</c:v>
                </c:pt>
                <c:pt idx="19002">
                  <c:v>19.00200000000001</c:v>
                </c:pt>
                <c:pt idx="19003">
                  <c:v>19.003000000000043</c:v>
                </c:pt>
                <c:pt idx="19004">
                  <c:v>19.004000000000019</c:v>
                </c:pt>
                <c:pt idx="19005">
                  <c:v>19.004999999999995</c:v>
                </c:pt>
                <c:pt idx="19006">
                  <c:v>19.006000000000029</c:v>
                </c:pt>
                <c:pt idx="19007">
                  <c:v>19.007000000000005</c:v>
                </c:pt>
                <c:pt idx="19008">
                  <c:v>19.008000000000038</c:v>
                </c:pt>
                <c:pt idx="19009">
                  <c:v>19.009000000000015</c:v>
                </c:pt>
                <c:pt idx="19010">
                  <c:v>19.009999999999991</c:v>
                </c:pt>
                <c:pt idx="19011">
                  <c:v>19.011000000000024</c:v>
                </c:pt>
                <c:pt idx="19012">
                  <c:v>19.012</c:v>
                </c:pt>
                <c:pt idx="19013">
                  <c:v>19.013000000000034</c:v>
                </c:pt>
                <c:pt idx="19014">
                  <c:v>19.01400000000001</c:v>
                </c:pt>
                <c:pt idx="19015">
                  <c:v>19.015000000000043</c:v>
                </c:pt>
                <c:pt idx="19016">
                  <c:v>19.01600000000002</c:v>
                </c:pt>
                <c:pt idx="19017">
                  <c:v>19.016999999999996</c:v>
                </c:pt>
                <c:pt idx="19018">
                  <c:v>19.018000000000029</c:v>
                </c:pt>
                <c:pt idx="19019">
                  <c:v>19.019000000000005</c:v>
                </c:pt>
                <c:pt idx="19020">
                  <c:v>19.020000000000039</c:v>
                </c:pt>
                <c:pt idx="19021">
                  <c:v>19.021000000000015</c:v>
                </c:pt>
                <c:pt idx="19022">
                  <c:v>19.021999999999991</c:v>
                </c:pt>
                <c:pt idx="19023">
                  <c:v>19.023000000000025</c:v>
                </c:pt>
                <c:pt idx="19024">
                  <c:v>19.024000000000001</c:v>
                </c:pt>
                <c:pt idx="19025">
                  <c:v>19.025000000000034</c:v>
                </c:pt>
                <c:pt idx="19026">
                  <c:v>19.02600000000001</c:v>
                </c:pt>
                <c:pt idx="19027">
                  <c:v>19.027000000000044</c:v>
                </c:pt>
                <c:pt idx="19028">
                  <c:v>19.02800000000002</c:v>
                </c:pt>
                <c:pt idx="19029">
                  <c:v>19.028999999999996</c:v>
                </c:pt>
                <c:pt idx="19030">
                  <c:v>19.03000000000003</c:v>
                </c:pt>
                <c:pt idx="19031">
                  <c:v>19.031000000000006</c:v>
                </c:pt>
                <c:pt idx="19032">
                  <c:v>19.032000000000039</c:v>
                </c:pt>
                <c:pt idx="19033">
                  <c:v>19.033000000000015</c:v>
                </c:pt>
                <c:pt idx="19034">
                  <c:v>19.033999999999992</c:v>
                </c:pt>
                <c:pt idx="19035">
                  <c:v>19.035000000000025</c:v>
                </c:pt>
                <c:pt idx="19036">
                  <c:v>19.036000000000001</c:v>
                </c:pt>
                <c:pt idx="19037">
                  <c:v>19.037000000000035</c:v>
                </c:pt>
                <c:pt idx="19038">
                  <c:v>19.038000000000011</c:v>
                </c:pt>
                <c:pt idx="19039">
                  <c:v>19.039000000000044</c:v>
                </c:pt>
                <c:pt idx="19040">
                  <c:v>19.04000000000002</c:v>
                </c:pt>
                <c:pt idx="19041">
                  <c:v>19.040999999999997</c:v>
                </c:pt>
                <c:pt idx="19042">
                  <c:v>19.04200000000003</c:v>
                </c:pt>
                <c:pt idx="19043">
                  <c:v>19.043000000000006</c:v>
                </c:pt>
                <c:pt idx="19044">
                  <c:v>19.04400000000004</c:v>
                </c:pt>
                <c:pt idx="19045">
                  <c:v>19.045000000000016</c:v>
                </c:pt>
                <c:pt idx="19046">
                  <c:v>19.045999999999992</c:v>
                </c:pt>
                <c:pt idx="19047">
                  <c:v>19.047000000000025</c:v>
                </c:pt>
                <c:pt idx="19048">
                  <c:v>19.048000000000002</c:v>
                </c:pt>
                <c:pt idx="19049">
                  <c:v>19.049000000000035</c:v>
                </c:pt>
                <c:pt idx="19050">
                  <c:v>19.050000000000011</c:v>
                </c:pt>
                <c:pt idx="19051">
                  <c:v>19.051000000000045</c:v>
                </c:pt>
                <c:pt idx="19052">
                  <c:v>19.052000000000021</c:v>
                </c:pt>
                <c:pt idx="19053">
                  <c:v>19.052999999999997</c:v>
                </c:pt>
                <c:pt idx="19054">
                  <c:v>19.05400000000003</c:v>
                </c:pt>
                <c:pt idx="19055">
                  <c:v>19.055000000000007</c:v>
                </c:pt>
                <c:pt idx="19056">
                  <c:v>19.05600000000004</c:v>
                </c:pt>
                <c:pt idx="19057">
                  <c:v>19.057000000000016</c:v>
                </c:pt>
                <c:pt idx="19058">
                  <c:v>19.057999999999993</c:v>
                </c:pt>
                <c:pt idx="19059">
                  <c:v>19.059000000000026</c:v>
                </c:pt>
                <c:pt idx="19060">
                  <c:v>19.060000000000002</c:v>
                </c:pt>
                <c:pt idx="19061">
                  <c:v>19.061000000000035</c:v>
                </c:pt>
                <c:pt idx="19062">
                  <c:v>19.062000000000012</c:v>
                </c:pt>
                <c:pt idx="19063">
                  <c:v>19.063000000000045</c:v>
                </c:pt>
                <c:pt idx="19064">
                  <c:v>19.064000000000021</c:v>
                </c:pt>
                <c:pt idx="19065">
                  <c:v>19.064999999999998</c:v>
                </c:pt>
                <c:pt idx="19066">
                  <c:v>19.066000000000031</c:v>
                </c:pt>
                <c:pt idx="19067">
                  <c:v>19.067000000000007</c:v>
                </c:pt>
                <c:pt idx="19068">
                  <c:v>19.06800000000004</c:v>
                </c:pt>
                <c:pt idx="19069">
                  <c:v>19.069000000000017</c:v>
                </c:pt>
                <c:pt idx="19070">
                  <c:v>19.069999999999993</c:v>
                </c:pt>
                <c:pt idx="19071">
                  <c:v>19.071000000000026</c:v>
                </c:pt>
                <c:pt idx="19072">
                  <c:v>19.072000000000003</c:v>
                </c:pt>
                <c:pt idx="19073">
                  <c:v>19.073000000000036</c:v>
                </c:pt>
                <c:pt idx="19074">
                  <c:v>19.074000000000012</c:v>
                </c:pt>
                <c:pt idx="19075">
                  <c:v>19.075000000000045</c:v>
                </c:pt>
                <c:pt idx="19076">
                  <c:v>19.076000000000022</c:v>
                </c:pt>
                <c:pt idx="19077">
                  <c:v>19.076999999999998</c:v>
                </c:pt>
                <c:pt idx="19078">
                  <c:v>19.078000000000031</c:v>
                </c:pt>
                <c:pt idx="19079">
                  <c:v>19.079000000000008</c:v>
                </c:pt>
                <c:pt idx="19080">
                  <c:v>19.080000000000041</c:v>
                </c:pt>
                <c:pt idx="19081">
                  <c:v>19.081000000000017</c:v>
                </c:pt>
                <c:pt idx="19082">
                  <c:v>19.081999999999994</c:v>
                </c:pt>
                <c:pt idx="19083">
                  <c:v>19.083000000000027</c:v>
                </c:pt>
                <c:pt idx="19084">
                  <c:v>19.084000000000003</c:v>
                </c:pt>
                <c:pt idx="19085">
                  <c:v>19.085000000000036</c:v>
                </c:pt>
                <c:pt idx="19086">
                  <c:v>19.086000000000013</c:v>
                </c:pt>
                <c:pt idx="19087">
                  <c:v>19.087000000000046</c:v>
                </c:pt>
                <c:pt idx="19088">
                  <c:v>19.088000000000022</c:v>
                </c:pt>
                <c:pt idx="19089">
                  <c:v>19.088999999999999</c:v>
                </c:pt>
                <c:pt idx="19090">
                  <c:v>19.090000000000032</c:v>
                </c:pt>
                <c:pt idx="19091">
                  <c:v>19.091000000000008</c:v>
                </c:pt>
                <c:pt idx="19092">
                  <c:v>19.092000000000041</c:v>
                </c:pt>
                <c:pt idx="19093">
                  <c:v>19.093000000000018</c:v>
                </c:pt>
                <c:pt idx="19094">
                  <c:v>19.093999999999994</c:v>
                </c:pt>
                <c:pt idx="19095">
                  <c:v>19.095000000000027</c:v>
                </c:pt>
                <c:pt idx="19096">
                  <c:v>19.096000000000004</c:v>
                </c:pt>
                <c:pt idx="19097">
                  <c:v>19.097000000000037</c:v>
                </c:pt>
                <c:pt idx="19098">
                  <c:v>19.098000000000013</c:v>
                </c:pt>
                <c:pt idx="19099">
                  <c:v>19.099000000000046</c:v>
                </c:pt>
                <c:pt idx="19100">
                  <c:v>19.100000000000023</c:v>
                </c:pt>
                <c:pt idx="19101">
                  <c:v>19.100999999999999</c:v>
                </c:pt>
                <c:pt idx="19102">
                  <c:v>19.102000000000032</c:v>
                </c:pt>
                <c:pt idx="19103">
                  <c:v>19.103000000000009</c:v>
                </c:pt>
                <c:pt idx="19104">
                  <c:v>19.104000000000042</c:v>
                </c:pt>
                <c:pt idx="19105">
                  <c:v>19.105000000000018</c:v>
                </c:pt>
                <c:pt idx="19106">
                  <c:v>19.105999999999995</c:v>
                </c:pt>
                <c:pt idx="19107">
                  <c:v>19.107000000000028</c:v>
                </c:pt>
                <c:pt idx="19108">
                  <c:v>19.108000000000004</c:v>
                </c:pt>
                <c:pt idx="19109">
                  <c:v>19.109000000000037</c:v>
                </c:pt>
                <c:pt idx="19110">
                  <c:v>19.110000000000014</c:v>
                </c:pt>
                <c:pt idx="19111">
                  <c:v>19.11099999999999</c:v>
                </c:pt>
                <c:pt idx="19112">
                  <c:v>19.112000000000023</c:v>
                </c:pt>
                <c:pt idx="19113">
                  <c:v>19.113</c:v>
                </c:pt>
                <c:pt idx="19114">
                  <c:v>19.114000000000033</c:v>
                </c:pt>
                <c:pt idx="19115">
                  <c:v>19.115000000000009</c:v>
                </c:pt>
                <c:pt idx="19116">
                  <c:v>19.116000000000042</c:v>
                </c:pt>
                <c:pt idx="19117">
                  <c:v>19.117000000000019</c:v>
                </c:pt>
                <c:pt idx="19118">
                  <c:v>19.117999999999995</c:v>
                </c:pt>
                <c:pt idx="19119">
                  <c:v>19.119000000000028</c:v>
                </c:pt>
                <c:pt idx="19120">
                  <c:v>19.120000000000005</c:v>
                </c:pt>
                <c:pt idx="19121">
                  <c:v>19.121000000000038</c:v>
                </c:pt>
                <c:pt idx="19122">
                  <c:v>19.122000000000014</c:v>
                </c:pt>
                <c:pt idx="19123">
                  <c:v>19.12299999999999</c:v>
                </c:pt>
                <c:pt idx="19124">
                  <c:v>19.124000000000024</c:v>
                </c:pt>
                <c:pt idx="19125">
                  <c:v>19.125</c:v>
                </c:pt>
                <c:pt idx="19126">
                  <c:v>19.126000000000033</c:v>
                </c:pt>
                <c:pt idx="19127">
                  <c:v>19.12700000000001</c:v>
                </c:pt>
                <c:pt idx="19128">
                  <c:v>19.128000000000043</c:v>
                </c:pt>
                <c:pt idx="19129">
                  <c:v>19.129000000000019</c:v>
                </c:pt>
                <c:pt idx="19130">
                  <c:v>19.129999999999995</c:v>
                </c:pt>
                <c:pt idx="19131">
                  <c:v>19.131000000000029</c:v>
                </c:pt>
                <c:pt idx="19132">
                  <c:v>19.132000000000005</c:v>
                </c:pt>
                <c:pt idx="19133">
                  <c:v>19.133000000000038</c:v>
                </c:pt>
                <c:pt idx="19134">
                  <c:v>19.134000000000015</c:v>
                </c:pt>
                <c:pt idx="19135">
                  <c:v>19.134999999999991</c:v>
                </c:pt>
                <c:pt idx="19136">
                  <c:v>19.136000000000024</c:v>
                </c:pt>
                <c:pt idx="19137">
                  <c:v>19.137</c:v>
                </c:pt>
                <c:pt idx="19138">
                  <c:v>19.138000000000034</c:v>
                </c:pt>
                <c:pt idx="19139">
                  <c:v>19.13900000000001</c:v>
                </c:pt>
                <c:pt idx="19140">
                  <c:v>19.140000000000043</c:v>
                </c:pt>
                <c:pt idx="19141">
                  <c:v>19.14100000000002</c:v>
                </c:pt>
                <c:pt idx="19142">
                  <c:v>19.141999999999996</c:v>
                </c:pt>
                <c:pt idx="19143">
                  <c:v>19.143000000000029</c:v>
                </c:pt>
                <c:pt idx="19144">
                  <c:v>19.144000000000005</c:v>
                </c:pt>
                <c:pt idx="19145">
                  <c:v>19.145000000000039</c:v>
                </c:pt>
                <c:pt idx="19146">
                  <c:v>19.146000000000015</c:v>
                </c:pt>
                <c:pt idx="19147">
                  <c:v>19.146999999999991</c:v>
                </c:pt>
                <c:pt idx="19148">
                  <c:v>19.148000000000025</c:v>
                </c:pt>
                <c:pt idx="19149">
                  <c:v>19.149000000000001</c:v>
                </c:pt>
                <c:pt idx="19150">
                  <c:v>19.150000000000034</c:v>
                </c:pt>
                <c:pt idx="19151">
                  <c:v>19.15100000000001</c:v>
                </c:pt>
                <c:pt idx="19152">
                  <c:v>19.152000000000044</c:v>
                </c:pt>
                <c:pt idx="19153">
                  <c:v>19.15300000000002</c:v>
                </c:pt>
                <c:pt idx="19154">
                  <c:v>19.153999999999996</c:v>
                </c:pt>
                <c:pt idx="19155">
                  <c:v>19.15500000000003</c:v>
                </c:pt>
                <c:pt idx="19156">
                  <c:v>19.156000000000006</c:v>
                </c:pt>
                <c:pt idx="19157">
                  <c:v>19.157000000000039</c:v>
                </c:pt>
                <c:pt idx="19158">
                  <c:v>19.158000000000015</c:v>
                </c:pt>
                <c:pt idx="19159">
                  <c:v>19.158999999999992</c:v>
                </c:pt>
                <c:pt idx="19160">
                  <c:v>19.160000000000025</c:v>
                </c:pt>
                <c:pt idx="19161">
                  <c:v>19.161000000000001</c:v>
                </c:pt>
                <c:pt idx="19162">
                  <c:v>19.162000000000035</c:v>
                </c:pt>
                <c:pt idx="19163">
                  <c:v>19.163000000000011</c:v>
                </c:pt>
                <c:pt idx="19164">
                  <c:v>19.164000000000044</c:v>
                </c:pt>
                <c:pt idx="19165">
                  <c:v>19.16500000000002</c:v>
                </c:pt>
                <c:pt idx="19166">
                  <c:v>19.165999999999997</c:v>
                </c:pt>
                <c:pt idx="19167">
                  <c:v>19.16700000000003</c:v>
                </c:pt>
                <c:pt idx="19168">
                  <c:v>19.168000000000006</c:v>
                </c:pt>
                <c:pt idx="19169">
                  <c:v>19.16900000000004</c:v>
                </c:pt>
                <c:pt idx="19170">
                  <c:v>19.170000000000016</c:v>
                </c:pt>
                <c:pt idx="19171">
                  <c:v>19.170999999999992</c:v>
                </c:pt>
                <c:pt idx="19172">
                  <c:v>19.172000000000025</c:v>
                </c:pt>
                <c:pt idx="19173">
                  <c:v>19.173000000000002</c:v>
                </c:pt>
                <c:pt idx="19174">
                  <c:v>19.174000000000035</c:v>
                </c:pt>
                <c:pt idx="19175">
                  <c:v>19.175000000000011</c:v>
                </c:pt>
                <c:pt idx="19176">
                  <c:v>19.176000000000045</c:v>
                </c:pt>
                <c:pt idx="19177">
                  <c:v>19.177000000000021</c:v>
                </c:pt>
                <c:pt idx="19178">
                  <c:v>19.177999999999997</c:v>
                </c:pt>
                <c:pt idx="19179">
                  <c:v>19.17900000000003</c:v>
                </c:pt>
                <c:pt idx="19180">
                  <c:v>19.180000000000007</c:v>
                </c:pt>
                <c:pt idx="19181">
                  <c:v>19.18100000000004</c:v>
                </c:pt>
                <c:pt idx="19182">
                  <c:v>19.182000000000016</c:v>
                </c:pt>
                <c:pt idx="19183">
                  <c:v>19.182999999999993</c:v>
                </c:pt>
                <c:pt idx="19184">
                  <c:v>19.184000000000026</c:v>
                </c:pt>
                <c:pt idx="19185">
                  <c:v>19.185000000000002</c:v>
                </c:pt>
                <c:pt idx="19186">
                  <c:v>19.186000000000035</c:v>
                </c:pt>
                <c:pt idx="19187">
                  <c:v>19.187000000000012</c:v>
                </c:pt>
                <c:pt idx="19188">
                  <c:v>19.188000000000045</c:v>
                </c:pt>
                <c:pt idx="19189">
                  <c:v>19.189000000000021</c:v>
                </c:pt>
                <c:pt idx="19190">
                  <c:v>19.189999999999998</c:v>
                </c:pt>
                <c:pt idx="19191">
                  <c:v>19.191000000000031</c:v>
                </c:pt>
                <c:pt idx="19192">
                  <c:v>19.192000000000007</c:v>
                </c:pt>
                <c:pt idx="19193">
                  <c:v>19.19300000000004</c:v>
                </c:pt>
                <c:pt idx="19194">
                  <c:v>19.194000000000017</c:v>
                </c:pt>
                <c:pt idx="19195">
                  <c:v>19.194999999999993</c:v>
                </c:pt>
                <c:pt idx="19196">
                  <c:v>19.196000000000026</c:v>
                </c:pt>
                <c:pt idx="19197">
                  <c:v>19.197000000000003</c:v>
                </c:pt>
                <c:pt idx="19198">
                  <c:v>19.198000000000036</c:v>
                </c:pt>
                <c:pt idx="19199">
                  <c:v>19.199000000000012</c:v>
                </c:pt>
                <c:pt idx="19200">
                  <c:v>19.200000000000045</c:v>
                </c:pt>
                <c:pt idx="19201">
                  <c:v>19.201000000000022</c:v>
                </c:pt>
                <c:pt idx="19202">
                  <c:v>19.201999999999998</c:v>
                </c:pt>
                <c:pt idx="19203">
                  <c:v>19.203000000000031</c:v>
                </c:pt>
                <c:pt idx="19204">
                  <c:v>19.204000000000008</c:v>
                </c:pt>
                <c:pt idx="19205">
                  <c:v>19.205000000000041</c:v>
                </c:pt>
                <c:pt idx="19206">
                  <c:v>19.206000000000017</c:v>
                </c:pt>
                <c:pt idx="19207">
                  <c:v>19.206999999999994</c:v>
                </c:pt>
                <c:pt idx="19208">
                  <c:v>19.208000000000027</c:v>
                </c:pt>
                <c:pt idx="19209">
                  <c:v>19.209000000000003</c:v>
                </c:pt>
                <c:pt idx="19210">
                  <c:v>19.210000000000036</c:v>
                </c:pt>
                <c:pt idx="19211">
                  <c:v>19.211000000000013</c:v>
                </c:pt>
                <c:pt idx="19212">
                  <c:v>19.212000000000046</c:v>
                </c:pt>
                <c:pt idx="19213">
                  <c:v>19.213000000000022</c:v>
                </c:pt>
                <c:pt idx="19214">
                  <c:v>19.213999999999999</c:v>
                </c:pt>
                <c:pt idx="19215">
                  <c:v>19.215000000000032</c:v>
                </c:pt>
                <c:pt idx="19216">
                  <c:v>19.216000000000008</c:v>
                </c:pt>
                <c:pt idx="19217">
                  <c:v>19.217000000000041</c:v>
                </c:pt>
                <c:pt idx="19218">
                  <c:v>19.218000000000018</c:v>
                </c:pt>
                <c:pt idx="19219">
                  <c:v>19.218999999999994</c:v>
                </c:pt>
                <c:pt idx="19220">
                  <c:v>19.220000000000027</c:v>
                </c:pt>
                <c:pt idx="19221">
                  <c:v>19.221000000000004</c:v>
                </c:pt>
                <c:pt idx="19222">
                  <c:v>19.222000000000037</c:v>
                </c:pt>
                <c:pt idx="19223">
                  <c:v>19.223000000000013</c:v>
                </c:pt>
                <c:pt idx="19224">
                  <c:v>19.224000000000046</c:v>
                </c:pt>
                <c:pt idx="19225">
                  <c:v>19.225000000000023</c:v>
                </c:pt>
                <c:pt idx="19226">
                  <c:v>19.225999999999999</c:v>
                </c:pt>
                <c:pt idx="19227">
                  <c:v>19.227000000000032</c:v>
                </c:pt>
                <c:pt idx="19228">
                  <c:v>19.228000000000009</c:v>
                </c:pt>
                <c:pt idx="19229">
                  <c:v>19.229000000000042</c:v>
                </c:pt>
                <c:pt idx="19230">
                  <c:v>19.230000000000018</c:v>
                </c:pt>
                <c:pt idx="19231">
                  <c:v>19.230999999999995</c:v>
                </c:pt>
                <c:pt idx="19232">
                  <c:v>19.232000000000028</c:v>
                </c:pt>
                <c:pt idx="19233">
                  <c:v>19.233000000000004</c:v>
                </c:pt>
                <c:pt idx="19234">
                  <c:v>19.234000000000037</c:v>
                </c:pt>
                <c:pt idx="19235">
                  <c:v>19.235000000000014</c:v>
                </c:pt>
                <c:pt idx="19236">
                  <c:v>19.23599999999999</c:v>
                </c:pt>
                <c:pt idx="19237">
                  <c:v>19.237000000000023</c:v>
                </c:pt>
                <c:pt idx="19238">
                  <c:v>19.238</c:v>
                </c:pt>
                <c:pt idx="19239">
                  <c:v>19.239000000000033</c:v>
                </c:pt>
                <c:pt idx="19240">
                  <c:v>19.240000000000009</c:v>
                </c:pt>
                <c:pt idx="19241">
                  <c:v>19.241000000000042</c:v>
                </c:pt>
                <c:pt idx="19242">
                  <c:v>19.242000000000019</c:v>
                </c:pt>
                <c:pt idx="19243">
                  <c:v>19.242999999999995</c:v>
                </c:pt>
                <c:pt idx="19244">
                  <c:v>19.244000000000028</c:v>
                </c:pt>
                <c:pt idx="19245">
                  <c:v>19.245000000000005</c:v>
                </c:pt>
                <c:pt idx="19246">
                  <c:v>19.246000000000038</c:v>
                </c:pt>
                <c:pt idx="19247">
                  <c:v>19.247000000000014</c:v>
                </c:pt>
                <c:pt idx="19248">
                  <c:v>19.24799999999999</c:v>
                </c:pt>
                <c:pt idx="19249">
                  <c:v>19.249000000000024</c:v>
                </c:pt>
                <c:pt idx="19250">
                  <c:v>19.25</c:v>
                </c:pt>
                <c:pt idx="19251">
                  <c:v>19.251000000000033</c:v>
                </c:pt>
                <c:pt idx="19252">
                  <c:v>19.25200000000001</c:v>
                </c:pt>
                <c:pt idx="19253">
                  <c:v>19.253000000000043</c:v>
                </c:pt>
                <c:pt idx="19254">
                  <c:v>19.254000000000019</c:v>
                </c:pt>
                <c:pt idx="19255">
                  <c:v>19.254999999999995</c:v>
                </c:pt>
                <c:pt idx="19256">
                  <c:v>19.256000000000029</c:v>
                </c:pt>
                <c:pt idx="19257">
                  <c:v>19.257000000000005</c:v>
                </c:pt>
                <c:pt idx="19258">
                  <c:v>19.258000000000038</c:v>
                </c:pt>
                <c:pt idx="19259">
                  <c:v>19.259000000000015</c:v>
                </c:pt>
                <c:pt idx="19260">
                  <c:v>19.259999999999991</c:v>
                </c:pt>
                <c:pt idx="19261">
                  <c:v>19.261000000000024</c:v>
                </c:pt>
                <c:pt idx="19262">
                  <c:v>19.262</c:v>
                </c:pt>
                <c:pt idx="19263">
                  <c:v>19.263000000000034</c:v>
                </c:pt>
                <c:pt idx="19264">
                  <c:v>19.26400000000001</c:v>
                </c:pt>
                <c:pt idx="19265">
                  <c:v>19.265000000000043</c:v>
                </c:pt>
                <c:pt idx="19266">
                  <c:v>19.26600000000002</c:v>
                </c:pt>
                <c:pt idx="19267">
                  <c:v>19.266999999999996</c:v>
                </c:pt>
                <c:pt idx="19268">
                  <c:v>19.268000000000029</c:v>
                </c:pt>
                <c:pt idx="19269">
                  <c:v>19.269000000000005</c:v>
                </c:pt>
                <c:pt idx="19270">
                  <c:v>19.270000000000039</c:v>
                </c:pt>
                <c:pt idx="19271">
                  <c:v>19.271000000000015</c:v>
                </c:pt>
                <c:pt idx="19272">
                  <c:v>19.271999999999991</c:v>
                </c:pt>
                <c:pt idx="19273">
                  <c:v>19.273000000000025</c:v>
                </c:pt>
                <c:pt idx="19274">
                  <c:v>19.274000000000001</c:v>
                </c:pt>
                <c:pt idx="19275">
                  <c:v>19.275000000000034</c:v>
                </c:pt>
                <c:pt idx="19276">
                  <c:v>19.27600000000001</c:v>
                </c:pt>
                <c:pt idx="19277">
                  <c:v>19.277000000000044</c:v>
                </c:pt>
                <c:pt idx="19278">
                  <c:v>19.27800000000002</c:v>
                </c:pt>
                <c:pt idx="19279">
                  <c:v>19.278999999999996</c:v>
                </c:pt>
                <c:pt idx="19280">
                  <c:v>19.28000000000003</c:v>
                </c:pt>
                <c:pt idx="19281">
                  <c:v>19.281000000000006</c:v>
                </c:pt>
                <c:pt idx="19282">
                  <c:v>19.282000000000039</c:v>
                </c:pt>
                <c:pt idx="19283">
                  <c:v>19.283000000000015</c:v>
                </c:pt>
                <c:pt idx="19284">
                  <c:v>19.283999999999992</c:v>
                </c:pt>
                <c:pt idx="19285">
                  <c:v>19.285000000000025</c:v>
                </c:pt>
                <c:pt idx="19286">
                  <c:v>19.286000000000001</c:v>
                </c:pt>
                <c:pt idx="19287">
                  <c:v>19.287000000000035</c:v>
                </c:pt>
                <c:pt idx="19288">
                  <c:v>19.288000000000011</c:v>
                </c:pt>
                <c:pt idx="19289">
                  <c:v>19.289000000000044</c:v>
                </c:pt>
                <c:pt idx="19290">
                  <c:v>19.29000000000002</c:v>
                </c:pt>
                <c:pt idx="19291">
                  <c:v>19.290999999999997</c:v>
                </c:pt>
                <c:pt idx="19292">
                  <c:v>19.29200000000003</c:v>
                </c:pt>
                <c:pt idx="19293">
                  <c:v>19.293000000000006</c:v>
                </c:pt>
                <c:pt idx="19294">
                  <c:v>19.29400000000004</c:v>
                </c:pt>
                <c:pt idx="19295">
                  <c:v>19.295000000000016</c:v>
                </c:pt>
                <c:pt idx="19296">
                  <c:v>19.295999999999992</c:v>
                </c:pt>
                <c:pt idx="19297">
                  <c:v>19.297000000000025</c:v>
                </c:pt>
                <c:pt idx="19298">
                  <c:v>19.298000000000002</c:v>
                </c:pt>
                <c:pt idx="19299">
                  <c:v>19.299000000000035</c:v>
                </c:pt>
                <c:pt idx="19300">
                  <c:v>19.300000000000011</c:v>
                </c:pt>
                <c:pt idx="19301">
                  <c:v>19.301000000000045</c:v>
                </c:pt>
                <c:pt idx="19302">
                  <c:v>19.302000000000021</c:v>
                </c:pt>
                <c:pt idx="19303">
                  <c:v>19.302999999999997</c:v>
                </c:pt>
                <c:pt idx="19304">
                  <c:v>19.30400000000003</c:v>
                </c:pt>
                <c:pt idx="19305">
                  <c:v>19.305000000000007</c:v>
                </c:pt>
                <c:pt idx="19306">
                  <c:v>19.30600000000004</c:v>
                </c:pt>
                <c:pt idx="19307">
                  <c:v>19.307000000000016</c:v>
                </c:pt>
                <c:pt idx="19308">
                  <c:v>19.307999999999993</c:v>
                </c:pt>
                <c:pt idx="19309">
                  <c:v>19.309000000000026</c:v>
                </c:pt>
                <c:pt idx="19310">
                  <c:v>19.310000000000002</c:v>
                </c:pt>
                <c:pt idx="19311">
                  <c:v>19.311000000000035</c:v>
                </c:pt>
                <c:pt idx="19312">
                  <c:v>19.312000000000012</c:v>
                </c:pt>
                <c:pt idx="19313">
                  <c:v>19.313000000000045</c:v>
                </c:pt>
                <c:pt idx="19314">
                  <c:v>19.314000000000021</c:v>
                </c:pt>
                <c:pt idx="19315">
                  <c:v>19.314999999999998</c:v>
                </c:pt>
                <c:pt idx="19316">
                  <c:v>19.316000000000031</c:v>
                </c:pt>
                <c:pt idx="19317">
                  <c:v>19.317000000000007</c:v>
                </c:pt>
                <c:pt idx="19318">
                  <c:v>19.31800000000004</c:v>
                </c:pt>
                <c:pt idx="19319">
                  <c:v>19.319000000000017</c:v>
                </c:pt>
                <c:pt idx="19320">
                  <c:v>19.319999999999993</c:v>
                </c:pt>
                <c:pt idx="19321">
                  <c:v>19.321000000000026</c:v>
                </c:pt>
                <c:pt idx="19322">
                  <c:v>19.322000000000003</c:v>
                </c:pt>
                <c:pt idx="19323">
                  <c:v>19.323000000000036</c:v>
                </c:pt>
                <c:pt idx="19324">
                  <c:v>19.324000000000012</c:v>
                </c:pt>
                <c:pt idx="19325">
                  <c:v>19.325000000000045</c:v>
                </c:pt>
                <c:pt idx="19326">
                  <c:v>19.326000000000022</c:v>
                </c:pt>
                <c:pt idx="19327">
                  <c:v>19.326999999999998</c:v>
                </c:pt>
                <c:pt idx="19328">
                  <c:v>19.328000000000031</c:v>
                </c:pt>
                <c:pt idx="19329">
                  <c:v>19.329000000000008</c:v>
                </c:pt>
                <c:pt idx="19330">
                  <c:v>19.330000000000041</c:v>
                </c:pt>
                <c:pt idx="19331">
                  <c:v>19.331000000000017</c:v>
                </c:pt>
                <c:pt idx="19332">
                  <c:v>19.331999999999994</c:v>
                </c:pt>
                <c:pt idx="19333">
                  <c:v>19.333000000000027</c:v>
                </c:pt>
                <c:pt idx="19334">
                  <c:v>19.334000000000003</c:v>
                </c:pt>
                <c:pt idx="19335">
                  <c:v>19.335000000000036</c:v>
                </c:pt>
                <c:pt idx="19336">
                  <c:v>19.336000000000013</c:v>
                </c:pt>
                <c:pt idx="19337">
                  <c:v>19.337000000000046</c:v>
                </c:pt>
                <c:pt idx="19338">
                  <c:v>19.338000000000022</c:v>
                </c:pt>
                <c:pt idx="19339">
                  <c:v>19.338999999999999</c:v>
                </c:pt>
                <c:pt idx="19340">
                  <c:v>19.340000000000032</c:v>
                </c:pt>
                <c:pt idx="19341">
                  <c:v>19.341000000000008</c:v>
                </c:pt>
                <c:pt idx="19342">
                  <c:v>19.342000000000041</c:v>
                </c:pt>
                <c:pt idx="19343">
                  <c:v>19.343000000000018</c:v>
                </c:pt>
                <c:pt idx="19344">
                  <c:v>19.343999999999994</c:v>
                </c:pt>
                <c:pt idx="19345">
                  <c:v>19.345000000000027</c:v>
                </c:pt>
                <c:pt idx="19346">
                  <c:v>19.346000000000004</c:v>
                </c:pt>
                <c:pt idx="19347">
                  <c:v>19.347000000000037</c:v>
                </c:pt>
                <c:pt idx="19348">
                  <c:v>19.348000000000013</c:v>
                </c:pt>
                <c:pt idx="19349">
                  <c:v>19.349000000000046</c:v>
                </c:pt>
                <c:pt idx="19350">
                  <c:v>19.350000000000023</c:v>
                </c:pt>
                <c:pt idx="19351">
                  <c:v>19.350999999999999</c:v>
                </c:pt>
                <c:pt idx="19352">
                  <c:v>19.352000000000032</c:v>
                </c:pt>
                <c:pt idx="19353">
                  <c:v>19.353000000000009</c:v>
                </c:pt>
                <c:pt idx="19354">
                  <c:v>19.354000000000042</c:v>
                </c:pt>
                <c:pt idx="19355">
                  <c:v>19.355000000000018</c:v>
                </c:pt>
                <c:pt idx="19356">
                  <c:v>19.355999999999995</c:v>
                </c:pt>
                <c:pt idx="19357">
                  <c:v>19.357000000000028</c:v>
                </c:pt>
                <c:pt idx="19358">
                  <c:v>19.358000000000004</c:v>
                </c:pt>
                <c:pt idx="19359">
                  <c:v>19.359000000000037</c:v>
                </c:pt>
                <c:pt idx="19360">
                  <c:v>19.360000000000014</c:v>
                </c:pt>
                <c:pt idx="19361">
                  <c:v>19.36099999999999</c:v>
                </c:pt>
                <c:pt idx="19362">
                  <c:v>19.362000000000023</c:v>
                </c:pt>
                <c:pt idx="19363">
                  <c:v>19.363</c:v>
                </c:pt>
                <c:pt idx="19364">
                  <c:v>19.364000000000033</c:v>
                </c:pt>
                <c:pt idx="19365">
                  <c:v>19.365000000000009</c:v>
                </c:pt>
                <c:pt idx="19366">
                  <c:v>19.366000000000042</c:v>
                </c:pt>
                <c:pt idx="19367">
                  <c:v>19.367000000000019</c:v>
                </c:pt>
                <c:pt idx="19368">
                  <c:v>19.367999999999995</c:v>
                </c:pt>
                <c:pt idx="19369">
                  <c:v>19.369000000000028</c:v>
                </c:pt>
                <c:pt idx="19370">
                  <c:v>19.370000000000005</c:v>
                </c:pt>
                <c:pt idx="19371">
                  <c:v>19.371000000000038</c:v>
                </c:pt>
                <c:pt idx="19372">
                  <c:v>19.372000000000014</c:v>
                </c:pt>
                <c:pt idx="19373">
                  <c:v>19.37299999999999</c:v>
                </c:pt>
                <c:pt idx="19374">
                  <c:v>19.374000000000024</c:v>
                </c:pt>
                <c:pt idx="19375">
                  <c:v>19.375</c:v>
                </c:pt>
                <c:pt idx="19376">
                  <c:v>19.376000000000033</c:v>
                </c:pt>
                <c:pt idx="19377">
                  <c:v>19.37700000000001</c:v>
                </c:pt>
                <c:pt idx="19378">
                  <c:v>19.378000000000043</c:v>
                </c:pt>
                <c:pt idx="19379">
                  <c:v>19.379000000000019</c:v>
                </c:pt>
                <c:pt idx="19380">
                  <c:v>19.379999999999995</c:v>
                </c:pt>
                <c:pt idx="19381">
                  <c:v>19.381000000000029</c:v>
                </c:pt>
                <c:pt idx="19382">
                  <c:v>19.382000000000005</c:v>
                </c:pt>
                <c:pt idx="19383">
                  <c:v>19.383000000000038</c:v>
                </c:pt>
                <c:pt idx="19384">
                  <c:v>19.384000000000015</c:v>
                </c:pt>
                <c:pt idx="19385">
                  <c:v>19.384999999999991</c:v>
                </c:pt>
                <c:pt idx="19386">
                  <c:v>19.386000000000024</c:v>
                </c:pt>
                <c:pt idx="19387">
                  <c:v>19.387</c:v>
                </c:pt>
                <c:pt idx="19388">
                  <c:v>19.388000000000034</c:v>
                </c:pt>
                <c:pt idx="19389">
                  <c:v>19.38900000000001</c:v>
                </c:pt>
                <c:pt idx="19390">
                  <c:v>19.390000000000043</c:v>
                </c:pt>
                <c:pt idx="19391">
                  <c:v>19.39100000000002</c:v>
                </c:pt>
                <c:pt idx="19392">
                  <c:v>19.391999999999996</c:v>
                </c:pt>
                <c:pt idx="19393">
                  <c:v>19.393000000000029</c:v>
                </c:pt>
                <c:pt idx="19394">
                  <c:v>19.394000000000005</c:v>
                </c:pt>
                <c:pt idx="19395">
                  <c:v>19.395000000000039</c:v>
                </c:pt>
                <c:pt idx="19396">
                  <c:v>19.396000000000015</c:v>
                </c:pt>
                <c:pt idx="19397">
                  <c:v>19.396999999999991</c:v>
                </c:pt>
                <c:pt idx="19398">
                  <c:v>19.398000000000025</c:v>
                </c:pt>
                <c:pt idx="19399">
                  <c:v>19.399000000000001</c:v>
                </c:pt>
                <c:pt idx="19400">
                  <c:v>19.400000000000034</c:v>
                </c:pt>
                <c:pt idx="19401">
                  <c:v>19.40100000000001</c:v>
                </c:pt>
                <c:pt idx="19402">
                  <c:v>19.402000000000044</c:v>
                </c:pt>
                <c:pt idx="19403">
                  <c:v>19.40300000000002</c:v>
                </c:pt>
                <c:pt idx="19404">
                  <c:v>19.403999999999996</c:v>
                </c:pt>
                <c:pt idx="19405">
                  <c:v>19.40500000000003</c:v>
                </c:pt>
                <c:pt idx="19406">
                  <c:v>19.406000000000006</c:v>
                </c:pt>
                <c:pt idx="19407">
                  <c:v>19.407000000000039</c:v>
                </c:pt>
                <c:pt idx="19408">
                  <c:v>19.408000000000015</c:v>
                </c:pt>
                <c:pt idx="19409">
                  <c:v>19.408999999999992</c:v>
                </c:pt>
                <c:pt idx="19410">
                  <c:v>19.410000000000025</c:v>
                </c:pt>
                <c:pt idx="19411">
                  <c:v>19.411000000000001</c:v>
                </c:pt>
                <c:pt idx="19412">
                  <c:v>19.412000000000035</c:v>
                </c:pt>
                <c:pt idx="19413">
                  <c:v>19.413000000000011</c:v>
                </c:pt>
                <c:pt idx="19414">
                  <c:v>19.414000000000044</c:v>
                </c:pt>
                <c:pt idx="19415">
                  <c:v>19.41500000000002</c:v>
                </c:pt>
                <c:pt idx="19416">
                  <c:v>19.415999999999997</c:v>
                </c:pt>
                <c:pt idx="19417">
                  <c:v>19.41700000000003</c:v>
                </c:pt>
                <c:pt idx="19418">
                  <c:v>19.418000000000006</c:v>
                </c:pt>
                <c:pt idx="19419">
                  <c:v>19.41900000000004</c:v>
                </c:pt>
                <c:pt idx="19420">
                  <c:v>19.420000000000016</c:v>
                </c:pt>
                <c:pt idx="19421">
                  <c:v>19.420999999999992</c:v>
                </c:pt>
                <c:pt idx="19422">
                  <c:v>19.422000000000025</c:v>
                </c:pt>
                <c:pt idx="19423">
                  <c:v>19.423000000000002</c:v>
                </c:pt>
                <c:pt idx="19424">
                  <c:v>19.424000000000035</c:v>
                </c:pt>
                <c:pt idx="19425">
                  <c:v>19.425000000000011</c:v>
                </c:pt>
                <c:pt idx="19426">
                  <c:v>19.426000000000045</c:v>
                </c:pt>
                <c:pt idx="19427">
                  <c:v>19.427000000000021</c:v>
                </c:pt>
                <c:pt idx="19428">
                  <c:v>19.427999999999997</c:v>
                </c:pt>
                <c:pt idx="19429">
                  <c:v>19.42900000000003</c:v>
                </c:pt>
                <c:pt idx="19430">
                  <c:v>19.430000000000007</c:v>
                </c:pt>
                <c:pt idx="19431">
                  <c:v>19.43100000000004</c:v>
                </c:pt>
                <c:pt idx="19432">
                  <c:v>19.432000000000016</c:v>
                </c:pt>
                <c:pt idx="19433">
                  <c:v>19.432999999999993</c:v>
                </c:pt>
                <c:pt idx="19434">
                  <c:v>19.434000000000026</c:v>
                </c:pt>
                <c:pt idx="19435">
                  <c:v>19.435000000000002</c:v>
                </c:pt>
                <c:pt idx="19436">
                  <c:v>19.436000000000035</c:v>
                </c:pt>
                <c:pt idx="19437">
                  <c:v>19.437000000000012</c:v>
                </c:pt>
                <c:pt idx="19438">
                  <c:v>19.438000000000045</c:v>
                </c:pt>
                <c:pt idx="19439">
                  <c:v>19.439000000000021</c:v>
                </c:pt>
                <c:pt idx="19440">
                  <c:v>19.439999999999998</c:v>
                </c:pt>
                <c:pt idx="19441">
                  <c:v>19.441000000000031</c:v>
                </c:pt>
                <c:pt idx="19442">
                  <c:v>19.442000000000007</c:v>
                </c:pt>
                <c:pt idx="19443">
                  <c:v>19.44300000000004</c:v>
                </c:pt>
                <c:pt idx="19444">
                  <c:v>19.444000000000017</c:v>
                </c:pt>
                <c:pt idx="19445">
                  <c:v>19.444999999999993</c:v>
                </c:pt>
                <c:pt idx="19446">
                  <c:v>19.446000000000026</c:v>
                </c:pt>
                <c:pt idx="19447">
                  <c:v>19.447000000000003</c:v>
                </c:pt>
                <c:pt idx="19448">
                  <c:v>19.448000000000036</c:v>
                </c:pt>
                <c:pt idx="19449">
                  <c:v>19.449000000000012</c:v>
                </c:pt>
                <c:pt idx="19450">
                  <c:v>19.450000000000045</c:v>
                </c:pt>
                <c:pt idx="19451">
                  <c:v>19.451000000000022</c:v>
                </c:pt>
                <c:pt idx="19452">
                  <c:v>19.451999999999998</c:v>
                </c:pt>
                <c:pt idx="19453">
                  <c:v>19.453000000000031</c:v>
                </c:pt>
                <c:pt idx="19454">
                  <c:v>19.454000000000008</c:v>
                </c:pt>
                <c:pt idx="19455">
                  <c:v>19.455000000000041</c:v>
                </c:pt>
                <c:pt idx="19456">
                  <c:v>19.456000000000017</c:v>
                </c:pt>
                <c:pt idx="19457">
                  <c:v>19.456999999999994</c:v>
                </c:pt>
                <c:pt idx="19458">
                  <c:v>19.458000000000027</c:v>
                </c:pt>
                <c:pt idx="19459">
                  <c:v>19.459000000000003</c:v>
                </c:pt>
                <c:pt idx="19460">
                  <c:v>19.460000000000036</c:v>
                </c:pt>
                <c:pt idx="19461">
                  <c:v>19.461000000000013</c:v>
                </c:pt>
                <c:pt idx="19462">
                  <c:v>19.462000000000046</c:v>
                </c:pt>
                <c:pt idx="19463">
                  <c:v>19.463000000000022</c:v>
                </c:pt>
                <c:pt idx="19464">
                  <c:v>19.463999999999999</c:v>
                </c:pt>
                <c:pt idx="19465">
                  <c:v>19.465000000000032</c:v>
                </c:pt>
                <c:pt idx="19466">
                  <c:v>19.466000000000008</c:v>
                </c:pt>
                <c:pt idx="19467">
                  <c:v>19.467000000000041</c:v>
                </c:pt>
                <c:pt idx="19468">
                  <c:v>19.468000000000018</c:v>
                </c:pt>
                <c:pt idx="19469">
                  <c:v>19.468999999999994</c:v>
                </c:pt>
                <c:pt idx="19470">
                  <c:v>19.470000000000027</c:v>
                </c:pt>
                <c:pt idx="19471">
                  <c:v>19.471000000000004</c:v>
                </c:pt>
                <c:pt idx="19472">
                  <c:v>19.472000000000037</c:v>
                </c:pt>
                <c:pt idx="19473">
                  <c:v>19.473000000000013</c:v>
                </c:pt>
                <c:pt idx="19474">
                  <c:v>19.474000000000046</c:v>
                </c:pt>
                <c:pt idx="19475">
                  <c:v>19.475000000000023</c:v>
                </c:pt>
                <c:pt idx="19476">
                  <c:v>19.475999999999999</c:v>
                </c:pt>
                <c:pt idx="19477">
                  <c:v>19.477000000000032</c:v>
                </c:pt>
                <c:pt idx="19478">
                  <c:v>19.478000000000009</c:v>
                </c:pt>
                <c:pt idx="19479">
                  <c:v>19.479000000000042</c:v>
                </c:pt>
                <c:pt idx="19480">
                  <c:v>19.480000000000018</c:v>
                </c:pt>
                <c:pt idx="19481">
                  <c:v>19.480999999999995</c:v>
                </c:pt>
                <c:pt idx="19482">
                  <c:v>19.482000000000028</c:v>
                </c:pt>
                <c:pt idx="19483">
                  <c:v>19.483000000000004</c:v>
                </c:pt>
                <c:pt idx="19484">
                  <c:v>19.484000000000037</c:v>
                </c:pt>
                <c:pt idx="19485">
                  <c:v>19.485000000000014</c:v>
                </c:pt>
                <c:pt idx="19486">
                  <c:v>19.48599999999999</c:v>
                </c:pt>
                <c:pt idx="19487">
                  <c:v>19.487000000000023</c:v>
                </c:pt>
                <c:pt idx="19488">
                  <c:v>19.488</c:v>
                </c:pt>
                <c:pt idx="19489">
                  <c:v>19.489000000000033</c:v>
                </c:pt>
                <c:pt idx="19490">
                  <c:v>19.490000000000009</c:v>
                </c:pt>
                <c:pt idx="19491">
                  <c:v>19.491000000000042</c:v>
                </c:pt>
                <c:pt idx="19492">
                  <c:v>19.492000000000019</c:v>
                </c:pt>
                <c:pt idx="19493">
                  <c:v>19.492999999999995</c:v>
                </c:pt>
                <c:pt idx="19494">
                  <c:v>19.494000000000028</c:v>
                </c:pt>
                <c:pt idx="19495">
                  <c:v>19.495000000000005</c:v>
                </c:pt>
                <c:pt idx="19496">
                  <c:v>19.496000000000038</c:v>
                </c:pt>
                <c:pt idx="19497">
                  <c:v>19.497000000000014</c:v>
                </c:pt>
                <c:pt idx="19498">
                  <c:v>19.49799999999999</c:v>
                </c:pt>
                <c:pt idx="19499">
                  <c:v>19.499000000000024</c:v>
                </c:pt>
                <c:pt idx="19500">
                  <c:v>19.5</c:v>
                </c:pt>
                <c:pt idx="19501">
                  <c:v>19.501000000000033</c:v>
                </c:pt>
                <c:pt idx="19502">
                  <c:v>19.50200000000001</c:v>
                </c:pt>
                <c:pt idx="19503">
                  <c:v>19.503000000000043</c:v>
                </c:pt>
                <c:pt idx="19504">
                  <c:v>19.504000000000019</c:v>
                </c:pt>
                <c:pt idx="19505">
                  <c:v>19.504999999999995</c:v>
                </c:pt>
                <c:pt idx="19506">
                  <c:v>19.506000000000029</c:v>
                </c:pt>
                <c:pt idx="19507">
                  <c:v>19.507000000000005</c:v>
                </c:pt>
                <c:pt idx="19508">
                  <c:v>19.508000000000038</c:v>
                </c:pt>
                <c:pt idx="19509">
                  <c:v>19.509000000000015</c:v>
                </c:pt>
                <c:pt idx="19510">
                  <c:v>19.509999999999991</c:v>
                </c:pt>
                <c:pt idx="19511">
                  <c:v>19.511000000000024</c:v>
                </c:pt>
                <c:pt idx="19512">
                  <c:v>19.512</c:v>
                </c:pt>
                <c:pt idx="19513">
                  <c:v>19.513000000000034</c:v>
                </c:pt>
                <c:pt idx="19514">
                  <c:v>19.51400000000001</c:v>
                </c:pt>
                <c:pt idx="19515">
                  <c:v>19.515000000000043</c:v>
                </c:pt>
                <c:pt idx="19516">
                  <c:v>19.51600000000002</c:v>
                </c:pt>
                <c:pt idx="19517">
                  <c:v>19.516999999999996</c:v>
                </c:pt>
                <c:pt idx="19518">
                  <c:v>19.518000000000029</c:v>
                </c:pt>
                <c:pt idx="19519">
                  <c:v>19.519000000000005</c:v>
                </c:pt>
                <c:pt idx="19520">
                  <c:v>19.520000000000039</c:v>
                </c:pt>
                <c:pt idx="19521">
                  <c:v>19.521000000000015</c:v>
                </c:pt>
                <c:pt idx="19522">
                  <c:v>19.521999999999991</c:v>
                </c:pt>
                <c:pt idx="19523">
                  <c:v>19.523000000000025</c:v>
                </c:pt>
                <c:pt idx="19524">
                  <c:v>19.524000000000001</c:v>
                </c:pt>
                <c:pt idx="19525">
                  <c:v>19.525000000000034</c:v>
                </c:pt>
                <c:pt idx="19526">
                  <c:v>19.52600000000001</c:v>
                </c:pt>
                <c:pt idx="19527">
                  <c:v>19.527000000000044</c:v>
                </c:pt>
                <c:pt idx="19528">
                  <c:v>19.52800000000002</c:v>
                </c:pt>
                <c:pt idx="19529">
                  <c:v>19.528999999999996</c:v>
                </c:pt>
                <c:pt idx="19530">
                  <c:v>19.53000000000003</c:v>
                </c:pt>
                <c:pt idx="19531">
                  <c:v>19.531000000000006</c:v>
                </c:pt>
                <c:pt idx="19532">
                  <c:v>19.532000000000039</c:v>
                </c:pt>
                <c:pt idx="19533">
                  <c:v>19.533000000000015</c:v>
                </c:pt>
                <c:pt idx="19534">
                  <c:v>19.533999999999992</c:v>
                </c:pt>
                <c:pt idx="19535">
                  <c:v>19.535000000000025</c:v>
                </c:pt>
                <c:pt idx="19536">
                  <c:v>19.536000000000001</c:v>
                </c:pt>
                <c:pt idx="19537">
                  <c:v>19.537000000000035</c:v>
                </c:pt>
                <c:pt idx="19538">
                  <c:v>19.538000000000011</c:v>
                </c:pt>
                <c:pt idx="19539">
                  <c:v>19.539000000000044</c:v>
                </c:pt>
                <c:pt idx="19540">
                  <c:v>19.54000000000002</c:v>
                </c:pt>
                <c:pt idx="19541">
                  <c:v>19.540999999999997</c:v>
                </c:pt>
                <c:pt idx="19542">
                  <c:v>19.54200000000003</c:v>
                </c:pt>
                <c:pt idx="19543">
                  <c:v>19.543000000000006</c:v>
                </c:pt>
                <c:pt idx="19544">
                  <c:v>19.54400000000004</c:v>
                </c:pt>
                <c:pt idx="19545">
                  <c:v>19.545000000000016</c:v>
                </c:pt>
                <c:pt idx="19546">
                  <c:v>19.545999999999992</c:v>
                </c:pt>
                <c:pt idx="19547">
                  <c:v>19.547000000000025</c:v>
                </c:pt>
                <c:pt idx="19548">
                  <c:v>19.548000000000002</c:v>
                </c:pt>
                <c:pt idx="19549">
                  <c:v>19.549000000000035</c:v>
                </c:pt>
                <c:pt idx="19550">
                  <c:v>19.550000000000011</c:v>
                </c:pt>
                <c:pt idx="19551">
                  <c:v>19.551000000000045</c:v>
                </c:pt>
                <c:pt idx="19552">
                  <c:v>19.552000000000021</c:v>
                </c:pt>
                <c:pt idx="19553">
                  <c:v>19.552999999999997</c:v>
                </c:pt>
                <c:pt idx="19554">
                  <c:v>19.55400000000003</c:v>
                </c:pt>
                <c:pt idx="19555">
                  <c:v>19.555000000000007</c:v>
                </c:pt>
                <c:pt idx="19556">
                  <c:v>19.55600000000004</c:v>
                </c:pt>
                <c:pt idx="19557">
                  <c:v>19.557000000000016</c:v>
                </c:pt>
                <c:pt idx="19558">
                  <c:v>19.557999999999993</c:v>
                </c:pt>
                <c:pt idx="19559">
                  <c:v>19.559000000000026</c:v>
                </c:pt>
                <c:pt idx="19560">
                  <c:v>19.560000000000002</c:v>
                </c:pt>
                <c:pt idx="19561">
                  <c:v>19.561000000000035</c:v>
                </c:pt>
                <c:pt idx="19562">
                  <c:v>19.562000000000012</c:v>
                </c:pt>
                <c:pt idx="19563">
                  <c:v>19.563000000000045</c:v>
                </c:pt>
                <c:pt idx="19564">
                  <c:v>19.564000000000021</c:v>
                </c:pt>
                <c:pt idx="19565">
                  <c:v>19.564999999999998</c:v>
                </c:pt>
                <c:pt idx="19566">
                  <c:v>19.566000000000031</c:v>
                </c:pt>
                <c:pt idx="19567">
                  <c:v>19.567000000000007</c:v>
                </c:pt>
                <c:pt idx="19568">
                  <c:v>19.56800000000004</c:v>
                </c:pt>
                <c:pt idx="19569">
                  <c:v>19.569000000000017</c:v>
                </c:pt>
                <c:pt idx="19570">
                  <c:v>19.569999999999993</c:v>
                </c:pt>
                <c:pt idx="19571">
                  <c:v>19.571000000000026</c:v>
                </c:pt>
                <c:pt idx="19572">
                  <c:v>19.572000000000003</c:v>
                </c:pt>
                <c:pt idx="19573">
                  <c:v>19.573000000000036</c:v>
                </c:pt>
                <c:pt idx="19574">
                  <c:v>19.574000000000012</c:v>
                </c:pt>
                <c:pt idx="19575">
                  <c:v>19.575000000000045</c:v>
                </c:pt>
                <c:pt idx="19576">
                  <c:v>19.576000000000022</c:v>
                </c:pt>
                <c:pt idx="19577">
                  <c:v>19.576999999999998</c:v>
                </c:pt>
                <c:pt idx="19578">
                  <c:v>19.578000000000031</c:v>
                </c:pt>
                <c:pt idx="19579">
                  <c:v>19.579000000000008</c:v>
                </c:pt>
                <c:pt idx="19580">
                  <c:v>19.580000000000041</c:v>
                </c:pt>
                <c:pt idx="19581">
                  <c:v>19.581000000000017</c:v>
                </c:pt>
                <c:pt idx="19582">
                  <c:v>19.581999999999994</c:v>
                </c:pt>
                <c:pt idx="19583">
                  <c:v>19.583000000000027</c:v>
                </c:pt>
                <c:pt idx="19584">
                  <c:v>19.584000000000003</c:v>
                </c:pt>
                <c:pt idx="19585">
                  <c:v>19.585000000000036</c:v>
                </c:pt>
                <c:pt idx="19586">
                  <c:v>19.586000000000013</c:v>
                </c:pt>
                <c:pt idx="19587">
                  <c:v>19.587000000000046</c:v>
                </c:pt>
                <c:pt idx="19588">
                  <c:v>19.588000000000022</c:v>
                </c:pt>
                <c:pt idx="19589">
                  <c:v>19.588999999999999</c:v>
                </c:pt>
                <c:pt idx="19590">
                  <c:v>19.590000000000032</c:v>
                </c:pt>
                <c:pt idx="19591">
                  <c:v>19.591000000000008</c:v>
                </c:pt>
                <c:pt idx="19592">
                  <c:v>19.592000000000041</c:v>
                </c:pt>
                <c:pt idx="19593">
                  <c:v>19.593000000000018</c:v>
                </c:pt>
                <c:pt idx="19594">
                  <c:v>19.593999999999994</c:v>
                </c:pt>
                <c:pt idx="19595">
                  <c:v>19.595000000000027</c:v>
                </c:pt>
                <c:pt idx="19596">
                  <c:v>19.596000000000004</c:v>
                </c:pt>
                <c:pt idx="19597">
                  <c:v>19.597000000000037</c:v>
                </c:pt>
                <c:pt idx="19598">
                  <c:v>19.598000000000013</c:v>
                </c:pt>
                <c:pt idx="19599">
                  <c:v>19.599000000000046</c:v>
                </c:pt>
                <c:pt idx="19600">
                  <c:v>19.600000000000023</c:v>
                </c:pt>
                <c:pt idx="19601">
                  <c:v>19.600999999999999</c:v>
                </c:pt>
                <c:pt idx="19602">
                  <c:v>19.602000000000032</c:v>
                </c:pt>
                <c:pt idx="19603">
                  <c:v>19.603000000000009</c:v>
                </c:pt>
                <c:pt idx="19604">
                  <c:v>19.604000000000042</c:v>
                </c:pt>
                <c:pt idx="19605">
                  <c:v>19.605000000000018</c:v>
                </c:pt>
                <c:pt idx="19606">
                  <c:v>19.605999999999995</c:v>
                </c:pt>
                <c:pt idx="19607">
                  <c:v>19.607000000000028</c:v>
                </c:pt>
                <c:pt idx="19608">
                  <c:v>19.608000000000004</c:v>
                </c:pt>
                <c:pt idx="19609">
                  <c:v>19.609000000000037</c:v>
                </c:pt>
                <c:pt idx="19610">
                  <c:v>19.610000000000014</c:v>
                </c:pt>
                <c:pt idx="19611">
                  <c:v>19.61099999999999</c:v>
                </c:pt>
                <c:pt idx="19612">
                  <c:v>19.612000000000023</c:v>
                </c:pt>
                <c:pt idx="19613">
                  <c:v>19.613</c:v>
                </c:pt>
                <c:pt idx="19614">
                  <c:v>19.614000000000033</c:v>
                </c:pt>
                <c:pt idx="19615">
                  <c:v>19.615000000000009</c:v>
                </c:pt>
                <c:pt idx="19616">
                  <c:v>19.616000000000042</c:v>
                </c:pt>
                <c:pt idx="19617">
                  <c:v>19.617000000000019</c:v>
                </c:pt>
                <c:pt idx="19618">
                  <c:v>19.617999999999995</c:v>
                </c:pt>
                <c:pt idx="19619">
                  <c:v>19.619000000000028</c:v>
                </c:pt>
                <c:pt idx="19620">
                  <c:v>19.620000000000005</c:v>
                </c:pt>
                <c:pt idx="19621">
                  <c:v>19.621000000000038</c:v>
                </c:pt>
                <c:pt idx="19622">
                  <c:v>19.622000000000014</c:v>
                </c:pt>
                <c:pt idx="19623">
                  <c:v>19.62299999999999</c:v>
                </c:pt>
                <c:pt idx="19624">
                  <c:v>19.624000000000024</c:v>
                </c:pt>
                <c:pt idx="19625">
                  <c:v>19.625</c:v>
                </c:pt>
                <c:pt idx="19626">
                  <c:v>19.626000000000033</c:v>
                </c:pt>
                <c:pt idx="19627">
                  <c:v>19.62700000000001</c:v>
                </c:pt>
                <c:pt idx="19628">
                  <c:v>19.628000000000043</c:v>
                </c:pt>
                <c:pt idx="19629">
                  <c:v>19.629000000000019</c:v>
                </c:pt>
                <c:pt idx="19630">
                  <c:v>19.629999999999995</c:v>
                </c:pt>
                <c:pt idx="19631">
                  <c:v>19.631000000000029</c:v>
                </c:pt>
                <c:pt idx="19632">
                  <c:v>19.632000000000005</c:v>
                </c:pt>
                <c:pt idx="19633">
                  <c:v>19.633000000000038</c:v>
                </c:pt>
                <c:pt idx="19634">
                  <c:v>19.634000000000015</c:v>
                </c:pt>
                <c:pt idx="19635">
                  <c:v>19.634999999999991</c:v>
                </c:pt>
                <c:pt idx="19636">
                  <c:v>19.636000000000024</c:v>
                </c:pt>
                <c:pt idx="19637">
                  <c:v>19.637</c:v>
                </c:pt>
                <c:pt idx="19638">
                  <c:v>19.638000000000034</c:v>
                </c:pt>
                <c:pt idx="19639">
                  <c:v>19.63900000000001</c:v>
                </c:pt>
                <c:pt idx="19640">
                  <c:v>19.640000000000043</c:v>
                </c:pt>
                <c:pt idx="19641">
                  <c:v>19.64100000000002</c:v>
                </c:pt>
                <c:pt idx="19642">
                  <c:v>19.641999999999996</c:v>
                </c:pt>
                <c:pt idx="19643">
                  <c:v>19.643000000000029</c:v>
                </c:pt>
                <c:pt idx="19644">
                  <c:v>19.644000000000005</c:v>
                </c:pt>
                <c:pt idx="19645">
                  <c:v>19.645000000000039</c:v>
                </c:pt>
                <c:pt idx="19646">
                  <c:v>19.646000000000015</c:v>
                </c:pt>
                <c:pt idx="19647">
                  <c:v>19.646999999999991</c:v>
                </c:pt>
                <c:pt idx="19648">
                  <c:v>19.648000000000025</c:v>
                </c:pt>
                <c:pt idx="19649">
                  <c:v>19.649000000000001</c:v>
                </c:pt>
                <c:pt idx="19650">
                  <c:v>19.650000000000034</c:v>
                </c:pt>
                <c:pt idx="19651">
                  <c:v>19.65100000000001</c:v>
                </c:pt>
                <c:pt idx="19652">
                  <c:v>19.652000000000044</c:v>
                </c:pt>
                <c:pt idx="19653">
                  <c:v>19.65300000000002</c:v>
                </c:pt>
                <c:pt idx="19654">
                  <c:v>19.653999999999996</c:v>
                </c:pt>
                <c:pt idx="19655">
                  <c:v>19.65500000000003</c:v>
                </c:pt>
                <c:pt idx="19656">
                  <c:v>19.656000000000006</c:v>
                </c:pt>
                <c:pt idx="19657">
                  <c:v>19.657000000000039</c:v>
                </c:pt>
                <c:pt idx="19658">
                  <c:v>19.658000000000015</c:v>
                </c:pt>
                <c:pt idx="19659">
                  <c:v>19.658999999999992</c:v>
                </c:pt>
                <c:pt idx="19660">
                  <c:v>19.660000000000025</c:v>
                </c:pt>
                <c:pt idx="19661">
                  <c:v>19.661000000000001</c:v>
                </c:pt>
                <c:pt idx="19662">
                  <c:v>19.662000000000035</c:v>
                </c:pt>
                <c:pt idx="19663">
                  <c:v>19.663000000000011</c:v>
                </c:pt>
                <c:pt idx="19664">
                  <c:v>19.664000000000044</c:v>
                </c:pt>
                <c:pt idx="19665">
                  <c:v>19.66500000000002</c:v>
                </c:pt>
                <c:pt idx="19666">
                  <c:v>19.665999999999997</c:v>
                </c:pt>
                <c:pt idx="19667">
                  <c:v>19.66700000000003</c:v>
                </c:pt>
                <c:pt idx="19668">
                  <c:v>19.668000000000006</c:v>
                </c:pt>
                <c:pt idx="19669">
                  <c:v>19.66900000000004</c:v>
                </c:pt>
                <c:pt idx="19670">
                  <c:v>19.670000000000016</c:v>
                </c:pt>
                <c:pt idx="19671">
                  <c:v>19.670999999999992</c:v>
                </c:pt>
                <c:pt idx="19672">
                  <c:v>19.672000000000025</c:v>
                </c:pt>
                <c:pt idx="19673">
                  <c:v>19.673000000000002</c:v>
                </c:pt>
                <c:pt idx="19674">
                  <c:v>19.674000000000035</c:v>
                </c:pt>
                <c:pt idx="19675">
                  <c:v>19.675000000000011</c:v>
                </c:pt>
                <c:pt idx="19676">
                  <c:v>19.676000000000045</c:v>
                </c:pt>
                <c:pt idx="19677">
                  <c:v>19.677000000000021</c:v>
                </c:pt>
                <c:pt idx="19678">
                  <c:v>19.677999999999997</c:v>
                </c:pt>
                <c:pt idx="19679">
                  <c:v>19.67900000000003</c:v>
                </c:pt>
                <c:pt idx="19680">
                  <c:v>19.680000000000007</c:v>
                </c:pt>
                <c:pt idx="19681">
                  <c:v>19.68100000000004</c:v>
                </c:pt>
                <c:pt idx="19682">
                  <c:v>19.682000000000016</c:v>
                </c:pt>
                <c:pt idx="19683">
                  <c:v>19.682999999999993</c:v>
                </c:pt>
                <c:pt idx="19684">
                  <c:v>19.684000000000026</c:v>
                </c:pt>
                <c:pt idx="19685">
                  <c:v>19.685000000000002</c:v>
                </c:pt>
                <c:pt idx="19686">
                  <c:v>19.686000000000035</c:v>
                </c:pt>
                <c:pt idx="19687">
                  <c:v>19.687000000000012</c:v>
                </c:pt>
                <c:pt idx="19688">
                  <c:v>19.688000000000045</c:v>
                </c:pt>
                <c:pt idx="19689">
                  <c:v>19.689000000000021</c:v>
                </c:pt>
                <c:pt idx="19690">
                  <c:v>19.689999999999998</c:v>
                </c:pt>
                <c:pt idx="19691">
                  <c:v>19.691000000000031</c:v>
                </c:pt>
                <c:pt idx="19692">
                  <c:v>19.692000000000007</c:v>
                </c:pt>
                <c:pt idx="19693">
                  <c:v>19.69300000000004</c:v>
                </c:pt>
                <c:pt idx="19694">
                  <c:v>19.694000000000017</c:v>
                </c:pt>
                <c:pt idx="19695">
                  <c:v>19.694999999999993</c:v>
                </c:pt>
                <c:pt idx="19696">
                  <c:v>19.696000000000026</c:v>
                </c:pt>
                <c:pt idx="19697">
                  <c:v>19.697000000000003</c:v>
                </c:pt>
                <c:pt idx="19698">
                  <c:v>19.698000000000036</c:v>
                </c:pt>
                <c:pt idx="19699">
                  <c:v>19.699000000000012</c:v>
                </c:pt>
                <c:pt idx="19700">
                  <c:v>19.700000000000045</c:v>
                </c:pt>
                <c:pt idx="19701">
                  <c:v>19.701000000000022</c:v>
                </c:pt>
                <c:pt idx="19702">
                  <c:v>19.701999999999998</c:v>
                </c:pt>
                <c:pt idx="19703">
                  <c:v>19.703000000000031</c:v>
                </c:pt>
                <c:pt idx="19704">
                  <c:v>19.704000000000008</c:v>
                </c:pt>
                <c:pt idx="19705">
                  <c:v>19.705000000000041</c:v>
                </c:pt>
                <c:pt idx="19706">
                  <c:v>19.706000000000017</c:v>
                </c:pt>
                <c:pt idx="19707">
                  <c:v>19.706999999999994</c:v>
                </c:pt>
                <c:pt idx="19708">
                  <c:v>19.708000000000027</c:v>
                </c:pt>
                <c:pt idx="19709">
                  <c:v>19.709000000000003</c:v>
                </c:pt>
                <c:pt idx="19710">
                  <c:v>19.710000000000036</c:v>
                </c:pt>
                <c:pt idx="19711">
                  <c:v>19.711000000000013</c:v>
                </c:pt>
                <c:pt idx="19712">
                  <c:v>19.712000000000046</c:v>
                </c:pt>
                <c:pt idx="19713">
                  <c:v>19.713000000000022</c:v>
                </c:pt>
                <c:pt idx="19714">
                  <c:v>19.713999999999999</c:v>
                </c:pt>
                <c:pt idx="19715">
                  <c:v>19.715000000000032</c:v>
                </c:pt>
                <c:pt idx="19716">
                  <c:v>19.716000000000008</c:v>
                </c:pt>
                <c:pt idx="19717">
                  <c:v>19.717000000000041</c:v>
                </c:pt>
                <c:pt idx="19718">
                  <c:v>19.718000000000018</c:v>
                </c:pt>
                <c:pt idx="19719">
                  <c:v>19.718999999999994</c:v>
                </c:pt>
                <c:pt idx="19720">
                  <c:v>19.720000000000027</c:v>
                </c:pt>
                <c:pt idx="19721">
                  <c:v>19.721000000000004</c:v>
                </c:pt>
                <c:pt idx="19722">
                  <c:v>19.722000000000037</c:v>
                </c:pt>
                <c:pt idx="19723">
                  <c:v>19.723000000000013</c:v>
                </c:pt>
                <c:pt idx="19724">
                  <c:v>19.724000000000046</c:v>
                </c:pt>
                <c:pt idx="19725">
                  <c:v>19.725000000000023</c:v>
                </c:pt>
                <c:pt idx="19726">
                  <c:v>19.725999999999999</c:v>
                </c:pt>
                <c:pt idx="19727">
                  <c:v>19.727000000000032</c:v>
                </c:pt>
                <c:pt idx="19728">
                  <c:v>19.728000000000009</c:v>
                </c:pt>
                <c:pt idx="19729">
                  <c:v>19.729000000000042</c:v>
                </c:pt>
                <c:pt idx="19730">
                  <c:v>19.730000000000018</c:v>
                </c:pt>
                <c:pt idx="19731">
                  <c:v>19.730999999999995</c:v>
                </c:pt>
                <c:pt idx="19732">
                  <c:v>19.732000000000028</c:v>
                </c:pt>
                <c:pt idx="19733">
                  <c:v>19.733000000000004</c:v>
                </c:pt>
                <c:pt idx="19734">
                  <c:v>19.734000000000037</c:v>
                </c:pt>
                <c:pt idx="19735">
                  <c:v>19.735000000000014</c:v>
                </c:pt>
                <c:pt idx="19736">
                  <c:v>19.73599999999999</c:v>
                </c:pt>
                <c:pt idx="19737">
                  <c:v>19.737000000000023</c:v>
                </c:pt>
                <c:pt idx="19738">
                  <c:v>19.738</c:v>
                </c:pt>
                <c:pt idx="19739">
                  <c:v>19.739000000000033</c:v>
                </c:pt>
                <c:pt idx="19740">
                  <c:v>19.740000000000009</c:v>
                </c:pt>
                <c:pt idx="19741">
                  <c:v>19.741000000000042</c:v>
                </c:pt>
                <c:pt idx="19742">
                  <c:v>19.742000000000019</c:v>
                </c:pt>
                <c:pt idx="19743">
                  <c:v>19.742999999999995</c:v>
                </c:pt>
                <c:pt idx="19744">
                  <c:v>19.744000000000028</c:v>
                </c:pt>
                <c:pt idx="19745">
                  <c:v>19.745000000000005</c:v>
                </c:pt>
                <c:pt idx="19746">
                  <c:v>19.746000000000038</c:v>
                </c:pt>
                <c:pt idx="19747">
                  <c:v>19.747000000000014</c:v>
                </c:pt>
                <c:pt idx="19748">
                  <c:v>19.74799999999999</c:v>
                </c:pt>
                <c:pt idx="19749">
                  <c:v>19.749000000000024</c:v>
                </c:pt>
                <c:pt idx="19750">
                  <c:v>19.75</c:v>
                </c:pt>
                <c:pt idx="19751">
                  <c:v>19.751000000000033</c:v>
                </c:pt>
                <c:pt idx="19752">
                  <c:v>19.75200000000001</c:v>
                </c:pt>
                <c:pt idx="19753">
                  <c:v>19.753000000000043</c:v>
                </c:pt>
                <c:pt idx="19754">
                  <c:v>19.754000000000019</c:v>
                </c:pt>
                <c:pt idx="19755">
                  <c:v>19.754999999999995</c:v>
                </c:pt>
                <c:pt idx="19756">
                  <c:v>19.756000000000029</c:v>
                </c:pt>
                <c:pt idx="19757">
                  <c:v>19.757000000000005</c:v>
                </c:pt>
                <c:pt idx="19758">
                  <c:v>19.758000000000038</c:v>
                </c:pt>
                <c:pt idx="19759">
                  <c:v>19.759000000000015</c:v>
                </c:pt>
                <c:pt idx="19760">
                  <c:v>19.759999999999991</c:v>
                </c:pt>
                <c:pt idx="19761">
                  <c:v>19.761000000000024</c:v>
                </c:pt>
                <c:pt idx="19762">
                  <c:v>19.762</c:v>
                </c:pt>
                <c:pt idx="19763">
                  <c:v>19.763000000000034</c:v>
                </c:pt>
                <c:pt idx="19764">
                  <c:v>19.76400000000001</c:v>
                </c:pt>
                <c:pt idx="19765">
                  <c:v>19.765000000000043</c:v>
                </c:pt>
                <c:pt idx="19766">
                  <c:v>19.76600000000002</c:v>
                </c:pt>
                <c:pt idx="19767">
                  <c:v>19.766999999999996</c:v>
                </c:pt>
                <c:pt idx="19768">
                  <c:v>19.768000000000029</c:v>
                </c:pt>
                <c:pt idx="19769">
                  <c:v>19.769000000000005</c:v>
                </c:pt>
                <c:pt idx="19770">
                  <c:v>19.770000000000039</c:v>
                </c:pt>
                <c:pt idx="19771">
                  <c:v>19.771000000000015</c:v>
                </c:pt>
                <c:pt idx="19772">
                  <c:v>19.771999999999991</c:v>
                </c:pt>
                <c:pt idx="19773">
                  <c:v>19.773000000000025</c:v>
                </c:pt>
                <c:pt idx="19774">
                  <c:v>19.774000000000001</c:v>
                </c:pt>
                <c:pt idx="19775">
                  <c:v>19.775000000000034</c:v>
                </c:pt>
                <c:pt idx="19776">
                  <c:v>19.77600000000001</c:v>
                </c:pt>
                <c:pt idx="19777">
                  <c:v>19.777000000000044</c:v>
                </c:pt>
                <c:pt idx="19778">
                  <c:v>19.77800000000002</c:v>
                </c:pt>
                <c:pt idx="19779">
                  <c:v>19.778999999999996</c:v>
                </c:pt>
                <c:pt idx="19780">
                  <c:v>19.78000000000003</c:v>
                </c:pt>
                <c:pt idx="19781">
                  <c:v>19.781000000000006</c:v>
                </c:pt>
                <c:pt idx="19782">
                  <c:v>19.782000000000039</c:v>
                </c:pt>
                <c:pt idx="19783">
                  <c:v>19.783000000000015</c:v>
                </c:pt>
                <c:pt idx="19784">
                  <c:v>19.783999999999992</c:v>
                </c:pt>
                <c:pt idx="19785">
                  <c:v>19.785000000000025</c:v>
                </c:pt>
                <c:pt idx="19786">
                  <c:v>19.786000000000001</c:v>
                </c:pt>
                <c:pt idx="19787">
                  <c:v>19.787000000000035</c:v>
                </c:pt>
                <c:pt idx="19788">
                  <c:v>19.788000000000011</c:v>
                </c:pt>
                <c:pt idx="19789">
                  <c:v>19.789000000000044</c:v>
                </c:pt>
                <c:pt idx="19790">
                  <c:v>19.79000000000002</c:v>
                </c:pt>
                <c:pt idx="19791">
                  <c:v>19.790999999999997</c:v>
                </c:pt>
                <c:pt idx="19792">
                  <c:v>19.79200000000003</c:v>
                </c:pt>
                <c:pt idx="19793">
                  <c:v>19.793000000000006</c:v>
                </c:pt>
                <c:pt idx="19794">
                  <c:v>19.79400000000004</c:v>
                </c:pt>
                <c:pt idx="19795">
                  <c:v>19.795000000000016</c:v>
                </c:pt>
                <c:pt idx="19796">
                  <c:v>19.795999999999992</c:v>
                </c:pt>
                <c:pt idx="19797">
                  <c:v>19.797000000000025</c:v>
                </c:pt>
                <c:pt idx="19798">
                  <c:v>19.798000000000002</c:v>
                </c:pt>
                <c:pt idx="19799">
                  <c:v>19.799000000000035</c:v>
                </c:pt>
                <c:pt idx="19800">
                  <c:v>19.800000000000011</c:v>
                </c:pt>
                <c:pt idx="19801">
                  <c:v>19.801000000000045</c:v>
                </c:pt>
                <c:pt idx="19802">
                  <c:v>19.802000000000021</c:v>
                </c:pt>
                <c:pt idx="19803">
                  <c:v>19.802999999999997</c:v>
                </c:pt>
                <c:pt idx="19804">
                  <c:v>19.80400000000003</c:v>
                </c:pt>
                <c:pt idx="19805">
                  <c:v>19.805000000000007</c:v>
                </c:pt>
                <c:pt idx="19806">
                  <c:v>19.80600000000004</c:v>
                </c:pt>
                <c:pt idx="19807">
                  <c:v>19.807000000000016</c:v>
                </c:pt>
                <c:pt idx="19808">
                  <c:v>19.807999999999993</c:v>
                </c:pt>
                <c:pt idx="19809">
                  <c:v>19.809000000000026</c:v>
                </c:pt>
                <c:pt idx="19810">
                  <c:v>19.810000000000002</c:v>
                </c:pt>
                <c:pt idx="19811">
                  <c:v>19.811000000000035</c:v>
                </c:pt>
                <c:pt idx="19812">
                  <c:v>19.812000000000012</c:v>
                </c:pt>
                <c:pt idx="19813">
                  <c:v>19.813000000000045</c:v>
                </c:pt>
                <c:pt idx="19814">
                  <c:v>19.814000000000021</c:v>
                </c:pt>
                <c:pt idx="19815">
                  <c:v>19.814999999999998</c:v>
                </c:pt>
                <c:pt idx="19816">
                  <c:v>19.816000000000031</c:v>
                </c:pt>
                <c:pt idx="19817">
                  <c:v>19.817000000000007</c:v>
                </c:pt>
                <c:pt idx="19818">
                  <c:v>19.81800000000004</c:v>
                </c:pt>
                <c:pt idx="19819">
                  <c:v>19.819000000000017</c:v>
                </c:pt>
                <c:pt idx="19820">
                  <c:v>19.819999999999993</c:v>
                </c:pt>
                <c:pt idx="19821">
                  <c:v>19.821000000000026</c:v>
                </c:pt>
                <c:pt idx="19822">
                  <c:v>19.822000000000003</c:v>
                </c:pt>
                <c:pt idx="19823">
                  <c:v>19.823000000000036</c:v>
                </c:pt>
                <c:pt idx="19824">
                  <c:v>19.824000000000012</c:v>
                </c:pt>
                <c:pt idx="19825">
                  <c:v>19.825000000000045</c:v>
                </c:pt>
                <c:pt idx="19826">
                  <c:v>19.826000000000022</c:v>
                </c:pt>
                <c:pt idx="19827">
                  <c:v>19.826999999999998</c:v>
                </c:pt>
                <c:pt idx="19828">
                  <c:v>19.828000000000031</c:v>
                </c:pt>
                <c:pt idx="19829">
                  <c:v>19.829000000000008</c:v>
                </c:pt>
                <c:pt idx="19830">
                  <c:v>19.830000000000041</c:v>
                </c:pt>
                <c:pt idx="19831">
                  <c:v>19.831000000000017</c:v>
                </c:pt>
                <c:pt idx="19832">
                  <c:v>19.831999999999994</c:v>
                </c:pt>
                <c:pt idx="19833">
                  <c:v>19.833000000000027</c:v>
                </c:pt>
                <c:pt idx="19834">
                  <c:v>19.834000000000003</c:v>
                </c:pt>
                <c:pt idx="19835">
                  <c:v>19.835000000000036</c:v>
                </c:pt>
                <c:pt idx="19836">
                  <c:v>19.836000000000013</c:v>
                </c:pt>
                <c:pt idx="19837">
                  <c:v>19.837000000000046</c:v>
                </c:pt>
                <c:pt idx="19838">
                  <c:v>19.838000000000022</c:v>
                </c:pt>
                <c:pt idx="19839">
                  <c:v>19.838999999999999</c:v>
                </c:pt>
                <c:pt idx="19840">
                  <c:v>19.840000000000032</c:v>
                </c:pt>
                <c:pt idx="19841">
                  <c:v>19.841000000000008</c:v>
                </c:pt>
                <c:pt idx="19842">
                  <c:v>19.842000000000041</c:v>
                </c:pt>
                <c:pt idx="19843">
                  <c:v>19.843000000000018</c:v>
                </c:pt>
                <c:pt idx="19844">
                  <c:v>19.843999999999994</c:v>
                </c:pt>
                <c:pt idx="19845">
                  <c:v>19.845000000000027</c:v>
                </c:pt>
                <c:pt idx="19846">
                  <c:v>19.846000000000004</c:v>
                </c:pt>
                <c:pt idx="19847">
                  <c:v>19.847000000000037</c:v>
                </c:pt>
                <c:pt idx="19848">
                  <c:v>19.848000000000013</c:v>
                </c:pt>
                <c:pt idx="19849">
                  <c:v>19.849000000000046</c:v>
                </c:pt>
                <c:pt idx="19850">
                  <c:v>19.850000000000023</c:v>
                </c:pt>
                <c:pt idx="19851">
                  <c:v>19.850999999999999</c:v>
                </c:pt>
                <c:pt idx="19852">
                  <c:v>19.852000000000032</c:v>
                </c:pt>
                <c:pt idx="19853">
                  <c:v>19.853000000000009</c:v>
                </c:pt>
                <c:pt idx="19854">
                  <c:v>19.854000000000042</c:v>
                </c:pt>
                <c:pt idx="19855">
                  <c:v>19.855000000000018</c:v>
                </c:pt>
                <c:pt idx="19856">
                  <c:v>19.855999999999995</c:v>
                </c:pt>
                <c:pt idx="19857">
                  <c:v>19.857000000000028</c:v>
                </c:pt>
                <c:pt idx="19858">
                  <c:v>19.858000000000004</c:v>
                </c:pt>
                <c:pt idx="19859">
                  <c:v>19.859000000000037</c:v>
                </c:pt>
                <c:pt idx="19860">
                  <c:v>19.860000000000014</c:v>
                </c:pt>
                <c:pt idx="19861">
                  <c:v>19.86099999999999</c:v>
                </c:pt>
                <c:pt idx="19862">
                  <c:v>19.862000000000023</c:v>
                </c:pt>
                <c:pt idx="19863">
                  <c:v>19.863</c:v>
                </c:pt>
                <c:pt idx="19864">
                  <c:v>19.864000000000033</c:v>
                </c:pt>
                <c:pt idx="19865">
                  <c:v>19.865000000000009</c:v>
                </c:pt>
                <c:pt idx="19866">
                  <c:v>19.866000000000042</c:v>
                </c:pt>
                <c:pt idx="19867">
                  <c:v>19.867000000000019</c:v>
                </c:pt>
                <c:pt idx="19868">
                  <c:v>19.867999999999995</c:v>
                </c:pt>
                <c:pt idx="19869">
                  <c:v>19.869000000000028</c:v>
                </c:pt>
                <c:pt idx="19870">
                  <c:v>19.870000000000005</c:v>
                </c:pt>
                <c:pt idx="19871">
                  <c:v>19.871000000000038</c:v>
                </c:pt>
                <c:pt idx="19872">
                  <c:v>19.872000000000014</c:v>
                </c:pt>
                <c:pt idx="19873">
                  <c:v>19.87299999999999</c:v>
                </c:pt>
                <c:pt idx="19874">
                  <c:v>19.874000000000024</c:v>
                </c:pt>
                <c:pt idx="19875">
                  <c:v>19.875</c:v>
                </c:pt>
                <c:pt idx="19876">
                  <c:v>19.876000000000033</c:v>
                </c:pt>
                <c:pt idx="19877">
                  <c:v>19.87700000000001</c:v>
                </c:pt>
                <c:pt idx="19878">
                  <c:v>19.878000000000043</c:v>
                </c:pt>
                <c:pt idx="19879">
                  <c:v>19.879000000000019</c:v>
                </c:pt>
                <c:pt idx="19880">
                  <c:v>19.879999999999995</c:v>
                </c:pt>
                <c:pt idx="19881">
                  <c:v>19.881000000000029</c:v>
                </c:pt>
                <c:pt idx="19882">
                  <c:v>19.882000000000005</c:v>
                </c:pt>
                <c:pt idx="19883">
                  <c:v>19.883000000000038</c:v>
                </c:pt>
                <c:pt idx="19884">
                  <c:v>19.884000000000015</c:v>
                </c:pt>
                <c:pt idx="19885">
                  <c:v>19.884999999999991</c:v>
                </c:pt>
                <c:pt idx="19886">
                  <c:v>19.886000000000024</c:v>
                </c:pt>
                <c:pt idx="19887">
                  <c:v>19.887</c:v>
                </c:pt>
                <c:pt idx="19888">
                  <c:v>19.888000000000034</c:v>
                </c:pt>
                <c:pt idx="19889">
                  <c:v>19.88900000000001</c:v>
                </c:pt>
                <c:pt idx="19890">
                  <c:v>19.890000000000043</c:v>
                </c:pt>
                <c:pt idx="19891">
                  <c:v>19.89100000000002</c:v>
                </c:pt>
                <c:pt idx="19892">
                  <c:v>19.891999999999996</c:v>
                </c:pt>
                <c:pt idx="19893">
                  <c:v>19.893000000000029</c:v>
                </c:pt>
                <c:pt idx="19894">
                  <c:v>19.894000000000005</c:v>
                </c:pt>
                <c:pt idx="19895">
                  <c:v>19.895000000000039</c:v>
                </c:pt>
                <c:pt idx="19896">
                  <c:v>19.896000000000015</c:v>
                </c:pt>
                <c:pt idx="19897">
                  <c:v>19.896999999999991</c:v>
                </c:pt>
                <c:pt idx="19898">
                  <c:v>19.898000000000025</c:v>
                </c:pt>
                <c:pt idx="19899">
                  <c:v>19.899000000000001</c:v>
                </c:pt>
                <c:pt idx="19900">
                  <c:v>19.900000000000034</c:v>
                </c:pt>
                <c:pt idx="19901">
                  <c:v>19.90100000000001</c:v>
                </c:pt>
                <c:pt idx="19902">
                  <c:v>19.902000000000044</c:v>
                </c:pt>
                <c:pt idx="19903">
                  <c:v>19.90300000000002</c:v>
                </c:pt>
                <c:pt idx="19904">
                  <c:v>19.903999999999996</c:v>
                </c:pt>
                <c:pt idx="19905">
                  <c:v>19.90500000000003</c:v>
                </c:pt>
                <c:pt idx="19906">
                  <c:v>19.906000000000006</c:v>
                </c:pt>
                <c:pt idx="19907">
                  <c:v>19.907000000000039</c:v>
                </c:pt>
                <c:pt idx="19908">
                  <c:v>19.908000000000015</c:v>
                </c:pt>
                <c:pt idx="19909">
                  <c:v>19.908999999999992</c:v>
                </c:pt>
                <c:pt idx="19910">
                  <c:v>19.910000000000025</c:v>
                </c:pt>
                <c:pt idx="19911">
                  <c:v>19.911000000000001</c:v>
                </c:pt>
                <c:pt idx="19912">
                  <c:v>19.912000000000035</c:v>
                </c:pt>
                <c:pt idx="19913">
                  <c:v>19.913000000000011</c:v>
                </c:pt>
                <c:pt idx="19914">
                  <c:v>19.914000000000044</c:v>
                </c:pt>
                <c:pt idx="19915">
                  <c:v>19.91500000000002</c:v>
                </c:pt>
                <c:pt idx="19916">
                  <c:v>19.915999999999997</c:v>
                </c:pt>
                <c:pt idx="19917">
                  <c:v>19.91700000000003</c:v>
                </c:pt>
                <c:pt idx="19918">
                  <c:v>19.918000000000006</c:v>
                </c:pt>
                <c:pt idx="19919">
                  <c:v>19.91900000000004</c:v>
                </c:pt>
                <c:pt idx="19920">
                  <c:v>19.920000000000016</c:v>
                </c:pt>
                <c:pt idx="19921">
                  <c:v>19.920999999999992</c:v>
                </c:pt>
                <c:pt idx="19922">
                  <c:v>19.922000000000025</c:v>
                </c:pt>
                <c:pt idx="19923">
                  <c:v>19.923000000000002</c:v>
                </c:pt>
                <c:pt idx="19924">
                  <c:v>19.924000000000035</c:v>
                </c:pt>
                <c:pt idx="19925">
                  <c:v>19.925000000000011</c:v>
                </c:pt>
                <c:pt idx="19926">
                  <c:v>19.926000000000045</c:v>
                </c:pt>
                <c:pt idx="19927">
                  <c:v>19.927000000000021</c:v>
                </c:pt>
                <c:pt idx="19928">
                  <c:v>19.927999999999997</c:v>
                </c:pt>
                <c:pt idx="19929">
                  <c:v>19.92900000000003</c:v>
                </c:pt>
                <c:pt idx="19930">
                  <c:v>19.930000000000007</c:v>
                </c:pt>
                <c:pt idx="19931">
                  <c:v>19.93100000000004</c:v>
                </c:pt>
                <c:pt idx="19932">
                  <c:v>19.932000000000016</c:v>
                </c:pt>
                <c:pt idx="19933">
                  <c:v>19.932999999999993</c:v>
                </c:pt>
                <c:pt idx="19934">
                  <c:v>19.934000000000026</c:v>
                </c:pt>
                <c:pt idx="19935">
                  <c:v>19.935000000000002</c:v>
                </c:pt>
                <c:pt idx="19936">
                  <c:v>19.936000000000035</c:v>
                </c:pt>
                <c:pt idx="19937">
                  <c:v>19.937000000000012</c:v>
                </c:pt>
                <c:pt idx="19938">
                  <c:v>19.938000000000045</c:v>
                </c:pt>
                <c:pt idx="19939">
                  <c:v>19.939000000000021</c:v>
                </c:pt>
                <c:pt idx="19940">
                  <c:v>19.939999999999998</c:v>
                </c:pt>
                <c:pt idx="19941">
                  <c:v>19.941000000000031</c:v>
                </c:pt>
                <c:pt idx="19942">
                  <c:v>19.942000000000007</c:v>
                </c:pt>
                <c:pt idx="19943">
                  <c:v>19.94300000000004</c:v>
                </c:pt>
                <c:pt idx="19944">
                  <c:v>19.944000000000017</c:v>
                </c:pt>
                <c:pt idx="19945">
                  <c:v>19.944999999999993</c:v>
                </c:pt>
                <c:pt idx="19946">
                  <c:v>19.946000000000026</c:v>
                </c:pt>
                <c:pt idx="19947">
                  <c:v>19.947000000000003</c:v>
                </c:pt>
                <c:pt idx="19948">
                  <c:v>19.948000000000036</c:v>
                </c:pt>
                <c:pt idx="19949">
                  <c:v>19.949000000000012</c:v>
                </c:pt>
                <c:pt idx="19950">
                  <c:v>19.950000000000045</c:v>
                </c:pt>
                <c:pt idx="19951">
                  <c:v>19.951000000000022</c:v>
                </c:pt>
                <c:pt idx="19952">
                  <c:v>19.951999999999998</c:v>
                </c:pt>
                <c:pt idx="19953">
                  <c:v>19.953000000000031</c:v>
                </c:pt>
                <c:pt idx="19954">
                  <c:v>19.954000000000008</c:v>
                </c:pt>
                <c:pt idx="19955">
                  <c:v>19.955000000000041</c:v>
                </c:pt>
                <c:pt idx="19956">
                  <c:v>19.956000000000017</c:v>
                </c:pt>
                <c:pt idx="19957">
                  <c:v>19.956999999999994</c:v>
                </c:pt>
                <c:pt idx="19958">
                  <c:v>19.958000000000027</c:v>
                </c:pt>
                <c:pt idx="19959">
                  <c:v>19.959000000000003</c:v>
                </c:pt>
                <c:pt idx="19960">
                  <c:v>19.960000000000036</c:v>
                </c:pt>
                <c:pt idx="19961">
                  <c:v>19.961000000000013</c:v>
                </c:pt>
                <c:pt idx="19962">
                  <c:v>19.962000000000046</c:v>
                </c:pt>
                <c:pt idx="19963">
                  <c:v>19.963000000000022</c:v>
                </c:pt>
                <c:pt idx="19964">
                  <c:v>19.963999999999999</c:v>
                </c:pt>
                <c:pt idx="19965">
                  <c:v>19.965000000000032</c:v>
                </c:pt>
                <c:pt idx="19966">
                  <c:v>19.966000000000008</c:v>
                </c:pt>
                <c:pt idx="19967">
                  <c:v>19.967000000000041</c:v>
                </c:pt>
                <c:pt idx="19968">
                  <c:v>19.968000000000018</c:v>
                </c:pt>
                <c:pt idx="19969">
                  <c:v>19.968999999999994</c:v>
                </c:pt>
                <c:pt idx="19970">
                  <c:v>19.970000000000027</c:v>
                </c:pt>
                <c:pt idx="19971">
                  <c:v>19.971000000000004</c:v>
                </c:pt>
                <c:pt idx="19972">
                  <c:v>19.972000000000037</c:v>
                </c:pt>
                <c:pt idx="19973">
                  <c:v>19.973000000000013</c:v>
                </c:pt>
                <c:pt idx="19974">
                  <c:v>19.974000000000046</c:v>
                </c:pt>
                <c:pt idx="19975">
                  <c:v>19.975000000000023</c:v>
                </c:pt>
                <c:pt idx="19976">
                  <c:v>19.975999999999999</c:v>
                </c:pt>
                <c:pt idx="19977">
                  <c:v>19.977000000000032</c:v>
                </c:pt>
                <c:pt idx="19978">
                  <c:v>19.978000000000009</c:v>
                </c:pt>
                <c:pt idx="19979">
                  <c:v>19.979000000000042</c:v>
                </c:pt>
                <c:pt idx="19980">
                  <c:v>19.980000000000018</c:v>
                </c:pt>
                <c:pt idx="19981">
                  <c:v>19.980999999999995</c:v>
                </c:pt>
                <c:pt idx="19982">
                  <c:v>19.982000000000028</c:v>
                </c:pt>
                <c:pt idx="19983">
                  <c:v>19.983000000000004</c:v>
                </c:pt>
                <c:pt idx="19984">
                  <c:v>19.984000000000037</c:v>
                </c:pt>
                <c:pt idx="19985">
                  <c:v>19.985000000000014</c:v>
                </c:pt>
                <c:pt idx="19986">
                  <c:v>19.98599999999999</c:v>
                </c:pt>
                <c:pt idx="19987">
                  <c:v>19.987000000000023</c:v>
                </c:pt>
                <c:pt idx="19988">
                  <c:v>19.988</c:v>
                </c:pt>
                <c:pt idx="19989">
                  <c:v>19.989000000000033</c:v>
                </c:pt>
                <c:pt idx="19990">
                  <c:v>19.990000000000009</c:v>
                </c:pt>
                <c:pt idx="19991">
                  <c:v>19.991000000000042</c:v>
                </c:pt>
                <c:pt idx="19992">
                  <c:v>19.992000000000019</c:v>
                </c:pt>
                <c:pt idx="19993">
                  <c:v>19.992999999999995</c:v>
                </c:pt>
                <c:pt idx="19994">
                  <c:v>19.994000000000028</c:v>
                </c:pt>
                <c:pt idx="19995">
                  <c:v>19.995000000000005</c:v>
                </c:pt>
                <c:pt idx="19996">
                  <c:v>19.996000000000038</c:v>
                </c:pt>
                <c:pt idx="19997">
                  <c:v>19.997000000000014</c:v>
                </c:pt>
                <c:pt idx="19998">
                  <c:v>19.99799999999999</c:v>
                </c:pt>
                <c:pt idx="19999">
                  <c:v>19.999000000000024</c:v>
                </c:pt>
                <c:pt idx="20000">
                  <c:v>20</c:v>
                </c:pt>
                <c:pt idx="20001">
                  <c:v>20.001000000000033</c:v>
                </c:pt>
                <c:pt idx="20002">
                  <c:v>20.00200000000001</c:v>
                </c:pt>
                <c:pt idx="20003">
                  <c:v>20.003000000000043</c:v>
                </c:pt>
                <c:pt idx="20004">
                  <c:v>20.004000000000019</c:v>
                </c:pt>
                <c:pt idx="20005">
                  <c:v>20.004999999999995</c:v>
                </c:pt>
                <c:pt idx="20006">
                  <c:v>20.006000000000029</c:v>
                </c:pt>
                <c:pt idx="20007">
                  <c:v>20.007000000000005</c:v>
                </c:pt>
                <c:pt idx="20008">
                  <c:v>20.008000000000038</c:v>
                </c:pt>
                <c:pt idx="20009">
                  <c:v>20.009000000000015</c:v>
                </c:pt>
                <c:pt idx="20010">
                  <c:v>20.009999999999991</c:v>
                </c:pt>
                <c:pt idx="20011">
                  <c:v>20.011000000000024</c:v>
                </c:pt>
                <c:pt idx="20012">
                  <c:v>20.012</c:v>
                </c:pt>
                <c:pt idx="20013">
                  <c:v>20.013000000000034</c:v>
                </c:pt>
                <c:pt idx="20014">
                  <c:v>20.01400000000001</c:v>
                </c:pt>
                <c:pt idx="20015">
                  <c:v>20.015000000000043</c:v>
                </c:pt>
                <c:pt idx="20016">
                  <c:v>20.01600000000002</c:v>
                </c:pt>
                <c:pt idx="20017">
                  <c:v>20.016999999999996</c:v>
                </c:pt>
                <c:pt idx="20018">
                  <c:v>20.018000000000029</c:v>
                </c:pt>
                <c:pt idx="20019">
                  <c:v>20.019000000000005</c:v>
                </c:pt>
                <c:pt idx="20020">
                  <c:v>20.020000000000039</c:v>
                </c:pt>
                <c:pt idx="20021">
                  <c:v>20.021000000000015</c:v>
                </c:pt>
                <c:pt idx="20022">
                  <c:v>20.021999999999991</c:v>
                </c:pt>
                <c:pt idx="20023">
                  <c:v>20.023000000000025</c:v>
                </c:pt>
                <c:pt idx="20024">
                  <c:v>20.024000000000001</c:v>
                </c:pt>
                <c:pt idx="20025">
                  <c:v>20.025000000000034</c:v>
                </c:pt>
                <c:pt idx="20026">
                  <c:v>20.02600000000001</c:v>
                </c:pt>
                <c:pt idx="20027">
                  <c:v>20.027000000000044</c:v>
                </c:pt>
                <c:pt idx="20028">
                  <c:v>20.02800000000002</c:v>
                </c:pt>
                <c:pt idx="20029">
                  <c:v>20.028999999999996</c:v>
                </c:pt>
                <c:pt idx="20030">
                  <c:v>20.03000000000003</c:v>
                </c:pt>
                <c:pt idx="20031">
                  <c:v>20.031000000000006</c:v>
                </c:pt>
                <c:pt idx="20032">
                  <c:v>20.032000000000039</c:v>
                </c:pt>
                <c:pt idx="20033">
                  <c:v>20.033000000000015</c:v>
                </c:pt>
                <c:pt idx="20034">
                  <c:v>20.033999999999992</c:v>
                </c:pt>
                <c:pt idx="20035">
                  <c:v>20.035000000000025</c:v>
                </c:pt>
                <c:pt idx="20036">
                  <c:v>20.036000000000001</c:v>
                </c:pt>
                <c:pt idx="20037">
                  <c:v>20.037000000000035</c:v>
                </c:pt>
                <c:pt idx="20038">
                  <c:v>20.038000000000011</c:v>
                </c:pt>
                <c:pt idx="20039">
                  <c:v>20.039000000000044</c:v>
                </c:pt>
                <c:pt idx="20040">
                  <c:v>20.04000000000002</c:v>
                </c:pt>
                <c:pt idx="20041">
                  <c:v>20.040999999999997</c:v>
                </c:pt>
                <c:pt idx="20042">
                  <c:v>20.04200000000003</c:v>
                </c:pt>
                <c:pt idx="20043">
                  <c:v>20.043000000000006</c:v>
                </c:pt>
                <c:pt idx="20044">
                  <c:v>20.04400000000004</c:v>
                </c:pt>
                <c:pt idx="20045">
                  <c:v>20.045000000000016</c:v>
                </c:pt>
                <c:pt idx="20046">
                  <c:v>20.045999999999992</c:v>
                </c:pt>
                <c:pt idx="20047">
                  <c:v>20.047000000000025</c:v>
                </c:pt>
                <c:pt idx="20048">
                  <c:v>20.048000000000002</c:v>
                </c:pt>
                <c:pt idx="20049">
                  <c:v>20.049000000000035</c:v>
                </c:pt>
                <c:pt idx="20050">
                  <c:v>20.050000000000011</c:v>
                </c:pt>
                <c:pt idx="20051">
                  <c:v>20.051000000000045</c:v>
                </c:pt>
                <c:pt idx="20052">
                  <c:v>20.052000000000021</c:v>
                </c:pt>
                <c:pt idx="20053">
                  <c:v>20.052999999999997</c:v>
                </c:pt>
                <c:pt idx="20054">
                  <c:v>20.05400000000003</c:v>
                </c:pt>
                <c:pt idx="20055">
                  <c:v>20.055000000000007</c:v>
                </c:pt>
                <c:pt idx="20056">
                  <c:v>20.05600000000004</c:v>
                </c:pt>
                <c:pt idx="20057">
                  <c:v>20.057000000000016</c:v>
                </c:pt>
                <c:pt idx="20058">
                  <c:v>20.057999999999993</c:v>
                </c:pt>
                <c:pt idx="20059">
                  <c:v>20.059000000000026</c:v>
                </c:pt>
                <c:pt idx="20060">
                  <c:v>20.060000000000002</c:v>
                </c:pt>
                <c:pt idx="20061">
                  <c:v>20.061000000000035</c:v>
                </c:pt>
                <c:pt idx="20062">
                  <c:v>20.062000000000012</c:v>
                </c:pt>
                <c:pt idx="20063">
                  <c:v>20.063000000000045</c:v>
                </c:pt>
                <c:pt idx="20064">
                  <c:v>20.064000000000021</c:v>
                </c:pt>
                <c:pt idx="20065">
                  <c:v>20.064999999999998</c:v>
                </c:pt>
                <c:pt idx="20066">
                  <c:v>20.066000000000031</c:v>
                </c:pt>
                <c:pt idx="20067">
                  <c:v>20.067000000000007</c:v>
                </c:pt>
                <c:pt idx="20068">
                  <c:v>20.06800000000004</c:v>
                </c:pt>
                <c:pt idx="20069">
                  <c:v>20.069000000000017</c:v>
                </c:pt>
                <c:pt idx="20070">
                  <c:v>20.069999999999993</c:v>
                </c:pt>
                <c:pt idx="20071">
                  <c:v>20.071000000000026</c:v>
                </c:pt>
                <c:pt idx="20072">
                  <c:v>20.072000000000003</c:v>
                </c:pt>
                <c:pt idx="20073">
                  <c:v>20.073000000000036</c:v>
                </c:pt>
                <c:pt idx="20074">
                  <c:v>20.074000000000012</c:v>
                </c:pt>
                <c:pt idx="20075">
                  <c:v>20.075000000000045</c:v>
                </c:pt>
                <c:pt idx="20076">
                  <c:v>20.076000000000022</c:v>
                </c:pt>
                <c:pt idx="20077">
                  <c:v>20.076999999999998</c:v>
                </c:pt>
                <c:pt idx="20078">
                  <c:v>20.078000000000031</c:v>
                </c:pt>
                <c:pt idx="20079">
                  <c:v>20.079000000000008</c:v>
                </c:pt>
                <c:pt idx="20080">
                  <c:v>20.080000000000041</c:v>
                </c:pt>
                <c:pt idx="20081">
                  <c:v>20.081000000000017</c:v>
                </c:pt>
                <c:pt idx="20082">
                  <c:v>20.081999999999994</c:v>
                </c:pt>
                <c:pt idx="20083">
                  <c:v>20.083000000000027</c:v>
                </c:pt>
                <c:pt idx="20084">
                  <c:v>20.084000000000003</c:v>
                </c:pt>
                <c:pt idx="20085">
                  <c:v>20.085000000000036</c:v>
                </c:pt>
                <c:pt idx="20086">
                  <c:v>20.086000000000013</c:v>
                </c:pt>
                <c:pt idx="20087">
                  <c:v>20.087000000000046</c:v>
                </c:pt>
                <c:pt idx="20088">
                  <c:v>20.088000000000022</c:v>
                </c:pt>
                <c:pt idx="20089">
                  <c:v>20.088999999999999</c:v>
                </c:pt>
                <c:pt idx="20090">
                  <c:v>20.090000000000032</c:v>
                </c:pt>
                <c:pt idx="20091">
                  <c:v>20.091000000000008</c:v>
                </c:pt>
                <c:pt idx="20092">
                  <c:v>20.092000000000041</c:v>
                </c:pt>
                <c:pt idx="20093">
                  <c:v>20.093000000000018</c:v>
                </c:pt>
                <c:pt idx="20094">
                  <c:v>20.093999999999994</c:v>
                </c:pt>
                <c:pt idx="20095">
                  <c:v>20.095000000000027</c:v>
                </c:pt>
                <c:pt idx="20096">
                  <c:v>20.096000000000004</c:v>
                </c:pt>
                <c:pt idx="20097">
                  <c:v>20.097000000000037</c:v>
                </c:pt>
                <c:pt idx="20098">
                  <c:v>20.098000000000013</c:v>
                </c:pt>
                <c:pt idx="20099">
                  <c:v>20.099000000000046</c:v>
                </c:pt>
                <c:pt idx="20100">
                  <c:v>20.100000000000023</c:v>
                </c:pt>
                <c:pt idx="20101">
                  <c:v>20.100999999999999</c:v>
                </c:pt>
                <c:pt idx="20102">
                  <c:v>20.102000000000032</c:v>
                </c:pt>
                <c:pt idx="20103">
                  <c:v>20.103000000000009</c:v>
                </c:pt>
                <c:pt idx="20104">
                  <c:v>20.104000000000042</c:v>
                </c:pt>
                <c:pt idx="20105">
                  <c:v>20.105000000000018</c:v>
                </c:pt>
                <c:pt idx="20106">
                  <c:v>20.105999999999995</c:v>
                </c:pt>
                <c:pt idx="20107">
                  <c:v>20.107000000000028</c:v>
                </c:pt>
                <c:pt idx="20108">
                  <c:v>20.108000000000004</c:v>
                </c:pt>
                <c:pt idx="20109">
                  <c:v>20.109000000000037</c:v>
                </c:pt>
                <c:pt idx="20110">
                  <c:v>20.110000000000014</c:v>
                </c:pt>
                <c:pt idx="20111">
                  <c:v>20.11099999999999</c:v>
                </c:pt>
                <c:pt idx="20112">
                  <c:v>20.112000000000023</c:v>
                </c:pt>
                <c:pt idx="20113">
                  <c:v>20.113</c:v>
                </c:pt>
                <c:pt idx="20114">
                  <c:v>20.114000000000033</c:v>
                </c:pt>
                <c:pt idx="20115">
                  <c:v>20.115000000000009</c:v>
                </c:pt>
                <c:pt idx="20116">
                  <c:v>20.116000000000042</c:v>
                </c:pt>
                <c:pt idx="20117">
                  <c:v>20.117000000000019</c:v>
                </c:pt>
                <c:pt idx="20118">
                  <c:v>20.117999999999995</c:v>
                </c:pt>
                <c:pt idx="20119">
                  <c:v>20.119000000000028</c:v>
                </c:pt>
                <c:pt idx="20120">
                  <c:v>20.120000000000005</c:v>
                </c:pt>
                <c:pt idx="20121">
                  <c:v>20.121000000000038</c:v>
                </c:pt>
                <c:pt idx="20122">
                  <c:v>20.122000000000014</c:v>
                </c:pt>
                <c:pt idx="20123">
                  <c:v>20.12299999999999</c:v>
                </c:pt>
                <c:pt idx="20124">
                  <c:v>20.124000000000024</c:v>
                </c:pt>
                <c:pt idx="20125">
                  <c:v>20.125</c:v>
                </c:pt>
                <c:pt idx="20126">
                  <c:v>20.126000000000033</c:v>
                </c:pt>
                <c:pt idx="20127">
                  <c:v>20.12700000000001</c:v>
                </c:pt>
                <c:pt idx="20128">
                  <c:v>20.128000000000043</c:v>
                </c:pt>
                <c:pt idx="20129">
                  <c:v>20.129000000000019</c:v>
                </c:pt>
                <c:pt idx="20130">
                  <c:v>20.129999999999995</c:v>
                </c:pt>
                <c:pt idx="20131">
                  <c:v>20.131000000000029</c:v>
                </c:pt>
                <c:pt idx="20132">
                  <c:v>20.132000000000005</c:v>
                </c:pt>
                <c:pt idx="20133">
                  <c:v>20.133000000000038</c:v>
                </c:pt>
                <c:pt idx="20134">
                  <c:v>20.134000000000015</c:v>
                </c:pt>
                <c:pt idx="20135">
                  <c:v>20.134999999999991</c:v>
                </c:pt>
                <c:pt idx="20136">
                  <c:v>20.136000000000024</c:v>
                </c:pt>
                <c:pt idx="20137">
                  <c:v>20.137</c:v>
                </c:pt>
                <c:pt idx="20138">
                  <c:v>20.138000000000034</c:v>
                </c:pt>
                <c:pt idx="20139">
                  <c:v>20.13900000000001</c:v>
                </c:pt>
                <c:pt idx="20140">
                  <c:v>20.140000000000043</c:v>
                </c:pt>
                <c:pt idx="20141">
                  <c:v>20.14100000000002</c:v>
                </c:pt>
                <c:pt idx="20142">
                  <c:v>20.141999999999996</c:v>
                </c:pt>
                <c:pt idx="20143">
                  <c:v>20.143000000000029</c:v>
                </c:pt>
                <c:pt idx="20144">
                  <c:v>20.144000000000005</c:v>
                </c:pt>
                <c:pt idx="20145">
                  <c:v>20.145000000000039</c:v>
                </c:pt>
                <c:pt idx="20146">
                  <c:v>20.146000000000015</c:v>
                </c:pt>
                <c:pt idx="20147">
                  <c:v>20.146999999999991</c:v>
                </c:pt>
                <c:pt idx="20148">
                  <c:v>20.148000000000025</c:v>
                </c:pt>
                <c:pt idx="20149">
                  <c:v>20.149000000000001</c:v>
                </c:pt>
                <c:pt idx="20150">
                  <c:v>20.150000000000034</c:v>
                </c:pt>
                <c:pt idx="20151">
                  <c:v>20.15100000000001</c:v>
                </c:pt>
                <c:pt idx="20152">
                  <c:v>20.152000000000044</c:v>
                </c:pt>
                <c:pt idx="20153">
                  <c:v>20.15300000000002</c:v>
                </c:pt>
                <c:pt idx="20154">
                  <c:v>20.153999999999996</c:v>
                </c:pt>
                <c:pt idx="20155">
                  <c:v>20.15500000000003</c:v>
                </c:pt>
                <c:pt idx="20156">
                  <c:v>20.156000000000006</c:v>
                </c:pt>
                <c:pt idx="20157">
                  <c:v>20.157000000000039</c:v>
                </c:pt>
                <c:pt idx="20158">
                  <c:v>20.158000000000015</c:v>
                </c:pt>
                <c:pt idx="20159">
                  <c:v>20.158999999999992</c:v>
                </c:pt>
                <c:pt idx="20160">
                  <c:v>20.160000000000025</c:v>
                </c:pt>
                <c:pt idx="20161">
                  <c:v>20.161000000000001</c:v>
                </c:pt>
                <c:pt idx="20162">
                  <c:v>20.162000000000035</c:v>
                </c:pt>
                <c:pt idx="20163">
                  <c:v>20.163000000000011</c:v>
                </c:pt>
                <c:pt idx="20164">
                  <c:v>20.164000000000044</c:v>
                </c:pt>
                <c:pt idx="20165">
                  <c:v>20.16500000000002</c:v>
                </c:pt>
                <c:pt idx="20166">
                  <c:v>20.165999999999997</c:v>
                </c:pt>
                <c:pt idx="20167">
                  <c:v>20.16700000000003</c:v>
                </c:pt>
                <c:pt idx="20168">
                  <c:v>20.168000000000006</c:v>
                </c:pt>
                <c:pt idx="20169">
                  <c:v>20.16900000000004</c:v>
                </c:pt>
                <c:pt idx="20170">
                  <c:v>20.170000000000016</c:v>
                </c:pt>
                <c:pt idx="20171">
                  <c:v>20.170999999999992</c:v>
                </c:pt>
                <c:pt idx="20172">
                  <c:v>20.172000000000025</c:v>
                </c:pt>
                <c:pt idx="20173">
                  <c:v>20.173000000000002</c:v>
                </c:pt>
                <c:pt idx="20174">
                  <c:v>20.174000000000035</c:v>
                </c:pt>
                <c:pt idx="20175">
                  <c:v>20.175000000000011</c:v>
                </c:pt>
                <c:pt idx="20176">
                  <c:v>20.176000000000045</c:v>
                </c:pt>
                <c:pt idx="20177">
                  <c:v>20.177000000000021</c:v>
                </c:pt>
                <c:pt idx="20178">
                  <c:v>20.177999999999997</c:v>
                </c:pt>
                <c:pt idx="20179">
                  <c:v>20.17900000000003</c:v>
                </c:pt>
                <c:pt idx="20180">
                  <c:v>20.180000000000007</c:v>
                </c:pt>
                <c:pt idx="20181">
                  <c:v>20.18100000000004</c:v>
                </c:pt>
                <c:pt idx="20182">
                  <c:v>20.182000000000016</c:v>
                </c:pt>
                <c:pt idx="20183">
                  <c:v>20.182999999999993</c:v>
                </c:pt>
                <c:pt idx="20184">
                  <c:v>20.184000000000026</c:v>
                </c:pt>
                <c:pt idx="20185">
                  <c:v>20.185000000000002</c:v>
                </c:pt>
                <c:pt idx="20186">
                  <c:v>20.186000000000035</c:v>
                </c:pt>
                <c:pt idx="20187">
                  <c:v>20.187000000000012</c:v>
                </c:pt>
                <c:pt idx="20188">
                  <c:v>20.188000000000045</c:v>
                </c:pt>
                <c:pt idx="20189">
                  <c:v>20.189000000000021</c:v>
                </c:pt>
                <c:pt idx="20190">
                  <c:v>20.189999999999998</c:v>
                </c:pt>
                <c:pt idx="20191">
                  <c:v>20.191000000000031</c:v>
                </c:pt>
                <c:pt idx="20192">
                  <c:v>20.192000000000007</c:v>
                </c:pt>
                <c:pt idx="20193">
                  <c:v>20.19300000000004</c:v>
                </c:pt>
                <c:pt idx="20194">
                  <c:v>20.194000000000017</c:v>
                </c:pt>
                <c:pt idx="20195">
                  <c:v>20.194999999999993</c:v>
                </c:pt>
                <c:pt idx="20196">
                  <c:v>20.196000000000026</c:v>
                </c:pt>
                <c:pt idx="20197">
                  <c:v>20.197000000000003</c:v>
                </c:pt>
                <c:pt idx="20198">
                  <c:v>20.198000000000036</c:v>
                </c:pt>
                <c:pt idx="20199">
                  <c:v>20.199000000000012</c:v>
                </c:pt>
                <c:pt idx="20200">
                  <c:v>20.200000000000045</c:v>
                </c:pt>
                <c:pt idx="20201">
                  <c:v>20.201000000000022</c:v>
                </c:pt>
                <c:pt idx="20202">
                  <c:v>20.201999999999998</c:v>
                </c:pt>
                <c:pt idx="20203">
                  <c:v>20.203000000000031</c:v>
                </c:pt>
                <c:pt idx="20204">
                  <c:v>20.204000000000008</c:v>
                </c:pt>
                <c:pt idx="20205">
                  <c:v>20.205000000000041</c:v>
                </c:pt>
                <c:pt idx="20206">
                  <c:v>20.206000000000017</c:v>
                </c:pt>
                <c:pt idx="20207">
                  <c:v>20.206999999999994</c:v>
                </c:pt>
                <c:pt idx="20208">
                  <c:v>20.208000000000027</c:v>
                </c:pt>
                <c:pt idx="20209">
                  <c:v>20.209000000000003</c:v>
                </c:pt>
                <c:pt idx="20210">
                  <c:v>20.210000000000036</c:v>
                </c:pt>
                <c:pt idx="20211">
                  <c:v>20.211000000000013</c:v>
                </c:pt>
                <c:pt idx="20212">
                  <c:v>20.212000000000046</c:v>
                </c:pt>
                <c:pt idx="20213">
                  <c:v>20.213000000000022</c:v>
                </c:pt>
                <c:pt idx="20214">
                  <c:v>20.213999999999999</c:v>
                </c:pt>
                <c:pt idx="20215">
                  <c:v>20.215000000000032</c:v>
                </c:pt>
                <c:pt idx="20216">
                  <c:v>20.216000000000008</c:v>
                </c:pt>
                <c:pt idx="20217">
                  <c:v>20.217000000000041</c:v>
                </c:pt>
                <c:pt idx="20218">
                  <c:v>20.218000000000018</c:v>
                </c:pt>
                <c:pt idx="20219">
                  <c:v>20.218999999999994</c:v>
                </c:pt>
                <c:pt idx="20220">
                  <c:v>20.220000000000027</c:v>
                </c:pt>
                <c:pt idx="20221">
                  <c:v>20.221000000000004</c:v>
                </c:pt>
                <c:pt idx="20222">
                  <c:v>20.222000000000037</c:v>
                </c:pt>
                <c:pt idx="20223">
                  <c:v>20.223000000000013</c:v>
                </c:pt>
                <c:pt idx="20224">
                  <c:v>20.224000000000046</c:v>
                </c:pt>
                <c:pt idx="20225">
                  <c:v>20.225000000000023</c:v>
                </c:pt>
                <c:pt idx="20226">
                  <c:v>20.225999999999999</c:v>
                </c:pt>
                <c:pt idx="20227">
                  <c:v>20.227000000000032</c:v>
                </c:pt>
                <c:pt idx="20228">
                  <c:v>20.228000000000009</c:v>
                </c:pt>
                <c:pt idx="20229">
                  <c:v>20.229000000000042</c:v>
                </c:pt>
                <c:pt idx="20230">
                  <c:v>20.230000000000018</c:v>
                </c:pt>
                <c:pt idx="20231">
                  <c:v>20.230999999999995</c:v>
                </c:pt>
                <c:pt idx="20232">
                  <c:v>20.232000000000028</c:v>
                </c:pt>
                <c:pt idx="20233">
                  <c:v>20.233000000000004</c:v>
                </c:pt>
                <c:pt idx="20234">
                  <c:v>20.234000000000037</c:v>
                </c:pt>
                <c:pt idx="20235">
                  <c:v>20.235000000000014</c:v>
                </c:pt>
                <c:pt idx="20236">
                  <c:v>20.23599999999999</c:v>
                </c:pt>
                <c:pt idx="20237">
                  <c:v>20.237000000000023</c:v>
                </c:pt>
                <c:pt idx="20238">
                  <c:v>20.238</c:v>
                </c:pt>
                <c:pt idx="20239">
                  <c:v>20.239000000000033</c:v>
                </c:pt>
                <c:pt idx="20240">
                  <c:v>20.240000000000009</c:v>
                </c:pt>
                <c:pt idx="20241">
                  <c:v>20.241000000000042</c:v>
                </c:pt>
                <c:pt idx="20242">
                  <c:v>20.242000000000019</c:v>
                </c:pt>
                <c:pt idx="20243">
                  <c:v>20.242999999999995</c:v>
                </c:pt>
                <c:pt idx="20244">
                  <c:v>20.244000000000028</c:v>
                </c:pt>
                <c:pt idx="20245">
                  <c:v>20.245000000000005</c:v>
                </c:pt>
                <c:pt idx="20246">
                  <c:v>20.246000000000038</c:v>
                </c:pt>
                <c:pt idx="20247">
                  <c:v>20.247000000000014</c:v>
                </c:pt>
                <c:pt idx="20248">
                  <c:v>20.24799999999999</c:v>
                </c:pt>
                <c:pt idx="20249">
                  <c:v>20.249000000000024</c:v>
                </c:pt>
                <c:pt idx="20250">
                  <c:v>20.25</c:v>
                </c:pt>
                <c:pt idx="20251">
                  <c:v>20.251000000000033</c:v>
                </c:pt>
                <c:pt idx="20252">
                  <c:v>20.25200000000001</c:v>
                </c:pt>
                <c:pt idx="20253">
                  <c:v>20.253000000000043</c:v>
                </c:pt>
                <c:pt idx="20254">
                  <c:v>20.254000000000019</c:v>
                </c:pt>
                <c:pt idx="20255">
                  <c:v>20.254999999999995</c:v>
                </c:pt>
                <c:pt idx="20256">
                  <c:v>20.256000000000029</c:v>
                </c:pt>
                <c:pt idx="20257">
                  <c:v>20.257000000000005</c:v>
                </c:pt>
                <c:pt idx="20258">
                  <c:v>20.258000000000038</c:v>
                </c:pt>
                <c:pt idx="20259">
                  <c:v>20.259000000000015</c:v>
                </c:pt>
                <c:pt idx="20260">
                  <c:v>20.259999999999991</c:v>
                </c:pt>
                <c:pt idx="20261">
                  <c:v>20.261000000000024</c:v>
                </c:pt>
                <c:pt idx="20262">
                  <c:v>20.262</c:v>
                </c:pt>
                <c:pt idx="20263">
                  <c:v>20.263000000000034</c:v>
                </c:pt>
                <c:pt idx="20264">
                  <c:v>20.26400000000001</c:v>
                </c:pt>
                <c:pt idx="20265">
                  <c:v>20.265000000000043</c:v>
                </c:pt>
                <c:pt idx="20266">
                  <c:v>20.26600000000002</c:v>
                </c:pt>
                <c:pt idx="20267">
                  <c:v>20.266999999999996</c:v>
                </c:pt>
                <c:pt idx="20268">
                  <c:v>20.268000000000029</c:v>
                </c:pt>
                <c:pt idx="20269">
                  <c:v>20.269000000000005</c:v>
                </c:pt>
                <c:pt idx="20270">
                  <c:v>20.270000000000039</c:v>
                </c:pt>
                <c:pt idx="20271">
                  <c:v>20.271000000000015</c:v>
                </c:pt>
                <c:pt idx="20272">
                  <c:v>20.271999999999991</c:v>
                </c:pt>
                <c:pt idx="20273">
                  <c:v>20.273000000000025</c:v>
                </c:pt>
                <c:pt idx="20274">
                  <c:v>20.274000000000001</c:v>
                </c:pt>
                <c:pt idx="20275">
                  <c:v>20.275000000000034</c:v>
                </c:pt>
                <c:pt idx="20276">
                  <c:v>20.27600000000001</c:v>
                </c:pt>
                <c:pt idx="20277">
                  <c:v>20.277000000000044</c:v>
                </c:pt>
                <c:pt idx="20278">
                  <c:v>20.27800000000002</c:v>
                </c:pt>
                <c:pt idx="20279">
                  <c:v>20.278999999999996</c:v>
                </c:pt>
                <c:pt idx="20280">
                  <c:v>20.28000000000003</c:v>
                </c:pt>
                <c:pt idx="20281">
                  <c:v>20.281000000000006</c:v>
                </c:pt>
                <c:pt idx="20282">
                  <c:v>20.282000000000039</c:v>
                </c:pt>
                <c:pt idx="20283">
                  <c:v>20.283000000000015</c:v>
                </c:pt>
                <c:pt idx="20284">
                  <c:v>20.283999999999992</c:v>
                </c:pt>
                <c:pt idx="20285">
                  <c:v>20.285000000000025</c:v>
                </c:pt>
                <c:pt idx="20286">
                  <c:v>20.286000000000001</c:v>
                </c:pt>
                <c:pt idx="20287">
                  <c:v>20.287000000000035</c:v>
                </c:pt>
                <c:pt idx="20288">
                  <c:v>20.288000000000011</c:v>
                </c:pt>
                <c:pt idx="20289">
                  <c:v>20.289000000000044</c:v>
                </c:pt>
                <c:pt idx="20290">
                  <c:v>20.29000000000002</c:v>
                </c:pt>
                <c:pt idx="20291">
                  <c:v>20.290999999999997</c:v>
                </c:pt>
                <c:pt idx="20292">
                  <c:v>20.29200000000003</c:v>
                </c:pt>
                <c:pt idx="20293">
                  <c:v>20.293000000000006</c:v>
                </c:pt>
                <c:pt idx="20294">
                  <c:v>20.29400000000004</c:v>
                </c:pt>
                <c:pt idx="20295">
                  <c:v>20.295000000000016</c:v>
                </c:pt>
                <c:pt idx="20296">
                  <c:v>20.295999999999992</c:v>
                </c:pt>
                <c:pt idx="20297">
                  <c:v>20.297000000000025</c:v>
                </c:pt>
                <c:pt idx="20298">
                  <c:v>20.298000000000002</c:v>
                </c:pt>
                <c:pt idx="20299">
                  <c:v>20.299000000000035</c:v>
                </c:pt>
                <c:pt idx="20300">
                  <c:v>20.300000000000011</c:v>
                </c:pt>
                <c:pt idx="20301">
                  <c:v>20.301000000000045</c:v>
                </c:pt>
                <c:pt idx="20302">
                  <c:v>20.302000000000021</c:v>
                </c:pt>
                <c:pt idx="20303">
                  <c:v>20.302999999999997</c:v>
                </c:pt>
                <c:pt idx="20304">
                  <c:v>20.30400000000003</c:v>
                </c:pt>
                <c:pt idx="20305">
                  <c:v>20.305000000000007</c:v>
                </c:pt>
                <c:pt idx="20306">
                  <c:v>20.30600000000004</c:v>
                </c:pt>
                <c:pt idx="20307">
                  <c:v>20.307000000000016</c:v>
                </c:pt>
                <c:pt idx="20308">
                  <c:v>20.307999999999993</c:v>
                </c:pt>
                <c:pt idx="20309">
                  <c:v>20.309000000000026</c:v>
                </c:pt>
                <c:pt idx="20310">
                  <c:v>20.310000000000002</c:v>
                </c:pt>
                <c:pt idx="20311">
                  <c:v>20.311000000000035</c:v>
                </c:pt>
                <c:pt idx="20312">
                  <c:v>20.312000000000012</c:v>
                </c:pt>
                <c:pt idx="20313">
                  <c:v>20.313000000000045</c:v>
                </c:pt>
                <c:pt idx="20314">
                  <c:v>20.314000000000021</c:v>
                </c:pt>
                <c:pt idx="20315">
                  <c:v>20.314999999999998</c:v>
                </c:pt>
                <c:pt idx="20316">
                  <c:v>20.316000000000031</c:v>
                </c:pt>
                <c:pt idx="20317">
                  <c:v>20.317000000000007</c:v>
                </c:pt>
                <c:pt idx="20318">
                  <c:v>20.31800000000004</c:v>
                </c:pt>
                <c:pt idx="20319">
                  <c:v>20.319000000000017</c:v>
                </c:pt>
                <c:pt idx="20320">
                  <c:v>20.319999999999993</c:v>
                </c:pt>
                <c:pt idx="20321">
                  <c:v>20.321000000000026</c:v>
                </c:pt>
                <c:pt idx="20322">
                  <c:v>20.322000000000003</c:v>
                </c:pt>
                <c:pt idx="20323">
                  <c:v>20.323000000000036</c:v>
                </c:pt>
                <c:pt idx="20324">
                  <c:v>20.324000000000012</c:v>
                </c:pt>
                <c:pt idx="20325">
                  <c:v>20.325000000000045</c:v>
                </c:pt>
                <c:pt idx="20326">
                  <c:v>20.326000000000022</c:v>
                </c:pt>
                <c:pt idx="20327">
                  <c:v>20.326999999999998</c:v>
                </c:pt>
                <c:pt idx="20328">
                  <c:v>20.328000000000031</c:v>
                </c:pt>
                <c:pt idx="20329">
                  <c:v>20.329000000000008</c:v>
                </c:pt>
                <c:pt idx="20330">
                  <c:v>20.330000000000041</c:v>
                </c:pt>
                <c:pt idx="20331">
                  <c:v>20.331000000000017</c:v>
                </c:pt>
                <c:pt idx="20332">
                  <c:v>20.331999999999994</c:v>
                </c:pt>
                <c:pt idx="20333">
                  <c:v>20.333000000000027</c:v>
                </c:pt>
                <c:pt idx="20334">
                  <c:v>20.334000000000003</c:v>
                </c:pt>
                <c:pt idx="20335">
                  <c:v>20.335000000000036</c:v>
                </c:pt>
                <c:pt idx="20336">
                  <c:v>20.336000000000013</c:v>
                </c:pt>
                <c:pt idx="20337">
                  <c:v>20.337000000000046</c:v>
                </c:pt>
                <c:pt idx="20338">
                  <c:v>20.338000000000022</c:v>
                </c:pt>
                <c:pt idx="20339">
                  <c:v>20.338999999999999</c:v>
                </c:pt>
                <c:pt idx="20340">
                  <c:v>20.340000000000032</c:v>
                </c:pt>
                <c:pt idx="20341">
                  <c:v>20.341000000000008</c:v>
                </c:pt>
                <c:pt idx="20342">
                  <c:v>20.342000000000041</c:v>
                </c:pt>
                <c:pt idx="20343">
                  <c:v>20.343000000000018</c:v>
                </c:pt>
                <c:pt idx="20344">
                  <c:v>20.343999999999994</c:v>
                </c:pt>
                <c:pt idx="20345">
                  <c:v>20.345000000000027</c:v>
                </c:pt>
                <c:pt idx="20346">
                  <c:v>20.346000000000004</c:v>
                </c:pt>
                <c:pt idx="20347">
                  <c:v>20.347000000000037</c:v>
                </c:pt>
                <c:pt idx="20348">
                  <c:v>20.348000000000013</c:v>
                </c:pt>
                <c:pt idx="20349">
                  <c:v>20.349000000000046</c:v>
                </c:pt>
                <c:pt idx="20350">
                  <c:v>20.350000000000023</c:v>
                </c:pt>
                <c:pt idx="20351">
                  <c:v>20.350999999999999</c:v>
                </c:pt>
                <c:pt idx="20352">
                  <c:v>20.352000000000032</c:v>
                </c:pt>
                <c:pt idx="20353">
                  <c:v>20.353000000000009</c:v>
                </c:pt>
                <c:pt idx="20354">
                  <c:v>20.354000000000042</c:v>
                </c:pt>
                <c:pt idx="20355">
                  <c:v>20.355000000000018</c:v>
                </c:pt>
                <c:pt idx="20356">
                  <c:v>20.355999999999995</c:v>
                </c:pt>
                <c:pt idx="20357">
                  <c:v>20.357000000000028</c:v>
                </c:pt>
                <c:pt idx="20358">
                  <c:v>20.358000000000004</c:v>
                </c:pt>
                <c:pt idx="20359">
                  <c:v>20.359000000000037</c:v>
                </c:pt>
                <c:pt idx="20360">
                  <c:v>20.360000000000014</c:v>
                </c:pt>
                <c:pt idx="20361">
                  <c:v>20.36099999999999</c:v>
                </c:pt>
                <c:pt idx="20362">
                  <c:v>20.362000000000023</c:v>
                </c:pt>
                <c:pt idx="20363">
                  <c:v>20.363</c:v>
                </c:pt>
                <c:pt idx="20364">
                  <c:v>20.364000000000033</c:v>
                </c:pt>
                <c:pt idx="20365">
                  <c:v>20.365000000000009</c:v>
                </c:pt>
                <c:pt idx="20366">
                  <c:v>20.366000000000042</c:v>
                </c:pt>
                <c:pt idx="20367">
                  <c:v>20.367000000000019</c:v>
                </c:pt>
                <c:pt idx="20368">
                  <c:v>20.367999999999995</c:v>
                </c:pt>
                <c:pt idx="20369">
                  <c:v>20.369000000000028</c:v>
                </c:pt>
                <c:pt idx="20370">
                  <c:v>20.370000000000005</c:v>
                </c:pt>
                <c:pt idx="20371">
                  <c:v>20.371000000000038</c:v>
                </c:pt>
                <c:pt idx="20372">
                  <c:v>20.372000000000014</c:v>
                </c:pt>
                <c:pt idx="20373">
                  <c:v>20.37299999999999</c:v>
                </c:pt>
                <c:pt idx="20374">
                  <c:v>20.374000000000024</c:v>
                </c:pt>
                <c:pt idx="20375">
                  <c:v>20.375</c:v>
                </c:pt>
                <c:pt idx="20376">
                  <c:v>20.376000000000033</c:v>
                </c:pt>
                <c:pt idx="20377">
                  <c:v>20.37700000000001</c:v>
                </c:pt>
                <c:pt idx="20378">
                  <c:v>20.378000000000043</c:v>
                </c:pt>
                <c:pt idx="20379">
                  <c:v>20.379000000000019</c:v>
                </c:pt>
                <c:pt idx="20380">
                  <c:v>20.379999999999995</c:v>
                </c:pt>
                <c:pt idx="20381">
                  <c:v>20.381000000000029</c:v>
                </c:pt>
                <c:pt idx="20382">
                  <c:v>20.382000000000005</c:v>
                </c:pt>
                <c:pt idx="20383">
                  <c:v>20.383000000000038</c:v>
                </c:pt>
                <c:pt idx="20384">
                  <c:v>20.384000000000015</c:v>
                </c:pt>
                <c:pt idx="20385">
                  <c:v>20.384999999999991</c:v>
                </c:pt>
                <c:pt idx="20386">
                  <c:v>20.386000000000024</c:v>
                </c:pt>
                <c:pt idx="20387">
                  <c:v>20.387</c:v>
                </c:pt>
                <c:pt idx="20388">
                  <c:v>20.388000000000034</c:v>
                </c:pt>
                <c:pt idx="20389">
                  <c:v>20.38900000000001</c:v>
                </c:pt>
                <c:pt idx="20390">
                  <c:v>20.390000000000043</c:v>
                </c:pt>
                <c:pt idx="20391">
                  <c:v>20.39100000000002</c:v>
                </c:pt>
                <c:pt idx="20392">
                  <c:v>20.391999999999996</c:v>
                </c:pt>
                <c:pt idx="20393">
                  <c:v>20.393000000000029</c:v>
                </c:pt>
                <c:pt idx="20394">
                  <c:v>20.394000000000005</c:v>
                </c:pt>
                <c:pt idx="20395">
                  <c:v>20.395000000000039</c:v>
                </c:pt>
                <c:pt idx="20396">
                  <c:v>20.396000000000015</c:v>
                </c:pt>
                <c:pt idx="20397">
                  <c:v>20.396999999999991</c:v>
                </c:pt>
                <c:pt idx="20398">
                  <c:v>20.398000000000025</c:v>
                </c:pt>
                <c:pt idx="20399">
                  <c:v>20.399000000000001</c:v>
                </c:pt>
                <c:pt idx="20400">
                  <c:v>20.400000000000034</c:v>
                </c:pt>
                <c:pt idx="20401">
                  <c:v>20.40100000000001</c:v>
                </c:pt>
                <c:pt idx="20402">
                  <c:v>20.402000000000044</c:v>
                </c:pt>
                <c:pt idx="20403">
                  <c:v>20.40300000000002</c:v>
                </c:pt>
                <c:pt idx="20404">
                  <c:v>20.403999999999996</c:v>
                </c:pt>
                <c:pt idx="20405">
                  <c:v>20.40500000000003</c:v>
                </c:pt>
                <c:pt idx="20406">
                  <c:v>20.406000000000006</c:v>
                </c:pt>
                <c:pt idx="20407">
                  <c:v>20.407000000000039</c:v>
                </c:pt>
                <c:pt idx="20408">
                  <c:v>20.408000000000015</c:v>
                </c:pt>
                <c:pt idx="20409">
                  <c:v>20.408999999999992</c:v>
                </c:pt>
                <c:pt idx="20410">
                  <c:v>20.410000000000025</c:v>
                </c:pt>
                <c:pt idx="20411">
                  <c:v>20.411000000000001</c:v>
                </c:pt>
                <c:pt idx="20412">
                  <c:v>20.412000000000035</c:v>
                </c:pt>
                <c:pt idx="20413">
                  <c:v>20.413000000000011</c:v>
                </c:pt>
                <c:pt idx="20414">
                  <c:v>20.414000000000044</c:v>
                </c:pt>
                <c:pt idx="20415">
                  <c:v>20.41500000000002</c:v>
                </c:pt>
                <c:pt idx="20416">
                  <c:v>20.415999999999997</c:v>
                </c:pt>
                <c:pt idx="20417">
                  <c:v>20.41700000000003</c:v>
                </c:pt>
                <c:pt idx="20418">
                  <c:v>20.418000000000006</c:v>
                </c:pt>
                <c:pt idx="20419">
                  <c:v>20.41900000000004</c:v>
                </c:pt>
                <c:pt idx="20420">
                  <c:v>20.420000000000016</c:v>
                </c:pt>
                <c:pt idx="20421">
                  <c:v>20.420999999999992</c:v>
                </c:pt>
                <c:pt idx="20422">
                  <c:v>20.422000000000025</c:v>
                </c:pt>
                <c:pt idx="20423">
                  <c:v>20.423000000000002</c:v>
                </c:pt>
                <c:pt idx="20424">
                  <c:v>20.424000000000035</c:v>
                </c:pt>
                <c:pt idx="20425">
                  <c:v>20.425000000000011</c:v>
                </c:pt>
                <c:pt idx="20426">
                  <c:v>20.426000000000045</c:v>
                </c:pt>
                <c:pt idx="20427">
                  <c:v>20.427000000000021</c:v>
                </c:pt>
                <c:pt idx="20428">
                  <c:v>20.427999999999997</c:v>
                </c:pt>
                <c:pt idx="20429">
                  <c:v>20.42900000000003</c:v>
                </c:pt>
                <c:pt idx="20430">
                  <c:v>20.430000000000007</c:v>
                </c:pt>
                <c:pt idx="20431">
                  <c:v>20.43100000000004</c:v>
                </c:pt>
                <c:pt idx="20432">
                  <c:v>20.432000000000016</c:v>
                </c:pt>
                <c:pt idx="20433">
                  <c:v>20.432999999999993</c:v>
                </c:pt>
                <c:pt idx="20434">
                  <c:v>20.434000000000026</c:v>
                </c:pt>
                <c:pt idx="20435">
                  <c:v>20.435000000000002</c:v>
                </c:pt>
                <c:pt idx="20436">
                  <c:v>20.436000000000035</c:v>
                </c:pt>
                <c:pt idx="20437">
                  <c:v>20.437000000000012</c:v>
                </c:pt>
                <c:pt idx="20438">
                  <c:v>20.438000000000045</c:v>
                </c:pt>
                <c:pt idx="20439">
                  <c:v>20.439000000000021</c:v>
                </c:pt>
                <c:pt idx="20440">
                  <c:v>20.439999999999998</c:v>
                </c:pt>
                <c:pt idx="20441">
                  <c:v>20.441000000000031</c:v>
                </c:pt>
                <c:pt idx="20442">
                  <c:v>20.442000000000007</c:v>
                </c:pt>
                <c:pt idx="20443">
                  <c:v>20.44300000000004</c:v>
                </c:pt>
                <c:pt idx="20444">
                  <c:v>20.444000000000017</c:v>
                </c:pt>
                <c:pt idx="20445">
                  <c:v>20.444999999999993</c:v>
                </c:pt>
                <c:pt idx="20446">
                  <c:v>20.446000000000026</c:v>
                </c:pt>
                <c:pt idx="20447">
                  <c:v>20.447000000000003</c:v>
                </c:pt>
                <c:pt idx="20448">
                  <c:v>20.448000000000036</c:v>
                </c:pt>
                <c:pt idx="20449">
                  <c:v>20.449000000000012</c:v>
                </c:pt>
                <c:pt idx="20450">
                  <c:v>20.450000000000045</c:v>
                </c:pt>
                <c:pt idx="20451">
                  <c:v>20.451000000000022</c:v>
                </c:pt>
                <c:pt idx="20452">
                  <c:v>20.451999999999998</c:v>
                </c:pt>
                <c:pt idx="20453">
                  <c:v>20.453000000000031</c:v>
                </c:pt>
                <c:pt idx="20454">
                  <c:v>20.454000000000008</c:v>
                </c:pt>
                <c:pt idx="20455">
                  <c:v>20.455000000000041</c:v>
                </c:pt>
                <c:pt idx="20456">
                  <c:v>20.456000000000017</c:v>
                </c:pt>
                <c:pt idx="20457">
                  <c:v>20.456999999999994</c:v>
                </c:pt>
                <c:pt idx="20458">
                  <c:v>20.458000000000027</c:v>
                </c:pt>
                <c:pt idx="20459">
                  <c:v>20.459000000000003</c:v>
                </c:pt>
                <c:pt idx="20460">
                  <c:v>20.460000000000036</c:v>
                </c:pt>
                <c:pt idx="20461">
                  <c:v>20.461000000000013</c:v>
                </c:pt>
                <c:pt idx="20462">
                  <c:v>20.462000000000046</c:v>
                </c:pt>
                <c:pt idx="20463">
                  <c:v>20.463000000000022</c:v>
                </c:pt>
                <c:pt idx="20464">
                  <c:v>20.463999999999999</c:v>
                </c:pt>
                <c:pt idx="20465">
                  <c:v>20.465000000000032</c:v>
                </c:pt>
                <c:pt idx="20466">
                  <c:v>20.466000000000008</c:v>
                </c:pt>
                <c:pt idx="20467">
                  <c:v>20.467000000000041</c:v>
                </c:pt>
                <c:pt idx="20468">
                  <c:v>20.468000000000018</c:v>
                </c:pt>
                <c:pt idx="20469">
                  <c:v>20.468999999999994</c:v>
                </c:pt>
                <c:pt idx="20470">
                  <c:v>20.470000000000027</c:v>
                </c:pt>
                <c:pt idx="20471">
                  <c:v>20.471000000000004</c:v>
                </c:pt>
                <c:pt idx="20472">
                  <c:v>20.472000000000037</c:v>
                </c:pt>
                <c:pt idx="20473">
                  <c:v>20.473000000000013</c:v>
                </c:pt>
                <c:pt idx="20474">
                  <c:v>20.474000000000046</c:v>
                </c:pt>
                <c:pt idx="20475">
                  <c:v>20.475000000000023</c:v>
                </c:pt>
                <c:pt idx="20476">
                  <c:v>20.475999999999999</c:v>
                </c:pt>
                <c:pt idx="20477">
                  <c:v>20.477000000000032</c:v>
                </c:pt>
                <c:pt idx="20478">
                  <c:v>20.478000000000009</c:v>
                </c:pt>
                <c:pt idx="20479">
                  <c:v>20.479000000000042</c:v>
                </c:pt>
                <c:pt idx="20480">
                  <c:v>20.480000000000018</c:v>
                </c:pt>
                <c:pt idx="20481">
                  <c:v>20.480999999999995</c:v>
                </c:pt>
                <c:pt idx="20482">
                  <c:v>20.482000000000028</c:v>
                </c:pt>
                <c:pt idx="20483">
                  <c:v>20.483000000000004</c:v>
                </c:pt>
                <c:pt idx="20484">
                  <c:v>20.484000000000037</c:v>
                </c:pt>
                <c:pt idx="20485">
                  <c:v>20.485000000000014</c:v>
                </c:pt>
                <c:pt idx="20486">
                  <c:v>20.48599999999999</c:v>
                </c:pt>
                <c:pt idx="20487">
                  <c:v>20.487000000000023</c:v>
                </c:pt>
                <c:pt idx="20488">
                  <c:v>20.488</c:v>
                </c:pt>
                <c:pt idx="20489">
                  <c:v>20.489000000000033</c:v>
                </c:pt>
                <c:pt idx="20490">
                  <c:v>20.490000000000009</c:v>
                </c:pt>
                <c:pt idx="20491">
                  <c:v>20.491000000000042</c:v>
                </c:pt>
                <c:pt idx="20492">
                  <c:v>20.492000000000019</c:v>
                </c:pt>
                <c:pt idx="20493">
                  <c:v>20.492999999999995</c:v>
                </c:pt>
                <c:pt idx="20494">
                  <c:v>20.494000000000028</c:v>
                </c:pt>
                <c:pt idx="20495">
                  <c:v>20.495000000000005</c:v>
                </c:pt>
                <c:pt idx="20496">
                  <c:v>20.496000000000038</c:v>
                </c:pt>
                <c:pt idx="20497">
                  <c:v>20.497000000000014</c:v>
                </c:pt>
                <c:pt idx="20498">
                  <c:v>20.49799999999999</c:v>
                </c:pt>
                <c:pt idx="20499">
                  <c:v>20.499000000000024</c:v>
                </c:pt>
                <c:pt idx="20500">
                  <c:v>20.5</c:v>
                </c:pt>
                <c:pt idx="20501">
                  <c:v>20.501000000000033</c:v>
                </c:pt>
                <c:pt idx="20502">
                  <c:v>20.50200000000001</c:v>
                </c:pt>
                <c:pt idx="20503">
                  <c:v>20.503000000000043</c:v>
                </c:pt>
                <c:pt idx="20504">
                  <c:v>20.504000000000019</c:v>
                </c:pt>
                <c:pt idx="20505">
                  <c:v>20.504999999999995</c:v>
                </c:pt>
                <c:pt idx="20506">
                  <c:v>20.506000000000029</c:v>
                </c:pt>
                <c:pt idx="20507">
                  <c:v>20.507000000000005</c:v>
                </c:pt>
                <c:pt idx="20508">
                  <c:v>20.508000000000038</c:v>
                </c:pt>
                <c:pt idx="20509">
                  <c:v>20.509000000000015</c:v>
                </c:pt>
                <c:pt idx="20510">
                  <c:v>20.509999999999991</c:v>
                </c:pt>
                <c:pt idx="20511">
                  <c:v>20.511000000000024</c:v>
                </c:pt>
                <c:pt idx="20512">
                  <c:v>20.512</c:v>
                </c:pt>
                <c:pt idx="20513">
                  <c:v>20.513000000000034</c:v>
                </c:pt>
                <c:pt idx="20514">
                  <c:v>20.51400000000001</c:v>
                </c:pt>
                <c:pt idx="20515">
                  <c:v>20.515000000000043</c:v>
                </c:pt>
                <c:pt idx="20516">
                  <c:v>20.51600000000002</c:v>
                </c:pt>
                <c:pt idx="20517">
                  <c:v>20.516999999999996</c:v>
                </c:pt>
                <c:pt idx="20518">
                  <c:v>20.518000000000029</c:v>
                </c:pt>
                <c:pt idx="20519">
                  <c:v>20.519000000000005</c:v>
                </c:pt>
                <c:pt idx="20520">
                  <c:v>20.520000000000039</c:v>
                </c:pt>
                <c:pt idx="20521">
                  <c:v>20.521000000000015</c:v>
                </c:pt>
                <c:pt idx="20522">
                  <c:v>20.521999999999991</c:v>
                </c:pt>
                <c:pt idx="20523">
                  <c:v>20.523000000000025</c:v>
                </c:pt>
                <c:pt idx="20524">
                  <c:v>20.524000000000001</c:v>
                </c:pt>
                <c:pt idx="20525">
                  <c:v>20.525000000000034</c:v>
                </c:pt>
                <c:pt idx="20526">
                  <c:v>20.52600000000001</c:v>
                </c:pt>
                <c:pt idx="20527">
                  <c:v>20.527000000000044</c:v>
                </c:pt>
                <c:pt idx="20528">
                  <c:v>20.52800000000002</c:v>
                </c:pt>
                <c:pt idx="20529">
                  <c:v>20.528999999999996</c:v>
                </c:pt>
                <c:pt idx="20530">
                  <c:v>20.53000000000003</c:v>
                </c:pt>
                <c:pt idx="20531">
                  <c:v>20.531000000000006</c:v>
                </c:pt>
                <c:pt idx="20532">
                  <c:v>20.532000000000039</c:v>
                </c:pt>
                <c:pt idx="20533">
                  <c:v>20.533000000000015</c:v>
                </c:pt>
                <c:pt idx="20534">
                  <c:v>20.533999999999992</c:v>
                </c:pt>
                <c:pt idx="20535">
                  <c:v>20.535000000000025</c:v>
                </c:pt>
                <c:pt idx="20536">
                  <c:v>20.536000000000001</c:v>
                </c:pt>
                <c:pt idx="20537">
                  <c:v>20.537000000000035</c:v>
                </c:pt>
                <c:pt idx="20538">
                  <c:v>20.538000000000011</c:v>
                </c:pt>
                <c:pt idx="20539">
                  <c:v>20.539000000000044</c:v>
                </c:pt>
                <c:pt idx="20540">
                  <c:v>20.54000000000002</c:v>
                </c:pt>
                <c:pt idx="20541">
                  <c:v>20.540999999999997</c:v>
                </c:pt>
                <c:pt idx="20542">
                  <c:v>20.54200000000003</c:v>
                </c:pt>
                <c:pt idx="20543">
                  <c:v>20.543000000000006</c:v>
                </c:pt>
                <c:pt idx="20544">
                  <c:v>20.54400000000004</c:v>
                </c:pt>
                <c:pt idx="20545">
                  <c:v>20.545000000000016</c:v>
                </c:pt>
                <c:pt idx="20546">
                  <c:v>20.545999999999992</c:v>
                </c:pt>
                <c:pt idx="20547">
                  <c:v>20.547000000000025</c:v>
                </c:pt>
                <c:pt idx="20548">
                  <c:v>20.548000000000002</c:v>
                </c:pt>
                <c:pt idx="20549">
                  <c:v>20.549000000000035</c:v>
                </c:pt>
                <c:pt idx="20550">
                  <c:v>20.550000000000011</c:v>
                </c:pt>
                <c:pt idx="20551">
                  <c:v>20.551000000000045</c:v>
                </c:pt>
                <c:pt idx="20552">
                  <c:v>20.552000000000021</c:v>
                </c:pt>
                <c:pt idx="20553">
                  <c:v>20.552999999999997</c:v>
                </c:pt>
                <c:pt idx="20554">
                  <c:v>20.55400000000003</c:v>
                </c:pt>
                <c:pt idx="20555">
                  <c:v>20.555000000000007</c:v>
                </c:pt>
                <c:pt idx="20556">
                  <c:v>20.55600000000004</c:v>
                </c:pt>
                <c:pt idx="20557">
                  <c:v>20.557000000000016</c:v>
                </c:pt>
                <c:pt idx="20558">
                  <c:v>20.557999999999993</c:v>
                </c:pt>
                <c:pt idx="20559">
                  <c:v>20.559000000000026</c:v>
                </c:pt>
                <c:pt idx="20560">
                  <c:v>20.560000000000002</c:v>
                </c:pt>
                <c:pt idx="20561">
                  <c:v>20.561000000000035</c:v>
                </c:pt>
                <c:pt idx="20562">
                  <c:v>20.562000000000012</c:v>
                </c:pt>
                <c:pt idx="20563">
                  <c:v>20.563000000000045</c:v>
                </c:pt>
                <c:pt idx="20564">
                  <c:v>20.564000000000021</c:v>
                </c:pt>
                <c:pt idx="20565">
                  <c:v>20.564999999999998</c:v>
                </c:pt>
                <c:pt idx="20566">
                  <c:v>20.566000000000031</c:v>
                </c:pt>
                <c:pt idx="20567">
                  <c:v>20.567000000000007</c:v>
                </c:pt>
                <c:pt idx="20568">
                  <c:v>20.56800000000004</c:v>
                </c:pt>
                <c:pt idx="20569">
                  <c:v>20.569000000000017</c:v>
                </c:pt>
                <c:pt idx="20570">
                  <c:v>20.569999999999993</c:v>
                </c:pt>
                <c:pt idx="20571">
                  <c:v>20.571000000000026</c:v>
                </c:pt>
                <c:pt idx="20572">
                  <c:v>20.572000000000003</c:v>
                </c:pt>
                <c:pt idx="20573">
                  <c:v>20.573000000000036</c:v>
                </c:pt>
                <c:pt idx="20574">
                  <c:v>20.574000000000012</c:v>
                </c:pt>
                <c:pt idx="20575">
                  <c:v>20.575000000000045</c:v>
                </c:pt>
                <c:pt idx="20576">
                  <c:v>20.576000000000022</c:v>
                </c:pt>
                <c:pt idx="20577">
                  <c:v>20.576999999999998</c:v>
                </c:pt>
                <c:pt idx="20578">
                  <c:v>20.578000000000031</c:v>
                </c:pt>
                <c:pt idx="20579">
                  <c:v>20.579000000000008</c:v>
                </c:pt>
                <c:pt idx="20580">
                  <c:v>20.580000000000041</c:v>
                </c:pt>
                <c:pt idx="20581">
                  <c:v>20.581000000000017</c:v>
                </c:pt>
                <c:pt idx="20582">
                  <c:v>20.581999999999994</c:v>
                </c:pt>
                <c:pt idx="20583">
                  <c:v>20.583000000000027</c:v>
                </c:pt>
                <c:pt idx="20584">
                  <c:v>20.584000000000003</c:v>
                </c:pt>
                <c:pt idx="20585">
                  <c:v>20.585000000000036</c:v>
                </c:pt>
                <c:pt idx="20586">
                  <c:v>20.586000000000013</c:v>
                </c:pt>
                <c:pt idx="20587">
                  <c:v>20.587000000000046</c:v>
                </c:pt>
                <c:pt idx="20588">
                  <c:v>20.588000000000022</c:v>
                </c:pt>
                <c:pt idx="20589">
                  <c:v>20.588999999999999</c:v>
                </c:pt>
                <c:pt idx="20590">
                  <c:v>20.590000000000032</c:v>
                </c:pt>
                <c:pt idx="20591">
                  <c:v>20.591000000000008</c:v>
                </c:pt>
                <c:pt idx="20592">
                  <c:v>20.592000000000041</c:v>
                </c:pt>
                <c:pt idx="20593">
                  <c:v>20.593000000000018</c:v>
                </c:pt>
                <c:pt idx="20594">
                  <c:v>20.593999999999994</c:v>
                </c:pt>
                <c:pt idx="20595">
                  <c:v>20.595000000000027</c:v>
                </c:pt>
                <c:pt idx="20596">
                  <c:v>20.596000000000004</c:v>
                </c:pt>
                <c:pt idx="20597">
                  <c:v>20.597000000000037</c:v>
                </c:pt>
                <c:pt idx="20598">
                  <c:v>20.598000000000013</c:v>
                </c:pt>
                <c:pt idx="20599">
                  <c:v>20.599000000000046</c:v>
                </c:pt>
                <c:pt idx="20600">
                  <c:v>20.600000000000023</c:v>
                </c:pt>
                <c:pt idx="20601">
                  <c:v>20.600999999999999</c:v>
                </c:pt>
                <c:pt idx="20602">
                  <c:v>20.602000000000032</c:v>
                </c:pt>
                <c:pt idx="20603">
                  <c:v>20.603000000000009</c:v>
                </c:pt>
                <c:pt idx="20604">
                  <c:v>20.604000000000042</c:v>
                </c:pt>
                <c:pt idx="20605">
                  <c:v>20.605000000000018</c:v>
                </c:pt>
                <c:pt idx="20606">
                  <c:v>20.605999999999995</c:v>
                </c:pt>
                <c:pt idx="20607">
                  <c:v>20.607000000000028</c:v>
                </c:pt>
                <c:pt idx="20608">
                  <c:v>20.608000000000004</c:v>
                </c:pt>
                <c:pt idx="20609">
                  <c:v>20.609000000000037</c:v>
                </c:pt>
                <c:pt idx="20610">
                  <c:v>20.610000000000014</c:v>
                </c:pt>
                <c:pt idx="20611">
                  <c:v>20.61099999999999</c:v>
                </c:pt>
                <c:pt idx="20612">
                  <c:v>20.612000000000023</c:v>
                </c:pt>
                <c:pt idx="20613">
                  <c:v>20.613</c:v>
                </c:pt>
                <c:pt idx="20614">
                  <c:v>20.614000000000033</c:v>
                </c:pt>
                <c:pt idx="20615">
                  <c:v>20.615000000000009</c:v>
                </c:pt>
                <c:pt idx="20616">
                  <c:v>20.616000000000042</c:v>
                </c:pt>
                <c:pt idx="20617">
                  <c:v>20.617000000000019</c:v>
                </c:pt>
                <c:pt idx="20618">
                  <c:v>20.617999999999995</c:v>
                </c:pt>
                <c:pt idx="20619">
                  <c:v>20.619000000000028</c:v>
                </c:pt>
                <c:pt idx="20620">
                  <c:v>20.620000000000005</c:v>
                </c:pt>
                <c:pt idx="20621">
                  <c:v>20.621000000000038</c:v>
                </c:pt>
                <c:pt idx="20622">
                  <c:v>20.622000000000014</c:v>
                </c:pt>
                <c:pt idx="20623">
                  <c:v>20.62299999999999</c:v>
                </c:pt>
                <c:pt idx="20624">
                  <c:v>20.624000000000024</c:v>
                </c:pt>
                <c:pt idx="20625">
                  <c:v>20.625</c:v>
                </c:pt>
                <c:pt idx="20626">
                  <c:v>20.626000000000033</c:v>
                </c:pt>
                <c:pt idx="20627">
                  <c:v>20.62700000000001</c:v>
                </c:pt>
                <c:pt idx="20628">
                  <c:v>20.628000000000043</c:v>
                </c:pt>
                <c:pt idx="20629">
                  <c:v>20.629000000000019</c:v>
                </c:pt>
                <c:pt idx="20630">
                  <c:v>20.629999999999995</c:v>
                </c:pt>
                <c:pt idx="20631">
                  <c:v>20.631000000000029</c:v>
                </c:pt>
                <c:pt idx="20632">
                  <c:v>20.632000000000005</c:v>
                </c:pt>
                <c:pt idx="20633">
                  <c:v>20.633000000000038</c:v>
                </c:pt>
                <c:pt idx="20634">
                  <c:v>20.634000000000015</c:v>
                </c:pt>
                <c:pt idx="20635">
                  <c:v>20.634999999999991</c:v>
                </c:pt>
                <c:pt idx="20636">
                  <c:v>20.636000000000024</c:v>
                </c:pt>
                <c:pt idx="20637">
                  <c:v>20.637</c:v>
                </c:pt>
                <c:pt idx="20638">
                  <c:v>20.638000000000034</c:v>
                </c:pt>
                <c:pt idx="20639">
                  <c:v>20.63900000000001</c:v>
                </c:pt>
                <c:pt idx="20640">
                  <c:v>20.640000000000043</c:v>
                </c:pt>
                <c:pt idx="20641">
                  <c:v>20.64100000000002</c:v>
                </c:pt>
                <c:pt idx="20642">
                  <c:v>20.641999999999996</c:v>
                </c:pt>
                <c:pt idx="20643">
                  <c:v>20.643000000000029</c:v>
                </c:pt>
                <c:pt idx="20644">
                  <c:v>20.644000000000005</c:v>
                </c:pt>
                <c:pt idx="20645">
                  <c:v>20.645000000000039</c:v>
                </c:pt>
                <c:pt idx="20646">
                  <c:v>20.646000000000015</c:v>
                </c:pt>
                <c:pt idx="20647">
                  <c:v>20.646999999999991</c:v>
                </c:pt>
                <c:pt idx="20648">
                  <c:v>20.648000000000025</c:v>
                </c:pt>
                <c:pt idx="20649">
                  <c:v>20.649000000000001</c:v>
                </c:pt>
                <c:pt idx="20650">
                  <c:v>20.650000000000034</c:v>
                </c:pt>
                <c:pt idx="20651">
                  <c:v>20.65100000000001</c:v>
                </c:pt>
                <c:pt idx="20652">
                  <c:v>20.652000000000044</c:v>
                </c:pt>
                <c:pt idx="20653">
                  <c:v>20.65300000000002</c:v>
                </c:pt>
                <c:pt idx="20654">
                  <c:v>20.653999999999996</c:v>
                </c:pt>
                <c:pt idx="20655">
                  <c:v>20.65500000000003</c:v>
                </c:pt>
                <c:pt idx="20656">
                  <c:v>20.656000000000006</c:v>
                </c:pt>
                <c:pt idx="20657">
                  <c:v>20.657000000000039</c:v>
                </c:pt>
                <c:pt idx="20658">
                  <c:v>20.658000000000015</c:v>
                </c:pt>
                <c:pt idx="20659">
                  <c:v>20.658999999999992</c:v>
                </c:pt>
                <c:pt idx="20660">
                  <c:v>20.660000000000025</c:v>
                </c:pt>
                <c:pt idx="20661">
                  <c:v>20.661000000000001</c:v>
                </c:pt>
                <c:pt idx="20662">
                  <c:v>20.662000000000035</c:v>
                </c:pt>
                <c:pt idx="20663">
                  <c:v>20.663000000000011</c:v>
                </c:pt>
                <c:pt idx="20664">
                  <c:v>20.664000000000044</c:v>
                </c:pt>
                <c:pt idx="20665">
                  <c:v>20.66500000000002</c:v>
                </c:pt>
                <c:pt idx="20666">
                  <c:v>20.665999999999997</c:v>
                </c:pt>
                <c:pt idx="20667">
                  <c:v>20.66700000000003</c:v>
                </c:pt>
                <c:pt idx="20668">
                  <c:v>20.668000000000006</c:v>
                </c:pt>
                <c:pt idx="20669">
                  <c:v>20.66900000000004</c:v>
                </c:pt>
                <c:pt idx="20670">
                  <c:v>20.670000000000016</c:v>
                </c:pt>
                <c:pt idx="20671">
                  <c:v>20.670999999999992</c:v>
                </c:pt>
                <c:pt idx="20672">
                  <c:v>20.672000000000025</c:v>
                </c:pt>
                <c:pt idx="20673">
                  <c:v>20.673000000000002</c:v>
                </c:pt>
                <c:pt idx="20674">
                  <c:v>20.674000000000035</c:v>
                </c:pt>
                <c:pt idx="20675">
                  <c:v>20.675000000000011</c:v>
                </c:pt>
                <c:pt idx="20676">
                  <c:v>20.676000000000045</c:v>
                </c:pt>
                <c:pt idx="20677">
                  <c:v>20.677000000000021</c:v>
                </c:pt>
                <c:pt idx="20678">
                  <c:v>20.677999999999997</c:v>
                </c:pt>
                <c:pt idx="20679">
                  <c:v>20.67900000000003</c:v>
                </c:pt>
                <c:pt idx="20680">
                  <c:v>20.680000000000007</c:v>
                </c:pt>
                <c:pt idx="20681">
                  <c:v>20.68100000000004</c:v>
                </c:pt>
                <c:pt idx="20682">
                  <c:v>20.682000000000016</c:v>
                </c:pt>
                <c:pt idx="20683">
                  <c:v>20.682999999999993</c:v>
                </c:pt>
                <c:pt idx="20684">
                  <c:v>20.684000000000026</c:v>
                </c:pt>
                <c:pt idx="20685">
                  <c:v>20.685000000000002</c:v>
                </c:pt>
                <c:pt idx="20686">
                  <c:v>20.686000000000035</c:v>
                </c:pt>
                <c:pt idx="20687">
                  <c:v>20.687000000000012</c:v>
                </c:pt>
                <c:pt idx="20688">
                  <c:v>20.688000000000045</c:v>
                </c:pt>
                <c:pt idx="20689">
                  <c:v>20.689000000000021</c:v>
                </c:pt>
                <c:pt idx="20690">
                  <c:v>20.689999999999998</c:v>
                </c:pt>
                <c:pt idx="20691">
                  <c:v>20.691000000000031</c:v>
                </c:pt>
                <c:pt idx="20692">
                  <c:v>20.692000000000007</c:v>
                </c:pt>
                <c:pt idx="20693">
                  <c:v>20.69300000000004</c:v>
                </c:pt>
                <c:pt idx="20694">
                  <c:v>20.694000000000017</c:v>
                </c:pt>
                <c:pt idx="20695">
                  <c:v>20.694999999999993</c:v>
                </c:pt>
                <c:pt idx="20696">
                  <c:v>20.696000000000026</c:v>
                </c:pt>
                <c:pt idx="20697">
                  <c:v>20.697000000000003</c:v>
                </c:pt>
                <c:pt idx="20698">
                  <c:v>20.698000000000036</c:v>
                </c:pt>
                <c:pt idx="20699">
                  <c:v>20.699000000000012</c:v>
                </c:pt>
                <c:pt idx="20700">
                  <c:v>20.700000000000045</c:v>
                </c:pt>
                <c:pt idx="20701">
                  <c:v>20.701000000000022</c:v>
                </c:pt>
                <c:pt idx="20702">
                  <c:v>20.701999999999998</c:v>
                </c:pt>
                <c:pt idx="20703">
                  <c:v>20.703000000000031</c:v>
                </c:pt>
                <c:pt idx="20704">
                  <c:v>20.704000000000008</c:v>
                </c:pt>
                <c:pt idx="20705">
                  <c:v>20.705000000000041</c:v>
                </c:pt>
                <c:pt idx="20706">
                  <c:v>20.706000000000017</c:v>
                </c:pt>
                <c:pt idx="20707">
                  <c:v>20.706999999999994</c:v>
                </c:pt>
                <c:pt idx="20708">
                  <c:v>20.708000000000027</c:v>
                </c:pt>
                <c:pt idx="20709">
                  <c:v>20.709000000000003</c:v>
                </c:pt>
                <c:pt idx="20710">
                  <c:v>20.710000000000036</c:v>
                </c:pt>
                <c:pt idx="20711">
                  <c:v>20.711000000000013</c:v>
                </c:pt>
                <c:pt idx="20712">
                  <c:v>20.712000000000046</c:v>
                </c:pt>
                <c:pt idx="20713">
                  <c:v>20.713000000000022</c:v>
                </c:pt>
                <c:pt idx="20714">
                  <c:v>20.713999999999999</c:v>
                </c:pt>
                <c:pt idx="20715">
                  <c:v>20.715000000000032</c:v>
                </c:pt>
                <c:pt idx="20716">
                  <c:v>20.716000000000008</c:v>
                </c:pt>
                <c:pt idx="20717">
                  <c:v>20.717000000000041</c:v>
                </c:pt>
                <c:pt idx="20718">
                  <c:v>20.718000000000018</c:v>
                </c:pt>
                <c:pt idx="20719">
                  <c:v>20.718999999999994</c:v>
                </c:pt>
                <c:pt idx="20720">
                  <c:v>20.720000000000027</c:v>
                </c:pt>
                <c:pt idx="20721">
                  <c:v>20.721000000000004</c:v>
                </c:pt>
                <c:pt idx="20722">
                  <c:v>20.722000000000037</c:v>
                </c:pt>
                <c:pt idx="20723">
                  <c:v>20.723000000000013</c:v>
                </c:pt>
                <c:pt idx="20724">
                  <c:v>20.724000000000046</c:v>
                </c:pt>
                <c:pt idx="20725">
                  <c:v>20.725000000000023</c:v>
                </c:pt>
                <c:pt idx="20726">
                  <c:v>20.725999999999999</c:v>
                </c:pt>
                <c:pt idx="20727">
                  <c:v>20.727000000000032</c:v>
                </c:pt>
                <c:pt idx="20728">
                  <c:v>20.728000000000009</c:v>
                </c:pt>
                <c:pt idx="20729">
                  <c:v>20.729000000000042</c:v>
                </c:pt>
                <c:pt idx="20730">
                  <c:v>20.730000000000018</c:v>
                </c:pt>
                <c:pt idx="20731">
                  <c:v>20.730999999999995</c:v>
                </c:pt>
                <c:pt idx="20732">
                  <c:v>20.732000000000028</c:v>
                </c:pt>
                <c:pt idx="20733">
                  <c:v>20.733000000000004</c:v>
                </c:pt>
                <c:pt idx="20734">
                  <c:v>20.734000000000037</c:v>
                </c:pt>
                <c:pt idx="20735">
                  <c:v>20.735000000000014</c:v>
                </c:pt>
                <c:pt idx="20736">
                  <c:v>20.73599999999999</c:v>
                </c:pt>
                <c:pt idx="20737">
                  <c:v>20.737000000000023</c:v>
                </c:pt>
                <c:pt idx="20738">
                  <c:v>20.738</c:v>
                </c:pt>
                <c:pt idx="20739">
                  <c:v>20.739000000000033</c:v>
                </c:pt>
                <c:pt idx="20740">
                  <c:v>20.740000000000009</c:v>
                </c:pt>
                <c:pt idx="20741">
                  <c:v>20.741000000000042</c:v>
                </c:pt>
                <c:pt idx="20742">
                  <c:v>20.742000000000019</c:v>
                </c:pt>
                <c:pt idx="20743">
                  <c:v>20.742999999999995</c:v>
                </c:pt>
                <c:pt idx="20744">
                  <c:v>20.744000000000028</c:v>
                </c:pt>
                <c:pt idx="20745">
                  <c:v>20.745000000000005</c:v>
                </c:pt>
                <c:pt idx="20746">
                  <c:v>20.746000000000038</c:v>
                </c:pt>
                <c:pt idx="20747">
                  <c:v>20.747000000000014</c:v>
                </c:pt>
                <c:pt idx="20748">
                  <c:v>20.74799999999999</c:v>
                </c:pt>
                <c:pt idx="20749">
                  <c:v>20.749000000000024</c:v>
                </c:pt>
                <c:pt idx="20750">
                  <c:v>20.75</c:v>
                </c:pt>
                <c:pt idx="20751">
                  <c:v>20.751000000000033</c:v>
                </c:pt>
                <c:pt idx="20752">
                  <c:v>20.75200000000001</c:v>
                </c:pt>
                <c:pt idx="20753">
                  <c:v>20.753000000000043</c:v>
                </c:pt>
                <c:pt idx="20754">
                  <c:v>20.754000000000019</c:v>
                </c:pt>
                <c:pt idx="20755">
                  <c:v>20.754999999999995</c:v>
                </c:pt>
                <c:pt idx="20756">
                  <c:v>20.756000000000029</c:v>
                </c:pt>
                <c:pt idx="20757">
                  <c:v>20.757000000000005</c:v>
                </c:pt>
                <c:pt idx="20758">
                  <c:v>20.758000000000038</c:v>
                </c:pt>
                <c:pt idx="20759">
                  <c:v>20.759000000000015</c:v>
                </c:pt>
                <c:pt idx="20760">
                  <c:v>20.759999999999991</c:v>
                </c:pt>
                <c:pt idx="20761">
                  <c:v>20.761000000000024</c:v>
                </c:pt>
                <c:pt idx="20762">
                  <c:v>20.762</c:v>
                </c:pt>
                <c:pt idx="20763">
                  <c:v>20.763000000000034</c:v>
                </c:pt>
                <c:pt idx="20764">
                  <c:v>20.76400000000001</c:v>
                </c:pt>
                <c:pt idx="20765">
                  <c:v>20.765000000000043</c:v>
                </c:pt>
                <c:pt idx="20766">
                  <c:v>20.76600000000002</c:v>
                </c:pt>
                <c:pt idx="20767">
                  <c:v>20.766999999999996</c:v>
                </c:pt>
                <c:pt idx="20768">
                  <c:v>20.768000000000029</c:v>
                </c:pt>
                <c:pt idx="20769">
                  <c:v>20.769000000000005</c:v>
                </c:pt>
                <c:pt idx="20770">
                  <c:v>20.770000000000039</c:v>
                </c:pt>
                <c:pt idx="20771">
                  <c:v>20.771000000000015</c:v>
                </c:pt>
                <c:pt idx="20772">
                  <c:v>20.771999999999991</c:v>
                </c:pt>
                <c:pt idx="20773">
                  <c:v>20.773000000000025</c:v>
                </c:pt>
                <c:pt idx="20774">
                  <c:v>20.774000000000001</c:v>
                </c:pt>
                <c:pt idx="20775">
                  <c:v>20.775000000000034</c:v>
                </c:pt>
                <c:pt idx="20776">
                  <c:v>20.77600000000001</c:v>
                </c:pt>
                <c:pt idx="20777">
                  <c:v>20.777000000000044</c:v>
                </c:pt>
                <c:pt idx="20778">
                  <c:v>20.77800000000002</c:v>
                </c:pt>
                <c:pt idx="20779">
                  <c:v>20.778999999999996</c:v>
                </c:pt>
                <c:pt idx="20780">
                  <c:v>20.78000000000003</c:v>
                </c:pt>
                <c:pt idx="20781">
                  <c:v>20.781000000000006</c:v>
                </c:pt>
                <c:pt idx="20782">
                  <c:v>20.782000000000039</c:v>
                </c:pt>
                <c:pt idx="20783">
                  <c:v>20.783000000000015</c:v>
                </c:pt>
                <c:pt idx="20784">
                  <c:v>20.783999999999992</c:v>
                </c:pt>
                <c:pt idx="20785">
                  <c:v>20.785000000000025</c:v>
                </c:pt>
                <c:pt idx="20786">
                  <c:v>20.786000000000001</c:v>
                </c:pt>
                <c:pt idx="20787">
                  <c:v>20.787000000000035</c:v>
                </c:pt>
                <c:pt idx="20788">
                  <c:v>20.788000000000011</c:v>
                </c:pt>
                <c:pt idx="20789">
                  <c:v>20.789000000000044</c:v>
                </c:pt>
                <c:pt idx="20790">
                  <c:v>20.79000000000002</c:v>
                </c:pt>
                <c:pt idx="20791">
                  <c:v>20.790999999999997</c:v>
                </c:pt>
                <c:pt idx="20792">
                  <c:v>20.79200000000003</c:v>
                </c:pt>
                <c:pt idx="20793">
                  <c:v>20.793000000000006</c:v>
                </c:pt>
                <c:pt idx="20794">
                  <c:v>20.79400000000004</c:v>
                </c:pt>
                <c:pt idx="20795">
                  <c:v>20.795000000000016</c:v>
                </c:pt>
                <c:pt idx="20796">
                  <c:v>20.795999999999992</c:v>
                </c:pt>
                <c:pt idx="20797">
                  <c:v>20.797000000000025</c:v>
                </c:pt>
                <c:pt idx="20798">
                  <c:v>20.798000000000002</c:v>
                </c:pt>
                <c:pt idx="20799">
                  <c:v>20.799000000000035</c:v>
                </c:pt>
                <c:pt idx="20800">
                  <c:v>20.800000000000011</c:v>
                </c:pt>
                <c:pt idx="20801">
                  <c:v>20.801000000000045</c:v>
                </c:pt>
                <c:pt idx="20802">
                  <c:v>20.802000000000021</c:v>
                </c:pt>
                <c:pt idx="20803">
                  <c:v>20.802999999999997</c:v>
                </c:pt>
                <c:pt idx="20804">
                  <c:v>20.80400000000003</c:v>
                </c:pt>
                <c:pt idx="20805">
                  <c:v>20.805000000000007</c:v>
                </c:pt>
                <c:pt idx="20806">
                  <c:v>20.80600000000004</c:v>
                </c:pt>
                <c:pt idx="20807">
                  <c:v>20.807000000000016</c:v>
                </c:pt>
                <c:pt idx="20808">
                  <c:v>20.807999999999993</c:v>
                </c:pt>
                <c:pt idx="20809">
                  <c:v>20.809000000000026</c:v>
                </c:pt>
                <c:pt idx="20810">
                  <c:v>20.810000000000002</c:v>
                </c:pt>
                <c:pt idx="20811">
                  <c:v>20.811000000000035</c:v>
                </c:pt>
                <c:pt idx="20812">
                  <c:v>20.812000000000012</c:v>
                </c:pt>
                <c:pt idx="20813">
                  <c:v>20.813000000000045</c:v>
                </c:pt>
                <c:pt idx="20814">
                  <c:v>20.814000000000021</c:v>
                </c:pt>
                <c:pt idx="20815">
                  <c:v>20.814999999999998</c:v>
                </c:pt>
                <c:pt idx="20816">
                  <c:v>20.816000000000031</c:v>
                </c:pt>
                <c:pt idx="20817">
                  <c:v>20.817000000000007</c:v>
                </c:pt>
                <c:pt idx="20818">
                  <c:v>20.81800000000004</c:v>
                </c:pt>
                <c:pt idx="20819">
                  <c:v>20.819000000000017</c:v>
                </c:pt>
                <c:pt idx="20820">
                  <c:v>20.819999999999993</c:v>
                </c:pt>
                <c:pt idx="20821">
                  <c:v>20.821000000000026</c:v>
                </c:pt>
                <c:pt idx="20822">
                  <c:v>20.822000000000003</c:v>
                </c:pt>
                <c:pt idx="20823">
                  <c:v>20.823000000000036</c:v>
                </c:pt>
                <c:pt idx="20824">
                  <c:v>20.824000000000012</c:v>
                </c:pt>
                <c:pt idx="20825">
                  <c:v>20.825000000000045</c:v>
                </c:pt>
                <c:pt idx="20826">
                  <c:v>20.826000000000022</c:v>
                </c:pt>
                <c:pt idx="20827">
                  <c:v>20.826999999999998</c:v>
                </c:pt>
                <c:pt idx="20828">
                  <c:v>20.828000000000031</c:v>
                </c:pt>
                <c:pt idx="20829">
                  <c:v>20.829000000000008</c:v>
                </c:pt>
                <c:pt idx="20830">
                  <c:v>20.830000000000041</c:v>
                </c:pt>
                <c:pt idx="20831">
                  <c:v>20.831000000000017</c:v>
                </c:pt>
                <c:pt idx="20832">
                  <c:v>20.831999999999994</c:v>
                </c:pt>
                <c:pt idx="20833">
                  <c:v>20.833000000000027</c:v>
                </c:pt>
                <c:pt idx="20834">
                  <c:v>20.834000000000003</c:v>
                </c:pt>
                <c:pt idx="20835">
                  <c:v>20.835000000000036</c:v>
                </c:pt>
                <c:pt idx="20836">
                  <c:v>20.836000000000013</c:v>
                </c:pt>
                <c:pt idx="20837">
                  <c:v>20.837000000000046</c:v>
                </c:pt>
                <c:pt idx="20838">
                  <c:v>20.838000000000022</c:v>
                </c:pt>
                <c:pt idx="20839">
                  <c:v>20.838999999999999</c:v>
                </c:pt>
                <c:pt idx="20840">
                  <c:v>20.840000000000032</c:v>
                </c:pt>
                <c:pt idx="20841">
                  <c:v>20.841000000000008</c:v>
                </c:pt>
                <c:pt idx="20842">
                  <c:v>20.842000000000041</c:v>
                </c:pt>
                <c:pt idx="20843">
                  <c:v>20.843000000000018</c:v>
                </c:pt>
                <c:pt idx="20844">
                  <c:v>20.843999999999994</c:v>
                </c:pt>
                <c:pt idx="20845">
                  <c:v>20.845000000000027</c:v>
                </c:pt>
                <c:pt idx="20846">
                  <c:v>20.846000000000004</c:v>
                </c:pt>
                <c:pt idx="20847">
                  <c:v>20.847000000000037</c:v>
                </c:pt>
                <c:pt idx="20848">
                  <c:v>20.848000000000013</c:v>
                </c:pt>
                <c:pt idx="20849">
                  <c:v>20.849000000000046</c:v>
                </c:pt>
                <c:pt idx="20850">
                  <c:v>20.850000000000023</c:v>
                </c:pt>
                <c:pt idx="20851">
                  <c:v>20.850999999999999</c:v>
                </c:pt>
                <c:pt idx="20852">
                  <c:v>20.852000000000032</c:v>
                </c:pt>
                <c:pt idx="20853">
                  <c:v>20.853000000000009</c:v>
                </c:pt>
                <c:pt idx="20854">
                  <c:v>20.854000000000042</c:v>
                </c:pt>
                <c:pt idx="20855">
                  <c:v>20.855000000000018</c:v>
                </c:pt>
                <c:pt idx="20856">
                  <c:v>20.855999999999995</c:v>
                </c:pt>
                <c:pt idx="20857">
                  <c:v>20.857000000000028</c:v>
                </c:pt>
                <c:pt idx="20858">
                  <c:v>20.858000000000004</c:v>
                </c:pt>
                <c:pt idx="20859">
                  <c:v>20.859000000000037</c:v>
                </c:pt>
                <c:pt idx="20860">
                  <c:v>20.860000000000014</c:v>
                </c:pt>
                <c:pt idx="20861">
                  <c:v>20.86099999999999</c:v>
                </c:pt>
                <c:pt idx="20862">
                  <c:v>20.862000000000023</c:v>
                </c:pt>
                <c:pt idx="20863">
                  <c:v>20.863</c:v>
                </c:pt>
                <c:pt idx="20864">
                  <c:v>20.864000000000033</c:v>
                </c:pt>
                <c:pt idx="20865">
                  <c:v>20.865000000000009</c:v>
                </c:pt>
                <c:pt idx="20866">
                  <c:v>20.866000000000042</c:v>
                </c:pt>
                <c:pt idx="20867">
                  <c:v>20.867000000000019</c:v>
                </c:pt>
                <c:pt idx="20868">
                  <c:v>20.867999999999995</c:v>
                </c:pt>
                <c:pt idx="20869">
                  <c:v>20.869000000000028</c:v>
                </c:pt>
                <c:pt idx="20870">
                  <c:v>20.870000000000005</c:v>
                </c:pt>
                <c:pt idx="20871">
                  <c:v>20.871000000000038</c:v>
                </c:pt>
                <c:pt idx="20872">
                  <c:v>20.872000000000014</c:v>
                </c:pt>
                <c:pt idx="20873">
                  <c:v>20.87299999999999</c:v>
                </c:pt>
                <c:pt idx="20874">
                  <c:v>20.874000000000024</c:v>
                </c:pt>
                <c:pt idx="20875">
                  <c:v>20.875</c:v>
                </c:pt>
                <c:pt idx="20876">
                  <c:v>20.876000000000033</c:v>
                </c:pt>
                <c:pt idx="20877">
                  <c:v>20.87700000000001</c:v>
                </c:pt>
                <c:pt idx="20878">
                  <c:v>20.878000000000043</c:v>
                </c:pt>
                <c:pt idx="20879">
                  <c:v>20.879000000000019</c:v>
                </c:pt>
                <c:pt idx="20880">
                  <c:v>20.879999999999995</c:v>
                </c:pt>
                <c:pt idx="20881">
                  <c:v>20.881000000000029</c:v>
                </c:pt>
                <c:pt idx="20882">
                  <c:v>20.882000000000005</c:v>
                </c:pt>
                <c:pt idx="20883">
                  <c:v>20.883000000000038</c:v>
                </c:pt>
                <c:pt idx="20884">
                  <c:v>20.884000000000015</c:v>
                </c:pt>
                <c:pt idx="20885">
                  <c:v>20.884999999999991</c:v>
                </c:pt>
                <c:pt idx="20886">
                  <c:v>20.886000000000024</c:v>
                </c:pt>
                <c:pt idx="20887">
                  <c:v>20.887</c:v>
                </c:pt>
                <c:pt idx="20888">
                  <c:v>20.888000000000034</c:v>
                </c:pt>
                <c:pt idx="20889">
                  <c:v>20.88900000000001</c:v>
                </c:pt>
                <c:pt idx="20890">
                  <c:v>20.890000000000043</c:v>
                </c:pt>
                <c:pt idx="20891">
                  <c:v>20.89100000000002</c:v>
                </c:pt>
                <c:pt idx="20892">
                  <c:v>20.891999999999996</c:v>
                </c:pt>
                <c:pt idx="20893">
                  <c:v>20.893000000000029</c:v>
                </c:pt>
                <c:pt idx="20894">
                  <c:v>20.894000000000005</c:v>
                </c:pt>
                <c:pt idx="20895">
                  <c:v>20.895000000000039</c:v>
                </c:pt>
                <c:pt idx="20896">
                  <c:v>20.896000000000015</c:v>
                </c:pt>
                <c:pt idx="20897">
                  <c:v>20.896999999999991</c:v>
                </c:pt>
                <c:pt idx="20898">
                  <c:v>20.898000000000025</c:v>
                </c:pt>
                <c:pt idx="20899">
                  <c:v>20.899000000000001</c:v>
                </c:pt>
                <c:pt idx="20900">
                  <c:v>20.900000000000034</c:v>
                </c:pt>
                <c:pt idx="20901">
                  <c:v>20.90100000000001</c:v>
                </c:pt>
                <c:pt idx="20902">
                  <c:v>20.902000000000044</c:v>
                </c:pt>
                <c:pt idx="20903">
                  <c:v>20.90300000000002</c:v>
                </c:pt>
                <c:pt idx="20904">
                  <c:v>20.903999999999996</c:v>
                </c:pt>
                <c:pt idx="20905">
                  <c:v>20.90500000000003</c:v>
                </c:pt>
                <c:pt idx="20906">
                  <c:v>20.906000000000006</c:v>
                </c:pt>
                <c:pt idx="20907">
                  <c:v>20.907000000000039</c:v>
                </c:pt>
                <c:pt idx="20908">
                  <c:v>20.908000000000015</c:v>
                </c:pt>
                <c:pt idx="20909">
                  <c:v>20.908999999999992</c:v>
                </c:pt>
                <c:pt idx="20910">
                  <c:v>20.910000000000025</c:v>
                </c:pt>
                <c:pt idx="20911">
                  <c:v>20.911000000000001</c:v>
                </c:pt>
                <c:pt idx="20912">
                  <c:v>20.912000000000035</c:v>
                </c:pt>
                <c:pt idx="20913">
                  <c:v>20.913000000000011</c:v>
                </c:pt>
                <c:pt idx="20914">
                  <c:v>20.914000000000044</c:v>
                </c:pt>
                <c:pt idx="20915">
                  <c:v>20.91500000000002</c:v>
                </c:pt>
                <c:pt idx="20916">
                  <c:v>20.915999999999997</c:v>
                </c:pt>
                <c:pt idx="20917">
                  <c:v>20.91700000000003</c:v>
                </c:pt>
                <c:pt idx="20918">
                  <c:v>20.918000000000006</c:v>
                </c:pt>
                <c:pt idx="20919">
                  <c:v>20.91900000000004</c:v>
                </c:pt>
                <c:pt idx="20920">
                  <c:v>20.920000000000016</c:v>
                </c:pt>
                <c:pt idx="20921">
                  <c:v>20.920999999999992</c:v>
                </c:pt>
                <c:pt idx="20922">
                  <c:v>20.922000000000025</c:v>
                </c:pt>
                <c:pt idx="20923">
                  <c:v>20.923000000000002</c:v>
                </c:pt>
                <c:pt idx="20924">
                  <c:v>20.924000000000035</c:v>
                </c:pt>
                <c:pt idx="20925">
                  <c:v>20.925000000000011</c:v>
                </c:pt>
                <c:pt idx="20926">
                  <c:v>20.926000000000045</c:v>
                </c:pt>
                <c:pt idx="20927">
                  <c:v>20.927000000000021</c:v>
                </c:pt>
                <c:pt idx="20928">
                  <c:v>20.927999999999997</c:v>
                </c:pt>
                <c:pt idx="20929">
                  <c:v>20.92900000000003</c:v>
                </c:pt>
                <c:pt idx="20930">
                  <c:v>20.930000000000007</c:v>
                </c:pt>
                <c:pt idx="20931">
                  <c:v>20.93100000000004</c:v>
                </c:pt>
                <c:pt idx="20932">
                  <c:v>20.932000000000016</c:v>
                </c:pt>
                <c:pt idx="20933">
                  <c:v>20.932999999999993</c:v>
                </c:pt>
                <c:pt idx="20934">
                  <c:v>20.934000000000026</c:v>
                </c:pt>
                <c:pt idx="20935">
                  <c:v>20.935000000000002</c:v>
                </c:pt>
                <c:pt idx="20936">
                  <c:v>20.936000000000035</c:v>
                </c:pt>
                <c:pt idx="20937">
                  <c:v>20.937000000000012</c:v>
                </c:pt>
                <c:pt idx="20938">
                  <c:v>20.938000000000045</c:v>
                </c:pt>
                <c:pt idx="20939">
                  <c:v>20.939000000000021</c:v>
                </c:pt>
                <c:pt idx="20940">
                  <c:v>20.939999999999998</c:v>
                </c:pt>
                <c:pt idx="20941">
                  <c:v>20.941000000000031</c:v>
                </c:pt>
                <c:pt idx="20942">
                  <c:v>20.942000000000007</c:v>
                </c:pt>
                <c:pt idx="20943">
                  <c:v>20.94300000000004</c:v>
                </c:pt>
                <c:pt idx="20944">
                  <c:v>20.944000000000017</c:v>
                </c:pt>
                <c:pt idx="20945">
                  <c:v>20.944999999999993</c:v>
                </c:pt>
                <c:pt idx="20946">
                  <c:v>20.946000000000026</c:v>
                </c:pt>
                <c:pt idx="20947">
                  <c:v>20.947000000000003</c:v>
                </c:pt>
                <c:pt idx="20948">
                  <c:v>20.948000000000036</c:v>
                </c:pt>
                <c:pt idx="20949">
                  <c:v>20.949000000000012</c:v>
                </c:pt>
                <c:pt idx="20950">
                  <c:v>20.950000000000045</c:v>
                </c:pt>
                <c:pt idx="20951">
                  <c:v>20.951000000000022</c:v>
                </c:pt>
                <c:pt idx="20952">
                  <c:v>20.951999999999998</c:v>
                </c:pt>
                <c:pt idx="20953">
                  <c:v>20.953000000000031</c:v>
                </c:pt>
                <c:pt idx="20954">
                  <c:v>20.954000000000008</c:v>
                </c:pt>
                <c:pt idx="20955">
                  <c:v>20.955000000000041</c:v>
                </c:pt>
                <c:pt idx="20956">
                  <c:v>20.956000000000017</c:v>
                </c:pt>
                <c:pt idx="20957">
                  <c:v>20.956999999999994</c:v>
                </c:pt>
                <c:pt idx="20958">
                  <c:v>20.958000000000027</c:v>
                </c:pt>
                <c:pt idx="20959">
                  <c:v>20.959000000000003</c:v>
                </c:pt>
                <c:pt idx="20960">
                  <c:v>20.960000000000036</c:v>
                </c:pt>
                <c:pt idx="20961">
                  <c:v>20.961000000000013</c:v>
                </c:pt>
                <c:pt idx="20962">
                  <c:v>20.962000000000046</c:v>
                </c:pt>
                <c:pt idx="20963">
                  <c:v>20.963000000000022</c:v>
                </c:pt>
                <c:pt idx="20964">
                  <c:v>20.963999999999999</c:v>
                </c:pt>
                <c:pt idx="20965">
                  <c:v>20.965000000000032</c:v>
                </c:pt>
                <c:pt idx="20966">
                  <c:v>20.966000000000008</c:v>
                </c:pt>
                <c:pt idx="20967">
                  <c:v>20.967000000000041</c:v>
                </c:pt>
                <c:pt idx="20968">
                  <c:v>20.968000000000018</c:v>
                </c:pt>
                <c:pt idx="20969">
                  <c:v>20.968999999999994</c:v>
                </c:pt>
                <c:pt idx="20970">
                  <c:v>20.970000000000027</c:v>
                </c:pt>
                <c:pt idx="20971">
                  <c:v>20.971000000000004</c:v>
                </c:pt>
                <c:pt idx="20972">
                  <c:v>20.972000000000037</c:v>
                </c:pt>
                <c:pt idx="20973">
                  <c:v>20.973000000000013</c:v>
                </c:pt>
                <c:pt idx="20974">
                  <c:v>20.974000000000046</c:v>
                </c:pt>
                <c:pt idx="20975">
                  <c:v>20.975000000000023</c:v>
                </c:pt>
                <c:pt idx="20976">
                  <c:v>20.975999999999999</c:v>
                </c:pt>
                <c:pt idx="20977">
                  <c:v>20.977000000000032</c:v>
                </c:pt>
                <c:pt idx="20978">
                  <c:v>20.978000000000009</c:v>
                </c:pt>
                <c:pt idx="20979">
                  <c:v>20.979000000000042</c:v>
                </c:pt>
                <c:pt idx="20980">
                  <c:v>20.980000000000018</c:v>
                </c:pt>
                <c:pt idx="20981">
                  <c:v>20.980999999999995</c:v>
                </c:pt>
                <c:pt idx="20982">
                  <c:v>20.982000000000028</c:v>
                </c:pt>
                <c:pt idx="20983">
                  <c:v>20.983000000000004</c:v>
                </c:pt>
                <c:pt idx="20984">
                  <c:v>20.984000000000037</c:v>
                </c:pt>
                <c:pt idx="20985">
                  <c:v>20.985000000000014</c:v>
                </c:pt>
                <c:pt idx="20986">
                  <c:v>20.98599999999999</c:v>
                </c:pt>
                <c:pt idx="20987">
                  <c:v>20.987000000000023</c:v>
                </c:pt>
                <c:pt idx="20988">
                  <c:v>20.988</c:v>
                </c:pt>
                <c:pt idx="20989">
                  <c:v>20.989000000000033</c:v>
                </c:pt>
                <c:pt idx="20990">
                  <c:v>20.990000000000009</c:v>
                </c:pt>
                <c:pt idx="20991">
                  <c:v>20.991000000000042</c:v>
                </c:pt>
                <c:pt idx="20992">
                  <c:v>20.992000000000019</c:v>
                </c:pt>
                <c:pt idx="20993">
                  <c:v>20.992999999999995</c:v>
                </c:pt>
                <c:pt idx="20994">
                  <c:v>20.994000000000028</c:v>
                </c:pt>
                <c:pt idx="20995">
                  <c:v>20.995000000000005</c:v>
                </c:pt>
                <c:pt idx="20996">
                  <c:v>20.996000000000038</c:v>
                </c:pt>
                <c:pt idx="20997">
                  <c:v>20.997000000000014</c:v>
                </c:pt>
                <c:pt idx="20998">
                  <c:v>20.99799999999999</c:v>
                </c:pt>
                <c:pt idx="20999">
                  <c:v>20.999000000000024</c:v>
                </c:pt>
                <c:pt idx="21000">
                  <c:v>21</c:v>
                </c:pt>
                <c:pt idx="21001">
                  <c:v>21.001000000000033</c:v>
                </c:pt>
                <c:pt idx="21002">
                  <c:v>21.00200000000001</c:v>
                </c:pt>
                <c:pt idx="21003">
                  <c:v>21.003000000000043</c:v>
                </c:pt>
                <c:pt idx="21004">
                  <c:v>21.004000000000019</c:v>
                </c:pt>
                <c:pt idx="21005">
                  <c:v>21.004999999999995</c:v>
                </c:pt>
                <c:pt idx="21006">
                  <c:v>21.006000000000029</c:v>
                </c:pt>
                <c:pt idx="21007">
                  <c:v>21.007000000000005</c:v>
                </c:pt>
                <c:pt idx="21008">
                  <c:v>21.008000000000038</c:v>
                </c:pt>
                <c:pt idx="21009">
                  <c:v>21.009000000000015</c:v>
                </c:pt>
                <c:pt idx="21010">
                  <c:v>21.009999999999991</c:v>
                </c:pt>
                <c:pt idx="21011">
                  <c:v>21.011000000000024</c:v>
                </c:pt>
                <c:pt idx="21012">
                  <c:v>21.012</c:v>
                </c:pt>
                <c:pt idx="21013">
                  <c:v>21.013000000000034</c:v>
                </c:pt>
                <c:pt idx="21014">
                  <c:v>21.01400000000001</c:v>
                </c:pt>
                <c:pt idx="21015">
                  <c:v>21.015000000000043</c:v>
                </c:pt>
                <c:pt idx="21016">
                  <c:v>21.01600000000002</c:v>
                </c:pt>
                <c:pt idx="21017">
                  <c:v>21.016999999999996</c:v>
                </c:pt>
                <c:pt idx="21018">
                  <c:v>21.018000000000029</c:v>
                </c:pt>
                <c:pt idx="21019">
                  <c:v>21.019000000000005</c:v>
                </c:pt>
                <c:pt idx="21020">
                  <c:v>21.020000000000039</c:v>
                </c:pt>
                <c:pt idx="21021">
                  <c:v>21.021000000000015</c:v>
                </c:pt>
                <c:pt idx="21022">
                  <c:v>21.021999999999991</c:v>
                </c:pt>
                <c:pt idx="21023">
                  <c:v>21.023000000000025</c:v>
                </c:pt>
                <c:pt idx="21024">
                  <c:v>21.024000000000001</c:v>
                </c:pt>
                <c:pt idx="21025">
                  <c:v>21.025000000000034</c:v>
                </c:pt>
                <c:pt idx="21026">
                  <c:v>21.02600000000001</c:v>
                </c:pt>
                <c:pt idx="21027">
                  <c:v>21.027000000000044</c:v>
                </c:pt>
                <c:pt idx="21028">
                  <c:v>21.02800000000002</c:v>
                </c:pt>
                <c:pt idx="21029">
                  <c:v>21.028999999999996</c:v>
                </c:pt>
                <c:pt idx="21030">
                  <c:v>21.03000000000003</c:v>
                </c:pt>
                <c:pt idx="21031">
                  <c:v>21.031000000000006</c:v>
                </c:pt>
                <c:pt idx="21032">
                  <c:v>21.032000000000039</c:v>
                </c:pt>
                <c:pt idx="21033">
                  <c:v>21.033000000000015</c:v>
                </c:pt>
                <c:pt idx="21034">
                  <c:v>21.033999999999992</c:v>
                </c:pt>
                <c:pt idx="21035">
                  <c:v>21.035000000000025</c:v>
                </c:pt>
                <c:pt idx="21036">
                  <c:v>21.036000000000001</c:v>
                </c:pt>
                <c:pt idx="21037">
                  <c:v>21.037000000000035</c:v>
                </c:pt>
                <c:pt idx="21038">
                  <c:v>21.038000000000011</c:v>
                </c:pt>
                <c:pt idx="21039">
                  <c:v>21.039000000000044</c:v>
                </c:pt>
                <c:pt idx="21040">
                  <c:v>21.04000000000002</c:v>
                </c:pt>
                <c:pt idx="21041">
                  <c:v>21.040999999999997</c:v>
                </c:pt>
                <c:pt idx="21042">
                  <c:v>21.04200000000003</c:v>
                </c:pt>
                <c:pt idx="21043">
                  <c:v>21.043000000000006</c:v>
                </c:pt>
                <c:pt idx="21044">
                  <c:v>21.04400000000004</c:v>
                </c:pt>
                <c:pt idx="21045">
                  <c:v>21.045000000000016</c:v>
                </c:pt>
                <c:pt idx="21046">
                  <c:v>21.045999999999992</c:v>
                </c:pt>
                <c:pt idx="21047">
                  <c:v>21.047000000000025</c:v>
                </c:pt>
                <c:pt idx="21048">
                  <c:v>21.048000000000002</c:v>
                </c:pt>
                <c:pt idx="21049">
                  <c:v>21.049000000000035</c:v>
                </c:pt>
                <c:pt idx="21050">
                  <c:v>21.050000000000011</c:v>
                </c:pt>
                <c:pt idx="21051">
                  <c:v>21.051000000000045</c:v>
                </c:pt>
                <c:pt idx="21052">
                  <c:v>21.052000000000021</c:v>
                </c:pt>
                <c:pt idx="21053">
                  <c:v>21.052999999999997</c:v>
                </c:pt>
                <c:pt idx="21054">
                  <c:v>21.05400000000003</c:v>
                </c:pt>
                <c:pt idx="21055">
                  <c:v>21.055000000000007</c:v>
                </c:pt>
                <c:pt idx="21056">
                  <c:v>21.05600000000004</c:v>
                </c:pt>
                <c:pt idx="21057">
                  <c:v>21.057000000000016</c:v>
                </c:pt>
                <c:pt idx="21058">
                  <c:v>21.057999999999993</c:v>
                </c:pt>
                <c:pt idx="21059">
                  <c:v>21.059000000000026</c:v>
                </c:pt>
                <c:pt idx="21060">
                  <c:v>21.060000000000002</c:v>
                </c:pt>
                <c:pt idx="21061">
                  <c:v>21.061000000000035</c:v>
                </c:pt>
                <c:pt idx="21062">
                  <c:v>21.062000000000012</c:v>
                </c:pt>
                <c:pt idx="21063">
                  <c:v>21.063000000000045</c:v>
                </c:pt>
                <c:pt idx="21064">
                  <c:v>21.064000000000021</c:v>
                </c:pt>
                <c:pt idx="21065">
                  <c:v>21.064999999999998</c:v>
                </c:pt>
                <c:pt idx="21066">
                  <c:v>21.066000000000031</c:v>
                </c:pt>
                <c:pt idx="21067">
                  <c:v>21.067000000000007</c:v>
                </c:pt>
                <c:pt idx="21068">
                  <c:v>21.06800000000004</c:v>
                </c:pt>
                <c:pt idx="21069">
                  <c:v>21.069000000000017</c:v>
                </c:pt>
                <c:pt idx="21070">
                  <c:v>21.069999999999993</c:v>
                </c:pt>
                <c:pt idx="21071">
                  <c:v>21.071000000000026</c:v>
                </c:pt>
                <c:pt idx="21072">
                  <c:v>21.072000000000003</c:v>
                </c:pt>
                <c:pt idx="21073">
                  <c:v>21.073000000000036</c:v>
                </c:pt>
                <c:pt idx="21074">
                  <c:v>21.074000000000012</c:v>
                </c:pt>
                <c:pt idx="21075">
                  <c:v>21.075000000000045</c:v>
                </c:pt>
                <c:pt idx="21076">
                  <c:v>21.076000000000022</c:v>
                </c:pt>
                <c:pt idx="21077">
                  <c:v>21.076999999999998</c:v>
                </c:pt>
                <c:pt idx="21078">
                  <c:v>21.078000000000031</c:v>
                </c:pt>
                <c:pt idx="21079">
                  <c:v>21.079000000000008</c:v>
                </c:pt>
                <c:pt idx="21080">
                  <c:v>21.080000000000041</c:v>
                </c:pt>
                <c:pt idx="21081">
                  <c:v>21.081000000000017</c:v>
                </c:pt>
                <c:pt idx="21082">
                  <c:v>21.081999999999994</c:v>
                </c:pt>
                <c:pt idx="21083">
                  <c:v>21.083000000000027</c:v>
                </c:pt>
                <c:pt idx="21084">
                  <c:v>21.084000000000003</c:v>
                </c:pt>
                <c:pt idx="21085">
                  <c:v>21.085000000000036</c:v>
                </c:pt>
                <c:pt idx="21086">
                  <c:v>21.086000000000013</c:v>
                </c:pt>
                <c:pt idx="21087">
                  <c:v>21.087000000000046</c:v>
                </c:pt>
                <c:pt idx="21088">
                  <c:v>21.088000000000022</c:v>
                </c:pt>
                <c:pt idx="21089">
                  <c:v>21.088999999999999</c:v>
                </c:pt>
                <c:pt idx="21090">
                  <c:v>21.090000000000032</c:v>
                </c:pt>
                <c:pt idx="21091">
                  <c:v>21.091000000000008</c:v>
                </c:pt>
                <c:pt idx="21092">
                  <c:v>21.092000000000041</c:v>
                </c:pt>
                <c:pt idx="21093">
                  <c:v>21.093000000000018</c:v>
                </c:pt>
                <c:pt idx="21094">
                  <c:v>21.093999999999994</c:v>
                </c:pt>
                <c:pt idx="21095">
                  <c:v>21.095000000000027</c:v>
                </c:pt>
                <c:pt idx="21096">
                  <c:v>21.096000000000004</c:v>
                </c:pt>
                <c:pt idx="21097">
                  <c:v>21.097000000000037</c:v>
                </c:pt>
                <c:pt idx="21098">
                  <c:v>21.098000000000013</c:v>
                </c:pt>
                <c:pt idx="21099">
                  <c:v>21.099000000000046</c:v>
                </c:pt>
                <c:pt idx="21100">
                  <c:v>21.100000000000023</c:v>
                </c:pt>
                <c:pt idx="21101">
                  <c:v>21.100999999999999</c:v>
                </c:pt>
                <c:pt idx="21102">
                  <c:v>21.102000000000032</c:v>
                </c:pt>
                <c:pt idx="21103">
                  <c:v>21.103000000000009</c:v>
                </c:pt>
                <c:pt idx="21104">
                  <c:v>21.104000000000042</c:v>
                </c:pt>
                <c:pt idx="21105">
                  <c:v>21.105000000000018</c:v>
                </c:pt>
                <c:pt idx="21106">
                  <c:v>21.105999999999995</c:v>
                </c:pt>
                <c:pt idx="21107">
                  <c:v>21.107000000000028</c:v>
                </c:pt>
                <c:pt idx="21108">
                  <c:v>21.108000000000004</c:v>
                </c:pt>
                <c:pt idx="21109">
                  <c:v>21.109000000000037</c:v>
                </c:pt>
                <c:pt idx="21110">
                  <c:v>21.110000000000014</c:v>
                </c:pt>
                <c:pt idx="21111">
                  <c:v>21.11099999999999</c:v>
                </c:pt>
                <c:pt idx="21112">
                  <c:v>21.112000000000023</c:v>
                </c:pt>
                <c:pt idx="21113">
                  <c:v>21.113</c:v>
                </c:pt>
                <c:pt idx="21114">
                  <c:v>21.114000000000033</c:v>
                </c:pt>
                <c:pt idx="21115">
                  <c:v>21.115000000000009</c:v>
                </c:pt>
                <c:pt idx="21116">
                  <c:v>21.116000000000042</c:v>
                </c:pt>
                <c:pt idx="21117">
                  <c:v>21.117000000000019</c:v>
                </c:pt>
                <c:pt idx="21118">
                  <c:v>21.117999999999995</c:v>
                </c:pt>
                <c:pt idx="21119">
                  <c:v>21.119000000000028</c:v>
                </c:pt>
                <c:pt idx="21120">
                  <c:v>21.120000000000005</c:v>
                </c:pt>
                <c:pt idx="21121">
                  <c:v>21.121000000000038</c:v>
                </c:pt>
                <c:pt idx="21122">
                  <c:v>21.122000000000014</c:v>
                </c:pt>
                <c:pt idx="21123">
                  <c:v>21.12299999999999</c:v>
                </c:pt>
                <c:pt idx="21124">
                  <c:v>21.124000000000024</c:v>
                </c:pt>
                <c:pt idx="21125">
                  <c:v>21.125</c:v>
                </c:pt>
                <c:pt idx="21126">
                  <c:v>21.126000000000033</c:v>
                </c:pt>
                <c:pt idx="21127">
                  <c:v>21.12700000000001</c:v>
                </c:pt>
                <c:pt idx="21128">
                  <c:v>21.128000000000043</c:v>
                </c:pt>
                <c:pt idx="21129">
                  <c:v>21.129000000000019</c:v>
                </c:pt>
                <c:pt idx="21130">
                  <c:v>21.129999999999995</c:v>
                </c:pt>
                <c:pt idx="21131">
                  <c:v>21.131000000000029</c:v>
                </c:pt>
                <c:pt idx="21132">
                  <c:v>21.132000000000005</c:v>
                </c:pt>
                <c:pt idx="21133">
                  <c:v>21.133000000000038</c:v>
                </c:pt>
                <c:pt idx="21134">
                  <c:v>21.134000000000015</c:v>
                </c:pt>
                <c:pt idx="21135">
                  <c:v>21.134999999999991</c:v>
                </c:pt>
                <c:pt idx="21136">
                  <c:v>21.136000000000024</c:v>
                </c:pt>
                <c:pt idx="21137">
                  <c:v>21.137</c:v>
                </c:pt>
                <c:pt idx="21138">
                  <c:v>21.138000000000034</c:v>
                </c:pt>
                <c:pt idx="21139">
                  <c:v>21.13900000000001</c:v>
                </c:pt>
                <c:pt idx="21140">
                  <c:v>21.140000000000043</c:v>
                </c:pt>
                <c:pt idx="21141">
                  <c:v>21.14100000000002</c:v>
                </c:pt>
                <c:pt idx="21142">
                  <c:v>21.141999999999996</c:v>
                </c:pt>
                <c:pt idx="21143">
                  <c:v>21.143000000000029</c:v>
                </c:pt>
                <c:pt idx="21144">
                  <c:v>21.144000000000005</c:v>
                </c:pt>
                <c:pt idx="21145">
                  <c:v>21.145000000000039</c:v>
                </c:pt>
                <c:pt idx="21146">
                  <c:v>21.146000000000015</c:v>
                </c:pt>
                <c:pt idx="21147">
                  <c:v>21.146999999999991</c:v>
                </c:pt>
                <c:pt idx="21148">
                  <c:v>21.148000000000025</c:v>
                </c:pt>
                <c:pt idx="21149">
                  <c:v>21.149000000000001</c:v>
                </c:pt>
                <c:pt idx="21150">
                  <c:v>21.150000000000034</c:v>
                </c:pt>
                <c:pt idx="21151">
                  <c:v>21.15100000000001</c:v>
                </c:pt>
                <c:pt idx="21152">
                  <c:v>21.152000000000044</c:v>
                </c:pt>
                <c:pt idx="21153">
                  <c:v>21.15300000000002</c:v>
                </c:pt>
                <c:pt idx="21154">
                  <c:v>21.153999999999996</c:v>
                </c:pt>
                <c:pt idx="21155">
                  <c:v>21.15500000000003</c:v>
                </c:pt>
                <c:pt idx="21156">
                  <c:v>21.156000000000006</c:v>
                </c:pt>
                <c:pt idx="21157">
                  <c:v>21.157000000000039</c:v>
                </c:pt>
                <c:pt idx="21158">
                  <c:v>21.158000000000015</c:v>
                </c:pt>
                <c:pt idx="21159">
                  <c:v>21.158999999999992</c:v>
                </c:pt>
                <c:pt idx="21160">
                  <c:v>21.160000000000025</c:v>
                </c:pt>
                <c:pt idx="21161">
                  <c:v>21.161000000000001</c:v>
                </c:pt>
                <c:pt idx="21162">
                  <c:v>21.162000000000035</c:v>
                </c:pt>
                <c:pt idx="21163">
                  <c:v>21.163000000000011</c:v>
                </c:pt>
                <c:pt idx="21164">
                  <c:v>21.164000000000044</c:v>
                </c:pt>
                <c:pt idx="21165">
                  <c:v>21.16500000000002</c:v>
                </c:pt>
                <c:pt idx="21166">
                  <c:v>21.165999999999997</c:v>
                </c:pt>
                <c:pt idx="21167">
                  <c:v>21.16700000000003</c:v>
                </c:pt>
                <c:pt idx="21168">
                  <c:v>21.168000000000006</c:v>
                </c:pt>
                <c:pt idx="21169">
                  <c:v>21.16900000000004</c:v>
                </c:pt>
                <c:pt idx="21170">
                  <c:v>21.170000000000016</c:v>
                </c:pt>
                <c:pt idx="21171">
                  <c:v>21.170999999999992</c:v>
                </c:pt>
                <c:pt idx="21172">
                  <c:v>21.172000000000025</c:v>
                </c:pt>
                <c:pt idx="21173">
                  <c:v>21.173000000000002</c:v>
                </c:pt>
                <c:pt idx="21174">
                  <c:v>21.174000000000035</c:v>
                </c:pt>
                <c:pt idx="21175">
                  <c:v>21.175000000000011</c:v>
                </c:pt>
                <c:pt idx="21176">
                  <c:v>21.176000000000045</c:v>
                </c:pt>
                <c:pt idx="21177">
                  <c:v>21.177000000000021</c:v>
                </c:pt>
                <c:pt idx="21178">
                  <c:v>21.177999999999997</c:v>
                </c:pt>
                <c:pt idx="21179">
                  <c:v>21.17900000000003</c:v>
                </c:pt>
                <c:pt idx="21180">
                  <c:v>21.180000000000007</c:v>
                </c:pt>
                <c:pt idx="21181">
                  <c:v>21.18100000000004</c:v>
                </c:pt>
                <c:pt idx="21182">
                  <c:v>21.182000000000016</c:v>
                </c:pt>
                <c:pt idx="21183">
                  <c:v>21.182999999999993</c:v>
                </c:pt>
                <c:pt idx="21184">
                  <c:v>21.184000000000026</c:v>
                </c:pt>
                <c:pt idx="21185">
                  <c:v>21.185000000000002</c:v>
                </c:pt>
                <c:pt idx="21186">
                  <c:v>21.186000000000035</c:v>
                </c:pt>
                <c:pt idx="21187">
                  <c:v>21.187000000000012</c:v>
                </c:pt>
                <c:pt idx="21188">
                  <c:v>21.188000000000045</c:v>
                </c:pt>
                <c:pt idx="21189">
                  <c:v>21.189000000000021</c:v>
                </c:pt>
                <c:pt idx="21190">
                  <c:v>21.189999999999998</c:v>
                </c:pt>
                <c:pt idx="21191">
                  <c:v>21.191000000000031</c:v>
                </c:pt>
                <c:pt idx="21192">
                  <c:v>21.192000000000007</c:v>
                </c:pt>
                <c:pt idx="21193">
                  <c:v>21.19300000000004</c:v>
                </c:pt>
                <c:pt idx="21194">
                  <c:v>21.194000000000017</c:v>
                </c:pt>
                <c:pt idx="21195">
                  <c:v>21.194999999999993</c:v>
                </c:pt>
                <c:pt idx="21196">
                  <c:v>21.196000000000026</c:v>
                </c:pt>
                <c:pt idx="21197">
                  <c:v>21.197000000000003</c:v>
                </c:pt>
                <c:pt idx="21198">
                  <c:v>21.198000000000036</c:v>
                </c:pt>
                <c:pt idx="21199">
                  <c:v>21.199000000000012</c:v>
                </c:pt>
                <c:pt idx="21200">
                  <c:v>21.200000000000045</c:v>
                </c:pt>
                <c:pt idx="21201">
                  <c:v>21.201000000000022</c:v>
                </c:pt>
                <c:pt idx="21202">
                  <c:v>21.201999999999998</c:v>
                </c:pt>
                <c:pt idx="21203">
                  <c:v>21.203000000000031</c:v>
                </c:pt>
                <c:pt idx="21204">
                  <c:v>21.204000000000008</c:v>
                </c:pt>
                <c:pt idx="21205">
                  <c:v>21.205000000000041</c:v>
                </c:pt>
                <c:pt idx="21206">
                  <c:v>21.206000000000017</c:v>
                </c:pt>
                <c:pt idx="21207">
                  <c:v>21.206999999999994</c:v>
                </c:pt>
                <c:pt idx="21208">
                  <c:v>21.208000000000027</c:v>
                </c:pt>
                <c:pt idx="21209">
                  <c:v>21.209000000000003</c:v>
                </c:pt>
                <c:pt idx="21210">
                  <c:v>21.210000000000036</c:v>
                </c:pt>
                <c:pt idx="21211">
                  <c:v>21.211000000000013</c:v>
                </c:pt>
                <c:pt idx="21212">
                  <c:v>21.212000000000046</c:v>
                </c:pt>
                <c:pt idx="21213">
                  <c:v>21.213000000000022</c:v>
                </c:pt>
                <c:pt idx="21214">
                  <c:v>21.213999999999999</c:v>
                </c:pt>
                <c:pt idx="21215">
                  <c:v>21.215000000000032</c:v>
                </c:pt>
                <c:pt idx="21216">
                  <c:v>21.216000000000008</c:v>
                </c:pt>
                <c:pt idx="21217">
                  <c:v>21.217000000000041</c:v>
                </c:pt>
                <c:pt idx="21218">
                  <c:v>21.218000000000018</c:v>
                </c:pt>
                <c:pt idx="21219">
                  <c:v>21.218999999999994</c:v>
                </c:pt>
                <c:pt idx="21220">
                  <c:v>21.220000000000027</c:v>
                </c:pt>
                <c:pt idx="21221">
                  <c:v>21.221000000000004</c:v>
                </c:pt>
                <c:pt idx="21222">
                  <c:v>21.222000000000037</c:v>
                </c:pt>
                <c:pt idx="21223">
                  <c:v>21.223000000000013</c:v>
                </c:pt>
                <c:pt idx="21224">
                  <c:v>21.224000000000046</c:v>
                </c:pt>
                <c:pt idx="21225">
                  <c:v>21.225000000000023</c:v>
                </c:pt>
                <c:pt idx="21226">
                  <c:v>21.225999999999999</c:v>
                </c:pt>
                <c:pt idx="21227">
                  <c:v>21.227000000000032</c:v>
                </c:pt>
                <c:pt idx="21228">
                  <c:v>21.228000000000009</c:v>
                </c:pt>
                <c:pt idx="21229">
                  <c:v>21.229000000000042</c:v>
                </c:pt>
                <c:pt idx="21230">
                  <c:v>21.230000000000018</c:v>
                </c:pt>
                <c:pt idx="21231">
                  <c:v>21.230999999999995</c:v>
                </c:pt>
                <c:pt idx="21232">
                  <c:v>21.232000000000028</c:v>
                </c:pt>
                <c:pt idx="21233">
                  <c:v>21.233000000000004</c:v>
                </c:pt>
                <c:pt idx="21234">
                  <c:v>21.234000000000037</c:v>
                </c:pt>
                <c:pt idx="21235">
                  <c:v>21.235000000000014</c:v>
                </c:pt>
                <c:pt idx="21236">
                  <c:v>21.23599999999999</c:v>
                </c:pt>
                <c:pt idx="21237">
                  <c:v>21.237000000000023</c:v>
                </c:pt>
                <c:pt idx="21238">
                  <c:v>21.238</c:v>
                </c:pt>
                <c:pt idx="21239">
                  <c:v>21.239000000000033</c:v>
                </c:pt>
                <c:pt idx="21240">
                  <c:v>21.240000000000009</c:v>
                </c:pt>
                <c:pt idx="21241">
                  <c:v>21.241000000000042</c:v>
                </c:pt>
                <c:pt idx="21242">
                  <c:v>21.242000000000019</c:v>
                </c:pt>
                <c:pt idx="21243">
                  <c:v>21.242999999999995</c:v>
                </c:pt>
                <c:pt idx="21244">
                  <c:v>21.244000000000028</c:v>
                </c:pt>
                <c:pt idx="21245">
                  <c:v>21.245000000000005</c:v>
                </c:pt>
                <c:pt idx="21246">
                  <c:v>21.246000000000038</c:v>
                </c:pt>
                <c:pt idx="21247">
                  <c:v>21.247000000000014</c:v>
                </c:pt>
                <c:pt idx="21248">
                  <c:v>21.24799999999999</c:v>
                </c:pt>
                <c:pt idx="21249">
                  <c:v>21.249000000000024</c:v>
                </c:pt>
                <c:pt idx="21250">
                  <c:v>21.25</c:v>
                </c:pt>
                <c:pt idx="21251">
                  <c:v>21.251000000000033</c:v>
                </c:pt>
                <c:pt idx="21252">
                  <c:v>21.25200000000001</c:v>
                </c:pt>
                <c:pt idx="21253">
                  <c:v>21.253000000000043</c:v>
                </c:pt>
                <c:pt idx="21254">
                  <c:v>21.254000000000019</c:v>
                </c:pt>
                <c:pt idx="21255">
                  <c:v>21.254999999999995</c:v>
                </c:pt>
                <c:pt idx="21256">
                  <c:v>21.256000000000029</c:v>
                </c:pt>
                <c:pt idx="21257">
                  <c:v>21.257000000000005</c:v>
                </c:pt>
                <c:pt idx="21258">
                  <c:v>21.258000000000038</c:v>
                </c:pt>
                <c:pt idx="21259">
                  <c:v>21.259000000000015</c:v>
                </c:pt>
                <c:pt idx="21260">
                  <c:v>21.259999999999991</c:v>
                </c:pt>
                <c:pt idx="21261">
                  <c:v>21.261000000000024</c:v>
                </c:pt>
                <c:pt idx="21262">
                  <c:v>21.262</c:v>
                </c:pt>
                <c:pt idx="21263">
                  <c:v>21.263000000000034</c:v>
                </c:pt>
                <c:pt idx="21264">
                  <c:v>21.26400000000001</c:v>
                </c:pt>
                <c:pt idx="21265">
                  <c:v>21.265000000000043</c:v>
                </c:pt>
                <c:pt idx="21266">
                  <c:v>21.26600000000002</c:v>
                </c:pt>
                <c:pt idx="21267">
                  <c:v>21.266999999999996</c:v>
                </c:pt>
                <c:pt idx="21268">
                  <c:v>21.268000000000029</c:v>
                </c:pt>
                <c:pt idx="21269">
                  <c:v>21.269000000000005</c:v>
                </c:pt>
                <c:pt idx="21270">
                  <c:v>21.270000000000039</c:v>
                </c:pt>
                <c:pt idx="21271">
                  <c:v>21.271000000000015</c:v>
                </c:pt>
                <c:pt idx="21272">
                  <c:v>21.271999999999991</c:v>
                </c:pt>
                <c:pt idx="21273">
                  <c:v>21.273000000000025</c:v>
                </c:pt>
                <c:pt idx="21274">
                  <c:v>21.274000000000001</c:v>
                </c:pt>
                <c:pt idx="21275">
                  <c:v>21.275000000000034</c:v>
                </c:pt>
                <c:pt idx="21276">
                  <c:v>21.27600000000001</c:v>
                </c:pt>
                <c:pt idx="21277">
                  <c:v>21.277000000000044</c:v>
                </c:pt>
                <c:pt idx="21278">
                  <c:v>21.27800000000002</c:v>
                </c:pt>
                <c:pt idx="21279">
                  <c:v>21.278999999999996</c:v>
                </c:pt>
                <c:pt idx="21280">
                  <c:v>21.28000000000003</c:v>
                </c:pt>
                <c:pt idx="21281">
                  <c:v>21.281000000000006</c:v>
                </c:pt>
                <c:pt idx="21282">
                  <c:v>21.282000000000039</c:v>
                </c:pt>
                <c:pt idx="21283">
                  <c:v>21.283000000000015</c:v>
                </c:pt>
                <c:pt idx="21284">
                  <c:v>21.283999999999992</c:v>
                </c:pt>
                <c:pt idx="21285">
                  <c:v>21.285000000000025</c:v>
                </c:pt>
                <c:pt idx="21286">
                  <c:v>21.286000000000001</c:v>
                </c:pt>
                <c:pt idx="21287">
                  <c:v>21.287000000000035</c:v>
                </c:pt>
                <c:pt idx="21288">
                  <c:v>21.288000000000011</c:v>
                </c:pt>
                <c:pt idx="21289">
                  <c:v>21.289000000000044</c:v>
                </c:pt>
                <c:pt idx="21290">
                  <c:v>21.29000000000002</c:v>
                </c:pt>
                <c:pt idx="21291">
                  <c:v>21.290999999999997</c:v>
                </c:pt>
                <c:pt idx="21292">
                  <c:v>21.29200000000003</c:v>
                </c:pt>
                <c:pt idx="21293">
                  <c:v>21.293000000000006</c:v>
                </c:pt>
                <c:pt idx="21294">
                  <c:v>21.29400000000004</c:v>
                </c:pt>
                <c:pt idx="21295">
                  <c:v>21.295000000000016</c:v>
                </c:pt>
                <c:pt idx="21296">
                  <c:v>21.295999999999992</c:v>
                </c:pt>
                <c:pt idx="21297">
                  <c:v>21.297000000000025</c:v>
                </c:pt>
                <c:pt idx="21298">
                  <c:v>21.298000000000002</c:v>
                </c:pt>
                <c:pt idx="21299">
                  <c:v>21.299000000000035</c:v>
                </c:pt>
                <c:pt idx="21300">
                  <c:v>21.300000000000011</c:v>
                </c:pt>
                <c:pt idx="21301">
                  <c:v>21.301000000000045</c:v>
                </c:pt>
                <c:pt idx="21302">
                  <c:v>21.302000000000021</c:v>
                </c:pt>
                <c:pt idx="21303">
                  <c:v>21.302999999999997</c:v>
                </c:pt>
                <c:pt idx="21304">
                  <c:v>21.30400000000003</c:v>
                </c:pt>
                <c:pt idx="21305">
                  <c:v>21.305000000000007</c:v>
                </c:pt>
                <c:pt idx="21306">
                  <c:v>21.30600000000004</c:v>
                </c:pt>
                <c:pt idx="21307">
                  <c:v>21.307000000000016</c:v>
                </c:pt>
                <c:pt idx="21308">
                  <c:v>21.307999999999993</c:v>
                </c:pt>
                <c:pt idx="21309">
                  <c:v>21.309000000000026</c:v>
                </c:pt>
                <c:pt idx="21310">
                  <c:v>21.310000000000002</c:v>
                </c:pt>
                <c:pt idx="21311">
                  <c:v>21.311000000000035</c:v>
                </c:pt>
                <c:pt idx="21312">
                  <c:v>21.312000000000012</c:v>
                </c:pt>
                <c:pt idx="21313">
                  <c:v>21.313000000000045</c:v>
                </c:pt>
                <c:pt idx="21314">
                  <c:v>21.314000000000021</c:v>
                </c:pt>
                <c:pt idx="21315">
                  <c:v>21.314999999999998</c:v>
                </c:pt>
                <c:pt idx="21316">
                  <c:v>21.316000000000031</c:v>
                </c:pt>
                <c:pt idx="21317">
                  <c:v>21.317000000000007</c:v>
                </c:pt>
                <c:pt idx="21318">
                  <c:v>21.31800000000004</c:v>
                </c:pt>
                <c:pt idx="21319">
                  <c:v>21.319000000000017</c:v>
                </c:pt>
                <c:pt idx="21320">
                  <c:v>21.319999999999993</c:v>
                </c:pt>
                <c:pt idx="21321">
                  <c:v>21.321000000000026</c:v>
                </c:pt>
                <c:pt idx="21322">
                  <c:v>21.322000000000003</c:v>
                </c:pt>
                <c:pt idx="21323">
                  <c:v>21.323000000000036</c:v>
                </c:pt>
                <c:pt idx="21324">
                  <c:v>21.324000000000012</c:v>
                </c:pt>
                <c:pt idx="21325">
                  <c:v>21.325000000000045</c:v>
                </c:pt>
                <c:pt idx="21326">
                  <c:v>21.326000000000022</c:v>
                </c:pt>
                <c:pt idx="21327">
                  <c:v>21.326999999999998</c:v>
                </c:pt>
                <c:pt idx="21328">
                  <c:v>21.328000000000031</c:v>
                </c:pt>
                <c:pt idx="21329">
                  <c:v>21.329000000000008</c:v>
                </c:pt>
                <c:pt idx="21330">
                  <c:v>21.330000000000041</c:v>
                </c:pt>
                <c:pt idx="21331">
                  <c:v>21.331000000000017</c:v>
                </c:pt>
                <c:pt idx="21332">
                  <c:v>21.331999999999994</c:v>
                </c:pt>
                <c:pt idx="21333">
                  <c:v>21.333000000000027</c:v>
                </c:pt>
                <c:pt idx="21334">
                  <c:v>21.334000000000003</c:v>
                </c:pt>
                <c:pt idx="21335">
                  <c:v>21.335000000000036</c:v>
                </c:pt>
                <c:pt idx="21336">
                  <c:v>21.336000000000013</c:v>
                </c:pt>
                <c:pt idx="21337">
                  <c:v>21.337000000000046</c:v>
                </c:pt>
                <c:pt idx="21338">
                  <c:v>21.338000000000022</c:v>
                </c:pt>
                <c:pt idx="21339">
                  <c:v>21.338999999999999</c:v>
                </c:pt>
                <c:pt idx="21340">
                  <c:v>21.340000000000032</c:v>
                </c:pt>
                <c:pt idx="21341">
                  <c:v>21.341000000000008</c:v>
                </c:pt>
                <c:pt idx="21342">
                  <c:v>21.342000000000041</c:v>
                </c:pt>
                <c:pt idx="21343">
                  <c:v>21.343000000000018</c:v>
                </c:pt>
                <c:pt idx="21344">
                  <c:v>21.343999999999994</c:v>
                </c:pt>
                <c:pt idx="21345">
                  <c:v>21.345000000000027</c:v>
                </c:pt>
                <c:pt idx="21346">
                  <c:v>21.346000000000004</c:v>
                </c:pt>
                <c:pt idx="21347">
                  <c:v>21.347000000000037</c:v>
                </c:pt>
                <c:pt idx="21348">
                  <c:v>21.348000000000013</c:v>
                </c:pt>
                <c:pt idx="21349">
                  <c:v>21.349000000000046</c:v>
                </c:pt>
                <c:pt idx="21350">
                  <c:v>21.350000000000023</c:v>
                </c:pt>
                <c:pt idx="21351">
                  <c:v>21.350999999999999</c:v>
                </c:pt>
                <c:pt idx="21352">
                  <c:v>21.352000000000032</c:v>
                </c:pt>
                <c:pt idx="21353">
                  <c:v>21.353000000000009</c:v>
                </c:pt>
                <c:pt idx="21354">
                  <c:v>21.354000000000042</c:v>
                </c:pt>
                <c:pt idx="21355">
                  <c:v>21.355000000000018</c:v>
                </c:pt>
                <c:pt idx="21356">
                  <c:v>21.355999999999995</c:v>
                </c:pt>
                <c:pt idx="21357">
                  <c:v>21.357000000000028</c:v>
                </c:pt>
                <c:pt idx="21358">
                  <c:v>21.358000000000004</c:v>
                </c:pt>
                <c:pt idx="21359">
                  <c:v>21.359000000000037</c:v>
                </c:pt>
                <c:pt idx="21360">
                  <c:v>21.360000000000014</c:v>
                </c:pt>
                <c:pt idx="21361">
                  <c:v>21.36099999999999</c:v>
                </c:pt>
                <c:pt idx="21362">
                  <c:v>21.362000000000023</c:v>
                </c:pt>
                <c:pt idx="21363">
                  <c:v>21.363</c:v>
                </c:pt>
                <c:pt idx="21364">
                  <c:v>21.364000000000033</c:v>
                </c:pt>
                <c:pt idx="21365">
                  <c:v>21.365000000000009</c:v>
                </c:pt>
                <c:pt idx="21366">
                  <c:v>21.366000000000042</c:v>
                </c:pt>
                <c:pt idx="21367">
                  <c:v>21.367000000000019</c:v>
                </c:pt>
                <c:pt idx="21368">
                  <c:v>21.367999999999995</c:v>
                </c:pt>
                <c:pt idx="21369">
                  <c:v>21.369000000000028</c:v>
                </c:pt>
                <c:pt idx="21370">
                  <c:v>21.370000000000005</c:v>
                </c:pt>
                <c:pt idx="21371">
                  <c:v>21.371000000000038</c:v>
                </c:pt>
                <c:pt idx="21372">
                  <c:v>21.372000000000014</c:v>
                </c:pt>
                <c:pt idx="21373">
                  <c:v>21.37299999999999</c:v>
                </c:pt>
                <c:pt idx="21374">
                  <c:v>21.374000000000024</c:v>
                </c:pt>
                <c:pt idx="21375">
                  <c:v>21.375</c:v>
                </c:pt>
                <c:pt idx="21376">
                  <c:v>21.376000000000033</c:v>
                </c:pt>
                <c:pt idx="21377">
                  <c:v>21.37700000000001</c:v>
                </c:pt>
                <c:pt idx="21378">
                  <c:v>21.378000000000043</c:v>
                </c:pt>
                <c:pt idx="21379">
                  <c:v>21.379000000000019</c:v>
                </c:pt>
                <c:pt idx="21380">
                  <c:v>21.379999999999995</c:v>
                </c:pt>
                <c:pt idx="21381">
                  <c:v>21.381000000000029</c:v>
                </c:pt>
                <c:pt idx="21382">
                  <c:v>21.382000000000005</c:v>
                </c:pt>
                <c:pt idx="21383">
                  <c:v>21.383000000000038</c:v>
                </c:pt>
                <c:pt idx="21384">
                  <c:v>21.384000000000015</c:v>
                </c:pt>
                <c:pt idx="21385">
                  <c:v>21.384999999999991</c:v>
                </c:pt>
                <c:pt idx="21386">
                  <c:v>21.386000000000024</c:v>
                </c:pt>
                <c:pt idx="21387">
                  <c:v>21.387</c:v>
                </c:pt>
                <c:pt idx="21388">
                  <c:v>21.388000000000034</c:v>
                </c:pt>
                <c:pt idx="21389">
                  <c:v>21.38900000000001</c:v>
                </c:pt>
                <c:pt idx="21390">
                  <c:v>21.390000000000043</c:v>
                </c:pt>
                <c:pt idx="21391">
                  <c:v>21.39100000000002</c:v>
                </c:pt>
                <c:pt idx="21392">
                  <c:v>21.391999999999996</c:v>
                </c:pt>
                <c:pt idx="21393">
                  <c:v>21.393000000000029</c:v>
                </c:pt>
                <c:pt idx="21394">
                  <c:v>21.394000000000005</c:v>
                </c:pt>
                <c:pt idx="21395">
                  <c:v>21.395000000000039</c:v>
                </c:pt>
                <c:pt idx="21396">
                  <c:v>21.396000000000015</c:v>
                </c:pt>
                <c:pt idx="21397">
                  <c:v>21.396999999999991</c:v>
                </c:pt>
                <c:pt idx="21398">
                  <c:v>21.398000000000025</c:v>
                </c:pt>
                <c:pt idx="21399">
                  <c:v>21.399000000000001</c:v>
                </c:pt>
                <c:pt idx="21400">
                  <c:v>21.400000000000034</c:v>
                </c:pt>
                <c:pt idx="21401">
                  <c:v>21.40100000000001</c:v>
                </c:pt>
                <c:pt idx="21402">
                  <c:v>21.402000000000044</c:v>
                </c:pt>
                <c:pt idx="21403">
                  <c:v>21.40300000000002</c:v>
                </c:pt>
                <c:pt idx="21404">
                  <c:v>21.403999999999996</c:v>
                </c:pt>
                <c:pt idx="21405">
                  <c:v>21.40500000000003</c:v>
                </c:pt>
                <c:pt idx="21406">
                  <c:v>21.406000000000006</c:v>
                </c:pt>
                <c:pt idx="21407">
                  <c:v>21.407000000000039</c:v>
                </c:pt>
                <c:pt idx="21408">
                  <c:v>21.408000000000015</c:v>
                </c:pt>
                <c:pt idx="21409">
                  <c:v>21.408999999999992</c:v>
                </c:pt>
                <c:pt idx="21410">
                  <c:v>21.410000000000025</c:v>
                </c:pt>
                <c:pt idx="21411">
                  <c:v>21.411000000000001</c:v>
                </c:pt>
                <c:pt idx="21412">
                  <c:v>21.412000000000035</c:v>
                </c:pt>
                <c:pt idx="21413">
                  <c:v>21.413000000000011</c:v>
                </c:pt>
                <c:pt idx="21414">
                  <c:v>21.414000000000044</c:v>
                </c:pt>
                <c:pt idx="21415">
                  <c:v>21.41500000000002</c:v>
                </c:pt>
                <c:pt idx="21416">
                  <c:v>21.415999999999997</c:v>
                </c:pt>
                <c:pt idx="21417">
                  <c:v>21.41700000000003</c:v>
                </c:pt>
                <c:pt idx="21418">
                  <c:v>21.418000000000006</c:v>
                </c:pt>
                <c:pt idx="21419">
                  <c:v>21.41900000000004</c:v>
                </c:pt>
                <c:pt idx="21420">
                  <c:v>21.420000000000016</c:v>
                </c:pt>
                <c:pt idx="21421">
                  <c:v>21.420999999999992</c:v>
                </c:pt>
                <c:pt idx="21422">
                  <c:v>21.422000000000025</c:v>
                </c:pt>
                <c:pt idx="21423">
                  <c:v>21.423000000000002</c:v>
                </c:pt>
                <c:pt idx="21424">
                  <c:v>21.424000000000035</c:v>
                </c:pt>
                <c:pt idx="21425">
                  <c:v>21.425000000000011</c:v>
                </c:pt>
                <c:pt idx="21426">
                  <c:v>21.426000000000045</c:v>
                </c:pt>
                <c:pt idx="21427">
                  <c:v>21.427000000000021</c:v>
                </c:pt>
                <c:pt idx="21428">
                  <c:v>21.427999999999997</c:v>
                </c:pt>
                <c:pt idx="21429">
                  <c:v>21.42900000000003</c:v>
                </c:pt>
                <c:pt idx="21430">
                  <c:v>21.430000000000007</c:v>
                </c:pt>
                <c:pt idx="21431">
                  <c:v>21.43100000000004</c:v>
                </c:pt>
                <c:pt idx="21432">
                  <c:v>21.432000000000016</c:v>
                </c:pt>
                <c:pt idx="21433">
                  <c:v>21.432999999999993</c:v>
                </c:pt>
                <c:pt idx="21434">
                  <c:v>21.434000000000026</c:v>
                </c:pt>
                <c:pt idx="21435">
                  <c:v>21.435000000000002</c:v>
                </c:pt>
                <c:pt idx="21436">
                  <c:v>21.436000000000035</c:v>
                </c:pt>
                <c:pt idx="21437">
                  <c:v>21.437000000000012</c:v>
                </c:pt>
                <c:pt idx="21438">
                  <c:v>21.438000000000045</c:v>
                </c:pt>
                <c:pt idx="21439">
                  <c:v>21.439000000000021</c:v>
                </c:pt>
                <c:pt idx="21440">
                  <c:v>21.439999999999998</c:v>
                </c:pt>
                <c:pt idx="21441">
                  <c:v>21.441000000000031</c:v>
                </c:pt>
                <c:pt idx="21442">
                  <c:v>21.442000000000007</c:v>
                </c:pt>
                <c:pt idx="21443">
                  <c:v>21.44300000000004</c:v>
                </c:pt>
                <c:pt idx="21444">
                  <c:v>21.444000000000017</c:v>
                </c:pt>
                <c:pt idx="21445">
                  <c:v>21.444999999999993</c:v>
                </c:pt>
                <c:pt idx="21446">
                  <c:v>21.446000000000026</c:v>
                </c:pt>
                <c:pt idx="21447">
                  <c:v>21.447000000000003</c:v>
                </c:pt>
                <c:pt idx="21448">
                  <c:v>21.448000000000036</c:v>
                </c:pt>
                <c:pt idx="21449">
                  <c:v>21.449000000000012</c:v>
                </c:pt>
                <c:pt idx="21450">
                  <c:v>21.450000000000045</c:v>
                </c:pt>
                <c:pt idx="21451">
                  <c:v>21.451000000000022</c:v>
                </c:pt>
                <c:pt idx="21452">
                  <c:v>21.451999999999998</c:v>
                </c:pt>
                <c:pt idx="21453">
                  <c:v>21.453000000000031</c:v>
                </c:pt>
                <c:pt idx="21454">
                  <c:v>21.454000000000008</c:v>
                </c:pt>
                <c:pt idx="21455">
                  <c:v>21.455000000000041</c:v>
                </c:pt>
                <c:pt idx="21456">
                  <c:v>21.456000000000017</c:v>
                </c:pt>
                <c:pt idx="21457">
                  <c:v>21.456999999999994</c:v>
                </c:pt>
                <c:pt idx="21458">
                  <c:v>21.458000000000027</c:v>
                </c:pt>
                <c:pt idx="21459">
                  <c:v>21.459000000000003</c:v>
                </c:pt>
                <c:pt idx="21460">
                  <c:v>21.460000000000036</c:v>
                </c:pt>
                <c:pt idx="21461">
                  <c:v>21.461000000000013</c:v>
                </c:pt>
                <c:pt idx="21462">
                  <c:v>21.462000000000046</c:v>
                </c:pt>
                <c:pt idx="21463">
                  <c:v>21.463000000000022</c:v>
                </c:pt>
                <c:pt idx="21464">
                  <c:v>21.463999999999999</c:v>
                </c:pt>
                <c:pt idx="21465">
                  <c:v>21.465000000000032</c:v>
                </c:pt>
                <c:pt idx="21466">
                  <c:v>21.466000000000008</c:v>
                </c:pt>
                <c:pt idx="21467">
                  <c:v>21.467000000000041</c:v>
                </c:pt>
                <c:pt idx="21468">
                  <c:v>21.468000000000018</c:v>
                </c:pt>
                <c:pt idx="21469">
                  <c:v>21.468999999999994</c:v>
                </c:pt>
                <c:pt idx="21470">
                  <c:v>21.470000000000027</c:v>
                </c:pt>
                <c:pt idx="21471">
                  <c:v>21.471000000000004</c:v>
                </c:pt>
                <c:pt idx="21472">
                  <c:v>21.472000000000037</c:v>
                </c:pt>
                <c:pt idx="21473">
                  <c:v>21.473000000000013</c:v>
                </c:pt>
                <c:pt idx="21474">
                  <c:v>21.474000000000046</c:v>
                </c:pt>
                <c:pt idx="21475">
                  <c:v>21.475000000000023</c:v>
                </c:pt>
                <c:pt idx="21476">
                  <c:v>21.475999999999999</c:v>
                </c:pt>
                <c:pt idx="21477">
                  <c:v>21.477000000000032</c:v>
                </c:pt>
                <c:pt idx="21478">
                  <c:v>21.478000000000009</c:v>
                </c:pt>
                <c:pt idx="21479">
                  <c:v>21.479000000000042</c:v>
                </c:pt>
                <c:pt idx="21480">
                  <c:v>21.480000000000018</c:v>
                </c:pt>
                <c:pt idx="21481">
                  <c:v>21.480999999999995</c:v>
                </c:pt>
                <c:pt idx="21482">
                  <c:v>21.482000000000028</c:v>
                </c:pt>
                <c:pt idx="21483">
                  <c:v>21.483000000000004</c:v>
                </c:pt>
                <c:pt idx="21484">
                  <c:v>21.484000000000037</c:v>
                </c:pt>
                <c:pt idx="21485">
                  <c:v>21.485000000000014</c:v>
                </c:pt>
                <c:pt idx="21486">
                  <c:v>21.48599999999999</c:v>
                </c:pt>
                <c:pt idx="21487">
                  <c:v>21.487000000000023</c:v>
                </c:pt>
                <c:pt idx="21488">
                  <c:v>21.488</c:v>
                </c:pt>
                <c:pt idx="21489">
                  <c:v>21.489000000000033</c:v>
                </c:pt>
                <c:pt idx="21490">
                  <c:v>21.490000000000009</c:v>
                </c:pt>
                <c:pt idx="21491">
                  <c:v>21.491000000000042</c:v>
                </c:pt>
                <c:pt idx="21492">
                  <c:v>21.492000000000019</c:v>
                </c:pt>
                <c:pt idx="21493">
                  <c:v>21.492999999999995</c:v>
                </c:pt>
                <c:pt idx="21494">
                  <c:v>21.494000000000028</c:v>
                </c:pt>
                <c:pt idx="21495">
                  <c:v>21.495000000000005</c:v>
                </c:pt>
                <c:pt idx="21496">
                  <c:v>21.496000000000038</c:v>
                </c:pt>
                <c:pt idx="21497">
                  <c:v>21.497000000000014</c:v>
                </c:pt>
                <c:pt idx="21498">
                  <c:v>21.49799999999999</c:v>
                </c:pt>
                <c:pt idx="21499">
                  <c:v>21.499000000000024</c:v>
                </c:pt>
                <c:pt idx="21500">
                  <c:v>21.5</c:v>
                </c:pt>
                <c:pt idx="21501">
                  <c:v>21.501000000000033</c:v>
                </c:pt>
                <c:pt idx="21502">
                  <c:v>21.50200000000001</c:v>
                </c:pt>
                <c:pt idx="21503">
                  <c:v>21.503000000000043</c:v>
                </c:pt>
                <c:pt idx="21504">
                  <c:v>21.504000000000019</c:v>
                </c:pt>
                <c:pt idx="21505">
                  <c:v>21.504999999999995</c:v>
                </c:pt>
                <c:pt idx="21506">
                  <c:v>21.506000000000029</c:v>
                </c:pt>
                <c:pt idx="21507">
                  <c:v>21.507000000000005</c:v>
                </c:pt>
                <c:pt idx="21508">
                  <c:v>21.508000000000038</c:v>
                </c:pt>
                <c:pt idx="21509">
                  <c:v>21.509000000000015</c:v>
                </c:pt>
                <c:pt idx="21510">
                  <c:v>21.509999999999991</c:v>
                </c:pt>
                <c:pt idx="21511">
                  <c:v>21.511000000000024</c:v>
                </c:pt>
                <c:pt idx="21512">
                  <c:v>21.512</c:v>
                </c:pt>
                <c:pt idx="21513">
                  <c:v>21.513000000000034</c:v>
                </c:pt>
                <c:pt idx="21514">
                  <c:v>21.51400000000001</c:v>
                </c:pt>
                <c:pt idx="21515">
                  <c:v>21.515000000000043</c:v>
                </c:pt>
                <c:pt idx="21516">
                  <c:v>21.51600000000002</c:v>
                </c:pt>
                <c:pt idx="21517">
                  <c:v>21.516999999999996</c:v>
                </c:pt>
                <c:pt idx="21518">
                  <c:v>21.518000000000029</c:v>
                </c:pt>
                <c:pt idx="21519">
                  <c:v>21.519000000000005</c:v>
                </c:pt>
                <c:pt idx="21520">
                  <c:v>21.520000000000039</c:v>
                </c:pt>
                <c:pt idx="21521">
                  <c:v>21.521000000000015</c:v>
                </c:pt>
                <c:pt idx="21522">
                  <c:v>21.521999999999991</c:v>
                </c:pt>
                <c:pt idx="21523">
                  <c:v>21.523000000000025</c:v>
                </c:pt>
                <c:pt idx="21524">
                  <c:v>21.524000000000001</c:v>
                </c:pt>
                <c:pt idx="21525">
                  <c:v>21.525000000000034</c:v>
                </c:pt>
                <c:pt idx="21526">
                  <c:v>21.52600000000001</c:v>
                </c:pt>
                <c:pt idx="21527">
                  <c:v>21.527000000000044</c:v>
                </c:pt>
                <c:pt idx="21528">
                  <c:v>21.52800000000002</c:v>
                </c:pt>
                <c:pt idx="21529">
                  <c:v>21.528999999999996</c:v>
                </c:pt>
                <c:pt idx="21530">
                  <c:v>21.53000000000003</c:v>
                </c:pt>
                <c:pt idx="21531">
                  <c:v>21.531000000000006</c:v>
                </c:pt>
                <c:pt idx="21532">
                  <c:v>21.532000000000039</c:v>
                </c:pt>
                <c:pt idx="21533">
                  <c:v>21.533000000000015</c:v>
                </c:pt>
                <c:pt idx="21534">
                  <c:v>21.533999999999992</c:v>
                </c:pt>
                <c:pt idx="21535">
                  <c:v>21.535000000000025</c:v>
                </c:pt>
                <c:pt idx="21536">
                  <c:v>21.536000000000001</c:v>
                </c:pt>
                <c:pt idx="21537">
                  <c:v>21.537000000000035</c:v>
                </c:pt>
                <c:pt idx="21538">
                  <c:v>21.538000000000011</c:v>
                </c:pt>
                <c:pt idx="21539">
                  <c:v>21.539000000000044</c:v>
                </c:pt>
                <c:pt idx="21540">
                  <c:v>21.54000000000002</c:v>
                </c:pt>
                <c:pt idx="21541">
                  <c:v>21.540999999999997</c:v>
                </c:pt>
                <c:pt idx="21542">
                  <c:v>21.54200000000003</c:v>
                </c:pt>
                <c:pt idx="21543">
                  <c:v>21.543000000000006</c:v>
                </c:pt>
                <c:pt idx="21544">
                  <c:v>21.54400000000004</c:v>
                </c:pt>
                <c:pt idx="21545">
                  <c:v>21.545000000000016</c:v>
                </c:pt>
                <c:pt idx="21546">
                  <c:v>21.545999999999992</c:v>
                </c:pt>
                <c:pt idx="21547">
                  <c:v>21.547000000000025</c:v>
                </c:pt>
                <c:pt idx="21548">
                  <c:v>21.548000000000002</c:v>
                </c:pt>
                <c:pt idx="21549">
                  <c:v>21.549000000000035</c:v>
                </c:pt>
                <c:pt idx="21550">
                  <c:v>21.550000000000011</c:v>
                </c:pt>
                <c:pt idx="21551">
                  <c:v>21.551000000000045</c:v>
                </c:pt>
                <c:pt idx="21552">
                  <c:v>21.552000000000021</c:v>
                </c:pt>
                <c:pt idx="21553">
                  <c:v>21.552999999999997</c:v>
                </c:pt>
                <c:pt idx="21554">
                  <c:v>21.55400000000003</c:v>
                </c:pt>
                <c:pt idx="21555">
                  <c:v>21.555000000000007</c:v>
                </c:pt>
                <c:pt idx="21556">
                  <c:v>21.55600000000004</c:v>
                </c:pt>
                <c:pt idx="21557">
                  <c:v>21.557000000000016</c:v>
                </c:pt>
                <c:pt idx="21558">
                  <c:v>21.557999999999993</c:v>
                </c:pt>
                <c:pt idx="21559">
                  <c:v>21.559000000000026</c:v>
                </c:pt>
                <c:pt idx="21560">
                  <c:v>21.560000000000002</c:v>
                </c:pt>
                <c:pt idx="21561">
                  <c:v>21.561000000000035</c:v>
                </c:pt>
                <c:pt idx="21562">
                  <c:v>21.562000000000012</c:v>
                </c:pt>
                <c:pt idx="21563">
                  <c:v>21.563000000000045</c:v>
                </c:pt>
                <c:pt idx="21564">
                  <c:v>21.564000000000021</c:v>
                </c:pt>
                <c:pt idx="21565">
                  <c:v>21.564999999999998</c:v>
                </c:pt>
                <c:pt idx="21566">
                  <c:v>21.566000000000031</c:v>
                </c:pt>
                <c:pt idx="21567">
                  <c:v>21.567000000000007</c:v>
                </c:pt>
                <c:pt idx="21568">
                  <c:v>21.56800000000004</c:v>
                </c:pt>
                <c:pt idx="21569">
                  <c:v>21.569000000000017</c:v>
                </c:pt>
                <c:pt idx="21570">
                  <c:v>21.569999999999993</c:v>
                </c:pt>
                <c:pt idx="21571">
                  <c:v>21.571000000000026</c:v>
                </c:pt>
                <c:pt idx="21572">
                  <c:v>21.572000000000003</c:v>
                </c:pt>
                <c:pt idx="21573">
                  <c:v>21.573000000000036</c:v>
                </c:pt>
                <c:pt idx="21574">
                  <c:v>21.574000000000012</c:v>
                </c:pt>
                <c:pt idx="21575">
                  <c:v>21.575000000000045</c:v>
                </c:pt>
                <c:pt idx="21576">
                  <c:v>21.576000000000022</c:v>
                </c:pt>
                <c:pt idx="21577">
                  <c:v>21.576999999999998</c:v>
                </c:pt>
                <c:pt idx="21578">
                  <c:v>21.578000000000031</c:v>
                </c:pt>
                <c:pt idx="21579">
                  <c:v>21.579000000000008</c:v>
                </c:pt>
                <c:pt idx="21580">
                  <c:v>21.580000000000041</c:v>
                </c:pt>
                <c:pt idx="21581">
                  <c:v>21.581000000000017</c:v>
                </c:pt>
                <c:pt idx="21582">
                  <c:v>21.581999999999994</c:v>
                </c:pt>
                <c:pt idx="21583">
                  <c:v>21.583000000000027</c:v>
                </c:pt>
                <c:pt idx="21584">
                  <c:v>21.584000000000003</c:v>
                </c:pt>
                <c:pt idx="21585">
                  <c:v>21.585000000000036</c:v>
                </c:pt>
                <c:pt idx="21586">
                  <c:v>21.586000000000013</c:v>
                </c:pt>
                <c:pt idx="21587">
                  <c:v>21.587000000000046</c:v>
                </c:pt>
                <c:pt idx="21588">
                  <c:v>21.588000000000022</c:v>
                </c:pt>
                <c:pt idx="21589">
                  <c:v>21.588999999999999</c:v>
                </c:pt>
                <c:pt idx="21590">
                  <c:v>21.590000000000032</c:v>
                </c:pt>
                <c:pt idx="21591">
                  <c:v>21.591000000000008</c:v>
                </c:pt>
                <c:pt idx="21592">
                  <c:v>21.592000000000041</c:v>
                </c:pt>
                <c:pt idx="21593">
                  <c:v>21.593000000000018</c:v>
                </c:pt>
                <c:pt idx="21594">
                  <c:v>21.593999999999994</c:v>
                </c:pt>
                <c:pt idx="21595">
                  <c:v>21.595000000000027</c:v>
                </c:pt>
                <c:pt idx="21596">
                  <c:v>21.596000000000004</c:v>
                </c:pt>
                <c:pt idx="21597">
                  <c:v>21.597000000000037</c:v>
                </c:pt>
                <c:pt idx="21598">
                  <c:v>21.598000000000013</c:v>
                </c:pt>
                <c:pt idx="21599">
                  <c:v>21.599000000000046</c:v>
                </c:pt>
                <c:pt idx="21600">
                  <c:v>21.600000000000023</c:v>
                </c:pt>
                <c:pt idx="21601">
                  <c:v>21.600999999999999</c:v>
                </c:pt>
                <c:pt idx="21602">
                  <c:v>21.602000000000032</c:v>
                </c:pt>
                <c:pt idx="21603">
                  <c:v>21.603000000000009</c:v>
                </c:pt>
                <c:pt idx="21604">
                  <c:v>21.604000000000042</c:v>
                </c:pt>
                <c:pt idx="21605">
                  <c:v>21.605000000000018</c:v>
                </c:pt>
                <c:pt idx="21606">
                  <c:v>21.605999999999995</c:v>
                </c:pt>
                <c:pt idx="21607">
                  <c:v>21.607000000000028</c:v>
                </c:pt>
                <c:pt idx="21608">
                  <c:v>21.608000000000004</c:v>
                </c:pt>
                <c:pt idx="21609">
                  <c:v>21.609000000000037</c:v>
                </c:pt>
                <c:pt idx="21610">
                  <c:v>21.610000000000014</c:v>
                </c:pt>
                <c:pt idx="21611">
                  <c:v>21.61099999999999</c:v>
                </c:pt>
                <c:pt idx="21612">
                  <c:v>21.612000000000023</c:v>
                </c:pt>
                <c:pt idx="21613">
                  <c:v>21.613</c:v>
                </c:pt>
                <c:pt idx="21614">
                  <c:v>21.614000000000033</c:v>
                </c:pt>
                <c:pt idx="21615">
                  <c:v>21.615000000000009</c:v>
                </c:pt>
                <c:pt idx="21616">
                  <c:v>21.616000000000042</c:v>
                </c:pt>
                <c:pt idx="21617">
                  <c:v>21.617000000000019</c:v>
                </c:pt>
                <c:pt idx="21618">
                  <c:v>21.617999999999995</c:v>
                </c:pt>
                <c:pt idx="21619">
                  <c:v>21.619000000000028</c:v>
                </c:pt>
                <c:pt idx="21620">
                  <c:v>21.620000000000005</c:v>
                </c:pt>
                <c:pt idx="21621">
                  <c:v>21.621000000000038</c:v>
                </c:pt>
                <c:pt idx="21622">
                  <c:v>21.622000000000014</c:v>
                </c:pt>
                <c:pt idx="21623">
                  <c:v>21.62299999999999</c:v>
                </c:pt>
                <c:pt idx="21624">
                  <c:v>21.624000000000024</c:v>
                </c:pt>
                <c:pt idx="21625">
                  <c:v>21.625</c:v>
                </c:pt>
                <c:pt idx="21626">
                  <c:v>21.626000000000033</c:v>
                </c:pt>
                <c:pt idx="21627">
                  <c:v>21.62700000000001</c:v>
                </c:pt>
                <c:pt idx="21628">
                  <c:v>21.628000000000043</c:v>
                </c:pt>
                <c:pt idx="21629">
                  <c:v>21.629000000000019</c:v>
                </c:pt>
                <c:pt idx="21630">
                  <c:v>21.629999999999995</c:v>
                </c:pt>
                <c:pt idx="21631">
                  <c:v>21.631000000000029</c:v>
                </c:pt>
                <c:pt idx="21632">
                  <c:v>21.632000000000005</c:v>
                </c:pt>
                <c:pt idx="21633">
                  <c:v>21.633000000000038</c:v>
                </c:pt>
                <c:pt idx="21634">
                  <c:v>21.634000000000015</c:v>
                </c:pt>
                <c:pt idx="21635">
                  <c:v>21.634999999999991</c:v>
                </c:pt>
                <c:pt idx="21636">
                  <c:v>21.636000000000024</c:v>
                </c:pt>
                <c:pt idx="21637">
                  <c:v>21.637</c:v>
                </c:pt>
                <c:pt idx="21638">
                  <c:v>21.638000000000034</c:v>
                </c:pt>
                <c:pt idx="21639">
                  <c:v>21.63900000000001</c:v>
                </c:pt>
                <c:pt idx="21640">
                  <c:v>21.640000000000043</c:v>
                </c:pt>
                <c:pt idx="21641">
                  <c:v>21.64100000000002</c:v>
                </c:pt>
                <c:pt idx="21642">
                  <c:v>21.641999999999996</c:v>
                </c:pt>
                <c:pt idx="21643">
                  <c:v>21.643000000000029</c:v>
                </c:pt>
                <c:pt idx="21644">
                  <c:v>21.644000000000005</c:v>
                </c:pt>
                <c:pt idx="21645">
                  <c:v>21.645000000000039</c:v>
                </c:pt>
                <c:pt idx="21646">
                  <c:v>21.646000000000015</c:v>
                </c:pt>
                <c:pt idx="21647">
                  <c:v>21.646999999999991</c:v>
                </c:pt>
                <c:pt idx="21648">
                  <c:v>21.648000000000025</c:v>
                </c:pt>
                <c:pt idx="21649">
                  <c:v>21.649000000000001</c:v>
                </c:pt>
                <c:pt idx="21650">
                  <c:v>21.650000000000034</c:v>
                </c:pt>
                <c:pt idx="21651">
                  <c:v>21.65100000000001</c:v>
                </c:pt>
                <c:pt idx="21652">
                  <c:v>21.652000000000044</c:v>
                </c:pt>
                <c:pt idx="21653">
                  <c:v>21.65300000000002</c:v>
                </c:pt>
                <c:pt idx="21654">
                  <c:v>21.653999999999996</c:v>
                </c:pt>
                <c:pt idx="21655">
                  <c:v>21.65500000000003</c:v>
                </c:pt>
                <c:pt idx="21656">
                  <c:v>21.656000000000006</c:v>
                </c:pt>
                <c:pt idx="21657">
                  <c:v>21.657000000000039</c:v>
                </c:pt>
                <c:pt idx="21658">
                  <c:v>21.658000000000015</c:v>
                </c:pt>
                <c:pt idx="21659">
                  <c:v>21.658999999999992</c:v>
                </c:pt>
                <c:pt idx="21660">
                  <c:v>21.660000000000025</c:v>
                </c:pt>
                <c:pt idx="21661">
                  <c:v>21.661000000000001</c:v>
                </c:pt>
                <c:pt idx="21662">
                  <c:v>21.662000000000035</c:v>
                </c:pt>
                <c:pt idx="21663">
                  <c:v>21.663000000000011</c:v>
                </c:pt>
                <c:pt idx="21664">
                  <c:v>21.664000000000044</c:v>
                </c:pt>
                <c:pt idx="21665">
                  <c:v>21.66500000000002</c:v>
                </c:pt>
                <c:pt idx="21666">
                  <c:v>21.665999999999997</c:v>
                </c:pt>
                <c:pt idx="21667">
                  <c:v>21.66700000000003</c:v>
                </c:pt>
                <c:pt idx="21668">
                  <c:v>21.668000000000006</c:v>
                </c:pt>
                <c:pt idx="21669">
                  <c:v>21.66900000000004</c:v>
                </c:pt>
                <c:pt idx="21670">
                  <c:v>21.670000000000016</c:v>
                </c:pt>
                <c:pt idx="21671">
                  <c:v>21.670999999999992</c:v>
                </c:pt>
                <c:pt idx="21672">
                  <c:v>21.672000000000025</c:v>
                </c:pt>
                <c:pt idx="21673">
                  <c:v>21.673000000000002</c:v>
                </c:pt>
                <c:pt idx="21674">
                  <c:v>21.674000000000035</c:v>
                </c:pt>
                <c:pt idx="21675">
                  <c:v>21.675000000000011</c:v>
                </c:pt>
                <c:pt idx="21676">
                  <c:v>21.676000000000045</c:v>
                </c:pt>
                <c:pt idx="21677">
                  <c:v>21.677000000000021</c:v>
                </c:pt>
                <c:pt idx="21678">
                  <c:v>21.677999999999997</c:v>
                </c:pt>
                <c:pt idx="21679">
                  <c:v>21.67900000000003</c:v>
                </c:pt>
                <c:pt idx="21680">
                  <c:v>21.680000000000007</c:v>
                </c:pt>
                <c:pt idx="21681">
                  <c:v>21.68100000000004</c:v>
                </c:pt>
                <c:pt idx="21682">
                  <c:v>21.682000000000016</c:v>
                </c:pt>
                <c:pt idx="21683">
                  <c:v>21.682999999999993</c:v>
                </c:pt>
                <c:pt idx="21684">
                  <c:v>21.684000000000026</c:v>
                </c:pt>
                <c:pt idx="21685">
                  <c:v>21.685000000000002</c:v>
                </c:pt>
                <c:pt idx="21686">
                  <c:v>21.686000000000035</c:v>
                </c:pt>
                <c:pt idx="21687">
                  <c:v>21.687000000000012</c:v>
                </c:pt>
                <c:pt idx="21688">
                  <c:v>21.688000000000045</c:v>
                </c:pt>
                <c:pt idx="21689">
                  <c:v>21.689000000000021</c:v>
                </c:pt>
                <c:pt idx="21690">
                  <c:v>21.689999999999998</c:v>
                </c:pt>
                <c:pt idx="21691">
                  <c:v>21.691000000000031</c:v>
                </c:pt>
                <c:pt idx="21692">
                  <c:v>21.692000000000007</c:v>
                </c:pt>
                <c:pt idx="21693">
                  <c:v>21.69300000000004</c:v>
                </c:pt>
                <c:pt idx="21694">
                  <c:v>21.694000000000017</c:v>
                </c:pt>
                <c:pt idx="21695">
                  <c:v>21.694999999999993</c:v>
                </c:pt>
                <c:pt idx="21696">
                  <c:v>21.696000000000026</c:v>
                </c:pt>
                <c:pt idx="21697">
                  <c:v>21.697000000000003</c:v>
                </c:pt>
                <c:pt idx="21698">
                  <c:v>21.698000000000036</c:v>
                </c:pt>
                <c:pt idx="21699">
                  <c:v>21.699000000000012</c:v>
                </c:pt>
                <c:pt idx="21700">
                  <c:v>21.700000000000045</c:v>
                </c:pt>
                <c:pt idx="21701">
                  <c:v>21.701000000000022</c:v>
                </c:pt>
                <c:pt idx="21702">
                  <c:v>21.701999999999998</c:v>
                </c:pt>
                <c:pt idx="21703">
                  <c:v>21.703000000000031</c:v>
                </c:pt>
                <c:pt idx="21704">
                  <c:v>21.704000000000008</c:v>
                </c:pt>
                <c:pt idx="21705">
                  <c:v>21.705000000000041</c:v>
                </c:pt>
                <c:pt idx="21706">
                  <c:v>21.706000000000017</c:v>
                </c:pt>
                <c:pt idx="21707">
                  <c:v>21.706999999999994</c:v>
                </c:pt>
                <c:pt idx="21708">
                  <c:v>21.708000000000027</c:v>
                </c:pt>
                <c:pt idx="21709">
                  <c:v>21.709000000000003</c:v>
                </c:pt>
                <c:pt idx="21710">
                  <c:v>21.710000000000036</c:v>
                </c:pt>
                <c:pt idx="21711">
                  <c:v>21.711000000000013</c:v>
                </c:pt>
                <c:pt idx="21712">
                  <c:v>21.712000000000046</c:v>
                </c:pt>
                <c:pt idx="21713">
                  <c:v>21.713000000000022</c:v>
                </c:pt>
                <c:pt idx="21714">
                  <c:v>21.713999999999999</c:v>
                </c:pt>
                <c:pt idx="21715">
                  <c:v>21.715000000000032</c:v>
                </c:pt>
                <c:pt idx="21716">
                  <c:v>21.716000000000008</c:v>
                </c:pt>
                <c:pt idx="21717">
                  <c:v>21.717000000000041</c:v>
                </c:pt>
                <c:pt idx="21718">
                  <c:v>21.718000000000018</c:v>
                </c:pt>
                <c:pt idx="21719">
                  <c:v>21.718999999999994</c:v>
                </c:pt>
                <c:pt idx="21720">
                  <c:v>21.720000000000027</c:v>
                </c:pt>
                <c:pt idx="21721">
                  <c:v>21.721000000000004</c:v>
                </c:pt>
                <c:pt idx="21722">
                  <c:v>21.722000000000037</c:v>
                </c:pt>
                <c:pt idx="21723">
                  <c:v>21.723000000000013</c:v>
                </c:pt>
                <c:pt idx="21724">
                  <c:v>21.724000000000046</c:v>
                </c:pt>
                <c:pt idx="21725">
                  <c:v>21.725000000000023</c:v>
                </c:pt>
                <c:pt idx="21726">
                  <c:v>21.725999999999999</c:v>
                </c:pt>
                <c:pt idx="21727">
                  <c:v>21.727000000000032</c:v>
                </c:pt>
                <c:pt idx="21728">
                  <c:v>21.728000000000009</c:v>
                </c:pt>
                <c:pt idx="21729">
                  <c:v>21.729000000000042</c:v>
                </c:pt>
                <c:pt idx="21730">
                  <c:v>21.730000000000018</c:v>
                </c:pt>
                <c:pt idx="21731">
                  <c:v>21.730999999999995</c:v>
                </c:pt>
                <c:pt idx="21732">
                  <c:v>21.732000000000028</c:v>
                </c:pt>
                <c:pt idx="21733">
                  <c:v>21.733000000000004</c:v>
                </c:pt>
                <c:pt idx="21734">
                  <c:v>21.734000000000037</c:v>
                </c:pt>
                <c:pt idx="21735">
                  <c:v>21.735000000000014</c:v>
                </c:pt>
                <c:pt idx="21736">
                  <c:v>21.73599999999999</c:v>
                </c:pt>
                <c:pt idx="21737">
                  <c:v>21.737000000000023</c:v>
                </c:pt>
                <c:pt idx="21738">
                  <c:v>21.738</c:v>
                </c:pt>
                <c:pt idx="21739">
                  <c:v>21.739000000000033</c:v>
                </c:pt>
                <c:pt idx="21740">
                  <c:v>21.740000000000009</c:v>
                </c:pt>
                <c:pt idx="21741">
                  <c:v>21.741000000000042</c:v>
                </c:pt>
                <c:pt idx="21742">
                  <c:v>21.742000000000019</c:v>
                </c:pt>
                <c:pt idx="21743">
                  <c:v>21.742999999999995</c:v>
                </c:pt>
                <c:pt idx="21744">
                  <c:v>21.744000000000028</c:v>
                </c:pt>
                <c:pt idx="21745">
                  <c:v>21.745000000000005</c:v>
                </c:pt>
                <c:pt idx="21746">
                  <c:v>21.746000000000038</c:v>
                </c:pt>
                <c:pt idx="21747">
                  <c:v>21.747000000000014</c:v>
                </c:pt>
                <c:pt idx="21748">
                  <c:v>21.74799999999999</c:v>
                </c:pt>
                <c:pt idx="21749">
                  <c:v>21.749000000000024</c:v>
                </c:pt>
                <c:pt idx="21750">
                  <c:v>21.75</c:v>
                </c:pt>
                <c:pt idx="21751">
                  <c:v>21.751000000000033</c:v>
                </c:pt>
                <c:pt idx="21752">
                  <c:v>21.75200000000001</c:v>
                </c:pt>
                <c:pt idx="21753">
                  <c:v>21.753000000000043</c:v>
                </c:pt>
                <c:pt idx="21754">
                  <c:v>21.754000000000019</c:v>
                </c:pt>
                <c:pt idx="21755">
                  <c:v>21.754999999999995</c:v>
                </c:pt>
                <c:pt idx="21756">
                  <c:v>21.756000000000029</c:v>
                </c:pt>
                <c:pt idx="21757">
                  <c:v>21.757000000000005</c:v>
                </c:pt>
                <c:pt idx="21758">
                  <c:v>21.758000000000038</c:v>
                </c:pt>
                <c:pt idx="21759">
                  <c:v>21.759000000000015</c:v>
                </c:pt>
                <c:pt idx="21760">
                  <c:v>21.759999999999991</c:v>
                </c:pt>
                <c:pt idx="21761">
                  <c:v>21.761000000000024</c:v>
                </c:pt>
                <c:pt idx="21762">
                  <c:v>21.762</c:v>
                </c:pt>
                <c:pt idx="21763">
                  <c:v>21.763000000000034</c:v>
                </c:pt>
                <c:pt idx="21764">
                  <c:v>21.76400000000001</c:v>
                </c:pt>
                <c:pt idx="21765">
                  <c:v>21.765000000000043</c:v>
                </c:pt>
                <c:pt idx="21766">
                  <c:v>21.76600000000002</c:v>
                </c:pt>
                <c:pt idx="21767">
                  <c:v>21.766999999999996</c:v>
                </c:pt>
                <c:pt idx="21768">
                  <c:v>21.768000000000029</c:v>
                </c:pt>
                <c:pt idx="21769">
                  <c:v>21.769000000000005</c:v>
                </c:pt>
                <c:pt idx="21770">
                  <c:v>21.770000000000039</c:v>
                </c:pt>
                <c:pt idx="21771">
                  <c:v>21.771000000000015</c:v>
                </c:pt>
                <c:pt idx="21772">
                  <c:v>21.771999999999991</c:v>
                </c:pt>
                <c:pt idx="21773">
                  <c:v>21.773000000000025</c:v>
                </c:pt>
                <c:pt idx="21774">
                  <c:v>21.774000000000001</c:v>
                </c:pt>
                <c:pt idx="21775">
                  <c:v>21.775000000000034</c:v>
                </c:pt>
                <c:pt idx="21776">
                  <c:v>21.77600000000001</c:v>
                </c:pt>
                <c:pt idx="21777">
                  <c:v>21.777000000000044</c:v>
                </c:pt>
                <c:pt idx="21778">
                  <c:v>21.77800000000002</c:v>
                </c:pt>
                <c:pt idx="21779">
                  <c:v>21.778999999999996</c:v>
                </c:pt>
                <c:pt idx="21780">
                  <c:v>21.78000000000003</c:v>
                </c:pt>
                <c:pt idx="21781">
                  <c:v>21.781000000000006</c:v>
                </c:pt>
                <c:pt idx="21782">
                  <c:v>21.782000000000039</c:v>
                </c:pt>
                <c:pt idx="21783">
                  <c:v>21.783000000000015</c:v>
                </c:pt>
                <c:pt idx="21784">
                  <c:v>21.783999999999992</c:v>
                </c:pt>
                <c:pt idx="21785">
                  <c:v>21.785000000000025</c:v>
                </c:pt>
                <c:pt idx="21786">
                  <c:v>21.786000000000001</c:v>
                </c:pt>
                <c:pt idx="21787">
                  <c:v>21.787000000000035</c:v>
                </c:pt>
                <c:pt idx="21788">
                  <c:v>21.788000000000011</c:v>
                </c:pt>
                <c:pt idx="21789">
                  <c:v>21.789000000000044</c:v>
                </c:pt>
                <c:pt idx="21790">
                  <c:v>21.79000000000002</c:v>
                </c:pt>
                <c:pt idx="21791">
                  <c:v>21.790999999999997</c:v>
                </c:pt>
                <c:pt idx="21792">
                  <c:v>21.79200000000003</c:v>
                </c:pt>
                <c:pt idx="21793">
                  <c:v>21.793000000000006</c:v>
                </c:pt>
                <c:pt idx="21794">
                  <c:v>21.79400000000004</c:v>
                </c:pt>
                <c:pt idx="21795">
                  <c:v>21.795000000000016</c:v>
                </c:pt>
                <c:pt idx="21796">
                  <c:v>21.795999999999992</c:v>
                </c:pt>
                <c:pt idx="21797">
                  <c:v>21.797000000000025</c:v>
                </c:pt>
                <c:pt idx="21798">
                  <c:v>21.798000000000002</c:v>
                </c:pt>
                <c:pt idx="21799">
                  <c:v>21.799000000000035</c:v>
                </c:pt>
                <c:pt idx="21800">
                  <c:v>21.800000000000011</c:v>
                </c:pt>
                <c:pt idx="21801">
                  <c:v>21.801000000000045</c:v>
                </c:pt>
                <c:pt idx="21802">
                  <c:v>21.802000000000021</c:v>
                </c:pt>
                <c:pt idx="21803">
                  <c:v>21.802999999999997</c:v>
                </c:pt>
                <c:pt idx="21804">
                  <c:v>21.80400000000003</c:v>
                </c:pt>
                <c:pt idx="21805">
                  <c:v>21.805000000000007</c:v>
                </c:pt>
                <c:pt idx="21806">
                  <c:v>21.80600000000004</c:v>
                </c:pt>
                <c:pt idx="21807">
                  <c:v>21.807000000000016</c:v>
                </c:pt>
                <c:pt idx="21808">
                  <c:v>21.807999999999993</c:v>
                </c:pt>
                <c:pt idx="21809">
                  <c:v>21.809000000000026</c:v>
                </c:pt>
                <c:pt idx="21810">
                  <c:v>21.810000000000002</c:v>
                </c:pt>
                <c:pt idx="21811">
                  <c:v>21.811000000000035</c:v>
                </c:pt>
                <c:pt idx="21812">
                  <c:v>21.812000000000012</c:v>
                </c:pt>
                <c:pt idx="21813">
                  <c:v>21.813000000000045</c:v>
                </c:pt>
                <c:pt idx="21814">
                  <c:v>21.814000000000021</c:v>
                </c:pt>
                <c:pt idx="21815">
                  <c:v>21.814999999999998</c:v>
                </c:pt>
                <c:pt idx="21816">
                  <c:v>21.816000000000031</c:v>
                </c:pt>
                <c:pt idx="21817">
                  <c:v>21.817000000000007</c:v>
                </c:pt>
                <c:pt idx="21818">
                  <c:v>21.81800000000004</c:v>
                </c:pt>
                <c:pt idx="21819">
                  <c:v>21.819000000000017</c:v>
                </c:pt>
                <c:pt idx="21820">
                  <c:v>21.819999999999993</c:v>
                </c:pt>
                <c:pt idx="21821">
                  <c:v>21.821000000000026</c:v>
                </c:pt>
                <c:pt idx="21822">
                  <c:v>21.822000000000003</c:v>
                </c:pt>
                <c:pt idx="21823">
                  <c:v>21.823000000000036</c:v>
                </c:pt>
                <c:pt idx="21824">
                  <c:v>21.824000000000012</c:v>
                </c:pt>
                <c:pt idx="21825">
                  <c:v>21.825000000000045</c:v>
                </c:pt>
                <c:pt idx="21826">
                  <c:v>21.826000000000022</c:v>
                </c:pt>
                <c:pt idx="21827">
                  <c:v>21.826999999999998</c:v>
                </c:pt>
                <c:pt idx="21828">
                  <c:v>21.828000000000031</c:v>
                </c:pt>
                <c:pt idx="21829">
                  <c:v>21.829000000000008</c:v>
                </c:pt>
                <c:pt idx="21830">
                  <c:v>21.830000000000041</c:v>
                </c:pt>
                <c:pt idx="21831">
                  <c:v>21.831000000000017</c:v>
                </c:pt>
                <c:pt idx="21832">
                  <c:v>21.831999999999994</c:v>
                </c:pt>
                <c:pt idx="21833">
                  <c:v>21.833000000000027</c:v>
                </c:pt>
                <c:pt idx="21834">
                  <c:v>21.834000000000003</c:v>
                </c:pt>
                <c:pt idx="21835">
                  <c:v>21.835000000000036</c:v>
                </c:pt>
                <c:pt idx="21836">
                  <c:v>21.836000000000013</c:v>
                </c:pt>
                <c:pt idx="21837">
                  <c:v>21.837000000000046</c:v>
                </c:pt>
                <c:pt idx="21838">
                  <c:v>21.838000000000022</c:v>
                </c:pt>
                <c:pt idx="21839">
                  <c:v>21.838999999999999</c:v>
                </c:pt>
                <c:pt idx="21840">
                  <c:v>21.840000000000032</c:v>
                </c:pt>
                <c:pt idx="21841">
                  <c:v>21.841000000000008</c:v>
                </c:pt>
                <c:pt idx="21842">
                  <c:v>21.842000000000041</c:v>
                </c:pt>
                <c:pt idx="21843">
                  <c:v>21.843000000000018</c:v>
                </c:pt>
                <c:pt idx="21844">
                  <c:v>21.843999999999994</c:v>
                </c:pt>
                <c:pt idx="21845">
                  <c:v>21.845000000000027</c:v>
                </c:pt>
                <c:pt idx="21846">
                  <c:v>21.846000000000004</c:v>
                </c:pt>
                <c:pt idx="21847">
                  <c:v>21.847000000000037</c:v>
                </c:pt>
                <c:pt idx="21848">
                  <c:v>21.848000000000013</c:v>
                </c:pt>
                <c:pt idx="21849">
                  <c:v>21.849000000000046</c:v>
                </c:pt>
                <c:pt idx="21850">
                  <c:v>21.850000000000023</c:v>
                </c:pt>
                <c:pt idx="21851">
                  <c:v>21.850999999999999</c:v>
                </c:pt>
                <c:pt idx="21852">
                  <c:v>21.852000000000032</c:v>
                </c:pt>
                <c:pt idx="21853">
                  <c:v>21.853000000000009</c:v>
                </c:pt>
                <c:pt idx="21854">
                  <c:v>21.854000000000042</c:v>
                </c:pt>
                <c:pt idx="21855">
                  <c:v>21.855000000000018</c:v>
                </c:pt>
                <c:pt idx="21856">
                  <c:v>21.855999999999995</c:v>
                </c:pt>
                <c:pt idx="21857">
                  <c:v>21.857000000000028</c:v>
                </c:pt>
                <c:pt idx="21858">
                  <c:v>21.858000000000004</c:v>
                </c:pt>
                <c:pt idx="21859">
                  <c:v>21.859000000000037</c:v>
                </c:pt>
                <c:pt idx="21860">
                  <c:v>21.860000000000014</c:v>
                </c:pt>
                <c:pt idx="21861">
                  <c:v>21.86099999999999</c:v>
                </c:pt>
                <c:pt idx="21862">
                  <c:v>21.862000000000023</c:v>
                </c:pt>
                <c:pt idx="21863">
                  <c:v>21.863</c:v>
                </c:pt>
                <c:pt idx="21864">
                  <c:v>21.864000000000033</c:v>
                </c:pt>
                <c:pt idx="21865">
                  <c:v>21.865000000000009</c:v>
                </c:pt>
                <c:pt idx="21866">
                  <c:v>21.866000000000042</c:v>
                </c:pt>
                <c:pt idx="21867">
                  <c:v>21.867000000000019</c:v>
                </c:pt>
                <c:pt idx="21868">
                  <c:v>21.867999999999995</c:v>
                </c:pt>
                <c:pt idx="21869">
                  <c:v>21.869000000000028</c:v>
                </c:pt>
                <c:pt idx="21870">
                  <c:v>21.870000000000005</c:v>
                </c:pt>
                <c:pt idx="21871">
                  <c:v>21.871000000000038</c:v>
                </c:pt>
                <c:pt idx="21872">
                  <c:v>21.872000000000014</c:v>
                </c:pt>
                <c:pt idx="21873">
                  <c:v>21.87299999999999</c:v>
                </c:pt>
                <c:pt idx="21874">
                  <c:v>21.874000000000024</c:v>
                </c:pt>
                <c:pt idx="21875">
                  <c:v>21.875</c:v>
                </c:pt>
                <c:pt idx="21876">
                  <c:v>21.876000000000033</c:v>
                </c:pt>
                <c:pt idx="21877">
                  <c:v>21.87700000000001</c:v>
                </c:pt>
                <c:pt idx="21878">
                  <c:v>21.878000000000043</c:v>
                </c:pt>
                <c:pt idx="21879">
                  <c:v>21.879000000000019</c:v>
                </c:pt>
                <c:pt idx="21880">
                  <c:v>21.879999999999995</c:v>
                </c:pt>
                <c:pt idx="21881">
                  <c:v>21.881000000000029</c:v>
                </c:pt>
                <c:pt idx="21882">
                  <c:v>21.882000000000005</c:v>
                </c:pt>
                <c:pt idx="21883">
                  <c:v>21.883000000000038</c:v>
                </c:pt>
                <c:pt idx="21884">
                  <c:v>21.884000000000015</c:v>
                </c:pt>
                <c:pt idx="21885">
                  <c:v>21.884999999999991</c:v>
                </c:pt>
                <c:pt idx="21886">
                  <c:v>21.886000000000024</c:v>
                </c:pt>
                <c:pt idx="21887">
                  <c:v>21.887</c:v>
                </c:pt>
                <c:pt idx="21888">
                  <c:v>21.888000000000034</c:v>
                </c:pt>
                <c:pt idx="21889">
                  <c:v>21.88900000000001</c:v>
                </c:pt>
                <c:pt idx="21890">
                  <c:v>21.890000000000043</c:v>
                </c:pt>
                <c:pt idx="21891">
                  <c:v>21.89100000000002</c:v>
                </c:pt>
                <c:pt idx="21892">
                  <c:v>21.891999999999996</c:v>
                </c:pt>
                <c:pt idx="21893">
                  <c:v>21.893000000000029</c:v>
                </c:pt>
                <c:pt idx="21894">
                  <c:v>21.894000000000005</c:v>
                </c:pt>
                <c:pt idx="21895">
                  <c:v>21.895000000000039</c:v>
                </c:pt>
                <c:pt idx="21896">
                  <c:v>21.896000000000015</c:v>
                </c:pt>
                <c:pt idx="21897">
                  <c:v>21.896999999999991</c:v>
                </c:pt>
                <c:pt idx="21898">
                  <c:v>21.898000000000025</c:v>
                </c:pt>
                <c:pt idx="21899">
                  <c:v>21.899000000000001</c:v>
                </c:pt>
                <c:pt idx="21900">
                  <c:v>21.900000000000034</c:v>
                </c:pt>
                <c:pt idx="21901">
                  <c:v>21.90100000000001</c:v>
                </c:pt>
                <c:pt idx="21902">
                  <c:v>21.902000000000044</c:v>
                </c:pt>
                <c:pt idx="21903">
                  <c:v>21.90300000000002</c:v>
                </c:pt>
                <c:pt idx="21904">
                  <c:v>21.903999999999996</c:v>
                </c:pt>
                <c:pt idx="21905">
                  <c:v>21.90500000000003</c:v>
                </c:pt>
                <c:pt idx="21906">
                  <c:v>21.906000000000006</c:v>
                </c:pt>
                <c:pt idx="21907">
                  <c:v>21.907000000000039</c:v>
                </c:pt>
                <c:pt idx="21908">
                  <c:v>21.908000000000015</c:v>
                </c:pt>
                <c:pt idx="21909">
                  <c:v>21.908999999999992</c:v>
                </c:pt>
                <c:pt idx="21910">
                  <c:v>21.910000000000025</c:v>
                </c:pt>
                <c:pt idx="21911">
                  <c:v>21.911000000000001</c:v>
                </c:pt>
                <c:pt idx="21912">
                  <c:v>21.912000000000035</c:v>
                </c:pt>
                <c:pt idx="21913">
                  <c:v>21.913000000000011</c:v>
                </c:pt>
                <c:pt idx="21914">
                  <c:v>21.914000000000044</c:v>
                </c:pt>
                <c:pt idx="21915">
                  <c:v>21.91500000000002</c:v>
                </c:pt>
                <c:pt idx="21916">
                  <c:v>21.915999999999997</c:v>
                </c:pt>
                <c:pt idx="21917">
                  <c:v>21.91700000000003</c:v>
                </c:pt>
                <c:pt idx="21918">
                  <c:v>21.918000000000006</c:v>
                </c:pt>
                <c:pt idx="21919">
                  <c:v>21.91900000000004</c:v>
                </c:pt>
                <c:pt idx="21920">
                  <c:v>21.920000000000016</c:v>
                </c:pt>
                <c:pt idx="21921">
                  <c:v>21.920999999999992</c:v>
                </c:pt>
                <c:pt idx="21922">
                  <c:v>21.922000000000025</c:v>
                </c:pt>
                <c:pt idx="21923">
                  <c:v>21.923000000000002</c:v>
                </c:pt>
                <c:pt idx="21924">
                  <c:v>21.924000000000035</c:v>
                </c:pt>
                <c:pt idx="21925">
                  <c:v>21.925000000000011</c:v>
                </c:pt>
                <c:pt idx="21926">
                  <c:v>21.926000000000045</c:v>
                </c:pt>
                <c:pt idx="21927">
                  <c:v>21.927000000000021</c:v>
                </c:pt>
                <c:pt idx="21928">
                  <c:v>21.927999999999997</c:v>
                </c:pt>
                <c:pt idx="21929">
                  <c:v>21.92900000000003</c:v>
                </c:pt>
                <c:pt idx="21930">
                  <c:v>21.930000000000007</c:v>
                </c:pt>
                <c:pt idx="21931">
                  <c:v>21.93100000000004</c:v>
                </c:pt>
                <c:pt idx="21932">
                  <c:v>21.932000000000016</c:v>
                </c:pt>
                <c:pt idx="21933">
                  <c:v>21.932999999999993</c:v>
                </c:pt>
                <c:pt idx="21934">
                  <c:v>21.934000000000026</c:v>
                </c:pt>
                <c:pt idx="21935">
                  <c:v>21.935000000000002</c:v>
                </c:pt>
                <c:pt idx="21936">
                  <c:v>21.936000000000035</c:v>
                </c:pt>
                <c:pt idx="21937">
                  <c:v>21.937000000000012</c:v>
                </c:pt>
                <c:pt idx="21938">
                  <c:v>21.938000000000045</c:v>
                </c:pt>
                <c:pt idx="21939">
                  <c:v>21.939000000000021</c:v>
                </c:pt>
                <c:pt idx="21940">
                  <c:v>21.939999999999998</c:v>
                </c:pt>
                <c:pt idx="21941">
                  <c:v>21.941000000000031</c:v>
                </c:pt>
                <c:pt idx="21942">
                  <c:v>21.942000000000007</c:v>
                </c:pt>
                <c:pt idx="21943">
                  <c:v>21.94300000000004</c:v>
                </c:pt>
                <c:pt idx="21944">
                  <c:v>21.944000000000017</c:v>
                </c:pt>
                <c:pt idx="21945">
                  <c:v>21.944999999999993</c:v>
                </c:pt>
                <c:pt idx="21946">
                  <c:v>21.946000000000026</c:v>
                </c:pt>
                <c:pt idx="21947">
                  <c:v>21.947000000000003</c:v>
                </c:pt>
                <c:pt idx="21948">
                  <c:v>21.948000000000036</c:v>
                </c:pt>
                <c:pt idx="21949">
                  <c:v>21.949000000000012</c:v>
                </c:pt>
                <c:pt idx="21950">
                  <c:v>21.950000000000045</c:v>
                </c:pt>
                <c:pt idx="21951">
                  <c:v>21.951000000000022</c:v>
                </c:pt>
                <c:pt idx="21952">
                  <c:v>21.951999999999998</c:v>
                </c:pt>
                <c:pt idx="21953">
                  <c:v>21.953000000000031</c:v>
                </c:pt>
                <c:pt idx="21954">
                  <c:v>21.954000000000008</c:v>
                </c:pt>
                <c:pt idx="21955">
                  <c:v>21.955000000000041</c:v>
                </c:pt>
                <c:pt idx="21956">
                  <c:v>21.956000000000017</c:v>
                </c:pt>
                <c:pt idx="21957">
                  <c:v>21.956999999999994</c:v>
                </c:pt>
                <c:pt idx="21958">
                  <c:v>21.958000000000027</c:v>
                </c:pt>
                <c:pt idx="21959">
                  <c:v>21.959000000000003</c:v>
                </c:pt>
                <c:pt idx="21960">
                  <c:v>21.960000000000036</c:v>
                </c:pt>
                <c:pt idx="21961">
                  <c:v>21.961000000000013</c:v>
                </c:pt>
                <c:pt idx="21962">
                  <c:v>21.962000000000046</c:v>
                </c:pt>
                <c:pt idx="21963">
                  <c:v>21.963000000000022</c:v>
                </c:pt>
                <c:pt idx="21964">
                  <c:v>21.963999999999999</c:v>
                </c:pt>
                <c:pt idx="21965">
                  <c:v>21.965000000000032</c:v>
                </c:pt>
                <c:pt idx="21966">
                  <c:v>21.966000000000008</c:v>
                </c:pt>
                <c:pt idx="21967">
                  <c:v>21.967000000000041</c:v>
                </c:pt>
                <c:pt idx="21968">
                  <c:v>21.968000000000018</c:v>
                </c:pt>
                <c:pt idx="21969">
                  <c:v>21.968999999999994</c:v>
                </c:pt>
                <c:pt idx="21970">
                  <c:v>21.970000000000027</c:v>
                </c:pt>
                <c:pt idx="21971">
                  <c:v>21.971000000000004</c:v>
                </c:pt>
                <c:pt idx="21972">
                  <c:v>21.972000000000037</c:v>
                </c:pt>
                <c:pt idx="21973">
                  <c:v>21.973000000000013</c:v>
                </c:pt>
                <c:pt idx="21974">
                  <c:v>21.974000000000046</c:v>
                </c:pt>
                <c:pt idx="21975">
                  <c:v>21.975000000000023</c:v>
                </c:pt>
                <c:pt idx="21976">
                  <c:v>21.975999999999999</c:v>
                </c:pt>
                <c:pt idx="21977">
                  <c:v>21.977000000000032</c:v>
                </c:pt>
                <c:pt idx="21978">
                  <c:v>21.978000000000009</c:v>
                </c:pt>
                <c:pt idx="21979">
                  <c:v>21.979000000000042</c:v>
                </c:pt>
                <c:pt idx="21980">
                  <c:v>21.980000000000018</c:v>
                </c:pt>
                <c:pt idx="21981">
                  <c:v>21.980999999999995</c:v>
                </c:pt>
                <c:pt idx="21982">
                  <c:v>21.982000000000028</c:v>
                </c:pt>
                <c:pt idx="21983">
                  <c:v>21.983000000000004</c:v>
                </c:pt>
                <c:pt idx="21984">
                  <c:v>21.984000000000037</c:v>
                </c:pt>
                <c:pt idx="21985">
                  <c:v>21.985000000000014</c:v>
                </c:pt>
                <c:pt idx="21986">
                  <c:v>21.98599999999999</c:v>
                </c:pt>
                <c:pt idx="21987">
                  <c:v>21.987000000000023</c:v>
                </c:pt>
                <c:pt idx="21988">
                  <c:v>21.988</c:v>
                </c:pt>
                <c:pt idx="21989">
                  <c:v>21.989000000000033</c:v>
                </c:pt>
                <c:pt idx="21990">
                  <c:v>21.990000000000009</c:v>
                </c:pt>
                <c:pt idx="21991">
                  <c:v>21.991000000000042</c:v>
                </c:pt>
                <c:pt idx="21992">
                  <c:v>21.992000000000019</c:v>
                </c:pt>
                <c:pt idx="21993">
                  <c:v>21.992999999999995</c:v>
                </c:pt>
                <c:pt idx="21994">
                  <c:v>21.994000000000028</c:v>
                </c:pt>
                <c:pt idx="21995">
                  <c:v>21.995000000000005</c:v>
                </c:pt>
                <c:pt idx="21996">
                  <c:v>21.996000000000038</c:v>
                </c:pt>
                <c:pt idx="21997">
                  <c:v>21.997000000000014</c:v>
                </c:pt>
                <c:pt idx="21998">
                  <c:v>21.99799999999999</c:v>
                </c:pt>
                <c:pt idx="21999">
                  <c:v>21.999000000000024</c:v>
                </c:pt>
                <c:pt idx="22000">
                  <c:v>22</c:v>
                </c:pt>
                <c:pt idx="22001">
                  <c:v>22.001000000000033</c:v>
                </c:pt>
                <c:pt idx="22002">
                  <c:v>22.00200000000001</c:v>
                </c:pt>
                <c:pt idx="22003">
                  <c:v>22.003000000000043</c:v>
                </c:pt>
                <c:pt idx="22004">
                  <c:v>22.004000000000019</c:v>
                </c:pt>
                <c:pt idx="22005">
                  <c:v>22.004999999999995</c:v>
                </c:pt>
                <c:pt idx="22006">
                  <c:v>22.006000000000029</c:v>
                </c:pt>
                <c:pt idx="22007">
                  <c:v>22.007000000000005</c:v>
                </c:pt>
                <c:pt idx="22008">
                  <c:v>22.008000000000038</c:v>
                </c:pt>
                <c:pt idx="22009">
                  <c:v>22.009000000000015</c:v>
                </c:pt>
                <c:pt idx="22010">
                  <c:v>22.009999999999991</c:v>
                </c:pt>
                <c:pt idx="22011">
                  <c:v>22.011000000000024</c:v>
                </c:pt>
                <c:pt idx="22012">
                  <c:v>22.012</c:v>
                </c:pt>
                <c:pt idx="22013">
                  <c:v>22.013000000000034</c:v>
                </c:pt>
                <c:pt idx="22014">
                  <c:v>22.01400000000001</c:v>
                </c:pt>
                <c:pt idx="22015">
                  <c:v>22.015000000000043</c:v>
                </c:pt>
                <c:pt idx="22016">
                  <c:v>22.01600000000002</c:v>
                </c:pt>
                <c:pt idx="22017">
                  <c:v>22.016999999999996</c:v>
                </c:pt>
                <c:pt idx="22018">
                  <c:v>22.018000000000029</c:v>
                </c:pt>
                <c:pt idx="22019">
                  <c:v>22.019000000000005</c:v>
                </c:pt>
                <c:pt idx="22020">
                  <c:v>22.020000000000039</c:v>
                </c:pt>
                <c:pt idx="22021">
                  <c:v>22.021000000000015</c:v>
                </c:pt>
                <c:pt idx="22022">
                  <c:v>22.021999999999991</c:v>
                </c:pt>
                <c:pt idx="22023">
                  <c:v>22.023000000000025</c:v>
                </c:pt>
                <c:pt idx="22024">
                  <c:v>22.024000000000001</c:v>
                </c:pt>
                <c:pt idx="22025">
                  <c:v>22.025000000000034</c:v>
                </c:pt>
                <c:pt idx="22026">
                  <c:v>22.02600000000001</c:v>
                </c:pt>
                <c:pt idx="22027">
                  <c:v>22.027000000000044</c:v>
                </c:pt>
                <c:pt idx="22028">
                  <c:v>22.02800000000002</c:v>
                </c:pt>
                <c:pt idx="22029">
                  <c:v>22.028999999999996</c:v>
                </c:pt>
                <c:pt idx="22030">
                  <c:v>22.03000000000003</c:v>
                </c:pt>
                <c:pt idx="22031">
                  <c:v>22.031000000000006</c:v>
                </c:pt>
                <c:pt idx="22032">
                  <c:v>22.032000000000039</c:v>
                </c:pt>
                <c:pt idx="22033">
                  <c:v>22.033000000000015</c:v>
                </c:pt>
                <c:pt idx="22034">
                  <c:v>22.033999999999992</c:v>
                </c:pt>
                <c:pt idx="22035">
                  <c:v>22.035000000000025</c:v>
                </c:pt>
                <c:pt idx="22036">
                  <c:v>22.036000000000001</c:v>
                </c:pt>
                <c:pt idx="22037">
                  <c:v>22.037000000000035</c:v>
                </c:pt>
                <c:pt idx="22038">
                  <c:v>22.038000000000011</c:v>
                </c:pt>
                <c:pt idx="22039">
                  <c:v>22.039000000000044</c:v>
                </c:pt>
                <c:pt idx="22040">
                  <c:v>22.04000000000002</c:v>
                </c:pt>
                <c:pt idx="22041">
                  <c:v>22.040999999999997</c:v>
                </c:pt>
                <c:pt idx="22042">
                  <c:v>22.04200000000003</c:v>
                </c:pt>
                <c:pt idx="22043">
                  <c:v>22.043000000000006</c:v>
                </c:pt>
                <c:pt idx="22044">
                  <c:v>22.04400000000004</c:v>
                </c:pt>
                <c:pt idx="22045">
                  <c:v>22.045000000000016</c:v>
                </c:pt>
                <c:pt idx="22046">
                  <c:v>22.045999999999992</c:v>
                </c:pt>
                <c:pt idx="22047">
                  <c:v>22.047000000000025</c:v>
                </c:pt>
                <c:pt idx="22048">
                  <c:v>22.048000000000002</c:v>
                </c:pt>
                <c:pt idx="22049">
                  <c:v>22.049000000000035</c:v>
                </c:pt>
                <c:pt idx="22050">
                  <c:v>22.050000000000011</c:v>
                </c:pt>
                <c:pt idx="22051">
                  <c:v>22.051000000000045</c:v>
                </c:pt>
                <c:pt idx="22052">
                  <c:v>22.052000000000021</c:v>
                </c:pt>
                <c:pt idx="22053">
                  <c:v>22.052999999999997</c:v>
                </c:pt>
                <c:pt idx="22054">
                  <c:v>22.05400000000003</c:v>
                </c:pt>
                <c:pt idx="22055">
                  <c:v>22.055000000000007</c:v>
                </c:pt>
                <c:pt idx="22056">
                  <c:v>22.05600000000004</c:v>
                </c:pt>
                <c:pt idx="22057">
                  <c:v>22.057000000000016</c:v>
                </c:pt>
                <c:pt idx="22058">
                  <c:v>22.057999999999993</c:v>
                </c:pt>
                <c:pt idx="22059">
                  <c:v>22.059000000000026</c:v>
                </c:pt>
                <c:pt idx="22060">
                  <c:v>22.060000000000002</c:v>
                </c:pt>
                <c:pt idx="22061">
                  <c:v>22.061000000000035</c:v>
                </c:pt>
                <c:pt idx="22062">
                  <c:v>22.062000000000012</c:v>
                </c:pt>
                <c:pt idx="22063">
                  <c:v>22.063000000000045</c:v>
                </c:pt>
                <c:pt idx="22064">
                  <c:v>22.064000000000021</c:v>
                </c:pt>
                <c:pt idx="22065">
                  <c:v>22.064999999999998</c:v>
                </c:pt>
                <c:pt idx="22066">
                  <c:v>22.066000000000031</c:v>
                </c:pt>
                <c:pt idx="22067">
                  <c:v>22.067000000000007</c:v>
                </c:pt>
                <c:pt idx="22068">
                  <c:v>22.06800000000004</c:v>
                </c:pt>
                <c:pt idx="22069">
                  <c:v>22.069000000000017</c:v>
                </c:pt>
                <c:pt idx="22070">
                  <c:v>22.069999999999993</c:v>
                </c:pt>
                <c:pt idx="22071">
                  <c:v>22.071000000000026</c:v>
                </c:pt>
                <c:pt idx="22072">
                  <c:v>22.072000000000003</c:v>
                </c:pt>
                <c:pt idx="22073">
                  <c:v>22.073000000000036</c:v>
                </c:pt>
                <c:pt idx="22074">
                  <c:v>22.074000000000012</c:v>
                </c:pt>
                <c:pt idx="22075">
                  <c:v>22.075000000000045</c:v>
                </c:pt>
                <c:pt idx="22076">
                  <c:v>22.076000000000022</c:v>
                </c:pt>
                <c:pt idx="22077">
                  <c:v>22.076999999999998</c:v>
                </c:pt>
                <c:pt idx="22078">
                  <c:v>22.078000000000031</c:v>
                </c:pt>
                <c:pt idx="22079">
                  <c:v>22.079000000000008</c:v>
                </c:pt>
                <c:pt idx="22080">
                  <c:v>22.080000000000041</c:v>
                </c:pt>
                <c:pt idx="22081">
                  <c:v>22.081000000000017</c:v>
                </c:pt>
                <c:pt idx="22082">
                  <c:v>22.081999999999994</c:v>
                </c:pt>
                <c:pt idx="22083">
                  <c:v>22.083000000000027</c:v>
                </c:pt>
                <c:pt idx="22084">
                  <c:v>22.084000000000003</c:v>
                </c:pt>
                <c:pt idx="22085">
                  <c:v>22.085000000000036</c:v>
                </c:pt>
                <c:pt idx="22086">
                  <c:v>22.086000000000013</c:v>
                </c:pt>
                <c:pt idx="22087">
                  <c:v>22.087000000000046</c:v>
                </c:pt>
                <c:pt idx="22088">
                  <c:v>22.088000000000022</c:v>
                </c:pt>
                <c:pt idx="22089">
                  <c:v>22.088999999999999</c:v>
                </c:pt>
                <c:pt idx="22090">
                  <c:v>22.090000000000032</c:v>
                </c:pt>
                <c:pt idx="22091">
                  <c:v>22.091000000000008</c:v>
                </c:pt>
                <c:pt idx="22092">
                  <c:v>22.092000000000041</c:v>
                </c:pt>
                <c:pt idx="22093">
                  <c:v>22.093000000000018</c:v>
                </c:pt>
                <c:pt idx="22094">
                  <c:v>22.093999999999994</c:v>
                </c:pt>
                <c:pt idx="22095">
                  <c:v>22.095000000000027</c:v>
                </c:pt>
                <c:pt idx="22096">
                  <c:v>22.096000000000004</c:v>
                </c:pt>
                <c:pt idx="22097">
                  <c:v>22.097000000000037</c:v>
                </c:pt>
                <c:pt idx="22098">
                  <c:v>22.098000000000013</c:v>
                </c:pt>
                <c:pt idx="22099">
                  <c:v>22.099000000000046</c:v>
                </c:pt>
                <c:pt idx="22100">
                  <c:v>22.100000000000023</c:v>
                </c:pt>
                <c:pt idx="22101">
                  <c:v>22.100999999999999</c:v>
                </c:pt>
                <c:pt idx="22102">
                  <c:v>22.102000000000032</c:v>
                </c:pt>
                <c:pt idx="22103">
                  <c:v>22.103000000000009</c:v>
                </c:pt>
                <c:pt idx="22104">
                  <c:v>22.104000000000042</c:v>
                </c:pt>
                <c:pt idx="22105">
                  <c:v>22.105000000000018</c:v>
                </c:pt>
                <c:pt idx="22106">
                  <c:v>22.105999999999995</c:v>
                </c:pt>
                <c:pt idx="22107">
                  <c:v>22.107000000000028</c:v>
                </c:pt>
                <c:pt idx="22108">
                  <c:v>22.108000000000004</c:v>
                </c:pt>
                <c:pt idx="22109">
                  <c:v>22.109000000000037</c:v>
                </c:pt>
                <c:pt idx="22110">
                  <c:v>22.110000000000014</c:v>
                </c:pt>
                <c:pt idx="22111">
                  <c:v>22.11099999999999</c:v>
                </c:pt>
                <c:pt idx="22112">
                  <c:v>22.112000000000023</c:v>
                </c:pt>
                <c:pt idx="22113">
                  <c:v>22.113</c:v>
                </c:pt>
                <c:pt idx="22114">
                  <c:v>22.114000000000033</c:v>
                </c:pt>
                <c:pt idx="22115">
                  <c:v>22.115000000000009</c:v>
                </c:pt>
                <c:pt idx="22116">
                  <c:v>22.116000000000042</c:v>
                </c:pt>
                <c:pt idx="22117">
                  <c:v>22.117000000000019</c:v>
                </c:pt>
                <c:pt idx="22118">
                  <c:v>22.117999999999995</c:v>
                </c:pt>
                <c:pt idx="22119">
                  <c:v>22.119000000000028</c:v>
                </c:pt>
                <c:pt idx="22120">
                  <c:v>22.120000000000005</c:v>
                </c:pt>
                <c:pt idx="22121">
                  <c:v>22.121000000000038</c:v>
                </c:pt>
                <c:pt idx="22122">
                  <c:v>22.122000000000014</c:v>
                </c:pt>
                <c:pt idx="22123">
                  <c:v>22.12299999999999</c:v>
                </c:pt>
                <c:pt idx="22124">
                  <c:v>22.124000000000024</c:v>
                </c:pt>
                <c:pt idx="22125">
                  <c:v>22.125</c:v>
                </c:pt>
                <c:pt idx="22126">
                  <c:v>22.126000000000033</c:v>
                </c:pt>
                <c:pt idx="22127">
                  <c:v>22.12700000000001</c:v>
                </c:pt>
                <c:pt idx="22128">
                  <c:v>22.128000000000043</c:v>
                </c:pt>
                <c:pt idx="22129">
                  <c:v>22.129000000000019</c:v>
                </c:pt>
                <c:pt idx="22130">
                  <c:v>22.129999999999995</c:v>
                </c:pt>
                <c:pt idx="22131">
                  <c:v>22.131000000000029</c:v>
                </c:pt>
                <c:pt idx="22132">
                  <c:v>22.132000000000005</c:v>
                </c:pt>
                <c:pt idx="22133">
                  <c:v>22.133000000000038</c:v>
                </c:pt>
                <c:pt idx="22134">
                  <c:v>22.134000000000015</c:v>
                </c:pt>
                <c:pt idx="22135">
                  <c:v>22.134999999999991</c:v>
                </c:pt>
                <c:pt idx="22136">
                  <c:v>22.136000000000024</c:v>
                </c:pt>
                <c:pt idx="22137">
                  <c:v>22.137</c:v>
                </c:pt>
                <c:pt idx="22138">
                  <c:v>22.138000000000034</c:v>
                </c:pt>
                <c:pt idx="22139">
                  <c:v>22.13900000000001</c:v>
                </c:pt>
                <c:pt idx="22140">
                  <c:v>22.140000000000043</c:v>
                </c:pt>
                <c:pt idx="22141">
                  <c:v>22.14100000000002</c:v>
                </c:pt>
                <c:pt idx="22142">
                  <c:v>22.141999999999996</c:v>
                </c:pt>
                <c:pt idx="22143">
                  <c:v>22.143000000000029</c:v>
                </c:pt>
                <c:pt idx="22144">
                  <c:v>22.144000000000005</c:v>
                </c:pt>
                <c:pt idx="22145">
                  <c:v>22.145000000000039</c:v>
                </c:pt>
                <c:pt idx="22146">
                  <c:v>22.146000000000015</c:v>
                </c:pt>
                <c:pt idx="22147">
                  <c:v>22.146999999999991</c:v>
                </c:pt>
                <c:pt idx="22148">
                  <c:v>22.148000000000025</c:v>
                </c:pt>
                <c:pt idx="22149">
                  <c:v>22.149000000000001</c:v>
                </c:pt>
                <c:pt idx="22150">
                  <c:v>22.150000000000034</c:v>
                </c:pt>
                <c:pt idx="22151">
                  <c:v>22.15100000000001</c:v>
                </c:pt>
                <c:pt idx="22152">
                  <c:v>22.152000000000044</c:v>
                </c:pt>
                <c:pt idx="22153">
                  <c:v>22.15300000000002</c:v>
                </c:pt>
                <c:pt idx="22154">
                  <c:v>22.153999999999996</c:v>
                </c:pt>
                <c:pt idx="22155">
                  <c:v>22.15500000000003</c:v>
                </c:pt>
                <c:pt idx="22156">
                  <c:v>22.156000000000006</c:v>
                </c:pt>
                <c:pt idx="22157">
                  <c:v>22.157000000000039</c:v>
                </c:pt>
                <c:pt idx="22158">
                  <c:v>22.158000000000015</c:v>
                </c:pt>
                <c:pt idx="22159">
                  <c:v>22.158999999999992</c:v>
                </c:pt>
                <c:pt idx="22160">
                  <c:v>22.160000000000025</c:v>
                </c:pt>
                <c:pt idx="22161">
                  <c:v>22.161000000000001</c:v>
                </c:pt>
                <c:pt idx="22162">
                  <c:v>22.162000000000035</c:v>
                </c:pt>
                <c:pt idx="22163">
                  <c:v>22.163000000000011</c:v>
                </c:pt>
                <c:pt idx="22164">
                  <c:v>22.164000000000044</c:v>
                </c:pt>
                <c:pt idx="22165">
                  <c:v>22.16500000000002</c:v>
                </c:pt>
                <c:pt idx="22166">
                  <c:v>22.165999999999997</c:v>
                </c:pt>
                <c:pt idx="22167">
                  <c:v>22.16700000000003</c:v>
                </c:pt>
                <c:pt idx="22168">
                  <c:v>22.168000000000006</c:v>
                </c:pt>
                <c:pt idx="22169">
                  <c:v>22.16900000000004</c:v>
                </c:pt>
                <c:pt idx="22170">
                  <c:v>22.170000000000016</c:v>
                </c:pt>
                <c:pt idx="22171">
                  <c:v>22.170999999999992</c:v>
                </c:pt>
                <c:pt idx="22172">
                  <c:v>22.172000000000025</c:v>
                </c:pt>
                <c:pt idx="22173">
                  <c:v>22.173000000000002</c:v>
                </c:pt>
                <c:pt idx="22174">
                  <c:v>22.174000000000035</c:v>
                </c:pt>
                <c:pt idx="22175">
                  <c:v>22.175000000000011</c:v>
                </c:pt>
                <c:pt idx="22176">
                  <c:v>22.176000000000045</c:v>
                </c:pt>
                <c:pt idx="22177">
                  <c:v>22.177000000000021</c:v>
                </c:pt>
                <c:pt idx="22178">
                  <c:v>22.177999999999997</c:v>
                </c:pt>
                <c:pt idx="22179">
                  <c:v>22.17900000000003</c:v>
                </c:pt>
                <c:pt idx="22180">
                  <c:v>22.180000000000007</c:v>
                </c:pt>
                <c:pt idx="22181">
                  <c:v>22.18100000000004</c:v>
                </c:pt>
                <c:pt idx="22182">
                  <c:v>22.182000000000016</c:v>
                </c:pt>
                <c:pt idx="22183">
                  <c:v>22.182999999999993</c:v>
                </c:pt>
                <c:pt idx="22184">
                  <c:v>22.184000000000026</c:v>
                </c:pt>
                <c:pt idx="22185">
                  <c:v>22.185000000000002</c:v>
                </c:pt>
                <c:pt idx="22186">
                  <c:v>22.186000000000035</c:v>
                </c:pt>
                <c:pt idx="22187">
                  <c:v>22.187000000000012</c:v>
                </c:pt>
                <c:pt idx="22188">
                  <c:v>22.188000000000045</c:v>
                </c:pt>
                <c:pt idx="22189">
                  <c:v>22.189000000000021</c:v>
                </c:pt>
                <c:pt idx="22190">
                  <c:v>22.189999999999998</c:v>
                </c:pt>
                <c:pt idx="22191">
                  <c:v>22.191000000000031</c:v>
                </c:pt>
                <c:pt idx="22192">
                  <c:v>22.192000000000007</c:v>
                </c:pt>
                <c:pt idx="22193">
                  <c:v>22.19300000000004</c:v>
                </c:pt>
                <c:pt idx="22194">
                  <c:v>22.194000000000017</c:v>
                </c:pt>
                <c:pt idx="22195">
                  <c:v>22.194999999999993</c:v>
                </c:pt>
                <c:pt idx="22196">
                  <c:v>22.196000000000026</c:v>
                </c:pt>
                <c:pt idx="22197">
                  <c:v>22.197000000000003</c:v>
                </c:pt>
                <c:pt idx="22198">
                  <c:v>22.198000000000036</c:v>
                </c:pt>
                <c:pt idx="22199">
                  <c:v>22.199000000000012</c:v>
                </c:pt>
                <c:pt idx="22200">
                  <c:v>22.200000000000045</c:v>
                </c:pt>
                <c:pt idx="22201">
                  <c:v>22.201000000000022</c:v>
                </c:pt>
                <c:pt idx="22202">
                  <c:v>22.201999999999998</c:v>
                </c:pt>
                <c:pt idx="22203">
                  <c:v>22.203000000000031</c:v>
                </c:pt>
                <c:pt idx="22204">
                  <c:v>22.204000000000008</c:v>
                </c:pt>
                <c:pt idx="22205">
                  <c:v>22.205000000000041</c:v>
                </c:pt>
                <c:pt idx="22206">
                  <c:v>22.206000000000017</c:v>
                </c:pt>
                <c:pt idx="22207">
                  <c:v>22.206999999999994</c:v>
                </c:pt>
                <c:pt idx="22208">
                  <c:v>22.208000000000027</c:v>
                </c:pt>
                <c:pt idx="22209">
                  <c:v>22.209000000000003</c:v>
                </c:pt>
                <c:pt idx="22210">
                  <c:v>22.210000000000036</c:v>
                </c:pt>
                <c:pt idx="22211">
                  <c:v>22.211000000000013</c:v>
                </c:pt>
                <c:pt idx="22212">
                  <c:v>22.212000000000046</c:v>
                </c:pt>
                <c:pt idx="22213">
                  <c:v>22.213000000000022</c:v>
                </c:pt>
                <c:pt idx="22214">
                  <c:v>22.213999999999999</c:v>
                </c:pt>
                <c:pt idx="22215">
                  <c:v>22.215000000000032</c:v>
                </c:pt>
                <c:pt idx="22216">
                  <c:v>22.216000000000008</c:v>
                </c:pt>
                <c:pt idx="22217">
                  <c:v>22.217000000000041</c:v>
                </c:pt>
                <c:pt idx="22218">
                  <c:v>22.218000000000018</c:v>
                </c:pt>
                <c:pt idx="22219">
                  <c:v>22.218999999999994</c:v>
                </c:pt>
                <c:pt idx="22220">
                  <c:v>22.220000000000027</c:v>
                </c:pt>
                <c:pt idx="22221">
                  <c:v>22.221000000000004</c:v>
                </c:pt>
                <c:pt idx="22222">
                  <c:v>22.222000000000037</c:v>
                </c:pt>
                <c:pt idx="22223">
                  <c:v>22.223000000000013</c:v>
                </c:pt>
                <c:pt idx="22224">
                  <c:v>22.224000000000046</c:v>
                </c:pt>
                <c:pt idx="22225">
                  <c:v>22.225000000000023</c:v>
                </c:pt>
                <c:pt idx="22226">
                  <c:v>22.225999999999999</c:v>
                </c:pt>
                <c:pt idx="22227">
                  <c:v>22.227000000000032</c:v>
                </c:pt>
                <c:pt idx="22228">
                  <c:v>22.228000000000009</c:v>
                </c:pt>
                <c:pt idx="22229">
                  <c:v>22.229000000000042</c:v>
                </c:pt>
                <c:pt idx="22230">
                  <c:v>22.230000000000018</c:v>
                </c:pt>
                <c:pt idx="22231">
                  <c:v>22.230999999999995</c:v>
                </c:pt>
                <c:pt idx="22232">
                  <c:v>22.232000000000028</c:v>
                </c:pt>
                <c:pt idx="22233">
                  <c:v>22.233000000000004</c:v>
                </c:pt>
                <c:pt idx="22234">
                  <c:v>22.234000000000037</c:v>
                </c:pt>
                <c:pt idx="22235">
                  <c:v>22.235000000000014</c:v>
                </c:pt>
                <c:pt idx="22236">
                  <c:v>22.23599999999999</c:v>
                </c:pt>
                <c:pt idx="22237">
                  <c:v>22.237000000000023</c:v>
                </c:pt>
                <c:pt idx="22238">
                  <c:v>22.238</c:v>
                </c:pt>
                <c:pt idx="22239">
                  <c:v>22.239000000000033</c:v>
                </c:pt>
                <c:pt idx="22240">
                  <c:v>22.240000000000009</c:v>
                </c:pt>
                <c:pt idx="22241">
                  <c:v>22.241000000000042</c:v>
                </c:pt>
                <c:pt idx="22242">
                  <c:v>22.242000000000019</c:v>
                </c:pt>
                <c:pt idx="22243">
                  <c:v>22.242999999999995</c:v>
                </c:pt>
                <c:pt idx="22244">
                  <c:v>22.244000000000028</c:v>
                </c:pt>
                <c:pt idx="22245">
                  <c:v>22.245000000000005</c:v>
                </c:pt>
                <c:pt idx="22246">
                  <c:v>22.246000000000038</c:v>
                </c:pt>
                <c:pt idx="22247">
                  <c:v>22.247000000000014</c:v>
                </c:pt>
                <c:pt idx="22248">
                  <c:v>22.24799999999999</c:v>
                </c:pt>
                <c:pt idx="22249">
                  <c:v>22.249000000000024</c:v>
                </c:pt>
                <c:pt idx="22250">
                  <c:v>22.25</c:v>
                </c:pt>
                <c:pt idx="22251">
                  <c:v>22.251000000000033</c:v>
                </c:pt>
                <c:pt idx="22252">
                  <c:v>22.25200000000001</c:v>
                </c:pt>
                <c:pt idx="22253">
                  <c:v>22.253000000000043</c:v>
                </c:pt>
                <c:pt idx="22254">
                  <c:v>22.254000000000019</c:v>
                </c:pt>
                <c:pt idx="22255">
                  <c:v>22.254999999999995</c:v>
                </c:pt>
                <c:pt idx="22256">
                  <c:v>22.256000000000029</c:v>
                </c:pt>
                <c:pt idx="22257">
                  <c:v>22.257000000000005</c:v>
                </c:pt>
                <c:pt idx="22258">
                  <c:v>22.258000000000038</c:v>
                </c:pt>
                <c:pt idx="22259">
                  <c:v>22.259000000000015</c:v>
                </c:pt>
                <c:pt idx="22260">
                  <c:v>22.259999999999991</c:v>
                </c:pt>
                <c:pt idx="22261">
                  <c:v>22.261000000000024</c:v>
                </c:pt>
                <c:pt idx="22262">
                  <c:v>22.262</c:v>
                </c:pt>
                <c:pt idx="22263">
                  <c:v>22.263000000000034</c:v>
                </c:pt>
                <c:pt idx="22264">
                  <c:v>22.26400000000001</c:v>
                </c:pt>
                <c:pt idx="22265">
                  <c:v>22.265000000000043</c:v>
                </c:pt>
                <c:pt idx="22266">
                  <c:v>22.26600000000002</c:v>
                </c:pt>
                <c:pt idx="22267">
                  <c:v>22.266999999999996</c:v>
                </c:pt>
                <c:pt idx="22268">
                  <c:v>22.268000000000029</c:v>
                </c:pt>
                <c:pt idx="22269">
                  <c:v>22.269000000000005</c:v>
                </c:pt>
                <c:pt idx="22270">
                  <c:v>22.270000000000039</c:v>
                </c:pt>
                <c:pt idx="22271">
                  <c:v>22.271000000000015</c:v>
                </c:pt>
                <c:pt idx="22272">
                  <c:v>22.271999999999991</c:v>
                </c:pt>
                <c:pt idx="22273">
                  <c:v>22.273000000000025</c:v>
                </c:pt>
                <c:pt idx="22274">
                  <c:v>22.274000000000001</c:v>
                </c:pt>
                <c:pt idx="22275">
                  <c:v>22.275000000000034</c:v>
                </c:pt>
                <c:pt idx="22276">
                  <c:v>22.27600000000001</c:v>
                </c:pt>
                <c:pt idx="22277">
                  <c:v>22.277000000000044</c:v>
                </c:pt>
                <c:pt idx="22278">
                  <c:v>22.27800000000002</c:v>
                </c:pt>
                <c:pt idx="22279">
                  <c:v>22.278999999999996</c:v>
                </c:pt>
                <c:pt idx="22280">
                  <c:v>22.28000000000003</c:v>
                </c:pt>
                <c:pt idx="22281">
                  <c:v>22.281000000000006</c:v>
                </c:pt>
                <c:pt idx="22282">
                  <c:v>22.282000000000039</c:v>
                </c:pt>
                <c:pt idx="22283">
                  <c:v>22.283000000000015</c:v>
                </c:pt>
                <c:pt idx="22284">
                  <c:v>22.283999999999992</c:v>
                </c:pt>
                <c:pt idx="22285">
                  <c:v>22.285000000000025</c:v>
                </c:pt>
                <c:pt idx="22286">
                  <c:v>22.286000000000001</c:v>
                </c:pt>
                <c:pt idx="22287">
                  <c:v>22.287000000000035</c:v>
                </c:pt>
                <c:pt idx="22288">
                  <c:v>22.288000000000011</c:v>
                </c:pt>
                <c:pt idx="22289">
                  <c:v>22.289000000000044</c:v>
                </c:pt>
                <c:pt idx="22290">
                  <c:v>22.29000000000002</c:v>
                </c:pt>
                <c:pt idx="22291">
                  <c:v>22.290999999999997</c:v>
                </c:pt>
                <c:pt idx="22292">
                  <c:v>22.29200000000003</c:v>
                </c:pt>
                <c:pt idx="22293">
                  <c:v>22.293000000000006</c:v>
                </c:pt>
                <c:pt idx="22294">
                  <c:v>22.29400000000004</c:v>
                </c:pt>
                <c:pt idx="22295">
                  <c:v>22.295000000000016</c:v>
                </c:pt>
                <c:pt idx="22296">
                  <c:v>22.295999999999992</c:v>
                </c:pt>
                <c:pt idx="22297">
                  <c:v>22.297000000000025</c:v>
                </c:pt>
                <c:pt idx="22298">
                  <c:v>22.298000000000002</c:v>
                </c:pt>
                <c:pt idx="22299">
                  <c:v>22.299000000000035</c:v>
                </c:pt>
                <c:pt idx="22300">
                  <c:v>22.300000000000011</c:v>
                </c:pt>
                <c:pt idx="22301">
                  <c:v>22.301000000000045</c:v>
                </c:pt>
                <c:pt idx="22302">
                  <c:v>22.302000000000021</c:v>
                </c:pt>
                <c:pt idx="22303">
                  <c:v>22.302999999999997</c:v>
                </c:pt>
                <c:pt idx="22304">
                  <c:v>22.30400000000003</c:v>
                </c:pt>
                <c:pt idx="22305">
                  <c:v>22.305000000000007</c:v>
                </c:pt>
                <c:pt idx="22306">
                  <c:v>22.30600000000004</c:v>
                </c:pt>
                <c:pt idx="22307">
                  <c:v>22.307000000000016</c:v>
                </c:pt>
                <c:pt idx="22308">
                  <c:v>22.307999999999993</c:v>
                </c:pt>
                <c:pt idx="22309">
                  <c:v>22.309000000000026</c:v>
                </c:pt>
                <c:pt idx="22310">
                  <c:v>22.310000000000002</c:v>
                </c:pt>
                <c:pt idx="22311">
                  <c:v>22.311000000000035</c:v>
                </c:pt>
                <c:pt idx="22312">
                  <c:v>22.312000000000012</c:v>
                </c:pt>
                <c:pt idx="22313">
                  <c:v>22.313000000000045</c:v>
                </c:pt>
                <c:pt idx="22314">
                  <c:v>22.314000000000021</c:v>
                </c:pt>
                <c:pt idx="22315">
                  <c:v>22.314999999999998</c:v>
                </c:pt>
                <c:pt idx="22316">
                  <c:v>22.316000000000031</c:v>
                </c:pt>
                <c:pt idx="22317">
                  <c:v>22.317000000000007</c:v>
                </c:pt>
                <c:pt idx="22318">
                  <c:v>22.31800000000004</c:v>
                </c:pt>
                <c:pt idx="22319">
                  <c:v>22.319000000000017</c:v>
                </c:pt>
                <c:pt idx="22320">
                  <c:v>22.319999999999993</c:v>
                </c:pt>
                <c:pt idx="22321">
                  <c:v>22.321000000000026</c:v>
                </c:pt>
                <c:pt idx="22322">
                  <c:v>22.322000000000003</c:v>
                </c:pt>
                <c:pt idx="22323">
                  <c:v>22.323000000000036</c:v>
                </c:pt>
                <c:pt idx="22324">
                  <c:v>22.324000000000012</c:v>
                </c:pt>
                <c:pt idx="22325">
                  <c:v>22.325000000000045</c:v>
                </c:pt>
                <c:pt idx="22326">
                  <c:v>22.326000000000022</c:v>
                </c:pt>
                <c:pt idx="22327">
                  <c:v>22.326999999999998</c:v>
                </c:pt>
                <c:pt idx="22328">
                  <c:v>22.328000000000031</c:v>
                </c:pt>
                <c:pt idx="22329">
                  <c:v>22.329000000000008</c:v>
                </c:pt>
                <c:pt idx="22330">
                  <c:v>22.330000000000041</c:v>
                </c:pt>
                <c:pt idx="22331">
                  <c:v>22.331000000000017</c:v>
                </c:pt>
                <c:pt idx="22332">
                  <c:v>22.331999999999994</c:v>
                </c:pt>
                <c:pt idx="22333">
                  <c:v>22.333000000000027</c:v>
                </c:pt>
                <c:pt idx="22334">
                  <c:v>22.334000000000003</c:v>
                </c:pt>
                <c:pt idx="22335">
                  <c:v>22.335000000000036</c:v>
                </c:pt>
                <c:pt idx="22336">
                  <c:v>22.336000000000013</c:v>
                </c:pt>
                <c:pt idx="22337">
                  <c:v>22.337000000000046</c:v>
                </c:pt>
                <c:pt idx="22338">
                  <c:v>22.338000000000022</c:v>
                </c:pt>
                <c:pt idx="22339">
                  <c:v>22.338999999999999</c:v>
                </c:pt>
                <c:pt idx="22340">
                  <c:v>22.340000000000032</c:v>
                </c:pt>
                <c:pt idx="22341">
                  <c:v>22.341000000000008</c:v>
                </c:pt>
                <c:pt idx="22342">
                  <c:v>22.342000000000041</c:v>
                </c:pt>
                <c:pt idx="22343">
                  <c:v>22.343000000000018</c:v>
                </c:pt>
                <c:pt idx="22344">
                  <c:v>22.343999999999994</c:v>
                </c:pt>
                <c:pt idx="22345">
                  <c:v>22.345000000000027</c:v>
                </c:pt>
                <c:pt idx="22346">
                  <c:v>22.346000000000004</c:v>
                </c:pt>
                <c:pt idx="22347">
                  <c:v>22.347000000000037</c:v>
                </c:pt>
                <c:pt idx="22348">
                  <c:v>22.348000000000013</c:v>
                </c:pt>
                <c:pt idx="22349">
                  <c:v>22.349000000000046</c:v>
                </c:pt>
                <c:pt idx="22350">
                  <c:v>22.350000000000023</c:v>
                </c:pt>
                <c:pt idx="22351">
                  <c:v>22.350999999999999</c:v>
                </c:pt>
                <c:pt idx="22352">
                  <c:v>22.352000000000032</c:v>
                </c:pt>
                <c:pt idx="22353">
                  <c:v>22.353000000000009</c:v>
                </c:pt>
                <c:pt idx="22354">
                  <c:v>22.354000000000042</c:v>
                </c:pt>
                <c:pt idx="22355">
                  <c:v>22.355000000000018</c:v>
                </c:pt>
                <c:pt idx="22356">
                  <c:v>22.355999999999995</c:v>
                </c:pt>
                <c:pt idx="22357">
                  <c:v>22.357000000000028</c:v>
                </c:pt>
                <c:pt idx="22358">
                  <c:v>22.358000000000004</c:v>
                </c:pt>
                <c:pt idx="22359">
                  <c:v>22.359000000000037</c:v>
                </c:pt>
                <c:pt idx="22360">
                  <c:v>22.360000000000014</c:v>
                </c:pt>
                <c:pt idx="22361">
                  <c:v>22.36099999999999</c:v>
                </c:pt>
                <c:pt idx="22362">
                  <c:v>22.362000000000023</c:v>
                </c:pt>
                <c:pt idx="22363">
                  <c:v>22.363</c:v>
                </c:pt>
                <c:pt idx="22364">
                  <c:v>22.364000000000033</c:v>
                </c:pt>
                <c:pt idx="22365">
                  <c:v>22.365000000000009</c:v>
                </c:pt>
                <c:pt idx="22366">
                  <c:v>22.366000000000042</c:v>
                </c:pt>
                <c:pt idx="22367">
                  <c:v>22.367000000000019</c:v>
                </c:pt>
                <c:pt idx="22368">
                  <c:v>22.367999999999995</c:v>
                </c:pt>
                <c:pt idx="22369">
                  <c:v>22.369000000000028</c:v>
                </c:pt>
                <c:pt idx="22370">
                  <c:v>22.370000000000005</c:v>
                </c:pt>
                <c:pt idx="22371">
                  <c:v>22.371000000000038</c:v>
                </c:pt>
                <c:pt idx="22372">
                  <c:v>22.372000000000014</c:v>
                </c:pt>
                <c:pt idx="22373">
                  <c:v>22.37299999999999</c:v>
                </c:pt>
                <c:pt idx="22374">
                  <c:v>22.374000000000024</c:v>
                </c:pt>
                <c:pt idx="22375">
                  <c:v>22.375</c:v>
                </c:pt>
                <c:pt idx="22376">
                  <c:v>22.376000000000033</c:v>
                </c:pt>
                <c:pt idx="22377">
                  <c:v>22.37700000000001</c:v>
                </c:pt>
                <c:pt idx="22378">
                  <c:v>22.378000000000043</c:v>
                </c:pt>
                <c:pt idx="22379">
                  <c:v>22.379000000000019</c:v>
                </c:pt>
                <c:pt idx="22380">
                  <c:v>22.379999999999995</c:v>
                </c:pt>
                <c:pt idx="22381">
                  <c:v>22.381000000000029</c:v>
                </c:pt>
                <c:pt idx="22382">
                  <c:v>22.382000000000005</c:v>
                </c:pt>
                <c:pt idx="22383">
                  <c:v>22.383000000000038</c:v>
                </c:pt>
                <c:pt idx="22384">
                  <c:v>22.384000000000015</c:v>
                </c:pt>
                <c:pt idx="22385">
                  <c:v>22.384999999999991</c:v>
                </c:pt>
                <c:pt idx="22386">
                  <c:v>22.386000000000024</c:v>
                </c:pt>
                <c:pt idx="22387">
                  <c:v>22.387</c:v>
                </c:pt>
                <c:pt idx="22388">
                  <c:v>22.388000000000034</c:v>
                </c:pt>
                <c:pt idx="22389">
                  <c:v>22.38900000000001</c:v>
                </c:pt>
                <c:pt idx="22390">
                  <c:v>22.390000000000043</c:v>
                </c:pt>
                <c:pt idx="22391">
                  <c:v>22.39100000000002</c:v>
                </c:pt>
                <c:pt idx="22392">
                  <c:v>22.391999999999996</c:v>
                </c:pt>
                <c:pt idx="22393">
                  <c:v>22.393000000000029</c:v>
                </c:pt>
                <c:pt idx="22394">
                  <c:v>22.394000000000005</c:v>
                </c:pt>
                <c:pt idx="22395">
                  <c:v>22.395000000000039</c:v>
                </c:pt>
                <c:pt idx="22396">
                  <c:v>22.396000000000015</c:v>
                </c:pt>
                <c:pt idx="22397">
                  <c:v>22.396999999999991</c:v>
                </c:pt>
                <c:pt idx="22398">
                  <c:v>22.398000000000025</c:v>
                </c:pt>
                <c:pt idx="22399">
                  <c:v>22.399000000000001</c:v>
                </c:pt>
                <c:pt idx="22400">
                  <c:v>22.400000000000034</c:v>
                </c:pt>
                <c:pt idx="22401">
                  <c:v>22.40100000000001</c:v>
                </c:pt>
                <c:pt idx="22402">
                  <c:v>22.402000000000044</c:v>
                </c:pt>
                <c:pt idx="22403">
                  <c:v>22.40300000000002</c:v>
                </c:pt>
                <c:pt idx="22404">
                  <c:v>22.403999999999996</c:v>
                </c:pt>
                <c:pt idx="22405">
                  <c:v>22.40500000000003</c:v>
                </c:pt>
                <c:pt idx="22406">
                  <c:v>22.406000000000006</c:v>
                </c:pt>
                <c:pt idx="22407">
                  <c:v>22.407000000000039</c:v>
                </c:pt>
                <c:pt idx="22408">
                  <c:v>22.408000000000015</c:v>
                </c:pt>
                <c:pt idx="22409">
                  <c:v>22.408999999999992</c:v>
                </c:pt>
                <c:pt idx="22410">
                  <c:v>22.410000000000025</c:v>
                </c:pt>
                <c:pt idx="22411">
                  <c:v>22.411000000000001</c:v>
                </c:pt>
                <c:pt idx="22412">
                  <c:v>22.412000000000035</c:v>
                </c:pt>
                <c:pt idx="22413">
                  <c:v>22.413000000000011</c:v>
                </c:pt>
                <c:pt idx="22414">
                  <c:v>22.414000000000044</c:v>
                </c:pt>
                <c:pt idx="22415">
                  <c:v>22.41500000000002</c:v>
                </c:pt>
                <c:pt idx="22416">
                  <c:v>22.415999999999997</c:v>
                </c:pt>
                <c:pt idx="22417">
                  <c:v>22.41700000000003</c:v>
                </c:pt>
                <c:pt idx="22418">
                  <c:v>22.418000000000006</c:v>
                </c:pt>
                <c:pt idx="22419">
                  <c:v>22.41900000000004</c:v>
                </c:pt>
                <c:pt idx="22420">
                  <c:v>22.420000000000016</c:v>
                </c:pt>
                <c:pt idx="22421">
                  <c:v>22.420999999999992</c:v>
                </c:pt>
                <c:pt idx="22422">
                  <c:v>22.422000000000025</c:v>
                </c:pt>
                <c:pt idx="22423">
                  <c:v>22.423000000000002</c:v>
                </c:pt>
                <c:pt idx="22424">
                  <c:v>22.424000000000035</c:v>
                </c:pt>
                <c:pt idx="22425">
                  <c:v>22.425000000000011</c:v>
                </c:pt>
                <c:pt idx="22426">
                  <c:v>22.426000000000045</c:v>
                </c:pt>
                <c:pt idx="22427">
                  <c:v>22.427000000000021</c:v>
                </c:pt>
                <c:pt idx="22428">
                  <c:v>22.427999999999997</c:v>
                </c:pt>
                <c:pt idx="22429">
                  <c:v>22.42900000000003</c:v>
                </c:pt>
                <c:pt idx="22430">
                  <c:v>22.430000000000007</c:v>
                </c:pt>
                <c:pt idx="22431">
                  <c:v>22.43100000000004</c:v>
                </c:pt>
                <c:pt idx="22432">
                  <c:v>22.432000000000016</c:v>
                </c:pt>
                <c:pt idx="22433">
                  <c:v>22.432999999999993</c:v>
                </c:pt>
                <c:pt idx="22434">
                  <c:v>22.434000000000026</c:v>
                </c:pt>
                <c:pt idx="22435">
                  <c:v>22.435000000000002</c:v>
                </c:pt>
                <c:pt idx="22436">
                  <c:v>22.436000000000035</c:v>
                </c:pt>
                <c:pt idx="22437">
                  <c:v>22.437000000000012</c:v>
                </c:pt>
                <c:pt idx="22438">
                  <c:v>22.438000000000045</c:v>
                </c:pt>
                <c:pt idx="22439">
                  <c:v>22.439000000000021</c:v>
                </c:pt>
                <c:pt idx="22440">
                  <c:v>22.439999999999998</c:v>
                </c:pt>
                <c:pt idx="22441">
                  <c:v>22.441000000000031</c:v>
                </c:pt>
                <c:pt idx="22442">
                  <c:v>22.442000000000007</c:v>
                </c:pt>
                <c:pt idx="22443">
                  <c:v>22.44300000000004</c:v>
                </c:pt>
                <c:pt idx="22444">
                  <c:v>22.444000000000017</c:v>
                </c:pt>
                <c:pt idx="22445">
                  <c:v>22.444999999999993</c:v>
                </c:pt>
                <c:pt idx="22446">
                  <c:v>22.446000000000026</c:v>
                </c:pt>
                <c:pt idx="22447">
                  <c:v>22.447000000000003</c:v>
                </c:pt>
                <c:pt idx="22448">
                  <c:v>22.448000000000036</c:v>
                </c:pt>
                <c:pt idx="22449">
                  <c:v>22.449000000000012</c:v>
                </c:pt>
                <c:pt idx="22450">
                  <c:v>22.450000000000045</c:v>
                </c:pt>
                <c:pt idx="22451">
                  <c:v>22.451000000000022</c:v>
                </c:pt>
                <c:pt idx="22452">
                  <c:v>22.451999999999998</c:v>
                </c:pt>
                <c:pt idx="22453">
                  <c:v>22.453000000000031</c:v>
                </c:pt>
                <c:pt idx="22454">
                  <c:v>22.454000000000008</c:v>
                </c:pt>
                <c:pt idx="22455">
                  <c:v>22.455000000000041</c:v>
                </c:pt>
                <c:pt idx="22456">
                  <c:v>22.456000000000017</c:v>
                </c:pt>
                <c:pt idx="22457">
                  <c:v>22.456999999999994</c:v>
                </c:pt>
                <c:pt idx="22458">
                  <c:v>22.458000000000027</c:v>
                </c:pt>
                <c:pt idx="22459">
                  <c:v>22.459000000000003</c:v>
                </c:pt>
                <c:pt idx="22460">
                  <c:v>22.460000000000036</c:v>
                </c:pt>
                <c:pt idx="22461">
                  <c:v>22.461000000000013</c:v>
                </c:pt>
                <c:pt idx="22462">
                  <c:v>22.462000000000046</c:v>
                </c:pt>
                <c:pt idx="22463">
                  <c:v>22.463000000000022</c:v>
                </c:pt>
                <c:pt idx="22464">
                  <c:v>22.463999999999999</c:v>
                </c:pt>
                <c:pt idx="22465">
                  <c:v>22.465000000000032</c:v>
                </c:pt>
                <c:pt idx="22466">
                  <c:v>22.466000000000008</c:v>
                </c:pt>
                <c:pt idx="22467">
                  <c:v>22.467000000000041</c:v>
                </c:pt>
                <c:pt idx="22468">
                  <c:v>22.468000000000018</c:v>
                </c:pt>
                <c:pt idx="22469">
                  <c:v>22.468999999999994</c:v>
                </c:pt>
                <c:pt idx="22470">
                  <c:v>22.470000000000027</c:v>
                </c:pt>
                <c:pt idx="22471">
                  <c:v>22.471000000000004</c:v>
                </c:pt>
                <c:pt idx="22472">
                  <c:v>22.472000000000037</c:v>
                </c:pt>
                <c:pt idx="22473">
                  <c:v>22.473000000000013</c:v>
                </c:pt>
                <c:pt idx="22474">
                  <c:v>22.474000000000046</c:v>
                </c:pt>
                <c:pt idx="22475">
                  <c:v>22.475000000000023</c:v>
                </c:pt>
                <c:pt idx="22476">
                  <c:v>22.475999999999999</c:v>
                </c:pt>
                <c:pt idx="22477">
                  <c:v>22.477000000000032</c:v>
                </c:pt>
                <c:pt idx="22478">
                  <c:v>22.478000000000009</c:v>
                </c:pt>
                <c:pt idx="22479">
                  <c:v>22.479000000000042</c:v>
                </c:pt>
                <c:pt idx="22480">
                  <c:v>22.480000000000018</c:v>
                </c:pt>
                <c:pt idx="22481">
                  <c:v>22.480999999999995</c:v>
                </c:pt>
                <c:pt idx="22482">
                  <c:v>22.482000000000028</c:v>
                </c:pt>
                <c:pt idx="22483">
                  <c:v>22.483000000000004</c:v>
                </c:pt>
                <c:pt idx="22484">
                  <c:v>22.484000000000037</c:v>
                </c:pt>
                <c:pt idx="22485">
                  <c:v>22.485000000000014</c:v>
                </c:pt>
                <c:pt idx="22486">
                  <c:v>22.48599999999999</c:v>
                </c:pt>
                <c:pt idx="22487">
                  <c:v>22.487000000000023</c:v>
                </c:pt>
                <c:pt idx="22488">
                  <c:v>22.488</c:v>
                </c:pt>
                <c:pt idx="22489">
                  <c:v>22.489000000000033</c:v>
                </c:pt>
                <c:pt idx="22490">
                  <c:v>22.490000000000009</c:v>
                </c:pt>
                <c:pt idx="22491">
                  <c:v>22.491000000000042</c:v>
                </c:pt>
                <c:pt idx="22492">
                  <c:v>22.492000000000019</c:v>
                </c:pt>
                <c:pt idx="22493">
                  <c:v>22.492999999999995</c:v>
                </c:pt>
                <c:pt idx="22494">
                  <c:v>22.494000000000028</c:v>
                </c:pt>
                <c:pt idx="22495">
                  <c:v>22.495000000000005</c:v>
                </c:pt>
                <c:pt idx="22496">
                  <c:v>22.496000000000038</c:v>
                </c:pt>
                <c:pt idx="22497">
                  <c:v>22.497000000000014</c:v>
                </c:pt>
                <c:pt idx="22498">
                  <c:v>22.49799999999999</c:v>
                </c:pt>
                <c:pt idx="22499">
                  <c:v>22.499000000000024</c:v>
                </c:pt>
                <c:pt idx="22500">
                  <c:v>22.5</c:v>
                </c:pt>
                <c:pt idx="22501">
                  <c:v>22.501000000000033</c:v>
                </c:pt>
                <c:pt idx="22502">
                  <c:v>22.50200000000001</c:v>
                </c:pt>
                <c:pt idx="22503">
                  <c:v>22.503000000000043</c:v>
                </c:pt>
                <c:pt idx="22504">
                  <c:v>22.504000000000019</c:v>
                </c:pt>
                <c:pt idx="22505">
                  <c:v>22.504999999999995</c:v>
                </c:pt>
                <c:pt idx="22506">
                  <c:v>22.506000000000029</c:v>
                </c:pt>
                <c:pt idx="22507">
                  <c:v>22.507000000000005</c:v>
                </c:pt>
                <c:pt idx="22508">
                  <c:v>22.508000000000038</c:v>
                </c:pt>
                <c:pt idx="22509">
                  <c:v>22.509000000000015</c:v>
                </c:pt>
                <c:pt idx="22510">
                  <c:v>22.509999999999991</c:v>
                </c:pt>
                <c:pt idx="22511">
                  <c:v>22.511000000000024</c:v>
                </c:pt>
                <c:pt idx="22512">
                  <c:v>22.512</c:v>
                </c:pt>
                <c:pt idx="22513">
                  <c:v>22.513000000000034</c:v>
                </c:pt>
                <c:pt idx="22514">
                  <c:v>22.51400000000001</c:v>
                </c:pt>
                <c:pt idx="22515">
                  <c:v>22.515000000000043</c:v>
                </c:pt>
                <c:pt idx="22516">
                  <c:v>22.51600000000002</c:v>
                </c:pt>
                <c:pt idx="22517">
                  <c:v>22.516999999999996</c:v>
                </c:pt>
                <c:pt idx="22518">
                  <c:v>22.518000000000029</c:v>
                </c:pt>
                <c:pt idx="22519">
                  <c:v>22.519000000000005</c:v>
                </c:pt>
                <c:pt idx="22520">
                  <c:v>22.520000000000039</c:v>
                </c:pt>
                <c:pt idx="22521">
                  <c:v>22.521000000000015</c:v>
                </c:pt>
                <c:pt idx="22522">
                  <c:v>22.521999999999991</c:v>
                </c:pt>
                <c:pt idx="22523">
                  <c:v>22.523000000000025</c:v>
                </c:pt>
                <c:pt idx="22524">
                  <c:v>22.524000000000001</c:v>
                </c:pt>
                <c:pt idx="22525">
                  <c:v>22.525000000000034</c:v>
                </c:pt>
                <c:pt idx="22526">
                  <c:v>22.52600000000001</c:v>
                </c:pt>
                <c:pt idx="22527">
                  <c:v>22.527000000000044</c:v>
                </c:pt>
                <c:pt idx="22528">
                  <c:v>22.52800000000002</c:v>
                </c:pt>
                <c:pt idx="22529">
                  <c:v>22.528999999999996</c:v>
                </c:pt>
                <c:pt idx="22530">
                  <c:v>22.53000000000003</c:v>
                </c:pt>
                <c:pt idx="22531">
                  <c:v>22.531000000000006</c:v>
                </c:pt>
                <c:pt idx="22532">
                  <c:v>22.532000000000039</c:v>
                </c:pt>
                <c:pt idx="22533">
                  <c:v>22.533000000000015</c:v>
                </c:pt>
                <c:pt idx="22534">
                  <c:v>22.533999999999992</c:v>
                </c:pt>
                <c:pt idx="22535">
                  <c:v>22.535000000000025</c:v>
                </c:pt>
                <c:pt idx="22536">
                  <c:v>22.536000000000001</c:v>
                </c:pt>
                <c:pt idx="22537">
                  <c:v>22.537000000000035</c:v>
                </c:pt>
                <c:pt idx="22538">
                  <c:v>22.538000000000011</c:v>
                </c:pt>
                <c:pt idx="22539">
                  <c:v>22.539000000000044</c:v>
                </c:pt>
                <c:pt idx="22540">
                  <c:v>22.54000000000002</c:v>
                </c:pt>
                <c:pt idx="22541">
                  <c:v>22.540999999999997</c:v>
                </c:pt>
                <c:pt idx="22542">
                  <c:v>22.54200000000003</c:v>
                </c:pt>
                <c:pt idx="22543">
                  <c:v>22.543000000000006</c:v>
                </c:pt>
                <c:pt idx="22544">
                  <c:v>22.54400000000004</c:v>
                </c:pt>
                <c:pt idx="22545">
                  <c:v>22.545000000000016</c:v>
                </c:pt>
                <c:pt idx="22546">
                  <c:v>22.545999999999992</c:v>
                </c:pt>
                <c:pt idx="22547">
                  <c:v>22.547000000000025</c:v>
                </c:pt>
                <c:pt idx="22548">
                  <c:v>22.548000000000002</c:v>
                </c:pt>
                <c:pt idx="22549">
                  <c:v>22.549000000000035</c:v>
                </c:pt>
                <c:pt idx="22550">
                  <c:v>22.550000000000011</c:v>
                </c:pt>
                <c:pt idx="22551">
                  <c:v>22.551000000000045</c:v>
                </c:pt>
                <c:pt idx="22552">
                  <c:v>22.552000000000021</c:v>
                </c:pt>
                <c:pt idx="22553">
                  <c:v>22.552999999999997</c:v>
                </c:pt>
                <c:pt idx="22554">
                  <c:v>22.55400000000003</c:v>
                </c:pt>
                <c:pt idx="22555">
                  <c:v>22.555000000000007</c:v>
                </c:pt>
                <c:pt idx="22556">
                  <c:v>22.55600000000004</c:v>
                </c:pt>
                <c:pt idx="22557">
                  <c:v>22.557000000000016</c:v>
                </c:pt>
                <c:pt idx="22558">
                  <c:v>22.557999999999993</c:v>
                </c:pt>
                <c:pt idx="22559">
                  <c:v>22.559000000000026</c:v>
                </c:pt>
                <c:pt idx="22560">
                  <c:v>22.560000000000002</c:v>
                </c:pt>
                <c:pt idx="22561">
                  <c:v>22.561000000000035</c:v>
                </c:pt>
                <c:pt idx="22562">
                  <c:v>22.562000000000012</c:v>
                </c:pt>
                <c:pt idx="22563">
                  <c:v>22.563000000000045</c:v>
                </c:pt>
                <c:pt idx="22564">
                  <c:v>22.564000000000021</c:v>
                </c:pt>
                <c:pt idx="22565">
                  <c:v>22.564999999999998</c:v>
                </c:pt>
                <c:pt idx="22566">
                  <c:v>22.566000000000031</c:v>
                </c:pt>
                <c:pt idx="22567">
                  <c:v>22.567000000000007</c:v>
                </c:pt>
                <c:pt idx="22568">
                  <c:v>22.56800000000004</c:v>
                </c:pt>
                <c:pt idx="22569">
                  <c:v>22.569000000000017</c:v>
                </c:pt>
                <c:pt idx="22570">
                  <c:v>22.569999999999993</c:v>
                </c:pt>
                <c:pt idx="22571">
                  <c:v>22.571000000000026</c:v>
                </c:pt>
                <c:pt idx="22572">
                  <c:v>22.572000000000003</c:v>
                </c:pt>
                <c:pt idx="22573">
                  <c:v>22.573000000000036</c:v>
                </c:pt>
                <c:pt idx="22574">
                  <c:v>22.574000000000012</c:v>
                </c:pt>
                <c:pt idx="22575">
                  <c:v>22.575000000000045</c:v>
                </c:pt>
                <c:pt idx="22576">
                  <c:v>22.576000000000022</c:v>
                </c:pt>
                <c:pt idx="22577">
                  <c:v>22.576999999999998</c:v>
                </c:pt>
                <c:pt idx="22578">
                  <c:v>22.578000000000031</c:v>
                </c:pt>
                <c:pt idx="22579">
                  <c:v>22.579000000000008</c:v>
                </c:pt>
                <c:pt idx="22580">
                  <c:v>22.580000000000041</c:v>
                </c:pt>
                <c:pt idx="22581">
                  <c:v>22.581000000000017</c:v>
                </c:pt>
                <c:pt idx="22582">
                  <c:v>22.581999999999994</c:v>
                </c:pt>
                <c:pt idx="22583">
                  <c:v>22.583000000000027</c:v>
                </c:pt>
                <c:pt idx="22584">
                  <c:v>22.584000000000003</c:v>
                </c:pt>
                <c:pt idx="22585">
                  <c:v>22.585000000000036</c:v>
                </c:pt>
                <c:pt idx="22586">
                  <c:v>22.586000000000013</c:v>
                </c:pt>
                <c:pt idx="22587">
                  <c:v>22.587000000000046</c:v>
                </c:pt>
                <c:pt idx="22588">
                  <c:v>22.588000000000022</c:v>
                </c:pt>
                <c:pt idx="22589">
                  <c:v>22.588999999999999</c:v>
                </c:pt>
                <c:pt idx="22590">
                  <c:v>22.590000000000032</c:v>
                </c:pt>
                <c:pt idx="22591">
                  <c:v>22.591000000000008</c:v>
                </c:pt>
                <c:pt idx="22592">
                  <c:v>22.592000000000041</c:v>
                </c:pt>
                <c:pt idx="22593">
                  <c:v>22.593000000000018</c:v>
                </c:pt>
                <c:pt idx="22594">
                  <c:v>22.593999999999994</c:v>
                </c:pt>
                <c:pt idx="22595">
                  <c:v>22.595000000000027</c:v>
                </c:pt>
                <c:pt idx="22596">
                  <c:v>22.596000000000004</c:v>
                </c:pt>
                <c:pt idx="22597">
                  <c:v>22.597000000000037</c:v>
                </c:pt>
                <c:pt idx="22598">
                  <c:v>22.598000000000013</c:v>
                </c:pt>
                <c:pt idx="22599">
                  <c:v>22.599000000000046</c:v>
                </c:pt>
                <c:pt idx="22600">
                  <c:v>22.600000000000023</c:v>
                </c:pt>
                <c:pt idx="22601">
                  <c:v>22.600999999999999</c:v>
                </c:pt>
                <c:pt idx="22602">
                  <c:v>22.602000000000032</c:v>
                </c:pt>
                <c:pt idx="22603">
                  <c:v>22.603000000000009</c:v>
                </c:pt>
                <c:pt idx="22604">
                  <c:v>22.604000000000042</c:v>
                </c:pt>
                <c:pt idx="22605">
                  <c:v>22.605000000000018</c:v>
                </c:pt>
                <c:pt idx="22606">
                  <c:v>22.605999999999995</c:v>
                </c:pt>
                <c:pt idx="22607">
                  <c:v>22.607000000000028</c:v>
                </c:pt>
                <c:pt idx="22608">
                  <c:v>22.608000000000004</c:v>
                </c:pt>
                <c:pt idx="22609">
                  <c:v>22.609000000000037</c:v>
                </c:pt>
                <c:pt idx="22610">
                  <c:v>22.610000000000014</c:v>
                </c:pt>
                <c:pt idx="22611">
                  <c:v>22.61099999999999</c:v>
                </c:pt>
                <c:pt idx="22612">
                  <c:v>22.612000000000023</c:v>
                </c:pt>
                <c:pt idx="22613">
                  <c:v>22.613</c:v>
                </c:pt>
                <c:pt idx="22614">
                  <c:v>22.614000000000033</c:v>
                </c:pt>
                <c:pt idx="22615">
                  <c:v>22.615000000000009</c:v>
                </c:pt>
                <c:pt idx="22616">
                  <c:v>22.616000000000042</c:v>
                </c:pt>
                <c:pt idx="22617">
                  <c:v>22.617000000000019</c:v>
                </c:pt>
                <c:pt idx="22618">
                  <c:v>22.617999999999995</c:v>
                </c:pt>
                <c:pt idx="22619">
                  <c:v>22.619000000000028</c:v>
                </c:pt>
                <c:pt idx="22620">
                  <c:v>22.620000000000005</c:v>
                </c:pt>
                <c:pt idx="22621">
                  <c:v>22.621000000000038</c:v>
                </c:pt>
                <c:pt idx="22622">
                  <c:v>22.622000000000014</c:v>
                </c:pt>
                <c:pt idx="22623">
                  <c:v>22.62299999999999</c:v>
                </c:pt>
                <c:pt idx="22624">
                  <c:v>22.624000000000024</c:v>
                </c:pt>
                <c:pt idx="22625">
                  <c:v>22.625</c:v>
                </c:pt>
                <c:pt idx="22626">
                  <c:v>22.626000000000033</c:v>
                </c:pt>
                <c:pt idx="22627">
                  <c:v>22.62700000000001</c:v>
                </c:pt>
                <c:pt idx="22628">
                  <c:v>22.628000000000043</c:v>
                </c:pt>
                <c:pt idx="22629">
                  <c:v>22.629000000000019</c:v>
                </c:pt>
                <c:pt idx="22630">
                  <c:v>22.629999999999995</c:v>
                </c:pt>
                <c:pt idx="22631">
                  <c:v>22.631000000000029</c:v>
                </c:pt>
                <c:pt idx="22632">
                  <c:v>22.632000000000005</c:v>
                </c:pt>
                <c:pt idx="22633">
                  <c:v>22.633000000000038</c:v>
                </c:pt>
                <c:pt idx="22634">
                  <c:v>22.634000000000015</c:v>
                </c:pt>
                <c:pt idx="22635">
                  <c:v>22.634999999999991</c:v>
                </c:pt>
                <c:pt idx="22636">
                  <c:v>22.636000000000024</c:v>
                </c:pt>
                <c:pt idx="22637">
                  <c:v>22.637</c:v>
                </c:pt>
                <c:pt idx="22638">
                  <c:v>22.638000000000034</c:v>
                </c:pt>
                <c:pt idx="22639">
                  <c:v>22.63900000000001</c:v>
                </c:pt>
                <c:pt idx="22640">
                  <c:v>22.640000000000043</c:v>
                </c:pt>
                <c:pt idx="22641">
                  <c:v>22.64100000000002</c:v>
                </c:pt>
                <c:pt idx="22642">
                  <c:v>22.641999999999996</c:v>
                </c:pt>
                <c:pt idx="22643">
                  <c:v>22.643000000000029</c:v>
                </c:pt>
                <c:pt idx="22644">
                  <c:v>22.644000000000005</c:v>
                </c:pt>
                <c:pt idx="22645">
                  <c:v>22.645000000000039</c:v>
                </c:pt>
                <c:pt idx="22646">
                  <c:v>22.646000000000015</c:v>
                </c:pt>
                <c:pt idx="22647">
                  <c:v>22.646999999999991</c:v>
                </c:pt>
                <c:pt idx="22648">
                  <c:v>22.648000000000025</c:v>
                </c:pt>
                <c:pt idx="22649">
                  <c:v>22.649000000000001</c:v>
                </c:pt>
                <c:pt idx="22650">
                  <c:v>22.650000000000034</c:v>
                </c:pt>
                <c:pt idx="22651">
                  <c:v>22.65100000000001</c:v>
                </c:pt>
                <c:pt idx="22652">
                  <c:v>22.652000000000044</c:v>
                </c:pt>
                <c:pt idx="22653">
                  <c:v>22.65300000000002</c:v>
                </c:pt>
                <c:pt idx="22654">
                  <c:v>22.653999999999996</c:v>
                </c:pt>
                <c:pt idx="22655">
                  <c:v>22.65500000000003</c:v>
                </c:pt>
                <c:pt idx="22656">
                  <c:v>22.656000000000006</c:v>
                </c:pt>
                <c:pt idx="22657">
                  <c:v>22.657000000000039</c:v>
                </c:pt>
                <c:pt idx="22658">
                  <c:v>22.658000000000015</c:v>
                </c:pt>
                <c:pt idx="22659">
                  <c:v>22.658999999999992</c:v>
                </c:pt>
                <c:pt idx="22660">
                  <c:v>22.660000000000025</c:v>
                </c:pt>
                <c:pt idx="22661">
                  <c:v>22.661000000000001</c:v>
                </c:pt>
                <c:pt idx="22662">
                  <c:v>22.662000000000035</c:v>
                </c:pt>
                <c:pt idx="22663">
                  <c:v>22.663000000000011</c:v>
                </c:pt>
                <c:pt idx="22664">
                  <c:v>22.664000000000044</c:v>
                </c:pt>
                <c:pt idx="22665">
                  <c:v>22.66500000000002</c:v>
                </c:pt>
                <c:pt idx="22666">
                  <c:v>22.665999999999997</c:v>
                </c:pt>
                <c:pt idx="22667">
                  <c:v>22.66700000000003</c:v>
                </c:pt>
                <c:pt idx="22668">
                  <c:v>22.668000000000006</c:v>
                </c:pt>
                <c:pt idx="22669">
                  <c:v>22.66900000000004</c:v>
                </c:pt>
                <c:pt idx="22670">
                  <c:v>22.670000000000016</c:v>
                </c:pt>
                <c:pt idx="22671">
                  <c:v>22.670999999999992</c:v>
                </c:pt>
                <c:pt idx="22672">
                  <c:v>22.672000000000025</c:v>
                </c:pt>
                <c:pt idx="22673">
                  <c:v>22.673000000000002</c:v>
                </c:pt>
                <c:pt idx="22674">
                  <c:v>22.674000000000035</c:v>
                </c:pt>
                <c:pt idx="22675">
                  <c:v>22.675000000000011</c:v>
                </c:pt>
                <c:pt idx="22676">
                  <c:v>22.676000000000045</c:v>
                </c:pt>
                <c:pt idx="22677">
                  <c:v>22.677000000000021</c:v>
                </c:pt>
                <c:pt idx="22678">
                  <c:v>22.677999999999997</c:v>
                </c:pt>
                <c:pt idx="22679">
                  <c:v>22.67900000000003</c:v>
                </c:pt>
                <c:pt idx="22680">
                  <c:v>22.680000000000007</c:v>
                </c:pt>
                <c:pt idx="22681">
                  <c:v>22.68100000000004</c:v>
                </c:pt>
                <c:pt idx="22682">
                  <c:v>22.682000000000016</c:v>
                </c:pt>
                <c:pt idx="22683">
                  <c:v>22.682999999999993</c:v>
                </c:pt>
                <c:pt idx="22684">
                  <c:v>22.684000000000026</c:v>
                </c:pt>
                <c:pt idx="22685">
                  <c:v>22.685000000000002</c:v>
                </c:pt>
                <c:pt idx="22686">
                  <c:v>22.686000000000035</c:v>
                </c:pt>
                <c:pt idx="22687">
                  <c:v>22.687000000000012</c:v>
                </c:pt>
                <c:pt idx="22688">
                  <c:v>22.688000000000045</c:v>
                </c:pt>
                <c:pt idx="22689">
                  <c:v>22.689000000000021</c:v>
                </c:pt>
                <c:pt idx="22690">
                  <c:v>22.689999999999998</c:v>
                </c:pt>
                <c:pt idx="22691">
                  <c:v>22.691000000000031</c:v>
                </c:pt>
                <c:pt idx="22692">
                  <c:v>22.692000000000007</c:v>
                </c:pt>
                <c:pt idx="22693">
                  <c:v>22.69300000000004</c:v>
                </c:pt>
                <c:pt idx="22694">
                  <c:v>22.694000000000017</c:v>
                </c:pt>
                <c:pt idx="22695">
                  <c:v>22.694999999999993</c:v>
                </c:pt>
                <c:pt idx="22696">
                  <c:v>22.696000000000026</c:v>
                </c:pt>
                <c:pt idx="22697">
                  <c:v>22.697000000000003</c:v>
                </c:pt>
                <c:pt idx="22698">
                  <c:v>22.698000000000036</c:v>
                </c:pt>
                <c:pt idx="22699">
                  <c:v>22.699000000000012</c:v>
                </c:pt>
                <c:pt idx="22700">
                  <c:v>22.700000000000045</c:v>
                </c:pt>
                <c:pt idx="22701">
                  <c:v>22.701000000000022</c:v>
                </c:pt>
                <c:pt idx="22702">
                  <c:v>22.701999999999998</c:v>
                </c:pt>
                <c:pt idx="22703">
                  <c:v>22.703000000000031</c:v>
                </c:pt>
                <c:pt idx="22704">
                  <c:v>22.704000000000008</c:v>
                </c:pt>
                <c:pt idx="22705">
                  <c:v>22.705000000000041</c:v>
                </c:pt>
                <c:pt idx="22706">
                  <c:v>22.706000000000017</c:v>
                </c:pt>
                <c:pt idx="22707">
                  <c:v>22.706999999999994</c:v>
                </c:pt>
                <c:pt idx="22708">
                  <c:v>22.708000000000027</c:v>
                </c:pt>
                <c:pt idx="22709">
                  <c:v>22.709000000000003</c:v>
                </c:pt>
                <c:pt idx="22710">
                  <c:v>22.710000000000036</c:v>
                </c:pt>
                <c:pt idx="22711">
                  <c:v>22.711000000000013</c:v>
                </c:pt>
                <c:pt idx="22712">
                  <c:v>22.712000000000046</c:v>
                </c:pt>
                <c:pt idx="22713">
                  <c:v>22.713000000000022</c:v>
                </c:pt>
                <c:pt idx="22714">
                  <c:v>22.713999999999999</c:v>
                </c:pt>
                <c:pt idx="22715">
                  <c:v>22.715000000000032</c:v>
                </c:pt>
                <c:pt idx="22716">
                  <c:v>22.716000000000008</c:v>
                </c:pt>
                <c:pt idx="22717">
                  <c:v>22.717000000000041</c:v>
                </c:pt>
                <c:pt idx="22718">
                  <c:v>22.718000000000018</c:v>
                </c:pt>
                <c:pt idx="22719">
                  <c:v>22.718999999999994</c:v>
                </c:pt>
                <c:pt idx="22720">
                  <c:v>22.720000000000027</c:v>
                </c:pt>
                <c:pt idx="22721">
                  <c:v>22.721000000000004</c:v>
                </c:pt>
                <c:pt idx="22722">
                  <c:v>22.722000000000037</c:v>
                </c:pt>
                <c:pt idx="22723">
                  <c:v>22.723000000000013</c:v>
                </c:pt>
                <c:pt idx="22724">
                  <c:v>22.724000000000046</c:v>
                </c:pt>
                <c:pt idx="22725">
                  <c:v>22.725000000000023</c:v>
                </c:pt>
                <c:pt idx="22726">
                  <c:v>22.725999999999999</c:v>
                </c:pt>
                <c:pt idx="22727">
                  <c:v>22.727000000000032</c:v>
                </c:pt>
                <c:pt idx="22728">
                  <c:v>22.728000000000009</c:v>
                </c:pt>
                <c:pt idx="22729">
                  <c:v>22.729000000000042</c:v>
                </c:pt>
                <c:pt idx="22730">
                  <c:v>22.730000000000018</c:v>
                </c:pt>
                <c:pt idx="22731">
                  <c:v>22.730999999999995</c:v>
                </c:pt>
                <c:pt idx="22732">
                  <c:v>22.732000000000028</c:v>
                </c:pt>
                <c:pt idx="22733">
                  <c:v>22.733000000000004</c:v>
                </c:pt>
                <c:pt idx="22734">
                  <c:v>22.734000000000037</c:v>
                </c:pt>
                <c:pt idx="22735">
                  <c:v>22.735000000000014</c:v>
                </c:pt>
                <c:pt idx="22736">
                  <c:v>22.73599999999999</c:v>
                </c:pt>
                <c:pt idx="22737">
                  <c:v>22.737000000000023</c:v>
                </c:pt>
                <c:pt idx="22738">
                  <c:v>22.738</c:v>
                </c:pt>
                <c:pt idx="22739">
                  <c:v>22.739000000000033</c:v>
                </c:pt>
                <c:pt idx="22740">
                  <c:v>22.740000000000009</c:v>
                </c:pt>
                <c:pt idx="22741">
                  <c:v>22.741000000000042</c:v>
                </c:pt>
                <c:pt idx="22742">
                  <c:v>22.742000000000019</c:v>
                </c:pt>
                <c:pt idx="22743">
                  <c:v>22.742999999999995</c:v>
                </c:pt>
                <c:pt idx="22744">
                  <c:v>22.744000000000028</c:v>
                </c:pt>
                <c:pt idx="22745">
                  <c:v>22.745000000000005</c:v>
                </c:pt>
                <c:pt idx="22746">
                  <c:v>22.746000000000038</c:v>
                </c:pt>
                <c:pt idx="22747">
                  <c:v>22.747000000000014</c:v>
                </c:pt>
                <c:pt idx="22748">
                  <c:v>22.74799999999999</c:v>
                </c:pt>
                <c:pt idx="22749">
                  <c:v>22.749000000000024</c:v>
                </c:pt>
                <c:pt idx="22750">
                  <c:v>22.75</c:v>
                </c:pt>
                <c:pt idx="22751">
                  <c:v>22.751000000000033</c:v>
                </c:pt>
                <c:pt idx="22752">
                  <c:v>22.75200000000001</c:v>
                </c:pt>
                <c:pt idx="22753">
                  <c:v>22.753000000000043</c:v>
                </c:pt>
                <c:pt idx="22754">
                  <c:v>22.754000000000019</c:v>
                </c:pt>
                <c:pt idx="22755">
                  <c:v>22.754999999999995</c:v>
                </c:pt>
                <c:pt idx="22756">
                  <c:v>22.756000000000029</c:v>
                </c:pt>
                <c:pt idx="22757">
                  <c:v>22.757000000000005</c:v>
                </c:pt>
                <c:pt idx="22758">
                  <c:v>22.758000000000038</c:v>
                </c:pt>
                <c:pt idx="22759">
                  <c:v>22.759000000000015</c:v>
                </c:pt>
                <c:pt idx="22760">
                  <c:v>22.759999999999991</c:v>
                </c:pt>
                <c:pt idx="22761">
                  <c:v>22.761000000000024</c:v>
                </c:pt>
                <c:pt idx="22762">
                  <c:v>22.762</c:v>
                </c:pt>
                <c:pt idx="22763">
                  <c:v>22.763000000000034</c:v>
                </c:pt>
                <c:pt idx="22764">
                  <c:v>22.76400000000001</c:v>
                </c:pt>
                <c:pt idx="22765">
                  <c:v>22.765000000000043</c:v>
                </c:pt>
                <c:pt idx="22766">
                  <c:v>22.76600000000002</c:v>
                </c:pt>
                <c:pt idx="22767">
                  <c:v>22.766999999999996</c:v>
                </c:pt>
                <c:pt idx="22768">
                  <c:v>22.768000000000029</c:v>
                </c:pt>
                <c:pt idx="22769">
                  <c:v>22.769000000000005</c:v>
                </c:pt>
                <c:pt idx="22770">
                  <c:v>22.770000000000039</c:v>
                </c:pt>
                <c:pt idx="22771">
                  <c:v>22.771000000000015</c:v>
                </c:pt>
                <c:pt idx="22772">
                  <c:v>22.771999999999991</c:v>
                </c:pt>
                <c:pt idx="22773">
                  <c:v>22.773000000000025</c:v>
                </c:pt>
                <c:pt idx="22774">
                  <c:v>22.774000000000001</c:v>
                </c:pt>
                <c:pt idx="22775">
                  <c:v>22.775000000000034</c:v>
                </c:pt>
                <c:pt idx="22776">
                  <c:v>22.77600000000001</c:v>
                </c:pt>
                <c:pt idx="22777">
                  <c:v>22.777000000000044</c:v>
                </c:pt>
                <c:pt idx="22778">
                  <c:v>22.77800000000002</c:v>
                </c:pt>
                <c:pt idx="22779">
                  <c:v>22.778999999999996</c:v>
                </c:pt>
                <c:pt idx="22780">
                  <c:v>22.78000000000003</c:v>
                </c:pt>
                <c:pt idx="22781">
                  <c:v>22.781000000000006</c:v>
                </c:pt>
                <c:pt idx="22782">
                  <c:v>22.782000000000039</c:v>
                </c:pt>
                <c:pt idx="22783">
                  <c:v>22.783000000000015</c:v>
                </c:pt>
                <c:pt idx="22784">
                  <c:v>22.783999999999992</c:v>
                </c:pt>
                <c:pt idx="22785">
                  <c:v>22.785000000000025</c:v>
                </c:pt>
                <c:pt idx="22786">
                  <c:v>22.786000000000001</c:v>
                </c:pt>
                <c:pt idx="22787">
                  <c:v>22.787000000000035</c:v>
                </c:pt>
                <c:pt idx="22788">
                  <c:v>22.788000000000011</c:v>
                </c:pt>
                <c:pt idx="22789">
                  <c:v>22.789000000000044</c:v>
                </c:pt>
                <c:pt idx="22790">
                  <c:v>22.79000000000002</c:v>
                </c:pt>
                <c:pt idx="22791">
                  <c:v>22.790999999999997</c:v>
                </c:pt>
                <c:pt idx="22792">
                  <c:v>22.79200000000003</c:v>
                </c:pt>
                <c:pt idx="22793">
                  <c:v>22.793000000000006</c:v>
                </c:pt>
                <c:pt idx="22794">
                  <c:v>22.79400000000004</c:v>
                </c:pt>
                <c:pt idx="22795">
                  <c:v>22.795000000000016</c:v>
                </c:pt>
                <c:pt idx="22796">
                  <c:v>22.795999999999992</c:v>
                </c:pt>
                <c:pt idx="22797">
                  <c:v>22.797000000000025</c:v>
                </c:pt>
                <c:pt idx="22798">
                  <c:v>22.798000000000002</c:v>
                </c:pt>
                <c:pt idx="22799">
                  <c:v>22.799000000000035</c:v>
                </c:pt>
                <c:pt idx="22800">
                  <c:v>22.800000000000011</c:v>
                </c:pt>
                <c:pt idx="22801">
                  <c:v>22.801000000000045</c:v>
                </c:pt>
                <c:pt idx="22802">
                  <c:v>22.802000000000021</c:v>
                </c:pt>
                <c:pt idx="22803">
                  <c:v>22.802999999999997</c:v>
                </c:pt>
                <c:pt idx="22804">
                  <c:v>22.80400000000003</c:v>
                </c:pt>
                <c:pt idx="22805">
                  <c:v>22.805000000000007</c:v>
                </c:pt>
                <c:pt idx="22806">
                  <c:v>22.80600000000004</c:v>
                </c:pt>
                <c:pt idx="22807">
                  <c:v>22.807000000000016</c:v>
                </c:pt>
                <c:pt idx="22808">
                  <c:v>22.807999999999993</c:v>
                </c:pt>
                <c:pt idx="22809">
                  <c:v>22.809000000000026</c:v>
                </c:pt>
                <c:pt idx="22810">
                  <c:v>22.810000000000002</c:v>
                </c:pt>
                <c:pt idx="22811">
                  <c:v>22.811000000000035</c:v>
                </c:pt>
                <c:pt idx="22812">
                  <c:v>22.812000000000012</c:v>
                </c:pt>
                <c:pt idx="22813">
                  <c:v>22.813000000000045</c:v>
                </c:pt>
                <c:pt idx="22814">
                  <c:v>22.814000000000021</c:v>
                </c:pt>
                <c:pt idx="22815">
                  <c:v>22.814999999999998</c:v>
                </c:pt>
                <c:pt idx="22816">
                  <c:v>22.816000000000031</c:v>
                </c:pt>
                <c:pt idx="22817">
                  <c:v>22.817000000000007</c:v>
                </c:pt>
                <c:pt idx="22818">
                  <c:v>22.81800000000004</c:v>
                </c:pt>
                <c:pt idx="22819">
                  <c:v>22.819000000000017</c:v>
                </c:pt>
                <c:pt idx="22820">
                  <c:v>22.819999999999993</c:v>
                </c:pt>
                <c:pt idx="22821">
                  <c:v>22.821000000000026</c:v>
                </c:pt>
                <c:pt idx="22822">
                  <c:v>22.822000000000003</c:v>
                </c:pt>
                <c:pt idx="22823">
                  <c:v>22.823000000000036</c:v>
                </c:pt>
                <c:pt idx="22824">
                  <c:v>22.824000000000012</c:v>
                </c:pt>
                <c:pt idx="22825">
                  <c:v>22.825000000000045</c:v>
                </c:pt>
                <c:pt idx="22826">
                  <c:v>22.826000000000022</c:v>
                </c:pt>
                <c:pt idx="22827">
                  <c:v>22.826999999999998</c:v>
                </c:pt>
                <c:pt idx="22828">
                  <c:v>22.828000000000031</c:v>
                </c:pt>
                <c:pt idx="22829">
                  <c:v>22.829000000000008</c:v>
                </c:pt>
                <c:pt idx="22830">
                  <c:v>22.830000000000041</c:v>
                </c:pt>
                <c:pt idx="22831">
                  <c:v>22.831000000000017</c:v>
                </c:pt>
                <c:pt idx="22832">
                  <c:v>22.831999999999994</c:v>
                </c:pt>
                <c:pt idx="22833">
                  <c:v>22.833000000000027</c:v>
                </c:pt>
                <c:pt idx="22834">
                  <c:v>22.834000000000003</c:v>
                </c:pt>
                <c:pt idx="22835">
                  <c:v>22.835000000000036</c:v>
                </c:pt>
                <c:pt idx="22836">
                  <c:v>22.836000000000013</c:v>
                </c:pt>
                <c:pt idx="22837">
                  <c:v>22.837000000000046</c:v>
                </c:pt>
                <c:pt idx="22838">
                  <c:v>22.838000000000022</c:v>
                </c:pt>
                <c:pt idx="22839">
                  <c:v>22.838999999999999</c:v>
                </c:pt>
                <c:pt idx="22840">
                  <c:v>22.840000000000032</c:v>
                </c:pt>
                <c:pt idx="22841">
                  <c:v>22.841000000000008</c:v>
                </c:pt>
                <c:pt idx="22842">
                  <c:v>22.842000000000041</c:v>
                </c:pt>
                <c:pt idx="22843">
                  <c:v>22.843000000000018</c:v>
                </c:pt>
                <c:pt idx="22844">
                  <c:v>22.843999999999994</c:v>
                </c:pt>
                <c:pt idx="22845">
                  <c:v>22.845000000000027</c:v>
                </c:pt>
                <c:pt idx="22846">
                  <c:v>22.846000000000004</c:v>
                </c:pt>
                <c:pt idx="22847">
                  <c:v>22.847000000000037</c:v>
                </c:pt>
                <c:pt idx="22848">
                  <c:v>22.848000000000013</c:v>
                </c:pt>
                <c:pt idx="22849">
                  <c:v>22.849000000000046</c:v>
                </c:pt>
                <c:pt idx="22850">
                  <c:v>22.850000000000023</c:v>
                </c:pt>
                <c:pt idx="22851">
                  <c:v>22.850999999999999</c:v>
                </c:pt>
                <c:pt idx="22852">
                  <c:v>22.852000000000032</c:v>
                </c:pt>
                <c:pt idx="22853">
                  <c:v>22.853000000000009</c:v>
                </c:pt>
                <c:pt idx="22854">
                  <c:v>22.854000000000042</c:v>
                </c:pt>
                <c:pt idx="22855">
                  <c:v>22.855000000000018</c:v>
                </c:pt>
                <c:pt idx="22856">
                  <c:v>22.855999999999995</c:v>
                </c:pt>
                <c:pt idx="22857">
                  <c:v>22.857000000000028</c:v>
                </c:pt>
                <c:pt idx="22858">
                  <c:v>22.858000000000004</c:v>
                </c:pt>
                <c:pt idx="22859">
                  <c:v>22.859000000000037</c:v>
                </c:pt>
                <c:pt idx="22860">
                  <c:v>22.860000000000014</c:v>
                </c:pt>
                <c:pt idx="22861">
                  <c:v>22.86099999999999</c:v>
                </c:pt>
                <c:pt idx="22862">
                  <c:v>22.862000000000023</c:v>
                </c:pt>
                <c:pt idx="22863">
                  <c:v>22.863</c:v>
                </c:pt>
                <c:pt idx="22864">
                  <c:v>22.864000000000033</c:v>
                </c:pt>
                <c:pt idx="22865">
                  <c:v>22.865000000000009</c:v>
                </c:pt>
                <c:pt idx="22866">
                  <c:v>22.866000000000042</c:v>
                </c:pt>
                <c:pt idx="22867">
                  <c:v>22.867000000000019</c:v>
                </c:pt>
                <c:pt idx="22868">
                  <c:v>22.867999999999995</c:v>
                </c:pt>
                <c:pt idx="22869">
                  <c:v>22.869000000000028</c:v>
                </c:pt>
                <c:pt idx="22870">
                  <c:v>22.870000000000005</c:v>
                </c:pt>
                <c:pt idx="22871">
                  <c:v>22.871000000000038</c:v>
                </c:pt>
                <c:pt idx="22872">
                  <c:v>22.872000000000014</c:v>
                </c:pt>
                <c:pt idx="22873">
                  <c:v>22.87299999999999</c:v>
                </c:pt>
                <c:pt idx="22874">
                  <c:v>22.874000000000024</c:v>
                </c:pt>
                <c:pt idx="22875">
                  <c:v>22.875</c:v>
                </c:pt>
                <c:pt idx="22876">
                  <c:v>22.876000000000033</c:v>
                </c:pt>
                <c:pt idx="22877">
                  <c:v>22.87700000000001</c:v>
                </c:pt>
                <c:pt idx="22878">
                  <c:v>22.878000000000043</c:v>
                </c:pt>
                <c:pt idx="22879">
                  <c:v>22.879000000000019</c:v>
                </c:pt>
                <c:pt idx="22880">
                  <c:v>22.879999999999995</c:v>
                </c:pt>
                <c:pt idx="22881">
                  <c:v>22.881000000000029</c:v>
                </c:pt>
                <c:pt idx="22882">
                  <c:v>22.882000000000005</c:v>
                </c:pt>
                <c:pt idx="22883">
                  <c:v>22.883000000000038</c:v>
                </c:pt>
                <c:pt idx="22884">
                  <c:v>22.884000000000015</c:v>
                </c:pt>
                <c:pt idx="22885">
                  <c:v>22.884999999999991</c:v>
                </c:pt>
                <c:pt idx="22886">
                  <c:v>22.886000000000024</c:v>
                </c:pt>
                <c:pt idx="22887">
                  <c:v>22.887</c:v>
                </c:pt>
                <c:pt idx="22888">
                  <c:v>22.888000000000034</c:v>
                </c:pt>
                <c:pt idx="22889">
                  <c:v>22.88900000000001</c:v>
                </c:pt>
                <c:pt idx="22890">
                  <c:v>22.890000000000043</c:v>
                </c:pt>
                <c:pt idx="22891">
                  <c:v>22.89100000000002</c:v>
                </c:pt>
                <c:pt idx="22892">
                  <c:v>22.891999999999996</c:v>
                </c:pt>
                <c:pt idx="22893">
                  <c:v>22.893000000000029</c:v>
                </c:pt>
                <c:pt idx="22894">
                  <c:v>22.894000000000005</c:v>
                </c:pt>
                <c:pt idx="22895">
                  <c:v>22.895000000000039</c:v>
                </c:pt>
                <c:pt idx="22896">
                  <c:v>22.896000000000015</c:v>
                </c:pt>
                <c:pt idx="22897">
                  <c:v>22.896999999999991</c:v>
                </c:pt>
                <c:pt idx="22898">
                  <c:v>22.898000000000025</c:v>
                </c:pt>
                <c:pt idx="22899">
                  <c:v>22.899000000000001</c:v>
                </c:pt>
                <c:pt idx="22900">
                  <c:v>22.900000000000034</c:v>
                </c:pt>
                <c:pt idx="22901">
                  <c:v>22.90100000000001</c:v>
                </c:pt>
                <c:pt idx="22902">
                  <c:v>22.902000000000044</c:v>
                </c:pt>
                <c:pt idx="22903">
                  <c:v>22.90300000000002</c:v>
                </c:pt>
                <c:pt idx="22904">
                  <c:v>22.903999999999996</c:v>
                </c:pt>
                <c:pt idx="22905">
                  <c:v>22.90500000000003</c:v>
                </c:pt>
                <c:pt idx="22906">
                  <c:v>22.906000000000006</c:v>
                </c:pt>
                <c:pt idx="22907">
                  <c:v>22.907000000000039</c:v>
                </c:pt>
                <c:pt idx="22908">
                  <c:v>22.908000000000015</c:v>
                </c:pt>
                <c:pt idx="22909">
                  <c:v>22.908999999999992</c:v>
                </c:pt>
                <c:pt idx="22910">
                  <c:v>22.910000000000025</c:v>
                </c:pt>
                <c:pt idx="22911">
                  <c:v>22.911000000000001</c:v>
                </c:pt>
                <c:pt idx="22912">
                  <c:v>22.912000000000035</c:v>
                </c:pt>
                <c:pt idx="22913">
                  <c:v>22.913000000000011</c:v>
                </c:pt>
                <c:pt idx="22914">
                  <c:v>22.914000000000044</c:v>
                </c:pt>
                <c:pt idx="22915">
                  <c:v>22.91500000000002</c:v>
                </c:pt>
                <c:pt idx="22916">
                  <c:v>22.915999999999997</c:v>
                </c:pt>
                <c:pt idx="22917">
                  <c:v>22.91700000000003</c:v>
                </c:pt>
                <c:pt idx="22918">
                  <c:v>22.918000000000006</c:v>
                </c:pt>
                <c:pt idx="22919">
                  <c:v>22.91900000000004</c:v>
                </c:pt>
                <c:pt idx="22920">
                  <c:v>22.920000000000016</c:v>
                </c:pt>
                <c:pt idx="22921">
                  <c:v>22.920999999999992</c:v>
                </c:pt>
                <c:pt idx="22922">
                  <c:v>22.922000000000025</c:v>
                </c:pt>
                <c:pt idx="22923">
                  <c:v>22.923000000000002</c:v>
                </c:pt>
                <c:pt idx="22924">
                  <c:v>22.924000000000035</c:v>
                </c:pt>
                <c:pt idx="22925">
                  <c:v>22.925000000000011</c:v>
                </c:pt>
                <c:pt idx="22926">
                  <c:v>22.926000000000045</c:v>
                </c:pt>
                <c:pt idx="22927">
                  <c:v>22.927000000000021</c:v>
                </c:pt>
                <c:pt idx="22928">
                  <c:v>22.927999999999997</c:v>
                </c:pt>
                <c:pt idx="22929">
                  <c:v>22.92900000000003</c:v>
                </c:pt>
                <c:pt idx="22930">
                  <c:v>22.930000000000007</c:v>
                </c:pt>
                <c:pt idx="22931">
                  <c:v>22.93100000000004</c:v>
                </c:pt>
                <c:pt idx="22932">
                  <c:v>22.932000000000016</c:v>
                </c:pt>
                <c:pt idx="22933">
                  <c:v>22.932999999999993</c:v>
                </c:pt>
                <c:pt idx="22934">
                  <c:v>22.934000000000026</c:v>
                </c:pt>
                <c:pt idx="22935">
                  <c:v>22.935000000000002</c:v>
                </c:pt>
                <c:pt idx="22936">
                  <c:v>22.936000000000035</c:v>
                </c:pt>
                <c:pt idx="22937">
                  <c:v>22.937000000000012</c:v>
                </c:pt>
                <c:pt idx="22938">
                  <c:v>22.938000000000045</c:v>
                </c:pt>
                <c:pt idx="22939">
                  <c:v>22.939000000000021</c:v>
                </c:pt>
                <c:pt idx="22940">
                  <c:v>22.939999999999998</c:v>
                </c:pt>
                <c:pt idx="22941">
                  <c:v>22.941000000000031</c:v>
                </c:pt>
                <c:pt idx="22942">
                  <c:v>22.942000000000007</c:v>
                </c:pt>
                <c:pt idx="22943">
                  <c:v>22.94300000000004</c:v>
                </c:pt>
                <c:pt idx="22944">
                  <c:v>22.944000000000017</c:v>
                </c:pt>
                <c:pt idx="22945">
                  <c:v>22.944999999999993</c:v>
                </c:pt>
                <c:pt idx="22946">
                  <c:v>22.946000000000026</c:v>
                </c:pt>
                <c:pt idx="22947">
                  <c:v>22.947000000000003</c:v>
                </c:pt>
                <c:pt idx="22948">
                  <c:v>22.948000000000036</c:v>
                </c:pt>
                <c:pt idx="22949">
                  <c:v>22.949000000000012</c:v>
                </c:pt>
                <c:pt idx="22950">
                  <c:v>22.950000000000045</c:v>
                </c:pt>
                <c:pt idx="22951">
                  <c:v>22.951000000000022</c:v>
                </c:pt>
                <c:pt idx="22952">
                  <c:v>22.951999999999998</c:v>
                </c:pt>
                <c:pt idx="22953">
                  <c:v>22.953000000000031</c:v>
                </c:pt>
                <c:pt idx="22954">
                  <c:v>22.954000000000008</c:v>
                </c:pt>
                <c:pt idx="22955">
                  <c:v>22.955000000000041</c:v>
                </c:pt>
                <c:pt idx="22956">
                  <c:v>22.956000000000017</c:v>
                </c:pt>
                <c:pt idx="22957">
                  <c:v>22.956999999999994</c:v>
                </c:pt>
                <c:pt idx="22958">
                  <c:v>22.958000000000027</c:v>
                </c:pt>
                <c:pt idx="22959">
                  <c:v>22.959000000000003</c:v>
                </c:pt>
                <c:pt idx="22960">
                  <c:v>22.960000000000036</c:v>
                </c:pt>
                <c:pt idx="22961">
                  <c:v>22.961000000000013</c:v>
                </c:pt>
                <c:pt idx="22962">
                  <c:v>22.962000000000046</c:v>
                </c:pt>
                <c:pt idx="22963">
                  <c:v>22.963000000000022</c:v>
                </c:pt>
                <c:pt idx="22964">
                  <c:v>22.963999999999999</c:v>
                </c:pt>
                <c:pt idx="22965">
                  <c:v>22.965000000000032</c:v>
                </c:pt>
                <c:pt idx="22966">
                  <c:v>22.966000000000008</c:v>
                </c:pt>
                <c:pt idx="22967">
                  <c:v>22.967000000000041</c:v>
                </c:pt>
                <c:pt idx="22968">
                  <c:v>22.968000000000018</c:v>
                </c:pt>
                <c:pt idx="22969">
                  <c:v>22.968999999999994</c:v>
                </c:pt>
                <c:pt idx="22970">
                  <c:v>22.970000000000027</c:v>
                </c:pt>
                <c:pt idx="22971">
                  <c:v>22.971000000000004</c:v>
                </c:pt>
                <c:pt idx="22972">
                  <c:v>22.972000000000037</c:v>
                </c:pt>
                <c:pt idx="22973">
                  <c:v>22.973000000000013</c:v>
                </c:pt>
                <c:pt idx="22974">
                  <c:v>22.974000000000046</c:v>
                </c:pt>
                <c:pt idx="22975">
                  <c:v>22.975000000000023</c:v>
                </c:pt>
                <c:pt idx="22976">
                  <c:v>22.975999999999999</c:v>
                </c:pt>
                <c:pt idx="22977">
                  <c:v>22.977000000000032</c:v>
                </c:pt>
                <c:pt idx="22978">
                  <c:v>22.978000000000009</c:v>
                </c:pt>
                <c:pt idx="22979">
                  <c:v>22.979000000000042</c:v>
                </c:pt>
                <c:pt idx="22980">
                  <c:v>22.980000000000018</c:v>
                </c:pt>
                <c:pt idx="22981">
                  <c:v>22.980999999999995</c:v>
                </c:pt>
                <c:pt idx="22982">
                  <c:v>22.982000000000028</c:v>
                </c:pt>
                <c:pt idx="22983">
                  <c:v>22.983000000000004</c:v>
                </c:pt>
                <c:pt idx="22984">
                  <c:v>22.984000000000037</c:v>
                </c:pt>
                <c:pt idx="22985">
                  <c:v>22.985000000000014</c:v>
                </c:pt>
                <c:pt idx="22986">
                  <c:v>22.98599999999999</c:v>
                </c:pt>
                <c:pt idx="22987">
                  <c:v>22.987000000000023</c:v>
                </c:pt>
                <c:pt idx="22988">
                  <c:v>22.988</c:v>
                </c:pt>
                <c:pt idx="22989">
                  <c:v>22.989000000000033</c:v>
                </c:pt>
                <c:pt idx="22990">
                  <c:v>22.990000000000009</c:v>
                </c:pt>
                <c:pt idx="22991">
                  <c:v>22.991000000000042</c:v>
                </c:pt>
                <c:pt idx="22992">
                  <c:v>22.992000000000019</c:v>
                </c:pt>
                <c:pt idx="22993">
                  <c:v>22.992999999999995</c:v>
                </c:pt>
                <c:pt idx="22994">
                  <c:v>22.994000000000028</c:v>
                </c:pt>
                <c:pt idx="22995">
                  <c:v>22.995000000000005</c:v>
                </c:pt>
                <c:pt idx="22996">
                  <c:v>22.996000000000038</c:v>
                </c:pt>
                <c:pt idx="22997">
                  <c:v>22.997000000000014</c:v>
                </c:pt>
                <c:pt idx="22998">
                  <c:v>22.99799999999999</c:v>
                </c:pt>
                <c:pt idx="22999">
                  <c:v>22.999000000000024</c:v>
                </c:pt>
                <c:pt idx="23000">
                  <c:v>23</c:v>
                </c:pt>
                <c:pt idx="23001">
                  <c:v>23.001000000000033</c:v>
                </c:pt>
                <c:pt idx="23002">
                  <c:v>23.00200000000001</c:v>
                </c:pt>
                <c:pt idx="23003">
                  <c:v>23.003000000000043</c:v>
                </c:pt>
                <c:pt idx="23004">
                  <c:v>23.004000000000019</c:v>
                </c:pt>
                <c:pt idx="23005">
                  <c:v>23.004999999999995</c:v>
                </c:pt>
                <c:pt idx="23006">
                  <c:v>23.006000000000029</c:v>
                </c:pt>
                <c:pt idx="23007">
                  <c:v>23.007000000000005</c:v>
                </c:pt>
                <c:pt idx="23008">
                  <c:v>23.008000000000038</c:v>
                </c:pt>
                <c:pt idx="23009">
                  <c:v>23.009000000000015</c:v>
                </c:pt>
                <c:pt idx="23010">
                  <c:v>23.009999999999991</c:v>
                </c:pt>
                <c:pt idx="23011">
                  <c:v>23.011000000000024</c:v>
                </c:pt>
                <c:pt idx="23012">
                  <c:v>23.012</c:v>
                </c:pt>
                <c:pt idx="23013">
                  <c:v>23.013000000000034</c:v>
                </c:pt>
                <c:pt idx="23014">
                  <c:v>23.01400000000001</c:v>
                </c:pt>
                <c:pt idx="23015">
                  <c:v>23.015000000000043</c:v>
                </c:pt>
                <c:pt idx="23016">
                  <c:v>23.01600000000002</c:v>
                </c:pt>
                <c:pt idx="23017">
                  <c:v>23.016999999999996</c:v>
                </c:pt>
                <c:pt idx="23018">
                  <c:v>23.018000000000029</c:v>
                </c:pt>
                <c:pt idx="23019">
                  <c:v>23.019000000000005</c:v>
                </c:pt>
                <c:pt idx="23020">
                  <c:v>23.020000000000039</c:v>
                </c:pt>
                <c:pt idx="23021">
                  <c:v>23.021000000000015</c:v>
                </c:pt>
                <c:pt idx="23022">
                  <c:v>23.021999999999991</c:v>
                </c:pt>
                <c:pt idx="23023">
                  <c:v>23.023000000000025</c:v>
                </c:pt>
                <c:pt idx="23024">
                  <c:v>23.024000000000001</c:v>
                </c:pt>
                <c:pt idx="23025">
                  <c:v>23.025000000000034</c:v>
                </c:pt>
                <c:pt idx="23026">
                  <c:v>23.02600000000001</c:v>
                </c:pt>
                <c:pt idx="23027">
                  <c:v>23.027000000000044</c:v>
                </c:pt>
                <c:pt idx="23028">
                  <c:v>23.02800000000002</c:v>
                </c:pt>
                <c:pt idx="23029">
                  <c:v>23.028999999999996</c:v>
                </c:pt>
                <c:pt idx="23030">
                  <c:v>23.03000000000003</c:v>
                </c:pt>
                <c:pt idx="23031">
                  <c:v>23.031000000000006</c:v>
                </c:pt>
                <c:pt idx="23032">
                  <c:v>23.032000000000039</c:v>
                </c:pt>
                <c:pt idx="23033">
                  <c:v>23.033000000000015</c:v>
                </c:pt>
                <c:pt idx="23034">
                  <c:v>23.033999999999992</c:v>
                </c:pt>
                <c:pt idx="23035">
                  <c:v>23.035000000000025</c:v>
                </c:pt>
                <c:pt idx="23036">
                  <c:v>23.036000000000001</c:v>
                </c:pt>
                <c:pt idx="23037">
                  <c:v>23.037000000000035</c:v>
                </c:pt>
                <c:pt idx="23038">
                  <c:v>23.038000000000011</c:v>
                </c:pt>
                <c:pt idx="23039">
                  <c:v>23.039000000000044</c:v>
                </c:pt>
                <c:pt idx="23040">
                  <c:v>23.04000000000002</c:v>
                </c:pt>
                <c:pt idx="23041">
                  <c:v>23.040999999999997</c:v>
                </c:pt>
                <c:pt idx="23042">
                  <c:v>23.04200000000003</c:v>
                </c:pt>
                <c:pt idx="23043">
                  <c:v>23.043000000000006</c:v>
                </c:pt>
                <c:pt idx="23044">
                  <c:v>23.04400000000004</c:v>
                </c:pt>
                <c:pt idx="23045">
                  <c:v>23.045000000000016</c:v>
                </c:pt>
                <c:pt idx="23046">
                  <c:v>23.045999999999992</c:v>
                </c:pt>
                <c:pt idx="23047">
                  <c:v>23.047000000000025</c:v>
                </c:pt>
                <c:pt idx="23048">
                  <c:v>23.048000000000002</c:v>
                </c:pt>
                <c:pt idx="23049">
                  <c:v>23.049000000000035</c:v>
                </c:pt>
                <c:pt idx="23050">
                  <c:v>23.050000000000011</c:v>
                </c:pt>
                <c:pt idx="23051">
                  <c:v>23.051000000000045</c:v>
                </c:pt>
                <c:pt idx="23052">
                  <c:v>23.052000000000021</c:v>
                </c:pt>
                <c:pt idx="23053">
                  <c:v>23.052999999999997</c:v>
                </c:pt>
                <c:pt idx="23054">
                  <c:v>23.05400000000003</c:v>
                </c:pt>
                <c:pt idx="23055">
                  <c:v>23.055000000000007</c:v>
                </c:pt>
                <c:pt idx="23056">
                  <c:v>23.05600000000004</c:v>
                </c:pt>
                <c:pt idx="23057">
                  <c:v>23.057000000000016</c:v>
                </c:pt>
                <c:pt idx="23058">
                  <c:v>23.057999999999993</c:v>
                </c:pt>
                <c:pt idx="23059">
                  <c:v>23.059000000000026</c:v>
                </c:pt>
                <c:pt idx="23060">
                  <c:v>23.060000000000002</c:v>
                </c:pt>
                <c:pt idx="23061">
                  <c:v>23.061000000000035</c:v>
                </c:pt>
                <c:pt idx="23062">
                  <c:v>23.062000000000012</c:v>
                </c:pt>
                <c:pt idx="23063">
                  <c:v>23.063000000000045</c:v>
                </c:pt>
                <c:pt idx="23064">
                  <c:v>23.064000000000021</c:v>
                </c:pt>
                <c:pt idx="23065">
                  <c:v>23.064999999999998</c:v>
                </c:pt>
                <c:pt idx="23066">
                  <c:v>23.066000000000031</c:v>
                </c:pt>
                <c:pt idx="23067">
                  <c:v>23.067000000000007</c:v>
                </c:pt>
                <c:pt idx="23068">
                  <c:v>23.06800000000004</c:v>
                </c:pt>
                <c:pt idx="23069">
                  <c:v>23.069000000000017</c:v>
                </c:pt>
                <c:pt idx="23070">
                  <c:v>23.069999999999993</c:v>
                </c:pt>
                <c:pt idx="23071">
                  <c:v>23.071000000000026</c:v>
                </c:pt>
                <c:pt idx="23072">
                  <c:v>23.072000000000003</c:v>
                </c:pt>
                <c:pt idx="23073">
                  <c:v>23.073000000000036</c:v>
                </c:pt>
                <c:pt idx="23074">
                  <c:v>23.074000000000012</c:v>
                </c:pt>
                <c:pt idx="23075">
                  <c:v>23.075000000000045</c:v>
                </c:pt>
                <c:pt idx="23076">
                  <c:v>23.076000000000022</c:v>
                </c:pt>
                <c:pt idx="23077">
                  <c:v>23.076999999999998</c:v>
                </c:pt>
                <c:pt idx="23078">
                  <c:v>23.078000000000031</c:v>
                </c:pt>
                <c:pt idx="23079">
                  <c:v>23.079000000000008</c:v>
                </c:pt>
                <c:pt idx="23080">
                  <c:v>23.080000000000041</c:v>
                </c:pt>
                <c:pt idx="23081">
                  <c:v>23.081000000000017</c:v>
                </c:pt>
                <c:pt idx="23082">
                  <c:v>23.081999999999994</c:v>
                </c:pt>
                <c:pt idx="23083">
                  <c:v>23.083000000000027</c:v>
                </c:pt>
                <c:pt idx="23084">
                  <c:v>23.084000000000003</c:v>
                </c:pt>
                <c:pt idx="23085">
                  <c:v>23.085000000000036</c:v>
                </c:pt>
                <c:pt idx="23086">
                  <c:v>23.086000000000013</c:v>
                </c:pt>
                <c:pt idx="23087">
                  <c:v>23.087000000000046</c:v>
                </c:pt>
                <c:pt idx="23088">
                  <c:v>23.088000000000022</c:v>
                </c:pt>
                <c:pt idx="23089">
                  <c:v>23.088999999999999</c:v>
                </c:pt>
                <c:pt idx="23090">
                  <c:v>23.090000000000032</c:v>
                </c:pt>
                <c:pt idx="23091">
                  <c:v>23.091000000000008</c:v>
                </c:pt>
                <c:pt idx="23092">
                  <c:v>23.092000000000041</c:v>
                </c:pt>
                <c:pt idx="23093">
                  <c:v>23.093000000000018</c:v>
                </c:pt>
                <c:pt idx="23094">
                  <c:v>23.093999999999994</c:v>
                </c:pt>
                <c:pt idx="23095">
                  <c:v>23.095000000000027</c:v>
                </c:pt>
                <c:pt idx="23096">
                  <c:v>23.096000000000004</c:v>
                </c:pt>
                <c:pt idx="23097">
                  <c:v>23.097000000000037</c:v>
                </c:pt>
                <c:pt idx="23098">
                  <c:v>23.098000000000013</c:v>
                </c:pt>
                <c:pt idx="23099">
                  <c:v>23.099000000000046</c:v>
                </c:pt>
                <c:pt idx="23100">
                  <c:v>23.100000000000023</c:v>
                </c:pt>
                <c:pt idx="23101">
                  <c:v>23.100999999999999</c:v>
                </c:pt>
                <c:pt idx="23102">
                  <c:v>23.102000000000032</c:v>
                </c:pt>
                <c:pt idx="23103">
                  <c:v>23.103000000000009</c:v>
                </c:pt>
                <c:pt idx="23104">
                  <c:v>23.104000000000042</c:v>
                </c:pt>
                <c:pt idx="23105">
                  <c:v>23.105000000000018</c:v>
                </c:pt>
                <c:pt idx="23106">
                  <c:v>23.105999999999995</c:v>
                </c:pt>
                <c:pt idx="23107">
                  <c:v>23.107000000000028</c:v>
                </c:pt>
                <c:pt idx="23108">
                  <c:v>23.108000000000004</c:v>
                </c:pt>
                <c:pt idx="23109">
                  <c:v>23.109000000000037</c:v>
                </c:pt>
                <c:pt idx="23110">
                  <c:v>23.110000000000014</c:v>
                </c:pt>
                <c:pt idx="23111">
                  <c:v>23.11099999999999</c:v>
                </c:pt>
                <c:pt idx="23112">
                  <c:v>23.112000000000023</c:v>
                </c:pt>
                <c:pt idx="23113">
                  <c:v>23.113</c:v>
                </c:pt>
                <c:pt idx="23114">
                  <c:v>23.114000000000033</c:v>
                </c:pt>
                <c:pt idx="23115">
                  <c:v>23.115000000000009</c:v>
                </c:pt>
                <c:pt idx="23116">
                  <c:v>23.116000000000042</c:v>
                </c:pt>
                <c:pt idx="23117">
                  <c:v>23.117000000000019</c:v>
                </c:pt>
                <c:pt idx="23118">
                  <c:v>23.117999999999995</c:v>
                </c:pt>
                <c:pt idx="23119">
                  <c:v>23.119000000000028</c:v>
                </c:pt>
                <c:pt idx="23120">
                  <c:v>23.120000000000005</c:v>
                </c:pt>
                <c:pt idx="23121">
                  <c:v>23.121000000000038</c:v>
                </c:pt>
                <c:pt idx="23122">
                  <c:v>23.122000000000014</c:v>
                </c:pt>
                <c:pt idx="23123">
                  <c:v>23.12299999999999</c:v>
                </c:pt>
                <c:pt idx="23124">
                  <c:v>23.124000000000024</c:v>
                </c:pt>
                <c:pt idx="23125">
                  <c:v>23.125</c:v>
                </c:pt>
                <c:pt idx="23126">
                  <c:v>23.126000000000033</c:v>
                </c:pt>
                <c:pt idx="23127">
                  <c:v>23.12700000000001</c:v>
                </c:pt>
                <c:pt idx="23128">
                  <c:v>23.128000000000043</c:v>
                </c:pt>
                <c:pt idx="23129">
                  <c:v>23.129000000000019</c:v>
                </c:pt>
                <c:pt idx="23130">
                  <c:v>23.129999999999995</c:v>
                </c:pt>
                <c:pt idx="23131">
                  <c:v>23.131000000000029</c:v>
                </c:pt>
                <c:pt idx="23132">
                  <c:v>23.132000000000005</c:v>
                </c:pt>
                <c:pt idx="23133">
                  <c:v>23.133000000000038</c:v>
                </c:pt>
                <c:pt idx="23134">
                  <c:v>23.134000000000015</c:v>
                </c:pt>
                <c:pt idx="23135">
                  <c:v>23.134999999999991</c:v>
                </c:pt>
                <c:pt idx="23136">
                  <c:v>23.136000000000024</c:v>
                </c:pt>
                <c:pt idx="23137">
                  <c:v>23.137</c:v>
                </c:pt>
                <c:pt idx="23138">
                  <c:v>23.138000000000034</c:v>
                </c:pt>
                <c:pt idx="23139">
                  <c:v>23.13900000000001</c:v>
                </c:pt>
                <c:pt idx="23140">
                  <c:v>23.140000000000043</c:v>
                </c:pt>
                <c:pt idx="23141">
                  <c:v>23.14100000000002</c:v>
                </c:pt>
                <c:pt idx="23142">
                  <c:v>23.141999999999996</c:v>
                </c:pt>
                <c:pt idx="23143">
                  <c:v>23.143000000000029</c:v>
                </c:pt>
                <c:pt idx="23144">
                  <c:v>23.144000000000005</c:v>
                </c:pt>
                <c:pt idx="23145">
                  <c:v>23.145000000000039</c:v>
                </c:pt>
                <c:pt idx="23146">
                  <c:v>23.146000000000015</c:v>
                </c:pt>
                <c:pt idx="23147">
                  <c:v>23.146999999999991</c:v>
                </c:pt>
                <c:pt idx="23148">
                  <c:v>23.148000000000025</c:v>
                </c:pt>
                <c:pt idx="23149">
                  <c:v>23.149000000000001</c:v>
                </c:pt>
                <c:pt idx="23150">
                  <c:v>23.150000000000034</c:v>
                </c:pt>
                <c:pt idx="23151">
                  <c:v>23.15100000000001</c:v>
                </c:pt>
                <c:pt idx="23152">
                  <c:v>23.152000000000044</c:v>
                </c:pt>
                <c:pt idx="23153">
                  <c:v>23.15300000000002</c:v>
                </c:pt>
                <c:pt idx="23154">
                  <c:v>23.153999999999996</c:v>
                </c:pt>
                <c:pt idx="23155">
                  <c:v>23.15500000000003</c:v>
                </c:pt>
                <c:pt idx="23156">
                  <c:v>23.156000000000006</c:v>
                </c:pt>
                <c:pt idx="23157">
                  <c:v>23.157000000000039</c:v>
                </c:pt>
                <c:pt idx="23158">
                  <c:v>23.158000000000015</c:v>
                </c:pt>
                <c:pt idx="23159">
                  <c:v>23.158999999999992</c:v>
                </c:pt>
                <c:pt idx="23160">
                  <c:v>23.160000000000025</c:v>
                </c:pt>
                <c:pt idx="23161">
                  <c:v>23.161000000000001</c:v>
                </c:pt>
                <c:pt idx="23162">
                  <c:v>23.162000000000035</c:v>
                </c:pt>
                <c:pt idx="23163">
                  <c:v>23.163000000000011</c:v>
                </c:pt>
                <c:pt idx="23164">
                  <c:v>23.164000000000044</c:v>
                </c:pt>
                <c:pt idx="23165">
                  <c:v>23.16500000000002</c:v>
                </c:pt>
                <c:pt idx="23166">
                  <c:v>23.165999999999997</c:v>
                </c:pt>
                <c:pt idx="23167">
                  <c:v>23.16700000000003</c:v>
                </c:pt>
                <c:pt idx="23168">
                  <c:v>23.168000000000006</c:v>
                </c:pt>
                <c:pt idx="23169">
                  <c:v>23.16900000000004</c:v>
                </c:pt>
                <c:pt idx="23170">
                  <c:v>23.170000000000016</c:v>
                </c:pt>
                <c:pt idx="23171">
                  <c:v>23.170999999999992</c:v>
                </c:pt>
                <c:pt idx="23172">
                  <c:v>23.172000000000025</c:v>
                </c:pt>
                <c:pt idx="23173">
                  <c:v>23.173000000000002</c:v>
                </c:pt>
                <c:pt idx="23174">
                  <c:v>23.174000000000035</c:v>
                </c:pt>
                <c:pt idx="23175">
                  <c:v>23.175000000000011</c:v>
                </c:pt>
                <c:pt idx="23176">
                  <c:v>23.176000000000045</c:v>
                </c:pt>
                <c:pt idx="23177">
                  <c:v>23.177000000000021</c:v>
                </c:pt>
                <c:pt idx="23178">
                  <c:v>23.177999999999997</c:v>
                </c:pt>
                <c:pt idx="23179">
                  <c:v>23.17900000000003</c:v>
                </c:pt>
                <c:pt idx="23180">
                  <c:v>23.180000000000007</c:v>
                </c:pt>
                <c:pt idx="23181">
                  <c:v>23.18100000000004</c:v>
                </c:pt>
                <c:pt idx="23182">
                  <c:v>23.182000000000016</c:v>
                </c:pt>
                <c:pt idx="23183">
                  <c:v>23.182999999999993</c:v>
                </c:pt>
                <c:pt idx="23184">
                  <c:v>23.184000000000026</c:v>
                </c:pt>
                <c:pt idx="23185">
                  <c:v>23.185000000000002</c:v>
                </c:pt>
                <c:pt idx="23186">
                  <c:v>23.186000000000035</c:v>
                </c:pt>
                <c:pt idx="23187">
                  <c:v>23.187000000000012</c:v>
                </c:pt>
                <c:pt idx="23188">
                  <c:v>23.188000000000045</c:v>
                </c:pt>
                <c:pt idx="23189">
                  <c:v>23.189000000000021</c:v>
                </c:pt>
                <c:pt idx="23190">
                  <c:v>23.189999999999998</c:v>
                </c:pt>
                <c:pt idx="23191">
                  <c:v>23.191000000000031</c:v>
                </c:pt>
                <c:pt idx="23192">
                  <c:v>23.192000000000007</c:v>
                </c:pt>
                <c:pt idx="23193">
                  <c:v>23.19300000000004</c:v>
                </c:pt>
                <c:pt idx="23194">
                  <c:v>23.194000000000017</c:v>
                </c:pt>
                <c:pt idx="23195">
                  <c:v>23.194999999999993</c:v>
                </c:pt>
                <c:pt idx="23196">
                  <c:v>23.196000000000026</c:v>
                </c:pt>
                <c:pt idx="23197">
                  <c:v>23.197000000000003</c:v>
                </c:pt>
                <c:pt idx="23198">
                  <c:v>23.198000000000036</c:v>
                </c:pt>
                <c:pt idx="23199">
                  <c:v>23.199000000000012</c:v>
                </c:pt>
                <c:pt idx="23200">
                  <c:v>23.200000000000045</c:v>
                </c:pt>
                <c:pt idx="23201">
                  <c:v>23.201000000000022</c:v>
                </c:pt>
                <c:pt idx="23202">
                  <c:v>23.201999999999998</c:v>
                </c:pt>
                <c:pt idx="23203">
                  <c:v>23.203000000000031</c:v>
                </c:pt>
                <c:pt idx="23204">
                  <c:v>23.204000000000008</c:v>
                </c:pt>
                <c:pt idx="23205">
                  <c:v>23.205000000000041</c:v>
                </c:pt>
                <c:pt idx="23206">
                  <c:v>23.206000000000017</c:v>
                </c:pt>
                <c:pt idx="23207">
                  <c:v>23.206999999999994</c:v>
                </c:pt>
                <c:pt idx="23208">
                  <c:v>23.208000000000027</c:v>
                </c:pt>
                <c:pt idx="23209">
                  <c:v>23.209000000000003</c:v>
                </c:pt>
                <c:pt idx="23210">
                  <c:v>23.210000000000036</c:v>
                </c:pt>
                <c:pt idx="23211">
                  <c:v>23.211000000000013</c:v>
                </c:pt>
                <c:pt idx="23212">
                  <c:v>23.212000000000046</c:v>
                </c:pt>
                <c:pt idx="23213">
                  <c:v>23.213000000000022</c:v>
                </c:pt>
                <c:pt idx="23214">
                  <c:v>23.213999999999999</c:v>
                </c:pt>
                <c:pt idx="23215">
                  <c:v>23.215000000000032</c:v>
                </c:pt>
                <c:pt idx="23216">
                  <c:v>23.216000000000008</c:v>
                </c:pt>
                <c:pt idx="23217">
                  <c:v>23.217000000000041</c:v>
                </c:pt>
                <c:pt idx="23218">
                  <c:v>23.218000000000018</c:v>
                </c:pt>
                <c:pt idx="23219">
                  <c:v>23.218999999999994</c:v>
                </c:pt>
                <c:pt idx="23220">
                  <c:v>23.220000000000027</c:v>
                </c:pt>
                <c:pt idx="23221">
                  <c:v>23.221000000000004</c:v>
                </c:pt>
                <c:pt idx="23222">
                  <c:v>23.222000000000037</c:v>
                </c:pt>
                <c:pt idx="23223">
                  <c:v>23.223000000000013</c:v>
                </c:pt>
                <c:pt idx="23224">
                  <c:v>23.224000000000046</c:v>
                </c:pt>
                <c:pt idx="23225">
                  <c:v>23.225000000000023</c:v>
                </c:pt>
                <c:pt idx="23226">
                  <c:v>23.225999999999999</c:v>
                </c:pt>
                <c:pt idx="23227">
                  <c:v>23.227000000000032</c:v>
                </c:pt>
                <c:pt idx="23228">
                  <c:v>23.228000000000009</c:v>
                </c:pt>
                <c:pt idx="23229">
                  <c:v>23.229000000000042</c:v>
                </c:pt>
                <c:pt idx="23230">
                  <c:v>23.230000000000018</c:v>
                </c:pt>
                <c:pt idx="23231">
                  <c:v>23.230999999999995</c:v>
                </c:pt>
                <c:pt idx="23232">
                  <c:v>23.232000000000028</c:v>
                </c:pt>
                <c:pt idx="23233">
                  <c:v>23.233000000000004</c:v>
                </c:pt>
                <c:pt idx="23234">
                  <c:v>23.234000000000037</c:v>
                </c:pt>
                <c:pt idx="23235">
                  <c:v>23.235000000000014</c:v>
                </c:pt>
                <c:pt idx="23236">
                  <c:v>23.23599999999999</c:v>
                </c:pt>
                <c:pt idx="23237">
                  <c:v>23.237000000000023</c:v>
                </c:pt>
                <c:pt idx="23238">
                  <c:v>23.238</c:v>
                </c:pt>
                <c:pt idx="23239">
                  <c:v>23.239000000000033</c:v>
                </c:pt>
                <c:pt idx="23240">
                  <c:v>23.240000000000009</c:v>
                </c:pt>
                <c:pt idx="23241">
                  <c:v>23.241000000000042</c:v>
                </c:pt>
                <c:pt idx="23242">
                  <c:v>23.242000000000019</c:v>
                </c:pt>
                <c:pt idx="23243">
                  <c:v>23.242999999999995</c:v>
                </c:pt>
                <c:pt idx="23244">
                  <c:v>23.244000000000028</c:v>
                </c:pt>
                <c:pt idx="23245">
                  <c:v>23.245000000000005</c:v>
                </c:pt>
                <c:pt idx="23246">
                  <c:v>23.246000000000038</c:v>
                </c:pt>
                <c:pt idx="23247">
                  <c:v>23.247000000000014</c:v>
                </c:pt>
                <c:pt idx="23248">
                  <c:v>23.24799999999999</c:v>
                </c:pt>
                <c:pt idx="23249">
                  <c:v>23.249000000000024</c:v>
                </c:pt>
                <c:pt idx="23250">
                  <c:v>23.25</c:v>
                </c:pt>
                <c:pt idx="23251">
                  <c:v>23.251000000000033</c:v>
                </c:pt>
                <c:pt idx="23252">
                  <c:v>23.25200000000001</c:v>
                </c:pt>
                <c:pt idx="23253">
                  <c:v>23.253000000000043</c:v>
                </c:pt>
                <c:pt idx="23254">
                  <c:v>23.254000000000019</c:v>
                </c:pt>
                <c:pt idx="23255">
                  <c:v>23.254999999999995</c:v>
                </c:pt>
                <c:pt idx="23256">
                  <c:v>23.256000000000029</c:v>
                </c:pt>
                <c:pt idx="23257">
                  <c:v>23.257000000000005</c:v>
                </c:pt>
                <c:pt idx="23258">
                  <c:v>23.258000000000038</c:v>
                </c:pt>
                <c:pt idx="23259">
                  <c:v>23.259000000000015</c:v>
                </c:pt>
                <c:pt idx="23260">
                  <c:v>23.259999999999991</c:v>
                </c:pt>
                <c:pt idx="23261">
                  <c:v>23.261000000000024</c:v>
                </c:pt>
                <c:pt idx="23262">
                  <c:v>23.262</c:v>
                </c:pt>
                <c:pt idx="23263">
                  <c:v>23.263000000000034</c:v>
                </c:pt>
                <c:pt idx="23264">
                  <c:v>23.26400000000001</c:v>
                </c:pt>
                <c:pt idx="23265">
                  <c:v>23.265000000000043</c:v>
                </c:pt>
                <c:pt idx="23266">
                  <c:v>23.26600000000002</c:v>
                </c:pt>
                <c:pt idx="23267">
                  <c:v>23.266999999999996</c:v>
                </c:pt>
                <c:pt idx="23268">
                  <c:v>23.268000000000029</c:v>
                </c:pt>
                <c:pt idx="23269">
                  <c:v>23.269000000000005</c:v>
                </c:pt>
                <c:pt idx="23270">
                  <c:v>23.270000000000039</c:v>
                </c:pt>
                <c:pt idx="23271">
                  <c:v>23.271000000000015</c:v>
                </c:pt>
                <c:pt idx="23272">
                  <c:v>23.271999999999991</c:v>
                </c:pt>
                <c:pt idx="23273">
                  <c:v>23.273000000000025</c:v>
                </c:pt>
                <c:pt idx="23274">
                  <c:v>23.274000000000001</c:v>
                </c:pt>
                <c:pt idx="23275">
                  <c:v>23.275000000000034</c:v>
                </c:pt>
                <c:pt idx="23276">
                  <c:v>23.27600000000001</c:v>
                </c:pt>
                <c:pt idx="23277">
                  <c:v>23.277000000000044</c:v>
                </c:pt>
                <c:pt idx="23278">
                  <c:v>23.27800000000002</c:v>
                </c:pt>
                <c:pt idx="23279">
                  <c:v>23.278999999999996</c:v>
                </c:pt>
                <c:pt idx="23280">
                  <c:v>23.28000000000003</c:v>
                </c:pt>
                <c:pt idx="23281">
                  <c:v>23.281000000000006</c:v>
                </c:pt>
                <c:pt idx="23282">
                  <c:v>23.282000000000039</c:v>
                </c:pt>
                <c:pt idx="23283">
                  <c:v>23.283000000000015</c:v>
                </c:pt>
                <c:pt idx="23284">
                  <c:v>23.283999999999992</c:v>
                </c:pt>
                <c:pt idx="23285">
                  <c:v>23.285000000000025</c:v>
                </c:pt>
                <c:pt idx="23286">
                  <c:v>23.286000000000001</c:v>
                </c:pt>
                <c:pt idx="23287">
                  <c:v>23.287000000000035</c:v>
                </c:pt>
                <c:pt idx="23288">
                  <c:v>23.288000000000011</c:v>
                </c:pt>
                <c:pt idx="23289">
                  <c:v>23.289000000000044</c:v>
                </c:pt>
                <c:pt idx="23290">
                  <c:v>23.29000000000002</c:v>
                </c:pt>
                <c:pt idx="23291">
                  <c:v>23.290999999999997</c:v>
                </c:pt>
                <c:pt idx="23292">
                  <c:v>23.29200000000003</c:v>
                </c:pt>
                <c:pt idx="23293">
                  <c:v>23.293000000000006</c:v>
                </c:pt>
                <c:pt idx="23294">
                  <c:v>23.29400000000004</c:v>
                </c:pt>
                <c:pt idx="23295">
                  <c:v>23.295000000000016</c:v>
                </c:pt>
                <c:pt idx="23296">
                  <c:v>23.295999999999992</c:v>
                </c:pt>
                <c:pt idx="23297">
                  <c:v>23.297000000000025</c:v>
                </c:pt>
                <c:pt idx="23298">
                  <c:v>23.298000000000002</c:v>
                </c:pt>
                <c:pt idx="23299">
                  <c:v>23.299000000000035</c:v>
                </c:pt>
                <c:pt idx="23300">
                  <c:v>23.300000000000011</c:v>
                </c:pt>
                <c:pt idx="23301">
                  <c:v>23.301000000000045</c:v>
                </c:pt>
                <c:pt idx="23302">
                  <c:v>23.302000000000021</c:v>
                </c:pt>
                <c:pt idx="23303">
                  <c:v>23.302999999999997</c:v>
                </c:pt>
                <c:pt idx="23304">
                  <c:v>23.30400000000003</c:v>
                </c:pt>
                <c:pt idx="23305">
                  <c:v>23.305000000000007</c:v>
                </c:pt>
                <c:pt idx="23306">
                  <c:v>23.30600000000004</c:v>
                </c:pt>
                <c:pt idx="23307">
                  <c:v>23.307000000000016</c:v>
                </c:pt>
                <c:pt idx="23308">
                  <c:v>23.307999999999993</c:v>
                </c:pt>
                <c:pt idx="23309">
                  <c:v>23.309000000000026</c:v>
                </c:pt>
                <c:pt idx="23310">
                  <c:v>23.310000000000002</c:v>
                </c:pt>
                <c:pt idx="23311">
                  <c:v>23.311000000000035</c:v>
                </c:pt>
                <c:pt idx="23312">
                  <c:v>23.312000000000012</c:v>
                </c:pt>
                <c:pt idx="23313">
                  <c:v>23.313000000000045</c:v>
                </c:pt>
                <c:pt idx="23314">
                  <c:v>23.314000000000021</c:v>
                </c:pt>
                <c:pt idx="23315">
                  <c:v>23.314999999999998</c:v>
                </c:pt>
                <c:pt idx="23316">
                  <c:v>23.316000000000031</c:v>
                </c:pt>
                <c:pt idx="23317">
                  <c:v>23.317000000000007</c:v>
                </c:pt>
                <c:pt idx="23318">
                  <c:v>23.31800000000004</c:v>
                </c:pt>
                <c:pt idx="23319">
                  <c:v>23.319000000000017</c:v>
                </c:pt>
                <c:pt idx="23320">
                  <c:v>23.319999999999993</c:v>
                </c:pt>
                <c:pt idx="23321">
                  <c:v>23.321000000000026</c:v>
                </c:pt>
                <c:pt idx="23322">
                  <c:v>23.322000000000003</c:v>
                </c:pt>
                <c:pt idx="23323">
                  <c:v>23.323000000000036</c:v>
                </c:pt>
                <c:pt idx="23324">
                  <c:v>23.324000000000012</c:v>
                </c:pt>
                <c:pt idx="23325">
                  <c:v>23.325000000000045</c:v>
                </c:pt>
                <c:pt idx="23326">
                  <c:v>23.326000000000022</c:v>
                </c:pt>
                <c:pt idx="23327">
                  <c:v>23.326999999999998</c:v>
                </c:pt>
                <c:pt idx="23328">
                  <c:v>23.328000000000031</c:v>
                </c:pt>
                <c:pt idx="23329">
                  <c:v>23.329000000000008</c:v>
                </c:pt>
                <c:pt idx="23330">
                  <c:v>23.330000000000041</c:v>
                </c:pt>
                <c:pt idx="23331">
                  <c:v>23.331000000000017</c:v>
                </c:pt>
                <c:pt idx="23332">
                  <c:v>23.331999999999994</c:v>
                </c:pt>
                <c:pt idx="23333">
                  <c:v>23.333000000000027</c:v>
                </c:pt>
                <c:pt idx="23334">
                  <c:v>23.334000000000003</c:v>
                </c:pt>
                <c:pt idx="23335">
                  <c:v>23.335000000000036</c:v>
                </c:pt>
                <c:pt idx="23336">
                  <c:v>23.336000000000013</c:v>
                </c:pt>
                <c:pt idx="23337">
                  <c:v>23.337000000000046</c:v>
                </c:pt>
                <c:pt idx="23338">
                  <c:v>23.338000000000022</c:v>
                </c:pt>
                <c:pt idx="23339">
                  <c:v>23.338999999999999</c:v>
                </c:pt>
                <c:pt idx="23340">
                  <c:v>23.340000000000032</c:v>
                </c:pt>
                <c:pt idx="23341">
                  <c:v>23.341000000000008</c:v>
                </c:pt>
                <c:pt idx="23342">
                  <c:v>23.342000000000041</c:v>
                </c:pt>
                <c:pt idx="23343">
                  <c:v>23.343000000000018</c:v>
                </c:pt>
                <c:pt idx="23344">
                  <c:v>23.343999999999994</c:v>
                </c:pt>
                <c:pt idx="23345">
                  <c:v>23.345000000000027</c:v>
                </c:pt>
                <c:pt idx="23346">
                  <c:v>23.346000000000004</c:v>
                </c:pt>
                <c:pt idx="23347">
                  <c:v>23.347000000000037</c:v>
                </c:pt>
                <c:pt idx="23348">
                  <c:v>23.348000000000013</c:v>
                </c:pt>
                <c:pt idx="23349">
                  <c:v>23.349000000000046</c:v>
                </c:pt>
                <c:pt idx="23350">
                  <c:v>23.350000000000023</c:v>
                </c:pt>
                <c:pt idx="23351">
                  <c:v>23.350999999999999</c:v>
                </c:pt>
                <c:pt idx="23352">
                  <c:v>23.352000000000032</c:v>
                </c:pt>
                <c:pt idx="23353">
                  <c:v>23.353000000000009</c:v>
                </c:pt>
                <c:pt idx="23354">
                  <c:v>23.354000000000042</c:v>
                </c:pt>
                <c:pt idx="23355">
                  <c:v>23.355000000000018</c:v>
                </c:pt>
                <c:pt idx="23356">
                  <c:v>23.355999999999995</c:v>
                </c:pt>
                <c:pt idx="23357">
                  <c:v>23.357000000000028</c:v>
                </c:pt>
                <c:pt idx="23358">
                  <c:v>23.358000000000004</c:v>
                </c:pt>
                <c:pt idx="23359">
                  <c:v>23.359000000000037</c:v>
                </c:pt>
                <c:pt idx="23360">
                  <c:v>23.360000000000014</c:v>
                </c:pt>
                <c:pt idx="23361">
                  <c:v>23.36099999999999</c:v>
                </c:pt>
                <c:pt idx="23362">
                  <c:v>23.362000000000023</c:v>
                </c:pt>
                <c:pt idx="23363">
                  <c:v>23.363</c:v>
                </c:pt>
                <c:pt idx="23364">
                  <c:v>23.364000000000033</c:v>
                </c:pt>
                <c:pt idx="23365">
                  <c:v>23.365000000000009</c:v>
                </c:pt>
                <c:pt idx="23366">
                  <c:v>23.366000000000042</c:v>
                </c:pt>
                <c:pt idx="23367">
                  <c:v>23.367000000000019</c:v>
                </c:pt>
                <c:pt idx="23368">
                  <c:v>23.367999999999995</c:v>
                </c:pt>
                <c:pt idx="23369">
                  <c:v>23.369000000000028</c:v>
                </c:pt>
                <c:pt idx="23370">
                  <c:v>23.370000000000005</c:v>
                </c:pt>
                <c:pt idx="23371">
                  <c:v>23.371000000000038</c:v>
                </c:pt>
                <c:pt idx="23372">
                  <c:v>23.372000000000014</c:v>
                </c:pt>
                <c:pt idx="23373">
                  <c:v>23.37299999999999</c:v>
                </c:pt>
                <c:pt idx="23374">
                  <c:v>23.374000000000024</c:v>
                </c:pt>
                <c:pt idx="23375">
                  <c:v>23.375</c:v>
                </c:pt>
                <c:pt idx="23376">
                  <c:v>23.376000000000033</c:v>
                </c:pt>
                <c:pt idx="23377">
                  <c:v>23.37700000000001</c:v>
                </c:pt>
                <c:pt idx="23378">
                  <c:v>23.378000000000043</c:v>
                </c:pt>
                <c:pt idx="23379">
                  <c:v>23.379000000000019</c:v>
                </c:pt>
                <c:pt idx="23380">
                  <c:v>23.379999999999995</c:v>
                </c:pt>
                <c:pt idx="23381">
                  <c:v>23.381000000000029</c:v>
                </c:pt>
                <c:pt idx="23382">
                  <c:v>23.382000000000005</c:v>
                </c:pt>
                <c:pt idx="23383">
                  <c:v>23.383000000000038</c:v>
                </c:pt>
                <c:pt idx="23384">
                  <c:v>23.384000000000015</c:v>
                </c:pt>
                <c:pt idx="23385">
                  <c:v>23.384999999999991</c:v>
                </c:pt>
                <c:pt idx="23386">
                  <c:v>23.386000000000024</c:v>
                </c:pt>
                <c:pt idx="23387">
                  <c:v>23.387</c:v>
                </c:pt>
                <c:pt idx="23388">
                  <c:v>23.388000000000034</c:v>
                </c:pt>
                <c:pt idx="23389">
                  <c:v>23.38900000000001</c:v>
                </c:pt>
                <c:pt idx="23390">
                  <c:v>23.390000000000043</c:v>
                </c:pt>
                <c:pt idx="23391">
                  <c:v>23.39100000000002</c:v>
                </c:pt>
                <c:pt idx="23392">
                  <c:v>23.391999999999996</c:v>
                </c:pt>
                <c:pt idx="23393">
                  <c:v>23.393000000000029</c:v>
                </c:pt>
                <c:pt idx="23394">
                  <c:v>23.394000000000005</c:v>
                </c:pt>
                <c:pt idx="23395">
                  <c:v>23.395000000000039</c:v>
                </c:pt>
                <c:pt idx="23396">
                  <c:v>23.396000000000015</c:v>
                </c:pt>
                <c:pt idx="23397">
                  <c:v>23.396999999999991</c:v>
                </c:pt>
                <c:pt idx="23398">
                  <c:v>23.398000000000025</c:v>
                </c:pt>
                <c:pt idx="23399">
                  <c:v>23.399000000000001</c:v>
                </c:pt>
                <c:pt idx="23400">
                  <c:v>23.400000000000034</c:v>
                </c:pt>
                <c:pt idx="23401">
                  <c:v>23.40100000000001</c:v>
                </c:pt>
                <c:pt idx="23402">
                  <c:v>23.402000000000044</c:v>
                </c:pt>
                <c:pt idx="23403">
                  <c:v>23.40300000000002</c:v>
                </c:pt>
                <c:pt idx="23404">
                  <c:v>23.403999999999996</c:v>
                </c:pt>
                <c:pt idx="23405">
                  <c:v>23.40500000000003</c:v>
                </c:pt>
                <c:pt idx="23406">
                  <c:v>23.406000000000006</c:v>
                </c:pt>
                <c:pt idx="23407">
                  <c:v>23.407000000000039</c:v>
                </c:pt>
                <c:pt idx="23408">
                  <c:v>23.408000000000015</c:v>
                </c:pt>
                <c:pt idx="23409">
                  <c:v>23.408999999999992</c:v>
                </c:pt>
                <c:pt idx="23410">
                  <c:v>23.410000000000025</c:v>
                </c:pt>
                <c:pt idx="23411">
                  <c:v>23.411000000000001</c:v>
                </c:pt>
                <c:pt idx="23412">
                  <c:v>23.412000000000035</c:v>
                </c:pt>
                <c:pt idx="23413">
                  <c:v>23.413000000000011</c:v>
                </c:pt>
                <c:pt idx="23414">
                  <c:v>23.414000000000044</c:v>
                </c:pt>
                <c:pt idx="23415">
                  <c:v>23.41500000000002</c:v>
                </c:pt>
                <c:pt idx="23416">
                  <c:v>23.415999999999997</c:v>
                </c:pt>
                <c:pt idx="23417">
                  <c:v>23.41700000000003</c:v>
                </c:pt>
                <c:pt idx="23418">
                  <c:v>23.418000000000006</c:v>
                </c:pt>
                <c:pt idx="23419">
                  <c:v>23.41900000000004</c:v>
                </c:pt>
                <c:pt idx="23420">
                  <c:v>23.420000000000016</c:v>
                </c:pt>
                <c:pt idx="23421">
                  <c:v>23.420999999999992</c:v>
                </c:pt>
                <c:pt idx="23422">
                  <c:v>23.422000000000025</c:v>
                </c:pt>
                <c:pt idx="23423">
                  <c:v>23.423000000000002</c:v>
                </c:pt>
                <c:pt idx="23424">
                  <c:v>23.424000000000035</c:v>
                </c:pt>
                <c:pt idx="23425">
                  <c:v>23.425000000000011</c:v>
                </c:pt>
                <c:pt idx="23426">
                  <c:v>23.426000000000045</c:v>
                </c:pt>
                <c:pt idx="23427">
                  <c:v>23.427000000000021</c:v>
                </c:pt>
                <c:pt idx="23428">
                  <c:v>23.427999999999997</c:v>
                </c:pt>
                <c:pt idx="23429">
                  <c:v>23.42900000000003</c:v>
                </c:pt>
                <c:pt idx="23430">
                  <c:v>23.430000000000007</c:v>
                </c:pt>
                <c:pt idx="23431">
                  <c:v>23.43100000000004</c:v>
                </c:pt>
                <c:pt idx="23432">
                  <c:v>23.432000000000016</c:v>
                </c:pt>
                <c:pt idx="23433">
                  <c:v>23.432999999999993</c:v>
                </c:pt>
                <c:pt idx="23434">
                  <c:v>23.434000000000026</c:v>
                </c:pt>
                <c:pt idx="23435">
                  <c:v>23.435000000000002</c:v>
                </c:pt>
                <c:pt idx="23436">
                  <c:v>23.436000000000035</c:v>
                </c:pt>
                <c:pt idx="23437">
                  <c:v>23.437000000000012</c:v>
                </c:pt>
                <c:pt idx="23438">
                  <c:v>23.438000000000045</c:v>
                </c:pt>
                <c:pt idx="23439">
                  <c:v>23.439000000000021</c:v>
                </c:pt>
                <c:pt idx="23440">
                  <c:v>23.439999999999998</c:v>
                </c:pt>
                <c:pt idx="23441">
                  <c:v>23.441000000000031</c:v>
                </c:pt>
                <c:pt idx="23442">
                  <c:v>23.442000000000007</c:v>
                </c:pt>
                <c:pt idx="23443">
                  <c:v>23.44300000000004</c:v>
                </c:pt>
                <c:pt idx="23444">
                  <c:v>23.444000000000017</c:v>
                </c:pt>
                <c:pt idx="23445">
                  <c:v>23.444999999999993</c:v>
                </c:pt>
                <c:pt idx="23446">
                  <c:v>23.446000000000026</c:v>
                </c:pt>
                <c:pt idx="23447">
                  <c:v>23.447000000000003</c:v>
                </c:pt>
                <c:pt idx="23448">
                  <c:v>23.448000000000036</c:v>
                </c:pt>
                <c:pt idx="23449">
                  <c:v>23.449000000000012</c:v>
                </c:pt>
                <c:pt idx="23450">
                  <c:v>23.450000000000045</c:v>
                </c:pt>
                <c:pt idx="23451">
                  <c:v>23.451000000000022</c:v>
                </c:pt>
                <c:pt idx="23452">
                  <c:v>23.451999999999998</c:v>
                </c:pt>
                <c:pt idx="23453">
                  <c:v>23.453000000000031</c:v>
                </c:pt>
                <c:pt idx="23454">
                  <c:v>23.454000000000008</c:v>
                </c:pt>
                <c:pt idx="23455">
                  <c:v>23.455000000000041</c:v>
                </c:pt>
                <c:pt idx="23456">
                  <c:v>23.456000000000017</c:v>
                </c:pt>
                <c:pt idx="23457">
                  <c:v>23.456999999999994</c:v>
                </c:pt>
                <c:pt idx="23458">
                  <c:v>23.458000000000027</c:v>
                </c:pt>
                <c:pt idx="23459">
                  <c:v>23.459000000000003</c:v>
                </c:pt>
                <c:pt idx="23460">
                  <c:v>23.460000000000036</c:v>
                </c:pt>
                <c:pt idx="23461">
                  <c:v>23.461000000000013</c:v>
                </c:pt>
                <c:pt idx="23462">
                  <c:v>23.462000000000046</c:v>
                </c:pt>
                <c:pt idx="23463">
                  <c:v>23.463000000000022</c:v>
                </c:pt>
                <c:pt idx="23464">
                  <c:v>23.463999999999999</c:v>
                </c:pt>
                <c:pt idx="23465">
                  <c:v>23.465000000000032</c:v>
                </c:pt>
                <c:pt idx="23466">
                  <c:v>23.466000000000008</c:v>
                </c:pt>
                <c:pt idx="23467">
                  <c:v>23.467000000000041</c:v>
                </c:pt>
                <c:pt idx="23468">
                  <c:v>23.468000000000018</c:v>
                </c:pt>
                <c:pt idx="23469">
                  <c:v>23.468999999999994</c:v>
                </c:pt>
                <c:pt idx="23470">
                  <c:v>23.470000000000027</c:v>
                </c:pt>
                <c:pt idx="23471">
                  <c:v>23.471000000000004</c:v>
                </c:pt>
                <c:pt idx="23472">
                  <c:v>23.472000000000037</c:v>
                </c:pt>
                <c:pt idx="23473">
                  <c:v>23.473000000000013</c:v>
                </c:pt>
                <c:pt idx="23474">
                  <c:v>23.474000000000046</c:v>
                </c:pt>
                <c:pt idx="23475">
                  <c:v>23.475000000000023</c:v>
                </c:pt>
                <c:pt idx="23476">
                  <c:v>23.475999999999999</c:v>
                </c:pt>
                <c:pt idx="23477">
                  <c:v>23.477000000000032</c:v>
                </c:pt>
                <c:pt idx="23478">
                  <c:v>23.478000000000009</c:v>
                </c:pt>
                <c:pt idx="23479">
                  <c:v>23.479000000000042</c:v>
                </c:pt>
                <c:pt idx="23480">
                  <c:v>23.480000000000018</c:v>
                </c:pt>
                <c:pt idx="23481">
                  <c:v>23.480999999999995</c:v>
                </c:pt>
                <c:pt idx="23482">
                  <c:v>23.482000000000028</c:v>
                </c:pt>
                <c:pt idx="23483">
                  <c:v>23.483000000000004</c:v>
                </c:pt>
                <c:pt idx="23484">
                  <c:v>23.484000000000037</c:v>
                </c:pt>
                <c:pt idx="23485">
                  <c:v>23.485000000000014</c:v>
                </c:pt>
                <c:pt idx="23486">
                  <c:v>23.48599999999999</c:v>
                </c:pt>
                <c:pt idx="23487">
                  <c:v>23.487000000000023</c:v>
                </c:pt>
                <c:pt idx="23488">
                  <c:v>23.488</c:v>
                </c:pt>
                <c:pt idx="23489">
                  <c:v>23.489000000000033</c:v>
                </c:pt>
                <c:pt idx="23490">
                  <c:v>23.490000000000009</c:v>
                </c:pt>
                <c:pt idx="23491">
                  <c:v>23.491000000000042</c:v>
                </c:pt>
                <c:pt idx="23492">
                  <c:v>23.492000000000019</c:v>
                </c:pt>
                <c:pt idx="23493">
                  <c:v>23.492999999999995</c:v>
                </c:pt>
                <c:pt idx="23494">
                  <c:v>23.494000000000028</c:v>
                </c:pt>
                <c:pt idx="23495">
                  <c:v>23.495000000000005</c:v>
                </c:pt>
                <c:pt idx="23496">
                  <c:v>23.496000000000038</c:v>
                </c:pt>
                <c:pt idx="23497">
                  <c:v>23.497000000000014</c:v>
                </c:pt>
                <c:pt idx="23498">
                  <c:v>23.49799999999999</c:v>
                </c:pt>
                <c:pt idx="23499">
                  <c:v>23.499000000000024</c:v>
                </c:pt>
                <c:pt idx="23500">
                  <c:v>23.5</c:v>
                </c:pt>
                <c:pt idx="23501">
                  <c:v>23.501000000000033</c:v>
                </c:pt>
                <c:pt idx="23502">
                  <c:v>23.50200000000001</c:v>
                </c:pt>
                <c:pt idx="23503">
                  <c:v>23.503000000000043</c:v>
                </c:pt>
                <c:pt idx="23504">
                  <c:v>23.504000000000019</c:v>
                </c:pt>
                <c:pt idx="23505">
                  <c:v>23.504999999999995</c:v>
                </c:pt>
                <c:pt idx="23506">
                  <c:v>23.506000000000029</c:v>
                </c:pt>
                <c:pt idx="23507">
                  <c:v>23.507000000000005</c:v>
                </c:pt>
                <c:pt idx="23508">
                  <c:v>23.508000000000038</c:v>
                </c:pt>
                <c:pt idx="23509">
                  <c:v>23.509000000000015</c:v>
                </c:pt>
                <c:pt idx="23510">
                  <c:v>23.509999999999991</c:v>
                </c:pt>
                <c:pt idx="23511">
                  <c:v>23.511000000000024</c:v>
                </c:pt>
                <c:pt idx="23512">
                  <c:v>23.512</c:v>
                </c:pt>
                <c:pt idx="23513">
                  <c:v>23.513000000000034</c:v>
                </c:pt>
                <c:pt idx="23514">
                  <c:v>23.51400000000001</c:v>
                </c:pt>
                <c:pt idx="23515">
                  <c:v>23.515000000000043</c:v>
                </c:pt>
                <c:pt idx="23516">
                  <c:v>23.51600000000002</c:v>
                </c:pt>
                <c:pt idx="23517">
                  <c:v>23.516999999999996</c:v>
                </c:pt>
                <c:pt idx="23518">
                  <c:v>23.518000000000029</c:v>
                </c:pt>
                <c:pt idx="23519">
                  <c:v>23.519000000000005</c:v>
                </c:pt>
                <c:pt idx="23520">
                  <c:v>23.520000000000039</c:v>
                </c:pt>
                <c:pt idx="23521">
                  <c:v>23.521000000000015</c:v>
                </c:pt>
                <c:pt idx="23522">
                  <c:v>23.521999999999991</c:v>
                </c:pt>
                <c:pt idx="23523">
                  <c:v>23.523000000000025</c:v>
                </c:pt>
                <c:pt idx="23524">
                  <c:v>23.524000000000001</c:v>
                </c:pt>
                <c:pt idx="23525">
                  <c:v>23.525000000000034</c:v>
                </c:pt>
                <c:pt idx="23526">
                  <c:v>23.52600000000001</c:v>
                </c:pt>
                <c:pt idx="23527">
                  <c:v>23.527000000000044</c:v>
                </c:pt>
                <c:pt idx="23528">
                  <c:v>23.52800000000002</c:v>
                </c:pt>
                <c:pt idx="23529">
                  <c:v>23.528999999999996</c:v>
                </c:pt>
                <c:pt idx="23530">
                  <c:v>23.53000000000003</c:v>
                </c:pt>
                <c:pt idx="23531">
                  <c:v>23.531000000000006</c:v>
                </c:pt>
                <c:pt idx="23532">
                  <c:v>23.532000000000039</c:v>
                </c:pt>
                <c:pt idx="23533">
                  <c:v>23.533000000000015</c:v>
                </c:pt>
                <c:pt idx="23534">
                  <c:v>23.533999999999992</c:v>
                </c:pt>
                <c:pt idx="23535">
                  <c:v>23.535000000000025</c:v>
                </c:pt>
                <c:pt idx="23536">
                  <c:v>23.536000000000001</c:v>
                </c:pt>
                <c:pt idx="23537">
                  <c:v>23.537000000000035</c:v>
                </c:pt>
                <c:pt idx="23538">
                  <c:v>23.538000000000011</c:v>
                </c:pt>
                <c:pt idx="23539">
                  <c:v>23.539000000000044</c:v>
                </c:pt>
                <c:pt idx="23540">
                  <c:v>23.54000000000002</c:v>
                </c:pt>
                <c:pt idx="23541">
                  <c:v>23.540999999999997</c:v>
                </c:pt>
                <c:pt idx="23542">
                  <c:v>23.54200000000003</c:v>
                </c:pt>
                <c:pt idx="23543">
                  <c:v>23.543000000000006</c:v>
                </c:pt>
                <c:pt idx="23544">
                  <c:v>23.54400000000004</c:v>
                </c:pt>
                <c:pt idx="23545">
                  <c:v>23.545000000000016</c:v>
                </c:pt>
                <c:pt idx="23546">
                  <c:v>23.545999999999992</c:v>
                </c:pt>
                <c:pt idx="23547">
                  <c:v>23.547000000000025</c:v>
                </c:pt>
                <c:pt idx="23548">
                  <c:v>23.548000000000002</c:v>
                </c:pt>
                <c:pt idx="23549">
                  <c:v>23.549000000000035</c:v>
                </c:pt>
                <c:pt idx="23550">
                  <c:v>23.550000000000011</c:v>
                </c:pt>
                <c:pt idx="23551">
                  <c:v>23.551000000000045</c:v>
                </c:pt>
                <c:pt idx="23552">
                  <c:v>23.552000000000021</c:v>
                </c:pt>
                <c:pt idx="23553">
                  <c:v>23.552999999999997</c:v>
                </c:pt>
                <c:pt idx="23554">
                  <c:v>23.55400000000003</c:v>
                </c:pt>
                <c:pt idx="23555">
                  <c:v>23.555000000000007</c:v>
                </c:pt>
                <c:pt idx="23556">
                  <c:v>23.55600000000004</c:v>
                </c:pt>
                <c:pt idx="23557">
                  <c:v>23.557000000000016</c:v>
                </c:pt>
                <c:pt idx="23558">
                  <c:v>23.557999999999993</c:v>
                </c:pt>
                <c:pt idx="23559">
                  <c:v>23.559000000000026</c:v>
                </c:pt>
                <c:pt idx="23560">
                  <c:v>23.560000000000002</c:v>
                </c:pt>
                <c:pt idx="23561">
                  <c:v>23.561000000000035</c:v>
                </c:pt>
                <c:pt idx="23562">
                  <c:v>23.562000000000012</c:v>
                </c:pt>
                <c:pt idx="23563">
                  <c:v>23.563000000000045</c:v>
                </c:pt>
                <c:pt idx="23564">
                  <c:v>23.564000000000021</c:v>
                </c:pt>
                <c:pt idx="23565">
                  <c:v>23.564999999999998</c:v>
                </c:pt>
                <c:pt idx="23566">
                  <c:v>23.566000000000031</c:v>
                </c:pt>
                <c:pt idx="23567">
                  <c:v>23.567000000000007</c:v>
                </c:pt>
                <c:pt idx="23568">
                  <c:v>23.56800000000004</c:v>
                </c:pt>
                <c:pt idx="23569">
                  <c:v>23.569000000000017</c:v>
                </c:pt>
                <c:pt idx="23570">
                  <c:v>23.569999999999993</c:v>
                </c:pt>
                <c:pt idx="23571">
                  <c:v>23.571000000000026</c:v>
                </c:pt>
                <c:pt idx="23572">
                  <c:v>23.572000000000003</c:v>
                </c:pt>
                <c:pt idx="23573">
                  <c:v>23.573000000000036</c:v>
                </c:pt>
                <c:pt idx="23574">
                  <c:v>23.574000000000012</c:v>
                </c:pt>
                <c:pt idx="23575">
                  <c:v>23.575000000000045</c:v>
                </c:pt>
                <c:pt idx="23576">
                  <c:v>23.576000000000022</c:v>
                </c:pt>
                <c:pt idx="23577">
                  <c:v>23.576999999999998</c:v>
                </c:pt>
                <c:pt idx="23578">
                  <c:v>23.578000000000031</c:v>
                </c:pt>
                <c:pt idx="23579">
                  <c:v>23.579000000000008</c:v>
                </c:pt>
                <c:pt idx="23580">
                  <c:v>23.580000000000041</c:v>
                </c:pt>
                <c:pt idx="23581">
                  <c:v>23.581000000000017</c:v>
                </c:pt>
                <c:pt idx="23582">
                  <c:v>23.581999999999994</c:v>
                </c:pt>
                <c:pt idx="23583">
                  <c:v>23.583000000000027</c:v>
                </c:pt>
                <c:pt idx="23584">
                  <c:v>23.584000000000003</c:v>
                </c:pt>
                <c:pt idx="23585">
                  <c:v>23.585000000000036</c:v>
                </c:pt>
                <c:pt idx="23586">
                  <c:v>23.586000000000013</c:v>
                </c:pt>
                <c:pt idx="23587">
                  <c:v>23.587000000000046</c:v>
                </c:pt>
                <c:pt idx="23588">
                  <c:v>23.588000000000022</c:v>
                </c:pt>
                <c:pt idx="23589">
                  <c:v>23.588999999999999</c:v>
                </c:pt>
                <c:pt idx="23590">
                  <c:v>23.590000000000032</c:v>
                </c:pt>
                <c:pt idx="23591">
                  <c:v>23.591000000000008</c:v>
                </c:pt>
                <c:pt idx="23592">
                  <c:v>23.592000000000041</c:v>
                </c:pt>
                <c:pt idx="23593">
                  <c:v>23.593000000000018</c:v>
                </c:pt>
                <c:pt idx="23594">
                  <c:v>23.593999999999994</c:v>
                </c:pt>
                <c:pt idx="23595">
                  <c:v>23.595000000000027</c:v>
                </c:pt>
                <c:pt idx="23596">
                  <c:v>23.596000000000004</c:v>
                </c:pt>
                <c:pt idx="23597">
                  <c:v>23.597000000000037</c:v>
                </c:pt>
                <c:pt idx="23598">
                  <c:v>23.598000000000013</c:v>
                </c:pt>
                <c:pt idx="23599">
                  <c:v>23.599000000000046</c:v>
                </c:pt>
                <c:pt idx="23600">
                  <c:v>23.600000000000023</c:v>
                </c:pt>
                <c:pt idx="23601">
                  <c:v>23.600999999999999</c:v>
                </c:pt>
                <c:pt idx="23602">
                  <c:v>23.602000000000032</c:v>
                </c:pt>
                <c:pt idx="23603">
                  <c:v>23.603000000000009</c:v>
                </c:pt>
                <c:pt idx="23604">
                  <c:v>23.604000000000042</c:v>
                </c:pt>
                <c:pt idx="23605">
                  <c:v>23.605000000000018</c:v>
                </c:pt>
                <c:pt idx="23606">
                  <c:v>23.605999999999995</c:v>
                </c:pt>
                <c:pt idx="23607">
                  <c:v>23.607000000000028</c:v>
                </c:pt>
                <c:pt idx="23608">
                  <c:v>23.608000000000004</c:v>
                </c:pt>
                <c:pt idx="23609">
                  <c:v>23.609000000000037</c:v>
                </c:pt>
                <c:pt idx="23610">
                  <c:v>23.610000000000014</c:v>
                </c:pt>
                <c:pt idx="23611">
                  <c:v>23.61099999999999</c:v>
                </c:pt>
                <c:pt idx="23612">
                  <c:v>23.612000000000023</c:v>
                </c:pt>
                <c:pt idx="23613">
                  <c:v>23.613</c:v>
                </c:pt>
                <c:pt idx="23614">
                  <c:v>23.614000000000033</c:v>
                </c:pt>
                <c:pt idx="23615">
                  <c:v>23.615000000000009</c:v>
                </c:pt>
                <c:pt idx="23616">
                  <c:v>23.616000000000042</c:v>
                </c:pt>
                <c:pt idx="23617">
                  <c:v>23.617000000000019</c:v>
                </c:pt>
                <c:pt idx="23618">
                  <c:v>23.617999999999995</c:v>
                </c:pt>
                <c:pt idx="23619">
                  <c:v>23.619000000000028</c:v>
                </c:pt>
                <c:pt idx="23620">
                  <c:v>23.620000000000005</c:v>
                </c:pt>
                <c:pt idx="23621">
                  <c:v>23.621000000000038</c:v>
                </c:pt>
                <c:pt idx="23622">
                  <c:v>23.622000000000014</c:v>
                </c:pt>
                <c:pt idx="23623">
                  <c:v>23.62299999999999</c:v>
                </c:pt>
                <c:pt idx="23624">
                  <c:v>23.624000000000024</c:v>
                </c:pt>
                <c:pt idx="23625">
                  <c:v>23.625</c:v>
                </c:pt>
                <c:pt idx="23626">
                  <c:v>23.626000000000033</c:v>
                </c:pt>
                <c:pt idx="23627">
                  <c:v>23.62700000000001</c:v>
                </c:pt>
                <c:pt idx="23628">
                  <c:v>23.628000000000043</c:v>
                </c:pt>
                <c:pt idx="23629">
                  <c:v>23.629000000000019</c:v>
                </c:pt>
                <c:pt idx="23630">
                  <c:v>23.629999999999995</c:v>
                </c:pt>
                <c:pt idx="23631">
                  <c:v>23.631000000000029</c:v>
                </c:pt>
                <c:pt idx="23632">
                  <c:v>23.632000000000005</c:v>
                </c:pt>
                <c:pt idx="23633">
                  <c:v>23.633000000000038</c:v>
                </c:pt>
                <c:pt idx="23634">
                  <c:v>23.634000000000015</c:v>
                </c:pt>
                <c:pt idx="23635">
                  <c:v>23.634999999999991</c:v>
                </c:pt>
                <c:pt idx="23636">
                  <c:v>23.636000000000024</c:v>
                </c:pt>
                <c:pt idx="23637">
                  <c:v>23.637</c:v>
                </c:pt>
                <c:pt idx="23638">
                  <c:v>23.638000000000034</c:v>
                </c:pt>
                <c:pt idx="23639">
                  <c:v>23.63900000000001</c:v>
                </c:pt>
                <c:pt idx="23640">
                  <c:v>23.640000000000043</c:v>
                </c:pt>
                <c:pt idx="23641">
                  <c:v>23.64100000000002</c:v>
                </c:pt>
                <c:pt idx="23642">
                  <c:v>23.641999999999996</c:v>
                </c:pt>
                <c:pt idx="23643">
                  <c:v>23.643000000000029</c:v>
                </c:pt>
                <c:pt idx="23644">
                  <c:v>23.644000000000005</c:v>
                </c:pt>
                <c:pt idx="23645">
                  <c:v>23.645000000000039</c:v>
                </c:pt>
                <c:pt idx="23646">
                  <c:v>23.646000000000015</c:v>
                </c:pt>
                <c:pt idx="23647">
                  <c:v>23.646999999999991</c:v>
                </c:pt>
                <c:pt idx="23648">
                  <c:v>23.648000000000025</c:v>
                </c:pt>
                <c:pt idx="23649">
                  <c:v>23.649000000000001</c:v>
                </c:pt>
                <c:pt idx="23650">
                  <c:v>23.650000000000034</c:v>
                </c:pt>
                <c:pt idx="23651">
                  <c:v>23.65100000000001</c:v>
                </c:pt>
                <c:pt idx="23652">
                  <c:v>23.652000000000044</c:v>
                </c:pt>
                <c:pt idx="23653">
                  <c:v>23.65300000000002</c:v>
                </c:pt>
                <c:pt idx="23654">
                  <c:v>23.653999999999996</c:v>
                </c:pt>
                <c:pt idx="23655">
                  <c:v>23.65500000000003</c:v>
                </c:pt>
                <c:pt idx="23656">
                  <c:v>23.656000000000006</c:v>
                </c:pt>
                <c:pt idx="23657">
                  <c:v>23.657000000000039</c:v>
                </c:pt>
                <c:pt idx="23658">
                  <c:v>23.658000000000015</c:v>
                </c:pt>
                <c:pt idx="23659">
                  <c:v>23.658999999999992</c:v>
                </c:pt>
                <c:pt idx="23660">
                  <c:v>23.660000000000025</c:v>
                </c:pt>
                <c:pt idx="23661">
                  <c:v>23.661000000000001</c:v>
                </c:pt>
                <c:pt idx="23662">
                  <c:v>23.662000000000035</c:v>
                </c:pt>
                <c:pt idx="23663">
                  <c:v>23.663000000000011</c:v>
                </c:pt>
                <c:pt idx="23664">
                  <c:v>23.664000000000044</c:v>
                </c:pt>
                <c:pt idx="23665">
                  <c:v>23.66500000000002</c:v>
                </c:pt>
                <c:pt idx="23666">
                  <c:v>23.665999999999997</c:v>
                </c:pt>
                <c:pt idx="23667">
                  <c:v>23.66700000000003</c:v>
                </c:pt>
                <c:pt idx="23668">
                  <c:v>23.668000000000006</c:v>
                </c:pt>
                <c:pt idx="23669">
                  <c:v>23.66900000000004</c:v>
                </c:pt>
                <c:pt idx="23670">
                  <c:v>23.670000000000016</c:v>
                </c:pt>
                <c:pt idx="23671">
                  <c:v>23.670999999999992</c:v>
                </c:pt>
                <c:pt idx="23672">
                  <c:v>23.672000000000025</c:v>
                </c:pt>
                <c:pt idx="23673">
                  <c:v>23.673000000000002</c:v>
                </c:pt>
                <c:pt idx="23674">
                  <c:v>23.674000000000035</c:v>
                </c:pt>
                <c:pt idx="23675">
                  <c:v>23.675000000000011</c:v>
                </c:pt>
                <c:pt idx="23676">
                  <c:v>23.676000000000045</c:v>
                </c:pt>
                <c:pt idx="23677">
                  <c:v>23.677000000000021</c:v>
                </c:pt>
                <c:pt idx="23678">
                  <c:v>23.677999999999997</c:v>
                </c:pt>
                <c:pt idx="23679">
                  <c:v>23.67900000000003</c:v>
                </c:pt>
                <c:pt idx="23680">
                  <c:v>23.680000000000007</c:v>
                </c:pt>
                <c:pt idx="23681">
                  <c:v>23.68100000000004</c:v>
                </c:pt>
                <c:pt idx="23682">
                  <c:v>23.682000000000016</c:v>
                </c:pt>
                <c:pt idx="23683">
                  <c:v>23.682999999999993</c:v>
                </c:pt>
                <c:pt idx="23684">
                  <c:v>23.684000000000026</c:v>
                </c:pt>
                <c:pt idx="23685">
                  <c:v>23.685000000000002</c:v>
                </c:pt>
                <c:pt idx="23686">
                  <c:v>23.686000000000035</c:v>
                </c:pt>
                <c:pt idx="23687">
                  <c:v>23.687000000000012</c:v>
                </c:pt>
                <c:pt idx="23688">
                  <c:v>23.688000000000045</c:v>
                </c:pt>
                <c:pt idx="23689">
                  <c:v>23.689000000000021</c:v>
                </c:pt>
                <c:pt idx="23690">
                  <c:v>23.689999999999998</c:v>
                </c:pt>
                <c:pt idx="23691">
                  <c:v>23.691000000000031</c:v>
                </c:pt>
                <c:pt idx="23692">
                  <c:v>23.692000000000007</c:v>
                </c:pt>
                <c:pt idx="23693">
                  <c:v>23.69300000000004</c:v>
                </c:pt>
                <c:pt idx="23694">
                  <c:v>23.694000000000017</c:v>
                </c:pt>
                <c:pt idx="23695">
                  <c:v>23.694999999999993</c:v>
                </c:pt>
                <c:pt idx="23696">
                  <c:v>23.696000000000026</c:v>
                </c:pt>
                <c:pt idx="23697">
                  <c:v>23.697000000000003</c:v>
                </c:pt>
                <c:pt idx="23698">
                  <c:v>23.698000000000036</c:v>
                </c:pt>
                <c:pt idx="23699">
                  <c:v>23.699000000000012</c:v>
                </c:pt>
                <c:pt idx="23700">
                  <c:v>23.700000000000045</c:v>
                </c:pt>
                <c:pt idx="23701">
                  <c:v>23.701000000000022</c:v>
                </c:pt>
                <c:pt idx="23702">
                  <c:v>23.701999999999998</c:v>
                </c:pt>
                <c:pt idx="23703">
                  <c:v>23.703000000000031</c:v>
                </c:pt>
                <c:pt idx="23704">
                  <c:v>23.704000000000008</c:v>
                </c:pt>
                <c:pt idx="23705">
                  <c:v>23.705000000000041</c:v>
                </c:pt>
                <c:pt idx="23706">
                  <c:v>23.706000000000017</c:v>
                </c:pt>
                <c:pt idx="23707">
                  <c:v>23.706999999999994</c:v>
                </c:pt>
                <c:pt idx="23708">
                  <c:v>23.708000000000027</c:v>
                </c:pt>
                <c:pt idx="23709">
                  <c:v>23.709000000000003</c:v>
                </c:pt>
                <c:pt idx="23710">
                  <c:v>23.710000000000036</c:v>
                </c:pt>
                <c:pt idx="23711">
                  <c:v>23.711000000000013</c:v>
                </c:pt>
                <c:pt idx="23712">
                  <c:v>23.712000000000046</c:v>
                </c:pt>
                <c:pt idx="23713">
                  <c:v>23.713000000000022</c:v>
                </c:pt>
                <c:pt idx="23714">
                  <c:v>23.713999999999999</c:v>
                </c:pt>
                <c:pt idx="23715">
                  <c:v>23.715000000000032</c:v>
                </c:pt>
                <c:pt idx="23716">
                  <c:v>23.716000000000008</c:v>
                </c:pt>
                <c:pt idx="23717">
                  <c:v>23.717000000000041</c:v>
                </c:pt>
                <c:pt idx="23718">
                  <c:v>23.718000000000018</c:v>
                </c:pt>
                <c:pt idx="23719">
                  <c:v>23.718999999999994</c:v>
                </c:pt>
                <c:pt idx="23720">
                  <c:v>23.720000000000027</c:v>
                </c:pt>
                <c:pt idx="23721">
                  <c:v>23.721000000000004</c:v>
                </c:pt>
                <c:pt idx="23722">
                  <c:v>23.722000000000037</c:v>
                </c:pt>
                <c:pt idx="23723">
                  <c:v>23.723000000000013</c:v>
                </c:pt>
                <c:pt idx="23724">
                  <c:v>23.724000000000046</c:v>
                </c:pt>
                <c:pt idx="23725">
                  <c:v>23.725000000000023</c:v>
                </c:pt>
                <c:pt idx="23726">
                  <c:v>23.725999999999999</c:v>
                </c:pt>
                <c:pt idx="23727">
                  <c:v>23.727000000000032</c:v>
                </c:pt>
                <c:pt idx="23728">
                  <c:v>23.728000000000009</c:v>
                </c:pt>
                <c:pt idx="23729">
                  <c:v>23.729000000000042</c:v>
                </c:pt>
                <c:pt idx="23730">
                  <c:v>23.730000000000018</c:v>
                </c:pt>
                <c:pt idx="23731">
                  <c:v>23.730999999999995</c:v>
                </c:pt>
                <c:pt idx="23732">
                  <c:v>23.732000000000028</c:v>
                </c:pt>
                <c:pt idx="23733">
                  <c:v>23.733000000000004</c:v>
                </c:pt>
                <c:pt idx="23734">
                  <c:v>23.734000000000037</c:v>
                </c:pt>
                <c:pt idx="23735">
                  <c:v>23.735000000000014</c:v>
                </c:pt>
                <c:pt idx="23736">
                  <c:v>23.73599999999999</c:v>
                </c:pt>
                <c:pt idx="23737">
                  <c:v>23.737000000000023</c:v>
                </c:pt>
                <c:pt idx="23738">
                  <c:v>23.738</c:v>
                </c:pt>
                <c:pt idx="23739">
                  <c:v>23.739000000000033</c:v>
                </c:pt>
                <c:pt idx="23740">
                  <c:v>23.740000000000009</c:v>
                </c:pt>
                <c:pt idx="23741">
                  <c:v>23.741000000000042</c:v>
                </c:pt>
                <c:pt idx="23742">
                  <c:v>23.742000000000019</c:v>
                </c:pt>
                <c:pt idx="23743">
                  <c:v>23.742999999999995</c:v>
                </c:pt>
                <c:pt idx="23744">
                  <c:v>23.744000000000028</c:v>
                </c:pt>
                <c:pt idx="23745">
                  <c:v>23.745000000000005</c:v>
                </c:pt>
                <c:pt idx="23746">
                  <c:v>23.746000000000038</c:v>
                </c:pt>
                <c:pt idx="23747">
                  <c:v>23.747000000000014</c:v>
                </c:pt>
                <c:pt idx="23748">
                  <c:v>23.74799999999999</c:v>
                </c:pt>
                <c:pt idx="23749">
                  <c:v>23.749000000000024</c:v>
                </c:pt>
                <c:pt idx="23750">
                  <c:v>23.75</c:v>
                </c:pt>
                <c:pt idx="23751">
                  <c:v>23.751000000000033</c:v>
                </c:pt>
                <c:pt idx="23752">
                  <c:v>23.75200000000001</c:v>
                </c:pt>
                <c:pt idx="23753">
                  <c:v>23.753000000000043</c:v>
                </c:pt>
                <c:pt idx="23754">
                  <c:v>23.754000000000019</c:v>
                </c:pt>
                <c:pt idx="23755">
                  <c:v>23.754999999999995</c:v>
                </c:pt>
                <c:pt idx="23756">
                  <c:v>23.756000000000029</c:v>
                </c:pt>
                <c:pt idx="23757">
                  <c:v>23.757000000000005</c:v>
                </c:pt>
                <c:pt idx="23758">
                  <c:v>23.758000000000038</c:v>
                </c:pt>
                <c:pt idx="23759">
                  <c:v>23.759000000000015</c:v>
                </c:pt>
                <c:pt idx="23760">
                  <c:v>23.759999999999991</c:v>
                </c:pt>
                <c:pt idx="23761">
                  <c:v>23.761000000000024</c:v>
                </c:pt>
                <c:pt idx="23762">
                  <c:v>23.762</c:v>
                </c:pt>
                <c:pt idx="23763">
                  <c:v>23.763000000000034</c:v>
                </c:pt>
                <c:pt idx="23764">
                  <c:v>23.76400000000001</c:v>
                </c:pt>
                <c:pt idx="23765">
                  <c:v>23.765000000000043</c:v>
                </c:pt>
                <c:pt idx="23766">
                  <c:v>23.76600000000002</c:v>
                </c:pt>
                <c:pt idx="23767">
                  <c:v>23.766999999999996</c:v>
                </c:pt>
                <c:pt idx="23768">
                  <c:v>23.768000000000029</c:v>
                </c:pt>
                <c:pt idx="23769">
                  <c:v>23.769000000000005</c:v>
                </c:pt>
                <c:pt idx="23770">
                  <c:v>23.770000000000039</c:v>
                </c:pt>
                <c:pt idx="23771">
                  <c:v>23.771000000000015</c:v>
                </c:pt>
                <c:pt idx="23772">
                  <c:v>23.771999999999991</c:v>
                </c:pt>
                <c:pt idx="23773">
                  <c:v>23.773000000000025</c:v>
                </c:pt>
                <c:pt idx="23774">
                  <c:v>23.774000000000001</c:v>
                </c:pt>
                <c:pt idx="23775">
                  <c:v>23.775000000000034</c:v>
                </c:pt>
                <c:pt idx="23776">
                  <c:v>23.77600000000001</c:v>
                </c:pt>
                <c:pt idx="23777">
                  <c:v>23.777000000000044</c:v>
                </c:pt>
                <c:pt idx="23778">
                  <c:v>23.77800000000002</c:v>
                </c:pt>
                <c:pt idx="23779">
                  <c:v>23.778999999999996</c:v>
                </c:pt>
                <c:pt idx="23780">
                  <c:v>23.78000000000003</c:v>
                </c:pt>
                <c:pt idx="23781">
                  <c:v>23.781000000000006</c:v>
                </c:pt>
                <c:pt idx="23782">
                  <c:v>23.782000000000039</c:v>
                </c:pt>
                <c:pt idx="23783">
                  <c:v>23.783000000000015</c:v>
                </c:pt>
                <c:pt idx="23784">
                  <c:v>23.783999999999992</c:v>
                </c:pt>
                <c:pt idx="23785">
                  <c:v>23.785000000000025</c:v>
                </c:pt>
                <c:pt idx="23786">
                  <c:v>23.786000000000001</c:v>
                </c:pt>
                <c:pt idx="23787">
                  <c:v>23.787000000000035</c:v>
                </c:pt>
                <c:pt idx="23788">
                  <c:v>23.788000000000011</c:v>
                </c:pt>
                <c:pt idx="23789">
                  <c:v>23.789000000000044</c:v>
                </c:pt>
                <c:pt idx="23790">
                  <c:v>23.79000000000002</c:v>
                </c:pt>
                <c:pt idx="23791">
                  <c:v>23.790999999999997</c:v>
                </c:pt>
                <c:pt idx="23792">
                  <c:v>23.79200000000003</c:v>
                </c:pt>
                <c:pt idx="23793">
                  <c:v>23.793000000000006</c:v>
                </c:pt>
                <c:pt idx="23794">
                  <c:v>23.79400000000004</c:v>
                </c:pt>
                <c:pt idx="23795">
                  <c:v>23.795000000000016</c:v>
                </c:pt>
                <c:pt idx="23796">
                  <c:v>23.795999999999992</c:v>
                </c:pt>
                <c:pt idx="23797">
                  <c:v>23.797000000000025</c:v>
                </c:pt>
                <c:pt idx="23798">
                  <c:v>23.798000000000002</c:v>
                </c:pt>
                <c:pt idx="23799">
                  <c:v>23.799000000000035</c:v>
                </c:pt>
                <c:pt idx="23800">
                  <c:v>23.800000000000011</c:v>
                </c:pt>
                <c:pt idx="23801">
                  <c:v>23.801000000000045</c:v>
                </c:pt>
                <c:pt idx="23802">
                  <c:v>23.802000000000021</c:v>
                </c:pt>
                <c:pt idx="23803">
                  <c:v>23.802999999999997</c:v>
                </c:pt>
                <c:pt idx="23804">
                  <c:v>23.80400000000003</c:v>
                </c:pt>
                <c:pt idx="23805">
                  <c:v>23.805000000000007</c:v>
                </c:pt>
                <c:pt idx="23806">
                  <c:v>23.80600000000004</c:v>
                </c:pt>
                <c:pt idx="23807">
                  <c:v>23.807000000000016</c:v>
                </c:pt>
                <c:pt idx="23808">
                  <c:v>23.807999999999993</c:v>
                </c:pt>
                <c:pt idx="23809">
                  <c:v>23.809000000000026</c:v>
                </c:pt>
                <c:pt idx="23810">
                  <c:v>23.810000000000002</c:v>
                </c:pt>
                <c:pt idx="23811">
                  <c:v>23.811000000000035</c:v>
                </c:pt>
                <c:pt idx="23812">
                  <c:v>23.812000000000012</c:v>
                </c:pt>
                <c:pt idx="23813">
                  <c:v>23.813000000000045</c:v>
                </c:pt>
                <c:pt idx="23814">
                  <c:v>23.814000000000021</c:v>
                </c:pt>
                <c:pt idx="23815">
                  <c:v>23.814999999999998</c:v>
                </c:pt>
                <c:pt idx="23816">
                  <c:v>23.816000000000031</c:v>
                </c:pt>
                <c:pt idx="23817">
                  <c:v>23.817000000000007</c:v>
                </c:pt>
                <c:pt idx="23818">
                  <c:v>23.81800000000004</c:v>
                </c:pt>
                <c:pt idx="23819">
                  <c:v>23.819000000000017</c:v>
                </c:pt>
                <c:pt idx="23820">
                  <c:v>23.819999999999993</c:v>
                </c:pt>
                <c:pt idx="23821">
                  <c:v>23.821000000000026</c:v>
                </c:pt>
                <c:pt idx="23822">
                  <c:v>23.822000000000003</c:v>
                </c:pt>
                <c:pt idx="23823">
                  <c:v>23.823000000000036</c:v>
                </c:pt>
                <c:pt idx="23824">
                  <c:v>23.824000000000012</c:v>
                </c:pt>
                <c:pt idx="23825">
                  <c:v>23.825000000000045</c:v>
                </c:pt>
                <c:pt idx="23826">
                  <c:v>23.826000000000022</c:v>
                </c:pt>
                <c:pt idx="23827">
                  <c:v>23.826999999999998</c:v>
                </c:pt>
                <c:pt idx="23828">
                  <c:v>23.828000000000031</c:v>
                </c:pt>
                <c:pt idx="23829">
                  <c:v>23.829000000000008</c:v>
                </c:pt>
                <c:pt idx="23830">
                  <c:v>23.830000000000041</c:v>
                </c:pt>
                <c:pt idx="23831">
                  <c:v>23.831000000000017</c:v>
                </c:pt>
                <c:pt idx="23832">
                  <c:v>23.831999999999994</c:v>
                </c:pt>
                <c:pt idx="23833">
                  <c:v>23.833000000000027</c:v>
                </c:pt>
                <c:pt idx="23834">
                  <c:v>23.834000000000003</c:v>
                </c:pt>
                <c:pt idx="23835">
                  <c:v>23.835000000000036</c:v>
                </c:pt>
                <c:pt idx="23836">
                  <c:v>23.836000000000013</c:v>
                </c:pt>
                <c:pt idx="23837">
                  <c:v>23.837000000000046</c:v>
                </c:pt>
                <c:pt idx="23838">
                  <c:v>23.838000000000022</c:v>
                </c:pt>
                <c:pt idx="23839">
                  <c:v>23.838999999999999</c:v>
                </c:pt>
                <c:pt idx="23840">
                  <c:v>23.840000000000032</c:v>
                </c:pt>
                <c:pt idx="23841">
                  <c:v>23.841000000000008</c:v>
                </c:pt>
                <c:pt idx="23842">
                  <c:v>23.842000000000041</c:v>
                </c:pt>
                <c:pt idx="23843">
                  <c:v>23.843000000000018</c:v>
                </c:pt>
                <c:pt idx="23844">
                  <c:v>23.843999999999994</c:v>
                </c:pt>
                <c:pt idx="23845">
                  <c:v>23.845000000000027</c:v>
                </c:pt>
                <c:pt idx="23846">
                  <c:v>23.846000000000004</c:v>
                </c:pt>
                <c:pt idx="23847">
                  <c:v>23.847000000000037</c:v>
                </c:pt>
                <c:pt idx="23848">
                  <c:v>23.848000000000013</c:v>
                </c:pt>
                <c:pt idx="23849">
                  <c:v>23.849000000000046</c:v>
                </c:pt>
                <c:pt idx="23850">
                  <c:v>23.850000000000023</c:v>
                </c:pt>
                <c:pt idx="23851">
                  <c:v>23.850999999999999</c:v>
                </c:pt>
                <c:pt idx="23852">
                  <c:v>23.852000000000032</c:v>
                </c:pt>
                <c:pt idx="23853">
                  <c:v>23.853000000000009</c:v>
                </c:pt>
                <c:pt idx="23854">
                  <c:v>23.854000000000042</c:v>
                </c:pt>
                <c:pt idx="23855">
                  <c:v>23.855000000000018</c:v>
                </c:pt>
                <c:pt idx="23856">
                  <c:v>23.855999999999995</c:v>
                </c:pt>
                <c:pt idx="23857">
                  <c:v>23.857000000000028</c:v>
                </c:pt>
                <c:pt idx="23858">
                  <c:v>23.858000000000004</c:v>
                </c:pt>
                <c:pt idx="23859">
                  <c:v>23.859000000000037</c:v>
                </c:pt>
                <c:pt idx="23860">
                  <c:v>23.860000000000014</c:v>
                </c:pt>
                <c:pt idx="23861">
                  <c:v>23.86099999999999</c:v>
                </c:pt>
                <c:pt idx="23862">
                  <c:v>23.862000000000023</c:v>
                </c:pt>
                <c:pt idx="23863">
                  <c:v>23.863</c:v>
                </c:pt>
                <c:pt idx="23864">
                  <c:v>23.864000000000033</c:v>
                </c:pt>
                <c:pt idx="23865">
                  <c:v>23.865000000000009</c:v>
                </c:pt>
                <c:pt idx="23866">
                  <c:v>23.866000000000042</c:v>
                </c:pt>
                <c:pt idx="23867">
                  <c:v>23.867000000000019</c:v>
                </c:pt>
                <c:pt idx="23868">
                  <c:v>23.867999999999995</c:v>
                </c:pt>
                <c:pt idx="23869">
                  <c:v>23.869000000000028</c:v>
                </c:pt>
                <c:pt idx="23870">
                  <c:v>23.870000000000005</c:v>
                </c:pt>
                <c:pt idx="23871">
                  <c:v>23.871000000000038</c:v>
                </c:pt>
                <c:pt idx="23872">
                  <c:v>23.872000000000014</c:v>
                </c:pt>
                <c:pt idx="23873">
                  <c:v>23.87299999999999</c:v>
                </c:pt>
                <c:pt idx="23874">
                  <c:v>23.874000000000024</c:v>
                </c:pt>
                <c:pt idx="23875">
                  <c:v>23.875</c:v>
                </c:pt>
                <c:pt idx="23876">
                  <c:v>23.876000000000033</c:v>
                </c:pt>
                <c:pt idx="23877">
                  <c:v>23.87700000000001</c:v>
                </c:pt>
                <c:pt idx="23878">
                  <c:v>23.878000000000043</c:v>
                </c:pt>
                <c:pt idx="23879">
                  <c:v>23.879000000000019</c:v>
                </c:pt>
                <c:pt idx="23880">
                  <c:v>23.879999999999995</c:v>
                </c:pt>
                <c:pt idx="23881">
                  <c:v>23.881000000000029</c:v>
                </c:pt>
                <c:pt idx="23882">
                  <c:v>23.882000000000005</c:v>
                </c:pt>
                <c:pt idx="23883">
                  <c:v>23.883000000000038</c:v>
                </c:pt>
                <c:pt idx="23884">
                  <c:v>23.884000000000015</c:v>
                </c:pt>
                <c:pt idx="23885">
                  <c:v>23.884999999999991</c:v>
                </c:pt>
                <c:pt idx="23886">
                  <c:v>23.886000000000024</c:v>
                </c:pt>
                <c:pt idx="23887">
                  <c:v>23.887</c:v>
                </c:pt>
                <c:pt idx="23888">
                  <c:v>23.888000000000034</c:v>
                </c:pt>
                <c:pt idx="23889">
                  <c:v>23.88900000000001</c:v>
                </c:pt>
                <c:pt idx="23890">
                  <c:v>23.890000000000043</c:v>
                </c:pt>
                <c:pt idx="23891">
                  <c:v>23.89100000000002</c:v>
                </c:pt>
                <c:pt idx="23892">
                  <c:v>23.891999999999996</c:v>
                </c:pt>
                <c:pt idx="23893">
                  <c:v>23.893000000000029</c:v>
                </c:pt>
                <c:pt idx="23894">
                  <c:v>23.894000000000005</c:v>
                </c:pt>
                <c:pt idx="23895">
                  <c:v>23.895000000000039</c:v>
                </c:pt>
                <c:pt idx="23896">
                  <c:v>23.896000000000015</c:v>
                </c:pt>
                <c:pt idx="23897">
                  <c:v>23.896999999999991</c:v>
                </c:pt>
                <c:pt idx="23898">
                  <c:v>23.898000000000025</c:v>
                </c:pt>
                <c:pt idx="23899">
                  <c:v>23.899000000000001</c:v>
                </c:pt>
                <c:pt idx="23900">
                  <c:v>23.900000000000034</c:v>
                </c:pt>
                <c:pt idx="23901">
                  <c:v>23.90100000000001</c:v>
                </c:pt>
                <c:pt idx="23902">
                  <c:v>23.902000000000044</c:v>
                </c:pt>
                <c:pt idx="23903">
                  <c:v>23.90300000000002</c:v>
                </c:pt>
                <c:pt idx="23904">
                  <c:v>23.903999999999996</c:v>
                </c:pt>
                <c:pt idx="23905">
                  <c:v>23.90500000000003</c:v>
                </c:pt>
                <c:pt idx="23906">
                  <c:v>23.906000000000006</c:v>
                </c:pt>
                <c:pt idx="23907">
                  <c:v>23.907000000000039</c:v>
                </c:pt>
                <c:pt idx="23908">
                  <c:v>23.908000000000015</c:v>
                </c:pt>
                <c:pt idx="23909">
                  <c:v>23.908999999999992</c:v>
                </c:pt>
                <c:pt idx="23910">
                  <c:v>23.910000000000025</c:v>
                </c:pt>
                <c:pt idx="23911">
                  <c:v>23.911000000000001</c:v>
                </c:pt>
                <c:pt idx="23912">
                  <c:v>23.912000000000035</c:v>
                </c:pt>
                <c:pt idx="23913">
                  <c:v>23.913000000000011</c:v>
                </c:pt>
                <c:pt idx="23914">
                  <c:v>23.914000000000044</c:v>
                </c:pt>
                <c:pt idx="23915">
                  <c:v>23.91500000000002</c:v>
                </c:pt>
                <c:pt idx="23916">
                  <c:v>23.915999999999997</c:v>
                </c:pt>
                <c:pt idx="23917">
                  <c:v>23.91700000000003</c:v>
                </c:pt>
                <c:pt idx="23918">
                  <c:v>23.918000000000006</c:v>
                </c:pt>
                <c:pt idx="23919">
                  <c:v>23.91900000000004</c:v>
                </c:pt>
                <c:pt idx="23920">
                  <c:v>23.920000000000016</c:v>
                </c:pt>
                <c:pt idx="23921">
                  <c:v>23.920999999999992</c:v>
                </c:pt>
                <c:pt idx="23922">
                  <c:v>23.922000000000025</c:v>
                </c:pt>
                <c:pt idx="23923">
                  <c:v>23.923000000000002</c:v>
                </c:pt>
                <c:pt idx="23924">
                  <c:v>23.924000000000035</c:v>
                </c:pt>
                <c:pt idx="23925">
                  <c:v>23.925000000000011</c:v>
                </c:pt>
                <c:pt idx="23926">
                  <c:v>23.926000000000045</c:v>
                </c:pt>
                <c:pt idx="23927">
                  <c:v>23.927000000000021</c:v>
                </c:pt>
                <c:pt idx="23928">
                  <c:v>23.927999999999997</c:v>
                </c:pt>
                <c:pt idx="23929">
                  <c:v>23.92900000000003</c:v>
                </c:pt>
                <c:pt idx="23930">
                  <c:v>23.930000000000007</c:v>
                </c:pt>
                <c:pt idx="23931">
                  <c:v>23.93100000000004</c:v>
                </c:pt>
                <c:pt idx="23932">
                  <c:v>23.932000000000016</c:v>
                </c:pt>
                <c:pt idx="23933">
                  <c:v>23.932999999999993</c:v>
                </c:pt>
                <c:pt idx="23934">
                  <c:v>23.934000000000026</c:v>
                </c:pt>
                <c:pt idx="23935">
                  <c:v>23.935000000000002</c:v>
                </c:pt>
                <c:pt idx="23936">
                  <c:v>23.936000000000035</c:v>
                </c:pt>
                <c:pt idx="23937">
                  <c:v>23.937000000000012</c:v>
                </c:pt>
                <c:pt idx="23938">
                  <c:v>23.938000000000045</c:v>
                </c:pt>
                <c:pt idx="23939">
                  <c:v>23.939000000000021</c:v>
                </c:pt>
                <c:pt idx="23940">
                  <c:v>23.939999999999998</c:v>
                </c:pt>
                <c:pt idx="23941">
                  <c:v>23.941000000000031</c:v>
                </c:pt>
                <c:pt idx="23942">
                  <c:v>23.942000000000007</c:v>
                </c:pt>
                <c:pt idx="23943">
                  <c:v>23.94300000000004</c:v>
                </c:pt>
                <c:pt idx="23944">
                  <c:v>23.944000000000017</c:v>
                </c:pt>
                <c:pt idx="23945">
                  <c:v>23.944999999999993</c:v>
                </c:pt>
                <c:pt idx="23946">
                  <c:v>23.946000000000026</c:v>
                </c:pt>
                <c:pt idx="23947">
                  <c:v>23.947000000000003</c:v>
                </c:pt>
                <c:pt idx="23948">
                  <c:v>23.948000000000036</c:v>
                </c:pt>
                <c:pt idx="23949">
                  <c:v>23.949000000000012</c:v>
                </c:pt>
                <c:pt idx="23950">
                  <c:v>23.950000000000045</c:v>
                </c:pt>
                <c:pt idx="23951">
                  <c:v>23.951000000000022</c:v>
                </c:pt>
                <c:pt idx="23952">
                  <c:v>23.951999999999998</c:v>
                </c:pt>
                <c:pt idx="23953">
                  <c:v>23.953000000000031</c:v>
                </c:pt>
                <c:pt idx="23954">
                  <c:v>23.954000000000008</c:v>
                </c:pt>
                <c:pt idx="23955">
                  <c:v>23.955000000000041</c:v>
                </c:pt>
                <c:pt idx="23956">
                  <c:v>23.956000000000017</c:v>
                </c:pt>
                <c:pt idx="23957">
                  <c:v>23.956999999999994</c:v>
                </c:pt>
                <c:pt idx="23958">
                  <c:v>23.958000000000027</c:v>
                </c:pt>
                <c:pt idx="23959">
                  <c:v>23.959000000000003</c:v>
                </c:pt>
                <c:pt idx="23960">
                  <c:v>23.960000000000036</c:v>
                </c:pt>
                <c:pt idx="23961">
                  <c:v>23.961000000000013</c:v>
                </c:pt>
                <c:pt idx="23962">
                  <c:v>23.962000000000046</c:v>
                </c:pt>
                <c:pt idx="23963">
                  <c:v>23.963000000000022</c:v>
                </c:pt>
                <c:pt idx="23964">
                  <c:v>23.963999999999999</c:v>
                </c:pt>
                <c:pt idx="23965">
                  <c:v>23.965000000000032</c:v>
                </c:pt>
                <c:pt idx="23966">
                  <c:v>23.966000000000008</c:v>
                </c:pt>
                <c:pt idx="23967">
                  <c:v>23.967000000000041</c:v>
                </c:pt>
                <c:pt idx="23968">
                  <c:v>23.968000000000018</c:v>
                </c:pt>
                <c:pt idx="23969">
                  <c:v>23.968999999999994</c:v>
                </c:pt>
                <c:pt idx="23970">
                  <c:v>23.970000000000027</c:v>
                </c:pt>
                <c:pt idx="23971">
                  <c:v>23.971000000000004</c:v>
                </c:pt>
                <c:pt idx="23972">
                  <c:v>23.972000000000037</c:v>
                </c:pt>
                <c:pt idx="23973">
                  <c:v>23.973000000000013</c:v>
                </c:pt>
                <c:pt idx="23974">
                  <c:v>23.974000000000046</c:v>
                </c:pt>
                <c:pt idx="23975">
                  <c:v>23.975000000000023</c:v>
                </c:pt>
                <c:pt idx="23976">
                  <c:v>23.975999999999999</c:v>
                </c:pt>
                <c:pt idx="23977">
                  <c:v>23.977000000000032</c:v>
                </c:pt>
                <c:pt idx="23978">
                  <c:v>23.978000000000009</c:v>
                </c:pt>
                <c:pt idx="23979">
                  <c:v>23.979000000000042</c:v>
                </c:pt>
                <c:pt idx="23980">
                  <c:v>23.980000000000018</c:v>
                </c:pt>
                <c:pt idx="23981">
                  <c:v>23.980999999999995</c:v>
                </c:pt>
                <c:pt idx="23982">
                  <c:v>23.982000000000028</c:v>
                </c:pt>
                <c:pt idx="23983">
                  <c:v>23.983000000000004</c:v>
                </c:pt>
                <c:pt idx="23984">
                  <c:v>23.984000000000037</c:v>
                </c:pt>
                <c:pt idx="23985">
                  <c:v>23.985000000000014</c:v>
                </c:pt>
                <c:pt idx="23986">
                  <c:v>23.98599999999999</c:v>
                </c:pt>
                <c:pt idx="23987">
                  <c:v>23.987000000000023</c:v>
                </c:pt>
                <c:pt idx="23988">
                  <c:v>23.988</c:v>
                </c:pt>
                <c:pt idx="23989">
                  <c:v>23.989000000000033</c:v>
                </c:pt>
                <c:pt idx="23990">
                  <c:v>23.990000000000009</c:v>
                </c:pt>
                <c:pt idx="23991">
                  <c:v>23.991000000000042</c:v>
                </c:pt>
                <c:pt idx="23992">
                  <c:v>23.992000000000019</c:v>
                </c:pt>
                <c:pt idx="23993">
                  <c:v>23.992999999999995</c:v>
                </c:pt>
                <c:pt idx="23994">
                  <c:v>23.994000000000028</c:v>
                </c:pt>
                <c:pt idx="23995">
                  <c:v>23.995000000000005</c:v>
                </c:pt>
                <c:pt idx="23996">
                  <c:v>23.996000000000038</c:v>
                </c:pt>
                <c:pt idx="23997">
                  <c:v>23.997000000000014</c:v>
                </c:pt>
                <c:pt idx="23998">
                  <c:v>23.99799999999999</c:v>
                </c:pt>
                <c:pt idx="23999">
                  <c:v>23.999000000000024</c:v>
                </c:pt>
                <c:pt idx="24000">
                  <c:v>24</c:v>
                </c:pt>
                <c:pt idx="24001">
                  <c:v>24.001000000000033</c:v>
                </c:pt>
                <c:pt idx="24002">
                  <c:v>24.00200000000001</c:v>
                </c:pt>
                <c:pt idx="24003">
                  <c:v>24.003000000000043</c:v>
                </c:pt>
                <c:pt idx="24004">
                  <c:v>24.004000000000019</c:v>
                </c:pt>
                <c:pt idx="24005">
                  <c:v>24.004999999999995</c:v>
                </c:pt>
                <c:pt idx="24006">
                  <c:v>24.006000000000029</c:v>
                </c:pt>
                <c:pt idx="24007">
                  <c:v>24.007000000000005</c:v>
                </c:pt>
                <c:pt idx="24008">
                  <c:v>24.008000000000038</c:v>
                </c:pt>
                <c:pt idx="24009">
                  <c:v>24.009000000000015</c:v>
                </c:pt>
                <c:pt idx="24010">
                  <c:v>24.009999999999991</c:v>
                </c:pt>
                <c:pt idx="24011">
                  <c:v>24.011000000000024</c:v>
                </c:pt>
                <c:pt idx="24012">
                  <c:v>24.012</c:v>
                </c:pt>
                <c:pt idx="24013">
                  <c:v>24.013000000000034</c:v>
                </c:pt>
                <c:pt idx="24014">
                  <c:v>24.01400000000001</c:v>
                </c:pt>
                <c:pt idx="24015">
                  <c:v>24.015000000000043</c:v>
                </c:pt>
                <c:pt idx="24016">
                  <c:v>24.01600000000002</c:v>
                </c:pt>
                <c:pt idx="24017">
                  <c:v>24.016999999999996</c:v>
                </c:pt>
                <c:pt idx="24018">
                  <c:v>24.018000000000029</c:v>
                </c:pt>
                <c:pt idx="24019">
                  <c:v>24.019000000000005</c:v>
                </c:pt>
                <c:pt idx="24020">
                  <c:v>24.020000000000039</c:v>
                </c:pt>
                <c:pt idx="24021">
                  <c:v>24.021000000000015</c:v>
                </c:pt>
                <c:pt idx="24022">
                  <c:v>24.021999999999991</c:v>
                </c:pt>
                <c:pt idx="24023">
                  <c:v>24.023000000000025</c:v>
                </c:pt>
                <c:pt idx="24024">
                  <c:v>24.024000000000001</c:v>
                </c:pt>
                <c:pt idx="24025">
                  <c:v>24.025000000000034</c:v>
                </c:pt>
                <c:pt idx="24026">
                  <c:v>24.02600000000001</c:v>
                </c:pt>
                <c:pt idx="24027">
                  <c:v>24.027000000000044</c:v>
                </c:pt>
                <c:pt idx="24028">
                  <c:v>24.02800000000002</c:v>
                </c:pt>
                <c:pt idx="24029">
                  <c:v>24.028999999999996</c:v>
                </c:pt>
                <c:pt idx="24030">
                  <c:v>24.03000000000003</c:v>
                </c:pt>
                <c:pt idx="24031">
                  <c:v>24.031000000000006</c:v>
                </c:pt>
                <c:pt idx="24032">
                  <c:v>24.032000000000039</c:v>
                </c:pt>
                <c:pt idx="24033">
                  <c:v>24.033000000000015</c:v>
                </c:pt>
                <c:pt idx="24034">
                  <c:v>24.033999999999992</c:v>
                </c:pt>
                <c:pt idx="24035">
                  <c:v>24.035000000000025</c:v>
                </c:pt>
                <c:pt idx="24036">
                  <c:v>24.036000000000001</c:v>
                </c:pt>
                <c:pt idx="24037">
                  <c:v>24.037000000000035</c:v>
                </c:pt>
                <c:pt idx="24038">
                  <c:v>24.038000000000011</c:v>
                </c:pt>
                <c:pt idx="24039">
                  <c:v>24.039000000000044</c:v>
                </c:pt>
                <c:pt idx="24040">
                  <c:v>24.04000000000002</c:v>
                </c:pt>
                <c:pt idx="24041">
                  <c:v>24.040999999999997</c:v>
                </c:pt>
                <c:pt idx="24042">
                  <c:v>24.04200000000003</c:v>
                </c:pt>
                <c:pt idx="24043">
                  <c:v>24.043000000000006</c:v>
                </c:pt>
                <c:pt idx="24044">
                  <c:v>24.04400000000004</c:v>
                </c:pt>
                <c:pt idx="24045">
                  <c:v>24.045000000000016</c:v>
                </c:pt>
                <c:pt idx="24046">
                  <c:v>24.045999999999992</c:v>
                </c:pt>
                <c:pt idx="24047">
                  <c:v>24.047000000000025</c:v>
                </c:pt>
                <c:pt idx="24048">
                  <c:v>24.048000000000002</c:v>
                </c:pt>
                <c:pt idx="24049">
                  <c:v>24.049000000000035</c:v>
                </c:pt>
                <c:pt idx="24050">
                  <c:v>24.050000000000011</c:v>
                </c:pt>
                <c:pt idx="24051">
                  <c:v>24.051000000000045</c:v>
                </c:pt>
                <c:pt idx="24052">
                  <c:v>24.052000000000021</c:v>
                </c:pt>
                <c:pt idx="24053">
                  <c:v>24.052999999999997</c:v>
                </c:pt>
                <c:pt idx="24054">
                  <c:v>24.05400000000003</c:v>
                </c:pt>
                <c:pt idx="24055">
                  <c:v>24.055000000000007</c:v>
                </c:pt>
                <c:pt idx="24056">
                  <c:v>24.05600000000004</c:v>
                </c:pt>
                <c:pt idx="24057">
                  <c:v>24.057000000000016</c:v>
                </c:pt>
                <c:pt idx="24058">
                  <c:v>24.057999999999993</c:v>
                </c:pt>
                <c:pt idx="24059">
                  <c:v>24.059000000000026</c:v>
                </c:pt>
                <c:pt idx="24060">
                  <c:v>24.060000000000002</c:v>
                </c:pt>
                <c:pt idx="24061">
                  <c:v>24.061000000000035</c:v>
                </c:pt>
                <c:pt idx="24062">
                  <c:v>24.062000000000012</c:v>
                </c:pt>
                <c:pt idx="24063">
                  <c:v>24.063000000000045</c:v>
                </c:pt>
                <c:pt idx="24064">
                  <c:v>24.064000000000021</c:v>
                </c:pt>
                <c:pt idx="24065">
                  <c:v>24.064999999999998</c:v>
                </c:pt>
                <c:pt idx="24066">
                  <c:v>24.066000000000031</c:v>
                </c:pt>
                <c:pt idx="24067">
                  <c:v>24.067000000000007</c:v>
                </c:pt>
                <c:pt idx="24068">
                  <c:v>24.06800000000004</c:v>
                </c:pt>
                <c:pt idx="24069">
                  <c:v>24.069000000000017</c:v>
                </c:pt>
                <c:pt idx="24070">
                  <c:v>24.069999999999993</c:v>
                </c:pt>
                <c:pt idx="24071">
                  <c:v>24.071000000000026</c:v>
                </c:pt>
                <c:pt idx="24072">
                  <c:v>24.072000000000003</c:v>
                </c:pt>
                <c:pt idx="24073">
                  <c:v>24.073000000000036</c:v>
                </c:pt>
                <c:pt idx="24074">
                  <c:v>24.074000000000012</c:v>
                </c:pt>
                <c:pt idx="24075">
                  <c:v>24.075000000000045</c:v>
                </c:pt>
                <c:pt idx="24076">
                  <c:v>24.076000000000022</c:v>
                </c:pt>
                <c:pt idx="24077">
                  <c:v>24.076999999999998</c:v>
                </c:pt>
                <c:pt idx="24078">
                  <c:v>24.078000000000031</c:v>
                </c:pt>
                <c:pt idx="24079">
                  <c:v>24.079000000000008</c:v>
                </c:pt>
                <c:pt idx="24080">
                  <c:v>24.080000000000041</c:v>
                </c:pt>
                <c:pt idx="24081">
                  <c:v>24.081000000000017</c:v>
                </c:pt>
                <c:pt idx="24082">
                  <c:v>24.081999999999994</c:v>
                </c:pt>
                <c:pt idx="24083">
                  <c:v>24.083000000000027</c:v>
                </c:pt>
                <c:pt idx="24084">
                  <c:v>24.084000000000003</c:v>
                </c:pt>
                <c:pt idx="24085">
                  <c:v>24.085000000000036</c:v>
                </c:pt>
                <c:pt idx="24086">
                  <c:v>24.086000000000013</c:v>
                </c:pt>
                <c:pt idx="24087">
                  <c:v>24.087000000000046</c:v>
                </c:pt>
                <c:pt idx="24088">
                  <c:v>24.088000000000022</c:v>
                </c:pt>
                <c:pt idx="24089">
                  <c:v>24.088999999999999</c:v>
                </c:pt>
                <c:pt idx="24090">
                  <c:v>24.090000000000032</c:v>
                </c:pt>
                <c:pt idx="24091">
                  <c:v>24.091000000000008</c:v>
                </c:pt>
                <c:pt idx="24092">
                  <c:v>24.092000000000041</c:v>
                </c:pt>
                <c:pt idx="24093">
                  <c:v>24.093000000000018</c:v>
                </c:pt>
                <c:pt idx="24094">
                  <c:v>24.093999999999994</c:v>
                </c:pt>
                <c:pt idx="24095">
                  <c:v>24.095000000000027</c:v>
                </c:pt>
                <c:pt idx="24096">
                  <c:v>24.096000000000004</c:v>
                </c:pt>
                <c:pt idx="24097">
                  <c:v>24.097000000000037</c:v>
                </c:pt>
                <c:pt idx="24098">
                  <c:v>24.098000000000013</c:v>
                </c:pt>
                <c:pt idx="24099">
                  <c:v>24.099000000000046</c:v>
                </c:pt>
                <c:pt idx="24100">
                  <c:v>24.100000000000023</c:v>
                </c:pt>
                <c:pt idx="24101">
                  <c:v>24.100999999999999</c:v>
                </c:pt>
                <c:pt idx="24102">
                  <c:v>24.102000000000032</c:v>
                </c:pt>
                <c:pt idx="24103">
                  <c:v>24.103000000000009</c:v>
                </c:pt>
                <c:pt idx="24104">
                  <c:v>24.104000000000042</c:v>
                </c:pt>
                <c:pt idx="24105">
                  <c:v>24.105000000000018</c:v>
                </c:pt>
                <c:pt idx="24106">
                  <c:v>24.105999999999995</c:v>
                </c:pt>
                <c:pt idx="24107">
                  <c:v>24.107000000000028</c:v>
                </c:pt>
                <c:pt idx="24108">
                  <c:v>24.108000000000004</c:v>
                </c:pt>
                <c:pt idx="24109">
                  <c:v>24.109000000000037</c:v>
                </c:pt>
                <c:pt idx="24110">
                  <c:v>24.110000000000014</c:v>
                </c:pt>
                <c:pt idx="24111">
                  <c:v>24.11099999999999</c:v>
                </c:pt>
                <c:pt idx="24112">
                  <c:v>24.112000000000023</c:v>
                </c:pt>
                <c:pt idx="24113">
                  <c:v>24.113</c:v>
                </c:pt>
                <c:pt idx="24114">
                  <c:v>24.114000000000033</c:v>
                </c:pt>
                <c:pt idx="24115">
                  <c:v>24.115000000000009</c:v>
                </c:pt>
                <c:pt idx="24116">
                  <c:v>24.116000000000042</c:v>
                </c:pt>
                <c:pt idx="24117">
                  <c:v>24.117000000000019</c:v>
                </c:pt>
                <c:pt idx="24118">
                  <c:v>24.117999999999995</c:v>
                </c:pt>
                <c:pt idx="24119">
                  <c:v>24.119000000000028</c:v>
                </c:pt>
                <c:pt idx="24120">
                  <c:v>24.120000000000005</c:v>
                </c:pt>
                <c:pt idx="24121">
                  <c:v>24.121000000000038</c:v>
                </c:pt>
                <c:pt idx="24122">
                  <c:v>24.122000000000014</c:v>
                </c:pt>
                <c:pt idx="24123">
                  <c:v>24.12299999999999</c:v>
                </c:pt>
                <c:pt idx="24124">
                  <c:v>24.124000000000024</c:v>
                </c:pt>
                <c:pt idx="24125">
                  <c:v>24.125</c:v>
                </c:pt>
                <c:pt idx="24126">
                  <c:v>24.126000000000033</c:v>
                </c:pt>
                <c:pt idx="24127">
                  <c:v>24.12700000000001</c:v>
                </c:pt>
                <c:pt idx="24128">
                  <c:v>24.128000000000043</c:v>
                </c:pt>
                <c:pt idx="24129">
                  <c:v>24.129000000000019</c:v>
                </c:pt>
                <c:pt idx="24130">
                  <c:v>24.129999999999995</c:v>
                </c:pt>
                <c:pt idx="24131">
                  <c:v>24.131000000000029</c:v>
                </c:pt>
                <c:pt idx="24132">
                  <c:v>24.132000000000005</c:v>
                </c:pt>
                <c:pt idx="24133">
                  <c:v>24.133000000000038</c:v>
                </c:pt>
                <c:pt idx="24134">
                  <c:v>24.134000000000015</c:v>
                </c:pt>
                <c:pt idx="24135">
                  <c:v>24.134999999999991</c:v>
                </c:pt>
                <c:pt idx="24136">
                  <c:v>24.136000000000024</c:v>
                </c:pt>
                <c:pt idx="24137">
                  <c:v>24.137</c:v>
                </c:pt>
                <c:pt idx="24138">
                  <c:v>24.138000000000034</c:v>
                </c:pt>
                <c:pt idx="24139">
                  <c:v>24.13900000000001</c:v>
                </c:pt>
                <c:pt idx="24140">
                  <c:v>24.140000000000043</c:v>
                </c:pt>
                <c:pt idx="24141">
                  <c:v>24.14100000000002</c:v>
                </c:pt>
                <c:pt idx="24142">
                  <c:v>24.141999999999996</c:v>
                </c:pt>
                <c:pt idx="24143">
                  <c:v>24.143000000000029</c:v>
                </c:pt>
                <c:pt idx="24144">
                  <c:v>24.144000000000005</c:v>
                </c:pt>
                <c:pt idx="24145">
                  <c:v>24.145000000000039</c:v>
                </c:pt>
                <c:pt idx="24146">
                  <c:v>24.146000000000015</c:v>
                </c:pt>
                <c:pt idx="24147">
                  <c:v>24.146999999999991</c:v>
                </c:pt>
                <c:pt idx="24148">
                  <c:v>24.148000000000025</c:v>
                </c:pt>
                <c:pt idx="24149">
                  <c:v>24.149000000000001</c:v>
                </c:pt>
                <c:pt idx="24150">
                  <c:v>24.150000000000034</c:v>
                </c:pt>
                <c:pt idx="24151">
                  <c:v>24.15100000000001</c:v>
                </c:pt>
                <c:pt idx="24152">
                  <c:v>24.152000000000044</c:v>
                </c:pt>
                <c:pt idx="24153">
                  <c:v>24.15300000000002</c:v>
                </c:pt>
                <c:pt idx="24154">
                  <c:v>24.153999999999996</c:v>
                </c:pt>
                <c:pt idx="24155">
                  <c:v>24.15500000000003</c:v>
                </c:pt>
                <c:pt idx="24156">
                  <c:v>24.156000000000006</c:v>
                </c:pt>
                <c:pt idx="24157">
                  <c:v>24.157000000000039</c:v>
                </c:pt>
                <c:pt idx="24158">
                  <c:v>24.158000000000015</c:v>
                </c:pt>
                <c:pt idx="24159">
                  <c:v>24.158999999999992</c:v>
                </c:pt>
                <c:pt idx="24160">
                  <c:v>24.160000000000025</c:v>
                </c:pt>
                <c:pt idx="24161">
                  <c:v>24.161000000000001</c:v>
                </c:pt>
                <c:pt idx="24162">
                  <c:v>24.162000000000035</c:v>
                </c:pt>
                <c:pt idx="24163">
                  <c:v>24.163000000000011</c:v>
                </c:pt>
                <c:pt idx="24164">
                  <c:v>24.164000000000044</c:v>
                </c:pt>
                <c:pt idx="24165">
                  <c:v>24.16500000000002</c:v>
                </c:pt>
                <c:pt idx="24166">
                  <c:v>24.165999999999997</c:v>
                </c:pt>
                <c:pt idx="24167">
                  <c:v>24.16700000000003</c:v>
                </c:pt>
                <c:pt idx="24168">
                  <c:v>24.168000000000006</c:v>
                </c:pt>
                <c:pt idx="24169">
                  <c:v>24.16900000000004</c:v>
                </c:pt>
                <c:pt idx="24170">
                  <c:v>24.170000000000016</c:v>
                </c:pt>
                <c:pt idx="24171">
                  <c:v>24.170999999999992</c:v>
                </c:pt>
                <c:pt idx="24172">
                  <c:v>24.172000000000025</c:v>
                </c:pt>
                <c:pt idx="24173">
                  <c:v>24.173000000000002</c:v>
                </c:pt>
                <c:pt idx="24174">
                  <c:v>24.174000000000035</c:v>
                </c:pt>
                <c:pt idx="24175">
                  <c:v>24.175000000000011</c:v>
                </c:pt>
                <c:pt idx="24176">
                  <c:v>24.176000000000045</c:v>
                </c:pt>
                <c:pt idx="24177">
                  <c:v>24.177000000000021</c:v>
                </c:pt>
                <c:pt idx="24178">
                  <c:v>24.177999999999997</c:v>
                </c:pt>
                <c:pt idx="24179">
                  <c:v>24.17900000000003</c:v>
                </c:pt>
                <c:pt idx="24180">
                  <c:v>24.180000000000007</c:v>
                </c:pt>
                <c:pt idx="24181">
                  <c:v>24.18100000000004</c:v>
                </c:pt>
                <c:pt idx="24182">
                  <c:v>24.182000000000016</c:v>
                </c:pt>
                <c:pt idx="24183">
                  <c:v>24.182999999999993</c:v>
                </c:pt>
                <c:pt idx="24184">
                  <c:v>24.184000000000026</c:v>
                </c:pt>
                <c:pt idx="24185">
                  <c:v>24.185000000000002</c:v>
                </c:pt>
                <c:pt idx="24186">
                  <c:v>24.186000000000035</c:v>
                </c:pt>
                <c:pt idx="24187">
                  <c:v>24.187000000000012</c:v>
                </c:pt>
                <c:pt idx="24188">
                  <c:v>24.188000000000045</c:v>
                </c:pt>
                <c:pt idx="24189">
                  <c:v>24.189000000000021</c:v>
                </c:pt>
                <c:pt idx="24190">
                  <c:v>24.189999999999998</c:v>
                </c:pt>
                <c:pt idx="24191">
                  <c:v>24.191000000000031</c:v>
                </c:pt>
                <c:pt idx="24192">
                  <c:v>24.192000000000007</c:v>
                </c:pt>
                <c:pt idx="24193">
                  <c:v>24.19300000000004</c:v>
                </c:pt>
                <c:pt idx="24194">
                  <c:v>24.194000000000017</c:v>
                </c:pt>
                <c:pt idx="24195">
                  <c:v>24.194999999999993</c:v>
                </c:pt>
                <c:pt idx="24196">
                  <c:v>24.196000000000026</c:v>
                </c:pt>
                <c:pt idx="24197">
                  <c:v>24.197000000000003</c:v>
                </c:pt>
                <c:pt idx="24198">
                  <c:v>24.198000000000036</c:v>
                </c:pt>
                <c:pt idx="24199">
                  <c:v>24.199000000000012</c:v>
                </c:pt>
                <c:pt idx="24200">
                  <c:v>24.200000000000045</c:v>
                </c:pt>
                <c:pt idx="24201">
                  <c:v>24.201000000000022</c:v>
                </c:pt>
                <c:pt idx="24202">
                  <c:v>24.201999999999998</c:v>
                </c:pt>
                <c:pt idx="24203">
                  <c:v>24.203000000000031</c:v>
                </c:pt>
                <c:pt idx="24204">
                  <c:v>24.204000000000008</c:v>
                </c:pt>
                <c:pt idx="24205">
                  <c:v>24.205000000000041</c:v>
                </c:pt>
                <c:pt idx="24206">
                  <c:v>24.206000000000017</c:v>
                </c:pt>
                <c:pt idx="24207">
                  <c:v>24.206999999999994</c:v>
                </c:pt>
                <c:pt idx="24208">
                  <c:v>24.208000000000027</c:v>
                </c:pt>
                <c:pt idx="24209">
                  <c:v>24.209000000000003</c:v>
                </c:pt>
                <c:pt idx="24210">
                  <c:v>24.210000000000036</c:v>
                </c:pt>
                <c:pt idx="24211">
                  <c:v>24.211000000000013</c:v>
                </c:pt>
                <c:pt idx="24212">
                  <c:v>24.212000000000046</c:v>
                </c:pt>
                <c:pt idx="24213">
                  <c:v>24.213000000000022</c:v>
                </c:pt>
                <c:pt idx="24214">
                  <c:v>24.213999999999999</c:v>
                </c:pt>
                <c:pt idx="24215">
                  <c:v>24.215000000000032</c:v>
                </c:pt>
                <c:pt idx="24216">
                  <c:v>24.216000000000008</c:v>
                </c:pt>
                <c:pt idx="24217">
                  <c:v>24.217000000000041</c:v>
                </c:pt>
                <c:pt idx="24218">
                  <c:v>24.218000000000018</c:v>
                </c:pt>
                <c:pt idx="24219">
                  <c:v>24.218999999999994</c:v>
                </c:pt>
                <c:pt idx="24220">
                  <c:v>24.220000000000027</c:v>
                </c:pt>
                <c:pt idx="24221">
                  <c:v>24.221000000000004</c:v>
                </c:pt>
                <c:pt idx="24222">
                  <c:v>24.222000000000037</c:v>
                </c:pt>
                <c:pt idx="24223">
                  <c:v>24.223000000000013</c:v>
                </c:pt>
                <c:pt idx="24224">
                  <c:v>24.224000000000046</c:v>
                </c:pt>
                <c:pt idx="24225">
                  <c:v>24.225000000000023</c:v>
                </c:pt>
                <c:pt idx="24226">
                  <c:v>24.225999999999999</c:v>
                </c:pt>
                <c:pt idx="24227">
                  <c:v>24.227000000000032</c:v>
                </c:pt>
                <c:pt idx="24228">
                  <c:v>24.228000000000009</c:v>
                </c:pt>
                <c:pt idx="24229">
                  <c:v>24.229000000000042</c:v>
                </c:pt>
                <c:pt idx="24230">
                  <c:v>24.230000000000018</c:v>
                </c:pt>
                <c:pt idx="24231">
                  <c:v>24.230999999999995</c:v>
                </c:pt>
                <c:pt idx="24232">
                  <c:v>24.232000000000028</c:v>
                </c:pt>
                <c:pt idx="24233">
                  <c:v>24.233000000000004</c:v>
                </c:pt>
                <c:pt idx="24234">
                  <c:v>24.234000000000037</c:v>
                </c:pt>
                <c:pt idx="24235">
                  <c:v>24.235000000000014</c:v>
                </c:pt>
                <c:pt idx="24236">
                  <c:v>24.23599999999999</c:v>
                </c:pt>
                <c:pt idx="24237">
                  <c:v>24.237000000000023</c:v>
                </c:pt>
                <c:pt idx="24238">
                  <c:v>24.238</c:v>
                </c:pt>
                <c:pt idx="24239">
                  <c:v>24.239000000000033</c:v>
                </c:pt>
                <c:pt idx="24240">
                  <c:v>24.240000000000009</c:v>
                </c:pt>
                <c:pt idx="24241">
                  <c:v>24.241000000000042</c:v>
                </c:pt>
                <c:pt idx="24242">
                  <c:v>24.242000000000019</c:v>
                </c:pt>
                <c:pt idx="24243">
                  <c:v>24.242999999999995</c:v>
                </c:pt>
                <c:pt idx="24244">
                  <c:v>24.244000000000028</c:v>
                </c:pt>
                <c:pt idx="24245">
                  <c:v>24.245000000000005</c:v>
                </c:pt>
                <c:pt idx="24246">
                  <c:v>24.246000000000038</c:v>
                </c:pt>
                <c:pt idx="24247">
                  <c:v>24.247000000000014</c:v>
                </c:pt>
                <c:pt idx="24248">
                  <c:v>24.24799999999999</c:v>
                </c:pt>
                <c:pt idx="24249">
                  <c:v>24.249000000000024</c:v>
                </c:pt>
                <c:pt idx="24250">
                  <c:v>24.25</c:v>
                </c:pt>
                <c:pt idx="24251">
                  <c:v>24.251000000000033</c:v>
                </c:pt>
                <c:pt idx="24252">
                  <c:v>24.25200000000001</c:v>
                </c:pt>
                <c:pt idx="24253">
                  <c:v>24.253000000000043</c:v>
                </c:pt>
                <c:pt idx="24254">
                  <c:v>24.254000000000019</c:v>
                </c:pt>
                <c:pt idx="24255">
                  <c:v>24.254999999999995</c:v>
                </c:pt>
                <c:pt idx="24256">
                  <c:v>24.256000000000029</c:v>
                </c:pt>
                <c:pt idx="24257">
                  <c:v>24.257000000000005</c:v>
                </c:pt>
                <c:pt idx="24258">
                  <c:v>24.258000000000038</c:v>
                </c:pt>
                <c:pt idx="24259">
                  <c:v>24.259000000000015</c:v>
                </c:pt>
                <c:pt idx="24260">
                  <c:v>24.259999999999991</c:v>
                </c:pt>
                <c:pt idx="24261">
                  <c:v>24.261000000000024</c:v>
                </c:pt>
                <c:pt idx="24262">
                  <c:v>24.262</c:v>
                </c:pt>
                <c:pt idx="24263">
                  <c:v>24.263000000000034</c:v>
                </c:pt>
                <c:pt idx="24264">
                  <c:v>24.26400000000001</c:v>
                </c:pt>
                <c:pt idx="24265">
                  <c:v>24.265000000000043</c:v>
                </c:pt>
                <c:pt idx="24266">
                  <c:v>24.26600000000002</c:v>
                </c:pt>
                <c:pt idx="24267">
                  <c:v>24.266999999999996</c:v>
                </c:pt>
                <c:pt idx="24268">
                  <c:v>24.268000000000029</c:v>
                </c:pt>
                <c:pt idx="24269">
                  <c:v>24.269000000000005</c:v>
                </c:pt>
                <c:pt idx="24270">
                  <c:v>24.270000000000039</c:v>
                </c:pt>
                <c:pt idx="24271">
                  <c:v>24.271000000000015</c:v>
                </c:pt>
                <c:pt idx="24272">
                  <c:v>24.271999999999991</c:v>
                </c:pt>
                <c:pt idx="24273">
                  <c:v>24.273000000000025</c:v>
                </c:pt>
                <c:pt idx="24274">
                  <c:v>24.274000000000001</c:v>
                </c:pt>
                <c:pt idx="24275">
                  <c:v>24.275000000000034</c:v>
                </c:pt>
                <c:pt idx="24276">
                  <c:v>24.27600000000001</c:v>
                </c:pt>
                <c:pt idx="24277">
                  <c:v>24.277000000000044</c:v>
                </c:pt>
                <c:pt idx="24278">
                  <c:v>24.27800000000002</c:v>
                </c:pt>
                <c:pt idx="24279">
                  <c:v>24.278999999999996</c:v>
                </c:pt>
                <c:pt idx="24280">
                  <c:v>24.28000000000003</c:v>
                </c:pt>
                <c:pt idx="24281">
                  <c:v>24.281000000000006</c:v>
                </c:pt>
                <c:pt idx="24282">
                  <c:v>24.282000000000039</c:v>
                </c:pt>
                <c:pt idx="24283">
                  <c:v>24.283000000000015</c:v>
                </c:pt>
                <c:pt idx="24284">
                  <c:v>24.283999999999992</c:v>
                </c:pt>
                <c:pt idx="24285">
                  <c:v>24.285000000000025</c:v>
                </c:pt>
                <c:pt idx="24286">
                  <c:v>24.286000000000001</c:v>
                </c:pt>
                <c:pt idx="24287">
                  <c:v>24.287000000000035</c:v>
                </c:pt>
                <c:pt idx="24288">
                  <c:v>24.288000000000011</c:v>
                </c:pt>
                <c:pt idx="24289">
                  <c:v>24.289000000000044</c:v>
                </c:pt>
                <c:pt idx="24290">
                  <c:v>24.29000000000002</c:v>
                </c:pt>
                <c:pt idx="24291">
                  <c:v>24.290999999999997</c:v>
                </c:pt>
                <c:pt idx="24292">
                  <c:v>24.29200000000003</c:v>
                </c:pt>
                <c:pt idx="24293">
                  <c:v>24.293000000000006</c:v>
                </c:pt>
                <c:pt idx="24294">
                  <c:v>24.29400000000004</c:v>
                </c:pt>
                <c:pt idx="24295">
                  <c:v>24.295000000000016</c:v>
                </c:pt>
                <c:pt idx="24296">
                  <c:v>24.295999999999992</c:v>
                </c:pt>
                <c:pt idx="24297">
                  <c:v>24.297000000000025</c:v>
                </c:pt>
                <c:pt idx="24298">
                  <c:v>24.298000000000002</c:v>
                </c:pt>
                <c:pt idx="24299">
                  <c:v>24.299000000000035</c:v>
                </c:pt>
                <c:pt idx="24300">
                  <c:v>24.300000000000011</c:v>
                </c:pt>
                <c:pt idx="24301">
                  <c:v>24.301000000000045</c:v>
                </c:pt>
                <c:pt idx="24302">
                  <c:v>24.302000000000021</c:v>
                </c:pt>
                <c:pt idx="24303">
                  <c:v>24.302999999999997</c:v>
                </c:pt>
                <c:pt idx="24304">
                  <c:v>24.30400000000003</c:v>
                </c:pt>
                <c:pt idx="24305">
                  <c:v>24.305000000000007</c:v>
                </c:pt>
                <c:pt idx="24306">
                  <c:v>24.30600000000004</c:v>
                </c:pt>
                <c:pt idx="24307">
                  <c:v>24.307000000000016</c:v>
                </c:pt>
                <c:pt idx="24308">
                  <c:v>24.307999999999993</c:v>
                </c:pt>
                <c:pt idx="24309">
                  <c:v>24.309000000000026</c:v>
                </c:pt>
                <c:pt idx="24310">
                  <c:v>24.310000000000002</c:v>
                </c:pt>
                <c:pt idx="24311">
                  <c:v>24.311000000000035</c:v>
                </c:pt>
                <c:pt idx="24312">
                  <c:v>24.312000000000012</c:v>
                </c:pt>
                <c:pt idx="24313">
                  <c:v>24.313000000000045</c:v>
                </c:pt>
                <c:pt idx="24314">
                  <c:v>24.314000000000021</c:v>
                </c:pt>
                <c:pt idx="24315">
                  <c:v>24.314999999999998</c:v>
                </c:pt>
                <c:pt idx="24316">
                  <c:v>24.316000000000031</c:v>
                </c:pt>
                <c:pt idx="24317">
                  <c:v>24.317000000000007</c:v>
                </c:pt>
                <c:pt idx="24318">
                  <c:v>24.31800000000004</c:v>
                </c:pt>
                <c:pt idx="24319">
                  <c:v>24.319000000000017</c:v>
                </c:pt>
                <c:pt idx="24320">
                  <c:v>24.319999999999993</c:v>
                </c:pt>
                <c:pt idx="24321">
                  <c:v>24.321000000000026</c:v>
                </c:pt>
                <c:pt idx="24322">
                  <c:v>24.322000000000003</c:v>
                </c:pt>
                <c:pt idx="24323">
                  <c:v>24.323000000000036</c:v>
                </c:pt>
                <c:pt idx="24324">
                  <c:v>24.324000000000012</c:v>
                </c:pt>
                <c:pt idx="24325">
                  <c:v>24.325000000000045</c:v>
                </c:pt>
                <c:pt idx="24326">
                  <c:v>24.326000000000022</c:v>
                </c:pt>
                <c:pt idx="24327">
                  <c:v>24.326999999999998</c:v>
                </c:pt>
                <c:pt idx="24328">
                  <c:v>24.328000000000031</c:v>
                </c:pt>
                <c:pt idx="24329">
                  <c:v>24.329000000000008</c:v>
                </c:pt>
                <c:pt idx="24330">
                  <c:v>24.330000000000041</c:v>
                </c:pt>
                <c:pt idx="24331">
                  <c:v>24.331000000000017</c:v>
                </c:pt>
                <c:pt idx="24332">
                  <c:v>24.331999999999994</c:v>
                </c:pt>
                <c:pt idx="24333">
                  <c:v>24.333000000000027</c:v>
                </c:pt>
                <c:pt idx="24334">
                  <c:v>24.334000000000003</c:v>
                </c:pt>
                <c:pt idx="24335">
                  <c:v>24.335000000000036</c:v>
                </c:pt>
                <c:pt idx="24336">
                  <c:v>24.336000000000013</c:v>
                </c:pt>
                <c:pt idx="24337">
                  <c:v>24.337000000000046</c:v>
                </c:pt>
                <c:pt idx="24338">
                  <c:v>24.338000000000022</c:v>
                </c:pt>
                <c:pt idx="24339">
                  <c:v>24.338999999999999</c:v>
                </c:pt>
                <c:pt idx="24340">
                  <c:v>24.340000000000032</c:v>
                </c:pt>
                <c:pt idx="24341">
                  <c:v>24.341000000000008</c:v>
                </c:pt>
                <c:pt idx="24342">
                  <c:v>24.342000000000041</c:v>
                </c:pt>
                <c:pt idx="24343">
                  <c:v>24.343000000000018</c:v>
                </c:pt>
                <c:pt idx="24344">
                  <c:v>24.343999999999994</c:v>
                </c:pt>
                <c:pt idx="24345">
                  <c:v>24.345000000000027</c:v>
                </c:pt>
                <c:pt idx="24346">
                  <c:v>24.346000000000004</c:v>
                </c:pt>
                <c:pt idx="24347">
                  <c:v>24.347000000000037</c:v>
                </c:pt>
                <c:pt idx="24348">
                  <c:v>24.348000000000013</c:v>
                </c:pt>
                <c:pt idx="24349">
                  <c:v>24.349000000000046</c:v>
                </c:pt>
                <c:pt idx="24350">
                  <c:v>24.350000000000023</c:v>
                </c:pt>
                <c:pt idx="24351">
                  <c:v>24.350999999999999</c:v>
                </c:pt>
                <c:pt idx="24352">
                  <c:v>24.352000000000032</c:v>
                </c:pt>
                <c:pt idx="24353">
                  <c:v>24.353000000000009</c:v>
                </c:pt>
                <c:pt idx="24354">
                  <c:v>24.354000000000042</c:v>
                </c:pt>
                <c:pt idx="24355">
                  <c:v>24.355000000000018</c:v>
                </c:pt>
                <c:pt idx="24356">
                  <c:v>24.355999999999995</c:v>
                </c:pt>
                <c:pt idx="24357">
                  <c:v>24.357000000000028</c:v>
                </c:pt>
                <c:pt idx="24358">
                  <c:v>24.358000000000004</c:v>
                </c:pt>
                <c:pt idx="24359">
                  <c:v>24.359000000000037</c:v>
                </c:pt>
                <c:pt idx="24360">
                  <c:v>24.360000000000014</c:v>
                </c:pt>
                <c:pt idx="24361">
                  <c:v>24.36099999999999</c:v>
                </c:pt>
                <c:pt idx="24362">
                  <c:v>24.362000000000023</c:v>
                </c:pt>
                <c:pt idx="24363">
                  <c:v>24.363</c:v>
                </c:pt>
                <c:pt idx="24364">
                  <c:v>24.364000000000033</c:v>
                </c:pt>
                <c:pt idx="24365">
                  <c:v>24.365000000000009</c:v>
                </c:pt>
                <c:pt idx="24366">
                  <c:v>24.366000000000042</c:v>
                </c:pt>
                <c:pt idx="24367">
                  <c:v>24.367000000000019</c:v>
                </c:pt>
                <c:pt idx="24368">
                  <c:v>24.367999999999995</c:v>
                </c:pt>
                <c:pt idx="24369">
                  <c:v>24.369000000000028</c:v>
                </c:pt>
                <c:pt idx="24370">
                  <c:v>24.370000000000005</c:v>
                </c:pt>
                <c:pt idx="24371">
                  <c:v>24.371000000000038</c:v>
                </c:pt>
                <c:pt idx="24372">
                  <c:v>24.372000000000014</c:v>
                </c:pt>
                <c:pt idx="24373">
                  <c:v>24.37299999999999</c:v>
                </c:pt>
                <c:pt idx="24374">
                  <c:v>24.374000000000024</c:v>
                </c:pt>
                <c:pt idx="24375">
                  <c:v>24.375</c:v>
                </c:pt>
                <c:pt idx="24376">
                  <c:v>24.376000000000033</c:v>
                </c:pt>
                <c:pt idx="24377">
                  <c:v>24.37700000000001</c:v>
                </c:pt>
                <c:pt idx="24378">
                  <c:v>24.378000000000043</c:v>
                </c:pt>
                <c:pt idx="24379">
                  <c:v>24.379000000000019</c:v>
                </c:pt>
                <c:pt idx="24380">
                  <c:v>24.379999999999995</c:v>
                </c:pt>
                <c:pt idx="24381">
                  <c:v>24.381000000000029</c:v>
                </c:pt>
                <c:pt idx="24382">
                  <c:v>24.382000000000005</c:v>
                </c:pt>
                <c:pt idx="24383">
                  <c:v>24.383000000000038</c:v>
                </c:pt>
                <c:pt idx="24384">
                  <c:v>24.384000000000015</c:v>
                </c:pt>
                <c:pt idx="24385">
                  <c:v>24.384999999999991</c:v>
                </c:pt>
                <c:pt idx="24386">
                  <c:v>24.386000000000024</c:v>
                </c:pt>
                <c:pt idx="24387">
                  <c:v>24.387</c:v>
                </c:pt>
                <c:pt idx="24388">
                  <c:v>24.388000000000034</c:v>
                </c:pt>
                <c:pt idx="24389">
                  <c:v>24.38900000000001</c:v>
                </c:pt>
                <c:pt idx="24390">
                  <c:v>24.390000000000043</c:v>
                </c:pt>
                <c:pt idx="24391">
                  <c:v>24.39100000000002</c:v>
                </c:pt>
                <c:pt idx="24392">
                  <c:v>24.391999999999996</c:v>
                </c:pt>
                <c:pt idx="24393">
                  <c:v>24.393000000000029</c:v>
                </c:pt>
                <c:pt idx="24394">
                  <c:v>24.394000000000005</c:v>
                </c:pt>
                <c:pt idx="24395">
                  <c:v>24.395000000000039</c:v>
                </c:pt>
                <c:pt idx="24396">
                  <c:v>24.396000000000015</c:v>
                </c:pt>
                <c:pt idx="24397">
                  <c:v>24.396999999999991</c:v>
                </c:pt>
                <c:pt idx="24398">
                  <c:v>24.398000000000025</c:v>
                </c:pt>
                <c:pt idx="24399">
                  <c:v>24.399000000000001</c:v>
                </c:pt>
                <c:pt idx="24400">
                  <c:v>24.400000000000034</c:v>
                </c:pt>
                <c:pt idx="24401">
                  <c:v>24.40100000000001</c:v>
                </c:pt>
                <c:pt idx="24402">
                  <c:v>24.402000000000044</c:v>
                </c:pt>
                <c:pt idx="24403">
                  <c:v>24.40300000000002</c:v>
                </c:pt>
                <c:pt idx="24404">
                  <c:v>24.403999999999996</c:v>
                </c:pt>
                <c:pt idx="24405">
                  <c:v>24.40500000000003</c:v>
                </c:pt>
                <c:pt idx="24406">
                  <c:v>24.406000000000006</c:v>
                </c:pt>
                <c:pt idx="24407">
                  <c:v>24.407000000000039</c:v>
                </c:pt>
                <c:pt idx="24408">
                  <c:v>24.408000000000015</c:v>
                </c:pt>
                <c:pt idx="24409">
                  <c:v>24.408999999999992</c:v>
                </c:pt>
                <c:pt idx="24410">
                  <c:v>24.410000000000025</c:v>
                </c:pt>
                <c:pt idx="24411">
                  <c:v>24.411000000000001</c:v>
                </c:pt>
                <c:pt idx="24412">
                  <c:v>24.412000000000035</c:v>
                </c:pt>
                <c:pt idx="24413">
                  <c:v>24.413000000000011</c:v>
                </c:pt>
                <c:pt idx="24414">
                  <c:v>24.414000000000044</c:v>
                </c:pt>
                <c:pt idx="24415">
                  <c:v>24.41500000000002</c:v>
                </c:pt>
                <c:pt idx="24416">
                  <c:v>24.415999999999997</c:v>
                </c:pt>
                <c:pt idx="24417">
                  <c:v>24.41700000000003</c:v>
                </c:pt>
                <c:pt idx="24418">
                  <c:v>24.418000000000006</c:v>
                </c:pt>
                <c:pt idx="24419">
                  <c:v>24.41900000000004</c:v>
                </c:pt>
                <c:pt idx="24420">
                  <c:v>24.420000000000016</c:v>
                </c:pt>
                <c:pt idx="24421">
                  <c:v>24.420999999999992</c:v>
                </c:pt>
                <c:pt idx="24422">
                  <c:v>24.422000000000025</c:v>
                </c:pt>
                <c:pt idx="24423">
                  <c:v>24.423000000000002</c:v>
                </c:pt>
                <c:pt idx="24424">
                  <c:v>24.424000000000035</c:v>
                </c:pt>
                <c:pt idx="24425">
                  <c:v>24.425000000000011</c:v>
                </c:pt>
                <c:pt idx="24426">
                  <c:v>24.426000000000045</c:v>
                </c:pt>
                <c:pt idx="24427">
                  <c:v>24.427000000000021</c:v>
                </c:pt>
                <c:pt idx="24428">
                  <c:v>24.427999999999997</c:v>
                </c:pt>
                <c:pt idx="24429">
                  <c:v>24.42900000000003</c:v>
                </c:pt>
                <c:pt idx="24430">
                  <c:v>24.430000000000007</c:v>
                </c:pt>
                <c:pt idx="24431">
                  <c:v>24.43100000000004</c:v>
                </c:pt>
                <c:pt idx="24432">
                  <c:v>24.432000000000016</c:v>
                </c:pt>
                <c:pt idx="24433">
                  <c:v>24.432999999999993</c:v>
                </c:pt>
                <c:pt idx="24434">
                  <c:v>24.434000000000026</c:v>
                </c:pt>
                <c:pt idx="24435">
                  <c:v>24.435000000000002</c:v>
                </c:pt>
                <c:pt idx="24436">
                  <c:v>24.436000000000035</c:v>
                </c:pt>
                <c:pt idx="24437">
                  <c:v>24.437000000000012</c:v>
                </c:pt>
                <c:pt idx="24438">
                  <c:v>24.438000000000045</c:v>
                </c:pt>
                <c:pt idx="24439">
                  <c:v>24.439000000000021</c:v>
                </c:pt>
                <c:pt idx="24440">
                  <c:v>24.439999999999998</c:v>
                </c:pt>
                <c:pt idx="24441">
                  <c:v>24.441000000000031</c:v>
                </c:pt>
                <c:pt idx="24442">
                  <c:v>24.442000000000007</c:v>
                </c:pt>
                <c:pt idx="24443">
                  <c:v>24.44300000000004</c:v>
                </c:pt>
                <c:pt idx="24444">
                  <c:v>24.444000000000017</c:v>
                </c:pt>
                <c:pt idx="24445">
                  <c:v>24.444999999999993</c:v>
                </c:pt>
                <c:pt idx="24446">
                  <c:v>24.446000000000026</c:v>
                </c:pt>
                <c:pt idx="24447">
                  <c:v>24.447000000000003</c:v>
                </c:pt>
                <c:pt idx="24448">
                  <c:v>24.448000000000036</c:v>
                </c:pt>
                <c:pt idx="24449">
                  <c:v>24.449000000000012</c:v>
                </c:pt>
                <c:pt idx="24450">
                  <c:v>24.450000000000045</c:v>
                </c:pt>
                <c:pt idx="24451">
                  <c:v>24.451000000000022</c:v>
                </c:pt>
                <c:pt idx="24452">
                  <c:v>24.451999999999998</c:v>
                </c:pt>
                <c:pt idx="24453">
                  <c:v>24.453000000000031</c:v>
                </c:pt>
                <c:pt idx="24454">
                  <c:v>24.454000000000008</c:v>
                </c:pt>
                <c:pt idx="24455">
                  <c:v>24.455000000000041</c:v>
                </c:pt>
                <c:pt idx="24456">
                  <c:v>24.456000000000017</c:v>
                </c:pt>
                <c:pt idx="24457">
                  <c:v>24.456999999999994</c:v>
                </c:pt>
                <c:pt idx="24458">
                  <c:v>24.458000000000027</c:v>
                </c:pt>
                <c:pt idx="24459">
                  <c:v>24.459000000000003</c:v>
                </c:pt>
                <c:pt idx="24460">
                  <c:v>24.460000000000036</c:v>
                </c:pt>
                <c:pt idx="24461">
                  <c:v>24.461000000000013</c:v>
                </c:pt>
                <c:pt idx="24462">
                  <c:v>24.462000000000046</c:v>
                </c:pt>
                <c:pt idx="24463">
                  <c:v>24.463000000000022</c:v>
                </c:pt>
                <c:pt idx="24464">
                  <c:v>24.463999999999999</c:v>
                </c:pt>
                <c:pt idx="24465">
                  <c:v>24.465000000000032</c:v>
                </c:pt>
                <c:pt idx="24466">
                  <c:v>24.466000000000008</c:v>
                </c:pt>
                <c:pt idx="24467">
                  <c:v>24.467000000000041</c:v>
                </c:pt>
                <c:pt idx="24468">
                  <c:v>24.468000000000018</c:v>
                </c:pt>
                <c:pt idx="24469">
                  <c:v>24.468999999999994</c:v>
                </c:pt>
                <c:pt idx="24470">
                  <c:v>24.470000000000027</c:v>
                </c:pt>
                <c:pt idx="24471">
                  <c:v>24.471000000000004</c:v>
                </c:pt>
                <c:pt idx="24472">
                  <c:v>24.472000000000037</c:v>
                </c:pt>
                <c:pt idx="24473">
                  <c:v>24.473000000000013</c:v>
                </c:pt>
                <c:pt idx="24474">
                  <c:v>24.474000000000046</c:v>
                </c:pt>
                <c:pt idx="24475">
                  <c:v>24.475000000000023</c:v>
                </c:pt>
                <c:pt idx="24476">
                  <c:v>24.475999999999999</c:v>
                </c:pt>
                <c:pt idx="24477">
                  <c:v>24.477000000000032</c:v>
                </c:pt>
                <c:pt idx="24478">
                  <c:v>24.478000000000009</c:v>
                </c:pt>
                <c:pt idx="24479">
                  <c:v>24.479000000000042</c:v>
                </c:pt>
                <c:pt idx="24480">
                  <c:v>24.480000000000018</c:v>
                </c:pt>
                <c:pt idx="24481">
                  <c:v>24.480999999999995</c:v>
                </c:pt>
                <c:pt idx="24482">
                  <c:v>24.482000000000028</c:v>
                </c:pt>
                <c:pt idx="24483">
                  <c:v>24.483000000000004</c:v>
                </c:pt>
                <c:pt idx="24484">
                  <c:v>24.484000000000037</c:v>
                </c:pt>
                <c:pt idx="24485">
                  <c:v>24.485000000000014</c:v>
                </c:pt>
                <c:pt idx="24486">
                  <c:v>24.48599999999999</c:v>
                </c:pt>
                <c:pt idx="24487">
                  <c:v>24.487000000000023</c:v>
                </c:pt>
                <c:pt idx="24488">
                  <c:v>24.488</c:v>
                </c:pt>
                <c:pt idx="24489">
                  <c:v>24.489000000000033</c:v>
                </c:pt>
                <c:pt idx="24490">
                  <c:v>24.490000000000009</c:v>
                </c:pt>
                <c:pt idx="24491">
                  <c:v>24.491000000000042</c:v>
                </c:pt>
                <c:pt idx="24492">
                  <c:v>24.492000000000019</c:v>
                </c:pt>
                <c:pt idx="24493">
                  <c:v>24.492999999999995</c:v>
                </c:pt>
                <c:pt idx="24494">
                  <c:v>24.494000000000028</c:v>
                </c:pt>
                <c:pt idx="24495">
                  <c:v>24.495000000000005</c:v>
                </c:pt>
                <c:pt idx="24496">
                  <c:v>24.496000000000038</c:v>
                </c:pt>
                <c:pt idx="24497">
                  <c:v>24.497000000000014</c:v>
                </c:pt>
                <c:pt idx="24498">
                  <c:v>24.49799999999999</c:v>
                </c:pt>
                <c:pt idx="24499">
                  <c:v>24.499000000000024</c:v>
                </c:pt>
                <c:pt idx="24500">
                  <c:v>24.5</c:v>
                </c:pt>
                <c:pt idx="24501">
                  <c:v>24.501000000000033</c:v>
                </c:pt>
                <c:pt idx="24502">
                  <c:v>24.50200000000001</c:v>
                </c:pt>
                <c:pt idx="24503">
                  <c:v>24.503000000000043</c:v>
                </c:pt>
                <c:pt idx="24504">
                  <c:v>24.504000000000019</c:v>
                </c:pt>
                <c:pt idx="24505">
                  <c:v>24.504999999999995</c:v>
                </c:pt>
                <c:pt idx="24506">
                  <c:v>24.506000000000029</c:v>
                </c:pt>
                <c:pt idx="24507">
                  <c:v>24.507000000000005</c:v>
                </c:pt>
                <c:pt idx="24508">
                  <c:v>24.508000000000038</c:v>
                </c:pt>
                <c:pt idx="24509">
                  <c:v>24.509000000000015</c:v>
                </c:pt>
                <c:pt idx="24510">
                  <c:v>24.509999999999991</c:v>
                </c:pt>
                <c:pt idx="24511">
                  <c:v>24.511000000000024</c:v>
                </c:pt>
                <c:pt idx="24512">
                  <c:v>24.512</c:v>
                </c:pt>
                <c:pt idx="24513">
                  <c:v>24.513000000000034</c:v>
                </c:pt>
                <c:pt idx="24514">
                  <c:v>24.51400000000001</c:v>
                </c:pt>
                <c:pt idx="24515">
                  <c:v>24.515000000000043</c:v>
                </c:pt>
                <c:pt idx="24516">
                  <c:v>24.51600000000002</c:v>
                </c:pt>
                <c:pt idx="24517">
                  <c:v>24.516999999999996</c:v>
                </c:pt>
                <c:pt idx="24518">
                  <c:v>24.518000000000029</c:v>
                </c:pt>
                <c:pt idx="24519">
                  <c:v>24.519000000000005</c:v>
                </c:pt>
                <c:pt idx="24520">
                  <c:v>24.520000000000039</c:v>
                </c:pt>
                <c:pt idx="24521">
                  <c:v>24.521000000000015</c:v>
                </c:pt>
                <c:pt idx="24522">
                  <c:v>24.521999999999991</c:v>
                </c:pt>
                <c:pt idx="24523">
                  <c:v>24.523000000000025</c:v>
                </c:pt>
                <c:pt idx="24524">
                  <c:v>24.524000000000001</c:v>
                </c:pt>
                <c:pt idx="24525">
                  <c:v>24.525000000000034</c:v>
                </c:pt>
                <c:pt idx="24526">
                  <c:v>24.52600000000001</c:v>
                </c:pt>
                <c:pt idx="24527">
                  <c:v>24.527000000000044</c:v>
                </c:pt>
                <c:pt idx="24528">
                  <c:v>24.52800000000002</c:v>
                </c:pt>
                <c:pt idx="24529">
                  <c:v>24.528999999999996</c:v>
                </c:pt>
                <c:pt idx="24530">
                  <c:v>24.53000000000003</c:v>
                </c:pt>
                <c:pt idx="24531">
                  <c:v>24.531000000000006</c:v>
                </c:pt>
                <c:pt idx="24532">
                  <c:v>24.532000000000039</c:v>
                </c:pt>
                <c:pt idx="24533">
                  <c:v>24.533000000000015</c:v>
                </c:pt>
                <c:pt idx="24534">
                  <c:v>24.533999999999992</c:v>
                </c:pt>
                <c:pt idx="24535">
                  <c:v>24.535000000000025</c:v>
                </c:pt>
                <c:pt idx="24536">
                  <c:v>24.536000000000001</c:v>
                </c:pt>
                <c:pt idx="24537">
                  <c:v>24.537000000000035</c:v>
                </c:pt>
                <c:pt idx="24538">
                  <c:v>24.538000000000011</c:v>
                </c:pt>
                <c:pt idx="24539">
                  <c:v>24.539000000000044</c:v>
                </c:pt>
                <c:pt idx="24540">
                  <c:v>24.54000000000002</c:v>
                </c:pt>
                <c:pt idx="24541">
                  <c:v>24.540999999999997</c:v>
                </c:pt>
                <c:pt idx="24542">
                  <c:v>24.54200000000003</c:v>
                </c:pt>
                <c:pt idx="24543">
                  <c:v>24.543000000000006</c:v>
                </c:pt>
                <c:pt idx="24544">
                  <c:v>24.54400000000004</c:v>
                </c:pt>
                <c:pt idx="24545">
                  <c:v>24.545000000000016</c:v>
                </c:pt>
                <c:pt idx="24546">
                  <c:v>24.545999999999992</c:v>
                </c:pt>
                <c:pt idx="24547">
                  <c:v>24.547000000000025</c:v>
                </c:pt>
                <c:pt idx="24548">
                  <c:v>24.548000000000002</c:v>
                </c:pt>
                <c:pt idx="24549">
                  <c:v>24.549000000000035</c:v>
                </c:pt>
                <c:pt idx="24550">
                  <c:v>24.550000000000011</c:v>
                </c:pt>
                <c:pt idx="24551">
                  <c:v>24.551000000000045</c:v>
                </c:pt>
                <c:pt idx="24552">
                  <c:v>24.552000000000021</c:v>
                </c:pt>
                <c:pt idx="24553">
                  <c:v>24.552999999999997</c:v>
                </c:pt>
                <c:pt idx="24554">
                  <c:v>24.55400000000003</c:v>
                </c:pt>
                <c:pt idx="24555">
                  <c:v>24.555000000000007</c:v>
                </c:pt>
                <c:pt idx="24556">
                  <c:v>24.55600000000004</c:v>
                </c:pt>
                <c:pt idx="24557">
                  <c:v>24.557000000000016</c:v>
                </c:pt>
                <c:pt idx="24558">
                  <c:v>24.557999999999993</c:v>
                </c:pt>
                <c:pt idx="24559">
                  <c:v>24.559000000000026</c:v>
                </c:pt>
                <c:pt idx="24560">
                  <c:v>24.560000000000002</c:v>
                </c:pt>
                <c:pt idx="24561">
                  <c:v>24.561000000000035</c:v>
                </c:pt>
                <c:pt idx="24562">
                  <c:v>24.562000000000012</c:v>
                </c:pt>
                <c:pt idx="24563">
                  <c:v>24.563000000000045</c:v>
                </c:pt>
                <c:pt idx="24564">
                  <c:v>24.564000000000021</c:v>
                </c:pt>
                <c:pt idx="24565">
                  <c:v>24.564999999999998</c:v>
                </c:pt>
                <c:pt idx="24566">
                  <c:v>24.566000000000031</c:v>
                </c:pt>
                <c:pt idx="24567">
                  <c:v>24.567000000000007</c:v>
                </c:pt>
                <c:pt idx="24568">
                  <c:v>24.56800000000004</c:v>
                </c:pt>
                <c:pt idx="24569">
                  <c:v>24.569000000000017</c:v>
                </c:pt>
                <c:pt idx="24570">
                  <c:v>24.569999999999993</c:v>
                </c:pt>
                <c:pt idx="24571">
                  <c:v>24.571000000000026</c:v>
                </c:pt>
                <c:pt idx="24572">
                  <c:v>24.572000000000003</c:v>
                </c:pt>
                <c:pt idx="24573">
                  <c:v>24.573000000000036</c:v>
                </c:pt>
                <c:pt idx="24574">
                  <c:v>24.574000000000012</c:v>
                </c:pt>
                <c:pt idx="24575">
                  <c:v>24.575000000000045</c:v>
                </c:pt>
                <c:pt idx="24576">
                  <c:v>24.576000000000022</c:v>
                </c:pt>
                <c:pt idx="24577">
                  <c:v>24.576999999999998</c:v>
                </c:pt>
                <c:pt idx="24578">
                  <c:v>24.578000000000031</c:v>
                </c:pt>
                <c:pt idx="24579">
                  <c:v>24.579000000000008</c:v>
                </c:pt>
                <c:pt idx="24580">
                  <c:v>24.580000000000041</c:v>
                </c:pt>
                <c:pt idx="24581">
                  <c:v>24.581000000000017</c:v>
                </c:pt>
                <c:pt idx="24582">
                  <c:v>24.581999999999994</c:v>
                </c:pt>
                <c:pt idx="24583">
                  <c:v>24.583000000000027</c:v>
                </c:pt>
                <c:pt idx="24584">
                  <c:v>24.584000000000003</c:v>
                </c:pt>
                <c:pt idx="24585">
                  <c:v>24.585000000000036</c:v>
                </c:pt>
                <c:pt idx="24586">
                  <c:v>24.586000000000013</c:v>
                </c:pt>
                <c:pt idx="24587">
                  <c:v>24.587000000000046</c:v>
                </c:pt>
                <c:pt idx="24588">
                  <c:v>24.588000000000022</c:v>
                </c:pt>
                <c:pt idx="24589">
                  <c:v>24.588999999999999</c:v>
                </c:pt>
                <c:pt idx="24590">
                  <c:v>24.590000000000032</c:v>
                </c:pt>
                <c:pt idx="24591">
                  <c:v>24.591000000000008</c:v>
                </c:pt>
                <c:pt idx="24592">
                  <c:v>24.592000000000041</c:v>
                </c:pt>
                <c:pt idx="24593">
                  <c:v>24.593000000000018</c:v>
                </c:pt>
                <c:pt idx="24594">
                  <c:v>24.593999999999994</c:v>
                </c:pt>
                <c:pt idx="24595">
                  <c:v>24.595000000000027</c:v>
                </c:pt>
                <c:pt idx="24596">
                  <c:v>24.596000000000004</c:v>
                </c:pt>
                <c:pt idx="24597">
                  <c:v>24.597000000000037</c:v>
                </c:pt>
                <c:pt idx="24598">
                  <c:v>24.598000000000013</c:v>
                </c:pt>
                <c:pt idx="24599">
                  <c:v>24.599000000000046</c:v>
                </c:pt>
                <c:pt idx="24600">
                  <c:v>24.600000000000023</c:v>
                </c:pt>
                <c:pt idx="24601">
                  <c:v>24.600999999999999</c:v>
                </c:pt>
                <c:pt idx="24602">
                  <c:v>24.602000000000032</c:v>
                </c:pt>
                <c:pt idx="24603">
                  <c:v>24.603000000000009</c:v>
                </c:pt>
                <c:pt idx="24604">
                  <c:v>24.604000000000042</c:v>
                </c:pt>
                <c:pt idx="24605">
                  <c:v>24.605000000000018</c:v>
                </c:pt>
                <c:pt idx="24606">
                  <c:v>24.605999999999995</c:v>
                </c:pt>
                <c:pt idx="24607">
                  <c:v>24.607000000000028</c:v>
                </c:pt>
                <c:pt idx="24608">
                  <c:v>24.608000000000004</c:v>
                </c:pt>
                <c:pt idx="24609">
                  <c:v>24.609000000000037</c:v>
                </c:pt>
                <c:pt idx="24610">
                  <c:v>24.610000000000014</c:v>
                </c:pt>
                <c:pt idx="24611">
                  <c:v>24.61099999999999</c:v>
                </c:pt>
                <c:pt idx="24612">
                  <c:v>24.612000000000023</c:v>
                </c:pt>
                <c:pt idx="24613">
                  <c:v>24.613</c:v>
                </c:pt>
                <c:pt idx="24614">
                  <c:v>24.614000000000033</c:v>
                </c:pt>
                <c:pt idx="24615">
                  <c:v>24.615000000000009</c:v>
                </c:pt>
                <c:pt idx="24616">
                  <c:v>24.616000000000042</c:v>
                </c:pt>
                <c:pt idx="24617">
                  <c:v>24.617000000000019</c:v>
                </c:pt>
                <c:pt idx="24618">
                  <c:v>24.617999999999995</c:v>
                </c:pt>
                <c:pt idx="24619">
                  <c:v>24.619000000000028</c:v>
                </c:pt>
                <c:pt idx="24620">
                  <c:v>24.620000000000005</c:v>
                </c:pt>
                <c:pt idx="24621">
                  <c:v>24.621000000000038</c:v>
                </c:pt>
                <c:pt idx="24622">
                  <c:v>24.622000000000014</c:v>
                </c:pt>
                <c:pt idx="24623">
                  <c:v>24.62299999999999</c:v>
                </c:pt>
                <c:pt idx="24624">
                  <c:v>24.624000000000024</c:v>
                </c:pt>
                <c:pt idx="24625">
                  <c:v>24.625</c:v>
                </c:pt>
                <c:pt idx="24626">
                  <c:v>24.626000000000033</c:v>
                </c:pt>
                <c:pt idx="24627">
                  <c:v>24.62700000000001</c:v>
                </c:pt>
                <c:pt idx="24628">
                  <c:v>24.628000000000043</c:v>
                </c:pt>
                <c:pt idx="24629">
                  <c:v>24.629000000000019</c:v>
                </c:pt>
                <c:pt idx="24630">
                  <c:v>24.629999999999995</c:v>
                </c:pt>
                <c:pt idx="24631">
                  <c:v>24.631000000000029</c:v>
                </c:pt>
                <c:pt idx="24632">
                  <c:v>24.632000000000005</c:v>
                </c:pt>
                <c:pt idx="24633">
                  <c:v>24.633000000000038</c:v>
                </c:pt>
                <c:pt idx="24634">
                  <c:v>24.634000000000015</c:v>
                </c:pt>
                <c:pt idx="24635">
                  <c:v>24.634999999999991</c:v>
                </c:pt>
                <c:pt idx="24636">
                  <c:v>24.636000000000024</c:v>
                </c:pt>
                <c:pt idx="24637">
                  <c:v>24.637</c:v>
                </c:pt>
                <c:pt idx="24638">
                  <c:v>24.638000000000034</c:v>
                </c:pt>
                <c:pt idx="24639">
                  <c:v>24.63900000000001</c:v>
                </c:pt>
                <c:pt idx="24640">
                  <c:v>24.640000000000043</c:v>
                </c:pt>
                <c:pt idx="24641">
                  <c:v>24.64100000000002</c:v>
                </c:pt>
                <c:pt idx="24642">
                  <c:v>24.641999999999996</c:v>
                </c:pt>
                <c:pt idx="24643">
                  <c:v>24.643000000000029</c:v>
                </c:pt>
                <c:pt idx="24644">
                  <c:v>24.644000000000005</c:v>
                </c:pt>
                <c:pt idx="24645">
                  <c:v>24.645000000000039</c:v>
                </c:pt>
                <c:pt idx="24646">
                  <c:v>24.646000000000015</c:v>
                </c:pt>
                <c:pt idx="24647">
                  <c:v>24.646999999999991</c:v>
                </c:pt>
                <c:pt idx="24648">
                  <c:v>24.648000000000025</c:v>
                </c:pt>
                <c:pt idx="24649">
                  <c:v>24.649000000000001</c:v>
                </c:pt>
                <c:pt idx="24650">
                  <c:v>24.650000000000034</c:v>
                </c:pt>
                <c:pt idx="24651">
                  <c:v>24.65100000000001</c:v>
                </c:pt>
                <c:pt idx="24652">
                  <c:v>24.652000000000044</c:v>
                </c:pt>
                <c:pt idx="24653">
                  <c:v>24.65300000000002</c:v>
                </c:pt>
                <c:pt idx="24654">
                  <c:v>24.653999999999996</c:v>
                </c:pt>
                <c:pt idx="24655">
                  <c:v>24.65500000000003</c:v>
                </c:pt>
                <c:pt idx="24656">
                  <c:v>24.656000000000006</c:v>
                </c:pt>
                <c:pt idx="24657">
                  <c:v>24.657000000000039</c:v>
                </c:pt>
                <c:pt idx="24658">
                  <c:v>24.658000000000015</c:v>
                </c:pt>
                <c:pt idx="24659">
                  <c:v>24.658999999999992</c:v>
                </c:pt>
                <c:pt idx="24660">
                  <c:v>24.660000000000025</c:v>
                </c:pt>
                <c:pt idx="24661">
                  <c:v>24.661000000000001</c:v>
                </c:pt>
                <c:pt idx="24662">
                  <c:v>24.662000000000035</c:v>
                </c:pt>
                <c:pt idx="24663">
                  <c:v>24.663000000000011</c:v>
                </c:pt>
                <c:pt idx="24664">
                  <c:v>24.664000000000044</c:v>
                </c:pt>
                <c:pt idx="24665">
                  <c:v>24.66500000000002</c:v>
                </c:pt>
                <c:pt idx="24666">
                  <c:v>24.665999999999997</c:v>
                </c:pt>
                <c:pt idx="24667">
                  <c:v>24.66700000000003</c:v>
                </c:pt>
                <c:pt idx="24668">
                  <c:v>24.668000000000006</c:v>
                </c:pt>
                <c:pt idx="24669">
                  <c:v>24.66900000000004</c:v>
                </c:pt>
                <c:pt idx="24670">
                  <c:v>24.670000000000016</c:v>
                </c:pt>
                <c:pt idx="24671">
                  <c:v>24.670999999999992</c:v>
                </c:pt>
                <c:pt idx="24672">
                  <c:v>24.672000000000025</c:v>
                </c:pt>
                <c:pt idx="24673">
                  <c:v>24.673000000000002</c:v>
                </c:pt>
                <c:pt idx="24674">
                  <c:v>24.674000000000035</c:v>
                </c:pt>
                <c:pt idx="24675">
                  <c:v>24.675000000000011</c:v>
                </c:pt>
                <c:pt idx="24676">
                  <c:v>24.676000000000045</c:v>
                </c:pt>
                <c:pt idx="24677">
                  <c:v>24.677000000000021</c:v>
                </c:pt>
                <c:pt idx="24678">
                  <c:v>24.677999999999997</c:v>
                </c:pt>
                <c:pt idx="24679">
                  <c:v>24.67900000000003</c:v>
                </c:pt>
                <c:pt idx="24680">
                  <c:v>24.680000000000007</c:v>
                </c:pt>
                <c:pt idx="24681">
                  <c:v>24.68100000000004</c:v>
                </c:pt>
                <c:pt idx="24682">
                  <c:v>24.682000000000016</c:v>
                </c:pt>
                <c:pt idx="24683">
                  <c:v>24.682999999999993</c:v>
                </c:pt>
                <c:pt idx="24684">
                  <c:v>24.684000000000026</c:v>
                </c:pt>
                <c:pt idx="24685">
                  <c:v>24.685000000000002</c:v>
                </c:pt>
                <c:pt idx="24686">
                  <c:v>24.686000000000035</c:v>
                </c:pt>
                <c:pt idx="24687">
                  <c:v>24.687000000000012</c:v>
                </c:pt>
                <c:pt idx="24688">
                  <c:v>24.688000000000045</c:v>
                </c:pt>
                <c:pt idx="24689">
                  <c:v>24.689000000000021</c:v>
                </c:pt>
                <c:pt idx="24690">
                  <c:v>24.689999999999998</c:v>
                </c:pt>
                <c:pt idx="24691">
                  <c:v>24.691000000000031</c:v>
                </c:pt>
                <c:pt idx="24692">
                  <c:v>24.692000000000007</c:v>
                </c:pt>
                <c:pt idx="24693">
                  <c:v>24.69300000000004</c:v>
                </c:pt>
                <c:pt idx="24694">
                  <c:v>24.694000000000017</c:v>
                </c:pt>
                <c:pt idx="24695">
                  <c:v>24.694999999999993</c:v>
                </c:pt>
                <c:pt idx="24696">
                  <c:v>24.696000000000026</c:v>
                </c:pt>
                <c:pt idx="24697">
                  <c:v>24.697000000000003</c:v>
                </c:pt>
                <c:pt idx="24698">
                  <c:v>24.698000000000036</c:v>
                </c:pt>
                <c:pt idx="24699">
                  <c:v>24.699000000000012</c:v>
                </c:pt>
                <c:pt idx="24700">
                  <c:v>24.700000000000045</c:v>
                </c:pt>
                <c:pt idx="24701">
                  <c:v>24.701000000000022</c:v>
                </c:pt>
                <c:pt idx="24702">
                  <c:v>24.701999999999998</c:v>
                </c:pt>
                <c:pt idx="24703">
                  <c:v>24.703000000000031</c:v>
                </c:pt>
                <c:pt idx="24704">
                  <c:v>24.704000000000008</c:v>
                </c:pt>
                <c:pt idx="24705">
                  <c:v>24.705000000000041</c:v>
                </c:pt>
                <c:pt idx="24706">
                  <c:v>24.706000000000017</c:v>
                </c:pt>
                <c:pt idx="24707">
                  <c:v>24.706999999999994</c:v>
                </c:pt>
                <c:pt idx="24708">
                  <c:v>24.708000000000027</c:v>
                </c:pt>
                <c:pt idx="24709">
                  <c:v>24.709000000000003</c:v>
                </c:pt>
                <c:pt idx="24710">
                  <c:v>24.710000000000036</c:v>
                </c:pt>
                <c:pt idx="24711">
                  <c:v>24.711000000000013</c:v>
                </c:pt>
                <c:pt idx="24712">
                  <c:v>24.712000000000046</c:v>
                </c:pt>
                <c:pt idx="24713">
                  <c:v>24.713000000000022</c:v>
                </c:pt>
                <c:pt idx="24714">
                  <c:v>24.713999999999999</c:v>
                </c:pt>
                <c:pt idx="24715">
                  <c:v>24.715000000000032</c:v>
                </c:pt>
                <c:pt idx="24716">
                  <c:v>24.716000000000008</c:v>
                </c:pt>
                <c:pt idx="24717">
                  <c:v>24.717000000000041</c:v>
                </c:pt>
                <c:pt idx="24718">
                  <c:v>24.718000000000018</c:v>
                </c:pt>
                <c:pt idx="24719">
                  <c:v>24.718999999999994</c:v>
                </c:pt>
                <c:pt idx="24720">
                  <c:v>24.720000000000027</c:v>
                </c:pt>
                <c:pt idx="24721">
                  <c:v>24.721000000000004</c:v>
                </c:pt>
                <c:pt idx="24722">
                  <c:v>24.722000000000037</c:v>
                </c:pt>
                <c:pt idx="24723">
                  <c:v>24.723000000000013</c:v>
                </c:pt>
                <c:pt idx="24724">
                  <c:v>24.724000000000046</c:v>
                </c:pt>
                <c:pt idx="24725">
                  <c:v>24.725000000000023</c:v>
                </c:pt>
                <c:pt idx="24726">
                  <c:v>24.725999999999999</c:v>
                </c:pt>
                <c:pt idx="24727">
                  <c:v>24.727000000000032</c:v>
                </c:pt>
                <c:pt idx="24728">
                  <c:v>24.728000000000009</c:v>
                </c:pt>
                <c:pt idx="24729">
                  <c:v>24.729000000000042</c:v>
                </c:pt>
                <c:pt idx="24730">
                  <c:v>24.730000000000018</c:v>
                </c:pt>
                <c:pt idx="24731">
                  <c:v>24.730999999999995</c:v>
                </c:pt>
                <c:pt idx="24732">
                  <c:v>24.732000000000028</c:v>
                </c:pt>
                <c:pt idx="24733">
                  <c:v>24.733000000000004</c:v>
                </c:pt>
                <c:pt idx="24734">
                  <c:v>24.734000000000037</c:v>
                </c:pt>
                <c:pt idx="24735">
                  <c:v>24.735000000000014</c:v>
                </c:pt>
                <c:pt idx="24736">
                  <c:v>24.73599999999999</c:v>
                </c:pt>
                <c:pt idx="24737">
                  <c:v>24.737000000000023</c:v>
                </c:pt>
                <c:pt idx="24738">
                  <c:v>24.738</c:v>
                </c:pt>
                <c:pt idx="24739">
                  <c:v>24.739000000000033</c:v>
                </c:pt>
                <c:pt idx="24740">
                  <c:v>24.740000000000009</c:v>
                </c:pt>
                <c:pt idx="24741">
                  <c:v>24.741000000000042</c:v>
                </c:pt>
                <c:pt idx="24742">
                  <c:v>24.742000000000019</c:v>
                </c:pt>
                <c:pt idx="24743">
                  <c:v>24.742999999999995</c:v>
                </c:pt>
                <c:pt idx="24744">
                  <c:v>24.744000000000028</c:v>
                </c:pt>
                <c:pt idx="24745">
                  <c:v>24.745000000000005</c:v>
                </c:pt>
                <c:pt idx="24746">
                  <c:v>24.746000000000038</c:v>
                </c:pt>
                <c:pt idx="24747">
                  <c:v>24.747000000000014</c:v>
                </c:pt>
                <c:pt idx="24748">
                  <c:v>24.74799999999999</c:v>
                </c:pt>
                <c:pt idx="24749">
                  <c:v>24.749000000000024</c:v>
                </c:pt>
                <c:pt idx="24750">
                  <c:v>24.75</c:v>
                </c:pt>
                <c:pt idx="24751">
                  <c:v>24.751000000000033</c:v>
                </c:pt>
                <c:pt idx="24752">
                  <c:v>24.75200000000001</c:v>
                </c:pt>
                <c:pt idx="24753">
                  <c:v>24.753000000000043</c:v>
                </c:pt>
                <c:pt idx="24754">
                  <c:v>24.754000000000019</c:v>
                </c:pt>
                <c:pt idx="24755">
                  <c:v>24.754999999999995</c:v>
                </c:pt>
                <c:pt idx="24756">
                  <c:v>24.756000000000029</c:v>
                </c:pt>
                <c:pt idx="24757">
                  <c:v>24.757000000000005</c:v>
                </c:pt>
                <c:pt idx="24758">
                  <c:v>24.758000000000038</c:v>
                </c:pt>
                <c:pt idx="24759">
                  <c:v>24.759000000000015</c:v>
                </c:pt>
                <c:pt idx="24760">
                  <c:v>24.759999999999991</c:v>
                </c:pt>
                <c:pt idx="24761">
                  <c:v>24.761000000000024</c:v>
                </c:pt>
                <c:pt idx="24762">
                  <c:v>24.762</c:v>
                </c:pt>
                <c:pt idx="24763">
                  <c:v>24.763000000000034</c:v>
                </c:pt>
                <c:pt idx="24764">
                  <c:v>24.76400000000001</c:v>
                </c:pt>
                <c:pt idx="24765">
                  <c:v>24.765000000000043</c:v>
                </c:pt>
                <c:pt idx="24766">
                  <c:v>24.76600000000002</c:v>
                </c:pt>
                <c:pt idx="24767">
                  <c:v>24.766999999999996</c:v>
                </c:pt>
                <c:pt idx="24768">
                  <c:v>24.768000000000029</c:v>
                </c:pt>
                <c:pt idx="24769">
                  <c:v>24.769000000000005</c:v>
                </c:pt>
                <c:pt idx="24770">
                  <c:v>24.770000000000039</c:v>
                </c:pt>
                <c:pt idx="24771">
                  <c:v>24.771000000000015</c:v>
                </c:pt>
                <c:pt idx="24772">
                  <c:v>24.771999999999991</c:v>
                </c:pt>
                <c:pt idx="24773">
                  <c:v>24.773000000000025</c:v>
                </c:pt>
                <c:pt idx="24774">
                  <c:v>24.774000000000001</c:v>
                </c:pt>
                <c:pt idx="24775">
                  <c:v>24.775000000000034</c:v>
                </c:pt>
                <c:pt idx="24776">
                  <c:v>24.77600000000001</c:v>
                </c:pt>
                <c:pt idx="24777">
                  <c:v>24.777000000000044</c:v>
                </c:pt>
                <c:pt idx="24778">
                  <c:v>24.77800000000002</c:v>
                </c:pt>
                <c:pt idx="24779">
                  <c:v>24.778999999999996</c:v>
                </c:pt>
                <c:pt idx="24780">
                  <c:v>24.78000000000003</c:v>
                </c:pt>
                <c:pt idx="24781">
                  <c:v>24.781000000000006</c:v>
                </c:pt>
                <c:pt idx="24782">
                  <c:v>24.782000000000039</c:v>
                </c:pt>
                <c:pt idx="24783">
                  <c:v>24.783000000000015</c:v>
                </c:pt>
                <c:pt idx="24784">
                  <c:v>24.783999999999992</c:v>
                </c:pt>
                <c:pt idx="24785">
                  <c:v>24.785000000000025</c:v>
                </c:pt>
                <c:pt idx="24786">
                  <c:v>24.786000000000001</c:v>
                </c:pt>
                <c:pt idx="24787">
                  <c:v>24.787000000000035</c:v>
                </c:pt>
                <c:pt idx="24788">
                  <c:v>24.788000000000011</c:v>
                </c:pt>
                <c:pt idx="24789">
                  <c:v>24.789000000000044</c:v>
                </c:pt>
                <c:pt idx="24790">
                  <c:v>24.79000000000002</c:v>
                </c:pt>
                <c:pt idx="24791">
                  <c:v>24.790999999999997</c:v>
                </c:pt>
                <c:pt idx="24792">
                  <c:v>24.79200000000003</c:v>
                </c:pt>
                <c:pt idx="24793">
                  <c:v>24.793000000000006</c:v>
                </c:pt>
                <c:pt idx="24794">
                  <c:v>24.79400000000004</c:v>
                </c:pt>
                <c:pt idx="24795">
                  <c:v>24.795000000000016</c:v>
                </c:pt>
                <c:pt idx="24796">
                  <c:v>24.795999999999992</c:v>
                </c:pt>
                <c:pt idx="24797">
                  <c:v>24.797000000000025</c:v>
                </c:pt>
                <c:pt idx="24798">
                  <c:v>24.798000000000002</c:v>
                </c:pt>
                <c:pt idx="24799">
                  <c:v>24.799000000000035</c:v>
                </c:pt>
                <c:pt idx="24800">
                  <c:v>24.800000000000011</c:v>
                </c:pt>
                <c:pt idx="24801">
                  <c:v>24.801000000000045</c:v>
                </c:pt>
                <c:pt idx="24802">
                  <c:v>24.802000000000021</c:v>
                </c:pt>
                <c:pt idx="24803">
                  <c:v>24.802999999999997</c:v>
                </c:pt>
                <c:pt idx="24804">
                  <c:v>24.80400000000003</c:v>
                </c:pt>
                <c:pt idx="24805">
                  <c:v>24.805000000000007</c:v>
                </c:pt>
                <c:pt idx="24806">
                  <c:v>24.80600000000004</c:v>
                </c:pt>
                <c:pt idx="24807">
                  <c:v>24.807000000000016</c:v>
                </c:pt>
                <c:pt idx="24808">
                  <c:v>24.807999999999993</c:v>
                </c:pt>
                <c:pt idx="24809">
                  <c:v>24.809000000000026</c:v>
                </c:pt>
                <c:pt idx="24810">
                  <c:v>24.810000000000002</c:v>
                </c:pt>
                <c:pt idx="24811">
                  <c:v>24.811000000000035</c:v>
                </c:pt>
                <c:pt idx="24812">
                  <c:v>24.812000000000012</c:v>
                </c:pt>
                <c:pt idx="24813">
                  <c:v>24.813000000000045</c:v>
                </c:pt>
                <c:pt idx="24814">
                  <c:v>24.814000000000021</c:v>
                </c:pt>
                <c:pt idx="24815">
                  <c:v>24.814999999999998</c:v>
                </c:pt>
                <c:pt idx="24816">
                  <c:v>24.816000000000031</c:v>
                </c:pt>
                <c:pt idx="24817">
                  <c:v>24.817000000000007</c:v>
                </c:pt>
                <c:pt idx="24818">
                  <c:v>24.81800000000004</c:v>
                </c:pt>
                <c:pt idx="24819">
                  <c:v>24.819000000000017</c:v>
                </c:pt>
                <c:pt idx="24820">
                  <c:v>24.819999999999993</c:v>
                </c:pt>
                <c:pt idx="24821">
                  <c:v>24.821000000000026</c:v>
                </c:pt>
                <c:pt idx="24822">
                  <c:v>24.822000000000003</c:v>
                </c:pt>
                <c:pt idx="24823">
                  <c:v>24.823000000000036</c:v>
                </c:pt>
                <c:pt idx="24824">
                  <c:v>24.824000000000012</c:v>
                </c:pt>
                <c:pt idx="24825">
                  <c:v>24.825000000000045</c:v>
                </c:pt>
                <c:pt idx="24826">
                  <c:v>24.826000000000022</c:v>
                </c:pt>
                <c:pt idx="24827">
                  <c:v>24.826999999999998</c:v>
                </c:pt>
                <c:pt idx="24828">
                  <c:v>24.828000000000031</c:v>
                </c:pt>
                <c:pt idx="24829">
                  <c:v>24.829000000000008</c:v>
                </c:pt>
                <c:pt idx="24830">
                  <c:v>24.830000000000041</c:v>
                </c:pt>
                <c:pt idx="24831">
                  <c:v>24.831000000000017</c:v>
                </c:pt>
                <c:pt idx="24832">
                  <c:v>24.831999999999994</c:v>
                </c:pt>
                <c:pt idx="24833">
                  <c:v>24.833000000000027</c:v>
                </c:pt>
                <c:pt idx="24834">
                  <c:v>24.834000000000003</c:v>
                </c:pt>
                <c:pt idx="24835">
                  <c:v>24.835000000000036</c:v>
                </c:pt>
                <c:pt idx="24836">
                  <c:v>24.836000000000013</c:v>
                </c:pt>
                <c:pt idx="24837">
                  <c:v>24.837000000000046</c:v>
                </c:pt>
                <c:pt idx="24838">
                  <c:v>24.838000000000022</c:v>
                </c:pt>
                <c:pt idx="24839">
                  <c:v>24.838999999999999</c:v>
                </c:pt>
                <c:pt idx="24840">
                  <c:v>24.840000000000032</c:v>
                </c:pt>
                <c:pt idx="24841">
                  <c:v>24.841000000000008</c:v>
                </c:pt>
                <c:pt idx="24842">
                  <c:v>24.842000000000041</c:v>
                </c:pt>
                <c:pt idx="24843">
                  <c:v>24.843000000000018</c:v>
                </c:pt>
                <c:pt idx="24844">
                  <c:v>24.843999999999994</c:v>
                </c:pt>
                <c:pt idx="24845">
                  <c:v>24.845000000000027</c:v>
                </c:pt>
                <c:pt idx="24846">
                  <c:v>24.846000000000004</c:v>
                </c:pt>
                <c:pt idx="24847">
                  <c:v>24.847000000000037</c:v>
                </c:pt>
                <c:pt idx="24848">
                  <c:v>24.848000000000013</c:v>
                </c:pt>
                <c:pt idx="24849">
                  <c:v>24.849000000000046</c:v>
                </c:pt>
                <c:pt idx="24850">
                  <c:v>24.850000000000023</c:v>
                </c:pt>
                <c:pt idx="24851">
                  <c:v>24.850999999999999</c:v>
                </c:pt>
                <c:pt idx="24852">
                  <c:v>24.852000000000032</c:v>
                </c:pt>
                <c:pt idx="24853">
                  <c:v>24.853000000000009</c:v>
                </c:pt>
                <c:pt idx="24854">
                  <c:v>24.854000000000042</c:v>
                </c:pt>
                <c:pt idx="24855">
                  <c:v>24.855000000000018</c:v>
                </c:pt>
                <c:pt idx="24856">
                  <c:v>24.855999999999995</c:v>
                </c:pt>
                <c:pt idx="24857">
                  <c:v>24.857000000000028</c:v>
                </c:pt>
                <c:pt idx="24858">
                  <c:v>24.858000000000004</c:v>
                </c:pt>
                <c:pt idx="24859">
                  <c:v>24.859000000000037</c:v>
                </c:pt>
                <c:pt idx="24860">
                  <c:v>24.860000000000014</c:v>
                </c:pt>
                <c:pt idx="24861">
                  <c:v>24.86099999999999</c:v>
                </c:pt>
                <c:pt idx="24862">
                  <c:v>24.862000000000023</c:v>
                </c:pt>
                <c:pt idx="24863">
                  <c:v>24.863</c:v>
                </c:pt>
                <c:pt idx="24864">
                  <c:v>24.864000000000033</c:v>
                </c:pt>
                <c:pt idx="24865">
                  <c:v>24.865000000000009</c:v>
                </c:pt>
                <c:pt idx="24866">
                  <c:v>24.866000000000042</c:v>
                </c:pt>
                <c:pt idx="24867">
                  <c:v>24.867000000000019</c:v>
                </c:pt>
                <c:pt idx="24868">
                  <c:v>24.867999999999995</c:v>
                </c:pt>
                <c:pt idx="24869">
                  <c:v>24.869000000000028</c:v>
                </c:pt>
                <c:pt idx="24870">
                  <c:v>24.870000000000005</c:v>
                </c:pt>
                <c:pt idx="24871">
                  <c:v>24.871000000000038</c:v>
                </c:pt>
                <c:pt idx="24872">
                  <c:v>24.872000000000014</c:v>
                </c:pt>
                <c:pt idx="24873">
                  <c:v>24.87299999999999</c:v>
                </c:pt>
                <c:pt idx="24874">
                  <c:v>24.874000000000024</c:v>
                </c:pt>
                <c:pt idx="24875">
                  <c:v>24.875</c:v>
                </c:pt>
                <c:pt idx="24876">
                  <c:v>24.876000000000033</c:v>
                </c:pt>
                <c:pt idx="24877">
                  <c:v>24.87700000000001</c:v>
                </c:pt>
                <c:pt idx="24878">
                  <c:v>24.878000000000043</c:v>
                </c:pt>
                <c:pt idx="24879">
                  <c:v>24.879000000000019</c:v>
                </c:pt>
                <c:pt idx="24880">
                  <c:v>24.879999999999995</c:v>
                </c:pt>
                <c:pt idx="24881">
                  <c:v>24.881000000000029</c:v>
                </c:pt>
                <c:pt idx="24882">
                  <c:v>24.882000000000005</c:v>
                </c:pt>
                <c:pt idx="24883">
                  <c:v>24.883000000000038</c:v>
                </c:pt>
                <c:pt idx="24884">
                  <c:v>24.884000000000015</c:v>
                </c:pt>
                <c:pt idx="24885">
                  <c:v>24.884999999999991</c:v>
                </c:pt>
                <c:pt idx="24886">
                  <c:v>24.886000000000024</c:v>
                </c:pt>
                <c:pt idx="24887">
                  <c:v>24.887</c:v>
                </c:pt>
                <c:pt idx="24888">
                  <c:v>24.888000000000034</c:v>
                </c:pt>
                <c:pt idx="24889">
                  <c:v>24.88900000000001</c:v>
                </c:pt>
                <c:pt idx="24890">
                  <c:v>24.890000000000043</c:v>
                </c:pt>
                <c:pt idx="24891">
                  <c:v>24.89100000000002</c:v>
                </c:pt>
                <c:pt idx="24892">
                  <c:v>24.891999999999996</c:v>
                </c:pt>
                <c:pt idx="24893">
                  <c:v>24.893000000000029</c:v>
                </c:pt>
                <c:pt idx="24894">
                  <c:v>24.894000000000005</c:v>
                </c:pt>
                <c:pt idx="24895">
                  <c:v>24.895000000000039</c:v>
                </c:pt>
                <c:pt idx="24896">
                  <c:v>24.896000000000015</c:v>
                </c:pt>
                <c:pt idx="24897">
                  <c:v>24.896999999999991</c:v>
                </c:pt>
                <c:pt idx="24898">
                  <c:v>24.898000000000025</c:v>
                </c:pt>
                <c:pt idx="24899">
                  <c:v>24.899000000000001</c:v>
                </c:pt>
                <c:pt idx="24900">
                  <c:v>24.900000000000034</c:v>
                </c:pt>
                <c:pt idx="24901">
                  <c:v>24.90100000000001</c:v>
                </c:pt>
                <c:pt idx="24902">
                  <c:v>24.902000000000044</c:v>
                </c:pt>
                <c:pt idx="24903">
                  <c:v>24.90300000000002</c:v>
                </c:pt>
                <c:pt idx="24904">
                  <c:v>24.903999999999996</c:v>
                </c:pt>
                <c:pt idx="24905">
                  <c:v>24.90500000000003</c:v>
                </c:pt>
                <c:pt idx="24906">
                  <c:v>24.906000000000006</c:v>
                </c:pt>
                <c:pt idx="24907">
                  <c:v>24.907000000000039</c:v>
                </c:pt>
                <c:pt idx="24908">
                  <c:v>24.908000000000015</c:v>
                </c:pt>
                <c:pt idx="24909">
                  <c:v>24.908999999999992</c:v>
                </c:pt>
                <c:pt idx="24910">
                  <c:v>24.910000000000025</c:v>
                </c:pt>
                <c:pt idx="24911">
                  <c:v>24.911000000000001</c:v>
                </c:pt>
                <c:pt idx="24912">
                  <c:v>24.912000000000035</c:v>
                </c:pt>
                <c:pt idx="24913">
                  <c:v>24.913000000000011</c:v>
                </c:pt>
                <c:pt idx="24914">
                  <c:v>24.914000000000044</c:v>
                </c:pt>
                <c:pt idx="24915">
                  <c:v>24.91500000000002</c:v>
                </c:pt>
                <c:pt idx="24916">
                  <c:v>24.915999999999997</c:v>
                </c:pt>
                <c:pt idx="24917">
                  <c:v>24.91700000000003</c:v>
                </c:pt>
                <c:pt idx="24918">
                  <c:v>24.918000000000006</c:v>
                </c:pt>
                <c:pt idx="24919">
                  <c:v>24.91900000000004</c:v>
                </c:pt>
                <c:pt idx="24920">
                  <c:v>24.920000000000016</c:v>
                </c:pt>
                <c:pt idx="24921">
                  <c:v>24.920999999999992</c:v>
                </c:pt>
                <c:pt idx="24922">
                  <c:v>24.922000000000025</c:v>
                </c:pt>
                <c:pt idx="24923">
                  <c:v>24.923000000000002</c:v>
                </c:pt>
                <c:pt idx="24924">
                  <c:v>24.924000000000035</c:v>
                </c:pt>
                <c:pt idx="24925">
                  <c:v>24.925000000000011</c:v>
                </c:pt>
                <c:pt idx="24926">
                  <c:v>24.926000000000045</c:v>
                </c:pt>
                <c:pt idx="24927">
                  <c:v>24.927000000000021</c:v>
                </c:pt>
                <c:pt idx="24928">
                  <c:v>24.927999999999997</c:v>
                </c:pt>
                <c:pt idx="24929">
                  <c:v>24.92900000000003</c:v>
                </c:pt>
                <c:pt idx="24930">
                  <c:v>24.930000000000007</c:v>
                </c:pt>
                <c:pt idx="24931">
                  <c:v>24.93100000000004</c:v>
                </c:pt>
                <c:pt idx="24932">
                  <c:v>24.932000000000016</c:v>
                </c:pt>
                <c:pt idx="24933">
                  <c:v>24.932999999999993</c:v>
                </c:pt>
                <c:pt idx="24934">
                  <c:v>24.934000000000026</c:v>
                </c:pt>
                <c:pt idx="24935">
                  <c:v>24.935000000000002</c:v>
                </c:pt>
                <c:pt idx="24936">
                  <c:v>24.936000000000035</c:v>
                </c:pt>
                <c:pt idx="24937">
                  <c:v>24.937000000000012</c:v>
                </c:pt>
                <c:pt idx="24938">
                  <c:v>24.938000000000045</c:v>
                </c:pt>
                <c:pt idx="24939">
                  <c:v>24.939000000000021</c:v>
                </c:pt>
                <c:pt idx="24940">
                  <c:v>24.939999999999998</c:v>
                </c:pt>
                <c:pt idx="24941">
                  <c:v>24.941000000000031</c:v>
                </c:pt>
                <c:pt idx="24942">
                  <c:v>24.942000000000007</c:v>
                </c:pt>
                <c:pt idx="24943">
                  <c:v>24.94300000000004</c:v>
                </c:pt>
                <c:pt idx="24944">
                  <c:v>24.944000000000017</c:v>
                </c:pt>
                <c:pt idx="24945">
                  <c:v>24.944999999999993</c:v>
                </c:pt>
                <c:pt idx="24946">
                  <c:v>24.946000000000026</c:v>
                </c:pt>
                <c:pt idx="24947">
                  <c:v>24.947000000000003</c:v>
                </c:pt>
                <c:pt idx="24948">
                  <c:v>24.948000000000036</c:v>
                </c:pt>
                <c:pt idx="24949">
                  <c:v>24.949000000000012</c:v>
                </c:pt>
                <c:pt idx="24950">
                  <c:v>24.950000000000045</c:v>
                </c:pt>
                <c:pt idx="24951">
                  <c:v>24.951000000000022</c:v>
                </c:pt>
                <c:pt idx="24952">
                  <c:v>24.951999999999998</c:v>
                </c:pt>
                <c:pt idx="24953">
                  <c:v>24.953000000000031</c:v>
                </c:pt>
                <c:pt idx="24954">
                  <c:v>24.954000000000008</c:v>
                </c:pt>
                <c:pt idx="24955">
                  <c:v>24.955000000000041</c:v>
                </c:pt>
                <c:pt idx="24956">
                  <c:v>24.956000000000017</c:v>
                </c:pt>
                <c:pt idx="24957">
                  <c:v>24.956999999999994</c:v>
                </c:pt>
                <c:pt idx="24958">
                  <c:v>24.958000000000027</c:v>
                </c:pt>
                <c:pt idx="24959">
                  <c:v>24.959000000000003</c:v>
                </c:pt>
                <c:pt idx="24960">
                  <c:v>24.960000000000036</c:v>
                </c:pt>
                <c:pt idx="24961">
                  <c:v>24.961000000000013</c:v>
                </c:pt>
                <c:pt idx="24962">
                  <c:v>24.962000000000046</c:v>
                </c:pt>
                <c:pt idx="24963">
                  <c:v>24.963000000000022</c:v>
                </c:pt>
                <c:pt idx="24964">
                  <c:v>24.963999999999999</c:v>
                </c:pt>
                <c:pt idx="24965">
                  <c:v>24.965000000000032</c:v>
                </c:pt>
                <c:pt idx="24966">
                  <c:v>24.966000000000008</c:v>
                </c:pt>
                <c:pt idx="24967">
                  <c:v>24.967000000000041</c:v>
                </c:pt>
                <c:pt idx="24968">
                  <c:v>24.968000000000018</c:v>
                </c:pt>
                <c:pt idx="24969">
                  <c:v>24.968999999999994</c:v>
                </c:pt>
                <c:pt idx="24970">
                  <c:v>24.970000000000027</c:v>
                </c:pt>
                <c:pt idx="24971">
                  <c:v>24.971000000000004</c:v>
                </c:pt>
                <c:pt idx="24972">
                  <c:v>24.972000000000037</c:v>
                </c:pt>
                <c:pt idx="24973">
                  <c:v>24.973000000000013</c:v>
                </c:pt>
                <c:pt idx="24974">
                  <c:v>24.974000000000046</c:v>
                </c:pt>
                <c:pt idx="24975">
                  <c:v>24.975000000000023</c:v>
                </c:pt>
                <c:pt idx="24976">
                  <c:v>24.975999999999999</c:v>
                </c:pt>
                <c:pt idx="24977">
                  <c:v>24.977000000000032</c:v>
                </c:pt>
                <c:pt idx="24978">
                  <c:v>24.978000000000009</c:v>
                </c:pt>
                <c:pt idx="24979">
                  <c:v>24.979000000000042</c:v>
                </c:pt>
                <c:pt idx="24980">
                  <c:v>24.980000000000018</c:v>
                </c:pt>
                <c:pt idx="24981">
                  <c:v>24.980999999999995</c:v>
                </c:pt>
                <c:pt idx="24982">
                  <c:v>24.982000000000028</c:v>
                </c:pt>
                <c:pt idx="24983">
                  <c:v>24.983000000000004</c:v>
                </c:pt>
                <c:pt idx="24984">
                  <c:v>24.984000000000037</c:v>
                </c:pt>
                <c:pt idx="24985">
                  <c:v>24.985000000000014</c:v>
                </c:pt>
                <c:pt idx="24986">
                  <c:v>24.98599999999999</c:v>
                </c:pt>
                <c:pt idx="24987">
                  <c:v>24.987000000000023</c:v>
                </c:pt>
                <c:pt idx="24988">
                  <c:v>24.988</c:v>
                </c:pt>
                <c:pt idx="24989">
                  <c:v>24.989000000000033</c:v>
                </c:pt>
                <c:pt idx="24990">
                  <c:v>24.990000000000009</c:v>
                </c:pt>
                <c:pt idx="24991">
                  <c:v>24.991000000000042</c:v>
                </c:pt>
                <c:pt idx="24992">
                  <c:v>24.992000000000019</c:v>
                </c:pt>
                <c:pt idx="24993">
                  <c:v>24.992999999999995</c:v>
                </c:pt>
                <c:pt idx="24994">
                  <c:v>24.994000000000028</c:v>
                </c:pt>
                <c:pt idx="24995">
                  <c:v>24.995000000000005</c:v>
                </c:pt>
                <c:pt idx="24996">
                  <c:v>24.996000000000038</c:v>
                </c:pt>
                <c:pt idx="24997">
                  <c:v>24.997000000000014</c:v>
                </c:pt>
                <c:pt idx="24998">
                  <c:v>24.99799999999999</c:v>
                </c:pt>
                <c:pt idx="24999">
                  <c:v>24.999000000000024</c:v>
                </c:pt>
                <c:pt idx="25000">
                  <c:v>25</c:v>
                </c:pt>
                <c:pt idx="25001">
                  <c:v>25.001000000000033</c:v>
                </c:pt>
                <c:pt idx="25002">
                  <c:v>25.00200000000001</c:v>
                </c:pt>
                <c:pt idx="25003">
                  <c:v>25.003000000000043</c:v>
                </c:pt>
                <c:pt idx="25004">
                  <c:v>25.004000000000019</c:v>
                </c:pt>
                <c:pt idx="25005">
                  <c:v>25.004999999999995</c:v>
                </c:pt>
                <c:pt idx="25006">
                  <c:v>25.006000000000029</c:v>
                </c:pt>
                <c:pt idx="25007">
                  <c:v>25.007000000000005</c:v>
                </c:pt>
                <c:pt idx="25008">
                  <c:v>25.008000000000038</c:v>
                </c:pt>
                <c:pt idx="25009">
                  <c:v>25.009000000000015</c:v>
                </c:pt>
                <c:pt idx="25010">
                  <c:v>25.009999999999991</c:v>
                </c:pt>
                <c:pt idx="25011">
                  <c:v>25.011000000000024</c:v>
                </c:pt>
                <c:pt idx="25012">
                  <c:v>25.012</c:v>
                </c:pt>
                <c:pt idx="25013">
                  <c:v>25.013000000000034</c:v>
                </c:pt>
                <c:pt idx="25014">
                  <c:v>25.01400000000001</c:v>
                </c:pt>
                <c:pt idx="25015">
                  <c:v>25.015000000000043</c:v>
                </c:pt>
                <c:pt idx="25016">
                  <c:v>25.01600000000002</c:v>
                </c:pt>
                <c:pt idx="25017">
                  <c:v>25.016999999999996</c:v>
                </c:pt>
                <c:pt idx="25018">
                  <c:v>25.018000000000029</c:v>
                </c:pt>
                <c:pt idx="25019">
                  <c:v>25.019000000000005</c:v>
                </c:pt>
                <c:pt idx="25020">
                  <c:v>25.020000000000039</c:v>
                </c:pt>
                <c:pt idx="25021">
                  <c:v>25.021000000000015</c:v>
                </c:pt>
                <c:pt idx="25022">
                  <c:v>25.021999999999991</c:v>
                </c:pt>
                <c:pt idx="25023">
                  <c:v>25.023000000000025</c:v>
                </c:pt>
                <c:pt idx="25024">
                  <c:v>25.024000000000001</c:v>
                </c:pt>
                <c:pt idx="25025">
                  <c:v>25.025000000000034</c:v>
                </c:pt>
                <c:pt idx="25026">
                  <c:v>25.02600000000001</c:v>
                </c:pt>
                <c:pt idx="25027">
                  <c:v>25.027000000000044</c:v>
                </c:pt>
                <c:pt idx="25028">
                  <c:v>25.02800000000002</c:v>
                </c:pt>
                <c:pt idx="25029">
                  <c:v>25.028999999999996</c:v>
                </c:pt>
                <c:pt idx="25030">
                  <c:v>25.03000000000003</c:v>
                </c:pt>
                <c:pt idx="25031">
                  <c:v>25.031000000000006</c:v>
                </c:pt>
                <c:pt idx="25032">
                  <c:v>25.032000000000039</c:v>
                </c:pt>
                <c:pt idx="25033">
                  <c:v>25.033000000000015</c:v>
                </c:pt>
                <c:pt idx="25034">
                  <c:v>25.033999999999992</c:v>
                </c:pt>
                <c:pt idx="25035">
                  <c:v>25.035000000000025</c:v>
                </c:pt>
                <c:pt idx="25036">
                  <c:v>25.036000000000001</c:v>
                </c:pt>
                <c:pt idx="25037">
                  <c:v>25.037000000000035</c:v>
                </c:pt>
                <c:pt idx="25038">
                  <c:v>25.038000000000011</c:v>
                </c:pt>
                <c:pt idx="25039">
                  <c:v>25.039000000000044</c:v>
                </c:pt>
                <c:pt idx="25040">
                  <c:v>25.04000000000002</c:v>
                </c:pt>
                <c:pt idx="25041">
                  <c:v>25.040999999999997</c:v>
                </c:pt>
                <c:pt idx="25042">
                  <c:v>25.04200000000003</c:v>
                </c:pt>
                <c:pt idx="25043">
                  <c:v>25.043000000000006</c:v>
                </c:pt>
                <c:pt idx="25044">
                  <c:v>25.04400000000004</c:v>
                </c:pt>
                <c:pt idx="25045">
                  <c:v>25.045000000000016</c:v>
                </c:pt>
                <c:pt idx="25046">
                  <c:v>25.045999999999992</c:v>
                </c:pt>
                <c:pt idx="25047">
                  <c:v>25.047000000000025</c:v>
                </c:pt>
                <c:pt idx="25048">
                  <c:v>25.048000000000002</c:v>
                </c:pt>
                <c:pt idx="25049">
                  <c:v>25.049000000000035</c:v>
                </c:pt>
                <c:pt idx="25050">
                  <c:v>25.050000000000011</c:v>
                </c:pt>
                <c:pt idx="25051">
                  <c:v>25.051000000000045</c:v>
                </c:pt>
                <c:pt idx="25052">
                  <c:v>25.052000000000021</c:v>
                </c:pt>
                <c:pt idx="25053">
                  <c:v>25.052999999999997</c:v>
                </c:pt>
                <c:pt idx="25054">
                  <c:v>25.05400000000003</c:v>
                </c:pt>
                <c:pt idx="25055">
                  <c:v>25.055000000000007</c:v>
                </c:pt>
                <c:pt idx="25056">
                  <c:v>25.05600000000004</c:v>
                </c:pt>
                <c:pt idx="25057">
                  <c:v>25.057000000000016</c:v>
                </c:pt>
                <c:pt idx="25058">
                  <c:v>25.057999999999993</c:v>
                </c:pt>
                <c:pt idx="25059">
                  <c:v>25.059000000000026</c:v>
                </c:pt>
                <c:pt idx="25060">
                  <c:v>25.060000000000002</c:v>
                </c:pt>
                <c:pt idx="25061">
                  <c:v>25.061000000000035</c:v>
                </c:pt>
                <c:pt idx="25062">
                  <c:v>25.062000000000012</c:v>
                </c:pt>
                <c:pt idx="25063">
                  <c:v>25.063000000000045</c:v>
                </c:pt>
                <c:pt idx="25064">
                  <c:v>25.064000000000021</c:v>
                </c:pt>
                <c:pt idx="25065">
                  <c:v>25.064999999999998</c:v>
                </c:pt>
                <c:pt idx="25066">
                  <c:v>25.066000000000031</c:v>
                </c:pt>
                <c:pt idx="25067">
                  <c:v>25.067000000000007</c:v>
                </c:pt>
                <c:pt idx="25068">
                  <c:v>25.06800000000004</c:v>
                </c:pt>
                <c:pt idx="25069">
                  <c:v>25.069000000000017</c:v>
                </c:pt>
                <c:pt idx="25070">
                  <c:v>25.069999999999993</c:v>
                </c:pt>
                <c:pt idx="25071">
                  <c:v>25.071000000000026</c:v>
                </c:pt>
                <c:pt idx="25072">
                  <c:v>25.072000000000003</c:v>
                </c:pt>
                <c:pt idx="25073">
                  <c:v>25.073000000000036</c:v>
                </c:pt>
                <c:pt idx="25074">
                  <c:v>25.074000000000012</c:v>
                </c:pt>
                <c:pt idx="25075">
                  <c:v>25.075000000000045</c:v>
                </c:pt>
                <c:pt idx="25076">
                  <c:v>25.076000000000022</c:v>
                </c:pt>
                <c:pt idx="25077">
                  <c:v>25.076999999999998</c:v>
                </c:pt>
                <c:pt idx="25078">
                  <c:v>25.078000000000031</c:v>
                </c:pt>
                <c:pt idx="25079">
                  <c:v>25.079000000000008</c:v>
                </c:pt>
                <c:pt idx="25080">
                  <c:v>25.080000000000041</c:v>
                </c:pt>
                <c:pt idx="25081">
                  <c:v>25.081000000000017</c:v>
                </c:pt>
                <c:pt idx="25082">
                  <c:v>25.081999999999994</c:v>
                </c:pt>
                <c:pt idx="25083">
                  <c:v>25.083000000000027</c:v>
                </c:pt>
                <c:pt idx="25084">
                  <c:v>25.084000000000003</c:v>
                </c:pt>
                <c:pt idx="25085">
                  <c:v>25.085000000000036</c:v>
                </c:pt>
                <c:pt idx="25086">
                  <c:v>25.086000000000013</c:v>
                </c:pt>
                <c:pt idx="25087">
                  <c:v>25.087000000000046</c:v>
                </c:pt>
                <c:pt idx="25088">
                  <c:v>25.088000000000022</c:v>
                </c:pt>
                <c:pt idx="25089">
                  <c:v>25.088999999999999</c:v>
                </c:pt>
                <c:pt idx="25090">
                  <c:v>25.090000000000032</c:v>
                </c:pt>
                <c:pt idx="25091">
                  <c:v>25.091000000000008</c:v>
                </c:pt>
                <c:pt idx="25092">
                  <c:v>25.092000000000041</c:v>
                </c:pt>
                <c:pt idx="25093">
                  <c:v>25.093000000000018</c:v>
                </c:pt>
                <c:pt idx="25094">
                  <c:v>25.093999999999994</c:v>
                </c:pt>
                <c:pt idx="25095">
                  <c:v>25.095000000000027</c:v>
                </c:pt>
                <c:pt idx="25096">
                  <c:v>25.096000000000004</c:v>
                </c:pt>
                <c:pt idx="25097">
                  <c:v>25.097000000000037</c:v>
                </c:pt>
                <c:pt idx="25098">
                  <c:v>25.098000000000013</c:v>
                </c:pt>
                <c:pt idx="25099">
                  <c:v>25.099000000000046</c:v>
                </c:pt>
                <c:pt idx="25100">
                  <c:v>25.100000000000023</c:v>
                </c:pt>
                <c:pt idx="25101">
                  <c:v>25.100999999999999</c:v>
                </c:pt>
                <c:pt idx="25102">
                  <c:v>25.102000000000032</c:v>
                </c:pt>
                <c:pt idx="25103">
                  <c:v>25.103000000000009</c:v>
                </c:pt>
                <c:pt idx="25104">
                  <c:v>25.104000000000042</c:v>
                </c:pt>
                <c:pt idx="25105">
                  <c:v>25.105000000000018</c:v>
                </c:pt>
                <c:pt idx="25106">
                  <c:v>25.105999999999995</c:v>
                </c:pt>
                <c:pt idx="25107">
                  <c:v>25.107000000000028</c:v>
                </c:pt>
                <c:pt idx="25108">
                  <c:v>25.108000000000004</c:v>
                </c:pt>
                <c:pt idx="25109">
                  <c:v>25.109000000000037</c:v>
                </c:pt>
                <c:pt idx="25110">
                  <c:v>25.110000000000014</c:v>
                </c:pt>
                <c:pt idx="25111">
                  <c:v>25.11099999999999</c:v>
                </c:pt>
                <c:pt idx="25112">
                  <c:v>25.112000000000023</c:v>
                </c:pt>
                <c:pt idx="25113">
                  <c:v>25.113</c:v>
                </c:pt>
                <c:pt idx="25114">
                  <c:v>25.114000000000033</c:v>
                </c:pt>
                <c:pt idx="25115">
                  <c:v>25.115000000000009</c:v>
                </c:pt>
                <c:pt idx="25116">
                  <c:v>25.116000000000042</c:v>
                </c:pt>
                <c:pt idx="25117">
                  <c:v>25.117000000000019</c:v>
                </c:pt>
                <c:pt idx="25118">
                  <c:v>25.117999999999995</c:v>
                </c:pt>
                <c:pt idx="25119">
                  <c:v>25.119000000000028</c:v>
                </c:pt>
                <c:pt idx="25120">
                  <c:v>25.120000000000005</c:v>
                </c:pt>
                <c:pt idx="25121">
                  <c:v>25.121000000000038</c:v>
                </c:pt>
                <c:pt idx="25122">
                  <c:v>25.122000000000014</c:v>
                </c:pt>
                <c:pt idx="25123">
                  <c:v>25.12299999999999</c:v>
                </c:pt>
                <c:pt idx="25124">
                  <c:v>25.124000000000024</c:v>
                </c:pt>
                <c:pt idx="25125">
                  <c:v>25.125</c:v>
                </c:pt>
                <c:pt idx="25126">
                  <c:v>25.126000000000033</c:v>
                </c:pt>
                <c:pt idx="25127">
                  <c:v>25.12700000000001</c:v>
                </c:pt>
                <c:pt idx="25128">
                  <c:v>25.128000000000043</c:v>
                </c:pt>
                <c:pt idx="25129">
                  <c:v>25.129000000000019</c:v>
                </c:pt>
                <c:pt idx="25130">
                  <c:v>25.129999999999995</c:v>
                </c:pt>
                <c:pt idx="25131">
                  <c:v>25.131000000000029</c:v>
                </c:pt>
                <c:pt idx="25132">
                  <c:v>25.132000000000005</c:v>
                </c:pt>
                <c:pt idx="25133">
                  <c:v>25.133000000000038</c:v>
                </c:pt>
                <c:pt idx="25134">
                  <c:v>25.134000000000015</c:v>
                </c:pt>
                <c:pt idx="25135">
                  <c:v>25.134999999999991</c:v>
                </c:pt>
                <c:pt idx="25136">
                  <c:v>25.136000000000024</c:v>
                </c:pt>
                <c:pt idx="25137">
                  <c:v>25.137</c:v>
                </c:pt>
                <c:pt idx="25138">
                  <c:v>25.138000000000034</c:v>
                </c:pt>
                <c:pt idx="25139">
                  <c:v>25.13900000000001</c:v>
                </c:pt>
                <c:pt idx="25140">
                  <c:v>25.140000000000043</c:v>
                </c:pt>
                <c:pt idx="25141">
                  <c:v>25.14100000000002</c:v>
                </c:pt>
                <c:pt idx="25142">
                  <c:v>25.141999999999996</c:v>
                </c:pt>
                <c:pt idx="25143">
                  <c:v>25.143000000000029</c:v>
                </c:pt>
                <c:pt idx="25144">
                  <c:v>25.144000000000005</c:v>
                </c:pt>
                <c:pt idx="25145">
                  <c:v>25.145000000000039</c:v>
                </c:pt>
                <c:pt idx="25146">
                  <c:v>25.146000000000015</c:v>
                </c:pt>
                <c:pt idx="25147">
                  <c:v>25.146999999999991</c:v>
                </c:pt>
                <c:pt idx="25148">
                  <c:v>25.148000000000025</c:v>
                </c:pt>
                <c:pt idx="25149">
                  <c:v>25.149000000000001</c:v>
                </c:pt>
                <c:pt idx="25150">
                  <c:v>25.150000000000034</c:v>
                </c:pt>
                <c:pt idx="25151">
                  <c:v>25.15100000000001</c:v>
                </c:pt>
                <c:pt idx="25152">
                  <c:v>25.152000000000044</c:v>
                </c:pt>
                <c:pt idx="25153">
                  <c:v>25.15300000000002</c:v>
                </c:pt>
                <c:pt idx="25154">
                  <c:v>25.153999999999996</c:v>
                </c:pt>
                <c:pt idx="25155">
                  <c:v>25.15500000000003</c:v>
                </c:pt>
                <c:pt idx="25156">
                  <c:v>25.156000000000006</c:v>
                </c:pt>
                <c:pt idx="25157">
                  <c:v>25.157000000000039</c:v>
                </c:pt>
                <c:pt idx="25158">
                  <c:v>25.158000000000015</c:v>
                </c:pt>
                <c:pt idx="25159">
                  <c:v>25.158999999999992</c:v>
                </c:pt>
                <c:pt idx="25160">
                  <c:v>25.160000000000025</c:v>
                </c:pt>
                <c:pt idx="25161">
                  <c:v>25.161000000000001</c:v>
                </c:pt>
                <c:pt idx="25162">
                  <c:v>25.162000000000035</c:v>
                </c:pt>
                <c:pt idx="25163">
                  <c:v>25.163000000000011</c:v>
                </c:pt>
                <c:pt idx="25164">
                  <c:v>25.164000000000044</c:v>
                </c:pt>
                <c:pt idx="25165">
                  <c:v>25.16500000000002</c:v>
                </c:pt>
                <c:pt idx="25166">
                  <c:v>25.165999999999997</c:v>
                </c:pt>
                <c:pt idx="25167">
                  <c:v>25.16700000000003</c:v>
                </c:pt>
                <c:pt idx="25168">
                  <c:v>25.168000000000006</c:v>
                </c:pt>
                <c:pt idx="25169">
                  <c:v>25.16900000000004</c:v>
                </c:pt>
                <c:pt idx="25170">
                  <c:v>25.170000000000016</c:v>
                </c:pt>
                <c:pt idx="25171">
                  <c:v>25.170999999999992</c:v>
                </c:pt>
                <c:pt idx="25172">
                  <c:v>25.172000000000025</c:v>
                </c:pt>
                <c:pt idx="25173">
                  <c:v>25.173000000000002</c:v>
                </c:pt>
                <c:pt idx="25174">
                  <c:v>25.174000000000035</c:v>
                </c:pt>
                <c:pt idx="25175">
                  <c:v>25.175000000000011</c:v>
                </c:pt>
                <c:pt idx="25176">
                  <c:v>25.176000000000045</c:v>
                </c:pt>
                <c:pt idx="25177">
                  <c:v>25.177000000000021</c:v>
                </c:pt>
                <c:pt idx="25178">
                  <c:v>25.177999999999997</c:v>
                </c:pt>
                <c:pt idx="25179">
                  <c:v>25.17900000000003</c:v>
                </c:pt>
                <c:pt idx="25180">
                  <c:v>25.180000000000007</c:v>
                </c:pt>
                <c:pt idx="25181">
                  <c:v>25.18100000000004</c:v>
                </c:pt>
                <c:pt idx="25182">
                  <c:v>25.182000000000016</c:v>
                </c:pt>
                <c:pt idx="25183">
                  <c:v>25.182999999999993</c:v>
                </c:pt>
                <c:pt idx="25184">
                  <c:v>25.184000000000026</c:v>
                </c:pt>
                <c:pt idx="25185">
                  <c:v>25.185000000000002</c:v>
                </c:pt>
                <c:pt idx="25186">
                  <c:v>25.186000000000035</c:v>
                </c:pt>
                <c:pt idx="25187">
                  <c:v>25.187000000000012</c:v>
                </c:pt>
                <c:pt idx="25188">
                  <c:v>25.188000000000045</c:v>
                </c:pt>
                <c:pt idx="25189">
                  <c:v>25.189000000000021</c:v>
                </c:pt>
                <c:pt idx="25190">
                  <c:v>25.189999999999998</c:v>
                </c:pt>
                <c:pt idx="25191">
                  <c:v>25.191000000000031</c:v>
                </c:pt>
                <c:pt idx="25192">
                  <c:v>25.192000000000007</c:v>
                </c:pt>
                <c:pt idx="25193">
                  <c:v>25.19300000000004</c:v>
                </c:pt>
                <c:pt idx="25194">
                  <c:v>25.194000000000017</c:v>
                </c:pt>
                <c:pt idx="25195">
                  <c:v>25.194999999999993</c:v>
                </c:pt>
                <c:pt idx="25196">
                  <c:v>25.196000000000026</c:v>
                </c:pt>
                <c:pt idx="25197">
                  <c:v>25.197000000000003</c:v>
                </c:pt>
                <c:pt idx="25198">
                  <c:v>25.198000000000036</c:v>
                </c:pt>
                <c:pt idx="25199">
                  <c:v>25.199000000000012</c:v>
                </c:pt>
                <c:pt idx="25200">
                  <c:v>25.200000000000045</c:v>
                </c:pt>
                <c:pt idx="25201">
                  <c:v>25.201000000000022</c:v>
                </c:pt>
                <c:pt idx="25202">
                  <c:v>25.201999999999998</c:v>
                </c:pt>
                <c:pt idx="25203">
                  <c:v>25.203000000000031</c:v>
                </c:pt>
                <c:pt idx="25204">
                  <c:v>25.204000000000008</c:v>
                </c:pt>
                <c:pt idx="25205">
                  <c:v>25.205000000000041</c:v>
                </c:pt>
                <c:pt idx="25206">
                  <c:v>25.206000000000017</c:v>
                </c:pt>
                <c:pt idx="25207">
                  <c:v>25.206999999999994</c:v>
                </c:pt>
                <c:pt idx="25208">
                  <c:v>25.208000000000027</c:v>
                </c:pt>
                <c:pt idx="25209">
                  <c:v>25.209000000000003</c:v>
                </c:pt>
                <c:pt idx="25210">
                  <c:v>25.210000000000036</c:v>
                </c:pt>
                <c:pt idx="25211">
                  <c:v>25.211000000000013</c:v>
                </c:pt>
                <c:pt idx="25212">
                  <c:v>25.212000000000046</c:v>
                </c:pt>
                <c:pt idx="25213">
                  <c:v>25.213000000000022</c:v>
                </c:pt>
                <c:pt idx="25214">
                  <c:v>25.213999999999999</c:v>
                </c:pt>
                <c:pt idx="25215">
                  <c:v>25.215000000000032</c:v>
                </c:pt>
                <c:pt idx="25216">
                  <c:v>25.216000000000008</c:v>
                </c:pt>
                <c:pt idx="25217">
                  <c:v>25.217000000000041</c:v>
                </c:pt>
                <c:pt idx="25218">
                  <c:v>25.218000000000018</c:v>
                </c:pt>
                <c:pt idx="25219">
                  <c:v>25.218999999999994</c:v>
                </c:pt>
                <c:pt idx="25220">
                  <c:v>25.220000000000027</c:v>
                </c:pt>
                <c:pt idx="25221">
                  <c:v>25.221000000000004</c:v>
                </c:pt>
                <c:pt idx="25222">
                  <c:v>25.222000000000037</c:v>
                </c:pt>
                <c:pt idx="25223">
                  <c:v>25.223000000000013</c:v>
                </c:pt>
                <c:pt idx="25224">
                  <c:v>25.224000000000046</c:v>
                </c:pt>
                <c:pt idx="25225">
                  <c:v>25.225000000000023</c:v>
                </c:pt>
                <c:pt idx="25226">
                  <c:v>25.225999999999999</c:v>
                </c:pt>
                <c:pt idx="25227">
                  <c:v>25.227000000000032</c:v>
                </c:pt>
                <c:pt idx="25228">
                  <c:v>25.228000000000009</c:v>
                </c:pt>
                <c:pt idx="25229">
                  <c:v>25.229000000000042</c:v>
                </c:pt>
                <c:pt idx="25230">
                  <c:v>25.230000000000018</c:v>
                </c:pt>
                <c:pt idx="25231">
                  <c:v>25.230999999999995</c:v>
                </c:pt>
                <c:pt idx="25232">
                  <c:v>25.232000000000028</c:v>
                </c:pt>
                <c:pt idx="25233">
                  <c:v>25.233000000000004</c:v>
                </c:pt>
                <c:pt idx="25234">
                  <c:v>25.234000000000037</c:v>
                </c:pt>
                <c:pt idx="25235">
                  <c:v>25.235000000000014</c:v>
                </c:pt>
                <c:pt idx="25236">
                  <c:v>25.23599999999999</c:v>
                </c:pt>
                <c:pt idx="25237">
                  <c:v>25.237000000000023</c:v>
                </c:pt>
                <c:pt idx="25238">
                  <c:v>25.238</c:v>
                </c:pt>
                <c:pt idx="25239">
                  <c:v>25.239000000000033</c:v>
                </c:pt>
                <c:pt idx="25240">
                  <c:v>25.240000000000009</c:v>
                </c:pt>
                <c:pt idx="25241">
                  <c:v>25.241000000000042</c:v>
                </c:pt>
                <c:pt idx="25242">
                  <c:v>25.242000000000019</c:v>
                </c:pt>
                <c:pt idx="25243">
                  <c:v>25.242999999999995</c:v>
                </c:pt>
                <c:pt idx="25244">
                  <c:v>25.244000000000028</c:v>
                </c:pt>
                <c:pt idx="25245">
                  <c:v>25.245000000000005</c:v>
                </c:pt>
                <c:pt idx="25246">
                  <c:v>25.246000000000038</c:v>
                </c:pt>
                <c:pt idx="25247">
                  <c:v>25.247000000000014</c:v>
                </c:pt>
                <c:pt idx="25248">
                  <c:v>25.24799999999999</c:v>
                </c:pt>
                <c:pt idx="25249">
                  <c:v>25.249000000000024</c:v>
                </c:pt>
                <c:pt idx="25250">
                  <c:v>25.25</c:v>
                </c:pt>
                <c:pt idx="25251">
                  <c:v>25.251000000000033</c:v>
                </c:pt>
                <c:pt idx="25252">
                  <c:v>25.25200000000001</c:v>
                </c:pt>
                <c:pt idx="25253">
                  <c:v>25.253000000000043</c:v>
                </c:pt>
                <c:pt idx="25254">
                  <c:v>25.254000000000019</c:v>
                </c:pt>
                <c:pt idx="25255">
                  <c:v>25.254999999999995</c:v>
                </c:pt>
                <c:pt idx="25256">
                  <c:v>25.256000000000029</c:v>
                </c:pt>
                <c:pt idx="25257">
                  <c:v>25.257000000000005</c:v>
                </c:pt>
                <c:pt idx="25258">
                  <c:v>25.258000000000038</c:v>
                </c:pt>
                <c:pt idx="25259">
                  <c:v>25.259000000000015</c:v>
                </c:pt>
                <c:pt idx="25260">
                  <c:v>25.259999999999991</c:v>
                </c:pt>
                <c:pt idx="25261">
                  <c:v>25.261000000000024</c:v>
                </c:pt>
                <c:pt idx="25262">
                  <c:v>25.262</c:v>
                </c:pt>
                <c:pt idx="25263">
                  <c:v>25.263000000000034</c:v>
                </c:pt>
                <c:pt idx="25264">
                  <c:v>25.26400000000001</c:v>
                </c:pt>
                <c:pt idx="25265">
                  <c:v>25.265000000000043</c:v>
                </c:pt>
                <c:pt idx="25266">
                  <c:v>25.26600000000002</c:v>
                </c:pt>
                <c:pt idx="25267">
                  <c:v>25.266999999999996</c:v>
                </c:pt>
                <c:pt idx="25268">
                  <c:v>25.268000000000029</c:v>
                </c:pt>
                <c:pt idx="25269">
                  <c:v>25.269000000000005</c:v>
                </c:pt>
                <c:pt idx="25270">
                  <c:v>25.270000000000039</c:v>
                </c:pt>
                <c:pt idx="25271">
                  <c:v>25.271000000000015</c:v>
                </c:pt>
                <c:pt idx="25272">
                  <c:v>25.271999999999991</c:v>
                </c:pt>
                <c:pt idx="25273">
                  <c:v>25.273000000000025</c:v>
                </c:pt>
                <c:pt idx="25274">
                  <c:v>25.274000000000001</c:v>
                </c:pt>
                <c:pt idx="25275">
                  <c:v>25.275000000000034</c:v>
                </c:pt>
                <c:pt idx="25276">
                  <c:v>25.27600000000001</c:v>
                </c:pt>
                <c:pt idx="25277">
                  <c:v>25.277000000000044</c:v>
                </c:pt>
                <c:pt idx="25278">
                  <c:v>25.27800000000002</c:v>
                </c:pt>
                <c:pt idx="25279">
                  <c:v>25.278999999999996</c:v>
                </c:pt>
                <c:pt idx="25280">
                  <c:v>25.28000000000003</c:v>
                </c:pt>
                <c:pt idx="25281">
                  <c:v>25.281000000000006</c:v>
                </c:pt>
                <c:pt idx="25282">
                  <c:v>25.282000000000039</c:v>
                </c:pt>
                <c:pt idx="25283">
                  <c:v>25.283000000000015</c:v>
                </c:pt>
                <c:pt idx="25284">
                  <c:v>25.283999999999992</c:v>
                </c:pt>
                <c:pt idx="25285">
                  <c:v>25.285000000000025</c:v>
                </c:pt>
                <c:pt idx="25286">
                  <c:v>25.286000000000001</c:v>
                </c:pt>
                <c:pt idx="25287">
                  <c:v>25.287000000000035</c:v>
                </c:pt>
                <c:pt idx="25288">
                  <c:v>25.288000000000011</c:v>
                </c:pt>
                <c:pt idx="25289">
                  <c:v>25.289000000000044</c:v>
                </c:pt>
                <c:pt idx="25290">
                  <c:v>25.29000000000002</c:v>
                </c:pt>
                <c:pt idx="25291">
                  <c:v>25.290999999999997</c:v>
                </c:pt>
                <c:pt idx="25292">
                  <c:v>25.29200000000003</c:v>
                </c:pt>
                <c:pt idx="25293">
                  <c:v>25.293000000000006</c:v>
                </c:pt>
                <c:pt idx="25294">
                  <c:v>25.29400000000004</c:v>
                </c:pt>
                <c:pt idx="25295">
                  <c:v>25.295000000000016</c:v>
                </c:pt>
                <c:pt idx="25296">
                  <c:v>25.295999999999992</c:v>
                </c:pt>
                <c:pt idx="25297">
                  <c:v>25.297000000000025</c:v>
                </c:pt>
                <c:pt idx="25298">
                  <c:v>25.298000000000002</c:v>
                </c:pt>
                <c:pt idx="25299">
                  <c:v>25.299000000000035</c:v>
                </c:pt>
                <c:pt idx="25300">
                  <c:v>25.300000000000011</c:v>
                </c:pt>
                <c:pt idx="25301">
                  <c:v>25.301000000000045</c:v>
                </c:pt>
                <c:pt idx="25302">
                  <c:v>25.302000000000021</c:v>
                </c:pt>
                <c:pt idx="25303">
                  <c:v>25.302999999999997</c:v>
                </c:pt>
                <c:pt idx="25304">
                  <c:v>25.30400000000003</c:v>
                </c:pt>
                <c:pt idx="25305">
                  <c:v>25.305000000000007</c:v>
                </c:pt>
                <c:pt idx="25306">
                  <c:v>25.30600000000004</c:v>
                </c:pt>
                <c:pt idx="25307">
                  <c:v>25.307000000000016</c:v>
                </c:pt>
                <c:pt idx="25308">
                  <c:v>25.307999999999993</c:v>
                </c:pt>
                <c:pt idx="25309">
                  <c:v>25.309000000000026</c:v>
                </c:pt>
                <c:pt idx="25310">
                  <c:v>25.310000000000002</c:v>
                </c:pt>
                <c:pt idx="25311">
                  <c:v>25.311000000000035</c:v>
                </c:pt>
                <c:pt idx="25312">
                  <c:v>25.312000000000012</c:v>
                </c:pt>
                <c:pt idx="25313">
                  <c:v>25.313000000000045</c:v>
                </c:pt>
                <c:pt idx="25314">
                  <c:v>25.314000000000021</c:v>
                </c:pt>
                <c:pt idx="25315">
                  <c:v>25.314999999999998</c:v>
                </c:pt>
                <c:pt idx="25316">
                  <c:v>25.316000000000031</c:v>
                </c:pt>
                <c:pt idx="25317">
                  <c:v>25.317000000000007</c:v>
                </c:pt>
                <c:pt idx="25318">
                  <c:v>25.31800000000004</c:v>
                </c:pt>
                <c:pt idx="25319">
                  <c:v>25.319000000000017</c:v>
                </c:pt>
                <c:pt idx="25320">
                  <c:v>25.319999999999993</c:v>
                </c:pt>
                <c:pt idx="25321">
                  <c:v>25.321000000000026</c:v>
                </c:pt>
                <c:pt idx="25322">
                  <c:v>25.322000000000003</c:v>
                </c:pt>
                <c:pt idx="25323">
                  <c:v>25.323000000000036</c:v>
                </c:pt>
                <c:pt idx="25324">
                  <c:v>25.324000000000012</c:v>
                </c:pt>
                <c:pt idx="25325">
                  <c:v>25.325000000000045</c:v>
                </c:pt>
                <c:pt idx="25326">
                  <c:v>25.326000000000022</c:v>
                </c:pt>
                <c:pt idx="25327">
                  <c:v>25.326999999999998</c:v>
                </c:pt>
                <c:pt idx="25328">
                  <c:v>25.328000000000031</c:v>
                </c:pt>
                <c:pt idx="25329">
                  <c:v>25.329000000000008</c:v>
                </c:pt>
                <c:pt idx="25330">
                  <c:v>25.330000000000041</c:v>
                </c:pt>
                <c:pt idx="25331">
                  <c:v>25.331000000000017</c:v>
                </c:pt>
                <c:pt idx="25332">
                  <c:v>25.331999999999994</c:v>
                </c:pt>
                <c:pt idx="25333">
                  <c:v>25.333000000000027</c:v>
                </c:pt>
                <c:pt idx="25334">
                  <c:v>25.334000000000003</c:v>
                </c:pt>
                <c:pt idx="25335">
                  <c:v>25.335000000000036</c:v>
                </c:pt>
                <c:pt idx="25336">
                  <c:v>25.336000000000013</c:v>
                </c:pt>
                <c:pt idx="25337">
                  <c:v>25.337000000000046</c:v>
                </c:pt>
                <c:pt idx="25338">
                  <c:v>25.338000000000022</c:v>
                </c:pt>
                <c:pt idx="25339">
                  <c:v>25.338999999999999</c:v>
                </c:pt>
                <c:pt idx="25340">
                  <c:v>25.340000000000032</c:v>
                </c:pt>
                <c:pt idx="25341">
                  <c:v>25.341000000000008</c:v>
                </c:pt>
                <c:pt idx="25342">
                  <c:v>25.342000000000041</c:v>
                </c:pt>
                <c:pt idx="25343">
                  <c:v>25.343000000000018</c:v>
                </c:pt>
                <c:pt idx="25344">
                  <c:v>25.343999999999994</c:v>
                </c:pt>
                <c:pt idx="25345">
                  <c:v>25.345000000000027</c:v>
                </c:pt>
                <c:pt idx="25346">
                  <c:v>25.346000000000004</c:v>
                </c:pt>
                <c:pt idx="25347">
                  <c:v>25.347000000000037</c:v>
                </c:pt>
                <c:pt idx="25348">
                  <c:v>25.348000000000013</c:v>
                </c:pt>
                <c:pt idx="25349">
                  <c:v>25.349000000000046</c:v>
                </c:pt>
                <c:pt idx="25350">
                  <c:v>25.350000000000023</c:v>
                </c:pt>
                <c:pt idx="25351">
                  <c:v>25.350999999999999</c:v>
                </c:pt>
                <c:pt idx="25352">
                  <c:v>25.352000000000032</c:v>
                </c:pt>
                <c:pt idx="25353">
                  <c:v>25.353000000000009</c:v>
                </c:pt>
                <c:pt idx="25354">
                  <c:v>25.354000000000042</c:v>
                </c:pt>
                <c:pt idx="25355">
                  <c:v>25.355000000000018</c:v>
                </c:pt>
                <c:pt idx="25356">
                  <c:v>25.355999999999995</c:v>
                </c:pt>
                <c:pt idx="25357">
                  <c:v>25.357000000000028</c:v>
                </c:pt>
                <c:pt idx="25358">
                  <c:v>25.358000000000004</c:v>
                </c:pt>
                <c:pt idx="25359">
                  <c:v>25.359000000000037</c:v>
                </c:pt>
                <c:pt idx="25360">
                  <c:v>25.360000000000014</c:v>
                </c:pt>
                <c:pt idx="25361">
                  <c:v>25.36099999999999</c:v>
                </c:pt>
                <c:pt idx="25362">
                  <c:v>25.362000000000023</c:v>
                </c:pt>
                <c:pt idx="25363">
                  <c:v>25.363</c:v>
                </c:pt>
                <c:pt idx="25364">
                  <c:v>25.364000000000033</c:v>
                </c:pt>
                <c:pt idx="25365">
                  <c:v>25.365000000000009</c:v>
                </c:pt>
                <c:pt idx="25366">
                  <c:v>25.366000000000042</c:v>
                </c:pt>
                <c:pt idx="25367">
                  <c:v>25.367000000000019</c:v>
                </c:pt>
                <c:pt idx="25368">
                  <c:v>25.367999999999995</c:v>
                </c:pt>
                <c:pt idx="25369">
                  <c:v>25.369000000000028</c:v>
                </c:pt>
                <c:pt idx="25370">
                  <c:v>25.370000000000005</c:v>
                </c:pt>
                <c:pt idx="25371">
                  <c:v>25.371000000000038</c:v>
                </c:pt>
                <c:pt idx="25372">
                  <c:v>25.372000000000014</c:v>
                </c:pt>
                <c:pt idx="25373">
                  <c:v>25.37299999999999</c:v>
                </c:pt>
                <c:pt idx="25374">
                  <c:v>25.374000000000024</c:v>
                </c:pt>
                <c:pt idx="25375">
                  <c:v>25.375</c:v>
                </c:pt>
                <c:pt idx="25376">
                  <c:v>25.376000000000033</c:v>
                </c:pt>
                <c:pt idx="25377">
                  <c:v>25.37700000000001</c:v>
                </c:pt>
                <c:pt idx="25378">
                  <c:v>25.378000000000043</c:v>
                </c:pt>
                <c:pt idx="25379">
                  <c:v>25.379000000000019</c:v>
                </c:pt>
                <c:pt idx="25380">
                  <c:v>25.379999999999995</c:v>
                </c:pt>
                <c:pt idx="25381">
                  <c:v>25.381000000000029</c:v>
                </c:pt>
                <c:pt idx="25382">
                  <c:v>25.382000000000005</c:v>
                </c:pt>
                <c:pt idx="25383">
                  <c:v>25.383000000000038</c:v>
                </c:pt>
                <c:pt idx="25384">
                  <c:v>25.384000000000015</c:v>
                </c:pt>
                <c:pt idx="25385">
                  <c:v>25.384999999999991</c:v>
                </c:pt>
                <c:pt idx="25386">
                  <c:v>25.386000000000024</c:v>
                </c:pt>
                <c:pt idx="25387">
                  <c:v>25.387</c:v>
                </c:pt>
                <c:pt idx="25388">
                  <c:v>25.388000000000034</c:v>
                </c:pt>
                <c:pt idx="25389">
                  <c:v>25.38900000000001</c:v>
                </c:pt>
                <c:pt idx="25390">
                  <c:v>25.390000000000043</c:v>
                </c:pt>
                <c:pt idx="25391">
                  <c:v>25.39100000000002</c:v>
                </c:pt>
                <c:pt idx="25392">
                  <c:v>25.391999999999996</c:v>
                </c:pt>
                <c:pt idx="25393">
                  <c:v>25.393000000000029</c:v>
                </c:pt>
                <c:pt idx="25394">
                  <c:v>25.394000000000005</c:v>
                </c:pt>
                <c:pt idx="25395">
                  <c:v>25.395000000000039</c:v>
                </c:pt>
                <c:pt idx="25396">
                  <c:v>25.396000000000015</c:v>
                </c:pt>
                <c:pt idx="25397">
                  <c:v>25.396999999999991</c:v>
                </c:pt>
                <c:pt idx="25398">
                  <c:v>25.398000000000025</c:v>
                </c:pt>
                <c:pt idx="25399">
                  <c:v>25.399000000000001</c:v>
                </c:pt>
                <c:pt idx="25400">
                  <c:v>25.400000000000034</c:v>
                </c:pt>
                <c:pt idx="25401">
                  <c:v>25.40100000000001</c:v>
                </c:pt>
                <c:pt idx="25402">
                  <c:v>25.402000000000044</c:v>
                </c:pt>
                <c:pt idx="25403">
                  <c:v>25.40300000000002</c:v>
                </c:pt>
                <c:pt idx="25404">
                  <c:v>25.403999999999996</c:v>
                </c:pt>
                <c:pt idx="25405">
                  <c:v>25.40500000000003</c:v>
                </c:pt>
                <c:pt idx="25406">
                  <c:v>25.406000000000006</c:v>
                </c:pt>
                <c:pt idx="25407">
                  <c:v>25.407000000000039</c:v>
                </c:pt>
                <c:pt idx="25408">
                  <c:v>25.408000000000015</c:v>
                </c:pt>
                <c:pt idx="25409">
                  <c:v>25.408999999999992</c:v>
                </c:pt>
                <c:pt idx="25410">
                  <c:v>25.410000000000025</c:v>
                </c:pt>
                <c:pt idx="25411">
                  <c:v>25.411000000000001</c:v>
                </c:pt>
                <c:pt idx="25412">
                  <c:v>25.412000000000035</c:v>
                </c:pt>
                <c:pt idx="25413">
                  <c:v>25.413000000000011</c:v>
                </c:pt>
                <c:pt idx="25414">
                  <c:v>25.414000000000044</c:v>
                </c:pt>
                <c:pt idx="25415">
                  <c:v>25.41500000000002</c:v>
                </c:pt>
                <c:pt idx="25416">
                  <c:v>25.415999999999997</c:v>
                </c:pt>
                <c:pt idx="25417">
                  <c:v>25.41700000000003</c:v>
                </c:pt>
                <c:pt idx="25418">
                  <c:v>25.418000000000006</c:v>
                </c:pt>
                <c:pt idx="25419">
                  <c:v>25.41900000000004</c:v>
                </c:pt>
                <c:pt idx="25420">
                  <c:v>25.420000000000016</c:v>
                </c:pt>
                <c:pt idx="25421">
                  <c:v>25.420999999999992</c:v>
                </c:pt>
                <c:pt idx="25422">
                  <c:v>25.422000000000025</c:v>
                </c:pt>
                <c:pt idx="25423">
                  <c:v>25.423000000000002</c:v>
                </c:pt>
                <c:pt idx="25424">
                  <c:v>25.424000000000035</c:v>
                </c:pt>
                <c:pt idx="25425">
                  <c:v>25.425000000000011</c:v>
                </c:pt>
                <c:pt idx="25426">
                  <c:v>25.426000000000045</c:v>
                </c:pt>
                <c:pt idx="25427">
                  <c:v>25.427000000000021</c:v>
                </c:pt>
                <c:pt idx="25428">
                  <c:v>25.427999999999997</c:v>
                </c:pt>
                <c:pt idx="25429">
                  <c:v>25.42900000000003</c:v>
                </c:pt>
                <c:pt idx="25430">
                  <c:v>25.430000000000007</c:v>
                </c:pt>
                <c:pt idx="25431">
                  <c:v>25.43100000000004</c:v>
                </c:pt>
                <c:pt idx="25432">
                  <c:v>25.432000000000016</c:v>
                </c:pt>
                <c:pt idx="25433">
                  <c:v>25.432999999999993</c:v>
                </c:pt>
                <c:pt idx="25434">
                  <c:v>25.434000000000026</c:v>
                </c:pt>
                <c:pt idx="25435">
                  <c:v>25.435000000000002</c:v>
                </c:pt>
                <c:pt idx="25436">
                  <c:v>25.436000000000035</c:v>
                </c:pt>
                <c:pt idx="25437">
                  <c:v>25.437000000000012</c:v>
                </c:pt>
                <c:pt idx="25438">
                  <c:v>25.438000000000045</c:v>
                </c:pt>
                <c:pt idx="25439">
                  <c:v>25.439000000000021</c:v>
                </c:pt>
                <c:pt idx="25440">
                  <c:v>25.439999999999998</c:v>
                </c:pt>
                <c:pt idx="25441">
                  <c:v>25.441000000000031</c:v>
                </c:pt>
                <c:pt idx="25442">
                  <c:v>25.442000000000007</c:v>
                </c:pt>
                <c:pt idx="25443">
                  <c:v>25.44300000000004</c:v>
                </c:pt>
                <c:pt idx="25444">
                  <c:v>25.444000000000017</c:v>
                </c:pt>
                <c:pt idx="25445">
                  <c:v>25.444999999999993</c:v>
                </c:pt>
                <c:pt idx="25446">
                  <c:v>25.446000000000026</c:v>
                </c:pt>
                <c:pt idx="25447">
                  <c:v>25.447000000000003</c:v>
                </c:pt>
                <c:pt idx="25448">
                  <c:v>25.448000000000036</c:v>
                </c:pt>
                <c:pt idx="25449">
                  <c:v>25.449000000000012</c:v>
                </c:pt>
                <c:pt idx="25450">
                  <c:v>25.450000000000045</c:v>
                </c:pt>
                <c:pt idx="25451">
                  <c:v>25.451000000000022</c:v>
                </c:pt>
                <c:pt idx="25452">
                  <c:v>25.451999999999998</c:v>
                </c:pt>
                <c:pt idx="25453">
                  <c:v>25.453000000000031</c:v>
                </c:pt>
                <c:pt idx="25454">
                  <c:v>25.454000000000008</c:v>
                </c:pt>
                <c:pt idx="25455">
                  <c:v>25.455000000000041</c:v>
                </c:pt>
                <c:pt idx="25456">
                  <c:v>25.456000000000017</c:v>
                </c:pt>
                <c:pt idx="25457">
                  <c:v>25.456999999999994</c:v>
                </c:pt>
                <c:pt idx="25458">
                  <c:v>25.458000000000027</c:v>
                </c:pt>
                <c:pt idx="25459">
                  <c:v>25.459000000000003</c:v>
                </c:pt>
                <c:pt idx="25460">
                  <c:v>25.460000000000036</c:v>
                </c:pt>
                <c:pt idx="25461">
                  <c:v>25.461000000000013</c:v>
                </c:pt>
                <c:pt idx="25462">
                  <c:v>25.462000000000046</c:v>
                </c:pt>
                <c:pt idx="25463">
                  <c:v>25.463000000000022</c:v>
                </c:pt>
                <c:pt idx="25464">
                  <c:v>25.463999999999999</c:v>
                </c:pt>
                <c:pt idx="25465">
                  <c:v>25.465000000000032</c:v>
                </c:pt>
                <c:pt idx="25466">
                  <c:v>25.466000000000008</c:v>
                </c:pt>
                <c:pt idx="25467">
                  <c:v>25.467000000000041</c:v>
                </c:pt>
                <c:pt idx="25468">
                  <c:v>25.468000000000018</c:v>
                </c:pt>
                <c:pt idx="25469">
                  <c:v>25.468999999999994</c:v>
                </c:pt>
                <c:pt idx="25470">
                  <c:v>25.470000000000027</c:v>
                </c:pt>
                <c:pt idx="25471">
                  <c:v>25.471000000000004</c:v>
                </c:pt>
                <c:pt idx="25472">
                  <c:v>25.472000000000037</c:v>
                </c:pt>
                <c:pt idx="25473">
                  <c:v>25.473000000000013</c:v>
                </c:pt>
                <c:pt idx="25474">
                  <c:v>25.474000000000046</c:v>
                </c:pt>
                <c:pt idx="25475">
                  <c:v>25.475000000000023</c:v>
                </c:pt>
                <c:pt idx="25476">
                  <c:v>25.475999999999999</c:v>
                </c:pt>
                <c:pt idx="25477">
                  <c:v>25.477000000000032</c:v>
                </c:pt>
                <c:pt idx="25478">
                  <c:v>25.478000000000009</c:v>
                </c:pt>
                <c:pt idx="25479">
                  <c:v>25.479000000000042</c:v>
                </c:pt>
                <c:pt idx="25480">
                  <c:v>25.480000000000018</c:v>
                </c:pt>
                <c:pt idx="25481">
                  <c:v>25.480999999999995</c:v>
                </c:pt>
                <c:pt idx="25482">
                  <c:v>25.482000000000028</c:v>
                </c:pt>
                <c:pt idx="25483">
                  <c:v>25.483000000000004</c:v>
                </c:pt>
                <c:pt idx="25484">
                  <c:v>25.484000000000037</c:v>
                </c:pt>
                <c:pt idx="25485">
                  <c:v>25.485000000000014</c:v>
                </c:pt>
                <c:pt idx="25486">
                  <c:v>25.48599999999999</c:v>
                </c:pt>
                <c:pt idx="25487">
                  <c:v>25.487000000000023</c:v>
                </c:pt>
                <c:pt idx="25488">
                  <c:v>25.488</c:v>
                </c:pt>
                <c:pt idx="25489">
                  <c:v>25.489000000000033</c:v>
                </c:pt>
                <c:pt idx="25490">
                  <c:v>25.490000000000009</c:v>
                </c:pt>
                <c:pt idx="25491">
                  <c:v>25.491000000000042</c:v>
                </c:pt>
                <c:pt idx="25492">
                  <c:v>25.492000000000019</c:v>
                </c:pt>
                <c:pt idx="25493">
                  <c:v>25.492999999999995</c:v>
                </c:pt>
                <c:pt idx="25494">
                  <c:v>25.494000000000028</c:v>
                </c:pt>
                <c:pt idx="25495">
                  <c:v>25.495000000000005</c:v>
                </c:pt>
                <c:pt idx="25496">
                  <c:v>25.496000000000038</c:v>
                </c:pt>
                <c:pt idx="25497">
                  <c:v>25.497000000000014</c:v>
                </c:pt>
                <c:pt idx="25498">
                  <c:v>25.49799999999999</c:v>
                </c:pt>
                <c:pt idx="25499">
                  <c:v>25.499000000000024</c:v>
                </c:pt>
                <c:pt idx="25500">
                  <c:v>25.5</c:v>
                </c:pt>
                <c:pt idx="25501">
                  <c:v>25.501000000000033</c:v>
                </c:pt>
                <c:pt idx="25502">
                  <c:v>25.50200000000001</c:v>
                </c:pt>
                <c:pt idx="25503">
                  <c:v>25.503000000000043</c:v>
                </c:pt>
                <c:pt idx="25504">
                  <c:v>25.504000000000019</c:v>
                </c:pt>
                <c:pt idx="25505">
                  <c:v>25.504999999999995</c:v>
                </c:pt>
                <c:pt idx="25506">
                  <c:v>25.506000000000029</c:v>
                </c:pt>
                <c:pt idx="25507">
                  <c:v>25.507000000000005</c:v>
                </c:pt>
                <c:pt idx="25508">
                  <c:v>25.508000000000038</c:v>
                </c:pt>
                <c:pt idx="25509">
                  <c:v>25.509000000000015</c:v>
                </c:pt>
                <c:pt idx="25510">
                  <c:v>25.509999999999991</c:v>
                </c:pt>
                <c:pt idx="25511">
                  <c:v>25.511000000000024</c:v>
                </c:pt>
                <c:pt idx="25512">
                  <c:v>25.512</c:v>
                </c:pt>
                <c:pt idx="25513">
                  <c:v>25.513000000000034</c:v>
                </c:pt>
                <c:pt idx="25514">
                  <c:v>25.51400000000001</c:v>
                </c:pt>
                <c:pt idx="25515">
                  <c:v>25.515000000000043</c:v>
                </c:pt>
                <c:pt idx="25516">
                  <c:v>25.51600000000002</c:v>
                </c:pt>
                <c:pt idx="25517">
                  <c:v>25.516999999999996</c:v>
                </c:pt>
                <c:pt idx="25518">
                  <c:v>25.518000000000029</c:v>
                </c:pt>
                <c:pt idx="25519">
                  <c:v>25.519000000000005</c:v>
                </c:pt>
                <c:pt idx="25520">
                  <c:v>25.520000000000039</c:v>
                </c:pt>
                <c:pt idx="25521">
                  <c:v>25.521000000000015</c:v>
                </c:pt>
                <c:pt idx="25522">
                  <c:v>25.521999999999991</c:v>
                </c:pt>
                <c:pt idx="25523">
                  <c:v>25.523000000000025</c:v>
                </c:pt>
                <c:pt idx="25524">
                  <c:v>25.524000000000001</c:v>
                </c:pt>
                <c:pt idx="25525">
                  <c:v>25.525000000000034</c:v>
                </c:pt>
                <c:pt idx="25526">
                  <c:v>25.52600000000001</c:v>
                </c:pt>
                <c:pt idx="25527">
                  <c:v>25.527000000000044</c:v>
                </c:pt>
                <c:pt idx="25528">
                  <c:v>25.52800000000002</c:v>
                </c:pt>
                <c:pt idx="25529">
                  <c:v>25.528999999999996</c:v>
                </c:pt>
                <c:pt idx="25530">
                  <c:v>25.53000000000003</c:v>
                </c:pt>
                <c:pt idx="25531">
                  <c:v>25.531000000000006</c:v>
                </c:pt>
                <c:pt idx="25532">
                  <c:v>25.532000000000039</c:v>
                </c:pt>
                <c:pt idx="25533">
                  <c:v>25.533000000000015</c:v>
                </c:pt>
                <c:pt idx="25534">
                  <c:v>25.533999999999992</c:v>
                </c:pt>
                <c:pt idx="25535">
                  <c:v>25.535000000000025</c:v>
                </c:pt>
                <c:pt idx="25536">
                  <c:v>25.536000000000001</c:v>
                </c:pt>
                <c:pt idx="25537">
                  <c:v>25.537000000000035</c:v>
                </c:pt>
                <c:pt idx="25538">
                  <c:v>25.538000000000011</c:v>
                </c:pt>
                <c:pt idx="25539">
                  <c:v>25.539000000000044</c:v>
                </c:pt>
                <c:pt idx="25540">
                  <c:v>25.54000000000002</c:v>
                </c:pt>
                <c:pt idx="25541">
                  <c:v>25.540999999999997</c:v>
                </c:pt>
                <c:pt idx="25542">
                  <c:v>25.54200000000003</c:v>
                </c:pt>
                <c:pt idx="25543">
                  <c:v>25.543000000000006</c:v>
                </c:pt>
                <c:pt idx="25544">
                  <c:v>25.54400000000004</c:v>
                </c:pt>
                <c:pt idx="25545">
                  <c:v>25.545000000000016</c:v>
                </c:pt>
                <c:pt idx="25546">
                  <c:v>25.545999999999992</c:v>
                </c:pt>
                <c:pt idx="25547">
                  <c:v>25.547000000000025</c:v>
                </c:pt>
                <c:pt idx="25548">
                  <c:v>25.548000000000002</c:v>
                </c:pt>
                <c:pt idx="25549">
                  <c:v>25.549000000000035</c:v>
                </c:pt>
                <c:pt idx="25550">
                  <c:v>25.550000000000011</c:v>
                </c:pt>
                <c:pt idx="25551">
                  <c:v>25.551000000000045</c:v>
                </c:pt>
                <c:pt idx="25552">
                  <c:v>25.552000000000021</c:v>
                </c:pt>
                <c:pt idx="25553">
                  <c:v>25.552999999999997</c:v>
                </c:pt>
                <c:pt idx="25554">
                  <c:v>25.55400000000003</c:v>
                </c:pt>
                <c:pt idx="25555">
                  <c:v>25.555000000000007</c:v>
                </c:pt>
                <c:pt idx="25556">
                  <c:v>25.55600000000004</c:v>
                </c:pt>
                <c:pt idx="25557">
                  <c:v>25.557000000000016</c:v>
                </c:pt>
                <c:pt idx="25558">
                  <c:v>25.557999999999993</c:v>
                </c:pt>
                <c:pt idx="25559">
                  <c:v>25.559000000000026</c:v>
                </c:pt>
                <c:pt idx="25560">
                  <c:v>25.560000000000002</c:v>
                </c:pt>
                <c:pt idx="25561">
                  <c:v>25.561000000000035</c:v>
                </c:pt>
                <c:pt idx="25562">
                  <c:v>25.562000000000012</c:v>
                </c:pt>
                <c:pt idx="25563">
                  <c:v>25.563000000000045</c:v>
                </c:pt>
                <c:pt idx="25564">
                  <c:v>25.564000000000021</c:v>
                </c:pt>
                <c:pt idx="25565">
                  <c:v>25.564999999999998</c:v>
                </c:pt>
                <c:pt idx="25566">
                  <c:v>25.566000000000031</c:v>
                </c:pt>
                <c:pt idx="25567">
                  <c:v>25.567000000000007</c:v>
                </c:pt>
                <c:pt idx="25568">
                  <c:v>25.56800000000004</c:v>
                </c:pt>
                <c:pt idx="25569">
                  <c:v>25.569000000000017</c:v>
                </c:pt>
                <c:pt idx="25570">
                  <c:v>25.569999999999993</c:v>
                </c:pt>
                <c:pt idx="25571">
                  <c:v>25.571000000000026</c:v>
                </c:pt>
                <c:pt idx="25572">
                  <c:v>25.572000000000003</c:v>
                </c:pt>
                <c:pt idx="25573">
                  <c:v>25.573000000000036</c:v>
                </c:pt>
                <c:pt idx="25574">
                  <c:v>25.574000000000012</c:v>
                </c:pt>
                <c:pt idx="25575">
                  <c:v>25.575000000000045</c:v>
                </c:pt>
                <c:pt idx="25576">
                  <c:v>25.576000000000022</c:v>
                </c:pt>
                <c:pt idx="25577">
                  <c:v>25.576999999999998</c:v>
                </c:pt>
                <c:pt idx="25578">
                  <c:v>25.578000000000031</c:v>
                </c:pt>
                <c:pt idx="25579">
                  <c:v>25.579000000000008</c:v>
                </c:pt>
                <c:pt idx="25580">
                  <c:v>25.580000000000041</c:v>
                </c:pt>
                <c:pt idx="25581">
                  <c:v>25.581000000000017</c:v>
                </c:pt>
                <c:pt idx="25582">
                  <c:v>25.581999999999994</c:v>
                </c:pt>
                <c:pt idx="25583">
                  <c:v>25.583000000000027</c:v>
                </c:pt>
                <c:pt idx="25584">
                  <c:v>25.584000000000003</c:v>
                </c:pt>
                <c:pt idx="25585">
                  <c:v>25.585000000000036</c:v>
                </c:pt>
                <c:pt idx="25586">
                  <c:v>25.586000000000013</c:v>
                </c:pt>
                <c:pt idx="25587">
                  <c:v>25.587000000000046</c:v>
                </c:pt>
                <c:pt idx="25588">
                  <c:v>25.588000000000022</c:v>
                </c:pt>
                <c:pt idx="25589">
                  <c:v>25.588999999999999</c:v>
                </c:pt>
                <c:pt idx="25590">
                  <c:v>25.590000000000032</c:v>
                </c:pt>
                <c:pt idx="25591">
                  <c:v>25.591000000000008</c:v>
                </c:pt>
                <c:pt idx="25592">
                  <c:v>25.592000000000041</c:v>
                </c:pt>
                <c:pt idx="25593">
                  <c:v>25.593000000000018</c:v>
                </c:pt>
                <c:pt idx="25594">
                  <c:v>25.593999999999994</c:v>
                </c:pt>
                <c:pt idx="25595">
                  <c:v>25.595000000000027</c:v>
                </c:pt>
                <c:pt idx="25596">
                  <c:v>25.596000000000004</c:v>
                </c:pt>
                <c:pt idx="25597">
                  <c:v>25.597000000000037</c:v>
                </c:pt>
                <c:pt idx="25598">
                  <c:v>25.598000000000013</c:v>
                </c:pt>
                <c:pt idx="25599">
                  <c:v>25.599000000000046</c:v>
                </c:pt>
                <c:pt idx="25600">
                  <c:v>25.600000000000023</c:v>
                </c:pt>
                <c:pt idx="25601">
                  <c:v>25.600999999999999</c:v>
                </c:pt>
                <c:pt idx="25602">
                  <c:v>25.602000000000032</c:v>
                </c:pt>
                <c:pt idx="25603">
                  <c:v>25.603000000000009</c:v>
                </c:pt>
                <c:pt idx="25604">
                  <c:v>25.604000000000042</c:v>
                </c:pt>
                <c:pt idx="25605">
                  <c:v>25.605000000000018</c:v>
                </c:pt>
                <c:pt idx="25606">
                  <c:v>25.605999999999995</c:v>
                </c:pt>
                <c:pt idx="25607">
                  <c:v>25.607000000000028</c:v>
                </c:pt>
                <c:pt idx="25608">
                  <c:v>25.608000000000004</c:v>
                </c:pt>
                <c:pt idx="25609">
                  <c:v>25.609000000000037</c:v>
                </c:pt>
                <c:pt idx="25610">
                  <c:v>25.610000000000014</c:v>
                </c:pt>
                <c:pt idx="25611">
                  <c:v>25.61099999999999</c:v>
                </c:pt>
                <c:pt idx="25612">
                  <c:v>25.612000000000023</c:v>
                </c:pt>
                <c:pt idx="25613">
                  <c:v>25.613</c:v>
                </c:pt>
                <c:pt idx="25614">
                  <c:v>25.614000000000033</c:v>
                </c:pt>
                <c:pt idx="25615">
                  <c:v>25.615000000000009</c:v>
                </c:pt>
                <c:pt idx="25616">
                  <c:v>25.616000000000042</c:v>
                </c:pt>
                <c:pt idx="25617">
                  <c:v>25.617000000000019</c:v>
                </c:pt>
                <c:pt idx="25618">
                  <c:v>25.617999999999995</c:v>
                </c:pt>
                <c:pt idx="25619">
                  <c:v>25.619000000000028</c:v>
                </c:pt>
                <c:pt idx="25620">
                  <c:v>25.620000000000005</c:v>
                </c:pt>
                <c:pt idx="25621">
                  <c:v>25.621000000000038</c:v>
                </c:pt>
                <c:pt idx="25622">
                  <c:v>25.622000000000014</c:v>
                </c:pt>
                <c:pt idx="25623">
                  <c:v>25.62299999999999</c:v>
                </c:pt>
                <c:pt idx="25624">
                  <c:v>25.624000000000024</c:v>
                </c:pt>
                <c:pt idx="25625">
                  <c:v>25.625</c:v>
                </c:pt>
                <c:pt idx="25626">
                  <c:v>25.626000000000033</c:v>
                </c:pt>
                <c:pt idx="25627">
                  <c:v>25.62700000000001</c:v>
                </c:pt>
                <c:pt idx="25628">
                  <c:v>25.628000000000043</c:v>
                </c:pt>
                <c:pt idx="25629">
                  <c:v>25.629000000000019</c:v>
                </c:pt>
                <c:pt idx="25630">
                  <c:v>25.629999999999995</c:v>
                </c:pt>
                <c:pt idx="25631">
                  <c:v>25.631000000000029</c:v>
                </c:pt>
                <c:pt idx="25632">
                  <c:v>25.632000000000005</c:v>
                </c:pt>
                <c:pt idx="25633">
                  <c:v>25.633000000000038</c:v>
                </c:pt>
                <c:pt idx="25634">
                  <c:v>25.634000000000015</c:v>
                </c:pt>
                <c:pt idx="25635">
                  <c:v>25.634999999999991</c:v>
                </c:pt>
                <c:pt idx="25636">
                  <c:v>25.636000000000024</c:v>
                </c:pt>
                <c:pt idx="25637">
                  <c:v>25.637</c:v>
                </c:pt>
                <c:pt idx="25638">
                  <c:v>25.638000000000034</c:v>
                </c:pt>
                <c:pt idx="25639">
                  <c:v>25.63900000000001</c:v>
                </c:pt>
                <c:pt idx="25640">
                  <c:v>25.640000000000043</c:v>
                </c:pt>
                <c:pt idx="25641">
                  <c:v>25.64100000000002</c:v>
                </c:pt>
                <c:pt idx="25642">
                  <c:v>25.641999999999996</c:v>
                </c:pt>
                <c:pt idx="25643">
                  <c:v>25.643000000000029</c:v>
                </c:pt>
                <c:pt idx="25644">
                  <c:v>25.644000000000005</c:v>
                </c:pt>
                <c:pt idx="25645">
                  <c:v>25.645000000000039</c:v>
                </c:pt>
                <c:pt idx="25646">
                  <c:v>25.646000000000015</c:v>
                </c:pt>
                <c:pt idx="25647">
                  <c:v>25.646999999999991</c:v>
                </c:pt>
                <c:pt idx="25648">
                  <c:v>25.648000000000025</c:v>
                </c:pt>
                <c:pt idx="25649">
                  <c:v>25.649000000000001</c:v>
                </c:pt>
                <c:pt idx="25650">
                  <c:v>25.650000000000034</c:v>
                </c:pt>
                <c:pt idx="25651">
                  <c:v>25.65100000000001</c:v>
                </c:pt>
                <c:pt idx="25652">
                  <c:v>25.652000000000044</c:v>
                </c:pt>
                <c:pt idx="25653">
                  <c:v>25.65300000000002</c:v>
                </c:pt>
                <c:pt idx="25654">
                  <c:v>25.653999999999996</c:v>
                </c:pt>
                <c:pt idx="25655">
                  <c:v>25.65500000000003</c:v>
                </c:pt>
                <c:pt idx="25656">
                  <c:v>25.656000000000006</c:v>
                </c:pt>
                <c:pt idx="25657">
                  <c:v>25.657000000000039</c:v>
                </c:pt>
                <c:pt idx="25658">
                  <c:v>25.658000000000015</c:v>
                </c:pt>
                <c:pt idx="25659">
                  <c:v>25.658999999999992</c:v>
                </c:pt>
                <c:pt idx="25660">
                  <c:v>25.660000000000025</c:v>
                </c:pt>
                <c:pt idx="25661">
                  <c:v>25.661000000000001</c:v>
                </c:pt>
                <c:pt idx="25662">
                  <c:v>25.662000000000035</c:v>
                </c:pt>
                <c:pt idx="25663">
                  <c:v>25.663000000000011</c:v>
                </c:pt>
                <c:pt idx="25664">
                  <c:v>25.664000000000044</c:v>
                </c:pt>
                <c:pt idx="25665">
                  <c:v>25.66500000000002</c:v>
                </c:pt>
                <c:pt idx="25666">
                  <c:v>25.665999999999997</c:v>
                </c:pt>
                <c:pt idx="25667">
                  <c:v>25.66700000000003</c:v>
                </c:pt>
                <c:pt idx="25668">
                  <c:v>25.668000000000006</c:v>
                </c:pt>
                <c:pt idx="25669">
                  <c:v>25.66900000000004</c:v>
                </c:pt>
                <c:pt idx="25670">
                  <c:v>25.670000000000016</c:v>
                </c:pt>
                <c:pt idx="25671">
                  <c:v>25.670999999999992</c:v>
                </c:pt>
                <c:pt idx="25672">
                  <c:v>25.672000000000025</c:v>
                </c:pt>
                <c:pt idx="25673">
                  <c:v>25.673000000000002</c:v>
                </c:pt>
                <c:pt idx="25674">
                  <c:v>25.674000000000035</c:v>
                </c:pt>
                <c:pt idx="25675">
                  <c:v>25.675000000000011</c:v>
                </c:pt>
                <c:pt idx="25676">
                  <c:v>25.676000000000045</c:v>
                </c:pt>
                <c:pt idx="25677">
                  <c:v>25.677000000000021</c:v>
                </c:pt>
                <c:pt idx="25678">
                  <c:v>25.677999999999997</c:v>
                </c:pt>
                <c:pt idx="25679">
                  <c:v>25.67900000000003</c:v>
                </c:pt>
                <c:pt idx="25680">
                  <c:v>25.680000000000007</c:v>
                </c:pt>
                <c:pt idx="25681">
                  <c:v>25.68100000000004</c:v>
                </c:pt>
                <c:pt idx="25682">
                  <c:v>25.682000000000016</c:v>
                </c:pt>
                <c:pt idx="25683">
                  <c:v>25.682999999999993</c:v>
                </c:pt>
                <c:pt idx="25684">
                  <c:v>25.684000000000026</c:v>
                </c:pt>
                <c:pt idx="25685">
                  <c:v>25.685000000000002</c:v>
                </c:pt>
                <c:pt idx="25686">
                  <c:v>25.686000000000035</c:v>
                </c:pt>
                <c:pt idx="25687">
                  <c:v>25.687000000000012</c:v>
                </c:pt>
                <c:pt idx="25688">
                  <c:v>25.688000000000045</c:v>
                </c:pt>
                <c:pt idx="25689">
                  <c:v>25.689000000000021</c:v>
                </c:pt>
                <c:pt idx="25690">
                  <c:v>25.689999999999998</c:v>
                </c:pt>
                <c:pt idx="25691">
                  <c:v>25.691000000000031</c:v>
                </c:pt>
                <c:pt idx="25692">
                  <c:v>25.692000000000007</c:v>
                </c:pt>
                <c:pt idx="25693">
                  <c:v>25.69300000000004</c:v>
                </c:pt>
                <c:pt idx="25694">
                  <c:v>25.694000000000017</c:v>
                </c:pt>
                <c:pt idx="25695">
                  <c:v>25.694999999999993</c:v>
                </c:pt>
                <c:pt idx="25696">
                  <c:v>25.696000000000026</c:v>
                </c:pt>
                <c:pt idx="25697">
                  <c:v>25.697000000000003</c:v>
                </c:pt>
                <c:pt idx="25698">
                  <c:v>25.698000000000036</c:v>
                </c:pt>
                <c:pt idx="25699">
                  <c:v>25.699000000000012</c:v>
                </c:pt>
                <c:pt idx="25700">
                  <c:v>25.700000000000045</c:v>
                </c:pt>
                <c:pt idx="25701">
                  <c:v>25.701000000000022</c:v>
                </c:pt>
                <c:pt idx="25702">
                  <c:v>25.701999999999998</c:v>
                </c:pt>
                <c:pt idx="25703">
                  <c:v>25.703000000000031</c:v>
                </c:pt>
                <c:pt idx="25704">
                  <c:v>25.704000000000008</c:v>
                </c:pt>
                <c:pt idx="25705">
                  <c:v>25.705000000000041</c:v>
                </c:pt>
                <c:pt idx="25706">
                  <c:v>25.706000000000017</c:v>
                </c:pt>
                <c:pt idx="25707">
                  <c:v>25.706999999999994</c:v>
                </c:pt>
                <c:pt idx="25708">
                  <c:v>25.708000000000027</c:v>
                </c:pt>
                <c:pt idx="25709">
                  <c:v>25.709000000000003</c:v>
                </c:pt>
                <c:pt idx="25710">
                  <c:v>25.710000000000036</c:v>
                </c:pt>
                <c:pt idx="25711">
                  <c:v>25.711000000000013</c:v>
                </c:pt>
                <c:pt idx="25712">
                  <c:v>25.712000000000046</c:v>
                </c:pt>
                <c:pt idx="25713">
                  <c:v>25.713000000000022</c:v>
                </c:pt>
                <c:pt idx="25714">
                  <c:v>25.713999999999999</c:v>
                </c:pt>
                <c:pt idx="25715">
                  <c:v>25.715000000000032</c:v>
                </c:pt>
                <c:pt idx="25716">
                  <c:v>25.716000000000008</c:v>
                </c:pt>
                <c:pt idx="25717">
                  <c:v>25.717000000000041</c:v>
                </c:pt>
                <c:pt idx="25718">
                  <c:v>25.718000000000018</c:v>
                </c:pt>
                <c:pt idx="25719">
                  <c:v>25.718999999999994</c:v>
                </c:pt>
                <c:pt idx="25720">
                  <c:v>25.720000000000027</c:v>
                </c:pt>
                <c:pt idx="25721">
                  <c:v>25.721000000000004</c:v>
                </c:pt>
                <c:pt idx="25722">
                  <c:v>25.722000000000037</c:v>
                </c:pt>
                <c:pt idx="25723">
                  <c:v>25.723000000000013</c:v>
                </c:pt>
                <c:pt idx="25724">
                  <c:v>25.724000000000046</c:v>
                </c:pt>
                <c:pt idx="25725">
                  <c:v>25.725000000000023</c:v>
                </c:pt>
                <c:pt idx="25726">
                  <c:v>25.725999999999999</c:v>
                </c:pt>
                <c:pt idx="25727">
                  <c:v>25.727000000000032</c:v>
                </c:pt>
                <c:pt idx="25728">
                  <c:v>25.728000000000009</c:v>
                </c:pt>
                <c:pt idx="25729">
                  <c:v>25.729000000000042</c:v>
                </c:pt>
                <c:pt idx="25730">
                  <c:v>25.730000000000018</c:v>
                </c:pt>
                <c:pt idx="25731">
                  <c:v>25.730999999999995</c:v>
                </c:pt>
                <c:pt idx="25732">
                  <c:v>25.732000000000028</c:v>
                </c:pt>
                <c:pt idx="25733">
                  <c:v>25.733000000000004</c:v>
                </c:pt>
                <c:pt idx="25734">
                  <c:v>25.734000000000037</c:v>
                </c:pt>
                <c:pt idx="25735">
                  <c:v>25.735000000000014</c:v>
                </c:pt>
                <c:pt idx="25736">
                  <c:v>25.73599999999999</c:v>
                </c:pt>
                <c:pt idx="25737">
                  <c:v>25.737000000000023</c:v>
                </c:pt>
                <c:pt idx="25738">
                  <c:v>25.738</c:v>
                </c:pt>
                <c:pt idx="25739">
                  <c:v>25.739000000000033</c:v>
                </c:pt>
                <c:pt idx="25740">
                  <c:v>25.740000000000009</c:v>
                </c:pt>
                <c:pt idx="25741">
                  <c:v>25.741000000000042</c:v>
                </c:pt>
                <c:pt idx="25742">
                  <c:v>25.742000000000019</c:v>
                </c:pt>
                <c:pt idx="25743">
                  <c:v>25.742999999999995</c:v>
                </c:pt>
                <c:pt idx="25744">
                  <c:v>25.744000000000028</c:v>
                </c:pt>
                <c:pt idx="25745">
                  <c:v>25.745000000000005</c:v>
                </c:pt>
                <c:pt idx="25746">
                  <c:v>25.746000000000038</c:v>
                </c:pt>
                <c:pt idx="25747">
                  <c:v>25.747000000000014</c:v>
                </c:pt>
                <c:pt idx="25748">
                  <c:v>25.74799999999999</c:v>
                </c:pt>
                <c:pt idx="25749">
                  <c:v>25.749000000000024</c:v>
                </c:pt>
                <c:pt idx="25750">
                  <c:v>25.75</c:v>
                </c:pt>
                <c:pt idx="25751">
                  <c:v>25.751000000000033</c:v>
                </c:pt>
                <c:pt idx="25752">
                  <c:v>25.75200000000001</c:v>
                </c:pt>
                <c:pt idx="25753">
                  <c:v>25.753000000000043</c:v>
                </c:pt>
                <c:pt idx="25754">
                  <c:v>25.754000000000019</c:v>
                </c:pt>
                <c:pt idx="25755">
                  <c:v>25.754999999999995</c:v>
                </c:pt>
                <c:pt idx="25756">
                  <c:v>25.756000000000029</c:v>
                </c:pt>
                <c:pt idx="25757">
                  <c:v>25.757000000000005</c:v>
                </c:pt>
                <c:pt idx="25758">
                  <c:v>25.758000000000038</c:v>
                </c:pt>
                <c:pt idx="25759">
                  <c:v>25.759000000000015</c:v>
                </c:pt>
                <c:pt idx="25760">
                  <c:v>25.759999999999991</c:v>
                </c:pt>
                <c:pt idx="25761">
                  <c:v>25.761000000000024</c:v>
                </c:pt>
                <c:pt idx="25762">
                  <c:v>25.762</c:v>
                </c:pt>
                <c:pt idx="25763">
                  <c:v>25.763000000000034</c:v>
                </c:pt>
                <c:pt idx="25764">
                  <c:v>25.76400000000001</c:v>
                </c:pt>
                <c:pt idx="25765">
                  <c:v>25.765000000000043</c:v>
                </c:pt>
                <c:pt idx="25766">
                  <c:v>25.76600000000002</c:v>
                </c:pt>
                <c:pt idx="25767">
                  <c:v>25.766999999999996</c:v>
                </c:pt>
                <c:pt idx="25768">
                  <c:v>25.768000000000029</c:v>
                </c:pt>
                <c:pt idx="25769">
                  <c:v>25.769000000000005</c:v>
                </c:pt>
                <c:pt idx="25770">
                  <c:v>25.770000000000039</c:v>
                </c:pt>
                <c:pt idx="25771">
                  <c:v>25.771000000000015</c:v>
                </c:pt>
                <c:pt idx="25772">
                  <c:v>25.771999999999991</c:v>
                </c:pt>
                <c:pt idx="25773">
                  <c:v>25.773000000000025</c:v>
                </c:pt>
                <c:pt idx="25774">
                  <c:v>25.774000000000001</c:v>
                </c:pt>
                <c:pt idx="25775">
                  <c:v>25.775000000000034</c:v>
                </c:pt>
                <c:pt idx="25776">
                  <c:v>25.77600000000001</c:v>
                </c:pt>
                <c:pt idx="25777">
                  <c:v>25.777000000000044</c:v>
                </c:pt>
                <c:pt idx="25778">
                  <c:v>25.77800000000002</c:v>
                </c:pt>
                <c:pt idx="25779">
                  <c:v>25.778999999999996</c:v>
                </c:pt>
                <c:pt idx="25780">
                  <c:v>25.78000000000003</c:v>
                </c:pt>
                <c:pt idx="25781">
                  <c:v>25.781000000000006</c:v>
                </c:pt>
                <c:pt idx="25782">
                  <c:v>25.782000000000039</c:v>
                </c:pt>
                <c:pt idx="25783">
                  <c:v>25.783000000000015</c:v>
                </c:pt>
                <c:pt idx="25784">
                  <c:v>25.783999999999992</c:v>
                </c:pt>
                <c:pt idx="25785">
                  <c:v>25.785000000000025</c:v>
                </c:pt>
                <c:pt idx="25786">
                  <c:v>25.786000000000001</c:v>
                </c:pt>
                <c:pt idx="25787">
                  <c:v>25.787000000000035</c:v>
                </c:pt>
                <c:pt idx="25788">
                  <c:v>25.788000000000011</c:v>
                </c:pt>
                <c:pt idx="25789">
                  <c:v>25.789000000000044</c:v>
                </c:pt>
                <c:pt idx="25790">
                  <c:v>25.79000000000002</c:v>
                </c:pt>
                <c:pt idx="25791">
                  <c:v>25.790999999999997</c:v>
                </c:pt>
                <c:pt idx="25792">
                  <c:v>25.79200000000003</c:v>
                </c:pt>
                <c:pt idx="25793">
                  <c:v>25.793000000000006</c:v>
                </c:pt>
                <c:pt idx="25794">
                  <c:v>25.79400000000004</c:v>
                </c:pt>
                <c:pt idx="25795">
                  <c:v>25.795000000000016</c:v>
                </c:pt>
                <c:pt idx="25796">
                  <c:v>25.795999999999992</c:v>
                </c:pt>
                <c:pt idx="25797">
                  <c:v>25.797000000000025</c:v>
                </c:pt>
                <c:pt idx="25798">
                  <c:v>25.798000000000002</c:v>
                </c:pt>
                <c:pt idx="25799">
                  <c:v>25.799000000000035</c:v>
                </c:pt>
                <c:pt idx="25800">
                  <c:v>25.800000000000011</c:v>
                </c:pt>
                <c:pt idx="25801">
                  <c:v>25.801000000000045</c:v>
                </c:pt>
                <c:pt idx="25802">
                  <c:v>25.802000000000021</c:v>
                </c:pt>
                <c:pt idx="25803">
                  <c:v>25.802999999999997</c:v>
                </c:pt>
                <c:pt idx="25804">
                  <c:v>25.80400000000003</c:v>
                </c:pt>
                <c:pt idx="25805">
                  <c:v>25.805000000000007</c:v>
                </c:pt>
                <c:pt idx="25806">
                  <c:v>25.80600000000004</c:v>
                </c:pt>
                <c:pt idx="25807">
                  <c:v>25.807000000000016</c:v>
                </c:pt>
                <c:pt idx="25808">
                  <c:v>25.807999999999993</c:v>
                </c:pt>
                <c:pt idx="25809">
                  <c:v>25.809000000000026</c:v>
                </c:pt>
                <c:pt idx="25810">
                  <c:v>25.810000000000002</c:v>
                </c:pt>
                <c:pt idx="25811">
                  <c:v>25.811000000000035</c:v>
                </c:pt>
                <c:pt idx="25812">
                  <c:v>25.812000000000012</c:v>
                </c:pt>
                <c:pt idx="25813">
                  <c:v>25.813000000000045</c:v>
                </c:pt>
                <c:pt idx="25814">
                  <c:v>25.814000000000021</c:v>
                </c:pt>
                <c:pt idx="25815">
                  <c:v>25.814999999999998</c:v>
                </c:pt>
                <c:pt idx="25816">
                  <c:v>25.816000000000031</c:v>
                </c:pt>
                <c:pt idx="25817">
                  <c:v>25.817000000000007</c:v>
                </c:pt>
                <c:pt idx="25818">
                  <c:v>25.81800000000004</c:v>
                </c:pt>
                <c:pt idx="25819">
                  <c:v>25.819000000000017</c:v>
                </c:pt>
                <c:pt idx="25820">
                  <c:v>25.819999999999993</c:v>
                </c:pt>
                <c:pt idx="25821">
                  <c:v>25.821000000000026</c:v>
                </c:pt>
                <c:pt idx="25822">
                  <c:v>25.822000000000003</c:v>
                </c:pt>
                <c:pt idx="25823">
                  <c:v>25.823000000000036</c:v>
                </c:pt>
                <c:pt idx="25824">
                  <c:v>25.824000000000012</c:v>
                </c:pt>
                <c:pt idx="25825">
                  <c:v>25.825000000000045</c:v>
                </c:pt>
                <c:pt idx="25826">
                  <c:v>25.826000000000022</c:v>
                </c:pt>
                <c:pt idx="25827">
                  <c:v>25.826999999999998</c:v>
                </c:pt>
                <c:pt idx="25828">
                  <c:v>25.828000000000031</c:v>
                </c:pt>
                <c:pt idx="25829">
                  <c:v>25.829000000000008</c:v>
                </c:pt>
                <c:pt idx="25830">
                  <c:v>25.830000000000041</c:v>
                </c:pt>
                <c:pt idx="25831">
                  <c:v>25.831000000000017</c:v>
                </c:pt>
                <c:pt idx="25832">
                  <c:v>25.831999999999994</c:v>
                </c:pt>
                <c:pt idx="25833">
                  <c:v>25.833000000000027</c:v>
                </c:pt>
                <c:pt idx="25834">
                  <c:v>25.834000000000003</c:v>
                </c:pt>
                <c:pt idx="25835">
                  <c:v>25.835000000000036</c:v>
                </c:pt>
                <c:pt idx="25836">
                  <c:v>25.836000000000013</c:v>
                </c:pt>
                <c:pt idx="25837">
                  <c:v>25.837000000000046</c:v>
                </c:pt>
                <c:pt idx="25838">
                  <c:v>25.838000000000022</c:v>
                </c:pt>
                <c:pt idx="25839">
                  <c:v>25.838999999999999</c:v>
                </c:pt>
                <c:pt idx="25840">
                  <c:v>25.840000000000032</c:v>
                </c:pt>
                <c:pt idx="25841">
                  <c:v>25.841000000000008</c:v>
                </c:pt>
                <c:pt idx="25842">
                  <c:v>25.842000000000041</c:v>
                </c:pt>
                <c:pt idx="25843">
                  <c:v>25.843000000000018</c:v>
                </c:pt>
                <c:pt idx="25844">
                  <c:v>25.843999999999994</c:v>
                </c:pt>
                <c:pt idx="25845">
                  <c:v>25.845000000000027</c:v>
                </c:pt>
                <c:pt idx="25846">
                  <c:v>25.846000000000004</c:v>
                </c:pt>
                <c:pt idx="25847">
                  <c:v>25.847000000000037</c:v>
                </c:pt>
                <c:pt idx="25848">
                  <c:v>25.848000000000013</c:v>
                </c:pt>
                <c:pt idx="25849">
                  <c:v>25.849000000000046</c:v>
                </c:pt>
                <c:pt idx="25850">
                  <c:v>25.850000000000023</c:v>
                </c:pt>
                <c:pt idx="25851">
                  <c:v>25.850999999999999</c:v>
                </c:pt>
                <c:pt idx="25852">
                  <c:v>25.852000000000032</c:v>
                </c:pt>
                <c:pt idx="25853">
                  <c:v>25.853000000000009</c:v>
                </c:pt>
                <c:pt idx="25854">
                  <c:v>25.854000000000042</c:v>
                </c:pt>
                <c:pt idx="25855">
                  <c:v>25.855000000000018</c:v>
                </c:pt>
                <c:pt idx="25856">
                  <c:v>25.855999999999995</c:v>
                </c:pt>
                <c:pt idx="25857">
                  <c:v>25.857000000000028</c:v>
                </c:pt>
                <c:pt idx="25858">
                  <c:v>25.858000000000004</c:v>
                </c:pt>
                <c:pt idx="25859">
                  <c:v>25.859000000000037</c:v>
                </c:pt>
                <c:pt idx="25860">
                  <c:v>25.860000000000014</c:v>
                </c:pt>
                <c:pt idx="25861">
                  <c:v>25.86099999999999</c:v>
                </c:pt>
                <c:pt idx="25862">
                  <c:v>25.862000000000023</c:v>
                </c:pt>
                <c:pt idx="25863">
                  <c:v>25.863</c:v>
                </c:pt>
                <c:pt idx="25864">
                  <c:v>25.864000000000033</c:v>
                </c:pt>
                <c:pt idx="25865">
                  <c:v>25.865000000000009</c:v>
                </c:pt>
                <c:pt idx="25866">
                  <c:v>25.866000000000042</c:v>
                </c:pt>
                <c:pt idx="25867">
                  <c:v>25.867000000000019</c:v>
                </c:pt>
                <c:pt idx="25868">
                  <c:v>25.867999999999995</c:v>
                </c:pt>
                <c:pt idx="25869">
                  <c:v>25.869000000000028</c:v>
                </c:pt>
                <c:pt idx="25870">
                  <c:v>25.870000000000005</c:v>
                </c:pt>
                <c:pt idx="25871">
                  <c:v>25.871000000000038</c:v>
                </c:pt>
                <c:pt idx="25872">
                  <c:v>25.872000000000014</c:v>
                </c:pt>
                <c:pt idx="25873">
                  <c:v>25.87299999999999</c:v>
                </c:pt>
                <c:pt idx="25874">
                  <c:v>25.874000000000024</c:v>
                </c:pt>
                <c:pt idx="25875">
                  <c:v>25.875</c:v>
                </c:pt>
                <c:pt idx="25876">
                  <c:v>25.876000000000033</c:v>
                </c:pt>
                <c:pt idx="25877">
                  <c:v>25.87700000000001</c:v>
                </c:pt>
                <c:pt idx="25878">
                  <c:v>25.878000000000043</c:v>
                </c:pt>
                <c:pt idx="25879">
                  <c:v>25.879000000000019</c:v>
                </c:pt>
                <c:pt idx="25880">
                  <c:v>25.879999999999995</c:v>
                </c:pt>
                <c:pt idx="25881">
                  <c:v>25.881000000000029</c:v>
                </c:pt>
                <c:pt idx="25882">
                  <c:v>25.882000000000005</c:v>
                </c:pt>
                <c:pt idx="25883">
                  <c:v>25.883000000000038</c:v>
                </c:pt>
                <c:pt idx="25884">
                  <c:v>25.884000000000015</c:v>
                </c:pt>
                <c:pt idx="25885">
                  <c:v>25.884999999999991</c:v>
                </c:pt>
                <c:pt idx="25886">
                  <c:v>25.886000000000024</c:v>
                </c:pt>
                <c:pt idx="25887">
                  <c:v>25.887</c:v>
                </c:pt>
                <c:pt idx="25888">
                  <c:v>25.888000000000034</c:v>
                </c:pt>
                <c:pt idx="25889">
                  <c:v>25.88900000000001</c:v>
                </c:pt>
                <c:pt idx="25890">
                  <c:v>25.890000000000043</c:v>
                </c:pt>
                <c:pt idx="25891">
                  <c:v>25.89100000000002</c:v>
                </c:pt>
                <c:pt idx="25892">
                  <c:v>25.891999999999996</c:v>
                </c:pt>
                <c:pt idx="25893">
                  <c:v>25.893000000000029</c:v>
                </c:pt>
                <c:pt idx="25894">
                  <c:v>25.894000000000005</c:v>
                </c:pt>
                <c:pt idx="25895">
                  <c:v>25.895000000000039</c:v>
                </c:pt>
                <c:pt idx="25896">
                  <c:v>25.896000000000015</c:v>
                </c:pt>
                <c:pt idx="25897">
                  <c:v>25.896999999999991</c:v>
                </c:pt>
                <c:pt idx="25898">
                  <c:v>25.898000000000025</c:v>
                </c:pt>
                <c:pt idx="25899">
                  <c:v>25.899000000000001</c:v>
                </c:pt>
                <c:pt idx="25900">
                  <c:v>25.900000000000034</c:v>
                </c:pt>
                <c:pt idx="25901">
                  <c:v>25.90100000000001</c:v>
                </c:pt>
                <c:pt idx="25902">
                  <c:v>25.902000000000044</c:v>
                </c:pt>
                <c:pt idx="25903">
                  <c:v>25.90300000000002</c:v>
                </c:pt>
                <c:pt idx="25904">
                  <c:v>25.903999999999996</c:v>
                </c:pt>
                <c:pt idx="25905">
                  <c:v>25.90500000000003</c:v>
                </c:pt>
                <c:pt idx="25906">
                  <c:v>25.906000000000006</c:v>
                </c:pt>
                <c:pt idx="25907">
                  <c:v>25.907000000000039</c:v>
                </c:pt>
                <c:pt idx="25908">
                  <c:v>25.908000000000015</c:v>
                </c:pt>
                <c:pt idx="25909">
                  <c:v>25.908999999999992</c:v>
                </c:pt>
                <c:pt idx="25910">
                  <c:v>25.910000000000025</c:v>
                </c:pt>
                <c:pt idx="25911">
                  <c:v>25.911000000000001</c:v>
                </c:pt>
                <c:pt idx="25912">
                  <c:v>25.912000000000035</c:v>
                </c:pt>
                <c:pt idx="25913">
                  <c:v>25.913000000000011</c:v>
                </c:pt>
                <c:pt idx="25914">
                  <c:v>25.914000000000044</c:v>
                </c:pt>
                <c:pt idx="25915">
                  <c:v>25.91500000000002</c:v>
                </c:pt>
                <c:pt idx="25916">
                  <c:v>25.915999999999997</c:v>
                </c:pt>
                <c:pt idx="25917">
                  <c:v>25.91700000000003</c:v>
                </c:pt>
                <c:pt idx="25918">
                  <c:v>25.918000000000006</c:v>
                </c:pt>
                <c:pt idx="25919">
                  <c:v>25.91900000000004</c:v>
                </c:pt>
                <c:pt idx="25920">
                  <c:v>25.920000000000016</c:v>
                </c:pt>
                <c:pt idx="25921">
                  <c:v>25.920999999999992</c:v>
                </c:pt>
                <c:pt idx="25922">
                  <c:v>25.922000000000025</c:v>
                </c:pt>
                <c:pt idx="25923">
                  <c:v>25.923000000000002</c:v>
                </c:pt>
                <c:pt idx="25924">
                  <c:v>25.924000000000035</c:v>
                </c:pt>
                <c:pt idx="25925">
                  <c:v>25.925000000000011</c:v>
                </c:pt>
                <c:pt idx="25926">
                  <c:v>25.926000000000045</c:v>
                </c:pt>
                <c:pt idx="25927">
                  <c:v>25.927000000000021</c:v>
                </c:pt>
                <c:pt idx="25928">
                  <c:v>25.927999999999997</c:v>
                </c:pt>
                <c:pt idx="25929">
                  <c:v>25.92900000000003</c:v>
                </c:pt>
                <c:pt idx="25930">
                  <c:v>25.930000000000007</c:v>
                </c:pt>
                <c:pt idx="25931">
                  <c:v>25.93100000000004</c:v>
                </c:pt>
                <c:pt idx="25932">
                  <c:v>25.932000000000016</c:v>
                </c:pt>
                <c:pt idx="25933">
                  <c:v>25.932999999999993</c:v>
                </c:pt>
                <c:pt idx="25934">
                  <c:v>25.934000000000026</c:v>
                </c:pt>
                <c:pt idx="25935">
                  <c:v>25.935000000000002</c:v>
                </c:pt>
                <c:pt idx="25936">
                  <c:v>25.936000000000035</c:v>
                </c:pt>
                <c:pt idx="25937">
                  <c:v>25.937000000000012</c:v>
                </c:pt>
                <c:pt idx="25938">
                  <c:v>25.938000000000045</c:v>
                </c:pt>
                <c:pt idx="25939">
                  <c:v>25.939000000000021</c:v>
                </c:pt>
                <c:pt idx="25940">
                  <c:v>25.939999999999998</c:v>
                </c:pt>
                <c:pt idx="25941">
                  <c:v>25.941000000000031</c:v>
                </c:pt>
                <c:pt idx="25942">
                  <c:v>25.942000000000007</c:v>
                </c:pt>
                <c:pt idx="25943">
                  <c:v>25.94300000000004</c:v>
                </c:pt>
                <c:pt idx="25944">
                  <c:v>25.944000000000017</c:v>
                </c:pt>
                <c:pt idx="25945">
                  <c:v>25.944999999999993</c:v>
                </c:pt>
                <c:pt idx="25946">
                  <c:v>25.946000000000026</c:v>
                </c:pt>
                <c:pt idx="25947">
                  <c:v>25.947000000000003</c:v>
                </c:pt>
                <c:pt idx="25948">
                  <c:v>25.948000000000036</c:v>
                </c:pt>
                <c:pt idx="25949">
                  <c:v>25.949000000000012</c:v>
                </c:pt>
                <c:pt idx="25950">
                  <c:v>25.950000000000045</c:v>
                </c:pt>
                <c:pt idx="25951">
                  <c:v>25.951000000000022</c:v>
                </c:pt>
                <c:pt idx="25952">
                  <c:v>25.951999999999998</c:v>
                </c:pt>
                <c:pt idx="25953">
                  <c:v>25.953000000000031</c:v>
                </c:pt>
                <c:pt idx="25954">
                  <c:v>25.954000000000008</c:v>
                </c:pt>
                <c:pt idx="25955">
                  <c:v>25.955000000000041</c:v>
                </c:pt>
                <c:pt idx="25956">
                  <c:v>25.956000000000017</c:v>
                </c:pt>
                <c:pt idx="25957">
                  <c:v>25.956999999999994</c:v>
                </c:pt>
                <c:pt idx="25958">
                  <c:v>25.958000000000027</c:v>
                </c:pt>
                <c:pt idx="25959">
                  <c:v>25.959000000000003</c:v>
                </c:pt>
                <c:pt idx="25960">
                  <c:v>25.960000000000036</c:v>
                </c:pt>
                <c:pt idx="25961">
                  <c:v>25.961000000000013</c:v>
                </c:pt>
                <c:pt idx="25962">
                  <c:v>25.962000000000046</c:v>
                </c:pt>
                <c:pt idx="25963">
                  <c:v>25.963000000000022</c:v>
                </c:pt>
                <c:pt idx="25964">
                  <c:v>25.963999999999999</c:v>
                </c:pt>
                <c:pt idx="25965">
                  <c:v>25.965000000000032</c:v>
                </c:pt>
                <c:pt idx="25966">
                  <c:v>25.966000000000008</c:v>
                </c:pt>
                <c:pt idx="25967">
                  <c:v>25.967000000000041</c:v>
                </c:pt>
                <c:pt idx="25968">
                  <c:v>25.968000000000018</c:v>
                </c:pt>
                <c:pt idx="25969">
                  <c:v>25.968999999999994</c:v>
                </c:pt>
                <c:pt idx="25970">
                  <c:v>25.970000000000027</c:v>
                </c:pt>
                <c:pt idx="25971">
                  <c:v>25.971000000000004</c:v>
                </c:pt>
                <c:pt idx="25972">
                  <c:v>25.972000000000037</c:v>
                </c:pt>
                <c:pt idx="25973">
                  <c:v>25.973000000000013</c:v>
                </c:pt>
                <c:pt idx="25974">
                  <c:v>25.974000000000046</c:v>
                </c:pt>
                <c:pt idx="25975">
                  <c:v>25.975000000000023</c:v>
                </c:pt>
                <c:pt idx="25976">
                  <c:v>25.975999999999999</c:v>
                </c:pt>
                <c:pt idx="25977">
                  <c:v>25.977000000000032</c:v>
                </c:pt>
                <c:pt idx="25978">
                  <c:v>25.978000000000009</c:v>
                </c:pt>
                <c:pt idx="25979">
                  <c:v>25.979000000000042</c:v>
                </c:pt>
                <c:pt idx="25980">
                  <c:v>25.980000000000018</c:v>
                </c:pt>
                <c:pt idx="25981">
                  <c:v>25.980999999999995</c:v>
                </c:pt>
                <c:pt idx="25982">
                  <c:v>25.982000000000028</c:v>
                </c:pt>
                <c:pt idx="25983">
                  <c:v>25.983000000000004</c:v>
                </c:pt>
                <c:pt idx="25984">
                  <c:v>25.984000000000037</c:v>
                </c:pt>
                <c:pt idx="25985">
                  <c:v>25.985000000000014</c:v>
                </c:pt>
                <c:pt idx="25986">
                  <c:v>25.98599999999999</c:v>
                </c:pt>
                <c:pt idx="25987">
                  <c:v>25.987000000000023</c:v>
                </c:pt>
                <c:pt idx="25988">
                  <c:v>25.988</c:v>
                </c:pt>
                <c:pt idx="25989">
                  <c:v>25.989000000000033</c:v>
                </c:pt>
                <c:pt idx="25990">
                  <c:v>25.990000000000009</c:v>
                </c:pt>
                <c:pt idx="25991">
                  <c:v>25.991000000000042</c:v>
                </c:pt>
                <c:pt idx="25992">
                  <c:v>25.992000000000019</c:v>
                </c:pt>
                <c:pt idx="25993">
                  <c:v>25.992999999999995</c:v>
                </c:pt>
                <c:pt idx="25994">
                  <c:v>25.994000000000028</c:v>
                </c:pt>
                <c:pt idx="25995">
                  <c:v>25.995000000000005</c:v>
                </c:pt>
                <c:pt idx="25996">
                  <c:v>25.996000000000038</c:v>
                </c:pt>
                <c:pt idx="25997">
                  <c:v>25.997000000000014</c:v>
                </c:pt>
                <c:pt idx="25998">
                  <c:v>25.99799999999999</c:v>
                </c:pt>
                <c:pt idx="25999">
                  <c:v>25.999000000000024</c:v>
                </c:pt>
                <c:pt idx="26000">
                  <c:v>26</c:v>
                </c:pt>
                <c:pt idx="26001">
                  <c:v>26.001000000000033</c:v>
                </c:pt>
                <c:pt idx="26002">
                  <c:v>26.00200000000001</c:v>
                </c:pt>
                <c:pt idx="26003">
                  <c:v>26.003000000000043</c:v>
                </c:pt>
                <c:pt idx="26004">
                  <c:v>26.004000000000019</c:v>
                </c:pt>
                <c:pt idx="26005">
                  <c:v>26.004999999999995</c:v>
                </c:pt>
                <c:pt idx="26006">
                  <c:v>26.006000000000029</c:v>
                </c:pt>
                <c:pt idx="26007">
                  <c:v>26.007000000000005</c:v>
                </c:pt>
                <c:pt idx="26008">
                  <c:v>26.008000000000038</c:v>
                </c:pt>
                <c:pt idx="26009">
                  <c:v>26.009000000000015</c:v>
                </c:pt>
                <c:pt idx="26010">
                  <c:v>26.009999999999991</c:v>
                </c:pt>
                <c:pt idx="26011">
                  <c:v>26.011000000000024</c:v>
                </c:pt>
                <c:pt idx="26012">
                  <c:v>26.012</c:v>
                </c:pt>
                <c:pt idx="26013">
                  <c:v>26.013000000000034</c:v>
                </c:pt>
                <c:pt idx="26014">
                  <c:v>26.01400000000001</c:v>
                </c:pt>
                <c:pt idx="26015">
                  <c:v>26.015000000000043</c:v>
                </c:pt>
                <c:pt idx="26016">
                  <c:v>26.01600000000002</c:v>
                </c:pt>
                <c:pt idx="26017">
                  <c:v>26.016999999999996</c:v>
                </c:pt>
                <c:pt idx="26018">
                  <c:v>26.018000000000029</c:v>
                </c:pt>
                <c:pt idx="26019">
                  <c:v>26.019000000000005</c:v>
                </c:pt>
                <c:pt idx="26020">
                  <c:v>26.020000000000039</c:v>
                </c:pt>
                <c:pt idx="26021">
                  <c:v>26.021000000000015</c:v>
                </c:pt>
                <c:pt idx="26022">
                  <c:v>26.021999999999991</c:v>
                </c:pt>
                <c:pt idx="26023">
                  <c:v>26.023000000000025</c:v>
                </c:pt>
                <c:pt idx="26024">
                  <c:v>26.024000000000001</c:v>
                </c:pt>
                <c:pt idx="26025">
                  <c:v>26.025000000000034</c:v>
                </c:pt>
                <c:pt idx="26026">
                  <c:v>26.02600000000001</c:v>
                </c:pt>
                <c:pt idx="26027">
                  <c:v>26.027000000000044</c:v>
                </c:pt>
                <c:pt idx="26028">
                  <c:v>26.02800000000002</c:v>
                </c:pt>
                <c:pt idx="26029">
                  <c:v>26.028999999999996</c:v>
                </c:pt>
                <c:pt idx="26030">
                  <c:v>26.03000000000003</c:v>
                </c:pt>
                <c:pt idx="26031">
                  <c:v>26.031000000000006</c:v>
                </c:pt>
                <c:pt idx="26032">
                  <c:v>26.032000000000039</c:v>
                </c:pt>
                <c:pt idx="26033">
                  <c:v>26.033000000000015</c:v>
                </c:pt>
                <c:pt idx="26034">
                  <c:v>26.033999999999992</c:v>
                </c:pt>
                <c:pt idx="26035">
                  <c:v>26.035000000000025</c:v>
                </c:pt>
                <c:pt idx="26036">
                  <c:v>26.036000000000001</c:v>
                </c:pt>
                <c:pt idx="26037">
                  <c:v>26.037000000000035</c:v>
                </c:pt>
                <c:pt idx="26038">
                  <c:v>26.038000000000011</c:v>
                </c:pt>
                <c:pt idx="26039">
                  <c:v>26.039000000000044</c:v>
                </c:pt>
                <c:pt idx="26040">
                  <c:v>26.04000000000002</c:v>
                </c:pt>
                <c:pt idx="26041">
                  <c:v>26.040999999999997</c:v>
                </c:pt>
                <c:pt idx="26042">
                  <c:v>26.04200000000003</c:v>
                </c:pt>
                <c:pt idx="26043">
                  <c:v>26.043000000000006</c:v>
                </c:pt>
                <c:pt idx="26044">
                  <c:v>26.04400000000004</c:v>
                </c:pt>
                <c:pt idx="26045">
                  <c:v>26.045000000000016</c:v>
                </c:pt>
                <c:pt idx="26046">
                  <c:v>26.045999999999992</c:v>
                </c:pt>
                <c:pt idx="26047">
                  <c:v>26.047000000000025</c:v>
                </c:pt>
                <c:pt idx="26048">
                  <c:v>26.048000000000002</c:v>
                </c:pt>
                <c:pt idx="26049">
                  <c:v>26.049000000000035</c:v>
                </c:pt>
                <c:pt idx="26050">
                  <c:v>26.050000000000011</c:v>
                </c:pt>
                <c:pt idx="26051">
                  <c:v>26.051000000000045</c:v>
                </c:pt>
                <c:pt idx="26052">
                  <c:v>26.052000000000021</c:v>
                </c:pt>
                <c:pt idx="26053">
                  <c:v>26.052999999999997</c:v>
                </c:pt>
                <c:pt idx="26054">
                  <c:v>26.05400000000003</c:v>
                </c:pt>
                <c:pt idx="26055">
                  <c:v>26.055000000000007</c:v>
                </c:pt>
                <c:pt idx="26056">
                  <c:v>26.05600000000004</c:v>
                </c:pt>
                <c:pt idx="26057">
                  <c:v>26.057000000000016</c:v>
                </c:pt>
                <c:pt idx="26058">
                  <c:v>26.057999999999993</c:v>
                </c:pt>
                <c:pt idx="26059">
                  <c:v>26.059000000000026</c:v>
                </c:pt>
                <c:pt idx="26060">
                  <c:v>26.060000000000002</c:v>
                </c:pt>
                <c:pt idx="26061">
                  <c:v>26.061000000000035</c:v>
                </c:pt>
                <c:pt idx="26062">
                  <c:v>26.062000000000012</c:v>
                </c:pt>
                <c:pt idx="26063">
                  <c:v>26.063000000000045</c:v>
                </c:pt>
                <c:pt idx="26064">
                  <c:v>26.064000000000021</c:v>
                </c:pt>
                <c:pt idx="26065">
                  <c:v>26.064999999999998</c:v>
                </c:pt>
                <c:pt idx="26066">
                  <c:v>26.066000000000031</c:v>
                </c:pt>
                <c:pt idx="26067">
                  <c:v>26.067000000000007</c:v>
                </c:pt>
                <c:pt idx="26068">
                  <c:v>26.06800000000004</c:v>
                </c:pt>
                <c:pt idx="26069">
                  <c:v>26.069000000000017</c:v>
                </c:pt>
                <c:pt idx="26070">
                  <c:v>26.069999999999993</c:v>
                </c:pt>
                <c:pt idx="26071">
                  <c:v>26.071000000000026</c:v>
                </c:pt>
                <c:pt idx="26072">
                  <c:v>26.072000000000003</c:v>
                </c:pt>
                <c:pt idx="26073">
                  <c:v>26.073000000000036</c:v>
                </c:pt>
                <c:pt idx="26074">
                  <c:v>26.074000000000012</c:v>
                </c:pt>
                <c:pt idx="26075">
                  <c:v>26.075000000000045</c:v>
                </c:pt>
                <c:pt idx="26076">
                  <c:v>26.076000000000022</c:v>
                </c:pt>
                <c:pt idx="26077">
                  <c:v>26.076999999999998</c:v>
                </c:pt>
                <c:pt idx="26078">
                  <c:v>26.078000000000031</c:v>
                </c:pt>
                <c:pt idx="26079">
                  <c:v>26.079000000000008</c:v>
                </c:pt>
                <c:pt idx="26080">
                  <c:v>26.080000000000041</c:v>
                </c:pt>
                <c:pt idx="26081">
                  <c:v>26.081000000000017</c:v>
                </c:pt>
                <c:pt idx="26082">
                  <c:v>26.081999999999994</c:v>
                </c:pt>
                <c:pt idx="26083">
                  <c:v>26.083000000000027</c:v>
                </c:pt>
                <c:pt idx="26084">
                  <c:v>26.084000000000003</c:v>
                </c:pt>
                <c:pt idx="26085">
                  <c:v>26.085000000000036</c:v>
                </c:pt>
                <c:pt idx="26086">
                  <c:v>26.086000000000013</c:v>
                </c:pt>
                <c:pt idx="26087">
                  <c:v>26.087000000000046</c:v>
                </c:pt>
                <c:pt idx="26088">
                  <c:v>26.088000000000022</c:v>
                </c:pt>
                <c:pt idx="26089">
                  <c:v>26.088999999999999</c:v>
                </c:pt>
                <c:pt idx="26090">
                  <c:v>26.090000000000032</c:v>
                </c:pt>
                <c:pt idx="26091">
                  <c:v>26.091000000000008</c:v>
                </c:pt>
                <c:pt idx="26092">
                  <c:v>26.092000000000041</c:v>
                </c:pt>
                <c:pt idx="26093">
                  <c:v>26.093000000000018</c:v>
                </c:pt>
                <c:pt idx="26094">
                  <c:v>26.093999999999994</c:v>
                </c:pt>
                <c:pt idx="26095">
                  <c:v>26.095000000000027</c:v>
                </c:pt>
                <c:pt idx="26096">
                  <c:v>26.096000000000004</c:v>
                </c:pt>
                <c:pt idx="26097">
                  <c:v>26.097000000000037</c:v>
                </c:pt>
                <c:pt idx="26098">
                  <c:v>26.098000000000013</c:v>
                </c:pt>
                <c:pt idx="26099">
                  <c:v>26.099000000000046</c:v>
                </c:pt>
                <c:pt idx="26100">
                  <c:v>26.100000000000023</c:v>
                </c:pt>
                <c:pt idx="26101">
                  <c:v>26.100999999999999</c:v>
                </c:pt>
                <c:pt idx="26102">
                  <c:v>26.102000000000032</c:v>
                </c:pt>
                <c:pt idx="26103">
                  <c:v>26.103000000000009</c:v>
                </c:pt>
                <c:pt idx="26104">
                  <c:v>26.104000000000042</c:v>
                </c:pt>
                <c:pt idx="26105">
                  <c:v>26.105000000000018</c:v>
                </c:pt>
                <c:pt idx="26106">
                  <c:v>26.105999999999995</c:v>
                </c:pt>
                <c:pt idx="26107">
                  <c:v>26.107000000000028</c:v>
                </c:pt>
                <c:pt idx="26108">
                  <c:v>26.108000000000004</c:v>
                </c:pt>
                <c:pt idx="26109">
                  <c:v>26.109000000000037</c:v>
                </c:pt>
                <c:pt idx="26110">
                  <c:v>26.110000000000014</c:v>
                </c:pt>
                <c:pt idx="26111">
                  <c:v>26.11099999999999</c:v>
                </c:pt>
                <c:pt idx="26112">
                  <c:v>26.112000000000023</c:v>
                </c:pt>
                <c:pt idx="26113">
                  <c:v>26.113</c:v>
                </c:pt>
                <c:pt idx="26114">
                  <c:v>26.114000000000033</c:v>
                </c:pt>
                <c:pt idx="26115">
                  <c:v>26.115000000000009</c:v>
                </c:pt>
                <c:pt idx="26116">
                  <c:v>26.116000000000042</c:v>
                </c:pt>
                <c:pt idx="26117">
                  <c:v>26.117000000000019</c:v>
                </c:pt>
                <c:pt idx="26118">
                  <c:v>26.117999999999995</c:v>
                </c:pt>
                <c:pt idx="26119">
                  <c:v>26.119000000000028</c:v>
                </c:pt>
                <c:pt idx="26120">
                  <c:v>26.120000000000005</c:v>
                </c:pt>
                <c:pt idx="26121">
                  <c:v>26.121000000000038</c:v>
                </c:pt>
                <c:pt idx="26122">
                  <c:v>26.122000000000014</c:v>
                </c:pt>
                <c:pt idx="26123">
                  <c:v>26.12299999999999</c:v>
                </c:pt>
                <c:pt idx="26124">
                  <c:v>26.124000000000024</c:v>
                </c:pt>
                <c:pt idx="26125">
                  <c:v>26.125</c:v>
                </c:pt>
                <c:pt idx="26126">
                  <c:v>26.126000000000033</c:v>
                </c:pt>
                <c:pt idx="26127">
                  <c:v>26.12700000000001</c:v>
                </c:pt>
                <c:pt idx="26128">
                  <c:v>26.128000000000043</c:v>
                </c:pt>
                <c:pt idx="26129">
                  <c:v>26.129000000000019</c:v>
                </c:pt>
                <c:pt idx="26130">
                  <c:v>26.129999999999995</c:v>
                </c:pt>
                <c:pt idx="26131">
                  <c:v>26.131000000000029</c:v>
                </c:pt>
                <c:pt idx="26132">
                  <c:v>26.132000000000005</c:v>
                </c:pt>
                <c:pt idx="26133">
                  <c:v>26.133000000000038</c:v>
                </c:pt>
                <c:pt idx="26134">
                  <c:v>26.134000000000015</c:v>
                </c:pt>
                <c:pt idx="26135">
                  <c:v>26.134999999999991</c:v>
                </c:pt>
                <c:pt idx="26136">
                  <c:v>26.136000000000024</c:v>
                </c:pt>
                <c:pt idx="26137">
                  <c:v>26.137</c:v>
                </c:pt>
                <c:pt idx="26138">
                  <c:v>26.138000000000034</c:v>
                </c:pt>
                <c:pt idx="26139">
                  <c:v>26.13900000000001</c:v>
                </c:pt>
                <c:pt idx="26140">
                  <c:v>26.140000000000043</c:v>
                </c:pt>
                <c:pt idx="26141">
                  <c:v>26.14100000000002</c:v>
                </c:pt>
                <c:pt idx="26142">
                  <c:v>26.141999999999996</c:v>
                </c:pt>
                <c:pt idx="26143">
                  <c:v>26.143000000000029</c:v>
                </c:pt>
                <c:pt idx="26144">
                  <c:v>26.144000000000005</c:v>
                </c:pt>
                <c:pt idx="26145">
                  <c:v>26.145000000000039</c:v>
                </c:pt>
                <c:pt idx="26146">
                  <c:v>26.146000000000015</c:v>
                </c:pt>
                <c:pt idx="26147">
                  <c:v>26.146999999999991</c:v>
                </c:pt>
                <c:pt idx="26148">
                  <c:v>26.148000000000025</c:v>
                </c:pt>
                <c:pt idx="26149">
                  <c:v>26.149000000000001</c:v>
                </c:pt>
                <c:pt idx="26150">
                  <c:v>26.150000000000034</c:v>
                </c:pt>
                <c:pt idx="26151">
                  <c:v>26.15100000000001</c:v>
                </c:pt>
                <c:pt idx="26152">
                  <c:v>26.152000000000044</c:v>
                </c:pt>
                <c:pt idx="26153">
                  <c:v>26.15300000000002</c:v>
                </c:pt>
                <c:pt idx="26154">
                  <c:v>26.153999999999996</c:v>
                </c:pt>
                <c:pt idx="26155">
                  <c:v>26.15500000000003</c:v>
                </c:pt>
                <c:pt idx="26156">
                  <c:v>26.156000000000006</c:v>
                </c:pt>
                <c:pt idx="26157">
                  <c:v>26.157000000000039</c:v>
                </c:pt>
                <c:pt idx="26158">
                  <c:v>26.158000000000015</c:v>
                </c:pt>
                <c:pt idx="26159">
                  <c:v>26.158999999999992</c:v>
                </c:pt>
                <c:pt idx="26160">
                  <c:v>26.160000000000025</c:v>
                </c:pt>
                <c:pt idx="26161">
                  <c:v>26.161000000000001</c:v>
                </c:pt>
                <c:pt idx="26162">
                  <c:v>26.162000000000035</c:v>
                </c:pt>
                <c:pt idx="26163">
                  <c:v>26.163000000000011</c:v>
                </c:pt>
                <c:pt idx="26164">
                  <c:v>26.164000000000044</c:v>
                </c:pt>
                <c:pt idx="26165">
                  <c:v>26.16500000000002</c:v>
                </c:pt>
                <c:pt idx="26166">
                  <c:v>26.165999999999997</c:v>
                </c:pt>
                <c:pt idx="26167">
                  <c:v>26.16700000000003</c:v>
                </c:pt>
                <c:pt idx="26168">
                  <c:v>26.168000000000006</c:v>
                </c:pt>
                <c:pt idx="26169">
                  <c:v>26.16900000000004</c:v>
                </c:pt>
                <c:pt idx="26170">
                  <c:v>26.170000000000016</c:v>
                </c:pt>
                <c:pt idx="26171">
                  <c:v>26.170999999999992</c:v>
                </c:pt>
                <c:pt idx="26172">
                  <c:v>26.172000000000025</c:v>
                </c:pt>
                <c:pt idx="26173">
                  <c:v>26.173000000000002</c:v>
                </c:pt>
                <c:pt idx="26174">
                  <c:v>26.174000000000035</c:v>
                </c:pt>
                <c:pt idx="26175">
                  <c:v>26.175000000000011</c:v>
                </c:pt>
                <c:pt idx="26176">
                  <c:v>26.176000000000045</c:v>
                </c:pt>
                <c:pt idx="26177">
                  <c:v>26.177000000000021</c:v>
                </c:pt>
                <c:pt idx="26178">
                  <c:v>26.177999999999997</c:v>
                </c:pt>
                <c:pt idx="26179">
                  <c:v>26.17900000000003</c:v>
                </c:pt>
                <c:pt idx="26180">
                  <c:v>26.180000000000007</c:v>
                </c:pt>
                <c:pt idx="26181">
                  <c:v>26.18100000000004</c:v>
                </c:pt>
                <c:pt idx="26182">
                  <c:v>26.182000000000016</c:v>
                </c:pt>
                <c:pt idx="26183">
                  <c:v>26.182999999999993</c:v>
                </c:pt>
                <c:pt idx="26184">
                  <c:v>26.184000000000026</c:v>
                </c:pt>
                <c:pt idx="26185">
                  <c:v>26.185000000000002</c:v>
                </c:pt>
                <c:pt idx="26186">
                  <c:v>26.186000000000035</c:v>
                </c:pt>
                <c:pt idx="26187">
                  <c:v>26.187000000000012</c:v>
                </c:pt>
                <c:pt idx="26188">
                  <c:v>26.188000000000045</c:v>
                </c:pt>
                <c:pt idx="26189">
                  <c:v>26.189000000000021</c:v>
                </c:pt>
                <c:pt idx="26190">
                  <c:v>26.189999999999998</c:v>
                </c:pt>
                <c:pt idx="26191">
                  <c:v>26.191000000000031</c:v>
                </c:pt>
                <c:pt idx="26192">
                  <c:v>26.192000000000007</c:v>
                </c:pt>
                <c:pt idx="26193">
                  <c:v>26.19300000000004</c:v>
                </c:pt>
                <c:pt idx="26194">
                  <c:v>26.194000000000017</c:v>
                </c:pt>
                <c:pt idx="26195">
                  <c:v>26.194999999999993</c:v>
                </c:pt>
                <c:pt idx="26196">
                  <c:v>26.196000000000026</c:v>
                </c:pt>
                <c:pt idx="26197">
                  <c:v>26.197000000000003</c:v>
                </c:pt>
                <c:pt idx="26198">
                  <c:v>26.198000000000036</c:v>
                </c:pt>
                <c:pt idx="26199">
                  <c:v>26.199000000000012</c:v>
                </c:pt>
                <c:pt idx="26200">
                  <c:v>26.200000000000045</c:v>
                </c:pt>
                <c:pt idx="26201">
                  <c:v>26.201000000000022</c:v>
                </c:pt>
                <c:pt idx="26202">
                  <c:v>26.201999999999998</c:v>
                </c:pt>
                <c:pt idx="26203">
                  <c:v>26.203000000000031</c:v>
                </c:pt>
                <c:pt idx="26204">
                  <c:v>26.204000000000008</c:v>
                </c:pt>
                <c:pt idx="26205">
                  <c:v>26.205000000000041</c:v>
                </c:pt>
                <c:pt idx="26206">
                  <c:v>26.206000000000017</c:v>
                </c:pt>
                <c:pt idx="26207">
                  <c:v>26.206999999999994</c:v>
                </c:pt>
                <c:pt idx="26208">
                  <c:v>26.208000000000027</c:v>
                </c:pt>
                <c:pt idx="26209">
                  <c:v>26.209000000000003</c:v>
                </c:pt>
                <c:pt idx="26210">
                  <c:v>26.210000000000036</c:v>
                </c:pt>
                <c:pt idx="26211">
                  <c:v>26.211000000000013</c:v>
                </c:pt>
                <c:pt idx="26212">
                  <c:v>26.212000000000046</c:v>
                </c:pt>
                <c:pt idx="26213">
                  <c:v>26.213000000000022</c:v>
                </c:pt>
                <c:pt idx="26214">
                  <c:v>26.213999999999999</c:v>
                </c:pt>
                <c:pt idx="26215">
                  <c:v>26.215000000000032</c:v>
                </c:pt>
                <c:pt idx="26216">
                  <c:v>26.216000000000008</c:v>
                </c:pt>
                <c:pt idx="26217">
                  <c:v>26.217000000000041</c:v>
                </c:pt>
                <c:pt idx="26218">
                  <c:v>26.218000000000018</c:v>
                </c:pt>
                <c:pt idx="26219">
                  <c:v>26.218999999999994</c:v>
                </c:pt>
                <c:pt idx="26220">
                  <c:v>26.220000000000027</c:v>
                </c:pt>
                <c:pt idx="26221">
                  <c:v>26.221000000000004</c:v>
                </c:pt>
                <c:pt idx="26222">
                  <c:v>26.222000000000037</c:v>
                </c:pt>
                <c:pt idx="26223">
                  <c:v>26.223000000000013</c:v>
                </c:pt>
                <c:pt idx="26224">
                  <c:v>26.224000000000046</c:v>
                </c:pt>
                <c:pt idx="26225">
                  <c:v>26.225000000000023</c:v>
                </c:pt>
                <c:pt idx="26226">
                  <c:v>26.225999999999999</c:v>
                </c:pt>
                <c:pt idx="26227">
                  <c:v>26.227000000000032</c:v>
                </c:pt>
                <c:pt idx="26228">
                  <c:v>26.228000000000009</c:v>
                </c:pt>
                <c:pt idx="26229">
                  <c:v>26.229000000000042</c:v>
                </c:pt>
                <c:pt idx="26230">
                  <c:v>26.230000000000018</c:v>
                </c:pt>
                <c:pt idx="26231">
                  <c:v>26.230999999999995</c:v>
                </c:pt>
                <c:pt idx="26232">
                  <c:v>26.232000000000028</c:v>
                </c:pt>
                <c:pt idx="26233">
                  <c:v>26.233000000000004</c:v>
                </c:pt>
                <c:pt idx="26234">
                  <c:v>26.234000000000037</c:v>
                </c:pt>
                <c:pt idx="26235">
                  <c:v>26.235000000000014</c:v>
                </c:pt>
                <c:pt idx="26236">
                  <c:v>26.23599999999999</c:v>
                </c:pt>
                <c:pt idx="26237">
                  <c:v>26.237000000000023</c:v>
                </c:pt>
                <c:pt idx="26238">
                  <c:v>26.238</c:v>
                </c:pt>
                <c:pt idx="26239">
                  <c:v>26.239000000000033</c:v>
                </c:pt>
                <c:pt idx="26240">
                  <c:v>26.240000000000009</c:v>
                </c:pt>
                <c:pt idx="26241">
                  <c:v>26.241000000000042</c:v>
                </c:pt>
                <c:pt idx="26242">
                  <c:v>26.242000000000019</c:v>
                </c:pt>
                <c:pt idx="26243">
                  <c:v>26.242999999999995</c:v>
                </c:pt>
                <c:pt idx="26244">
                  <c:v>26.244000000000028</c:v>
                </c:pt>
                <c:pt idx="26245">
                  <c:v>26.245000000000005</c:v>
                </c:pt>
                <c:pt idx="26246">
                  <c:v>26.246000000000038</c:v>
                </c:pt>
                <c:pt idx="26247">
                  <c:v>26.247000000000014</c:v>
                </c:pt>
                <c:pt idx="26248">
                  <c:v>26.24799999999999</c:v>
                </c:pt>
                <c:pt idx="26249">
                  <c:v>26.249000000000024</c:v>
                </c:pt>
                <c:pt idx="26250">
                  <c:v>26.25</c:v>
                </c:pt>
                <c:pt idx="26251">
                  <c:v>26.251000000000033</c:v>
                </c:pt>
                <c:pt idx="26252">
                  <c:v>26.25200000000001</c:v>
                </c:pt>
                <c:pt idx="26253">
                  <c:v>26.253000000000043</c:v>
                </c:pt>
                <c:pt idx="26254">
                  <c:v>26.254000000000019</c:v>
                </c:pt>
                <c:pt idx="26255">
                  <c:v>26.254999999999995</c:v>
                </c:pt>
                <c:pt idx="26256">
                  <c:v>26.256000000000029</c:v>
                </c:pt>
                <c:pt idx="26257">
                  <c:v>26.257000000000005</c:v>
                </c:pt>
                <c:pt idx="26258">
                  <c:v>26.258000000000038</c:v>
                </c:pt>
                <c:pt idx="26259">
                  <c:v>26.259000000000015</c:v>
                </c:pt>
                <c:pt idx="26260">
                  <c:v>26.259999999999991</c:v>
                </c:pt>
                <c:pt idx="26261">
                  <c:v>26.261000000000024</c:v>
                </c:pt>
                <c:pt idx="26262">
                  <c:v>26.262</c:v>
                </c:pt>
                <c:pt idx="26263">
                  <c:v>26.263000000000034</c:v>
                </c:pt>
                <c:pt idx="26264">
                  <c:v>26.26400000000001</c:v>
                </c:pt>
                <c:pt idx="26265">
                  <c:v>26.265000000000043</c:v>
                </c:pt>
                <c:pt idx="26266">
                  <c:v>26.26600000000002</c:v>
                </c:pt>
                <c:pt idx="26267">
                  <c:v>26.266999999999996</c:v>
                </c:pt>
                <c:pt idx="26268">
                  <c:v>26.268000000000029</c:v>
                </c:pt>
                <c:pt idx="26269">
                  <c:v>26.269000000000005</c:v>
                </c:pt>
                <c:pt idx="26270">
                  <c:v>26.270000000000039</c:v>
                </c:pt>
                <c:pt idx="26271">
                  <c:v>26.271000000000015</c:v>
                </c:pt>
                <c:pt idx="26272">
                  <c:v>26.271999999999991</c:v>
                </c:pt>
                <c:pt idx="26273">
                  <c:v>26.273000000000025</c:v>
                </c:pt>
                <c:pt idx="26274">
                  <c:v>26.274000000000001</c:v>
                </c:pt>
                <c:pt idx="26275">
                  <c:v>26.275000000000034</c:v>
                </c:pt>
                <c:pt idx="26276">
                  <c:v>26.27600000000001</c:v>
                </c:pt>
                <c:pt idx="26277">
                  <c:v>26.277000000000044</c:v>
                </c:pt>
                <c:pt idx="26278">
                  <c:v>26.27800000000002</c:v>
                </c:pt>
                <c:pt idx="26279">
                  <c:v>26.278999999999996</c:v>
                </c:pt>
                <c:pt idx="26280">
                  <c:v>26.28000000000003</c:v>
                </c:pt>
                <c:pt idx="26281">
                  <c:v>26.281000000000006</c:v>
                </c:pt>
                <c:pt idx="26282">
                  <c:v>26.282000000000039</c:v>
                </c:pt>
                <c:pt idx="26283">
                  <c:v>26.283000000000015</c:v>
                </c:pt>
                <c:pt idx="26284">
                  <c:v>26.283999999999992</c:v>
                </c:pt>
                <c:pt idx="26285">
                  <c:v>26.285000000000025</c:v>
                </c:pt>
                <c:pt idx="26286">
                  <c:v>26.286000000000001</c:v>
                </c:pt>
                <c:pt idx="26287">
                  <c:v>26.287000000000035</c:v>
                </c:pt>
                <c:pt idx="26288">
                  <c:v>26.288000000000011</c:v>
                </c:pt>
                <c:pt idx="26289">
                  <c:v>26.289000000000044</c:v>
                </c:pt>
                <c:pt idx="26290">
                  <c:v>26.29000000000002</c:v>
                </c:pt>
                <c:pt idx="26291">
                  <c:v>26.290999999999997</c:v>
                </c:pt>
                <c:pt idx="26292">
                  <c:v>26.29200000000003</c:v>
                </c:pt>
                <c:pt idx="26293">
                  <c:v>26.293000000000006</c:v>
                </c:pt>
                <c:pt idx="26294">
                  <c:v>26.29400000000004</c:v>
                </c:pt>
                <c:pt idx="26295">
                  <c:v>26.295000000000016</c:v>
                </c:pt>
                <c:pt idx="26296">
                  <c:v>26.295999999999992</c:v>
                </c:pt>
                <c:pt idx="26297">
                  <c:v>26.297000000000025</c:v>
                </c:pt>
                <c:pt idx="26298">
                  <c:v>26.298000000000002</c:v>
                </c:pt>
                <c:pt idx="26299">
                  <c:v>26.299000000000035</c:v>
                </c:pt>
                <c:pt idx="26300">
                  <c:v>26.300000000000011</c:v>
                </c:pt>
                <c:pt idx="26301">
                  <c:v>26.301000000000045</c:v>
                </c:pt>
                <c:pt idx="26302">
                  <c:v>26.302000000000021</c:v>
                </c:pt>
                <c:pt idx="26303">
                  <c:v>26.302999999999997</c:v>
                </c:pt>
                <c:pt idx="26304">
                  <c:v>26.30400000000003</c:v>
                </c:pt>
                <c:pt idx="26305">
                  <c:v>26.305000000000007</c:v>
                </c:pt>
                <c:pt idx="26306">
                  <c:v>26.30600000000004</c:v>
                </c:pt>
                <c:pt idx="26307">
                  <c:v>26.307000000000016</c:v>
                </c:pt>
                <c:pt idx="26308">
                  <c:v>26.307999999999993</c:v>
                </c:pt>
                <c:pt idx="26309">
                  <c:v>26.309000000000026</c:v>
                </c:pt>
                <c:pt idx="26310">
                  <c:v>26.310000000000002</c:v>
                </c:pt>
                <c:pt idx="26311">
                  <c:v>26.311000000000035</c:v>
                </c:pt>
                <c:pt idx="26312">
                  <c:v>26.312000000000012</c:v>
                </c:pt>
                <c:pt idx="26313">
                  <c:v>26.313000000000045</c:v>
                </c:pt>
                <c:pt idx="26314">
                  <c:v>26.314000000000021</c:v>
                </c:pt>
                <c:pt idx="26315">
                  <c:v>26.314999999999998</c:v>
                </c:pt>
                <c:pt idx="26316">
                  <c:v>26.316000000000031</c:v>
                </c:pt>
                <c:pt idx="26317">
                  <c:v>26.317000000000007</c:v>
                </c:pt>
                <c:pt idx="26318">
                  <c:v>26.31800000000004</c:v>
                </c:pt>
                <c:pt idx="26319">
                  <c:v>26.319000000000017</c:v>
                </c:pt>
                <c:pt idx="26320">
                  <c:v>26.319999999999993</c:v>
                </c:pt>
                <c:pt idx="26321">
                  <c:v>26.321000000000026</c:v>
                </c:pt>
                <c:pt idx="26322">
                  <c:v>26.322000000000003</c:v>
                </c:pt>
                <c:pt idx="26323">
                  <c:v>26.323000000000036</c:v>
                </c:pt>
                <c:pt idx="26324">
                  <c:v>26.324000000000012</c:v>
                </c:pt>
                <c:pt idx="26325">
                  <c:v>26.325000000000045</c:v>
                </c:pt>
                <c:pt idx="26326">
                  <c:v>26.326000000000022</c:v>
                </c:pt>
                <c:pt idx="26327">
                  <c:v>26.326999999999998</c:v>
                </c:pt>
                <c:pt idx="26328">
                  <c:v>26.328000000000031</c:v>
                </c:pt>
                <c:pt idx="26329">
                  <c:v>26.329000000000008</c:v>
                </c:pt>
                <c:pt idx="26330">
                  <c:v>26.330000000000041</c:v>
                </c:pt>
                <c:pt idx="26331">
                  <c:v>26.331000000000017</c:v>
                </c:pt>
                <c:pt idx="26332">
                  <c:v>26.331999999999994</c:v>
                </c:pt>
                <c:pt idx="26333">
                  <c:v>26.333000000000027</c:v>
                </c:pt>
                <c:pt idx="26334">
                  <c:v>26.334000000000003</c:v>
                </c:pt>
                <c:pt idx="26335">
                  <c:v>26.335000000000036</c:v>
                </c:pt>
                <c:pt idx="26336">
                  <c:v>26.336000000000013</c:v>
                </c:pt>
                <c:pt idx="26337">
                  <c:v>26.337000000000046</c:v>
                </c:pt>
                <c:pt idx="26338">
                  <c:v>26.338000000000022</c:v>
                </c:pt>
                <c:pt idx="26339">
                  <c:v>26.338999999999999</c:v>
                </c:pt>
                <c:pt idx="26340">
                  <c:v>26.340000000000032</c:v>
                </c:pt>
                <c:pt idx="26341">
                  <c:v>26.341000000000008</c:v>
                </c:pt>
                <c:pt idx="26342">
                  <c:v>26.342000000000041</c:v>
                </c:pt>
                <c:pt idx="26343">
                  <c:v>26.343000000000018</c:v>
                </c:pt>
                <c:pt idx="26344">
                  <c:v>26.343999999999994</c:v>
                </c:pt>
                <c:pt idx="26345">
                  <c:v>26.345000000000027</c:v>
                </c:pt>
                <c:pt idx="26346">
                  <c:v>26.346000000000004</c:v>
                </c:pt>
                <c:pt idx="26347">
                  <c:v>26.347000000000037</c:v>
                </c:pt>
                <c:pt idx="26348">
                  <c:v>26.348000000000013</c:v>
                </c:pt>
                <c:pt idx="26349">
                  <c:v>26.349000000000046</c:v>
                </c:pt>
                <c:pt idx="26350">
                  <c:v>26.350000000000023</c:v>
                </c:pt>
                <c:pt idx="26351">
                  <c:v>26.350999999999999</c:v>
                </c:pt>
                <c:pt idx="26352">
                  <c:v>26.352000000000032</c:v>
                </c:pt>
                <c:pt idx="26353">
                  <c:v>26.353000000000009</c:v>
                </c:pt>
                <c:pt idx="26354">
                  <c:v>26.354000000000042</c:v>
                </c:pt>
                <c:pt idx="26355">
                  <c:v>26.355000000000018</c:v>
                </c:pt>
                <c:pt idx="26356">
                  <c:v>26.355999999999995</c:v>
                </c:pt>
                <c:pt idx="26357">
                  <c:v>26.357000000000028</c:v>
                </c:pt>
                <c:pt idx="26358">
                  <c:v>26.358000000000004</c:v>
                </c:pt>
                <c:pt idx="26359">
                  <c:v>26.359000000000037</c:v>
                </c:pt>
                <c:pt idx="26360">
                  <c:v>26.360000000000014</c:v>
                </c:pt>
                <c:pt idx="26361">
                  <c:v>26.36099999999999</c:v>
                </c:pt>
                <c:pt idx="26362">
                  <c:v>26.362000000000023</c:v>
                </c:pt>
                <c:pt idx="26363">
                  <c:v>26.363</c:v>
                </c:pt>
                <c:pt idx="26364">
                  <c:v>26.364000000000033</c:v>
                </c:pt>
                <c:pt idx="26365">
                  <c:v>26.365000000000009</c:v>
                </c:pt>
                <c:pt idx="26366">
                  <c:v>26.366000000000042</c:v>
                </c:pt>
                <c:pt idx="26367">
                  <c:v>26.367000000000019</c:v>
                </c:pt>
                <c:pt idx="26368">
                  <c:v>26.367999999999995</c:v>
                </c:pt>
                <c:pt idx="26369">
                  <c:v>26.369000000000028</c:v>
                </c:pt>
                <c:pt idx="26370">
                  <c:v>26.370000000000005</c:v>
                </c:pt>
                <c:pt idx="26371">
                  <c:v>26.371000000000038</c:v>
                </c:pt>
                <c:pt idx="26372">
                  <c:v>26.372000000000014</c:v>
                </c:pt>
                <c:pt idx="26373">
                  <c:v>26.37299999999999</c:v>
                </c:pt>
                <c:pt idx="26374">
                  <c:v>26.374000000000024</c:v>
                </c:pt>
                <c:pt idx="26375">
                  <c:v>26.375</c:v>
                </c:pt>
                <c:pt idx="26376">
                  <c:v>26.376000000000033</c:v>
                </c:pt>
                <c:pt idx="26377">
                  <c:v>26.37700000000001</c:v>
                </c:pt>
                <c:pt idx="26378">
                  <c:v>26.378000000000043</c:v>
                </c:pt>
                <c:pt idx="26379">
                  <c:v>26.379000000000019</c:v>
                </c:pt>
                <c:pt idx="26380">
                  <c:v>26.379999999999995</c:v>
                </c:pt>
                <c:pt idx="26381">
                  <c:v>26.381000000000029</c:v>
                </c:pt>
                <c:pt idx="26382">
                  <c:v>26.382000000000005</c:v>
                </c:pt>
                <c:pt idx="26383">
                  <c:v>26.383000000000038</c:v>
                </c:pt>
                <c:pt idx="26384">
                  <c:v>26.384000000000015</c:v>
                </c:pt>
                <c:pt idx="26385">
                  <c:v>26.384999999999991</c:v>
                </c:pt>
                <c:pt idx="26386">
                  <c:v>26.386000000000024</c:v>
                </c:pt>
                <c:pt idx="26387">
                  <c:v>26.387</c:v>
                </c:pt>
                <c:pt idx="26388">
                  <c:v>26.388000000000034</c:v>
                </c:pt>
                <c:pt idx="26389">
                  <c:v>26.38900000000001</c:v>
                </c:pt>
                <c:pt idx="26390">
                  <c:v>26.390000000000043</c:v>
                </c:pt>
                <c:pt idx="26391">
                  <c:v>26.39100000000002</c:v>
                </c:pt>
                <c:pt idx="26392">
                  <c:v>26.391999999999996</c:v>
                </c:pt>
                <c:pt idx="26393">
                  <c:v>26.393000000000029</c:v>
                </c:pt>
                <c:pt idx="26394">
                  <c:v>26.394000000000005</c:v>
                </c:pt>
                <c:pt idx="26395">
                  <c:v>26.395000000000039</c:v>
                </c:pt>
                <c:pt idx="26396">
                  <c:v>26.396000000000015</c:v>
                </c:pt>
                <c:pt idx="26397">
                  <c:v>26.396999999999991</c:v>
                </c:pt>
                <c:pt idx="26398">
                  <c:v>26.398000000000025</c:v>
                </c:pt>
                <c:pt idx="26399">
                  <c:v>26.399000000000001</c:v>
                </c:pt>
                <c:pt idx="26400">
                  <c:v>26.400000000000034</c:v>
                </c:pt>
                <c:pt idx="26401">
                  <c:v>26.40100000000001</c:v>
                </c:pt>
                <c:pt idx="26402">
                  <c:v>26.402000000000044</c:v>
                </c:pt>
                <c:pt idx="26403">
                  <c:v>26.40300000000002</c:v>
                </c:pt>
                <c:pt idx="26404">
                  <c:v>26.403999999999996</c:v>
                </c:pt>
                <c:pt idx="26405">
                  <c:v>26.40500000000003</c:v>
                </c:pt>
                <c:pt idx="26406">
                  <c:v>26.406000000000006</c:v>
                </c:pt>
                <c:pt idx="26407">
                  <c:v>26.407000000000039</c:v>
                </c:pt>
                <c:pt idx="26408">
                  <c:v>26.408000000000015</c:v>
                </c:pt>
                <c:pt idx="26409">
                  <c:v>26.408999999999992</c:v>
                </c:pt>
                <c:pt idx="26410">
                  <c:v>26.410000000000025</c:v>
                </c:pt>
                <c:pt idx="26411">
                  <c:v>26.411000000000001</c:v>
                </c:pt>
                <c:pt idx="26412">
                  <c:v>26.412000000000035</c:v>
                </c:pt>
                <c:pt idx="26413">
                  <c:v>26.413000000000011</c:v>
                </c:pt>
                <c:pt idx="26414">
                  <c:v>26.414000000000044</c:v>
                </c:pt>
                <c:pt idx="26415">
                  <c:v>26.41500000000002</c:v>
                </c:pt>
                <c:pt idx="26416">
                  <c:v>26.415999999999997</c:v>
                </c:pt>
                <c:pt idx="26417">
                  <c:v>26.41700000000003</c:v>
                </c:pt>
                <c:pt idx="26418">
                  <c:v>26.418000000000006</c:v>
                </c:pt>
                <c:pt idx="26419">
                  <c:v>26.41900000000004</c:v>
                </c:pt>
                <c:pt idx="26420">
                  <c:v>26.420000000000016</c:v>
                </c:pt>
                <c:pt idx="26421">
                  <c:v>26.420999999999992</c:v>
                </c:pt>
                <c:pt idx="26422">
                  <c:v>26.422000000000025</c:v>
                </c:pt>
                <c:pt idx="26423">
                  <c:v>26.423000000000002</c:v>
                </c:pt>
                <c:pt idx="26424">
                  <c:v>26.424000000000035</c:v>
                </c:pt>
                <c:pt idx="26425">
                  <c:v>26.425000000000011</c:v>
                </c:pt>
                <c:pt idx="26426">
                  <c:v>26.426000000000045</c:v>
                </c:pt>
                <c:pt idx="26427">
                  <c:v>26.427000000000021</c:v>
                </c:pt>
                <c:pt idx="26428">
                  <c:v>26.427999999999997</c:v>
                </c:pt>
                <c:pt idx="26429">
                  <c:v>26.42900000000003</c:v>
                </c:pt>
                <c:pt idx="26430">
                  <c:v>26.430000000000007</c:v>
                </c:pt>
                <c:pt idx="26431">
                  <c:v>26.43100000000004</c:v>
                </c:pt>
                <c:pt idx="26432">
                  <c:v>26.432000000000016</c:v>
                </c:pt>
                <c:pt idx="26433">
                  <c:v>26.432999999999993</c:v>
                </c:pt>
                <c:pt idx="26434">
                  <c:v>26.434000000000026</c:v>
                </c:pt>
                <c:pt idx="26435">
                  <c:v>26.435000000000002</c:v>
                </c:pt>
                <c:pt idx="26436">
                  <c:v>26.436000000000035</c:v>
                </c:pt>
                <c:pt idx="26437">
                  <c:v>26.437000000000012</c:v>
                </c:pt>
                <c:pt idx="26438">
                  <c:v>26.438000000000045</c:v>
                </c:pt>
                <c:pt idx="26439">
                  <c:v>26.439000000000021</c:v>
                </c:pt>
                <c:pt idx="26440">
                  <c:v>26.439999999999998</c:v>
                </c:pt>
                <c:pt idx="26441">
                  <c:v>26.441000000000031</c:v>
                </c:pt>
                <c:pt idx="26442">
                  <c:v>26.442000000000007</c:v>
                </c:pt>
                <c:pt idx="26443">
                  <c:v>26.44300000000004</c:v>
                </c:pt>
                <c:pt idx="26444">
                  <c:v>26.444000000000017</c:v>
                </c:pt>
                <c:pt idx="26445">
                  <c:v>26.444999999999993</c:v>
                </c:pt>
                <c:pt idx="26446">
                  <c:v>26.446000000000026</c:v>
                </c:pt>
                <c:pt idx="26447">
                  <c:v>26.447000000000003</c:v>
                </c:pt>
                <c:pt idx="26448">
                  <c:v>26.448000000000036</c:v>
                </c:pt>
                <c:pt idx="26449">
                  <c:v>26.449000000000012</c:v>
                </c:pt>
                <c:pt idx="26450">
                  <c:v>26.450000000000045</c:v>
                </c:pt>
                <c:pt idx="26451">
                  <c:v>26.451000000000022</c:v>
                </c:pt>
                <c:pt idx="26452">
                  <c:v>26.451999999999998</c:v>
                </c:pt>
                <c:pt idx="26453">
                  <c:v>26.453000000000031</c:v>
                </c:pt>
                <c:pt idx="26454">
                  <c:v>26.454000000000008</c:v>
                </c:pt>
                <c:pt idx="26455">
                  <c:v>26.455000000000041</c:v>
                </c:pt>
                <c:pt idx="26456">
                  <c:v>26.456000000000017</c:v>
                </c:pt>
                <c:pt idx="26457">
                  <c:v>26.456999999999994</c:v>
                </c:pt>
                <c:pt idx="26458">
                  <c:v>26.458000000000027</c:v>
                </c:pt>
                <c:pt idx="26459">
                  <c:v>26.459000000000003</c:v>
                </c:pt>
                <c:pt idx="26460">
                  <c:v>26.460000000000036</c:v>
                </c:pt>
                <c:pt idx="26461">
                  <c:v>26.461000000000013</c:v>
                </c:pt>
                <c:pt idx="26462">
                  <c:v>26.462000000000046</c:v>
                </c:pt>
                <c:pt idx="26463">
                  <c:v>26.463000000000022</c:v>
                </c:pt>
                <c:pt idx="26464">
                  <c:v>26.463999999999999</c:v>
                </c:pt>
                <c:pt idx="26465">
                  <c:v>26.465000000000032</c:v>
                </c:pt>
                <c:pt idx="26466">
                  <c:v>26.466000000000008</c:v>
                </c:pt>
                <c:pt idx="26467">
                  <c:v>26.467000000000041</c:v>
                </c:pt>
                <c:pt idx="26468">
                  <c:v>26.468000000000018</c:v>
                </c:pt>
                <c:pt idx="26469">
                  <c:v>26.468999999999994</c:v>
                </c:pt>
                <c:pt idx="26470">
                  <c:v>26.470000000000027</c:v>
                </c:pt>
                <c:pt idx="26471">
                  <c:v>26.471000000000004</c:v>
                </c:pt>
                <c:pt idx="26472">
                  <c:v>26.472000000000037</c:v>
                </c:pt>
                <c:pt idx="26473">
                  <c:v>26.473000000000013</c:v>
                </c:pt>
                <c:pt idx="26474">
                  <c:v>26.474000000000046</c:v>
                </c:pt>
                <c:pt idx="26475">
                  <c:v>26.475000000000023</c:v>
                </c:pt>
                <c:pt idx="26476">
                  <c:v>26.475999999999999</c:v>
                </c:pt>
                <c:pt idx="26477">
                  <c:v>26.477000000000032</c:v>
                </c:pt>
                <c:pt idx="26478">
                  <c:v>26.478000000000009</c:v>
                </c:pt>
                <c:pt idx="26479">
                  <c:v>26.479000000000042</c:v>
                </c:pt>
                <c:pt idx="26480">
                  <c:v>26.480000000000018</c:v>
                </c:pt>
                <c:pt idx="26481">
                  <c:v>26.480999999999995</c:v>
                </c:pt>
                <c:pt idx="26482">
                  <c:v>26.482000000000028</c:v>
                </c:pt>
                <c:pt idx="26483">
                  <c:v>26.483000000000004</c:v>
                </c:pt>
                <c:pt idx="26484">
                  <c:v>26.484000000000037</c:v>
                </c:pt>
                <c:pt idx="26485">
                  <c:v>26.485000000000014</c:v>
                </c:pt>
                <c:pt idx="26486">
                  <c:v>26.48599999999999</c:v>
                </c:pt>
                <c:pt idx="26487">
                  <c:v>26.487000000000023</c:v>
                </c:pt>
                <c:pt idx="26488">
                  <c:v>26.488</c:v>
                </c:pt>
                <c:pt idx="26489">
                  <c:v>26.489000000000033</c:v>
                </c:pt>
                <c:pt idx="26490">
                  <c:v>26.490000000000009</c:v>
                </c:pt>
                <c:pt idx="26491">
                  <c:v>26.491000000000042</c:v>
                </c:pt>
                <c:pt idx="26492">
                  <c:v>26.492000000000019</c:v>
                </c:pt>
                <c:pt idx="26493">
                  <c:v>26.492999999999995</c:v>
                </c:pt>
                <c:pt idx="26494">
                  <c:v>26.494000000000028</c:v>
                </c:pt>
                <c:pt idx="26495">
                  <c:v>26.495000000000005</c:v>
                </c:pt>
                <c:pt idx="26496">
                  <c:v>26.496000000000038</c:v>
                </c:pt>
                <c:pt idx="26497">
                  <c:v>26.497000000000014</c:v>
                </c:pt>
                <c:pt idx="26498">
                  <c:v>26.49799999999999</c:v>
                </c:pt>
                <c:pt idx="26499">
                  <c:v>26.499000000000024</c:v>
                </c:pt>
                <c:pt idx="26500">
                  <c:v>26.5</c:v>
                </c:pt>
                <c:pt idx="26501">
                  <c:v>26.501000000000033</c:v>
                </c:pt>
                <c:pt idx="26502">
                  <c:v>26.50200000000001</c:v>
                </c:pt>
                <c:pt idx="26503">
                  <c:v>26.503000000000043</c:v>
                </c:pt>
                <c:pt idx="26504">
                  <c:v>26.504000000000019</c:v>
                </c:pt>
                <c:pt idx="26505">
                  <c:v>26.504999999999995</c:v>
                </c:pt>
                <c:pt idx="26506">
                  <c:v>26.506000000000029</c:v>
                </c:pt>
                <c:pt idx="26507">
                  <c:v>26.507000000000005</c:v>
                </c:pt>
                <c:pt idx="26508">
                  <c:v>26.508000000000038</c:v>
                </c:pt>
                <c:pt idx="26509">
                  <c:v>26.509000000000015</c:v>
                </c:pt>
                <c:pt idx="26510">
                  <c:v>26.509999999999991</c:v>
                </c:pt>
                <c:pt idx="26511">
                  <c:v>26.511000000000024</c:v>
                </c:pt>
                <c:pt idx="26512">
                  <c:v>26.512</c:v>
                </c:pt>
                <c:pt idx="26513">
                  <c:v>26.513000000000034</c:v>
                </c:pt>
                <c:pt idx="26514">
                  <c:v>26.51400000000001</c:v>
                </c:pt>
                <c:pt idx="26515">
                  <c:v>26.515000000000043</c:v>
                </c:pt>
                <c:pt idx="26516">
                  <c:v>26.51600000000002</c:v>
                </c:pt>
                <c:pt idx="26517">
                  <c:v>26.516999999999996</c:v>
                </c:pt>
                <c:pt idx="26518">
                  <c:v>26.518000000000029</c:v>
                </c:pt>
                <c:pt idx="26519">
                  <c:v>26.519000000000005</c:v>
                </c:pt>
                <c:pt idx="26520">
                  <c:v>26.520000000000039</c:v>
                </c:pt>
                <c:pt idx="26521">
                  <c:v>26.521000000000015</c:v>
                </c:pt>
                <c:pt idx="26522">
                  <c:v>26.521999999999991</c:v>
                </c:pt>
                <c:pt idx="26523">
                  <c:v>26.523000000000025</c:v>
                </c:pt>
                <c:pt idx="26524">
                  <c:v>26.524000000000001</c:v>
                </c:pt>
                <c:pt idx="26525">
                  <c:v>26.525000000000034</c:v>
                </c:pt>
                <c:pt idx="26526">
                  <c:v>26.52600000000001</c:v>
                </c:pt>
                <c:pt idx="26527">
                  <c:v>26.527000000000044</c:v>
                </c:pt>
                <c:pt idx="26528">
                  <c:v>26.52800000000002</c:v>
                </c:pt>
                <c:pt idx="26529">
                  <c:v>26.528999999999996</c:v>
                </c:pt>
                <c:pt idx="26530">
                  <c:v>26.53000000000003</c:v>
                </c:pt>
                <c:pt idx="26531">
                  <c:v>26.531000000000006</c:v>
                </c:pt>
                <c:pt idx="26532">
                  <c:v>26.532000000000039</c:v>
                </c:pt>
                <c:pt idx="26533">
                  <c:v>26.533000000000015</c:v>
                </c:pt>
                <c:pt idx="26534">
                  <c:v>26.533999999999992</c:v>
                </c:pt>
                <c:pt idx="26535">
                  <c:v>26.535000000000025</c:v>
                </c:pt>
                <c:pt idx="26536">
                  <c:v>26.536000000000001</c:v>
                </c:pt>
                <c:pt idx="26537">
                  <c:v>26.537000000000035</c:v>
                </c:pt>
                <c:pt idx="26538">
                  <c:v>26.538000000000011</c:v>
                </c:pt>
                <c:pt idx="26539">
                  <c:v>26.539000000000044</c:v>
                </c:pt>
                <c:pt idx="26540">
                  <c:v>26.54000000000002</c:v>
                </c:pt>
                <c:pt idx="26541">
                  <c:v>26.540999999999997</c:v>
                </c:pt>
                <c:pt idx="26542">
                  <c:v>26.54200000000003</c:v>
                </c:pt>
                <c:pt idx="26543">
                  <c:v>26.543000000000006</c:v>
                </c:pt>
                <c:pt idx="26544">
                  <c:v>26.54400000000004</c:v>
                </c:pt>
                <c:pt idx="26545">
                  <c:v>26.545000000000016</c:v>
                </c:pt>
                <c:pt idx="26546">
                  <c:v>26.545999999999992</c:v>
                </c:pt>
                <c:pt idx="26547">
                  <c:v>26.547000000000025</c:v>
                </c:pt>
                <c:pt idx="26548">
                  <c:v>26.548000000000002</c:v>
                </c:pt>
                <c:pt idx="26549">
                  <c:v>26.549000000000035</c:v>
                </c:pt>
                <c:pt idx="26550">
                  <c:v>26.550000000000011</c:v>
                </c:pt>
                <c:pt idx="26551">
                  <c:v>26.551000000000045</c:v>
                </c:pt>
                <c:pt idx="26552">
                  <c:v>26.552000000000021</c:v>
                </c:pt>
                <c:pt idx="26553">
                  <c:v>26.552999999999997</c:v>
                </c:pt>
                <c:pt idx="26554">
                  <c:v>26.55400000000003</c:v>
                </c:pt>
                <c:pt idx="26555">
                  <c:v>26.555000000000007</c:v>
                </c:pt>
                <c:pt idx="26556">
                  <c:v>26.55600000000004</c:v>
                </c:pt>
                <c:pt idx="26557">
                  <c:v>26.557000000000016</c:v>
                </c:pt>
                <c:pt idx="26558">
                  <c:v>26.557999999999993</c:v>
                </c:pt>
                <c:pt idx="26559">
                  <c:v>26.559000000000026</c:v>
                </c:pt>
                <c:pt idx="26560">
                  <c:v>26.560000000000002</c:v>
                </c:pt>
                <c:pt idx="26561">
                  <c:v>26.561000000000035</c:v>
                </c:pt>
                <c:pt idx="26562">
                  <c:v>26.562000000000012</c:v>
                </c:pt>
                <c:pt idx="26563">
                  <c:v>26.563000000000045</c:v>
                </c:pt>
                <c:pt idx="26564">
                  <c:v>26.564000000000021</c:v>
                </c:pt>
                <c:pt idx="26565">
                  <c:v>26.564999999999998</c:v>
                </c:pt>
                <c:pt idx="26566">
                  <c:v>26.566000000000031</c:v>
                </c:pt>
                <c:pt idx="26567">
                  <c:v>26.567000000000007</c:v>
                </c:pt>
                <c:pt idx="26568">
                  <c:v>26.56800000000004</c:v>
                </c:pt>
                <c:pt idx="26569">
                  <c:v>26.569000000000017</c:v>
                </c:pt>
                <c:pt idx="26570">
                  <c:v>26.569999999999993</c:v>
                </c:pt>
                <c:pt idx="26571">
                  <c:v>26.571000000000026</c:v>
                </c:pt>
                <c:pt idx="26572">
                  <c:v>26.572000000000003</c:v>
                </c:pt>
                <c:pt idx="26573">
                  <c:v>26.573000000000036</c:v>
                </c:pt>
                <c:pt idx="26574">
                  <c:v>26.574000000000012</c:v>
                </c:pt>
                <c:pt idx="26575">
                  <c:v>26.575000000000045</c:v>
                </c:pt>
                <c:pt idx="26576">
                  <c:v>26.576000000000022</c:v>
                </c:pt>
                <c:pt idx="26577">
                  <c:v>26.576999999999998</c:v>
                </c:pt>
                <c:pt idx="26578">
                  <c:v>26.578000000000031</c:v>
                </c:pt>
                <c:pt idx="26579">
                  <c:v>26.579000000000008</c:v>
                </c:pt>
                <c:pt idx="26580">
                  <c:v>26.580000000000041</c:v>
                </c:pt>
                <c:pt idx="26581">
                  <c:v>26.581000000000017</c:v>
                </c:pt>
                <c:pt idx="26582">
                  <c:v>26.581999999999994</c:v>
                </c:pt>
                <c:pt idx="26583">
                  <c:v>26.583000000000027</c:v>
                </c:pt>
                <c:pt idx="26584">
                  <c:v>26.584000000000003</c:v>
                </c:pt>
                <c:pt idx="26585">
                  <c:v>26.585000000000036</c:v>
                </c:pt>
                <c:pt idx="26586">
                  <c:v>26.586000000000013</c:v>
                </c:pt>
                <c:pt idx="26587">
                  <c:v>26.587000000000046</c:v>
                </c:pt>
                <c:pt idx="26588">
                  <c:v>26.588000000000022</c:v>
                </c:pt>
                <c:pt idx="26589">
                  <c:v>26.588999999999999</c:v>
                </c:pt>
                <c:pt idx="26590">
                  <c:v>26.590000000000032</c:v>
                </c:pt>
                <c:pt idx="26591">
                  <c:v>26.591000000000008</c:v>
                </c:pt>
                <c:pt idx="26592">
                  <c:v>26.592000000000041</c:v>
                </c:pt>
                <c:pt idx="26593">
                  <c:v>26.593000000000018</c:v>
                </c:pt>
                <c:pt idx="26594">
                  <c:v>26.593999999999994</c:v>
                </c:pt>
                <c:pt idx="26595">
                  <c:v>26.595000000000027</c:v>
                </c:pt>
                <c:pt idx="26596">
                  <c:v>26.596000000000004</c:v>
                </c:pt>
                <c:pt idx="26597">
                  <c:v>26.597000000000037</c:v>
                </c:pt>
                <c:pt idx="26598">
                  <c:v>26.598000000000013</c:v>
                </c:pt>
                <c:pt idx="26599">
                  <c:v>26.599000000000046</c:v>
                </c:pt>
                <c:pt idx="26600">
                  <c:v>26.600000000000023</c:v>
                </c:pt>
                <c:pt idx="26601">
                  <c:v>26.600999999999999</c:v>
                </c:pt>
                <c:pt idx="26602">
                  <c:v>26.602000000000032</c:v>
                </c:pt>
                <c:pt idx="26603">
                  <c:v>26.603000000000009</c:v>
                </c:pt>
                <c:pt idx="26604">
                  <c:v>26.604000000000042</c:v>
                </c:pt>
                <c:pt idx="26605">
                  <c:v>26.605000000000018</c:v>
                </c:pt>
                <c:pt idx="26606">
                  <c:v>26.605999999999995</c:v>
                </c:pt>
                <c:pt idx="26607">
                  <c:v>26.607000000000028</c:v>
                </c:pt>
                <c:pt idx="26608">
                  <c:v>26.608000000000004</c:v>
                </c:pt>
                <c:pt idx="26609">
                  <c:v>26.609000000000037</c:v>
                </c:pt>
                <c:pt idx="26610">
                  <c:v>26.610000000000014</c:v>
                </c:pt>
                <c:pt idx="26611">
                  <c:v>26.61099999999999</c:v>
                </c:pt>
                <c:pt idx="26612">
                  <c:v>26.612000000000023</c:v>
                </c:pt>
                <c:pt idx="26613">
                  <c:v>26.613</c:v>
                </c:pt>
                <c:pt idx="26614">
                  <c:v>26.614000000000033</c:v>
                </c:pt>
                <c:pt idx="26615">
                  <c:v>26.615000000000009</c:v>
                </c:pt>
                <c:pt idx="26616">
                  <c:v>26.616000000000042</c:v>
                </c:pt>
                <c:pt idx="26617">
                  <c:v>26.617000000000019</c:v>
                </c:pt>
                <c:pt idx="26618">
                  <c:v>26.617999999999995</c:v>
                </c:pt>
                <c:pt idx="26619">
                  <c:v>26.619000000000028</c:v>
                </c:pt>
                <c:pt idx="26620">
                  <c:v>26.620000000000005</c:v>
                </c:pt>
                <c:pt idx="26621">
                  <c:v>26.621000000000038</c:v>
                </c:pt>
                <c:pt idx="26622">
                  <c:v>26.622000000000014</c:v>
                </c:pt>
                <c:pt idx="26623">
                  <c:v>26.62299999999999</c:v>
                </c:pt>
                <c:pt idx="26624">
                  <c:v>26.624000000000024</c:v>
                </c:pt>
                <c:pt idx="26625">
                  <c:v>26.625</c:v>
                </c:pt>
                <c:pt idx="26626">
                  <c:v>26.626000000000033</c:v>
                </c:pt>
                <c:pt idx="26627">
                  <c:v>26.62700000000001</c:v>
                </c:pt>
                <c:pt idx="26628">
                  <c:v>26.628000000000043</c:v>
                </c:pt>
                <c:pt idx="26629">
                  <c:v>26.629000000000019</c:v>
                </c:pt>
                <c:pt idx="26630">
                  <c:v>26.629999999999995</c:v>
                </c:pt>
                <c:pt idx="26631">
                  <c:v>26.631000000000029</c:v>
                </c:pt>
                <c:pt idx="26632">
                  <c:v>26.632000000000005</c:v>
                </c:pt>
                <c:pt idx="26633">
                  <c:v>26.633000000000038</c:v>
                </c:pt>
                <c:pt idx="26634">
                  <c:v>26.634000000000015</c:v>
                </c:pt>
                <c:pt idx="26635">
                  <c:v>26.634999999999991</c:v>
                </c:pt>
                <c:pt idx="26636">
                  <c:v>26.636000000000024</c:v>
                </c:pt>
                <c:pt idx="26637">
                  <c:v>26.637</c:v>
                </c:pt>
                <c:pt idx="26638">
                  <c:v>26.638000000000034</c:v>
                </c:pt>
                <c:pt idx="26639">
                  <c:v>26.63900000000001</c:v>
                </c:pt>
                <c:pt idx="26640">
                  <c:v>26.640000000000043</c:v>
                </c:pt>
                <c:pt idx="26641">
                  <c:v>26.64100000000002</c:v>
                </c:pt>
                <c:pt idx="26642">
                  <c:v>26.641999999999996</c:v>
                </c:pt>
                <c:pt idx="26643">
                  <c:v>26.643000000000029</c:v>
                </c:pt>
                <c:pt idx="26644">
                  <c:v>26.644000000000005</c:v>
                </c:pt>
                <c:pt idx="26645">
                  <c:v>26.645000000000039</c:v>
                </c:pt>
                <c:pt idx="26646">
                  <c:v>26.646000000000015</c:v>
                </c:pt>
                <c:pt idx="26647">
                  <c:v>26.646999999999991</c:v>
                </c:pt>
                <c:pt idx="26648">
                  <c:v>26.648000000000025</c:v>
                </c:pt>
                <c:pt idx="26649">
                  <c:v>26.649000000000001</c:v>
                </c:pt>
                <c:pt idx="26650">
                  <c:v>26.650000000000034</c:v>
                </c:pt>
                <c:pt idx="26651">
                  <c:v>26.65100000000001</c:v>
                </c:pt>
                <c:pt idx="26652">
                  <c:v>26.652000000000044</c:v>
                </c:pt>
                <c:pt idx="26653">
                  <c:v>26.65300000000002</c:v>
                </c:pt>
                <c:pt idx="26654">
                  <c:v>26.653999999999996</c:v>
                </c:pt>
                <c:pt idx="26655">
                  <c:v>26.65500000000003</c:v>
                </c:pt>
                <c:pt idx="26656">
                  <c:v>26.656000000000006</c:v>
                </c:pt>
                <c:pt idx="26657">
                  <c:v>26.657000000000039</c:v>
                </c:pt>
                <c:pt idx="26658">
                  <c:v>26.658000000000015</c:v>
                </c:pt>
                <c:pt idx="26659">
                  <c:v>26.658999999999992</c:v>
                </c:pt>
                <c:pt idx="26660">
                  <c:v>26.660000000000025</c:v>
                </c:pt>
                <c:pt idx="26661">
                  <c:v>26.661000000000001</c:v>
                </c:pt>
                <c:pt idx="26662">
                  <c:v>26.662000000000035</c:v>
                </c:pt>
                <c:pt idx="26663">
                  <c:v>26.663000000000011</c:v>
                </c:pt>
                <c:pt idx="26664">
                  <c:v>26.664000000000044</c:v>
                </c:pt>
                <c:pt idx="26665">
                  <c:v>26.66500000000002</c:v>
                </c:pt>
                <c:pt idx="26666">
                  <c:v>26.665999999999997</c:v>
                </c:pt>
                <c:pt idx="26667">
                  <c:v>26.66700000000003</c:v>
                </c:pt>
                <c:pt idx="26668">
                  <c:v>26.668000000000006</c:v>
                </c:pt>
                <c:pt idx="26669">
                  <c:v>26.66900000000004</c:v>
                </c:pt>
                <c:pt idx="26670">
                  <c:v>26.670000000000016</c:v>
                </c:pt>
                <c:pt idx="26671">
                  <c:v>26.670999999999992</c:v>
                </c:pt>
                <c:pt idx="26672">
                  <c:v>26.672000000000025</c:v>
                </c:pt>
                <c:pt idx="26673">
                  <c:v>26.673000000000002</c:v>
                </c:pt>
                <c:pt idx="26674">
                  <c:v>26.674000000000035</c:v>
                </c:pt>
                <c:pt idx="26675">
                  <c:v>26.675000000000011</c:v>
                </c:pt>
                <c:pt idx="26676">
                  <c:v>26.676000000000045</c:v>
                </c:pt>
                <c:pt idx="26677">
                  <c:v>26.677000000000021</c:v>
                </c:pt>
                <c:pt idx="26678">
                  <c:v>26.677999999999997</c:v>
                </c:pt>
                <c:pt idx="26679">
                  <c:v>26.67900000000003</c:v>
                </c:pt>
                <c:pt idx="26680">
                  <c:v>26.680000000000007</c:v>
                </c:pt>
                <c:pt idx="26681">
                  <c:v>26.68100000000004</c:v>
                </c:pt>
                <c:pt idx="26682">
                  <c:v>26.682000000000016</c:v>
                </c:pt>
                <c:pt idx="26683">
                  <c:v>26.682999999999993</c:v>
                </c:pt>
                <c:pt idx="26684">
                  <c:v>26.684000000000026</c:v>
                </c:pt>
                <c:pt idx="26685">
                  <c:v>26.685000000000002</c:v>
                </c:pt>
                <c:pt idx="26686">
                  <c:v>26.686000000000035</c:v>
                </c:pt>
                <c:pt idx="26687">
                  <c:v>26.687000000000012</c:v>
                </c:pt>
                <c:pt idx="26688">
                  <c:v>26.688000000000045</c:v>
                </c:pt>
                <c:pt idx="26689">
                  <c:v>26.689000000000021</c:v>
                </c:pt>
                <c:pt idx="26690">
                  <c:v>26.689999999999998</c:v>
                </c:pt>
                <c:pt idx="26691">
                  <c:v>26.691000000000031</c:v>
                </c:pt>
                <c:pt idx="26692">
                  <c:v>26.692000000000007</c:v>
                </c:pt>
                <c:pt idx="26693">
                  <c:v>26.69300000000004</c:v>
                </c:pt>
                <c:pt idx="26694">
                  <c:v>26.694000000000017</c:v>
                </c:pt>
                <c:pt idx="26695">
                  <c:v>26.694999999999993</c:v>
                </c:pt>
                <c:pt idx="26696">
                  <c:v>26.696000000000026</c:v>
                </c:pt>
                <c:pt idx="26697">
                  <c:v>26.697000000000003</c:v>
                </c:pt>
                <c:pt idx="26698">
                  <c:v>26.698000000000036</c:v>
                </c:pt>
                <c:pt idx="26699">
                  <c:v>26.699000000000012</c:v>
                </c:pt>
                <c:pt idx="26700">
                  <c:v>26.700000000000045</c:v>
                </c:pt>
                <c:pt idx="26701">
                  <c:v>26.701000000000022</c:v>
                </c:pt>
                <c:pt idx="26702">
                  <c:v>26.701999999999998</c:v>
                </c:pt>
                <c:pt idx="26703">
                  <c:v>26.703000000000031</c:v>
                </c:pt>
                <c:pt idx="26704">
                  <c:v>26.704000000000008</c:v>
                </c:pt>
                <c:pt idx="26705">
                  <c:v>26.705000000000041</c:v>
                </c:pt>
                <c:pt idx="26706">
                  <c:v>26.706000000000017</c:v>
                </c:pt>
                <c:pt idx="26707">
                  <c:v>26.706999999999994</c:v>
                </c:pt>
                <c:pt idx="26708">
                  <c:v>26.708000000000027</c:v>
                </c:pt>
                <c:pt idx="26709">
                  <c:v>26.709000000000003</c:v>
                </c:pt>
                <c:pt idx="26710">
                  <c:v>26.710000000000036</c:v>
                </c:pt>
                <c:pt idx="26711">
                  <c:v>26.711000000000013</c:v>
                </c:pt>
                <c:pt idx="26712">
                  <c:v>26.712000000000046</c:v>
                </c:pt>
                <c:pt idx="26713">
                  <c:v>26.713000000000022</c:v>
                </c:pt>
                <c:pt idx="26714">
                  <c:v>26.713999999999999</c:v>
                </c:pt>
                <c:pt idx="26715">
                  <c:v>26.715000000000032</c:v>
                </c:pt>
                <c:pt idx="26716">
                  <c:v>26.716000000000008</c:v>
                </c:pt>
                <c:pt idx="26717">
                  <c:v>26.717000000000041</c:v>
                </c:pt>
                <c:pt idx="26718">
                  <c:v>26.718000000000018</c:v>
                </c:pt>
                <c:pt idx="26719">
                  <c:v>26.718999999999994</c:v>
                </c:pt>
                <c:pt idx="26720">
                  <c:v>26.720000000000027</c:v>
                </c:pt>
                <c:pt idx="26721">
                  <c:v>26.721000000000004</c:v>
                </c:pt>
                <c:pt idx="26722">
                  <c:v>26.722000000000037</c:v>
                </c:pt>
                <c:pt idx="26723">
                  <c:v>26.723000000000013</c:v>
                </c:pt>
                <c:pt idx="26724">
                  <c:v>26.724000000000046</c:v>
                </c:pt>
                <c:pt idx="26725">
                  <c:v>26.725000000000023</c:v>
                </c:pt>
                <c:pt idx="26726">
                  <c:v>26.725999999999999</c:v>
                </c:pt>
                <c:pt idx="26727">
                  <c:v>26.727000000000032</c:v>
                </c:pt>
                <c:pt idx="26728">
                  <c:v>26.728000000000009</c:v>
                </c:pt>
                <c:pt idx="26729">
                  <c:v>26.729000000000042</c:v>
                </c:pt>
                <c:pt idx="26730">
                  <c:v>26.730000000000018</c:v>
                </c:pt>
                <c:pt idx="26731">
                  <c:v>26.730999999999995</c:v>
                </c:pt>
                <c:pt idx="26732">
                  <c:v>26.732000000000028</c:v>
                </c:pt>
                <c:pt idx="26733">
                  <c:v>26.733000000000004</c:v>
                </c:pt>
                <c:pt idx="26734">
                  <c:v>26.734000000000037</c:v>
                </c:pt>
                <c:pt idx="26735">
                  <c:v>26.735000000000014</c:v>
                </c:pt>
                <c:pt idx="26736">
                  <c:v>26.73599999999999</c:v>
                </c:pt>
                <c:pt idx="26737">
                  <c:v>26.737000000000023</c:v>
                </c:pt>
                <c:pt idx="26738">
                  <c:v>26.738</c:v>
                </c:pt>
                <c:pt idx="26739">
                  <c:v>26.739000000000033</c:v>
                </c:pt>
                <c:pt idx="26740">
                  <c:v>26.740000000000009</c:v>
                </c:pt>
                <c:pt idx="26741">
                  <c:v>26.741000000000042</c:v>
                </c:pt>
                <c:pt idx="26742">
                  <c:v>26.742000000000019</c:v>
                </c:pt>
                <c:pt idx="26743">
                  <c:v>26.742999999999995</c:v>
                </c:pt>
                <c:pt idx="26744">
                  <c:v>26.744000000000028</c:v>
                </c:pt>
                <c:pt idx="26745">
                  <c:v>26.745000000000005</c:v>
                </c:pt>
                <c:pt idx="26746">
                  <c:v>26.746000000000038</c:v>
                </c:pt>
                <c:pt idx="26747">
                  <c:v>26.747000000000014</c:v>
                </c:pt>
                <c:pt idx="26748">
                  <c:v>26.74799999999999</c:v>
                </c:pt>
                <c:pt idx="26749">
                  <c:v>26.749000000000024</c:v>
                </c:pt>
                <c:pt idx="26750">
                  <c:v>26.75</c:v>
                </c:pt>
                <c:pt idx="26751">
                  <c:v>26.751000000000033</c:v>
                </c:pt>
                <c:pt idx="26752">
                  <c:v>26.75200000000001</c:v>
                </c:pt>
                <c:pt idx="26753">
                  <c:v>26.753000000000043</c:v>
                </c:pt>
                <c:pt idx="26754">
                  <c:v>26.754000000000019</c:v>
                </c:pt>
                <c:pt idx="26755">
                  <c:v>26.754999999999995</c:v>
                </c:pt>
                <c:pt idx="26756">
                  <c:v>26.756000000000029</c:v>
                </c:pt>
                <c:pt idx="26757">
                  <c:v>26.757000000000005</c:v>
                </c:pt>
                <c:pt idx="26758">
                  <c:v>26.758000000000038</c:v>
                </c:pt>
                <c:pt idx="26759">
                  <c:v>26.759000000000015</c:v>
                </c:pt>
                <c:pt idx="26760">
                  <c:v>26.759999999999991</c:v>
                </c:pt>
                <c:pt idx="26761">
                  <c:v>26.761000000000024</c:v>
                </c:pt>
                <c:pt idx="26762">
                  <c:v>26.762</c:v>
                </c:pt>
                <c:pt idx="26763">
                  <c:v>26.763000000000034</c:v>
                </c:pt>
                <c:pt idx="26764">
                  <c:v>26.76400000000001</c:v>
                </c:pt>
                <c:pt idx="26765">
                  <c:v>26.765000000000043</c:v>
                </c:pt>
                <c:pt idx="26766">
                  <c:v>26.76600000000002</c:v>
                </c:pt>
                <c:pt idx="26767">
                  <c:v>26.766999999999996</c:v>
                </c:pt>
                <c:pt idx="26768">
                  <c:v>26.768000000000029</c:v>
                </c:pt>
                <c:pt idx="26769">
                  <c:v>26.769000000000005</c:v>
                </c:pt>
                <c:pt idx="26770">
                  <c:v>26.770000000000039</c:v>
                </c:pt>
                <c:pt idx="26771">
                  <c:v>26.771000000000015</c:v>
                </c:pt>
                <c:pt idx="26772">
                  <c:v>26.771999999999991</c:v>
                </c:pt>
                <c:pt idx="26773">
                  <c:v>26.773000000000025</c:v>
                </c:pt>
                <c:pt idx="26774">
                  <c:v>26.774000000000001</c:v>
                </c:pt>
                <c:pt idx="26775">
                  <c:v>26.775000000000034</c:v>
                </c:pt>
                <c:pt idx="26776">
                  <c:v>26.77600000000001</c:v>
                </c:pt>
                <c:pt idx="26777">
                  <c:v>26.777000000000044</c:v>
                </c:pt>
                <c:pt idx="26778">
                  <c:v>26.77800000000002</c:v>
                </c:pt>
                <c:pt idx="26779">
                  <c:v>26.778999999999996</c:v>
                </c:pt>
                <c:pt idx="26780">
                  <c:v>26.78000000000003</c:v>
                </c:pt>
                <c:pt idx="26781">
                  <c:v>26.781000000000006</c:v>
                </c:pt>
                <c:pt idx="26782">
                  <c:v>26.782000000000039</c:v>
                </c:pt>
                <c:pt idx="26783">
                  <c:v>26.783000000000015</c:v>
                </c:pt>
                <c:pt idx="26784">
                  <c:v>26.783999999999992</c:v>
                </c:pt>
                <c:pt idx="26785">
                  <c:v>26.785000000000025</c:v>
                </c:pt>
                <c:pt idx="26786">
                  <c:v>26.786000000000001</c:v>
                </c:pt>
                <c:pt idx="26787">
                  <c:v>26.787000000000035</c:v>
                </c:pt>
                <c:pt idx="26788">
                  <c:v>26.788000000000011</c:v>
                </c:pt>
                <c:pt idx="26789">
                  <c:v>26.789000000000044</c:v>
                </c:pt>
                <c:pt idx="26790">
                  <c:v>26.79000000000002</c:v>
                </c:pt>
                <c:pt idx="26791">
                  <c:v>26.790999999999997</c:v>
                </c:pt>
                <c:pt idx="26792">
                  <c:v>26.79200000000003</c:v>
                </c:pt>
                <c:pt idx="26793">
                  <c:v>26.793000000000006</c:v>
                </c:pt>
                <c:pt idx="26794">
                  <c:v>26.79400000000004</c:v>
                </c:pt>
                <c:pt idx="26795">
                  <c:v>26.795000000000016</c:v>
                </c:pt>
                <c:pt idx="26796">
                  <c:v>26.795999999999992</c:v>
                </c:pt>
                <c:pt idx="26797">
                  <c:v>26.797000000000025</c:v>
                </c:pt>
                <c:pt idx="26798">
                  <c:v>26.798000000000002</c:v>
                </c:pt>
                <c:pt idx="26799">
                  <c:v>26.799000000000035</c:v>
                </c:pt>
                <c:pt idx="26800">
                  <c:v>26.800000000000011</c:v>
                </c:pt>
                <c:pt idx="26801">
                  <c:v>26.801000000000045</c:v>
                </c:pt>
                <c:pt idx="26802">
                  <c:v>26.802000000000021</c:v>
                </c:pt>
                <c:pt idx="26803">
                  <c:v>26.802999999999997</c:v>
                </c:pt>
                <c:pt idx="26804">
                  <c:v>26.80400000000003</c:v>
                </c:pt>
                <c:pt idx="26805">
                  <c:v>26.805000000000007</c:v>
                </c:pt>
                <c:pt idx="26806">
                  <c:v>26.80600000000004</c:v>
                </c:pt>
                <c:pt idx="26807">
                  <c:v>26.807000000000016</c:v>
                </c:pt>
                <c:pt idx="26808">
                  <c:v>26.807999999999993</c:v>
                </c:pt>
                <c:pt idx="26809">
                  <c:v>26.809000000000026</c:v>
                </c:pt>
                <c:pt idx="26810">
                  <c:v>26.810000000000002</c:v>
                </c:pt>
                <c:pt idx="26811">
                  <c:v>26.811000000000035</c:v>
                </c:pt>
                <c:pt idx="26812">
                  <c:v>26.812000000000012</c:v>
                </c:pt>
                <c:pt idx="26813">
                  <c:v>26.813000000000045</c:v>
                </c:pt>
                <c:pt idx="26814">
                  <c:v>26.814000000000021</c:v>
                </c:pt>
                <c:pt idx="26815">
                  <c:v>26.814999999999998</c:v>
                </c:pt>
                <c:pt idx="26816">
                  <c:v>26.816000000000031</c:v>
                </c:pt>
                <c:pt idx="26817">
                  <c:v>26.817000000000007</c:v>
                </c:pt>
                <c:pt idx="26818">
                  <c:v>26.81800000000004</c:v>
                </c:pt>
                <c:pt idx="26819">
                  <c:v>26.819000000000017</c:v>
                </c:pt>
                <c:pt idx="26820">
                  <c:v>26.819999999999993</c:v>
                </c:pt>
                <c:pt idx="26821">
                  <c:v>26.821000000000026</c:v>
                </c:pt>
                <c:pt idx="26822">
                  <c:v>26.822000000000003</c:v>
                </c:pt>
                <c:pt idx="26823">
                  <c:v>26.823000000000036</c:v>
                </c:pt>
                <c:pt idx="26824">
                  <c:v>26.824000000000012</c:v>
                </c:pt>
                <c:pt idx="26825">
                  <c:v>26.825000000000045</c:v>
                </c:pt>
                <c:pt idx="26826">
                  <c:v>26.826000000000022</c:v>
                </c:pt>
                <c:pt idx="26827">
                  <c:v>26.826999999999998</c:v>
                </c:pt>
                <c:pt idx="26828">
                  <c:v>26.828000000000031</c:v>
                </c:pt>
                <c:pt idx="26829">
                  <c:v>26.829000000000008</c:v>
                </c:pt>
                <c:pt idx="26830">
                  <c:v>26.830000000000041</c:v>
                </c:pt>
                <c:pt idx="26831">
                  <c:v>26.831000000000017</c:v>
                </c:pt>
                <c:pt idx="26832">
                  <c:v>26.831999999999994</c:v>
                </c:pt>
                <c:pt idx="26833">
                  <c:v>26.833000000000027</c:v>
                </c:pt>
                <c:pt idx="26834">
                  <c:v>26.834000000000003</c:v>
                </c:pt>
                <c:pt idx="26835">
                  <c:v>26.835000000000036</c:v>
                </c:pt>
                <c:pt idx="26836">
                  <c:v>26.836000000000013</c:v>
                </c:pt>
                <c:pt idx="26837">
                  <c:v>26.837000000000046</c:v>
                </c:pt>
                <c:pt idx="26838">
                  <c:v>26.838000000000022</c:v>
                </c:pt>
                <c:pt idx="26839">
                  <c:v>26.838999999999999</c:v>
                </c:pt>
                <c:pt idx="26840">
                  <c:v>26.840000000000032</c:v>
                </c:pt>
                <c:pt idx="26841">
                  <c:v>26.841000000000008</c:v>
                </c:pt>
                <c:pt idx="26842">
                  <c:v>26.842000000000041</c:v>
                </c:pt>
                <c:pt idx="26843">
                  <c:v>26.843000000000018</c:v>
                </c:pt>
                <c:pt idx="26844">
                  <c:v>26.843999999999994</c:v>
                </c:pt>
                <c:pt idx="26845">
                  <c:v>26.845000000000027</c:v>
                </c:pt>
                <c:pt idx="26846">
                  <c:v>26.846000000000004</c:v>
                </c:pt>
                <c:pt idx="26847">
                  <c:v>26.847000000000037</c:v>
                </c:pt>
                <c:pt idx="26848">
                  <c:v>26.848000000000013</c:v>
                </c:pt>
                <c:pt idx="26849">
                  <c:v>26.849000000000046</c:v>
                </c:pt>
                <c:pt idx="26850">
                  <c:v>26.850000000000023</c:v>
                </c:pt>
                <c:pt idx="26851">
                  <c:v>26.850999999999999</c:v>
                </c:pt>
                <c:pt idx="26852">
                  <c:v>26.852000000000032</c:v>
                </c:pt>
                <c:pt idx="26853">
                  <c:v>26.853000000000009</c:v>
                </c:pt>
                <c:pt idx="26854">
                  <c:v>26.854000000000042</c:v>
                </c:pt>
                <c:pt idx="26855">
                  <c:v>26.855000000000018</c:v>
                </c:pt>
                <c:pt idx="26856">
                  <c:v>26.855999999999995</c:v>
                </c:pt>
                <c:pt idx="26857">
                  <c:v>26.857000000000028</c:v>
                </c:pt>
                <c:pt idx="26858">
                  <c:v>26.858000000000004</c:v>
                </c:pt>
                <c:pt idx="26859">
                  <c:v>26.859000000000037</c:v>
                </c:pt>
                <c:pt idx="26860">
                  <c:v>26.860000000000014</c:v>
                </c:pt>
                <c:pt idx="26861">
                  <c:v>26.86099999999999</c:v>
                </c:pt>
                <c:pt idx="26862">
                  <c:v>26.862000000000023</c:v>
                </c:pt>
                <c:pt idx="26863">
                  <c:v>26.863</c:v>
                </c:pt>
                <c:pt idx="26864">
                  <c:v>26.864000000000033</c:v>
                </c:pt>
                <c:pt idx="26865">
                  <c:v>26.865000000000009</c:v>
                </c:pt>
                <c:pt idx="26866">
                  <c:v>26.866000000000042</c:v>
                </c:pt>
                <c:pt idx="26867">
                  <c:v>26.867000000000019</c:v>
                </c:pt>
                <c:pt idx="26868">
                  <c:v>26.867999999999995</c:v>
                </c:pt>
                <c:pt idx="26869">
                  <c:v>26.869000000000028</c:v>
                </c:pt>
                <c:pt idx="26870">
                  <c:v>26.870000000000005</c:v>
                </c:pt>
                <c:pt idx="26871">
                  <c:v>26.871000000000038</c:v>
                </c:pt>
                <c:pt idx="26872">
                  <c:v>26.872000000000014</c:v>
                </c:pt>
                <c:pt idx="26873">
                  <c:v>26.87299999999999</c:v>
                </c:pt>
                <c:pt idx="26874">
                  <c:v>26.874000000000024</c:v>
                </c:pt>
                <c:pt idx="26875">
                  <c:v>26.875</c:v>
                </c:pt>
                <c:pt idx="26876">
                  <c:v>26.876000000000033</c:v>
                </c:pt>
                <c:pt idx="26877">
                  <c:v>26.87700000000001</c:v>
                </c:pt>
                <c:pt idx="26878">
                  <c:v>26.878000000000043</c:v>
                </c:pt>
                <c:pt idx="26879">
                  <c:v>26.879000000000019</c:v>
                </c:pt>
                <c:pt idx="26880">
                  <c:v>26.879999999999995</c:v>
                </c:pt>
                <c:pt idx="26881">
                  <c:v>26.881000000000029</c:v>
                </c:pt>
                <c:pt idx="26882">
                  <c:v>26.882000000000005</c:v>
                </c:pt>
                <c:pt idx="26883">
                  <c:v>26.883000000000038</c:v>
                </c:pt>
                <c:pt idx="26884">
                  <c:v>26.884000000000015</c:v>
                </c:pt>
                <c:pt idx="26885">
                  <c:v>26.884999999999991</c:v>
                </c:pt>
                <c:pt idx="26886">
                  <c:v>26.886000000000024</c:v>
                </c:pt>
                <c:pt idx="26887">
                  <c:v>26.887</c:v>
                </c:pt>
                <c:pt idx="26888">
                  <c:v>26.888000000000034</c:v>
                </c:pt>
                <c:pt idx="26889">
                  <c:v>26.88900000000001</c:v>
                </c:pt>
                <c:pt idx="26890">
                  <c:v>26.890000000000043</c:v>
                </c:pt>
                <c:pt idx="26891">
                  <c:v>26.89100000000002</c:v>
                </c:pt>
                <c:pt idx="26892">
                  <c:v>26.891999999999996</c:v>
                </c:pt>
                <c:pt idx="26893">
                  <c:v>26.893000000000029</c:v>
                </c:pt>
                <c:pt idx="26894">
                  <c:v>26.894000000000005</c:v>
                </c:pt>
                <c:pt idx="26895">
                  <c:v>26.895000000000039</c:v>
                </c:pt>
                <c:pt idx="26896">
                  <c:v>26.896000000000015</c:v>
                </c:pt>
                <c:pt idx="26897">
                  <c:v>26.896999999999991</c:v>
                </c:pt>
                <c:pt idx="26898">
                  <c:v>26.898000000000025</c:v>
                </c:pt>
                <c:pt idx="26899">
                  <c:v>26.899000000000001</c:v>
                </c:pt>
                <c:pt idx="26900">
                  <c:v>26.900000000000034</c:v>
                </c:pt>
                <c:pt idx="26901">
                  <c:v>26.90100000000001</c:v>
                </c:pt>
                <c:pt idx="26902">
                  <c:v>26.902000000000044</c:v>
                </c:pt>
                <c:pt idx="26903">
                  <c:v>26.90300000000002</c:v>
                </c:pt>
                <c:pt idx="26904">
                  <c:v>26.903999999999996</c:v>
                </c:pt>
                <c:pt idx="26905">
                  <c:v>26.90500000000003</c:v>
                </c:pt>
                <c:pt idx="26906">
                  <c:v>26.906000000000006</c:v>
                </c:pt>
                <c:pt idx="26907">
                  <c:v>26.907000000000039</c:v>
                </c:pt>
                <c:pt idx="26908">
                  <c:v>26.908000000000015</c:v>
                </c:pt>
                <c:pt idx="26909">
                  <c:v>26.908999999999992</c:v>
                </c:pt>
                <c:pt idx="26910">
                  <c:v>26.910000000000025</c:v>
                </c:pt>
                <c:pt idx="26911">
                  <c:v>26.911000000000001</c:v>
                </c:pt>
                <c:pt idx="26912">
                  <c:v>26.912000000000035</c:v>
                </c:pt>
                <c:pt idx="26913">
                  <c:v>26.913000000000011</c:v>
                </c:pt>
                <c:pt idx="26914">
                  <c:v>26.914000000000044</c:v>
                </c:pt>
                <c:pt idx="26915">
                  <c:v>26.91500000000002</c:v>
                </c:pt>
                <c:pt idx="26916">
                  <c:v>26.915999999999997</c:v>
                </c:pt>
                <c:pt idx="26917">
                  <c:v>26.91700000000003</c:v>
                </c:pt>
                <c:pt idx="26918">
                  <c:v>26.918000000000006</c:v>
                </c:pt>
                <c:pt idx="26919">
                  <c:v>26.91900000000004</c:v>
                </c:pt>
                <c:pt idx="26920">
                  <c:v>26.920000000000016</c:v>
                </c:pt>
                <c:pt idx="26921">
                  <c:v>26.920999999999992</c:v>
                </c:pt>
                <c:pt idx="26922">
                  <c:v>26.922000000000025</c:v>
                </c:pt>
                <c:pt idx="26923">
                  <c:v>26.923000000000002</c:v>
                </c:pt>
                <c:pt idx="26924">
                  <c:v>26.924000000000035</c:v>
                </c:pt>
                <c:pt idx="26925">
                  <c:v>26.925000000000011</c:v>
                </c:pt>
                <c:pt idx="26926">
                  <c:v>26.926000000000045</c:v>
                </c:pt>
                <c:pt idx="26927">
                  <c:v>26.927000000000021</c:v>
                </c:pt>
                <c:pt idx="26928">
                  <c:v>26.927999999999997</c:v>
                </c:pt>
                <c:pt idx="26929">
                  <c:v>26.92900000000003</c:v>
                </c:pt>
                <c:pt idx="26930">
                  <c:v>26.930000000000007</c:v>
                </c:pt>
                <c:pt idx="26931">
                  <c:v>26.93100000000004</c:v>
                </c:pt>
                <c:pt idx="26932">
                  <c:v>26.932000000000016</c:v>
                </c:pt>
                <c:pt idx="26933">
                  <c:v>26.932999999999993</c:v>
                </c:pt>
                <c:pt idx="26934">
                  <c:v>26.934000000000026</c:v>
                </c:pt>
                <c:pt idx="26935">
                  <c:v>26.935000000000002</c:v>
                </c:pt>
                <c:pt idx="26936">
                  <c:v>26.936000000000035</c:v>
                </c:pt>
                <c:pt idx="26937">
                  <c:v>26.937000000000012</c:v>
                </c:pt>
                <c:pt idx="26938">
                  <c:v>26.938000000000045</c:v>
                </c:pt>
                <c:pt idx="26939">
                  <c:v>26.939000000000021</c:v>
                </c:pt>
                <c:pt idx="26940">
                  <c:v>26.939999999999998</c:v>
                </c:pt>
                <c:pt idx="26941">
                  <c:v>26.941000000000031</c:v>
                </c:pt>
                <c:pt idx="26942">
                  <c:v>26.942000000000007</c:v>
                </c:pt>
                <c:pt idx="26943">
                  <c:v>26.94300000000004</c:v>
                </c:pt>
                <c:pt idx="26944">
                  <c:v>26.944000000000017</c:v>
                </c:pt>
                <c:pt idx="26945">
                  <c:v>26.944999999999993</c:v>
                </c:pt>
                <c:pt idx="26946">
                  <c:v>26.946000000000026</c:v>
                </c:pt>
                <c:pt idx="26947">
                  <c:v>26.947000000000003</c:v>
                </c:pt>
                <c:pt idx="26948">
                  <c:v>26.948000000000036</c:v>
                </c:pt>
                <c:pt idx="26949">
                  <c:v>26.949000000000012</c:v>
                </c:pt>
                <c:pt idx="26950">
                  <c:v>26.950000000000045</c:v>
                </c:pt>
                <c:pt idx="26951">
                  <c:v>26.951000000000022</c:v>
                </c:pt>
                <c:pt idx="26952">
                  <c:v>26.951999999999998</c:v>
                </c:pt>
                <c:pt idx="26953">
                  <c:v>26.953000000000031</c:v>
                </c:pt>
                <c:pt idx="26954">
                  <c:v>26.954000000000008</c:v>
                </c:pt>
                <c:pt idx="26955">
                  <c:v>26.955000000000041</c:v>
                </c:pt>
                <c:pt idx="26956">
                  <c:v>26.956000000000017</c:v>
                </c:pt>
                <c:pt idx="26957">
                  <c:v>26.956999999999994</c:v>
                </c:pt>
                <c:pt idx="26958">
                  <c:v>26.958000000000027</c:v>
                </c:pt>
                <c:pt idx="26959">
                  <c:v>26.959000000000003</c:v>
                </c:pt>
                <c:pt idx="26960">
                  <c:v>26.960000000000036</c:v>
                </c:pt>
                <c:pt idx="26961">
                  <c:v>26.961000000000013</c:v>
                </c:pt>
                <c:pt idx="26962">
                  <c:v>26.962000000000046</c:v>
                </c:pt>
                <c:pt idx="26963">
                  <c:v>26.963000000000022</c:v>
                </c:pt>
                <c:pt idx="26964">
                  <c:v>26.963999999999999</c:v>
                </c:pt>
                <c:pt idx="26965">
                  <c:v>26.965000000000032</c:v>
                </c:pt>
                <c:pt idx="26966">
                  <c:v>26.966000000000008</c:v>
                </c:pt>
                <c:pt idx="26967">
                  <c:v>26.967000000000041</c:v>
                </c:pt>
                <c:pt idx="26968">
                  <c:v>26.968000000000018</c:v>
                </c:pt>
                <c:pt idx="26969">
                  <c:v>26.968999999999994</c:v>
                </c:pt>
                <c:pt idx="26970">
                  <c:v>26.970000000000027</c:v>
                </c:pt>
                <c:pt idx="26971">
                  <c:v>26.971000000000004</c:v>
                </c:pt>
                <c:pt idx="26972">
                  <c:v>26.972000000000037</c:v>
                </c:pt>
                <c:pt idx="26973">
                  <c:v>26.973000000000013</c:v>
                </c:pt>
                <c:pt idx="26974">
                  <c:v>26.974000000000046</c:v>
                </c:pt>
                <c:pt idx="26975">
                  <c:v>26.975000000000023</c:v>
                </c:pt>
                <c:pt idx="26976">
                  <c:v>26.975999999999999</c:v>
                </c:pt>
                <c:pt idx="26977">
                  <c:v>26.977000000000032</c:v>
                </c:pt>
                <c:pt idx="26978">
                  <c:v>26.978000000000009</c:v>
                </c:pt>
                <c:pt idx="26979">
                  <c:v>26.979000000000042</c:v>
                </c:pt>
                <c:pt idx="26980">
                  <c:v>26.980000000000018</c:v>
                </c:pt>
                <c:pt idx="26981">
                  <c:v>26.980999999999995</c:v>
                </c:pt>
                <c:pt idx="26982">
                  <c:v>26.982000000000028</c:v>
                </c:pt>
                <c:pt idx="26983">
                  <c:v>26.983000000000004</c:v>
                </c:pt>
                <c:pt idx="26984">
                  <c:v>26.984000000000037</c:v>
                </c:pt>
                <c:pt idx="26985">
                  <c:v>26.985000000000014</c:v>
                </c:pt>
                <c:pt idx="26986">
                  <c:v>26.98599999999999</c:v>
                </c:pt>
                <c:pt idx="26987">
                  <c:v>26.987000000000023</c:v>
                </c:pt>
                <c:pt idx="26988">
                  <c:v>26.988</c:v>
                </c:pt>
                <c:pt idx="26989">
                  <c:v>26.989000000000033</c:v>
                </c:pt>
                <c:pt idx="26990">
                  <c:v>26.990000000000009</c:v>
                </c:pt>
                <c:pt idx="26991">
                  <c:v>26.991000000000042</c:v>
                </c:pt>
                <c:pt idx="26992">
                  <c:v>26.992000000000019</c:v>
                </c:pt>
                <c:pt idx="26993">
                  <c:v>26.992999999999995</c:v>
                </c:pt>
                <c:pt idx="26994">
                  <c:v>26.994000000000028</c:v>
                </c:pt>
                <c:pt idx="26995">
                  <c:v>26.995000000000005</c:v>
                </c:pt>
                <c:pt idx="26996">
                  <c:v>26.996000000000038</c:v>
                </c:pt>
                <c:pt idx="26997">
                  <c:v>26.997000000000014</c:v>
                </c:pt>
                <c:pt idx="26998">
                  <c:v>26.99799999999999</c:v>
                </c:pt>
                <c:pt idx="26999">
                  <c:v>26.999000000000024</c:v>
                </c:pt>
                <c:pt idx="27000">
                  <c:v>27</c:v>
                </c:pt>
                <c:pt idx="27001">
                  <c:v>27.001000000000033</c:v>
                </c:pt>
                <c:pt idx="27002">
                  <c:v>27.00200000000001</c:v>
                </c:pt>
                <c:pt idx="27003">
                  <c:v>27.003000000000043</c:v>
                </c:pt>
                <c:pt idx="27004">
                  <c:v>27.004000000000019</c:v>
                </c:pt>
                <c:pt idx="27005">
                  <c:v>27.004999999999995</c:v>
                </c:pt>
                <c:pt idx="27006">
                  <c:v>27.006000000000029</c:v>
                </c:pt>
                <c:pt idx="27007">
                  <c:v>27.007000000000005</c:v>
                </c:pt>
                <c:pt idx="27008">
                  <c:v>27.008000000000038</c:v>
                </c:pt>
                <c:pt idx="27009">
                  <c:v>27.009000000000015</c:v>
                </c:pt>
                <c:pt idx="27010">
                  <c:v>27.009999999999991</c:v>
                </c:pt>
                <c:pt idx="27011">
                  <c:v>27.011000000000024</c:v>
                </c:pt>
                <c:pt idx="27012">
                  <c:v>27.012</c:v>
                </c:pt>
                <c:pt idx="27013">
                  <c:v>27.013000000000034</c:v>
                </c:pt>
                <c:pt idx="27014">
                  <c:v>27.01400000000001</c:v>
                </c:pt>
                <c:pt idx="27015">
                  <c:v>27.015000000000043</c:v>
                </c:pt>
                <c:pt idx="27016">
                  <c:v>27.01600000000002</c:v>
                </c:pt>
                <c:pt idx="27017">
                  <c:v>27.016999999999996</c:v>
                </c:pt>
                <c:pt idx="27018">
                  <c:v>27.018000000000029</c:v>
                </c:pt>
                <c:pt idx="27019">
                  <c:v>27.019000000000005</c:v>
                </c:pt>
                <c:pt idx="27020">
                  <c:v>27.020000000000039</c:v>
                </c:pt>
                <c:pt idx="27021">
                  <c:v>27.021000000000015</c:v>
                </c:pt>
                <c:pt idx="27022">
                  <c:v>27.021999999999991</c:v>
                </c:pt>
                <c:pt idx="27023">
                  <c:v>27.023000000000025</c:v>
                </c:pt>
                <c:pt idx="27024">
                  <c:v>27.024000000000001</c:v>
                </c:pt>
                <c:pt idx="27025">
                  <c:v>27.025000000000034</c:v>
                </c:pt>
                <c:pt idx="27026">
                  <c:v>27.02600000000001</c:v>
                </c:pt>
                <c:pt idx="27027">
                  <c:v>27.027000000000044</c:v>
                </c:pt>
                <c:pt idx="27028">
                  <c:v>27.02800000000002</c:v>
                </c:pt>
                <c:pt idx="27029">
                  <c:v>27.028999999999996</c:v>
                </c:pt>
                <c:pt idx="27030">
                  <c:v>27.03000000000003</c:v>
                </c:pt>
                <c:pt idx="27031">
                  <c:v>27.031000000000006</c:v>
                </c:pt>
                <c:pt idx="27032">
                  <c:v>27.032000000000039</c:v>
                </c:pt>
                <c:pt idx="27033">
                  <c:v>27.033000000000015</c:v>
                </c:pt>
                <c:pt idx="27034">
                  <c:v>27.033999999999992</c:v>
                </c:pt>
                <c:pt idx="27035">
                  <c:v>27.035000000000025</c:v>
                </c:pt>
                <c:pt idx="27036">
                  <c:v>27.036000000000001</c:v>
                </c:pt>
                <c:pt idx="27037">
                  <c:v>27.037000000000035</c:v>
                </c:pt>
                <c:pt idx="27038">
                  <c:v>27.038000000000011</c:v>
                </c:pt>
                <c:pt idx="27039">
                  <c:v>27.039000000000044</c:v>
                </c:pt>
                <c:pt idx="27040">
                  <c:v>27.04000000000002</c:v>
                </c:pt>
                <c:pt idx="27041">
                  <c:v>27.040999999999997</c:v>
                </c:pt>
                <c:pt idx="27042">
                  <c:v>27.04200000000003</c:v>
                </c:pt>
                <c:pt idx="27043">
                  <c:v>27.043000000000006</c:v>
                </c:pt>
                <c:pt idx="27044">
                  <c:v>27.04400000000004</c:v>
                </c:pt>
                <c:pt idx="27045">
                  <c:v>27.045000000000016</c:v>
                </c:pt>
                <c:pt idx="27046">
                  <c:v>27.045999999999992</c:v>
                </c:pt>
                <c:pt idx="27047">
                  <c:v>27.047000000000025</c:v>
                </c:pt>
                <c:pt idx="27048">
                  <c:v>27.048000000000002</c:v>
                </c:pt>
                <c:pt idx="27049">
                  <c:v>27.049000000000035</c:v>
                </c:pt>
                <c:pt idx="27050">
                  <c:v>27.050000000000011</c:v>
                </c:pt>
                <c:pt idx="27051">
                  <c:v>27.051000000000045</c:v>
                </c:pt>
                <c:pt idx="27052">
                  <c:v>27.052000000000021</c:v>
                </c:pt>
                <c:pt idx="27053">
                  <c:v>27.052999999999997</c:v>
                </c:pt>
                <c:pt idx="27054">
                  <c:v>27.05400000000003</c:v>
                </c:pt>
                <c:pt idx="27055">
                  <c:v>27.055000000000007</c:v>
                </c:pt>
                <c:pt idx="27056">
                  <c:v>27.05600000000004</c:v>
                </c:pt>
                <c:pt idx="27057">
                  <c:v>27.057000000000016</c:v>
                </c:pt>
                <c:pt idx="27058">
                  <c:v>27.057999999999993</c:v>
                </c:pt>
                <c:pt idx="27059">
                  <c:v>27.059000000000026</c:v>
                </c:pt>
                <c:pt idx="27060">
                  <c:v>27.060000000000002</c:v>
                </c:pt>
                <c:pt idx="27061">
                  <c:v>27.061000000000035</c:v>
                </c:pt>
                <c:pt idx="27062">
                  <c:v>27.062000000000012</c:v>
                </c:pt>
                <c:pt idx="27063">
                  <c:v>27.063000000000045</c:v>
                </c:pt>
                <c:pt idx="27064">
                  <c:v>27.064000000000021</c:v>
                </c:pt>
                <c:pt idx="27065">
                  <c:v>27.064999999999998</c:v>
                </c:pt>
                <c:pt idx="27066">
                  <c:v>27.066000000000031</c:v>
                </c:pt>
                <c:pt idx="27067">
                  <c:v>27.067000000000007</c:v>
                </c:pt>
                <c:pt idx="27068">
                  <c:v>27.06800000000004</c:v>
                </c:pt>
                <c:pt idx="27069">
                  <c:v>27.069000000000017</c:v>
                </c:pt>
                <c:pt idx="27070">
                  <c:v>27.069999999999993</c:v>
                </c:pt>
                <c:pt idx="27071">
                  <c:v>27.071000000000026</c:v>
                </c:pt>
                <c:pt idx="27072">
                  <c:v>27.072000000000003</c:v>
                </c:pt>
                <c:pt idx="27073">
                  <c:v>27.073000000000036</c:v>
                </c:pt>
                <c:pt idx="27074">
                  <c:v>27.074000000000012</c:v>
                </c:pt>
                <c:pt idx="27075">
                  <c:v>27.075000000000045</c:v>
                </c:pt>
                <c:pt idx="27076">
                  <c:v>27.076000000000022</c:v>
                </c:pt>
                <c:pt idx="27077">
                  <c:v>27.076999999999998</c:v>
                </c:pt>
                <c:pt idx="27078">
                  <c:v>27.078000000000031</c:v>
                </c:pt>
                <c:pt idx="27079">
                  <c:v>27.079000000000008</c:v>
                </c:pt>
                <c:pt idx="27080">
                  <c:v>27.080000000000041</c:v>
                </c:pt>
                <c:pt idx="27081">
                  <c:v>27.081000000000017</c:v>
                </c:pt>
                <c:pt idx="27082">
                  <c:v>27.081999999999994</c:v>
                </c:pt>
                <c:pt idx="27083">
                  <c:v>27.083000000000027</c:v>
                </c:pt>
                <c:pt idx="27084">
                  <c:v>27.084000000000003</c:v>
                </c:pt>
                <c:pt idx="27085">
                  <c:v>27.085000000000036</c:v>
                </c:pt>
                <c:pt idx="27086">
                  <c:v>27.086000000000013</c:v>
                </c:pt>
                <c:pt idx="27087">
                  <c:v>27.087000000000046</c:v>
                </c:pt>
                <c:pt idx="27088">
                  <c:v>27.088000000000022</c:v>
                </c:pt>
                <c:pt idx="27089">
                  <c:v>27.088999999999999</c:v>
                </c:pt>
                <c:pt idx="27090">
                  <c:v>27.090000000000032</c:v>
                </c:pt>
                <c:pt idx="27091">
                  <c:v>27.091000000000008</c:v>
                </c:pt>
                <c:pt idx="27092">
                  <c:v>27.092000000000041</c:v>
                </c:pt>
                <c:pt idx="27093">
                  <c:v>27.093000000000018</c:v>
                </c:pt>
                <c:pt idx="27094">
                  <c:v>27.093999999999994</c:v>
                </c:pt>
                <c:pt idx="27095">
                  <c:v>27.095000000000027</c:v>
                </c:pt>
                <c:pt idx="27096">
                  <c:v>27.096000000000004</c:v>
                </c:pt>
                <c:pt idx="27097">
                  <c:v>27.097000000000037</c:v>
                </c:pt>
                <c:pt idx="27098">
                  <c:v>27.098000000000013</c:v>
                </c:pt>
                <c:pt idx="27099">
                  <c:v>27.099000000000046</c:v>
                </c:pt>
                <c:pt idx="27100">
                  <c:v>27.100000000000023</c:v>
                </c:pt>
                <c:pt idx="27101">
                  <c:v>27.100999999999999</c:v>
                </c:pt>
                <c:pt idx="27102">
                  <c:v>27.102000000000032</c:v>
                </c:pt>
                <c:pt idx="27103">
                  <c:v>27.103000000000009</c:v>
                </c:pt>
                <c:pt idx="27104">
                  <c:v>27.104000000000042</c:v>
                </c:pt>
                <c:pt idx="27105">
                  <c:v>27.105000000000018</c:v>
                </c:pt>
                <c:pt idx="27106">
                  <c:v>27.105999999999995</c:v>
                </c:pt>
                <c:pt idx="27107">
                  <c:v>27.107000000000028</c:v>
                </c:pt>
                <c:pt idx="27108">
                  <c:v>27.108000000000004</c:v>
                </c:pt>
                <c:pt idx="27109">
                  <c:v>27.109000000000037</c:v>
                </c:pt>
                <c:pt idx="27110">
                  <c:v>27.110000000000014</c:v>
                </c:pt>
                <c:pt idx="27111">
                  <c:v>27.11099999999999</c:v>
                </c:pt>
                <c:pt idx="27112">
                  <c:v>27.112000000000023</c:v>
                </c:pt>
                <c:pt idx="27113">
                  <c:v>27.113</c:v>
                </c:pt>
                <c:pt idx="27114">
                  <c:v>27.114000000000033</c:v>
                </c:pt>
                <c:pt idx="27115">
                  <c:v>27.115000000000009</c:v>
                </c:pt>
                <c:pt idx="27116">
                  <c:v>27.116000000000042</c:v>
                </c:pt>
                <c:pt idx="27117">
                  <c:v>27.117000000000019</c:v>
                </c:pt>
                <c:pt idx="27118">
                  <c:v>27.117999999999995</c:v>
                </c:pt>
                <c:pt idx="27119">
                  <c:v>27.119000000000028</c:v>
                </c:pt>
                <c:pt idx="27120">
                  <c:v>27.120000000000005</c:v>
                </c:pt>
                <c:pt idx="27121">
                  <c:v>27.121000000000038</c:v>
                </c:pt>
                <c:pt idx="27122">
                  <c:v>27.122000000000014</c:v>
                </c:pt>
                <c:pt idx="27123">
                  <c:v>27.12299999999999</c:v>
                </c:pt>
                <c:pt idx="27124">
                  <c:v>27.124000000000024</c:v>
                </c:pt>
                <c:pt idx="27125">
                  <c:v>27.125</c:v>
                </c:pt>
                <c:pt idx="27126">
                  <c:v>27.126000000000033</c:v>
                </c:pt>
                <c:pt idx="27127">
                  <c:v>27.12700000000001</c:v>
                </c:pt>
                <c:pt idx="27128">
                  <c:v>27.128000000000043</c:v>
                </c:pt>
                <c:pt idx="27129">
                  <c:v>27.129000000000019</c:v>
                </c:pt>
                <c:pt idx="27130">
                  <c:v>27.129999999999995</c:v>
                </c:pt>
                <c:pt idx="27131">
                  <c:v>27.131000000000029</c:v>
                </c:pt>
                <c:pt idx="27132">
                  <c:v>27.132000000000005</c:v>
                </c:pt>
                <c:pt idx="27133">
                  <c:v>27.133000000000038</c:v>
                </c:pt>
                <c:pt idx="27134">
                  <c:v>27.134000000000015</c:v>
                </c:pt>
                <c:pt idx="27135">
                  <c:v>27.134999999999991</c:v>
                </c:pt>
                <c:pt idx="27136">
                  <c:v>27.136000000000024</c:v>
                </c:pt>
                <c:pt idx="27137">
                  <c:v>27.137</c:v>
                </c:pt>
                <c:pt idx="27138">
                  <c:v>27.138000000000034</c:v>
                </c:pt>
                <c:pt idx="27139">
                  <c:v>27.13900000000001</c:v>
                </c:pt>
                <c:pt idx="27140">
                  <c:v>27.140000000000043</c:v>
                </c:pt>
                <c:pt idx="27141">
                  <c:v>27.14100000000002</c:v>
                </c:pt>
                <c:pt idx="27142">
                  <c:v>27.141999999999996</c:v>
                </c:pt>
                <c:pt idx="27143">
                  <c:v>27.143000000000029</c:v>
                </c:pt>
                <c:pt idx="27144">
                  <c:v>27.144000000000005</c:v>
                </c:pt>
                <c:pt idx="27145">
                  <c:v>27.145000000000039</c:v>
                </c:pt>
                <c:pt idx="27146">
                  <c:v>27.146000000000015</c:v>
                </c:pt>
                <c:pt idx="27147">
                  <c:v>27.146999999999991</c:v>
                </c:pt>
                <c:pt idx="27148">
                  <c:v>27.148000000000025</c:v>
                </c:pt>
                <c:pt idx="27149">
                  <c:v>27.149000000000001</c:v>
                </c:pt>
                <c:pt idx="27150">
                  <c:v>27.150000000000034</c:v>
                </c:pt>
                <c:pt idx="27151">
                  <c:v>27.15100000000001</c:v>
                </c:pt>
                <c:pt idx="27152">
                  <c:v>27.152000000000044</c:v>
                </c:pt>
                <c:pt idx="27153">
                  <c:v>27.15300000000002</c:v>
                </c:pt>
                <c:pt idx="27154">
                  <c:v>27.153999999999996</c:v>
                </c:pt>
                <c:pt idx="27155">
                  <c:v>27.15500000000003</c:v>
                </c:pt>
                <c:pt idx="27156">
                  <c:v>27.156000000000006</c:v>
                </c:pt>
                <c:pt idx="27157">
                  <c:v>27.157000000000039</c:v>
                </c:pt>
                <c:pt idx="27158">
                  <c:v>27.158000000000015</c:v>
                </c:pt>
                <c:pt idx="27159">
                  <c:v>27.158999999999992</c:v>
                </c:pt>
                <c:pt idx="27160">
                  <c:v>27.160000000000025</c:v>
                </c:pt>
                <c:pt idx="27161">
                  <c:v>27.161000000000001</c:v>
                </c:pt>
                <c:pt idx="27162">
                  <c:v>27.162000000000035</c:v>
                </c:pt>
                <c:pt idx="27163">
                  <c:v>27.163000000000011</c:v>
                </c:pt>
                <c:pt idx="27164">
                  <c:v>27.164000000000044</c:v>
                </c:pt>
                <c:pt idx="27165">
                  <c:v>27.16500000000002</c:v>
                </c:pt>
                <c:pt idx="27166">
                  <c:v>27.165999999999997</c:v>
                </c:pt>
                <c:pt idx="27167">
                  <c:v>27.16700000000003</c:v>
                </c:pt>
                <c:pt idx="27168">
                  <c:v>27.168000000000006</c:v>
                </c:pt>
                <c:pt idx="27169">
                  <c:v>27.16900000000004</c:v>
                </c:pt>
                <c:pt idx="27170">
                  <c:v>27.170000000000016</c:v>
                </c:pt>
                <c:pt idx="27171">
                  <c:v>27.170999999999992</c:v>
                </c:pt>
                <c:pt idx="27172">
                  <c:v>27.172000000000025</c:v>
                </c:pt>
                <c:pt idx="27173">
                  <c:v>27.173000000000002</c:v>
                </c:pt>
                <c:pt idx="27174">
                  <c:v>27.174000000000035</c:v>
                </c:pt>
                <c:pt idx="27175">
                  <c:v>27.175000000000011</c:v>
                </c:pt>
                <c:pt idx="27176">
                  <c:v>27.176000000000045</c:v>
                </c:pt>
                <c:pt idx="27177">
                  <c:v>27.177000000000021</c:v>
                </c:pt>
                <c:pt idx="27178">
                  <c:v>27.177999999999997</c:v>
                </c:pt>
                <c:pt idx="27179">
                  <c:v>27.17900000000003</c:v>
                </c:pt>
                <c:pt idx="27180">
                  <c:v>27.180000000000007</c:v>
                </c:pt>
                <c:pt idx="27181">
                  <c:v>27.18100000000004</c:v>
                </c:pt>
                <c:pt idx="27182">
                  <c:v>27.182000000000016</c:v>
                </c:pt>
                <c:pt idx="27183">
                  <c:v>27.182999999999993</c:v>
                </c:pt>
                <c:pt idx="27184">
                  <c:v>27.184000000000026</c:v>
                </c:pt>
                <c:pt idx="27185">
                  <c:v>27.185000000000002</c:v>
                </c:pt>
                <c:pt idx="27186">
                  <c:v>27.186000000000035</c:v>
                </c:pt>
                <c:pt idx="27187">
                  <c:v>27.187000000000012</c:v>
                </c:pt>
                <c:pt idx="27188">
                  <c:v>27.188000000000045</c:v>
                </c:pt>
                <c:pt idx="27189">
                  <c:v>27.189000000000021</c:v>
                </c:pt>
                <c:pt idx="27190">
                  <c:v>27.189999999999998</c:v>
                </c:pt>
                <c:pt idx="27191">
                  <c:v>27.191000000000031</c:v>
                </c:pt>
                <c:pt idx="27192">
                  <c:v>27.192000000000007</c:v>
                </c:pt>
                <c:pt idx="27193">
                  <c:v>27.19300000000004</c:v>
                </c:pt>
                <c:pt idx="27194">
                  <c:v>27.194000000000017</c:v>
                </c:pt>
                <c:pt idx="27195">
                  <c:v>27.194999999999993</c:v>
                </c:pt>
                <c:pt idx="27196">
                  <c:v>27.196000000000026</c:v>
                </c:pt>
                <c:pt idx="27197">
                  <c:v>27.197000000000003</c:v>
                </c:pt>
                <c:pt idx="27198">
                  <c:v>27.198000000000036</c:v>
                </c:pt>
                <c:pt idx="27199">
                  <c:v>27.199000000000012</c:v>
                </c:pt>
                <c:pt idx="27200">
                  <c:v>27.200000000000045</c:v>
                </c:pt>
                <c:pt idx="27201">
                  <c:v>27.201000000000022</c:v>
                </c:pt>
                <c:pt idx="27202">
                  <c:v>27.201999999999998</c:v>
                </c:pt>
                <c:pt idx="27203">
                  <c:v>27.203000000000031</c:v>
                </c:pt>
                <c:pt idx="27204">
                  <c:v>27.204000000000008</c:v>
                </c:pt>
                <c:pt idx="27205">
                  <c:v>27.205000000000041</c:v>
                </c:pt>
                <c:pt idx="27206">
                  <c:v>27.206000000000017</c:v>
                </c:pt>
                <c:pt idx="27207">
                  <c:v>27.206999999999994</c:v>
                </c:pt>
                <c:pt idx="27208">
                  <c:v>27.208000000000027</c:v>
                </c:pt>
                <c:pt idx="27209">
                  <c:v>27.209000000000003</c:v>
                </c:pt>
                <c:pt idx="27210">
                  <c:v>27.210000000000036</c:v>
                </c:pt>
                <c:pt idx="27211">
                  <c:v>27.211000000000013</c:v>
                </c:pt>
                <c:pt idx="27212">
                  <c:v>27.212000000000046</c:v>
                </c:pt>
                <c:pt idx="27213">
                  <c:v>27.213000000000022</c:v>
                </c:pt>
                <c:pt idx="27214">
                  <c:v>27.213999999999999</c:v>
                </c:pt>
                <c:pt idx="27215">
                  <c:v>27.215000000000032</c:v>
                </c:pt>
                <c:pt idx="27216">
                  <c:v>27.216000000000008</c:v>
                </c:pt>
                <c:pt idx="27217">
                  <c:v>27.217000000000041</c:v>
                </c:pt>
                <c:pt idx="27218">
                  <c:v>27.218000000000018</c:v>
                </c:pt>
                <c:pt idx="27219">
                  <c:v>27.218999999999994</c:v>
                </c:pt>
                <c:pt idx="27220">
                  <c:v>27.220000000000027</c:v>
                </c:pt>
                <c:pt idx="27221">
                  <c:v>27.221000000000004</c:v>
                </c:pt>
                <c:pt idx="27222">
                  <c:v>27.222000000000037</c:v>
                </c:pt>
                <c:pt idx="27223">
                  <c:v>27.223000000000013</c:v>
                </c:pt>
                <c:pt idx="27224">
                  <c:v>27.224000000000046</c:v>
                </c:pt>
                <c:pt idx="27225">
                  <c:v>27.225000000000023</c:v>
                </c:pt>
                <c:pt idx="27226">
                  <c:v>27.225999999999999</c:v>
                </c:pt>
                <c:pt idx="27227">
                  <c:v>27.227000000000032</c:v>
                </c:pt>
                <c:pt idx="27228">
                  <c:v>27.228000000000009</c:v>
                </c:pt>
                <c:pt idx="27229">
                  <c:v>27.229000000000042</c:v>
                </c:pt>
                <c:pt idx="27230">
                  <c:v>27.230000000000018</c:v>
                </c:pt>
                <c:pt idx="27231">
                  <c:v>27.230999999999995</c:v>
                </c:pt>
                <c:pt idx="27232">
                  <c:v>27.232000000000028</c:v>
                </c:pt>
                <c:pt idx="27233">
                  <c:v>27.233000000000004</c:v>
                </c:pt>
                <c:pt idx="27234">
                  <c:v>27.234000000000037</c:v>
                </c:pt>
                <c:pt idx="27235">
                  <c:v>27.235000000000014</c:v>
                </c:pt>
                <c:pt idx="27236">
                  <c:v>27.23599999999999</c:v>
                </c:pt>
                <c:pt idx="27237">
                  <c:v>27.237000000000023</c:v>
                </c:pt>
                <c:pt idx="27238">
                  <c:v>27.238</c:v>
                </c:pt>
                <c:pt idx="27239">
                  <c:v>27.239000000000033</c:v>
                </c:pt>
                <c:pt idx="27240">
                  <c:v>27.240000000000009</c:v>
                </c:pt>
                <c:pt idx="27241">
                  <c:v>27.241000000000042</c:v>
                </c:pt>
                <c:pt idx="27242">
                  <c:v>27.242000000000019</c:v>
                </c:pt>
                <c:pt idx="27243">
                  <c:v>27.242999999999995</c:v>
                </c:pt>
                <c:pt idx="27244">
                  <c:v>27.244000000000028</c:v>
                </c:pt>
                <c:pt idx="27245">
                  <c:v>27.245000000000005</c:v>
                </c:pt>
                <c:pt idx="27246">
                  <c:v>27.246000000000038</c:v>
                </c:pt>
                <c:pt idx="27247">
                  <c:v>27.247000000000014</c:v>
                </c:pt>
                <c:pt idx="27248">
                  <c:v>27.24799999999999</c:v>
                </c:pt>
                <c:pt idx="27249">
                  <c:v>27.249000000000024</c:v>
                </c:pt>
                <c:pt idx="27250">
                  <c:v>27.25</c:v>
                </c:pt>
                <c:pt idx="27251">
                  <c:v>27.251000000000033</c:v>
                </c:pt>
                <c:pt idx="27252">
                  <c:v>27.25200000000001</c:v>
                </c:pt>
                <c:pt idx="27253">
                  <c:v>27.253000000000043</c:v>
                </c:pt>
                <c:pt idx="27254">
                  <c:v>27.254000000000019</c:v>
                </c:pt>
                <c:pt idx="27255">
                  <c:v>27.254999999999995</c:v>
                </c:pt>
                <c:pt idx="27256">
                  <c:v>27.256000000000029</c:v>
                </c:pt>
                <c:pt idx="27257">
                  <c:v>27.257000000000005</c:v>
                </c:pt>
                <c:pt idx="27258">
                  <c:v>27.258000000000038</c:v>
                </c:pt>
                <c:pt idx="27259">
                  <c:v>27.259000000000015</c:v>
                </c:pt>
                <c:pt idx="27260">
                  <c:v>27.259999999999991</c:v>
                </c:pt>
                <c:pt idx="27261">
                  <c:v>27.261000000000024</c:v>
                </c:pt>
                <c:pt idx="27262">
                  <c:v>27.262</c:v>
                </c:pt>
                <c:pt idx="27263">
                  <c:v>27.263000000000034</c:v>
                </c:pt>
                <c:pt idx="27264">
                  <c:v>27.26400000000001</c:v>
                </c:pt>
                <c:pt idx="27265">
                  <c:v>27.265000000000043</c:v>
                </c:pt>
                <c:pt idx="27266">
                  <c:v>27.26600000000002</c:v>
                </c:pt>
                <c:pt idx="27267">
                  <c:v>27.266999999999996</c:v>
                </c:pt>
                <c:pt idx="27268">
                  <c:v>27.268000000000029</c:v>
                </c:pt>
                <c:pt idx="27269">
                  <c:v>27.269000000000005</c:v>
                </c:pt>
                <c:pt idx="27270">
                  <c:v>27.270000000000039</c:v>
                </c:pt>
                <c:pt idx="27271">
                  <c:v>27.271000000000015</c:v>
                </c:pt>
                <c:pt idx="27272">
                  <c:v>27.271999999999991</c:v>
                </c:pt>
                <c:pt idx="27273">
                  <c:v>27.273000000000025</c:v>
                </c:pt>
                <c:pt idx="27274">
                  <c:v>27.274000000000001</c:v>
                </c:pt>
                <c:pt idx="27275">
                  <c:v>27.275000000000034</c:v>
                </c:pt>
                <c:pt idx="27276">
                  <c:v>27.27600000000001</c:v>
                </c:pt>
                <c:pt idx="27277">
                  <c:v>27.277000000000044</c:v>
                </c:pt>
                <c:pt idx="27278">
                  <c:v>27.27800000000002</c:v>
                </c:pt>
                <c:pt idx="27279">
                  <c:v>27.278999999999996</c:v>
                </c:pt>
                <c:pt idx="27280">
                  <c:v>27.28000000000003</c:v>
                </c:pt>
                <c:pt idx="27281">
                  <c:v>27.281000000000006</c:v>
                </c:pt>
                <c:pt idx="27282">
                  <c:v>27.282000000000039</c:v>
                </c:pt>
                <c:pt idx="27283">
                  <c:v>27.283000000000015</c:v>
                </c:pt>
                <c:pt idx="27284">
                  <c:v>27.283999999999992</c:v>
                </c:pt>
                <c:pt idx="27285">
                  <c:v>27.285000000000025</c:v>
                </c:pt>
                <c:pt idx="27286">
                  <c:v>27.286000000000001</c:v>
                </c:pt>
                <c:pt idx="27287">
                  <c:v>27.287000000000035</c:v>
                </c:pt>
                <c:pt idx="27288">
                  <c:v>27.288000000000011</c:v>
                </c:pt>
                <c:pt idx="27289">
                  <c:v>27.289000000000044</c:v>
                </c:pt>
                <c:pt idx="27290">
                  <c:v>27.29000000000002</c:v>
                </c:pt>
                <c:pt idx="27291">
                  <c:v>27.290999999999997</c:v>
                </c:pt>
                <c:pt idx="27292">
                  <c:v>27.29200000000003</c:v>
                </c:pt>
                <c:pt idx="27293">
                  <c:v>27.293000000000006</c:v>
                </c:pt>
                <c:pt idx="27294">
                  <c:v>27.29400000000004</c:v>
                </c:pt>
                <c:pt idx="27295">
                  <c:v>27.295000000000016</c:v>
                </c:pt>
                <c:pt idx="27296">
                  <c:v>27.295999999999992</c:v>
                </c:pt>
                <c:pt idx="27297">
                  <c:v>27.297000000000025</c:v>
                </c:pt>
                <c:pt idx="27298">
                  <c:v>27.298000000000002</c:v>
                </c:pt>
                <c:pt idx="27299">
                  <c:v>27.299000000000035</c:v>
                </c:pt>
                <c:pt idx="27300">
                  <c:v>27.300000000000011</c:v>
                </c:pt>
                <c:pt idx="27301">
                  <c:v>27.301000000000045</c:v>
                </c:pt>
                <c:pt idx="27302">
                  <c:v>27.302000000000021</c:v>
                </c:pt>
                <c:pt idx="27303">
                  <c:v>27.302999999999997</c:v>
                </c:pt>
                <c:pt idx="27304">
                  <c:v>27.30400000000003</c:v>
                </c:pt>
                <c:pt idx="27305">
                  <c:v>27.305000000000007</c:v>
                </c:pt>
                <c:pt idx="27306">
                  <c:v>27.30600000000004</c:v>
                </c:pt>
                <c:pt idx="27307">
                  <c:v>27.307000000000016</c:v>
                </c:pt>
                <c:pt idx="27308">
                  <c:v>27.307999999999993</c:v>
                </c:pt>
                <c:pt idx="27309">
                  <c:v>27.309000000000026</c:v>
                </c:pt>
                <c:pt idx="27310">
                  <c:v>27.310000000000002</c:v>
                </c:pt>
                <c:pt idx="27311">
                  <c:v>27.311000000000035</c:v>
                </c:pt>
                <c:pt idx="27312">
                  <c:v>27.312000000000012</c:v>
                </c:pt>
                <c:pt idx="27313">
                  <c:v>27.313000000000045</c:v>
                </c:pt>
                <c:pt idx="27314">
                  <c:v>27.314000000000021</c:v>
                </c:pt>
                <c:pt idx="27315">
                  <c:v>27.314999999999998</c:v>
                </c:pt>
                <c:pt idx="27316">
                  <c:v>27.316000000000031</c:v>
                </c:pt>
                <c:pt idx="27317">
                  <c:v>27.317000000000007</c:v>
                </c:pt>
                <c:pt idx="27318">
                  <c:v>27.31800000000004</c:v>
                </c:pt>
                <c:pt idx="27319">
                  <c:v>27.319000000000017</c:v>
                </c:pt>
                <c:pt idx="27320">
                  <c:v>27.319999999999993</c:v>
                </c:pt>
                <c:pt idx="27321">
                  <c:v>27.321000000000026</c:v>
                </c:pt>
                <c:pt idx="27322">
                  <c:v>27.322000000000003</c:v>
                </c:pt>
                <c:pt idx="27323">
                  <c:v>27.323000000000036</c:v>
                </c:pt>
                <c:pt idx="27324">
                  <c:v>27.324000000000012</c:v>
                </c:pt>
                <c:pt idx="27325">
                  <c:v>27.325000000000045</c:v>
                </c:pt>
                <c:pt idx="27326">
                  <c:v>27.326000000000022</c:v>
                </c:pt>
                <c:pt idx="27327">
                  <c:v>27.326999999999998</c:v>
                </c:pt>
                <c:pt idx="27328">
                  <c:v>27.328000000000031</c:v>
                </c:pt>
                <c:pt idx="27329">
                  <c:v>27.329000000000008</c:v>
                </c:pt>
                <c:pt idx="27330">
                  <c:v>27.330000000000041</c:v>
                </c:pt>
                <c:pt idx="27331">
                  <c:v>27.331000000000017</c:v>
                </c:pt>
                <c:pt idx="27332">
                  <c:v>27.331999999999994</c:v>
                </c:pt>
                <c:pt idx="27333">
                  <c:v>27.333000000000027</c:v>
                </c:pt>
                <c:pt idx="27334">
                  <c:v>27.334000000000003</c:v>
                </c:pt>
                <c:pt idx="27335">
                  <c:v>27.335000000000036</c:v>
                </c:pt>
                <c:pt idx="27336">
                  <c:v>27.336000000000013</c:v>
                </c:pt>
                <c:pt idx="27337">
                  <c:v>27.337000000000046</c:v>
                </c:pt>
                <c:pt idx="27338">
                  <c:v>27.338000000000022</c:v>
                </c:pt>
                <c:pt idx="27339">
                  <c:v>27.338999999999999</c:v>
                </c:pt>
                <c:pt idx="27340">
                  <c:v>27.340000000000032</c:v>
                </c:pt>
                <c:pt idx="27341">
                  <c:v>27.341000000000008</c:v>
                </c:pt>
                <c:pt idx="27342">
                  <c:v>27.342000000000041</c:v>
                </c:pt>
                <c:pt idx="27343">
                  <c:v>27.343000000000018</c:v>
                </c:pt>
                <c:pt idx="27344">
                  <c:v>27.343999999999994</c:v>
                </c:pt>
                <c:pt idx="27345">
                  <c:v>27.345000000000027</c:v>
                </c:pt>
                <c:pt idx="27346">
                  <c:v>27.346000000000004</c:v>
                </c:pt>
                <c:pt idx="27347">
                  <c:v>27.347000000000037</c:v>
                </c:pt>
                <c:pt idx="27348">
                  <c:v>27.348000000000013</c:v>
                </c:pt>
                <c:pt idx="27349">
                  <c:v>27.349000000000046</c:v>
                </c:pt>
                <c:pt idx="27350">
                  <c:v>27.350000000000023</c:v>
                </c:pt>
                <c:pt idx="27351">
                  <c:v>27.350999999999999</c:v>
                </c:pt>
                <c:pt idx="27352">
                  <c:v>27.352000000000032</c:v>
                </c:pt>
                <c:pt idx="27353">
                  <c:v>27.353000000000009</c:v>
                </c:pt>
                <c:pt idx="27354">
                  <c:v>27.354000000000042</c:v>
                </c:pt>
                <c:pt idx="27355">
                  <c:v>27.355000000000018</c:v>
                </c:pt>
                <c:pt idx="27356">
                  <c:v>27.355999999999995</c:v>
                </c:pt>
                <c:pt idx="27357">
                  <c:v>27.357000000000028</c:v>
                </c:pt>
                <c:pt idx="27358">
                  <c:v>27.358000000000004</c:v>
                </c:pt>
                <c:pt idx="27359">
                  <c:v>27.359000000000037</c:v>
                </c:pt>
                <c:pt idx="27360">
                  <c:v>27.360000000000014</c:v>
                </c:pt>
                <c:pt idx="27361">
                  <c:v>27.36099999999999</c:v>
                </c:pt>
                <c:pt idx="27362">
                  <c:v>27.362000000000023</c:v>
                </c:pt>
                <c:pt idx="27363">
                  <c:v>27.363</c:v>
                </c:pt>
                <c:pt idx="27364">
                  <c:v>27.364000000000033</c:v>
                </c:pt>
                <c:pt idx="27365">
                  <c:v>27.365000000000009</c:v>
                </c:pt>
                <c:pt idx="27366">
                  <c:v>27.366000000000042</c:v>
                </c:pt>
                <c:pt idx="27367">
                  <c:v>27.367000000000019</c:v>
                </c:pt>
                <c:pt idx="27368">
                  <c:v>27.367999999999995</c:v>
                </c:pt>
                <c:pt idx="27369">
                  <c:v>27.369000000000028</c:v>
                </c:pt>
                <c:pt idx="27370">
                  <c:v>27.370000000000005</c:v>
                </c:pt>
                <c:pt idx="27371">
                  <c:v>27.371000000000038</c:v>
                </c:pt>
                <c:pt idx="27372">
                  <c:v>27.372000000000014</c:v>
                </c:pt>
                <c:pt idx="27373">
                  <c:v>27.37299999999999</c:v>
                </c:pt>
                <c:pt idx="27374">
                  <c:v>27.374000000000024</c:v>
                </c:pt>
                <c:pt idx="27375">
                  <c:v>27.375</c:v>
                </c:pt>
                <c:pt idx="27376">
                  <c:v>27.376000000000033</c:v>
                </c:pt>
                <c:pt idx="27377">
                  <c:v>27.37700000000001</c:v>
                </c:pt>
                <c:pt idx="27378">
                  <c:v>27.378000000000043</c:v>
                </c:pt>
                <c:pt idx="27379">
                  <c:v>27.379000000000019</c:v>
                </c:pt>
                <c:pt idx="27380">
                  <c:v>27.379999999999995</c:v>
                </c:pt>
                <c:pt idx="27381">
                  <c:v>27.381000000000029</c:v>
                </c:pt>
                <c:pt idx="27382">
                  <c:v>27.382000000000005</c:v>
                </c:pt>
                <c:pt idx="27383">
                  <c:v>27.383000000000038</c:v>
                </c:pt>
                <c:pt idx="27384">
                  <c:v>27.384000000000015</c:v>
                </c:pt>
                <c:pt idx="27385">
                  <c:v>27.384999999999991</c:v>
                </c:pt>
                <c:pt idx="27386">
                  <c:v>27.386000000000024</c:v>
                </c:pt>
                <c:pt idx="27387">
                  <c:v>27.387</c:v>
                </c:pt>
                <c:pt idx="27388">
                  <c:v>27.388000000000034</c:v>
                </c:pt>
                <c:pt idx="27389">
                  <c:v>27.38900000000001</c:v>
                </c:pt>
                <c:pt idx="27390">
                  <c:v>27.390000000000043</c:v>
                </c:pt>
                <c:pt idx="27391">
                  <c:v>27.39100000000002</c:v>
                </c:pt>
                <c:pt idx="27392">
                  <c:v>27.391999999999996</c:v>
                </c:pt>
                <c:pt idx="27393">
                  <c:v>27.393000000000029</c:v>
                </c:pt>
                <c:pt idx="27394">
                  <c:v>27.394000000000005</c:v>
                </c:pt>
                <c:pt idx="27395">
                  <c:v>27.395000000000039</c:v>
                </c:pt>
                <c:pt idx="27396">
                  <c:v>27.396000000000015</c:v>
                </c:pt>
                <c:pt idx="27397">
                  <c:v>27.396999999999991</c:v>
                </c:pt>
                <c:pt idx="27398">
                  <c:v>27.398000000000025</c:v>
                </c:pt>
                <c:pt idx="27399">
                  <c:v>27.399000000000001</c:v>
                </c:pt>
                <c:pt idx="27400">
                  <c:v>27.400000000000034</c:v>
                </c:pt>
                <c:pt idx="27401">
                  <c:v>27.40100000000001</c:v>
                </c:pt>
                <c:pt idx="27402">
                  <c:v>27.402000000000044</c:v>
                </c:pt>
                <c:pt idx="27403">
                  <c:v>27.40300000000002</c:v>
                </c:pt>
                <c:pt idx="27404">
                  <c:v>27.403999999999996</c:v>
                </c:pt>
                <c:pt idx="27405">
                  <c:v>27.40500000000003</c:v>
                </c:pt>
                <c:pt idx="27406">
                  <c:v>27.406000000000006</c:v>
                </c:pt>
                <c:pt idx="27407">
                  <c:v>27.407000000000039</c:v>
                </c:pt>
                <c:pt idx="27408">
                  <c:v>27.408000000000015</c:v>
                </c:pt>
                <c:pt idx="27409">
                  <c:v>27.408999999999992</c:v>
                </c:pt>
                <c:pt idx="27410">
                  <c:v>27.410000000000025</c:v>
                </c:pt>
                <c:pt idx="27411">
                  <c:v>27.411000000000001</c:v>
                </c:pt>
                <c:pt idx="27412">
                  <c:v>27.412000000000035</c:v>
                </c:pt>
                <c:pt idx="27413">
                  <c:v>27.413000000000011</c:v>
                </c:pt>
                <c:pt idx="27414">
                  <c:v>27.414000000000044</c:v>
                </c:pt>
                <c:pt idx="27415">
                  <c:v>27.41500000000002</c:v>
                </c:pt>
                <c:pt idx="27416">
                  <c:v>27.415999999999997</c:v>
                </c:pt>
                <c:pt idx="27417">
                  <c:v>27.41700000000003</c:v>
                </c:pt>
                <c:pt idx="27418">
                  <c:v>27.418000000000006</c:v>
                </c:pt>
                <c:pt idx="27419">
                  <c:v>27.41900000000004</c:v>
                </c:pt>
                <c:pt idx="27420">
                  <c:v>27.420000000000016</c:v>
                </c:pt>
                <c:pt idx="27421">
                  <c:v>27.420999999999992</c:v>
                </c:pt>
                <c:pt idx="27422">
                  <c:v>27.422000000000025</c:v>
                </c:pt>
                <c:pt idx="27423">
                  <c:v>27.423000000000002</c:v>
                </c:pt>
                <c:pt idx="27424">
                  <c:v>27.424000000000035</c:v>
                </c:pt>
                <c:pt idx="27425">
                  <c:v>27.425000000000011</c:v>
                </c:pt>
                <c:pt idx="27426">
                  <c:v>27.426000000000045</c:v>
                </c:pt>
                <c:pt idx="27427">
                  <c:v>27.427000000000021</c:v>
                </c:pt>
                <c:pt idx="27428">
                  <c:v>27.427999999999997</c:v>
                </c:pt>
                <c:pt idx="27429">
                  <c:v>27.42900000000003</c:v>
                </c:pt>
                <c:pt idx="27430">
                  <c:v>27.430000000000007</c:v>
                </c:pt>
                <c:pt idx="27431">
                  <c:v>27.43100000000004</c:v>
                </c:pt>
                <c:pt idx="27432">
                  <c:v>27.432000000000016</c:v>
                </c:pt>
                <c:pt idx="27433">
                  <c:v>27.432999999999993</c:v>
                </c:pt>
                <c:pt idx="27434">
                  <c:v>27.434000000000026</c:v>
                </c:pt>
                <c:pt idx="27435">
                  <c:v>27.435000000000002</c:v>
                </c:pt>
                <c:pt idx="27436">
                  <c:v>27.436000000000035</c:v>
                </c:pt>
                <c:pt idx="27437">
                  <c:v>27.437000000000012</c:v>
                </c:pt>
                <c:pt idx="27438">
                  <c:v>27.438000000000045</c:v>
                </c:pt>
                <c:pt idx="27439">
                  <c:v>27.439000000000021</c:v>
                </c:pt>
                <c:pt idx="27440">
                  <c:v>27.439999999999998</c:v>
                </c:pt>
                <c:pt idx="27441">
                  <c:v>27.441000000000031</c:v>
                </c:pt>
                <c:pt idx="27442">
                  <c:v>27.442000000000007</c:v>
                </c:pt>
                <c:pt idx="27443">
                  <c:v>27.44300000000004</c:v>
                </c:pt>
                <c:pt idx="27444">
                  <c:v>27.444000000000017</c:v>
                </c:pt>
                <c:pt idx="27445">
                  <c:v>27.444999999999993</c:v>
                </c:pt>
                <c:pt idx="27446">
                  <c:v>27.446000000000026</c:v>
                </c:pt>
                <c:pt idx="27447">
                  <c:v>27.447000000000003</c:v>
                </c:pt>
                <c:pt idx="27448">
                  <c:v>27.448000000000036</c:v>
                </c:pt>
                <c:pt idx="27449">
                  <c:v>27.449000000000012</c:v>
                </c:pt>
                <c:pt idx="27450">
                  <c:v>27.450000000000045</c:v>
                </c:pt>
                <c:pt idx="27451">
                  <c:v>27.451000000000022</c:v>
                </c:pt>
                <c:pt idx="27452">
                  <c:v>27.451999999999998</c:v>
                </c:pt>
                <c:pt idx="27453">
                  <c:v>27.453000000000031</c:v>
                </c:pt>
                <c:pt idx="27454">
                  <c:v>27.454000000000008</c:v>
                </c:pt>
                <c:pt idx="27455">
                  <c:v>27.455000000000041</c:v>
                </c:pt>
                <c:pt idx="27456">
                  <c:v>27.456000000000017</c:v>
                </c:pt>
                <c:pt idx="27457">
                  <c:v>27.456999999999994</c:v>
                </c:pt>
                <c:pt idx="27458">
                  <c:v>27.458000000000027</c:v>
                </c:pt>
                <c:pt idx="27459">
                  <c:v>27.459000000000003</c:v>
                </c:pt>
                <c:pt idx="27460">
                  <c:v>27.460000000000036</c:v>
                </c:pt>
                <c:pt idx="27461">
                  <c:v>27.461000000000013</c:v>
                </c:pt>
                <c:pt idx="27462">
                  <c:v>27.462000000000046</c:v>
                </c:pt>
                <c:pt idx="27463">
                  <c:v>27.463000000000022</c:v>
                </c:pt>
                <c:pt idx="27464">
                  <c:v>27.463999999999999</c:v>
                </c:pt>
                <c:pt idx="27465">
                  <c:v>27.465000000000032</c:v>
                </c:pt>
                <c:pt idx="27466">
                  <c:v>27.466000000000008</c:v>
                </c:pt>
                <c:pt idx="27467">
                  <c:v>27.467000000000041</c:v>
                </c:pt>
                <c:pt idx="27468">
                  <c:v>27.468000000000018</c:v>
                </c:pt>
                <c:pt idx="27469">
                  <c:v>27.468999999999994</c:v>
                </c:pt>
                <c:pt idx="27470">
                  <c:v>27.470000000000027</c:v>
                </c:pt>
                <c:pt idx="27471">
                  <c:v>27.471000000000004</c:v>
                </c:pt>
                <c:pt idx="27472">
                  <c:v>27.472000000000037</c:v>
                </c:pt>
                <c:pt idx="27473">
                  <c:v>27.473000000000013</c:v>
                </c:pt>
                <c:pt idx="27474">
                  <c:v>27.474000000000046</c:v>
                </c:pt>
                <c:pt idx="27475">
                  <c:v>27.475000000000023</c:v>
                </c:pt>
                <c:pt idx="27476">
                  <c:v>27.475999999999999</c:v>
                </c:pt>
                <c:pt idx="27477">
                  <c:v>27.477000000000032</c:v>
                </c:pt>
                <c:pt idx="27478">
                  <c:v>27.478000000000009</c:v>
                </c:pt>
                <c:pt idx="27479">
                  <c:v>27.479000000000042</c:v>
                </c:pt>
                <c:pt idx="27480">
                  <c:v>27.480000000000018</c:v>
                </c:pt>
                <c:pt idx="27481">
                  <c:v>27.480999999999995</c:v>
                </c:pt>
                <c:pt idx="27482">
                  <c:v>27.482000000000028</c:v>
                </c:pt>
                <c:pt idx="27483">
                  <c:v>27.483000000000004</c:v>
                </c:pt>
                <c:pt idx="27484">
                  <c:v>27.484000000000037</c:v>
                </c:pt>
                <c:pt idx="27485">
                  <c:v>27.485000000000014</c:v>
                </c:pt>
                <c:pt idx="27486">
                  <c:v>27.48599999999999</c:v>
                </c:pt>
                <c:pt idx="27487">
                  <c:v>27.487000000000023</c:v>
                </c:pt>
                <c:pt idx="27488">
                  <c:v>27.488</c:v>
                </c:pt>
                <c:pt idx="27489">
                  <c:v>27.489000000000033</c:v>
                </c:pt>
                <c:pt idx="27490">
                  <c:v>27.490000000000009</c:v>
                </c:pt>
                <c:pt idx="27491">
                  <c:v>27.491000000000042</c:v>
                </c:pt>
                <c:pt idx="27492">
                  <c:v>27.492000000000019</c:v>
                </c:pt>
                <c:pt idx="27493">
                  <c:v>27.492999999999995</c:v>
                </c:pt>
                <c:pt idx="27494">
                  <c:v>27.494000000000028</c:v>
                </c:pt>
                <c:pt idx="27495">
                  <c:v>27.495000000000005</c:v>
                </c:pt>
                <c:pt idx="27496">
                  <c:v>27.496000000000038</c:v>
                </c:pt>
                <c:pt idx="27497">
                  <c:v>27.497000000000014</c:v>
                </c:pt>
                <c:pt idx="27498">
                  <c:v>27.49799999999999</c:v>
                </c:pt>
                <c:pt idx="27499">
                  <c:v>27.499000000000024</c:v>
                </c:pt>
                <c:pt idx="27500">
                  <c:v>27.5</c:v>
                </c:pt>
                <c:pt idx="27501">
                  <c:v>27.501000000000033</c:v>
                </c:pt>
                <c:pt idx="27502">
                  <c:v>27.50200000000001</c:v>
                </c:pt>
                <c:pt idx="27503">
                  <c:v>27.503000000000043</c:v>
                </c:pt>
                <c:pt idx="27504">
                  <c:v>27.504000000000019</c:v>
                </c:pt>
                <c:pt idx="27505">
                  <c:v>27.504999999999995</c:v>
                </c:pt>
                <c:pt idx="27506">
                  <c:v>27.506000000000029</c:v>
                </c:pt>
                <c:pt idx="27507">
                  <c:v>27.507000000000005</c:v>
                </c:pt>
                <c:pt idx="27508">
                  <c:v>27.508000000000038</c:v>
                </c:pt>
                <c:pt idx="27509">
                  <c:v>27.509000000000015</c:v>
                </c:pt>
                <c:pt idx="27510">
                  <c:v>27.509999999999991</c:v>
                </c:pt>
                <c:pt idx="27511">
                  <c:v>27.511000000000024</c:v>
                </c:pt>
                <c:pt idx="27512">
                  <c:v>27.512</c:v>
                </c:pt>
                <c:pt idx="27513">
                  <c:v>27.513000000000034</c:v>
                </c:pt>
                <c:pt idx="27514">
                  <c:v>27.51400000000001</c:v>
                </c:pt>
                <c:pt idx="27515">
                  <c:v>27.515000000000043</c:v>
                </c:pt>
                <c:pt idx="27516">
                  <c:v>27.51600000000002</c:v>
                </c:pt>
                <c:pt idx="27517">
                  <c:v>27.516999999999996</c:v>
                </c:pt>
                <c:pt idx="27518">
                  <c:v>27.518000000000029</c:v>
                </c:pt>
                <c:pt idx="27519">
                  <c:v>27.519000000000005</c:v>
                </c:pt>
                <c:pt idx="27520">
                  <c:v>27.520000000000039</c:v>
                </c:pt>
                <c:pt idx="27521">
                  <c:v>27.521000000000015</c:v>
                </c:pt>
                <c:pt idx="27522">
                  <c:v>27.521999999999991</c:v>
                </c:pt>
                <c:pt idx="27523">
                  <c:v>27.523000000000025</c:v>
                </c:pt>
                <c:pt idx="27524">
                  <c:v>27.524000000000001</c:v>
                </c:pt>
                <c:pt idx="27525">
                  <c:v>27.525000000000034</c:v>
                </c:pt>
                <c:pt idx="27526">
                  <c:v>27.52600000000001</c:v>
                </c:pt>
                <c:pt idx="27527">
                  <c:v>27.527000000000044</c:v>
                </c:pt>
                <c:pt idx="27528">
                  <c:v>27.52800000000002</c:v>
                </c:pt>
                <c:pt idx="27529">
                  <c:v>27.528999999999996</c:v>
                </c:pt>
                <c:pt idx="27530">
                  <c:v>27.53000000000003</c:v>
                </c:pt>
                <c:pt idx="27531">
                  <c:v>27.531000000000006</c:v>
                </c:pt>
                <c:pt idx="27532">
                  <c:v>27.532000000000039</c:v>
                </c:pt>
                <c:pt idx="27533">
                  <c:v>27.533000000000015</c:v>
                </c:pt>
                <c:pt idx="27534">
                  <c:v>27.533999999999992</c:v>
                </c:pt>
                <c:pt idx="27535">
                  <c:v>27.535000000000025</c:v>
                </c:pt>
                <c:pt idx="27536">
                  <c:v>27.536000000000001</c:v>
                </c:pt>
                <c:pt idx="27537">
                  <c:v>27.537000000000035</c:v>
                </c:pt>
                <c:pt idx="27538">
                  <c:v>27.538000000000011</c:v>
                </c:pt>
                <c:pt idx="27539">
                  <c:v>27.539000000000044</c:v>
                </c:pt>
                <c:pt idx="27540">
                  <c:v>27.54000000000002</c:v>
                </c:pt>
                <c:pt idx="27541">
                  <c:v>27.540999999999997</c:v>
                </c:pt>
                <c:pt idx="27542">
                  <c:v>27.54200000000003</c:v>
                </c:pt>
                <c:pt idx="27543">
                  <c:v>27.543000000000006</c:v>
                </c:pt>
                <c:pt idx="27544">
                  <c:v>27.54400000000004</c:v>
                </c:pt>
                <c:pt idx="27545">
                  <c:v>27.545000000000016</c:v>
                </c:pt>
                <c:pt idx="27546">
                  <c:v>27.545999999999992</c:v>
                </c:pt>
                <c:pt idx="27547">
                  <c:v>27.547000000000025</c:v>
                </c:pt>
                <c:pt idx="27548">
                  <c:v>27.548000000000002</c:v>
                </c:pt>
                <c:pt idx="27549">
                  <c:v>27.549000000000035</c:v>
                </c:pt>
                <c:pt idx="27550">
                  <c:v>27.550000000000011</c:v>
                </c:pt>
                <c:pt idx="27551">
                  <c:v>27.551000000000045</c:v>
                </c:pt>
                <c:pt idx="27552">
                  <c:v>27.552000000000021</c:v>
                </c:pt>
                <c:pt idx="27553">
                  <c:v>27.552999999999997</c:v>
                </c:pt>
                <c:pt idx="27554">
                  <c:v>27.55400000000003</c:v>
                </c:pt>
                <c:pt idx="27555">
                  <c:v>27.555000000000007</c:v>
                </c:pt>
                <c:pt idx="27556">
                  <c:v>27.55600000000004</c:v>
                </c:pt>
                <c:pt idx="27557">
                  <c:v>27.557000000000016</c:v>
                </c:pt>
                <c:pt idx="27558">
                  <c:v>27.557999999999993</c:v>
                </c:pt>
                <c:pt idx="27559">
                  <c:v>27.559000000000026</c:v>
                </c:pt>
                <c:pt idx="27560">
                  <c:v>27.560000000000002</c:v>
                </c:pt>
                <c:pt idx="27561">
                  <c:v>27.561000000000035</c:v>
                </c:pt>
                <c:pt idx="27562">
                  <c:v>27.562000000000012</c:v>
                </c:pt>
                <c:pt idx="27563">
                  <c:v>27.563000000000045</c:v>
                </c:pt>
                <c:pt idx="27564">
                  <c:v>27.564000000000021</c:v>
                </c:pt>
                <c:pt idx="27565">
                  <c:v>27.564999999999998</c:v>
                </c:pt>
                <c:pt idx="27566">
                  <c:v>27.566000000000031</c:v>
                </c:pt>
                <c:pt idx="27567">
                  <c:v>27.567000000000007</c:v>
                </c:pt>
                <c:pt idx="27568">
                  <c:v>27.56800000000004</c:v>
                </c:pt>
                <c:pt idx="27569">
                  <c:v>27.569000000000017</c:v>
                </c:pt>
                <c:pt idx="27570">
                  <c:v>27.569999999999993</c:v>
                </c:pt>
                <c:pt idx="27571">
                  <c:v>27.571000000000026</c:v>
                </c:pt>
                <c:pt idx="27572">
                  <c:v>27.572000000000003</c:v>
                </c:pt>
                <c:pt idx="27573">
                  <c:v>27.573000000000036</c:v>
                </c:pt>
                <c:pt idx="27574">
                  <c:v>27.574000000000012</c:v>
                </c:pt>
                <c:pt idx="27575">
                  <c:v>27.575000000000045</c:v>
                </c:pt>
                <c:pt idx="27576">
                  <c:v>27.576000000000022</c:v>
                </c:pt>
                <c:pt idx="27577">
                  <c:v>27.576999999999998</c:v>
                </c:pt>
                <c:pt idx="27578">
                  <c:v>27.578000000000031</c:v>
                </c:pt>
                <c:pt idx="27579">
                  <c:v>27.579000000000008</c:v>
                </c:pt>
                <c:pt idx="27580">
                  <c:v>27.580000000000041</c:v>
                </c:pt>
                <c:pt idx="27581">
                  <c:v>27.581000000000017</c:v>
                </c:pt>
                <c:pt idx="27582">
                  <c:v>27.581999999999994</c:v>
                </c:pt>
                <c:pt idx="27583">
                  <c:v>27.583000000000027</c:v>
                </c:pt>
                <c:pt idx="27584">
                  <c:v>27.584000000000003</c:v>
                </c:pt>
                <c:pt idx="27585">
                  <c:v>27.585000000000036</c:v>
                </c:pt>
                <c:pt idx="27586">
                  <c:v>27.586000000000013</c:v>
                </c:pt>
                <c:pt idx="27587">
                  <c:v>27.587000000000046</c:v>
                </c:pt>
                <c:pt idx="27588">
                  <c:v>27.588000000000022</c:v>
                </c:pt>
                <c:pt idx="27589">
                  <c:v>27.588999999999999</c:v>
                </c:pt>
                <c:pt idx="27590">
                  <c:v>27.590000000000032</c:v>
                </c:pt>
                <c:pt idx="27591">
                  <c:v>27.591000000000008</c:v>
                </c:pt>
                <c:pt idx="27592">
                  <c:v>27.592000000000041</c:v>
                </c:pt>
                <c:pt idx="27593">
                  <c:v>27.593000000000018</c:v>
                </c:pt>
                <c:pt idx="27594">
                  <c:v>27.593999999999994</c:v>
                </c:pt>
                <c:pt idx="27595">
                  <c:v>27.595000000000027</c:v>
                </c:pt>
                <c:pt idx="27596">
                  <c:v>27.596000000000004</c:v>
                </c:pt>
                <c:pt idx="27597">
                  <c:v>27.597000000000037</c:v>
                </c:pt>
                <c:pt idx="27598">
                  <c:v>27.598000000000013</c:v>
                </c:pt>
                <c:pt idx="27599">
                  <c:v>27.599000000000046</c:v>
                </c:pt>
                <c:pt idx="27600">
                  <c:v>27.600000000000023</c:v>
                </c:pt>
                <c:pt idx="27601">
                  <c:v>27.600999999999999</c:v>
                </c:pt>
                <c:pt idx="27602">
                  <c:v>27.602000000000032</c:v>
                </c:pt>
                <c:pt idx="27603">
                  <c:v>27.603000000000009</c:v>
                </c:pt>
                <c:pt idx="27604">
                  <c:v>27.604000000000042</c:v>
                </c:pt>
                <c:pt idx="27605">
                  <c:v>27.605000000000018</c:v>
                </c:pt>
                <c:pt idx="27606">
                  <c:v>27.605999999999995</c:v>
                </c:pt>
                <c:pt idx="27607">
                  <c:v>27.607000000000028</c:v>
                </c:pt>
                <c:pt idx="27608">
                  <c:v>27.608000000000004</c:v>
                </c:pt>
                <c:pt idx="27609">
                  <c:v>27.609000000000037</c:v>
                </c:pt>
                <c:pt idx="27610">
                  <c:v>27.610000000000014</c:v>
                </c:pt>
                <c:pt idx="27611">
                  <c:v>27.61099999999999</c:v>
                </c:pt>
                <c:pt idx="27612">
                  <c:v>27.612000000000023</c:v>
                </c:pt>
                <c:pt idx="27613">
                  <c:v>27.613</c:v>
                </c:pt>
                <c:pt idx="27614">
                  <c:v>27.614000000000033</c:v>
                </c:pt>
                <c:pt idx="27615">
                  <c:v>27.615000000000009</c:v>
                </c:pt>
                <c:pt idx="27616">
                  <c:v>27.616000000000042</c:v>
                </c:pt>
                <c:pt idx="27617">
                  <c:v>27.617000000000019</c:v>
                </c:pt>
                <c:pt idx="27618">
                  <c:v>27.617999999999995</c:v>
                </c:pt>
                <c:pt idx="27619">
                  <c:v>27.619000000000028</c:v>
                </c:pt>
                <c:pt idx="27620">
                  <c:v>27.620000000000005</c:v>
                </c:pt>
                <c:pt idx="27621">
                  <c:v>27.621000000000038</c:v>
                </c:pt>
                <c:pt idx="27622">
                  <c:v>27.622000000000014</c:v>
                </c:pt>
                <c:pt idx="27623">
                  <c:v>27.62299999999999</c:v>
                </c:pt>
                <c:pt idx="27624">
                  <c:v>27.624000000000024</c:v>
                </c:pt>
                <c:pt idx="27625">
                  <c:v>27.625</c:v>
                </c:pt>
                <c:pt idx="27626">
                  <c:v>27.626000000000033</c:v>
                </c:pt>
                <c:pt idx="27627">
                  <c:v>27.62700000000001</c:v>
                </c:pt>
                <c:pt idx="27628">
                  <c:v>27.628000000000043</c:v>
                </c:pt>
                <c:pt idx="27629">
                  <c:v>27.629000000000019</c:v>
                </c:pt>
                <c:pt idx="27630">
                  <c:v>27.629999999999995</c:v>
                </c:pt>
                <c:pt idx="27631">
                  <c:v>27.631000000000029</c:v>
                </c:pt>
                <c:pt idx="27632">
                  <c:v>27.632000000000005</c:v>
                </c:pt>
                <c:pt idx="27633">
                  <c:v>27.633000000000038</c:v>
                </c:pt>
                <c:pt idx="27634">
                  <c:v>27.634000000000015</c:v>
                </c:pt>
                <c:pt idx="27635">
                  <c:v>27.634999999999991</c:v>
                </c:pt>
                <c:pt idx="27636">
                  <c:v>27.636000000000024</c:v>
                </c:pt>
                <c:pt idx="27637">
                  <c:v>27.637</c:v>
                </c:pt>
                <c:pt idx="27638">
                  <c:v>27.638000000000034</c:v>
                </c:pt>
                <c:pt idx="27639">
                  <c:v>27.63900000000001</c:v>
                </c:pt>
                <c:pt idx="27640">
                  <c:v>27.640000000000043</c:v>
                </c:pt>
                <c:pt idx="27641">
                  <c:v>27.64100000000002</c:v>
                </c:pt>
                <c:pt idx="27642">
                  <c:v>27.641999999999996</c:v>
                </c:pt>
                <c:pt idx="27643">
                  <c:v>27.643000000000029</c:v>
                </c:pt>
                <c:pt idx="27644">
                  <c:v>27.644000000000005</c:v>
                </c:pt>
                <c:pt idx="27645">
                  <c:v>27.645000000000039</c:v>
                </c:pt>
                <c:pt idx="27646">
                  <c:v>27.646000000000015</c:v>
                </c:pt>
                <c:pt idx="27647">
                  <c:v>27.646999999999991</c:v>
                </c:pt>
                <c:pt idx="27648">
                  <c:v>27.648000000000025</c:v>
                </c:pt>
                <c:pt idx="27649">
                  <c:v>27.649000000000001</c:v>
                </c:pt>
                <c:pt idx="27650">
                  <c:v>27.650000000000034</c:v>
                </c:pt>
                <c:pt idx="27651">
                  <c:v>27.65100000000001</c:v>
                </c:pt>
                <c:pt idx="27652">
                  <c:v>27.652000000000044</c:v>
                </c:pt>
                <c:pt idx="27653">
                  <c:v>27.65300000000002</c:v>
                </c:pt>
                <c:pt idx="27654">
                  <c:v>27.653999999999996</c:v>
                </c:pt>
                <c:pt idx="27655">
                  <c:v>27.65500000000003</c:v>
                </c:pt>
                <c:pt idx="27656">
                  <c:v>27.656000000000006</c:v>
                </c:pt>
                <c:pt idx="27657">
                  <c:v>27.657000000000039</c:v>
                </c:pt>
                <c:pt idx="27658">
                  <c:v>27.658000000000015</c:v>
                </c:pt>
                <c:pt idx="27659">
                  <c:v>27.658999999999992</c:v>
                </c:pt>
                <c:pt idx="27660">
                  <c:v>27.660000000000025</c:v>
                </c:pt>
                <c:pt idx="27661">
                  <c:v>27.661000000000001</c:v>
                </c:pt>
                <c:pt idx="27662">
                  <c:v>27.662000000000035</c:v>
                </c:pt>
                <c:pt idx="27663">
                  <c:v>27.663000000000011</c:v>
                </c:pt>
                <c:pt idx="27664">
                  <c:v>27.664000000000044</c:v>
                </c:pt>
                <c:pt idx="27665">
                  <c:v>27.66500000000002</c:v>
                </c:pt>
                <c:pt idx="27666">
                  <c:v>27.665999999999997</c:v>
                </c:pt>
                <c:pt idx="27667">
                  <c:v>27.66700000000003</c:v>
                </c:pt>
                <c:pt idx="27668">
                  <c:v>27.668000000000006</c:v>
                </c:pt>
                <c:pt idx="27669">
                  <c:v>27.66900000000004</c:v>
                </c:pt>
                <c:pt idx="27670">
                  <c:v>27.670000000000016</c:v>
                </c:pt>
                <c:pt idx="27671">
                  <c:v>27.670999999999992</c:v>
                </c:pt>
                <c:pt idx="27672">
                  <c:v>27.672000000000025</c:v>
                </c:pt>
                <c:pt idx="27673">
                  <c:v>27.673000000000002</c:v>
                </c:pt>
                <c:pt idx="27674">
                  <c:v>27.674000000000035</c:v>
                </c:pt>
                <c:pt idx="27675">
                  <c:v>27.675000000000011</c:v>
                </c:pt>
                <c:pt idx="27676">
                  <c:v>27.676000000000045</c:v>
                </c:pt>
                <c:pt idx="27677">
                  <c:v>27.677000000000021</c:v>
                </c:pt>
                <c:pt idx="27678">
                  <c:v>27.677999999999997</c:v>
                </c:pt>
                <c:pt idx="27679">
                  <c:v>27.67900000000003</c:v>
                </c:pt>
                <c:pt idx="27680">
                  <c:v>27.680000000000007</c:v>
                </c:pt>
                <c:pt idx="27681">
                  <c:v>27.68100000000004</c:v>
                </c:pt>
                <c:pt idx="27682">
                  <c:v>27.682000000000016</c:v>
                </c:pt>
                <c:pt idx="27683">
                  <c:v>27.682999999999993</c:v>
                </c:pt>
                <c:pt idx="27684">
                  <c:v>27.684000000000026</c:v>
                </c:pt>
                <c:pt idx="27685">
                  <c:v>27.685000000000002</c:v>
                </c:pt>
                <c:pt idx="27686">
                  <c:v>27.686000000000035</c:v>
                </c:pt>
                <c:pt idx="27687">
                  <c:v>27.687000000000012</c:v>
                </c:pt>
                <c:pt idx="27688">
                  <c:v>27.688000000000045</c:v>
                </c:pt>
                <c:pt idx="27689">
                  <c:v>27.689000000000021</c:v>
                </c:pt>
                <c:pt idx="27690">
                  <c:v>27.689999999999998</c:v>
                </c:pt>
                <c:pt idx="27691">
                  <c:v>27.691000000000031</c:v>
                </c:pt>
                <c:pt idx="27692">
                  <c:v>27.692000000000007</c:v>
                </c:pt>
                <c:pt idx="27693">
                  <c:v>27.69300000000004</c:v>
                </c:pt>
                <c:pt idx="27694">
                  <c:v>27.694000000000017</c:v>
                </c:pt>
                <c:pt idx="27695">
                  <c:v>27.694999999999993</c:v>
                </c:pt>
                <c:pt idx="27696">
                  <c:v>27.696000000000026</c:v>
                </c:pt>
                <c:pt idx="27697">
                  <c:v>27.697000000000003</c:v>
                </c:pt>
                <c:pt idx="27698">
                  <c:v>27.698000000000036</c:v>
                </c:pt>
                <c:pt idx="27699">
                  <c:v>27.699000000000012</c:v>
                </c:pt>
                <c:pt idx="27700">
                  <c:v>27.700000000000045</c:v>
                </c:pt>
                <c:pt idx="27701">
                  <c:v>27.701000000000022</c:v>
                </c:pt>
                <c:pt idx="27702">
                  <c:v>27.701999999999998</c:v>
                </c:pt>
                <c:pt idx="27703">
                  <c:v>27.703000000000031</c:v>
                </c:pt>
                <c:pt idx="27704">
                  <c:v>27.704000000000008</c:v>
                </c:pt>
                <c:pt idx="27705">
                  <c:v>27.705000000000041</c:v>
                </c:pt>
                <c:pt idx="27706">
                  <c:v>27.706000000000017</c:v>
                </c:pt>
                <c:pt idx="27707">
                  <c:v>27.706999999999994</c:v>
                </c:pt>
                <c:pt idx="27708">
                  <c:v>27.708000000000027</c:v>
                </c:pt>
                <c:pt idx="27709">
                  <c:v>27.709000000000003</c:v>
                </c:pt>
                <c:pt idx="27710">
                  <c:v>27.710000000000036</c:v>
                </c:pt>
                <c:pt idx="27711">
                  <c:v>27.711000000000013</c:v>
                </c:pt>
                <c:pt idx="27712">
                  <c:v>27.712000000000046</c:v>
                </c:pt>
                <c:pt idx="27713">
                  <c:v>27.713000000000022</c:v>
                </c:pt>
                <c:pt idx="27714">
                  <c:v>27.713999999999999</c:v>
                </c:pt>
                <c:pt idx="27715">
                  <c:v>27.715000000000032</c:v>
                </c:pt>
                <c:pt idx="27716">
                  <c:v>27.716000000000008</c:v>
                </c:pt>
                <c:pt idx="27717">
                  <c:v>27.717000000000041</c:v>
                </c:pt>
                <c:pt idx="27718">
                  <c:v>27.718000000000018</c:v>
                </c:pt>
                <c:pt idx="27719">
                  <c:v>27.718999999999994</c:v>
                </c:pt>
                <c:pt idx="27720">
                  <c:v>27.720000000000027</c:v>
                </c:pt>
                <c:pt idx="27721">
                  <c:v>27.721000000000004</c:v>
                </c:pt>
                <c:pt idx="27722">
                  <c:v>27.722000000000037</c:v>
                </c:pt>
                <c:pt idx="27723">
                  <c:v>27.723000000000013</c:v>
                </c:pt>
                <c:pt idx="27724">
                  <c:v>27.724000000000046</c:v>
                </c:pt>
                <c:pt idx="27725">
                  <c:v>27.725000000000023</c:v>
                </c:pt>
                <c:pt idx="27726">
                  <c:v>27.725999999999999</c:v>
                </c:pt>
                <c:pt idx="27727">
                  <c:v>27.727000000000032</c:v>
                </c:pt>
                <c:pt idx="27728">
                  <c:v>27.728000000000009</c:v>
                </c:pt>
                <c:pt idx="27729">
                  <c:v>27.729000000000042</c:v>
                </c:pt>
                <c:pt idx="27730">
                  <c:v>27.730000000000018</c:v>
                </c:pt>
                <c:pt idx="27731">
                  <c:v>27.730999999999995</c:v>
                </c:pt>
                <c:pt idx="27732">
                  <c:v>27.732000000000028</c:v>
                </c:pt>
                <c:pt idx="27733">
                  <c:v>27.733000000000004</c:v>
                </c:pt>
                <c:pt idx="27734">
                  <c:v>27.734000000000037</c:v>
                </c:pt>
                <c:pt idx="27735">
                  <c:v>27.735000000000014</c:v>
                </c:pt>
                <c:pt idx="27736">
                  <c:v>27.73599999999999</c:v>
                </c:pt>
                <c:pt idx="27737">
                  <c:v>27.737000000000023</c:v>
                </c:pt>
                <c:pt idx="27738">
                  <c:v>27.738</c:v>
                </c:pt>
                <c:pt idx="27739">
                  <c:v>27.739000000000033</c:v>
                </c:pt>
                <c:pt idx="27740">
                  <c:v>27.740000000000009</c:v>
                </c:pt>
                <c:pt idx="27741">
                  <c:v>27.741000000000042</c:v>
                </c:pt>
                <c:pt idx="27742">
                  <c:v>27.742000000000019</c:v>
                </c:pt>
                <c:pt idx="27743">
                  <c:v>27.742999999999995</c:v>
                </c:pt>
                <c:pt idx="27744">
                  <c:v>27.744000000000028</c:v>
                </c:pt>
                <c:pt idx="27745">
                  <c:v>27.745000000000005</c:v>
                </c:pt>
                <c:pt idx="27746">
                  <c:v>27.746000000000038</c:v>
                </c:pt>
                <c:pt idx="27747">
                  <c:v>27.747000000000014</c:v>
                </c:pt>
                <c:pt idx="27748">
                  <c:v>27.74799999999999</c:v>
                </c:pt>
                <c:pt idx="27749">
                  <c:v>27.749000000000024</c:v>
                </c:pt>
                <c:pt idx="27750">
                  <c:v>27.75</c:v>
                </c:pt>
                <c:pt idx="27751">
                  <c:v>27.751000000000033</c:v>
                </c:pt>
                <c:pt idx="27752">
                  <c:v>27.75200000000001</c:v>
                </c:pt>
                <c:pt idx="27753">
                  <c:v>27.753000000000043</c:v>
                </c:pt>
                <c:pt idx="27754">
                  <c:v>27.754000000000019</c:v>
                </c:pt>
                <c:pt idx="27755">
                  <c:v>27.754999999999995</c:v>
                </c:pt>
                <c:pt idx="27756">
                  <c:v>27.756000000000029</c:v>
                </c:pt>
                <c:pt idx="27757">
                  <c:v>27.757000000000005</c:v>
                </c:pt>
                <c:pt idx="27758">
                  <c:v>27.758000000000038</c:v>
                </c:pt>
                <c:pt idx="27759">
                  <c:v>27.759000000000015</c:v>
                </c:pt>
                <c:pt idx="27760">
                  <c:v>27.759999999999991</c:v>
                </c:pt>
                <c:pt idx="27761">
                  <c:v>27.761000000000024</c:v>
                </c:pt>
                <c:pt idx="27762">
                  <c:v>27.762</c:v>
                </c:pt>
                <c:pt idx="27763">
                  <c:v>27.763000000000034</c:v>
                </c:pt>
                <c:pt idx="27764">
                  <c:v>27.76400000000001</c:v>
                </c:pt>
                <c:pt idx="27765">
                  <c:v>27.765000000000043</c:v>
                </c:pt>
                <c:pt idx="27766">
                  <c:v>27.76600000000002</c:v>
                </c:pt>
                <c:pt idx="27767">
                  <c:v>27.766999999999996</c:v>
                </c:pt>
                <c:pt idx="27768">
                  <c:v>27.768000000000029</c:v>
                </c:pt>
                <c:pt idx="27769">
                  <c:v>27.769000000000005</c:v>
                </c:pt>
                <c:pt idx="27770">
                  <c:v>27.770000000000039</c:v>
                </c:pt>
                <c:pt idx="27771">
                  <c:v>27.771000000000015</c:v>
                </c:pt>
                <c:pt idx="27772">
                  <c:v>27.771999999999991</c:v>
                </c:pt>
                <c:pt idx="27773">
                  <c:v>27.773000000000025</c:v>
                </c:pt>
                <c:pt idx="27774">
                  <c:v>27.774000000000001</c:v>
                </c:pt>
                <c:pt idx="27775">
                  <c:v>27.775000000000034</c:v>
                </c:pt>
                <c:pt idx="27776">
                  <c:v>27.77600000000001</c:v>
                </c:pt>
                <c:pt idx="27777">
                  <c:v>27.777000000000044</c:v>
                </c:pt>
                <c:pt idx="27778">
                  <c:v>27.77800000000002</c:v>
                </c:pt>
                <c:pt idx="27779">
                  <c:v>27.778999999999996</c:v>
                </c:pt>
                <c:pt idx="27780">
                  <c:v>27.78000000000003</c:v>
                </c:pt>
                <c:pt idx="27781">
                  <c:v>27.781000000000006</c:v>
                </c:pt>
                <c:pt idx="27782">
                  <c:v>27.782000000000039</c:v>
                </c:pt>
                <c:pt idx="27783">
                  <c:v>27.783000000000015</c:v>
                </c:pt>
                <c:pt idx="27784">
                  <c:v>27.783999999999992</c:v>
                </c:pt>
                <c:pt idx="27785">
                  <c:v>27.785000000000025</c:v>
                </c:pt>
                <c:pt idx="27786">
                  <c:v>27.786000000000001</c:v>
                </c:pt>
                <c:pt idx="27787">
                  <c:v>27.787000000000035</c:v>
                </c:pt>
                <c:pt idx="27788">
                  <c:v>27.788000000000011</c:v>
                </c:pt>
                <c:pt idx="27789">
                  <c:v>27.789000000000044</c:v>
                </c:pt>
                <c:pt idx="27790">
                  <c:v>27.79000000000002</c:v>
                </c:pt>
                <c:pt idx="27791">
                  <c:v>27.790999999999997</c:v>
                </c:pt>
                <c:pt idx="27792">
                  <c:v>27.79200000000003</c:v>
                </c:pt>
                <c:pt idx="27793">
                  <c:v>27.793000000000006</c:v>
                </c:pt>
                <c:pt idx="27794">
                  <c:v>27.79400000000004</c:v>
                </c:pt>
                <c:pt idx="27795">
                  <c:v>27.795000000000016</c:v>
                </c:pt>
                <c:pt idx="27796">
                  <c:v>27.795999999999992</c:v>
                </c:pt>
                <c:pt idx="27797">
                  <c:v>27.797000000000025</c:v>
                </c:pt>
                <c:pt idx="27798">
                  <c:v>27.798000000000002</c:v>
                </c:pt>
                <c:pt idx="27799">
                  <c:v>27.799000000000035</c:v>
                </c:pt>
                <c:pt idx="27800">
                  <c:v>27.800000000000011</c:v>
                </c:pt>
                <c:pt idx="27801">
                  <c:v>27.801000000000045</c:v>
                </c:pt>
                <c:pt idx="27802">
                  <c:v>27.802000000000021</c:v>
                </c:pt>
                <c:pt idx="27803">
                  <c:v>27.802999999999997</c:v>
                </c:pt>
                <c:pt idx="27804">
                  <c:v>27.80400000000003</c:v>
                </c:pt>
                <c:pt idx="27805">
                  <c:v>27.805000000000007</c:v>
                </c:pt>
                <c:pt idx="27806">
                  <c:v>27.80600000000004</c:v>
                </c:pt>
                <c:pt idx="27807">
                  <c:v>27.807000000000016</c:v>
                </c:pt>
                <c:pt idx="27808">
                  <c:v>27.807999999999993</c:v>
                </c:pt>
                <c:pt idx="27809">
                  <c:v>27.809000000000026</c:v>
                </c:pt>
                <c:pt idx="27810">
                  <c:v>27.810000000000002</c:v>
                </c:pt>
                <c:pt idx="27811">
                  <c:v>27.811000000000035</c:v>
                </c:pt>
                <c:pt idx="27812">
                  <c:v>27.812000000000012</c:v>
                </c:pt>
                <c:pt idx="27813">
                  <c:v>27.813000000000045</c:v>
                </c:pt>
                <c:pt idx="27814">
                  <c:v>27.814000000000021</c:v>
                </c:pt>
                <c:pt idx="27815">
                  <c:v>27.814999999999998</c:v>
                </c:pt>
                <c:pt idx="27816">
                  <c:v>27.816000000000031</c:v>
                </c:pt>
                <c:pt idx="27817">
                  <c:v>27.817000000000007</c:v>
                </c:pt>
                <c:pt idx="27818">
                  <c:v>27.81800000000004</c:v>
                </c:pt>
                <c:pt idx="27819">
                  <c:v>27.819000000000017</c:v>
                </c:pt>
                <c:pt idx="27820">
                  <c:v>27.819999999999993</c:v>
                </c:pt>
                <c:pt idx="27821">
                  <c:v>27.821000000000026</c:v>
                </c:pt>
                <c:pt idx="27822">
                  <c:v>27.822000000000003</c:v>
                </c:pt>
                <c:pt idx="27823">
                  <c:v>27.823000000000036</c:v>
                </c:pt>
                <c:pt idx="27824">
                  <c:v>27.824000000000012</c:v>
                </c:pt>
                <c:pt idx="27825">
                  <c:v>27.825000000000045</c:v>
                </c:pt>
                <c:pt idx="27826">
                  <c:v>27.826000000000022</c:v>
                </c:pt>
                <c:pt idx="27827">
                  <c:v>27.826999999999998</c:v>
                </c:pt>
                <c:pt idx="27828">
                  <c:v>27.828000000000031</c:v>
                </c:pt>
                <c:pt idx="27829">
                  <c:v>27.829000000000008</c:v>
                </c:pt>
                <c:pt idx="27830">
                  <c:v>27.830000000000041</c:v>
                </c:pt>
                <c:pt idx="27831">
                  <c:v>27.831000000000017</c:v>
                </c:pt>
                <c:pt idx="27832">
                  <c:v>27.831999999999994</c:v>
                </c:pt>
                <c:pt idx="27833">
                  <c:v>27.833000000000027</c:v>
                </c:pt>
                <c:pt idx="27834">
                  <c:v>27.834000000000003</c:v>
                </c:pt>
                <c:pt idx="27835">
                  <c:v>27.835000000000036</c:v>
                </c:pt>
                <c:pt idx="27836">
                  <c:v>27.836000000000013</c:v>
                </c:pt>
                <c:pt idx="27837">
                  <c:v>27.837000000000046</c:v>
                </c:pt>
                <c:pt idx="27838">
                  <c:v>27.838000000000022</c:v>
                </c:pt>
                <c:pt idx="27839">
                  <c:v>27.838999999999999</c:v>
                </c:pt>
                <c:pt idx="27840">
                  <c:v>27.840000000000032</c:v>
                </c:pt>
                <c:pt idx="27841">
                  <c:v>27.841000000000008</c:v>
                </c:pt>
                <c:pt idx="27842">
                  <c:v>27.842000000000041</c:v>
                </c:pt>
                <c:pt idx="27843">
                  <c:v>27.843000000000018</c:v>
                </c:pt>
                <c:pt idx="27844">
                  <c:v>27.843999999999994</c:v>
                </c:pt>
                <c:pt idx="27845">
                  <c:v>27.845000000000027</c:v>
                </c:pt>
                <c:pt idx="27846">
                  <c:v>27.846000000000004</c:v>
                </c:pt>
                <c:pt idx="27847">
                  <c:v>27.847000000000037</c:v>
                </c:pt>
                <c:pt idx="27848">
                  <c:v>27.848000000000013</c:v>
                </c:pt>
                <c:pt idx="27849">
                  <c:v>27.849000000000046</c:v>
                </c:pt>
                <c:pt idx="27850">
                  <c:v>27.850000000000023</c:v>
                </c:pt>
                <c:pt idx="27851">
                  <c:v>27.850999999999999</c:v>
                </c:pt>
                <c:pt idx="27852">
                  <c:v>27.852000000000032</c:v>
                </c:pt>
                <c:pt idx="27853">
                  <c:v>27.853000000000009</c:v>
                </c:pt>
                <c:pt idx="27854">
                  <c:v>27.854000000000042</c:v>
                </c:pt>
                <c:pt idx="27855">
                  <c:v>27.855000000000018</c:v>
                </c:pt>
                <c:pt idx="27856">
                  <c:v>27.855999999999995</c:v>
                </c:pt>
                <c:pt idx="27857">
                  <c:v>27.857000000000028</c:v>
                </c:pt>
                <c:pt idx="27858">
                  <c:v>27.858000000000004</c:v>
                </c:pt>
                <c:pt idx="27859">
                  <c:v>27.859000000000037</c:v>
                </c:pt>
                <c:pt idx="27860">
                  <c:v>27.860000000000014</c:v>
                </c:pt>
                <c:pt idx="27861">
                  <c:v>27.86099999999999</c:v>
                </c:pt>
                <c:pt idx="27862">
                  <c:v>27.862000000000023</c:v>
                </c:pt>
                <c:pt idx="27863">
                  <c:v>27.863</c:v>
                </c:pt>
                <c:pt idx="27864">
                  <c:v>27.864000000000033</c:v>
                </c:pt>
                <c:pt idx="27865">
                  <c:v>27.865000000000009</c:v>
                </c:pt>
                <c:pt idx="27866">
                  <c:v>27.866000000000042</c:v>
                </c:pt>
                <c:pt idx="27867">
                  <c:v>27.867000000000019</c:v>
                </c:pt>
                <c:pt idx="27868">
                  <c:v>27.867999999999995</c:v>
                </c:pt>
                <c:pt idx="27869">
                  <c:v>27.869000000000028</c:v>
                </c:pt>
                <c:pt idx="27870">
                  <c:v>27.870000000000005</c:v>
                </c:pt>
                <c:pt idx="27871">
                  <c:v>27.871000000000038</c:v>
                </c:pt>
                <c:pt idx="27872">
                  <c:v>27.872000000000014</c:v>
                </c:pt>
                <c:pt idx="27873">
                  <c:v>27.87299999999999</c:v>
                </c:pt>
                <c:pt idx="27874">
                  <c:v>27.874000000000024</c:v>
                </c:pt>
                <c:pt idx="27875">
                  <c:v>27.875</c:v>
                </c:pt>
                <c:pt idx="27876">
                  <c:v>27.876000000000033</c:v>
                </c:pt>
                <c:pt idx="27877">
                  <c:v>27.87700000000001</c:v>
                </c:pt>
                <c:pt idx="27878">
                  <c:v>27.878000000000043</c:v>
                </c:pt>
                <c:pt idx="27879">
                  <c:v>27.879000000000019</c:v>
                </c:pt>
                <c:pt idx="27880">
                  <c:v>27.879999999999995</c:v>
                </c:pt>
                <c:pt idx="27881">
                  <c:v>27.881000000000029</c:v>
                </c:pt>
                <c:pt idx="27882">
                  <c:v>27.882000000000005</c:v>
                </c:pt>
                <c:pt idx="27883">
                  <c:v>27.883000000000038</c:v>
                </c:pt>
                <c:pt idx="27884">
                  <c:v>27.884000000000015</c:v>
                </c:pt>
                <c:pt idx="27885">
                  <c:v>27.884999999999991</c:v>
                </c:pt>
                <c:pt idx="27886">
                  <c:v>27.886000000000024</c:v>
                </c:pt>
                <c:pt idx="27887">
                  <c:v>27.887</c:v>
                </c:pt>
                <c:pt idx="27888">
                  <c:v>27.888000000000034</c:v>
                </c:pt>
                <c:pt idx="27889">
                  <c:v>27.88900000000001</c:v>
                </c:pt>
                <c:pt idx="27890">
                  <c:v>27.890000000000043</c:v>
                </c:pt>
                <c:pt idx="27891">
                  <c:v>27.89100000000002</c:v>
                </c:pt>
                <c:pt idx="27892">
                  <c:v>27.891999999999996</c:v>
                </c:pt>
                <c:pt idx="27893">
                  <c:v>27.893000000000029</c:v>
                </c:pt>
                <c:pt idx="27894">
                  <c:v>27.894000000000005</c:v>
                </c:pt>
                <c:pt idx="27895">
                  <c:v>27.895000000000039</c:v>
                </c:pt>
                <c:pt idx="27896">
                  <c:v>27.896000000000015</c:v>
                </c:pt>
                <c:pt idx="27897">
                  <c:v>27.896999999999991</c:v>
                </c:pt>
                <c:pt idx="27898">
                  <c:v>27.898000000000025</c:v>
                </c:pt>
                <c:pt idx="27899">
                  <c:v>27.899000000000001</c:v>
                </c:pt>
                <c:pt idx="27900">
                  <c:v>27.900000000000034</c:v>
                </c:pt>
                <c:pt idx="27901">
                  <c:v>27.90100000000001</c:v>
                </c:pt>
                <c:pt idx="27902">
                  <c:v>27.902000000000044</c:v>
                </c:pt>
                <c:pt idx="27903">
                  <c:v>27.90300000000002</c:v>
                </c:pt>
                <c:pt idx="27904">
                  <c:v>27.903999999999996</c:v>
                </c:pt>
                <c:pt idx="27905">
                  <c:v>27.90500000000003</c:v>
                </c:pt>
                <c:pt idx="27906">
                  <c:v>27.906000000000006</c:v>
                </c:pt>
                <c:pt idx="27907">
                  <c:v>27.907000000000039</c:v>
                </c:pt>
                <c:pt idx="27908">
                  <c:v>27.908000000000015</c:v>
                </c:pt>
                <c:pt idx="27909">
                  <c:v>27.908999999999992</c:v>
                </c:pt>
                <c:pt idx="27910">
                  <c:v>27.910000000000025</c:v>
                </c:pt>
                <c:pt idx="27911">
                  <c:v>27.911000000000001</c:v>
                </c:pt>
                <c:pt idx="27912">
                  <c:v>27.912000000000035</c:v>
                </c:pt>
                <c:pt idx="27913">
                  <c:v>27.913000000000011</c:v>
                </c:pt>
                <c:pt idx="27914">
                  <c:v>27.914000000000044</c:v>
                </c:pt>
                <c:pt idx="27915">
                  <c:v>27.91500000000002</c:v>
                </c:pt>
                <c:pt idx="27916">
                  <c:v>27.915999999999997</c:v>
                </c:pt>
                <c:pt idx="27917">
                  <c:v>27.91700000000003</c:v>
                </c:pt>
                <c:pt idx="27918">
                  <c:v>27.918000000000006</c:v>
                </c:pt>
                <c:pt idx="27919">
                  <c:v>27.91900000000004</c:v>
                </c:pt>
                <c:pt idx="27920">
                  <c:v>27.920000000000016</c:v>
                </c:pt>
                <c:pt idx="27921">
                  <c:v>27.920999999999992</c:v>
                </c:pt>
                <c:pt idx="27922">
                  <c:v>27.922000000000025</c:v>
                </c:pt>
                <c:pt idx="27923">
                  <c:v>27.923000000000002</c:v>
                </c:pt>
                <c:pt idx="27924">
                  <c:v>27.924000000000035</c:v>
                </c:pt>
                <c:pt idx="27925">
                  <c:v>27.925000000000011</c:v>
                </c:pt>
                <c:pt idx="27926">
                  <c:v>27.926000000000045</c:v>
                </c:pt>
                <c:pt idx="27927">
                  <c:v>27.927000000000021</c:v>
                </c:pt>
                <c:pt idx="27928">
                  <c:v>27.927999999999997</c:v>
                </c:pt>
                <c:pt idx="27929">
                  <c:v>27.92900000000003</c:v>
                </c:pt>
                <c:pt idx="27930">
                  <c:v>27.930000000000007</c:v>
                </c:pt>
                <c:pt idx="27931">
                  <c:v>27.93100000000004</c:v>
                </c:pt>
                <c:pt idx="27932">
                  <c:v>27.932000000000016</c:v>
                </c:pt>
                <c:pt idx="27933">
                  <c:v>27.932999999999993</c:v>
                </c:pt>
                <c:pt idx="27934">
                  <c:v>27.934000000000026</c:v>
                </c:pt>
                <c:pt idx="27935">
                  <c:v>27.935000000000002</c:v>
                </c:pt>
                <c:pt idx="27936">
                  <c:v>27.936000000000035</c:v>
                </c:pt>
                <c:pt idx="27937">
                  <c:v>27.937000000000012</c:v>
                </c:pt>
                <c:pt idx="27938">
                  <c:v>27.938000000000045</c:v>
                </c:pt>
                <c:pt idx="27939">
                  <c:v>27.939000000000021</c:v>
                </c:pt>
                <c:pt idx="27940">
                  <c:v>27.939999999999998</c:v>
                </c:pt>
                <c:pt idx="27941">
                  <c:v>27.941000000000031</c:v>
                </c:pt>
                <c:pt idx="27942">
                  <c:v>27.942000000000007</c:v>
                </c:pt>
                <c:pt idx="27943">
                  <c:v>27.94300000000004</c:v>
                </c:pt>
                <c:pt idx="27944">
                  <c:v>27.944000000000017</c:v>
                </c:pt>
                <c:pt idx="27945">
                  <c:v>27.944999999999993</c:v>
                </c:pt>
                <c:pt idx="27946">
                  <c:v>27.946000000000026</c:v>
                </c:pt>
                <c:pt idx="27947">
                  <c:v>27.947000000000003</c:v>
                </c:pt>
                <c:pt idx="27948">
                  <c:v>27.948000000000036</c:v>
                </c:pt>
                <c:pt idx="27949">
                  <c:v>27.949000000000012</c:v>
                </c:pt>
                <c:pt idx="27950">
                  <c:v>27.950000000000045</c:v>
                </c:pt>
                <c:pt idx="27951">
                  <c:v>27.951000000000022</c:v>
                </c:pt>
                <c:pt idx="27952">
                  <c:v>27.951999999999998</c:v>
                </c:pt>
                <c:pt idx="27953">
                  <c:v>27.953000000000031</c:v>
                </c:pt>
                <c:pt idx="27954">
                  <c:v>27.954000000000008</c:v>
                </c:pt>
                <c:pt idx="27955">
                  <c:v>27.955000000000041</c:v>
                </c:pt>
                <c:pt idx="27956">
                  <c:v>27.956000000000017</c:v>
                </c:pt>
                <c:pt idx="27957">
                  <c:v>27.956999999999994</c:v>
                </c:pt>
                <c:pt idx="27958">
                  <c:v>27.958000000000027</c:v>
                </c:pt>
                <c:pt idx="27959">
                  <c:v>27.959000000000003</c:v>
                </c:pt>
                <c:pt idx="27960">
                  <c:v>27.960000000000036</c:v>
                </c:pt>
                <c:pt idx="27961">
                  <c:v>27.961000000000013</c:v>
                </c:pt>
                <c:pt idx="27962">
                  <c:v>27.962000000000046</c:v>
                </c:pt>
                <c:pt idx="27963">
                  <c:v>27.963000000000022</c:v>
                </c:pt>
                <c:pt idx="27964">
                  <c:v>27.963999999999999</c:v>
                </c:pt>
                <c:pt idx="27965">
                  <c:v>27.965000000000032</c:v>
                </c:pt>
                <c:pt idx="27966">
                  <c:v>27.966000000000008</c:v>
                </c:pt>
                <c:pt idx="27967">
                  <c:v>27.967000000000041</c:v>
                </c:pt>
                <c:pt idx="27968">
                  <c:v>27.968000000000018</c:v>
                </c:pt>
                <c:pt idx="27969">
                  <c:v>27.968999999999994</c:v>
                </c:pt>
                <c:pt idx="27970">
                  <c:v>27.970000000000027</c:v>
                </c:pt>
                <c:pt idx="27971">
                  <c:v>27.971000000000004</c:v>
                </c:pt>
                <c:pt idx="27972">
                  <c:v>27.972000000000037</c:v>
                </c:pt>
                <c:pt idx="27973">
                  <c:v>27.973000000000013</c:v>
                </c:pt>
                <c:pt idx="27974">
                  <c:v>27.974000000000046</c:v>
                </c:pt>
                <c:pt idx="27975">
                  <c:v>27.975000000000023</c:v>
                </c:pt>
                <c:pt idx="27976">
                  <c:v>27.975999999999999</c:v>
                </c:pt>
                <c:pt idx="27977">
                  <c:v>27.977000000000032</c:v>
                </c:pt>
                <c:pt idx="27978">
                  <c:v>27.978000000000009</c:v>
                </c:pt>
                <c:pt idx="27979">
                  <c:v>27.979000000000042</c:v>
                </c:pt>
                <c:pt idx="27980">
                  <c:v>27.980000000000018</c:v>
                </c:pt>
                <c:pt idx="27981">
                  <c:v>27.980999999999995</c:v>
                </c:pt>
                <c:pt idx="27982">
                  <c:v>27.982000000000028</c:v>
                </c:pt>
                <c:pt idx="27983">
                  <c:v>27.983000000000004</c:v>
                </c:pt>
                <c:pt idx="27984">
                  <c:v>27.984000000000037</c:v>
                </c:pt>
                <c:pt idx="27985">
                  <c:v>27.985000000000014</c:v>
                </c:pt>
                <c:pt idx="27986">
                  <c:v>27.98599999999999</c:v>
                </c:pt>
                <c:pt idx="27987">
                  <c:v>27.987000000000023</c:v>
                </c:pt>
                <c:pt idx="27988">
                  <c:v>27.988</c:v>
                </c:pt>
                <c:pt idx="27989">
                  <c:v>27.989000000000033</c:v>
                </c:pt>
                <c:pt idx="27990">
                  <c:v>27.990000000000009</c:v>
                </c:pt>
                <c:pt idx="27991">
                  <c:v>27.991000000000042</c:v>
                </c:pt>
                <c:pt idx="27992">
                  <c:v>27.992000000000019</c:v>
                </c:pt>
                <c:pt idx="27993">
                  <c:v>27.992999999999995</c:v>
                </c:pt>
                <c:pt idx="27994">
                  <c:v>27.994000000000028</c:v>
                </c:pt>
                <c:pt idx="27995">
                  <c:v>27.995000000000005</c:v>
                </c:pt>
                <c:pt idx="27996">
                  <c:v>27.996000000000038</c:v>
                </c:pt>
                <c:pt idx="27997">
                  <c:v>27.997000000000014</c:v>
                </c:pt>
                <c:pt idx="27998">
                  <c:v>27.99799999999999</c:v>
                </c:pt>
                <c:pt idx="27999">
                  <c:v>27.999000000000024</c:v>
                </c:pt>
                <c:pt idx="28000">
                  <c:v>28</c:v>
                </c:pt>
                <c:pt idx="28001">
                  <c:v>28.001000000000033</c:v>
                </c:pt>
                <c:pt idx="28002">
                  <c:v>28.00200000000001</c:v>
                </c:pt>
                <c:pt idx="28003">
                  <c:v>28.003000000000043</c:v>
                </c:pt>
                <c:pt idx="28004">
                  <c:v>28.004000000000019</c:v>
                </c:pt>
                <c:pt idx="28005">
                  <c:v>28.004999999999995</c:v>
                </c:pt>
                <c:pt idx="28006">
                  <c:v>28.006000000000029</c:v>
                </c:pt>
                <c:pt idx="28007">
                  <c:v>28.007000000000005</c:v>
                </c:pt>
                <c:pt idx="28008">
                  <c:v>28.008000000000038</c:v>
                </c:pt>
                <c:pt idx="28009">
                  <c:v>28.009000000000015</c:v>
                </c:pt>
                <c:pt idx="28010">
                  <c:v>28.009999999999991</c:v>
                </c:pt>
                <c:pt idx="28011">
                  <c:v>28.011000000000024</c:v>
                </c:pt>
                <c:pt idx="28012">
                  <c:v>28.012</c:v>
                </c:pt>
                <c:pt idx="28013">
                  <c:v>28.013000000000034</c:v>
                </c:pt>
                <c:pt idx="28014">
                  <c:v>28.01400000000001</c:v>
                </c:pt>
                <c:pt idx="28015">
                  <c:v>28.015000000000043</c:v>
                </c:pt>
                <c:pt idx="28016">
                  <c:v>28.01600000000002</c:v>
                </c:pt>
                <c:pt idx="28017">
                  <c:v>28.016999999999996</c:v>
                </c:pt>
                <c:pt idx="28018">
                  <c:v>28.018000000000029</c:v>
                </c:pt>
                <c:pt idx="28019">
                  <c:v>28.019000000000005</c:v>
                </c:pt>
                <c:pt idx="28020">
                  <c:v>28.020000000000039</c:v>
                </c:pt>
                <c:pt idx="28021">
                  <c:v>28.021000000000015</c:v>
                </c:pt>
                <c:pt idx="28022">
                  <c:v>28.021999999999991</c:v>
                </c:pt>
                <c:pt idx="28023">
                  <c:v>28.023000000000025</c:v>
                </c:pt>
                <c:pt idx="28024">
                  <c:v>28.024000000000001</c:v>
                </c:pt>
                <c:pt idx="28025">
                  <c:v>28.025000000000034</c:v>
                </c:pt>
                <c:pt idx="28026">
                  <c:v>28.02600000000001</c:v>
                </c:pt>
                <c:pt idx="28027">
                  <c:v>28.027000000000044</c:v>
                </c:pt>
                <c:pt idx="28028">
                  <c:v>28.02800000000002</c:v>
                </c:pt>
                <c:pt idx="28029">
                  <c:v>28.028999999999996</c:v>
                </c:pt>
                <c:pt idx="28030">
                  <c:v>28.03000000000003</c:v>
                </c:pt>
                <c:pt idx="28031">
                  <c:v>28.031000000000006</c:v>
                </c:pt>
                <c:pt idx="28032">
                  <c:v>28.032000000000039</c:v>
                </c:pt>
                <c:pt idx="28033">
                  <c:v>28.033000000000015</c:v>
                </c:pt>
                <c:pt idx="28034">
                  <c:v>28.033999999999992</c:v>
                </c:pt>
                <c:pt idx="28035">
                  <c:v>28.035000000000025</c:v>
                </c:pt>
                <c:pt idx="28036">
                  <c:v>28.036000000000001</c:v>
                </c:pt>
                <c:pt idx="28037">
                  <c:v>28.037000000000035</c:v>
                </c:pt>
                <c:pt idx="28038">
                  <c:v>28.038000000000011</c:v>
                </c:pt>
                <c:pt idx="28039">
                  <c:v>28.039000000000044</c:v>
                </c:pt>
                <c:pt idx="28040">
                  <c:v>28.04000000000002</c:v>
                </c:pt>
                <c:pt idx="28041">
                  <c:v>28.040999999999997</c:v>
                </c:pt>
                <c:pt idx="28042">
                  <c:v>28.04200000000003</c:v>
                </c:pt>
                <c:pt idx="28043">
                  <c:v>28.043000000000006</c:v>
                </c:pt>
                <c:pt idx="28044">
                  <c:v>28.04400000000004</c:v>
                </c:pt>
                <c:pt idx="28045">
                  <c:v>28.045000000000016</c:v>
                </c:pt>
                <c:pt idx="28046">
                  <c:v>28.045999999999992</c:v>
                </c:pt>
                <c:pt idx="28047">
                  <c:v>28.047000000000025</c:v>
                </c:pt>
                <c:pt idx="28048">
                  <c:v>28.048000000000002</c:v>
                </c:pt>
                <c:pt idx="28049">
                  <c:v>28.049000000000035</c:v>
                </c:pt>
                <c:pt idx="28050">
                  <c:v>28.050000000000011</c:v>
                </c:pt>
                <c:pt idx="28051">
                  <c:v>28.051000000000045</c:v>
                </c:pt>
                <c:pt idx="28052">
                  <c:v>28.052000000000021</c:v>
                </c:pt>
                <c:pt idx="28053">
                  <c:v>28.052999999999997</c:v>
                </c:pt>
                <c:pt idx="28054">
                  <c:v>28.05400000000003</c:v>
                </c:pt>
                <c:pt idx="28055">
                  <c:v>28.055000000000007</c:v>
                </c:pt>
                <c:pt idx="28056">
                  <c:v>28.05600000000004</c:v>
                </c:pt>
                <c:pt idx="28057">
                  <c:v>28.057000000000016</c:v>
                </c:pt>
                <c:pt idx="28058">
                  <c:v>28.057999999999993</c:v>
                </c:pt>
                <c:pt idx="28059">
                  <c:v>28.059000000000026</c:v>
                </c:pt>
                <c:pt idx="28060">
                  <c:v>28.060000000000002</c:v>
                </c:pt>
                <c:pt idx="28061">
                  <c:v>28.061000000000035</c:v>
                </c:pt>
                <c:pt idx="28062">
                  <c:v>28.062000000000012</c:v>
                </c:pt>
                <c:pt idx="28063">
                  <c:v>28.063000000000045</c:v>
                </c:pt>
                <c:pt idx="28064">
                  <c:v>28.064000000000021</c:v>
                </c:pt>
                <c:pt idx="28065">
                  <c:v>28.064999999999998</c:v>
                </c:pt>
                <c:pt idx="28066">
                  <c:v>28.066000000000031</c:v>
                </c:pt>
                <c:pt idx="28067">
                  <c:v>28.067000000000007</c:v>
                </c:pt>
                <c:pt idx="28068">
                  <c:v>28.06800000000004</c:v>
                </c:pt>
                <c:pt idx="28069">
                  <c:v>28.069000000000017</c:v>
                </c:pt>
                <c:pt idx="28070">
                  <c:v>28.069999999999993</c:v>
                </c:pt>
                <c:pt idx="28071">
                  <c:v>28.071000000000026</c:v>
                </c:pt>
                <c:pt idx="28072">
                  <c:v>28.072000000000003</c:v>
                </c:pt>
                <c:pt idx="28073">
                  <c:v>28.073000000000036</c:v>
                </c:pt>
                <c:pt idx="28074">
                  <c:v>28.074000000000012</c:v>
                </c:pt>
                <c:pt idx="28075">
                  <c:v>28.075000000000045</c:v>
                </c:pt>
                <c:pt idx="28076">
                  <c:v>28.076000000000022</c:v>
                </c:pt>
                <c:pt idx="28077">
                  <c:v>28.076999999999998</c:v>
                </c:pt>
                <c:pt idx="28078">
                  <c:v>28.078000000000031</c:v>
                </c:pt>
                <c:pt idx="28079">
                  <c:v>28.079000000000008</c:v>
                </c:pt>
                <c:pt idx="28080">
                  <c:v>28.080000000000041</c:v>
                </c:pt>
                <c:pt idx="28081">
                  <c:v>28.081000000000017</c:v>
                </c:pt>
                <c:pt idx="28082">
                  <c:v>28.081999999999994</c:v>
                </c:pt>
                <c:pt idx="28083">
                  <c:v>28.083000000000027</c:v>
                </c:pt>
                <c:pt idx="28084">
                  <c:v>28.084000000000003</c:v>
                </c:pt>
                <c:pt idx="28085">
                  <c:v>28.085000000000036</c:v>
                </c:pt>
                <c:pt idx="28086">
                  <c:v>28.086000000000013</c:v>
                </c:pt>
                <c:pt idx="28087">
                  <c:v>28.087000000000046</c:v>
                </c:pt>
                <c:pt idx="28088">
                  <c:v>28.088000000000022</c:v>
                </c:pt>
                <c:pt idx="28089">
                  <c:v>28.088999999999999</c:v>
                </c:pt>
                <c:pt idx="28090">
                  <c:v>28.090000000000032</c:v>
                </c:pt>
                <c:pt idx="28091">
                  <c:v>28.091000000000008</c:v>
                </c:pt>
                <c:pt idx="28092">
                  <c:v>28.092000000000041</c:v>
                </c:pt>
                <c:pt idx="28093">
                  <c:v>28.093000000000018</c:v>
                </c:pt>
                <c:pt idx="28094">
                  <c:v>28.093999999999994</c:v>
                </c:pt>
                <c:pt idx="28095">
                  <c:v>28.095000000000027</c:v>
                </c:pt>
                <c:pt idx="28096">
                  <c:v>28.096000000000004</c:v>
                </c:pt>
                <c:pt idx="28097">
                  <c:v>28.097000000000037</c:v>
                </c:pt>
                <c:pt idx="28098">
                  <c:v>28.098000000000013</c:v>
                </c:pt>
                <c:pt idx="28099">
                  <c:v>28.099000000000046</c:v>
                </c:pt>
                <c:pt idx="28100">
                  <c:v>28.100000000000023</c:v>
                </c:pt>
                <c:pt idx="28101">
                  <c:v>28.100999999999999</c:v>
                </c:pt>
                <c:pt idx="28102">
                  <c:v>28.102000000000032</c:v>
                </c:pt>
                <c:pt idx="28103">
                  <c:v>28.103000000000009</c:v>
                </c:pt>
                <c:pt idx="28104">
                  <c:v>28.104000000000042</c:v>
                </c:pt>
                <c:pt idx="28105">
                  <c:v>28.105000000000018</c:v>
                </c:pt>
                <c:pt idx="28106">
                  <c:v>28.105999999999995</c:v>
                </c:pt>
                <c:pt idx="28107">
                  <c:v>28.107000000000028</c:v>
                </c:pt>
                <c:pt idx="28108">
                  <c:v>28.108000000000004</c:v>
                </c:pt>
                <c:pt idx="28109">
                  <c:v>28.109000000000037</c:v>
                </c:pt>
                <c:pt idx="28110">
                  <c:v>28.110000000000014</c:v>
                </c:pt>
                <c:pt idx="28111">
                  <c:v>28.11099999999999</c:v>
                </c:pt>
                <c:pt idx="28112">
                  <c:v>28.112000000000023</c:v>
                </c:pt>
                <c:pt idx="28113">
                  <c:v>28.113</c:v>
                </c:pt>
                <c:pt idx="28114">
                  <c:v>28.114000000000033</c:v>
                </c:pt>
                <c:pt idx="28115">
                  <c:v>28.115000000000009</c:v>
                </c:pt>
                <c:pt idx="28116">
                  <c:v>28.116000000000042</c:v>
                </c:pt>
                <c:pt idx="28117">
                  <c:v>28.117000000000019</c:v>
                </c:pt>
                <c:pt idx="28118">
                  <c:v>28.117999999999995</c:v>
                </c:pt>
                <c:pt idx="28119">
                  <c:v>28.119000000000028</c:v>
                </c:pt>
                <c:pt idx="28120">
                  <c:v>28.120000000000005</c:v>
                </c:pt>
                <c:pt idx="28121">
                  <c:v>28.121000000000038</c:v>
                </c:pt>
                <c:pt idx="28122">
                  <c:v>28.122000000000014</c:v>
                </c:pt>
                <c:pt idx="28123">
                  <c:v>28.12299999999999</c:v>
                </c:pt>
                <c:pt idx="28124">
                  <c:v>28.124000000000024</c:v>
                </c:pt>
                <c:pt idx="28125">
                  <c:v>28.125</c:v>
                </c:pt>
                <c:pt idx="28126">
                  <c:v>28.126000000000033</c:v>
                </c:pt>
                <c:pt idx="28127">
                  <c:v>28.12700000000001</c:v>
                </c:pt>
                <c:pt idx="28128">
                  <c:v>28.128000000000043</c:v>
                </c:pt>
                <c:pt idx="28129">
                  <c:v>28.129000000000019</c:v>
                </c:pt>
                <c:pt idx="28130">
                  <c:v>28.129999999999995</c:v>
                </c:pt>
                <c:pt idx="28131">
                  <c:v>28.131000000000029</c:v>
                </c:pt>
                <c:pt idx="28132">
                  <c:v>28.132000000000005</c:v>
                </c:pt>
                <c:pt idx="28133">
                  <c:v>28.133000000000038</c:v>
                </c:pt>
                <c:pt idx="28134">
                  <c:v>28.134000000000015</c:v>
                </c:pt>
                <c:pt idx="28135">
                  <c:v>28.134999999999991</c:v>
                </c:pt>
                <c:pt idx="28136">
                  <c:v>28.136000000000024</c:v>
                </c:pt>
                <c:pt idx="28137">
                  <c:v>28.137</c:v>
                </c:pt>
                <c:pt idx="28138">
                  <c:v>28.138000000000034</c:v>
                </c:pt>
                <c:pt idx="28139">
                  <c:v>28.13900000000001</c:v>
                </c:pt>
                <c:pt idx="28140">
                  <c:v>28.140000000000043</c:v>
                </c:pt>
                <c:pt idx="28141">
                  <c:v>28.14100000000002</c:v>
                </c:pt>
                <c:pt idx="28142">
                  <c:v>28.141999999999996</c:v>
                </c:pt>
                <c:pt idx="28143">
                  <c:v>28.143000000000029</c:v>
                </c:pt>
                <c:pt idx="28144">
                  <c:v>28.144000000000005</c:v>
                </c:pt>
                <c:pt idx="28145">
                  <c:v>28.145000000000039</c:v>
                </c:pt>
                <c:pt idx="28146">
                  <c:v>28.146000000000015</c:v>
                </c:pt>
                <c:pt idx="28147">
                  <c:v>28.146999999999991</c:v>
                </c:pt>
                <c:pt idx="28148">
                  <c:v>28.148000000000025</c:v>
                </c:pt>
                <c:pt idx="28149">
                  <c:v>28.149000000000001</c:v>
                </c:pt>
                <c:pt idx="28150">
                  <c:v>28.150000000000034</c:v>
                </c:pt>
                <c:pt idx="28151">
                  <c:v>28.15100000000001</c:v>
                </c:pt>
                <c:pt idx="28152">
                  <c:v>28.152000000000044</c:v>
                </c:pt>
                <c:pt idx="28153">
                  <c:v>28.15300000000002</c:v>
                </c:pt>
                <c:pt idx="28154">
                  <c:v>28.153999999999996</c:v>
                </c:pt>
                <c:pt idx="28155">
                  <c:v>28.15500000000003</c:v>
                </c:pt>
                <c:pt idx="28156">
                  <c:v>28.156000000000006</c:v>
                </c:pt>
                <c:pt idx="28157">
                  <c:v>28.157000000000039</c:v>
                </c:pt>
                <c:pt idx="28158">
                  <c:v>28.158000000000015</c:v>
                </c:pt>
                <c:pt idx="28159">
                  <c:v>28.158999999999992</c:v>
                </c:pt>
                <c:pt idx="28160">
                  <c:v>28.160000000000025</c:v>
                </c:pt>
                <c:pt idx="28161">
                  <c:v>28.161000000000001</c:v>
                </c:pt>
                <c:pt idx="28162">
                  <c:v>28.162000000000035</c:v>
                </c:pt>
                <c:pt idx="28163">
                  <c:v>28.163000000000011</c:v>
                </c:pt>
                <c:pt idx="28164">
                  <c:v>28.164000000000044</c:v>
                </c:pt>
                <c:pt idx="28165">
                  <c:v>28.16500000000002</c:v>
                </c:pt>
                <c:pt idx="28166">
                  <c:v>28.165999999999997</c:v>
                </c:pt>
                <c:pt idx="28167">
                  <c:v>28.16700000000003</c:v>
                </c:pt>
                <c:pt idx="28168">
                  <c:v>28.168000000000006</c:v>
                </c:pt>
                <c:pt idx="28169">
                  <c:v>28.16900000000004</c:v>
                </c:pt>
                <c:pt idx="28170">
                  <c:v>28.170000000000016</c:v>
                </c:pt>
                <c:pt idx="28171">
                  <c:v>28.170999999999992</c:v>
                </c:pt>
                <c:pt idx="28172">
                  <c:v>28.172000000000025</c:v>
                </c:pt>
                <c:pt idx="28173">
                  <c:v>28.173000000000002</c:v>
                </c:pt>
                <c:pt idx="28174">
                  <c:v>28.174000000000035</c:v>
                </c:pt>
                <c:pt idx="28175">
                  <c:v>28.175000000000011</c:v>
                </c:pt>
                <c:pt idx="28176">
                  <c:v>28.176000000000045</c:v>
                </c:pt>
                <c:pt idx="28177">
                  <c:v>28.177000000000021</c:v>
                </c:pt>
                <c:pt idx="28178">
                  <c:v>28.177999999999997</c:v>
                </c:pt>
                <c:pt idx="28179">
                  <c:v>28.17900000000003</c:v>
                </c:pt>
                <c:pt idx="28180">
                  <c:v>28.180000000000007</c:v>
                </c:pt>
                <c:pt idx="28181">
                  <c:v>28.18100000000004</c:v>
                </c:pt>
                <c:pt idx="28182">
                  <c:v>28.182000000000016</c:v>
                </c:pt>
                <c:pt idx="28183">
                  <c:v>28.182999999999993</c:v>
                </c:pt>
                <c:pt idx="28184">
                  <c:v>28.184000000000026</c:v>
                </c:pt>
                <c:pt idx="28185">
                  <c:v>28.185000000000002</c:v>
                </c:pt>
                <c:pt idx="28186">
                  <c:v>28.186000000000035</c:v>
                </c:pt>
                <c:pt idx="28187">
                  <c:v>28.187000000000012</c:v>
                </c:pt>
                <c:pt idx="28188">
                  <c:v>28.188000000000045</c:v>
                </c:pt>
                <c:pt idx="28189">
                  <c:v>28.189000000000021</c:v>
                </c:pt>
                <c:pt idx="28190">
                  <c:v>28.189999999999998</c:v>
                </c:pt>
                <c:pt idx="28191">
                  <c:v>28.191000000000031</c:v>
                </c:pt>
                <c:pt idx="28192">
                  <c:v>28.192000000000007</c:v>
                </c:pt>
                <c:pt idx="28193">
                  <c:v>28.19300000000004</c:v>
                </c:pt>
                <c:pt idx="28194">
                  <c:v>28.194000000000017</c:v>
                </c:pt>
                <c:pt idx="28195">
                  <c:v>28.194999999999993</c:v>
                </c:pt>
                <c:pt idx="28196">
                  <c:v>28.196000000000026</c:v>
                </c:pt>
                <c:pt idx="28197">
                  <c:v>28.197000000000003</c:v>
                </c:pt>
                <c:pt idx="28198">
                  <c:v>28.198000000000036</c:v>
                </c:pt>
                <c:pt idx="28199">
                  <c:v>28.199000000000012</c:v>
                </c:pt>
                <c:pt idx="28200">
                  <c:v>28.200000000000045</c:v>
                </c:pt>
                <c:pt idx="28201">
                  <c:v>28.201000000000022</c:v>
                </c:pt>
                <c:pt idx="28202">
                  <c:v>28.201999999999998</c:v>
                </c:pt>
                <c:pt idx="28203">
                  <c:v>28.203000000000031</c:v>
                </c:pt>
                <c:pt idx="28204">
                  <c:v>28.204000000000008</c:v>
                </c:pt>
                <c:pt idx="28205">
                  <c:v>28.205000000000041</c:v>
                </c:pt>
                <c:pt idx="28206">
                  <c:v>28.206000000000017</c:v>
                </c:pt>
                <c:pt idx="28207">
                  <c:v>28.206999999999994</c:v>
                </c:pt>
                <c:pt idx="28208">
                  <c:v>28.208000000000027</c:v>
                </c:pt>
                <c:pt idx="28209">
                  <c:v>28.209000000000003</c:v>
                </c:pt>
                <c:pt idx="28210">
                  <c:v>28.210000000000036</c:v>
                </c:pt>
                <c:pt idx="28211">
                  <c:v>28.211000000000013</c:v>
                </c:pt>
                <c:pt idx="28212">
                  <c:v>28.212000000000046</c:v>
                </c:pt>
                <c:pt idx="28213">
                  <c:v>28.213000000000022</c:v>
                </c:pt>
                <c:pt idx="28214">
                  <c:v>28.213999999999999</c:v>
                </c:pt>
                <c:pt idx="28215">
                  <c:v>28.215000000000032</c:v>
                </c:pt>
                <c:pt idx="28216">
                  <c:v>28.216000000000008</c:v>
                </c:pt>
                <c:pt idx="28217">
                  <c:v>28.217000000000041</c:v>
                </c:pt>
                <c:pt idx="28218">
                  <c:v>28.218000000000018</c:v>
                </c:pt>
                <c:pt idx="28219">
                  <c:v>28.218999999999994</c:v>
                </c:pt>
                <c:pt idx="28220">
                  <c:v>28.220000000000027</c:v>
                </c:pt>
                <c:pt idx="28221">
                  <c:v>28.221000000000004</c:v>
                </c:pt>
                <c:pt idx="28222">
                  <c:v>28.222000000000037</c:v>
                </c:pt>
                <c:pt idx="28223">
                  <c:v>28.223000000000013</c:v>
                </c:pt>
                <c:pt idx="28224">
                  <c:v>28.224000000000046</c:v>
                </c:pt>
                <c:pt idx="28225">
                  <c:v>28.225000000000023</c:v>
                </c:pt>
                <c:pt idx="28226">
                  <c:v>28.225999999999999</c:v>
                </c:pt>
                <c:pt idx="28227">
                  <c:v>28.227000000000032</c:v>
                </c:pt>
                <c:pt idx="28228">
                  <c:v>28.228000000000009</c:v>
                </c:pt>
                <c:pt idx="28229">
                  <c:v>28.229000000000042</c:v>
                </c:pt>
                <c:pt idx="28230">
                  <c:v>28.230000000000018</c:v>
                </c:pt>
                <c:pt idx="28231">
                  <c:v>28.230999999999995</c:v>
                </c:pt>
                <c:pt idx="28232">
                  <c:v>28.232000000000028</c:v>
                </c:pt>
                <c:pt idx="28233">
                  <c:v>28.233000000000004</c:v>
                </c:pt>
                <c:pt idx="28234">
                  <c:v>28.234000000000037</c:v>
                </c:pt>
                <c:pt idx="28235">
                  <c:v>28.235000000000014</c:v>
                </c:pt>
                <c:pt idx="28236">
                  <c:v>28.23599999999999</c:v>
                </c:pt>
                <c:pt idx="28237">
                  <c:v>28.237000000000023</c:v>
                </c:pt>
                <c:pt idx="28238">
                  <c:v>28.238</c:v>
                </c:pt>
                <c:pt idx="28239">
                  <c:v>28.239000000000033</c:v>
                </c:pt>
                <c:pt idx="28240">
                  <c:v>28.240000000000009</c:v>
                </c:pt>
                <c:pt idx="28241">
                  <c:v>28.241000000000042</c:v>
                </c:pt>
                <c:pt idx="28242">
                  <c:v>28.242000000000019</c:v>
                </c:pt>
                <c:pt idx="28243">
                  <c:v>28.242999999999995</c:v>
                </c:pt>
                <c:pt idx="28244">
                  <c:v>28.244000000000028</c:v>
                </c:pt>
                <c:pt idx="28245">
                  <c:v>28.245000000000005</c:v>
                </c:pt>
                <c:pt idx="28246">
                  <c:v>28.246000000000038</c:v>
                </c:pt>
                <c:pt idx="28247">
                  <c:v>28.247000000000014</c:v>
                </c:pt>
                <c:pt idx="28248">
                  <c:v>28.24799999999999</c:v>
                </c:pt>
                <c:pt idx="28249">
                  <c:v>28.249000000000024</c:v>
                </c:pt>
                <c:pt idx="28250">
                  <c:v>28.25</c:v>
                </c:pt>
                <c:pt idx="28251">
                  <c:v>28.251000000000033</c:v>
                </c:pt>
                <c:pt idx="28252">
                  <c:v>28.25200000000001</c:v>
                </c:pt>
                <c:pt idx="28253">
                  <c:v>28.253000000000043</c:v>
                </c:pt>
                <c:pt idx="28254">
                  <c:v>28.254000000000019</c:v>
                </c:pt>
                <c:pt idx="28255">
                  <c:v>28.254999999999995</c:v>
                </c:pt>
                <c:pt idx="28256">
                  <c:v>28.256000000000029</c:v>
                </c:pt>
                <c:pt idx="28257">
                  <c:v>28.257000000000005</c:v>
                </c:pt>
                <c:pt idx="28258">
                  <c:v>28.258000000000038</c:v>
                </c:pt>
                <c:pt idx="28259">
                  <c:v>28.259000000000015</c:v>
                </c:pt>
                <c:pt idx="28260">
                  <c:v>28.259999999999991</c:v>
                </c:pt>
                <c:pt idx="28261">
                  <c:v>28.261000000000024</c:v>
                </c:pt>
                <c:pt idx="28262">
                  <c:v>28.262</c:v>
                </c:pt>
                <c:pt idx="28263">
                  <c:v>28.263000000000034</c:v>
                </c:pt>
                <c:pt idx="28264">
                  <c:v>28.26400000000001</c:v>
                </c:pt>
                <c:pt idx="28265">
                  <c:v>28.265000000000043</c:v>
                </c:pt>
                <c:pt idx="28266">
                  <c:v>28.26600000000002</c:v>
                </c:pt>
                <c:pt idx="28267">
                  <c:v>28.266999999999996</c:v>
                </c:pt>
                <c:pt idx="28268">
                  <c:v>28.268000000000029</c:v>
                </c:pt>
                <c:pt idx="28269">
                  <c:v>28.269000000000005</c:v>
                </c:pt>
                <c:pt idx="28270">
                  <c:v>28.270000000000039</c:v>
                </c:pt>
                <c:pt idx="28271">
                  <c:v>28.271000000000015</c:v>
                </c:pt>
                <c:pt idx="28272">
                  <c:v>28.271999999999991</c:v>
                </c:pt>
                <c:pt idx="28273">
                  <c:v>28.273000000000025</c:v>
                </c:pt>
                <c:pt idx="28274">
                  <c:v>28.274000000000001</c:v>
                </c:pt>
                <c:pt idx="28275">
                  <c:v>28.275000000000034</c:v>
                </c:pt>
                <c:pt idx="28276">
                  <c:v>28.27600000000001</c:v>
                </c:pt>
                <c:pt idx="28277">
                  <c:v>28.277000000000044</c:v>
                </c:pt>
                <c:pt idx="28278">
                  <c:v>28.27800000000002</c:v>
                </c:pt>
                <c:pt idx="28279">
                  <c:v>28.278999999999996</c:v>
                </c:pt>
                <c:pt idx="28280">
                  <c:v>28.28000000000003</c:v>
                </c:pt>
                <c:pt idx="28281">
                  <c:v>28.281000000000006</c:v>
                </c:pt>
                <c:pt idx="28282">
                  <c:v>28.282000000000039</c:v>
                </c:pt>
                <c:pt idx="28283">
                  <c:v>28.283000000000015</c:v>
                </c:pt>
                <c:pt idx="28284">
                  <c:v>28.283999999999992</c:v>
                </c:pt>
                <c:pt idx="28285">
                  <c:v>28.285000000000025</c:v>
                </c:pt>
                <c:pt idx="28286">
                  <c:v>28.286000000000001</c:v>
                </c:pt>
                <c:pt idx="28287">
                  <c:v>28.287000000000035</c:v>
                </c:pt>
                <c:pt idx="28288">
                  <c:v>28.288000000000011</c:v>
                </c:pt>
                <c:pt idx="28289">
                  <c:v>28.289000000000044</c:v>
                </c:pt>
                <c:pt idx="28290">
                  <c:v>28.29000000000002</c:v>
                </c:pt>
                <c:pt idx="28291">
                  <c:v>28.290999999999997</c:v>
                </c:pt>
                <c:pt idx="28292">
                  <c:v>28.29200000000003</c:v>
                </c:pt>
                <c:pt idx="28293">
                  <c:v>28.293000000000006</c:v>
                </c:pt>
                <c:pt idx="28294">
                  <c:v>28.29400000000004</c:v>
                </c:pt>
                <c:pt idx="28295">
                  <c:v>28.295000000000016</c:v>
                </c:pt>
                <c:pt idx="28296">
                  <c:v>28.295999999999992</c:v>
                </c:pt>
                <c:pt idx="28297">
                  <c:v>28.297000000000025</c:v>
                </c:pt>
                <c:pt idx="28298">
                  <c:v>28.298000000000002</c:v>
                </c:pt>
                <c:pt idx="28299">
                  <c:v>28.299000000000035</c:v>
                </c:pt>
                <c:pt idx="28300">
                  <c:v>28.300000000000011</c:v>
                </c:pt>
                <c:pt idx="28301">
                  <c:v>28.301000000000045</c:v>
                </c:pt>
                <c:pt idx="28302">
                  <c:v>28.302000000000021</c:v>
                </c:pt>
                <c:pt idx="28303">
                  <c:v>28.302999999999997</c:v>
                </c:pt>
                <c:pt idx="28304">
                  <c:v>28.30400000000003</c:v>
                </c:pt>
                <c:pt idx="28305">
                  <c:v>28.305000000000007</c:v>
                </c:pt>
                <c:pt idx="28306">
                  <c:v>28.30600000000004</c:v>
                </c:pt>
                <c:pt idx="28307">
                  <c:v>28.307000000000016</c:v>
                </c:pt>
                <c:pt idx="28308">
                  <c:v>28.307999999999993</c:v>
                </c:pt>
                <c:pt idx="28309">
                  <c:v>28.309000000000026</c:v>
                </c:pt>
                <c:pt idx="28310">
                  <c:v>28.310000000000002</c:v>
                </c:pt>
                <c:pt idx="28311">
                  <c:v>28.311000000000035</c:v>
                </c:pt>
                <c:pt idx="28312">
                  <c:v>28.312000000000012</c:v>
                </c:pt>
                <c:pt idx="28313">
                  <c:v>28.313000000000045</c:v>
                </c:pt>
                <c:pt idx="28314">
                  <c:v>28.314000000000021</c:v>
                </c:pt>
                <c:pt idx="28315">
                  <c:v>28.314999999999998</c:v>
                </c:pt>
                <c:pt idx="28316">
                  <c:v>28.316000000000031</c:v>
                </c:pt>
                <c:pt idx="28317">
                  <c:v>28.317000000000007</c:v>
                </c:pt>
                <c:pt idx="28318">
                  <c:v>28.31800000000004</c:v>
                </c:pt>
                <c:pt idx="28319">
                  <c:v>28.319000000000017</c:v>
                </c:pt>
                <c:pt idx="28320">
                  <c:v>28.319999999999993</c:v>
                </c:pt>
                <c:pt idx="28321">
                  <c:v>28.321000000000026</c:v>
                </c:pt>
                <c:pt idx="28322">
                  <c:v>28.322000000000003</c:v>
                </c:pt>
                <c:pt idx="28323">
                  <c:v>28.323000000000036</c:v>
                </c:pt>
                <c:pt idx="28324">
                  <c:v>28.324000000000012</c:v>
                </c:pt>
                <c:pt idx="28325">
                  <c:v>28.325000000000045</c:v>
                </c:pt>
                <c:pt idx="28326">
                  <c:v>28.326000000000022</c:v>
                </c:pt>
                <c:pt idx="28327">
                  <c:v>28.326999999999998</c:v>
                </c:pt>
                <c:pt idx="28328">
                  <c:v>28.328000000000031</c:v>
                </c:pt>
                <c:pt idx="28329">
                  <c:v>28.329000000000008</c:v>
                </c:pt>
                <c:pt idx="28330">
                  <c:v>28.330000000000041</c:v>
                </c:pt>
                <c:pt idx="28331">
                  <c:v>28.331000000000017</c:v>
                </c:pt>
                <c:pt idx="28332">
                  <c:v>28.331999999999994</c:v>
                </c:pt>
                <c:pt idx="28333">
                  <c:v>28.333000000000027</c:v>
                </c:pt>
                <c:pt idx="28334">
                  <c:v>28.334000000000003</c:v>
                </c:pt>
                <c:pt idx="28335">
                  <c:v>28.335000000000036</c:v>
                </c:pt>
                <c:pt idx="28336">
                  <c:v>28.336000000000013</c:v>
                </c:pt>
                <c:pt idx="28337">
                  <c:v>28.337000000000046</c:v>
                </c:pt>
                <c:pt idx="28338">
                  <c:v>28.338000000000022</c:v>
                </c:pt>
                <c:pt idx="28339">
                  <c:v>28.338999999999999</c:v>
                </c:pt>
                <c:pt idx="28340">
                  <c:v>28.340000000000032</c:v>
                </c:pt>
                <c:pt idx="28341">
                  <c:v>28.341000000000008</c:v>
                </c:pt>
                <c:pt idx="28342">
                  <c:v>28.342000000000041</c:v>
                </c:pt>
                <c:pt idx="28343">
                  <c:v>28.343000000000018</c:v>
                </c:pt>
                <c:pt idx="28344">
                  <c:v>28.343999999999994</c:v>
                </c:pt>
                <c:pt idx="28345">
                  <c:v>28.345000000000027</c:v>
                </c:pt>
                <c:pt idx="28346">
                  <c:v>28.346000000000004</c:v>
                </c:pt>
                <c:pt idx="28347">
                  <c:v>28.347000000000037</c:v>
                </c:pt>
                <c:pt idx="28348">
                  <c:v>28.348000000000013</c:v>
                </c:pt>
                <c:pt idx="28349">
                  <c:v>28.349000000000046</c:v>
                </c:pt>
                <c:pt idx="28350">
                  <c:v>28.350000000000023</c:v>
                </c:pt>
                <c:pt idx="28351">
                  <c:v>28.350999999999999</c:v>
                </c:pt>
                <c:pt idx="28352">
                  <c:v>28.352000000000032</c:v>
                </c:pt>
                <c:pt idx="28353">
                  <c:v>28.353000000000009</c:v>
                </c:pt>
                <c:pt idx="28354">
                  <c:v>28.354000000000042</c:v>
                </c:pt>
                <c:pt idx="28355">
                  <c:v>28.355000000000018</c:v>
                </c:pt>
                <c:pt idx="28356">
                  <c:v>28.355999999999995</c:v>
                </c:pt>
                <c:pt idx="28357">
                  <c:v>28.357000000000028</c:v>
                </c:pt>
                <c:pt idx="28358">
                  <c:v>28.358000000000004</c:v>
                </c:pt>
                <c:pt idx="28359">
                  <c:v>28.359000000000037</c:v>
                </c:pt>
                <c:pt idx="28360">
                  <c:v>28.360000000000014</c:v>
                </c:pt>
                <c:pt idx="28361">
                  <c:v>28.36099999999999</c:v>
                </c:pt>
                <c:pt idx="28362">
                  <c:v>28.362000000000023</c:v>
                </c:pt>
                <c:pt idx="28363">
                  <c:v>28.363</c:v>
                </c:pt>
                <c:pt idx="28364">
                  <c:v>28.364000000000033</c:v>
                </c:pt>
                <c:pt idx="28365">
                  <c:v>28.365000000000009</c:v>
                </c:pt>
                <c:pt idx="28366">
                  <c:v>28.366000000000042</c:v>
                </c:pt>
                <c:pt idx="28367">
                  <c:v>28.367000000000019</c:v>
                </c:pt>
                <c:pt idx="28368">
                  <c:v>28.367999999999995</c:v>
                </c:pt>
                <c:pt idx="28369">
                  <c:v>28.369000000000028</c:v>
                </c:pt>
                <c:pt idx="28370">
                  <c:v>28.370000000000005</c:v>
                </c:pt>
                <c:pt idx="28371">
                  <c:v>28.371000000000038</c:v>
                </c:pt>
                <c:pt idx="28372">
                  <c:v>28.372000000000014</c:v>
                </c:pt>
                <c:pt idx="28373">
                  <c:v>28.37299999999999</c:v>
                </c:pt>
                <c:pt idx="28374">
                  <c:v>28.374000000000024</c:v>
                </c:pt>
                <c:pt idx="28375">
                  <c:v>28.375</c:v>
                </c:pt>
                <c:pt idx="28376">
                  <c:v>28.376000000000033</c:v>
                </c:pt>
                <c:pt idx="28377">
                  <c:v>28.37700000000001</c:v>
                </c:pt>
                <c:pt idx="28378">
                  <c:v>28.378000000000043</c:v>
                </c:pt>
                <c:pt idx="28379">
                  <c:v>28.379000000000019</c:v>
                </c:pt>
                <c:pt idx="28380">
                  <c:v>28.379999999999995</c:v>
                </c:pt>
                <c:pt idx="28381">
                  <c:v>28.381000000000029</c:v>
                </c:pt>
                <c:pt idx="28382">
                  <c:v>28.382000000000005</c:v>
                </c:pt>
                <c:pt idx="28383">
                  <c:v>28.383000000000038</c:v>
                </c:pt>
                <c:pt idx="28384">
                  <c:v>28.384000000000015</c:v>
                </c:pt>
                <c:pt idx="28385">
                  <c:v>28.384999999999991</c:v>
                </c:pt>
                <c:pt idx="28386">
                  <c:v>28.386000000000024</c:v>
                </c:pt>
                <c:pt idx="28387">
                  <c:v>28.387</c:v>
                </c:pt>
                <c:pt idx="28388">
                  <c:v>28.388000000000034</c:v>
                </c:pt>
                <c:pt idx="28389">
                  <c:v>28.38900000000001</c:v>
                </c:pt>
                <c:pt idx="28390">
                  <c:v>28.390000000000043</c:v>
                </c:pt>
                <c:pt idx="28391">
                  <c:v>28.39100000000002</c:v>
                </c:pt>
                <c:pt idx="28392">
                  <c:v>28.391999999999996</c:v>
                </c:pt>
                <c:pt idx="28393">
                  <c:v>28.393000000000029</c:v>
                </c:pt>
                <c:pt idx="28394">
                  <c:v>28.394000000000005</c:v>
                </c:pt>
                <c:pt idx="28395">
                  <c:v>28.395000000000039</c:v>
                </c:pt>
                <c:pt idx="28396">
                  <c:v>28.396000000000015</c:v>
                </c:pt>
                <c:pt idx="28397">
                  <c:v>28.396999999999991</c:v>
                </c:pt>
                <c:pt idx="28398">
                  <c:v>28.398000000000025</c:v>
                </c:pt>
                <c:pt idx="28399">
                  <c:v>28.399000000000001</c:v>
                </c:pt>
                <c:pt idx="28400">
                  <c:v>28.400000000000034</c:v>
                </c:pt>
                <c:pt idx="28401">
                  <c:v>28.40100000000001</c:v>
                </c:pt>
                <c:pt idx="28402">
                  <c:v>28.402000000000044</c:v>
                </c:pt>
                <c:pt idx="28403">
                  <c:v>28.40300000000002</c:v>
                </c:pt>
                <c:pt idx="28404">
                  <c:v>28.403999999999996</c:v>
                </c:pt>
                <c:pt idx="28405">
                  <c:v>28.40500000000003</c:v>
                </c:pt>
                <c:pt idx="28406">
                  <c:v>28.406000000000006</c:v>
                </c:pt>
                <c:pt idx="28407">
                  <c:v>28.407000000000039</c:v>
                </c:pt>
                <c:pt idx="28408">
                  <c:v>28.408000000000015</c:v>
                </c:pt>
                <c:pt idx="28409">
                  <c:v>28.408999999999992</c:v>
                </c:pt>
                <c:pt idx="28410">
                  <c:v>28.410000000000025</c:v>
                </c:pt>
                <c:pt idx="28411">
                  <c:v>28.411000000000001</c:v>
                </c:pt>
                <c:pt idx="28412">
                  <c:v>28.412000000000035</c:v>
                </c:pt>
                <c:pt idx="28413">
                  <c:v>28.413000000000011</c:v>
                </c:pt>
                <c:pt idx="28414">
                  <c:v>28.414000000000044</c:v>
                </c:pt>
                <c:pt idx="28415">
                  <c:v>28.41500000000002</c:v>
                </c:pt>
                <c:pt idx="28416">
                  <c:v>28.415999999999997</c:v>
                </c:pt>
                <c:pt idx="28417">
                  <c:v>28.41700000000003</c:v>
                </c:pt>
                <c:pt idx="28418">
                  <c:v>28.418000000000006</c:v>
                </c:pt>
                <c:pt idx="28419">
                  <c:v>28.41900000000004</c:v>
                </c:pt>
                <c:pt idx="28420">
                  <c:v>28.420000000000016</c:v>
                </c:pt>
                <c:pt idx="28421">
                  <c:v>28.420999999999992</c:v>
                </c:pt>
                <c:pt idx="28422">
                  <c:v>28.422000000000025</c:v>
                </c:pt>
                <c:pt idx="28423">
                  <c:v>28.423000000000002</c:v>
                </c:pt>
                <c:pt idx="28424">
                  <c:v>28.424000000000035</c:v>
                </c:pt>
                <c:pt idx="28425">
                  <c:v>28.425000000000011</c:v>
                </c:pt>
                <c:pt idx="28426">
                  <c:v>28.426000000000045</c:v>
                </c:pt>
                <c:pt idx="28427">
                  <c:v>28.427000000000021</c:v>
                </c:pt>
                <c:pt idx="28428">
                  <c:v>28.427999999999997</c:v>
                </c:pt>
                <c:pt idx="28429">
                  <c:v>28.42900000000003</c:v>
                </c:pt>
                <c:pt idx="28430">
                  <c:v>28.430000000000007</c:v>
                </c:pt>
                <c:pt idx="28431">
                  <c:v>28.43100000000004</c:v>
                </c:pt>
                <c:pt idx="28432">
                  <c:v>28.432000000000016</c:v>
                </c:pt>
                <c:pt idx="28433">
                  <c:v>28.432999999999993</c:v>
                </c:pt>
                <c:pt idx="28434">
                  <c:v>28.434000000000026</c:v>
                </c:pt>
                <c:pt idx="28435">
                  <c:v>28.435000000000002</c:v>
                </c:pt>
                <c:pt idx="28436">
                  <c:v>28.436000000000035</c:v>
                </c:pt>
                <c:pt idx="28437">
                  <c:v>28.437000000000012</c:v>
                </c:pt>
                <c:pt idx="28438">
                  <c:v>28.438000000000045</c:v>
                </c:pt>
                <c:pt idx="28439">
                  <c:v>28.439000000000021</c:v>
                </c:pt>
                <c:pt idx="28440">
                  <c:v>28.439999999999998</c:v>
                </c:pt>
                <c:pt idx="28441">
                  <c:v>28.441000000000031</c:v>
                </c:pt>
                <c:pt idx="28442">
                  <c:v>28.442000000000007</c:v>
                </c:pt>
                <c:pt idx="28443">
                  <c:v>28.44300000000004</c:v>
                </c:pt>
                <c:pt idx="28444">
                  <c:v>28.444000000000017</c:v>
                </c:pt>
                <c:pt idx="28445">
                  <c:v>28.444999999999993</c:v>
                </c:pt>
                <c:pt idx="28446">
                  <c:v>28.446000000000026</c:v>
                </c:pt>
                <c:pt idx="28447">
                  <c:v>28.447000000000003</c:v>
                </c:pt>
                <c:pt idx="28448">
                  <c:v>28.448000000000036</c:v>
                </c:pt>
                <c:pt idx="28449">
                  <c:v>28.449000000000012</c:v>
                </c:pt>
                <c:pt idx="28450">
                  <c:v>28.450000000000045</c:v>
                </c:pt>
                <c:pt idx="28451">
                  <c:v>28.451000000000022</c:v>
                </c:pt>
                <c:pt idx="28452">
                  <c:v>28.451999999999998</c:v>
                </c:pt>
                <c:pt idx="28453">
                  <c:v>28.453000000000031</c:v>
                </c:pt>
                <c:pt idx="28454">
                  <c:v>28.454000000000008</c:v>
                </c:pt>
                <c:pt idx="28455">
                  <c:v>28.455000000000041</c:v>
                </c:pt>
                <c:pt idx="28456">
                  <c:v>28.456000000000017</c:v>
                </c:pt>
                <c:pt idx="28457">
                  <c:v>28.456999999999994</c:v>
                </c:pt>
                <c:pt idx="28458">
                  <c:v>28.458000000000027</c:v>
                </c:pt>
                <c:pt idx="28459">
                  <c:v>28.459000000000003</c:v>
                </c:pt>
                <c:pt idx="28460">
                  <c:v>28.460000000000036</c:v>
                </c:pt>
                <c:pt idx="28461">
                  <c:v>28.461000000000013</c:v>
                </c:pt>
                <c:pt idx="28462">
                  <c:v>28.462000000000046</c:v>
                </c:pt>
                <c:pt idx="28463">
                  <c:v>28.463000000000022</c:v>
                </c:pt>
                <c:pt idx="28464">
                  <c:v>28.463999999999999</c:v>
                </c:pt>
                <c:pt idx="28465">
                  <c:v>28.465000000000032</c:v>
                </c:pt>
                <c:pt idx="28466">
                  <c:v>28.466000000000008</c:v>
                </c:pt>
                <c:pt idx="28467">
                  <c:v>28.467000000000041</c:v>
                </c:pt>
                <c:pt idx="28468">
                  <c:v>28.468000000000018</c:v>
                </c:pt>
                <c:pt idx="28469">
                  <c:v>28.468999999999994</c:v>
                </c:pt>
                <c:pt idx="28470">
                  <c:v>28.470000000000027</c:v>
                </c:pt>
                <c:pt idx="28471">
                  <c:v>28.471000000000004</c:v>
                </c:pt>
                <c:pt idx="28472">
                  <c:v>28.472000000000037</c:v>
                </c:pt>
                <c:pt idx="28473">
                  <c:v>28.473000000000013</c:v>
                </c:pt>
                <c:pt idx="28474">
                  <c:v>28.474000000000046</c:v>
                </c:pt>
                <c:pt idx="28475">
                  <c:v>28.475000000000023</c:v>
                </c:pt>
                <c:pt idx="28476">
                  <c:v>28.475999999999999</c:v>
                </c:pt>
                <c:pt idx="28477">
                  <c:v>28.477000000000032</c:v>
                </c:pt>
                <c:pt idx="28478">
                  <c:v>28.478000000000009</c:v>
                </c:pt>
                <c:pt idx="28479">
                  <c:v>28.479000000000042</c:v>
                </c:pt>
                <c:pt idx="28480">
                  <c:v>28.480000000000018</c:v>
                </c:pt>
                <c:pt idx="28481">
                  <c:v>28.480999999999995</c:v>
                </c:pt>
                <c:pt idx="28482">
                  <c:v>28.482000000000028</c:v>
                </c:pt>
                <c:pt idx="28483">
                  <c:v>28.483000000000004</c:v>
                </c:pt>
                <c:pt idx="28484">
                  <c:v>28.484000000000037</c:v>
                </c:pt>
                <c:pt idx="28485">
                  <c:v>28.485000000000014</c:v>
                </c:pt>
                <c:pt idx="28486">
                  <c:v>28.48599999999999</c:v>
                </c:pt>
                <c:pt idx="28487">
                  <c:v>28.487000000000023</c:v>
                </c:pt>
                <c:pt idx="28488">
                  <c:v>28.488</c:v>
                </c:pt>
                <c:pt idx="28489">
                  <c:v>28.489000000000033</c:v>
                </c:pt>
                <c:pt idx="28490">
                  <c:v>28.490000000000009</c:v>
                </c:pt>
                <c:pt idx="28491">
                  <c:v>28.491000000000042</c:v>
                </c:pt>
                <c:pt idx="28492">
                  <c:v>28.492000000000019</c:v>
                </c:pt>
                <c:pt idx="28493">
                  <c:v>28.492999999999995</c:v>
                </c:pt>
                <c:pt idx="28494">
                  <c:v>28.494000000000028</c:v>
                </c:pt>
                <c:pt idx="28495">
                  <c:v>28.495000000000005</c:v>
                </c:pt>
                <c:pt idx="28496">
                  <c:v>28.496000000000038</c:v>
                </c:pt>
                <c:pt idx="28497">
                  <c:v>28.497000000000014</c:v>
                </c:pt>
                <c:pt idx="28498">
                  <c:v>28.49799999999999</c:v>
                </c:pt>
                <c:pt idx="28499">
                  <c:v>28.499000000000024</c:v>
                </c:pt>
                <c:pt idx="28500">
                  <c:v>28.5</c:v>
                </c:pt>
                <c:pt idx="28501">
                  <c:v>28.501000000000033</c:v>
                </c:pt>
                <c:pt idx="28502">
                  <c:v>28.50200000000001</c:v>
                </c:pt>
                <c:pt idx="28503">
                  <c:v>28.503000000000043</c:v>
                </c:pt>
                <c:pt idx="28504">
                  <c:v>28.504000000000019</c:v>
                </c:pt>
                <c:pt idx="28505">
                  <c:v>28.504999999999995</c:v>
                </c:pt>
                <c:pt idx="28506">
                  <c:v>28.506000000000029</c:v>
                </c:pt>
                <c:pt idx="28507">
                  <c:v>28.507000000000005</c:v>
                </c:pt>
                <c:pt idx="28508">
                  <c:v>28.508000000000038</c:v>
                </c:pt>
                <c:pt idx="28509">
                  <c:v>28.509000000000015</c:v>
                </c:pt>
                <c:pt idx="28510">
                  <c:v>28.509999999999991</c:v>
                </c:pt>
                <c:pt idx="28511">
                  <c:v>28.511000000000024</c:v>
                </c:pt>
                <c:pt idx="28512">
                  <c:v>28.512</c:v>
                </c:pt>
                <c:pt idx="28513">
                  <c:v>28.513000000000034</c:v>
                </c:pt>
                <c:pt idx="28514">
                  <c:v>28.51400000000001</c:v>
                </c:pt>
                <c:pt idx="28515">
                  <c:v>28.515000000000043</c:v>
                </c:pt>
                <c:pt idx="28516">
                  <c:v>28.51600000000002</c:v>
                </c:pt>
                <c:pt idx="28517">
                  <c:v>28.516999999999996</c:v>
                </c:pt>
                <c:pt idx="28518">
                  <c:v>28.518000000000029</c:v>
                </c:pt>
                <c:pt idx="28519">
                  <c:v>28.519000000000005</c:v>
                </c:pt>
                <c:pt idx="28520">
                  <c:v>28.520000000000039</c:v>
                </c:pt>
                <c:pt idx="28521">
                  <c:v>28.521000000000015</c:v>
                </c:pt>
                <c:pt idx="28522">
                  <c:v>28.521999999999991</c:v>
                </c:pt>
                <c:pt idx="28523">
                  <c:v>28.523000000000025</c:v>
                </c:pt>
                <c:pt idx="28524">
                  <c:v>28.524000000000001</c:v>
                </c:pt>
                <c:pt idx="28525">
                  <c:v>28.525000000000034</c:v>
                </c:pt>
                <c:pt idx="28526">
                  <c:v>28.52600000000001</c:v>
                </c:pt>
                <c:pt idx="28527">
                  <c:v>28.527000000000044</c:v>
                </c:pt>
                <c:pt idx="28528">
                  <c:v>28.52800000000002</c:v>
                </c:pt>
                <c:pt idx="28529">
                  <c:v>28.528999999999996</c:v>
                </c:pt>
                <c:pt idx="28530">
                  <c:v>28.53000000000003</c:v>
                </c:pt>
                <c:pt idx="28531">
                  <c:v>28.531000000000006</c:v>
                </c:pt>
                <c:pt idx="28532">
                  <c:v>28.532000000000039</c:v>
                </c:pt>
                <c:pt idx="28533">
                  <c:v>28.533000000000015</c:v>
                </c:pt>
                <c:pt idx="28534">
                  <c:v>28.533999999999992</c:v>
                </c:pt>
                <c:pt idx="28535">
                  <c:v>28.535000000000025</c:v>
                </c:pt>
                <c:pt idx="28536">
                  <c:v>28.536000000000001</c:v>
                </c:pt>
                <c:pt idx="28537">
                  <c:v>28.537000000000035</c:v>
                </c:pt>
                <c:pt idx="28538">
                  <c:v>28.538000000000011</c:v>
                </c:pt>
                <c:pt idx="28539">
                  <c:v>28.539000000000044</c:v>
                </c:pt>
                <c:pt idx="28540">
                  <c:v>28.54000000000002</c:v>
                </c:pt>
                <c:pt idx="28541">
                  <c:v>28.540999999999997</c:v>
                </c:pt>
                <c:pt idx="28542">
                  <c:v>28.54200000000003</c:v>
                </c:pt>
                <c:pt idx="28543">
                  <c:v>28.543000000000006</c:v>
                </c:pt>
                <c:pt idx="28544">
                  <c:v>28.54400000000004</c:v>
                </c:pt>
                <c:pt idx="28545">
                  <c:v>28.545000000000016</c:v>
                </c:pt>
                <c:pt idx="28546">
                  <c:v>28.545999999999992</c:v>
                </c:pt>
                <c:pt idx="28547">
                  <c:v>28.547000000000025</c:v>
                </c:pt>
                <c:pt idx="28548">
                  <c:v>28.548000000000002</c:v>
                </c:pt>
                <c:pt idx="28549">
                  <c:v>28.549000000000035</c:v>
                </c:pt>
                <c:pt idx="28550">
                  <c:v>28.550000000000011</c:v>
                </c:pt>
                <c:pt idx="28551">
                  <c:v>28.551000000000045</c:v>
                </c:pt>
                <c:pt idx="28552">
                  <c:v>28.552000000000021</c:v>
                </c:pt>
                <c:pt idx="28553">
                  <c:v>28.552999999999997</c:v>
                </c:pt>
                <c:pt idx="28554">
                  <c:v>28.55400000000003</c:v>
                </c:pt>
                <c:pt idx="28555">
                  <c:v>28.555000000000007</c:v>
                </c:pt>
                <c:pt idx="28556">
                  <c:v>28.55600000000004</c:v>
                </c:pt>
                <c:pt idx="28557">
                  <c:v>28.557000000000016</c:v>
                </c:pt>
                <c:pt idx="28558">
                  <c:v>28.557999999999993</c:v>
                </c:pt>
                <c:pt idx="28559">
                  <c:v>28.559000000000026</c:v>
                </c:pt>
                <c:pt idx="28560">
                  <c:v>28.560000000000002</c:v>
                </c:pt>
                <c:pt idx="28561">
                  <c:v>28.561000000000035</c:v>
                </c:pt>
                <c:pt idx="28562">
                  <c:v>28.562000000000012</c:v>
                </c:pt>
                <c:pt idx="28563">
                  <c:v>28.563000000000045</c:v>
                </c:pt>
                <c:pt idx="28564">
                  <c:v>28.564000000000021</c:v>
                </c:pt>
                <c:pt idx="28565">
                  <c:v>28.564999999999998</c:v>
                </c:pt>
                <c:pt idx="28566">
                  <c:v>28.566000000000031</c:v>
                </c:pt>
                <c:pt idx="28567">
                  <c:v>28.567000000000007</c:v>
                </c:pt>
                <c:pt idx="28568">
                  <c:v>28.56800000000004</c:v>
                </c:pt>
                <c:pt idx="28569">
                  <c:v>28.569000000000017</c:v>
                </c:pt>
                <c:pt idx="28570">
                  <c:v>28.569999999999993</c:v>
                </c:pt>
                <c:pt idx="28571">
                  <c:v>28.571000000000026</c:v>
                </c:pt>
                <c:pt idx="28572">
                  <c:v>28.572000000000003</c:v>
                </c:pt>
                <c:pt idx="28573">
                  <c:v>28.573000000000036</c:v>
                </c:pt>
                <c:pt idx="28574">
                  <c:v>28.574000000000012</c:v>
                </c:pt>
                <c:pt idx="28575">
                  <c:v>28.575000000000045</c:v>
                </c:pt>
                <c:pt idx="28576">
                  <c:v>28.576000000000022</c:v>
                </c:pt>
                <c:pt idx="28577">
                  <c:v>28.576999999999998</c:v>
                </c:pt>
                <c:pt idx="28578">
                  <c:v>28.578000000000031</c:v>
                </c:pt>
                <c:pt idx="28579">
                  <c:v>28.579000000000008</c:v>
                </c:pt>
                <c:pt idx="28580">
                  <c:v>28.580000000000041</c:v>
                </c:pt>
                <c:pt idx="28581">
                  <c:v>28.581000000000017</c:v>
                </c:pt>
                <c:pt idx="28582">
                  <c:v>28.581999999999994</c:v>
                </c:pt>
                <c:pt idx="28583">
                  <c:v>28.583000000000027</c:v>
                </c:pt>
                <c:pt idx="28584">
                  <c:v>28.584000000000003</c:v>
                </c:pt>
                <c:pt idx="28585">
                  <c:v>28.585000000000036</c:v>
                </c:pt>
                <c:pt idx="28586">
                  <c:v>28.586000000000013</c:v>
                </c:pt>
                <c:pt idx="28587">
                  <c:v>28.587000000000046</c:v>
                </c:pt>
                <c:pt idx="28588">
                  <c:v>28.588000000000022</c:v>
                </c:pt>
                <c:pt idx="28589">
                  <c:v>28.588999999999999</c:v>
                </c:pt>
                <c:pt idx="28590">
                  <c:v>28.590000000000032</c:v>
                </c:pt>
                <c:pt idx="28591">
                  <c:v>28.591000000000008</c:v>
                </c:pt>
                <c:pt idx="28592">
                  <c:v>28.592000000000041</c:v>
                </c:pt>
                <c:pt idx="28593">
                  <c:v>28.593000000000018</c:v>
                </c:pt>
                <c:pt idx="28594">
                  <c:v>28.593999999999994</c:v>
                </c:pt>
                <c:pt idx="28595">
                  <c:v>28.595000000000027</c:v>
                </c:pt>
                <c:pt idx="28596">
                  <c:v>28.596000000000004</c:v>
                </c:pt>
                <c:pt idx="28597">
                  <c:v>28.597000000000037</c:v>
                </c:pt>
                <c:pt idx="28598">
                  <c:v>28.598000000000013</c:v>
                </c:pt>
                <c:pt idx="28599">
                  <c:v>28.599000000000046</c:v>
                </c:pt>
                <c:pt idx="28600">
                  <c:v>28.600000000000023</c:v>
                </c:pt>
                <c:pt idx="28601">
                  <c:v>28.600999999999999</c:v>
                </c:pt>
                <c:pt idx="28602">
                  <c:v>28.602000000000032</c:v>
                </c:pt>
                <c:pt idx="28603">
                  <c:v>28.603000000000009</c:v>
                </c:pt>
                <c:pt idx="28604">
                  <c:v>28.604000000000042</c:v>
                </c:pt>
                <c:pt idx="28605">
                  <c:v>28.605000000000018</c:v>
                </c:pt>
                <c:pt idx="28606">
                  <c:v>28.605999999999995</c:v>
                </c:pt>
                <c:pt idx="28607">
                  <c:v>28.607000000000028</c:v>
                </c:pt>
                <c:pt idx="28608">
                  <c:v>28.608000000000004</c:v>
                </c:pt>
                <c:pt idx="28609">
                  <c:v>28.609000000000037</c:v>
                </c:pt>
                <c:pt idx="28610">
                  <c:v>28.610000000000014</c:v>
                </c:pt>
                <c:pt idx="28611">
                  <c:v>28.61099999999999</c:v>
                </c:pt>
                <c:pt idx="28612">
                  <c:v>28.612000000000023</c:v>
                </c:pt>
                <c:pt idx="28613">
                  <c:v>28.613</c:v>
                </c:pt>
                <c:pt idx="28614">
                  <c:v>28.614000000000033</c:v>
                </c:pt>
                <c:pt idx="28615">
                  <c:v>28.615000000000009</c:v>
                </c:pt>
                <c:pt idx="28616">
                  <c:v>28.616000000000042</c:v>
                </c:pt>
                <c:pt idx="28617">
                  <c:v>28.617000000000019</c:v>
                </c:pt>
                <c:pt idx="28618">
                  <c:v>28.617999999999995</c:v>
                </c:pt>
                <c:pt idx="28619">
                  <c:v>28.619000000000028</c:v>
                </c:pt>
                <c:pt idx="28620">
                  <c:v>28.620000000000005</c:v>
                </c:pt>
                <c:pt idx="28621">
                  <c:v>28.621000000000038</c:v>
                </c:pt>
                <c:pt idx="28622">
                  <c:v>28.622000000000014</c:v>
                </c:pt>
                <c:pt idx="28623">
                  <c:v>28.62299999999999</c:v>
                </c:pt>
                <c:pt idx="28624">
                  <c:v>28.624000000000024</c:v>
                </c:pt>
                <c:pt idx="28625">
                  <c:v>28.625</c:v>
                </c:pt>
                <c:pt idx="28626">
                  <c:v>28.626000000000033</c:v>
                </c:pt>
                <c:pt idx="28627">
                  <c:v>28.62700000000001</c:v>
                </c:pt>
                <c:pt idx="28628">
                  <c:v>28.628000000000043</c:v>
                </c:pt>
                <c:pt idx="28629">
                  <c:v>28.629000000000019</c:v>
                </c:pt>
                <c:pt idx="28630">
                  <c:v>28.629999999999995</c:v>
                </c:pt>
                <c:pt idx="28631">
                  <c:v>28.631000000000029</c:v>
                </c:pt>
                <c:pt idx="28632">
                  <c:v>28.632000000000005</c:v>
                </c:pt>
                <c:pt idx="28633">
                  <c:v>28.633000000000038</c:v>
                </c:pt>
                <c:pt idx="28634">
                  <c:v>28.634000000000015</c:v>
                </c:pt>
                <c:pt idx="28635">
                  <c:v>28.634999999999991</c:v>
                </c:pt>
                <c:pt idx="28636">
                  <c:v>28.636000000000024</c:v>
                </c:pt>
                <c:pt idx="28637">
                  <c:v>28.637</c:v>
                </c:pt>
                <c:pt idx="28638">
                  <c:v>28.638000000000034</c:v>
                </c:pt>
                <c:pt idx="28639">
                  <c:v>28.63900000000001</c:v>
                </c:pt>
                <c:pt idx="28640">
                  <c:v>28.640000000000043</c:v>
                </c:pt>
                <c:pt idx="28641">
                  <c:v>28.64100000000002</c:v>
                </c:pt>
                <c:pt idx="28642">
                  <c:v>28.641999999999996</c:v>
                </c:pt>
                <c:pt idx="28643">
                  <c:v>28.643000000000029</c:v>
                </c:pt>
                <c:pt idx="28644">
                  <c:v>28.644000000000005</c:v>
                </c:pt>
                <c:pt idx="28645">
                  <c:v>28.645000000000039</c:v>
                </c:pt>
                <c:pt idx="28646">
                  <c:v>28.646000000000015</c:v>
                </c:pt>
                <c:pt idx="28647">
                  <c:v>28.646999999999991</c:v>
                </c:pt>
                <c:pt idx="28648">
                  <c:v>28.648000000000025</c:v>
                </c:pt>
                <c:pt idx="28649">
                  <c:v>28.649000000000001</c:v>
                </c:pt>
                <c:pt idx="28650">
                  <c:v>28.650000000000034</c:v>
                </c:pt>
                <c:pt idx="28651">
                  <c:v>28.65100000000001</c:v>
                </c:pt>
                <c:pt idx="28652">
                  <c:v>28.652000000000044</c:v>
                </c:pt>
                <c:pt idx="28653">
                  <c:v>28.65300000000002</c:v>
                </c:pt>
                <c:pt idx="28654">
                  <c:v>28.653999999999996</c:v>
                </c:pt>
                <c:pt idx="28655">
                  <c:v>28.65500000000003</c:v>
                </c:pt>
                <c:pt idx="28656">
                  <c:v>28.656000000000006</c:v>
                </c:pt>
                <c:pt idx="28657">
                  <c:v>28.657000000000039</c:v>
                </c:pt>
                <c:pt idx="28658">
                  <c:v>28.658000000000015</c:v>
                </c:pt>
                <c:pt idx="28659">
                  <c:v>28.658999999999992</c:v>
                </c:pt>
                <c:pt idx="28660">
                  <c:v>28.660000000000025</c:v>
                </c:pt>
                <c:pt idx="28661">
                  <c:v>28.661000000000001</c:v>
                </c:pt>
                <c:pt idx="28662">
                  <c:v>28.662000000000035</c:v>
                </c:pt>
                <c:pt idx="28663">
                  <c:v>28.663000000000011</c:v>
                </c:pt>
                <c:pt idx="28664">
                  <c:v>28.664000000000044</c:v>
                </c:pt>
                <c:pt idx="28665">
                  <c:v>28.66500000000002</c:v>
                </c:pt>
                <c:pt idx="28666">
                  <c:v>28.665999999999997</c:v>
                </c:pt>
                <c:pt idx="28667">
                  <c:v>28.66700000000003</c:v>
                </c:pt>
                <c:pt idx="28668">
                  <c:v>28.668000000000006</c:v>
                </c:pt>
                <c:pt idx="28669">
                  <c:v>28.66900000000004</c:v>
                </c:pt>
                <c:pt idx="28670">
                  <c:v>28.670000000000016</c:v>
                </c:pt>
                <c:pt idx="28671">
                  <c:v>28.670999999999992</c:v>
                </c:pt>
                <c:pt idx="28672">
                  <c:v>28.672000000000025</c:v>
                </c:pt>
                <c:pt idx="28673">
                  <c:v>28.673000000000002</c:v>
                </c:pt>
                <c:pt idx="28674">
                  <c:v>28.674000000000035</c:v>
                </c:pt>
                <c:pt idx="28675">
                  <c:v>28.675000000000011</c:v>
                </c:pt>
                <c:pt idx="28676">
                  <c:v>28.676000000000045</c:v>
                </c:pt>
                <c:pt idx="28677">
                  <c:v>28.677000000000021</c:v>
                </c:pt>
                <c:pt idx="28678">
                  <c:v>28.677999999999997</c:v>
                </c:pt>
                <c:pt idx="28679">
                  <c:v>28.67900000000003</c:v>
                </c:pt>
                <c:pt idx="28680">
                  <c:v>28.680000000000007</c:v>
                </c:pt>
                <c:pt idx="28681">
                  <c:v>28.68100000000004</c:v>
                </c:pt>
                <c:pt idx="28682">
                  <c:v>28.682000000000016</c:v>
                </c:pt>
                <c:pt idx="28683">
                  <c:v>28.682999999999993</c:v>
                </c:pt>
                <c:pt idx="28684">
                  <c:v>28.684000000000026</c:v>
                </c:pt>
                <c:pt idx="28685">
                  <c:v>28.685000000000002</c:v>
                </c:pt>
                <c:pt idx="28686">
                  <c:v>28.686000000000035</c:v>
                </c:pt>
                <c:pt idx="28687">
                  <c:v>28.687000000000012</c:v>
                </c:pt>
                <c:pt idx="28688">
                  <c:v>28.688000000000045</c:v>
                </c:pt>
                <c:pt idx="28689">
                  <c:v>28.689000000000021</c:v>
                </c:pt>
                <c:pt idx="28690">
                  <c:v>28.689999999999998</c:v>
                </c:pt>
                <c:pt idx="28691">
                  <c:v>28.691000000000031</c:v>
                </c:pt>
                <c:pt idx="28692">
                  <c:v>28.692000000000007</c:v>
                </c:pt>
                <c:pt idx="28693">
                  <c:v>28.69300000000004</c:v>
                </c:pt>
                <c:pt idx="28694">
                  <c:v>28.694000000000017</c:v>
                </c:pt>
                <c:pt idx="28695">
                  <c:v>28.694999999999993</c:v>
                </c:pt>
                <c:pt idx="28696">
                  <c:v>28.696000000000026</c:v>
                </c:pt>
                <c:pt idx="28697">
                  <c:v>28.697000000000003</c:v>
                </c:pt>
                <c:pt idx="28698">
                  <c:v>28.698000000000036</c:v>
                </c:pt>
                <c:pt idx="28699">
                  <c:v>28.699000000000012</c:v>
                </c:pt>
                <c:pt idx="28700">
                  <c:v>28.700000000000045</c:v>
                </c:pt>
                <c:pt idx="28701">
                  <c:v>28.701000000000022</c:v>
                </c:pt>
                <c:pt idx="28702">
                  <c:v>28.701999999999998</c:v>
                </c:pt>
                <c:pt idx="28703">
                  <c:v>28.703000000000031</c:v>
                </c:pt>
                <c:pt idx="28704">
                  <c:v>28.704000000000008</c:v>
                </c:pt>
                <c:pt idx="28705">
                  <c:v>28.705000000000041</c:v>
                </c:pt>
                <c:pt idx="28706">
                  <c:v>28.706000000000017</c:v>
                </c:pt>
                <c:pt idx="28707">
                  <c:v>28.706999999999994</c:v>
                </c:pt>
                <c:pt idx="28708">
                  <c:v>28.708000000000027</c:v>
                </c:pt>
                <c:pt idx="28709">
                  <c:v>28.709000000000003</c:v>
                </c:pt>
                <c:pt idx="28710">
                  <c:v>28.710000000000036</c:v>
                </c:pt>
                <c:pt idx="28711">
                  <c:v>28.711000000000013</c:v>
                </c:pt>
                <c:pt idx="28712">
                  <c:v>28.712000000000046</c:v>
                </c:pt>
                <c:pt idx="28713">
                  <c:v>28.713000000000022</c:v>
                </c:pt>
                <c:pt idx="28714">
                  <c:v>28.713999999999999</c:v>
                </c:pt>
                <c:pt idx="28715">
                  <c:v>28.715000000000032</c:v>
                </c:pt>
                <c:pt idx="28716">
                  <c:v>28.716000000000008</c:v>
                </c:pt>
                <c:pt idx="28717">
                  <c:v>28.717000000000041</c:v>
                </c:pt>
                <c:pt idx="28718">
                  <c:v>28.718000000000018</c:v>
                </c:pt>
                <c:pt idx="28719">
                  <c:v>28.718999999999994</c:v>
                </c:pt>
                <c:pt idx="28720">
                  <c:v>28.720000000000027</c:v>
                </c:pt>
                <c:pt idx="28721">
                  <c:v>28.721000000000004</c:v>
                </c:pt>
                <c:pt idx="28722">
                  <c:v>28.722000000000037</c:v>
                </c:pt>
                <c:pt idx="28723">
                  <c:v>28.723000000000013</c:v>
                </c:pt>
                <c:pt idx="28724">
                  <c:v>28.724000000000046</c:v>
                </c:pt>
                <c:pt idx="28725">
                  <c:v>28.725000000000023</c:v>
                </c:pt>
                <c:pt idx="28726">
                  <c:v>28.725999999999999</c:v>
                </c:pt>
                <c:pt idx="28727">
                  <c:v>28.727000000000032</c:v>
                </c:pt>
                <c:pt idx="28728">
                  <c:v>28.728000000000009</c:v>
                </c:pt>
                <c:pt idx="28729">
                  <c:v>28.729000000000042</c:v>
                </c:pt>
                <c:pt idx="28730">
                  <c:v>28.730000000000018</c:v>
                </c:pt>
                <c:pt idx="28731">
                  <c:v>28.730999999999995</c:v>
                </c:pt>
                <c:pt idx="28732">
                  <c:v>28.732000000000028</c:v>
                </c:pt>
                <c:pt idx="28733">
                  <c:v>28.733000000000004</c:v>
                </c:pt>
                <c:pt idx="28734">
                  <c:v>28.734000000000037</c:v>
                </c:pt>
                <c:pt idx="28735">
                  <c:v>28.735000000000014</c:v>
                </c:pt>
                <c:pt idx="28736">
                  <c:v>28.73599999999999</c:v>
                </c:pt>
                <c:pt idx="28737">
                  <c:v>28.737000000000023</c:v>
                </c:pt>
                <c:pt idx="28738">
                  <c:v>28.738</c:v>
                </c:pt>
                <c:pt idx="28739">
                  <c:v>28.739000000000033</c:v>
                </c:pt>
                <c:pt idx="28740">
                  <c:v>28.740000000000009</c:v>
                </c:pt>
                <c:pt idx="28741">
                  <c:v>28.741000000000042</c:v>
                </c:pt>
                <c:pt idx="28742">
                  <c:v>28.742000000000019</c:v>
                </c:pt>
                <c:pt idx="28743">
                  <c:v>28.742999999999995</c:v>
                </c:pt>
                <c:pt idx="28744">
                  <c:v>28.744000000000028</c:v>
                </c:pt>
                <c:pt idx="28745">
                  <c:v>28.745000000000005</c:v>
                </c:pt>
                <c:pt idx="28746">
                  <c:v>28.746000000000038</c:v>
                </c:pt>
                <c:pt idx="28747">
                  <c:v>28.747000000000014</c:v>
                </c:pt>
                <c:pt idx="28748">
                  <c:v>28.74799999999999</c:v>
                </c:pt>
                <c:pt idx="28749">
                  <c:v>28.749000000000024</c:v>
                </c:pt>
                <c:pt idx="28750">
                  <c:v>28.75</c:v>
                </c:pt>
                <c:pt idx="28751">
                  <c:v>28.751000000000033</c:v>
                </c:pt>
                <c:pt idx="28752">
                  <c:v>28.75200000000001</c:v>
                </c:pt>
                <c:pt idx="28753">
                  <c:v>28.753000000000043</c:v>
                </c:pt>
                <c:pt idx="28754">
                  <c:v>28.754000000000019</c:v>
                </c:pt>
                <c:pt idx="28755">
                  <c:v>28.754999999999995</c:v>
                </c:pt>
                <c:pt idx="28756">
                  <c:v>28.756000000000029</c:v>
                </c:pt>
                <c:pt idx="28757">
                  <c:v>28.757000000000005</c:v>
                </c:pt>
                <c:pt idx="28758">
                  <c:v>28.758000000000038</c:v>
                </c:pt>
                <c:pt idx="28759">
                  <c:v>28.759000000000015</c:v>
                </c:pt>
                <c:pt idx="28760">
                  <c:v>28.759999999999991</c:v>
                </c:pt>
                <c:pt idx="28761">
                  <c:v>28.761000000000024</c:v>
                </c:pt>
                <c:pt idx="28762">
                  <c:v>28.762</c:v>
                </c:pt>
                <c:pt idx="28763">
                  <c:v>28.763000000000034</c:v>
                </c:pt>
                <c:pt idx="28764">
                  <c:v>28.76400000000001</c:v>
                </c:pt>
                <c:pt idx="28765">
                  <c:v>28.765000000000043</c:v>
                </c:pt>
                <c:pt idx="28766">
                  <c:v>28.76600000000002</c:v>
                </c:pt>
                <c:pt idx="28767">
                  <c:v>28.766999999999996</c:v>
                </c:pt>
                <c:pt idx="28768">
                  <c:v>28.768000000000029</c:v>
                </c:pt>
                <c:pt idx="28769">
                  <c:v>28.769000000000005</c:v>
                </c:pt>
                <c:pt idx="28770">
                  <c:v>28.770000000000039</c:v>
                </c:pt>
                <c:pt idx="28771">
                  <c:v>28.771000000000015</c:v>
                </c:pt>
                <c:pt idx="28772">
                  <c:v>28.771999999999991</c:v>
                </c:pt>
                <c:pt idx="28773">
                  <c:v>28.773000000000025</c:v>
                </c:pt>
                <c:pt idx="28774">
                  <c:v>28.774000000000001</c:v>
                </c:pt>
                <c:pt idx="28775">
                  <c:v>28.775000000000034</c:v>
                </c:pt>
                <c:pt idx="28776">
                  <c:v>28.77600000000001</c:v>
                </c:pt>
                <c:pt idx="28777">
                  <c:v>28.777000000000044</c:v>
                </c:pt>
                <c:pt idx="28778">
                  <c:v>28.77800000000002</c:v>
                </c:pt>
                <c:pt idx="28779">
                  <c:v>28.778999999999996</c:v>
                </c:pt>
                <c:pt idx="28780">
                  <c:v>28.78000000000003</c:v>
                </c:pt>
                <c:pt idx="28781">
                  <c:v>28.781000000000006</c:v>
                </c:pt>
                <c:pt idx="28782">
                  <c:v>28.782000000000039</c:v>
                </c:pt>
                <c:pt idx="28783">
                  <c:v>28.783000000000015</c:v>
                </c:pt>
                <c:pt idx="28784">
                  <c:v>28.783999999999992</c:v>
                </c:pt>
                <c:pt idx="28785">
                  <c:v>28.785000000000025</c:v>
                </c:pt>
                <c:pt idx="28786">
                  <c:v>28.786000000000001</c:v>
                </c:pt>
                <c:pt idx="28787">
                  <c:v>28.787000000000035</c:v>
                </c:pt>
                <c:pt idx="28788">
                  <c:v>28.788000000000011</c:v>
                </c:pt>
                <c:pt idx="28789">
                  <c:v>28.789000000000044</c:v>
                </c:pt>
                <c:pt idx="28790">
                  <c:v>28.79000000000002</c:v>
                </c:pt>
                <c:pt idx="28791">
                  <c:v>28.790999999999997</c:v>
                </c:pt>
                <c:pt idx="28792">
                  <c:v>28.79200000000003</c:v>
                </c:pt>
                <c:pt idx="28793">
                  <c:v>28.793000000000006</c:v>
                </c:pt>
                <c:pt idx="28794">
                  <c:v>28.79400000000004</c:v>
                </c:pt>
                <c:pt idx="28795">
                  <c:v>28.795000000000016</c:v>
                </c:pt>
                <c:pt idx="28796">
                  <c:v>28.795999999999992</c:v>
                </c:pt>
                <c:pt idx="28797">
                  <c:v>28.797000000000025</c:v>
                </c:pt>
                <c:pt idx="28798">
                  <c:v>28.798000000000002</c:v>
                </c:pt>
                <c:pt idx="28799">
                  <c:v>28.799000000000035</c:v>
                </c:pt>
                <c:pt idx="28800">
                  <c:v>28.800000000000011</c:v>
                </c:pt>
                <c:pt idx="28801">
                  <c:v>28.801000000000045</c:v>
                </c:pt>
                <c:pt idx="28802">
                  <c:v>28.802000000000021</c:v>
                </c:pt>
                <c:pt idx="28803">
                  <c:v>28.802999999999997</c:v>
                </c:pt>
                <c:pt idx="28804">
                  <c:v>28.80400000000003</c:v>
                </c:pt>
                <c:pt idx="28805">
                  <c:v>28.805000000000007</c:v>
                </c:pt>
                <c:pt idx="28806">
                  <c:v>28.80600000000004</c:v>
                </c:pt>
                <c:pt idx="28807">
                  <c:v>28.807000000000016</c:v>
                </c:pt>
                <c:pt idx="28808">
                  <c:v>28.807999999999993</c:v>
                </c:pt>
                <c:pt idx="28809">
                  <c:v>28.809000000000026</c:v>
                </c:pt>
                <c:pt idx="28810">
                  <c:v>28.810000000000002</c:v>
                </c:pt>
                <c:pt idx="28811">
                  <c:v>28.811000000000035</c:v>
                </c:pt>
                <c:pt idx="28812">
                  <c:v>28.812000000000012</c:v>
                </c:pt>
                <c:pt idx="28813">
                  <c:v>28.813000000000045</c:v>
                </c:pt>
                <c:pt idx="28814">
                  <c:v>28.814000000000021</c:v>
                </c:pt>
                <c:pt idx="28815">
                  <c:v>28.814999999999998</c:v>
                </c:pt>
                <c:pt idx="28816">
                  <c:v>28.816000000000031</c:v>
                </c:pt>
                <c:pt idx="28817">
                  <c:v>28.817000000000007</c:v>
                </c:pt>
                <c:pt idx="28818">
                  <c:v>28.81800000000004</c:v>
                </c:pt>
                <c:pt idx="28819">
                  <c:v>28.819000000000017</c:v>
                </c:pt>
                <c:pt idx="28820">
                  <c:v>28.819999999999993</c:v>
                </c:pt>
                <c:pt idx="28821">
                  <c:v>28.821000000000026</c:v>
                </c:pt>
                <c:pt idx="28822">
                  <c:v>28.822000000000003</c:v>
                </c:pt>
                <c:pt idx="28823">
                  <c:v>28.823000000000036</c:v>
                </c:pt>
                <c:pt idx="28824">
                  <c:v>28.824000000000012</c:v>
                </c:pt>
                <c:pt idx="28825">
                  <c:v>28.825000000000045</c:v>
                </c:pt>
                <c:pt idx="28826">
                  <c:v>28.826000000000022</c:v>
                </c:pt>
                <c:pt idx="28827">
                  <c:v>28.826999999999998</c:v>
                </c:pt>
                <c:pt idx="28828">
                  <c:v>28.828000000000031</c:v>
                </c:pt>
                <c:pt idx="28829">
                  <c:v>28.829000000000008</c:v>
                </c:pt>
                <c:pt idx="28830">
                  <c:v>28.830000000000041</c:v>
                </c:pt>
                <c:pt idx="28831">
                  <c:v>28.831000000000017</c:v>
                </c:pt>
                <c:pt idx="28832">
                  <c:v>28.831999999999994</c:v>
                </c:pt>
                <c:pt idx="28833">
                  <c:v>28.833000000000027</c:v>
                </c:pt>
                <c:pt idx="28834">
                  <c:v>28.834000000000003</c:v>
                </c:pt>
                <c:pt idx="28835">
                  <c:v>28.835000000000036</c:v>
                </c:pt>
                <c:pt idx="28836">
                  <c:v>28.836000000000013</c:v>
                </c:pt>
                <c:pt idx="28837">
                  <c:v>28.837000000000046</c:v>
                </c:pt>
                <c:pt idx="28838">
                  <c:v>28.838000000000022</c:v>
                </c:pt>
                <c:pt idx="28839">
                  <c:v>28.838999999999999</c:v>
                </c:pt>
                <c:pt idx="28840">
                  <c:v>28.840000000000032</c:v>
                </c:pt>
                <c:pt idx="28841">
                  <c:v>28.841000000000008</c:v>
                </c:pt>
                <c:pt idx="28842">
                  <c:v>28.842000000000041</c:v>
                </c:pt>
                <c:pt idx="28843">
                  <c:v>28.843000000000018</c:v>
                </c:pt>
                <c:pt idx="28844">
                  <c:v>28.843999999999994</c:v>
                </c:pt>
                <c:pt idx="28845">
                  <c:v>28.845000000000027</c:v>
                </c:pt>
                <c:pt idx="28846">
                  <c:v>28.846000000000004</c:v>
                </c:pt>
                <c:pt idx="28847">
                  <c:v>28.847000000000037</c:v>
                </c:pt>
                <c:pt idx="28848">
                  <c:v>28.848000000000013</c:v>
                </c:pt>
                <c:pt idx="28849">
                  <c:v>28.849000000000046</c:v>
                </c:pt>
                <c:pt idx="28850">
                  <c:v>28.850000000000023</c:v>
                </c:pt>
                <c:pt idx="28851">
                  <c:v>28.850999999999999</c:v>
                </c:pt>
                <c:pt idx="28852">
                  <c:v>28.852000000000032</c:v>
                </c:pt>
                <c:pt idx="28853">
                  <c:v>28.853000000000009</c:v>
                </c:pt>
                <c:pt idx="28854">
                  <c:v>28.854000000000042</c:v>
                </c:pt>
                <c:pt idx="28855">
                  <c:v>28.855000000000018</c:v>
                </c:pt>
                <c:pt idx="28856">
                  <c:v>28.855999999999995</c:v>
                </c:pt>
                <c:pt idx="28857">
                  <c:v>28.857000000000028</c:v>
                </c:pt>
                <c:pt idx="28858">
                  <c:v>28.858000000000004</c:v>
                </c:pt>
                <c:pt idx="28859">
                  <c:v>28.859000000000037</c:v>
                </c:pt>
                <c:pt idx="28860">
                  <c:v>28.860000000000014</c:v>
                </c:pt>
                <c:pt idx="28861">
                  <c:v>28.86099999999999</c:v>
                </c:pt>
                <c:pt idx="28862">
                  <c:v>28.862000000000023</c:v>
                </c:pt>
                <c:pt idx="28863">
                  <c:v>28.863</c:v>
                </c:pt>
                <c:pt idx="28864">
                  <c:v>28.864000000000033</c:v>
                </c:pt>
                <c:pt idx="28865">
                  <c:v>28.865000000000009</c:v>
                </c:pt>
                <c:pt idx="28866">
                  <c:v>28.866000000000042</c:v>
                </c:pt>
                <c:pt idx="28867">
                  <c:v>28.867000000000019</c:v>
                </c:pt>
                <c:pt idx="28868">
                  <c:v>28.867999999999995</c:v>
                </c:pt>
                <c:pt idx="28869">
                  <c:v>28.869000000000028</c:v>
                </c:pt>
                <c:pt idx="28870">
                  <c:v>28.870000000000005</c:v>
                </c:pt>
                <c:pt idx="28871">
                  <c:v>28.871000000000038</c:v>
                </c:pt>
                <c:pt idx="28872">
                  <c:v>28.872000000000014</c:v>
                </c:pt>
                <c:pt idx="28873">
                  <c:v>28.87299999999999</c:v>
                </c:pt>
                <c:pt idx="28874">
                  <c:v>28.874000000000024</c:v>
                </c:pt>
                <c:pt idx="28875">
                  <c:v>28.875</c:v>
                </c:pt>
                <c:pt idx="28876">
                  <c:v>28.876000000000033</c:v>
                </c:pt>
                <c:pt idx="28877">
                  <c:v>28.87700000000001</c:v>
                </c:pt>
                <c:pt idx="28878">
                  <c:v>28.878000000000043</c:v>
                </c:pt>
                <c:pt idx="28879">
                  <c:v>28.879000000000019</c:v>
                </c:pt>
                <c:pt idx="28880">
                  <c:v>28.879999999999995</c:v>
                </c:pt>
                <c:pt idx="28881">
                  <c:v>28.881000000000029</c:v>
                </c:pt>
                <c:pt idx="28882">
                  <c:v>28.882000000000005</c:v>
                </c:pt>
                <c:pt idx="28883">
                  <c:v>28.883000000000038</c:v>
                </c:pt>
                <c:pt idx="28884">
                  <c:v>28.884000000000015</c:v>
                </c:pt>
                <c:pt idx="28885">
                  <c:v>28.884999999999991</c:v>
                </c:pt>
                <c:pt idx="28886">
                  <c:v>28.886000000000024</c:v>
                </c:pt>
                <c:pt idx="28887">
                  <c:v>28.887</c:v>
                </c:pt>
                <c:pt idx="28888">
                  <c:v>28.888000000000034</c:v>
                </c:pt>
                <c:pt idx="28889">
                  <c:v>28.88900000000001</c:v>
                </c:pt>
                <c:pt idx="28890">
                  <c:v>28.890000000000043</c:v>
                </c:pt>
                <c:pt idx="28891">
                  <c:v>28.89100000000002</c:v>
                </c:pt>
                <c:pt idx="28892">
                  <c:v>28.891999999999996</c:v>
                </c:pt>
                <c:pt idx="28893">
                  <c:v>28.893000000000029</c:v>
                </c:pt>
                <c:pt idx="28894">
                  <c:v>28.894000000000005</c:v>
                </c:pt>
                <c:pt idx="28895">
                  <c:v>28.895000000000039</c:v>
                </c:pt>
                <c:pt idx="28896">
                  <c:v>28.896000000000015</c:v>
                </c:pt>
                <c:pt idx="28897">
                  <c:v>28.896999999999991</c:v>
                </c:pt>
                <c:pt idx="28898">
                  <c:v>28.898000000000025</c:v>
                </c:pt>
                <c:pt idx="28899">
                  <c:v>28.899000000000001</c:v>
                </c:pt>
                <c:pt idx="28900">
                  <c:v>28.900000000000034</c:v>
                </c:pt>
                <c:pt idx="28901">
                  <c:v>28.90100000000001</c:v>
                </c:pt>
                <c:pt idx="28902">
                  <c:v>28.902000000000044</c:v>
                </c:pt>
                <c:pt idx="28903">
                  <c:v>28.90300000000002</c:v>
                </c:pt>
                <c:pt idx="28904">
                  <c:v>28.903999999999996</c:v>
                </c:pt>
                <c:pt idx="28905">
                  <c:v>28.90500000000003</c:v>
                </c:pt>
                <c:pt idx="28906">
                  <c:v>28.906000000000006</c:v>
                </c:pt>
                <c:pt idx="28907">
                  <c:v>28.907000000000039</c:v>
                </c:pt>
                <c:pt idx="28908">
                  <c:v>28.908000000000015</c:v>
                </c:pt>
                <c:pt idx="28909">
                  <c:v>28.908999999999992</c:v>
                </c:pt>
                <c:pt idx="28910">
                  <c:v>28.910000000000025</c:v>
                </c:pt>
                <c:pt idx="28911">
                  <c:v>28.911000000000001</c:v>
                </c:pt>
                <c:pt idx="28912">
                  <c:v>28.912000000000035</c:v>
                </c:pt>
                <c:pt idx="28913">
                  <c:v>28.913000000000011</c:v>
                </c:pt>
                <c:pt idx="28914">
                  <c:v>28.914000000000044</c:v>
                </c:pt>
                <c:pt idx="28915">
                  <c:v>28.91500000000002</c:v>
                </c:pt>
                <c:pt idx="28916">
                  <c:v>28.915999999999997</c:v>
                </c:pt>
                <c:pt idx="28917">
                  <c:v>28.91700000000003</c:v>
                </c:pt>
                <c:pt idx="28918">
                  <c:v>28.918000000000006</c:v>
                </c:pt>
                <c:pt idx="28919">
                  <c:v>28.91900000000004</c:v>
                </c:pt>
                <c:pt idx="28920">
                  <c:v>28.920000000000016</c:v>
                </c:pt>
                <c:pt idx="28921">
                  <c:v>28.920999999999992</c:v>
                </c:pt>
                <c:pt idx="28922">
                  <c:v>28.922000000000025</c:v>
                </c:pt>
                <c:pt idx="28923">
                  <c:v>28.923000000000002</c:v>
                </c:pt>
                <c:pt idx="28924">
                  <c:v>28.924000000000035</c:v>
                </c:pt>
                <c:pt idx="28925">
                  <c:v>28.925000000000011</c:v>
                </c:pt>
                <c:pt idx="28926">
                  <c:v>28.926000000000045</c:v>
                </c:pt>
                <c:pt idx="28927">
                  <c:v>28.927000000000021</c:v>
                </c:pt>
                <c:pt idx="28928">
                  <c:v>28.927999999999997</c:v>
                </c:pt>
                <c:pt idx="28929">
                  <c:v>28.92900000000003</c:v>
                </c:pt>
                <c:pt idx="28930">
                  <c:v>28.930000000000007</c:v>
                </c:pt>
                <c:pt idx="28931">
                  <c:v>28.93100000000004</c:v>
                </c:pt>
                <c:pt idx="28932">
                  <c:v>28.932000000000016</c:v>
                </c:pt>
                <c:pt idx="28933">
                  <c:v>28.932999999999993</c:v>
                </c:pt>
                <c:pt idx="28934">
                  <c:v>28.934000000000026</c:v>
                </c:pt>
                <c:pt idx="28935">
                  <c:v>28.935000000000002</c:v>
                </c:pt>
                <c:pt idx="28936">
                  <c:v>28.936000000000035</c:v>
                </c:pt>
                <c:pt idx="28937">
                  <c:v>28.937000000000012</c:v>
                </c:pt>
                <c:pt idx="28938">
                  <c:v>28.938000000000045</c:v>
                </c:pt>
                <c:pt idx="28939">
                  <c:v>28.939000000000021</c:v>
                </c:pt>
                <c:pt idx="28940">
                  <c:v>28.939999999999998</c:v>
                </c:pt>
                <c:pt idx="28941">
                  <c:v>28.941000000000031</c:v>
                </c:pt>
                <c:pt idx="28942">
                  <c:v>28.942000000000007</c:v>
                </c:pt>
                <c:pt idx="28943">
                  <c:v>28.94300000000004</c:v>
                </c:pt>
                <c:pt idx="28944">
                  <c:v>28.944000000000017</c:v>
                </c:pt>
                <c:pt idx="28945">
                  <c:v>28.944999999999993</c:v>
                </c:pt>
                <c:pt idx="28946">
                  <c:v>28.946000000000026</c:v>
                </c:pt>
                <c:pt idx="28947">
                  <c:v>28.947000000000003</c:v>
                </c:pt>
                <c:pt idx="28948">
                  <c:v>28.948000000000036</c:v>
                </c:pt>
                <c:pt idx="28949">
                  <c:v>28.949000000000012</c:v>
                </c:pt>
                <c:pt idx="28950">
                  <c:v>28.950000000000045</c:v>
                </c:pt>
                <c:pt idx="28951">
                  <c:v>28.951000000000022</c:v>
                </c:pt>
                <c:pt idx="28952">
                  <c:v>28.951999999999998</c:v>
                </c:pt>
                <c:pt idx="28953">
                  <c:v>28.953000000000031</c:v>
                </c:pt>
                <c:pt idx="28954">
                  <c:v>28.954000000000008</c:v>
                </c:pt>
                <c:pt idx="28955">
                  <c:v>28.955000000000041</c:v>
                </c:pt>
                <c:pt idx="28956">
                  <c:v>28.956000000000017</c:v>
                </c:pt>
                <c:pt idx="28957">
                  <c:v>28.956999999999994</c:v>
                </c:pt>
                <c:pt idx="28958">
                  <c:v>28.958000000000027</c:v>
                </c:pt>
                <c:pt idx="28959">
                  <c:v>28.959000000000003</c:v>
                </c:pt>
                <c:pt idx="28960">
                  <c:v>28.960000000000036</c:v>
                </c:pt>
                <c:pt idx="28961">
                  <c:v>28.961000000000013</c:v>
                </c:pt>
                <c:pt idx="28962">
                  <c:v>28.962000000000046</c:v>
                </c:pt>
                <c:pt idx="28963">
                  <c:v>28.963000000000022</c:v>
                </c:pt>
                <c:pt idx="28964">
                  <c:v>28.963999999999999</c:v>
                </c:pt>
                <c:pt idx="28965">
                  <c:v>28.965000000000032</c:v>
                </c:pt>
                <c:pt idx="28966">
                  <c:v>28.966000000000008</c:v>
                </c:pt>
                <c:pt idx="28967">
                  <c:v>28.967000000000041</c:v>
                </c:pt>
                <c:pt idx="28968">
                  <c:v>28.968000000000018</c:v>
                </c:pt>
                <c:pt idx="28969">
                  <c:v>28.968999999999994</c:v>
                </c:pt>
                <c:pt idx="28970">
                  <c:v>28.970000000000027</c:v>
                </c:pt>
                <c:pt idx="28971">
                  <c:v>28.971000000000004</c:v>
                </c:pt>
                <c:pt idx="28972">
                  <c:v>28.972000000000037</c:v>
                </c:pt>
                <c:pt idx="28973">
                  <c:v>28.973000000000013</c:v>
                </c:pt>
                <c:pt idx="28974">
                  <c:v>28.974000000000046</c:v>
                </c:pt>
                <c:pt idx="28975">
                  <c:v>28.975000000000023</c:v>
                </c:pt>
                <c:pt idx="28976">
                  <c:v>28.975999999999999</c:v>
                </c:pt>
                <c:pt idx="28977">
                  <c:v>28.977000000000032</c:v>
                </c:pt>
                <c:pt idx="28978">
                  <c:v>28.978000000000009</c:v>
                </c:pt>
                <c:pt idx="28979">
                  <c:v>28.979000000000042</c:v>
                </c:pt>
                <c:pt idx="28980">
                  <c:v>28.980000000000018</c:v>
                </c:pt>
                <c:pt idx="28981">
                  <c:v>28.980999999999995</c:v>
                </c:pt>
                <c:pt idx="28982">
                  <c:v>28.982000000000028</c:v>
                </c:pt>
                <c:pt idx="28983">
                  <c:v>28.983000000000004</c:v>
                </c:pt>
                <c:pt idx="28984">
                  <c:v>28.984000000000037</c:v>
                </c:pt>
                <c:pt idx="28985">
                  <c:v>28.985000000000014</c:v>
                </c:pt>
                <c:pt idx="28986">
                  <c:v>28.98599999999999</c:v>
                </c:pt>
                <c:pt idx="28987">
                  <c:v>28.987000000000023</c:v>
                </c:pt>
                <c:pt idx="28988">
                  <c:v>28.988</c:v>
                </c:pt>
                <c:pt idx="28989">
                  <c:v>28.989000000000033</c:v>
                </c:pt>
                <c:pt idx="28990">
                  <c:v>28.990000000000009</c:v>
                </c:pt>
                <c:pt idx="28991">
                  <c:v>28.991000000000042</c:v>
                </c:pt>
                <c:pt idx="28992">
                  <c:v>28.992000000000019</c:v>
                </c:pt>
                <c:pt idx="28993">
                  <c:v>28.992999999999995</c:v>
                </c:pt>
                <c:pt idx="28994">
                  <c:v>28.994000000000028</c:v>
                </c:pt>
                <c:pt idx="28995">
                  <c:v>28.995000000000005</c:v>
                </c:pt>
                <c:pt idx="28996">
                  <c:v>28.996000000000038</c:v>
                </c:pt>
                <c:pt idx="28997">
                  <c:v>28.997000000000014</c:v>
                </c:pt>
                <c:pt idx="28998">
                  <c:v>28.99799999999999</c:v>
                </c:pt>
                <c:pt idx="28999">
                  <c:v>28.999000000000024</c:v>
                </c:pt>
                <c:pt idx="29000">
                  <c:v>29</c:v>
                </c:pt>
                <c:pt idx="29001">
                  <c:v>29.001000000000033</c:v>
                </c:pt>
                <c:pt idx="29002">
                  <c:v>29.00200000000001</c:v>
                </c:pt>
                <c:pt idx="29003">
                  <c:v>29.003000000000043</c:v>
                </c:pt>
                <c:pt idx="29004">
                  <c:v>29.004000000000019</c:v>
                </c:pt>
                <c:pt idx="29005">
                  <c:v>29.004999999999995</c:v>
                </c:pt>
                <c:pt idx="29006">
                  <c:v>29.006000000000029</c:v>
                </c:pt>
                <c:pt idx="29007">
                  <c:v>29.007000000000005</c:v>
                </c:pt>
                <c:pt idx="29008">
                  <c:v>29.008000000000038</c:v>
                </c:pt>
                <c:pt idx="29009">
                  <c:v>29.009000000000015</c:v>
                </c:pt>
                <c:pt idx="29010">
                  <c:v>29.009999999999991</c:v>
                </c:pt>
                <c:pt idx="29011">
                  <c:v>29.011000000000024</c:v>
                </c:pt>
                <c:pt idx="29012">
                  <c:v>29.012</c:v>
                </c:pt>
                <c:pt idx="29013">
                  <c:v>29.013000000000034</c:v>
                </c:pt>
                <c:pt idx="29014">
                  <c:v>29.01400000000001</c:v>
                </c:pt>
                <c:pt idx="29015">
                  <c:v>29.015000000000043</c:v>
                </c:pt>
                <c:pt idx="29016">
                  <c:v>29.01600000000002</c:v>
                </c:pt>
                <c:pt idx="29017">
                  <c:v>29.016999999999996</c:v>
                </c:pt>
                <c:pt idx="29018">
                  <c:v>29.018000000000029</c:v>
                </c:pt>
                <c:pt idx="29019">
                  <c:v>29.019000000000005</c:v>
                </c:pt>
                <c:pt idx="29020">
                  <c:v>29.020000000000039</c:v>
                </c:pt>
                <c:pt idx="29021">
                  <c:v>29.021000000000015</c:v>
                </c:pt>
                <c:pt idx="29022">
                  <c:v>29.021999999999991</c:v>
                </c:pt>
                <c:pt idx="29023">
                  <c:v>29.023000000000025</c:v>
                </c:pt>
                <c:pt idx="29024">
                  <c:v>29.024000000000001</c:v>
                </c:pt>
                <c:pt idx="29025">
                  <c:v>29.025000000000034</c:v>
                </c:pt>
                <c:pt idx="29026">
                  <c:v>29.02600000000001</c:v>
                </c:pt>
                <c:pt idx="29027">
                  <c:v>29.027000000000044</c:v>
                </c:pt>
                <c:pt idx="29028">
                  <c:v>29.02800000000002</c:v>
                </c:pt>
                <c:pt idx="29029">
                  <c:v>29.028999999999996</c:v>
                </c:pt>
                <c:pt idx="29030">
                  <c:v>29.03000000000003</c:v>
                </c:pt>
                <c:pt idx="29031">
                  <c:v>29.031000000000006</c:v>
                </c:pt>
                <c:pt idx="29032">
                  <c:v>29.032000000000039</c:v>
                </c:pt>
                <c:pt idx="29033">
                  <c:v>29.033000000000015</c:v>
                </c:pt>
                <c:pt idx="29034">
                  <c:v>29.033999999999992</c:v>
                </c:pt>
                <c:pt idx="29035">
                  <c:v>29.035000000000025</c:v>
                </c:pt>
                <c:pt idx="29036">
                  <c:v>29.036000000000001</c:v>
                </c:pt>
                <c:pt idx="29037">
                  <c:v>29.037000000000035</c:v>
                </c:pt>
                <c:pt idx="29038">
                  <c:v>29.038000000000011</c:v>
                </c:pt>
                <c:pt idx="29039">
                  <c:v>29.039000000000044</c:v>
                </c:pt>
                <c:pt idx="29040">
                  <c:v>29.04000000000002</c:v>
                </c:pt>
                <c:pt idx="29041">
                  <c:v>29.040999999999997</c:v>
                </c:pt>
                <c:pt idx="29042">
                  <c:v>29.04200000000003</c:v>
                </c:pt>
                <c:pt idx="29043">
                  <c:v>29.043000000000006</c:v>
                </c:pt>
                <c:pt idx="29044">
                  <c:v>29.04400000000004</c:v>
                </c:pt>
                <c:pt idx="29045">
                  <c:v>29.045000000000016</c:v>
                </c:pt>
                <c:pt idx="29046">
                  <c:v>29.045999999999992</c:v>
                </c:pt>
                <c:pt idx="29047">
                  <c:v>29.047000000000025</c:v>
                </c:pt>
                <c:pt idx="29048">
                  <c:v>29.048000000000002</c:v>
                </c:pt>
                <c:pt idx="29049">
                  <c:v>29.049000000000035</c:v>
                </c:pt>
                <c:pt idx="29050">
                  <c:v>29.050000000000011</c:v>
                </c:pt>
                <c:pt idx="29051">
                  <c:v>29.051000000000045</c:v>
                </c:pt>
                <c:pt idx="29052">
                  <c:v>29.052000000000021</c:v>
                </c:pt>
                <c:pt idx="29053">
                  <c:v>29.052999999999997</c:v>
                </c:pt>
                <c:pt idx="29054">
                  <c:v>29.05400000000003</c:v>
                </c:pt>
                <c:pt idx="29055">
                  <c:v>29.055000000000007</c:v>
                </c:pt>
                <c:pt idx="29056">
                  <c:v>29.05600000000004</c:v>
                </c:pt>
                <c:pt idx="29057">
                  <c:v>29.057000000000016</c:v>
                </c:pt>
                <c:pt idx="29058">
                  <c:v>29.057999999999993</c:v>
                </c:pt>
                <c:pt idx="29059">
                  <c:v>29.059000000000026</c:v>
                </c:pt>
                <c:pt idx="29060">
                  <c:v>29.060000000000002</c:v>
                </c:pt>
                <c:pt idx="29061">
                  <c:v>29.061000000000035</c:v>
                </c:pt>
                <c:pt idx="29062">
                  <c:v>29.062000000000012</c:v>
                </c:pt>
                <c:pt idx="29063">
                  <c:v>29.063000000000045</c:v>
                </c:pt>
                <c:pt idx="29064">
                  <c:v>29.064000000000021</c:v>
                </c:pt>
                <c:pt idx="29065">
                  <c:v>29.064999999999998</c:v>
                </c:pt>
                <c:pt idx="29066">
                  <c:v>29.066000000000031</c:v>
                </c:pt>
                <c:pt idx="29067">
                  <c:v>29.067000000000007</c:v>
                </c:pt>
                <c:pt idx="29068">
                  <c:v>29.06800000000004</c:v>
                </c:pt>
                <c:pt idx="29069">
                  <c:v>29.069000000000017</c:v>
                </c:pt>
                <c:pt idx="29070">
                  <c:v>29.069999999999993</c:v>
                </c:pt>
                <c:pt idx="29071">
                  <c:v>29.071000000000026</c:v>
                </c:pt>
                <c:pt idx="29072">
                  <c:v>29.072000000000003</c:v>
                </c:pt>
                <c:pt idx="29073">
                  <c:v>29.073000000000036</c:v>
                </c:pt>
                <c:pt idx="29074">
                  <c:v>29.074000000000012</c:v>
                </c:pt>
                <c:pt idx="29075">
                  <c:v>29.075000000000045</c:v>
                </c:pt>
                <c:pt idx="29076">
                  <c:v>29.076000000000022</c:v>
                </c:pt>
                <c:pt idx="29077">
                  <c:v>29.076999999999998</c:v>
                </c:pt>
                <c:pt idx="29078">
                  <c:v>29.078000000000031</c:v>
                </c:pt>
                <c:pt idx="29079">
                  <c:v>29.079000000000008</c:v>
                </c:pt>
                <c:pt idx="29080">
                  <c:v>29.080000000000041</c:v>
                </c:pt>
                <c:pt idx="29081">
                  <c:v>29.081000000000017</c:v>
                </c:pt>
                <c:pt idx="29082">
                  <c:v>29.081999999999994</c:v>
                </c:pt>
                <c:pt idx="29083">
                  <c:v>29.083000000000027</c:v>
                </c:pt>
                <c:pt idx="29084">
                  <c:v>29.084000000000003</c:v>
                </c:pt>
                <c:pt idx="29085">
                  <c:v>29.085000000000036</c:v>
                </c:pt>
                <c:pt idx="29086">
                  <c:v>29.086000000000013</c:v>
                </c:pt>
                <c:pt idx="29087">
                  <c:v>29.087000000000046</c:v>
                </c:pt>
                <c:pt idx="29088">
                  <c:v>29.088000000000022</c:v>
                </c:pt>
                <c:pt idx="29089">
                  <c:v>29.088999999999999</c:v>
                </c:pt>
                <c:pt idx="29090">
                  <c:v>29.090000000000032</c:v>
                </c:pt>
                <c:pt idx="29091">
                  <c:v>29.091000000000008</c:v>
                </c:pt>
                <c:pt idx="29092">
                  <c:v>29.092000000000041</c:v>
                </c:pt>
                <c:pt idx="29093">
                  <c:v>29.093000000000018</c:v>
                </c:pt>
                <c:pt idx="29094">
                  <c:v>29.093999999999994</c:v>
                </c:pt>
                <c:pt idx="29095">
                  <c:v>29.095000000000027</c:v>
                </c:pt>
                <c:pt idx="29096">
                  <c:v>29.096000000000004</c:v>
                </c:pt>
                <c:pt idx="29097">
                  <c:v>29.097000000000037</c:v>
                </c:pt>
                <c:pt idx="29098">
                  <c:v>29.098000000000013</c:v>
                </c:pt>
                <c:pt idx="29099">
                  <c:v>29.099000000000046</c:v>
                </c:pt>
                <c:pt idx="29100">
                  <c:v>29.100000000000023</c:v>
                </c:pt>
                <c:pt idx="29101">
                  <c:v>29.100999999999999</c:v>
                </c:pt>
                <c:pt idx="29102">
                  <c:v>29.102000000000032</c:v>
                </c:pt>
                <c:pt idx="29103">
                  <c:v>29.103000000000009</c:v>
                </c:pt>
                <c:pt idx="29104">
                  <c:v>29.104000000000042</c:v>
                </c:pt>
                <c:pt idx="29105">
                  <c:v>29.105000000000018</c:v>
                </c:pt>
                <c:pt idx="29106">
                  <c:v>29.105999999999995</c:v>
                </c:pt>
                <c:pt idx="29107">
                  <c:v>29.107000000000028</c:v>
                </c:pt>
                <c:pt idx="29108">
                  <c:v>29.108000000000004</c:v>
                </c:pt>
                <c:pt idx="29109">
                  <c:v>29.109000000000037</c:v>
                </c:pt>
                <c:pt idx="29110">
                  <c:v>29.110000000000014</c:v>
                </c:pt>
                <c:pt idx="29111">
                  <c:v>29.11099999999999</c:v>
                </c:pt>
                <c:pt idx="29112">
                  <c:v>29.112000000000023</c:v>
                </c:pt>
                <c:pt idx="29113">
                  <c:v>29.113</c:v>
                </c:pt>
                <c:pt idx="29114">
                  <c:v>29.114000000000033</c:v>
                </c:pt>
                <c:pt idx="29115">
                  <c:v>29.115000000000009</c:v>
                </c:pt>
                <c:pt idx="29116">
                  <c:v>29.116000000000042</c:v>
                </c:pt>
                <c:pt idx="29117">
                  <c:v>29.117000000000019</c:v>
                </c:pt>
                <c:pt idx="29118">
                  <c:v>29.117999999999995</c:v>
                </c:pt>
                <c:pt idx="29119">
                  <c:v>29.119000000000028</c:v>
                </c:pt>
                <c:pt idx="29120">
                  <c:v>29.120000000000005</c:v>
                </c:pt>
                <c:pt idx="29121">
                  <c:v>29.121000000000038</c:v>
                </c:pt>
                <c:pt idx="29122">
                  <c:v>29.122000000000014</c:v>
                </c:pt>
                <c:pt idx="29123">
                  <c:v>29.12299999999999</c:v>
                </c:pt>
                <c:pt idx="29124">
                  <c:v>29.124000000000024</c:v>
                </c:pt>
                <c:pt idx="29125">
                  <c:v>29.125</c:v>
                </c:pt>
                <c:pt idx="29126">
                  <c:v>29.126000000000033</c:v>
                </c:pt>
                <c:pt idx="29127">
                  <c:v>29.12700000000001</c:v>
                </c:pt>
                <c:pt idx="29128">
                  <c:v>29.128000000000043</c:v>
                </c:pt>
                <c:pt idx="29129">
                  <c:v>29.129000000000019</c:v>
                </c:pt>
                <c:pt idx="29130">
                  <c:v>29.129999999999995</c:v>
                </c:pt>
                <c:pt idx="29131">
                  <c:v>29.131000000000029</c:v>
                </c:pt>
                <c:pt idx="29132">
                  <c:v>29.132000000000005</c:v>
                </c:pt>
                <c:pt idx="29133">
                  <c:v>29.133000000000038</c:v>
                </c:pt>
                <c:pt idx="29134">
                  <c:v>29.134000000000015</c:v>
                </c:pt>
                <c:pt idx="29135">
                  <c:v>29.134999999999991</c:v>
                </c:pt>
                <c:pt idx="29136">
                  <c:v>29.136000000000024</c:v>
                </c:pt>
                <c:pt idx="29137">
                  <c:v>29.137</c:v>
                </c:pt>
                <c:pt idx="29138">
                  <c:v>29.138000000000034</c:v>
                </c:pt>
                <c:pt idx="29139">
                  <c:v>29.13900000000001</c:v>
                </c:pt>
                <c:pt idx="29140">
                  <c:v>29.140000000000043</c:v>
                </c:pt>
                <c:pt idx="29141">
                  <c:v>29.14100000000002</c:v>
                </c:pt>
                <c:pt idx="29142">
                  <c:v>29.141999999999996</c:v>
                </c:pt>
                <c:pt idx="29143">
                  <c:v>29.143000000000029</c:v>
                </c:pt>
                <c:pt idx="29144">
                  <c:v>29.144000000000005</c:v>
                </c:pt>
                <c:pt idx="29145">
                  <c:v>29.145000000000039</c:v>
                </c:pt>
                <c:pt idx="29146">
                  <c:v>29.146000000000015</c:v>
                </c:pt>
                <c:pt idx="29147">
                  <c:v>29.146999999999991</c:v>
                </c:pt>
                <c:pt idx="29148">
                  <c:v>29.148000000000025</c:v>
                </c:pt>
                <c:pt idx="29149">
                  <c:v>29.149000000000001</c:v>
                </c:pt>
                <c:pt idx="29150">
                  <c:v>29.150000000000034</c:v>
                </c:pt>
                <c:pt idx="29151">
                  <c:v>29.15100000000001</c:v>
                </c:pt>
                <c:pt idx="29152">
                  <c:v>29.152000000000044</c:v>
                </c:pt>
                <c:pt idx="29153">
                  <c:v>29.15300000000002</c:v>
                </c:pt>
                <c:pt idx="29154">
                  <c:v>29.153999999999996</c:v>
                </c:pt>
                <c:pt idx="29155">
                  <c:v>29.15500000000003</c:v>
                </c:pt>
                <c:pt idx="29156">
                  <c:v>29.156000000000006</c:v>
                </c:pt>
                <c:pt idx="29157">
                  <c:v>29.157000000000039</c:v>
                </c:pt>
                <c:pt idx="29158">
                  <c:v>29.158000000000015</c:v>
                </c:pt>
                <c:pt idx="29159">
                  <c:v>29.158999999999992</c:v>
                </c:pt>
                <c:pt idx="29160">
                  <c:v>29.160000000000025</c:v>
                </c:pt>
                <c:pt idx="29161">
                  <c:v>29.161000000000001</c:v>
                </c:pt>
                <c:pt idx="29162">
                  <c:v>29.162000000000035</c:v>
                </c:pt>
                <c:pt idx="29163">
                  <c:v>29.163000000000011</c:v>
                </c:pt>
                <c:pt idx="29164">
                  <c:v>29.164000000000044</c:v>
                </c:pt>
                <c:pt idx="29165">
                  <c:v>29.16500000000002</c:v>
                </c:pt>
                <c:pt idx="29166">
                  <c:v>29.165999999999997</c:v>
                </c:pt>
                <c:pt idx="29167">
                  <c:v>29.16700000000003</c:v>
                </c:pt>
                <c:pt idx="29168">
                  <c:v>29.168000000000006</c:v>
                </c:pt>
                <c:pt idx="29169">
                  <c:v>29.16900000000004</c:v>
                </c:pt>
                <c:pt idx="29170">
                  <c:v>29.170000000000016</c:v>
                </c:pt>
                <c:pt idx="29171">
                  <c:v>29.170999999999992</c:v>
                </c:pt>
                <c:pt idx="29172">
                  <c:v>29.172000000000025</c:v>
                </c:pt>
                <c:pt idx="29173">
                  <c:v>29.173000000000002</c:v>
                </c:pt>
                <c:pt idx="29174">
                  <c:v>29.174000000000035</c:v>
                </c:pt>
                <c:pt idx="29175">
                  <c:v>29.175000000000011</c:v>
                </c:pt>
                <c:pt idx="29176">
                  <c:v>29.176000000000045</c:v>
                </c:pt>
                <c:pt idx="29177">
                  <c:v>29.177000000000021</c:v>
                </c:pt>
                <c:pt idx="29178">
                  <c:v>29.177999999999997</c:v>
                </c:pt>
                <c:pt idx="29179">
                  <c:v>29.17900000000003</c:v>
                </c:pt>
                <c:pt idx="29180">
                  <c:v>29.180000000000007</c:v>
                </c:pt>
                <c:pt idx="29181">
                  <c:v>29.18100000000004</c:v>
                </c:pt>
                <c:pt idx="29182">
                  <c:v>29.182000000000016</c:v>
                </c:pt>
                <c:pt idx="29183">
                  <c:v>29.182999999999993</c:v>
                </c:pt>
                <c:pt idx="29184">
                  <c:v>29.184000000000026</c:v>
                </c:pt>
                <c:pt idx="29185">
                  <c:v>29.185000000000002</c:v>
                </c:pt>
                <c:pt idx="29186">
                  <c:v>29.186000000000035</c:v>
                </c:pt>
                <c:pt idx="29187">
                  <c:v>29.187000000000012</c:v>
                </c:pt>
                <c:pt idx="29188">
                  <c:v>29.188000000000045</c:v>
                </c:pt>
                <c:pt idx="29189">
                  <c:v>29.189000000000021</c:v>
                </c:pt>
                <c:pt idx="29190">
                  <c:v>29.189999999999998</c:v>
                </c:pt>
                <c:pt idx="29191">
                  <c:v>29.191000000000031</c:v>
                </c:pt>
                <c:pt idx="29192">
                  <c:v>29.192000000000007</c:v>
                </c:pt>
                <c:pt idx="29193">
                  <c:v>29.19300000000004</c:v>
                </c:pt>
                <c:pt idx="29194">
                  <c:v>29.194000000000017</c:v>
                </c:pt>
                <c:pt idx="29195">
                  <c:v>29.194999999999993</c:v>
                </c:pt>
                <c:pt idx="29196">
                  <c:v>29.196000000000026</c:v>
                </c:pt>
                <c:pt idx="29197">
                  <c:v>29.197000000000003</c:v>
                </c:pt>
                <c:pt idx="29198">
                  <c:v>29.198000000000036</c:v>
                </c:pt>
                <c:pt idx="29199">
                  <c:v>29.199000000000012</c:v>
                </c:pt>
                <c:pt idx="29200">
                  <c:v>29.200000000000045</c:v>
                </c:pt>
                <c:pt idx="29201">
                  <c:v>29.201000000000022</c:v>
                </c:pt>
                <c:pt idx="29202">
                  <c:v>29.201999999999998</c:v>
                </c:pt>
                <c:pt idx="29203">
                  <c:v>29.203000000000031</c:v>
                </c:pt>
                <c:pt idx="29204">
                  <c:v>29.204000000000008</c:v>
                </c:pt>
                <c:pt idx="29205">
                  <c:v>29.205000000000041</c:v>
                </c:pt>
                <c:pt idx="29206">
                  <c:v>29.206000000000017</c:v>
                </c:pt>
                <c:pt idx="29207">
                  <c:v>29.206999999999994</c:v>
                </c:pt>
                <c:pt idx="29208">
                  <c:v>29.208000000000027</c:v>
                </c:pt>
                <c:pt idx="29209">
                  <c:v>29.209000000000003</c:v>
                </c:pt>
                <c:pt idx="29210">
                  <c:v>29.210000000000036</c:v>
                </c:pt>
                <c:pt idx="29211">
                  <c:v>29.211000000000013</c:v>
                </c:pt>
                <c:pt idx="29212">
                  <c:v>29.212000000000046</c:v>
                </c:pt>
                <c:pt idx="29213">
                  <c:v>29.213000000000022</c:v>
                </c:pt>
                <c:pt idx="29214">
                  <c:v>29.213999999999999</c:v>
                </c:pt>
                <c:pt idx="29215">
                  <c:v>29.215000000000032</c:v>
                </c:pt>
                <c:pt idx="29216">
                  <c:v>29.216000000000008</c:v>
                </c:pt>
                <c:pt idx="29217">
                  <c:v>29.217000000000041</c:v>
                </c:pt>
                <c:pt idx="29218">
                  <c:v>29.218000000000018</c:v>
                </c:pt>
                <c:pt idx="29219">
                  <c:v>29.218999999999994</c:v>
                </c:pt>
                <c:pt idx="29220">
                  <c:v>29.220000000000027</c:v>
                </c:pt>
                <c:pt idx="29221">
                  <c:v>29.221000000000004</c:v>
                </c:pt>
                <c:pt idx="29222">
                  <c:v>29.222000000000037</c:v>
                </c:pt>
                <c:pt idx="29223">
                  <c:v>29.223000000000013</c:v>
                </c:pt>
                <c:pt idx="29224">
                  <c:v>29.224000000000046</c:v>
                </c:pt>
                <c:pt idx="29225">
                  <c:v>29.225000000000023</c:v>
                </c:pt>
                <c:pt idx="29226">
                  <c:v>29.225999999999999</c:v>
                </c:pt>
                <c:pt idx="29227">
                  <c:v>29.227000000000032</c:v>
                </c:pt>
                <c:pt idx="29228">
                  <c:v>29.228000000000009</c:v>
                </c:pt>
                <c:pt idx="29229">
                  <c:v>29.229000000000042</c:v>
                </c:pt>
                <c:pt idx="29230">
                  <c:v>29.230000000000018</c:v>
                </c:pt>
                <c:pt idx="29231">
                  <c:v>29.230999999999995</c:v>
                </c:pt>
                <c:pt idx="29232">
                  <c:v>29.232000000000028</c:v>
                </c:pt>
                <c:pt idx="29233">
                  <c:v>29.233000000000004</c:v>
                </c:pt>
                <c:pt idx="29234">
                  <c:v>29.234000000000037</c:v>
                </c:pt>
                <c:pt idx="29235">
                  <c:v>29.235000000000014</c:v>
                </c:pt>
                <c:pt idx="29236">
                  <c:v>29.23599999999999</c:v>
                </c:pt>
                <c:pt idx="29237">
                  <c:v>29.237000000000023</c:v>
                </c:pt>
                <c:pt idx="29238">
                  <c:v>29.238</c:v>
                </c:pt>
                <c:pt idx="29239">
                  <c:v>29.239000000000033</c:v>
                </c:pt>
                <c:pt idx="29240">
                  <c:v>29.240000000000009</c:v>
                </c:pt>
                <c:pt idx="29241">
                  <c:v>29.241000000000042</c:v>
                </c:pt>
                <c:pt idx="29242">
                  <c:v>29.242000000000019</c:v>
                </c:pt>
                <c:pt idx="29243">
                  <c:v>29.242999999999995</c:v>
                </c:pt>
                <c:pt idx="29244">
                  <c:v>29.244000000000028</c:v>
                </c:pt>
                <c:pt idx="29245">
                  <c:v>29.245000000000005</c:v>
                </c:pt>
                <c:pt idx="29246">
                  <c:v>29.246000000000038</c:v>
                </c:pt>
                <c:pt idx="29247">
                  <c:v>29.247000000000014</c:v>
                </c:pt>
                <c:pt idx="29248">
                  <c:v>29.24799999999999</c:v>
                </c:pt>
                <c:pt idx="29249">
                  <c:v>29.249000000000024</c:v>
                </c:pt>
                <c:pt idx="29250">
                  <c:v>29.25</c:v>
                </c:pt>
                <c:pt idx="29251">
                  <c:v>29.251000000000033</c:v>
                </c:pt>
                <c:pt idx="29252">
                  <c:v>29.25200000000001</c:v>
                </c:pt>
                <c:pt idx="29253">
                  <c:v>29.253000000000043</c:v>
                </c:pt>
                <c:pt idx="29254">
                  <c:v>29.254000000000019</c:v>
                </c:pt>
                <c:pt idx="29255">
                  <c:v>29.254999999999995</c:v>
                </c:pt>
                <c:pt idx="29256">
                  <c:v>29.256000000000029</c:v>
                </c:pt>
                <c:pt idx="29257">
                  <c:v>29.257000000000005</c:v>
                </c:pt>
                <c:pt idx="29258">
                  <c:v>29.258000000000038</c:v>
                </c:pt>
                <c:pt idx="29259">
                  <c:v>29.259000000000015</c:v>
                </c:pt>
                <c:pt idx="29260">
                  <c:v>29.259999999999991</c:v>
                </c:pt>
                <c:pt idx="29261">
                  <c:v>29.261000000000024</c:v>
                </c:pt>
                <c:pt idx="29262">
                  <c:v>29.262</c:v>
                </c:pt>
                <c:pt idx="29263">
                  <c:v>29.263000000000034</c:v>
                </c:pt>
                <c:pt idx="29264">
                  <c:v>29.26400000000001</c:v>
                </c:pt>
                <c:pt idx="29265">
                  <c:v>29.265000000000043</c:v>
                </c:pt>
                <c:pt idx="29266">
                  <c:v>29.26600000000002</c:v>
                </c:pt>
                <c:pt idx="29267">
                  <c:v>29.266999999999996</c:v>
                </c:pt>
                <c:pt idx="29268">
                  <c:v>29.268000000000029</c:v>
                </c:pt>
                <c:pt idx="29269">
                  <c:v>29.269000000000005</c:v>
                </c:pt>
                <c:pt idx="29270">
                  <c:v>29.270000000000039</c:v>
                </c:pt>
                <c:pt idx="29271">
                  <c:v>29.271000000000015</c:v>
                </c:pt>
                <c:pt idx="29272">
                  <c:v>29.271999999999991</c:v>
                </c:pt>
                <c:pt idx="29273">
                  <c:v>29.273000000000025</c:v>
                </c:pt>
                <c:pt idx="29274">
                  <c:v>29.274000000000001</c:v>
                </c:pt>
                <c:pt idx="29275">
                  <c:v>29.275000000000034</c:v>
                </c:pt>
                <c:pt idx="29276">
                  <c:v>29.27600000000001</c:v>
                </c:pt>
                <c:pt idx="29277">
                  <c:v>29.277000000000044</c:v>
                </c:pt>
                <c:pt idx="29278">
                  <c:v>29.27800000000002</c:v>
                </c:pt>
                <c:pt idx="29279">
                  <c:v>29.278999999999996</c:v>
                </c:pt>
                <c:pt idx="29280">
                  <c:v>29.28000000000003</c:v>
                </c:pt>
                <c:pt idx="29281">
                  <c:v>29.281000000000006</c:v>
                </c:pt>
                <c:pt idx="29282">
                  <c:v>29.282000000000039</c:v>
                </c:pt>
                <c:pt idx="29283">
                  <c:v>29.283000000000015</c:v>
                </c:pt>
                <c:pt idx="29284">
                  <c:v>29.283999999999992</c:v>
                </c:pt>
                <c:pt idx="29285">
                  <c:v>29.285000000000025</c:v>
                </c:pt>
                <c:pt idx="29286">
                  <c:v>29.286000000000001</c:v>
                </c:pt>
                <c:pt idx="29287">
                  <c:v>29.287000000000035</c:v>
                </c:pt>
                <c:pt idx="29288">
                  <c:v>29.288000000000011</c:v>
                </c:pt>
                <c:pt idx="29289">
                  <c:v>29.289000000000044</c:v>
                </c:pt>
                <c:pt idx="29290">
                  <c:v>29.29000000000002</c:v>
                </c:pt>
                <c:pt idx="29291">
                  <c:v>29.290999999999997</c:v>
                </c:pt>
                <c:pt idx="29292">
                  <c:v>29.29200000000003</c:v>
                </c:pt>
                <c:pt idx="29293">
                  <c:v>29.293000000000006</c:v>
                </c:pt>
                <c:pt idx="29294">
                  <c:v>29.29400000000004</c:v>
                </c:pt>
                <c:pt idx="29295">
                  <c:v>29.295000000000016</c:v>
                </c:pt>
                <c:pt idx="29296">
                  <c:v>29.295999999999992</c:v>
                </c:pt>
                <c:pt idx="29297">
                  <c:v>29.297000000000025</c:v>
                </c:pt>
                <c:pt idx="29298">
                  <c:v>29.298000000000002</c:v>
                </c:pt>
                <c:pt idx="29299">
                  <c:v>29.299000000000035</c:v>
                </c:pt>
                <c:pt idx="29300">
                  <c:v>29.300000000000011</c:v>
                </c:pt>
                <c:pt idx="29301">
                  <c:v>29.301000000000045</c:v>
                </c:pt>
                <c:pt idx="29302">
                  <c:v>29.302000000000021</c:v>
                </c:pt>
                <c:pt idx="29303">
                  <c:v>29.302999999999997</c:v>
                </c:pt>
                <c:pt idx="29304">
                  <c:v>29.30400000000003</c:v>
                </c:pt>
                <c:pt idx="29305">
                  <c:v>29.305000000000007</c:v>
                </c:pt>
                <c:pt idx="29306">
                  <c:v>29.30600000000004</c:v>
                </c:pt>
                <c:pt idx="29307">
                  <c:v>29.307000000000016</c:v>
                </c:pt>
                <c:pt idx="29308">
                  <c:v>29.307999999999993</c:v>
                </c:pt>
                <c:pt idx="29309">
                  <c:v>29.309000000000026</c:v>
                </c:pt>
                <c:pt idx="29310">
                  <c:v>29.310000000000002</c:v>
                </c:pt>
                <c:pt idx="29311">
                  <c:v>29.311000000000035</c:v>
                </c:pt>
                <c:pt idx="29312">
                  <c:v>29.312000000000012</c:v>
                </c:pt>
                <c:pt idx="29313">
                  <c:v>29.313000000000045</c:v>
                </c:pt>
                <c:pt idx="29314">
                  <c:v>29.314000000000021</c:v>
                </c:pt>
                <c:pt idx="29315">
                  <c:v>29.314999999999998</c:v>
                </c:pt>
                <c:pt idx="29316">
                  <c:v>29.316000000000031</c:v>
                </c:pt>
                <c:pt idx="29317">
                  <c:v>29.317000000000007</c:v>
                </c:pt>
                <c:pt idx="29318">
                  <c:v>29.31800000000004</c:v>
                </c:pt>
                <c:pt idx="29319">
                  <c:v>29.319000000000017</c:v>
                </c:pt>
                <c:pt idx="29320">
                  <c:v>29.319999999999993</c:v>
                </c:pt>
                <c:pt idx="29321">
                  <c:v>29.321000000000026</c:v>
                </c:pt>
                <c:pt idx="29322">
                  <c:v>29.322000000000003</c:v>
                </c:pt>
                <c:pt idx="29323">
                  <c:v>29.323000000000036</c:v>
                </c:pt>
                <c:pt idx="29324">
                  <c:v>29.324000000000012</c:v>
                </c:pt>
                <c:pt idx="29325">
                  <c:v>29.325000000000045</c:v>
                </c:pt>
                <c:pt idx="29326">
                  <c:v>29.326000000000022</c:v>
                </c:pt>
                <c:pt idx="29327">
                  <c:v>29.326999999999998</c:v>
                </c:pt>
                <c:pt idx="29328">
                  <c:v>29.328000000000031</c:v>
                </c:pt>
                <c:pt idx="29329">
                  <c:v>29.329000000000008</c:v>
                </c:pt>
                <c:pt idx="29330">
                  <c:v>29.330000000000041</c:v>
                </c:pt>
                <c:pt idx="29331">
                  <c:v>29.331000000000017</c:v>
                </c:pt>
                <c:pt idx="29332">
                  <c:v>29.331999999999994</c:v>
                </c:pt>
                <c:pt idx="29333">
                  <c:v>29.333000000000027</c:v>
                </c:pt>
                <c:pt idx="29334">
                  <c:v>29.334000000000003</c:v>
                </c:pt>
                <c:pt idx="29335">
                  <c:v>29.335000000000036</c:v>
                </c:pt>
                <c:pt idx="29336">
                  <c:v>29.336000000000013</c:v>
                </c:pt>
                <c:pt idx="29337">
                  <c:v>29.337000000000046</c:v>
                </c:pt>
                <c:pt idx="29338">
                  <c:v>29.338000000000022</c:v>
                </c:pt>
                <c:pt idx="29339">
                  <c:v>29.338999999999999</c:v>
                </c:pt>
                <c:pt idx="29340">
                  <c:v>29.340000000000032</c:v>
                </c:pt>
                <c:pt idx="29341">
                  <c:v>29.341000000000008</c:v>
                </c:pt>
                <c:pt idx="29342">
                  <c:v>29.342000000000041</c:v>
                </c:pt>
                <c:pt idx="29343">
                  <c:v>29.343000000000018</c:v>
                </c:pt>
                <c:pt idx="29344">
                  <c:v>29.343999999999994</c:v>
                </c:pt>
                <c:pt idx="29345">
                  <c:v>29.345000000000027</c:v>
                </c:pt>
                <c:pt idx="29346">
                  <c:v>29.346000000000004</c:v>
                </c:pt>
                <c:pt idx="29347">
                  <c:v>29.347000000000037</c:v>
                </c:pt>
                <c:pt idx="29348">
                  <c:v>29.348000000000013</c:v>
                </c:pt>
                <c:pt idx="29349">
                  <c:v>29.349000000000046</c:v>
                </c:pt>
                <c:pt idx="29350">
                  <c:v>29.350000000000023</c:v>
                </c:pt>
                <c:pt idx="29351">
                  <c:v>29.350999999999999</c:v>
                </c:pt>
                <c:pt idx="29352">
                  <c:v>29.352000000000032</c:v>
                </c:pt>
                <c:pt idx="29353">
                  <c:v>29.353000000000009</c:v>
                </c:pt>
                <c:pt idx="29354">
                  <c:v>29.354000000000042</c:v>
                </c:pt>
                <c:pt idx="29355">
                  <c:v>29.355000000000018</c:v>
                </c:pt>
                <c:pt idx="29356">
                  <c:v>29.355999999999995</c:v>
                </c:pt>
                <c:pt idx="29357">
                  <c:v>29.357000000000028</c:v>
                </c:pt>
                <c:pt idx="29358">
                  <c:v>29.358000000000004</c:v>
                </c:pt>
                <c:pt idx="29359">
                  <c:v>29.359000000000037</c:v>
                </c:pt>
                <c:pt idx="29360">
                  <c:v>29.360000000000014</c:v>
                </c:pt>
                <c:pt idx="29361">
                  <c:v>29.36099999999999</c:v>
                </c:pt>
                <c:pt idx="29362">
                  <c:v>29.362000000000023</c:v>
                </c:pt>
                <c:pt idx="29363">
                  <c:v>29.363</c:v>
                </c:pt>
                <c:pt idx="29364">
                  <c:v>29.364000000000033</c:v>
                </c:pt>
                <c:pt idx="29365">
                  <c:v>29.365000000000009</c:v>
                </c:pt>
                <c:pt idx="29366">
                  <c:v>29.366000000000042</c:v>
                </c:pt>
                <c:pt idx="29367">
                  <c:v>29.367000000000019</c:v>
                </c:pt>
                <c:pt idx="29368">
                  <c:v>29.367999999999995</c:v>
                </c:pt>
                <c:pt idx="29369">
                  <c:v>29.369000000000028</c:v>
                </c:pt>
                <c:pt idx="29370">
                  <c:v>29.370000000000005</c:v>
                </c:pt>
                <c:pt idx="29371">
                  <c:v>29.371000000000038</c:v>
                </c:pt>
                <c:pt idx="29372">
                  <c:v>29.372000000000014</c:v>
                </c:pt>
                <c:pt idx="29373">
                  <c:v>29.37299999999999</c:v>
                </c:pt>
                <c:pt idx="29374">
                  <c:v>29.374000000000024</c:v>
                </c:pt>
                <c:pt idx="29375">
                  <c:v>29.375</c:v>
                </c:pt>
                <c:pt idx="29376">
                  <c:v>29.376000000000033</c:v>
                </c:pt>
                <c:pt idx="29377">
                  <c:v>29.37700000000001</c:v>
                </c:pt>
                <c:pt idx="29378">
                  <c:v>29.378000000000043</c:v>
                </c:pt>
                <c:pt idx="29379">
                  <c:v>29.379000000000019</c:v>
                </c:pt>
                <c:pt idx="29380">
                  <c:v>29.379999999999995</c:v>
                </c:pt>
                <c:pt idx="29381">
                  <c:v>29.381000000000029</c:v>
                </c:pt>
                <c:pt idx="29382">
                  <c:v>29.382000000000005</c:v>
                </c:pt>
                <c:pt idx="29383">
                  <c:v>29.383000000000038</c:v>
                </c:pt>
                <c:pt idx="29384">
                  <c:v>29.384000000000015</c:v>
                </c:pt>
                <c:pt idx="29385">
                  <c:v>29.384999999999991</c:v>
                </c:pt>
                <c:pt idx="29386">
                  <c:v>29.386000000000024</c:v>
                </c:pt>
                <c:pt idx="29387">
                  <c:v>29.387</c:v>
                </c:pt>
                <c:pt idx="29388">
                  <c:v>29.388000000000034</c:v>
                </c:pt>
                <c:pt idx="29389">
                  <c:v>29.38900000000001</c:v>
                </c:pt>
                <c:pt idx="29390">
                  <c:v>29.390000000000043</c:v>
                </c:pt>
                <c:pt idx="29391">
                  <c:v>29.39100000000002</c:v>
                </c:pt>
                <c:pt idx="29392">
                  <c:v>29.391999999999996</c:v>
                </c:pt>
                <c:pt idx="29393">
                  <c:v>29.393000000000029</c:v>
                </c:pt>
                <c:pt idx="29394">
                  <c:v>29.394000000000005</c:v>
                </c:pt>
                <c:pt idx="29395">
                  <c:v>29.395000000000039</c:v>
                </c:pt>
                <c:pt idx="29396">
                  <c:v>29.396000000000015</c:v>
                </c:pt>
                <c:pt idx="29397">
                  <c:v>29.396999999999991</c:v>
                </c:pt>
                <c:pt idx="29398">
                  <c:v>29.398000000000025</c:v>
                </c:pt>
                <c:pt idx="29399">
                  <c:v>29.399000000000001</c:v>
                </c:pt>
                <c:pt idx="29400">
                  <c:v>29.400000000000034</c:v>
                </c:pt>
                <c:pt idx="29401">
                  <c:v>29.40100000000001</c:v>
                </c:pt>
                <c:pt idx="29402">
                  <c:v>29.402000000000044</c:v>
                </c:pt>
                <c:pt idx="29403">
                  <c:v>29.40300000000002</c:v>
                </c:pt>
                <c:pt idx="29404">
                  <c:v>29.403999999999996</c:v>
                </c:pt>
                <c:pt idx="29405">
                  <c:v>29.40500000000003</c:v>
                </c:pt>
                <c:pt idx="29406">
                  <c:v>29.406000000000006</c:v>
                </c:pt>
                <c:pt idx="29407">
                  <c:v>29.407000000000039</c:v>
                </c:pt>
                <c:pt idx="29408">
                  <c:v>29.408000000000015</c:v>
                </c:pt>
                <c:pt idx="29409">
                  <c:v>29.408999999999992</c:v>
                </c:pt>
                <c:pt idx="29410">
                  <c:v>29.410000000000025</c:v>
                </c:pt>
                <c:pt idx="29411">
                  <c:v>29.411000000000001</c:v>
                </c:pt>
                <c:pt idx="29412">
                  <c:v>29.412000000000035</c:v>
                </c:pt>
                <c:pt idx="29413">
                  <c:v>29.413000000000011</c:v>
                </c:pt>
                <c:pt idx="29414">
                  <c:v>29.414000000000044</c:v>
                </c:pt>
                <c:pt idx="29415">
                  <c:v>29.41500000000002</c:v>
                </c:pt>
                <c:pt idx="29416">
                  <c:v>29.415999999999997</c:v>
                </c:pt>
                <c:pt idx="29417">
                  <c:v>29.41700000000003</c:v>
                </c:pt>
                <c:pt idx="29418">
                  <c:v>29.418000000000006</c:v>
                </c:pt>
                <c:pt idx="29419">
                  <c:v>29.41900000000004</c:v>
                </c:pt>
                <c:pt idx="29420">
                  <c:v>29.420000000000016</c:v>
                </c:pt>
                <c:pt idx="29421">
                  <c:v>29.420999999999992</c:v>
                </c:pt>
                <c:pt idx="29422">
                  <c:v>29.422000000000025</c:v>
                </c:pt>
                <c:pt idx="29423">
                  <c:v>29.423000000000002</c:v>
                </c:pt>
                <c:pt idx="29424">
                  <c:v>29.424000000000035</c:v>
                </c:pt>
                <c:pt idx="29425">
                  <c:v>29.425000000000011</c:v>
                </c:pt>
                <c:pt idx="29426">
                  <c:v>29.426000000000045</c:v>
                </c:pt>
                <c:pt idx="29427">
                  <c:v>29.427000000000021</c:v>
                </c:pt>
                <c:pt idx="29428">
                  <c:v>29.427999999999997</c:v>
                </c:pt>
                <c:pt idx="29429">
                  <c:v>29.42900000000003</c:v>
                </c:pt>
                <c:pt idx="29430">
                  <c:v>29.430000000000007</c:v>
                </c:pt>
                <c:pt idx="29431">
                  <c:v>29.43100000000004</c:v>
                </c:pt>
                <c:pt idx="29432">
                  <c:v>29.432000000000016</c:v>
                </c:pt>
                <c:pt idx="29433">
                  <c:v>29.432999999999993</c:v>
                </c:pt>
                <c:pt idx="29434">
                  <c:v>29.434000000000026</c:v>
                </c:pt>
                <c:pt idx="29435">
                  <c:v>29.435000000000002</c:v>
                </c:pt>
                <c:pt idx="29436">
                  <c:v>29.436000000000035</c:v>
                </c:pt>
                <c:pt idx="29437">
                  <c:v>29.437000000000012</c:v>
                </c:pt>
                <c:pt idx="29438">
                  <c:v>29.438000000000045</c:v>
                </c:pt>
                <c:pt idx="29439">
                  <c:v>29.439000000000021</c:v>
                </c:pt>
                <c:pt idx="29440">
                  <c:v>29.439999999999998</c:v>
                </c:pt>
                <c:pt idx="29441">
                  <c:v>29.441000000000031</c:v>
                </c:pt>
                <c:pt idx="29442">
                  <c:v>29.442000000000007</c:v>
                </c:pt>
                <c:pt idx="29443">
                  <c:v>29.44300000000004</c:v>
                </c:pt>
                <c:pt idx="29444">
                  <c:v>29.444000000000017</c:v>
                </c:pt>
                <c:pt idx="29445">
                  <c:v>29.444999999999993</c:v>
                </c:pt>
                <c:pt idx="29446">
                  <c:v>29.446000000000026</c:v>
                </c:pt>
                <c:pt idx="29447">
                  <c:v>29.447000000000003</c:v>
                </c:pt>
                <c:pt idx="29448">
                  <c:v>29.448000000000036</c:v>
                </c:pt>
                <c:pt idx="29449">
                  <c:v>29.449000000000012</c:v>
                </c:pt>
                <c:pt idx="29450">
                  <c:v>29.450000000000045</c:v>
                </c:pt>
                <c:pt idx="29451">
                  <c:v>29.451000000000022</c:v>
                </c:pt>
                <c:pt idx="29452">
                  <c:v>29.451999999999998</c:v>
                </c:pt>
                <c:pt idx="29453">
                  <c:v>29.453000000000031</c:v>
                </c:pt>
                <c:pt idx="29454">
                  <c:v>29.454000000000008</c:v>
                </c:pt>
                <c:pt idx="29455">
                  <c:v>29.455000000000041</c:v>
                </c:pt>
                <c:pt idx="29456">
                  <c:v>29.456000000000017</c:v>
                </c:pt>
                <c:pt idx="29457">
                  <c:v>29.456999999999994</c:v>
                </c:pt>
                <c:pt idx="29458">
                  <c:v>29.458000000000027</c:v>
                </c:pt>
                <c:pt idx="29459">
                  <c:v>29.459000000000003</c:v>
                </c:pt>
                <c:pt idx="29460">
                  <c:v>29.460000000000036</c:v>
                </c:pt>
                <c:pt idx="29461">
                  <c:v>29.461000000000013</c:v>
                </c:pt>
                <c:pt idx="29462">
                  <c:v>29.462000000000046</c:v>
                </c:pt>
                <c:pt idx="29463">
                  <c:v>29.463000000000022</c:v>
                </c:pt>
                <c:pt idx="29464">
                  <c:v>29.463999999999999</c:v>
                </c:pt>
                <c:pt idx="29465">
                  <c:v>29.465000000000032</c:v>
                </c:pt>
                <c:pt idx="29466">
                  <c:v>29.466000000000008</c:v>
                </c:pt>
                <c:pt idx="29467">
                  <c:v>29.467000000000041</c:v>
                </c:pt>
                <c:pt idx="29468">
                  <c:v>29.468000000000018</c:v>
                </c:pt>
                <c:pt idx="29469">
                  <c:v>29.468999999999994</c:v>
                </c:pt>
                <c:pt idx="29470">
                  <c:v>29.470000000000027</c:v>
                </c:pt>
                <c:pt idx="29471">
                  <c:v>29.471000000000004</c:v>
                </c:pt>
                <c:pt idx="29472">
                  <c:v>29.472000000000037</c:v>
                </c:pt>
                <c:pt idx="29473">
                  <c:v>29.473000000000013</c:v>
                </c:pt>
                <c:pt idx="29474">
                  <c:v>29.474000000000046</c:v>
                </c:pt>
                <c:pt idx="29475">
                  <c:v>29.475000000000023</c:v>
                </c:pt>
                <c:pt idx="29476">
                  <c:v>29.475999999999999</c:v>
                </c:pt>
                <c:pt idx="29477">
                  <c:v>29.477000000000032</c:v>
                </c:pt>
                <c:pt idx="29478">
                  <c:v>29.478000000000009</c:v>
                </c:pt>
                <c:pt idx="29479">
                  <c:v>29.479000000000042</c:v>
                </c:pt>
                <c:pt idx="29480">
                  <c:v>29.480000000000018</c:v>
                </c:pt>
                <c:pt idx="29481">
                  <c:v>29.480999999999995</c:v>
                </c:pt>
                <c:pt idx="29482">
                  <c:v>29.482000000000028</c:v>
                </c:pt>
                <c:pt idx="29483">
                  <c:v>29.483000000000004</c:v>
                </c:pt>
                <c:pt idx="29484">
                  <c:v>29.484000000000037</c:v>
                </c:pt>
                <c:pt idx="29485">
                  <c:v>29.485000000000014</c:v>
                </c:pt>
                <c:pt idx="29486">
                  <c:v>29.48599999999999</c:v>
                </c:pt>
                <c:pt idx="29487">
                  <c:v>29.487000000000023</c:v>
                </c:pt>
                <c:pt idx="29488">
                  <c:v>29.488</c:v>
                </c:pt>
                <c:pt idx="29489">
                  <c:v>29.489000000000033</c:v>
                </c:pt>
                <c:pt idx="29490">
                  <c:v>29.490000000000009</c:v>
                </c:pt>
                <c:pt idx="29491">
                  <c:v>29.491000000000042</c:v>
                </c:pt>
                <c:pt idx="29492">
                  <c:v>29.492000000000019</c:v>
                </c:pt>
                <c:pt idx="29493">
                  <c:v>29.492999999999995</c:v>
                </c:pt>
                <c:pt idx="29494">
                  <c:v>29.494000000000028</c:v>
                </c:pt>
                <c:pt idx="29495">
                  <c:v>29.495000000000005</c:v>
                </c:pt>
                <c:pt idx="29496">
                  <c:v>29.496000000000038</c:v>
                </c:pt>
                <c:pt idx="29497">
                  <c:v>29.497000000000014</c:v>
                </c:pt>
                <c:pt idx="29498">
                  <c:v>29.49799999999999</c:v>
                </c:pt>
                <c:pt idx="29499">
                  <c:v>29.499000000000024</c:v>
                </c:pt>
                <c:pt idx="29500">
                  <c:v>29.5</c:v>
                </c:pt>
                <c:pt idx="29501">
                  <c:v>29.501000000000033</c:v>
                </c:pt>
                <c:pt idx="29502">
                  <c:v>29.50200000000001</c:v>
                </c:pt>
                <c:pt idx="29503">
                  <c:v>29.503000000000043</c:v>
                </c:pt>
                <c:pt idx="29504">
                  <c:v>29.504000000000019</c:v>
                </c:pt>
                <c:pt idx="29505">
                  <c:v>29.504999999999995</c:v>
                </c:pt>
                <c:pt idx="29506">
                  <c:v>29.506000000000029</c:v>
                </c:pt>
                <c:pt idx="29507">
                  <c:v>29.507000000000005</c:v>
                </c:pt>
                <c:pt idx="29508">
                  <c:v>29.508000000000038</c:v>
                </c:pt>
                <c:pt idx="29509">
                  <c:v>29.509000000000015</c:v>
                </c:pt>
                <c:pt idx="29510">
                  <c:v>29.509999999999991</c:v>
                </c:pt>
                <c:pt idx="29511">
                  <c:v>29.511000000000024</c:v>
                </c:pt>
                <c:pt idx="29512">
                  <c:v>29.512</c:v>
                </c:pt>
                <c:pt idx="29513">
                  <c:v>29.513000000000034</c:v>
                </c:pt>
                <c:pt idx="29514">
                  <c:v>29.51400000000001</c:v>
                </c:pt>
                <c:pt idx="29515">
                  <c:v>29.515000000000043</c:v>
                </c:pt>
                <c:pt idx="29516">
                  <c:v>29.51600000000002</c:v>
                </c:pt>
                <c:pt idx="29517">
                  <c:v>29.516999999999996</c:v>
                </c:pt>
                <c:pt idx="29518">
                  <c:v>29.518000000000029</c:v>
                </c:pt>
                <c:pt idx="29519">
                  <c:v>29.519000000000005</c:v>
                </c:pt>
                <c:pt idx="29520">
                  <c:v>29.520000000000039</c:v>
                </c:pt>
                <c:pt idx="29521">
                  <c:v>29.521000000000015</c:v>
                </c:pt>
                <c:pt idx="29522">
                  <c:v>29.521999999999991</c:v>
                </c:pt>
                <c:pt idx="29523">
                  <c:v>29.523000000000025</c:v>
                </c:pt>
                <c:pt idx="29524">
                  <c:v>29.524000000000001</c:v>
                </c:pt>
                <c:pt idx="29525">
                  <c:v>29.525000000000034</c:v>
                </c:pt>
                <c:pt idx="29526">
                  <c:v>29.52600000000001</c:v>
                </c:pt>
                <c:pt idx="29527">
                  <c:v>29.527000000000044</c:v>
                </c:pt>
                <c:pt idx="29528">
                  <c:v>29.52800000000002</c:v>
                </c:pt>
                <c:pt idx="29529">
                  <c:v>29.528999999999996</c:v>
                </c:pt>
                <c:pt idx="29530">
                  <c:v>29.53000000000003</c:v>
                </c:pt>
                <c:pt idx="29531">
                  <c:v>29.531000000000006</c:v>
                </c:pt>
                <c:pt idx="29532">
                  <c:v>29.532000000000039</c:v>
                </c:pt>
                <c:pt idx="29533">
                  <c:v>29.533000000000015</c:v>
                </c:pt>
                <c:pt idx="29534">
                  <c:v>29.533999999999992</c:v>
                </c:pt>
                <c:pt idx="29535">
                  <c:v>29.535000000000025</c:v>
                </c:pt>
                <c:pt idx="29536">
                  <c:v>29.536000000000001</c:v>
                </c:pt>
                <c:pt idx="29537">
                  <c:v>29.537000000000035</c:v>
                </c:pt>
                <c:pt idx="29538">
                  <c:v>29.538000000000011</c:v>
                </c:pt>
                <c:pt idx="29539">
                  <c:v>29.539000000000044</c:v>
                </c:pt>
                <c:pt idx="29540">
                  <c:v>29.54000000000002</c:v>
                </c:pt>
                <c:pt idx="29541">
                  <c:v>29.540999999999997</c:v>
                </c:pt>
                <c:pt idx="29542">
                  <c:v>29.54200000000003</c:v>
                </c:pt>
                <c:pt idx="29543">
                  <c:v>29.543000000000006</c:v>
                </c:pt>
                <c:pt idx="29544">
                  <c:v>29.54400000000004</c:v>
                </c:pt>
                <c:pt idx="29545">
                  <c:v>29.545000000000016</c:v>
                </c:pt>
                <c:pt idx="29546">
                  <c:v>29.545999999999992</c:v>
                </c:pt>
                <c:pt idx="29547">
                  <c:v>29.547000000000025</c:v>
                </c:pt>
                <c:pt idx="29548">
                  <c:v>29.548000000000002</c:v>
                </c:pt>
                <c:pt idx="29549">
                  <c:v>29.549000000000035</c:v>
                </c:pt>
                <c:pt idx="29550">
                  <c:v>29.550000000000011</c:v>
                </c:pt>
                <c:pt idx="29551">
                  <c:v>29.551000000000045</c:v>
                </c:pt>
                <c:pt idx="29552">
                  <c:v>29.552000000000021</c:v>
                </c:pt>
                <c:pt idx="29553">
                  <c:v>29.552999999999997</c:v>
                </c:pt>
                <c:pt idx="29554">
                  <c:v>29.55400000000003</c:v>
                </c:pt>
                <c:pt idx="29555">
                  <c:v>29.555000000000007</c:v>
                </c:pt>
                <c:pt idx="29556">
                  <c:v>29.55600000000004</c:v>
                </c:pt>
                <c:pt idx="29557">
                  <c:v>29.557000000000016</c:v>
                </c:pt>
                <c:pt idx="29558">
                  <c:v>29.557999999999993</c:v>
                </c:pt>
                <c:pt idx="29559">
                  <c:v>29.559000000000026</c:v>
                </c:pt>
                <c:pt idx="29560">
                  <c:v>29.560000000000002</c:v>
                </c:pt>
                <c:pt idx="29561">
                  <c:v>29.561000000000035</c:v>
                </c:pt>
                <c:pt idx="29562">
                  <c:v>29.562000000000012</c:v>
                </c:pt>
                <c:pt idx="29563">
                  <c:v>29.563000000000045</c:v>
                </c:pt>
                <c:pt idx="29564">
                  <c:v>29.564000000000021</c:v>
                </c:pt>
                <c:pt idx="29565">
                  <c:v>29.564999999999998</c:v>
                </c:pt>
                <c:pt idx="29566">
                  <c:v>29.566000000000031</c:v>
                </c:pt>
                <c:pt idx="29567">
                  <c:v>29.567000000000007</c:v>
                </c:pt>
                <c:pt idx="29568">
                  <c:v>29.56800000000004</c:v>
                </c:pt>
                <c:pt idx="29569">
                  <c:v>29.569000000000017</c:v>
                </c:pt>
                <c:pt idx="29570">
                  <c:v>29.569999999999993</c:v>
                </c:pt>
                <c:pt idx="29571">
                  <c:v>29.571000000000026</c:v>
                </c:pt>
                <c:pt idx="29572">
                  <c:v>29.572000000000003</c:v>
                </c:pt>
                <c:pt idx="29573">
                  <c:v>29.573000000000036</c:v>
                </c:pt>
                <c:pt idx="29574">
                  <c:v>29.574000000000012</c:v>
                </c:pt>
                <c:pt idx="29575">
                  <c:v>29.575000000000045</c:v>
                </c:pt>
                <c:pt idx="29576">
                  <c:v>29.576000000000022</c:v>
                </c:pt>
                <c:pt idx="29577">
                  <c:v>29.576999999999998</c:v>
                </c:pt>
                <c:pt idx="29578">
                  <c:v>29.578000000000031</c:v>
                </c:pt>
                <c:pt idx="29579">
                  <c:v>29.579000000000008</c:v>
                </c:pt>
                <c:pt idx="29580">
                  <c:v>29.580000000000041</c:v>
                </c:pt>
                <c:pt idx="29581">
                  <c:v>29.581000000000017</c:v>
                </c:pt>
                <c:pt idx="29582">
                  <c:v>29.581999999999994</c:v>
                </c:pt>
                <c:pt idx="29583">
                  <c:v>29.583000000000027</c:v>
                </c:pt>
                <c:pt idx="29584">
                  <c:v>29.584000000000003</c:v>
                </c:pt>
                <c:pt idx="29585">
                  <c:v>29.585000000000036</c:v>
                </c:pt>
                <c:pt idx="29586">
                  <c:v>29.586000000000013</c:v>
                </c:pt>
                <c:pt idx="29587">
                  <c:v>29.587000000000046</c:v>
                </c:pt>
                <c:pt idx="29588">
                  <c:v>29.588000000000022</c:v>
                </c:pt>
                <c:pt idx="29589">
                  <c:v>29.588999999999999</c:v>
                </c:pt>
                <c:pt idx="29590">
                  <c:v>29.590000000000032</c:v>
                </c:pt>
                <c:pt idx="29591">
                  <c:v>29.591000000000008</c:v>
                </c:pt>
                <c:pt idx="29592">
                  <c:v>29.592000000000041</c:v>
                </c:pt>
                <c:pt idx="29593">
                  <c:v>29.593000000000018</c:v>
                </c:pt>
                <c:pt idx="29594">
                  <c:v>29.593999999999994</c:v>
                </c:pt>
                <c:pt idx="29595">
                  <c:v>29.595000000000027</c:v>
                </c:pt>
                <c:pt idx="29596">
                  <c:v>29.596000000000004</c:v>
                </c:pt>
                <c:pt idx="29597">
                  <c:v>29.597000000000037</c:v>
                </c:pt>
                <c:pt idx="29598">
                  <c:v>29.598000000000013</c:v>
                </c:pt>
                <c:pt idx="29599">
                  <c:v>29.599000000000046</c:v>
                </c:pt>
                <c:pt idx="29600">
                  <c:v>29.600000000000023</c:v>
                </c:pt>
                <c:pt idx="29601">
                  <c:v>29.600999999999999</c:v>
                </c:pt>
                <c:pt idx="29602">
                  <c:v>29.602000000000032</c:v>
                </c:pt>
                <c:pt idx="29603">
                  <c:v>29.603000000000009</c:v>
                </c:pt>
                <c:pt idx="29604">
                  <c:v>29.604000000000042</c:v>
                </c:pt>
                <c:pt idx="29605">
                  <c:v>29.605000000000018</c:v>
                </c:pt>
                <c:pt idx="29606">
                  <c:v>29.605999999999995</c:v>
                </c:pt>
                <c:pt idx="29607">
                  <c:v>29.607000000000028</c:v>
                </c:pt>
                <c:pt idx="29608">
                  <c:v>29.608000000000004</c:v>
                </c:pt>
                <c:pt idx="29609">
                  <c:v>29.609000000000037</c:v>
                </c:pt>
                <c:pt idx="29610">
                  <c:v>29.610000000000014</c:v>
                </c:pt>
                <c:pt idx="29611">
                  <c:v>29.61099999999999</c:v>
                </c:pt>
                <c:pt idx="29612">
                  <c:v>29.612000000000023</c:v>
                </c:pt>
                <c:pt idx="29613">
                  <c:v>29.613</c:v>
                </c:pt>
                <c:pt idx="29614">
                  <c:v>29.614000000000033</c:v>
                </c:pt>
                <c:pt idx="29615">
                  <c:v>29.615000000000009</c:v>
                </c:pt>
                <c:pt idx="29616">
                  <c:v>29.616000000000042</c:v>
                </c:pt>
                <c:pt idx="29617">
                  <c:v>29.617000000000019</c:v>
                </c:pt>
                <c:pt idx="29618">
                  <c:v>29.617999999999995</c:v>
                </c:pt>
                <c:pt idx="29619">
                  <c:v>29.619000000000028</c:v>
                </c:pt>
                <c:pt idx="29620">
                  <c:v>29.620000000000005</c:v>
                </c:pt>
                <c:pt idx="29621">
                  <c:v>29.621000000000038</c:v>
                </c:pt>
                <c:pt idx="29622">
                  <c:v>29.622000000000014</c:v>
                </c:pt>
                <c:pt idx="29623">
                  <c:v>29.62299999999999</c:v>
                </c:pt>
                <c:pt idx="29624">
                  <c:v>29.624000000000024</c:v>
                </c:pt>
                <c:pt idx="29625">
                  <c:v>29.625</c:v>
                </c:pt>
                <c:pt idx="29626">
                  <c:v>29.626000000000033</c:v>
                </c:pt>
                <c:pt idx="29627">
                  <c:v>29.62700000000001</c:v>
                </c:pt>
                <c:pt idx="29628">
                  <c:v>29.628000000000043</c:v>
                </c:pt>
                <c:pt idx="29629">
                  <c:v>29.629000000000019</c:v>
                </c:pt>
                <c:pt idx="29630">
                  <c:v>29.629999999999995</c:v>
                </c:pt>
                <c:pt idx="29631">
                  <c:v>29.631000000000029</c:v>
                </c:pt>
                <c:pt idx="29632">
                  <c:v>29.632000000000005</c:v>
                </c:pt>
                <c:pt idx="29633">
                  <c:v>29.633000000000038</c:v>
                </c:pt>
                <c:pt idx="29634">
                  <c:v>29.634000000000015</c:v>
                </c:pt>
                <c:pt idx="29635">
                  <c:v>29.634999999999991</c:v>
                </c:pt>
                <c:pt idx="29636">
                  <c:v>29.636000000000024</c:v>
                </c:pt>
                <c:pt idx="29637">
                  <c:v>29.637</c:v>
                </c:pt>
                <c:pt idx="29638">
                  <c:v>29.638000000000034</c:v>
                </c:pt>
                <c:pt idx="29639">
                  <c:v>29.63900000000001</c:v>
                </c:pt>
                <c:pt idx="29640">
                  <c:v>29.640000000000043</c:v>
                </c:pt>
                <c:pt idx="29641">
                  <c:v>29.64100000000002</c:v>
                </c:pt>
                <c:pt idx="29642">
                  <c:v>29.641999999999996</c:v>
                </c:pt>
                <c:pt idx="29643">
                  <c:v>29.643000000000029</c:v>
                </c:pt>
                <c:pt idx="29644">
                  <c:v>29.644000000000005</c:v>
                </c:pt>
                <c:pt idx="29645">
                  <c:v>29.645000000000039</c:v>
                </c:pt>
                <c:pt idx="29646">
                  <c:v>29.646000000000015</c:v>
                </c:pt>
                <c:pt idx="29647">
                  <c:v>29.646999999999991</c:v>
                </c:pt>
                <c:pt idx="29648">
                  <c:v>29.648000000000025</c:v>
                </c:pt>
                <c:pt idx="29649">
                  <c:v>29.649000000000001</c:v>
                </c:pt>
                <c:pt idx="29650">
                  <c:v>29.650000000000034</c:v>
                </c:pt>
                <c:pt idx="29651">
                  <c:v>29.65100000000001</c:v>
                </c:pt>
                <c:pt idx="29652">
                  <c:v>29.652000000000044</c:v>
                </c:pt>
                <c:pt idx="29653">
                  <c:v>29.65300000000002</c:v>
                </c:pt>
                <c:pt idx="29654">
                  <c:v>29.653999999999996</c:v>
                </c:pt>
                <c:pt idx="29655">
                  <c:v>29.65500000000003</c:v>
                </c:pt>
                <c:pt idx="29656">
                  <c:v>29.656000000000006</c:v>
                </c:pt>
                <c:pt idx="29657">
                  <c:v>29.657000000000039</c:v>
                </c:pt>
                <c:pt idx="29658">
                  <c:v>29.658000000000015</c:v>
                </c:pt>
                <c:pt idx="29659">
                  <c:v>29.658999999999992</c:v>
                </c:pt>
                <c:pt idx="29660">
                  <c:v>29.660000000000025</c:v>
                </c:pt>
                <c:pt idx="29661">
                  <c:v>29.661000000000001</c:v>
                </c:pt>
                <c:pt idx="29662">
                  <c:v>29.662000000000035</c:v>
                </c:pt>
                <c:pt idx="29663">
                  <c:v>29.663000000000011</c:v>
                </c:pt>
                <c:pt idx="29664">
                  <c:v>29.664000000000044</c:v>
                </c:pt>
                <c:pt idx="29665">
                  <c:v>29.66500000000002</c:v>
                </c:pt>
                <c:pt idx="29666">
                  <c:v>29.665999999999997</c:v>
                </c:pt>
                <c:pt idx="29667">
                  <c:v>29.66700000000003</c:v>
                </c:pt>
                <c:pt idx="29668">
                  <c:v>29.668000000000006</c:v>
                </c:pt>
                <c:pt idx="29669">
                  <c:v>29.66900000000004</c:v>
                </c:pt>
                <c:pt idx="29670">
                  <c:v>29.670000000000016</c:v>
                </c:pt>
                <c:pt idx="29671">
                  <c:v>29.670999999999992</c:v>
                </c:pt>
                <c:pt idx="29672">
                  <c:v>29.672000000000025</c:v>
                </c:pt>
                <c:pt idx="29673">
                  <c:v>29.673000000000002</c:v>
                </c:pt>
                <c:pt idx="29674">
                  <c:v>29.674000000000035</c:v>
                </c:pt>
                <c:pt idx="29675">
                  <c:v>29.675000000000011</c:v>
                </c:pt>
                <c:pt idx="29676">
                  <c:v>29.676000000000045</c:v>
                </c:pt>
                <c:pt idx="29677">
                  <c:v>29.677000000000021</c:v>
                </c:pt>
                <c:pt idx="29678">
                  <c:v>29.677999999999997</c:v>
                </c:pt>
                <c:pt idx="29679">
                  <c:v>29.67900000000003</c:v>
                </c:pt>
                <c:pt idx="29680">
                  <c:v>29.680000000000007</c:v>
                </c:pt>
                <c:pt idx="29681">
                  <c:v>29.68100000000004</c:v>
                </c:pt>
                <c:pt idx="29682">
                  <c:v>29.682000000000016</c:v>
                </c:pt>
                <c:pt idx="29683">
                  <c:v>29.682999999999993</c:v>
                </c:pt>
                <c:pt idx="29684">
                  <c:v>29.684000000000026</c:v>
                </c:pt>
                <c:pt idx="29685">
                  <c:v>29.685000000000002</c:v>
                </c:pt>
                <c:pt idx="29686">
                  <c:v>29.686000000000035</c:v>
                </c:pt>
                <c:pt idx="29687">
                  <c:v>29.687000000000012</c:v>
                </c:pt>
                <c:pt idx="29688">
                  <c:v>29.688000000000045</c:v>
                </c:pt>
                <c:pt idx="29689">
                  <c:v>29.689000000000021</c:v>
                </c:pt>
                <c:pt idx="29690">
                  <c:v>29.689999999999998</c:v>
                </c:pt>
                <c:pt idx="29691">
                  <c:v>29.691000000000031</c:v>
                </c:pt>
                <c:pt idx="29692">
                  <c:v>29.692000000000007</c:v>
                </c:pt>
                <c:pt idx="29693">
                  <c:v>29.69300000000004</c:v>
                </c:pt>
                <c:pt idx="29694">
                  <c:v>29.694000000000017</c:v>
                </c:pt>
                <c:pt idx="29695">
                  <c:v>29.694999999999993</c:v>
                </c:pt>
                <c:pt idx="29696">
                  <c:v>29.696000000000026</c:v>
                </c:pt>
                <c:pt idx="29697">
                  <c:v>29.697000000000003</c:v>
                </c:pt>
                <c:pt idx="29698">
                  <c:v>29.698000000000036</c:v>
                </c:pt>
                <c:pt idx="29699">
                  <c:v>29.699000000000012</c:v>
                </c:pt>
                <c:pt idx="29700">
                  <c:v>29.700000000000045</c:v>
                </c:pt>
                <c:pt idx="29701">
                  <c:v>29.701000000000022</c:v>
                </c:pt>
                <c:pt idx="29702">
                  <c:v>29.701999999999998</c:v>
                </c:pt>
                <c:pt idx="29703">
                  <c:v>29.703000000000031</c:v>
                </c:pt>
                <c:pt idx="29704">
                  <c:v>29.704000000000008</c:v>
                </c:pt>
                <c:pt idx="29705">
                  <c:v>29.705000000000041</c:v>
                </c:pt>
                <c:pt idx="29706">
                  <c:v>29.706000000000017</c:v>
                </c:pt>
                <c:pt idx="29707">
                  <c:v>29.706999999999994</c:v>
                </c:pt>
                <c:pt idx="29708">
                  <c:v>29.708000000000027</c:v>
                </c:pt>
                <c:pt idx="29709">
                  <c:v>29.709000000000003</c:v>
                </c:pt>
                <c:pt idx="29710">
                  <c:v>29.710000000000036</c:v>
                </c:pt>
                <c:pt idx="29711">
                  <c:v>29.711000000000013</c:v>
                </c:pt>
                <c:pt idx="29712">
                  <c:v>29.712000000000046</c:v>
                </c:pt>
                <c:pt idx="29713">
                  <c:v>29.713000000000022</c:v>
                </c:pt>
                <c:pt idx="29714">
                  <c:v>29.713999999999999</c:v>
                </c:pt>
                <c:pt idx="29715">
                  <c:v>29.715000000000032</c:v>
                </c:pt>
                <c:pt idx="29716">
                  <c:v>29.716000000000008</c:v>
                </c:pt>
                <c:pt idx="29717">
                  <c:v>29.717000000000041</c:v>
                </c:pt>
                <c:pt idx="29718">
                  <c:v>29.718000000000018</c:v>
                </c:pt>
                <c:pt idx="29719">
                  <c:v>29.718999999999994</c:v>
                </c:pt>
                <c:pt idx="29720">
                  <c:v>29.720000000000027</c:v>
                </c:pt>
                <c:pt idx="29721">
                  <c:v>29.721000000000004</c:v>
                </c:pt>
                <c:pt idx="29722">
                  <c:v>29.722000000000037</c:v>
                </c:pt>
                <c:pt idx="29723">
                  <c:v>29.723000000000013</c:v>
                </c:pt>
                <c:pt idx="29724">
                  <c:v>29.724000000000046</c:v>
                </c:pt>
                <c:pt idx="29725">
                  <c:v>29.725000000000023</c:v>
                </c:pt>
                <c:pt idx="29726">
                  <c:v>29.725999999999999</c:v>
                </c:pt>
                <c:pt idx="29727">
                  <c:v>29.727000000000032</c:v>
                </c:pt>
                <c:pt idx="29728">
                  <c:v>29.728000000000009</c:v>
                </c:pt>
                <c:pt idx="29729">
                  <c:v>29.729000000000042</c:v>
                </c:pt>
                <c:pt idx="29730">
                  <c:v>29.730000000000018</c:v>
                </c:pt>
                <c:pt idx="29731">
                  <c:v>29.730999999999995</c:v>
                </c:pt>
                <c:pt idx="29732">
                  <c:v>29.732000000000028</c:v>
                </c:pt>
                <c:pt idx="29733">
                  <c:v>29.733000000000004</c:v>
                </c:pt>
                <c:pt idx="29734">
                  <c:v>29.734000000000037</c:v>
                </c:pt>
                <c:pt idx="29735">
                  <c:v>29.735000000000014</c:v>
                </c:pt>
                <c:pt idx="29736">
                  <c:v>29.73599999999999</c:v>
                </c:pt>
                <c:pt idx="29737">
                  <c:v>29.737000000000023</c:v>
                </c:pt>
                <c:pt idx="29738">
                  <c:v>29.738</c:v>
                </c:pt>
                <c:pt idx="29739">
                  <c:v>29.739000000000033</c:v>
                </c:pt>
                <c:pt idx="29740">
                  <c:v>29.740000000000009</c:v>
                </c:pt>
                <c:pt idx="29741">
                  <c:v>29.741000000000042</c:v>
                </c:pt>
                <c:pt idx="29742">
                  <c:v>29.742000000000019</c:v>
                </c:pt>
                <c:pt idx="29743">
                  <c:v>29.742999999999995</c:v>
                </c:pt>
                <c:pt idx="29744">
                  <c:v>29.744000000000028</c:v>
                </c:pt>
                <c:pt idx="29745">
                  <c:v>29.745000000000005</c:v>
                </c:pt>
                <c:pt idx="29746">
                  <c:v>29.746000000000038</c:v>
                </c:pt>
                <c:pt idx="29747">
                  <c:v>29.747000000000014</c:v>
                </c:pt>
                <c:pt idx="29748">
                  <c:v>29.74799999999999</c:v>
                </c:pt>
                <c:pt idx="29749">
                  <c:v>29.749000000000024</c:v>
                </c:pt>
                <c:pt idx="29750">
                  <c:v>29.75</c:v>
                </c:pt>
                <c:pt idx="29751">
                  <c:v>29.751000000000033</c:v>
                </c:pt>
                <c:pt idx="29752">
                  <c:v>29.75200000000001</c:v>
                </c:pt>
                <c:pt idx="29753">
                  <c:v>29.753000000000043</c:v>
                </c:pt>
                <c:pt idx="29754">
                  <c:v>29.754000000000019</c:v>
                </c:pt>
                <c:pt idx="29755">
                  <c:v>29.754999999999995</c:v>
                </c:pt>
                <c:pt idx="29756">
                  <c:v>29.756000000000029</c:v>
                </c:pt>
                <c:pt idx="29757">
                  <c:v>29.757000000000005</c:v>
                </c:pt>
                <c:pt idx="29758">
                  <c:v>29.758000000000038</c:v>
                </c:pt>
                <c:pt idx="29759">
                  <c:v>29.759000000000015</c:v>
                </c:pt>
                <c:pt idx="29760">
                  <c:v>29.759999999999991</c:v>
                </c:pt>
                <c:pt idx="29761">
                  <c:v>29.761000000000024</c:v>
                </c:pt>
                <c:pt idx="29762">
                  <c:v>29.762</c:v>
                </c:pt>
                <c:pt idx="29763">
                  <c:v>29.763000000000034</c:v>
                </c:pt>
                <c:pt idx="29764">
                  <c:v>29.76400000000001</c:v>
                </c:pt>
                <c:pt idx="29765">
                  <c:v>29.765000000000043</c:v>
                </c:pt>
                <c:pt idx="29766">
                  <c:v>29.76600000000002</c:v>
                </c:pt>
                <c:pt idx="29767">
                  <c:v>29.766999999999996</c:v>
                </c:pt>
                <c:pt idx="29768">
                  <c:v>29.768000000000029</c:v>
                </c:pt>
                <c:pt idx="29769">
                  <c:v>29.769000000000005</c:v>
                </c:pt>
                <c:pt idx="29770">
                  <c:v>29.770000000000039</c:v>
                </c:pt>
                <c:pt idx="29771">
                  <c:v>29.771000000000015</c:v>
                </c:pt>
                <c:pt idx="29772">
                  <c:v>29.771999999999991</c:v>
                </c:pt>
                <c:pt idx="29773">
                  <c:v>29.773000000000025</c:v>
                </c:pt>
                <c:pt idx="29774">
                  <c:v>29.774000000000001</c:v>
                </c:pt>
                <c:pt idx="29775">
                  <c:v>29.775000000000034</c:v>
                </c:pt>
                <c:pt idx="29776">
                  <c:v>29.77600000000001</c:v>
                </c:pt>
                <c:pt idx="29777">
                  <c:v>29.777000000000044</c:v>
                </c:pt>
                <c:pt idx="29778">
                  <c:v>29.77800000000002</c:v>
                </c:pt>
                <c:pt idx="29779">
                  <c:v>29.778999999999996</c:v>
                </c:pt>
                <c:pt idx="29780">
                  <c:v>29.78000000000003</c:v>
                </c:pt>
                <c:pt idx="29781">
                  <c:v>29.781000000000006</c:v>
                </c:pt>
                <c:pt idx="29782">
                  <c:v>29.782000000000039</c:v>
                </c:pt>
                <c:pt idx="29783">
                  <c:v>29.783000000000015</c:v>
                </c:pt>
                <c:pt idx="29784">
                  <c:v>29.783999999999992</c:v>
                </c:pt>
                <c:pt idx="29785">
                  <c:v>29.785000000000025</c:v>
                </c:pt>
                <c:pt idx="29786">
                  <c:v>29.786000000000001</c:v>
                </c:pt>
                <c:pt idx="29787">
                  <c:v>29.787000000000035</c:v>
                </c:pt>
                <c:pt idx="29788">
                  <c:v>29.788000000000011</c:v>
                </c:pt>
                <c:pt idx="29789">
                  <c:v>29.789000000000044</c:v>
                </c:pt>
                <c:pt idx="29790">
                  <c:v>29.79000000000002</c:v>
                </c:pt>
                <c:pt idx="29791">
                  <c:v>29.790999999999997</c:v>
                </c:pt>
                <c:pt idx="29792">
                  <c:v>29.79200000000003</c:v>
                </c:pt>
                <c:pt idx="29793">
                  <c:v>29.793000000000006</c:v>
                </c:pt>
                <c:pt idx="29794">
                  <c:v>29.79400000000004</c:v>
                </c:pt>
                <c:pt idx="29795">
                  <c:v>29.795000000000016</c:v>
                </c:pt>
                <c:pt idx="29796">
                  <c:v>29.795999999999992</c:v>
                </c:pt>
                <c:pt idx="29797">
                  <c:v>29.797000000000025</c:v>
                </c:pt>
                <c:pt idx="29798">
                  <c:v>29.798000000000002</c:v>
                </c:pt>
                <c:pt idx="29799">
                  <c:v>29.799000000000035</c:v>
                </c:pt>
                <c:pt idx="29800">
                  <c:v>29.800000000000011</c:v>
                </c:pt>
                <c:pt idx="29801">
                  <c:v>29.801000000000045</c:v>
                </c:pt>
                <c:pt idx="29802">
                  <c:v>29.802000000000021</c:v>
                </c:pt>
                <c:pt idx="29803">
                  <c:v>29.802999999999997</c:v>
                </c:pt>
                <c:pt idx="29804">
                  <c:v>29.80400000000003</c:v>
                </c:pt>
                <c:pt idx="29805">
                  <c:v>29.805000000000007</c:v>
                </c:pt>
                <c:pt idx="29806">
                  <c:v>29.80600000000004</c:v>
                </c:pt>
                <c:pt idx="29807">
                  <c:v>29.807000000000016</c:v>
                </c:pt>
                <c:pt idx="29808">
                  <c:v>29.807999999999993</c:v>
                </c:pt>
                <c:pt idx="29809">
                  <c:v>29.809000000000026</c:v>
                </c:pt>
                <c:pt idx="29810">
                  <c:v>29.810000000000002</c:v>
                </c:pt>
                <c:pt idx="29811">
                  <c:v>29.811000000000035</c:v>
                </c:pt>
                <c:pt idx="29812">
                  <c:v>29.812000000000012</c:v>
                </c:pt>
                <c:pt idx="29813">
                  <c:v>29.813000000000045</c:v>
                </c:pt>
                <c:pt idx="29814">
                  <c:v>29.814000000000021</c:v>
                </c:pt>
                <c:pt idx="29815">
                  <c:v>29.814999999999998</c:v>
                </c:pt>
                <c:pt idx="29816">
                  <c:v>29.816000000000031</c:v>
                </c:pt>
                <c:pt idx="29817">
                  <c:v>29.817000000000007</c:v>
                </c:pt>
                <c:pt idx="29818">
                  <c:v>29.81800000000004</c:v>
                </c:pt>
                <c:pt idx="29819">
                  <c:v>29.819000000000017</c:v>
                </c:pt>
                <c:pt idx="29820">
                  <c:v>29.819999999999993</c:v>
                </c:pt>
                <c:pt idx="29821">
                  <c:v>29.821000000000026</c:v>
                </c:pt>
                <c:pt idx="29822">
                  <c:v>29.822000000000003</c:v>
                </c:pt>
                <c:pt idx="29823">
                  <c:v>29.823000000000036</c:v>
                </c:pt>
                <c:pt idx="29824">
                  <c:v>29.824000000000012</c:v>
                </c:pt>
                <c:pt idx="29825">
                  <c:v>29.825000000000045</c:v>
                </c:pt>
                <c:pt idx="29826">
                  <c:v>29.826000000000022</c:v>
                </c:pt>
                <c:pt idx="29827">
                  <c:v>29.826999999999998</c:v>
                </c:pt>
                <c:pt idx="29828">
                  <c:v>29.828000000000031</c:v>
                </c:pt>
                <c:pt idx="29829">
                  <c:v>29.829000000000008</c:v>
                </c:pt>
                <c:pt idx="29830">
                  <c:v>29.830000000000041</c:v>
                </c:pt>
                <c:pt idx="29831">
                  <c:v>29.831000000000017</c:v>
                </c:pt>
                <c:pt idx="29832">
                  <c:v>29.831999999999994</c:v>
                </c:pt>
                <c:pt idx="29833">
                  <c:v>29.833000000000027</c:v>
                </c:pt>
                <c:pt idx="29834">
                  <c:v>29.834000000000003</c:v>
                </c:pt>
                <c:pt idx="29835">
                  <c:v>29.835000000000036</c:v>
                </c:pt>
                <c:pt idx="29836">
                  <c:v>29.836000000000013</c:v>
                </c:pt>
                <c:pt idx="29837">
                  <c:v>29.837000000000046</c:v>
                </c:pt>
                <c:pt idx="29838">
                  <c:v>29.838000000000022</c:v>
                </c:pt>
                <c:pt idx="29839">
                  <c:v>29.838999999999999</c:v>
                </c:pt>
                <c:pt idx="29840">
                  <c:v>29.840000000000032</c:v>
                </c:pt>
                <c:pt idx="29841">
                  <c:v>29.841000000000008</c:v>
                </c:pt>
                <c:pt idx="29842">
                  <c:v>29.842000000000041</c:v>
                </c:pt>
                <c:pt idx="29843">
                  <c:v>29.843000000000018</c:v>
                </c:pt>
                <c:pt idx="29844">
                  <c:v>29.843999999999994</c:v>
                </c:pt>
                <c:pt idx="29845">
                  <c:v>29.845000000000027</c:v>
                </c:pt>
                <c:pt idx="29846">
                  <c:v>29.846000000000004</c:v>
                </c:pt>
                <c:pt idx="29847">
                  <c:v>29.847000000000037</c:v>
                </c:pt>
                <c:pt idx="29848">
                  <c:v>29.848000000000013</c:v>
                </c:pt>
                <c:pt idx="29849">
                  <c:v>29.849000000000046</c:v>
                </c:pt>
                <c:pt idx="29850">
                  <c:v>29.850000000000023</c:v>
                </c:pt>
                <c:pt idx="29851">
                  <c:v>29.850999999999999</c:v>
                </c:pt>
                <c:pt idx="29852">
                  <c:v>29.852000000000032</c:v>
                </c:pt>
                <c:pt idx="29853">
                  <c:v>29.853000000000009</c:v>
                </c:pt>
                <c:pt idx="29854">
                  <c:v>29.854000000000042</c:v>
                </c:pt>
                <c:pt idx="29855">
                  <c:v>29.855000000000018</c:v>
                </c:pt>
                <c:pt idx="29856">
                  <c:v>29.855999999999995</c:v>
                </c:pt>
                <c:pt idx="29857">
                  <c:v>29.857000000000028</c:v>
                </c:pt>
                <c:pt idx="29858">
                  <c:v>29.858000000000004</c:v>
                </c:pt>
                <c:pt idx="29859">
                  <c:v>29.859000000000037</c:v>
                </c:pt>
                <c:pt idx="29860">
                  <c:v>29.860000000000014</c:v>
                </c:pt>
                <c:pt idx="29861">
                  <c:v>29.86099999999999</c:v>
                </c:pt>
                <c:pt idx="29862">
                  <c:v>29.862000000000023</c:v>
                </c:pt>
                <c:pt idx="29863">
                  <c:v>29.863</c:v>
                </c:pt>
                <c:pt idx="29864">
                  <c:v>29.864000000000033</c:v>
                </c:pt>
                <c:pt idx="29865">
                  <c:v>29.865000000000009</c:v>
                </c:pt>
                <c:pt idx="29866">
                  <c:v>29.866000000000042</c:v>
                </c:pt>
                <c:pt idx="29867">
                  <c:v>29.867000000000019</c:v>
                </c:pt>
                <c:pt idx="29868">
                  <c:v>29.867999999999995</c:v>
                </c:pt>
                <c:pt idx="29869">
                  <c:v>29.869000000000028</c:v>
                </c:pt>
                <c:pt idx="29870">
                  <c:v>29.870000000000005</c:v>
                </c:pt>
                <c:pt idx="29871">
                  <c:v>29.871000000000038</c:v>
                </c:pt>
                <c:pt idx="29872">
                  <c:v>29.872000000000014</c:v>
                </c:pt>
                <c:pt idx="29873">
                  <c:v>29.87299999999999</c:v>
                </c:pt>
                <c:pt idx="29874">
                  <c:v>29.874000000000024</c:v>
                </c:pt>
                <c:pt idx="29875">
                  <c:v>29.875</c:v>
                </c:pt>
                <c:pt idx="29876">
                  <c:v>29.876000000000033</c:v>
                </c:pt>
                <c:pt idx="29877">
                  <c:v>29.87700000000001</c:v>
                </c:pt>
                <c:pt idx="29878">
                  <c:v>29.878000000000043</c:v>
                </c:pt>
                <c:pt idx="29879">
                  <c:v>29.879000000000019</c:v>
                </c:pt>
                <c:pt idx="29880">
                  <c:v>29.879999999999995</c:v>
                </c:pt>
                <c:pt idx="29881">
                  <c:v>29.881000000000029</c:v>
                </c:pt>
                <c:pt idx="29882">
                  <c:v>29.882000000000005</c:v>
                </c:pt>
                <c:pt idx="29883">
                  <c:v>29.883000000000038</c:v>
                </c:pt>
                <c:pt idx="29884">
                  <c:v>29.884000000000015</c:v>
                </c:pt>
                <c:pt idx="29885">
                  <c:v>29.884999999999991</c:v>
                </c:pt>
                <c:pt idx="29886">
                  <c:v>29.886000000000024</c:v>
                </c:pt>
                <c:pt idx="29887">
                  <c:v>29.887</c:v>
                </c:pt>
                <c:pt idx="29888">
                  <c:v>29.888000000000034</c:v>
                </c:pt>
                <c:pt idx="29889">
                  <c:v>29.88900000000001</c:v>
                </c:pt>
                <c:pt idx="29890">
                  <c:v>29.890000000000043</c:v>
                </c:pt>
                <c:pt idx="29891">
                  <c:v>29.89100000000002</c:v>
                </c:pt>
                <c:pt idx="29892">
                  <c:v>29.891999999999996</c:v>
                </c:pt>
                <c:pt idx="29893">
                  <c:v>29.893000000000029</c:v>
                </c:pt>
                <c:pt idx="29894">
                  <c:v>29.894000000000005</c:v>
                </c:pt>
                <c:pt idx="29895">
                  <c:v>29.895000000000039</c:v>
                </c:pt>
                <c:pt idx="29896">
                  <c:v>29.896000000000015</c:v>
                </c:pt>
                <c:pt idx="29897">
                  <c:v>29.896999999999991</c:v>
                </c:pt>
                <c:pt idx="29898">
                  <c:v>29.898000000000025</c:v>
                </c:pt>
                <c:pt idx="29899">
                  <c:v>29.899000000000001</c:v>
                </c:pt>
                <c:pt idx="29900">
                  <c:v>29.900000000000034</c:v>
                </c:pt>
                <c:pt idx="29901">
                  <c:v>29.90100000000001</c:v>
                </c:pt>
                <c:pt idx="29902">
                  <c:v>29.902000000000044</c:v>
                </c:pt>
                <c:pt idx="29903">
                  <c:v>29.90300000000002</c:v>
                </c:pt>
                <c:pt idx="29904">
                  <c:v>29.903999999999996</c:v>
                </c:pt>
                <c:pt idx="29905">
                  <c:v>29.90500000000003</c:v>
                </c:pt>
                <c:pt idx="29906">
                  <c:v>29.906000000000006</c:v>
                </c:pt>
                <c:pt idx="29907">
                  <c:v>29.907000000000039</c:v>
                </c:pt>
                <c:pt idx="29908">
                  <c:v>29.908000000000015</c:v>
                </c:pt>
                <c:pt idx="29909">
                  <c:v>29.908999999999992</c:v>
                </c:pt>
                <c:pt idx="29910">
                  <c:v>29.910000000000025</c:v>
                </c:pt>
                <c:pt idx="29911">
                  <c:v>29.911000000000001</c:v>
                </c:pt>
                <c:pt idx="29912">
                  <c:v>29.912000000000035</c:v>
                </c:pt>
                <c:pt idx="29913">
                  <c:v>29.913000000000011</c:v>
                </c:pt>
                <c:pt idx="29914">
                  <c:v>29.914000000000044</c:v>
                </c:pt>
                <c:pt idx="29915">
                  <c:v>29.91500000000002</c:v>
                </c:pt>
                <c:pt idx="29916">
                  <c:v>29.915999999999997</c:v>
                </c:pt>
                <c:pt idx="29917">
                  <c:v>29.91700000000003</c:v>
                </c:pt>
                <c:pt idx="29918">
                  <c:v>29.918000000000006</c:v>
                </c:pt>
                <c:pt idx="29919">
                  <c:v>29.91900000000004</c:v>
                </c:pt>
                <c:pt idx="29920">
                  <c:v>29.920000000000016</c:v>
                </c:pt>
                <c:pt idx="29921">
                  <c:v>29.920999999999992</c:v>
                </c:pt>
                <c:pt idx="29922">
                  <c:v>29.922000000000025</c:v>
                </c:pt>
                <c:pt idx="29923">
                  <c:v>29.923000000000002</c:v>
                </c:pt>
                <c:pt idx="29924">
                  <c:v>29.924000000000035</c:v>
                </c:pt>
                <c:pt idx="29925">
                  <c:v>29.925000000000011</c:v>
                </c:pt>
                <c:pt idx="29926">
                  <c:v>29.926000000000045</c:v>
                </c:pt>
                <c:pt idx="29927">
                  <c:v>29.927000000000021</c:v>
                </c:pt>
                <c:pt idx="29928">
                  <c:v>29.927999999999997</c:v>
                </c:pt>
                <c:pt idx="29929">
                  <c:v>29.92900000000003</c:v>
                </c:pt>
                <c:pt idx="29930">
                  <c:v>29.930000000000007</c:v>
                </c:pt>
                <c:pt idx="29931">
                  <c:v>29.93100000000004</c:v>
                </c:pt>
                <c:pt idx="29932">
                  <c:v>29.932000000000016</c:v>
                </c:pt>
                <c:pt idx="29933">
                  <c:v>29.932999999999993</c:v>
                </c:pt>
                <c:pt idx="29934">
                  <c:v>29.934000000000026</c:v>
                </c:pt>
                <c:pt idx="29935">
                  <c:v>29.935000000000002</c:v>
                </c:pt>
                <c:pt idx="29936">
                  <c:v>29.936000000000035</c:v>
                </c:pt>
                <c:pt idx="29937">
                  <c:v>29.937000000000012</c:v>
                </c:pt>
                <c:pt idx="29938">
                  <c:v>29.938000000000045</c:v>
                </c:pt>
                <c:pt idx="29939">
                  <c:v>29.939000000000021</c:v>
                </c:pt>
                <c:pt idx="29940">
                  <c:v>29.939999999999998</c:v>
                </c:pt>
                <c:pt idx="29941">
                  <c:v>29.941000000000031</c:v>
                </c:pt>
                <c:pt idx="29942">
                  <c:v>29.942000000000007</c:v>
                </c:pt>
                <c:pt idx="29943">
                  <c:v>29.94300000000004</c:v>
                </c:pt>
                <c:pt idx="29944">
                  <c:v>29.944000000000017</c:v>
                </c:pt>
                <c:pt idx="29945">
                  <c:v>29.944999999999993</c:v>
                </c:pt>
                <c:pt idx="29946">
                  <c:v>29.946000000000026</c:v>
                </c:pt>
                <c:pt idx="29947">
                  <c:v>29.947000000000003</c:v>
                </c:pt>
                <c:pt idx="29948">
                  <c:v>29.948000000000036</c:v>
                </c:pt>
                <c:pt idx="29949">
                  <c:v>29.949000000000012</c:v>
                </c:pt>
                <c:pt idx="29950">
                  <c:v>29.950000000000045</c:v>
                </c:pt>
                <c:pt idx="29951">
                  <c:v>29.951000000000022</c:v>
                </c:pt>
                <c:pt idx="29952">
                  <c:v>29.951999999999998</c:v>
                </c:pt>
                <c:pt idx="29953">
                  <c:v>29.953000000000031</c:v>
                </c:pt>
                <c:pt idx="29954">
                  <c:v>29.954000000000008</c:v>
                </c:pt>
                <c:pt idx="29955">
                  <c:v>29.955000000000041</c:v>
                </c:pt>
                <c:pt idx="29956">
                  <c:v>29.956000000000017</c:v>
                </c:pt>
                <c:pt idx="29957">
                  <c:v>29.956999999999994</c:v>
                </c:pt>
                <c:pt idx="29958">
                  <c:v>29.958000000000027</c:v>
                </c:pt>
                <c:pt idx="29959">
                  <c:v>29.959000000000003</c:v>
                </c:pt>
                <c:pt idx="29960">
                  <c:v>29.960000000000036</c:v>
                </c:pt>
                <c:pt idx="29961">
                  <c:v>29.961000000000013</c:v>
                </c:pt>
                <c:pt idx="29962">
                  <c:v>29.962000000000046</c:v>
                </c:pt>
                <c:pt idx="29963">
                  <c:v>29.963000000000022</c:v>
                </c:pt>
                <c:pt idx="29964">
                  <c:v>29.963999999999999</c:v>
                </c:pt>
                <c:pt idx="29965">
                  <c:v>29.965000000000032</c:v>
                </c:pt>
                <c:pt idx="29966">
                  <c:v>29.966000000000008</c:v>
                </c:pt>
                <c:pt idx="29967">
                  <c:v>29.967000000000041</c:v>
                </c:pt>
                <c:pt idx="29968">
                  <c:v>29.968000000000018</c:v>
                </c:pt>
                <c:pt idx="29969">
                  <c:v>29.968999999999994</c:v>
                </c:pt>
                <c:pt idx="29970">
                  <c:v>29.970000000000027</c:v>
                </c:pt>
                <c:pt idx="29971">
                  <c:v>29.971000000000004</c:v>
                </c:pt>
                <c:pt idx="29972">
                  <c:v>29.972000000000037</c:v>
                </c:pt>
                <c:pt idx="29973">
                  <c:v>29.973000000000013</c:v>
                </c:pt>
                <c:pt idx="29974">
                  <c:v>29.974000000000046</c:v>
                </c:pt>
                <c:pt idx="29975">
                  <c:v>29.975000000000023</c:v>
                </c:pt>
                <c:pt idx="29976">
                  <c:v>29.975999999999999</c:v>
                </c:pt>
                <c:pt idx="29977">
                  <c:v>29.977000000000032</c:v>
                </c:pt>
                <c:pt idx="29978">
                  <c:v>29.978000000000009</c:v>
                </c:pt>
                <c:pt idx="29979">
                  <c:v>29.979000000000042</c:v>
                </c:pt>
                <c:pt idx="29980">
                  <c:v>29.980000000000018</c:v>
                </c:pt>
                <c:pt idx="29981">
                  <c:v>29.980999999999995</c:v>
                </c:pt>
                <c:pt idx="29982">
                  <c:v>29.982000000000028</c:v>
                </c:pt>
                <c:pt idx="29983">
                  <c:v>29.983000000000004</c:v>
                </c:pt>
                <c:pt idx="29984">
                  <c:v>29.984000000000037</c:v>
                </c:pt>
                <c:pt idx="29985">
                  <c:v>29.985000000000014</c:v>
                </c:pt>
                <c:pt idx="29986">
                  <c:v>29.98599999999999</c:v>
                </c:pt>
                <c:pt idx="29987">
                  <c:v>29.987000000000023</c:v>
                </c:pt>
                <c:pt idx="29988">
                  <c:v>29.988</c:v>
                </c:pt>
                <c:pt idx="29989">
                  <c:v>29.989000000000033</c:v>
                </c:pt>
                <c:pt idx="29990">
                  <c:v>29.990000000000009</c:v>
                </c:pt>
                <c:pt idx="29991">
                  <c:v>29.991000000000042</c:v>
                </c:pt>
                <c:pt idx="29992">
                  <c:v>29.992000000000019</c:v>
                </c:pt>
                <c:pt idx="29993">
                  <c:v>29.992999999999995</c:v>
                </c:pt>
                <c:pt idx="29994">
                  <c:v>29.994000000000028</c:v>
                </c:pt>
                <c:pt idx="29995">
                  <c:v>29.995000000000005</c:v>
                </c:pt>
                <c:pt idx="29996">
                  <c:v>29.996000000000038</c:v>
                </c:pt>
                <c:pt idx="29997">
                  <c:v>29.997000000000014</c:v>
                </c:pt>
                <c:pt idx="29998">
                  <c:v>29.99799999999999</c:v>
                </c:pt>
                <c:pt idx="29999">
                  <c:v>29.999000000000024</c:v>
                </c:pt>
                <c:pt idx="30000">
                  <c:v>30</c:v>
                </c:pt>
                <c:pt idx="30001">
                  <c:v>30.001000000000033</c:v>
                </c:pt>
                <c:pt idx="30002">
                  <c:v>30.00200000000001</c:v>
                </c:pt>
                <c:pt idx="30003">
                  <c:v>30.003000000000043</c:v>
                </c:pt>
                <c:pt idx="30004">
                  <c:v>30.004000000000019</c:v>
                </c:pt>
                <c:pt idx="30005">
                  <c:v>30.004999999999995</c:v>
                </c:pt>
                <c:pt idx="30006">
                  <c:v>30.006000000000029</c:v>
                </c:pt>
                <c:pt idx="30007">
                  <c:v>30.007000000000005</c:v>
                </c:pt>
                <c:pt idx="30008">
                  <c:v>30.008000000000038</c:v>
                </c:pt>
                <c:pt idx="30009">
                  <c:v>30.009000000000015</c:v>
                </c:pt>
                <c:pt idx="30010">
                  <c:v>30.009999999999991</c:v>
                </c:pt>
                <c:pt idx="30011">
                  <c:v>30.011000000000024</c:v>
                </c:pt>
                <c:pt idx="30012">
                  <c:v>30.012</c:v>
                </c:pt>
                <c:pt idx="30013">
                  <c:v>30.013000000000034</c:v>
                </c:pt>
                <c:pt idx="30014">
                  <c:v>30.01400000000001</c:v>
                </c:pt>
                <c:pt idx="30015">
                  <c:v>30.015000000000043</c:v>
                </c:pt>
                <c:pt idx="30016">
                  <c:v>30.01600000000002</c:v>
                </c:pt>
                <c:pt idx="30017">
                  <c:v>30.016999999999996</c:v>
                </c:pt>
                <c:pt idx="30018">
                  <c:v>30.018000000000029</c:v>
                </c:pt>
                <c:pt idx="30019">
                  <c:v>30.019000000000005</c:v>
                </c:pt>
                <c:pt idx="30020">
                  <c:v>30.020000000000039</c:v>
                </c:pt>
                <c:pt idx="30021">
                  <c:v>30.021000000000015</c:v>
                </c:pt>
                <c:pt idx="30022">
                  <c:v>30.021999999999991</c:v>
                </c:pt>
                <c:pt idx="30023">
                  <c:v>30.023000000000025</c:v>
                </c:pt>
                <c:pt idx="30024">
                  <c:v>30.024000000000001</c:v>
                </c:pt>
                <c:pt idx="30025">
                  <c:v>30.025000000000034</c:v>
                </c:pt>
                <c:pt idx="30026">
                  <c:v>30.02600000000001</c:v>
                </c:pt>
                <c:pt idx="30027">
                  <c:v>30.027000000000044</c:v>
                </c:pt>
                <c:pt idx="30028">
                  <c:v>30.02800000000002</c:v>
                </c:pt>
                <c:pt idx="30029">
                  <c:v>30.028999999999996</c:v>
                </c:pt>
                <c:pt idx="30030">
                  <c:v>30.03000000000003</c:v>
                </c:pt>
                <c:pt idx="30031">
                  <c:v>30.031000000000006</c:v>
                </c:pt>
                <c:pt idx="30032">
                  <c:v>30.032000000000039</c:v>
                </c:pt>
                <c:pt idx="30033">
                  <c:v>30.033000000000015</c:v>
                </c:pt>
                <c:pt idx="30034">
                  <c:v>30.033999999999992</c:v>
                </c:pt>
                <c:pt idx="30035">
                  <c:v>30.035000000000025</c:v>
                </c:pt>
                <c:pt idx="30036">
                  <c:v>30.036000000000001</c:v>
                </c:pt>
                <c:pt idx="30037">
                  <c:v>30.037000000000035</c:v>
                </c:pt>
                <c:pt idx="30038">
                  <c:v>30.038000000000011</c:v>
                </c:pt>
                <c:pt idx="30039">
                  <c:v>30.039000000000044</c:v>
                </c:pt>
                <c:pt idx="30040">
                  <c:v>30.04000000000002</c:v>
                </c:pt>
                <c:pt idx="30041">
                  <c:v>30.040999999999997</c:v>
                </c:pt>
                <c:pt idx="30042">
                  <c:v>30.04200000000003</c:v>
                </c:pt>
                <c:pt idx="30043">
                  <c:v>30.043000000000006</c:v>
                </c:pt>
                <c:pt idx="30044">
                  <c:v>30.04400000000004</c:v>
                </c:pt>
                <c:pt idx="30045">
                  <c:v>30.045000000000016</c:v>
                </c:pt>
                <c:pt idx="30046">
                  <c:v>30.045999999999992</c:v>
                </c:pt>
                <c:pt idx="30047">
                  <c:v>30.047000000000025</c:v>
                </c:pt>
                <c:pt idx="30048">
                  <c:v>30.048000000000002</c:v>
                </c:pt>
                <c:pt idx="30049">
                  <c:v>30.049000000000035</c:v>
                </c:pt>
                <c:pt idx="30050">
                  <c:v>30.050000000000011</c:v>
                </c:pt>
                <c:pt idx="30051">
                  <c:v>30.051000000000045</c:v>
                </c:pt>
                <c:pt idx="30052">
                  <c:v>30.052000000000021</c:v>
                </c:pt>
                <c:pt idx="30053">
                  <c:v>30.052999999999997</c:v>
                </c:pt>
                <c:pt idx="30054">
                  <c:v>30.05400000000003</c:v>
                </c:pt>
                <c:pt idx="30055">
                  <c:v>30.055000000000007</c:v>
                </c:pt>
                <c:pt idx="30056">
                  <c:v>30.05600000000004</c:v>
                </c:pt>
                <c:pt idx="30057">
                  <c:v>30.057000000000016</c:v>
                </c:pt>
                <c:pt idx="30058">
                  <c:v>30.057999999999993</c:v>
                </c:pt>
                <c:pt idx="30059">
                  <c:v>30.059000000000026</c:v>
                </c:pt>
                <c:pt idx="30060">
                  <c:v>30.060000000000002</c:v>
                </c:pt>
                <c:pt idx="30061">
                  <c:v>30.061000000000035</c:v>
                </c:pt>
                <c:pt idx="30062">
                  <c:v>30.062000000000012</c:v>
                </c:pt>
                <c:pt idx="30063">
                  <c:v>30.063000000000045</c:v>
                </c:pt>
                <c:pt idx="30064">
                  <c:v>30.064000000000021</c:v>
                </c:pt>
                <c:pt idx="30065">
                  <c:v>30.064999999999998</c:v>
                </c:pt>
                <c:pt idx="30066">
                  <c:v>30.066000000000031</c:v>
                </c:pt>
                <c:pt idx="30067">
                  <c:v>30.067000000000007</c:v>
                </c:pt>
                <c:pt idx="30068">
                  <c:v>30.06800000000004</c:v>
                </c:pt>
                <c:pt idx="30069">
                  <c:v>30.069000000000017</c:v>
                </c:pt>
                <c:pt idx="30070">
                  <c:v>30.069999999999993</c:v>
                </c:pt>
                <c:pt idx="30071">
                  <c:v>30.071000000000026</c:v>
                </c:pt>
                <c:pt idx="30072">
                  <c:v>30.072000000000003</c:v>
                </c:pt>
                <c:pt idx="30073">
                  <c:v>30.073000000000036</c:v>
                </c:pt>
                <c:pt idx="30074">
                  <c:v>30.074000000000012</c:v>
                </c:pt>
                <c:pt idx="30075">
                  <c:v>30.075000000000045</c:v>
                </c:pt>
                <c:pt idx="30076">
                  <c:v>30.076000000000022</c:v>
                </c:pt>
                <c:pt idx="30077">
                  <c:v>30.076999999999998</c:v>
                </c:pt>
                <c:pt idx="30078">
                  <c:v>30.078000000000031</c:v>
                </c:pt>
                <c:pt idx="30079">
                  <c:v>30.079000000000008</c:v>
                </c:pt>
                <c:pt idx="30080">
                  <c:v>30.080000000000041</c:v>
                </c:pt>
                <c:pt idx="30081">
                  <c:v>30.081000000000017</c:v>
                </c:pt>
                <c:pt idx="30082">
                  <c:v>30.081999999999994</c:v>
                </c:pt>
                <c:pt idx="30083">
                  <c:v>30.083000000000027</c:v>
                </c:pt>
                <c:pt idx="30084">
                  <c:v>30.084000000000003</c:v>
                </c:pt>
                <c:pt idx="30085">
                  <c:v>30.085000000000036</c:v>
                </c:pt>
                <c:pt idx="30086">
                  <c:v>30.086000000000013</c:v>
                </c:pt>
                <c:pt idx="30087">
                  <c:v>30.087000000000046</c:v>
                </c:pt>
                <c:pt idx="30088">
                  <c:v>30.088000000000022</c:v>
                </c:pt>
                <c:pt idx="30089">
                  <c:v>30.088999999999999</c:v>
                </c:pt>
                <c:pt idx="30090">
                  <c:v>30.090000000000032</c:v>
                </c:pt>
                <c:pt idx="30091">
                  <c:v>30.091000000000008</c:v>
                </c:pt>
                <c:pt idx="30092">
                  <c:v>30.092000000000041</c:v>
                </c:pt>
                <c:pt idx="30093">
                  <c:v>30.093000000000018</c:v>
                </c:pt>
                <c:pt idx="30094">
                  <c:v>30.093999999999994</c:v>
                </c:pt>
                <c:pt idx="30095">
                  <c:v>30.095000000000027</c:v>
                </c:pt>
                <c:pt idx="30096">
                  <c:v>30.096000000000004</c:v>
                </c:pt>
                <c:pt idx="30097">
                  <c:v>30.097000000000037</c:v>
                </c:pt>
                <c:pt idx="30098">
                  <c:v>30.098000000000013</c:v>
                </c:pt>
                <c:pt idx="30099">
                  <c:v>30.099000000000046</c:v>
                </c:pt>
                <c:pt idx="30100">
                  <c:v>30.100000000000023</c:v>
                </c:pt>
                <c:pt idx="30101">
                  <c:v>30.100999999999999</c:v>
                </c:pt>
                <c:pt idx="30102">
                  <c:v>30.102000000000032</c:v>
                </c:pt>
                <c:pt idx="30103">
                  <c:v>30.103000000000009</c:v>
                </c:pt>
                <c:pt idx="30104">
                  <c:v>30.104000000000042</c:v>
                </c:pt>
                <c:pt idx="30105">
                  <c:v>30.105000000000018</c:v>
                </c:pt>
                <c:pt idx="30106">
                  <c:v>30.105999999999995</c:v>
                </c:pt>
                <c:pt idx="30107">
                  <c:v>30.107000000000028</c:v>
                </c:pt>
                <c:pt idx="30108">
                  <c:v>30.108000000000004</c:v>
                </c:pt>
                <c:pt idx="30109">
                  <c:v>30.109000000000037</c:v>
                </c:pt>
                <c:pt idx="30110">
                  <c:v>30.110000000000014</c:v>
                </c:pt>
                <c:pt idx="30111">
                  <c:v>30.11099999999999</c:v>
                </c:pt>
                <c:pt idx="30112">
                  <c:v>30.112000000000023</c:v>
                </c:pt>
                <c:pt idx="30113">
                  <c:v>30.113</c:v>
                </c:pt>
                <c:pt idx="30114">
                  <c:v>30.114000000000033</c:v>
                </c:pt>
                <c:pt idx="30115">
                  <c:v>30.115000000000009</c:v>
                </c:pt>
                <c:pt idx="30116">
                  <c:v>30.116000000000042</c:v>
                </c:pt>
                <c:pt idx="30117">
                  <c:v>30.117000000000019</c:v>
                </c:pt>
                <c:pt idx="30118">
                  <c:v>30.117999999999995</c:v>
                </c:pt>
                <c:pt idx="30119">
                  <c:v>30.119000000000028</c:v>
                </c:pt>
                <c:pt idx="30120">
                  <c:v>30.120000000000005</c:v>
                </c:pt>
                <c:pt idx="30121">
                  <c:v>30.121000000000038</c:v>
                </c:pt>
                <c:pt idx="30122">
                  <c:v>30.122000000000014</c:v>
                </c:pt>
                <c:pt idx="30123">
                  <c:v>30.12299999999999</c:v>
                </c:pt>
                <c:pt idx="30124">
                  <c:v>30.124000000000024</c:v>
                </c:pt>
                <c:pt idx="30125">
                  <c:v>30.125</c:v>
                </c:pt>
                <c:pt idx="30126">
                  <c:v>30.126000000000033</c:v>
                </c:pt>
                <c:pt idx="30127">
                  <c:v>30.12700000000001</c:v>
                </c:pt>
                <c:pt idx="30128">
                  <c:v>30.128000000000043</c:v>
                </c:pt>
                <c:pt idx="30129">
                  <c:v>30.129000000000019</c:v>
                </c:pt>
                <c:pt idx="30130">
                  <c:v>30.129999999999995</c:v>
                </c:pt>
                <c:pt idx="30131">
                  <c:v>30.131000000000029</c:v>
                </c:pt>
                <c:pt idx="30132">
                  <c:v>30.132000000000005</c:v>
                </c:pt>
                <c:pt idx="30133">
                  <c:v>30.133000000000038</c:v>
                </c:pt>
                <c:pt idx="30134">
                  <c:v>30.134000000000015</c:v>
                </c:pt>
                <c:pt idx="30135">
                  <c:v>30.134999999999991</c:v>
                </c:pt>
                <c:pt idx="30136">
                  <c:v>30.136000000000024</c:v>
                </c:pt>
                <c:pt idx="30137">
                  <c:v>30.137</c:v>
                </c:pt>
                <c:pt idx="30138">
                  <c:v>30.138000000000034</c:v>
                </c:pt>
                <c:pt idx="30139">
                  <c:v>30.13900000000001</c:v>
                </c:pt>
                <c:pt idx="30140">
                  <c:v>30.140000000000043</c:v>
                </c:pt>
                <c:pt idx="30141">
                  <c:v>30.14100000000002</c:v>
                </c:pt>
                <c:pt idx="30142">
                  <c:v>30.141999999999996</c:v>
                </c:pt>
                <c:pt idx="30143">
                  <c:v>30.143000000000029</c:v>
                </c:pt>
                <c:pt idx="30144">
                  <c:v>30.144000000000005</c:v>
                </c:pt>
                <c:pt idx="30145">
                  <c:v>30.145000000000039</c:v>
                </c:pt>
                <c:pt idx="30146">
                  <c:v>30.146000000000015</c:v>
                </c:pt>
                <c:pt idx="30147">
                  <c:v>30.146999999999991</c:v>
                </c:pt>
                <c:pt idx="30148">
                  <c:v>30.148000000000025</c:v>
                </c:pt>
                <c:pt idx="30149">
                  <c:v>30.149000000000001</c:v>
                </c:pt>
                <c:pt idx="30150">
                  <c:v>30.150000000000034</c:v>
                </c:pt>
                <c:pt idx="30151">
                  <c:v>30.15100000000001</c:v>
                </c:pt>
                <c:pt idx="30152">
                  <c:v>30.152000000000044</c:v>
                </c:pt>
                <c:pt idx="30153">
                  <c:v>30.15300000000002</c:v>
                </c:pt>
                <c:pt idx="30154">
                  <c:v>30.153999999999996</c:v>
                </c:pt>
                <c:pt idx="30155">
                  <c:v>30.15500000000003</c:v>
                </c:pt>
                <c:pt idx="30156">
                  <c:v>30.156000000000006</c:v>
                </c:pt>
                <c:pt idx="30157">
                  <c:v>30.157000000000039</c:v>
                </c:pt>
                <c:pt idx="30158">
                  <c:v>30.158000000000015</c:v>
                </c:pt>
                <c:pt idx="30159">
                  <c:v>30.158999999999992</c:v>
                </c:pt>
                <c:pt idx="30160">
                  <c:v>30.160000000000025</c:v>
                </c:pt>
                <c:pt idx="30161">
                  <c:v>30.161000000000001</c:v>
                </c:pt>
                <c:pt idx="30162">
                  <c:v>30.162000000000035</c:v>
                </c:pt>
                <c:pt idx="30163">
                  <c:v>30.163000000000011</c:v>
                </c:pt>
                <c:pt idx="30164">
                  <c:v>30.164000000000044</c:v>
                </c:pt>
                <c:pt idx="30165">
                  <c:v>30.16500000000002</c:v>
                </c:pt>
                <c:pt idx="30166">
                  <c:v>30.165999999999997</c:v>
                </c:pt>
                <c:pt idx="30167">
                  <c:v>30.16700000000003</c:v>
                </c:pt>
                <c:pt idx="30168">
                  <c:v>30.168000000000006</c:v>
                </c:pt>
                <c:pt idx="30169">
                  <c:v>30.16900000000004</c:v>
                </c:pt>
                <c:pt idx="30170">
                  <c:v>30.170000000000016</c:v>
                </c:pt>
                <c:pt idx="30171">
                  <c:v>30.170999999999992</c:v>
                </c:pt>
                <c:pt idx="30172">
                  <c:v>30.172000000000025</c:v>
                </c:pt>
                <c:pt idx="30173">
                  <c:v>30.173000000000002</c:v>
                </c:pt>
                <c:pt idx="30174">
                  <c:v>30.174000000000035</c:v>
                </c:pt>
                <c:pt idx="30175">
                  <c:v>30.175000000000011</c:v>
                </c:pt>
                <c:pt idx="30176">
                  <c:v>30.176000000000045</c:v>
                </c:pt>
                <c:pt idx="30177">
                  <c:v>30.177000000000021</c:v>
                </c:pt>
                <c:pt idx="30178">
                  <c:v>30.177999999999997</c:v>
                </c:pt>
                <c:pt idx="30179">
                  <c:v>30.17900000000003</c:v>
                </c:pt>
                <c:pt idx="30180">
                  <c:v>30.180000000000007</c:v>
                </c:pt>
                <c:pt idx="30181">
                  <c:v>30.18100000000004</c:v>
                </c:pt>
                <c:pt idx="30182">
                  <c:v>30.182000000000016</c:v>
                </c:pt>
                <c:pt idx="30183">
                  <c:v>30.182999999999993</c:v>
                </c:pt>
                <c:pt idx="30184">
                  <c:v>30.184000000000026</c:v>
                </c:pt>
                <c:pt idx="30185">
                  <c:v>30.185000000000002</c:v>
                </c:pt>
                <c:pt idx="30186">
                  <c:v>30.186000000000035</c:v>
                </c:pt>
                <c:pt idx="30187">
                  <c:v>30.187000000000012</c:v>
                </c:pt>
                <c:pt idx="30188">
                  <c:v>30.188000000000045</c:v>
                </c:pt>
                <c:pt idx="30189">
                  <c:v>30.189000000000021</c:v>
                </c:pt>
                <c:pt idx="30190">
                  <c:v>30.189999999999998</c:v>
                </c:pt>
                <c:pt idx="30191">
                  <c:v>30.191000000000031</c:v>
                </c:pt>
                <c:pt idx="30192">
                  <c:v>30.192000000000007</c:v>
                </c:pt>
                <c:pt idx="30193">
                  <c:v>30.19300000000004</c:v>
                </c:pt>
                <c:pt idx="30194">
                  <c:v>30.194000000000017</c:v>
                </c:pt>
                <c:pt idx="30195">
                  <c:v>30.194999999999993</c:v>
                </c:pt>
                <c:pt idx="30196">
                  <c:v>30.196000000000026</c:v>
                </c:pt>
                <c:pt idx="30197">
                  <c:v>30.197000000000003</c:v>
                </c:pt>
                <c:pt idx="30198">
                  <c:v>30.198000000000036</c:v>
                </c:pt>
                <c:pt idx="30199">
                  <c:v>30.199000000000012</c:v>
                </c:pt>
                <c:pt idx="30200">
                  <c:v>30.200000000000045</c:v>
                </c:pt>
                <c:pt idx="30201">
                  <c:v>30.201000000000022</c:v>
                </c:pt>
                <c:pt idx="30202">
                  <c:v>30.201999999999998</c:v>
                </c:pt>
                <c:pt idx="30203">
                  <c:v>30.203000000000031</c:v>
                </c:pt>
                <c:pt idx="30204">
                  <c:v>30.204000000000008</c:v>
                </c:pt>
                <c:pt idx="30205">
                  <c:v>30.205000000000041</c:v>
                </c:pt>
                <c:pt idx="30206">
                  <c:v>30.206000000000017</c:v>
                </c:pt>
                <c:pt idx="30207">
                  <c:v>30.206999999999994</c:v>
                </c:pt>
                <c:pt idx="30208">
                  <c:v>30.208000000000027</c:v>
                </c:pt>
                <c:pt idx="30209">
                  <c:v>30.209000000000003</c:v>
                </c:pt>
                <c:pt idx="30210">
                  <c:v>30.210000000000036</c:v>
                </c:pt>
                <c:pt idx="30211">
                  <c:v>30.211000000000013</c:v>
                </c:pt>
                <c:pt idx="30212">
                  <c:v>30.212000000000046</c:v>
                </c:pt>
                <c:pt idx="30213">
                  <c:v>30.213000000000022</c:v>
                </c:pt>
                <c:pt idx="30214">
                  <c:v>30.213999999999999</c:v>
                </c:pt>
                <c:pt idx="30215">
                  <c:v>30.215000000000032</c:v>
                </c:pt>
                <c:pt idx="30216">
                  <c:v>30.216000000000008</c:v>
                </c:pt>
                <c:pt idx="30217">
                  <c:v>30.217000000000041</c:v>
                </c:pt>
                <c:pt idx="30218">
                  <c:v>30.218000000000018</c:v>
                </c:pt>
                <c:pt idx="30219">
                  <c:v>30.218999999999994</c:v>
                </c:pt>
                <c:pt idx="30220">
                  <c:v>30.220000000000027</c:v>
                </c:pt>
                <c:pt idx="30221">
                  <c:v>30.221000000000004</c:v>
                </c:pt>
                <c:pt idx="30222">
                  <c:v>30.222000000000037</c:v>
                </c:pt>
                <c:pt idx="30223">
                  <c:v>30.223000000000013</c:v>
                </c:pt>
                <c:pt idx="30224">
                  <c:v>30.224000000000046</c:v>
                </c:pt>
                <c:pt idx="30225">
                  <c:v>30.225000000000023</c:v>
                </c:pt>
                <c:pt idx="30226">
                  <c:v>30.225999999999999</c:v>
                </c:pt>
                <c:pt idx="30227">
                  <c:v>30.227000000000032</c:v>
                </c:pt>
                <c:pt idx="30228">
                  <c:v>30.228000000000009</c:v>
                </c:pt>
                <c:pt idx="30229">
                  <c:v>30.229000000000042</c:v>
                </c:pt>
                <c:pt idx="30230">
                  <c:v>30.230000000000018</c:v>
                </c:pt>
                <c:pt idx="30231">
                  <c:v>30.230999999999995</c:v>
                </c:pt>
                <c:pt idx="30232">
                  <c:v>30.232000000000028</c:v>
                </c:pt>
                <c:pt idx="30233">
                  <c:v>30.233000000000004</c:v>
                </c:pt>
                <c:pt idx="30234">
                  <c:v>30.234000000000037</c:v>
                </c:pt>
                <c:pt idx="30235">
                  <c:v>30.235000000000014</c:v>
                </c:pt>
                <c:pt idx="30236">
                  <c:v>30.23599999999999</c:v>
                </c:pt>
                <c:pt idx="30237">
                  <c:v>30.237000000000023</c:v>
                </c:pt>
                <c:pt idx="30238">
                  <c:v>30.238</c:v>
                </c:pt>
                <c:pt idx="30239">
                  <c:v>30.239000000000033</c:v>
                </c:pt>
                <c:pt idx="30240">
                  <c:v>30.240000000000009</c:v>
                </c:pt>
                <c:pt idx="30241">
                  <c:v>30.241000000000042</c:v>
                </c:pt>
                <c:pt idx="30242">
                  <c:v>30.242000000000019</c:v>
                </c:pt>
                <c:pt idx="30243">
                  <c:v>30.242999999999995</c:v>
                </c:pt>
                <c:pt idx="30244">
                  <c:v>30.244000000000028</c:v>
                </c:pt>
                <c:pt idx="30245">
                  <c:v>30.245000000000005</c:v>
                </c:pt>
                <c:pt idx="30246">
                  <c:v>30.246000000000038</c:v>
                </c:pt>
                <c:pt idx="30247">
                  <c:v>30.247000000000014</c:v>
                </c:pt>
                <c:pt idx="30248">
                  <c:v>30.24799999999999</c:v>
                </c:pt>
                <c:pt idx="30249">
                  <c:v>30.249000000000024</c:v>
                </c:pt>
                <c:pt idx="30250">
                  <c:v>30.25</c:v>
                </c:pt>
                <c:pt idx="30251">
                  <c:v>30.251000000000033</c:v>
                </c:pt>
                <c:pt idx="30252">
                  <c:v>30.25200000000001</c:v>
                </c:pt>
                <c:pt idx="30253">
                  <c:v>30.253000000000043</c:v>
                </c:pt>
                <c:pt idx="30254">
                  <c:v>30.254000000000019</c:v>
                </c:pt>
                <c:pt idx="30255">
                  <c:v>30.254999999999995</c:v>
                </c:pt>
                <c:pt idx="30256">
                  <c:v>30.256000000000029</c:v>
                </c:pt>
                <c:pt idx="30257">
                  <c:v>30.257000000000005</c:v>
                </c:pt>
                <c:pt idx="30258">
                  <c:v>30.258000000000038</c:v>
                </c:pt>
                <c:pt idx="30259">
                  <c:v>30.259000000000015</c:v>
                </c:pt>
                <c:pt idx="30260">
                  <c:v>30.259999999999991</c:v>
                </c:pt>
                <c:pt idx="30261">
                  <c:v>30.261000000000024</c:v>
                </c:pt>
                <c:pt idx="30262">
                  <c:v>30.262</c:v>
                </c:pt>
                <c:pt idx="30263">
                  <c:v>30.263000000000034</c:v>
                </c:pt>
                <c:pt idx="30264">
                  <c:v>30.26400000000001</c:v>
                </c:pt>
                <c:pt idx="30265">
                  <c:v>30.265000000000043</c:v>
                </c:pt>
                <c:pt idx="30266">
                  <c:v>30.26600000000002</c:v>
                </c:pt>
                <c:pt idx="30267">
                  <c:v>30.266999999999996</c:v>
                </c:pt>
                <c:pt idx="30268">
                  <c:v>30.268000000000029</c:v>
                </c:pt>
                <c:pt idx="30269">
                  <c:v>30.269000000000005</c:v>
                </c:pt>
                <c:pt idx="30270">
                  <c:v>30.270000000000039</c:v>
                </c:pt>
                <c:pt idx="30271">
                  <c:v>30.271000000000015</c:v>
                </c:pt>
                <c:pt idx="30272">
                  <c:v>30.271999999999991</c:v>
                </c:pt>
                <c:pt idx="30273">
                  <c:v>30.273000000000025</c:v>
                </c:pt>
                <c:pt idx="30274">
                  <c:v>30.274000000000001</c:v>
                </c:pt>
                <c:pt idx="30275">
                  <c:v>30.275000000000034</c:v>
                </c:pt>
                <c:pt idx="30276">
                  <c:v>30.27600000000001</c:v>
                </c:pt>
                <c:pt idx="30277">
                  <c:v>30.277000000000044</c:v>
                </c:pt>
                <c:pt idx="30278">
                  <c:v>30.27800000000002</c:v>
                </c:pt>
                <c:pt idx="30279">
                  <c:v>30.278999999999996</c:v>
                </c:pt>
                <c:pt idx="30280">
                  <c:v>30.28000000000003</c:v>
                </c:pt>
                <c:pt idx="30281">
                  <c:v>30.281000000000006</c:v>
                </c:pt>
                <c:pt idx="30282">
                  <c:v>30.282000000000039</c:v>
                </c:pt>
                <c:pt idx="30283">
                  <c:v>30.283000000000015</c:v>
                </c:pt>
                <c:pt idx="30284">
                  <c:v>30.283999999999992</c:v>
                </c:pt>
                <c:pt idx="30285">
                  <c:v>30.285000000000025</c:v>
                </c:pt>
                <c:pt idx="30286">
                  <c:v>30.286000000000001</c:v>
                </c:pt>
                <c:pt idx="30287">
                  <c:v>30.287000000000035</c:v>
                </c:pt>
                <c:pt idx="30288">
                  <c:v>30.288000000000011</c:v>
                </c:pt>
                <c:pt idx="30289">
                  <c:v>30.289000000000044</c:v>
                </c:pt>
                <c:pt idx="30290">
                  <c:v>30.29000000000002</c:v>
                </c:pt>
                <c:pt idx="30291">
                  <c:v>30.290999999999997</c:v>
                </c:pt>
                <c:pt idx="30292">
                  <c:v>30.29200000000003</c:v>
                </c:pt>
                <c:pt idx="30293">
                  <c:v>30.293000000000006</c:v>
                </c:pt>
                <c:pt idx="30294">
                  <c:v>30.29400000000004</c:v>
                </c:pt>
                <c:pt idx="30295">
                  <c:v>30.295000000000016</c:v>
                </c:pt>
                <c:pt idx="30296">
                  <c:v>30.295999999999992</c:v>
                </c:pt>
                <c:pt idx="30297">
                  <c:v>30.297000000000025</c:v>
                </c:pt>
                <c:pt idx="30298">
                  <c:v>30.298000000000002</c:v>
                </c:pt>
                <c:pt idx="30299">
                  <c:v>30.299000000000035</c:v>
                </c:pt>
                <c:pt idx="30300">
                  <c:v>30.300000000000011</c:v>
                </c:pt>
                <c:pt idx="30301">
                  <c:v>30.301000000000045</c:v>
                </c:pt>
                <c:pt idx="30302">
                  <c:v>30.302000000000021</c:v>
                </c:pt>
                <c:pt idx="30303">
                  <c:v>30.302999999999997</c:v>
                </c:pt>
                <c:pt idx="30304">
                  <c:v>30.30400000000003</c:v>
                </c:pt>
                <c:pt idx="30305">
                  <c:v>30.305000000000007</c:v>
                </c:pt>
                <c:pt idx="30306">
                  <c:v>30.30600000000004</c:v>
                </c:pt>
                <c:pt idx="30307">
                  <c:v>30.307000000000016</c:v>
                </c:pt>
                <c:pt idx="30308">
                  <c:v>30.307999999999993</c:v>
                </c:pt>
                <c:pt idx="30309">
                  <c:v>30.309000000000026</c:v>
                </c:pt>
                <c:pt idx="30310">
                  <c:v>30.310000000000002</c:v>
                </c:pt>
                <c:pt idx="30311">
                  <c:v>30.311000000000035</c:v>
                </c:pt>
                <c:pt idx="30312">
                  <c:v>30.312000000000012</c:v>
                </c:pt>
                <c:pt idx="30313">
                  <c:v>30.313000000000045</c:v>
                </c:pt>
                <c:pt idx="30314">
                  <c:v>30.314000000000021</c:v>
                </c:pt>
                <c:pt idx="30315">
                  <c:v>30.314999999999998</c:v>
                </c:pt>
                <c:pt idx="30316">
                  <c:v>30.316000000000031</c:v>
                </c:pt>
                <c:pt idx="30317">
                  <c:v>30.317000000000007</c:v>
                </c:pt>
                <c:pt idx="30318">
                  <c:v>30.31800000000004</c:v>
                </c:pt>
                <c:pt idx="30319">
                  <c:v>30.319000000000017</c:v>
                </c:pt>
                <c:pt idx="30320">
                  <c:v>30.319999999999993</c:v>
                </c:pt>
                <c:pt idx="30321">
                  <c:v>30.321000000000026</c:v>
                </c:pt>
                <c:pt idx="30322">
                  <c:v>30.322000000000003</c:v>
                </c:pt>
                <c:pt idx="30323">
                  <c:v>30.323000000000036</c:v>
                </c:pt>
                <c:pt idx="30324">
                  <c:v>30.324000000000012</c:v>
                </c:pt>
                <c:pt idx="30325">
                  <c:v>30.325000000000045</c:v>
                </c:pt>
                <c:pt idx="30326">
                  <c:v>30.326000000000022</c:v>
                </c:pt>
                <c:pt idx="30327">
                  <c:v>30.326999999999998</c:v>
                </c:pt>
                <c:pt idx="30328">
                  <c:v>30.328000000000031</c:v>
                </c:pt>
                <c:pt idx="30329">
                  <c:v>30.329000000000008</c:v>
                </c:pt>
                <c:pt idx="30330">
                  <c:v>30.330000000000041</c:v>
                </c:pt>
                <c:pt idx="30331">
                  <c:v>30.331000000000017</c:v>
                </c:pt>
                <c:pt idx="30332">
                  <c:v>30.331999999999994</c:v>
                </c:pt>
                <c:pt idx="30333">
                  <c:v>30.333000000000027</c:v>
                </c:pt>
                <c:pt idx="30334">
                  <c:v>30.334000000000003</c:v>
                </c:pt>
                <c:pt idx="30335">
                  <c:v>30.335000000000036</c:v>
                </c:pt>
                <c:pt idx="30336">
                  <c:v>30.336000000000013</c:v>
                </c:pt>
                <c:pt idx="30337">
                  <c:v>30.337000000000046</c:v>
                </c:pt>
                <c:pt idx="30338">
                  <c:v>30.338000000000022</c:v>
                </c:pt>
                <c:pt idx="30339">
                  <c:v>30.338999999999999</c:v>
                </c:pt>
                <c:pt idx="30340">
                  <c:v>30.340000000000032</c:v>
                </c:pt>
                <c:pt idx="30341">
                  <c:v>30.341000000000008</c:v>
                </c:pt>
                <c:pt idx="30342">
                  <c:v>30.342000000000041</c:v>
                </c:pt>
                <c:pt idx="30343">
                  <c:v>30.343000000000018</c:v>
                </c:pt>
                <c:pt idx="30344">
                  <c:v>30.343999999999994</c:v>
                </c:pt>
                <c:pt idx="30345">
                  <c:v>30.345000000000027</c:v>
                </c:pt>
                <c:pt idx="30346">
                  <c:v>30.346000000000004</c:v>
                </c:pt>
                <c:pt idx="30347">
                  <c:v>30.347000000000037</c:v>
                </c:pt>
                <c:pt idx="30348">
                  <c:v>30.348000000000013</c:v>
                </c:pt>
                <c:pt idx="30349">
                  <c:v>30.349000000000046</c:v>
                </c:pt>
                <c:pt idx="30350">
                  <c:v>30.350000000000023</c:v>
                </c:pt>
                <c:pt idx="30351">
                  <c:v>30.350999999999999</c:v>
                </c:pt>
                <c:pt idx="30352">
                  <c:v>30.352000000000032</c:v>
                </c:pt>
                <c:pt idx="30353">
                  <c:v>30.353000000000009</c:v>
                </c:pt>
                <c:pt idx="30354">
                  <c:v>30.354000000000042</c:v>
                </c:pt>
                <c:pt idx="30355">
                  <c:v>30.355000000000018</c:v>
                </c:pt>
                <c:pt idx="30356">
                  <c:v>30.355999999999995</c:v>
                </c:pt>
                <c:pt idx="30357">
                  <c:v>30.357000000000028</c:v>
                </c:pt>
                <c:pt idx="30358">
                  <c:v>30.358000000000004</c:v>
                </c:pt>
                <c:pt idx="30359">
                  <c:v>30.359000000000037</c:v>
                </c:pt>
                <c:pt idx="30360">
                  <c:v>30.360000000000014</c:v>
                </c:pt>
                <c:pt idx="30361">
                  <c:v>30.36099999999999</c:v>
                </c:pt>
                <c:pt idx="30362">
                  <c:v>30.362000000000023</c:v>
                </c:pt>
                <c:pt idx="30363">
                  <c:v>30.363</c:v>
                </c:pt>
                <c:pt idx="30364">
                  <c:v>30.364000000000033</c:v>
                </c:pt>
                <c:pt idx="30365">
                  <c:v>30.365000000000009</c:v>
                </c:pt>
                <c:pt idx="30366">
                  <c:v>30.366000000000042</c:v>
                </c:pt>
                <c:pt idx="30367">
                  <c:v>30.367000000000019</c:v>
                </c:pt>
                <c:pt idx="30368">
                  <c:v>30.367999999999995</c:v>
                </c:pt>
                <c:pt idx="30369">
                  <c:v>30.369000000000028</c:v>
                </c:pt>
                <c:pt idx="30370">
                  <c:v>30.370000000000005</c:v>
                </c:pt>
                <c:pt idx="30371">
                  <c:v>30.371000000000038</c:v>
                </c:pt>
                <c:pt idx="30372">
                  <c:v>30.372000000000014</c:v>
                </c:pt>
                <c:pt idx="30373">
                  <c:v>30.37299999999999</c:v>
                </c:pt>
                <c:pt idx="30374">
                  <c:v>30.374000000000024</c:v>
                </c:pt>
                <c:pt idx="30375">
                  <c:v>30.375</c:v>
                </c:pt>
                <c:pt idx="30376">
                  <c:v>30.376000000000033</c:v>
                </c:pt>
                <c:pt idx="30377">
                  <c:v>30.37700000000001</c:v>
                </c:pt>
                <c:pt idx="30378">
                  <c:v>30.378000000000043</c:v>
                </c:pt>
                <c:pt idx="30379">
                  <c:v>30.379000000000019</c:v>
                </c:pt>
                <c:pt idx="30380">
                  <c:v>30.379999999999995</c:v>
                </c:pt>
                <c:pt idx="30381">
                  <c:v>30.381000000000029</c:v>
                </c:pt>
                <c:pt idx="30382">
                  <c:v>30.382000000000005</c:v>
                </c:pt>
                <c:pt idx="30383">
                  <c:v>30.383000000000038</c:v>
                </c:pt>
                <c:pt idx="30384">
                  <c:v>30.384000000000015</c:v>
                </c:pt>
                <c:pt idx="30385">
                  <c:v>30.384999999999991</c:v>
                </c:pt>
                <c:pt idx="30386">
                  <c:v>30.386000000000024</c:v>
                </c:pt>
                <c:pt idx="30387">
                  <c:v>30.387</c:v>
                </c:pt>
                <c:pt idx="30388">
                  <c:v>30.388000000000034</c:v>
                </c:pt>
                <c:pt idx="30389">
                  <c:v>30.38900000000001</c:v>
                </c:pt>
                <c:pt idx="30390">
                  <c:v>30.390000000000043</c:v>
                </c:pt>
                <c:pt idx="30391">
                  <c:v>30.39100000000002</c:v>
                </c:pt>
                <c:pt idx="30392">
                  <c:v>30.391999999999996</c:v>
                </c:pt>
                <c:pt idx="30393">
                  <c:v>30.393000000000029</c:v>
                </c:pt>
                <c:pt idx="30394">
                  <c:v>30.394000000000005</c:v>
                </c:pt>
                <c:pt idx="30395">
                  <c:v>30.395000000000039</c:v>
                </c:pt>
                <c:pt idx="30396">
                  <c:v>30.396000000000015</c:v>
                </c:pt>
                <c:pt idx="30397">
                  <c:v>30.396999999999991</c:v>
                </c:pt>
                <c:pt idx="30398">
                  <c:v>30.398000000000025</c:v>
                </c:pt>
                <c:pt idx="30399">
                  <c:v>30.399000000000001</c:v>
                </c:pt>
                <c:pt idx="30400">
                  <c:v>30.400000000000034</c:v>
                </c:pt>
                <c:pt idx="30401">
                  <c:v>30.40100000000001</c:v>
                </c:pt>
                <c:pt idx="30402">
                  <c:v>30.402000000000044</c:v>
                </c:pt>
                <c:pt idx="30403">
                  <c:v>30.40300000000002</c:v>
                </c:pt>
                <c:pt idx="30404">
                  <c:v>30.403999999999996</c:v>
                </c:pt>
                <c:pt idx="30405">
                  <c:v>30.40500000000003</c:v>
                </c:pt>
                <c:pt idx="30406">
                  <c:v>30.406000000000006</c:v>
                </c:pt>
                <c:pt idx="30407">
                  <c:v>30.407000000000039</c:v>
                </c:pt>
                <c:pt idx="30408">
                  <c:v>30.408000000000015</c:v>
                </c:pt>
                <c:pt idx="30409">
                  <c:v>30.408999999999992</c:v>
                </c:pt>
                <c:pt idx="30410">
                  <c:v>30.410000000000025</c:v>
                </c:pt>
                <c:pt idx="30411">
                  <c:v>30.411000000000001</c:v>
                </c:pt>
                <c:pt idx="30412">
                  <c:v>30.412000000000035</c:v>
                </c:pt>
                <c:pt idx="30413">
                  <c:v>30.413000000000011</c:v>
                </c:pt>
                <c:pt idx="30414">
                  <c:v>30.414000000000044</c:v>
                </c:pt>
                <c:pt idx="30415">
                  <c:v>30.41500000000002</c:v>
                </c:pt>
                <c:pt idx="30416">
                  <c:v>30.415999999999997</c:v>
                </c:pt>
                <c:pt idx="30417">
                  <c:v>30.41700000000003</c:v>
                </c:pt>
                <c:pt idx="30418">
                  <c:v>30.418000000000006</c:v>
                </c:pt>
                <c:pt idx="30419">
                  <c:v>30.41900000000004</c:v>
                </c:pt>
                <c:pt idx="30420">
                  <c:v>30.420000000000016</c:v>
                </c:pt>
                <c:pt idx="30421">
                  <c:v>30.420999999999992</c:v>
                </c:pt>
                <c:pt idx="30422">
                  <c:v>30.422000000000025</c:v>
                </c:pt>
                <c:pt idx="30423">
                  <c:v>30.423000000000002</c:v>
                </c:pt>
                <c:pt idx="30424">
                  <c:v>30.424000000000035</c:v>
                </c:pt>
                <c:pt idx="30425">
                  <c:v>30.425000000000011</c:v>
                </c:pt>
                <c:pt idx="30426">
                  <c:v>30.426000000000045</c:v>
                </c:pt>
                <c:pt idx="30427">
                  <c:v>30.427000000000021</c:v>
                </c:pt>
                <c:pt idx="30428">
                  <c:v>30.427999999999997</c:v>
                </c:pt>
                <c:pt idx="30429">
                  <c:v>30.42900000000003</c:v>
                </c:pt>
                <c:pt idx="30430">
                  <c:v>30.430000000000007</c:v>
                </c:pt>
                <c:pt idx="30431">
                  <c:v>30.43100000000004</c:v>
                </c:pt>
                <c:pt idx="30432">
                  <c:v>30.432000000000016</c:v>
                </c:pt>
                <c:pt idx="30433">
                  <c:v>30.432999999999993</c:v>
                </c:pt>
                <c:pt idx="30434">
                  <c:v>30.434000000000026</c:v>
                </c:pt>
                <c:pt idx="30435">
                  <c:v>30.435000000000002</c:v>
                </c:pt>
                <c:pt idx="30436">
                  <c:v>30.436000000000035</c:v>
                </c:pt>
                <c:pt idx="30437">
                  <c:v>30.437000000000012</c:v>
                </c:pt>
                <c:pt idx="30438">
                  <c:v>30.438000000000045</c:v>
                </c:pt>
                <c:pt idx="30439">
                  <c:v>30.439000000000021</c:v>
                </c:pt>
                <c:pt idx="30440">
                  <c:v>30.439999999999998</c:v>
                </c:pt>
                <c:pt idx="30441">
                  <c:v>30.441000000000031</c:v>
                </c:pt>
                <c:pt idx="30442">
                  <c:v>30.442000000000007</c:v>
                </c:pt>
                <c:pt idx="30443">
                  <c:v>30.44300000000004</c:v>
                </c:pt>
                <c:pt idx="30444">
                  <c:v>30.444000000000017</c:v>
                </c:pt>
                <c:pt idx="30445">
                  <c:v>30.444999999999993</c:v>
                </c:pt>
                <c:pt idx="30446">
                  <c:v>30.446000000000026</c:v>
                </c:pt>
                <c:pt idx="30447">
                  <c:v>30.447000000000003</c:v>
                </c:pt>
                <c:pt idx="30448">
                  <c:v>30.448000000000036</c:v>
                </c:pt>
                <c:pt idx="30449">
                  <c:v>30.449000000000012</c:v>
                </c:pt>
                <c:pt idx="30450">
                  <c:v>30.450000000000045</c:v>
                </c:pt>
                <c:pt idx="30451">
                  <c:v>30.451000000000022</c:v>
                </c:pt>
                <c:pt idx="30452">
                  <c:v>30.451999999999998</c:v>
                </c:pt>
                <c:pt idx="30453">
                  <c:v>30.453000000000031</c:v>
                </c:pt>
                <c:pt idx="30454">
                  <c:v>30.454000000000008</c:v>
                </c:pt>
                <c:pt idx="30455">
                  <c:v>30.455000000000041</c:v>
                </c:pt>
                <c:pt idx="30456">
                  <c:v>30.456000000000017</c:v>
                </c:pt>
                <c:pt idx="30457">
                  <c:v>30.456999999999994</c:v>
                </c:pt>
                <c:pt idx="30458">
                  <c:v>30.458000000000027</c:v>
                </c:pt>
                <c:pt idx="30459">
                  <c:v>30.459000000000003</c:v>
                </c:pt>
                <c:pt idx="30460">
                  <c:v>30.460000000000036</c:v>
                </c:pt>
                <c:pt idx="30461">
                  <c:v>30.461000000000013</c:v>
                </c:pt>
                <c:pt idx="30462">
                  <c:v>30.462000000000046</c:v>
                </c:pt>
                <c:pt idx="30463">
                  <c:v>30.463000000000022</c:v>
                </c:pt>
                <c:pt idx="30464">
                  <c:v>30.463999999999999</c:v>
                </c:pt>
                <c:pt idx="30465">
                  <c:v>30.465000000000032</c:v>
                </c:pt>
                <c:pt idx="30466">
                  <c:v>30.466000000000008</c:v>
                </c:pt>
                <c:pt idx="30467">
                  <c:v>30.467000000000041</c:v>
                </c:pt>
                <c:pt idx="30468">
                  <c:v>30.468000000000018</c:v>
                </c:pt>
                <c:pt idx="30469">
                  <c:v>30.468999999999994</c:v>
                </c:pt>
                <c:pt idx="30470">
                  <c:v>30.470000000000027</c:v>
                </c:pt>
                <c:pt idx="30471">
                  <c:v>30.471000000000004</c:v>
                </c:pt>
                <c:pt idx="30472">
                  <c:v>30.472000000000037</c:v>
                </c:pt>
                <c:pt idx="30473">
                  <c:v>30.473000000000013</c:v>
                </c:pt>
                <c:pt idx="30474">
                  <c:v>30.474000000000046</c:v>
                </c:pt>
                <c:pt idx="30475">
                  <c:v>30.475000000000023</c:v>
                </c:pt>
                <c:pt idx="30476">
                  <c:v>30.475999999999999</c:v>
                </c:pt>
                <c:pt idx="30477">
                  <c:v>30.477000000000032</c:v>
                </c:pt>
                <c:pt idx="30478">
                  <c:v>30.478000000000009</c:v>
                </c:pt>
                <c:pt idx="30479">
                  <c:v>30.479000000000042</c:v>
                </c:pt>
                <c:pt idx="30480">
                  <c:v>30.480000000000018</c:v>
                </c:pt>
                <c:pt idx="30481">
                  <c:v>30.480999999999995</c:v>
                </c:pt>
                <c:pt idx="30482">
                  <c:v>30.482000000000028</c:v>
                </c:pt>
                <c:pt idx="30483">
                  <c:v>30.483000000000004</c:v>
                </c:pt>
                <c:pt idx="30484">
                  <c:v>30.484000000000037</c:v>
                </c:pt>
                <c:pt idx="30485">
                  <c:v>30.485000000000014</c:v>
                </c:pt>
                <c:pt idx="30486">
                  <c:v>30.48599999999999</c:v>
                </c:pt>
                <c:pt idx="30487">
                  <c:v>30.487000000000023</c:v>
                </c:pt>
                <c:pt idx="30488">
                  <c:v>30.488</c:v>
                </c:pt>
                <c:pt idx="30489">
                  <c:v>30.489000000000033</c:v>
                </c:pt>
                <c:pt idx="30490">
                  <c:v>30.490000000000009</c:v>
                </c:pt>
                <c:pt idx="30491">
                  <c:v>30.491000000000042</c:v>
                </c:pt>
                <c:pt idx="30492">
                  <c:v>30.492000000000019</c:v>
                </c:pt>
                <c:pt idx="30493">
                  <c:v>30.492999999999995</c:v>
                </c:pt>
                <c:pt idx="30494">
                  <c:v>30.494000000000028</c:v>
                </c:pt>
                <c:pt idx="30495">
                  <c:v>30.495000000000005</c:v>
                </c:pt>
                <c:pt idx="30496">
                  <c:v>30.496000000000038</c:v>
                </c:pt>
                <c:pt idx="30497">
                  <c:v>30.497000000000014</c:v>
                </c:pt>
                <c:pt idx="30498">
                  <c:v>30.49799999999999</c:v>
                </c:pt>
                <c:pt idx="30499">
                  <c:v>30.499000000000024</c:v>
                </c:pt>
                <c:pt idx="30500">
                  <c:v>30.5</c:v>
                </c:pt>
                <c:pt idx="30501">
                  <c:v>30.501000000000033</c:v>
                </c:pt>
                <c:pt idx="30502">
                  <c:v>30.50200000000001</c:v>
                </c:pt>
                <c:pt idx="30503">
                  <c:v>30.503000000000043</c:v>
                </c:pt>
                <c:pt idx="30504">
                  <c:v>30.504000000000019</c:v>
                </c:pt>
                <c:pt idx="30505">
                  <c:v>30.504999999999995</c:v>
                </c:pt>
                <c:pt idx="30506">
                  <c:v>30.506000000000029</c:v>
                </c:pt>
                <c:pt idx="30507">
                  <c:v>30.507000000000005</c:v>
                </c:pt>
                <c:pt idx="30508">
                  <c:v>30.508000000000038</c:v>
                </c:pt>
                <c:pt idx="30509">
                  <c:v>30.509000000000015</c:v>
                </c:pt>
                <c:pt idx="30510">
                  <c:v>30.509999999999991</c:v>
                </c:pt>
                <c:pt idx="30511">
                  <c:v>30.511000000000024</c:v>
                </c:pt>
                <c:pt idx="30512">
                  <c:v>30.512</c:v>
                </c:pt>
                <c:pt idx="30513">
                  <c:v>30.513000000000034</c:v>
                </c:pt>
                <c:pt idx="30514">
                  <c:v>30.51400000000001</c:v>
                </c:pt>
                <c:pt idx="30515">
                  <c:v>30.515000000000043</c:v>
                </c:pt>
                <c:pt idx="30516">
                  <c:v>30.51600000000002</c:v>
                </c:pt>
                <c:pt idx="30517">
                  <c:v>30.516999999999996</c:v>
                </c:pt>
                <c:pt idx="30518">
                  <c:v>30.518000000000029</c:v>
                </c:pt>
                <c:pt idx="30519">
                  <c:v>30.519000000000005</c:v>
                </c:pt>
                <c:pt idx="30520">
                  <c:v>30.520000000000039</c:v>
                </c:pt>
                <c:pt idx="30521">
                  <c:v>30.521000000000015</c:v>
                </c:pt>
                <c:pt idx="30522">
                  <c:v>30.521999999999991</c:v>
                </c:pt>
                <c:pt idx="30523">
                  <c:v>30.523000000000025</c:v>
                </c:pt>
                <c:pt idx="30524">
                  <c:v>30.524000000000001</c:v>
                </c:pt>
                <c:pt idx="30525">
                  <c:v>30.525000000000034</c:v>
                </c:pt>
                <c:pt idx="30526">
                  <c:v>30.52600000000001</c:v>
                </c:pt>
                <c:pt idx="30527">
                  <c:v>30.527000000000044</c:v>
                </c:pt>
                <c:pt idx="30528">
                  <c:v>30.52800000000002</c:v>
                </c:pt>
                <c:pt idx="30529">
                  <c:v>30.528999999999996</c:v>
                </c:pt>
                <c:pt idx="30530">
                  <c:v>30.53000000000003</c:v>
                </c:pt>
                <c:pt idx="30531">
                  <c:v>30.531000000000006</c:v>
                </c:pt>
                <c:pt idx="30532">
                  <c:v>30.532000000000039</c:v>
                </c:pt>
                <c:pt idx="30533">
                  <c:v>30.533000000000015</c:v>
                </c:pt>
                <c:pt idx="30534">
                  <c:v>30.533999999999992</c:v>
                </c:pt>
                <c:pt idx="30535">
                  <c:v>30.535000000000025</c:v>
                </c:pt>
                <c:pt idx="30536">
                  <c:v>30.536000000000001</c:v>
                </c:pt>
                <c:pt idx="30537">
                  <c:v>30.537000000000035</c:v>
                </c:pt>
                <c:pt idx="30538">
                  <c:v>30.538000000000011</c:v>
                </c:pt>
                <c:pt idx="30539">
                  <c:v>30.539000000000044</c:v>
                </c:pt>
                <c:pt idx="30540">
                  <c:v>30.54000000000002</c:v>
                </c:pt>
                <c:pt idx="30541">
                  <c:v>30.540999999999997</c:v>
                </c:pt>
                <c:pt idx="30542">
                  <c:v>30.54200000000003</c:v>
                </c:pt>
                <c:pt idx="30543">
                  <c:v>30.543000000000006</c:v>
                </c:pt>
                <c:pt idx="30544">
                  <c:v>30.54400000000004</c:v>
                </c:pt>
                <c:pt idx="30545">
                  <c:v>30.545000000000016</c:v>
                </c:pt>
                <c:pt idx="30546">
                  <c:v>30.545999999999992</c:v>
                </c:pt>
                <c:pt idx="30547">
                  <c:v>30.547000000000025</c:v>
                </c:pt>
                <c:pt idx="30548">
                  <c:v>30.548000000000002</c:v>
                </c:pt>
                <c:pt idx="30549">
                  <c:v>30.549000000000035</c:v>
                </c:pt>
                <c:pt idx="30550">
                  <c:v>30.550000000000011</c:v>
                </c:pt>
                <c:pt idx="30551">
                  <c:v>30.551000000000045</c:v>
                </c:pt>
                <c:pt idx="30552">
                  <c:v>30.552000000000021</c:v>
                </c:pt>
                <c:pt idx="30553">
                  <c:v>30.552999999999997</c:v>
                </c:pt>
                <c:pt idx="30554">
                  <c:v>30.55400000000003</c:v>
                </c:pt>
                <c:pt idx="30555">
                  <c:v>30.555000000000007</c:v>
                </c:pt>
                <c:pt idx="30556">
                  <c:v>30.55600000000004</c:v>
                </c:pt>
                <c:pt idx="30557">
                  <c:v>30.557000000000016</c:v>
                </c:pt>
                <c:pt idx="30558">
                  <c:v>30.557999999999993</c:v>
                </c:pt>
                <c:pt idx="30559">
                  <c:v>30.559000000000026</c:v>
                </c:pt>
                <c:pt idx="30560">
                  <c:v>30.560000000000002</c:v>
                </c:pt>
                <c:pt idx="30561">
                  <c:v>30.561000000000035</c:v>
                </c:pt>
                <c:pt idx="30562">
                  <c:v>30.562000000000012</c:v>
                </c:pt>
                <c:pt idx="30563">
                  <c:v>30.563000000000045</c:v>
                </c:pt>
                <c:pt idx="30564">
                  <c:v>30.564000000000021</c:v>
                </c:pt>
                <c:pt idx="30565">
                  <c:v>30.564999999999998</c:v>
                </c:pt>
                <c:pt idx="30566">
                  <c:v>30.566000000000031</c:v>
                </c:pt>
                <c:pt idx="30567">
                  <c:v>30.567000000000007</c:v>
                </c:pt>
                <c:pt idx="30568">
                  <c:v>30.56800000000004</c:v>
                </c:pt>
                <c:pt idx="30569">
                  <c:v>30.569000000000017</c:v>
                </c:pt>
                <c:pt idx="30570">
                  <c:v>30.569999999999993</c:v>
                </c:pt>
                <c:pt idx="30571">
                  <c:v>30.571000000000026</c:v>
                </c:pt>
                <c:pt idx="30572">
                  <c:v>30.572000000000003</c:v>
                </c:pt>
                <c:pt idx="30573">
                  <c:v>30.573000000000036</c:v>
                </c:pt>
                <c:pt idx="30574">
                  <c:v>30.574000000000012</c:v>
                </c:pt>
                <c:pt idx="30575">
                  <c:v>30.575000000000045</c:v>
                </c:pt>
                <c:pt idx="30576">
                  <c:v>30.576000000000022</c:v>
                </c:pt>
                <c:pt idx="30577">
                  <c:v>30.576999999999998</c:v>
                </c:pt>
                <c:pt idx="30578">
                  <c:v>30.578000000000031</c:v>
                </c:pt>
                <c:pt idx="30579">
                  <c:v>30.579000000000008</c:v>
                </c:pt>
                <c:pt idx="30580">
                  <c:v>30.580000000000041</c:v>
                </c:pt>
                <c:pt idx="30581">
                  <c:v>30.581000000000017</c:v>
                </c:pt>
                <c:pt idx="30582">
                  <c:v>30.581999999999994</c:v>
                </c:pt>
                <c:pt idx="30583">
                  <c:v>30.583000000000027</c:v>
                </c:pt>
                <c:pt idx="30584">
                  <c:v>30.584000000000003</c:v>
                </c:pt>
                <c:pt idx="30585">
                  <c:v>30.585000000000036</c:v>
                </c:pt>
                <c:pt idx="30586">
                  <c:v>30.586000000000013</c:v>
                </c:pt>
                <c:pt idx="30587">
                  <c:v>30.587000000000046</c:v>
                </c:pt>
                <c:pt idx="30588">
                  <c:v>30.588000000000022</c:v>
                </c:pt>
                <c:pt idx="30589">
                  <c:v>30.588999999999999</c:v>
                </c:pt>
                <c:pt idx="30590">
                  <c:v>30.590000000000032</c:v>
                </c:pt>
                <c:pt idx="30591">
                  <c:v>30.591000000000008</c:v>
                </c:pt>
                <c:pt idx="30592">
                  <c:v>30.592000000000041</c:v>
                </c:pt>
                <c:pt idx="30593">
                  <c:v>30.593000000000018</c:v>
                </c:pt>
                <c:pt idx="30594">
                  <c:v>30.593999999999994</c:v>
                </c:pt>
                <c:pt idx="30595">
                  <c:v>30.595000000000027</c:v>
                </c:pt>
                <c:pt idx="30596">
                  <c:v>30.596000000000004</c:v>
                </c:pt>
                <c:pt idx="30597">
                  <c:v>30.597000000000037</c:v>
                </c:pt>
                <c:pt idx="30598">
                  <c:v>30.598000000000013</c:v>
                </c:pt>
                <c:pt idx="30599">
                  <c:v>30.599000000000046</c:v>
                </c:pt>
                <c:pt idx="30600">
                  <c:v>30.600000000000023</c:v>
                </c:pt>
                <c:pt idx="30601">
                  <c:v>30.600999999999999</c:v>
                </c:pt>
                <c:pt idx="30602">
                  <c:v>30.602000000000032</c:v>
                </c:pt>
                <c:pt idx="30603">
                  <c:v>30.603000000000009</c:v>
                </c:pt>
                <c:pt idx="30604">
                  <c:v>30.604000000000042</c:v>
                </c:pt>
                <c:pt idx="30605">
                  <c:v>30.605000000000018</c:v>
                </c:pt>
                <c:pt idx="30606">
                  <c:v>30.605999999999995</c:v>
                </c:pt>
                <c:pt idx="30607">
                  <c:v>30.607000000000028</c:v>
                </c:pt>
                <c:pt idx="30608">
                  <c:v>30.608000000000004</c:v>
                </c:pt>
                <c:pt idx="30609">
                  <c:v>30.609000000000037</c:v>
                </c:pt>
                <c:pt idx="30610">
                  <c:v>30.610000000000014</c:v>
                </c:pt>
                <c:pt idx="30611">
                  <c:v>30.61099999999999</c:v>
                </c:pt>
                <c:pt idx="30612">
                  <c:v>30.612000000000023</c:v>
                </c:pt>
                <c:pt idx="30613">
                  <c:v>30.613</c:v>
                </c:pt>
                <c:pt idx="30614">
                  <c:v>30.614000000000033</c:v>
                </c:pt>
                <c:pt idx="30615">
                  <c:v>30.615000000000009</c:v>
                </c:pt>
                <c:pt idx="30616">
                  <c:v>30.616000000000042</c:v>
                </c:pt>
                <c:pt idx="30617">
                  <c:v>30.617000000000019</c:v>
                </c:pt>
                <c:pt idx="30618">
                  <c:v>30.617999999999995</c:v>
                </c:pt>
                <c:pt idx="30619">
                  <c:v>30.619000000000028</c:v>
                </c:pt>
                <c:pt idx="30620">
                  <c:v>30.620000000000005</c:v>
                </c:pt>
                <c:pt idx="30621">
                  <c:v>30.621000000000038</c:v>
                </c:pt>
                <c:pt idx="30622">
                  <c:v>30.622000000000014</c:v>
                </c:pt>
                <c:pt idx="30623">
                  <c:v>30.62299999999999</c:v>
                </c:pt>
                <c:pt idx="30624">
                  <c:v>30.624000000000024</c:v>
                </c:pt>
                <c:pt idx="30625">
                  <c:v>30.625</c:v>
                </c:pt>
                <c:pt idx="30626">
                  <c:v>30.626000000000033</c:v>
                </c:pt>
                <c:pt idx="30627">
                  <c:v>30.62700000000001</c:v>
                </c:pt>
                <c:pt idx="30628">
                  <c:v>30.628000000000043</c:v>
                </c:pt>
                <c:pt idx="30629">
                  <c:v>30.629000000000019</c:v>
                </c:pt>
                <c:pt idx="30630">
                  <c:v>30.629999999999995</c:v>
                </c:pt>
                <c:pt idx="30631">
                  <c:v>30.631000000000029</c:v>
                </c:pt>
                <c:pt idx="30632">
                  <c:v>30.632000000000005</c:v>
                </c:pt>
                <c:pt idx="30633">
                  <c:v>30.633000000000038</c:v>
                </c:pt>
                <c:pt idx="30634">
                  <c:v>30.634000000000015</c:v>
                </c:pt>
                <c:pt idx="30635">
                  <c:v>30.634999999999991</c:v>
                </c:pt>
                <c:pt idx="30636">
                  <c:v>30.636000000000024</c:v>
                </c:pt>
                <c:pt idx="30637">
                  <c:v>30.637</c:v>
                </c:pt>
                <c:pt idx="30638">
                  <c:v>30.638000000000034</c:v>
                </c:pt>
                <c:pt idx="30639">
                  <c:v>30.63900000000001</c:v>
                </c:pt>
                <c:pt idx="30640">
                  <c:v>30.640000000000043</c:v>
                </c:pt>
                <c:pt idx="30641">
                  <c:v>30.64100000000002</c:v>
                </c:pt>
                <c:pt idx="30642">
                  <c:v>30.641999999999996</c:v>
                </c:pt>
                <c:pt idx="30643">
                  <c:v>30.643000000000029</c:v>
                </c:pt>
                <c:pt idx="30644">
                  <c:v>30.644000000000005</c:v>
                </c:pt>
                <c:pt idx="30645">
                  <c:v>30.645000000000039</c:v>
                </c:pt>
                <c:pt idx="30646">
                  <c:v>30.646000000000015</c:v>
                </c:pt>
                <c:pt idx="30647">
                  <c:v>30.646999999999991</c:v>
                </c:pt>
                <c:pt idx="30648">
                  <c:v>30.648000000000025</c:v>
                </c:pt>
                <c:pt idx="30649">
                  <c:v>30.649000000000001</c:v>
                </c:pt>
                <c:pt idx="30650">
                  <c:v>30.650000000000034</c:v>
                </c:pt>
                <c:pt idx="30651">
                  <c:v>30.65100000000001</c:v>
                </c:pt>
                <c:pt idx="30652">
                  <c:v>30.652000000000044</c:v>
                </c:pt>
                <c:pt idx="30653">
                  <c:v>30.65300000000002</c:v>
                </c:pt>
                <c:pt idx="30654">
                  <c:v>30.653999999999996</c:v>
                </c:pt>
                <c:pt idx="30655">
                  <c:v>30.65500000000003</c:v>
                </c:pt>
                <c:pt idx="30656">
                  <c:v>30.656000000000006</c:v>
                </c:pt>
                <c:pt idx="30657">
                  <c:v>30.657000000000039</c:v>
                </c:pt>
                <c:pt idx="30658">
                  <c:v>30.658000000000015</c:v>
                </c:pt>
                <c:pt idx="30659">
                  <c:v>30.658999999999992</c:v>
                </c:pt>
                <c:pt idx="30660">
                  <c:v>30.660000000000025</c:v>
                </c:pt>
                <c:pt idx="30661">
                  <c:v>30.661000000000001</c:v>
                </c:pt>
                <c:pt idx="30662">
                  <c:v>30.662000000000035</c:v>
                </c:pt>
                <c:pt idx="30663">
                  <c:v>30.663000000000011</c:v>
                </c:pt>
                <c:pt idx="30664">
                  <c:v>30.664000000000044</c:v>
                </c:pt>
                <c:pt idx="30665">
                  <c:v>30.66500000000002</c:v>
                </c:pt>
                <c:pt idx="30666">
                  <c:v>30.665999999999997</c:v>
                </c:pt>
                <c:pt idx="30667">
                  <c:v>30.66700000000003</c:v>
                </c:pt>
                <c:pt idx="30668">
                  <c:v>30.668000000000006</c:v>
                </c:pt>
                <c:pt idx="30669">
                  <c:v>30.66900000000004</c:v>
                </c:pt>
                <c:pt idx="30670">
                  <c:v>30.670000000000016</c:v>
                </c:pt>
                <c:pt idx="30671">
                  <c:v>30.670999999999992</c:v>
                </c:pt>
                <c:pt idx="30672">
                  <c:v>30.672000000000025</c:v>
                </c:pt>
                <c:pt idx="30673">
                  <c:v>30.673000000000002</c:v>
                </c:pt>
                <c:pt idx="30674">
                  <c:v>30.674000000000035</c:v>
                </c:pt>
                <c:pt idx="30675">
                  <c:v>30.675000000000011</c:v>
                </c:pt>
                <c:pt idx="30676">
                  <c:v>30.676000000000045</c:v>
                </c:pt>
                <c:pt idx="30677">
                  <c:v>30.677000000000021</c:v>
                </c:pt>
                <c:pt idx="30678">
                  <c:v>30.677999999999997</c:v>
                </c:pt>
                <c:pt idx="30679">
                  <c:v>30.67900000000003</c:v>
                </c:pt>
                <c:pt idx="30680">
                  <c:v>30.680000000000007</c:v>
                </c:pt>
                <c:pt idx="30681">
                  <c:v>30.68100000000004</c:v>
                </c:pt>
                <c:pt idx="30682">
                  <c:v>30.682000000000016</c:v>
                </c:pt>
                <c:pt idx="30683">
                  <c:v>30.682999999999993</c:v>
                </c:pt>
                <c:pt idx="30684">
                  <c:v>30.684000000000026</c:v>
                </c:pt>
                <c:pt idx="30685">
                  <c:v>30.685000000000002</c:v>
                </c:pt>
                <c:pt idx="30686">
                  <c:v>30.686000000000035</c:v>
                </c:pt>
                <c:pt idx="30687">
                  <c:v>30.687000000000012</c:v>
                </c:pt>
                <c:pt idx="30688">
                  <c:v>30.688000000000045</c:v>
                </c:pt>
                <c:pt idx="30689">
                  <c:v>30.689000000000021</c:v>
                </c:pt>
                <c:pt idx="30690">
                  <c:v>30.689999999999998</c:v>
                </c:pt>
                <c:pt idx="30691">
                  <c:v>30.691000000000031</c:v>
                </c:pt>
                <c:pt idx="30692">
                  <c:v>30.692000000000007</c:v>
                </c:pt>
                <c:pt idx="30693">
                  <c:v>30.69300000000004</c:v>
                </c:pt>
                <c:pt idx="30694">
                  <c:v>30.694000000000017</c:v>
                </c:pt>
                <c:pt idx="30695">
                  <c:v>30.694999999999993</c:v>
                </c:pt>
                <c:pt idx="30696">
                  <c:v>30.696000000000026</c:v>
                </c:pt>
                <c:pt idx="30697">
                  <c:v>30.697000000000003</c:v>
                </c:pt>
                <c:pt idx="30698">
                  <c:v>30.698000000000036</c:v>
                </c:pt>
                <c:pt idx="30699">
                  <c:v>30.699000000000012</c:v>
                </c:pt>
                <c:pt idx="30700">
                  <c:v>30.700000000000045</c:v>
                </c:pt>
                <c:pt idx="30701">
                  <c:v>30.701000000000022</c:v>
                </c:pt>
                <c:pt idx="30702">
                  <c:v>30.701999999999998</c:v>
                </c:pt>
                <c:pt idx="30703">
                  <c:v>30.703000000000031</c:v>
                </c:pt>
                <c:pt idx="30704">
                  <c:v>30.704000000000008</c:v>
                </c:pt>
                <c:pt idx="30705">
                  <c:v>30.705000000000041</c:v>
                </c:pt>
                <c:pt idx="30706">
                  <c:v>30.706000000000017</c:v>
                </c:pt>
                <c:pt idx="30707">
                  <c:v>30.706999999999994</c:v>
                </c:pt>
                <c:pt idx="30708">
                  <c:v>30.708000000000027</c:v>
                </c:pt>
                <c:pt idx="30709">
                  <c:v>30.709000000000003</c:v>
                </c:pt>
                <c:pt idx="30710">
                  <c:v>30.710000000000036</c:v>
                </c:pt>
                <c:pt idx="30711">
                  <c:v>30.711000000000013</c:v>
                </c:pt>
                <c:pt idx="30712">
                  <c:v>30.712000000000046</c:v>
                </c:pt>
                <c:pt idx="30713">
                  <c:v>30.713000000000022</c:v>
                </c:pt>
                <c:pt idx="30714">
                  <c:v>30.713999999999999</c:v>
                </c:pt>
                <c:pt idx="30715">
                  <c:v>30.715000000000032</c:v>
                </c:pt>
                <c:pt idx="30716">
                  <c:v>30.716000000000008</c:v>
                </c:pt>
                <c:pt idx="30717">
                  <c:v>30.717000000000041</c:v>
                </c:pt>
                <c:pt idx="30718">
                  <c:v>30.718000000000018</c:v>
                </c:pt>
                <c:pt idx="30719">
                  <c:v>30.718999999999994</c:v>
                </c:pt>
                <c:pt idx="30720">
                  <c:v>30.720000000000027</c:v>
                </c:pt>
                <c:pt idx="30721">
                  <c:v>30.721000000000004</c:v>
                </c:pt>
                <c:pt idx="30722">
                  <c:v>30.722000000000037</c:v>
                </c:pt>
                <c:pt idx="30723">
                  <c:v>30.723000000000013</c:v>
                </c:pt>
                <c:pt idx="30724">
                  <c:v>30.724000000000046</c:v>
                </c:pt>
                <c:pt idx="30725">
                  <c:v>30.725000000000023</c:v>
                </c:pt>
                <c:pt idx="30726">
                  <c:v>30.725999999999999</c:v>
                </c:pt>
                <c:pt idx="30727">
                  <c:v>30.727000000000032</c:v>
                </c:pt>
                <c:pt idx="30728">
                  <c:v>30.728000000000009</c:v>
                </c:pt>
                <c:pt idx="30729">
                  <c:v>30.729000000000042</c:v>
                </c:pt>
                <c:pt idx="30730">
                  <c:v>30.730000000000018</c:v>
                </c:pt>
                <c:pt idx="30731">
                  <c:v>30.730999999999995</c:v>
                </c:pt>
                <c:pt idx="30732">
                  <c:v>30.732000000000028</c:v>
                </c:pt>
                <c:pt idx="30733">
                  <c:v>30.733000000000004</c:v>
                </c:pt>
                <c:pt idx="30734">
                  <c:v>30.734000000000037</c:v>
                </c:pt>
                <c:pt idx="30735">
                  <c:v>30.735000000000014</c:v>
                </c:pt>
                <c:pt idx="30736">
                  <c:v>30.73599999999999</c:v>
                </c:pt>
                <c:pt idx="30737">
                  <c:v>30.737000000000023</c:v>
                </c:pt>
                <c:pt idx="30738">
                  <c:v>30.738</c:v>
                </c:pt>
                <c:pt idx="30739">
                  <c:v>30.739000000000033</c:v>
                </c:pt>
                <c:pt idx="30740">
                  <c:v>30.740000000000009</c:v>
                </c:pt>
                <c:pt idx="30741">
                  <c:v>30.741000000000042</c:v>
                </c:pt>
                <c:pt idx="30742">
                  <c:v>30.742000000000019</c:v>
                </c:pt>
                <c:pt idx="30743">
                  <c:v>30.742999999999995</c:v>
                </c:pt>
                <c:pt idx="30744">
                  <c:v>30.744000000000028</c:v>
                </c:pt>
                <c:pt idx="30745">
                  <c:v>30.745000000000005</c:v>
                </c:pt>
                <c:pt idx="30746">
                  <c:v>30.746000000000038</c:v>
                </c:pt>
                <c:pt idx="30747">
                  <c:v>30.747000000000014</c:v>
                </c:pt>
                <c:pt idx="30748">
                  <c:v>30.74799999999999</c:v>
                </c:pt>
                <c:pt idx="30749">
                  <c:v>30.749000000000024</c:v>
                </c:pt>
                <c:pt idx="30750">
                  <c:v>30.75</c:v>
                </c:pt>
                <c:pt idx="30751">
                  <c:v>30.751000000000033</c:v>
                </c:pt>
                <c:pt idx="30752">
                  <c:v>30.75200000000001</c:v>
                </c:pt>
                <c:pt idx="30753">
                  <c:v>30.753000000000043</c:v>
                </c:pt>
                <c:pt idx="30754">
                  <c:v>30.754000000000019</c:v>
                </c:pt>
                <c:pt idx="30755">
                  <c:v>30.754999999999995</c:v>
                </c:pt>
                <c:pt idx="30756">
                  <c:v>30.756000000000029</c:v>
                </c:pt>
                <c:pt idx="30757">
                  <c:v>30.757000000000005</c:v>
                </c:pt>
                <c:pt idx="30758">
                  <c:v>30.758000000000038</c:v>
                </c:pt>
                <c:pt idx="30759">
                  <c:v>30.759000000000015</c:v>
                </c:pt>
                <c:pt idx="30760">
                  <c:v>30.759999999999991</c:v>
                </c:pt>
                <c:pt idx="30761">
                  <c:v>30.761000000000024</c:v>
                </c:pt>
                <c:pt idx="30762">
                  <c:v>30.762</c:v>
                </c:pt>
                <c:pt idx="30763">
                  <c:v>30.763000000000034</c:v>
                </c:pt>
                <c:pt idx="30764">
                  <c:v>30.76400000000001</c:v>
                </c:pt>
                <c:pt idx="30765">
                  <c:v>30.765000000000043</c:v>
                </c:pt>
                <c:pt idx="30766">
                  <c:v>30.76600000000002</c:v>
                </c:pt>
                <c:pt idx="30767">
                  <c:v>30.766999999999996</c:v>
                </c:pt>
                <c:pt idx="30768">
                  <c:v>30.768000000000029</c:v>
                </c:pt>
                <c:pt idx="30769">
                  <c:v>30.769000000000005</c:v>
                </c:pt>
                <c:pt idx="30770">
                  <c:v>30.770000000000039</c:v>
                </c:pt>
                <c:pt idx="30771">
                  <c:v>30.771000000000015</c:v>
                </c:pt>
                <c:pt idx="30772">
                  <c:v>30.771999999999991</c:v>
                </c:pt>
                <c:pt idx="30773">
                  <c:v>30.773000000000025</c:v>
                </c:pt>
                <c:pt idx="30774">
                  <c:v>30.774000000000001</c:v>
                </c:pt>
                <c:pt idx="30775">
                  <c:v>30.775000000000034</c:v>
                </c:pt>
                <c:pt idx="30776">
                  <c:v>30.77600000000001</c:v>
                </c:pt>
                <c:pt idx="30777">
                  <c:v>30.777000000000044</c:v>
                </c:pt>
                <c:pt idx="30778">
                  <c:v>30.77800000000002</c:v>
                </c:pt>
                <c:pt idx="30779">
                  <c:v>30.778999999999996</c:v>
                </c:pt>
                <c:pt idx="30780">
                  <c:v>30.78000000000003</c:v>
                </c:pt>
                <c:pt idx="30781">
                  <c:v>30.781000000000006</c:v>
                </c:pt>
                <c:pt idx="30782">
                  <c:v>30.782000000000039</c:v>
                </c:pt>
                <c:pt idx="30783">
                  <c:v>30.783000000000015</c:v>
                </c:pt>
                <c:pt idx="30784">
                  <c:v>30.783999999999992</c:v>
                </c:pt>
                <c:pt idx="30785">
                  <c:v>30.785000000000025</c:v>
                </c:pt>
                <c:pt idx="30786">
                  <c:v>30.786000000000001</c:v>
                </c:pt>
                <c:pt idx="30787">
                  <c:v>30.787000000000035</c:v>
                </c:pt>
                <c:pt idx="30788">
                  <c:v>30.788000000000011</c:v>
                </c:pt>
                <c:pt idx="30789">
                  <c:v>30.789000000000044</c:v>
                </c:pt>
                <c:pt idx="30790">
                  <c:v>30.79000000000002</c:v>
                </c:pt>
                <c:pt idx="30791">
                  <c:v>30.790999999999997</c:v>
                </c:pt>
                <c:pt idx="30792">
                  <c:v>30.79200000000003</c:v>
                </c:pt>
                <c:pt idx="30793">
                  <c:v>30.793000000000006</c:v>
                </c:pt>
                <c:pt idx="30794">
                  <c:v>30.79400000000004</c:v>
                </c:pt>
                <c:pt idx="30795">
                  <c:v>30.795000000000016</c:v>
                </c:pt>
                <c:pt idx="30796">
                  <c:v>30.795999999999992</c:v>
                </c:pt>
                <c:pt idx="30797">
                  <c:v>30.797000000000025</c:v>
                </c:pt>
                <c:pt idx="30798">
                  <c:v>30.798000000000002</c:v>
                </c:pt>
                <c:pt idx="30799">
                  <c:v>30.799000000000035</c:v>
                </c:pt>
                <c:pt idx="30800">
                  <c:v>30.800000000000011</c:v>
                </c:pt>
                <c:pt idx="30801">
                  <c:v>30.801000000000045</c:v>
                </c:pt>
                <c:pt idx="30802">
                  <c:v>30.802000000000021</c:v>
                </c:pt>
                <c:pt idx="30803">
                  <c:v>30.802999999999997</c:v>
                </c:pt>
                <c:pt idx="30804">
                  <c:v>30.80400000000003</c:v>
                </c:pt>
                <c:pt idx="30805">
                  <c:v>30.805000000000007</c:v>
                </c:pt>
                <c:pt idx="30806">
                  <c:v>30.80600000000004</c:v>
                </c:pt>
                <c:pt idx="30807">
                  <c:v>30.807000000000016</c:v>
                </c:pt>
                <c:pt idx="30808">
                  <c:v>30.807999999999993</c:v>
                </c:pt>
                <c:pt idx="30809">
                  <c:v>30.809000000000026</c:v>
                </c:pt>
                <c:pt idx="30810">
                  <c:v>30.810000000000002</c:v>
                </c:pt>
                <c:pt idx="30811">
                  <c:v>30.811000000000035</c:v>
                </c:pt>
                <c:pt idx="30812">
                  <c:v>30.812000000000012</c:v>
                </c:pt>
                <c:pt idx="30813">
                  <c:v>30.813000000000045</c:v>
                </c:pt>
                <c:pt idx="30814">
                  <c:v>30.814000000000021</c:v>
                </c:pt>
                <c:pt idx="30815">
                  <c:v>30.814999999999998</c:v>
                </c:pt>
                <c:pt idx="30816">
                  <c:v>30.816000000000031</c:v>
                </c:pt>
                <c:pt idx="30817">
                  <c:v>30.817000000000007</c:v>
                </c:pt>
                <c:pt idx="30818">
                  <c:v>30.81800000000004</c:v>
                </c:pt>
                <c:pt idx="30819">
                  <c:v>30.819000000000017</c:v>
                </c:pt>
                <c:pt idx="30820">
                  <c:v>30.819999999999993</c:v>
                </c:pt>
                <c:pt idx="30821">
                  <c:v>30.821000000000026</c:v>
                </c:pt>
                <c:pt idx="30822">
                  <c:v>30.822000000000003</c:v>
                </c:pt>
                <c:pt idx="30823">
                  <c:v>30.823000000000036</c:v>
                </c:pt>
                <c:pt idx="30824">
                  <c:v>30.824000000000012</c:v>
                </c:pt>
                <c:pt idx="30825">
                  <c:v>30.825000000000045</c:v>
                </c:pt>
                <c:pt idx="30826">
                  <c:v>30.826000000000022</c:v>
                </c:pt>
                <c:pt idx="30827">
                  <c:v>30.826999999999998</c:v>
                </c:pt>
                <c:pt idx="30828">
                  <c:v>30.828000000000031</c:v>
                </c:pt>
                <c:pt idx="30829">
                  <c:v>30.829000000000008</c:v>
                </c:pt>
                <c:pt idx="30830">
                  <c:v>30.830000000000041</c:v>
                </c:pt>
                <c:pt idx="30831">
                  <c:v>30.831000000000017</c:v>
                </c:pt>
                <c:pt idx="30832">
                  <c:v>30.831999999999994</c:v>
                </c:pt>
                <c:pt idx="30833">
                  <c:v>30.833000000000027</c:v>
                </c:pt>
                <c:pt idx="30834">
                  <c:v>30.834000000000003</c:v>
                </c:pt>
                <c:pt idx="30835">
                  <c:v>30.835000000000036</c:v>
                </c:pt>
                <c:pt idx="30836">
                  <c:v>30.836000000000013</c:v>
                </c:pt>
                <c:pt idx="30837">
                  <c:v>30.837000000000046</c:v>
                </c:pt>
                <c:pt idx="30838">
                  <c:v>30.838000000000022</c:v>
                </c:pt>
                <c:pt idx="30839">
                  <c:v>30.838999999999999</c:v>
                </c:pt>
                <c:pt idx="30840">
                  <c:v>30.840000000000032</c:v>
                </c:pt>
                <c:pt idx="30841">
                  <c:v>30.841000000000008</c:v>
                </c:pt>
                <c:pt idx="30842">
                  <c:v>30.842000000000041</c:v>
                </c:pt>
                <c:pt idx="30843">
                  <c:v>30.843000000000018</c:v>
                </c:pt>
                <c:pt idx="30844">
                  <c:v>30.843999999999994</c:v>
                </c:pt>
                <c:pt idx="30845">
                  <c:v>30.845000000000027</c:v>
                </c:pt>
                <c:pt idx="30846">
                  <c:v>30.846000000000004</c:v>
                </c:pt>
                <c:pt idx="30847">
                  <c:v>30.847000000000037</c:v>
                </c:pt>
                <c:pt idx="30848">
                  <c:v>30.848000000000013</c:v>
                </c:pt>
                <c:pt idx="30849">
                  <c:v>30.849000000000046</c:v>
                </c:pt>
                <c:pt idx="30850">
                  <c:v>30.850000000000023</c:v>
                </c:pt>
                <c:pt idx="30851">
                  <c:v>30.850999999999999</c:v>
                </c:pt>
                <c:pt idx="30852">
                  <c:v>30.852000000000032</c:v>
                </c:pt>
                <c:pt idx="30853">
                  <c:v>30.853000000000009</c:v>
                </c:pt>
                <c:pt idx="30854">
                  <c:v>30.854000000000042</c:v>
                </c:pt>
                <c:pt idx="30855">
                  <c:v>30.855000000000018</c:v>
                </c:pt>
                <c:pt idx="30856">
                  <c:v>30.855999999999995</c:v>
                </c:pt>
                <c:pt idx="30857">
                  <c:v>30.857000000000028</c:v>
                </c:pt>
                <c:pt idx="30858">
                  <c:v>30.858000000000004</c:v>
                </c:pt>
                <c:pt idx="30859">
                  <c:v>30.859000000000037</c:v>
                </c:pt>
                <c:pt idx="30860">
                  <c:v>30.860000000000014</c:v>
                </c:pt>
                <c:pt idx="30861">
                  <c:v>30.86099999999999</c:v>
                </c:pt>
                <c:pt idx="30862">
                  <c:v>30.862000000000023</c:v>
                </c:pt>
                <c:pt idx="30863">
                  <c:v>30.863</c:v>
                </c:pt>
                <c:pt idx="30864">
                  <c:v>30.864000000000033</c:v>
                </c:pt>
                <c:pt idx="30865">
                  <c:v>30.865000000000009</c:v>
                </c:pt>
                <c:pt idx="30866">
                  <c:v>30.866000000000042</c:v>
                </c:pt>
                <c:pt idx="30867">
                  <c:v>30.867000000000019</c:v>
                </c:pt>
                <c:pt idx="30868">
                  <c:v>30.867999999999995</c:v>
                </c:pt>
                <c:pt idx="30869">
                  <c:v>30.869000000000028</c:v>
                </c:pt>
                <c:pt idx="30870">
                  <c:v>30.870000000000005</c:v>
                </c:pt>
                <c:pt idx="30871">
                  <c:v>30.871000000000038</c:v>
                </c:pt>
                <c:pt idx="30872">
                  <c:v>30.872000000000014</c:v>
                </c:pt>
                <c:pt idx="30873">
                  <c:v>30.87299999999999</c:v>
                </c:pt>
                <c:pt idx="30874">
                  <c:v>30.874000000000024</c:v>
                </c:pt>
                <c:pt idx="30875">
                  <c:v>30.875</c:v>
                </c:pt>
                <c:pt idx="30876">
                  <c:v>30.876000000000033</c:v>
                </c:pt>
                <c:pt idx="30877">
                  <c:v>30.87700000000001</c:v>
                </c:pt>
                <c:pt idx="30878">
                  <c:v>30.878000000000043</c:v>
                </c:pt>
                <c:pt idx="30879">
                  <c:v>30.879000000000019</c:v>
                </c:pt>
                <c:pt idx="30880">
                  <c:v>30.879999999999995</c:v>
                </c:pt>
                <c:pt idx="30881">
                  <c:v>30.881000000000029</c:v>
                </c:pt>
                <c:pt idx="30882">
                  <c:v>30.882000000000005</c:v>
                </c:pt>
                <c:pt idx="30883">
                  <c:v>30.883000000000038</c:v>
                </c:pt>
                <c:pt idx="30884">
                  <c:v>30.884000000000015</c:v>
                </c:pt>
                <c:pt idx="30885">
                  <c:v>30.884999999999991</c:v>
                </c:pt>
                <c:pt idx="30886">
                  <c:v>30.886000000000024</c:v>
                </c:pt>
                <c:pt idx="30887">
                  <c:v>30.887</c:v>
                </c:pt>
                <c:pt idx="30888">
                  <c:v>30.888000000000034</c:v>
                </c:pt>
                <c:pt idx="30889">
                  <c:v>30.88900000000001</c:v>
                </c:pt>
                <c:pt idx="30890">
                  <c:v>30.890000000000043</c:v>
                </c:pt>
                <c:pt idx="30891">
                  <c:v>30.89100000000002</c:v>
                </c:pt>
                <c:pt idx="30892">
                  <c:v>30.891999999999996</c:v>
                </c:pt>
                <c:pt idx="30893">
                  <c:v>30.893000000000029</c:v>
                </c:pt>
                <c:pt idx="30894">
                  <c:v>30.894000000000005</c:v>
                </c:pt>
                <c:pt idx="30895">
                  <c:v>30.895000000000039</c:v>
                </c:pt>
                <c:pt idx="30896">
                  <c:v>30.896000000000015</c:v>
                </c:pt>
                <c:pt idx="30897">
                  <c:v>30.896999999999991</c:v>
                </c:pt>
                <c:pt idx="30898">
                  <c:v>30.898000000000025</c:v>
                </c:pt>
                <c:pt idx="30899">
                  <c:v>30.899000000000001</c:v>
                </c:pt>
                <c:pt idx="30900">
                  <c:v>30.900000000000034</c:v>
                </c:pt>
                <c:pt idx="30901">
                  <c:v>30.90100000000001</c:v>
                </c:pt>
                <c:pt idx="30902">
                  <c:v>30.902000000000044</c:v>
                </c:pt>
                <c:pt idx="30903">
                  <c:v>30.90300000000002</c:v>
                </c:pt>
                <c:pt idx="30904">
                  <c:v>30.903999999999996</c:v>
                </c:pt>
                <c:pt idx="30905">
                  <c:v>30.90500000000003</c:v>
                </c:pt>
                <c:pt idx="30906">
                  <c:v>30.906000000000006</c:v>
                </c:pt>
                <c:pt idx="30907">
                  <c:v>30.907000000000039</c:v>
                </c:pt>
                <c:pt idx="30908">
                  <c:v>30.908000000000015</c:v>
                </c:pt>
                <c:pt idx="30909">
                  <c:v>30.908999999999992</c:v>
                </c:pt>
                <c:pt idx="30910">
                  <c:v>30.910000000000025</c:v>
                </c:pt>
                <c:pt idx="30911">
                  <c:v>30.911000000000001</c:v>
                </c:pt>
                <c:pt idx="30912">
                  <c:v>30.912000000000035</c:v>
                </c:pt>
                <c:pt idx="30913">
                  <c:v>30.913000000000011</c:v>
                </c:pt>
                <c:pt idx="30914">
                  <c:v>30.914000000000044</c:v>
                </c:pt>
                <c:pt idx="30915">
                  <c:v>30.91500000000002</c:v>
                </c:pt>
                <c:pt idx="30916">
                  <c:v>30.915999999999997</c:v>
                </c:pt>
                <c:pt idx="30917">
                  <c:v>30.91700000000003</c:v>
                </c:pt>
                <c:pt idx="30918">
                  <c:v>30.918000000000006</c:v>
                </c:pt>
                <c:pt idx="30919">
                  <c:v>30.91900000000004</c:v>
                </c:pt>
                <c:pt idx="30920">
                  <c:v>30.920000000000016</c:v>
                </c:pt>
                <c:pt idx="30921">
                  <c:v>30.920999999999992</c:v>
                </c:pt>
                <c:pt idx="30922">
                  <c:v>30.922000000000025</c:v>
                </c:pt>
                <c:pt idx="30923">
                  <c:v>30.923000000000002</c:v>
                </c:pt>
                <c:pt idx="30924">
                  <c:v>30.924000000000035</c:v>
                </c:pt>
                <c:pt idx="30925">
                  <c:v>30.925000000000011</c:v>
                </c:pt>
                <c:pt idx="30926">
                  <c:v>30.926000000000045</c:v>
                </c:pt>
                <c:pt idx="30927">
                  <c:v>30.927000000000021</c:v>
                </c:pt>
                <c:pt idx="30928">
                  <c:v>30.927999999999997</c:v>
                </c:pt>
                <c:pt idx="30929">
                  <c:v>30.92900000000003</c:v>
                </c:pt>
                <c:pt idx="30930">
                  <c:v>30.930000000000007</c:v>
                </c:pt>
                <c:pt idx="30931">
                  <c:v>30.93100000000004</c:v>
                </c:pt>
                <c:pt idx="30932">
                  <c:v>30.932000000000016</c:v>
                </c:pt>
                <c:pt idx="30933">
                  <c:v>30.932999999999993</c:v>
                </c:pt>
                <c:pt idx="30934">
                  <c:v>30.934000000000026</c:v>
                </c:pt>
                <c:pt idx="30935">
                  <c:v>30.935000000000002</c:v>
                </c:pt>
                <c:pt idx="30936">
                  <c:v>30.936000000000035</c:v>
                </c:pt>
                <c:pt idx="30937">
                  <c:v>30.937000000000012</c:v>
                </c:pt>
                <c:pt idx="30938">
                  <c:v>30.938000000000045</c:v>
                </c:pt>
                <c:pt idx="30939">
                  <c:v>30.939000000000021</c:v>
                </c:pt>
                <c:pt idx="30940">
                  <c:v>30.939999999999998</c:v>
                </c:pt>
                <c:pt idx="30941">
                  <c:v>30.941000000000031</c:v>
                </c:pt>
                <c:pt idx="30942">
                  <c:v>30.942000000000007</c:v>
                </c:pt>
                <c:pt idx="30943">
                  <c:v>30.94300000000004</c:v>
                </c:pt>
                <c:pt idx="30944">
                  <c:v>30.944000000000017</c:v>
                </c:pt>
                <c:pt idx="30945">
                  <c:v>30.944999999999993</c:v>
                </c:pt>
                <c:pt idx="30946">
                  <c:v>30.946000000000026</c:v>
                </c:pt>
                <c:pt idx="30947">
                  <c:v>30.947000000000003</c:v>
                </c:pt>
                <c:pt idx="30948">
                  <c:v>30.948000000000036</c:v>
                </c:pt>
                <c:pt idx="30949">
                  <c:v>30.949000000000012</c:v>
                </c:pt>
                <c:pt idx="30950">
                  <c:v>30.950000000000045</c:v>
                </c:pt>
                <c:pt idx="30951">
                  <c:v>30.951000000000022</c:v>
                </c:pt>
                <c:pt idx="30952">
                  <c:v>30.951999999999998</c:v>
                </c:pt>
                <c:pt idx="30953">
                  <c:v>30.953000000000031</c:v>
                </c:pt>
                <c:pt idx="30954">
                  <c:v>30.954000000000008</c:v>
                </c:pt>
                <c:pt idx="30955">
                  <c:v>30.955000000000041</c:v>
                </c:pt>
                <c:pt idx="30956">
                  <c:v>30.956000000000017</c:v>
                </c:pt>
                <c:pt idx="30957">
                  <c:v>30.956999999999994</c:v>
                </c:pt>
                <c:pt idx="30958">
                  <c:v>30.958000000000027</c:v>
                </c:pt>
                <c:pt idx="30959">
                  <c:v>30.959000000000003</c:v>
                </c:pt>
                <c:pt idx="30960">
                  <c:v>30.960000000000036</c:v>
                </c:pt>
                <c:pt idx="30961">
                  <c:v>30.961000000000013</c:v>
                </c:pt>
                <c:pt idx="30962">
                  <c:v>30.962000000000046</c:v>
                </c:pt>
                <c:pt idx="30963">
                  <c:v>30.963000000000022</c:v>
                </c:pt>
                <c:pt idx="30964">
                  <c:v>30.963999999999999</c:v>
                </c:pt>
                <c:pt idx="30965">
                  <c:v>30.965000000000032</c:v>
                </c:pt>
                <c:pt idx="30966">
                  <c:v>30.966000000000008</c:v>
                </c:pt>
                <c:pt idx="30967">
                  <c:v>30.967000000000041</c:v>
                </c:pt>
                <c:pt idx="30968">
                  <c:v>30.968000000000018</c:v>
                </c:pt>
                <c:pt idx="30969">
                  <c:v>30.968999999999994</c:v>
                </c:pt>
                <c:pt idx="30970">
                  <c:v>30.970000000000027</c:v>
                </c:pt>
                <c:pt idx="30971">
                  <c:v>30.971000000000004</c:v>
                </c:pt>
                <c:pt idx="30972">
                  <c:v>30.972000000000037</c:v>
                </c:pt>
                <c:pt idx="30973">
                  <c:v>30.973000000000013</c:v>
                </c:pt>
                <c:pt idx="30974">
                  <c:v>30.974000000000046</c:v>
                </c:pt>
                <c:pt idx="30975">
                  <c:v>30.975000000000023</c:v>
                </c:pt>
                <c:pt idx="30976">
                  <c:v>30.975999999999999</c:v>
                </c:pt>
                <c:pt idx="30977">
                  <c:v>30.977000000000032</c:v>
                </c:pt>
                <c:pt idx="30978">
                  <c:v>30.978000000000009</c:v>
                </c:pt>
                <c:pt idx="30979">
                  <c:v>30.979000000000042</c:v>
                </c:pt>
                <c:pt idx="30980">
                  <c:v>30.980000000000018</c:v>
                </c:pt>
                <c:pt idx="30981">
                  <c:v>30.980999999999995</c:v>
                </c:pt>
                <c:pt idx="30982">
                  <c:v>30.982000000000028</c:v>
                </c:pt>
                <c:pt idx="30983">
                  <c:v>30.983000000000004</c:v>
                </c:pt>
                <c:pt idx="30984">
                  <c:v>30.984000000000037</c:v>
                </c:pt>
                <c:pt idx="30985">
                  <c:v>30.985000000000014</c:v>
                </c:pt>
                <c:pt idx="30986">
                  <c:v>30.98599999999999</c:v>
                </c:pt>
                <c:pt idx="30987">
                  <c:v>30.987000000000023</c:v>
                </c:pt>
                <c:pt idx="30988">
                  <c:v>30.988</c:v>
                </c:pt>
                <c:pt idx="30989">
                  <c:v>30.989000000000033</c:v>
                </c:pt>
                <c:pt idx="30990">
                  <c:v>30.990000000000009</c:v>
                </c:pt>
                <c:pt idx="30991">
                  <c:v>30.991000000000042</c:v>
                </c:pt>
                <c:pt idx="30992">
                  <c:v>30.992000000000019</c:v>
                </c:pt>
                <c:pt idx="30993">
                  <c:v>30.992999999999995</c:v>
                </c:pt>
                <c:pt idx="30994">
                  <c:v>30.994000000000028</c:v>
                </c:pt>
                <c:pt idx="30995">
                  <c:v>30.995000000000005</c:v>
                </c:pt>
                <c:pt idx="30996">
                  <c:v>30.996000000000038</c:v>
                </c:pt>
                <c:pt idx="30997">
                  <c:v>30.997000000000014</c:v>
                </c:pt>
                <c:pt idx="30998">
                  <c:v>30.99799999999999</c:v>
                </c:pt>
                <c:pt idx="30999">
                  <c:v>30.999000000000024</c:v>
                </c:pt>
                <c:pt idx="31000">
                  <c:v>31</c:v>
                </c:pt>
                <c:pt idx="31001">
                  <c:v>31.001000000000033</c:v>
                </c:pt>
                <c:pt idx="31002">
                  <c:v>31.00200000000001</c:v>
                </c:pt>
                <c:pt idx="31003">
                  <c:v>31.003000000000043</c:v>
                </c:pt>
                <c:pt idx="31004">
                  <c:v>31.004000000000019</c:v>
                </c:pt>
                <c:pt idx="31005">
                  <c:v>31.004999999999995</c:v>
                </c:pt>
                <c:pt idx="31006">
                  <c:v>31.006000000000029</c:v>
                </c:pt>
                <c:pt idx="31007">
                  <c:v>31.007000000000005</c:v>
                </c:pt>
                <c:pt idx="31008">
                  <c:v>31.008000000000038</c:v>
                </c:pt>
                <c:pt idx="31009">
                  <c:v>31.009000000000015</c:v>
                </c:pt>
                <c:pt idx="31010">
                  <c:v>31.009999999999991</c:v>
                </c:pt>
                <c:pt idx="31011">
                  <c:v>31.011000000000024</c:v>
                </c:pt>
                <c:pt idx="31012">
                  <c:v>31.012</c:v>
                </c:pt>
                <c:pt idx="31013">
                  <c:v>31.013000000000034</c:v>
                </c:pt>
                <c:pt idx="31014">
                  <c:v>31.01400000000001</c:v>
                </c:pt>
                <c:pt idx="31015">
                  <c:v>31.015000000000043</c:v>
                </c:pt>
                <c:pt idx="31016">
                  <c:v>31.01600000000002</c:v>
                </c:pt>
                <c:pt idx="31017">
                  <c:v>31.016999999999996</c:v>
                </c:pt>
                <c:pt idx="31018">
                  <c:v>31.018000000000029</c:v>
                </c:pt>
                <c:pt idx="31019">
                  <c:v>31.019000000000005</c:v>
                </c:pt>
                <c:pt idx="31020">
                  <c:v>31.020000000000039</c:v>
                </c:pt>
                <c:pt idx="31021">
                  <c:v>31.021000000000015</c:v>
                </c:pt>
                <c:pt idx="31022">
                  <c:v>31.021999999999991</c:v>
                </c:pt>
                <c:pt idx="31023">
                  <c:v>31.023000000000025</c:v>
                </c:pt>
                <c:pt idx="31024">
                  <c:v>31.024000000000001</c:v>
                </c:pt>
                <c:pt idx="31025">
                  <c:v>31.025000000000034</c:v>
                </c:pt>
                <c:pt idx="31026">
                  <c:v>31.02600000000001</c:v>
                </c:pt>
                <c:pt idx="31027">
                  <c:v>31.027000000000044</c:v>
                </c:pt>
                <c:pt idx="31028">
                  <c:v>31.02800000000002</c:v>
                </c:pt>
                <c:pt idx="31029">
                  <c:v>31.028999999999996</c:v>
                </c:pt>
                <c:pt idx="31030">
                  <c:v>31.03000000000003</c:v>
                </c:pt>
                <c:pt idx="31031">
                  <c:v>31.031000000000006</c:v>
                </c:pt>
                <c:pt idx="31032">
                  <c:v>31.032000000000039</c:v>
                </c:pt>
                <c:pt idx="31033">
                  <c:v>31.033000000000015</c:v>
                </c:pt>
                <c:pt idx="31034">
                  <c:v>31.033999999999992</c:v>
                </c:pt>
                <c:pt idx="31035">
                  <c:v>31.035000000000025</c:v>
                </c:pt>
                <c:pt idx="31036">
                  <c:v>31.036000000000001</c:v>
                </c:pt>
                <c:pt idx="31037">
                  <c:v>31.037000000000035</c:v>
                </c:pt>
                <c:pt idx="31038">
                  <c:v>31.038000000000011</c:v>
                </c:pt>
                <c:pt idx="31039">
                  <c:v>31.039000000000044</c:v>
                </c:pt>
                <c:pt idx="31040">
                  <c:v>31.04000000000002</c:v>
                </c:pt>
                <c:pt idx="31041">
                  <c:v>31.040999999999997</c:v>
                </c:pt>
                <c:pt idx="31042">
                  <c:v>31.04200000000003</c:v>
                </c:pt>
                <c:pt idx="31043">
                  <c:v>31.043000000000006</c:v>
                </c:pt>
                <c:pt idx="31044">
                  <c:v>31.04400000000004</c:v>
                </c:pt>
                <c:pt idx="31045">
                  <c:v>31.045000000000016</c:v>
                </c:pt>
                <c:pt idx="31046">
                  <c:v>31.045999999999992</c:v>
                </c:pt>
                <c:pt idx="31047">
                  <c:v>31.047000000000025</c:v>
                </c:pt>
                <c:pt idx="31048">
                  <c:v>31.048000000000002</c:v>
                </c:pt>
                <c:pt idx="31049">
                  <c:v>31.049000000000035</c:v>
                </c:pt>
                <c:pt idx="31050">
                  <c:v>31.050000000000011</c:v>
                </c:pt>
                <c:pt idx="31051">
                  <c:v>31.051000000000045</c:v>
                </c:pt>
                <c:pt idx="31052">
                  <c:v>31.052000000000021</c:v>
                </c:pt>
                <c:pt idx="31053">
                  <c:v>31.052999999999997</c:v>
                </c:pt>
                <c:pt idx="31054">
                  <c:v>31.05400000000003</c:v>
                </c:pt>
                <c:pt idx="31055">
                  <c:v>31.055000000000007</c:v>
                </c:pt>
                <c:pt idx="31056">
                  <c:v>31.05600000000004</c:v>
                </c:pt>
                <c:pt idx="31057">
                  <c:v>31.057000000000016</c:v>
                </c:pt>
                <c:pt idx="31058">
                  <c:v>31.057999999999993</c:v>
                </c:pt>
                <c:pt idx="31059">
                  <c:v>31.059000000000026</c:v>
                </c:pt>
                <c:pt idx="31060">
                  <c:v>31.060000000000002</c:v>
                </c:pt>
                <c:pt idx="31061">
                  <c:v>31.061000000000035</c:v>
                </c:pt>
                <c:pt idx="31062">
                  <c:v>31.062000000000012</c:v>
                </c:pt>
                <c:pt idx="31063">
                  <c:v>31.063000000000045</c:v>
                </c:pt>
                <c:pt idx="31064">
                  <c:v>31.064000000000021</c:v>
                </c:pt>
                <c:pt idx="31065">
                  <c:v>31.064999999999998</c:v>
                </c:pt>
                <c:pt idx="31066">
                  <c:v>31.066000000000031</c:v>
                </c:pt>
                <c:pt idx="31067">
                  <c:v>31.067000000000007</c:v>
                </c:pt>
                <c:pt idx="31068">
                  <c:v>31.06800000000004</c:v>
                </c:pt>
                <c:pt idx="31069">
                  <c:v>31.069000000000017</c:v>
                </c:pt>
                <c:pt idx="31070">
                  <c:v>31.069999999999993</c:v>
                </c:pt>
                <c:pt idx="31071">
                  <c:v>31.071000000000026</c:v>
                </c:pt>
                <c:pt idx="31072">
                  <c:v>31.072000000000003</c:v>
                </c:pt>
                <c:pt idx="31073">
                  <c:v>31.073000000000036</c:v>
                </c:pt>
                <c:pt idx="31074">
                  <c:v>31.074000000000012</c:v>
                </c:pt>
                <c:pt idx="31075">
                  <c:v>31.075000000000045</c:v>
                </c:pt>
                <c:pt idx="31076">
                  <c:v>31.076000000000022</c:v>
                </c:pt>
                <c:pt idx="31077">
                  <c:v>31.076999999999998</c:v>
                </c:pt>
                <c:pt idx="31078">
                  <c:v>31.078000000000031</c:v>
                </c:pt>
                <c:pt idx="31079">
                  <c:v>31.079000000000008</c:v>
                </c:pt>
                <c:pt idx="31080">
                  <c:v>31.080000000000041</c:v>
                </c:pt>
                <c:pt idx="31081">
                  <c:v>31.081000000000017</c:v>
                </c:pt>
                <c:pt idx="31082">
                  <c:v>31.081999999999994</c:v>
                </c:pt>
                <c:pt idx="31083">
                  <c:v>31.083000000000027</c:v>
                </c:pt>
                <c:pt idx="31084">
                  <c:v>31.084000000000003</c:v>
                </c:pt>
                <c:pt idx="31085">
                  <c:v>31.085000000000036</c:v>
                </c:pt>
                <c:pt idx="31086">
                  <c:v>31.086000000000013</c:v>
                </c:pt>
                <c:pt idx="31087">
                  <c:v>31.087000000000046</c:v>
                </c:pt>
                <c:pt idx="31088">
                  <c:v>31.088000000000022</c:v>
                </c:pt>
                <c:pt idx="31089">
                  <c:v>31.088999999999999</c:v>
                </c:pt>
                <c:pt idx="31090">
                  <c:v>31.090000000000032</c:v>
                </c:pt>
                <c:pt idx="31091">
                  <c:v>31.091000000000008</c:v>
                </c:pt>
                <c:pt idx="31092">
                  <c:v>31.092000000000041</c:v>
                </c:pt>
                <c:pt idx="31093">
                  <c:v>31.093000000000018</c:v>
                </c:pt>
                <c:pt idx="31094">
                  <c:v>31.093999999999994</c:v>
                </c:pt>
                <c:pt idx="31095">
                  <c:v>31.095000000000027</c:v>
                </c:pt>
                <c:pt idx="31096">
                  <c:v>31.096000000000004</c:v>
                </c:pt>
                <c:pt idx="31097">
                  <c:v>31.097000000000037</c:v>
                </c:pt>
                <c:pt idx="31098">
                  <c:v>31.098000000000013</c:v>
                </c:pt>
                <c:pt idx="31099">
                  <c:v>31.099000000000046</c:v>
                </c:pt>
                <c:pt idx="31100">
                  <c:v>31.100000000000023</c:v>
                </c:pt>
                <c:pt idx="31101">
                  <c:v>31.100999999999999</c:v>
                </c:pt>
                <c:pt idx="31102">
                  <c:v>31.102000000000032</c:v>
                </c:pt>
                <c:pt idx="31103">
                  <c:v>31.103000000000009</c:v>
                </c:pt>
                <c:pt idx="31104">
                  <c:v>31.104000000000042</c:v>
                </c:pt>
                <c:pt idx="31105">
                  <c:v>31.105000000000018</c:v>
                </c:pt>
                <c:pt idx="31106">
                  <c:v>31.105999999999995</c:v>
                </c:pt>
                <c:pt idx="31107">
                  <c:v>31.107000000000028</c:v>
                </c:pt>
                <c:pt idx="31108">
                  <c:v>31.108000000000004</c:v>
                </c:pt>
                <c:pt idx="31109">
                  <c:v>31.109000000000037</c:v>
                </c:pt>
                <c:pt idx="31110">
                  <c:v>31.110000000000014</c:v>
                </c:pt>
                <c:pt idx="31111">
                  <c:v>31.11099999999999</c:v>
                </c:pt>
                <c:pt idx="31112">
                  <c:v>31.112000000000023</c:v>
                </c:pt>
                <c:pt idx="31113">
                  <c:v>31.113</c:v>
                </c:pt>
                <c:pt idx="31114">
                  <c:v>31.114000000000033</c:v>
                </c:pt>
                <c:pt idx="31115">
                  <c:v>31.115000000000009</c:v>
                </c:pt>
                <c:pt idx="31116">
                  <c:v>31.116000000000042</c:v>
                </c:pt>
                <c:pt idx="31117">
                  <c:v>31.117000000000019</c:v>
                </c:pt>
                <c:pt idx="31118">
                  <c:v>31.117999999999995</c:v>
                </c:pt>
                <c:pt idx="31119">
                  <c:v>31.119000000000028</c:v>
                </c:pt>
                <c:pt idx="31120">
                  <c:v>31.120000000000005</c:v>
                </c:pt>
                <c:pt idx="31121">
                  <c:v>31.121000000000038</c:v>
                </c:pt>
                <c:pt idx="31122">
                  <c:v>31.122000000000014</c:v>
                </c:pt>
                <c:pt idx="31123">
                  <c:v>31.12299999999999</c:v>
                </c:pt>
                <c:pt idx="31124">
                  <c:v>31.124000000000024</c:v>
                </c:pt>
                <c:pt idx="31125">
                  <c:v>31.125</c:v>
                </c:pt>
                <c:pt idx="31126">
                  <c:v>31.126000000000033</c:v>
                </c:pt>
                <c:pt idx="31127">
                  <c:v>31.12700000000001</c:v>
                </c:pt>
                <c:pt idx="31128">
                  <c:v>31.128000000000043</c:v>
                </c:pt>
                <c:pt idx="31129">
                  <c:v>31.129000000000019</c:v>
                </c:pt>
                <c:pt idx="31130">
                  <c:v>31.129999999999995</c:v>
                </c:pt>
                <c:pt idx="31131">
                  <c:v>31.131000000000029</c:v>
                </c:pt>
                <c:pt idx="31132">
                  <c:v>31.132000000000005</c:v>
                </c:pt>
                <c:pt idx="31133">
                  <c:v>31.133000000000038</c:v>
                </c:pt>
                <c:pt idx="31134">
                  <c:v>31.134000000000015</c:v>
                </c:pt>
                <c:pt idx="31135">
                  <c:v>31.134999999999991</c:v>
                </c:pt>
                <c:pt idx="31136">
                  <c:v>31.136000000000024</c:v>
                </c:pt>
                <c:pt idx="31137">
                  <c:v>31.137</c:v>
                </c:pt>
                <c:pt idx="31138">
                  <c:v>31.138000000000034</c:v>
                </c:pt>
                <c:pt idx="31139">
                  <c:v>31.13900000000001</c:v>
                </c:pt>
                <c:pt idx="31140">
                  <c:v>31.140000000000043</c:v>
                </c:pt>
                <c:pt idx="31141">
                  <c:v>31.14100000000002</c:v>
                </c:pt>
                <c:pt idx="31142">
                  <c:v>31.141999999999996</c:v>
                </c:pt>
                <c:pt idx="31143">
                  <c:v>31.143000000000029</c:v>
                </c:pt>
                <c:pt idx="31144">
                  <c:v>31.144000000000005</c:v>
                </c:pt>
                <c:pt idx="31145">
                  <c:v>31.145000000000039</c:v>
                </c:pt>
                <c:pt idx="31146">
                  <c:v>31.146000000000015</c:v>
                </c:pt>
                <c:pt idx="31147">
                  <c:v>31.146999999999991</c:v>
                </c:pt>
                <c:pt idx="31148">
                  <c:v>31.148000000000025</c:v>
                </c:pt>
                <c:pt idx="31149">
                  <c:v>31.149000000000001</c:v>
                </c:pt>
                <c:pt idx="31150">
                  <c:v>31.150000000000034</c:v>
                </c:pt>
                <c:pt idx="31151">
                  <c:v>31.15100000000001</c:v>
                </c:pt>
                <c:pt idx="31152">
                  <c:v>31.152000000000044</c:v>
                </c:pt>
                <c:pt idx="31153">
                  <c:v>31.15300000000002</c:v>
                </c:pt>
                <c:pt idx="31154">
                  <c:v>31.153999999999996</c:v>
                </c:pt>
                <c:pt idx="31155">
                  <c:v>31.15500000000003</c:v>
                </c:pt>
                <c:pt idx="31156">
                  <c:v>31.156000000000006</c:v>
                </c:pt>
                <c:pt idx="31157">
                  <c:v>31.157000000000039</c:v>
                </c:pt>
                <c:pt idx="31158">
                  <c:v>31.158000000000015</c:v>
                </c:pt>
                <c:pt idx="31159">
                  <c:v>31.158999999999992</c:v>
                </c:pt>
                <c:pt idx="31160">
                  <c:v>31.160000000000025</c:v>
                </c:pt>
                <c:pt idx="31161">
                  <c:v>31.161000000000001</c:v>
                </c:pt>
                <c:pt idx="31162">
                  <c:v>31.162000000000035</c:v>
                </c:pt>
                <c:pt idx="31163">
                  <c:v>31.163000000000011</c:v>
                </c:pt>
                <c:pt idx="31164">
                  <c:v>31.164000000000044</c:v>
                </c:pt>
                <c:pt idx="31165">
                  <c:v>31.16500000000002</c:v>
                </c:pt>
                <c:pt idx="31166">
                  <c:v>31.165999999999997</c:v>
                </c:pt>
                <c:pt idx="31167">
                  <c:v>31.16700000000003</c:v>
                </c:pt>
                <c:pt idx="31168">
                  <c:v>31.168000000000006</c:v>
                </c:pt>
                <c:pt idx="31169">
                  <c:v>31.16900000000004</c:v>
                </c:pt>
                <c:pt idx="31170">
                  <c:v>31.170000000000016</c:v>
                </c:pt>
                <c:pt idx="31171">
                  <c:v>31.170999999999992</c:v>
                </c:pt>
                <c:pt idx="31172">
                  <c:v>31.172000000000025</c:v>
                </c:pt>
                <c:pt idx="31173">
                  <c:v>31.173000000000002</c:v>
                </c:pt>
                <c:pt idx="31174">
                  <c:v>31.174000000000035</c:v>
                </c:pt>
                <c:pt idx="31175">
                  <c:v>31.175000000000011</c:v>
                </c:pt>
                <c:pt idx="31176">
                  <c:v>31.176000000000045</c:v>
                </c:pt>
                <c:pt idx="31177">
                  <c:v>31.177000000000021</c:v>
                </c:pt>
                <c:pt idx="31178">
                  <c:v>31.177999999999997</c:v>
                </c:pt>
                <c:pt idx="31179">
                  <c:v>31.17900000000003</c:v>
                </c:pt>
                <c:pt idx="31180">
                  <c:v>31.180000000000007</c:v>
                </c:pt>
                <c:pt idx="31181">
                  <c:v>31.18100000000004</c:v>
                </c:pt>
                <c:pt idx="31182">
                  <c:v>31.182000000000016</c:v>
                </c:pt>
                <c:pt idx="31183">
                  <c:v>31.182999999999993</c:v>
                </c:pt>
                <c:pt idx="31184">
                  <c:v>31.184000000000026</c:v>
                </c:pt>
                <c:pt idx="31185">
                  <c:v>31.185000000000002</c:v>
                </c:pt>
                <c:pt idx="31186">
                  <c:v>31.186000000000035</c:v>
                </c:pt>
                <c:pt idx="31187">
                  <c:v>31.187000000000012</c:v>
                </c:pt>
                <c:pt idx="31188">
                  <c:v>31.188000000000045</c:v>
                </c:pt>
                <c:pt idx="31189">
                  <c:v>31.189000000000021</c:v>
                </c:pt>
                <c:pt idx="31190">
                  <c:v>31.189999999999998</c:v>
                </c:pt>
                <c:pt idx="31191">
                  <c:v>31.191000000000031</c:v>
                </c:pt>
                <c:pt idx="31192">
                  <c:v>31.192000000000007</c:v>
                </c:pt>
                <c:pt idx="31193">
                  <c:v>31.19300000000004</c:v>
                </c:pt>
                <c:pt idx="31194">
                  <c:v>31.194000000000017</c:v>
                </c:pt>
                <c:pt idx="31195">
                  <c:v>31.194999999999993</c:v>
                </c:pt>
                <c:pt idx="31196">
                  <c:v>31.196000000000026</c:v>
                </c:pt>
                <c:pt idx="31197">
                  <c:v>31.197000000000003</c:v>
                </c:pt>
                <c:pt idx="31198">
                  <c:v>31.198000000000036</c:v>
                </c:pt>
                <c:pt idx="31199">
                  <c:v>31.199000000000012</c:v>
                </c:pt>
                <c:pt idx="31200">
                  <c:v>31.200000000000045</c:v>
                </c:pt>
                <c:pt idx="31201">
                  <c:v>31.201000000000022</c:v>
                </c:pt>
                <c:pt idx="31202">
                  <c:v>31.201999999999998</c:v>
                </c:pt>
                <c:pt idx="31203">
                  <c:v>31.203000000000031</c:v>
                </c:pt>
                <c:pt idx="31204">
                  <c:v>31.204000000000008</c:v>
                </c:pt>
                <c:pt idx="31205">
                  <c:v>31.205000000000041</c:v>
                </c:pt>
                <c:pt idx="31206">
                  <c:v>31.206000000000017</c:v>
                </c:pt>
                <c:pt idx="31207">
                  <c:v>31.206999999999994</c:v>
                </c:pt>
                <c:pt idx="31208">
                  <c:v>31.208000000000027</c:v>
                </c:pt>
                <c:pt idx="31209">
                  <c:v>31.209000000000003</c:v>
                </c:pt>
                <c:pt idx="31210">
                  <c:v>31.210000000000036</c:v>
                </c:pt>
                <c:pt idx="31211">
                  <c:v>31.211000000000013</c:v>
                </c:pt>
                <c:pt idx="31212">
                  <c:v>31.212000000000046</c:v>
                </c:pt>
                <c:pt idx="31213">
                  <c:v>31.213000000000022</c:v>
                </c:pt>
                <c:pt idx="31214">
                  <c:v>31.213999999999999</c:v>
                </c:pt>
                <c:pt idx="31215">
                  <c:v>31.215000000000032</c:v>
                </c:pt>
                <c:pt idx="31216">
                  <c:v>31.216000000000008</c:v>
                </c:pt>
                <c:pt idx="31217">
                  <c:v>31.217000000000041</c:v>
                </c:pt>
                <c:pt idx="31218">
                  <c:v>31.218000000000018</c:v>
                </c:pt>
                <c:pt idx="31219">
                  <c:v>31.218999999999994</c:v>
                </c:pt>
                <c:pt idx="31220">
                  <c:v>31.220000000000027</c:v>
                </c:pt>
                <c:pt idx="31221">
                  <c:v>31.221000000000004</c:v>
                </c:pt>
                <c:pt idx="31222">
                  <c:v>31.222000000000037</c:v>
                </c:pt>
                <c:pt idx="31223">
                  <c:v>31.223000000000013</c:v>
                </c:pt>
                <c:pt idx="31224">
                  <c:v>31.224000000000046</c:v>
                </c:pt>
                <c:pt idx="31225">
                  <c:v>31.225000000000023</c:v>
                </c:pt>
                <c:pt idx="31226">
                  <c:v>31.225999999999999</c:v>
                </c:pt>
                <c:pt idx="31227">
                  <c:v>31.227000000000032</c:v>
                </c:pt>
                <c:pt idx="31228">
                  <c:v>31.228000000000009</c:v>
                </c:pt>
                <c:pt idx="31229">
                  <c:v>31.229000000000042</c:v>
                </c:pt>
                <c:pt idx="31230">
                  <c:v>31.230000000000018</c:v>
                </c:pt>
                <c:pt idx="31231">
                  <c:v>31.230999999999995</c:v>
                </c:pt>
                <c:pt idx="31232">
                  <c:v>31.232000000000028</c:v>
                </c:pt>
                <c:pt idx="31233">
                  <c:v>31.233000000000004</c:v>
                </c:pt>
                <c:pt idx="31234">
                  <c:v>31.234000000000037</c:v>
                </c:pt>
                <c:pt idx="31235">
                  <c:v>31.235000000000014</c:v>
                </c:pt>
                <c:pt idx="31236">
                  <c:v>31.23599999999999</c:v>
                </c:pt>
                <c:pt idx="31237">
                  <c:v>31.237000000000023</c:v>
                </c:pt>
                <c:pt idx="31238">
                  <c:v>31.238</c:v>
                </c:pt>
                <c:pt idx="31239">
                  <c:v>31.239000000000033</c:v>
                </c:pt>
                <c:pt idx="31240">
                  <c:v>31.240000000000009</c:v>
                </c:pt>
                <c:pt idx="31241">
                  <c:v>31.241000000000042</c:v>
                </c:pt>
                <c:pt idx="31242">
                  <c:v>31.242000000000019</c:v>
                </c:pt>
                <c:pt idx="31243">
                  <c:v>31.242999999999995</c:v>
                </c:pt>
                <c:pt idx="31244">
                  <c:v>31.244000000000028</c:v>
                </c:pt>
                <c:pt idx="31245">
                  <c:v>31.245000000000005</c:v>
                </c:pt>
                <c:pt idx="31246">
                  <c:v>31.246000000000038</c:v>
                </c:pt>
                <c:pt idx="31247">
                  <c:v>31.247000000000014</c:v>
                </c:pt>
                <c:pt idx="31248">
                  <c:v>31.24799999999999</c:v>
                </c:pt>
                <c:pt idx="31249">
                  <c:v>31.249000000000024</c:v>
                </c:pt>
                <c:pt idx="31250">
                  <c:v>31.25</c:v>
                </c:pt>
                <c:pt idx="31251">
                  <c:v>31.251000000000033</c:v>
                </c:pt>
                <c:pt idx="31252">
                  <c:v>31.25200000000001</c:v>
                </c:pt>
                <c:pt idx="31253">
                  <c:v>31.253000000000043</c:v>
                </c:pt>
                <c:pt idx="31254">
                  <c:v>31.254000000000019</c:v>
                </c:pt>
                <c:pt idx="31255">
                  <c:v>31.254999999999995</c:v>
                </c:pt>
                <c:pt idx="31256">
                  <c:v>31.256000000000029</c:v>
                </c:pt>
                <c:pt idx="31257">
                  <c:v>31.257000000000005</c:v>
                </c:pt>
                <c:pt idx="31258">
                  <c:v>31.258000000000038</c:v>
                </c:pt>
                <c:pt idx="31259">
                  <c:v>31.259000000000015</c:v>
                </c:pt>
                <c:pt idx="31260">
                  <c:v>31.259999999999991</c:v>
                </c:pt>
                <c:pt idx="31261">
                  <c:v>31.261000000000024</c:v>
                </c:pt>
                <c:pt idx="31262">
                  <c:v>31.262</c:v>
                </c:pt>
                <c:pt idx="31263">
                  <c:v>31.263000000000034</c:v>
                </c:pt>
                <c:pt idx="31264">
                  <c:v>31.26400000000001</c:v>
                </c:pt>
                <c:pt idx="31265">
                  <c:v>31.265000000000043</c:v>
                </c:pt>
                <c:pt idx="31266">
                  <c:v>31.26600000000002</c:v>
                </c:pt>
                <c:pt idx="31267">
                  <c:v>31.266999999999996</c:v>
                </c:pt>
                <c:pt idx="31268">
                  <c:v>31.268000000000029</c:v>
                </c:pt>
                <c:pt idx="31269">
                  <c:v>31.269000000000005</c:v>
                </c:pt>
                <c:pt idx="31270">
                  <c:v>31.270000000000039</c:v>
                </c:pt>
                <c:pt idx="31271">
                  <c:v>31.271000000000015</c:v>
                </c:pt>
                <c:pt idx="31272">
                  <c:v>31.271999999999991</c:v>
                </c:pt>
                <c:pt idx="31273">
                  <c:v>31.273000000000025</c:v>
                </c:pt>
                <c:pt idx="31274">
                  <c:v>31.274000000000001</c:v>
                </c:pt>
                <c:pt idx="31275">
                  <c:v>31.275000000000034</c:v>
                </c:pt>
                <c:pt idx="31276">
                  <c:v>31.27600000000001</c:v>
                </c:pt>
                <c:pt idx="31277">
                  <c:v>31.277000000000044</c:v>
                </c:pt>
                <c:pt idx="31278">
                  <c:v>31.27800000000002</c:v>
                </c:pt>
                <c:pt idx="31279">
                  <c:v>31.278999999999996</c:v>
                </c:pt>
                <c:pt idx="31280">
                  <c:v>31.28000000000003</c:v>
                </c:pt>
                <c:pt idx="31281">
                  <c:v>31.281000000000006</c:v>
                </c:pt>
                <c:pt idx="31282">
                  <c:v>31.282000000000039</c:v>
                </c:pt>
                <c:pt idx="31283">
                  <c:v>31.283000000000015</c:v>
                </c:pt>
                <c:pt idx="31284">
                  <c:v>31.283999999999992</c:v>
                </c:pt>
                <c:pt idx="31285">
                  <c:v>31.285000000000025</c:v>
                </c:pt>
                <c:pt idx="31286">
                  <c:v>31.286000000000001</c:v>
                </c:pt>
                <c:pt idx="31287">
                  <c:v>31.287000000000035</c:v>
                </c:pt>
                <c:pt idx="31288">
                  <c:v>31.288000000000011</c:v>
                </c:pt>
                <c:pt idx="31289">
                  <c:v>31.289000000000044</c:v>
                </c:pt>
                <c:pt idx="31290">
                  <c:v>31.29000000000002</c:v>
                </c:pt>
                <c:pt idx="31291">
                  <c:v>31.290999999999997</c:v>
                </c:pt>
                <c:pt idx="31292">
                  <c:v>31.29200000000003</c:v>
                </c:pt>
                <c:pt idx="31293">
                  <c:v>31.293000000000006</c:v>
                </c:pt>
                <c:pt idx="31294">
                  <c:v>31.29400000000004</c:v>
                </c:pt>
                <c:pt idx="31295">
                  <c:v>31.295000000000016</c:v>
                </c:pt>
                <c:pt idx="31296">
                  <c:v>31.295999999999992</c:v>
                </c:pt>
                <c:pt idx="31297">
                  <c:v>31.297000000000025</c:v>
                </c:pt>
                <c:pt idx="31298">
                  <c:v>31.298000000000002</c:v>
                </c:pt>
                <c:pt idx="31299">
                  <c:v>31.299000000000035</c:v>
                </c:pt>
                <c:pt idx="31300">
                  <c:v>31.300000000000011</c:v>
                </c:pt>
                <c:pt idx="31301">
                  <c:v>31.301000000000045</c:v>
                </c:pt>
                <c:pt idx="31302">
                  <c:v>31.302000000000021</c:v>
                </c:pt>
                <c:pt idx="31303">
                  <c:v>31.302999999999997</c:v>
                </c:pt>
                <c:pt idx="31304">
                  <c:v>31.30400000000003</c:v>
                </c:pt>
                <c:pt idx="31305">
                  <c:v>31.305000000000007</c:v>
                </c:pt>
                <c:pt idx="31306">
                  <c:v>31.30600000000004</c:v>
                </c:pt>
                <c:pt idx="31307">
                  <c:v>31.307000000000016</c:v>
                </c:pt>
                <c:pt idx="31308">
                  <c:v>31.307999999999993</c:v>
                </c:pt>
                <c:pt idx="31309">
                  <c:v>31.309000000000026</c:v>
                </c:pt>
                <c:pt idx="31310">
                  <c:v>31.310000000000002</c:v>
                </c:pt>
                <c:pt idx="31311">
                  <c:v>31.311000000000035</c:v>
                </c:pt>
                <c:pt idx="31312">
                  <c:v>31.312000000000012</c:v>
                </c:pt>
                <c:pt idx="31313">
                  <c:v>31.313000000000045</c:v>
                </c:pt>
                <c:pt idx="31314">
                  <c:v>31.314000000000021</c:v>
                </c:pt>
                <c:pt idx="31315">
                  <c:v>31.314999999999998</c:v>
                </c:pt>
                <c:pt idx="31316">
                  <c:v>31.316000000000031</c:v>
                </c:pt>
                <c:pt idx="31317">
                  <c:v>31.317000000000007</c:v>
                </c:pt>
                <c:pt idx="31318">
                  <c:v>31.31800000000004</c:v>
                </c:pt>
                <c:pt idx="31319">
                  <c:v>31.319000000000017</c:v>
                </c:pt>
                <c:pt idx="31320">
                  <c:v>31.319999999999993</c:v>
                </c:pt>
                <c:pt idx="31321">
                  <c:v>31.321000000000026</c:v>
                </c:pt>
                <c:pt idx="31322">
                  <c:v>31.322000000000003</c:v>
                </c:pt>
                <c:pt idx="31323">
                  <c:v>31.323000000000036</c:v>
                </c:pt>
                <c:pt idx="31324">
                  <c:v>31.324000000000012</c:v>
                </c:pt>
                <c:pt idx="31325">
                  <c:v>31.325000000000045</c:v>
                </c:pt>
                <c:pt idx="31326">
                  <c:v>31.326000000000022</c:v>
                </c:pt>
                <c:pt idx="31327">
                  <c:v>31.326999999999998</c:v>
                </c:pt>
                <c:pt idx="31328">
                  <c:v>31.328000000000031</c:v>
                </c:pt>
                <c:pt idx="31329">
                  <c:v>31.329000000000008</c:v>
                </c:pt>
                <c:pt idx="31330">
                  <c:v>31.330000000000041</c:v>
                </c:pt>
                <c:pt idx="31331">
                  <c:v>31.331000000000017</c:v>
                </c:pt>
                <c:pt idx="31332">
                  <c:v>31.331999999999994</c:v>
                </c:pt>
                <c:pt idx="31333">
                  <c:v>31.333000000000027</c:v>
                </c:pt>
                <c:pt idx="31334">
                  <c:v>31.334000000000003</c:v>
                </c:pt>
                <c:pt idx="31335">
                  <c:v>31.335000000000036</c:v>
                </c:pt>
                <c:pt idx="31336">
                  <c:v>31.336000000000013</c:v>
                </c:pt>
                <c:pt idx="31337">
                  <c:v>31.337000000000046</c:v>
                </c:pt>
                <c:pt idx="31338">
                  <c:v>31.338000000000022</c:v>
                </c:pt>
                <c:pt idx="31339">
                  <c:v>31.338999999999999</c:v>
                </c:pt>
                <c:pt idx="31340">
                  <c:v>31.340000000000032</c:v>
                </c:pt>
                <c:pt idx="31341">
                  <c:v>31.341000000000008</c:v>
                </c:pt>
                <c:pt idx="31342">
                  <c:v>31.342000000000041</c:v>
                </c:pt>
                <c:pt idx="31343">
                  <c:v>31.343000000000018</c:v>
                </c:pt>
                <c:pt idx="31344">
                  <c:v>31.343999999999994</c:v>
                </c:pt>
                <c:pt idx="31345">
                  <c:v>31.345000000000027</c:v>
                </c:pt>
                <c:pt idx="31346">
                  <c:v>31.346000000000004</c:v>
                </c:pt>
                <c:pt idx="31347">
                  <c:v>31.347000000000037</c:v>
                </c:pt>
                <c:pt idx="31348">
                  <c:v>31.348000000000013</c:v>
                </c:pt>
                <c:pt idx="31349">
                  <c:v>31.349000000000046</c:v>
                </c:pt>
                <c:pt idx="31350">
                  <c:v>31.350000000000023</c:v>
                </c:pt>
                <c:pt idx="31351">
                  <c:v>31.350999999999999</c:v>
                </c:pt>
                <c:pt idx="31352">
                  <c:v>31.352000000000032</c:v>
                </c:pt>
                <c:pt idx="31353">
                  <c:v>31.353000000000009</c:v>
                </c:pt>
                <c:pt idx="31354">
                  <c:v>31.354000000000042</c:v>
                </c:pt>
                <c:pt idx="31355">
                  <c:v>31.355000000000018</c:v>
                </c:pt>
                <c:pt idx="31356">
                  <c:v>31.355999999999995</c:v>
                </c:pt>
                <c:pt idx="31357">
                  <c:v>31.357000000000028</c:v>
                </c:pt>
                <c:pt idx="31358">
                  <c:v>31.358000000000004</c:v>
                </c:pt>
                <c:pt idx="31359">
                  <c:v>31.359000000000037</c:v>
                </c:pt>
                <c:pt idx="31360">
                  <c:v>31.360000000000014</c:v>
                </c:pt>
                <c:pt idx="31361">
                  <c:v>31.36099999999999</c:v>
                </c:pt>
                <c:pt idx="31362">
                  <c:v>31.362000000000023</c:v>
                </c:pt>
                <c:pt idx="31363">
                  <c:v>31.363</c:v>
                </c:pt>
                <c:pt idx="31364">
                  <c:v>31.364000000000033</c:v>
                </c:pt>
                <c:pt idx="31365">
                  <c:v>31.365000000000009</c:v>
                </c:pt>
                <c:pt idx="31366">
                  <c:v>31.366000000000042</c:v>
                </c:pt>
                <c:pt idx="31367">
                  <c:v>31.367000000000019</c:v>
                </c:pt>
                <c:pt idx="31368">
                  <c:v>31.367999999999995</c:v>
                </c:pt>
                <c:pt idx="31369">
                  <c:v>31.369000000000028</c:v>
                </c:pt>
                <c:pt idx="31370">
                  <c:v>31.370000000000005</c:v>
                </c:pt>
                <c:pt idx="31371">
                  <c:v>31.371000000000038</c:v>
                </c:pt>
                <c:pt idx="31372">
                  <c:v>31.372000000000014</c:v>
                </c:pt>
                <c:pt idx="31373">
                  <c:v>31.37299999999999</c:v>
                </c:pt>
                <c:pt idx="31374">
                  <c:v>31.374000000000024</c:v>
                </c:pt>
                <c:pt idx="31375">
                  <c:v>31.375</c:v>
                </c:pt>
                <c:pt idx="31376">
                  <c:v>31.376000000000033</c:v>
                </c:pt>
                <c:pt idx="31377">
                  <c:v>31.37700000000001</c:v>
                </c:pt>
                <c:pt idx="31378">
                  <c:v>31.378000000000043</c:v>
                </c:pt>
                <c:pt idx="31379">
                  <c:v>31.379000000000019</c:v>
                </c:pt>
                <c:pt idx="31380">
                  <c:v>31.379999999999995</c:v>
                </c:pt>
                <c:pt idx="31381">
                  <c:v>31.381000000000029</c:v>
                </c:pt>
                <c:pt idx="31382">
                  <c:v>31.382000000000005</c:v>
                </c:pt>
                <c:pt idx="31383">
                  <c:v>31.383000000000038</c:v>
                </c:pt>
                <c:pt idx="31384">
                  <c:v>31.384000000000015</c:v>
                </c:pt>
                <c:pt idx="31385">
                  <c:v>31.384999999999991</c:v>
                </c:pt>
                <c:pt idx="31386">
                  <c:v>31.386000000000024</c:v>
                </c:pt>
                <c:pt idx="31387">
                  <c:v>31.387</c:v>
                </c:pt>
                <c:pt idx="31388">
                  <c:v>31.388000000000034</c:v>
                </c:pt>
                <c:pt idx="31389">
                  <c:v>31.38900000000001</c:v>
                </c:pt>
                <c:pt idx="31390">
                  <c:v>31.390000000000043</c:v>
                </c:pt>
                <c:pt idx="31391">
                  <c:v>31.39100000000002</c:v>
                </c:pt>
                <c:pt idx="31392">
                  <c:v>31.391999999999996</c:v>
                </c:pt>
                <c:pt idx="31393">
                  <c:v>31.393000000000029</c:v>
                </c:pt>
                <c:pt idx="31394">
                  <c:v>31.394000000000005</c:v>
                </c:pt>
                <c:pt idx="31395">
                  <c:v>31.395000000000039</c:v>
                </c:pt>
                <c:pt idx="31396">
                  <c:v>31.396000000000015</c:v>
                </c:pt>
                <c:pt idx="31397">
                  <c:v>31.396999999999991</c:v>
                </c:pt>
                <c:pt idx="31398">
                  <c:v>31.398000000000025</c:v>
                </c:pt>
                <c:pt idx="31399">
                  <c:v>31.399000000000001</c:v>
                </c:pt>
                <c:pt idx="31400">
                  <c:v>31.400000000000034</c:v>
                </c:pt>
                <c:pt idx="31401">
                  <c:v>31.40100000000001</c:v>
                </c:pt>
                <c:pt idx="31402">
                  <c:v>31.402000000000044</c:v>
                </c:pt>
                <c:pt idx="31403">
                  <c:v>31.40300000000002</c:v>
                </c:pt>
                <c:pt idx="31404">
                  <c:v>31.403999999999996</c:v>
                </c:pt>
                <c:pt idx="31405">
                  <c:v>31.40500000000003</c:v>
                </c:pt>
                <c:pt idx="31406">
                  <c:v>31.406000000000006</c:v>
                </c:pt>
                <c:pt idx="31407">
                  <c:v>31.407000000000039</c:v>
                </c:pt>
                <c:pt idx="31408">
                  <c:v>31.408000000000015</c:v>
                </c:pt>
                <c:pt idx="31409">
                  <c:v>31.408999999999992</c:v>
                </c:pt>
                <c:pt idx="31410">
                  <c:v>31.410000000000025</c:v>
                </c:pt>
                <c:pt idx="31411">
                  <c:v>31.411000000000001</c:v>
                </c:pt>
                <c:pt idx="31412">
                  <c:v>31.412000000000035</c:v>
                </c:pt>
                <c:pt idx="31413">
                  <c:v>31.413000000000011</c:v>
                </c:pt>
                <c:pt idx="31414">
                  <c:v>31.414000000000044</c:v>
                </c:pt>
                <c:pt idx="31415">
                  <c:v>31.41500000000002</c:v>
                </c:pt>
                <c:pt idx="31416">
                  <c:v>31.415999999999997</c:v>
                </c:pt>
                <c:pt idx="31417">
                  <c:v>31.41700000000003</c:v>
                </c:pt>
                <c:pt idx="31418">
                  <c:v>31.418000000000006</c:v>
                </c:pt>
                <c:pt idx="31419">
                  <c:v>31.41900000000004</c:v>
                </c:pt>
                <c:pt idx="31420">
                  <c:v>31.420000000000016</c:v>
                </c:pt>
                <c:pt idx="31421">
                  <c:v>31.420999999999992</c:v>
                </c:pt>
                <c:pt idx="31422">
                  <c:v>31.422000000000025</c:v>
                </c:pt>
                <c:pt idx="31423">
                  <c:v>31.423000000000002</c:v>
                </c:pt>
                <c:pt idx="31424">
                  <c:v>31.424000000000035</c:v>
                </c:pt>
                <c:pt idx="31425">
                  <c:v>31.425000000000011</c:v>
                </c:pt>
                <c:pt idx="31426">
                  <c:v>31.426000000000045</c:v>
                </c:pt>
                <c:pt idx="31427">
                  <c:v>31.427000000000021</c:v>
                </c:pt>
                <c:pt idx="31428">
                  <c:v>31.427999999999997</c:v>
                </c:pt>
                <c:pt idx="31429">
                  <c:v>31.42900000000003</c:v>
                </c:pt>
                <c:pt idx="31430">
                  <c:v>31.430000000000007</c:v>
                </c:pt>
                <c:pt idx="31431">
                  <c:v>31.43100000000004</c:v>
                </c:pt>
                <c:pt idx="31432">
                  <c:v>31.432000000000016</c:v>
                </c:pt>
                <c:pt idx="31433">
                  <c:v>31.432999999999993</c:v>
                </c:pt>
                <c:pt idx="31434">
                  <c:v>31.434000000000026</c:v>
                </c:pt>
                <c:pt idx="31435">
                  <c:v>31.435000000000002</c:v>
                </c:pt>
                <c:pt idx="31436">
                  <c:v>31.436000000000035</c:v>
                </c:pt>
                <c:pt idx="31437">
                  <c:v>31.437000000000012</c:v>
                </c:pt>
                <c:pt idx="31438">
                  <c:v>31.438000000000045</c:v>
                </c:pt>
                <c:pt idx="31439">
                  <c:v>31.439000000000021</c:v>
                </c:pt>
                <c:pt idx="31440">
                  <c:v>31.439999999999998</c:v>
                </c:pt>
                <c:pt idx="31441">
                  <c:v>31.441000000000031</c:v>
                </c:pt>
                <c:pt idx="31442">
                  <c:v>31.442000000000007</c:v>
                </c:pt>
                <c:pt idx="31443">
                  <c:v>31.44300000000004</c:v>
                </c:pt>
                <c:pt idx="31444">
                  <c:v>31.444000000000017</c:v>
                </c:pt>
                <c:pt idx="31445">
                  <c:v>31.444999999999993</c:v>
                </c:pt>
                <c:pt idx="31446">
                  <c:v>31.446000000000026</c:v>
                </c:pt>
                <c:pt idx="31447">
                  <c:v>31.447000000000003</c:v>
                </c:pt>
                <c:pt idx="31448">
                  <c:v>31.448000000000036</c:v>
                </c:pt>
                <c:pt idx="31449">
                  <c:v>31.449000000000012</c:v>
                </c:pt>
                <c:pt idx="31450">
                  <c:v>31.450000000000045</c:v>
                </c:pt>
                <c:pt idx="31451">
                  <c:v>31.451000000000022</c:v>
                </c:pt>
                <c:pt idx="31452">
                  <c:v>31.451999999999998</c:v>
                </c:pt>
                <c:pt idx="31453">
                  <c:v>31.453000000000031</c:v>
                </c:pt>
                <c:pt idx="31454">
                  <c:v>31.454000000000008</c:v>
                </c:pt>
                <c:pt idx="31455">
                  <c:v>31.455000000000041</c:v>
                </c:pt>
                <c:pt idx="31456">
                  <c:v>31.456000000000017</c:v>
                </c:pt>
                <c:pt idx="31457">
                  <c:v>31.456999999999994</c:v>
                </c:pt>
                <c:pt idx="31458">
                  <c:v>31.458000000000027</c:v>
                </c:pt>
                <c:pt idx="31459">
                  <c:v>31.459000000000003</c:v>
                </c:pt>
                <c:pt idx="31460">
                  <c:v>31.460000000000036</c:v>
                </c:pt>
                <c:pt idx="31461">
                  <c:v>31.461000000000013</c:v>
                </c:pt>
                <c:pt idx="31462">
                  <c:v>31.462000000000046</c:v>
                </c:pt>
                <c:pt idx="31463">
                  <c:v>31.463000000000022</c:v>
                </c:pt>
                <c:pt idx="31464">
                  <c:v>31.463999999999999</c:v>
                </c:pt>
                <c:pt idx="31465">
                  <c:v>31.465000000000032</c:v>
                </c:pt>
                <c:pt idx="31466">
                  <c:v>31.466000000000008</c:v>
                </c:pt>
                <c:pt idx="31467">
                  <c:v>31.467000000000041</c:v>
                </c:pt>
                <c:pt idx="31468">
                  <c:v>31.468000000000018</c:v>
                </c:pt>
                <c:pt idx="31469">
                  <c:v>31.468999999999994</c:v>
                </c:pt>
                <c:pt idx="31470">
                  <c:v>31.470000000000027</c:v>
                </c:pt>
                <c:pt idx="31471">
                  <c:v>31.471000000000004</c:v>
                </c:pt>
                <c:pt idx="31472">
                  <c:v>31.472000000000037</c:v>
                </c:pt>
                <c:pt idx="31473">
                  <c:v>31.473000000000013</c:v>
                </c:pt>
                <c:pt idx="31474">
                  <c:v>31.474000000000046</c:v>
                </c:pt>
                <c:pt idx="31475">
                  <c:v>31.475000000000023</c:v>
                </c:pt>
                <c:pt idx="31476">
                  <c:v>31.475999999999999</c:v>
                </c:pt>
                <c:pt idx="31477">
                  <c:v>31.477000000000032</c:v>
                </c:pt>
                <c:pt idx="31478">
                  <c:v>31.478000000000009</c:v>
                </c:pt>
                <c:pt idx="31479">
                  <c:v>31.479000000000042</c:v>
                </c:pt>
                <c:pt idx="31480">
                  <c:v>31.480000000000018</c:v>
                </c:pt>
                <c:pt idx="31481">
                  <c:v>31.480999999999995</c:v>
                </c:pt>
                <c:pt idx="31482">
                  <c:v>31.482000000000028</c:v>
                </c:pt>
                <c:pt idx="31483">
                  <c:v>31.483000000000004</c:v>
                </c:pt>
                <c:pt idx="31484">
                  <c:v>31.484000000000037</c:v>
                </c:pt>
                <c:pt idx="31485">
                  <c:v>31.485000000000014</c:v>
                </c:pt>
                <c:pt idx="31486">
                  <c:v>31.48599999999999</c:v>
                </c:pt>
                <c:pt idx="31487">
                  <c:v>31.487000000000023</c:v>
                </c:pt>
                <c:pt idx="31488">
                  <c:v>31.488</c:v>
                </c:pt>
                <c:pt idx="31489">
                  <c:v>31.489000000000033</c:v>
                </c:pt>
                <c:pt idx="31490">
                  <c:v>31.490000000000009</c:v>
                </c:pt>
                <c:pt idx="31491">
                  <c:v>31.491000000000042</c:v>
                </c:pt>
                <c:pt idx="31492">
                  <c:v>31.492000000000019</c:v>
                </c:pt>
                <c:pt idx="31493">
                  <c:v>31.492999999999995</c:v>
                </c:pt>
                <c:pt idx="31494">
                  <c:v>31.494000000000028</c:v>
                </c:pt>
                <c:pt idx="31495">
                  <c:v>31.495000000000005</c:v>
                </c:pt>
                <c:pt idx="31496">
                  <c:v>31.496000000000038</c:v>
                </c:pt>
                <c:pt idx="31497">
                  <c:v>31.497000000000014</c:v>
                </c:pt>
                <c:pt idx="31498">
                  <c:v>31.49799999999999</c:v>
                </c:pt>
                <c:pt idx="31499">
                  <c:v>31.499000000000024</c:v>
                </c:pt>
                <c:pt idx="31500">
                  <c:v>31.5</c:v>
                </c:pt>
                <c:pt idx="31501">
                  <c:v>31.501000000000033</c:v>
                </c:pt>
                <c:pt idx="31502">
                  <c:v>31.50200000000001</c:v>
                </c:pt>
                <c:pt idx="31503">
                  <c:v>31.503000000000043</c:v>
                </c:pt>
                <c:pt idx="31504">
                  <c:v>31.504000000000019</c:v>
                </c:pt>
                <c:pt idx="31505">
                  <c:v>31.504999999999995</c:v>
                </c:pt>
                <c:pt idx="31506">
                  <c:v>31.506000000000029</c:v>
                </c:pt>
                <c:pt idx="31507">
                  <c:v>31.507000000000005</c:v>
                </c:pt>
                <c:pt idx="31508">
                  <c:v>31.508000000000038</c:v>
                </c:pt>
                <c:pt idx="31509">
                  <c:v>31.509000000000015</c:v>
                </c:pt>
                <c:pt idx="31510">
                  <c:v>31.509999999999991</c:v>
                </c:pt>
                <c:pt idx="31511">
                  <c:v>31.511000000000024</c:v>
                </c:pt>
                <c:pt idx="31512">
                  <c:v>31.512</c:v>
                </c:pt>
                <c:pt idx="31513">
                  <c:v>31.513000000000034</c:v>
                </c:pt>
                <c:pt idx="31514">
                  <c:v>31.51400000000001</c:v>
                </c:pt>
                <c:pt idx="31515">
                  <c:v>31.515000000000043</c:v>
                </c:pt>
                <c:pt idx="31516">
                  <c:v>31.51600000000002</c:v>
                </c:pt>
                <c:pt idx="31517">
                  <c:v>31.516999999999996</c:v>
                </c:pt>
                <c:pt idx="31518">
                  <c:v>31.518000000000029</c:v>
                </c:pt>
                <c:pt idx="31519">
                  <c:v>31.519000000000005</c:v>
                </c:pt>
                <c:pt idx="31520">
                  <c:v>31.520000000000039</c:v>
                </c:pt>
                <c:pt idx="31521">
                  <c:v>31.521000000000015</c:v>
                </c:pt>
                <c:pt idx="31522">
                  <c:v>31.521999999999991</c:v>
                </c:pt>
                <c:pt idx="31523">
                  <c:v>31.523000000000025</c:v>
                </c:pt>
                <c:pt idx="31524">
                  <c:v>31.524000000000001</c:v>
                </c:pt>
                <c:pt idx="31525">
                  <c:v>31.525000000000034</c:v>
                </c:pt>
                <c:pt idx="31526">
                  <c:v>31.52600000000001</c:v>
                </c:pt>
                <c:pt idx="31527">
                  <c:v>31.527000000000044</c:v>
                </c:pt>
                <c:pt idx="31528">
                  <c:v>31.52800000000002</c:v>
                </c:pt>
                <c:pt idx="31529">
                  <c:v>31.528999999999996</c:v>
                </c:pt>
                <c:pt idx="31530">
                  <c:v>31.53000000000003</c:v>
                </c:pt>
                <c:pt idx="31531">
                  <c:v>31.531000000000006</c:v>
                </c:pt>
                <c:pt idx="31532">
                  <c:v>31.532000000000039</c:v>
                </c:pt>
                <c:pt idx="31533">
                  <c:v>31.533000000000015</c:v>
                </c:pt>
                <c:pt idx="31534">
                  <c:v>31.533999999999992</c:v>
                </c:pt>
                <c:pt idx="31535">
                  <c:v>31.535000000000025</c:v>
                </c:pt>
                <c:pt idx="31536">
                  <c:v>31.536000000000001</c:v>
                </c:pt>
                <c:pt idx="31537">
                  <c:v>31.537000000000035</c:v>
                </c:pt>
                <c:pt idx="31538">
                  <c:v>31.538000000000011</c:v>
                </c:pt>
                <c:pt idx="31539">
                  <c:v>31.539000000000044</c:v>
                </c:pt>
                <c:pt idx="31540">
                  <c:v>31.54000000000002</c:v>
                </c:pt>
                <c:pt idx="31541">
                  <c:v>31.540999999999997</c:v>
                </c:pt>
                <c:pt idx="31542">
                  <c:v>31.54200000000003</c:v>
                </c:pt>
                <c:pt idx="31543">
                  <c:v>31.543000000000006</c:v>
                </c:pt>
                <c:pt idx="31544">
                  <c:v>31.54400000000004</c:v>
                </c:pt>
                <c:pt idx="31545">
                  <c:v>31.545000000000016</c:v>
                </c:pt>
                <c:pt idx="31546">
                  <c:v>31.545999999999992</c:v>
                </c:pt>
                <c:pt idx="31547">
                  <c:v>31.547000000000025</c:v>
                </c:pt>
                <c:pt idx="31548">
                  <c:v>31.548000000000002</c:v>
                </c:pt>
                <c:pt idx="31549">
                  <c:v>31.549000000000035</c:v>
                </c:pt>
                <c:pt idx="31550">
                  <c:v>31.550000000000011</c:v>
                </c:pt>
                <c:pt idx="31551">
                  <c:v>31.551000000000045</c:v>
                </c:pt>
                <c:pt idx="31552">
                  <c:v>31.552000000000021</c:v>
                </c:pt>
                <c:pt idx="31553">
                  <c:v>31.552999999999997</c:v>
                </c:pt>
                <c:pt idx="31554">
                  <c:v>31.55400000000003</c:v>
                </c:pt>
                <c:pt idx="31555">
                  <c:v>31.555000000000007</c:v>
                </c:pt>
                <c:pt idx="31556">
                  <c:v>31.55600000000004</c:v>
                </c:pt>
                <c:pt idx="31557">
                  <c:v>31.557000000000016</c:v>
                </c:pt>
                <c:pt idx="31558">
                  <c:v>31.557999999999993</c:v>
                </c:pt>
                <c:pt idx="31559">
                  <c:v>31.559000000000026</c:v>
                </c:pt>
                <c:pt idx="31560">
                  <c:v>31.560000000000002</c:v>
                </c:pt>
                <c:pt idx="31561">
                  <c:v>31.561000000000035</c:v>
                </c:pt>
                <c:pt idx="31562">
                  <c:v>31.562000000000012</c:v>
                </c:pt>
                <c:pt idx="31563">
                  <c:v>31.563000000000045</c:v>
                </c:pt>
                <c:pt idx="31564">
                  <c:v>31.564000000000021</c:v>
                </c:pt>
                <c:pt idx="31565">
                  <c:v>31.564999999999998</c:v>
                </c:pt>
                <c:pt idx="31566">
                  <c:v>31.566000000000031</c:v>
                </c:pt>
                <c:pt idx="31567">
                  <c:v>31.567000000000007</c:v>
                </c:pt>
                <c:pt idx="31568">
                  <c:v>31.56800000000004</c:v>
                </c:pt>
                <c:pt idx="31569">
                  <c:v>31.569000000000017</c:v>
                </c:pt>
                <c:pt idx="31570">
                  <c:v>31.569999999999993</c:v>
                </c:pt>
                <c:pt idx="31571">
                  <c:v>31.571000000000026</c:v>
                </c:pt>
                <c:pt idx="31572">
                  <c:v>31.572000000000003</c:v>
                </c:pt>
                <c:pt idx="31573">
                  <c:v>31.573000000000036</c:v>
                </c:pt>
                <c:pt idx="31574">
                  <c:v>31.574000000000012</c:v>
                </c:pt>
                <c:pt idx="31575">
                  <c:v>31.575000000000045</c:v>
                </c:pt>
                <c:pt idx="31576">
                  <c:v>31.576000000000022</c:v>
                </c:pt>
                <c:pt idx="31577">
                  <c:v>31.576999999999998</c:v>
                </c:pt>
                <c:pt idx="31578">
                  <c:v>31.578000000000031</c:v>
                </c:pt>
                <c:pt idx="31579">
                  <c:v>31.579000000000008</c:v>
                </c:pt>
                <c:pt idx="31580">
                  <c:v>31.580000000000041</c:v>
                </c:pt>
                <c:pt idx="31581">
                  <c:v>31.581000000000017</c:v>
                </c:pt>
                <c:pt idx="31582">
                  <c:v>31.581999999999994</c:v>
                </c:pt>
                <c:pt idx="31583">
                  <c:v>31.583000000000027</c:v>
                </c:pt>
                <c:pt idx="31584">
                  <c:v>31.584000000000003</c:v>
                </c:pt>
                <c:pt idx="31585">
                  <c:v>31.585000000000036</c:v>
                </c:pt>
                <c:pt idx="31586">
                  <c:v>31.586000000000013</c:v>
                </c:pt>
                <c:pt idx="31587">
                  <c:v>31.587000000000046</c:v>
                </c:pt>
                <c:pt idx="31588">
                  <c:v>31.588000000000022</c:v>
                </c:pt>
                <c:pt idx="31589">
                  <c:v>31.588999999999999</c:v>
                </c:pt>
                <c:pt idx="31590">
                  <c:v>31.590000000000032</c:v>
                </c:pt>
                <c:pt idx="31591">
                  <c:v>31.591000000000008</c:v>
                </c:pt>
                <c:pt idx="31592">
                  <c:v>31.592000000000041</c:v>
                </c:pt>
                <c:pt idx="31593">
                  <c:v>31.593000000000018</c:v>
                </c:pt>
                <c:pt idx="31594">
                  <c:v>31.593999999999994</c:v>
                </c:pt>
                <c:pt idx="31595">
                  <c:v>31.595000000000027</c:v>
                </c:pt>
                <c:pt idx="31596">
                  <c:v>31.596000000000004</c:v>
                </c:pt>
                <c:pt idx="31597">
                  <c:v>31.597000000000037</c:v>
                </c:pt>
                <c:pt idx="31598">
                  <c:v>31.598000000000013</c:v>
                </c:pt>
                <c:pt idx="31599">
                  <c:v>31.599000000000046</c:v>
                </c:pt>
                <c:pt idx="31600">
                  <c:v>31.600000000000023</c:v>
                </c:pt>
                <c:pt idx="31601">
                  <c:v>31.600999999999999</c:v>
                </c:pt>
                <c:pt idx="31602">
                  <c:v>31.602000000000032</c:v>
                </c:pt>
                <c:pt idx="31603">
                  <c:v>31.603000000000009</c:v>
                </c:pt>
                <c:pt idx="31604">
                  <c:v>31.604000000000042</c:v>
                </c:pt>
                <c:pt idx="31605">
                  <c:v>31.605000000000018</c:v>
                </c:pt>
                <c:pt idx="31606">
                  <c:v>31.605999999999995</c:v>
                </c:pt>
                <c:pt idx="31607">
                  <c:v>31.607000000000028</c:v>
                </c:pt>
                <c:pt idx="31608">
                  <c:v>31.608000000000004</c:v>
                </c:pt>
                <c:pt idx="31609">
                  <c:v>31.609000000000037</c:v>
                </c:pt>
                <c:pt idx="31610">
                  <c:v>31.610000000000014</c:v>
                </c:pt>
                <c:pt idx="31611">
                  <c:v>31.61099999999999</c:v>
                </c:pt>
                <c:pt idx="31612">
                  <c:v>31.612000000000023</c:v>
                </c:pt>
                <c:pt idx="31613">
                  <c:v>31.613</c:v>
                </c:pt>
                <c:pt idx="31614">
                  <c:v>31.614000000000033</c:v>
                </c:pt>
                <c:pt idx="31615">
                  <c:v>31.615000000000009</c:v>
                </c:pt>
                <c:pt idx="31616">
                  <c:v>31.616000000000042</c:v>
                </c:pt>
                <c:pt idx="31617">
                  <c:v>31.617000000000019</c:v>
                </c:pt>
                <c:pt idx="31618">
                  <c:v>31.617999999999995</c:v>
                </c:pt>
                <c:pt idx="31619">
                  <c:v>31.619000000000028</c:v>
                </c:pt>
                <c:pt idx="31620">
                  <c:v>31.620000000000005</c:v>
                </c:pt>
                <c:pt idx="31621">
                  <c:v>31.621000000000038</c:v>
                </c:pt>
                <c:pt idx="31622">
                  <c:v>31.622000000000014</c:v>
                </c:pt>
                <c:pt idx="31623">
                  <c:v>31.62299999999999</c:v>
                </c:pt>
                <c:pt idx="31624">
                  <c:v>31.624000000000024</c:v>
                </c:pt>
                <c:pt idx="31625">
                  <c:v>31.625</c:v>
                </c:pt>
                <c:pt idx="31626">
                  <c:v>31.626000000000033</c:v>
                </c:pt>
                <c:pt idx="31627">
                  <c:v>31.62700000000001</c:v>
                </c:pt>
                <c:pt idx="31628">
                  <c:v>31.628000000000043</c:v>
                </c:pt>
                <c:pt idx="31629">
                  <c:v>31.629000000000019</c:v>
                </c:pt>
                <c:pt idx="31630">
                  <c:v>31.629999999999995</c:v>
                </c:pt>
                <c:pt idx="31631">
                  <c:v>31.631000000000029</c:v>
                </c:pt>
                <c:pt idx="31632">
                  <c:v>31.632000000000005</c:v>
                </c:pt>
                <c:pt idx="31633">
                  <c:v>31.633000000000038</c:v>
                </c:pt>
                <c:pt idx="31634">
                  <c:v>31.634000000000015</c:v>
                </c:pt>
                <c:pt idx="31635">
                  <c:v>31.634999999999991</c:v>
                </c:pt>
                <c:pt idx="31636">
                  <c:v>31.636000000000024</c:v>
                </c:pt>
                <c:pt idx="31637">
                  <c:v>31.637</c:v>
                </c:pt>
                <c:pt idx="31638">
                  <c:v>31.638000000000034</c:v>
                </c:pt>
                <c:pt idx="31639">
                  <c:v>31.63900000000001</c:v>
                </c:pt>
                <c:pt idx="31640">
                  <c:v>31.640000000000043</c:v>
                </c:pt>
                <c:pt idx="31641">
                  <c:v>31.64100000000002</c:v>
                </c:pt>
                <c:pt idx="31642">
                  <c:v>31.641999999999996</c:v>
                </c:pt>
                <c:pt idx="31643">
                  <c:v>31.643000000000029</c:v>
                </c:pt>
                <c:pt idx="31644">
                  <c:v>31.644000000000005</c:v>
                </c:pt>
                <c:pt idx="31645">
                  <c:v>31.645000000000039</c:v>
                </c:pt>
                <c:pt idx="31646">
                  <c:v>31.646000000000015</c:v>
                </c:pt>
                <c:pt idx="31647">
                  <c:v>31.646999999999991</c:v>
                </c:pt>
                <c:pt idx="31648">
                  <c:v>31.648000000000025</c:v>
                </c:pt>
                <c:pt idx="31649">
                  <c:v>31.649000000000001</c:v>
                </c:pt>
                <c:pt idx="31650">
                  <c:v>31.650000000000034</c:v>
                </c:pt>
                <c:pt idx="31651">
                  <c:v>31.65100000000001</c:v>
                </c:pt>
                <c:pt idx="31652">
                  <c:v>31.652000000000044</c:v>
                </c:pt>
                <c:pt idx="31653">
                  <c:v>31.65300000000002</c:v>
                </c:pt>
                <c:pt idx="31654">
                  <c:v>31.653999999999996</c:v>
                </c:pt>
                <c:pt idx="31655">
                  <c:v>31.65500000000003</c:v>
                </c:pt>
                <c:pt idx="31656">
                  <c:v>31.656000000000006</c:v>
                </c:pt>
                <c:pt idx="31657">
                  <c:v>31.657000000000039</c:v>
                </c:pt>
                <c:pt idx="31658">
                  <c:v>31.658000000000015</c:v>
                </c:pt>
                <c:pt idx="31659">
                  <c:v>31.658999999999992</c:v>
                </c:pt>
                <c:pt idx="31660">
                  <c:v>31.660000000000025</c:v>
                </c:pt>
                <c:pt idx="31661">
                  <c:v>31.661000000000001</c:v>
                </c:pt>
                <c:pt idx="31662">
                  <c:v>31.662000000000035</c:v>
                </c:pt>
                <c:pt idx="31663">
                  <c:v>31.663000000000011</c:v>
                </c:pt>
                <c:pt idx="31664">
                  <c:v>31.664000000000044</c:v>
                </c:pt>
                <c:pt idx="31665">
                  <c:v>31.66500000000002</c:v>
                </c:pt>
                <c:pt idx="31666">
                  <c:v>31.665999999999997</c:v>
                </c:pt>
                <c:pt idx="31667">
                  <c:v>31.66700000000003</c:v>
                </c:pt>
                <c:pt idx="31668">
                  <c:v>31.668000000000006</c:v>
                </c:pt>
                <c:pt idx="31669">
                  <c:v>31.66900000000004</c:v>
                </c:pt>
                <c:pt idx="31670">
                  <c:v>31.670000000000016</c:v>
                </c:pt>
                <c:pt idx="31671">
                  <c:v>31.670999999999992</c:v>
                </c:pt>
                <c:pt idx="31672">
                  <c:v>31.672000000000025</c:v>
                </c:pt>
                <c:pt idx="31673">
                  <c:v>31.673000000000002</c:v>
                </c:pt>
                <c:pt idx="31674">
                  <c:v>31.674000000000035</c:v>
                </c:pt>
                <c:pt idx="31675">
                  <c:v>31.675000000000011</c:v>
                </c:pt>
                <c:pt idx="31676">
                  <c:v>31.676000000000045</c:v>
                </c:pt>
                <c:pt idx="31677">
                  <c:v>31.677000000000021</c:v>
                </c:pt>
                <c:pt idx="31678">
                  <c:v>31.677999999999997</c:v>
                </c:pt>
                <c:pt idx="31679">
                  <c:v>31.67900000000003</c:v>
                </c:pt>
                <c:pt idx="31680">
                  <c:v>31.680000000000007</c:v>
                </c:pt>
                <c:pt idx="31681">
                  <c:v>31.68100000000004</c:v>
                </c:pt>
                <c:pt idx="31682">
                  <c:v>31.682000000000016</c:v>
                </c:pt>
                <c:pt idx="31683">
                  <c:v>31.682999999999993</c:v>
                </c:pt>
                <c:pt idx="31684">
                  <c:v>31.684000000000026</c:v>
                </c:pt>
                <c:pt idx="31685">
                  <c:v>31.685000000000002</c:v>
                </c:pt>
                <c:pt idx="31686">
                  <c:v>31.686000000000035</c:v>
                </c:pt>
                <c:pt idx="31687">
                  <c:v>31.687000000000012</c:v>
                </c:pt>
                <c:pt idx="31688">
                  <c:v>31.688000000000045</c:v>
                </c:pt>
                <c:pt idx="31689">
                  <c:v>31.689000000000021</c:v>
                </c:pt>
                <c:pt idx="31690">
                  <c:v>31.689999999999998</c:v>
                </c:pt>
                <c:pt idx="31691">
                  <c:v>31.691000000000031</c:v>
                </c:pt>
                <c:pt idx="31692">
                  <c:v>31.692000000000007</c:v>
                </c:pt>
                <c:pt idx="31693">
                  <c:v>31.69300000000004</c:v>
                </c:pt>
                <c:pt idx="31694">
                  <c:v>31.694000000000017</c:v>
                </c:pt>
                <c:pt idx="31695">
                  <c:v>31.694999999999993</c:v>
                </c:pt>
                <c:pt idx="31696">
                  <c:v>31.696000000000026</c:v>
                </c:pt>
                <c:pt idx="31697">
                  <c:v>31.697000000000003</c:v>
                </c:pt>
                <c:pt idx="31698">
                  <c:v>31.698000000000036</c:v>
                </c:pt>
                <c:pt idx="31699">
                  <c:v>31.699000000000012</c:v>
                </c:pt>
                <c:pt idx="31700">
                  <c:v>31.700000000000045</c:v>
                </c:pt>
                <c:pt idx="31701">
                  <c:v>31.701000000000022</c:v>
                </c:pt>
                <c:pt idx="31702">
                  <c:v>31.701999999999998</c:v>
                </c:pt>
                <c:pt idx="31703">
                  <c:v>31.703000000000031</c:v>
                </c:pt>
                <c:pt idx="31704">
                  <c:v>31.704000000000008</c:v>
                </c:pt>
                <c:pt idx="31705">
                  <c:v>31.705000000000041</c:v>
                </c:pt>
                <c:pt idx="31706">
                  <c:v>31.706000000000017</c:v>
                </c:pt>
                <c:pt idx="31707">
                  <c:v>31.706999999999994</c:v>
                </c:pt>
                <c:pt idx="31708">
                  <c:v>31.708000000000027</c:v>
                </c:pt>
                <c:pt idx="31709">
                  <c:v>31.709000000000003</c:v>
                </c:pt>
                <c:pt idx="31710">
                  <c:v>31.710000000000036</c:v>
                </c:pt>
                <c:pt idx="31711">
                  <c:v>31.711000000000013</c:v>
                </c:pt>
                <c:pt idx="31712">
                  <c:v>31.712000000000046</c:v>
                </c:pt>
                <c:pt idx="31713">
                  <c:v>31.713000000000022</c:v>
                </c:pt>
                <c:pt idx="31714">
                  <c:v>31.713999999999999</c:v>
                </c:pt>
                <c:pt idx="31715">
                  <c:v>31.715000000000032</c:v>
                </c:pt>
                <c:pt idx="31716">
                  <c:v>31.716000000000008</c:v>
                </c:pt>
                <c:pt idx="31717">
                  <c:v>31.717000000000041</c:v>
                </c:pt>
                <c:pt idx="31718">
                  <c:v>31.718000000000018</c:v>
                </c:pt>
                <c:pt idx="31719">
                  <c:v>31.718999999999994</c:v>
                </c:pt>
                <c:pt idx="31720">
                  <c:v>31.720000000000027</c:v>
                </c:pt>
                <c:pt idx="31721">
                  <c:v>31.721000000000004</c:v>
                </c:pt>
                <c:pt idx="31722">
                  <c:v>31.722000000000037</c:v>
                </c:pt>
                <c:pt idx="31723">
                  <c:v>31.723000000000013</c:v>
                </c:pt>
                <c:pt idx="31724">
                  <c:v>31.724000000000046</c:v>
                </c:pt>
                <c:pt idx="31725">
                  <c:v>31.725000000000023</c:v>
                </c:pt>
                <c:pt idx="31726">
                  <c:v>31.725999999999999</c:v>
                </c:pt>
                <c:pt idx="31727">
                  <c:v>31.727000000000032</c:v>
                </c:pt>
                <c:pt idx="31728">
                  <c:v>31.728000000000009</c:v>
                </c:pt>
                <c:pt idx="31729">
                  <c:v>31.729000000000042</c:v>
                </c:pt>
                <c:pt idx="31730">
                  <c:v>31.730000000000018</c:v>
                </c:pt>
                <c:pt idx="31731">
                  <c:v>31.730999999999995</c:v>
                </c:pt>
                <c:pt idx="31732">
                  <c:v>31.732000000000028</c:v>
                </c:pt>
                <c:pt idx="31733">
                  <c:v>31.733000000000004</c:v>
                </c:pt>
                <c:pt idx="31734">
                  <c:v>31.734000000000037</c:v>
                </c:pt>
                <c:pt idx="31735">
                  <c:v>31.735000000000014</c:v>
                </c:pt>
                <c:pt idx="31736">
                  <c:v>31.73599999999999</c:v>
                </c:pt>
                <c:pt idx="31737">
                  <c:v>31.737000000000023</c:v>
                </c:pt>
                <c:pt idx="31738">
                  <c:v>31.738</c:v>
                </c:pt>
                <c:pt idx="31739">
                  <c:v>31.739000000000033</c:v>
                </c:pt>
                <c:pt idx="31740">
                  <c:v>31.740000000000009</c:v>
                </c:pt>
                <c:pt idx="31741">
                  <c:v>31.741000000000042</c:v>
                </c:pt>
                <c:pt idx="31742">
                  <c:v>31.742000000000019</c:v>
                </c:pt>
                <c:pt idx="31743">
                  <c:v>31.742999999999995</c:v>
                </c:pt>
                <c:pt idx="31744">
                  <c:v>31.744000000000028</c:v>
                </c:pt>
                <c:pt idx="31745">
                  <c:v>31.745000000000005</c:v>
                </c:pt>
                <c:pt idx="31746">
                  <c:v>31.746000000000038</c:v>
                </c:pt>
                <c:pt idx="31747">
                  <c:v>31.747000000000014</c:v>
                </c:pt>
                <c:pt idx="31748">
                  <c:v>31.74799999999999</c:v>
                </c:pt>
                <c:pt idx="31749">
                  <c:v>31.749000000000024</c:v>
                </c:pt>
                <c:pt idx="31750">
                  <c:v>31.75</c:v>
                </c:pt>
                <c:pt idx="31751">
                  <c:v>31.751000000000033</c:v>
                </c:pt>
                <c:pt idx="31752">
                  <c:v>31.75200000000001</c:v>
                </c:pt>
                <c:pt idx="31753">
                  <c:v>31.753000000000043</c:v>
                </c:pt>
                <c:pt idx="31754">
                  <c:v>31.754000000000019</c:v>
                </c:pt>
                <c:pt idx="31755">
                  <c:v>31.754999999999995</c:v>
                </c:pt>
                <c:pt idx="31756">
                  <c:v>31.756000000000029</c:v>
                </c:pt>
                <c:pt idx="31757">
                  <c:v>31.757000000000005</c:v>
                </c:pt>
                <c:pt idx="31758">
                  <c:v>31.758000000000038</c:v>
                </c:pt>
                <c:pt idx="31759">
                  <c:v>31.759000000000015</c:v>
                </c:pt>
                <c:pt idx="31760">
                  <c:v>31.759999999999991</c:v>
                </c:pt>
                <c:pt idx="31761">
                  <c:v>31.761000000000024</c:v>
                </c:pt>
                <c:pt idx="31762">
                  <c:v>31.762</c:v>
                </c:pt>
                <c:pt idx="31763">
                  <c:v>31.763000000000034</c:v>
                </c:pt>
                <c:pt idx="31764">
                  <c:v>31.76400000000001</c:v>
                </c:pt>
                <c:pt idx="31765">
                  <c:v>31.765000000000043</c:v>
                </c:pt>
                <c:pt idx="31766">
                  <c:v>31.76600000000002</c:v>
                </c:pt>
                <c:pt idx="31767">
                  <c:v>31.766999999999996</c:v>
                </c:pt>
                <c:pt idx="31768">
                  <c:v>31.768000000000029</c:v>
                </c:pt>
                <c:pt idx="31769">
                  <c:v>31.769000000000005</c:v>
                </c:pt>
                <c:pt idx="31770">
                  <c:v>31.770000000000039</c:v>
                </c:pt>
                <c:pt idx="31771">
                  <c:v>31.771000000000015</c:v>
                </c:pt>
                <c:pt idx="31772">
                  <c:v>31.771999999999991</c:v>
                </c:pt>
                <c:pt idx="31773">
                  <c:v>31.773000000000025</c:v>
                </c:pt>
                <c:pt idx="31774">
                  <c:v>31.774000000000001</c:v>
                </c:pt>
                <c:pt idx="31775">
                  <c:v>31.775000000000034</c:v>
                </c:pt>
                <c:pt idx="31776">
                  <c:v>31.77600000000001</c:v>
                </c:pt>
                <c:pt idx="31777">
                  <c:v>31.777000000000044</c:v>
                </c:pt>
                <c:pt idx="31778">
                  <c:v>31.77800000000002</c:v>
                </c:pt>
                <c:pt idx="31779">
                  <c:v>31.778999999999996</c:v>
                </c:pt>
                <c:pt idx="31780">
                  <c:v>31.78000000000003</c:v>
                </c:pt>
                <c:pt idx="31781">
                  <c:v>31.781000000000006</c:v>
                </c:pt>
                <c:pt idx="31782">
                  <c:v>31.782000000000039</c:v>
                </c:pt>
                <c:pt idx="31783">
                  <c:v>31.783000000000015</c:v>
                </c:pt>
                <c:pt idx="31784">
                  <c:v>31.783999999999992</c:v>
                </c:pt>
                <c:pt idx="31785">
                  <c:v>31.785000000000025</c:v>
                </c:pt>
                <c:pt idx="31786">
                  <c:v>31.786000000000001</c:v>
                </c:pt>
                <c:pt idx="31787">
                  <c:v>31.787000000000035</c:v>
                </c:pt>
                <c:pt idx="31788">
                  <c:v>31.788000000000011</c:v>
                </c:pt>
                <c:pt idx="31789">
                  <c:v>31.789000000000044</c:v>
                </c:pt>
                <c:pt idx="31790">
                  <c:v>31.79000000000002</c:v>
                </c:pt>
                <c:pt idx="31791">
                  <c:v>31.790999999999997</c:v>
                </c:pt>
                <c:pt idx="31792">
                  <c:v>31.79200000000003</c:v>
                </c:pt>
                <c:pt idx="31793">
                  <c:v>31.793000000000006</c:v>
                </c:pt>
                <c:pt idx="31794">
                  <c:v>31.79400000000004</c:v>
                </c:pt>
                <c:pt idx="31795">
                  <c:v>31.795000000000016</c:v>
                </c:pt>
                <c:pt idx="31796">
                  <c:v>31.795999999999992</c:v>
                </c:pt>
                <c:pt idx="31797">
                  <c:v>31.797000000000025</c:v>
                </c:pt>
                <c:pt idx="31798">
                  <c:v>31.798000000000002</c:v>
                </c:pt>
                <c:pt idx="31799">
                  <c:v>31.799000000000035</c:v>
                </c:pt>
                <c:pt idx="31800">
                  <c:v>31.800000000000011</c:v>
                </c:pt>
                <c:pt idx="31801">
                  <c:v>31.801000000000045</c:v>
                </c:pt>
                <c:pt idx="31802">
                  <c:v>31.802000000000021</c:v>
                </c:pt>
                <c:pt idx="31803">
                  <c:v>31.802999999999997</c:v>
                </c:pt>
                <c:pt idx="31804">
                  <c:v>31.80400000000003</c:v>
                </c:pt>
                <c:pt idx="31805">
                  <c:v>31.805000000000007</c:v>
                </c:pt>
                <c:pt idx="31806">
                  <c:v>31.80600000000004</c:v>
                </c:pt>
                <c:pt idx="31807">
                  <c:v>31.807000000000016</c:v>
                </c:pt>
                <c:pt idx="31808">
                  <c:v>31.807999999999993</c:v>
                </c:pt>
                <c:pt idx="31809">
                  <c:v>31.809000000000026</c:v>
                </c:pt>
                <c:pt idx="31810">
                  <c:v>31.810000000000002</c:v>
                </c:pt>
                <c:pt idx="31811">
                  <c:v>31.811000000000035</c:v>
                </c:pt>
                <c:pt idx="31812">
                  <c:v>31.812000000000012</c:v>
                </c:pt>
                <c:pt idx="31813">
                  <c:v>31.813000000000045</c:v>
                </c:pt>
                <c:pt idx="31814">
                  <c:v>31.814000000000021</c:v>
                </c:pt>
                <c:pt idx="31815">
                  <c:v>31.814999999999998</c:v>
                </c:pt>
                <c:pt idx="31816">
                  <c:v>31.816000000000031</c:v>
                </c:pt>
                <c:pt idx="31817">
                  <c:v>31.817000000000007</c:v>
                </c:pt>
                <c:pt idx="31818">
                  <c:v>31.81800000000004</c:v>
                </c:pt>
                <c:pt idx="31819">
                  <c:v>31.819000000000017</c:v>
                </c:pt>
                <c:pt idx="31820">
                  <c:v>31.819999999999993</c:v>
                </c:pt>
                <c:pt idx="31821">
                  <c:v>31.821000000000026</c:v>
                </c:pt>
                <c:pt idx="31822">
                  <c:v>31.822000000000003</c:v>
                </c:pt>
                <c:pt idx="31823">
                  <c:v>31.823000000000036</c:v>
                </c:pt>
                <c:pt idx="31824">
                  <c:v>31.824000000000012</c:v>
                </c:pt>
                <c:pt idx="31825">
                  <c:v>31.825000000000045</c:v>
                </c:pt>
                <c:pt idx="31826">
                  <c:v>31.826000000000022</c:v>
                </c:pt>
                <c:pt idx="31827">
                  <c:v>31.826999999999998</c:v>
                </c:pt>
                <c:pt idx="31828">
                  <c:v>31.828000000000031</c:v>
                </c:pt>
                <c:pt idx="31829">
                  <c:v>31.829000000000008</c:v>
                </c:pt>
                <c:pt idx="31830">
                  <c:v>31.830000000000041</c:v>
                </c:pt>
                <c:pt idx="31831">
                  <c:v>31.831000000000017</c:v>
                </c:pt>
                <c:pt idx="31832">
                  <c:v>31.831999999999994</c:v>
                </c:pt>
                <c:pt idx="31833">
                  <c:v>31.833000000000027</c:v>
                </c:pt>
                <c:pt idx="31834">
                  <c:v>31.834000000000003</c:v>
                </c:pt>
                <c:pt idx="31835">
                  <c:v>31.835000000000036</c:v>
                </c:pt>
                <c:pt idx="31836">
                  <c:v>31.836000000000013</c:v>
                </c:pt>
                <c:pt idx="31837">
                  <c:v>31.837000000000046</c:v>
                </c:pt>
                <c:pt idx="31838">
                  <c:v>31.838000000000022</c:v>
                </c:pt>
                <c:pt idx="31839">
                  <c:v>31.838999999999999</c:v>
                </c:pt>
                <c:pt idx="31840">
                  <c:v>31.840000000000032</c:v>
                </c:pt>
                <c:pt idx="31841">
                  <c:v>31.841000000000008</c:v>
                </c:pt>
                <c:pt idx="31842">
                  <c:v>31.842000000000041</c:v>
                </c:pt>
                <c:pt idx="31843">
                  <c:v>31.843000000000018</c:v>
                </c:pt>
                <c:pt idx="31844">
                  <c:v>31.843999999999994</c:v>
                </c:pt>
                <c:pt idx="31845">
                  <c:v>31.845000000000027</c:v>
                </c:pt>
                <c:pt idx="31846">
                  <c:v>31.846000000000004</c:v>
                </c:pt>
                <c:pt idx="31847">
                  <c:v>31.847000000000037</c:v>
                </c:pt>
                <c:pt idx="31848">
                  <c:v>31.848000000000013</c:v>
                </c:pt>
                <c:pt idx="31849">
                  <c:v>31.849000000000046</c:v>
                </c:pt>
                <c:pt idx="31850">
                  <c:v>31.850000000000023</c:v>
                </c:pt>
                <c:pt idx="31851">
                  <c:v>31.850999999999999</c:v>
                </c:pt>
                <c:pt idx="31852">
                  <c:v>31.852000000000032</c:v>
                </c:pt>
                <c:pt idx="31853">
                  <c:v>31.853000000000009</c:v>
                </c:pt>
                <c:pt idx="31854">
                  <c:v>31.854000000000042</c:v>
                </c:pt>
                <c:pt idx="31855">
                  <c:v>31.855000000000018</c:v>
                </c:pt>
                <c:pt idx="31856">
                  <c:v>31.855999999999995</c:v>
                </c:pt>
                <c:pt idx="31857">
                  <c:v>31.857000000000028</c:v>
                </c:pt>
                <c:pt idx="31858">
                  <c:v>31.858000000000004</c:v>
                </c:pt>
                <c:pt idx="31859">
                  <c:v>31.859000000000037</c:v>
                </c:pt>
                <c:pt idx="31860">
                  <c:v>31.860000000000014</c:v>
                </c:pt>
                <c:pt idx="31861">
                  <c:v>31.86099999999999</c:v>
                </c:pt>
                <c:pt idx="31862">
                  <c:v>31.862000000000023</c:v>
                </c:pt>
                <c:pt idx="31863">
                  <c:v>31.863</c:v>
                </c:pt>
                <c:pt idx="31864">
                  <c:v>31.864000000000033</c:v>
                </c:pt>
                <c:pt idx="31865">
                  <c:v>31.865000000000009</c:v>
                </c:pt>
                <c:pt idx="31866">
                  <c:v>31.866000000000042</c:v>
                </c:pt>
                <c:pt idx="31867">
                  <c:v>31.867000000000019</c:v>
                </c:pt>
                <c:pt idx="31868">
                  <c:v>31.867999999999995</c:v>
                </c:pt>
                <c:pt idx="31869">
                  <c:v>31.869000000000028</c:v>
                </c:pt>
                <c:pt idx="31870">
                  <c:v>31.870000000000005</c:v>
                </c:pt>
                <c:pt idx="31871">
                  <c:v>31.871000000000038</c:v>
                </c:pt>
                <c:pt idx="31872">
                  <c:v>31.872000000000014</c:v>
                </c:pt>
                <c:pt idx="31873">
                  <c:v>31.87299999999999</c:v>
                </c:pt>
                <c:pt idx="31874">
                  <c:v>31.874000000000024</c:v>
                </c:pt>
                <c:pt idx="31875">
                  <c:v>31.875</c:v>
                </c:pt>
                <c:pt idx="31876">
                  <c:v>31.876000000000033</c:v>
                </c:pt>
                <c:pt idx="31877">
                  <c:v>31.87700000000001</c:v>
                </c:pt>
                <c:pt idx="31878">
                  <c:v>31.878000000000043</c:v>
                </c:pt>
                <c:pt idx="31879">
                  <c:v>31.879000000000019</c:v>
                </c:pt>
                <c:pt idx="31880">
                  <c:v>31.879999999999995</c:v>
                </c:pt>
                <c:pt idx="31881">
                  <c:v>31.881000000000029</c:v>
                </c:pt>
                <c:pt idx="31882">
                  <c:v>31.882000000000005</c:v>
                </c:pt>
                <c:pt idx="31883">
                  <c:v>31.883000000000038</c:v>
                </c:pt>
                <c:pt idx="31884">
                  <c:v>31.884000000000015</c:v>
                </c:pt>
                <c:pt idx="31885">
                  <c:v>31.884999999999991</c:v>
                </c:pt>
                <c:pt idx="31886">
                  <c:v>31.886000000000024</c:v>
                </c:pt>
                <c:pt idx="31887">
                  <c:v>31.887</c:v>
                </c:pt>
                <c:pt idx="31888">
                  <c:v>31.888000000000034</c:v>
                </c:pt>
                <c:pt idx="31889">
                  <c:v>31.88900000000001</c:v>
                </c:pt>
                <c:pt idx="31890">
                  <c:v>31.890000000000043</c:v>
                </c:pt>
                <c:pt idx="31891">
                  <c:v>31.89100000000002</c:v>
                </c:pt>
                <c:pt idx="31892">
                  <c:v>31.891999999999996</c:v>
                </c:pt>
                <c:pt idx="31893">
                  <c:v>31.893000000000029</c:v>
                </c:pt>
                <c:pt idx="31894">
                  <c:v>31.894000000000005</c:v>
                </c:pt>
                <c:pt idx="31895">
                  <c:v>31.895000000000039</c:v>
                </c:pt>
                <c:pt idx="31896">
                  <c:v>31.896000000000015</c:v>
                </c:pt>
                <c:pt idx="31897">
                  <c:v>31.896999999999991</c:v>
                </c:pt>
                <c:pt idx="31898">
                  <c:v>31.898000000000025</c:v>
                </c:pt>
                <c:pt idx="31899">
                  <c:v>31.899000000000001</c:v>
                </c:pt>
                <c:pt idx="31900">
                  <c:v>31.900000000000034</c:v>
                </c:pt>
                <c:pt idx="31901">
                  <c:v>31.90100000000001</c:v>
                </c:pt>
                <c:pt idx="31902">
                  <c:v>31.902000000000044</c:v>
                </c:pt>
                <c:pt idx="31903">
                  <c:v>31.90300000000002</c:v>
                </c:pt>
                <c:pt idx="31904">
                  <c:v>31.903999999999996</c:v>
                </c:pt>
                <c:pt idx="31905">
                  <c:v>31.90500000000003</c:v>
                </c:pt>
                <c:pt idx="31906">
                  <c:v>31.906000000000006</c:v>
                </c:pt>
                <c:pt idx="31907">
                  <c:v>31.907000000000039</c:v>
                </c:pt>
                <c:pt idx="31908">
                  <c:v>31.908000000000015</c:v>
                </c:pt>
                <c:pt idx="31909">
                  <c:v>31.908999999999992</c:v>
                </c:pt>
                <c:pt idx="31910">
                  <c:v>31.910000000000025</c:v>
                </c:pt>
                <c:pt idx="31911">
                  <c:v>31.911000000000001</c:v>
                </c:pt>
                <c:pt idx="31912">
                  <c:v>31.912000000000035</c:v>
                </c:pt>
                <c:pt idx="31913">
                  <c:v>31.913000000000011</c:v>
                </c:pt>
                <c:pt idx="31914">
                  <c:v>31.914000000000044</c:v>
                </c:pt>
                <c:pt idx="31915">
                  <c:v>31.91500000000002</c:v>
                </c:pt>
                <c:pt idx="31916">
                  <c:v>31.915999999999997</c:v>
                </c:pt>
                <c:pt idx="31917">
                  <c:v>31.91700000000003</c:v>
                </c:pt>
                <c:pt idx="31918">
                  <c:v>31.918000000000006</c:v>
                </c:pt>
                <c:pt idx="31919">
                  <c:v>31.91900000000004</c:v>
                </c:pt>
                <c:pt idx="31920">
                  <c:v>31.920000000000016</c:v>
                </c:pt>
                <c:pt idx="31921">
                  <c:v>31.920999999999992</c:v>
                </c:pt>
                <c:pt idx="31922">
                  <c:v>31.922000000000025</c:v>
                </c:pt>
                <c:pt idx="31923">
                  <c:v>31.923000000000002</c:v>
                </c:pt>
                <c:pt idx="31924">
                  <c:v>31.924000000000035</c:v>
                </c:pt>
                <c:pt idx="31925">
                  <c:v>31.925000000000011</c:v>
                </c:pt>
                <c:pt idx="31926">
                  <c:v>31.926000000000045</c:v>
                </c:pt>
                <c:pt idx="31927">
                  <c:v>31.927000000000021</c:v>
                </c:pt>
                <c:pt idx="31928">
                  <c:v>31.927999999999997</c:v>
                </c:pt>
                <c:pt idx="31929">
                  <c:v>31.92900000000003</c:v>
                </c:pt>
                <c:pt idx="31930">
                  <c:v>31.930000000000007</c:v>
                </c:pt>
                <c:pt idx="31931">
                  <c:v>31.93100000000004</c:v>
                </c:pt>
                <c:pt idx="31932">
                  <c:v>31.932000000000016</c:v>
                </c:pt>
                <c:pt idx="31933">
                  <c:v>31.932999999999993</c:v>
                </c:pt>
                <c:pt idx="31934">
                  <c:v>31.934000000000026</c:v>
                </c:pt>
                <c:pt idx="31935">
                  <c:v>31.935000000000002</c:v>
                </c:pt>
                <c:pt idx="31936">
                  <c:v>31.936000000000035</c:v>
                </c:pt>
                <c:pt idx="31937">
                  <c:v>31.937000000000012</c:v>
                </c:pt>
                <c:pt idx="31938">
                  <c:v>31.938000000000045</c:v>
                </c:pt>
                <c:pt idx="31939">
                  <c:v>31.939000000000021</c:v>
                </c:pt>
                <c:pt idx="31940">
                  <c:v>31.939999999999998</c:v>
                </c:pt>
                <c:pt idx="31941">
                  <c:v>31.941000000000031</c:v>
                </c:pt>
                <c:pt idx="31942">
                  <c:v>31.942000000000007</c:v>
                </c:pt>
                <c:pt idx="31943">
                  <c:v>31.94300000000004</c:v>
                </c:pt>
                <c:pt idx="31944">
                  <c:v>31.944000000000017</c:v>
                </c:pt>
                <c:pt idx="31945">
                  <c:v>31.944999999999993</c:v>
                </c:pt>
                <c:pt idx="31946">
                  <c:v>31.946000000000026</c:v>
                </c:pt>
                <c:pt idx="31947">
                  <c:v>31.947000000000003</c:v>
                </c:pt>
                <c:pt idx="31948">
                  <c:v>31.948000000000036</c:v>
                </c:pt>
                <c:pt idx="31949">
                  <c:v>31.949000000000012</c:v>
                </c:pt>
                <c:pt idx="31950">
                  <c:v>31.950000000000045</c:v>
                </c:pt>
                <c:pt idx="31951">
                  <c:v>31.951000000000022</c:v>
                </c:pt>
                <c:pt idx="31952">
                  <c:v>31.951999999999998</c:v>
                </c:pt>
                <c:pt idx="31953">
                  <c:v>31.953000000000031</c:v>
                </c:pt>
                <c:pt idx="31954">
                  <c:v>31.954000000000008</c:v>
                </c:pt>
                <c:pt idx="31955">
                  <c:v>31.955000000000041</c:v>
                </c:pt>
                <c:pt idx="31956">
                  <c:v>31.956000000000017</c:v>
                </c:pt>
                <c:pt idx="31957">
                  <c:v>31.956999999999994</c:v>
                </c:pt>
                <c:pt idx="31958">
                  <c:v>31.958000000000027</c:v>
                </c:pt>
                <c:pt idx="31959">
                  <c:v>31.959000000000003</c:v>
                </c:pt>
                <c:pt idx="31960">
                  <c:v>31.960000000000036</c:v>
                </c:pt>
                <c:pt idx="31961">
                  <c:v>31.961000000000013</c:v>
                </c:pt>
                <c:pt idx="31962">
                  <c:v>31.962000000000046</c:v>
                </c:pt>
                <c:pt idx="31963">
                  <c:v>31.963000000000022</c:v>
                </c:pt>
                <c:pt idx="31964">
                  <c:v>31.963999999999999</c:v>
                </c:pt>
                <c:pt idx="31965">
                  <c:v>31.965000000000032</c:v>
                </c:pt>
                <c:pt idx="31966">
                  <c:v>31.966000000000008</c:v>
                </c:pt>
                <c:pt idx="31967">
                  <c:v>31.967000000000041</c:v>
                </c:pt>
                <c:pt idx="31968">
                  <c:v>31.968000000000018</c:v>
                </c:pt>
                <c:pt idx="31969">
                  <c:v>31.968999999999994</c:v>
                </c:pt>
                <c:pt idx="31970">
                  <c:v>31.970000000000027</c:v>
                </c:pt>
                <c:pt idx="31971">
                  <c:v>31.971000000000004</c:v>
                </c:pt>
                <c:pt idx="31972">
                  <c:v>31.972000000000037</c:v>
                </c:pt>
                <c:pt idx="31973">
                  <c:v>31.973000000000013</c:v>
                </c:pt>
                <c:pt idx="31974">
                  <c:v>31.974000000000046</c:v>
                </c:pt>
                <c:pt idx="31975">
                  <c:v>31.975000000000023</c:v>
                </c:pt>
                <c:pt idx="31976">
                  <c:v>31.975999999999999</c:v>
                </c:pt>
                <c:pt idx="31977">
                  <c:v>31.977000000000032</c:v>
                </c:pt>
                <c:pt idx="31978">
                  <c:v>31.978000000000009</c:v>
                </c:pt>
                <c:pt idx="31979">
                  <c:v>31.979000000000042</c:v>
                </c:pt>
                <c:pt idx="31980">
                  <c:v>31.980000000000018</c:v>
                </c:pt>
                <c:pt idx="31981">
                  <c:v>31.980999999999995</c:v>
                </c:pt>
                <c:pt idx="31982">
                  <c:v>31.982000000000028</c:v>
                </c:pt>
                <c:pt idx="31983">
                  <c:v>31.983000000000004</c:v>
                </c:pt>
                <c:pt idx="31984">
                  <c:v>31.984000000000037</c:v>
                </c:pt>
                <c:pt idx="31985">
                  <c:v>31.985000000000014</c:v>
                </c:pt>
                <c:pt idx="31986">
                  <c:v>31.98599999999999</c:v>
                </c:pt>
                <c:pt idx="31987">
                  <c:v>31.987000000000023</c:v>
                </c:pt>
                <c:pt idx="31988">
                  <c:v>31.988</c:v>
                </c:pt>
                <c:pt idx="31989">
                  <c:v>31.989000000000033</c:v>
                </c:pt>
                <c:pt idx="31990">
                  <c:v>31.990000000000009</c:v>
                </c:pt>
                <c:pt idx="31991">
                  <c:v>31.991000000000042</c:v>
                </c:pt>
                <c:pt idx="31992">
                  <c:v>31.992000000000019</c:v>
                </c:pt>
                <c:pt idx="31993">
                  <c:v>31.992999999999995</c:v>
                </c:pt>
                <c:pt idx="31994">
                  <c:v>31.994000000000028</c:v>
                </c:pt>
                <c:pt idx="31995">
                  <c:v>31.995000000000005</c:v>
                </c:pt>
                <c:pt idx="31996">
                  <c:v>31.996000000000038</c:v>
                </c:pt>
                <c:pt idx="31997">
                  <c:v>31.997000000000014</c:v>
                </c:pt>
                <c:pt idx="31998">
                  <c:v>31.99799999999999</c:v>
                </c:pt>
                <c:pt idx="31999">
                  <c:v>31.999000000000024</c:v>
                </c:pt>
                <c:pt idx="32000">
                  <c:v>32</c:v>
                </c:pt>
                <c:pt idx="32001">
                  <c:v>32.001000000000033</c:v>
                </c:pt>
                <c:pt idx="32002">
                  <c:v>32.00200000000001</c:v>
                </c:pt>
                <c:pt idx="32003">
                  <c:v>32.003000000000043</c:v>
                </c:pt>
                <c:pt idx="32004">
                  <c:v>32.004000000000019</c:v>
                </c:pt>
                <c:pt idx="32005">
                  <c:v>32.004999999999995</c:v>
                </c:pt>
                <c:pt idx="32006">
                  <c:v>32.006000000000029</c:v>
                </c:pt>
                <c:pt idx="32007">
                  <c:v>32.007000000000005</c:v>
                </c:pt>
                <c:pt idx="32008">
                  <c:v>32.008000000000038</c:v>
                </c:pt>
                <c:pt idx="32009">
                  <c:v>32.009000000000015</c:v>
                </c:pt>
                <c:pt idx="32010">
                  <c:v>32.009999999999991</c:v>
                </c:pt>
                <c:pt idx="32011">
                  <c:v>32.011000000000024</c:v>
                </c:pt>
                <c:pt idx="32012">
                  <c:v>32.012</c:v>
                </c:pt>
                <c:pt idx="32013">
                  <c:v>32.013000000000034</c:v>
                </c:pt>
                <c:pt idx="32014">
                  <c:v>32.01400000000001</c:v>
                </c:pt>
                <c:pt idx="32015">
                  <c:v>32.015000000000043</c:v>
                </c:pt>
                <c:pt idx="32016">
                  <c:v>32.01600000000002</c:v>
                </c:pt>
                <c:pt idx="32017">
                  <c:v>32.016999999999996</c:v>
                </c:pt>
                <c:pt idx="32018">
                  <c:v>32.018000000000029</c:v>
                </c:pt>
                <c:pt idx="32019">
                  <c:v>32.019000000000005</c:v>
                </c:pt>
                <c:pt idx="32020">
                  <c:v>32.020000000000039</c:v>
                </c:pt>
                <c:pt idx="32021">
                  <c:v>32.021000000000015</c:v>
                </c:pt>
                <c:pt idx="32022">
                  <c:v>32.021999999999991</c:v>
                </c:pt>
                <c:pt idx="32023">
                  <c:v>32.023000000000025</c:v>
                </c:pt>
                <c:pt idx="32024">
                  <c:v>32.024000000000001</c:v>
                </c:pt>
                <c:pt idx="32025">
                  <c:v>32.025000000000034</c:v>
                </c:pt>
                <c:pt idx="32026">
                  <c:v>32.02600000000001</c:v>
                </c:pt>
                <c:pt idx="32027">
                  <c:v>32.027000000000044</c:v>
                </c:pt>
                <c:pt idx="32028">
                  <c:v>32.02800000000002</c:v>
                </c:pt>
                <c:pt idx="32029">
                  <c:v>32.028999999999996</c:v>
                </c:pt>
                <c:pt idx="32030">
                  <c:v>32.03000000000003</c:v>
                </c:pt>
                <c:pt idx="32031">
                  <c:v>32.031000000000006</c:v>
                </c:pt>
                <c:pt idx="32032">
                  <c:v>32.032000000000039</c:v>
                </c:pt>
                <c:pt idx="32033">
                  <c:v>32.033000000000015</c:v>
                </c:pt>
                <c:pt idx="32034">
                  <c:v>32.033999999999992</c:v>
                </c:pt>
                <c:pt idx="32035">
                  <c:v>32.035000000000025</c:v>
                </c:pt>
                <c:pt idx="32036">
                  <c:v>32.036000000000001</c:v>
                </c:pt>
                <c:pt idx="32037">
                  <c:v>32.037000000000035</c:v>
                </c:pt>
                <c:pt idx="32038">
                  <c:v>32.038000000000011</c:v>
                </c:pt>
                <c:pt idx="32039">
                  <c:v>32.039000000000044</c:v>
                </c:pt>
                <c:pt idx="32040">
                  <c:v>32.04000000000002</c:v>
                </c:pt>
                <c:pt idx="32041">
                  <c:v>32.040999999999997</c:v>
                </c:pt>
                <c:pt idx="32042">
                  <c:v>32.04200000000003</c:v>
                </c:pt>
                <c:pt idx="32043">
                  <c:v>32.043000000000006</c:v>
                </c:pt>
                <c:pt idx="32044">
                  <c:v>32.04400000000004</c:v>
                </c:pt>
                <c:pt idx="32045">
                  <c:v>32.045000000000016</c:v>
                </c:pt>
                <c:pt idx="32046">
                  <c:v>32.045999999999992</c:v>
                </c:pt>
                <c:pt idx="32047">
                  <c:v>32.047000000000025</c:v>
                </c:pt>
                <c:pt idx="32048">
                  <c:v>32.048000000000002</c:v>
                </c:pt>
                <c:pt idx="32049">
                  <c:v>32.049000000000035</c:v>
                </c:pt>
                <c:pt idx="32050">
                  <c:v>32.050000000000011</c:v>
                </c:pt>
                <c:pt idx="32051">
                  <c:v>32.051000000000045</c:v>
                </c:pt>
                <c:pt idx="32052">
                  <c:v>32.052000000000021</c:v>
                </c:pt>
                <c:pt idx="32053">
                  <c:v>32.052999999999997</c:v>
                </c:pt>
                <c:pt idx="32054">
                  <c:v>32.05400000000003</c:v>
                </c:pt>
                <c:pt idx="32055">
                  <c:v>32.055000000000007</c:v>
                </c:pt>
                <c:pt idx="32056">
                  <c:v>32.05600000000004</c:v>
                </c:pt>
                <c:pt idx="32057">
                  <c:v>32.057000000000016</c:v>
                </c:pt>
                <c:pt idx="32058">
                  <c:v>32.057999999999993</c:v>
                </c:pt>
                <c:pt idx="32059">
                  <c:v>32.059000000000026</c:v>
                </c:pt>
                <c:pt idx="32060">
                  <c:v>32.06</c:v>
                </c:pt>
                <c:pt idx="32061">
                  <c:v>32.061000000000035</c:v>
                </c:pt>
                <c:pt idx="32062">
                  <c:v>32.062000000000012</c:v>
                </c:pt>
                <c:pt idx="32063">
                  <c:v>32.063000000000045</c:v>
                </c:pt>
                <c:pt idx="32064">
                  <c:v>32.064000000000021</c:v>
                </c:pt>
                <c:pt idx="32065">
                  <c:v>32.064999999999998</c:v>
                </c:pt>
                <c:pt idx="32066">
                  <c:v>32.066000000000031</c:v>
                </c:pt>
                <c:pt idx="32067">
                  <c:v>32.067000000000007</c:v>
                </c:pt>
                <c:pt idx="32068">
                  <c:v>32.06800000000004</c:v>
                </c:pt>
                <c:pt idx="32069">
                  <c:v>32.069000000000017</c:v>
                </c:pt>
                <c:pt idx="32070">
                  <c:v>32.069999999999993</c:v>
                </c:pt>
                <c:pt idx="32071">
                  <c:v>32.071000000000026</c:v>
                </c:pt>
                <c:pt idx="32072">
                  <c:v>32.072000000000003</c:v>
                </c:pt>
                <c:pt idx="32073">
                  <c:v>32.073000000000036</c:v>
                </c:pt>
                <c:pt idx="32074">
                  <c:v>32.074000000000012</c:v>
                </c:pt>
                <c:pt idx="32075">
                  <c:v>32.075000000000045</c:v>
                </c:pt>
                <c:pt idx="32076">
                  <c:v>32.076000000000022</c:v>
                </c:pt>
                <c:pt idx="32077">
                  <c:v>32.076999999999998</c:v>
                </c:pt>
                <c:pt idx="32078">
                  <c:v>32.078000000000031</c:v>
                </c:pt>
                <c:pt idx="32079">
                  <c:v>32.079000000000008</c:v>
                </c:pt>
                <c:pt idx="32080">
                  <c:v>32.080000000000041</c:v>
                </c:pt>
                <c:pt idx="32081">
                  <c:v>32.081000000000017</c:v>
                </c:pt>
                <c:pt idx="32082">
                  <c:v>32.081999999999994</c:v>
                </c:pt>
                <c:pt idx="32083">
                  <c:v>32.083000000000027</c:v>
                </c:pt>
                <c:pt idx="32084">
                  <c:v>32.084000000000003</c:v>
                </c:pt>
                <c:pt idx="32085">
                  <c:v>32.085000000000036</c:v>
                </c:pt>
                <c:pt idx="32086">
                  <c:v>32.086000000000013</c:v>
                </c:pt>
                <c:pt idx="32087">
                  <c:v>32.087000000000046</c:v>
                </c:pt>
                <c:pt idx="32088">
                  <c:v>32.088000000000022</c:v>
                </c:pt>
                <c:pt idx="32089">
                  <c:v>32.088999999999999</c:v>
                </c:pt>
                <c:pt idx="32090">
                  <c:v>32.090000000000032</c:v>
                </c:pt>
                <c:pt idx="32091">
                  <c:v>32.091000000000008</c:v>
                </c:pt>
                <c:pt idx="32092">
                  <c:v>32.092000000000041</c:v>
                </c:pt>
                <c:pt idx="32093">
                  <c:v>32.093000000000018</c:v>
                </c:pt>
                <c:pt idx="32094">
                  <c:v>32.093999999999994</c:v>
                </c:pt>
                <c:pt idx="32095">
                  <c:v>32.095000000000027</c:v>
                </c:pt>
                <c:pt idx="32096">
                  <c:v>32.096000000000004</c:v>
                </c:pt>
                <c:pt idx="32097">
                  <c:v>32.097000000000037</c:v>
                </c:pt>
                <c:pt idx="32098">
                  <c:v>32.098000000000013</c:v>
                </c:pt>
                <c:pt idx="32099">
                  <c:v>32.099000000000046</c:v>
                </c:pt>
                <c:pt idx="32100">
                  <c:v>32.100000000000023</c:v>
                </c:pt>
                <c:pt idx="32101">
                  <c:v>32.100999999999999</c:v>
                </c:pt>
                <c:pt idx="32102">
                  <c:v>32.102000000000032</c:v>
                </c:pt>
                <c:pt idx="32103">
                  <c:v>32.103000000000009</c:v>
                </c:pt>
                <c:pt idx="32104">
                  <c:v>32.104000000000042</c:v>
                </c:pt>
                <c:pt idx="32105">
                  <c:v>32.105000000000018</c:v>
                </c:pt>
                <c:pt idx="32106">
                  <c:v>32.105999999999995</c:v>
                </c:pt>
                <c:pt idx="32107">
                  <c:v>32.107000000000028</c:v>
                </c:pt>
                <c:pt idx="32108">
                  <c:v>32.108000000000004</c:v>
                </c:pt>
                <c:pt idx="32109">
                  <c:v>32.109000000000037</c:v>
                </c:pt>
                <c:pt idx="32110">
                  <c:v>32.110000000000014</c:v>
                </c:pt>
                <c:pt idx="32111">
                  <c:v>32.11099999999999</c:v>
                </c:pt>
                <c:pt idx="32112">
                  <c:v>32.112000000000023</c:v>
                </c:pt>
                <c:pt idx="32113">
                  <c:v>32.113</c:v>
                </c:pt>
                <c:pt idx="32114">
                  <c:v>32.114000000000033</c:v>
                </c:pt>
                <c:pt idx="32115">
                  <c:v>32.115000000000009</c:v>
                </c:pt>
                <c:pt idx="32116">
                  <c:v>32.116000000000042</c:v>
                </c:pt>
                <c:pt idx="32117">
                  <c:v>32.117000000000019</c:v>
                </c:pt>
                <c:pt idx="32118">
                  <c:v>32.117999999999995</c:v>
                </c:pt>
                <c:pt idx="32119">
                  <c:v>32.119000000000028</c:v>
                </c:pt>
                <c:pt idx="32120">
                  <c:v>32.120000000000005</c:v>
                </c:pt>
                <c:pt idx="32121">
                  <c:v>32.121000000000038</c:v>
                </c:pt>
                <c:pt idx="32122">
                  <c:v>32.122000000000014</c:v>
                </c:pt>
                <c:pt idx="32123">
                  <c:v>32.12299999999999</c:v>
                </c:pt>
                <c:pt idx="32124">
                  <c:v>32.124000000000024</c:v>
                </c:pt>
                <c:pt idx="32125">
                  <c:v>32.125</c:v>
                </c:pt>
                <c:pt idx="32126">
                  <c:v>32.126000000000033</c:v>
                </c:pt>
                <c:pt idx="32127">
                  <c:v>32.12700000000001</c:v>
                </c:pt>
                <c:pt idx="32128">
                  <c:v>32.128000000000043</c:v>
                </c:pt>
                <c:pt idx="32129">
                  <c:v>32.129000000000019</c:v>
                </c:pt>
                <c:pt idx="32130">
                  <c:v>32.129999999999995</c:v>
                </c:pt>
                <c:pt idx="32131">
                  <c:v>32.131000000000029</c:v>
                </c:pt>
                <c:pt idx="32132">
                  <c:v>32.132000000000005</c:v>
                </c:pt>
                <c:pt idx="32133">
                  <c:v>32.133000000000038</c:v>
                </c:pt>
                <c:pt idx="32134">
                  <c:v>32.134000000000015</c:v>
                </c:pt>
                <c:pt idx="32135">
                  <c:v>32.134999999999991</c:v>
                </c:pt>
                <c:pt idx="32136">
                  <c:v>32.136000000000024</c:v>
                </c:pt>
                <c:pt idx="32137">
                  <c:v>32.137</c:v>
                </c:pt>
                <c:pt idx="32138">
                  <c:v>32.138000000000034</c:v>
                </c:pt>
                <c:pt idx="32139">
                  <c:v>32.13900000000001</c:v>
                </c:pt>
                <c:pt idx="32140">
                  <c:v>32.140000000000043</c:v>
                </c:pt>
                <c:pt idx="32141">
                  <c:v>32.14100000000002</c:v>
                </c:pt>
                <c:pt idx="32142">
                  <c:v>32.141999999999996</c:v>
                </c:pt>
                <c:pt idx="32143">
                  <c:v>32.143000000000029</c:v>
                </c:pt>
                <c:pt idx="32144">
                  <c:v>32.144000000000005</c:v>
                </c:pt>
                <c:pt idx="32145">
                  <c:v>32.145000000000039</c:v>
                </c:pt>
                <c:pt idx="32146">
                  <c:v>32.146000000000015</c:v>
                </c:pt>
                <c:pt idx="32147">
                  <c:v>32.146999999999991</c:v>
                </c:pt>
                <c:pt idx="32148">
                  <c:v>32.148000000000025</c:v>
                </c:pt>
                <c:pt idx="32149">
                  <c:v>32.149000000000001</c:v>
                </c:pt>
                <c:pt idx="32150">
                  <c:v>32.150000000000034</c:v>
                </c:pt>
                <c:pt idx="32151">
                  <c:v>32.15100000000001</c:v>
                </c:pt>
                <c:pt idx="32152">
                  <c:v>32.152000000000044</c:v>
                </c:pt>
                <c:pt idx="32153">
                  <c:v>32.15300000000002</c:v>
                </c:pt>
                <c:pt idx="32154">
                  <c:v>32.153999999999996</c:v>
                </c:pt>
                <c:pt idx="32155">
                  <c:v>32.15500000000003</c:v>
                </c:pt>
                <c:pt idx="32156">
                  <c:v>32.156000000000006</c:v>
                </c:pt>
                <c:pt idx="32157">
                  <c:v>32.157000000000039</c:v>
                </c:pt>
                <c:pt idx="32158">
                  <c:v>32.158000000000015</c:v>
                </c:pt>
                <c:pt idx="32159">
                  <c:v>32.158999999999992</c:v>
                </c:pt>
                <c:pt idx="32160">
                  <c:v>32.160000000000025</c:v>
                </c:pt>
                <c:pt idx="32161">
                  <c:v>32.161000000000001</c:v>
                </c:pt>
                <c:pt idx="32162">
                  <c:v>32.162000000000035</c:v>
                </c:pt>
                <c:pt idx="32163">
                  <c:v>32.163000000000011</c:v>
                </c:pt>
                <c:pt idx="32164">
                  <c:v>32.164000000000044</c:v>
                </c:pt>
                <c:pt idx="32165">
                  <c:v>32.16500000000002</c:v>
                </c:pt>
                <c:pt idx="32166">
                  <c:v>32.165999999999997</c:v>
                </c:pt>
                <c:pt idx="32167">
                  <c:v>32.16700000000003</c:v>
                </c:pt>
                <c:pt idx="32168">
                  <c:v>32.168000000000006</c:v>
                </c:pt>
                <c:pt idx="32169">
                  <c:v>32.16900000000004</c:v>
                </c:pt>
                <c:pt idx="32170">
                  <c:v>32.170000000000016</c:v>
                </c:pt>
                <c:pt idx="32171">
                  <c:v>32.170999999999992</c:v>
                </c:pt>
                <c:pt idx="32172">
                  <c:v>32.172000000000025</c:v>
                </c:pt>
                <c:pt idx="32173">
                  <c:v>32.173000000000002</c:v>
                </c:pt>
                <c:pt idx="32174">
                  <c:v>32.174000000000035</c:v>
                </c:pt>
                <c:pt idx="32175">
                  <c:v>32.175000000000011</c:v>
                </c:pt>
                <c:pt idx="32176">
                  <c:v>32.176000000000045</c:v>
                </c:pt>
                <c:pt idx="32177">
                  <c:v>32.177000000000021</c:v>
                </c:pt>
                <c:pt idx="32178">
                  <c:v>32.177999999999997</c:v>
                </c:pt>
                <c:pt idx="32179">
                  <c:v>32.17900000000003</c:v>
                </c:pt>
                <c:pt idx="32180">
                  <c:v>32.180000000000007</c:v>
                </c:pt>
                <c:pt idx="32181">
                  <c:v>32.18100000000004</c:v>
                </c:pt>
                <c:pt idx="32182">
                  <c:v>32.182000000000016</c:v>
                </c:pt>
                <c:pt idx="32183">
                  <c:v>32.182999999999993</c:v>
                </c:pt>
                <c:pt idx="32184">
                  <c:v>32.184000000000026</c:v>
                </c:pt>
                <c:pt idx="32185">
                  <c:v>32.185000000000002</c:v>
                </c:pt>
                <c:pt idx="32186">
                  <c:v>32.186000000000035</c:v>
                </c:pt>
                <c:pt idx="32187">
                  <c:v>32.187000000000012</c:v>
                </c:pt>
                <c:pt idx="32188">
                  <c:v>32.188000000000045</c:v>
                </c:pt>
                <c:pt idx="32189">
                  <c:v>32.189000000000021</c:v>
                </c:pt>
                <c:pt idx="32190">
                  <c:v>32.19</c:v>
                </c:pt>
                <c:pt idx="32191">
                  <c:v>32.191000000000031</c:v>
                </c:pt>
                <c:pt idx="32192">
                  <c:v>32.192000000000007</c:v>
                </c:pt>
                <c:pt idx="32193">
                  <c:v>32.19300000000004</c:v>
                </c:pt>
                <c:pt idx="32194">
                  <c:v>32.194000000000017</c:v>
                </c:pt>
                <c:pt idx="32195">
                  <c:v>32.194999999999993</c:v>
                </c:pt>
                <c:pt idx="32196">
                  <c:v>32.196000000000026</c:v>
                </c:pt>
                <c:pt idx="32197">
                  <c:v>32.197000000000003</c:v>
                </c:pt>
                <c:pt idx="32198">
                  <c:v>32.198000000000036</c:v>
                </c:pt>
                <c:pt idx="32199">
                  <c:v>32.199000000000012</c:v>
                </c:pt>
                <c:pt idx="32200">
                  <c:v>32.200000000000045</c:v>
                </c:pt>
                <c:pt idx="32201">
                  <c:v>32.201000000000022</c:v>
                </c:pt>
                <c:pt idx="32202">
                  <c:v>32.201999999999998</c:v>
                </c:pt>
                <c:pt idx="32203">
                  <c:v>32.203000000000031</c:v>
                </c:pt>
                <c:pt idx="32204">
                  <c:v>32.204000000000008</c:v>
                </c:pt>
                <c:pt idx="32205">
                  <c:v>32.205000000000041</c:v>
                </c:pt>
                <c:pt idx="32206">
                  <c:v>32.206000000000017</c:v>
                </c:pt>
                <c:pt idx="32207">
                  <c:v>32.206999999999994</c:v>
                </c:pt>
                <c:pt idx="32208">
                  <c:v>32.208000000000027</c:v>
                </c:pt>
                <c:pt idx="32209">
                  <c:v>32.209000000000003</c:v>
                </c:pt>
                <c:pt idx="32210">
                  <c:v>32.210000000000036</c:v>
                </c:pt>
                <c:pt idx="32211">
                  <c:v>32.211000000000013</c:v>
                </c:pt>
                <c:pt idx="32212">
                  <c:v>32.212000000000046</c:v>
                </c:pt>
                <c:pt idx="32213">
                  <c:v>32.213000000000022</c:v>
                </c:pt>
                <c:pt idx="32214">
                  <c:v>32.213999999999999</c:v>
                </c:pt>
                <c:pt idx="32215">
                  <c:v>32.215000000000032</c:v>
                </c:pt>
                <c:pt idx="32216">
                  <c:v>32.216000000000008</c:v>
                </c:pt>
                <c:pt idx="32217">
                  <c:v>32.217000000000041</c:v>
                </c:pt>
                <c:pt idx="32218">
                  <c:v>32.218000000000018</c:v>
                </c:pt>
                <c:pt idx="32219">
                  <c:v>32.218999999999994</c:v>
                </c:pt>
                <c:pt idx="32220">
                  <c:v>32.220000000000027</c:v>
                </c:pt>
                <c:pt idx="32221">
                  <c:v>32.221000000000004</c:v>
                </c:pt>
                <c:pt idx="32222">
                  <c:v>32.222000000000037</c:v>
                </c:pt>
                <c:pt idx="32223">
                  <c:v>32.223000000000013</c:v>
                </c:pt>
                <c:pt idx="32224">
                  <c:v>32.224000000000046</c:v>
                </c:pt>
                <c:pt idx="32225">
                  <c:v>32.225000000000023</c:v>
                </c:pt>
                <c:pt idx="32226">
                  <c:v>32.225999999999999</c:v>
                </c:pt>
                <c:pt idx="32227">
                  <c:v>32.227000000000032</c:v>
                </c:pt>
                <c:pt idx="32228">
                  <c:v>32.228000000000009</c:v>
                </c:pt>
                <c:pt idx="32229">
                  <c:v>32.229000000000042</c:v>
                </c:pt>
                <c:pt idx="32230">
                  <c:v>32.230000000000018</c:v>
                </c:pt>
                <c:pt idx="32231">
                  <c:v>32.230999999999995</c:v>
                </c:pt>
                <c:pt idx="32232">
                  <c:v>32.232000000000028</c:v>
                </c:pt>
                <c:pt idx="32233">
                  <c:v>32.233000000000004</c:v>
                </c:pt>
                <c:pt idx="32234">
                  <c:v>32.234000000000037</c:v>
                </c:pt>
                <c:pt idx="32235">
                  <c:v>32.235000000000014</c:v>
                </c:pt>
                <c:pt idx="32236">
                  <c:v>32.23599999999999</c:v>
                </c:pt>
                <c:pt idx="32237">
                  <c:v>32.237000000000023</c:v>
                </c:pt>
                <c:pt idx="32238">
                  <c:v>32.238</c:v>
                </c:pt>
                <c:pt idx="32239">
                  <c:v>32.239000000000033</c:v>
                </c:pt>
                <c:pt idx="32240">
                  <c:v>32.240000000000009</c:v>
                </c:pt>
                <c:pt idx="32241">
                  <c:v>32.241000000000042</c:v>
                </c:pt>
                <c:pt idx="32242">
                  <c:v>32.242000000000019</c:v>
                </c:pt>
                <c:pt idx="32243">
                  <c:v>32.242999999999995</c:v>
                </c:pt>
                <c:pt idx="32244">
                  <c:v>32.244000000000028</c:v>
                </c:pt>
                <c:pt idx="32245">
                  <c:v>32.245000000000005</c:v>
                </c:pt>
                <c:pt idx="32246">
                  <c:v>32.246000000000038</c:v>
                </c:pt>
                <c:pt idx="32247">
                  <c:v>32.247000000000014</c:v>
                </c:pt>
                <c:pt idx="32248">
                  <c:v>32.24799999999999</c:v>
                </c:pt>
                <c:pt idx="32249">
                  <c:v>32.249000000000024</c:v>
                </c:pt>
                <c:pt idx="32250">
                  <c:v>32.25</c:v>
                </c:pt>
                <c:pt idx="32251">
                  <c:v>32.251000000000033</c:v>
                </c:pt>
                <c:pt idx="32252">
                  <c:v>32.25200000000001</c:v>
                </c:pt>
                <c:pt idx="32253">
                  <c:v>32.253000000000043</c:v>
                </c:pt>
                <c:pt idx="32254">
                  <c:v>32.254000000000019</c:v>
                </c:pt>
                <c:pt idx="32255">
                  <c:v>32.254999999999995</c:v>
                </c:pt>
                <c:pt idx="32256">
                  <c:v>32.256000000000029</c:v>
                </c:pt>
                <c:pt idx="32257">
                  <c:v>32.257000000000005</c:v>
                </c:pt>
                <c:pt idx="32258">
                  <c:v>32.258000000000038</c:v>
                </c:pt>
                <c:pt idx="32259">
                  <c:v>32.259000000000015</c:v>
                </c:pt>
                <c:pt idx="32260">
                  <c:v>32.259999999999991</c:v>
                </c:pt>
                <c:pt idx="32261">
                  <c:v>32.261000000000024</c:v>
                </c:pt>
                <c:pt idx="32262">
                  <c:v>32.262</c:v>
                </c:pt>
                <c:pt idx="32263">
                  <c:v>32.263000000000034</c:v>
                </c:pt>
                <c:pt idx="32264">
                  <c:v>32.26400000000001</c:v>
                </c:pt>
                <c:pt idx="32265">
                  <c:v>32.265000000000043</c:v>
                </c:pt>
                <c:pt idx="32266">
                  <c:v>32.26600000000002</c:v>
                </c:pt>
                <c:pt idx="32267">
                  <c:v>32.266999999999996</c:v>
                </c:pt>
                <c:pt idx="32268">
                  <c:v>32.268000000000029</c:v>
                </c:pt>
                <c:pt idx="32269">
                  <c:v>32.269000000000005</c:v>
                </c:pt>
                <c:pt idx="32270">
                  <c:v>32.270000000000039</c:v>
                </c:pt>
                <c:pt idx="32271">
                  <c:v>32.271000000000015</c:v>
                </c:pt>
                <c:pt idx="32272">
                  <c:v>32.271999999999991</c:v>
                </c:pt>
                <c:pt idx="32273">
                  <c:v>32.273000000000025</c:v>
                </c:pt>
                <c:pt idx="32274">
                  <c:v>32.274000000000001</c:v>
                </c:pt>
                <c:pt idx="32275">
                  <c:v>32.275000000000034</c:v>
                </c:pt>
                <c:pt idx="32276">
                  <c:v>32.27600000000001</c:v>
                </c:pt>
                <c:pt idx="32277">
                  <c:v>32.277000000000044</c:v>
                </c:pt>
                <c:pt idx="32278">
                  <c:v>32.27800000000002</c:v>
                </c:pt>
                <c:pt idx="32279">
                  <c:v>32.278999999999996</c:v>
                </c:pt>
                <c:pt idx="32280">
                  <c:v>32.28000000000003</c:v>
                </c:pt>
                <c:pt idx="32281">
                  <c:v>32.281000000000006</c:v>
                </c:pt>
                <c:pt idx="32282">
                  <c:v>32.282000000000039</c:v>
                </c:pt>
                <c:pt idx="32283">
                  <c:v>32.283000000000015</c:v>
                </c:pt>
                <c:pt idx="32284">
                  <c:v>32.283999999999992</c:v>
                </c:pt>
                <c:pt idx="32285">
                  <c:v>32.285000000000025</c:v>
                </c:pt>
                <c:pt idx="32286">
                  <c:v>32.286000000000001</c:v>
                </c:pt>
                <c:pt idx="32287">
                  <c:v>32.287000000000035</c:v>
                </c:pt>
                <c:pt idx="32288">
                  <c:v>32.288000000000011</c:v>
                </c:pt>
                <c:pt idx="32289">
                  <c:v>32.289000000000044</c:v>
                </c:pt>
                <c:pt idx="32290">
                  <c:v>32.29000000000002</c:v>
                </c:pt>
                <c:pt idx="32291">
                  <c:v>32.290999999999997</c:v>
                </c:pt>
                <c:pt idx="32292">
                  <c:v>32.29200000000003</c:v>
                </c:pt>
                <c:pt idx="32293">
                  <c:v>32.293000000000006</c:v>
                </c:pt>
                <c:pt idx="32294">
                  <c:v>32.29400000000004</c:v>
                </c:pt>
                <c:pt idx="32295">
                  <c:v>32.295000000000016</c:v>
                </c:pt>
                <c:pt idx="32296">
                  <c:v>32.295999999999992</c:v>
                </c:pt>
                <c:pt idx="32297">
                  <c:v>32.297000000000025</c:v>
                </c:pt>
                <c:pt idx="32298">
                  <c:v>32.298000000000002</c:v>
                </c:pt>
                <c:pt idx="32299">
                  <c:v>32.299000000000035</c:v>
                </c:pt>
                <c:pt idx="32300">
                  <c:v>32.300000000000011</c:v>
                </c:pt>
                <c:pt idx="32301">
                  <c:v>32.301000000000045</c:v>
                </c:pt>
                <c:pt idx="32302">
                  <c:v>32.302000000000021</c:v>
                </c:pt>
                <c:pt idx="32303">
                  <c:v>32.302999999999997</c:v>
                </c:pt>
                <c:pt idx="32304">
                  <c:v>32.30400000000003</c:v>
                </c:pt>
                <c:pt idx="32305">
                  <c:v>32.305000000000007</c:v>
                </c:pt>
                <c:pt idx="32306">
                  <c:v>32.30600000000004</c:v>
                </c:pt>
                <c:pt idx="32307">
                  <c:v>32.307000000000016</c:v>
                </c:pt>
                <c:pt idx="32308">
                  <c:v>32.307999999999993</c:v>
                </c:pt>
                <c:pt idx="32309">
                  <c:v>32.309000000000026</c:v>
                </c:pt>
                <c:pt idx="32310">
                  <c:v>32.31</c:v>
                </c:pt>
                <c:pt idx="32311">
                  <c:v>32.311000000000035</c:v>
                </c:pt>
                <c:pt idx="32312">
                  <c:v>32.312000000000012</c:v>
                </c:pt>
                <c:pt idx="32313">
                  <c:v>32.313000000000045</c:v>
                </c:pt>
                <c:pt idx="32314">
                  <c:v>32.314000000000021</c:v>
                </c:pt>
                <c:pt idx="32315">
                  <c:v>32.314999999999998</c:v>
                </c:pt>
                <c:pt idx="32316">
                  <c:v>32.316000000000031</c:v>
                </c:pt>
                <c:pt idx="32317">
                  <c:v>32.317000000000007</c:v>
                </c:pt>
                <c:pt idx="32318">
                  <c:v>32.31800000000004</c:v>
                </c:pt>
                <c:pt idx="32319">
                  <c:v>32.319000000000017</c:v>
                </c:pt>
                <c:pt idx="32320">
                  <c:v>32.319999999999993</c:v>
                </c:pt>
                <c:pt idx="32321">
                  <c:v>32.321000000000026</c:v>
                </c:pt>
                <c:pt idx="32322">
                  <c:v>32.322000000000003</c:v>
                </c:pt>
                <c:pt idx="32323">
                  <c:v>32.323000000000036</c:v>
                </c:pt>
                <c:pt idx="32324">
                  <c:v>32.324000000000012</c:v>
                </c:pt>
                <c:pt idx="32325">
                  <c:v>32.325000000000045</c:v>
                </c:pt>
                <c:pt idx="32326">
                  <c:v>32.326000000000022</c:v>
                </c:pt>
                <c:pt idx="32327">
                  <c:v>32.326999999999998</c:v>
                </c:pt>
                <c:pt idx="32328">
                  <c:v>32.328000000000031</c:v>
                </c:pt>
                <c:pt idx="32329">
                  <c:v>32.329000000000008</c:v>
                </c:pt>
                <c:pt idx="32330">
                  <c:v>32.330000000000041</c:v>
                </c:pt>
                <c:pt idx="32331">
                  <c:v>32.331000000000017</c:v>
                </c:pt>
                <c:pt idx="32332">
                  <c:v>32.331999999999994</c:v>
                </c:pt>
                <c:pt idx="32333">
                  <c:v>32.333000000000027</c:v>
                </c:pt>
                <c:pt idx="32334">
                  <c:v>32.334000000000003</c:v>
                </c:pt>
                <c:pt idx="32335">
                  <c:v>32.335000000000036</c:v>
                </c:pt>
                <c:pt idx="32336">
                  <c:v>32.336000000000013</c:v>
                </c:pt>
                <c:pt idx="32337">
                  <c:v>32.337000000000046</c:v>
                </c:pt>
                <c:pt idx="32338">
                  <c:v>32.338000000000022</c:v>
                </c:pt>
                <c:pt idx="32339">
                  <c:v>32.338999999999999</c:v>
                </c:pt>
                <c:pt idx="32340">
                  <c:v>32.340000000000032</c:v>
                </c:pt>
                <c:pt idx="32341">
                  <c:v>32.341000000000008</c:v>
                </c:pt>
                <c:pt idx="32342">
                  <c:v>32.342000000000041</c:v>
                </c:pt>
                <c:pt idx="32343">
                  <c:v>32.343000000000018</c:v>
                </c:pt>
                <c:pt idx="32344">
                  <c:v>32.343999999999994</c:v>
                </c:pt>
                <c:pt idx="32345">
                  <c:v>32.345000000000027</c:v>
                </c:pt>
                <c:pt idx="32346">
                  <c:v>32.346000000000004</c:v>
                </c:pt>
                <c:pt idx="32347">
                  <c:v>32.347000000000037</c:v>
                </c:pt>
                <c:pt idx="32348">
                  <c:v>32.348000000000013</c:v>
                </c:pt>
                <c:pt idx="32349">
                  <c:v>32.349000000000046</c:v>
                </c:pt>
                <c:pt idx="32350">
                  <c:v>32.350000000000023</c:v>
                </c:pt>
                <c:pt idx="32351">
                  <c:v>32.350999999999999</c:v>
                </c:pt>
                <c:pt idx="32352">
                  <c:v>32.352000000000032</c:v>
                </c:pt>
                <c:pt idx="32353">
                  <c:v>32.353000000000009</c:v>
                </c:pt>
                <c:pt idx="32354">
                  <c:v>32.354000000000042</c:v>
                </c:pt>
                <c:pt idx="32355">
                  <c:v>32.355000000000018</c:v>
                </c:pt>
                <c:pt idx="32356">
                  <c:v>32.355999999999995</c:v>
                </c:pt>
                <c:pt idx="32357">
                  <c:v>32.357000000000028</c:v>
                </c:pt>
                <c:pt idx="32358">
                  <c:v>32.358000000000004</c:v>
                </c:pt>
                <c:pt idx="32359">
                  <c:v>32.359000000000037</c:v>
                </c:pt>
                <c:pt idx="32360">
                  <c:v>32.360000000000014</c:v>
                </c:pt>
                <c:pt idx="32361">
                  <c:v>32.36099999999999</c:v>
                </c:pt>
                <c:pt idx="32362">
                  <c:v>32.362000000000023</c:v>
                </c:pt>
                <c:pt idx="32363">
                  <c:v>32.363</c:v>
                </c:pt>
                <c:pt idx="32364">
                  <c:v>32.364000000000033</c:v>
                </c:pt>
                <c:pt idx="32365">
                  <c:v>32.365000000000009</c:v>
                </c:pt>
                <c:pt idx="32366">
                  <c:v>32.366000000000042</c:v>
                </c:pt>
                <c:pt idx="32367">
                  <c:v>32.367000000000019</c:v>
                </c:pt>
                <c:pt idx="32368">
                  <c:v>32.367999999999995</c:v>
                </c:pt>
                <c:pt idx="32369">
                  <c:v>32.369000000000028</c:v>
                </c:pt>
                <c:pt idx="32370">
                  <c:v>32.370000000000005</c:v>
                </c:pt>
                <c:pt idx="32371">
                  <c:v>32.371000000000038</c:v>
                </c:pt>
                <c:pt idx="32372">
                  <c:v>32.372000000000014</c:v>
                </c:pt>
                <c:pt idx="32373">
                  <c:v>32.37299999999999</c:v>
                </c:pt>
                <c:pt idx="32374">
                  <c:v>32.374000000000024</c:v>
                </c:pt>
                <c:pt idx="32375">
                  <c:v>32.375</c:v>
                </c:pt>
                <c:pt idx="32376">
                  <c:v>32.376000000000033</c:v>
                </c:pt>
                <c:pt idx="32377">
                  <c:v>32.37700000000001</c:v>
                </c:pt>
                <c:pt idx="32378">
                  <c:v>32.378000000000043</c:v>
                </c:pt>
                <c:pt idx="32379">
                  <c:v>32.379000000000019</c:v>
                </c:pt>
                <c:pt idx="32380">
                  <c:v>32.379999999999995</c:v>
                </c:pt>
                <c:pt idx="32381">
                  <c:v>32.381000000000029</c:v>
                </c:pt>
                <c:pt idx="32382">
                  <c:v>32.382000000000005</c:v>
                </c:pt>
                <c:pt idx="32383">
                  <c:v>32.383000000000038</c:v>
                </c:pt>
                <c:pt idx="32384">
                  <c:v>32.384000000000015</c:v>
                </c:pt>
                <c:pt idx="32385">
                  <c:v>32.384999999999991</c:v>
                </c:pt>
                <c:pt idx="32386">
                  <c:v>32.386000000000024</c:v>
                </c:pt>
                <c:pt idx="32387">
                  <c:v>32.387</c:v>
                </c:pt>
                <c:pt idx="32388">
                  <c:v>32.388000000000034</c:v>
                </c:pt>
                <c:pt idx="32389">
                  <c:v>32.38900000000001</c:v>
                </c:pt>
                <c:pt idx="32390">
                  <c:v>32.390000000000043</c:v>
                </c:pt>
                <c:pt idx="32391">
                  <c:v>32.39100000000002</c:v>
                </c:pt>
                <c:pt idx="32392">
                  <c:v>32.391999999999996</c:v>
                </c:pt>
                <c:pt idx="32393">
                  <c:v>32.393000000000029</c:v>
                </c:pt>
                <c:pt idx="32394">
                  <c:v>32.394000000000005</c:v>
                </c:pt>
                <c:pt idx="32395">
                  <c:v>32.395000000000039</c:v>
                </c:pt>
                <c:pt idx="32396">
                  <c:v>32.396000000000015</c:v>
                </c:pt>
                <c:pt idx="32397">
                  <c:v>32.396999999999991</c:v>
                </c:pt>
                <c:pt idx="32398">
                  <c:v>32.398000000000025</c:v>
                </c:pt>
                <c:pt idx="32399">
                  <c:v>32.399000000000001</c:v>
                </c:pt>
                <c:pt idx="32400">
                  <c:v>32.400000000000034</c:v>
                </c:pt>
                <c:pt idx="32401">
                  <c:v>32.40100000000001</c:v>
                </c:pt>
                <c:pt idx="32402">
                  <c:v>32.402000000000044</c:v>
                </c:pt>
                <c:pt idx="32403">
                  <c:v>32.40300000000002</c:v>
                </c:pt>
                <c:pt idx="32404">
                  <c:v>32.403999999999996</c:v>
                </c:pt>
                <c:pt idx="32405">
                  <c:v>32.40500000000003</c:v>
                </c:pt>
                <c:pt idx="32406">
                  <c:v>32.406000000000006</c:v>
                </c:pt>
                <c:pt idx="32407">
                  <c:v>32.407000000000039</c:v>
                </c:pt>
                <c:pt idx="32408">
                  <c:v>32.408000000000015</c:v>
                </c:pt>
                <c:pt idx="32409">
                  <c:v>32.408999999999992</c:v>
                </c:pt>
                <c:pt idx="32410">
                  <c:v>32.410000000000025</c:v>
                </c:pt>
                <c:pt idx="32411">
                  <c:v>32.411000000000001</c:v>
                </c:pt>
                <c:pt idx="32412">
                  <c:v>32.412000000000035</c:v>
                </c:pt>
                <c:pt idx="32413">
                  <c:v>32.413000000000011</c:v>
                </c:pt>
                <c:pt idx="32414">
                  <c:v>32.414000000000044</c:v>
                </c:pt>
                <c:pt idx="32415">
                  <c:v>32.41500000000002</c:v>
                </c:pt>
                <c:pt idx="32416">
                  <c:v>32.415999999999997</c:v>
                </c:pt>
                <c:pt idx="32417">
                  <c:v>32.41700000000003</c:v>
                </c:pt>
                <c:pt idx="32418">
                  <c:v>32.418000000000006</c:v>
                </c:pt>
                <c:pt idx="32419">
                  <c:v>32.41900000000004</c:v>
                </c:pt>
                <c:pt idx="32420">
                  <c:v>32.420000000000016</c:v>
                </c:pt>
                <c:pt idx="32421">
                  <c:v>32.420999999999992</c:v>
                </c:pt>
                <c:pt idx="32422">
                  <c:v>32.422000000000025</c:v>
                </c:pt>
                <c:pt idx="32423">
                  <c:v>32.423000000000002</c:v>
                </c:pt>
                <c:pt idx="32424">
                  <c:v>32.424000000000035</c:v>
                </c:pt>
                <c:pt idx="32425">
                  <c:v>32.425000000000011</c:v>
                </c:pt>
                <c:pt idx="32426">
                  <c:v>32.426000000000045</c:v>
                </c:pt>
                <c:pt idx="32427">
                  <c:v>32.427000000000021</c:v>
                </c:pt>
                <c:pt idx="32428">
                  <c:v>32.427999999999997</c:v>
                </c:pt>
                <c:pt idx="32429">
                  <c:v>32.42900000000003</c:v>
                </c:pt>
                <c:pt idx="32430">
                  <c:v>32.430000000000007</c:v>
                </c:pt>
                <c:pt idx="32431">
                  <c:v>32.43100000000004</c:v>
                </c:pt>
                <c:pt idx="32432">
                  <c:v>32.432000000000016</c:v>
                </c:pt>
                <c:pt idx="32433">
                  <c:v>32.432999999999993</c:v>
                </c:pt>
                <c:pt idx="32434">
                  <c:v>32.434000000000026</c:v>
                </c:pt>
                <c:pt idx="32435">
                  <c:v>32.435000000000002</c:v>
                </c:pt>
                <c:pt idx="32436">
                  <c:v>32.436000000000035</c:v>
                </c:pt>
                <c:pt idx="32437">
                  <c:v>32.437000000000012</c:v>
                </c:pt>
                <c:pt idx="32438">
                  <c:v>32.438000000000045</c:v>
                </c:pt>
                <c:pt idx="32439">
                  <c:v>32.439000000000021</c:v>
                </c:pt>
                <c:pt idx="32440">
                  <c:v>32.44</c:v>
                </c:pt>
                <c:pt idx="32441">
                  <c:v>32.441000000000031</c:v>
                </c:pt>
                <c:pt idx="32442">
                  <c:v>32.442000000000007</c:v>
                </c:pt>
                <c:pt idx="32443">
                  <c:v>32.44300000000004</c:v>
                </c:pt>
                <c:pt idx="32444">
                  <c:v>32.444000000000017</c:v>
                </c:pt>
                <c:pt idx="32445">
                  <c:v>32.444999999999993</c:v>
                </c:pt>
                <c:pt idx="32446">
                  <c:v>32.446000000000026</c:v>
                </c:pt>
                <c:pt idx="32447">
                  <c:v>32.447000000000003</c:v>
                </c:pt>
                <c:pt idx="32448">
                  <c:v>32.448000000000036</c:v>
                </c:pt>
                <c:pt idx="32449">
                  <c:v>32.449000000000012</c:v>
                </c:pt>
                <c:pt idx="32450">
                  <c:v>32.450000000000045</c:v>
                </c:pt>
                <c:pt idx="32451">
                  <c:v>32.451000000000022</c:v>
                </c:pt>
                <c:pt idx="32452">
                  <c:v>32.451999999999998</c:v>
                </c:pt>
                <c:pt idx="32453">
                  <c:v>32.453000000000031</c:v>
                </c:pt>
                <c:pt idx="32454">
                  <c:v>32.454000000000008</c:v>
                </c:pt>
                <c:pt idx="32455">
                  <c:v>32.455000000000041</c:v>
                </c:pt>
                <c:pt idx="32456">
                  <c:v>32.456000000000017</c:v>
                </c:pt>
                <c:pt idx="32457">
                  <c:v>32.456999999999994</c:v>
                </c:pt>
                <c:pt idx="32458">
                  <c:v>32.458000000000027</c:v>
                </c:pt>
                <c:pt idx="32459">
                  <c:v>32.459000000000003</c:v>
                </c:pt>
                <c:pt idx="32460">
                  <c:v>32.460000000000036</c:v>
                </c:pt>
                <c:pt idx="32461">
                  <c:v>32.461000000000013</c:v>
                </c:pt>
                <c:pt idx="32462">
                  <c:v>32.462000000000046</c:v>
                </c:pt>
                <c:pt idx="32463">
                  <c:v>32.463000000000022</c:v>
                </c:pt>
                <c:pt idx="32464">
                  <c:v>32.463999999999999</c:v>
                </c:pt>
                <c:pt idx="32465">
                  <c:v>32.465000000000032</c:v>
                </c:pt>
                <c:pt idx="32466">
                  <c:v>32.466000000000008</c:v>
                </c:pt>
                <c:pt idx="32467">
                  <c:v>32.467000000000041</c:v>
                </c:pt>
                <c:pt idx="32468">
                  <c:v>32.468000000000018</c:v>
                </c:pt>
                <c:pt idx="32469">
                  <c:v>32.468999999999994</c:v>
                </c:pt>
                <c:pt idx="32470">
                  <c:v>32.470000000000027</c:v>
                </c:pt>
                <c:pt idx="32471">
                  <c:v>32.471000000000004</c:v>
                </c:pt>
                <c:pt idx="32472">
                  <c:v>32.472000000000037</c:v>
                </c:pt>
                <c:pt idx="32473">
                  <c:v>32.473000000000013</c:v>
                </c:pt>
                <c:pt idx="32474">
                  <c:v>32.474000000000046</c:v>
                </c:pt>
                <c:pt idx="32475">
                  <c:v>32.475000000000023</c:v>
                </c:pt>
                <c:pt idx="32476">
                  <c:v>32.475999999999999</c:v>
                </c:pt>
                <c:pt idx="32477">
                  <c:v>32.477000000000032</c:v>
                </c:pt>
                <c:pt idx="32478">
                  <c:v>32.478000000000009</c:v>
                </c:pt>
                <c:pt idx="32479">
                  <c:v>32.479000000000042</c:v>
                </c:pt>
                <c:pt idx="32480">
                  <c:v>32.480000000000018</c:v>
                </c:pt>
                <c:pt idx="32481">
                  <c:v>32.480999999999995</c:v>
                </c:pt>
                <c:pt idx="32482">
                  <c:v>32.482000000000028</c:v>
                </c:pt>
                <c:pt idx="32483">
                  <c:v>32.483000000000004</c:v>
                </c:pt>
                <c:pt idx="32484">
                  <c:v>32.484000000000037</c:v>
                </c:pt>
                <c:pt idx="32485">
                  <c:v>32.485000000000014</c:v>
                </c:pt>
                <c:pt idx="32486">
                  <c:v>32.48599999999999</c:v>
                </c:pt>
                <c:pt idx="32487">
                  <c:v>32.487000000000023</c:v>
                </c:pt>
                <c:pt idx="32488">
                  <c:v>32.488</c:v>
                </c:pt>
                <c:pt idx="32489">
                  <c:v>32.489000000000033</c:v>
                </c:pt>
                <c:pt idx="32490">
                  <c:v>32.490000000000009</c:v>
                </c:pt>
                <c:pt idx="32491">
                  <c:v>32.491000000000042</c:v>
                </c:pt>
                <c:pt idx="32492">
                  <c:v>32.492000000000019</c:v>
                </c:pt>
                <c:pt idx="32493">
                  <c:v>32.492999999999995</c:v>
                </c:pt>
                <c:pt idx="32494">
                  <c:v>32.494000000000028</c:v>
                </c:pt>
                <c:pt idx="32495">
                  <c:v>32.495000000000005</c:v>
                </c:pt>
                <c:pt idx="32496">
                  <c:v>32.496000000000038</c:v>
                </c:pt>
                <c:pt idx="32497">
                  <c:v>32.497000000000014</c:v>
                </c:pt>
                <c:pt idx="32498">
                  <c:v>32.49799999999999</c:v>
                </c:pt>
                <c:pt idx="32499">
                  <c:v>32.499000000000024</c:v>
                </c:pt>
                <c:pt idx="32500">
                  <c:v>32.5</c:v>
                </c:pt>
                <c:pt idx="32501">
                  <c:v>32.501000000000033</c:v>
                </c:pt>
                <c:pt idx="32502">
                  <c:v>32.50200000000001</c:v>
                </c:pt>
                <c:pt idx="32503">
                  <c:v>32.503000000000043</c:v>
                </c:pt>
                <c:pt idx="32504">
                  <c:v>32.504000000000019</c:v>
                </c:pt>
                <c:pt idx="32505">
                  <c:v>32.504999999999995</c:v>
                </c:pt>
                <c:pt idx="32506">
                  <c:v>32.506000000000029</c:v>
                </c:pt>
                <c:pt idx="32507">
                  <c:v>32.507000000000005</c:v>
                </c:pt>
                <c:pt idx="32508">
                  <c:v>32.508000000000038</c:v>
                </c:pt>
                <c:pt idx="32509">
                  <c:v>32.509000000000015</c:v>
                </c:pt>
                <c:pt idx="32510">
                  <c:v>32.509999999999991</c:v>
                </c:pt>
                <c:pt idx="32511">
                  <c:v>32.511000000000024</c:v>
                </c:pt>
                <c:pt idx="32512">
                  <c:v>32.512</c:v>
                </c:pt>
                <c:pt idx="32513">
                  <c:v>32.513000000000034</c:v>
                </c:pt>
                <c:pt idx="32514">
                  <c:v>32.51400000000001</c:v>
                </c:pt>
                <c:pt idx="32515">
                  <c:v>32.515000000000043</c:v>
                </c:pt>
                <c:pt idx="32516">
                  <c:v>32.51600000000002</c:v>
                </c:pt>
                <c:pt idx="32517">
                  <c:v>32.516999999999996</c:v>
                </c:pt>
                <c:pt idx="32518">
                  <c:v>32.518000000000029</c:v>
                </c:pt>
                <c:pt idx="32519">
                  <c:v>32.519000000000005</c:v>
                </c:pt>
                <c:pt idx="32520">
                  <c:v>32.520000000000039</c:v>
                </c:pt>
                <c:pt idx="32521">
                  <c:v>32.521000000000015</c:v>
                </c:pt>
                <c:pt idx="32522">
                  <c:v>32.521999999999991</c:v>
                </c:pt>
                <c:pt idx="32523">
                  <c:v>32.523000000000025</c:v>
                </c:pt>
                <c:pt idx="32524">
                  <c:v>32.524000000000001</c:v>
                </c:pt>
                <c:pt idx="32525">
                  <c:v>32.525000000000034</c:v>
                </c:pt>
                <c:pt idx="32526">
                  <c:v>32.52600000000001</c:v>
                </c:pt>
                <c:pt idx="32527">
                  <c:v>32.527000000000044</c:v>
                </c:pt>
                <c:pt idx="32528">
                  <c:v>32.52800000000002</c:v>
                </c:pt>
                <c:pt idx="32529">
                  <c:v>32.528999999999996</c:v>
                </c:pt>
                <c:pt idx="32530">
                  <c:v>32.53000000000003</c:v>
                </c:pt>
                <c:pt idx="32531">
                  <c:v>32.531000000000006</c:v>
                </c:pt>
                <c:pt idx="32532">
                  <c:v>32.532000000000039</c:v>
                </c:pt>
                <c:pt idx="32533">
                  <c:v>32.533000000000015</c:v>
                </c:pt>
                <c:pt idx="32534">
                  <c:v>32.533999999999992</c:v>
                </c:pt>
                <c:pt idx="32535">
                  <c:v>32.535000000000025</c:v>
                </c:pt>
                <c:pt idx="32536">
                  <c:v>32.536000000000001</c:v>
                </c:pt>
                <c:pt idx="32537">
                  <c:v>32.537000000000035</c:v>
                </c:pt>
                <c:pt idx="32538">
                  <c:v>32.538000000000011</c:v>
                </c:pt>
                <c:pt idx="32539">
                  <c:v>32.539000000000044</c:v>
                </c:pt>
                <c:pt idx="32540">
                  <c:v>32.54000000000002</c:v>
                </c:pt>
                <c:pt idx="32541">
                  <c:v>32.540999999999997</c:v>
                </c:pt>
                <c:pt idx="32542">
                  <c:v>32.54200000000003</c:v>
                </c:pt>
                <c:pt idx="32543">
                  <c:v>32.543000000000006</c:v>
                </c:pt>
                <c:pt idx="32544">
                  <c:v>32.54400000000004</c:v>
                </c:pt>
                <c:pt idx="32545">
                  <c:v>32.545000000000016</c:v>
                </c:pt>
                <c:pt idx="32546">
                  <c:v>32.545999999999992</c:v>
                </c:pt>
                <c:pt idx="32547">
                  <c:v>32.547000000000025</c:v>
                </c:pt>
                <c:pt idx="32548">
                  <c:v>32.548000000000002</c:v>
                </c:pt>
                <c:pt idx="32549">
                  <c:v>32.549000000000035</c:v>
                </c:pt>
                <c:pt idx="32550">
                  <c:v>32.550000000000011</c:v>
                </c:pt>
                <c:pt idx="32551">
                  <c:v>32.551000000000045</c:v>
                </c:pt>
                <c:pt idx="32552">
                  <c:v>32.552000000000021</c:v>
                </c:pt>
                <c:pt idx="32553">
                  <c:v>32.552999999999997</c:v>
                </c:pt>
                <c:pt idx="32554">
                  <c:v>32.55400000000003</c:v>
                </c:pt>
                <c:pt idx="32555">
                  <c:v>32.555000000000007</c:v>
                </c:pt>
                <c:pt idx="32556">
                  <c:v>32.55600000000004</c:v>
                </c:pt>
                <c:pt idx="32557">
                  <c:v>32.557000000000016</c:v>
                </c:pt>
                <c:pt idx="32558">
                  <c:v>32.557999999999993</c:v>
                </c:pt>
                <c:pt idx="32559">
                  <c:v>32.559000000000026</c:v>
                </c:pt>
                <c:pt idx="32560">
                  <c:v>32.56</c:v>
                </c:pt>
                <c:pt idx="32561">
                  <c:v>32.561000000000035</c:v>
                </c:pt>
                <c:pt idx="32562">
                  <c:v>32.562000000000012</c:v>
                </c:pt>
                <c:pt idx="32563">
                  <c:v>32.563000000000045</c:v>
                </c:pt>
                <c:pt idx="32564">
                  <c:v>32.564000000000021</c:v>
                </c:pt>
                <c:pt idx="32565">
                  <c:v>32.564999999999998</c:v>
                </c:pt>
                <c:pt idx="32566">
                  <c:v>32.566000000000031</c:v>
                </c:pt>
                <c:pt idx="32567">
                  <c:v>32.567000000000007</c:v>
                </c:pt>
                <c:pt idx="32568">
                  <c:v>32.56800000000004</c:v>
                </c:pt>
                <c:pt idx="32569">
                  <c:v>32.569000000000017</c:v>
                </c:pt>
                <c:pt idx="32570">
                  <c:v>32.569999999999993</c:v>
                </c:pt>
                <c:pt idx="32571">
                  <c:v>32.571000000000026</c:v>
                </c:pt>
                <c:pt idx="32572">
                  <c:v>32.572000000000003</c:v>
                </c:pt>
                <c:pt idx="32573">
                  <c:v>32.573000000000036</c:v>
                </c:pt>
                <c:pt idx="32574">
                  <c:v>32.574000000000012</c:v>
                </c:pt>
                <c:pt idx="32575">
                  <c:v>32.575000000000045</c:v>
                </c:pt>
                <c:pt idx="32576">
                  <c:v>32.576000000000022</c:v>
                </c:pt>
                <c:pt idx="32577">
                  <c:v>32.576999999999998</c:v>
                </c:pt>
                <c:pt idx="32578">
                  <c:v>32.578000000000031</c:v>
                </c:pt>
                <c:pt idx="32579">
                  <c:v>32.579000000000008</c:v>
                </c:pt>
                <c:pt idx="32580">
                  <c:v>32.580000000000041</c:v>
                </c:pt>
                <c:pt idx="32581">
                  <c:v>32.581000000000017</c:v>
                </c:pt>
                <c:pt idx="32582">
                  <c:v>32.581999999999994</c:v>
                </c:pt>
                <c:pt idx="32583">
                  <c:v>32.583000000000027</c:v>
                </c:pt>
                <c:pt idx="32584">
                  <c:v>32.584000000000003</c:v>
                </c:pt>
                <c:pt idx="32585">
                  <c:v>32.585000000000036</c:v>
                </c:pt>
                <c:pt idx="32586">
                  <c:v>32.586000000000013</c:v>
                </c:pt>
                <c:pt idx="32587">
                  <c:v>32.587000000000046</c:v>
                </c:pt>
                <c:pt idx="32588">
                  <c:v>32.588000000000022</c:v>
                </c:pt>
                <c:pt idx="32589">
                  <c:v>32.588999999999999</c:v>
                </c:pt>
                <c:pt idx="32590">
                  <c:v>32.590000000000032</c:v>
                </c:pt>
                <c:pt idx="32591">
                  <c:v>32.591000000000008</c:v>
                </c:pt>
                <c:pt idx="32592">
                  <c:v>32.592000000000041</c:v>
                </c:pt>
                <c:pt idx="32593">
                  <c:v>32.593000000000018</c:v>
                </c:pt>
                <c:pt idx="32594">
                  <c:v>32.593999999999994</c:v>
                </c:pt>
                <c:pt idx="32595">
                  <c:v>32.595000000000027</c:v>
                </c:pt>
                <c:pt idx="32596">
                  <c:v>32.596000000000004</c:v>
                </c:pt>
                <c:pt idx="32597">
                  <c:v>32.597000000000037</c:v>
                </c:pt>
                <c:pt idx="32598">
                  <c:v>32.598000000000013</c:v>
                </c:pt>
                <c:pt idx="32599">
                  <c:v>32.599000000000046</c:v>
                </c:pt>
                <c:pt idx="32600">
                  <c:v>32.600000000000023</c:v>
                </c:pt>
                <c:pt idx="32601">
                  <c:v>32.600999999999999</c:v>
                </c:pt>
                <c:pt idx="32602">
                  <c:v>32.602000000000032</c:v>
                </c:pt>
                <c:pt idx="32603">
                  <c:v>32.603000000000009</c:v>
                </c:pt>
                <c:pt idx="32604">
                  <c:v>32.604000000000042</c:v>
                </c:pt>
                <c:pt idx="32605">
                  <c:v>32.605000000000018</c:v>
                </c:pt>
                <c:pt idx="32606">
                  <c:v>32.605999999999995</c:v>
                </c:pt>
                <c:pt idx="32607">
                  <c:v>32.607000000000028</c:v>
                </c:pt>
                <c:pt idx="32608">
                  <c:v>32.608000000000004</c:v>
                </c:pt>
                <c:pt idx="32609">
                  <c:v>32.609000000000037</c:v>
                </c:pt>
                <c:pt idx="32610">
                  <c:v>32.610000000000014</c:v>
                </c:pt>
                <c:pt idx="32611">
                  <c:v>32.61099999999999</c:v>
                </c:pt>
                <c:pt idx="32612">
                  <c:v>32.612000000000023</c:v>
                </c:pt>
                <c:pt idx="32613">
                  <c:v>32.613</c:v>
                </c:pt>
                <c:pt idx="32614">
                  <c:v>32.614000000000033</c:v>
                </c:pt>
                <c:pt idx="32615">
                  <c:v>32.615000000000009</c:v>
                </c:pt>
                <c:pt idx="32616">
                  <c:v>32.616000000000042</c:v>
                </c:pt>
                <c:pt idx="32617">
                  <c:v>32.617000000000019</c:v>
                </c:pt>
                <c:pt idx="32618">
                  <c:v>32.617999999999995</c:v>
                </c:pt>
                <c:pt idx="32619">
                  <c:v>32.619000000000028</c:v>
                </c:pt>
                <c:pt idx="32620">
                  <c:v>32.620000000000005</c:v>
                </c:pt>
                <c:pt idx="32621">
                  <c:v>32.621000000000038</c:v>
                </c:pt>
                <c:pt idx="32622">
                  <c:v>32.622000000000014</c:v>
                </c:pt>
                <c:pt idx="32623">
                  <c:v>32.62299999999999</c:v>
                </c:pt>
                <c:pt idx="32624">
                  <c:v>32.624000000000024</c:v>
                </c:pt>
                <c:pt idx="32625">
                  <c:v>32.625</c:v>
                </c:pt>
                <c:pt idx="32626">
                  <c:v>32.626000000000033</c:v>
                </c:pt>
                <c:pt idx="32627">
                  <c:v>32.62700000000001</c:v>
                </c:pt>
                <c:pt idx="32628">
                  <c:v>32.628000000000043</c:v>
                </c:pt>
                <c:pt idx="32629">
                  <c:v>32.629000000000019</c:v>
                </c:pt>
                <c:pt idx="32630">
                  <c:v>32.629999999999995</c:v>
                </c:pt>
                <c:pt idx="32631">
                  <c:v>32.631000000000029</c:v>
                </c:pt>
                <c:pt idx="32632">
                  <c:v>32.632000000000005</c:v>
                </c:pt>
                <c:pt idx="32633">
                  <c:v>32.633000000000038</c:v>
                </c:pt>
                <c:pt idx="32634">
                  <c:v>32.634000000000015</c:v>
                </c:pt>
                <c:pt idx="32635">
                  <c:v>32.634999999999991</c:v>
                </c:pt>
                <c:pt idx="32636">
                  <c:v>32.636000000000024</c:v>
                </c:pt>
                <c:pt idx="32637">
                  <c:v>32.637</c:v>
                </c:pt>
                <c:pt idx="32638">
                  <c:v>32.638000000000034</c:v>
                </c:pt>
                <c:pt idx="32639">
                  <c:v>32.63900000000001</c:v>
                </c:pt>
                <c:pt idx="32640">
                  <c:v>32.640000000000043</c:v>
                </c:pt>
                <c:pt idx="32641">
                  <c:v>32.64100000000002</c:v>
                </c:pt>
                <c:pt idx="32642">
                  <c:v>32.641999999999996</c:v>
                </c:pt>
                <c:pt idx="32643">
                  <c:v>32.643000000000029</c:v>
                </c:pt>
                <c:pt idx="32644">
                  <c:v>32.644000000000005</c:v>
                </c:pt>
                <c:pt idx="32645">
                  <c:v>32.645000000000039</c:v>
                </c:pt>
                <c:pt idx="32646">
                  <c:v>32.646000000000015</c:v>
                </c:pt>
                <c:pt idx="32647">
                  <c:v>32.646999999999991</c:v>
                </c:pt>
                <c:pt idx="32648">
                  <c:v>32.648000000000025</c:v>
                </c:pt>
                <c:pt idx="32649">
                  <c:v>32.649000000000001</c:v>
                </c:pt>
                <c:pt idx="32650">
                  <c:v>32.650000000000034</c:v>
                </c:pt>
                <c:pt idx="32651">
                  <c:v>32.65100000000001</c:v>
                </c:pt>
                <c:pt idx="32652">
                  <c:v>32.652000000000044</c:v>
                </c:pt>
                <c:pt idx="32653">
                  <c:v>32.65300000000002</c:v>
                </c:pt>
                <c:pt idx="32654">
                  <c:v>32.653999999999996</c:v>
                </c:pt>
                <c:pt idx="32655">
                  <c:v>32.65500000000003</c:v>
                </c:pt>
                <c:pt idx="32656">
                  <c:v>32.656000000000006</c:v>
                </c:pt>
                <c:pt idx="32657">
                  <c:v>32.657000000000039</c:v>
                </c:pt>
                <c:pt idx="32658">
                  <c:v>32.658000000000015</c:v>
                </c:pt>
                <c:pt idx="32659">
                  <c:v>32.658999999999992</c:v>
                </c:pt>
                <c:pt idx="32660">
                  <c:v>32.660000000000025</c:v>
                </c:pt>
                <c:pt idx="32661">
                  <c:v>32.661000000000001</c:v>
                </c:pt>
                <c:pt idx="32662">
                  <c:v>32.662000000000035</c:v>
                </c:pt>
                <c:pt idx="32663">
                  <c:v>32.663000000000011</c:v>
                </c:pt>
                <c:pt idx="32664">
                  <c:v>32.664000000000044</c:v>
                </c:pt>
                <c:pt idx="32665">
                  <c:v>32.66500000000002</c:v>
                </c:pt>
                <c:pt idx="32666">
                  <c:v>32.665999999999997</c:v>
                </c:pt>
                <c:pt idx="32667">
                  <c:v>32.66700000000003</c:v>
                </c:pt>
                <c:pt idx="32668">
                  <c:v>32.668000000000006</c:v>
                </c:pt>
                <c:pt idx="32669">
                  <c:v>32.66900000000004</c:v>
                </c:pt>
                <c:pt idx="32670">
                  <c:v>32.670000000000016</c:v>
                </c:pt>
                <c:pt idx="32671">
                  <c:v>32.670999999999992</c:v>
                </c:pt>
                <c:pt idx="32672">
                  <c:v>32.672000000000025</c:v>
                </c:pt>
                <c:pt idx="32673">
                  <c:v>32.673000000000002</c:v>
                </c:pt>
                <c:pt idx="32674">
                  <c:v>32.674000000000035</c:v>
                </c:pt>
                <c:pt idx="32675">
                  <c:v>32.675000000000011</c:v>
                </c:pt>
                <c:pt idx="32676">
                  <c:v>32.676000000000045</c:v>
                </c:pt>
                <c:pt idx="32677">
                  <c:v>32.677000000000021</c:v>
                </c:pt>
                <c:pt idx="32678">
                  <c:v>32.677999999999997</c:v>
                </c:pt>
                <c:pt idx="32679">
                  <c:v>32.67900000000003</c:v>
                </c:pt>
                <c:pt idx="32680">
                  <c:v>32.680000000000007</c:v>
                </c:pt>
                <c:pt idx="32681">
                  <c:v>32.68100000000004</c:v>
                </c:pt>
                <c:pt idx="32682">
                  <c:v>32.682000000000016</c:v>
                </c:pt>
                <c:pt idx="32683">
                  <c:v>32.682999999999993</c:v>
                </c:pt>
                <c:pt idx="32684">
                  <c:v>32.684000000000026</c:v>
                </c:pt>
                <c:pt idx="32685">
                  <c:v>32.685000000000002</c:v>
                </c:pt>
                <c:pt idx="32686">
                  <c:v>32.686000000000035</c:v>
                </c:pt>
                <c:pt idx="32687">
                  <c:v>32.687000000000012</c:v>
                </c:pt>
                <c:pt idx="32688">
                  <c:v>32.688000000000045</c:v>
                </c:pt>
                <c:pt idx="32689">
                  <c:v>32.689000000000021</c:v>
                </c:pt>
                <c:pt idx="32690">
                  <c:v>32.69</c:v>
                </c:pt>
                <c:pt idx="32691">
                  <c:v>32.691000000000031</c:v>
                </c:pt>
                <c:pt idx="32692">
                  <c:v>32.692000000000007</c:v>
                </c:pt>
                <c:pt idx="32693">
                  <c:v>32.69300000000004</c:v>
                </c:pt>
                <c:pt idx="32694">
                  <c:v>32.694000000000017</c:v>
                </c:pt>
                <c:pt idx="32695">
                  <c:v>32.694999999999993</c:v>
                </c:pt>
                <c:pt idx="32696">
                  <c:v>32.696000000000026</c:v>
                </c:pt>
                <c:pt idx="32697">
                  <c:v>32.697000000000003</c:v>
                </c:pt>
                <c:pt idx="32698">
                  <c:v>32.698000000000036</c:v>
                </c:pt>
                <c:pt idx="32699">
                  <c:v>32.699000000000012</c:v>
                </c:pt>
                <c:pt idx="32700">
                  <c:v>32.700000000000045</c:v>
                </c:pt>
                <c:pt idx="32701">
                  <c:v>32.701000000000022</c:v>
                </c:pt>
                <c:pt idx="32702">
                  <c:v>32.701999999999998</c:v>
                </c:pt>
                <c:pt idx="32703">
                  <c:v>32.703000000000031</c:v>
                </c:pt>
                <c:pt idx="32704">
                  <c:v>32.704000000000008</c:v>
                </c:pt>
                <c:pt idx="32705">
                  <c:v>32.705000000000041</c:v>
                </c:pt>
                <c:pt idx="32706">
                  <c:v>32.706000000000017</c:v>
                </c:pt>
                <c:pt idx="32707">
                  <c:v>32.706999999999994</c:v>
                </c:pt>
                <c:pt idx="32708">
                  <c:v>32.708000000000027</c:v>
                </c:pt>
                <c:pt idx="32709">
                  <c:v>32.709000000000003</c:v>
                </c:pt>
                <c:pt idx="32710">
                  <c:v>32.710000000000036</c:v>
                </c:pt>
                <c:pt idx="32711">
                  <c:v>32.711000000000013</c:v>
                </c:pt>
                <c:pt idx="32712">
                  <c:v>32.712000000000046</c:v>
                </c:pt>
                <c:pt idx="32713">
                  <c:v>32.713000000000022</c:v>
                </c:pt>
                <c:pt idx="32714">
                  <c:v>32.713999999999999</c:v>
                </c:pt>
                <c:pt idx="32715">
                  <c:v>32.715000000000032</c:v>
                </c:pt>
                <c:pt idx="32716">
                  <c:v>32.716000000000008</c:v>
                </c:pt>
                <c:pt idx="32717">
                  <c:v>32.717000000000041</c:v>
                </c:pt>
                <c:pt idx="32718">
                  <c:v>32.718000000000018</c:v>
                </c:pt>
                <c:pt idx="32719">
                  <c:v>32.718999999999994</c:v>
                </c:pt>
                <c:pt idx="32720">
                  <c:v>32.720000000000027</c:v>
                </c:pt>
                <c:pt idx="32721">
                  <c:v>32.721000000000004</c:v>
                </c:pt>
                <c:pt idx="32722">
                  <c:v>32.722000000000037</c:v>
                </c:pt>
                <c:pt idx="32723">
                  <c:v>32.723000000000013</c:v>
                </c:pt>
                <c:pt idx="32724">
                  <c:v>32.724000000000046</c:v>
                </c:pt>
                <c:pt idx="32725">
                  <c:v>32.725000000000023</c:v>
                </c:pt>
                <c:pt idx="32726">
                  <c:v>32.725999999999999</c:v>
                </c:pt>
                <c:pt idx="32727">
                  <c:v>32.727000000000032</c:v>
                </c:pt>
                <c:pt idx="32728">
                  <c:v>32.728000000000009</c:v>
                </c:pt>
                <c:pt idx="32729">
                  <c:v>32.729000000000042</c:v>
                </c:pt>
                <c:pt idx="32730">
                  <c:v>32.730000000000018</c:v>
                </c:pt>
                <c:pt idx="32731">
                  <c:v>32.730999999999995</c:v>
                </c:pt>
                <c:pt idx="32732">
                  <c:v>32.732000000000028</c:v>
                </c:pt>
                <c:pt idx="32733">
                  <c:v>32.733000000000004</c:v>
                </c:pt>
                <c:pt idx="32734">
                  <c:v>32.734000000000037</c:v>
                </c:pt>
                <c:pt idx="32735">
                  <c:v>32.735000000000014</c:v>
                </c:pt>
                <c:pt idx="32736">
                  <c:v>32.73599999999999</c:v>
                </c:pt>
                <c:pt idx="32737">
                  <c:v>32.737000000000023</c:v>
                </c:pt>
                <c:pt idx="32738">
                  <c:v>32.738</c:v>
                </c:pt>
                <c:pt idx="32739">
                  <c:v>32.739000000000033</c:v>
                </c:pt>
                <c:pt idx="32740">
                  <c:v>32.740000000000009</c:v>
                </c:pt>
                <c:pt idx="32741">
                  <c:v>32.741000000000042</c:v>
                </c:pt>
                <c:pt idx="32742">
                  <c:v>32.742000000000019</c:v>
                </c:pt>
                <c:pt idx="32743">
                  <c:v>32.742999999999995</c:v>
                </c:pt>
                <c:pt idx="32744">
                  <c:v>32.744000000000028</c:v>
                </c:pt>
                <c:pt idx="32745">
                  <c:v>32.745000000000005</c:v>
                </c:pt>
                <c:pt idx="32746">
                  <c:v>32.746000000000038</c:v>
                </c:pt>
                <c:pt idx="32747">
                  <c:v>32.747000000000014</c:v>
                </c:pt>
                <c:pt idx="32748">
                  <c:v>32.74799999999999</c:v>
                </c:pt>
                <c:pt idx="32749">
                  <c:v>32.749000000000024</c:v>
                </c:pt>
                <c:pt idx="32750">
                  <c:v>32.75</c:v>
                </c:pt>
                <c:pt idx="32751">
                  <c:v>32.751000000000033</c:v>
                </c:pt>
                <c:pt idx="32752">
                  <c:v>32.75200000000001</c:v>
                </c:pt>
                <c:pt idx="32753">
                  <c:v>32.753000000000043</c:v>
                </c:pt>
                <c:pt idx="32754">
                  <c:v>32.754000000000019</c:v>
                </c:pt>
                <c:pt idx="32755">
                  <c:v>32.754999999999995</c:v>
                </c:pt>
                <c:pt idx="32756">
                  <c:v>32.756000000000029</c:v>
                </c:pt>
                <c:pt idx="32757">
                  <c:v>32.757000000000005</c:v>
                </c:pt>
                <c:pt idx="32758">
                  <c:v>32.758000000000038</c:v>
                </c:pt>
                <c:pt idx="32759">
                  <c:v>32.759000000000015</c:v>
                </c:pt>
                <c:pt idx="32760">
                  <c:v>32.759999999999991</c:v>
                </c:pt>
                <c:pt idx="32761">
                  <c:v>32.761000000000024</c:v>
                </c:pt>
                <c:pt idx="32762">
                  <c:v>32.762</c:v>
                </c:pt>
                <c:pt idx="32763">
                  <c:v>32.763000000000034</c:v>
                </c:pt>
                <c:pt idx="32764">
                  <c:v>32.76400000000001</c:v>
                </c:pt>
                <c:pt idx="32765">
                  <c:v>32.765000000000043</c:v>
                </c:pt>
                <c:pt idx="32766">
                  <c:v>32.76600000000002</c:v>
                </c:pt>
                <c:pt idx="32767">
                  <c:v>32.766999999999996</c:v>
                </c:pt>
                <c:pt idx="32768">
                  <c:v>32.768000000000029</c:v>
                </c:pt>
                <c:pt idx="32769">
                  <c:v>32.769000000000005</c:v>
                </c:pt>
                <c:pt idx="32770">
                  <c:v>32.770000000000039</c:v>
                </c:pt>
                <c:pt idx="32771">
                  <c:v>32.771000000000015</c:v>
                </c:pt>
                <c:pt idx="32772">
                  <c:v>32.771999999999991</c:v>
                </c:pt>
                <c:pt idx="32773">
                  <c:v>32.773000000000025</c:v>
                </c:pt>
                <c:pt idx="32774">
                  <c:v>32.774000000000001</c:v>
                </c:pt>
                <c:pt idx="32775">
                  <c:v>32.775000000000034</c:v>
                </c:pt>
                <c:pt idx="32776">
                  <c:v>32.77600000000001</c:v>
                </c:pt>
                <c:pt idx="32777">
                  <c:v>32.777000000000044</c:v>
                </c:pt>
                <c:pt idx="32778">
                  <c:v>32.77800000000002</c:v>
                </c:pt>
                <c:pt idx="32779">
                  <c:v>32.778999999999996</c:v>
                </c:pt>
                <c:pt idx="32780">
                  <c:v>32.78000000000003</c:v>
                </c:pt>
                <c:pt idx="32781">
                  <c:v>32.781000000000006</c:v>
                </c:pt>
                <c:pt idx="32782">
                  <c:v>32.782000000000039</c:v>
                </c:pt>
                <c:pt idx="32783">
                  <c:v>32.783000000000015</c:v>
                </c:pt>
                <c:pt idx="32784">
                  <c:v>32.783999999999992</c:v>
                </c:pt>
                <c:pt idx="32785">
                  <c:v>32.785000000000025</c:v>
                </c:pt>
                <c:pt idx="32786">
                  <c:v>32.786000000000001</c:v>
                </c:pt>
                <c:pt idx="32787">
                  <c:v>32.787000000000035</c:v>
                </c:pt>
                <c:pt idx="32788">
                  <c:v>32.788000000000011</c:v>
                </c:pt>
                <c:pt idx="32789">
                  <c:v>32.789000000000044</c:v>
                </c:pt>
                <c:pt idx="32790">
                  <c:v>32.79000000000002</c:v>
                </c:pt>
                <c:pt idx="32791">
                  <c:v>32.790999999999997</c:v>
                </c:pt>
                <c:pt idx="32792">
                  <c:v>32.79200000000003</c:v>
                </c:pt>
                <c:pt idx="32793">
                  <c:v>32.793000000000006</c:v>
                </c:pt>
                <c:pt idx="32794">
                  <c:v>32.79400000000004</c:v>
                </c:pt>
                <c:pt idx="32795">
                  <c:v>32.795000000000016</c:v>
                </c:pt>
                <c:pt idx="32796">
                  <c:v>32.795999999999992</c:v>
                </c:pt>
                <c:pt idx="32797">
                  <c:v>32.797000000000025</c:v>
                </c:pt>
                <c:pt idx="32798">
                  <c:v>32.798000000000002</c:v>
                </c:pt>
                <c:pt idx="32799">
                  <c:v>32.799000000000035</c:v>
                </c:pt>
                <c:pt idx="32800">
                  <c:v>32.800000000000011</c:v>
                </c:pt>
                <c:pt idx="32801">
                  <c:v>32.801000000000045</c:v>
                </c:pt>
                <c:pt idx="32802">
                  <c:v>32.802000000000021</c:v>
                </c:pt>
                <c:pt idx="32803">
                  <c:v>32.802999999999997</c:v>
                </c:pt>
                <c:pt idx="32804">
                  <c:v>32.80400000000003</c:v>
                </c:pt>
                <c:pt idx="32805">
                  <c:v>32.805000000000007</c:v>
                </c:pt>
                <c:pt idx="32806">
                  <c:v>32.80600000000004</c:v>
                </c:pt>
                <c:pt idx="32807">
                  <c:v>32.807000000000016</c:v>
                </c:pt>
                <c:pt idx="32808">
                  <c:v>32.807999999999993</c:v>
                </c:pt>
                <c:pt idx="32809">
                  <c:v>32.809000000000026</c:v>
                </c:pt>
                <c:pt idx="32810">
                  <c:v>32.81</c:v>
                </c:pt>
                <c:pt idx="32811">
                  <c:v>32.811000000000035</c:v>
                </c:pt>
                <c:pt idx="32812">
                  <c:v>32.812000000000012</c:v>
                </c:pt>
                <c:pt idx="32813">
                  <c:v>32.813000000000045</c:v>
                </c:pt>
                <c:pt idx="32814">
                  <c:v>32.814000000000021</c:v>
                </c:pt>
                <c:pt idx="32815">
                  <c:v>32.814999999999998</c:v>
                </c:pt>
                <c:pt idx="32816">
                  <c:v>32.816000000000031</c:v>
                </c:pt>
                <c:pt idx="32817">
                  <c:v>32.817000000000007</c:v>
                </c:pt>
                <c:pt idx="32818">
                  <c:v>32.81800000000004</c:v>
                </c:pt>
                <c:pt idx="32819">
                  <c:v>32.819000000000017</c:v>
                </c:pt>
                <c:pt idx="32820">
                  <c:v>32.819999999999993</c:v>
                </c:pt>
                <c:pt idx="32821">
                  <c:v>32.821000000000026</c:v>
                </c:pt>
                <c:pt idx="32822">
                  <c:v>32.822000000000003</c:v>
                </c:pt>
                <c:pt idx="32823">
                  <c:v>32.823000000000036</c:v>
                </c:pt>
                <c:pt idx="32824">
                  <c:v>32.824000000000012</c:v>
                </c:pt>
                <c:pt idx="32825">
                  <c:v>32.825000000000045</c:v>
                </c:pt>
                <c:pt idx="32826">
                  <c:v>32.826000000000022</c:v>
                </c:pt>
                <c:pt idx="32827">
                  <c:v>32.826999999999998</c:v>
                </c:pt>
                <c:pt idx="32828">
                  <c:v>32.828000000000031</c:v>
                </c:pt>
                <c:pt idx="32829">
                  <c:v>32.829000000000008</c:v>
                </c:pt>
                <c:pt idx="32830">
                  <c:v>32.830000000000041</c:v>
                </c:pt>
                <c:pt idx="32831">
                  <c:v>32.831000000000017</c:v>
                </c:pt>
                <c:pt idx="32832">
                  <c:v>32.831999999999994</c:v>
                </c:pt>
                <c:pt idx="32833">
                  <c:v>32.833000000000027</c:v>
                </c:pt>
                <c:pt idx="32834">
                  <c:v>32.834000000000003</c:v>
                </c:pt>
                <c:pt idx="32835">
                  <c:v>32.835000000000036</c:v>
                </c:pt>
                <c:pt idx="32836">
                  <c:v>32.836000000000013</c:v>
                </c:pt>
                <c:pt idx="32837">
                  <c:v>32.837000000000046</c:v>
                </c:pt>
                <c:pt idx="32838">
                  <c:v>32.838000000000022</c:v>
                </c:pt>
                <c:pt idx="32839">
                  <c:v>32.838999999999999</c:v>
                </c:pt>
                <c:pt idx="32840">
                  <c:v>32.840000000000032</c:v>
                </c:pt>
                <c:pt idx="32841">
                  <c:v>32.841000000000008</c:v>
                </c:pt>
                <c:pt idx="32842">
                  <c:v>32.842000000000041</c:v>
                </c:pt>
                <c:pt idx="32843">
                  <c:v>32.843000000000018</c:v>
                </c:pt>
                <c:pt idx="32844">
                  <c:v>32.843999999999994</c:v>
                </c:pt>
                <c:pt idx="32845">
                  <c:v>32.845000000000027</c:v>
                </c:pt>
                <c:pt idx="32846">
                  <c:v>32.846000000000004</c:v>
                </c:pt>
                <c:pt idx="32847">
                  <c:v>32.847000000000037</c:v>
                </c:pt>
                <c:pt idx="32848">
                  <c:v>32.848000000000013</c:v>
                </c:pt>
                <c:pt idx="32849">
                  <c:v>32.849000000000046</c:v>
                </c:pt>
                <c:pt idx="32850">
                  <c:v>32.850000000000023</c:v>
                </c:pt>
                <c:pt idx="32851">
                  <c:v>32.850999999999999</c:v>
                </c:pt>
                <c:pt idx="32852">
                  <c:v>32.852000000000032</c:v>
                </c:pt>
                <c:pt idx="32853">
                  <c:v>32.853000000000009</c:v>
                </c:pt>
                <c:pt idx="32854">
                  <c:v>32.854000000000042</c:v>
                </c:pt>
                <c:pt idx="32855">
                  <c:v>32.855000000000018</c:v>
                </c:pt>
                <c:pt idx="32856">
                  <c:v>32.855999999999995</c:v>
                </c:pt>
                <c:pt idx="32857">
                  <c:v>32.857000000000028</c:v>
                </c:pt>
                <c:pt idx="32858">
                  <c:v>32.858000000000004</c:v>
                </c:pt>
                <c:pt idx="32859">
                  <c:v>32.859000000000037</c:v>
                </c:pt>
                <c:pt idx="32860">
                  <c:v>32.860000000000014</c:v>
                </c:pt>
                <c:pt idx="32861">
                  <c:v>32.86099999999999</c:v>
                </c:pt>
                <c:pt idx="32862">
                  <c:v>32.862000000000023</c:v>
                </c:pt>
                <c:pt idx="32863">
                  <c:v>32.863</c:v>
                </c:pt>
                <c:pt idx="32864">
                  <c:v>32.864000000000033</c:v>
                </c:pt>
                <c:pt idx="32865">
                  <c:v>32.865000000000009</c:v>
                </c:pt>
                <c:pt idx="32866">
                  <c:v>32.866000000000042</c:v>
                </c:pt>
                <c:pt idx="32867">
                  <c:v>32.867000000000019</c:v>
                </c:pt>
                <c:pt idx="32868">
                  <c:v>32.867999999999995</c:v>
                </c:pt>
                <c:pt idx="32869">
                  <c:v>32.869000000000028</c:v>
                </c:pt>
                <c:pt idx="32870">
                  <c:v>32.870000000000005</c:v>
                </c:pt>
                <c:pt idx="32871">
                  <c:v>32.871000000000038</c:v>
                </c:pt>
                <c:pt idx="32872">
                  <c:v>32.872000000000014</c:v>
                </c:pt>
                <c:pt idx="32873">
                  <c:v>32.87299999999999</c:v>
                </c:pt>
                <c:pt idx="32874">
                  <c:v>32.874000000000024</c:v>
                </c:pt>
                <c:pt idx="32875">
                  <c:v>32.875</c:v>
                </c:pt>
                <c:pt idx="32876">
                  <c:v>32.876000000000033</c:v>
                </c:pt>
                <c:pt idx="32877">
                  <c:v>32.87700000000001</c:v>
                </c:pt>
                <c:pt idx="32878">
                  <c:v>32.878000000000043</c:v>
                </c:pt>
                <c:pt idx="32879">
                  <c:v>32.879000000000019</c:v>
                </c:pt>
                <c:pt idx="32880">
                  <c:v>32.879999999999995</c:v>
                </c:pt>
                <c:pt idx="32881">
                  <c:v>32.881000000000029</c:v>
                </c:pt>
                <c:pt idx="32882">
                  <c:v>32.882000000000005</c:v>
                </c:pt>
                <c:pt idx="32883">
                  <c:v>32.883000000000038</c:v>
                </c:pt>
                <c:pt idx="32884">
                  <c:v>32.884000000000015</c:v>
                </c:pt>
                <c:pt idx="32885">
                  <c:v>32.884999999999991</c:v>
                </c:pt>
                <c:pt idx="32886">
                  <c:v>32.886000000000024</c:v>
                </c:pt>
                <c:pt idx="32887">
                  <c:v>32.887</c:v>
                </c:pt>
                <c:pt idx="32888">
                  <c:v>32.888000000000034</c:v>
                </c:pt>
                <c:pt idx="32889">
                  <c:v>32.88900000000001</c:v>
                </c:pt>
                <c:pt idx="32890">
                  <c:v>32.890000000000043</c:v>
                </c:pt>
                <c:pt idx="32891">
                  <c:v>32.89100000000002</c:v>
                </c:pt>
                <c:pt idx="32892">
                  <c:v>32.891999999999996</c:v>
                </c:pt>
                <c:pt idx="32893">
                  <c:v>32.893000000000029</c:v>
                </c:pt>
                <c:pt idx="32894">
                  <c:v>32.894000000000005</c:v>
                </c:pt>
                <c:pt idx="32895">
                  <c:v>32.895000000000039</c:v>
                </c:pt>
                <c:pt idx="32896">
                  <c:v>32.896000000000015</c:v>
                </c:pt>
                <c:pt idx="32897">
                  <c:v>32.896999999999991</c:v>
                </c:pt>
                <c:pt idx="32898">
                  <c:v>32.898000000000025</c:v>
                </c:pt>
                <c:pt idx="32899">
                  <c:v>32.899000000000001</c:v>
                </c:pt>
                <c:pt idx="32900">
                  <c:v>32.900000000000034</c:v>
                </c:pt>
                <c:pt idx="32901">
                  <c:v>32.90100000000001</c:v>
                </c:pt>
                <c:pt idx="32902">
                  <c:v>32.902000000000044</c:v>
                </c:pt>
                <c:pt idx="32903">
                  <c:v>32.90300000000002</c:v>
                </c:pt>
                <c:pt idx="32904">
                  <c:v>32.903999999999996</c:v>
                </c:pt>
                <c:pt idx="32905">
                  <c:v>32.90500000000003</c:v>
                </c:pt>
                <c:pt idx="32906">
                  <c:v>32.906000000000006</c:v>
                </c:pt>
                <c:pt idx="32907">
                  <c:v>32.907000000000039</c:v>
                </c:pt>
                <c:pt idx="32908">
                  <c:v>32.908000000000015</c:v>
                </c:pt>
                <c:pt idx="32909">
                  <c:v>32.908999999999992</c:v>
                </c:pt>
                <c:pt idx="32910">
                  <c:v>32.910000000000025</c:v>
                </c:pt>
                <c:pt idx="32911">
                  <c:v>32.911000000000001</c:v>
                </c:pt>
                <c:pt idx="32912">
                  <c:v>32.912000000000035</c:v>
                </c:pt>
                <c:pt idx="32913">
                  <c:v>32.913000000000011</c:v>
                </c:pt>
                <c:pt idx="32914">
                  <c:v>32.914000000000044</c:v>
                </c:pt>
                <c:pt idx="32915">
                  <c:v>32.91500000000002</c:v>
                </c:pt>
                <c:pt idx="32916">
                  <c:v>32.915999999999997</c:v>
                </c:pt>
                <c:pt idx="32917">
                  <c:v>32.91700000000003</c:v>
                </c:pt>
                <c:pt idx="32918">
                  <c:v>32.918000000000006</c:v>
                </c:pt>
                <c:pt idx="32919">
                  <c:v>32.91900000000004</c:v>
                </c:pt>
                <c:pt idx="32920">
                  <c:v>32.920000000000016</c:v>
                </c:pt>
                <c:pt idx="32921">
                  <c:v>32.920999999999992</c:v>
                </c:pt>
                <c:pt idx="32922">
                  <c:v>32.922000000000025</c:v>
                </c:pt>
                <c:pt idx="32923">
                  <c:v>32.923000000000002</c:v>
                </c:pt>
                <c:pt idx="32924">
                  <c:v>32.924000000000035</c:v>
                </c:pt>
                <c:pt idx="32925">
                  <c:v>32.925000000000011</c:v>
                </c:pt>
                <c:pt idx="32926">
                  <c:v>32.926000000000045</c:v>
                </c:pt>
                <c:pt idx="32927">
                  <c:v>32.927000000000021</c:v>
                </c:pt>
                <c:pt idx="32928">
                  <c:v>32.927999999999997</c:v>
                </c:pt>
                <c:pt idx="32929">
                  <c:v>32.92900000000003</c:v>
                </c:pt>
                <c:pt idx="32930">
                  <c:v>32.930000000000007</c:v>
                </c:pt>
                <c:pt idx="32931">
                  <c:v>32.93100000000004</c:v>
                </c:pt>
                <c:pt idx="32932">
                  <c:v>32.932000000000016</c:v>
                </c:pt>
                <c:pt idx="32933">
                  <c:v>32.932999999999993</c:v>
                </c:pt>
                <c:pt idx="32934">
                  <c:v>32.934000000000026</c:v>
                </c:pt>
                <c:pt idx="32935">
                  <c:v>32.935000000000002</c:v>
                </c:pt>
                <c:pt idx="32936">
                  <c:v>32.936000000000035</c:v>
                </c:pt>
                <c:pt idx="32937">
                  <c:v>32.937000000000012</c:v>
                </c:pt>
                <c:pt idx="32938">
                  <c:v>32.938000000000045</c:v>
                </c:pt>
                <c:pt idx="32939">
                  <c:v>32.939000000000021</c:v>
                </c:pt>
                <c:pt idx="32940">
                  <c:v>32.94</c:v>
                </c:pt>
                <c:pt idx="32941">
                  <c:v>32.941000000000031</c:v>
                </c:pt>
                <c:pt idx="32942">
                  <c:v>32.942000000000007</c:v>
                </c:pt>
                <c:pt idx="32943">
                  <c:v>32.94300000000004</c:v>
                </c:pt>
                <c:pt idx="32944">
                  <c:v>32.944000000000017</c:v>
                </c:pt>
                <c:pt idx="32945">
                  <c:v>32.944999999999993</c:v>
                </c:pt>
                <c:pt idx="32946">
                  <c:v>32.946000000000026</c:v>
                </c:pt>
                <c:pt idx="32947">
                  <c:v>32.947000000000003</c:v>
                </c:pt>
                <c:pt idx="32948">
                  <c:v>32.948000000000036</c:v>
                </c:pt>
                <c:pt idx="32949">
                  <c:v>32.949000000000012</c:v>
                </c:pt>
                <c:pt idx="32950">
                  <c:v>32.950000000000045</c:v>
                </c:pt>
                <c:pt idx="32951">
                  <c:v>32.951000000000022</c:v>
                </c:pt>
                <c:pt idx="32952">
                  <c:v>32.951999999999998</c:v>
                </c:pt>
                <c:pt idx="32953">
                  <c:v>32.953000000000031</c:v>
                </c:pt>
                <c:pt idx="32954">
                  <c:v>32.954000000000008</c:v>
                </c:pt>
                <c:pt idx="32955">
                  <c:v>32.955000000000041</c:v>
                </c:pt>
                <c:pt idx="32956">
                  <c:v>32.956000000000017</c:v>
                </c:pt>
                <c:pt idx="32957">
                  <c:v>32.956999999999994</c:v>
                </c:pt>
                <c:pt idx="32958">
                  <c:v>32.958000000000027</c:v>
                </c:pt>
                <c:pt idx="32959">
                  <c:v>32.959000000000003</c:v>
                </c:pt>
                <c:pt idx="32960">
                  <c:v>32.960000000000036</c:v>
                </c:pt>
                <c:pt idx="32961">
                  <c:v>32.961000000000013</c:v>
                </c:pt>
                <c:pt idx="32962">
                  <c:v>32.962000000000046</c:v>
                </c:pt>
                <c:pt idx="32963">
                  <c:v>32.963000000000022</c:v>
                </c:pt>
                <c:pt idx="32964">
                  <c:v>32.963999999999999</c:v>
                </c:pt>
                <c:pt idx="32965">
                  <c:v>32.965000000000032</c:v>
                </c:pt>
                <c:pt idx="32966">
                  <c:v>32.966000000000008</c:v>
                </c:pt>
                <c:pt idx="32967">
                  <c:v>32.967000000000041</c:v>
                </c:pt>
                <c:pt idx="32968">
                  <c:v>32.968000000000018</c:v>
                </c:pt>
                <c:pt idx="32969">
                  <c:v>32.968999999999994</c:v>
                </c:pt>
                <c:pt idx="32970">
                  <c:v>32.970000000000027</c:v>
                </c:pt>
                <c:pt idx="32971">
                  <c:v>32.971000000000004</c:v>
                </c:pt>
                <c:pt idx="32972">
                  <c:v>32.972000000000037</c:v>
                </c:pt>
                <c:pt idx="32973">
                  <c:v>32.973000000000013</c:v>
                </c:pt>
                <c:pt idx="32974">
                  <c:v>32.974000000000046</c:v>
                </c:pt>
                <c:pt idx="32975">
                  <c:v>32.975000000000023</c:v>
                </c:pt>
                <c:pt idx="32976">
                  <c:v>32.975999999999999</c:v>
                </c:pt>
                <c:pt idx="32977">
                  <c:v>32.977000000000032</c:v>
                </c:pt>
                <c:pt idx="32978">
                  <c:v>32.978000000000009</c:v>
                </c:pt>
                <c:pt idx="32979">
                  <c:v>32.979000000000042</c:v>
                </c:pt>
                <c:pt idx="32980">
                  <c:v>32.980000000000018</c:v>
                </c:pt>
                <c:pt idx="32981">
                  <c:v>32.980999999999995</c:v>
                </c:pt>
                <c:pt idx="32982">
                  <c:v>32.982000000000028</c:v>
                </c:pt>
                <c:pt idx="32983">
                  <c:v>32.983000000000004</c:v>
                </c:pt>
                <c:pt idx="32984">
                  <c:v>32.984000000000037</c:v>
                </c:pt>
                <c:pt idx="32985">
                  <c:v>32.985000000000014</c:v>
                </c:pt>
                <c:pt idx="32986">
                  <c:v>32.98599999999999</c:v>
                </c:pt>
                <c:pt idx="32987">
                  <c:v>32.987000000000023</c:v>
                </c:pt>
                <c:pt idx="32988">
                  <c:v>32.988</c:v>
                </c:pt>
                <c:pt idx="32989">
                  <c:v>32.989000000000033</c:v>
                </c:pt>
                <c:pt idx="32990">
                  <c:v>32.990000000000009</c:v>
                </c:pt>
                <c:pt idx="32991">
                  <c:v>32.991000000000042</c:v>
                </c:pt>
                <c:pt idx="32992">
                  <c:v>32.992000000000019</c:v>
                </c:pt>
                <c:pt idx="32993">
                  <c:v>32.992999999999995</c:v>
                </c:pt>
                <c:pt idx="32994">
                  <c:v>32.994000000000028</c:v>
                </c:pt>
                <c:pt idx="32995">
                  <c:v>32.995000000000005</c:v>
                </c:pt>
                <c:pt idx="32996">
                  <c:v>32.996000000000038</c:v>
                </c:pt>
                <c:pt idx="32997">
                  <c:v>32.997000000000014</c:v>
                </c:pt>
                <c:pt idx="32998">
                  <c:v>32.99799999999999</c:v>
                </c:pt>
                <c:pt idx="32999">
                  <c:v>32.999000000000024</c:v>
                </c:pt>
                <c:pt idx="33000">
                  <c:v>33</c:v>
                </c:pt>
                <c:pt idx="33001">
                  <c:v>33.001000000000033</c:v>
                </c:pt>
                <c:pt idx="33002">
                  <c:v>33.00200000000001</c:v>
                </c:pt>
                <c:pt idx="33003">
                  <c:v>33.003000000000043</c:v>
                </c:pt>
                <c:pt idx="33004">
                  <c:v>33.004000000000019</c:v>
                </c:pt>
                <c:pt idx="33005">
                  <c:v>33.004999999999995</c:v>
                </c:pt>
                <c:pt idx="33006">
                  <c:v>33.006000000000029</c:v>
                </c:pt>
                <c:pt idx="33007">
                  <c:v>33.007000000000005</c:v>
                </c:pt>
                <c:pt idx="33008">
                  <c:v>33.008000000000038</c:v>
                </c:pt>
                <c:pt idx="33009">
                  <c:v>33.009000000000015</c:v>
                </c:pt>
                <c:pt idx="33010">
                  <c:v>33.009999999999991</c:v>
                </c:pt>
                <c:pt idx="33011">
                  <c:v>33.011000000000024</c:v>
                </c:pt>
                <c:pt idx="33012">
                  <c:v>33.012</c:v>
                </c:pt>
                <c:pt idx="33013">
                  <c:v>33.013000000000034</c:v>
                </c:pt>
                <c:pt idx="33014">
                  <c:v>33.01400000000001</c:v>
                </c:pt>
                <c:pt idx="33015">
                  <c:v>33.015000000000043</c:v>
                </c:pt>
                <c:pt idx="33016">
                  <c:v>33.01600000000002</c:v>
                </c:pt>
                <c:pt idx="33017">
                  <c:v>33.016999999999996</c:v>
                </c:pt>
                <c:pt idx="33018">
                  <c:v>33.018000000000029</c:v>
                </c:pt>
                <c:pt idx="33019">
                  <c:v>33.019000000000005</c:v>
                </c:pt>
                <c:pt idx="33020">
                  <c:v>33.020000000000039</c:v>
                </c:pt>
                <c:pt idx="33021">
                  <c:v>33.021000000000015</c:v>
                </c:pt>
                <c:pt idx="33022">
                  <c:v>33.021999999999991</c:v>
                </c:pt>
                <c:pt idx="33023">
                  <c:v>33.023000000000025</c:v>
                </c:pt>
                <c:pt idx="33024">
                  <c:v>33.024000000000001</c:v>
                </c:pt>
                <c:pt idx="33025">
                  <c:v>33.025000000000034</c:v>
                </c:pt>
                <c:pt idx="33026">
                  <c:v>33.02600000000001</c:v>
                </c:pt>
                <c:pt idx="33027">
                  <c:v>33.027000000000044</c:v>
                </c:pt>
                <c:pt idx="33028">
                  <c:v>33.02800000000002</c:v>
                </c:pt>
                <c:pt idx="33029">
                  <c:v>33.028999999999996</c:v>
                </c:pt>
                <c:pt idx="33030">
                  <c:v>33.03000000000003</c:v>
                </c:pt>
                <c:pt idx="33031">
                  <c:v>33.031000000000006</c:v>
                </c:pt>
                <c:pt idx="33032">
                  <c:v>33.032000000000039</c:v>
                </c:pt>
                <c:pt idx="33033">
                  <c:v>33.033000000000015</c:v>
                </c:pt>
                <c:pt idx="33034">
                  <c:v>33.033999999999992</c:v>
                </c:pt>
                <c:pt idx="33035">
                  <c:v>33.035000000000025</c:v>
                </c:pt>
                <c:pt idx="33036">
                  <c:v>33.036000000000001</c:v>
                </c:pt>
                <c:pt idx="33037">
                  <c:v>33.037000000000035</c:v>
                </c:pt>
                <c:pt idx="33038">
                  <c:v>33.038000000000011</c:v>
                </c:pt>
                <c:pt idx="33039">
                  <c:v>33.039000000000044</c:v>
                </c:pt>
                <c:pt idx="33040">
                  <c:v>33.04000000000002</c:v>
                </c:pt>
                <c:pt idx="33041">
                  <c:v>33.040999999999997</c:v>
                </c:pt>
                <c:pt idx="33042">
                  <c:v>33.04200000000003</c:v>
                </c:pt>
                <c:pt idx="33043">
                  <c:v>33.043000000000006</c:v>
                </c:pt>
                <c:pt idx="33044">
                  <c:v>33.04400000000004</c:v>
                </c:pt>
                <c:pt idx="33045">
                  <c:v>33.045000000000016</c:v>
                </c:pt>
                <c:pt idx="33046">
                  <c:v>33.045999999999992</c:v>
                </c:pt>
                <c:pt idx="33047">
                  <c:v>33.047000000000025</c:v>
                </c:pt>
                <c:pt idx="33048">
                  <c:v>33.048000000000002</c:v>
                </c:pt>
                <c:pt idx="33049">
                  <c:v>33.049000000000035</c:v>
                </c:pt>
                <c:pt idx="33050">
                  <c:v>33.050000000000011</c:v>
                </c:pt>
                <c:pt idx="33051">
                  <c:v>33.051000000000045</c:v>
                </c:pt>
                <c:pt idx="33052">
                  <c:v>33.052000000000021</c:v>
                </c:pt>
                <c:pt idx="33053">
                  <c:v>33.052999999999997</c:v>
                </c:pt>
                <c:pt idx="33054">
                  <c:v>33.05400000000003</c:v>
                </c:pt>
                <c:pt idx="33055">
                  <c:v>33.055000000000007</c:v>
                </c:pt>
                <c:pt idx="33056">
                  <c:v>33.05600000000004</c:v>
                </c:pt>
                <c:pt idx="33057">
                  <c:v>33.057000000000016</c:v>
                </c:pt>
                <c:pt idx="33058">
                  <c:v>33.057999999999993</c:v>
                </c:pt>
                <c:pt idx="33059">
                  <c:v>33.059000000000026</c:v>
                </c:pt>
                <c:pt idx="33060">
                  <c:v>33.06</c:v>
                </c:pt>
                <c:pt idx="33061">
                  <c:v>33.061000000000035</c:v>
                </c:pt>
                <c:pt idx="33062">
                  <c:v>33.062000000000012</c:v>
                </c:pt>
                <c:pt idx="33063">
                  <c:v>33.063000000000045</c:v>
                </c:pt>
                <c:pt idx="33064">
                  <c:v>33.064000000000021</c:v>
                </c:pt>
                <c:pt idx="33065">
                  <c:v>33.064999999999998</c:v>
                </c:pt>
                <c:pt idx="33066">
                  <c:v>33.066000000000031</c:v>
                </c:pt>
                <c:pt idx="33067">
                  <c:v>33.067000000000007</c:v>
                </c:pt>
                <c:pt idx="33068">
                  <c:v>33.06800000000004</c:v>
                </c:pt>
                <c:pt idx="33069">
                  <c:v>33.069000000000017</c:v>
                </c:pt>
                <c:pt idx="33070">
                  <c:v>33.069999999999993</c:v>
                </c:pt>
                <c:pt idx="33071">
                  <c:v>33.071000000000026</c:v>
                </c:pt>
                <c:pt idx="33072">
                  <c:v>33.072000000000003</c:v>
                </c:pt>
                <c:pt idx="33073">
                  <c:v>33.073000000000036</c:v>
                </c:pt>
                <c:pt idx="33074">
                  <c:v>33.074000000000012</c:v>
                </c:pt>
                <c:pt idx="33075">
                  <c:v>33.075000000000045</c:v>
                </c:pt>
                <c:pt idx="33076">
                  <c:v>33.076000000000022</c:v>
                </c:pt>
                <c:pt idx="33077">
                  <c:v>33.076999999999998</c:v>
                </c:pt>
                <c:pt idx="33078">
                  <c:v>33.078000000000031</c:v>
                </c:pt>
                <c:pt idx="33079">
                  <c:v>33.079000000000008</c:v>
                </c:pt>
                <c:pt idx="33080">
                  <c:v>33.080000000000041</c:v>
                </c:pt>
                <c:pt idx="33081">
                  <c:v>33.081000000000017</c:v>
                </c:pt>
                <c:pt idx="33082">
                  <c:v>33.081999999999994</c:v>
                </c:pt>
                <c:pt idx="33083">
                  <c:v>33.083000000000027</c:v>
                </c:pt>
                <c:pt idx="33084">
                  <c:v>33.084000000000003</c:v>
                </c:pt>
                <c:pt idx="33085">
                  <c:v>33.085000000000036</c:v>
                </c:pt>
                <c:pt idx="33086">
                  <c:v>33.086000000000013</c:v>
                </c:pt>
                <c:pt idx="33087">
                  <c:v>33.087000000000046</c:v>
                </c:pt>
                <c:pt idx="33088">
                  <c:v>33.088000000000022</c:v>
                </c:pt>
                <c:pt idx="33089">
                  <c:v>33.088999999999999</c:v>
                </c:pt>
                <c:pt idx="33090">
                  <c:v>33.090000000000032</c:v>
                </c:pt>
                <c:pt idx="33091">
                  <c:v>33.091000000000008</c:v>
                </c:pt>
                <c:pt idx="33092">
                  <c:v>33.092000000000041</c:v>
                </c:pt>
                <c:pt idx="33093">
                  <c:v>33.093000000000018</c:v>
                </c:pt>
                <c:pt idx="33094">
                  <c:v>33.093999999999994</c:v>
                </c:pt>
                <c:pt idx="33095">
                  <c:v>33.095000000000027</c:v>
                </c:pt>
                <c:pt idx="33096">
                  <c:v>33.096000000000004</c:v>
                </c:pt>
                <c:pt idx="33097">
                  <c:v>33.097000000000037</c:v>
                </c:pt>
                <c:pt idx="33098">
                  <c:v>33.098000000000013</c:v>
                </c:pt>
                <c:pt idx="33099">
                  <c:v>33.099000000000046</c:v>
                </c:pt>
                <c:pt idx="33100">
                  <c:v>33.100000000000023</c:v>
                </c:pt>
                <c:pt idx="33101">
                  <c:v>33.100999999999999</c:v>
                </c:pt>
                <c:pt idx="33102">
                  <c:v>33.102000000000032</c:v>
                </c:pt>
                <c:pt idx="33103">
                  <c:v>33.103000000000009</c:v>
                </c:pt>
                <c:pt idx="33104">
                  <c:v>33.104000000000042</c:v>
                </c:pt>
                <c:pt idx="33105">
                  <c:v>33.105000000000018</c:v>
                </c:pt>
                <c:pt idx="33106">
                  <c:v>33.105999999999995</c:v>
                </c:pt>
                <c:pt idx="33107">
                  <c:v>33.107000000000028</c:v>
                </c:pt>
                <c:pt idx="33108">
                  <c:v>33.108000000000004</c:v>
                </c:pt>
                <c:pt idx="33109">
                  <c:v>33.109000000000037</c:v>
                </c:pt>
                <c:pt idx="33110">
                  <c:v>33.110000000000014</c:v>
                </c:pt>
                <c:pt idx="33111">
                  <c:v>33.11099999999999</c:v>
                </c:pt>
                <c:pt idx="33112">
                  <c:v>33.112000000000023</c:v>
                </c:pt>
                <c:pt idx="33113">
                  <c:v>33.113</c:v>
                </c:pt>
                <c:pt idx="33114">
                  <c:v>33.114000000000033</c:v>
                </c:pt>
                <c:pt idx="33115">
                  <c:v>33.115000000000009</c:v>
                </c:pt>
                <c:pt idx="33116">
                  <c:v>33.116000000000042</c:v>
                </c:pt>
                <c:pt idx="33117">
                  <c:v>33.117000000000019</c:v>
                </c:pt>
                <c:pt idx="33118">
                  <c:v>33.117999999999995</c:v>
                </c:pt>
                <c:pt idx="33119">
                  <c:v>33.119000000000028</c:v>
                </c:pt>
                <c:pt idx="33120">
                  <c:v>33.120000000000005</c:v>
                </c:pt>
                <c:pt idx="33121">
                  <c:v>33.121000000000038</c:v>
                </c:pt>
                <c:pt idx="33122">
                  <c:v>33.122000000000014</c:v>
                </c:pt>
                <c:pt idx="33123">
                  <c:v>33.12299999999999</c:v>
                </c:pt>
                <c:pt idx="33124">
                  <c:v>33.124000000000024</c:v>
                </c:pt>
                <c:pt idx="33125">
                  <c:v>33.125</c:v>
                </c:pt>
                <c:pt idx="33126">
                  <c:v>33.126000000000033</c:v>
                </c:pt>
                <c:pt idx="33127">
                  <c:v>33.12700000000001</c:v>
                </c:pt>
                <c:pt idx="33128">
                  <c:v>33.128000000000043</c:v>
                </c:pt>
                <c:pt idx="33129">
                  <c:v>33.129000000000019</c:v>
                </c:pt>
                <c:pt idx="33130">
                  <c:v>33.129999999999995</c:v>
                </c:pt>
                <c:pt idx="33131">
                  <c:v>33.131000000000029</c:v>
                </c:pt>
                <c:pt idx="33132">
                  <c:v>33.132000000000005</c:v>
                </c:pt>
                <c:pt idx="33133">
                  <c:v>33.133000000000038</c:v>
                </c:pt>
                <c:pt idx="33134">
                  <c:v>33.134000000000015</c:v>
                </c:pt>
                <c:pt idx="33135">
                  <c:v>33.134999999999991</c:v>
                </c:pt>
                <c:pt idx="33136">
                  <c:v>33.136000000000024</c:v>
                </c:pt>
                <c:pt idx="33137">
                  <c:v>33.137</c:v>
                </c:pt>
                <c:pt idx="33138">
                  <c:v>33.138000000000034</c:v>
                </c:pt>
                <c:pt idx="33139">
                  <c:v>33.13900000000001</c:v>
                </c:pt>
                <c:pt idx="33140">
                  <c:v>33.140000000000043</c:v>
                </c:pt>
                <c:pt idx="33141">
                  <c:v>33.14100000000002</c:v>
                </c:pt>
                <c:pt idx="33142">
                  <c:v>33.141999999999996</c:v>
                </c:pt>
                <c:pt idx="33143">
                  <c:v>33.143000000000029</c:v>
                </c:pt>
                <c:pt idx="33144">
                  <c:v>33.144000000000005</c:v>
                </c:pt>
                <c:pt idx="33145">
                  <c:v>33.145000000000039</c:v>
                </c:pt>
                <c:pt idx="33146">
                  <c:v>33.146000000000015</c:v>
                </c:pt>
                <c:pt idx="33147">
                  <c:v>33.146999999999991</c:v>
                </c:pt>
                <c:pt idx="33148">
                  <c:v>33.148000000000025</c:v>
                </c:pt>
                <c:pt idx="33149">
                  <c:v>33.149000000000001</c:v>
                </c:pt>
                <c:pt idx="33150">
                  <c:v>33.150000000000034</c:v>
                </c:pt>
                <c:pt idx="33151">
                  <c:v>33.15100000000001</c:v>
                </c:pt>
                <c:pt idx="33152">
                  <c:v>33.152000000000044</c:v>
                </c:pt>
                <c:pt idx="33153">
                  <c:v>33.15300000000002</c:v>
                </c:pt>
                <c:pt idx="33154">
                  <c:v>33.153999999999996</c:v>
                </c:pt>
                <c:pt idx="33155">
                  <c:v>33.15500000000003</c:v>
                </c:pt>
                <c:pt idx="33156">
                  <c:v>33.156000000000006</c:v>
                </c:pt>
                <c:pt idx="33157">
                  <c:v>33.157000000000039</c:v>
                </c:pt>
                <c:pt idx="33158">
                  <c:v>33.158000000000015</c:v>
                </c:pt>
                <c:pt idx="33159">
                  <c:v>33.158999999999992</c:v>
                </c:pt>
                <c:pt idx="33160">
                  <c:v>33.160000000000025</c:v>
                </c:pt>
                <c:pt idx="33161">
                  <c:v>33.161000000000001</c:v>
                </c:pt>
                <c:pt idx="33162">
                  <c:v>33.162000000000035</c:v>
                </c:pt>
                <c:pt idx="33163">
                  <c:v>33.163000000000011</c:v>
                </c:pt>
                <c:pt idx="33164">
                  <c:v>33.164000000000044</c:v>
                </c:pt>
                <c:pt idx="33165">
                  <c:v>33.16500000000002</c:v>
                </c:pt>
                <c:pt idx="33166">
                  <c:v>33.165999999999997</c:v>
                </c:pt>
                <c:pt idx="33167">
                  <c:v>33.16700000000003</c:v>
                </c:pt>
                <c:pt idx="33168">
                  <c:v>33.168000000000006</c:v>
                </c:pt>
                <c:pt idx="33169">
                  <c:v>33.16900000000004</c:v>
                </c:pt>
                <c:pt idx="33170">
                  <c:v>33.170000000000016</c:v>
                </c:pt>
                <c:pt idx="33171">
                  <c:v>33.170999999999992</c:v>
                </c:pt>
                <c:pt idx="33172">
                  <c:v>33.172000000000025</c:v>
                </c:pt>
                <c:pt idx="33173">
                  <c:v>33.173000000000002</c:v>
                </c:pt>
                <c:pt idx="33174">
                  <c:v>33.174000000000035</c:v>
                </c:pt>
                <c:pt idx="33175">
                  <c:v>33.175000000000011</c:v>
                </c:pt>
                <c:pt idx="33176">
                  <c:v>33.176000000000045</c:v>
                </c:pt>
                <c:pt idx="33177">
                  <c:v>33.177000000000021</c:v>
                </c:pt>
                <c:pt idx="33178">
                  <c:v>33.177999999999997</c:v>
                </c:pt>
                <c:pt idx="33179">
                  <c:v>33.17900000000003</c:v>
                </c:pt>
                <c:pt idx="33180">
                  <c:v>33.180000000000007</c:v>
                </c:pt>
                <c:pt idx="33181">
                  <c:v>33.18100000000004</c:v>
                </c:pt>
                <c:pt idx="33182">
                  <c:v>33.182000000000016</c:v>
                </c:pt>
                <c:pt idx="33183">
                  <c:v>33.182999999999993</c:v>
                </c:pt>
                <c:pt idx="33184">
                  <c:v>33.184000000000026</c:v>
                </c:pt>
                <c:pt idx="33185">
                  <c:v>33.185000000000002</c:v>
                </c:pt>
                <c:pt idx="33186">
                  <c:v>33.186000000000035</c:v>
                </c:pt>
                <c:pt idx="33187">
                  <c:v>33.187000000000012</c:v>
                </c:pt>
                <c:pt idx="33188">
                  <c:v>33.188000000000045</c:v>
                </c:pt>
                <c:pt idx="33189">
                  <c:v>33.189000000000021</c:v>
                </c:pt>
                <c:pt idx="33190">
                  <c:v>33.19</c:v>
                </c:pt>
                <c:pt idx="33191">
                  <c:v>33.191000000000031</c:v>
                </c:pt>
                <c:pt idx="33192">
                  <c:v>33.192000000000007</c:v>
                </c:pt>
                <c:pt idx="33193">
                  <c:v>33.19300000000004</c:v>
                </c:pt>
                <c:pt idx="33194">
                  <c:v>33.194000000000017</c:v>
                </c:pt>
                <c:pt idx="33195">
                  <c:v>33.194999999999993</c:v>
                </c:pt>
                <c:pt idx="33196">
                  <c:v>33.196000000000026</c:v>
                </c:pt>
                <c:pt idx="33197">
                  <c:v>33.197000000000003</c:v>
                </c:pt>
                <c:pt idx="33198">
                  <c:v>33.198000000000036</c:v>
                </c:pt>
                <c:pt idx="33199">
                  <c:v>33.199000000000012</c:v>
                </c:pt>
                <c:pt idx="33200">
                  <c:v>33.200000000000045</c:v>
                </c:pt>
                <c:pt idx="33201">
                  <c:v>33.201000000000022</c:v>
                </c:pt>
                <c:pt idx="33202">
                  <c:v>33.201999999999998</c:v>
                </c:pt>
                <c:pt idx="33203">
                  <c:v>33.203000000000031</c:v>
                </c:pt>
                <c:pt idx="33204">
                  <c:v>33.204000000000008</c:v>
                </c:pt>
                <c:pt idx="33205">
                  <c:v>33.205000000000041</c:v>
                </c:pt>
                <c:pt idx="33206">
                  <c:v>33.206000000000017</c:v>
                </c:pt>
                <c:pt idx="33207">
                  <c:v>33.206999999999994</c:v>
                </c:pt>
                <c:pt idx="33208">
                  <c:v>33.208000000000027</c:v>
                </c:pt>
                <c:pt idx="33209">
                  <c:v>33.209000000000003</c:v>
                </c:pt>
                <c:pt idx="33210">
                  <c:v>33.210000000000036</c:v>
                </c:pt>
                <c:pt idx="33211">
                  <c:v>33.211000000000013</c:v>
                </c:pt>
                <c:pt idx="33212">
                  <c:v>33.212000000000046</c:v>
                </c:pt>
                <c:pt idx="33213">
                  <c:v>33.213000000000022</c:v>
                </c:pt>
                <c:pt idx="33214">
                  <c:v>33.213999999999999</c:v>
                </c:pt>
                <c:pt idx="33215">
                  <c:v>33.215000000000032</c:v>
                </c:pt>
                <c:pt idx="33216">
                  <c:v>33.216000000000008</c:v>
                </c:pt>
                <c:pt idx="33217">
                  <c:v>33.217000000000041</c:v>
                </c:pt>
                <c:pt idx="33218">
                  <c:v>33.218000000000018</c:v>
                </c:pt>
                <c:pt idx="33219">
                  <c:v>33.218999999999994</c:v>
                </c:pt>
                <c:pt idx="33220">
                  <c:v>33.220000000000027</c:v>
                </c:pt>
                <c:pt idx="33221">
                  <c:v>33.221000000000004</c:v>
                </c:pt>
                <c:pt idx="33222">
                  <c:v>33.222000000000037</c:v>
                </c:pt>
                <c:pt idx="33223">
                  <c:v>33.223000000000013</c:v>
                </c:pt>
                <c:pt idx="33224">
                  <c:v>33.224000000000046</c:v>
                </c:pt>
                <c:pt idx="33225">
                  <c:v>33.225000000000023</c:v>
                </c:pt>
                <c:pt idx="33226">
                  <c:v>33.225999999999999</c:v>
                </c:pt>
                <c:pt idx="33227">
                  <c:v>33.227000000000032</c:v>
                </c:pt>
                <c:pt idx="33228">
                  <c:v>33.228000000000009</c:v>
                </c:pt>
                <c:pt idx="33229">
                  <c:v>33.229000000000042</c:v>
                </c:pt>
                <c:pt idx="33230">
                  <c:v>33.230000000000018</c:v>
                </c:pt>
                <c:pt idx="33231">
                  <c:v>33.230999999999995</c:v>
                </c:pt>
                <c:pt idx="33232">
                  <c:v>33.232000000000028</c:v>
                </c:pt>
                <c:pt idx="33233">
                  <c:v>33.233000000000004</c:v>
                </c:pt>
                <c:pt idx="33234">
                  <c:v>33.234000000000037</c:v>
                </c:pt>
                <c:pt idx="33235">
                  <c:v>33.235000000000014</c:v>
                </c:pt>
                <c:pt idx="33236">
                  <c:v>33.23599999999999</c:v>
                </c:pt>
                <c:pt idx="33237">
                  <c:v>33.237000000000023</c:v>
                </c:pt>
                <c:pt idx="33238">
                  <c:v>33.238</c:v>
                </c:pt>
                <c:pt idx="33239">
                  <c:v>33.239000000000033</c:v>
                </c:pt>
                <c:pt idx="33240">
                  <c:v>33.240000000000009</c:v>
                </c:pt>
                <c:pt idx="33241">
                  <c:v>33.241000000000042</c:v>
                </c:pt>
                <c:pt idx="33242">
                  <c:v>33.242000000000019</c:v>
                </c:pt>
                <c:pt idx="33243">
                  <c:v>33.242999999999995</c:v>
                </c:pt>
                <c:pt idx="33244">
                  <c:v>33.244000000000028</c:v>
                </c:pt>
                <c:pt idx="33245">
                  <c:v>33.245000000000005</c:v>
                </c:pt>
                <c:pt idx="33246">
                  <c:v>33.246000000000038</c:v>
                </c:pt>
                <c:pt idx="33247">
                  <c:v>33.247000000000014</c:v>
                </c:pt>
                <c:pt idx="33248">
                  <c:v>33.24799999999999</c:v>
                </c:pt>
                <c:pt idx="33249">
                  <c:v>33.249000000000024</c:v>
                </c:pt>
                <c:pt idx="33250">
                  <c:v>33.25</c:v>
                </c:pt>
                <c:pt idx="33251">
                  <c:v>33.251000000000033</c:v>
                </c:pt>
                <c:pt idx="33252">
                  <c:v>33.25200000000001</c:v>
                </c:pt>
                <c:pt idx="33253">
                  <c:v>33.253000000000043</c:v>
                </c:pt>
                <c:pt idx="33254">
                  <c:v>33.254000000000019</c:v>
                </c:pt>
                <c:pt idx="33255">
                  <c:v>33.254999999999995</c:v>
                </c:pt>
                <c:pt idx="33256">
                  <c:v>33.256000000000029</c:v>
                </c:pt>
                <c:pt idx="33257">
                  <c:v>33.257000000000005</c:v>
                </c:pt>
                <c:pt idx="33258">
                  <c:v>33.258000000000038</c:v>
                </c:pt>
                <c:pt idx="33259">
                  <c:v>33.259000000000015</c:v>
                </c:pt>
                <c:pt idx="33260">
                  <c:v>33.259999999999991</c:v>
                </c:pt>
                <c:pt idx="33261">
                  <c:v>33.261000000000024</c:v>
                </c:pt>
                <c:pt idx="33262">
                  <c:v>33.262</c:v>
                </c:pt>
                <c:pt idx="33263">
                  <c:v>33.263000000000034</c:v>
                </c:pt>
                <c:pt idx="33264">
                  <c:v>33.26400000000001</c:v>
                </c:pt>
                <c:pt idx="33265">
                  <c:v>33.265000000000043</c:v>
                </c:pt>
                <c:pt idx="33266">
                  <c:v>33.26600000000002</c:v>
                </c:pt>
                <c:pt idx="33267">
                  <c:v>33.266999999999996</c:v>
                </c:pt>
                <c:pt idx="33268">
                  <c:v>33.268000000000029</c:v>
                </c:pt>
                <c:pt idx="33269">
                  <c:v>33.269000000000005</c:v>
                </c:pt>
                <c:pt idx="33270">
                  <c:v>33.270000000000039</c:v>
                </c:pt>
                <c:pt idx="33271">
                  <c:v>33.271000000000015</c:v>
                </c:pt>
                <c:pt idx="33272">
                  <c:v>33.271999999999991</c:v>
                </c:pt>
                <c:pt idx="33273">
                  <c:v>33.273000000000025</c:v>
                </c:pt>
                <c:pt idx="33274">
                  <c:v>33.274000000000001</c:v>
                </c:pt>
                <c:pt idx="33275">
                  <c:v>33.275000000000034</c:v>
                </c:pt>
                <c:pt idx="33276">
                  <c:v>33.27600000000001</c:v>
                </c:pt>
                <c:pt idx="33277">
                  <c:v>33.277000000000044</c:v>
                </c:pt>
                <c:pt idx="33278">
                  <c:v>33.27800000000002</c:v>
                </c:pt>
                <c:pt idx="33279">
                  <c:v>33.278999999999996</c:v>
                </c:pt>
                <c:pt idx="33280">
                  <c:v>33.28000000000003</c:v>
                </c:pt>
                <c:pt idx="33281">
                  <c:v>33.281000000000006</c:v>
                </c:pt>
                <c:pt idx="33282">
                  <c:v>33.282000000000039</c:v>
                </c:pt>
                <c:pt idx="33283">
                  <c:v>33.283000000000015</c:v>
                </c:pt>
                <c:pt idx="33284">
                  <c:v>33.283999999999992</c:v>
                </c:pt>
                <c:pt idx="33285">
                  <c:v>33.285000000000025</c:v>
                </c:pt>
                <c:pt idx="33286">
                  <c:v>33.286000000000001</c:v>
                </c:pt>
                <c:pt idx="33287">
                  <c:v>33.287000000000035</c:v>
                </c:pt>
                <c:pt idx="33288">
                  <c:v>33.288000000000011</c:v>
                </c:pt>
                <c:pt idx="33289">
                  <c:v>33.289000000000044</c:v>
                </c:pt>
                <c:pt idx="33290">
                  <c:v>33.29000000000002</c:v>
                </c:pt>
                <c:pt idx="33291">
                  <c:v>33.290999999999997</c:v>
                </c:pt>
                <c:pt idx="33292">
                  <c:v>33.29200000000003</c:v>
                </c:pt>
                <c:pt idx="33293">
                  <c:v>33.293000000000006</c:v>
                </c:pt>
                <c:pt idx="33294">
                  <c:v>33.29400000000004</c:v>
                </c:pt>
                <c:pt idx="33295">
                  <c:v>33.295000000000016</c:v>
                </c:pt>
                <c:pt idx="33296">
                  <c:v>33.295999999999992</c:v>
                </c:pt>
                <c:pt idx="33297">
                  <c:v>33.297000000000025</c:v>
                </c:pt>
                <c:pt idx="33298">
                  <c:v>33.298000000000002</c:v>
                </c:pt>
                <c:pt idx="33299">
                  <c:v>33.299000000000035</c:v>
                </c:pt>
                <c:pt idx="33300">
                  <c:v>33.300000000000011</c:v>
                </c:pt>
                <c:pt idx="33301">
                  <c:v>33.301000000000045</c:v>
                </c:pt>
                <c:pt idx="33302">
                  <c:v>33.302000000000021</c:v>
                </c:pt>
                <c:pt idx="33303">
                  <c:v>33.302999999999997</c:v>
                </c:pt>
                <c:pt idx="33304">
                  <c:v>33.30400000000003</c:v>
                </c:pt>
                <c:pt idx="33305">
                  <c:v>33.305000000000007</c:v>
                </c:pt>
                <c:pt idx="33306">
                  <c:v>33.30600000000004</c:v>
                </c:pt>
                <c:pt idx="33307">
                  <c:v>33.307000000000016</c:v>
                </c:pt>
                <c:pt idx="33308">
                  <c:v>33.307999999999993</c:v>
                </c:pt>
                <c:pt idx="33309">
                  <c:v>33.309000000000026</c:v>
                </c:pt>
                <c:pt idx="33310">
                  <c:v>33.31</c:v>
                </c:pt>
                <c:pt idx="33311">
                  <c:v>33.311000000000035</c:v>
                </c:pt>
                <c:pt idx="33312">
                  <c:v>33.312000000000012</c:v>
                </c:pt>
                <c:pt idx="33313">
                  <c:v>33.313000000000045</c:v>
                </c:pt>
                <c:pt idx="33314">
                  <c:v>33.314000000000021</c:v>
                </c:pt>
                <c:pt idx="33315">
                  <c:v>33.314999999999998</c:v>
                </c:pt>
                <c:pt idx="33316">
                  <c:v>33.316000000000031</c:v>
                </c:pt>
                <c:pt idx="33317">
                  <c:v>33.317000000000007</c:v>
                </c:pt>
                <c:pt idx="33318">
                  <c:v>33.31800000000004</c:v>
                </c:pt>
                <c:pt idx="33319">
                  <c:v>33.319000000000017</c:v>
                </c:pt>
                <c:pt idx="33320">
                  <c:v>33.319999999999993</c:v>
                </c:pt>
                <c:pt idx="33321">
                  <c:v>33.321000000000026</c:v>
                </c:pt>
                <c:pt idx="33322">
                  <c:v>33.322000000000003</c:v>
                </c:pt>
                <c:pt idx="33323">
                  <c:v>33.323000000000036</c:v>
                </c:pt>
                <c:pt idx="33324">
                  <c:v>33.324000000000012</c:v>
                </c:pt>
                <c:pt idx="33325">
                  <c:v>33.325000000000045</c:v>
                </c:pt>
                <c:pt idx="33326">
                  <c:v>33.326000000000022</c:v>
                </c:pt>
                <c:pt idx="33327">
                  <c:v>33.326999999999998</c:v>
                </c:pt>
                <c:pt idx="33328">
                  <c:v>33.328000000000031</c:v>
                </c:pt>
                <c:pt idx="33329">
                  <c:v>33.329000000000008</c:v>
                </c:pt>
                <c:pt idx="33330">
                  <c:v>33.330000000000041</c:v>
                </c:pt>
                <c:pt idx="33331">
                  <c:v>33.331000000000017</c:v>
                </c:pt>
                <c:pt idx="33332">
                  <c:v>33.331999999999994</c:v>
                </c:pt>
                <c:pt idx="33333">
                  <c:v>33.333000000000027</c:v>
                </c:pt>
                <c:pt idx="33334">
                  <c:v>33.334000000000003</c:v>
                </c:pt>
                <c:pt idx="33335">
                  <c:v>33.335000000000036</c:v>
                </c:pt>
                <c:pt idx="33336">
                  <c:v>33.336000000000013</c:v>
                </c:pt>
                <c:pt idx="33337">
                  <c:v>33.337000000000046</c:v>
                </c:pt>
                <c:pt idx="33338">
                  <c:v>33.338000000000022</c:v>
                </c:pt>
                <c:pt idx="33339">
                  <c:v>33.338999999999999</c:v>
                </c:pt>
                <c:pt idx="33340">
                  <c:v>33.340000000000032</c:v>
                </c:pt>
                <c:pt idx="33341">
                  <c:v>33.341000000000008</c:v>
                </c:pt>
                <c:pt idx="33342">
                  <c:v>33.342000000000041</c:v>
                </c:pt>
                <c:pt idx="33343">
                  <c:v>33.343000000000018</c:v>
                </c:pt>
                <c:pt idx="33344">
                  <c:v>33.343999999999994</c:v>
                </c:pt>
                <c:pt idx="33345">
                  <c:v>33.345000000000027</c:v>
                </c:pt>
                <c:pt idx="33346">
                  <c:v>33.346000000000004</c:v>
                </c:pt>
                <c:pt idx="33347">
                  <c:v>33.347000000000037</c:v>
                </c:pt>
                <c:pt idx="33348">
                  <c:v>33.348000000000013</c:v>
                </c:pt>
                <c:pt idx="33349">
                  <c:v>33.349000000000046</c:v>
                </c:pt>
                <c:pt idx="33350">
                  <c:v>33.350000000000023</c:v>
                </c:pt>
                <c:pt idx="33351">
                  <c:v>33.350999999999999</c:v>
                </c:pt>
                <c:pt idx="33352">
                  <c:v>33.352000000000032</c:v>
                </c:pt>
                <c:pt idx="33353">
                  <c:v>33.353000000000009</c:v>
                </c:pt>
                <c:pt idx="33354">
                  <c:v>33.354000000000042</c:v>
                </c:pt>
                <c:pt idx="33355">
                  <c:v>33.355000000000018</c:v>
                </c:pt>
                <c:pt idx="33356">
                  <c:v>33.355999999999995</c:v>
                </c:pt>
                <c:pt idx="33357">
                  <c:v>33.357000000000028</c:v>
                </c:pt>
                <c:pt idx="33358">
                  <c:v>33.358000000000004</c:v>
                </c:pt>
                <c:pt idx="33359">
                  <c:v>33.359000000000037</c:v>
                </c:pt>
                <c:pt idx="33360">
                  <c:v>33.360000000000014</c:v>
                </c:pt>
                <c:pt idx="33361">
                  <c:v>33.36099999999999</c:v>
                </c:pt>
                <c:pt idx="33362">
                  <c:v>33.362000000000023</c:v>
                </c:pt>
                <c:pt idx="33363">
                  <c:v>33.363</c:v>
                </c:pt>
                <c:pt idx="33364">
                  <c:v>33.364000000000033</c:v>
                </c:pt>
                <c:pt idx="33365">
                  <c:v>33.365000000000009</c:v>
                </c:pt>
                <c:pt idx="33366">
                  <c:v>33.366000000000042</c:v>
                </c:pt>
                <c:pt idx="33367">
                  <c:v>33.367000000000019</c:v>
                </c:pt>
                <c:pt idx="33368">
                  <c:v>33.367999999999995</c:v>
                </c:pt>
                <c:pt idx="33369">
                  <c:v>33.369000000000028</c:v>
                </c:pt>
                <c:pt idx="33370">
                  <c:v>33.370000000000005</c:v>
                </c:pt>
                <c:pt idx="33371">
                  <c:v>33.371000000000038</c:v>
                </c:pt>
                <c:pt idx="33372">
                  <c:v>33.372000000000014</c:v>
                </c:pt>
                <c:pt idx="33373">
                  <c:v>33.37299999999999</c:v>
                </c:pt>
                <c:pt idx="33374">
                  <c:v>33.374000000000024</c:v>
                </c:pt>
                <c:pt idx="33375">
                  <c:v>33.375</c:v>
                </c:pt>
                <c:pt idx="33376">
                  <c:v>33.376000000000033</c:v>
                </c:pt>
                <c:pt idx="33377">
                  <c:v>33.37700000000001</c:v>
                </c:pt>
                <c:pt idx="33378">
                  <c:v>33.378000000000043</c:v>
                </c:pt>
                <c:pt idx="33379">
                  <c:v>33.379000000000019</c:v>
                </c:pt>
                <c:pt idx="33380">
                  <c:v>33.379999999999995</c:v>
                </c:pt>
                <c:pt idx="33381">
                  <c:v>33.381000000000029</c:v>
                </c:pt>
                <c:pt idx="33382">
                  <c:v>33.382000000000005</c:v>
                </c:pt>
                <c:pt idx="33383">
                  <c:v>33.383000000000038</c:v>
                </c:pt>
                <c:pt idx="33384">
                  <c:v>33.384000000000015</c:v>
                </c:pt>
                <c:pt idx="33385">
                  <c:v>33.384999999999991</c:v>
                </c:pt>
                <c:pt idx="33386">
                  <c:v>33.386000000000024</c:v>
                </c:pt>
                <c:pt idx="33387">
                  <c:v>33.387</c:v>
                </c:pt>
                <c:pt idx="33388">
                  <c:v>33.388000000000034</c:v>
                </c:pt>
                <c:pt idx="33389">
                  <c:v>33.38900000000001</c:v>
                </c:pt>
                <c:pt idx="33390">
                  <c:v>33.390000000000043</c:v>
                </c:pt>
                <c:pt idx="33391">
                  <c:v>33.39100000000002</c:v>
                </c:pt>
                <c:pt idx="33392">
                  <c:v>33.391999999999996</c:v>
                </c:pt>
                <c:pt idx="33393">
                  <c:v>33.393000000000029</c:v>
                </c:pt>
                <c:pt idx="33394">
                  <c:v>33.394000000000005</c:v>
                </c:pt>
                <c:pt idx="33395">
                  <c:v>33.395000000000039</c:v>
                </c:pt>
                <c:pt idx="33396">
                  <c:v>33.396000000000015</c:v>
                </c:pt>
                <c:pt idx="33397">
                  <c:v>33.396999999999991</c:v>
                </c:pt>
                <c:pt idx="33398">
                  <c:v>33.398000000000025</c:v>
                </c:pt>
                <c:pt idx="33399">
                  <c:v>33.399000000000001</c:v>
                </c:pt>
                <c:pt idx="33400">
                  <c:v>33.400000000000034</c:v>
                </c:pt>
                <c:pt idx="33401">
                  <c:v>33.40100000000001</c:v>
                </c:pt>
                <c:pt idx="33402">
                  <c:v>33.402000000000044</c:v>
                </c:pt>
                <c:pt idx="33403">
                  <c:v>33.40300000000002</c:v>
                </c:pt>
                <c:pt idx="33404">
                  <c:v>33.403999999999996</c:v>
                </c:pt>
                <c:pt idx="33405">
                  <c:v>33.40500000000003</c:v>
                </c:pt>
                <c:pt idx="33406">
                  <c:v>33.406000000000006</c:v>
                </c:pt>
                <c:pt idx="33407">
                  <c:v>33.407000000000039</c:v>
                </c:pt>
                <c:pt idx="33408">
                  <c:v>33.408000000000015</c:v>
                </c:pt>
                <c:pt idx="33409">
                  <c:v>33.408999999999992</c:v>
                </c:pt>
                <c:pt idx="33410">
                  <c:v>33.410000000000025</c:v>
                </c:pt>
                <c:pt idx="33411">
                  <c:v>33.411000000000001</c:v>
                </c:pt>
                <c:pt idx="33412">
                  <c:v>33.412000000000035</c:v>
                </c:pt>
                <c:pt idx="33413">
                  <c:v>33.413000000000011</c:v>
                </c:pt>
                <c:pt idx="33414">
                  <c:v>33.414000000000044</c:v>
                </c:pt>
                <c:pt idx="33415">
                  <c:v>33.41500000000002</c:v>
                </c:pt>
                <c:pt idx="33416">
                  <c:v>33.415999999999997</c:v>
                </c:pt>
                <c:pt idx="33417">
                  <c:v>33.41700000000003</c:v>
                </c:pt>
                <c:pt idx="33418">
                  <c:v>33.418000000000006</c:v>
                </c:pt>
                <c:pt idx="33419">
                  <c:v>33.41900000000004</c:v>
                </c:pt>
                <c:pt idx="33420">
                  <c:v>33.420000000000016</c:v>
                </c:pt>
                <c:pt idx="33421">
                  <c:v>33.420999999999992</c:v>
                </c:pt>
                <c:pt idx="33422">
                  <c:v>33.422000000000025</c:v>
                </c:pt>
                <c:pt idx="33423">
                  <c:v>33.423000000000002</c:v>
                </c:pt>
                <c:pt idx="33424">
                  <c:v>33.424000000000035</c:v>
                </c:pt>
                <c:pt idx="33425">
                  <c:v>33.425000000000011</c:v>
                </c:pt>
                <c:pt idx="33426">
                  <c:v>33.426000000000045</c:v>
                </c:pt>
                <c:pt idx="33427">
                  <c:v>33.427000000000021</c:v>
                </c:pt>
                <c:pt idx="33428">
                  <c:v>33.427999999999997</c:v>
                </c:pt>
                <c:pt idx="33429">
                  <c:v>33.42900000000003</c:v>
                </c:pt>
                <c:pt idx="33430">
                  <c:v>33.430000000000007</c:v>
                </c:pt>
                <c:pt idx="33431">
                  <c:v>33.43100000000004</c:v>
                </c:pt>
                <c:pt idx="33432">
                  <c:v>33.432000000000016</c:v>
                </c:pt>
                <c:pt idx="33433">
                  <c:v>33.432999999999993</c:v>
                </c:pt>
                <c:pt idx="33434">
                  <c:v>33.434000000000026</c:v>
                </c:pt>
                <c:pt idx="33435">
                  <c:v>33.435000000000002</c:v>
                </c:pt>
                <c:pt idx="33436">
                  <c:v>33.436000000000035</c:v>
                </c:pt>
                <c:pt idx="33437">
                  <c:v>33.437000000000012</c:v>
                </c:pt>
                <c:pt idx="33438">
                  <c:v>33.438000000000045</c:v>
                </c:pt>
                <c:pt idx="33439">
                  <c:v>33.439000000000021</c:v>
                </c:pt>
                <c:pt idx="33440">
                  <c:v>33.44</c:v>
                </c:pt>
                <c:pt idx="33441">
                  <c:v>33.441000000000031</c:v>
                </c:pt>
                <c:pt idx="33442">
                  <c:v>33.442000000000007</c:v>
                </c:pt>
                <c:pt idx="33443">
                  <c:v>33.44300000000004</c:v>
                </c:pt>
                <c:pt idx="33444">
                  <c:v>33.444000000000017</c:v>
                </c:pt>
                <c:pt idx="33445">
                  <c:v>33.444999999999993</c:v>
                </c:pt>
                <c:pt idx="33446">
                  <c:v>33.446000000000026</c:v>
                </c:pt>
                <c:pt idx="33447">
                  <c:v>33.447000000000003</c:v>
                </c:pt>
                <c:pt idx="33448">
                  <c:v>33.448000000000036</c:v>
                </c:pt>
                <c:pt idx="33449">
                  <c:v>33.449000000000012</c:v>
                </c:pt>
                <c:pt idx="33450">
                  <c:v>33.450000000000045</c:v>
                </c:pt>
                <c:pt idx="33451">
                  <c:v>33.451000000000022</c:v>
                </c:pt>
                <c:pt idx="33452">
                  <c:v>33.451999999999998</c:v>
                </c:pt>
                <c:pt idx="33453">
                  <c:v>33.453000000000031</c:v>
                </c:pt>
                <c:pt idx="33454">
                  <c:v>33.454000000000008</c:v>
                </c:pt>
                <c:pt idx="33455">
                  <c:v>33.455000000000041</c:v>
                </c:pt>
                <c:pt idx="33456">
                  <c:v>33.456000000000017</c:v>
                </c:pt>
                <c:pt idx="33457">
                  <c:v>33.456999999999994</c:v>
                </c:pt>
                <c:pt idx="33458">
                  <c:v>33.458000000000027</c:v>
                </c:pt>
                <c:pt idx="33459">
                  <c:v>33.459000000000003</c:v>
                </c:pt>
                <c:pt idx="33460">
                  <c:v>33.460000000000036</c:v>
                </c:pt>
                <c:pt idx="33461">
                  <c:v>33.461000000000013</c:v>
                </c:pt>
                <c:pt idx="33462">
                  <c:v>33.462000000000046</c:v>
                </c:pt>
                <c:pt idx="33463">
                  <c:v>33.463000000000022</c:v>
                </c:pt>
                <c:pt idx="33464">
                  <c:v>33.463999999999999</c:v>
                </c:pt>
                <c:pt idx="33465">
                  <c:v>33.465000000000032</c:v>
                </c:pt>
                <c:pt idx="33466">
                  <c:v>33.466000000000008</c:v>
                </c:pt>
                <c:pt idx="33467">
                  <c:v>33.467000000000041</c:v>
                </c:pt>
                <c:pt idx="33468">
                  <c:v>33.468000000000018</c:v>
                </c:pt>
                <c:pt idx="33469">
                  <c:v>33.468999999999994</c:v>
                </c:pt>
                <c:pt idx="33470">
                  <c:v>33.470000000000027</c:v>
                </c:pt>
                <c:pt idx="33471">
                  <c:v>33.471000000000004</c:v>
                </c:pt>
                <c:pt idx="33472">
                  <c:v>33.472000000000037</c:v>
                </c:pt>
                <c:pt idx="33473">
                  <c:v>33.473000000000013</c:v>
                </c:pt>
                <c:pt idx="33474">
                  <c:v>33.474000000000046</c:v>
                </c:pt>
                <c:pt idx="33475">
                  <c:v>33.475000000000023</c:v>
                </c:pt>
                <c:pt idx="33476">
                  <c:v>33.475999999999999</c:v>
                </c:pt>
                <c:pt idx="33477">
                  <c:v>33.477000000000032</c:v>
                </c:pt>
                <c:pt idx="33478">
                  <c:v>33.478000000000009</c:v>
                </c:pt>
                <c:pt idx="33479">
                  <c:v>33.479000000000042</c:v>
                </c:pt>
                <c:pt idx="33480">
                  <c:v>33.480000000000018</c:v>
                </c:pt>
                <c:pt idx="33481">
                  <c:v>33.480999999999995</c:v>
                </c:pt>
                <c:pt idx="33482">
                  <c:v>33.482000000000028</c:v>
                </c:pt>
                <c:pt idx="33483">
                  <c:v>33.483000000000004</c:v>
                </c:pt>
                <c:pt idx="33484">
                  <c:v>33.484000000000037</c:v>
                </c:pt>
                <c:pt idx="33485">
                  <c:v>33.485000000000014</c:v>
                </c:pt>
                <c:pt idx="33486">
                  <c:v>33.48599999999999</c:v>
                </c:pt>
                <c:pt idx="33487">
                  <c:v>33.487000000000023</c:v>
                </c:pt>
                <c:pt idx="33488">
                  <c:v>33.488</c:v>
                </c:pt>
                <c:pt idx="33489">
                  <c:v>33.489000000000033</c:v>
                </c:pt>
                <c:pt idx="33490">
                  <c:v>33.490000000000009</c:v>
                </c:pt>
                <c:pt idx="33491">
                  <c:v>33.491000000000042</c:v>
                </c:pt>
                <c:pt idx="33492">
                  <c:v>33.492000000000019</c:v>
                </c:pt>
                <c:pt idx="33493">
                  <c:v>33.492999999999995</c:v>
                </c:pt>
                <c:pt idx="33494">
                  <c:v>33.494000000000028</c:v>
                </c:pt>
                <c:pt idx="33495">
                  <c:v>33.495000000000005</c:v>
                </c:pt>
                <c:pt idx="33496">
                  <c:v>33.496000000000038</c:v>
                </c:pt>
                <c:pt idx="33497">
                  <c:v>33.497000000000014</c:v>
                </c:pt>
                <c:pt idx="33498">
                  <c:v>33.49799999999999</c:v>
                </c:pt>
                <c:pt idx="33499">
                  <c:v>33.499000000000024</c:v>
                </c:pt>
                <c:pt idx="33500">
                  <c:v>33.5</c:v>
                </c:pt>
                <c:pt idx="33501">
                  <c:v>33.501000000000033</c:v>
                </c:pt>
                <c:pt idx="33502">
                  <c:v>33.50200000000001</c:v>
                </c:pt>
                <c:pt idx="33503">
                  <c:v>33.503000000000043</c:v>
                </c:pt>
                <c:pt idx="33504">
                  <c:v>33.504000000000019</c:v>
                </c:pt>
                <c:pt idx="33505">
                  <c:v>33.504999999999995</c:v>
                </c:pt>
                <c:pt idx="33506">
                  <c:v>33.506000000000029</c:v>
                </c:pt>
                <c:pt idx="33507">
                  <c:v>33.507000000000005</c:v>
                </c:pt>
                <c:pt idx="33508">
                  <c:v>33.508000000000038</c:v>
                </c:pt>
                <c:pt idx="33509">
                  <c:v>33.509000000000015</c:v>
                </c:pt>
                <c:pt idx="33510">
                  <c:v>33.509999999999991</c:v>
                </c:pt>
                <c:pt idx="33511">
                  <c:v>33.511000000000024</c:v>
                </c:pt>
                <c:pt idx="33512">
                  <c:v>33.512</c:v>
                </c:pt>
                <c:pt idx="33513">
                  <c:v>33.513000000000034</c:v>
                </c:pt>
                <c:pt idx="33514">
                  <c:v>33.51400000000001</c:v>
                </c:pt>
                <c:pt idx="33515">
                  <c:v>33.515000000000043</c:v>
                </c:pt>
                <c:pt idx="33516">
                  <c:v>33.51600000000002</c:v>
                </c:pt>
                <c:pt idx="33517">
                  <c:v>33.516999999999996</c:v>
                </c:pt>
                <c:pt idx="33518">
                  <c:v>33.518000000000029</c:v>
                </c:pt>
                <c:pt idx="33519">
                  <c:v>33.519000000000005</c:v>
                </c:pt>
                <c:pt idx="33520">
                  <c:v>33.520000000000039</c:v>
                </c:pt>
                <c:pt idx="33521">
                  <c:v>33.521000000000015</c:v>
                </c:pt>
                <c:pt idx="33522">
                  <c:v>33.521999999999991</c:v>
                </c:pt>
                <c:pt idx="33523">
                  <c:v>33.523000000000025</c:v>
                </c:pt>
                <c:pt idx="33524">
                  <c:v>33.524000000000001</c:v>
                </c:pt>
                <c:pt idx="33525">
                  <c:v>33.525000000000034</c:v>
                </c:pt>
                <c:pt idx="33526">
                  <c:v>33.52600000000001</c:v>
                </c:pt>
                <c:pt idx="33527">
                  <c:v>33.527000000000044</c:v>
                </c:pt>
                <c:pt idx="33528">
                  <c:v>33.52800000000002</c:v>
                </c:pt>
                <c:pt idx="33529">
                  <c:v>33.528999999999996</c:v>
                </c:pt>
                <c:pt idx="33530">
                  <c:v>33.53000000000003</c:v>
                </c:pt>
                <c:pt idx="33531">
                  <c:v>33.531000000000006</c:v>
                </c:pt>
                <c:pt idx="33532">
                  <c:v>33.532000000000039</c:v>
                </c:pt>
                <c:pt idx="33533">
                  <c:v>33.533000000000015</c:v>
                </c:pt>
                <c:pt idx="33534">
                  <c:v>33.533999999999992</c:v>
                </c:pt>
                <c:pt idx="33535">
                  <c:v>33.535000000000025</c:v>
                </c:pt>
                <c:pt idx="33536">
                  <c:v>33.536000000000001</c:v>
                </c:pt>
                <c:pt idx="33537">
                  <c:v>33.537000000000035</c:v>
                </c:pt>
                <c:pt idx="33538">
                  <c:v>33.538000000000011</c:v>
                </c:pt>
                <c:pt idx="33539">
                  <c:v>33.539000000000044</c:v>
                </c:pt>
                <c:pt idx="33540">
                  <c:v>33.54000000000002</c:v>
                </c:pt>
                <c:pt idx="33541">
                  <c:v>33.540999999999997</c:v>
                </c:pt>
                <c:pt idx="33542">
                  <c:v>33.54200000000003</c:v>
                </c:pt>
                <c:pt idx="33543">
                  <c:v>33.543000000000006</c:v>
                </c:pt>
                <c:pt idx="33544">
                  <c:v>33.54400000000004</c:v>
                </c:pt>
                <c:pt idx="33545">
                  <c:v>33.545000000000016</c:v>
                </c:pt>
                <c:pt idx="33546">
                  <c:v>33.545999999999992</c:v>
                </c:pt>
                <c:pt idx="33547">
                  <c:v>33.547000000000025</c:v>
                </c:pt>
                <c:pt idx="33548">
                  <c:v>33.548000000000002</c:v>
                </c:pt>
                <c:pt idx="33549">
                  <c:v>33.549000000000035</c:v>
                </c:pt>
                <c:pt idx="33550">
                  <c:v>33.550000000000011</c:v>
                </c:pt>
                <c:pt idx="33551">
                  <c:v>33.551000000000045</c:v>
                </c:pt>
                <c:pt idx="33552">
                  <c:v>33.552000000000021</c:v>
                </c:pt>
                <c:pt idx="33553">
                  <c:v>33.552999999999997</c:v>
                </c:pt>
                <c:pt idx="33554">
                  <c:v>33.55400000000003</c:v>
                </c:pt>
                <c:pt idx="33555">
                  <c:v>33.555000000000007</c:v>
                </c:pt>
                <c:pt idx="33556">
                  <c:v>33.55600000000004</c:v>
                </c:pt>
                <c:pt idx="33557">
                  <c:v>33.557000000000016</c:v>
                </c:pt>
                <c:pt idx="33558">
                  <c:v>33.557999999999993</c:v>
                </c:pt>
                <c:pt idx="33559">
                  <c:v>33.559000000000026</c:v>
                </c:pt>
                <c:pt idx="33560">
                  <c:v>33.56</c:v>
                </c:pt>
                <c:pt idx="33561">
                  <c:v>33.561000000000035</c:v>
                </c:pt>
                <c:pt idx="33562">
                  <c:v>33.562000000000012</c:v>
                </c:pt>
                <c:pt idx="33563">
                  <c:v>33.563000000000045</c:v>
                </c:pt>
                <c:pt idx="33564">
                  <c:v>33.564000000000021</c:v>
                </c:pt>
                <c:pt idx="33565">
                  <c:v>33.564999999999998</c:v>
                </c:pt>
                <c:pt idx="33566">
                  <c:v>33.566000000000031</c:v>
                </c:pt>
                <c:pt idx="33567">
                  <c:v>33.567000000000007</c:v>
                </c:pt>
                <c:pt idx="33568">
                  <c:v>33.56800000000004</c:v>
                </c:pt>
                <c:pt idx="33569">
                  <c:v>33.569000000000017</c:v>
                </c:pt>
                <c:pt idx="33570">
                  <c:v>33.569999999999993</c:v>
                </c:pt>
                <c:pt idx="33571">
                  <c:v>33.571000000000026</c:v>
                </c:pt>
                <c:pt idx="33572">
                  <c:v>33.572000000000003</c:v>
                </c:pt>
                <c:pt idx="33573">
                  <c:v>33.573000000000036</c:v>
                </c:pt>
                <c:pt idx="33574">
                  <c:v>33.574000000000012</c:v>
                </c:pt>
                <c:pt idx="33575">
                  <c:v>33.575000000000045</c:v>
                </c:pt>
                <c:pt idx="33576">
                  <c:v>33.576000000000022</c:v>
                </c:pt>
                <c:pt idx="33577">
                  <c:v>33.576999999999998</c:v>
                </c:pt>
                <c:pt idx="33578">
                  <c:v>33.578000000000031</c:v>
                </c:pt>
                <c:pt idx="33579">
                  <c:v>33.579000000000008</c:v>
                </c:pt>
                <c:pt idx="33580">
                  <c:v>33.580000000000041</c:v>
                </c:pt>
                <c:pt idx="33581">
                  <c:v>33.581000000000017</c:v>
                </c:pt>
                <c:pt idx="33582">
                  <c:v>33.581999999999994</c:v>
                </c:pt>
                <c:pt idx="33583">
                  <c:v>33.583000000000027</c:v>
                </c:pt>
                <c:pt idx="33584">
                  <c:v>33.584000000000003</c:v>
                </c:pt>
                <c:pt idx="33585">
                  <c:v>33.585000000000036</c:v>
                </c:pt>
                <c:pt idx="33586">
                  <c:v>33.586000000000013</c:v>
                </c:pt>
                <c:pt idx="33587">
                  <c:v>33.587000000000046</c:v>
                </c:pt>
                <c:pt idx="33588">
                  <c:v>33.588000000000022</c:v>
                </c:pt>
                <c:pt idx="33589">
                  <c:v>33.588999999999999</c:v>
                </c:pt>
                <c:pt idx="33590">
                  <c:v>33.590000000000032</c:v>
                </c:pt>
                <c:pt idx="33591">
                  <c:v>33.591000000000008</c:v>
                </c:pt>
                <c:pt idx="33592">
                  <c:v>33.592000000000041</c:v>
                </c:pt>
                <c:pt idx="33593">
                  <c:v>33.593000000000018</c:v>
                </c:pt>
                <c:pt idx="33594">
                  <c:v>33.593999999999994</c:v>
                </c:pt>
                <c:pt idx="33595">
                  <c:v>33.595000000000027</c:v>
                </c:pt>
                <c:pt idx="33596">
                  <c:v>33.596000000000004</c:v>
                </c:pt>
                <c:pt idx="33597">
                  <c:v>33.597000000000037</c:v>
                </c:pt>
                <c:pt idx="33598">
                  <c:v>33.598000000000013</c:v>
                </c:pt>
                <c:pt idx="33599">
                  <c:v>33.599000000000046</c:v>
                </c:pt>
                <c:pt idx="33600">
                  <c:v>33.600000000000023</c:v>
                </c:pt>
                <c:pt idx="33601">
                  <c:v>33.600999999999999</c:v>
                </c:pt>
                <c:pt idx="33602">
                  <c:v>33.602000000000032</c:v>
                </c:pt>
                <c:pt idx="33603">
                  <c:v>33.603000000000009</c:v>
                </c:pt>
                <c:pt idx="33604">
                  <c:v>33.604000000000042</c:v>
                </c:pt>
                <c:pt idx="33605">
                  <c:v>33.605000000000018</c:v>
                </c:pt>
                <c:pt idx="33606">
                  <c:v>33.605999999999995</c:v>
                </c:pt>
                <c:pt idx="33607">
                  <c:v>33.607000000000028</c:v>
                </c:pt>
                <c:pt idx="33608">
                  <c:v>33.608000000000004</c:v>
                </c:pt>
                <c:pt idx="33609">
                  <c:v>33.609000000000037</c:v>
                </c:pt>
                <c:pt idx="33610">
                  <c:v>33.610000000000014</c:v>
                </c:pt>
                <c:pt idx="33611">
                  <c:v>33.61099999999999</c:v>
                </c:pt>
                <c:pt idx="33612">
                  <c:v>33.612000000000023</c:v>
                </c:pt>
                <c:pt idx="33613">
                  <c:v>33.613</c:v>
                </c:pt>
                <c:pt idx="33614">
                  <c:v>33.614000000000033</c:v>
                </c:pt>
                <c:pt idx="33615">
                  <c:v>33.615000000000009</c:v>
                </c:pt>
                <c:pt idx="33616">
                  <c:v>33.616000000000042</c:v>
                </c:pt>
                <c:pt idx="33617">
                  <c:v>33.617000000000019</c:v>
                </c:pt>
                <c:pt idx="33618">
                  <c:v>33.617999999999995</c:v>
                </c:pt>
                <c:pt idx="33619">
                  <c:v>33.619000000000028</c:v>
                </c:pt>
                <c:pt idx="33620">
                  <c:v>33.620000000000005</c:v>
                </c:pt>
                <c:pt idx="33621">
                  <c:v>33.621000000000038</c:v>
                </c:pt>
                <c:pt idx="33622">
                  <c:v>33.622000000000014</c:v>
                </c:pt>
                <c:pt idx="33623">
                  <c:v>33.62299999999999</c:v>
                </c:pt>
                <c:pt idx="33624">
                  <c:v>33.624000000000024</c:v>
                </c:pt>
                <c:pt idx="33625">
                  <c:v>33.625</c:v>
                </c:pt>
                <c:pt idx="33626">
                  <c:v>33.626000000000033</c:v>
                </c:pt>
                <c:pt idx="33627">
                  <c:v>33.62700000000001</c:v>
                </c:pt>
                <c:pt idx="33628">
                  <c:v>33.628000000000043</c:v>
                </c:pt>
                <c:pt idx="33629">
                  <c:v>33.629000000000019</c:v>
                </c:pt>
                <c:pt idx="33630">
                  <c:v>33.629999999999995</c:v>
                </c:pt>
                <c:pt idx="33631">
                  <c:v>33.631000000000029</c:v>
                </c:pt>
                <c:pt idx="33632">
                  <c:v>33.632000000000005</c:v>
                </c:pt>
                <c:pt idx="33633">
                  <c:v>33.633000000000038</c:v>
                </c:pt>
                <c:pt idx="33634">
                  <c:v>33.634000000000015</c:v>
                </c:pt>
                <c:pt idx="33635">
                  <c:v>33.634999999999991</c:v>
                </c:pt>
                <c:pt idx="33636">
                  <c:v>33.636000000000024</c:v>
                </c:pt>
                <c:pt idx="33637">
                  <c:v>33.637</c:v>
                </c:pt>
                <c:pt idx="33638">
                  <c:v>33.638000000000034</c:v>
                </c:pt>
                <c:pt idx="33639">
                  <c:v>33.63900000000001</c:v>
                </c:pt>
                <c:pt idx="33640">
                  <c:v>33.640000000000043</c:v>
                </c:pt>
                <c:pt idx="33641">
                  <c:v>33.64100000000002</c:v>
                </c:pt>
                <c:pt idx="33642">
                  <c:v>33.641999999999996</c:v>
                </c:pt>
                <c:pt idx="33643">
                  <c:v>33.643000000000029</c:v>
                </c:pt>
                <c:pt idx="33644">
                  <c:v>33.644000000000005</c:v>
                </c:pt>
                <c:pt idx="33645">
                  <c:v>33.645000000000039</c:v>
                </c:pt>
                <c:pt idx="33646">
                  <c:v>33.646000000000015</c:v>
                </c:pt>
                <c:pt idx="33647">
                  <c:v>33.646999999999991</c:v>
                </c:pt>
                <c:pt idx="33648">
                  <c:v>33.648000000000025</c:v>
                </c:pt>
                <c:pt idx="33649">
                  <c:v>33.649000000000001</c:v>
                </c:pt>
                <c:pt idx="33650">
                  <c:v>33.650000000000034</c:v>
                </c:pt>
                <c:pt idx="33651">
                  <c:v>33.65100000000001</c:v>
                </c:pt>
                <c:pt idx="33652">
                  <c:v>33.652000000000044</c:v>
                </c:pt>
                <c:pt idx="33653">
                  <c:v>33.65300000000002</c:v>
                </c:pt>
                <c:pt idx="33654">
                  <c:v>33.653999999999996</c:v>
                </c:pt>
                <c:pt idx="33655">
                  <c:v>33.65500000000003</c:v>
                </c:pt>
                <c:pt idx="33656">
                  <c:v>33.656000000000006</c:v>
                </c:pt>
                <c:pt idx="33657">
                  <c:v>33.657000000000039</c:v>
                </c:pt>
                <c:pt idx="33658">
                  <c:v>33.658000000000015</c:v>
                </c:pt>
                <c:pt idx="33659">
                  <c:v>33.658999999999992</c:v>
                </c:pt>
                <c:pt idx="33660">
                  <c:v>33.660000000000025</c:v>
                </c:pt>
                <c:pt idx="33661">
                  <c:v>33.661000000000001</c:v>
                </c:pt>
                <c:pt idx="33662">
                  <c:v>33.662000000000035</c:v>
                </c:pt>
                <c:pt idx="33663">
                  <c:v>33.663000000000011</c:v>
                </c:pt>
                <c:pt idx="33664">
                  <c:v>33.664000000000044</c:v>
                </c:pt>
                <c:pt idx="33665">
                  <c:v>33.66500000000002</c:v>
                </c:pt>
                <c:pt idx="33666">
                  <c:v>33.665999999999997</c:v>
                </c:pt>
                <c:pt idx="33667">
                  <c:v>33.66700000000003</c:v>
                </c:pt>
                <c:pt idx="33668">
                  <c:v>33.668000000000006</c:v>
                </c:pt>
                <c:pt idx="33669">
                  <c:v>33.66900000000004</c:v>
                </c:pt>
                <c:pt idx="33670">
                  <c:v>33.670000000000016</c:v>
                </c:pt>
                <c:pt idx="33671">
                  <c:v>33.670999999999992</c:v>
                </c:pt>
                <c:pt idx="33672">
                  <c:v>33.672000000000025</c:v>
                </c:pt>
                <c:pt idx="33673">
                  <c:v>33.673000000000002</c:v>
                </c:pt>
                <c:pt idx="33674">
                  <c:v>33.674000000000035</c:v>
                </c:pt>
                <c:pt idx="33675">
                  <c:v>33.675000000000011</c:v>
                </c:pt>
                <c:pt idx="33676">
                  <c:v>33.676000000000045</c:v>
                </c:pt>
                <c:pt idx="33677">
                  <c:v>33.677000000000021</c:v>
                </c:pt>
                <c:pt idx="33678">
                  <c:v>33.677999999999997</c:v>
                </c:pt>
                <c:pt idx="33679">
                  <c:v>33.67900000000003</c:v>
                </c:pt>
                <c:pt idx="33680">
                  <c:v>33.680000000000007</c:v>
                </c:pt>
                <c:pt idx="33681">
                  <c:v>33.68100000000004</c:v>
                </c:pt>
                <c:pt idx="33682">
                  <c:v>33.682000000000016</c:v>
                </c:pt>
                <c:pt idx="33683">
                  <c:v>33.682999999999993</c:v>
                </c:pt>
                <c:pt idx="33684">
                  <c:v>33.684000000000026</c:v>
                </c:pt>
                <c:pt idx="33685">
                  <c:v>33.685000000000002</c:v>
                </c:pt>
                <c:pt idx="33686">
                  <c:v>33.686000000000035</c:v>
                </c:pt>
                <c:pt idx="33687">
                  <c:v>33.687000000000012</c:v>
                </c:pt>
                <c:pt idx="33688">
                  <c:v>33.688000000000045</c:v>
                </c:pt>
                <c:pt idx="33689">
                  <c:v>33.689000000000021</c:v>
                </c:pt>
                <c:pt idx="33690">
                  <c:v>33.69</c:v>
                </c:pt>
                <c:pt idx="33691">
                  <c:v>33.691000000000031</c:v>
                </c:pt>
                <c:pt idx="33692">
                  <c:v>33.692000000000007</c:v>
                </c:pt>
                <c:pt idx="33693">
                  <c:v>33.69300000000004</c:v>
                </c:pt>
                <c:pt idx="33694">
                  <c:v>33.694000000000017</c:v>
                </c:pt>
                <c:pt idx="33695">
                  <c:v>33.694999999999993</c:v>
                </c:pt>
                <c:pt idx="33696">
                  <c:v>33.696000000000026</c:v>
                </c:pt>
                <c:pt idx="33697">
                  <c:v>33.697000000000003</c:v>
                </c:pt>
                <c:pt idx="33698">
                  <c:v>33.698000000000036</c:v>
                </c:pt>
                <c:pt idx="33699">
                  <c:v>33.699000000000012</c:v>
                </c:pt>
                <c:pt idx="33700">
                  <c:v>33.700000000000045</c:v>
                </c:pt>
                <c:pt idx="33701">
                  <c:v>33.701000000000022</c:v>
                </c:pt>
                <c:pt idx="33702">
                  <c:v>33.701999999999998</c:v>
                </c:pt>
                <c:pt idx="33703">
                  <c:v>33.703000000000031</c:v>
                </c:pt>
                <c:pt idx="33704">
                  <c:v>33.704000000000008</c:v>
                </c:pt>
                <c:pt idx="33705">
                  <c:v>33.705000000000041</c:v>
                </c:pt>
                <c:pt idx="33706">
                  <c:v>33.706000000000017</c:v>
                </c:pt>
                <c:pt idx="33707">
                  <c:v>33.706999999999994</c:v>
                </c:pt>
                <c:pt idx="33708">
                  <c:v>33.708000000000027</c:v>
                </c:pt>
                <c:pt idx="33709">
                  <c:v>33.709000000000003</c:v>
                </c:pt>
                <c:pt idx="33710">
                  <c:v>33.710000000000036</c:v>
                </c:pt>
                <c:pt idx="33711">
                  <c:v>33.711000000000013</c:v>
                </c:pt>
                <c:pt idx="33712">
                  <c:v>33.712000000000046</c:v>
                </c:pt>
                <c:pt idx="33713">
                  <c:v>33.713000000000022</c:v>
                </c:pt>
                <c:pt idx="33714">
                  <c:v>33.713999999999999</c:v>
                </c:pt>
                <c:pt idx="33715">
                  <c:v>33.715000000000032</c:v>
                </c:pt>
                <c:pt idx="33716">
                  <c:v>33.716000000000008</c:v>
                </c:pt>
                <c:pt idx="33717">
                  <c:v>33.717000000000041</c:v>
                </c:pt>
                <c:pt idx="33718">
                  <c:v>33.718000000000018</c:v>
                </c:pt>
                <c:pt idx="33719">
                  <c:v>33.718999999999994</c:v>
                </c:pt>
                <c:pt idx="33720">
                  <c:v>33.720000000000027</c:v>
                </c:pt>
                <c:pt idx="33721">
                  <c:v>33.721000000000004</c:v>
                </c:pt>
                <c:pt idx="33722">
                  <c:v>33.722000000000037</c:v>
                </c:pt>
                <c:pt idx="33723">
                  <c:v>33.723000000000013</c:v>
                </c:pt>
                <c:pt idx="33724">
                  <c:v>33.724000000000046</c:v>
                </c:pt>
                <c:pt idx="33725">
                  <c:v>33.725000000000023</c:v>
                </c:pt>
                <c:pt idx="33726">
                  <c:v>33.725999999999999</c:v>
                </c:pt>
                <c:pt idx="33727">
                  <c:v>33.727000000000032</c:v>
                </c:pt>
                <c:pt idx="33728">
                  <c:v>33.728000000000009</c:v>
                </c:pt>
                <c:pt idx="33729">
                  <c:v>33.729000000000042</c:v>
                </c:pt>
                <c:pt idx="33730">
                  <c:v>33.730000000000018</c:v>
                </c:pt>
                <c:pt idx="33731">
                  <c:v>33.730999999999995</c:v>
                </c:pt>
                <c:pt idx="33732">
                  <c:v>33.732000000000028</c:v>
                </c:pt>
                <c:pt idx="33733">
                  <c:v>33.733000000000004</c:v>
                </c:pt>
                <c:pt idx="33734">
                  <c:v>33.734000000000037</c:v>
                </c:pt>
                <c:pt idx="33735">
                  <c:v>33.735000000000014</c:v>
                </c:pt>
                <c:pt idx="33736">
                  <c:v>33.73599999999999</c:v>
                </c:pt>
                <c:pt idx="33737">
                  <c:v>33.737000000000023</c:v>
                </c:pt>
                <c:pt idx="33738">
                  <c:v>33.738</c:v>
                </c:pt>
                <c:pt idx="33739">
                  <c:v>33.739000000000033</c:v>
                </c:pt>
                <c:pt idx="33740">
                  <c:v>33.740000000000009</c:v>
                </c:pt>
                <c:pt idx="33741">
                  <c:v>33.741000000000042</c:v>
                </c:pt>
                <c:pt idx="33742">
                  <c:v>33.742000000000019</c:v>
                </c:pt>
                <c:pt idx="33743">
                  <c:v>33.742999999999995</c:v>
                </c:pt>
                <c:pt idx="33744">
                  <c:v>33.744000000000028</c:v>
                </c:pt>
                <c:pt idx="33745">
                  <c:v>33.745000000000005</c:v>
                </c:pt>
                <c:pt idx="33746">
                  <c:v>33.746000000000038</c:v>
                </c:pt>
                <c:pt idx="33747">
                  <c:v>33.747000000000014</c:v>
                </c:pt>
                <c:pt idx="33748">
                  <c:v>33.74799999999999</c:v>
                </c:pt>
                <c:pt idx="33749">
                  <c:v>33.749000000000024</c:v>
                </c:pt>
                <c:pt idx="33750">
                  <c:v>33.75</c:v>
                </c:pt>
                <c:pt idx="33751">
                  <c:v>33.751000000000033</c:v>
                </c:pt>
                <c:pt idx="33752">
                  <c:v>33.75200000000001</c:v>
                </c:pt>
                <c:pt idx="33753">
                  <c:v>33.753000000000043</c:v>
                </c:pt>
                <c:pt idx="33754">
                  <c:v>33.754000000000019</c:v>
                </c:pt>
                <c:pt idx="33755">
                  <c:v>33.754999999999995</c:v>
                </c:pt>
                <c:pt idx="33756">
                  <c:v>33.756000000000029</c:v>
                </c:pt>
                <c:pt idx="33757">
                  <c:v>33.757000000000005</c:v>
                </c:pt>
                <c:pt idx="33758">
                  <c:v>33.758000000000038</c:v>
                </c:pt>
                <c:pt idx="33759">
                  <c:v>33.759000000000015</c:v>
                </c:pt>
                <c:pt idx="33760">
                  <c:v>33.759999999999991</c:v>
                </c:pt>
                <c:pt idx="33761">
                  <c:v>33.761000000000024</c:v>
                </c:pt>
                <c:pt idx="33762">
                  <c:v>33.762</c:v>
                </c:pt>
                <c:pt idx="33763">
                  <c:v>33.763000000000034</c:v>
                </c:pt>
                <c:pt idx="33764">
                  <c:v>33.76400000000001</c:v>
                </c:pt>
                <c:pt idx="33765">
                  <c:v>33.765000000000043</c:v>
                </c:pt>
                <c:pt idx="33766">
                  <c:v>33.76600000000002</c:v>
                </c:pt>
                <c:pt idx="33767">
                  <c:v>33.766999999999996</c:v>
                </c:pt>
                <c:pt idx="33768">
                  <c:v>33.768000000000029</c:v>
                </c:pt>
                <c:pt idx="33769">
                  <c:v>33.769000000000005</c:v>
                </c:pt>
                <c:pt idx="33770">
                  <c:v>33.770000000000039</c:v>
                </c:pt>
                <c:pt idx="33771">
                  <c:v>33.771000000000015</c:v>
                </c:pt>
                <c:pt idx="33772">
                  <c:v>33.771999999999991</c:v>
                </c:pt>
                <c:pt idx="33773">
                  <c:v>33.773000000000025</c:v>
                </c:pt>
                <c:pt idx="33774">
                  <c:v>33.774000000000001</c:v>
                </c:pt>
                <c:pt idx="33775">
                  <c:v>33.775000000000034</c:v>
                </c:pt>
                <c:pt idx="33776">
                  <c:v>33.77600000000001</c:v>
                </c:pt>
                <c:pt idx="33777">
                  <c:v>33.777000000000044</c:v>
                </c:pt>
                <c:pt idx="33778">
                  <c:v>33.77800000000002</c:v>
                </c:pt>
                <c:pt idx="33779">
                  <c:v>33.778999999999996</c:v>
                </c:pt>
                <c:pt idx="33780">
                  <c:v>33.78000000000003</c:v>
                </c:pt>
                <c:pt idx="33781">
                  <c:v>33.781000000000006</c:v>
                </c:pt>
                <c:pt idx="33782">
                  <c:v>33.782000000000039</c:v>
                </c:pt>
                <c:pt idx="33783">
                  <c:v>33.783000000000015</c:v>
                </c:pt>
                <c:pt idx="33784">
                  <c:v>33.783999999999992</c:v>
                </c:pt>
                <c:pt idx="33785">
                  <c:v>33.785000000000025</c:v>
                </c:pt>
                <c:pt idx="33786">
                  <c:v>33.786000000000001</c:v>
                </c:pt>
                <c:pt idx="33787">
                  <c:v>33.787000000000035</c:v>
                </c:pt>
                <c:pt idx="33788">
                  <c:v>33.788000000000011</c:v>
                </c:pt>
                <c:pt idx="33789">
                  <c:v>33.789000000000044</c:v>
                </c:pt>
                <c:pt idx="33790">
                  <c:v>33.79000000000002</c:v>
                </c:pt>
                <c:pt idx="33791">
                  <c:v>33.790999999999997</c:v>
                </c:pt>
                <c:pt idx="33792">
                  <c:v>33.79200000000003</c:v>
                </c:pt>
                <c:pt idx="33793">
                  <c:v>33.793000000000006</c:v>
                </c:pt>
                <c:pt idx="33794">
                  <c:v>33.79400000000004</c:v>
                </c:pt>
                <c:pt idx="33795">
                  <c:v>33.795000000000016</c:v>
                </c:pt>
                <c:pt idx="33796">
                  <c:v>33.795999999999992</c:v>
                </c:pt>
                <c:pt idx="33797">
                  <c:v>33.797000000000025</c:v>
                </c:pt>
                <c:pt idx="33798">
                  <c:v>33.798000000000002</c:v>
                </c:pt>
                <c:pt idx="33799">
                  <c:v>33.799000000000035</c:v>
                </c:pt>
                <c:pt idx="33800">
                  <c:v>33.800000000000011</c:v>
                </c:pt>
                <c:pt idx="33801">
                  <c:v>33.801000000000045</c:v>
                </c:pt>
                <c:pt idx="33802">
                  <c:v>33.802000000000021</c:v>
                </c:pt>
                <c:pt idx="33803">
                  <c:v>33.802999999999997</c:v>
                </c:pt>
                <c:pt idx="33804">
                  <c:v>33.80400000000003</c:v>
                </c:pt>
                <c:pt idx="33805">
                  <c:v>33.805000000000007</c:v>
                </c:pt>
                <c:pt idx="33806">
                  <c:v>33.80600000000004</c:v>
                </c:pt>
                <c:pt idx="33807">
                  <c:v>33.807000000000016</c:v>
                </c:pt>
                <c:pt idx="33808">
                  <c:v>33.807999999999993</c:v>
                </c:pt>
                <c:pt idx="33809">
                  <c:v>33.809000000000026</c:v>
                </c:pt>
                <c:pt idx="33810">
                  <c:v>33.81</c:v>
                </c:pt>
                <c:pt idx="33811">
                  <c:v>33.811000000000035</c:v>
                </c:pt>
                <c:pt idx="33812">
                  <c:v>33.812000000000012</c:v>
                </c:pt>
                <c:pt idx="33813">
                  <c:v>33.813000000000045</c:v>
                </c:pt>
                <c:pt idx="33814">
                  <c:v>33.814000000000021</c:v>
                </c:pt>
                <c:pt idx="33815">
                  <c:v>33.814999999999998</c:v>
                </c:pt>
                <c:pt idx="33816">
                  <c:v>33.816000000000031</c:v>
                </c:pt>
                <c:pt idx="33817">
                  <c:v>33.817000000000007</c:v>
                </c:pt>
                <c:pt idx="33818">
                  <c:v>33.81800000000004</c:v>
                </c:pt>
                <c:pt idx="33819">
                  <c:v>33.819000000000017</c:v>
                </c:pt>
                <c:pt idx="33820">
                  <c:v>33.819999999999993</c:v>
                </c:pt>
                <c:pt idx="33821">
                  <c:v>33.821000000000026</c:v>
                </c:pt>
                <c:pt idx="33822">
                  <c:v>33.822000000000003</c:v>
                </c:pt>
                <c:pt idx="33823">
                  <c:v>33.823000000000036</c:v>
                </c:pt>
                <c:pt idx="33824">
                  <c:v>33.824000000000012</c:v>
                </c:pt>
                <c:pt idx="33825">
                  <c:v>33.825000000000045</c:v>
                </c:pt>
                <c:pt idx="33826">
                  <c:v>33.826000000000022</c:v>
                </c:pt>
                <c:pt idx="33827">
                  <c:v>33.826999999999998</c:v>
                </c:pt>
                <c:pt idx="33828">
                  <c:v>33.828000000000031</c:v>
                </c:pt>
                <c:pt idx="33829">
                  <c:v>33.829000000000008</c:v>
                </c:pt>
                <c:pt idx="33830">
                  <c:v>33.830000000000041</c:v>
                </c:pt>
                <c:pt idx="33831">
                  <c:v>33.831000000000017</c:v>
                </c:pt>
                <c:pt idx="33832">
                  <c:v>33.831999999999994</c:v>
                </c:pt>
                <c:pt idx="33833">
                  <c:v>33.833000000000027</c:v>
                </c:pt>
                <c:pt idx="33834">
                  <c:v>33.834000000000003</c:v>
                </c:pt>
                <c:pt idx="33835">
                  <c:v>33.835000000000036</c:v>
                </c:pt>
                <c:pt idx="33836">
                  <c:v>33.836000000000013</c:v>
                </c:pt>
                <c:pt idx="33837">
                  <c:v>33.837000000000046</c:v>
                </c:pt>
                <c:pt idx="33838">
                  <c:v>33.838000000000022</c:v>
                </c:pt>
                <c:pt idx="33839">
                  <c:v>33.838999999999999</c:v>
                </c:pt>
                <c:pt idx="33840">
                  <c:v>33.840000000000032</c:v>
                </c:pt>
                <c:pt idx="33841">
                  <c:v>33.841000000000008</c:v>
                </c:pt>
                <c:pt idx="33842">
                  <c:v>33.842000000000041</c:v>
                </c:pt>
                <c:pt idx="33843">
                  <c:v>33.843000000000018</c:v>
                </c:pt>
                <c:pt idx="33844">
                  <c:v>33.843999999999994</c:v>
                </c:pt>
                <c:pt idx="33845">
                  <c:v>33.845000000000027</c:v>
                </c:pt>
                <c:pt idx="33846">
                  <c:v>33.846000000000004</c:v>
                </c:pt>
                <c:pt idx="33847">
                  <c:v>33.847000000000037</c:v>
                </c:pt>
                <c:pt idx="33848">
                  <c:v>33.848000000000013</c:v>
                </c:pt>
                <c:pt idx="33849">
                  <c:v>33.849000000000046</c:v>
                </c:pt>
                <c:pt idx="33850">
                  <c:v>33.850000000000023</c:v>
                </c:pt>
                <c:pt idx="33851">
                  <c:v>33.850999999999999</c:v>
                </c:pt>
                <c:pt idx="33852">
                  <c:v>33.852000000000032</c:v>
                </c:pt>
                <c:pt idx="33853">
                  <c:v>33.853000000000009</c:v>
                </c:pt>
                <c:pt idx="33854">
                  <c:v>33.854000000000042</c:v>
                </c:pt>
                <c:pt idx="33855">
                  <c:v>33.855000000000018</c:v>
                </c:pt>
                <c:pt idx="33856">
                  <c:v>33.855999999999995</c:v>
                </c:pt>
                <c:pt idx="33857">
                  <c:v>33.857000000000028</c:v>
                </c:pt>
                <c:pt idx="33858">
                  <c:v>33.858000000000004</c:v>
                </c:pt>
                <c:pt idx="33859">
                  <c:v>33.859000000000037</c:v>
                </c:pt>
                <c:pt idx="33860">
                  <c:v>33.860000000000014</c:v>
                </c:pt>
                <c:pt idx="33861">
                  <c:v>33.86099999999999</c:v>
                </c:pt>
                <c:pt idx="33862">
                  <c:v>33.862000000000023</c:v>
                </c:pt>
                <c:pt idx="33863">
                  <c:v>33.863</c:v>
                </c:pt>
                <c:pt idx="33864">
                  <c:v>33.864000000000033</c:v>
                </c:pt>
                <c:pt idx="33865">
                  <c:v>33.865000000000009</c:v>
                </c:pt>
                <c:pt idx="33866">
                  <c:v>33.866000000000042</c:v>
                </c:pt>
                <c:pt idx="33867">
                  <c:v>33.867000000000019</c:v>
                </c:pt>
                <c:pt idx="33868">
                  <c:v>33.867999999999995</c:v>
                </c:pt>
                <c:pt idx="33869">
                  <c:v>33.869000000000028</c:v>
                </c:pt>
                <c:pt idx="33870">
                  <c:v>33.870000000000005</c:v>
                </c:pt>
                <c:pt idx="33871">
                  <c:v>33.871000000000038</c:v>
                </c:pt>
                <c:pt idx="33872">
                  <c:v>33.872000000000014</c:v>
                </c:pt>
                <c:pt idx="33873">
                  <c:v>33.87299999999999</c:v>
                </c:pt>
                <c:pt idx="33874">
                  <c:v>33.874000000000024</c:v>
                </c:pt>
                <c:pt idx="33875">
                  <c:v>33.875</c:v>
                </c:pt>
                <c:pt idx="33876">
                  <c:v>33.876000000000033</c:v>
                </c:pt>
                <c:pt idx="33877">
                  <c:v>33.87700000000001</c:v>
                </c:pt>
                <c:pt idx="33878">
                  <c:v>33.878000000000043</c:v>
                </c:pt>
                <c:pt idx="33879">
                  <c:v>33.879000000000019</c:v>
                </c:pt>
                <c:pt idx="33880">
                  <c:v>33.879999999999995</c:v>
                </c:pt>
                <c:pt idx="33881">
                  <c:v>33.881000000000029</c:v>
                </c:pt>
                <c:pt idx="33882">
                  <c:v>33.882000000000005</c:v>
                </c:pt>
                <c:pt idx="33883">
                  <c:v>33.883000000000038</c:v>
                </c:pt>
                <c:pt idx="33884">
                  <c:v>33.884000000000015</c:v>
                </c:pt>
                <c:pt idx="33885">
                  <c:v>33.884999999999991</c:v>
                </c:pt>
                <c:pt idx="33886">
                  <c:v>33.886000000000024</c:v>
                </c:pt>
                <c:pt idx="33887">
                  <c:v>33.887</c:v>
                </c:pt>
                <c:pt idx="33888">
                  <c:v>33.888000000000034</c:v>
                </c:pt>
                <c:pt idx="33889">
                  <c:v>33.88900000000001</c:v>
                </c:pt>
                <c:pt idx="33890">
                  <c:v>33.890000000000043</c:v>
                </c:pt>
                <c:pt idx="33891">
                  <c:v>33.89100000000002</c:v>
                </c:pt>
                <c:pt idx="33892">
                  <c:v>33.891999999999996</c:v>
                </c:pt>
                <c:pt idx="33893">
                  <c:v>33.893000000000029</c:v>
                </c:pt>
                <c:pt idx="33894">
                  <c:v>33.894000000000005</c:v>
                </c:pt>
                <c:pt idx="33895">
                  <c:v>33.895000000000039</c:v>
                </c:pt>
                <c:pt idx="33896">
                  <c:v>33.896000000000015</c:v>
                </c:pt>
                <c:pt idx="33897">
                  <c:v>33.896999999999991</c:v>
                </c:pt>
                <c:pt idx="33898">
                  <c:v>33.898000000000025</c:v>
                </c:pt>
                <c:pt idx="33899">
                  <c:v>33.899000000000001</c:v>
                </c:pt>
                <c:pt idx="33900">
                  <c:v>33.900000000000034</c:v>
                </c:pt>
                <c:pt idx="33901">
                  <c:v>33.90100000000001</c:v>
                </c:pt>
                <c:pt idx="33902">
                  <c:v>33.902000000000044</c:v>
                </c:pt>
                <c:pt idx="33903">
                  <c:v>33.90300000000002</c:v>
                </c:pt>
                <c:pt idx="33904">
                  <c:v>33.903999999999996</c:v>
                </c:pt>
                <c:pt idx="33905">
                  <c:v>33.90500000000003</c:v>
                </c:pt>
                <c:pt idx="33906">
                  <c:v>33.906000000000006</c:v>
                </c:pt>
                <c:pt idx="33907">
                  <c:v>33.907000000000039</c:v>
                </c:pt>
                <c:pt idx="33908">
                  <c:v>33.908000000000015</c:v>
                </c:pt>
                <c:pt idx="33909">
                  <c:v>33.908999999999992</c:v>
                </c:pt>
                <c:pt idx="33910">
                  <c:v>33.910000000000025</c:v>
                </c:pt>
                <c:pt idx="33911">
                  <c:v>33.911000000000001</c:v>
                </c:pt>
                <c:pt idx="33912">
                  <c:v>33.912000000000035</c:v>
                </c:pt>
                <c:pt idx="33913">
                  <c:v>33.913000000000011</c:v>
                </c:pt>
                <c:pt idx="33914">
                  <c:v>33.914000000000044</c:v>
                </c:pt>
                <c:pt idx="33915">
                  <c:v>33.91500000000002</c:v>
                </c:pt>
                <c:pt idx="33916">
                  <c:v>33.915999999999997</c:v>
                </c:pt>
                <c:pt idx="33917">
                  <c:v>33.91700000000003</c:v>
                </c:pt>
                <c:pt idx="33918">
                  <c:v>33.918000000000006</c:v>
                </c:pt>
                <c:pt idx="33919">
                  <c:v>33.91900000000004</c:v>
                </c:pt>
                <c:pt idx="33920">
                  <c:v>33.920000000000016</c:v>
                </c:pt>
                <c:pt idx="33921">
                  <c:v>33.920999999999992</c:v>
                </c:pt>
                <c:pt idx="33922">
                  <c:v>33.922000000000025</c:v>
                </c:pt>
                <c:pt idx="33923">
                  <c:v>33.923000000000002</c:v>
                </c:pt>
                <c:pt idx="33924">
                  <c:v>33.924000000000035</c:v>
                </c:pt>
                <c:pt idx="33925">
                  <c:v>33.925000000000011</c:v>
                </c:pt>
                <c:pt idx="33926">
                  <c:v>33.926000000000045</c:v>
                </c:pt>
                <c:pt idx="33927">
                  <c:v>33.927000000000021</c:v>
                </c:pt>
                <c:pt idx="33928">
                  <c:v>33.927999999999997</c:v>
                </c:pt>
                <c:pt idx="33929">
                  <c:v>33.92900000000003</c:v>
                </c:pt>
                <c:pt idx="33930">
                  <c:v>33.930000000000007</c:v>
                </c:pt>
                <c:pt idx="33931">
                  <c:v>33.93100000000004</c:v>
                </c:pt>
                <c:pt idx="33932">
                  <c:v>33.932000000000016</c:v>
                </c:pt>
                <c:pt idx="33933">
                  <c:v>33.932999999999993</c:v>
                </c:pt>
                <c:pt idx="33934">
                  <c:v>33.934000000000026</c:v>
                </c:pt>
                <c:pt idx="33935">
                  <c:v>33.935000000000002</c:v>
                </c:pt>
                <c:pt idx="33936">
                  <c:v>33.936000000000035</c:v>
                </c:pt>
                <c:pt idx="33937">
                  <c:v>33.937000000000012</c:v>
                </c:pt>
                <c:pt idx="33938">
                  <c:v>33.938000000000045</c:v>
                </c:pt>
                <c:pt idx="33939">
                  <c:v>33.939000000000021</c:v>
                </c:pt>
                <c:pt idx="33940">
                  <c:v>33.94</c:v>
                </c:pt>
                <c:pt idx="33941">
                  <c:v>33.941000000000031</c:v>
                </c:pt>
                <c:pt idx="33942">
                  <c:v>33.942000000000007</c:v>
                </c:pt>
                <c:pt idx="33943">
                  <c:v>33.94300000000004</c:v>
                </c:pt>
                <c:pt idx="33944">
                  <c:v>33.944000000000017</c:v>
                </c:pt>
                <c:pt idx="33945">
                  <c:v>33.944999999999993</c:v>
                </c:pt>
                <c:pt idx="33946">
                  <c:v>33.946000000000026</c:v>
                </c:pt>
                <c:pt idx="33947">
                  <c:v>33.947000000000003</c:v>
                </c:pt>
                <c:pt idx="33948">
                  <c:v>33.948000000000036</c:v>
                </c:pt>
                <c:pt idx="33949">
                  <c:v>33.949000000000012</c:v>
                </c:pt>
                <c:pt idx="33950">
                  <c:v>33.950000000000045</c:v>
                </c:pt>
                <c:pt idx="33951">
                  <c:v>33.951000000000022</c:v>
                </c:pt>
                <c:pt idx="33952">
                  <c:v>33.951999999999998</c:v>
                </c:pt>
                <c:pt idx="33953">
                  <c:v>33.953000000000031</c:v>
                </c:pt>
                <c:pt idx="33954">
                  <c:v>33.954000000000008</c:v>
                </c:pt>
                <c:pt idx="33955">
                  <c:v>33.955000000000041</c:v>
                </c:pt>
                <c:pt idx="33956">
                  <c:v>33.956000000000017</c:v>
                </c:pt>
                <c:pt idx="33957">
                  <c:v>33.956999999999994</c:v>
                </c:pt>
                <c:pt idx="33958">
                  <c:v>33.958000000000027</c:v>
                </c:pt>
                <c:pt idx="33959">
                  <c:v>33.959000000000003</c:v>
                </c:pt>
                <c:pt idx="33960">
                  <c:v>33.960000000000036</c:v>
                </c:pt>
                <c:pt idx="33961">
                  <c:v>33.961000000000013</c:v>
                </c:pt>
                <c:pt idx="33962">
                  <c:v>33.962000000000046</c:v>
                </c:pt>
                <c:pt idx="33963">
                  <c:v>33.963000000000022</c:v>
                </c:pt>
                <c:pt idx="33964">
                  <c:v>33.963999999999999</c:v>
                </c:pt>
                <c:pt idx="33965">
                  <c:v>33.965000000000032</c:v>
                </c:pt>
                <c:pt idx="33966">
                  <c:v>33.966000000000008</c:v>
                </c:pt>
                <c:pt idx="33967">
                  <c:v>33.967000000000041</c:v>
                </c:pt>
                <c:pt idx="33968">
                  <c:v>33.968000000000018</c:v>
                </c:pt>
                <c:pt idx="33969">
                  <c:v>33.968999999999994</c:v>
                </c:pt>
                <c:pt idx="33970">
                  <c:v>33.970000000000027</c:v>
                </c:pt>
                <c:pt idx="33971">
                  <c:v>33.971000000000004</c:v>
                </c:pt>
                <c:pt idx="33972">
                  <c:v>33.972000000000037</c:v>
                </c:pt>
                <c:pt idx="33973">
                  <c:v>33.973000000000013</c:v>
                </c:pt>
                <c:pt idx="33974">
                  <c:v>33.974000000000046</c:v>
                </c:pt>
                <c:pt idx="33975">
                  <c:v>33.975000000000023</c:v>
                </c:pt>
                <c:pt idx="33976">
                  <c:v>33.975999999999999</c:v>
                </c:pt>
                <c:pt idx="33977">
                  <c:v>33.977000000000032</c:v>
                </c:pt>
                <c:pt idx="33978">
                  <c:v>33.978000000000009</c:v>
                </c:pt>
                <c:pt idx="33979">
                  <c:v>33.979000000000042</c:v>
                </c:pt>
                <c:pt idx="33980">
                  <c:v>33.980000000000018</c:v>
                </c:pt>
                <c:pt idx="33981">
                  <c:v>33.980999999999995</c:v>
                </c:pt>
                <c:pt idx="33982">
                  <c:v>33.982000000000028</c:v>
                </c:pt>
                <c:pt idx="33983">
                  <c:v>33.983000000000004</c:v>
                </c:pt>
                <c:pt idx="33984">
                  <c:v>33.984000000000037</c:v>
                </c:pt>
                <c:pt idx="33985">
                  <c:v>33.985000000000014</c:v>
                </c:pt>
                <c:pt idx="33986">
                  <c:v>33.98599999999999</c:v>
                </c:pt>
                <c:pt idx="33987">
                  <c:v>33.987000000000023</c:v>
                </c:pt>
                <c:pt idx="33988">
                  <c:v>33.988</c:v>
                </c:pt>
                <c:pt idx="33989">
                  <c:v>33.989000000000033</c:v>
                </c:pt>
                <c:pt idx="33990">
                  <c:v>33.990000000000009</c:v>
                </c:pt>
                <c:pt idx="33991">
                  <c:v>33.991000000000042</c:v>
                </c:pt>
                <c:pt idx="33992">
                  <c:v>33.992000000000019</c:v>
                </c:pt>
                <c:pt idx="33993">
                  <c:v>33.992999999999995</c:v>
                </c:pt>
                <c:pt idx="33994">
                  <c:v>33.994000000000028</c:v>
                </c:pt>
                <c:pt idx="33995">
                  <c:v>33.995000000000005</c:v>
                </c:pt>
                <c:pt idx="33996">
                  <c:v>33.996000000000038</c:v>
                </c:pt>
                <c:pt idx="33997">
                  <c:v>33.997000000000014</c:v>
                </c:pt>
                <c:pt idx="33998">
                  <c:v>33.99799999999999</c:v>
                </c:pt>
                <c:pt idx="33999">
                  <c:v>33.999000000000024</c:v>
                </c:pt>
                <c:pt idx="34000">
                  <c:v>34</c:v>
                </c:pt>
                <c:pt idx="34001">
                  <c:v>34.001000000000033</c:v>
                </c:pt>
                <c:pt idx="34002">
                  <c:v>34.00200000000001</c:v>
                </c:pt>
                <c:pt idx="34003">
                  <c:v>34.003000000000043</c:v>
                </c:pt>
                <c:pt idx="34004">
                  <c:v>34.004000000000019</c:v>
                </c:pt>
                <c:pt idx="34005">
                  <c:v>34.004999999999995</c:v>
                </c:pt>
                <c:pt idx="34006">
                  <c:v>34.006000000000029</c:v>
                </c:pt>
                <c:pt idx="34007">
                  <c:v>34.007000000000005</c:v>
                </c:pt>
                <c:pt idx="34008">
                  <c:v>34.008000000000038</c:v>
                </c:pt>
                <c:pt idx="34009">
                  <c:v>34.009000000000015</c:v>
                </c:pt>
                <c:pt idx="34010">
                  <c:v>34.009999999999991</c:v>
                </c:pt>
                <c:pt idx="34011">
                  <c:v>34.011000000000024</c:v>
                </c:pt>
                <c:pt idx="34012">
                  <c:v>34.012</c:v>
                </c:pt>
                <c:pt idx="34013">
                  <c:v>34.013000000000034</c:v>
                </c:pt>
                <c:pt idx="34014">
                  <c:v>34.01400000000001</c:v>
                </c:pt>
                <c:pt idx="34015">
                  <c:v>34.015000000000043</c:v>
                </c:pt>
                <c:pt idx="34016">
                  <c:v>34.01600000000002</c:v>
                </c:pt>
                <c:pt idx="34017">
                  <c:v>34.016999999999996</c:v>
                </c:pt>
                <c:pt idx="34018">
                  <c:v>34.018000000000029</c:v>
                </c:pt>
                <c:pt idx="34019">
                  <c:v>34.019000000000005</c:v>
                </c:pt>
                <c:pt idx="34020">
                  <c:v>34.020000000000039</c:v>
                </c:pt>
                <c:pt idx="34021">
                  <c:v>34.021000000000015</c:v>
                </c:pt>
                <c:pt idx="34022">
                  <c:v>34.021999999999991</c:v>
                </c:pt>
                <c:pt idx="34023">
                  <c:v>34.023000000000025</c:v>
                </c:pt>
                <c:pt idx="34024">
                  <c:v>34.024000000000001</c:v>
                </c:pt>
                <c:pt idx="34025">
                  <c:v>34.025000000000034</c:v>
                </c:pt>
                <c:pt idx="34026">
                  <c:v>34.02600000000001</c:v>
                </c:pt>
                <c:pt idx="34027">
                  <c:v>34.027000000000044</c:v>
                </c:pt>
                <c:pt idx="34028">
                  <c:v>34.02800000000002</c:v>
                </c:pt>
                <c:pt idx="34029">
                  <c:v>34.028999999999996</c:v>
                </c:pt>
                <c:pt idx="34030">
                  <c:v>34.03000000000003</c:v>
                </c:pt>
                <c:pt idx="34031">
                  <c:v>34.031000000000006</c:v>
                </c:pt>
                <c:pt idx="34032">
                  <c:v>34.032000000000039</c:v>
                </c:pt>
                <c:pt idx="34033">
                  <c:v>34.033000000000015</c:v>
                </c:pt>
                <c:pt idx="34034">
                  <c:v>34.033999999999992</c:v>
                </c:pt>
                <c:pt idx="34035">
                  <c:v>34.035000000000025</c:v>
                </c:pt>
                <c:pt idx="34036">
                  <c:v>34.036000000000001</c:v>
                </c:pt>
                <c:pt idx="34037">
                  <c:v>34.037000000000035</c:v>
                </c:pt>
                <c:pt idx="34038">
                  <c:v>34.038000000000011</c:v>
                </c:pt>
                <c:pt idx="34039">
                  <c:v>34.039000000000044</c:v>
                </c:pt>
                <c:pt idx="34040">
                  <c:v>34.04000000000002</c:v>
                </c:pt>
                <c:pt idx="34041">
                  <c:v>34.040999999999997</c:v>
                </c:pt>
                <c:pt idx="34042">
                  <c:v>34.04200000000003</c:v>
                </c:pt>
                <c:pt idx="34043">
                  <c:v>34.043000000000006</c:v>
                </c:pt>
                <c:pt idx="34044">
                  <c:v>34.04400000000004</c:v>
                </c:pt>
                <c:pt idx="34045">
                  <c:v>34.045000000000016</c:v>
                </c:pt>
                <c:pt idx="34046">
                  <c:v>34.045999999999992</c:v>
                </c:pt>
                <c:pt idx="34047">
                  <c:v>34.047000000000025</c:v>
                </c:pt>
                <c:pt idx="34048">
                  <c:v>34.048000000000002</c:v>
                </c:pt>
                <c:pt idx="34049">
                  <c:v>34.049000000000035</c:v>
                </c:pt>
                <c:pt idx="34050">
                  <c:v>34.050000000000011</c:v>
                </c:pt>
                <c:pt idx="34051">
                  <c:v>34.051000000000045</c:v>
                </c:pt>
                <c:pt idx="34052">
                  <c:v>34.052000000000021</c:v>
                </c:pt>
                <c:pt idx="34053">
                  <c:v>34.052999999999997</c:v>
                </c:pt>
                <c:pt idx="34054">
                  <c:v>34.05400000000003</c:v>
                </c:pt>
                <c:pt idx="34055">
                  <c:v>34.055000000000007</c:v>
                </c:pt>
                <c:pt idx="34056">
                  <c:v>34.05600000000004</c:v>
                </c:pt>
                <c:pt idx="34057">
                  <c:v>34.057000000000016</c:v>
                </c:pt>
                <c:pt idx="34058">
                  <c:v>34.057999999999993</c:v>
                </c:pt>
                <c:pt idx="34059">
                  <c:v>34.059000000000026</c:v>
                </c:pt>
                <c:pt idx="34060">
                  <c:v>34.06</c:v>
                </c:pt>
                <c:pt idx="34061">
                  <c:v>34.061000000000035</c:v>
                </c:pt>
                <c:pt idx="34062">
                  <c:v>34.062000000000012</c:v>
                </c:pt>
                <c:pt idx="34063">
                  <c:v>34.063000000000045</c:v>
                </c:pt>
                <c:pt idx="34064">
                  <c:v>34.064000000000021</c:v>
                </c:pt>
                <c:pt idx="34065">
                  <c:v>34.064999999999998</c:v>
                </c:pt>
                <c:pt idx="34066">
                  <c:v>34.066000000000031</c:v>
                </c:pt>
                <c:pt idx="34067">
                  <c:v>34.067000000000007</c:v>
                </c:pt>
                <c:pt idx="34068">
                  <c:v>34.06800000000004</c:v>
                </c:pt>
                <c:pt idx="34069">
                  <c:v>34.069000000000017</c:v>
                </c:pt>
                <c:pt idx="34070">
                  <c:v>34.069999999999993</c:v>
                </c:pt>
                <c:pt idx="34071">
                  <c:v>34.071000000000026</c:v>
                </c:pt>
                <c:pt idx="34072">
                  <c:v>34.072000000000003</c:v>
                </c:pt>
                <c:pt idx="34073">
                  <c:v>34.073000000000036</c:v>
                </c:pt>
                <c:pt idx="34074">
                  <c:v>34.074000000000012</c:v>
                </c:pt>
                <c:pt idx="34075">
                  <c:v>34.075000000000045</c:v>
                </c:pt>
                <c:pt idx="34076">
                  <c:v>34.076000000000022</c:v>
                </c:pt>
                <c:pt idx="34077">
                  <c:v>34.076999999999998</c:v>
                </c:pt>
                <c:pt idx="34078">
                  <c:v>34.078000000000031</c:v>
                </c:pt>
                <c:pt idx="34079">
                  <c:v>34.079000000000008</c:v>
                </c:pt>
                <c:pt idx="34080">
                  <c:v>34.080000000000041</c:v>
                </c:pt>
                <c:pt idx="34081">
                  <c:v>34.081000000000017</c:v>
                </c:pt>
                <c:pt idx="34082">
                  <c:v>34.081999999999994</c:v>
                </c:pt>
                <c:pt idx="34083">
                  <c:v>34.083000000000027</c:v>
                </c:pt>
                <c:pt idx="34084">
                  <c:v>34.084000000000003</c:v>
                </c:pt>
                <c:pt idx="34085">
                  <c:v>34.085000000000036</c:v>
                </c:pt>
                <c:pt idx="34086">
                  <c:v>34.086000000000013</c:v>
                </c:pt>
                <c:pt idx="34087">
                  <c:v>34.087000000000046</c:v>
                </c:pt>
                <c:pt idx="34088">
                  <c:v>34.088000000000022</c:v>
                </c:pt>
                <c:pt idx="34089">
                  <c:v>34.088999999999999</c:v>
                </c:pt>
                <c:pt idx="34090">
                  <c:v>34.090000000000032</c:v>
                </c:pt>
                <c:pt idx="34091">
                  <c:v>34.091000000000008</c:v>
                </c:pt>
                <c:pt idx="34092">
                  <c:v>34.092000000000041</c:v>
                </c:pt>
                <c:pt idx="34093">
                  <c:v>34.093000000000018</c:v>
                </c:pt>
                <c:pt idx="34094">
                  <c:v>34.093999999999994</c:v>
                </c:pt>
                <c:pt idx="34095">
                  <c:v>34.095000000000027</c:v>
                </c:pt>
                <c:pt idx="34096">
                  <c:v>34.096000000000004</c:v>
                </c:pt>
                <c:pt idx="34097">
                  <c:v>34.097000000000037</c:v>
                </c:pt>
                <c:pt idx="34098">
                  <c:v>34.098000000000013</c:v>
                </c:pt>
                <c:pt idx="34099">
                  <c:v>34.099000000000046</c:v>
                </c:pt>
                <c:pt idx="34100">
                  <c:v>34.100000000000023</c:v>
                </c:pt>
                <c:pt idx="34101">
                  <c:v>34.100999999999999</c:v>
                </c:pt>
                <c:pt idx="34102">
                  <c:v>34.102000000000032</c:v>
                </c:pt>
                <c:pt idx="34103">
                  <c:v>34.103000000000009</c:v>
                </c:pt>
                <c:pt idx="34104">
                  <c:v>34.104000000000042</c:v>
                </c:pt>
                <c:pt idx="34105">
                  <c:v>34.105000000000018</c:v>
                </c:pt>
                <c:pt idx="34106">
                  <c:v>34.105999999999995</c:v>
                </c:pt>
                <c:pt idx="34107">
                  <c:v>34.107000000000028</c:v>
                </c:pt>
                <c:pt idx="34108">
                  <c:v>34.108000000000004</c:v>
                </c:pt>
                <c:pt idx="34109">
                  <c:v>34.109000000000037</c:v>
                </c:pt>
                <c:pt idx="34110">
                  <c:v>34.110000000000014</c:v>
                </c:pt>
                <c:pt idx="34111">
                  <c:v>34.11099999999999</c:v>
                </c:pt>
                <c:pt idx="34112">
                  <c:v>34.112000000000023</c:v>
                </c:pt>
                <c:pt idx="34113">
                  <c:v>34.113</c:v>
                </c:pt>
                <c:pt idx="34114">
                  <c:v>34.114000000000033</c:v>
                </c:pt>
                <c:pt idx="34115">
                  <c:v>34.115000000000009</c:v>
                </c:pt>
                <c:pt idx="34116">
                  <c:v>34.116000000000042</c:v>
                </c:pt>
                <c:pt idx="34117">
                  <c:v>34.117000000000019</c:v>
                </c:pt>
                <c:pt idx="34118">
                  <c:v>34.117999999999995</c:v>
                </c:pt>
                <c:pt idx="34119">
                  <c:v>34.119000000000028</c:v>
                </c:pt>
                <c:pt idx="34120">
                  <c:v>34.120000000000005</c:v>
                </c:pt>
                <c:pt idx="34121">
                  <c:v>34.121000000000038</c:v>
                </c:pt>
                <c:pt idx="34122">
                  <c:v>34.122000000000014</c:v>
                </c:pt>
                <c:pt idx="34123">
                  <c:v>34.12299999999999</c:v>
                </c:pt>
                <c:pt idx="34124">
                  <c:v>34.124000000000024</c:v>
                </c:pt>
                <c:pt idx="34125">
                  <c:v>34.125</c:v>
                </c:pt>
                <c:pt idx="34126">
                  <c:v>34.126000000000033</c:v>
                </c:pt>
                <c:pt idx="34127">
                  <c:v>34.12700000000001</c:v>
                </c:pt>
                <c:pt idx="34128">
                  <c:v>34.128000000000043</c:v>
                </c:pt>
                <c:pt idx="34129">
                  <c:v>34.129000000000019</c:v>
                </c:pt>
                <c:pt idx="34130">
                  <c:v>34.129999999999995</c:v>
                </c:pt>
                <c:pt idx="34131">
                  <c:v>34.131000000000029</c:v>
                </c:pt>
                <c:pt idx="34132">
                  <c:v>34.132000000000005</c:v>
                </c:pt>
                <c:pt idx="34133">
                  <c:v>34.133000000000038</c:v>
                </c:pt>
                <c:pt idx="34134">
                  <c:v>34.134000000000015</c:v>
                </c:pt>
                <c:pt idx="34135">
                  <c:v>34.134999999999991</c:v>
                </c:pt>
                <c:pt idx="34136">
                  <c:v>34.136000000000024</c:v>
                </c:pt>
                <c:pt idx="34137">
                  <c:v>34.137</c:v>
                </c:pt>
                <c:pt idx="34138">
                  <c:v>34.138000000000034</c:v>
                </c:pt>
                <c:pt idx="34139">
                  <c:v>34.13900000000001</c:v>
                </c:pt>
                <c:pt idx="34140">
                  <c:v>34.140000000000043</c:v>
                </c:pt>
                <c:pt idx="34141">
                  <c:v>34.14100000000002</c:v>
                </c:pt>
                <c:pt idx="34142">
                  <c:v>34.141999999999996</c:v>
                </c:pt>
                <c:pt idx="34143">
                  <c:v>34.143000000000029</c:v>
                </c:pt>
                <c:pt idx="34144">
                  <c:v>34.144000000000005</c:v>
                </c:pt>
                <c:pt idx="34145">
                  <c:v>34.145000000000039</c:v>
                </c:pt>
                <c:pt idx="34146">
                  <c:v>34.146000000000015</c:v>
                </c:pt>
                <c:pt idx="34147">
                  <c:v>34.146999999999991</c:v>
                </c:pt>
                <c:pt idx="34148">
                  <c:v>34.148000000000025</c:v>
                </c:pt>
                <c:pt idx="34149">
                  <c:v>34.149000000000001</c:v>
                </c:pt>
                <c:pt idx="34150">
                  <c:v>34.150000000000034</c:v>
                </c:pt>
                <c:pt idx="34151">
                  <c:v>34.15100000000001</c:v>
                </c:pt>
                <c:pt idx="34152">
                  <c:v>34.152000000000044</c:v>
                </c:pt>
                <c:pt idx="34153">
                  <c:v>34.15300000000002</c:v>
                </c:pt>
                <c:pt idx="34154">
                  <c:v>34.153999999999996</c:v>
                </c:pt>
                <c:pt idx="34155">
                  <c:v>34.15500000000003</c:v>
                </c:pt>
                <c:pt idx="34156">
                  <c:v>34.156000000000006</c:v>
                </c:pt>
                <c:pt idx="34157">
                  <c:v>34.157000000000039</c:v>
                </c:pt>
                <c:pt idx="34158">
                  <c:v>34.158000000000015</c:v>
                </c:pt>
                <c:pt idx="34159">
                  <c:v>34.158999999999992</c:v>
                </c:pt>
                <c:pt idx="34160">
                  <c:v>34.160000000000025</c:v>
                </c:pt>
                <c:pt idx="34161">
                  <c:v>34.161000000000001</c:v>
                </c:pt>
                <c:pt idx="34162">
                  <c:v>34.162000000000035</c:v>
                </c:pt>
                <c:pt idx="34163">
                  <c:v>34.163000000000011</c:v>
                </c:pt>
                <c:pt idx="34164">
                  <c:v>34.164000000000044</c:v>
                </c:pt>
                <c:pt idx="34165">
                  <c:v>34.16500000000002</c:v>
                </c:pt>
                <c:pt idx="34166">
                  <c:v>34.165999999999997</c:v>
                </c:pt>
                <c:pt idx="34167">
                  <c:v>34.16700000000003</c:v>
                </c:pt>
                <c:pt idx="34168">
                  <c:v>34.168000000000006</c:v>
                </c:pt>
                <c:pt idx="34169">
                  <c:v>34.16900000000004</c:v>
                </c:pt>
                <c:pt idx="34170">
                  <c:v>34.170000000000016</c:v>
                </c:pt>
                <c:pt idx="34171">
                  <c:v>34.170999999999992</c:v>
                </c:pt>
                <c:pt idx="34172">
                  <c:v>34.172000000000025</c:v>
                </c:pt>
                <c:pt idx="34173">
                  <c:v>34.173000000000002</c:v>
                </c:pt>
                <c:pt idx="34174">
                  <c:v>34.174000000000035</c:v>
                </c:pt>
                <c:pt idx="34175">
                  <c:v>34.175000000000011</c:v>
                </c:pt>
                <c:pt idx="34176">
                  <c:v>34.176000000000045</c:v>
                </c:pt>
                <c:pt idx="34177">
                  <c:v>34.177000000000021</c:v>
                </c:pt>
                <c:pt idx="34178">
                  <c:v>34.177999999999997</c:v>
                </c:pt>
                <c:pt idx="34179">
                  <c:v>34.17900000000003</c:v>
                </c:pt>
                <c:pt idx="34180">
                  <c:v>34.180000000000007</c:v>
                </c:pt>
                <c:pt idx="34181">
                  <c:v>34.18100000000004</c:v>
                </c:pt>
                <c:pt idx="34182">
                  <c:v>34.182000000000016</c:v>
                </c:pt>
                <c:pt idx="34183">
                  <c:v>34.182999999999993</c:v>
                </c:pt>
                <c:pt idx="34184">
                  <c:v>34.184000000000026</c:v>
                </c:pt>
                <c:pt idx="34185">
                  <c:v>34.185000000000002</c:v>
                </c:pt>
                <c:pt idx="34186">
                  <c:v>34.186000000000035</c:v>
                </c:pt>
                <c:pt idx="34187">
                  <c:v>34.187000000000012</c:v>
                </c:pt>
                <c:pt idx="34188">
                  <c:v>34.188000000000045</c:v>
                </c:pt>
                <c:pt idx="34189">
                  <c:v>34.189000000000021</c:v>
                </c:pt>
                <c:pt idx="34190">
                  <c:v>34.19</c:v>
                </c:pt>
                <c:pt idx="34191">
                  <c:v>34.191000000000031</c:v>
                </c:pt>
                <c:pt idx="34192">
                  <c:v>34.192000000000007</c:v>
                </c:pt>
                <c:pt idx="34193">
                  <c:v>34.19300000000004</c:v>
                </c:pt>
                <c:pt idx="34194">
                  <c:v>34.194000000000017</c:v>
                </c:pt>
                <c:pt idx="34195">
                  <c:v>34.194999999999993</c:v>
                </c:pt>
                <c:pt idx="34196">
                  <c:v>34.196000000000026</c:v>
                </c:pt>
                <c:pt idx="34197">
                  <c:v>34.197000000000003</c:v>
                </c:pt>
                <c:pt idx="34198">
                  <c:v>34.198000000000036</c:v>
                </c:pt>
                <c:pt idx="34199">
                  <c:v>34.199000000000012</c:v>
                </c:pt>
                <c:pt idx="34200">
                  <c:v>34.200000000000045</c:v>
                </c:pt>
                <c:pt idx="34201">
                  <c:v>34.201000000000022</c:v>
                </c:pt>
                <c:pt idx="34202">
                  <c:v>34.201999999999998</c:v>
                </c:pt>
                <c:pt idx="34203">
                  <c:v>34.203000000000031</c:v>
                </c:pt>
                <c:pt idx="34204">
                  <c:v>34.204000000000008</c:v>
                </c:pt>
                <c:pt idx="34205">
                  <c:v>34.205000000000041</c:v>
                </c:pt>
                <c:pt idx="34206">
                  <c:v>34.206000000000017</c:v>
                </c:pt>
                <c:pt idx="34207">
                  <c:v>34.206999999999994</c:v>
                </c:pt>
                <c:pt idx="34208">
                  <c:v>34.208000000000027</c:v>
                </c:pt>
                <c:pt idx="34209">
                  <c:v>34.209000000000003</c:v>
                </c:pt>
                <c:pt idx="34210">
                  <c:v>34.210000000000036</c:v>
                </c:pt>
                <c:pt idx="34211">
                  <c:v>34.211000000000013</c:v>
                </c:pt>
                <c:pt idx="34212">
                  <c:v>34.212000000000046</c:v>
                </c:pt>
                <c:pt idx="34213">
                  <c:v>34.213000000000022</c:v>
                </c:pt>
                <c:pt idx="34214">
                  <c:v>34.213999999999999</c:v>
                </c:pt>
                <c:pt idx="34215">
                  <c:v>34.215000000000032</c:v>
                </c:pt>
                <c:pt idx="34216">
                  <c:v>34.216000000000008</c:v>
                </c:pt>
                <c:pt idx="34217">
                  <c:v>34.217000000000041</c:v>
                </c:pt>
                <c:pt idx="34218">
                  <c:v>34.218000000000018</c:v>
                </c:pt>
                <c:pt idx="34219">
                  <c:v>34.218999999999994</c:v>
                </c:pt>
                <c:pt idx="34220">
                  <c:v>34.220000000000027</c:v>
                </c:pt>
                <c:pt idx="34221">
                  <c:v>34.221000000000004</c:v>
                </c:pt>
                <c:pt idx="34222">
                  <c:v>34.222000000000037</c:v>
                </c:pt>
                <c:pt idx="34223">
                  <c:v>34.223000000000013</c:v>
                </c:pt>
                <c:pt idx="34224">
                  <c:v>34.224000000000046</c:v>
                </c:pt>
                <c:pt idx="34225">
                  <c:v>34.225000000000023</c:v>
                </c:pt>
                <c:pt idx="34226">
                  <c:v>34.225999999999999</c:v>
                </c:pt>
                <c:pt idx="34227">
                  <c:v>34.227000000000032</c:v>
                </c:pt>
                <c:pt idx="34228">
                  <c:v>34.228000000000009</c:v>
                </c:pt>
                <c:pt idx="34229">
                  <c:v>34.229000000000042</c:v>
                </c:pt>
                <c:pt idx="34230">
                  <c:v>34.230000000000018</c:v>
                </c:pt>
                <c:pt idx="34231">
                  <c:v>34.230999999999995</c:v>
                </c:pt>
                <c:pt idx="34232">
                  <c:v>34.232000000000028</c:v>
                </c:pt>
                <c:pt idx="34233">
                  <c:v>34.233000000000004</c:v>
                </c:pt>
                <c:pt idx="34234">
                  <c:v>34.234000000000037</c:v>
                </c:pt>
                <c:pt idx="34235">
                  <c:v>34.235000000000014</c:v>
                </c:pt>
                <c:pt idx="34236">
                  <c:v>34.23599999999999</c:v>
                </c:pt>
                <c:pt idx="34237">
                  <c:v>34.237000000000023</c:v>
                </c:pt>
                <c:pt idx="34238">
                  <c:v>34.238</c:v>
                </c:pt>
                <c:pt idx="34239">
                  <c:v>34.239000000000033</c:v>
                </c:pt>
                <c:pt idx="34240">
                  <c:v>34.240000000000009</c:v>
                </c:pt>
                <c:pt idx="34241">
                  <c:v>34.241000000000042</c:v>
                </c:pt>
                <c:pt idx="34242">
                  <c:v>34.242000000000019</c:v>
                </c:pt>
                <c:pt idx="34243">
                  <c:v>34.242999999999995</c:v>
                </c:pt>
                <c:pt idx="34244">
                  <c:v>34.244000000000028</c:v>
                </c:pt>
                <c:pt idx="34245">
                  <c:v>34.245000000000005</c:v>
                </c:pt>
                <c:pt idx="34246">
                  <c:v>34.246000000000038</c:v>
                </c:pt>
                <c:pt idx="34247">
                  <c:v>34.247000000000014</c:v>
                </c:pt>
                <c:pt idx="34248">
                  <c:v>34.24799999999999</c:v>
                </c:pt>
                <c:pt idx="34249">
                  <c:v>34.249000000000024</c:v>
                </c:pt>
                <c:pt idx="34250">
                  <c:v>34.25</c:v>
                </c:pt>
                <c:pt idx="34251">
                  <c:v>34.251000000000033</c:v>
                </c:pt>
                <c:pt idx="34252">
                  <c:v>34.25200000000001</c:v>
                </c:pt>
                <c:pt idx="34253">
                  <c:v>34.253000000000043</c:v>
                </c:pt>
                <c:pt idx="34254">
                  <c:v>34.254000000000019</c:v>
                </c:pt>
                <c:pt idx="34255">
                  <c:v>34.254999999999995</c:v>
                </c:pt>
                <c:pt idx="34256">
                  <c:v>34.256000000000029</c:v>
                </c:pt>
                <c:pt idx="34257">
                  <c:v>34.257000000000005</c:v>
                </c:pt>
                <c:pt idx="34258">
                  <c:v>34.258000000000038</c:v>
                </c:pt>
                <c:pt idx="34259">
                  <c:v>34.259000000000015</c:v>
                </c:pt>
                <c:pt idx="34260">
                  <c:v>34.259999999999991</c:v>
                </c:pt>
                <c:pt idx="34261">
                  <c:v>34.261000000000024</c:v>
                </c:pt>
                <c:pt idx="34262">
                  <c:v>34.262</c:v>
                </c:pt>
                <c:pt idx="34263">
                  <c:v>34.263000000000034</c:v>
                </c:pt>
                <c:pt idx="34264">
                  <c:v>34.26400000000001</c:v>
                </c:pt>
                <c:pt idx="34265">
                  <c:v>34.265000000000043</c:v>
                </c:pt>
                <c:pt idx="34266">
                  <c:v>34.26600000000002</c:v>
                </c:pt>
                <c:pt idx="34267">
                  <c:v>34.266999999999996</c:v>
                </c:pt>
                <c:pt idx="34268">
                  <c:v>34.268000000000029</c:v>
                </c:pt>
                <c:pt idx="34269">
                  <c:v>34.269000000000005</c:v>
                </c:pt>
                <c:pt idx="34270">
                  <c:v>34.270000000000039</c:v>
                </c:pt>
                <c:pt idx="34271">
                  <c:v>34.271000000000015</c:v>
                </c:pt>
                <c:pt idx="34272">
                  <c:v>34.271999999999991</c:v>
                </c:pt>
                <c:pt idx="34273">
                  <c:v>34.273000000000025</c:v>
                </c:pt>
                <c:pt idx="34274">
                  <c:v>34.274000000000001</c:v>
                </c:pt>
                <c:pt idx="34275">
                  <c:v>34.275000000000034</c:v>
                </c:pt>
                <c:pt idx="34276">
                  <c:v>34.27600000000001</c:v>
                </c:pt>
                <c:pt idx="34277">
                  <c:v>34.277000000000044</c:v>
                </c:pt>
                <c:pt idx="34278">
                  <c:v>34.27800000000002</c:v>
                </c:pt>
                <c:pt idx="34279">
                  <c:v>34.278999999999996</c:v>
                </c:pt>
                <c:pt idx="34280">
                  <c:v>34.28000000000003</c:v>
                </c:pt>
                <c:pt idx="34281">
                  <c:v>34.281000000000006</c:v>
                </c:pt>
                <c:pt idx="34282">
                  <c:v>34.282000000000039</c:v>
                </c:pt>
                <c:pt idx="34283">
                  <c:v>34.283000000000015</c:v>
                </c:pt>
                <c:pt idx="34284">
                  <c:v>34.283999999999992</c:v>
                </c:pt>
                <c:pt idx="34285">
                  <c:v>34.285000000000025</c:v>
                </c:pt>
                <c:pt idx="34286">
                  <c:v>34.286000000000001</c:v>
                </c:pt>
                <c:pt idx="34287">
                  <c:v>34.287000000000035</c:v>
                </c:pt>
                <c:pt idx="34288">
                  <c:v>34.288000000000011</c:v>
                </c:pt>
                <c:pt idx="34289">
                  <c:v>34.289000000000044</c:v>
                </c:pt>
                <c:pt idx="34290">
                  <c:v>34.29000000000002</c:v>
                </c:pt>
                <c:pt idx="34291">
                  <c:v>34.290999999999997</c:v>
                </c:pt>
                <c:pt idx="34292">
                  <c:v>34.29200000000003</c:v>
                </c:pt>
                <c:pt idx="34293">
                  <c:v>34.293000000000006</c:v>
                </c:pt>
                <c:pt idx="34294">
                  <c:v>34.29400000000004</c:v>
                </c:pt>
                <c:pt idx="34295">
                  <c:v>34.295000000000016</c:v>
                </c:pt>
                <c:pt idx="34296">
                  <c:v>34.295999999999992</c:v>
                </c:pt>
                <c:pt idx="34297">
                  <c:v>34.297000000000025</c:v>
                </c:pt>
                <c:pt idx="34298">
                  <c:v>34.298000000000002</c:v>
                </c:pt>
                <c:pt idx="34299">
                  <c:v>34.299000000000035</c:v>
                </c:pt>
                <c:pt idx="34300">
                  <c:v>34.300000000000011</c:v>
                </c:pt>
                <c:pt idx="34301">
                  <c:v>34.301000000000045</c:v>
                </c:pt>
                <c:pt idx="34302">
                  <c:v>34.302000000000021</c:v>
                </c:pt>
                <c:pt idx="34303">
                  <c:v>34.302999999999997</c:v>
                </c:pt>
                <c:pt idx="34304">
                  <c:v>34.30400000000003</c:v>
                </c:pt>
                <c:pt idx="34305">
                  <c:v>34.305000000000007</c:v>
                </c:pt>
                <c:pt idx="34306">
                  <c:v>34.30600000000004</c:v>
                </c:pt>
                <c:pt idx="34307">
                  <c:v>34.307000000000016</c:v>
                </c:pt>
                <c:pt idx="34308">
                  <c:v>34.307999999999993</c:v>
                </c:pt>
                <c:pt idx="34309">
                  <c:v>34.309000000000026</c:v>
                </c:pt>
                <c:pt idx="34310">
                  <c:v>34.31</c:v>
                </c:pt>
                <c:pt idx="34311">
                  <c:v>34.311000000000035</c:v>
                </c:pt>
                <c:pt idx="34312">
                  <c:v>34.312000000000012</c:v>
                </c:pt>
                <c:pt idx="34313">
                  <c:v>34.313000000000045</c:v>
                </c:pt>
                <c:pt idx="34314">
                  <c:v>34.314000000000021</c:v>
                </c:pt>
                <c:pt idx="34315">
                  <c:v>34.314999999999998</c:v>
                </c:pt>
                <c:pt idx="34316">
                  <c:v>34.316000000000031</c:v>
                </c:pt>
                <c:pt idx="34317">
                  <c:v>34.317000000000007</c:v>
                </c:pt>
                <c:pt idx="34318">
                  <c:v>34.31800000000004</c:v>
                </c:pt>
                <c:pt idx="34319">
                  <c:v>34.319000000000017</c:v>
                </c:pt>
                <c:pt idx="34320">
                  <c:v>34.319999999999993</c:v>
                </c:pt>
                <c:pt idx="34321">
                  <c:v>34.321000000000026</c:v>
                </c:pt>
                <c:pt idx="34322">
                  <c:v>34.322000000000003</c:v>
                </c:pt>
                <c:pt idx="34323">
                  <c:v>34.323000000000036</c:v>
                </c:pt>
                <c:pt idx="34324">
                  <c:v>34.324000000000012</c:v>
                </c:pt>
                <c:pt idx="34325">
                  <c:v>34.325000000000045</c:v>
                </c:pt>
                <c:pt idx="34326">
                  <c:v>34.326000000000022</c:v>
                </c:pt>
                <c:pt idx="34327">
                  <c:v>34.326999999999998</c:v>
                </c:pt>
                <c:pt idx="34328">
                  <c:v>34.328000000000031</c:v>
                </c:pt>
                <c:pt idx="34329">
                  <c:v>34.329000000000008</c:v>
                </c:pt>
                <c:pt idx="34330">
                  <c:v>34.330000000000041</c:v>
                </c:pt>
                <c:pt idx="34331">
                  <c:v>34.331000000000017</c:v>
                </c:pt>
                <c:pt idx="34332">
                  <c:v>34.331999999999994</c:v>
                </c:pt>
                <c:pt idx="34333">
                  <c:v>34.333000000000027</c:v>
                </c:pt>
                <c:pt idx="34334">
                  <c:v>34.334000000000003</c:v>
                </c:pt>
                <c:pt idx="34335">
                  <c:v>34.335000000000036</c:v>
                </c:pt>
                <c:pt idx="34336">
                  <c:v>34.336000000000013</c:v>
                </c:pt>
                <c:pt idx="34337">
                  <c:v>34.337000000000046</c:v>
                </c:pt>
                <c:pt idx="34338">
                  <c:v>34.338000000000022</c:v>
                </c:pt>
                <c:pt idx="34339">
                  <c:v>34.338999999999999</c:v>
                </c:pt>
                <c:pt idx="34340">
                  <c:v>34.340000000000032</c:v>
                </c:pt>
                <c:pt idx="34341">
                  <c:v>34.341000000000008</c:v>
                </c:pt>
                <c:pt idx="34342">
                  <c:v>34.342000000000041</c:v>
                </c:pt>
                <c:pt idx="34343">
                  <c:v>34.343000000000018</c:v>
                </c:pt>
                <c:pt idx="34344">
                  <c:v>34.343999999999994</c:v>
                </c:pt>
                <c:pt idx="34345">
                  <c:v>34.345000000000027</c:v>
                </c:pt>
                <c:pt idx="34346">
                  <c:v>34.346000000000004</c:v>
                </c:pt>
                <c:pt idx="34347">
                  <c:v>34.347000000000037</c:v>
                </c:pt>
                <c:pt idx="34348">
                  <c:v>34.348000000000013</c:v>
                </c:pt>
                <c:pt idx="34349">
                  <c:v>34.349000000000046</c:v>
                </c:pt>
                <c:pt idx="34350">
                  <c:v>34.350000000000023</c:v>
                </c:pt>
                <c:pt idx="34351">
                  <c:v>34.350999999999999</c:v>
                </c:pt>
                <c:pt idx="34352">
                  <c:v>34.352000000000032</c:v>
                </c:pt>
                <c:pt idx="34353">
                  <c:v>34.353000000000009</c:v>
                </c:pt>
                <c:pt idx="34354">
                  <c:v>34.354000000000042</c:v>
                </c:pt>
                <c:pt idx="34355">
                  <c:v>34.355000000000018</c:v>
                </c:pt>
                <c:pt idx="34356">
                  <c:v>34.355999999999995</c:v>
                </c:pt>
                <c:pt idx="34357">
                  <c:v>34.357000000000028</c:v>
                </c:pt>
                <c:pt idx="34358">
                  <c:v>34.358000000000004</c:v>
                </c:pt>
                <c:pt idx="34359">
                  <c:v>34.359000000000037</c:v>
                </c:pt>
                <c:pt idx="34360">
                  <c:v>34.360000000000014</c:v>
                </c:pt>
                <c:pt idx="34361">
                  <c:v>34.36099999999999</c:v>
                </c:pt>
                <c:pt idx="34362">
                  <c:v>34.362000000000023</c:v>
                </c:pt>
                <c:pt idx="34363">
                  <c:v>34.363</c:v>
                </c:pt>
                <c:pt idx="34364">
                  <c:v>34.364000000000033</c:v>
                </c:pt>
                <c:pt idx="34365">
                  <c:v>34.365000000000009</c:v>
                </c:pt>
                <c:pt idx="34366">
                  <c:v>34.366000000000042</c:v>
                </c:pt>
                <c:pt idx="34367">
                  <c:v>34.367000000000019</c:v>
                </c:pt>
                <c:pt idx="34368">
                  <c:v>34.367999999999995</c:v>
                </c:pt>
                <c:pt idx="34369">
                  <c:v>34.369000000000028</c:v>
                </c:pt>
                <c:pt idx="34370">
                  <c:v>34.370000000000005</c:v>
                </c:pt>
                <c:pt idx="34371">
                  <c:v>34.371000000000038</c:v>
                </c:pt>
                <c:pt idx="34372">
                  <c:v>34.372000000000014</c:v>
                </c:pt>
                <c:pt idx="34373">
                  <c:v>34.37299999999999</c:v>
                </c:pt>
                <c:pt idx="34374">
                  <c:v>34.374000000000024</c:v>
                </c:pt>
                <c:pt idx="34375">
                  <c:v>34.375</c:v>
                </c:pt>
                <c:pt idx="34376">
                  <c:v>34.376000000000033</c:v>
                </c:pt>
                <c:pt idx="34377">
                  <c:v>34.37700000000001</c:v>
                </c:pt>
                <c:pt idx="34378">
                  <c:v>34.378000000000043</c:v>
                </c:pt>
                <c:pt idx="34379">
                  <c:v>34.379000000000019</c:v>
                </c:pt>
                <c:pt idx="34380">
                  <c:v>34.379999999999995</c:v>
                </c:pt>
                <c:pt idx="34381">
                  <c:v>34.381000000000029</c:v>
                </c:pt>
                <c:pt idx="34382">
                  <c:v>34.382000000000005</c:v>
                </c:pt>
                <c:pt idx="34383">
                  <c:v>34.383000000000038</c:v>
                </c:pt>
                <c:pt idx="34384">
                  <c:v>34.384000000000015</c:v>
                </c:pt>
                <c:pt idx="34385">
                  <c:v>34.384999999999991</c:v>
                </c:pt>
                <c:pt idx="34386">
                  <c:v>34.386000000000024</c:v>
                </c:pt>
                <c:pt idx="34387">
                  <c:v>34.387</c:v>
                </c:pt>
                <c:pt idx="34388">
                  <c:v>34.388000000000034</c:v>
                </c:pt>
                <c:pt idx="34389">
                  <c:v>34.38900000000001</c:v>
                </c:pt>
                <c:pt idx="34390">
                  <c:v>34.390000000000043</c:v>
                </c:pt>
                <c:pt idx="34391">
                  <c:v>34.39100000000002</c:v>
                </c:pt>
                <c:pt idx="34392">
                  <c:v>34.391999999999996</c:v>
                </c:pt>
                <c:pt idx="34393">
                  <c:v>34.393000000000029</c:v>
                </c:pt>
                <c:pt idx="34394">
                  <c:v>34.394000000000005</c:v>
                </c:pt>
                <c:pt idx="34395">
                  <c:v>34.395000000000039</c:v>
                </c:pt>
                <c:pt idx="34396">
                  <c:v>34.396000000000015</c:v>
                </c:pt>
                <c:pt idx="34397">
                  <c:v>34.396999999999991</c:v>
                </c:pt>
                <c:pt idx="34398">
                  <c:v>34.398000000000025</c:v>
                </c:pt>
                <c:pt idx="34399">
                  <c:v>34.399000000000001</c:v>
                </c:pt>
                <c:pt idx="34400">
                  <c:v>34.400000000000034</c:v>
                </c:pt>
                <c:pt idx="34401">
                  <c:v>34.40100000000001</c:v>
                </c:pt>
                <c:pt idx="34402">
                  <c:v>34.402000000000044</c:v>
                </c:pt>
                <c:pt idx="34403">
                  <c:v>34.40300000000002</c:v>
                </c:pt>
                <c:pt idx="34404">
                  <c:v>34.403999999999996</c:v>
                </c:pt>
                <c:pt idx="34405">
                  <c:v>34.40500000000003</c:v>
                </c:pt>
                <c:pt idx="34406">
                  <c:v>34.406000000000006</c:v>
                </c:pt>
                <c:pt idx="34407">
                  <c:v>34.407000000000039</c:v>
                </c:pt>
                <c:pt idx="34408">
                  <c:v>34.408000000000015</c:v>
                </c:pt>
                <c:pt idx="34409">
                  <c:v>34.408999999999992</c:v>
                </c:pt>
                <c:pt idx="34410">
                  <c:v>34.410000000000025</c:v>
                </c:pt>
                <c:pt idx="34411">
                  <c:v>34.411000000000001</c:v>
                </c:pt>
                <c:pt idx="34412">
                  <c:v>34.412000000000035</c:v>
                </c:pt>
                <c:pt idx="34413">
                  <c:v>34.413000000000011</c:v>
                </c:pt>
                <c:pt idx="34414">
                  <c:v>34.414000000000044</c:v>
                </c:pt>
                <c:pt idx="34415">
                  <c:v>34.41500000000002</c:v>
                </c:pt>
                <c:pt idx="34416">
                  <c:v>34.415999999999997</c:v>
                </c:pt>
                <c:pt idx="34417">
                  <c:v>34.41700000000003</c:v>
                </c:pt>
                <c:pt idx="34418">
                  <c:v>34.418000000000006</c:v>
                </c:pt>
                <c:pt idx="34419">
                  <c:v>34.41900000000004</c:v>
                </c:pt>
                <c:pt idx="34420">
                  <c:v>34.420000000000016</c:v>
                </c:pt>
                <c:pt idx="34421">
                  <c:v>34.420999999999992</c:v>
                </c:pt>
                <c:pt idx="34422">
                  <c:v>34.422000000000025</c:v>
                </c:pt>
                <c:pt idx="34423">
                  <c:v>34.423000000000002</c:v>
                </c:pt>
                <c:pt idx="34424">
                  <c:v>34.424000000000035</c:v>
                </c:pt>
                <c:pt idx="34425">
                  <c:v>34.425000000000011</c:v>
                </c:pt>
                <c:pt idx="34426">
                  <c:v>34.426000000000045</c:v>
                </c:pt>
                <c:pt idx="34427">
                  <c:v>34.427000000000021</c:v>
                </c:pt>
                <c:pt idx="34428">
                  <c:v>34.427999999999997</c:v>
                </c:pt>
                <c:pt idx="34429">
                  <c:v>34.42900000000003</c:v>
                </c:pt>
                <c:pt idx="34430">
                  <c:v>34.430000000000007</c:v>
                </c:pt>
                <c:pt idx="34431">
                  <c:v>34.43100000000004</c:v>
                </c:pt>
                <c:pt idx="34432">
                  <c:v>34.432000000000016</c:v>
                </c:pt>
                <c:pt idx="34433">
                  <c:v>34.432999999999993</c:v>
                </c:pt>
                <c:pt idx="34434">
                  <c:v>34.434000000000026</c:v>
                </c:pt>
                <c:pt idx="34435">
                  <c:v>34.435000000000002</c:v>
                </c:pt>
                <c:pt idx="34436">
                  <c:v>34.436000000000035</c:v>
                </c:pt>
                <c:pt idx="34437">
                  <c:v>34.437000000000012</c:v>
                </c:pt>
                <c:pt idx="34438">
                  <c:v>34.438000000000045</c:v>
                </c:pt>
                <c:pt idx="34439">
                  <c:v>34.439000000000021</c:v>
                </c:pt>
                <c:pt idx="34440">
                  <c:v>34.44</c:v>
                </c:pt>
                <c:pt idx="34441">
                  <c:v>34.441000000000031</c:v>
                </c:pt>
                <c:pt idx="34442">
                  <c:v>34.442000000000007</c:v>
                </c:pt>
                <c:pt idx="34443">
                  <c:v>34.44300000000004</c:v>
                </c:pt>
                <c:pt idx="34444">
                  <c:v>34.444000000000017</c:v>
                </c:pt>
                <c:pt idx="34445">
                  <c:v>34.444999999999993</c:v>
                </c:pt>
                <c:pt idx="34446">
                  <c:v>34.446000000000026</c:v>
                </c:pt>
                <c:pt idx="34447">
                  <c:v>34.447000000000003</c:v>
                </c:pt>
                <c:pt idx="34448">
                  <c:v>34.448000000000036</c:v>
                </c:pt>
                <c:pt idx="34449">
                  <c:v>34.449000000000012</c:v>
                </c:pt>
                <c:pt idx="34450">
                  <c:v>34.450000000000045</c:v>
                </c:pt>
                <c:pt idx="34451">
                  <c:v>34.451000000000022</c:v>
                </c:pt>
                <c:pt idx="34452">
                  <c:v>34.451999999999998</c:v>
                </c:pt>
                <c:pt idx="34453">
                  <c:v>34.453000000000031</c:v>
                </c:pt>
                <c:pt idx="34454">
                  <c:v>34.454000000000008</c:v>
                </c:pt>
                <c:pt idx="34455">
                  <c:v>34.455000000000041</c:v>
                </c:pt>
                <c:pt idx="34456">
                  <c:v>34.456000000000017</c:v>
                </c:pt>
                <c:pt idx="34457">
                  <c:v>34.456999999999994</c:v>
                </c:pt>
                <c:pt idx="34458">
                  <c:v>34.458000000000027</c:v>
                </c:pt>
                <c:pt idx="34459">
                  <c:v>34.459000000000003</c:v>
                </c:pt>
                <c:pt idx="34460">
                  <c:v>34.460000000000036</c:v>
                </c:pt>
                <c:pt idx="34461">
                  <c:v>34.461000000000013</c:v>
                </c:pt>
                <c:pt idx="34462">
                  <c:v>34.462000000000046</c:v>
                </c:pt>
                <c:pt idx="34463">
                  <c:v>34.463000000000022</c:v>
                </c:pt>
                <c:pt idx="34464">
                  <c:v>34.463999999999999</c:v>
                </c:pt>
                <c:pt idx="34465">
                  <c:v>34.465000000000032</c:v>
                </c:pt>
                <c:pt idx="34466">
                  <c:v>34.466000000000008</c:v>
                </c:pt>
                <c:pt idx="34467">
                  <c:v>34.467000000000041</c:v>
                </c:pt>
                <c:pt idx="34468">
                  <c:v>34.468000000000018</c:v>
                </c:pt>
                <c:pt idx="34469">
                  <c:v>34.468999999999994</c:v>
                </c:pt>
                <c:pt idx="34470">
                  <c:v>34.470000000000027</c:v>
                </c:pt>
                <c:pt idx="34471">
                  <c:v>34.471000000000004</c:v>
                </c:pt>
                <c:pt idx="34472">
                  <c:v>34.472000000000037</c:v>
                </c:pt>
                <c:pt idx="34473">
                  <c:v>34.473000000000013</c:v>
                </c:pt>
                <c:pt idx="34474">
                  <c:v>34.474000000000046</c:v>
                </c:pt>
                <c:pt idx="34475">
                  <c:v>34.475000000000023</c:v>
                </c:pt>
                <c:pt idx="34476">
                  <c:v>34.475999999999999</c:v>
                </c:pt>
                <c:pt idx="34477">
                  <c:v>34.477000000000032</c:v>
                </c:pt>
                <c:pt idx="34478">
                  <c:v>34.478000000000009</c:v>
                </c:pt>
                <c:pt idx="34479">
                  <c:v>34.479000000000042</c:v>
                </c:pt>
                <c:pt idx="34480">
                  <c:v>34.480000000000018</c:v>
                </c:pt>
                <c:pt idx="34481">
                  <c:v>34.480999999999995</c:v>
                </c:pt>
                <c:pt idx="34482">
                  <c:v>34.482000000000028</c:v>
                </c:pt>
                <c:pt idx="34483">
                  <c:v>34.483000000000004</c:v>
                </c:pt>
                <c:pt idx="34484">
                  <c:v>34.484000000000037</c:v>
                </c:pt>
                <c:pt idx="34485">
                  <c:v>34.485000000000014</c:v>
                </c:pt>
                <c:pt idx="34486">
                  <c:v>34.48599999999999</c:v>
                </c:pt>
                <c:pt idx="34487">
                  <c:v>34.487000000000023</c:v>
                </c:pt>
                <c:pt idx="34488">
                  <c:v>34.488</c:v>
                </c:pt>
                <c:pt idx="34489">
                  <c:v>34.489000000000033</c:v>
                </c:pt>
                <c:pt idx="34490">
                  <c:v>34.490000000000009</c:v>
                </c:pt>
                <c:pt idx="34491">
                  <c:v>34.491000000000042</c:v>
                </c:pt>
                <c:pt idx="34492">
                  <c:v>34.492000000000019</c:v>
                </c:pt>
                <c:pt idx="34493">
                  <c:v>34.492999999999995</c:v>
                </c:pt>
                <c:pt idx="34494">
                  <c:v>34.494000000000028</c:v>
                </c:pt>
                <c:pt idx="34495">
                  <c:v>34.495000000000005</c:v>
                </c:pt>
                <c:pt idx="34496">
                  <c:v>34.496000000000038</c:v>
                </c:pt>
                <c:pt idx="34497">
                  <c:v>34.497000000000014</c:v>
                </c:pt>
                <c:pt idx="34498">
                  <c:v>34.49799999999999</c:v>
                </c:pt>
                <c:pt idx="34499">
                  <c:v>34.499000000000024</c:v>
                </c:pt>
                <c:pt idx="34500">
                  <c:v>34.5</c:v>
                </c:pt>
                <c:pt idx="34501">
                  <c:v>34.501000000000033</c:v>
                </c:pt>
                <c:pt idx="34502">
                  <c:v>34.50200000000001</c:v>
                </c:pt>
                <c:pt idx="34503">
                  <c:v>34.503000000000043</c:v>
                </c:pt>
                <c:pt idx="34504">
                  <c:v>34.504000000000019</c:v>
                </c:pt>
                <c:pt idx="34505">
                  <c:v>34.504999999999995</c:v>
                </c:pt>
                <c:pt idx="34506">
                  <c:v>34.506000000000029</c:v>
                </c:pt>
                <c:pt idx="34507">
                  <c:v>34.507000000000005</c:v>
                </c:pt>
                <c:pt idx="34508">
                  <c:v>34.508000000000038</c:v>
                </c:pt>
                <c:pt idx="34509">
                  <c:v>34.509000000000015</c:v>
                </c:pt>
                <c:pt idx="34510">
                  <c:v>34.509999999999991</c:v>
                </c:pt>
                <c:pt idx="34511">
                  <c:v>34.511000000000024</c:v>
                </c:pt>
                <c:pt idx="34512">
                  <c:v>34.512</c:v>
                </c:pt>
                <c:pt idx="34513">
                  <c:v>34.513000000000034</c:v>
                </c:pt>
                <c:pt idx="34514">
                  <c:v>34.51400000000001</c:v>
                </c:pt>
                <c:pt idx="34515">
                  <c:v>34.515000000000043</c:v>
                </c:pt>
                <c:pt idx="34516">
                  <c:v>34.51600000000002</c:v>
                </c:pt>
                <c:pt idx="34517">
                  <c:v>34.516999999999996</c:v>
                </c:pt>
                <c:pt idx="34518">
                  <c:v>34.518000000000029</c:v>
                </c:pt>
                <c:pt idx="34519">
                  <c:v>34.519000000000005</c:v>
                </c:pt>
                <c:pt idx="34520">
                  <c:v>34.520000000000039</c:v>
                </c:pt>
                <c:pt idx="34521">
                  <c:v>34.521000000000015</c:v>
                </c:pt>
                <c:pt idx="34522">
                  <c:v>34.521999999999991</c:v>
                </c:pt>
                <c:pt idx="34523">
                  <c:v>34.523000000000025</c:v>
                </c:pt>
                <c:pt idx="34524">
                  <c:v>34.524000000000001</c:v>
                </c:pt>
                <c:pt idx="34525">
                  <c:v>34.525000000000034</c:v>
                </c:pt>
                <c:pt idx="34526">
                  <c:v>34.52600000000001</c:v>
                </c:pt>
                <c:pt idx="34527">
                  <c:v>34.527000000000044</c:v>
                </c:pt>
                <c:pt idx="34528">
                  <c:v>34.52800000000002</c:v>
                </c:pt>
                <c:pt idx="34529">
                  <c:v>34.528999999999996</c:v>
                </c:pt>
                <c:pt idx="34530">
                  <c:v>34.53000000000003</c:v>
                </c:pt>
                <c:pt idx="34531">
                  <c:v>34.531000000000006</c:v>
                </c:pt>
                <c:pt idx="34532">
                  <c:v>34.532000000000039</c:v>
                </c:pt>
                <c:pt idx="34533">
                  <c:v>34.533000000000015</c:v>
                </c:pt>
                <c:pt idx="34534">
                  <c:v>34.533999999999992</c:v>
                </c:pt>
                <c:pt idx="34535">
                  <c:v>34.535000000000025</c:v>
                </c:pt>
                <c:pt idx="34536">
                  <c:v>34.536000000000001</c:v>
                </c:pt>
                <c:pt idx="34537">
                  <c:v>34.537000000000035</c:v>
                </c:pt>
                <c:pt idx="34538">
                  <c:v>34.538000000000011</c:v>
                </c:pt>
                <c:pt idx="34539">
                  <c:v>34.539000000000044</c:v>
                </c:pt>
                <c:pt idx="34540">
                  <c:v>34.54000000000002</c:v>
                </c:pt>
                <c:pt idx="34541">
                  <c:v>34.540999999999997</c:v>
                </c:pt>
                <c:pt idx="34542">
                  <c:v>34.54200000000003</c:v>
                </c:pt>
                <c:pt idx="34543">
                  <c:v>34.543000000000006</c:v>
                </c:pt>
                <c:pt idx="34544">
                  <c:v>34.54400000000004</c:v>
                </c:pt>
                <c:pt idx="34545">
                  <c:v>34.545000000000016</c:v>
                </c:pt>
                <c:pt idx="34546">
                  <c:v>34.545999999999992</c:v>
                </c:pt>
                <c:pt idx="34547">
                  <c:v>34.547000000000025</c:v>
                </c:pt>
                <c:pt idx="34548">
                  <c:v>34.548000000000002</c:v>
                </c:pt>
                <c:pt idx="34549">
                  <c:v>34.549000000000035</c:v>
                </c:pt>
                <c:pt idx="34550">
                  <c:v>34.550000000000011</c:v>
                </c:pt>
                <c:pt idx="34551">
                  <c:v>34.551000000000045</c:v>
                </c:pt>
                <c:pt idx="34552">
                  <c:v>34.552000000000021</c:v>
                </c:pt>
                <c:pt idx="34553">
                  <c:v>34.552999999999997</c:v>
                </c:pt>
                <c:pt idx="34554">
                  <c:v>34.55400000000003</c:v>
                </c:pt>
                <c:pt idx="34555">
                  <c:v>34.555000000000007</c:v>
                </c:pt>
                <c:pt idx="34556">
                  <c:v>34.55600000000004</c:v>
                </c:pt>
                <c:pt idx="34557">
                  <c:v>34.557000000000016</c:v>
                </c:pt>
                <c:pt idx="34558">
                  <c:v>34.557999999999993</c:v>
                </c:pt>
                <c:pt idx="34559">
                  <c:v>34.559000000000026</c:v>
                </c:pt>
                <c:pt idx="34560">
                  <c:v>34.56</c:v>
                </c:pt>
                <c:pt idx="34561">
                  <c:v>34.561000000000035</c:v>
                </c:pt>
                <c:pt idx="34562">
                  <c:v>34.562000000000012</c:v>
                </c:pt>
                <c:pt idx="34563">
                  <c:v>34.563000000000045</c:v>
                </c:pt>
                <c:pt idx="34564">
                  <c:v>34.564000000000021</c:v>
                </c:pt>
                <c:pt idx="34565">
                  <c:v>34.564999999999998</c:v>
                </c:pt>
                <c:pt idx="34566">
                  <c:v>34.566000000000031</c:v>
                </c:pt>
                <c:pt idx="34567">
                  <c:v>34.567000000000007</c:v>
                </c:pt>
                <c:pt idx="34568">
                  <c:v>34.56800000000004</c:v>
                </c:pt>
                <c:pt idx="34569">
                  <c:v>34.569000000000017</c:v>
                </c:pt>
                <c:pt idx="34570">
                  <c:v>34.569999999999993</c:v>
                </c:pt>
                <c:pt idx="34571">
                  <c:v>34.571000000000026</c:v>
                </c:pt>
                <c:pt idx="34572">
                  <c:v>34.572000000000003</c:v>
                </c:pt>
                <c:pt idx="34573">
                  <c:v>34.573000000000036</c:v>
                </c:pt>
                <c:pt idx="34574">
                  <c:v>34.574000000000012</c:v>
                </c:pt>
                <c:pt idx="34575">
                  <c:v>34.575000000000045</c:v>
                </c:pt>
                <c:pt idx="34576">
                  <c:v>34.576000000000022</c:v>
                </c:pt>
                <c:pt idx="34577">
                  <c:v>34.576999999999998</c:v>
                </c:pt>
                <c:pt idx="34578">
                  <c:v>34.578000000000031</c:v>
                </c:pt>
                <c:pt idx="34579">
                  <c:v>34.579000000000008</c:v>
                </c:pt>
                <c:pt idx="34580">
                  <c:v>34.580000000000041</c:v>
                </c:pt>
                <c:pt idx="34581">
                  <c:v>34.581000000000017</c:v>
                </c:pt>
                <c:pt idx="34582">
                  <c:v>34.581999999999994</c:v>
                </c:pt>
                <c:pt idx="34583">
                  <c:v>34.583000000000027</c:v>
                </c:pt>
                <c:pt idx="34584">
                  <c:v>34.584000000000003</c:v>
                </c:pt>
                <c:pt idx="34585">
                  <c:v>34.585000000000036</c:v>
                </c:pt>
                <c:pt idx="34586">
                  <c:v>34.586000000000013</c:v>
                </c:pt>
                <c:pt idx="34587">
                  <c:v>34.587000000000046</c:v>
                </c:pt>
                <c:pt idx="34588">
                  <c:v>34.588000000000022</c:v>
                </c:pt>
                <c:pt idx="34589">
                  <c:v>34.588999999999999</c:v>
                </c:pt>
                <c:pt idx="34590">
                  <c:v>34.590000000000032</c:v>
                </c:pt>
                <c:pt idx="34591">
                  <c:v>34.591000000000008</c:v>
                </c:pt>
                <c:pt idx="34592">
                  <c:v>34.592000000000041</c:v>
                </c:pt>
                <c:pt idx="34593">
                  <c:v>34.593000000000018</c:v>
                </c:pt>
                <c:pt idx="34594">
                  <c:v>34.593999999999994</c:v>
                </c:pt>
                <c:pt idx="34595">
                  <c:v>34.595000000000027</c:v>
                </c:pt>
                <c:pt idx="34596">
                  <c:v>34.596000000000004</c:v>
                </c:pt>
                <c:pt idx="34597">
                  <c:v>34.597000000000037</c:v>
                </c:pt>
                <c:pt idx="34598">
                  <c:v>34.598000000000013</c:v>
                </c:pt>
                <c:pt idx="34599">
                  <c:v>34.599000000000046</c:v>
                </c:pt>
                <c:pt idx="34600">
                  <c:v>34.600000000000023</c:v>
                </c:pt>
                <c:pt idx="34601">
                  <c:v>34.600999999999999</c:v>
                </c:pt>
                <c:pt idx="34602">
                  <c:v>34.602000000000032</c:v>
                </c:pt>
                <c:pt idx="34603">
                  <c:v>34.603000000000009</c:v>
                </c:pt>
                <c:pt idx="34604">
                  <c:v>34.604000000000042</c:v>
                </c:pt>
                <c:pt idx="34605">
                  <c:v>34.605000000000018</c:v>
                </c:pt>
                <c:pt idx="34606">
                  <c:v>34.605999999999995</c:v>
                </c:pt>
                <c:pt idx="34607">
                  <c:v>34.607000000000028</c:v>
                </c:pt>
                <c:pt idx="34608">
                  <c:v>34.608000000000004</c:v>
                </c:pt>
                <c:pt idx="34609">
                  <c:v>34.609000000000037</c:v>
                </c:pt>
                <c:pt idx="34610">
                  <c:v>34.610000000000014</c:v>
                </c:pt>
                <c:pt idx="34611">
                  <c:v>34.61099999999999</c:v>
                </c:pt>
                <c:pt idx="34612">
                  <c:v>34.612000000000023</c:v>
                </c:pt>
                <c:pt idx="34613">
                  <c:v>34.613</c:v>
                </c:pt>
                <c:pt idx="34614">
                  <c:v>34.614000000000033</c:v>
                </c:pt>
                <c:pt idx="34615">
                  <c:v>34.615000000000009</c:v>
                </c:pt>
                <c:pt idx="34616">
                  <c:v>34.616000000000042</c:v>
                </c:pt>
                <c:pt idx="34617">
                  <c:v>34.617000000000019</c:v>
                </c:pt>
                <c:pt idx="34618">
                  <c:v>34.617999999999995</c:v>
                </c:pt>
                <c:pt idx="34619">
                  <c:v>34.619000000000028</c:v>
                </c:pt>
                <c:pt idx="34620">
                  <c:v>34.620000000000005</c:v>
                </c:pt>
                <c:pt idx="34621">
                  <c:v>34.621000000000038</c:v>
                </c:pt>
                <c:pt idx="34622">
                  <c:v>34.622000000000014</c:v>
                </c:pt>
                <c:pt idx="34623">
                  <c:v>34.62299999999999</c:v>
                </c:pt>
                <c:pt idx="34624">
                  <c:v>34.624000000000024</c:v>
                </c:pt>
                <c:pt idx="34625">
                  <c:v>34.625</c:v>
                </c:pt>
                <c:pt idx="34626">
                  <c:v>34.626000000000033</c:v>
                </c:pt>
                <c:pt idx="34627">
                  <c:v>34.62700000000001</c:v>
                </c:pt>
                <c:pt idx="34628">
                  <c:v>34.628000000000043</c:v>
                </c:pt>
                <c:pt idx="34629">
                  <c:v>34.629000000000019</c:v>
                </c:pt>
                <c:pt idx="34630">
                  <c:v>34.629999999999995</c:v>
                </c:pt>
                <c:pt idx="34631">
                  <c:v>34.631000000000029</c:v>
                </c:pt>
                <c:pt idx="34632">
                  <c:v>34.632000000000005</c:v>
                </c:pt>
                <c:pt idx="34633">
                  <c:v>34.633000000000038</c:v>
                </c:pt>
                <c:pt idx="34634">
                  <c:v>34.634000000000015</c:v>
                </c:pt>
                <c:pt idx="34635">
                  <c:v>34.634999999999991</c:v>
                </c:pt>
                <c:pt idx="34636">
                  <c:v>34.636000000000024</c:v>
                </c:pt>
                <c:pt idx="34637">
                  <c:v>34.637</c:v>
                </c:pt>
                <c:pt idx="34638">
                  <c:v>34.638000000000034</c:v>
                </c:pt>
                <c:pt idx="34639">
                  <c:v>34.63900000000001</c:v>
                </c:pt>
                <c:pt idx="34640">
                  <c:v>34.640000000000043</c:v>
                </c:pt>
                <c:pt idx="34641">
                  <c:v>34.64100000000002</c:v>
                </c:pt>
                <c:pt idx="34642">
                  <c:v>34.641999999999996</c:v>
                </c:pt>
                <c:pt idx="34643">
                  <c:v>34.643000000000029</c:v>
                </c:pt>
                <c:pt idx="34644">
                  <c:v>34.644000000000005</c:v>
                </c:pt>
                <c:pt idx="34645">
                  <c:v>34.645000000000039</c:v>
                </c:pt>
                <c:pt idx="34646">
                  <c:v>34.646000000000015</c:v>
                </c:pt>
                <c:pt idx="34647">
                  <c:v>34.646999999999991</c:v>
                </c:pt>
                <c:pt idx="34648">
                  <c:v>34.648000000000025</c:v>
                </c:pt>
                <c:pt idx="34649">
                  <c:v>34.649000000000001</c:v>
                </c:pt>
                <c:pt idx="34650">
                  <c:v>34.650000000000034</c:v>
                </c:pt>
                <c:pt idx="34651">
                  <c:v>34.65100000000001</c:v>
                </c:pt>
                <c:pt idx="34652">
                  <c:v>34.652000000000044</c:v>
                </c:pt>
                <c:pt idx="34653">
                  <c:v>34.65300000000002</c:v>
                </c:pt>
                <c:pt idx="34654">
                  <c:v>34.653999999999996</c:v>
                </c:pt>
                <c:pt idx="34655">
                  <c:v>34.65500000000003</c:v>
                </c:pt>
                <c:pt idx="34656">
                  <c:v>34.656000000000006</c:v>
                </c:pt>
                <c:pt idx="34657">
                  <c:v>34.657000000000039</c:v>
                </c:pt>
                <c:pt idx="34658">
                  <c:v>34.658000000000015</c:v>
                </c:pt>
                <c:pt idx="34659">
                  <c:v>34.658999999999992</c:v>
                </c:pt>
                <c:pt idx="34660">
                  <c:v>34.660000000000025</c:v>
                </c:pt>
                <c:pt idx="34661">
                  <c:v>34.661000000000001</c:v>
                </c:pt>
                <c:pt idx="34662">
                  <c:v>34.662000000000035</c:v>
                </c:pt>
                <c:pt idx="34663">
                  <c:v>34.663000000000011</c:v>
                </c:pt>
                <c:pt idx="34664">
                  <c:v>34.664000000000044</c:v>
                </c:pt>
                <c:pt idx="34665">
                  <c:v>34.66500000000002</c:v>
                </c:pt>
                <c:pt idx="34666">
                  <c:v>34.665999999999997</c:v>
                </c:pt>
                <c:pt idx="34667">
                  <c:v>34.66700000000003</c:v>
                </c:pt>
                <c:pt idx="34668">
                  <c:v>34.668000000000006</c:v>
                </c:pt>
                <c:pt idx="34669">
                  <c:v>34.66900000000004</c:v>
                </c:pt>
                <c:pt idx="34670">
                  <c:v>34.670000000000016</c:v>
                </c:pt>
                <c:pt idx="34671">
                  <c:v>34.670999999999992</c:v>
                </c:pt>
                <c:pt idx="34672">
                  <c:v>34.672000000000025</c:v>
                </c:pt>
                <c:pt idx="34673">
                  <c:v>34.673000000000002</c:v>
                </c:pt>
                <c:pt idx="34674">
                  <c:v>34.674000000000035</c:v>
                </c:pt>
                <c:pt idx="34675">
                  <c:v>34.675000000000011</c:v>
                </c:pt>
                <c:pt idx="34676">
                  <c:v>34.676000000000045</c:v>
                </c:pt>
                <c:pt idx="34677">
                  <c:v>34.677000000000021</c:v>
                </c:pt>
                <c:pt idx="34678">
                  <c:v>34.677999999999997</c:v>
                </c:pt>
                <c:pt idx="34679">
                  <c:v>34.67900000000003</c:v>
                </c:pt>
                <c:pt idx="34680">
                  <c:v>34.680000000000007</c:v>
                </c:pt>
                <c:pt idx="34681">
                  <c:v>34.68100000000004</c:v>
                </c:pt>
                <c:pt idx="34682">
                  <c:v>34.682000000000016</c:v>
                </c:pt>
                <c:pt idx="34683">
                  <c:v>34.682999999999993</c:v>
                </c:pt>
                <c:pt idx="34684">
                  <c:v>34.684000000000026</c:v>
                </c:pt>
                <c:pt idx="34685">
                  <c:v>34.685000000000002</c:v>
                </c:pt>
                <c:pt idx="34686">
                  <c:v>34.686000000000035</c:v>
                </c:pt>
                <c:pt idx="34687">
                  <c:v>34.687000000000012</c:v>
                </c:pt>
                <c:pt idx="34688">
                  <c:v>34.688000000000045</c:v>
                </c:pt>
                <c:pt idx="34689">
                  <c:v>34.689000000000021</c:v>
                </c:pt>
                <c:pt idx="34690">
                  <c:v>34.69</c:v>
                </c:pt>
                <c:pt idx="34691">
                  <c:v>34.691000000000031</c:v>
                </c:pt>
                <c:pt idx="34692">
                  <c:v>34.692000000000007</c:v>
                </c:pt>
                <c:pt idx="34693">
                  <c:v>34.69300000000004</c:v>
                </c:pt>
                <c:pt idx="34694">
                  <c:v>34.694000000000017</c:v>
                </c:pt>
                <c:pt idx="34695">
                  <c:v>34.694999999999993</c:v>
                </c:pt>
                <c:pt idx="34696">
                  <c:v>34.696000000000026</c:v>
                </c:pt>
                <c:pt idx="34697">
                  <c:v>34.697000000000003</c:v>
                </c:pt>
                <c:pt idx="34698">
                  <c:v>34.698000000000036</c:v>
                </c:pt>
                <c:pt idx="34699">
                  <c:v>34.699000000000012</c:v>
                </c:pt>
                <c:pt idx="34700">
                  <c:v>34.700000000000045</c:v>
                </c:pt>
                <c:pt idx="34701">
                  <c:v>34.701000000000022</c:v>
                </c:pt>
                <c:pt idx="34702">
                  <c:v>34.701999999999998</c:v>
                </c:pt>
                <c:pt idx="34703">
                  <c:v>34.703000000000031</c:v>
                </c:pt>
                <c:pt idx="34704">
                  <c:v>34.704000000000008</c:v>
                </c:pt>
                <c:pt idx="34705">
                  <c:v>34.705000000000041</c:v>
                </c:pt>
                <c:pt idx="34706">
                  <c:v>34.706000000000017</c:v>
                </c:pt>
                <c:pt idx="34707">
                  <c:v>34.706999999999994</c:v>
                </c:pt>
                <c:pt idx="34708">
                  <c:v>34.708000000000027</c:v>
                </c:pt>
                <c:pt idx="34709">
                  <c:v>34.709000000000003</c:v>
                </c:pt>
                <c:pt idx="34710">
                  <c:v>34.710000000000036</c:v>
                </c:pt>
                <c:pt idx="34711">
                  <c:v>34.711000000000013</c:v>
                </c:pt>
                <c:pt idx="34712">
                  <c:v>34.712000000000046</c:v>
                </c:pt>
                <c:pt idx="34713">
                  <c:v>34.713000000000022</c:v>
                </c:pt>
                <c:pt idx="34714">
                  <c:v>34.713999999999999</c:v>
                </c:pt>
                <c:pt idx="34715">
                  <c:v>34.715000000000032</c:v>
                </c:pt>
                <c:pt idx="34716">
                  <c:v>34.716000000000008</c:v>
                </c:pt>
                <c:pt idx="34717">
                  <c:v>34.717000000000041</c:v>
                </c:pt>
                <c:pt idx="34718">
                  <c:v>34.718000000000018</c:v>
                </c:pt>
                <c:pt idx="34719">
                  <c:v>34.718999999999994</c:v>
                </c:pt>
                <c:pt idx="34720">
                  <c:v>34.720000000000027</c:v>
                </c:pt>
                <c:pt idx="34721">
                  <c:v>34.721000000000004</c:v>
                </c:pt>
                <c:pt idx="34722">
                  <c:v>34.722000000000037</c:v>
                </c:pt>
                <c:pt idx="34723">
                  <c:v>34.723000000000013</c:v>
                </c:pt>
                <c:pt idx="34724">
                  <c:v>34.724000000000046</c:v>
                </c:pt>
                <c:pt idx="34725">
                  <c:v>34.725000000000023</c:v>
                </c:pt>
                <c:pt idx="34726">
                  <c:v>34.725999999999999</c:v>
                </c:pt>
                <c:pt idx="34727">
                  <c:v>34.727000000000032</c:v>
                </c:pt>
                <c:pt idx="34728">
                  <c:v>34.728000000000009</c:v>
                </c:pt>
                <c:pt idx="34729">
                  <c:v>34.729000000000042</c:v>
                </c:pt>
                <c:pt idx="34730">
                  <c:v>34.730000000000018</c:v>
                </c:pt>
                <c:pt idx="34731">
                  <c:v>34.730999999999995</c:v>
                </c:pt>
                <c:pt idx="34732">
                  <c:v>34.732000000000028</c:v>
                </c:pt>
                <c:pt idx="34733">
                  <c:v>34.733000000000004</c:v>
                </c:pt>
                <c:pt idx="34734">
                  <c:v>34.734000000000037</c:v>
                </c:pt>
                <c:pt idx="34735">
                  <c:v>34.735000000000014</c:v>
                </c:pt>
                <c:pt idx="34736">
                  <c:v>34.73599999999999</c:v>
                </c:pt>
                <c:pt idx="34737">
                  <c:v>34.737000000000023</c:v>
                </c:pt>
                <c:pt idx="34738">
                  <c:v>34.738</c:v>
                </c:pt>
                <c:pt idx="34739">
                  <c:v>34.739000000000033</c:v>
                </c:pt>
                <c:pt idx="34740">
                  <c:v>34.740000000000009</c:v>
                </c:pt>
                <c:pt idx="34741">
                  <c:v>34.741000000000042</c:v>
                </c:pt>
                <c:pt idx="34742">
                  <c:v>34.742000000000019</c:v>
                </c:pt>
                <c:pt idx="34743">
                  <c:v>34.742999999999995</c:v>
                </c:pt>
                <c:pt idx="34744">
                  <c:v>34.744000000000028</c:v>
                </c:pt>
                <c:pt idx="34745">
                  <c:v>34.745000000000005</c:v>
                </c:pt>
                <c:pt idx="34746">
                  <c:v>34.746000000000038</c:v>
                </c:pt>
                <c:pt idx="34747">
                  <c:v>34.747000000000014</c:v>
                </c:pt>
                <c:pt idx="34748">
                  <c:v>34.74799999999999</c:v>
                </c:pt>
                <c:pt idx="34749">
                  <c:v>34.749000000000024</c:v>
                </c:pt>
                <c:pt idx="34750">
                  <c:v>34.75</c:v>
                </c:pt>
                <c:pt idx="34751">
                  <c:v>34.751000000000033</c:v>
                </c:pt>
                <c:pt idx="34752">
                  <c:v>34.75200000000001</c:v>
                </c:pt>
                <c:pt idx="34753">
                  <c:v>34.753000000000043</c:v>
                </c:pt>
                <c:pt idx="34754">
                  <c:v>34.754000000000019</c:v>
                </c:pt>
                <c:pt idx="34755">
                  <c:v>34.754999999999995</c:v>
                </c:pt>
                <c:pt idx="34756">
                  <c:v>34.756000000000029</c:v>
                </c:pt>
                <c:pt idx="34757">
                  <c:v>34.757000000000005</c:v>
                </c:pt>
                <c:pt idx="34758">
                  <c:v>34.758000000000038</c:v>
                </c:pt>
                <c:pt idx="34759">
                  <c:v>34.759000000000015</c:v>
                </c:pt>
                <c:pt idx="34760">
                  <c:v>34.759999999999991</c:v>
                </c:pt>
                <c:pt idx="34761">
                  <c:v>34.761000000000024</c:v>
                </c:pt>
                <c:pt idx="34762">
                  <c:v>34.762</c:v>
                </c:pt>
                <c:pt idx="34763">
                  <c:v>34.763000000000034</c:v>
                </c:pt>
                <c:pt idx="34764">
                  <c:v>34.76400000000001</c:v>
                </c:pt>
                <c:pt idx="34765">
                  <c:v>34.765000000000043</c:v>
                </c:pt>
                <c:pt idx="34766">
                  <c:v>34.76600000000002</c:v>
                </c:pt>
                <c:pt idx="34767">
                  <c:v>34.766999999999996</c:v>
                </c:pt>
                <c:pt idx="34768">
                  <c:v>34.768000000000029</c:v>
                </c:pt>
                <c:pt idx="34769">
                  <c:v>34.769000000000005</c:v>
                </c:pt>
                <c:pt idx="34770">
                  <c:v>34.770000000000039</c:v>
                </c:pt>
                <c:pt idx="34771">
                  <c:v>34.771000000000015</c:v>
                </c:pt>
                <c:pt idx="34772">
                  <c:v>34.771999999999991</c:v>
                </c:pt>
                <c:pt idx="34773">
                  <c:v>34.773000000000025</c:v>
                </c:pt>
                <c:pt idx="34774">
                  <c:v>34.774000000000001</c:v>
                </c:pt>
                <c:pt idx="34775">
                  <c:v>34.775000000000034</c:v>
                </c:pt>
                <c:pt idx="34776">
                  <c:v>34.77600000000001</c:v>
                </c:pt>
                <c:pt idx="34777">
                  <c:v>34.777000000000044</c:v>
                </c:pt>
                <c:pt idx="34778">
                  <c:v>34.77800000000002</c:v>
                </c:pt>
                <c:pt idx="34779">
                  <c:v>34.778999999999996</c:v>
                </c:pt>
                <c:pt idx="34780">
                  <c:v>34.78000000000003</c:v>
                </c:pt>
                <c:pt idx="34781">
                  <c:v>34.781000000000006</c:v>
                </c:pt>
                <c:pt idx="34782">
                  <c:v>34.782000000000039</c:v>
                </c:pt>
                <c:pt idx="34783">
                  <c:v>34.783000000000015</c:v>
                </c:pt>
                <c:pt idx="34784">
                  <c:v>34.783999999999992</c:v>
                </c:pt>
                <c:pt idx="34785">
                  <c:v>34.785000000000025</c:v>
                </c:pt>
                <c:pt idx="34786">
                  <c:v>34.786000000000001</c:v>
                </c:pt>
                <c:pt idx="34787">
                  <c:v>34.787000000000035</c:v>
                </c:pt>
                <c:pt idx="34788">
                  <c:v>34.788000000000011</c:v>
                </c:pt>
                <c:pt idx="34789">
                  <c:v>34.789000000000044</c:v>
                </c:pt>
                <c:pt idx="34790">
                  <c:v>34.79000000000002</c:v>
                </c:pt>
                <c:pt idx="34791">
                  <c:v>34.790999999999997</c:v>
                </c:pt>
                <c:pt idx="34792">
                  <c:v>34.79200000000003</c:v>
                </c:pt>
                <c:pt idx="34793">
                  <c:v>34.793000000000006</c:v>
                </c:pt>
                <c:pt idx="34794">
                  <c:v>34.79400000000004</c:v>
                </c:pt>
                <c:pt idx="34795">
                  <c:v>34.795000000000016</c:v>
                </c:pt>
                <c:pt idx="34796">
                  <c:v>34.795999999999992</c:v>
                </c:pt>
                <c:pt idx="34797">
                  <c:v>34.797000000000025</c:v>
                </c:pt>
                <c:pt idx="34798">
                  <c:v>34.798000000000002</c:v>
                </c:pt>
                <c:pt idx="34799">
                  <c:v>34.799000000000035</c:v>
                </c:pt>
                <c:pt idx="34800">
                  <c:v>34.800000000000011</c:v>
                </c:pt>
                <c:pt idx="34801">
                  <c:v>34.801000000000045</c:v>
                </c:pt>
                <c:pt idx="34802">
                  <c:v>34.802000000000021</c:v>
                </c:pt>
                <c:pt idx="34803">
                  <c:v>34.802999999999997</c:v>
                </c:pt>
                <c:pt idx="34804">
                  <c:v>34.80400000000003</c:v>
                </c:pt>
                <c:pt idx="34805">
                  <c:v>34.805000000000007</c:v>
                </c:pt>
                <c:pt idx="34806">
                  <c:v>34.80600000000004</c:v>
                </c:pt>
                <c:pt idx="34807">
                  <c:v>34.807000000000016</c:v>
                </c:pt>
                <c:pt idx="34808">
                  <c:v>34.807999999999993</c:v>
                </c:pt>
                <c:pt idx="34809">
                  <c:v>34.809000000000026</c:v>
                </c:pt>
                <c:pt idx="34810">
                  <c:v>34.81</c:v>
                </c:pt>
                <c:pt idx="34811">
                  <c:v>34.811000000000035</c:v>
                </c:pt>
                <c:pt idx="34812">
                  <c:v>34.812000000000012</c:v>
                </c:pt>
                <c:pt idx="34813">
                  <c:v>34.813000000000045</c:v>
                </c:pt>
                <c:pt idx="34814">
                  <c:v>34.814000000000021</c:v>
                </c:pt>
                <c:pt idx="34815">
                  <c:v>34.814999999999998</c:v>
                </c:pt>
                <c:pt idx="34816">
                  <c:v>34.816000000000031</c:v>
                </c:pt>
                <c:pt idx="34817">
                  <c:v>34.817000000000007</c:v>
                </c:pt>
                <c:pt idx="34818">
                  <c:v>34.81800000000004</c:v>
                </c:pt>
                <c:pt idx="34819">
                  <c:v>34.819000000000017</c:v>
                </c:pt>
                <c:pt idx="34820">
                  <c:v>34.819999999999993</c:v>
                </c:pt>
                <c:pt idx="34821">
                  <c:v>34.821000000000026</c:v>
                </c:pt>
                <c:pt idx="34822">
                  <c:v>34.822000000000003</c:v>
                </c:pt>
                <c:pt idx="34823">
                  <c:v>34.823000000000036</c:v>
                </c:pt>
                <c:pt idx="34824">
                  <c:v>34.824000000000012</c:v>
                </c:pt>
                <c:pt idx="34825">
                  <c:v>34.825000000000045</c:v>
                </c:pt>
                <c:pt idx="34826">
                  <c:v>34.826000000000022</c:v>
                </c:pt>
                <c:pt idx="34827">
                  <c:v>34.826999999999998</c:v>
                </c:pt>
                <c:pt idx="34828">
                  <c:v>34.828000000000031</c:v>
                </c:pt>
                <c:pt idx="34829">
                  <c:v>34.829000000000008</c:v>
                </c:pt>
                <c:pt idx="34830">
                  <c:v>34.830000000000041</c:v>
                </c:pt>
                <c:pt idx="34831">
                  <c:v>34.831000000000017</c:v>
                </c:pt>
                <c:pt idx="34832">
                  <c:v>34.831999999999994</c:v>
                </c:pt>
                <c:pt idx="34833">
                  <c:v>34.833000000000027</c:v>
                </c:pt>
                <c:pt idx="34834">
                  <c:v>34.834000000000003</c:v>
                </c:pt>
                <c:pt idx="34835">
                  <c:v>34.835000000000036</c:v>
                </c:pt>
                <c:pt idx="34836">
                  <c:v>34.836000000000013</c:v>
                </c:pt>
                <c:pt idx="34837">
                  <c:v>34.837000000000046</c:v>
                </c:pt>
                <c:pt idx="34838">
                  <c:v>34.838000000000022</c:v>
                </c:pt>
                <c:pt idx="34839">
                  <c:v>34.838999999999999</c:v>
                </c:pt>
                <c:pt idx="34840">
                  <c:v>34.840000000000032</c:v>
                </c:pt>
                <c:pt idx="34841">
                  <c:v>34.841000000000008</c:v>
                </c:pt>
                <c:pt idx="34842">
                  <c:v>34.842000000000041</c:v>
                </c:pt>
                <c:pt idx="34843">
                  <c:v>34.843000000000018</c:v>
                </c:pt>
                <c:pt idx="34844">
                  <c:v>34.843999999999994</c:v>
                </c:pt>
                <c:pt idx="34845">
                  <c:v>34.845000000000027</c:v>
                </c:pt>
                <c:pt idx="34846">
                  <c:v>34.846000000000004</c:v>
                </c:pt>
                <c:pt idx="34847">
                  <c:v>34.847000000000037</c:v>
                </c:pt>
                <c:pt idx="34848">
                  <c:v>34.848000000000013</c:v>
                </c:pt>
                <c:pt idx="34849">
                  <c:v>34.849000000000046</c:v>
                </c:pt>
                <c:pt idx="34850">
                  <c:v>34.850000000000023</c:v>
                </c:pt>
                <c:pt idx="34851">
                  <c:v>34.850999999999999</c:v>
                </c:pt>
                <c:pt idx="34852">
                  <c:v>34.852000000000032</c:v>
                </c:pt>
                <c:pt idx="34853">
                  <c:v>34.853000000000009</c:v>
                </c:pt>
                <c:pt idx="34854">
                  <c:v>34.854000000000042</c:v>
                </c:pt>
                <c:pt idx="34855">
                  <c:v>34.855000000000018</c:v>
                </c:pt>
                <c:pt idx="34856">
                  <c:v>34.855999999999995</c:v>
                </c:pt>
                <c:pt idx="34857">
                  <c:v>34.857000000000028</c:v>
                </c:pt>
                <c:pt idx="34858">
                  <c:v>34.858000000000004</c:v>
                </c:pt>
                <c:pt idx="34859">
                  <c:v>34.859000000000037</c:v>
                </c:pt>
                <c:pt idx="34860">
                  <c:v>34.860000000000014</c:v>
                </c:pt>
                <c:pt idx="34861">
                  <c:v>34.86099999999999</c:v>
                </c:pt>
                <c:pt idx="34862">
                  <c:v>34.862000000000023</c:v>
                </c:pt>
                <c:pt idx="34863">
                  <c:v>34.863</c:v>
                </c:pt>
                <c:pt idx="34864">
                  <c:v>34.864000000000033</c:v>
                </c:pt>
                <c:pt idx="34865">
                  <c:v>34.865000000000009</c:v>
                </c:pt>
                <c:pt idx="34866">
                  <c:v>34.866000000000042</c:v>
                </c:pt>
                <c:pt idx="34867">
                  <c:v>34.867000000000019</c:v>
                </c:pt>
                <c:pt idx="34868">
                  <c:v>34.867999999999995</c:v>
                </c:pt>
                <c:pt idx="34869">
                  <c:v>34.869000000000028</c:v>
                </c:pt>
                <c:pt idx="34870">
                  <c:v>34.870000000000005</c:v>
                </c:pt>
                <c:pt idx="34871">
                  <c:v>34.871000000000038</c:v>
                </c:pt>
                <c:pt idx="34872">
                  <c:v>34.872000000000014</c:v>
                </c:pt>
                <c:pt idx="34873">
                  <c:v>34.87299999999999</c:v>
                </c:pt>
                <c:pt idx="34874">
                  <c:v>34.874000000000024</c:v>
                </c:pt>
                <c:pt idx="34875">
                  <c:v>34.875</c:v>
                </c:pt>
                <c:pt idx="34876">
                  <c:v>34.876000000000033</c:v>
                </c:pt>
                <c:pt idx="34877">
                  <c:v>34.87700000000001</c:v>
                </c:pt>
                <c:pt idx="34878">
                  <c:v>34.878000000000043</c:v>
                </c:pt>
                <c:pt idx="34879">
                  <c:v>34.879000000000019</c:v>
                </c:pt>
                <c:pt idx="34880">
                  <c:v>34.879999999999995</c:v>
                </c:pt>
                <c:pt idx="34881">
                  <c:v>34.881000000000029</c:v>
                </c:pt>
                <c:pt idx="34882">
                  <c:v>34.882000000000005</c:v>
                </c:pt>
                <c:pt idx="34883">
                  <c:v>34.883000000000038</c:v>
                </c:pt>
                <c:pt idx="34884">
                  <c:v>34.884000000000015</c:v>
                </c:pt>
                <c:pt idx="34885">
                  <c:v>34.884999999999991</c:v>
                </c:pt>
                <c:pt idx="34886">
                  <c:v>34.886000000000024</c:v>
                </c:pt>
                <c:pt idx="34887">
                  <c:v>34.887</c:v>
                </c:pt>
                <c:pt idx="34888">
                  <c:v>34.888000000000034</c:v>
                </c:pt>
                <c:pt idx="34889">
                  <c:v>34.88900000000001</c:v>
                </c:pt>
                <c:pt idx="34890">
                  <c:v>34.890000000000043</c:v>
                </c:pt>
                <c:pt idx="34891">
                  <c:v>34.89100000000002</c:v>
                </c:pt>
                <c:pt idx="34892">
                  <c:v>34.891999999999996</c:v>
                </c:pt>
                <c:pt idx="34893">
                  <c:v>34.893000000000029</c:v>
                </c:pt>
                <c:pt idx="34894">
                  <c:v>34.894000000000005</c:v>
                </c:pt>
                <c:pt idx="34895">
                  <c:v>34.895000000000039</c:v>
                </c:pt>
                <c:pt idx="34896">
                  <c:v>34.896000000000015</c:v>
                </c:pt>
                <c:pt idx="34897">
                  <c:v>34.896999999999991</c:v>
                </c:pt>
                <c:pt idx="34898">
                  <c:v>34.898000000000025</c:v>
                </c:pt>
                <c:pt idx="34899">
                  <c:v>34.899000000000001</c:v>
                </c:pt>
                <c:pt idx="34900">
                  <c:v>34.900000000000034</c:v>
                </c:pt>
                <c:pt idx="34901">
                  <c:v>34.90100000000001</c:v>
                </c:pt>
                <c:pt idx="34902">
                  <c:v>34.902000000000044</c:v>
                </c:pt>
                <c:pt idx="34903">
                  <c:v>34.90300000000002</c:v>
                </c:pt>
                <c:pt idx="34904">
                  <c:v>34.903999999999996</c:v>
                </c:pt>
                <c:pt idx="34905">
                  <c:v>34.90500000000003</c:v>
                </c:pt>
                <c:pt idx="34906">
                  <c:v>34.906000000000006</c:v>
                </c:pt>
                <c:pt idx="34907">
                  <c:v>34.907000000000039</c:v>
                </c:pt>
                <c:pt idx="34908">
                  <c:v>34.908000000000015</c:v>
                </c:pt>
                <c:pt idx="34909">
                  <c:v>34.908999999999992</c:v>
                </c:pt>
                <c:pt idx="34910">
                  <c:v>34.910000000000025</c:v>
                </c:pt>
                <c:pt idx="34911">
                  <c:v>34.911000000000001</c:v>
                </c:pt>
                <c:pt idx="34912">
                  <c:v>34.912000000000035</c:v>
                </c:pt>
                <c:pt idx="34913">
                  <c:v>34.913000000000011</c:v>
                </c:pt>
                <c:pt idx="34914">
                  <c:v>34.914000000000044</c:v>
                </c:pt>
                <c:pt idx="34915">
                  <c:v>34.91500000000002</c:v>
                </c:pt>
                <c:pt idx="34916">
                  <c:v>34.915999999999997</c:v>
                </c:pt>
                <c:pt idx="34917">
                  <c:v>34.91700000000003</c:v>
                </c:pt>
                <c:pt idx="34918">
                  <c:v>34.918000000000006</c:v>
                </c:pt>
                <c:pt idx="34919">
                  <c:v>34.91900000000004</c:v>
                </c:pt>
                <c:pt idx="34920">
                  <c:v>34.920000000000016</c:v>
                </c:pt>
                <c:pt idx="34921">
                  <c:v>34.920999999999992</c:v>
                </c:pt>
                <c:pt idx="34922">
                  <c:v>34.922000000000025</c:v>
                </c:pt>
                <c:pt idx="34923">
                  <c:v>34.923000000000002</c:v>
                </c:pt>
                <c:pt idx="34924">
                  <c:v>34.924000000000035</c:v>
                </c:pt>
                <c:pt idx="34925">
                  <c:v>34.925000000000011</c:v>
                </c:pt>
                <c:pt idx="34926">
                  <c:v>34.926000000000045</c:v>
                </c:pt>
                <c:pt idx="34927">
                  <c:v>34.927000000000021</c:v>
                </c:pt>
                <c:pt idx="34928">
                  <c:v>34.927999999999997</c:v>
                </c:pt>
                <c:pt idx="34929">
                  <c:v>34.92900000000003</c:v>
                </c:pt>
                <c:pt idx="34930">
                  <c:v>34.930000000000007</c:v>
                </c:pt>
                <c:pt idx="34931">
                  <c:v>34.93100000000004</c:v>
                </c:pt>
                <c:pt idx="34932">
                  <c:v>34.932000000000016</c:v>
                </c:pt>
                <c:pt idx="34933">
                  <c:v>34.932999999999993</c:v>
                </c:pt>
                <c:pt idx="34934">
                  <c:v>34.934000000000026</c:v>
                </c:pt>
                <c:pt idx="34935">
                  <c:v>34.935000000000002</c:v>
                </c:pt>
                <c:pt idx="34936">
                  <c:v>34.936000000000035</c:v>
                </c:pt>
                <c:pt idx="34937">
                  <c:v>34.937000000000012</c:v>
                </c:pt>
                <c:pt idx="34938">
                  <c:v>34.938000000000045</c:v>
                </c:pt>
                <c:pt idx="34939">
                  <c:v>34.939000000000021</c:v>
                </c:pt>
                <c:pt idx="34940">
                  <c:v>34.94</c:v>
                </c:pt>
                <c:pt idx="34941">
                  <c:v>34.941000000000031</c:v>
                </c:pt>
                <c:pt idx="34942">
                  <c:v>34.942000000000007</c:v>
                </c:pt>
                <c:pt idx="34943">
                  <c:v>34.94300000000004</c:v>
                </c:pt>
                <c:pt idx="34944">
                  <c:v>34.944000000000017</c:v>
                </c:pt>
                <c:pt idx="34945">
                  <c:v>34.944999999999993</c:v>
                </c:pt>
                <c:pt idx="34946">
                  <c:v>34.946000000000026</c:v>
                </c:pt>
                <c:pt idx="34947">
                  <c:v>34.947000000000003</c:v>
                </c:pt>
                <c:pt idx="34948">
                  <c:v>34.948000000000036</c:v>
                </c:pt>
                <c:pt idx="34949">
                  <c:v>34.949000000000012</c:v>
                </c:pt>
                <c:pt idx="34950">
                  <c:v>34.950000000000045</c:v>
                </c:pt>
                <c:pt idx="34951">
                  <c:v>34.951000000000022</c:v>
                </c:pt>
                <c:pt idx="34952">
                  <c:v>34.951999999999998</c:v>
                </c:pt>
                <c:pt idx="34953">
                  <c:v>34.953000000000031</c:v>
                </c:pt>
                <c:pt idx="34954">
                  <c:v>34.954000000000008</c:v>
                </c:pt>
                <c:pt idx="34955">
                  <c:v>34.955000000000041</c:v>
                </c:pt>
                <c:pt idx="34956">
                  <c:v>34.956000000000017</c:v>
                </c:pt>
                <c:pt idx="34957">
                  <c:v>34.956999999999994</c:v>
                </c:pt>
                <c:pt idx="34958">
                  <c:v>34.958000000000027</c:v>
                </c:pt>
                <c:pt idx="34959">
                  <c:v>34.959000000000003</c:v>
                </c:pt>
                <c:pt idx="34960">
                  <c:v>34.960000000000036</c:v>
                </c:pt>
                <c:pt idx="34961">
                  <c:v>34.961000000000013</c:v>
                </c:pt>
                <c:pt idx="34962">
                  <c:v>34.962000000000046</c:v>
                </c:pt>
                <c:pt idx="34963">
                  <c:v>34.963000000000022</c:v>
                </c:pt>
                <c:pt idx="34964">
                  <c:v>34.963999999999999</c:v>
                </c:pt>
                <c:pt idx="34965">
                  <c:v>34.965000000000032</c:v>
                </c:pt>
                <c:pt idx="34966">
                  <c:v>34.966000000000008</c:v>
                </c:pt>
                <c:pt idx="34967">
                  <c:v>34.967000000000041</c:v>
                </c:pt>
                <c:pt idx="34968">
                  <c:v>34.968000000000018</c:v>
                </c:pt>
                <c:pt idx="34969">
                  <c:v>34.968999999999994</c:v>
                </c:pt>
                <c:pt idx="34970">
                  <c:v>34.970000000000027</c:v>
                </c:pt>
                <c:pt idx="34971">
                  <c:v>34.971000000000004</c:v>
                </c:pt>
                <c:pt idx="34972">
                  <c:v>34.972000000000037</c:v>
                </c:pt>
                <c:pt idx="34973">
                  <c:v>34.973000000000013</c:v>
                </c:pt>
                <c:pt idx="34974">
                  <c:v>34.974000000000046</c:v>
                </c:pt>
                <c:pt idx="34975">
                  <c:v>34.975000000000023</c:v>
                </c:pt>
                <c:pt idx="34976">
                  <c:v>34.975999999999999</c:v>
                </c:pt>
                <c:pt idx="34977">
                  <c:v>34.977000000000032</c:v>
                </c:pt>
                <c:pt idx="34978">
                  <c:v>34.978000000000009</c:v>
                </c:pt>
                <c:pt idx="34979">
                  <c:v>34.979000000000042</c:v>
                </c:pt>
                <c:pt idx="34980">
                  <c:v>34.980000000000018</c:v>
                </c:pt>
                <c:pt idx="34981">
                  <c:v>34.980999999999995</c:v>
                </c:pt>
                <c:pt idx="34982">
                  <c:v>34.982000000000028</c:v>
                </c:pt>
                <c:pt idx="34983">
                  <c:v>34.983000000000004</c:v>
                </c:pt>
                <c:pt idx="34984">
                  <c:v>34.984000000000037</c:v>
                </c:pt>
                <c:pt idx="34985">
                  <c:v>34.985000000000014</c:v>
                </c:pt>
                <c:pt idx="34986">
                  <c:v>34.98599999999999</c:v>
                </c:pt>
                <c:pt idx="34987">
                  <c:v>34.987000000000023</c:v>
                </c:pt>
                <c:pt idx="34988">
                  <c:v>34.988</c:v>
                </c:pt>
                <c:pt idx="34989">
                  <c:v>34.989000000000033</c:v>
                </c:pt>
                <c:pt idx="34990">
                  <c:v>34.990000000000009</c:v>
                </c:pt>
                <c:pt idx="34991">
                  <c:v>34.991000000000042</c:v>
                </c:pt>
                <c:pt idx="34992">
                  <c:v>34.992000000000019</c:v>
                </c:pt>
                <c:pt idx="34993">
                  <c:v>34.992999999999995</c:v>
                </c:pt>
                <c:pt idx="34994">
                  <c:v>34.994000000000028</c:v>
                </c:pt>
                <c:pt idx="34995">
                  <c:v>34.995000000000005</c:v>
                </c:pt>
                <c:pt idx="34996">
                  <c:v>34.996000000000038</c:v>
                </c:pt>
                <c:pt idx="34997">
                  <c:v>34.997000000000014</c:v>
                </c:pt>
                <c:pt idx="34998">
                  <c:v>34.99799999999999</c:v>
                </c:pt>
                <c:pt idx="34999">
                  <c:v>34.999000000000024</c:v>
                </c:pt>
                <c:pt idx="35000">
                  <c:v>35</c:v>
                </c:pt>
                <c:pt idx="35001">
                  <c:v>35.001000000000033</c:v>
                </c:pt>
                <c:pt idx="35002">
                  <c:v>35.00200000000001</c:v>
                </c:pt>
                <c:pt idx="35003">
                  <c:v>35.003000000000043</c:v>
                </c:pt>
                <c:pt idx="35004">
                  <c:v>35.004000000000019</c:v>
                </c:pt>
                <c:pt idx="35005">
                  <c:v>35.004999999999995</c:v>
                </c:pt>
                <c:pt idx="35006">
                  <c:v>35.006000000000029</c:v>
                </c:pt>
                <c:pt idx="35007">
                  <c:v>35.007000000000005</c:v>
                </c:pt>
                <c:pt idx="35008">
                  <c:v>35.008000000000038</c:v>
                </c:pt>
                <c:pt idx="35009">
                  <c:v>35.009000000000015</c:v>
                </c:pt>
                <c:pt idx="35010">
                  <c:v>35.009999999999991</c:v>
                </c:pt>
                <c:pt idx="35011">
                  <c:v>35.011000000000024</c:v>
                </c:pt>
                <c:pt idx="35012">
                  <c:v>35.012</c:v>
                </c:pt>
                <c:pt idx="35013">
                  <c:v>35.013000000000034</c:v>
                </c:pt>
                <c:pt idx="35014">
                  <c:v>35.01400000000001</c:v>
                </c:pt>
                <c:pt idx="35015">
                  <c:v>35.015000000000043</c:v>
                </c:pt>
                <c:pt idx="35016">
                  <c:v>35.01600000000002</c:v>
                </c:pt>
                <c:pt idx="35017">
                  <c:v>35.016999999999996</c:v>
                </c:pt>
                <c:pt idx="35018">
                  <c:v>35.018000000000029</c:v>
                </c:pt>
                <c:pt idx="35019">
                  <c:v>35.019000000000005</c:v>
                </c:pt>
                <c:pt idx="35020">
                  <c:v>35.020000000000039</c:v>
                </c:pt>
                <c:pt idx="35021">
                  <c:v>35.021000000000015</c:v>
                </c:pt>
                <c:pt idx="35022">
                  <c:v>35.021999999999991</c:v>
                </c:pt>
                <c:pt idx="35023">
                  <c:v>35.023000000000025</c:v>
                </c:pt>
                <c:pt idx="35024">
                  <c:v>35.024000000000001</c:v>
                </c:pt>
                <c:pt idx="35025">
                  <c:v>35.025000000000034</c:v>
                </c:pt>
                <c:pt idx="35026">
                  <c:v>35.02600000000001</c:v>
                </c:pt>
                <c:pt idx="35027">
                  <c:v>35.027000000000044</c:v>
                </c:pt>
                <c:pt idx="35028">
                  <c:v>35.02800000000002</c:v>
                </c:pt>
                <c:pt idx="35029">
                  <c:v>35.028999999999996</c:v>
                </c:pt>
                <c:pt idx="35030">
                  <c:v>35.03000000000003</c:v>
                </c:pt>
                <c:pt idx="35031">
                  <c:v>35.031000000000006</c:v>
                </c:pt>
                <c:pt idx="35032">
                  <c:v>35.032000000000039</c:v>
                </c:pt>
                <c:pt idx="35033">
                  <c:v>35.033000000000015</c:v>
                </c:pt>
                <c:pt idx="35034">
                  <c:v>35.033999999999992</c:v>
                </c:pt>
                <c:pt idx="35035">
                  <c:v>35.035000000000025</c:v>
                </c:pt>
                <c:pt idx="35036">
                  <c:v>35.036000000000001</c:v>
                </c:pt>
                <c:pt idx="35037">
                  <c:v>35.037000000000035</c:v>
                </c:pt>
                <c:pt idx="35038">
                  <c:v>35.038000000000011</c:v>
                </c:pt>
                <c:pt idx="35039">
                  <c:v>35.039000000000044</c:v>
                </c:pt>
                <c:pt idx="35040">
                  <c:v>35.04000000000002</c:v>
                </c:pt>
                <c:pt idx="35041">
                  <c:v>35.040999999999997</c:v>
                </c:pt>
                <c:pt idx="35042">
                  <c:v>35.04200000000003</c:v>
                </c:pt>
                <c:pt idx="35043">
                  <c:v>35.043000000000006</c:v>
                </c:pt>
                <c:pt idx="35044">
                  <c:v>35.04400000000004</c:v>
                </c:pt>
                <c:pt idx="35045">
                  <c:v>35.045000000000016</c:v>
                </c:pt>
                <c:pt idx="35046">
                  <c:v>35.045999999999992</c:v>
                </c:pt>
                <c:pt idx="35047">
                  <c:v>35.047000000000025</c:v>
                </c:pt>
                <c:pt idx="35048">
                  <c:v>35.048000000000002</c:v>
                </c:pt>
                <c:pt idx="35049">
                  <c:v>35.049000000000035</c:v>
                </c:pt>
                <c:pt idx="35050">
                  <c:v>35.050000000000011</c:v>
                </c:pt>
                <c:pt idx="35051">
                  <c:v>35.051000000000045</c:v>
                </c:pt>
                <c:pt idx="35052">
                  <c:v>35.052000000000021</c:v>
                </c:pt>
                <c:pt idx="35053">
                  <c:v>35.052999999999997</c:v>
                </c:pt>
                <c:pt idx="35054">
                  <c:v>35.05400000000003</c:v>
                </c:pt>
                <c:pt idx="35055">
                  <c:v>35.055000000000007</c:v>
                </c:pt>
                <c:pt idx="35056">
                  <c:v>35.05600000000004</c:v>
                </c:pt>
                <c:pt idx="35057">
                  <c:v>35.057000000000016</c:v>
                </c:pt>
                <c:pt idx="35058">
                  <c:v>35.057999999999993</c:v>
                </c:pt>
                <c:pt idx="35059">
                  <c:v>35.059000000000026</c:v>
                </c:pt>
                <c:pt idx="35060">
                  <c:v>35.06</c:v>
                </c:pt>
                <c:pt idx="35061">
                  <c:v>35.061000000000035</c:v>
                </c:pt>
                <c:pt idx="35062">
                  <c:v>35.062000000000012</c:v>
                </c:pt>
                <c:pt idx="35063">
                  <c:v>35.063000000000045</c:v>
                </c:pt>
                <c:pt idx="35064">
                  <c:v>35.064000000000021</c:v>
                </c:pt>
                <c:pt idx="35065">
                  <c:v>35.064999999999998</c:v>
                </c:pt>
                <c:pt idx="35066">
                  <c:v>35.066000000000031</c:v>
                </c:pt>
                <c:pt idx="35067">
                  <c:v>35.067000000000007</c:v>
                </c:pt>
                <c:pt idx="35068">
                  <c:v>35.06800000000004</c:v>
                </c:pt>
                <c:pt idx="35069">
                  <c:v>35.069000000000017</c:v>
                </c:pt>
                <c:pt idx="35070">
                  <c:v>35.069999999999993</c:v>
                </c:pt>
                <c:pt idx="35071">
                  <c:v>35.071000000000026</c:v>
                </c:pt>
                <c:pt idx="35072">
                  <c:v>35.072000000000003</c:v>
                </c:pt>
                <c:pt idx="35073">
                  <c:v>35.073000000000036</c:v>
                </c:pt>
                <c:pt idx="35074">
                  <c:v>35.074000000000012</c:v>
                </c:pt>
                <c:pt idx="35075">
                  <c:v>35.075000000000045</c:v>
                </c:pt>
                <c:pt idx="35076">
                  <c:v>35.076000000000022</c:v>
                </c:pt>
                <c:pt idx="35077">
                  <c:v>35.076999999999998</c:v>
                </c:pt>
                <c:pt idx="35078">
                  <c:v>35.078000000000031</c:v>
                </c:pt>
                <c:pt idx="35079">
                  <c:v>35.079000000000008</c:v>
                </c:pt>
                <c:pt idx="35080">
                  <c:v>35.080000000000041</c:v>
                </c:pt>
                <c:pt idx="35081">
                  <c:v>35.081000000000017</c:v>
                </c:pt>
                <c:pt idx="35082">
                  <c:v>35.081999999999994</c:v>
                </c:pt>
                <c:pt idx="35083">
                  <c:v>35.083000000000027</c:v>
                </c:pt>
                <c:pt idx="35084">
                  <c:v>35.084000000000003</c:v>
                </c:pt>
                <c:pt idx="35085">
                  <c:v>35.085000000000036</c:v>
                </c:pt>
                <c:pt idx="35086">
                  <c:v>35.086000000000013</c:v>
                </c:pt>
                <c:pt idx="35087">
                  <c:v>35.087000000000046</c:v>
                </c:pt>
                <c:pt idx="35088">
                  <c:v>35.088000000000022</c:v>
                </c:pt>
                <c:pt idx="35089">
                  <c:v>35.088999999999999</c:v>
                </c:pt>
                <c:pt idx="35090">
                  <c:v>35.090000000000032</c:v>
                </c:pt>
                <c:pt idx="35091">
                  <c:v>35.091000000000008</c:v>
                </c:pt>
                <c:pt idx="35092">
                  <c:v>35.092000000000041</c:v>
                </c:pt>
                <c:pt idx="35093">
                  <c:v>35.093000000000018</c:v>
                </c:pt>
                <c:pt idx="35094">
                  <c:v>35.093999999999994</c:v>
                </c:pt>
                <c:pt idx="35095">
                  <c:v>35.095000000000027</c:v>
                </c:pt>
                <c:pt idx="35096">
                  <c:v>35.096000000000004</c:v>
                </c:pt>
                <c:pt idx="35097">
                  <c:v>35.097000000000037</c:v>
                </c:pt>
                <c:pt idx="35098">
                  <c:v>35.098000000000013</c:v>
                </c:pt>
                <c:pt idx="35099">
                  <c:v>35.099000000000046</c:v>
                </c:pt>
                <c:pt idx="35100">
                  <c:v>35.100000000000023</c:v>
                </c:pt>
                <c:pt idx="35101">
                  <c:v>35.100999999999999</c:v>
                </c:pt>
                <c:pt idx="35102">
                  <c:v>35.102000000000032</c:v>
                </c:pt>
                <c:pt idx="35103">
                  <c:v>35.103000000000009</c:v>
                </c:pt>
                <c:pt idx="35104">
                  <c:v>35.104000000000042</c:v>
                </c:pt>
                <c:pt idx="35105">
                  <c:v>35.105000000000018</c:v>
                </c:pt>
                <c:pt idx="35106">
                  <c:v>35.105999999999995</c:v>
                </c:pt>
                <c:pt idx="35107">
                  <c:v>35.107000000000028</c:v>
                </c:pt>
                <c:pt idx="35108">
                  <c:v>35.108000000000004</c:v>
                </c:pt>
                <c:pt idx="35109">
                  <c:v>35.109000000000037</c:v>
                </c:pt>
                <c:pt idx="35110">
                  <c:v>35.110000000000014</c:v>
                </c:pt>
                <c:pt idx="35111">
                  <c:v>35.11099999999999</c:v>
                </c:pt>
                <c:pt idx="35112">
                  <c:v>35.112000000000023</c:v>
                </c:pt>
                <c:pt idx="35113">
                  <c:v>35.113</c:v>
                </c:pt>
                <c:pt idx="35114">
                  <c:v>35.114000000000033</c:v>
                </c:pt>
                <c:pt idx="35115">
                  <c:v>35.115000000000009</c:v>
                </c:pt>
                <c:pt idx="35116">
                  <c:v>35.116000000000042</c:v>
                </c:pt>
                <c:pt idx="35117">
                  <c:v>35.117000000000019</c:v>
                </c:pt>
                <c:pt idx="35118">
                  <c:v>35.117999999999995</c:v>
                </c:pt>
                <c:pt idx="35119">
                  <c:v>35.119000000000028</c:v>
                </c:pt>
                <c:pt idx="35120">
                  <c:v>35.120000000000005</c:v>
                </c:pt>
                <c:pt idx="35121">
                  <c:v>35.121000000000038</c:v>
                </c:pt>
                <c:pt idx="35122">
                  <c:v>35.122000000000014</c:v>
                </c:pt>
                <c:pt idx="35123">
                  <c:v>35.12299999999999</c:v>
                </c:pt>
                <c:pt idx="35124">
                  <c:v>35.124000000000024</c:v>
                </c:pt>
                <c:pt idx="35125">
                  <c:v>35.125</c:v>
                </c:pt>
                <c:pt idx="35126">
                  <c:v>35.126000000000033</c:v>
                </c:pt>
                <c:pt idx="35127">
                  <c:v>35.12700000000001</c:v>
                </c:pt>
                <c:pt idx="35128">
                  <c:v>35.128000000000043</c:v>
                </c:pt>
                <c:pt idx="35129">
                  <c:v>35.129000000000019</c:v>
                </c:pt>
                <c:pt idx="35130">
                  <c:v>35.129999999999995</c:v>
                </c:pt>
                <c:pt idx="35131">
                  <c:v>35.131000000000029</c:v>
                </c:pt>
                <c:pt idx="35132">
                  <c:v>35.132000000000005</c:v>
                </c:pt>
                <c:pt idx="35133">
                  <c:v>35.133000000000038</c:v>
                </c:pt>
                <c:pt idx="35134">
                  <c:v>35.134000000000015</c:v>
                </c:pt>
                <c:pt idx="35135">
                  <c:v>35.134999999999991</c:v>
                </c:pt>
                <c:pt idx="35136">
                  <c:v>35.136000000000024</c:v>
                </c:pt>
                <c:pt idx="35137">
                  <c:v>35.137</c:v>
                </c:pt>
                <c:pt idx="35138">
                  <c:v>35.138000000000034</c:v>
                </c:pt>
                <c:pt idx="35139">
                  <c:v>35.13900000000001</c:v>
                </c:pt>
                <c:pt idx="35140">
                  <c:v>35.140000000000043</c:v>
                </c:pt>
                <c:pt idx="35141">
                  <c:v>35.14100000000002</c:v>
                </c:pt>
                <c:pt idx="35142">
                  <c:v>35.141999999999996</c:v>
                </c:pt>
                <c:pt idx="35143">
                  <c:v>35.143000000000029</c:v>
                </c:pt>
                <c:pt idx="35144">
                  <c:v>35.144000000000005</c:v>
                </c:pt>
                <c:pt idx="35145">
                  <c:v>35.145000000000039</c:v>
                </c:pt>
                <c:pt idx="35146">
                  <c:v>35.146000000000015</c:v>
                </c:pt>
                <c:pt idx="35147">
                  <c:v>35.146999999999991</c:v>
                </c:pt>
                <c:pt idx="35148">
                  <c:v>35.148000000000025</c:v>
                </c:pt>
                <c:pt idx="35149">
                  <c:v>35.149000000000001</c:v>
                </c:pt>
                <c:pt idx="35150">
                  <c:v>35.150000000000034</c:v>
                </c:pt>
                <c:pt idx="35151">
                  <c:v>35.15100000000001</c:v>
                </c:pt>
                <c:pt idx="35152">
                  <c:v>35.152000000000044</c:v>
                </c:pt>
                <c:pt idx="35153">
                  <c:v>35.15300000000002</c:v>
                </c:pt>
                <c:pt idx="35154">
                  <c:v>35.153999999999996</c:v>
                </c:pt>
                <c:pt idx="35155">
                  <c:v>35.15500000000003</c:v>
                </c:pt>
                <c:pt idx="35156">
                  <c:v>35.156000000000006</c:v>
                </c:pt>
                <c:pt idx="35157">
                  <c:v>35.157000000000039</c:v>
                </c:pt>
                <c:pt idx="35158">
                  <c:v>35.158000000000015</c:v>
                </c:pt>
                <c:pt idx="35159">
                  <c:v>35.158999999999992</c:v>
                </c:pt>
                <c:pt idx="35160">
                  <c:v>35.160000000000025</c:v>
                </c:pt>
                <c:pt idx="35161">
                  <c:v>35.161000000000001</c:v>
                </c:pt>
                <c:pt idx="35162">
                  <c:v>35.162000000000035</c:v>
                </c:pt>
                <c:pt idx="35163">
                  <c:v>35.163000000000011</c:v>
                </c:pt>
                <c:pt idx="35164">
                  <c:v>35.164000000000044</c:v>
                </c:pt>
                <c:pt idx="35165">
                  <c:v>35.16500000000002</c:v>
                </c:pt>
                <c:pt idx="35166">
                  <c:v>35.165999999999997</c:v>
                </c:pt>
                <c:pt idx="35167">
                  <c:v>35.16700000000003</c:v>
                </c:pt>
                <c:pt idx="35168">
                  <c:v>35.168000000000006</c:v>
                </c:pt>
                <c:pt idx="35169">
                  <c:v>35.16900000000004</c:v>
                </c:pt>
                <c:pt idx="35170">
                  <c:v>35.170000000000016</c:v>
                </c:pt>
                <c:pt idx="35171">
                  <c:v>35.170999999999992</c:v>
                </c:pt>
                <c:pt idx="35172">
                  <c:v>35.172000000000025</c:v>
                </c:pt>
                <c:pt idx="35173">
                  <c:v>35.173000000000002</c:v>
                </c:pt>
                <c:pt idx="35174">
                  <c:v>35.174000000000035</c:v>
                </c:pt>
                <c:pt idx="35175">
                  <c:v>35.175000000000011</c:v>
                </c:pt>
                <c:pt idx="35176">
                  <c:v>35.176000000000045</c:v>
                </c:pt>
                <c:pt idx="35177">
                  <c:v>35.177000000000021</c:v>
                </c:pt>
                <c:pt idx="35178">
                  <c:v>35.177999999999997</c:v>
                </c:pt>
                <c:pt idx="35179">
                  <c:v>35.17900000000003</c:v>
                </c:pt>
                <c:pt idx="35180">
                  <c:v>35.180000000000007</c:v>
                </c:pt>
                <c:pt idx="35181">
                  <c:v>35.18100000000004</c:v>
                </c:pt>
                <c:pt idx="35182">
                  <c:v>35.182000000000016</c:v>
                </c:pt>
                <c:pt idx="35183">
                  <c:v>35.182999999999993</c:v>
                </c:pt>
                <c:pt idx="35184">
                  <c:v>35.184000000000026</c:v>
                </c:pt>
                <c:pt idx="35185">
                  <c:v>35.185000000000002</c:v>
                </c:pt>
                <c:pt idx="35186">
                  <c:v>35.186000000000035</c:v>
                </c:pt>
                <c:pt idx="35187">
                  <c:v>35.187000000000012</c:v>
                </c:pt>
                <c:pt idx="35188">
                  <c:v>35.188000000000045</c:v>
                </c:pt>
                <c:pt idx="35189">
                  <c:v>35.189000000000021</c:v>
                </c:pt>
                <c:pt idx="35190">
                  <c:v>35.19</c:v>
                </c:pt>
                <c:pt idx="35191">
                  <c:v>35.191000000000031</c:v>
                </c:pt>
                <c:pt idx="35192">
                  <c:v>35.192000000000007</c:v>
                </c:pt>
                <c:pt idx="35193">
                  <c:v>35.19300000000004</c:v>
                </c:pt>
                <c:pt idx="35194">
                  <c:v>35.194000000000017</c:v>
                </c:pt>
                <c:pt idx="35195">
                  <c:v>35.194999999999993</c:v>
                </c:pt>
                <c:pt idx="35196">
                  <c:v>35.196000000000026</c:v>
                </c:pt>
                <c:pt idx="35197">
                  <c:v>35.197000000000003</c:v>
                </c:pt>
                <c:pt idx="35198">
                  <c:v>35.198000000000036</c:v>
                </c:pt>
                <c:pt idx="35199">
                  <c:v>35.199000000000012</c:v>
                </c:pt>
                <c:pt idx="35200">
                  <c:v>35.200000000000045</c:v>
                </c:pt>
                <c:pt idx="35201">
                  <c:v>35.201000000000022</c:v>
                </c:pt>
                <c:pt idx="35202">
                  <c:v>35.201999999999998</c:v>
                </c:pt>
                <c:pt idx="35203">
                  <c:v>35.203000000000031</c:v>
                </c:pt>
                <c:pt idx="35204">
                  <c:v>35.204000000000008</c:v>
                </c:pt>
                <c:pt idx="35205">
                  <c:v>35.205000000000041</c:v>
                </c:pt>
                <c:pt idx="35206">
                  <c:v>35.206000000000017</c:v>
                </c:pt>
                <c:pt idx="35207">
                  <c:v>35.206999999999994</c:v>
                </c:pt>
                <c:pt idx="35208">
                  <c:v>35.208000000000027</c:v>
                </c:pt>
                <c:pt idx="35209">
                  <c:v>35.209000000000003</c:v>
                </c:pt>
                <c:pt idx="35210">
                  <c:v>35.210000000000036</c:v>
                </c:pt>
                <c:pt idx="35211">
                  <c:v>35.211000000000013</c:v>
                </c:pt>
                <c:pt idx="35212">
                  <c:v>35.212000000000046</c:v>
                </c:pt>
                <c:pt idx="35213">
                  <c:v>35.213000000000022</c:v>
                </c:pt>
                <c:pt idx="35214">
                  <c:v>35.213999999999999</c:v>
                </c:pt>
                <c:pt idx="35215">
                  <c:v>35.215000000000032</c:v>
                </c:pt>
                <c:pt idx="35216">
                  <c:v>35.216000000000008</c:v>
                </c:pt>
                <c:pt idx="35217">
                  <c:v>35.217000000000041</c:v>
                </c:pt>
                <c:pt idx="35218">
                  <c:v>35.218000000000018</c:v>
                </c:pt>
                <c:pt idx="35219">
                  <c:v>35.218999999999994</c:v>
                </c:pt>
                <c:pt idx="35220">
                  <c:v>35.220000000000027</c:v>
                </c:pt>
                <c:pt idx="35221">
                  <c:v>35.221000000000004</c:v>
                </c:pt>
                <c:pt idx="35222">
                  <c:v>35.222000000000037</c:v>
                </c:pt>
                <c:pt idx="35223">
                  <c:v>35.223000000000013</c:v>
                </c:pt>
                <c:pt idx="35224">
                  <c:v>35.224000000000046</c:v>
                </c:pt>
                <c:pt idx="35225">
                  <c:v>35.225000000000023</c:v>
                </c:pt>
                <c:pt idx="35226">
                  <c:v>35.225999999999999</c:v>
                </c:pt>
                <c:pt idx="35227">
                  <c:v>35.227000000000032</c:v>
                </c:pt>
                <c:pt idx="35228">
                  <c:v>35.228000000000009</c:v>
                </c:pt>
                <c:pt idx="35229">
                  <c:v>35.229000000000042</c:v>
                </c:pt>
                <c:pt idx="35230">
                  <c:v>35.230000000000018</c:v>
                </c:pt>
                <c:pt idx="35231">
                  <c:v>35.230999999999995</c:v>
                </c:pt>
                <c:pt idx="35232">
                  <c:v>35.232000000000028</c:v>
                </c:pt>
                <c:pt idx="35233">
                  <c:v>35.233000000000004</c:v>
                </c:pt>
                <c:pt idx="35234">
                  <c:v>35.234000000000037</c:v>
                </c:pt>
                <c:pt idx="35235">
                  <c:v>35.235000000000014</c:v>
                </c:pt>
                <c:pt idx="35236">
                  <c:v>35.23599999999999</c:v>
                </c:pt>
                <c:pt idx="35237">
                  <c:v>35.237000000000023</c:v>
                </c:pt>
                <c:pt idx="35238">
                  <c:v>35.238</c:v>
                </c:pt>
                <c:pt idx="35239">
                  <c:v>35.239000000000033</c:v>
                </c:pt>
                <c:pt idx="35240">
                  <c:v>35.240000000000009</c:v>
                </c:pt>
                <c:pt idx="35241">
                  <c:v>35.241000000000042</c:v>
                </c:pt>
                <c:pt idx="35242">
                  <c:v>35.242000000000019</c:v>
                </c:pt>
                <c:pt idx="35243">
                  <c:v>35.242999999999995</c:v>
                </c:pt>
                <c:pt idx="35244">
                  <c:v>35.244000000000028</c:v>
                </c:pt>
                <c:pt idx="35245">
                  <c:v>35.245000000000005</c:v>
                </c:pt>
                <c:pt idx="35246">
                  <c:v>35.246000000000038</c:v>
                </c:pt>
                <c:pt idx="35247">
                  <c:v>35.247000000000014</c:v>
                </c:pt>
                <c:pt idx="35248">
                  <c:v>35.24799999999999</c:v>
                </c:pt>
                <c:pt idx="35249">
                  <c:v>35.249000000000024</c:v>
                </c:pt>
                <c:pt idx="35250">
                  <c:v>35.25</c:v>
                </c:pt>
                <c:pt idx="35251">
                  <c:v>35.251000000000033</c:v>
                </c:pt>
                <c:pt idx="35252">
                  <c:v>35.25200000000001</c:v>
                </c:pt>
                <c:pt idx="35253">
                  <c:v>35.253000000000043</c:v>
                </c:pt>
                <c:pt idx="35254">
                  <c:v>35.254000000000019</c:v>
                </c:pt>
                <c:pt idx="35255">
                  <c:v>35.254999999999995</c:v>
                </c:pt>
                <c:pt idx="35256">
                  <c:v>35.256000000000029</c:v>
                </c:pt>
                <c:pt idx="35257">
                  <c:v>35.257000000000005</c:v>
                </c:pt>
                <c:pt idx="35258">
                  <c:v>35.258000000000038</c:v>
                </c:pt>
                <c:pt idx="35259">
                  <c:v>35.259000000000015</c:v>
                </c:pt>
                <c:pt idx="35260">
                  <c:v>35.259999999999991</c:v>
                </c:pt>
                <c:pt idx="35261">
                  <c:v>35.261000000000024</c:v>
                </c:pt>
                <c:pt idx="35262">
                  <c:v>35.262</c:v>
                </c:pt>
                <c:pt idx="35263">
                  <c:v>35.263000000000034</c:v>
                </c:pt>
                <c:pt idx="35264">
                  <c:v>35.26400000000001</c:v>
                </c:pt>
                <c:pt idx="35265">
                  <c:v>35.265000000000043</c:v>
                </c:pt>
                <c:pt idx="35266">
                  <c:v>35.26600000000002</c:v>
                </c:pt>
                <c:pt idx="35267">
                  <c:v>35.266999999999996</c:v>
                </c:pt>
                <c:pt idx="35268">
                  <c:v>35.268000000000029</c:v>
                </c:pt>
                <c:pt idx="35269">
                  <c:v>35.269000000000005</c:v>
                </c:pt>
                <c:pt idx="35270">
                  <c:v>35.270000000000039</c:v>
                </c:pt>
                <c:pt idx="35271">
                  <c:v>35.271000000000015</c:v>
                </c:pt>
                <c:pt idx="35272">
                  <c:v>35.271999999999991</c:v>
                </c:pt>
                <c:pt idx="35273">
                  <c:v>35.273000000000025</c:v>
                </c:pt>
                <c:pt idx="35274">
                  <c:v>35.274000000000001</c:v>
                </c:pt>
                <c:pt idx="35275">
                  <c:v>35.275000000000034</c:v>
                </c:pt>
                <c:pt idx="35276">
                  <c:v>35.27600000000001</c:v>
                </c:pt>
                <c:pt idx="35277">
                  <c:v>35.277000000000044</c:v>
                </c:pt>
                <c:pt idx="35278">
                  <c:v>35.27800000000002</c:v>
                </c:pt>
                <c:pt idx="35279">
                  <c:v>35.278999999999996</c:v>
                </c:pt>
                <c:pt idx="35280">
                  <c:v>35.28000000000003</c:v>
                </c:pt>
                <c:pt idx="35281">
                  <c:v>35.281000000000006</c:v>
                </c:pt>
                <c:pt idx="35282">
                  <c:v>35.282000000000039</c:v>
                </c:pt>
                <c:pt idx="35283">
                  <c:v>35.283000000000015</c:v>
                </c:pt>
                <c:pt idx="35284">
                  <c:v>35.283999999999992</c:v>
                </c:pt>
                <c:pt idx="35285">
                  <c:v>35.285000000000025</c:v>
                </c:pt>
                <c:pt idx="35286">
                  <c:v>35.286000000000001</c:v>
                </c:pt>
                <c:pt idx="35287">
                  <c:v>35.287000000000035</c:v>
                </c:pt>
                <c:pt idx="35288">
                  <c:v>35.288000000000011</c:v>
                </c:pt>
                <c:pt idx="35289">
                  <c:v>35.289000000000044</c:v>
                </c:pt>
                <c:pt idx="35290">
                  <c:v>35.29000000000002</c:v>
                </c:pt>
                <c:pt idx="35291">
                  <c:v>35.290999999999997</c:v>
                </c:pt>
                <c:pt idx="35292">
                  <c:v>35.29200000000003</c:v>
                </c:pt>
                <c:pt idx="35293">
                  <c:v>35.293000000000006</c:v>
                </c:pt>
                <c:pt idx="35294">
                  <c:v>35.29400000000004</c:v>
                </c:pt>
                <c:pt idx="35295">
                  <c:v>35.295000000000016</c:v>
                </c:pt>
                <c:pt idx="35296">
                  <c:v>35.295999999999992</c:v>
                </c:pt>
                <c:pt idx="35297">
                  <c:v>35.297000000000025</c:v>
                </c:pt>
                <c:pt idx="35298">
                  <c:v>35.298000000000002</c:v>
                </c:pt>
                <c:pt idx="35299">
                  <c:v>35.299000000000035</c:v>
                </c:pt>
                <c:pt idx="35300">
                  <c:v>35.300000000000011</c:v>
                </c:pt>
                <c:pt idx="35301">
                  <c:v>35.301000000000045</c:v>
                </c:pt>
                <c:pt idx="35302">
                  <c:v>35.302000000000021</c:v>
                </c:pt>
                <c:pt idx="35303">
                  <c:v>35.302999999999997</c:v>
                </c:pt>
                <c:pt idx="35304">
                  <c:v>35.30400000000003</c:v>
                </c:pt>
                <c:pt idx="35305">
                  <c:v>35.305000000000007</c:v>
                </c:pt>
                <c:pt idx="35306">
                  <c:v>35.30600000000004</c:v>
                </c:pt>
                <c:pt idx="35307">
                  <c:v>35.307000000000016</c:v>
                </c:pt>
                <c:pt idx="35308">
                  <c:v>35.307999999999993</c:v>
                </c:pt>
                <c:pt idx="35309">
                  <c:v>35.309000000000026</c:v>
                </c:pt>
                <c:pt idx="35310">
                  <c:v>35.31</c:v>
                </c:pt>
                <c:pt idx="35311">
                  <c:v>35.311000000000035</c:v>
                </c:pt>
                <c:pt idx="35312">
                  <c:v>35.312000000000012</c:v>
                </c:pt>
                <c:pt idx="35313">
                  <c:v>35.313000000000045</c:v>
                </c:pt>
                <c:pt idx="35314">
                  <c:v>35.314000000000021</c:v>
                </c:pt>
                <c:pt idx="35315">
                  <c:v>35.314999999999998</c:v>
                </c:pt>
                <c:pt idx="35316">
                  <c:v>35.316000000000031</c:v>
                </c:pt>
                <c:pt idx="35317">
                  <c:v>35.317000000000007</c:v>
                </c:pt>
                <c:pt idx="35318">
                  <c:v>35.31800000000004</c:v>
                </c:pt>
                <c:pt idx="35319">
                  <c:v>35.319000000000017</c:v>
                </c:pt>
                <c:pt idx="35320">
                  <c:v>35.319999999999993</c:v>
                </c:pt>
                <c:pt idx="35321">
                  <c:v>35.321000000000026</c:v>
                </c:pt>
                <c:pt idx="35322">
                  <c:v>35.322000000000003</c:v>
                </c:pt>
                <c:pt idx="35323">
                  <c:v>35.323000000000036</c:v>
                </c:pt>
                <c:pt idx="35324">
                  <c:v>35.324000000000012</c:v>
                </c:pt>
                <c:pt idx="35325">
                  <c:v>35.325000000000045</c:v>
                </c:pt>
                <c:pt idx="35326">
                  <c:v>35.326000000000022</c:v>
                </c:pt>
                <c:pt idx="35327">
                  <c:v>35.326999999999998</c:v>
                </c:pt>
                <c:pt idx="35328">
                  <c:v>35.328000000000031</c:v>
                </c:pt>
                <c:pt idx="35329">
                  <c:v>35.329000000000008</c:v>
                </c:pt>
                <c:pt idx="35330">
                  <c:v>35.330000000000041</c:v>
                </c:pt>
                <c:pt idx="35331">
                  <c:v>35.331000000000017</c:v>
                </c:pt>
                <c:pt idx="35332">
                  <c:v>35.331999999999994</c:v>
                </c:pt>
                <c:pt idx="35333">
                  <c:v>35.333000000000027</c:v>
                </c:pt>
                <c:pt idx="35334">
                  <c:v>35.334000000000003</c:v>
                </c:pt>
                <c:pt idx="35335">
                  <c:v>35.335000000000036</c:v>
                </c:pt>
                <c:pt idx="35336">
                  <c:v>35.336000000000013</c:v>
                </c:pt>
                <c:pt idx="35337">
                  <c:v>35.337000000000046</c:v>
                </c:pt>
                <c:pt idx="35338">
                  <c:v>35.338000000000022</c:v>
                </c:pt>
                <c:pt idx="35339">
                  <c:v>35.338999999999999</c:v>
                </c:pt>
                <c:pt idx="35340">
                  <c:v>35.340000000000032</c:v>
                </c:pt>
                <c:pt idx="35341">
                  <c:v>35.341000000000008</c:v>
                </c:pt>
                <c:pt idx="35342">
                  <c:v>35.342000000000041</c:v>
                </c:pt>
                <c:pt idx="35343">
                  <c:v>35.343000000000018</c:v>
                </c:pt>
                <c:pt idx="35344">
                  <c:v>35.343999999999994</c:v>
                </c:pt>
                <c:pt idx="35345">
                  <c:v>35.345000000000027</c:v>
                </c:pt>
                <c:pt idx="35346">
                  <c:v>35.346000000000004</c:v>
                </c:pt>
                <c:pt idx="35347">
                  <c:v>35.347000000000037</c:v>
                </c:pt>
                <c:pt idx="35348">
                  <c:v>35.348000000000013</c:v>
                </c:pt>
                <c:pt idx="35349">
                  <c:v>35.349000000000046</c:v>
                </c:pt>
                <c:pt idx="35350">
                  <c:v>35.350000000000023</c:v>
                </c:pt>
                <c:pt idx="35351">
                  <c:v>35.350999999999999</c:v>
                </c:pt>
                <c:pt idx="35352">
                  <c:v>35.352000000000032</c:v>
                </c:pt>
                <c:pt idx="35353">
                  <c:v>35.353000000000009</c:v>
                </c:pt>
                <c:pt idx="35354">
                  <c:v>35.354000000000042</c:v>
                </c:pt>
                <c:pt idx="35355">
                  <c:v>35.355000000000018</c:v>
                </c:pt>
                <c:pt idx="35356">
                  <c:v>35.355999999999995</c:v>
                </c:pt>
                <c:pt idx="35357">
                  <c:v>35.357000000000028</c:v>
                </c:pt>
                <c:pt idx="35358">
                  <c:v>35.358000000000004</c:v>
                </c:pt>
                <c:pt idx="35359">
                  <c:v>35.359000000000037</c:v>
                </c:pt>
                <c:pt idx="35360">
                  <c:v>35.360000000000014</c:v>
                </c:pt>
                <c:pt idx="35361">
                  <c:v>35.36099999999999</c:v>
                </c:pt>
                <c:pt idx="35362">
                  <c:v>35.362000000000023</c:v>
                </c:pt>
                <c:pt idx="35363">
                  <c:v>35.363</c:v>
                </c:pt>
                <c:pt idx="35364">
                  <c:v>35.364000000000033</c:v>
                </c:pt>
                <c:pt idx="35365">
                  <c:v>35.365000000000009</c:v>
                </c:pt>
                <c:pt idx="35366">
                  <c:v>35.366000000000042</c:v>
                </c:pt>
                <c:pt idx="35367">
                  <c:v>35.367000000000019</c:v>
                </c:pt>
                <c:pt idx="35368">
                  <c:v>35.367999999999995</c:v>
                </c:pt>
                <c:pt idx="35369">
                  <c:v>35.369000000000028</c:v>
                </c:pt>
                <c:pt idx="35370">
                  <c:v>35.370000000000005</c:v>
                </c:pt>
                <c:pt idx="35371">
                  <c:v>35.371000000000038</c:v>
                </c:pt>
                <c:pt idx="35372">
                  <c:v>35.372000000000014</c:v>
                </c:pt>
                <c:pt idx="35373">
                  <c:v>35.37299999999999</c:v>
                </c:pt>
                <c:pt idx="35374">
                  <c:v>35.374000000000024</c:v>
                </c:pt>
                <c:pt idx="35375">
                  <c:v>35.375</c:v>
                </c:pt>
                <c:pt idx="35376">
                  <c:v>35.376000000000033</c:v>
                </c:pt>
                <c:pt idx="35377">
                  <c:v>35.37700000000001</c:v>
                </c:pt>
                <c:pt idx="35378">
                  <c:v>35.378000000000043</c:v>
                </c:pt>
                <c:pt idx="35379">
                  <c:v>35.379000000000019</c:v>
                </c:pt>
                <c:pt idx="35380">
                  <c:v>35.379999999999995</c:v>
                </c:pt>
                <c:pt idx="35381">
                  <c:v>35.381000000000029</c:v>
                </c:pt>
                <c:pt idx="35382">
                  <c:v>35.382000000000005</c:v>
                </c:pt>
                <c:pt idx="35383">
                  <c:v>35.383000000000038</c:v>
                </c:pt>
                <c:pt idx="35384">
                  <c:v>35.384000000000015</c:v>
                </c:pt>
                <c:pt idx="35385">
                  <c:v>35.384999999999991</c:v>
                </c:pt>
                <c:pt idx="35386">
                  <c:v>35.386000000000024</c:v>
                </c:pt>
                <c:pt idx="35387">
                  <c:v>35.387</c:v>
                </c:pt>
                <c:pt idx="35388">
                  <c:v>35.388000000000034</c:v>
                </c:pt>
                <c:pt idx="35389">
                  <c:v>35.38900000000001</c:v>
                </c:pt>
                <c:pt idx="35390">
                  <c:v>35.390000000000043</c:v>
                </c:pt>
                <c:pt idx="35391">
                  <c:v>35.39100000000002</c:v>
                </c:pt>
                <c:pt idx="35392">
                  <c:v>35.391999999999996</c:v>
                </c:pt>
                <c:pt idx="35393">
                  <c:v>35.393000000000029</c:v>
                </c:pt>
                <c:pt idx="35394">
                  <c:v>35.394000000000005</c:v>
                </c:pt>
                <c:pt idx="35395">
                  <c:v>35.395000000000039</c:v>
                </c:pt>
                <c:pt idx="35396">
                  <c:v>35.396000000000015</c:v>
                </c:pt>
                <c:pt idx="35397">
                  <c:v>35.396999999999991</c:v>
                </c:pt>
                <c:pt idx="35398">
                  <c:v>35.398000000000025</c:v>
                </c:pt>
                <c:pt idx="35399">
                  <c:v>35.399000000000001</c:v>
                </c:pt>
                <c:pt idx="35400">
                  <c:v>35.400000000000034</c:v>
                </c:pt>
                <c:pt idx="35401">
                  <c:v>35.40100000000001</c:v>
                </c:pt>
                <c:pt idx="35402">
                  <c:v>35.402000000000044</c:v>
                </c:pt>
                <c:pt idx="35403">
                  <c:v>35.40300000000002</c:v>
                </c:pt>
                <c:pt idx="35404">
                  <c:v>35.403999999999996</c:v>
                </c:pt>
                <c:pt idx="35405">
                  <c:v>35.40500000000003</c:v>
                </c:pt>
                <c:pt idx="35406">
                  <c:v>35.406000000000006</c:v>
                </c:pt>
                <c:pt idx="35407">
                  <c:v>35.407000000000039</c:v>
                </c:pt>
                <c:pt idx="35408">
                  <c:v>35.408000000000015</c:v>
                </c:pt>
                <c:pt idx="35409">
                  <c:v>35.408999999999992</c:v>
                </c:pt>
                <c:pt idx="35410">
                  <c:v>35.410000000000025</c:v>
                </c:pt>
                <c:pt idx="35411">
                  <c:v>35.411000000000001</c:v>
                </c:pt>
                <c:pt idx="35412">
                  <c:v>35.412000000000035</c:v>
                </c:pt>
                <c:pt idx="35413">
                  <c:v>35.413000000000011</c:v>
                </c:pt>
                <c:pt idx="35414">
                  <c:v>35.414000000000044</c:v>
                </c:pt>
                <c:pt idx="35415">
                  <c:v>35.41500000000002</c:v>
                </c:pt>
                <c:pt idx="35416">
                  <c:v>35.415999999999997</c:v>
                </c:pt>
                <c:pt idx="35417">
                  <c:v>35.41700000000003</c:v>
                </c:pt>
                <c:pt idx="35418">
                  <c:v>35.418000000000006</c:v>
                </c:pt>
                <c:pt idx="35419">
                  <c:v>35.41900000000004</c:v>
                </c:pt>
                <c:pt idx="35420">
                  <c:v>35.420000000000016</c:v>
                </c:pt>
                <c:pt idx="35421">
                  <c:v>35.420999999999992</c:v>
                </c:pt>
                <c:pt idx="35422">
                  <c:v>35.422000000000025</c:v>
                </c:pt>
                <c:pt idx="35423">
                  <c:v>35.423000000000002</c:v>
                </c:pt>
                <c:pt idx="35424">
                  <c:v>35.424000000000035</c:v>
                </c:pt>
                <c:pt idx="35425">
                  <c:v>35.425000000000011</c:v>
                </c:pt>
                <c:pt idx="35426">
                  <c:v>35.426000000000045</c:v>
                </c:pt>
                <c:pt idx="35427">
                  <c:v>35.427000000000021</c:v>
                </c:pt>
                <c:pt idx="35428">
                  <c:v>35.427999999999997</c:v>
                </c:pt>
                <c:pt idx="35429">
                  <c:v>35.42900000000003</c:v>
                </c:pt>
                <c:pt idx="35430">
                  <c:v>35.430000000000007</c:v>
                </c:pt>
                <c:pt idx="35431">
                  <c:v>35.43100000000004</c:v>
                </c:pt>
                <c:pt idx="35432">
                  <c:v>35.432000000000016</c:v>
                </c:pt>
                <c:pt idx="35433">
                  <c:v>35.432999999999993</c:v>
                </c:pt>
                <c:pt idx="35434">
                  <c:v>35.434000000000026</c:v>
                </c:pt>
                <c:pt idx="35435">
                  <c:v>35.435000000000002</c:v>
                </c:pt>
                <c:pt idx="35436">
                  <c:v>35.436000000000035</c:v>
                </c:pt>
                <c:pt idx="35437">
                  <c:v>35.437000000000012</c:v>
                </c:pt>
                <c:pt idx="35438">
                  <c:v>35.438000000000045</c:v>
                </c:pt>
                <c:pt idx="35439">
                  <c:v>35.439000000000021</c:v>
                </c:pt>
                <c:pt idx="35440">
                  <c:v>35.44</c:v>
                </c:pt>
                <c:pt idx="35441">
                  <c:v>35.441000000000031</c:v>
                </c:pt>
                <c:pt idx="35442">
                  <c:v>35.442000000000007</c:v>
                </c:pt>
                <c:pt idx="35443">
                  <c:v>35.44300000000004</c:v>
                </c:pt>
                <c:pt idx="35444">
                  <c:v>35.444000000000017</c:v>
                </c:pt>
                <c:pt idx="35445">
                  <c:v>35.444999999999993</c:v>
                </c:pt>
                <c:pt idx="35446">
                  <c:v>35.446000000000026</c:v>
                </c:pt>
                <c:pt idx="35447">
                  <c:v>35.447000000000003</c:v>
                </c:pt>
                <c:pt idx="35448">
                  <c:v>35.448000000000036</c:v>
                </c:pt>
                <c:pt idx="35449">
                  <c:v>35.449000000000012</c:v>
                </c:pt>
                <c:pt idx="35450">
                  <c:v>35.450000000000045</c:v>
                </c:pt>
                <c:pt idx="35451">
                  <c:v>35.451000000000022</c:v>
                </c:pt>
                <c:pt idx="35452">
                  <c:v>35.451999999999998</c:v>
                </c:pt>
                <c:pt idx="35453">
                  <c:v>35.453000000000031</c:v>
                </c:pt>
                <c:pt idx="35454">
                  <c:v>35.454000000000008</c:v>
                </c:pt>
                <c:pt idx="35455">
                  <c:v>35.455000000000041</c:v>
                </c:pt>
                <c:pt idx="35456">
                  <c:v>35.456000000000017</c:v>
                </c:pt>
                <c:pt idx="35457">
                  <c:v>35.456999999999994</c:v>
                </c:pt>
                <c:pt idx="35458">
                  <c:v>35.458000000000027</c:v>
                </c:pt>
                <c:pt idx="35459">
                  <c:v>35.459000000000003</c:v>
                </c:pt>
                <c:pt idx="35460">
                  <c:v>35.460000000000036</c:v>
                </c:pt>
                <c:pt idx="35461">
                  <c:v>35.461000000000013</c:v>
                </c:pt>
                <c:pt idx="35462">
                  <c:v>35.462000000000046</c:v>
                </c:pt>
                <c:pt idx="35463">
                  <c:v>35.463000000000022</c:v>
                </c:pt>
                <c:pt idx="35464">
                  <c:v>35.463999999999999</c:v>
                </c:pt>
                <c:pt idx="35465">
                  <c:v>35.465000000000032</c:v>
                </c:pt>
                <c:pt idx="35466">
                  <c:v>35.466000000000008</c:v>
                </c:pt>
                <c:pt idx="35467">
                  <c:v>35.467000000000041</c:v>
                </c:pt>
                <c:pt idx="35468">
                  <c:v>35.468000000000018</c:v>
                </c:pt>
                <c:pt idx="35469">
                  <c:v>35.468999999999994</c:v>
                </c:pt>
                <c:pt idx="35470">
                  <c:v>35.470000000000027</c:v>
                </c:pt>
                <c:pt idx="35471">
                  <c:v>35.471000000000004</c:v>
                </c:pt>
                <c:pt idx="35472">
                  <c:v>35.472000000000037</c:v>
                </c:pt>
                <c:pt idx="35473">
                  <c:v>35.473000000000013</c:v>
                </c:pt>
                <c:pt idx="35474">
                  <c:v>35.474000000000046</c:v>
                </c:pt>
                <c:pt idx="35475">
                  <c:v>35.475000000000023</c:v>
                </c:pt>
                <c:pt idx="35476">
                  <c:v>35.475999999999999</c:v>
                </c:pt>
                <c:pt idx="35477">
                  <c:v>35.477000000000032</c:v>
                </c:pt>
                <c:pt idx="35478">
                  <c:v>35.478000000000009</c:v>
                </c:pt>
                <c:pt idx="35479">
                  <c:v>35.479000000000042</c:v>
                </c:pt>
                <c:pt idx="35480">
                  <c:v>35.480000000000018</c:v>
                </c:pt>
                <c:pt idx="35481">
                  <c:v>35.480999999999995</c:v>
                </c:pt>
                <c:pt idx="35482">
                  <c:v>35.482000000000028</c:v>
                </c:pt>
                <c:pt idx="35483">
                  <c:v>35.483000000000004</c:v>
                </c:pt>
                <c:pt idx="35484">
                  <c:v>35.484000000000037</c:v>
                </c:pt>
                <c:pt idx="35485">
                  <c:v>35.485000000000014</c:v>
                </c:pt>
                <c:pt idx="35486">
                  <c:v>35.48599999999999</c:v>
                </c:pt>
                <c:pt idx="35487">
                  <c:v>35.487000000000023</c:v>
                </c:pt>
                <c:pt idx="35488">
                  <c:v>35.488</c:v>
                </c:pt>
                <c:pt idx="35489">
                  <c:v>35.489000000000033</c:v>
                </c:pt>
                <c:pt idx="35490">
                  <c:v>35.490000000000009</c:v>
                </c:pt>
                <c:pt idx="35491">
                  <c:v>35.491000000000042</c:v>
                </c:pt>
                <c:pt idx="35492">
                  <c:v>35.492000000000019</c:v>
                </c:pt>
                <c:pt idx="35493">
                  <c:v>35.492999999999995</c:v>
                </c:pt>
                <c:pt idx="35494">
                  <c:v>35.494000000000028</c:v>
                </c:pt>
                <c:pt idx="35495">
                  <c:v>35.495000000000005</c:v>
                </c:pt>
                <c:pt idx="35496">
                  <c:v>35.496000000000038</c:v>
                </c:pt>
                <c:pt idx="35497">
                  <c:v>35.497000000000014</c:v>
                </c:pt>
                <c:pt idx="35498">
                  <c:v>35.49799999999999</c:v>
                </c:pt>
                <c:pt idx="35499">
                  <c:v>35.499000000000024</c:v>
                </c:pt>
                <c:pt idx="35500">
                  <c:v>35.5</c:v>
                </c:pt>
                <c:pt idx="35501">
                  <c:v>35.501000000000033</c:v>
                </c:pt>
                <c:pt idx="35502">
                  <c:v>35.50200000000001</c:v>
                </c:pt>
                <c:pt idx="35503">
                  <c:v>35.503000000000043</c:v>
                </c:pt>
                <c:pt idx="35504">
                  <c:v>35.504000000000019</c:v>
                </c:pt>
                <c:pt idx="35505">
                  <c:v>35.504999999999995</c:v>
                </c:pt>
                <c:pt idx="35506">
                  <c:v>35.506000000000029</c:v>
                </c:pt>
                <c:pt idx="35507">
                  <c:v>35.507000000000005</c:v>
                </c:pt>
                <c:pt idx="35508">
                  <c:v>35.508000000000038</c:v>
                </c:pt>
                <c:pt idx="35509">
                  <c:v>35.509000000000015</c:v>
                </c:pt>
                <c:pt idx="35510">
                  <c:v>35.509999999999991</c:v>
                </c:pt>
                <c:pt idx="35511">
                  <c:v>35.511000000000024</c:v>
                </c:pt>
                <c:pt idx="35512">
                  <c:v>35.512</c:v>
                </c:pt>
                <c:pt idx="35513">
                  <c:v>35.513000000000034</c:v>
                </c:pt>
                <c:pt idx="35514">
                  <c:v>35.51400000000001</c:v>
                </c:pt>
                <c:pt idx="35515">
                  <c:v>35.515000000000043</c:v>
                </c:pt>
                <c:pt idx="35516">
                  <c:v>35.51600000000002</c:v>
                </c:pt>
                <c:pt idx="35517">
                  <c:v>35.516999999999996</c:v>
                </c:pt>
                <c:pt idx="35518">
                  <c:v>35.518000000000029</c:v>
                </c:pt>
                <c:pt idx="35519">
                  <c:v>35.519000000000005</c:v>
                </c:pt>
                <c:pt idx="35520">
                  <c:v>35.520000000000039</c:v>
                </c:pt>
                <c:pt idx="35521">
                  <c:v>35.521000000000015</c:v>
                </c:pt>
                <c:pt idx="35522">
                  <c:v>35.521999999999991</c:v>
                </c:pt>
                <c:pt idx="35523">
                  <c:v>35.523000000000025</c:v>
                </c:pt>
                <c:pt idx="35524">
                  <c:v>35.524000000000001</c:v>
                </c:pt>
                <c:pt idx="35525">
                  <c:v>35.525000000000034</c:v>
                </c:pt>
                <c:pt idx="35526">
                  <c:v>35.52600000000001</c:v>
                </c:pt>
                <c:pt idx="35527">
                  <c:v>35.527000000000044</c:v>
                </c:pt>
                <c:pt idx="35528">
                  <c:v>35.52800000000002</c:v>
                </c:pt>
                <c:pt idx="35529">
                  <c:v>35.528999999999996</c:v>
                </c:pt>
                <c:pt idx="35530">
                  <c:v>35.53000000000003</c:v>
                </c:pt>
                <c:pt idx="35531">
                  <c:v>35.531000000000006</c:v>
                </c:pt>
                <c:pt idx="35532">
                  <c:v>35.532000000000039</c:v>
                </c:pt>
                <c:pt idx="35533">
                  <c:v>35.533000000000015</c:v>
                </c:pt>
                <c:pt idx="35534">
                  <c:v>35.533999999999992</c:v>
                </c:pt>
                <c:pt idx="35535">
                  <c:v>35.535000000000025</c:v>
                </c:pt>
                <c:pt idx="35536">
                  <c:v>35.536000000000001</c:v>
                </c:pt>
                <c:pt idx="35537">
                  <c:v>35.537000000000035</c:v>
                </c:pt>
                <c:pt idx="35538">
                  <c:v>35.538000000000011</c:v>
                </c:pt>
                <c:pt idx="35539">
                  <c:v>35.539000000000044</c:v>
                </c:pt>
                <c:pt idx="35540">
                  <c:v>35.54000000000002</c:v>
                </c:pt>
                <c:pt idx="35541">
                  <c:v>35.540999999999997</c:v>
                </c:pt>
                <c:pt idx="35542">
                  <c:v>35.54200000000003</c:v>
                </c:pt>
                <c:pt idx="35543">
                  <c:v>35.543000000000006</c:v>
                </c:pt>
                <c:pt idx="35544">
                  <c:v>35.54400000000004</c:v>
                </c:pt>
                <c:pt idx="35545">
                  <c:v>35.545000000000016</c:v>
                </c:pt>
                <c:pt idx="35546">
                  <c:v>35.545999999999992</c:v>
                </c:pt>
                <c:pt idx="35547">
                  <c:v>35.547000000000025</c:v>
                </c:pt>
                <c:pt idx="35548">
                  <c:v>35.548000000000002</c:v>
                </c:pt>
                <c:pt idx="35549">
                  <c:v>35.549000000000035</c:v>
                </c:pt>
                <c:pt idx="35550">
                  <c:v>35.550000000000011</c:v>
                </c:pt>
                <c:pt idx="35551">
                  <c:v>35.551000000000045</c:v>
                </c:pt>
                <c:pt idx="35552">
                  <c:v>35.552000000000021</c:v>
                </c:pt>
                <c:pt idx="35553">
                  <c:v>35.552999999999997</c:v>
                </c:pt>
                <c:pt idx="35554">
                  <c:v>35.55400000000003</c:v>
                </c:pt>
                <c:pt idx="35555">
                  <c:v>35.555000000000007</c:v>
                </c:pt>
                <c:pt idx="35556">
                  <c:v>35.55600000000004</c:v>
                </c:pt>
                <c:pt idx="35557">
                  <c:v>35.557000000000016</c:v>
                </c:pt>
                <c:pt idx="35558">
                  <c:v>35.557999999999993</c:v>
                </c:pt>
                <c:pt idx="35559">
                  <c:v>35.559000000000026</c:v>
                </c:pt>
                <c:pt idx="35560">
                  <c:v>35.56</c:v>
                </c:pt>
                <c:pt idx="35561">
                  <c:v>35.561000000000035</c:v>
                </c:pt>
                <c:pt idx="35562">
                  <c:v>35.562000000000012</c:v>
                </c:pt>
                <c:pt idx="35563">
                  <c:v>35.563000000000045</c:v>
                </c:pt>
                <c:pt idx="35564">
                  <c:v>35.564000000000021</c:v>
                </c:pt>
                <c:pt idx="35565">
                  <c:v>35.564999999999998</c:v>
                </c:pt>
                <c:pt idx="35566">
                  <c:v>35.566000000000031</c:v>
                </c:pt>
                <c:pt idx="35567">
                  <c:v>35.567000000000007</c:v>
                </c:pt>
                <c:pt idx="35568">
                  <c:v>35.56800000000004</c:v>
                </c:pt>
                <c:pt idx="35569">
                  <c:v>35.569000000000017</c:v>
                </c:pt>
                <c:pt idx="35570">
                  <c:v>35.569999999999993</c:v>
                </c:pt>
                <c:pt idx="35571">
                  <c:v>35.571000000000026</c:v>
                </c:pt>
                <c:pt idx="35572">
                  <c:v>35.572000000000003</c:v>
                </c:pt>
                <c:pt idx="35573">
                  <c:v>35.573000000000036</c:v>
                </c:pt>
                <c:pt idx="35574">
                  <c:v>35.574000000000012</c:v>
                </c:pt>
                <c:pt idx="35575">
                  <c:v>35.575000000000045</c:v>
                </c:pt>
                <c:pt idx="35576">
                  <c:v>35.576000000000022</c:v>
                </c:pt>
                <c:pt idx="35577">
                  <c:v>35.576999999999998</c:v>
                </c:pt>
                <c:pt idx="35578">
                  <c:v>35.578000000000031</c:v>
                </c:pt>
                <c:pt idx="35579">
                  <c:v>35.579000000000008</c:v>
                </c:pt>
                <c:pt idx="35580">
                  <c:v>35.580000000000041</c:v>
                </c:pt>
                <c:pt idx="35581">
                  <c:v>35.581000000000017</c:v>
                </c:pt>
                <c:pt idx="35582">
                  <c:v>35.581999999999994</c:v>
                </c:pt>
                <c:pt idx="35583">
                  <c:v>35.583000000000027</c:v>
                </c:pt>
                <c:pt idx="35584">
                  <c:v>35.584000000000003</c:v>
                </c:pt>
                <c:pt idx="35585">
                  <c:v>35.585000000000036</c:v>
                </c:pt>
                <c:pt idx="35586">
                  <c:v>35.586000000000013</c:v>
                </c:pt>
                <c:pt idx="35587">
                  <c:v>35.587000000000046</c:v>
                </c:pt>
                <c:pt idx="35588">
                  <c:v>35.588000000000022</c:v>
                </c:pt>
                <c:pt idx="35589">
                  <c:v>35.588999999999999</c:v>
                </c:pt>
                <c:pt idx="35590">
                  <c:v>35.590000000000032</c:v>
                </c:pt>
                <c:pt idx="35591">
                  <c:v>35.591000000000008</c:v>
                </c:pt>
                <c:pt idx="35592">
                  <c:v>35.592000000000041</c:v>
                </c:pt>
                <c:pt idx="35593">
                  <c:v>35.593000000000018</c:v>
                </c:pt>
                <c:pt idx="35594">
                  <c:v>35.593999999999994</c:v>
                </c:pt>
                <c:pt idx="35595">
                  <c:v>35.595000000000027</c:v>
                </c:pt>
                <c:pt idx="35596">
                  <c:v>35.596000000000004</c:v>
                </c:pt>
                <c:pt idx="35597">
                  <c:v>35.597000000000037</c:v>
                </c:pt>
                <c:pt idx="35598">
                  <c:v>35.598000000000013</c:v>
                </c:pt>
                <c:pt idx="35599">
                  <c:v>35.599000000000046</c:v>
                </c:pt>
                <c:pt idx="35600">
                  <c:v>35.600000000000023</c:v>
                </c:pt>
                <c:pt idx="35601">
                  <c:v>35.600999999999999</c:v>
                </c:pt>
                <c:pt idx="35602">
                  <c:v>35.602000000000032</c:v>
                </c:pt>
                <c:pt idx="35603">
                  <c:v>35.603000000000009</c:v>
                </c:pt>
                <c:pt idx="35604">
                  <c:v>35.604000000000042</c:v>
                </c:pt>
                <c:pt idx="35605">
                  <c:v>35.605000000000018</c:v>
                </c:pt>
                <c:pt idx="35606">
                  <c:v>35.605999999999995</c:v>
                </c:pt>
                <c:pt idx="35607">
                  <c:v>35.607000000000028</c:v>
                </c:pt>
                <c:pt idx="35608">
                  <c:v>35.608000000000004</c:v>
                </c:pt>
                <c:pt idx="35609">
                  <c:v>35.609000000000037</c:v>
                </c:pt>
                <c:pt idx="35610">
                  <c:v>35.610000000000014</c:v>
                </c:pt>
                <c:pt idx="35611">
                  <c:v>35.61099999999999</c:v>
                </c:pt>
                <c:pt idx="35612">
                  <c:v>35.612000000000023</c:v>
                </c:pt>
                <c:pt idx="35613">
                  <c:v>35.613</c:v>
                </c:pt>
                <c:pt idx="35614">
                  <c:v>35.614000000000033</c:v>
                </c:pt>
                <c:pt idx="35615">
                  <c:v>35.615000000000009</c:v>
                </c:pt>
                <c:pt idx="35616">
                  <c:v>35.616000000000042</c:v>
                </c:pt>
                <c:pt idx="35617">
                  <c:v>35.617000000000019</c:v>
                </c:pt>
                <c:pt idx="35618">
                  <c:v>35.617999999999995</c:v>
                </c:pt>
                <c:pt idx="35619">
                  <c:v>35.619000000000028</c:v>
                </c:pt>
                <c:pt idx="35620">
                  <c:v>35.620000000000005</c:v>
                </c:pt>
                <c:pt idx="35621">
                  <c:v>35.621000000000038</c:v>
                </c:pt>
                <c:pt idx="35622">
                  <c:v>35.622000000000014</c:v>
                </c:pt>
                <c:pt idx="35623">
                  <c:v>35.62299999999999</c:v>
                </c:pt>
                <c:pt idx="35624">
                  <c:v>35.624000000000024</c:v>
                </c:pt>
                <c:pt idx="35625">
                  <c:v>35.625</c:v>
                </c:pt>
                <c:pt idx="35626">
                  <c:v>35.626000000000033</c:v>
                </c:pt>
                <c:pt idx="35627">
                  <c:v>35.62700000000001</c:v>
                </c:pt>
                <c:pt idx="35628">
                  <c:v>35.628000000000043</c:v>
                </c:pt>
                <c:pt idx="35629">
                  <c:v>35.629000000000019</c:v>
                </c:pt>
                <c:pt idx="35630">
                  <c:v>35.629999999999995</c:v>
                </c:pt>
                <c:pt idx="35631">
                  <c:v>35.631000000000029</c:v>
                </c:pt>
                <c:pt idx="35632">
                  <c:v>35.632000000000005</c:v>
                </c:pt>
                <c:pt idx="35633">
                  <c:v>35.633000000000038</c:v>
                </c:pt>
                <c:pt idx="35634">
                  <c:v>35.634000000000015</c:v>
                </c:pt>
                <c:pt idx="35635">
                  <c:v>35.634999999999991</c:v>
                </c:pt>
                <c:pt idx="35636">
                  <c:v>35.636000000000024</c:v>
                </c:pt>
                <c:pt idx="35637">
                  <c:v>35.637</c:v>
                </c:pt>
                <c:pt idx="35638">
                  <c:v>35.638000000000034</c:v>
                </c:pt>
                <c:pt idx="35639">
                  <c:v>35.63900000000001</c:v>
                </c:pt>
                <c:pt idx="35640">
                  <c:v>35.640000000000043</c:v>
                </c:pt>
                <c:pt idx="35641">
                  <c:v>35.64100000000002</c:v>
                </c:pt>
                <c:pt idx="35642">
                  <c:v>35.641999999999996</c:v>
                </c:pt>
                <c:pt idx="35643">
                  <c:v>35.643000000000029</c:v>
                </c:pt>
                <c:pt idx="35644">
                  <c:v>35.644000000000005</c:v>
                </c:pt>
                <c:pt idx="35645">
                  <c:v>35.645000000000039</c:v>
                </c:pt>
                <c:pt idx="35646">
                  <c:v>35.646000000000015</c:v>
                </c:pt>
                <c:pt idx="35647">
                  <c:v>35.646999999999991</c:v>
                </c:pt>
                <c:pt idx="35648">
                  <c:v>35.648000000000025</c:v>
                </c:pt>
                <c:pt idx="35649">
                  <c:v>35.649000000000001</c:v>
                </c:pt>
                <c:pt idx="35650">
                  <c:v>35.650000000000034</c:v>
                </c:pt>
                <c:pt idx="35651">
                  <c:v>35.65100000000001</c:v>
                </c:pt>
                <c:pt idx="35652">
                  <c:v>35.652000000000044</c:v>
                </c:pt>
                <c:pt idx="35653">
                  <c:v>35.65300000000002</c:v>
                </c:pt>
                <c:pt idx="35654">
                  <c:v>35.653999999999996</c:v>
                </c:pt>
                <c:pt idx="35655">
                  <c:v>35.65500000000003</c:v>
                </c:pt>
                <c:pt idx="35656">
                  <c:v>35.656000000000006</c:v>
                </c:pt>
                <c:pt idx="35657">
                  <c:v>35.657000000000039</c:v>
                </c:pt>
                <c:pt idx="35658">
                  <c:v>35.658000000000015</c:v>
                </c:pt>
                <c:pt idx="35659">
                  <c:v>35.658999999999992</c:v>
                </c:pt>
                <c:pt idx="35660">
                  <c:v>35.660000000000025</c:v>
                </c:pt>
                <c:pt idx="35661">
                  <c:v>35.661000000000001</c:v>
                </c:pt>
                <c:pt idx="35662">
                  <c:v>35.662000000000035</c:v>
                </c:pt>
                <c:pt idx="35663">
                  <c:v>35.663000000000011</c:v>
                </c:pt>
                <c:pt idx="35664">
                  <c:v>35.664000000000044</c:v>
                </c:pt>
                <c:pt idx="35665">
                  <c:v>35.66500000000002</c:v>
                </c:pt>
                <c:pt idx="35666">
                  <c:v>35.665999999999997</c:v>
                </c:pt>
                <c:pt idx="35667">
                  <c:v>35.66700000000003</c:v>
                </c:pt>
                <c:pt idx="35668">
                  <c:v>35.668000000000006</c:v>
                </c:pt>
                <c:pt idx="35669">
                  <c:v>35.66900000000004</c:v>
                </c:pt>
                <c:pt idx="35670">
                  <c:v>35.670000000000016</c:v>
                </c:pt>
                <c:pt idx="35671">
                  <c:v>35.670999999999992</c:v>
                </c:pt>
                <c:pt idx="35672">
                  <c:v>35.672000000000025</c:v>
                </c:pt>
                <c:pt idx="35673">
                  <c:v>35.673000000000002</c:v>
                </c:pt>
                <c:pt idx="35674">
                  <c:v>35.674000000000035</c:v>
                </c:pt>
                <c:pt idx="35675">
                  <c:v>35.675000000000011</c:v>
                </c:pt>
                <c:pt idx="35676">
                  <c:v>35.676000000000045</c:v>
                </c:pt>
                <c:pt idx="35677">
                  <c:v>35.677000000000021</c:v>
                </c:pt>
                <c:pt idx="35678">
                  <c:v>35.677999999999997</c:v>
                </c:pt>
                <c:pt idx="35679">
                  <c:v>35.67900000000003</c:v>
                </c:pt>
                <c:pt idx="35680">
                  <c:v>35.680000000000007</c:v>
                </c:pt>
                <c:pt idx="35681">
                  <c:v>35.68100000000004</c:v>
                </c:pt>
                <c:pt idx="35682">
                  <c:v>35.682000000000016</c:v>
                </c:pt>
                <c:pt idx="35683">
                  <c:v>35.682999999999993</c:v>
                </c:pt>
                <c:pt idx="35684">
                  <c:v>35.684000000000026</c:v>
                </c:pt>
                <c:pt idx="35685">
                  <c:v>35.685000000000002</c:v>
                </c:pt>
                <c:pt idx="35686">
                  <c:v>35.686000000000035</c:v>
                </c:pt>
                <c:pt idx="35687">
                  <c:v>35.687000000000012</c:v>
                </c:pt>
                <c:pt idx="35688">
                  <c:v>35.688000000000045</c:v>
                </c:pt>
                <c:pt idx="35689">
                  <c:v>35.689000000000021</c:v>
                </c:pt>
                <c:pt idx="35690">
                  <c:v>35.69</c:v>
                </c:pt>
                <c:pt idx="35691">
                  <c:v>35.691000000000031</c:v>
                </c:pt>
                <c:pt idx="35692">
                  <c:v>35.692000000000007</c:v>
                </c:pt>
                <c:pt idx="35693">
                  <c:v>35.69300000000004</c:v>
                </c:pt>
                <c:pt idx="35694">
                  <c:v>35.694000000000017</c:v>
                </c:pt>
                <c:pt idx="35695">
                  <c:v>35.694999999999993</c:v>
                </c:pt>
                <c:pt idx="35696">
                  <c:v>35.696000000000026</c:v>
                </c:pt>
                <c:pt idx="35697">
                  <c:v>35.697000000000003</c:v>
                </c:pt>
                <c:pt idx="35698">
                  <c:v>35.698000000000036</c:v>
                </c:pt>
                <c:pt idx="35699">
                  <c:v>35.699000000000012</c:v>
                </c:pt>
                <c:pt idx="35700">
                  <c:v>35.700000000000045</c:v>
                </c:pt>
                <c:pt idx="35701">
                  <c:v>35.701000000000022</c:v>
                </c:pt>
                <c:pt idx="35702">
                  <c:v>35.701999999999998</c:v>
                </c:pt>
                <c:pt idx="35703">
                  <c:v>35.703000000000031</c:v>
                </c:pt>
                <c:pt idx="35704">
                  <c:v>35.704000000000008</c:v>
                </c:pt>
                <c:pt idx="35705">
                  <c:v>35.705000000000041</c:v>
                </c:pt>
                <c:pt idx="35706">
                  <c:v>35.706000000000017</c:v>
                </c:pt>
                <c:pt idx="35707">
                  <c:v>35.706999999999994</c:v>
                </c:pt>
                <c:pt idx="35708">
                  <c:v>35.708000000000027</c:v>
                </c:pt>
                <c:pt idx="35709">
                  <c:v>35.709000000000003</c:v>
                </c:pt>
                <c:pt idx="35710">
                  <c:v>35.710000000000036</c:v>
                </c:pt>
                <c:pt idx="35711">
                  <c:v>35.711000000000013</c:v>
                </c:pt>
                <c:pt idx="35712">
                  <c:v>35.712000000000046</c:v>
                </c:pt>
                <c:pt idx="35713">
                  <c:v>35.713000000000022</c:v>
                </c:pt>
                <c:pt idx="35714">
                  <c:v>35.713999999999999</c:v>
                </c:pt>
                <c:pt idx="35715">
                  <c:v>35.715000000000032</c:v>
                </c:pt>
                <c:pt idx="35716">
                  <c:v>35.716000000000008</c:v>
                </c:pt>
                <c:pt idx="35717">
                  <c:v>35.717000000000041</c:v>
                </c:pt>
                <c:pt idx="35718">
                  <c:v>35.718000000000018</c:v>
                </c:pt>
                <c:pt idx="35719">
                  <c:v>35.718999999999994</c:v>
                </c:pt>
                <c:pt idx="35720">
                  <c:v>35.720000000000027</c:v>
                </c:pt>
                <c:pt idx="35721">
                  <c:v>35.721000000000004</c:v>
                </c:pt>
                <c:pt idx="35722">
                  <c:v>35.722000000000037</c:v>
                </c:pt>
                <c:pt idx="35723">
                  <c:v>35.723000000000013</c:v>
                </c:pt>
                <c:pt idx="35724">
                  <c:v>35.724000000000046</c:v>
                </c:pt>
                <c:pt idx="35725">
                  <c:v>35.725000000000023</c:v>
                </c:pt>
                <c:pt idx="35726">
                  <c:v>35.725999999999999</c:v>
                </c:pt>
                <c:pt idx="35727">
                  <c:v>35.727000000000032</c:v>
                </c:pt>
                <c:pt idx="35728">
                  <c:v>35.728000000000009</c:v>
                </c:pt>
                <c:pt idx="35729">
                  <c:v>35.729000000000042</c:v>
                </c:pt>
                <c:pt idx="35730">
                  <c:v>35.730000000000018</c:v>
                </c:pt>
                <c:pt idx="35731">
                  <c:v>35.730999999999995</c:v>
                </c:pt>
                <c:pt idx="35732">
                  <c:v>35.732000000000028</c:v>
                </c:pt>
                <c:pt idx="35733">
                  <c:v>35.733000000000004</c:v>
                </c:pt>
                <c:pt idx="35734">
                  <c:v>35.734000000000037</c:v>
                </c:pt>
                <c:pt idx="35735">
                  <c:v>35.735000000000014</c:v>
                </c:pt>
                <c:pt idx="35736">
                  <c:v>35.73599999999999</c:v>
                </c:pt>
                <c:pt idx="35737">
                  <c:v>35.737000000000023</c:v>
                </c:pt>
                <c:pt idx="35738">
                  <c:v>35.738</c:v>
                </c:pt>
                <c:pt idx="35739">
                  <c:v>35.739000000000033</c:v>
                </c:pt>
                <c:pt idx="35740">
                  <c:v>35.740000000000009</c:v>
                </c:pt>
                <c:pt idx="35741">
                  <c:v>35.741000000000042</c:v>
                </c:pt>
                <c:pt idx="35742">
                  <c:v>35.742000000000019</c:v>
                </c:pt>
                <c:pt idx="35743">
                  <c:v>35.742999999999995</c:v>
                </c:pt>
                <c:pt idx="35744">
                  <c:v>35.744000000000028</c:v>
                </c:pt>
                <c:pt idx="35745">
                  <c:v>35.745000000000005</c:v>
                </c:pt>
                <c:pt idx="35746">
                  <c:v>35.746000000000038</c:v>
                </c:pt>
                <c:pt idx="35747">
                  <c:v>35.747000000000014</c:v>
                </c:pt>
                <c:pt idx="35748">
                  <c:v>35.74799999999999</c:v>
                </c:pt>
                <c:pt idx="35749">
                  <c:v>35.749000000000024</c:v>
                </c:pt>
                <c:pt idx="35750">
                  <c:v>35.75</c:v>
                </c:pt>
                <c:pt idx="35751">
                  <c:v>35.751000000000033</c:v>
                </c:pt>
                <c:pt idx="35752">
                  <c:v>35.75200000000001</c:v>
                </c:pt>
                <c:pt idx="35753">
                  <c:v>35.753000000000043</c:v>
                </c:pt>
                <c:pt idx="35754">
                  <c:v>35.754000000000019</c:v>
                </c:pt>
                <c:pt idx="35755">
                  <c:v>35.754999999999995</c:v>
                </c:pt>
                <c:pt idx="35756">
                  <c:v>35.756000000000029</c:v>
                </c:pt>
                <c:pt idx="35757">
                  <c:v>35.757000000000005</c:v>
                </c:pt>
                <c:pt idx="35758">
                  <c:v>35.758000000000038</c:v>
                </c:pt>
                <c:pt idx="35759">
                  <c:v>35.759000000000015</c:v>
                </c:pt>
                <c:pt idx="35760">
                  <c:v>35.759999999999991</c:v>
                </c:pt>
                <c:pt idx="35761">
                  <c:v>35.761000000000024</c:v>
                </c:pt>
                <c:pt idx="35762">
                  <c:v>35.762</c:v>
                </c:pt>
                <c:pt idx="35763">
                  <c:v>35.763000000000034</c:v>
                </c:pt>
                <c:pt idx="35764">
                  <c:v>35.76400000000001</c:v>
                </c:pt>
                <c:pt idx="35765">
                  <c:v>35.765000000000043</c:v>
                </c:pt>
                <c:pt idx="35766">
                  <c:v>35.76600000000002</c:v>
                </c:pt>
                <c:pt idx="35767">
                  <c:v>35.766999999999996</c:v>
                </c:pt>
                <c:pt idx="35768">
                  <c:v>35.768000000000029</c:v>
                </c:pt>
                <c:pt idx="35769">
                  <c:v>35.769000000000005</c:v>
                </c:pt>
                <c:pt idx="35770">
                  <c:v>35.770000000000039</c:v>
                </c:pt>
                <c:pt idx="35771">
                  <c:v>35.771000000000015</c:v>
                </c:pt>
                <c:pt idx="35772">
                  <c:v>35.771999999999991</c:v>
                </c:pt>
                <c:pt idx="35773">
                  <c:v>35.773000000000025</c:v>
                </c:pt>
                <c:pt idx="35774">
                  <c:v>35.774000000000001</c:v>
                </c:pt>
                <c:pt idx="35775">
                  <c:v>35.775000000000034</c:v>
                </c:pt>
                <c:pt idx="35776">
                  <c:v>35.77600000000001</c:v>
                </c:pt>
                <c:pt idx="35777">
                  <c:v>35.777000000000044</c:v>
                </c:pt>
                <c:pt idx="35778">
                  <c:v>35.77800000000002</c:v>
                </c:pt>
                <c:pt idx="35779">
                  <c:v>35.778999999999996</c:v>
                </c:pt>
                <c:pt idx="35780">
                  <c:v>35.78000000000003</c:v>
                </c:pt>
                <c:pt idx="35781">
                  <c:v>35.781000000000006</c:v>
                </c:pt>
                <c:pt idx="35782">
                  <c:v>35.782000000000039</c:v>
                </c:pt>
                <c:pt idx="35783">
                  <c:v>35.783000000000015</c:v>
                </c:pt>
                <c:pt idx="35784">
                  <c:v>35.783999999999992</c:v>
                </c:pt>
                <c:pt idx="35785">
                  <c:v>35.785000000000025</c:v>
                </c:pt>
                <c:pt idx="35786">
                  <c:v>35.786000000000001</c:v>
                </c:pt>
                <c:pt idx="35787">
                  <c:v>35.787000000000035</c:v>
                </c:pt>
                <c:pt idx="35788">
                  <c:v>35.788000000000011</c:v>
                </c:pt>
                <c:pt idx="35789">
                  <c:v>35.789000000000044</c:v>
                </c:pt>
                <c:pt idx="35790">
                  <c:v>35.79000000000002</c:v>
                </c:pt>
                <c:pt idx="35791">
                  <c:v>35.790999999999997</c:v>
                </c:pt>
                <c:pt idx="35792">
                  <c:v>35.79200000000003</c:v>
                </c:pt>
                <c:pt idx="35793">
                  <c:v>35.793000000000006</c:v>
                </c:pt>
                <c:pt idx="35794">
                  <c:v>35.79400000000004</c:v>
                </c:pt>
                <c:pt idx="35795">
                  <c:v>35.795000000000016</c:v>
                </c:pt>
                <c:pt idx="35796">
                  <c:v>35.795999999999992</c:v>
                </c:pt>
                <c:pt idx="35797">
                  <c:v>35.797000000000025</c:v>
                </c:pt>
                <c:pt idx="35798">
                  <c:v>35.798000000000002</c:v>
                </c:pt>
                <c:pt idx="35799">
                  <c:v>35.799000000000035</c:v>
                </c:pt>
                <c:pt idx="35800">
                  <c:v>35.800000000000011</c:v>
                </c:pt>
                <c:pt idx="35801">
                  <c:v>35.801000000000045</c:v>
                </c:pt>
                <c:pt idx="35802">
                  <c:v>35.802000000000021</c:v>
                </c:pt>
                <c:pt idx="35803">
                  <c:v>35.802999999999997</c:v>
                </c:pt>
                <c:pt idx="35804">
                  <c:v>35.80400000000003</c:v>
                </c:pt>
                <c:pt idx="35805">
                  <c:v>35.805000000000007</c:v>
                </c:pt>
                <c:pt idx="35806">
                  <c:v>35.80600000000004</c:v>
                </c:pt>
                <c:pt idx="35807">
                  <c:v>35.807000000000016</c:v>
                </c:pt>
                <c:pt idx="35808">
                  <c:v>35.807999999999993</c:v>
                </c:pt>
                <c:pt idx="35809">
                  <c:v>35.809000000000026</c:v>
                </c:pt>
                <c:pt idx="35810">
                  <c:v>35.81</c:v>
                </c:pt>
                <c:pt idx="35811">
                  <c:v>35.811000000000035</c:v>
                </c:pt>
                <c:pt idx="35812">
                  <c:v>35.812000000000012</c:v>
                </c:pt>
                <c:pt idx="35813">
                  <c:v>35.813000000000045</c:v>
                </c:pt>
                <c:pt idx="35814">
                  <c:v>35.814000000000021</c:v>
                </c:pt>
                <c:pt idx="35815">
                  <c:v>35.814999999999998</c:v>
                </c:pt>
                <c:pt idx="35816">
                  <c:v>35.816000000000031</c:v>
                </c:pt>
                <c:pt idx="35817">
                  <c:v>35.817000000000007</c:v>
                </c:pt>
                <c:pt idx="35818">
                  <c:v>35.81800000000004</c:v>
                </c:pt>
                <c:pt idx="35819">
                  <c:v>35.819000000000017</c:v>
                </c:pt>
                <c:pt idx="35820">
                  <c:v>35.819999999999993</c:v>
                </c:pt>
                <c:pt idx="35821">
                  <c:v>35.821000000000026</c:v>
                </c:pt>
                <c:pt idx="35822">
                  <c:v>35.822000000000003</c:v>
                </c:pt>
                <c:pt idx="35823">
                  <c:v>35.823000000000036</c:v>
                </c:pt>
                <c:pt idx="35824">
                  <c:v>35.824000000000012</c:v>
                </c:pt>
                <c:pt idx="35825">
                  <c:v>35.825000000000045</c:v>
                </c:pt>
                <c:pt idx="35826">
                  <c:v>35.826000000000022</c:v>
                </c:pt>
                <c:pt idx="35827">
                  <c:v>35.826999999999998</c:v>
                </c:pt>
                <c:pt idx="35828">
                  <c:v>35.828000000000031</c:v>
                </c:pt>
                <c:pt idx="35829">
                  <c:v>35.829000000000008</c:v>
                </c:pt>
                <c:pt idx="35830">
                  <c:v>35.830000000000041</c:v>
                </c:pt>
                <c:pt idx="35831">
                  <c:v>35.831000000000017</c:v>
                </c:pt>
                <c:pt idx="35832">
                  <c:v>35.831999999999994</c:v>
                </c:pt>
                <c:pt idx="35833">
                  <c:v>35.833000000000027</c:v>
                </c:pt>
                <c:pt idx="35834">
                  <c:v>35.834000000000003</c:v>
                </c:pt>
                <c:pt idx="35835">
                  <c:v>35.835000000000036</c:v>
                </c:pt>
                <c:pt idx="35836">
                  <c:v>35.836000000000013</c:v>
                </c:pt>
                <c:pt idx="35837">
                  <c:v>35.837000000000046</c:v>
                </c:pt>
                <c:pt idx="35838">
                  <c:v>35.838000000000022</c:v>
                </c:pt>
                <c:pt idx="35839">
                  <c:v>35.838999999999999</c:v>
                </c:pt>
                <c:pt idx="35840">
                  <c:v>35.840000000000032</c:v>
                </c:pt>
                <c:pt idx="35841">
                  <c:v>35.841000000000008</c:v>
                </c:pt>
                <c:pt idx="35842">
                  <c:v>35.842000000000041</c:v>
                </c:pt>
                <c:pt idx="35843">
                  <c:v>35.843000000000018</c:v>
                </c:pt>
                <c:pt idx="35844">
                  <c:v>35.843999999999994</c:v>
                </c:pt>
                <c:pt idx="35845">
                  <c:v>35.845000000000027</c:v>
                </c:pt>
                <c:pt idx="35846">
                  <c:v>35.846000000000004</c:v>
                </c:pt>
                <c:pt idx="35847">
                  <c:v>35.847000000000037</c:v>
                </c:pt>
                <c:pt idx="35848">
                  <c:v>35.848000000000013</c:v>
                </c:pt>
                <c:pt idx="35849">
                  <c:v>35.849000000000046</c:v>
                </c:pt>
                <c:pt idx="35850">
                  <c:v>35.850000000000023</c:v>
                </c:pt>
                <c:pt idx="35851">
                  <c:v>35.850999999999999</c:v>
                </c:pt>
                <c:pt idx="35852">
                  <c:v>35.852000000000032</c:v>
                </c:pt>
                <c:pt idx="35853">
                  <c:v>35.853000000000009</c:v>
                </c:pt>
                <c:pt idx="35854">
                  <c:v>35.854000000000042</c:v>
                </c:pt>
                <c:pt idx="35855">
                  <c:v>35.855000000000018</c:v>
                </c:pt>
                <c:pt idx="35856">
                  <c:v>35.855999999999995</c:v>
                </c:pt>
                <c:pt idx="35857">
                  <c:v>35.857000000000028</c:v>
                </c:pt>
                <c:pt idx="35858">
                  <c:v>35.858000000000004</c:v>
                </c:pt>
                <c:pt idx="35859">
                  <c:v>35.859000000000037</c:v>
                </c:pt>
                <c:pt idx="35860">
                  <c:v>35.860000000000014</c:v>
                </c:pt>
                <c:pt idx="35861">
                  <c:v>35.86099999999999</c:v>
                </c:pt>
                <c:pt idx="35862">
                  <c:v>35.862000000000023</c:v>
                </c:pt>
                <c:pt idx="35863">
                  <c:v>35.863</c:v>
                </c:pt>
                <c:pt idx="35864">
                  <c:v>35.864000000000033</c:v>
                </c:pt>
                <c:pt idx="35865">
                  <c:v>35.865000000000009</c:v>
                </c:pt>
                <c:pt idx="35866">
                  <c:v>35.866000000000042</c:v>
                </c:pt>
                <c:pt idx="35867">
                  <c:v>35.867000000000019</c:v>
                </c:pt>
                <c:pt idx="35868">
                  <c:v>35.867999999999995</c:v>
                </c:pt>
                <c:pt idx="35869">
                  <c:v>35.869000000000028</c:v>
                </c:pt>
                <c:pt idx="35870">
                  <c:v>35.870000000000005</c:v>
                </c:pt>
                <c:pt idx="35871">
                  <c:v>35.871000000000038</c:v>
                </c:pt>
                <c:pt idx="35872">
                  <c:v>35.872000000000014</c:v>
                </c:pt>
                <c:pt idx="35873">
                  <c:v>35.87299999999999</c:v>
                </c:pt>
                <c:pt idx="35874">
                  <c:v>35.874000000000024</c:v>
                </c:pt>
                <c:pt idx="35875">
                  <c:v>35.875</c:v>
                </c:pt>
                <c:pt idx="35876">
                  <c:v>35.876000000000033</c:v>
                </c:pt>
                <c:pt idx="35877">
                  <c:v>35.87700000000001</c:v>
                </c:pt>
                <c:pt idx="35878">
                  <c:v>35.878000000000043</c:v>
                </c:pt>
                <c:pt idx="35879">
                  <c:v>35.879000000000019</c:v>
                </c:pt>
                <c:pt idx="35880">
                  <c:v>35.879999999999995</c:v>
                </c:pt>
                <c:pt idx="35881">
                  <c:v>35.881000000000029</c:v>
                </c:pt>
                <c:pt idx="35882">
                  <c:v>35.882000000000005</c:v>
                </c:pt>
                <c:pt idx="35883">
                  <c:v>35.883000000000038</c:v>
                </c:pt>
                <c:pt idx="35884">
                  <c:v>35.884000000000015</c:v>
                </c:pt>
                <c:pt idx="35885">
                  <c:v>35.884999999999991</c:v>
                </c:pt>
                <c:pt idx="35886">
                  <c:v>35.886000000000024</c:v>
                </c:pt>
                <c:pt idx="35887">
                  <c:v>35.887</c:v>
                </c:pt>
                <c:pt idx="35888">
                  <c:v>35.888000000000034</c:v>
                </c:pt>
                <c:pt idx="35889">
                  <c:v>35.88900000000001</c:v>
                </c:pt>
                <c:pt idx="35890">
                  <c:v>35.890000000000043</c:v>
                </c:pt>
                <c:pt idx="35891">
                  <c:v>35.89100000000002</c:v>
                </c:pt>
                <c:pt idx="35892">
                  <c:v>35.891999999999996</c:v>
                </c:pt>
                <c:pt idx="35893">
                  <c:v>35.893000000000029</c:v>
                </c:pt>
                <c:pt idx="35894">
                  <c:v>35.894000000000005</c:v>
                </c:pt>
                <c:pt idx="35895">
                  <c:v>35.895000000000039</c:v>
                </c:pt>
                <c:pt idx="35896">
                  <c:v>35.896000000000015</c:v>
                </c:pt>
                <c:pt idx="35897">
                  <c:v>35.896999999999991</c:v>
                </c:pt>
                <c:pt idx="35898">
                  <c:v>35.898000000000025</c:v>
                </c:pt>
                <c:pt idx="35899">
                  <c:v>35.899000000000001</c:v>
                </c:pt>
                <c:pt idx="35900">
                  <c:v>35.900000000000034</c:v>
                </c:pt>
                <c:pt idx="35901">
                  <c:v>35.90100000000001</c:v>
                </c:pt>
                <c:pt idx="35902">
                  <c:v>35.902000000000044</c:v>
                </c:pt>
                <c:pt idx="35903">
                  <c:v>35.90300000000002</c:v>
                </c:pt>
                <c:pt idx="35904">
                  <c:v>35.903999999999996</c:v>
                </c:pt>
                <c:pt idx="35905">
                  <c:v>35.90500000000003</c:v>
                </c:pt>
                <c:pt idx="35906">
                  <c:v>35.906000000000006</c:v>
                </c:pt>
                <c:pt idx="35907">
                  <c:v>35.907000000000039</c:v>
                </c:pt>
                <c:pt idx="35908">
                  <c:v>35.908000000000015</c:v>
                </c:pt>
                <c:pt idx="35909">
                  <c:v>35.908999999999992</c:v>
                </c:pt>
                <c:pt idx="35910">
                  <c:v>35.910000000000025</c:v>
                </c:pt>
                <c:pt idx="35911">
                  <c:v>35.911000000000001</c:v>
                </c:pt>
                <c:pt idx="35912">
                  <c:v>35.912000000000035</c:v>
                </c:pt>
                <c:pt idx="35913">
                  <c:v>35.913000000000011</c:v>
                </c:pt>
                <c:pt idx="35914">
                  <c:v>35.914000000000044</c:v>
                </c:pt>
                <c:pt idx="35915">
                  <c:v>35.91500000000002</c:v>
                </c:pt>
                <c:pt idx="35916">
                  <c:v>35.915999999999997</c:v>
                </c:pt>
                <c:pt idx="35917">
                  <c:v>35.91700000000003</c:v>
                </c:pt>
                <c:pt idx="35918">
                  <c:v>35.918000000000006</c:v>
                </c:pt>
                <c:pt idx="35919">
                  <c:v>35.91900000000004</c:v>
                </c:pt>
                <c:pt idx="35920">
                  <c:v>35.920000000000016</c:v>
                </c:pt>
                <c:pt idx="35921">
                  <c:v>35.920999999999992</c:v>
                </c:pt>
                <c:pt idx="35922">
                  <c:v>35.922000000000025</c:v>
                </c:pt>
                <c:pt idx="35923">
                  <c:v>35.923000000000002</c:v>
                </c:pt>
                <c:pt idx="35924">
                  <c:v>35.924000000000035</c:v>
                </c:pt>
                <c:pt idx="35925">
                  <c:v>35.925000000000011</c:v>
                </c:pt>
                <c:pt idx="35926">
                  <c:v>35.926000000000045</c:v>
                </c:pt>
                <c:pt idx="35927">
                  <c:v>35.927000000000021</c:v>
                </c:pt>
                <c:pt idx="35928">
                  <c:v>35.927999999999997</c:v>
                </c:pt>
                <c:pt idx="35929">
                  <c:v>35.92900000000003</c:v>
                </c:pt>
                <c:pt idx="35930">
                  <c:v>35.930000000000007</c:v>
                </c:pt>
                <c:pt idx="35931">
                  <c:v>35.93100000000004</c:v>
                </c:pt>
                <c:pt idx="35932">
                  <c:v>35.932000000000016</c:v>
                </c:pt>
                <c:pt idx="35933">
                  <c:v>35.932999999999993</c:v>
                </c:pt>
                <c:pt idx="35934">
                  <c:v>35.934000000000026</c:v>
                </c:pt>
                <c:pt idx="35935">
                  <c:v>35.935000000000002</c:v>
                </c:pt>
                <c:pt idx="35936">
                  <c:v>35.936000000000035</c:v>
                </c:pt>
                <c:pt idx="35937">
                  <c:v>35.937000000000012</c:v>
                </c:pt>
                <c:pt idx="35938">
                  <c:v>35.938000000000045</c:v>
                </c:pt>
                <c:pt idx="35939">
                  <c:v>35.939000000000021</c:v>
                </c:pt>
                <c:pt idx="35940">
                  <c:v>35.94</c:v>
                </c:pt>
                <c:pt idx="35941">
                  <c:v>35.941000000000031</c:v>
                </c:pt>
                <c:pt idx="35942">
                  <c:v>35.942000000000007</c:v>
                </c:pt>
                <c:pt idx="35943">
                  <c:v>35.94300000000004</c:v>
                </c:pt>
                <c:pt idx="35944">
                  <c:v>35.944000000000017</c:v>
                </c:pt>
                <c:pt idx="35945">
                  <c:v>35.944999999999993</c:v>
                </c:pt>
                <c:pt idx="35946">
                  <c:v>35.946000000000026</c:v>
                </c:pt>
                <c:pt idx="35947">
                  <c:v>35.947000000000003</c:v>
                </c:pt>
                <c:pt idx="35948">
                  <c:v>35.948000000000036</c:v>
                </c:pt>
                <c:pt idx="35949">
                  <c:v>35.949000000000012</c:v>
                </c:pt>
                <c:pt idx="35950">
                  <c:v>35.950000000000045</c:v>
                </c:pt>
                <c:pt idx="35951">
                  <c:v>35.951000000000022</c:v>
                </c:pt>
                <c:pt idx="35952">
                  <c:v>35.951999999999998</c:v>
                </c:pt>
                <c:pt idx="35953">
                  <c:v>35.953000000000031</c:v>
                </c:pt>
                <c:pt idx="35954">
                  <c:v>35.954000000000008</c:v>
                </c:pt>
                <c:pt idx="35955">
                  <c:v>35.955000000000041</c:v>
                </c:pt>
                <c:pt idx="35956">
                  <c:v>35.956000000000017</c:v>
                </c:pt>
                <c:pt idx="35957">
                  <c:v>35.956999999999994</c:v>
                </c:pt>
                <c:pt idx="35958">
                  <c:v>35.958000000000027</c:v>
                </c:pt>
                <c:pt idx="35959">
                  <c:v>35.959000000000003</c:v>
                </c:pt>
                <c:pt idx="35960">
                  <c:v>35.960000000000036</c:v>
                </c:pt>
                <c:pt idx="35961">
                  <c:v>35.961000000000013</c:v>
                </c:pt>
                <c:pt idx="35962">
                  <c:v>35.962000000000046</c:v>
                </c:pt>
                <c:pt idx="35963">
                  <c:v>35.963000000000022</c:v>
                </c:pt>
                <c:pt idx="35964">
                  <c:v>35.963999999999999</c:v>
                </c:pt>
                <c:pt idx="35965">
                  <c:v>35.965000000000032</c:v>
                </c:pt>
                <c:pt idx="35966">
                  <c:v>35.966000000000008</c:v>
                </c:pt>
                <c:pt idx="35967">
                  <c:v>35.967000000000041</c:v>
                </c:pt>
                <c:pt idx="35968">
                  <c:v>35.968000000000018</c:v>
                </c:pt>
                <c:pt idx="35969">
                  <c:v>35.968999999999994</c:v>
                </c:pt>
                <c:pt idx="35970">
                  <c:v>35.970000000000027</c:v>
                </c:pt>
                <c:pt idx="35971">
                  <c:v>35.971000000000004</c:v>
                </c:pt>
                <c:pt idx="35972">
                  <c:v>35.972000000000037</c:v>
                </c:pt>
                <c:pt idx="35973">
                  <c:v>35.973000000000013</c:v>
                </c:pt>
                <c:pt idx="35974">
                  <c:v>35.974000000000046</c:v>
                </c:pt>
                <c:pt idx="35975">
                  <c:v>35.975000000000023</c:v>
                </c:pt>
                <c:pt idx="35976">
                  <c:v>35.975999999999999</c:v>
                </c:pt>
                <c:pt idx="35977">
                  <c:v>35.977000000000032</c:v>
                </c:pt>
                <c:pt idx="35978">
                  <c:v>35.978000000000009</c:v>
                </c:pt>
                <c:pt idx="35979">
                  <c:v>35.979000000000042</c:v>
                </c:pt>
                <c:pt idx="35980">
                  <c:v>35.980000000000018</c:v>
                </c:pt>
                <c:pt idx="35981">
                  <c:v>35.980999999999995</c:v>
                </c:pt>
                <c:pt idx="35982">
                  <c:v>35.982000000000028</c:v>
                </c:pt>
                <c:pt idx="35983">
                  <c:v>35.983000000000004</c:v>
                </c:pt>
                <c:pt idx="35984">
                  <c:v>35.984000000000037</c:v>
                </c:pt>
                <c:pt idx="35985">
                  <c:v>35.985000000000014</c:v>
                </c:pt>
                <c:pt idx="35986">
                  <c:v>35.98599999999999</c:v>
                </c:pt>
                <c:pt idx="35987">
                  <c:v>35.987000000000023</c:v>
                </c:pt>
                <c:pt idx="35988">
                  <c:v>35.988</c:v>
                </c:pt>
                <c:pt idx="35989">
                  <c:v>35.989000000000033</c:v>
                </c:pt>
                <c:pt idx="35990">
                  <c:v>35.990000000000009</c:v>
                </c:pt>
                <c:pt idx="35991">
                  <c:v>35.991000000000042</c:v>
                </c:pt>
                <c:pt idx="35992">
                  <c:v>35.992000000000019</c:v>
                </c:pt>
                <c:pt idx="35993">
                  <c:v>35.992999999999995</c:v>
                </c:pt>
                <c:pt idx="35994">
                  <c:v>35.994000000000028</c:v>
                </c:pt>
                <c:pt idx="35995">
                  <c:v>35.995000000000005</c:v>
                </c:pt>
                <c:pt idx="35996">
                  <c:v>35.996000000000038</c:v>
                </c:pt>
                <c:pt idx="35997">
                  <c:v>35.997000000000014</c:v>
                </c:pt>
                <c:pt idx="35998">
                  <c:v>35.99799999999999</c:v>
                </c:pt>
                <c:pt idx="35999">
                  <c:v>35.999000000000024</c:v>
                </c:pt>
                <c:pt idx="36000">
                  <c:v>36</c:v>
                </c:pt>
                <c:pt idx="36001">
                  <c:v>36.001000000000033</c:v>
                </c:pt>
                <c:pt idx="36002">
                  <c:v>36.00200000000001</c:v>
                </c:pt>
                <c:pt idx="36003">
                  <c:v>36.003000000000043</c:v>
                </c:pt>
                <c:pt idx="36004">
                  <c:v>36.004000000000019</c:v>
                </c:pt>
                <c:pt idx="36005">
                  <c:v>36.004999999999995</c:v>
                </c:pt>
                <c:pt idx="36006">
                  <c:v>36.006000000000029</c:v>
                </c:pt>
                <c:pt idx="36007">
                  <c:v>36.007000000000005</c:v>
                </c:pt>
                <c:pt idx="36008">
                  <c:v>36.008000000000038</c:v>
                </c:pt>
                <c:pt idx="36009">
                  <c:v>36.009000000000015</c:v>
                </c:pt>
                <c:pt idx="36010">
                  <c:v>36.009999999999991</c:v>
                </c:pt>
                <c:pt idx="36011">
                  <c:v>36.011000000000024</c:v>
                </c:pt>
                <c:pt idx="36012">
                  <c:v>36.012</c:v>
                </c:pt>
                <c:pt idx="36013">
                  <c:v>36.013000000000034</c:v>
                </c:pt>
                <c:pt idx="36014">
                  <c:v>36.01400000000001</c:v>
                </c:pt>
                <c:pt idx="36015">
                  <c:v>36.015000000000043</c:v>
                </c:pt>
                <c:pt idx="36016">
                  <c:v>36.01600000000002</c:v>
                </c:pt>
                <c:pt idx="36017">
                  <c:v>36.016999999999996</c:v>
                </c:pt>
                <c:pt idx="36018">
                  <c:v>36.018000000000029</c:v>
                </c:pt>
                <c:pt idx="36019">
                  <c:v>36.019000000000005</c:v>
                </c:pt>
                <c:pt idx="36020">
                  <c:v>36.020000000000039</c:v>
                </c:pt>
                <c:pt idx="36021">
                  <c:v>36.021000000000015</c:v>
                </c:pt>
                <c:pt idx="36022">
                  <c:v>36.021999999999991</c:v>
                </c:pt>
                <c:pt idx="36023">
                  <c:v>36.023000000000025</c:v>
                </c:pt>
                <c:pt idx="36024">
                  <c:v>36.024000000000001</c:v>
                </c:pt>
                <c:pt idx="36025">
                  <c:v>36.025000000000034</c:v>
                </c:pt>
                <c:pt idx="36026">
                  <c:v>36.02600000000001</c:v>
                </c:pt>
                <c:pt idx="36027">
                  <c:v>36.027000000000044</c:v>
                </c:pt>
                <c:pt idx="36028">
                  <c:v>36.02800000000002</c:v>
                </c:pt>
                <c:pt idx="36029">
                  <c:v>36.028999999999996</c:v>
                </c:pt>
                <c:pt idx="36030">
                  <c:v>36.03000000000003</c:v>
                </c:pt>
                <c:pt idx="36031">
                  <c:v>36.031000000000006</c:v>
                </c:pt>
                <c:pt idx="36032">
                  <c:v>36.032000000000039</c:v>
                </c:pt>
                <c:pt idx="36033">
                  <c:v>36.033000000000015</c:v>
                </c:pt>
                <c:pt idx="36034">
                  <c:v>36.033999999999992</c:v>
                </c:pt>
                <c:pt idx="36035">
                  <c:v>36.035000000000025</c:v>
                </c:pt>
                <c:pt idx="36036">
                  <c:v>36.036000000000001</c:v>
                </c:pt>
                <c:pt idx="36037">
                  <c:v>36.037000000000035</c:v>
                </c:pt>
                <c:pt idx="36038">
                  <c:v>36.038000000000011</c:v>
                </c:pt>
                <c:pt idx="36039">
                  <c:v>36.039000000000044</c:v>
                </c:pt>
                <c:pt idx="36040">
                  <c:v>36.04000000000002</c:v>
                </c:pt>
                <c:pt idx="36041">
                  <c:v>36.040999999999997</c:v>
                </c:pt>
                <c:pt idx="36042">
                  <c:v>36.04200000000003</c:v>
                </c:pt>
                <c:pt idx="36043">
                  <c:v>36.043000000000006</c:v>
                </c:pt>
                <c:pt idx="36044">
                  <c:v>36.04400000000004</c:v>
                </c:pt>
                <c:pt idx="36045">
                  <c:v>36.045000000000016</c:v>
                </c:pt>
                <c:pt idx="36046">
                  <c:v>36.045999999999992</c:v>
                </c:pt>
                <c:pt idx="36047">
                  <c:v>36.047000000000025</c:v>
                </c:pt>
                <c:pt idx="36048">
                  <c:v>36.048000000000002</c:v>
                </c:pt>
                <c:pt idx="36049">
                  <c:v>36.049000000000035</c:v>
                </c:pt>
                <c:pt idx="36050">
                  <c:v>36.050000000000011</c:v>
                </c:pt>
                <c:pt idx="36051">
                  <c:v>36.051000000000045</c:v>
                </c:pt>
                <c:pt idx="36052">
                  <c:v>36.052000000000021</c:v>
                </c:pt>
                <c:pt idx="36053">
                  <c:v>36.052999999999997</c:v>
                </c:pt>
                <c:pt idx="36054">
                  <c:v>36.05400000000003</c:v>
                </c:pt>
                <c:pt idx="36055">
                  <c:v>36.055000000000007</c:v>
                </c:pt>
                <c:pt idx="36056">
                  <c:v>36.05600000000004</c:v>
                </c:pt>
                <c:pt idx="36057">
                  <c:v>36.057000000000016</c:v>
                </c:pt>
                <c:pt idx="36058">
                  <c:v>36.057999999999993</c:v>
                </c:pt>
                <c:pt idx="36059">
                  <c:v>36.059000000000026</c:v>
                </c:pt>
                <c:pt idx="36060">
                  <c:v>36.06</c:v>
                </c:pt>
                <c:pt idx="36061">
                  <c:v>36.061000000000035</c:v>
                </c:pt>
                <c:pt idx="36062">
                  <c:v>36.062000000000012</c:v>
                </c:pt>
                <c:pt idx="36063">
                  <c:v>36.063000000000045</c:v>
                </c:pt>
                <c:pt idx="36064">
                  <c:v>36.064000000000021</c:v>
                </c:pt>
                <c:pt idx="36065">
                  <c:v>36.064999999999998</c:v>
                </c:pt>
                <c:pt idx="36066">
                  <c:v>36.066000000000031</c:v>
                </c:pt>
                <c:pt idx="36067">
                  <c:v>36.067000000000007</c:v>
                </c:pt>
                <c:pt idx="36068">
                  <c:v>36.06800000000004</c:v>
                </c:pt>
                <c:pt idx="36069">
                  <c:v>36.069000000000017</c:v>
                </c:pt>
                <c:pt idx="36070">
                  <c:v>36.069999999999993</c:v>
                </c:pt>
                <c:pt idx="36071">
                  <c:v>36.071000000000026</c:v>
                </c:pt>
                <c:pt idx="36072">
                  <c:v>36.072000000000003</c:v>
                </c:pt>
                <c:pt idx="36073">
                  <c:v>36.073000000000036</c:v>
                </c:pt>
                <c:pt idx="36074">
                  <c:v>36.074000000000012</c:v>
                </c:pt>
                <c:pt idx="36075">
                  <c:v>36.075000000000045</c:v>
                </c:pt>
                <c:pt idx="36076">
                  <c:v>36.076000000000022</c:v>
                </c:pt>
                <c:pt idx="36077">
                  <c:v>36.076999999999998</c:v>
                </c:pt>
                <c:pt idx="36078">
                  <c:v>36.078000000000031</c:v>
                </c:pt>
                <c:pt idx="36079">
                  <c:v>36.079000000000008</c:v>
                </c:pt>
                <c:pt idx="36080">
                  <c:v>36.080000000000041</c:v>
                </c:pt>
                <c:pt idx="36081">
                  <c:v>36.081000000000017</c:v>
                </c:pt>
                <c:pt idx="36082">
                  <c:v>36.081999999999994</c:v>
                </c:pt>
                <c:pt idx="36083">
                  <c:v>36.083000000000027</c:v>
                </c:pt>
                <c:pt idx="36084">
                  <c:v>36.084000000000003</c:v>
                </c:pt>
                <c:pt idx="36085">
                  <c:v>36.085000000000036</c:v>
                </c:pt>
                <c:pt idx="36086">
                  <c:v>36.086000000000013</c:v>
                </c:pt>
                <c:pt idx="36087">
                  <c:v>36.087000000000046</c:v>
                </c:pt>
                <c:pt idx="36088">
                  <c:v>36.088000000000022</c:v>
                </c:pt>
                <c:pt idx="36089">
                  <c:v>36.088999999999999</c:v>
                </c:pt>
                <c:pt idx="36090">
                  <c:v>36.090000000000032</c:v>
                </c:pt>
                <c:pt idx="36091">
                  <c:v>36.091000000000008</c:v>
                </c:pt>
                <c:pt idx="36092">
                  <c:v>36.092000000000041</c:v>
                </c:pt>
                <c:pt idx="36093">
                  <c:v>36.093000000000018</c:v>
                </c:pt>
                <c:pt idx="36094">
                  <c:v>36.093999999999994</c:v>
                </c:pt>
                <c:pt idx="36095">
                  <c:v>36.095000000000027</c:v>
                </c:pt>
                <c:pt idx="36096">
                  <c:v>36.096000000000004</c:v>
                </c:pt>
                <c:pt idx="36097">
                  <c:v>36.097000000000037</c:v>
                </c:pt>
                <c:pt idx="36098">
                  <c:v>36.098000000000013</c:v>
                </c:pt>
                <c:pt idx="36099">
                  <c:v>36.099000000000046</c:v>
                </c:pt>
                <c:pt idx="36100">
                  <c:v>36.100000000000023</c:v>
                </c:pt>
                <c:pt idx="36101">
                  <c:v>36.100999999999999</c:v>
                </c:pt>
                <c:pt idx="36102">
                  <c:v>36.102000000000032</c:v>
                </c:pt>
                <c:pt idx="36103">
                  <c:v>36.103000000000009</c:v>
                </c:pt>
                <c:pt idx="36104">
                  <c:v>36.104000000000042</c:v>
                </c:pt>
                <c:pt idx="36105">
                  <c:v>36.105000000000018</c:v>
                </c:pt>
                <c:pt idx="36106">
                  <c:v>36.105999999999995</c:v>
                </c:pt>
                <c:pt idx="36107">
                  <c:v>36.107000000000028</c:v>
                </c:pt>
                <c:pt idx="36108">
                  <c:v>36.108000000000004</c:v>
                </c:pt>
                <c:pt idx="36109">
                  <c:v>36.109000000000037</c:v>
                </c:pt>
                <c:pt idx="36110">
                  <c:v>36.110000000000014</c:v>
                </c:pt>
                <c:pt idx="36111">
                  <c:v>36.11099999999999</c:v>
                </c:pt>
                <c:pt idx="36112">
                  <c:v>36.112000000000023</c:v>
                </c:pt>
                <c:pt idx="36113">
                  <c:v>36.113</c:v>
                </c:pt>
                <c:pt idx="36114">
                  <c:v>36.114000000000033</c:v>
                </c:pt>
                <c:pt idx="36115">
                  <c:v>36.115000000000009</c:v>
                </c:pt>
                <c:pt idx="36116">
                  <c:v>36.116000000000042</c:v>
                </c:pt>
                <c:pt idx="36117">
                  <c:v>36.117000000000019</c:v>
                </c:pt>
                <c:pt idx="36118">
                  <c:v>36.117999999999995</c:v>
                </c:pt>
                <c:pt idx="36119">
                  <c:v>36.119000000000028</c:v>
                </c:pt>
                <c:pt idx="36120">
                  <c:v>36.120000000000005</c:v>
                </c:pt>
                <c:pt idx="36121">
                  <c:v>36.121000000000038</c:v>
                </c:pt>
                <c:pt idx="36122">
                  <c:v>36.122000000000014</c:v>
                </c:pt>
                <c:pt idx="36123">
                  <c:v>36.12299999999999</c:v>
                </c:pt>
                <c:pt idx="36124">
                  <c:v>36.124000000000024</c:v>
                </c:pt>
                <c:pt idx="36125">
                  <c:v>36.125</c:v>
                </c:pt>
                <c:pt idx="36126">
                  <c:v>36.126000000000033</c:v>
                </c:pt>
                <c:pt idx="36127">
                  <c:v>36.12700000000001</c:v>
                </c:pt>
                <c:pt idx="36128">
                  <c:v>36.128000000000043</c:v>
                </c:pt>
                <c:pt idx="36129">
                  <c:v>36.129000000000019</c:v>
                </c:pt>
                <c:pt idx="36130">
                  <c:v>36.129999999999995</c:v>
                </c:pt>
                <c:pt idx="36131">
                  <c:v>36.131000000000029</c:v>
                </c:pt>
                <c:pt idx="36132">
                  <c:v>36.132000000000005</c:v>
                </c:pt>
                <c:pt idx="36133">
                  <c:v>36.133000000000038</c:v>
                </c:pt>
                <c:pt idx="36134">
                  <c:v>36.134000000000015</c:v>
                </c:pt>
                <c:pt idx="36135">
                  <c:v>36.134999999999991</c:v>
                </c:pt>
                <c:pt idx="36136">
                  <c:v>36.136000000000024</c:v>
                </c:pt>
                <c:pt idx="36137">
                  <c:v>36.137</c:v>
                </c:pt>
                <c:pt idx="36138">
                  <c:v>36.138000000000034</c:v>
                </c:pt>
                <c:pt idx="36139">
                  <c:v>36.13900000000001</c:v>
                </c:pt>
                <c:pt idx="36140">
                  <c:v>36.140000000000043</c:v>
                </c:pt>
                <c:pt idx="36141">
                  <c:v>36.14100000000002</c:v>
                </c:pt>
                <c:pt idx="36142">
                  <c:v>36.141999999999996</c:v>
                </c:pt>
                <c:pt idx="36143">
                  <c:v>36.143000000000029</c:v>
                </c:pt>
                <c:pt idx="36144">
                  <c:v>36.144000000000005</c:v>
                </c:pt>
                <c:pt idx="36145">
                  <c:v>36.145000000000039</c:v>
                </c:pt>
                <c:pt idx="36146">
                  <c:v>36.146000000000015</c:v>
                </c:pt>
                <c:pt idx="36147">
                  <c:v>36.146999999999991</c:v>
                </c:pt>
                <c:pt idx="36148">
                  <c:v>36.148000000000025</c:v>
                </c:pt>
                <c:pt idx="36149">
                  <c:v>36.149000000000001</c:v>
                </c:pt>
                <c:pt idx="36150">
                  <c:v>36.150000000000034</c:v>
                </c:pt>
                <c:pt idx="36151">
                  <c:v>36.15100000000001</c:v>
                </c:pt>
                <c:pt idx="36152">
                  <c:v>36.152000000000044</c:v>
                </c:pt>
                <c:pt idx="36153">
                  <c:v>36.15300000000002</c:v>
                </c:pt>
                <c:pt idx="36154">
                  <c:v>36.153999999999996</c:v>
                </c:pt>
                <c:pt idx="36155">
                  <c:v>36.15500000000003</c:v>
                </c:pt>
                <c:pt idx="36156">
                  <c:v>36.156000000000006</c:v>
                </c:pt>
                <c:pt idx="36157">
                  <c:v>36.157000000000039</c:v>
                </c:pt>
                <c:pt idx="36158">
                  <c:v>36.158000000000015</c:v>
                </c:pt>
                <c:pt idx="36159">
                  <c:v>36.158999999999992</c:v>
                </c:pt>
                <c:pt idx="36160">
                  <c:v>36.160000000000025</c:v>
                </c:pt>
                <c:pt idx="36161">
                  <c:v>36.161000000000001</c:v>
                </c:pt>
                <c:pt idx="36162">
                  <c:v>36.162000000000035</c:v>
                </c:pt>
                <c:pt idx="36163">
                  <c:v>36.163000000000011</c:v>
                </c:pt>
                <c:pt idx="36164">
                  <c:v>36.164000000000044</c:v>
                </c:pt>
                <c:pt idx="36165">
                  <c:v>36.16500000000002</c:v>
                </c:pt>
                <c:pt idx="36166">
                  <c:v>36.165999999999997</c:v>
                </c:pt>
                <c:pt idx="36167">
                  <c:v>36.16700000000003</c:v>
                </c:pt>
                <c:pt idx="36168">
                  <c:v>36.168000000000006</c:v>
                </c:pt>
                <c:pt idx="36169">
                  <c:v>36.16900000000004</c:v>
                </c:pt>
                <c:pt idx="36170">
                  <c:v>36.170000000000016</c:v>
                </c:pt>
                <c:pt idx="36171">
                  <c:v>36.170999999999992</c:v>
                </c:pt>
                <c:pt idx="36172">
                  <c:v>36.172000000000025</c:v>
                </c:pt>
                <c:pt idx="36173">
                  <c:v>36.173000000000002</c:v>
                </c:pt>
                <c:pt idx="36174">
                  <c:v>36.174000000000035</c:v>
                </c:pt>
                <c:pt idx="36175">
                  <c:v>36.175000000000011</c:v>
                </c:pt>
                <c:pt idx="36176">
                  <c:v>36.176000000000045</c:v>
                </c:pt>
                <c:pt idx="36177">
                  <c:v>36.177000000000021</c:v>
                </c:pt>
                <c:pt idx="36178">
                  <c:v>36.177999999999997</c:v>
                </c:pt>
                <c:pt idx="36179">
                  <c:v>36.17900000000003</c:v>
                </c:pt>
                <c:pt idx="36180">
                  <c:v>36.180000000000007</c:v>
                </c:pt>
                <c:pt idx="36181">
                  <c:v>36.18100000000004</c:v>
                </c:pt>
                <c:pt idx="36182">
                  <c:v>36.182000000000016</c:v>
                </c:pt>
                <c:pt idx="36183">
                  <c:v>36.182999999999993</c:v>
                </c:pt>
                <c:pt idx="36184">
                  <c:v>36.184000000000026</c:v>
                </c:pt>
                <c:pt idx="36185">
                  <c:v>36.185000000000002</c:v>
                </c:pt>
                <c:pt idx="36186">
                  <c:v>36.186000000000035</c:v>
                </c:pt>
                <c:pt idx="36187">
                  <c:v>36.187000000000012</c:v>
                </c:pt>
                <c:pt idx="36188">
                  <c:v>36.188000000000045</c:v>
                </c:pt>
                <c:pt idx="36189">
                  <c:v>36.189000000000021</c:v>
                </c:pt>
                <c:pt idx="36190">
                  <c:v>36.19</c:v>
                </c:pt>
                <c:pt idx="36191">
                  <c:v>36.191000000000031</c:v>
                </c:pt>
                <c:pt idx="36192">
                  <c:v>36.192000000000007</c:v>
                </c:pt>
                <c:pt idx="36193">
                  <c:v>36.19300000000004</c:v>
                </c:pt>
                <c:pt idx="36194">
                  <c:v>36.194000000000017</c:v>
                </c:pt>
                <c:pt idx="36195">
                  <c:v>36.194999999999993</c:v>
                </c:pt>
                <c:pt idx="36196">
                  <c:v>36.196000000000026</c:v>
                </c:pt>
                <c:pt idx="36197">
                  <c:v>36.197000000000003</c:v>
                </c:pt>
                <c:pt idx="36198">
                  <c:v>36.198000000000036</c:v>
                </c:pt>
                <c:pt idx="36199">
                  <c:v>36.199000000000012</c:v>
                </c:pt>
                <c:pt idx="36200">
                  <c:v>36.200000000000045</c:v>
                </c:pt>
                <c:pt idx="36201">
                  <c:v>36.201000000000022</c:v>
                </c:pt>
                <c:pt idx="36202">
                  <c:v>36.201999999999998</c:v>
                </c:pt>
                <c:pt idx="36203">
                  <c:v>36.203000000000031</c:v>
                </c:pt>
                <c:pt idx="36204">
                  <c:v>36.204000000000008</c:v>
                </c:pt>
                <c:pt idx="36205">
                  <c:v>36.205000000000041</c:v>
                </c:pt>
                <c:pt idx="36206">
                  <c:v>36.206000000000017</c:v>
                </c:pt>
                <c:pt idx="36207">
                  <c:v>36.206999999999994</c:v>
                </c:pt>
                <c:pt idx="36208">
                  <c:v>36.208000000000027</c:v>
                </c:pt>
                <c:pt idx="36209">
                  <c:v>36.209000000000003</c:v>
                </c:pt>
                <c:pt idx="36210">
                  <c:v>36.210000000000036</c:v>
                </c:pt>
                <c:pt idx="36211">
                  <c:v>36.211000000000013</c:v>
                </c:pt>
                <c:pt idx="36212">
                  <c:v>36.212000000000046</c:v>
                </c:pt>
                <c:pt idx="36213">
                  <c:v>36.213000000000022</c:v>
                </c:pt>
                <c:pt idx="36214">
                  <c:v>36.213999999999999</c:v>
                </c:pt>
                <c:pt idx="36215">
                  <c:v>36.215000000000032</c:v>
                </c:pt>
                <c:pt idx="36216">
                  <c:v>36.216000000000008</c:v>
                </c:pt>
                <c:pt idx="36217">
                  <c:v>36.217000000000041</c:v>
                </c:pt>
                <c:pt idx="36218">
                  <c:v>36.218000000000018</c:v>
                </c:pt>
                <c:pt idx="36219">
                  <c:v>36.218999999999994</c:v>
                </c:pt>
                <c:pt idx="36220">
                  <c:v>36.220000000000027</c:v>
                </c:pt>
                <c:pt idx="36221">
                  <c:v>36.221000000000004</c:v>
                </c:pt>
                <c:pt idx="36222">
                  <c:v>36.222000000000037</c:v>
                </c:pt>
                <c:pt idx="36223">
                  <c:v>36.223000000000013</c:v>
                </c:pt>
                <c:pt idx="36224">
                  <c:v>36.224000000000046</c:v>
                </c:pt>
                <c:pt idx="36225">
                  <c:v>36.225000000000023</c:v>
                </c:pt>
                <c:pt idx="36226">
                  <c:v>36.225999999999999</c:v>
                </c:pt>
                <c:pt idx="36227">
                  <c:v>36.227000000000032</c:v>
                </c:pt>
                <c:pt idx="36228">
                  <c:v>36.228000000000009</c:v>
                </c:pt>
                <c:pt idx="36229">
                  <c:v>36.229000000000042</c:v>
                </c:pt>
                <c:pt idx="36230">
                  <c:v>36.230000000000018</c:v>
                </c:pt>
                <c:pt idx="36231">
                  <c:v>36.230999999999995</c:v>
                </c:pt>
                <c:pt idx="36232">
                  <c:v>36.232000000000028</c:v>
                </c:pt>
                <c:pt idx="36233">
                  <c:v>36.233000000000004</c:v>
                </c:pt>
                <c:pt idx="36234">
                  <c:v>36.234000000000037</c:v>
                </c:pt>
                <c:pt idx="36235">
                  <c:v>36.235000000000014</c:v>
                </c:pt>
                <c:pt idx="36236">
                  <c:v>36.23599999999999</c:v>
                </c:pt>
                <c:pt idx="36237">
                  <c:v>36.237000000000023</c:v>
                </c:pt>
                <c:pt idx="36238">
                  <c:v>36.238</c:v>
                </c:pt>
                <c:pt idx="36239">
                  <c:v>36.239000000000033</c:v>
                </c:pt>
                <c:pt idx="36240">
                  <c:v>36.240000000000009</c:v>
                </c:pt>
                <c:pt idx="36241">
                  <c:v>36.241000000000042</c:v>
                </c:pt>
                <c:pt idx="36242">
                  <c:v>36.242000000000019</c:v>
                </c:pt>
                <c:pt idx="36243">
                  <c:v>36.242999999999995</c:v>
                </c:pt>
                <c:pt idx="36244">
                  <c:v>36.244000000000028</c:v>
                </c:pt>
                <c:pt idx="36245">
                  <c:v>36.245000000000005</c:v>
                </c:pt>
                <c:pt idx="36246">
                  <c:v>36.246000000000038</c:v>
                </c:pt>
                <c:pt idx="36247">
                  <c:v>36.247000000000014</c:v>
                </c:pt>
                <c:pt idx="36248">
                  <c:v>36.24799999999999</c:v>
                </c:pt>
                <c:pt idx="36249">
                  <c:v>36.249000000000024</c:v>
                </c:pt>
                <c:pt idx="36250">
                  <c:v>36.25</c:v>
                </c:pt>
                <c:pt idx="36251">
                  <c:v>36.251000000000033</c:v>
                </c:pt>
                <c:pt idx="36252">
                  <c:v>36.25200000000001</c:v>
                </c:pt>
                <c:pt idx="36253">
                  <c:v>36.253000000000043</c:v>
                </c:pt>
                <c:pt idx="36254">
                  <c:v>36.254000000000019</c:v>
                </c:pt>
                <c:pt idx="36255">
                  <c:v>36.254999999999995</c:v>
                </c:pt>
                <c:pt idx="36256">
                  <c:v>36.256000000000029</c:v>
                </c:pt>
                <c:pt idx="36257">
                  <c:v>36.257000000000005</c:v>
                </c:pt>
                <c:pt idx="36258">
                  <c:v>36.258000000000038</c:v>
                </c:pt>
                <c:pt idx="36259">
                  <c:v>36.259000000000015</c:v>
                </c:pt>
                <c:pt idx="36260">
                  <c:v>36.259999999999991</c:v>
                </c:pt>
                <c:pt idx="36261">
                  <c:v>36.261000000000024</c:v>
                </c:pt>
                <c:pt idx="36262">
                  <c:v>36.262</c:v>
                </c:pt>
                <c:pt idx="36263">
                  <c:v>36.263000000000034</c:v>
                </c:pt>
                <c:pt idx="36264">
                  <c:v>36.26400000000001</c:v>
                </c:pt>
                <c:pt idx="36265">
                  <c:v>36.265000000000043</c:v>
                </c:pt>
                <c:pt idx="36266">
                  <c:v>36.26600000000002</c:v>
                </c:pt>
                <c:pt idx="36267">
                  <c:v>36.266999999999996</c:v>
                </c:pt>
                <c:pt idx="36268">
                  <c:v>36.268000000000029</c:v>
                </c:pt>
                <c:pt idx="36269">
                  <c:v>36.269000000000005</c:v>
                </c:pt>
                <c:pt idx="36270">
                  <c:v>36.270000000000039</c:v>
                </c:pt>
                <c:pt idx="36271">
                  <c:v>36.271000000000015</c:v>
                </c:pt>
                <c:pt idx="36272">
                  <c:v>36.271999999999991</c:v>
                </c:pt>
                <c:pt idx="36273">
                  <c:v>36.273000000000025</c:v>
                </c:pt>
                <c:pt idx="36274">
                  <c:v>36.274000000000001</c:v>
                </c:pt>
                <c:pt idx="36275">
                  <c:v>36.275000000000034</c:v>
                </c:pt>
                <c:pt idx="36276">
                  <c:v>36.27600000000001</c:v>
                </c:pt>
                <c:pt idx="36277">
                  <c:v>36.277000000000044</c:v>
                </c:pt>
                <c:pt idx="36278">
                  <c:v>36.27800000000002</c:v>
                </c:pt>
                <c:pt idx="36279">
                  <c:v>36.278999999999996</c:v>
                </c:pt>
                <c:pt idx="36280">
                  <c:v>36.28000000000003</c:v>
                </c:pt>
                <c:pt idx="36281">
                  <c:v>36.281000000000006</c:v>
                </c:pt>
                <c:pt idx="36282">
                  <c:v>36.282000000000039</c:v>
                </c:pt>
                <c:pt idx="36283">
                  <c:v>36.283000000000015</c:v>
                </c:pt>
                <c:pt idx="36284">
                  <c:v>36.283999999999992</c:v>
                </c:pt>
                <c:pt idx="36285">
                  <c:v>36.285000000000025</c:v>
                </c:pt>
                <c:pt idx="36286">
                  <c:v>36.286000000000001</c:v>
                </c:pt>
                <c:pt idx="36287">
                  <c:v>36.287000000000035</c:v>
                </c:pt>
                <c:pt idx="36288">
                  <c:v>36.288000000000011</c:v>
                </c:pt>
                <c:pt idx="36289">
                  <c:v>36.289000000000044</c:v>
                </c:pt>
                <c:pt idx="36290">
                  <c:v>36.29000000000002</c:v>
                </c:pt>
                <c:pt idx="36291">
                  <c:v>36.290999999999997</c:v>
                </c:pt>
                <c:pt idx="36292">
                  <c:v>36.29200000000003</c:v>
                </c:pt>
                <c:pt idx="36293">
                  <c:v>36.293000000000006</c:v>
                </c:pt>
                <c:pt idx="36294">
                  <c:v>36.29400000000004</c:v>
                </c:pt>
                <c:pt idx="36295">
                  <c:v>36.295000000000016</c:v>
                </c:pt>
                <c:pt idx="36296">
                  <c:v>36.295999999999992</c:v>
                </c:pt>
                <c:pt idx="36297">
                  <c:v>36.297000000000025</c:v>
                </c:pt>
                <c:pt idx="36298">
                  <c:v>36.298000000000002</c:v>
                </c:pt>
                <c:pt idx="36299">
                  <c:v>36.299000000000035</c:v>
                </c:pt>
                <c:pt idx="36300">
                  <c:v>36.300000000000011</c:v>
                </c:pt>
                <c:pt idx="36301">
                  <c:v>36.301000000000045</c:v>
                </c:pt>
                <c:pt idx="36302">
                  <c:v>36.302000000000021</c:v>
                </c:pt>
                <c:pt idx="36303">
                  <c:v>36.302999999999997</c:v>
                </c:pt>
                <c:pt idx="36304">
                  <c:v>36.30400000000003</c:v>
                </c:pt>
                <c:pt idx="36305">
                  <c:v>36.305000000000007</c:v>
                </c:pt>
                <c:pt idx="36306">
                  <c:v>36.30600000000004</c:v>
                </c:pt>
                <c:pt idx="36307">
                  <c:v>36.307000000000016</c:v>
                </c:pt>
                <c:pt idx="36308">
                  <c:v>36.307999999999993</c:v>
                </c:pt>
                <c:pt idx="36309">
                  <c:v>36.309000000000026</c:v>
                </c:pt>
                <c:pt idx="36310">
                  <c:v>36.31</c:v>
                </c:pt>
                <c:pt idx="36311">
                  <c:v>36.311000000000035</c:v>
                </c:pt>
                <c:pt idx="36312">
                  <c:v>36.312000000000012</c:v>
                </c:pt>
                <c:pt idx="36313">
                  <c:v>36.313000000000045</c:v>
                </c:pt>
                <c:pt idx="36314">
                  <c:v>36.314000000000021</c:v>
                </c:pt>
                <c:pt idx="36315">
                  <c:v>36.314999999999998</c:v>
                </c:pt>
                <c:pt idx="36316">
                  <c:v>36.316000000000031</c:v>
                </c:pt>
                <c:pt idx="36317">
                  <c:v>36.317000000000007</c:v>
                </c:pt>
                <c:pt idx="36318">
                  <c:v>36.31800000000004</c:v>
                </c:pt>
                <c:pt idx="36319">
                  <c:v>36.319000000000017</c:v>
                </c:pt>
                <c:pt idx="36320">
                  <c:v>36.319999999999993</c:v>
                </c:pt>
                <c:pt idx="36321">
                  <c:v>36.321000000000026</c:v>
                </c:pt>
                <c:pt idx="36322">
                  <c:v>36.322000000000003</c:v>
                </c:pt>
                <c:pt idx="36323">
                  <c:v>36.323000000000036</c:v>
                </c:pt>
                <c:pt idx="36324">
                  <c:v>36.324000000000012</c:v>
                </c:pt>
                <c:pt idx="36325">
                  <c:v>36.325000000000045</c:v>
                </c:pt>
                <c:pt idx="36326">
                  <c:v>36.326000000000022</c:v>
                </c:pt>
                <c:pt idx="36327">
                  <c:v>36.326999999999998</c:v>
                </c:pt>
                <c:pt idx="36328">
                  <c:v>36.328000000000031</c:v>
                </c:pt>
                <c:pt idx="36329">
                  <c:v>36.329000000000008</c:v>
                </c:pt>
                <c:pt idx="36330">
                  <c:v>36.330000000000041</c:v>
                </c:pt>
                <c:pt idx="36331">
                  <c:v>36.331000000000017</c:v>
                </c:pt>
                <c:pt idx="36332">
                  <c:v>36.331999999999994</c:v>
                </c:pt>
                <c:pt idx="36333">
                  <c:v>36.333000000000027</c:v>
                </c:pt>
                <c:pt idx="36334">
                  <c:v>36.334000000000003</c:v>
                </c:pt>
                <c:pt idx="36335">
                  <c:v>36.335000000000036</c:v>
                </c:pt>
                <c:pt idx="36336">
                  <c:v>36.336000000000013</c:v>
                </c:pt>
                <c:pt idx="36337">
                  <c:v>36.337000000000046</c:v>
                </c:pt>
                <c:pt idx="36338">
                  <c:v>36.338000000000022</c:v>
                </c:pt>
                <c:pt idx="36339">
                  <c:v>36.338999999999999</c:v>
                </c:pt>
                <c:pt idx="36340">
                  <c:v>36.340000000000032</c:v>
                </c:pt>
                <c:pt idx="36341">
                  <c:v>36.341000000000008</c:v>
                </c:pt>
                <c:pt idx="36342">
                  <c:v>36.342000000000041</c:v>
                </c:pt>
                <c:pt idx="36343">
                  <c:v>36.343000000000018</c:v>
                </c:pt>
                <c:pt idx="36344">
                  <c:v>36.343999999999994</c:v>
                </c:pt>
                <c:pt idx="36345">
                  <c:v>36.345000000000027</c:v>
                </c:pt>
                <c:pt idx="36346">
                  <c:v>36.346000000000004</c:v>
                </c:pt>
                <c:pt idx="36347">
                  <c:v>36.347000000000037</c:v>
                </c:pt>
                <c:pt idx="36348">
                  <c:v>36.348000000000013</c:v>
                </c:pt>
                <c:pt idx="36349">
                  <c:v>36.349000000000046</c:v>
                </c:pt>
                <c:pt idx="36350">
                  <c:v>36.350000000000023</c:v>
                </c:pt>
                <c:pt idx="36351">
                  <c:v>36.350999999999999</c:v>
                </c:pt>
                <c:pt idx="36352">
                  <c:v>36.352000000000032</c:v>
                </c:pt>
                <c:pt idx="36353">
                  <c:v>36.353000000000009</c:v>
                </c:pt>
                <c:pt idx="36354">
                  <c:v>36.354000000000042</c:v>
                </c:pt>
                <c:pt idx="36355">
                  <c:v>36.355000000000018</c:v>
                </c:pt>
                <c:pt idx="36356">
                  <c:v>36.355999999999995</c:v>
                </c:pt>
                <c:pt idx="36357">
                  <c:v>36.357000000000028</c:v>
                </c:pt>
                <c:pt idx="36358">
                  <c:v>36.358000000000004</c:v>
                </c:pt>
                <c:pt idx="36359">
                  <c:v>36.359000000000037</c:v>
                </c:pt>
                <c:pt idx="36360">
                  <c:v>36.360000000000014</c:v>
                </c:pt>
                <c:pt idx="36361">
                  <c:v>36.36099999999999</c:v>
                </c:pt>
                <c:pt idx="36362">
                  <c:v>36.362000000000023</c:v>
                </c:pt>
                <c:pt idx="36363">
                  <c:v>36.363</c:v>
                </c:pt>
                <c:pt idx="36364">
                  <c:v>36.364000000000033</c:v>
                </c:pt>
                <c:pt idx="36365">
                  <c:v>36.365000000000009</c:v>
                </c:pt>
                <c:pt idx="36366">
                  <c:v>36.366000000000042</c:v>
                </c:pt>
                <c:pt idx="36367">
                  <c:v>36.367000000000019</c:v>
                </c:pt>
                <c:pt idx="36368">
                  <c:v>36.367999999999995</c:v>
                </c:pt>
                <c:pt idx="36369">
                  <c:v>36.369000000000028</c:v>
                </c:pt>
                <c:pt idx="36370">
                  <c:v>36.370000000000005</c:v>
                </c:pt>
                <c:pt idx="36371">
                  <c:v>36.371000000000038</c:v>
                </c:pt>
                <c:pt idx="36372">
                  <c:v>36.372000000000014</c:v>
                </c:pt>
                <c:pt idx="36373">
                  <c:v>36.37299999999999</c:v>
                </c:pt>
                <c:pt idx="36374">
                  <c:v>36.374000000000024</c:v>
                </c:pt>
                <c:pt idx="36375">
                  <c:v>36.375</c:v>
                </c:pt>
                <c:pt idx="36376">
                  <c:v>36.376000000000033</c:v>
                </c:pt>
                <c:pt idx="36377">
                  <c:v>36.37700000000001</c:v>
                </c:pt>
                <c:pt idx="36378">
                  <c:v>36.378000000000043</c:v>
                </c:pt>
                <c:pt idx="36379">
                  <c:v>36.379000000000019</c:v>
                </c:pt>
                <c:pt idx="36380">
                  <c:v>36.379999999999995</c:v>
                </c:pt>
                <c:pt idx="36381">
                  <c:v>36.381000000000029</c:v>
                </c:pt>
                <c:pt idx="36382">
                  <c:v>36.382000000000005</c:v>
                </c:pt>
                <c:pt idx="36383">
                  <c:v>36.383000000000038</c:v>
                </c:pt>
                <c:pt idx="36384">
                  <c:v>36.384000000000015</c:v>
                </c:pt>
                <c:pt idx="36385">
                  <c:v>36.384999999999991</c:v>
                </c:pt>
                <c:pt idx="36386">
                  <c:v>36.386000000000024</c:v>
                </c:pt>
                <c:pt idx="36387">
                  <c:v>36.387</c:v>
                </c:pt>
                <c:pt idx="36388">
                  <c:v>36.388000000000034</c:v>
                </c:pt>
                <c:pt idx="36389">
                  <c:v>36.38900000000001</c:v>
                </c:pt>
                <c:pt idx="36390">
                  <c:v>36.390000000000043</c:v>
                </c:pt>
                <c:pt idx="36391">
                  <c:v>36.39100000000002</c:v>
                </c:pt>
                <c:pt idx="36392">
                  <c:v>36.391999999999996</c:v>
                </c:pt>
                <c:pt idx="36393">
                  <c:v>36.393000000000029</c:v>
                </c:pt>
                <c:pt idx="36394">
                  <c:v>36.394000000000005</c:v>
                </c:pt>
                <c:pt idx="36395">
                  <c:v>36.395000000000039</c:v>
                </c:pt>
                <c:pt idx="36396">
                  <c:v>36.396000000000015</c:v>
                </c:pt>
                <c:pt idx="36397">
                  <c:v>36.396999999999991</c:v>
                </c:pt>
                <c:pt idx="36398">
                  <c:v>36.398000000000025</c:v>
                </c:pt>
                <c:pt idx="36399">
                  <c:v>36.399000000000001</c:v>
                </c:pt>
                <c:pt idx="36400">
                  <c:v>36.400000000000034</c:v>
                </c:pt>
                <c:pt idx="36401">
                  <c:v>36.40100000000001</c:v>
                </c:pt>
                <c:pt idx="36402">
                  <c:v>36.402000000000044</c:v>
                </c:pt>
                <c:pt idx="36403">
                  <c:v>36.40300000000002</c:v>
                </c:pt>
                <c:pt idx="36404">
                  <c:v>36.403999999999996</c:v>
                </c:pt>
                <c:pt idx="36405">
                  <c:v>36.40500000000003</c:v>
                </c:pt>
                <c:pt idx="36406">
                  <c:v>36.406000000000006</c:v>
                </c:pt>
                <c:pt idx="36407">
                  <c:v>36.407000000000039</c:v>
                </c:pt>
                <c:pt idx="36408">
                  <c:v>36.408000000000015</c:v>
                </c:pt>
                <c:pt idx="36409">
                  <c:v>36.408999999999992</c:v>
                </c:pt>
                <c:pt idx="36410">
                  <c:v>36.410000000000025</c:v>
                </c:pt>
                <c:pt idx="36411">
                  <c:v>36.411000000000001</c:v>
                </c:pt>
                <c:pt idx="36412">
                  <c:v>36.412000000000035</c:v>
                </c:pt>
                <c:pt idx="36413">
                  <c:v>36.413000000000011</c:v>
                </c:pt>
                <c:pt idx="36414">
                  <c:v>36.414000000000044</c:v>
                </c:pt>
                <c:pt idx="36415">
                  <c:v>36.41500000000002</c:v>
                </c:pt>
                <c:pt idx="36416">
                  <c:v>36.415999999999997</c:v>
                </c:pt>
                <c:pt idx="36417">
                  <c:v>36.41700000000003</c:v>
                </c:pt>
                <c:pt idx="36418">
                  <c:v>36.418000000000006</c:v>
                </c:pt>
                <c:pt idx="36419">
                  <c:v>36.41900000000004</c:v>
                </c:pt>
                <c:pt idx="36420">
                  <c:v>36.420000000000016</c:v>
                </c:pt>
                <c:pt idx="36421">
                  <c:v>36.420999999999992</c:v>
                </c:pt>
                <c:pt idx="36422">
                  <c:v>36.422000000000025</c:v>
                </c:pt>
                <c:pt idx="36423">
                  <c:v>36.423000000000002</c:v>
                </c:pt>
                <c:pt idx="36424">
                  <c:v>36.424000000000035</c:v>
                </c:pt>
                <c:pt idx="36425">
                  <c:v>36.425000000000011</c:v>
                </c:pt>
                <c:pt idx="36426">
                  <c:v>36.426000000000045</c:v>
                </c:pt>
                <c:pt idx="36427">
                  <c:v>36.427000000000021</c:v>
                </c:pt>
                <c:pt idx="36428">
                  <c:v>36.427999999999997</c:v>
                </c:pt>
                <c:pt idx="36429">
                  <c:v>36.42900000000003</c:v>
                </c:pt>
                <c:pt idx="36430">
                  <c:v>36.430000000000007</c:v>
                </c:pt>
                <c:pt idx="36431">
                  <c:v>36.43100000000004</c:v>
                </c:pt>
                <c:pt idx="36432">
                  <c:v>36.432000000000016</c:v>
                </c:pt>
                <c:pt idx="36433">
                  <c:v>36.432999999999993</c:v>
                </c:pt>
                <c:pt idx="36434">
                  <c:v>36.434000000000026</c:v>
                </c:pt>
                <c:pt idx="36435">
                  <c:v>36.435000000000002</c:v>
                </c:pt>
                <c:pt idx="36436">
                  <c:v>36.436000000000035</c:v>
                </c:pt>
                <c:pt idx="36437">
                  <c:v>36.437000000000012</c:v>
                </c:pt>
                <c:pt idx="36438">
                  <c:v>36.438000000000045</c:v>
                </c:pt>
                <c:pt idx="36439">
                  <c:v>36.439000000000021</c:v>
                </c:pt>
                <c:pt idx="36440">
                  <c:v>36.44</c:v>
                </c:pt>
                <c:pt idx="36441">
                  <c:v>36.441000000000031</c:v>
                </c:pt>
                <c:pt idx="36442">
                  <c:v>36.442000000000007</c:v>
                </c:pt>
                <c:pt idx="36443">
                  <c:v>36.44300000000004</c:v>
                </c:pt>
                <c:pt idx="36444">
                  <c:v>36.444000000000017</c:v>
                </c:pt>
                <c:pt idx="36445">
                  <c:v>36.444999999999993</c:v>
                </c:pt>
                <c:pt idx="36446">
                  <c:v>36.446000000000026</c:v>
                </c:pt>
                <c:pt idx="36447">
                  <c:v>36.447000000000003</c:v>
                </c:pt>
                <c:pt idx="36448">
                  <c:v>36.448000000000036</c:v>
                </c:pt>
                <c:pt idx="36449">
                  <c:v>36.449000000000012</c:v>
                </c:pt>
                <c:pt idx="36450">
                  <c:v>36.450000000000045</c:v>
                </c:pt>
                <c:pt idx="36451">
                  <c:v>36.451000000000022</c:v>
                </c:pt>
                <c:pt idx="36452">
                  <c:v>36.451999999999998</c:v>
                </c:pt>
                <c:pt idx="36453">
                  <c:v>36.453000000000031</c:v>
                </c:pt>
                <c:pt idx="36454">
                  <c:v>36.454000000000008</c:v>
                </c:pt>
                <c:pt idx="36455">
                  <c:v>36.455000000000041</c:v>
                </c:pt>
                <c:pt idx="36456">
                  <c:v>36.456000000000017</c:v>
                </c:pt>
                <c:pt idx="36457">
                  <c:v>36.456999999999994</c:v>
                </c:pt>
                <c:pt idx="36458">
                  <c:v>36.458000000000027</c:v>
                </c:pt>
                <c:pt idx="36459">
                  <c:v>36.459000000000003</c:v>
                </c:pt>
                <c:pt idx="36460">
                  <c:v>36.460000000000036</c:v>
                </c:pt>
                <c:pt idx="36461">
                  <c:v>36.461000000000013</c:v>
                </c:pt>
                <c:pt idx="36462">
                  <c:v>36.462000000000046</c:v>
                </c:pt>
                <c:pt idx="36463">
                  <c:v>36.463000000000022</c:v>
                </c:pt>
                <c:pt idx="36464">
                  <c:v>36.463999999999999</c:v>
                </c:pt>
                <c:pt idx="36465">
                  <c:v>36.465000000000032</c:v>
                </c:pt>
                <c:pt idx="36466">
                  <c:v>36.466000000000008</c:v>
                </c:pt>
                <c:pt idx="36467">
                  <c:v>36.467000000000041</c:v>
                </c:pt>
                <c:pt idx="36468">
                  <c:v>36.468000000000018</c:v>
                </c:pt>
                <c:pt idx="36469">
                  <c:v>36.468999999999994</c:v>
                </c:pt>
                <c:pt idx="36470">
                  <c:v>36.470000000000027</c:v>
                </c:pt>
                <c:pt idx="36471">
                  <c:v>36.471000000000004</c:v>
                </c:pt>
                <c:pt idx="36472">
                  <c:v>36.472000000000037</c:v>
                </c:pt>
                <c:pt idx="36473">
                  <c:v>36.473000000000013</c:v>
                </c:pt>
                <c:pt idx="36474">
                  <c:v>36.474000000000046</c:v>
                </c:pt>
                <c:pt idx="36475">
                  <c:v>36.475000000000023</c:v>
                </c:pt>
                <c:pt idx="36476">
                  <c:v>36.475999999999999</c:v>
                </c:pt>
                <c:pt idx="36477">
                  <c:v>36.477000000000032</c:v>
                </c:pt>
                <c:pt idx="36478">
                  <c:v>36.478000000000009</c:v>
                </c:pt>
                <c:pt idx="36479">
                  <c:v>36.479000000000042</c:v>
                </c:pt>
                <c:pt idx="36480">
                  <c:v>36.480000000000018</c:v>
                </c:pt>
                <c:pt idx="36481">
                  <c:v>36.480999999999995</c:v>
                </c:pt>
                <c:pt idx="36482">
                  <c:v>36.482000000000028</c:v>
                </c:pt>
                <c:pt idx="36483">
                  <c:v>36.483000000000004</c:v>
                </c:pt>
                <c:pt idx="36484">
                  <c:v>36.484000000000037</c:v>
                </c:pt>
                <c:pt idx="36485">
                  <c:v>36.485000000000014</c:v>
                </c:pt>
                <c:pt idx="36486">
                  <c:v>36.48599999999999</c:v>
                </c:pt>
                <c:pt idx="36487">
                  <c:v>36.487000000000023</c:v>
                </c:pt>
                <c:pt idx="36488">
                  <c:v>36.488</c:v>
                </c:pt>
                <c:pt idx="36489">
                  <c:v>36.489000000000033</c:v>
                </c:pt>
                <c:pt idx="36490">
                  <c:v>36.490000000000009</c:v>
                </c:pt>
                <c:pt idx="36491">
                  <c:v>36.491000000000042</c:v>
                </c:pt>
                <c:pt idx="36492">
                  <c:v>36.492000000000019</c:v>
                </c:pt>
                <c:pt idx="36493">
                  <c:v>36.492999999999995</c:v>
                </c:pt>
                <c:pt idx="36494">
                  <c:v>36.494000000000028</c:v>
                </c:pt>
                <c:pt idx="36495">
                  <c:v>36.495000000000005</c:v>
                </c:pt>
                <c:pt idx="36496">
                  <c:v>36.496000000000038</c:v>
                </c:pt>
                <c:pt idx="36497">
                  <c:v>36.497000000000014</c:v>
                </c:pt>
                <c:pt idx="36498">
                  <c:v>36.49799999999999</c:v>
                </c:pt>
                <c:pt idx="36499">
                  <c:v>36.499000000000024</c:v>
                </c:pt>
                <c:pt idx="36500">
                  <c:v>36.5</c:v>
                </c:pt>
                <c:pt idx="36501">
                  <c:v>36.501000000000033</c:v>
                </c:pt>
                <c:pt idx="36502">
                  <c:v>36.50200000000001</c:v>
                </c:pt>
                <c:pt idx="36503">
                  <c:v>36.503000000000043</c:v>
                </c:pt>
                <c:pt idx="36504">
                  <c:v>36.504000000000019</c:v>
                </c:pt>
                <c:pt idx="36505">
                  <c:v>36.504999999999995</c:v>
                </c:pt>
                <c:pt idx="36506">
                  <c:v>36.506000000000029</c:v>
                </c:pt>
                <c:pt idx="36507">
                  <c:v>36.507000000000005</c:v>
                </c:pt>
                <c:pt idx="36508">
                  <c:v>36.508000000000038</c:v>
                </c:pt>
                <c:pt idx="36509">
                  <c:v>36.509000000000015</c:v>
                </c:pt>
                <c:pt idx="36510">
                  <c:v>36.509999999999991</c:v>
                </c:pt>
                <c:pt idx="36511">
                  <c:v>36.511000000000024</c:v>
                </c:pt>
                <c:pt idx="36512">
                  <c:v>36.512</c:v>
                </c:pt>
                <c:pt idx="36513">
                  <c:v>36.513000000000034</c:v>
                </c:pt>
                <c:pt idx="36514">
                  <c:v>36.51400000000001</c:v>
                </c:pt>
                <c:pt idx="36515">
                  <c:v>36.515000000000043</c:v>
                </c:pt>
                <c:pt idx="36516">
                  <c:v>36.51600000000002</c:v>
                </c:pt>
                <c:pt idx="36517">
                  <c:v>36.516999999999996</c:v>
                </c:pt>
                <c:pt idx="36518">
                  <c:v>36.518000000000029</c:v>
                </c:pt>
                <c:pt idx="36519">
                  <c:v>36.519000000000005</c:v>
                </c:pt>
                <c:pt idx="36520">
                  <c:v>36.520000000000039</c:v>
                </c:pt>
                <c:pt idx="36521">
                  <c:v>36.521000000000015</c:v>
                </c:pt>
                <c:pt idx="36522">
                  <c:v>36.521999999999991</c:v>
                </c:pt>
                <c:pt idx="36523">
                  <c:v>36.523000000000025</c:v>
                </c:pt>
                <c:pt idx="36524">
                  <c:v>36.524000000000001</c:v>
                </c:pt>
                <c:pt idx="36525">
                  <c:v>36.525000000000034</c:v>
                </c:pt>
                <c:pt idx="36526">
                  <c:v>36.52600000000001</c:v>
                </c:pt>
                <c:pt idx="36527">
                  <c:v>36.527000000000044</c:v>
                </c:pt>
                <c:pt idx="36528">
                  <c:v>36.52800000000002</c:v>
                </c:pt>
                <c:pt idx="36529">
                  <c:v>36.528999999999996</c:v>
                </c:pt>
                <c:pt idx="36530">
                  <c:v>36.53000000000003</c:v>
                </c:pt>
                <c:pt idx="36531">
                  <c:v>36.531000000000006</c:v>
                </c:pt>
                <c:pt idx="36532">
                  <c:v>36.532000000000039</c:v>
                </c:pt>
                <c:pt idx="36533">
                  <c:v>36.533000000000015</c:v>
                </c:pt>
                <c:pt idx="36534">
                  <c:v>36.533999999999992</c:v>
                </c:pt>
                <c:pt idx="36535">
                  <c:v>36.535000000000025</c:v>
                </c:pt>
                <c:pt idx="36536">
                  <c:v>36.536000000000001</c:v>
                </c:pt>
                <c:pt idx="36537">
                  <c:v>36.537000000000035</c:v>
                </c:pt>
                <c:pt idx="36538">
                  <c:v>36.538000000000011</c:v>
                </c:pt>
                <c:pt idx="36539">
                  <c:v>36.539000000000044</c:v>
                </c:pt>
                <c:pt idx="36540">
                  <c:v>36.54000000000002</c:v>
                </c:pt>
                <c:pt idx="36541">
                  <c:v>36.540999999999997</c:v>
                </c:pt>
                <c:pt idx="36542">
                  <c:v>36.54200000000003</c:v>
                </c:pt>
                <c:pt idx="36543">
                  <c:v>36.543000000000006</c:v>
                </c:pt>
                <c:pt idx="36544">
                  <c:v>36.54400000000004</c:v>
                </c:pt>
                <c:pt idx="36545">
                  <c:v>36.545000000000016</c:v>
                </c:pt>
                <c:pt idx="36546">
                  <c:v>36.545999999999992</c:v>
                </c:pt>
                <c:pt idx="36547">
                  <c:v>36.547000000000025</c:v>
                </c:pt>
                <c:pt idx="36548">
                  <c:v>36.548000000000002</c:v>
                </c:pt>
                <c:pt idx="36549">
                  <c:v>36.549000000000035</c:v>
                </c:pt>
                <c:pt idx="36550">
                  <c:v>36.550000000000011</c:v>
                </c:pt>
                <c:pt idx="36551">
                  <c:v>36.551000000000045</c:v>
                </c:pt>
                <c:pt idx="36552">
                  <c:v>36.552000000000021</c:v>
                </c:pt>
                <c:pt idx="36553">
                  <c:v>36.552999999999997</c:v>
                </c:pt>
                <c:pt idx="36554">
                  <c:v>36.55400000000003</c:v>
                </c:pt>
                <c:pt idx="36555">
                  <c:v>36.555000000000007</c:v>
                </c:pt>
                <c:pt idx="36556">
                  <c:v>36.55600000000004</c:v>
                </c:pt>
                <c:pt idx="36557">
                  <c:v>36.557000000000016</c:v>
                </c:pt>
                <c:pt idx="36558">
                  <c:v>36.557999999999993</c:v>
                </c:pt>
                <c:pt idx="36559">
                  <c:v>36.559000000000026</c:v>
                </c:pt>
                <c:pt idx="36560">
                  <c:v>36.56</c:v>
                </c:pt>
                <c:pt idx="36561">
                  <c:v>36.561000000000035</c:v>
                </c:pt>
                <c:pt idx="36562">
                  <c:v>36.562000000000012</c:v>
                </c:pt>
                <c:pt idx="36563">
                  <c:v>36.563000000000045</c:v>
                </c:pt>
                <c:pt idx="36564">
                  <c:v>36.564000000000021</c:v>
                </c:pt>
                <c:pt idx="36565">
                  <c:v>36.564999999999998</c:v>
                </c:pt>
                <c:pt idx="36566">
                  <c:v>36.566000000000031</c:v>
                </c:pt>
                <c:pt idx="36567">
                  <c:v>36.567000000000007</c:v>
                </c:pt>
                <c:pt idx="36568">
                  <c:v>36.56800000000004</c:v>
                </c:pt>
                <c:pt idx="36569">
                  <c:v>36.569000000000017</c:v>
                </c:pt>
                <c:pt idx="36570">
                  <c:v>36.569999999999993</c:v>
                </c:pt>
                <c:pt idx="36571">
                  <c:v>36.571000000000026</c:v>
                </c:pt>
                <c:pt idx="36572">
                  <c:v>36.572000000000003</c:v>
                </c:pt>
                <c:pt idx="36573">
                  <c:v>36.573000000000036</c:v>
                </c:pt>
                <c:pt idx="36574">
                  <c:v>36.574000000000012</c:v>
                </c:pt>
                <c:pt idx="36575">
                  <c:v>36.575000000000045</c:v>
                </c:pt>
                <c:pt idx="36576">
                  <c:v>36.576000000000022</c:v>
                </c:pt>
                <c:pt idx="36577">
                  <c:v>36.576999999999998</c:v>
                </c:pt>
                <c:pt idx="36578">
                  <c:v>36.578000000000031</c:v>
                </c:pt>
                <c:pt idx="36579">
                  <c:v>36.579000000000008</c:v>
                </c:pt>
                <c:pt idx="36580">
                  <c:v>36.580000000000041</c:v>
                </c:pt>
                <c:pt idx="36581">
                  <c:v>36.581000000000017</c:v>
                </c:pt>
                <c:pt idx="36582">
                  <c:v>36.581999999999994</c:v>
                </c:pt>
                <c:pt idx="36583">
                  <c:v>36.583000000000027</c:v>
                </c:pt>
                <c:pt idx="36584">
                  <c:v>36.584000000000003</c:v>
                </c:pt>
                <c:pt idx="36585">
                  <c:v>36.585000000000036</c:v>
                </c:pt>
                <c:pt idx="36586">
                  <c:v>36.586000000000013</c:v>
                </c:pt>
                <c:pt idx="36587">
                  <c:v>36.587000000000046</c:v>
                </c:pt>
                <c:pt idx="36588">
                  <c:v>36.588000000000022</c:v>
                </c:pt>
                <c:pt idx="36589">
                  <c:v>36.588999999999999</c:v>
                </c:pt>
                <c:pt idx="36590">
                  <c:v>36.590000000000032</c:v>
                </c:pt>
                <c:pt idx="36591">
                  <c:v>36.591000000000008</c:v>
                </c:pt>
                <c:pt idx="36592">
                  <c:v>36.592000000000041</c:v>
                </c:pt>
                <c:pt idx="36593">
                  <c:v>36.593000000000018</c:v>
                </c:pt>
                <c:pt idx="36594">
                  <c:v>36.593999999999994</c:v>
                </c:pt>
                <c:pt idx="36595">
                  <c:v>36.595000000000027</c:v>
                </c:pt>
                <c:pt idx="36596">
                  <c:v>36.596000000000004</c:v>
                </c:pt>
                <c:pt idx="36597">
                  <c:v>36.597000000000037</c:v>
                </c:pt>
                <c:pt idx="36598">
                  <c:v>36.598000000000013</c:v>
                </c:pt>
                <c:pt idx="36599">
                  <c:v>36.599000000000046</c:v>
                </c:pt>
                <c:pt idx="36600">
                  <c:v>36.600000000000023</c:v>
                </c:pt>
                <c:pt idx="36601">
                  <c:v>36.600999999999999</c:v>
                </c:pt>
                <c:pt idx="36602">
                  <c:v>36.602000000000032</c:v>
                </c:pt>
                <c:pt idx="36603">
                  <c:v>36.603000000000009</c:v>
                </c:pt>
                <c:pt idx="36604">
                  <c:v>36.604000000000042</c:v>
                </c:pt>
                <c:pt idx="36605">
                  <c:v>36.605000000000018</c:v>
                </c:pt>
                <c:pt idx="36606">
                  <c:v>36.605999999999995</c:v>
                </c:pt>
                <c:pt idx="36607">
                  <c:v>36.607000000000028</c:v>
                </c:pt>
                <c:pt idx="36608">
                  <c:v>36.608000000000004</c:v>
                </c:pt>
                <c:pt idx="36609">
                  <c:v>36.609000000000037</c:v>
                </c:pt>
                <c:pt idx="36610">
                  <c:v>36.610000000000014</c:v>
                </c:pt>
                <c:pt idx="36611">
                  <c:v>36.61099999999999</c:v>
                </c:pt>
                <c:pt idx="36612">
                  <c:v>36.612000000000023</c:v>
                </c:pt>
                <c:pt idx="36613">
                  <c:v>36.613</c:v>
                </c:pt>
                <c:pt idx="36614">
                  <c:v>36.614000000000033</c:v>
                </c:pt>
                <c:pt idx="36615">
                  <c:v>36.615000000000009</c:v>
                </c:pt>
                <c:pt idx="36616">
                  <c:v>36.616000000000042</c:v>
                </c:pt>
                <c:pt idx="36617">
                  <c:v>36.617000000000019</c:v>
                </c:pt>
                <c:pt idx="36618">
                  <c:v>36.617999999999995</c:v>
                </c:pt>
                <c:pt idx="36619">
                  <c:v>36.619000000000028</c:v>
                </c:pt>
                <c:pt idx="36620">
                  <c:v>36.620000000000005</c:v>
                </c:pt>
                <c:pt idx="36621">
                  <c:v>36.621000000000038</c:v>
                </c:pt>
                <c:pt idx="36622">
                  <c:v>36.622000000000014</c:v>
                </c:pt>
                <c:pt idx="36623">
                  <c:v>36.62299999999999</c:v>
                </c:pt>
                <c:pt idx="36624">
                  <c:v>36.624000000000024</c:v>
                </c:pt>
                <c:pt idx="36625">
                  <c:v>36.625</c:v>
                </c:pt>
                <c:pt idx="36626">
                  <c:v>36.626000000000033</c:v>
                </c:pt>
                <c:pt idx="36627">
                  <c:v>36.62700000000001</c:v>
                </c:pt>
                <c:pt idx="36628">
                  <c:v>36.628000000000043</c:v>
                </c:pt>
                <c:pt idx="36629">
                  <c:v>36.629000000000019</c:v>
                </c:pt>
                <c:pt idx="36630">
                  <c:v>36.629999999999995</c:v>
                </c:pt>
                <c:pt idx="36631">
                  <c:v>36.631000000000029</c:v>
                </c:pt>
                <c:pt idx="36632">
                  <c:v>36.632000000000005</c:v>
                </c:pt>
                <c:pt idx="36633">
                  <c:v>36.633000000000038</c:v>
                </c:pt>
                <c:pt idx="36634">
                  <c:v>36.634000000000015</c:v>
                </c:pt>
                <c:pt idx="36635">
                  <c:v>36.634999999999991</c:v>
                </c:pt>
                <c:pt idx="36636">
                  <c:v>36.636000000000024</c:v>
                </c:pt>
                <c:pt idx="36637">
                  <c:v>36.637</c:v>
                </c:pt>
                <c:pt idx="36638">
                  <c:v>36.638000000000034</c:v>
                </c:pt>
                <c:pt idx="36639">
                  <c:v>36.63900000000001</c:v>
                </c:pt>
                <c:pt idx="36640">
                  <c:v>36.640000000000043</c:v>
                </c:pt>
                <c:pt idx="36641">
                  <c:v>36.64100000000002</c:v>
                </c:pt>
                <c:pt idx="36642">
                  <c:v>36.641999999999996</c:v>
                </c:pt>
                <c:pt idx="36643">
                  <c:v>36.643000000000029</c:v>
                </c:pt>
                <c:pt idx="36644">
                  <c:v>36.644000000000005</c:v>
                </c:pt>
                <c:pt idx="36645">
                  <c:v>36.645000000000039</c:v>
                </c:pt>
                <c:pt idx="36646">
                  <c:v>36.646000000000015</c:v>
                </c:pt>
                <c:pt idx="36647">
                  <c:v>36.646999999999991</c:v>
                </c:pt>
                <c:pt idx="36648">
                  <c:v>36.648000000000025</c:v>
                </c:pt>
                <c:pt idx="36649">
                  <c:v>36.649000000000001</c:v>
                </c:pt>
                <c:pt idx="36650">
                  <c:v>36.650000000000034</c:v>
                </c:pt>
                <c:pt idx="36651">
                  <c:v>36.65100000000001</c:v>
                </c:pt>
                <c:pt idx="36652">
                  <c:v>36.652000000000044</c:v>
                </c:pt>
                <c:pt idx="36653">
                  <c:v>36.65300000000002</c:v>
                </c:pt>
                <c:pt idx="36654">
                  <c:v>36.653999999999996</c:v>
                </c:pt>
                <c:pt idx="36655">
                  <c:v>36.65500000000003</c:v>
                </c:pt>
                <c:pt idx="36656">
                  <c:v>36.656000000000006</c:v>
                </c:pt>
                <c:pt idx="36657">
                  <c:v>36.657000000000039</c:v>
                </c:pt>
                <c:pt idx="36658">
                  <c:v>36.658000000000015</c:v>
                </c:pt>
                <c:pt idx="36659">
                  <c:v>36.658999999999992</c:v>
                </c:pt>
                <c:pt idx="36660">
                  <c:v>36.660000000000025</c:v>
                </c:pt>
                <c:pt idx="36661">
                  <c:v>36.661000000000001</c:v>
                </c:pt>
                <c:pt idx="36662">
                  <c:v>36.662000000000035</c:v>
                </c:pt>
                <c:pt idx="36663">
                  <c:v>36.663000000000011</c:v>
                </c:pt>
                <c:pt idx="36664">
                  <c:v>36.664000000000044</c:v>
                </c:pt>
                <c:pt idx="36665">
                  <c:v>36.66500000000002</c:v>
                </c:pt>
                <c:pt idx="36666">
                  <c:v>36.665999999999997</c:v>
                </c:pt>
                <c:pt idx="36667">
                  <c:v>36.66700000000003</c:v>
                </c:pt>
                <c:pt idx="36668">
                  <c:v>36.668000000000006</c:v>
                </c:pt>
                <c:pt idx="36669">
                  <c:v>36.66900000000004</c:v>
                </c:pt>
                <c:pt idx="36670">
                  <c:v>36.670000000000016</c:v>
                </c:pt>
                <c:pt idx="36671">
                  <c:v>36.670999999999992</c:v>
                </c:pt>
                <c:pt idx="36672">
                  <c:v>36.672000000000025</c:v>
                </c:pt>
                <c:pt idx="36673">
                  <c:v>36.673000000000002</c:v>
                </c:pt>
                <c:pt idx="36674">
                  <c:v>36.674000000000035</c:v>
                </c:pt>
                <c:pt idx="36675">
                  <c:v>36.675000000000011</c:v>
                </c:pt>
                <c:pt idx="36676">
                  <c:v>36.676000000000045</c:v>
                </c:pt>
                <c:pt idx="36677">
                  <c:v>36.677000000000021</c:v>
                </c:pt>
                <c:pt idx="36678">
                  <c:v>36.677999999999997</c:v>
                </c:pt>
                <c:pt idx="36679">
                  <c:v>36.67900000000003</c:v>
                </c:pt>
                <c:pt idx="36680">
                  <c:v>36.680000000000007</c:v>
                </c:pt>
                <c:pt idx="36681">
                  <c:v>36.68100000000004</c:v>
                </c:pt>
                <c:pt idx="36682">
                  <c:v>36.682000000000016</c:v>
                </c:pt>
                <c:pt idx="36683">
                  <c:v>36.682999999999993</c:v>
                </c:pt>
                <c:pt idx="36684">
                  <c:v>36.684000000000026</c:v>
                </c:pt>
                <c:pt idx="36685">
                  <c:v>36.685000000000002</c:v>
                </c:pt>
                <c:pt idx="36686">
                  <c:v>36.686000000000035</c:v>
                </c:pt>
                <c:pt idx="36687">
                  <c:v>36.687000000000012</c:v>
                </c:pt>
                <c:pt idx="36688">
                  <c:v>36.688000000000045</c:v>
                </c:pt>
                <c:pt idx="36689">
                  <c:v>36.689000000000021</c:v>
                </c:pt>
                <c:pt idx="36690">
                  <c:v>36.69</c:v>
                </c:pt>
                <c:pt idx="36691">
                  <c:v>36.691000000000031</c:v>
                </c:pt>
                <c:pt idx="36692">
                  <c:v>36.692000000000007</c:v>
                </c:pt>
                <c:pt idx="36693">
                  <c:v>36.69300000000004</c:v>
                </c:pt>
                <c:pt idx="36694">
                  <c:v>36.694000000000017</c:v>
                </c:pt>
                <c:pt idx="36695">
                  <c:v>36.694999999999993</c:v>
                </c:pt>
                <c:pt idx="36696">
                  <c:v>36.696000000000026</c:v>
                </c:pt>
                <c:pt idx="36697">
                  <c:v>36.697000000000003</c:v>
                </c:pt>
                <c:pt idx="36698">
                  <c:v>36.698000000000036</c:v>
                </c:pt>
                <c:pt idx="36699">
                  <c:v>36.699000000000012</c:v>
                </c:pt>
                <c:pt idx="36700">
                  <c:v>36.700000000000045</c:v>
                </c:pt>
                <c:pt idx="36701">
                  <c:v>36.701000000000022</c:v>
                </c:pt>
                <c:pt idx="36702">
                  <c:v>36.701999999999998</c:v>
                </c:pt>
                <c:pt idx="36703">
                  <c:v>36.703000000000031</c:v>
                </c:pt>
                <c:pt idx="36704">
                  <c:v>36.704000000000008</c:v>
                </c:pt>
                <c:pt idx="36705">
                  <c:v>36.705000000000041</c:v>
                </c:pt>
                <c:pt idx="36706">
                  <c:v>36.706000000000017</c:v>
                </c:pt>
                <c:pt idx="36707">
                  <c:v>36.706999999999994</c:v>
                </c:pt>
                <c:pt idx="36708">
                  <c:v>36.708000000000027</c:v>
                </c:pt>
                <c:pt idx="36709">
                  <c:v>36.709000000000003</c:v>
                </c:pt>
                <c:pt idx="36710">
                  <c:v>36.710000000000036</c:v>
                </c:pt>
                <c:pt idx="36711">
                  <c:v>36.711000000000013</c:v>
                </c:pt>
                <c:pt idx="36712">
                  <c:v>36.712000000000046</c:v>
                </c:pt>
                <c:pt idx="36713">
                  <c:v>36.713000000000022</c:v>
                </c:pt>
                <c:pt idx="36714">
                  <c:v>36.713999999999999</c:v>
                </c:pt>
                <c:pt idx="36715">
                  <c:v>36.715000000000032</c:v>
                </c:pt>
                <c:pt idx="36716">
                  <c:v>36.716000000000008</c:v>
                </c:pt>
                <c:pt idx="36717">
                  <c:v>36.717000000000041</c:v>
                </c:pt>
                <c:pt idx="36718">
                  <c:v>36.718000000000018</c:v>
                </c:pt>
                <c:pt idx="36719">
                  <c:v>36.718999999999994</c:v>
                </c:pt>
                <c:pt idx="36720">
                  <c:v>36.720000000000027</c:v>
                </c:pt>
                <c:pt idx="36721">
                  <c:v>36.721000000000004</c:v>
                </c:pt>
                <c:pt idx="36722">
                  <c:v>36.722000000000037</c:v>
                </c:pt>
                <c:pt idx="36723">
                  <c:v>36.723000000000013</c:v>
                </c:pt>
                <c:pt idx="36724">
                  <c:v>36.724000000000046</c:v>
                </c:pt>
                <c:pt idx="36725">
                  <c:v>36.725000000000023</c:v>
                </c:pt>
                <c:pt idx="36726">
                  <c:v>36.725999999999999</c:v>
                </c:pt>
                <c:pt idx="36727">
                  <c:v>36.727000000000032</c:v>
                </c:pt>
                <c:pt idx="36728">
                  <c:v>36.728000000000009</c:v>
                </c:pt>
                <c:pt idx="36729">
                  <c:v>36.729000000000042</c:v>
                </c:pt>
                <c:pt idx="36730">
                  <c:v>36.730000000000018</c:v>
                </c:pt>
                <c:pt idx="36731">
                  <c:v>36.730999999999995</c:v>
                </c:pt>
                <c:pt idx="36732">
                  <c:v>36.732000000000028</c:v>
                </c:pt>
                <c:pt idx="36733">
                  <c:v>36.733000000000004</c:v>
                </c:pt>
                <c:pt idx="36734">
                  <c:v>36.734000000000037</c:v>
                </c:pt>
                <c:pt idx="36735">
                  <c:v>36.735000000000014</c:v>
                </c:pt>
                <c:pt idx="36736">
                  <c:v>36.73599999999999</c:v>
                </c:pt>
                <c:pt idx="36737">
                  <c:v>36.737000000000023</c:v>
                </c:pt>
                <c:pt idx="36738">
                  <c:v>36.738</c:v>
                </c:pt>
                <c:pt idx="36739">
                  <c:v>36.739000000000033</c:v>
                </c:pt>
                <c:pt idx="36740">
                  <c:v>36.740000000000009</c:v>
                </c:pt>
                <c:pt idx="36741">
                  <c:v>36.741000000000042</c:v>
                </c:pt>
                <c:pt idx="36742">
                  <c:v>36.742000000000019</c:v>
                </c:pt>
                <c:pt idx="36743">
                  <c:v>36.742999999999995</c:v>
                </c:pt>
                <c:pt idx="36744">
                  <c:v>36.744000000000028</c:v>
                </c:pt>
                <c:pt idx="36745">
                  <c:v>36.745000000000005</c:v>
                </c:pt>
                <c:pt idx="36746">
                  <c:v>36.746000000000038</c:v>
                </c:pt>
                <c:pt idx="36747">
                  <c:v>36.747000000000014</c:v>
                </c:pt>
                <c:pt idx="36748">
                  <c:v>36.74799999999999</c:v>
                </c:pt>
                <c:pt idx="36749">
                  <c:v>36.749000000000024</c:v>
                </c:pt>
                <c:pt idx="36750">
                  <c:v>36.75</c:v>
                </c:pt>
                <c:pt idx="36751">
                  <c:v>36.751000000000033</c:v>
                </c:pt>
                <c:pt idx="36752">
                  <c:v>36.75200000000001</c:v>
                </c:pt>
                <c:pt idx="36753">
                  <c:v>36.753000000000043</c:v>
                </c:pt>
                <c:pt idx="36754">
                  <c:v>36.754000000000019</c:v>
                </c:pt>
                <c:pt idx="36755">
                  <c:v>36.754999999999995</c:v>
                </c:pt>
                <c:pt idx="36756">
                  <c:v>36.756000000000029</c:v>
                </c:pt>
                <c:pt idx="36757">
                  <c:v>36.757000000000005</c:v>
                </c:pt>
                <c:pt idx="36758">
                  <c:v>36.758000000000038</c:v>
                </c:pt>
                <c:pt idx="36759">
                  <c:v>36.759000000000015</c:v>
                </c:pt>
                <c:pt idx="36760">
                  <c:v>36.759999999999991</c:v>
                </c:pt>
                <c:pt idx="36761">
                  <c:v>36.761000000000024</c:v>
                </c:pt>
                <c:pt idx="36762">
                  <c:v>36.762</c:v>
                </c:pt>
                <c:pt idx="36763">
                  <c:v>36.763000000000034</c:v>
                </c:pt>
                <c:pt idx="36764">
                  <c:v>36.76400000000001</c:v>
                </c:pt>
                <c:pt idx="36765">
                  <c:v>36.765000000000043</c:v>
                </c:pt>
                <c:pt idx="36766">
                  <c:v>36.76600000000002</c:v>
                </c:pt>
                <c:pt idx="36767">
                  <c:v>36.766999999999996</c:v>
                </c:pt>
                <c:pt idx="36768">
                  <c:v>36.768000000000029</c:v>
                </c:pt>
                <c:pt idx="36769">
                  <c:v>36.769000000000005</c:v>
                </c:pt>
                <c:pt idx="36770">
                  <c:v>36.770000000000039</c:v>
                </c:pt>
                <c:pt idx="36771">
                  <c:v>36.771000000000015</c:v>
                </c:pt>
                <c:pt idx="36772">
                  <c:v>36.771999999999991</c:v>
                </c:pt>
                <c:pt idx="36773">
                  <c:v>36.773000000000025</c:v>
                </c:pt>
                <c:pt idx="36774">
                  <c:v>36.774000000000001</c:v>
                </c:pt>
                <c:pt idx="36775">
                  <c:v>36.775000000000034</c:v>
                </c:pt>
                <c:pt idx="36776">
                  <c:v>36.77600000000001</c:v>
                </c:pt>
                <c:pt idx="36777">
                  <c:v>36.777000000000044</c:v>
                </c:pt>
                <c:pt idx="36778">
                  <c:v>36.77800000000002</c:v>
                </c:pt>
                <c:pt idx="36779">
                  <c:v>36.778999999999996</c:v>
                </c:pt>
                <c:pt idx="36780">
                  <c:v>36.78000000000003</c:v>
                </c:pt>
                <c:pt idx="36781">
                  <c:v>36.781000000000006</c:v>
                </c:pt>
                <c:pt idx="36782">
                  <c:v>36.782000000000039</c:v>
                </c:pt>
                <c:pt idx="36783">
                  <c:v>36.783000000000015</c:v>
                </c:pt>
                <c:pt idx="36784">
                  <c:v>36.783999999999992</c:v>
                </c:pt>
                <c:pt idx="36785">
                  <c:v>36.785000000000025</c:v>
                </c:pt>
                <c:pt idx="36786">
                  <c:v>36.786000000000001</c:v>
                </c:pt>
                <c:pt idx="36787">
                  <c:v>36.787000000000035</c:v>
                </c:pt>
                <c:pt idx="36788">
                  <c:v>36.788000000000011</c:v>
                </c:pt>
                <c:pt idx="36789">
                  <c:v>36.789000000000044</c:v>
                </c:pt>
                <c:pt idx="36790">
                  <c:v>36.79000000000002</c:v>
                </c:pt>
                <c:pt idx="36791">
                  <c:v>36.790999999999997</c:v>
                </c:pt>
                <c:pt idx="36792">
                  <c:v>36.79200000000003</c:v>
                </c:pt>
                <c:pt idx="36793">
                  <c:v>36.793000000000006</c:v>
                </c:pt>
                <c:pt idx="36794">
                  <c:v>36.79400000000004</c:v>
                </c:pt>
                <c:pt idx="36795">
                  <c:v>36.795000000000016</c:v>
                </c:pt>
                <c:pt idx="36796">
                  <c:v>36.795999999999992</c:v>
                </c:pt>
                <c:pt idx="36797">
                  <c:v>36.797000000000025</c:v>
                </c:pt>
                <c:pt idx="36798">
                  <c:v>36.798000000000002</c:v>
                </c:pt>
                <c:pt idx="36799">
                  <c:v>36.799000000000035</c:v>
                </c:pt>
                <c:pt idx="36800">
                  <c:v>36.800000000000011</c:v>
                </c:pt>
                <c:pt idx="36801">
                  <c:v>36.801000000000045</c:v>
                </c:pt>
                <c:pt idx="36802">
                  <c:v>36.802000000000021</c:v>
                </c:pt>
                <c:pt idx="36803">
                  <c:v>36.802999999999997</c:v>
                </c:pt>
                <c:pt idx="36804">
                  <c:v>36.80400000000003</c:v>
                </c:pt>
                <c:pt idx="36805">
                  <c:v>36.805000000000007</c:v>
                </c:pt>
                <c:pt idx="36806">
                  <c:v>36.80600000000004</c:v>
                </c:pt>
                <c:pt idx="36807">
                  <c:v>36.807000000000016</c:v>
                </c:pt>
                <c:pt idx="36808">
                  <c:v>36.807999999999993</c:v>
                </c:pt>
                <c:pt idx="36809">
                  <c:v>36.809000000000026</c:v>
                </c:pt>
                <c:pt idx="36810">
                  <c:v>36.81</c:v>
                </c:pt>
                <c:pt idx="36811">
                  <c:v>36.811000000000035</c:v>
                </c:pt>
                <c:pt idx="36812">
                  <c:v>36.812000000000012</c:v>
                </c:pt>
                <c:pt idx="36813">
                  <c:v>36.813000000000045</c:v>
                </c:pt>
                <c:pt idx="36814">
                  <c:v>36.814000000000021</c:v>
                </c:pt>
                <c:pt idx="36815">
                  <c:v>36.814999999999998</c:v>
                </c:pt>
                <c:pt idx="36816">
                  <c:v>36.816000000000031</c:v>
                </c:pt>
                <c:pt idx="36817">
                  <c:v>36.817000000000007</c:v>
                </c:pt>
                <c:pt idx="36818">
                  <c:v>36.81800000000004</c:v>
                </c:pt>
                <c:pt idx="36819">
                  <c:v>36.819000000000017</c:v>
                </c:pt>
                <c:pt idx="36820">
                  <c:v>36.819999999999993</c:v>
                </c:pt>
                <c:pt idx="36821">
                  <c:v>36.821000000000026</c:v>
                </c:pt>
                <c:pt idx="36822">
                  <c:v>36.822000000000003</c:v>
                </c:pt>
                <c:pt idx="36823">
                  <c:v>36.823000000000036</c:v>
                </c:pt>
                <c:pt idx="36824">
                  <c:v>36.824000000000012</c:v>
                </c:pt>
                <c:pt idx="36825">
                  <c:v>36.825000000000045</c:v>
                </c:pt>
                <c:pt idx="36826">
                  <c:v>36.826000000000022</c:v>
                </c:pt>
                <c:pt idx="36827">
                  <c:v>36.826999999999998</c:v>
                </c:pt>
                <c:pt idx="36828">
                  <c:v>36.828000000000031</c:v>
                </c:pt>
                <c:pt idx="36829">
                  <c:v>36.829000000000008</c:v>
                </c:pt>
                <c:pt idx="36830">
                  <c:v>36.830000000000041</c:v>
                </c:pt>
                <c:pt idx="36831">
                  <c:v>36.831000000000017</c:v>
                </c:pt>
                <c:pt idx="36832">
                  <c:v>36.831999999999994</c:v>
                </c:pt>
                <c:pt idx="36833">
                  <c:v>36.833000000000027</c:v>
                </c:pt>
                <c:pt idx="36834">
                  <c:v>36.834000000000003</c:v>
                </c:pt>
                <c:pt idx="36835">
                  <c:v>36.835000000000036</c:v>
                </c:pt>
                <c:pt idx="36836">
                  <c:v>36.836000000000013</c:v>
                </c:pt>
                <c:pt idx="36837">
                  <c:v>36.837000000000046</c:v>
                </c:pt>
                <c:pt idx="36838">
                  <c:v>36.838000000000022</c:v>
                </c:pt>
                <c:pt idx="36839">
                  <c:v>36.838999999999999</c:v>
                </c:pt>
                <c:pt idx="36840">
                  <c:v>36.840000000000032</c:v>
                </c:pt>
                <c:pt idx="36841">
                  <c:v>36.841000000000008</c:v>
                </c:pt>
                <c:pt idx="36842">
                  <c:v>36.842000000000041</c:v>
                </c:pt>
                <c:pt idx="36843">
                  <c:v>36.843000000000018</c:v>
                </c:pt>
                <c:pt idx="36844">
                  <c:v>36.843999999999994</c:v>
                </c:pt>
                <c:pt idx="36845">
                  <c:v>36.845000000000027</c:v>
                </c:pt>
                <c:pt idx="36846">
                  <c:v>36.846000000000004</c:v>
                </c:pt>
                <c:pt idx="36847">
                  <c:v>36.847000000000037</c:v>
                </c:pt>
                <c:pt idx="36848">
                  <c:v>36.848000000000013</c:v>
                </c:pt>
                <c:pt idx="36849">
                  <c:v>36.849000000000046</c:v>
                </c:pt>
                <c:pt idx="36850">
                  <c:v>36.850000000000023</c:v>
                </c:pt>
                <c:pt idx="36851">
                  <c:v>36.850999999999999</c:v>
                </c:pt>
                <c:pt idx="36852">
                  <c:v>36.852000000000032</c:v>
                </c:pt>
                <c:pt idx="36853">
                  <c:v>36.853000000000009</c:v>
                </c:pt>
                <c:pt idx="36854">
                  <c:v>36.854000000000042</c:v>
                </c:pt>
                <c:pt idx="36855">
                  <c:v>36.855000000000018</c:v>
                </c:pt>
                <c:pt idx="36856">
                  <c:v>36.855999999999995</c:v>
                </c:pt>
                <c:pt idx="36857">
                  <c:v>36.857000000000028</c:v>
                </c:pt>
                <c:pt idx="36858">
                  <c:v>36.858000000000004</c:v>
                </c:pt>
                <c:pt idx="36859">
                  <c:v>36.859000000000037</c:v>
                </c:pt>
                <c:pt idx="36860">
                  <c:v>36.860000000000014</c:v>
                </c:pt>
                <c:pt idx="36861">
                  <c:v>36.86099999999999</c:v>
                </c:pt>
                <c:pt idx="36862">
                  <c:v>36.862000000000023</c:v>
                </c:pt>
                <c:pt idx="36863">
                  <c:v>36.863</c:v>
                </c:pt>
                <c:pt idx="36864">
                  <c:v>36.864000000000033</c:v>
                </c:pt>
                <c:pt idx="36865">
                  <c:v>36.865000000000009</c:v>
                </c:pt>
                <c:pt idx="36866">
                  <c:v>36.866000000000042</c:v>
                </c:pt>
                <c:pt idx="36867">
                  <c:v>36.867000000000019</c:v>
                </c:pt>
                <c:pt idx="36868">
                  <c:v>36.867999999999995</c:v>
                </c:pt>
                <c:pt idx="36869">
                  <c:v>36.869000000000028</c:v>
                </c:pt>
                <c:pt idx="36870">
                  <c:v>36.870000000000005</c:v>
                </c:pt>
                <c:pt idx="36871">
                  <c:v>36.871000000000038</c:v>
                </c:pt>
                <c:pt idx="36872">
                  <c:v>36.872000000000014</c:v>
                </c:pt>
                <c:pt idx="36873">
                  <c:v>36.87299999999999</c:v>
                </c:pt>
                <c:pt idx="36874">
                  <c:v>36.874000000000024</c:v>
                </c:pt>
                <c:pt idx="36875">
                  <c:v>36.875</c:v>
                </c:pt>
                <c:pt idx="36876">
                  <c:v>36.876000000000033</c:v>
                </c:pt>
                <c:pt idx="36877">
                  <c:v>36.87700000000001</c:v>
                </c:pt>
                <c:pt idx="36878">
                  <c:v>36.878000000000043</c:v>
                </c:pt>
                <c:pt idx="36879">
                  <c:v>36.879000000000019</c:v>
                </c:pt>
                <c:pt idx="36880">
                  <c:v>36.879999999999995</c:v>
                </c:pt>
                <c:pt idx="36881">
                  <c:v>36.881000000000029</c:v>
                </c:pt>
                <c:pt idx="36882">
                  <c:v>36.882000000000005</c:v>
                </c:pt>
                <c:pt idx="36883">
                  <c:v>36.883000000000038</c:v>
                </c:pt>
                <c:pt idx="36884">
                  <c:v>36.884000000000015</c:v>
                </c:pt>
                <c:pt idx="36885">
                  <c:v>36.884999999999991</c:v>
                </c:pt>
                <c:pt idx="36886">
                  <c:v>36.886000000000024</c:v>
                </c:pt>
                <c:pt idx="36887">
                  <c:v>36.887</c:v>
                </c:pt>
                <c:pt idx="36888">
                  <c:v>36.888000000000034</c:v>
                </c:pt>
                <c:pt idx="36889">
                  <c:v>36.88900000000001</c:v>
                </c:pt>
                <c:pt idx="36890">
                  <c:v>36.890000000000043</c:v>
                </c:pt>
                <c:pt idx="36891">
                  <c:v>36.89100000000002</c:v>
                </c:pt>
                <c:pt idx="36892">
                  <c:v>36.891999999999996</c:v>
                </c:pt>
                <c:pt idx="36893">
                  <c:v>36.893000000000029</c:v>
                </c:pt>
                <c:pt idx="36894">
                  <c:v>36.894000000000005</c:v>
                </c:pt>
                <c:pt idx="36895">
                  <c:v>36.895000000000039</c:v>
                </c:pt>
                <c:pt idx="36896">
                  <c:v>36.896000000000015</c:v>
                </c:pt>
                <c:pt idx="36897">
                  <c:v>36.896999999999991</c:v>
                </c:pt>
                <c:pt idx="36898">
                  <c:v>36.898000000000025</c:v>
                </c:pt>
                <c:pt idx="36899">
                  <c:v>36.899000000000001</c:v>
                </c:pt>
                <c:pt idx="36900">
                  <c:v>36.900000000000034</c:v>
                </c:pt>
                <c:pt idx="36901">
                  <c:v>36.90100000000001</c:v>
                </c:pt>
                <c:pt idx="36902">
                  <c:v>36.902000000000044</c:v>
                </c:pt>
                <c:pt idx="36903">
                  <c:v>36.90300000000002</c:v>
                </c:pt>
                <c:pt idx="36904">
                  <c:v>36.903999999999996</c:v>
                </c:pt>
                <c:pt idx="36905">
                  <c:v>36.90500000000003</c:v>
                </c:pt>
                <c:pt idx="36906">
                  <c:v>36.906000000000006</c:v>
                </c:pt>
                <c:pt idx="36907">
                  <c:v>36.907000000000039</c:v>
                </c:pt>
                <c:pt idx="36908">
                  <c:v>36.908000000000015</c:v>
                </c:pt>
                <c:pt idx="36909">
                  <c:v>36.908999999999992</c:v>
                </c:pt>
                <c:pt idx="36910">
                  <c:v>36.910000000000025</c:v>
                </c:pt>
                <c:pt idx="36911">
                  <c:v>36.911000000000001</c:v>
                </c:pt>
                <c:pt idx="36912">
                  <c:v>36.912000000000035</c:v>
                </c:pt>
                <c:pt idx="36913">
                  <c:v>36.913000000000011</c:v>
                </c:pt>
                <c:pt idx="36914">
                  <c:v>36.914000000000044</c:v>
                </c:pt>
                <c:pt idx="36915">
                  <c:v>36.91500000000002</c:v>
                </c:pt>
                <c:pt idx="36916">
                  <c:v>36.915999999999997</c:v>
                </c:pt>
                <c:pt idx="36917">
                  <c:v>36.91700000000003</c:v>
                </c:pt>
                <c:pt idx="36918">
                  <c:v>36.918000000000006</c:v>
                </c:pt>
                <c:pt idx="36919">
                  <c:v>36.91900000000004</c:v>
                </c:pt>
                <c:pt idx="36920">
                  <c:v>36.920000000000016</c:v>
                </c:pt>
                <c:pt idx="36921">
                  <c:v>36.920999999999992</c:v>
                </c:pt>
                <c:pt idx="36922">
                  <c:v>36.922000000000025</c:v>
                </c:pt>
                <c:pt idx="36923">
                  <c:v>36.923000000000002</c:v>
                </c:pt>
                <c:pt idx="36924">
                  <c:v>36.924000000000035</c:v>
                </c:pt>
                <c:pt idx="36925">
                  <c:v>36.925000000000011</c:v>
                </c:pt>
                <c:pt idx="36926">
                  <c:v>36.926000000000045</c:v>
                </c:pt>
                <c:pt idx="36927">
                  <c:v>36.927000000000021</c:v>
                </c:pt>
                <c:pt idx="36928">
                  <c:v>36.927999999999997</c:v>
                </c:pt>
                <c:pt idx="36929">
                  <c:v>36.92900000000003</c:v>
                </c:pt>
                <c:pt idx="36930">
                  <c:v>36.930000000000007</c:v>
                </c:pt>
                <c:pt idx="36931">
                  <c:v>36.93100000000004</c:v>
                </c:pt>
                <c:pt idx="36932">
                  <c:v>36.932000000000016</c:v>
                </c:pt>
                <c:pt idx="36933">
                  <c:v>36.932999999999993</c:v>
                </c:pt>
                <c:pt idx="36934">
                  <c:v>36.934000000000026</c:v>
                </c:pt>
                <c:pt idx="36935">
                  <c:v>36.935000000000002</c:v>
                </c:pt>
                <c:pt idx="36936">
                  <c:v>36.936000000000035</c:v>
                </c:pt>
                <c:pt idx="36937">
                  <c:v>36.937000000000012</c:v>
                </c:pt>
                <c:pt idx="36938">
                  <c:v>36.938000000000045</c:v>
                </c:pt>
                <c:pt idx="36939">
                  <c:v>36.939000000000021</c:v>
                </c:pt>
                <c:pt idx="36940">
                  <c:v>36.94</c:v>
                </c:pt>
                <c:pt idx="36941">
                  <c:v>36.941000000000031</c:v>
                </c:pt>
                <c:pt idx="36942">
                  <c:v>36.942000000000007</c:v>
                </c:pt>
                <c:pt idx="36943">
                  <c:v>36.94300000000004</c:v>
                </c:pt>
                <c:pt idx="36944">
                  <c:v>36.944000000000017</c:v>
                </c:pt>
                <c:pt idx="36945">
                  <c:v>36.944999999999993</c:v>
                </c:pt>
                <c:pt idx="36946">
                  <c:v>36.946000000000026</c:v>
                </c:pt>
                <c:pt idx="36947">
                  <c:v>36.947000000000003</c:v>
                </c:pt>
                <c:pt idx="36948">
                  <c:v>36.948000000000036</c:v>
                </c:pt>
                <c:pt idx="36949">
                  <c:v>36.949000000000012</c:v>
                </c:pt>
                <c:pt idx="36950">
                  <c:v>36.950000000000045</c:v>
                </c:pt>
                <c:pt idx="36951">
                  <c:v>36.951000000000022</c:v>
                </c:pt>
                <c:pt idx="36952">
                  <c:v>36.951999999999998</c:v>
                </c:pt>
                <c:pt idx="36953">
                  <c:v>36.953000000000031</c:v>
                </c:pt>
                <c:pt idx="36954">
                  <c:v>36.954000000000008</c:v>
                </c:pt>
                <c:pt idx="36955">
                  <c:v>36.955000000000041</c:v>
                </c:pt>
                <c:pt idx="36956">
                  <c:v>36.956000000000017</c:v>
                </c:pt>
                <c:pt idx="36957">
                  <c:v>36.956999999999994</c:v>
                </c:pt>
                <c:pt idx="36958">
                  <c:v>36.958000000000027</c:v>
                </c:pt>
                <c:pt idx="36959">
                  <c:v>36.959000000000003</c:v>
                </c:pt>
                <c:pt idx="36960">
                  <c:v>36.960000000000036</c:v>
                </c:pt>
                <c:pt idx="36961">
                  <c:v>36.961000000000013</c:v>
                </c:pt>
                <c:pt idx="36962">
                  <c:v>36.962000000000046</c:v>
                </c:pt>
                <c:pt idx="36963">
                  <c:v>36.963000000000022</c:v>
                </c:pt>
                <c:pt idx="36964">
                  <c:v>36.963999999999999</c:v>
                </c:pt>
                <c:pt idx="36965">
                  <c:v>36.965000000000032</c:v>
                </c:pt>
                <c:pt idx="36966">
                  <c:v>36.966000000000008</c:v>
                </c:pt>
                <c:pt idx="36967">
                  <c:v>36.967000000000041</c:v>
                </c:pt>
                <c:pt idx="36968">
                  <c:v>36.968000000000018</c:v>
                </c:pt>
                <c:pt idx="36969">
                  <c:v>36.968999999999994</c:v>
                </c:pt>
                <c:pt idx="36970">
                  <c:v>36.970000000000027</c:v>
                </c:pt>
                <c:pt idx="36971">
                  <c:v>36.971000000000004</c:v>
                </c:pt>
                <c:pt idx="36972">
                  <c:v>36.972000000000037</c:v>
                </c:pt>
                <c:pt idx="36973">
                  <c:v>36.973000000000013</c:v>
                </c:pt>
                <c:pt idx="36974">
                  <c:v>36.974000000000046</c:v>
                </c:pt>
                <c:pt idx="36975">
                  <c:v>36.975000000000023</c:v>
                </c:pt>
                <c:pt idx="36976">
                  <c:v>36.975999999999999</c:v>
                </c:pt>
                <c:pt idx="36977">
                  <c:v>36.977000000000032</c:v>
                </c:pt>
                <c:pt idx="36978">
                  <c:v>36.978000000000009</c:v>
                </c:pt>
                <c:pt idx="36979">
                  <c:v>36.979000000000042</c:v>
                </c:pt>
                <c:pt idx="36980">
                  <c:v>36.980000000000018</c:v>
                </c:pt>
                <c:pt idx="36981">
                  <c:v>36.980999999999995</c:v>
                </c:pt>
                <c:pt idx="36982">
                  <c:v>36.982000000000028</c:v>
                </c:pt>
                <c:pt idx="36983">
                  <c:v>36.983000000000004</c:v>
                </c:pt>
                <c:pt idx="36984">
                  <c:v>36.984000000000037</c:v>
                </c:pt>
                <c:pt idx="36985">
                  <c:v>36.985000000000014</c:v>
                </c:pt>
                <c:pt idx="36986">
                  <c:v>36.98599999999999</c:v>
                </c:pt>
                <c:pt idx="36987">
                  <c:v>36.987000000000023</c:v>
                </c:pt>
                <c:pt idx="36988">
                  <c:v>36.988</c:v>
                </c:pt>
                <c:pt idx="36989">
                  <c:v>36.989000000000033</c:v>
                </c:pt>
                <c:pt idx="36990">
                  <c:v>36.990000000000009</c:v>
                </c:pt>
                <c:pt idx="36991">
                  <c:v>36.991000000000042</c:v>
                </c:pt>
                <c:pt idx="36992">
                  <c:v>36.992000000000019</c:v>
                </c:pt>
                <c:pt idx="36993">
                  <c:v>36.992999999999995</c:v>
                </c:pt>
                <c:pt idx="36994">
                  <c:v>36.994000000000028</c:v>
                </c:pt>
                <c:pt idx="36995">
                  <c:v>36.995000000000005</c:v>
                </c:pt>
                <c:pt idx="36996">
                  <c:v>36.996000000000038</c:v>
                </c:pt>
                <c:pt idx="36997">
                  <c:v>36.997000000000014</c:v>
                </c:pt>
                <c:pt idx="36998">
                  <c:v>36.99799999999999</c:v>
                </c:pt>
                <c:pt idx="36999">
                  <c:v>36.999000000000024</c:v>
                </c:pt>
                <c:pt idx="37000">
                  <c:v>37</c:v>
                </c:pt>
                <c:pt idx="37001">
                  <c:v>37.001000000000033</c:v>
                </c:pt>
                <c:pt idx="37002">
                  <c:v>37.00200000000001</c:v>
                </c:pt>
                <c:pt idx="37003">
                  <c:v>37.003000000000043</c:v>
                </c:pt>
                <c:pt idx="37004">
                  <c:v>37.004000000000019</c:v>
                </c:pt>
                <c:pt idx="37005">
                  <c:v>37.004999999999995</c:v>
                </c:pt>
                <c:pt idx="37006">
                  <c:v>37.006000000000029</c:v>
                </c:pt>
                <c:pt idx="37007">
                  <c:v>37.007000000000005</c:v>
                </c:pt>
                <c:pt idx="37008">
                  <c:v>37.008000000000038</c:v>
                </c:pt>
                <c:pt idx="37009">
                  <c:v>37.009000000000015</c:v>
                </c:pt>
                <c:pt idx="37010">
                  <c:v>37.009999999999991</c:v>
                </c:pt>
                <c:pt idx="37011">
                  <c:v>37.011000000000024</c:v>
                </c:pt>
                <c:pt idx="37012">
                  <c:v>37.012</c:v>
                </c:pt>
                <c:pt idx="37013">
                  <c:v>37.013000000000034</c:v>
                </c:pt>
                <c:pt idx="37014">
                  <c:v>37.01400000000001</c:v>
                </c:pt>
                <c:pt idx="37015">
                  <c:v>37.015000000000043</c:v>
                </c:pt>
                <c:pt idx="37016">
                  <c:v>37.01600000000002</c:v>
                </c:pt>
                <c:pt idx="37017">
                  <c:v>37.016999999999996</c:v>
                </c:pt>
                <c:pt idx="37018">
                  <c:v>37.018000000000029</c:v>
                </c:pt>
                <c:pt idx="37019">
                  <c:v>37.019000000000005</c:v>
                </c:pt>
                <c:pt idx="37020">
                  <c:v>37.020000000000039</c:v>
                </c:pt>
                <c:pt idx="37021">
                  <c:v>37.021000000000015</c:v>
                </c:pt>
                <c:pt idx="37022">
                  <c:v>37.021999999999991</c:v>
                </c:pt>
                <c:pt idx="37023">
                  <c:v>37.023000000000025</c:v>
                </c:pt>
                <c:pt idx="37024">
                  <c:v>37.024000000000001</c:v>
                </c:pt>
                <c:pt idx="37025">
                  <c:v>37.025000000000034</c:v>
                </c:pt>
                <c:pt idx="37026">
                  <c:v>37.02600000000001</c:v>
                </c:pt>
                <c:pt idx="37027">
                  <c:v>37.027000000000044</c:v>
                </c:pt>
                <c:pt idx="37028">
                  <c:v>37.02800000000002</c:v>
                </c:pt>
                <c:pt idx="37029">
                  <c:v>37.028999999999996</c:v>
                </c:pt>
                <c:pt idx="37030">
                  <c:v>37.03000000000003</c:v>
                </c:pt>
                <c:pt idx="37031">
                  <c:v>37.031000000000006</c:v>
                </c:pt>
                <c:pt idx="37032">
                  <c:v>37.032000000000039</c:v>
                </c:pt>
                <c:pt idx="37033">
                  <c:v>37.033000000000015</c:v>
                </c:pt>
                <c:pt idx="37034">
                  <c:v>37.033999999999992</c:v>
                </c:pt>
                <c:pt idx="37035">
                  <c:v>37.035000000000025</c:v>
                </c:pt>
                <c:pt idx="37036">
                  <c:v>37.036000000000001</c:v>
                </c:pt>
                <c:pt idx="37037">
                  <c:v>37.037000000000035</c:v>
                </c:pt>
                <c:pt idx="37038">
                  <c:v>37.038000000000011</c:v>
                </c:pt>
                <c:pt idx="37039">
                  <c:v>37.039000000000044</c:v>
                </c:pt>
                <c:pt idx="37040">
                  <c:v>37.04000000000002</c:v>
                </c:pt>
                <c:pt idx="37041">
                  <c:v>37.040999999999997</c:v>
                </c:pt>
                <c:pt idx="37042">
                  <c:v>37.04200000000003</c:v>
                </c:pt>
                <c:pt idx="37043">
                  <c:v>37.043000000000006</c:v>
                </c:pt>
                <c:pt idx="37044">
                  <c:v>37.04400000000004</c:v>
                </c:pt>
                <c:pt idx="37045">
                  <c:v>37.045000000000016</c:v>
                </c:pt>
                <c:pt idx="37046">
                  <c:v>37.045999999999992</c:v>
                </c:pt>
                <c:pt idx="37047">
                  <c:v>37.047000000000025</c:v>
                </c:pt>
                <c:pt idx="37048">
                  <c:v>37.048000000000002</c:v>
                </c:pt>
                <c:pt idx="37049">
                  <c:v>37.049000000000035</c:v>
                </c:pt>
                <c:pt idx="37050">
                  <c:v>37.050000000000011</c:v>
                </c:pt>
                <c:pt idx="37051">
                  <c:v>37.051000000000045</c:v>
                </c:pt>
                <c:pt idx="37052">
                  <c:v>37.052000000000021</c:v>
                </c:pt>
                <c:pt idx="37053">
                  <c:v>37.052999999999997</c:v>
                </c:pt>
                <c:pt idx="37054">
                  <c:v>37.05400000000003</c:v>
                </c:pt>
                <c:pt idx="37055">
                  <c:v>37.055000000000007</c:v>
                </c:pt>
                <c:pt idx="37056">
                  <c:v>37.05600000000004</c:v>
                </c:pt>
                <c:pt idx="37057">
                  <c:v>37.057000000000016</c:v>
                </c:pt>
                <c:pt idx="37058">
                  <c:v>37.057999999999993</c:v>
                </c:pt>
                <c:pt idx="37059">
                  <c:v>37.059000000000026</c:v>
                </c:pt>
                <c:pt idx="37060">
                  <c:v>37.06</c:v>
                </c:pt>
                <c:pt idx="37061">
                  <c:v>37.061000000000035</c:v>
                </c:pt>
                <c:pt idx="37062">
                  <c:v>37.062000000000012</c:v>
                </c:pt>
                <c:pt idx="37063">
                  <c:v>37.063000000000045</c:v>
                </c:pt>
                <c:pt idx="37064">
                  <c:v>37.064000000000021</c:v>
                </c:pt>
                <c:pt idx="37065">
                  <c:v>37.064999999999998</c:v>
                </c:pt>
                <c:pt idx="37066">
                  <c:v>37.066000000000031</c:v>
                </c:pt>
                <c:pt idx="37067">
                  <c:v>37.067000000000007</c:v>
                </c:pt>
                <c:pt idx="37068">
                  <c:v>37.06800000000004</c:v>
                </c:pt>
                <c:pt idx="37069">
                  <c:v>37.069000000000017</c:v>
                </c:pt>
                <c:pt idx="37070">
                  <c:v>37.069999999999993</c:v>
                </c:pt>
                <c:pt idx="37071">
                  <c:v>37.071000000000026</c:v>
                </c:pt>
                <c:pt idx="37072">
                  <c:v>37.072000000000003</c:v>
                </c:pt>
                <c:pt idx="37073">
                  <c:v>37.073000000000036</c:v>
                </c:pt>
                <c:pt idx="37074">
                  <c:v>37.074000000000012</c:v>
                </c:pt>
                <c:pt idx="37075">
                  <c:v>37.075000000000045</c:v>
                </c:pt>
                <c:pt idx="37076">
                  <c:v>37.076000000000022</c:v>
                </c:pt>
                <c:pt idx="37077">
                  <c:v>37.076999999999998</c:v>
                </c:pt>
                <c:pt idx="37078">
                  <c:v>37.078000000000031</c:v>
                </c:pt>
                <c:pt idx="37079">
                  <c:v>37.079000000000008</c:v>
                </c:pt>
                <c:pt idx="37080">
                  <c:v>37.080000000000041</c:v>
                </c:pt>
                <c:pt idx="37081">
                  <c:v>37.081000000000017</c:v>
                </c:pt>
                <c:pt idx="37082">
                  <c:v>37.081999999999994</c:v>
                </c:pt>
                <c:pt idx="37083">
                  <c:v>37.083000000000027</c:v>
                </c:pt>
                <c:pt idx="37084">
                  <c:v>37.084000000000003</c:v>
                </c:pt>
                <c:pt idx="37085">
                  <c:v>37.085000000000036</c:v>
                </c:pt>
                <c:pt idx="37086">
                  <c:v>37.086000000000013</c:v>
                </c:pt>
                <c:pt idx="37087">
                  <c:v>37.087000000000046</c:v>
                </c:pt>
                <c:pt idx="37088">
                  <c:v>37.088000000000022</c:v>
                </c:pt>
                <c:pt idx="37089">
                  <c:v>37.088999999999999</c:v>
                </c:pt>
                <c:pt idx="37090">
                  <c:v>37.090000000000032</c:v>
                </c:pt>
                <c:pt idx="37091">
                  <c:v>37.091000000000008</c:v>
                </c:pt>
                <c:pt idx="37092">
                  <c:v>37.092000000000041</c:v>
                </c:pt>
                <c:pt idx="37093">
                  <c:v>37.093000000000018</c:v>
                </c:pt>
                <c:pt idx="37094">
                  <c:v>37.093999999999994</c:v>
                </c:pt>
                <c:pt idx="37095">
                  <c:v>37.095000000000027</c:v>
                </c:pt>
                <c:pt idx="37096">
                  <c:v>37.096000000000004</c:v>
                </c:pt>
                <c:pt idx="37097">
                  <c:v>37.097000000000037</c:v>
                </c:pt>
                <c:pt idx="37098">
                  <c:v>37.098000000000013</c:v>
                </c:pt>
                <c:pt idx="37099">
                  <c:v>37.099000000000046</c:v>
                </c:pt>
                <c:pt idx="37100">
                  <c:v>37.100000000000023</c:v>
                </c:pt>
                <c:pt idx="37101">
                  <c:v>37.100999999999999</c:v>
                </c:pt>
                <c:pt idx="37102">
                  <c:v>37.102000000000032</c:v>
                </c:pt>
                <c:pt idx="37103">
                  <c:v>37.103000000000009</c:v>
                </c:pt>
                <c:pt idx="37104">
                  <c:v>37.104000000000042</c:v>
                </c:pt>
                <c:pt idx="37105">
                  <c:v>37.105000000000018</c:v>
                </c:pt>
                <c:pt idx="37106">
                  <c:v>37.105999999999995</c:v>
                </c:pt>
                <c:pt idx="37107">
                  <c:v>37.107000000000028</c:v>
                </c:pt>
                <c:pt idx="37108">
                  <c:v>37.108000000000004</c:v>
                </c:pt>
                <c:pt idx="37109">
                  <c:v>37.109000000000037</c:v>
                </c:pt>
                <c:pt idx="37110">
                  <c:v>37.110000000000014</c:v>
                </c:pt>
                <c:pt idx="37111">
                  <c:v>37.11099999999999</c:v>
                </c:pt>
                <c:pt idx="37112">
                  <c:v>37.112000000000023</c:v>
                </c:pt>
                <c:pt idx="37113">
                  <c:v>37.113</c:v>
                </c:pt>
                <c:pt idx="37114">
                  <c:v>37.114000000000033</c:v>
                </c:pt>
                <c:pt idx="37115">
                  <c:v>37.115000000000009</c:v>
                </c:pt>
                <c:pt idx="37116">
                  <c:v>37.116000000000042</c:v>
                </c:pt>
                <c:pt idx="37117">
                  <c:v>37.117000000000019</c:v>
                </c:pt>
                <c:pt idx="37118">
                  <c:v>37.117999999999995</c:v>
                </c:pt>
                <c:pt idx="37119">
                  <c:v>37.119000000000028</c:v>
                </c:pt>
                <c:pt idx="37120">
                  <c:v>37.120000000000005</c:v>
                </c:pt>
                <c:pt idx="37121">
                  <c:v>37.121000000000038</c:v>
                </c:pt>
                <c:pt idx="37122">
                  <c:v>37.122000000000014</c:v>
                </c:pt>
                <c:pt idx="37123">
                  <c:v>37.12299999999999</c:v>
                </c:pt>
                <c:pt idx="37124">
                  <c:v>37.124000000000024</c:v>
                </c:pt>
                <c:pt idx="37125">
                  <c:v>37.125</c:v>
                </c:pt>
                <c:pt idx="37126">
                  <c:v>37.126000000000033</c:v>
                </c:pt>
                <c:pt idx="37127">
                  <c:v>37.12700000000001</c:v>
                </c:pt>
                <c:pt idx="37128">
                  <c:v>37.128000000000043</c:v>
                </c:pt>
                <c:pt idx="37129">
                  <c:v>37.129000000000019</c:v>
                </c:pt>
                <c:pt idx="37130">
                  <c:v>37.129999999999995</c:v>
                </c:pt>
                <c:pt idx="37131">
                  <c:v>37.131000000000029</c:v>
                </c:pt>
                <c:pt idx="37132">
                  <c:v>37.132000000000005</c:v>
                </c:pt>
                <c:pt idx="37133">
                  <c:v>37.133000000000038</c:v>
                </c:pt>
                <c:pt idx="37134">
                  <c:v>37.134000000000015</c:v>
                </c:pt>
                <c:pt idx="37135">
                  <c:v>37.134999999999991</c:v>
                </c:pt>
                <c:pt idx="37136">
                  <c:v>37.136000000000024</c:v>
                </c:pt>
                <c:pt idx="37137">
                  <c:v>37.137</c:v>
                </c:pt>
                <c:pt idx="37138">
                  <c:v>37.138000000000034</c:v>
                </c:pt>
                <c:pt idx="37139">
                  <c:v>37.13900000000001</c:v>
                </c:pt>
                <c:pt idx="37140">
                  <c:v>37.140000000000043</c:v>
                </c:pt>
                <c:pt idx="37141">
                  <c:v>37.14100000000002</c:v>
                </c:pt>
                <c:pt idx="37142">
                  <c:v>37.141999999999996</c:v>
                </c:pt>
                <c:pt idx="37143">
                  <c:v>37.143000000000029</c:v>
                </c:pt>
                <c:pt idx="37144">
                  <c:v>37.144000000000005</c:v>
                </c:pt>
                <c:pt idx="37145">
                  <c:v>37.145000000000039</c:v>
                </c:pt>
                <c:pt idx="37146">
                  <c:v>37.146000000000015</c:v>
                </c:pt>
                <c:pt idx="37147">
                  <c:v>37.146999999999991</c:v>
                </c:pt>
                <c:pt idx="37148">
                  <c:v>37.148000000000025</c:v>
                </c:pt>
                <c:pt idx="37149">
                  <c:v>37.149000000000001</c:v>
                </c:pt>
                <c:pt idx="37150">
                  <c:v>37.150000000000034</c:v>
                </c:pt>
                <c:pt idx="37151">
                  <c:v>37.15100000000001</c:v>
                </c:pt>
                <c:pt idx="37152">
                  <c:v>37.152000000000044</c:v>
                </c:pt>
                <c:pt idx="37153">
                  <c:v>37.15300000000002</c:v>
                </c:pt>
                <c:pt idx="37154">
                  <c:v>37.153999999999996</c:v>
                </c:pt>
                <c:pt idx="37155">
                  <c:v>37.15500000000003</c:v>
                </c:pt>
                <c:pt idx="37156">
                  <c:v>37.156000000000006</c:v>
                </c:pt>
                <c:pt idx="37157">
                  <c:v>37.157000000000039</c:v>
                </c:pt>
                <c:pt idx="37158">
                  <c:v>37.158000000000015</c:v>
                </c:pt>
                <c:pt idx="37159">
                  <c:v>37.158999999999992</c:v>
                </c:pt>
                <c:pt idx="37160">
                  <c:v>37.160000000000025</c:v>
                </c:pt>
                <c:pt idx="37161">
                  <c:v>37.161000000000001</c:v>
                </c:pt>
                <c:pt idx="37162">
                  <c:v>37.162000000000035</c:v>
                </c:pt>
                <c:pt idx="37163">
                  <c:v>37.163000000000011</c:v>
                </c:pt>
                <c:pt idx="37164">
                  <c:v>37.164000000000044</c:v>
                </c:pt>
                <c:pt idx="37165">
                  <c:v>37.16500000000002</c:v>
                </c:pt>
                <c:pt idx="37166">
                  <c:v>37.165999999999997</c:v>
                </c:pt>
                <c:pt idx="37167">
                  <c:v>37.16700000000003</c:v>
                </c:pt>
                <c:pt idx="37168">
                  <c:v>37.168000000000006</c:v>
                </c:pt>
                <c:pt idx="37169">
                  <c:v>37.16900000000004</c:v>
                </c:pt>
                <c:pt idx="37170">
                  <c:v>37.170000000000016</c:v>
                </c:pt>
                <c:pt idx="37171">
                  <c:v>37.170999999999992</c:v>
                </c:pt>
                <c:pt idx="37172">
                  <c:v>37.172000000000025</c:v>
                </c:pt>
                <c:pt idx="37173">
                  <c:v>37.173000000000002</c:v>
                </c:pt>
                <c:pt idx="37174">
                  <c:v>37.174000000000035</c:v>
                </c:pt>
                <c:pt idx="37175">
                  <c:v>37.175000000000011</c:v>
                </c:pt>
                <c:pt idx="37176">
                  <c:v>37.176000000000045</c:v>
                </c:pt>
                <c:pt idx="37177">
                  <c:v>37.177000000000021</c:v>
                </c:pt>
                <c:pt idx="37178">
                  <c:v>37.177999999999997</c:v>
                </c:pt>
                <c:pt idx="37179">
                  <c:v>37.17900000000003</c:v>
                </c:pt>
                <c:pt idx="37180">
                  <c:v>37.180000000000007</c:v>
                </c:pt>
                <c:pt idx="37181">
                  <c:v>37.18100000000004</c:v>
                </c:pt>
                <c:pt idx="37182">
                  <c:v>37.182000000000016</c:v>
                </c:pt>
                <c:pt idx="37183">
                  <c:v>37.182999999999993</c:v>
                </c:pt>
                <c:pt idx="37184">
                  <c:v>37.184000000000026</c:v>
                </c:pt>
                <c:pt idx="37185">
                  <c:v>37.185000000000002</c:v>
                </c:pt>
                <c:pt idx="37186">
                  <c:v>37.186000000000035</c:v>
                </c:pt>
                <c:pt idx="37187">
                  <c:v>37.187000000000012</c:v>
                </c:pt>
                <c:pt idx="37188">
                  <c:v>37.188000000000045</c:v>
                </c:pt>
                <c:pt idx="37189">
                  <c:v>37.189000000000021</c:v>
                </c:pt>
                <c:pt idx="37190">
                  <c:v>37.19</c:v>
                </c:pt>
                <c:pt idx="37191">
                  <c:v>37.191000000000031</c:v>
                </c:pt>
                <c:pt idx="37192">
                  <c:v>37.192000000000007</c:v>
                </c:pt>
                <c:pt idx="37193">
                  <c:v>37.19300000000004</c:v>
                </c:pt>
                <c:pt idx="37194">
                  <c:v>37.194000000000017</c:v>
                </c:pt>
                <c:pt idx="37195">
                  <c:v>37.194999999999993</c:v>
                </c:pt>
                <c:pt idx="37196">
                  <c:v>37.196000000000026</c:v>
                </c:pt>
                <c:pt idx="37197">
                  <c:v>37.197000000000003</c:v>
                </c:pt>
                <c:pt idx="37198">
                  <c:v>37.198000000000036</c:v>
                </c:pt>
                <c:pt idx="37199">
                  <c:v>37.199000000000012</c:v>
                </c:pt>
                <c:pt idx="37200">
                  <c:v>37.200000000000045</c:v>
                </c:pt>
                <c:pt idx="37201">
                  <c:v>37.201000000000022</c:v>
                </c:pt>
                <c:pt idx="37202">
                  <c:v>37.201999999999998</c:v>
                </c:pt>
                <c:pt idx="37203">
                  <c:v>37.203000000000031</c:v>
                </c:pt>
                <c:pt idx="37204">
                  <c:v>37.204000000000008</c:v>
                </c:pt>
                <c:pt idx="37205">
                  <c:v>37.205000000000041</c:v>
                </c:pt>
                <c:pt idx="37206">
                  <c:v>37.206000000000017</c:v>
                </c:pt>
                <c:pt idx="37207">
                  <c:v>37.206999999999994</c:v>
                </c:pt>
                <c:pt idx="37208">
                  <c:v>37.208000000000027</c:v>
                </c:pt>
                <c:pt idx="37209">
                  <c:v>37.209000000000003</c:v>
                </c:pt>
                <c:pt idx="37210">
                  <c:v>37.210000000000036</c:v>
                </c:pt>
                <c:pt idx="37211">
                  <c:v>37.211000000000013</c:v>
                </c:pt>
                <c:pt idx="37212">
                  <c:v>37.212000000000046</c:v>
                </c:pt>
                <c:pt idx="37213">
                  <c:v>37.213000000000022</c:v>
                </c:pt>
                <c:pt idx="37214">
                  <c:v>37.213999999999999</c:v>
                </c:pt>
                <c:pt idx="37215">
                  <c:v>37.215000000000032</c:v>
                </c:pt>
                <c:pt idx="37216">
                  <c:v>37.216000000000008</c:v>
                </c:pt>
                <c:pt idx="37217">
                  <c:v>37.217000000000041</c:v>
                </c:pt>
                <c:pt idx="37218">
                  <c:v>37.218000000000018</c:v>
                </c:pt>
                <c:pt idx="37219">
                  <c:v>37.218999999999994</c:v>
                </c:pt>
                <c:pt idx="37220">
                  <c:v>37.220000000000027</c:v>
                </c:pt>
                <c:pt idx="37221">
                  <c:v>37.221000000000004</c:v>
                </c:pt>
                <c:pt idx="37222">
                  <c:v>37.222000000000037</c:v>
                </c:pt>
                <c:pt idx="37223">
                  <c:v>37.223000000000013</c:v>
                </c:pt>
                <c:pt idx="37224">
                  <c:v>37.224000000000046</c:v>
                </c:pt>
                <c:pt idx="37225">
                  <c:v>37.225000000000023</c:v>
                </c:pt>
                <c:pt idx="37226">
                  <c:v>37.225999999999999</c:v>
                </c:pt>
                <c:pt idx="37227">
                  <c:v>37.227000000000032</c:v>
                </c:pt>
                <c:pt idx="37228">
                  <c:v>37.228000000000009</c:v>
                </c:pt>
                <c:pt idx="37229">
                  <c:v>37.229000000000042</c:v>
                </c:pt>
                <c:pt idx="37230">
                  <c:v>37.230000000000018</c:v>
                </c:pt>
                <c:pt idx="37231">
                  <c:v>37.230999999999995</c:v>
                </c:pt>
                <c:pt idx="37232">
                  <c:v>37.232000000000028</c:v>
                </c:pt>
                <c:pt idx="37233">
                  <c:v>37.233000000000004</c:v>
                </c:pt>
                <c:pt idx="37234">
                  <c:v>37.234000000000037</c:v>
                </c:pt>
                <c:pt idx="37235">
                  <c:v>37.235000000000014</c:v>
                </c:pt>
                <c:pt idx="37236">
                  <c:v>37.23599999999999</c:v>
                </c:pt>
                <c:pt idx="37237">
                  <c:v>37.237000000000023</c:v>
                </c:pt>
                <c:pt idx="37238">
                  <c:v>37.238</c:v>
                </c:pt>
                <c:pt idx="37239">
                  <c:v>37.239000000000033</c:v>
                </c:pt>
                <c:pt idx="37240">
                  <c:v>37.240000000000009</c:v>
                </c:pt>
                <c:pt idx="37241">
                  <c:v>37.241000000000042</c:v>
                </c:pt>
                <c:pt idx="37242">
                  <c:v>37.242000000000019</c:v>
                </c:pt>
                <c:pt idx="37243">
                  <c:v>37.242999999999995</c:v>
                </c:pt>
                <c:pt idx="37244">
                  <c:v>37.244000000000028</c:v>
                </c:pt>
                <c:pt idx="37245">
                  <c:v>37.245000000000005</c:v>
                </c:pt>
                <c:pt idx="37246">
                  <c:v>37.246000000000038</c:v>
                </c:pt>
                <c:pt idx="37247">
                  <c:v>37.247000000000014</c:v>
                </c:pt>
                <c:pt idx="37248">
                  <c:v>37.24799999999999</c:v>
                </c:pt>
                <c:pt idx="37249">
                  <c:v>37.249000000000024</c:v>
                </c:pt>
                <c:pt idx="37250">
                  <c:v>37.25</c:v>
                </c:pt>
                <c:pt idx="37251">
                  <c:v>37.251000000000033</c:v>
                </c:pt>
                <c:pt idx="37252">
                  <c:v>37.25200000000001</c:v>
                </c:pt>
                <c:pt idx="37253">
                  <c:v>37.253000000000043</c:v>
                </c:pt>
                <c:pt idx="37254">
                  <c:v>37.254000000000019</c:v>
                </c:pt>
                <c:pt idx="37255">
                  <c:v>37.254999999999995</c:v>
                </c:pt>
                <c:pt idx="37256">
                  <c:v>37.256000000000029</c:v>
                </c:pt>
                <c:pt idx="37257">
                  <c:v>37.257000000000005</c:v>
                </c:pt>
                <c:pt idx="37258">
                  <c:v>37.258000000000038</c:v>
                </c:pt>
                <c:pt idx="37259">
                  <c:v>37.259000000000015</c:v>
                </c:pt>
                <c:pt idx="37260">
                  <c:v>37.259999999999991</c:v>
                </c:pt>
                <c:pt idx="37261">
                  <c:v>37.261000000000024</c:v>
                </c:pt>
                <c:pt idx="37262">
                  <c:v>37.262</c:v>
                </c:pt>
                <c:pt idx="37263">
                  <c:v>37.263000000000034</c:v>
                </c:pt>
                <c:pt idx="37264">
                  <c:v>37.26400000000001</c:v>
                </c:pt>
                <c:pt idx="37265">
                  <c:v>37.265000000000043</c:v>
                </c:pt>
                <c:pt idx="37266">
                  <c:v>37.26600000000002</c:v>
                </c:pt>
                <c:pt idx="37267">
                  <c:v>37.266999999999996</c:v>
                </c:pt>
                <c:pt idx="37268">
                  <c:v>37.268000000000029</c:v>
                </c:pt>
                <c:pt idx="37269">
                  <c:v>37.269000000000005</c:v>
                </c:pt>
                <c:pt idx="37270">
                  <c:v>37.270000000000039</c:v>
                </c:pt>
                <c:pt idx="37271">
                  <c:v>37.271000000000015</c:v>
                </c:pt>
                <c:pt idx="37272">
                  <c:v>37.271999999999991</c:v>
                </c:pt>
                <c:pt idx="37273">
                  <c:v>37.273000000000025</c:v>
                </c:pt>
                <c:pt idx="37274">
                  <c:v>37.274000000000001</c:v>
                </c:pt>
                <c:pt idx="37275">
                  <c:v>37.275000000000034</c:v>
                </c:pt>
                <c:pt idx="37276">
                  <c:v>37.27600000000001</c:v>
                </c:pt>
                <c:pt idx="37277">
                  <c:v>37.277000000000044</c:v>
                </c:pt>
                <c:pt idx="37278">
                  <c:v>37.27800000000002</c:v>
                </c:pt>
                <c:pt idx="37279">
                  <c:v>37.278999999999996</c:v>
                </c:pt>
                <c:pt idx="37280">
                  <c:v>37.28000000000003</c:v>
                </c:pt>
                <c:pt idx="37281">
                  <c:v>37.281000000000006</c:v>
                </c:pt>
                <c:pt idx="37282">
                  <c:v>37.282000000000039</c:v>
                </c:pt>
                <c:pt idx="37283">
                  <c:v>37.283000000000015</c:v>
                </c:pt>
                <c:pt idx="37284">
                  <c:v>37.283999999999992</c:v>
                </c:pt>
                <c:pt idx="37285">
                  <c:v>37.285000000000025</c:v>
                </c:pt>
                <c:pt idx="37286">
                  <c:v>37.286000000000001</c:v>
                </c:pt>
                <c:pt idx="37287">
                  <c:v>37.287000000000035</c:v>
                </c:pt>
                <c:pt idx="37288">
                  <c:v>37.288000000000011</c:v>
                </c:pt>
                <c:pt idx="37289">
                  <c:v>37.289000000000044</c:v>
                </c:pt>
                <c:pt idx="37290">
                  <c:v>37.29000000000002</c:v>
                </c:pt>
                <c:pt idx="37291">
                  <c:v>37.290999999999997</c:v>
                </c:pt>
                <c:pt idx="37292">
                  <c:v>37.29200000000003</c:v>
                </c:pt>
                <c:pt idx="37293">
                  <c:v>37.293000000000006</c:v>
                </c:pt>
                <c:pt idx="37294">
                  <c:v>37.29400000000004</c:v>
                </c:pt>
                <c:pt idx="37295">
                  <c:v>37.295000000000016</c:v>
                </c:pt>
                <c:pt idx="37296">
                  <c:v>37.295999999999992</c:v>
                </c:pt>
                <c:pt idx="37297">
                  <c:v>37.297000000000025</c:v>
                </c:pt>
                <c:pt idx="37298">
                  <c:v>37.298000000000002</c:v>
                </c:pt>
                <c:pt idx="37299">
                  <c:v>37.299000000000035</c:v>
                </c:pt>
                <c:pt idx="37300">
                  <c:v>37.300000000000011</c:v>
                </c:pt>
                <c:pt idx="37301">
                  <c:v>37.301000000000045</c:v>
                </c:pt>
                <c:pt idx="37302">
                  <c:v>37.302000000000021</c:v>
                </c:pt>
                <c:pt idx="37303">
                  <c:v>37.302999999999997</c:v>
                </c:pt>
                <c:pt idx="37304">
                  <c:v>37.30400000000003</c:v>
                </c:pt>
                <c:pt idx="37305">
                  <c:v>37.305000000000007</c:v>
                </c:pt>
                <c:pt idx="37306">
                  <c:v>37.30600000000004</c:v>
                </c:pt>
                <c:pt idx="37307">
                  <c:v>37.307000000000016</c:v>
                </c:pt>
                <c:pt idx="37308">
                  <c:v>37.307999999999993</c:v>
                </c:pt>
                <c:pt idx="37309">
                  <c:v>37.309000000000026</c:v>
                </c:pt>
                <c:pt idx="37310">
                  <c:v>37.31</c:v>
                </c:pt>
                <c:pt idx="37311">
                  <c:v>37.311000000000035</c:v>
                </c:pt>
                <c:pt idx="37312">
                  <c:v>37.312000000000012</c:v>
                </c:pt>
                <c:pt idx="37313">
                  <c:v>37.313000000000045</c:v>
                </c:pt>
                <c:pt idx="37314">
                  <c:v>37.314000000000021</c:v>
                </c:pt>
                <c:pt idx="37315">
                  <c:v>37.314999999999998</c:v>
                </c:pt>
                <c:pt idx="37316">
                  <c:v>37.316000000000031</c:v>
                </c:pt>
                <c:pt idx="37317">
                  <c:v>37.317000000000007</c:v>
                </c:pt>
                <c:pt idx="37318">
                  <c:v>37.31800000000004</c:v>
                </c:pt>
                <c:pt idx="37319">
                  <c:v>37.319000000000017</c:v>
                </c:pt>
                <c:pt idx="37320">
                  <c:v>37.319999999999993</c:v>
                </c:pt>
                <c:pt idx="37321">
                  <c:v>37.321000000000026</c:v>
                </c:pt>
                <c:pt idx="37322">
                  <c:v>37.322000000000003</c:v>
                </c:pt>
                <c:pt idx="37323">
                  <c:v>37.323000000000036</c:v>
                </c:pt>
                <c:pt idx="37324">
                  <c:v>37.324000000000012</c:v>
                </c:pt>
                <c:pt idx="37325">
                  <c:v>37.325000000000045</c:v>
                </c:pt>
                <c:pt idx="37326">
                  <c:v>37.326000000000022</c:v>
                </c:pt>
                <c:pt idx="37327">
                  <c:v>37.326999999999998</c:v>
                </c:pt>
                <c:pt idx="37328">
                  <c:v>37.328000000000031</c:v>
                </c:pt>
                <c:pt idx="37329">
                  <c:v>37.329000000000008</c:v>
                </c:pt>
                <c:pt idx="37330">
                  <c:v>37.330000000000041</c:v>
                </c:pt>
                <c:pt idx="37331">
                  <c:v>37.331000000000017</c:v>
                </c:pt>
                <c:pt idx="37332">
                  <c:v>37.331999999999994</c:v>
                </c:pt>
                <c:pt idx="37333">
                  <c:v>37.333000000000027</c:v>
                </c:pt>
                <c:pt idx="37334">
                  <c:v>37.334000000000003</c:v>
                </c:pt>
                <c:pt idx="37335">
                  <c:v>37.335000000000036</c:v>
                </c:pt>
                <c:pt idx="37336">
                  <c:v>37.336000000000013</c:v>
                </c:pt>
                <c:pt idx="37337">
                  <c:v>37.337000000000046</c:v>
                </c:pt>
                <c:pt idx="37338">
                  <c:v>37.338000000000022</c:v>
                </c:pt>
                <c:pt idx="37339">
                  <c:v>37.338999999999999</c:v>
                </c:pt>
                <c:pt idx="37340">
                  <c:v>37.340000000000032</c:v>
                </c:pt>
                <c:pt idx="37341">
                  <c:v>37.341000000000008</c:v>
                </c:pt>
                <c:pt idx="37342">
                  <c:v>37.342000000000041</c:v>
                </c:pt>
                <c:pt idx="37343">
                  <c:v>37.343000000000018</c:v>
                </c:pt>
                <c:pt idx="37344">
                  <c:v>37.343999999999994</c:v>
                </c:pt>
                <c:pt idx="37345">
                  <c:v>37.345000000000027</c:v>
                </c:pt>
                <c:pt idx="37346">
                  <c:v>37.346000000000004</c:v>
                </c:pt>
                <c:pt idx="37347">
                  <c:v>37.347000000000037</c:v>
                </c:pt>
                <c:pt idx="37348">
                  <c:v>37.348000000000013</c:v>
                </c:pt>
                <c:pt idx="37349">
                  <c:v>37.349000000000046</c:v>
                </c:pt>
                <c:pt idx="37350">
                  <c:v>37.350000000000023</c:v>
                </c:pt>
                <c:pt idx="37351">
                  <c:v>37.350999999999999</c:v>
                </c:pt>
                <c:pt idx="37352">
                  <c:v>37.352000000000032</c:v>
                </c:pt>
                <c:pt idx="37353">
                  <c:v>37.353000000000009</c:v>
                </c:pt>
                <c:pt idx="37354">
                  <c:v>37.354000000000042</c:v>
                </c:pt>
                <c:pt idx="37355">
                  <c:v>37.355000000000018</c:v>
                </c:pt>
                <c:pt idx="37356">
                  <c:v>37.355999999999995</c:v>
                </c:pt>
                <c:pt idx="37357">
                  <c:v>37.357000000000028</c:v>
                </c:pt>
                <c:pt idx="37358">
                  <c:v>37.358000000000004</c:v>
                </c:pt>
                <c:pt idx="37359">
                  <c:v>37.359000000000037</c:v>
                </c:pt>
                <c:pt idx="37360">
                  <c:v>37.360000000000014</c:v>
                </c:pt>
                <c:pt idx="37361">
                  <c:v>37.36099999999999</c:v>
                </c:pt>
                <c:pt idx="37362">
                  <c:v>37.362000000000023</c:v>
                </c:pt>
                <c:pt idx="37363">
                  <c:v>37.363</c:v>
                </c:pt>
                <c:pt idx="37364">
                  <c:v>37.364000000000033</c:v>
                </c:pt>
                <c:pt idx="37365">
                  <c:v>37.365000000000009</c:v>
                </c:pt>
                <c:pt idx="37366">
                  <c:v>37.366000000000042</c:v>
                </c:pt>
                <c:pt idx="37367">
                  <c:v>37.367000000000019</c:v>
                </c:pt>
                <c:pt idx="37368">
                  <c:v>37.367999999999995</c:v>
                </c:pt>
                <c:pt idx="37369">
                  <c:v>37.369000000000028</c:v>
                </c:pt>
                <c:pt idx="37370">
                  <c:v>37.370000000000005</c:v>
                </c:pt>
                <c:pt idx="37371">
                  <c:v>37.371000000000038</c:v>
                </c:pt>
                <c:pt idx="37372">
                  <c:v>37.372000000000014</c:v>
                </c:pt>
                <c:pt idx="37373">
                  <c:v>37.37299999999999</c:v>
                </c:pt>
                <c:pt idx="37374">
                  <c:v>37.374000000000024</c:v>
                </c:pt>
                <c:pt idx="37375">
                  <c:v>37.375</c:v>
                </c:pt>
                <c:pt idx="37376">
                  <c:v>37.376000000000033</c:v>
                </c:pt>
                <c:pt idx="37377">
                  <c:v>37.37700000000001</c:v>
                </c:pt>
                <c:pt idx="37378">
                  <c:v>37.378000000000043</c:v>
                </c:pt>
                <c:pt idx="37379">
                  <c:v>37.379000000000019</c:v>
                </c:pt>
                <c:pt idx="37380">
                  <c:v>37.379999999999995</c:v>
                </c:pt>
                <c:pt idx="37381">
                  <c:v>37.381000000000029</c:v>
                </c:pt>
                <c:pt idx="37382">
                  <c:v>37.382000000000005</c:v>
                </c:pt>
                <c:pt idx="37383">
                  <c:v>37.383000000000038</c:v>
                </c:pt>
                <c:pt idx="37384">
                  <c:v>37.384000000000015</c:v>
                </c:pt>
                <c:pt idx="37385">
                  <c:v>37.384999999999991</c:v>
                </c:pt>
                <c:pt idx="37386">
                  <c:v>37.386000000000024</c:v>
                </c:pt>
                <c:pt idx="37387">
                  <c:v>37.387</c:v>
                </c:pt>
                <c:pt idx="37388">
                  <c:v>37.388000000000034</c:v>
                </c:pt>
                <c:pt idx="37389">
                  <c:v>37.38900000000001</c:v>
                </c:pt>
                <c:pt idx="37390">
                  <c:v>37.390000000000043</c:v>
                </c:pt>
                <c:pt idx="37391">
                  <c:v>37.39100000000002</c:v>
                </c:pt>
                <c:pt idx="37392">
                  <c:v>37.391999999999996</c:v>
                </c:pt>
                <c:pt idx="37393">
                  <c:v>37.393000000000029</c:v>
                </c:pt>
                <c:pt idx="37394">
                  <c:v>37.394000000000005</c:v>
                </c:pt>
                <c:pt idx="37395">
                  <c:v>37.395000000000039</c:v>
                </c:pt>
                <c:pt idx="37396">
                  <c:v>37.396000000000015</c:v>
                </c:pt>
                <c:pt idx="37397">
                  <c:v>37.396999999999991</c:v>
                </c:pt>
                <c:pt idx="37398">
                  <c:v>37.398000000000025</c:v>
                </c:pt>
                <c:pt idx="37399">
                  <c:v>37.399000000000001</c:v>
                </c:pt>
                <c:pt idx="37400">
                  <c:v>37.400000000000034</c:v>
                </c:pt>
                <c:pt idx="37401">
                  <c:v>37.40100000000001</c:v>
                </c:pt>
                <c:pt idx="37402">
                  <c:v>37.402000000000044</c:v>
                </c:pt>
                <c:pt idx="37403">
                  <c:v>37.40300000000002</c:v>
                </c:pt>
                <c:pt idx="37404">
                  <c:v>37.403999999999996</c:v>
                </c:pt>
                <c:pt idx="37405">
                  <c:v>37.40500000000003</c:v>
                </c:pt>
                <c:pt idx="37406">
                  <c:v>37.406000000000006</c:v>
                </c:pt>
                <c:pt idx="37407">
                  <c:v>37.407000000000039</c:v>
                </c:pt>
                <c:pt idx="37408">
                  <c:v>37.408000000000015</c:v>
                </c:pt>
                <c:pt idx="37409">
                  <c:v>37.408999999999992</c:v>
                </c:pt>
                <c:pt idx="37410">
                  <c:v>37.410000000000025</c:v>
                </c:pt>
                <c:pt idx="37411">
                  <c:v>37.411000000000001</c:v>
                </c:pt>
                <c:pt idx="37412">
                  <c:v>37.412000000000035</c:v>
                </c:pt>
                <c:pt idx="37413">
                  <c:v>37.413000000000011</c:v>
                </c:pt>
                <c:pt idx="37414">
                  <c:v>37.414000000000044</c:v>
                </c:pt>
                <c:pt idx="37415">
                  <c:v>37.41500000000002</c:v>
                </c:pt>
                <c:pt idx="37416">
                  <c:v>37.415999999999997</c:v>
                </c:pt>
                <c:pt idx="37417">
                  <c:v>37.41700000000003</c:v>
                </c:pt>
                <c:pt idx="37418">
                  <c:v>37.418000000000006</c:v>
                </c:pt>
                <c:pt idx="37419">
                  <c:v>37.41900000000004</c:v>
                </c:pt>
                <c:pt idx="37420">
                  <c:v>37.420000000000016</c:v>
                </c:pt>
                <c:pt idx="37421">
                  <c:v>37.420999999999992</c:v>
                </c:pt>
                <c:pt idx="37422">
                  <c:v>37.422000000000025</c:v>
                </c:pt>
                <c:pt idx="37423">
                  <c:v>37.423000000000002</c:v>
                </c:pt>
                <c:pt idx="37424">
                  <c:v>37.424000000000035</c:v>
                </c:pt>
                <c:pt idx="37425">
                  <c:v>37.425000000000011</c:v>
                </c:pt>
                <c:pt idx="37426">
                  <c:v>37.426000000000045</c:v>
                </c:pt>
                <c:pt idx="37427">
                  <c:v>37.427000000000021</c:v>
                </c:pt>
                <c:pt idx="37428">
                  <c:v>37.427999999999997</c:v>
                </c:pt>
                <c:pt idx="37429">
                  <c:v>37.42900000000003</c:v>
                </c:pt>
                <c:pt idx="37430">
                  <c:v>37.430000000000007</c:v>
                </c:pt>
                <c:pt idx="37431">
                  <c:v>37.43100000000004</c:v>
                </c:pt>
                <c:pt idx="37432">
                  <c:v>37.432000000000016</c:v>
                </c:pt>
                <c:pt idx="37433">
                  <c:v>37.432999999999993</c:v>
                </c:pt>
                <c:pt idx="37434">
                  <c:v>37.434000000000026</c:v>
                </c:pt>
                <c:pt idx="37435">
                  <c:v>37.435000000000002</c:v>
                </c:pt>
                <c:pt idx="37436">
                  <c:v>37.436000000000035</c:v>
                </c:pt>
                <c:pt idx="37437">
                  <c:v>37.437000000000012</c:v>
                </c:pt>
                <c:pt idx="37438">
                  <c:v>37.438000000000045</c:v>
                </c:pt>
                <c:pt idx="37439">
                  <c:v>37.439000000000021</c:v>
                </c:pt>
                <c:pt idx="37440">
                  <c:v>37.44</c:v>
                </c:pt>
                <c:pt idx="37441">
                  <c:v>37.441000000000031</c:v>
                </c:pt>
                <c:pt idx="37442">
                  <c:v>37.442000000000007</c:v>
                </c:pt>
                <c:pt idx="37443">
                  <c:v>37.44300000000004</c:v>
                </c:pt>
                <c:pt idx="37444">
                  <c:v>37.444000000000017</c:v>
                </c:pt>
                <c:pt idx="37445">
                  <c:v>37.444999999999993</c:v>
                </c:pt>
                <c:pt idx="37446">
                  <c:v>37.446000000000026</c:v>
                </c:pt>
                <c:pt idx="37447">
                  <c:v>37.447000000000003</c:v>
                </c:pt>
                <c:pt idx="37448">
                  <c:v>37.448000000000036</c:v>
                </c:pt>
                <c:pt idx="37449">
                  <c:v>37.449000000000012</c:v>
                </c:pt>
                <c:pt idx="37450">
                  <c:v>37.450000000000045</c:v>
                </c:pt>
                <c:pt idx="37451">
                  <c:v>37.451000000000022</c:v>
                </c:pt>
                <c:pt idx="37452">
                  <c:v>37.451999999999998</c:v>
                </c:pt>
                <c:pt idx="37453">
                  <c:v>37.453000000000031</c:v>
                </c:pt>
                <c:pt idx="37454">
                  <c:v>37.454000000000008</c:v>
                </c:pt>
                <c:pt idx="37455">
                  <c:v>37.455000000000041</c:v>
                </c:pt>
                <c:pt idx="37456">
                  <c:v>37.456000000000017</c:v>
                </c:pt>
                <c:pt idx="37457">
                  <c:v>37.456999999999994</c:v>
                </c:pt>
                <c:pt idx="37458">
                  <c:v>37.458000000000027</c:v>
                </c:pt>
                <c:pt idx="37459">
                  <c:v>37.459000000000003</c:v>
                </c:pt>
                <c:pt idx="37460">
                  <c:v>37.460000000000036</c:v>
                </c:pt>
                <c:pt idx="37461">
                  <c:v>37.461000000000013</c:v>
                </c:pt>
                <c:pt idx="37462">
                  <c:v>37.462000000000046</c:v>
                </c:pt>
                <c:pt idx="37463">
                  <c:v>37.463000000000022</c:v>
                </c:pt>
                <c:pt idx="37464">
                  <c:v>37.463999999999999</c:v>
                </c:pt>
                <c:pt idx="37465">
                  <c:v>37.465000000000032</c:v>
                </c:pt>
                <c:pt idx="37466">
                  <c:v>37.466000000000008</c:v>
                </c:pt>
                <c:pt idx="37467">
                  <c:v>37.467000000000041</c:v>
                </c:pt>
                <c:pt idx="37468">
                  <c:v>37.468000000000018</c:v>
                </c:pt>
                <c:pt idx="37469">
                  <c:v>37.468999999999994</c:v>
                </c:pt>
                <c:pt idx="37470">
                  <c:v>37.470000000000027</c:v>
                </c:pt>
                <c:pt idx="37471">
                  <c:v>37.471000000000004</c:v>
                </c:pt>
                <c:pt idx="37472">
                  <c:v>37.472000000000037</c:v>
                </c:pt>
                <c:pt idx="37473">
                  <c:v>37.473000000000013</c:v>
                </c:pt>
                <c:pt idx="37474">
                  <c:v>37.474000000000046</c:v>
                </c:pt>
                <c:pt idx="37475">
                  <c:v>37.475000000000023</c:v>
                </c:pt>
                <c:pt idx="37476">
                  <c:v>37.475999999999999</c:v>
                </c:pt>
                <c:pt idx="37477">
                  <c:v>37.477000000000032</c:v>
                </c:pt>
                <c:pt idx="37478">
                  <c:v>37.478000000000009</c:v>
                </c:pt>
                <c:pt idx="37479">
                  <c:v>37.479000000000042</c:v>
                </c:pt>
                <c:pt idx="37480">
                  <c:v>37.480000000000018</c:v>
                </c:pt>
                <c:pt idx="37481">
                  <c:v>37.480999999999995</c:v>
                </c:pt>
                <c:pt idx="37482">
                  <c:v>37.482000000000028</c:v>
                </c:pt>
                <c:pt idx="37483">
                  <c:v>37.483000000000004</c:v>
                </c:pt>
                <c:pt idx="37484">
                  <c:v>37.484000000000037</c:v>
                </c:pt>
                <c:pt idx="37485">
                  <c:v>37.485000000000014</c:v>
                </c:pt>
                <c:pt idx="37486">
                  <c:v>37.48599999999999</c:v>
                </c:pt>
                <c:pt idx="37487">
                  <c:v>37.487000000000023</c:v>
                </c:pt>
                <c:pt idx="37488">
                  <c:v>37.488</c:v>
                </c:pt>
                <c:pt idx="37489">
                  <c:v>37.489000000000033</c:v>
                </c:pt>
                <c:pt idx="37490">
                  <c:v>37.490000000000009</c:v>
                </c:pt>
                <c:pt idx="37491">
                  <c:v>37.491000000000042</c:v>
                </c:pt>
                <c:pt idx="37492">
                  <c:v>37.492000000000019</c:v>
                </c:pt>
                <c:pt idx="37493">
                  <c:v>37.492999999999995</c:v>
                </c:pt>
                <c:pt idx="37494">
                  <c:v>37.494000000000028</c:v>
                </c:pt>
                <c:pt idx="37495">
                  <c:v>37.495000000000005</c:v>
                </c:pt>
                <c:pt idx="37496">
                  <c:v>37.496000000000038</c:v>
                </c:pt>
                <c:pt idx="37497">
                  <c:v>37.497000000000014</c:v>
                </c:pt>
                <c:pt idx="37498">
                  <c:v>37.49799999999999</c:v>
                </c:pt>
                <c:pt idx="37499">
                  <c:v>37.499000000000024</c:v>
                </c:pt>
                <c:pt idx="37500">
                  <c:v>37.5</c:v>
                </c:pt>
                <c:pt idx="37501">
                  <c:v>37.501000000000033</c:v>
                </c:pt>
                <c:pt idx="37502">
                  <c:v>37.50200000000001</c:v>
                </c:pt>
                <c:pt idx="37503">
                  <c:v>37.503000000000043</c:v>
                </c:pt>
                <c:pt idx="37504">
                  <c:v>37.504000000000019</c:v>
                </c:pt>
                <c:pt idx="37505">
                  <c:v>37.504999999999995</c:v>
                </c:pt>
                <c:pt idx="37506">
                  <c:v>37.506000000000029</c:v>
                </c:pt>
                <c:pt idx="37507">
                  <c:v>37.507000000000005</c:v>
                </c:pt>
                <c:pt idx="37508">
                  <c:v>37.508000000000038</c:v>
                </c:pt>
                <c:pt idx="37509">
                  <c:v>37.509000000000015</c:v>
                </c:pt>
                <c:pt idx="37510">
                  <c:v>37.509999999999991</c:v>
                </c:pt>
                <c:pt idx="37511">
                  <c:v>37.511000000000024</c:v>
                </c:pt>
                <c:pt idx="37512">
                  <c:v>37.512</c:v>
                </c:pt>
                <c:pt idx="37513">
                  <c:v>37.513000000000034</c:v>
                </c:pt>
                <c:pt idx="37514">
                  <c:v>37.51400000000001</c:v>
                </c:pt>
                <c:pt idx="37515">
                  <c:v>37.515000000000043</c:v>
                </c:pt>
                <c:pt idx="37516">
                  <c:v>37.51600000000002</c:v>
                </c:pt>
                <c:pt idx="37517">
                  <c:v>37.516999999999996</c:v>
                </c:pt>
                <c:pt idx="37518">
                  <c:v>37.518000000000029</c:v>
                </c:pt>
                <c:pt idx="37519">
                  <c:v>37.519000000000005</c:v>
                </c:pt>
                <c:pt idx="37520">
                  <c:v>37.520000000000039</c:v>
                </c:pt>
                <c:pt idx="37521">
                  <c:v>37.521000000000015</c:v>
                </c:pt>
                <c:pt idx="37522">
                  <c:v>37.521999999999991</c:v>
                </c:pt>
                <c:pt idx="37523">
                  <c:v>37.523000000000025</c:v>
                </c:pt>
                <c:pt idx="37524">
                  <c:v>37.524000000000001</c:v>
                </c:pt>
                <c:pt idx="37525">
                  <c:v>37.525000000000034</c:v>
                </c:pt>
                <c:pt idx="37526">
                  <c:v>37.52600000000001</c:v>
                </c:pt>
                <c:pt idx="37527">
                  <c:v>37.527000000000044</c:v>
                </c:pt>
                <c:pt idx="37528">
                  <c:v>37.52800000000002</c:v>
                </c:pt>
                <c:pt idx="37529">
                  <c:v>37.528999999999996</c:v>
                </c:pt>
                <c:pt idx="37530">
                  <c:v>37.53000000000003</c:v>
                </c:pt>
                <c:pt idx="37531">
                  <c:v>37.531000000000006</c:v>
                </c:pt>
                <c:pt idx="37532">
                  <c:v>37.532000000000039</c:v>
                </c:pt>
                <c:pt idx="37533">
                  <c:v>37.533000000000015</c:v>
                </c:pt>
                <c:pt idx="37534">
                  <c:v>37.533999999999992</c:v>
                </c:pt>
                <c:pt idx="37535">
                  <c:v>37.535000000000025</c:v>
                </c:pt>
                <c:pt idx="37536">
                  <c:v>37.536000000000001</c:v>
                </c:pt>
                <c:pt idx="37537">
                  <c:v>37.537000000000035</c:v>
                </c:pt>
                <c:pt idx="37538">
                  <c:v>37.538000000000011</c:v>
                </c:pt>
                <c:pt idx="37539">
                  <c:v>37.539000000000044</c:v>
                </c:pt>
                <c:pt idx="37540">
                  <c:v>37.54000000000002</c:v>
                </c:pt>
                <c:pt idx="37541">
                  <c:v>37.540999999999997</c:v>
                </c:pt>
                <c:pt idx="37542">
                  <c:v>37.54200000000003</c:v>
                </c:pt>
                <c:pt idx="37543">
                  <c:v>37.543000000000006</c:v>
                </c:pt>
                <c:pt idx="37544">
                  <c:v>37.54400000000004</c:v>
                </c:pt>
                <c:pt idx="37545">
                  <c:v>37.545000000000016</c:v>
                </c:pt>
                <c:pt idx="37546">
                  <c:v>37.545999999999992</c:v>
                </c:pt>
                <c:pt idx="37547">
                  <c:v>37.547000000000025</c:v>
                </c:pt>
                <c:pt idx="37548">
                  <c:v>37.548000000000002</c:v>
                </c:pt>
                <c:pt idx="37549">
                  <c:v>37.549000000000035</c:v>
                </c:pt>
                <c:pt idx="37550">
                  <c:v>37.550000000000011</c:v>
                </c:pt>
                <c:pt idx="37551">
                  <c:v>37.551000000000045</c:v>
                </c:pt>
                <c:pt idx="37552">
                  <c:v>37.552000000000021</c:v>
                </c:pt>
                <c:pt idx="37553">
                  <c:v>37.552999999999997</c:v>
                </c:pt>
                <c:pt idx="37554">
                  <c:v>37.55400000000003</c:v>
                </c:pt>
                <c:pt idx="37555">
                  <c:v>37.555000000000007</c:v>
                </c:pt>
                <c:pt idx="37556">
                  <c:v>37.55600000000004</c:v>
                </c:pt>
                <c:pt idx="37557">
                  <c:v>37.557000000000016</c:v>
                </c:pt>
                <c:pt idx="37558">
                  <c:v>37.557999999999993</c:v>
                </c:pt>
                <c:pt idx="37559">
                  <c:v>37.559000000000026</c:v>
                </c:pt>
                <c:pt idx="37560">
                  <c:v>37.56</c:v>
                </c:pt>
                <c:pt idx="37561">
                  <c:v>37.561000000000035</c:v>
                </c:pt>
                <c:pt idx="37562">
                  <c:v>37.562000000000012</c:v>
                </c:pt>
                <c:pt idx="37563">
                  <c:v>37.563000000000045</c:v>
                </c:pt>
                <c:pt idx="37564">
                  <c:v>37.564000000000021</c:v>
                </c:pt>
                <c:pt idx="37565">
                  <c:v>37.564999999999998</c:v>
                </c:pt>
                <c:pt idx="37566">
                  <c:v>37.566000000000031</c:v>
                </c:pt>
                <c:pt idx="37567">
                  <c:v>37.567000000000007</c:v>
                </c:pt>
                <c:pt idx="37568">
                  <c:v>37.56800000000004</c:v>
                </c:pt>
                <c:pt idx="37569">
                  <c:v>37.569000000000017</c:v>
                </c:pt>
                <c:pt idx="37570">
                  <c:v>37.569999999999993</c:v>
                </c:pt>
                <c:pt idx="37571">
                  <c:v>37.571000000000026</c:v>
                </c:pt>
                <c:pt idx="37572">
                  <c:v>37.572000000000003</c:v>
                </c:pt>
                <c:pt idx="37573">
                  <c:v>37.573000000000036</c:v>
                </c:pt>
                <c:pt idx="37574">
                  <c:v>37.574000000000012</c:v>
                </c:pt>
                <c:pt idx="37575">
                  <c:v>37.575000000000045</c:v>
                </c:pt>
                <c:pt idx="37576">
                  <c:v>37.576000000000022</c:v>
                </c:pt>
                <c:pt idx="37577">
                  <c:v>37.576999999999998</c:v>
                </c:pt>
                <c:pt idx="37578">
                  <c:v>37.578000000000031</c:v>
                </c:pt>
                <c:pt idx="37579">
                  <c:v>37.579000000000008</c:v>
                </c:pt>
                <c:pt idx="37580">
                  <c:v>37.580000000000041</c:v>
                </c:pt>
                <c:pt idx="37581">
                  <c:v>37.581000000000017</c:v>
                </c:pt>
                <c:pt idx="37582">
                  <c:v>37.581999999999994</c:v>
                </c:pt>
                <c:pt idx="37583">
                  <c:v>37.583000000000027</c:v>
                </c:pt>
                <c:pt idx="37584">
                  <c:v>37.584000000000003</c:v>
                </c:pt>
                <c:pt idx="37585">
                  <c:v>37.585000000000036</c:v>
                </c:pt>
                <c:pt idx="37586">
                  <c:v>37.586000000000013</c:v>
                </c:pt>
                <c:pt idx="37587">
                  <c:v>37.587000000000046</c:v>
                </c:pt>
                <c:pt idx="37588">
                  <c:v>37.588000000000022</c:v>
                </c:pt>
                <c:pt idx="37589">
                  <c:v>37.588999999999999</c:v>
                </c:pt>
                <c:pt idx="37590">
                  <c:v>37.590000000000032</c:v>
                </c:pt>
                <c:pt idx="37591">
                  <c:v>37.591000000000008</c:v>
                </c:pt>
                <c:pt idx="37592">
                  <c:v>37.592000000000041</c:v>
                </c:pt>
                <c:pt idx="37593">
                  <c:v>37.593000000000018</c:v>
                </c:pt>
                <c:pt idx="37594">
                  <c:v>37.593999999999994</c:v>
                </c:pt>
                <c:pt idx="37595">
                  <c:v>37.595000000000027</c:v>
                </c:pt>
                <c:pt idx="37596">
                  <c:v>37.596000000000004</c:v>
                </c:pt>
                <c:pt idx="37597">
                  <c:v>37.597000000000037</c:v>
                </c:pt>
                <c:pt idx="37598">
                  <c:v>37.598000000000013</c:v>
                </c:pt>
                <c:pt idx="37599">
                  <c:v>37.599000000000046</c:v>
                </c:pt>
                <c:pt idx="37600">
                  <c:v>37.600000000000023</c:v>
                </c:pt>
                <c:pt idx="37601">
                  <c:v>37.600999999999999</c:v>
                </c:pt>
                <c:pt idx="37602">
                  <c:v>37.602000000000032</c:v>
                </c:pt>
                <c:pt idx="37603">
                  <c:v>37.603000000000009</c:v>
                </c:pt>
                <c:pt idx="37604">
                  <c:v>37.604000000000042</c:v>
                </c:pt>
                <c:pt idx="37605">
                  <c:v>37.605000000000018</c:v>
                </c:pt>
                <c:pt idx="37606">
                  <c:v>37.605999999999995</c:v>
                </c:pt>
                <c:pt idx="37607">
                  <c:v>37.607000000000028</c:v>
                </c:pt>
                <c:pt idx="37608">
                  <c:v>37.608000000000004</c:v>
                </c:pt>
                <c:pt idx="37609">
                  <c:v>37.609000000000037</c:v>
                </c:pt>
                <c:pt idx="37610">
                  <c:v>37.610000000000014</c:v>
                </c:pt>
                <c:pt idx="37611">
                  <c:v>37.61099999999999</c:v>
                </c:pt>
                <c:pt idx="37612">
                  <c:v>37.612000000000023</c:v>
                </c:pt>
                <c:pt idx="37613">
                  <c:v>37.613</c:v>
                </c:pt>
                <c:pt idx="37614">
                  <c:v>37.614000000000033</c:v>
                </c:pt>
                <c:pt idx="37615">
                  <c:v>37.615000000000009</c:v>
                </c:pt>
                <c:pt idx="37616">
                  <c:v>37.616000000000042</c:v>
                </c:pt>
                <c:pt idx="37617">
                  <c:v>37.617000000000019</c:v>
                </c:pt>
                <c:pt idx="37618">
                  <c:v>37.617999999999995</c:v>
                </c:pt>
                <c:pt idx="37619">
                  <c:v>37.619000000000028</c:v>
                </c:pt>
                <c:pt idx="37620">
                  <c:v>37.620000000000005</c:v>
                </c:pt>
                <c:pt idx="37621">
                  <c:v>37.621000000000038</c:v>
                </c:pt>
                <c:pt idx="37622">
                  <c:v>37.622000000000014</c:v>
                </c:pt>
                <c:pt idx="37623">
                  <c:v>37.62299999999999</c:v>
                </c:pt>
                <c:pt idx="37624">
                  <c:v>37.624000000000024</c:v>
                </c:pt>
                <c:pt idx="37625">
                  <c:v>37.625</c:v>
                </c:pt>
                <c:pt idx="37626">
                  <c:v>37.626000000000033</c:v>
                </c:pt>
                <c:pt idx="37627">
                  <c:v>37.62700000000001</c:v>
                </c:pt>
                <c:pt idx="37628">
                  <c:v>37.628000000000043</c:v>
                </c:pt>
                <c:pt idx="37629">
                  <c:v>37.629000000000019</c:v>
                </c:pt>
                <c:pt idx="37630">
                  <c:v>37.629999999999995</c:v>
                </c:pt>
                <c:pt idx="37631">
                  <c:v>37.631000000000029</c:v>
                </c:pt>
                <c:pt idx="37632">
                  <c:v>37.632000000000005</c:v>
                </c:pt>
                <c:pt idx="37633">
                  <c:v>37.633000000000038</c:v>
                </c:pt>
                <c:pt idx="37634">
                  <c:v>37.634000000000015</c:v>
                </c:pt>
                <c:pt idx="37635">
                  <c:v>37.634999999999991</c:v>
                </c:pt>
                <c:pt idx="37636">
                  <c:v>37.636000000000024</c:v>
                </c:pt>
                <c:pt idx="37637">
                  <c:v>37.637</c:v>
                </c:pt>
                <c:pt idx="37638">
                  <c:v>37.638000000000034</c:v>
                </c:pt>
                <c:pt idx="37639">
                  <c:v>37.63900000000001</c:v>
                </c:pt>
                <c:pt idx="37640">
                  <c:v>37.640000000000043</c:v>
                </c:pt>
                <c:pt idx="37641">
                  <c:v>37.64100000000002</c:v>
                </c:pt>
                <c:pt idx="37642">
                  <c:v>37.641999999999996</c:v>
                </c:pt>
                <c:pt idx="37643">
                  <c:v>37.643000000000029</c:v>
                </c:pt>
                <c:pt idx="37644">
                  <c:v>37.644000000000005</c:v>
                </c:pt>
                <c:pt idx="37645">
                  <c:v>37.645000000000039</c:v>
                </c:pt>
                <c:pt idx="37646">
                  <c:v>37.646000000000015</c:v>
                </c:pt>
                <c:pt idx="37647">
                  <c:v>37.646999999999991</c:v>
                </c:pt>
                <c:pt idx="37648">
                  <c:v>37.648000000000025</c:v>
                </c:pt>
                <c:pt idx="37649">
                  <c:v>37.649000000000001</c:v>
                </c:pt>
                <c:pt idx="37650">
                  <c:v>37.650000000000034</c:v>
                </c:pt>
                <c:pt idx="37651">
                  <c:v>37.65100000000001</c:v>
                </c:pt>
                <c:pt idx="37652">
                  <c:v>37.652000000000044</c:v>
                </c:pt>
                <c:pt idx="37653">
                  <c:v>37.65300000000002</c:v>
                </c:pt>
                <c:pt idx="37654">
                  <c:v>37.653999999999996</c:v>
                </c:pt>
                <c:pt idx="37655">
                  <c:v>37.65500000000003</c:v>
                </c:pt>
                <c:pt idx="37656">
                  <c:v>37.656000000000006</c:v>
                </c:pt>
                <c:pt idx="37657">
                  <c:v>37.657000000000039</c:v>
                </c:pt>
                <c:pt idx="37658">
                  <c:v>37.658000000000015</c:v>
                </c:pt>
                <c:pt idx="37659">
                  <c:v>37.658999999999992</c:v>
                </c:pt>
                <c:pt idx="37660">
                  <c:v>37.660000000000025</c:v>
                </c:pt>
                <c:pt idx="37661">
                  <c:v>37.661000000000001</c:v>
                </c:pt>
                <c:pt idx="37662">
                  <c:v>37.662000000000035</c:v>
                </c:pt>
                <c:pt idx="37663">
                  <c:v>37.663000000000011</c:v>
                </c:pt>
                <c:pt idx="37664">
                  <c:v>37.664000000000044</c:v>
                </c:pt>
                <c:pt idx="37665">
                  <c:v>37.66500000000002</c:v>
                </c:pt>
                <c:pt idx="37666">
                  <c:v>37.665999999999997</c:v>
                </c:pt>
                <c:pt idx="37667">
                  <c:v>37.66700000000003</c:v>
                </c:pt>
                <c:pt idx="37668">
                  <c:v>37.668000000000006</c:v>
                </c:pt>
                <c:pt idx="37669">
                  <c:v>37.66900000000004</c:v>
                </c:pt>
                <c:pt idx="37670">
                  <c:v>37.670000000000016</c:v>
                </c:pt>
                <c:pt idx="37671">
                  <c:v>37.670999999999992</c:v>
                </c:pt>
                <c:pt idx="37672">
                  <c:v>37.672000000000025</c:v>
                </c:pt>
                <c:pt idx="37673">
                  <c:v>37.673000000000002</c:v>
                </c:pt>
                <c:pt idx="37674">
                  <c:v>37.674000000000035</c:v>
                </c:pt>
                <c:pt idx="37675">
                  <c:v>37.675000000000011</c:v>
                </c:pt>
                <c:pt idx="37676">
                  <c:v>37.676000000000045</c:v>
                </c:pt>
                <c:pt idx="37677">
                  <c:v>37.677000000000021</c:v>
                </c:pt>
                <c:pt idx="37678">
                  <c:v>37.677999999999997</c:v>
                </c:pt>
                <c:pt idx="37679">
                  <c:v>37.67900000000003</c:v>
                </c:pt>
                <c:pt idx="37680">
                  <c:v>37.680000000000007</c:v>
                </c:pt>
                <c:pt idx="37681">
                  <c:v>37.68100000000004</c:v>
                </c:pt>
                <c:pt idx="37682">
                  <c:v>37.682000000000016</c:v>
                </c:pt>
                <c:pt idx="37683">
                  <c:v>37.682999999999993</c:v>
                </c:pt>
                <c:pt idx="37684">
                  <c:v>37.684000000000026</c:v>
                </c:pt>
                <c:pt idx="37685">
                  <c:v>37.685000000000002</c:v>
                </c:pt>
                <c:pt idx="37686">
                  <c:v>37.686000000000035</c:v>
                </c:pt>
                <c:pt idx="37687">
                  <c:v>37.687000000000012</c:v>
                </c:pt>
                <c:pt idx="37688">
                  <c:v>37.688000000000045</c:v>
                </c:pt>
                <c:pt idx="37689">
                  <c:v>37.689000000000021</c:v>
                </c:pt>
                <c:pt idx="37690">
                  <c:v>37.69</c:v>
                </c:pt>
                <c:pt idx="37691">
                  <c:v>37.691000000000031</c:v>
                </c:pt>
                <c:pt idx="37692">
                  <c:v>37.692000000000007</c:v>
                </c:pt>
                <c:pt idx="37693">
                  <c:v>37.69300000000004</c:v>
                </c:pt>
                <c:pt idx="37694">
                  <c:v>37.694000000000017</c:v>
                </c:pt>
                <c:pt idx="37695">
                  <c:v>37.694999999999993</c:v>
                </c:pt>
                <c:pt idx="37696">
                  <c:v>37.696000000000026</c:v>
                </c:pt>
                <c:pt idx="37697">
                  <c:v>37.697000000000003</c:v>
                </c:pt>
                <c:pt idx="37698">
                  <c:v>37.698000000000036</c:v>
                </c:pt>
                <c:pt idx="37699">
                  <c:v>37.699000000000012</c:v>
                </c:pt>
                <c:pt idx="37700">
                  <c:v>37.700000000000045</c:v>
                </c:pt>
                <c:pt idx="37701">
                  <c:v>37.701000000000022</c:v>
                </c:pt>
                <c:pt idx="37702">
                  <c:v>37.701999999999998</c:v>
                </c:pt>
                <c:pt idx="37703">
                  <c:v>37.703000000000031</c:v>
                </c:pt>
                <c:pt idx="37704">
                  <c:v>37.704000000000008</c:v>
                </c:pt>
                <c:pt idx="37705">
                  <c:v>37.705000000000041</c:v>
                </c:pt>
                <c:pt idx="37706">
                  <c:v>37.706000000000017</c:v>
                </c:pt>
                <c:pt idx="37707">
                  <c:v>37.706999999999994</c:v>
                </c:pt>
                <c:pt idx="37708">
                  <c:v>37.708000000000027</c:v>
                </c:pt>
                <c:pt idx="37709">
                  <c:v>37.709000000000003</c:v>
                </c:pt>
                <c:pt idx="37710">
                  <c:v>37.710000000000036</c:v>
                </c:pt>
                <c:pt idx="37711">
                  <c:v>37.711000000000013</c:v>
                </c:pt>
                <c:pt idx="37712">
                  <c:v>37.712000000000046</c:v>
                </c:pt>
                <c:pt idx="37713">
                  <c:v>37.713000000000022</c:v>
                </c:pt>
                <c:pt idx="37714">
                  <c:v>37.713999999999999</c:v>
                </c:pt>
                <c:pt idx="37715">
                  <c:v>37.715000000000032</c:v>
                </c:pt>
                <c:pt idx="37716">
                  <c:v>37.716000000000008</c:v>
                </c:pt>
                <c:pt idx="37717">
                  <c:v>37.717000000000041</c:v>
                </c:pt>
                <c:pt idx="37718">
                  <c:v>37.718000000000018</c:v>
                </c:pt>
                <c:pt idx="37719">
                  <c:v>37.718999999999994</c:v>
                </c:pt>
                <c:pt idx="37720">
                  <c:v>37.720000000000027</c:v>
                </c:pt>
                <c:pt idx="37721">
                  <c:v>37.721000000000004</c:v>
                </c:pt>
                <c:pt idx="37722">
                  <c:v>37.722000000000037</c:v>
                </c:pt>
                <c:pt idx="37723">
                  <c:v>37.723000000000013</c:v>
                </c:pt>
                <c:pt idx="37724">
                  <c:v>37.724000000000046</c:v>
                </c:pt>
                <c:pt idx="37725">
                  <c:v>37.725000000000023</c:v>
                </c:pt>
                <c:pt idx="37726">
                  <c:v>37.725999999999999</c:v>
                </c:pt>
                <c:pt idx="37727">
                  <c:v>37.727000000000032</c:v>
                </c:pt>
                <c:pt idx="37728">
                  <c:v>37.728000000000009</c:v>
                </c:pt>
                <c:pt idx="37729">
                  <c:v>37.729000000000042</c:v>
                </c:pt>
                <c:pt idx="37730">
                  <c:v>37.730000000000018</c:v>
                </c:pt>
                <c:pt idx="37731">
                  <c:v>37.730999999999995</c:v>
                </c:pt>
                <c:pt idx="37732">
                  <c:v>37.732000000000028</c:v>
                </c:pt>
                <c:pt idx="37733">
                  <c:v>37.733000000000004</c:v>
                </c:pt>
                <c:pt idx="37734">
                  <c:v>37.734000000000037</c:v>
                </c:pt>
                <c:pt idx="37735">
                  <c:v>37.735000000000014</c:v>
                </c:pt>
                <c:pt idx="37736">
                  <c:v>37.73599999999999</c:v>
                </c:pt>
                <c:pt idx="37737">
                  <c:v>37.737000000000023</c:v>
                </c:pt>
                <c:pt idx="37738">
                  <c:v>37.738</c:v>
                </c:pt>
                <c:pt idx="37739">
                  <c:v>37.739000000000033</c:v>
                </c:pt>
                <c:pt idx="37740">
                  <c:v>37.740000000000009</c:v>
                </c:pt>
                <c:pt idx="37741">
                  <c:v>37.741000000000042</c:v>
                </c:pt>
                <c:pt idx="37742">
                  <c:v>37.742000000000019</c:v>
                </c:pt>
                <c:pt idx="37743">
                  <c:v>37.742999999999995</c:v>
                </c:pt>
                <c:pt idx="37744">
                  <c:v>37.744000000000028</c:v>
                </c:pt>
                <c:pt idx="37745">
                  <c:v>37.745000000000005</c:v>
                </c:pt>
                <c:pt idx="37746">
                  <c:v>37.746000000000038</c:v>
                </c:pt>
                <c:pt idx="37747">
                  <c:v>37.747000000000014</c:v>
                </c:pt>
                <c:pt idx="37748">
                  <c:v>37.74799999999999</c:v>
                </c:pt>
                <c:pt idx="37749">
                  <c:v>37.749000000000024</c:v>
                </c:pt>
                <c:pt idx="37750">
                  <c:v>37.75</c:v>
                </c:pt>
                <c:pt idx="37751">
                  <c:v>37.751000000000033</c:v>
                </c:pt>
                <c:pt idx="37752">
                  <c:v>37.75200000000001</c:v>
                </c:pt>
                <c:pt idx="37753">
                  <c:v>37.753000000000043</c:v>
                </c:pt>
                <c:pt idx="37754">
                  <c:v>37.754000000000019</c:v>
                </c:pt>
                <c:pt idx="37755">
                  <c:v>37.754999999999995</c:v>
                </c:pt>
                <c:pt idx="37756">
                  <c:v>37.756000000000029</c:v>
                </c:pt>
                <c:pt idx="37757">
                  <c:v>37.757000000000005</c:v>
                </c:pt>
                <c:pt idx="37758">
                  <c:v>37.758000000000038</c:v>
                </c:pt>
                <c:pt idx="37759">
                  <c:v>37.759000000000015</c:v>
                </c:pt>
                <c:pt idx="37760">
                  <c:v>37.759999999999991</c:v>
                </c:pt>
                <c:pt idx="37761">
                  <c:v>37.761000000000024</c:v>
                </c:pt>
                <c:pt idx="37762">
                  <c:v>37.762</c:v>
                </c:pt>
                <c:pt idx="37763">
                  <c:v>37.763000000000034</c:v>
                </c:pt>
                <c:pt idx="37764">
                  <c:v>37.76400000000001</c:v>
                </c:pt>
                <c:pt idx="37765">
                  <c:v>37.765000000000043</c:v>
                </c:pt>
                <c:pt idx="37766">
                  <c:v>37.76600000000002</c:v>
                </c:pt>
                <c:pt idx="37767">
                  <c:v>37.766999999999996</c:v>
                </c:pt>
                <c:pt idx="37768">
                  <c:v>37.768000000000029</c:v>
                </c:pt>
                <c:pt idx="37769">
                  <c:v>37.769000000000005</c:v>
                </c:pt>
                <c:pt idx="37770">
                  <c:v>37.770000000000039</c:v>
                </c:pt>
                <c:pt idx="37771">
                  <c:v>37.771000000000015</c:v>
                </c:pt>
                <c:pt idx="37772">
                  <c:v>37.771999999999991</c:v>
                </c:pt>
                <c:pt idx="37773">
                  <c:v>37.773000000000025</c:v>
                </c:pt>
                <c:pt idx="37774">
                  <c:v>37.774000000000001</c:v>
                </c:pt>
                <c:pt idx="37775">
                  <c:v>37.775000000000034</c:v>
                </c:pt>
                <c:pt idx="37776">
                  <c:v>37.77600000000001</c:v>
                </c:pt>
                <c:pt idx="37777">
                  <c:v>37.777000000000044</c:v>
                </c:pt>
                <c:pt idx="37778">
                  <c:v>37.77800000000002</c:v>
                </c:pt>
                <c:pt idx="37779">
                  <c:v>37.778999999999996</c:v>
                </c:pt>
                <c:pt idx="37780">
                  <c:v>37.78000000000003</c:v>
                </c:pt>
                <c:pt idx="37781">
                  <c:v>37.781000000000006</c:v>
                </c:pt>
                <c:pt idx="37782">
                  <c:v>37.782000000000039</c:v>
                </c:pt>
                <c:pt idx="37783">
                  <c:v>37.783000000000015</c:v>
                </c:pt>
                <c:pt idx="37784">
                  <c:v>37.783999999999992</c:v>
                </c:pt>
                <c:pt idx="37785">
                  <c:v>37.785000000000025</c:v>
                </c:pt>
                <c:pt idx="37786">
                  <c:v>37.786000000000001</c:v>
                </c:pt>
                <c:pt idx="37787">
                  <c:v>37.787000000000035</c:v>
                </c:pt>
                <c:pt idx="37788">
                  <c:v>37.788000000000011</c:v>
                </c:pt>
                <c:pt idx="37789">
                  <c:v>37.789000000000044</c:v>
                </c:pt>
                <c:pt idx="37790">
                  <c:v>37.79000000000002</c:v>
                </c:pt>
                <c:pt idx="37791">
                  <c:v>37.790999999999997</c:v>
                </c:pt>
                <c:pt idx="37792">
                  <c:v>37.79200000000003</c:v>
                </c:pt>
                <c:pt idx="37793">
                  <c:v>37.793000000000006</c:v>
                </c:pt>
                <c:pt idx="37794">
                  <c:v>37.79400000000004</c:v>
                </c:pt>
                <c:pt idx="37795">
                  <c:v>37.795000000000016</c:v>
                </c:pt>
                <c:pt idx="37796">
                  <c:v>37.795999999999992</c:v>
                </c:pt>
                <c:pt idx="37797">
                  <c:v>37.797000000000025</c:v>
                </c:pt>
                <c:pt idx="37798">
                  <c:v>37.798000000000002</c:v>
                </c:pt>
                <c:pt idx="37799">
                  <c:v>37.799000000000035</c:v>
                </c:pt>
                <c:pt idx="37800">
                  <c:v>37.800000000000011</c:v>
                </c:pt>
                <c:pt idx="37801">
                  <c:v>37.801000000000045</c:v>
                </c:pt>
                <c:pt idx="37802">
                  <c:v>37.802000000000021</c:v>
                </c:pt>
                <c:pt idx="37803">
                  <c:v>37.802999999999997</c:v>
                </c:pt>
                <c:pt idx="37804">
                  <c:v>37.80400000000003</c:v>
                </c:pt>
                <c:pt idx="37805">
                  <c:v>37.805000000000007</c:v>
                </c:pt>
                <c:pt idx="37806">
                  <c:v>37.80600000000004</c:v>
                </c:pt>
                <c:pt idx="37807">
                  <c:v>37.807000000000016</c:v>
                </c:pt>
                <c:pt idx="37808">
                  <c:v>37.807999999999993</c:v>
                </c:pt>
                <c:pt idx="37809">
                  <c:v>37.809000000000026</c:v>
                </c:pt>
                <c:pt idx="37810">
                  <c:v>37.81</c:v>
                </c:pt>
                <c:pt idx="37811">
                  <c:v>37.811000000000035</c:v>
                </c:pt>
                <c:pt idx="37812">
                  <c:v>37.812000000000012</c:v>
                </c:pt>
                <c:pt idx="37813">
                  <c:v>37.813000000000045</c:v>
                </c:pt>
                <c:pt idx="37814">
                  <c:v>37.814000000000021</c:v>
                </c:pt>
                <c:pt idx="37815">
                  <c:v>37.814999999999998</c:v>
                </c:pt>
                <c:pt idx="37816">
                  <c:v>37.816000000000031</c:v>
                </c:pt>
                <c:pt idx="37817">
                  <c:v>37.817000000000007</c:v>
                </c:pt>
                <c:pt idx="37818">
                  <c:v>37.81800000000004</c:v>
                </c:pt>
                <c:pt idx="37819">
                  <c:v>37.819000000000017</c:v>
                </c:pt>
                <c:pt idx="37820">
                  <c:v>37.819999999999993</c:v>
                </c:pt>
                <c:pt idx="37821">
                  <c:v>37.821000000000026</c:v>
                </c:pt>
                <c:pt idx="37822">
                  <c:v>37.822000000000003</c:v>
                </c:pt>
                <c:pt idx="37823">
                  <c:v>37.823000000000036</c:v>
                </c:pt>
                <c:pt idx="37824">
                  <c:v>37.824000000000012</c:v>
                </c:pt>
                <c:pt idx="37825">
                  <c:v>37.825000000000045</c:v>
                </c:pt>
                <c:pt idx="37826">
                  <c:v>37.826000000000022</c:v>
                </c:pt>
                <c:pt idx="37827">
                  <c:v>37.826999999999998</c:v>
                </c:pt>
                <c:pt idx="37828">
                  <c:v>37.828000000000031</c:v>
                </c:pt>
                <c:pt idx="37829">
                  <c:v>37.829000000000008</c:v>
                </c:pt>
                <c:pt idx="37830">
                  <c:v>37.830000000000041</c:v>
                </c:pt>
                <c:pt idx="37831">
                  <c:v>37.831000000000017</c:v>
                </c:pt>
                <c:pt idx="37832">
                  <c:v>37.831999999999994</c:v>
                </c:pt>
                <c:pt idx="37833">
                  <c:v>37.833000000000027</c:v>
                </c:pt>
                <c:pt idx="37834">
                  <c:v>37.834000000000003</c:v>
                </c:pt>
                <c:pt idx="37835">
                  <c:v>37.835000000000036</c:v>
                </c:pt>
                <c:pt idx="37836">
                  <c:v>37.836000000000013</c:v>
                </c:pt>
                <c:pt idx="37837">
                  <c:v>37.837000000000046</c:v>
                </c:pt>
                <c:pt idx="37838">
                  <c:v>37.838000000000022</c:v>
                </c:pt>
                <c:pt idx="37839">
                  <c:v>37.838999999999999</c:v>
                </c:pt>
                <c:pt idx="37840">
                  <c:v>37.840000000000032</c:v>
                </c:pt>
                <c:pt idx="37841">
                  <c:v>37.841000000000008</c:v>
                </c:pt>
                <c:pt idx="37842">
                  <c:v>37.842000000000041</c:v>
                </c:pt>
                <c:pt idx="37843">
                  <c:v>37.843000000000018</c:v>
                </c:pt>
                <c:pt idx="37844">
                  <c:v>37.843999999999994</c:v>
                </c:pt>
                <c:pt idx="37845">
                  <c:v>37.845000000000027</c:v>
                </c:pt>
                <c:pt idx="37846">
                  <c:v>37.846000000000004</c:v>
                </c:pt>
                <c:pt idx="37847">
                  <c:v>37.847000000000037</c:v>
                </c:pt>
                <c:pt idx="37848">
                  <c:v>37.848000000000013</c:v>
                </c:pt>
                <c:pt idx="37849">
                  <c:v>37.849000000000046</c:v>
                </c:pt>
                <c:pt idx="37850">
                  <c:v>37.850000000000023</c:v>
                </c:pt>
                <c:pt idx="37851">
                  <c:v>37.850999999999999</c:v>
                </c:pt>
                <c:pt idx="37852">
                  <c:v>37.852000000000032</c:v>
                </c:pt>
                <c:pt idx="37853">
                  <c:v>37.853000000000009</c:v>
                </c:pt>
                <c:pt idx="37854">
                  <c:v>37.854000000000042</c:v>
                </c:pt>
                <c:pt idx="37855">
                  <c:v>37.855000000000018</c:v>
                </c:pt>
                <c:pt idx="37856">
                  <c:v>37.855999999999995</c:v>
                </c:pt>
                <c:pt idx="37857">
                  <c:v>37.857000000000028</c:v>
                </c:pt>
                <c:pt idx="37858">
                  <c:v>37.858000000000004</c:v>
                </c:pt>
                <c:pt idx="37859">
                  <c:v>37.859000000000037</c:v>
                </c:pt>
                <c:pt idx="37860">
                  <c:v>37.860000000000014</c:v>
                </c:pt>
                <c:pt idx="37861">
                  <c:v>37.86099999999999</c:v>
                </c:pt>
                <c:pt idx="37862">
                  <c:v>37.862000000000023</c:v>
                </c:pt>
                <c:pt idx="37863">
                  <c:v>37.863</c:v>
                </c:pt>
                <c:pt idx="37864">
                  <c:v>37.864000000000033</c:v>
                </c:pt>
                <c:pt idx="37865">
                  <c:v>37.865000000000009</c:v>
                </c:pt>
                <c:pt idx="37866">
                  <c:v>37.866000000000042</c:v>
                </c:pt>
                <c:pt idx="37867">
                  <c:v>37.867000000000019</c:v>
                </c:pt>
                <c:pt idx="37868">
                  <c:v>37.867999999999995</c:v>
                </c:pt>
                <c:pt idx="37869">
                  <c:v>37.869000000000028</c:v>
                </c:pt>
                <c:pt idx="37870">
                  <c:v>37.870000000000005</c:v>
                </c:pt>
                <c:pt idx="37871">
                  <c:v>37.871000000000038</c:v>
                </c:pt>
                <c:pt idx="37872">
                  <c:v>37.872000000000014</c:v>
                </c:pt>
                <c:pt idx="37873">
                  <c:v>37.87299999999999</c:v>
                </c:pt>
                <c:pt idx="37874">
                  <c:v>37.874000000000024</c:v>
                </c:pt>
                <c:pt idx="37875">
                  <c:v>37.875</c:v>
                </c:pt>
                <c:pt idx="37876">
                  <c:v>37.876000000000033</c:v>
                </c:pt>
                <c:pt idx="37877">
                  <c:v>37.87700000000001</c:v>
                </c:pt>
                <c:pt idx="37878">
                  <c:v>37.878000000000043</c:v>
                </c:pt>
                <c:pt idx="37879">
                  <c:v>37.879000000000019</c:v>
                </c:pt>
                <c:pt idx="37880">
                  <c:v>37.879999999999995</c:v>
                </c:pt>
                <c:pt idx="37881">
                  <c:v>37.881000000000029</c:v>
                </c:pt>
                <c:pt idx="37882">
                  <c:v>37.882000000000005</c:v>
                </c:pt>
                <c:pt idx="37883">
                  <c:v>37.883000000000038</c:v>
                </c:pt>
                <c:pt idx="37884">
                  <c:v>37.884000000000015</c:v>
                </c:pt>
                <c:pt idx="37885">
                  <c:v>37.884999999999991</c:v>
                </c:pt>
                <c:pt idx="37886">
                  <c:v>37.886000000000024</c:v>
                </c:pt>
                <c:pt idx="37887">
                  <c:v>37.887</c:v>
                </c:pt>
                <c:pt idx="37888">
                  <c:v>37.888000000000034</c:v>
                </c:pt>
                <c:pt idx="37889">
                  <c:v>37.88900000000001</c:v>
                </c:pt>
                <c:pt idx="37890">
                  <c:v>37.890000000000043</c:v>
                </c:pt>
                <c:pt idx="37891">
                  <c:v>37.89100000000002</c:v>
                </c:pt>
                <c:pt idx="37892">
                  <c:v>37.891999999999996</c:v>
                </c:pt>
                <c:pt idx="37893">
                  <c:v>37.893000000000029</c:v>
                </c:pt>
                <c:pt idx="37894">
                  <c:v>37.894000000000005</c:v>
                </c:pt>
                <c:pt idx="37895">
                  <c:v>37.895000000000039</c:v>
                </c:pt>
                <c:pt idx="37896">
                  <c:v>37.896000000000015</c:v>
                </c:pt>
                <c:pt idx="37897">
                  <c:v>37.896999999999991</c:v>
                </c:pt>
                <c:pt idx="37898">
                  <c:v>37.898000000000025</c:v>
                </c:pt>
                <c:pt idx="37899">
                  <c:v>37.899000000000001</c:v>
                </c:pt>
                <c:pt idx="37900">
                  <c:v>37.900000000000034</c:v>
                </c:pt>
                <c:pt idx="37901">
                  <c:v>37.90100000000001</c:v>
                </c:pt>
                <c:pt idx="37902">
                  <c:v>37.902000000000044</c:v>
                </c:pt>
                <c:pt idx="37903">
                  <c:v>37.90300000000002</c:v>
                </c:pt>
                <c:pt idx="37904">
                  <c:v>37.903999999999996</c:v>
                </c:pt>
                <c:pt idx="37905">
                  <c:v>37.90500000000003</c:v>
                </c:pt>
                <c:pt idx="37906">
                  <c:v>37.906000000000006</c:v>
                </c:pt>
                <c:pt idx="37907">
                  <c:v>37.907000000000039</c:v>
                </c:pt>
                <c:pt idx="37908">
                  <c:v>37.908000000000015</c:v>
                </c:pt>
                <c:pt idx="37909">
                  <c:v>37.908999999999992</c:v>
                </c:pt>
                <c:pt idx="37910">
                  <c:v>37.910000000000025</c:v>
                </c:pt>
                <c:pt idx="37911">
                  <c:v>37.911000000000001</c:v>
                </c:pt>
                <c:pt idx="37912">
                  <c:v>37.912000000000035</c:v>
                </c:pt>
                <c:pt idx="37913">
                  <c:v>37.913000000000011</c:v>
                </c:pt>
                <c:pt idx="37914">
                  <c:v>37.914000000000044</c:v>
                </c:pt>
                <c:pt idx="37915">
                  <c:v>37.91500000000002</c:v>
                </c:pt>
                <c:pt idx="37916">
                  <c:v>37.915999999999997</c:v>
                </c:pt>
                <c:pt idx="37917">
                  <c:v>37.91700000000003</c:v>
                </c:pt>
                <c:pt idx="37918">
                  <c:v>37.918000000000006</c:v>
                </c:pt>
                <c:pt idx="37919">
                  <c:v>37.91900000000004</c:v>
                </c:pt>
                <c:pt idx="37920">
                  <c:v>37.920000000000016</c:v>
                </c:pt>
                <c:pt idx="37921">
                  <c:v>37.920999999999992</c:v>
                </c:pt>
                <c:pt idx="37922">
                  <c:v>37.922000000000025</c:v>
                </c:pt>
                <c:pt idx="37923">
                  <c:v>37.923000000000002</c:v>
                </c:pt>
                <c:pt idx="37924">
                  <c:v>37.924000000000035</c:v>
                </c:pt>
                <c:pt idx="37925">
                  <c:v>37.925000000000011</c:v>
                </c:pt>
                <c:pt idx="37926">
                  <c:v>37.926000000000045</c:v>
                </c:pt>
                <c:pt idx="37927">
                  <c:v>37.927000000000021</c:v>
                </c:pt>
                <c:pt idx="37928">
                  <c:v>37.927999999999997</c:v>
                </c:pt>
                <c:pt idx="37929">
                  <c:v>37.92900000000003</c:v>
                </c:pt>
                <c:pt idx="37930">
                  <c:v>37.930000000000007</c:v>
                </c:pt>
                <c:pt idx="37931">
                  <c:v>37.93100000000004</c:v>
                </c:pt>
                <c:pt idx="37932">
                  <c:v>37.932000000000016</c:v>
                </c:pt>
                <c:pt idx="37933">
                  <c:v>37.932999999999993</c:v>
                </c:pt>
                <c:pt idx="37934">
                  <c:v>37.934000000000026</c:v>
                </c:pt>
                <c:pt idx="37935">
                  <c:v>37.935000000000002</c:v>
                </c:pt>
                <c:pt idx="37936">
                  <c:v>37.936000000000035</c:v>
                </c:pt>
                <c:pt idx="37937">
                  <c:v>37.937000000000012</c:v>
                </c:pt>
                <c:pt idx="37938">
                  <c:v>37.938000000000045</c:v>
                </c:pt>
                <c:pt idx="37939">
                  <c:v>37.939000000000021</c:v>
                </c:pt>
                <c:pt idx="37940">
                  <c:v>37.94</c:v>
                </c:pt>
                <c:pt idx="37941">
                  <c:v>37.941000000000031</c:v>
                </c:pt>
                <c:pt idx="37942">
                  <c:v>37.942000000000007</c:v>
                </c:pt>
                <c:pt idx="37943">
                  <c:v>37.94300000000004</c:v>
                </c:pt>
                <c:pt idx="37944">
                  <c:v>37.944000000000017</c:v>
                </c:pt>
                <c:pt idx="37945">
                  <c:v>37.944999999999993</c:v>
                </c:pt>
                <c:pt idx="37946">
                  <c:v>37.946000000000026</c:v>
                </c:pt>
                <c:pt idx="37947">
                  <c:v>37.947000000000003</c:v>
                </c:pt>
                <c:pt idx="37948">
                  <c:v>37.948000000000036</c:v>
                </c:pt>
                <c:pt idx="37949">
                  <c:v>37.949000000000012</c:v>
                </c:pt>
                <c:pt idx="37950">
                  <c:v>37.950000000000045</c:v>
                </c:pt>
                <c:pt idx="37951">
                  <c:v>37.951000000000022</c:v>
                </c:pt>
                <c:pt idx="37952">
                  <c:v>37.951999999999998</c:v>
                </c:pt>
                <c:pt idx="37953">
                  <c:v>37.953000000000031</c:v>
                </c:pt>
                <c:pt idx="37954">
                  <c:v>37.954000000000008</c:v>
                </c:pt>
                <c:pt idx="37955">
                  <c:v>37.955000000000041</c:v>
                </c:pt>
                <c:pt idx="37956">
                  <c:v>37.956000000000017</c:v>
                </c:pt>
                <c:pt idx="37957">
                  <c:v>37.956999999999994</c:v>
                </c:pt>
                <c:pt idx="37958">
                  <c:v>37.958000000000027</c:v>
                </c:pt>
                <c:pt idx="37959">
                  <c:v>37.959000000000003</c:v>
                </c:pt>
                <c:pt idx="37960">
                  <c:v>37.960000000000036</c:v>
                </c:pt>
                <c:pt idx="37961">
                  <c:v>37.961000000000013</c:v>
                </c:pt>
                <c:pt idx="37962">
                  <c:v>37.962000000000046</c:v>
                </c:pt>
                <c:pt idx="37963">
                  <c:v>37.963000000000022</c:v>
                </c:pt>
                <c:pt idx="37964">
                  <c:v>37.963999999999999</c:v>
                </c:pt>
                <c:pt idx="37965">
                  <c:v>37.965000000000032</c:v>
                </c:pt>
                <c:pt idx="37966">
                  <c:v>37.966000000000008</c:v>
                </c:pt>
                <c:pt idx="37967">
                  <c:v>37.967000000000041</c:v>
                </c:pt>
                <c:pt idx="37968">
                  <c:v>37.968000000000018</c:v>
                </c:pt>
                <c:pt idx="37969">
                  <c:v>37.968999999999994</c:v>
                </c:pt>
                <c:pt idx="37970">
                  <c:v>37.970000000000027</c:v>
                </c:pt>
                <c:pt idx="37971">
                  <c:v>37.971000000000004</c:v>
                </c:pt>
                <c:pt idx="37972">
                  <c:v>37.972000000000037</c:v>
                </c:pt>
                <c:pt idx="37973">
                  <c:v>37.973000000000013</c:v>
                </c:pt>
                <c:pt idx="37974">
                  <c:v>37.974000000000046</c:v>
                </c:pt>
                <c:pt idx="37975">
                  <c:v>37.975000000000023</c:v>
                </c:pt>
                <c:pt idx="37976">
                  <c:v>37.975999999999999</c:v>
                </c:pt>
                <c:pt idx="37977">
                  <c:v>37.977000000000032</c:v>
                </c:pt>
                <c:pt idx="37978">
                  <c:v>37.978000000000009</c:v>
                </c:pt>
                <c:pt idx="37979">
                  <c:v>37.979000000000042</c:v>
                </c:pt>
                <c:pt idx="37980">
                  <c:v>37.980000000000018</c:v>
                </c:pt>
                <c:pt idx="37981">
                  <c:v>37.980999999999995</c:v>
                </c:pt>
                <c:pt idx="37982">
                  <c:v>37.982000000000028</c:v>
                </c:pt>
                <c:pt idx="37983">
                  <c:v>37.983000000000004</c:v>
                </c:pt>
                <c:pt idx="37984">
                  <c:v>37.984000000000037</c:v>
                </c:pt>
                <c:pt idx="37985">
                  <c:v>37.985000000000014</c:v>
                </c:pt>
                <c:pt idx="37986">
                  <c:v>37.98599999999999</c:v>
                </c:pt>
                <c:pt idx="37987">
                  <c:v>37.987000000000023</c:v>
                </c:pt>
                <c:pt idx="37988">
                  <c:v>37.988</c:v>
                </c:pt>
                <c:pt idx="37989">
                  <c:v>37.989000000000033</c:v>
                </c:pt>
                <c:pt idx="37990">
                  <c:v>37.990000000000009</c:v>
                </c:pt>
                <c:pt idx="37991">
                  <c:v>37.991000000000042</c:v>
                </c:pt>
                <c:pt idx="37992">
                  <c:v>37.992000000000019</c:v>
                </c:pt>
                <c:pt idx="37993">
                  <c:v>37.992999999999995</c:v>
                </c:pt>
                <c:pt idx="37994">
                  <c:v>37.994000000000028</c:v>
                </c:pt>
                <c:pt idx="37995">
                  <c:v>37.995000000000005</c:v>
                </c:pt>
                <c:pt idx="37996">
                  <c:v>37.996000000000038</c:v>
                </c:pt>
                <c:pt idx="37997">
                  <c:v>37.997000000000014</c:v>
                </c:pt>
                <c:pt idx="37998">
                  <c:v>37.99799999999999</c:v>
                </c:pt>
                <c:pt idx="37999">
                  <c:v>37.999000000000024</c:v>
                </c:pt>
                <c:pt idx="38000">
                  <c:v>38</c:v>
                </c:pt>
                <c:pt idx="38001">
                  <c:v>38.001000000000033</c:v>
                </c:pt>
                <c:pt idx="38002">
                  <c:v>38.00200000000001</c:v>
                </c:pt>
                <c:pt idx="38003">
                  <c:v>38.003000000000043</c:v>
                </c:pt>
                <c:pt idx="38004">
                  <c:v>38.004000000000019</c:v>
                </c:pt>
                <c:pt idx="38005">
                  <c:v>38.004999999999995</c:v>
                </c:pt>
                <c:pt idx="38006">
                  <c:v>38.006000000000029</c:v>
                </c:pt>
                <c:pt idx="38007">
                  <c:v>38.007000000000005</c:v>
                </c:pt>
                <c:pt idx="38008">
                  <c:v>38.008000000000038</c:v>
                </c:pt>
                <c:pt idx="38009">
                  <c:v>38.009000000000015</c:v>
                </c:pt>
                <c:pt idx="38010">
                  <c:v>38.009999999999991</c:v>
                </c:pt>
                <c:pt idx="38011">
                  <c:v>38.011000000000024</c:v>
                </c:pt>
                <c:pt idx="38012">
                  <c:v>38.012</c:v>
                </c:pt>
                <c:pt idx="38013">
                  <c:v>38.013000000000034</c:v>
                </c:pt>
                <c:pt idx="38014">
                  <c:v>38.01400000000001</c:v>
                </c:pt>
                <c:pt idx="38015">
                  <c:v>38.015000000000043</c:v>
                </c:pt>
                <c:pt idx="38016">
                  <c:v>38.01600000000002</c:v>
                </c:pt>
                <c:pt idx="38017">
                  <c:v>38.016999999999996</c:v>
                </c:pt>
                <c:pt idx="38018">
                  <c:v>38.018000000000029</c:v>
                </c:pt>
                <c:pt idx="38019">
                  <c:v>38.019000000000005</c:v>
                </c:pt>
                <c:pt idx="38020">
                  <c:v>38.020000000000039</c:v>
                </c:pt>
                <c:pt idx="38021">
                  <c:v>38.021000000000015</c:v>
                </c:pt>
                <c:pt idx="38022">
                  <c:v>38.021999999999991</c:v>
                </c:pt>
                <c:pt idx="38023">
                  <c:v>38.023000000000025</c:v>
                </c:pt>
                <c:pt idx="38024">
                  <c:v>38.024000000000001</c:v>
                </c:pt>
                <c:pt idx="38025">
                  <c:v>38.025000000000034</c:v>
                </c:pt>
                <c:pt idx="38026">
                  <c:v>38.02600000000001</c:v>
                </c:pt>
                <c:pt idx="38027">
                  <c:v>38.027000000000044</c:v>
                </c:pt>
                <c:pt idx="38028">
                  <c:v>38.02800000000002</c:v>
                </c:pt>
                <c:pt idx="38029">
                  <c:v>38.028999999999996</c:v>
                </c:pt>
                <c:pt idx="38030">
                  <c:v>38.03000000000003</c:v>
                </c:pt>
                <c:pt idx="38031">
                  <c:v>38.031000000000006</c:v>
                </c:pt>
                <c:pt idx="38032">
                  <c:v>38.032000000000039</c:v>
                </c:pt>
                <c:pt idx="38033">
                  <c:v>38.033000000000015</c:v>
                </c:pt>
                <c:pt idx="38034">
                  <c:v>38.033999999999992</c:v>
                </c:pt>
                <c:pt idx="38035">
                  <c:v>38.035000000000025</c:v>
                </c:pt>
                <c:pt idx="38036">
                  <c:v>38.036000000000001</c:v>
                </c:pt>
                <c:pt idx="38037">
                  <c:v>38.037000000000035</c:v>
                </c:pt>
                <c:pt idx="38038">
                  <c:v>38.038000000000011</c:v>
                </c:pt>
                <c:pt idx="38039">
                  <c:v>38.039000000000044</c:v>
                </c:pt>
                <c:pt idx="38040">
                  <c:v>38.04000000000002</c:v>
                </c:pt>
                <c:pt idx="38041">
                  <c:v>38.040999999999997</c:v>
                </c:pt>
                <c:pt idx="38042">
                  <c:v>38.04200000000003</c:v>
                </c:pt>
                <c:pt idx="38043">
                  <c:v>38.043000000000006</c:v>
                </c:pt>
                <c:pt idx="38044">
                  <c:v>38.04400000000004</c:v>
                </c:pt>
                <c:pt idx="38045">
                  <c:v>38.045000000000016</c:v>
                </c:pt>
                <c:pt idx="38046">
                  <c:v>38.045999999999992</c:v>
                </c:pt>
                <c:pt idx="38047">
                  <c:v>38.047000000000025</c:v>
                </c:pt>
                <c:pt idx="38048">
                  <c:v>38.048000000000002</c:v>
                </c:pt>
                <c:pt idx="38049">
                  <c:v>38.049000000000035</c:v>
                </c:pt>
                <c:pt idx="38050">
                  <c:v>38.050000000000011</c:v>
                </c:pt>
                <c:pt idx="38051">
                  <c:v>38.051000000000045</c:v>
                </c:pt>
                <c:pt idx="38052">
                  <c:v>38.052000000000021</c:v>
                </c:pt>
                <c:pt idx="38053">
                  <c:v>38.052999999999997</c:v>
                </c:pt>
                <c:pt idx="38054">
                  <c:v>38.05400000000003</c:v>
                </c:pt>
                <c:pt idx="38055">
                  <c:v>38.055000000000007</c:v>
                </c:pt>
                <c:pt idx="38056">
                  <c:v>38.05600000000004</c:v>
                </c:pt>
                <c:pt idx="38057">
                  <c:v>38.057000000000016</c:v>
                </c:pt>
                <c:pt idx="38058">
                  <c:v>38.057999999999993</c:v>
                </c:pt>
                <c:pt idx="38059">
                  <c:v>38.059000000000026</c:v>
                </c:pt>
                <c:pt idx="38060">
                  <c:v>38.06</c:v>
                </c:pt>
                <c:pt idx="38061">
                  <c:v>38.061000000000035</c:v>
                </c:pt>
                <c:pt idx="38062">
                  <c:v>38.062000000000012</c:v>
                </c:pt>
                <c:pt idx="38063">
                  <c:v>38.063000000000045</c:v>
                </c:pt>
                <c:pt idx="38064">
                  <c:v>38.064000000000021</c:v>
                </c:pt>
                <c:pt idx="38065">
                  <c:v>38.064999999999998</c:v>
                </c:pt>
                <c:pt idx="38066">
                  <c:v>38.066000000000031</c:v>
                </c:pt>
                <c:pt idx="38067">
                  <c:v>38.067000000000007</c:v>
                </c:pt>
                <c:pt idx="38068">
                  <c:v>38.06800000000004</c:v>
                </c:pt>
                <c:pt idx="38069">
                  <c:v>38.069000000000017</c:v>
                </c:pt>
                <c:pt idx="38070">
                  <c:v>38.069999999999993</c:v>
                </c:pt>
                <c:pt idx="38071">
                  <c:v>38.071000000000026</c:v>
                </c:pt>
                <c:pt idx="38072">
                  <c:v>38.072000000000003</c:v>
                </c:pt>
                <c:pt idx="38073">
                  <c:v>38.073000000000036</c:v>
                </c:pt>
                <c:pt idx="38074">
                  <c:v>38.074000000000012</c:v>
                </c:pt>
                <c:pt idx="38075">
                  <c:v>38.075000000000045</c:v>
                </c:pt>
                <c:pt idx="38076">
                  <c:v>38.076000000000022</c:v>
                </c:pt>
                <c:pt idx="38077">
                  <c:v>38.076999999999998</c:v>
                </c:pt>
                <c:pt idx="38078">
                  <c:v>38.078000000000031</c:v>
                </c:pt>
                <c:pt idx="38079">
                  <c:v>38.079000000000008</c:v>
                </c:pt>
                <c:pt idx="38080">
                  <c:v>38.080000000000041</c:v>
                </c:pt>
                <c:pt idx="38081">
                  <c:v>38.081000000000017</c:v>
                </c:pt>
                <c:pt idx="38082">
                  <c:v>38.081999999999994</c:v>
                </c:pt>
                <c:pt idx="38083">
                  <c:v>38.083000000000027</c:v>
                </c:pt>
                <c:pt idx="38084">
                  <c:v>38.084000000000003</c:v>
                </c:pt>
                <c:pt idx="38085">
                  <c:v>38.085000000000036</c:v>
                </c:pt>
                <c:pt idx="38086">
                  <c:v>38.086000000000013</c:v>
                </c:pt>
                <c:pt idx="38087">
                  <c:v>38.087000000000046</c:v>
                </c:pt>
                <c:pt idx="38088">
                  <c:v>38.088000000000022</c:v>
                </c:pt>
                <c:pt idx="38089">
                  <c:v>38.088999999999999</c:v>
                </c:pt>
                <c:pt idx="38090">
                  <c:v>38.090000000000032</c:v>
                </c:pt>
                <c:pt idx="38091">
                  <c:v>38.091000000000008</c:v>
                </c:pt>
                <c:pt idx="38092">
                  <c:v>38.092000000000041</c:v>
                </c:pt>
                <c:pt idx="38093">
                  <c:v>38.093000000000018</c:v>
                </c:pt>
                <c:pt idx="38094">
                  <c:v>38.093999999999994</c:v>
                </c:pt>
                <c:pt idx="38095">
                  <c:v>38.095000000000027</c:v>
                </c:pt>
                <c:pt idx="38096">
                  <c:v>38.096000000000004</c:v>
                </c:pt>
                <c:pt idx="38097">
                  <c:v>38.097000000000037</c:v>
                </c:pt>
                <c:pt idx="38098">
                  <c:v>38.098000000000013</c:v>
                </c:pt>
                <c:pt idx="38099">
                  <c:v>38.099000000000046</c:v>
                </c:pt>
                <c:pt idx="38100">
                  <c:v>38.100000000000023</c:v>
                </c:pt>
                <c:pt idx="38101">
                  <c:v>38.100999999999999</c:v>
                </c:pt>
                <c:pt idx="38102">
                  <c:v>38.102000000000032</c:v>
                </c:pt>
                <c:pt idx="38103">
                  <c:v>38.103000000000009</c:v>
                </c:pt>
                <c:pt idx="38104">
                  <c:v>38.104000000000042</c:v>
                </c:pt>
                <c:pt idx="38105">
                  <c:v>38.105000000000018</c:v>
                </c:pt>
                <c:pt idx="38106">
                  <c:v>38.105999999999995</c:v>
                </c:pt>
                <c:pt idx="38107">
                  <c:v>38.107000000000028</c:v>
                </c:pt>
                <c:pt idx="38108">
                  <c:v>38.108000000000004</c:v>
                </c:pt>
                <c:pt idx="38109">
                  <c:v>38.109000000000037</c:v>
                </c:pt>
                <c:pt idx="38110">
                  <c:v>38.110000000000014</c:v>
                </c:pt>
                <c:pt idx="38111">
                  <c:v>38.11099999999999</c:v>
                </c:pt>
                <c:pt idx="38112">
                  <c:v>38.112000000000023</c:v>
                </c:pt>
                <c:pt idx="38113">
                  <c:v>38.113</c:v>
                </c:pt>
                <c:pt idx="38114">
                  <c:v>38.114000000000033</c:v>
                </c:pt>
                <c:pt idx="38115">
                  <c:v>38.115000000000009</c:v>
                </c:pt>
                <c:pt idx="38116">
                  <c:v>38.116000000000042</c:v>
                </c:pt>
                <c:pt idx="38117">
                  <c:v>38.117000000000019</c:v>
                </c:pt>
                <c:pt idx="38118">
                  <c:v>38.117999999999995</c:v>
                </c:pt>
                <c:pt idx="38119">
                  <c:v>38.119000000000028</c:v>
                </c:pt>
                <c:pt idx="38120">
                  <c:v>38.120000000000005</c:v>
                </c:pt>
                <c:pt idx="38121">
                  <c:v>38.121000000000038</c:v>
                </c:pt>
                <c:pt idx="38122">
                  <c:v>38.122000000000014</c:v>
                </c:pt>
                <c:pt idx="38123">
                  <c:v>38.12299999999999</c:v>
                </c:pt>
                <c:pt idx="38124">
                  <c:v>38.124000000000024</c:v>
                </c:pt>
                <c:pt idx="38125">
                  <c:v>38.125</c:v>
                </c:pt>
                <c:pt idx="38126">
                  <c:v>38.126000000000033</c:v>
                </c:pt>
                <c:pt idx="38127">
                  <c:v>38.12700000000001</c:v>
                </c:pt>
                <c:pt idx="38128">
                  <c:v>38.128000000000043</c:v>
                </c:pt>
                <c:pt idx="38129">
                  <c:v>38.129000000000019</c:v>
                </c:pt>
                <c:pt idx="38130">
                  <c:v>38.129999999999995</c:v>
                </c:pt>
                <c:pt idx="38131">
                  <c:v>38.131000000000029</c:v>
                </c:pt>
                <c:pt idx="38132">
                  <c:v>38.132000000000005</c:v>
                </c:pt>
                <c:pt idx="38133">
                  <c:v>38.133000000000038</c:v>
                </c:pt>
                <c:pt idx="38134">
                  <c:v>38.134000000000015</c:v>
                </c:pt>
                <c:pt idx="38135">
                  <c:v>38.134999999999991</c:v>
                </c:pt>
                <c:pt idx="38136">
                  <c:v>38.136000000000024</c:v>
                </c:pt>
                <c:pt idx="38137">
                  <c:v>38.137</c:v>
                </c:pt>
                <c:pt idx="38138">
                  <c:v>38.138000000000034</c:v>
                </c:pt>
                <c:pt idx="38139">
                  <c:v>38.13900000000001</c:v>
                </c:pt>
                <c:pt idx="38140">
                  <c:v>38.140000000000043</c:v>
                </c:pt>
                <c:pt idx="38141">
                  <c:v>38.14100000000002</c:v>
                </c:pt>
                <c:pt idx="38142">
                  <c:v>38.141999999999996</c:v>
                </c:pt>
                <c:pt idx="38143">
                  <c:v>38.143000000000029</c:v>
                </c:pt>
                <c:pt idx="38144">
                  <c:v>38.144000000000005</c:v>
                </c:pt>
                <c:pt idx="38145">
                  <c:v>38.145000000000039</c:v>
                </c:pt>
                <c:pt idx="38146">
                  <c:v>38.146000000000015</c:v>
                </c:pt>
                <c:pt idx="38147">
                  <c:v>38.146999999999991</c:v>
                </c:pt>
                <c:pt idx="38148">
                  <c:v>38.148000000000025</c:v>
                </c:pt>
                <c:pt idx="38149">
                  <c:v>38.149000000000001</c:v>
                </c:pt>
                <c:pt idx="38150">
                  <c:v>38.150000000000034</c:v>
                </c:pt>
                <c:pt idx="38151">
                  <c:v>38.15100000000001</c:v>
                </c:pt>
                <c:pt idx="38152">
                  <c:v>38.152000000000044</c:v>
                </c:pt>
                <c:pt idx="38153">
                  <c:v>38.15300000000002</c:v>
                </c:pt>
                <c:pt idx="38154">
                  <c:v>38.153999999999996</c:v>
                </c:pt>
                <c:pt idx="38155">
                  <c:v>38.15500000000003</c:v>
                </c:pt>
                <c:pt idx="38156">
                  <c:v>38.156000000000006</c:v>
                </c:pt>
                <c:pt idx="38157">
                  <c:v>38.157000000000039</c:v>
                </c:pt>
                <c:pt idx="38158">
                  <c:v>38.158000000000015</c:v>
                </c:pt>
                <c:pt idx="38159">
                  <c:v>38.158999999999992</c:v>
                </c:pt>
                <c:pt idx="38160">
                  <c:v>38.160000000000025</c:v>
                </c:pt>
                <c:pt idx="38161">
                  <c:v>38.161000000000001</c:v>
                </c:pt>
                <c:pt idx="38162">
                  <c:v>38.162000000000035</c:v>
                </c:pt>
                <c:pt idx="38163">
                  <c:v>38.163000000000011</c:v>
                </c:pt>
                <c:pt idx="38164">
                  <c:v>38.164000000000044</c:v>
                </c:pt>
                <c:pt idx="38165">
                  <c:v>38.16500000000002</c:v>
                </c:pt>
                <c:pt idx="38166">
                  <c:v>38.165999999999997</c:v>
                </c:pt>
                <c:pt idx="38167">
                  <c:v>38.16700000000003</c:v>
                </c:pt>
                <c:pt idx="38168">
                  <c:v>38.168000000000006</c:v>
                </c:pt>
                <c:pt idx="38169">
                  <c:v>38.16900000000004</c:v>
                </c:pt>
                <c:pt idx="38170">
                  <c:v>38.170000000000016</c:v>
                </c:pt>
                <c:pt idx="38171">
                  <c:v>38.170999999999992</c:v>
                </c:pt>
                <c:pt idx="38172">
                  <c:v>38.172000000000025</c:v>
                </c:pt>
                <c:pt idx="38173">
                  <c:v>38.173000000000002</c:v>
                </c:pt>
                <c:pt idx="38174">
                  <c:v>38.174000000000035</c:v>
                </c:pt>
                <c:pt idx="38175">
                  <c:v>38.175000000000011</c:v>
                </c:pt>
                <c:pt idx="38176">
                  <c:v>38.176000000000045</c:v>
                </c:pt>
                <c:pt idx="38177">
                  <c:v>38.177000000000021</c:v>
                </c:pt>
                <c:pt idx="38178">
                  <c:v>38.177999999999997</c:v>
                </c:pt>
                <c:pt idx="38179">
                  <c:v>38.17900000000003</c:v>
                </c:pt>
                <c:pt idx="38180">
                  <c:v>38.180000000000007</c:v>
                </c:pt>
                <c:pt idx="38181">
                  <c:v>38.18100000000004</c:v>
                </c:pt>
                <c:pt idx="38182">
                  <c:v>38.182000000000016</c:v>
                </c:pt>
                <c:pt idx="38183">
                  <c:v>38.182999999999993</c:v>
                </c:pt>
                <c:pt idx="38184">
                  <c:v>38.184000000000026</c:v>
                </c:pt>
                <c:pt idx="38185">
                  <c:v>38.185000000000002</c:v>
                </c:pt>
                <c:pt idx="38186">
                  <c:v>38.186000000000035</c:v>
                </c:pt>
                <c:pt idx="38187">
                  <c:v>38.187000000000012</c:v>
                </c:pt>
                <c:pt idx="38188">
                  <c:v>38.188000000000045</c:v>
                </c:pt>
                <c:pt idx="38189">
                  <c:v>38.189000000000021</c:v>
                </c:pt>
                <c:pt idx="38190">
                  <c:v>38.19</c:v>
                </c:pt>
                <c:pt idx="38191">
                  <c:v>38.191000000000031</c:v>
                </c:pt>
                <c:pt idx="38192">
                  <c:v>38.192000000000007</c:v>
                </c:pt>
                <c:pt idx="38193">
                  <c:v>38.19300000000004</c:v>
                </c:pt>
                <c:pt idx="38194">
                  <c:v>38.194000000000017</c:v>
                </c:pt>
                <c:pt idx="38195">
                  <c:v>38.194999999999993</c:v>
                </c:pt>
                <c:pt idx="38196">
                  <c:v>38.196000000000026</c:v>
                </c:pt>
                <c:pt idx="38197">
                  <c:v>38.197000000000003</c:v>
                </c:pt>
                <c:pt idx="38198">
                  <c:v>38.198000000000036</c:v>
                </c:pt>
                <c:pt idx="38199">
                  <c:v>38.199000000000012</c:v>
                </c:pt>
                <c:pt idx="38200">
                  <c:v>38.200000000000045</c:v>
                </c:pt>
                <c:pt idx="38201">
                  <c:v>38.201000000000022</c:v>
                </c:pt>
                <c:pt idx="38202">
                  <c:v>38.201999999999998</c:v>
                </c:pt>
                <c:pt idx="38203">
                  <c:v>38.203000000000031</c:v>
                </c:pt>
                <c:pt idx="38204">
                  <c:v>38.204000000000008</c:v>
                </c:pt>
                <c:pt idx="38205">
                  <c:v>38.205000000000041</c:v>
                </c:pt>
                <c:pt idx="38206">
                  <c:v>38.206000000000017</c:v>
                </c:pt>
                <c:pt idx="38207">
                  <c:v>38.206999999999994</c:v>
                </c:pt>
                <c:pt idx="38208">
                  <c:v>38.208000000000027</c:v>
                </c:pt>
                <c:pt idx="38209">
                  <c:v>38.209000000000003</c:v>
                </c:pt>
                <c:pt idx="38210">
                  <c:v>38.210000000000036</c:v>
                </c:pt>
                <c:pt idx="38211">
                  <c:v>38.211000000000013</c:v>
                </c:pt>
                <c:pt idx="38212">
                  <c:v>38.212000000000046</c:v>
                </c:pt>
                <c:pt idx="38213">
                  <c:v>38.213000000000022</c:v>
                </c:pt>
                <c:pt idx="38214">
                  <c:v>38.213999999999999</c:v>
                </c:pt>
                <c:pt idx="38215">
                  <c:v>38.215000000000032</c:v>
                </c:pt>
                <c:pt idx="38216">
                  <c:v>38.216000000000008</c:v>
                </c:pt>
                <c:pt idx="38217">
                  <c:v>38.217000000000041</c:v>
                </c:pt>
                <c:pt idx="38218">
                  <c:v>38.218000000000018</c:v>
                </c:pt>
                <c:pt idx="38219">
                  <c:v>38.218999999999994</c:v>
                </c:pt>
                <c:pt idx="38220">
                  <c:v>38.220000000000027</c:v>
                </c:pt>
                <c:pt idx="38221">
                  <c:v>38.221000000000004</c:v>
                </c:pt>
                <c:pt idx="38222">
                  <c:v>38.222000000000037</c:v>
                </c:pt>
                <c:pt idx="38223">
                  <c:v>38.223000000000013</c:v>
                </c:pt>
                <c:pt idx="38224">
                  <c:v>38.224000000000046</c:v>
                </c:pt>
                <c:pt idx="38225">
                  <c:v>38.225000000000023</c:v>
                </c:pt>
                <c:pt idx="38226">
                  <c:v>38.225999999999999</c:v>
                </c:pt>
                <c:pt idx="38227">
                  <c:v>38.227000000000032</c:v>
                </c:pt>
                <c:pt idx="38228">
                  <c:v>38.228000000000009</c:v>
                </c:pt>
                <c:pt idx="38229">
                  <c:v>38.229000000000042</c:v>
                </c:pt>
                <c:pt idx="38230">
                  <c:v>38.230000000000018</c:v>
                </c:pt>
                <c:pt idx="38231">
                  <c:v>38.230999999999995</c:v>
                </c:pt>
                <c:pt idx="38232">
                  <c:v>38.232000000000028</c:v>
                </c:pt>
                <c:pt idx="38233">
                  <c:v>38.233000000000004</c:v>
                </c:pt>
                <c:pt idx="38234">
                  <c:v>38.234000000000037</c:v>
                </c:pt>
                <c:pt idx="38235">
                  <c:v>38.235000000000014</c:v>
                </c:pt>
                <c:pt idx="38236">
                  <c:v>38.23599999999999</c:v>
                </c:pt>
                <c:pt idx="38237">
                  <c:v>38.237000000000023</c:v>
                </c:pt>
                <c:pt idx="38238">
                  <c:v>38.238</c:v>
                </c:pt>
                <c:pt idx="38239">
                  <c:v>38.239000000000033</c:v>
                </c:pt>
                <c:pt idx="38240">
                  <c:v>38.240000000000009</c:v>
                </c:pt>
                <c:pt idx="38241">
                  <c:v>38.241000000000042</c:v>
                </c:pt>
                <c:pt idx="38242">
                  <c:v>38.242000000000019</c:v>
                </c:pt>
                <c:pt idx="38243">
                  <c:v>38.242999999999995</c:v>
                </c:pt>
                <c:pt idx="38244">
                  <c:v>38.244000000000028</c:v>
                </c:pt>
                <c:pt idx="38245">
                  <c:v>38.245000000000005</c:v>
                </c:pt>
                <c:pt idx="38246">
                  <c:v>38.246000000000038</c:v>
                </c:pt>
                <c:pt idx="38247">
                  <c:v>38.247000000000014</c:v>
                </c:pt>
                <c:pt idx="38248">
                  <c:v>38.24799999999999</c:v>
                </c:pt>
                <c:pt idx="38249">
                  <c:v>38.249000000000024</c:v>
                </c:pt>
                <c:pt idx="38250">
                  <c:v>38.25</c:v>
                </c:pt>
                <c:pt idx="38251">
                  <c:v>38.251000000000033</c:v>
                </c:pt>
                <c:pt idx="38252">
                  <c:v>38.25200000000001</c:v>
                </c:pt>
                <c:pt idx="38253">
                  <c:v>38.253000000000043</c:v>
                </c:pt>
                <c:pt idx="38254">
                  <c:v>38.254000000000019</c:v>
                </c:pt>
                <c:pt idx="38255">
                  <c:v>38.254999999999995</c:v>
                </c:pt>
                <c:pt idx="38256">
                  <c:v>38.256000000000029</c:v>
                </c:pt>
                <c:pt idx="38257">
                  <c:v>38.257000000000005</c:v>
                </c:pt>
                <c:pt idx="38258">
                  <c:v>38.258000000000038</c:v>
                </c:pt>
                <c:pt idx="38259">
                  <c:v>38.259000000000015</c:v>
                </c:pt>
                <c:pt idx="38260">
                  <c:v>38.259999999999991</c:v>
                </c:pt>
                <c:pt idx="38261">
                  <c:v>38.261000000000024</c:v>
                </c:pt>
                <c:pt idx="38262">
                  <c:v>38.262</c:v>
                </c:pt>
                <c:pt idx="38263">
                  <c:v>38.263000000000034</c:v>
                </c:pt>
                <c:pt idx="38264">
                  <c:v>38.26400000000001</c:v>
                </c:pt>
                <c:pt idx="38265">
                  <c:v>38.265000000000043</c:v>
                </c:pt>
                <c:pt idx="38266">
                  <c:v>38.26600000000002</c:v>
                </c:pt>
                <c:pt idx="38267">
                  <c:v>38.266999999999996</c:v>
                </c:pt>
                <c:pt idx="38268">
                  <c:v>38.268000000000029</c:v>
                </c:pt>
                <c:pt idx="38269">
                  <c:v>38.269000000000005</c:v>
                </c:pt>
                <c:pt idx="38270">
                  <c:v>38.270000000000039</c:v>
                </c:pt>
                <c:pt idx="38271">
                  <c:v>38.271000000000015</c:v>
                </c:pt>
                <c:pt idx="38272">
                  <c:v>38.271999999999991</c:v>
                </c:pt>
                <c:pt idx="38273">
                  <c:v>38.273000000000025</c:v>
                </c:pt>
                <c:pt idx="38274">
                  <c:v>38.274000000000001</c:v>
                </c:pt>
                <c:pt idx="38275">
                  <c:v>38.275000000000034</c:v>
                </c:pt>
                <c:pt idx="38276">
                  <c:v>38.27600000000001</c:v>
                </c:pt>
                <c:pt idx="38277">
                  <c:v>38.277000000000044</c:v>
                </c:pt>
                <c:pt idx="38278">
                  <c:v>38.27800000000002</c:v>
                </c:pt>
                <c:pt idx="38279">
                  <c:v>38.278999999999996</c:v>
                </c:pt>
                <c:pt idx="38280">
                  <c:v>38.28000000000003</c:v>
                </c:pt>
                <c:pt idx="38281">
                  <c:v>38.281000000000006</c:v>
                </c:pt>
                <c:pt idx="38282">
                  <c:v>38.282000000000039</c:v>
                </c:pt>
                <c:pt idx="38283">
                  <c:v>38.283000000000015</c:v>
                </c:pt>
                <c:pt idx="38284">
                  <c:v>38.283999999999992</c:v>
                </c:pt>
                <c:pt idx="38285">
                  <c:v>38.285000000000025</c:v>
                </c:pt>
                <c:pt idx="38286">
                  <c:v>38.286000000000001</c:v>
                </c:pt>
                <c:pt idx="38287">
                  <c:v>38.287000000000035</c:v>
                </c:pt>
                <c:pt idx="38288">
                  <c:v>38.288000000000011</c:v>
                </c:pt>
                <c:pt idx="38289">
                  <c:v>38.289000000000044</c:v>
                </c:pt>
                <c:pt idx="38290">
                  <c:v>38.29000000000002</c:v>
                </c:pt>
                <c:pt idx="38291">
                  <c:v>38.290999999999997</c:v>
                </c:pt>
                <c:pt idx="38292">
                  <c:v>38.29200000000003</c:v>
                </c:pt>
                <c:pt idx="38293">
                  <c:v>38.293000000000006</c:v>
                </c:pt>
                <c:pt idx="38294">
                  <c:v>38.29400000000004</c:v>
                </c:pt>
                <c:pt idx="38295">
                  <c:v>38.295000000000016</c:v>
                </c:pt>
                <c:pt idx="38296">
                  <c:v>38.295999999999992</c:v>
                </c:pt>
                <c:pt idx="38297">
                  <c:v>38.297000000000025</c:v>
                </c:pt>
                <c:pt idx="38298">
                  <c:v>38.298000000000002</c:v>
                </c:pt>
                <c:pt idx="38299">
                  <c:v>38.299000000000035</c:v>
                </c:pt>
                <c:pt idx="38300">
                  <c:v>38.300000000000011</c:v>
                </c:pt>
                <c:pt idx="38301">
                  <c:v>38.301000000000045</c:v>
                </c:pt>
                <c:pt idx="38302">
                  <c:v>38.302000000000021</c:v>
                </c:pt>
                <c:pt idx="38303">
                  <c:v>38.302999999999997</c:v>
                </c:pt>
                <c:pt idx="38304">
                  <c:v>38.30400000000003</c:v>
                </c:pt>
                <c:pt idx="38305">
                  <c:v>38.305000000000007</c:v>
                </c:pt>
                <c:pt idx="38306">
                  <c:v>38.30600000000004</c:v>
                </c:pt>
                <c:pt idx="38307">
                  <c:v>38.307000000000016</c:v>
                </c:pt>
                <c:pt idx="38308">
                  <c:v>38.307999999999993</c:v>
                </c:pt>
                <c:pt idx="38309">
                  <c:v>38.309000000000026</c:v>
                </c:pt>
                <c:pt idx="38310">
                  <c:v>38.31</c:v>
                </c:pt>
                <c:pt idx="38311">
                  <c:v>38.311000000000035</c:v>
                </c:pt>
                <c:pt idx="38312">
                  <c:v>38.312000000000012</c:v>
                </c:pt>
                <c:pt idx="38313">
                  <c:v>38.313000000000045</c:v>
                </c:pt>
                <c:pt idx="38314">
                  <c:v>38.314000000000021</c:v>
                </c:pt>
                <c:pt idx="38315">
                  <c:v>38.314999999999998</c:v>
                </c:pt>
                <c:pt idx="38316">
                  <c:v>38.316000000000031</c:v>
                </c:pt>
                <c:pt idx="38317">
                  <c:v>38.317000000000007</c:v>
                </c:pt>
                <c:pt idx="38318">
                  <c:v>38.31800000000004</c:v>
                </c:pt>
                <c:pt idx="38319">
                  <c:v>38.319000000000017</c:v>
                </c:pt>
                <c:pt idx="38320">
                  <c:v>38.319999999999993</c:v>
                </c:pt>
                <c:pt idx="38321">
                  <c:v>38.321000000000026</c:v>
                </c:pt>
                <c:pt idx="38322">
                  <c:v>38.322000000000003</c:v>
                </c:pt>
                <c:pt idx="38323">
                  <c:v>38.323000000000036</c:v>
                </c:pt>
                <c:pt idx="38324">
                  <c:v>38.324000000000012</c:v>
                </c:pt>
                <c:pt idx="38325">
                  <c:v>38.325000000000045</c:v>
                </c:pt>
                <c:pt idx="38326">
                  <c:v>38.326000000000022</c:v>
                </c:pt>
                <c:pt idx="38327">
                  <c:v>38.326999999999998</c:v>
                </c:pt>
                <c:pt idx="38328">
                  <c:v>38.328000000000031</c:v>
                </c:pt>
                <c:pt idx="38329">
                  <c:v>38.329000000000008</c:v>
                </c:pt>
                <c:pt idx="38330">
                  <c:v>38.330000000000041</c:v>
                </c:pt>
                <c:pt idx="38331">
                  <c:v>38.331000000000017</c:v>
                </c:pt>
                <c:pt idx="38332">
                  <c:v>38.331999999999994</c:v>
                </c:pt>
                <c:pt idx="38333">
                  <c:v>38.333000000000027</c:v>
                </c:pt>
                <c:pt idx="38334">
                  <c:v>38.334000000000003</c:v>
                </c:pt>
                <c:pt idx="38335">
                  <c:v>38.335000000000036</c:v>
                </c:pt>
                <c:pt idx="38336">
                  <c:v>38.336000000000013</c:v>
                </c:pt>
                <c:pt idx="38337">
                  <c:v>38.337000000000046</c:v>
                </c:pt>
                <c:pt idx="38338">
                  <c:v>38.338000000000022</c:v>
                </c:pt>
                <c:pt idx="38339">
                  <c:v>38.338999999999999</c:v>
                </c:pt>
                <c:pt idx="38340">
                  <c:v>38.340000000000032</c:v>
                </c:pt>
                <c:pt idx="38341">
                  <c:v>38.341000000000008</c:v>
                </c:pt>
                <c:pt idx="38342">
                  <c:v>38.342000000000041</c:v>
                </c:pt>
                <c:pt idx="38343">
                  <c:v>38.343000000000018</c:v>
                </c:pt>
                <c:pt idx="38344">
                  <c:v>38.343999999999994</c:v>
                </c:pt>
                <c:pt idx="38345">
                  <c:v>38.345000000000027</c:v>
                </c:pt>
                <c:pt idx="38346">
                  <c:v>38.346000000000004</c:v>
                </c:pt>
                <c:pt idx="38347">
                  <c:v>38.347000000000037</c:v>
                </c:pt>
                <c:pt idx="38348">
                  <c:v>38.348000000000013</c:v>
                </c:pt>
                <c:pt idx="38349">
                  <c:v>38.349000000000046</c:v>
                </c:pt>
                <c:pt idx="38350">
                  <c:v>38.350000000000023</c:v>
                </c:pt>
                <c:pt idx="38351">
                  <c:v>38.350999999999999</c:v>
                </c:pt>
                <c:pt idx="38352">
                  <c:v>38.352000000000032</c:v>
                </c:pt>
                <c:pt idx="38353">
                  <c:v>38.353000000000009</c:v>
                </c:pt>
                <c:pt idx="38354">
                  <c:v>38.354000000000042</c:v>
                </c:pt>
                <c:pt idx="38355">
                  <c:v>38.355000000000018</c:v>
                </c:pt>
                <c:pt idx="38356">
                  <c:v>38.355999999999995</c:v>
                </c:pt>
                <c:pt idx="38357">
                  <c:v>38.357000000000028</c:v>
                </c:pt>
                <c:pt idx="38358">
                  <c:v>38.358000000000004</c:v>
                </c:pt>
                <c:pt idx="38359">
                  <c:v>38.359000000000037</c:v>
                </c:pt>
                <c:pt idx="38360">
                  <c:v>38.360000000000014</c:v>
                </c:pt>
                <c:pt idx="38361">
                  <c:v>38.36099999999999</c:v>
                </c:pt>
                <c:pt idx="38362">
                  <c:v>38.362000000000023</c:v>
                </c:pt>
                <c:pt idx="38363">
                  <c:v>38.363</c:v>
                </c:pt>
                <c:pt idx="38364">
                  <c:v>38.364000000000033</c:v>
                </c:pt>
                <c:pt idx="38365">
                  <c:v>38.365000000000009</c:v>
                </c:pt>
                <c:pt idx="38366">
                  <c:v>38.366000000000042</c:v>
                </c:pt>
                <c:pt idx="38367">
                  <c:v>38.367000000000019</c:v>
                </c:pt>
                <c:pt idx="38368">
                  <c:v>38.367999999999995</c:v>
                </c:pt>
                <c:pt idx="38369">
                  <c:v>38.369000000000028</c:v>
                </c:pt>
                <c:pt idx="38370">
                  <c:v>38.370000000000005</c:v>
                </c:pt>
                <c:pt idx="38371">
                  <c:v>38.371000000000038</c:v>
                </c:pt>
                <c:pt idx="38372">
                  <c:v>38.372000000000014</c:v>
                </c:pt>
                <c:pt idx="38373">
                  <c:v>38.37299999999999</c:v>
                </c:pt>
                <c:pt idx="38374">
                  <c:v>38.374000000000024</c:v>
                </c:pt>
                <c:pt idx="38375">
                  <c:v>38.375</c:v>
                </c:pt>
                <c:pt idx="38376">
                  <c:v>38.376000000000033</c:v>
                </c:pt>
                <c:pt idx="38377">
                  <c:v>38.37700000000001</c:v>
                </c:pt>
                <c:pt idx="38378">
                  <c:v>38.378000000000043</c:v>
                </c:pt>
                <c:pt idx="38379">
                  <c:v>38.379000000000019</c:v>
                </c:pt>
                <c:pt idx="38380">
                  <c:v>38.379999999999995</c:v>
                </c:pt>
                <c:pt idx="38381">
                  <c:v>38.381000000000029</c:v>
                </c:pt>
                <c:pt idx="38382">
                  <c:v>38.382000000000005</c:v>
                </c:pt>
                <c:pt idx="38383">
                  <c:v>38.383000000000038</c:v>
                </c:pt>
                <c:pt idx="38384">
                  <c:v>38.384000000000015</c:v>
                </c:pt>
                <c:pt idx="38385">
                  <c:v>38.384999999999991</c:v>
                </c:pt>
                <c:pt idx="38386">
                  <c:v>38.386000000000024</c:v>
                </c:pt>
                <c:pt idx="38387">
                  <c:v>38.387</c:v>
                </c:pt>
                <c:pt idx="38388">
                  <c:v>38.388000000000034</c:v>
                </c:pt>
                <c:pt idx="38389">
                  <c:v>38.38900000000001</c:v>
                </c:pt>
                <c:pt idx="38390">
                  <c:v>38.390000000000043</c:v>
                </c:pt>
                <c:pt idx="38391">
                  <c:v>38.39100000000002</c:v>
                </c:pt>
                <c:pt idx="38392">
                  <c:v>38.391999999999996</c:v>
                </c:pt>
                <c:pt idx="38393">
                  <c:v>38.393000000000029</c:v>
                </c:pt>
                <c:pt idx="38394">
                  <c:v>38.394000000000005</c:v>
                </c:pt>
                <c:pt idx="38395">
                  <c:v>38.395000000000039</c:v>
                </c:pt>
                <c:pt idx="38396">
                  <c:v>38.396000000000015</c:v>
                </c:pt>
                <c:pt idx="38397">
                  <c:v>38.396999999999991</c:v>
                </c:pt>
                <c:pt idx="38398">
                  <c:v>38.398000000000025</c:v>
                </c:pt>
                <c:pt idx="38399">
                  <c:v>38.399000000000001</c:v>
                </c:pt>
                <c:pt idx="38400">
                  <c:v>38.400000000000034</c:v>
                </c:pt>
                <c:pt idx="38401">
                  <c:v>38.40100000000001</c:v>
                </c:pt>
                <c:pt idx="38402">
                  <c:v>38.402000000000044</c:v>
                </c:pt>
                <c:pt idx="38403">
                  <c:v>38.40300000000002</c:v>
                </c:pt>
                <c:pt idx="38404">
                  <c:v>38.403999999999996</c:v>
                </c:pt>
                <c:pt idx="38405">
                  <c:v>38.40500000000003</c:v>
                </c:pt>
                <c:pt idx="38406">
                  <c:v>38.406000000000006</c:v>
                </c:pt>
                <c:pt idx="38407">
                  <c:v>38.407000000000039</c:v>
                </c:pt>
                <c:pt idx="38408">
                  <c:v>38.408000000000015</c:v>
                </c:pt>
                <c:pt idx="38409">
                  <c:v>38.408999999999992</c:v>
                </c:pt>
                <c:pt idx="38410">
                  <c:v>38.410000000000025</c:v>
                </c:pt>
                <c:pt idx="38411">
                  <c:v>38.411000000000001</c:v>
                </c:pt>
                <c:pt idx="38412">
                  <c:v>38.412000000000035</c:v>
                </c:pt>
                <c:pt idx="38413">
                  <c:v>38.413000000000011</c:v>
                </c:pt>
                <c:pt idx="38414">
                  <c:v>38.414000000000044</c:v>
                </c:pt>
                <c:pt idx="38415">
                  <c:v>38.41500000000002</c:v>
                </c:pt>
                <c:pt idx="38416">
                  <c:v>38.415999999999997</c:v>
                </c:pt>
                <c:pt idx="38417">
                  <c:v>38.41700000000003</c:v>
                </c:pt>
                <c:pt idx="38418">
                  <c:v>38.418000000000006</c:v>
                </c:pt>
                <c:pt idx="38419">
                  <c:v>38.41900000000004</c:v>
                </c:pt>
                <c:pt idx="38420">
                  <c:v>38.420000000000016</c:v>
                </c:pt>
                <c:pt idx="38421">
                  <c:v>38.420999999999992</c:v>
                </c:pt>
                <c:pt idx="38422">
                  <c:v>38.422000000000025</c:v>
                </c:pt>
                <c:pt idx="38423">
                  <c:v>38.423000000000002</c:v>
                </c:pt>
                <c:pt idx="38424">
                  <c:v>38.424000000000035</c:v>
                </c:pt>
                <c:pt idx="38425">
                  <c:v>38.425000000000011</c:v>
                </c:pt>
                <c:pt idx="38426">
                  <c:v>38.426000000000045</c:v>
                </c:pt>
                <c:pt idx="38427">
                  <c:v>38.427000000000021</c:v>
                </c:pt>
                <c:pt idx="38428">
                  <c:v>38.427999999999997</c:v>
                </c:pt>
                <c:pt idx="38429">
                  <c:v>38.42900000000003</c:v>
                </c:pt>
                <c:pt idx="38430">
                  <c:v>38.430000000000007</c:v>
                </c:pt>
                <c:pt idx="38431">
                  <c:v>38.43100000000004</c:v>
                </c:pt>
                <c:pt idx="38432">
                  <c:v>38.432000000000016</c:v>
                </c:pt>
                <c:pt idx="38433">
                  <c:v>38.432999999999993</c:v>
                </c:pt>
                <c:pt idx="38434">
                  <c:v>38.434000000000026</c:v>
                </c:pt>
                <c:pt idx="38435">
                  <c:v>38.435000000000002</c:v>
                </c:pt>
                <c:pt idx="38436">
                  <c:v>38.436000000000035</c:v>
                </c:pt>
                <c:pt idx="38437">
                  <c:v>38.437000000000012</c:v>
                </c:pt>
                <c:pt idx="38438">
                  <c:v>38.438000000000045</c:v>
                </c:pt>
                <c:pt idx="38439">
                  <c:v>38.439000000000021</c:v>
                </c:pt>
                <c:pt idx="38440">
                  <c:v>38.44</c:v>
                </c:pt>
                <c:pt idx="38441">
                  <c:v>38.441000000000031</c:v>
                </c:pt>
                <c:pt idx="38442">
                  <c:v>38.442000000000007</c:v>
                </c:pt>
                <c:pt idx="38443">
                  <c:v>38.44300000000004</c:v>
                </c:pt>
                <c:pt idx="38444">
                  <c:v>38.444000000000017</c:v>
                </c:pt>
                <c:pt idx="38445">
                  <c:v>38.444999999999993</c:v>
                </c:pt>
                <c:pt idx="38446">
                  <c:v>38.446000000000026</c:v>
                </c:pt>
                <c:pt idx="38447">
                  <c:v>38.447000000000003</c:v>
                </c:pt>
                <c:pt idx="38448">
                  <c:v>38.448000000000036</c:v>
                </c:pt>
                <c:pt idx="38449">
                  <c:v>38.449000000000012</c:v>
                </c:pt>
                <c:pt idx="38450">
                  <c:v>38.450000000000045</c:v>
                </c:pt>
                <c:pt idx="38451">
                  <c:v>38.451000000000022</c:v>
                </c:pt>
                <c:pt idx="38452">
                  <c:v>38.451999999999998</c:v>
                </c:pt>
                <c:pt idx="38453">
                  <c:v>38.453000000000031</c:v>
                </c:pt>
                <c:pt idx="38454">
                  <c:v>38.454000000000008</c:v>
                </c:pt>
                <c:pt idx="38455">
                  <c:v>38.455000000000041</c:v>
                </c:pt>
                <c:pt idx="38456">
                  <c:v>38.456000000000017</c:v>
                </c:pt>
                <c:pt idx="38457">
                  <c:v>38.456999999999994</c:v>
                </c:pt>
                <c:pt idx="38458">
                  <c:v>38.458000000000027</c:v>
                </c:pt>
                <c:pt idx="38459">
                  <c:v>38.459000000000003</c:v>
                </c:pt>
                <c:pt idx="38460">
                  <c:v>38.460000000000036</c:v>
                </c:pt>
                <c:pt idx="38461">
                  <c:v>38.461000000000013</c:v>
                </c:pt>
                <c:pt idx="38462">
                  <c:v>38.462000000000046</c:v>
                </c:pt>
                <c:pt idx="38463">
                  <c:v>38.463000000000022</c:v>
                </c:pt>
                <c:pt idx="38464">
                  <c:v>38.463999999999999</c:v>
                </c:pt>
                <c:pt idx="38465">
                  <c:v>38.465000000000032</c:v>
                </c:pt>
                <c:pt idx="38466">
                  <c:v>38.466000000000008</c:v>
                </c:pt>
                <c:pt idx="38467">
                  <c:v>38.467000000000041</c:v>
                </c:pt>
                <c:pt idx="38468">
                  <c:v>38.468000000000018</c:v>
                </c:pt>
                <c:pt idx="38469">
                  <c:v>38.468999999999994</c:v>
                </c:pt>
                <c:pt idx="38470">
                  <c:v>38.470000000000027</c:v>
                </c:pt>
                <c:pt idx="38471">
                  <c:v>38.471000000000004</c:v>
                </c:pt>
                <c:pt idx="38472">
                  <c:v>38.472000000000037</c:v>
                </c:pt>
                <c:pt idx="38473">
                  <c:v>38.473000000000013</c:v>
                </c:pt>
                <c:pt idx="38474">
                  <c:v>38.474000000000046</c:v>
                </c:pt>
                <c:pt idx="38475">
                  <c:v>38.475000000000023</c:v>
                </c:pt>
                <c:pt idx="38476">
                  <c:v>38.475999999999999</c:v>
                </c:pt>
                <c:pt idx="38477">
                  <c:v>38.477000000000032</c:v>
                </c:pt>
                <c:pt idx="38478">
                  <c:v>38.478000000000009</c:v>
                </c:pt>
                <c:pt idx="38479">
                  <c:v>38.479000000000042</c:v>
                </c:pt>
                <c:pt idx="38480">
                  <c:v>38.480000000000018</c:v>
                </c:pt>
                <c:pt idx="38481">
                  <c:v>38.480999999999995</c:v>
                </c:pt>
                <c:pt idx="38482">
                  <c:v>38.482000000000028</c:v>
                </c:pt>
                <c:pt idx="38483">
                  <c:v>38.483000000000004</c:v>
                </c:pt>
                <c:pt idx="38484">
                  <c:v>38.484000000000037</c:v>
                </c:pt>
                <c:pt idx="38485">
                  <c:v>38.485000000000014</c:v>
                </c:pt>
                <c:pt idx="38486">
                  <c:v>38.48599999999999</c:v>
                </c:pt>
                <c:pt idx="38487">
                  <c:v>38.487000000000023</c:v>
                </c:pt>
                <c:pt idx="38488">
                  <c:v>38.488</c:v>
                </c:pt>
                <c:pt idx="38489">
                  <c:v>38.489000000000033</c:v>
                </c:pt>
                <c:pt idx="38490">
                  <c:v>38.490000000000009</c:v>
                </c:pt>
                <c:pt idx="38491">
                  <c:v>38.491000000000042</c:v>
                </c:pt>
                <c:pt idx="38492">
                  <c:v>38.492000000000019</c:v>
                </c:pt>
                <c:pt idx="38493">
                  <c:v>38.492999999999995</c:v>
                </c:pt>
                <c:pt idx="38494">
                  <c:v>38.494000000000028</c:v>
                </c:pt>
                <c:pt idx="38495">
                  <c:v>38.495000000000005</c:v>
                </c:pt>
                <c:pt idx="38496">
                  <c:v>38.496000000000038</c:v>
                </c:pt>
                <c:pt idx="38497">
                  <c:v>38.497000000000014</c:v>
                </c:pt>
                <c:pt idx="38498">
                  <c:v>38.49799999999999</c:v>
                </c:pt>
                <c:pt idx="38499">
                  <c:v>38.499000000000024</c:v>
                </c:pt>
                <c:pt idx="38500">
                  <c:v>38.5</c:v>
                </c:pt>
                <c:pt idx="38501">
                  <c:v>38.501000000000033</c:v>
                </c:pt>
                <c:pt idx="38502">
                  <c:v>38.50200000000001</c:v>
                </c:pt>
                <c:pt idx="38503">
                  <c:v>38.503000000000043</c:v>
                </c:pt>
                <c:pt idx="38504">
                  <c:v>38.504000000000019</c:v>
                </c:pt>
                <c:pt idx="38505">
                  <c:v>38.504999999999995</c:v>
                </c:pt>
                <c:pt idx="38506">
                  <c:v>38.506000000000029</c:v>
                </c:pt>
                <c:pt idx="38507">
                  <c:v>38.507000000000005</c:v>
                </c:pt>
                <c:pt idx="38508">
                  <c:v>38.508000000000038</c:v>
                </c:pt>
                <c:pt idx="38509">
                  <c:v>38.509000000000015</c:v>
                </c:pt>
                <c:pt idx="38510">
                  <c:v>38.509999999999991</c:v>
                </c:pt>
                <c:pt idx="38511">
                  <c:v>38.511000000000024</c:v>
                </c:pt>
                <c:pt idx="38512">
                  <c:v>38.512</c:v>
                </c:pt>
                <c:pt idx="38513">
                  <c:v>38.513000000000034</c:v>
                </c:pt>
                <c:pt idx="38514">
                  <c:v>38.51400000000001</c:v>
                </c:pt>
                <c:pt idx="38515">
                  <c:v>38.515000000000043</c:v>
                </c:pt>
                <c:pt idx="38516">
                  <c:v>38.51600000000002</c:v>
                </c:pt>
                <c:pt idx="38517">
                  <c:v>38.516999999999996</c:v>
                </c:pt>
                <c:pt idx="38518">
                  <c:v>38.518000000000029</c:v>
                </c:pt>
                <c:pt idx="38519">
                  <c:v>38.519000000000005</c:v>
                </c:pt>
                <c:pt idx="38520">
                  <c:v>38.520000000000039</c:v>
                </c:pt>
                <c:pt idx="38521">
                  <c:v>38.521000000000015</c:v>
                </c:pt>
                <c:pt idx="38522">
                  <c:v>38.521999999999991</c:v>
                </c:pt>
                <c:pt idx="38523">
                  <c:v>38.523000000000025</c:v>
                </c:pt>
                <c:pt idx="38524">
                  <c:v>38.524000000000001</c:v>
                </c:pt>
                <c:pt idx="38525">
                  <c:v>38.525000000000034</c:v>
                </c:pt>
                <c:pt idx="38526">
                  <c:v>38.52600000000001</c:v>
                </c:pt>
                <c:pt idx="38527">
                  <c:v>38.527000000000044</c:v>
                </c:pt>
                <c:pt idx="38528">
                  <c:v>38.52800000000002</c:v>
                </c:pt>
                <c:pt idx="38529">
                  <c:v>38.528999999999996</c:v>
                </c:pt>
                <c:pt idx="38530">
                  <c:v>38.53000000000003</c:v>
                </c:pt>
                <c:pt idx="38531">
                  <c:v>38.531000000000006</c:v>
                </c:pt>
                <c:pt idx="38532">
                  <c:v>38.532000000000039</c:v>
                </c:pt>
                <c:pt idx="38533">
                  <c:v>38.533000000000015</c:v>
                </c:pt>
                <c:pt idx="38534">
                  <c:v>38.533999999999992</c:v>
                </c:pt>
                <c:pt idx="38535">
                  <c:v>38.535000000000025</c:v>
                </c:pt>
                <c:pt idx="38536">
                  <c:v>38.536000000000001</c:v>
                </c:pt>
                <c:pt idx="38537">
                  <c:v>38.537000000000035</c:v>
                </c:pt>
                <c:pt idx="38538">
                  <c:v>38.538000000000011</c:v>
                </c:pt>
                <c:pt idx="38539">
                  <c:v>38.539000000000044</c:v>
                </c:pt>
                <c:pt idx="38540">
                  <c:v>38.54000000000002</c:v>
                </c:pt>
                <c:pt idx="38541">
                  <c:v>38.540999999999997</c:v>
                </c:pt>
                <c:pt idx="38542">
                  <c:v>38.54200000000003</c:v>
                </c:pt>
                <c:pt idx="38543">
                  <c:v>38.543000000000006</c:v>
                </c:pt>
                <c:pt idx="38544">
                  <c:v>38.54400000000004</c:v>
                </c:pt>
                <c:pt idx="38545">
                  <c:v>38.545000000000016</c:v>
                </c:pt>
                <c:pt idx="38546">
                  <c:v>38.545999999999992</c:v>
                </c:pt>
                <c:pt idx="38547">
                  <c:v>38.547000000000025</c:v>
                </c:pt>
                <c:pt idx="38548">
                  <c:v>38.548000000000002</c:v>
                </c:pt>
                <c:pt idx="38549">
                  <c:v>38.549000000000035</c:v>
                </c:pt>
                <c:pt idx="38550">
                  <c:v>38.550000000000011</c:v>
                </c:pt>
                <c:pt idx="38551">
                  <c:v>38.551000000000045</c:v>
                </c:pt>
                <c:pt idx="38552">
                  <c:v>38.552000000000021</c:v>
                </c:pt>
                <c:pt idx="38553">
                  <c:v>38.552999999999997</c:v>
                </c:pt>
                <c:pt idx="38554">
                  <c:v>38.55400000000003</c:v>
                </c:pt>
                <c:pt idx="38555">
                  <c:v>38.555000000000007</c:v>
                </c:pt>
                <c:pt idx="38556">
                  <c:v>38.55600000000004</c:v>
                </c:pt>
                <c:pt idx="38557">
                  <c:v>38.557000000000016</c:v>
                </c:pt>
                <c:pt idx="38558">
                  <c:v>38.557999999999993</c:v>
                </c:pt>
                <c:pt idx="38559">
                  <c:v>38.559000000000026</c:v>
                </c:pt>
                <c:pt idx="38560">
                  <c:v>38.56</c:v>
                </c:pt>
                <c:pt idx="38561">
                  <c:v>38.561000000000035</c:v>
                </c:pt>
                <c:pt idx="38562">
                  <c:v>38.562000000000012</c:v>
                </c:pt>
                <c:pt idx="38563">
                  <c:v>38.563000000000045</c:v>
                </c:pt>
                <c:pt idx="38564">
                  <c:v>38.564000000000021</c:v>
                </c:pt>
                <c:pt idx="38565">
                  <c:v>38.564999999999998</c:v>
                </c:pt>
                <c:pt idx="38566">
                  <c:v>38.566000000000031</c:v>
                </c:pt>
                <c:pt idx="38567">
                  <c:v>38.567000000000007</c:v>
                </c:pt>
                <c:pt idx="38568">
                  <c:v>38.56800000000004</c:v>
                </c:pt>
                <c:pt idx="38569">
                  <c:v>38.569000000000017</c:v>
                </c:pt>
                <c:pt idx="38570">
                  <c:v>38.569999999999993</c:v>
                </c:pt>
                <c:pt idx="38571">
                  <c:v>38.571000000000026</c:v>
                </c:pt>
                <c:pt idx="38572">
                  <c:v>38.572000000000003</c:v>
                </c:pt>
                <c:pt idx="38573">
                  <c:v>38.573000000000036</c:v>
                </c:pt>
                <c:pt idx="38574">
                  <c:v>38.574000000000012</c:v>
                </c:pt>
                <c:pt idx="38575">
                  <c:v>38.575000000000045</c:v>
                </c:pt>
                <c:pt idx="38576">
                  <c:v>38.576000000000022</c:v>
                </c:pt>
                <c:pt idx="38577">
                  <c:v>38.576999999999998</c:v>
                </c:pt>
                <c:pt idx="38578">
                  <c:v>38.578000000000031</c:v>
                </c:pt>
                <c:pt idx="38579">
                  <c:v>38.579000000000008</c:v>
                </c:pt>
                <c:pt idx="38580">
                  <c:v>38.580000000000041</c:v>
                </c:pt>
                <c:pt idx="38581">
                  <c:v>38.581000000000017</c:v>
                </c:pt>
                <c:pt idx="38582">
                  <c:v>38.581999999999994</c:v>
                </c:pt>
                <c:pt idx="38583">
                  <c:v>38.583000000000027</c:v>
                </c:pt>
                <c:pt idx="38584">
                  <c:v>38.584000000000003</c:v>
                </c:pt>
                <c:pt idx="38585">
                  <c:v>38.585000000000036</c:v>
                </c:pt>
                <c:pt idx="38586">
                  <c:v>38.586000000000013</c:v>
                </c:pt>
                <c:pt idx="38587">
                  <c:v>38.587000000000046</c:v>
                </c:pt>
                <c:pt idx="38588">
                  <c:v>38.588000000000022</c:v>
                </c:pt>
                <c:pt idx="38589">
                  <c:v>38.588999999999999</c:v>
                </c:pt>
                <c:pt idx="38590">
                  <c:v>38.590000000000032</c:v>
                </c:pt>
                <c:pt idx="38591">
                  <c:v>38.591000000000008</c:v>
                </c:pt>
                <c:pt idx="38592">
                  <c:v>38.592000000000041</c:v>
                </c:pt>
                <c:pt idx="38593">
                  <c:v>38.593000000000018</c:v>
                </c:pt>
                <c:pt idx="38594">
                  <c:v>38.593999999999994</c:v>
                </c:pt>
                <c:pt idx="38595">
                  <c:v>38.595000000000027</c:v>
                </c:pt>
                <c:pt idx="38596">
                  <c:v>38.596000000000004</c:v>
                </c:pt>
                <c:pt idx="38597">
                  <c:v>38.597000000000037</c:v>
                </c:pt>
                <c:pt idx="38598">
                  <c:v>38.598000000000013</c:v>
                </c:pt>
                <c:pt idx="38599">
                  <c:v>38.599000000000046</c:v>
                </c:pt>
                <c:pt idx="38600">
                  <c:v>38.600000000000023</c:v>
                </c:pt>
                <c:pt idx="38601">
                  <c:v>38.600999999999999</c:v>
                </c:pt>
                <c:pt idx="38602">
                  <c:v>38.602000000000032</c:v>
                </c:pt>
                <c:pt idx="38603">
                  <c:v>38.603000000000009</c:v>
                </c:pt>
                <c:pt idx="38604">
                  <c:v>38.604000000000042</c:v>
                </c:pt>
                <c:pt idx="38605">
                  <c:v>38.605000000000018</c:v>
                </c:pt>
                <c:pt idx="38606">
                  <c:v>38.605999999999995</c:v>
                </c:pt>
                <c:pt idx="38607">
                  <c:v>38.607000000000028</c:v>
                </c:pt>
                <c:pt idx="38608">
                  <c:v>38.608000000000004</c:v>
                </c:pt>
                <c:pt idx="38609">
                  <c:v>38.609000000000037</c:v>
                </c:pt>
                <c:pt idx="38610">
                  <c:v>38.610000000000014</c:v>
                </c:pt>
                <c:pt idx="38611">
                  <c:v>38.61099999999999</c:v>
                </c:pt>
                <c:pt idx="38612">
                  <c:v>38.612000000000023</c:v>
                </c:pt>
                <c:pt idx="38613">
                  <c:v>38.613</c:v>
                </c:pt>
                <c:pt idx="38614">
                  <c:v>38.614000000000033</c:v>
                </c:pt>
                <c:pt idx="38615">
                  <c:v>38.615000000000009</c:v>
                </c:pt>
                <c:pt idx="38616">
                  <c:v>38.616000000000042</c:v>
                </c:pt>
                <c:pt idx="38617">
                  <c:v>38.617000000000019</c:v>
                </c:pt>
                <c:pt idx="38618">
                  <c:v>38.617999999999995</c:v>
                </c:pt>
                <c:pt idx="38619">
                  <c:v>38.619000000000028</c:v>
                </c:pt>
                <c:pt idx="38620">
                  <c:v>38.620000000000005</c:v>
                </c:pt>
                <c:pt idx="38621">
                  <c:v>38.621000000000038</c:v>
                </c:pt>
                <c:pt idx="38622">
                  <c:v>38.622000000000014</c:v>
                </c:pt>
                <c:pt idx="38623">
                  <c:v>38.62299999999999</c:v>
                </c:pt>
                <c:pt idx="38624">
                  <c:v>38.624000000000024</c:v>
                </c:pt>
                <c:pt idx="38625">
                  <c:v>38.625</c:v>
                </c:pt>
                <c:pt idx="38626">
                  <c:v>38.626000000000033</c:v>
                </c:pt>
                <c:pt idx="38627">
                  <c:v>38.62700000000001</c:v>
                </c:pt>
                <c:pt idx="38628">
                  <c:v>38.628000000000043</c:v>
                </c:pt>
                <c:pt idx="38629">
                  <c:v>38.629000000000019</c:v>
                </c:pt>
                <c:pt idx="38630">
                  <c:v>38.629999999999995</c:v>
                </c:pt>
                <c:pt idx="38631">
                  <c:v>38.631000000000029</c:v>
                </c:pt>
                <c:pt idx="38632">
                  <c:v>38.632000000000005</c:v>
                </c:pt>
                <c:pt idx="38633">
                  <c:v>38.633000000000038</c:v>
                </c:pt>
                <c:pt idx="38634">
                  <c:v>38.634000000000015</c:v>
                </c:pt>
                <c:pt idx="38635">
                  <c:v>38.634999999999991</c:v>
                </c:pt>
                <c:pt idx="38636">
                  <c:v>38.636000000000024</c:v>
                </c:pt>
                <c:pt idx="38637">
                  <c:v>38.637</c:v>
                </c:pt>
                <c:pt idx="38638">
                  <c:v>38.638000000000034</c:v>
                </c:pt>
                <c:pt idx="38639">
                  <c:v>38.63900000000001</c:v>
                </c:pt>
                <c:pt idx="38640">
                  <c:v>38.640000000000043</c:v>
                </c:pt>
                <c:pt idx="38641">
                  <c:v>38.64100000000002</c:v>
                </c:pt>
                <c:pt idx="38642">
                  <c:v>38.641999999999996</c:v>
                </c:pt>
                <c:pt idx="38643">
                  <c:v>38.643000000000029</c:v>
                </c:pt>
                <c:pt idx="38644">
                  <c:v>38.644000000000005</c:v>
                </c:pt>
                <c:pt idx="38645">
                  <c:v>38.645000000000039</c:v>
                </c:pt>
                <c:pt idx="38646">
                  <c:v>38.646000000000015</c:v>
                </c:pt>
                <c:pt idx="38647">
                  <c:v>38.646999999999991</c:v>
                </c:pt>
                <c:pt idx="38648">
                  <c:v>38.648000000000025</c:v>
                </c:pt>
                <c:pt idx="38649">
                  <c:v>38.649000000000001</c:v>
                </c:pt>
                <c:pt idx="38650">
                  <c:v>38.650000000000034</c:v>
                </c:pt>
                <c:pt idx="38651">
                  <c:v>38.65100000000001</c:v>
                </c:pt>
                <c:pt idx="38652">
                  <c:v>38.652000000000044</c:v>
                </c:pt>
                <c:pt idx="38653">
                  <c:v>38.65300000000002</c:v>
                </c:pt>
                <c:pt idx="38654">
                  <c:v>38.653999999999996</c:v>
                </c:pt>
                <c:pt idx="38655">
                  <c:v>38.65500000000003</c:v>
                </c:pt>
                <c:pt idx="38656">
                  <c:v>38.656000000000006</c:v>
                </c:pt>
                <c:pt idx="38657">
                  <c:v>38.657000000000039</c:v>
                </c:pt>
                <c:pt idx="38658">
                  <c:v>38.658000000000015</c:v>
                </c:pt>
                <c:pt idx="38659">
                  <c:v>38.658999999999992</c:v>
                </c:pt>
                <c:pt idx="38660">
                  <c:v>38.660000000000025</c:v>
                </c:pt>
                <c:pt idx="38661">
                  <c:v>38.661000000000001</c:v>
                </c:pt>
                <c:pt idx="38662">
                  <c:v>38.662000000000035</c:v>
                </c:pt>
                <c:pt idx="38663">
                  <c:v>38.663000000000011</c:v>
                </c:pt>
                <c:pt idx="38664">
                  <c:v>38.664000000000044</c:v>
                </c:pt>
                <c:pt idx="38665">
                  <c:v>38.66500000000002</c:v>
                </c:pt>
                <c:pt idx="38666">
                  <c:v>38.665999999999997</c:v>
                </c:pt>
                <c:pt idx="38667">
                  <c:v>38.66700000000003</c:v>
                </c:pt>
                <c:pt idx="38668">
                  <c:v>38.668000000000006</c:v>
                </c:pt>
                <c:pt idx="38669">
                  <c:v>38.66900000000004</c:v>
                </c:pt>
                <c:pt idx="38670">
                  <c:v>38.670000000000016</c:v>
                </c:pt>
                <c:pt idx="38671">
                  <c:v>38.670999999999992</c:v>
                </c:pt>
                <c:pt idx="38672">
                  <c:v>38.672000000000025</c:v>
                </c:pt>
                <c:pt idx="38673">
                  <c:v>38.673000000000002</c:v>
                </c:pt>
                <c:pt idx="38674">
                  <c:v>38.674000000000035</c:v>
                </c:pt>
                <c:pt idx="38675">
                  <c:v>38.675000000000011</c:v>
                </c:pt>
                <c:pt idx="38676">
                  <c:v>38.676000000000045</c:v>
                </c:pt>
                <c:pt idx="38677">
                  <c:v>38.677000000000021</c:v>
                </c:pt>
                <c:pt idx="38678">
                  <c:v>38.677999999999997</c:v>
                </c:pt>
                <c:pt idx="38679">
                  <c:v>38.67900000000003</c:v>
                </c:pt>
                <c:pt idx="38680">
                  <c:v>38.680000000000007</c:v>
                </c:pt>
                <c:pt idx="38681">
                  <c:v>38.68100000000004</c:v>
                </c:pt>
                <c:pt idx="38682">
                  <c:v>38.682000000000016</c:v>
                </c:pt>
                <c:pt idx="38683">
                  <c:v>38.682999999999993</c:v>
                </c:pt>
                <c:pt idx="38684">
                  <c:v>38.684000000000026</c:v>
                </c:pt>
                <c:pt idx="38685">
                  <c:v>38.685000000000002</c:v>
                </c:pt>
                <c:pt idx="38686">
                  <c:v>38.686000000000035</c:v>
                </c:pt>
                <c:pt idx="38687">
                  <c:v>38.687000000000012</c:v>
                </c:pt>
                <c:pt idx="38688">
                  <c:v>38.688000000000045</c:v>
                </c:pt>
                <c:pt idx="38689">
                  <c:v>38.689000000000021</c:v>
                </c:pt>
                <c:pt idx="38690">
                  <c:v>38.69</c:v>
                </c:pt>
                <c:pt idx="38691">
                  <c:v>38.691000000000031</c:v>
                </c:pt>
                <c:pt idx="38692">
                  <c:v>38.692000000000007</c:v>
                </c:pt>
                <c:pt idx="38693">
                  <c:v>38.69300000000004</c:v>
                </c:pt>
                <c:pt idx="38694">
                  <c:v>38.694000000000017</c:v>
                </c:pt>
                <c:pt idx="38695">
                  <c:v>38.694999999999993</c:v>
                </c:pt>
                <c:pt idx="38696">
                  <c:v>38.696000000000026</c:v>
                </c:pt>
                <c:pt idx="38697">
                  <c:v>38.697000000000003</c:v>
                </c:pt>
                <c:pt idx="38698">
                  <c:v>38.698000000000036</c:v>
                </c:pt>
                <c:pt idx="38699">
                  <c:v>38.699000000000012</c:v>
                </c:pt>
                <c:pt idx="38700">
                  <c:v>38.700000000000045</c:v>
                </c:pt>
                <c:pt idx="38701">
                  <c:v>38.701000000000022</c:v>
                </c:pt>
                <c:pt idx="38702">
                  <c:v>38.701999999999998</c:v>
                </c:pt>
                <c:pt idx="38703">
                  <c:v>38.703000000000031</c:v>
                </c:pt>
                <c:pt idx="38704">
                  <c:v>38.704000000000008</c:v>
                </c:pt>
                <c:pt idx="38705">
                  <c:v>38.705000000000041</c:v>
                </c:pt>
                <c:pt idx="38706">
                  <c:v>38.706000000000017</c:v>
                </c:pt>
                <c:pt idx="38707">
                  <c:v>38.706999999999994</c:v>
                </c:pt>
                <c:pt idx="38708">
                  <c:v>38.708000000000027</c:v>
                </c:pt>
                <c:pt idx="38709">
                  <c:v>38.709000000000003</c:v>
                </c:pt>
                <c:pt idx="38710">
                  <c:v>38.710000000000036</c:v>
                </c:pt>
                <c:pt idx="38711">
                  <c:v>38.711000000000013</c:v>
                </c:pt>
                <c:pt idx="38712">
                  <c:v>38.712000000000046</c:v>
                </c:pt>
                <c:pt idx="38713">
                  <c:v>38.713000000000022</c:v>
                </c:pt>
                <c:pt idx="38714">
                  <c:v>38.713999999999999</c:v>
                </c:pt>
                <c:pt idx="38715">
                  <c:v>38.715000000000032</c:v>
                </c:pt>
                <c:pt idx="38716">
                  <c:v>38.716000000000008</c:v>
                </c:pt>
                <c:pt idx="38717">
                  <c:v>38.717000000000041</c:v>
                </c:pt>
                <c:pt idx="38718">
                  <c:v>38.718000000000018</c:v>
                </c:pt>
                <c:pt idx="38719">
                  <c:v>38.718999999999994</c:v>
                </c:pt>
                <c:pt idx="38720">
                  <c:v>38.720000000000027</c:v>
                </c:pt>
                <c:pt idx="38721">
                  <c:v>38.721000000000004</c:v>
                </c:pt>
                <c:pt idx="38722">
                  <c:v>38.722000000000037</c:v>
                </c:pt>
                <c:pt idx="38723">
                  <c:v>38.723000000000013</c:v>
                </c:pt>
                <c:pt idx="38724">
                  <c:v>38.724000000000046</c:v>
                </c:pt>
                <c:pt idx="38725">
                  <c:v>38.725000000000023</c:v>
                </c:pt>
                <c:pt idx="38726">
                  <c:v>38.725999999999999</c:v>
                </c:pt>
                <c:pt idx="38727">
                  <c:v>38.727000000000032</c:v>
                </c:pt>
                <c:pt idx="38728">
                  <c:v>38.728000000000009</c:v>
                </c:pt>
                <c:pt idx="38729">
                  <c:v>38.729000000000042</c:v>
                </c:pt>
                <c:pt idx="38730">
                  <c:v>38.730000000000018</c:v>
                </c:pt>
                <c:pt idx="38731">
                  <c:v>38.730999999999995</c:v>
                </c:pt>
                <c:pt idx="38732">
                  <c:v>38.732000000000028</c:v>
                </c:pt>
                <c:pt idx="38733">
                  <c:v>38.733000000000004</c:v>
                </c:pt>
                <c:pt idx="38734">
                  <c:v>38.734000000000037</c:v>
                </c:pt>
                <c:pt idx="38735">
                  <c:v>38.735000000000014</c:v>
                </c:pt>
                <c:pt idx="38736">
                  <c:v>38.73599999999999</c:v>
                </c:pt>
                <c:pt idx="38737">
                  <c:v>38.737000000000023</c:v>
                </c:pt>
                <c:pt idx="38738">
                  <c:v>38.738</c:v>
                </c:pt>
                <c:pt idx="38739">
                  <c:v>38.739000000000033</c:v>
                </c:pt>
                <c:pt idx="38740">
                  <c:v>38.740000000000009</c:v>
                </c:pt>
                <c:pt idx="38741">
                  <c:v>38.741000000000042</c:v>
                </c:pt>
                <c:pt idx="38742">
                  <c:v>38.742000000000019</c:v>
                </c:pt>
                <c:pt idx="38743">
                  <c:v>38.742999999999995</c:v>
                </c:pt>
                <c:pt idx="38744">
                  <c:v>38.744000000000028</c:v>
                </c:pt>
                <c:pt idx="38745">
                  <c:v>38.745000000000005</c:v>
                </c:pt>
                <c:pt idx="38746">
                  <c:v>38.746000000000038</c:v>
                </c:pt>
                <c:pt idx="38747">
                  <c:v>38.747000000000014</c:v>
                </c:pt>
                <c:pt idx="38748">
                  <c:v>38.74799999999999</c:v>
                </c:pt>
                <c:pt idx="38749">
                  <c:v>38.749000000000024</c:v>
                </c:pt>
                <c:pt idx="38750">
                  <c:v>38.75</c:v>
                </c:pt>
                <c:pt idx="38751">
                  <c:v>38.751000000000033</c:v>
                </c:pt>
                <c:pt idx="38752">
                  <c:v>38.75200000000001</c:v>
                </c:pt>
                <c:pt idx="38753">
                  <c:v>38.753000000000043</c:v>
                </c:pt>
                <c:pt idx="38754">
                  <c:v>38.754000000000019</c:v>
                </c:pt>
                <c:pt idx="38755">
                  <c:v>38.754999999999995</c:v>
                </c:pt>
                <c:pt idx="38756">
                  <c:v>38.756000000000029</c:v>
                </c:pt>
                <c:pt idx="38757">
                  <c:v>38.757000000000005</c:v>
                </c:pt>
                <c:pt idx="38758">
                  <c:v>38.758000000000038</c:v>
                </c:pt>
                <c:pt idx="38759">
                  <c:v>38.759000000000015</c:v>
                </c:pt>
                <c:pt idx="38760">
                  <c:v>38.759999999999991</c:v>
                </c:pt>
                <c:pt idx="38761">
                  <c:v>38.761000000000024</c:v>
                </c:pt>
                <c:pt idx="38762">
                  <c:v>38.762</c:v>
                </c:pt>
                <c:pt idx="38763">
                  <c:v>38.763000000000034</c:v>
                </c:pt>
                <c:pt idx="38764">
                  <c:v>38.76400000000001</c:v>
                </c:pt>
                <c:pt idx="38765">
                  <c:v>38.765000000000043</c:v>
                </c:pt>
                <c:pt idx="38766">
                  <c:v>38.76600000000002</c:v>
                </c:pt>
                <c:pt idx="38767">
                  <c:v>38.766999999999996</c:v>
                </c:pt>
                <c:pt idx="38768">
                  <c:v>38.768000000000029</c:v>
                </c:pt>
                <c:pt idx="38769">
                  <c:v>38.769000000000005</c:v>
                </c:pt>
                <c:pt idx="38770">
                  <c:v>38.770000000000039</c:v>
                </c:pt>
                <c:pt idx="38771">
                  <c:v>38.771000000000015</c:v>
                </c:pt>
                <c:pt idx="38772">
                  <c:v>38.771999999999991</c:v>
                </c:pt>
                <c:pt idx="38773">
                  <c:v>38.773000000000025</c:v>
                </c:pt>
                <c:pt idx="38774">
                  <c:v>38.774000000000001</c:v>
                </c:pt>
                <c:pt idx="38775">
                  <c:v>38.775000000000034</c:v>
                </c:pt>
                <c:pt idx="38776">
                  <c:v>38.77600000000001</c:v>
                </c:pt>
                <c:pt idx="38777">
                  <c:v>38.777000000000044</c:v>
                </c:pt>
                <c:pt idx="38778">
                  <c:v>38.77800000000002</c:v>
                </c:pt>
                <c:pt idx="38779">
                  <c:v>38.778999999999996</c:v>
                </c:pt>
                <c:pt idx="38780">
                  <c:v>38.78000000000003</c:v>
                </c:pt>
                <c:pt idx="38781">
                  <c:v>38.781000000000006</c:v>
                </c:pt>
                <c:pt idx="38782">
                  <c:v>38.782000000000039</c:v>
                </c:pt>
                <c:pt idx="38783">
                  <c:v>38.783000000000015</c:v>
                </c:pt>
                <c:pt idx="38784">
                  <c:v>38.783999999999992</c:v>
                </c:pt>
                <c:pt idx="38785">
                  <c:v>38.785000000000025</c:v>
                </c:pt>
                <c:pt idx="38786">
                  <c:v>38.786000000000001</c:v>
                </c:pt>
                <c:pt idx="38787">
                  <c:v>38.787000000000035</c:v>
                </c:pt>
                <c:pt idx="38788">
                  <c:v>38.788000000000011</c:v>
                </c:pt>
                <c:pt idx="38789">
                  <c:v>38.789000000000044</c:v>
                </c:pt>
                <c:pt idx="38790">
                  <c:v>38.79000000000002</c:v>
                </c:pt>
                <c:pt idx="38791">
                  <c:v>38.790999999999997</c:v>
                </c:pt>
                <c:pt idx="38792">
                  <c:v>38.79200000000003</c:v>
                </c:pt>
                <c:pt idx="38793">
                  <c:v>38.793000000000006</c:v>
                </c:pt>
                <c:pt idx="38794">
                  <c:v>38.79400000000004</c:v>
                </c:pt>
                <c:pt idx="38795">
                  <c:v>38.795000000000016</c:v>
                </c:pt>
                <c:pt idx="38796">
                  <c:v>38.795999999999992</c:v>
                </c:pt>
                <c:pt idx="38797">
                  <c:v>38.797000000000025</c:v>
                </c:pt>
                <c:pt idx="38798">
                  <c:v>38.798000000000002</c:v>
                </c:pt>
                <c:pt idx="38799">
                  <c:v>38.799000000000035</c:v>
                </c:pt>
                <c:pt idx="38800">
                  <c:v>38.800000000000011</c:v>
                </c:pt>
                <c:pt idx="38801">
                  <c:v>38.801000000000045</c:v>
                </c:pt>
                <c:pt idx="38802">
                  <c:v>38.802000000000021</c:v>
                </c:pt>
                <c:pt idx="38803">
                  <c:v>38.802999999999997</c:v>
                </c:pt>
                <c:pt idx="38804">
                  <c:v>38.80400000000003</c:v>
                </c:pt>
                <c:pt idx="38805">
                  <c:v>38.805000000000007</c:v>
                </c:pt>
                <c:pt idx="38806">
                  <c:v>38.80600000000004</c:v>
                </c:pt>
                <c:pt idx="38807">
                  <c:v>38.807000000000016</c:v>
                </c:pt>
                <c:pt idx="38808">
                  <c:v>38.807999999999993</c:v>
                </c:pt>
                <c:pt idx="38809">
                  <c:v>38.809000000000026</c:v>
                </c:pt>
                <c:pt idx="38810">
                  <c:v>38.81</c:v>
                </c:pt>
                <c:pt idx="38811">
                  <c:v>38.811000000000035</c:v>
                </c:pt>
                <c:pt idx="38812">
                  <c:v>38.812000000000012</c:v>
                </c:pt>
                <c:pt idx="38813">
                  <c:v>38.813000000000045</c:v>
                </c:pt>
                <c:pt idx="38814">
                  <c:v>38.814000000000021</c:v>
                </c:pt>
                <c:pt idx="38815">
                  <c:v>38.814999999999998</c:v>
                </c:pt>
                <c:pt idx="38816">
                  <c:v>38.816000000000031</c:v>
                </c:pt>
                <c:pt idx="38817">
                  <c:v>38.817000000000007</c:v>
                </c:pt>
                <c:pt idx="38818">
                  <c:v>38.81800000000004</c:v>
                </c:pt>
                <c:pt idx="38819">
                  <c:v>38.819000000000017</c:v>
                </c:pt>
                <c:pt idx="38820">
                  <c:v>38.819999999999993</c:v>
                </c:pt>
                <c:pt idx="38821">
                  <c:v>38.821000000000026</c:v>
                </c:pt>
                <c:pt idx="38822">
                  <c:v>38.822000000000003</c:v>
                </c:pt>
                <c:pt idx="38823">
                  <c:v>38.823000000000036</c:v>
                </c:pt>
                <c:pt idx="38824">
                  <c:v>38.824000000000012</c:v>
                </c:pt>
                <c:pt idx="38825">
                  <c:v>38.825000000000045</c:v>
                </c:pt>
                <c:pt idx="38826">
                  <c:v>38.826000000000022</c:v>
                </c:pt>
                <c:pt idx="38827">
                  <c:v>38.826999999999998</c:v>
                </c:pt>
                <c:pt idx="38828">
                  <c:v>38.828000000000031</c:v>
                </c:pt>
                <c:pt idx="38829">
                  <c:v>38.829000000000008</c:v>
                </c:pt>
                <c:pt idx="38830">
                  <c:v>38.830000000000041</c:v>
                </c:pt>
                <c:pt idx="38831">
                  <c:v>38.831000000000017</c:v>
                </c:pt>
                <c:pt idx="38832">
                  <c:v>38.831999999999994</c:v>
                </c:pt>
                <c:pt idx="38833">
                  <c:v>38.833000000000027</c:v>
                </c:pt>
                <c:pt idx="38834">
                  <c:v>38.834000000000003</c:v>
                </c:pt>
                <c:pt idx="38835">
                  <c:v>38.835000000000036</c:v>
                </c:pt>
                <c:pt idx="38836">
                  <c:v>38.836000000000013</c:v>
                </c:pt>
                <c:pt idx="38837">
                  <c:v>38.837000000000046</c:v>
                </c:pt>
                <c:pt idx="38838">
                  <c:v>38.838000000000022</c:v>
                </c:pt>
                <c:pt idx="38839">
                  <c:v>38.838999999999999</c:v>
                </c:pt>
                <c:pt idx="38840">
                  <c:v>38.840000000000032</c:v>
                </c:pt>
                <c:pt idx="38841">
                  <c:v>38.841000000000008</c:v>
                </c:pt>
                <c:pt idx="38842">
                  <c:v>38.842000000000041</c:v>
                </c:pt>
                <c:pt idx="38843">
                  <c:v>38.843000000000018</c:v>
                </c:pt>
                <c:pt idx="38844">
                  <c:v>38.843999999999994</c:v>
                </c:pt>
                <c:pt idx="38845">
                  <c:v>38.845000000000027</c:v>
                </c:pt>
                <c:pt idx="38846">
                  <c:v>38.846000000000004</c:v>
                </c:pt>
                <c:pt idx="38847">
                  <c:v>38.847000000000037</c:v>
                </c:pt>
                <c:pt idx="38848">
                  <c:v>38.848000000000013</c:v>
                </c:pt>
                <c:pt idx="38849">
                  <c:v>38.849000000000046</c:v>
                </c:pt>
                <c:pt idx="38850">
                  <c:v>38.850000000000023</c:v>
                </c:pt>
                <c:pt idx="38851">
                  <c:v>38.850999999999999</c:v>
                </c:pt>
                <c:pt idx="38852">
                  <c:v>38.852000000000032</c:v>
                </c:pt>
                <c:pt idx="38853">
                  <c:v>38.853000000000009</c:v>
                </c:pt>
                <c:pt idx="38854">
                  <c:v>38.854000000000042</c:v>
                </c:pt>
                <c:pt idx="38855">
                  <c:v>38.855000000000018</c:v>
                </c:pt>
                <c:pt idx="38856">
                  <c:v>38.855999999999995</c:v>
                </c:pt>
                <c:pt idx="38857">
                  <c:v>38.857000000000028</c:v>
                </c:pt>
                <c:pt idx="38858">
                  <c:v>38.858000000000004</c:v>
                </c:pt>
                <c:pt idx="38859">
                  <c:v>38.859000000000037</c:v>
                </c:pt>
                <c:pt idx="38860">
                  <c:v>38.860000000000014</c:v>
                </c:pt>
                <c:pt idx="38861">
                  <c:v>38.86099999999999</c:v>
                </c:pt>
                <c:pt idx="38862">
                  <c:v>38.862000000000023</c:v>
                </c:pt>
                <c:pt idx="38863">
                  <c:v>38.863</c:v>
                </c:pt>
                <c:pt idx="38864">
                  <c:v>38.864000000000033</c:v>
                </c:pt>
                <c:pt idx="38865">
                  <c:v>38.865000000000009</c:v>
                </c:pt>
                <c:pt idx="38866">
                  <c:v>38.866000000000042</c:v>
                </c:pt>
                <c:pt idx="38867">
                  <c:v>38.867000000000019</c:v>
                </c:pt>
                <c:pt idx="38868">
                  <c:v>38.867999999999995</c:v>
                </c:pt>
                <c:pt idx="38869">
                  <c:v>38.869000000000028</c:v>
                </c:pt>
                <c:pt idx="38870">
                  <c:v>38.870000000000005</c:v>
                </c:pt>
                <c:pt idx="38871">
                  <c:v>38.871000000000038</c:v>
                </c:pt>
                <c:pt idx="38872">
                  <c:v>38.872000000000014</c:v>
                </c:pt>
                <c:pt idx="38873">
                  <c:v>38.87299999999999</c:v>
                </c:pt>
                <c:pt idx="38874">
                  <c:v>38.874000000000024</c:v>
                </c:pt>
                <c:pt idx="38875">
                  <c:v>38.875</c:v>
                </c:pt>
                <c:pt idx="38876">
                  <c:v>38.876000000000033</c:v>
                </c:pt>
                <c:pt idx="38877">
                  <c:v>38.87700000000001</c:v>
                </c:pt>
                <c:pt idx="38878">
                  <c:v>38.878000000000043</c:v>
                </c:pt>
                <c:pt idx="38879">
                  <c:v>38.879000000000019</c:v>
                </c:pt>
                <c:pt idx="38880">
                  <c:v>38.879999999999995</c:v>
                </c:pt>
                <c:pt idx="38881">
                  <c:v>38.881000000000029</c:v>
                </c:pt>
                <c:pt idx="38882">
                  <c:v>38.882000000000005</c:v>
                </c:pt>
                <c:pt idx="38883">
                  <c:v>38.883000000000038</c:v>
                </c:pt>
                <c:pt idx="38884">
                  <c:v>38.884000000000015</c:v>
                </c:pt>
                <c:pt idx="38885">
                  <c:v>38.884999999999991</c:v>
                </c:pt>
                <c:pt idx="38886">
                  <c:v>38.886000000000024</c:v>
                </c:pt>
                <c:pt idx="38887">
                  <c:v>38.887</c:v>
                </c:pt>
                <c:pt idx="38888">
                  <c:v>38.888000000000034</c:v>
                </c:pt>
                <c:pt idx="38889">
                  <c:v>38.88900000000001</c:v>
                </c:pt>
                <c:pt idx="38890">
                  <c:v>38.890000000000043</c:v>
                </c:pt>
                <c:pt idx="38891">
                  <c:v>38.89100000000002</c:v>
                </c:pt>
                <c:pt idx="38892">
                  <c:v>38.891999999999996</c:v>
                </c:pt>
                <c:pt idx="38893">
                  <c:v>38.893000000000029</c:v>
                </c:pt>
                <c:pt idx="38894">
                  <c:v>38.894000000000005</c:v>
                </c:pt>
                <c:pt idx="38895">
                  <c:v>38.895000000000039</c:v>
                </c:pt>
                <c:pt idx="38896">
                  <c:v>38.896000000000015</c:v>
                </c:pt>
                <c:pt idx="38897">
                  <c:v>38.896999999999991</c:v>
                </c:pt>
                <c:pt idx="38898">
                  <c:v>38.898000000000025</c:v>
                </c:pt>
                <c:pt idx="38899">
                  <c:v>38.899000000000001</c:v>
                </c:pt>
                <c:pt idx="38900">
                  <c:v>38.900000000000034</c:v>
                </c:pt>
                <c:pt idx="38901">
                  <c:v>38.90100000000001</c:v>
                </c:pt>
                <c:pt idx="38902">
                  <c:v>38.902000000000044</c:v>
                </c:pt>
                <c:pt idx="38903">
                  <c:v>38.90300000000002</c:v>
                </c:pt>
                <c:pt idx="38904">
                  <c:v>38.903999999999996</c:v>
                </c:pt>
                <c:pt idx="38905">
                  <c:v>38.90500000000003</c:v>
                </c:pt>
                <c:pt idx="38906">
                  <c:v>38.906000000000006</c:v>
                </c:pt>
                <c:pt idx="38907">
                  <c:v>38.907000000000039</c:v>
                </c:pt>
                <c:pt idx="38908">
                  <c:v>38.908000000000015</c:v>
                </c:pt>
                <c:pt idx="38909">
                  <c:v>38.908999999999992</c:v>
                </c:pt>
                <c:pt idx="38910">
                  <c:v>38.910000000000025</c:v>
                </c:pt>
                <c:pt idx="38911">
                  <c:v>38.911000000000001</c:v>
                </c:pt>
                <c:pt idx="38912">
                  <c:v>38.912000000000035</c:v>
                </c:pt>
                <c:pt idx="38913">
                  <c:v>38.913000000000011</c:v>
                </c:pt>
                <c:pt idx="38914">
                  <c:v>38.914000000000044</c:v>
                </c:pt>
                <c:pt idx="38915">
                  <c:v>38.91500000000002</c:v>
                </c:pt>
                <c:pt idx="38916">
                  <c:v>38.915999999999997</c:v>
                </c:pt>
                <c:pt idx="38917">
                  <c:v>38.91700000000003</c:v>
                </c:pt>
                <c:pt idx="38918">
                  <c:v>38.918000000000006</c:v>
                </c:pt>
                <c:pt idx="38919">
                  <c:v>38.91900000000004</c:v>
                </c:pt>
                <c:pt idx="38920">
                  <c:v>38.920000000000016</c:v>
                </c:pt>
                <c:pt idx="38921">
                  <c:v>38.920999999999992</c:v>
                </c:pt>
                <c:pt idx="38922">
                  <c:v>38.922000000000025</c:v>
                </c:pt>
                <c:pt idx="38923">
                  <c:v>38.923000000000002</c:v>
                </c:pt>
                <c:pt idx="38924">
                  <c:v>38.924000000000035</c:v>
                </c:pt>
                <c:pt idx="38925">
                  <c:v>38.925000000000011</c:v>
                </c:pt>
                <c:pt idx="38926">
                  <c:v>38.926000000000045</c:v>
                </c:pt>
                <c:pt idx="38927">
                  <c:v>38.927000000000021</c:v>
                </c:pt>
                <c:pt idx="38928">
                  <c:v>38.927999999999997</c:v>
                </c:pt>
                <c:pt idx="38929">
                  <c:v>38.92900000000003</c:v>
                </c:pt>
                <c:pt idx="38930">
                  <c:v>38.930000000000007</c:v>
                </c:pt>
                <c:pt idx="38931">
                  <c:v>38.93100000000004</c:v>
                </c:pt>
                <c:pt idx="38932">
                  <c:v>38.932000000000016</c:v>
                </c:pt>
                <c:pt idx="38933">
                  <c:v>38.932999999999993</c:v>
                </c:pt>
                <c:pt idx="38934">
                  <c:v>38.934000000000026</c:v>
                </c:pt>
                <c:pt idx="38935">
                  <c:v>38.935000000000002</c:v>
                </c:pt>
                <c:pt idx="38936">
                  <c:v>38.936000000000035</c:v>
                </c:pt>
                <c:pt idx="38937">
                  <c:v>38.937000000000012</c:v>
                </c:pt>
                <c:pt idx="38938">
                  <c:v>38.938000000000045</c:v>
                </c:pt>
                <c:pt idx="38939">
                  <c:v>38.939000000000021</c:v>
                </c:pt>
                <c:pt idx="38940">
                  <c:v>38.94</c:v>
                </c:pt>
                <c:pt idx="38941">
                  <c:v>38.941000000000031</c:v>
                </c:pt>
                <c:pt idx="38942">
                  <c:v>38.942000000000007</c:v>
                </c:pt>
                <c:pt idx="38943">
                  <c:v>38.94300000000004</c:v>
                </c:pt>
                <c:pt idx="38944">
                  <c:v>38.944000000000017</c:v>
                </c:pt>
                <c:pt idx="38945">
                  <c:v>38.944999999999993</c:v>
                </c:pt>
                <c:pt idx="38946">
                  <c:v>38.946000000000026</c:v>
                </c:pt>
                <c:pt idx="38947">
                  <c:v>38.947000000000003</c:v>
                </c:pt>
                <c:pt idx="38948">
                  <c:v>38.948000000000036</c:v>
                </c:pt>
                <c:pt idx="38949">
                  <c:v>38.949000000000012</c:v>
                </c:pt>
                <c:pt idx="38950">
                  <c:v>38.950000000000045</c:v>
                </c:pt>
                <c:pt idx="38951">
                  <c:v>38.951000000000022</c:v>
                </c:pt>
                <c:pt idx="38952">
                  <c:v>38.951999999999998</c:v>
                </c:pt>
                <c:pt idx="38953">
                  <c:v>38.953000000000031</c:v>
                </c:pt>
                <c:pt idx="38954">
                  <c:v>38.954000000000008</c:v>
                </c:pt>
                <c:pt idx="38955">
                  <c:v>38.955000000000041</c:v>
                </c:pt>
                <c:pt idx="38956">
                  <c:v>38.956000000000017</c:v>
                </c:pt>
                <c:pt idx="38957">
                  <c:v>38.956999999999994</c:v>
                </c:pt>
                <c:pt idx="38958">
                  <c:v>38.958000000000027</c:v>
                </c:pt>
                <c:pt idx="38959">
                  <c:v>38.959000000000003</c:v>
                </c:pt>
                <c:pt idx="38960">
                  <c:v>38.960000000000036</c:v>
                </c:pt>
                <c:pt idx="38961">
                  <c:v>38.961000000000013</c:v>
                </c:pt>
                <c:pt idx="38962">
                  <c:v>38.962000000000046</c:v>
                </c:pt>
                <c:pt idx="38963">
                  <c:v>38.963000000000022</c:v>
                </c:pt>
                <c:pt idx="38964">
                  <c:v>38.963999999999999</c:v>
                </c:pt>
                <c:pt idx="38965">
                  <c:v>38.965000000000032</c:v>
                </c:pt>
                <c:pt idx="38966">
                  <c:v>38.966000000000008</c:v>
                </c:pt>
                <c:pt idx="38967">
                  <c:v>38.967000000000041</c:v>
                </c:pt>
                <c:pt idx="38968">
                  <c:v>38.968000000000018</c:v>
                </c:pt>
                <c:pt idx="38969">
                  <c:v>38.968999999999994</c:v>
                </c:pt>
                <c:pt idx="38970">
                  <c:v>38.970000000000027</c:v>
                </c:pt>
                <c:pt idx="38971">
                  <c:v>38.971000000000004</c:v>
                </c:pt>
                <c:pt idx="38972">
                  <c:v>38.972000000000037</c:v>
                </c:pt>
                <c:pt idx="38973">
                  <c:v>38.973000000000013</c:v>
                </c:pt>
                <c:pt idx="38974">
                  <c:v>38.974000000000046</c:v>
                </c:pt>
                <c:pt idx="38975">
                  <c:v>38.975000000000023</c:v>
                </c:pt>
                <c:pt idx="38976">
                  <c:v>38.975999999999999</c:v>
                </c:pt>
                <c:pt idx="38977">
                  <c:v>38.977000000000032</c:v>
                </c:pt>
                <c:pt idx="38978">
                  <c:v>38.978000000000009</c:v>
                </c:pt>
                <c:pt idx="38979">
                  <c:v>38.979000000000042</c:v>
                </c:pt>
                <c:pt idx="38980">
                  <c:v>38.980000000000018</c:v>
                </c:pt>
                <c:pt idx="38981">
                  <c:v>38.980999999999995</c:v>
                </c:pt>
                <c:pt idx="38982">
                  <c:v>38.982000000000028</c:v>
                </c:pt>
                <c:pt idx="38983">
                  <c:v>38.983000000000004</c:v>
                </c:pt>
                <c:pt idx="38984">
                  <c:v>38.984000000000037</c:v>
                </c:pt>
                <c:pt idx="38985">
                  <c:v>38.985000000000014</c:v>
                </c:pt>
                <c:pt idx="38986">
                  <c:v>38.98599999999999</c:v>
                </c:pt>
                <c:pt idx="38987">
                  <c:v>38.987000000000023</c:v>
                </c:pt>
                <c:pt idx="38988">
                  <c:v>38.988</c:v>
                </c:pt>
                <c:pt idx="38989">
                  <c:v>38.989000000000033</c:v>
                </c:pt>
                <c:pt idx="38990">
                  <c:v>38.990000000000009</c:v>
                </c:pt>
                <c:pt idx="38991">
                  <c:v>38.991000000000042</c:v>
                </c:pt>
                <c:pt idx="38992">
                  <c:v>38.992000000000019</c:v>
                </c:pt>
                <c:pt idx="38993">
                  <c:v>38.992999999999995</c:v>
                </c:pt>
                <c:pt idx="38994">
                  <c:v>38.994000000000028</c:v>
                </c:pt>
                <c:pt idx="38995">
                  <c:v>38.995000000000005</c:v>
                </c:pt>
                <c:pt idx="38996">
                  <c:v>38.996000000000038</c:v>
                </c:pt>
                <c:pt idx="38997">
                  <c:v>38.997000000000014</c:v>
                </c:pt>
                <c:pt idx="38998">
                  <c:v>38.99799999999999</c:v>
                </c:pt>
                <c:pt idx="38999">
                  <c:v>38.999000000000024</c:v>
                </c:pt>
                <c:pt idx="39000">
                  <c:v>39</c:v>
                </c:pt>
                <c:pt idx="39001">
                  <c:v>39.001000000000033</c:v>
                </c:pt>
                <c:pt idx="39002">
                  <c:v>39.00200000000001</c:v>
                </c:pt>
                <c:pt idx="39003">
                  <c:v>39.003000000000043</c:v>
                </c:pt>
                <c:pt idx="39004">
                  <c:v>39.004000000000019</c:v>
                </c:pt>
                <c:pt idx="39005">
                  <c:v>39.004999999999995</c:v>
                </c:pt>
                <c:pt idx="39006">
                  <c:v>39.006000000000029</c:v>
                </c:pt>
                <c:pt idx="39007">
                  <c:v>39.007000000000005</c:v>
                </c:pt>
                <c:pt idx="39008">
                  <c:v>39.008000000000038</c:v>
                </c:pt>
                <c:pt idx="39009">
                  <c:v>39.009000000000015</c:v>
                </c:pt>
                <c:pt idx="39010">
                  <c:v>39.009999999999991</c:v>
                </c:pt>
                <c:pt idx="39011">
                  <c:v>39.011000000000024</c:v>
                </c:pt>
                <c:pt idx="39012">
                  <c:v>39.012</c:v>
                </c:pt>
                <c:pt idx="39013">
                  <c:v>39.013000000000034</c:v>
                </c:pt>
                <c:pt idx="39014">
                  <c:v>39.01400000000001</c:v>
                </c:pt>
                <c:pt idx="39015">
                  <c:v>39.015000000000043</c:v>
                </c:pt>
                <c:pt idx="39016">
                  <c:v>39.01600000000002</c:v>
                </c:pt>
                <c:pt idx="39017">
                  <c:v>39.016999999999996</c:v>
                </c:pt>
                <c:pt idx="39018">
                  <c:v>39.018000000000029</c:v>
                </c:pt>
                <c:pt idx="39019">
                  <c:v>39.019000000000005</c:v>
                </c:pt>
                <c:pt idx="39020">
                  <c:v>39.020000000000039</c:v>
                </c:pt>
                <c:pt idx="39021">
                  <c:v>39.021000000000015</c:v>
                </c:pt>
                <c:pt idx="39022">
                  <c:v>39.021999999999991</c:v>
                </c:pt>
                <c:pt idx="39023">
                  <c:v>39.023000000000025</c:v>
                </c:pt>
                <c:pt idx="39024">
                  <c:v>39.024000000000001</c:v>
                </c:pt>
                <c:pt idx="39025">
                  <c:v>39.025000000000034</c:v>
                </c:pt>
                <c:pt idx="39026">
                  <c:v>39.02600000000001</c:v>
                </c:pt>
                <c:pt idx="39027">
                  <c:v>39.027000000000044</c:v>
                </c:pt>
                <c:pt idx="39028">
                  <c:v>39.02800000000002</c:v>
                </c:pt>
                <c:pt idx="39029">
                  <c:v>39.028999999999996</c:v>
                </c:pt>
                <c:pt idx="39030">
                  <c:v>39.03000000000003</c:v>
                </c:pt>
                <c:pt idx="39031">
                  <c:v>39.031000000000006</c:v>
                </c:pt>
                <c:pt idx="39032">
                  <c:v>39.032000000000039</c:v>
                </c:pt>
                <c:pt idx="39033">
                  <c:v>39.033000000000015</c:v>
                </c:pt>
                <c:pt idx="39034">
                  <c:v>39.033999999999992</c:v>
                </c:pt>
                <c:pt idx="39035">
                  <c:v>39.035000000000025</c:v>
                </c:pt>
                <c:pt idx="39036">
                  <c:v>39.036000000000001</c:v>
                </c:pt>
                <c:pt idx="39037">
                  <c:v>39.037000000000035</c:v>
                </c:pt>
                <c:pt idx="39038">
                  <c:v>39.038000000000011</c:v>
                </c:pt>
                <c:pt idx="39039">
                  <c:v>39.039000000000044</c:v>
                </c:pt>
                <c:pt idx="39040">
                  <c:v>39.04000000000002</c:v>
                </c:pt>
                <c:pt idx="39041">
                  <c:v>39.040999999999997</c:v>
                </c:pt>
                <c:pt idx="39042">
                  <c:v>39.04200000000003</c:v>
                </c:pt>
                <c:pt idx="39043">
                  <c:v>39.043000000000006</c:v>
                </c:pt>
                <c:pt idx="39044">
                  <c:v>39.04400000000004</c:v>
                </c:pt>
                <c:pt idx="39045">
                  <c:v>39.045000000000016</c:v>
                </c:pt>
                <c:pt idx="39046">
                  <c:v>39.045999999999992</c:v>
                </c:pt>
                <c:pt idx="39047">
                  <c:v>39.047000000000025</c:v>
                </c:pt>
                <c:pt idx="39048">
                  <c:v>39.048000000000002</c:v>
                </c:pt>
                <c:pt idx="39049">
                  <c:v>39.049000000000035</c:v>
                </c:pt>
                <c:pt idx="39050">
                  <c:v>39.050000000000011</c:v>
                </c:pt>
                <c:pt idx="39051">
                  <c:v>39.051000000000045</c:v>
                </c:pt>
                <c:pt idx="39052">
                  <c:v>39.052000000000021</c:v>
                </c:pt>
                <c:pt idx="39053">
                  <c:v>39.052999999999997</c:v>
                </c:pt>
                <c:pt idx="39054">
                  <c:v>39.05400000000003</c:v>
                </c:pt>
                <c:pt idx="39055">
                  <c:v>39.055000000000007</c:v>
                </c:pt>
                <c:pt idx="39056">
                  <c:v>39.05600000000004</c:v>
                </c:pt>
                <c:pt idx="39057">
                  <c:v>39.057000000000016</c:v>
                </c:pt>
                <c:pt idx="39058">
                  <c:v>39.057999999999993</c:v>
                </c:pt>
                <c:pt idx="39059">
                  <c:v>39.059000000000026</c:v>
                </c:pt>
                <c:pt idx="39060">
                  <c:v>39.06</c:v>
                </c:pt>
                <c:pt idx="39061">
                  <c:v>39.061000000000035</c:v>
                </c:pt>
                <c:pt idx="39062">
                  <c:v>39.062000000000012</c:v>
                </c:pt>
                <c:pt idx="39063">
                  <c:v>39.063000000000045</c:v>
                </c:pt>
                <c:pt idx="39064">
                  <c:v>39.064000000000021</c:v>
                </c:pt>
                <c:pt idx="39065">
                  <c:v>39.064999999999998</c:v>
                </c:pt>
                <c:pt idx="39066">
                  <c:v>39.066000000000031</c:v>
                </c:pt>
                <c:pt idx="39067">
                  <c:v>39.067000000000007</c:v>
                </c:pt>
                <c:pt idx="39068">
                  <c:v>39.06800000000004</c:v>
                </c:pt>
                <c:pt idx="39069">
                  <c:v>39.069000000000017</c:v>
                </c:pt>
                <c:pt idx="39070">
                  <c:v>39.069999999999993</c:v>
                </c:pt>
                <c:pt idx="39071">
                  <c:v>39.071000000000026</c:v>
                </c:pt>
                <c:pt idx="39072">
                  <c:v>39.072000000000003</c:v>
                </c:pt>
                <c:pt idx="39073">
                  <c:v>39.073000000000036</c:v>
                </c:pt>
                <c:pt idx="39074">
                  <c:v>39.074000000000012</c:v>
                </c:pt>
                <c:pt idx="39075">
                  <c:v>39.075000000000045</c:v>
                </c:pt>
                <c:pt idx="39076">
                  <c:v>39.076000000000022</c:v>
                </c:pt>
                <c:pt idx="39077">
                  <c:v>39.076999999999998</c:v>
                </c:pt>
                <c:pt idx="39078">
                  <c:v>39.078000000000031</c:v>
                </c:pt>
                <c:pt idx="39079">
                  <c:v>39.079000000000008</c:v>
                </c:pt>
                <c:pt idx="39080">
                  <c:v>39.080000000000041</c:v>
                </c:pt>
                <c:pt idx="39081">
                  <c:v>39.081000000000017</c:v>
                </c:pt>
                <c:pt idx="39082">
                  <c:v>39.081999999999994</c:v>
                </c:pt>
                <c:pt idx="39083">
                  <c:v>39.083000000000027</c:v>
                </c:pt>
                <c:pt idx="39084">
                  <c:v>39.084000000000003</c:v>
                </c:pt>
                <c:pt idx="39085">
                  <c:v>39.085000000000036</c:v>
                </c:pt>
                <c:pt idx="39086">
                  <c:v>39.086000000000013</c:v>
                </c:pt>
                <c:pt idx="39087">
                  <c:v>39.087000000000046</c:v>
                </c:pt>
                <c:pt idx="39088">
                  <c:v>39.088000000000022</c:v>
                </c:pt>
                <c:pt idx="39089">
                  <c:v>39.088999999999999</c:v>
                </c:pt>
                <c:pt idx="39090">
                  <c:v>39.090000000000032</c:v>
                </c:pt>
                <c:pt idx="39091">
                  <c:v>39.091000000000008</c:v>
                </c:pt>
                <c:pt idx="39092">
                  <c:v>39.092000000000041</c:v>
                </c:pt>
                <c:pt idx="39093">
                  <c:v>39.093000000000018</c:v>
                </c:pt>
                <c:pt idx="39094">
                  <c:v>39.093999999999994</c:v>
                </c:pt>
                <c:pt idx="39095">
                  <c:v>39.095000000000027</c:v>
                </c:pt>
                <c:pt idx="39096">
                  <c:v>39.096000000000004</c:v>
                </c:pt>
                <c:pt idx="39097">
                  <c:v>39.097000000000037</c:v>
                </c:pt>
                <c:pt idx="39098">
                  <c:v>39.098000000000013</c:v>
                </c:pt>
                <c:pt idx="39099">
                  <c:v>39.099000000000046</c:v>
                </c:pt>
                <c:pt idx="39100">
                  <c:v>39.100000000000023</c:v>
                </c:pt>
                <c:pt idx="39101">
                  <c:v>39.100999999999999</c:v>
                </c:pt>
                <c:pt idx="39102">
                  <c:v>39.102000000000032</c:v>
                </c:pt>
                <c:pt idx="39103">
                  <c:v>39.103000000000009</c:v>
                </c:pt>
                <c:pt idx="39104">
                  <c:v>39.104000000000042</c:v>
                </c:pt>
                <c:pt idx="39105">
                  <c:v>39.105000000000018</c:v>
                </c:pt>
                <c:pt idx="39106">
                  <c:v>39.105999999999995</c:v>
                </c:pt>
                <c:pt idx="39107">
                  <c:v>39.107000000000028</c:v>
                </c:pt>
                <c:pt idx="39108">
                  <c:v>39.108000000000004</c:v>
                </c:pt>
                <c:pt idx="39109">
                  <c:v>39.109000000000037</c:v>
                </c:pt>
                <c:pt idx="39110">
                  <c:v>39.110000000000014</c:v>
                </c:pt>
                <c:pt idx="39111">
                  <c:v>39.11099999999999</c:v>
                </c:pt>
                <c:pt idx="39112">
                  <c:v>39.112000000000023</c:v>
                </c:pt>
                <c:pt idx="39113">
                  <c:v>39.113</c:v>
                </c:pt>
                <c:pt idx="39114">
                  <c:v>39.114000000000033</c:v>
                </c:pt>
                <c:pt idx="39115">
                  <c:v>39.115000000000009</c:v>
                </c:pt>
                <c:pt idx="39116">
                  <c:v>39.116000000000042</c:v>
                </c:pt>
                <c:pt idx="39117">
                  <c:v>39.117000000000019</c:v>
                </c:pt>
                <c:pt idx="39118">
                  <c:v>39.117999999999995</c:v>
                </c:pt>
                <c:pt idx="39119">
                  <c:v>39.119000000000028</c:v>
                </c:pt>
                <c:pt idx="39120">
                  <c:v>39.120000000000005</c:v>
                </c:pt>
                <c:pt idx="39121">
                  <c:v>39.121000000000038</c:v>
                </c:pt>
                <c:pt idx="39122">
                  <c:v>39.122000000000014</c:v>
                </c:pt>
                <c:pt idx="39123">
                  <c:v>39.12299999999999</c:v>
                </c:pt>
                <c:pt idx="39124">
                  <c:v>39.124000000000024</c:v>
                </c:pt>
                <c:pt idx="39125">
                  <c:v>39.125</c:v>
                </c:pt>
                <c:pt idx="39126">
                  <c:v>39.126000000000033</c:v>
                </c:pt>
                <c:pt idx="39127">
                  <c:v>39.12700000000001</c:v>
                </c:pt>
                <c:pt idx="39128">
                  <c:v>39.128000000000043</c:v>
                </c:pt>
                <c:pt idx="39129">
                  <c:v>39.129000000000019</c:v>
                </c:pt>
                <c:pt idx="39130">
                  <c:v>39.129999999999995</c:v>
                </c:pt>
                <c:pt idx="39131">
                  <c:v>39.131000000000029</c:v>
                </c:pt>
                <c:pt idx="39132">
                  <c:v>39.132000000000005</c:v>
                </c:pt>
                <c:pt idx="39133">
                  <c:v>39.133000000000038</c:v>
                </c:pt>
                <c:pt idx="39134">
                  <c:v>39.134000000000015</c:v>
                </c:pt>
                <c:pt idx="39135">
                  <c:v>39.134999999999991</c:v>
                </c:pt>
                <c:pt idx="39136">
                  <c:v>39.136000000000024</c:v>
                </c:pt>
                <c:pt idx="39137">
                  <c:v>39.137</c:v>
                </c:pt>
                <c:pt idx="39138">
                  <c:v>39.138000000000034</c:v>
                </c:pt>
                <c:pt idx="39139">
                  <c:v>39.13900000000001</c:v>
                </c:pt>
                <c:pt idx="39140">
                  <c:v>39.140000000000043</c:v>
                </c:pt>
                <c:pt idx="39141">
                  <c:v>39.14100000000002</c:v>
                </c:pt>
                <c:pt idx="39142">
                  <c:v>39.141999999999996</c:v>
                </c:pt>
                <c:pt idx="39143">
                  <c:v>39.143000000000029</c:v>
                </c:pt>
                <c:pt idx="39144">
                  <c:v>39.144000000000005</c:v>
                </c:pt>
                <c:pt idx="39145">
                  <c:v>39.145000000000039</c:v>
                </c:pt>
                <c:pt idx="39146">
                  <c:v>39.146000000000015</c:v>
                </c:pt>
                <c:pt idx="39147">
                  <c:v>39.146999999999991</c:v>
                </c:pt>
                <c:pt idx="39148">
                  <c:v>39.148000000000025</c:v>
                </c:pt>
                <c:pt idx="39149">
                  <c:v>39.149000000000001</c:v>
                </c:pt>
                <c:pt idx="39150">
                  <c:v>39.150000000000034</c:v>
                </c:pt>
                <c:pt idx="39151">
                  <c:v>39.15100000000001</c:v>
                </c:pt>
                <c:pt idx="39152">
                  <c:v>39.152000000000044</c:v>
                </c:pt>
                <c:pt idx="39153">
                  <c:v>39.15300000000002</c:v>
                </c:pt>
                <c:pt idx="39154">
                  <c:v>39.153999999999996</c:v>
                </c:pt>
                <c:pt idx="39155">
                  <c:v>39.15500000000003</c:v>
                </c:pt>
                <c:pt idx="39156">
                  <c:v>39.156000000000006</c:v>
                </c:pt>
                <c:pt idx="39157">
                  <c:v>39.157000000000039</c:v>
                </c:pt>
                <c:pt idx="39158">
                  <c:v>39.158000000000015</c:v>
                </c:pt>
                <c:pt idx="39159">
                  <c:v>39.158999999999992</c:v>
                </c:pt>
                <c:pt idx="39160">
                  <c:v>39.160000000000025</c:v>
                </c:pt>
                <c:pt idx="39161">
                  <c:v>39.161000000000001</c:v>
                </c:pt>
                <c:pt idx="39162">
                  <c:v>39.162000000000035</c:v>
                </c:pt>
                <c:pt idx="39163">
                  <c:v>39.163000000000011</c:v>
                </c:pt>
                <c:pt idx="39164">
                  <c:v>39.164000000000044</c:v>
                </c:pt>
                <c:pt idx="39165">
                  <c:v>39.16500000000002</c:v>
                </c:pt>
                <c:pt idx="39166">
                  <c:v>39.165999999999997</c:v>
                </c:pt>
                <c:pt idx="39167">
                  <c:v>39.16700000000003</c:v>
                </c:pt>
                <c:pt idx="39168">
                  <c:v>39.168000000000006</c:v>
                </c:pt>
                <c:pt idx="39169">
                  <c:v>39.16900000000004</c:v>
                </c:pt>
                <c:pt idx="39170">
                  <c:v>39.170000000000016</c:v>
                </c:pt>
                <c:pt idx="39171">
                  <c:v>39.170999999999992</c:v>
                </c:pt>
                <c:pt idx="39172">
                  <c:v>39.172000000000025</c:v>
                </c:pt>
                <c:pt idx="39173">
                  <c:v>39.173000000000002</c:v>
                </c:pt>
                <c:pt idx="39174">
                  <c:v>39.174000000000035</c:v>
                </c:pt>
                <c:pt idx="39175">
                  <c:v>39.175000000000011</c:v>
                </c:pt>
                <c:pt idx="39176">
                  <c:v>39.176000000000045</c:v>
                </c:pt>
                <c:pt idx="39177">
                  <c:v>39.177000000000021</c:v>
                </c:pt>
                <c:pt idx="39178">
                  <c:v>39.177999999999997</c:v>
                </c:pt>
                <c:pt idx="39179">
                  <c:v>39.17900000000003</c:v>
                </c:pt>
                <c:pt idx="39180">
                  <c:v>39.180000000000007</c:v>
                </c:pt>
                <c:pt idx="39181">
                  <c:v>39.18100000000004</c:v>
                </c:pt>
                <c:pt idx="39182">
                  <c:v>39.182000000000016</c:v>
                </c:pt>
                <c:pt idx="39183">
                  <c:v>39.182999999999993</c:v>
                </c:pt>
                <c:pt idx="39184">
                  <c:v>39.184000000000026</c:v>
                </c:pt>
                <c:pt idx="39185">
                  <c:v>39.185000000000002</c:v>
                </c:pt>
                <c:pt idx="39186">
                  <c:v>39.186000000000035</c:v>
                </c:pt>
                <c:pt idx="39187">
                  <c:v>39.187000000000012</c:v>
                </c:pt>
                <c:pt idx="39188">
                  <c:v>39.188000000000045</c:v>
                </c:pt>
                <c:pt idx="39189">
                  <c:v>39.189000000000021</c:v>
                </c:pt>
                <c:pt idx="39190">
                  <c:v>39.19</c:v>
                </c:pt>
                <c:pt idx="39191">
                  <c:v>39.191000000000031</c:v>
                </c:pt>
                <c:pt idx="39192">
                  <c:v>39.192000000000007</c:v>
                </c:pt>
                <c:pt idx="39193">
                  <c:v>39.19300000000004</c:v>
                </c:pt>
                <c:pt idx="39194">
                  <c:v>39.194000000000017</c:v>
                </c:pt>
                <c:pt idx="39195">
                  <c:v>39.194999999999993</c:v>
                </c:pt>
                <c:pt idx="39196">
                  <c:v>39.196000000000026</c:v>
                </c:pt>
                <c:pt idx="39197">
                  <c:v>39.197000000000003</c:v>
                </c:pt>
                <c:pt idx="39198">
                  <c:v>39.198000000000036</c:v>
                </c:pt>
                <c:pt idx="39199">
                  <c:v>39.199000000000012</c:v>
                </c:pt>
                <c:pt idx="39200">
                  <c:v>39.200000000000045</c:v>
                </c:pt>
                <c:pt idx="39201">
                  <c:v>39.201000000000022</c:v>
                </c:pt>
                <c:pt idx="39202">
                  <c:v>39.201999999999998</c:v>
                </c:pt>
                <c:pt idx="39203">
                  <c:v>39.203000000000031</c:v>
                </c:pt>
                <c:pt idx="39204">
                  <c:v>39.204000000000008</c:v>
                </c:pt>
                <c:pt idx="39205">
                  <c:v>39.205000000000041</c:v>
                </c:pt>
                <c:pt idx="39206">
                  <c:v>39.206000000000017</c:v>
                </c:pt>
                <c:pt idx="39207">
                  <c:v>39.206999999999994</c:v>
                </c:pt>
                <c:pt idx="39208">
                  <c:v>39.208000000000027</c:v>
                </c:pt>
                <c:pt idx="39209">
                  <c:v>39.209000000000003</c:v>
                </c:pt>
                <c:pt idx="39210">
                  <c:v>39.210000000000036</c:v>
                </c:pt>
                <c:pt idx="39211">
                  <c:v>39.211000000000013</c:v>
                </c:pt>
                <c:pt idx="39212">
                  <c:v>39.212000000000046</c:v>
                </c:pt>
                <c:pt idx="39213">
                  <c:v>39.213000000000022</c:v>
                </c:pt>
                <c:pt idx="39214">
                  <c:v>39.213999999999999</c:v>
                </c:pt>
                <c:pt idx="39215">
                  <c:v>39.215000000000032</c:v>
                </c:pt>
                <c:pt idx="39216">
                  <c:v>39.216000000000008</c:v>
                </c:pt>
                <c:pt idx="39217">
                  <c:v>39.217000000000041</c:v>
                </c:pt>
                <c:pt idx="39218">
                  <c:v>39.218000000000018</c:v>
                </c:pt>
                <c:pt idx="39219">
                  <c:v>39.218999999999994</c:v>
                </c:pt>
                <c:pt idx="39220">
                  <c:v>39.220000000000027</c:v>
                </c:pt>
                <c:pt idx="39221">
                  <c:v>39.221000000000004</c:v>
                </c:pt>
                <c:pt idx="39222">
                  <c:v>39.222000000000037</c:v>
                </c:pt>
                <c:pt idx="39223">
                  <c:v>39.223000000000013</c:v>
                </c:pt>
                <c:pt idx="39224">
                  <c:v>39.224000000000046</c:v>
                </c:pt>
                <c:pt idx="39225">
                  <c:v>39.225000000000023</c:v>
                </c:pt>
                <c:pt idx="39226">
                  <c:v>39.225999999999999</c:v>
                </c:pt>
                <c:pt idx="39227">
                  <c:v>39.227000000000032</c:v>
                </c:pt>
                <c:pt idx="39228">
                  <c:v>39.228000000000009</c:v>
                </c:pt>
                <c:pt idx="39229">
                  <c:v>39.229000000000042</c:v>
                </c:pt>
                <c:pt idx="39230">
                  <c:v>39.230000000000018</c:v>
                </c:pt>
                <c:pt idx="39231">
                  <c:v>39.230999999999995</c:v>
                </c:pt>
                <c:pt idx="39232">
                  <c:v>39.232000000000028</c:v>
                </c:pt>
                <c:pt idx="39233">
                  <c:v>39.233000000000004</c:v>
                </c:pt>
                <c:pt idx="39234">
                  <c:v>39.234000000000037</c:v>
                </c:pt>
                <c:pt idx="39235">
                  <c:v>39.235000000000014</c:v>
                </c:pt>
                <c:pt idx="39236">
                  <c:v>39.23599999999999</c:v>
                </c:pt>
                <c:pt idx="39237">
                  <c:v>39.237000000000023</c:v>
                </c:pt>
                <c:pt idx="39238">
                  <c:v>39.238</c:v>
                </c:pt>
                <c:pt idx="39239">
                  <c:v>39.239000000000033</c:v>
                </c:pt>
                <c:pt idx="39240">
                  <c:v>39.240000000000009</c:v>
                </c:pt>
                <c:pt idx="39241">
                  <c:v>39.241000000000042</c:v>
                </c:pt>
                <c:pt idx="39242">
                  <c:v>39.242000000000019</c:v>
                </c:pt>
                <c:pt idx="39243">
                  <c:v>39.242999999999995</c:v>
                </c:pt>
                <c:pt idx="39244">
                  <c:v>39.244000000000028</c:v>
                </c:pt>
                <c:pt idx="39245">
                  <c:v>39.245000000000005</c:v>
                </c:pt>
                <c:pt idx="39246">
                  <c:v>39.246000000000038</c:v>
                </c:pt>
                <c:pt idx="39247">
                  <c:v>39.247000000000014</c:v>
                </c:pt>
                <c:pt idx="39248">
                  <c:v>39.24799999999999</c:v>
                </c:pt>
                <c:pt idx="39249">
                  <c:v>39.249000000000024</c:v>
                </c:pt>
                <c:pt idx="39250">
                  <c:v>39.25</c:v>
                </c:pt>
                <c:pt idx="39251">
                  <c:v>39.251000000000033</c:v>
                </c:pt>
                <c:pt idx="39252">
                  <c:v>39.25200000000001</c:v>
                </c:pt>
                <c:pt idx="39253">
                  <c:v>39.253000000000043</c:v>
                </c:pt>
                <c:pt idx="39254">
                  <c:v>39.254000000000019</c:v>
                </c:pt>
                <c:pt idx="39255">
                  <c:v>39.254999999999995</c:v>
                </c:pt>
                <c:pt idx="39256">
                  <c:v>39.256000000000029</c:v>
                </c:pt>
                <c:pt idx="39257">
                  <c:v>39.257000000000005</c:v>
                </c:pt>
                <c:pt idx="39258">
                  <c:v>39.258000000000038</c:v>
                </c:pt>
                <c:pt idx="39259">
                  <c:v>39.259000000000015</c:v>
                </c:pt>
                <c:pt idx="39260">
                  <c:v>39.259999999999991</c:v>
                </c:pt>
                <c:pt idx="39261">
                  <c:v>39.261000000000024</c:v>
                </c:pt>
                <c:pt idx="39262">
                  <c:v>39.262</c:v>
                </c:pt>
                <c:pt idx="39263">
                  <c:v>39.263000000000034</c:v>
                </c:pt>
                <c:pt idx="39264">
                  <c:v>39.26400000000001</c:v>
                </c:pt>
                <c:pt idx="39265">
                  <c:v>39.265000000000043</c:v>
                </c:pt>
                <c:pt idx="39266">
                  <c:v>39.26600000000002</c:v>
                </c:pt>
                <c:pt idx="39267">
                  <c:v>39.266999999999996</c:v>
                </c:pt>
                <c:pt idx="39268">
                  <c:v>39.268000000000029</c:v>
                </c:pt>
                <c:pt idx="39269">
                  <c:v>39.269000000000005</c:v>
                </c:pt>
                <c:pt idx="39270">
                  <c:v>39.270000000000039</c:v>
                </c:pt>
                <c:pt idx="39271">
                  <c:v>39.271000000000015</c:v>
                </c:pt>
                <c:pt idx="39272">
                  <c:v>39.271999999999991</c:v>
                </c:pt>
                <c:pt idx="39273">
                  <c:v>39.273000000000025</c:v>
                </c:pt>
                <c:pt idx="39274">
                  <c:v>39.274000000000001</c:v>
                </c:pt>
                <c:pt idx="39275">
                  <c:v>39.275000000000034</c:v>
                </c:pt>
                <c:pt idx="39276">
                  <c:v>39.27600000000001</c:v>
                </c:pt>
                <c:pt idx="39277">
                  <c:v>39.277000000000044</c:v>
                </c:pt>
                <c:pt idx="39278">
                  <c:v>39.27800000000002</c:v>
                </c:pt>
                <c:pt idx="39279">
                  <c:v>39.278999999999996</c:v>
                </c:pt>
                <c:pt idx="39280">
                  <c:v>39.28000000000003</c:v>
                </c:pt>
                <c:pt idx="39281">
                  <c:v>39.281000000000006</c:v>
                </c:pt>
                <c:pt idx="39282">
                  <c:v>39.282000000000039</c:v>
                </c:pt>
                <c:pt idx="39283">
                  <c:v>39.283000000000015</c:v>
                </c:pt>
                <c:pt idx="39284">
                  <c:v>39.283999999999992</c:v>
                </c:pt>
                <c:pt idx="39285">
                  <c:v>39.285000000000025</c:v>
                </c:pt>
                <c:pt idx="39286">
                  <c:v>39.286000000000001</c:v>
                </c:pt>
                <c:pt idx="39287">
                  <c:v>39.287000000000035</c:v>
                </c:pt>
                <c:pt idx="39288">
                  <c:v>39.288000000000011</c:v>
                </c:pt>
                <c:pt idx="39289">
                  <c:v>39.289000000000044</c:v>
                </c:pt>
                <c:pt idx="39290">
                  <c:v>39.29000000000002</c:v>
                </c:pt>
                <c:pt idx="39291">
                  <c:v>39.290999999999997</c:v>
                </c:pt>
                <c:pt idx="39292">
                  <c:v>39.29200000000003</c:v>
                </c:pt>
                <c:pt idx="39293">
                  <c:v>39.293000000000006</c:v>
                </c:pt>
                <c:pt idx="39294">
                  <c:v>39.29400000000004</c:v>
                </c:pt>
                <c:pt idx="39295">
                  <c:v>39.295000000000016</c:v>
                </c:pt>
                <c:pt idx="39296">
                  <c:v>39.295999999999992</c:v>
                </c:pt>
                <c:pt idx="39297">
                  <c:v>39.297000000000025</c:v>
                </c:pt>
                <c:pt idx="39298">
                  <c:v>39.298000000000002</c:v>
                </c:pt>
                <c:pt idx="39299">
                  <c:v>39.299000000000035</c:v>
                </c:pt>
                <c:pt idx="39300">
                  <c:v>39.300000000000011</c:v>
                </c:pt>
                <c:pt idx="39301">
                  <c:v>39.301000000000045</c:v>
                </c:pt>
                <c:pt idx="39302">
                  <c:v>39.302000000000021</c:v>
                </c:pt>
                <c:pt idx="39303">
                  <c:v>39.302999999999997</c:v>
                </c:pt>
                <c:pt idx="39304">
                  <c:v>39.30400000000003</c:v>
                </c:pt>
                <c:pt idx="39305">
                  <c:v>39.305000000000007</c:v>
                </c:pt>
                <c:pt idx="39306">
                  <c:v>39.30600000000004</c:v>
                </c:pt>
                <c:pt idx="39307">
                  <c:v>39.307000000000016</c:v>
                </c:pt>
                <c:pt idx="39308">
                  <c:v>39.307999999999993</c:v>
                </c:pt>
                <c:pt idx="39309">
                  <c:v>39.309000000000026</c:v>
                </c:pt>
                <c:pt idx="39310">
                  <c:v>39.31</c:v>
                </c:pt>
                <c:pt idx="39311">
                  <c:v>39.311000000000035</c:v>
                </c:pt>
                <c:pt idx="39312">
                  <c:v>39.312000000000012</c:v>
                </c:pt>
                <c:pt idx="39313">
                  <c:v>39.313000000000045</c:v>
                </c:pt>
                <c:pt idx="39314">
                  <c:v>39.314000000000021</c:v>
                </c:pt>
                <c:pt idx="39315">
                  <c:v>39.314999999999998</c:v>
                </c:pt>
                <c:pt idx="39316">
                  <c:v>39.316000000000031</c:v>
                </c:pt>
                <c:pt idx="39317">
                  <c:v>39.317000000000007</c:v>
                </c:pt>
                <c:pt idx="39318">
                  <c:v>39.31800000000004</c:v>
                </c:pt>
                <c:pt idx="39319">
                  <c:v>39.319000000000017</c:v>
                </c:pt>
                <c:pt idx="39320">
                  <c:v>39.319999999999993</c:v>
                </c:pt>
                <c:pt idx="39321">
                  <c:v>39.321000000000026</c:v>
                </c:pt>
                <c:pt idx="39322">
                  <c:v>39.322000000000003</c:v>
                </c:pt>
                <c:pt idx="39323">
                  <c:v>39.323000000000036</c:v>
                </c:pt>
                <c:pt idx="39324">
                  <c:v>39.324000000000012</c:v>
                </c:pt>
                <c:pt idx="39325">
                  <c:v>39.325000000000045</c:v>
                </c:pt>
                <c:pt idx="39326">
                  <c:v>39.326000000000022</c:v>
                </c:pt>
                <c:pt idx="39327">
                  <c:v>39.326999999999998</c:v>
                </c:pt>
                <c:pt idx="39328">
                  <c:v>39.328000000000031</c:v>
                </c:pt>
                <c:pt idx="39329">
                  <c:v>39.329000000000008</c:v>
                </c:pt>
                <c:pt idx="39330">
                  <c:v>39.330000000000041</c:v>
                </c:pt>
                <c:pt idx="39331">
                  <c:v>39.331000000000017</c:v>
                </c:pt>
                <c:pt idx="39332">
                  <c:v>39.331999999999994</c:v>
                </c:pt>
                <c:pt idx="39333">
                  <c:v>39.333000000000027</c:v>
                </c:pt>
                <c:pt idx="39334">
                  <c:v>39.334000000000003</c:v>
                </c:pt>
                <c:pt idx="39335">
                  <c:v>39.335000000000036</c:v>
                </c:pt>
                <c:pt idx="39336">
                  <c:v>39.336000000000013</c:v>
                </c:pt>
                <c:pt idx="39337">
                  <c:v>39.337000000000046</c:v>
                </c:pt>
                <c:pt idx="39338">
                  <c:v>39.338000000000022</c:v>
                </c:pt>
                <c:pt idx="39339">
                  <c:v>39.338999999999999</c:v>
                </c:pt>
                <c:pt idx="39340">
                  <c:v>39.340000000000032</c:v>
                </c:pt>
                <c:pt idx="39341">
                  <c:v>39.341000000000008</c:v>
                </c:pt>
                <c:pt idx="39342">
                  <c:v>39.342000000000041</c:v>
                </c:pt>
                <c:pt idx="39343">
                  <c:v>39.343000000000018</c:v>
                </c:pt>
                <c:pt idx="39344">
                  <c:v>39.343999999999994</c:v>
                </c:pt>
                <c:pt idx="39345">
                  <c:v>39.345000000000027</c:v>
                </c:pt>
                <c:pt idx="39346">
                  <c:v>39.346000000000004</c:v>
                </c:pt>
                <c:pt idx="39347">
                  <c:v>39.347000000000037</c:v>
                </c:pt>
                <c:pt idx="39348">
                  <c:v>39.348000000000013</c:v>
                </c:pt>
                <c:pt idx="39349">
                  <c:v>39.349000000000046</c:v>
                </c:pt>
                <c:pt idx="39350">
                  <c:v>39.350000000000023</c:v>
                </c:pt>
                <c:pt idx="39351">
                  <c:v>39.350999999999999</c:v>
                </c:pt>
                <c:pt idx="39352">
                  <c:v>39.352000000000032</c:v>
                </c:pt>
                <c:pt idx="39353">
                  <c:v>39.353000000000009</c:v>
                </c:pt>
                <c:pt idx="39354">
                  <c:v>39.354000000000042</c:v>
                </c:pt>
                <c:pt idx="39355">
                  <c:v>39.355000000000018</c:v>
                </c:pt>
                <c:pt idx="39356">
                  <c:v>39.355999999999995</c:v>
                </c:pt>
                <c:pt idx="39357">
                  <c:v>39.357000000000028</c:v>
                </c:pt>
                <c:pt idx="39358">
                  <c:v>39.358000000000004</c:v>
                </c:pt>
                <c:pt idx="39359">
                  <c:v>39.359000000000037</c:v>
                </c:pt>
                <c:pt idx="39360">
                  <c:v>39.360000000000014</c:v>
                </c:pt>
                <c:pt idx="39361">
                  <c:v>39.36099999999999</c:v>
                </c:pt>
                <c:pt idx="39362">
                  <c:v>39.362000000000023</c:v>
                </c:pt>
                <c:pt idx="39363">
                  <c:v>39.363</c:v>
                </c:pt>
                <c:pt idx="39364">
                  <c:v>39.364000000000033</c:v>
                </c:pt>
                <c:pt idx="39365">
                  <c:v>39.365000000000009</c:v>
                </c:pt>
                <c:pt idx="39366">
                  <c:v>39.366000000000042</c:v>
                </c:pt>
                <c:pt idx="39367">
                  <c:v>39.367000000000019</c:v>
                </c:pt>
                <c:pt idx="39368">
                  <c:v>39.367999999999995</c:v>
                </c:pt>
                <c:pt idx="39369">
                  <c:v>39.369000000000028</c:v>
                </c:pt>
                <c:pt idx="39370">
                  <c:v>39.370000000000005</c:v>
                </c:pt>
                <c:pt idx="39371">
                  <c:v>39.371000000000038</c:v>
                </c:pt>
                <c:pt idx="39372">
                  <c:v>39.372000000000014</c:v>
                </c:pt>
                <c:pt idx="39373">
                  <c:v>39.37299999999999</c:v>
                </c:pt>
                <c:pt idx="39374">
                  <c:v>39.374000000000024</c:v>
                </c:pt>
                <c:pt idx="39375">
                  <c:v>39.375</c:v>
                </c:pt>
                <c:pt idx="39376">
                  <c:v>39.376000000000033</c:v>
                </c:pt>
                <c:pt idx="39377">
                  <c:v>39.37700000000001</c:v>
                </c:pt>
                <c:pt idx="39378">
                  <c:v>39.378000000000043</c:v>
                </c:pt>
                <c:pt idx="39379">
                  <c:v>39.379000000000019</c:v>
                </c:pt>
                <c:pt idx="39380">
                  <c:v>39.379999999999995</c:v>
                </c:pt>
                <c:pt idx="39381">
                  <c:v>39.381000000000029</c:v>
                </c:pt>
                <c:pt idx="39382">
                  <c:v>39.382000000000005</c:v>
                </c:pt>
                <c:pt idx="39383">
                  <c:v>39.383000000000038</c:v>
                </c:pt>
                <c:pt idx="39384">
                  <c:v>39.384000000000015</c:v>
                </c:pt>
                <c:pt idx="39385">
                  <c:v>39.384999999999991</c:v>
                </c:pt>
                <c:pt idx="39386">
                  <c:v>39.386000000000024</c:v>
                </c:pt>
                <c:pt idx="39387">
                  <c:v>39.387</c:v>
                </c:pt>
                <c:pt idx="39388">
                  <c:v>39.388000000000034</c:v>
                </c:pt>
                <c:pt idx="39389">
                  <c:v>39.38900000000001</c:v>
                </c:pt>
                <c:pt idx="39390">
                  <c:v>39.390000000000043</c:v>
                </c:pt>
                <c:pt idx="39391">
                  <c:v>39.39100000000002</c:v>
                </c:pt>
                <c:pt idx="39392">
                  <c:v>39.391999999999996</c:v>
                </c:pt>
                <c:pt idx="39393">
                  <c:v>39.393000000000029</c:v>
                </c:pt>
                <c:pt idx="39394">
                  <c:v>39.394000000000005</c:v>
                </c:pt>
                <c:pt idx="39395">
                  <c:v>39.395000000000039</c:v>
                </c:pt>
                <c:pt idx="39396">
                  <c:v>39.396000000000015</c:v>
                </c:pt>
                <c:pt idx="39397">
                  <c:v>39.396999999999991</c:v>
                </c:pt>
                <c:pt idx="39398">
                  <c:v>39.398000000000025</c:v>
                </c:pt>
                <c:pt idx="39399">
                  <c:v>39.399000000000001</c:v>
                </c:pt>
                <c:pt idx="39400">
                  <c:v>39.400000000000034</c:v>
                </c:pt>
                <c:pt idx="39401">
                  <c:v>39.40100000000001</c:v>
                </c:pt>
                <c:pt idx="39402">
                  <c:v>39.402000000000044</c:v>
                </c:pt>
                <c:pt idx="39403">
                  <c:v>39.40300000000002</c:v>
                </c:pt>
                <c:pt idx="39404">
                  <c:v>39.403999999999996</c:v>
                </c:pt>
                <c:pt idx="39405">
                  <c:v>39.40500000000003</c:v>
                </c:pt>
                <c:pt idx="39406">
                  <c:v>39.406000000000006</c:v>
                </c:pt>
                <c:pt idx="39407">
                  <c:v>39.407000000000039</c:v>
                </c:pt>
                <c:pt idx="39408">
                  <c:v>39.408000000000015</c:v>
                </c:pt>
                <c:pt idx="39409">
                  <c:v>39.408999999999992</c:v>
                </c:pt>
                <c:pt idx="39410">
                  <c:v>39.410000000000025</c:v>
                </c:pt>
                <c:pt idx="39411">
                  <c:v>39.411000000000001</c:v>
                </c:pt>
                <c:pt idx="39412">
                  <c:v>39.412000000000035</c:v>
                </c:pt>
                <c:pt idx="39413">
                  <c:v>39.413000000000011</c:v>
                </c:pt>
                <c:pt idx="39414">
                  <c:v>39.414000000000044</c:v>
                </c:pt>
                <c:pt idx="39415">
                  <c:v>39.41500000000002</c:v>
                </c:pt>
                <c:pt idx="39416">
                  <c:v>39.415999999999997</c:v>
                </c:pt>
                <c:pt idx="39417">
                  <c:v>39.41700000000003</c:v>
                </c:pt>
                <c:pt idx="39418">
                  <c:v>39.418000000000006</c:v>
                </c:pt>
                <c:pt idx="39419">
                  <c:v>39.41900000000004</c:v>
                </c:pt>
                <c:pt idx="39420">
                  <c:v>39.420000000000016</c:v>
                </c:pt>
                <c:pt idx="39421">
                  <c:v>39.420999999999992</c:v>
                </c:pt>
                <c:pt idx="39422">
                  <c:v>39.422000000000025</c:v>
                </c:pt>
                <c:pt idx="39423">
                  <c:v>39.423000000000002</c:v>
                </c:pt>
                <c:pt idx="39424">
                  <c:v>39.424000000000035</c:v>
                </c:pt>
                <c:pt idx="39425">
                  <c:v>39.425000000000011</c:v>
                </c:pt>
                <c:pt idx="39426">
                  <c:v>39.426000000000045</c:v>
                </c:pt>
                <c:pt idx="39427">
                  <c:v>39.427000000000021</c:v>
                </c:pt>
                <c:pt idx="39428">
                  <c:v>39.427999999999997</c:v>
                </c:pt>
                <c:pt idx="39429">
                  <c:v>39.42900000000003</c:v>
                </c:pt>
                <c:pt idx="39430">
                  <c:v>39.430000000000007</c:v>
                </c:pt>
                <c:pt idx="39431">
                  <c:v>39.43100000000004</c:v>
                </c:pt>
                <c:pt idx="39432">
                  <c:v>39.432000000000016</c:v>
                </c:pt>
                <c:pt idx="39433">
                  <c:v>39.432999999999993</c:v>
                </c:pt>
                <c:pt idx="39434">
                  <c:v>39.434000000000026</c:v>
                </c:pt>
                <c:pt idx="39435">
                  <c:v>39.435000000000002</c:v>
                </c:pt>
                <c:pt idx="39436">
                  <c:v>39.436000000000035</c:v>
                </c:pt>
                <c:pt idx="39437">
                  <c:v>39.437000000000012</c:v>
                </c:pt>
                <c:pt idx="39438">
                  <c:v>39.438000000000045</c:v>
                </c:pt>
                <c:pt idx="39439">
                  <c:v>39.439000000000021</c:v>
                </c:pt>
                <c:pt idx="39440">
                  <c:v>39.44</c:v>
                </c:pt>
                <c:pt idx="39441">
                  <c:v>39.441000000000031</c:v>
                </c:pt>
                <c:pt idx="39442">
                  <c:v>39.442000000000007</c:v>
                </c:pt>
                <c:pt idx="39443">
                  <c:v>39.44300000000004</c:v>
                </c:pt>
                <c:pt idx="39444">
                  <c:v>39.444000000000017</c:v>
                </c:pt>
                <c:pt idx="39445">
                  <c:v>39.444999999999993</c:v>
                </c:pt>
                <c:pt idx="39446">
                  <c:v>39.446000000000026</c:v>
                </c:pt>
                <c:pt idx="39447">
                  <c:v>39.447000000000003</c:v>
                </c:pt>
                <c:pt idx="39448">
                  <c:v>39.448000000000036</c:v>
                </c:pt>
                <c:pt idx="39449">
                  <c:v>39.449000000000012</c:v>
                </c:pt>
                <c:pt idx="39450">
                  <c:v>39.450000000000045</c:v>
                </c:pt>
                <c:pt idx="39451">
                  <c:v>39.451000000000022</c:v>
                </c:pt>
                <c:pt idx="39452">
                  <c:v>39.451999999999998</c:v>
                </c:pt>
                <c:pt idx="39453">
                  <c:v>39.453000000000031</c:v>
                </c:pt>
                <c:pt idx="39454">
                  <c:v>39.454000000000008</c:v>
                </c:pt>
                <c:pt idx="39455">
                  <c:v>39.455000000000041</c:v>
                </c:pt>
                <c:pt idx="39456">
                  <c:v>39.456000000000017</c:v>
                </c:pt>
                <c:pt idx="39457">
                  <c:v>39.456999999999994</c:v>
                </c:pt>
                <c:pt idx="39458">
                  <c:v>39.458000000000027</c:v>
                </c:pt>
                <c:pt idx="39459">
                  <c:v>39.459000000000003</c:v>
                </c:pt>
                <c:pt idx="39460">
                  <c:v>39.460000000000036</c:v>
                </c:pt>
                <c:pt idx="39461">
                  <c:v>39.461000000000013</c:v>
                </c:pt>
                <c:pt idx="39462">
                  <c:v>39.462000000000046</c:v>
                </c:pt>
                <c:pt idx="39463">
                  <c:v>39.463000000000022</c:v>
                </c:pt>
                <c:pt idx="39464">
                  <c:v>39.463999999999999</c:v>
                </c:pt>
                <c:pt idx="39465">
                  <c:v>39.465000000000032</c:v>
                </c:pt>
                <c:pt idx="39466">
                  <c:v>39.466000000000008</c:v>
                </c:pt>
                <c:pt idx="39467">
                  <c:v>39.467000000000041</c:v>
                </c:pt>
                <c:pt idx="39468">
                  <c:v>39.468000000000018</c:v>
                </c:pt>
                <c:pt idx="39469">
                  <c:v>39.468999999999994</c:v>
                </c:pt>
                <c:pt idx="39470">
                  <c:v>39.470000000000027</c:v>
                </c:pt>
                <c:pt idx="39471">
                  <c:v>39.471000000000004</c:v>
                </c:pt>
                <c:pt idx="39472">
                  <c:v>39.472000000000037</c:v>
                </c:pt>
                <c:pt idx="39473">
                  <c:v>39.473000000000013</c:v>
                </c:pt>
                <c:pt idx="39474">
                  <c:v>39.474000000000046</c:v>
                </c:pt>
                <c:pt idx="39475">
                  <c:v>39.475000000000023</c:v>
                </c:pt>
                <c:pt idx="39476">
                  <c:v>39.475999999999999</c:v>
                </c:pt>
                <c:pt idx="39477">
                  <c:v>39.477000000000032</c:v>
                </c:pt>
                <c:pt idx="39478">
                  <c:v>39.478000000000009</c:v>
                </c:pt>
                <c:pt idx="39479">
                  <c:v>39.479000000000042</c:v>
                </c:pt>
                <c:pt idx="39480">
                  <c:v>39.480000000000018</c:v>
                </c:pt>
                <c:pt idx="39481">
                  <c:v>39.480999999999995</c:v>
                </c:pt>
                <c:pt idx="39482">
                  <c:v>39.482000000000028</c:v>
                </c:pt>
                <c:pt idx="39483">
                  <c:v>39.483000000000004</c:v>
                </c:pt>
                <c:pt idx="39484">
                  <c:v>39.484000000000037</c:v>
                </c:pt>
                <c:pt idx="39485">
                  <c:v>39.485000000000014</c:v>
                </c:pt>
                <c:pt idx="39486">
                  <c:v>39.48599999999999</c:v>
                </c:pt>
                <c:pt idx="39487">
                  <c:v>39.487000000000023</c:v>
                </c:pt>
                <c:pt idx="39488">
                  <c:v>39.488</c:v>
                </c:pt>
                <c:pt idx="39489">
                  <c:v>39.489000000000033</c:v>
                </c:pt>
                <c:pt idx="39490">
                  <c:v>39.490000000000009</c:v>
                </c:pt>
                <c:pt idx="39491">
                  <c:v>39.491000000000042</c:v>
                </c:pt>
                <c:pt idx="39492">
                  <c:v>39.492000000000019</c:v>
                </c:pt>
                <c:pt idx="39493">
                  <c:v>39.492999999999995</c:v>
                </c:pt>
                <c:pt idx="39494">
                  <c:v>39.494000000000028</c:v>
                </c:pt>
                <c:pt idx="39495">
                  <c:v>39.495000000000005</c:v>
                </c:pt>
                <c:pt idx="39496">
                  <c:v>39.496000000000038</c:v>
                </c:pt>
                <c:pt idx="39497">
                  <c:v>39.497000000000014</c:v>
                </c:pt>
                <c:pt idx="39498">
                  <c:v>39.49799999999999</c:v>
                </c:pt>
                <c:pt idx="39499">
                  <c:v>39.499000000000024</c:v>
                </c:pt>
                <c:pt idx="39500">
                  <c:v>39.5</c:v>
                </c:pt>
                <c:pt idx="39501">
                  <c:v>39.501000000000033</c:v>
                </c:pt>
                <c:pt idx="39502">
                  <c:v>39.50200000000001</c:v>
                </c:pt>
                <c:pt idx="39503">
                  <c:v>39.503000000000043</c:v>
                </c:pt>
                <c:pt idx="39504">
                  <c:v>39.504000000000019</c:v>
                </c:pt>
                <c:pt idx="39505">
                  <c:v>39.504999999999995</c:v>
                </c:pt>
                <c:pt idx="39506">
                  <c:v>39.506000000000029</c:v>
                </c:pt>
                <c:pt idx="39507">
                  <c:v>39.507000000000005</c:v>
                </c:pt>
                <c:pt idx="39508">
                  <c:v>39.508000000000038</c:v>
                </c:pt>
                <c:pt idx="39509">
                  <c:v>39.509000000000015</c:v>
                </c:pt>
                <c:pt idx="39510">
                  <c:v>39.509999999999991</c:v>
                </c:pt>
                <c:pt idx="39511">
                  <c:v>39.511000000000024</c:v>
                </c:pt>
                <c:pt idx="39512">
                  <c:v>39.512</c:v>
                </c:pt>
                <c:pt idx="39513">
                  <c:v>39.513000000000034</c:v>
                </c:pt>
                <c:pt idx="39514">
                  <c:v>39.51400000000001</c:v>
                </c:pt>
                <c:pt idx="39515">
                  <c:v>39.515000000000043</c:v>
                </c:pt>
                <c:pt idx="39516">
                  <c:v>39.51600000000002</c:v>
                </c:pt>
                <c:pt idx="39517">
                  <c:v>39.516999999999996</c:v>
                </c:pt>
                <c:pt idx="39518">
                  <c:v>39.518000000000029</c:v>
                </c:pt>
                <c:pt idx="39519">
                  <c:v>39.519000000000005</c:v>
                </c:pt>
                <c:pt idx="39520">
                  <c:v>39.520000000000039</c:v>
                </c:pt>
                <c:pt idx="39521">
                  <c:v>39.521000000000015</c:v>
                </c:pt>
                <c:pt idx="39522">
                  <c:v>39.521999999999991</c:v>
                </c:pt>
                <c:pt idx="39523">
                  <c:v>39.523000000000025</c:v>
                </c:pt>
                <c:pt idx="39524">
                  <c:v>39.524000000000001</c:v>
                </c:pt>
                <c:pt idx="39525">
                  <c:v>39.525000000000034</c:v>
                </c:pt>
                <c:pt idx="39526">
                  <c:v>39.52600000000001</c:v>
                </c:pt>
                <c:pt idx="39527">
                  <c:v>39.527000000000044</c:v>
                </c:pt>
                <c:pt idx="39528">
                  <c:v>39.52800000000002</c:v>
                </c:pt>
                <c:pt idx="39529">
                  <c:v>39.528999999999996</c:v>
                </c:pt>
                <c:pt idx="39530">
                  <c:v>39.53000000000003</c:v>
                </c:pt>
                <c:pt idx="39531">
                  <c:v>39.531000000000006</c:v>
                </c:pt>
                <c:pt idx="39532">
                  <c:v>39.532000000000039</c:v>
                </c:pt>
                <c:pt idx="39533">
                  <c:v>39.533000000000015</c:v>
                </c:pt>
                <c:pt idx="39534">
                  <c:v>39.533999999999992</c:v>
                </c:pt>
                <c:pt idx="39535">
                  <c:v>39.535000000000025</c:v>
                </c:pt>
                <c:pt idx="39536">
                  <c:v>39.536000000000001</c:v>
                </c:pt>
                <c:pt idx="39537">
                  <c:v>39.537000000000035</c:v>
                </c:pt>
                <c:pt idx="39538">
                  <c:v>39.538000000000011</c:v>
                </c:pt>
                <c:pt idx="39539">
                  <c:v>39.539000000000044</c:v>
                </c:pt>
                <c:pt idx="39540">
                  <c:v>39.54000000000002</c:v>
                </c:pt>
                <c:pt idx="39541">
                  <c:v>39.540999999999997</c:v>
                </c:pt>
                <c:pt idx="39542">
                  <c:v>39.54200000000003</c:v>
                </c:pt>
                <c:pt idx="39543">
                  <c:v>39.543000000000006</c:v>
                </c:pt>
                <c:pt idx="39544">
                  <c:v>39.54400000000004</c:v>
                </c:pt>
                <c:pt idx="39545">
                  <c:v>39.545000000000016</c:v>
                </c:pt>
                <c:pt idx="39546">
                  <c:v>39.545999999999992</c:v>
                </c:pt>
                <c:pt idx="39547">
                  <c:v>39.547000000000025</c:v>
                </c:pt>
                <c:pt idx="39548">
                  <c:v>39.548000000000002</c:v>
                </c:pt>
                <c:pt idx="39549">
                  <c:v>39.549000000000035</c:v>
                </c:pt>
                <c:pt idx="39550">
                  <c:v>39.550000000000011</c:v>
                </c:pt>
                <c:pt idx="39551">
                  <c:v>39.551000000000045</c:v>
                </c:pt>
                <c:pt idx="39552">
                  <c:v>39.552000000000021</c:v>
                </c:pt>
                <c:pt idx="39553">
                  <c:v>39.552999999999997</c:v>
                </c:pt>
                <c:pt idx="39554">
                  <c:v>39.55400000000003</c:v>
                </c:pt>
                <c:pt idx="39555">
                  <c:v>39.555000000000007</c:v>
                </c:pt>
                <c:pt idx="39556">
                  <c:v>39.55600000000004</c:v>
                </c:pt>
                <c:pt idx="39557">
                  <c:v>39.557000000000016</c:v>
                </c:pt>
                <c:pt idx="39558">
                  <c:v>39.557999999999993</c:v>
                </c:pt>
                <c:pt idx="39559">
                  <c:v>39.559000000000026</c:v>
                </c:pt>
                <c:pt idx="39560">
                  <c:v>39.56</c:v>
                </c:pt>
                <c:pt idx="39561">
                  <c:v>39.561000000000035</c:v>
                </c:pt>
                <c:pt idx="39562">
                  <c:v>39.562000000000012</c:v>
                </c:pt>
                <c:pt idx="39563">
                  <c:v>39.563000000000045</c:v>
                </c:pt>
                <c:pt idx="39564">
                  <c:v>39.564000000000021</c:v>
                </c:pt>
                <c:pt idx="39565">
                  <c:v>39.564999999999998</c:v>
                </c:pt>
                <c:pt idx="39566">
                  <c:v>39.566000000000031</c:v>
                </c:pt>
                <c:pt idx="39567">
                  <c:v>39.567000000000007</c:v>
                </c:pt>
                <c:pt idx="39568">
                  <c:v>39.56800000000004</c:v>
                </c:pt>
                <c:pt idx="39569">
                  <c:v>39.569000000000017</c:v>
                </c:pt>
                <c:pt idx="39570">
                  <c:v>39.569999999999993</c:v>
                </c:pt>
                <c:pt idx="39571">
                  <c:v>39.571000000000026</c:v>
                </c:pt>
                <c:pt idx="39572">
                  <c:v>39.572000000000003</c:v>
                </c:pt>
                <c:pt idx="39573">
                  <c:v>39.573000000000036</c:v>
                </c:pt>
                <c:pt idx="39574">
                  <c:v>39.574000000000012</c:v>
                </c:pt>
                <c:pt idx="39575">
                  <c:v>39.575000000000045</c:v>
                </c:pt>
                <c:pt idx="39576">
                  <c:v>39.576000000000022</c:v>
                </c:pt>
                <c:pt idx="39577">
                  <c:v>39.576999999999998</c:v>
                </c:pt>
                <c:pt idx="39578">
                  <c:v>39.578000000000031</c:v>
                </c:pt>
                <c:pt idx="39579">
                  <c:v>39.579000000000008</c:v>
                </c:pt>
                <c:pt idx="39580">
                  <c:v>39.580000000000041</c:v>
                </c:pt>
                <c:pt idx="39581">
                  <c:v>39.581000000000017</c:v>
                </c:pt>
                <c:pt idx="39582">
                  <c:v>39.581999999999994</c:v>
                </c:pt>
                <c:pt idx="39583">
                  <c:v>39.583000000000027</c:v>
                </c:pt>
                <c:pt idx="39584">
                  <c:v>39.584000000000003</c:v>
                </c:pt>
                <c:pt idx="39585">
                  <c:v>39.585000000000036</c:v>
                </c:pt>
                <c:pt idx="39586">
                  <c:v>39.586000000000013</c:v>
                </c:pt>
                <c:pt idx="39587">
                  <c:v>39.587000000000046</c:v>
                </c:pt>
                <c:pt idx="39588">
                  <c:v>39.588000000000022</c:v>
                </c:pt>
                <c:pt idx="39589">
                  <c:v>39.588999999999999</c:v>
                </c:pt>
                <c:pt idx="39590">
                  <c:v>39.590000000000032</c:v>
                </c:pt>
                <c:pt idx="39591">
                  <c:v>39.591000000000008</c:v>
                </c:pt>
                <c:pt idx="39592">
                  <c:v>39.592000000000041</c:v>
                </c:pt>
                <c:pt idx="39593">
                  <c:v>39.593000000000018</c:v>
                </c:pt>
                <c:pt idx="39594">
                  <c:v>39.593999999999994</c:v>
                </c:pt>
                <c:pt idx="39595">
                  <c:v>39.595000000000027</c:v>
                </c:pt>
                <c:pt idx="39596">
                  <c:v>39.596000000000004</c:v>
                </c:pt>
                <c:pt idx="39597">
                  <c:v>39.597000000000037</c:v>
                </c:pt>
                <c:pt idx="39598">
                  <c:v>39.598000000000013</c:v>
                </c:pt>
                <c:pt idx="39599">
                  <c:v>39.599000000000046</c:v>
                </c:pt>
                <c:pt idx="39600">
                  <c:v>39.600000000000023</c:v>
                </c:pt>
                <c:pt idx="39601">
                  <c:v>39.600999999999999</c:v>
                </c:pt>
                <c:pt idx="39602">
                  <c:v>39.602000000000032</c:v>
                </c:pt>
                <c:pt idx="39603">
                  <c:v>39.603000000000009</c:v>
                </c:pt>
                <c:pt idx="39604">
                  <c:v>39.604000000000042</c:v>
                </c:pt>
                <c:pt idx="39605">
                  <c:v>39.605000000000018</c:v>
                </c:pt>
                <c:pt idx="39606">
                  <c:v>39.605999999999995</c:v>
                </c:pt>
                <c:pt idx="39607">
                  <c:v>39.607000000000028</c:v>
                </c:pt>
                <c:pt idx="39608">
                  <c:v>39.608000000000004</c:v>
                </c:pt>
                <c:pt idx="39609">
                  <c:v>39.609000000000037</c:v>
                </c:pt>
                <c:pt idx="39610">
                  <c:v>39.610000000000014</c:v>
                </c:pt>
                <c:pt idx="39611">
                  <c:v>39.61099999999999</c:v>
                </c:pt>
                <c:pt idx="39612">
                  <c:v>39.612000000000023</c:v>
                </c:pt>
                <c:pt idx="39613">
                  <c:v>39.613</c:v>
                </c:pt>
                <c:pt idx="39614">
                  <c:v>39.614000000000033</c:v>
                </c:pt>
                <c:pt idx="39615">
                  <c:v>39.615000000000009</c:v>
                </c:pt>
                <c:pt idx="39616">
                  <c:v>39.616000000000042</c:v>
                </c:pt>
                <c:pt idx="39617">
                  <c:v>39.617000000000019</c:v>
                </c:pt>
                <c:pt idx="39618">
                  <c:v>39.617999999999995</c:v>
                </c:pt>
                <c:pt idx="39619">
                  <c:v>39.619000000000028</c:v>
                </c:pt>
                <c:pt idx="39620">
                  <c:v>39.620000000000005</c:v>
                </c:pt>
                <c:pt idx="39621">
                  <c:v>39.621000000000038</c:v>
                </c:pt>
                <c:pt idx="39622">
                  <c:v>39.622000000000014</c:v>
                </c:pt>
                <c:pt idx="39623">
                  <c:v>39.62299999999999</c:v>
                </c:pt>
                <c:pt idx="39624">
                  <c:v>39.624000000000024</c:v>
                </c:pt>
                <c:pt idx="39625">
                  <c:v>39.625</c:v>
                </c:pt>
                <c:pt idx="39626">
                  <c:v>39.626000000000033</c:v>
                </c:pt>
                <c:pt idx="39627">
                  <c:v>39.62700000000001</c:v>
                </c:pt>
                <c:pt idx="39628">
                  <c:v>39.628000000000043</c:v>
                </c:pt>
                <c:pt idx="39629">
                  <c:v>39.629000000000019</c:v>
                </c:pt>
                <c:pt idx="39630">
                  <c:v>39.629999999999995</c:v>
                </c:pt>
                <c:pt idx="39631">
                  <c:v>39.631000000000029</c:v>
                </c:pt>
                <c:pt idx="39632">
                  <c:v>39.632000000000005</c:v>
                </c:pt>
                <c:pt idx="39633">
                  <c:v>39.633000000000038</c:v>
                </c:pt>
                <c:pt idx="39634">
                  <c:v>39.634000000000015</c:v>
                </c:pt>
                <c:pt idx="39635">
                  <c:v>39.634999999999991</c:v>
                </c:pt>
                <c:pt idx="39636">
                  <c:v>39.636000000000024</c:v>
                </c:pt>
                <c:pt idx="39637">
                  <c:v>39.637</c:v>
                </c:pt>
                <c:pt idx="39638">
                  <c:v>39.638000000000034</c:v>
                </c:pt>
                <c:pt idx="39639">
                  <c:v>39.63900000000001</c:v>
                </c:pt>
                <c:pt idx="39640">
                  <c:v>39.640000000000043</c:v>
                </c:pt>
                <c:pt idx="39641">
                  <c:v>39.64100000000002</c:v>
                </c:pt>
                <c:pt idx="39642">
                  <c:v>39.641999999999996</c:v>
                </c:pt>
                <c:pt idx="39643">
                  <c:v>39.643000000000029</c:v>
                </c:pt>
                <c:pt idx="39644">
                  <c:v>39.644000000000005</c:v>
                </c:pt>
                <c:pt idx="39645">
                  <c:v>39.645000000000039</c:v>
                </c:pt>
                <c:pt idx="39646">
                  <c:v>39.646000000000015</c:v>
                </c:pt>
                <c:pt idx="39647">
                  <c:v>39.646999999999991</c:v>
                </c:pt>
                <c:pt idx="39648">
                  <c:v>39.648000000000025</c:v>
                </c:pt>
                <c:pt idx="39649">
                  <c:v>39.649000000000001</c:v>
                </c:pt>
                <c:pt idx="39650">
                  <c:v>39.650000000000034</c:v>
                </c:pt>
                <c:pt idx="39651">
                  <c:v>39.65100000000001</c:v>
                </c:pt>
                <c:pt idx="39652">
                  <c:v>39.652000000000044</c:v>
                </c:pt>
                <c:pt idx="39653">
                  <c:v>39.65300000000002</c:v>
                </c:pt>
                <c:pt idx="39654">
                  <c:v>39.653999999999996</c:v>
                </c:pt>
                <c:pt idx="39655">
                  <c:v>39.65500000000003</c:v>
                </c:pt>
                <c:pt idx="39656">
                  <c:v>39.656000000000006</c:v>
                </c:pt>
                <c:pt idx="39657">
                  <c:v>39.657000000000039</c:v>
                </c:pt>
                <c:pt idx="39658">
                  <c:v>39.658000000000015</c:v>
                </c:pt>
                <c:pt idx="39659">
                  <c:v>39.658999999999992</c:v>
                </c:pt>
                <c:pt idx="39660">
                  <c:v>39.660000000000025</c:v>
                </c:pt>
                <c:pt idx="39661">
                  <c:v>39.661000000000001</c:v>
                </c:pt>
                <c:pt idx="39662">
                  <c:v>39.662000000000035</c:v>
                </c:pt>
                <c:pt idx="39663">
                  <c:v>39.663000000000011</c:v>
                </c:pt>
                <c:pt idx="39664">
                  <c:v>39.664000000000044</c:v>
                </c:pt>
                <c:pt idx="39665">
                  <c:v>39.66500000000002</c:v>
                </c:pt>
                <c:pt idx="39666">
                  <c:v>39.665999999999997</c:v>
                </c:pt>
                <c:pt idx="39667">
                  <c:v>39.66700000000003</c:v>
                </c:pt>
                <c:pt idx="39668">
                  <c:v>39.668000000000006</c:v>
                </c:pt>
                <c:pt idx="39669">
                  <c:v>39.66900000000004</c:v>
                </c:pt>
                <c:pt idx="39670">
                  <c:v>39.670000000000016</c:v>
                </c:pt>
                <c:pt idx="39671">
                  <c:v>39.670999999999992</c:v>
                </c:pt>
                <c:pt idx="39672">
                  <c:v>39.672000000000025</c:v>
                </c:pt>
                <c:pt idx="39673">
                  <c:v>39.673000000000002</c:v>
                </c:pt>
                <c:pt idx="39674">
                  <c:v>39.674000000000035</c:v>
                </c:pt>
                <c:pt idx="39675">
                  <c:v>39.675000000000011</c:v>
                </c:pt>
                <c:pt idx="39676">
                  <c:v>39.676000000000045</c:v>
                </c:pt>
                <c:pt idx="39677">
                  <c:v>39.677000000000021</c:v>
                </c:pt>
                <c:pt idx="39678">
                  <c:v>39.677999999999997</c:v>
                </c:pt>
                <c:pt idx="39679">
                  <c:v>39.67900000000003</c:v>
                </c:pt>
                <c:pt idx="39680">
                  <c:v>39.680000000000007</c:v>
                </c:pt>
                <c:pt idx="39681">
                  <c:v>39.68100000000004</c:v>
                </c:pt>
                <c:pt idx="39682">
                  <c:v>39.682000000000016</c:v>
                </c:pt>
                <c:pt idx="39683">
                  <c:v>39.682999999999993</c:v>
                </c:pt>
                <c:pt idx="39684">
                  <c:v>39.684000000000026</c:v>
                </c:pt>
                <c:pt idx="39685">
                  <c:v>39.685000000000002</c:v>
                </c:pt>
                <c:pt idx="39686">
                  <c:v>39.686000000000035</c:v>
                </c:pt>
                <c:pt idx="39687">
                  <c:v>39.687000000000012</c:v>
                </c:pt>
                <c:pt idx="39688">
                  <c:v>39.688000000000045</c:v>
                </c:pt>
                <c:pt idx="39689">
                  <c:v>39.689000000000021</c:v>
                </c:pt>
                <c:pt idx="39690">
                  <c:v>39.69</c:v>
                </c:pt>
                <c:pt idx="39691">
                  <c:v>39.691000000000031</c:v>
                </c:pt>
                <c:pt idx="39692">
                  <c:v>39.692000000000007</c:v>
                </c:pt>
                <c:pt idx="39693">
                  <c:v>39.69300000000004</c:v>
                </c:pt>
                <c:pt idx="39694">
                  <c:v>39.694000000000017</c:v>
                </c:pt>
                <c:pt idx="39695">
                  <c:v>39.694999999999993</c:v>
                </c:pt>
                <c:pt idx="39696">
                  <c:v>39.696000000000026</c:v>
                </c:pt>
                <c:pt idx="39697">
                  <c:v>39.697000000000003</c:v>
                </c:pt>
                <c:pt idx="39698">
                  <c:v>39.698000000000036</c:v>
                </c:pt>
                <c:pt idx="39699">
                  <c:v>39.699000000000012</c:v>
                </c:pt>
                <c:pt idx="39700">
                  <c:v>39.700000000000045</c:v>
                </c:pt>
                <c:pt idx="39701">
                  <c:v>39.701000000000022</c:v>
                </c:pt>
                <c:pt idx="39702">
                  <c:v>39.701999999999998</c:v>
                </c:pt>
                <c:pt idx="39703">
                  <c:v>39.703000000000031</c:v>
                </c:pt>
                <c:pt idx="39704">
                  <c:v>39.704000000000008</c:v>
                </c:pt>
                <c:pt idx="39705">
                  <c:v>39.705000000000041</c:v>
                </c:pt>
                <c:pt idx="39706">
                  <c:v>39.706000000000017</c:v>
                </c:pt>
                <c:pt idx="39707">
                  <c:v>39.706999999999994</c:v>
                </c:pt>
                <c:pt idx="39708">
                  <c:v>39.708000000000027</c:v>
                </c:pt>
                <c:pt idx="39709">
                  <c:v>39.709000000000003</c:v>
                </c:pt>
                <c:pt idx="39710">
                  <c:v>39.710000000000036</c:v>
                </c:pt>
                <c:pt idx="39711">
                  <c:v>39.711000000000013</c:v>
                </c:pt>
                <c:pt idx="39712">
                  <c:v>39.712000000000046</c:v>
                </c:pt>
                <c:pt idx="39713">
                  <c:v>39.713000000000022</c:v>
                </c:pt>
                <c:pt idx="39714">
                  <c:v>39.713999999999999</c:v>
                </c:pt>
                <c:pt idx="39715">
                  <c:v>39.715000000000032</c:v>
                </c:pt>
                <c:pt idx="39716">
                  <c:v>39.716000000000008</c:v>
                </c:pt>
                <c:pt idx="39717">
                  <c:v>39.717000000000041</c:v>
                </c:pt>
                <c:pt idx="39718">
                  <c:v>39.718000000000018</c:v>
                </c:pt>
                <c:pt idx="39719">
                  <c:v>39.718999999999994</c:v>
                </c:pt>
                <c:pt idx="39720">
                  <c:v>39.720000000000027</c:v>
                </c:pt>
                <c:pt idx="39721">
                  <c:v>39.721000000000004</c:v>
                </c:pt>
                <c:pt idx="39722">
                  <c:v>39.722000000000037</c:v>
                </c:pt>
                <c:pt idx="39723">
                  <c:v>39.723000000000013</c:v>
                </c:pt>
                <c:pt idx="39724">
                  <c:v>39.724000000000046</c:v>
                </c:pt>
                <c:pt idx="39725">
                  <c:v>39.725000000000023</c:v>
                </c:pt>
                <c:pt idx="39726">
                  <c:v>39.725999999999999</c:v>
                </c:pt>
                <c:pt idx="39727">
                  <c:v>39.727000000000032</c:v>
                </c:pt>
                <c:pt idx="39728">
                  <c:v>39.728000000000009</c:v>
                </c:pt>
                <c:pt idx="39729">
                  <c:v>39.729000000000042</c:v>
                </c:pt>
                <c:pt idx="39730">
                  <c:v>39.730000000000018</c:v>
                </c:pt>
                <c:pt idx="39731">
                  <c:v>39.730999999999995</c:v>
                </c:pt>
                <c:pt idx="39732">
                  <c:v>39.732000000000028</c:v>
                </c:pt>
                <c:pt idx="39733">
                  <c:v>39.733000000000004</c:v>
                </c:pt>
                <c:pt idx="39734">
                  <c:v>39.734000000000037</c:v>
                </c:pt>
                <c:pt idx="39735">
                  <c:v>39.735000000000014</c:v>
                </c:pt>
                <c:pt idx="39736">
                  <c:v>39.73599999999999</c:v>
                </c:pt>
                <c:pt idx="39737">
                  <c:v>39.737000000000023</c:v>
                </c:pt>
                <c:pt idx="39738">
                  <c:v>39.738</c:v>
                </c:pt>
                <c:pt idx="39739">
                  <c:v>39.739000000000033</c:v>
                </c:pt>
                <c:pt idx="39740">
                  <c:v>39.740000000000009</c:v>
                </c:pt>
                <c:pt idx="39741">
                  <c:v>39.741000000000042</c:v>
                </c:pt>
                <c:pt idx="39742">
                  <c:v>39.742000000000019</c:v>
                </c:pt>
                <c:pt idx="39743">
                  <c:v>39.742999999999995</c:v>
                </c:pt>
                <c:pt idx="39744">
                  <c:v>39.744000000000028</c:v>
                </c:pt>
                <c:pt idx="39745">
                  <c:v>39.745000000000005</c:v>
                </c:pt>
                <c:pt idx="39746">
                  <c:v>39.746000000000038</c:v>
                </c:pt>
                <c:pt idx="39747">
                  <c:v>39.747000000000014</c:v>
                </c:pt>
                <c:pt idx="39748">
                  <c:v>39.74799999999999</c:v>
                </c:pt>
                <c:pt idx="39749">
                  <c:v>39.749000000000024</c:v>
                </c:pt>
                <c:pt idx="39750">
                  <c:v>39.75</c:v>
                </c:pt>
                <c:pt idx="39751">
                  <c:v>39.751000000000033</c:v>
                </c:pt>
                <c:pt idx="39752">
                  <c:v>39.75200000000001</c:v>
                </c:pt>
                <c:pt idx="39753">
                  <c:v>39.753000000000043</c:v>
                </c:pt>
                <c:pt idx="39754">
                  <c:v>39.754000000000019</c:v>
                </c:pt>
                <c:pt idx="39755">
                  <c:v>39.754999999999995</c:v>
                </c:pt>
                <c:pt idx="39756">
                  <c:v>39.756000000000029</c:v>
                </c:pt>
                <c:pt idx="39757">
                  <c:v>39.757000000000005</c:v>
                </c:pt>
                <c:pt idx="39758">
                  <c:v>39.758000000000038</c:v>
                </c:pt>
                <c:pt idx="39759">
                  <c:v>39.759000000000015</c:v>
                </c:pt>
                <c:pt idx="39760">
                  <c:v>39.759999999999991</c:v>
                </c:pt>
                <c:pt idx="39761">
                  <c:v>39.761000000000024</c:v>
                </c:pt>
                <c:pt idx="39762">
                  <c:v>39.762</c:v>
                </c:pt>
                <c:pt idx="39763">
                  <c:v>39.763000000000034</c:v>
                </c:pt>
                <c:pt idx="39764">
                  <c:v>39.76400000000001</c:v>
                </c:pt>
                <c:pt idx="39765">
                  <c:v>39.765000000000043</c:v>
                </c:pt>
                <c:pt idx="39766">
                  <c:v>39.76600000000002</c:v>
                </c:pt>
                <c:pt idx="39767">
                  <c:v>39.766999999999996</c:v>
                </c:pt>
                <c:pt idx="39768">
                  <c:v>39.768000000000029</c:v>
                </c:pt>
                <c:pt idx="39769">
                  <c:v>39.769000000000005</c:v>
                </c:pt>
                <c:pt idx="39770">
                  <c:v>39.770000000000039</c:v>
                </c:pt>
                <c:pt idx="39771">
                  <c:v>39.771000000000015</c:v>
                </c:pt>
                <c:pt idx="39772">
                  <c:v>39.771999999999991</c:v>
                </c:pt>
                <c:pt idx="39773">
                  <c:v>39.773000000000025</c:v>
                </c:pt>
                <c:pt idx="39774">
                  <c:v>39.774000000000001</c:v>
                </c:pt>
                <c:pt idx="39775">
                  <c:v>39.775000000000034</c:v>
                </c:pt>
                <c:pt idx="39776">
                  <c:v>39.77600000000001</c:v>
                </c:pt>
                <c:pt idx="39777">
                  <c:v>39.777000000000044</c:v>
                </c:pt>
                <c:pt idx="39778">
                  <c:v>39.77800000000002</c:v>
                </c:pt>
                <c:pt idx="39779">
                  <c:v>39.778999999999996</c:v>
                </c:pt>
                <c:pt idx="39780">
                  <c:v>39.78000000000003</c:v>
                </c:pt>
                <c:pt idx="39781">
                  <c:v>39.781000000000006</c:v>
                </c:pt>
                <c:pt idx="39782">
                  <c:v>39.782000000000039</c:v>
                </c:pt>
                <c:pt idx="39783">
                  <c:v>39.783000000000015</c:v>
                </c:pt>
                <c:pt idx="39784">
                  <c:v>39.783999999999992</c:v>
                </c:pt>
                <c:pt idx="39785">
                  <c:v>39.785000000000025</c:v>
                </c:pt>
                <c:pt idx="39786">
                  <c:v>39.786000000000001</c:v>
                </c:pt>
                <c:pt idx="39787">
                  <c:v>39.787000000000035</c:v>
                </c:pt>
                <c:pt idx="39788">
                  <c:v>39.788000000000011</c:v>
                </c:pt>
                <c:pt idx="39789">
                  <c:v>39.789000000000044</c:v>
                </c:pt>
                <c:pt idx="39790">
                  <c:v>39.79000000000002</c:v>
                </c:pt>
                <c:pt idx="39791">
                  <c:v>39.790999999999997</c:v>
                </c:pt>
                <c:pt idx="39792">
                  <c:v>39.79200000000003</c:v>
                </c:pt>
                <c:pt idx="39793">
                  <c:v>39.793000000000006</c:v>
                </c:pt>
                <c:pt idx="39794">
                  <c:v>39.79400000000004</c:v>
                </c:pt>
                <c:pt idx="39795">
                  <c:v>39.795000000000016</c:v>
                </c:pt>
                <c:pt idx="39796">
                  <c:v>39.795999999999992</c:v>
                </c:pt>
                <c:pt idx="39797">
                  <c:v>39.797000000000025</c:v>
                </c:pt>
                <c:pt idx="39798">
                  <c:v>39.798000000000002</c:v>
                </c:pt>
                <c:pt idx="39799">
                  <c:v>39.799000000000035</c:v>
                </c:pt>
                <c:pt idx="39800">
                  <c:v>39.800000000000011</c:v>
                </c:pt>
                <c:pt idx="39801">
                  <c:v>39.801000000000045</c:v>
                </c:pt>
                <c:pt idx="39802">
                  <c:v>39.802000000000021</c:v>
                </c:pt>
                <c:pt idx="39803">
                  <c:v>39.802999999999997</c:v>
                </c:pt>
                <c:pt idx="39804">
                  <c:v>39.80400000000003</c:v>
                </c:pt>
                <c:pt idx="39805">
                  <c:v>39.805000000000007</c:v>
                </c:pt>
                <c:pt idx="39806">
                  <c:v>39.80600000000004</c:v>
                </c:pt>
                <c:pt idx="39807">
                  <c:v>39.807000000000016</c:v>
                </c:pt>
                <c:pt idx="39808">
                  <c:v>39.807999999999993</c:v>
                </c:pt>
                <c:pt idx="39809">
                  <c:v>39.809000000000026</c:v>
                </c:pt>
                <c:pt idx="39810">
                  <c:v>39.81</c:v>
                </c:pt>
                <c:pt idx="39811">
                  <c:v>39.811000000000035</c:v>
                </c:pt>
                <c:pt idx="39812">
                  <c:v>39.812000000000012</c:v>
                </c:pt>
                <c:pt idx="39813">
                  <c:v>39.813000000000045</c:v>
                </c:pt>
                <c:pt idx="39814">
                  <c:v>39.814000000000021</c:v>
                </c:pt>
                <c:pt idx="39815">
                  <c:v>39.814999999999998</c:v>
                </c:pt>
                <c:pt idx="39816">
                  <c:v>39.816000000000031</c:v>
                </c:pt>
                <c:pt idx="39817">
                  <c:v>39.817000000000007</c:v>
                </c:pt>
                <c:pt idx="39818">
                  <c:v>39.81800000000004</c:v>
                </c:pt>
                <c:pt idx="39819">
                  <c:v>39.819000000000017</c:v>
                </c:pt>
                <c:pt idx="39820">
                  <c:v>39.819999999999993</c:v>
                </c:pt>
                <c:pt idx="39821">
                  <c:v>39.821000000000026</c:v>
                </c:pt>
                <c:pt idx="39822">
                  <c:v>39.822000000000003</c:v>
                </c:pt>
                <c:pt idx="39823">
                  <c:v>39.823000000000036</c:v>
                </c:pt>
                <c:pt idx="39824">
                  <c:v>39.824000000000012</c:v>
                </c:pt>
                <c:pt idx="39825">
                  <c:v>39.825000000000045</c:v>
                </c:pt>
                <c:pt idx="39826">
                  <c:v>39.826000000000022</c:v>
                </c:pt>
                <c:pt idx="39827">
                  <c:v>39.826999999999998</c:v>
                </c:pt>
                <c:pt idx="39828">
                  <c:v>39.828000000000031</c:v>
                </c:pt>
                <c:pt idx="39829">
                  <c:v>39.829000000000008</c:v>
                </c:pt>
                <c:pt idx="39830">
                  <c:v>39.830000000000041</c:v>
                </c:pt>
                <c:pt idx="39831">
                  <c:v>39.831000000000017</c:v>
                </c:pt>
                <c:pt idx="39832">
                  <c:v>39.831999999999994</c:v>
                </c:pt>
                <c:pt idx="39833">
                  <c:v>39.833000000000027</c:v>
                </c:pt>
                <c:pt idx="39834">
                  <c:v>39.834000000000003</c:v>
                </c:pt>
                <c:pt idx="39835">
                  <c:v>39.835000000000036</c:v>
                </c:pt>
                <c:pt idx="39836">
                  <c:v>39.836000000000013</c:v>
                </c:pt>
                <c:pt idx="39837">
                  <c:v>39.837000000000046</c:v>
                </c:pt>
                <c:pt idx="39838">
                  <c:v>39.838000000000022</c:v>
                </c:pt>
                <c:pt idx="39839">
                  <c:v>39.838999999999999</c:v>
                </c:pt>
                <c:pt idx="39840">
                  <c:v>39.840000000000032</c:v>
                </c:pt>
                <c:pt idx="39841">
                  <c:v>39.841000000000008</c:v>
                </c:pt>
                <c:pt idx="39842">
                  <c:v>39.842000000000041</c:v>
                </c:pt>
                <c:pt idx="39843">
                  <c:v>39.843000000000018</c:v>
                </c:pt>
                <c:pt idx="39844">
                  <c:v>39.843999999999994</c:v>
                </c:pt>
                <c:pt idx="39845">
                  <c:v>39.845000000000027</c:v>
                </c:pt>
                <c:pt idx="39846">
                  <c:v>39.846000000000004</c:v>
                </c:pt>
                <c:pt idx="39847">
                  <c:v>39.847000000000037</c:v>
                </c:pt>
                <c:pt idx="39848">
                  <c:v>39.848000000000013</c:v>
                </c:pt>
                <c:pt idx="39849">
                  <c:v>39.849000000000046</c:v>
                </c:pt>
                <c:pt idx="39850">
                  <c:v>39.850000000000023</c:v>
                </c:pt>
                <c:pt idx="39851">
                  <c:v>39.850999999999999</c:v>
                </c:pt>
                <c:pt idx="39852">
                  <c:v>39.852000000000032</c:v>
                </c:pt>
                <c:pt idx="39853">
                  <c:v>39.853000000000009</c:v>
                </c:pt>
                <c:pt idx="39854">
                  <c:v>39.854000000000042</c:v>
                </c:pt>
                <c:pt idx="39855">
                  <c:v>39.855000000000018</c:v>
                </c:pt>
                <c:pt idx="39856">
                  <c:v>39.855999999999995</c:v>
                </c:pt>
                <c:pt idx="39857">
                  <c:v>39.857000000000028</c:v>
                </c:pt>
                <c:pt idx="39858">
                  <c:v>39.858000000000004</c:v>
                </c:pt>
                <c:pt idx="39859">
                  <c:v>39.859000000000037</c:v>
                </c:pt>
                <c:pt idx="39860">
                  <c:v>39.860000000000014</c:v>
                </c:pt>
                <c:pt idx="39861">
                  <c:v>39.86099999999999</c:v>
                </c:pt>
                <c:pt idx="39862">
                  <c:v>39.862000000000023</c:v>
                </c:pt>
                <c:pt idx="39863">
                  <c:v>39.863</c:v>
                </c:pt>
                <c:pt idx="39864">
                  <c:v>39.864000000000033</c:v>
                </c:pt>
                <c:pt idx="39865">
                  <c:v>39.865000000000009</c:v>
                </c:pt>
                <c:pt idx="39866">
                  <c:v>39.866000000000042</c:v>
                </c:pt>
                <c:pt idx="39867">
                  <c:v>39.867000000000019</c:v>
                </c:pt>
                <c:pt idx="39868">
                  <c:v>39.867999999999995</c:v>
                </c:pt>
                <c:pt idx="39869">
                  <c:v>39.869000000000028</c:v>
                </c:pt>
                <c:pt idx="39870">
                  <c:v>39.870000000000005</c:v>
                </c:pt>
                <c:pt idx="39871">
                  <c:v>39.871000000000038</c:v>
                </c:pt>
                <c:pt idx="39872">
                  <c:v>39.872000000000014</c:v>
                </c:pt>
                <c:pt idx="39873">
                  <c:v>39.87299999999999</c:v>
                </c:pt>
                <c:pt idx="39874">
                  <c:v>39.874000000000024</c:v>
                </c:pt>
                <c:pt idx="39875">
                  <c:v>39.875</c:v>
                </c:pt>
                <c:pt idx="39876">
                  <c:v>39.876000000000033</c:v>
                </c:pt>
                <c:pt idx="39877">
                  <c:v>39.87700000000001</c:v>
                </c:pt>
                <c:pt idx="39878">
                  <c:v>39.878000000000043</c:v>
                </c:pt>
                <c:pt idx="39879">
                  <c:v>39.879000000000019</c:v>
                </c:pt>
                <c:pt idx="39880">
                  <c:v>39.879999999999995</c:v>
                </c:pt>
                <c:pt idx="39881">
                  <c:v>39.881000000000029</c:v>
                </c:pt>
                <c:pt idx="39882">
                  <c:v>39.882000000000005</c:v>
                </c:pt>
                <c:pt idx="39883">
                  <c:v>39.883000000000038</c:v>
                </c:pt>
                <c:pt idx="39884">
                  <c:v>39.884000000000015</c:v>
                </c:pt>
                <c:pt idx="39885">
                  <c:v>39.884999999999991</c:v>
                </c:pt>
                <c:pt idx="39886">
                  <c:v>39.886000000000024</c:v>
                </c:pt>
                <c:pt idx="39887">
                  <c:v>39.887</c:v>
                </c:pt>
                <c:pt idx="39888">
                  <c:v>39.888000000000034</c:v>
                </c:pt>
                <c:pt idx="39889">
                  <c:v>39.88900000000001</c:v>
                </c:pt>
                <c:pt idx="39890">
                  <c:v>39.890000000000043</c:v>
                </c:pt>
                <c:pt idx="39891">
                  <c:v>39.89100000000002</c:v>
                </c:pt>
                <c:pt idx="39892">
                  <c:v>39.891999999999996</c:v>
                </c:pt>
                <c:pt idx="39893">
                  <c:v>39.893000000000029</c:v>
                </c:pt>
                <c:pt idx="39894">
                  <c:v>39.894000000000005</c:v>
                </c:pt>
                <c:pt idx="39895">
                  <c:v>39.895000000000039</c:v>
                </c:pt>
                <c:pt idx="39896">
                  <c:v>39.896000000000015</c:v>
                </c:pt>
                <c:pt idx="39897">
                  <c:v>39.896999999999991</c:v>
                </c:pt>
                <c:pt idx="39898">
                  <c:v>39.898000000000025</c:v>
                </c:pt>
                <c:pt idx="39899">
                  <c:v>39.899000000000001</c:v>
                </c:pt>
                <c:pt idx="39900">
                  <c:v>39.900000000000034</c:v>
                </c:pt>
                <c:pt idx="39901">
                  <c:v>39.90100000000001</c:v>
                </c:pt>
                <c:pt idx="39902">
                  <c:v>39.902000000000044</c:v>
                </c:pt>
                <c:pt idx="39903">
                  <c:v>39.90300000000002</c:v>
                </c:pt>
                <c:pt idx="39904">
                  <c:v>39.903999999999996</c:v>
                </c:pt>
                <c:pt idx="39905">
                  <c:v>39.90500000000003</c:v>
                </c:pt>
                <c:pt idx="39906">
                  <c:v>39.906000000000006</c:v>
                </c:pt>
                <c:pt idx="39907">
                  <c:v>39.907000000000039</c:v>
                </c:pt>
                <c:pt idx="39908">
                  <c:v>39.908000000000015</c:v>
                </c:pt>
                <c:pt idx="39909">
                  <c:v>39.908999999999992</c:v>
                </c:pt>
                <c:pt idx="39910">
                  <c:v>39.910000000000025</c:v>
                </c:pt>
                <c:pt idx="39911">
                  <c:v>39.911000000000001</c:v>
                </c:pt>
                <c:pt idx="39912">
                  <c:v>39.912000000000035</c:v>
                </c:pt>
                <c:pt idx="39913">
                  <c:v>39.913000000000011</c:v>
                </c:pt>
                <c:pt idx="39914">
                  <c:v>39.914000000000044</c:v>
                </c:pt>
                <c:pt idx="39915">
                  <c:v>39.91500000000002</c:v>
                </c:pt>
                <c:pt idx="39916">
                  <c:v>39.915999999999997</c:v>
                </c:pt>
                <c:pt idx="39917">
                  <c:v>39.91700000000003</c:v>
                </c:pt>
                <c:pt idx="39918">
                  <c:v>39.918000000000006</c:v>
                </c:pt>
                <c:pt idx="39919">
                  <c:v>39.91900000000004</c:v>
                </c:pt>
                <c:pt idx="39920">
                  <c:v>39.920000000000016</c:v>
                </c:pt>
                <c:pt idx="39921">
                  <c:v>39.920999999999992</c:v>
                </c:pt>
                <c:pt idx="39922">
                  <c:v>39.922000000000025</c:v>
                </c:pt>
                <c:pt idx="39923">
                  <c:v>39.923000000000002</c:v>
                </c:pt>
                <c:pt idx="39924">
                  <c:v>39.924000000000035</c:v>
                </c:pt>
                <c:pt idx="39925">
                  <c:v>39.925000000000011</c:v>
                </c:pt>
                <c:pt idx="39926">
                  <c:v>39.926000000000045</c:v>
                </c:pt>
                <c:pt idx="39927">
                  <c:v>39.927000000000021</c:v>
                </c:pt>
                <c:pt idx="39928">
                  <c:v>39.927999999999997</c:v>
                </c:pt>
                <c:pt idx="39929">
                  <c:v>39.92900000000003</c:v>
                </c:pt>
                <c:pt idx="39930">
                  <c:v>39.930000000000007</c:v>
                </c:pt>
                <c:pt idx="39931">
                  <c:v>39.93100000000004</c:v>
                </c:pt>
                <c:pt idx="39932">
                  <c:v>39.932000000000016</c:v>
                </c:pt>
                <c:pt idx="39933">
                  <c:v>39.932999999999993</c:v>
                </c:pt>
                <c:pt idx="39934">
                  <c:v>39.934000000000026</c:v>
                </c:pt>
                <c:pt idx="39935">
                  <c:v>39.935000000000002</c:v>
                </c:pt>
                <c:pt idx="39936">
                  <c:v>39.936000000000035</c:v>
                </c:pt>
                <c:pt idx="39937">
                  <c:v>39.937000000000012</c:v>
                </c:pt>
                <c:pt idx="39938">
                  <c:v>39.938000000000045</c:v>
                </c:pt>
                <c:pt idx="39939">
                  <c:v>39.939000000000021</c:v>
                </c:pt>
                <c:pt idx="39940">
                  <c:v>39.94</c:v>
                </c:pt>
                <c:pt idx="39941">
                  <c:v>39.941000000000031</c:v>
                </c:pt>
                <c:pt idx="39942">
                  <c:v>39.942000000000007</c:v>
                </c:pt>
                <c:pt idx="39943">
                  <c:v>39.94300000000004</c:v>
                </c:pt>
                <c:pt idx="39944">
                  <c:v>39.944000000000017</c:v>
                </c:pt>
                <c:pt idx="39945">
                  <c:v>39.944999999999993</c:v>
                </c:pt>
                <c:pt idx="39946">
                  <c:v>39.946000000000026</c:v>
                </c:pt>
                <c:pt idx="39947">
                  <c:v>39.947000000000003</c:v>
                </c:pt>
                <c:pt idx="39948">
                  <c:v>39.948000000000036</c:v>
                </c:pt>
                <c:pt idx="39949">
                  <c:v>39.949000000000012</c:v>
                </c:pt>
                <c:pt idx="39950">
                  <c:v>39.950000000000045</c:v>
                </c:pt>
                <c:pt idx="39951">
                  <c:v>39.951000000000022</c:v>
                </c:pt>
                <c:pt idx="39952">
                  <c:v>39.951999999999998</c:v>
                </c:pt>
                <c:pt idx="39953">
                  <c:v>39.953000000000031</c:v>
                </c:pt>
                <c:pt idx="39954">
                  <c:v>39.954000000000008</c:v>
                </c:pt>
                <c:pt idx="39955">
                  <c:v>39.955000000000041</c:v>
                </c:pt>
                <c:pt idx="39956">
                  <c:v>39.956000000000017</c:v>
                </c:pt>
                <c:pt idx="39957">
                  <c:v>39.956999999999994</c:v>
                </c:pt>
                <c:pt idx="39958">
                  <c:v>39.958000000000027</c:v>
                </c:pt>
                <c:pt idx="39959">
                  <c:v>39.959000000000003</c:v>
                </c:pt>
                <c:pt idx="39960">
                  <c:v>39.960000000000036</c:v>
                </c:pt>
                <c:pt idx="39961">
                  <c:v>39.961000000000013</c:v>
                </c:pt>
                <c:pt idx="39962">
                  <c:v>39.962000000000046</c:v>
                </c:pt>
                <c:pt idx="39963">
                  <c:v>39.963000000000022</c:v>
                </c:pt>
                <c:pt idx="39964">
                  <c:v>39.963999999999999</c:v>
                </c:pt>
                <c:pt idx="39965">
                  <c:v>39.965000000000032</c:v>
                </c:pt>
                <c:pt idx="39966">
                  <c:v>39.966000000000008</c:v>
                </c:pt>
                <c:pt idx="39967">
                  <c:v>39.967000000000041</c:v>
                </c:pt>
                <c:pt idx="39968">
                  <c:v>39.968000000000018</c:v>
                </c:pt>
                <c:pt idx="39969">
                  <c:v>39.968999999999994</c:v>
                </c:pt>
                <c:pt idx="39970">
                  <c:v>39.970000000000027</c:v>
                </c:pt>
                <c:pt idx="39971">
                  <c:v>39.971000000000004</c:v>
                </c:pt>
                <c:pt idx="39972">
                  <c:v>39.972000000000037</c:v>
                </c:pt>
                <c:pt idx="39973">
                  <c:v>39.973000000000013</c:v>
                </c:pt>
                <c:pt idx="39974">
                  <c:v>39.974000000000046</c:v>
                </c:pt>
                <c:pt idx="39975">
                  <c:v>39.975000000000023</c:v>
                </c:pt>
                <c:pt idx="39976">
                  <c:v>39.975999999999999</c:v>
                </c:pt>
                <c:pt idx="39977">
                  <c:v>39.977000000000032</c:v>
                </c:pt>
                <c:pt idx="39978">
                  <c:v>39.978000000000009</c:v>
                </c:pt>
                <c:pt idx="39979">
                  <c:v>39.979000000000042</c:v>
                </c:pt>
                <c:pt idx="39980">
                  <c:v>39.980000000000018</c:v>
                </c:pt>
                <c:pt idx="39981">
                  <c:v>39.980999999999995</c:v>
                </c:pt>
                <c:pt idx="39982">
                  <c:v>39.982000000000028</c:v>
                </c:pt>
                <c:pt idx="39983">
                  <c:v>39.983000000000004</c:v>
                </c:pt>
                <c:pt idx="39984">
                  <c:v>39.984000000000037</c:v>
                </c:pt>
                <c:pt idx="39985">
                  <c:v>39.985000000000014</c:v>
                </c:pt>
                <c:pt idx="39986">
                  <c:v>39.98599999999999</c:v>
                </c:pt>
                <c:pt idx="39987">
                  <c:v>39.987000000000023</c:v>
                </c:pt>
                <c:pt idx="39988">
                  <c:v>39.988</c:v>
                </c:pt>
                <c:pt idx="39989">
                  <c:v>39.989000000000033</c:v>
                </c:pt>
                <c:pt idx="39990">
                  <c:v>39.990000000000009</c:v>
                </c:pt>
                <c:pt idx="39991">
                  <c:v>39.991000000000042</c:v>
                </c:pt>
                <c:pt idx="39992">
                  <c:v>39.992000000000019</c:v>
                </c:pt>
                <c:pt idx="39993">
                  <c:v>39.992999999999995</c:v>
                </c:pt>
                <c:pt idx="39994">
                  <c:v>39.994000000000028</c:v>
                </c:pt>
                <c:pt idx="39995">
                  <c:v>39.995000000000005</c:v>
                </c:pt>
                <c:pt idx="39996">
                  <c:v>39.996000000000038</c:v>
                </c:pt>
                <c:pt idx="39997">
                  <c:v>39.997000000000014</c:v>
                </c:pt>
                <c:pt idx="39998">
                  <c:v>39.99799999999999</c:v>
                </c:pt>
                <c:pt idx="39999">
                  <c:v>39.999000000000024</c:v>
                </c:pt>
                <c:pt idx="40000">
                  <c:v>40</c:v>
                </c:pt>
                <c:pt idx="40001">
                  <c:v>40.001000000000033</c:v>
                </c:pt>
                <c:pt idx="40002">
                  <c:v>40.00200000000001</c:v>
                </c:pt>
                <c:pt idx="40003">
                  <c:v>40.003000000000043</c:v>
                </c:pt>
                <c:pt idx="40004">
                  <c:v>40.004000000000019</c:v>
                </c:pt>
                <c:pt idx="40005">
                  <c:v>40.004999999999995</c:v>
                </c:pt>
                <c:pt idx="40006">
                  <c:v>40.006000000000029</c:v>
                </c:pt>
                <c:pt idx="40007">
                  <c:v>40.007000000000005</c:v>
                </c:pt>
                <c:pt idx="40008">
                  <c:v>40.008000000000038</c:v>
                </c:pt>
                <c:pt idx="40009">
                  <c:v>40.009000000000015</c:v>
                </c:pt>
                <c:pt idx="40010">
                  <c:v>40.009999999999991</c:v>
                </c:pt>
                <c:pt idx="40011">
                  <c:v>40.011000000000024</c:v>
                </c:pt>
                <c:pt idx="40012">
                  <c:v>40.012</c:v>
                </c:pt>
                <c:pt idx="40013">
                  <c:v>40.013000000000034</c:v>
                </c:pt>
                <c:pt idx="40014">
                  <c:v>40.01400000000001</c:v>
                </c:pt>
                <c:pt idx="40015">
                  <c:v>40.015000000000043</c:v>
                </c:pt>
                <c:pt idx="40016">
                  <c:v>40.01600000000002</c:v>
                </c:pt>
                <c:pt idx="40017">
                  <c:v>40.016999999999996</c:v>
                </c:pt>
                <c:pt idx="40018">
                  <c:v>40.018000000000029</c:v>
                </c:pt>
                <c:pt idx="40019">
                  <c:v>40.019000000000005</c:v>
                </c:pt>
                <c:pt idx="40020">
                  <c:v>40.020000000000039</c:v>
                </c:pt>
                <c:pt idx="40021">
                  <c:v>40.021000000000015</c:v>
                </c:pt>
                <c:pt idx="40022">
                  <c:v>40.021999999999991</c:v>
                </c:pt>
                <c:pt idx="40023">
                  <c:v>40.023000000000025</c:v>
                </c:pt>
                <c:pt idx="40024">
                  <c:v>40.024000000000001</c:v>
                </c:pt>
                <c:pt idx="40025">
                  <c:v>40.025000000000034</c:v>
                </c:pt>
                <c:pt idx="40026">
                  <c:v>40.02600000000001</c:v>
                </c:pt>
                <c:pt idx="40027">
                  <c:v>40.027000000000044</c:v>
                </c:pt>
                <c:pt idx="40028">
                  <c:v>40.02800000000002</c:v>
                </c:pt>
                <c:pt idx="40029">
                  <c:v>40.028999999999996</c:v>
                </c:pt>
                <c:pt idx="40030">
                  <c:v>40.03000000000003</c:v>
                </c:pt>
                <c:pt idx="40031">
                  <c:v>40.031000000000006</c:v>
                </c:pt>
                <c:pt idx="40032">
                  <c:v>40.032000000000039</c:v>
                </c:pt>
                <c:pt idx="40033">
                  <c:v>40.033000000000015</c:v>
                </c:pt>
                <c:pt idx="40034">
                  <c:v>40.033999999999992</c:v>
                </c:pt>
                <c:pt idx="40035">
                  <c:v>40.035000000000025</c:v>
                </c:pt>
                <c:pt idx="40036">
                  <c:v>40.036000000000001</c:v>
                </c:pt>
                <c:pt idx="40037">
                  <c:v>40.037000000000035</c:v>
                </c:pt>
                <c:pt idx="40038">
                  <c:v>40.038000000000011</c:v>
                </c:pt>
                <c:pt idx="40039">
                  <c:v>40.039000000000044</c:v>
                </c:pt>
                <c:pt idx="40040">
                  <c:v>40.04000000000002</c:v>
                </c:pt>
                <c:pt idx="40041">
                  <c:v>40.040999999999997</c:v>
                </c:pt>
                <c:pt idx="40042">
                  <c:v>40.04200000000003</c:v>
                </c:pt>
                <c:pt idx="40043">
                  <c:v>40.043000000000006</c:v>
                </c:pt>
                <c:pt idx="40044">
                  <c:v>40.04400000000004</c:v>
                </c:pt>
                <c:pt idx="40045">
                  <c:v>40.045000000000016</c:v>
                </c:pt>
                <c:pt idx="40046">
                  <c:v>40.045999999999992</c:v>
                </c:pt>
                <c:pt idx="40047">
                  <c:v>40.047000000000025</c:v>
                </c:pt>
                <c:pt idx="40048">
                  <c:v>40.048000000000002</c:v>
                </c:pt>
                <c:pt idx="40049">
                  <c:v>40.049000000000035</c:v>
                </c:pt>
                <c:pt idx="40050">
                  <c:v>40.050000000000011</c:v>
                </c:pt>
                <c:pt idx="40051">
                  <c:v>40.051000000000045</c:v>
                </c:pt>
                <c:pt idx="40052">
                  <c:v>40.052000000000021</c:v>
                </c:pt>
                <c:pt idx="40053">
                  <c:v>40.052999999999997</c:v>
                </c:pt>
                <c:pt idx="40054">
                  <c:v>40.05400000000003</c:v>
                </c:pt>
                <c:pt idx="40055">
                  <c:v>40.055000000000007</c:v>
                </c:pt>
                <c:pt idx="40056">
                  <c:v>40.05600000000004</c:v>
                </c:pt>
                <c:pt idx="40057">
                  <c:v>40.057000000000016</c:v>
                </c:pt>
                <c:pt idx="40058">
                  <c:v>40.057999999999993</c:v>
                </c:pt>
                <c:pt idx="40059">
                  <c:v>40.059000000000026</c:v>
                </c:pt>
                <c:pt idx="40060">
                  <c:v>40.06</c:v>
                </c:pt>
                <c:pt idx="40061">
                  <c:v>40.061000000000035</c:v>
                </c:pt>
                <c:pt idx="40062">
                  <c:v>40.062000000000012</c:v>
                </c:pt>
                <c:pt idx="40063">
                  <c:v>40.063000000000045</c:v>
                </c:pt>
                <c:pt idx="40064">
                  <c:v>40.064000000000021</c:v>
                </c:pt>
                <c:pt idx="40065">
                  <c:v>40.064999999999998</c:v>
                </c:pt>
                <c:pt idx="40066">
                  <c:v>40.066000000000031</c:v>
                </c:pt>
                <c:pt idx="40067">
                  <c:v>40.067000000000007</c:v>
                </c:pt>
                <c:pt idx="40068">
                  <c:v>40.06800000000004</c:v>
                </c:pt>
                <c:pt idx="40069">
                  <c:v>40.069000000000017</c:v>
                </c:pt>
                <c:pt idx="40070">
                  <c:v>40.069999999999993</c:v>
                </c:pt>
                <c:pt idx="40071">
                  <c:v>40.071000000000026</c:v>
                </c:pt>
                <c:pt idx="40072">
                  <c:v>40.072000000000003</c:v>
                </c:pt>
                <c:pt idx="40073">
                  <c:v>40.073000000000036</c:v>
                </c:pt>
                <c:pt idx="40074">
                  <c:v>40.074000000000012</c:v>
                </c:pt>
                <c:pt idx="40075">
                  <c:v>40.075000000000045</c:v>
                </c:pt>
                <c:pt idx="40076">
                  <c:v>40.076000000000022</c:v>
                </c:pt>
                <c:pt idx="40077">
                  <c:v>40.076999999999998</c:v>
                </c:pt>
                <c:pt idx="40078">
                  <c:v>40.078000000000031</c:v>
                </c:pt>
                <c:pt idx="40079">
                  <c:v>40.079000000000008</c:v>
                </c:pt>
                <c:pt idx="40080">
                  <c:v>40.080000000000041</c:v>
                </c:pt>
                <c:pt idx="40081">
                  <c:v>40.081000000000017</c:v>
                </c:pt>
                <c:pt idx="40082">
                  <c:v>40.081999999999994</c:v>
                </c:pt>
                <c:pt idx="40083">
                  <c:v>40.083000000000027</c:v>
                </c:pt>
                <c:pt idx="40084">
                  <c:v>40.084000000000003</c:v>
                </c:pt>
                <c:pt idx="40085">
                  <c:v>40.085000000000036</c:v>
                </c:pt>
                <c:pt idx="40086">
                  <c:v>40.086000000000013</c:v>
                </c:pt>
                <c:pt idx="40087">
                  <c:v>40.087000000000046</c:v>
                </c:pt>
                <c:pt idx="40088">
                  <c:v>40.088000000000022</c:v>
                </c:pt>
                <c:pt idx="40089">
                  <c:v>40.088999999999999</c:v>
                </c:pt>
                <c:pt idx="40090">
                  <c:v>40.090000000000032</c:v>
                </c:pt>
                <c:pt idx="40091">
                  <c:v>40.091000000000008</c:v>
                </c:pt>
                <c:pt idx="40092">
                  <c:v>40.092000000000041</c:v>
                </c:pt>
                <c:pt idx="40093">
                  <c:v>40.093000000000018</c:v>
                </c:pt>
                <c:pt idx="40094">
                  <c:v>40.093999999999994</c:v>
                </c:pt>
                <c:pt idx="40095">
                  <c:v>40.095000000000027</c:v>
                </c:pt>
                <c:pt idx="40096">
                  <c:v>40.096000000000004</c:v>
                </c:pt>
                <c:pt idx="40097">
                  <c:v>40.097000000000037</c:v>
                </c:pt>
                <c:pt idx="40098">
                  <c:v>40.098000000000013</c:v>
                </c:pt>
                <c:pt idx="40099">
                  <c:v>40.099000000000046</c:v>
                </c:pt>
                <c:pt idx="40100">
                  <c:v>40.100000000000023</c:v>
                </c:pt>
                <c:pt idx="40101">
                  <c:v>40.100999999999999</c:v>
                </c:pt>
                <c:pt idx="40102">
                  <c:v>40.102000000000032</c:v>
                </c:pt>
                <c:pt idx="40103">
                  <c:v>40.103000000000009</c:v>
                </c:pt>
                <c:pt idx="40104">
                  <c:v>40.104000000000042</c:v>
                </c:pt>
                <c:pt idx="40105">
                  <c:v>40.105000000000018</c:v>
                </c:pt>
                <c:pt idx="40106">
                  <c:v>40.105999999999995</c:v>
                </c:pt>
                <c:pt idx="40107">
                  <c:v>40.107000000000028</c:v>
                </c:pt>
                <c:pt idx="40108">
                  <c:v>40.108000000000004</c:v>
                </c:pt>
                <c:pt idx="40109">
                  <c:v>40.109000000000037</c:v>
                </c:pt>
                <c:pt idx="40110">
                  <c:v>40.110000000000014</c:v>
                </c:pt>
                <c:pt idx="40111">
                  <c:v>40.11099999999999</c:v>
                </c:pt>
                <c:pt idx="40112">
                  <c:v>40.112000000000023</c:v>
                </c:pt>
                <c:pt idx="40113">
                  <c:v>40.113</c:v>
                </c:pt>
                <c:pt idx="40114">
                  <c:v>40.114000000000033</c:v>
                </c:pt>
                <c:pt idx="40115">
                  <c:v>40.115000000000009</c:v>
                </c:pt>
                <c:pt idx="40116">
                  <c:v>40.116000000000042</c:v>
                </c:pt>
                <c:pt idx="40117">
                  <c:v>40.117000000000019</c:v>
                </c:pt>
                <c:pt idx="40118">
                  <c:v>40.117999999999995</c:v>
                </c:pt>
                <c:pt idx="40119">
                  <c:v>40.119000000000028</c:v>
                </c:pt>
                <c:pt idx="40120">
                  <c:v>40.120000000000005</c:v>
                </c:pt>
                <c:pt idx="40121">
                  <c:v>40.121000000000038</c:v>
                </c:pt>
                <c:pt idx="40122">
                  <c:v>40.122000000000014</c:v>
                </c:pt>
                <c:pt idx="40123">
                  <c:v>40.12299999999999</c:v>
                </c:pt>
                <c:pt idx="40124">
                  <c:v>40.124000000000024</c:v>
                </c:pt>
                <c:pt idx="40125">
                  <c:v>40.125</c:v>
                </c:pt>
                <c:pt idx="40126">
                  <c:v>40.126000000000033</c:v>
                </c:pt>
                <c:pt idx="40127">
                  <c:v>40.12700000000001</c:v>
                </c:pt>
                <c:pt idx="40128">
                  <c:v>40.128000000000043</c:v>
                </c:pt>
                <c:pt idx="40129">
                  <c:v>40.129000000000019</c:v>
                </c:pt>
                <c:pt idx="40130">
                  <c:v>40.129999999999995</c:v>
                </c:pt>
                <c:pt idx="40131">
                  <c:v>40.131000000000029</c:v>
                </c:pt>
                <c:pt idx="40132">
                  <c:v>40.132000000000005</c:v>
                </c:pt>
                <c:pt idx="40133">
                  <c:v>40.133000000000038</c:v>
                </c:pt>
                <c:pt idx="40134">
                  <c:v>40.134000000000015</c:v>
                </c:pt>
                <c:pt idx="40135">
                  <c:v>40.134999999999991</c:v>
                </c:pt>
                <c:pt idx="40136">
                  <c:v>40.136000000000024</c:v>
                </c:pt>
                <c:pt idx="40137">
                  <c:v>40.137</c:v>
                </c:pt>
                <c:pt idx="40138">
                  <c:v>40.138000000000034</c:v>
                </c:pt>
                <c:pt idx="40139">
                  <c:v>40.13900000000001</c:v>
                </c:pt>
                <c:pt idx="40140">
                  <c:v>40.140000000000043</c:v>
                </c:pt>
                <c:pt idx="40141">
                  <c:v>40.14100000000002</c:v>
                </c:pt>
                <c:pt idx="40142">
                  <c:v>40.141999999999996</c:v>
                </c:pt>
                <c:pt idx="40143">
                  <c:v>40.143000000000029</c:v>
                </c:pt>
                <c:pt idx="40144">
                  <c:v>40.144000000000005</c:v>
                </c:pt>
                <c:pt idx="40145">
                  <c:v>40.145000000000039</c:v>
                </c:pt>
                <c:pt idx="40146">
                  <c:v>40.146000000000015</c:v>
                </c:pt>
                <c:pt idx="40147">
                  <c:v>40.146999999999991</c:v>
                </c:pt>
                <c:pt idx="40148">
                  <c:v>40.148000000000025</c:v>
                </c:pt>
                <c:pt idx="40149">
                  <c:v>40.149000000000001</c:v>
                </c:pt>
                <c:pt idx="40150">
                  <c:v>40.150000000000034</c:v>
                </c:pt>
                <c:pt idx="40151">
                  <c:v>40.15100000000001</c:v>
                </c:pt>
                <c:pt idx="40152">
                  <c:v>40.152000000000044</c:v>
                </c:pt>
                <c:pt idx="40153">
                  <c:v>40.15300000000002</c:v>
                </c:pt>
                <c:pt idx="40154">
                  <c:v>40.153999999999996</c:v>
                </c:pt>
                <c:pt idx="40155">
                  <c:v>40.15500000000003</c:v>
                </c:pt>
                <c:pt idx="40156">
                  <c:v>40.156000000000006</c:v>
                </c:pt>
                <c:pt idx="40157">
                  <c:v>40.157000000000039</c:v>
                </c:pt>
                <c:pt idx="40158">
                  <c:v>40.158000000000015</c:v>
                </c:pt>
                <c:pt idx="40159">
                  <c:v>40.158999999999992</c:v>
                </c:pt>
                <c:pt idx="40160">
                  <c:v>40.160000000000025</c:v>
                </c:pt>
                <c:pt idx="40161">
                  <c:v>40.161000000000001</c:v>
                </c:pt>
                <c:pt idx="40162">
                  <c:v>40.162000000000035</c:v>
                </c:pt>
                <c:pt idx="40163">
                  <c:v>40.163000000000011</c:v>
                </c:pt>
                <c:pt idx="40164">
                  <c:v>40.164000000000044</c:v>
                </c:pt>
                <c:pt idx="40165">
                  <c:v>40.16500000000002</c:v>
                </c:pt>
                <c:pt idx="40166">
                  <c:v>40.165999999999997</c:v>
                </c:pt>
                <c:pt idx="40167">
                  <c:v>40.16700000000003</c:v>
                </c:pt>
                <c:pt idx="40168">
                  <c:v>40.168000000000006</c:v>
                </c:pt>
                <c:pt idx="40169">
                  <c:v>40.16900000000004</c:v>
                </c:pt>
                <c:pt idx="40170">
                  <c:v>40.170000000000016</c:v>
                </c:pt>
                <c:pt idx="40171">
                  <c:v>40.170999999999992</c:v>
                </c:pt>
                <c:pt idx="40172">
                  <c:v>40.172000000000025</c:v>
                </c:pt>
                <c:pt idx="40173">
                  <c:v>40.173000000000002</c:v>
                </c:pt>
                <c:pt idx="40174">
                  <c:v>40.174000000000035</c:v>
                </c:pt>
                <c:pt idx="40175">
                  <c:v>40.175000000000011</c:v>
                </c:pt>
                <c:pt idx="40176">
                  <c:v>40.176000000000045</c:v>
                </c:pt>
                <c:pt idx="40177">
                  <c:v>40.177000000000021</c:v>
                </c:pt>
                <c:pt idx="40178">
                  <c:v>40.177999999999997</c:v>
                </c:pt>
                <c:pt idx="40179">
                  <c:v>40.17900000000003</c:v>
                </c:pt>
                <c:pt idx="40180">
                  <c:v>40.180000000000007</c:v>
                </c:pt>
                <c:pt idx="40181">
                  <c:v>40.18100000000004</c:v>
                </c:pt>
                <c:pt idx="40182">
                  <c:v>40.182000000000016</c:v>
                </c:pt>
                <c:pt idx="40183">
                  <c:v>40.182999999999993</c:v>
                </c:pt>
                <c:pt idx="40184">
                  <c:v>40.184000000000026</c:v>
                </c:pt>
                <c:pt idx="40185">
                  <c:v>40.185000000000002</c:v>
                </c:pt>
                <c:pt idx="40186">
                  <c:v>40.186000000000035</c:v>
                </c:pt>
                <c:pt idx="40187">
                  <c:v>40.187000000000012</c:v>
                </c:pt>
                <c:pt idx="40188">
                  <c:v>40.188000000000045</c:v>
                </c:pt>
                <c:pt idx="40189">
                  <c:v>40.189000000000021</c:v>
                </c:pt>
                <c:pt idx="40190">
                  <c:v>40.19</c:v>
                </c:pt>
                <c:pt idx="40191">
                  <c:v>40.191000000000031</c:v>
                </c:pt>
                <c:pt idx="40192">
                  <c:v>40.192000000000007</c:v>
                </c:pt>
                <c:pt idx="40193">
                  <c:v>40.19300000000004</c:v>
                </c:pt>
                <c:pt idx="40194">
                  <c:v>40.194000000000017</c:v>
                </c:pt>
                <c:pt idx="40195">
                  <c:v>40.194999999999993</c:v>
                </c:pt>
                <c:pt idx="40196">
                  <c:v>40.196000000000026</c:v>
                </c:pt>
                <c:pt idx="40197">
                  <c:v>40.197000000000003</c:v>
                </c:pt>
                <c:pt idx="40198">
                  <c:v>40.198000000000036</c:v>
                </c:pt>
                <c:pt idx="40199">
                  <c:v>40.199000000000012</c:v>
                </c:pt>
                <c:pt idx="40200">
                  <c:v>40.200000000000045</c:v>
                </c:pt>
                <c:pt idx="40201">
                  <c:v>40.201000000000022</c:v>
                </c:pt>
                <c:pt idx="40202">
                  <c:v>40.201999999999998</c:v>
                </c:pt>
                <c:pt idx="40203">
                  <c:v>40.203000000000031</c:v>
                </c:pt>
                <c:pt idx="40204">
                  <c:v>40.204000000000008</c:v>
                </c:pt>
                <c:pt idx="40205">
                  <c:v>40.205000000000041</c:v>
                </c:pt>
                <c:pt idx="40206">
                  <c:v>40.206000000000017</c:v>
                </c:pt>
                <c:pt idx="40207">
                  <c:v>40.206999999999994</c:v>
                </c:pt>
                <c:pt idx="40208">
                  <c:v>40.208000000000027</c:v>
                </c:pt>
                <c:pt idx="40209">
                  <c:v>40.209000000000003</c:v>
                </c:pt>
                <c:pt idx="40210">
                  <c:v>40.210000000000036</c:v>
                </c:pt>
                <c:pt idx="40211">
                  <c:v>40.211000000000013</c:v>
                </c:pt>
                <c:pt idx="40212">
                  <c:v>40.212000000000046</c:v>
                </c:pt>
                <c:pt idx="40213">
                  <c:v>40.213000000000022</c:v>
                </c:pt>
                <c:pt idx="40214">
                  <c:v>40.213999999999999</c:v>
                </c:pt>
                <c:pt idx="40215">
                  <c:v>40.215000000000032</c:v>
                </c:pt>
                <c:pt idx="40216">
                  <c:v>40.216000000000008</c:v>
                </c:pt>
                <c:pt idx="40217">
                  <c:v>40.217000000000041</c:v>
                </c:pt>
                <c:pt idx="40218">
                  <c:v>40.218000000000018</c:v>
                </c:pt>
                <c:pt idx="40219">
                  <c:v>40.218999999999994</c:v>
                </c:pt>
                <c:pt idx="40220">
                  <c:v>40.220000000000027</c:v>
                </c:pt>
                <c:pt idx="40221">
                  <c:v>40.221000000000004</c:v>
                </c:pt>
                <c:pt idx="40222">
                  <c:v>40.222000000000037</c:v>
                </c:pt>
                <c:pt idx="40223">
                  <c:v>40.223000000000013</c:v>
                </c:pt>
                <c:pt idx="40224">
                  <c:v>40.224000000000046</c:v>
                </c:pt>
                <c:pt idx="40225">
                  <c:v>40.225000000000023</c:v>
                </c:pt>
                <c:pt idx="40226">
                  <c:v>40.225999999999999</c:v>
                </c:pt>
                <c:pt idx="40227">
                  <c:v>40.227000000000032</c:v>
                </c:pt>
                <c:pt idx="40228">
                  <c:v>40.228000000000009</c:v>
                </c:pt>
                <c:pt idx="40229">
                  <c:v>40.229000000000042</c:v>
                </c:pt>
                <c:pt idx="40230">
                  <c:v>40.230000000000018</c:v>
                </c:pt>
                <c:pt idx="40231">
                  <c:v>40.230999999999995</c:v>
                </c:pt>
                <c:pt idx="40232">
                  <c:v>40.232000000000028</c:v>
                </c:pt>
                <c:pt idx="40233">
                  <c:v>40.233000000000004</c:v>
                </c:pt>
                <c:pt idx="40234">
                  <c:v>40.234000000000037</c:v>
                </c:pt>
                <c:pt idx="40235">
                  <c:v>40.235000000000014</c:v>
                </c:pt>
                <c:pt idx="40236">
                  <c:v>40.23599999999999</c:v>
                </c:pt>
                <c:pt idx="40237">
                  <c:v>40.237000000000023</c:v>
                </c:pt>
                <c:pt idx="40238">
                  <c:v>40.238</c:v>
                </c:pt>
                <c:pt idx="40239">
                  <c:v>40.239000000000033</c:v>
                </c:pt>
                <c:pt idx="40240">
                  <c:v>40.240000000000009</c:v>
                </c:pt>
                <c:pt idx="40241">
                  <c:v>40.241000000000042</c:v>
                </c:pt>
                <c:pt idx="40242">
                  <c:v>40.242000000000019</c:v>
                </c:pt>
                <c:pt idx="40243">
                  <c:v>40.242999999999995</c:v>
                </c:pt>
                <c:pt idx="40244">
                  <c:v>40.244000000000028</c:v>
                </c:pt>
                <c:pt idx="40245">
                  <c:v>40.245000000000005</c:v>
                </c:pt>
                <c:pt idx="40246">
                  <c:v>40.246000000000038</c:v>
                </c:pt>
                <c:pt idx="40247">
                  <c:v>40.247000000000014</c:v>
                </c:pt>
                <c:pt idx="40248">
                  <c:v>40.24799999999999</c:v>
                </c:pt>
                <c:pt idx="40249">
                  <c:v>40.249000000000024</c:v>
                </c:pt>
                <c:pt idx="40250">
                  <c:v>40.25</c:v>
                </c:pt>
                <c:pt idx="40251">
                  <c:v>40.251000000000033</c:v>
                </c:pt>
                <c:pt idx="40252">
                  <c:v>40.25200000000001</c:v>
                </c:pt>
                <c:pt idx="40253">
                  <c:v>40.253000000000043</c:v>
                </c:pt>
                <c:pt idx="40254">
                  <c:v>40.254000000000019</c:v>
                </c:pt>
                <c:pt idx="40255">
                  <c:v>40.254999999999995</c:v>
                </c:pt>
                <c:pt idx="40256">
                  <c:v>40.256000000000029</c:v>
                </c:pt>
                <c:pt idx="40257">
                  <c:v>40.257000000000005</c:v>
                </c:pt>
                <c:pt idx="40258">
                  <c:v>40.258000000000038</c:v>
                </c:pt>
                <c:pt idx="40259">
                  <c:v>40.259000000000015</c:v>
                </c:pt>
                <c:pt idx="40260">
                  <c:v>40.259999999999991</c:v>
                </c:pt>
                <c:pt idx="40261">
                  <c:v>40.261000000000024</c:v>
                </c:pt>
                <c:pt idx="40262">
                  <c:v>40.262</c:v>
                </c:pt>
                <c:pt idx="40263">
                  <c:v>40.263000000000034</c:v>
                </c:pt>
                <c:pt idx="40264">
                  <c:v>40.26400000000001</c:v>
                </c:pt>
                <c:pt idx="40265">
                  <c:v>40.265000000000043</c:v>
                </c:pt>
                <c:pt idx="40266">
                  <c:v>40.26600000000002</c:v>
                </c:pt>
                <c:pt idx="40267">
                  <c:v>40.266999999999996</c:v>
                </c:pt>
                <c:pt idx="40268">
                  <c:v>40.268000000000029</c:v>
                </c:pt>
                <c:pt idx="40269">
                  <c:v>40.269000000000005</c:v>
                </c:pt>
                <c:pt idx="40270">
                  <c:v>40.270000000000039</c:v>
                </c:pt>
                <c:pt idx="40271">
                  <c:v>40.271000000000015</c:v>
                </c:pt>
                <c:pt idx="40272">
                  <c:v>40.271999999999991</c:v>
                </c:pt>
                <c:pt idx="40273">
                  <c:v>40.273000000000025</c:v>
                </c:pt>
                <c:pt idx="40274">
                  <c:v>40.274000000000001</c:v>
                </c:pt>
                <c:pt idx="40275">
                  <c:v>40.275000000000034</c:v>
                </c:pt>
                <c:pt idx="40276">
                  <c:v>40.27600000000001</c:v>
                </c:pt>
                <c:pt idx="40277">
                  <c:v>40.277000000000044</c:v>
                </c:pt>
                <c:pt idx="40278">
                  <c:v>40.27800000000002</c:v>
                </c:pt>
                <c:pt idx="40279">
                  <c:v>40.278999999999996</c:v>
                </c:pt>
                <c:pt idx="40280">
                  <c:v>40.28000000000003</c:v>
                </c:pt>
                <c:pt idx="40281">
                  <c:v>40.281000000000006</c:v>
                </c:pt>
                <c:pt idx="40282">
                  <c:v>40.282000000000039</c:v>
                </c:pt>
                <c:pt idx="40283">
                  <c:v>40.283000000000015</c:v>
                </c:pt>
                <c:pt idx="40284">
                  <c:v>40.283999999999992</c:v>
                </c:pt>
                <c:pt idx="40285">
                  <c:v>40.285000000000025</c:v>
                </c:pt>
                <c:pt idx="40286">
                  <c:v>40.286000000000001</c:v>
                </c:pt>
                <c:pt idx="40287">
                  <c:v>40.287000000000035</c:v>
                </c:pt>
                <c:pt idx="40288">
                  <c:v>40.288000000000011</c:v>
                </c:pt>
                <c:pt idx="40289">
                  <c:v>40.289000000000044</c:v>
                </c:pt>
                <c:pt idx="40290">
                  <c:v>40.29000000000002</c:v>
                </c:pt>
                <c:pt idx="40291">
                  <c:v>40.290999999999997</c:v>
                </c:pt>
                <c:pt idx="40292">
                  <c:v>40.29200000000003</c:v>
                </c:pt>
                <c:pt idx="40293">
                  <c:v>40.293000000000006</c:v>
                </c:pt>
                <c:pt idx="40294">
                  <c:v>40.29400000000004</c:v>
                </c:pt>
                <c:pt idx="40295">
                  <c:v>40.295000000000016</c:v>
                </c:pt>
                <c:pt idx="40296">
                  <c:v>40.295999999999992</c:v>
                </c:pt>
                <c:pt idx="40297">
                  <c:v>40.297000000000025</c:v>
                </c:pt>
                <c:pt idx="40298">
                  <c:v>40.298000000000002</c:v>
                </c:pt>
                <c:pt idx="40299">
                  <c:v>40.299000000000035</c:v>
                </c:pt>
                <c:pt idx="40300">
                  <c:v>40.300000000000011</c:v>
                </c:pt>
                <c:pt idx="40301">
                  <c:v>40.301000000000045</c:v>
                </c:pt>
                <c:pt idx="40302">
                  <c:v>40.302000000000021</c:v>
                </c:pt>
                <c:pt idx="40303">
                  <c:v>40.302999999999997</c:v>
                </c:pt>
                <c:pt idx="40304">
                  <c:v>40.30400000000003</c:v>
                </c:pt>
                <c:pt idx="40305">
                  <c:v>40.305000000000007</c:v>
                </c:pt>
                <c:pt idx="40306">
                  <c:v>40.30600000000004</c:v>
                </c:pt>
                <c:pt idx="40307">
                  <c:v>40.307000000000016</c:v>
                </c:pt>
                <c:pt idx="40308">
                  <c:v>40.307999999999993</c:v>
                </c:pt>
                <c:pt idx="40309">
                  <c:v>40.309000000000026</c:v>
                </c:pt>
                <c:pt idx="40310">
                  <c:v>40.31</c:v>
                </c:pt>
                <c:pt idx="40311">
                  <c:v>40.311000000000035</c:v>
                </c:pt>
                <c:pt idx="40312">
                  <c:v>40.312000000000012</c:v>
                </c:pt>
                <c:pt idx="40313">
                  <c:v>40.313000000000045</c:v>
                </c:pt>
                <c:pt idx="40314">
                  <c:v>40.314000000000021</c:v>
                </c:pt>
                <c:pt idx="40315">
                  <c:v>40.314999999999998</c:v>
                </c:pt>
                <c:pt idx="40316">
                  <c:v>40.316000000000031</c:v>
                </c:pt>
                <c:pt idx="40317">
                  <c:v>40.317000000000007</c:v>
                </c:pt>
                <c:pt idx="40318">
                  <c:v>40.31800000000004</c:v>
                </c:pt>
                <c:pt idx="40319">
                  <c:v>40.319000000000017</c:v>
                </c:pt>
                <c:pt idx="40320">
                  <c:v>40.319999999999993</c:v>
                </c:pt>
                <c:pt idx="40321">
                  <c:v>40.321000000000026</c:v>
                </c:pt>
                <c:pt idx="40322">
                  <c:v>40.322000000000003</c:v>
                </c:pt>
                <c:pt idx="40323">
                  <c:v>40.323000000000036</c:v>
                </c:pt>
                <c:pt idx="40324">
                  <c:v>40.324000000000012</c:v>
                </c:pt>
                <c:pt idx="40325">
                  <c:v>40.325000000000045</c:v>
                </c:pt>
                <c:pt idx="40326">
                  <c:v>40.326000000000022</c:v>
                </c:pt>
                <c:pt idx="40327">
                  <c:v>40.326999999999998</c:v>
                </c:pt>
                <c:pt idx="40328">
                  <c:v>40.328000000000031</c:v>
                </c:pt>
                <c:pt idx="40329">
                  <c:v>40.329000000000008</c:v>
                </c:pt>
                <c:pt idx="40330">
                  <c:v>40.330000000000041</c:v>
                </c:pt>
                <c:pt idx="40331">
                  <c:v>40.331000000000017</c:v>
                </c:pt>
                <c:pt idx="40332">
                  <c:v>40.331999999999994</c:v>
                </c:pt>
                <c:pt idx="40333">
                  <c:v>40.333000000000027</c:v>
                </c:pt>
                <c:pt idx="40334">
                  <c:v>40.334000000000003</c:v>
                </c:pt>
                <c:pt idx="40335">
                  <c:v>40.335000000000036</c:v>
                </c:pt>
                <c:pt idx="40336">
                  <c:v>40.336000000000013</c:v>
                </c:pt>
                <c:pt idx="40337">
                  <c:v>40.337000000000046</c:v>
                </c:pt>
                <c:pt idx="40338">
                  <c:v>40.338000000000022</c:v>
                </c:pt>
                <c:pt idx="40339">
                  <c:v>40.338999999999999</c:v>
                </c:pt>
                <c:pt idx="40340">
                  <c:v>40.340000000000032</c:v>
                </c:pt>
                <c:pt idx="40341">
                  <c:v>40.341000000000008</c:v>
                </c:pt>
                <c:pt idx="40342">
                  <c:v>40.342000000000041</c:v>
                </c:pt>
                <c:pt idx="40343">
                  <c:v>40.343000000000018</c:v>
                </c:pt>
                <c:pt idx="40344">
                  <c:v>40.343999999999994</c:v>
                </c:pt>
                <c:pt idx="40345">
                  <c:v>40.345000000000027</c:v>
                </c:pt>
                <c:pt idx="40346">
                  <c:v>40.346000000000004</c:v>
                </c:pt>
                <c:pt idx="40347">
                  <c:v>40.347000000000037</c:v>
                </c:pt>
                <c:pt idx="40348">
                  <c:v>40.348000000000013</c:v>
                </c:pt>
                <c:pt idx="40349">
                  <c:v>40.349000000000046</c:v>
                </c:pt>
                <c:pt idx="40350">
                  <c:v>40.350000000000023</c:v>
                </c:pt>
                <c:pt idx="40351">
                  <c:v>40.350999999999999</c:v>
                </c:pt>
                <c:pt idx="40352">
                  <c:v>40.352000000000032</c:v>
                </c:pt>
                <c:pt idx="40353">
                  <c:v>40.353000000000009</c:v>
                </c:pt>
                <c:pt idx="40354">
                  <c:v>40.354000000000042</c:v>
                </c:pt>
                <c:pt idx="40355">
                  <c:v>40.355000000000018</c:v>
                </c:pt>
                <c:pt idx="40356">
                  <c:v>40.355999999999995</c:v>
                </c:pt>
                <c:pt idx="40357">
                  <c:v>40.357000000000028</c:v>
                </c:pt>
                <c:pt idx="40358">
                  <c:v>40.358000000000004</c:v>
                </c:pt>
                <c:pt idx="40359">
                  <c:v>40.359000000000037</c:v>
                </c:pt>
                <c:pt idx="40360">
                  <c:v>40.360000000000014</c:v>
                </c:pt>
                <c:pt idx="40361">
                  <c:v>40.36099999999999</c:v>
                </c:pt>
                <c:pt idx="40362">
                  <c:v>40.362000000000023</c:v>
                </c:pt>
                <c:pt idx="40363">
                  <c:v>40.363</c:v>
                </c:pt>
                <c:pt idx="40364">
                  <c:v>40.364000000000033</c:v>
                </c:pt>
                <c:pt idx="40365">
                  <c:v>40.365000000000009</c:v>
                </c:pt>
                <c:pt idx="40366">
                  <c:v>40.366000000000042</c:v>
                </c:pt>
                <c:pt idx="40367">
                  <c:v>40.367000000000019</c:v>
                </c:pt>
                <c:pt idx="40368">
                  <c:v>40.367999999999995</c:v>
                </c:pt>
                <c:pt idx="40369">
                  <c:v>40.369000000000028</c:v>
                </c:pt>
                <c:pt idx="40370">
                  <c:v>40.370000000000005</c:v>
                </c:pt>
                <c:pt idx="40371">
                  <c:v>40.371000000000038</c:v>
                </c:pt>
                <c:pt idx="40372">
                  <c:v>40.372000000000014</c:v>
                </c:pt>
                <c:pt idx="40373">
                  <c:v>40.37299999999999</c:v>
                </c:pt>
                <c:pt idx="40374">
                  <c:v>40.374000000000024</c:v>
                </c:pt>
                <c:pt idx="40375">
                  <c:v>40.375</c:v>
                </c:pt>
                <c:pt idx="40376">
                  <c:v>40.376000000000033</c:v>
                </c:pt>
                <c:pt idx="40377">
                  <c:v>40.37700000000001</c:v>
                </c:pt>
                <c:pt idx="40378">
                  <c:v>40.378000000000043</c:v>
                </c:pt>
                <c:pt idx="40379">
                  <c:v>40.379000000000019</c:v>
                </c:pt>
                <c:pt idx="40380">
                  <c:v>40.379999999999995</c:v>
                </c:pt>
                <c:pt idx="40381">
                  <c:v>40.381000000000029</c:v>
                </c:pt>
                <c:pt idx="40382">
                  <c:v>40.382000000000005</c:v>
                </c:pt>
                <c:pt idx="40383">
                  <c:v>40.383000000000038</c:v>
                </c:pt>
                <c:pt idx="40384">
                  <c:v>40.384000000000015</c:v>
                </c:pt>
                <c:pt idx="40385">
                  <c:v>40.384999999999991</c:v>
                </c:pt>
                <c:pt idx="40386">
                  <c:v>40.386000000000024</c:v>
                </c:pt>
                <c:pt idx="40387">
                  <c:v>40.387</c:v>
                </c:pt>
                <c:pt idx="40388">
                  <c:v>40.388000000000034</c:v>
                </c:pt>
                <c:pt idx="40389">
                  <c:v>40.38900000000001</c:v>
                </c:pt>
                <c:pt idx="40390">
                  <c:v>40.390000000000043</c:v>
                </c:pt>
                <c:pt idx="40391">
                  <c:v>40.39100000000002</c:v>
                </c:pt>
                <c:pt idx="40392">
                  <c:v>40.391999999999996</c:v>
                </c:pt>
                <c:pt idx="40393">
                  <c:v>40.393000000000029</c:v>
                </c:pt>
                <c:pt idx="40394">
                  <c:v>40.394000000000005</c:v>
                </c:pt>
                <c:pt idx="40395">
                  <c:v>40.395000000000039</c:v>
                </c:pt>
                <c:pt idx="40396">
                  <c:v>40.396000000000015</c:v>
                </c:pt>
                <c:pt idx="40397">
                  <c:v>40.396999999999991</c:v>
                </c:pt>
                <c:pt idx="40398">
                  <c:v>40.398000000000025</c:v>
                </c:pt>
                <c:pt idx="40399">
                  <c:v>40.399000000000001</c:v>
                </c:pt>
                <c:pt idx="40400">
                  <c:v>40.400000000000034</c:v>
                </c:pt>
                <c:pt idx="40401">
                  <c:v>40.40100000000001</c:v>
                </c:pt>
                <c:pt idx="40402">
                  <c:v>40.402000000000044</c:v>
                </c:pt>
                <c:pt idx="40403">
                  <c:v>40.40300000000002</c:v>
                </c:pt>
                <c:pt idx="40404">
                  <c:v>40.403999999999996</c:v>
                </c:pt>
                <c:pt idx="40405">
                  <c:v>40.40500000000003</c:v>
                </c:pt>
                <c:pt idx="40406">
                  <c:v>40.406000000000006</c:v>
                </c:pt>
                <c:pt idx="40407">
                  <c:v>40.407000000000039</c:v>
                </c:pt>
                <c:pt idx="40408">
                  <c:v>40.408000000000015</c:v>
                </c:pt>
                <c:pt idx="40409">
                  <c:v>40.408999999999992</c:v>
                </c:pt>
                <c:pt idx="40410">
                  <c:v>40.410000000000025</c:v>
                </c:pt>
                <c:pt idx="40411">
                  <c:v>40.411000000000001</c:v>
                </c:pt>
                <c:pt idx="40412">
                  <c:v>40.412000000000035</c:v>
                </c:pt>
                <c:pt idx="40413">
                  <c:v>40.413000000000011</c:v>
                </c:pt>
                <c:pt idx="40414">
                  <c:v>40.414000000000044</c:v>
                </c:pt>
                <c:pt idx="40415">
                  <c:v>40.41500000000002</c:v>
                </c:pt>
                <c:pt idx="40416">
                  <c:v>40.415999999999997</c:v>
                </c:pt>
                <c:pt idx="40417">
                  <c:v>40.41700000000003</c:v>
                </c:pt>
                <c:pt idx="40418">
                  <c:v>40.418000000000006</c:v>
                </c:pt>
                <c:pt idx="40419">
                  <c:v>40.41900000000004</c:v>
                </c:pt>
                <c:pt idx="40420">
                  <c:v>40.420000000000016</c:v>
                </c:pt>
                <c:pt idx="40421">
                  <c:v>40.420999999999992</c:v>
                </c:pt>
                <c:pt idx="40422">
                  <c:v>40.422000000000025</c:v>
                </c:pt>
                <c:pt idx="40423">
                  <c:v>40.423000000000002</c:v>
                </c:pt>
                <c:pt idx="40424">
                  <c:v>40.424000000000035</c:v>
                </c:pt>
                <c:pt idx="40425">
                  <c:v>40.425000000000011</c:v>
                </c:pt>
                <c:pt idx="40426">
                  <c:v>40.426000000000045</c:v>
                </c:pt>
                <c:pt idx="40427">
                  <c:v>40.427000000000021</c:v>
                </c:pt>
                <c:pt idx="40428">
                  <c:v>40.427999999999997</c:v>
                </c:pt>
                <c:pt idx="40429">
                  <c:v>40.42900000000003</c:v>
                </c:pt>
                <c:pt idx="40430">
                  <c:v>40.430000000000007</c:v>
                </c:pt>
                <c:pt idx="40431">
                  <c:v>40.43100000000004</c:v>
                </c:pt>
                <c:pt idx="40432">
                  <c:v>40.432000000000016</c:v>
                </c:pt>
                <c:pt idx="40433">
                  <c:v>40.432999999999993</c:v>
                </c:pt>
                <c:pt idx="40434">
                  <c:v>40.434000000000026</c:v>
                </c:pt>
                <c:pt idx="40435">
                  <c:v>40.435000000000002</c:v>
                </c:pt>
                <c:pt idx="40436">
                  <c:v>40.436000000000035</c:v>
                </c:pt>
                <c:pt idx="40437">
                  <c:v>40.437000000000012</c:v>
                </c:pt>
                <c:pt idx="40438">
                  <c:v>40.438000000000045</c:v>
                </c:pt>
                <c:pt idx="40439">
                  <c:v>40.439000000000021</c:v>
                </c:pt>
                <c:pt idx="40440">
                  <c:v>40.44</c:v>
                </c:pt>
                <c:pt idx="40441">
                  <c:v>40.441000000000031</c:v>
                </c:pt>
                <c:pt idx="40442">
                  <c:v>40.442000000000007</c:v>
                </c:pt>
                <c:pt idx="40443">
                  <c:v>40.44300000000004</c:v>
                </c:pt>
                <c:pt idx="40444">
                  <c:v>40.444000000000017</c:v>
                </c:pt>
                <c:pt idx="40445">
                  <c:v>40.444999999999993</c:v>
                </c:pt>
                <c:pt idx="40446">
                  <c:v>40.446000000000026</c:v>
                </c:pt>
                <c:pt idx="40447">
                  <c:v>40.447000000000003</c:v>
                </c:pt>
                <c:pt idx="40448">
                  <c:v>40.448000000000036</c:v>
                </c:pt>
                <c:pt idx="40449">
                  <c:v>40.449000000000012</c:v>
                </c:pt>
                <c:pt idx="40450">
                  <c:v>40.450000000000045</c:v>
                </c:pt>
                <c:pt idx="40451">
                  <c:v>40.451000000000022</c:v>
                </c:pt>
                <c:pt idx="40452">
                  <c:v>40.451999999999998</c:v>
                </c:pt>
                <c:pt idx="40453">
                  <c:v>40.453000000000031</c:v>
                </c:pt>
                <c:pt idx="40454">
                  <c:v>40.454000000000008</c:v>
                </c:pt>
                <c:pt idx="40455">
                  <c:v>40.455000000000041</c:v>
                </c:pt>
                <c:pt idx="40456">
                  <c:v>40.456000000000017</c:v>
                </c:pt>
                <c:pt idx="40457">
                  <c:v>40.456999999999994</c:v>
                </c:pt>
                <c:pt idx="40458">
                  <c:v>40.458000000000027</c:v>
                </c:pt>
                <c:pt idx="40459">
                  <c:v>40.459000000000003</c:v>
                </c:pt>
                <c:pt idx="40460">
                  <c:v>40.460000000000036</c:v>
                </c:pt>
                <c:pt idx="40461">
                  <c:v>40.461000000000013</c:v>
                </c:pt>
                <c:pt idx="40462">
                  <c:v>40.462000000000046</c:v>
                </c:pt>
                <c:pt idx="40463">
                  <c:v>40.463000000000022</c:v>
                </c:pt>
                <c:pt idx="40464">
                  <c:v>40.463999999999999</c:v>
                </c:pt>
                <c:pt idx="40465">
                  <c:v>40.465000000000032</c:v>
                </c:pt>
                <c:pt idx="40466">
                  <c:v>40.466000000000008</c:v>
                </c:pt>
                <c:pt idx="40467">
                  <c:v>40.467000000000041</c:v>
                </c:pt>
                <c:pt idx="40468">
                  <c:v>40.468000000000018</c:v>
                </c:pt>
                <c:pt idx="40469">
                  <c:v>40.468999999999994</c:v>
                </c:pt>
                <c:pt idx="40470">
                  <c:v>40.470000000000027</c:v>
                </c:pt>
                <c:pt idx="40471">
                  <c:v>40.471000000000004</c:v>
                </c:pt>
                <c:pt idx="40472">
                  <c:v>40.472000000000037</c:v>
                </c:pt>
                <c:pt idx="40473">
                  <c:v>40.473000000000013</c:v>
                </c:pt>
                <c:pt idx="40474">
                  <c:v>40.474000000000046</c:v>
                </c:pt>
                <c:pt idx="40475">
                  <c:v>40.475000000000023</c:v>
                </c:pt>
                <c:pt idx="40476">
                  <c:v>40.475999999999999</c:v>
                </c:pt>
                <c:pt idx="40477">
                  <c:v>40.477000000000032</c:v>
                </c:pt>
                <c:pt idx="40478">
                  <c:v>40.478000000000009</c:v>
                </c:pt>
                <c:pt idx="40479">
                  <c:v>40.479000000000042</c:v>
                </c:pt>
                <c:pt idx="40480">
                  <c:v>40.480000000000018</c:v>
                </c:pt>
                <c:pt idx="40481">
                  <c:v>40.480999999999995</c:v>
                </c:pt>
                <c:pt idx="40482">
                  <c:v>40.482000000000028</c:v>
                </c:pt>
                <c:pt idx="40483">
                  <c:v>40.483000000000004</c:v>
                </c:pt>
                <c:pt idx="40484">
                  <c:v>40.484000000000037</c:v>
                </c:pt>
                <c:pt idx="40485">
                  <c:v>40.485000000000014</c:v>
                </c:pt>
                <c:pt idx="40486">
                  <c:v>40.48599999999999</c:v>
                </c:pt>
                <c:pt idx="40487">
                  <c:v>40.487000000000023</c:v>
                </c:pt>
                <c:pt idx="40488">
                  <c:v>40.488</c:v>
                </c:pt>
                <c:pt idx="40489">
                  <c:v>40.489000000000033</c:v>
                </c:pt>
                <c:pt idx="40490">
                  <c:v>40.490000000000009</c:v>
                </c:pt>
                <c:pt idx="40491">
                  <c:v>40.491000000000042</c:v>
                </c:pt>
                <c:pt idx="40492">
                  <c:v>40.492000000000019</c:v>
                </c:pt>
                <c:pt idx="40493">
                  <c:v>40.492999999999995</c:v>
                </c:pt>
                <c:pt idx="40494">
                  <c:v>40.494000000000028</c:v>
                </c:pt>
                <c:pt idx="40495">
                  <c:v>40.495000000000005</c:v>
                </c:pt>
                <c:pt idx="40496">
                  <c:v>40.496000000000038</c:v>
                </c:pt>
                <c:pt idx="40497">
                  <c:v>40.497000000000014</c:v>
                </c:pt>
                <c:pt idx="40498">
                  <c:v>40.49799999999999</c:v>
                </c:pt>
                <c:pt idx="40499">
                  <c:v>40.499000000000024</c:v>
                </c:pt>
                <c:pt idx="40500">
                  <c:v>40.5</c:v>
                </c:pt>
                <c:pt idx="40501">
                  <c:v>40.501000000000033</c:v>
                </c:pt>
                <c:pt idx="40502">
                  <c:v>40.50200000000001</c:v>
                </c:pt>
                <c:pt idx="40503">
                  <c:v>40.503000000000043</c:v>
                </c:pt>
                <c:pt idx="40504">
                  <c:v>40.504000000000019</c:v>
                </c:pt>
                <c:pt idx="40505">
                  <c:v>40.504999999999995</c:v>
                </c:pt>
                <c:pt idx="40506">
                  <c:v>40.506000000000029</c:v>
                </c:pt>
                <c:pt idx="40507">
                  <c:v>40.507000000000005</c:v>
                </c:pt>
                <c:pt idx="40508">
                  <c:v>40.508000000000038</c:v>
                </c:pt>
                <c:pt idx="40509">
                  <c:v>40.509000000000015</c:v>
                </c:pt>
                <c:pt idx="40510">
                  <c:v>40.509999999999991</c:v>
                </c:pt>
                <c:pt idx="40511">
                  <c:v>40.511000000000024</c:v>
                </c:pt>
                <c:pt idx="40512">
                  <c:v>40.512</c:v>
                </c:pt>
                <c:pt idx="40513">
                  <c:v>40.513000000000034</c:v>
                </c:pt>
                <c:pt idx="40514">
                  <c:v>40.51400000000001</c:v>
                </c:pt>
                <c:pt idx="40515">
                  <c:v>40.515000000000043</c:v>
                </c:pt>
                <c:pt idx="40516">
                  <c:v>40.51600000000002</c:v>
                </c:pt>
                <c:pt idx="40517">
                  <c:v>40.516999999999996</c:v>
                </c:pt>
                <c:pt idx="40518">
                  <c:v>40.518000000000029</c:v>
                </c:pt>
                <c:pt idx="40519">
                  <c:v>40.519000000000005</c:v>
                </c:pt>
                <c:pt idx="40520">
                  <c:v>40.520000000000039</c:v>
                </c:pt>
                <c:pt idx="40521">
                  <c:v>40.521000000000015</c:v>
                </c:pt>
                <c:pt idx="40522">
                  <c:v>40.521999999999991</c:v>
                </c:pt>
                <c:pt idx="40523">
                  <c:v>40.523000000000025</c:v>
                </c:pt>
                <c:pt idx="40524">
                  <c:v>40.524000000000001</c:v>
                </c:pt>
                <c:pt idx="40525">
                  <c:v>40.525000000000034</c:v>
                </c:pt>
                <c:pt idx="40526">
                  <c:v>40.52600000000001</c:v>
                </c:pt>
                <c:pt idx="40527">
                  <c:v>40.527000000000044</c:v>
                </c:pt>
                <c:pt idx="40528">
                  <c:v>40.52800000000002</c:v>
                </c:pt>
                <c:pt idx="40529">
                  <c:v>40.528999999999996</c:v>
                </c:pt>
                <c:pt idx="40530">
                  <c:v>40.53000000000003</c:v>
                </c:pt>
                <c:pt idx="40531">
                  <c:v>40.531000000000006</c:v>
                </c:pt>
                <c:pt idx="40532">
                  <c:v>40.532000000000039</c:v>
                </c:pt>
                <c:pt idx="40533">
                  <c:v>40.533000000000015</c:v>
                </c:pt>
                <c:pt idx="40534">
                  <c:v>40.533999999999992</c:v>
                </c:pt>
                <c:pt idx="40535">
                  <c:v>40.535000000000025</c:v>
                </c:pt>
                <c:pt idx="40536">
                  <c:v>40.536000000000001</c:v>
                </c:pt>
                <c:pt idx="40537">
                  <c:v>40.537000000000035</c:v>
                </c:pt>
                <c:pt idx="40538">
                  <c:v>40.538000000000011</c:v>
                </c:pt>
                <c:pt idx="40539">
                  <c:v>40.539000000000044</c:v>
                </c:pt>
                <c:pt idx="40540">
                  <c:v>40.54000000000002</c:v>
                </c:pt>
                <c:pt idx="40541">
                  <c:v>40.540999999999997</c:v>
                </c:pt>
                <c:pt idx="40542">
                  <c:v>40.54200000000003</c:v>
                </c:pt>
                <c:pt idx="40543">
                  <c:v>40.543000000000006</c:v>
                </c:pt>
                <c:pt idx="40544">
                  <c:v>40.54400000000004</c:v>
                </c:pt>
                <c:pt idx="40545">
                  <c:v>40.545000000000016</c:v>
                </c:pt>
                <c:pt idx="40546">
                  <c:v>40.545999999999992</c:v>
                </c:pt>
                <c:pt idx="40547">
                  <c:v>40.547000000000025</c:v>
                </c:pt>
                <c:pt idx="40548">
                  <c:v>40.548000000000002</c:v>
                </c:pt>
                <c:pt idx="40549">
                  <c:v>40.549000000000035</c:v>
                </c:pt>
                <c:pt idx="40550">
                  <c:v>40.550000000000011</c:v>
                </c:pt>
                <c:pt idx="40551">
                  <c:v>40.551000000000045</c:v>
                </c:pt>
                <c:pt idx="40552">
                  <c:v>40.552000000000021</c:v>
                </c:pt>
                <c:pt idx="40553">
                  <c:v>40.552999999999997</c:v>
                </c:pt>
                <c:pt idx="40554">
                  <c:v>40.55400000000003</c:v>
                </c:pt>
                <c:pt idx="40555">
                  <c:v>40.555000000000007</c:v>
                </c:pt>
                <c:pt idx="40556">
                  <c:v>40.55600000000004</c:v>
                </c:pt>
                <c:pt idx="40557">
                  <c:v>40.557000000000016</c:v>
                </c:pt>
                <c:pt idx="40558">
                  <c:v>40.557999999999993</c:v>
                </c:pt>
                <c:pt idx="40559">
                  <c:v>40.559000000000026</c:v>
                </c:pt>
                <c:pt idx="40560">
                  <c:v>40.56</c:v>
                </c:pt>
                <c:pt idx="40561">
                  <c:v>40.561000000000035</c:v>
                </c:pt>
                <c:pt idx="40562">
                  <c:v>40.562000000000012</c:v>
                </c:pt>
                <c:pt idx="40563">
                  <c:v>40.563000000000045</c:v>
                </c:pt>
                <c:pt idx="40564">
                  <c:v>40.564000000000021</c:v>
                </c:pt>
                <c:pt idx="40565">
                  <c:v>40.564999999999998</c:v>
                </c:pt>
                <c:pt idx="40566">
                  <c:v>40.566000000000031</c:v>
                </c:pt>
                <c:pt idx="40567">
                  <c:v>40.567000000000007</c:v>
                </c:pt>
                <c:pt idx="40568">
                  <c:v>40.56800000000004</c:v>
                </c:pt>
                <c:pt idx="40569">
                  <c:v>40.569000000000017</c:v>
                </c:pt>
                <c:pt idx="40570">
                  <c:v>40.569999999999993</c:v>
                </c:pt>
                <c:pt idx="40571">
                  <c:v>40.571000000000026</c:v>
                </c:pt>
                <c:pt idx="40572">
                  <c:v>40.572000000000003</c:v>
                </c:pt>
                <c:pt idx="40573">
                  <c:v>40.573000000000036</c:v>
                </c:pt>
                <c:pt idx="40574">
                  <c:v>40.574000000000012</c:v>
                </c:pt>
                <c:pt idx="40575">
                  <c:v>40.575000000000045</c:v>
                </c:pt>
                <c:pt idx="40576">
                  <c:v>40.576000000000022</c:v>
                </c:pt>
                <c:pt idx="40577">
                  <c:v>40.576999999999998</c:v>
                </c:pt>
                <c:pt idx="40578">
                  <c:v>40.578000000000031</c:v>
                </c:pt>
                <c:pt idx="40579">
                  <c:v>40.579000000000008</c:v>
                </c:pt>
                <c:pt idx="40580">
                  <c:v>40.580000000000041</c:v>
                </c:pt>
                <c:pt idx="40581">
                  <c:v>40.581000000000017</c:v>
                </c:pt>
                <c:pt idx="40582">
                  <c:v>40.581999999999994</c:v>
                </c:pt>
                <c:pt idx="40583">
                  <c:v>40.583000000000027</c:v>
                </c:pt>
                <c:pt idx="40584">
                  <c:v>40.584000000000003</c:v>
                </c:pt>
                <c:pt idx="40585">
                  <c:v>40.585000000000036</c:v>
                </c:pt>
                <c:pt idx="40586">
                  <c:v>40.586000000000013</c:v>
                </c:pt>
                <c:pt idx="40587">
                  <c:v>40.587000000000046</c:v>
                </c:pt>
                <c:pt idx="40588">
                  <c:v>40.588000000000022</c:v>
                </c:pt>
                <c:pt idx="40589">
                  <c:v>40.588999999999999</c:v>
                </c:pt>
                <c:pt idx="40590">
                  <c:v>40.590000000000032</c:v>
                </c:pt>
                <c:pt idx="40591">
                  <c:v>40.591000000000008</c:v>
                </c:pt>
                <c:pt idx="40592">
                  <c:v>40.592000000000041</c:v>
                </c:pt>
                <c:pt idx="40593">
                  <c:v>40.593000000000018</c:v>
                </c:pt>
                <c:pt idx="40594">
                  <c:v>40.593999999999994</c:v>
                </c:pt>
                <c:pt idx="40595">
                  <c:v>40.595000000000027</c:v>
                </c:pt>
                <c:pt idx="40596">
                  <c:v>40.596000000000004</c:v>
                </c:pt>
                <c:pt idx="40597">
                  <c:v>40.597000000000037</c:v>
                </c:pt>
                <c:pt idx="40598">
                  <c:v>40.598000000000013</c:v>
                </c:pt>
                <c:pt idx="40599">
                  <c:v>40.599000000000046</c:v>
                </c:pt>
                <c:pt idx="40600">
                  <c:v>40.600000000000023</c:v>
                </c:pt>
                <c:pt idx="40601">
                  <c:v>40.600999999999999</c:v>
                </c:pt>
                <c:pt idx="40602">
                  <c:v>40.602000000000032</c:v>
                </c:pt>
                <c:pt idx="40603">
                  <c:v>40.603000000000009</c:v>
                </c:pt>
                <c:pt idx="40604">
                  <c:v>40.604000000000042</c:v>
                </c:pt>
                <c:pt idx="40605">
                  <c:v>40.605000000000018</c:v>
                </c:pt>
                <c:pt idx="40606">
                  <c:v>40.605999999999995</c:v>
                </c:pt>
                <c:pt idx="40607">
                  <c:v>40.607000000000028</c:v>
                </c:pt>
                <c:pt idx="40608">
                  <c:v>40.608000000000004</c:v>
                </c:pt>
                <c:pt idx="40609">
                  <c:v>40.609000000000037</c:v>
                </c:pt>
                <c:pt idx="40610">
                  <c:v>40.610000000000014</c:v>
                </c:pt>
                <c:pt idx="40611">
                  <c:v>40.61099999999999</c:v>
                </c:pt>
                <c:pt idx="40612">
                  <c:v>40.612000000000023</c:v>
                </c:pt>
                <c:pt idx="40613">
                  <c:v>40.613</c:v>
                </c:pt>
                <c:pt idx="40614">
                  <c:v>40.614000000000033</c:v>
                </c:pt>
                <c:pt idx="40615">
                  <c:v>40.615000000000009</c:v>
                </c:pt>
                <c:pt idx="40616">
                  <c:v>40.616000000000042</c:v>
                </c:pt>
                <c:pt idx="40617">
                  <c:v>40.617000000000019</c:v>
                </c:pt>
                <c:pt idx="40618">
                  <c:v>40.617999999999995</c:v>
                </c:pt>
                <c:pt idx="40619">
                  <c:v>40.619000000000028</c:v>
                </c:pt>
                <c:pt idx="40620">
                  <c:v>40.620000000000005</c:v>
                </c:pt>
                <c:pt idx="40621">
                  <c:v>40.621000000000038</c:v>
                </c:pt>
                <c:pt idx="40622">
                  <c:v>40.622000000000014</c:v>
                </c:pt>
                <c:pt idx="40623">
                  <c:v>40.62299999999999</c:v>
                </c:pt>
                <c:pt idx="40624">
                  <c:v>40.624000000000024</c:v>
                </c:pt>
                <c:pt idx="40625">
                  <c:v>40.625</c:v>
                </c:pt>
                <c:pt idx="40626">
                  <c:v>40.626000000000033</c:v>
                </c:pt>
                <c:pt idx="40627">
                  <c:v>40.62700000000001</c:v>
                </c:pt>
                <c:pt idx="40628">
                  <c:v>40.628000000000043</c:v>
                </c:pt>
                <c:pt idx="40629">
                  <c:v>40.629000000000019</c:v>
                </c:pt>
                <c:pt idx="40630">
                  <c:v>40.629999999999995</c:v>
                </c:pt>
                <c:pt idx="40631">
                  <c:v>40.631000000000029</c:v>
                </c:pt>
                <c:pt idx="40632">
                  <c:v>40.632000000000005</c:v>
                </c:pt>
                <c:pt idx="40633">
                  <c:v>40.633000000000038</c:v>
                </c:pt>
                <c:pt idx="40634">
                  <c:v>40.634000000000015</c:v>
                </c:pt>
                <c:pt idx="40635">
                  <c:v>40.634999999999991</c:v>
                </c:pt>
                <c:pt idx="40636">
                  <c:v>40.636000000000024</c:v>
                </c:pt>
                <c:pt idx="40637">
                  <c:v>40.637</c:v>
                </c:pt>
                <c:pt idx="40638">
                  <c:v>40.638000000000034</c:v>
                </c:pt>
                <c:pt idx="40639">
                  <c:v>40.63900000000001</c:v>
                </c:pt>
                <c:pt idx="40640">
                  <c:v>40.640000000000043</c:v>
                </c:pt>
                <c:pt idx="40641">
                  <c:v>40.64100000000002</c:v>
                </c:pt>
                <c:pt idx="40642">
                  <c:v>40.641999999999996</c:v>
                </c:pt>
                <c:pt idx="40643">
                  <c:v>40.643000000000029</c:v>
                </c:pt>
                <c:pt idx="40644">
                  <c:v>40.644000000000005</c:v>
                </c:pt>
                <c:pt idx="40645">
                  <c:v>40.645000000000039</c:v>
                </c:pt>
                <c:pt idx="40646">
                  <c:v>40.646000000000015</c:v>
                </c:pt>
                <c:pt idx="40647">
                  <c:v>40.646999999999991</c:v>
                </c:pt>
                <c:pt idx="40648">
                  <c:v>40.648000000000025</c:v>
                </c:pt>
                <c:pt idx="40649">
                  <c:v>40.649000000000001</c:v>
                </c:pt>
                <c:pt idx="40650">
                  <c:v>40.650000000000034</c:v>
                </c:pt>
                <c:pt idx="40651">
                  <c:v>40.65100000000001</c:v>
                </c:pt>
                <c:pt idx="40652">
                  <c:v>40.652000000000044</c:v>
                </c:pt>
                <c:pt idx="40653">
                  <c:v>40.65300000000002</c:v>
                </c:pt>
                <c:pt idx="40654">
                  <c:v>40.653999999999996</c:v>
                </c:pt>
                <c:pt idx="40655">
                  <c:v>40.65500000000003</c:v>
                </c:pt>
                <c:pt idx="40656">
                  <c:v>40.656000000000006</c:v>
                </c:pt>
                <c:pt idx="40657">
                  <c:v>40.657000000000039</c:v>
                </c:pt>
                <c:pt idx="40658">
                  <c:v>40.658000000000015</c:v>
                </c:pt>
                <c:pt idx="40659">
                  <c:v>40.658999999999992</c:v>
                </c:pt>
                <c:pt idx="40660">
                  <c:v>40.660000000000025</c:v>
                </c:pt>
                <c:pt idx="40661">
                  <c:v>40.661000000000001</c:v>
                </c:pt>
                <c:pt idx="40662">
                  <c:v>40.662000000000035</c:v>
                </c:pt>
                <c:pt idx="40663">
                  <c:v>40.663000000000011</c:v>
                </c:pt>
                <c:pt idx="40664">
                  <c:v>40.664000000000044</c:v>
                </c:pt>
                <c:pt idx="40665">
                  <c:v>40.66500000000002</c:v>
                </c:pt>
                <c:pt idx="40666">
                  <c:v>40.665999999999997</c:v>
                </c:pt>
                <c:pt idx="40667">
                  <c:v>40.66700000000003</c:v>
                </c:pt>
                <c:pt idx="40668">
                  <c:v>40.668000000000006</c:v>
                </c:pt>
                <c:pt idx="40669">
                  <c:v>40.66900000000004</c:v>
                </c:pt>
                <c:pt idx="40670">
                  <c:v>40.670000000000016</c:v>
                </c:pt>
                <c:pt idx="40671">
                  <c:v>40.670999999999992</c:v>
                </c:pt>
                <c:pt idx="40672">
                  <c:v>40.672000000000025</c:v>
                </c:pt>
                <c:pt idx="40673">
                  <c:v>40.673000000000002</c:v>
                </c:pt>
                <c:pt idx="40674">
                  <c:v>40.674000000000035</c:v>
                </c:pt>
                <c:pt idx="40675">
                  <c:v>40.675000000000011</c:v>
                </c:pt>
                <c:pt idx="40676">
                  <c:v>40.676000000000045</c:v>
                </c:pt>
                <c:pt idx="40677">
                  <c:v>40.677000000000021</c:v>
                </c:pt>
                <c:pt idx="40678">
                  <c:v>40.677999999999997</c:v>
                </c:pt>
                <c:pt idx="40679">
                  <c:v>40.67900000000003</c:v>
                </c:pt>
                <c:pt idx="40680">
                  <c:v>40.680000000000007</c:v>
                </c:pt>
                <c:pt idx="40681">
                  <c:v>40.68100000000004</c:v>
                </c:pt>
                <c:pt idx="40682">
                  <c:v>40.682000000000016</c:v>
                </c:pt>
                <c:pt idx="40683">
                  <c:v>40.682999999999993</c:v>
                </c:pt>
                <c:pt idx="40684">
                  <c:v>40.684000000000026</c:v>
                </c:pt>
                <c:pt idx="40685">
                  <c:v>40.685000000000002</c:v>
                </c:pt>
                <c:pt idx="40686">
                  <c:v>40.686000000000035</c:v>
                </c:pt>
                <c:pt idx="40687">
                  <c:v>40.687000000000012</c:v>
                </c:pt>
                <c:pt idx="40688">
                  <c:v>40.688000000000045</c:v>
                </c:pt>
                <c:pt idx="40689">
                  <c:v>40.689000000000021</c:v>
                </c:pt>
                <c:pt idx="40690">
                  <c:v>40.69</c:v>
                </c:pt>
                <c:pt idx="40691">
                  <c:v>40.691000000000031</c:v>
                </c:pt>
                <c:pt idx="40692">
                  <c:v>40.692000000000007</c:v>
                </c:pt>
                <c:pt idx="40693">
                  <c:v>40.69300000000004</c:v>
                </c:pt>
                <c:pt idx="40694">
                  <c:v>40.694000000000017</c:v>
                </c:pt>
                <c:pt idx="40695">
                  <c:v>40.694999999999993</c:v>
                </c:pt>
                <c:pt idx="40696">
                  <c:v>40.696000000000026</c:v>
                </c:pt>
                <c:pt idx="40697">
                  <c:v>40.697000000000003</c:v>
                </c:pt>
                <c:pt idx="40698">
                  <c:v>40.698000000000036</c:v>
                </c:pt>
                <c:pt idx="40699">
                  <c:v>40.699000000000012</c:v>
                </c:pt>
                <c:pt idx="40700">
                  <c:v>40.700000000000045</c:v>
                </c:pt>
                <c:pt idx="40701">
                  <c:v>40.701000000000022</c:v>
                </c:pt>
                <c:pt idx="40702">
                  <c:v>40.701999999999998</c:v>
                </c:pt>
                <c:pt idx="40703">
                  <c:v>40.703000000000031</c:v>
                </c:pt>
                <c:pt idx="40704">
                  <c:v>40.704000000000008</c:v>
                </c:pt>
                <c:pt idx="40705">
                  <c:v>40.705000000000041</c:v>
                </c:pt>
                <c:pt idx="40706">
                  <c:v>40.706000000000017</c:v>
                </c:pt>
                <c:pt idx="40707">
                  <c:v>40.706999999999994</c:v>
                </c:pt>
                <c:pt idx="40708">
                  <c:v>40.708000000000027</c:v>
                </c:pt>
                <c:pt idx="40709">
                  <c:v>40.709000000000003</c:v>
                </c:pt>
                <c:pt idx="40710">
                  <c:v>40.710000000000036</c:v>
                </c:pt>
                <c:pt idx="40711">
                  <c:v>40.711000000000013</c:v>
                </c:pt>
                <c:pt idx="40712">
                  <c:v>40.712000000000046</c:v>
                </c:pt>
                <c:pt idx="40713">
                  <c:v>40.713000000000022</c:v>
                </c:pt>
                <c:pt idx="40714">
                  <c:v>40.713999999999999</c:v>
                </c:pt>
                <c:pt idx="40715">
                  <c:v>40.715000000000032</c:v>
                </c:pt>
                <c:pt idx="40716">
                  <c:v>40.716000000000008</c:v>
                </c:pt>
                <c:pt idx="40717">
                  <c:v>40.717000000000041</c:v>
                </c:pt>
                <c:pt idx="40718">
                  <c:v>40.718000000000018</c:v>
                </c:pt>
                <c:pt idx="40719">
                  <c:v>40.718999999999994</c:v>
                </c:pt>
                <c:pt idx="40720">
                  <c:v>40.720000000000027</c:v>
                </c:pt>
                <c:pt idx="40721">
                  <c:v>40.721000000000004</c:v>
                </c:pt>
                <c:pt idx="40722">
                  <c:v>40.722000000000037</c:v>
                </c:pt>
                <c:pt idx="40723">
                  <c:v>40.723000000000013</c:v>
                </c:pt>
                <c:pt idx="40724">
                  <c:v>40.724000000000046</c:v>
                </c:pt>
                <c:pt idx="40725">
                  <c:v>40.725000000000023</c:v>
                </c:pt>
                <c:pt idx="40726">
                  <c:v>40.725999999999999</c:v>
                </c:pt>
                <c:pt idx="40727">
                  <c:v>40.727000000000032</c:v>
                </c:pt>
                <c:pt idx="40728">
                  <c:v>40.728000000000009</c:v>
                </c:pt>
                <c:pt idx="40729">
                  <c:v>40.729000000000042</c:v>
                </c:pt>
                <c:pt idx="40730">
                  <c:v>40.730000000000018</c:v>
                </c:pt>
                <c:pt idx="40731">
                  <c:v>40.730999999999995</c:v>
                </c:pt>
                <c:pt idx="40732">
                  <c:v>40.732000000000028</c:v>
                </c:pt>
                <c:pt idx="40733">
                  <c:v>40.733000000000004</c:v>
                </c:pt>
                <c:pt idx="40734">
                  <c:v>40.734000000000037</c:v>
                </c:pt>
                <c:pt idx="40735">
                  <c:v>40.735000000000014</c:v>
                </c:pt>
                <c:pt idx="40736">
                  <c:v>40.73599999999999</c:v>
                </c:pt>
                <c:pt idx="40737">
                  <c:v>40.737000000000023</c:v>
                </c:pt>
                <c:pt idx="40738">
                  <c:v>40.738</c:v>
                </c:pt>
                <c:pt idx="40739">
                  <c:v>40.739000000000033</c:v>
                </c:pt>
                <c:pt idx="40740">
                  <c:v>40.740000000000009</c:v>
                </c:pt>
                <c:pt idx="40741">
                  <c:v>40.741000000000042</c:v>
                </c:pt>
                <c:pt idx="40742">
                  <c:v>40.742000000000019</c:v>
                </c:pt>
                <c:pt idx="40743">
                  <c:v>40.742999999999995</c:v>
                </c:pt>
                <c:pt idx="40744">
                  <c:v>40.744000000000028</c:v>
                </c:pt>
                <c:pt idx="40745">
                  <c:v>40.745000000000005</c:v>
                </c:pt>
                <c:pt idx="40746">
                  <c:v>40.746000000000038</c:v>
                </c:pt>
                <c:pt idx="40747">
                  <c:v>40.747000000000014</c:v>
                </c:pt>
                <c:pt idx="40748">
                  <c:v>40.74799999999999</c:v>
                </c:pt>
                <c:pt idx="40749">
                  <c:v>40.749000000000024</c:v>
                </c:pt>
                <c:pt idx="40750">
                  <c:v>40.75</c:v>
                </c:pt>
                <c:pt idx="40751">
                  <c:v>40.751000000000033</c:v>
                </c:pt>
                <c:pt idx="40752">
                  <c:v>40.75200000000001</c:v>
                </c:pt>
                <c:pt idx="40753">
                  <c:v>40.753000000000043</c:v>
                </c:pt>
                <c:pt idx="40754">
                  <c:v>40.754000000000019</c:v>
                </c:pt>
                <c:pt idx="40755">
                  <c:v>40.754999999999995</c:v>
                </c:pt>
                <c:pt idx="40756">
                  <c:v>40.756000000000029</c:v>
                </c:pt>
                <c:pt idx="40757">
                  <c:v>40.757000000000005</c:v>
                </c:pt>
                <c:pt idx="40758">
                  <c:v>40.758000000000038</c:v>
                </c:pt>
                <c:pt idx="40759">
                  <c:v>40.759000000000015</c:v>
                </c:pt>
                <c:pt idx="40760">
                  <c:v>40.759999999999991</c:v>
                </c:pt>
                <c:pt idx="40761">
                  <c:v>40.761000000000024</c:v>
                </c:pt>
                <c:pt idx="40762">
                  <c:v>40.762</c:v>
                </c:pt>
                <c:pt idx="40763">
                  <c:v>40.763000000000034</c:v>
                </c:pt>
                <c:pt idx="40764">
                  <c:v>40.76400000000001</c:v>
                </c:pt>
                <c:pt idx="40765">
                  <c:v>40.765000000000043</c:v>
                </c:pt>
                <c:pt idx="40766">
                  <c:v>40.76600000000002</c:v>
                </c:pt>
                <c:pt idx="40767">
                  <c:v>40.766999999999996</c:v>
                </c:pt>
                <c:pt idx="40768">
                  <c:v>40.768000000000029</c:v>
                </c:pt>
                <c:pt idx="40769">
                  <c:v>40.769000000000005</c:v>
                </c:pt>
                <c:pt idx="40770">
                  <c:v>40.770000000000039</c:v>
                </c:pt>
                <c:pt idx="40771">
                  <c:v>40.771000000000015</c:v>
                </c:pt>
                <c:pt idx="40772">
                  <c:v>40.771999999999991</c:v>
                </c:pt>
                <c:pt idx="40773">
                  <c:v>40.773000000000025</c:v>
                </c:pt>
                <c:pt idx="40774">
                  <c:v>40.774000000000001</c:v>
                </c:pt>
                <c:pt idx="40775">
                  <c:v>40.775000000000034</c:v>
                </c:pt>
                <c:pt idx="40776">
                  <c:v>40.77600000000001</c:v>
                </c:pt>
                <c:pt idx="40777">
                  <c:v>40.777000000000044</c:v>
                </c:pt>
                <c:pt idx="40778">
                  <c:v>40.77800000000002</c:v>
                </c:pt>
                <c:pt idx="40779">
                  <c:v>40.778999999999996</c:v>
                </c:pt>
                <c:pt idx="40780">
                  <c:v>40.78000000000003</c:v>
                </c:pt>
                <c:pt idx="40781">
                  <c:v>40.781000000000006</c:v>
                </c:pt>
                <c:pt idx="40782">
                  <c:v>40.782000000000039</c:v>
                </c:pt>
                <c:pt idx="40783">
                  <c:v>40.783000000000015</c:v>
                </c:pt>
                <c:pt idx="40784">
                  <c:v>40.783999999999992</c:v>
                </c:pt>
                <c:pt idx="40785">
                  <c:v>40.785000000000025</c:v>
                </c:pt>
                <c:pt idx="40786">
                  <c:v>40.786000000000001</c:v>
                </c:pt>
                <c:pt idx="40787">
                  <c:v>40.787000000000035</c:v>
                </c:pt>
                <c:pt idx="40788">
                  <c:v>40.788000000000011</c:v>
                </c:pt>
                <c:pt idx="40789">
                  <c:v>40.789000000000044</c:v>
                </c:pt>
                <c:pt idx="40790">
                  <c:v>40.79000000000002</c:v>
                </c:pt>
                <c:pt idx="40791">
                  <c:v>40.790999999999997</c:v>
                </c:pt>
                <c:pt idx="40792">
                  <c:v>40.79200000000003</c:v>
                </c:pt>
                <c:pt idx="40793">
                  <c:v>40.793000000000006</c:v>
                </c:pt>
                <c:pt idx="40794">
                  <c:v>40.79400000000004</c:v>
                </c:pt>
                <c:pt idx="40795">
                  <c:v>40.795000000000016</c:v>
                </c:pt>
                <c:pt idx="40796">
                  <c:v>40.795999999999992</c:v>
                </c:pt>
                <c:pt idx="40797">
                  <c:v>40.797000000000025</c:v>
                </c:pt>
                <c:pt idx="40798">
                  <c:v>40.798000000000002</c:v>
                </c:pt>
                <c:pt idx="40799">
                  <c:v>40.799000000000035</c:v>
                </c:pt>
                <c:pt idx="40800">
                  <c:v>40.800000000000011</c:v>
                </c:pt>
                <c:pt idx="40801">
                  <c:v>40.801000000000045</c:v>
                </c:pt>
                <c:pt idx="40802">
                  <c:v>40.802000000000021</c:v>
                </c:pt>
                <c:pt idx="40803">
                  <c:v>40.802999999999997</c:v>
                </c:pt>
                <c:pt idx="40804">
                  <c:v>40.80400000000003</c:v>
                </c:pt>
                <c:pt idx="40805">
                  <c:v>40.805000000000007</c:v>
                </c:pt>
                <c:pt idx="40806">
                  <c:v>40.80600000000004</c:v>
                </c:pt>
                <c:pt idx="40807">
                  <c:v>40.807000000000016</c:v>
                </c:pt>
                <c:pt idx="40808">
                  <c:v>40.807999999999993</c:v>
                </c:pt>
                <c:pt idx="40809">
                  <c:v>40.809000000000026</c:v>
                </c:pt>
                <c:pt idx="40810">
                  <c:v>40.81</c:v>
                </c:pt>
                <c:pt idx="40811">
                  <c:v>40.811000000000035</c:v>
                </c:pt>
                <c:pt idx="40812">
                  <c:v>40.812000000000012</c:v>
                </c:pt>
                <c:pt idx="40813">
                  <c:v>40.813000000000045</c:v>
                </c:pt>
                <c:pt idx="40814">
                  <c:v>40.814000000000021</c:v>
                </c:pt>
                <c:pt idx="40815">
                  <c:v>40.814999999999998</c:v>
                </c:pt>
                <c:pt idx="40816">
                  <c:v>40.816000000000031</c:v>
                </c:pt>
                <c:pt idx="40817">
                  <c:v>40.817000000000007</c:v>
                </c:pt>
                <c:pt idx="40818">
                  <c:v>40.81800000000004</c:v>
                </c:pt>
                <c:pt idx="40819">
                  <c:v>40.819000000000017</c:v>
                </c:pt>
                <c:pt idx="40820">
                  <c:v>40.819999999999993</c:v>
                </c:pt>
                <c:pt idx="40821">
                  <c:v>40.821000000000026</c:v>
                </c:pt>
                <c:pt idx="40822">
                  <c:v>40.822000000000003</c:v>
                </c:pt>
                <c:pt idx="40823">
                  <c:v>40.823000000000036</c:v>
                </c:pt>
                <c:pt idx="40824">
                  <c:v>40.824000000000012</c:v>
                </c:pt>
                <c:pt idx="40825">
                  <c:v>40.825000000000045</c:v>
                </c:pt>
                <c:pt idx="40826">
                  <c:v>40.826000000000022</c:v>
                </c:pt>
                <c:pt idx="40827">
                  <c:v>40.826999999999998</c:v>
                </c:pt>
                <c:pt idx="40828">
                  <c:v>40.828000000000031</c:v>
                </c:pt>
                <c:pt idx="40829">
                  <c:v>40.829000000000008</c:v>
                </c:pt>
                <c:pt idx="40830">
                  <c:v>40.830000000000041</c:v>
                </c:pt>
                <c:pt idx="40831">
                  <c:v>40.831000000000017</c:v>
                </c:pt>
                <c:pt idx="40832">
                  <c:v>40.831999999999994</c:v>
                </c:pt>
                <c:pt idx="40833">
                  <c:v>40.833000000000027</c:v>
                </c:pt>
                <c:pt idx="40834">
                  <c:v>40.834000000000003</c:v>
                </c:pt>
                <c:pt idx="40835">
                  <c:v>40.835000000000036</c:v>
                </c:pt>
                <c:pt idx="40836">
                  <c:v>40.836000000000013</c:v>
                </c:pt>
                <c:pt idx="40837">
                  <c:v>40.837000000000046</c:v>
                </c:pt>
                <c:pt idx="40838">
                  <c:v>40.838000000000022</c:v>
                </c:pt>
                <c:pt idx="40839">
                  <c:v>40.838999999999999</c:v>
                </c:pt>
                <c:pt idx="40840">
                  <c:v>40.840000000000032</c:v>
                </c:pt>
                <c:pt idx="40841">
                  <c:v>40.841000000000008</c:v>
                </c:pt>
                <c:pt idx="40842">
                  <c:v>40.842000000000041</c:v>
                </c:pt>
                <c:pt idx="40843">
                  <c:v>40.843000000000018</c:v>
                </c:pt>
                <c:pt idx="40844">
                  <c:v>40.843999999999994</c:v>
                </c:pt>
                <c:pt idx="40845">
                  <c:v>40.845000000000027</c:v>
                </c:pt>
                <c:pt idx="40846">
                  <c:v>40.846000000000004</c:v>
                </c:pt>
                <c:pt idx="40847">
                  <c:v>40.847000000000037</c:v>
                </c:pt>
                <c:pt idx="40848">
                  <c:v>40.848000000000013</c:v>
                </c:pt>
                <c:pt idx="40849">
                  <c:v>40.849000000000046</c:v>
                </c:pt>
                <c:pt idx="40850">
                  <c:v>40.850000000000023</c:v>
                </c:pt>
                <c:pt idx="40851">
                  <c:v>40.850999999999999</c:v>
                </c:pt>
                <c:pt idx="40852">
                  <c:v>40.852000000000032</c:v>
                </c:pt>
                <c:pt idx="40853">
                  <c:v>40.853000000000009</c:v>
                </c:pt>
                <c:pt idx="40854">
                  <c:v>40.854000000000042</c:v>
                </c:pt>
                <c:pt idx="40855">
                  <c:v>40.855000000000018</c:v>
                </c:pt>
                <c:pt idx="40856">
                  <c:v>40.855999999999995</c:v>
                </c:pt>
                <c:pt idx="40857">
                  <c:v>40.857000000000028</c:v>
                </c:pt>
                <c:pt idx="40858">
                  <c:v>40.858000000000004</c:v>
                </c:pt>
                <c:pt idx="40859">
                  <c:v>40.859000000000037</c:v>
                </c:pt>
                <c:pt idx="40860">
                  <c:v>40.860000000000014</c:v>
                </c:pt>
                <c:pt idx="40861">
                  <c:v>40.86099999999999</c:v>
                </c:pt>
                <c:pt idx="40862">
                  <c:v>40.862000000000023</c:v>
                </c:pt>
                <c:pt idx="40863">
                  <c:v>40.863</c:v>
                </c:pt>
                <c:pt idx="40864">
                  <c:v>40.864000000000033</c:v>
                </c:pt>
                <c:pt idx="40865">
                  <c:v>40.865000000000009</c:v>
                </c:pt>
                <c:pt idx="40866">
                  <c:v>40.866000000000042</c:v>
                </c:pt>
                <c:pt idx="40867">
                  <c:v>40.867000000000019</c:v>
                </c:pt>
                <c:pt idx="40868">
                  <c:v>40.867999999999995</c:v>
                </c:pt>
                <c:pt idx="40869">
                  <c:v>40.869000000000028</c:v>
                </c:pt>
                <c:pt idx="40870">
                  <c:v>40.870000000000005</c:v>
                </c:pt>
                <c:pt idx="40871">
                  <c:v>40.871000000000038</c:v>
                </c:pt>
                <c:pt idx="40872">
                  <c:v>40.872000000000014</c:v>
                </c:pt>
                <c:pt idx="40873">
                  <c:v>40.87299999999999</c:v>
                </c:pt>
                <c:pt idx="40874">
                  <c:v>40.874000000000024</c:v>
                </c:pt>
                <c:pt idx="40875">
                  <c:v>40.875</c:v>
                </c:pt>
                <c:pt idx="40876">
                  <c:v>40.876000000000033</c:v>
                </c:pt>
                <c:pt idx="40877">
                  <c:v>40.87700000000001</c:v>
                </c:pt>
                <c:pt idx="40878">
                  <c:v>40.878000000000043</c:v>
                </c:pt>
                <c:pt idx="40879">
                  <c:v>40.879000000000019</c:v>
                </c:pt>
                <c:pt idx="40880">
                  <c:v>40.879999999999995</c:v>
                </c:pt>
                <c:pt idx="40881">
                  <c:v>40.881000000000029</c:v>
                </c:pt>
                <c:pt idx="40882">
                  <c:v>40.882000000000005</c:v>
                </c:pt>
                <c:pt idx="40883">
                  <c:v>40.883000000000038</c:v>
                </c:pt>
                <c:pt idx="40884">
                  <c:v>40.884000000000015</c:v>
                </c:pt>
                <c:pt idx="40885">
                  <c:v>40.884999999999991</c:v>
                </c:pt>
                <c:pt idx="40886">
                  <c:v>40.886000000000024</c:v>
                </c:pt>
                <c:pt idx="40887">
                  <c:v>40.887</c:v>
                </c:pt>
                <c:pt idx="40888">
                  <c:v>40.888000000000034</c:v>
                </c:pt>
                <c:pt idx="40889">
                  <c:v>40.88900000000001</c:v>
                </c:pt>
                <c:pt idx="40890">
                  <c:v>40.890000000000043</c:v>
                </c:pt>
                <c:pt idx="40891">
                  <c:v>40.89100000000002</c:v>
                </c:pt>
                <c:pt idx="40892">
                  <c:v>40.891999999999996</c:v>
                </c:pt>
                <c:pt idx="40893">
                  <c:v>40.893000000000029</c:v>
                </c:pt>
                <c:pt idx="40894">
                  <c:v>40.894000000000005</c:v>
                </c:pt>
                <c:pt idx="40895">
                  <c:v>40.895000000000039</c:v>
                </c:pt>
                <c:pt idx="40896">
                  <c:v>40.896000000000015</c:v>
                </c:pt>
                <c:pt idx="40897">
                  <c:v>40.896999999999991</c:v>
                </c:pt>
                <c:pt idx="40898">
                  <c:v>40.898000000000025</c:v>
                </c:pt>
                <c:pt idx="40899">
                  <c:v>40.899000000000001</c:v>
                </c:pt>
                <c:pt idx="40900">
                  <c:v>40.900000000000034</c:v>
                </c:pt>
                <c:pt idx="40901">
                  <c:v>40.90100000000001</c:v>
                </c:pt>
                <c:pt idx="40902">
                  <c:v>40.902000000000044</c:v>
                </c:pt>
                <c:pt idx="40903">
                  <c:v>40.90300000000002</c:v>
                </c:pt>
                <c:pt idx="40904">
                  <c:v>40.903999999999996</c:v>
                </c:pt>
                <c:pt idx="40905">
                  <c:v>40.90500000000003</c:v>
                </c:pt>
                <c:pt idx="40906">
                  <c:v>40.906000000000006</c:v>
                </c:pt>
                <c:pt idx="40907">
                  <c:v>40.907000000000039</c:v>
                </c:pt>
                <c:pt idx="40908">
                  <c:v>40.908000000000015</c:v>
                </c:pt>
                <c:pt idx="40909">
                  <c:v>40.908999999999992</c:v>
                </c:pt>
                <c:pt idx="40910">
                  <c:v>40.910000000000025</c:v>
                </c:pt>
                <c:pt idx="40911">
                  <c:v>40.911000000000001</c:v>
                </c:pt>
                <c:pt idx="40912">
                  <c:v>40.912000000000035</c:v>
                </c:pt>
                <c:pt idx="40913">
                  <c:v>40.913000000000011</c:v>
                </c:pt>
                <c:pt idx="40914">
                  <c:v>40.914000000000044</c:v>
                </c:pt>
                <c:pt idx="40915">
                  <c:v>40.91500000000002</c:v>
                </c:pt>
                <c:pt idx="40916">
                  <c:v>40.915999999999997</c:v>
                </c:pt>
                <c:pt idx="40917">
                  <c:v>40.91700000000003</c:v>
                </c:pt>
                <c:pt idx="40918">
                  <c:v>40.918000000000006</c:v>
                </c:pt>
                <c:pt idx="40919">
                  <c:v>40.91900000000004</c:v>
                </c:pt>
                <c:pt idx="40920">
                  <c:v>40.920000000000016</c:v>
                </c:pt>
                <c:pt idx="40921">
                  <c:v>40.920999999999992</c:v>
                </c:pt>
                <c:pt idx="40922">
                  <c:v>40.922000000000025</c:v>
                </c:pt>
                <c:pt idx="40923">
                  <c:v>40.923000000000002</c:v>
                </c:pt>
                <c:pt idx="40924">
                  <c:v>40.924000000000035</c:v>
                </c:pt>
                <c:pt idx="40925">
                  <c:v>40.925000000000011</c:v>
                </c:pt>
                <c:pt idx="40926">
                  <c:v>40.926000000000045</c:v>
                </c:pt>
                <c:pt idx="40927">
                  <c:v>40.927000000000021</c:v>
                </c:pt>
                <c:pt idx="40928">
                  <c:v>40.927999999999997</c:v>
                </c:pt>
                <c:pt idx="40929">
                  <c:v>40.92900000000003</c:v>
                </c:pt>
                <c:pt idx="40930">
                  <c:v>40.930000000000007</c:v>
                </c:pt>
                <c:pt idx="40931">
                  <c:v>40.93100000000004</c:v>
                </c:pt>
                <c:pt idx="40932">
                  <c:v>40.932000000000016</c:v>
                </c:pt>
                <c:pt idx="40933">
                  <c:v>40.932999999999993</c:v>
                </c:pt>
                <c:pt idx="40934">
                  <c:v>40.934000000000026</c:v>
                </c:pt>
                <c:pt idx="40935">
                  <c:v>40.935000000000002</c:v>
                </c:pt>
                <c:pt idx="40936">
                  <c:v>40.936000000000035</c:v>
                </c:pt>
                <c:pt idx="40937">
                  <c:v>40.937000000000012</c:v>
                </c:pt>
                <c:pt idx="40938">
                  <c:v>40.938000000000045</c:v>
                </c:pt>
                <c:pt idx="40939">
                  <c:v>40.939000000000021</c:v>
                </c:pt>
                <c:pt idx="40940">
                  <c:v>40.94</c:v>
                </c:pt>
                <c:pt idx="40941">
                  <c:v>40.941000000000031</c:v>
                </c:pt>
                <c:pt idx="40942">
                  <c:v>40.942000000000007</c:v>
                </c:pt>
                <c:pt idx="40943">
                  <c:v>40.94300000000004</c:v>
                </c:pt>
                <c:pt idx="40944">
                  <c:v>40.944000000000017</c:v>
                </c:pt>
                <c:pt idx="40945">
                  <c:v>40.944999999999993</c:v>
                </c:pt>
                <c:pt idx="40946">
                  <c:v>40.946000000000026</c:v>
                </c:pt>
                <c:pt idx="40947">
                  <c:v>40.947000000000003</c:v>
                </c:pt>
                <c:pt idx="40948">
                  <c:v>40.948000000000036</c:v>
                </c:pt>
                <c:pt idx="40949">
                  <c:v>40.949000000000012</c:v>
                </c:pt>
                <c:pt idx="40950">
                  <c:v>40.950000000000045</c:v>
                </c:pt>
                <c:pt idx="40951">
                  <c:v>40.951000000000022</c:v>
                </c:pt>
                <c:pt idx="40952">
                  <c:v>40.951999999999998</c:v>
                </c:pt>
                <c:pt idx="40953">
                  <c:v>40.953000000000031</c:v>
                </c:pt>
                <c:pt idx="40954">
                  <c:v>40.954000000000008</c:v>
                </c:pt>
                <c:pt idx="40955">
                  <c:v>40.955000000000041</c:v>
                </c:pt>
                <c:pt idx="40956">
                  <c:v>40.956000000000017</c:v>
                </c:pt>
                <c:pt idx="40957">
                  <c:v>40.956999999999994</c:v>
                </c:pt>
                <c:pt idx="40958">
                  <c:v>40.958000000000027</c:v>
                </c:pt>
                <c:pt idx="40959">
                  <c:v>40.959000000000003</c:v>
                </c:pt>
                <c:pt idx="40960">
                  <c:v>40.960000000000036</c:v>
                </c:pt>
                <c:pt idx="40961">
                  <c:v>40.961000000000013</c:v>
                </c:pt>
                <c:pt idx="40962">
                  <c:v>40.962000000000046</c:v>
                </c:pt>
                <c:pt idx="40963">
                  <c:v>40.963000000000022</c:v>
                </c:pt>
                <c:pt idx="40964">
                  <c:v>40.963999999999999</c:v>
                </c:pt>
                <c:pt idx="40965">
                  <c:v>40.965000000000032</c:v>
                </c:pt>
                <c:pt idx="40966">
                  <c:v>40.966000000000008</c:v>
                </c:pt>
                <c:pt idx="40967">
                  <c:v>40.967000000000041</c:v>
                </c:pt>
                <c:pt idx="40968">
                  <c:v>40.968000000000018</c:v>
                </c:pt>
                <c:pt idx="40969">
                  <c:v>40.968999999999994</c:v>
                </c:pt>
                <c:pt idx="40970">
                  <c:v>40.970000000000027</c:v>
                </c:pt>
                <c:pt idx="40971">
                  <c:v>40.971000000000004</c:v>
                </c:pt>
                <c:pt idx="40972">
                  <c:v>40.972000000000037</c:v>
                </c:pt>
                <c:pt idx="40973">
                  <c:v>40.973000000000013</c:v>
                </c:pt>
                <c:pt idx="40974">
                  <c:v>40.974000000000046</c:v>
                </c:pt>
                <c:pt idx="40975">
                  <c:v>40.975000000000023</c:v>
                </c:pt>
                <c:pt idx="40976">
                  <c:v>40.975999999999999</c:v>
                </c:pt>
                <c:pt idx="40977">
                  <c:v>40.977000000000032</c:v>
                </c:pt>
                <c:pt idx="40978">
                  <c:v>40.978000000000009</c:v>
                </c:pt>
                <c:pt idx="40979">
                  <c:v>40.979000000000042</c:v>
                </c:pt>
                <c:pt idx="40980">
                  <c:v>40.980000000000018</c:v>
                </c:pt>
                <c:pt idx="40981">
                  <c:v>40.980999999999995</c:v>
                </c:pt>
                <c:pt idx="40982">
                  <c:v>40.982000000000028</c:v>
                </c:pt>
                <c:pt idx="40983">
                  <c:v>40.983000000000004</c:v>
                </c:pt>
                <c:pt idx="40984">
                  <c:v>40.984000000000037</c:v>
                </c:pt>
                <c:pt idx="40985">
                  <c:v>40.985000000000014</c:v>
                </c:pt>
                <c:pt idx="40986">
                  <c:v>40.98599999999999</c:v>
                </c:pt>
                <c:pt idx="40987">
                  <c:v>40.987000000000023</c:v>
                </c:pt>
                <c:pt idx="40988">
                  <c:v>40.988</c:v>
                </c:pt>
                <c:pt idx="40989">
                  <c:v>40.989000000000033</c:v>
                </c:pt>
                <c:pt idx="40990">
                  <c:v>40.990000000000009</c:v>
                </c:pt>
                <c:pt idx="40991">
                  <c:v>40.991000000000042</c:v>
                </c:pt>
                <c:pt idx="40992">
                  <c:v>40.992000000000019</c:v>
                </c:pt>
                <c:pt idx="40993">
                  <c:v>40.992999999999995</c:v>
                </c:pt>
                <c:pt idx="40994">
                  <c:v>40.994000000000028</c:v>
                </c:pt>
                <c:pt idx="40995">
                  <c:v>40.995000000000005</c:v>
                </c:pt>
                <c:pt idx="40996">
                  <c:v>40.996000000000038</c:v>
                </c:pt>
                <c:pt idx="40997">
                  <c:v>40.997000000000014</c:v>
                </c:pt>
                <c:pt idx="40998">
                  <c:v>40.99799999999999</c:v>
                </c:pt>
                <c:pt idx="40999">
                  <c:v>40.999000000000024</c:v>
                </c:pt>
                <c:pt idx="41000">
                  <c:v>41</c:v>
                </c:pt>
                <c:pt idx="41001">
                  <c:v>41.001000000000033</c:v>
                </c:pt>
                <c:pt idx="41002">
                  <c:v>41.00200000000001</c:v>
                </c:pt>
                <c:pt idx="41003">
                  <c:v>41.003000000000043</c:v>
                </c:pt>
                <c:pt idx="41004">
                  <c:v>41.004000000000019</c:v>
                </c:pt>
                <c:pt idx="41005">
                  <c:v>41.004999999999995</c:v>
                </c:pt>
                <c:pt idx="41006">
                  <c:v>41.006000000000029</c:v>
                </c:pt>
                <c:pt idx="41007">
                  <c:v>41.007000000000005</c:v>
                </c:pt>
                <c:pt idx="41008">
                  <c:v>41.008000000000038</c:v>
                </c:pt>
                <c:pt idx="41009">
                  <c:v>41.009000000000015</c:v>
                </c:pt>
                <c:pt idx="41010">
                  <c:v>41.009999999999991</c:v>
                </c:pt>
                <c:pt idx="41011">
                  <c:v>41.011000000000024</c:v>
                </c:pt>
                <c:pt idx="41012">
                  <c:v>41.012</c:v>
                </c:pt>
                <c:pt idx="41013">
                  <c:v>41.013000000000034</c:v>
                </c:pt>
                <c:pt idx="41014">
                  <c:v>41.01400000000001</c:v>
                </c:pt>
                <c:pt idx="41015">
                  <c:v>41.015000000000043</c:v>
                </c:pt>
                <c:pt idx="41016">
                  <c:v>41.01600000000002</c:v>
                </c:pt>
                <c:pt idx="41017">
                  <c:v>41.016999999999996</c:v>
                </c:pt>
                <c:pt idx="41018">
                  <c:v>41.018000000000029</c:v>
                </c:pt>
                <c:pt idx="41019">
                  <c:v>41.019000000000005</c:v>
                </c:pt>
                <c:pt idx="41020">
                  <c:v>41.020000000000039</c:v>
                </c:pt>
                <c:pt idx="41021">
                  <c:v>41.021000000000015</c:v>
                </c:pt>
                <c:pt idx="41022">
                  <c:v>41.021999999999991</c:v>
                </c:pt>
                <c:pt idx="41023">
                  <c:v>41.023000000000025</c:v>
                </c:pt>
                <c:pt idx="41024">
                  <c:v>41.024000000000001</c:v>
                </c:pt>
                <c:pt idx="41025">
                  <c:v>41.025000000000034</c:v>
                </c:pt>
                <c:pt idx="41026">
                  <c:v>41.02600000000001</c:v>
                </c:pt>
                <c:pt idx="41027">
                  <c:v>41.027000000000044</c:v>
                </c:pt>
                <c:pt idx="41028">
                  <c:v>41.02800000000002</c:v>
                </c:pt>
                <c:pt idx="41029">
                  <c:v>41.028999999999996</c:v>
                </c:pt>
                <c:pt idx="41030">
                  <c:v>41.03000000000003</c:v>
                </c:pt>
                <c:pt idx="41031">
                  <c:v>41.031000000000006</c:v>
                </c:pt>
                <c:pt idx="41032">
                  <c:v>41.032000000000039</c:v>
                </c:pt>
                <c:pt idx="41033">
                  <c:v>41.033000000000015</c:v>
                </c:pt>
                <c:pt idx="41034">
                  <c:v>41.033999999999992</c:v>
                </c:pt>
                <c:pt idx="41035">
                  <c:v>41.035000000000025</c:v>
                </c:pt>
                <c:pt idx="41036">
                  <c:v>41.036000000000001</c:v>
                </c:pt>
                <c:pt idx="41037">
                  <c:v>41.037000000000035</c:v>
                </c:pt>
                <c:pt idx="41038">
                  <c:v>41.038000000000011</c:v>
                </c:pt>
                <c:pt idx="41039">
                  <c:v>41.039000000000044</c:v>
                </c:pt>
                <c:pt idx="41040">
                  <c:v>41.04000000000002</c:v>
                </c:pt>
                <c:pt idx="41041">
                  <c:v>41.040999999999997</c:v>
                </c:pt>
                <c:pt idx="41042">
                  <c:v>41.04200000000003</c:v>
                </c:pt>
                <c:pt idx="41043">
                  <c:v>41.043000000000006</c:v>
                </c:pt>
                <c:pt idx="41044">
                  <c:v>41.04400000000004</c:v>
                </c:pt>
                <c:pt idx="41045">
                  <c:v>41.045000000000016</c:v>
                </c:pt>
                <c:pt idx="41046">
                  <c:v>41.045999999999992</c:v>
                </c:pt>
                <c:pt idx="41047">
                  <c:v>41.047000000000025</c:v>
                </c:pt>
                <c:pt idx="41048">
                  <c:v>41.048000000000002</c:v>
                </c:pt>
                <c:pt idx="41049">
                  <c:v>41.049000000000035</c:v>
                </c:pt>
                <c:pt idx="41050">
                  <c:v>41.050000000000011</c:v>
                </c:pt>
                <c:pt idx="41051">
                  <c:v>41.051000000000045</c:v>
                </c:pt>
                <c:pt idx="41052">
                  <c:v>41.052000000000021</c:v>
                </c:pt>
                <c:pt idx="41053">
                  <c:v>41.052999999999997</c:v>
                </c:pt>
                <c:pt idx="41054">
                  <c:v>41.05400000000003</c:v>
                </c:pt>
                <c:pt idx="41055">
                  <c:v>41.055000000000007</c:v>
                </c:pt>
                <c:pt idx="41056">
                  <c:v>41.05600000000004</c:v>
                </c:pt>
                <c:pt idx="41057">
                  <c:v>41.057000000000016</c:v>
                </c:pt>
                <c:pt idx="41058">
                  <c:v>41.057999999999993</c:v>
                </c:pt>
                <c:pt idx="41059">
                  <c:v>41.059000000000026</c:v>
                </c:pt>
                <c:pt idx="41060">
                  <c:v>41.06</c:v>
                </c:pt>
                <c:pt idx="41061">
                  <c:v>41.061000000000035</c:v>
                </c:pt>
                <c:pt idx="41062">
                  <c:v>41.062000000000012</c:v>
                </c:pt>
                <c:pt idx="41063">
                  <c:v>41.063000000000045</c:v>
                </c:pt>
                <c:pt idx="41064">
                  <c:v>41.064000000000021</c:v>
                </c:pt>
                <c:pt idx="41065">
                  <c:v>41.064999999999998</c:v>
                </c:pt>
                <c:pt idx="41066">
                  <c:v>41.066000000000031</c:v>
                </c:pt>
                <c:pt idx="41067">
                  <c:v>41.067000000000007</c:v>
                </c:pt>
                <c:pt idx="41068">
                  <c:v>41.06800000000004</c:v>
                </c:pt>
                <c:pt idx="41069">
                  <c:v>41.069000000000017</c:v>
                </c:pt>
                <c:pt idx="41070">
                  <c:v>41.069999999999993</c:v>
                </c:pt>
                <c:pt idx="41071">
                  <c:v>41.071000000000026</c:v>
                </c:pt>
                <c:pt idx="41072">
                  <c:v>41.072000000000003</c:v>
                </c:pt>
                <c:pt idx="41073">
                  <c:v>41.073000000000036</c:v>
                </c:pt>
                <c:pt idx="41074">
                  <c:v>41.074000000000012</c:v>
                </c:pt>
                <c:pt idx="41075">
                  <c:v>41.075000000000045</c:v>
                </c:pt>
                <c:pt idx="41076">
                  <c:v>41.076000000000022</c:v>
                </c:pt>
                <c:pt idx="41077">
                  <c:v>41.076999999999998</c:v>
                </c:pt>
                <c:pt idx="41078">
                  <c:v>41.078000000000031</c:v>
                </c:pt>
                <c:pt idx="41079">
                  <c:v>41.079000000000008</c:v>
                </c:pt>
                <c:pt idx="41080">
                  <c:v>41.080000000000041</c:v>
                </c:pt>
                <c:pt idx="41081">
                  <c:v>41.081000000000017</c:v>
                </c:pt>
                <c:pt idx="41082">
                  <c:v>41.081999999999994</c:v>
                </c:pt>
                <c:pt idx="41083">
                  <c:v>41.083000000000027</c:v>
                </c:pt>
                <c:pt idx="41084">
                  <c:v>41.084000000000003</c:v>
                </c:pt>
                <c:pt idx="41085">
                  <c:v>41.085000000000036</c:v>
                </c:pt>
                <c:pt idx="41086">
                  <c:v>41.086000000000013</c:v>
                </c:pt>
                <c:pt idx="41087">
                  <c:v>41.087000000000046</c:v>
                </c:pt>
                <c:pt idx="41088">
                  <c:v>41.088000000000022</c:v>
                </c:pt>
                <c:pt idx="41089">
                  <c:v>41.088999999999999</c:v>
                </c:pt>
                <c:pt idx="41090">
                  <c:v>41.090000000000032</c:v>
                </c:pt>
                <c:pt idx="41091">
                  <c:v>41.091000000000008</c:v>
                </c:pt>
                <c:pt idx="41092">
                  <c:v>41.092000000000041</c:v>
                </c:pt>
                <c:pt idx="41093">
                  <c:v>41.093000000000018</c:v>
                </c:pt>
                <c:pt idx="41094">
                  <c:v>41.093999999999994</c:v>
                </c:pt>
                <c:pt idx="41095">
                  <c:v>41.095000000000027</c:v>
                </c:pt>
                <c:pt idx="41096">
                  <c:v>41.096000000000004</c:v>
                </c:pt>
                <c:pt idx="41097">
                  <c:v>41.097000000000037</c:v>
                </c:pt>
                <c:pt idx="41098">
                  <c:v>41.098000000000013</c:v>
                </c:pt>
                <c:pt idx="41099">
                  <c:v>41.099000000000046</c:v>
                </c:pt>
                <c:pt idx="41100">
                  <c:v>41.100000000000023</c:v>
                </c:pt>
                <c:pt idx="41101">
                  <c:v>41.100999999999999</c:v>
                </c:pt>
                <c:pt idx="41102">
                  <c:v>41.102000000000032</c:v>
                </c:pt>
                <c:pt idx="41103">
                  <c:v>41.103000000000009</c:v>
                </c:pt>
                <c:pt idx="41104">
                  <c:v>41.104000000000042</c:v>
                </c:pt>
                <c:pt idx="41105">
                  <c:v>41.105000000000018</c:v>
                </c:pt>
                <c:pt idx="41106">
                  <c:v>41.105999999999995</c:v>
                </c:pt>
                <c:pt idx="41107">
                  <c:v>41.107000000000028</c:v>
                </c:pt>
                <c:pt idx="41108">
                  <c:v>41.108000000000004</c:v>
                </c:pt>
                <c:pt idx="41109">
                  <c:v>41.109000000000037</c:v>
                </c:pt>
                <c:pt idx="41110">
                  <c:v>41.110000000000014</c:v>
                </c:pt>
                <c:pt idx="41111">
                  <c:v>41.11099999999999</c:v>
                </c:pt>
                <c:pt idx="41112">
                  <c:v>41.112000000000023</c:v>
                </c:pt>
                <c:pt idx="41113">
                  <c:v>41.113</c:v>
                </c:pt>
                <c:pt idx="41114">
                  <c:v>41.114000000000033</c:v>
                </c:pt>
                <c:pt idx="41115">
                  <c:v>41.115000000000009</c:v>
                </c:pt>
                <c:pt idx="41116">
                  <c:v>41.116000000000042</c:v>
                </c:pt>
                <c:pt idx="41117">
                  <c:v>41.117000000000019</c:v>
                </c:pt>
                <c:pt idx="41118">
                  <c:v>41.117999999999995</c:v>
                </c:pt>
                <c:pt idx="41119">
                  <c:v>41.119000000000028</c:v>
                </c:pt>
                <c:pt idx="41120">
                  <c:v>41.120000000000005</c:v>
                </c:pt>
                <c:pt idx="41121">
                  <c:v>41.121000000000038</c:v>
                </c:pt>
                <c:pt idx="41122">
                  <c:v>41.122000000000014</c:v>
                </c:pt>
                <c:pt idx="41123">
                  <c:v>41.12299999999999</c:v>
                </c:pt>
                <c:pt idx="41124">
                  <c:v>41.124000000000024</c:v>
                </c:pt>
                <c:pt idx="41125">
                  <c:v>41.125</c:v>
                </c:pt>
                <c:pt idx="41126">
                  <c:v>41.126000000000033</c:v>
                </c:pt>
                <c:pt idx="41127">
                  <c:v>41.12700000000001</c:v>
                </c:pt>
                <c:pt idx="41128">
                  <c:v>41.128000000000043</c:v>
                </c:pt>
                <c:pt idx="41129">
                  <c:v>41.129000000000019</c:v>
                </c:pt>
                <c:pt idx="41130">
                  <c:v>41.129999999999995</c:v>
                </c:pt>
                <c:pt idx="41131">
                  <c:v>41.131000000000029</c:v>
                </c:pt>
                <c:pt idx="41132">
                  <c:v>41.132000000000005</c:v>
                </c:pt>
                <c:pt idx="41133">
                  <c:v>41.133000000000038</c:v>
                </c:pt>
                <c:pt idx="41134">
                  <c:v>41.134000000000015</c:v>
                </c:pt>
                <c:pt idx="41135">
                  <c:v>41.134999999999991</c:v>
                </c:pt>
                <c:pt idx="41136">
                  <c:v>41.136000000000024</c:v>
                </c:pt>
                <c:pt idx="41137">
                  <c:v>41.137</c:v>
                </c:pt>
                <c:pt idx="41138">
                  <c:v>41.138000000000034</c:v>
                </c:pt>
                <c:pt idx="41139">
                  <c:v>41.13900000000001</c:v>
                </c:pt>
                <c:pt idx="41140">
                  <c:v>41.140000000000043</c:v>
                </c:pt>
                <c:pt idx="41141">
                  <c:v>41.14100000000002</c:v>
                </c:pt>
                <c:pt idx="41142">
                  <c:v>41.141999999999996</c:v>
                </c:pt>
                <c:pt idx="41143">
                  <c:v>41.143000000000029</c:v>
                </c:pt>
                <c:pt idx="41144">
                  <c:v>41.144000000000005</c:v>
                </c:pt>
                <c:pt idx="41145">
                  <c:v>41.145000000000039</c:v>
                </c:pt>
                <c:pt idx="41146">
                  <c:v>41.146000000000015</c:v>
                </c:pt>
                <c:pt idx="41147">
                  <c:v>41.146999999999991</c:v>
                </c:pt>
                <c:pt idx="41148">
                  <c:v>41.148000000000025</c:v>
                </c:pt>
                <c:pt idx="41149">
                  <c:v>41.149000000000001</c:v>
                </c:pt>
                <c:pt idx="41150">
                  <c:v>41.150000000000034</c:v>
                </c:pt>
                <c:pt idx="41151">
                  <c:v>41.15100000000001</c:v>
                </c:pt>
                <c:pt idx="41152">
                  <c:v>41.152000000000044</c:v>
                </c:pt>
                <c:pt idx="41153">
                  <c:v>41.15300000000002</c:v>
                </c:pt>
                <c:pt idx="41154">
                  <c:v>41.153999999999996</c:v>
                </c:pt>
                <c:pt idx="41155">
                  <c:v>41.15500000000003</c:v>
                </c:pt>
                <c:pt idx="41156">
                  <c:v>41.156000000000006</c:v>
                </c:pt>
                <c:pt idx="41157">
                  <c:v>41.157000000000039</c:v>
                </c:pt>
                <c:pt idx="41158">
                  <c:v>41.158000000000015</c:v>
                </c:pt>
                <c:pt idx="41159">
                  <c:v>41.158999999999992</c:v>
                </c:pt>
                <c:pt idx="41160">
                  <c:v>41.160000000000025</c:v>
                </c:pt>
                <c:pt idx="41161">
                  <c:v>41.161000000000001</c:v>
                </c:pt>
                <c:pt idx="41162">
                  <c:v>41.162000000000035</c:v>
                </c:pt>
                <c:pt idx="41163">
                  <c:v>41.163000000000011</c:v>
                </c:pt>
                <c:pt idx="41164">
                  <c:v>41.164000000000044</c:v>
                </c:pt>
                <c:pt idx="41165">
                  <c:v>41.16500000000002</c:v>
                </c:pt>
                <c:pt idx="41166">
                  <c:v>41.165999999999997</c:v>
                </c:pt>
                <c:pt idx="41167">
                  <c:v>41.16700000000003</c:v>
                </c:pt>
                <c:pt idx="41168">
                  <c:v>41.168000000000006</c:v>
                </c:pt>
                <c:pt idx="41169">
                  <c:v>41.16900000000004</c:v>
                </c:pt>
                <c:pt idx="41170">
                  <c:v>41.170000000000016</c:v>
                </c:pt>
                <c:pt idx="41171">
                  <c:v>41.170999999999992</c:v>
                </c:pt>
                <c:pt idx="41172">
                  <c:v>41.172000000000025</c:v>
                </c:pt>
                <c:pt idx="41173">
                  <c:v>41.173000000000002</c:v>
                </c:pt>
                <c:pt idx="41174">
                  <c:v>41.174000000000035</c:v>
                </c:pt>
                <c:pt idx="41175">
                  <c:v>41.175000000000011</c:v>
                </c:pt>
                <c:pt idx="41176">
                  <c:v>41.176000000000045</c:v>
                </c:pt>
                <c:pt idx="41177">
                  <c:v>41.177000000000021</c:v>
                </c:pt>
                <c:pt idx="41178">
                  <c:v>41.177999999999997</c:v>
                </c:pt>
                <c:pt idx="41179">
                  <c:v>41.17900000000003</c:v>
                </c:pt>
                <c:pt idx="41180">
                  <c:v>41.180000000000007</c:v>
                </c:pt>
                <c:pt idx="41181">
                  <c:v>41.18100000000004</c:v>
                </c:pt>
                <c:pt idx="41182">
                  <c:v>41.182000000000016</c:v>
                </c:pt>
                <c:pt idx="41183">
                  <c:v>41.182999999999993</c:v>
                </c:pt>
                <c:pt idx="41184">
                  <c:v>41.184000000000026</c:v>
                </c:pt>
                <c:pt idx="41185">
                  <c:v>41.185000000000002</c:v>
                </c:pt>
                <c:pt idx="41186">
                  <c:v>41.186000000000035</c:v>
                </c:pt>
                <c:pt idx="41187">
                  <c:v>41.187000000000012</c:v>
                </c:pt>
                <c:pt idx="41188">
                  <c:v>41.188000000000045</c:v>
                </c:pt>
                <c:pt idx="41189">
                  <c:v>41.189000000000021</c:v>
                </c:pt>
                <c:pt idx="41190">
                  <c:v>41.19</c:v>
                </c:pt>
                <c:pt idx="41191">
                  <c:v>41.191000000000031</c:v>
                </c:pt>
                <c:pt idx="41192">
                  <c:v>41.192000000000007</c:v>
                </c:pt>
                <c:pt idx="41193">
                  <c:v>41.19300000000004</c:v>
                </c:pt>
                <c:pt idx="41194">
                  <c:v>41.194000000000017</c:v>
                </c:pt>
                <c:pt idx="41195">
                  <c:v>41.194999999999993</c:v>
                </c:pt>
                <c:pt idx="41196">
                  <c:v>41.196000000000026</c:v>
                </c:pt>
                <c:pt idx="41197">
                  <c:v>41.197000000000003</c:v>
                </c:pt>
                <c:pt idx="41198">
                  <c:v>41.198000000000036</c:v>
                </c:pt>
                <c:pt idx="41199">
                  <c:v>41.199000000000012</c:v>
                </c:pt>
                <c:pt idx="41200">
                  <c:v>41.200000000000045</c:v>
                </c:pt>
                <c:pt idx="41201">
                  <c:v>41.201000000000022</c:v>
                </c:pt>
                <c:pt idx="41202">
                  <c:v>41.201999999999998</c:v>
                </c:pt>
                <c:pt idx="41203">
                  <c:v>41.203000000000031</c:v>
                </c:pt>
                <c:pt idx="41204">
                  <c:v>41.204000000000008</c:v>
                </c:pt>
                <c:pt idx="41205">
                  <c:v>41.205000000000041</c:v>
                </c:pt>
                <c:pt idx="41206">
                  <c:v>41.206000000000017</c:v>
                </c:pt>
                <c:pt idx="41207">
                  <c:v>41.206999999999994</c:v>
                </c:pt>
                <c:pt idx="41208">
                  <c:v>41.208000000000027</c:v>
                </c:pt>
                <c:pt idx="41209">
                  <c:v>41.209000000000003</c:v>
                </c:pt>
                <c:pt idx="41210">
                  <c:v>41.210000000000036</c:v>
                </c:pt>
                <c:pt idx="41211">
                  <c:v>41.211000000000013</c:v>
                </c:pt>
                <c:pt idx="41212">
                  <c:v>41.212000000000046</c:v>
                </c:pt>
                <c:pt idx="41213">
                  <c:v>41.213000000000022</c:v>
                </c:pt>
                <c:pt idx="41214">
                  <c:v>41.213999999999999</c:v>
                </c:pt>
                <c:pt idx="41215">
                  <c:v>41.215000000000032</c:v>
                </c:pt>
                <c:pt idx="41216">
                  <c:v>41.216000000000008</c:v>
                </c:pt>
                <c:pt idx="41217">
                  <c:v>41.217000000000041</c:v>
                </c:pt>
                <c:pt idx="41218">
                  <c:v>41.218000000000018</c:v>
                </c:pt>
                <c:pt idx="41219">
                  <c:v>41.218999999999994</c:v>
                </c:pt>
                <c:pt idx="41220">
                  <c:v>41.220000000000027</c:v>
                </c:pt>
                <c:pt idx="41221">
                  <c:v>41.221000000000004</c:v>
                </c:pt>
                <c:pt idx="41222">
                  <c:v>41.222000000000037</c:v>
                </c:pt>
                <c:pt idx="41223">
                  <c:v>41.223000000000013</c:v>
                </c:pt>
                <c:pt idx="41224">
                  <c:v>41.224000000000046</c:v>
                </c:pt>
                <c:pt idx="41225">
                  <c:v>41.225000000000023</c:v>
                </c:pt>
                <c:pt idx="41226">
                  <c:v>41.225999999999999</c:v>
                </c:pt>
                <c:pt idx="41227">
                  <c:v>41.227000000000032</c:v>
                </c:pt>
                <c:pt idx="41228">
                  <c:v>41.228000000000009</c:v>
                </c:pt>
                <c:pt idx="41229">
                  <c:v>41.229000000000042</c:v>
                </c:pt>
                <c:pt idx="41230">
                  <c:v>41.230000000000018</c:v>
                </c:pt>
                <c:pt idx="41231">
                  <c:v>41.230999999999995</c:v>
                </c:pt>
                <c:pt idx="41232">
                  <c:v>41.232000000000028</c:v>
                </c:pt>
                <c:pt idx="41233">
                  <c:v>41.233000000000004</c:v>
                </c:pt>
                <c:pt idx="41234">
                  <c:v>41.234000000000037</c:v>
                </c:pt>
                <c:pt idx="41235">
                  <c:v>41.235000000000014</c:v>
                </c:pt>
                <c:pt idx="41236">
                  <c:v>41.23599999999999</c:v>
                </c:pt>
                <c:pt idx="41237">
                  <c:v>41.237000000000023</c:v>
                </c:pt>
                <c:pt idx="41238">
                  <c:v>41.238</c:v>
                </c:pt>
                <c:pt idx="41239">
                  <c:v>41.239000000000033</c:v>
                </c:pt>
                <c:pt idx="41240">
                  <c:v>41.240000000000009</c:v>
                </c:pt>
                <c:pt idx="41241">
                  <c:v>41.241000000000042</c:v>
                </c:pt>
                <c:pt idx="41242">
                  <c:v>41.242000000000019</c:v>
                </c:pt>
                <c:pt idx="41243">
                  <c:v>41.242999999999995</c:v>
                </c:pt>
                <c:pt idx="41244">
                  <c:v>41.244000000000028</c:v>
                </c:pt>
                <c:pt idx="41245">
                  <c:v>41.245000000000005</c:v>
                </c:pt>
                <c:pt idx="41246">
                  <c:v>41.246000000000038</c:v>
                </c:pt>
                <c:pt idx="41247">
                  <c:v>41.247000000000014</c:v>
                </c:pt>
                <c:pt idx="41248">
                  <c:v>41.24799999999999</c:v>
                </c:pt>
                <c:pt idx="41249">
                  <c:v>41.249000000000024</c:v>
                </c:pt>
                <c:pt idx="41250">
                  <c:v>41.25</c:v>
                </c:pt>
                <c:pt idx="41251">
                  <c:v>41.251000000000033</c:v>
                </c:pt>
                <c:pt idx="41252">
                  <c:v>41.25200000000001</c:v>
                </c:pt>
                <c:pt idx="41253">
                  <c:v>41.253000000000043</c:v>
                </c:pt>
                <c:pt idx="41254">
                  <c:v>41.254000000000019</c:v>
                </c:pt>
                <c:pt idx="41255">
                  <c:v>41.254999999999995</c:v>
                </c:pt>
                <c:pt idx="41256">
                  <c:v>41.256000000000029</c:v>
                </c:pt>
                <c:pt idx="41257">
                  <c:v>41.257000000000005</c:v>
                </c:pt>
                <c:pt idx="41258">
                  <c:v>41.258000000000038</c:v>
                </c:pt>
                <c:pt idx="41259">
                  <c:v>41.259000000000015</c:v>
                </c:pt>
                <c:pt idx="41260">
                  <c:v>41.259999999999991</c:v>
                </c:pt>
                <c:pt idx="41261">
                  <c:v>41.261000000000024</c:v>
                </c:pt>
                <c:pt idx="41262">
                  <c:v>41.262</c:v>
                </c:pt>
                <c:pt idx="41263">
                  <c:v>41.263000000000034</c:v>
                </c:pt>
                <c:pt idx="41264">
                  <c:v>41.26400000000001</c:v>
                </c:pt>
                <c:pt idx="41265">
                  <c:v>41.265000000000043</c:v>
                </c:pt>
                <c:pt idx="41266">
                  <c:v>41.26600000000002</c:v>
                </c:pt>
                <c:pt idx="41267">
                  <c:v>41.266999999999996</c:v>
                </c:pt>
                <c:pt idx="41268">
                  <c:v>41.268000000000029</c:v>
                </c:pt>
                <c:pt idx="41269">
                  <c:v>41.269000000000005</c:v>
                </c:pt>
                <c:pt idx="41270">
                  <c:v>41.270000000000039</c:v>
                </c:pt>
                <c:pt idx="41271">
                  <c:v>41.271000000000015</c:v>
                </c:pt>
                <c:pt idx="41272">
                  <c:v>41.271999999999991</c:v>
                </c:pt>
                <c:pt idx="41273">
                  <c:v>41.273000000000025</c:v>
                </c:pt>
                <c:pt idx="41274">
                  <c:v>41.274000000000001</c:v>
                </c:pt>
                <c:pt idx="41275">
                  <c:v>41.275000000000034</c:v>
                </c:pt>
                <c:pt idx="41276">
                  <c:v>41.27600000000001</c:v>
                </c:pt>
                <c:pt idx="41277">
                  <c:v>41.277000000000044</c:v>
                </c:pt>
                <c:pt idx="41278">
                  <c:v>41.27800000000002</c:v>
                </c:pt>
                <c:pt idx="41279">
                  <c:v>41.278999999999996</c:v>
                </c:pt>
                <c:pt idx="41280">
                  <c:v>41.28000000000003</c:v>
                </c:pt>
                <c:pt idx="41281">
                  <c:v>41.281000000000006</c:v>
                </c:pt>
                <c:pt idx="41282">
                  <c:v>41.282000000000039</c:v>
                </c:pt>
                <c:pt idx="41283">
                  <c:v>41.283000000000015</c:v>
                </c:pt>
                <c:pt idx="41284">
                  <c:v>41.283999999999992</c:v>
                </c:pt>
                <c:pt idx="41285">
                  <c:v>41.285000000000025</c:v>
                </c:pt>
                <c:pt idx="41286">
                  <c:v>41.286000000000001</c:v>
                </c:pt>
                <c:pt idx="41287">
                  <c:v>41.287000000000035</c:v>
                </c:pt>
                <c:pt idx="41288">
                  <c:v>41.288000000000011</c:v>
                </c:pt>
                <c:pt idx="41289">
                  <c:v>41.289000000000044</c:v>
                </c:pt>
                <c:pt idx="41290">
                  <c:v>41.29000000000002</c:v>
                </c:pt>
                <c:pt idx="41291">
                  <c:v>41.290999999999997</c:v>
                </c:pt>
                <c:pt idx="41292">
                  <c:v>41.29200000000003</c:v>
                </c:pt>
                <c:pt idx="41293">
                  <c:v>41.293000000000006</c:v>
                </c:pt>
                <c:pt idx="41294">
                  <c:v>41.29400000000004</c:v>
                </c:pt>
                <c:pt idx="41295">
                  <c:v>41.295000000000016</c:v>
                </c:pt>
                <c:pt idx="41296">
                  <c:v>41.295999999999992</c:v>
                </c:pt>
                <c:pt idx="41297">
                  <c:v>41.297000000000025</c:v>
                </c:pt>
                <c:pt idx="41298">
                  <c:v>41.298000000000002</c:v>
                </c:pt>
                <c:pt idx="41299">
                  <c:v>41.299000000000035</c:v>
                </c:pt>
                <c:pt idx="41300">
                  <c:v>41.300000000000011</c:v>
                </c:pt>
                <c:pt idx="41301">
                  <c:v>41.301000000000045</c:v>
                </c:pt>
                <c:pt idx="41302">
                  <c:v>41.302000000000021</c:v>
                </c:pt>
                <c:pt idx="41303">
                  <c:v>41.302999999999997</c:v>
                </c:pt>
                <c:pt idx="41304">
                  <c:v>41.30400000000003</c:v>
                </c:pt>
                <c:pt idx="41305">
                  <c:v>41.305000000000007</c:v>
                </c:pt>
                <c:pt idx="41306">
                  <c:v>41.30600000000004</c:v>
                </c:pt>
                <c:pt idx="41307">
                  <c:v>41.307000000000016</c:v>
                </c:pt>
                <c:pt idx="41308">
                  <c:v>41.307999999999993</c:v>
                </c:pt>
                <c:pt idx="41309">
                  <c:v>41.309000000000026</c:v>
                </c:pt>
                <c:pt idx="41310">
                  <c:v>41.31</c:v>
                </c:pt>
                <c:pt idx="41311">
                  <c:v>41.311000000000035</c:v>
                </c:pt>
                <c:pt idx="41312">
                  <c:v>41.312000000000012</c:v>
                </c:pt>
                <c:pt idx="41313">
                  <c:v>41.313000000000045</c:v>
                </c:pt>
                <c:pt idx="41314">
                  <c:v>41.314000000000021</c:v>
                </c:pt>
                <c:pt idx="41315">
                  <c:v>41.314999999999998</c:v>
                </c:pt>
                <c:pt idx="41316">
                  <c:v>41.316000000000031</c:v>
                </c:pt>
                <c:pt idx="41317">
                  <c:v>41.317000000000007</c:v>
                </c:pt>
                <c:pt idx="41318">
                  <c:v>41.31800000000004</c:v>
                </c:pt>
                <c:pt idx="41319">
                  <c:v>41.319000000000017</c:v>
                </c:pt>
                <c:pt idx="41320">
                  <c:v>41.319999999999993</c:v>
                </c:pt>
                <c:pt idx="41321">
                  <c:v>41.321000000000026</c:v>
                </c:pt>
                <c:pt idx="41322">
                  <c:v>41.322000000000003</c:v>
                </c:pt>
                <c:pt idx="41323">
                  <c:v>41.323000000000036</c:v>
                </c:pt>
                <c:pt idx="41324">
                  <c:v>41.324000000000012</c:v>
                </c:pt>
                <c:pt idx="41325">
                  <c:v>41.325000000000045</c:v>
                </c:pt>
                <c:pt idx="41326">
                  <c:v>41.326000000000022</c:v>
                </c:pt>
                <c:pt idx="41327">
                  <c:v>41.326999999999998</c:v>
                </c:pt>
                <c:pt idx="41328">
                  <c:v>41.328000000000031</c:v>
                </c:pt>
                <c:pt idx="41329">
                  <c:v>41.329000000000008</c:v>
                </c:pt>
                <c:pt idx="41330">
                  <c:v>41.330000000000041</c:v>
                </c:pt>
                <c:pt idx="41331">
                  <c:v>41.331000000000017</c:v>
                </c:pt>
                <c:pt idx="41332">
                  <c:v>41.331999999999994</c:v>
                </c:pt>
                <c:pt idx="41333">
                  <c:v>41.333000000000027</c:v>
                </c:pt>
                <c:pt idx="41334">
                  <c:v>41.334000000000003</c:v>
                </c:pt>
                <c:pt idx="41335">
                  <c:v>41.335000000000036</c:v>
                </c:pt>
                <c:pt idx="41336">
                  <c:v>41.336000000000013</c:v>
                </c:pt>
                <c:pt idx="41337">
                  <c:v>41.337000000000046</c:v>
                </c:pt>
                <c:pt idx="41338">
                  <c:v>41.338000000000022</c:v>
                </c:pt>
                <c:pt idx="41339">
                  <c:v>41.338999999999999</c:v>
                </c:pt>
                <c:pt idx="41340">
                  <c:v>41.340000000000032</c:v>
                </c:pt>
                <c:pt idx="41341">
                  <c:v>41.341000000000008</c:v>
                </c:pt>
                <c:pt idx="41342">
                  <c:v>41.342000000000041</c:v>
                </c:pt>
                <c:pt idx="41343">
                  <c:v>41.343000000000018</c:v>
                </c:pt>
                <c:pt idx="41344">
                  <c:v>41.343999999999994</c:v>
                </c:pt>
                <c:pt idx="41345">
                  <c:v>41.345000000000027</c:v>
                </c:pt>
                <c:pt idx="41346">
                  <c:v>41.346000000000004</c:v>
                </c:pt>
                <c:pt idx="41347">
                  <c:v>41.347000000000037</c:v>
                </c:pt>
                <c:pt idx="41348">
                  <c:v>41.348000000000013</c:v>
                </c:pt>
                <c:pt idx="41349">
                  <c:v>41.349000000000046</c:v>
                </c:pt>
                <c:pt idx="41350">
                  <c:v>41.350000000000023</c:v>
                </c:pt>
                <c:pt idx="41351">
                  <c:v>41.350999999999999</c:v>
                </c:pt>
                <c:pt idx="41352">
                  <c:v>41.352000000000032</c:v>
                </c:pt>
                <c:pt idx="41353">
                  <c:v>41.353000000000009</c:v>
                </c:pt>
                <c:pt idx="41354">
                  <c:v>41.354000000000042</c:v>
                </c:pt>
                <c:pt idx="41355">
                  <c:v>41.355000000000018</c:v>
                </c:pt>
                <c:pt idx="41356">
                  <c:v>41.355999999999995</c:v>
                </c:pt>
                <c:pt idx="41357">
                  <c:v>41.357000000000028</c:v>
                </c:pt>
                <c:pt idx="41358">
                  <c:v>41.358000000000004</c:v>
                </c:pt>
                <c:pt idx="41359">
                  <c:v>41.359000000000037</c:v>
                </c:pt>
                <c:pt idx="41360">
                  <c:v>41.360000000000014</c:v>
                </c:pt>
                <c:pt idx="41361">
                  <c:v>41.36099999999999</c:v>
                </c:pt>
                <c:pt idx="41362">
                  <c:v>41.362000000000023</c:v>
                </c:pt>
                <c:pt idx="41363">
                  <c:v>41.363</c:v>
                </c:pt>
                <c:pt idx="41364">
                  <c:v>41.364000000000033</c:v>
                </c:pt>
                <c:pt idx="41365">
                  <c:v>41.365000000000009</c:v>
                </c:pt>
                <c:pt idx="41366">
                  <c:v>41.366000000000042</c:v>
                </c:pt>
                <c:pt idx="41367">
                  <c:v>41.367000000000019</c:v>
                </c:pt>
                <c:pt idx="41368">
                  <c:v>41.367999999999995</c:v>
                </c:pt>
                <c:pt idx="41369">
                  <c:v>41.369000000000028</c:v>
                </c:pt>
                <c:pt idx="41370">
                  <c:v>41.370000000000005</c:v>
                </c:pt>
                <c:pt idx="41371">
                  <c:v>41.371000000000038</c:v>
                </c:pt>
                <c:pt idx="41372">
                  <c:v>41.372000000000014</c:v>
                </c:pt>
                <c:pt idx="41373">
                  <c:v>41.37299999999999</c:v>
                </c:pt>
                <c:pt idx="41374">
                  <c:v>41.374000000000024</c:v>
                </c:pt>
                <c:pt idx="41375">
                  <c:v>41.375</c:v>
                </c:pt>
                <c:pt idx="41376">
                  <c:v>41.376000000000033</c:v>
                </c:pt>
                <c:pt idx="41377">
                  <c:v>41.37700000000001</c:v>
                </c:pt>
                <c:pt idx="41378">
                  <c:v>41.378000000000043</c:v>
                </c:pt>
                <c:pt idx="41379">
                  <c:v>41.379000000000019</c:v>
                </c:pt>
                <c:pt idx="41380">
                  <c:v>41.379999999999995</c:v>
                </c:pt>
                <c:pt idx="41381">
                  <c:v>41.381000000000029</c:v>
                </c:pt>
                <c:pt idx="41382">
                  <c:v>41.382000000000005</c:v>
                </c:pt>
                <c:pt idx="41383">
                  <c:v>41.383000000000038</c:v>
                </c:pt>
                <c:pt idx="41384">
                  <c:v>41.384000000000015</c:v>
                </c:pt>
                <c:pt idx="41385">
                  <c:v>41.384999999999991</c:v>
                </c:pt>
                <c:pt idx="41386">
                  <c:v>41.386000000000024</c:v>
                </c:pt>
                <c:pt idx="41387">
                  <c:v>41.387</c:v>
                </c:pt>
                <c:pt idx="41388">
                  <c:v>41.388000000000034</c:v>
                </c:pt>
                <c:pt idx="41389">
                  <c:v>41.38900000000001</c:v>
                </c:pt>
                <c:pt idx="41390">
                  <c:v>41.390000000000043</c:v>
                </c:pt>
                <c:pt idx="41391">
                  <c:v>41.39100000000002</c:v>
                </c:pt>
                <c:pt idx="41392">
                  <c:v>41.391999999999996</c:v>
                </c:pt>
                <c:pt idx="41393">
                  <c:v>41.393000000000029</c:v>
                </c:pt>
                <c:pt idx="41394">
                  <c:v>41.394000000000005</c:v>
                </c:pt>
                <c:pt idx="41395">
                  <c:v>41.395000000000039</c:v>
                </c:pt>
                <c:pt idx="41396">
                  <c:v>41.396000000000015</c:v>
                </c:pt>
                <c:pt idx="41397">
                  <c:v>41.396999999999991</c:v>
                </c:pt>
                <c:pt idx="41398">
                  <c:v>41.398000000000025</c:v>
                </c:pt>
                <c:pt idx="41399">
                  <c:v>41.399000000000001</c:v>
                </c:pt>
                <c:pt idx="41400">
                  <c:v>41.400000000000034</c:v>
                </c:pt>
                <c:pt idx="41401">
                  <c:v>41.40100000000001</c:v>
                </c:pt>
                <c:pt idx="41402">
                  <c:v>41.402000000000044</c:v>
                </c:pt>
                <c:pt idx="41403">
                  <c:v>41.40300000000002</c:v>
                </c:pt>
                <c:pt idx="41404">
                  <c:v>41.403999999999996</c:v>
                </c:pt>
                <c:pt idx="41405">
                  <c:v>41.40500000000003</c:v>
                </c:pt>
                <c:pt idx="41406">
                  <c:v>41.406000000000006</c:v>
                </c:pt>
                <c:pt idx="41407">
                  <c:v>41.407000000000039</c:v>
                </c:pt>
                <c:pt idx="41408">
                  <c:v>41.408000000000015</c:v>
                </c:pt>
                <c:pt idx="41409">
                  <c:v>41.408999999999992</c:v>
                </c:pt>
                <c:pt idx="41410">
                  <c:v>41.410000000000025</c:v>
                </c:pt>
                <c:pt idx="41411">
                  <c:v>41.411000000000001</c:v>
                </c:pt>
                <c:pt idx="41412">
                  <c:v>41.412000000000035</c:v>
                </c:pt>
                <c:pt idx="41413">
                  <c:v>41.413000000000011</c:v>
                </c:pt>
                <c:pt idx="41414">
                  <c:v>41.414000000000044</c:v>
                </c:pt>
                <c:pt idx="41415">
                  <c:v>41.41500000000002</c:v>
                </c:pt>
                <c:pt idx="41416">
                  <c:v>41.415999999999997</c:v>
                </c:pt>
                <c:pt idx="41417">
                  <c:v>41.41700000000003</c:v>
                </c:pt>
                <c:pt idx="41418">
                  <c:v>41.418000000000006</c:v>
                </c:pt>
                <c:pt idx="41419">
                  <c:v>41.41900000000004</c:v>
                </c:pt>
                <c:pt idx="41420">
                  <c:v>41.420000000000016</c:v>
                </c:pt>
                <c:pt idx="41421">
                  <c:v>41.420999999999992</c:v>
                </c:pt>
                <c:pt idx="41422">
                  <c:v>41.422000000000025</c:v>
                </c:pt>
                <c:pt idx="41423">
                  <c:v>41.423000000000002</c:v>
                </c:pt>
                <c:pt idx="41424">
                  <c:v>41.424000000000035</c:v>
                </c:pt>
                <c:pt idx="41425">
                  <c:v>41.425000000000011</c:v>
                </c:pt>
                <c:pt idx="41426">
                  <c:v>41.426000000000045</c:v>
                </c:pt>
                <c:pt idx="41427">
                  <c:v>41.427000000000021</c:v>
                </c:pt>
                <c:pt idx="41428">
                  <c:v>41.427999999999997</c:v>
                </c:pt>
                <c:pt idx="41429">
                  <c:v>41.42900000000003</c:v>
                </c:pt>
                <c:pt idx="41430">
                  <c:v>41.430000000000007</c:v>
                </c:pt>
                <c:pt idx="41431">
                  <c:v>41.43100000000004</c:v>
                </c:pt>
                <c:pt idx="41432">
                  <c:v>41.432000000000016</c:v>
                </c:pt>
                <c:pt idx="41433">
                  <c:v>41.432999999999993</c:v>
                </c:pt>
                <c:pt idx="41434">
                  <c:v>41.434000000000026</c:v>
                </c:pt>
                <c:pt idx="41435">
                  <c:v>41.435000000000002</c:v>
                </c:pt>
                <c:pt idx="41436">
                  <c:v>41.436000000000035</c:v>
                </c:pt>
                <c:pt idx="41437">
                  <c:v>41.437000000000012</c:v>
                </c:pt>
                <c:pt idx="41438">
                  <c:v>41.438000000000045</c:v>
                </c:pt>
                <c:pt idx="41439">
                  <c:v>41.439000000000021</c:v>
                </c:pt>
                <c:pt idx="41440">
                  <c:v>41.44</c:v>
                </c:pt>
                <c:pt idx="41441">
                  <c:v>41.441000000000031</c:v>
                </c:pt>
                <c:pt idx="41442">
                  <c:v>41.442000000000007</c:v>
                </c:pt>
                <c:pt idx="41443">
                  <c:v>41.44300000000004</c:v>
                </c:pt>
                <c:pt idx="41444">
                  <c:v>41.444000000000017</c:v>
                </c:pt>
                <c:pt idx="41445">
                  <c:v>41.444999999999993</c:v>
                </c:pt>
                <c:pt idx="41446">
                  <c:v>41.446000000000026</c:v>
                </c:pt>
                <c:pt idx="41447">
                  <c:v>41.447000000000003</c:v>
                </c:pt>
                <c:pt idx="41448">
                  <c:v>41.448000000000036</c:v>
                </c:pt>
                <c:pt idx="41449">
                  <c:v>41.449000000000012</c:v>
                </c:pt>
                <c:pt idx="41450">
                  <c:v>41.450000000000045</c:v>
                </c:pt>
                <c:pt idx="41451">
                  <c:v>41.451000000000022</c:v>
                </c:pt>
                <c:pt idx="41452">
                  <c:v>41.451999999999998</c:v>
                </c:pt>
                <c:pt idx="41453">
                  <c:v>41.453000000000031</c:v>
                </c:pt>
                <c:pt idx="41454">
                  <c:v>41.454000000000008</c:v>
                </c:pt>
                <c:pt idx="41455">
                  <c:v>41.455000000000041</c:v>
                </c:pt>
                <c:pt idx="41456">
                  <c:v>41.456000000000017</c:v>
                </c:pt>
                <c:pt idx="41457">
                  <c:v>41.456999999999994</c:v>
                </c:pt>
                <c:pt idx="41458">
                  <c:v>41.458000000000027</c:v>
                </c:pt>
                <c:pt idx="41459">
                  <c:v>41.459000000000003</c:v>
                </c:pt>
                <c:pt idx="41460">
                  <c:v>41.460000000000036</c:v>
                </c:pt>
                <c:pt idx="41461">
                  <c:v>41.461000000000013</c:v>
                </c:pt>
                <c:pt idx="41462">
                  <c:v>41.462000000000046</c:v>
                </c:pt>
                <c:pt idx="41463">
                  <c:v>41.463000000000022</c:v>
                </c:pt>
                <c:pt idx="41464">
                  <c:v>41.463999999999999</c:v>
                </c:pt>
                <c:pt idx="41465">
                  <c:v>41.465000000000032</c:v>
                </c:pt>
                <c:pt idx="41466">
                  <c:v>41.466000000000008</c:v>
                </c:pt>
                <c:pt idx="41467">
                  <c:v>41.467000000000041</c:v>
                </c:pt>
                <c:pt idx="41468">
                  <c:v>41.468000000000018</c:v>
                </c:pt>
                <c:pt idx="41469">
                  <c:v>41.468999999999994</c:v>
                </c:pt>
                <c:pt idx="41470">
                  <c:v>41.470000000000027</c:v>
                </c:pt>
                <c:pt idx="41471">
                  <c:v>41.471000000000004</c:v>
                </c:pt>
                <c:pt idx="41472">
                  <c:v>41.472000000000037</c:v>
                </c:pt>
                <c:pt idx="41473">
                  <c:v>41.473000000000013</c:v>
                </c:pt>
                <c:pt idx="41474">
                  <c:v>41.474000000000046</c:v>
                </c:pt>
                <c:pt idx="41475">
                  <c:v>41.475000000000023</c:v>
                </c:pt>
                <c:pt idx="41476">
                  <c:v>41.475999999999999</c:v>
                </c:pt>
                <c:pt idx="41477">
                  <c:v>41.477000000000032</c:v>
                </c:pt>
                <c:pt idx="41478">
                  <c:v>41.478000000000009</c:v>
                </c:pt>
                <c:pt idx="41479">
                  <c:v>41.479000000000042</c:v>
                </c:pt>
                <c:pt idx="41480">
                  <c:v>41.480000000000018</c:v>
                </c:pt>
                <c:pt idx="41481">
                  <c:v>41.480999999999995</c:v>
                </c:pt>
                <c:pt idx="41482">
                  <c:v>41.482000000000028</c:v>
                </c:pt>
                <c:pt idx="41483">
                  <c:v>41.483000000000004</c:v>
                </c:pt>
                <c:pt idx="41484">
                  <c:v>41.484000000000037</c:v>
                </c:pt>
                <c:pt idx="41485">
                  <c:v>41.485000000000014</c:v>
                </c:pt>
                <c:pt idx="41486">
                  <c:v>41.48599999999999</c:v>
                </c:pt>
                <c:pt idx="41487">
                  <c:v>41.487000000000023</c:v>
                </c:pt>
                <c:pt idx="41488">
                  <c:v>41.488</c:v>
                </c:pt>
                <c:pt idx="41489">
                  <c:v>41.489000000000033</c:v>
                </c:pt>
                <c:pt idx="41490">
                  <c:v>41.490000000000009</c:v>
                </c:pt>
                <c:pt idx="41491">
                  <c:v>41.491000000000042</c:v>
                </c:pt>
                <c:pt idx="41492">
                  <c:v>41.492000000000019</c:v>
                </c:pt>
                <c:pt idx="41493">
                  <c:v>41.492999999999995</c:v>
                </c:pt>
                <c:pt idx="41494">
                  <c:v>41.494000000000028</c:v>
                </c:pt>
                <c:pt idx="41495">
                  <c:v>41.495000000000005</c:v>
                </c:pt>
                <c:pt idx="41496">
                  <c:v>41.496000000000038</c:v>
                </c:pt>
                <c:pt idx="41497">
                  <c:v>41.497000000000014</c:v>
                </c:pt>
                <c:pt idx="41498">
                  <c:v>41.49799999999999</c:v>
                </c:pt>
                <c:pt idx="41499">
                  <c:v>41.499000000000024</c:v>
                </c:pt>
                <c:pt idx="41500">
                  <c:v>41.5</c:v>
                </c:pt>
                <c:pt idx="41501">
                  <c:v>41.501000000000033</c:v>
                </c:pt>
                <c:pt idx="41502">
                  <c:v>41.50200000000001</c:v>
                </c:pt>
                <c:pt idx="41503">
                  <c:v>41.503000000000043</c:v>
                </c:pt>
                <c:pt idx="41504">
                  <c:v>41.504000000000019</c:v>
                </c:pt>
                <c:pt idx="41505">
                  <c:v>41.504999999999995</c:v>
                </c:pt>
                <c:pt idx="41506">
                  <c:v>41.506000000000029</c:v>
                </c:pt>
                <c:pt idx="41507">
                  <c:v>41.507000000000005</c:v>
                </c:pt>
                <c:pt idx="41508">
                  <c:v>41.508000000000038</c:v>
                </c:pt>
                <c:pt idx="41509">
                  <c:v>41.509000000000015</c:v>
                </c:pt>
                <c:pt idx="41510">
                  <c:v>41.509999999999991</c:v>
                </c:pt>
                <c:pt idx="41511">
                  <c:v>41.511000000000024</c:v>
                </c:pt>
                <c:pt idx="41512">
                  <c:v>41.512</c:v>
                </c:pt>
                <c:pt idx="41513">
                  <c:v>41.513000000000034</c:v>
                </c:pt>
                <c:pt idx="41514">
                  <c:v>41.51400000000001</c:v>
                </c:pt>
                <c:pt idx="41515">
                  <c:v>41.515000000000043</c:v>
                </c:pt>
                <c:pt idx="41516">
                  <c:v>41.51600000000002</c:v>
                </c:pt>
                <c:pt idx="41517">
                  <c:v>41.516999999999996</c:v>
                </c:pt>
                <c:pt idx="41518">
                  <c:v>41.518000000000029</c:v>
                </c:pt>
                <c:pt idx="41519">
                  <c:v>41.519000000000005</c:v>
                </c:pt>
                <c:pt idx="41520">
                  <c:v>41.520000000000039</c:v>
                </c:pt>
                <c:pt idx="41521">
                  <c:v>41.521000000000015</c:v>
                </c:pt>
                <c:pt idx="41522">
                  <c:v>41.521999999999991</c:v>
                </c:pt>
                <c:pt idx="41523">
                  <c:v>41.523000000000025</c:v>
                </c:pt>
                <c:pt idx="41524">
                  <c:v>41.524000000000001</c:v>
                </c:pt>
                <c:pt idx="41525">
                  <c:v>41.525000000000034</c:v>
                </c:pt>
                <c:pt idx="41526">
                  <c:v>41.52600000000001</c:v>
                </c:pt>
                <c:pt idx="41527">
                  <c:v>41.527000000000044</c:v>
                </c:pt>
                <c:pt idx="41528">
                  <c:v>41.52800000000002</c:v>
                </c:pt>
                <c:pt idx="41529">
                  <c:v>41.528999999999996</c:v>
                </c:pt>
                <c:pt idx="41530">
                  <c:v>41.53000000000003</c:v>
                </c:pt>
                <c:pt idx="41531">
                  <c:v>41.531000000000006</c:v>
                </c:pt>
                <c:pt idx="41532">
                  <c:v>41.532000000000039</c:v>
                </c:pt>
                <c:pt idx="41533">
                  <c:v>41.533000000000015</c:v>
                </c:pt>
                <c:pt idx="41534">
                  <c:v>41.533999999999992</c:v>
                </c:pt>
                <c:pt idx="41535">
                  <c:v>41.535000000000025</c:v>
                </c:pt>
                <c:pt idx="41536">
                  <c:v>41.536000000000001</c:v>
                </c:pt>
                <c:pt idx="41537">
                  <c:v>41.537000000000035</c:v>
                </c:pt>
                <c:pt idx="41538">
                  <c:v>41.538000000000011</c:v>
                </c:pt>
                <c:pt idx="41539">
                  <c:v>41.539000000000044</c:v>
                </c:pt>
                <c:pt idx="41540">
                  <c:v>41.54000000000002</c:v>
                </c:pt>
                <c:pt idx="41541">
                  <c:v>41.540999999999997</c:v>
                </c:pt>
                <c:pt idx="41542">
                  <c:v>41.54200000000003</c:v>
                </c:pt>
                <c:pt idx="41543">
                  <c:v>41.543000000000006</c:v>
                </c:pt>
                <c:pt idx="41544">
                  <c:v>41.54400000000004</c:v>
                </c:pt>
                <c:pt idx="41545">
                  <c:v>41.545000000000016</c:v>
                </c:pt>
                <c:pt idx="41546">
                  <c:v>41.545999999999992</c:v>
                </c:pt>
                <c:pt idx="41547">
                  <c:v>41.547000000000025</c:v>
                </c:pt>
                <c:pt idx="41548">
                  <c:v>41.548000000000002</c:v>
                </c:pt>
                <c:pt idx="41549">
                  <c:v>41.549000000000035</c:v>
                </c:pt>
                <c:pt idx="41550">
                  <c:v>41.550000000000011</c:v>
                </c:pt>
                <c:pt idx="41551">
                  <c:v>41.551000000000045</c:v>
                </c:pt>
                <c:pt idx="41552">
                  <c:v>41.552000000000021</c:v>
                </c:pt>
                <c:pt idx="41553">
                  <c:v>41.552999999999997</c:v>
                </c:pt>
                <c:pt idx="41554">
                  <c:v>41.55400000000003</c:v>
                </c:pt>
                <c:pt idx="41555">
                  <c:v>41.555000000000007</c:v>
                </c:pt>
                <c:pt idx="41556">
                  <c:v>41.55600000000004</c:v>
                </c:pt>
                <c:pt idx="41557">
                  <c:v>41.557000000000016</c:v>
                </c:pt>
                <c:pt idx="41558">
                  <c:v>41.557999999999993</c:v>
                </c:pt>
                <c:pt idx="41559">
                  <c:v>41.559000000000026</c:v>
                </c:pt>
                <c:pt idx="41560">
                  <c:v>41.56</c:v>
                </c:pt>
                <c:pt idx="41561">
                  <c:v>41.561000000000035</c:v>
                </c:pt>
                <c:pt idx="41562">
                  <c:v>41.562000000000012</c:v>
                </c:pt>
                <c:pt idx="41563">
                  <c:v>41.563000000000045</c:v>
                </c:pt>
                <c:pt idx="41564">
                  <c:v>41.564000000000021</c:v>
                </c:pt>
                <c:pt idx="41565">
                  <c:v>41.564999999999998</c:v>
                </c:pt>
                <c:pt idx="41566">
                  <c:v>41.566000000000031</c:v>
                </c:pt>
                <c:pt idx="41567">
                  <c:v>41.567000000000007</c:v>
                </c:pt>
                <c:pt idx="41568">
                  <c:v>41.56800000000004</c:v>
                </c:pt>
                <c:pt idx="41569">
                  <c:v>41.569000000000017</c:v>
                </c:pt>
                <c:pt idx="41570">
                  <c:v>41.569999999999993</c:v>
                </c:pt>
                <c:pt idx="41571">
                  <c:v>41.571000000000026</c:v>
                </c:pt>
                <c:pt idx="41572">
                  <c:v>41.572000000000003</c:v>
                </c:pt>
                <c:pt idx="41573">
                  <c:v>41.573000000000036</c:v>
                </c:pt>
                <c:pt idx="41574">
                  <c:v>41.574000000000012</c:v>
                </c:pt>
                <c:pt idx="41575">
                  <c:v>41.575000000000045</c:v>
                </c:pt>
                <c:pt idx="41576">
                  <c:v>41.576000000000022</c:v>
                </c:pt>
                <c:pt idx="41577">
                  <c:v>41.576999999999998</c:v>
                </c:pt>
                <c:pt idx="41578">
                  <c:v>41.578000000000031</c:v>
                </c:pt>
                <c:pt idx="41579">
                  <c:v>41.579000000000008</c:v>
                </c:pt>
                <c:pt idx="41580">
                  <c:v>41.580000000000041</c:v>
                </c:pt>
                <c:pt idx="41581">
                  <c:v>41.581000000000017</c:v>
                </c:pt>
                <c:pt idx="41582">
                  <c:v>41.581999999999994</c:v>
                </c:pt>
                <c:pt idx="41583">
                  <c:v>41.583000000000027</c:v>
                </c:pt>
                <c:pt idx="41584">
                  <c:v>41.584000000000003</c:v>
                </c:pt>
                <c:pt idx="41585">
                  <c:v>41.585000000000036</c:v>
                </c:pt>
                <c:pt idx="41586">
                  <c:v>41.586000000000013</c:v>
                </c:pt>
                <c:pt idx="41587">
                  <c:v>41.587000000000046</c:v>
                </c:pt>
                <c:pt idx="41588">
                  <c:v>41.588000000000022</c:v>
                </c:pt>
                <c:pt idx="41589">
                  <c:v>41.588999999999999</c:v>
                </c:pt>
                <c:pt idx="41590">
                  <c:v>41.590000000000032</c:v>
                </c:pt>
                <c:pt idx="41591">
                  <c:v>41.591000000000008</c:v>
                </c:pt>
                <c:pt idx="41592">
                  <c:v>41.592000000000041</c:v>
                </c:pt>
                <c:pt idx="41593">
                  <c:v>41.593000000000018</c:v>
                </c:pt>
                <c:pt idx="41594">
                  <c:v>41.593999999999994</c:v>
                </c:pt>
                <c:pt idx="41595">
                  <c:v>41.595000000000027</c:v>
                </c:pt>
                <c:pt idx="41596">
                  <c:v>41.596000000000004</c:v>
                </c:pt>
                <c:pt idx="41597">
                  <c:v>41.597000000000037</c:v>
                </c:pt>
                <c:pt idx="41598">
                  <c:v>41.598000000000013</c:v>
                </c:pt>
                <c:pt idx="41599">
                  <c:v>41.599000000000046</c:v>
                </c:pt>
                <c:pt idx="41600">
                  <c:v>41.600000000000023</c:v>
                </c:pt>
                <c:pt idx="41601">
                  <c:v>41.600999999999999</c:v>
                </c:pt>
                <c:pt idx="41602">
                  <c:v>41.602000000000032</c:v>
                </c:pt>
                <c:pt idx="41603">
                  <c:v>41.603000000000009</c:v>
                </c:pt>
                <c:pt idx="41604">
                  <c:v>41.604000000000042</c:v>
                </c:pt>
                <c:pt idx="41605">
                  <c:v>41.605000000000018</c:v>
                </c:pt>
                <c:pt idx="41606">
                  <c:v>41.605999999999995</c:v>
                </c:pt>
                <c:pt idx="41607">
                  <c:v>41.607000000000028</c:v>
                </c:pt>
                <c:pt idx="41608">
                  <c:v>41.608000000000004</c:v>
                </c:pt>
                <c:pt idx="41609">
                  <c:v>41.609000000000037</c:v>
                </c:pt>
                <c:pt idx="41610">
                  <c:v>41.610000000000014</c:v>
                </c:pt>
                <c:pt idx="41611">
                  <c:v>41.61099999999999</c:v>
                </c:pt>
                <c:pt idx="41612">
                  <c:v>41.612000000000023</c:v>
                </c:pt>
                <c:pt idx="41613">
                  <c:v>41.613</c:v>
                </c:pt>
                <c:pt idx="41614">
                  <c:v>41.614000000000033</c:v>
                </c:pt>
                <c:pt idx="41615">
                  <c:v>41.615000000000009</c:v>
                </c:pt>
                <c:pt idx="41616">
                  <c:v>41.616000000000042</c:v>
                </c:pt>
                <c:pt idx="41617">
                  <c:v>41.617000000000019</c:v>
                </c:pt>
                <c:pt idx="41618">
                  <c:v>41.617999999999995</c:v>
                </c:pt>
                <c:pt idx="41619">
                  <c:v>41.619000000000028</c:v>
                </c:pt>
                <c:pt idx="41620">
                  <c:v>41.620000000000005</c:v>
                </c:pt>
                <c:pt idx="41621">
                  <c:v>41.621000000000038</c:v>
                </c:pt>
                <c:pt idx="41622">
                  <c:v>41.622000000000014</c:v>
                </c:pt>
                <c:pt idx="41623">
                  <c:v>41.62299999999999</c:v>
                </c:pt>
                <c:pt idx="41624">
                  <c:v>41.624000000000024</c:v>
                </c:pt>
                <c:pt idx="41625">
                  <c:v>41.625</c:v>
                </c:pt>
                <c:pt idx="41626">
                  <c:v>41.626000000000033</c:v>
                </c:pt>
                <c:pt idx="41627">
                  <c:v>41.62700000000001</c:v>
                </c:pt>
                <c:pt idx="41628">
                  <c:v>41.628000000000043</c:v>
                </c:pt>
                <c:pt idx="41629">
                  <c:v>41.629000000000019</c:v>
                </c:pt>
                <c:pt idx="41630">
                  <c:v>41.629999999999995</c:v>
                </c:pt>
                <c:pt idx="41631">
                  <c:v>41.631000000000029</c:v>
                </c:pt>
                <c:pt idx="41632">
                  <c:v>41.632000000000005</c:v>
                </c:pt>
                <c:pt idx="41633">
                  <c:v>41.633000000000038</c:v>
                </c:pt>
                <c:pt idx="41634">
                  <c:v>41.634000000000015</c:v>
                </c:pt>
                <c:pt idx="41635">
                  <c:v>41.634999999999991</c:v>
                </c:pt>
                <c:pt idx="41636">
                  <c:v>41.636000000000024</c:v>
                </c:pt>
                <c:pt idx="41637">
                  <c:v>41.637</c:v>
                </c:pt>
                <c:pt idx="41638">
                  <c:v>41.638000000000034</c:v>
                </c:pt>
                <c:pt idx="41639">
                  <c:v>41.63900000000001</c:v>
                </c:pt>
                <c:pt idx="41640">
                  <c:v>41.640000000000043</c:v>
                </c:pt>
                <c:pt idx="41641">
                  <c:v>41.64100000000002</c:v>
                </c:pt>
                <c:pt idx="41642">
                  <c:v>41.641999999999996</c:v>
                </c:pt>
                <c:pt idx="41643">
                  <c:v>41.643000000000029</c:v>
                </c:pt>
                <c:pt idx="41644">
                  <c:v>41.644000000000005</c:v>
                </c:pt>
                <c:pt idx="41645">
                  <c:v>41.645000000000039</c:v>
                </c:pt>
                <c:pt idx="41646">
                  <c:v>41.646000000000015</c:v>
                </c:pt>
                <c:pt idx="41647">
                  <c:v>41.646999999999991</c:v>
                </c:pt>
                <c:pt idx="41648">
                  <c:v>41.648000000000025</c:v>
                </c:pt>
                <c:pt idx="41649">
                  <c:v>41.649000000000001</c:v>
                </c:pt>
                <c:pt idx="41650">
                  <c:v>41.650000000000034</c:v>
                </c:pt>
                <c:pt idx="41651">
                  <c:v>41.65100000000001</c:v>
                </c:pt>
                <c:pt idx="41652">
                  <c:v>41.652000000000044</c:v>
                </c:pt>
                <c:pt idx="41653">
                  <c:v>41.65300000000002</c:v>
                </c:pt>
                <c:pt idx="41654">
                  <c:v>41.653999999999996</c:v>
                </c:pt>
                <c:pt idx="41655">
                  <c:v>41.65500000000003</c:v>
                </c:pt>
                <c:pt idx="41656">
                  <c:v>41.656000000000006</c:v>
                </c:pt>
                <c:pt idx="41657">
                  <c:v>41.657000000000039</c:v>
                </c:pt>
                <c:pt idx="41658">
                  <c:v>41.658000000000015</c:v>
                </c:pt>
                <c:pt idx="41659">
                  <c:v>41.658999999999992</c:v>
                </c:pt>
                <c:pt idx="41660">
                  <c:v>41.660000000000025</c:v>
                </c:pt>
                <c:pt idx="41661">
                  <c:v>41.661000000000001</c:v>
                </c:pt>
                <c:pt idx="41662">
                  <c:v>41.662000000000035</c:v>
                </c:pt>
                <c:pt idx="41663">
                  <c:v>41.663000000000011</c:v>
                </c:pt>
                <c:pt idx="41664">
                  <c:v>41.664000000000044</c:v>
                </c:pt>
                <c:pt idx="41665">
                  <c:v>41.66500000000002</c:v>
                </c:pt>
                <c:pt idx="41666">
                  <c:v>41.665999999999997</c:v>
                </c:pt>
                <c:pt idx="41667">
                  <c:v>41.66700000000003</c:v>
                </c:pt>
                <c:pt idx="41668">
                  <c:v>41.668000000000006</c:v>
                </c:pt>
                <c:pt idx="41669">
                  <c:v>41.66900000000004</c:v>
                </c:pt>
                <c:pt idx="41670">
                  <c:v>41.670000000000016</c:v>
                </c:pt>
                <c:pt idx="41671">
                  <c:v>41.670999999999992</c:v>
                </c:pt>
                <c:pt idx="41672">
                  <c:v>41.672000000000025</c:v>
                </c:pt>
                <c:pt idx="41673">
                  <c:v>41.673000000000002</c:v>
                </c:pt>
                <c:pt idx="41674">
                  <c:v>41.674000000000035</c:v>
                </c:pt>
                <c:pt idx="41675">
                  <c:v>41.675000000000011</c:v>
                </c:pt>
                <c:pt idx="41676">
                  <c:v>41.676000000000045</c:v>
                </c:pt>
                <c:pt idx="41677">
                  <c:v>41.677000000000021</c:v>
                </c:pt>
                <c:pt idx="41678">
                  <c:v>41.677999999999997</c:v>
                </c:pt>
                <c:pt idx="41679">
                  <c:v>41.67900000000003</c:v>
                </c:pt>
                <c:pt idx="41680">
                  <c:v>41.680000000000007</c:v>
                </c:pt>
                <c:pt idx="41681">
                  <c:v>41.68100000000004</c:v>
                </c:pt>
                <c:pt idx="41682">
                  <c:v>41.682000000000016</c:v>
                </c:pt>
                <c:pt idx="41683">
                  <c:v>41.682999999999993</c:v>
                </c:pt>
                <c:pt idx="41684">
                  <c:v>41.684000000000026</c:v>
                </c:pt>
                <c:pt idx="41685">
                  <c:v>41.685000000000002</c:v>
                </c:pt>
                <c:pt idx="41686">
                  <c:v>41.686000000000035</c:v>
                </c:pt>
                <c:pt idx="41687">
                  <c:v>41.687000000000012</c:v>
                </c:pt>
                <c:pt idx="41688">
                  <c:v>41.688000000000045</c:v>
                </c:pt>
                <c:pt idx="41689">
                  <c:v>41.689000000000021</c:v>
                </c:pt>
                <c:pt idx="41690">
                  <c:v>41.69</c:v>
                </c:pt>
                <c:pt idx="41691">
                  <c:v>41.691000000000031</c:v>
                </c:pt>
                <c:pt idx="41692">
                  <c:v>41.692000000000007</c:v>
                </c:pt>
                <c:pt idx="41693">
                  <c:v>41.69300000000004</c:v>
                </c:pt>
                <c:pt idx="41694">
                  <c:v>41.694000000000017</c:v>
                </c:pt>
                <c:pt idx="41695">
                  <c:v>41.694999999999993</c:v>
                </c:pt>
                <c:pt idx="41696">
                  <c:v>41.696000000000026</c:v>
                </c:pt>
                <c:pt idx="41697">
                  <c:v>41.697000000000003</c:v>
                </c:pt>
                <c:pt idx="41698">
                  <c:v>41.698000000000036</c:v>
                </c:pt>
                <c:pt idx="41699">
                  <c:v>41.699000000000012</c:v>
                </c:pt>
                <c:pt idx="41700">
                  <c:v>41.700000000000045</c:v>
                </c:pt>
                <c:pt idx="41701">
                  <c:v>41.701000000000022</c:v>
                </c:pt>
                <c:pt idx="41702">
                  <c:v>41.701999999999998</c:v>
                </c:pt>
                <c:pt idx="41703">
                  <c:v>41.703000000000031</c:v>
                </c:pt>
                <c:pt idx="41704">
                  <c:v>41.704000000000008</c:v>
                </c:pt>
                <c:pt idx="41705">
                  <c:v>41.705000000000041</c:v>
                </c:pt>
                <c:pt idx="41706">
                  <c:v>41.706000000000017</c:v>
                </c:pt>
                <c:pt idx="41707">
                  <c:v>41.706999999999994</c:v>
                </c:pt>
                <c:pt idx="41708">
                  <c:v>41.708000000000027</c:v>
                </c:pt>
                <c:pt idx="41709">
                  <c:v>41.709000000000003</c:v>
                </c:pt>
                <c:pt idx="41710">
                  <c:v>41.710000000000036</c:v>
                </c:pt>
                <c:pt idx="41711">
                  <c:v>41.711000000000013</c:v>
                </c:pt>
                <c:pt idx="41712">
                  <c:v>41.712000000000046</c:v>
                </c:pt>
                <c:pt idx="41713">
                  <c:v>41.713000000000022</c:v>
                </c:pt>
                <c:pt idx="41714">
                  <c:v>41.713999999999999</c:v>
                </c:pt>
                <c:pt idx="41715">
                  <c:v>41.715000000000032</c:v>
                </c:pt>
                <c:pt idx="41716">
                  <c:v>41.716000000000008</c:v>
                </c:pt>
                <c:pt idx="41717">
                  <c:v>41.717000000000041</c:v>
                </c:pt>
                <c:pt idx="41718">
                  <c:v>41.718000000000018</c:v>
                </c:pt>
                <c:pt idx="41719">
                  <c:v>41.718999999999994</c:v>
                </c:pt>
                <c:pt idx="41720">
                  <c:v>41.720000000000027</c:v>
                </c:pt>
                <c:pt idx="41721">
                  <c:v>41.721000000000004</c:v>
                </c:pt>
                <c:pt idx="41722">
                  <c:v>41.722000000000037</c:v>
                </c:pt>
                <c:pt idx="41723">
                  <c:v>41.723000000000013</c:v>
                </c:pt>
                <c:pt idx="41724">
                  <c:v>41.724000000000046</c:v>
                </c:pt>
                <c:pt idx="41725">
                  <c:v>41.725000000000023</c:v>
                </c:pt>
                <c:pt idx="41726">
                  <c:v>41.725999999999999</c:v>
                </c:pt>
                <c:pt idx="41727">
                  <c:v>41.727000000000032</c:v>
                </c:pt>
                <c:pt idx="41728">
                  <c:v>41.728000000000009</c:v>
                </c:pt>
                <c:pt idx="41729">
                  <c:v>41.729000000000042</c:v>
                </c:pt>
                <c:pt idx="41730">
                  <c:v>41.730000000000018</c:v>
                </c:pt>
                <c:pt idx="41731">
                  <c:v>41.730999999999995</c:v>
                </c:pt>
                <c:pt idx="41732">
                  <c:v>41.732000000000028</c:v>
                </c:pt>
                <c:pt idx="41733">
                  <c:v>41.733000000000004</c:v>
                </c:pt>
                <c:pt idx="41734">
                  <c:v>41.734000000000037</c:v>
                </c:pt>
                <c:pt idx="41735">
                  <c:v>41.735000000000014</c:v>
                </c:pt>
                <c:pt idx="41736">
                  <c:v>41.73599999999999</c:v>
                </c:pt>
                <c:pt idx="41737">
                  <c:v>41.737000000000023</c:v>
                </c:pt>
                <c:pt idx="41738">
                  <c:v>41.738</c:v>
                </c:pt>
                <c:pt idx="41739">
                  <c:v>41.739000000000033</c:v>
                </c:pt>
                <c:pt idx="41740">
                  <c:v>41.740000000000009</c:v>
                </c:pt>
                <c:pt idx="41741">
                  <c:v>41.741000000000042</c:v>
                </c:pt>
                <c:pt idx="41742">
                  <c:v>41.742000000000019</c:v>
                </c:pt>
                <c:pt idx="41743">
                  <c:v>41.742999999999995</c:v>
                </c:pt>
                <c:pt idx="41744">
                  <c:v>41.744000000000028</c:v>
                </c:pt>
                <c:pt idx="41745">
                  <c:v>41.745000000000005</c:v>
                </c:pt>
                <c:pt idx="41746">
                  <c:v>41.746000000000038</c:v>
                </c:pt>
                <c:pt idx="41747">
                  <c:v>41.747000000000014</c:v>
                </c:pt>
                <c:pt idx="41748">
                  <c:v>41.74799999999999</c:v>
                </c:pt>
                <c:pt idx="41749">
                  <c:v>41.749000000000024</c:v>
                </c:pt>
                <c:pt idx="41750">
                  <c:v>41.75</c:v>
                </c:pt>
                <c:pt idx="41751">
                  <c:v>41.751000000000033</c:v>
                </c:pt>
                <c:pt idx="41752">
                  <c:v>41.75200000000001</c:v>
                </c:pt>
                <c:pt idx="41753">
                  <c:v>41.753000000000043</c:v>
                </c:pt>
                <c:pt idx="41754">
                  <c:v>41.754000000000019</c:v>
                </c:pt>
                <c:pt idx="41755">
                  <c:v>41.754999999999995</c:v>
                </c:pt>
                <c:pt idx="41756">
                  <c:v>41.756000000000029</c:v>
                </c:pt>
                <c:pt idx="41757">
                  <c:v>41.757000000000005</c:v>
                </c:pt>
                <c:pt idx="41758">
                  <c:v>41.758000000000038</c:v>
                </c:pt>
                <c:pt idx="41759">
                  <c:v>41.759000000000015</c:v>
                </c:pt>
                <c:pt idx="41760">
                  <c:v>41.759999999999991</c:v>
                </c:pt>
                <c:pt idx="41761">
                  <c:v>41.761000000000024</c:v>
                </c:pt>
                <c:pt idx="41762">
                  <c:v>41.762</c:v>
                </c:pt>
                <c:pt idx="41763">
                  <c:v>41.763000000000034</c:v>
                </c:pt>
                <c:pt idx="41764">
                  <c:v>41.76400000000001</c:v>
                </c:pt>
                <c:pt idx="41765">
                  <c:v>41.765000000000043</c:v>
                </c:pt>
                <c:pt idx="41766">
                  <c:v>41.76600000000002</c:v>
                </c:pt>
                <c:pt idx="41767">
                  <c:v>41.766999999999996</c:v>
                </c:pt>
                <c:pt idx="41768">
                  <c:v>41.768000000000029</c:v>
                </c:pt>
                <c:pt idx="41769">
                  <c:v>41.769000000000005</c:v>
                </c:pt>
                <c:pt idx="41770">
                  <c:v>41.770000000000039</c:v>
                </c:pt>
                <c:pt idx="41771">
                  <c:v>41.771000000000015</c:v>
                </c:pt>
                <c:pt idx="41772">
                  <c:v>41.771999999999991</c:v>
                </c:pt>
                <c:pt idx="41773">
                  <c:v>41.773000000000025</c:v>
                </c:pt>
                <c:pt idx="41774">
                  <c:v>41.774000000000001</c:v>
                </c:pt>
                <c:pt idx="41775">
                  <c:v>41.775000000000034</c:v>
                </c:pt>
                <c:pt idx="41776">
                  <c:v>41.77600000000001</c:v>
                </c:pt>
                <c:pt idx="41777">
                  <c:v>41.777000000000044</c:v>
                </c:pt>
                <c:pt idx="41778">
                  <c:v>41.77800000000002</c:v>
                </c:pt>
                <c:pt idx="41779">
                  <c:v>41.778999999999996</c:v>
                </c:pt>
                <c:pt idx="41780">
                  <c:v>41.78000000000003</c:v>
                </c:pt>
                <c:pt idx="41781">
                  <c:v>41.781000000000006</c:v>
                </c:pt>
                <c:pt idx="41782">
                  <c:v>41.782000000000039</c:v>
                </c:pt>
                <c:pt idx="41783">
                  <c:v>41.783000000000015</c:v>
                </c:pt>
                <c:pt idx="41784">
                  <c:v>41.783999999999992</c:v>
                </c:pt>
                <c:pt idx="41785">
                  <c:v>41.785000000000025</c:v>
                </c:pt>
                <c:pt idx="41786">
                  <c:v>41.786000000000001</c:v>
                </c:pt>
                <c:pt idx="41787">
                  <c:v>41.787000000000035</c:v>
                </c:pt>
                <c:pt idx="41788">
                  <c:v>41.788000000000011</c:v>
                </c:pt>
                <c:pt idx="41789">
                  <c:v>41.789000000000044</c:v>
                </c:pt>
                <c:pt idx="41790">
                  <c:v>41.79000000000002</c:v>
                </c:pt>
                <c:pt idx="41791">
                  <c:v>41.790999999999997</c:v>
                </c:pt>
                <c:pt idx="41792">
                  <c:v>41.79200000000003</c:v>
                </c:pt>
                <c:pt idx="41793">
                  <c:v>41.793000000000006</c:v>
                </c:pt>
                <c:pt idx="41794">
                  <c:v>41.79400000000004</c:v>
                </c:pt>
                <c:pt idx="41795">
                  <c:v>41.795000000000016</c:v>
                </c:pt>
                <c:pt idx="41796">
                  <c:v>41.795999999999992</c:v>
                </c:pt>
                <c:pt idx="41797">
                  <c:v>41.797000000000025</c:v>
                </c:pt>
                <c:pt idx="41798">
                  <c:v>41.798000000000002</c:v>
                </c:pt>
                <c:pt idx="41799">
                  <c:v>41.799000000000035</c:v>
                </c:pt>
                <c:pt idx="41800">
                  <c:v>41.800000000000011</c:v>
                </c:pt>
                <c:pt idx="41801">
                  <c:v>41.801000000000045</c:v>
                </c:pt>
                <c:pt idx="41802">
                  <c:v>41.802000000000021</c:v>
                </c:pt>
                <c:pt idx="41803">
                  <c:v>41.802999999999997</c:v>
                </c:pt>
                <c:pt idx="41804">
                  <c:v>41.80400000000003</c:v>
                </c:pt>
                <c:pt idx="41805">
                  <c:v>41.805000000000007</c:v>
                </c:pt>
                <c:pt idx="41806">
                  <c:v>41.80600000000004</c:v>
                </c:pt>
                <c:pt idx="41807">
                  <c:v>41.807000000000016</c:v>
                </c:pt>
                <c:pt idx="41808">
                  <c:v>41.807999999999993</c:v>
                </c:pt>
                <c:pt idx="41809">
                  <c:v>41.809000000000026</c:v>
                </c:pt>
                <c:pt idx="41810">
                  <c:v>41.81</c:v>
                </c:pt>
                <c:pt idx="41811">
                  <c:v>41.811000000000035</c:v>
                </c:pt>
                <c:pt idx="41812">
                  <c:v>41.812000000000012</c:v>
                </c:pt>
                <c:pt idx="41813">
                  <c:v>41.813000000000045</c:v>
                </c:pt>
                <c:pt idx="41814">
                  <c:v>41.814000000000021</c:v>
                </c:pt>
                <c:pt idx="41815">
                  <c:v>41.814999999999998</c:v>
                </c:pt>
                <c:pt idx="41816">
                  <c:v>41.816000000000031</c:v>
                </c:pt>
                <c:pt idx="41817">
                  <c:v>41.817000000000007</c:v>
                </c:pt>
                <c:pt idx="41818">
                  <c:v>41.81800000000004</c:v>
                </c:pt>
                <c:pt idx="41819">
                  <c:v>41.819000000000017</c:v>
                </c:pt>
                <c:pt idx="41820">
                  <c:v>41.819999999999993</c:v>
                </c:pt>
                <c:pt idx="41821">
                  <c:v>41.821000000000026</c:v>
                </c:pt>
                <c:pt idx="41822">
                  <c:v>41.822000000000003</c:v>
                </c:pt>
                <c:pt idx="41823">
                  <c:v>41.823000000000036</c:v>
                </c:pt>
                <c:pt idx="41824">
                  <c:v>41.824000000000012</c:v>
                </c:pt>
                <c:pt idx="41825">
                  <c:v>41.825000000000045</c:v>
                </c:pt>
                <c:pt idx="41826">
                  <c:v>41.826000000000022</c:v>
                </c:pt>
                <c:pt idx="41827">
                  <c:v>41.826999999999998</c:v>
                </c:pt>
                <c:pt idx="41828">
                  <c:v>41.828000000000031</c:v>
                </c:pt>
                <c:pt idx="41829">
                  <c:v>41.829000000000008</c:v>
                </c:pt>
                <c:pt idx="41830">
                  <c:v>41.830000000000041</c:v>
                </c:pt>
                <c:pt idx="41831">
                  <c:v>41.831000000000017</c:v>
                </c:pt>
                <c:pt idx="41832">
                  <c:v>41.831999999999994</c:v>
                </c:pt>
                <c:pt idx="41833">
                  <c:v>41.833000000000027</c:v>
                </c:pt>
                <c:pt idx="41834">
                  <c:v>41.834000000000003</c:v>
                </c:pt>
                <c:pt idx="41835">
                  <c:v>41.835000000000036</c:v>
                </c:pt>
                <c:pt idx="41836">
                  <c:v>41.836000000000013</c:v>
                </c:pt>
                <c:pt idx="41837">
                  <c:v>41.837000000000046</c:v>
                </c:pt>
                <c:pt idx="41838">
                  <c:v>41.838000000000022</c:v>
                </c:pt>
                <c:pt idx="41839">
                  <c:v>41.838999999999999</c:v>
                </c:pt>
                <c:pt idx="41840">
                  <c:v>41.840000000000032</c:v>
                </c:pt>
                <c:pt idx="41841">
                  <c:v>41.841000000000008</c:v>
                </c:pt>
                <c:pt idx="41842">
                  <c:v>41.842000000000041</c:v>
                </c:pt>
                <c:pt idx="41843">
                  <c:v>41.843000000000018</c:v>
                </c:pt>
                <c:pt idx="41844">
                  <c:v>41.843999999999994</c:v>
                </c:pt>
                <c:pt idx="41845">
                  <c:v>41.845000000000027</c:v>
                </c:pt>
                <c:pt idx="41846">
                  <c:v>41.846000000000004</c:v>
                </c:pt>
                <c:pt idx="41847">
                  <c:v>41.847000000000037</c:v>
                </c:pt>
                <c:pt idx="41848">
                  <c:v>41.848000000000013</c:v>
                </c:pt>
                <c:pt idx="41849">
                  <c:v>41.849000000000046</c:v>
                </c:pt>
                <c:pt idx="41850">
                  <c:v>41.850000000000023</c:v>
                </c:pt>
                <c:pt idx="41851">
                  <c:v>41.850999999999999</c:v>
                </c:pt>
                <c:pt idx="41852">
                  <c:v>41.852000000000032</c:v>
                </c:pt>
                <c:pt idx="41853">
                  <c:v>41.853000000000009</c:v>
                </c:pt>
                <c:pt idx="41854">
                  <c:v>41.854000000000042</c:v>
                </c:pt>
                <c:pt idx="41855">
                  <c:v>41.855000000000018</c:v>
                </c:pt>
                <c:pt idx="41856">
                  <c:v>41.855999999999995</c:v>
                </c:pt>
                <c:pt idx="41857">
                  <c:v>41.857000000000028</c:v>
                </c:pt>
                <c:pt idx="41858">
                  <c:v>41.858000000000004</c:v>
                </c:pt>
                <c:pt idx="41859">
                  <c:v>41.859000000000037</c:v>
                </c:pt>
                <c:pt idx="41860">
                  <c:v>41.860000000000014</c:v>
                </c:pt>
                <c:pt idx="41861">
                  <c:v>41.86099999999999</c:v>
                </c:pt>
                <c:pt idx="41862">
                  <c:v>41.862000000000023</c:v>
                </c:pt>
                <c:pt idx="41863">
                  <c:v>41.863</c:v>
                </c:pt>
                <c:pt idx="41864">
                  <c:v>41.864000000000033</c:v>
                </c:pt>
                <c:pt idx="41865">
                  <c:v>41.865000000000009</c:v>
                </c:pt>
                <c:pt idx="41866">
                  <c:v>41.866000000000042</c:v>
                </c:pt>
                <c:pt idx="41867">
                  <c:v>41.867000000000019</c:v>
                </c:pt>
                <c:pt idx="41868">
                  <c:v>41.867999999999995</c:v>
                </c:pt>
                <c:pt idx="41869">
                  <c:v>41.869000000000028</c:v>
                </c:pt>
                <c:pt idx="41870">
                  <c:v>41.870000000000005</c:v>
                </c:pt>
                <c:pt idx="41871">
                  <c:v>41.871000000000038</c:v>
                </c:pt>
                <c:pt idx="41872">
                  <c:v>41.872000000000014</c:v>
                </c:pt>
                <c:pt idx="41873">
                  <c:v>41.87299999999999</c:v>
                </c:pt>
                <c:pt idx="41874">
                  <c:v>41.874000000000024</c:v>
                </c:pt>
                <c:pt idx="41875">
                  <c:v>41.875</c:v>
                </c:pt>
                <c:pt idx="41876">
                  <c:v>41.876000000000033</c:v>
                </c:pt>
                <c:pt idx="41877">
                  <c:v>41.87700000000001</c:v>
                </c:pt>
                <c:pt idx="41878">
                  <c:v>41.878000000000043</c:v>
                </c:pt>
                <c:pt idx="41879">
                  <c:v>41.879000000000019</c:v>
                </c:pt>
                <c:pt idx="41880">
                  <c:v>41.879999999999995</c:v>
                </c:pt>
                <c:pt idx="41881">
                  <c:v>41.881000000000029</c:v>
                </c:pt>
                <c:pt idx="41882">
                  <c:v>41.882000000000005</c:v>
                </c:pt>
                <c:pt idx="41883">
                  <c:v>41.883000000000038</c:v>
                </c:pt>
                <c:pt idx="41884">
                  <c:v>41.884000000000015</c:v>
                </c:pt>
                <c:pt idx="41885">
                  <c:v>41.884999999999991</c:v>
                </c:pt>
                <c:pt idx="41886">
                  <c:v>41.886000000000024</c:v>
                </c:pt>
                <c:pt idx="41887">
                  <c:v>41.887</c:v>
                </c:pt>
                <c:pt idx="41888">
                  <c:v>41.888000000000034</c:v>
                </c:pt>
                <c:pt idx="41889">
                  <c:v>41.88900000000001</c:v>
                </c:pt>
                <c:pt idx="41890">
                  <c:v>41.890000000000043</c:v>
                </c:pt>
                <c:pt idx="41891">
                  <c:v>41.89100000000002</c:v>
                </c:pt>
                <c:pt idx="41892">
                  <c:v>41.891999999999996</c:v>
                </c:pt>
                <c:pt idx="41893">
                  <c:v>41.893000000000029</c:v>
                </c:pt>
                <c:pt idx="41894">
                  <c:v>41.894000000000005</c:v>
                </c:pt>
                <c:pt idx="41895">
                  <c:v>41.895000000000039</c:v>
                </c:pt>
                <c:pt idx="41896">
                  <c:v>41.896000000000015</c:v>
                </c:pt>
                <c:pt idx="41897">
                  <c:v>41.896999999999991</c:v>
                </c:pt>
                <c:pt idx="41898">
                  <c:v>41.898000000000025</c:v>
                </c:pt>
                <c:pt idx="41899">
                  <c:v>41.899000000000001</c:v>
                </c:pt>
                <c:pt idx="41900">
                  <c:v>41.900000000000034</c:v>
                </c:pt>
                <c:pt idx="41901">
                  <c:v>41.90100000000001</c:v>
                </c:pt>
                <c:pt idx="41902">
                  <c:v>41.902000000000044</c:v>
                </c:pt>
                <c:pt idx="41903">
                  <c:v>41.90300000000002</c:v>
                </c:pt>
                <c:pt idx="41904">
                  <c:v>41.903999999999996</c:v>
                </c:pt>
                <c:pt idx="41905">
                  <c:v>41.90500000000003</c:v>
                </c:pt>
                <c:pt idx="41906">
                  <c:v>41.906000000000006</c:v>
                </c:pt>
                <c:pt idx="41907">
                  <c:v>41.907000000000039</c:v>
                </c:pt>
                <c:pt idx="41908">
                  <c:v>41.908000000000015</c:v>
                </c:pt>
                <c:pt idx="41909">
                  <c:v>41.908999999999992</c:v>
                </c:pt>
                <c:pt idx="41910">
                  <c:v>41.910000000000025</c:v>
                </c:pt>
                <c:pt idx="41911">
                  <c:v>41.911000000000001</c:v>
                </c:pt>
                <c:pt idx="41912">
                  <c:v>41.912000000000035</c:v>
                </c:pt>
                <c:pt idx="41913">
                  <c:v>41.913000000000011</c:v>
                </c:pt>
                <c:pt idx="41914">
                  <c:v>41.914000000000044</c:v>
                </c:pt>
                <c:pt idx="41915">
                  <c:v>41.91500000000002</c:v>
                </c:pt>
                <c:pt idx="41916">
                  <c:v>41.915999999999997</c:v>
                </c:pt>
                <c:pt idx="41917">
                  <c:v>41.91700000000003</c:v>
                </c:pt>
                <c:pt idx="41918">
                  <c:v>41.918000000000006</c:v>
                </c:pt>
                <c:pt idx="41919">
                  <c:v>41.91900000000004</c:v>
                </c:pt>
                <c:pt idx="41920">
                  <c:v>41.920000000000016</c:v>
                </c:pt>
                <c:pt idx="41921">
                  <c:v>41.920999999999992</c:v>
                </c:pt>
                <c:pt idx="41922">
                  <c:v>41.922000000000025</c:v>
                </c:pt>
                <c:pt idx="41923">
                  <c:v>41.923000000000002</c:v>
                </c:pt>
                <c:pt idx="41924">
                  <c:v>41.924000000000035</c:v>
                </c:pt>
                <c:pt idx="41925">
                  <c:v>41.925000000000011</c:v>
                </c:pt>
                <c:pt idx="41926">
                  <c:v>41.926000000000045</c:v>
                </c:pt>
                <c:pt idx="41927">
                  <c:v>41.927000000000021</c:v>
                </c:pt>
                <c:pt idx="41928">
                  <c:v>41.927999999999997</c:v>
                </c:pt>
                <c:pt idx="41929">
                  <c:v>41.92900000000003</c:v>
                </c:pt>
                <c:pt idx="41930">
                  <c:v>41.930000000000007</c:v>
                </c:pt>
                <c:pt idx="41931">
                  <c:v>41.93100000000004</c:v>
                </c:pt>
                <c:pt idx="41932">
                  <c:v>41.932000000000016</c:v>
                </c:pt>
                <c:pt idx="41933">
                  <c:v>41.932999999999993</c:v>
                </c:pt>
                <c:pt idx="41934">
                  <c:v>41.934000000000026</c:v>
                </c:pt>
                <c:pt idx="41935">
                  <c:v>41.935000000000002</c:v>
                </c:pt>
                <c:pt idx="41936">
                  <c:v>41.936000000000035</c:v>
                </c:pt>
                <c:pt idx="41937">
                  <c:v>41.937000000000012</c:v>
                </c:pt>
                <c:pt idx="41938">
                  <c:v>41.938000000000045</c:v>
                </c:pt>
                <c:pt idx="41939">
                  <c:v>41.939000000000021</c:v>
                </c:pt>
                <c:pt idx="41940">
                  <c:v>41.94</c:v>
                </c:pt>
                <c:pt idx="41941">
                  <c:v>41.941000000000031</c:v>
                </c:pt>
                <c:pt idx="41942">
                  <c:v>41.942000000000007</c:v>
                </c:pt>
                <c:pt idx="41943">
                  <c:v>41.94300000000004</c:v>
                </c:pt>
                <c:pt idx="41944">
                  <c:v>41.944000000000017</c:v>
                </c:pt>
                <c:pt idx="41945">
                  <c:v>41.944999999999993</c:v>
                </c:pt>
                <c:pt idx="41946">
                  <c:v>41.946000000000026</c:v>
                </c:pt>
                <c:pt idx="41947">
                  <c:v>41.947000000000003</c:v>
                </c:pt>
                <c:pt idx="41948">
                  <c:v>41.948000000000036</c:v>
                </c:pt>
                <c:pt idx="41949">
                  <c:v>41.949000000000012</c:v>
                </c:pt>
                <c:pt idx="41950">
                  <c:v>41.950000000000045</c:v>
                </c:pt>
                <c:pt idx="41951">
                  <c:v>41.951000000000022</c:v>
                </c:pt>
                <c:pt idx="41952">
                  <c:v>41.951999999999998</c:v>
                </c:pt>
                <c:pt idx="41953">
                  <c:v>41.953000000000031</c:v>
                </c:pt>
                <c:pt idx="41954">
                  <c:v>41.954000000000008</c:v>
                </c:pt>
                <c:pt idx="41955">
                  <c:v>41.955000000000041</c:v>
                </c:pt>
                <c:pt idx="41956">
                  <c:v>41.956000000000017</c:v>
                </c:pt>
                <c:pt idx="41957">
                  <c:v>41.956999999999994</c:v>
                </c:pt>
                <c:pt idx="41958">
                  <c:v>41.958000000000027</c:v>
                </c:pt>
                <c:pt idx="41959">
                  <c:v>41.959000000000003</c:v>
                </c:pt>
                <c:pt idx="41960">
                  <c:v>41.960000000000036</c:v>
                </c:pt>
                <c:pt idx="41961">
                  <c:v>41.961000000000013</c:v>
                </c:pt>
                <c:pt idx="41962">
                  <c:v>41.962000000000046</c:v>
                </c:pt>
                <c:pt idx="41963">
                  <c:v>41.963000000000022</c:v>
                </c:pt>
                <c:pt idx="41964">
                  <c:v>41.963999999999999</c:v>
                </c:pt>
                <c:pt idx="41965">
                  <c:v>41.965000000000032</c:v>
                </c:pt>
                <c:pt idx="41966">
                  <c:v>41.966000000000008</c:v>
                </c:pt>
                <c:pt idx="41967">
                  <c:v>41.967000000000041</c:v>
                </c:pt>
                <c:pt idx="41968">
                  <c:v>41.968000000000018</c:v>
                </c:pt>
                <c:pt idx="41969">
                  <c:v>41.968999999999994</c:v>
                </c:pt>
                <c:pt idx="41970">
                  <c:v>41.970000000000027</c:v>
                </c:pt>
                <c:pt idx="41971">
                  <c:v>41.971000000000004</c:v>
                </c:pt>
                <c:pt idx="41972">
                  <c:v>41.972000000000037</c:v>
                </c:pt>
                <c:pt idx="41973">
                  <c:v>41.973000000000013</c:v>
                </c:pt>
                <c:pt idx="41974">
                  <c:v>41.974000000000046</c:v>
                </c:pt>
                <c:pt idx="41975">
                  <c:v>41.975000000000023</c:v>
                </c:pt>
                <c:pt idx="41976">
                  <c:v>41.975999999999999</c:v>
                </c:pt>
                <c:pt idx="41977">
                  <c:v>41.977000000000032</c:v>
                </c:pt>
                <c:pt idx="41978">
                  <c:v>41.978000000000009</c:v>
                </c:pt>
                <c:pt idx="41979">
                  <c:v>41.979000000000042</c:v>
                </c:pt>
                <c:pt idx="41980">
                  <c:v>41.980000000000018</c:v>
                </c:pt>
                <c:pt idx="41981">
                  <c:v>41.980999999999995</c:v>
                </c:pt>
                <c:pt idx="41982">
                  <c:v>41.982000000000028</c:v>
                </c:pt>
                <c:pt idx="41983">
                  <c:v>41.983000000000004</c:v>
                </c:pt>
                <c:pt idx="41984">
                  <c:v>41.984000000000037</c:v>
                </c:pt>
                <c:pt idx="41985">
                  <c:v>41.985000000000014</c:v>
                </c:pt>
                <c:pt idx="41986">
                  <c:v>41.98599999999999</c:v>
                </c:pt>
                <c:pt idx="41987">
                  <c:v>41.987000000000023</c:v>
                </c:pt>
                <c:pt idx="41988">
                  <c:v>41.988</c:v>
                </c:pt>
                <c:pt idx="41989">
                  <c:v>41.989000000000033</c:v>
                </c:pt>
                <c:pt idx="41990">
                  <c:v>41.990000000000009</c:v>
                </c:pt>
                <c:pt idx="41991">
                  <c:v>41.991000000000042</c:v>
                </c:pt>
                <c:pt idx="41992">
                  <c:v>41.992000000000019</c:v>
                </c:pt>
                <c:pt idx="41993">
                  <c:v>41.992999999999995</c:v>
                </c:pt>
                <c:pt idx="41994">
                  <c:v>41.994000000000028</c:v>
                </c:pt>
                <c:pt idx="41995">
                  <c:v>41.995000000000005</c:v>
                </c:pt>
                <c:pt idx="41996">
                  <c:v>41.996000000000038</c:v>
                </c:pt>
                <c:pt idx="41997">
                  <c:v>41.997000000000014</c:v>
                </c:pt>
                <c:pt idx="41998">
                  <c:v>41.99799999999999</c:v>
                </c:pt>
                <c:pt idx="41999">
                  <c:v>41.999000000000024</c:v>
                </c:pt>
                <c:pt idx="42000">
                  <c:v>42</c:v>
                </c:pt>
                <c:pt idx="42001">
                  <c:v>42.001000000000033</c:v>
                </c:pt>
                <c:pt idx="42002">
                  <c:v>42.00200000000001</c:v>
                </c:pt>
                <c:pt idx="42003">
                  <c:v>42.003000000000043</c:v>
                </c:pt>
                <c:pt idx="42004">
                  <c:v>42.004000000000019</c:v>
                </c:pt>
                <c:pt idx="42005">
                  <c:v>42.004999999999995</c:v>
                </c:pt>
                <c:pt idx="42006">
                  <c:v>42.006000000000029</c:v>
                </c:pt>
                <c:pt idx="42007">
                  <c:v>42.007000000000005</c:v>
                </c:pt>
                <c:pt idx="42008">
                  <c:v>42.008000000000038</c:v>
                </c:pt>
                <c:pt idx="42009">
                  <c:v>42.009000000000015</c:v>
                </c:pt>
                <c:pt idx="42010">
                  <c:v>42.009999999999991</c:v>
                </c:pt>
                <c:pt idx="42011">
                  <c:v>42.011000000000024</c:v>
                </c:pt>
                <c:pt idx="42012">
                  <c:v>42.012</c:v>
                </c:pt>
                <c:pt idx="42013">
                  <c:v>42.013000000000034</c:v>
                </c:pt>
                <c:pt idx="42014">
                  <c:v>42.01400000000001</c:v>
                </c:pt>
                <c:pt idx="42015">
                  <c:v>42.015000000000043</c:v>
                </c:pt>
                <c:pt idx="42016">
                  <c:v>42.01600000000002</c:v>
                </c:pt>
                <c:pt idx="42017">
                  <c:v>42.016999999999996</c:v>
                </c:pt>
                <c:pt idx="42018">
                  <c:v>42.018000000000029</c:v>
                </c:pt>
                <c:pt idx="42019">
                  <c:v>42.019000000000005</c:v>
                </c:pt>
                <c:pt idx="42020">
                  <c:v>42.020000000000039</c:v>
                </c:pt>
                <c:pt idx="42021">
                  <c:v>42.021000000000015</c:v>
                </c:pt>
                <c:pt idx="42022">
                  <c:v>42.021999999999991</c:v>
                </c:pt>
                <c:pt idx="42023">
                  <c:v>42.023000000000025</c:v>
                </c:pt>
                <c:pt idx="42024">
                  <c:v>42.024000000000001</c:v>
                </c:pt>
                <c:pt idx="42025">
                  <c:v>42.025000000000034</c:v>
                </c:pt>
                <c:pt idx="42026">
                  <c:v>42.02600000000001</c:v>
                </c:pt>
                <c:pt idx="42027">
                  <c:v>42.027000000000044</c:v>
                </c:pt>
                <c:pt idx="42028">
                  <c:v>42.02800000000002</c:v>
                </c:pt>
                <c:pt idx="42029">
                  <c:v>42.028999999999996</c:v>
                </c:pt>
                <c:pt idx="42030">
                  <c:v>42.03000000000003</c:v>
                </c:pt>
                <c:pt idx="42031">
                  <c:v>42.031000000000006</c:v>
                </c:pt>
                <c:pt idx="42032">
                  <c:v>42.032000000000039</c:v>
                </c:pt>
                <c:pt idx="42033">
                  <c:v>42.033000000000015</c:v>
                </c:pt>
                <c:pt idx="42034">
                  <c:v>42.033999999999992</c:v>
                </c:pt>
                <c:pt idx="42035">
                  <c:v>42.035000000000025</c:v>
                </c:pt>
                <c:pt idx="42036">
                  <c:v>42.036000000000001</c:v>
                </c:pt>
                <c:pt idx="42037">
                  <c:v>42.037000000000035</c:v>
                </c:pt>
                <c:pt idx="42038">
                  <c:v>42.038000000000011</c:v>
                </c:pt>
                <c:pt idx="42039">
                  <c:v>42.039000000000044</c:v>
                </c:pt>
                <c:pt idx="42040">
                  <c:v>42.04000000000002</c:v>
                </c:pt>
                <c:pt idx="42041">
                  <c:v>42.040999999999997</c:v>
                </c:pt>
                <c:pt idx="42042">
                  <c:v>42.04200000000003</c:v>
                </c:pt>
                <c:pt idx="42043">
                  <c:v>42.043000000000006</c:v>
                </c:pt>
                <c:pt idx="42044">
                  <c:v>42.04400000000004</c:v>
                </c:pt>
                <c:pt idx="42045">
                  <c:v>42.045000000000016</c:v>
                </c:pt>
                <c:pt idx="42046">
                  <c:v>42.045999999999992</c:v>
                </c:pt>
                <c:pt idx="42047">
                  <c:v>42.047000000000025</c:v>
                </c:pt>
                <c:pt idx="42048">
                  <c:v>42.048000000000002</c:v>
                </c:pt>
                <c:pt idx="42049">
                  <c:v>42.049000000000035</c:v>
                </c:pt>
                <c:pt idx="42050">
                  <c:v>42.050000000000011</c:v>
                </c:pt>
                <c:pt idx="42051">
                  <c:v>42.051000000000045</c:v>
                </c:pt>
                <c:pt idx="42052">
                  <c:v>42.052000000000021</c:v>
                </c:pt>
                <c:pt idx="42053">
                  <c:v>42.052999999999997</c:v>
                </c:pt>
                <c:pt idx="42054">
                  <c:v>42.05400000000003</c:v>
                </c:pt>
                <c:pt idx="42055">
                  <c:v>42.055000000000007</c:v>
                </c:pt>
                <c:pt idx="42056">
                  <c:v>42.05600000000004</c:v>
                </c:pt>
                <c:pt idx="42057">
                  <c:v>42.057000000000016</c:v>
                </c:pt>
                <c:pt idx="42058">
                  <c:v>42.057999999999993</c:v>
                </c:pt>
                <c:pt idx="42059">
                  <c:v>42.059000000000026</c:v>
                </c:pt>
                <c:pt idx="42060">
                  <c:v>42.06</c:v>
                </c:pt>
                <c:pt idx="42061">
                  <c:v>42.061000000000035</c:v>
                </c:pt>
                <c:pt idx="42062">
                  <c:v>42.062000000000012</c:v>
                </c:pt>
                <c:pt idx="42063">
                  <c:v>42.063000000000045</c:v>
                </c:pt>
                <c:pt idx="42064">
                  <c:v>42.064000000000021</c:v>
                </c:pt>
                <c:pt idx="42065">
                  <c:v>42.064999999999998</c:v>
                </c:pt>
                <c:pt idx="42066">
                  <c:v>42.066000000000031</c:v>
                </c:pt>
                <c:pt idx="42067">
                  <c:v>42.067000000000007</c:v>
                </c:pt>
                <c:pt idx="42068">
                  <c:v>42.06800000000004</c:v>
                </c:pt>
                <c:pt idx="42069">
                  <c:v>42.069000000000017</c:v>
                </c:pt>
                <c:pt idx="42070">
                  <c:v>42.069999999999993</c:v>
                </c:pt>
                <c:pt idx="42071">
                  <c:v>42.071000000000026</c:v>
                </c:pt>
                <c:pt idx="42072">
                  <c:v>42.072000000000003</c:v>
                </c:pt>
                <c:pt idx="42073">
                  <c:v>42.073000000000036</c:v>
                </c:pt>
                <c:pt idx="42074">
                  <c:v>42.074000000000012</c:v>
                </c:pt>
                <c:pt idx="42075">
                  <c:v>42.075000000000045</c:v>
                </c:pt>
                <c:pt idx="42076">
                  <c:v>42.076000000000022</c:v>
                </c:pt>
                <c:pt idx="42077">
                  <c:v>42.076999999999998</c:v>
                </c:pt>
                <c:pt idx="42078">
                  <c:v>42.078000000000031</c:v>
                </c:pt>
                <c:pt idx="42079">
                  <c:v>42.079000000000008</c:v>
                </c:pt>
                <c:pt idx="42080">
                  <c:v>42.080000000000041</c:v>
                </c:pt>
                <c:pt idx="42081">
                  <c:v>42.081000000000017</c:v>
                </c:pt>
                <c:pt idx="42082">
                  <c:v>42.081999999999994</c:v>
                </c:pt>
                <c:pt idx="42083">
                  <c:v>42.083000000000027</c:v>
                </c:pt>
                <c:pt idx="42084">
                  <c:v>42.084000000000003</c:v>
                </c:pt>
                <c:pt idx="42085">
                  <c:v>42.085000000000036</c:v>
                </c:pt>
                <c:pt idx="42086">
                  <c:v>42.086000000000013</c:v>
                </c:pt>
                <c:pt idx="42087">
                  <c:v>42.087000000000046</c:v>
                </c:pt>
                <c:pt idx="42088">
                  <c:v>42.088000000000022</c:v>
                </c:pt>
                <c:pt idx="42089">
                  <c:v>42.088999999999999</c:v>
                </c:pt>
                <c:pt idx="42090">
                  <c:v>42.090000000000032</c:v>
                </c:pt>
                <c:pt idx="42091">
                  <c:v>42.091000000000008</c:v>
                </c:pt>
                <c:pt idx="42092">
                  <c:v>42.092000000000041</c:v>
                </c:pt>
                <c:pt idx="42093">
                  <c:v>42.093000000000018</c:v>
                </c:pt>
                <c:pt idx="42094">
                  <c:v>42.093999999999994</c:v>
                </c:pt>
                <c:pt idx="42095">
                  <c:v>42.095000000000027</c:v>
                </c:pt>
                <c:pt idx="42096">
                  <c:v>42.096000000000004</c:v>
                </c:pt>
                <c:pt idx="42097">
                  <c:v>42.097000000000037</c:v>
                </c:pt>
                <c:pt idx="42098">
                  <c:v>42.098000000000013</c:v>
                </c:pt>
                <c:pt idx="42099">
                  <c:v>42.099000000000046</c:v>
                </c:pt>
                <c:pt idx="42100">
                  <c:v>42.100000000000023</c:v>
                </c:pt>
                <c:pt idx="42101">
                  <c:v>42.100999999999999</c:v>
                </c:pt>
                <c:pt idx="42102">
                  <c:v>42.102000000000032</c:v>
                </c:pt>
                <c:pt idx="42103">
                  <c:v>42.103000000000009</c:v>
                </c:pt>
                <c:pt idx="42104">
                  <c:v>42.104000000000042</c:v>
                </c:pt>
                <c:pt idx="42105">
                  <c:v>42.105000000000018</c:v>
                </c:pt>
                <c:pt idx="42106">
                  <c:v>42.105999999999995</c:v>
                </c:pt>
                <c:pt idx="42107">
                  <c:v>42.107000000000028</c:v>
                </c:pt>
                <c:pt idx="42108">
                  <c:v>42.108000000000004</c:v>
                </c:pt>
                <c:pt idx="42109">
                  <c:v>42.109000000000037</c:v>
                </c:pt>
                <c:pt idx="42110">
                  <c:v>42.110000000000014</c:v>
                </c:pt>
                <c:pt idx="42111">
                  <c:v>42.11099999999999</c:v>
                </c:pt>
                <c:pt idx="42112">
                  <c:v>42.112000000000023</c:v>
                </c:pt>
                <c:pt idx="42113">
                  <c:v>42.113</c:v>
                </c:pt>
                <c:pt idx="42114">
                  <c:v>42.114000000000033</c:v>
                </c:pt>
                <c:pt idx="42115">
                  <c:v>42.115000000000009</c:v>
                </c:pt>
                <c:pt idx="42116">
                  <c:v>42.116000000000042</c:v>
                </c:pt>
                <c:pt idx="42117">
                  <c:v>42.117000000000019</c:v>
                </c:pt>
                <c:pt idx="42118">
                  <c:v>42.117999999999995</c:v>
                </c:pt>
                <c:pt idx="42119">
                  <c:v>42.119000000000028</c:v>
                </c:pt>
                <c:pt idx="42120">
                  <c:v>42.120000000000005</c:v>
                </c:pt>
                <c:pt idx="42121">
                  <c:v>42.121000000000038</c:v>
                </c:pt>
                <c:pt idx="42122">
                  <c:v>42.122000000000014</c:v>
                </c:pt>
                <c:pt idx="42123">
                  <c:v>42.12299999999999</c:v>
                </c:pt>
                <c:pt idx="42124">
                  <c:v>42.124000000000024</c:v>
                </c:pt>
                <c:pt idx="42125">
                  <c:v>42.125</c:v>
                </c:pt>
                <c:pt idx="42126">
                  <c:v>42.126000000000033</c:v>
                </c:pt>
                <c:pt idx="42127">
                  <c:v>42.12700000000001</c:v>
                </c:pt>
                <c:pt idx="42128">
                  <c:v>42.128000000000043</c:v>
                </c:pt>
                <c:pt idx="42129">
                  <c:v>42.129000000000019</c:v>
                </c:pt>
                <c:pt idx="42130">
                  <c:v>42.129999999999995</c:v>
                </c:pt>
                <c:pt idx="42131">
                  <c:v>42.131000000000029</c:v>
                </c:pt>
                <c:pt idx="42132">
                  <c:v>42.132000000000005</c:v>
                </c:pt>
                <c:pt idx="42133">
                  <c:v>42.133000000000038</c:v>
                </c:pt>
                <c:pt idx="42134">
                  <c:v>42.134000000000015</c:v>
                </c:pt>
                <c:pt idx="42135">
                  <c:v>42.134999999999991</c:v>
                </c:pt>
                <c:pt idx="42136">
                  <c:v>42.136000000000024</c:v>
                </c:pt>
                <c:pt idx="42137">
                  <c:v>42.137</c:v>
                </c:pt>
                <c:pt idx="42138">
                  <c:v>42.138000000000034</c:v>
                </c:pt>
                <c:pt idx="42139">
                  <c:v>42.13900000000001</c:v>
                </c:pt>
                <c:pt idx="42140">
                  <c:v>42.140000000000043</c:v>
                </c:pt>
                <c:pt idx="42141">
                  <c:v>42.14100000000002</c:v>
                </c:pt>
                <c:pt idx="42142">
                  <c:v>42.141999999999996</c:v>
                </c:pt>
                <c:pt idx="42143">
                  <c:v>42.143000000000029</c:v>
                </c:pt>
                <c:pt idx="42144">
                  <c:v>42.144000000000005</c:v>
                </c:pt>
                <c:pt idx="42145">
                  <c:v>42.145000000000039</c:v>
                </c:pt>
                <c:pt idx="42146">
                  <c:v>42.146000000000015</c:v>
                </c:pt>
                <c:pt idx="42147">
                  <c:v>42.146999999999991</c:v>
                </c:pt>
                <c:pt idx="42148">
                  <c:v>42.148000000000025</c:v>
                </c:pt>
                <c:pt idx="42149">
                  <c:v>42.149000000000001</c:v>
                </c:pt>
                <c:pt idx="42150">
                  <c:v>42.150000000000034</c:v>
                </c:pt>
                <c:pt idx="42151">
                  <c:v>42.15100000000001</c:v>
                </c:pt>
                <c:pt idx="42152">
                  <c:v>42.152000000000044</c:v>
                </c:pt>
                <c:pt idx="42153">
                  <c:v>42.15300000000002</c:v>
                </c:pt>
                <c:pt idx="42154">
                  <c:v>42.153999999999996</c:v>
                </c:pt>
                <c:pt idx="42155">
                  <c:v>42.15500000000003</c:v>
                </c:pt>
                <c:pt idx="42156">
                  <c:v>42.156000000000006</c:v>
                </c:pt>
                <c:pt idx="42157">
                  <c:v>42.157000000000039</c:v>
                </c:pt>
                <c:pt idx="42158">
                  <c:v>42.158000000000015</c:v>
                </c:pt>
                <c:pt idx="42159">
                  <c:v>42.158999999999992</c:v>
                </c:pt>
                <c:pt idx="42160">
                  <c:v>42.160000000000025</c:v>
                </c:pt>
                <c:pt idx="42161">
                  <c:v>42.161000000000001</c:v>
                </c:pt>
                <c:pt idx="42162">
                  <c:v>42.162000000000035</c:v>
                </c:pt>
                <c:pt idx="42163">
                  <c:v>42.163000000000011</c:v>
                </c:pt>
                <c:pt idx="42164">
                  <c:v>42.164000000000044</c:v>
                </c:pt>
                <c:pt idx="42165">
                  <c:v>42.16500000000002</c:v>
                </c:pt>
                <c:pt idx="42166">
                  <c:v>42.165999999999997</c:v>
                </c:pt>
                <c:pt idx="42167">
                  <c:v>42.16700000000003</c:v>
                </c:pt>
                <c:pt idx="42168">
                  <c:v>42.168000000000006</c:v>
                </c:pt>
                <c:pt idx="42169">
                  <c:v>42.16900000000004</c:v>
                </c:pt>
                <c:pt idx="42170">
                  <c:v>42.170000000000016</c:v>
                </c:pt>
                <c:pt idx="42171">
                  <c:v>42.170999999999992</c:v>
                </c:pt>
                <c:pt idx="42172">
                  <c:v>42.172000000000025</c:v>
                </c:pt>
                <c:pt idx="42173">
                  <c:v>42.173000000000002</c:v>
                </c:pt>
                <c:pt idx="42174">
                  <c:v>42.174000000000035</c:v>
                </c:pt>
                <c:pt idx="42175">
                  <c:v>42.175000000000011</c:v>
                </c:pt>
                <c:pt idx="42176">
                  <c:v>42.176000000000045</c:v>
                </c:pt>
                <c:pt idx="42177">
                  <c:v>42.177000000000021</c:v>
                </c:pt>
                <c:pt idx="42178">
                  <c:v>42.177999999999997</c:v>
                </c:pt>
                <c:pt idx="42179">
                  <c:v>42.17900000000003</c:v>
                </c:pt>
                <c:pt idx="42180">
                  <c:v>42.180000000000007</c:v>
                </c:pt>
                <c:pt idx="42181">
                  <c:v>42.18100000000004</c:v>
                </c:pt>
                <c:pt idx="42182">
                  <c:v>42.182000000000016</c:v>
                </c:pt>
                <c:pt idx="42183">
                  <c:v>42.182999999999993</c:v>
                </c:pt>
                <c:pt idx="42184">
                  <c:v>42.184000000000026</c:v>
                </c:pt>
                <c:pt idx="42185">
                  <c:v>42.185000000000002</c:v>
                </c:pt>
                <c:pt idx="42186">
                  <c:v>42.186000000000035</c:v>
                </c:pt>
                <c:pt idx="42187">
                  <c:v>42.187000000000012</c:v>
                </c:pt>
                <c:pt idx="42188">
                  <c:v>42.188000000000045</c:v>
                </c:pt>
                <c:pt idx="42189">
                  <c:v>42.189000000000021</c:v>
                </c:pt>
                <c:pt idx="42190">
                  <c:v>42.19</c:v>
                </c:pt>
                <c:pt idx="42191">
                  <c:v>42.191000000000031</c:v>
                </c:pt>
                <c:pt idx="42192">
                  <c:v>42.192000000000007</c:v>
                </c:pt>
                <c:pt idx="42193">
                  <c:v>42.19300000000004</c:v>
                </c:pt>
                <c:pt idx="42194">
                  <c:v>42.194000000000017</c:v>
                </c:pt>
                <c:pt idx="42195">
                  <c:v>42.194999999999993</c:v>
                </c:pt>
                <c:pt idx="42196">
                  <c:v>42.196000000000026</c:v>
                </c:pt>
                <c:pt idx="42197">
                  <c:v>42.197000000000003</c:v>
                </c:pt>
                <c:pt idx="42198">
                  <c:v>42.198000000000036</c:v>
                </c:pt>
                <c:pt idx="42199">
                  <c:v>42.199000000000012</c:v>
                </c:pt>
                <c:pt idx="42200">
                  <c:v>42.200000000000045</c:v>
                </c:pt>
                <c:pt idx="42201">
                  <c:v>42.201000000000022</c:v>
                </c:pt>
                <c:pt idx="42202">
                  <c:v>42.201999999999998</c:v>
                </c:pt>
                <c:pt idx="42203">
                  <c:v>42.203000000000031</c:v>
                </c:pt>
                <c:pt idx="42204">
                  <c:v>42.204000000000008</c:v>
                </c:pt>
                <c:pt idx="42205">
                  <c:v>42.205000000000041</c:v>
                </c:pt>
                <c:pt idx="42206">
                  <c:v>42.206000000000017</c:v>
                </c:pt>
                <c:pt idx="42207">
                  <c:v>42.206999999999994</c:v>
                </c:pt>
                <c:pt idx="42208">
                  <c:v>42.208000000000027</c:v>
                </c:pt>
                <c:pt idx="42209">
                  <c:v>42.209000000000003</c:v>
                </c:pt>
                <c:pt idx="42210">
                  <c:v>42.210000000000036</c:v>
                </c:pt>
                <c:pt idx="42211">
                  <c:v>42.211000000000013</c:v>
                </c:pt>
                <c:pt idx="42212">
                  <c:v>42.212000000000046</c:v>
                </c:pt>
                <c:pt idx="42213">
                  <c:v>42.213000000000022</c:v>
                </c:pt>
                <c:pt idx="42214">
                  <c:v>42.213999999999999</c:v>
                </c:pt>
                <c:pt idx="42215">
                  <c:v>42.215000000000032</c:v>
                </c:pt>
                <c:pt idx="42216">
                  <c:v>42.216000000000008</c:v>
                </c:pt>
                <c:pt idx="42217">
                  <c:v>42.217000000000041</c:v>
                </c:pt>
                <c:pt idx="42218">
                  <c:v>42.218000000000018</c:v>
                </c:pt>
                <c:pt idx="42219">
                  <c:v>42.218999999999994</c:v>
                </c:pt>
                <c:pt idx="42220">
                  <c:v>42.220000000000027</c:v>
                </c:pt>
                <c:pt idx="42221">
                  <c:v>42.221000000000004</c:v>
                </c:pt>
                <c:pt idx="42222">
                  <c:v>42.222000000000037</c:v>
                </c:pt>
                <c:pt idx="42223">
                  <c:v>42.223000000000013</c:v>
                </c:pt>
                <c:pt idx="42224">
                  <c:v>42.224000000000046</c:v>
                </c:pt>
                <c:pt idx="42225">
                  <c:v>42.225000000000023</c:v>
                </c:pt>
                <c:pt idx="42226">
                  <c:v>42.225999999999999</c:v>
                </c:pt>
                <c:pt idx="42227">
                  <c:v>42.227000000000032</c:v>
                </c:pt>
                <c:pt idx="42228">
                  <c:v>42.228000000000009</c:v>
                </c:pt>
                <c:pt idx="42229">
                  <c:v>42.229000000000042</c:v>
                </c:pt>
                <c:pt idx="42230">
                  <c:v>42.230000000000018</c:v>
                </c:pt>
                <c:pt idx="42231">
                  <c:v>42.230999999999995</c:v>
                </c:pt>
                <c:pt idx="42232">
                  <c:v>42.232000000000028</c:v>
                </c:pt>
                <c:pt idx="42233">
                  <c:v>42.233000000000004</c:v>
                </c:pt>
                <c:pt idx="42234">
                  <c:v>42.234000000000037</c:v>
                </c:pt>
                <c:pt idx="42235">
                  <c:v>42.235000000000014</c:v>
                </c:pt>
                <c:pt idx="42236">
                  <c:v>42.23599999999999</c:v>
                </c:pt>
                <c:pt idx="42237">
                  <c:v>42.237000000000023</c:v>
                </c:pt>
                <c:pt idx="42238">
                  <c:v>42.238</c:v>
                </c:pt>
                <c:pt idx="42239">
                  <c:v>42.239000000000033</c:v>
                </c:pt>
                <c:pt idx="42240">
                  <c:v>42.240000000000009</c:v>
                </c:pt>
                <c:pt idx="42241">
                  <c:v>42.241000000000042</c:v>
                </c:pt>
                <c:pt idx="42242">
                  <c:v>42.242000000000019</c:v>
                </c:pt>
                <c:pt idx="42243">
                  <c:v>42.242999999999995</c:v>
                </c:pt>
                <c:pt idx="42244">
                  <c:v>42.244000000000028</c:v>
                </c:pt>
                <c:pt idx="42245">
                  <c:v>42.245000000000005</c:v>
                </c:pt>
                <c:pt idx="42246">
                  <c:v>42.246000000000038</c:v>
                </c:pt>
                <c:pt idx="42247">
                  <c:v>42.247000000000014</c:v>
                </c:pt>
                <c:pt idx="42248">
                  <c:v>42.24799999999999</c:v>
                </c:pt>
                <c:pt idx="42249">
                  <c:v>42.249000000000024</c:v>
                </c:pt>
                <c:pt idx="42250">
                  <c:v>42.25</c:v>
                </c:pt>
                <c:pt idx="42251">
                  <c:v>42.251000000000033</c:v>
                </c:pt>
                <c:pt idx="42252">
                  <c:v>42.25200000000001</c:v>
                </c:pt>
                <c:pt idx="42253">
                  <c:v>42.253000000000043</c:v>
                </c:pt>
                <c:pt idx="42254">
                  <c:v>42.254000000000019</c:v>
                </c:pt>
                <c:pt idx="42255">
                  <c:v>42.254999999999995</c:v>
                </c:pt>
                <c:pt idx="42256">
                  <c:v>42.256000000000029</c:v>
                </c:pt>
                <c:pt idx="42257">
                  <c:v>42.257000000000005</c:v>
                </c:pt>
                <c:pt idx="42258">
                  <c:v>42.258000000000038</c:v>
                </c:pt>
                <c:pt idx="42259">
                  <c:v>42.259000000000015</c:v>
                </c:pt>
                <c:pt idx="42260">
                  <c:v>42.259999999999991</c:v>
                </c:pt>
                <c:pt idx="42261">
                  <c:v>42.261000000000024</c:v>
                </c:pt>
                <c:pt idx="42262">
                  <c:v>42.262</c:v>
                </c:pt>
                <c:pt idx="42263">
                  <c:v>42.263000000000034</c:v>
                </c:pt>
                <c:pt idx="42264">
                  <c:v>42.26400000000001</c:v>
                </c:pt>
                <c:pt idx="42265">
                  <c:v>42.265000000000043</c:v>
                </c:pt>
                <c:pt idx="42266">
                  <c:v>42.26600000000002</c:v>
                </c:pt>
                <c:pt idx="42267">
                  <c:v>42.266999999999996</c:v>
                </c:pt>
                <c:pt idx="42268">
                  <c:v>42.268000000000029</c:v>
                </c:pt>
                <c:pt idx="42269">
                  <c:v>42.269000000000005</c:v>
                </c:pt>
                <c:pt idx="42270">
                  <c:v>42.270000000000039</c:v>
                </c:pt>
                <c:pt idx="42271">
                  <c:v>42.271000000000015</c:v>
                </c:pt>
                <c:pt idx="42272">
                  <c:v>42.271999999999991</c:v>
                </c:pt>
                <c:pt idx="42273">
                  <c:v>42.273000000000025</c:v>
                </c:pt>
                <c:pt idx="42274">
                  <c:v>42.274000000000001</c:v>
                </c:pt>
                <c:pt idx="42275">
                  <c:v>42.275000000000034</c:v>
                </c:pt>
                <c:pt idx="42276">
                  <c:v>42.27600000000001</c:v>
                </c:pt>
                <c:pt idx="42277">
                  <c:v>42.277000000000044</c:v>
                </c:pt>
                <c:pt idx="42278">
                  <c:v>42.27800000000002</c:v>
                </c:pt>
                <c:pt idx="42279">
                  <c:v>42.278999999999996</c:v>
                </c:pt>
                <c:pt idx="42280">
                  <c:v>42.28000000000003</c:v>
                </c:pt>
                <c:pt idx="42281">
                  <c:v>42.281000000000006</c:v>
                </c:pt>
                <c:pt idx="42282">
                  <c:v>42.282000000000039</c:v>
                </c:pt>
                <c:pt idx="42283">
                  <c:v>42.283000000000015</c:v>
                </c:pt>
                <c:pt idx="42284">
                  <c:v>42.283999999999992</c:v>
                </c:pt>
                <c:pt idx="42285">
                  <c:v>42.285000000000025</c:v>
                </c:pt>
                <c:pt idx="42286">
                  <c:v>42.286000000000001</c:v>
                </c:pt>
                <c:pt idx="42287">
                  <c:v>42.287000000000035</c:v>
                </c:pt>
                <c:pt idx="42288">
                  <c:v>42.288000000000011</c:v>
                </c:pt>
                <c:pt idx="42289">
                  <c:v>42.289000000000044</c:v>
                </c:pt>
                <c:pt idx="42290">
                  <c:v>42.29000000000002</c:v>
                </c:pt>
                <c:pt idx="42291">
                  <c:v>42.290999999999997</c:v>
                </c:pt>
                <c:pt idx="42292">
                  <c:v>42.29200000000003</c:v>
                </c:pt>
                <c:pt idx="42293">
                  <c:v>42.293000000000006</c:v>
                </c:pt>
                <c:pt idx="42294">
                  <c:v>42.29400000000004</c:v>
                </c:pt>
                <c:pt idx="42295">
                  <c:v>42.295000000000016</c:v>
                </c:pt>
                <c:pt idx="42296">
                  <c:v>42.295999999999992</c:v>
                </c:pt>
                <c:pt idx="42297">
                  <c:v>42.297000000000025</c:v>
                </c:pt>
                <c:pt idx="42298">
                  <c:v>42.298000000000002</c:v>
                </c:pt>
                <c:pt idx="42299">
                  <c:v>42.299000000000035</c:v>
                </c:pt>
                <c:pt idx="42300">
                  <c:v>42.300000000000011</c:v>
                </c:pt>
                <c:pt idx="42301">
                  <c:v>42.301000000000045</c:v>
                </c:pt>
                <c:pt idx="42302">
                  <c:v>42.302000000000021</c:v>
                </c:pt>
                <c:pt idx="42303">
                  <c:v>42.302999999999997</c:v>
                </c:pt>
                <c:pt idx="42304">
                  <c:v>42.30400000000003</c:v>
                </c:pt>
                <c:pt idx="42305">
                  <c:v>42.305000000000007</c:v>
                </c:pt>
                <c:pt idx="42306">
                  <c:v>42.30600000000004</c:v>
                </c:pt>
                <c:pt idx="42307">
                  <c:v>42.307000000000016</c:v>
                </c:pt>
                <c:pt idx="42308">
                  <c:v>42.307999999999993</c:v>
                </c:pt>
                <c:pt idx="42309">
                  <c:v>42.309000000000026</c:v>
                </c:pt>
                <c:pt idx="42310">
                  <c:v>42.31</c:v>
                </c:pt>
                <c:pt idx="42311">
                  <c:v>42.311000000000035</c:v>
                </c:pt>
                <c:pt idx="42312">
                  <c:v>42.312000000000012</c:v>
                </c:pt>
                <c:pt idx="42313">
                  <c:v>42.313000000000045</c:v>
                </c:pt>
                <c:pt idx="42314">
                  <c:v>42.314000000000021</c:v>
                </c:pt>
                <c:pt idx="42315">
                  <c:v>42.314999999999998</c:v>
                </c:pt>
                <c:pt idx="42316">
                  <c:v>42.316000000000031</c:v>
                </c:pt>
                <c:pt idx="42317">
                  <c:v>42.317000000000007</c:v>
                </c:pt>
                <c:pt idx="42318">
                  <c:v>42.31800000000004</c:v>
                </c:pt>
                <c:pt idx="42319">
                  <c:v>42.319000000000017</c:v>
                </c:pt>
                <c:pt idx="42320">
                  <c:v>42.319999999999993</c:v>
                </c:pt>
                <c:pt idx="42321">
                  <c:v>42.321000000000026</c:v>
                </c:pt>
                <c:pt idx="42322">
                  <c:v>42.322000000000003</c:v>
                </c:pt>
                <c:pt idx="42323">
                  <c:v>42.323000000000036</c:v>
                </c:pt>
                <c:pt idx="42324">
                  <c:v>42.324000000000012</c:v>
                </c:pt>
                <c:pt idx="42325">
                  <c:v>42.325000000000045</c:v>
                </c:pt>
                <c:pt idx="42326">
                  <c:v>42.326000000000022</c:v>
                </c:pt>
                <c:pt idx="42327">
                  <c:v>42.326999999999998</c:v>
                </c:pt>
                <c:pt idx="42328">
                  <c:v>42.328000000000031</c:v>
                </c:pt>
                <c:pt idx="42329">
                  <c:v>42.329000000000008</c:v>
                </c:pt>
                <c:pt idx="42330">
                  <c:v>42.330000000000041</c:v>
                </c:pt>
                <c:pt idx="42331">
                  <c:v>42.331000000000017</c:v>
                </c:pt>
                <c:pt idx="42332">
                  <c:v>42.331999999999994</c:v>
                </c:pt>
                <c:pt idx="42333">
                  <c:v>42.333000000000027</c:v>
                </c:pt>
                <c:pt idx="42334">
                  <c:v>42.334000000000003</c:v>
                </c:pt>
                <c:pt idx="42335">
                  <c:v>42.335000000000036</c:v>
                </c:pt>
                <c:pt idx="42336">
                  <c:v>42.336000000000013</c:v>
                </c:pt>
                <c:pt idx="42337">
                  <c:v>42.337000000000046</c:v>
                </c:pt>
                <c:pt idx="42338">
                  <c:v>42.338000000000022</c:v>
                </c:pt>
                <c:pt idx="42339">
                  <c:v>42.338999999999999</c:v>
                </c:pt>
                <c:pt idx="42340">
                  <c:v>42.340000000000032</c:v>
                </c:pt>
                <c:pt idx="42341">
                  <c:v>42.341000000000008</c:v>
                </c:pt>
                <c:pt idx="42342">
                  <c:v>42.342000000000041</c:v>
                </c:pt>
                <c:pt idx="42343">
                  <c:v>42.343000000000018</c:v>
                </c:pt>
                <c:pt idx="42344">
                  <c:v>42.343999999999994</c:v>
                </c:pt>
                <c:pt idx="42345">
                  <c:v>42.345000000000027</c:v>
                </c:pt>
                <c:pt idx="42346">
                  <c:v>42.346000000000004</c:v>
                </c:pt>
                <c:pt idx="42347">
                  <c:v>42.347000000000037</c:v>
                </c:pt>
                <c:pt idx="42348">
                  <c:v>42.348000000000013</c:v>
                </c:pt>
                <c:pt idx="42349">
                  <c:v>42.349000000000046</c:v>
                </c:pt>
                <c:pt idx="42350">
                  <c:v>42.350000000000023</c:v>
                </c:pt>
                <c:pt idx="42351">
                  <c:v>42.350999999999999</c:v>
                </c:pt>
                <c:pt idx="42352">
                  <c:v>42.352000000000032</c:v>
                </c:pt>
                <c:pt idx="42353">
                  <c:v>42.353000000000009</c:v>
                </c:pt>
                <c:pt idx="42354">
                  <c:v>42.354000000000042</c:v>
                </c:pt>
                <c:pt idx="42355">
                  <c:v>42.355000000000018</c:v>
                </c:pt>
                <c:pt idx="42356">
                  <c:v>42.355999999999995</c:v>
                </c:pt>
                <c:pt idx="42357">
                  <c:v>42.357000000000028</c:v>
                </c:pt>
                <c:pt idx="42358">
                  <c:v>42.358000000000004</c:v>
                </c:pt>
                <c:pt idx="42359">
                  <c:v>42.359000000000037</c:v>
                </c:pt>
                <c:pt idx="42360">
                  <c:v>42.360000000000014</c:v>
                </c:pt>
                <c:pt idx="42361">
                  <c:v>42.36099999999999</c:v>
                </c:pt>
                <c:pt idx="42362">
                  <c:v>42.362000000000023</c:v>
                </c:pt>
                <c:pt idx="42363">
                  <c:v>42.363</c:v>
                </c:pt>
                <c:pt idx="42364">
                  <c:v>42.364000000000033</c:v>
                </c:pt>
                <c:pt idx="42365">
                  <c:v>42.365000000000009</c:v>
                </c:pt>
                <c:pt idx="42366">
                  <c:v>42.366000000000042</c:v>
                </c:pt>
                <c:pt idx="42367">
                  <c:v>42.367000000000019</c:v>
                </c:pt>
                <c:pt idx="42368">
                  <c:v>42.367999999999995</c:v>
                </c:pt>
                <c:pt idx="42369">
                  <c:v>42.369000000000028</c:v>
                </c:pt>
                <c:pt idx="42370">
                  <c:v>42.370000000000005</c:v>
                </c:pt>
                <c:pt idx="42371">
                  <c:v>42.371000000000038</c:v>
                </c:pt>
                <c:pt idx="42372">
                  <c:v>42.372000000000014</c:v>
                </c:pt>
                <c:pt idx="42373">
                  <c:v>42.37299999999999</c:v>
                </c:pt>
                <c:pt idx="42374">
                  <c:v>42.374000000000024</c:v>
                </c:pt>
                <c:pt idx="42375">
                  <c:v>42.375</c:v>
                </c:pt>
                <c:pt idx="42376">
                  <c:v>42.376000000000033</c:v>
                </c:pt>
                <c:pt idx="42377">
                  <c:v>42.37700000000001</c:v>
                </c:pt>
                <c:pt idx="42378">
                  <c:v>42.378000000000043</c:v>
                </c:pt>
                <c:pt idx="42379">
                  <c:v>42.379000000000019</c:v>
                </c:pt>
                <c:pt idx="42380">
                  <c:v>42.379999999999995</c:v>
                </c:pt>
                <c:pt idx="42381">
                  <c:v>42.381000000000029</c:v>
                </c:pt>
                <c:pt idx="42382">
                  <c:v>42.382000000000005</c:v>
                </c:pt>
                <c:pt idx="42383">
                  <c:v>42.383000000000038</c:v>
                </c:pt>
                <c:pt idx="42384">
                  <c:v>42.384000000000015</c:v>
                </c:pt>
                <c:pt idx="42385">
                  <c:v>42.384999999999991</c:v>
                </c:pt>
                <c:pt idx="42386">
                  <c:v>42.386000000000024</c:v>
                </c:pt>
                <c:pt idx="42387">
                  <c:v>42.387</c:v>
                </c:pt>
                <c:pt idx="42388">
                  <c:v>42.388000000000034</c:v>
                </c:pt>
                <c:pt idx="42389">
                  <c:v>42.38900000000001</c:v>
                </c:pt>
                <c:pt idx="42390">
                  <c:v>42.390000000000043</c:v>
                </c:pt>
                <c:pt idx="42391">
                  <c:v>42.39100000000002</c:v>
                </c:pt>
                <c:pt idx="42392">
                  <c:v>42.391999999999996</c:v>
                </c:pt>
                <c:pt idx="42393">
                  <c:v>42.393000000000029</c:v>
                </c:pt>
                <c:pt idx="42394">
                  <c:v>42.394000000000005</c:v>
                </c:pt>
                <c:pt idx="42395">
                  <c:v>42.395000000000039</c:v>
                </c:pt>
                <c:pt idx="42396">
                  <c:v>42.396000000000015</c:v>
                </c:pt>
                <c:pt idx="42397">
                  <c:v>42.396999999999991</c:v>
                </c:pt>
                <c:pt idx="42398">
                  <c:v>42.398000000000025</c:v>
                </c:pt>
                <c:pt idx="42399">
                  <c:v>42.399000000000001</c:v>
                </c:pt>
                <c:pt idx="42400">
                  <c:v>42.400000000000034</c:v>
                </c:pt>
                <c:pt idx="42401">
                  <c:v>42.40100000000001</c:v>
                </c:pt>
                <c:pt idx="42402">
                  <c:v>42.402000000000044</c:v>
                </c:pt>
                <c:pt idx="42403">
                  <c:v>42.40300000000002</c:v>
                </c:pt>
                <c:pt idx="42404">
                  <c:v>42.403999999999996</c:v>
                </c:pt>
                <c:pt idx="42405">
                  <c:v>42.40500000000003</c:v>
                </c:pt>
                <c:pt idx="42406">
                  <c:v>42.406000000000006</c:v>
                </c:pt>
                <c:pt idx="42407">
                  <c:v>42.407000000000039</c:v>
                </c:pt>
                <c:pt idx="42408">
                  <c:v>42.408000000000015</c:v>
                </c:pt>
                <c:pt idx="42409">
                  <c:v>42.408999999999992</c:v>
                </c:pt>
                <c:pt idx="42410">
                  <c:v>42.410000000000025</c:v>
                </c:pt>
                <c:pt idx="42411">
                  <c:v>42.411000000000001</c:v>
                </c:pt>
                <c:pt idx="42412">
                  <c:v>42.412000000000035</c:v>
                </c:pt>
                <c:pt idx="42413">
                  <c:v>42.413000000000011</c:v>
                </c:pt>
                <c:pt idx="42414">
                  <c:v>42.414000000000044</c:v>
                </c:pt>
                <c:pt idx="42415">
                  <c:v>42.41500000000002</c:v>
                </c:pt>
                <c:pt idx="42416">
                  <c:v>42.415999999999997</c:v>
                </c:pt>
                <c:pt idx="42417">
                  <c:v>42.41700000000003</c:v>
                </c:pt>
                <c:pt idx="42418">
                  <c:v>42.418000000000006</c:v>
                </c:pt>
                <c:pt idx="42419">
                  <c:v>42.41900000000004</c:v>
                </c:pt>
                <c:pt idx="42420">
                  <c:v>42.420000000000016</c:v>
                </c:pt>
                <c:pt idx="42421">
                  <c:v>42.420999999999992</c:v>
                </c:pt>
                <c:pt idx="42422">
                  <c:v>42.422000000000025</c:v>
                </c:pt>
                <c:pt idx="42423">
                  <c:v>42.423000000000002</c:v>
                </c:pt>
                <c:pt idx="42424">
                  <c:v>42.424000000000035</c:v>
                </c:pt>
                <c:pt idx="42425">
                  <c:v>42.425000000000011</c:v>
                </c:pt>
                <c:pt idx="42426">
                  <c:v>42.426000000000045</c:v>
                </c:pt>
                <c:pt idx="42427">
                  <c:v>42.427000000000021</c:v>
                </c:pt>
                <c:pt idx="42428">
                  <c:v>42.427999999999997</c:v>
                </c:pt>
                <c:pt idx="42429">
                  <c:v>42.42900000000003</c:v>
                </c:pt>
                <c:pt idx="42430">
                  <c:v>42.430000000000007</c:v>
                </c:pt>
                <c:pt idx="42431">
                  <c:v>42.43100000000004</c:v>
                </c:pt>
                <c:pt idx="42432">
                  <c:v>42.432000000000016</c:v>
                </c:pt>
                <c:pt idx="42433">
                  <c:v>42.432999999999993</c:v>
                </c:pt>
                <c:pt idx="42434">
                  <c:v>42.434000000000026</c:v>
                </c:pt>
                <c:pt idx="42435">
                  <c:v>42.435000000000002</c:v>
                </c:pt>
                <c:pt idx="42436">
                  <c:v>42.436000000000035</c:v>
                </c:pt>
                <c:pt idx="42437">
                  <c:v>42.437000000000012</c:v>
                </c:pt>
                <c:pt idx="42438">
                  <c:v>42.438000000000045</c:v>
                </c:pt>
                <c:pt idx="42439">
                  <c:v>42.439000000000021</c:v>
                </c:pt>
                <c:pt idx="42440">
                  <c:v>42.44</c:v>
                </c:pt>
                <c:pt idx="42441">
                  <c:v>42.441000000000031</c:v>
                </c:pt>
                <c:pt idx="42442">
                  <c:v>42.442000000000007</c:v>
                </c:pt>
                <c:pt idx="42443">
                  <c:v>42.44300000000004</c:v>
                </c:pt>
                <c:pt idx="42444">
                  <c:v>42.444000000000017</c:v>
                </c:pt>
                <c:pt idx="42445">
                  <c:v>42.444999999999993</c:v>
                </c:pt>
                <c:pt idx="42446">
                  <c:v>42.446000000000026</c:v>
                </c:pt>
                <c:pt idx="42447">
                  <c:v>42.447000000000003</c:v>
                </c:pt>
                <c:pt idx="42448">
                  <c:v>42.448000000000036</c:v>
                </c:pt>
                <c:pt idx="42449">
                  <c:v>42.449000000000012</c:v>
                </c:pt>
                <c:pt idx="42450">
                  <c:v>42.450000000000045</c:v>
                </c:pt>
                <c:pt idx="42451">
                  <c:v>42.451000000000022</c:v>
                </c:pt>
                <c:pt idx="42452">
                  <c:v>42.451999999999998</c:v>
                </c:pt>
                <c:pt idx="42453">
                  <c:v>42.453000000000031</c:v>
                </c:pt>
                <c:pt idx="42454">
                  <c:v>42.454000000000008</c:v>
                </c:pt>
                <c:pt idx="42455">
                  <c:v>42.455000000000041</c:v>
                </c:pt>
                <c:pt idx="42456">
                  <c:v>42.456000000000017</c:v>
                </c:pt>
                <c:pt idx="42457">
                  <c:v>42.456999999999994</c:v>
                </c:pt>
                <c:pt idx="42458">
                  <c:v>42.458000000000027</c:v>
                </c:pt>
                <c:pt idx="42459">
                  <c:v>42.459000000000003</c:v>
                </c:pt>
                <c:pt idx="42460">
                  <c:v>42.460000000000036</c:v>
                </c:pt>
                <c:pt idx="42461">
                  <c:v>42.461000000000013</c:v>
                </c:pt>
                <c:pt idx="42462">
                  <c:v>42.462000000000046</c:v>
                </c:pt>
                <c:pt idx="42463">
                  <c:v>42.463000000000022</c:v>
                </c:pt>
                <c:pt idx="42464">
                  <c:v>42.463999999999999</c:v>
                </c:pt>
                <c:pt idx="42465">
                  <c:v>42.465000000000032</c:v>
                </c:pt>
                <c:pt idx="42466">
                  <c:v>42.466000000000008</c:v>
                </c:pt>
                <c:pt idx="42467">
                  <c:v>42.467000000000041</c:v>
                </c:pt>
                <c:pt idx="42468">
                  <c:v>42.468000000000018</c:v>
                </c:pt>
                <c:pt idx="42469">
                  <c:v>42.468999999999994</c:v>
                </c:pt>
                <c:pt idx="42470">
                  <c:v>42.470000000000027</c:v>
                </c:pt>
                <c:pt idx="42471">
                  <c:v>42.471000000000004</c:v>
                </c:pt>
                <c:pt idx="42472">
                  <c:v>42.472000000000037</c:v>
                </c:pt>
                <c:pt idx="42473">
                  <c:v>42.473000000000013</c:v>
                </c:pt>
                <c:pt idx="42474">
                  <c:v>42.474000000000046</c:v>
                </c:pt>
                <c:pt idx="42475">
                  <c:v>42.475000000000023</c:v>
                </c:pt>
                <c:pt idx="42476">
                  <c:v>42.475999999999999</c:v>
                </c:pt>
                <c:pt idx="42477">
                  <c:v>42.477000000000032</c:v>
                </c:pt>
                <c:pt idx="42478">
                  <c:v>42.478000000000009</c:v>
                </c:pt>
                <c:pt idx="42479">
                  <c:v>42.479000000000042</c:v>
                </c:pt>
                <c:pt idx="42480">
                  <c:v>42.480000000000018</c:v>
                </c:pt>
                <c:pt idx="42481">
                  <c:v>42.480999999999995</c:v>
                </c:pt>
                <c:pt idx="42482">
                  <c:v>42.482000000000028</c:v>
                </c:pt>
                <c:pt idx="42483">
                  <c:v>42.483000000000004</c:v>
                </c:pt>
                <c:pt idx="42484">
                  <c:v>42.484000000000037</c:v>
                </c:pt>
                <c:pt idx="42485">
                  <c:v>42.485000000000014</c:v>
                </c:pt>
                <c:pt idx="42486">
                  <c:v>42.48599999999999</c:v>
                </c:pt>
                <c:pt idx="42487">
                  <c:v>42.487000000000023</c:v>
                </c:pt>
                <c:pt idx="42488">
                  <c:v>42.488</c:v>
                </c:pt>
                <c:pt idx="42489">
                  <c:v>42.489000000000033</c:v>
                </c:pt>
                <c:pt idx="42490">
                  <c:v>42.490000000000009</c:v>
                </c:pt>
                <c:pt idx="42491">
                  <c:v>42.491000000000042</c:v>
                </c:pt>
                <c:pt idx="42492">
                  <c:v>42.492000000000019</c:v>
                </c:pt>
                <c:pt idx="42493">
                  <c:v>42.492999999999995</c:v>
                </c:pt>
                <c:pt idx="42494">
                  <c:v>42.494000000000028</c:v>
                </c:pt>
                <c:pt idx="42495">
                  <c:v>42.495000000000005</c:v>
                </c:pt>
                <c:pt idx="42496">
                  <c:v>42.496000000000038</c:v>
                </c:pt>
                <c:pt idx="42497">
                  <c:v>42.497000000000014</c:v>
                </c:pt>
                <c:pt idx="42498">
                  <c:v>42.49799999999999</c:v>
                </c:pt>
                <c:pt idx="42499">
                  <c:v>42.499000000000024</c:v>
                </c:pt>
                <c:pt idx="42500">
                  <c:v>42.5</c:v>
                </c:pt>
                <c:pt idx="42501">
                  <c:v>42.501000000000033</c:v>
                </c:pt>
                <c:pt idx="42502">
                  <c:v>42.50200000000001</c:v>
                </c:pt>
                <c:pt idx="42503">
                  <c:v>42.503000000000043</c:v>
                </c:pt>
                <c:pt idx="42504">
                  <c:v>42.504000000000019</c:v>
                </c:pt>
                <c:pt idx="42505">
                  <c:v>42.504999999999995</c:v>
                </c:pt>
                <c:pt idx="42506">
                  <c:v>42.506000000000029</c:v>
                </c:pt>
                <c:pt idx="42507">
                  <c:v>42.507000000000005</c:v>
                </c:pt>
                <c:pt idx="42508">
                  <c:v>42.508000000000038</c:v>
                </c:pt>
                <c:pt idx="42509">
                  <c:v>42.509000000000015</c:v>
                </c:pt>
                <c:pt idx="42510">
                  <c:v>42.509999999999991</c:v>
                </c:pt>
                <c:pt idx="42511">
                  <c:v>42.511000000000024</c:v>
                </c:pt>
                <c:pt idx="42512">
                  <c:v>42.512</c:v>
                </c:pt>
                <c:pt idx="42513">
                  <c:v>42.513000000000034</c:v>
                </c:pt>
                <c:pt idx="42514">
                  <c:v>42.51400000000001</c:v>
                </c:pt>
                <c:pt idx="42515">
                  <c:v>42.515000000000043</c:v>
                </c:pt>
                <c:pt idx="42516">
                  <c:v>42.51600000000002</c:v>
                </c:pt>
                <c:pt idx="42517">
                  <c:v>42.516999999999996</c:v>
                </c:pt>
                <c:pt idx="42518">
                  <c:v>42.518000000000029</c:v>
                </c:pt>
                <c:pt idx="42519">
                  <c:v>42.519000000000005</c:v>
                </c:pt>
                <c:pt idx="42520">
                  <c:v>42.520000000000039</c:v>
                </c:pt>
                <c:pt idx="42521">
                  <c:v>42.521000000000015</c:v>
                </c:pt>
                <c:pt idx="42522">
                  <c:v>42.521999999999991</c:v>
                </c:pt>
                <c:pt idx="42523">
                  <c:v>42.523000000000025</c:v>
                </c:pt>
                <c:pt idx="42524">
                  <c:v>42.524000000000001</c:v>
                </c:pt>
                <c:pt idx="42525">
                  <c:v>42.525000000000034</c:v>
                </c:pt>
                <c:pt idx="42526">
                  <c:v>42.52600000000001</c:v>
                </c:pt>
                <c:pt idx="42527">
                  <c:v>42.527000000000044</c:v>
                </c:pt>
                <c:pt idx="42528">
                  <c:v>42.52800000000002</c:v>
                </c:pt>
                <c:pt idx="42529">
                  <c:v>42.528999999999996</c:v>
                </c:pt>
                <c:pt idx="42530">
                  <c:v>42.53000000000003</c:v>
                </c:pt>
                <c:pt idx="42531">
                  <c:v>42.531000000000006</c:v>
                </c:pt>
                <c:pt idx="42532">
                  <c:v>42.532000000000039</c:v>
                </c:pt>
                <c:pt idx="42533">
                  <c:v>42.533000000000015</c:v>
                </c:pt>
                <c:pt idx="42534">
                  <c:v>42.533999999999992</c:v>
                </c:pt>
                <c:pt idx="42535">
                  <c:v>42.535000000000025</c:v>
                </c:pt>
                <c:pt idx="42536">
                  <c:v>42.536000000000001</c:v>
                </c:pt>
                <c:pt idx="42537">
                  <c:v>42.537000000000035</c:v>
                </c:pt>
                <c:pt idx="42538">
                  <c:v>42.538000000000011</c:v>
                </c:pt>
                <c:pt idx="42539">
                  <c:v>42.539000000000044</c:v>
                </c:pt>
                <c:pt idx="42540">
                  <c:v>42.54000000000002</c:v>
                </c:pt>
                <c:pt idx="42541">
                  <c:v>42.540999999999997</c:v>
                </c:pt>
                <c:pt idx="42542">
                  <c:v>42.54200000000003</c:v>
                </c:pt>
                <c:pt idx="42543">
                  <c:v>42.543000000000006</c:v>
                </c:pt>
                <c:pt idx="42544">
                  <c:v>42.54400000000004</c:v>
                </c:pt>
                <c:pt idx="42545">
                  <c:v>42.545000000000016</c:v>
                </c:pt>
                <c:pt idx="42546">
                  <c:v>42.545999999999992</c:v>
                </c:pt>
                <c:pt idx="42547">
                  <c:v>42.547000000000025</c:v>
                </c:pt>
                <c:pt idx="42548">
                  <c:v>42.548000000000002</c:v>
                </c:pt>
                <c:pt idx="42549">
                  <c:v>42.549000000000035</c:v>
                </c:pt>
                <c:pt idx="42550">
                  <c:v>42.550000000000011</c:v>
                </c:pt>
                <c:pt idx="42551">
                  <c:v>42.551000000000045</c:v>
                </c:pt>
                <c:pt idx="42552">
                  <c:v>42.552000000000021</c:v>
                </c:pt>
                <c:pt idx="42553">
                  <c:v>42.552999999999997</c:v>
                </c:pt>
                <c:pt idx="42554">
                  <c:v>42.55400000000003</c:v>
                </c:pt>
                <c:pt idx="42555">
                  <c:v>42.555000000000007</c:v>
                </c:pt>
                <c:pt idx="42556">
                  <c:v>42.55600000000004</c:v>
                </c:pt>
                <c:pt idx="42557">
                  <c:v>42.557000000000016</c:v>
                </c:pt>
                <c:pt idx="42558">
                  <c:v>42.557999999999993</c:v>
                </c:pt>
                <c:pt idx="42559">
                  <c:v>42.559000000000026</c:v>
                </c:pt>
                <c:pt idx="42560">
                  <c:v>42.56</c:v>
                </c:pt>
                <c:pt idx="42561">
                  <c:v>42.561000000000035</c:v>
                </c:pt>
                <c:pt idx="42562">
                  <c:v>42.562000000000012</c:v>
                </c:pt>
                <c:pt idx="42563">
                  <c:v>42.563000000000045</c:v>
                </c:pt>
                <c:pt idx="42564">
                  <c:v>42.564000000000021</c:v>
                </c:pt>
                <c:pt idx="42565">
                  <c:v>42.564999999999998</c:v>
                </c:pt>
                <c:pt idx="42566">
                  <c:v>42.566000000000031</c:v>
                </c:pt>
                <c:pt idx="42567">
                  <c:v>42.567000000000007</c:v>
                </c:pt>
                <c:pt idx="42568">
                  <c:v>42.56800000000004</c:v>
                </c:pt>
                <c:pt idx="42569">
                  <c:v>42.569000000000017</c:v>
                </c:pt>
                <c:pt idx="42570">
                  <c:v>42.569999999999993</c:v>
                </c:pt>
                <c:pt idx="42571">
                  <c:v>42.571000000000026</c:v>
                </c:pt>
                <c:pt idx="42572">
                  <c:v>42.572000000000003</c:v>
                </c:pt>
                <c:pt idx="42573">
                  <c:v>42.573000000000036</c:v>
                </c:pt>
                <c:pt idx="42574">
                  <c:v>42.574000000000012</c:v>
                </c:pt>
                <c:pt idx="42575">
                  <c:v>42.575000000000045</c:v>
                </c:pt>
                <c:pt idx="42576">
                  <c:v>42.576000000000022</c:v>
                </c:pt>
                <c:pt idx="42577">
                  <c:v>42.576999999999998</c:v>
                </c:pt>
                <c:pt idx="42578">
                  <c:v>42.578000000000031</c:v>
                </c:pt>
                <c:pt idx="42579">
                  <c:v>42.579000000000008</c:v>
                </c:pt>
                <c:pt idx="42580">
                  <c:v>42.580000000000041</c:v>
                </c:pt>
                <c:pt idx="42581">
                  <c:v>42.581000000000017</c:v>
                </c:pt>
                <c:pt idx="42582">
                  <c:v>42.581999999999994</c:v>
                </c:pt>
                <c:pt idx="42583">
                  <c:v>42.583000000000027</c:v>
                </c:pt>
                <c:pt idx="42584">
                  <c:v>42.584000000000003</c:v>
                </c:pt>
                <c:pt idx="42585">
                  <c:v>42.585000000000036</c:v>
                </c:pt>
                <c:pt idx="42586">
                  <c:v>42.586000000000013</c:v>
                </c:pt>
                <c:pt idx="42587">
                  <c:v>42.587000000000046</c:v>
                </c:pt>
                <c:pt idx="42588">
                  <c:v>42.588000000000022</c:v>
                </c:pt>
                <c:pt idx="42589">
                  <c:v>42.588999999999999</c:v>
                </c:pt>
                <c:pt idx="42590">
                  <c:v>42.590000000000032</c:v>
                </c:pt>
                <c:pt idx="42591">
                  <c:v>42.591000000000008</c:v>
                </c:pt>
                <c:pt idx="42592">
                  <c:v>42.592000000000041</c:v>
                </c:pt>
                <c:pt idx="42593">
                  <c:v>42.593000000000018</c:v>
                </c:pt>
                <c:pt idx="42594">
                  <c:v>42.593999999999994</c:v>
                </c:pt>
                <c:pt idx="42595">
                  <c:v>42.595000000000027</c:v>
                </c:pt>
                <c:pt idx="42596">
                  <c:v>42.596000000000004</c:v>
                </c:pt>
                <c:pt idx="42597">
                  <c:v>42.597000000000037</c:v>
                </c:pt>
                <c:pt idx="42598">
                  <c:v>42.598000000000013</c:v>
                </c:pt>
                <c:pt idx="42599">
                  <c:v>42.599000000000046</c:v>
                </c:pt>
                <c:pt idx="42600">
                  <c:v>42.600000000000023</c:v>
                </c:pt>
                <c:pt idx="42601">
                  <c:v>42.600999999999999</c:v>
                </c:pt>
                <c:pt idx="42602">
                  <c:v>42.602000000000032</c:v>
                </c:pt>
                <c:pt idx="42603">
                  <c:v>42.603000000000009</c:v>
                </c:pt>
                <c:pt idx="42604">
                  <c:v>42.604000000000042</c:v>
                </c:pt>
                <c:pt idx="42605">
                  <c:v>42.605000000000018</c:v>
                </c:pt>
                <c:pt idx="42606">
                  <c:v>42.605999999999995</c:v>
                </c:pt>
                <c:pt idx="42607">
                  <c:v>42.607000000000028</c:v>
                </c:pt>
                <c:pt idx="42608">
                  <c:v>42.608000000000004</c:v>
                </c:pt>
                <c:pt idx="42609">
                  <c:v>42.609000000000037</c:v>
                </c:pt>
                <c:pt idx="42610">
                  <c:v>42.610000000000014</c:v>
                </c:pt>
                <c:pt idx="42611">
                  <c:v>42.61099999999999</c:v>
                </c:pt>
                <c:pt idx="42612">
                  <c:v>42.612000000000023</c:v>
                </c:pt>
                <c:pt idx="42613">
                  <c:v>42.613</c:v>
                </c:pt>
                <c:pt idx="42614">
                  <c:v>42.614000000000033</c:v>
                </c:pt>
                <c:pt idx="42615">
                  <c:v>42.615000000000009</c:v>
                </c:pt>
                <c:pt idx="42616">
                  <c:v>42.616000000000042</c:v>
                </c:pt>
                <c:pt idx="42617">
                  <c:v>42.617000000000019</c:v>
                </c:pt>
                <c:pt idx="42618">
                  <c:v>42.617999999999995</c:v>
                </c:pt>
                <c:pt idx="42619">
                  <c:v>42.619000000000028</c:v>
                </c:pt>
                <c:pt idx="42620">
                  <c:v>42.620000000000005</c:v>
                </c:pt>
                <c:pt idx="42621">
                  <c:v>42.621000000000038</c:v>
                </c:pt>
                <c:pt idx="42622">
                  <c:v>42.622000000000014</c:v>
                </c:pt>
                <c:pt idx="42623">
                  <c:v>42.62299999999999</c:v>
                </c:pt>
                <c:pt idx="42624">
                  <c:v>42.624000000000024</c:v>
                </c:pt>
                <c:pt idx="42625">
                  <c:v>42.625</c:v>
                </c:pt>
                <c:pt idx="42626">
                  <c:v>42.626000000000033</c:v>
                </c:pt>
                <c:pt idx="42627">
                  <c:v>42.62700000000001</c:v>
                </c:pt>
                <c:pt idx="42628">
                  <c:v>42.628000000000043</c:v>
                </c:pt>
                <c:pt idx="42629">
                  <c:v>42.629000000000019</c:v>
                </c:pt>
                <c:pt idx="42630">
                  <c:v>42.629999999999995</c:v>
                </c:pt>
                <c:pt idx="42631">
                  <c:v>42.631000000000029</c:v>
                </c:pt>
                <c:pt idx="42632">
                  <c:v>42.632000000000005</c:v>
                </c:pt>
                <c:pt idx="42633">
                  <c:v>42.633000000000038</c:v>
                </c:pt>
                <c:pt idx="42634">
                  <c:v>42.634000000000015</c:v>
                </c:pt>
                <c:pt idx="42635">
                  <c:v>42.634999999999991</c:v>
                </c:pt>
                <c:pt idx="42636">
                  <c:v>42.636000000000024</c:v>
                </c:pt>
                <c:pt idx="42637">
                  <c:v>42.637</c:v>
                </c:pt>
                <c:pt idx="42638">
                  <c:v>42.638000000000034</c:v>
                </c:pt>
                <c:pt idx="42639">
                  <c:v>42.63900000000001</c:v>
                </c:pt>
                <c:pt idx="42640">
                  <c:v>42.640000000000043</c:v>
                </c:pt>
                <c:pt idx="42641">
                  <c:v>42.64100000000002</c:v>
                </c:pt>
                <c:pt idx="42642">
                  <c:v>42.641999999999996</c:v>
                </c:pt>
                <c:pt idx="42643">
                  <c:v>42.643000000000029</c:v>
                </c:pt>
                <c:pt idx="42644">
                  <c:v>42.644000000000005</c:v>
                </c:pt>
                <c:pt idx="42645">
                  <c:v>42.645000000000039</c:v>
                </c:pt>
                <c:pt idx="42646">
                  <c:v>42.646000000000015</c:v>
                </c:pt>
                <c:pt idx="42647">
                  <c:v>42.646999999999991</c:v>
                </c:pt>
                <c:pt idx="42648">
                  <c:v>42.648000000000025</c:v>
                </c:pt>
                <c:pt idx="42649">
                  <c:v>42.649000000000001</c:v>
                </c:pt>
                <c:pt idx="42650">
                  <c:v>42.650000000000034</c:v>
                </c:pt>
                <c:pt idx="42651">
                  <c:v>42.65100000000001</c:v>
                </c:pt>
                <c:pt idx="42652">
                  <c:v>42.652000000000044</c:v>
                </c:pt>
                <c:pt idx="42653">
                  <c:v>42.65300000000002</c:v>
                </c:pt>
                <c:pt idx="42654">
                  <c:v>42.653999999999996</c:v>
                </c:pt>
                <c:pt idx="42655">
                  <c:v>42.65500000000003</c:v>
                </c:pt>
                <c:pt idx="42656">
                  <c:v>42.656000000000006</c:v>
                </c:pt>
                <c:pt idx="42657">
                  <c:v>42.657000000000039</c:v>
                </c:pt>
                <c:pt idx="42658">
                  <c:v>42.658000000000015</c:v>
                </c:pt>
                <c:pt idx="42659">
                  <c:v>42.658999999999992</c:v>
                </c:pt>
                <c:pt idx="42660">
                  <c:v>42.660000000000025</c:v>
                </c:pt>
                <c:pt idx="42661">
                  <c:v>42.661000000000001</c:v>
                </c:pt>
                <c:pt idx="42662">
                  <c:v>42.662000000000035</c:v>
                </c:pt>
                <c:pt idx="42663">
                  <c:v>42.663000000000011</c:v>
                </c:pt>
                <c:pt idx="42664">
                  <c:v>42.664000000000044</c:v>
                </c:pt>
                <c:pt idx="42665">
                  <c:v>42.66500000000002</c:v>
                </c:pt>
                <c:pt idx="42666">
                  <c:v>42.665999999999997</c:v>
                </c:pt>
                <c:pt idx="42667">
                  <c:v>42.66700000000003</c:v>
                </c:pt>
                <c:pt idx="42668">
                  <c:v>42.668000000000006</c:v>
                </c:pt>
                <c:pt idx="42669">
                  <c:v>42.66900000000004</c:v>
                </c:pt>
                <c:pt idx="42670">
                  <c:v>42.670000000000016</c:v>
                </c:pt>
                <c:pt idx="42671">
                  <c:v>42.670999999999992</c:v>
                </c:pt>
                <c:pt idx="42672">
                  <c:v>42.672000000000025</c:v>
                </c:pt>
                <c:pt idx="42673">
                  <c:v>42.673000000000002</c:v>
                </c:pt>
                <c:pt idx="42674">
                  <c:v>42.674000000000035</c:v>
                </c:pt>
                <c:pt idx="42675">
                  <c:v>42.675000000000011</c:v>
                </c:pt>
                <c:pt idx="42676">
                  <c:v>42.676000000000045</c:v>
                </c:pt>
                <c:pt idx="42677">
                  <c:v>42.677000000000021</c:v>
                </c:pt>
                <c:pt idx="42678">
                  <c:v>42.677999999999997</c:v>
                </c:pt>
                <c:pt idx="42679">
                  <c:v>42.67900000000003</c:v>
                </c:pt>
                <c:pt idx="42680">
                  <c:v>42.680000000000007</c:v>
                </c:pt>
                <c:pt idx="42681">
                  <c:v>42.68100000000004</c:v>
                </c:pt>
                <c:pt idx="42682">
                  <c:v>42.682000000000016</c:v>
                </c:pt>
                <c:pt idx="42683">
                  <c:v>42.682999999999993</c:v>
                </c:pt>
                <c:pt idx="42684">
                  <c:v>42.684000000000026</c:v>
                </c:pt>
                <c:pt idx="42685">
                  <c:v>42.685000000000002</c:v>
                </c:pt>
                <c:pt idx="42686">
                  <c:v>42.686000000000035</c:v>
                </c:pt>
                <c:pt idx="42687">
                  <c:v>42.687000000000012</c:v>
                </c:pt>
                <c:pt idx="42688">
                  <c:v>42.688000000000045</c:v>
                </c:pt>
                <c:pt idx="42689">
                  <c:v>42.689000000000021</c:v>
                </c:pt>
                <c:pt idx="42690">
                  <c:v>42.69</c:v>
                </c:pt>
                <c:pt idx="42691">
                  <c:v>42.691000000000031</c:v>
                </c:pt>
                <c:pt idx="42692">
                  <c:v>42.692000000000007</c:v>
                </c:pt>
                <c:pt idx="42693">
                  <c:v>42.69300000000004</c:v>
                </c:pt>
                <c:pt idx="42694">
                  <c:v>42.694000000000017</c:v>
                </c:pt>
                <c:pt idx="42695">
                  <c:v>42.694999999999993</c:v>
                </c:pt>
                <c:pt idx="42696">
                  <c:v>42.696000000000026</c:v>
                </c:pt>
                <c:pt idx="42697">
                  <c:v>42.697000000000003</c:v>
                </c:pt>
                <c:pt idx="42698">
                  <c:v>42.698000000000036</c:v>
                </c:pt>
                <c:pt idx="42699">
                  <c:v>42.699000000000012</c:v>
                </c:pt>
                <c:pt idx="42700">
                  <c:v>42.700000000000045</c:v>
                </c:pt>
                <c:pt idx="42701">
                  <c:v>42.701000000000022</c:v>
                </c:pt>
                <c:pt idx="42702">
                  <c:v>42.701999999999998</c:v>
                </c:pt>
                <c:pt idx="42703">
                  <c:v>42.703000000000031</c:v>
                </c:pt>
                <c:pt idx="42704">
                  <c:v>42.704000000000008</c:v>
                </c:pt>
                <c:pt idx="42705">
                  <c:v>42.705000000000041</c:v>
                </c:pt>
                <c:pt idx="42706">
                  <c:v>42.706000000000017</c:v>
                </c:pt>
                <c:pt idx="42707">
                  <c:v>42.706999999999994</c:v>
                </c:pt>
                <c:pt idx="42708">
                  <c:v>42.708000000000027</c:v>
                </c:pt>
                <c:pt idx="42709">
                  <c:v>42.709000000000003</c:v>
                </c:pt>
                <c:pt idx="42710">
                  <c:v>42.710000000000036</c:v>
                </c:pt>
                <c:pt idx="42711">
                  <c:v>42.711000000000013</c:v>
                </c:pt>
                <c:pt idx="42712">
                  <c:v>42.712000000000046</c:v>
                </c:pt>
                <c:pt idx="42713">
                  <c:v>42.713000000000022</c:v>
                </c:pt>
                <c:pt idx="42714">
                  <c:v>42.713999999999999</c:v>
                </c:pt>
                <c:pt idx="42715">
                  <c:v>42.715000000000032</c:v>
                </c:pt>
                <c:pt idx="42716">
                  <c:v>42.716000000000008</c:v>
                </c:pt>
                <c:pt idx="42717">
                  <c:v>42.717000000000041</c:v>
                </c:pt>
                <c:pt idx="42718">
                  <c:v>42.718000000000018</c:v>
                </c:pt>
                <c:pt idx="42719">
                  <c:v>42.718999999999994</c:v>
                </c:pt>
                <c:pt idx="42720">
                  <c:v>42.720000000000027</c:v>
                </c:pt>
                <c:pt idx="42721">
                  <c:v>42.721000000000004</c:v>
                </c:pt>
                <c:pt idx="42722">
                  <c:v>42.722000000000037</c:v>
                </c:pt>
                <c:pt idx="42723">
                  <c:v>42.723000000000013</c:v>
                </c:pt>
                <c:pt idx="42724">
                  <c:v>42.724000000000046</c:v>
                </c:pt>
                <c:pt idx="42725">
                  <c:v>42.725000000000023</c:v>
                </c:pt>
                <c:pt idx="42726">
                  <c:v>42.725999999999999</c:v>
                </c:pt>
                <c:pt idx="42727">
                  <c:v>42.727000000000032</c:v>
                </c:pt>
                <c:pt idx="42728">
                  <c:v>42.728000000000009</c:v>
                </c:pt>
                <c:pt idx="42729">
                  <c:v>42.729000000000042</c:v>
                </c:pt>
                <c:pt idx="42730">
                  <c:v>42.730000000000018</c:v>
                </c:pt>
                <c:pt idx="42731">
                  <c:v>42.730999999999995</c:v>
                </c:pt>
                <c:pt idx="42732">
                  <c:v>42.732000000000028</c:v>
                </c:pt>
                <c:pt idx="42733">
                  <c:v>42.733000000000004</c:v>
                </c:pt>
                <c:pt idx="42734">
                  <c:v>42.734000000000037</c:v>
                </c:pt>
                <c:pt idx="42735">
                  <c:v>42.735000000000014</c:v>
                </c:pt>
                <c:pt idx="42736">
                  <c:v>42.73599999999999</c:v>
                </c:pt>
                <c:pt idx="42737">
                  <c:v>42.737000000000023</c:v>
                </c:pt>
                <c:pt idx="42738">
                  <c:v>42.738</c:v>
                </c:pt>
                <c:pt idx="42739">
                  <c:v>42.739000000000033</c:v>
                </c:pt>
                <c:pt idx="42740">
                  <c:v>42.740000000000009</c:v>
                </c:pt>
                <c:pt idx="42741">
                  <c:v>42.741000000000042</c:v>
                </c:pt>
                <c:pt idx="42742">
                  <c:v>42.742000000000019</c:v>
                </c:pt>
                <c:pt idx="42743">
                  <c:v>42.742999999999995</c:v>
                </c:pt>
                <c:pt idx="42744">
                  <c:v>42.744000000000028</c:v>
                </c:pt>
                <c:pt idx="42745">
                  <c:v>42.745000000000005</c:v>
                </c:pt>
                <c:pt idx="42746">
                  <c:v>42.746000000000038</c:v>
                </c:pt>
                <c:pt idx="42747">
                  <c:v>42.747000000000014</c:v>
                </c:pt>
                <c:pt idx="42748">
                  <c:v>42.74799999999999</c:v>
                </c:pt>
                <c:pt idx="42749">
                  <c:v>42.749000000000024</c:v>
                </c:pt>
                <c:pt idx="42750">
                  <c:v>42.75</c:v>
                </c:pt>
                <c:pt idx="42751">
                  <c:v>42.751000000000033</c:v>
                </c:pt>
                <c:pt idx="42752">
                  <c:v>42.75200000000001</c:v>
                </c:pt>
                <c:pt idx="42753">
                  <c:v>42.753000000000043</c:v>
                </c:pt>
                <c:pt idx="42754">
                  <c:v>42.754000000000019</c:v>
                </c:pt>
                <c:pt idx="42755">
                  <c:v>42.754999999999995</c:v>
                </c:pt>
                <c:pt idx="42756">
                  <c:v>42.756000000000029</c:v>
                </c:pt>
                <c:pt idx="42757">
                  <c:v>42.757000000000005</c:v>
                </c:pt>
                <c:pt idx="42758">
                  <c:v>42.758000000000038</c:v>
                </c:pt>
                <c:pt idx="42759">
                  <c:v>42.759000000000015</c:v>
                </c:pt>
                <c:pt idx="42760">
                  <c:v>42.759999999999991</c:v>
                </c:pt>
                <c:pt idx="42761">
                  <c:v>42.761000000000024</c:v>
                </c:pt>
                <c:pt idx="42762">
                  <c:v>42.762</c:v>
                </c:pt>
                <c:pt idx="42763">
                  <c:v>42.763000000000034</c:v>
                </c:pt>
                <c:pt idx="42764">
                  <c:v>42.76400000000001</c:v>
                </c:pt>
                <c:pt idx="42765">
                  <c:v>42.765000000000043</c:v>
                </c:pt>
                <c:pt idx="42766">
                  <c:v>42.76600000000002</c:v>
                </c:pt>
                <c:pt idx="42767">
                  <c:v>42.766999999999996</c:v>
                </c:pt>
                <c:pt idx="42768">
                  <c:v>42.768000000000029</c:v>
                </c:pt>
                <c:pt idx="42769">
                  <c:v>42.769000000000005</c:v>
                </c:pt>
                <c:pt idx="42770">
                  <c:v>42.770000000000039</c:v>
                </c:pt>
                <c:pt idx="42771">
                  <c:v>42.771000000000015</c:v>
                </c:pt>
                <c:pt idx="42772">
                  <c:v>42.771999999999991</c:v>
                </c:pt>
                <c:pt idx="42773">
                  <c:v>42.773000000000025</c:v>
                </c:pt>
                <c:pt idx="42774">
                  <c:v>42.774000000000001</c:v>
                </c:pt>
                <c:pt idx="42775">
                  <c:v>42.775000000000034</c:v>
                </c:pt>
                <c:pt idx="42776">
                  <c:v>42.77600000000001</c:v>
                </c:pt>
                <c:pt idx="42777">
                  <c:v>42.777000000000044</c:v>
                </c:pt>
                <c:pt idx="42778">
                  <c:v>42.77800000000002</c:v>
                </c:pt>
                <c:pt idx="42779">
                  <c:v>42.778999999999996</c:v>
                </c:pt>
                <c:pt idx="42780">
                  <c:v>42.78000000000003</c:v>
                </c:pt>
                <c:pt idx="42781">
                  <c:v>42.781000000000006</c:v>
                </c:pt>
                <c:pt idx="42782">
                  <c:v>42.782000000000039</c:v>
                </c:pt>
                <c:pt idx="42783">
                  <c:v>42.783000000000015</c:v>
                </c:pt>
                <c:pt idx="42784">
                  <c:v>42.783999999999992</c:v>
                </c:pt>
                <c:pt idx="42785">
                  <c:v>42.785000000000025</c:v>
                </c:pt>
                <c:pt idx="42786">
                  <c:v>42.786000000000001</c:v>
                </c:pt>
                <c:pt idx="42787">
                  <c:v>42.787000000000035</c:v>
                </c:pt>
                <c:pt idx="42788">
                  <c:v>42.788000000000011</c:v>
                </c:pt>
                <c:pt idx="42789">
                  <c:v>42.789000000000044</c:v>
                </c:pt>
                <c:pt idx="42790">
                  <c:v>42.79000000000002</c:v>
                </c:pt>
                <c:pt idx="42791">
                  <c:v>42.790999999999997</c:v>
                </c:pt>
                <c:pt idx="42792">
                  <c:v>42.79200000000003</c:v>
                </c:pt>
                <c:pt idx="42793">
                  <c:v>42.793000000000006</c:v>
                </c:pt>
                <c:pt idx="42794">
                  <c:v>42.79400000000004</c:v>
                </c:pt>
                <c:pt idx="42795">
                  <c:v>42.795000000000016</c:v>
                </c:pt>
                <c:pt idx="42796">
                  <c:v>42.795999999999992</c:v>
                </c:pt>
                <c:pt idx="42797">
                  <c:v>42.797000000000025</c:v>
                </c:pt>
                <c:pt idx="42798">
                  <c:v>42.798000000000002</c:v>
                </c:pt>
                <c:pt idx="42799">
                  <c:v>42.799000000000035</c:v>
                </c:pt>
                <c:pt idx="42800">
                  <c:v>42.800000000000011</c:v>
                </c:pt>
                <c:pt idx="42801">
                  <c:v>42.801000000000045</c:v>
                </c:pt>
                <c:pt idx="42802">
                  <c:v>42.802000000000021</c:v>
                </c:pt>
                <c:pt idx="42803">
                  <c:v>42.802999999999997</c:v>
                </c:pt>
                <c:pt idx="42804">
                  <c:v>42.80400000000003</c:v>
                </c:pt>
                <c:pt idx="42805">
                  <c:v>42.805000000000007</c:v>
                </c:pt>
                <c:pt idx="42806">
                  <c:v>42.80600000000004</c:v>
                </c:pt>
                <c:pt idx="42807">
                  <c:v>42.807000000000016</c:v>
                </c:pt>
                <c:pt idx="42808">
                  <c:v>42.807999999999993</c:v>
                </c:pt>
                <c:pt idx="42809">
                  <c:v>42.809000000000026</c:v>
                </c:pt>
                <c:pt idx="42810">
                  <c:v>42.81</c:v>
                </c:pt>
                <c:pt idx="42811">
                  <c:v>42.811000000000035</c:v>
                </c:pt>
                <c:pt idx="42812">
                  <c:v>42.812000000000012</c:v>
                </c:pt>
                <c:pt idx="42813">
                  <c:v>42.813000000000045</c:v>
                </c:pt>
                <c:pt idx="42814">
                  <c:v>42.814000000000021</c:v>
                </c:pt>
                <c:pt idx="42815">
                  <c:v>42.814999999999998</c:v>
                </c:pt>
                <c:pt idx="42816">
                  <c:v>42.816000000000031</c:v>
                </c:pt>
                <c:pt idx="42817">
                  <c:v>42.817000000000007</c:v>
                </c:pt>
                <c:pt idx="42818">
                  <c:v>42.81800000000004</c:v>
                </c:pt>
                <c:pt idx="42819">
                  <c:v>42.819000000000017</c:v>
                </c:pt>
                <c:pt idx="42820">
                  <c:v>42.819999999999993</c:v>
                </c:pt>
                <c:pt idx="42821">
                  <c:v>42.821000000000026</c:v>
                </c:pt>
                <c:pt idx="42822">
                  <c:v>42.822000000000003</c:v>
                </c:pt>
                <c:pt idx="42823">
                  <c:v>42.823000000000036</c:v>
                </c:pt>
                <c:pt idx="42824">
                  <c:v>42.824000000000012</c:v>
                </c:pt>
                <c:pt idx="42825">
                  <c:v>42.825000000000045</c:v>
                </c:pt>
                <c:pt idx="42826">
                  <c:v>42.826000000000022</c:v>
                </c:pt>
                <c:pt idx="42827">
                  <c:v>42.826999999999998</c:v>
                </c:pt>
                <c:pt idx="42828">
                  <c:v>42.828000000000031</c:v>
                </c:pt>
                <c:pt idx="42829">
                  <c:v>42.829000000000008</c:v>
                </c:pt>
                <c:pt idx="42830">
                  <c:v>42.830000000000041</c:v>
                </c:pt>
                <c:pt idx="42831">
                  <c:v>42.831000000000017</c:v>
                </c:pt>
                <c:pt idx="42832">
                  <c:v>42.831999999999994</c:v>
                </c:pt>
                <c:pt idx="42833">
                  <c:v>42.833000000000027</c:v>
                </c:pt>
                <c:pt idx="42834">
                  <c:v>42.834000000000003</c:v>
                </c:pt>
                <c:pt idx="42835">
                  <c:v>42.835000000000036</c:v>
                </c:pt>
                <c:pt idx="42836">
                  <c:v>42.836000000000013</c:v>
                </c:pt>
                <c:pt idx="42837">
                  <c:v>42.837000000000046</c:v>
                </c:pt>
                <c:pt idx="42838">
                  <c:v>42.838000000000022</c:v>
                </c:pt>
                <c:pt idx="42839">
                  <c:v>42.838999999999999</c:v>
                </c:pt>
                <c:pt idx="42840">
                  <c:v>42.840000000000032</c:v>
                </c:pt>
                <c:pt idx="42841">
                  <c:v>42.841000000000008</c:v>
                </c:pt>
                <c:pt idx="42842">
                  <c:v>42.842000000000041</c:v>
                </c:pt>
                <c:pt idx="42843">
                  <c:v>42.843000000000018</c:v>
                </c:pt>
                <c:pt idx="42844">
                  <c:v>42.843999999999994</c:v>
                </c:pt>
                <c:pt idx="42845">
                  <c:v>42.845000000000027</c:v>
                </c:pt>
                <c:pt idx="42846">
                  <c:v>42.846000000000004</c:v>
                </c:pt>
                <c:pt idx="42847">
                  <c:v>42.847000000000037</c:v>
                </c:pt>
                <c:pt idx="42848">
                  <c:v>42.848000000000013</c:v>
                </c:pt>
                <c:pt idx="42849">
                  <c:v>42.849000000000046</c:v>
                </c:pt>
                <c:pt idx="42850">
                  <c:v>42.850000000000023</c:v>
                </c:pt>
                <c:pt idx="42851">
                  <c:v>42.850999999999999</c:v>
                </c:pt>
                <c:pt idx="42852">
                  <c:v>42.852000000000032</c:v>
                </c:pt>
                <c:pt idx="42853">
                  <c:v>42.853000000000009</c:v>
                </c:pt>
                <c:pt idx="42854">
                  <c:v>42.854000000000042</c:v>
                </c:pt>
                <c:pt idx="42855">
                  <c:v>42.855000000000018</c:v>
                </c:pt>
                <c:pt idx="42856">
                  <c:v>42.855999999999995</c:v>
                </c:pt>
                <c:pt idx="42857">
                  <c:v>42.857000000000028</c:v>
                </c:pt>
                <c:pt idx="42858">
                  <c:v>42.858000000000004</c:v>
                </c:pt>
                <c:pt idx="42859">
                  <c:v>42.859000000000037</c:v>
                </c:pt>
                <c:pt idx="42860">
                  <c:v>42.860000000000014</c:v>
                </c:pt>
                <c:pt idx="42861">
                  <c:v>42.86099999999999</c:v>
                </c:pt>
                <c:pt idx="42862">
                  <c:v>42.862000000000023</c:v>
                </c:pt>
                <c:pt idx="42863">
                  <c:v>42.863</c:v>
                </c:pt>
                <c:pt idx="42864">
                  <c:v>42.864000000000033</c:v>
                </c:pt>
                <c:pt idx="42865">
                  <c:v>42.865000000000009</c:v>
                </c:pt>
                <c:pt idx="42866">
                  <c:v>42.866000000000042</c:v>
                </c:pt>
                <c:pt idx="42867">
                  <c:v>42.867000000000019</c:v>
                </c:pt>
                <c:pt idx="42868">
                  <c:v>42.867999999999995</c:v>
                </c:pt>
                <c:pt idx="42869">
                  <c:v>42.869000000000028</c:v>
                </c:pt>
                <c:pt idx="42870">
                  <c:v>42.870000000000005</c:v>
                </c:pt>
                <c:pt idx="42871">
                  <c:v>42.871000000000038</c:v>
                </c:pt>
                <c:pt idx="42872">
                  <c:v>42.872000000000014</c:v>
                </c:pt>
                <c:pt idx="42873">
                  <c:v>42.87299999999999</c:v>
                </c:pt>
                <c:pt idx="42874">
                  <c:v>42.874000000000024</c:v>
                </c:pt>
                <c:pt idx="42875">
                  <c:v>42.875</c:v>
                </c:pt>
                <c:pt idx="42876">
                  <c:v>42.876000000000033</c:v>
                </c:pt>
                <c:pt idx="42877">
                  <c:v>42.87700000000001</c:v>
                </c:pt>
                <c:pt idx="42878">
                  <c:v>42.878000000000043</c:v>
                </c:pt>
                <c:pt idx="42879">
                  <c:v>42.879000000000019</c:v>
                </c:pt>
                <c:pt idx="42880">
                  <c:v>42.879999999999995</c:v>
                </c:pt>
                <c:pt idx="42881">
                  <c:v>42.881000000000029</c:v>
                </c:pt>
                <c:pt idx="42882">
                  <c:v>42.882000000000005</c:v>
                </c:pt>
                <c:pt idx="42883">
                  <c:v>42.883000000000038</c:v>
                </c:pt>
                <c:pt idx="42884">
                  <c:v>42.884000000000015</c:v>
                </c:pt>
                <c:pt idx="42885">
                  <c:v>42.884999999999991</c:v>
                </c:pt>
                <c:pt idx="42886">
                  <c:v>42.886000000000024</c:v>
                </c:pt>
                <c:pt idx="42887">
                  <c:v>42.887</c:v>
                </c:pt>
                <c:pt idx="42888">
                  <c:v>42.888000000000034</c:v>
                </c:pt>
                <c:pt idx="42889">
                  <c:v>42.88900000000001</c:v>
                </c:pt>
                <c:pt idx="42890">
                  <c:v>42.890000000000043</c:v>
                </c:pt>
                <c:pt idx="42891">
                  <c:v>42.89100000000002</c:v>
                </c:pt>
                <c:pt idx="42892">
                  <c:v>42.891999999999996</c:v>
                </c:pt>
                <c:pt idx="42893">
                  <c:v>42.893000000000029</c:v>
                </c:pt>
                <c:pt idx="42894">
                  <c:v>42.894000000000005</c:v>
                </c:pt>
                <c:pt idx="42895">
                  <c:v>42.895000000000039</c:v>
                </c:pt>
                <c:pt idx="42896">
                  <c:v>42.896000000000015</c:v>
                </c:pt>
                <c:pt idx="42897">
                  <c:v>42.896999999999991</c:v>
                </c:pt>
                <c:pt idx="42898">
                  <c:v>42.898000000000025</c:v>
                </c:pt>
                <c:pt idx="42899">
                  <c:v>42.899000000000001</c:v>
                </c:pt>
                <c:pt idx="42900">
                  <c:v>42.900000000000034</c:v>
                </c:pt>
                <c:pt idx="42901">
                  <c:v>42.90100000000001</c:v>
                </c:pt>
                <c:pt idx="42902">
                  <c:v>42.902000000000044</c:v>
                </c:pt>
                <c:pt idx="42903">
                  <c:v>42.90300000000002</c:v>
                </c:pt>
                <c:pt idx="42904">
                  <c:v>42.903999999999996</c:v>
                </c:pt>
                <c:pt idx="42905">
                  <c:v>42.90500000000003</c:v>
                </c:pt>
                <c:pt idx="42906">
                  <c:v>42.906000000000006</c:v>
                </c:pt>
                <c:pt idx="42907">
                  <c:v>42.907000000000039</c:v>
                </c:pt>
                <c:pt idx="42908">
                  <c:v>42.908000000000015</c:v>
                </c:pt>
                <c:pt idx="42909">
                  <c:v>42.908999999999992</c:v>
                </c:pt>
                <c:pt idx="42910">
                  <c:v>42.910000000000025</c:v>
                </c:pt>
                <c:pt idx="42911">
                  <c:v>42.911000000000001</c:v>
                </c:pt>
                <c:pt idx="42912">
                  <c:v>42.912000000000035</c:v>
                </c:pt>
                <c:pt idx="42913">
                  <c:v>42.913000000000011</c:v>
                </c:pt>
                <c:pt idx="42914">
                  <c:v>42.914000000000044</c:v>
                </c:pt>
                <c:pt idx="42915">
                  <c:v>42.91500000000002</c:v>
                </c:pt>
                <c:pt idx="42916">
                  <c:v>42.915999999999997</c:v>
                </c:pt>
                <c:pt idx="42917">
                  <c:v>42.91700000000003</c:v>
                </c:pt>
                <c:pt idx="42918">
                  <c:v>42.918000000000006</c:v>
                </c:pt>
                <c:pt idx="42919">
                  <c:v>42.91900000000004</c:v>
                </c:pt>
                <c:pt idx="42920">
                  <c:v>42.920000000000016</c:v>
                </c:pt>
                <c:pt idx="42921">
                  <c:v>42.920999999999992</c:v>
                </c:pt>
                <c:pt idx="42922">
                  <c:v>42.922000000000025</c:v>
                </c:pt>
                <c:pt idx="42923">
                  <c:v>42.923000000000002</c:v>
                </c:pt>
                <c:pt idx="42924">
                  <c:v>42.924000000000035</c:v>
                </c:pt>
                <c:pt idx="42925">
                  <c:v>42.925000000000011</c:v>
                </c:pt>
                <c:pt idx="42926">
                  <c:v>42.926000000000045</c:v>
                </c:pt>
                <c:pt idx="42927">
                  <c:v>42.927000000000021</c:v>
                </c:pt>
                <c:pt idx="42928">
                  <c:v>42.927999999999997</c:v>
                </c:pt>
                <c:pt idx="42929">
                  <c:v>42.92900000000003</c:v>
                </c:pt>
                <c:pt idx="42930">
                  <c:v>42.930000000000007</c:v>
                </c:pt>
                <c:pt idx="42931">
                  <c:v>42.93100000000004</c:v>
                </c:pt>
                <c:pt idx="42932">
                  <c:v>42.932000000000016</c:v>
                </c:pt>
                <c:pt idx="42933">
                  <c:v>42.932999999999993</c:v>
                </c:pt>
                <c:pt idx="42934">
                  <c:v>42.934000000000026</c:v>
                </c:pt>
                <c:pt idx="42935">
                  <c:v>42.935000000000002</c:v>
                </c:pt>
                <c:pt idx="42936">
                  <c:v>42.936000000000035</c:v>
                </c:pt>
                <c:pt idx="42937">
                  <c:v>42.937000000000012</c:v>
                </c:pt>
                <c:pt idx="42938">
                  <c:v>42.938000000000045</c:v>
                </c:pt>
                <c:pt idx="42939">
                  <c:v>42.939000000000021</c:v>
                </c:pt>
                <c:pt idx="42940">
                  <c:v>42.94</c:v>
                </c:pt>
                <c:pt idx="42941">
                  <c:v>42.941000000000031</c:v>
                </c:pt>
                <c:pt idx="42942">
                  <c:v>42.942000000000007</c:v>
                </c:pt>
                <c:pt idx="42943">
                  <c:v>42.94300000000004</c:v>
                </c:pt>
                <c:pt idx="42944">
                  <c:v>42.944000000000017</c:v>
                </c:pt>
                <c:pt idx="42945">
                  <c:v>42.944999999999993</c:v>
                </c:pt>
                <c:pt idx="42946">
                  <c:v>42.946000000000026</c:v>
                </c:pt>
                <c:pt idx="42947">
                  <c:v>42.947000000000003</c:v>
                </c:pt>
                <c:pt idx="42948">
                  <c:v>42.948000000000036</c:v>
                </c:pt>
                <c:pt idx="42949">
                  <c:v>42.949000000000012</c:v>
                </c:pt>
                <c:pt idx="42950">
                  <c:v>42.950000000000045</c:v>
                </c:pt>
                <c:pt idx="42951">
                  <c:v>42.951000000000022</c:v>
                </c:pt>
                <c:pt idx="42952">
                  <c:v>42.951999999999998</c:v>
                </c:pt>
                <c:pt idx="42953">
                  <c:v>42.953000000000031</c:v>
                </c:pt>
                <c:pt idx="42954">
                  <c:v>42.954000000000008</c:v>
                </c:pt>
                <c:pt idx="42955">
                  <c:v>42.955000000000041</c:v>
                </c:pt>
                <c:pt idx="42956">
                  <c:v>42.956000000000017</c:v>
                </c:pt>
                <c:pt idx="42957">
                  <c:v>42.956999999999994</c:v>
                </c:pt>
                <c:pt idx="42958">
                  <c:v>42.958000000000027</c:v>
                </c:pt>
                <c:pt idx="42959">
                  <c:v>42.959000000000003</c:v>
                </c:pt>
                <c:pt idx="42960">
                  <c:v>42.960000000000036</c:v>
                </c:pt>
                <c:pt idx="42961">
                  <c:v>42.961000000000013</c:v>
                </c:pt>
                <c:pt idx="42962">
                  <c:v>42.962000000000046</c:v>
                </c:pt>
                <c:pt idx="42963">
                  <c:v>42.963000000000022</c:v>
                </c:pt>
                <c:pt idx="42964">
                  <c:v>42.963999999999999</c:v>
                </c:pt>
                <c:pt idx="42965">
                  <c:v>42.965000000000032</c:v>
                </c:pt>
                <c:pt idx="42966">
                  <c:v>42.966000000000008</c:v>
                </c:pt>
                <c:pt idx="42967">
                  <c:v>42.967000000000041</c:v>
                </c:pt>
                <c:pt idx="42968">
                  <c:v>42.968000000000018</c:v>
                </c:pt>
                <c:pt idx="42969">
                  <c:v>42.968999999999994</c:v>
                </c:pt>
                <c:pt idx="42970">
                  <c:v>42.970000000000027</c:v>
                </c:pt>
                <c:pt idx="42971">
                  <c:v>42.971000000000004</c:v>
                </c:pt>
                <c:pt idx="42972">
                  <c:v>42.972000000000037</c:v>
                </c:pt>
                <c:pt idx="42973">
                  <c:v>42.973000000000013</c:v>
                </c:pt>
                <c:pt idx="42974">
                  <c:v>42.974000000000046</c:v>
                </c:pt>
                <c:pt idx="42975">
                  <c:v>42.975000000000023</c:v>
                </c:pt>
                <c:pt idx="42976">
                  <c:v>42.975999999999999</c:v>
                </c:pt>
                <c:pt idx="42977">
                  <c:v>42.977000000000032</c:v>
                </c:pt>
                <c:pt idx="42978">
                  <c:v>42.978000000000009</c:v>
                </c:pt>
                <c:pt idx="42979">
                  <c:v>42.979000000000042</c:v>
                </c:pt>
                <c:pt idx="42980">
                  <c:v>42.980000000000018</c:v>
                </c:pt>
                <c:pt idx="42981">
                  <c:v>42.980999999999995</c:v>
                </c:pt>
                <c:pt idx="42982">
                  <c:v>42.982000000000028</c:v>
                </c:pt>
                <c:pt idx="42983">
                  <c:v>42.983000000000004</c:v>
                </c:pt>
                <c:pt idx="42984">
                  <c:v>42.984000000000037</c:v>
                </c:pt>
                <c:pt idx="42985">
                  <c:v>42.985000000000014</c:v>
                </c:pt>
                <c:pt idx="42986">
                  <c:v>42.98599999999999</c:v>
                </c:pt>
                <c:pt idx="42987">
                  <c:v>42.987000000000023</c:v>
                </c:pt>
                <c:pt idx="42988">
                  <c:v>42.988</c:v>
                </c:pt>
                <c:pt idx="42989">
                  <c:v>42.989000000000033</c:v>
                </c:pt>
                <c:pt idx="42990">
                  <c:v>42.990000000000009</c:v>
                </c:pt>
                <c:pt idx="42991">
                  <c:v>42.991000000000042</c:v>
                </c:pt>
                <c:pt idx="42992">
                  <c:v>42.992000000000019</c:v>
                </c:pt>
                <c:pt idx="42993">
                  <c:v>42.992999999999995</c:v>
                </c:pt>
                <c:pt idx="42994">
                  <c:v>42.994000000000028</c:v>
                </c:pt>
                <c:pt idx="42995">
                  <c:v>42.995000000000005</c:v>
                </c:pt>
                <c:pt idx="42996">
                  <c:v>42.996000000000038</c:v>
                </c:pt>
                <c:pt idx="42997">
                  <c:v>42.997000000000014</c:v>
                </c:pt>
                <c:pt idx="42998">
                  <c:v>42.99799999999999</c:v>
                </c:pt>
                <c:pt idx="42999">
                  <c:v>42.999000000000024</c:v>
                </c:pt>
                <c:pt idx="43000">
                  <c:v>43</c:v>
                </c:pt>
                <c:pt idx="43001">
                  <c:v>43.001000000000033</c:v>
                </c:pt>
                <c:pt idx="43002">
                  <c:v>43.00200000000001</c:v>
                </c:pt>
                <c:pt idx="43003">
                  <c:v>43.003000000000043</c:v>
                </c:pt>
                <c:pt idx="43004">
                  <c:v>43.004000000000019</c:v>
                </c:pt>
                <c:pt idx="43005">
                  <c:v>43.004999999999995</c:v>
                </c:pt>
                <c:pt idx="43006">
                  <c:v>43.006000000000029</c:v>
                </c:pt>
                <c:pt idx="43007">
                  <c:v>43.007000000000005</c:v>
                </c:pt>
                <c:pt idx="43008">
                  <c:v>43.008000000000038</c:v>
                </c:pt>
                <c:pt idx="43009">
                  <c:v>43.009000000000015</c:v>
                </c:pt>
                <c:pt idx="43010">
                  <c:v>43.009999999999991</c:v>
                </c:pt>
                <c:pt idx="43011">
                  <c:v>43.011000000000024</c:v>
                </c:pt>
                <c:pt idx="43012">
                  <c:v>43.012</c:v>
                </c:pt>
                <c:pt idx="43013">
                  <c:v>43.013000000000034</c:v>
                </c:pt>
                <c:pt idx="43014">
                  <c:v>43.01400000000001</c:v>
                </c:pt>
                <c:pt idx="43015">
                  <c:v>43.015000000000043</c:v>
                </c:pt>
                <c:pt idx="43016">
                  <c:v>43.01600000000002</c:v>
                </c:pt>
                <c:pt idx="43017">
                  <c:v>43.016999999999996</c:v>
                </c:pt>
                <c:pt idx="43018">
                  <c:v>43.018000000000029</c:v>
                </c:pt>
                <c:pt idx="43019">
                  <c:v>43.019000000000005</c:v>
                </c:pt>
                <c:pt idx="43020">
                  <c:v>43.020000000000039</c:v>
                </c:pt>
                <c:pt idx="43021">
                  <c:v>43.021000000000015</c:v>
                </c:pt>
                <c:pt idx="43022">
                  <c:v>43.021999999999991</c:v>
                </c:pt>
                <c:pt idx="43023">
                  <c:v>43.023000000000025</c:v>
                </c:pt>
                <c:pt idx="43024">
                  <c:v>43.024000000000001</c:v>
                </c:pt>
                <c:pt idx="43025">
                  <c:v>43.025000000000034</c:v>
                </c:pt>
                <c:pt idx="43026">
                  <c:v>43.02600000000001</c:v>
                </c:pt>
                <c:pt idx="43027">
                  <c:v>43.027000000000044</c:v>
                </c:pt>
                <c:pt idx="43028">
                  <c:v>43.02800000000002</c:v>
                </c:pt>
                <c:pt idx="43029">
                  <c:v>43.028999999999996</c:v>
                </c:pt>
                <c:pt idx="43030">
                  <c:v>43.03000000000003</c:v>
                </c:pt>
                <c:pt idx="43031">
                  <c:v>43.031000000000006</c:v>
                </c:pt>
                <c:pt idx="43032">
                  <c:v>43.032000000000039</c:v>
                </c:pt>
                <c:pt idx="43033">
                  <c:v>43.033000000000015</c:v>
                </c:pt>
                <c:pt idx="43034">
                  <c:v>43.033999999999992</c:v>
                </c:pt>
                <c:pt idx="43035">
                  <c:v>43.035000000000025</c:v>
                </c:pt>
                <c:pt idx="43036">
                  <c:v>43.036000000000001</c:v>
                </c:pt>
                <c:pt idx="43037">
                  <c:v>43.037000000000035</c:v>
                </c:pt>
                <c:pt idx="43038">
                  <c:v>43.038000000000011</c:v>
                </c:pt>
                <c:pt idx="43039">
                  <c:v>43.039000000000044</c:v>
                </c:pt>
                <c:pt idx="43040">
                  <c:v>43.04000000000002</c:v>
                </c:pt>
                <c:pt idx="43041">
                  <c:v>43.040999999999997</c:v>
                </c:pt>
                <c:pt idx="43042">
                  <c:v>43.04200000000003</c:v>
                </c:pt>
                <c:pt idx="43043">
                  <c:v>43.043000000000006</c:v>
                </c:pt>
                <c:pt idx="43044">
                  <c:v>43.04400000000004</c:v>
                </c:pt>
                <c:pt idx="43045">
                  <c:v>43.045000000000016</c:v>
                </c:pt>
                <c:pt idx="43046">
                  <c:v>43.045999999999992</c:v>
                </c:pt>
                <c:pt idx="43047">
                  <c:v>43.047000000000025</c:v>
                </c:pt>
                <c:pt idx="43048">
                  <c:v>43.048000000000002</c:v>
                </c:pt>
                <c:pt idx="43049">
                  <c:v>43.049000000000035</c:v>
                </c:pt>
                <c:pt idx="43050">
                  <c:v>43.050000000000011</c:v>
                </c:pt>
                <c:pt idx="43051">
                  <c:v>43.051000000000045</c:v>
                </c:pt>
                <c:pt idx="43052">
                  <c:v>43.052000000000021</c:v>
                </c:pt>
                <c:pt idx="43053">
                  <c:v>43.052999999999997</c:v>
                </c:pt>
                <c:pt idx="43054">
                  <c:v>43.05400000000003</c:v>
                </c:pt>
                <c:pt idx="43055">
                  <c:v>43.055000000000007</c:v>
                </c:pt>
                <c:pt idx="43056">
                  <c:v>43.05600000000004</c:v>
                </c:pt>
                <c:pt idx="43057">
                  <c:v>43.057000000000016</c:v>
                </c:pt>
                <c:pt idx="43058">
                  <c:v>43.057999999999993</c:v>
                </c:pt>
                <c:pt idx="43059">
                  <c:v>43.059000000000026</c:v>
                </c:pt>
                <c:pt idx="43060">
                  <c:v>43.06</c:v>
                </c:pt>
                <c:pt idx="43061">
                  <c:v>43.061000000000035</c:v>
                </c:pt>
                <c:pt idx="43062">
                  <c:v>43.062000000000012</c:v>
                </c:pt>
                <c:pt idx="43063">
                  <c:v>43.063000000000045</c:v>
                </c:pt>
                <c:pt idx="43064">
                  <c:v>43.064000000000021</c:v>
                </c:pt>
                <c:pt idx="43065">
                  <c:v>43.064999999999998</c:v>
                </c:pt>
                <c:pt idx="43066">
                  <c:v>43.066000000000031</c:v>
                </c:pt>
                <c:pt idx="43067">
                  <c:v>43.067000000000007</c:v>
                </c:pt>
                <c:pt idx="43068">
                  <c:v>43.06800000000004</c:v>
                </c:pt>
                <c:pt idx="43069">
                  <c:v>43.069000000000017</c:v>
                </c:pt>
                <c:pt idx="43070">
                  <c:v>43.069999999999993</c:v>
                </c:pt>
                <c:pt idx="43071">
                  <c:v>43.071000000000026</c:v>
                </c:pt>
                <c:pt idx="43072">
                  <c:v>43.072000000000003</c:v>
                </c:pt>
                <c:pt idx="43073">
                  <c:v>43.073000000000036</c:v>
                </c:pt>
                <c:pt idx="43074">
                  <c:v>43.074000000000012</c:v>
                </c:pt>
                <c:pt idx="43075">
                  <c:v>43.075000000000045</c:v>
                </c:pt>
                <c:pt idx="43076">
                  <c:v>43.076000000000022</c:v>
                </c:pt>
                <c:pt idx="43077">
                  <c:v>43.076999999999998</c:v>
                </c:pt>
                <c:pt idx="43078">
                  <c:v>43.078000000000031</c:v>
                </c:pt>
                <c:pt idx="43079">
                  <c:v>43.079000000000008</c:v>
                </c:pt>
                <c:pt idx="43080">
                  <c:v>43.080000000000041</c:v>
                </c:pt>
                <c:pt idx="43081">
                  <c:v>43.081000000000017</c:v>
                </c:pt>
                <c:pt idx="43082">
                  <c:v>43.081999999999994</c:v>
                </c:pt>
                <c:pt idx="43083">
                  <c:v>43.083000000000027</c:v>
                </c:pt>
                <c:pt idx="43084">
                  <c:v>43.084000000000003</c:v>
                </c:pt>
                <c:pt idx="43085">
                  <c:v>43.085000000000036</c:v>
                </c:pt>
                <c:pt idx="43086">
                  <c:v>43.086000000000013</c:v>
                </c:pt>
                <c:pt idx="43087">
                  <c:v>43.087000000000046</c:v>
                </c:pt>
                <c:pt idx="43088">
                  <c:v>43.088000000000022</c:v>
                </c:pt>
                <c:pt idx="43089">
                  <c:v>43.088999999999999</c:v>
                </c:pt>
                <c:pt idx="43090">
                  <c:v>43.090000000000032</c:v>
                </c:pt>
                <c:pt idx="43091">
                  <c:v>43.091000000000008</c:v>
                </c:pt>
                <c:pt idx="43092">
                  <c:v>43.092000000000041</c:v>
                </c:pt>
                <c:pt idx="43093">
                  <c:v>43.093000000000018</c:v>
                </c:pt>
                <c:pt idx="43094">
                  <c:v>43.093999999999994</c:v>
                </c:pt>
                <c:pt idx="43095">
                  <c:v>43.095000000000027</c:v>
                </c:pt>
                <c:pt idx="43096">
                  <c:v>43.096000000000004</c:v>
                </c:pt>
                <c:pt idx="43097">
                  <c:v>43.097000000000037</c:v>
                </c:pt>
                <c:pt idx="43098">
                  <c:v>43.098000000000013</c:v>
                </c:pt>
                <c:pt idx="43099">
                  <c:v>43.099000000000046</c:v>
                </c:pt>
                <c:pt idx="43100">
                  <c:v>43.100000000000023</c:v>
                </c:pt>
                <c:pt idx="43101">
                  <c:v>43.100999999999999</c:v>
                </c:pt>
                <c:pt idx="43102">
                  <c:v>43.102000000000032</c:v>
                </c:pt>
                <c:pt idx="43103">
                  <c:v>43.103000000000009</c:v>
                </c:pt>
                <c:pt idx="43104">
                  <c:v>43.104000000000042</c:v>
                </c:pt>
                <c:pt idx="43105">
                  <c:v>43.105000000000018</c:v>
                </c:pt>
                <c:pt idx="43106">
                  <c:v>43.105999999999995</c:v>
                </c:pt>
                <c:pt idx="43107">
                  <c:v>43.107000000000028</c:v>
                </c:pt>
                <c:pt idx="43108">
                  <c:v>43.108000000000004</c:v>
                </c:pt>
                <c:pt idx="43109">
                  <c:v>43.109000000000037</c:v>
                </c:pt>
                <c:pt idx="43110">
                  <c:v>43.110000000000014</c:v>
                </c:pt>
                <c:pt idx="43111">
                  <c:v>43.11099999999999</c:v>
                </c:pt>
                <c:pt idx="43112">
                  <c:v>43.112000000000023</c:v>
                </c:pt>
                <c:pt idx="43113">
                  <c:v>43.113</c:v>
                </c:pt>
                <c:pt idx="43114">
                  <c:v>43.114000000000033</c:v>
                </c:pt>
                <c:pt idx="43115">
                  <c:v>43.115000000000009</c:v>
                </c:pt>
                <c:pt idx="43116">
                  <c:v>43.116000000000042</c:v>
                </c:pt>
                <c:pt idx="43117">
                  <c:v>43.117000000000019</c:v>
                </c:pt>
                <c:pt idx="43118">
                  <c:v>43.117999999999995</c:v>
                </c:pt>
                <c:pt idx="43119">
                  <c:v>43.119000000000028</c:v>
                </c:pt>
                <c:pt idx="43120">
                  <c:v>43.120000000000005</c:v>
                </c:pt>
                <c:pt idx="43121">
                  <c:v>43.121000000000038</c:v>
                </c:pt>
                <c:pt idx="43122">
                  <c:v>43.122000000000014</c:v>
                </c:pt>
                <c:pt idx="43123">
                  <c:v>43.12299999999999</c:v>
                </c:pt>
                <c:pt idx="43124">
                  <c:v>43.124000000000024</c:v>
                </c:pt>
                <c:pt idx="43125">
                  <c:v>43.125</c:v>
                </c:pt>
                <c:pt idx="43126">
                  <c:v>43.126000000000033</c:v>
                </c:pt>
                <c:pt idx="43127">
                  <c:v>43.12700000000001</c:v>
                </c:pt>
                <c:pt idx="43128">
                  <c:v>43.128000000000043</c:v>
                </c:pt>
                <c:pt idx="43129">
                  <c:v>43.129000000000019</c:v>
                </c:pt>
                <c:pt idx="43130">
                  <c:v>43.129999999999995</c:v>
                </c:pt>
                <c:pt idx="43131">
                  <c:v>43.131000000000029</c:v>
                </c:pt>
                <c:pt idx="43132">
                  <c:v>43.132000000000005</c:v>
                </c:pt>
                <c:pt idx="43133">
                  <c:v>43.133000000000038</c:v>
                </c:pt>
                <c:pt idx="43134">
                  <c:v>43.134000000000015</c:v>
                </c:pt>
                <c:pt idx="43135">
                  <c:v>43.134999999999991</c:v>
                </c:pt>
                <c:pt idx="43136">
                  <c:v>43.136000000000024</c:v>
                </c:pt>
                <c:pt idx="43137">
                  <c:v>43.137</c:v>
                </c:pt>
                <c:pt idx="43138">
                  <c:v>43.138000000000034</c:v>
                </c:pt>
                <c:pt idx="43139">
                  <c:v>43.13900000000001</c:v>
                </c:pt>
                <c:pt idx="43140">
                  <c:v>43.140000000000043</c:v>
                </c:pt>
                <c:pt idx="43141">
                  <c:v>43.14100000000002</c:v>
                </c:pt>
                <c:pt idx="43142">
                  <c:v>43.141999999999996</c:v>
                </c:pt>
                <c:pt idx="43143">
                  <c:v>43.143000000000029</c:v>
                </c:pt>
                <c:pt idx="43144">
                  <c:v>43.144000000000005</c:v>
                </c:pt>
                <c:pt idx="43145">
                  <c:v>43.145000000000039</c:v>
                </c:pt>
                <c:pt idx="43146">
                  <c:v>43.146000000000015</c:v>
                </c:pt>
                <c:pt idx="43147">
                  <c:v>43.146999999999991</c:v>
                </c:pt>
                <c:pt idx="43148">
                  <c:v>43.148000000000025</c:v>
                </c:pt>
                <c:pt idx="43149">
                  <c:v>43.149000000000001</c:v>
                </c:pt>
                <c:pt idx="43150">
                  <c:v>43.150000000000034</c:v>
                </c:pt>
                <c:pt idx="43151">
                  <c:v>43.15100000000001</c:v>
                </c:pt>
                <c:pt idx="43152">
                  <c:v>43.152000000000044</c:v>
                </c:pt>
                <c:pt idx="43153">
                  <c:v>43.15300000000002</c:v>
                </c:pt>
                <c:pt idx="43154">
                  <c:v>43.153999999999996</c:v>
                </c:pt>
                <c:pt idx="43155">
                  <c:v>43.15500000000003</c:v>
                </c:pt>
                <c:pt idx="43156">
                  <c:v>43.156000000000006</c:v>
                </c:pt>
                <c:pt idx="43157">
                  <c:v>43.157000000000039</c:v>
                </c:pt>
                <c:pt idx="43158">
                  <c:v>43.158000000000015</c:v>
                </c:pt>
                <c:pt idx="43159">
                  <c:v>43.158999999999992</c:v>
                </c:pt>
                <c:pt idx="43160">
                  <c:v>43.160000000000025</c:v>
                </c:pt>
                <c:pt idx="43161">
                  <c:v>43.161000000000001</c:v>
                </c:pt>
                <c:pt idx="43162">
                  <c:v>43.162000000000035</c:v>
                </c:pt>
                <c:pt idx="43163">
                  <c:v>43.163000000000011</c:v>
                </c:pt>
                <c:pt idx="43164">
                  <c:v>43.164000000000044</c:v>
                </c:pt>
                <c:pt idx="43165">
                  <c:v>43.16500000000002</c:v>
                </c:pt>
                <c:pt idx="43166">
                  <c:v>43.165999999999997</c:v>
                </c:pt>
                <c:pt idx="43167">
                  <c:v>43.16700000000003</c:v>
                </c:pt>
                <c:pt idx="43168">
                  <c:v>43.168000000000006</c:v>
                </c:pt>
                <c:pt idx="43169">
                  <c:v>43.16900000000004</c:v>
                </c:pt>
                <c:pt idx="43170">
                  <c:v>43.170000000000016</c:v>
                </c:pt>
                <c:pt idx="43171">
                  <c:v>43.170999999999992</c:v>
                </c:pt>
                <c:pt idx="43172">
                  <c:v>43.172000000000025</c:v>
                </c:pt>
                <c:pt idx="43173">
                  <c:v>43.173000000000002</c:v>
                </c:pt>
                <c:pt idx="43174">
                  <c:v>43.174000000000035</c:v>
                </c:pt>
                <c:pt idx="43175">
                  <c:v>43.175000000000011</c:v>
                </c:pt>
                <c:pt idx="43176">
                  <c:v>43.176000000000045</c:v>
                </c:pt>
                <c:pt idx="43177">
                  <c:v>43.177000000000021</c:v>
                </c:pt>
                <c:pt idx="43178">
                  <c:v>43.177999999999997</c:v>
                </c:pt>
                <c:pt idx="43179">
                  <c:v>43.17900000000003</c:v>
                </c:pt>
                <c:pt idx="43180">
                  <c:v>43.180000000000007</c:v>
                </c:pt>
                <c:pt idx="43181">
                  <c:v>43.18100000000004</c:v>
                </c:pt>
                <c:pt idx="43182">
                  <c:v>43.182000000000016</c:v>
                </c:pt>
                <c:pt idx="43183">
                  <c:v>43.182999999999993</c:v>
                </c:pt>
                <c:pt idx="43184">
                  <c:v>43.184000000000026</c:v>
                </c:pt>
                <c:pt idx="43185">
                  <c:v>43.185000000000002</c:v>
                </c:pt>
                <c:pt idx="43186">
                  <c:v>43.186000000000035</c:v>
                </c:pt>
                <c:pt idx="43187">
                  <c:v>43.187000000000012</c:v>
                </c:pt>
                <c:pt idx="43188">
                  <c:v>43.188000000000045</c:v>
                </c:pt>
                <c:pt idx="43189">
                  <c:v>43.189000000000021</c:v>
                </c:pt>
                <c:pt idx="43190">
                  <c:v>43.19</c:v>
                </c:pt>
                <c:pt idx="43191">
                  <c:v>43.191000000000031</c:v>
                </c:pt>
                <c:pt idx="43192">
                  <c:v>43.192000000000007</c:v>
                </c:pt>
                <c:pt idx="43193">
                  <c:v>43.19300000000004</c:v>
                </c:pt>
                <c:pt idx="43194">
                  <c:v>43.194000000000017</c:v>
                </c:pt>
                <c:pt idx="43195">
                  <c:v>43.194999999999993</c:v>
                </c:pt>
                <c:pt idx="43196">
                  <c:v>43.196000000000026</c:v>
                </c:pt>
                <c:pt idx="43197">
                  <c:v>43.197000000000003</c:v>
                </c:pt>
                <c:pt idx="43198">
                  <c:v>43.198000000000036</c:v>
                </c:pt>
                <c:pt idx="43199">
                  <c:v>43.199000000000012</c:v>
                </c:pt>
                <c:pt idx="43200">
                  <c:v>43.200000000000045</c:v>
                </c:pt>
                <c:pt idx="43201">
                  <c:v>43.201000000000022</c:v>
                </c:pt>
                <c:pt idx="43202">
                  <c:v>43.201999999999998</c:v>
                </c:pt>
                <c:pt idx="43203">
                  <c:v>43.203000000000031</c:v>
                </c:pt>
                <c:pt idx="43204">
                  <c:v>43.204000000000008</c:v>
                </c:pt>
                <c:pt idx="43205">
                  <c:v>43.205000000000041</c:v>
                </c:pt>
                <c:pt idx="43206">
                  <c:v>43.206000000000017</c:v>
                </c:pt>
                <c:pt idx="43207">
                  <c:v>43.206999999999994</c:v>
                </c:pt>
                <c:pt idx="43208">
                  <c:v>43.208000000000027</c:v>
                </c:pt>
                <c:pt idx="43209">
                  <c:v>43.209000000000003</c:v>
                </c:pt>
                <c:pt idx="43210">
                  <c:v>43.210000000000036</c:v>
                </c:pt>
                <c:pt idx="43211">
                  <c:v>43.211000000000013</c:v>
                </c:pt>
                <c:pt idx="43212">
                  <c:v>43.212000000000046</c:v>
                </c:pt>
                <c:pt idx="43213">
                  <c:v>43.213000000000022</c:v>
                </c:pt>
                <c:pt idx="43214">
                  <c:v>43.213999999999999</c:v>
                </c:pt>
                <c:pt idx="43215">
                  <c:v>43.215000000000032</c:v>
                </c:pt>
                <c:pt idx="43216">
                  <c:v>43.216000000000008</c:v>
                </c:pt>
                <c:pt idx="43217">
                  <c:v>43.217000000000041</c:v>
                </c:pt>
                <c:pt idx="43218">
                  <c:v>43.218000000000018</c:v>
                </c:pt>
                <c:pt idx="43219">
                  <c:v>43.218999999999994</c:v>
                </c:pt>
                <c:pt idx="43220">
                  <c:v>43.220000000000027</c:v>
                </c:pt>
                <c:pt idx="43221">
                  <c:v>43.221000000000004</c:v>
                </c:pt>
                <c:pt idx="43222">
                  <c:v>43.222000000000037</c:v>
                </c:pt>
                <c:pt idx="43223">
                  <c:v>43.223000000000013</c:v>
                </c:pt>
                <c:pt idx="43224">
                  <c:v>43.224000000000046</c:v>
                </c:pt>
                <c:pt idx="43225">
                  <c:v>43.225000000000023</c:v>
                </c:pt>
                <c:pt idx="43226">
                  <c:v>43.225999999999999</c:v>
                </c:pt>
                <c:pt idx="43227">
                  <c:v>43.227000000000032</c:v>
                </c:pt>
                <c:pt idx="43228">
                  <c:v>43.228000000000009</c:v>
                </c:pt>
                <c:pt idx="43229">
                  <c:v>43.229000000000042</c:v>
                </c:pt>
                <c:pt idx="43230">
                  <c:v>43.230000000000018</c:v>
                </c:pt>
                <c:pt idx="43231">
                  <c:v>43.230999999999995</c:v>
                </c:pt>
                <c:pt idx="43232">
                  <c:v>43.232000000000028</c:v>
                </c:pt>
                <c:pt idx="43233">
                  <c:v>43.233000000000004</c:v>
                </c:pt>
                <c:pt idx="43234">
                  <c:v>43.234000000000037</c:v>
                </c:pt>
                <c:pt idx="43235">
                  <c:v>43.235000000000014</c:v>
                </c:pt>
                <c:pt idx="43236">
                  <c:v>43.23599999999999</c:v>
                </c:pt>
                <c:pt idx="43237">
                  <c:v>43.237000000000023</c:v>
                </c:pt>
                <c:pt idx="43238">
                  <c:v>43.238</c:v>
                </c:pt>
                <c:pt idx="43239">
                  <c:v>43.239000000000033</c:v>
                </c:pt>
                <c:pt idx="43240">
                  <c:v>43.240000000000009</c:v>
                </c:pt>
                <c:pt idx="43241">
                  <c:v>43.241000000000042</c:v>
                </c:pt>
                <c:pt idx="43242">
                  <c:v>43.242000000000019</c:v>
                </c:pt>
                <c:pt idx="43243">
                  <c:v>43.242999999999995</c:v>
                </c:pt>
                <c:pt idx="43244">
                  <c:v>43.244000000000028</c:v>
                </c:pt>
                <c:pt idx="43245">
                  <c:v>43.245000000000005</c:v>
                </c:pt>
                <c:pt idx="43246">
                  <c:v>43.246000000000038</c:v>
                </c:pt>
                <c:pt idx="43247">
                  <c:v>43.247000000000014</c:v>
                </c:pt>
                <c:pt idx="43248">
                  <c:v>43.24799999999999</c:v>
                </c:pt>
                <c:pt idx="43249">
                  <c:v>43.249000000000024</c:v>
                </c:pt>
                <c:pt idx="43250">
                  <c:v>43.25</c:v>
                </c:pt>
                <c:pt idx="43251">
                  <c:v>43.251000000000033</c:v>
                </c:pt>
                <c:pt idx="43252">
                  <c:v>43.25200000000001</c:v>
                </c:pt>
                <c:pt idx="43253">
                  <c:v>43.253000000000043</c:v>
                </c:pt>
                <c:pt idx="43254">
                  <c:v>43.254000000000019</c:v>
                </c:pt>
                <c:pt idx="43255">
                  <c:v>43.254999999999995</c:v>
                </c:pt>
                <c:pt idx="43256">
                  <c:v>43.256000000000029</c:v>
                </c:pt>
                <c:pt idx="43257">
                  <c:v>43.257000000000005</c:v>
                </c:pt>
                <c:pt idx="43258">
                  <c:v>43.258000000000038</c:v>
                </c:pt>
                <c:pt idx="43259">
                  <c:v>43.259000000000015</c:v>
                </c:pt>
                <c:pt idx="43260">
                  <c:v>43.259999999999991</c:v>
                </c:pt>
                <c:pt idx="43261">
                  <c:v>43.261000000000024</c:v>
                </c:pt>
                <c:pt idx="43262">
                  <c:v>43.262</c:v>
                </c:pt>
                <c:pt idx="43263">
                  <c:v>43.263000000000034</c:v>
                </c:pt>
                <c:pt idx="43264">
                  <c:v>43.26400000000001</c:v>
                </c:pt>
                <c:pt idx="43265">
                  <c:v>43.265000000000043</c:v>
                </c:pt>
                <c:pt idx="43266">
                  <c:v>43.26600000000002</c:v>
                </c:pt>
                <c:pt idx="43267">
                  <c:v>43.266999999999996</c:v>
                </c:pt>
                <c:pt idx="43268">
                  <c:v>43.268000000000029</c:v>
                </c:pt>
                <c:pt idx="43269">
                  <c:v>43.269000000000005</c:v>
                </c:pt>
                <c:pt idx="43270">
                  <c:v>43.270000000000039</c:v>
                </c:pt>
                <c:pt idx="43271">
                  <c:v>43.271000000000015</c:v>
                </c:pt>
                <c:pt idx="43272">
                  <c:v>43.271999999999991</c:v>
                </c:pt>
                <c:pt idx="43273">
                  <c:v>43.273000000000025</c:v>
                </c:pt>
                <c:pt idx="43274">
                  <c:v>43.274000000000001</c:v>
                </c:pt>
                <c:pt idx="43275">
                  <c:v>43.275000000000034</c:v>
                </c:pt>
                <c:pt idx="43276">
                  <c:v>43.27600000000001</c:v>
                </c:pt>
                <c:pt idx="43277">
                  <c:v>43.277000000000044</c:v>
                </c:pt>
                <c:pt idx="43278">
                  <c:v>43.27800000000002</c:v>
                </c:pt>
                <c:pt idx="43279">
                  <c:v>43.278999999999996</c:v>
                </c:pt>
                <c:pt idx="43280">
                  <c:v>43.28000000000003</c:v>
                </c:pt>
                <c:pt idx="43281">
                  <c:v>43.281000000000006</c:v>
                </c:pt>
                <c:pt idx="43282">
                  <c:v>43.282000000000039</c:v>
                </c:pt>
                <c:pt idx="43283">
                  <c:v>43.283000000000015</c:v>
                </c:pt>
                <c:pt idx="43284">
                  <c:v>43.283999999999992</c:v>
                </c:pt>
                <c:pt idx="43285">
                  <c:v>43.285000000000025</c:v>
                </c:pt>
                <c:pt idx="43286">
                  <c:v>43.286000000000001</c:v>
                </c:pt>
                <c:pt idx="43287">
                  <c:v>43.287000000000035</c:v>
                </c:pt>
                <c:pt idx="43288">
                  <c:v>43.288000000000011</c:v>
                </c:pt>
                <c:pt idx="43289">
                  <c:v>43.289000000000044</c:v>
                </c:pt>
                <c:pt idx="43290">
                  <c:v>43.29000000000002</c:v>
                </c:pt>
                <c:pt idx="43291">
                  <c:v>43.290999999999997</c:v>
                </c:pt>
                <c:pt idx="43292">
                  <c:v>43.29200000000003</c:v>
                </c:pt>
                <c:pt idx="43293">
                  <c:v>43.293000000000006</c:v>
                </c:pt>
                <c:pt idx="43294">
                  <c:v>43.29400000000004</c:v>
                </c:pt>
                <c:pt idx="43295">
                  <c:v>43.295000000000016</c:v>
                </c:pt>
                <c:pt idx="43296">
                  <c:v>43.295999999999992</c:v>
                </c:pt>
                <c:pt idx="43297">
                  <c:v>43.297000000000025</c:v>
                </c:pt>
                <c:pt idx="43298">
                  <c:v>43.298000000000002</c:v>
                </c:pt>
                <c:pt idx="43299">
                  <c:v>43.299000000000035</c:v>
                </c:pt>
                <c:pt idx="43300">
                  <c:v>43.300000000000011</c:v>
                </c:pt>
                <c:pt idx="43301">
                  <c:v>43.301000000000045</c:v>
                </c:pt>
                <c:pt idx="43302">
                  <c:v>43.302000000000021</c:v>
                </c:pt>
                <c:pt idx="43303">
                  <c:v>43.302999999999997</c:v>
                </c:pt>
                <c:pt idx="43304">
                  <c:v>43.30400000000003</c:v>
                </c:pt>
                <c:pt idx="43305">
                  <c:v>43.305000000000007</c:v>
                </c:pt>
                <c:pt idx="43306">
                  <c:v>43.30600000000004</c:v>
                </c:pt>
                <c:pt idx="43307">
                  <c:v>43.307000000000016</c:v>
                </c:pt>
                <c:pt idx="43308">
                  <c:v>43.307999999999993</c:v>
                </c:pt>
                <c:pt idx="43309">
                  <c:v>43.309000000000026</c:v>
                </c:pt>
                <c:pt idx="43310">
                  <c:v>43.31</c:v>
                </c:pt>
                <c:pt idx="43311">
                  <c:v>43.311000000000035</c:v>
                </c:pt>
                <c:pt idx="43312">
                  <c:v>43.312000000000012</c:v>
                </c:pt>
                <c:pt idx="43313">
                  <c:v>43.313000000000045</c:v>
                </c:pt>
                <c:pt idx="43314">
                  <c:v>43.314000000000021</c:v>
                </c:pt>
                <c:pt idx="43315">
                  <c:v>43.314999999999998</c:v>
                </c:pt>
                <c:pt idx="43316">
                  <c:v>43.316000000000031</c:v>
                </c:pt>
                <c:pt idx="43317">
                  <c:v>43.317000000000007</c:v>
                </c:pt>
                <c:pt idx="43318">
                  <c:v>43.31800000000004</c:v>
                </c:pt>
                <c:pt idx="43319">
                  <c:v>43.319000000000017</c:v>
                </c:pt>
                <c:pt idx="43320">
                  <c:v>43.319999999999993</c:v>
                </c:pt>
                <c:pt idx="43321">
                  <c:v>43.321000000000026</c:v>
                </c:pt>
                <c:pt idx="43322">
                  <c:v>43.322000000000003</c:v>
                </c:pt>
                <c:pt idx="43323">
                  <c:v>43.323000000000036</c:v>
                </c:pt>
                <c:pt idx="43324">
                  <c:v>43.324000000000012</c:v>
                </c:pt>
                <c:pt idx="43325">
                  <c:v>43.325000000000045</c:v>
                </c:pt>
                <c:pt idx="43326">
                  <c:v>43.326000000000022</c:v>
                </c:pt>
                <c:pt idx="43327">
                  <c:v>43.326999999999998</c:v>
                </c:pt>
                <c:pt idx="43328">
                  <c:v>43.328000000000031</c:v>
                </c:pt>
                <c:pt idx="43329">
                  <c:v>43.329000000000008</c:v>
                </c:pt>
                <c:pt idx="43330">
                  <c:v>43.330000000000041</c:v>
                </c:pt>
                <c:pt idx="43331">
                  <c:v>43.331000000000017</c:v>
                </c:pt>
                <c:pt idx="43332">
                  <c:v>43.331999999999994</c:v>
                </c:pt>
                <c:pt idx="43333">
                  <c:v>43.333000000000027</c:v>
                </c:pt>
                <c:pt idx="43334">
                  <c:v>43.334000000000003</c:v>
                </c:pt>
                <c:pt idx="43335">
                  <c:v>43.335000000000036</c:v>
                </c:pt>
                <c:pt idx="43336">
                  <c:v>43.336000000000013</c:v>
                </c:pt>
                <c:pt idx="43337">
                  <c:v>43.337000000000046</c:v>
                </c:pt>
                <c:pt idx="43338">
                  <c:v>43.338000000000022</c:v>
                </c:pt>
                <c:pt idx="43339">
                  <c:v>43.338999999999999</c:v>
                </c:pt>
                <c:pt idx="43340">
                  <c:v>43.340000000000032</c:v>
                </c:pt>
                <c:pt idx="43341">
                  <c:v>43.341000000000008</c:v>
                </c:pt>
                <c:pt idx="43342">
                  <c:v>43.342000000000041</c:v>
                </c:pt>
                <c:pt idx="43343">
                  <c:v>43.343000000000018</c:v>
                </c:pt>
                <c:pt idx="43344">
                  <c:v>43.343999999999994</c:v>
                </c:pt>
                <c:pt idx="43345">
                  <c:v>43.345000000000027</c:v>
                </c:pt>
                <c:pt idx="43346">
                  <c:v>43.346000000000004</c:v>
                </c:pt>
                <c:pt idx="43347">
                  <c:v>43.347000000000037</c:v>
                </c:pt>
                <c:pt idx="43348">
                  <c:v>43.348000000000013</c:v>
                </c:pt>
                <c:pt idx="43349">
                  <c:v>43.349000000000046</c:v>
                </c:pt>
                <c:pt idx="43350">
                  <c:v>43.350000000000023</c:v>
                </c:pt>
                <c:pt idx="43351">
                  <c:v>43.350999999999999</c:v>
                </c:pt>
                <c:pt idx="43352">
                  <c:v>43.352000000000032</c:v>
                </c:pt>
                <c:pt idx="43353">
                  <c:v>43.353000000000009</c:v>
                </c:pt>
                <c:pt idx="43354">
                  <c:v>43.354000000000042</c:v>
                </c:pt>
                <c:pt idx="43355">
                  <c:v>43.355000000000018</c:v>
                </c:pt>
                <c:pt idx="43356">
                  <c:v>43.355999999999995</c:v>
                </c:pt>
                <c:pt idx="43357">
                  <c:v>43.357000000000028</c:v>
                </c:pt>
                <c:pt idx="43358">
                  <c:v>43.358000000000004</c:v>
                </c:pt>
                <c:pt idx="43359">
                  <c:v>43.359000000000037</c:v>
                </c:pt>
                <c:pt idx="43360">
                  <c:v>43.360000000000014</c:v>
                </c:pt>
                <c:pt idx="43361">
                  <c:v>43.36099999999999</c:v>
                </c:pt>
                <c:pt idx="43362">
                  <c:v>43.362000000000023</c:v>
                </c:pt>
                <c:pt idx="43363">
                  <c:v>43.363</c:v>
                </c:pt>
                <c:pt idx="43364">
                  <c:v>43.364000000000033</c:v>
                </c:pt>
                <c:pt idx="43365">
                  <c:v>43.365000000000009</c:v>
                </c:pt>
                <c:pt idx="43366">
                  <c:v>43.366000000000042</c:v>
                </c:pt>
                <c:pt idx="43367">
                  <c:v>43.367000000000019</c:v>
                </c:pt>
                <c:pt idx="43368">
                  <c:v>43.367999999999995</c:v>
                </c:pt>
                <c:pt idx="43369">
                  <c:v>43.369000000000028</c:v>
                </c:pt>
                <c:pt idx="43370">
                  <c:v>43.370000000000005</c:v>
                </c:pt>
                <c:pt idx="43371">
                  <c:v>43.371000000000038</c:v>
                </c:pt>
                <c:pt idx="43372">
                  <c:v>43.372000000000014</c:v>
                </c:pt>
                <c:pt idx="43373">
                  <c:v>43.37299999999999</c:v>
                </c:pt>
                <c:pt idx="43374">
                  <c:v>43.374000000000024</c:v>
                </c:pt>
                <c:pt idx="43375">
                  <c:v>43.375</c:v>
                </c:pt>
                <c:pt idx="43376">
                  <c:v>43.376000000000033</c:v>
                </c:pt>
                <c:pt idx="43377">
                  <c:v>43.37700000000001</c:v>
                </c:pt>
                <c:pt idx="43378">
                  <c:v>43.378000000000043</c:v>
                </c:pt>
                <c:pt idx="43379">
                  <c:v>43.379000000000019</c:v>
                </c:pt>
                <c:pt idx="43380">
                  <c:v>43.379999999999995</c:v>
                </c:pt>
                <c:pt idx="43381">
                  <c:v>43.381000000000029</c:v>
                </c:pt>
                <c:pt idx="43382">
                  <c:v>43.382000000000005</c:v>
                </c:pt>
                <c:pt idx="43383">
                  <c:v>43.383000000000038</c:v>
                </c:pt>
                <c:pt idx="43384">
                  <c:v>43.384000000000015</c:v>
                </c:pt>
                <c:pt idx="43385">
                  <c:v>43.384999999999991</c:v>
                </c:pt>
                <c:pt idx="43386">
                  <c:v>43.386000000000024</c:v>
                </c:pt>
                <c:pt idx="43387">
                  <c:v>43.387</c:v>
                </c:pt>
                <c:pt idx="43388">
                  <c:v>43.388000000000034</c:v>
                </c:pt>
                <c:pt idx="43389">
                  <c:v>43.38900000000001</c:v>
                </c:pt>
                <c:pt idx="43390">
                  <c:v>43.390000000000043</c:v>
                </c:pt>
                <c:pt idx="43391">
                  <c:v>43.39100000000002</c:v>
                </c:pt>
                <c:pt idx="43392">
                  <c:v>43.391999999999996</c:v>
                </c:pt>
                <c:pt idx="43393">
                  <c:v>43.393000000000029</c:v>
                </c:pt>
                <c:pt idx="43394">
                  <c:v>43.394000000000005</c:v>
                </c:pt>
                <c:pt idx="43395">
                  <c:v>43.395000000000039</c:v>
                </c:pt>
                <c:pt idx="43396">
                  <c:v>43.396000000000015</c:v>
                </c:pt>
                <c:pt idx="43397">
                  <c:v>43.396999999999991</c:v>
                </c:pt>
                <c:pt idx="43398">
                  <c:v>43.398000000000025</c:v>
                </c:pt>
                <c:pt idx="43399">
                  <c:v>43.399000000000001</c:v>
                </c:pt>
                <c:pt idx="43400">
                  <c:v>43.400000000000034</c:v>
                </c:pt>
                <c:pt idx="43401">
                  <c:v>43.40100000000001</c:v>
                </c:pt>
                <c:pt idx="43402">
                  <c:v>43.402000000000044</c:v>
                </c:pt>
                <c:pt idx="43403">
                  <c:v>43.40300000000002</c:v>
                </c:pt>
                <c:pt idx="43404">
                  <c:v>43.403999999999996</c:v>
                </c:pt>
                <c:pt idx="43405">
                  <c:v>43.40500000000003</c:v>
                </c:pt>
                <c:pt idx="43406">
                  <c:v>43.406000000000006</c:v>
                </c:pt>
                <c:pt idx="43407">
                  <c:v>43.407000000000039</c:v>
                </c:pt>
                <c:pt idx="43408">
                  <c:v>43.408000000000015</c:v>
                </c:pt>
                <c:pt idx="43409">
                  <c:v>43.408999999999992</c:v>
                </c:pt>
                <c:pt idx="43410">
                  <c:v>43.410000000000025</c:v>
                </c:pt>
                <c:pt idx="43411">
                  <c:v>43.411000000000001</c:v>
                </c:pt>
                <c:pt idx="43412">
                  <c:v>43.412000000000035</c:v>
                </c:pt>
                <c:pt idx="43413">
                  <c:v>43.413000000000011</c:v>
                </c:pt>
                <c:pt idx="43414">
                  <c:v>43.414000000000044</c:v>
                </c:pt>
                <c:pt idx="43415">
                  <c:v>43.41500000000002</c:v>
                </c:pt>
                <c:pt idx="43416">
                  <c:v>43.415999999999997</c:v>
                </c:pt>
                <c:pt idx="43417">
                  <c:v>43.41700000000003</c:v>
                </c:pt>
                <c:pt idx="43418">
                  <c:v>43.418000000000006</c:v>
                </c:pt>
                <c:pt idx="43419">
                  <c:v>43.41900000000004</c:v>
                </c:pt>
                <c:pt idx="43420">
                  <c:v>43.420000000000016</c:v>
                </c:pt>
                <c:pt idx="43421">
                  <c:v>43.420999999999992</c:v>
                </c:pt>
                <c:pt idx="43422">
                  <c:v>43.422000000000025</c:v>
                </c:pt>
                <c:pt idx="43423">
                  <c:v>43.423000000000002</c:v>
                </c:pt>
                <c:pt idx="43424">
                  <c:v>43.424000000000035</c:v>
                </c:pt>
                <c:pt idx="43425">
                  <c:v>43.425000000000011</c:v>
                </c:pt>
                <c:pt idx="43426">
                  <c:v>43.426000000000045</c:v>
                </c:pt>
                <c:pt idx="43427">
                  <c:v>43.427000000000021</c:v>
                </c:pt>
                <c:pt idx="43428">
                  <c:v>43.427999999999997</c:v>
                </c:pt>
                <c:pt idx="43429">
                  <c:v>43.42900000000003</c:v>
                </c:pt>
                <c:pt idx="43430">
                  <c:v>43.430000000000007</c:v>
                </c:pt>
                <c:pt idx="43431">
                  <c:v>43.43100000000004</c:v>
                </c:pt>
                <c:pt idx="43432">
                  <c:v>43.432000000000016</c:v>
                </c:pt>
                <c:pt idx="43433">
                  <c:v>43.432999999999993</c:v>
                </c:pt>
                <c:pt idx="43434">
                  <c:v>43.434000000000026</c:v>
                </c:pt>
                <c:pt idx="43435">
                  <c:v>43.435000000000002</c:v>
                </c:pt>
                <c:pt idx="43436">
                  <c:v>43.436000000000035</c:v>
                </c:pt>
                <c:pt idx="43437">
                  <c:v>43.437000000000012</c:v>
                </c:pt>
                <c:pt idx="43438">
                  <c:v>43.438000000000045</c:v>
                </c:pt>
                <c:pt idx="43439">
                  <c:v>43.439000000000021</c:v>
                </c:pt>
                <c:pt idx="43440">
                  <c:v>43.44</c:v>
                </c:pt>
                <c:pt idx="43441">
                  <c:v>43.441000000000031</c:v>
                </c:pt>
                <c:pt idx="43442">
                  <c:v>43.442000000000007</c:v>
                </c:pt>
                <c:pt idx="43443">
                  <c:v>43.44300000000004</c:v>
                </c:pt>
                <c:pt idx="43444">
                  <c:v>43.444000000000017</c:v>
                </c:pt>
                <c:pt idx="43445">
                  <c:v>43.444999999999993</c:v>
                </c:pt>
                <c:pt idx="43446">
                  <c:v>43.446000000000026</c:v>
                </c:pt>
                <c:pt idx="43447">
                  <c:v>43.447000000000003</c:v>
                </c:pt>
                <c:pt idx="43448">
                  <c:v>43.448000000000036</c:v>
                </c:pt>
                <c:pt idx="43449">
                  <c:v>43.449000000000012</c:v>
                </c:pt>
                <c:pt idx="43450">
                  <c:v>43.450000000000045</c:v>
                </c:pt>
                <c:pt idx="43451">
                  <c:v>43.451000000000022</c:v>
                </c:pt>
                <c:pt idx="43452">
                  <c:v>43.451999999999998</c:v>
                </c:pt>
                <c:pt idx="43453">
                  <c:v>43.453000000000031</c:v>
                </c:pt>
                <c:pt idx="43454">
                  <c:v>43.454000000000008</c:v>
                </c:pt>
                <c:pt idx="43455">
                  <c:v>43.455000000000041</c:v>
                </c:pt>
                <c:pt idx="43456">
                  <c:v>43.456000000000017</c:v>
                </c:pt>
                <c:pt idx="43457">
                  <c:v>43.456999999999994</c:v>
                </c:pt>
                <c:pt idx="43458">
                  <c:v>43.458000000000027</c:v>
                </c:pt>
                <c:pt idx="43459">
                  <c:v>43.459000000000003</c:v>
                </c:pt>
                <c:pt idx="43460">
                  <c:v>43.460000000000036</c:v>
                </c:pt>
                <c:pt idx="43461">
                  <c:v>43.461000000000013</c:v>
                </c:pt>
                <c:pt idx="43462">
                  <c:v>43.462000000000046</c:v>
                </c:pt>
                <c:pt idx="43463">
                  <c:v>43.463000000000022</c:v>
                </c:pt>
                <c:pt idx="43464">
                  <c:v>43.463999999999999</c:v>
                </c:pt>
                <c:pt idx="43465">
                  <c:v>43.465000000000032</c:v>
                </c:pt>
                <c:pt idx="43466">
                  <c:v>43.466000000000008</c:v>
                </c:pt>
                <c:pt idx="43467">
                  <c:v>43.467000000000041</c:v>
                </c:pt>
                <c:pt idx="43468">
                  <c:v>43.468000000000018</c:v>
                </c:pt>
                <c:pt idx="43469">
                  <c:v>43.468999999999994</c:v>
                </c:pt>
                <c:pt idx="43470">
                  <c:v>43.470000000000027</c:v>
                </c:pt>
                <c:pt idx="43471">
                  <c:v>43.471000000000004</c:v>
                </c:pt>
                <c:pt idx="43472">
                  <c:v>43.472000000000037</c:v>
                </c:pt>
                <c:pt idx="43473">
                  <c:v>43.473000000000013</c:v>
                </c:pt>
                <c:pt idx="43474">
                  <c:v>43.474000000000046</c:v>
                </c:pt>
                <c:pt idx="43475">
                  <c:v>43.475000000000023</c:v>
                </c:pt>
                <c:pt idx="43476">
                  <c:v>43.475999999999999</c:v>
                </c:pt>
                <c:pt idx="43477">
                  <c:v>43.477000000000032</c:v>
                </c:pt>
                <c:pt idx="43478">
                  <c:v>43.478000000000009</c:v>
                </c:pt>
                <c:pt idx="43479">
                  <c:v>43.479000000000042</c:v>
                </c:pt>
                <c:pt idx="43480">
                  <c:v>43.480000000000018</c:v>
                </c:pt>
                <c:pt idx="43481">
                  <c:v>43.480999999999995</c:v>
                </c:pt>
                <c:pt idx="43482">
                  <c:v>43.482000000000028</c:v>
                </c:pt>
                <c:pt idx="43483">
                  <c:v>43.483000000000004</c:v>
                </c:pt>
                <c:pt idx="43484">
                  <c:v>43.484000000000037</c:v>
                </c:pt>
                <c:pt idx="43485">
                  <c:v>43.485000000000014</c:v>
                </c:pt>
                <c:pt idx="43486">
                  <c:v>43.48599999999999</c:v>
                </c:pt>
                <c:pt idx="43487">
                  <c:v>43.487000000000023</c:v>
                </c:pt>
                <c:pt idx="43488">
                  <c:v>43.488</c:v>
                </c:pt>
                <c:pt idx="43489">
                  <c:v>43.489000000000033</c:v>
                </c:pt>
                <c:pt idx="43490">
                  <c:v>43.490000000000009</c:v>
                </c:pt>
                <c:pt idx="43491">
                  <c:v>43.491000000000042</c:v>
                </c:pt>
                <c:pt idx="43492">
                  <c:v>43.492000000000019</c:v>
                </c:pt>
                <c:pt idx="43493">
                  <c:v>43.492999999999995</c:v>
                </c:pt>
                <c:pt idx="43494">
                  <c:v>43.494000000000028</c:v>
                </c:pt>
                <c:pt idx="43495">
                  <c:v>43.495000000000005</c:v>
                </c:pt>
                <c:pt idx="43496">
                  <c:v>43.496000000000038</c:v>
                </c:pt>
                <c:pt idx="43497">
                  <c:v>43.497000000000014</c:v>
                </c:pt>
                <c:pt idx="43498">
                  <c:v>43.49799999999999</c:v>
                </c:pt>
                <c:pt idx="43499">
                  <c:v>43.499000000000024</c:v>
                </c:pt>
                <c:pt idx="43500">
                  <c:v>43.5</c:v>
                </c:pt>
                <c:pt idx="43501">
                  <c:v>43.501000000000033</c:v>
                </c:pt>
                <c:pt idx="43502">
                  <c:v>43.50200000000001</c:v>
                </c:pt>
                <c:pt idx="43503">
                  <c:v>43.503000000000043</c:v>
                </c:pt>
                <c:pt idx="43504">
                  <c:v>43.504000000000019</c:v>
                </c:pt>
                <c:pt idx="43505">
                  <c:v>43.504999999999995</c:v>
                </c:pt>
                <c:pt idx="43506">
                  <c:v>43.506000000000029</c:v>
                </c:pt>
                <c:pt idx="43507">
                  <c:v>43.507000000000005</c:v>
                </c:pt>
                <c:pt idx="43508">
                  <c:v>43.508000000000038</c:v>
                </c:pt>
                <c:pt idx="43509">
                  <c:v>43.509000000000015</c:v>
                </c:pt>
                <c:pt idx="43510">
                  <c:v>43.509999999999991</c:v>
                </c:pt>
                <c:pt idx="43511">
                  <c:v>43.511000000000024</c:v>
                </c:pt>
                <c:pt idx="43512">
                  <c:v>43.512</c:v>
                </c:pt>
                <c:pt idx="43513">
                  <c:v>43.513000000000034</c:v>
                </c:pt>
                <c:pt idx="43514">
                  <c:v>43.51400000000001</c:v>
                </c:pt>
                <c:pt idx="43515">
                  <c:v>43.515000000000043</c:v>
                </c:pt>
                <c:pt idx="43516">
                  <c:v>43.51600000000002</c:v>
                </c:pt>
                <c:pt idx="43517">
                  <c:v>43.516999999999996</c:v>
                </c:pt>
                <c:pt idx="43518">
                  <c:v>43.518000000000029</c:v>
                </c:pt>
                <c:pt idx="43519">
                  <c:v>43.519000000000005</c:v>
                </c:pt>
                <c:pt idx="43520">
                  <c:v>43.520000000000039</c:v>
                </c:pt>
                <c:pt idx="43521">
                  <c:v>43.521000000000015</c:v>
                </c:pt>
                <c:pt idx="43522">
                  <c:v>43.521999999999991</c:v>
                </c:pt>
                <c:pt idx="43523">
                  <c:v>43.523000000000025</c:v>
                </c:pt>
                <c:pt idx="43524">
                  <c:v>43.524000000000001</c:v>
                </c:pt>
                <c:pt idx="43525">
                  <c:v>43.525000000000034</c:v>
                </c:pt>
                <c:pt idx="43526">
                  <c:v>43.52600000000001</c:v>
                </c:pt>
                <c:pt idx="43527">
                  <c:v>43.527000000000044</c:v>
                </c:pt>
                <c:pt idx="43528">
                  <c:v>43.52800000000002</c:v>
                </c:pt>
                <c:pt idx="43529">
                  <c:v>43.528999999999996</c:v>
                </c:pt>
                <c:pt idx="43530">
                  <c:v>43.53000000000003</c:v>
                </c:pt>
                <c:pt idx="43531">
                  <c:v>43.531000000000006</c:v>
                </c:pt>
                <c:pt idx="43532">
                  <c:v>43.532000000000039</c:v>
                </c:pt>
                <c:pt idx="43533">
                  <c:v>43.533000000000015</c:v>
                </c:pt>
                <c:pt idx="43534">
                  <c:v>43.533999999999992</c:v>
                </c:pt>
                <c:pt idx="43535">
                  <c:v>43.535000000000025</c:v>
                </c:pt>
                <c:pt idx="43536">
                  <c:v>43.536000000000001</c:v>
                </c:pt>
                <c:pt idx="43537">
                  <c:v>43.537000000000035</c:v>
                </c:pt>
                <c:pt idx="43538">
                  <c:v>43.538000000000011</c:v>
                </c:pt>
                <c:pt idx="43539">
                  <c:v>43.539000000000044</c:v>
                </c:pt>
                <c:pt idx="43540">
                  <c:v>43.54000000000002</c:v>
                </c:pt>
                <c:pt idx="43541">
                  <c:v>43.540999999999997</c:v>
                </c:pt>
                <c:pt idx="43542">
                  <c:v>43.54200000000003</c:v>
                </c:pt>
                <c:pt idx="43543">
                  <c:v>43.543000000000006</c:v>
                </c:pt>
                <c:pt idx="43544">
                  <c:v>43.54400000000004</c:v>
                </c:pt>
                <c:pt idx="43545">
                  <c:v>43.545000000000016</c:v>
                </c:pt>
                <c:pt idx="43546">
                  <c:v>43.545999999999992</c:v>
                </c:pt>
                <c:pt idx="43547">
                  <c:v>43.547000000000025</c:v>
                </c:pt>
                <c:pt idx="43548">
                  <c:v>43.548000000000002</c:v>
                </c:pt>
                <c:pt idx="43549">
                  <c:v>43.549000000000035</c:v>
                </c:pt>
                <c:pt idx="43550">
                  <c:v>43.550000000000011</c:v>
                </c:pt>
                <c:pt idx="43551">
                  <c:v>43.551000000000045</c:v>
                </c:pt>
                <c:pt idx="43552">
                  <c:v>43.552000000000021</c:v>
                </c:pt>
                <c:pt idx="43553">
                  <c:v>43.552999999999997</c:v>
                </c:pt>
                <c:pt idx="43554">
                  <c:v>43.55400000000003</c:v>
                </c:pt>
                <c:pt idx="43555">
                  <c:v>43.555000000000007</c:v>
                </c:pt>
                <c:pt idx="43556">
                  <c:v>43.55600000000004</c:v>
                </c:pt>
                <c:pt idx="43557">
                  <c:v>43.557000000000016</c:v>
                </c:pt>
                <c:pt idx="43558">
                  <c:v>43.557999999999993</c:v>
                </c:pt>
                <c:pt idx="43559">
                  <c:v>43.559000000000026</c:v>
                </c:pt>
                <c:pt idx="43560">
                  <c:v>43.56</c:v>
                </c:pt>
                <c:pt idx="43561">
                  <c:v>43.561000000000035</c:v>
                </c:pt>
                <c:pt idx="43562">
                  <c:v>43.562000000000012</c:v>
                </c:pt>
                <c:pt idx="43563">
                  <c:v>43.563000000000045</c:v>
                </c:pt>
                <c:pt idx="43564">
                  <c:v>43.564000000000021</c:v>
                </c:pt>
                <c:pt idx="43565">
                  <c:v>43.564999999999998</c:v>
                </c:pt>
                <c:pt idx="43566">
                  <c:v>43.566000000000031</c:v>
                </c:pt>
                <c:pt idx="43567">
                  <c:v>43.567000000000007</c:v>
                </c:pt>
                <c:pt idx="43568">
                  <c:v>43.56800000000004</c:v>
                </c:pt>
                <c:pt idx="43569">
                  <c:v>43.569000000000017</c:v>
                </c:pt>
                <c:pt idx="43570">
                  <c:v>43.569999999999993</c:v>
                </c:pt>
                <c:pt idx="43571">
                  <c:v>43.571000000000026</c:v>
                </c:pt>
                <c:pt idx="43572">
                  <c:v>43.572000000000003</c:v>
                </c:pt>
                <c:pt idx="43573">
                  <c:v>43.573000000000036</c:v>
                </c:pt>
                <c:pt idx="43574">
                  <c:v>43.574000000000012</c:v>
                </c:pt>
                <c:pt idx="43575">
                  <c:v>43.575000000000045</c:v>
                </c:pt>
                <c:pt idx="43576">
                  <c:v>43.576000000000022</c:v>
                </c:pt>
                <c:pt idx="43577">
                  <c:v>43.576999999999998</c:v>
                </c:pt>
                <c:pt idx="43578">
                  <c:v>43.578000000000031</c:v>
                </c:pt>
                <c:pt idx="43579">
                  <c:v>43.579000000000008</c:v>
                </c:pt>
                <c:pt idx="43580">
                  <c:v>43.580000000000041</c:v>
                </c:pt>
                <c:pt idx="43581">
                  <c:v>43.581000000000017</c:v>
                </c:pt>
                <c:pt idx="43582">
                  <c:v>43.581999999999994</c:v>
                </c:pt>
                <c:pt idx="43583">
                  <c:v>43.583000000000027</c:v>
                </c:pt>
                <c:pt idx="43584">
                  <c:v>43.584000000000003</c:v>
                </c:pt>
                <c:pt idx="43585">
                  <c:v>43.585000000000036</c:v>
                </c:pt>
                <c:pt idx="43586">
                  <c:v>43.586000000000013</c:v>
                </c:pt>
                <c:pt idx="43587">
                  <c:v>43.587000000000046</c:v>
                </c:pt>
                <c:pt idx="43588">
                  <c:v>43.588000000000022</c:v>
                </c:pt>
                <c:pt idx="43589">
                  <c:v>43.588999999999999</c:v>
                </c:pt>
                <c:pt idx="43590">
                  <c:v>43.590000000000032</c:v>
                </c:pt>
                <c:pt idx="43591">
                  <c:v>43.591000000000008</c:v>
                </c:pt>
                <c:pt idx="43592">
                  <c:v>43.592000000000041</c:v>
                </c:pt>
                <c:pt idx="43593">
                  <c:v>43.593000000000018</c:v>
                </c:pt>
                <c:pt idx="43594">
                  <c:v>43.593999999999994</c:v>
                </c:pt>
                <c:pt idx="43595">
                  <c:v>43.595000000000027</c:v>
                </c:pt>
                <c:pt idx="43596">
                  <c:v>43.596000000000004</c:v>
                </c:pt>
                <c:pt idx="43597">
                  <c:v>43.597000000000037</c:v>
                </c:pt>
                <c:pt idx="43598">
                  <c:v>43.598000000000013</c:v>
                </c:pt>
                <c:pt idx="43599">
                  <c:v>43.599000000000046</c:v>
                </c:pt>
                <c:pt idx="43600">
                  <c:v>43.600000000000023</c:v>
                </c:pt>
                <c:pt idx="43601">
                  <c:v>43.600999999999999</c:v>
                </c:pt>
                <c:pt idx="43602">
                  <c:v>43.602000000000032</c:v>
                </c:pt>
                <c:pt idx="43603">
                  <c:v>43.603000000000009</c:v>
                </c:pt>
                <c:pt idx="43604">
                  <c:v>43.604000000000042</c:v>
                </c:pt>
                <c:pt idx="43605">
                  <c:v>43.605000000000018</c:v>
                </c:pt>
                <c:pt idx="43606">
                  <c:v>43.605999999999995</c:v>
                </c:pt>
                <c:pt idx="43607">
                  <c:v>43.607000000000028</c:v>
                </c:pt>
                <c:pt idx="43608">
                  <c:v>43.608000000000004</c:v>
                </c:pt>
                <c:pt idx="43609">
                  <c:v>43.609000000000037</c:v>
                </c:pt>
                <c:pt idx="43610">
                  <c:v>43.610000000000014</c:v>
                </c:pt>
                <c:pt idx="43611">
                  <c:v>43.61099999999999</c:v>
                </c:pt>
                <c:pt idx="43612">
                  <c:v>43.612000000000023</c:v>
                </c:pt>
                <c:pt idx="43613">
                  <c:v>43.613</c:v>
                </c:pt>
                <c:pt idx="43614">
                  <c:v>43.614000000000033</c:v>
                </c:pt>
                <c:pt idx="43615">
                  <c:v>43.615000000000009</c:v>
                </c:pt>
                <c:pt idx="43616">
                  <c:v>43.616000000000042</c:v>
                </c:pt>
                <c:pt idx="43617">
                  <c:v>43.617000000000019</c:v>
                </c:pt>
                <c:pt idx="43618">
                  <c:v>43.617999999999995</c:v>
                </c:pt>
                <c:pt idx="43619">
                  <c:v>43.619000000000028</c:v>
                </c:pt>
                <c:pt idx="43620">
                  <c:v>43.620000000000005</c:v>
                </c:pt>
                <c:pt idx="43621">
                  <c:v>43.621000000000038</c:v>
                </c:pt>
                <c:pt idx="43622">
                  <c:v>43.622000000000014</c:v>
                </c:pt>
                <c:pt idx="43623">
                  <c:v>43.62299999999999</c:v>
                </c:pt>
                <c:pt idx="43624">
                  <c:v>43.624000000000024</c:v>
                </c:pt>
                <c:pt idx="43625">
                  <c:v>43.625</c:v>
                </c:pt>
                <c:pt idx="43626">
                  <c:v>43.626000000000033</c:v>
                </c:pt>
                <c:pt idx="43627">
                  <c:v>43.62700000000001</c:v>
                </c:pt>
                <c:pt idx="43628">
                  <c:v>43.628000000000043</c:v>
                </c:pt>
                <c:pt idx="43629">
                  <c:v>43.629000000000019</c:v>
                </c:pt>
                <c:pt idx="43630">
                  <c:v>43.629999999999995</c:v>
                </c:pt>
                <c:pt idx="43631">
                  <c:v>43.631000000000029</c:v>
                </c:pt>
                <c:pt idx="43632">
                  <c:v>43.632000000000005</c:v>
                </c:pt>
                <c:pt idx="43633">
                  <c:v>43.633000000000038</c:v>
                </c:pt>
                <c:pt idx="43634">
                  <c:v>43.634000000000015</c:v>
                </c:pt>
                <c:pt idx="43635">
                  <c:v>43.634999999999991</c:v>
                </c:pt>
                <c:pt idx="43636">
                  <c:v>43.636000000000024</c:v>
                </c:pt>
                <c:pt idx="43637">
                  <c:v>43.637</c:v>
                </c:pt>
                <c:pt idx="43638">
                  <c:v>43.638000000000034</c:v>
                </c:pt>
                <c:pt idx="43639">
                  <c:v>43.63900000000001</c:v>
                </c:pt>
                <c:pt idx="43640">
                  <c:v>43.640000000000043</c:v>
                </c:pt>
                <c:pt idx="43641">
                  <c:v>43.64100000000002</c:v>
                </c:pt>
                <c:pt idx="43642">
                  <c:v>43.641999999999996</c:v>
                </c:pt>
                <c:pt idx="43643">
                  <c:v>43.643000000000029</c:v>
                </c:pt>
                <c:pt idx="43644">
                  <c:v>43.644000000000005</c:v>
                </c:pt>
                <c:pt idx="43645">
                  <c:v>43.645000000000039</c:v>
                </c:pt>
                <c:pt idx="43646">
                  <c:v>43.646000000000015</c:v>
                </c:pt>
                <c:pt idx="43647">
                  <c:v>43.646999999999991</c:v>
                </c:pt>
                <c:pt idx="43648">
                  <c:v>43.648000000000025</c:v>
                </c:pt>
                <c:pt idx="43649">
                  <c:v>43.649000000000001</c:v>
                </c:pt>
                <c:pt idx="43650">
                  <c:v>43.650000000000034</c:v>
                </c:pt>
                <c:pt idx="43651">
                  <c:v>43.65100000000001</c:v>
                </c:pt>
                <c:pt idx="43652">
                  <c:v>43.652000000000044</c:v>
                </c:pt>
                <c:pt idx="43653">
                  <c:v>43.65300000000002</c:v>
                </c:pt>
                <c:pt idx="43654">
                  <c:v>43.653999999999996</c:v>
                </c:pt>
                <c:pt idx="43655">
                  <c:v>43.65500000000003</c:v>
                </c:pt>
                <c:pt idx="43656">
                  <c:v>43.656000000000006</c:v>
                </c:pt>
                <c:pt idx="43657">
                  <c:v>43.657000000000039</c:v>
                </c:pt>
                <c:pt idx="43658">
                  <c:v>43.658000000000015</c:v>
                </c:pt>
                <c:pt idx="43659">
                  <c:v>43.658999999999992</c:v>
                </c:pt>
                <c:pt idx="43660">
                  <c:v>43.660000000000025</c:v>
                </c:pt>
                <c:pt idx="43661">
                  <c:v>43.661000000000001</c:v>
                </c:pt>
                <c:pt idx="43662">
                  <c:v>43.662000000000035</c:v>
                </c:pt>
                <c:pt idx="43663">
                  <c:v>43.663000000000011</c:v>
                </c:pt>
                <c:pt idx="43664">
                  <c:v>43.664000000000044</c:v>
                </c:pt>
                <c:pt idx="43665">
                  <c:v>43.66500000000002</c:v>
                </c:pt>
                <c:pt idx="43666">
                  <c:v>43.665999999999997</c:v>
                </c:pt>
                <c:pt idx="43667">
                  <c:v>43.66700000000003</c:v>
                </c:pt>
                <c:pt idx="43668">
                  <c:v>43.668000000000006</c:v>
                </c:pt>
                <c:pt idx="43669">
                  <c:v>43.66900000000004</c:v>
                </c:pt>
                <c:pt idx="43670">
                  <c:v>43.670000000000016</c:v>
                </c:pt>
                <c:pt idx="43671">
                  <c:v>43.670999999999992</c:v>
                </c:pt>
                <c:pt idx="43672">
                  <c:v>43.672000000000025</c:v>
                </c:pt>
                <c:pt idx="43673">
                  <c:v>43.673000000000002</c:v>
                </c:pt>
                <c:pt idx="43674">
                  <c:v>43.674000000000035</c:v>
                </c:pt>
                <c:pt idx="43675">
                  <c:v>43.675000000000011</c:v>
                </c:pt>
                <c:pt idx="43676">
                  <c:v>43.676000000000045</c:v>
                </c:pt>
                <c:pt idx="43677">
                  <c:v>43.677000000000021</c:v>
                </c:pt>
                <c:pt idx="43678">
                  <c:v>43.677999999999997</c:v>
                </c:pt>
                <c:pt idx="43679">
                  <c:v>43.67900000000003</c:v>
                </c:pt>
                <c:pt idx="43680">
                  <c:v>43.680000000000007</c:v>
                </c:pt>
                <c:pt idx="43681">
                  <c:v>43.68100000000004</c:v>
                </c:pt>
                <c:pt idx="43682">
                  <c:v>43.682000000000016</c:v>
                </c:pt>
                <c:pt idx="43683">
                  <c:v>43.682999999999993</c:v>
                </c:pt>
                <c:pt idx="43684">
                  <c:v>43.684000000000026</c:v>
                </c:pt>
                <c:pt idx="43685">
                  <c:v>43.685000000000002</c:v>
                </c:pt>
                <c:pt idx="43686">
                  <c:v>43.686000000000035</c:v>
                </c:pt>
                <c:pt idx="43687">
                  <c:v>43.687000000000012</c:v>
                </c:pt>
                <c:pt idx="43688">
                  <c:v>43.688000000000045</c:v>
                </c:pt>
                <c:pt idx="43689">
                  <c:v>43.689000000000021</c:v>
                </c:pt>
                <c:pt idx="43690">
                  <c:v>43.69</c:v>
                </c:pt>
                <c:pt idx="43691">
                  <c:v>43.691000000000031</c:v>
                </c:pt>
                <c:pt idx="43692">
                  <c:v>43.692000000000007</c:v>
                </c:pt>
                <c:pt idx="43693">
                  <c:v>43.69300000000004</c:v>
                </c:pt>
                <c:pt idx="43694">
                  <c:v>43.694000000000017</c:v>
                </c:pt>
                <c:pt idx="43695">
                  <c:v>43.694999999999993</c:v>
                </c:pt>
                <c:pt idx="43696">
                  <c:v>43.696000000000026</c:v>
                </c:pt>
                <c:pt idx="43697">
                  <c:v>43.697000000000003</c:v>
                </c:pt>
                <c:pt idx="43698">
                  <c:v>43.698000000000036</c:v>
                </c:pt>
                <c:pt idx="43699">
                  <c:v>43.699000000000012</c:v>
                </c:pt>
                <c:pt idx="43700">
                  <c:v>43.700000000000045</c:v>
                </c:pt>
                <c:pt idx="43701">
                  <c:v>43.701000000000022</c:v>
                </c:pt>
                <c:pt idx="43702">
                  <c:v>43.701999999999998</c:v>
                </c:pt>
                <c:pt idx="43703">
                  <c:v>43.703000000000031</c:v>
                </c:pt>
                <c:pt idx="43704">
                  <c:v>43.704000000000008</c:v>
                </c:pt>
                <c:pt idx="43705">
                  <c:v>43.705000000000041</c:v>
                </c:pt>
                <c:pt idx="43706">
                  <c:v>43.706000000000017</c:v>
                </c:pt>
                <c:pt idx="43707">
                  <c:v>43.706999999999994</c:v>
                </c:pt>
                <c:pt idx="43708">
                  <c:v>43.708000000000027</c:v>
                </c:pt>
                <c:pt idx="43709">
                  <c:v>43.709000000000003</c:v>
                </c:pt>
                <c:pt idx="43710">
                  <c:v>43.710000000000036</c:v>
                </c:pt>
                <c:pt idx="43711">
                  <c:v>43.711000000000013</c:v>
                </c:pt>
                <c:pt idx="43712">
                  <c:v>43.712000000000046</c:v>
                </c:pt>
                <c:pt idx="43713">
                  <c:v>43.713000000000022</c:v>
                </c:pt>
                <c:pt idx="43714">
                  <c:v>43.713999999999999</c:v>
                </c:pt>
                <c:pt idx="43715">
                  <c:v>43.715000000000032</c:v>
                </c:pt>
                <c:pt idx="43716">
                  <c:v>43.716000000000008</c:v>
                </c:pt>
                <c:pt idx="43717">
                  <c:v>43.717000000000041</c:v>
                </c:pt>
                <c:pt idx="43718">
                  <c:v>43.718000000000018</c:v>
                </c:pt>
                <c:pt idx="43719">
                  <c:v>43.718999999999994</c:v>
                </c:pt>
                <c:pt idx="43720">
                  <c:v>43.720000000000027</c:v>
                </c:pt>
                <c:pt idx="43721">
                  <c:v>43.721000000000004</c:v>
                </c:pt>
                <c:pt idx="43722">
                  <c:v>43.722000000000037</c:v>
                </c:pt>
                <c:pt idx="43723">
                  <c:v>43.723000000000013</c:v>
                </c:pt>
                <c:pt idx="43724">
                  <c:v>43.724000000000046</c:v>
                </c:pt>
                <c:pt idx="43725">
                  <c:v>43.725000000000023</c:v>
                </c:pt>
                <c:pt idx="43726">
                  <c:v>43.725999999999999</c:v>
                </c:pt>
                <c:pt idx="43727">
                  <c:v>43.727000000000032</c:v>
                </c:pt>
                <c:pt idx="43728">
                  <c:v>43.728000000000009</c:v>
                </c:pt>
                <c:pt idx="43729">
                  <c:v>43.729000000000042</c:v>
                </c:pt>
                <c:pt idx="43730">
                  <c:v>43.730000000000018</c:v>
                </c:pt>
                <c:pt idx="43731">
                  <c:v>43.730999999999995</c:v>
                </c:pt>
                <c:pt idx="43732">
                  <c:v>43.732000000000028</c:v>
                </c:pt>
                <c:pt idx="43733">
                  <c:v>43.733000000000004</c:v>
                </c:pt>
                <c:pt idx="43734">
                  <c:v>43.734000000000037</c:v>
                </c:pt>
                <c:pt idx="43735">
                  <c:v>43.735000000000014</c:v>
                </c:pt>
                <c:pt idx="43736">
                  <c:v>43.73599999999999</c:v>
                </c:pt>
                <c:pt idx="43737">
                  <c:v>43.737000000000023</c:v>
                </c:pt>
                <c:pt idx="43738">
                  <c:v>43.738</c:v>
                </c:pt>
                <c:pt idx="43739">
                  <c:v>43.739000000000033</c:v>
                </c:pt>
                <c:pt idx="43740">
                  <c:v>43.740000000000009</c:v>
                </c:pt>
                <c:pt idx="43741">
                  <c:v>43.741000000000042</c:v>
                </c:pt>
                <c:pt idx="43742">
                  <c:v>43.742000000000019</c:v>
                </c:pt>
                <c:pt idx="43743">
                  <c:v>43.742999999999995</c:v>
                </c:pt>
                <c:pt idx="43744">
                  <c:v>43.744000000000028</c:v>
                </c:pt>
                <c:pt idx="43745">
                  <c:v>43.745000000000005</c:v>
                </c:pt>
                <c:pt idx="43746">
                  <c:v>43.746000000000038</c:v>
                </c:pt>
                <c:pt idx="43747">
                  <c:v>43.747000000000014</c:v>
                </c:pt>
                <c:pt idx="43748">
                  <c:v>43.74799999999999</c:v>
                </c:pt>
                <c:pt idx="43749">
                  <c:v>43.749000000000024</c:v>
                </c:pt>
                <c:pt idx="43750">
                  <c:v>43.75</c:v>
                </c:pt>
                <c:pt idx="43751">
                  <c:v>43.751000000000033</c:v>
                </c:pt>
                <c:pt idx="43752">
                  <c:v>43.75200000000001</c:v>
                </c:pt>
                <c:pt idx="43753">
                  <c:v>43.753000000000043</c:v>
                </c:pt>
                <c:pt idx="43754">
                  <c:v>43.754000000000019</c:v>
                </c:pt>
                <c:pt idx="43755">
                  <c:v>43.754999999999995</c:v>
                </c:pt>
                <c:pt idx="43756">
                  <c:v>43.756000000000029</c:v>
                </c:pt>
                <c:pt idx="43757">
                  <c:v>43.757000000000005</c:v>
                </c:pt>
                <c:pt idx="43758">
                  <c:v>43.758000000000038</c:v>
                </c:pt>
                <c:pt idx="43759">
                  <c:v>43.759000000000015</c:v>
                </c:pt>
                <c:pt idx="43760">
                  <c:v>43.759999999999991</c:v>
                </c:pt>
                <c:pt idx="43761">
                  <c:v>43.761000000000024</c:v>
                </c:pt>
                <c:pt idx="43762">
                  <c:v>43.762</c:v>
                </c:pt>
                <c:pt idx="43763">
                  <c:v>43.763000000000034</c:v>
                </c:pt>
                <c:pt idx="43764">
                  <c:v>43.76400000000001</c:v>
                </c:pt>
                <c:pt idx="43765">
                  <c:v>43.765000000000043</c:v>
                </c:pt>
                <c:pt idx="43766">
                  <c:v>43.76600000000002</c:v>
                </c:pt>
                <c:pt idx="43767">
                  <c:v>43.766999999999996</c:v>
                </c:pt>
                <c:pt idx="43768">
                  <c:v>43.768000000000029</c:v>
                </c:pt>
                <c:pt idx="43769">
                  <c:v>43.769000000000005</c:v>
                </c:pt>
                <c:pt idx="43770">
                  <c:v>43.770000000000039</c:v>
                </c:pt>
                <c:pt idx="43771">
                  <c:v>43.771000000000015</c:v>
                </c:pt>
                <c:pt idx="43772">
                  <c:v>43.771999999999991</c:v>
                </c:pt>
                <c:pt idx="43773">
                  <c:v>43.773000000000025</c:v>
                </c:pt>
                <c:pt idx="43774">
                  <c:v>43.774000000000001</c:v>
                </c:pt>
                <c:pt idx="43775">
                  <c:v>43.775000000000034</c:v>
                </c:pt>
                <c:pt idx="43776">
                  <c:v>43.77600000000001</c:v>
                </c:pt>
                <c:pt idx="43777">
                  <c:v>43.777000000000044</c:v>
                </c:pt>
                <c:pt idx="43778">
                  <c:v>43.77800000000002</c:v>
                </c:pt>
                <c:pt idx="43779">
                  <c:v>43.778999999999996</c:v>
                </c:pt>
                <c:pt idx="43780">
                  <c:v>43.78000000000003</c:v>
                </c:pt>
                <c:pt idx="43781">
                  <c:v>43.781000000000006</c:v>
                </c:pt>
                <c:pt idx="43782">
                  <c:v>43.782000000000039</c:v>
                </c:pt>
                <c:pt idx="43783">
                  <c:v>43.783000000000015</c:v>
                </c:pt>
                <c:pt idx="43784">
                  <c:v>43.783999999999992</c:v>
                </c:pt>
                <c:pt idx="43785">
                  <c:v>43.785000000000025</c:v>
                </c:pt>
                <c:pt idx="43786">
                  <c:v>43.786000000000001</c:v>
                </c:pt>
                <c:pt idx="43787">
                  <c:v>43.787000000000035</c:v>
                </c:pt>
                <c:pt idx="43788">
                  <c:v>43.788000000000011</c:v>
                </c:pt>
                <c:pt idx="43789">
                  <c:v>43.789000000000044</c:v>
                </c:pt>
                <c:pt idx="43790">
                  <c:v>43.79000000000002</c:v>
                </c:pt>
                <c:pt idx="43791">
                  <c:v>43.790999999999997</c:v>
                </c:pt>
                <c:pt idx="43792">
                  <c:v>43.79200000000003</c:v>
                </c:pt>
                <c:pt idx="43793">
                  <c:v>43.793000000000006</c:v>
                </c:pt>
                <c:pt idx="43794">
                  <c:v>43.79400000000004</c:v>
                </c:pt>
                <c:pt idx="43795">
                  <c:v>43.795000000000016</c:v>
                </c:pt>
                <c:pt idx="43796">
                  <c:v>43.795999999999992</c:v>
                </c:pt>
                <c:pt idx="43797">
                  <c:v>43.797000000000025</c:v>
                </c:pt>
                <c:pt idx="43798">
                  <c:v>43.798000000000002</c:v>
                </c:pt>
                <c:pt idx="43799">
                  <c:v>43.799000000000035</c:v>
                </c:pt>
                <c:pt idx="43800">
                  <c:v>43.800000000000011</c:v>
                </c:pt>
                <c:pt idx="43801">
                  <c:v>43.801000000000045</c:v>
                </c:pt>
                <c:pt idx="43802">
                  <c:v>43.802000000000021</c:v>
                </c:pt>
                <c:pt idx="43803">
                  <c:v>43.802999999999997</c:v>
                </c:pt>
                <c:pt idx="43804">
                  <c:v>43.80400000000003</c:v>
                </c:pt>
                <c:pt idx="43805">
                  <c:v>43.805000000000007</c:v>
                </c:pt>
                <c:pt idx="43806">
                  <c:v>43.80600000000004</c:v>
                </c:pt>
                <c:pt idx="43807">
                  <c:v>43.807000000000016</c:v>
                </c:pt>
                <c:pt idx="43808">
                  <c:v>43.807999999999993</c:v>
                </c:pt>
                <c:pt idx="43809">
                  <c:v>43.809000000000026</c:v>
                </c:pt>
                <c:pt idx="43810">
                  <c:v>43.81</c:v>
                </c:pt>
                <c:pt idx="43811">
                  <c:v>43.811000000000035</c:v>
                </c:pt>
                <c:pt idx="43812">
                  <c:v>43.812000000000012</c:v>
                </c:pt>
                <c:pt idx="43813">
                  <c:v>43.813000000000045</c:v>
                </c:pt>
                <c:pt idx="43814">
                  <c:v>43.814000000000021</c:v>
                </c:pt>
                <c:pt idx="43815">
                  <c:v>43.814999999999998</c:v>
                </c:pt>
                <c:pt idx="43816">
                  <c:v>43.816000000000031</c:v>
                </c:pt>
                <c:pt idx="43817">
                  <c:v>43.817000000000007</c:v>
                </c:pt>
                <c:pt idx="43818">
                  <c:v>43.81800000000004</c:v>
                </c:pt>
                <c:pt idx="43819">
                  <c:v>43.819000000000017</c:v>
                </c:pt>
                <c:pt idx="43820">
                  <c:v>43.819999999999993</c:v>
                </c:pt>
                <c:pt idx="43821">
                  <c:v>43.821000000000026</c:v>
                </c:pt>
                <c:pt idx="43822">
                  <c:v>43.822000000000003</c:v>
                </c:pt>
                <c:pt idx="43823">
                  <c:v>43.823000000000036</c:v>
                </c:pt>
                <c:pt idx="43824">
                  <c:v>43.824000000000012</c:v>
                </c:pt>
                <c:pt idx="43825">
                  <c:v>43.825000000000045</c:v>
                </c:pt>
                <c:pt idx="43826">
                  <c:v>43.826000000000022</c:v>
                </c:pt>
                <c:pt idx="43827">
                  <c:v>43.826999999999998</c:v>
                </c:pt>
                <c:pt idx="43828">
                  <c:v>43.828000000000031</c:v>
                </c:pt>
                <c:pt idx="43829">
                  <c:v>43.829000000000008</c:v>
                </c:pt>
                <c:pt idx="43830">
                  <c:v>43.830000000000041</c:v>
                </c:pt>
                <c:pt idx="43831">
                  <c:v>43.831000000000017</c:v>
                </c:pt>
                <c:pt idx="43832">
                  <c:v>43.831999999999994</c:v>
                </c:pt>
                <c:pt idx="43833">
                  <c:v>43.833000000000027</c:v>
                </c:pt>
                <c:pt idx="43834">
                  <c:v>43.834000000000003</c:v>
                </c:pt>
                <c:pt idx="43835">
                  <c:v>43.835000000000036</c:v>
                </c:pt>
                <c:pt idx="43836">
                  <c:v>43.836000000000013</c:v>
                </c:pt>
                <c:pt idx="43837">
                  <c:v>43.837000000000046</c:v>
                </c:pt>
                <c:pt idx="43838">
                  <c:v>43.838000000000022</c:v>
                </c:pt>
                <c:pt idx="43839">
                  <c:v>43.838999999999999</c:v>
                </c:pt>
                <c:pt idx="43840">
                  <c:v>43.840000000000032</c:v>
                </c:pt>
                <c:pt idx="43841">
                  <c:v>43.841000000000008</c:v>
                </c:pt>
                <c:pt idx="43842">
                  <c:v>43.842000000000041</c:v>
                </c:pt>
                <c:pt idx="43843">
                  <c:v>43.843000000000018</c:v>
                </c:pt>
                <c:pt idx="43844">
                  <c:v>43.843999999999994</c:v>
                </c:pt>
                <c:pt idx="43845">
                  <c:v>43.845000000000027</c:v>
                </c:pt>
                <c:pt idx="43846">
                  <c:v>43.846000000000004</c:v>
                </c:pt>
                <c:pt idx="43847">
                  <c:v>43.847000000000037</c:v>
                </c:pt>
                <c:pt idx="43848">
                  <c:v>43.848000000000013</c:v>
                </c:pt>
                <c:pt idx="43849">
                  <c:v>43.849000000000046</c:v>
                </c:pt>
                <c:pt idx="43850">
                  <c:v>43.850000000000023</c:v>
                </c:pt>
                <c:pt idx="43851">
                  <c:v>43.850999999999999</c:v>
                </c:pt>
                <c:pt idx="43852">
                  <c:v>43.852000000000032</c:v>
                </c:pt>
                <c:pt idx="43853">
                  <c:v>43.853000000000009</c:v>
                </c:pt>
                <c:pt idx="43854">
                  <c:v>43.854000000000042</c:v>
                </c:pt>
                <c:pt idx="43855">
                  <c:v>43.855000000000018</c:v>
                </c:pt>
                <c:pt idx="43856">
                  <c:v>43.855999999999995</c:v>
                </c:pt>
                <c:pt idx="43857">
                  <c:v>43.857000000000028</c:v>
                </c:pt>
                <c:pt idx="43858">
                  <c:v>43.858000000000004</c:v>
                </c:pt>
                <c:pt idx="43859">
                  <c:v>43.859000000000037</c:v>
                </c:pt>
                <c:pt idx="43860">
                  <c:v>43.860000000000014</c:v>
                </c:pt>
                <c:pt idx="43861">
                  <c:v>43.86099999999999</c:v>
                </c:pt>
                <c:pt idx="43862">
                  <c:v>43.862000000000023</c:v>
                </c:pt>
                <c:pt idx="43863">
                  <c:v>43.863</c:v>
                </c:pt>
                <c:pt idx="43864">
                  <c:v>43.864000000000033</c:v>
                </c:pt>
                <c:pt idx="43865">
                  <c:v>43.865000000000009</c:v>
                </c:pt>
                <c:pt idx="43866">
                  <c:v>43.866000000000042</c:v>
                </c:pt>
                <c:pt idx="43867">
                  <c:v>43.867000000000019</c:v>
                </c:pt>
                <c:pt idx="43868">
                  <c:v>43.867999999999995</c:v>
                </c:pt>
                <c:pt idx="43869">
                  <c:v>43.869000000000028</c:v>
                </c:pt>
                <c:pt idx="43870">
                  <c:v>43.870000000000005</c:v>
                </c:pt>
                <c:pt idx="43871">
                  <c:v>43.871000000000038</c:v>
                </c:pt>
                <c:pt idx="43872">
                  <c:v>43.872000000000014</c:v>
                </c:pt>
                <c:pt idx="43873">
                  <c:v>43.87299999999999</c:v>
                </c:pt>
                <c:pt idx="43874">
                  <c:v>43.874000000000024</c:v>
                </c:pt>
                <c:pt idx="43875">
                  <c:v>43.875</c:v>
                </c:pt>
                <c:pt idx="43876">
                  <c:v>43.876000000000033</c:v>
                </c:pt>
                <c:pt idx="43877">
                  <c:v>43.87700000000001</c:v>
                </c:pt>
                <c:pt idx="43878">
                  <c:v>43.878000000000043</c:v>
                </c:pt>
                <c:pt idx="43879">
                  <c:v>43.879000000000019</c:v>
                </c:pt>
                <c:pt idx="43880">
                  <c:v>43.879999999999995</c:v>
                </c:pt>
                <c:pt idx="43881">
                  <c:v>43.881000000000029</c:v>
                </c:pt>
                <c:pt idx="43882">
                  <c:v>43.882000000000005</c:v>
                </c:pt>
                <c:pt idx="43883">
                  <c:v>43.883000000000038</c:v>
                </c:pt>
                <c:pt idx="43884">
                  <c:v>43.884000000000015</c:v>
                </c:pt>
                <c:pt idx="43885">
                  <c:v>43.884999999999991</c:v>
                </c:pt>
                <c:pt idx="43886">
                  <c:v>43.886000000000024</c:v>
                </c:pt>
                <c:pt idx="43887">
                  <c:v>43.887</c:v>
                </c:pt>
                <c:pt idx="43888">
                  <c:v>43.888000000000034</c:v>
                </c:pt>
                <c:pt idx="43889">
                  <c:v>43.88900000000001</c:v>
                </c:pt>
                <c:pt idx="43890">
                  <c:v>43.890000000000043</c:v>
                </c:pt>
                <c:pt idx="43891">
                  <c:v>43.89100000000002</c:v>
                </c:pt>
                <c:pt idx="43892">
                  <c:v>43.891999999999996</c:v>
                </c:pt>
                <c:pt idx="43893">
                  <c:v>43.893000000000029</c:v>
                </c:pt>
                <c:pt idx="43894">
                  <c:v>43.894000000000005</c:v>
                </c:pt>
                <c:pt idx="43895">
                  <c:v>43.895000000000039</c:v>
                </c:pt>
                <c:pt idx="43896">
                  <c:v>43.896000000000015</c:v>
                </c:pt>
                <c:pt idx="43897">
                  <c:v>43.896999999999991</c:v>
                </c:pt>
                <c:pt idx="43898">
                  <c:v>43.898000000000025</c:v>
                </c:pt>
                <c:pt idx="43899">
                  <c:v>43.899000000000001</c:v>
                </c:pt>
                <c:pt idx="43900">
                  <c:v>43.900000000000034</c:v>
                </c:pt>
                <c:pt idx="43901">
                  <c:v>43.90100000000001</c:v>
                </c:pt>
                <c:pt idx="43902">
                  <c:v>43.902000000000044</c:v>
                </c:pt>
                <c:pt idx="43903">
                  <c:v>43.90300000000002</c:v>
                </c:pt>
                <c:pt idx="43904">
                  <c:v>43.903999999999996</c:v>
                </c:pt>
                <c:pt idx="43905">
                  <c:v>43.90500000000003</c:v>
                </c:pt>
                <c:pt idx="43906">
                  <c:v>43.906000000000006</c:v>
                </c:pt>
                <c:pt idx="43907">
                  <c:v>43.907000000000039</c:v>
                </c:pt>
                <c:pt idx="43908">
                  <c:v>43.908000000000015</c:v>
                </c:pt>
                <c:pt idx="43909">
                  <c:v>43.908999999999992</c:v>
                </c:pt>
                <c:pt idx="43910">
                  <c:v>43.910000000000025</c:v>
                </c:pt>
                <c:pt idx="43911">
                  <c:v>43.911000000000001</c:v>
                </c:pt>
                <c:pt idx="43912">
                  <c:v>43.912000000000035</c:v>
                </c:pt>
                <c:pt idx="43913">
                  <c:v>43.913000000000011</c:v>
                </c:pt>
                <c:pt idx="43914">
                  <c:v>43.914000000000044</c:v>
                </c:pt>
                <c:pt idx="43915">
                  <c:v>43.91500000000002</c:v>
                </c:pt>
                <c:pt idx="43916">
                  <c:v>43.915999999999997</c:v>
                </c:pt>
                <c:pt idx="43917">
                  <c:v>43.91700000000003</c:v>
                </c:pt>
                <c:pt idx="43918">
                  <c:v>43.918000000000006</c:v>
                </c:pt>
                <c:pt idx="43919">
                  <c:v>43.91900000000004</c:v>
                </c:pt>
                <c:pt idx="43920">
                  <c:v>43.920000000000016</c:v>
                </c:pt>
                <c:pt idx="43921">
                  <c:v>43.920999999999992</c:v>
                </c:pt>
                <c:pt idx="43922">
                  <c:v>43.922000000000025</c:v>
                </c:pt>
                <c:pt idx="43923">
                  <c:v>43.923000000000002</c:v>
                </c:pt>
                <c:pt idx="43924">
                  <c:v>43.924000000000035</c:v>
                </c:pt>
                <c:pt idx="43925">
                  <c:v>43.925000000000011</c:v>
                </c:pt>
                <c:pt idx="43926">
                  <c:v>43.926000000000045</c:v>
                </c:pt>
                <c:pt idx="43927">
                  <c:v>43.927000000000021</c:v>
                </c:pt>
                <c:pt idx="43928">
                  <c:v>43.927999999999997</c:v>
                </c:pt>
                <c:pt idx="43929">
                  <c:v>43.92900000000003</c:v>
                </c:pt>
                <c:pt idx="43930">
                  <c:v>43.930000000000007</c:v>
                </c:pt>
                <c:pt idx="43931">
                  <c:v>43.93100000000004</c:v>
                </c:pt>
                <c:pt idx="43932">
                  <c:v>43.932000000000016</c:v>
                </c:pt>
                <c:pt idx="43933">
                  <c:v>43.932999999999993</c:v>
                </c:pt>
                <c:pt idx="43934">
                  <c:v>43.934000000000026</c:v>
                </c:pt>
                <c:pt idx="43935">
                  <c:v>43.935000000000002</c:v>
                </c:pt>
                <c:pt idx="43936">
                  <c:v>43.936000000000035</c:v>
                </c:pt>
                <c:pt idx="43937">
                  <c:v>43.937000000000012</c:v>
                </c:pt>
                <c:pt idx="43938">
                  <c:v>43.938000000000045</c:v>
                </c:pt>
                <c:pt idx="43939">
                  <c:v>43.939000000000021</c:v>
                </c:pt>
                <c:pt idx="43940">
                  <c:v>43.94</c:v>
                </c:pt>
                <c:pt idx="43941">
                  <c:v>43.941000000000031</c:v>
                </c:pt>
                <c:pt idx="43942">
                  <c:v>43.942000000000007</c:v>
                </c:pt>
                <c:pt idx="43943">
                  <c:v>43.94300000000004</c:v>
                </c:pt>
                <c:pt idx="43944">
                  <c:v>43.944000000000017</c:v>
                </c:pt>
                <c:pt idx="43945">
                  <c:v>43.944999999999993</c:v>
                </c:pt>
                <c:pt idx="43946">
                  <c:v>43.946000000000026</c:v>
                </c:pt>
                <c:pt idx="43947">
                  <c:v>43.947000000000003</c:v>
                </c:pt>
                <c:pt idx="43948">
                  <c:v>43.948000000000036</c:v>
                </c:pt>
                <c:pt idx="43949">
                  <c:v>43.949000000000012</c:v>
                </c:pt>
                <c:pt idx="43950">
                  <c:v>43.950000000000045</c:v>
                </c:pt>
                <c:pt idx="43951">
                  <c:v>43.951000000000022</c:v>
                </c:pt>
                <c:pt idx="43952">
                  <c:v>43.951999999999998</c:v>
                </c:pt>
                <c:pt idx="43953">
                  <c:v>43.953000000000031</c:v>
                </c:pt>
                <c:pt idx="43954">
                  <c:v>43.954000000000008</c:v>
                </c:pt>
                <c:pt idx="43955">
                  <c:v>43.955000000000041</c:v>
                </c:pt>
                <c:pt idx="43956">
                  <c:v>43.956000000000017</c:v>
                </c:pt>
                <c:pt idx="43957">
                  <c:v>43.956999999999994</c:v>
                </c:pt>
                <c:pt idx="43958">
                  <c:v>43.958000000000027</c:v>
                </c:pt>
                <c:pt idx="43959">
                  <c:v>43.959000000000003</c:v>
                </c:pt>
                <c:pt idx="43960">
                  <c:v>43.960000000000036</c:v>
                </c:pt>
                <c:pt idx="43961">
                  <c:v>43.961000000000013</c:v>
                </c:pt>
                <c:pt idx="43962">
                  <c:v>43.962000000000046</c:v>
                </c:pt>
                <c:pt idx="43963">
                  <c:v>43.963000000000022</c:v>
                </c:pt>
                <c:pt idx="43964">
                  <c:v>43.963999999999999</c:v>
                </c:pt>
                <c:pt idx="43965">
                  <c:v>43.965000000000032</c:v>
                </c:pt>
                <c:pt idx="43966">
                  <c:v>43.966000000000008</c:v>
                </c:pt>
                <c:pt idx="43967">
                  <c:v>43.967000000000041</c:v>
                </c:pt>
                <c:pt idx="43968">
                  <c:v>43.968000000000018</c:v>
                </c:pt>
                <c:pt idx="43969">
                  <c:v>43.968999999999994</c:v>
                </c:pt>
                <c:pt idx="43970">
                  <c:v>43.970000000000027</c:v>
                </c:pt>
                <c:pt idx="43971">
                  <c:v>43.971000000000004</c:v>
                </c:pt>
                <c:pt idx="43972">
                  <c:v>43.972000000000037</c:v>
                </c:pt>
                <c:pt idx="43973">
                  <c:v>43.973000000000013</c:v>
                </c:pt>
                <c:pt idx="43974">
                  <c:v>43.974000000000046</c:v>
                </c:pt>
                <c:pt idx="43975">
                  <c:v>43.975000000000023</c:v>
                </c:pt>
                <c:pt idx="43976">
                  <c:v>43.975999999999999</c:v>
                </c:pt>
                <c:pt idx="43977">
                  <c:v>43.977000000000032</c:v>
                </c:pt>
                <c:pt idx="43978">
                  <c:v>43.978000000000009</c:v>
                </c:pt>
                <c:pt idx="43979">
                  <c:v>43.979000000000042</c:v>
                </c:pt>
                <c:pt idx="43980">
                  <c:v>43.980000000000018</c:v>
                </c:pt>
                <c:pt idx="43981">
                  <c:v>43.980999999999995</c:v>
                </c:pt>
                <c:pt idx="43982">
                  <c:v>43.982000000000028</c:v>
                </c:pt>
                <c:pt idx="43983">
                  <c:v>43.983000000000004</c:v>
                </c:pt>
                <c:pt idx="43984">
                  <c:v>43.984000000000037</c:v>
                </c:pt>
                <c:pt idx="43985">
                  <c:v>43.985000000000014</c:v>
                </c:pt>
                <c:pt idx="43986">
                  <c:v>43.98599999999999</c:v>
                </c:pt>
                <c:pt idx="43987">
                  <c:v>43.987000000000023</c:v>
                </c:pt>
                <c:pt idx="43988">
                  <c:v>43.988</c:v>
                </c:pt>
                <c:pt idx="43989">
                  <c:v>43.989000000000033</c:v>
                </c:pt>
                <c:pt idx="43990">
                  <c:v>43.990000000000009</c:v>
                </c:pt>
                <c:pt idx="43991">
                  <c:v>43.991000000000042</c:v>
                </c:pt>
                <c:pt idx="43992">
                  <c:v>43.992000000000019</c:v>
                </c:pt>
                <c:pt idx="43993">
                  <c:v>43.992999999999995</c:v>
                </c:pt>
                <c:pt idx="43994">
                  <c:v>43.994000000000028</c:v>
                </c:pt>
                <c:pt idx="43995">
                  <c:v>43.995000000000005</c:v>
                </c:pt>
                <c:pt idx="43996">
                  <c:v>43.996000000000038</c:v>
                </c:pt>
                <c:pt idx="43997">
                  <c:v>43.997000000000014</c:v>
                </c:pt>
                <c:pt idx="43998">
                  <c:v>43.99799999999999</c:v>
                </c:pt>
                <c:pt idx="43999">
                  <c:v>43.999000000000024</c:v>
                </c:pt>
                <c:pt idx="44000">
                  <c:v>44</c:v>
                </c:pt>
                <c:pt idx="44001">
                  <c:v>44.001000000000033</c:v>
                </c:pt>
                <c:pt idx="44002">
                  <c:v>44.00200000000001</c:v>
                </c:pt>
                <c:pt idx="44003">
                  <c:v>44.003000000000043</c:v>
                </c:pt>
                <c:pt idx="44004">
                  <c:v>44.004000000000019</c:v>
                </c:pt>
                <c:pt idx="44005">
                  <c:v>44.004999999999995</c:v>
                </c:pt>
                <c:pt idx="44006">
                  <c:v>44.006000000000029</c:v>
                </c:pt>
                <c:pt idx="44007">
                  <c:v>44.007000000000005</c:v>
                </c:pt>
                <c:pt idx="44008">
                  <c:v>44.008000000000038</c:v>
                </c:pt>
                <c:pt idx="44009">
                  <c:v>44.009000000000015</c:v>
                </c:pt>
                <c:pt idx="44010">
                  <c:v>44.009999999999991</c:v>
                </c:pt>
                <c:pt idx="44011">
                  <c:v>44.011000000000024</c:v>
                </c:pt>
                <c:pt idx="44012">
                  <c:v>44.012</c:v>
                </c:pt>
                <c:pt idx="44013">
                  <c:v>44.013000000000034</c:v>
                </c:pt>
                <c:pt idx="44014">
                  <c:v>44.01400000000001</c:v>
                </c:pt>
                <c:pt idx="44015">
                  <c:v>44.015000000000043</c:v>
                </c:pt>
                <c:pt idx="44016">
                  <c:v>44.01600000000002</c:v>
                </c:pt>
                <c:pt idx="44017">
                  <c:v>44.016999999999996</c:v>
                </c:pt>
                <c:pt idx="44018">
                  <c:v>44.018000000000029</c:v>
                </c:pt>
                <c:pt idx="44019">
                  <c:v>44.019000000000005</c:v>
                </c:pt>
                <c:pt idx="44020">
                  <c:v>44.020000000000039</c:v>
                </c:pt>
                <c:pt idx="44021">
                  <c:v>44.021000000000015</c:v>
                </c:pt>
                <c:pt idx="44022">
                  <c:v>44.021999999999991</c:v>
                </c:pt>
                <c:pt idx="44023">
                  <c:v>44.023000000000025</c:v>
                </c:pt>
                <c:pt idx="44024">
                  <c:v>44.024000000000001</c:v>
                </c:pt>
                <c:pt idx="44025">
                  <c:v>44.025000000000034</c:v>
                </c:pt>
                <c:pt idx="44026">
                  <c:v>44.02600000000001</c:v>
                </c:pt>
                <c:pt idx="44027">
                  <c:v>44.027000000000044</c:v>
                </c:pt>
                <c:pt idx="44028">
                  <c:v>44.02800000000002</c:v>
                </c:pt>
                <c:pt idx="44029">
                  <c:v>44.028999999999996</c:v>
                </c:pt>
                <c:pt idx="44030">
                  <c:v>44.03000000000003</c:v>
                </c:pt>
                <c:pt idx="44031">
                  <c:v>44.031000000000006</c:v>
                </c:pt>
                <c:pt idx="44032">
                  <c:v>44.032000000000039</c:v>
                </c:pt>
                <c:pt idx="44033">
                  <c:v>44.033000000000015</c:v>
                </c:pt>
                <c:pt idx="44034">
                  <c:v>44.033999999999992</c:v>
                </c:pt>
                <c:pt idx="44035">
                  <c:v>44.035000000000025</c:v>
                </c:pt>
                <c:pt idx="44036">
                  <c:v>44.036000000000001</c:v>
                </c:pt>
                <c:pt idx="44037">
                  <c:v>44.037000000000035</c:v>
                </c:pt>
                <c:pt idx="44038">
                  <c:v>44.038000000000011</c:v>
                </c:pt>
                <c:pt idx="44039">
                  <c:v>44.039000000000044</c:v>
                </c:pt>
                <c:pt idx="44040">
                  <c:v>44.04000000000002</c:v>
                </c:pt>
                <c:pt idx="44041">
                  <c:v>44.040999999999997</c:v>
                </c:pt>
                <c:pt idx="44042">
                  <c:v>44.04200000000003</c:v>
                </c:pt>
                <c:pt idx="44043">
                  <c:v>44.043000000000006</c:v>
                </c:pt>
                <c:pt idx="44044">
                  <c:v>44.04400000000004</c:v>
                </c:pt>
                <c:pt idx="44045">
                  <c:v>44.045000000000016</c:v>
                </c:pt>
                <c:pt idx="44046">
                  <c:v>44.045999999999992</c:v>
                </c:pt>
                <c:pt idx="44047">
                  <c:v>44.047000000000025</c:v>
                </c:pt>
                <c:pt idx="44048">
                  <c:v>44.048000000000002</c:v>
                </c:pt>
                <c:pt idx="44049">
                  <c:v>44.049000000000035</c:v>
                </c:pt>
                <c:pt idx="44050">
                  <c:v>44.050000000000011</c:v>
                </c:pt>
                <c:pt idx="44051">
                  <c:v>44.051000000000045</c:v>
                </c:pt>
                <c:pt idx="44052">
                  <c:v>44.052000000000021</c:v>
                </c:pt>
                <c:pt idx="44053">
                  <c:v>44.052999999999997</c:v>
                </c:pt>
                <c:pt idx="44054">
                  <c:v>44.05400000000003</c:v>
                </c:pt>
                <c:pt idx="44055">
                  <c:v>44.055000000000007</c:v>
                </c:pt>
                <c:pt idx="44056">
                  <c:v>44.05600000000004</c:v>
                </c:pt>
                <c:pt idx="44057">
                  <c:v>44.057000000000016</c:v>
                </c:pt>
                <c:pt idx="44058">
                  <c:v>44.057999999999993</c:v>
                </c:pt>
                <c:pt idx="44059">
                  <c:v>44.059000000000026</c:v>
                </c:pt>
                <c:pt idx="44060">
                  <c:v>44.06</c:v>
                </c:pt>
                <c:pt idx="44061">
                  <c:v>44.061000000000035</c:v>
                </c:pt>
                <c:pt idx="44062">
                  <c:v>44.062000000000012</c:v>
                </c:pt>
                <c:pt idx="44063">
                  <c:v>44.063000000000045</c:v>
                </c:pt>
                <c:pt idx="44064">
                  <c:v>44.064000000000021</c:v>
                </c:pt>
                <c:pt idx="44065">
                  <c:v>44.064999999999998</c:v>
                </c:pt>
                <c:pt idx="44066">
                  <c:v>44.066000000000031</c:v>
                </c:pt>
                <c:pt idx="44067">
                  <c:v>44.067000000000007</c:v>
                </c:pt>
                <c:pt idx="44068">
                  <c:v>44.06800000000004</c:v>
                </c:pt>
                <c:pt idx="44069">
                  <c:v>44.069000000000017</c:v>
                </c:pt>
                <c:pt idx="44070">
                  <c:v>44.069999999999993</c:v>
                </c:pt>
                <c:pt idx="44071">
                  <c:v>44.071000000000026</c:v>
                </c:pt>
                <c:pt idx="44072">
                  <c:v>44.072000000000003</c:v>
                </c:pt>
                <c:pt idx="44073">
                  <c:v>44.073000000000036</c:v>
                </c:pt>
                <c:pt idx="44074">
                  <c:v>44.074000000000012</c:v>
                </c:pt>
                <c:pt idx="44075">
                  <c:v>44.075000000000045</c:v>
                </c:pt>
                <c:pt idx="44076">
                  <c:v>44.076000000000022</c:v>
                </c:pt>
                <c:pt idx="44077">
                  <c:v>44.076999999999998</c:v>
                </c:pt>
                <c:pt idx="44078">
                  <c:v>44.078000000000031</c:v>
                </c:pt>
                <c:pt idx="44079">
                  <c:v>44.079000000000008</c:v>
                </c:pt>
                <c:pt idx="44080">
                  <c:v>44.080000000000041</c:v>
                </c:pt>
                <c:pt idx="44081">
                  <c:v>44.081000000000017</c:v>
                </c:pt>
                <c:pt idx="44082">
                  <c:v>44.081999999999994</c:v>
                </c:pt>
                <c:pt idx="44083">
                  <c:v>44.083000000000027</c:v>
                </c:pt>
                <c:pt idx="44084">
                  <c:v>44.084000000000003</c:v>
                </c:pt>
                <c:pt idx="44085">
                  <c:v>44.085000000000036</c:v>
                </c:pt>
                <c:pt idx="44086">
                  <c:v>44.086000000000013</c:v>
                </c:pt>
                <c:pt idx="44087">
                  <c:v>44.087000000000046</c:v>
                </c:pt>
                <c:pt idx="44088">
                  <c:v>44.088000000000022</c:v>
                </c:pt>
                <c:pt idx="44089">
                  <c:v>44.088999999999999</c:v>
                </c:pt>
                <c:pt idx="44090">
                  <c:v>44.090000000000032</c:v>
                </c:pt>
                <c:pt idx="44091">
                  <c:v>44.091000000000008</c:v>
                </c:pt>
                <c:pt idx="44092">
                  <c:v>44.092000000000041</c:v>
                </c:pt>
                <c:pt idx="44093">
                  <c:v>44.093000000000018</c:v>
                </c:pt>
                <c:pt idx="44094">
                  <c:v>44.093999999999994</c:v>
                </c:pt>
                <c:pt idx="44095">
                  <c:v>44.095000000000027</c:v>
                </c:pt>
                <c:pt idx="44096">
                  <c:v>44.096000000000004</c:v>
                </c:pt>
                <c:pt idx="44097">
                  <c:v>44.097000000000037</c:v>
                </c:pt>
                <c:pt idx="44098">
                  <c:v>44.098000000000013</c:v>
                </c:pt>
                <c:pt idx="44099">
                  <c:v>44.099000000000046</c:v>
                </c:pt>
                <c:pt idx="44100">
                  <c:v>44.100000000000023</c:v>
                </c:pt>
                <c:pt idx="44101">
                  <c:v>44.100999999999999</c:v>
                </c:pt>
                <c:pt idx="44102">
                  <c:v>44.102000000000032</c:v>
                </c:pt>
                <c:pt idx="44103">
                  <c:v>44.103000000000009</c:v>
                </c:pt>
                <c:pt idx="44104">
                  <c:v>44.104000000000042</c:v>
                </c:pt>
                <c:pt idx="44105">
                  <c:v>44.105000000000018</c:v>
                </c:pt>
                <c:pt idx="44106">
                  <c:v>44.105999999999995</c:v>
                </c:pt>
                <c:pt idx="44107">
                  <c:v>44.107000000000028</c:v>
                </c:pt>
                <c:pt idx="44108">
                  <c:v>44.108000000000004</c:v>
                </c:pt>
                <c:pt idx="44109">
                  <c:v>44.109000000000037</c:v>
                </c:pt>
                <c:pt idx="44110">
                  <c:v>44.110000000000014</c:v>
                </c:pt>
                <c:pt idx="44111">
                  <c:v>44.11099999999999</c:v>
                </c:pt>
                <c:pt idx="44112">
                  <c:v>44.112000000000023</c:v>
                </c:pt>
                <c:pt idx="44113">
                  <c:v>44.113</c:v>
                </c:pt>
                <c:pt idx="44114">
                  <c:v>44.114000000000033</c:v>
                </c:pt>
                <c:pt idx="44115">
                  <c:v>44.115000000000009</c:v>
                </c:pt>
                <c:pt idx="44116">
                  <c:v>44.116000000000042</c:v>
                </c:pt>
                <c:pt idx="44117">
                  <c:v>44.117000000000019</c:v>
                </c:pt>
                <c:pt idx="44118">
                  <c:v>44.117999999999995</c:v>
                </c:pt>
                <c:pt idx="44119">
                  <c:v>44.119000000000028</c:v>
                </c:pt>
                <c:pt idx="44120">
                  <c:v>44.120000000000005</c:v>
                </c:pt>
                <c:pt idx="44121">
                  <c:v>44.121000000000038</c:v>
                </c:pt>
                <c:pt idx="44122">
                  <c:v>44.122000000000014</c:v>
                </c:pt>
                <c:pt idx="44123">
                  <c:v>44.12299999999999</c:v>
                </c:pt>
                <c:pt idx="44124">
                  <c:v>44.124000000000024</c:v>
                </c:pt>
                <c:pt idx="44125">
                  <c:v>44.125</c:v>
                </c:pt>
                <c:pt idx="44126">
                  <c:v>44.126000000000033</c:v>
                </c:pt>
                <c:pt idx="44127">
                  <c:v>44.12700000000001</c:v>
                </c:pt>
                <c:pt idx="44128">
                  <c:v>44.128000000000043</c:v>
                </c:pt>
                <c:pt idx="44129">
                  <c:v>44.129000000000019</c:v>
                </c:pt>
                <c:pt idx="44130">
                  <c:v>44.129999999999995</c:v>
                </c:pt>
                <c:pt idx="44131">
                  <c:v>44.131000000000029</c:v>
                </c:pt>
                <c:pt idx="44132">
                  <c:v>44.132000000000005</c:v>
                </c:pt>
                <c:pt idx="44133">
                  <c:v>44.133000000000038</c:v>
                </c:pt>
                <c:pt idx="44134">
                  <c:v>44.134000000000015</c:v>
                </c:pt>
                <c:pt idx="44135">
                  <c:v>44.134999999999991</c:v>
                </c:pt>
                <c:pt idx="44136">
                  <c:v>44.136000000000024</c:v>
                </c:pt>
                <c:pt idx="44137">
                  <c:v>44.137</c:v>
                </c:pt>
                <c:pt idx="44138">
                  <c:v>44.138000000000034</c:v>
                </c:pt>
                <c:pt idx="44139">
                  <c:v>44.13900000000001</c:v>
                </c:pt>
                <c:pt idx="44140">
                  <c:v>44.140000000000043</c:v>
                </c:pt>
                <c:pt idx="44141">
                  <c:v>44.14100000000002</c:v>
                </c:pt>
                <c:pt idx="44142">
                  <c:v>44.141999999999996</c:v>
                </c:pt>
                <c:pt idx="44143">
                  <c:v>44.143000000000029</c:v>
                </c:pt>
                <c:pt idx="44144">
                  <c:v>44.144000000000005</c:v>
                </c:pt>
                <c:pt idx="44145">
                  <c:v>44.145000000000039</c:v>
                </c:pt>
                <c:pt idx="44146">
                  <c:v>44.146000000000015</c:v>
                </c:pt>
                <c:pt idx="44147">
                  <c:v>44.146999999999991</c:v>
                </c:pt>
                <c:pt idx="44148">
                  <c:v>44.148000000000025</c:v>
                </c:pt>
                <c:pt idx="44149">
                  <c:v>44.149000000000001</c:v>
                </c:pt>
                <c:pt idx="44150">
                  <c:v>44.150000000000034</c:v>
                </c:pt>
                <c:pt idx="44151">
                  <c:v>44.15100000000001</c:v>
                </c:pt>
                <c:pt idx="44152">
                  <c:v>44.152000000000044</c:v>
                </c:pt>
                <c:pt idx="44153">
                  <c:v>44.15300000000002</c:v>
                </c:pt>
                <c:pt idx="44154">
                  <c:v>44.153999999999996</c:v>
                </c:pt>
                <c:pt idx="44155">
                  <c:v>44.15500000000003</c:v>
                </c:pt>
                <c:pt idx="44156">
                  <c:v>44.156000000000006</c:v>
                </c:pt>
                <c:pt idx="44157">
                  <c:v>44.157000000000039</c:v>
                </c:pt>
                <c:pt idx="44158">
                  <c:v>44.158000000000015</c:v>
                </c:pt>
                <c:pt idx="44159">
                  <c:v>44.158999999999992</c:v>
                </c:pt>
                <c:pt idx="44160">
                  <c:v>44.160000000000025</c:v>
                </c:pt>
                <c:pt idx="44161">
                  <c:v>44.161000000000001</c:v>
                </c:pt>
                <c:pt idx="44162">
                  <c:v>44.162000000000035</c:v>
                </c:pt>
                <c:pt idx="44163">
                  <c:v>44.163000000000011</c:v>
                </c:pt>
                <c:pt idx="44164">
                  <c:v>44.164000000000044</c:v>
                </c:pt>
                <c:pt idx="44165">
                  <c:v>44.16500000000002</c:v>
                </c:pt>
                <c:pt idx="44166">
                  <c:v>44.165999999999997</c:v>
                </c:pt>
                <c:pt idx="44167">
                  <c:v>44.16700000000003</c:v>
                </c:pt>
                <c:pt idx="44168">
                  <c:v>44.168000000000006</c:v>
                </c:pt>
                <c:pt idx="44169">
                  <c:v>44.16900000000004</c:v>
                </c:pt>
                <c:pt idx="44170">
                  <c:v>44.170000000000016</c:v>
                </c:pt>
                <c:pt idx="44171">
                  <c:v>44.170999999999992</c:v>
                </c:pt>
                <c:pt idx="44172">
                  <c:v>44.172000000000025</c:v>
                </c:pt>
                <c:pt idx="44173">
                  <c:v>44.173000000000002</c:v>
                </c:pt>
                <c:pt idx="44174">
                  <c:v>44.174000000000035</c:v>
                </c:pt>
                <c:pt idx="44175">
                  <c:v>44.175000000000011</c:v>
                </c:pt>
                <c:pt idx="44176">
                  <c:v>44.176000000000045</c:v>
                </c:pt>
                <c:pt idx="44177">
                  <c:v>44.177000000000021</c:v>
                </c:pt>
                <c:pt idx="44178">
                  <c:v>44.177999999999997</c:v>
                </c:pt>
                <c:pt idx="44179">
                  <c:v>44.17900000000003</c:v>
                </c:pt>
                <c:pt idx="44180">
                  <c:v>44.180000000000007</c:v>
                </c:pt>
                <c:pt idx="44181">
                  <c:v>44.18100000000004</c:v>
                </c:pt>
                <c:pt idx="44182">
                  <c:v>44.182000000000016</c:v>
                </c:pt>
                <c:pt idx="44183">
                  <c:v>44.182999999999993</c:v>
                </c:pt>
                <c:pt idx="44184">
                  <c:v>44.184000000000026</c:v>
                </c:pt>
                <c:pt idx="44185">
                  <c:v>44.185000000000002</c:v>
                </c:pt>
                <c:pt idx="44186">
                  <c:v>44.186000000000035</c:v>
                </c:pt>
                <c:pt idx="44187">
                  <c:v>44.187000000000012</c:v>
                </c:pt>
                <c:pt idx="44188">
                  <c:v>44.188000000000045</c:v>
                </c:pt>
                <c:pt idx="44189">
                  <c:v>44.189000000000021</c:v>
                </c:pt>
                <c:pt idx="44190">
                  <c:v>44.19</c:v>
                </c:pt>
                <c:pt idx="44191">
                  <c:v>44.191000000000031</c:v>
                </c:pt>
                <c:pt idx="44192">
                  <c:v>44.192000000000007</c:v>
                </c:pt>
                <c:pt idx="44193">
                  <c:v>44.19300000000004</c:v>
                </c:pt>
                <c:pt idx="44194">
                  <c:v>44.194000000000017</c:v>
                </c:pt>
                <c:pt idx="44195">
                  <c:v>44.194999999999993</c:v>
                </c:pt>
                <c:pt idx="44196">
                  <c:v>44.196000000000026</c:v>
                </c:pt>
                <c:pt idx="44197">
                  <c:v>44.197000000000003</c:v>
                </c:pt>
                <c:pt idx="44198">
                  <c:v>44.198000000000036</c:v>
                </c:pt>
                <c:pt idx="44199">
                  <c:v>44.199000000000012</c:v>
                </c:pt>
                <c:pt idx="44200">
                  <c:v>44.200000000000045</c:v>
                </c:pt>
                <c:pt idx="44201">
                  <c:v>44.201000000000022</c:v>
                </c:pt>
                <c:pt idx="44202">
                  <c:v>44.201999999999998</c:v>
                </c:pt>
                <c:pt idx="44203">
                  <c:v>44.203000000000031</c:v>
                </c:pt>
                <c:pt idx="44204">
                  <c:v>44.204000000000008</c:v>
                </c:pt>
                <c:pt idx="44205">
                  <c:v>44.205000000000041</c:v>
                </c:pt>
                <c:pt idx="44206">
                  <c:v>44.206000000000017</c:v>
                </c:pt>
                <c:pt idx="44207">
                  <c:v>44.206999999999994</c:v>
                </c:pt>
                <c:pt idx="44208">
                  <c:v>44.208000000000027</c:v>
                </c:pt>
                <c:pt idx="44209">
                  <c:v>44.209000000000003</c:v>
                </c:pt>
                <c:pt idx="44210">
                  <c:v>44.210000000000036</c:v>
                </c:pt>
                <c:pt idx="44211">
                  <c:v>44.211000000000013</c:v>
                </c:pt>
                <c:pt idx="44212">
                  <c:v>44.212000000000046</c:v>
                </c:pt>
                <c:pt idx="44213">
                  <c:v>44.213000000000022</c:v>
                </c:pt>
                <c:pt idx="44214">
                  <c:v>44.213999999999999</c:v>
                </c:pt>
                <c:pt idx="44215">
                  <c:v>44.215000000000032</c:v>
                </c:pt>
                <c:pt idx="44216">
                  <c:v>44.216000000000008</c:v>
                </c:pt>
                <c:pt idx="44217">
                  <c:v>44.217000000000041</c:v>
                </c:pt>
                <c:pt idx="44218">
                  <c:v>44.218000000000018</c:v>
                </c:pt>
                <c:pt idx="44219">
                  <c:v>44.218999999999994</c:v>
                </c:pt>
                <c:pt idx="44220">
                  <c:v>44.220000000000027</c:v>
                </c:pt>
                <c:pt idx="44221">
                  <c:v>44.221000000000004</c:v>
                </c:pt>
                <c:pt idx="44222">
                  <c:v>44.222000000000037</c:v>
                </c:pt>
                <c:pt idx="44223">
                  <c:v>44.223000000000013</c:v>
                </c:pt>
                <c:pt idx="44224">
                  <c:v>44.224000000000046</c:v>
                </c:pt>
                <c:pt idx="44225">
                  <c:v>44.225000000000023</c:v>
                </c:pt>
                <c:pt idx="44226">
                  <c:v>44.225999999999999</c:v>
                </c:pt>
                <c:pt idx="44227">
                  <c:v>44.227000000000032</c:v>
                </c:pt>
                <c:pt idx="44228">
                  <c:v>44.228000000000009</c:v>
                </c:pt>
                <c:pt idx="44229">
                  <c:v>44.229000000000042</c:v>
                </c:pt>
                <c:pt idx="44230">
                  <c:v>44.230000000000018</c:v>
                </c:pt>
                <c:pt idx="44231">
                  <c:v>44.230999999999995</c:v>
                </c:pt>
                <c:pt idx="44232">
                  <c:v>44.232000000000028</c:v>
                </c:pt>
                <c:pt idx="44233">
                  <c:v>44.233000000000004</c:v>
                </c:pt>
                <c:pt idx="44234">
                  <c:v>44.234000000000037</c:v>
                </c:pt>
                <c:pt idx="44235">
                  <c:v>44.235000000000014</c:v>
                </c:pt>
                <c:pt idx="44236">
                  <c:v>44.23599999999999</c:v>
                </c:pt>
                <c:pt idx="44237">
                  <c:v>44.237000000000023</c:v>
                </c:pt>
                <c:pt idx="44238">
                  <c:v>44.238</c:v>
                </c:pt>
                <c:pt idx="44239">
                  <c:v>44.239000000000033</c:v>
                </c:pt>
                <c:pt idx="44240">
                  <c:v>44.240000000000009</c:v>
                </c:pt>
                <c:pt idx="44241">
                  <c:v>44.241000000000042</c:v>
                </c:pt>
                <c:pt idx="44242">
                  <c:v>44.242000000000019</c:v>
                </c:pt>
                <c:pt idx="44243">
                  <c:v>44.242999999999995</c:v>
                </c:pt>
                <c:pt idx="44244">
                  <c:v>44.244000000000028</c:v>
                </c:pt>
                <c:pt idx="44245">
                  <c:v>44.245000000000005</c:v>
                </c:pt>
                <c:pt idx="44246">
                  <c:v>44.246000000000038</c:v>
                </c:pt>
                <c:pt idx="44247">
                  <c:v>44.247000000000014</c:v>
                </c:pt>
                <c:pt idx="44248">
                  <c:v>44.24799999999999</c:v>
                </c:pt>
                <c:pt idx="44249">
                  <c:v>44.249000000000024</c:v>
                </c:pt>
                <c:pt idx="44250">
                  <c:v>44.25</c:v>
                </c:pt>
                <c:pt idx="44251">
                  <c:v>44.251000000000033</c:v>
                </c:pt>
                <c:pt idx="44252">
                  <c:v>44.25200000000001</c:v>
                </c:pt>
                <c:pt idx="44253">
                  <c:v>44.253000000000043</c:v>
                </c:pt>
                <c:pt idx="44254">
                  <c:v>44.254000000000019</c:v>
                </c:pt>
                <c:pt idx="44255">
                  <c:v>44.254999999999995</c:v>
                </c:pt>
                <c:pt idx="44256">
                  <c:v>44.256000000000029</c:v>
                </c:pt>
                <c:pt idx="44257">
                  <c:v>44.257000000000005</c:v>
                </c:pt>
                <c:pt idx="44258">
                  <c:v>44.258000000000038</c:v>
                </c:pt>
                <c:pt idx="44259">
                  <c:v>44.259000000000015</c:v>
                </c:pt>
                <c:pt idx="44260">
                  <c:v>44.259999999999991</c:v>
                </c:pt>
                <c:pt idx="44261">
                  <c:v>44.261000000000024</c:v>
                </c:pt>
                <c:pt idx="44262">
                  <c:v>44.262</c:v>
                </c:pt>
                <c:pt idx="44263">
                  <c:v>44.263000000000034</c:v>
                </c:pt>
                <c:pt idx="44264">
                  <c:v>44.26400000000001</c:v>
                </c:pt>
                <c:pt idx="44265">
                  <c:v>44.265000000000043</c:v>
                </c:pt>
                <c:pt idx="44266">
                  <c:v>44.26600000000002</c:v>
                </c:pt>
                <c:pt idx="44267">
                  <c:v>44.266999999999996</c:v>
                </c:pt>
                <c:pt idx="44268">
                  <c:v>44.268000000000029</c:v>
                </c:pt>
                <c:pt idx="44269">
                  <c:v>44.269000000000005</c:v>
                </c:pt>
                <c:pt idx="44270">
                  <c:v>44.270000000000039</c:v>
                </c:pt>
                <c:pt idx="44271">
                  <c:v>44.271000000000015</c:v>
                </c:pt>
                <c:pt idx="44272">
                  <c:v>44.271999999999991</c:v>
                </c:pt>
                <c:pt idx="44273">
                  <c:v>44.273000000000025</c:v>
                </c:pt>
                <c:pt idx="44274">
                  <c:v>44.274000000000001</c:v>
                </c:pt>
                <c:pt idx="44275">
                  <c:v>44.275000000000034</c:v>
                </c:pt>
                <c:pt idx="44276">
                  <c:v>44.27600000000001</c:v>
                </c:pt>
                <c:pt idx="44277">
                  <c:v>44.277000000000044</c:v>
                </c:pt>
                <c:pt idx="44278">
                  <c:v>44.27800000000002</c:v>
                </c:pt>
                <c:pt idx="44279">
                  <c:v>44.278999999999996</c:v>
                </c:pt>
                <c:pt idx="44280">
                  <c:v>44.28000000000003</c:v>
                </c:pt>
                <c:pt idx="44281">
                  <c:v>44.281000000000006</c:v>
                </c:pt>
                <c:pt idx="44282">
                  <c:v>44.282000000000039</c:v>
                </c:pt>
                <c:pt idx="44283">
                  <c:v>44.283000000000015</c:v>
                </c:pt>
                <c:pt idx="44284">
                  <c:v>44.283999999999992</c:v>
                </c:pt>
                <c:pt idx="44285">
                  <c:v>44.285000000000025</c:v>
                </c:pt>
                <c:pt idx="44286">
                  <c:v>44.286000000000001</c:v>
                </c:pt>
                <c:pt idx="44287">
                  <c:v>44.287000000000035</c:v>
                </c:pt>
                <c:pt idx="44288">
                  <c:v>44.288000000000011</c:v>
                </c:pt>
                <c:pt idx="44289">
                  <c:v>44.289000000000044</c:v>
                </c:pt>
                <c:pt idx="44290">
                  <c:v>44.29000000000002</c:v>
                </c:pt>
                <c:pt idx="44291">
                  <c:v>44.290999999999997</c:v>
                </c:pt>
                <c:pt idx="44292">
                  <c:v>44.29200000000003</c:v>
                </c:pt>
                <c:pt idx="44293">
                  <c:v>44.293000000000006</c:v>
                </c:pt>
                <c:pt idx="44294">
                  <c:v>44.29400000000004</c:v>
                </c:pt>
                <c:pt idx="44295">
                  <c:v>44.295000000000016</c:v>
                </c:pt>
                <c:pt idx="44296">
                  <c:v>44.295999999999992</c:v>
                </c:pt>
                <c:pt idx="44297">
                  <c:v>44.297000000000025</c:v>
                </c:pt>
                <c:pt idx="44298">
                  <c:v>44.298000000000002</c:v>
                </c:pt>
                <c:pt idx="44299">
                  <c:v>44.299000000000035</c:v>
                </c:pt>
                <c:pt idx="44300">
                  <c:v>44.300000000000011</c:v>
                </c:pt>
                <c:pt idx="44301">
                  <c:v>44.301000000000045</c:v>
                </c:pt>
                <c:pt idx="44302">
                  <c:v>44.302000000000021</c:v>
                </c:pt>
                <c:pt idx="44303">
                  <c:v>44.302999999999997</c:v>
                </c:pt>
                <c:pt idx="44304">
                  <c:v>44.30400000000003</c:v>
                </c:pt>
                <c:pt idx="44305">
                  <c:v>44.305000000000007</c:v>
                </c:pt>
                <c:pt idx="44306">
                  <c:v>44.30600000000004</c:v>
                </c:pt>
                <c:pt idx="44307">
                  <c:v>44.307000000000016</c:v>
                </c:pt>
                <c:pt idx="44308">
                  <c:v>44.307999999999993</c:v>
                </c:pt>
                <c:pt idx="44309">
                  <c:v>44.309000000000026</c:v>
                </c:pt>
                <c:pt idx="44310">
                  <c:v>44.31</c:v>
                </c:pt>
                <c:pt idx="44311">
                  <c:v>44.311000000000035</c:v>
                </c:pt>
                <c:pt idx="44312">
                  <c:v>44.312000000000012</c:v>
                </c:pt>
                <c:pt idx="44313">
                  <c:v>44.313000000000045</c:v>
                </c:pt>
                <c:pt idx="44314">
                  <c:v>44.314000000000021</c:v>
                </c:pt>
                <c:pt idx="44315">
                  <c:v>44.314999999999998</c:v>
                </c:pt>
                <c:pt idx="44316">
                  <c:v>44.316000000000031</c:v>
                </c:pt>
                <c:pt idx="44317">
                  <c:v>44.317000000000007</c:v>
                </c:pt>
                <c:pt idx="44318">
                  <c:v>44.31800000000004</c:v>
                </c:pt>
                <c:pt idx="44319">
                  <c:v>44.319000000000017</c:v>
                </c:pt>
                <c:pt idx="44320">
                  <c:v>44.319999999999993</c:v>
                </c:pt>
                <c:pt idx="44321">
                  <c:v>44.321000000000026</c:v>
                </c:pt>
                <c:pt idx="44322">
                  <c:v>44.322000000000003</c:v>
                </c:pt>
                <c:pt idx="44323">
                  <c:v>44.323000000000036</c:v>
                </c:pt>
                <c:pt idx="44324">
                  <c:v>44.324000000000012</c:v>
                </c:pt>
                <c:pt idx="44325">
                  <c:v>44.325000000000045</c:v>
                </c:pt>
                <c:pt idx="44326">
                  <c:v>44.326000000000022</c:v>
                </c:pt>
                <c:pt idx="44327">
                  <c:v>44.326999999999998</c:v>
                </c:pt>
                <c:pt idx="44328">
                  <c:v>44.328000000000031</c:v>
                </c:pt>
                <c:pt idx="44329">
                  <c:v>44.329000000000008</c:v>
                </c:pt>
                <c:pt idx="44330">
                  <c:v>44.330000000000041</c:v>
                </c:pt>
                <c:pt idx="44331">
                  <c:v>44.331000000000017</c:v>
                </c:pt>
                <c:pt idx="44332">
                  <c:v>44.331999999999994</c:v>
                </c:pt>
                <c:pt idx="44333">
                  <c:v>44.333000000000027</c:v>
                </c:pt>
                <c:pt idx="44334">
                  <c:v>44.334000000000003</c:v>
                </c:pt>
                <c:pt idx="44335">
                  <c:v>44.335000000000036</c:v>
                </c:pt>
                <c:pt idx="44336">
                  <c:v>44.336000000000013</c:v>
                </c:pt>
                <c:pt idx="44337">
                  <c:v>44.337000000000046</c:v>
                </c:pt>
                <c:pt idx="44338">
                  <c:v>44.338000000000022</c:v>
                </c:pt>
                <c:pt idx="44339">
                  <c:v>44.338999999999999</c:v>
                </c:pt>
                <c:pt idx="44340">
                  <c:v>44.340000000000032</c:v>
                </c:pt>
                <c:pt idx="44341">
                  <c:v>44.341000000000008</c:v>
                </c:pt>
                <c:pt idx="44342">
                  <c:v>44.342000000000041</c:v>
                </c:pt>
                <c:pt idx="44343">
                  <c:v>44.343000000000018</c:v>
                </c:pt>
                <c:pt idx="44344">
                  <c:v>44.343999999999994</c:v>
                </c:pt>
                <c:pt idx="44345">
                  <c:v>44.345000000000027</c:v>
                </c:pt>
                <c:pt idx="44346">
                  <c:v>44.346000000000004</c:v>
                </c:pt>
                <c:pt idx="44347">
                  <c:v>44.347000000000037</c:v>
                </c:pt>
                <c:pt idx="44348">
                  <c:v>44.348000000000013</c:v>
                </c:pt>
                <c:pt idx="44349">
                  <c:v>44.349000000000046</c:v>
                </c:pt>
                <c:pt idx="44350">
                  <c:v>44.350000000000023</c:v>
                </c:pt>
                <c:pt idx="44351">
                  <c:v>44.350999999999999</c:v>
                </c:pt>
                <c:pt idx="44352">
                  <c:v>44.352000000000032</c:v>
                </c:pt>
                <c:pt idx="44353">
                  <c:v>44.353000000000009</c:v>
                </c:pt>
                <c:pt idx="44354">
                  <c:v>44.354000000000042</c:v>
                </c:pt>
                <c:pt idx="44355">
                  <c:v>44.355000000000018</c:v>
                </c:pt>
                <c:pt idx="44356">
                  <c:v>44.355999999999995</c:v>
                </c:pt>
                <c:pt idx="44357">
                  <c:v>44.357000000000028</c:v>
                </c:pt>
                <c:pt idx="44358">
                  <c:v>44.358000000000004</c:v>
                </c:pt>
                <c:pt idx="44359">
                  <c:v>44.359000000000037</c:v>
                </c:pt>
                <c:pt idx="44360">
                  <c:v>44.360000000000014</c:v>
                </c:pt>
                <c:pt idx="44361">
                  <c:v>44.36099999999999</c:v>
                </c:pt>
                <c:pt idx="44362">
                  <c:v>44.362000000000023</c:v>
                </c:pt>
                <c:pt idx="44363">
                  <c:v>44.363</c:v>
                </c:pt>
                <c:pt idx="44364">
                  <c:v>44.364000000000033</c:v>
                </c:pt>
                <c:pt idx="44365">
                  <c:v>44.365000000000009</c:v>
                </c:pt>
                <c:pt idx="44366">
                  <c:v>44.366000000000042</c:v>
                </c:pt>
                <c:pt idx="44367">
                  <c:v>44.367000000000019</c:v>
                </c:pt>
                <c:pt idx="44368">
                  <c:v>44.367999999999995</c:v>
                </c:pt>
                <c:pt idx="44369">
                  <c:v>44.369000000000028</c:v>
                </c:pt>
                <c:pt idx="44370">
                  <c:v>44.370000000000005</c:v>
                </c:pt>
                <c:pt idx="44371">
                  <c:v>44.371000000000038</c:v>
                </c:pt>
                <c:pt idx="44372">
                  <c:v>44.372000000000014</c:v>
                </c:pt>
                <c:pt idx="44373">
                  <c:v>44.37299999999999</c:v>
                </c:pt>
                <c:pt idx="44374">
                  <c:v>44.374000000000024</c:v>
                </c:pt>
                <c:pt idx="44375">
                  <c:v>44.375</c:v>
                </c:pt>
                <c:pt idx="44376">
                  <c:v>44.376000000000033</c:v>
                </c:pt>
                <c:pt idx="44377">
                  <c:v>44.37700000000001</c:v>
                </c:pt>
                <c:pt idx="44378">
                  <c:v>44.378000000000043</c:v>
                </c:pt>
                <c:pt idx="44379">
                  <c:v>44.379000000000019</c:v>
                </c:pt>
                <c:pt idx="44380">
                  <c:v>44.379999999999995</c:v>
                </c:pt>
                <c:pt idx="44381">
                  <c:v>44.381000000000029</c:v>
                </c:pt>
                <c:pt idx="44382">
                  <c:v>44.382000000000005</c:v>
                </c:pt>
                <c:pt idx="44383">
                  <c:v>44.383000000000038</c:v>
                </c:pt>
                <c:pt idx="44384">
                  <c:v>44.384000000000015</c:v>
                </c:pt>
                <c:pt idx="44385">
                  <c:v>44.384999999999991</c:v>
                </c:pt>
                <c:pt idx="44386">
                  <c:v>44.386000000000024</c:v>
                </c:pt>
                <c:pt idx="44387">
                  <c:v>44.387</c:v>
                </c:pt>
                <c:pt idx="44388">
                  <c:v>44.388000000000034</c:v>
                </c:pt>
                <c:pt idx="44389">
                  <c:v>44.38900000000001</c:v>
                </c:pt>
                <c:pt idx="44390">
                  <c:v>44.390000000000043</c:v>
                </c:pt>
                <c:pt idx="44391">
                  <c:v>44.39100000000002</c:v>
                </c:pt>
                <c:pt idx="44392">
                  <c:v>44.391999999999996</c:v>
                </c:pt>
                <c:pt idx="44393">
                  <c:v>44.393000000000029</c:v>
                </c:pt>
                <c:pt idx="44394">
                  <c:v>44.394000000000005</c:v>
                </c:pt>
                <c:pt idx="44395">
                  <c:v>44.395000000000039</c:v>
                </c:pt>
                <c:pt idx="44396">
                  <c:v>44.396000000000015</c:v>
                </c:pt>
                <c:pt idx="44397">
                  <c:v>44.396999999999991</c:v>
                </c:pt>
                <c:pt idx="44398">
                  <c:v>44.398000000000025</c:v>
                </c:pt>
                <c:pt idx="44399">
                  <c:v>44.399000000000001</c:v>
                </c:pt>
                <c:pt idx="44400">
                  <c:v>44.400000000000034</c:v>
                </c:pt>
                <c:pt idx="44401">
                  <c:v>44.40100000000001</c:v>
                </c:pt>
                <c:pt idx="44402">
                  <c:v>44.402000000000044</c:v>
                </c:pt>
                <c:pt idx="44403">
                  <c:v>44.40300000000002</c:v>
                </c:pt>
                <c:pt idx="44404">
                  <c:v>44.403999999999996</c:v>
                </c:pt>
                <c:pt idx="44405">
                  <c:v>44.40500000000003</c:v>
                </c:pt>
                <c:pt idx="44406">
                  <c:v>44.406000000000006</c:v>
                </c:pt>
                <c:pt idx="44407">
                  <c:v>44.407000000000039</c:v>
                </c:pt>
                <c:pt idx="44408">
                  <c:v>44.408000000000015</c:v>
                </c:pt>
                <c:pt idx="44409">
                  <c:v>44.408999999999992</c:v>
                </c:pt>
                <c:pt idx="44410">
                  <c:v>44.410000000000025</c:v>
                </c:pt>
                <c:pt idx="44411">
                  <c:v>44.411000000000001</c:v>
                </c:pt>
                <c:pt idx="44412">
                  <c:v>44.412000000000035</c:v>
                </c:pt>
                <c:pt idx="44413">
                  <c:v>44.413000000000011</c:v>
                </c:pt>
                <c:pt idx="44414">
                  <c:v>44.414000000000044</c:v>
                </c:pt>
                <c:pt idx="44415">
                  <c:v>44.41500000000002</c:v>
                </c:pt>
                <c:pt idx="44416">
                  <c:v>44.415999999999997</c:v>
                </c:pt>
                <c:pt idx="44417">
                  <c:v>44.41700000000003</c:v>
                </c:pt>
                <c:pt idx="44418">
                  <c:v>44.418000000000006</c:v>
                </c:pt>
                <c:pt idx="44419">
                  <c:v>44.41900000000004</c:v>
                </c:pt>
                <c:pt idx="44420">
                  <c:v>44.420000000000016</c:v>
                </c:pt>
                <c:pt idx="44421">
                  <c:v>44.420999999999992</c:v>
                </c:pt>
                <c:pt idx="44422">
                  <c:v>44.422000000000025</c:v>
                </c:pt>
                <c:pt idx="44423">
                  <c:v>44.423000000000002</c:v>
                </c:pt>
                <c:pt idx="44424">
                  <c:v>44.424000000000035</c:v>
                </c:pt>
                <c:pt idx="44425">
                  <c:v>44.425000000000011</c:v>
                </c:pt>
                <c:pt idx="44426">
                  <c:v>44.426000000000045</c:v>
                </c:pt>
                <c:pt idx="44427">
                  <c:v>44.427000000000021</c:v>
                </c:pt>
                <c:pt idx="44428">
                  <c:v>44.427999999999997</c:v>
                </c:pt>
                <c:pt idx="44429">
                  <c:v>44.42900000000003</c:v>
                </c:pt>
                <c:pt idx="44430">
                  <c:v>44.430000000000007</c:v>
                </c:pt>
                <c:pt idx="44431">
                  <c:v>44.43100000000004</c:v>
                </c:pt>
                <c:pt idx="44432">
                  <c:v>44.432000000000016</c:v>
                </c:pt>
                <c:pt idx="44433">
                  <c:v>44.432999999999993</c:v>
                </c:pt>
                <c:pt idx="44434">
                  <c:v>44.434000000000026</c:v>
                </c:pt>
                <c:pt idx="44435">
                  <c:v>44.435000000000002</c:v>
                </c:pt>
                <c:pt idx="44436">
                  <c:v>44.436000000000035</c:v>
                </c:pt>
                <c:pt idx="44437">
                  <c:v>44.437000000000012</c:v>
                </c:pt>
                <c:pt idx="44438">
                  <c:v>44.438000000000045</c:v>
                </c:pt>
                <c:pt idx="44439">
                  <c:v>44.439000000000021</c:v>
                </c:pt>
                <c:pt idx="44440">
                  <c:v>44.44</c:v>
                </c:pt>
                <c:pt idx="44441">
                  <c:v>44.441000000000031</c:v>
                </c:pt>
                <c:pt idx="44442">
                  <c:v>44.442000000000007</c:v>
                </c:pt>
                <c:pt idx="44443">
                  <c:v>44.44300000000004</c:v>
                </c:pt>
                <c:pt idx="44444">
                  <c:v>44.444000000000017</c:v>
                </c:pt>
                <c:pt idx="44445">
                  <c:v>44.444999999999993</c:v>
                </c:pt>
                <c:pt idx="44446">
                  <c:v>44.446000000000026</c:v>
                </c:pt>
                <c:pt idx="44447">
                  <c:v>44.447000000000003</c:v>
                </c:pt>
                <c:pt idx="44448">
                  <c:v>44.448000000000036</c:v>
                </c:pt>
                <c:pt idx="44449">
                  <c:v>44.449000000000012</c:v>
                </c:pt>
                <c:pt idx="44450">
                  <c:v>44.450000000000045</c:v>
                </c:pt>
                <c:pt idx="44451">
                  <c:v>44.451000000000022</c:v>
                </c:pt>
                <c:pt idx="44452">
                  <c:v>44.451999999999998</c:v>
                </c:pt>
                <c:pt idx="44453">
                  <c:v>44.453000000000031</c:v>
                </c:pt>
                <c:pt idx="44454">
                  <c:v>44.454000000000008</c:v>
                </c:pt>
                <c:pt idx="44455">
                  <c:v>44.455000000000041</c:v>
                </c:pt>
                <c:pt idx="44456">
                  <c:v>44.456000000000017</c:v>
                </c:pt>
                <c:pt idx="44457">
                  <c:v>44.456999999999994</c:v>
                </c:pt>
                <c:pt idx="44458">
                  <c:v>44.458000000000027</c:v>
                </c:pt>
                <c:pt idx="44459">
                  <c:v>44.459000000000003</c:v>
                </c:pt>
                <c:pt idx="44460">
                  <c:v>44.460000000000036</c:v>
                </c:pt>
                <c:pt idx="44461">
                  <c:v>44.461000000000013</c:v>
                </c:pt>
                <c:pt idx="44462">
                  <c:v>44.462000000000046</c:v>
                </c:pt>
                <c:pt idx="44463">
                  <c:v>44.463000000000022</c:v>
                </c:pt>
                <c:pt idx="44464">
                  <c:v>44.463999999999999</c:v>
                </c:pt>
                <c:pt idx="44465">
                  <c:v>44.465000000000032</c:v>
                </c:pt>
                <c:pt idx="44466">
                  <c:v>44.466000000000008</c:v>
                </c:pt>
                <c:pt idx="44467">
                  <c:v>44.467000000000041</c:v>
                </c:pt>
                <c:pt idx="44468">
                  <c:v>44.468000000000018</c:v>
                </c:pt>
                <c:pt idx="44469">
                  <c:v>44.468999999999994</c:v>
                </c:pt>
                <c:pt idx="44470">
                  <c:v>44.470000000000027</c:v>
                </c:pt>
                <c:pt idx="44471">
                  <c:v>44.471000000000004</c:v>
                </c:pt>
                <c:pt idx="44472">
                  <c:v>44.472000000000037</c:v>
                </c:pt>
                <c:pt idx="44473">
                  <c:v>44.473000000000013</c:v>
                </c:pt>
                <c:pt idx="44474">
                  <c:v>44.474000000000046</c:v>
                </c:pt>
                <c:pt idx="44475">
                  <c:v>44.475000000000023</c:v>
                </c:pt>
                <c:pt idx="44476">
                  <c:v>44.475999999999999</c:v>
                </c:pt>
                <c:pt idx="44477">
                  <c:v>44.477000000000032</c:v>
                </c:pt>
                <c:pt idx="44478">
                  <c:v>44.478000000000009</c:v>
                </c:pt>
                <c:pt idx="44479">
                  <c:v>44.479000000000042</c:v>
                </c:pt>
                <c:pt idx="44480">
                  <c:v>44.480000000000018</c:v>
                </c:pt>
                <c:pt idx="44481">
                  <c:v>44.480999999999995</c:v>
                </c:pt>
                <c:pt idx="44482">
                  <c:v>44.482000000000028</c:v>
                </c:pt>
                <c:pt idx="44483">
                  <c:v>44.483000000000004</c:v>
                </c:pt>
                <c:pt idx="44484">
                  <c:v>44.484000000000037</c:v>
                </c:pt>
                <c:pt idx="44485">
                  <c:v>44.485000000000014</c:v>
                </c:pt>
                <c:pt idx="44486">
                  <c:v>44.48599999999999</c:v>
                </c:pt>
                <c:pt idx="44487">
                  <c:v>44.487000000000023</c:v>
                </c:pt>
                <c:pt idx="44488">
                  <c:v>44.488</c:v>
                </c:pt>
                <c:pt idx="44489">
                  <c:v>44.489000000000033</c:v>
                </c:pt>
                <c:pt idx="44490">
                  <c:v>44.490000000000009</c:v>
                </c:pt>
                <c:pt idx="44491">
                  <c:v>44.491000000000042</c:v>
                </c:pt>
                <c:pt idx="44492">
                  <c:v>44.492000000000019</c:v>
                </c:pt>
                <c:pt idx="44493">
                  <c:v>44.492999999999995</c:v>
                </c:pt>
                <c:pt idx="44494">
                  <c:v>44.494000000000028</c:v>
                </c:pt>
                <c:pt idx="44495">
                  <c:v>44.495000000000005</c:v>
                </c:pt>
                <c:pt idx="44496">
                  <c:v>44.496000000000038</c:v>
                </c:pt>
                <c:pt idx="44497">
                  <c:v>44.497000000000014</c:v>
                </c:pt>
                <c:pt idx="44498">
                  <c:v>44.49799999999999</c:v>
                </c:pt>
                <c:pt idx="44499">
                  <c:v>44.499000000000024</c:v>
                </c:pt>
                <c:pt idx="44500">
                  <c:v>44.5</c:v>
                </c:pt>
                <c:pt idx="44501">
                  <c:v>44.501000000000033</c:v>
                </c:pt>
                <c:pt idx="44502">
                  <c:v>44.50200000000001</c:v>
                </c:pt>
                <c:pt idx="44503">
                  <c:v>44.503000000000043</c:v>
                </c:pt>
                <c:pt idx="44504">
                  <c:v>44.504000000000019</c:v>
                </c:pt>
                <c:pt idx="44505">
                  <c:v>44.504999999999995</c:v>
                </c:pt>
                <c:pt idx="44506">
                  <c:v>44.506000000000029</c:v>
                </c:pt>
                <c:pt idx="44507">
                  <c:v>44.507000000000005</c:v>
                </c:pt>
                <c:pt idx="44508">
                  <c:v>44.508000000000038</c:v>
                </c:pt>
                <c:pt idx="44509">
                  <c:v>44.509000000000015</c:v>
                </c:pt>
                <c:pt idx="44510">
                  <c:v>44.509999999999991</c:v>
                </c:pt>
                <c:pt idx="44511">
                  <c:v>44.511000000000024</c:v>
                </c:pt>
                <c:pt idx="44512">
                  <c:v>44.512</c:v>
                </c:pt>
                <c:pt idx="44513">
                  <c:v>44.513000000000034</c:v>
                </c:pt>
                <c:pt idx="44514">
                  <c:v>44.51400000000001</c:v>
                </c:pt>
                <c:pt idx="44515">
                  <c:v>44.515000000000043</c:v>
                </c:pt>
                <c:pt idx="44516">
                  <c:v>44.51600000000002</c:v>
                </c:pt>
                <c:pt idx="44517">
                  <c:v>44.516999999999996</c:v>
                </c:pt>
                <c:pt idx="44518">
                  <c:v>44.518000000000029</c:v>
                </c:pt>
                <c:pt idx="44519">
                  <c:v>44.519000000000005</c:v>
                </c:pt>
                <c:pt idx="44520">
                  <c:v>44.520000000000039</c:v>
                </c:pt>
                <c:pt idx="44521">
                  <c:v>44.521000000000015</c:v>
                </c:pt>
                <c:pt idx="44522">
                  <c:v>44.521999999999991</c:v>
                </c:pt>
                <c:pt idx="44523">
                  <c:v>44.523000000000025</c:v>
                </c:pt>
                <c:pt idx="44524">
                  <c:v>44.524000000000001</c:v>
                </c:pt>
                <c:pt idx="44525">
                  <c:v>44.525000000000034</c:v>
                </c:pt>
                <c:pt idx="44526">
                  <c:v>44.52600000000001</c:v>
                </c:pt>
                <c:pt idx="44527">
                  <c:v>44.527000000000044</c:v>
                </c:pt>
                <c:pt idx="44528">
                  <c:v>44.52800000000002</c:v>
                </c:pt>
                <c:pt idx="44529">
                  <c:v>44.528999999999996</c:v>
                </c:pt>
                <c:pt idx="44530">
                  <c:v>44.53000000000003</c:v>
                </c:pt>
                <c:pt idx="44531">
                  <c:v>44.531000000000006</c:v>
                </c:pt>
                <c:pt idx="44532">
                  <c:v>44.532000000000039</c:v>
                </c:pt>
                <c:pt idx="44533">
                  <c:v>44.533000000000015</c:v>
                </c:pt>
                <c:pt idx="44534">
                  <c:v>44.533999999999992</c:v>
                </c:pt>
                <c:pt idx="44535">
                  <c:v>44.535000000000025</c:v>
                </c:pt>
                <c:pt idx="44536">
                  <c:v>44.536000000000001</c:v>
                </c:pt>
                <c:pt idx="44537">
                  <c:v>44.537000000000035</c:v>
                </c:pt>
                <c:pt idx="44538">
                  <c:v>44.538000000000011</c:v>
                </c:pt>
                <c:pt idx="44539">
                  <c:v>44.539000000000044</c:v>
                </c:pt>
                <c:pt idx="44540">
                  <c:v>44.54000000000002</c:v>
                </c:pt>
                <c:pt idx="44541">
                  <c:v>44.540999999999997</c:v>
                </c:pt>
                <c:pt idx="44542">
                  <c:v>44.54200000000003</c:v>
                </c:pt>
                <c:pt idx="44543">
                  <c:v>44.543000000000006</c:v>
                </c:pt>
                <c:pt idx="44544">
                  <c:v>44.54400000000004</c:v>
                </c:pt>
                <c:pt idx="44545">
                  <c:v>44.545000000000016</c:v>
                </c:pt>
                <c:pt idx="44546">
                  <c:v>44.545999999999992</c:v>
                </c:pt>
                <c:pt idx="44547">
                  <c:v>44.547000000000025</c:v>
                </c:pt>
                <c:pt idx="44548">
                  <c:v>44.548000000000002</c:v>
                </c:pt>
                <c:pt idx="44549">
                  <c:v>44.549000000000035</c:v>
                </c:pt>
                <c:pt idx="44550">
                  <c:v>44.550000000000011</c:v>
                </c:pt>
                <c:pt idx="44551">
                  <c:v>44.551000000000045</c:v>
                </c:pt>
                <c:pt idx="44552">
                  <c:v>44.552000000000021</c:v>
                </c:pt>
                <c:pt idx="44553">
                  <c:v>44.552999999999997</c:v>
                </c:pt>
                <c:pt idx="44554">
                  <c:v>44.55400000000003</c:v>
                </c:pt>
                <c:pt idx="44555">
                  <c:v>44.555000000000007</c:v>
                </c:pt>
                <c:pt idx="44556">
                  <c:v>44.55600000000004</c:v>
                </c:pt>
                <c:pt idx="44557">
                  <c:v>44.557000000000016</c:v>
                </c:pt>
                <c:pt idx="44558">
                  <c:v>44.557999999999993</c:v>
                </c:pt>
                <c:pt idx="44559">
                  <c:v>44.559000000000026</c:v>
                </c:pt>
                <c:pt idx="44560">
                  <c:v>44.56</c:v>
                </c:pt>
                <c:pt idx="44561">
                  <c:v>44.561000000000035</c:v>
                </c:pt>
                <c:pt idx="44562">
                  <c:v>44.562000000000012</c:v>
                </c:pt>
                <c:pt idx="44563">
                  <c:v>44.563000000000045</c:v>
                </c:pt>
                <c:pt idx="44564">
                  <c:v>44.564000000000021</c:v>
                </c:pt>
                <c:pt idx="44565">
                  <c:v>44.564999999999998</c:v>
                </c:pt>
                <c:pt idx="44566">
                  <c:v>44.566000000000031</c:v>
                </c:pt>
                <c:pt idx="44567">
                  <c:v>44.567000000000007</c:v>
                </c:pt>
                <c:pt idx="44568">
                  <c:v>44.56800000000004</c:v>
                </c:pt>
                <c:pt idx="44569">
                  <c:v>44.569000000000017</c:v>
                </c:pt>
                <c:pt idx="44570">
                  <c:v>44.569999999999993</c:v>
                </c:pt>
                <c:pt idx="44571">
                  <c:v>44.571000000000026</c:v>
                </c:pt>
                <c:pt idx="44572">
                  <c:v>44.572000000000003</c:v>
                </c:pt>
                <c:pt idx="44573">
                  <c:v>44.573000000000036</c:v>
                </c:pt>
                <c:pt idx="44574">
                  <c:v>44.574000000000012</c:v>
                </c:pt>
                <c:pt idx="44575">
                  <c:v>44.575000000000045</c:v>
                </c:pt>
                <c:pt idx="44576">
                  <c:v>44.576000000000022</c:v>
                </c:pt>
                <c:pt idx="44577">
                  <c:v>44.576999999999998</c:v>
                </c:pt>
                <c:pt idx="44578">
                  <c:v>44.578000000000031</c:v>
                </c:pt>
                <c:pt idx="44579">
                  <c:v>44.579000000000008</c:v>
                </c:pt>
                <c:pt idx="44580">
                  <c:v>44.580000000000041</c:v>
                </c:pt>
                <c:pt idx="44581">
                  <c:v>44.581000000000017</c:v>
                </c:pt>
                <c:pt idx="44582">
                  <c:v>44.581999999999994</c:v>
                </c:pt>
                <c:pt idx="44583">
                  <c:v>44.583000000000027</c:v>
                </c:pt>
                <c:pt idx="44584">
                  <c:v>44.584000000000003</c:v>
                </c:pt>
                <c:pt idx="44585">
                  <c:v>44.585000000000036</c:v>
                </c:pt>
                <c:pt idx="44586">
                  <c:v>44.586000000000013</c:v>
                </c:pt>
                <c:pt idx="44587">
                  <c:v>44.587000000000046</c:v>
                </c:pt>
                <c:pt idx="44588">
                  <c:v>44.588000000000022</c:v>
                </c:pt>
                <c:pt idx="44589">
                  <c:v>44.588999999999999</c:v>
                </c:pt>
                <c:pt idx="44590">
                  <c:v>44.590000000000032</c:v>
                </c:pt>
                <c:pt idx="44591">
                  <c:v>44.591000000000008</c:v>
                </c:pt>
                <c:pt idx="44592">
                  <c:v>44.592000000000041</c:v>
                </c:pt>
                <c:pt idx="44593">
                  <c:v>44.593000000000018</c:v>
                </c:pt>
                <c:pt idx="44594">
                  <c:v>44.593999999999994</c:v>
                </c:pt>
                <c:pt idx="44595">
                  <c:v>44.595000000000027</c:v>
                </c:pt>
                <c:pt idx="44596">
                  <c:v>44.596000000000004</c:v>
                </c:pt>
                <c:pt idx="44597">
                  <c:v>44.597000000000037</c:v>
                </c:pt>
                <c:pt idx="44598">
                  <c:v>44.598000000000013</c:v>
                </c:pt>
                <c:pt idx="44599">
                  <c:v>44.599000000000046</c:v>
                </c:pt>
                <c:pt idx="44600">
                  <c:v>44.600000000000023</c:v>
                </c:pt>
                <c:pt idx="44601">
                  <c:v>44.600999999999999</c:v>
                </c:pt>
                <c:pt idx="44602">
                  <c:v>44.602000000000032</c:v>
                </c:pt>
                <c:pt idx="44603">
                  <c:v>44.603000000000009</c:v>
                </c:pt>
                <c:pt idx="44604">
                  <c:v>44.604000000000042</c:v>
                </c:pt>
                <c:pt idx="44605">
                  <c:v>44.605000000000018</c:v>
                </c:pt>
                <c:pt idx="44606">
                  <c:v>44.605999999999995</c:v>
                </c:pt>
                <c:pt idx="44607">
                  <c:v>44.607000000000028</c:v>
                </c:pt>
                <c:pt idx="44608">
                  <c:v>44.608000000000004</c:v>
                </c:pt>
                <c:pt idx="44609">
                  <c:v>44.609000000000037</c:v>
                </c:pt>
                <c:pt idx="44610">
                  <c:v>44.610000000000014</c:v>
                </c:pt>
                <c:pt idx="44611">
                  <c:v>44.61099999999999</c:v>
                </c:pt>
                <c:pt idx="44612">
                  <c:v>44.612000000000023</c:v>
                </c:pt>
                <c:pt idx="44613">
                  <c:v>44.613</c:v>
                </c:pt>
                <c:pt idx="44614">
                  <c:v>44.614000000000033</c:v>
                </c:pt>
                <c:pt idx="44615">
                  <c:v>44.615000000000009</c:v>
                </c:pt>
                <c:pt idx="44616">
                  <c:v>44.616000000000042</c:v>
                </c:pt>
                <c:pt idx="44617">
                  <c:v>44.617000000000019</c:v>
                </c:pt>
                <c:pt idx="44618">
                  <c:v>44.617999999999995</c:v>
                </c:pt>
                <c:pt idx="44619">
                  <c:v>44.619000000000028</c:v>
                </c:pt>
                <c:pt idx="44620">
                  <c:v>44.620000000000005</c:v>
                </c:pt>
                <c:pt idx="44621">
                  <c:v>44.621000000000038</c:v>
                </c:pt>
                <c:pt idx="44622">
                  <c:v>44.622000000000014</c:v>
                </c:pt>
                <c:pt idx="44623">
                  <c:v>44.62299999999999</c:v>
                </c:pt>
                <c:pt idx="44624">
                  <c:v>44.624000000000024</c:v>
                </c:pt>
                <c:pt idx="44625">
                  <c:v>44.625</c:v>
                </c:pt>
                <c:pt idx="44626">
                  <c:v>44.626000000000033</c:v>
                </c:pt>
                <c:pt idx="44627">
                  <c:v>44.62700000000001</c:v>
                </c:pt>
                <c:pt idx="44628">
                  <c:v>44.628000000000043</c:v>
                </c:pt>
                <c:pt idx="44629">
                  <c:v>44.629000000000019</c:v>
                </c:pt>
                <c:pt idx="44630">
                  <c:v>44.629999999999995</c:v>
                </c:pt>
                <c:pt idx="44631">
                  <c:v>44.631000000000029</c:v>
                </c:pt>
                <c:pt idx="44632">
                  <c:v>44.632000000000005</c:v>
                </c:pt>
                <c:pt idx="44633">
                  <c:v>44.633000000000038</c:v>
                </c:pt>
                <c:pt idx="44634">
                  <c:v>44.634000000000015</c:v>
                </c:pt>
                <c:pt idx="44635">
                  <c:v>44.634999999999991</c:v>
                </c:pt>
                <c:pt idx="44636">
                  <c:v>44.636000000000024</c:v>
                </c:pt>
                <c:pt idx="44637">
                  <c:v>44.637</c:v>
                </c:pt>
                <c:pt idx="44638">
                  <c:v>44.638000000000034</c:v>
                </c:pt>
                <c:pt idx="44639">
                  <c:v>44.63900000000001</c:v>
                </c:pt>
                <c:pt idx="44640">
                  <c:v>44.640000000000043</c:v>
                </c:pt>
                <c:pt idx="44641">
                  <c:v>44.64100000000002</c:v>
                </c:pt>
                <c:pt idx="44642">
                  <c:v>44.641999999999996</c:v>
                </c:pt>
                <c:pt idx="44643">
                  <c:v>44.643000000000029</c:v>
                </c:pt>
                <c:pt idx="44644">
                  <c:v>44.644000000000005</c:v>
                </c:pt>
                <c:pt idx="44645">
                  <c:v>44.645000000000039</c:v>
                </c:pt>
                <c:pt idx="44646">
                  <c:v>44.646000000000015</c:v>
                </c:pt>
                <c:pt idx="44647">
                  <c:v>44.646999999999991</c:v>
                </c:pt>
                <c:pt idx="44648">
                  <c:v>44.648000000000025</c:v>
                </c:pt>
                <c:pt idx="44649">
                  <c:v>44.649000000000001</c:v>
                </c:pt>
                <c:pt idx="44650">
                  <c:v>44.650000000000034</c:v>
                </c:pt>
                <c:pt idx="44651">
                  <c:v>44.65100000000001</c:v>
                </c:pt>
                <c:pt idx="44652">
                  <c:v>44.652000000000044</c:v>
                </c:pt>
                <c:pt idx="44653">
                  <c:v>44.65300000000002</c:v>
                </c:pt>
                <c:pt idx="44654">
                  <c:v>44.653999999999996</c:v>
                </c:pt>
                <c:pt idx="44655">
                  <c:v>44.65500000000003</c:v>
                </c:pt>
                <c:pt idx="44656">
                  <c:v>44.656000000000006</c:v>
                </c:pt>
                <c:pt idx="44657">
                  <c:v>44.657000000000039</c:v>
                </c:pt>
                <c:pt idx="44658">
                  <c:v>44.658000000000015</c:v>
                </c:pt>
                <c:pt idx="44659">
                  <c:v>44.658999999999992</c:v>
                </c:pt>
                <c:pt idx="44660">
                  <c:v>44.660000000000025</c:v>
                </c:pt>
                <c:pt idx="44661">
                  <c:v>44.661000000000001</c:v>
                </c:pt>
                <c:pt idx="44662">
                  <c:v>44.662000000000035</c:v>
                </c:pt>
                <c:pt idx="44663">
                  <c:v>44.663000000000011</c:v>
                </c:pt>
                <c:pt idx="44664">
                  <c:v>44.664000000000044</c:v>
                </c:pt>
                <c:pt idx="44665">
                  <c:v>44.66500000000002</c:v>
                </c:pt>
                <c:pt idx="44666">
                  <c:v>44.665999999999997</c:v>
                </c:pt>
                <c:pt idx="44667">
                  <c:v>44.66700000000003</c:v>
                </c:pt>
                <c:pt idx="44668">
                  <c:v>44.668000000000006</c:v>
                </c:pt>
                <c:pt idx="44669">
                  <c:v>44.66900000000004</c:v>
                </c:pt>
                <c:pt idx="44670">
                  <c:v>44.670000000000016</c:v>
                </c:pt>
                <c:pt idx="44671">
                  <c:v>44.670999999999992</c:v>
                </c:pt>
                <c:pt idx="44672">
                  <c:v>44.672000000000025</c:v>
                </c:pt>
                <c:pt idx="44673">
                  <c:v>44.673000000000002</c:v>
                </c:pt>
                <c:pt idx="44674">
                  <c:v>44.674000000000035</c:v>
                </c:pt>
                <c:pt idx="44675">
                  <c:v>44.675000000000011</c:v>
                </c:pt>
                <c:pt idx="44676">
                  <c:v>44.676000000000045</c:v>
                </c:pt>
                <c:pt idx="44677">
                  <c:v>44.677000000000021</c:v>
                </c:pt>
                <c:pt idx="44678">
                  <c:v>44.677999999999997</c:v>
                </c:pt>
                <c:pt idx="44679">
                  <c:v>44.67900000000003</c:v>
                </c:pt>
                <c:pt idx="44680">
                  <c:v>44.680000000000007</c:v>
                </c:pt>
                <c:pt idx="44681">
                  <c:v>44.68100000000004</c:v>
                </c:pt>
                <c:pt idx="44682">
                  <c:v>44.682000000000016</c:v>
                </c:pt>
                <c:pt idx="44683">
                  <c:v>44.682999999999993</c:v>
                </c:pt>
                <c:pt idx="44684">
                  <c:v>44.684000000000026</c:v>
                </c:pt>
                <c:pt idx="44685">
                  <c:v>44.685000000000002</c:v>
                </c:pt>
                <c:pt idx="44686">
                  <c:v>44.686000000000035</c:v>
                </c:pt>
                <c:pt idx="44687">
                  <c:v>44.687000000000012</c:v>
                </c:pt>
                <c:pt idx="44688">
                  <c:v>44.688000000000045</c:v>
                </c:pt>
                <c:pt idx="44689">
                  <c:v>44.689000000000021</c:v>
                </c:pt>
                <c:pt idx="44690">
                  <c:v>44.69</c:v>
                </c:pt>
                <c:pt idx="44691">
                  <c:v>44.691000000000031</c:v>
                </c:pt>
                <c:pt idx="44692">
                  <c:v>44.692000000000007</c:v>
                </c:pt>
                <c:pt idx="44693">
                  <c:v>44.69300000000004</c:v>
                </c:pt>
                <c:pt idx="44694">
                  <c:v>44.694000000000017</c:v>
                </c:pt>
                <c:pt idx="44695">
                  <c:v>44.694999999999993</c:v>
                </c:pt>
                <c:pt idx="44696">
                  <c:v>44.696000000000026</c:v>
                </c:pt>
                <c:pt idx="44697">
                  <c:v>44.697000000000003</c:v>
                </c:pt>
                <c:pt idx="44698">
                  <c:v>44.698000000000036</c:v>
                </c:pt>
                <c:pt idx="44699">
                  <c:v>44.699000000000012</c:v>
                </c:pt>
                <c:pt idx="44700">
                  <c:v>44.700000000000045</c:v>
                </c:pt>
                <c:pt idx="44701">
                  <c:v>44.701000000000022</c:v>
                </c:pt>
                <c:pt idx="44702">
                  <c:v>44.701999999999998</c:v>
                </c:pt>
                <c:pt idx="44703">
                  <c:v>44.703000000000031</c:v>
                </c:pt>
                <c:pt idx="44704">
                  <c:v>44.704000000000008</c:v>
                </c:pt>
                <c:pt idx="44705">
                  <c:v>44.705000000000041</c:v>
                </c:pt>
                <c:pt idx="44706">
                  <c:v>44.706000000000017</c:v>
                </c:pt>
                <c:pt idx="44707">
                  <c:v>44.706999999999994</c:v>
                </c:pt>
                <c:pt idx="44708">
                  <c:v>44.708000000000027</c:v>
                </c:pt>
                <c:pt idx="44709">
                  <c:v>44.709000000000003</c:v>
                </c:pt>
                <c:pt idx="44710">
                  <c:v>44.710000000000036</c:v>
                </c:pt>
                <c:pt idx="44711">
                  <c:v>44.711000000000013</c:v>
                </c:pt>
                <c:pt idx="44712">
                  <c:v>44.712000000000046</c:v>
                </c:pt>
                <c:pt idx="44713">
                  <c:v>44.713000000000022</c:v>
                </c:pt>
                <c:pt idx="44714">
                  <c:v>44.713999999999999</c:v>
                </c:pt>
                <c:pt idx="44715">
                  <c:v>44.715000000000032</c:v>
                </c:pt>
                <c:pt idx="44716">
                  <c:v>44.716000000000008</c:v>
                </c:pt>
                <c:pt idx="44717">
                  <c:v>44.717000000000041</c:v>
                </c:pt>
                <c:pt idx="44718">
                  <c:v>44.718000000000018</c:v>
                </c:pt>
                <c:pt idx="44719">
                  <c:v>44.718999999999994</c:v>
                </c:pt>
                <c:pt idx="44720">
                  <c:v>44.720000000000027</c:v>
                </c:pt>
                <c:pt idx="44721">
                  <c:v>44.721000000000004</c:v>
                </c:pt>
                <c:pt idx="44722">
                  <c:v>44.722000000000037</c:v>
                </c:pt>
                <c:pt idx="44723">
                  <c:v>44.723000000000013</c:v>
                </c:pt>
                <c:pt idx="44724">
                  <c:v>44.724000000000046</c:v>
                </c:pt>
                <c:pt idx="44725">
                  <c:v>44.725000000000023</c:v>
                </c:pt>
                <c:pt idx="44726">
                  <c:v>44.725999999999999</c:v>
                </c:pt>
                <c:pt idx="44727">
                  <c:v>44.727000000000032</c:v>
                </c:pt>
                <c:pt idx="44728">
                  <c:v>44.728000000000009</c:v>
                </c:pt>
                <c:pt idx="44729">
                  <c:v>44.729000000000042</c:v>
                </c:pt>
                <c:pt idx="44730">
                  <c:v>44.730000000000018</c:v>
                </c:pt>
                <c:pt idx="44731">
                  <c:v>44.730999999999995</c:v>
                </c:pt>
                <c:pt idx="44732">
                  <c:v>44.732000000000028</c:v>
                </c:pt>
                <c:pt idx="44733">
                  <c:v>44.733000000000004</c:v>
                </c:pt>
                <c:pt idx="44734">
                  <c:v>44.734000000000037</c:v>
                </c:pt>
                <c:pt idx="44735">
                  <c:v>44.735000000000014</c:v>
                </c:pt>
                <c:pt idx="44736">
                  <c:v>44.73599999999999</c:v>
                </c:pt>
                <c:pt idx="44737">
                  <c:v>44.737000000000023</c:v>
                </c:pt>
                <c:pt idx="44738">
                  <c:v>44.738</c:v>
                </c:pt>
                <c:pt idx="44739">
                  <c:v>44.739000000000033</c:v>
                </c:pt>
                <c:pt idx="44740">
                  <c:v>44.740000000000009</c:v>
                </c:pt>
                <c:pt idx="44741">
                  <c:v>44.741000000000042</c:v>
                </c:pt>
                <c:pt idx="44742">
                  <c:v>44.742000000000019</c:v>
                </c:pt>
                <c:pt idx="44743">
                  <c:v>44.742999999999995</c:v>
                </c:pt>
                <c:pt idx="44744">
                  <c:v>44.744000000000028</c:v>
                </c:pt>
                <c:pt idx="44745">
                  <c:v>44.745000000000005</c:v>
                </c:pt>
                <c:pt idx="44746">
                  <c:v>44.746000000000038</c:v>
                </c:pt>
                <c:pt idx="44747">
                  <c:v>44.747000000000014</c:v>
                </c:pt>
                <c:pt idx="44748">
                  <c:v>44.74799999999999</c:v>
                </c:pt>
                <c:pt idx="44749">
                  <c:v>44.749000000000024</c:v>
                </c:pt>
                <c:pt idx="44750">
                  <c:v>44.75</c:v>
                </c:pt>
                <c:pt idx="44751">
                  <c:v>44.751000000000033</c:v>
                </c:pt>
                <c:pt idx="44752">
                  <c:v>44.75200000000001</c:v>
                </c:pt>
                <c:pt idx="44753">
                  <c:v>44.753000000000043</c:v>
                </c:pt>
                <c:pt idx="44754">
                  <c:v>44.754000000000019</c:v>
                </c:pt>
                <c:pt idx="44755">
                  <c:v>44.754999999999995</c:v>
                </c:pt>
                <c:pt idx="44756">
                  <c:v>44.756000000000029</c:v>
                </c:pt>
                <c:pt idx="44757">
                  <c:v>44.757000000000005</c:v>
                </c:pt>
                <c:pt idx="44758">
                  <c:v>44.758000000000038</c:v>
                </c:pt>
                <c:pt idx="44759">
                  <c:v>44.759000000000015</c:v>
                </c:pt>
                <c:pt idx="44760">
                  <c:v>44.759999999999991</c:v>
                </c:pt>
                <c:pt idx="44761">
                  <c:v>44.761000000000024</c:v>
                </c:pt>
                <c:pt idx="44762">
                  <c:v>44.762</c:v>
                </c:pt>
                <c:pt idx="44763">
                  <c:v>44.763000000000034</c:v>
                </c:pt>
                <c:pt idx="44764">
                  <c:v>44.76400000000001</c:v>
                </c:pt>
                <c:pt idx="44765">
                  <c:v>44.765000000000043</c:v>
                </c:pt>
                <c:pt idx="44766">
                  <c:v>44.76600000000002</c:v>
                </c:pt>
                <c:pt idx="44767">
                  <c:v>44.766999999999996</c:v>
                </c:pt>
                <c:pt idx="44768">
                  <c:v>44.768000000000029</c:v>
                </c:pt>
                <c:pt idx="44769">
                  <c:v>44.769000000000005</c:v>
                </c:pt>
                <c:pt idx="44770">
                  <c:v>44.770000000000039</c:v>
                </c:pt>
                <c:pt idx="44771">
                  <c:v>44.771000000000015</c:v>
                </c:pt>
                <c:pt idx="44772">
                  <c:v>44.771999999999991</c:v>
                </c:pt>
                <c:pt idx="44773">
                  <c:v>44.773000000000025</c:v>
                </c:pt>
                <c:pt idx="44774">
                  <c:v>44.774000000000001</c:v>
                </c:pt>
                <c:pt idx="44775">
                  <c:v>44.775000000000034</c:v>
                </c:pt>
                <c:pt idx="44776">
                  <c:v>44.77600000000001</c:v>
                </c:pt>
                <c:pt idx="44777">
                  <c:v>44.777000000000044</c:v>
                </c:pt>
                <c:pt idx="44778">
                  <c:v>44.77800000000002</c:v>
                </c:pt>
                <c:pt idx="44779">
                  <c:v>44.778999999999996</c:v>
                </c:pt>
                <c:pt idx="44780">
                  <c:v>44.78000000000003</c:v>
                </c:pt>
                <c:pt idx="44781">
                  <c:v>44.781000000000006</c:v>
                </c:pt>
                <c:pt idx="44782">
                  <c:v>44.782000000000039</c:v>
                </c:pt>
                <c:pt idx="44783">
                  <c:v>44.783000000000015</c:v>
                </c:pt>
                <c:pt idx="44784">
                  <c:v>44.783999999999992</c:v>
                </c:pt>
                <c:pt idx="44785">
                  <c:v>44.785000000000025</c:v>
                </c:pt>
                <c:pt idx="44786">
                  <c:v>44.786000000000001</c:v>
                </c:pt>
                <c:pt idx="44787">
                  <c:v>44.787000000000035</c:v>
                </c:pt>
                <c:pt idx="44788">
                  <c:v>44.788000000000011</c:v>
                </c:pt>
                <c:pt idx="44789">
                  <c:v>44.789000000000044</c:v>
                </c:pt>
                <c:pt idx="44790">
                  <c:v>44.79000000000002</c:v>
                </c:pt>
                <c:pt idx="44791">
                  <c:v>44.790999999999997</c:v>
                </c:pt>
                <c:pt idx="44792">
                  <c:v>44.79200000000003</c:v>
                </c:pt>
                <c:pt idx="44793">
                  <c:v>44.793000000000006</c:v>
                </c:pt>
                <c:pt idx="44794">
                  <c:v>44.79400000000004</c:v>
                </c:pt>
                <c:pt idx="44795">
                  <c:v>44.795000000000016</c:v>
                </c:pt>
                <c:pt idx="44796">
                  <c:v>44.795999999999992</c:v>
                </c:pt>
                <c:pt idx="44797">
                  <c:v>44.797000000000025</c:v>
                </c:pt>
                <c:pt idx="44798">
                  <c:v>44.798000000000002</c:v>
                </c:pt>
                <c:pt idx="44799">
                  <c:v>44.799000000000035</c:v>
                </c:pt>
                <c:pt idx="44800">
                  <c:v>44.800000000000011</c:v>
                </c:pt>
                <c:pt idx="44801">
                  <c:v>44.801000000000045</c:v>
                </c:pt>
                <c:pt idx="44802">
                  <c:v>44.802000000000021</c:v>
                </c:pt>
                <c:pt idx="44803">
                  <c:v>44.802999999999997</c:v>
                </c:pt>
                <c:pt idx="44804">
                  <c:v>44.80400000000003</c:v>
                </c:pt>
                <c:pt idx="44805">
                  <c:v>44.805000000000007</c:v>
                </c:pt>
                <c:pt idx="44806">
                  <c:v>44.80600000000004</c:v>
                </c:pt>
                <c:pt idx="44807">
                  <c:v>44.807000000000016</c:v>
                </c:pt>
                <c:pt idx="44808">
                  <c:v>44.807999999999993</c:v>
                </c:pt>
                <c:pt idx="44809">
                  <c:v>44.809000000000026</c:v>
                </c:pt>
                <c:pt idx="44810">
                  <c:v>44.81</c:v>
                </c:pt>
                <c:pt idx="44811">
                  <c:v>44.811000000000035</c:v>
                </c:pt>
                <c:pt idx="44812">
                  <c:v>44.812000000000012</c:v>
                </c:pt>
                <c:pt idx="44813">
                  <c:v>44.813000000000045</c:v>
                </c:pt>
                <c:pt idx="44814">
                  <c:v>44.814000000000021</c:v>
                </c:pt>
                <c:pt idx="44815">
                  <c:v>44.814999999999998</c:v>
                </c:pt>
                <c:pt idx="44816">
                  <c:v>44.816000000000031</c:v>
                </c:pt>
                <c:pt idx="44817">
                  <c:v>44.817000000000007</c:v>
                </c:pt>
                <c:pt idx="44818">
                  <c:v>44.81800000000004</c:v>
                </c:pt>
                <c:pt idx="44819">
                  <c:v>44.819000000000017</c:v>
                </c:pt>
                <c:pt idx="44820">
                  <c:v>44.819999999999993</c:v>
                </c:pt>
                <c:pt idx="44821">
                  <c:v>44.821000000000026</c:v>
                </c:pt>
                <c:pt idx="44822">
                  <c:v>44.822000000000003</c:v>
                </c:pt>
                <c:pt idx="44823">
                  <c:v>44.823000000000036</c:v>
                </c:pt>
                <c:pt idx="44824">
                  <c:v>44.824000000000012</c:v>
                </c:pt>
                <c:pt idx="44825">
                  <c:v>44.825000000000045</c:v>
                </c:pt>
                <c:pt idx="44826">
                  <c:v>44.826000000000022</c:v>
                </c:pt>
                <c:pt idx="44827">
                  <c:v>44.826999999999998</c:v>
                </c:pt>
                <c:pt idx="44828">
                  <c:v>44.828000000000031</c:v>
                </c:pt>
                <c:pt idx="44829">
                  <c:v>44.829000000000008</c:v>
                </c:pt>
                <c:pt idx="44830">
                  <c:v>44.830000000000041</c:v>
                </c:pt>
                <c:pt idx="44831">
                  <c:v>44.831000000000017</c:v>
                </c:pt>
                <c:pt idx="44832">
                  <c:v>44.831999999999994</c:v>
                </c:pt>
                <c:pt idx="44833">
                  <c:v>44.833000000000027</c:v>
                </c:pt>
                <c:pt idx="44834">
                  <c:v>44.834000000000003</c:v>
                </c:pt>
                <c:pt idx="44835">
                  <c:v>44.835000000000036</c:v>
                </c:pt>
                <c:pt idx="44836">
                  <c:v>44.836000000000013</c:v>
                </c:pt>
                <c:pt idx="44837">
                  <c:v>44.837000000000046</c:v>
                </c:pt>
                <c:pt idx="44838">
                  <c:v>44.838000000000022</c:v>
                </c:pt>
                <c:pt idx="44839">
                  <c:v>44.838999999999999</c:v>
                </c:pt>
                <c:pt idx="44840">
                  <c:v>44.840000000000032</c:v>
                </c:pt>
                <c:pt idx="44841">
                  <c:v>44.841000000000008</c:v>
                </c:pt>
                <c:pt idx="44842">
                  <c:v>44.842000000000041</c:v>
                </c:pt>
                <c:pt idx="44843">
                  <c:v>44.843000000000018</c:v>
                </c:pt>
                <c:pt idx="44844">
                  <c:v>44.843999999999994</c:v>
                </c:pt>
                <c:pt idx="44845">
                  <c:v>44.845000000000027</c:v>
                </c:pt>
                <c:pt idx="44846">
                  <c:v>44.846000000000004</c:v>
                </c:pt>
                <c:pt idx="44847">
                  <c:v>44.847000000000037</c:v>
                </c:pt>
                <c:pt idx="44848">
                  <c:v>44.848000000000013</c:v>
                </c:pt>
                <c:pt idx="44849">
                  <c:v>44.849000000000046</c:v>
                </c:pt>
                <c:pt idx="44850">
                  <c:v>44.850000000000023</c:v>
                </c:pt>
                <c:pt idx="44851">
                  <c:v>44.850999999999999</c:v>
                </c:pt>
                <c:pt idx="44852">
                  <c:v>44.852000000000032</c:v>
                </c:pt>
                <c:pt idx="44853">
                  <c:v>44.853000000000009</c:v>
                </c:pt>
                <c:pt idx="44854">
                  <c:v>44.854000000000042</c:v>
                </c:pt>
                <c:pt idx="44855">
                  <c:v>44.855000000000018</c:v>
                </c:pt>
                <c:pt idx="44856">
                  <c:v>44.855999999999995</c:v>
                </c:pt>
                <c:pt idx="44857">
                  <c:v>44.857000000000028</c:v>
                </c:pt>
                <c:pt idx="44858">
                  <c:v>44.858000000000004</c:v>
                </c:pt>
                <c:pt idx="44859">
                  <c:v>44.859000000000037</c:v>
                </c:pt>
                <c:pt idx="44860">
                  <c:v>44.860000000000014</c:v>
                </c:pt>
                <c:pt idx="44861">
                  <c:v>44.86099999999999</c:v>
                </c:pt>
                <c:pt idx="44862">
                  <c:v>44.862000000000023</c:v>
                </c:pt>
                <c:pt idx="44863">
                  <c:v>44.863</c:v>
                </c:pt>
                <c:pt idx="44864">
                  <c:v>44.864000000000033</c:v>
                </c:pt>
                <c:pt idx="44865">
                  <c:v>44.865000000000009</c:v>
                </c:pt>
                <c:pt idx="44866">
                  <c:v>44.866000000000042</c:v>
                </c:pt>
                <c:pt idx="44867">
                  <c:v>44.867000000000019</c:v>
                </c:pt>
                <c:pt idx="44868">
                  <c:v>44.867999999999995</c:v>
                </c:pt>
                <c:pt idx="44869">
                  <c:v>44.869000000000028</c:v>
                </c:pt>
                <c:pt idx="44870">
                  <c:v>44.870000000000005</c:v>
                </c:pt>
                <c:pt idx="44871">
                  <c:v>44.871000000000038</c:v>
                </c:pt>
                <c:pt idx="44872">
                  <c:v>44.872000000000014</c:v>
                </c:pt>
                <c:pt idx="44873">
                  <c:v>44.87299999999999</c:v>
                </c:pt>
                <c:pt idx="44874">
                  <c:v>44.874000000000024</c:v>
                </c:pt>
                <c:pt idx="44875">
                  <c:v>44.875</c:v>
                </c:pt>
                <c:pt idx="44876">
                  <c:v>44.876000000000033</c:v>
                </c:pt>
                <c:pt idx="44877">
                  <c:v>44.87700000000001</c:v>
                </c:pt>
                <c:pt idx="44878">
                  <c:v>44.878000000000043</c:v>
                </c:pt>
                <c:pt idx="44879">
                  <c:v>44.879000000000019</c:v>
                </c:pt>
                <c:pt idx="44880">
                  <c:v>44.879999999999995</c:v>
                </c:pt>
                <c:pt idx="44881">
                  <c:v>44.881000000000029</c:v>
                </c:pt>
                <c:pt idx="44882">
                  <c:v>44.882000000000005</c:v>
                </c:pt>
                <c:pt idx="44883">
                  <c:v>44.883000000000038</c:v>
                </c:pt>
                <c:pt idx="44884">
                  <c:v>44.884000000000015</c:v>
                </c:pt>
                <c:pt idx="44885">
                  <c:v>44.884999999999991</c:v>
                </c:pt>
                <c:pt idx="44886">
                  <c:v>44.886000000000024</c:v>
                </c:pt>
                <c:pt idx="44887">
                  <c:v>44.887</c:v>
                </c:pt>
                <c:pt idx="44888">
                  <c:v>44.888000000000034</c:v>
                </c:pt>
                <c:pt idx="44889">
                  <c:v>44.88900000000001</c:v>
                </c:pt>
                <c:pt idx="44890">
                  <c:v>44.890000000000043</c:v>
                </c:pt>
                <c:pt idx="44891">
                  <c:v>44.89100000000002</c:v>
                </c:pt>
                <c:pt idx="44892">
                  <c:v>44.891999999999996</c:v>
                </c:pt>
                <c:pt idx="44893">
                  <c:v>44.893000000000029</c:v>
                </c:pt>
                <c:pt idx="44894">
                  <c:v>44.894000000000005</c:v>
                </c:pt>
                <c:pt idx="44895">
                  <c:v>44.895000000000039</c:v>
                </c:pt>
                <c:pt idx="44896">
                  <c:v>44.896000000000015</c:v>
                </c:pt>
                <c:pt idx="44897">
                  <c:v>44.896999999999991</c:v>
                </c:pt>
                <c:pt idx="44898">
                  <c:v>44.898000000000025</c:v>
                </c:pt>
                <c:pt idx="44899">
                  <c:v>44.899000000000001</c:v>
                </c:pt>
                <c:pt idx="44900">
                  <c:v>44.900000000000034</c:v>
                </c:pt>
                <c:pt idx="44901">
                  <c:v>44.90100000000001</c:v>
                </c:pt>
                <c:pt idx="44902">
                  <c:v>44.902000000000044</c:v>
                </c:pt>
                <c:pt idx="44903">
                  <c:v>44.90300000000002</c:v>
                </c:pt>
                <c:pt idx="44904">
                  <c:v>44.903999999999996</c:v>
                </c:pt>
                <c:pt idx="44905">
                  <c:v>44.90500000000003</c:v>
                </c:pt>
                <c:pt idx="44906">
                  <c:v>44.906000000000006</c:v>
                </c:pt>
                <c:pt idx="44907">
                  <c:v>44.907000000000039</c:v>
                </c:pt>
                <c:pt idx="44908">
                  <c:v>44.908000000000015</c:v>
                </c:pt>
                <c:pt idx="44909">
                  <c:v>44.908999999999992</c:v>
                </c:pt>
                <c:pt idx="44910">
                  <c:v>44.910000000000025</c:v>
                </c:pt>
                <c:pt idx="44911">
                  <c:v>44.911000000000001</c:v>
                </c:pt>
                <c:pt idx="44912">
                  <c:v>44.912000000000035</c:v>
                </c:pt>
                <c:pt idx="44913">
                  <c:v>44.913000000000011</c:v>
                </c:pt>
                <c:pt idx="44914">
                  <c:v>44.914000000000044</c:v>
                </c:pt>
                <c:pt idx="44915">
                  <c:v>44.91500000000002</c:v>
                </c:pt>
                <c:pt idx="44916">
                  <c:v>44.915999999999997</c:v>
                </c:pt>
                <c:pt idx="44917">
                  <c:v>44.91700000000003</c:v>
                </c:pt>
                <c:pt idx="44918">
                  <c:v>44.918000000000006</c:v>
                </c:pt>
                <c:pt idx="44919">
                  <c:v>44.91900000000004</c:v>
                </c:pt>
                <c:pt idx="44920">
                  <c:v>44.920000000000016</c:v>
                </c:pt>
                <c:pt idx="44921">
                  <c:v>44.920999999999992</c:v>
                </c:pt>
                <c:pt idx="44922">
                  <c:v>44.922000000000025</c:v>
                </c:pt>
                <c:pt idx="44923">
                  <c:v>44.923000000000002</c:v>
                </c:pt>
                <c:pt idx="44924">
                  <c:v>44.924000000000035</c:v>
                </c:pt>
                <c:pt idx="44925">
                  <c:v>44.925000000000011</c:v>
                </c:pt>
                <c:pt idx="44926">
                  <c:v>44.926000000000045</c:v>
                </c:pt>
                <c:pt idx="44927">
                  <c:v>44.927000000000021</c:v>
                </c:pt>
                <c:pt idx="44928">
                  <c:v>44.927999999999997</c:v>
                </c:pt>
                <c:pt idx="44929">
                  <c:v>44.92900000000003</c:v>
                </c:pt>
                <c:pt idx="44930">
                  <c:v>44.930000000000007</c:v>
                </c:pt>
                <c:pt idx="44931">
                  <c:v>44.93100000000004</c:v>
                </c:pt>
                <c:pt idx="44932">
                  <c:v>44.932000000000016</c:v>
                </c:pt>
                <c:pt idx="44933">
                  <c:v>44.932999999999993</c:v>
                </c:pt>
                <c:pt idx="44934">
                  <c:v>44.934000000000026</c:v>
                </c:pt>
                <c:pt idx="44935">
                  <c:v>44.935000000000002</c:v>
                </c:pt>
                <c:pt idx="44936">
                  <c:v>44.936000000000035</c:v>
                </c:pt>
                <c:pt idx="44937">
                  <c:v>44.937000000000012</c:v>
                </c:pt>
                <c:pt idx="44938">
                  <c:v>44.938000000000045</c:v>
                </c:pt>
                <c:pt idx="44939">
                  <c:v>44.939000000000021</c:v>
                </c:pt>
                <c:pt idx="44940">
                  <c:v>44.94</c:v>
                </c:pt>
                <c:pt idx="44941">
                  <c:v>44.941000000000031</c:v>
                </c:pt>
                <c:pt idx="44942">
                  <c:v>44.942000000000007</c:v>
                </c:pt>
                <c:pt idx="44943">
                  <c:v>44.94300000000004</c:v>
                </c:pt>
                <c:pt idx="44944">
                  <c:v>44.944000000000017</c:v>
                </c:pt>
                <c:pt idx="44945">
                  <c:v>44.944999999999993</c:v>
                </c:pt>
                <c:pt idx="44946">
                  <c:v>44.946000000000026</c:v>
                </c:pt>
                <c:pt idx="44947">
                  <c:v>44.947000000000003</c:v>
                </c:pt>
                <c:pt idx="44948">
                  <c:v>44.948000000000036</c:v>
                </c:pt>
                <c:pt idx="44949">
                  <c:v>44.949000000000012</c:v>
                </c:pt>
                <c:pt idx="44950">
                  <c:v>44.950000000000045</c:v>
                </c:pt>
                <c:pt idx="44951">
                  <c:v>44.951000000000022</c:v>
                </c:pt>
                <c:pt idx="44952">
                  <c:v>44.951999999999998</c:v>
                </c:pt>
                <c:pt idx="44953">
                  <c:v>44.953000000000031</c:v>
                </c:pt>
                <c:pt idx="44954">
                  <c:v>44.954000000000008</c:v>
                </c:pt>
                <c:pt idx="44955">
                  <c:v>44.955000000000041</c:v>
                </c:pt>
                <c:pt idx="44956">
                  <c:v>44.956000000000017</c:v>
                </c:pt>
                <c:pt idx="44957">
                  <c:v>44.956999999999994</c:v>
                </c:pt>
                <c:pt idx="44958">
                  <c:v>44.958000000000027</c:v>
                </c:pt>
                <c:pt idx="44959">
                  <c:v>44.959000000000003</c:v>
                </c:pt>
                <c:pt idx="44960">
                  <c:v>44.960000000000036</c:v>
                </c:pt>
                <c:pt idx="44961">
                  <c:v>44.961000000000013</c:v>
                </c:pt>
                <c:pt idx="44962">
                  <c:v>44.962000000000046</c:v>
                </c:pt>
                <c:pt idx="44963">
                  <c:v>44.963000000000022</c:v>
                </c:pt>
                <c:pt idx="44964">
                  <c:v>44.963999999999999</c:v>
                </c:pt>
                <c:pt idx="44965">
                  <c:v>44.965000000000032</c:v>
                </c:pt>
                <c:pt idx="44966">
                  <c:v>44.966000000000008</c:v>
                </c:pt>
                <c:pt idx="44967">
                  <c:v>44.967000000000041</c:v>
                </c:pt>
                <c:pt idx="44968">
                  <c:v>44.968000000000018</c:v>
                </c:pt>
                <c:pt idx="44969">
                  <c:v>44.968999999999994</c:v>
                </c:pt>
                <c:pt idx="44970">
                  <c:v>44.970000000000027</c:v>
                </c:pt>
                <c:pt idx="44971">
                  <c:v>44.971000000000004</c:v>
                </c:pt>
                <c:pt idx="44972">
                  <c:v>44.972000000000037</c:v>
                </c:pt>
                <c:pt idx="44973">
                  <c:v>44.973000000000013</c:v>
                </c:pt>
                <c:pt idx="44974">
                  <c:v>44.974000000000046</c:v>
                </c:pt>
                <c:pt idx="44975">
                  <c:v>44.975000000000023</c:v>
                </c:pt>
                <c:pt idx="44976">
                  <c:v>44.975999999999999</c:v>
                </c:pt>
                <c:pt idx="44977">
                  <c:v>44.977000000000032</c:v>
                </c:pt>
                <c:pt idx="44978">
                  <c:v>44.978000000000009</c:v>
                </c:pt>
                <c:pt idx="44979">
                  <c:v>44.979000000000042</c:v>
                </c:pt>
                <c:pt idx="44980">
                  <c:v>44.980000000000018</c:v>
                </c:pt>
                <c:pt idx="44981">
                  <c:v>44.980999999999995</c:v>
                </c:pt>
                <c:pt idx="44982">
                  <c:v>44.982000000000028</c:v>
                </c:pt>
                <c:pt idx="44983">
                  <c:v>44.983000000000004</c:v>
                </c:pt>
                <c:pt idx="44984">
                  <c:v>44.984000000000037</c:v>
                </c:pt>
                <c:pt idx="44985">
                  <c:v>44.985000000000014</c:v>
                </c:pt>
                <c:pt idx="44986">
                  <c:v>44.98599999999999</c:v>
                </c:pt>
                <c:pt idx="44987">
                  <c:v>44.987000000000023</c:v>
                </c:pt>
                <c:pt idx="44988">
                  <c:v>44.988</c:v>
                </c:pt>
                <c:pt idx="44989">
                  <c:v>44.989000000000033</c:v>
                </c:pt>
                <c:pt idx="44990">
                  <c:v>44.990000000000009</c:v>
                </c:pt>
                <c:pt idx="44991">
                  <c:v>44.991000000000042</c:v>
                </c:pt>
                <c:pt idx="44992">
                  <c:v>44.992000000000019</c:v>
                </c:pt>
                <c:pt idx="44993">
                  <c:v>44.992999999999995</c:v>
                </c:pt>
                <c:pt idx="44994">
                  <c:v>44.994000000000028</c:v>
                </c:pt>
                <c:pt idx="44995">
                  <c:v>44.995000000000005</c:v>
                </c:pt>
                <c:pt idx="44996">
                  <c:v>44.996000000000038</c:v>
                </c:pt>
                <c:pt idx="44997">
                  <c:v>44.997000000000014</c:v>
                </c:pt>
                <c:pt idx="44998">
                  <c:v>44.99799999999999</c:v>
                </c:pt>
                <c:pt idx="44999">
                  <c:v>44.999000000000024</c:v>
                </c:pt>
                <c:pt idx="45000">
                  <c:v>45</c:v>
                </c:pt>
                <c:pt idx="45001">
                  <c:v>45.001000000000033</c:v>
                </c:pt>
                <c:pt idx="45002">
                  <c:v>45.00200000000001</c:v>
                </c:pt>
                <c:pt idx="45003">
                  <c:v>45.003000000000043</c:v>
                </c:pt>
                <c:pt idx="45004">
                  <c:v>45.004000000000019</c:v>
                </c:pt>
                <c:pt idx="45005">
                  <c:v>45.004999999999995</c:v>
                </c:pt>
                <c:pt idx="45006">
                  <c:v>45.006000000000029</c:v>
                </c:pt>
                <c:pt idx="45007">
                  <c:v>45.007000000000005</c:v>
                </c:pt>
                <c:pt idx="45008">
                  <c:v>45.008000000000038</c:v>
                </c:pt>
                <c:pt idx="45009">
                  <c:v>45.009000000000015</c:v>
                </c:pt>
                <c:pt idx="45010">
                  <c:v>45.009999999999991</c:v>
                </c:pt>
                <c:pt idx="45011">
                  <c:v>45.011000000000024</c:v>
                </c:pt>
                <c:pt idx="45012">
                  <c:v>45.012</c:v>
                </c:pt>
                <c:pt idx="45013">
                  <c:v>45.013000000000034</c:v>
                </c:pt>
                <c:pt idx="45014">
                  <c:v>45.01400000000001</c:v>
                </c:pt>
                <c:pt idx="45015">
                  <c:v>45.015000000000043</c:v>
                </c:pt>
                <c:pt idx="45016">
                  <c:v>45.01600000000002</c:v>
                </c:pt>
                <c:pt idx="45017">
                  <c:v>45.016999999999996</c:v>
                </c:pt>
                <c:pt idx="45018">
                  <c:v>45.018000000000029</c:v>
                </c:pt>
                <c:pt idx="45019">
                  <c:v>45.019000000000005</c:v>
                </c:pt>
                <c:pt idx="45020">
                  <c:v>45.020000000000039</c:v>
                </c:pt>
                <c:pt idx="45021">
                  <c:v>45.021000000000015</c:v>
                </c:pt>
                <c:pt idx="45022">
                  <c:v>45.021999999999991</c:v>
                </c:pt>
                <c:pt idx="45023">
                  <c:v>45.023000000000025</c:v>
                </c:pt>
                <c:pt idx="45024">
                  <c:v>45.024000000000001</c:v>
                </c:pt>
                <c:pt idx="45025">
                  <c:v>45.025000000000034</c:v>
                </c:pt>
                <c:pt idx="45026">
                  <c:v>45.02600000000001</c:v>
                </c:pt>
                <c:pt idx="45027">
                  <c:v>45.027000000000044</c:v>
                </c:pt>
                <c:pt idx="45028">
                  <c:v>45.02800000000002</c:v>
                </c:pt>
                <c:pt idx="45029">
                  <c:v>45.028999999999996</c:v>
                </c:pt>
                <c:pt idx="45030">
                  <c:v>45.03000000000003</c:v>
                </c:pt>
                <c:pt idx="45031">
                  <c:v>45.031000000000006</c:v>
                </c:pt>
                <c:pt idx="45032">
                  <c:v>45.032000000000039</c:v>
                </c:pt>
                <c:pt idx="45033">
                  <c:v>45.033000000000015</c:v>
                </c:pt>
                <c:pt idx="45034">
                  <c:v>45.033999999999992</c:v>
                </c:pt>
                <c:pt idx="45035">
                  <c:v>45.035000000000025</c:v>
                </c:pt>
                <c:pt idx="45036">
                  <c:v>45.036000000000001</c:v>
                </c:pt>
                <c:pt idx="45037">
                  <c:v>45.037000000000035</c:v>
                </c:pt>
                <c:pt idx="45038">
                  <c:v>45.038000000000011</c:v>
                </c:pt>
                <c:pt idx="45039">
                  <c:v>45.039000000000044</c:v>
                </c:pt>
                <c:pt idx="45040">
                  <c:v>45.04000000000002</c:v>
                </c:pt>
                <c:pt idx="45041">
                  <c:v>45.040999999999997</c:v>
                </c:pt>
                <c:pt idx="45042">
                  <c:v>45.04200000000003</c:v>
                </c:pt>
                <c:pt idx="45043">
                  <c:v>45.043000000000006</c:v>
                </c:pt>
                <c:pt idx="45044">
                  <c:v>45.04400000000004</c:v>
                </c:pt>
                <c:pt idx="45045">
                  <c:v>45.045000000000016</c:v>
                </c:pt>
                <c:pt idx="45046">
                  <c:v>45.045999999999992</c:v>
                </c:pt>
                <c:pt idx="45047">
                  <c:v>45.047000000000025</c:v>
                </c:pt>
                <c:pt idx="45048">
                  <c:v>45.048000000000002</c:v>
                </c:pt>
                <c:pt idx="45049">
                  <c:v>45.049000000000035</c:v>
                </c:pt>
                <c:pt idx="45050">
                  <c:v>45.050000000000011</c:v>
                </c:pt>
                <c:pt idx="45051">
                  <c:v>45.051000000000045</c:v>
                </c:pt>
                <c:pt idx="45052">
                  <c:v>45.052000000000021</c:v>
                </c:pt>
                <c:pt idx="45053">
                  <c:v>45.052999999999997</c:v>
                </c:pt>
                <c:pt idx="45054">
                  <c:v>45.05400000000003</c:v>
                </c:pt>
                <c:pt idx="45055">
                  <c:v>45.055000000000007</c:v>
                </c:pt>
                <c:pt idx="45056">
                  <c:v>45.05600000000004</c:v>
                </c:pt>
                <c:pt idx="45057">
                  <c:v>45.057000000000016</c:v>
                </c:pt>
                <c:pt idx="45058">
                  <c:v>45.057999999999993</c:v>
                </c:pt>
                <c:pt idx="45059">
                  <c:v>45.059000000000026</c:v>
                </c:pt>
                <c:pt idx="45060">
                  <c:v>45.06</c:v>
                </c:pt>
                <c:pt idx="45061">
                  <c:v>45.061000000000035</c:v>
                </c:pt>
                <c:pt idx="45062">
                  <c:v>45.062000000000012</c:v>
                </c:pt>
                <c:pt idx="45063">
                  <c:v>45.063000000000045</c:v>
                </c:pt>
                <c:pt idx="45064">
                  <c:v>45.064000000000021</c:v>
                </c:pt>
                <c:pt idx="45065">
                  <c:v>45.064999999999998</c:v>
                </c:pt>
                <c:pt idx="45066">
                  <c:v>45.066000000000031</c:v>
                </c:pt>
                <c:pt idx="45067">
                  <c:v>45.067000000000007</c:v>
                </c:pt>
                <c:pt idx="45068">
                  <c:v>45.06800000000004</c:v>
                </c:pt>
                <c:pt idx="45069">
                  <c:v>45.069000000000017</c:v>
                </c:pt>
                <c:pt idx="45070">
                  <c:v>45.069999999999993</c:v>
                </c:pt>
                <c:pt idx="45071">
                  <c:v>45.071000000000026</c:v>
                </c:pt>
                <c:pt idx="45072">
                  <c:v>45.072000000000003</c:v>
                </c:pt>
                <c:pt idx="45073">
                  <c:v>45.073000000000036</c:v>
                </c:pt>
                <c:pt idx="45074">
                  <c:v>45.074000000000012</c:v>
                </c:pt>
                <c:pt idx="45075">
                  <c:v>45.075000000000045</c:v>
                </c:pt>
                <c:pt idx="45076">
                  <c:v>45.076000000000022</c:v>
                </c:pt>
                <c:pt idx="45077">
                  <c:v>45.076999999999998</c:v>
                </c:pt>
                <c:pt idx="45078">
                  <c:v>45.078000000000031</c:v>
                </c:pt>
                <c:pt idx="45079">
                  <c:v>45.079000000000008</c:v>
                </c:pt>
                <c:pt idx="45080">
                  <c:v>45.080000000000041</c:v>
                </c:pt>
                <c:pt idx="45081">
                  <c:v>45.081000000000017</c:v>
                </c:pt>
                <c:pt idx="45082">
                  <c:v>45.081999999999994</c:v>
                </c:pt>
                <c:pt idx="45083">
                  <c:v>45.083000000000027</c:v>
                </c:pt>
                <c:pt idx="45084">
                  <c:v>45.084000000000003</c:v>
                </c:pt>
                <c:pt idx="45085">
                  <c:v>45.085000000000036</c:v>
                </c:pt>
                <c:pt idx="45086">
                  <c:v>45.086000000000013</c:v>
                </c:pt>
                <c:pt idx="45087">
                  <c:v>45.087000000000046</c:v>
                </c:pt>
                <c:pt idx="45088">
                  <c:v>45.088000000000022</c:v>
                </c:pt>
                <c:pt idx="45089">
                  <c:v>45.088999999999999</c:v>
                </c:pt>
                <c:pt idx="45090">
                  <c:v>45.090000000000032</c:v>
                </c:pt>
                <c:pt idx="45091">
                  <c:v>45.091000000000008</c:v>
                </c:pt>
                <c:pt idx="45092">
                  <c:v>45.092000000000041</c:v>
                </c:pt>
                <c:pt idx="45093">
                  <c:v>45.093000000000018</c:v>
                </c:pt>
                <c:pt idx="45094">
                  <c:v>45.093999999999994</c:v>
                </c:pt>
                <c:pt idx="45095">
                  <c:v>45.095000000000027</c:v>
                </c:pt>
                <c:pt idx="45096">
                  <c:v>45.096000000000004</c:v>
                </c:pt>
                <c:pt idx="45097">
                  <c:v>45.097000000000037</c:v>
                </c:pt>
                <c:pt idx="45098">
                  <c:v>45.098000000000013</c:v>
                </c:pt>
                <c:pt idx="45099">
                  <c:v>45.099000000000046</c:v>
                </c:pt>
                <c:pt idx="45100">
                  <c:v>45.100000000000023</c:v>
                </c:pt>
                <c:pt idx="45101">
                  <c:v>45.100999999999999</c:v>
                </c:pt>
                <c:pt idx="45102">
                  <c:v>45.102000000000032</c:v>
                </c:pt>
                <c:pt idx="45103">
                  <c:v>45.103000000000009</c:v>
                </c:pt>
                <c:pt idx="45104">
                  <c:v>45.104000000000042</c:v>
                </c:pt>
                <c:pt idx="45105">
                  <c:v>45.105000000000018</c:v>
                </c:pt>
                <c:pt idx="45106">
                  <c:v>45.105999999999995</c:v>
                </c:pt>
                <c:pt idx="45107">
                  <c:v>45.107000000000028</c:v>
                </c:pt>
                <c:pt idx="45108">
                  <c:v>45.108000000000004</c:v>
                </c:pt>
                <c:pt idx="45109">
                  <c:v>45.109000000000037</c:v>
                </c:pt>
                <c:pt idx="45110">
                  <c:v>45.110000000000014</c:v>
                </c:pt>
                <c:pt idx="45111">
                  <c:v>45.11099999999999</c:v>
                </c:pt>
                <c:pt idx="45112">
                  <c:v>45.112000000000023</c:v>
                </c:pt>
                <c:pt idx="45113">
                  <c:v>45.113</c:v>
                </c:pt>
                <c:pt idx="45114">
                  <c:v>45.114000000000033</c:v>
                </c:pt>
                <c:pt idx="45115">
                  <c:v>45.115000000000009</c:v>
                </c:pt>
                <c:pt idx="45116">
                  <c:v>45.116000000000042</c:v>
                </c:pt>
                <c:pt idx="45117">
                  <c:v>45.117000000000019</c:v>
                </c:pt>
                <c:pt idx="45118">
                  <c:v>45.117999999999995</c:v>
                </c:pt>
                <c:pt idx="45119">
                  <c:v>45.119000000000028</c:v>
                </c:pt>
                <c:pt idx="45120">
                  <c:v>45.120000000000005</c:v>
                </c:pt>
                <c:pt idx="45121">
                  <c:v>45.121000000000038</c:v>
                </c:pt>
                <c:pt idx="45122">
                  <c:v>45.122000000000014</c:v>
                </c:pt>
                <c:pt idx="45123">
                  <c:v>45.12299999999999</c:v>
                </c:pt>
                <c:pt idx="45124">
                  <c:v>45.124000000000024</c:v>
                </c:pt>
                <c:pt idx="45125">
                  <c:v>45.125</c:v>
                </c:pt>
                <c:pt idx="45126">
                  <c:v>45.126000000000033</c:v>
                </c:pt>
                <c:pt idx="45127">
                  <c:v>45.12700000000001</c:v>
                </c:pt>
                <c:pt idx="45128">
                  <c:v>45.128000000000043</c:v>
                </c:pt>
                <c:pt idx="45129">
                  <c:v>45.129000000000019</c:v>
                </c:pt>
                <c:pt idx="45130">
                  <c:v>45.129999999999995</c:v>
                </c:pt>
                <c:pt idx="45131">
                  <c:v>45.131000000000029</c:v>
                </c:pt>
                <c:pt idx="45132">
                  <c:v>45.132000000000005</c:v>
                </c:pt>
                <c:pt idx="45133">
                  <c:v>45.133000000000038</c:v>
                </c:pt>
                <c:pt idx="45134">
                  <c:v>45.134000000000015</c:v>
                </c:pt>
                <c:pt idx="45135">
                  <c:v>45.134999999999991</c:v>
                </c:pt>
                <c:pt idx="45136">
                  <c:v>45.136000000000024</c:v>
                </c:pt>
                <c:pt idx="45137">
                  <c:v>45.137</c:v>
                </c:pt>
                <c:pt idx="45138">
                  <c:v>45.138000000000034</c:v>
                </c:pt>
                <c:pt idx="45139">
                  <c:v>45.13900000000001</c:v>
                </c:pt>
                <c:pt idx="45140">
                  <c:v>45.140000000000043</c:v>
                </c:pt>
                <c:pt idx="45141">
                  <c:v>45.14100000000002</c:v>
                </c:pt>
                <c:pt idx="45142">
                  <c:v>45.141999999999996</c:v>
                </c:pt>
                <c:pt idx="45143">
                  <c:v>45.143000000000029</c:v>
                </c:pt>
                <c:pt idx="45144">
                  <c:v>45.144000000000005</c:v>
                </c:pt>
                <c:pt idx="45145">
                  <c:v>45.145000000000039</c:v>
                </c:pt>
                <c:pt idx="45146">
                  <c:v>45.146000000000015</c:v>
                </c:pt>
                <c:pt idx="45147">
                  <c:v>45.146999999999991</c:v>
                </c:pt>
                <c:pt idx="45148">
                  <c:v>45.148000000000025</c:v>
                </c:pt>
                <c:pt idx="45149">
                  <c:v>45.149000000000001</c:v>
                </c:pt>
                <c:pt idx="45150">
                  <c:v>45.150000000000034</c:v>
                </c:pt>
                <c:pt idx="45151">
                  <c:v>45.15100000000001</c:v>
                </c:pt>
                <c:pt idx="45152">
                  <c:v>45.152000000000044</c:v>
                </c:pt>
                <c:pt idx="45153">
                  <c:v>45.15300000000002</c:v>
                </c:pt>
                <c:pt idx="45154">
                  <c:v>45.153999999999996</c:v>
                </c:pt>
                <c:pt idx="45155">
                  <c:v>45.15500000000003</c:v>
                </c:pt>
                <c:pt idx="45156">
                  <c:v>45.156000000000006</c:v>
                </c:pt>
                <c:pt idx="45157">
                  <c:v>45.157000000000039</c:v>
                </c:pt>
                <c:pt idx="45158">
                  <c:v>45.158000000000015</c:v>
                </c:pt>
                <c:pt idx="45159">
                  <c:v>45.158999999999992</c:v>
                </c:pt>
                <c:pt idx="45160">
                  <c:v>45.160000000000025</c:v>
                </c:pt>
                <c:pt idx="45161">
                  <c:v>45.161000000000001</c:v>
                </c:pt>
                <c:pt idx="45162">
                  <c:v>45.162000000000035</c:v>
                </c:pt>
                <c:pt idx="45163">
                  <c:v>45.163000000000011</c:v>
                </c:pt>
                <c:pt idx="45164">
                  <c:v>45.164000000000044</c:v>
                </c:pt>
                <c:pt idx="45165">
                  <c:v>45.16500000000002</c:v>
                </c:pt>
                <c:pt idx="45166">
                  <c:v>45.165999999999997</c:v>
                </c:pt>
                <c:pt idx="45167">
                  <c:v>45.16700000000003</c:v>
                </c:pt>
                <c:pt idx="45168">
                  <c:v>45.168000000000006</c:v>
                </c:pt>
                <c:pt idx="45169">
                  <c:v>45.16900000000004</c:v>
                </c:pt>
                <c:pt idx="45170">
                  <c:v>45.170000000000016</c:v>
                </c:pt>
                <c:pt idx="45171">
                  <c:v>45.170999999999992</c:v>
                </c:pt>
                <c:pt idx="45172">
                  <c:v>45.172000000000025</c:v>
                </c:pt>
                <c:pt idx="45173">
                  <c:v>45.173000000000002</c:v>
                </c:pt>
                <c:pt idx="45174">
                  <c:v>45.174000000000035</c:v>
                </c:pt>
                <c:pt idx="45175">
                  <c:v>45.175000000000011</c:v>
                </c:pt>
                <c:pt idx="45176">
                  <c:v>45.176000000000045</c:v>
                </c:pt>
                <c:pt idx="45177">
                  <c:v>45.177000000000021</c:v>
                </c:pt>
                <c:pt idx="45178">
                  <c:v>45.177999999999997</c:v>
                </c:pt>
                <c:pt idx="45179">
                  <c:v>45.17900000000003</c:v>
                </c:pt>
                <c:pt idx="45180">
                  <c:v>45.180000000000007</c:v>
                </c:pt>
                <c:pt idx="45181">
                  <c:v>45.18100000000004</c:v>
                </c:pt>
                <c:pt idx="45182">
                  <c:v>45.182000000000016</c:v>
                </c:pt>
                <c:pt idx="45183">
                  <c:v>45.182999999999993</c:v>
                </c:pt>
                <c:pt idx="45184">
                  <c:v>45.184000000000026</c:v>
                </c:pt>
                <c:pt idx="45185">
                  <c:v>45.185000000000002</c:v>
                </c:pt>
                <c:pt idx="45186">
                  <c:v>45.186000000000035</c:v>
                </c:pt>
                <c:pt idx="45187">
                  <c:v>45.187000000000012</c:v>
                </c:pt>
                <c:pt idx="45188">
                  <c:v>45.188000000000045</c:v>
                </c:pt>
                <c:pt idx="45189">
                  <c:v>45.189000000000021</c:v>
                </c:pt>
                <c:pt idx="45190">
                  <c:v>45.19</c:v>
                </c:pt>
                <c:pt idx="45191">
                  <c:v>45.191000000000031</c:v>
                </c:pt>
                <c:pt idx="45192">
                  <c:v>45.192000000000007</c:v>
                </c:pt>
                <c:pt idx="45193">
                  <c:v>45.19300000000004</c:v>
                </c:pt>
                <c:pt idx="45194">
                  <c:v>45.194000000000017</c:v>
                </c:pt>
                <c:pt idx="45195">
                  <c:v>45.194999999999993</c:v>
                </c:pt>
                <c:pt idx="45196">
                  <c:v>45.196000000000026</c:v>
                </c:pt>
                <c:pt idx="45197">
                  <c:v>45.197000000000003</c:v>
                </c:pt>
                <c:pt idx="45198">
                  <c:v>45.198000000000036</c:v>
                </c:pt>
                <c:pt idx="45199">
                  <c:v>45.199000000000012</c:v>
                </c:pt>
                <c:pt idx="45200">
                  <c:v>45.200000000000045</c:v>
                </c:pt>
                <c:pt idx="45201">
                  <c:v>45.201000000000022</c:v>
                </c:pt>
                <c:pt idx="45202">
                  <c:v>45.201999999999998</c:v>
                </c:pt>
                <c:pt idx="45203">
                  <c:v>45.203000000000031</c:v>
                </c:pt>
                <c:pt idx="45204">
                  <c:v>45.204000000000008</c:v>
                </c:pt>
                <c:pt idx="45205">
                  <c:v>45.205000000000041</c:v>
                </c:pt>
                <c:pt idx="45206">
                  <c:v>45.206000000000017</c:v>
                </c:pt>
                <c:pt idx="45207">
                  <c:v>45.206999999999994</c:v>
                </c:pt>
                <c:pt idx="45208">
                  <c:v>45.208000000000027</c:v>
                </c:pt>
                <c:pt idx="45209">
                  <c:v>45.209000000000003</c:v>
                </c:pt>
                <c:pt idx="45210">
                  <c:v>45.210000000000036</c:v>
                </c:pt>
                <c:pt idx="45211">
                  <c:v>45.211000000000013</c:v>
                </c:pt>
                <c:pt idx="45212">
                  <c:v>45.212000000000046</c:v>
                </c:pt>
                <c:pt idx="45213">
                  <c:v>45.213000000000022</c:v>
                </c:pt>
                <c:pt idx="45214">
                  <c:v>45.213999999999999</c:v>
                </c:pt>
                <c:pt idx="45215">
                  <c:v>45.215000000000032</c:v>
                </c:pt>
                <c:pt idx="45216">
                  <c:v>45.216000000000008</c:v>
                </c:pt>
                <c:pt idx="45217">
                  <c:v>45.217000000000041</c:v>
                </c:pt>
                <c:pt idx="45218">
                  <c:v>45.218000000000018</c:v>
                </c:pt>
                <c:pt idx="45219">
                  <c:v>45.218999999999994</c:v>
                </c:pt>
                <c:pt idx="45220">
                  <c:v>45.220000000000027</c:v>
                </c:pt>
                <c:pt idx="45221">
                  <c:v>45.221000000000004</c:v>
                </c:pt>
                <c:pt idx="45222">
                  <c:v>45.222000000000037</c:v>
                </c:pt>
                <c:pt idx="45223">
                  <c:v>45.223000000000013</c:v>
                </c:pt>
                <c:pt idx="45224">
                  <c:v>45.224000000000046</c:v>
                </c:pt>
                <c:pt idx="45225">
                  <c:v>45.225000000000023</c:v>
                </c:pt>
                <c:pt idx="45226">
                  <c:v>45.225999999999999</c:v>
                </c:pt>
                <c:pt idx="45227">
                  <c:v>45.227000000000032</c:v>
                </c:pt>
                <c:pt idx="45228">
                  <c:v>45.228000000000009</c:v>
                </c:pt>
                <c:pt idx="45229">
                  <c:v>45.229000000000042</c:v>
                </c:pt>
                <c:pt idx="45230">
                  <c:v>45.230000000000018</c:v>
                </c:pt>
                <c:pt idx="45231">
                  <c:v>45.230999999999995</c:v>
                </c:pt>
                <c:pt idx="45232">
                  <c:v>45.232000000000028</c:v>
                </c:pt>
                <c:pt idx="45233">
                  <c:v>45.233000000000004</c:v>
                </c:pt>
                <c:pt idx="45234">
                  <c:v>45.234000000000037</c:v>
                </c:pt>
                <c:pt idx="45235">
                  <c:v>45.235000000000014</c:v>
                </c:pt>
                <c:pt idx="45236">
                  <c:v>45.23599999999999</c:v>
                </c:pt>
                <c:pt idx="45237">
                  <c:v>45.237000000000023</c:v>
                </c:pt>
                <c:pt idx="45238">
                  <c:v>45.238</c:v>
                </c:pt>
                <c:pt idx="45239">
                  <c:v>45.239000000000033</c:v>
                </c:pt>
                <c:pt idx="45240">
                  <c:v>45.240000000000009</c:v>
                </c:pt>
                <c:pt idx="45241">
                  <c:v>45.241000000000042</c:v>
                </c:pt>
                <c:pt idx="45242">
                  <c:v>45.242000000000019</c:v>
                </c:pt>
                <c:pt idx="45243">
                  <c:v>45.242999999999995</c:v>
                </c:pt>
                <c:pt idx="45244">
                  <c:v>45.244000000000028</c:v>
                </c:pt>
                <c:pt idx="45245">
                  <c:v>45.245000000000005</c:v>
                </c:pt>
                <c:pt idx="45246">
                  <c:v>45.246000000000038</c:v>
                </c:pt>
                <c:pt idx="45247">
                  <c:v>45.247000000000014</c:v>
                </c:pt>
                <c:pt idx="45248">
                  <c:v>45.24799999999999</c:v>
                </c:pt>
                <c:pt idx="45249">
                  <c:v>45.249000000000024</c:v>
                </c:pt>
                <c:pt idx="45250">
                  <c:v>45.25</c:v>
                </c:pt>
                <c:pt idx="45251">
                  <c:v>45.251000000000033</c:v>
                </c:pt>
                <c:pt idx="45252">
                  <c:v>45.25200000000001</c:v>
                </c:pt>
                <c:pt idx="45253">
                  <c:v>45.253000000000043</c:v>
                </c:pt>
                <c:pt idx="45254">
                  <c:v>45.254000000000019</c:v>
                </c:pt>
                <c:pt idx="45255">
                  <c:v>45.254999999999995</c:v>
                </c:pt>
                <c:pt idx="45256">
                  <c:v>45.256000000000029</c:v>
                </c:pt>
                <c:pt idx="45257">
                  <c:v>45.257000000000005</c:v>
                </c:pt>
                <c:pt idx="45258">
                  <c:v>45.258000000000038</c:v>
                </c:pt>
                <c:pt idx="45259">
                  <c:v>45.259000000000015</c:v>
                </c:pt>
                <c:pt idx="45260">
                  <c:v>45.259999999999991</c:v>
                </c:pt>
                <c:pt idx="45261">
                  <c:v>45.261000000000024</c:v>
                </c:pt>
                <c:pt idx="45262">
                  <c:v>45.262</c:v>
                </c:pt>
                <c:pt idx="45263">
                  <c:v>45.263000000000034</c:v>
                </c:pt>
                <c:pt idx="45264">
                  <c:v>45.26400000000001</c:v>
                </c:pt>
                <c:pt idx="45265">
                  <c:v>45.265000000000043</c:v>
                </c:pt>
                <c:pt idx="45266">
                  <c:v>45.26600000000002</c:v>
                </c:pt>
                <c:pt idx="45267">
                  <c:v>45.266999999999996</c:v>
                </c:pt>
                <c:pt idx="45268">
                  <c:v>45.268000000000029</c:v>
                </c:pt>
                <c:pt idx="45269">
                  <c:v>45.269000000000005</c:v>
                </c:pt>
                <c:pt idx="45270">
                  <c:v>45.270000000000039</c:v>
                </c:pt>
                <c:pt idx="45271">
                  <c:v>45.271000000000015</c:v>
                </c:pt>
                <c:pt idx="45272">
                  <c:v>45.271999999999991</c:v>
                </c:pt>
                <c:pt idx="45273">
                  <c:v>45.273000000000025</c:v>
                </c:pt>
                <c:pt idx="45274">
                  <c:v>45.274000000000001</c:v>
                </c:pt>
                <c:pt idx="45275">
                  <c:v>45.275000000000034</c:v>
                </c:pt>
                <c:pt idx="45276">
                  <c:v>45.27600000000001</c:v>
                </c:pt>
                <c:pt idx="45277">
                  <c:v>45.277000000000044</c:v>
                </c:pt>
                <c:pt idx="45278">
                  <c:v>45.27800000000002</c:v>
                </c:pt>
                <c:pt idx="45279">
                  <c:v>45.278999999999996</c:v>
                </c:pt>
                <c:pt idx="45280">
                  <c:v>45.28000000000003</c:v>
                </c:pt>
                <c:pt idx="45281">
                  <c:v>45.281000000000006</c:v>
                </c:pt>
                <c:pt idx="45282">
                  <c:v>45.282000000000039</c:v>
                </c:pt>
                <c:pt idx="45283">
                  <c:v>45.283000000000015</c:v>
                </c:pt>
                <c:pt idx="45284">
                  <c:v>45.283999999999992</c:v>
                </c:pt>
                <c:pt idx="45285">
                  <c:v>45.285000000000025</c:v>
                </c:pt>
                <c:pt idx="45286">
                  <c:v>45.286000000000001</c:v>
                </c:pt>
                <c:pt idx="45287">
                  <c:v>45.287000000000035</c:v>
                </c:pt>
                <c:pt idx="45288">
                  <c:v>45.288000000000011</c:v>
                </c:pt>
                <c:pt idx="45289">
                  <c:v>45.289000000000044</c:v>
                </c:pt>
                <c:pt idx="45290">
                  <c:v>45.29000000000002</c:v>
                </c:pt>
                <c:pt idx="45291">
                  <c:v>45.290999999999997</c:v>
                </c:pt>
                <c:pt idx="45292">
                  <c:v>45.29200000000003</c:v>
                </c:pt>
                <c:pt idx="45293">
                  <c:v>45.293000000000006</c:v>
                </c:pt>
                <c:pt idx="45294">
                  <c:v>45.29400000000004</c:v>
                </c:pt>
                <c:pt idx="45295">
                  <c:v>45.295000000000016</c:v>
                </c:pt>
                <c:pt idx="45296">
                  <c:v>45.295999999999992</c:v>
                </c:pt>
                <c:pt idx="45297">
                  <c:v>45.297000000000025</c:v>
                </c:pt>
                <c:pt idx="45298">
                  <c:v>45.298000000000002</c:v>
                </c:pt>
                <c:pt idx="45299">
                  <c:v>45.299000000000035</c:v>
                </c:pt>
                <c:pt idx="45300">
                  <c:v>45.300000000000011</c:v>
                </c:pt>
                <c:pt idx="45301">
                  <c:v>45.301000000000045</c:v>
                </c:pt>
                <c:pt idx="45302">
                  <c:v>45.302000000000021</c:v>
                </c:pt>
                <c:pt idx="45303">
                  <c:v>45.302999999999997</c:v>
                </c:pt>
                <c:pt idx="45304">
                  <c:v>45.30400000000003</c:v>
                </c:pt>
                <c:pt idx="45305">
                  <c:v>45.305000000000007</c:v>
                </c:pt>
                <c:pt idx="45306">
                  <c:v>45.30600000000004</c:v>
                </c:pt>
                <c:pt idx="45307">
                  <c:v>45.307000000000016</c:v>
                </c:pt>
                <c:pt idx="45308">
                  <c:v>45.307999999999993</c:v>
                </c:pt>
                <c:pt idx="45309">
                  <c:v>45.309000000000026</c:v>
                </c:pt>
                <c:pt idx="45310">
                  <c:v>45.31</c:v>
                </c:pt>
                <c:pt idx="45311">
                  <c:v>45.311000000000035</c:v>
                </c:pt>
                <c:pt idx="45312">
                  <c:v>45.312000000000012</c:v>
                </c:pt>
                <c:pt idx="45313">
                  <c:v>45.313000000000045</c:v>
                </c:pt>
                <c:pt idx="45314">
                  <c:v>45.314000000000021</c:v>
                </c:pt>
                <c:pt idx="45315">
                  <c:v>45.314999999999998</c:v>
                </c:pt>
                <c:pt idx="45316">
                  <c:v>45.316000000000031</c:v>
                </c:pt>
                <c:pt idx="45317">
                  <c:v>45.317000000000007</c:v>
                </c:pt>
                <c:pt idx="45318">
                  <c:v>45.31800000000004</c:v>
                </c:pt>
                <c:pt idx="45319">
                  <c:v>45.319000000000017</c:v>
                </c:pt>
                <c:pt idx="45320">
                  <c:v>45.319999999999993</c:v>
                </c:pt>
                <c:pt idx="45321">
                  <c:v>45.321000000000026</c:v>
                </c:pt>
                <c:pt idx="45322">
                  <c:v>45.322000000000003</c:v>
                </c:pt>
                <c:pt idx="45323">
                  <c:v>45.323000000000036</c:v>
                </c:pt>
                <c:pt idx="45324">
                  <c:v>45.324000000000012</c:v>
                </c:pt>
                <c:pt idx="45325">
                  <c:v>45.325000000000045</c:v>
                </c:pt>
                <c:pt idx="45326">
                  <c:v>45.326000000000022</c:v>
                </c:pt>
                <c:pt idx="45327">
                  <c:v>45.326999999999998</c:v>
                </c:pt>
                <c:pt idx="45328">
                  <c:v>45.328000000000031</c:v>
                </c:pt>
                <c:pt idx="45329">
                  <c:v>45.329000000000008</c:v>
                </c:pt>
                <c:pt idx="45330">
                  <c:v>45.330000000000041</c:v>
                </c:pt>
                <c:pt idx="45331">
                  <c:v>45.331000000000017</c:v>
                </c:pt>
                <c:pt idx="45332">
                  <c:v>45.331999999999994</c:v>
                </c:pt>
                <c:pt idx="45333">
                  <c:v>45.333000000000027</c:v>
                </c:pt>
                <c:pt idx="45334">
                  <c:v>45.334000000000003</c:v>
                </c:pt>
                <c:pt idx="45335">
                  <c:v>45.335000000000036</c:v>
                </c:pt>
                <c:pt idx="45336">
                  <c:v>45.336000000000013</c:v>
                </c:pt>
                <c:pt idx="45337">
                  <c:v>45.337000000000046</c:v>
                </c:pt>
                <c:pt idx="45338">
                  <c:v>45.338000000000022</c:v>
                </c:pt>
                <c:pt idx="45339">
                  <c:v>45.338999999999999</c:v>
                </c:pt>
                <c:pt idx="45340">
                  <c:v>45.340000000000032</c:v>
                </c:pt>
                <c:pt idx="45341">
                  <c:v>45.341000000000008</c:v>
                </c:pt>
                <c:pt idx="45342">
                  <c:v>45.342000000000041</c:v>
                </c:pt>
                <c:pt idx="45343">
                  <c:v>45.343000000000018</c:v>
                </c:pt>
                <c:pt idx="45344">
                  <c:v>45.343999999999994</c:v>
                </c:pt>
                <c:pt idx="45345">
                  <c:v>45.345000000000027</c:v>
                </c:pt>
                <c:pt idx="45346">
                  <c:v>45.346000000000004</c:v>
                </c:pt>
                <c:pt idx="45347">
                  <c:v>45.347000000000037</c:v>
                </c:pt>
                <c:pt idx="45348">
                  <c:v>45.348000000000013</c:v>
                </c:pt>
                <c:pt idx="45349">
                  <c:v>45.349000000000046</c:v>
                </c:pt>
                <c:pt idx="45350">
                  <c:v>45.350000000000023</c:v>
                </c:pt>
                <c:pt idx="45351">
                  <c:v>45.350999999999999</c:v>
                </c:pt>
                <c:pt idx="45352">
                  <c:v>45.352000000000032</c:v>
                </c:pt>
                <c:pt idx="45353">
                  <c:v>45.353000000000009</c:v>
                </c:pt>
                <c:pt idx="45354">
                  <c:v>45.354000000000042</c:v>
                </c:pt>
                <c:pt idx="45355">
                  <c:v>45.355000000000018</c:v>
                </c:pt>
                <c:pt idx="45356">
                  <c:v>45.355999999999995</c:v>
                </c:pt>
                <c:pt idx="45357">
                  <c:v>45.357000000000028</c:v>
                </c:pt>
                <c:pt idx="45358">
                  <c:v>45.358000000000004</c:v>
                </c:pt>
                <c:pt idx="45359">
                  <c:v>45.359000000000037</c:v>
                </c:pt>
                <c:pt idx="45360">
                  <c:v>45.360000000000014</c:v>
                </c:pt>
                <c:pt idx="45361">
                  <c:v>45.36099999999999</c:v>
                </c:pt>
                <c:pt idx="45362">
                  <c:v>45.362000000000023</c:v>
                </c:pt>
                <c:pt idx="45363">
                  <c:v>45.363</c:v>
                </c:pt>
                <c:pt idx="45364">
                  <c:v>45.364000000000033</c:v>
                </c:pt>
                <c:pt idx="45365">
                  <c:v>45.365000000000009</c:v>
                </c:pt>
                <c:pt idx="45366">
                  <c:v>45.366000000000042</c:v>
                </c:pt>
                <c:pt idx="45367">
                  <c:v>45.367000000000019</c:v>
                </c:pt>
                <c:pt idx="45368">
                  <c:v>45.367999999999995</c:v>
                </c:pt>
                <c:pt idx="45369">
                  <c:v>45.369000000000028</c:v>
                </c:pt>
                <c:pt idx="45370">
                  <c:v>45.370000000000005</c:v>
                </c:pt>
                <c:pt idx="45371">
                  <c:v>45.371000000000038</c:v>
                </c:pt>
                <c:pt idx="45372">
                  <c:v>45.372000000000014</c:v>
                </c:pt>
                <c:pt idx="45373">
                  <c:v>45.37299999999999</c:v>
                </c:pt>
                <c:pt idx="45374">
                  <c:v>45.374000000000024</c:v>
                </c:pt>
                <c:pt idx="45375">
                  <c:v>45.375</c:v>
                </c:pt>
                <c:pt idx="45376">
                  <c:v>45.376000000000033</c:v>
                </c:pt>
                <c:pt idx="45377">
                  <c:v>45.37700000000001</c:v>
                </c:pt>
                <c:pt idx="45378">
                  <c:v>45.378000000000043</c:v>
                </c:pt>
                <c:pt idx="45379">
                  <c:v>45.379000000000019</c:v>
                </c:pt>
                <c:pt idx="45380">
                  <c:v>45.379999999999995</c:v>
                </c:pt>
                <c:pt idx="45381">
                  <c:v>45.381000000000029</c:v>
                </c:pt>
                <c:pt idx="45382">
                  <c:v>45.382000000000005</c:v>
                </c:pt>
                <c:pt idx="45383">
                  <c:v>45.383000000000038</c:v>
                </c:pt>
                <c:pt idx="45384">
                  <c:v>45.384000000000015</c:v>
                </c:pt>
                <c:pt idx="45385">
                  <c:v>45.384999999999991</c:v>
                </c:pt>
                <c:pt idx="45386">
                  <c:v>45.386000000000024</c:v>
                </c:pt>
                <c:pt idx="45387">
                  <c:v>45.387</c:v>
                </c:pt>
                <c:pt idx="45388">
                  <c:v>45.388000000000034</c:v>
                </c:pt>
                <c:pt idx="45389">
                  <c:v>45.38900000000001</c:v>
                </c:pt>
                <c:pt idx="45390">
                  <c:v>45.390000000000043</c:v>
                </c:pt>
                <c:pt idx="45391">
                  <c:v>45.39100000000002</c:v>
                </c:pt>
                <c:pt idx="45392">
                  <c:v>45.391999999999996</c:v>
                </c:pt>
                <c:pt idx="45393">
                  <c:v>45.393000000000029</c:v>
                </c:pt>
                <c:pt idx="45394">
                  <c:v>45.394000000000005</c:v>
                </c:pt>
                <c:pt idx="45395">
                  <c:v>45.395000000000039</c:v>
                </c:pt>
                <c:pt idx="45396">
                  <c:v>45.396000000000015</c:v>
                </c:pt>
                <c:pt idx="45397">
                  <c:v>45.396999999999991</c:v>
                </c:pt>
                <c:pt idx="45398">
                  <c:v>45.398000000000025</c:v>
                </c:pt>
                <c:pt idx="45399">
                  <c:v>45.399000000000001</c:v>
                </c:pt>
                <c:pt idx="45400">
                  <c:v>45.400000000000034</c:v>
                </c:pt>
                <c:pt idx="45401">
                  <c:v>45.40100000000001</c:v>
                </c:pt>
                <c:pt idx="45402">
                  <c:v>45.402000000000044</c:v>
                </c:pt>
                <c:pt idx="45403">
                  <c:v>45.40300000000002</c:v>
                </c:pt>
                <c:pt idx="45404">
                  <c:v>45.403999999999996</c:v>
                </c:pt>
                <c:pt idx="45405">
                  <c:v>45.40500000000003</c:v>
                </c:pt>
                <c:pt idx="45406">
                  <c:v>45.406000000000006</c:v>
                </c:pt>
                <c:pt idx="45407">
                  <c:v>45.407000000000039</c:v>
                </c:pt>
                <c:pt idx="45408">
                  <c:v>45.408000000000015</c:v>
                </c:pt>
                <c:pt idx="45409">
                  <c:v>45.408999999999992</c:v>
                </c:pt>
                <c:pt idx="45410">
                  <c:v>45.410000000000025</c:v>
                </c:pt>
                <c:pt idx="45411">
                  <c:v>45.411000000000001</c:v>
                </c:pt>
                <c:pt idx="45412">
                  <c:v>45.412000000000035</c:v>
                </c:pt>
                <c:pt idx="45413">
                  <c:v>45.413000000000011</c:v>
                </c:pt>
                <c:pt idx="45414">
                  <c:v>45.414000000000044</c:v>
                </c:pt>
                <c:pt idx="45415">
                  <c:v>45.41500000000002</c:v>
                </c:pt>
                <c:pt idx="45416">
                  <c:v>45.415999999999997</c:v>
                </c:pt>
                <c:pt idx="45417">
                  <c:v>45.41700000000003</c:v>
                </c:pt>
                <c:pt idx="45418">
                  <c:v>45.418000000000006</c:v>
                </c:pt>
                <c:pt idx="45419">
                  <c:v>45.41900000000004</c:v>
                </c:pt>
                <c:pt idx="45420">
                  <c:v>45.420000000000016</c:v>
                </c:pt>
                <c:pt idx="45421">
                  <c:v>45.420999999999992</c:v>
                </c:pt>
                <c:pt idx="45422">
                  <c:v>45.422000000000025</c:v>
                </c:pt>
                <c:pt idx="45423">
                  <c:v>45.423000000000002</c:v>
                </c:pt>
                <c:pt idx="45424">
                  <c:v>45.424000000000035</c:v>
                </c:pt>
                <c:pt idx="45425">
                  <c:v>45.425000000000011</c:v>
                </c:pt>
                <c:pt idx="45426">
                  <c:v>45.426000000000045</c:v>
                </c:pt>
                <c:pt idx="45427">
                  <c:v>45.427000000000021</c:v>
                </c:pt>
                <c:pt idx="45428">
                  <c:v>45.427999999999997</c:v>
                </c:pt>
                <c:pt idx="45429">
                  <c:v>45.42900000000003</c:v>
                </c:pt>
                <c:pt idx="45430">
                  <c:v>45.430000000000007</c:v>
                </c:pt>
                <c:pt idx="45431">
                  <c:v>45.43100000000004</c:v>
                </c:pt>
                <c:pt idx="45432">
                  <c:v>45.432000000000016</c:v>
                </c:pt>
                <c:pt idx="45433">
                  <c:v>45.432999999999993</c:v>
                </c:pt>
                <c:pt idx="45434">
                  <c:v>45.434000000000026</c:v>
                </c:pt>
                <c:pt idx="45435">
                  <c:v>45.435000000000002</c:v>
                </c:pt>
                <c:pt idx="45436">
                  <c:v>45.436000000000035</c:v>
                </c:pt>
                <c:pt idx="45437">
                  <c:v>45.437000000000012</c:v>
                </c:pt>
                <c:pt idx="45438">
                  <c:v>45.438000000000045</c:v>
                </c:pt>
                <c:pt idx="45439">
                  <c:v>45.439000000000021</c:v>
                </c:pt>
                <c:pt idx="45440">
                  <c:v>45.44</c:v>
                </c:pt>
                <c:pt idx="45441">
                  <c:v>45.441000000000031</c:v>
                </c:pt>
                <c:pt idx="45442">
                  <c:v>45.442000000000007</c:v>
                </c:pt>
                <c:pt idx="45443">
                  <c:v>45.44300000000004</c:v>
                </c:pt>
                <c:pt idx="45444">
                  <c:v>45.444000000000017</c:v>
                </c:pt>
                <c:pt idx="45445">
                  <c:v>45.444999999999993</c:v>
                </c:pt>
                <c:pt idx="45446">
                  <c:v>45.446000000000026</c:v>
                </c:pt>
                <c:pt idx="45447">
                  <c:v>45.447000000000003</c:v>
                </c:pt>
                <c:pt idx="45448">
                  <c:v>45.448000000000036</c:v>
                </c:pt>
                <c:pt idx="45449">
                  <c:v>45.449000000000012</c:v>
                </c:pt>
                <c:pt idx="45450">
                  <c:v>45.450000000000045</c:v>
                </c:pt>
                <c:pt idx="45451">
                  <c:v>45.451000000000022</c:v>
                </c:pt>
                <c:pt idx="45452">
                  <c:v>45.451999999999998</c:v>
                </c:pt>
                <c:pt idx="45453">
                  <c:v>45.453000000000031</c:v>
                </c:pt>
                <c:pt idx="45454">
                  <c:v>45.454000000000008</c:v>
                </c:pt>
                <c:pt idx="45455">
                  <c:v>45.455000000000041</c:v>
                </c:pt>
                <c:pt idx="45456">
                  <c:v>45.456000000000017</c:v>
                </c:pt>
                <c:pt idx="45457">
                  <c:v>45.456999999999994</c:v>
                </c:pt>
                <c:pt idx="45458">
                  <c:v>45.458000000000027</c:v>
                </c:pt>
                <c:pt idx="45459">
                  <c:v>45.459000000000003</c:v>
                </c:pt>
                <c:pt idx="45460">
                  <c:v>45.460000000000036</c:v>
                </c:pt>
                <c:pt idx="45461">
                  <c:v>45.461000000000013</c:v>
                </c:pt>
                <c:pt idx="45462">
                  <c:v>45.462000000000046</c:v>
                </c:pt>
                <c:pt idx="45463">
                  <c:v>45.463000000000022</c:v>
                </c:pt>
                <c:pt idx="45464">
                  <c:v>45.463999999999999</c:v>
                </c:pt>
                <c:pt idx="45465">
                  <c:v>45.465000000000032</c:v>
                </c:pt>
                <c:pt idx="45466">
                  <c:v>45.466000000000008</c:v>
                </c:pt>
                <c:pt idx="45467">
                  <c:v>45.467000000000041</c:v>
                </c:pt>
                <c:pt idx="45468">
                  <c:v>45.468000000000018</c:v>
                </c:pt>
                <c:pt idx="45469">
                  <c:v>45.468999999999994</c:v>
                </c:pt>
                <c:pt idx="45470">
                  <c:v>45.470000000000027</c:v>
                </c:pt>
                <c:pt idx="45471">
                  <c:v>45.471000000000004</c:v>
                </c:pt>
                <c:pt idx="45472">
                  <c:v>45.472000000000037</c:v>
                </c:pt>
                <c:pt idx="45473">
                  <c:v>45.473000000000013</c:v>
                </c:pt>
                <c:pt idx="45474">
                  <c:v>45.474000000000046</c:v>
                </c:pt>
                <c:pt idx="45475">
                  <c:v>45.475000000000023</c:v>
                </c:pt>
                <c:pt idx="45476">
                  <c:v>45.475999999999999</c:v>
                </c:pt>
                <c:pt idx="45477">
                  <c:v>45.477000000000032</c:v>
                </c:pt>
                <c:pt idx="45478">
                  <c:v>45.478000000000009</c:v>
                </c:pt>
                <c:pt idx="45479">
                  <c:v>45.479000000000042</c:v>
                </c:pt>
                <c:pt idx="45480">
                  <c:v>45.480000000000018</c:v>
                </c:pt>
                <c:pt idx="45481">
                  <c:v>45.480999999999995</c:v>
                </c:pt>
                <c:pt idx="45482">
                  <c:v>45.482000000000028</c:v>
                </c:pt>
                <c:pt idx="45483">
                  <c:v>45.483000000000004</c:v>
                </c:pt>
                <c:pt idx="45484">
                  <c:v>45.484000000000037</c:v>
                </c:pt>
                <c:pt idx="45485">
                  <c:v>45.485000000000014</c:v>
                </c:pt>
                <c:pt idx="45486">
                  <c:v>45.48599999999999</c:v>
                </c:pt>
                <c:pt idx="45487">
                  <c:v>45.487000000000023</c:v>
                </c:pt>
                <c:pt idx="45488">
                  <c:v>45.488</c:v>
                </c:pt>
                <c:pt idx="45489">
                  <c:v>45.489000000000033</c:v>
                </c:pt>
                <c:pt idx="45490">
                  <c:v>45.490000000000009</c:v>
                </c:pt>
                <c:pt idx="45491">
                  <c:v>45.491000000000042</c:v>
                </c:pt>
                <c:pt idx="45492">
                  <c:v>45.492000000000019</c:v>
                </c:pt>
                <c:pt idx="45493">
                  <c:v>45.492999999999995</c:v>
                </c:pt>
                <c:pt idx="45494">
                  <c:v>45.494000000000028</c:v>
                </c:pt>
                <c:pt idx="45495">
                  <c:v>45.495000000000005</c:v>
                </c:pt>
                <c:pt idx="45496">
                  <c:v>45.496000000000038</c:v>
                </c:pt>
                <c:pt idx="45497">
                  <c:v>45.497000000000014</c:v>
                </c:pt>
                <c:pt idx="45498">
                  <c:v>45.49799999999999</c:v>
                </c:pt>
                <c:pt idx="45499">
                  <c:v>45.499000000000024</c:v>
                </c:pt>
                <c:pt idx="45500">
                  <c:v>45.5</c:v>
                </c:pt>
                <c:pt idx="45501">
                  <c:v>45.501000000000033</c:v>
                </c:pt>
                <c:pt idx="45502">
                  <c:v>45.50200000000001</c:v>
                </c:pt>
                <c:pt idx="45503">
                  <c:v>45.503000000000043</c:v>
                </c:pt>
                <c:pt idx="45504">
                  <c:v>45.504000000000019</c:v>
                </c:pt>
                <c:pt idx="45505">
                  <c:v>45.504999999999995</c:v>
                </c:pt>
                <c:pt idx="45506">
                  <c:v>45.506000000000029</c:v>
                </c:pt>
                <c:pt idx="45507">
                  <c:v>45.507000000000005</c:v>
                </c:pt>
                <c:pt idx="45508">
                  <c:v>45.508000000000038</c:v>
                </c:pt>
                <c:pt idx="45509">
                  <c:v>45.509000000000015</c:v>
                </c:pt>
                <c:pt idx="45510">
                  <c:v>45.509999999999991</c:v>
                </c:pt>
                <c:pt idx="45511">
                  <c:v>45.511000000000024</c:v>
                </c:pt>
                <c:pt idx="45512">
                  <c:v>45.512</c:v>
                </c:pt>
                <c:pt idx="45513">
                  <c:v>45.513000000000034</c:v>
                </c:pt>
                <c:pt idx="45514">
                  <c:v>45.51400000000001</c:v>
                </c:pt>
                <c:pt idx="45515">
                  <c:v>45.515000000000043</c:v>
                </c:pt>
                <c:pt idx="45516">
                  <c:v>45.51600000000002</c:v>
                </c:pt>
                <c:pt idx="45517">
                  <c:v>45.516999999999996</c:v>
                </c:pt>
                <c:pt idx="45518">
                  <c:v>45.518000000000029</c:v>
                </c:pt>
                <c:pt idx="45519">
                  <c:v>45.519000000000005</c:v>
                </c:pt>
                <c:pt idx="45520">
                  <c:v>45.520000000000039</c:v>
                </c:pt>
                <c:pt idx="45521">
                  <c:v>45.521000000000015</c:v>
                </c:pt>
                <c:pt idx="45522">
                  <c:v>45.521999999999991</c:v>
                </c:pt>
                <c:pt idx="45523">
                  <c:v>45.523000000000025</c:v>
                </c:pt>
                <c:pt idx="45524">
                  <c:v>45.524000000000001</c:v>
                </c:pt>
                <c:pt idx="45525">
                  <c:v>45.525000000000034</c:v>
                </c:pt>
                <c:pt idx="45526">
                  <c:v>45.52600000000001</c:v>
                </c:pt>
                <c:pt idx="45527">
                  <c:v>45.527000000000044</c:v>
                </c:pt>
                <c:pt idx="45528">
                  <c:v>45.52800000000002</c:v>
                </c:pt>
                <c:pt idx="45529">
                  <c:v>45.528999999999996</c:v>
                </c:pt>
                <c:pt idx="45530">
                  <c:v>45.53000000000003</c:v>
                </c:pt>
                <c:pt idx="45531">
                  <c:v>45.531000000000006</c:v>
                </c:pt>
                <c:pt idx="45532">
                  <c:v>45.532000000000039</c:v>
                </c:pt>
                <c:pt idx="45533">
                  <c:v>45.533000000000015</c:v>
                </c:pt>
                <c:pt idx="45534">
                  <c:v>45.533999999999992</c:v>
                </c:pt>
                <c:pt idx="45535">
                  <c:v>45.535000000000025</c:v>
                </c:pt>
                <c:pt idx="45536">
                  <c:v>45.536000000000001</c:v>
                </c:pt>
                <c:pt idx="45537">
                  <c:v>45.537000000000035</c:v>
                </c:pt>
                <c:pt idx="45538">
                  <c:v>45.538000000000011</c:v>
                </c:pt>
                <c:pt idx="45539">
                  <c:v>45.539000000000044</c:v>
                </c:pt>
                <c:pt idx="45540">
                  <c:v>45.54000000000002</c:v>
                </c:pt>
                <c:pt idx="45541">
                  <c:v>45.540999999999997</c:v>
                </c:pt>
                <c:pt idx="45542">
                  <c:v>45.54200000000003</c:v>
                </c:pt>
                <c:pt idx="45543">
                  <c:v>45.543000000000006</c:v>
                </c:pt>
                <c:pt idx="45544">
                  <c:v>45.54400000000004</c:v>
                </c:pt>
                <c:pt idx="45545">
                  <c:v>45.545000000000016</c:v>
                </c:pt>
                <c:pt idx="45546">
                  <c:v>45.545999999999992</c:v>
                </c:pt>
                <c:pt idx="45547">
                  <c:v>45.547000000000025</c:v>
                </c:pt>
                <c:pt idx="45548">
                  <c:v>45.548000000000002</c:v>
                </c:pt>
                <c:pt idx="45549">
                  <c:v>45.549000000000035</c:v>
                </c:pt>
                <c:pt idx="45550">
                  <c:v>45.550000000000011</c:v>
                </c:pt>
                <c:pt idx="45551">
                  <c:v>45.551000000000045</c:v>
                </c:pt>
                <c:pt idx="45552">
                  <c:v>45.552000000000021</c:v>
                </c:pt>
                <c:pt idx="45553">
                  <c:v>45.552999999999997</c:v>
                </c:pt>
                <c:pt idx="45554">
                  <c:v>45.55400000000003</c:v>
                </c:pt>
                <c:pt idx="45555">
                  <c:v>45.555000000000007</c:v>
                </c:pt>
                <c:pt idx="45556">
                  <c:v>45.55600000000004</c:v>
                </c:pt>
                <c:pt idx="45557">
                  <c:v>45.557000000000016</c:v>
                </c:pt>
                <c:pt idx="45558">
                  <c:v>45.557999999999993</c:v>
                </c:pt>
                <c:pt idx="45559">
                  <c:v>45.559000000000026</c:v>
                </c:pt>
                <c:pt idx="45560">
                  <c:v>45.56</c:v>
                </c:pt>
                <c:pt idx="45561">
                  <c:v>45.561000000000035</c:v>
                </c:pt>
                <c:pt idx="45562">
                  <c:v>45.562000000000012</c:v>
                </c:pt>
                <c:pt idx="45563">
                  <c:v>45.563000000000045</c:v>
                </c:pt>
                <c:pt idx="45564">
                  <c:v>45.564000000000021</c:v>
                </c:pt>
                <c:pt idx="45565">
                  <c:v>45.564999999999998</c:v>
                </c:pt>
                <c:pt idx="45566">
                  <c:v>45.566000000000031</c:v>
                </c:pt>
                <c:pt idx="45567">
                  <c:v>45.567000000000007</c:v>
                </c:pt>
                <c:pt idx="45568">
                  <c:v>45.56800000000004</c:v>
                </c:pt>
                <c:pt idx="45569">
                  <c:v>45.569000000000017</c:v>
                </c:pt>
                <c:pt idx="45570">
                  <c:v>45.569999999999993</c:v>
                </c:pt>
                <c:pt idx="45571">
                  <c:v>45.571000000000026</c:v>
                </c:pt>
                <c:pt idx="45572">
                  <c:v>45.572000000000003</c:v>
                </c:pt>
                <c:pt idx="45573">
                  <c:v>45.573000000000036</c:v>
                </c:pt>
                <c:pt idx="45574">
                  <c:v>45.574000000000012</c:v>
                </c:pt>
                <c:pt idx="45575">
                  <c:v>45.575000000000045</c:v>
                </c:pt>
                <c:pt idx="45576">
                  <c:v>45.576000000000022</c:v>
                </c:pt>
                <c:pt idx="45577">
                  <c:v>45.576999999999998</c:v>
                </c:pt>
                <c:pt idx="45578">
                  <c:v>45.578000000000031</c:v>
                </c:pt>
                <c:pt idx="45579">
                  <c:v>45.579000000000008</c:v>
                </c:pt>
                <c:pt idx="45580">
                  <c:v>45.580000000000041</c:v>
                </c:pt>
                <c:pt idx="45581">
                  <c:v>45.581000000000017</c:v>
                </c:pt>
                <c:pt idx="45582">
                  <c:v>45.581999999999994</c:v>
                </c:pt>
                <c:pt idx="45583">
                  <c:v>45.583000000000027</c:v>
                </c:pt>
                <c:pt idx="45584">
                  <c:v>45.584000000000003</c:v>
                </c:pt>
                <c:pt idx="45585">
                  <c:v>45.585000000000036</c:v>
                </c:pt>
                <c:pt idx="45586">
                  <c:v>45.586000000000013</c:v>
                </c:pt>
                <c:pt idx="45587">
                  <c:v>45.587000000000046</c:v>
                </c:pt>
                <c:pt idx="45588">
                  <c:v>45.588000000000022</c:v>
                </c:pt>
                <c:pt idx="45589">
                  <c:v>45.588999999999999</c:v>
                </c:pt>
                <c:pt idx="45590">
                  <c:v>45.590000000000032</c:v>
                </c:pt>
                <c:pt idx="45591">
                  <c:v>45.591000000000008</c:v>
                </c:pt>
                <c:pt idx="45592">
                  <c:v>45.592000000000041</c:v>
                </c:pt>
                <c:pt idx="45593">
                  <c:v>45.593000000000018</c:v>
                </c:pt>
                <c:pt idx="45594">
                  <c:v>45.593999999999994</c:v>
                </c:pt>
                <c:pt idx="45595">
                  <c:v>45.595000000000027</c:v>
                </c:pt>
                <c:pt idx="45596">
                  <c:v>45.596000000000004</c:v>
                </c:pt>
                <c:pt idx="45597">
                  <c:v>45.597000000000037</c:v>
                </c:pt>
                <c:pt idx="45598">
                  <c:v>45.598000000000013</c:v>
                </c:pt>
                <c:pt idx="45599">
                  <c:v>45.599000000000046</c:v>
                </c:pt>
                <c:pt idx="45600">
                  <c:v>45.600000000000023</c:v>
                </c:pt>
                <c:pt idx="45601">
                  <c:v>45.600999999999999</c:v>
                </c:pt>
                <c:pt idx="45602">
                  <c:v>45.602000000000032</c:v>
                </c:pt>
                <c:pt idx="45603">
                  <c:v>45.603000000000009</c:v>
                </c:pt>
                <c:pt idx="45604">
                  <c:v>45.604000000000042</c:v>
                </c:pt>
                <c:pt idx="45605">
                  <c:v>45.605000000000018</c:v>
                </c:pt>
                <c:pt idx="45606">
                  <c:v>45.605999999999995</c:v>
                </c:pt>
                <c:pt idx="45607">
                  <c:v>45.607000000000028</c:v>
                </c:pt>
                <c:pt idx="45608">
                  <c:v>45.608000000000004</c:v>
                </c:pt>
                <c:pt idx="45609">
                  <c:v>45.609000000000037</c:v>
                </c:pt>
                <c:pt idx="45610">
                  <c:v>45.610000000000014</c:v>
                </c:pt>
                <c:pt idx="45611">
                  <c:v>45.61099999999999</c:v>
                </c:pt>
                <c:pt idx="45612">
                  <c:v>45.612000000000023</c:v>
                </c:pt>
                <c:pt idx="45613">
                  <c:v>45.613</c:v>
                </c:pt>
                <c:pt idx="45614">
                  <c:v>45.614000000000033</c:v>
                </c:pt>
                <c:pt idx="45615">
                  <c:v>45.615000000000009</c:v>
                </c:pt>
                <c:pt idx="45616">
                  <c:v>45.616000000000042</c:v>
                </c:pt>
                <c:pt idx="45617">
                  <c:v>45.617000000000019</c:v>
                </c:pt>
                <c:pt idx="45618">
                  <c:v>45.617999999999995</c:v>
                </c:pt>
                <c:pt idx="45619">
                  <c:v>45.619000000000028</c:v>
                </c:pt>
                <c:pt idx="45620">
                  <c:v>45.620000000000005</c:v>
                </c:pt>
                <c:pt idx="45621">
                  <c:v>45.621000000000038</c:v>
                </c:pt>
                <c:pt idx="45622">
                  <c:v>45.622000000000014</c:v>
                </c:pt>
                <c:pt idx="45623">
                  <c:v>45.62299999999999</c:v>
                </c:pt>
                <c:pt idx="45624">
                  <c:v>45.624000000000024</c:v>
                </c:pt>
                <c:pt idx="45625">
                  <c:v>45.625</c:v>
                </c:pt>
                <c:pt idx="45626">
                  <c:v>45.626000000000033</c:v>
                </c:pt>
                <c:pt idx="45627">
                  <c:v>45.62700000000001</c:v>
                </c:pt>
                <c:pt idx="45628">
                  <c:v>45.628000000000043</c:v>
                </c:pt>
                <c:pt idx="45629">
                  <c:v>45.629000000000019</c:v>
                </c:pt>
                <c:pt idx="45630">
                  <c:v>45.629999999999995</c:v>
                </c:pt>
                <c:pt idx="45631">
                  <c:v>45.631000000000029</c:v>
                </c:pt>
                <c:pt idx="45632">
                  <c:v>45.632000000000005</c:v>
                </c:pt>
                <c:pt idx="45633">
                  <c:v>45.633000000000038</c:v>
                </c:pt>
                <c:pt idx="45634">
                  <c:v>45.634000000000015</c:v>
                </c:pt>
                <c:pt idx="45635">
                  <c:v>45.634999999999991</c:v>
                </c:pt>
                <c:pt idx="45636">
                  <c:v>45.636000000000024</c:v>
                </c:pt>
                <c:pt idx="45637">
                  <c:v>45.637</c:v>
                </c:pt>
                <c:pt idx="45638">
                  <c:v>45.638000000000034</c:v>
                </c:pt>
                <c:pt idx="45639">
                  <c:v>45.63900000000001</c:v>
                </c:pt>
                <c:pt idx="45640">
                  <c:v>45.640000000000043</c:v>
                </c:pt>
                <c:pt idx="45641">
                  <c:v>45.64100000000002</c:v>
                </c:pt>
                <c:pt idx="45642">
                  <c:v>45.641999999999996</c:v>
                </c:pt>
                <c:pt idx="45643">
                  <c:v>45.643000000000029</c:v>
                </c:pt>
                <c:pt idx="45644">
                  <c:v>45.644000000000005</c:v>
                </c:pt>
                <c:pt idx="45645">
                  <c:v>45.645000000000039</c:v>
                </c:pt>
                <c:pt idx="45646">
                  <c:v>45.646000000000015</c:v>
                </c:pt>
                <c:pt idx="45647">
                  <c:v>45.646999999999991</c:v>
                </c:pt>
                <c:pt idx="45648">
                  <c:v>45.648000000000025</c:v>
                </c:pt>
                <c:pt idx="45649">
                  <c:v>45.649000000000001</c:v>
                </c:pt>
                <c:pt idx="45650">
                  <c:v>45.650000000000034</c:v>
                </c:pt>
                <c:pt idx="45651">
                  <c:v>45.65100000000001</c:v>
                </c:pt>
                <c:pt idx="45652">
                  <c:v>45.652000000000044</c:v>
                </c:pt>
                <c:pt idx="45653">
                  <c:v>45.65300000000002</c:v>
                </c:pt>
                <c:pt idx="45654">
                  <c:v>45.653999999999996</c:v>
                </c:pt>
                <c:pt idx="45655">
                  <c:v>45.65500000000003</c:v>
                </c:pt>
                <c:pt idx="45656">
                  <c:v>45.656000000000006</c:v>
                </c:pt>
                <c:pt idx="45657">
                  <c:v>45.657000000000039</c:v>
                </c:pt>
                <c:pt idx="45658">
                  <c:v>45.658000000000015</c:v>
                </c:pt>
                <c:pt idx="45659">
                  <c:v>45.658999999999992</c:v>
                </c:pt>
                <c:pt idx="45660">
                  <c:v>45.660000000000025</c:v>
                </c:pt>
                <c:pt idx="45661">
                  <c:v>45.661000000000001</c:v>
                </c:pt>
                <c:pt idx="45662">
                  <c:v>45.662000000000035</c:v>
                </c:pt>
                <c:pt idx="45663">
                  <c:v>45.663000000000011</c:v>
                </c:pt>
                <c:pt idx="45664">
                  <c:v>45.664000000000044</c:v>
                </c:pt>
                <c:pt idx="45665">
                  <c:v>45.66500000000002</c:v>
                </c:pt>
                <c:pt idx="45666">
                  <c:v>45.665999999999997</c:v>
                </c:pt>
                <c:pt idx="45667">
                  <c:v>45.66700000000003</c:v>
                </c:pt>
                <c:pt idx="45668">
                  <c:v>45.668000000000006</c:v>
                </c:pt>
                <c:pt idx="45669">
                  <c:v>45.66900000000004</c:v>
                </c:pt>
                <c:pt idx="45670">
                  <c:v>45.670000000000016</c:v>
                </c:pt>
                <c:pt idx="45671">
                  <c:v>45.670999999999992</c:v>
                </c:pt>
                <c:pt idx="45672">
                  <c:v>45.672000000000025</c:v>
                </c:pt>
                <c:pt idx="45673">
                  <c:v>45.673000000000002</c:v>
                </c:pt>
                <c:pt idx="45674">
                  <c:v>45.674000000000035</c:v>
                </c:pt>
                <c:pt idx="45675">
                  <c:v>45.675000000000011</c:v>
                </c:pt>
                <c:pt idx="45676">
                  <c:v>45.676000000000045</c:v>
                </c:pt>
                <c:pt idx="45677">
                  <c:v>45.677000000000021</c:v>
                </c:pt>
                <c:pt idx="45678">
                  <c:v>45.677999999999997</c:v>
                </c:pt>
                <c:pt idx="45679">
                  <c:v>45.67900000000003</c:v>
                </c:pt>
                <c:pt idx="45680">
                  <c:v>45.680000000000007</c:v>
                </c:pt>
                <c:pt idx="45681">
                  <c:v>45.68100000000004</c:v>
                </c:pt>
                <c:pt idx="45682">
                  <c:v>45.682000000000016</c:v>
                </c:pt>
                <c:pt idx="45683">
                  <c:v>45.682999999999993</c:v>
                </c:pt>
                <c:pt idx="45684">
                  <c:v>45.684000000000026</c:v>
                </c:pt>
                <c:pt idx="45685">
                  <c:v>45.685000000000002</c:v>
                </c:pt>
                <c:pt idx="45686">
                  <c:v>45.686000000000035</c:v>
                </c:pt>
                <c:pt idx="45687">
                  <c:v>45.687000000000012</c:v>
                </c:pt>
                <c:pt idx="45688">
                  <c:v>45.688000000000045</c:v>
                </c:pt>
                <c:pt idx="45689">
                  <c:v>45.689000000000021</c:v>
                </c:pt>
                <c:pt idx="45690">
                  <c:v>45.69</c:v>
                </c:pt>
                <c:pt idx="45691">
                  <c:v>45.691000000000031</c:v>
                </c:pt>
                <c:pt idx="45692">
                  <c:v>45.692000000000007</c:v>
                </c:pt>
                <c:pt idx="45693">
                  <c:v>45.69300000000004</c:v>
                </c:pt>
                <c:pt idx="45694">
                  <c:v>45.694000000000017</c:v>
                </c:pt>
                <c:pt idx="45695">
                  <c:v>45.694999999999993</c:v>
                </c:pt>
                <c:pt idx="45696">
                  <c:v>45.696000000000026</c:v>
                </c:pt>
                <c:pt idx="45697">
                  <c:v>45.697000000000003</c:v>
                </c:pt>
                <c:pt idx="45698">
                  <c:v>45.698000000000036</c:v>
                </c:pt>
                <c:pt idx="45699">
                  <c:v>45.699000000000012</c:v>
                </c:pt>
                <c:pt idx="45700">
                  <c:v>45.700000000000045</c:v>
                </c:pt>
                <c:pt idx="45701">
                  <c:v>45.701000000000022</c:v>
                </c:pt>
                <c:pt idx="45702">
                  <c:v>45.701999999999998</c:v>
                </c:pt>
                <c:pt idx="45703">
                  <c:v>45.703000000000031</c:v>
                </c:pt>
                <c:pt idx="45704">
                  <c:v>45.704000000000008</c:v>
                </c:pt>
                <c:pt idx="45705">
                  <c:v>45.705000000000041</c:v>
                </c:pt>
                <c:pt idx="45706">
                  <c:v>45.706000000000017</c:v>
                </c:pt>
                <c:pt idx="45707">
                  <c:v>45.706999999999994</c:v>
                </c:pt>
                <c:pt idx="45708">
                  <c:v>45.708000000000027</c:v>
                </c:pt>
                <c:pt idx="45709">
                  <c:v>45.709000000000003</c:v>
                </c:pt>
                <c:pt idx="45710">
                  <c:v>45.710000000000036</c:v>
                </c:pt>
                <c:pt idx="45711">
                  <c:v>45.711000000000013</c:v>
                </c:pt>
                <c:pt idx="45712">
                  <c:v>45.712000000000046</c:v>
                </c:pt>
                <c:pt idx="45713">
                  <c:v>45.713000000000022</c:v>
                </c:pt>
                <c:pt idx="45714">
                  <c:v>45.713999999999999</c:v>
                </c:pt>
                <c:pt idx="45715">
                  <c:v>45.715000000000032</c:v>
                </c:pt>
                <c:pt idx="45716">
                  <c:v>45.716000000000008</c:v>
                </c:pt>
                <c:pt idx="45717">
                  <c:v>45.717000000000041</c:v>
                </c:pt>
                <c:pt idx="45718">
                  <c:v>45.718000000000018</c:v>
                </c:pt>
                <c:pt idx="45719">
                  <c:v>45.718999999999994</c:v>
                </c:pt>
                <c:pt idx="45720">
                  <c:v>45.720000000000027</c:v>
                </c:pt>
                <c:pt idx="45721">
                  <c:v>45.721000000000004</c:v>
                </c:pt>
                <c:pt idx="45722">
                  <c:v>45.722000000000037</c:v>
                </c:pt>
                <c:pt idx="45723">
                  <c:v>45.723000000000013</c:v>
                </c:pt>
                <c:pt idx="45724">
                  <c:v>45.724000000000046</c:v>
                </c:pt>
                <c:pt idx="45725">
                  <c:v>45.725000000000023</c:v>
                </c:pt>
                <c:pt idx="45726">
                  <c:v>45.725999999999999</c:v>
                </c:pt>
                <c:pt idx="45727">
                  <c:v>45.727000000000032</c:v>
                </c:pt>
                <c:pt idx="45728">
                  <c:v>45.728000000000009</c:v>
                </c:pt>
                <c:pt idx="45729">
                  <c:v>45.729000000000042</c:v>
                </c:pt>
                <c:pt idx="45730">
                  <c:v>45.730000000000018</c:v>
                </c:pt>
                <c:pt idx="45731">
                  <c:v>45.730999999999995</c:v>
                </c:pt>
                <c:pt idx="45732">
                  <c:v>45.732000000000028</c:v>
                </c:pt>
                <c:pt idx="45733">
                  <c:v>45.733000000000004</c:v>
                </c:pt>
                <c:pt idx="45734">
                  <c:v>45.734000000000037</c:v>
                </c:pt>
                <c:pt idx="45735">
                  <c:v>45.735000000000014</c:v>
                </c:pt>
                <c:pt idx="45736">
                  <c:v>45.73599999999999</c:v>
                </c:pt>
                <c:pt idx="45737">
                  <c:v>45.737000000000023</c:v>
                </c:pt>
                <c:pt idx="45738">
                  <c:v>45.738</c:v>
                </c:pt>
                <c:pt idx="45739">
                  <c:v>45.739000000000033</c:v>
                </c:pt>
                <c:pt idx="45740">
                  <c:v>45.740000000000009</c:v>
                </c:pt>
                <c:pt idx="45741">
                  <c:v>45.741000000000042</c:v>
                </c:pt>
                <c:pt idx="45742">
                  <c:v>45.742000000000019</c:v>
                </c:pt>
                <c:pt idx="45743">
                  <c:v>45.742999999999995</c:v>
                </c:pt>
                <c:pt idx="45744">
                  <c:v>45.744000000000028</c:v>
                </c:pt>
                <c:pt idx="45745">
                  <c:v>45.745000000000005</c:v>
                </c:pt>
                <c:pt idx="45746">
                  <c:v>45.746000000000038</c:v>
                </c:pt>
                <c:pt idx="45747">
                  <c:v>45.747000000000014</c:v>
                </c:pt>
                <c:pt idx="45748">
                  <c:v>45.74799999999999</c:v>
                </c:pt>
                <c:pt idx="45749">
                  <c:v>45.749000000000024</c:v>
                </c:pt>
                <c:pt idx="45750">
                  <c:v>45.75</c:v>
                </c:pt>
                <c:pt idx="45751">
                  <c:v>45.751000000000033</c:v>
                </c:pt>
                <c:pt idx="45752">
                  <c:v>45.75200000000001</c:v>
                </c:pt>
                <c:pt idx="45753">
                  <c:v>45.753000000000043</c:v>
                </c:pt>
                <c:pt idx="45754">
                  <c:v>45.754000000000019</c:v>
                </c:pt>
                <c:pt idx="45755">
                  <c:v>45.754999999999995</c:v>
                </c:pt>
                <c:pt idx="45756">
                  <c:v>45.756000000000029</c:v>
                </c:pt>
                <c:pt idx="45757">
                  <c:v>45.757000000000005</c:v>
                </c:pt>
                <c:pt idx="45758">
                  <c:v>45.758000000000038</c:v>
                </c:pt>
                <c:pt idx="45759">
                  <c:v>45.759000000000015</c:v>
                </c:pt>
                <c:pt idx="45760">
                  <c:v>45.759999999999991</c:v>
                </c:pt>
                <c:pt idx="45761">
                  <c:v>45.761000000000024</c:v>
                </c:pt>
                <c:pt idx="45762">
                  <c:v>45.762</c:v>
                </c:pt>
                <c:pt idx="45763">
                  <c:v>45.763000000000034</c:v>
                </c:pt>
                <c:pt idx="45764">
                  <c:v>45.76400000000001</c:v>
                </c:pt>
                <c:pt idx="45765">
                  <c:v>45.765000000000043</c:v>
                </c:pt>
                <c:pt idx="45766">
                  <c:v>45.76600000000002</c:v>
                </c:pt>
                <c:pt idx="45767">
                  <c:v>45.766999999999996</c:v>
                </c:pt>
                <c:pt idx="45768">
                  <c:v>45.768000000000029</c:v>
                </c:pt>
                <c:pt idx="45769">
                  <c:v>45.769000000000005</c:v>
                </c:pt>
                <c:pt idx="45770">
                  <c:v>45.770000000000039</c:v>
                </c:pt>
                <c:pt idx="45771">
                  <c:v>45.771000000000015</c:v>
                </c:pt>
                <c:pt idx="45772">
                  <c:v>45.771999999999991</c:v>
                </c:pt>
                <c:pt idx="45773">
                  <c:v>45.773000000000025</c:v>
                </c:pt>
                <c:pt idx="45774">
                  <c:v>45.774000000000001</c:v>
                </c:pt>
                <c:pt idx="45775">
                  <c:v>45.775000000000034</c:v>
                </c:pt>
                <c:pt idx="45776">
                  <c:v>45.77600000000001</c:v>
                </c:pt>
                <c:pt idx="45777">
                  <c:v>45.777000000000044</c:v>
                </c:pt>
                <c:pt idx="45778">
                  <c:v>45.77800000000002</c:v>
                </c:pt>
                <c:pt idx="45779">
                  <c:v>45.778999999999996</c:v>
                </c:pt>
                <c:pt idx="45780">
                  <c:v>45.78000000000003</c:v>
                </c:pt>
                <c:pt idx="45781">
                  <c:v>45.781000000000006</c:v>
                </c:pt>
                <c:pt idx="45782">
                  <c:v>45.782000000000039</c:v>
                </c:pt>
                <c:pt idx="45783">
                  <c:v>45.783000000000015</c:v>
                </c:pt>
                <c:pt idx="45784">
                  <c:v>45.783999999999992</c:v>
                </c:pt>
                <c:pt idx="45785">
                  <c:v>45.785000000000025</c:v>
                </c:pt>
                <c:pt idx="45786">
                  <c:v>45.786000000000001</c:v>
                </c:pt>
                <c:pt idx="45787">
                  <c:v>45.787000000000035</c:v>
                </c:pt>
                <c:pt idx="45788">
                  <c:v>45.788000000000011</c:v>
                </c:pt>
                <c:pt idx="45789">
                  <c:v>45.789000000000044</c:v>
                </c:pt>
                <c:pt idx="45790">
                  <c:v>45.79000000000002</c:v>
                </c:pt>
                <c:pt idx="45791">
                  <c:v>45.790999999999997</c:v>
                </c:pt>
                <c:pt idx="45792">
                  <c:v>45.79200000000003</c:v>
                </c:pt>
                <c:pt idx="45793">
                  <c:v>45.793000000000006</c:v>
                </c:pt>
                <c:pt idx="45794">
                  <c:v>45.79400000000004</c:v>
                </c:pt>
                <c:pt idx="45795">
                  <c:v>45.795000000000016</c:v>
                </c:pt>
                <c:pt idx="45796">
                  <c:v>45.795999999999992</c:v>
                </c:pt>
                <c:pt idx="45797">
                  <c:v>45.797000000000025</c:v>
                </c:pt>
                <c:pt idx="45798">
                  <c:v>45.798000000000002</c:v>
                </c:pt>
                <c:pt idx="45799">
                  <c:v>45.799000000000035</c:v>
                </c:pt>
                <c:pt idx="45800">
                  <c:v>45.800000000000011</c:v>
                </c:pt>
                <c:pt idx="45801">
                  <c:v>45.801000000000045</c:v>
                </c:pt>
                <c:pt idx="45802">
                  <c:v>45.802000000000021</c:v>
                </c:pt>
                <c:pt idx="45803">
                  <c:v>45.802999999999997</c:v>
                </c:pt>
                <c:pt idx="45804">
                  <c:v>45.80400000000003</c:v>
                </c:pt>
                <c:pt idx="45805">
                  <c:v>45.805000000000007</c:v>
                </c:pt>
                <c:pt idx="45806">
                  <c:v>45.80600000000004</c:v>
                </c:pt>
                <c:pt idx="45807">
                  <c:v>45.807000000000016</c:v>
                </c:pt>
                <c:pt idx="45808">
                  <c:v>45.807999999999993</c:v>
                </c:pt>
                <c:pt idx="45809">
                  <c:v>45.809000000000026</c:v>
                </c:pt>
                <c:pt idx="45810">
                  <c:v>45.81</c:v>
                </c:pt>
                <c:pt idx="45811">
                  <c:v>45.811000000000035</c:v>
                </c:pt>
                <c:pt idx="45812">
                  <c:v>45.812000000000012</c:v>
                </c:pt>
                <c:pt idx="45813">
                  <c:v>45.813000000000045</c:v>
                </c:pt>
                <c:pt idx="45814">
                  <c:v>45.814000000000021</c:v>
                </c:pt>
                <c:pt idx="45815">
                  <c:v>45.814999999999998</c:v>
                </c:pt>
                <c:pt idx="45816">
                  <c:v>45.816000000000031</c:v>
                </c:pt>
                <c:pt idx="45817">
                  <c:v>45.817000000000007</c:v>
                </c:pt>
                <c:pt idx="45818">
                  <c:v>45.81800000000004</c:v>
                </c:pt>
                <c:pt idx="45819">
                  <c:v>45.819000000000017</c:v>
                </c:pt>
                <c:pt idx="45820">
                  <c:v>45.819999999999993</c:v>
                </c:pt>
                <c:pt idx="45821">
                  <c:v>45.821000000000026</c:v>
                </c:pt>
                <c:pt idx="45822">
                  <c:v>45.822000000000003</c:v>
                </c:pt>
                <c:pt idx="45823">
                  <c:v>45.823000000000036</c:v>
                </c:pt>
                <c:pt idx="45824">
                  <c:v>45.824000000000012</c:v>
                </c:pt>
                <c:pt idx="45825">
                  <c:v>45.825000000000045</c:v>
                </c:pt>
                <c:pt idx="45826">
                  <c:v>45.826000000000022</c:v>
                </c:pt>
                <c:pt idx="45827">
                  <c:v>45.826999999999998</c:v>
                </c:pt>
                <c:pt idx="45828">
                  <c:v>45.828000000000031</c:v>
                </c:pt>
                <c:pt idx="45829">
                  <c:v>45.829000000000008</c:v>
                </c:pt>
                <c:pt idx="45830">
                  <c:v>45.830000000000041</c:v>
                </c:pt>
                <c:pt idx="45831">
                  <c:v>45.831000000000017</c:v>
                </c:pt>
                <c:pt idx="45832">
                  <c:v>45.831999999999994</c:v>
                </c:pt>
                <c:pt idx="45833">
                  <c:v>45.833000000000027</c:v>
                </c:pt>
                <c:pt idx="45834">
                  <c:v>45.834000000000003</c:v>
                </c:pt>
                <c:pt idx="45835">
                  <c:v>45.835000000000036</c:v>
                </c:pt>
                <c:pt idx="45836">
                  <c:v>45.836000000000013</c:v>
                </c:pt>
                <c:pt idx="45837">
                  <c:v>45.837000000000046</c:v>
                </c:pt>
                <c:pt idx="45838">
                  <c:v>45.838000000000022</c:v>
                </c:pt>
                <c:pt idx="45839">
                  <c:v>45.838999999999999</c:v>
                </c:pt>
                <c:pt idx="45840">
                  <c:v>45.840000000000032</c:v>
                </c:pt>
                <c:pt idx="45841">
                  <c:v>45.841000000000008</c:v>
                </c:pt>
                <c:pt idx="45842">
                  <c:v>45.842000000000041</c:v>
                </c:pt>
                <c:pt idx="45843">
                  <c:v>45.843000000000018</c:v>
                </c:pt>
                <c:pt idx="45844">
                  <c:v>45.843999999999994</c:v>
                </c:pt>
                <c:pt idx="45845">
                  <c:v>45.845000000000027</c:v>
                </c:pt>
                <c:pt idx="45846">
                  <c:v>45.846000000000004</c:v>
                </c:pt>
                <c:pt idx="45847">
                  <c:v>45.847000000000037</c:v>
                </c:pt>
                <c:pt idx="45848">
                  <c:v>45.848000000000013</c:v>
                </c:pt>
                <c:pt idx="45849">
                  <c:v>45.849000000000046</c:v>
                </c:pt>
                <c:pt idx="45850">
                  <c:v>45.850000000000023</c:v>
                </c:pt>
                <c:pt idx="45851">
                  <c:v>45.850999999999999</c:v>
                </c:pt>
                <c:pt idx="45852">
                  <c:v>45.852000000000032</c:v>
                </c:pt>
                <c:pt idx="45853">
                  <c:v>45.853000000000009</c:v>
                </c:pt>
                <c:pt idx="45854">
                  <c:v>45.854000000000042</c:v>
                </c:pt>
                <c:pt idx="45855">
                  <c:v>45.855000000000018</c:v>
                </c:pt>
                <c:pt idx="45856">
                  <c:v>45.855999999999995</c:v>
                </c:pt>
                <c:pt idx="45857">
                  <c:v>45.857000000000028</c:v>
                </c:pt>
                <c:pt idx="45858">
                  <c:v>45.858000000000004</c:v>
                </c:pt>
                <c:pt idx="45859">
                  <c:v>45.859000000000037</c:v>
                </c:pt>
                <c:pt idx="45860">
                  <c:v>45.860000000000014</c:v>
                </c:pt>
                <c:pt idx="45861">
                  <c:v>45.86099999999999</c:v>
                </c:pt>
                <c:pt idx="45862">
                  <c:v>45.862000000000023</c:v>
                </c:pt>
                <c:pt idx="45863">
                  <c:v>45.863</c:v>
                </c:pt>
                <c:pt idx="45864">
                  <c:v>45.864000000000033</c:v>
                </c:pt>
                <c:pt idx="45865">
                  <c:v>45.865000000000009</c:v>
                </c:pt>
                <c:pt idx="45866">
                  <c:v>45.866000000000042</c:v>
                </c:pt>
                <c:pt idx="45867">
                  <c:v>45.867000000000019</c:v>
                </c:pt>
                <c:pt idx="45868">
                  <c:v>45.867999999999995</c:v>
                </c:pt>
                <c:pt idx="45869">
                  <c:v>45.869000000000028</c:v>
                </c:pt>
                <c:pt idx="45870">
                  <c:v>45.870000000000005</c:v>
                </c:pt>
                <c:pt idx="45871">
                  <c:v>45.871000000000038</c:v>
                </c:pt>
                <c:pt idx="45872">
                  <c:v>45.872000000000014</c:v>
                </c:pt>
                <c:pt idx="45873">
                  <c:v>45.87299999999999</c:v>
                </c:pt>
                <c:pt idx="45874">
                  <c:v>45.874000000000024</c:v>
                </c:pt>
                <c:pt idx="45875">
                  <c:v>45.875</c:v>
                </c:pt>
                <c:pt idx="45876">
                  <c:v>45.876000000000033</c:v>
                </c:pt>
                <c:pt idx="45877">
                  <c:v>45.87700000000001</c:v>
                </c:pt>
                <c:pt idx="45878">
                  <c:v>45.878000000000043</c:v>
                </c:pt>
                <c:pt idx="45879">
                  <c:v>45.879000000000019</c:v>
                </c:pt>
                <c:pt idx="45880">
                  <c:v>45.879999999999995</c:v>
                </c:pt>
                <c:pt idx="45881">
                  <c:v>45.881000000000029</c:v>
                </c:pt>
                <c:pt idx="45882">
                  <c:v>45.882000000000005</c:v>
                </c:pt>
                <c:pt idx="45883">
                  <c:v>45.883000000000038</c:v>
                </c:pt>
                <c:pt idx="45884">
                  <c:v>45.884000000000015</c:v>
                </c:pt>
                <c:pt idx="45885">
                  <c:v>45.884999999999991</c:v>
                </c:pt>
                <c:pt idx="45886">
                  <c:v>45.886000000000024</c:v>
                </c:pt>
                <c:pt idx="45887">
                  <c:v>45.887</c:v>
                </c:pt>
                <c:pt idx="45888">
                  <c:v>45.888000000000034</c:v>
                </c:pt>
                <c:pt idx="45889">
                  <c:v>45.88900000000001</c:v>
                </c:pt>
                <c:pt idx="45890">
                  <c:v>45.890000000000043</c:v>
                </c:pt>
                <c:pt idx="45891">
                  <c:v>45.89100000000002</c:v>
                </c:pt>
                <c:pt idx="45892">
                  <c:v>45.891999999999996</c:v>
                </c:pt>
                <c:pt idx="45893">
                  <c:v>45.893000000000029</c:v>
                </c:pt>
                <c:pt idx="45894">
                  <c:v>45.894000000000005</c:v>
                </c:pt>
                <c:pt idx="45895">
                  <c:v>45.895000000000039</c:v>
                </c:pt>
                <c:pt idx="45896">
                  <c:v>45.896000000000015</c:v>
                </c:pt>
                <c:pt idx="45897">
                  <c:v>45.896999999999991</c:v>
                </c:pt>
                <c:pt idx="45898">
                  <c:v>45.898000000000025</c:v>
                </c:pt>
                <c:pt idx="45899">
                  <c:v>45.899000000000001</c:v>
                </c:pt>
                <c:pt idx="45900">
                  <c:v>45.900000000000034</c:v>
                </c:pt>
                <c:pt idx="45901">
                  <c:v>45.90100000000001</c:v>
                </c:pt>
                <c:pt idx="45902">
                  <c:v>45.902000000000044</c:v>
                </c:pt>
                <c:pt idx="45903">
                  <c:v>45.90300000000002</c:v>
                </c:pt>
                <c:pt idx="45904">
                  <c:v>45.903999999999996</c:v>
                </c:pt>
                <c:pt idx="45905">
                  <c:v>45.90500000000003</c:v>
                </c:pt>
                <c:pt idx="45906">
                  <c:v>45.906000000000006</c:v>
                </c:pt>
                <c:pt idx="45907">
                  <c:v>45.907000000000039</c:v>
                </c:pt>
                <c:pt idx="45908">
                  <c:v>45.908000000000015</c:v>
                </c:pt>
                <c:pt idx="45909">
                  <c:v>45.908999999999992</c:v>
                </c:pt>
                <c:pt idx="45910">
                  <c:v>45.910000000000025</c:v>
                </c:pt>
                <c:pt idx="45911">
                  <c:v>45.911000000000001</c:v>
                </c:pt>
                <c:pt idx="45912">
                  <c:v>45.912000000000035</c:v>
                </c:pt>
                <c:pt idx="45913">
                  <c:v>45.913000000000011</c:v>
                </c:pt>
                <c:pt idx="45914">
                  <c:v>45.914000000000044</c:v>
                </c:pt>
                <c:pt idx="45915">
                  <c:v>45.91500000000002</c:v>
                </c:pt>
                <c:pt idx="45916">
                  <c:v>45.915999999999997</c:v>
                </c:pt>
                <c:pt idx="45917">
                  <c:v>45.91700000000003</c:v>
                </c:pt>
                <c:pt idx="45918">
                  <c:v>45.918000000000006</c:v>
                </c:pt>
                <c:pt idx="45919">
                  <c:v>45.91900000000004</c:v>
                </c:pt>
                <c:pt idx="45920">
                  <c:v>45.920000000000016</c:v>
                </c:pt>
                <c:pt idx="45921">
                  <c:v>45.920999999999992</c:v>
                </c:pt>
                <c:pt idx="45922">
                  <c:v>45.922000000000025</c:v>
                </c:pt>
                <c:pt idx="45923">
                  <c:v>45.923000000000002</c:v>
                </c:pt>
                <c:pt idx="45924">
                  <c:v>45.924000000000035</c:v>
                </c:pt>
                <c:pt idx="45925">
                  <c:v>45.925000000000011</c:v>
                </c:pt>
                <c:pt idx="45926">
                  <c:v>45.926000000000045</c:v>
                </c:pt>
                <c:pt idx="45927">
                  <c:v>45.927000000000021</c:v>
                </c:pt>
                <c:pt idx="45928">
                  <c:v>45.927999999999997</c:v>
                </c:pt>
                <c:pt idx="45929">
                  <c:v>45.92900000000003</c:v>
                </c:pt>
                <c:pt idx="45930">
                  <c:v>45.930000000000007</c:v>
                </c:pt>
                <c:pt idx="45931">
                  <c:v>45.93100000000004</c:v>
                </c:pt>
                <c:pt idx="45932">
                  <c:v>45.932000000000016</c:v>
                </c:pt>
                <c:pt idx="45933">
                  <c:v>45.932999999999993</c:v>
                </c:pt>
                <c:pt idx="45934">
                  <c:v>45.934000000000026</c:v>
                </c:pt>
                <c:pt idx="45935">
                  <c:v>45.935000000000002</c:v>
                </c:pt>
                <c:pt idx="45936">
                  <c:v>45.936000000000035</c:v>
                </c:pt>
                <c:pt idx="45937">
                  <c:v>45.937000000000012</c:v>
                </c:pt>
                <c:pt idx="45938">
                  <c:v>45.938000000000045</c:v>
                </c:pt>
                <c:pt idx="45939">
                  <c:v>45.939000000000021</c:v>
                </c:pt>
                <c:pt idx="45940">
                  <c:v>45.94</c:v>
                </c:pt>
                <c:pt idx="45941">
                  <c:v>45.941000000000031</c:v>
                </c:pt>
                <c:pt idx="45942">
                  <c:v>45.942000000000007</c:v>
                </c:pt>
                <c:pt idx="45943">
                  <c:v>45.94300000000004</c:v>
                </c:pt>
                <c:pt idx="45944">
                  <c:v>45.944000000000017</c:v>
                </c:pt>
                <c:pt idx="45945">
                  <c:v>45.944999999999993</c:v>
                </c:pt>
                <c:pt idx="45946">
                  <c:v>45.946000000000026</c:v>
                </c:pt>
                <c:pt idx="45947">
                  <c:v>45.947000000000003</c:v>
                </c:pt>
                <c:pt idx="45948">
                  <c:v>45.948000000000036</c:v>
                </c:pt>
                <c:pt idx="45949">
                  <c:v>45.949000000000012</c:v>
                </c:pt>
                <c:pt idx="45950">
                  <c:v>45.950000000000045</c:v>
                </c:pt>
                <c:pt idx="45951">
                  <c:v>45.951000000000022</c:v>
                </c:pt>
                <c:pt idx="45952">
                  <c:v>45.951999999999998</c:v>
                </c:pt>
                <c:pt idx="45953">
                  <c:v>45.953000000000031</c:v>
                </c:pt>
                <c:pt idx="45954">
                  <c:v>45.954000000000008</c:v>
                </c:pt>
                <c:pt idx="45955">
                  <c:v>45.955000000000041</c:v>
                </c:pt>
                <c:pt idx="45956">
                  <c:v>45.956000000000017</c:v>
                </c:pt>
                <c:pt idx="45957">
                  <c:v>45.956999999999994</c:v>
                </c:pt>
                <c:pt idx="45958">
                  <c:v>45.958000000000027</c:v>
                </c:pt>
                <c:pt idx="45959">
                  <c:v>45.959000000000003</c:v>
                </c:pt>
                <c:pt idx="45960">
                  <c:v>45.960000000000036</c:v>
                </c:pt>
                <c:pt idx="45961">
                  <c:v>45.961000000000013</c:v>
                </c:pt>
                <c:pt idx="45962">
                  <c:v>45.962000000000046</c:v>
                </c:pt>
                <c:pt idx="45963">
                  <c:v>45.963000000000022</c:v>
                </c:pt>
                <c:pt idx="45964">
                  <c:v>45.963999999999999</c:v>
                </c:pt>
                <c:pt idx="45965">
                  <c:v>45.965000000000032</c:v>
                </c:pt>
                <c:pt idx="45966">
                  <c:v>45.966000000000008</c:v>
                </c:pt>
                <c:pt idx="45967">
                  <c:v>45.967000000000041</c:v>
                </c:pt>
                <c:pt idx="45968">
                  <c:v>45.968000000000018</c:v>
                </c:pt>
                <c:pt idx="45969">
                  <c:v>45.968999999999994</c:v>
                </c:pt>
                <c:pt idx="45970">
                  <c:v>45.970000000000027</c:v>
                </c:pt>
                <c:pt idx="45971">
                  <c:v>45.971000000000004</c:v>
                </c:pt>
                <c:pt idx="45972">
                  <c:v>45.972000000000037</c:v>
                </c:pt>
                <c:pt idx="45973">
                  <c:v>45.973000000000013</c:v>
                </c:pt>
                <c:pt idx="45974">
                  <c:v>45.974000000000046</c:v>
                </c:pt>
                <c:pt idx="45975">
                  <c:v>45.975000000000023</c:v>
                </c:pt>
                <c:pt idx="45976">
                  <c:v>45.975999999999999</c:v>
                </c:pt>
                <c:pt idx="45977">
                  <c:v>45.977000000000032</c:v>
                </c:pt>
                <c:pt idx="45978">
                  <c:v>45.978000000000009</c:v>
                </c:pt>
                <c:pt idx="45979">
                  <c:v>45.979000000000042</c:v>
                </c:pt>
                <c:pt idx="45980">
                  <c:v>45.980000000000018</c:v>
                </c:pt>
                <c:pt idx="45981">
                  <c:v>45.980999999999995</c:v>
                </c:pt>
                <c:pt idx="45982">
                  <c:v>45.982000000000028</c:v>
                </c:pt>
                <c:pt idx="45983">
                  <c:v>45.983000000000004</c:v>
                </c:pt>
                <c:pt idx="45984">
                  <c:v>45.984000000000037</c:v>
                </c:pt>
                <c:pt idx="45985">
                  <c:v>45.985000000000014</c:v>
                </c:pt>
                <c:pt idx="45986">
                  <c:v>45.98599999999999</c:v>
                </c:pt>
                <c:pt idx="45987">
                  <c:v>45.987000000000023</c:v>
                </c:pt>
                <c:pt idx="45988">
                  <c:v>45.988</c:v>
                </c:pt>
                <c:pt idx="45989">
                  <c:v>45.989000000000033</c:v>
                </c:pt>
                <c:pt idx="45990">
                  <c:v>45.990000000000009</c:v>
                </c:pt>
                <c:pt idx="45991">
                  <c:v>45.991000000000042</c:v>
                </c:pt>
                <c:pt idx="45992">
                  <c:v>45.992000000000019</c:v>
                </c:pt>
                <c:pt idx="45993">
                  <c:v>45.992999999999995</c:v>
                </c:pt>
                <c:pt idx="45994">
                  <c:v>45.994000000000028</c:v>
                </c:pt>
                <c:pt idx="45995">
                  <c:v>45.995000000000005</c:v>
                </c:pt>
                <c:pt idx="45996">
                  <c:v>45.996000000000038</c:v>
                </c:pt>
                <c:pt idx="45997">
                  <c:v>45.997000000000014</c:v>
                </c:pt>
                <c:pt idx="45998">
                  <c:v>45.99799999999999</c:v>
                </c:pt>
                <c:pt idx="45999">
                  <c:v>45.999000000000024</c:v>
                </c:pt>
                <c:pt idx="46000">
                  <c:v>46</c:v>
                </c:pt>
                <c:pt idx="46001">
                  <c:v>46.001000000000033</c:v>
                </c:pt>
                <c:pt idx="46002">
                  <c:v>46.00200000000001</c:v>
                </c:pt>
                <c:pt idx="46003">
                  <c:v>46.003000000000043</c:v>
                </c:pt>
                <c:pt idx="46004">
                  <c:v>46.004000000000019</c:v>
                </c:pt>
                <c:pt idx="46005">
                  <c:v>46.004999999999995</c:v>
                </c:pt>
                <c:pt idx="46006">
                  <c:v>46.006000000000029</c:v>
                </c:pt>
                <c:pt idx="46007">
                  <c:v>46.007000000000005</c:v>
                </c:pt>
                <c:pt idx="46008">
                  <c:v>46.008000000000038</c:v>
                </c:pt>
                <c:pt idx="46009">
                  <c:v>46.009000000000015</c:v>
                </c:pt>
                <c:pt idx="46010">
                  <c:v>46.009999999999991</c:v>
                </c:pt>
                <c:pt idx="46011">
                  <c:v>46.011000000000024</c:v>
                </c:pt>
                <c:pt idx="46012">
                  <c:v>46.012</c:v>
                </c:pt>
                <c:pt idx="46013">
                  <c:v>46.013000000000034</c:v>
                </c:pt>
                <c:pt idx="46014">
                  <c:v>46.01400000000001</c:v>
                </c:pt>
                <c:pt idx="46015">
                  <c:v>46.015000000000043</c:v>
                </c:pt>
                <c:pt idx="46016">
                  <c:v>46.01600000000002</c:v>
                </c:pt>
                <c:pt idx="46017">
                  <c:v>46.016999999999996</c:v>
                </c:pt>
                <c:pt idx="46018">
                  <c:v>46.018000000000029</c:v>
                </c:pt>
                <c:pt idx="46019">
                  <c:v>46.019000000000005</c:v>
                </c:pt>
                <c:pt idx="46020">
                  <c:v>46.020000000000039</c:v>
                </c:pt>
                <c:pt idx="46021">
                  <c:v>46.021000000000015</c:v>
                </c:pt>
                <c:pt idx="46022">
                  <c:v>46.021999999999991</c:v>
                </c:pt>
                <c:pt idx="46023">
                  <c:v>46.023000000000025</c:v>
                </c:pt>
                <c:pt idx="46024">
                  <c:v>46.024000000000001</c:v>
                </c:pt>
                <c:pt idx="46025">
                  <c:v>46.025000000000034</c:v>
                </c:pt>
                <c:pt idx="46026">
                  <c:v>46.02600000000001</c:v>
                </c:pt>
                <c:pt idx="46027">
                  <c:v>46.027000000000044</c:v>
                </c:pt>
                <c:pt idx="46028">
                  <c:v>46.02800000000002</c:v>
                </c:pt>
                <c:pt idx="46029">
                  <c:v>46.028999999999996</c:v>
                </c:pt>
                <c:pt idx="46030">
                  <c:v>46.03000000000003</c:v>
                </c:pt>
                <c:pt idx="46031">
                  <c:v>46.031000000000006</c:v>
                </c:pt>
                <c:pt idx="46032">
                  <c:v>46.032000000000039</c:v>
                </c:pt>
                <c:pt idx="46033">
                  <c:v>46.033000000000015</c:v>
                </c:pt>
                <c:pt idx="46034">
                  <c:v>46.033999999999992</c:v>
                </c:pt>
                <c:pt idx="46035">
                  <c:v>46.035000000000025</c:v>
                </c:pt>
                <c:pt idx="46036">
                  <c:v>46.036000000000001</c:v>
                </c:pt>
                <c:pt idx="46037">
                  <c:v>46.037000000000035</c:v>
                </c:pt>
                <c:pt idx="46038">
                  <c:v>46.038000000000011</c:v>
                </c:pt>
                <c:pt idx="46039">
                  <c:v>46.039000000000044</c:v>
                </c:pt>
                <c:pt idx="46040">
                  <c:v>46.04000000000002</c:v>
                </c:pt>
                <c:pt idx="46041">
                  <c:v>46.040999999999997</c:v>
                </c:pt>
                <c:pt idx="46042">
                  <c:v>46.04200000000003</c:v>
                </c:pt>
                <c:pt idx="46043">
                  <c:v>46.043000000000006</c:v>
                </c:pt>
                <c:pt idx="46044">
                  <c:v>46.04400000000004</c:v>
                </c:pt>
                <c:pt idx="46045">
                  <c:v>46.045000000000016</c:v>
                </c:pt>
                <c:pt idx="46046">
                  <c:v>46.045999999999992</c:v>
                </c:pt>
                <c:pt idx="46047">
                  <c:v>46.047000000000025</c:v>
                </c:pt>
                <c:pt idx="46048">
                  <c:v>46.048000000000002</c:v>
                </c:pt>
                <c:pt idx="46049">
                  <c:v>46.049000000000035</c:v>
                </c:pt>
                <c:pt idx="46050">
                  <c:v>46.050000000000011</c:v>
                </c:pt>
                <c:pt idx="46051">
                  <c:v>46.051000000000045</c:v>
                </c:pt>
                <c:pt idx="46052">
                  <c:v>46.052000000000021</c:v>
                </c:pt>
                <c:pt idx="46053">
                  <c:v>46.052999999999997</c:v>
                </c:pt>
                <c:pt idx="46054">
                  <c:v>46.05400000000003</c:v>
                </c:pt>
                <c:pt idx="46055">
                  <c:v>46.055000000000007</c:v>
                </c:pt>
                <c:pt idx="46056">
                  <c:v>46.05600000000004</c:v>
                </c:pt>
                <c:pt idx="46057">
                  <c:v>46.057000000000016</c:v>
                </c:pt>
                <c:pt idx="46058">
                  <c:v>46.057999999999993</c:v>
                </c:pt>
                <c:pt idx="46059">
                  <c:v>46.059000000000026</c:v>
                </c:pt>
                <c:pt idx="46060">
                  <c:v>46.06</c:v>
                </c:pt>
                <c:pt idx="46061">
                  <c:v>46.061000000000035</c:v>
                </c:pt>
                <c:pt idx="46062">
                  <c:v>46.062000000000012</c:v>
                </c:pt>
                <c:pt idx="46063">
                  <c:v>46.063000000000045</c:v>
                </c:pt>
                <c:pt idx="46064">
                  <c:v>46.064000000000021</c:v>
                </c:pt>
                <c:pt idx="46065">
                  <c:v>46.064999999999998</c:v>
                </c:pt>
                <c:pt idx="46066">
                  <c:v>46.066000000000031</c:v>
                </c:pt>
                <c:pt idx="46067">
                  <c:v>46.067000000000007</c:v>
                </c:pt>
                <c:pt idx="46068">
                  <c:v>46.06800000000004</c:v>
                </c:pt>
                <c:pt idx="46069">
                  <c:v>46.069000000000017</c:v>
                </c:pt>
                <c:pt idx="46070">
                  <c:v>46.069999999999993</c:v>
                </c:pt>
                <c:pt idx="46071">
                  <c:v>46.071000000000026</c:v>
                </c:pt>
                <c:pt idx="46072">
                  <c:v>46.072000000000003</c:v>
                </c:pt>
                <c:pt idx="46073">
                  <c:v>46.073000000000036</c:v>
                </c:pt>
                <c:pt idx="46074">
                  <c:v>46.074000000000012</c:v>
                </c:pt>
                <c:pt idx="46075">
                  <c:v>46.075000000000045</c:v>
                </c:pt>
                <c:pt idx="46076">
                  <c:v>46.076000000000022</c:v>
                </c:pt>
                <c:pt idx="46077">
                  <c:v>46.076999999999998</c:v>
                </c:pt>
                <c:pt idx="46078">
                  <c:v>46.078000000000031</c:v>
                </c:pt>
                <c:pt idx="46079">
                  <c:v>46.079000000000008</c:v>
                </c:pt>
                <c:pt idx="46080">
                  <c:v>46.080000000000041</c:v>
                </c:pt>
                <c:pt idx="46081">
                  <c:v>46.081000000000017</c:v>
                </c:pt>
                <c:pt idx="46082">
                  <c:v>46.081999999999994</c:v>
                </c:pt>
                <c:pt idx="46083">
                  <c:v>46.083000000000027</c:v>
                </c:pt>
                <c:pt idx="46084">
                  <c:v>46.084000000000003</c:v>
                </c:pt>
                <c:pt idx="46085">
                  <c:v>46.085000000000036</c:v>
                </c:pt>
                <c:pt idx="46086">
                  <c:v>46.086000000000013</c:v>
                </c:pt>
                <c:pt idx="46087">
                  <c:v>46.087000000000046</c:v>
                </c:pt>
                <c:pt idx="46088">
                  <c:v>46.088000000000022</c:v>
                </c:pt>
                <c:pt idx="46089">
                  <c:v>46.088999999999999</c:v>
                </c:pt>
                <c:pt idx="46090">
                  <c:v>46.090000000000032</c:v>
                </c:pt>
                <c:pt idx="46091">
                  <c:v>46.091000000000008</c:v>
                </c:pt>
                <c:pt idx="46092">
                  <c:v>46.092000000000041</c:v>
                </c:pt>
                <c:pt idx="46093">
                  <c:v>46.093000000000018</c:v>
                </c:pt>
                <c:pt idx="46094">
                  <c:v>46.093999999999994</c:v>
                </c:pt>
                <c:pt idx="46095">
                  <c:v>46.095000000000027</c:v>
                </c:pt>
                <c:pt idx="46096">
                  <c:v>46.096000000000004</c:v>
                </c:pt>
                <c:pt idx="46097">
                  <c:v>46.097000000000037</c:v>
                </c:pt>
                <c:pt idx="46098">
                  <c:v>46.098000000000013</c:v>
                </c:pt>
                <c:pt idx="46099">
                  <c:v>46.099000000000046</c:v>
                </c:pt>
                <c:pt idx="46100">
                  <c:v>46.100000000000023</c:v>
                </c:pt>
                <c:pt idx="46101">
                  <c:v>46.100999999999999</c:v>
                </c:pt>
                <c:pt idx="46102">
                  <c:v>46.102000000000032</c:v>
                </c:pt>
                <c:pt idx="46103">
                  <c:v>46.103000000000009</c:v>
                </c:pt>
                <c:pt idx="46104">
                  <c:v>46.104000000000042</c:v>
                </c:pt>
                <c:pt idx="46105">
                  <c:v>46.105000000000018</c:v>
                </c:pt>
                <c:pt idx="46106">
                  <c:v>46.105999999999995</c:v>
                </c:pt>
                <c:pt idx="46107">
                  <c:v>46.107000000000028</c:v>
                </c:pt>
                <c:pt idx="46108">
                  <c:v>46.108000000000004</c:v>
                </c:pt>
                <c:pt idx="46109">
                  <c:v>46.109000000000037</c:v>
                </c:pt>
                <c:pt idx="46110">
                  <c:v>46.110000000000014</c:v>
                </c:pt>
                <c:pt idx="46111">
                  <c:v>46.11099999999999</c:v>
                </c:pt>
                <c:pt idx="46112">
                  <c:v>46.112000000000023</c:v>
                </c:pt>
                <c:pt idx="46113">
                  <c:v>46.113</c:v>
                </c:pt>
                <c:pt idx="46114">
                  <c:v>46.114000000000033</c:v>
                </c:pt>
                <c:pt idx="46115">
                  <c:v>46.115000000000009</c:v>
                </c:pt>
                <c:pt idx="46116">
                  <c:v>46.116000000000042</c:v>
                </c:pt>
                <c:pt idx="46117">
                  <c:v>46.117000000000019</c:v>
                </c:pt>
                <c:pt idx="46118">
                  <c:v>46.117999999999995</c:v>
                </c:pt>
                <c:pt idx="46119">
                  <c:v>46.119000000000028</c:v>
                </c:pt>
                <c:pt idx="46120">
                  <c:v>46.120000000000005</c:v>
                </c:pt>
                <c:pt idx="46121">
                  <c:v>46.121000000000038</c:v>
                </c:pt>
                <c:pt idx="46122">
                  <c:v>46.122000000000014</c:v>
                </c:pt>
                <c:pt idx="46123">
                  <c:v>46.12299999999999</c:v>
                </c:pt>
                <c:pt idx="46124">
                  <c:v>46.124000000000024</c:v>
                </c:pt>
                <c:pt idx="46125">
                  <c:v>46.125</c:v>
                </c:pt>
                <c:pt idx="46126">
                  <c:v>46.126000000000033</c:v>
                </c:pt>
                <c:pt idx="46127">
                  <c:v>46.12700000000001</c:v>
                </c:pt>
                <c:pt idx="46128">
                  <c:v>46.128000000000043</c:v>
                </c:pt>
                <c:pt idx="46129">
                  <c:v>46.129000000000019</c:v>
                </c:pt>
                <c:pt idx="46130">
                  <c:v>46.129999999999995</c:v>
                </c:pt>
                <c:pt idx="46131">
                  <c:v>46.131000000000029</c:v>
                </c:pt>
                <c:pt idx="46132">
                  <c:v>46.132000000000005</c:v>
                </c:pt>
                <c:pt idx="46133">
                  <c:v>46.133000000000038</c:v>
                </c:pt>
                <c:pt idx="46134">
                  <c:v>46.134000000000015</c:v>
                </c:pt>
                <c:pt idx="46135">
                  <c:v>46.134999999999991</c:v>
                </c:pt>
                <c:pt idx="46136">
                  <c:v>46.136000000000024</c:v>
                </c:pt>
                <c:pt idx="46137">
                  <c:v>46.137</c:v>
                </c:pt>
                <c:pt idx="46138">
                  <c:v>46.138000000000034</c:v>
                </c:pt>
                <c:pt idx="46139">
                  <c:v>46.13900000000001</c:v>
                </c:pt>
                <c:pt idx="46140">
                  <c:v>46.140000000000043</c:v>
                </c:pt>
                <c:pt idx="46141">
                  <c:v>46.14100000000002</c:v>
                </c:pt>
                <c:pt idx="46142">
                  <c:v>46.141999999999996</c:v>
                </c:pt>
                <c:pt idx="46143">
                  <c:v>46.143000000000029</c:v>
                </c:pt>
                <c:pt idx="46144">
                  <c:v>46.144000000000005</c:v>
                </c:pt>
                <c:pt idx="46145">
                  <c:v>46.145000000000039</c:v>
                </c:pt>
                <c:pt idx="46146">
                  <c:v>46.146000000000015</c:v>
                </c:pt>
                <c:pt idx="46147">
                  <c:v>46.146999999999991</c:v>
                </c:pt>
                <c:pt idx="46148">
                  <c:v>46.148000000000025</c:v>
                </c:pt>
                <c:pt idx="46149">
                  <c:v>46.149000000000001</c:v>
                </c:pt>
                <c:pt idx="46150">
                  <c:v>46.150000000000034</c:v>
                </c:pt>
                <c:pt idx="46151">
                  <c:v>46.15100000000001</c:v>
                </c:pt>
                <c:pt idx="46152">
                  <c:v>46.152000000000044</c:v>
                </c:pt>
                <c:pt idx="46153">
                  <c:v>46.15300000000002</c:v>
                </c:pt>
                <c:pt idx="46154">
                  <c:v>46.153999999999996</c:v>
                </c:pt>
                <c:pt idx="46155">
                  <c:v>46.15500000000003</c:v>
                </c:pt>
                <c:pt idx="46156">
                  <c:v>46.156000000000006</c:v>
                </c:pt>
                <c:pt idx="46157">
                  <c:v>46.157000000000039</c:v>
                </c:pt>
                <c:pt idx="46158">
                  <c:v>46.158000000000015</c:v>
                </c:pt>
                <c:pt idx="46159">
                  <c:v>46.158999999999992</c:v>
                </c:pt>
                <c:pt idx="46160">
                  <c:v>46.160000000000025</c:v>
                </c:pt>
                <c:pt idx="46161">
                  <c:v>46.161000000000001</c:v>
                </c:pt>
                <c:pt idx="46162">
                  <c:v>46.162000000000035</c:v>
                </c:pt>
                <c:pt idx="46163">
                  <c:v>46.163000000000011</c:v>
                </c:pt>
                <c:pt idx="46164">
                  <c:v>46.164000000000044</c:v>
                </c:pt>
                <c:pt idx="46165">
                  <c:v>46.16500000000002</c:v>
                </c:pt>
                <c:pt idx="46166">
                  <c:v>46.165999999999997</c:v>
                </c:pt>
                <c:pt idx="46167">
                  <c:v>46.16700000000003</c:v>
                </c:pt>
                <c:pt idx="46168">
                  <c:v>46.168000000000006</c:v>
                </c:pt>
                <c:pt idx="46169">
                  <c:v>46.16900000000004</c:v>
                </c:pt>
                <c:pt idx="46170">
                  <c:v>46.170000000000016</c:v>
                </c:pt>
                <c:pt idx="46171">
                  <c:v>46.170999999999992</c:v>
                </c:pt>
                <c:pt idx="46172">
                  <c:v>46.172000000000025</c:v>
                </c:pt>
                <c:pt idx="46173">
                  <c:v>46.173000000000002</c:v>
                </c:pt>
                <c:pt idx="46174">
                  <c:v>46.174000000000035</c:v>
                </c:pt>
                <c:pt idx="46175">
                  <c:v>46.175000000000011</c:v>
                </c:pt>
                <c:pt idx="46176">
                  <c:v>46.176000000000045</c:v>
                </c:pt>
                <c:pt idx="46177">
                  <c:v>46.177000000000021</c:v>
                </c:pt>
                <c:pt idx="46178">
                  <c:v>46.177999999999997</c:v>
                </c:pt>
                <c:pt idx="46179">
                  <c:v>46.17900000000003</c:v>
                </c:pt>
                <c:pt idx="46180">
                  <c:v>46.180000000000007</c:v>
                </c:pt>
                <c:pt idx="46181">
                  <c:v>46.18100000000004</c:v>
                </c:pt>
                <c:pt idx="46182">
                  <c:v>46.182000000000016</c:v>
                </c:pt>
                <c:pt idx="46183">
                  <c:v>46.182999999999993</c:v>
                </c:pt>
                <c:pt idx="46184">
                  <c:v>46.184000000000026</c:v>
                </c:pt>
                <c:pt idx="46185">
                  <c:v>46.185000000000002</c:v>
                </c:pt>
                <c:pt idx="46186">
                  <c:v>46.186000000000035</c:v>
                </c:pt>
                <c:pt idx="46187">
                  <c:v>46.187000000000012</c:v>
                </c:pt>
                <c:pt idx="46188">
                  <c:v>46.188000000000045</c:v>
                </c:pt>
                <c:pt idx="46189">
                  <c:v>46.189000000000021</c:v>
                </c:pt>
                <c:pt idx="46190">
                  <c:v>46.19</c:v>
                </c:pt>
                <c:pt idx="46191">
                  <c:v>46.191000000000031</c:v>
                </c:pt>
                <c:pt idx="46192">
                  <c:v>46.192000000000007</c:v>
                </c:pt>
                <c:pt idx="46193">
                  <c:v>46.19300000000004</c:v>
                </c:pt>
                <c:pt idx="46194">
                  <c:v>46.194000000000017</c:v>
                </c:pt>
                <c:pt idx="46195">
                  <c:v>46.194999999999993</c:v>
                </c:pt>
                <c:pt idx="46196">
                  <c:v>46.196000000000026</c:v>
                </c:pt>
                <c:pt idx="46197">
                  <c:v>46.197000000000003</c:v>
                </c:pt>
                <c:pt idx="46198">
                  <c:v>46.198000000000036</c:v>
                </c:pt>
                <c:pt idx="46199">
                  <c:v>46.199000000000012</c:v>
                </c:pt>
                <c:pt idx="46200">
                  <c:v>46.200000000000045</c:v>
                </c:pt>
                <c:pt idx="46201">
                  <c:v>46.201000000000022</c:v>
                </c:pt>
                <c:pt idx="46202">
                  <c:v>46.201999999999998</c:v>
                </c:pt>
                <c:pt idx="46203">
                  <c:v>46.203000000000031</c:v>
                </c:pt>
                <c:pt idx="46204">
                  <c:v>46.204000000000008</c:v>
                </c:pt>
                <c:pt idx="46205">
                  <c:v>46.205000000000041</c:v>
                </c:pt>
                <c:pt idx="46206">
                  <c:v>46.206000000000017</c:v>
                </c:pt>
                <c:pt idx="46207">
                  <c:v>46.206999999999994</c:v>
                </c:pt>
                <c:pt idx="46208">
                  <c:v>46.208000000000027</c:v>
                </c:pt>
                <c:pt idx="46209">
                  <c:v>46.209000000000003</c:v>
                </c:pt>
                <c:pt idx="46210">
                  <c:v>46.210000000000036</c:v>
                </c:pt>
                <c:pt idx="46211">
                  <c:v>46.211000000000013</c:v>
                </c:pt>
                <c:pt idx="46212">
                  <c:v>46.212000000000046</c:v>
                </c:pt>
                <c:pt idx="46213">
                  <c:v>46.213000000000022</c:v>
                </c:pt>
                <c:pt idx="46214">
                  <c:v>46.213999999999999</c:v>
                </c:pt>
                <c:pt idx="46215">
                  <c:v>46.215000000000032</c:v>
                </c:pt>
                <c:pt idx="46216">
                  <c:v>46.216000000000008</c:v>
                </c:pt>
                <c:pt idx="46217">
                  <c:v>46.217000000000041</c:v>
                </c:pt>
                <c:pt idx="46218">
                  <c:v>46.218000000000018</c:v>
                </c:pt>
                <c:pt idx="46219">
                  <c:v>46.218999999999994</c:v>
                </c:pt>
                <c:pt idx="46220">
                  <c:v>46.220000000000027</c:v>
                </c:pt>
                <c:pt idx="46221">
                  <c:v>46.221000000000004</c:v>
                </c:pt>
                <c:pt idx="46222">
                  <c:v>46.222000000000037</c:v>
                </c:pt>
                <c:pt idx="46223">
                  <c:v>46.223000000000013</c:v>
                </c:pt>
                <c:pt idx="46224">
                  <c:v>46.224000000000046</c:v>
                </c:pt>
                <c:pt idx="46225">
                  <c:v>46.225000000000023</c:v>
                </c:pt>
                <c:pt idx="46226">
                  <c:v>46.225999999999999</c:v>
                </c:pt>
                <c:pt idx="46227">
                  <c:v>46.227000000000032</c:v>
                </c:pt>
                <c:pt idx="46228">
                  <c:v>46.228000000000009</c:v>
                </c:pt>
                <c:pt idx="46229">
                  <c:v>46.229000000000042</c:v>
                </c:pt>
                <c:pt idx="46230">
                  <c:v>46.230000000000018</c:v>
                </c:pt>
                <c:pt idx="46231">
                  <c:v>46.230999999999995</c:v>
                </c:pt>
                <c:pt idx="46232">
                  <c:v>46.232000000000028</c:v>
                </c:pt>
                <c:pt idx="46233">
                  <c:v>46.233000000000004</c:v>
                </c:pt>
                <c:pt idx="46234">
                  <c:v>46.234000000000037</c:v>
                </c:pt>
                <c:pt idx="46235">
                  <c:v>46.235000000000014</c:v>
                </c:pt>
                <c:pt idx="46236">
                  <c:v>46.23599999999999</c:v>
                </c:pt>
                <c:pt idx="46237">
                  <c:v>46.237000000000023</c:v>
                </c:pt>
                <c:pt idx="46238">
                  <c:v>46.238</c:v>
                </c:pt>
                <c:pt idx="46239">
                  <c:v>46.239000000000033</c:v>
                </c:pt>
                <c:pt idx="46240">
                  <c:v>46.240000000000009</c:v>
                </c:pt>
                <c:pt idx="46241">
                  <c:v>46.241000000000042</c:v>
                </c:pt>
                <c:pt idx="46242">
                  <c:v>46.242000000000019</c:v>
                </c:pt>
                <c:pt idx="46243">
                  <c:v>46.242999999999995</c:v>
                </c:pt>
                <c:pt idx="46244">
                  <c:v>46.244000000000028</c:v>
                </c:pt>
                <c:pt idx="46245">
                  <c:v>46.245000000000005</c:v>
                </c:pt>
                <c:pt idx="46246">
                  <c:v>46.246000000000038</c:v>
                </c:pt>
                <c:pt idx="46247">
                  <c:v>46.247000000000014</c:v>
                </c:pt>
                <c:pt idx="46248">
                  <c:v>46.24799999999999</c:v>
                </c:pt>
                <c:pt idx="46249">
                  <c:v>46.249000000000024</c:v>
                </c:pt>
                <c:pt idx="46250">
                  <c:v>46.25</c:v>
                </c:pt>
                <c:pt idx="46251">
                  <c:v>46.251000000000033</c:v>
                </c:pt>
                <c:pt idx="46252">
                  <c:v>46.25200000000001</c:v>
                </c:pt>
                <c:pt idx="46253">
                  <c:v>46.253000000000043</c:v>
                </c:pt>
                <c:pt idx="46254">
                  <c:v>46.254000000000019</c:v>
                </c:pt>
                <c:pt idx="46255">
                  <c:v>46.254999999999995</c:v>
                </c:pt>
                <c:pt idx="46256">
                  <c:v>46.256000000000029</c:v>
                </c:pt>
                <c:pt idx="46257">
                  <c:v>46.257000000000005</c:v>
                </c:pt>
                <c:pt idx="46258">
                  <c:v>46.258000000000038</c:v>
                </c:pt>
                <c:pt idx="46259">
                  <c:v>46.259000000000015</c:v>
                </c:pt>
                <c:pt idx="46260">
                  <c:v>46.259999999999991</c:v>
                </c:pt>
                <c:pt idx="46261">
                  <c:v>46.261000000000024</c:v>
                </c:pt>
                <c:pt idx="46262">
                  <c:v>46.262</c:v>
                </c:pt>
                <c:pt idx="46263">
                  <c:v>46.263000000000034</c:v>
                </c:pt>
                <c:pt idx="46264">
                  <c:v>46.26400000000001</c:v>
                </c:pt>
                <c:pt idx="46265">
                  <c:v>46.265000000000043</c:v>
                </c:pt>
                <c:pt idx="46266">
                  <c:v>46.26600000000002</c:v>
                </c:pt>
                <c:pt idx="46267">
                  <c:v>46.266999999999996</c:v>
                </c:pt>
                <c:pt idx="46268">
                  <c:v>46.268000000000029</c:v>
                </c:pt>
                <c:pt idx="46269">
                  <c:v>46.269000000000005</c:v>
                </c:pt>
                <c:pt idx="46270">
                  <c:v>46.270000000000039</c:v>
                </c:pt>
                <c:pt idx="46271">
                  <c:v>46.271000000000015</c:v>
                </c:pt>
                <c:pt idx="46272">
                  <c:v>46.271999999999991</c:v>
                </c:pt>
                <c:pt idx="46273">
                  <c:v>46.273000000000025</c:v>
                </c:pt>
                <c:pt idx="46274">
                  <c:v>46.274000000000001</c:v>
                </c:pt>
                <c:pt idx="46275">
                  <c:v>46.275000000000034</c:v>
                </c:pt>
                <c:pt idx="46276">
                  <c:v>46.27600000000001</c:v>
                </c:pt>
                <c:pt idx="46277">
                  <c:v>46.277000000000044</c:v>
                </c:pt>
                <c:pt idx="46278">
                  <c:v>46.27800000000002</c:v>
                </c:pt>
                <c:pt idx="46279">
                  <c:v>46.278999999999996</c:v>
                </c:pt>
                <c:pt idx="46280">
                  <c:v>46.28000000000003</c:v>
                </c:pt>
                <c:pt idx="46281">
                  <c:v>46.281000000000006</c:v>
                </c:pt>
                <c:pt idx="46282">
                  <c:v>46.282000000000039</c:v>
                </c:pt>
                <c:pt idx="46283">
                  <c:v>46.283000000000015</c:v>
                </c:pt>
                <c:pt idx="46284">
                  <c:v>46.283999999999992</c:v>
                </c:pt>
                <c:pt idx="46285">
                  <c:v>46.285000000000025</c:v>
                </c:pt>
                <c:pt idx="46286">
                  <c:v>46.286000000000001</c:v>
                </c:pt>
                <c:pt idx="46287">
                  <c:v>46.287000000000035</c:v>
                </c:pt>
                <c:pt idx="46288">
                  <c:v>46.288000000000011</c:v>
                </c:pt>
                <c:pt idx="46289">
                  <c:v>46.289000000000044</c:v>
                </c:pt>
                <c:pt idx="46290">
                  <c:v>46.29000000000002</c:v>
                </c:pt>
                <c:pt idx="46291">
                  <c:v>46.290999999999997</c:v>
                </c:pt>
                <c:pt idx="46292">
                  <c:v>46.29200000000003</c:v>
                </c:pt>
                <c:pt idx="46293">
                  <c:v>46.293000000000006</c:v>
                </c:pt>
                <c:pt idx="46294">
                  <c:v>46.29400000000004</c:v>
                </c:pt>
                <c:pt idx="46295">
                  <c:v>46.295000000000016</c:v>
                </c:pt>
                <c:pt idx="46296">
                  <c:v>46.295999999999992</c:v>
                </c:pt>
                <c:pt idx="46297">
                  <c:v>46.297000000000025</c:v>
                </c:pt>
                <c:pt idx="46298">
                  <c:v>46.298000000000002</c:v>
                </c:pt>
                <c:pt idx="46299">
                  <c:v>46.299000000000035</c:v>
                </c:pt>
                <c:pt idx="46300">
                  <c:v>46.300000000000011</c:v>
                </c:pt>
                <c:pt idx="46301">
                  <c:v>46.301000000000045</c:v>
                </c:pt>
                <c:pt idx="46302">
                  <c:v>46.302000000000021</c:v>
                </c:pt>
                <c:pt idx="46303">
                  <c:v>46.302999999999997</c:v>
                </c:pt>
                <c:pt idx="46304">
                  <c:v>46.30400000000003</c:v>
                </c:pt>
                <c:pt idx="46305">
                  <c:v>46.305000000000007</c:v>
                </c:pt>
                <c:pt idx="46306">
                  <c:v>46.30600000000004</c:v>
                </c:pt>
                <c:pt idx="46307">
                  <c:v>46.307000000000016</c:v>
                </c:pt>
                <c:pt idx="46308">
                  <c:v>46.307999999999993</c:v>
                </c:pt>
                <c:pt idx="46309">
                  <c:v>46.309000000000026</c:v>
                </c:pt>
                <c:pt idx="46310">
                  <c:v>46.31</c:v>
                </c:pt>
                <c:pt idx="46311">
                  <c:v>46.311000000000035</c:v>
                </c:pt>
                <c:pt idx="46312">
                  <c:v>46.312000000000012</c:v>
                </c:pt>
                <c:pt idx="46313">
                  <c:v>46.313000000000045</c:v>
                </c:pt>
                <c:pt idx="46314">
                  <c:v>46.314000000000021</c:v>
                </c:pt>
                <c:pt idx="46315">
                  <c:v>46.314999999999998</c:v>
                </c:pt>
                <c:pt idx="46316">
                  <c:v>46.316000000000031</c:v>
                </c:pt>
                <c:pt idx="46317">
                  <c:v>46.317000000000007</c:v>
                </c:pt>
                <c:pt idx="46318">
                  <c:v>46.31800000000004</c:v>
                </c:pt>
                <c:pt idx="46319">
                  <c:v>46.319000000000017</c:v>
                </c:pt>
                <c:pt idx="46320">
                  <c:v>46.319999999999993</c:v>
                </c:pt>
                <c:pt idx="46321">
                  <c:v>46.321000000000026</c:v>
                </c:pt>
                <c:pt idx="46322">
                  <c:v>46.322000000000003</c:v>
                </c:pt>
                <c:pt idx="46323">
                  <c:v>46.323000000000036</c:v>
                </c:pt>
                <c:pt idx="46324">
                  <c:v>46.324000000000012</c:v>
                </c:pt>
                <c:pt idx="46325">
                  <c:v>46.325000000000045</c:v>
                </c:pt>
                <c:pt idx="46326">
                  <c:v>46.326000000000022</c:v>
                </c:pt>
                <c:pt idx="46327">
                  <c:v>46.326999999999998</c:v>
                </c:pt>
                <c:pt idx="46328">
                  <c:v>46.328000000000031</c:v>
                </c:pt>
                <c:pt idx="46329">
                  <c:v>46.329000000000008</c:v>
                </c:pt>
                <c:pt idx="46330">
                  <c:v>46.330000000000041</c:v>
                </c:pt>
                <c:pt idx="46331">
                  <c:v>46.331000000000017</c:v>
                </c:pt>
                <c:pt idx="46332">
                  <c:v>46.331999999999994</c:v>
                </c:pt>
                <c:pt idx="46333">
                  <c:v>46.333000000000027</c:v>
                </c:pt>
                <c:pt idx="46334">
                  <c:v>46.334000000000003</c:v>
                </c:pt>
                <c:pt idx="46335">
                  <c:v>46.335000000000036</c:v>
                </c:pt>
                <c:pt idx="46336">
                  <c:v>46.336000000000013</c:v>
                </c:pt>
                <c:pt idx="46337">
                  <c:v>46.337000000000046</c:v>
                </c:pt>
                <c:pt idx="46338">
                  <c:v>46.338000000000022</c:v>
                </c:pt>
                <c:pt idx="46339">
                  <c:v>46.338999999999999</c:v>
                </c:pt>
                <c:pt idx="46340">
                  <c:v>46.340000000000032</c:v>
                </c:pt>
                <c:pt idx="46341">
                  <c:v>46.341000000000008</c:v>
                </c:pt>
                <c:pt idx="46342">
                  <c:v>46.342000000000041</c:v>
                </c:pt>
                <c:pt idx="46343">
                  <c:v>46.343000000000018</c:v>
                </c:pt>
                <c:pt idx="46344">
                  <c:v>46.343999999999994</c:v>
                </c:pt>
                <c:pt idx="46345">
                  <c:v>46.345000000000027</c:v>
                </c:pt>
                <c:pt idx="46346">
                  <c:v>46.346000000000004</c:v>
                </c:pt>
                <c:pt idx="46347">
                  <c:v>46.347000000000037</c:v>
                </c:pt>
                <c:pt idx="46348">
                  <c:v>46.348000000000013</c:v>
                </c:pt>
                <c:pt idx="46349">
                  <c:v>46.349000000000046</c:v>
                </c:pt>
                <c:pt idx="46350">
                  <c:v>46.350000000000023</c:v>
                </c:pt>
                <c:pt idx="46351">
                  <c:v>46.350999999999999</c:v>
                </c:pt>
                <c:pt idx="46352">
                  <c:v>46.352000000000032</c:v>
                </c:pt>
                <c:pt idx="46353">
                  <c:v>46.353000000000009</c:v>
                </c:pt>
                <c:pt idx="46354">
                  <c:v>46.354000000000042</c:v>
                </c:pt>
                <c:pt idx="46355">
                  <c:v>46.355000000000018</c:v>
                </c:pt>
                <c:pt idx="46356">
                  <c:v>46.355999999999995</c:v>
                </c:pt>
                <c:pt idx="46357">
                  <c:v>46.357000000000028</c:v>
                </c:pt>
                <c:pt idx="46358">
                  <c:v>46.358000000000004</c:v>
                </c:pt>
                <c:pt idx="46359">
                  <c:v>46.359000000000037</c:v>
                </c:pt>
                <c:pt idx="46360">
                  <c:v>46.360000000000014</c:v>
                </c:pt>
                <c:pt idx="46361">
                  <c:v>46.36099999999999</c:v>
                </c:pt>
                <c:pt idx="46362">
                  <c:v>46.362000000000023</c:v>
                </c:pt>
                <c:pt idx="46363">
                  <c:v>46.363</c:v>
                </c:pt>
                <c:pt idx="46364">
                  <c:v>46.364000000000033</c:v>
                </c:pt>
                <c:pt idx="46365">
                  <c:v>46.365000000000009</c:v>
                </c:pt>
                <c:pt idx="46366">
                  <c:v>46.366000000000042</c:v>
                </c:pt>
                <c:pt idx="46367">
                  <c:v>46.367000000000019</c:v>
                </c:pt>
                <c:pt idx="46368">
                  <c:v>46.367999999999995</c:v>
                </c:pt>
                <c:pt idx="46369">
                  <c:v>46.369000000000028</c:v>
                </c:pt>
                <c:pt idx="46370">
                  <c:v>46.370000000000005</c:v>
                </c:pt>
                <c:pt idx="46371">
                  <c:v>46.371000000000038</c:v>
                </c:pt>
                <c:pt idx="46372">
                  <c:v>46.372000000000014</c:v>
                </c:pt>
                <c:pt idx="46373">
                  <c:v>46.37299999999999</c:v>
                </c:pt>
                <c:pt idx="46374">
                  <c:v>46.374000000000024</c:v>
                </c:pt>
                <c:pt idx="46375">
                  <c:v>46.375</c:v>
                </c:pt>
                <c:pt idx="46376">
                  <c:v>46.376000000000033</c:v>
                </c:pt>
                <c:pt idx="46377">
                  <c:v>46.37700000000001</c:v>
                </c:pt>
                <c:pt idx="46378">
                  <c:v>46.378000000000043</c:v>
                </c:pt>
                <c:pt idx="46379">
                  <c:v>46.379000000000019</c:v>
                </c:pt>
                <c:pt idx="46380">
                  <c:v>46.379999999999995</c:v>
                </c:pt>
                <c:pt idx="46381">
                  <c:v>46.381000000000029</c:v>
                </c:pt>
                <c:pt idx="46382">
                  <c:v>46.382000000000005</c:v>
                </c:pt>
                <c:pt idx="46383">
                  <c:v>46.383000000000038</c:v>
                </c:pt>
                <c:pt idx="46384">
                  <c:v>46.384000000000015</c:v>
                </c:pt>
                <c:pt idx="46385">
                  <c:v>46.384999999999991</c:v>
                </c:pt>
                <c:pt idx="46386">
                  <c:v>46.386000000000024</c:v>
                </c:pt>
                <c:pt idx="46387">
                  <c:v>46.387</c:v>
                </c:pt>
                <c:pt idx="46388">
                  <c:v>46.388000000000034</c:v>
                </c:pt>
                <c:pt idx="46389">
                  <c:v>46.38900000000001</c:v>
                </c:pt>
                <c:pt idx="46390">
                  <c:v>46.390000000000043</c:v>
                </c:pt>
                <c:pt idx="46391">
                  <c:v>46.39100000000002</c:v>
                </c:pt>
                <c:pt idx="46392">
                  <c:v>46.391999999999996</c:v>
                </c:pt>
                <c:pt idx="46393">
                  <c:v>46.393000000000029</c:v>
                </c:pt>
                <c:pt idx="46394">
                  <c:v>46.394000000000005</c:v>
                </c:pt>
                <c:pt idx="46395">
                  <c:v>46.395000000000039</c:v>
                </c:pt>
                <c:pt idx="46396">
                  <c:v>46.396000000000015</c:v>
                </c:pt>
                <c:pt idx="46397">
                  <c:v>46.396999999999991</c:v>
                </c:pt>
                <c:pt idx="46398">
                  <c:v>46.398000000000025</c:v>
                </c:pt>
                <c:pt idx="46399">
                  <c:v>46.399000000000001</c:v>
                </c:pt>
                <c:pt idx="46400">
                  <c:v>46.400000000000034</c:v>
                </c:pt>
                <c:pt idx="46401">
                  <c:v>46.40100000000001</c:v>
                </c:pt>
                <c:pt idx="46402">
                  <c:v>46.402000000000044</c:v>
                </c:pt>
                <c:pt idx="46403">
                  <c:v>46.40300000000002</c:v>
                </c:pt>
                <c:pt idx="46404">
                  <c:v>46.403999999999996</c:v>
                </c:pt>
                <c:pt idx="46405">
                  <c:v>46.40500000000003</c:v>
                </c:pt>
                <c:pt idx="46406">
                  <c:v>46.406000000000006</c:v>
                </c:pt>
                <c:pt idx="46407">
                  <c:v>46.407000000000039</c:v>
                </c:pt>
                <c:pt idx="46408">
                  <c:v>46.408000000000015</c:v>
                </c:pt>
                <c:pt idx="46409">
                  <c:v>46.408999999999992</c:v>
                </c:pt>
                <c:pt idx="46410">
                  <c:v>46.410000000000025</c:v>
                </c:pt>
                <c:pt idx="46411">
                  <c:v>46.411000000000001</c:v>
                </c:pt>
                <c:pt idx="46412">
                  <c:v>46.412000000000035</c:v>
                </c:pt>
                <c:pt idx="46413">
                  <c:v>46.413000000000011</c:v>
                </c:pt>
                <c:pt idx="46414">
                  <c:v>46.414000000000044</c:v>
                </c:pt>
                <c:pt idx="46415">
                  <c:v>46.41500000000002</c:v>
                </c:pt>
                <c:pt idx="46416">
                  <c:v>46.415999999999997</c:v>
                </c:pt>
                <c:pt idx="46417">
                  <c:v>46.41700000000003</c:v>
                </c:pt>
                <c:pt idx="46418">
                  <c:v>46.418000000000006</c:v>
                </c:pt>
                <c:pt idx="46419">
                  <c:v>46.41900000000004</c:v>
                </c:pt>
                <c:pt idx="46420">
                  <c:v>46.420000000000016</c:v>
                </c:pt>
                <c:pt idx="46421">
                  <c:v>46.420999999999992</c:v>
                </c:pt>
                <c:pt idx="46422">
                  <c:v>46.422000000000025</c:v>
                </c:pt>
                <c:pt idx="46423">
                  <c:v>46.423000000000002</c:v>
                </c:pt>
                <c:pt idx="46424">
                  <c:v>46.424000000000035</c:v>
                </c:pt>
                <c:pt idx="46425">
                  <c:v>46.425000000000011</c:v>
                </c:pt>
                <c:pt idx="46426">
                  <c:v>46.426000000000045</c:v>
                </c:pt>
                <c:pt idx="46427">
                  <c:v>46.427000000000021</c:v>
                </c:pt>
                <c:pt idx="46428">
                  <c:v>46.427999999999997</c:v>
                </c:pt>
                <c:pt idx="46429">
                  <c:v>46.42900000000003</c:v>
                </c:pt>
                <c:pt idx="46430">
                  <c:v>46.430000000000007</c:v>
                </c:pt>
                <c:pt idx="46431">
                  <c:v>46.43100000000004</c:v>
                </c:pt>
                <c:pt idx="46432">
                  <c:v>46.432000000000016</c:v>
                </c:pt>
                <c:pt idx="46433">
                  <c:v>46.432999999999993</c:v>
                </c:pt>
                <c:pt idx="46434">
                  <c:v>46.434000000000026</c:v>
                </c:pt>
                <c:pt idx="46435">
                  <c:v>46.435000000000002</c:v>
                </c:pt>
                <c:pt idx="46436">
                  <c:v>46.436000000000035</c:v>
                </c:pt>
                <c:pt idx="46437">
                  <c:v>46.437000000000012</c:v>
                </c:pt>
                <c:pt idx="46438">
                  <c:v>46.438000000000045</c:v>
                </c:pt>
                <c:pt idx="46439">
                  <c:v>46.439000000000021</c:v>
                </c:pt>
                <c:pt idx="46440">
                  <c:v>46.44</c:v>
                </c:pt>
                <c:pt idx="46441">
                  <c:v>46.441000000000031</c:v>
                </c:pt>
                <c:pt idx="46442">
                  <c:v>46.442000000000007</c:v>
                </c:pt>
                <c:pt idx="46443">
                  <c:v>46.44300000000004</c:v>
                </c:pt>
                <c:pt idx="46444">
                  <c:v>46.444000000000017</c:v>
                </c:pt>
                <c:pt idx="46445">
                  <c:v>46.444999999999993</c:v>
                </c:pt>
                <c:pt idx="46446">
                  <c:v>46.446000000000026</c:v>
                </c:pt>
                <c:pt idx="46447">
                  <c:v>46.447000000000003</c:v>
                </c:pt>
                <c:pt idx="46448">
                  <c:v>46.448000000000036</c:v>
                </c:pt>
                <c:pt idx="46449">
                  <c:v>46.449000000000012</c:v>
                </c:pt>
                <c:pt idx="46450">
                  <c:v>46.450000000000045</c:v>
                </c:pt>
                <c:pt idx="46451">
                  <c:v>46.451000000000022</c:v>
                </c:pt>
                <c:pt idx="46452">
                  <c:v>46.451999999999998</c:v>
                </c:pt>
                <c:pt idx="46453">
                  <c:v>46.453000000000031</c:v>
                </c:pt>
                <c:pt idx="46454">
                  <c:v>46.454000000000008</c:v>
                </c:pt>
                <c:pt idx="46455">
                  <c:v>46.455000000000041</c:v>
                </c:pt>
                <c:pt idx="46456">
                  <c:v>46.456000000000017</c:v>
                </c:pt>
                <c:pt idx="46457">
                  <c:v>46.456999999999994</c:v>
                </c:pt>
                <c:pt idx="46458">
                  <c:v>46.458000000000027</c:v>
                </c:pt>
                <c:pt idx="46459">
                  <c:v>46.459000000000003</c:v>
                </c:pt>
                <c:pt idx="46460">
                  <c:v>46.460000000000036</c:v>
                </c:pt>
                <c:pt idx="46461">
                  <c:v>46.461000000000013</c:v>
                </c:pt>
                <c:pt idx="46462">
                  <c:v>46.462000000000046</c:v>
                </c:pt>
                <c:pt idx="46463">
                  <c:v>46.463000000000022</c:v>
                </c:pt>
                <c:pt idx="46464">
                  <c:v>46.463999999999999</c:v>
                </c:pt>
                <c:pt idx="46465">
                  <c:v>46.465000000000032</c:v>
                </c:pt>
                <c:pt idx="46466">
                  <c:v>46.466000000000008</c:v>
                </c:pt>
                <c:pt idx="46467">
                  <c:v>46.467000000000041</c:v>
                </c:pt>
                <c:pt idx="46468">
                  <c:v>46.468000000000018</c:v>
                </c:pt>
                <c:pt idx="46469">
                  <c:v>46.468999999999994</c:v>
                </c:pt>
                <c:pt idx="46470">
                  <c:v>46.470000000000027</c:v>
                </c:pt>
                <c:pt idx="46471">
                  <c:v>46.471000000000004</c:v>
                </c:pt>
                <c:pt idx="46472">
                  <c:v>46.472000000000037</c:v>
                </c:pt>
                <c:pt idx="46473">
                  <c:v>46.473000000000013</c:v>
                </c:pt>
                <c:pt idx="46474">
                  <c:v>46.474000000000046</c:v>
                </c:pt>
                <c:pt idx="46475">
                  <c:v>46.475000000000023</c:v>
                </c:pt>
                <c:pt idx="46476">
                  <c:v>46.475999999999999</c:v>
                </c:pt>
                <c:pt idx="46477">
                  <c:v>46.477000000000032</c:v>
                </c:pt>
                <c:pt idx="46478">
                  <c:v>46.478000000000009</c:v>
                </c:pt>
                <c:pt idx="46479">
                  <c:v>46.479000000000042</c:v>
                </c:pt>
                <c:pt idx="46480">
                  <c:v>46.480000000000018</c:v>
                </c:pt>
                <c:pt idx="46481">
                  <c:v>46.480999999999995</c:v>
                </c:pt>
                <c:pt idx="46482">
                  <c:v>46.482000000000028</c:v>
                </c:pt>
                <c:pt idx="46483">
                  <c:v>46.483000000000004</c:v>
                </c:pt>
                <c:pt idx="46484">
                  <c:v>46.484000000000037</c:v>
                </c:pt>
                <c:pt idx="46485">
                  <c:v>46.485000000000014</c:v>
                </c:pt>
                <c:pt idx="46486">
                  <c:v>46.48599999999999</c:v>
                </c:pt>
                <c:pt idx="46487">
                  <c:v>46.487000000000023</c:v>
                </c:pt>
                <c:pt idx="46488">
                  <c:v>46.488</c:v>
                </c:pt>
                <c:pt idx="46489">
                  <c:v>46.489000000000033</c:v>
                </c:pt>
                <c:pt idx="46490">
                  <c:v>46.490000000000009</c:v>
                </c:pt>
                <c:pt idx="46491">
                  <c:v>46.491000000000042</c:v>
                </c:pt>
                <c:pt idx="46492">
                  <c:v>46.492000000000019</c:v>
                </c:pt>
                <c:pt idx="46493">
                  <c:v>46.492999999999995</c:v>
                </c:pt>
                <c:pt idx="46494">
                  <c:v>46.494000000000028</c:v>
                </c:pt>
                <c:pt idx="46495">
                  <c:v>46.495000000000005</c:v>
                </c:pt>
                <c:pt idx="46496">
                  <c:v>46.496000000000038</c:v>
                </c:pt>
                <c:pt idx="46497">
                  <c:v>46.497000000000014</c:v>
                </c:pt>
                <c:pt idx="46498">
                  <c:v>46.49799999999999</c:v>
                </c:pt>
                <c:pt idx="46499">
                  <c:v>46.499000000000024</c:v>
                </c:pt>
                <c:pt idx="46500">
                  <c:v>46.5</c:v>
                </c:pt>
                <c:pt idx="46501">
                  <c:v>46.501000000000033</c:v>
                </c:pt>
                <c:pt idx="46502">
                  <c:v>46.50200000000001</c:v>
                </c:pt>
                <c:pt idx="46503">
                  <c:v>46.503000000000043</c:v>
                </c:pt>
                <c:pt idx="46504">
                  <c:v>46.504000000000019</c:v>
                </c:pt>
                <c:pt idx="46505">
                  <c:v>46.504999999999995</c:v>
                </c:pt>
                <c:pt idx="46506">
                  <c:v>46.506000000000029</c:v>
                </c:pt>
                <c:pt idx="46507">
                  <c:v>46.507000000000005</c:v>
                </c:pt>
                <c:pt idx="46508">
                  <c:v>46.508000000000038</c:v>
                </c:pt>
                <c:pt idx="46509">
                  <c:v>46.509000000000015</c:v>
                </c:pt>
                <c:pt idx="46510">
                  <c:v>46.509999999999991</c:v>
                </c:pt>
                <c:pt idx="46511">
                  <c:v>46.511000000000024</c:v>
                </c:pt>
                <c:pt idx="46512">
                  <c:v>46.512</c:v>
                </c:pt>
                <c:pt idx="46513">
                  <c:v>46.513000000000034</c:v>
                </c:pt>
                <c:pt idx="46514">
                  <c:v>46.51400000000001</c:v>
                </c:pt>
                <c:pt idx="46515">
                  <c:v>46.515000000000043</c:v>
                </c:pt>
                <c:pt idx="46516">
                  <c:v>46.51600000000002</c:v>
                </c:pt>
                <c:pt idx="46517">
                  <c:v>46.516999999999996</c:v>
                </c:pt>
                <c:pt idx="46518">
                  <c:v>46.518000000000029</c:v>
                </c:pt>
                <c:pt idx="46519">
                  <c:v>46.519000000000005</c:v>
                </c:pt>
                <c:pt idx="46520">
                  <c:v>46.520000000000039</c:v>
                </c:pt>
                <c:pt idx="46521">
                  <c:v>46.521000000000015</c:v>
                </c:pt>
                <c:pt idx="46522">
                  <c:v>46.521999999999991</c:v>
                </c:pt>
                <c:pt idx="46523">
                  <c:v>46.523000000000025</c:v>
                </c:pt>
                <c:pt idx="46524">
                  <c:v>46.524000000000001</c:v>
                </c:pt>
                <c:pt idx="46525">
                  <c:v>46.525000000000034</c:v>
                </c:pt>
                <c:pt idx="46526">
                  <c:v>46.52600000000001</c:v>
                </c:pt>
                <c:pt idx="46527">
                  <c:v>46.527000000000044</c:v>
                </c:pt>
                <c:pt idx="46528">
                  <c:v>46.52800000000002</c:v>
                </c:pt>
                <c:pt idx="46529">
                  <c:v>46.528999999999996</c:v>
                </c:pt>
                <c:pt idx="46530">
                  <c:v>46.53000000000003</c:v>
                </c:pt>
                <c:pt idx="46531">
                  <c:v>46.531000000000006</c:v>
                </c:pt>
                <c:pt idx="46532">
                  <c:v>46.532000000000039</c:v>
                </c:pt>
                <c:pt idx="46533">
                  <c:v>46.533000000000015</c:v>
                </c:pt>
                <c:pt idx="46534">
                  <c:v>46.533999999999992</c:v>
                </c:pt>
                <c:pt idx="46535">
                  <c:v>46.535000000000025</c:v>
                </c:pt>
                <c:pt idx="46536">
                  <c:v>46.536000000000001</c:v>
                </c:pt>
                <c:pt idx="46537">
                  <c:v>46.537000000000035</c:v>
                </c:pt>
                <c:pt idx="46538">
                  <c:v>46.538000000000011</c:v>
                </c:pt>
                <c:pt idx="46539">
                  <c:v>46.539000000000044</c:v>
                </c:pt>
                <c:pt idx="46540">
                  <c:v>46.54000000000002</c:v>
                </c:pt>
                <c:pt idx="46541">
                  <c:v>46.540999999999997</c:v>
                </c:pt>
                <c:pt idx="46542">
                  <c:v>46.54200000000003</c:v>
                </c:pt>
                <c:pt idx="46543">
                  <c:v>46.543000000000006</c:v>
                </c:pt>
                <c:pt idx="46544">
                  <c:v>46.54400000000004</c:v>
                </c:pt>
                <c:pt idx="46545">
                  <c:v>46.545000000000016</c:v>
                </c:pt>
                <c:pt idx="46546">
                  <c:v>46.545999999999992</c:v>
                </c:pt>
                <c:pt idx="46547">
                  <c:v>46.547000000000025</c:v>
                </c:pt>
                <c:pt idx="46548">
                  <c:v>46.548000000000002</c:v>
                </c:pt>
                <c:pt idx="46549">
                  <c:v>46.549000000000035</c:v>
                </c:pt>
                <c:pt idx="46550">
                  <c:v>46.550000000000011</c:v>
                </c:pt>
                <c:pt idx="46551">
                  <c:v>46.551000000000045</c:v>
                </c:pt>
                <c:pt idx="46552">
                  <c:v>46.552000000000021</c:v>
                </c:pt>
                <c:pt idx="46553">
                  <c:v>46.552999999999997</c:v>
                </c:pt>
                <c:pt idx="46554">
                  <c:v>46.55400000000003</c:v>
                </c:pt>
                <c:pt idx="46555">
                  <c:v>46.555000000000007</c:v>
                </c:pt>
                <c:pt idx="46556">
                  <c:v>46.55600000000004</c:v>
                </c:pt>
                <c:pt idx="46557">
                  <c:v>46.557000000000016</c:v>
                </c:pt>
                <c:pt idx="46558">
                  <c:v>46.557999999999993</c:v>
                </c:pt>
                <c:pt idx="46559">
                  <c:v>46.559000000000026</c:v>
                </c:pt>
                <c:pt idx="46560">
                  <c:v>46.56</c:v>
                </c:pt>
                <c:pt idx="46561">
                  <c:v>46.561000000000035</c:v>
                </c:pt>
                <c:pt idx="46562">
                  <c:v>46.562000000000012</c:v>
                </c:pt>
                <c:pt idx="46563">
                  <c:v>46.563000000000045</c:v>
                </c:pt>
                <c:pt idx="46564">
                  <c:v>46.564000000000021</c:v>
                </c:pt>
                <c:pt idx="46565">
                  <c:v>46.564999999999998</c:v>
                </c:pt>
                <c:pt idx="46566">
                  <c:v>46.566000000000031</c:v>
                </c:pt>
                <c:pt idx="46567">
                  <c:v>46.567000000000007</c:v>
                </c:pt>
                <c:pt idx="46568">
                  <c:v>46.56800000000004</c:v>
                </c:pt>
                <c:pt idx="46569">
                  <c:v>46.569000000000017</c:v>
                </c:pt>
                <c:pt idx="46570">
                  <c:v>46.569999999999993</c:v>
                </c:pt>
                <c:pt idx="46571">
                  <c:v>46.571000000000026</c:v>
                </c:pt>
                <c:pt idx="46572">
                  <c:v>46.572000000000003</c:v>
                </c:pt>
                <c:pt idx="46573">
                  <c:v>46.573000000000036</c:v>
                </c:pt>
                <c:pt idx="46574">
                  <c:v>46.574000000000012</c:v>
                </c:pt>
                <c:pt idx="46575">
                  <c:v>46.575000000000045</c:v>
                </c:pt>
                <c:pt idx="46576">
                  <c:v>46.576000000000022</c:v>
                </c:pt>
                <c:pt idx="46577">
                  <c:v>46.576999999999998</c:v>
                </c:pt>
                <c:pt idx="46578">
                  <c:v>46.578000000000031</c:v>
                </c:pt>
                <c:pt idx="46579">
                  <c:v>46.579000000000008</c:v>
                </c:pt>
                <c:pt idx="46580">
                  <c:v>46.580000000000041</c:v>
                </c:pt>
                <c:pt idx="46581">
                  <c:v>46.581000000000017</c:v>
                </c:pt>
                <c:pt idx="46582">
                  <c:v>46.581999999999994</c:v>
                </c:pt>
                <c:pt idx="46583">
                  <c:v>46.583000000000027</c:v>
                </c:pt>
                <c:pt idx="46584">
                  <c:v>46.584000000000003</c:v>
                </c:pt>
                <c:pt idx="46585">
                  <c:v>46.585000000000036</c:v>
                </c:pt>
                <c:pt idx="46586">
                  <c:v>46.586000000000013</c:v>
                </c:pt>
                <c:pt idx="46587">
                  <c:v>46.587000000000046</c:v>
                </c:pt>
                <c:pt idx="46588">
                  <c:v>46.588000000000022</c:v>
                </c:pt>
                <c:pt idx="46589">
                  <c:v>46.588999999999999</c:v>
                </c:pt>
                <c:pt idx="46590">
                  <c:v>46.590000000000032</c:v>
                </c:pt>
                <c:pt idx="46591">
                  <c:v>46.591000000000008</c:v>
                </c:pt>
                <c:pt idx="46592">
                  <c:v>46.592000000000041</c:v>
                </c:pt>
                <c:pt idx="46593">
                  <c:v>46.593000000000018</c:v>
                </c:pt>
                <c:pt idx="46594">
                  <c:v>46.593999999999994</c:v>
                </c:pt>
                <c:pt idx="46595">
                  <c:v>46.595000000000027</c:v>
                </c:pt>
                <c:pt idx="46596">
                  <c:v>46.596000000000004</c:v>
                </c:pt>
                <c:pt idx="46597">
                  <c:v>46.597000000000037</c:v>
                </c:pt>
                <c:pt idx="46598">
                  <c:v>46.598000000000013</c:v>
                </c:pt>
                <c:pt idx="46599">
                  <c:v>46.599000000000046</c:v>
                </c:pt>
                <c:pt idx="46600">
                  <c:v>46.600000000000023</c:v>
                </c:pt>
                <c:pt idx="46601">
                  <c:v>46.600999999999999</c:v>
                </c:pt>
                <c:pt idx="46602">
                  <c:v>46.602000000000032</c:v>
                </c:pt>
                <c:pt idx="46603">
                  <c:v>46.603000000000009</c:v>
                </c:pt>
                <c:pt idx="46604">
                  <c:v>46.604000000000042</c:v>
                </c:pt>
                <c:pt idx="46605">
                  <c:v>46.605000000000018</c:v>
                </c:pt>
                <c:pt idx="46606">
                  <c:v>46.605999999999995</c:v>
                </c:pt>
                <c:pt idx="46607">
                  <c:v>46.607000000000028</c:v>
                </c:pt>
                <c:pt idx="46608">
                  <c:v>46.608000000000004</c:v>
                </c:pt>
                <c:pt idx="46609">
                  <c:v>46.609000000000037</c:v>
                </c:pt>
                <c:pt idx="46610">
                  <c:v>46.610000000000014</c:v>
                </c:pt>
                <c:pt idx="46611">
                  <c:v>46.61099999999999</c:v>
                </c:pt>
                <c:pt idx="46612">
                  <c:v>46.612000000000023</c:v>
                </c:pt>
                <c:pt idx="46613">
                  <c:v>46.613</c:v>
                </c:pt>
                <c:pt idx="46614">
                  <c:v>46.614000000000033</c:v>
                </c:pt>
                <c:pt idx="46615">
                  <c:v>46.615000000000009</c:v>
                </c:pt>
                <c:pt idx="46616">
                  <c:v>46.616000000000042</c:v>
                </c:pt>
                <c:pt idx="46617">
                  <c:v>46.617000000000019</c:v>
                </c:pt>
                <c:pt idx="46618">
                  <c:v>46.617999999999995</c:v>
                </c:pt>
                <c:pt idx="46619">
                  <c:v>46.619000000000028</c:v>
                </c:pt>
                <c:pt idx="46620">
                  <c:v>46.620000000000005</c:v>
                </c:pt>
                <c:pt idx="46621">
                  <c:v>46.621000000000038</c:v>
                </c:pt>
                <c:pt idx="46622">
                  <c:v>46.622000000000014</c:v>
                </c:pt>
                <c:pt idx="46623">
                  <c:v>46.62299999999999</c:v>
                </c:pt>
                <c:pt idx="46624">
                  <c:v>46.624000000000024</c:v>
                </c:pt>
                <c:pt idx="46625">
                  <c:v>46.625</c:v>
                </c:pt>
                <c:pt idx="46626">
                  <c:v>46.626000000000033</c:v>
                </c:pt>
                <c:pt idx="46627">
                  <c:v>46.62700000000001</c:v>
                </c:pt>
                <c:pt idx="46628">
                  <c:v>46.628000000000043</c:v>
                </c:pt>
                <c:pt idx="46629">
                  <c:v>46.629000000000019</c:v>
                </c:pt>
                <c:pt idx="46630">
                  <c:v>46.629999999999995</c:v>
                </c:pt>
                <c:pt idx="46631">
                  <c:v>46.631000000000029</c:v>
                </c:pt>
                <c:pt idx="46632">
                  <c:v>46.632000000000005</c:v>
                </c:pt>
                <c:pt idx="46633">
                  <c:v>46.633000000000038</c:v>
                </c:pt>
                <c:pt idx="46634">
                  <c:v>46.634000000000015</c:v>
                </c:pt>
                <c:pt idx="46635">
                  <c:v>46.634999999999991</c:v>
                </c:pt>
                <c:pt idx="46636">
                  <c:v>46.636000000000024</c:v>
                </c:pt>
                <c:pt idx="46637">
                  <c:v>46.637</c:v>
                </c:pt>
                <c:pt idx="46638">
                  <c:v>46.638000000000034</c:v>
                </c:pt>
                <c:pt idx="46639">
                  <c:v>46.63900000000001</c:v>
                </c:pt>
                <c:pt idx="46640">
                  <c:v>46.640000000000043</c:v>
                </c:pt>
                <c:pt idx="46641">
                  <c:v>46.64100000000002</c:v>
                </c:pt>
                <c:pt idx="46642">
                  <c:v>46.641999999999996</c:v>
                </c:pt>
                <c:pt idx="46643">
                  <c:v>46.643000000000029</c:v>
                </c:pt>
                <c:pt idx="46644">
                  <c:v>46.644000000000005</c:v>
                </c:pt>
                <c:pt idx="46645">
                  <c:v>46.645000000000039</c:v>
                </c:pt>
                <c:pt idx="46646">
                  <c:v>46.646000000000015</c:v>
                </c:pt>
                <c:pt idx="46647">
                  <c:v>46.646999999999991</c:v>
                </c:pt>
                <c:pt idx="46648">
                  <c:v>46.648000000000025</c:v>
                </c:pt>
                <c:pt idx="46649">
                  <c:v>46.649000000000001</c:v>
                </c:pt>
                <c:pt idx="46650">
                  <c:v>46.650000000000034</c:v>
                </c:pt>
                <c:pt idx="46651">
                  <c:v>46.65100000000001</c:v>
                </c:pt>
                <c:pt idx="46652">
                  <c:v>46.652000000000044</c:v>
                </c:pt>
                <c:pt idx="46653">
                  <c:v>46.65300000000002</c:v>
                </c:pt>
                <c:pt idx="46654">
                  <c:v>46.653999999999996</c:v>
                </c:pt>
                <c:pt idx="46655">
                  <c:v>46.65500000000003</c:v>
                </c:pt>
                <c:pt idx="46656">
                  <c:v>46.656000000000006</c:v>
                </c:pt>
                <c:pt idx="46657">
                  <c:v>46.657000000000039</c:v>
                </c:pt>
                <c:pt idx="46658">
                  <c:v>46.658000000000015</c:v>
                </c:pt>
                <c:pt idx="46659">
                  <c:v>46.658999999999992</c:v>
                </c:pt>
                <c:pt idx="46660">
                  <c:v>46.660000000000025</c:v>
                </c:pt>
                <c:pt idx="46661">
                  <c:v>46.661000000000001</c:v>
                </c:pt>
                <c:pt idx="46662">
                  <c:v>46.662000000000035</c:v>
                </c:pt>
                <c:pt idx="46663">
                  <c:v>46.663000000000011</c:v>
                </c:pt>
                <c:pt idx="46664">
                  <c:v>46.664000000000044</c:v>
                </c:pt>
                <c:pt idx="46665">
                  <c:v>46.66500000000002</c:v>
                </c:pt>
                <c:pt idx="46666">
                  <c:v>46.665999999999997</c:v>
                </c:pt>
                <c:pt idx="46667">
                  <c:v>46.66700000000003</c:v>
                </c:pt>
                <c:pt idx="46668">
                  <c:v>46.668000000000006</c:v>
                </c:pt>
                <c:pt idx="46669">
                  <c:v>46.66900000000004</c:v>
                </c:pt>
                <c:pt idx="46670">
                  <c:v>46.670000000000016</c:v>
                </c:pt>
                <c:pt idx="46671">
                  <c:v>46.670999999999992</c:v>
                </c:pt>
                <c:pt idx="46672">
                  <c:v>46.672000000000025</c:v>
                </c:pt>
                <c:pt idx="46673">
                  <c:v>46.673000000000002</c:v>
                </c:pt>
                <c:pt idx="46674">
                  <c:v>46.674000000000035</c:v>
                </c:pt>
                <c:pt idx="46675">
                  <c:v>46.675000000000011</c:v>
                </c:pt>
                <c:pt idx="46676">
                  <c:v>46.676000000000045</c:v>
                </c:pt>
                <c:pt idx="46677">
                  <c:v>46.677000000000021</c:v>
                </c:pt>
                <c:pt idx="46678">
                  <c:v>46.677999999999997</c:v>
                </c:pt>
                <c:pt idx="46679">
                  <c:v>46.67900000000003</c:v>
                </c:pt>
                <c:pt idx="46680">
                  <c:v>46.680000000000007</c:v>
                </c:pt>
                <c:pt idx="46681">
                  <c:v>46.68100000000004</c:v>
                </c:pt>
                <c:pt idx="46682">
                  <c:v>46.682000000000016</c:v>
                </c:pt>
                <c:pt idx="46683">
                  <c:v>46.682999999999993</c:v>
                </c:pt>
                <c:pt idx="46684">
                  <c:v>46.684000000000026</c:v>
                </c:pt>
                <c:pt idx="46685">
                  <c:v>46.685000000000002</c:v>
                </c:pt>
                <c:pt idx="46686">
                  <c:v>46.686000000000035</c:v>
                </c:pt>
                <c:pt idx="46687">
                  <c:v>46.687000000000012</c:v>
                </c:pt>
                <c:pt idx="46688">
                  <c:v>46.688000000000045</c:v>
                </c:pt>
                <c:pt idx="46689">
                  <c:v>46.689000000000021</c:v>
                </c:pt>
                <c:pt idx="46690">
                  <c:v>46.69</c:v>
                </c:pt>
                <c:pt idx="46691">
                  <c:v>46.691000000000031</c:v>
                </c:pt>
                <c:pt idx="46692">
                  <c:v>46.692000000000007</c:v>
                </c:pt>
                <c:pt idx="46693">
                  <c:v>46.69300000000004</c:v>
                </c:pt>
                <c:pt idx="46694">
                  <c:v>46.694000000000017</c:v>
                </c:pt>
                <c:pt idx="46695">
                  <c:v>46.694999999999993</c:v>
                </c:pt>
                <c:pt idx="46696">
                  <c:v>46.696000000000026</c:v>
                </c:pt>
                <c:pt idx="46697">
                  <c:v>46.697000000000003</c:v>
                </c:pt>
                <c:pt idx="46698">
                  <c:v>46.698000000000036</c:v>
                </c:pt>
                <c:pt idx="46699">
                  <c:v>46.699000000000012</c:v>
                </c:pt>
                <c:pt idx="46700">
                  <c:v>46.700000000000045</c:v>
                </c:pt>
                <c:pt idx="46701">
                  <c:v>46.701000000000022</c:v>
                </c:pt>
                <c:pt idx="46702">
                  <c:v>46.701999999999998</c:v>
                </c:pt>
                <c:pt idx="46703">
                  <c:v>46.703000000000031</c:v>
                </c:pt>
                <c:pt idx="46704">
                  <c:v>46.704000000000008</c:v>
                </c:pt>
                <c:pt idx="46705">
                  <c:v>46.705000000000041</c:v>
                </c:pt>
                <c:pt idx="46706">
                  <c:v>46.706000000000017</c:v>
                </c:pt>
                <c:pt idx="46707">
                  <c:v>46.706999999999994</c:v>
                </c:pt>
                <c:pt idx="46708">
                  <c:v>46.708000000000027</c:v>
                </c:pt>
                <c:pt idx="46709">
                  <c:v>46.709000000000003</c:v>
                </c:pt>
                <c:pt idx="46710">
                  <c:v>46.710000000000036</c:v>
                </c:pt>
                <c:pt idx="46711">
                  <c:v>46.711000000000013</c:v>
                </c:pt>
                <c:pt idx="46712">
                  <c:v>46.712000000000046</c:v>
                </c:pt>
                <c:pt idx="46713">
                  <c:v>46.713000000000022</c:v>
                </c:pt>
                <c:pt idx="46714">
                  <c:v>46.713999999999999</c:v>
                </c:pt>
                <c:pt idx="46715">
                  <c:v>46.715000000000032</c:v>
                </c:pt>
                <c:pt idx="46716">
                  <c:v>46.716000000000008</c:v>
                </c:pt>
                <c:pt idx="46717">
                  <c:v>46.717000000000041</c:v>
                </c:pt>
                <c:pt idx="46718">
                  <c:v>46.718000000000018</c:v>
                </c:pt>
                <c:pt idx="46719">
                  <c:v>46.718999999999994</c:v>
                </c:pt>
                <c:pt idx="46720">
                  <c:v>46.720000000000027</c:v>
                </c:pt>
                <c:pt idx="46721">
                  <c:v>46.721000000000004</c:v>
                </c:pt>
                <c:pt idx="46722">
                  <c:v>46.722000000000037</c:v>
                </c:pt>
                <c:pt idx="46723">
                  <c:v>46.723000000000013</c:v>
                </c:pt>
                <c:pt idx="46724">
                  <c:v>46.724000000000046</c:v>
                </c:pt>
                <c:pt idx="46725">
                  <c:v>46.725000000000023</c:v>
                </c:pt>
                <c:pt idx="46726">
                  <c:v>46.725999999999999</c:v>
                </c:pt>
                <c:pt idx="46727">
                  <c:v>46.727000000000032</c:v>
                </c:pt>
                <c:pt idx="46728">
                  <c:v>46.728000000000009</c:v>
                </c:pt>
                <c:pt idx="46729">
                  <c:v>46.729000000000042</c:v>
                </c:pt>
                <c:pt idx="46730">
                  <c:v>46.730000000000018</c:v>
                </c:pt>
                <c:pt idx="46731">
                  <c:v>46.730999999999995</c:v>
                </c:pt>
                <c:pt idx="46732">
                  <c:v>46.732000000000028</c:v>
                </c:pt>
                <c:pt idx="46733">
                  <c:v>46.733000000000004</c:v>
                </c:pt>
                <c:pt idx="46734">
                  <c:v>46.734000000000037</c:v>
                </c:pt>
                <c:pt idx="46735">
                  <c:v>46.735000000000014</c:v>
                </c:pt>
                <c:pt idx="46736">
                  <c:v>46.73599999999999</c:v>
                </c:pt>
                <c:pt idx="46737">
                  <c:v>46.737000000000023</c:v>
                </c:pt>
                <c:pt idx="46738">
                  <c:v>46.738</c:v>
                </c:pt>
                <c:pt idx="46739">
                  <c:v>46.739000000000033</c:v>
                </c:pt>
                <c:pt idx="46740">
                  <c:v>46.740000000000009</c:v>
                </c:pt>
                <c:pt idx="46741">
                  <c:v>46.741000000000042</c:v>
                </c:pt>
                <c:pt idx="46742">
                  <c:v>46.742000000000019</c:v>
                </c:pt>
                <c:pt idx="46743">
                  <c:v>46.742999999999995</c:v>
                </c:pt>
                <c:pt idx="46744">
                  <c:v>46.744000000000028</c:v>
                </c:pt>
                <c:pt idx="46745">
                  <c:v>46.745000000000005</c:v>
                </c:pt>
                <c:pt idx="46746">
                  <c:v>46.746000000000038</c:v>
                </c:pt>
                <c:pt idx="46747">
                  <c:v>46.747000000000014</c:v>
                </c:pt>
                <c:pt idx="46748">
                  <c:v>46.74799999999999</c:v>
                </c:pt>
                <c:pt idx="46749">
                  <c:v>46.749000000000024</c:v>
                </c:pt>
                <c:pt idx="46750">
                  <c:v>46.75</c:v>
                </c:pt>
                <c:pt idx="46751">
                  <c:v>46.751000000000033</c:v>
                </c:pt>
                <c:pt idx="46752">
                  <c:v>46.75200000000001</c:v>
                </c:pt>
                <c:pt idx="46753">
                  <c:v>46.753000000000043</c:v>
                </c:pt>
                <c:pt idx="46754">
                  <c:v>46.754000000000019</c:v>
                </c:pt>
                <c:pt idx="46755">
                  <c:v>46.754999999999995</c:v>
                </c:pt>
                <c:pt idx="46756">
                  <c:v>46.756000000000029</c:v>
                </c:pt>
                <c:pt idx="46757">
                  <c:v>46.757000000000005</c:v>
                </c:pt>
                <c:pt idx="46758">
                  <c:v>46.758000000000038</c:v>
                </c:pt>
                <c:pt idx="46759">
                  <c:v>46.759000000000015</c:v>
                </c:pt>
                <c:pt idx="46760">
                  <c:v>46.759999999999991</c:v>
                </c:pt>
                <c:pt idx="46761">
                  <c:v>46.761000000000024</c:v>
                </c:pt>
                <c:pt idx="46762">
                  <c:v>46.762</c:v>
                </c:pt>
                <c:pt idx="46763">
                  <c:v>46.763000000000034</c:v>
                </c:pt>
                <c:pt idx="46764">
                  <c:v>46.76400000000001</c:v>
                </c:pt>
                <c:pt idx="46765">
                  <c:v>46.765000000000043</c:v>
                </c:pt>
                <c:pt idx="46766">
                  <c:v>46.76600000000002</c:v>
                </c:pt>
                <c:pt idx="46767">
                  <c:v>46.766999999999996</c:v>
                </c:pt>
                <c:pt idx="46768">
                  <c:v>46.768000000000029</c:v>
                </c:pt>
                <c:pt idx="46769">
                  <c:v>46.769000000000005</c:v>
                </c:pt>
                <c:pt idx="46770">
                  <c:v>46.770000000000039</c:v>
                </c:pt>
                <c:pt idx="46771">
                  <c:v>46.771000000000015</c:v>
                </c:pt>
                <c:pt idx="46772">
                  <c:v>46.771999999999991</c:v>
                </c:pt>
                <c:pt idx="46773">
                  <c:v>46.773000000000025</c:v>
                </c:pt>
                <c:pt idx="46774">
                  <c:v>46.774000000000001</c:v>
                </c:pt>
                <c:pt idx="46775">
                  <c:v>46.775000000000034</c:v>
                </c:pt>
                <c:pt idx="46776">
                  <c:v>46.77600000000001</c:v>
                </c:pt>
                <c:pt idx="46777">
                  <c:v>46.777000000000044</c:v>
                </c:pt>
                <c:pt idx="46778">
                  <c:v>46.77800000000002</c:v>
                </c:pt>
                <c:pt idx="46779">
                  <c:v>46.778999999999996</c:v>
                </c:pt>
                <c:pt idx="46780">
                  <c:v>46.78000000000003</c:v>
                </c:pt>
                <c:pt idx="46781">
                  <c:v>46.781000000000006</c:v>
                </c:pt>
                <c:pt idx="46782">
                  <c:v>46.782000000000039</c:v>
                </c:pt>
                <c:pt idx="46783">
                  <c:v>46.783000000000015</c:v>
                </c:pt>
                <c:pt idx="46784">
                  <c:v>46.783999999999992</c:v>
                </c:pt>
                <c:pt idx="46785">
                  <c:v>46.785000000000025</c:v>
                </c:pt>
                <c:pt idx="46786">
                  <c:v>46.786000000000001</c:v>
                </c:pt>
                <c:pt idx="46787">
                  <c:v>46.787000000000035</c:v>
                </c:pt>
                <c:pt idx="46788">
                  <c:v>46.788000000000011</c:v>
                </c:pt>
                <c:pt idx="46789">
                  <c:v>46.789000000000044</c:v>
                </c:pt>
                <c:pt idx="46790">
                  <c:v>46.79000000000002</c:v>
                </c:pt>
                <c:pt idx="46791">
                  <c:v>46.790999999999997</c:v>
                </c:pt>
                <c:pt idx="46792">
                  <c:v>46.79200000000003</c:v>
                </c:pt>
                <c:pt idx="46793">
                  <c:v>46.793000000000006</c:v>
                </c:pt>
                <c:pt idx="46794">
                  <c:v>46.79400000000004</c:v>
                </c:pt>
                <c:pt idx="46795">
                  <c:v>46.795000000000016</c:v>
                </c:pt>
                <c:pt idx="46796">
                  <c:v>46.795999999999992</c:v>
                </c:pt>
                <c:pt idx="46797">
                  <c:v>46.797000000000025</c:v>
                </c:pt>
                <c:pt idx="46798">
                  <c:v>46.798000000000002</c:v>
                </c:pt>
                <c:pt idx="46799">
                  <c:v>46.799000000000035</c:v>
                </c:pt>
                <c:pt idx="46800">
                  <c:v>46.800000000000011</c:v>
                </c:pt>
                <c:pt idx="46801">
                  <c:v>46.801000000000045</c:v>
                </c:pt>
                <c:pt idx="46802">
                  <c:v>46.802000000000021</c:v>
                </c:pt>
                <c:pt idx="46803">
                  <c:v>46.802999999999997</c:v>
                </c:pt>
                <c:pt idx="46804">
                  <c:v>46.80400000000003</c:v>
                </c:pt>
                <c:pt idx="46805">
                  <c:v>46.805000000000007</c:v>
                </c:pt>
                <c:pt idx="46806">
                  <c:v>46.80600000000004</c:v>
                </c:pt>
                <c:pt idx="46807">
                  <c:v>46.807000000000016</c:v>
                </c:pt>
                <c:pt idx="46808">
                  <c:v>46.807999999999993</c:v>
                </c:pt>
                <c:pt idx="46809">
                  <c:v>46.809000000000026</c:v>
                </c:pt>
                <c:pt idx="46810">
                  <c:v>46.81</c:v>
                </c:pt>
                <c:pt idx="46811">
                  <c:v>46.811000000000035</c:v>
                </c:pt>
                <c:pt idx="46812">
                  <c:v>46.812000000000012</c:v>
                </c:pt>
                <c:pt idx="46813">
                  <c:v>46.813000000000045</c:v>
                </c:pt>
                <c:pt idx="46814">
                  <c:v>46.814000000000021</c:v>
                </c:pt>
                <c:pt idx="46815">
                  <c:v>46.814999999999998</c:v>
                </c:pt>
                <c:pt idx="46816">
                  <c:v>46.816000000000031</c:v>
                </c:pt>
                <c:pt idx="46817">
                  <c:v>46.817000000000007</c:v>
                </c:pt>
                <c:pt idx="46818">
                  <c:v>46.81800000000004</c:v>
                </c:pt>
                <c:pt idx="46819">
                  <c:v>46.819000000000017</c:v>
                </c:pt>
                <c:pt idx="46820">
                  <c:v>46.819999999999993</c:v>
                </c:pt>
                <c:pt idx="46821">
                  <c:v>46.821000000000026</c:v>
                </c:pt>
                <c:pt idx="46822">
                  <c:v>46.822000000000003</c:v>
                </c:pt>
                <c:pt idx="46823">
                  <c:v>46.823000000000036</c:v>
                </c:pt>
                <c:pt idx="46824">
                  <c:v>46.824000000000012</c:v>
                </c:pt>
                <c:pt idx="46825">
                  <c:v>46.825000000000045</c:v>
                </c:pt>
                <c:pt idx="46826">
                  <c:v>46.826000000000022</c:v>
                </c:pt>
                <c:pt idx="46827">
                  <c:v>46.826999999999998</c:v>
                </c:pt>
                <c:pt idx="46828">
                  <c:v>46.828000000000031</c:v>
                </c:pt>
                <c:pt idx="46829">
                  <c:v>46.829000000000008</c:v>
                </c:pt>
                <c:pt idx="46830">
                  <c:v>46.830000000000041</c:v>
                </c:pt>
                <c:pt idx="46831">
                  <c:v>46.831000000000017</c:v>
                </c:pt>
                <c:pt idx="46832">
                  <c:v>46.831999999999994</c:v>
                </c:pt>
                <c:pt idx="46833">
                  <c:v>46.833000000000027</c:v>
                </c:pt>
                <c:pt idx="46834">
                  <c:v>46.834000000000003</c:v>
                </c:pt>
                <c:pt idx="46835">
                  <c:v>46.835000000000036</c:v>
                </c:pt>
                <c:pt idx="46836">
                  <c:v>46.836000000000013</c:v>
                </c:pt>
                <c:pt idx="46837">
                  <c:v>46.837000000000046</c:v>
                </c:pt>
                <c:pt idx="46838">
                  <c:v>46.838000000000022</c:v>
                </c:pt>
                <c:pt idx="46839">
                  <c:v>46.838999999999999</c:v>
                </c:pt>
                <c:pt idx="46840">
                  <c:v>46.840000000000032</c:v>
                </c:pt>
                <c:pt idx="46841">
                  <c:v>46.841000000000008</c:v>
                </c:pt>
                <c:pt idx="46842">
                  <c:v>46.842000000000041</c:v>
                </c:pt>
                <c:pt idx="46843">
                  <c:v>46.843000000000018</c:v>
                </c:pt>
                <c:pt idx="46844">
                  <c:v>46.843999999999994</c:v>
                </c:pt>
                <c:pt idx="46845">
                  <c:v>46.845000000000027</c:v>
                </c:pt>
                <c:pt idx="46846">
                  <c:v>46.846000000000004</c:v>
                </c:pt>
                <c:pt idx="46847">
                  <c:v>46.847000000000037</c:v>
                </c:pt>
                <c:pt idx="46848">
                  <c:v>46.848000000000013</c:v>
                </c:pt>
                <c:pt idx="46849">
                  <c:v>46.849000000000046</c:v>
                </c:pt>
                <c:pt idx="46850">
                  <c:v>46.850000000000023</c:v>
                </c:pt>
                <c:pt idx="46851">
                  <c:v>46.850999999999999</c:v>
                </c:pt>
                <c:pt idx="46852">
                  <c:v>46.852000000000032</c:v>
                </c:pt>
                <c:pt idx="46853">
                  <c:v>46.853000000000009</c:v>
                </c:pt>
                <c:pt idx="46854">
                  <c:v>46.854000000000042</c:v>
                </c:pt>
                <c:pt idx="46855">
                  <c:v>46.855000000000018</c:v>
                </c:pt>
                <c:pt idx="46856">
                  <c:v>46.855999999999995</c:v>
                </c:pt>
                <c:pt idx="46857">
                  <c:v>46.857000000000028</c:v>
                </c:pt>
                <c:pt idx="46858">
                  <c:v>46.858000000000004</c:v>
                </c:pt>
                <c:pt idx="46859">
                  <c:v>46.859000000000037</c:v>
                </c:pt>
                <c:pt idx="46860">
                  <c:v>46.860000000000014</c:v>
                </c:pt>
                <c:pt idx="46861">
                  <c:v>46.86099999999999</c:v>
                </c:pt>
                <c:pt idx="46862">
                  <c:v>46.862000000000023</c:v>
                </c:pt>
                <c:pt idx="46863">
                  <c:v>46.863</c:v>
                </c:pt>
                <c:pt idx="46864">
                  <c:v>46.864000000000033</c:v>
                </c:pt>
                <c:pt idx="46865">
                  <c:v>46.865000000000009</c:v>
                </c:pt>
                <c:pt idx="46866">
                  <c:v>46.866000000000042</c:v>
                </c:pt>
                <c:pt idx="46867">
                  <c:v>46.867000000000019</c:v>
                </c:pt>
                <c:pt idx="46868">
                  <c:v>46.867999999999995</c:v>
                </c:pt>
                <c:pt idx="46869">
                  <c:v>46.869000000000028</c:v>
                </c:pt>
                <c:pt idx="46870">
                  <c:v>46.870000000000005</c:v>
                </c:pt>
                <c:pt idx="46871">
                  <c:v>46.871000000000038</c:v>
                </c:pt>
                <c:pt idx="46872">
                  <c:v>46.872000000000014</c:v>
                </c:pt>
                <c:pt idx="46873">
                  <c:v>46.87299999999999</c:v>
                </c:pt>
                <c:pt idx="46874">
                  <c:v>46.874000000000024</c:v>
                </c:pt>
                <c:pt idx="46875">
                  <c:v>46.875</c:v>
                </c:pt>
                <c:pt idx="46876">
                  <c:v>46.876000000000033</c:v>
                </c:pt>
                <c:pt idx="46877">
                  <c:v>46.87700000000001</c:v>
                </c:pt>
                <c:pt idx="46878">
                  <c:v>46.878000000000043</c:v>
                </c:pt>
                <c:pt idx="46879">
                  <c:v>46.879000000000019</c:v>
                </c:pt>
                <c:pt idx="46880">
                  <c:v>46.879999999999995</c:v>
                </c:pt>
                <c:pt idx="46881">
                  <c:v>46.881000000000029</c:v>
                </c:pt>
                <c:pt idx="46882">
                  <c:v>46.882000000000005</c:v>
                </c:pt>
                <c:pt idx="46883">
                  <c:v>46.883000000000038</c:v>
                </c:pt>
                <c:pt idx="46884">
                  <c:v>46.884000000000015</c:v>
                </c:pt>
                <c:pt idx="46885">
                  <c:v>46.884999999999991</c:v>
                </c:pt>
                <c:pt idx="46886">
                  <c:v>46.886000000000024</c:v>
                </c:pt>
                <c:pt idx="46887">
                  <c:v>46.887</c:v>
                </c:pt>
                <c:pt idx="46888">
                  <c:v>46.888000000000034</c:v>
                </c:pt>
                <c:pt idx="46889">
                  <c:v>46.88900000000001</c:v>
                </c:pt>
                <c:pt idx="46890">
                  <c:v>46.890000000000043</c:v>
                </c:pt>
                <c:pt idx="46891">
                  <c:v>46.89100000000002</c:v>
                </c:pt>
                <c:pt idx="46892">
                  <c:v>46.891999999999996</c:v>
                </c:pt>
                <c:pt idx="46893">
                  <c:v>46.893000000000029</c:v>
                </c:pt>
                <c:pt idx="46894">
                  <c:v>46.894000000000005</c:v>
                </c:pt>
                <c:pt idx="46895">
                  <c:v>46.895000000000039</c:v>
                </c:pt>
                <c:pt idx="46896">
                  <c:v>46.896000000000015</c:v>
                </c:pt>
                <c:pt idx="46897">
                  <c:v>46.896999999999991</c:v>
                </c:pt>
                <c:pt idx="46898">
                  <c:v>46.898000000000025</c:v>
                </c:pt>
                <c:pt idx="46899">
                  <c:v>46.899000000000001</c:v>
                </c:pt>
                <c:pt idx="46900">
                  <c:v>46.900000000000034</c:v>
                </c:pt>
                <c:pt idx="46901">
                  <c:v>46.90100000000001</c:v>
                </c:pt>
                <c:pt idx="46902">
                  <c:v>46.902000000000044</c:v>
                </c:pt>
                <c:pt idx="46903">
                  <c:v>46.90300000000002</c:v>
                </c:pt>
                <c:pt idx="46904">
                  <c:v>46.903999999999996</c:v>
                </c:pt>
                <c:pt idx="46905">
                  <c:v>46.90500000000003</c:v>
                </c:pt>
                <c:pt idx="46906">
                  <c:v>46.906000000000006</c:v>
                </c:pt>
                <c:pt idx="46907">
                  <c:v>46.907000000000039</c:v>
                </c:pt>
                <c:pt idx="46908">
                  <c:v>46.908000000000015</c:v>
                </c:pt>
                <c:pt idx="46909">
                  <c:v>46.908999999999992</c:v>
                </c:pt>
                <c:pt idx="46910">
                  <c:v>46.910000000000025</c:v>
                </c:pt>
                <c:pt idx="46911">
                  <c:v>46.911000000000001</c:v>
                </c:pt>
                <c:pt idx="46912">
                  <c:v>46.912000000000035</c:v>
                </c:pt>
                <c:pt idx="46913">
                  <c:v>46.913000000000011</c:v>
                </c:pt>
                <c:pt idx="46914">
                  <c:v>46.914000000000044</c:v>
                </c:pt>
                <c:pt idx="46915">
                  <c:v>46.91500000000002</c:v>
                </c:pt>
                <c:pt idx="46916">
                  <c:v>46.915999999999997</c:v>
                </c:pt>
                <c:pt idx="46917">
                  <c:v>46.91700000000003</c:v>
                </c:pt>
                <c:pt idx="46918">
                  <c:v>46.918000000000006</c:v>
                </c:pt>
                <c:pt idx="46919">
                  <c:v>46.91900000000004</c:v>
                </c:pt>
                <c:pt idx="46920">
                  <c:v>46.920000000000016</c:v>
                </c:pt>
                <c:pt idx="46921">
                  <c:v>46.920999999999992</c:v>
                </c:pt>
                <c:pt idx="46922">
                  <c:v>46.922000000000025</c:v>
                </c:pt>
                <c:pt idx="46923">
                  <c:v>46.923000000000002</c:v>
                </c:pt>
                <c:pt idx="46924">
                  <c:v>46.924000000000035</c:v>
                </c:pt>
                <c:pt idx="46925">
                  <c:v>46.925000000000011</c:v>
                </c:pt>
                <c:pt idx="46926">
                  <c:v>46.926000000000045</c:v>
                </c:pt>
                <c:pt idx="46927">
                  <c:v>46.927000000000021</c:v>
                </c:pt>
                <c:pt idx="46928">
                  <c:v>46.927999999999997</c:v>
                </c:pt>
                <c:pt idx="46929">
                  <c:v>46.92900000000003</c:v>
                </c:pt>
                <c:pt idx="46930">
                  <c:v>46.930000000000007</c:v>
                </c:pt>
                <c:pt idx="46931">
                  <c:v>46.93100000000004</c:v>
                </c:pt>
                <c:pt idx="46932">
                  <c:v>46.932000000000016</c:v>
                </c:pt>
                <c:pt idx="46933">
                  <c:v>46.932999999999993</c:v>
                </c:pt>
                <c:pt idx="46934">
                  <c:v>46.934000000000026</c:v>
                </c:pt>
                <c:pt idx="46935">
                  <c:v>46.935000000000002</c:v>
                </c:pt>
                <c:pt idx="46936">
                  <c:v>46.936000000000035</c:v>
                </c:pt>
                <c:pt idx="46937">
                  <c:v>46.937000000000012</c:v>
                </c:pt>
                <c:pt idx="46938">
                  <c:v>46.938000000000045</c:v>
                </c:pt>
                <c:pt idx="46939">
                  <c:v>46.939000000000021</c:v>
                </c:pt>
                <c:pt idx="46940">
                  <c:v>46.94</c:v>
                </c:pt>
                <c:pt idx="46941">
                  <c:v>46.941000000000031</c:v>
                </c:pt>
                <c:pt idx="46942">
                  <c:v>46.942000000000007</c:v>
                </c:pt>
                <c:pt idx="46943">
                  <c:v>46.94300000000004</c:v>
                </c:pt>
                <c:pt idx="46944">
                  <c:v>46.944000000000017</c:v>
                </c:pt>
                <c:pt idx="46945">
                  <c:v>46.944999999999993</c:v>
                </c:pt>
                <c:pt idx="46946">
                  <c:v>46.946000000000026</c:v>
                </c:pt>
                <c:pt idx="46947">
                  <c:v>46.947000000000003</c:v>
                </c:pt>
                <c:pt idx="46948">
                  <c:v>46.948000000000036</c:v>
                </c:pt>
                <c:pt idx="46949">
                  <c:v>46.949000000000012</c:v>
                </c:pt>
                <c:pt idx="46950">
                  <c:v>46.950000000000045</c:v>
                </c:pt>
                <c:pt idx="46951">
                  <c:v>46.951000000000022</c:v>
                </c:pt>
                <c:pt idx="46952">
                  <c:v>46.951999999999998</c:v>
                </c:pt>
                <c:pt idx="46953">
                  <c:v>46.953000000000031</c:v>
                </c:pt>
                <c:pt idx="46954">
                  <c:v>46.954000000000008</c:v>
                </c:pt>
                <c:pt idx="46955">
                  <c:v>46.955000000000041</c:v>
                </c:pt>
                <c:pt idx="46956">
                  <c:v>46.956000000000017</c:v>
                </c:pt>
                <c:pt idx="46957">
                  <c:v>46.956999999999994</c:v>
                </c:pt>
                <c:pt idx="46958">
                  <c:v>46.958000000000027</c:v>
                </c:pt>
                <c:pt idx="46959">
                  <c:v>46.959000000000003</c:v>
                </c:pt>
                <c:pt idx="46960">
                  <c:v>46.960000000000036</c:v>
                </c:pt>
                <c:pt idx="46961">
                  <c:v>46.961000000000013</c:v>
                </c:pt>
                <c:pt idx="46962">
                  <c:v>46.962000000000046</c:v>
                </c:pt>
                <c:pt idx="46963">
                  <c:v>46.963000000000022</c:v>
                </c:pt>
                <c:pt idx="46964">
                  <c:v>46.963999999999999</c:v>
                </c:pt>
                <c:pt idx="46965">
                  <c:v>46.965000000000032</c:v>
                </c:pt>
                <c:pt idx="46966">
                  <c:v>46.966000000000008</c:v>
                </c:pt>
                <c:pt idx="46967">
                  <c:v>46.967000000000041</c:v>
                </c:pt>
                <c:pt idx="46968">
                  <c:v>46.968000000000018</c:v>
                </c:pt>
                <c:pt idx="46969">
                  <c:v>46.968999999999994</c:v>
                </c:pt>
                <c:pt idx="46970">
                  <c:v>46.970000000000027</c:v>
                </c:pt>
                <c:pt idx="46971">
                  <c:v>46.971000000000004</c:v>
                </c:pt>
                <c:pt idx="46972">
                  <c:v>46.972000000000037</c:v>
                </c:pt>
                <c:pt idx="46973">
                  <c:v>46.973000000000013</c:v>
                </c:pt>
                <c:pt idx="46974">
                  <c:v>46.974000000000046</c:v>
                </c:pt>
                <c:pt idx="46975">
                  <c:v>46.975000000000023</c:v>
                </c:pt>
                <c:pt idx="46976">
                  <c:v>46.975999999999999</c:v>
                </c:pt>
                <c:pt idx="46977">
                  <c:v>46.977000000000032</c:v>
                </c:pt>
                <c:pt idx="46978">
                  <c:v>46.978000000000009</c:v>
                </c:pt>
                <c:pt idx="46979">
                  <c:v>46.979000000000042</c:v>
                </c:pt>
                <c:pt idx="46980">
                  <c:v>46.980000000000018</c:v>
                </c:pt>
                <c:pt idx="46981">
                  <c:v>46.980999999999995</c:v>
                </c:pt>
                <c:pt idx="46982">
                  <c:v>46.982000000000028</c:v>
                </c:pt>
                <c:pt idx="46983">
                  <c:v>46.983000000000004</c:v>
                </c:pt>
                <c:pt idx="46984">
                  <c:v>46.984000000000037</c:v>
                </c:pt>
                <c:pt idx="46985">
                  <c:v>46.985000000000014</c:v>
                </c:pt>
                <c:pt idx="46986">
                  <c:v>46.98599999999999</c:v>
                </c:pt>
                <c:pt idx="46987">
                  <c:v>46.987000000000023</c:v>
                </c:pt>
                <c:pt idx="46988">
                  <c:v>46.988</c:v>
                </c:pt>
                <c:pt idx="46989">
                  <c:v>46.989000000000033</c:v>
                </c:pt>
                <c:pt idx="46990">
                  <c:v>46.990000000000009</c:v>
                </c:pt>
                <c:pt idx="46991">
                  <c:v>46.991000000000042</c:v>
                </c:pt>
                <c:pt idx="46992">
                  <c:v>46.992000000000019</c:v>
                </c:pt>
                <c:pt idx="46993">
                  <c:v>46.992999999999995</c:v>
                </c:pt>
                <c:pt idx="46994">
                  <c:v>46.994000000000028</c:v>
                </c:pt>
                <c:pt idx="46995">
                  <c:v>46.995000000000005</c:v>
                </c:pt>
                <c:pt idx="46996">
                  <c:v>46.996000000000038</c:v>
                </c:pt>
                <c:pt idx="46997">
                  <c:v>46.997000000000014</c:v>
                </c:pt>
                <c:pt idx="46998">
                  <c:v>46.99799999999999</c:v>
                </c:pt>
                <c:pt idx="46999">
                  <c:v>46.999000000000024</c:v>
                </c:pt>
                <c:pt idx="47000">
                  <c:v>47</c:v>
                </c:pt>
                <c:pt idx="47001">
                  <c:v>47.001000000000033</c:v>
                </c:pt>
                <c:pt idx="47002">
                  <c:v>47.00200000000001</c:v>
                </c:pt>
                <c:pt idx="47003">
                  <c:v>47.003000000000043</c:v>
                </c:pt>
                <c:pt idx="47004">
                  <c:v>47.004000000000019</c:v>
                </c:pt>
                <c:pt idx="47005">
                  <c:v>47.004999999999995</c:v>
                </c:pt>
                <c:pt idx="47006">
                  <c:v>47.006000000000029</c:v>
                </c:pt>
                <c:pt idx="47007">
                  <c:v>47.007000000000005</c:v>
                </c:pt>
                <c:pt idx="47008">
                  <c:v>47.008000000000038</c:v>
                </c:pt>
                <c:pt idx="47009">
                  <c:v>47.009000000000015</c:v>
                </c:pt>
                <c:pt idx="47010">
                  <c:v>47.009999999999991</c:v>
                </c:pt>
                <c:pt idx="47011">
                  <c:v>47.011000000000024</c:v>
                </c:pt>
                <c:pt idx="47012">
                  <c:v>47.012</c:v>
                </c:pt>
                <c:pt idx="47013">
                  <c:v>47.013000000000034</c:v>
                </c:pt>
                <c:pt idx="47014">
                  <c:v>47.01400000000001</c:v>
                </c:pt>
                <c:pt idx="47015">
                  <c:v>47.015000000000043</c:v>
                </c:pt>
                <c:pt idx="47016">
                  <c:v>47.01600000000002</c:v>
                </c:pt>
                <c:pt idx="47017">
                  <c:v>47.016999999999996</c:v>
                </c:pt>
                <c:pt idx="47018">
                  <c:v>47.018000000000029</c:v>
                </c:pt>
                <c:pt idx="47019">
                  <c:v>47.019000000000005</c:v>
                </c:pt>
                <c:pt idx="47020">
                  <c:v>47.020000000000039</c:v>
                </c:pt>
                <c:pt idx="47021">
                  <c:v>47.021000000000015</c:v>
                </c:pt>
                <c:pt idx="47022">
                  <c:v>47.021999999999991</c:v>
                </c:pt>
                <c:pt idx="47023">
                  <c:v>47.023000000000025</c:v>
                </c:pt>
                <c:pt idx="47024">
                  <c:v>47.024000000000001</c:v>
                </c:pt>
                <c:pt idx="47025">
                  <c:v>47.025000000000034</c:v>
                </c:pt>
                <c:pt idx="47026">
                  <c:v>47.02600000000001</c:v>
                </c:pt>
                <c:pt idx="47027">
                  <c:v>47.027000000000044</c:v>
                </c:pt>
                <c:pt idx="47028">
                  <c:v>47.02800000000002</c:v>
                </c:pt>
                <c:pt idx="47029">
                  <c:v>47.028999999999996</c:v>
                </c:pt>
                <c:pt idx="47030">
                  <c:v>47.03000000000003</c:v>
                </c:pt>
                <c:pt idx="47031">
                  <c:v>47.031000000000006</c:v>
                </c:pt>
                <c:pt idx="47032">
                  <c:v>47.032000000000039</c:v>
                </c:pt>
                <c:pt idx="47033">
                  <c:v>47.033000000000015</c:v>
                </c:pt>
                <c:pt idx="47034">
                  <c:v>47.033999999999992</c:v>
                </c:pt>
                <c:pt idx="47035">
                  <c:v>47.035000000000025</c:v>
                </c:pt>
                <c:pt idx="47036">
                  <c:v>47.036000000000001</c:v>
                </c:pt>
                <c:pt idx="47037">
                  <c:v>47.037000000000035</c:v>
                </c:pt>
                <c:pt idx="47038">
                  <c:v>47.038000000000011</c:v>
                </c:pt>
                <c:pt idx="47039">
                  <c:v>47.039000000000044</c:v>
                </c:pt>
                <c:pt idx="47040">
                  <c:v>47.04000000000002</c:v>
                </c:pt>
                <c:pt idx="47041">
                  <c:v>47.040999999999997</c:v>
                </c:pt>
                <c:pt idx="47042">
                  <c:v>47.04200000000003</c:v>
                </c:pt>
                <c:pt idx="47043">
                  <c:v>47.043000000000006</c:v>
                </c:pt>
                <c:pt idx="47044">
                  <c:v>47.04400000000004</c:v>
                </c:pt>
                <c:pt idx="47045">
                  <c:v>47.045000000000016</c:v>
                </c:pt>
                <c:pt idx="47046">
                  <c:v>47.045999999999992</c:v>
                </c:pt>
                <c:pt idx="47047">
                  <c:v>47.047000000000025</c:v>
                </c:pt>
                <c:pt idx="47048">
                  <c:v>47.048000000000002</c:v>
                </c:pt>
                <c:pt idx="47049">
                  <c:v>47.049000000000035</c:v>
                </c:pt>
                <c:pt idx="47050">
                  <c:v>47.050000000000011</c:v>
                </c:pt>
                <c:pt idx="47051">
                  <c:v>47.051000000000045</c:v>
                </c:pt>
                <c:pt idx="47052">
                  <c:v>47.052000000000021</c:v>
                </c:pt>
                <c:pt idx="47053">
                  <c:v>47.052999999999997</c:v>
                </c:pt>
                <c:pt idx="47054">
                  <c:v>47.05400000000003</c:v>
                </c:pt>
                <c:pt idx="47055">
                  <c:v>47.055000000000007</c:v>
                </c:pt>
                <c:pt idx="47056">
                  <c:v>47.05600000000004</c:v>
                </c:pt>
                <c:pt idx="47057">
                  <c:v>47.057000000000016</c:v>
                </c:pt>
                <c:pt idx="47058">
                  <c:v>47.057999999999993</c:v>
                </c:pt>
                <c:pt idx="47059">
                  <c:v>47.059000000000026</c:v>
                </c:pt>
                <c:pt idx="47060">
                  <c:v>47.06</c:v>
                </c:pt>
                <c:pt idx="47061">
                  <c:v>47.061000000000035</c:v>
                </c:pt>
                <c:pt idx="47062">
                  <c:v>47.062000000000012</c:v>
                </c:pt>
                <c:pt idx="47063">
                  <c:v>47.063000000000045</c:v>
                </c:pt>
                <c:pt idx="47064">
                  <c:v>47.064000000000021</c:v>
                </c:pt>
                <c:pt idx="47065">
                  <c:v>47.064999999999998</c:v>
                </c:pt>
                <c:pt idx="47066">
                  <c:v>47.066000000000031</c:v>
                </c:pt>
                <c:pt idx="47067">
                  <c:v>47.067000000000007</c:v>
                </c:pt>
                <c:pt idx="47068">
                  <c:v>47.06800000000004</c:v>
                </c:pt>
                <c:pt idx="47069">
                  <c:v>47.069000000000017</c:v>
                </c:pt>
                <c:pt idx="47070">
                  <c:v>47.069999999999993</c:v>
                </c:pt>
                <c:pt idx="47071">
                  <c:v>47.071000000000026</c:v>
                </c:pt>
                <c:pt idx="47072">
                  <c:v>47.072000000000003</c:v>
                </c:pt>
                <c:pt idx="47073">
                  <c:v>47.073000000000036</c:v>
                </c:pt>
                <c:pt idx="47074">
                  <c:v>47.074000000000012</c:v>
                </c:pt>
                <c:pt idx="47075">
                  <c:v>47.075000000000045</c:v>
                </c:pt>
                <c:pt idx="47076">
                  <c:v>47.076000000000022</c:v>
                </c:pt>
                <c:pt idx="47077">
                  <c:v>47.076999999999998</c:v>
                </c:pt>
                <c:pt idx="47078">
                  <c:v>47.078000000000031</c:v>
                </c:pt>
                <c:pt idx="47079">
                  <c:v>47.079000000000008</c:v>
                </c:pt>
                <c:pt idx="47080">
                  <c:v>47.080000000000041</c:v>
                </c:pt>
                <c:pt idx="47081">
                  <c:v>47.081000000000017</c:v>
                </c:pt>
                <c:pt idx="47082">
                  <c:v>47.081999999999994</c:v>
                </c:pt>
                <c:pt idx="47083">
                  <c:v>47.083000000000027</c:v>
                </c:pt>
                <c:pt idx="47084">
                  <c:v>47.084000000000003</c:v>
                </c:pt>
                <c:pt idx="47085">
                  <c:v>47.085000000000036</c:v>
                </c:pt>
                <c:pt idx="47086">
                  <c:v>47.086000000000013</c:v>
                </c:pt>
                <c:pt idx="47087">
                  <c:v>47.087000000000046</c:v>
                </c:pt>
                <c:pt idx="47088">
                  <c:v>47.088000000000022</c:v>
                </c:pt>
                <c:pt idx="47089">
                  <c:v>47.088999999999999</c:v>
                </c:pt>
                <c:pt idx="47090">
                  <c:v>47.090000000000032</c:v>
                </c:pt>
                <c:pt idx="47091">
                  <c:v>47.091000000000008</c:v>
                </c:pt>
                <c:pt idx="47092">
                  <c:v>47.092000000000041</c:v>
                </c:pt>
                <c:pt idx="47093">
                  <c:v>47.093000000000018</c:v>
                </c:pt>
                <c:pt idx="47094">
                  <c:v>47.093999999999994</c:v>
                </c:pt>
                <c:pt idx="47095">
                  <c:v>47.095000000000027</c:v>
                </c:pt>
                <c:pt idx="47096">
                  <c:v>47.096000000000004</c:v>
                </c:pt>
                <c:pt idx="47097">
                  <c:v>47.097000000000037</c:v>
                </c:pt>
                <c:pt idx="47098">
                  <c:v>47.098000000000013</c:v>
                </c:pt>
                <c:pt idx="47099">
                  <c:v>47.099000000000046</c:v>
                </c:pt>
                <c:pt idx="47100">
                  <c:v>47.100000000000023</c:v>
                </c:pt>
                <c:pt idx="47101">
                  <c:v>47.100999999999999</c:v>
                </c:pt>
                <c:pt idx="47102">
                  <c:v>47.102000000000032</c:v>
                </c:pt>
                <c:pt idx="47103">
                  <c:v>47.103000000000009</c:v>
                </c:pt>
                <c:pt idx="47104">
                  <c:v>47.104000000000042</c:v>
                </c:pt>
                <c:pt idx="47105">
                  <c:v>47.105000000000018</c:v>
                </c:pt>
                <c:pt idx="47106">
                  <c:v>47.105999999999995</c:v>
                </c:pt>
                <c:pt idx="47107">
                  <c:v>47.107000000000028</c:v>
                </c:pt>
                <c:pt idx="47108">
                  <c:v>47.108000000000004</c:v>
                </c:pt>
                <c:pt idx="47109">
                  <c:v>47.109000000000037</c:v>
                </c:pt>
                <c:pt idx="47110">
                  <c:v>47.110000000000014</c:v>
                </c:pt>
                <c:pt idx="47111">
                  <c:v>47.11099999999999</c:v>
                </c:pt>
                <c:pt idx="47112">
                  <c:v>47.112000000000023</c:v>
                </c:pt>
                <c:pt idx="47113">
                  <c:v>47.113</c:v>
                </c:pt>
                <c:pt idx="47114">
                  <c:v>47.114000000000033</c:v>
                </c:pt>
                <c:pt idx="47115">
                  <c:v>47.115000000000009</c:v>
                </c:pt>
                <c:pt idx="47116">
                  <c:v>47.116000000000042</c:v>
                </c:pt>
                <c:pt idx="47117">
                  <c:v>47.117000000000019</c:v>
                </c:pt>
                <c:pt idx="47118">
                  <c:v>47.117999999999995</c:v>
                </c:pt>
                <c:pt idx="47119">
                  <c:v>47.119000000000028</c:v>
                </c:pt>
                <c:pt idx="47120">
                  <c:v>47.120000000000005</c:v>
                </c:pt>
                <c:pt idx="47121">
                  <c:v>47.121000000000038</c:v>
                </c:pt>
                <c:pt idx="47122">
                  <c:v>47.122000000000014</c:v>
                </c:pt>
                <c:pt idx="47123">
                  <c:v>47.12299999999999</c:v>
                </c:pt>
                <c:pt idx="47124">
                  <c:v>47.124000000000024</c:v>
                </c:pt>
                <c:pt idx="47125">
                  <c:v>47.125</c:v>
                </c:pt>
                <c:pt idx="47126">
                  <c:v>47.126000000000033</c:v>
                </c:pt>
                <c:pt idx="47127">
                  <c:v>47.12700000000001</c:v>
                </c:pt>
                <c:pt idx="47128">
                  <c:v>47.128000000000043</c:v>
                </c:pt>
                <c:pt idx="47129">
                  <c:v>47.129000000000019</c:v>
                </c:pt>
                <c:pt idx="47130">
                  <c:v>47.129999999999995</c:v>
                </c:pt>
                <c:pt idx="47131">
                  <c:v>47.131000000000029</c:v>
                </c:pt>
                <c:pt idx="47132">
                  <c:v>47.132000000000005</c:v>
                </c:pt>
                <c:pt idx="47133">
                  <c:v>47.133000000000038</c:v>
                </c:pt>
                <c:pt idx="47134">
                  <c:v>47.134000000000015</c:v>
                </c:pt>
                <c:pt idx="47135">
                  <c:v>47.134999999999991</c:v>
                </c:pt>
                <c:pt idx="47136">
                  <c:v>47.136000000000024</c:v>
                </c:pt>
                <c:pt idx="47137">
                  <c:v>47.137</c:v>
                </c:pt>
                <c:pt idx="47138">
                  <c:v>47.138000000000034</c:v>
                </c:pt>
                <c:pt idx="47139">
                  <c:v>47.13900000000001</c:v>
                </c:pt>
                <c:pt idx="47140">
                  <c:v>47.140000000000043</c:v>
                </c:pt>
                <c:pt idx="47141">
                  <c:v>47.14100000000002</c:v>
                </c:pt>
                <c:pt idx="47142">
                  <c:v>47.141999999999996</c:v>
                </c:pt>
                <c:pt idx="47143">
                  <c:v>47.143000000000029</c:v>
                </c:pt>
                <c:pt idx="47144">
                  <c:v>47.144000000000005</c:v>
                </c:pt>
                <c:pt idx="47145">
                  <c:v>47.145000000000039</c:v>
                </c:pt>
                <c:pt idx="47146">
                  <c:v>47.146000000000015</c:v>
                </c:pt>
                <c:pt idx="47147">
                  <c:v>47.146999999999991</c:v>
                </c:pt>
                <c:pt idx="47148">
                  <c:v>47.148000000000025</c:v>
                </c:pt>
                <c:pt idx="47149">
                  <c:v>47.149000000000001</c:v>
                </c:pt>
                <c:pt idx="47150">
                  <c:v>47.150000000000034</c:v>
                </c:pt>
                <c:pt idx="47151">
                  <c:v>47.15100000000001</c:v>
                </c:pt>
                <c:pt idx="47152">
                  <c:v>47.152000000000044</c:v>
                </c:pt>
                <c:pt idx="47153">
                  <c:v>47.15300000000002</c:v>
                </c:pt>
                <c:pt idx="47154">
                  <c:v>47.153999999999996</c:v>
                </c:pt>
                <c:pt idx="47155">
                  <c:v>47.15500000000003</c:v>
                </c:pt>
                <c:pt idx="47156">
                  <c:v>47.156000000000006</c:v>
                </c:pt>
                <c:pt idx="47157">
                  <c:v>47.157000000000039</c:v>
                </c:pt>
                <c:pt idx="47158">
                  <c:v>47.158000000000015</c:v>
                </c:pt>
                <c:pt idx="47159">
                  <c:v>47.158999999999992</c:v>
                </c:pt>
                <c:pt idx="47160">
                  <c:v>47.160000000000025</c:v>
                </c:pt>
                <c:pt idx="47161">
                  <c:v>47.161000000000001</c:v>
                </c:pt>
                <c:pt idx="47162">
                  <c:v>47.162000000000035</c:v>
                </c:pt>
                <c:pt idx="47163">
                  <c:v>47.163000000000011</c:v>
                </c:pt>
                <c:pt idx="47164">
                  <c:v>47.164000000000044</c:v>
                </c:pt>
                <c:pt idx="47165">
                  <c:v>47.16500000000002</c:v>
                </c:pt>
                <c:pt idx="47166">
                  <c:v>47.165999999999997</c:v>
                </c:pt>
                <c:pt idx="47167">
                  <c:v>47.16700000000003</c:v>
                </c:pt>
                <c:pt idx="47168">
                  <c:v>47.168000000000006</c:v>
                </c:pt>
                <c:pt idx="47169">
                  <c:v>47.16900000000004</c:v>
                </c:pt>
                <c:pt idx="47170">
                  <c:v>47.170000000000016</c:v>
                </c:pt>
                <c:pt idx="47171">
                  <c:v>47.170999999999992</c:v>
                </c:pt>
                <c:pt idx="47172">
                  <c:v>47.172000000000025</c:v>
                </c:pt>
                <c:pt idx="47173">
                  <c:v>47.173000000000002</c:v>
                </c:pt>
                <c:pt idx="47174">
                  <c:v>47.174000000000035</c:v>
                </c:pt>
                <c:pt idx="47175">
                  <c:v>47.175000000000011</c:v>
                </c:pt>
                <c:pt idx="47176">
                  <c:v>47.176000000000045</c:v>
                </c:pt>
                <c:pt idx="47177">
                  <c:v>47.177000000000021</c:v>
                </c:pt>
                <c:pt idx="47178">
                  <c:v>47.177999999999997</c:v>
                </c:pt>
                <c:pt idx="47179">
                  <c:v>47.17900000000003</c:v>
                </c:pt>
                <c:pt idx="47180">
                  <c:v>47.180000000000007</c:v>
                </c:pt>
                <c:pt idx="47181">
                  <c:v>47.18100000000004</c:v>
                </c:pt>
                <c:pt idx="47182">
                  <c:v>47.182000000000016</c:v>
                </c:pt>
                <c:pt idx="47183">
                  <c:v>47.182999999999993</c:v>
                </c:pt>
                <c:pt idx="47184">
                  <c:v>47.184000000000026</c:v>
                </c:pt>
                <c:pt idx="47185">
                  <c:v>47.185000000000002</c:v>
                </c:pt>
                <c:pt idx="47186">
                  <c:v>47.186000000000035</c:v>
                </c:pt>
                <c:pt idx="47187">
                  <c:v>47.187000000000012</c:v>
                </c:pt>
                <c:pt idx="47188">
                  <c:v>47.188000000000045</c:v>
                </c:pt>
                <c:pt idx="47189">
                  <c:v>47.189000000000021</c:v>
                </c:pt>
                <c:pt idx="47190">
                  <c:v>47.19</c:v>
                </c:pt>
                <c:pt idx="47191">
                  <c:v>47.191000000000031</c:v>
                </c:pt>
                <c:pt idx="47192">
                  <c:v>47.192000000000007</c:v>
                </c:pt>
                <c:pt idx="47193">
                  <c:v>47.19300000000004</c:v>
                </c:pt>
                <c:pt idx="47194">
                  <c:v>47.194000000000017</c:v>
                </c:pt>
                <c:pt idx="47195">
                  <c:v>47.194999999999993</c:v>
                </c:pt>
                <c:pt idx="47196">
                  <c:v>47.196000000000026</c:v>
                </c:pt>
                <c:pt idx="47197">
                  <c:v>47.197000000000003</c:v>
                </c:pt>
                <c:pt idx="47198">
                  <c:v>47.198000000000036</c:v>
                </c:pt>
                <c:pt idx="47199">
                  <c:v>47.199000000000012</c:v>
                </c:pt>
                <c:pt idx="47200">
                  <c:v>47.200000000000045</c:v>
                </c:pt>
                <c:pt idx="47201">
                  <c:v>47.201000000000022</c:v>
                </c:pt>
                <c:pt idx="47202">
                  <c:v>47.201999999999998</c:v>
                </c:pt>
                <c:pt idx="47203">
                  <c:v>47.203000000000031</c:v>
                </c:pt>
                <c:pt idx="47204">
                  <c:v>47.204000000000008</c:v>
                </c:pt>
                <c:pt idx="47205">
                  <c:v>47.205000000000041</c:v>
                </c:pt>
                <c:pt idx="47206">
                  <c:v>47.206000000000017</c:v>
                </c:pt>
                <c:pt idx="47207">
                  <c:v>47.206999999999994</c:v>
                </c:pt>
                <c:pt idx="47208">
                  <c:v>47.208000000000027</c:v>
                </c:pt>
                <c:pt idx="47209">
                  <c:v>47.209000000000003</c:v>
                </c:pt>
                <c:pt idx="47210">
                  <c:v>47.210000000000036</c:v>
                </c:pt>
                <c:pt idx="47211">
                  <c:v>47.211000000000013</c:v>
                </c:pt>
                <c:pt idx="47212">
                  <c:v>47.212000000000046</c:v>
                </c:pt>
                <c:pt idx="47213">
                  <c:v>47.213000000000022</c:v>
                </c:pt>
                <c:pt idx="47214">
                  <c:v>47.213999999999999</c:v>
                </c:pt>
                <c:pt idx="47215">
                  <c:v>47.215000000000032</c:v>
                </c:pt>
                <c:pt idx="47216">
                  <c:v>47.216000000000008</c:v>
                </c:pt>
                <c:pt idx="47217">
                  <c:v>47.217000000000041</c:v>
                </c:pt>
                <c:pt idx="47218">
                  <c:v>47.218000000000018</c:v>
                </c:pt>
                <c:pt idx="47219">
                  <c:v>47.218999999999994</c:v>
                </c:pt>
                <c:pt idx="47220">
                  <c:v>47.220000000000027</c:v>
                </c:pt>
                <c:pt idx="47221">
                  <c:v>47.221000000000004</c:v>
                </c:pt>
                <c:pt idx="47222">
                  <c:v>47.222000000000037</c:v>
                </c:pt>
                <c:pt idx="47223">
                  <c:v>47.223000000000013</c:v>
                </c:pt>
                <c:pt idx="47224">
                  <c:v>47.224000000000046</c:v>
                </c:pt>
                <c:pt idx="47225">
                  <c:v>47.225000000000023</c:v>
                </c:pt>
                <c:pt idx="47226">
                  <c:v>47.225999999999999</c:v>
                </c:pt>
                <c:pt idx="47227">
                  <c:v>47.227000000000032</c:v>
                </c:pt>
                <c:pt idx="47228">
                  <c:v>47.228000000000009</c:v>
                </c:pt>
                <c:pt idx="47229">
                  <c:v>47.229000000000042</c:v>
                </c:pt>
                <c:pt idx="47230">
                  <c:v>47.230000000000018</c:v>
                </c:pt>
                <c:pt idx="47231">
                  <c:v>47.230999999999995</c:v>
                </c:pt>
                <c:pt idx="47232">
                  <c:v>47.232000000000028</c:v>
                </c:pt>
                <c:pt idx="47233">
                  <c:v>47.233000000000004</c:v>
                </c:pt>
                <c:pt idx="47234">
                  <c:v>47.234000000000037</c:v>
                </c:pt>
                <c:pt idx="47235">
                  <c:v>47.235000000000014</c:v>
                </c:pt>
                <c:pt idx="47236">
                  <c:v>47.23599999999999</c:v>
                </c:pt>
                <c:pt idx="47237">
                  <c:v>47.237000000000023</c:v>
                </c:pt>
                <c:pt idx="47238">
                  <c:v>47.238</c:v>
                </c:pt>
                <c:pt idx="47239">
                  <c:v>47.239000000000033</c:v>
                </c:pt>
                <c:pt idx="47240">
                  <c:v>47.240000000000009</c:v>
                </c:pt>
                <c:pt idx="47241">
                  <c:v>47.241000000000042</c:v>
                </c:pt>
                <c:pt idx="47242">
                  <c:v>47.242000000000019</c:v>
                </c:pt>
                <c:pt idx="47243">
                  <c:v>47.242999999999995</c:v>
                </c:pt>
                <c:pt idx="47244">
                  <c:v>47.244000000000028</c:v>
                </c:pt>
                <c:pt idx="47245">
                  <c:v>47.245000000000005</c:v>
                </c:pt>
                <c:pt idx="47246">
                  <c:v>47.246000000000038</c:v>
                </c:pt>
                <c:pt idx="47247">
                  <c:v>47.247000000000014</c:v>
                </c:pt>
                <c:pt idx="47248">
                  <c:v>47.24799999999999</c:v>
                </c:pt>
                <c:pt idx="47249">
                  <c:v>47.249000000000024</c:v>
                </c:pt>
                <c:pt idx="47250">
                  <c:v>47.25</c:v>
                </c:pt>
                <c:pt idx="47251">
                  <c:v>47.251000000000033</c:v>
                </c:pt>
                <c:pt idx="47252">
                  <c:v>47.25200000000001</c:v>
                </c:pt>
                <c:pt idx="47253">
                  <c:v>47.253000000000043</c:v>
                </c:pt>
                <c:pt idx="47254">
                  <c:v>47.254000000000019</c:v>
                </c:pt>
                <c:pt idx="47255">
                  <c:v>47.254999999999995</c:v>
                </c:pt>
                <c:pt idx="47256">
                  <c:v>47.256000000000029</c:v>
                </c:pt>
                <c:pt idx="47257">
                  <c:v>47.257000000000005</c:v>
                </c:pt>
                <c:pt idx="47258">
                  <c:v>47.258000000000038</c:v>
                </c:pt>
                <c:pt idx="47259">
                  <c:v>47.259000000000015</c:v>
                </c:pt>
                <c:pt idx="47260">
                  <c:v>47.259999999999991</c:v>
                </c:pt>
                <c:pt idx="47261">
                  <c:v>47.261000000000024</c:v>
                </c:pt>
                <c:pt idx="47262">
                  <c:v>47.262</c:v>
                </c:pt>
                <c:pt idx="47263">
                  <c:v>47.263000000000034</c:v>
                </c:pt>
                <c:pt idx="47264">
                  <c:v>47.26400000000001</c:v>
                </c:pt>
                <c:pt idx="47265">
                  <c:v>47.265000000000043</c:v>
                </c:pt>
                <c:pt idx="47266">
                  <c:v>47.26600000000002</c:v>
                </c:pt>
                <c:pt idx="47267">
                  <c:v>47.266999999999996</c:v>
                </c:pt>
                <c:pt idx="47268">
                  <c:v>47.268000000000029</c:v>
                </c:pt>
                <c:pt idx="47269">
                  <c:v>47.269000000000005</c:v>
                </c:pt>
                <c:pt idx="47270">
                  <c:v>47.270000000000039</c:v>
                </c:pt>
                <c:pt idx="47271">
                  <c:v>47.271000000000015</c:v>
                </c:pt>
                <c:pt idx="47272">
                  <c:v>47.271999999999991</c:v>
                </c:pt>
                <c:pt idx="47273">
                  <c:v>47.273000000000025</c:v>
                </c:pt>
                <c:pt idx="47274">
                  <c:v>47.274000000000001</c:v>
                </c:pt>
                <c:pt idx="47275">
                  <c:v>47.275000000000034</c:v>
                </c:pt>
                <c:pt idx="47276">
                  <c:v>47.27600000000001</c:v>
                </c:pt>
                <c:pt idx="47277">
                  <c:v>47.277000000000044</c:v>
                </c:pt>
                <c:pt idx="47278">
                  <c:v>47.27800000000002</c:v>
                </c:pt>
                <c:pt idx="47279">
                  <c:v>47.278999999999996</c:v>
                </c:pt>
                <c:pt idx="47280">
                  <c:v>47.28000000000003</c:v>
                </c:pt>
                <c:pt idx="47281">
                  <c:v>47.281000000000006</c:v>
                </c:pt>
                <c:pt idx="47282">
                  <c:v>47.282000000000039</c:v>
                </c:pt>
                <c:pt idx="47283">
                  <c:v>47.283000000000015</c:v>
                </c:pt>
                <c:pt idx="47284">
                  <c:v>47.283999999999992</c:v>
                </c:pt>
                <c:pt idx="47285">
                  <c:v>47.285000000000025</c:v>
                </c:pt>
                <c:pt idx="47286">
                  <c:v>47.286000000000001</c:v>
                </c:pt>
                <c:pt idx="47287">
                  <c:v>47.287000000000035</c:v>
                </c:pt>
                <c:pt idx="47288">
                  <c:v>47.288000000000011</c:v>
                </c:pt>
                <c:pt idx="47289">
                  <c:v>47.289000000000044</c:v>
                </c:pt>
                <c:pt idx="47290">
                  <c:v>47.29000000000002</c:v>
                </c:pt>
                <c:pt idx="47291">
                  <c:v>47.290999999999997</c:v>
                </c:pt>
                <c:pt idx="47292">
                  <c:v>47.29200000000003</c:v>
                </c:pt>
                <c:pt idx="47293">
                  <c:v>47.293000000000006</c:v>
                </c:pt>
                <c:pt idx="47294">
                  <c:v>47.29400000000004</c:v>
                </c:pt>
                <c:pt idx="47295">
                  <c:v>47.295000000000016</c:v>
                </c:pt>
                <c:pt idx="47296">
                  <c:v>47.295999999999992</c:v>
                </c:pt>
                <c:pt idx="47297">
                  <c:v>47.297000000000025</c:v>
                </c:pt>
                <c:pt idx="47298">
                  <c:v>47.298000000000002</c:v>
                </c:pt>
                <c:pt idx="47299">
                  <c:v>47.299000000000035</c:v>
                </c:pt>
                <c:pt idx="47300">
                  <c:v>47.300000000000011</c:v>
                </c:pt>
                <c:pt idx="47301">
                  <c:v>47.301000000000045</c:v>
                </c:pt>
                <c:pt idx="47302">
                  <c:v>47.302000000000021</c:v>
                </c:pt>
                <c:pt idx="47303">
                  <c:v>47.302999999999997</c:v>
                </c:pt>
                <c:pt idx="47304">
                  <c:v>47.30400000000003</c:v>
                </c:pt>
                <c:pt idx="47305">
                  <c:v>47.305000000000007</c:v>
                </c:pt>
                <c:pt idx="47306">
                  <c:v>47.30600000000004</c:v>
                </c:pt>
                <c:pt idx="47307">
                  <c:v>47.307000000000016</c:v>
                </c:pt>
                <c:pt idx="47308">
                  <c:v>47.307999999999993</c:v>
                </c:pt>
                <c:pt idx="47309">
                  <c:v>47.309000000000026</c:v>
                </c:pt>
                <c:pt idx="47310">
                  <c:v>47.31</c:v>
                </c:pt>
                <c:pt idx="47311">
                  <c:v>47.311000000000035</c:v>
                </c:pt>
                <c:pt idx="47312">
                  <c:v>47.312000000000012</c:v>
                </c:pt>
                <c:pt idx="47313">
                  <c:v>47.313000000000045</c:v>
                </c:pt>
                <c:pt idx="47314">
                  <c:v>47.314000000000021</c:v>
                </c:pt>
                <c:pt idx="47315">
                  <c:v>47.314999999999998</c:v>
                </c:pt>
                <c:pt idx="47316">
                  <c:v>47.316000000000031</c:v>
                </c:pt>
                <c:pt idx="47317">
                  <c:v>47.317000000000007</c:v>
                </c:pt>
                <c:pt idx="47318">
                  <c:v>47.31800000000004</c:v>
                </c:pt>
                <c:pt idx="47319">
                  <c:v>47.319000000000017</c:v>
                </c:pt>
                <c:pt idx="47320">
                  <c:v>47.319999999999993</c:v>
                </c:pt>
                <c:pt idx="47321">
                  <c:v>47.321000000000026</c:v>
                </c:pt>
                <c:pt idx="47322">
                  <c:v>47.322000000000003</c:v>
                </c:pt>
                <c:pt idx="47323">
                  <c:v>47.323000000000036</c:v>
                </c:pt>
                <c:pt idx="47324">
                  <c:v>47.324000000000012</c:v>
                </c:pt>
                <c:pt idx="47325">
                  <c:v>47.325000000000045</c:v>
                </c:pt>
                <c:pt idx="47326">
                  <c:v>47.326000000000022</c:v>
                </c:pt>
                <c:pt idx="47327">
                  <c:v>47.326999999999998</c:v>
                </c:pt>
                <c:pt idx="47328">
                  <c:v>47.328000000000031</c:v>
                </c:pt>
                <c:pt idx="47329">
                  <c:v>47.329000000000008</c:v>
                </c:pt>
                <c:pt idx="47330">
                  <c:v>47.330000000000041</c:v>
                </c:pt>
                <c:pt idx="47331">
                  <c:v>47.331000000000017</c:v>
                </c:pt>
                <c:pt idx="47332">
                  <c:v>47.331999999999994</c:v>
                </c:pt>
                <c:pt idx="47333">
                  <c:v>47.333000000000027</c:v>
                </c:pt>
                <c:pt idx="47334">
                  <c:v>47.334000000000003</c:v>
                </c:pt>
                <c:pt idx="47335">
                  <c:v>47.335000000000036</c:v>
                </c:pt>
                <c:pt idx="47336">
                  <c:v>47.336000000000013</c:v>
                </c:pt>
                <c:pt idx="47337">
                  <c:v>47.337000000000046</c:v>
                </c:pt>
                <c:pt idx="47338">
                  <c:v>47.338000000000022</c:v>
                </c:pt>
                <c:pt idx="47339">
                  <c:v>47.338999999999999</c:v>
                </c:pt>
                <c:pt idx="47340">
                  <c:v>47.340000000000032</c:v>
                </c:pt>
                <c:pt idx="47341">
                  <c:v>47.341000000000008</c:v>
                </c:pt>
                <c:pt idx="47342">
                  <c:v>47.342000000000041</c:v>
                </c:pt>
                <c:pt idx="47343">
                  <c:v>47.343000000000018</c:v>
                </c:pt>
                <c:pt idx="47344">
                  <c:v>47.343999999999994</c:v>
                </c:pt>
                <c:pt idx="47345">
                  <c:v>47.345000000000027</c:v>
                </c:pt>
                <c:pt idx="47346">
                  <c:v>47.346000000000004</c:v>
                </c:pt>
                <c:pt idx="47347">
                  <c:v>47.347000000000037</c:v>
                </c:pt>
                <c:pt idx="47348">
                  <c:v>47.348000000000013</c:v>
                </c:pt>
                <c:pt idx="47349">
                  <c:v>47.349000000000046</c:v>
                </c:pt>
                <c:pt idx="47350">
                  <c:v>47.350000000000023</c:v>
                </c:pt>
                <c:pt idx="47351">
                  <c:v>47.350999999999999</c:v>
                </c:pt>
                <c:pt idx="47352">
                  <c:v>47.352000000000032</c:v>
                </c:pt>
                <c:pt idx="47353">
                  <c:v>47.353000000000009</c:v>
                </c:pt>
                <c:pt idx="47354">
                  <c:v>47.354000000000042</c:v>
                </c:pt>
                <c:pt idx="47355">
                  <c:v>47.355000000000018</c:v>
                </c:pt>
                <c:pt idx="47356">
                  <c:v>47.355999999999995</c:v>
                </c:pt>
                <c:pt idx="47357">
                  <c:v>47.357000000000028</c:v>
                </c:pt>
                <c:pt idx="47358">
                  <c:v>47.358000000000004</c:v>
                </c:pt>
                <c:pt idx="47359">
                  <c:v>47.359000000000037</c:v>
                </c:pt>
                <c:pt idx="47360">
                  <c:v>47.360000000000014</c:v>
                </c:pt>
                <c:pt idx="47361">
                  <c:v>47.36099999999999</c:v>
                </c:pt>
                <c:pt idx="47362">
                  <c:v>47.362000000000023</c:v>
                </c:pt>
                <c:pt idx="47363">
                  <c:v>47.363</c:v>
                </c:pt>
                <c:pt idx="47364">
                  <c:v>47.364000000000033</c:v>
                </c:pt>
                <c:pt idx="47365">
                  <c:v>47.365000000000009</c:v>
                </c:pt>
                <c:pt idx="47366">
                  <c:v>47.366000000000042</c:v>
                </c:pt>
                <c:pt idx="47367">
                  <c:v>47.367000000000019</c:v>
                </c:pt>
                <c:pt idx="47368">
                  <c:v>47.367999999999995</c:v>
                </c:pt>
                <c:pt idx="47369">
                  <c:v>47.369000000000028</c:v>
                </c:pt>
                <c:pt idx="47370">
                  <c:v>47.370000000000005</c:v>
                </c:pt>
                <c:pt idx="47371">
                  <c:v>47.371000000000038</c:v>
                </c:pt>
                <c:pt idx="47372">
                  <c:v>47.372000000000014</c:v>
                </c:pt>
                <c:pt idx="47373">
                  <c:v>47.37299999999999</c:v>
                </c:pt>
                <c:pt idx="47374">
                  <c:v>47.374000000000024</c:v>
                </c:pt>
                <c:pt idx="47375">
                  <c:v>47.375</c:v>
                </c:pt>
                <c:pt idx="47376">
                  <c:v>47.376000000000033</c:v>
                </c:pt>
                <c:pt idx="47377">
                  <c:v>47.37700000000001</c:v>
                </c:pt>
                <c:pt idx="47378">
                  <c:v>47.378000000000043</c:v>
                </c:pt>
                <c:pt idx="47379">
                  <c:v>47.379000000000019</c:v>
                </c:pt>
                <c:pt idx="47380">
                  <c:v>47.379999999999995</c:v>
                </c:pt>
                <c:pt idx="47381">
                  <c:v>47.381000000000029</c:v>
                </c:pt>
                <c:pt idx="47382">
                  <c:v>47.382000000000005</c:v>
                </c:pt>
                <c:pt idx="47383">
                  <c:v>47.383000000000038</c:v>
                </c:pt>
                <c:pt idx="47384">
                  <c:v>47.384000000000015</c:v>
                </c:pt>
                <c:pt idx="47385">
                  <c:v>47.384999999999991</c:v>
                </c:pt>
                <c:pt idx="47386">
                  <c:v>47.386000000000024</c:v>
                </c:pt>
                <c:pt idx="47387">
                  <c:v>47.387</c:v>
                </c:pt>
                <c:pt idx="47388">
                  <c:v>47.388000000000034</c:v>
                </c:pt>
                <c:pt idx="47389">
                  <c:v>47.38900000000001</c:v>
                </c:pt>
                <c:pt idx="47390">
                  <c:v>47.390000000000043</c:v>
                </c:pt>
                <c:pt idx="47391">
                  <c:v>47.39100000000002</c:v>
                </c:pt>
                <c:pt idx="47392">
                  <c:v>47.391999999999996</c:v>
                </c:pt>
                <c:pt idx="47393">
                  <c:v>47.393000000000029</c:v>
                </c:pt>
                <c:pt idx="47394">
                  <c:v>47.394000000000005</c:v>
                </c:pt>
                <c:pt idx="47395">
                  <c:v>47.395000000000039</c:v>
                </c:pt>
                <c:pt idx="47396">
                  <c:v>47.396000000000015</c:v>
                </c:pt>
                <c:pt idx="47397">
                  <c:v>47.396999999999991</c:v>
                </c:pt>
                <c:pt idx="47398">
                  <c:v>47.398000000000025</c:v>
                </c:pt>
                <c:pt idx="47399">
                  <c:v>47.399000000000001</c:v>
                </c:pt>
                <c:pt idx="47400">
                  <c:v>47.400000000000034</c:v>
                </c:pt>
                <c:pt idx="47401">
                  <c:v>47.40100000000001</c:v>
                </c:pt>
                <c:pt idx="47402">
                  <c:v>47.402000000000044</c:v>
                </c:pt>
                <c:pt idx="47403">
                  <c:v>47.40300000000002</c:v>
                </c:pt>
                <c:pt idx="47404">
                  <c:v>47.403999999999996</c:v>
                </c:pt>
                <c:pt idx="47405">
                  <c:v>47.40500000000003</c:v>
                </c:pt>
                <c:pt idx="47406">
                  <c:v>47.406000000000006</c:v>
                </c:pt>
                <c:pt idx="47407">
                  <c:v>47.407000000000039</c:v>
                </c:pt>
                <c:pt idx="47408">
                  <c:v>47.408000000000015</c:v>
                </c:pt>
                <c:pt idx="47409">
                  <c:v>47.408999999999992</c:v>
                </c:pt>
                <c:pt idx="47410">
                  <c:v>47.410000000000025</c:v>
                </c:pt>
                <c:pt idx="47411">
                  <c:v>47.411000000000001</c:v>
                </c:pt>
                <c:pt idx="47412">
                  <c:v>47.412000000000035</c:v>
                </c:pt>
                <c:pt idx="47413">
                  <c:v>47.413000000000011</c:v>
                </c:pt>
                <c:pt idx="47414">
                  <c:v>47.414000000000044</c:v>
                </c:pt>
                <c:pt idx="47415">
                  <c:v>47.41500000000002</c:v>
                </c:pt>
                <c:pt idx="47416">
                  <c:v>47.415999999999997</c:v>
                </c:pt>
                <c:pt idx="47417">
                  <c:v>47.41700000000003</c:v>
                </c:pt>
                <c:pt idx="47418">
                  <c:v>47.418000000000006</c:v>
                </c:pt>
                <c:pt idx="47419">
                  <c:v>47.41900000000004</c:v>
                </c:pt>
                <c:pt idx="47420">
                  <c:v>47.420000000000016</c:v>
                </c:pt>
                <c:pt idx="47421">
                  <c:v>47.420999999999992</c:v>
                </c:pt>
                <c:pt idx="47422">
                  <c:v>47.422000000000025</c:v>
                </c:pt>
                <c:pt idx="47423">
                  <c:v>47.423000000000002</c:v>
                </c:pt>
                <c:pt idx="47424">
                  <c:v>47.424000000000035</c:v>
                </c:pt>
                <c:pt idx="47425">
                  <c:v>47.425000000000011</c:v>
                </c:pt>
                <c:pt idx="47426">
                  <c:v>47.426000000000045</c:v>
                </c:pt>
                <c:pt idx="47427">
                  <c:v>47.427000000000021</c:v>
                </c:pt>
                <c:pt idx="47428">
                  <c:v>47.427999999999997</c:v>
                </c:pt>
                <c:pt idx="47429">
                  <c:v>47.42900000000003</c:v>
                </c:pt>
                <c:pt idx="47430">
                  <c:v>47.430000000000007</c:v>
                </c:pt>
                <c:pt idx="47431">
                  <c:v>47.43100000000004</c:v>
                </c:pt>
                <c:pt idx="47432">
                  <c:v>47.432000000000016</c:v>
                </c:pt>
                <c:pt idx="47433">
                  <c:v>47.432999999999993</c:v>
                </c:pt>
                <c:pt idx="47434">
                  <c:v>47.434000000000026</c:v>
                </c:pt>
                <c:pt idx="47435">
                  <c:v>47.435000000000002</c:v>
                </c:pt>
                <c:pt idx="47436">
                  <c:v>47.436000000000035</c:v>
                </c:pt>
                <c:pt idx="47437">
                  <c:v>47.437000000000012</c:v>
                </c:pt>
                <c:pt idx="47438">
                  <c:v>47.438000000000045</c:v>
                </c:pt>
                <c:pt idx="47439">
                  <c:v>47.439000000000021</c:v>
                </c:pt>
                <c:pt idx="47440">
                  <c:v>47.44</c:v>
                </c:pt>
                <c:pt idx="47441">
                  <c:v>47.441000000000031</c:v>
                </c:pt>
                <c:pt idx="47442">
                  <c:v>47.442000000000007</c:v>
                </c:pt>
                <c:pt idx="47443">
                  <c:v>47.44300000000004</c:v>
                </c:pt>
                <c:pt idx="47444">
                  <c:v>47.444000000000017</c:v>
                </c:pt>
                <c:pt idx="47445">
                  <c:v>47.444999999999993</c:v>
                </c:pt>
                <c:pt idx="47446">
                  <c:v>47.446000000000026</c:v>
                </c:pt>
                <c:pt idx="47447">
                  <c:v>47.447000000000003</c:v>
                </c:pt>
                <c:pt idx="47448">
                  <c:v>47.448000000000036</c:v>
                </c:pt>
                <c:pt idx="47449">
                  <c:v>47.449000000000012</c:v>
                </c:pt>
                <c:pt idx="47450">
                  <c:v>47.450000000000045</c:v>
                </c:pt>
                <c:pt idx="47451">
                  <c:v>47.451000000000022</c:v>
                </c:pt>
                <c:pt idx="47452">
                  <c:v>47.451999999999998</c:v>
                </c:pt>
                <c:pt idx="47453">
                  <c:v>47.453000000000031</c:v>
                </c:pt>
                <c:pt idx="47454">
                  <c:v>47.454000000000008</c:v>
                </c:pt>
                <c:pt idx="47455">
                  <c:v>47.455000000000041</c:v>
                </c:pt>
                <c:pt idx="47456">
                  <c:v>47.456000000000017</c:v>
                </c:pt>
                <c:pt idx="47457">
                  <c:v>47.456999999999994</c:v>
                </c:pt>
                <c:pt idx="47458">
                  <c:v>47.458000000000027</c:v>
                </c:pt>
                <c:pt idx="47459">
                  <c:v>47.459000000000003</c:v>
                </c:pt>
                <c:pt idx="47460">
                  <c:v>47.460000000000036</c:v>
                </c:pt>
                <c:pt idx="47461">
                  <c:v>47.461000000000013</c:v>
                </c:pt>
                <c:pt idx="47462">
                  <c:v>47.462000000000046</c:v>
                </c:pt>
                <c:pt idx="47463">
                  <c:v>47.463000000000022</c:v>
                </c:pt>
                <c:pt idx="47464">
                  <c:v>47.463999999999999</c:v>
                </c:pt>
                <c:pt idx="47465">
                  <c:v>47.465000000000032</c:v>
                </c:pt>
                <c:pt idx="47466">
                  <c:v>47.466000000000008</c:v>
                </c:pt>
                <c:pt idx="47467">
                  <c:v>47.467000000000041</c:v>
                </c:pt>
                <c:pt idx="47468">
                  <c:v>47.468000000000018</c:v>
                </c:pt>
                <c:pt idx="47469">
                  <c:v>47.468999999999994</c:v>
                </c:pt>
                <c:pt idx="47470">
                  <c:v>47.470000000000027</c:v>
                </c:pt>
                <c:pt idx="47471">
                  <c:v>47.471000000000004</c:v>
                </c:pt>
                <c:pt idx="47472">
                  <c:v>47.472000000000037</c:v>
                </c:pt>
                <c:pt idx="47473">
                  <c:v>47.473000000000013</c:v>
                </c:pt>
                <c:pt idx="47474">
                  <c:v>47.474000000000046</c:v>
                </c:pt>
                <c:pt idx="47475">
                  <c:v>47.475000000000023</c:v>
                </c:pt>
                <c:pt idx="47476">
                  <c:v>47.475999999999999</c:v>
                </c:pt>
                <c:pt idx="47477">
                  <c:v>47.477000000000032</c:v>
                </c:pt>
                <c:pt idx="47478">
                  <c:v>47.478000000000009</c:v>
                </c:pt>
                <c:pt idx="47479">
                  <c:v>47.479000000000042</c:v>
                </c:pt>
                <c:pt idx="47480">
                  <c:v>47.480000000000018</c:v>
                </c:pt>
                <c:pt idx="47481">
                  <c:v>47.480999999999995</c:v>
                </c:pt>
                <c:pt idx="47482">
                  <c:v>47.482000000000028</c:v>
                </c:pt>
                <c:pt idx="47483">
                  <c:v>47.483000000000004</c:v>
                </c:pt>
                <c:pt idx="47484">
                  <c:v>47.484000000000037</c:v>
                </c:pt>
                <c:pt idx="47485">
                  <c:v>47.485000000000014</c:v>
                </c:pt>
                <c:pt idx="47486">
                  <c:v>47.48599999999999</c:v>
                </c:pt>
                <c:pt idx="47487">
                  <c:v>47.487000000000023</c:v>
                </c:pt>
                <c:pt idx="47488">
                  <c:v>47.488</c:v>
                </c:pt>
                <c:pt idx="47489">
                  <c:v>47.489000000000033</c:v>
                </c:pt>
                <c:pt idx="47490">
                  <c:v>47.490000000000009</c:v>
                </c:pt>
                <c:pt idx="47491">
                  <c:v>47.491000000000042</c:v>
                </c:pt>
                <c:pt idx="47492">
                  <c:v>47.492000000000019</c:v>
                </c:pt>
                <c:pt idx="47493">
                  <c:v>47.492999999999995</c:v>
                </c:pt>
                <c:pt idx="47494">
                  <c:v>47.494000000000028</c:v>
                </c:pt>
                <c:pt idx="47495">
                  <c:v>47.495000000000005</c:v>
                </c:pt>
                <c:pt idx="47496">
                  <c:v>47.496000000000038</c:v>
                </c:pt>
                <c:pt idx="47497">
                  <c:v>47.497000000000014</c:v>
                </c:pt>
                <c:pt idx="47498">
                  <c:v>47.49799999999999</c:v>
                </c:pt>
                <c:pt idx="47499">
                  <c:v>47.499000000000024</c:v>
                </c:pt>
                <c:pt idx="47500">
                  <c:v>47.5</c:v>
                </c:pt>
                <c:pt idx="47501">
                  <c:v>47.501000000000033</c:v>
                </c:pt>
                <c:pt idx="47502">
                  <c:v>47.50200000000001</c:v>
                </c:pt>
                <c:pt idx="47503">
                  <c:v>47.503000000000043</c:v>
                </c:pt>
                <c:pt idx="47504">
                  <c:v>47.504000000000019</c:v>
                </c:pt>
                <c:pt idx="47505">
                  <c:v>47.504999999999995</c:v>
                </c:pt>
                <c:pt idx="47506">
                  <c:v>47.506000000000029</c:v>
                </c:pt>
                <c:pt idx="47507">
                  <c:v>47.507000000000005</c:v>
                </c:pt>
                <c:pt idx="47508">
                  <c:v>47.508000000000038</c:v>
                </c:pt>
                <c:pt idx="47509">
                  <c:v>47.509000000000015</c:v>
                </c:pt>
                <c:pt idx="47510">
                  <c:v>47.509999999999991</c:v>
                </c:pt>
                <c:pt idx="47511">
                  <c:v>47.511000000000024</c:v>
                </c:pt>
                <c:pt idx="47512">
                  <c:v>47.512</c:v>
                </c:pt>
                <c:pt idx="47513">
                  <c:v>47.513000000000034</c:v>
                </c:pt>
                <c:pt idx="47514">
                  <c:v>47.51400000000001</c:v>
                </c:pt>
                <c:pt idx="47515">
                  <c:v>47.515000000000043</c:v>
                </c:pt>
                <c:pt idx="47516">
                  <c:v>47.51600000000002</c:v>
                </c:pt>
                <c:pt idx="47517">
                  <c:v>47.516999999999996</c:v>
                </c:pt>
                <c:pt idx="47518">
                  <c:v>47.518000000000029</c:v>
                </c:pt>
                <c:pt idx="47519">
                  <c:v>47.519000000000005</c:v>
                </c:pt>
                <c:pt idx="47520">
                  <c:v>47.520000000000039</c:v>
                </c:pt>
                <c:pt idx="47521">
                  <c:v>47.521000000000015</c:v>
                </c:pt>
                <c:pt idx="47522">
                  <c:v>47.521999999999991</c:v>
                </c:pt>
                <c:pt idx="47523">
                  <c:v>47.523000000000025</c:v>
                </c:pt>
                <c:pt idx="47524">
                  <c:v>47.524000000000001</c:v>
                </c:pt>
                <c:pt idx="47525">
                  <c:v>47.525000000000034</c:v>
                </c:pt>
                <c:pt idx="47526">
                  <c:v>47.52600000000001</c:v>
                </c:pt>
                <c:pt idx="47527">
                  <c:v>47.527000000000044</c:v>
                </c:pt>
                <c:pt idx="47528">
                  <c:v>47.52800000000002</c:v>
                </c:pt>
                <c:pt idx="47529">
                  <c:v>47.528999999999996</c:v>
                </c:pt>
                <c:pt idx="47530">
                  <c:v>47.53000000000003</c:v>
                </c:pt>
                <c:pt idx="47531">
                  <c:v>47.531000000000006</c:v>
                </c:pt>
                <c:pt idx="47532">
                  <c:v>47.532000000000039</c:v>
                </c:pt>
                <c:pt idx="47533">
                  <c:v>47.533000000000015</c:v>
                </c:pt>
                <c:pt idx="47534">
                  <c:v>47.533999999999992</c:v>
                </c:pt>
                <c:pt idx="47535">
                  <c:v>47.535000000000025</c:v>
                </c:pt>
                <c:pt idx="47536">
                  <c:v>47.536000000000001</c:v>
                </c:pt>
                <c:pt idx="47537">
                  <c:v>47.537000000000035</c:v>
                </c:pt>
                <c:pt idx="47538">
                  <c:v>47.538000000000011</c:v>
                </c:pt>
                <c:pt idx="47539">
                  <c:v>47.539000000000044</c:v>
                </c:pt>
                <c:pt idx="47540">
                  <c:v>47.54000000000002</c:v>
                </c:pt>
                <c:pt idx="47541">
                  <c:v>47.540999999999997</c:v>
                </c:pt>
                <c:pt idx="47542">
                  <c:v>47.54200000000003</c:v>
                </c:pt>
                <c:pt idx="47543">
                  <c:v>47.543000000000006</c:v>
                </c:pt>
                <c:pt idx="47544">
                  <c:v>47.54400000000004</c:v>
                </c:pt>
                <c:pt idx="47545">
                  <c:v>47.545000000000016</c:v>
                </c:pt>
                <c:pt idx="47546">
                  <c:v>47.545999999999992</c:v>
                </c:pt>
                <c:pt idx="47547">
                  <c:v>47.547000000000025</c:v>
                </c:pt>
                <c:pt idx="47548">
                  <c:v>47.548000000000002</c:v>
                </c:pt>
                <c:pt idx="47549">
                  <c:v>47.549000000000035</c:v>
                </c:pt>
                <c:pt idx="47550">
                  <c:v>47.550000000000011</c:v>
                </c:pt>
                <c:pt idx="47551">
                  <c:v>47.551000000000045</c:v>
                </c:pt>
                <c:pt idx="47552">
                  <c:v>47.552000000000021</c:v>
                </c:pt>
                <c:pt idx="47553">
                  <c:v>47.552999999999997</c:v>
                </c:pt>
                <c:pt idx="47554">
                  <c:v>47.55400000000003</c:v>
                </c:pt>
                <c:pt idx="47555">
                  <c:v>47.555000000000007</c:v>
                </c:pt>
                <c:pt idx="47556">
                  <c:v>47.55600000000004</c:v>
                </c:pt>
                <c:pt idx="47557">
                  <c:v>47.557000000000016</c:v>
                </c:pt>
                <c:pt idx="47558">
                  <c:v>47.557999999999993</c:v>
                </c:pt>
                <c:pt idx="47559">
                  <c:v>47.559000000000026</c:v>
                </c:pt>
                <c:pt idx="47560">
                  <c:v>47.56</c:v>
                </c:pt>
                <c:pt idx="47561">
                  <c:v>47.561000000000035</c:v>
                </c:pt>
                <c:pt idx="47562">
                  <c:v>47.562000000000012</c:v>
                </c:pt>
                <c:pt idx="47563">
                  <c:v>47.563000000000045</c:v>
                </c:pt>
                <c:pt idx="47564">
                  <c:v>47.564000000000021</c:v>
                </c:pt>
                <c:pt idx="47565">
                  <c:v>47.564999999999998</c:v>
                </c:pt>
                <c:pt idx="47566">
                  <c:v>47.566000000000031</c:v>
                </c:pt>
                <c:pt idx="47567">
                  <c:v>47.567000000000007</c:v>
                </c:pt>
                <c:pt idx="47568">
                  <c:v>47.56800000000004</c:v>
                </c:pt>
                <c:pt idx="47569">
                  <c:v>47.569000000000017</c:v>
                </c:pt>
                <c:pt idx="47570">
                  <c:v>47.569999999999993</c:v>
                </c:pt>
                <c:pt idx="47571">
                  <c:v>47.571000000000026</c:v>
                </c:pt>
                <c:pt idx="47572">
                  <c:v>47.572000000000003</c:v>
                </c:pt>
                <c:pt idx="47573">
                  <c:v>47.573000000000036</c:v>
                </c:pt>
                <c:pt idx="47574">
                  <c:v>47.574000000000012</c:v>
                </c:pt>
                <c:pt idx="47575">
                  <c:v>47.575000000000045</c:v>
                </c:pt>
                <c:pt idx="47576">
                  <c:v>47.576000000000022</c:v>
                </c:pt>
                <c:pt idx="47577">
                  <c:v>47.576999999999998</c:v>
                </c:pt>
                <c:pt idx="47578">
                  <c:v>47.578000000000031</c:v>
                </c:pt>
                <c:pt idx="47579">
                  <c:v>47.579000000000008</c:v>
                </c:pt>
                <c:pt idx="47580">
                  <c:v>47.580000000000041</c:v>
                </c:pt>
                <c:pt idx="47581">
                  <c:v>47.581000000000017</c:v>
                </c:pt>
                <c:pt idx="47582">
                  <c:v>47.581999999999994</c:v>
                </c:pt>
                <c:pt idx="47583">
                  <c:v>47.583000000000027</c:v>
                </c:pt>
                <c:pt idx="47584">
                  <c:v>47.584000000000003</c:v>
                </c:pt>
                <c:pt idx="47585">
                  <c:v>47.585000000000036</c:v>
                </c:pt>
                <c:pt idx="47586">
                  <c:v>47.586000000000013</c:v>
                </c:pt>
                <c:pt idx="47587">
                  <c:v>47.587000000000046</c:v>
                </c:pt>
                <c:pt idx="47588">
                  <c:v>47.588000000000022</c:v>
                </c:pt>
                <c:pt idx="47589">
                  <c:v>47.588999999999999</c:v>
                </c:pt>
                <c:pt idx="47590">
                  <c:v>47.590000000000032</c:v>
                </c:pt>
                <c:pt idx="47591">
                  <c:v>47.591000000000008</c:v>
                </c:pt>
                <c:pt idx="47592">
                  <c:v>47.592000000000041</c:v>
                </c:pt>
                <c:pt idx="47593">
                  <c:v>47.593000000000018</c:v>
                </c:pt>
                <c:pt idx="47594">
                  <c:v>47.593999999999994</c:v>
                </c:pt>
                <c:pt idx="47595">
                  <c:v>47.595000000000027</c:v>
                </c:pt>
                <c:pt idx="47596">
                  <c:v>47.596000000000004</c:v>
                </c:pt>
                <c:pt idx="47597">
                  <c:v>47.597000000000037</c:v>
                </c:pt>
                <c:pt idx="47598">
                  <c:v>47.598000000000013</c:v>
                </c:pt>
                <c:pt idx="47599">
                  <c:v>47.599000000000046</c:v>
                </c:pt>
                <c:pt idx="47600">
                  <c:v>47.600000000000023</c:v>
                </c:pt>
                <c:pt idx="47601">
                  <c:v>47.600999999999999</c:v>
                </c:pt>
                <c:pt idx="47602">
                  <c:v>47.602000000000032</c:v>
                </c:pt>
                <c:pt idx="47603">
                  <c:v>47.603000000000009</c:v>
                </c:pt>
                <c:pt idx="47604">
                  <c:v>47.604000000000042</c:v>
                </c:pt>
                <c:pt idx="47605">
                  <c:v>47.605000000000018</c:v>
                </c:pt>
                <c:pt idx="47606">
                  <c:v>47.605999999999995</c:v>
                </c:pt>
                <c:pt idx="47607">
                  <c:v>47.607000000000028</c:v>
                </c:pt>
                <c:pt idx="47608">
                  <c:v>47.608000000000004</c:v>
                </c:pt>
                <c:pt idx="47609">
                  <c:v>47.609000000000037</c:v>
                </c:pt>
                <c:pt idx="47610">
                  <c:v>47.610000000000014</c:v>
                </c:pt>
                <c:pt idx="47611">
                  <c:v>47.61099999999999</c:v>
                </c:pt>
                <c:pt idx="47612">
                  <c:v>47.612000000000023</c:v>
                </c:pt>
                <c:pt idx="47613">
                  <c:v>47.613</c:v>
                </c:pt>
                <c:pt idx="47614">
                  <c:v>47.614000000000033</c:v>
                </c:pt>
                <c:pt idx="47615">
                  <c:v>47.615000000000009</c:v>
                </c:pt>
                <c:pt idx="47616">
                  <c:v>47.616000000000042</c:v>
                </c:pt>
                <c:pt idx="47617">
                  <c:v>47.617000000000019</c:v>
                </c:pt>
                <c:pt idx="47618">
                  <c:v>47.617999999999995</c:v>
                </c:pt>
                <c:pt idx="47619">
                  <c:v>47.619000000000028</c:v>
                </c:pt>
                <c:pt idx="47620">
                  <c:v>47.620000000000005</c:v>
                </c:pt>
                <c:pt idx="47621">
                  <c:v>47.621000000000038</c:v>
                </c:pt>
                <c:pt idx="47622">
                  <c:v>47.622000000000014</c:v>
                </c:pt>
                <c:pt idx="47623">
                  <c:v>47.62299999999999</c:v>
                </c:pt>
                <c:pt idx="47624">
                  <c:v>47.624000000000024</c:v>
                </c:pt>
                <c:pt idx="47625">
                  <c:v>47.625</c:v>
                </c:pt>
                <c:pt idx="47626">
                  <c:v>47.626000000000033</c:v>
                </c:pt>
                <c:pt idx="47627">
                  <c:v>47.62700000000001</c:v>
                </c:pt>
                <c:pt idx="47628">
                  <c:v>47.628000000000043</c:v>
                </c:pt>
                <c:pt idx="47629">
                  <c:v>47.629000000000019</c:v>
                </c:pt>
                <c:pt idx="47630">
                  <c:v>47.629999999999995</c:v>
                </c:pt>
                <c:pt idx="47631">
                  <c:v>47.631000000000029</c:v>
                </c:pt>
                <c:pt idx="47632">
                  <c:v>47.632000000000005</c:v>
                </c:pt>
                <c:pt idx="47633">
                  <c:v>47.633000000000038</c:v>
                </c:pt>
                <c:pt idx="47634">
                  <c:v>47.634000000000015</c:v>
                </c:pt>
                <c:pt idx="47635">
                  <c:v>47.634999999999991</c:v>
                </c:pt>
                <c:pt idx="47636">
                  <c:v>47.636000000000024</c:v>
                </c:pt>
                <c:pt idx="47637">
                  <c:v>47.637</c:v>
                </c:pt>
                <c:pt idx="47638">
                  <c:v>47.638000000000034</c:v>
                </c:pt>
                <c:pt idx="47639">
                  <c:v>47.63900000000001</c:v>
                </c:pt>
                <c:pt idx="47640">
                  <c:v>47.640000000000043</c:v>
                </c:pt>
                <c:pt idx="47641">
                  <c:v>47.64100000000002</c:v>
                </c:pt>
                <c:pt idx="47642">
                  <c:v>47.641999999999996</c:v>
                </c:pt>
                <c:pt idx="47643">
                  <c:v>47.643000000000029</c:v>
                </c:pt>
                <c:pt idx="47644">
                  <c:v>47.644000000000005</c:v>
                </c:pt>
                <c:pt idx="47645">
                  <c:v>47.645000000000039</c:v>
                </c:pt>
                <c:pt idx="47646">
                  <c:v>47.646000000000015</c:v>
                </c:pt>
                <c:pt idx="47647">
                  <c:v>47.646999999999991</c:v>
                </c:pt>
                <c:pt idx="47648">
                  <c:v>47.648000000000025</c:v>
                </c:pt>
                <c:pt idx="47649">
                  <c:v>47.649000000000001</c:v>
                </c:pt>
                <c:pt idx="47650">
                  <c:v>47.650000000000034</c:v>
                </c:pt>
                <c:pt idx="47651">
                  <c:v>47.65100000000001</c:v>
                </c:pt>
                <c:pt idx="47652">
                  <c:v>47.652000000000044</c:v>
                </c:pt>
                <c:pt idx="47653">
                  <c:v>47.65300000000002</c:v>
                </c:pt>
                <c:pt idx="47654">
                  <c:v>47.653999999999996</c:v>
                </c:pt>
                <c:pt idx="47655">
                  <c:v>47.65500000000003</c:v>
                </c:pt>
                <c:pt idx="47656">
                  <c:v>47.656000000000006</c:v>
                </c:pt>
                <c:pt idx="47657">
                  <c:v>47.657000000000039</c:v>
                </c:pt>
                <c:pt idx="47658">
                  <c:v>47.658000000000015</c:v>
                </c:pt>
                <c:pt idx="47659">
                  <c:v>47.658999999999992</c:v>
                </c:pt>
                <c:pt idx="47660">
                  <c:v>47.660000000000025</c:v>
                </c:pt>
                <c:pt idx="47661">
                  <c:v>47.661000000000001</c:v>
                </c:pt>
                <c:pt idx="47662">
                  <c:v>47.662000000000035</c:v>
                </c:pt>
                <c:pt idx="47663">
                  <c:v>47.663000000000011</c:v>
                </c:pt>
                <c:pt idx="47664">
                  <c:v>47.664000000000044</c:v>
                </c:pt>
                <c:pt idx="47665">
                  <c:v>47.66500000000002</c:v>
                </c:pt>
                <c:pt idx="47666">
                  <c:v>47.665999999999997</c:v>
                </c:pt>
                <c:pt idx="47667">
                  <c:v>47.66700000000003</c:v>
                </c:pt>
                <c:pt idx="47668">
                  <c:v>47.668000000000006</c:v>
                </c:pt>
                <c:pt idx="47669">
                  <c:v>47.66900000000004</c:v>
                </c:pt>
                <c:pt idx="47670">
                  <c:v>47.670000000000016</c:v>
                </c:pt>
                <c:pt idx="47671">
                  <c:v>47.670999999999992</c:v>
                </c:pt>
                <c:pt idx="47672">
                  <c:v>47.672000000000025</c:v>
                </c:pt>
                <c:pt idx="47673">
                  <c:v>47.673000000000002</c:v>
                </c:pt>
                <c:pt idx="47674">
                  <c:v>47.674000000000035</c:v>
                </c:pt>
                <c:pt idx="47675">
                  <c:v>47.675000000000011</c:v>
                </c:pt>
                <c:pt idx="47676">
                  <c:v>47.676000000000045</c:v>
                </c:pt>
                <c:pt idx="47677">
                  <c:v>47.677000000000021</c:v>
                </c:pt>
                <c:pt idx="47678">
                  <c:v>47.677999999999997</c:v>
                </c:pt>
                <c:pt idx="47679">
                  <c:v>47.67900000000003</c:v>
                </c:pt>
                <c:pt idx="47680">
                  <c:v>47.680000000000007</c:v>
                </c:pt>
                <c:pt idx="47681">
                  <c:v>47.68100000000004</c:v>
                </c:pt>
                <c:pt idx="47682">
                  <c:v>47.682000000000016</c:v>
                </c:pt>
                <c:pt idx="47683">
                  <c:v>47.682999999999993</c:v>
                </c:pt>
                <c:pt idx="47684">
                  <c:v>47.684000000000026</c:v>
                </c:pt>
                <c:pt idx="47685">
                  <c:v>47.685000000000002</c:v>
                </c:pt>
                <c:pt idx="47686">
                  <c:v>47.686000000000035</c:v>
                </c:pt>
                <c:pt idx="47687">
                  <c:v>47.687000000000012</c:v>
                </c:pt>
                <c:pt idx="47688">
                  <c:v>47.688000000000045</c:v>
                </c:pt>
                <c:pt idx="47689">
                  <c:v>47.689000000000021</c:v>
                </c:pt>
                <c:pt idx="47690">
                  <c:v>47.69</c:v>
                </c:pt>
                <c:pt idx="47691">
                  <c:v>47.691000000000031</c:v>
                </c:pt>
                <c:pt idx="47692">
                  <c:v>47.692000000000007</c:v>
                </c:pt>
                <c:pt idx="47693">
                  <c:v>47.69300000000004</c:v>
                </c:pt>
                <c:pt idx="47694">
                  <c:v>47.694000000000017</c:v>
                </c:pt>
                <c:pt idx="47695">
                  <c:v>47.694999999999993</c:v>
                </c:pt>
                <c:pt idx="47696">
                  <c:v>47.696000000000026</c:v>
                </c:pt>
                <c:pt idx="47697">
                  <c:v>47.697000000000003</c:v>
                </c:pt>
                <c:pt idx="47698">
                  <c:v>47.698000000000036</c:v>
                </c:pt>
                <c:pt idx="47699">
                  <c:v>47.699000000000012</c:v>
                </c:pt>
                <c:pt idx="47700">
                  <c:v>47.700000000000045</c:v>
                </c:pt>
                <c:pt idx="47701">
                  <c:v>47.701000000000022</c:v>
                </c:pt>
                <c:pt idx="47702">
                  <c:v>47.701999999999998</c:v>
                </c:pt>
                <c:pt idx="47703">
                  <c:v>47.703000000000031</c:v>
                </c:pt>
                <c:pt idx="47704">
                  <c:v>47.704000000000008</c:v>
                </c:pt>
                <c:pt idx="47705">
                  <c:v>47.705000000000041</c:v>
                </c:pt>
                <c:pt idx="47706">
                  <c:v>47.706000000000017</c:v>
                </c:pt>
                <c:pt idx="47707">
                  <c:v>47.706999999999994</c:v>
                </c:pt>
                <c:pt idx="47708">
                  <c:v>47.708000000000027</c:v>
                </c:pt>
                <c:pt idx="47709">
                  <c:v>47.709000000000003</c:v>
                </c:pt>
                <c:pt idx="47710">
                  <c:v>47.710000000000036</c:v>
                </c:pt>
                <c:pt idx="47711">
                  <c:v>47.711000000000013</c:v>
                </c:pt>
                <c:pt idx="47712">
                  <c:v>47.712000000000046</c:v>
                </c:pt>
                <c:pt idx="47713">
                  <c:v>47.713000000000022</c:v>
                </c:pt>
                <c:pt idx="47714">
                  <c:v>47.713999999999999</c:v>
                </c:pt>
                <c:pt idx="47715">
                  <c:v>47.715000000000032</c:v>
                </c:pt>
                <c:pt idx="47716">
                  <c:v>47.716000000000008</c:v>
                </c:pt>
                <c:pt idx="47717">
                  <c:v>47.717000000000041</c:v>
                </c:pt>
                <c:pt idx="47718">
                  <c:v>47.718000000000018</c:v>
                </c:pt>
                <c:pt idx="47719">
                  <c:v>47.718999999999994</c:v>
                </c:pt>
                <c:pt idx="47720">
                  <c:v>47.720000000000027</c:v>
                </c:pt>
                <c:pt idx="47721">
                  <c:v>47.721000000000004</c:v>
                </c:pt>
                <c:pt idx="47722">
                  <c:v>47.722000000000037</c:v>
                </c:pt>
                <c:pt idx="47723">
                  <c:v>47.723000000000013</c:v>
                </c:pt>
                <c:pt idx="47724">
                  <c:v>47.724000000000046</c:v>
                </c:pt>
                <c:pt idx="47725">
                  <c:v>47.725000000000023</c:v>
                </c:pt>
                <c:pt idx="47726">
                  <c:v>47.725999999999999</c:v>
                </c:pt>
                <c:pt idx="47727">
                  <c:v>47.727000000000032</c:v>
                </c:pt>
                <c:pt idx="47728">
                  <c:v>47.728000000000009</c:v>
                </c:pt>
                <c:pt idx="47729">
                  <c:v>47.729000000000042</c:v>
                </c:pt>
                <c:pt idx="47730">
                  <c:v>47.730000000000018</c:v>
                </c:pt>
                <c:pt idx="47731">
                  <c:v>47.730999999999995</c:v>
                </c:pt>
                <c:pt idx="47732">
                  <c:v>47.732000000000028</c:v>
                </c:pt>
                <c:pt idx="47733">
                  <c:v>47.733000000000004</c:v>
                </c:pt>
                <c:pt idx="47734">
                  <c:v>47.734000000000037</c:v>
                </c:pt>
                <c:pt idx="47735">
                  <c:v>47.735000000000014</c:v>
                </c:pt>
                <c:pt idx="47736">
                  <c:v>47.73599999999999</c:v>
                </c:pt>
                <c:pt idx="47737">
                  <c:v>47.737000000000023</c:v>
                </c:pt>
                <c:pt idx="47738">
                  <c:v>47.738</c:v>
                </c:pt>
                <c:pt idx="47739">
                  <c:v>47.739000000000033</c:v>
                </c:pt>
                <c:pt idx="47740">
                  <c:v>47.740000000000009</c:v>
                </c:pt>
                <c:pt idx="47741">
                  <c:v>47.741000000000042</c:v>
                </c:pt>
                <c:pt idx="47742">
                  <c:v>47.742000000000019</c:v>
                </c:pt>
                <c:pt idx="47743">
                  <c:v>47.742999999999995</c:v>
                </c:pt>
                <c:pt idx="47744">
                  <c:v>47.744000000000028</c:v>
                </c:pt>
                <c:pt idx="47745">
                  <c:v>47.745000000000005</c:v>
                </c:pt>
                <c:pt idx="47746">
                  <c:v>47.746000000000038</c:v>
                </c:pt>
                <c:pt idx="47747">
                  <c:v>47.747000000000014</c:v>
                </c:pt>
                <c:pt idx="47748">
                  <c:v>47.74799999999999</c:v>
                </c:pt>
                <c:pt idx="47749">
                  <c:v>47.749000000000024</c:v>
                </c:pt>
                <c:pt idx="47750">
                  <c:v>47.75</c:v>
                </c:pt>
                <c:pt idx="47751">
                  <c:v>47.751000000000033</c:v>
                </c:pt>
                <c:pt idx="47752">
                  <c:v>47.75200000000001</c:v>
                </c:pt>
                <c:pt idx="47753">
                  <c:v>47.753000000000043</c:v>
                </c:pt>
                <c:pt idx="47754">
                  <c:v>47.754000000000019</c:v>
                </c:pt>
                <c:pt idx="47755">
                  <c:v>47.754999999999995</c:v>
                </c:pt>
                <c:pt idx="47756">
                  <c:v>47.756000000000029</c:v>
                </c:pt>
                <c:pt idx="47757">
                  <c:v>47.757000000000005</c:v>
                </c:pt>
                <c:pt idx="47758">
                  <c:v>47.758000000000038</c:v>
                </c:pt>
                <c:pt idx="47759">
                  <c:v>47.759000000000015</c:v>
                </c:pt>
                <c:pt idx="47760">
                  <c:v>47.759999999999991</c:v>
                </c:pt>
                <c:pt idx="47761">
                  <c:v>47.761000000000024</c:v>
                </c:pt>
                <c:pt idx="47762">
                  <c:v>47.762</c:v>
                </c:pt>
                <c:pt idx="47763">
                  <c:v>47.763000000000034</c:v>
                </c:pt>
                <c:pt idx="47764">
                  <c:v>47.76400000000001</c:v>
                </c:pt>
                <c:pt idx="47765">
                  <c:v>47.765000000000043</c:v>
                </c:pt>
                <c:pt idx="47766">
                  <c:v>47.76600000000002</c:v>
                </c:pt>
                <c:pt idx="47767">
                  <c:v>47.766999999999996</c:v>
                </c:pt>
                <c:pt idx="47768">
                  <c:v>47.768000000000029</c:v>
                </c:pt>
                <c:pt idx="47769">
                  <c:v>47.769000000000005</c:v>
                </c:pt>
                <c:pt idx="47770">
                  <c:v>47.770000000000039</c:v>
                </c:pt>
                <c:pt idx="47771">
                  <c:v>47.771000000000015</c:v>
                </c:pt>
                <c:pt idx="47772">
                  <c:v>47.771999999999991</c:v>
                </c:pt>
                <c:pt idx="47773">
                  <c:v>47.773000000000025</c:v>
                </c:pt>
                <c:pt idx="47774">
                  <c:v>47.774000000000001</c:v>
                </c:pt>
                <c:pt idx="47775">
                  <c:v>47.775000000000034</c:v>
                </c:pt>
                <c:pt idx="47776">
                  <c:v>47.77600000000001</c:v>
                </c:pt>
                <c:pt idx="47777">
                  <c:v>47.777000000000044</c:v>
                </c:pt>
                <c:pt idx="47778">
                  <c:v>47.77800000000002</c:v>
                </c:pt>
                <c:pt idx="47779">
                  <c:v>47.778999999999996</c:v>
                </c:pt>
                <c:pt idx="47780">
                  <c:v>47.78000000000003</c:v>
                </c:pt>
                <c:pt idx="47781">
                  <c:v>47.781000000000006</c:v>
                </c:pt>
                <c:pt idx="47782">
                  <c:v>47.782000000000039</c:v>
                </c:pt>
                <c:pt idx="47783">
                  <c:v>47.783000000000015</c:v>
                </c:pt>
                <c:pt idx="47784">
                  <c:v>47.783999999999992</c:v>
                </c:pt>
                <c:pt idx="47785">
                  <c:v>47.785000000000025</c:v>
                </c:pt>
                <c:pt idx="47786">
                  <c:v>47.786000000000001</c:v>
                </c:pt>
                <c:pt idx="47787">
                  <c:v>47.787000000000035</c:v>
                </c:pt>
                <c:pt idx="47788">
                  <c:v>47.788000000000011</c:v>
                </c:pt>
                <c:pt idx="47789">
                  <c:v>47.789000000000044</c:v>
                </c:pt>
                <c:pt idx="47790">
                  <c:v>47.79000000000002</c:v>
                </c:pt>
                <c:pt idx="47791">
                  <c:v>47.790999999999997</c:v>
                </c:pt>
                <c:pt idx="47792">
                  <c:v>47.79200000000003</c:v>
                </c:pt>
                <c:pt idx="47793">
                  <c:v>47.793000000000006</c:v>
                </c:pt>
                <c:pt idx="47794">
                  <c:v>47.79400000000004</c:v>
                </c:pt>
                <c:pt idx="47795">
                  <c:v>47.795000000000016</c:v>
                </c:pt>
                <c:pt idx="47796">
                  <c:v>47.795999999999992</c:v>
                </c:pt>
                <c:pt idx="47797">
                  <c:v>47.797000000000025</c:v>
                </c:pt>
                <c:pt idx="47798">
                  <c:v>47.798000000000002</c:v>
                </c:pt>
                <c:pt idx="47799">
                  <c:v>47.799000000000035</c:v>
                </c:pt>
                <c:pt idx="47800">
                  <c:v>47.800000000000011</c:v>
                </c:pt>
                <c:pt idx="47801">
                  <c:v>47.801000000000045</c:v>
                </c:pt>
                <c:pt idx="47802">
                  <c:v>47.802000000000021</c:v>
                </c:pt>
                <c:pt idx="47803">
                  <c:v>47.802999999999997</c:v>
                </c:pt>
                <c:pt idx="47804">
                  <c:v>47.80400000000003</c:v>
                </c:pt>
                <c:pt idx="47805">
                  <c:v>47.805000000000007</c:v>
                </c:pt>
                <c:pt idx="47806">
                  <c:v>47.80600000000004</c:v>
                </c:pt>
                <c:pt idx="47807">
                  <c:v>47.807000000000016</c:v>
                </c:pt>
                <c:pt idx="47808">
                  <c:v>47.807999999999993</c:v>
                </c:pt>
                <c:pt idx="47809">
                  <c:v>47.809000000000026</c:v>
                </c:pt>
                <c:pt idx="47810">
                  <c:v>47.81</c:v>
                </c:pt>
                <c:pt idx="47811">
                  <c:v>47.811000000000035</c:v>
                </c:pt>
                <c:pt idx="47812">
                  <c:v>47.812000000000012</c:v>
                </c:pt>
                <c:pt idx="47813">
                  <c:v>47.813000000000045</c:v>
                </c:pt>
                <c:pt idx="47814">
                  <c:v>47.814000000000021</c:v>
                </c:pt>
                <c:pt idx="47815">
                  <c:v>47.814999999999998</c:v>
                </c:pt>
                <c:pt idx="47816">
                  <c:v>47.816000000000031</c:v>
                </c:pt>
                <c:pt idx="47817">
                  <c:v>47.817000000000007</c:v>
                </c:pt>
                <c:pt idx="47818">
                  <c:v>47.81800000000004</c:v>
                </c:pt>
                <c:pt idx="47819">
                  <c:v>47.819000000000017</c:v>
                </c:pt>
                <c:pt idx="47820">
                  <c:v>47.819999999999993</c:v>
                </c:pt>
                <c:pt idx="47821">
                  <c:v>47.821000000000026</c:v>
                </c:pt>
                <c:pt idx="47822">
                  <c:v>47.822000000000003</c:v>
                </c:pt>
                <c:pt idx="47823">
                  <c:v>47.823000000000036</c:v>
                </c:pt>
                <c:pt idx="47824">
                  <c:v>47.824000000000012</c:v>
                </c:pt>
                <c:pt idx="47825">
                  <c:v>47.825000000000045</c:v>
                </c:pt>
                <c:pt idx="47826">
                  <c:v>47.826000000000022</c:v>
                </c:pt>
                <c:pt idx="47827">
                  <c:v>47.826999999999998</c:v>
                </c:pt>
                <c:pt idx="47828">
                  <c:v>47.828000000000031</c:v>
                </c:pt>
                <c:pt idx="47829">
                  <c:v>47.829000000000008</c:v>
                </c:pt>
                <c:pt idx="47830">
                  <c:v>47.830000000000041</c:v>
                </c:pt>
                <c:pt idx="47831">
                  <c:v>47.831000000000017</c:v>
                </c:pt>
                <c:pt idx="47832">
                  <c:v>47.831999999999994</c:v>
                </c:pt>
                <c:pt idx="47833">
                  <c:v>47.833000000000027</c:v>
                </c:pt>
                <c:pt idx="47834">
                  <c:v>47.834000000000003</c:v>
                </c:pt>
                <c:pt idx="47835">
                  <c:v>47.835000000000036</c:v>
                </c:pt>
                <c:pt idx="47836">
                  <c:v>47.836000000000013</c:v>
                </c:pt>
                <c:pt idx="47837">
                  <c:v>47.837000000000046</c:v>
                </c:pt>
                <c:pt idx="47838">
                  <c:v>47.838000000000022</c:v>
                </c:pt>
                <c:pt idx="47839">
                  <c:v>47.838999999999999</c:v>
                </c:pt>
                <c:pt idx="47840">
                  <c:v>47.840000000000032</c:v>
                </c:pt>
                <c:pt idx="47841">
                  <c:v>47.841000000000008</c:v>
                </c:pt>
                <c:pt idx="47842">
                  <c:v>47.842000000000041</c:v>
                </c:pt>
                <c:pt idx="47843">
                  <c:v>47.843000000000018</c:v>
                </c:pt>
                <c:pt idx="47844">
                  <c:v>47.843999999999994</c:v>
                </c:pt>
                <c:pt idx="47845">
                  <c:v>47.845000000000027</c:v>
                </c:pt>
                <c:pt idx="47846">
                  <c:v>47.846000000000004</c:v>
                </c:pt>
                <c:pt idx="47847">
                  <c:v>47.847000000000037</c:v>
                </c:pt>
                <c:pt idx="47848">
                  <c:v>47.848000000000013</c:v>
                </c:pt>
                <c:pt idx="47849">
                  <c:v>47.849000000000046</c:v>
                </c:pt>
                <c:pt idx="47850">
                  <c:v>47.850000000000023</c:v>
                </c:pt>
                <c:pt idx="47851">
                  <c:v>47.850999999999999</c:v>
                </c:pt>
                <c:pt idx="47852">
                  <c:v>47.852000000000032</c:v>
                </c:pt>
                <c:pt idx="47853">
                  <c:v>47.853000000000009</c:v>
                </c:pt>
                <c:pt idx="47854">
                  <c:v>47.854000000000042</c:v>
                </c:pt>
                <c:pt idx="47855">
                  <c:v>47.855000000000018</c:v>
                </c:pt>
                <c:pt idx="47856">
                  <c:v>47.855999999999995</c:v>
                </c:pt>
                <c:pt idx="47857">
                  <c:v>47.857000000000028</c:v>
                </c:pt>
                <c:pt idx="47858">
                  <c:v>47.858000000000004</c:v>
                </c:pt>
                <c:pt idx="47859">
                  <c:v>47.859000000000037</c:v>
                </c:pt>
                <c:pt idx="47860">
                  <c:v>47.860000000000014</c:v>
                </c:pt>
                <c:pt idx="47861">
                  <c:v>47.86099999999999</c:v>
                </c:pt>
                <c:pt idx="47862">
                  <c:v>47.862000000000023</c:v>
                </c:pt>
                <c:pt idx="47863">
                  <c:v>47.863</c:v>
                </c:pt>
                <c:pt idx="47864">
                  <c:v>47.864000000000033</c:v>
                </c:pt>
                <c:pt idx="47865">
                  <c:v>47.865000000000009</c:v>
                </c:pt>
                <c:pt idx="47866">
                  <c:v>47.866000000000042</c:v>
                </c:pt>
                <c:pt idx="47867">
                  <c:v>47.867000000000019</c:v>
                </c:pt>
                <c:pt idx="47868">
                  <c:v>47.867999999999995</c:v>
                </c:pt>
                <c:pt idx="47869">
                  <c:v>47.869000000000028</c:v>
                </c:pt>
                <c:pt idx="47870">
                  <c:v>47.870000000000005</c:v>
                </c:pt>
                <c:pt idx="47871">
                  <c:v>47.871000000000038</c:v>
                </c:pt>
                <c:pt idx="47872">
                  <c:v>47.872000000000014</c:v>
                </c:pt>
                <c:pt idx="47873">
                  <c:v>47.87299999999999</c:v>
                </c:pt>
                <c:pt idx="47874">
                  <c:v>47.874000000000024</c:v>
                </c:pt>
                <c:pt idx="47875">
                  <c:v>47.875</c:v>
                </c:pt>
                <c:pt idx="47876">
                  <c:v>47.876000000000033</c:v>
                </c:pt>
                <c:pt idx="47877">
                  <c:v>47.87700000000001</c:v>
                </c:pt>
                <c:pt idx="47878">
                  <c:v>47.878000000000043</c:v>
                </c:pt>
                <c:pt idx="47879">
                  <c:v>47.879000000000019</c:v>
                </c:pt>
                <c:pt idx="47880">
                  <c:v>47.879999999999995</c:v>
                </c:pt>
                <c:pt idx="47881">
                  <c:v>47.881000000000029</c:v>
                </c:pt>
                <c:pt idx="47882">
                  <c:v>47.882000000000005</c:v>
                </c:pt>
                <c:pt idx="47883">
                  <c:v>47.883000000000038</c:v>
                </c:pt>
                <c:pt idx="47884">
                  <c:v>47.884000000000015</c:v>
                </c:pt>
                <c:pt idx="47885">
                  <c:v>47.884999999999991</c:v>
                </c:pt>
                <c:pt idx="47886">
                  <c:v>47.886000000000024</c:v>
                </c:pt>
                <c:pt idx="47887">
                  <c:v>47.887</c:v>
                </c:pt>
                <c:pt idx="47888">
                  <c:v>47.888000000000034</c:v>
                </c:pt>
                <c:pt idx="47889">
                  <c:v>47.88900000000001</c:v>
                </c:pt>
                <c:pt idx="47890">
                  <c:v>47.890000000000043</c:v>
                </c:pt>
                <c:pt idx="47891">
                  <c:v>47.89100000000002</c:v>
                </c:pt>
                <c:pt idx="47892">
                  <c:v>47.891999999999996</c:v>
                </c:pt>
                <c:pt idx="47893">
                  <c:v>47.893000000000029</c:v>
                </c:pt>
                <c:pt idx="47894">
                  <c:v>47.894000000000005</c:v>
                </c:pt>
                <c:pt idx="47895">
                  <c:v>47.895000000000039</c:v>
                </c:pt>
                <c:pt idx="47896">
                  <c:v>47.896000000000015</c:v>
                </c:pt>
                <c:pt idx="47897">
                  <c:v>47.896999999999991</c:v>
                </c:pt>
                <c:pt idx="47898">
                  <c:v>47.898000000000025</c:v>
                </c:pt>
                <c:pt idx="47899">
                  <c:v>47.899000000000001</c:v>
                </c:pt>
                <c:pt idx="47900">
                  <c:v>47.900000000000034</c:v>
                </c:pt>
                <c:pt idx="47901">
                  <c:v>47.90100000000001</c:v>
                </c:pt>
                <c:pt idx="47902">
                  <c:v>47.902000000000044</c:v>
                </c:pt>
                <c:pt idx="47903">
                  <c:v>47.90300000000002</c:v>
                </c:pt>
                <c:pt idx="47904">
                  <c:v>47.903999999999996</c:v>
                </c:pt>
                <c:pt idx="47905">
                  <c:v>47.90500000000003</c:v>
                </c:pt>
                <c:pt idx="47906">
                  <c:v>47.906000000000006</c:v>
                </c:pt>
                <c:pt idx="47907">
                  <c:v>47.907000000000039</c:v>
                </c:pt>
                <c:pt idx="47908">
                  <c:v>47.908000000000015</c:v>
                </c:pt>
                <c:pt idx="47909">
                  <c:v>47.908999999999992</c:v>
                </c:pt>
                <c:pt idx="47910">
                  <c:v>47.910000000000025</c:v>
                </c:pt>
                <c:pt idx="47911">
                  <c:v>47.911000000000001</c:v>
                </c:pt>
                <c:pt idx="47912">
                  <c:v>47.912000000000035</c:v>
                </c:pt>
                <c:pt idx="47913">
                  <c:v>47.913000000000011</c:v>
                </c:pt>
                <c:pt idx="47914">
                  <c:v>47.914000000000044</c:v>
                </c:pt>
                <c:pt idx="47915">
                  <c:v>47.91500000000002</c:v>
                </c:pt>
                <c:pt idx="47916">
                  <c:v>47.915999999999997</c:v>
                </c:pt>
                <c:pt idx="47917">
                  <c:v>47.91700000000003</c:v>
                </c:pt>
                <c:pt idx="47918">
                  <c:v>47.918000000000006</c:v>
                </c:pt>
                <c:pt idx="47919">
                  <c:v>47.91900000000004</c:v>
                </c:pt>
                <c:pt idx="47920">
                  <c:v>47.920000000000016</c:v>
                </c:pt>
                <c:pt idx="47921">
                  <c:v>47.920999999999992</c:v>
                </c:pt>
                <c:pt idx="47922">
                  <c:v>47.922000000000025</c:v>
                </c:pt>
                <c:pt idx="47923">
                  <c:v>47.923000000000002</c:v>
                </c:pt>
                <c:pt idx="47924">
                  <c:v>47.924000000000035</c:v>
                </c:pt>
                <c:pt idx="47925">
                  <c:v>47.925000000000011</c:v>
                </c:pt>
                <c:pt idx="47926">
                  <c:v>47.926000000000045</c:v>
                </c:pt>
                <c:pt idx="47927">
                  <c:v>47.927000000000021</c:v>
                </c:pt>
                <c:pt idx="47928">
                  <c:v>47.927999999999997</c:v>
                </c:pt>
                <c:pt idx="47929">
                  <c:v>47.92900000000003</c:v>
                </c:pt>
                <c:pt idx="47930">
                  <c:v>47.930000000000007</c:v>
                </c:pt>
                <c:pt idx="47931">
                  <c:v>47.93100000000004</c:v>
                </c:pt>
                <c:pt idx="47932">
                  <c:v>47.932000000000016</c:v>
                </c:pt>
                <c:pt idx="47933">
                  <c:v>47.932999999999993</c:v>
                </c:pt>
                <c:pt idx="47934">
                  <c:v>47.934000000000026</c:v>
                </c:pt>
                <c:pt idx="47935">
                  <c:v>47.935000000000002</c:v>
                </c:pt>
                <c:pt idx="47936">
                  <c:v>47.936000000000035</c:v>
                </c:pt>
                <c:pt idx="47937">
                  <c:v>47.937000000000012</c:v>
                </c:pt>
                <c:pt idx="47938">
                  <c:v>47.938000000000045</c:v>
                </c:pt>
                <c:pt idx="47939">
                  <c:v>47.939000000000021</c:v>
                </c:pt>
                <c:pt idx="47940">
                  <c:v>47.94</c:v>
                </c:pt>
                <c:pt idx="47941">
                  <c:v>47.941000000000031</c:v>
                </c:pt>
                <c:pt idx="47942">
                  <c:v>47.942000000000007</c:v>
                </c:pt>
                <c:pt idx="47943">
                  <c:v>47.94300000000004</c:v>
                </c:pt>
                <c:pt idx="47944">
                  <c:v>47.944000000000017</c:v>
                </c:pt>
                <c:pt idx="47945">
                  <c:v>47.944999999999993</c:v>
                </c:pt>
                <c:pt idx="47946">
                  <c:v>47.946000000000026</c:v>
                </c:pt>
                <c:pt idx="47947">
                  <c:v>47.947000000000003</c:v>
                </c:pt>
                <c:pt idx="47948">
                  <c:v>47.948000000000036</c:v>
                </c:pt>
                <c:pt idx="47949">
                  <c:v>47.949000000000012</c:v>
                </c:pt>
                <c:pt idx="47950">
                  <c:v>47.950000000000045</c:v>
                </c:pt>
                <c:pt idx="47951">
                  <c:v>47.951000000000022</c:v>
                </c:pt>
                <c:pt idx="47952">
                  <c:v>47.951999999999998</c:v>
                </c:pt>
                <c:pt idx="47953">
                  <c:v>47.953000000000031</c:v>
                </c:pt>
                <c:pt idx="47954">
                  <c:v>47.954000000000008</c:v>
                </c:pt>
                <c:pt idx="47955">
                  <c:v>47.955000000000041</c:v>
                </c:pt>
                <c:pt idx="47956">
                  <c:v>47.956000000000017</c:v>
                </c:pt>
                <c:pt idx="47957">
                  <c:v>47.956999999999994</c:v>
                </c:pt>
                <c:pt idx="47958">
                  <c:v>47.958000000000027</c:v>
                </c:pt>
                <c:pt idx="47959">
                  <c:v>47.959000000000003</c:v>
                </c:pt>
                <c:pt idx="47960">
                  <c:v>47.960000000000036</c:v>
                </c:pt>
                <c:pt idx="47961">
                  <c:v>47.961000000000013</c:v>
                </c:pt>
                <c:pt idx="47962">
                  <c:v>47.962000000000046</c:v>
                </c:pt>
                <c:pt idx="47963">
                  <c:v>47.963000000000022</c:v>
                </c:pt>
                <c:pt idx="47964">
                  <c:v>47.963999999999999</c:v>
                </c:pt>
                <c:pt idx="47965">
                  <c:v>47.965000000000032</c:v>
                </c:pt>
                <c:pt idx="47966">
                  <c:v>47.966000000000008</c:v>
                </c:pt>
                <c:pt idx="47967">
                  <c:v>47.967000000000041</c:v>
                </c:pt>
                <c:pt idx="47968">
                  <c:v>47.968000000000018</c:v>
                </c:pt>
                <c:pt idx="47969">
                  <c:v>47.968999999999994</c:v>
                </c:pt>
                <c:pt idx="47970">
                  <c:v>47.970000000000027</c:v>
                </c:pt>
                <c:pt idx="47971">
                  <c:v>47.971000000000004</c:v>
                </c:pt>
                <c:pt idx="47972">
                  <c:v>47.972000000000037</c:v>
                </c:pt>
                <c:pt idx="47973">
                  <c:v>47.973000000000013</c:v>
                </c:pt>
                <c:pt idx="47974">
                  <c:v>47.974000000000046</c:v>
                </c:pt>
                <c:pt idx="47975">
                  <c:v>47.975000000000023</c:v>
                </c:pt>
                <c:pt idx="47976">
                  <c:v>47.975999999999999</c:v>
                </c:pt>
                <c:pt idx="47977">
                  <c:v>47.977000000000032</c:v>
                </c:pt>
                <c:pt idx="47978">
                  <c:v>47.978000000000009</c:v>
                </c:pt>
                <c:pt idx="47979">
                  <c:v>47.979000000000042</c:v>
                </c:pt>
                <c:pt idx="47980">
                  <c:v>47.980000000000018</c:v>
                </c:pt>
                <c:pt idx="47981">
                  <c:v>47.980999999999995</c:v>
                </c:pt>
                <c:pt idx="47982">
                  <c:v>47.982000000000028</c:v>
                </c:pt>
                <c:pt idx="47983">
                  <c:v>47.983000000000004</c:v>
                </c:pt>
                <c:pt idx="47984">
                  <c:v>47.984000000000037</c:v>
                </c:pt>
                <c:pt idx="47985">
                  <c:v>47.985000000000014</c:v>
                </c:pt>
                <c:pt idx="47986">
                  <c:v>47.98599999999999</c:v>
                </c:pt>
                <c:pt idx="47987">
                  <c:v>47.987000000000023</c:v>
                </c:pt>
                <c:pt idx="47988">
                  <c:v>47.988</c:v>
                </c:pt>
                <c:pt idx="47989">
                  <c:v>47.989000000000033</c:v>
                </c:pt>
                <c:pt idx="47990">
                  <c:v>47.990000000000009</c:v>
                </c:pt>
                <c:pt idx="47991">
                  <c:v>47.991000000000042</c:v>
                </c:pt>
                <c:pt idx="47992">
                  <c:v>47.992000000000019</c:v>
                </c:pt>
                <c:pt idx="47993">
                  <c:v>47.992999999999995</c:v>
                </c:pt>
                <c:pt idx="47994">
                  <c:v>47.994000000000028</c:v>
                </c:pt>
                <c:pt idx="47995">
                  <c:v>47.995000000000005</c:v>
                </c:pt>
                <c:pt idx="47996">
                  <c:v>47.996000000000038</c:v>
                </c:pt>
                <c:pt idx="47997">
                  <c:v>47.997000000000014</c:v>
                </c:pt>
                <c:pt idx="47998">
                  <c:v>47.99799999999999</c:v>
                </c:pt>
                <c:pt idx="47999">
                  <c:v>47.999000000000024</c:v>
                </c:pt>
                <c:pt idx="48000">
                  <c:v>48</c:v>
                </c:pt>
                <c:pt idx="48001">
                  <c:v>48.001000000000033</c:v>
                </c:pt>
                <c:pt idx="48002">
                  <c:v>48.00200000000001</c:v>
                </c:pt>
                <c:pt idx="48003">
                  <c:v>48.003000000000043</c:v>
                </c:pt>
                <c:pt idx="48004">
                  <c:v>48.004000000000019</c:v>
                </c:pt>
                <c:pt idx="48005">
                  <c:v>48.004999999999995</c:v>
                </c:pt>
                <c:pt idx="48006">
                  <c:v>48.006000000000029</c:v>
                </c:pt>
                <c:pt idx="48007">
                  <c:v>48.007000000000005</c:v>
                </c:pt>
                <c:pt idx="48008">
                  <c:v>48.008000000000038</c:v>
                </c:pt>
                <c:pt idx="48009">
                  <c:v>48.009000000000015</c:v>
                </c:pt>
                <c:pt idx="48010">
                  <c:v>48.009999999999991</c:v>
                </c:pt>
                <c:pt idx="48011">
                  <c:v>48.011000000000024</c:v>
                </c:pt>
                <c:pt idx="48012">
                  <c:v>48.012</c:v>
                </c:pt>
                <c:pt idx="48013">
                  <c:v>48.013000000000034</c:v>
                </c:pt>
                <c:pt idx="48014">
                  <c:v>48.01400000000001</c:v>
                </c:pt>
                <c:pt idx="48015">
                  <c:v>48.015000000000043</c:v>
                </c:pt>
                <c:pt idx="48016">
                  <c:v>48.01600000000002</c:v>
                </c:pt>
                <c:pt idx="48017">
                  <c:v>48.016999999999996</c:v>
                </c:pt>
                <c:pt idx="48018">
                  <c:v>48.018000000000029</c:v>
                </c:pt>
                <c:pt idx="48019">
                  <c:v>48.019000000000005</c:v>
                </c:pt>
                <c:pt idx="48020">
                  <c:v>48.020000000000039</c:v>
                </c:pt>
                <c:pt idx="48021">
                  <c:v>48.021000000000015</c:v>
                </c:pt>
                <c:pt idx="48022">
                  <c:v>48.021999999999991</c:v>
                </c:pt>
                <c:pt idx="48023">
                  <c:v>48.023000000000025</c:v>
                </c:pt>
                <c:pt idx="48024">
                  <c:v>48.024000000000001</c:v>
                </c:pt>
                <c:pt idx="48025">
                  <c:v>48.025000000000034</c:v>
                </c:pt>
                <c:pt idx="48026">
                  <c:v>48.02600000000001</c:v>
                </c:pt>
                <c:pt idx="48027">
                  <c:v>48.027000000000044</c:v>
                </c:pt>
                <c:pt idx="48028">
                  <c:v>48.02800000000002</c:v>
                </c:pt>
                <c:pt idx="48029">
                  <c:v>48.028999999999996</c:v>
                </c:pt>
                <c:pt idx="48030">
                  <c:v>48.03000000000003</c:v>
                </c:pt>
                <c:pt idx="48031">
                  <c:v>48.031000000000006</c:v>
                </c:pt>
                <c:pt idx="48032">
                  <c:v>48.032000000000039</c:v>
                </c:pt>
                <c:pt idx="48033">
                  <c:v>48.033000000000015</c:v>
                </c:pt>
                <c:pt idx="48034">
                  <c:v>48.033999999999992</c:v>
                </c:pt>
                <c:pt idx="48035">
                  <c:v>48.035000000000025</c:v>
                </c:pt>
                <c:pt idx="48036">
                  <c:v>48.036000000000001</c:v>
                </c:pt>
                <c:pt idx="48037">
                  <c:v>48.037000000000035</c:v>
                </c:pt>
                <c:pt idx="48038">
                  <c:v>48.038000000000011</c:v>
                </c:pt>
                <c:pt idx="48039">
                  <c:v>48.039000000000044</c:v>
                </c:pt>
                <c:pt idx="48040">
                  <c:v>48.04000000000002</c:v>
                </c:pt>
                <c:pt idx="48041">
                  <c:v>48.040999999999997</c:v>
                </c:pt>
                <c:pt idx="48042">
                  <c:v>48.04200000000003</c:v>
                </c:pt>
                <c:pt idx="48043">
                  <c:v>48.043000000000006</c:v>
                </c:pt>
                <c:pt idx="48044">
                  <c:v>48.04400000000004</c:v>
                </c:pt>
                <c:pt idx="48045">
                  <c:v>48.045000000000016</c:v>
                </c:pt>
                <c:pt idx="48046">
                  <c:v>48.045999999999992</c:v>
                </c:pt>
                <c:pt idx="48047">
                  <c:v>48.047000000000025</c:v>
                </c:pt>
                <c:pt idx="48048">
                  <c:v>48.048000000000002</c:v>
                </c:pt>
                <c:pt idx="48049">
                  <c:v>48.049000000000035</c:v>
                </c:pt>
                <c:pt idx="48050">
                  <c:v>48.050000000000011</c:v>
                </c:pt>
                <c:pt idx="48051">
                  <c:v>48.051000000000045</c:v>
                </c:pt>
                <c:pt idx="48052">
                  <c:v>48.052000000000021</c:v>
                </c:pt>
                <c:pt idx="48053">
                  <c:v>48.052999999999997</c:v>
                </c:pt>
                <c:pt idx="48054">
                  <c:v>48.05400000000003</c:v>
                </c:pt>
                <c:pt idx="48055">
                  <c:v>48.055000000000007</c:v>
                </c:pt>
                <c:pt idx="48056">
                  <c:v>48.05600000000004</c:v>
                </c:pt>
                <c:pt idx="48057">
                  <c:v>48.057000000000016</c:v>
                </c:pt>
                <c:pt idx="48058">
                  <c:v>48.057999999999993</c:v>
                </c:pt>
                <c:pt idx="48059">
                  <c:v>48.059000000000026</c:v>
                </c:pt>
                <c:pt idx="48060">
                  <c:v>48.06</c:v>
                </c:pt>
                <c:pt idx="48061">
                  <c:v>48.061000000000035</c:v>
                </c:pt>
                <c:pt idx="48062">
                  <c:v>48.062000000000012</c:v>
                </c:pt>
                <c:pt idx="48063">
                  <c:v>48.063000000000045</c:v>
                </c:pt>
                <c:pt idx="48064">
                  <c:v>48.064000000000021</c:v>
                </c:pt>
                <c:pt idx="48065">
                  <c:v>48.064999999999998</c:v>
                </c:pt>
                <c:pt idx="48066">
                  <c:v>48.066000000000031</c:v>
                </c:pt>
                <c:pt idx="48067">
                  <c:v>48.067000000000007</c:v>
                </c:pt>
                <c:pt idx="48068">
                  <c:v>48.06800000000004</c:v>
                </c:pt>
                <c:pt idx="48069">
                  <c:v>48.069000000000017</c:v>
                </c:pt>
                <c:pt idx="48070">
                  <c:v>48.069999999999993</c:v>
                </c:pt>
                <c:pt idx="48071">
                  <c:v>48.071000000000026</c:v>
                </c:pt>
                <c:pt idx="48072">
                  <c:v>48.072000000000003</c:v>
                </c:pt>
                <c:pt idx="48073">
                  <c:v>48.073000000000036</c:v>
                </c:pt>
                <c:pt idx="48074">
                  <c:v>48.074000000000012</c:v>
                </c:pt>
                <c:pt idx="48075">
                  <c:v>48.075000000000045</c:v>
                </c:pt>
                <c:pt idx="48076">
                  <c:v>48.076000000000022</c:v>
                </c:pt>
                <c:pt idx="48077">
                  <c:v>48.076999999999998</c:v>
                </c:pt>
                <c:pt idx="48078">
                  <c:v>48.078000000000031</c:v>
                </c:pt>
                <c:pt idx="48079">
                  <c:v>48.079000000000008</c:v>
                </c:pt>
                <c:pt idx="48080">
                  <c:v>48.080000000000041</c:v>
                </c:pt>
                <c:pt idx="48081">
                  <c:v>48.081000000000017</c:v>
                </c:pt>
                <c:pt idx="48082">
                  <c:v>48.081999999999994</c:v>
                </c:pt>
                <c:pt idx="48083">
                  <c:v>48.083000000000027</c:v>
                </c:pt>
                <c:pt idx="48084">
                  <c:v>48.084000000000003</c:v>
                </c:pt>
                <c:pt idx="48085">
                  <c:v>48.085000000000036</c:v>
                </c:pt>
                <c:pt idx="48086">
                  <c:v>48.086000000000013</c:v>
                </c:pt>
                <c:pt idx="48087">
                  <c:v>48.087000000000046</c:v>
                </c:pt>
                <c:pt idx="48088">
                  <c:v>48.088000000000022</c:v>
                </c:pt>
                <c:pt idx="48089">
                  <c:v>48.088999999999999</c:v>
                </c:pt>
                <c:pt idx="48090">
                  <c:v>48.090000000000032</c:v>
                </c:pt>
                <c:pt idx="48091">
                  <c:v>48.091000000000008</c:v>
                </c:pt>
                <c:pt idx="48092">
                  <c:v>48.092000000000041</c:v>
                </c:pt>
                <c:pt idx="48093">
                  <c:v>48.093000000000018</c:v>
                </c:pt>
                <c:pt idx="48094">
                  <c:v>48.093999999999994</c:v>
                </c:pt>
                <c:pt idx="48095">
                  <c:v>48.095000000000027</c:v>
                </c:pt>
                <c:pt idx="48096">
                  <c:v>48.096000000000004</c:v>
                </c:pt>
                <c:pt idx="48097">
                  <c:v>48.097000000000037</c:v>
                </c:pt>
                <c:pt idx="48098">
                  <c:v>48.098000000000013</c:v>
                </c:pt>
                <c:pt idx="48099">
                  <c:v>48.099000000000046</c:v>
                </c:pt>
                <c:pt idx="48100">
                  <c:v>48.100000000000023</c:v>
                </c:pt>
                <c:pt idx="48101">
                  <c:v>48.100999999999999</c:v>
                </c:pt>
                <c:pt idx="48102">
                  <c:v>48.102000000000032</c:v>
                </c:pt>
                <c:pt idx="48103">
                  <c:v>48.103000000000009</c:v>
                </c:pt>
                <c:pt idx="48104">
                  <c:v>48.104000000000042</c:v>
                </c:pt>
                <c:pt idx="48105">
                  <c:v>48.105000000000018</c:v>
                </c:pt>
                <c:pt idx="48106">
                  <c:v>48.105999999999995</c:v>
                </c:pt>
                <c:pt idx="48107">
                  <c:v>48.107000000000028</c:v>
                </c:pt>
                <c:pt idx="48108">
                  <c:v>48.108000000000004</c:v>
                </c:pt>
                <c:pt idx="48109">
                  <c:v>48.109000000000037</c:v>
                </c:pt>
                <c:pt idx="48110">
                  <c:v>48.110000000000014</c:v>
                </c:pt>
                <c:pt idx="48111">
                  <c:v>48.11099999999999</c:v>
                </c:pt>
                <c:pt idx="48112">
                  <c:v>48.112000000000023</c:v>
                </c:pt>
                <c:pt idx="48113">
                  <c:v>48.113</c:v>
                </c:pt>
                <c:pt idx="48114">
                  <c:v>48.114000000000033</c:v>
                </c:pt>
                <c:pt idx="48115">
                  <c:v>48.115000000000009</c:v>
                </c:pt>
                <c:pt idx="48116">
                  <c:v>48.116000000000042</c:v>
                </c:pt>
                <c:pt idx="48117">
                  <c:v>48.117000000000019</c:v>
                </c:pt>
                <c:pt idx="48118">
                  <c:v>48.117999999999995</c:v>
                </c:pt>
                <c:pt idx="48119">
                  <c:v>48.119000000000028</c:v>
                </c:pt>
                <c:pt idx="48120">
                  <c:v>48.120000000000005</c:v>
                </c:pt>
                <c:pt idx="48121">
                  <c:v>48.121000000000038</c:v>
                </c:pt>
                <c:pt idx="48122">
                  <c:v>48.122000000000014</c:v>
                </c:pt>
                <c:pt idx="48123">
                  <c:v>48.12299999999999</c:v>
                </c:pt>
                <c:pt idx="48124">
                  <c:v>48.124000000000024</c:v>
                </c:pt>
                <c:pt idx="48125">
                  <c:v>48.125</c:v>
                </c:pt>
                <c:pt idx="48126">
                  <c:v>48.126000000000033</c:v>
                </c:pt>
                <c:pt idx="48127">
                  <c:v>48.12700000000001</c:v>
                </c:pt>
                <c:pt idx="48128">
                  <c:v>48.128000000000043</c:v>
                </c:pt>
                <c:pt idx="48129">
                  <c:v>48.129000000000019</c:v>
                </c:pt>
                <c:pt idx="48130">
                  <c:v>48.129999999999995</c:v>
                </c:pt>
                <c:pt idx="48131">
                  <c:v>48.131000000000029</c:v>
                </c:pt>
                <c:pt idx="48132">
                  <c:v>48.132000000000005</c:v>
                </c:pt>
                <c:pt idx="48133">
                  <c:v>48.133000000000038</c:v>
                </c:pt>
                <c:pt idx="48134">
                  <c:v>48.134000000000015</c:v>
                </c:pt>
                <c:pt idx="48135">
                  <c:v>48.134999999999991</c:v>
                </c:pt>
                <c:pt idx="48136">
                  <c:v>48.136000000000024</c:v>
                </c:pt>
                <c:pt idx="48137">
                  <c:v>48.137</c:v>
                </c:pt>
                <c:pt idx="48138">
                  <c:v>48.138000000000034</c:v>
                </c:pt>
                <c:pt idx="48139">
                  <c:v>48.13900000000001</c:v>
                </c:pt>
                <c:pt idx="48140">
                  <c:v>48.140000000000043</c:v>
                </c:pt>
                <c:pt idx="48141">
                  <c:v>48.14100000000002</c:v>
                </c:pt>
                <c:pt idx="48142">
                  <c:v>48.141999999999996</c:v>
                </c:pt>
                <c:pt idx="48143">
                  <c:v>48.143000000000029</c:v>
                </c:pt>
                <c:pt idx="48144">
                  <c:v>48.144000000000005</c:v>
                </c:pt>
                <c:pt idx="48145">
                  <c:v>48.145000000000039</c:v>
                </c:pt>
                <c:pt idx="48146">
                  <c:v>48.146000000000015</c:v>
                </c:pt>
                <c:pt idx="48147">
                  <c:v>48.146999999999991</c:v>
                </c:pt>
                <c:pt idx="48148">
                  <c:v>48.148000000000025</c:v>
                </c:pt>
                <c:pt idx="48149">
                  <c:v>48.149000000000001</c:v>
                </c:pt>
                <c:pt idx="48150">
                  <c:v>48.150000000000034</c:v>
                </c:pt>
                <c:pt idx="48151">
                  <c:v>48.15100000000001</c:v>
                </c:pt>
                <c:pt idx="48152">
                  <c:v>48.152000000000044</c:v>
                </c:pt>
                <c:pt idx="48153">
                  <c:v>48.15300000000002</c:v>
                </c:pt>
                <c:pt idx="48154">
                  <c:v>48.153999999999996</c:v>
                </c:pt>
                <c:pt idx="48155">
                  <c:v>48.15500000000003</c:v>
                </c:pt>
                <c:pt idx="48156">
                  <c:v>48.156000000000006</c:v>
                </c:pt>
                <c:pt idx="48157">
                  <c:v>48.157000000000039</c:v>
                </c:pt>
                <c:pt idx="48158">
                  <c:v>48.158000000000015</c:v>
                </c:pt>
                <c:pt idx="48159">
                  <c:v>48.158999999999992</c:v>
                </c:pt>
                <c:pt idx="48160">
                  <c:v>48.160000000000025</c:v>
                </c:pt>
                <c:pt idx="48161">
                  <c:v>48.161000000000001</c:v>
                </c:pt>
                <c:pt idx="48162">
                  <c:v>48.162000000000035</c:v>
                </c:pt>
                <c:pt idx="48163">
                  <c:v>48.163000000000011</c:v>
                </c:pt>
                <c:pt idx="48164">
                  <c:v>48.164000000000044</c:v>
                </c:pt>
                <c:pt idx="48165">
                  <c:v>48.16500000000002</c:v>
                </c:pt>
                <c:pt idx="48166">
                  <c:v>48.165999999999997</c:v>
                </c:pt>
                <c:pt idx="48167">
                  <c:v>48.16700000000003</c:v>
                </c:pt>
                <c:pt idx="48168">
                  <c:v>48.168000000000006</c:v>
                </c:pt>
                <c:pt idx="48169">
                  <c:v>48.16900000000004</c:v>
                </c:pt>
                <c:pt idx="48170">
                  <c:v>48.170000000000016</c:v>
                </c:pt>
                <c:pt idx="48171">
                  <c:v>48.170999999999992</c:v>
                </c:pt>
                <c:pt idx="48172">
                  <c:v>48.172000000000025</c:v>
                </c:pt>
                <c:pt idx="48173">
                  <c:v>48.173000000000002</c:v>
                </c:pt>
                <c:pt idx="48174">
                  <c:v>48.174000000000035</c:v>
                </c:pt>
                <c:pt idx="48175">
                  <c:v>48.175000000000011</c:v>
                </c:pt>
                <c:pt idx="48176">
                  <c:v>48.176000000000045</c:v>
                </c:pt>
                <c:pt idx="48177">
                  <c:v>48.177000000000021</c:v>
                </c:pt>
                <c:pt idx="48178">
                  <c:v>48.177999999999997</c:v>
                </c:pt>
                <c:pt idx="48179">
                  <c:v>48.17900000000003</c:v>
                </c:pt>
                <c:pt idx="48180">
                  <c:v>48.180000000000007</c:v>
                </c:pt>
                <c:pt idx="48181">
                  <c:v>48.18100000000004</c:v>
                </c:pt>
                <c:pt idx="48182">
                  <c:v>48.182000000000016</c:v>
                </c:pt>
                <c:pt idx="48183">
                  <c:v>48.182999999999993</c:v>
                </c:pt>
                <c:pt idx="48184">
                  <c:v>48.184000000000026</c:v>
                </c:pt>
                <c:pt idx="48185">
                  <c:v>48.185000000000002</c:v>
                </c:pt>
                <c:pt idx="48186">
                  <c:v>48.186000000000035</c:v>
                </c:pt>
                <c:pt idx="48187">
                  <c:v>48.187000000000012</c:v>
                </c:pt>
                <c:pt idx="48188">
                  <c:v>48.188000000000045</c:v>
                </c:pt>
                <c:pt idx="48189">
                  <c:v>48.189000000000021</c:v>
                </c:pt>
                <c:pt idx="48190">
                  <c:v>48.19</c:v>
                </c:pt>
                <c:pt idx="48191">
                  <c:v>48.191000000000031</c:v>
                </c:pt>
                <c:pt idx="48192">
                  <c:v>48.192000000000007</c:v>
                </c:pt>
                <c:pt idx="48193">
                  <c:v>48.19300000000004</c:v>
                </c:pt>
                <c:pt idx="48194">
                  <c:v>48.194000000000017</c:v>
                </c:pt>
                <c:pt idx="48195">
                  <c:v>48.194999999999993</c:v>
                </c:pt>
                <c:pt idx="48196">
                  <c:v>48.196000000000026</c:v>
                </c:pt>
                <c:pt idx="48197">
                  <c:v>48.197000000000003</c:v>
                </c:pt>
                <c:pt idx="48198">
                  <c:v>48.198000000000036</c:v>
                </c:pt>
                <c:pt idx="48199">
                  <c:v>48.199000000000012</c:v>
                </c:pt>
                <c:pt idx="48200">
                  <c:v>48.200000000000045</c:v>
                </c:pt>
                <c:pt idx="48201">
                  <c:v>48.201000000000022</c:v>
                </c:pt>
                <c:pt idx="48202">
                  <c:v>48.201999999999998</c:v>
                </c:pt>
                <c:pt idx="48203">
                  <c:v>48.203000000000031</c:v>
                </c:pt>
                <c:pt idx="48204">
                  <c:v>48.204000000000008</c:v>
                </c:pt>
                <c:pt idx="48205">
                  <c:v>48.205000000000041</c:v>
                </c:pt>
                <c:pt idx="48206">
                  <c:v>48.206000000000017</c:v>
                </c:pt>
                <c:pt idx="48207">
                  <c:v>48.206999999999994</c:v>
                </c:pt>
                <c:pt idx="48208">
                  <c:v>48.208000000000027</c:v>
                </c:pt>
                <c:pt idx="48209">
                  <c:v>48.209000000000003</c:v>
                </c:pt>
                <c:pt idx="48210">
                  <c:v>48.210000000000036</c:v>
                </c:pt>
                <c:pt idx="48211">
                  <c:v>48.211000000000013</c:v>
                </c:pt>
                <c:pt idx="48212">
                  <c:v>48.212000000000046</c:v>
                </c:pt>
                <c:pt idx="48213">
                  <c:v>48.213000000000022</c:v>
                </c:pt>
                <c:pt idx="48214">
                  <c:v>48.213999999999999</c:v>
                </c:pt>
                <c:pt idx="48215">
                  <c:v>48.215000000000032</c:v>
                </c:pt>
                <c:pt idx="48216">
                  <c:v>48.216000000000008</c:v>
                </c:pt>
                <c:pt idx="48217">
                  <c:v>48.217000000000041</c:v>
                </c:pt>
                <c:pt idx="48218">
                  <c:v>48.218000000000018</c:v>
                </c:pt>
                <c:pt idx="48219">
                  <c:v>48.218999999999994</c:v>
                </c:pt>
                <c:pt idx="48220">
                  <c:v>48.220000000000027</c:v>
                </c:pt>
                <c:pt idx="48221">
                  <c:v>48.221000000000004</c:v>
                </c:pt>
                <c:pt idx="48222">
                  <c:v>48.222000000000037</c:v>
                </c:pt>
                <c:pt idx="48223">
                  <c:v>48.223000000000013</c:v>
                </c:pt>
                <c:pt idx="48224">
                  <c:v>48.224000000000046</c:v>
                </c:pt>
                <c:pt idx="48225">
                  <c:v>48.225000000000023</c:v>
                </c:pt>
                <c:pt idx="48226">
                  <c:v>48.225999999999999</c:v>
                </c:pt>
                <c:pt idx="48227">
                  <c:v>48.227000000000032</c:v>
                </c:pt>
                <c:pt idx="48228">
                  <c:v>48.228000000000009</c:v>
                </c:pt>
                <c:pt idx="48229">
                  <c:v>48.229000000000042</c:v>
                </c:pt>
                <c:pt idx="48230">
                  <c:v>48.230000000000018</c:v>
                </c:pt>
                <c:pt idx="48231">
                  <c:v>48.230999999999995</c:v>
                </c:pt>
                <c:pt idx="48232">
                  <c:v>48.232000000000028</c:v>
                </c:pt>
                <c:pt idx="48233">
                  <c:v>48.233000000000004</c:v>
                </c:pt>
                <c:pt idx="48234">
                  <c:v>48.234000000000037</c:v>
                </c:pt>
                <c:pt idx="48235">
                  <c:v>48.235000000000014</c:v>
                </c:pt>
                <c:pt idx="48236">
                  <c:v>48.23599999999999</c:v>
                </c:pt>
                <c:pt idx="48237">
                  <c:v>48.237000000000023</c:v>
                </c:pt>
                <c:pt idx="48238">
                  <c:v>48.238</c:v>
                </c:pt>
                <c:pt idx="48239">
                  <c:v>48.239000000000033</c:v>
                </c:pt>
                <c:pt idx="48240">
                  <c:v>48.240000000000009</c:v>
                </c:pt>
                <c:pt idx="48241">
                  <c:v>48.241000000000042</c:v>
                </c:pt>
                <c:pt idx="48242">
                  <c:v>48.242000000000019</c:v>
                </c:pt>
                <c:pt idx="48243">
                  <c:v>48.242999999999995</c:v>
                </c:pt>
                <c:pt idx="48244">
                  <c:v>48.244000000000028</c:v>
                </c:pt>
                <c:pt idx="48245">
                  <c:v>48.245000000000005</c:v>
                </c:pt>
                <c:pt idx="48246">
                  <c:v>48.246000000000038</c:v>
                </c:pt>
                <c:pt idx="48247">
                  <c:v>48.247000000000014</c:v>
                </c:pt>
                <c:pt idx="48248">
                  <c:v>48.24799999999999</c:v>
                </c:pt>
                <c:pt idx="48249">
                  <c:v>48.249000000000024</c:v>
                </c:pt>
                <c:pt idx="48250">
                  <c:v>48.25</c:v>
                </c:pt>
                <c:pt idx="48251">
                  <c:v>48.251000000000033</c:v>
                </c:pt>
                <c:pt idx="48252">
                  <c:v>48.25200000000001</c:v>
                </c:pt>
                <c:pt idx="48253">
                  <c:v>48.253000000000043</c:v>
                </c:pt>
                <c:pt idx="48254">
                  <c:v>48.254000000000019</c:v>
                </c:pt>
                <c:pt idx="48255">
                  <c:v>48.254999999999995</c:v>
                </c:pt>
                <c:pt idx="48256">
                  <c:v>48.256000000000029</c:v>
                </c:pt>
                <c:pt idx="48257">
                  <c:v>48.257000000000005</c:v>
                </c:pt>
                <c:pt idx="48258">
                  <c:v>48.258000000000038</c:v>
                </c:pt>
                <c:pt idx="48259">
                  <c:v>48.259000000000015</c:v>
                </c:pt>
                <c:pt idx="48260">
                  <c:v>48.259999999999991</c:v>
                </c:pt>
                <c:pt idx="48261">
                  <c:v>48.261000000000024</c:v>
                </c:pt>
                <c:pt idx="48262">
                  <c:v>48.262</c:v>
                </c:pt>
                <c:pt idx="48263">
                  <c:v>48.263000000000034</c:v>
                </c:pt>
                <c:pt idx="48264">
                  <c:v>48.26400000000001</c:v>
                </c:pt>
                <c:pt idx="48265">
                  <c:v>48.265000000000043</c:v>
                </c:pt>
                <c:pt idx="48266">
                  <c:v>48.26600000000002</c:v>
                </c:pt>
                <c:pt idx="48267">
                  <c:v>48.266999999999996</c:v>
                </c:pt>
                <c:pt idx="48268">
                  <c:v>48.268000000000029</c:v>
                </c:pt>
                <c:pt idx="48269">
                  <c:v>48.269000000000005</c:v>
                </c:pt>
                <c:pt idx="48270">
                  <c:v>48.270000000000039</c:v>
                </c:pt>
                <c:pt idx="48271">
                  <c:v>48.271000000000015</c:v>
                </c:pt>
                <c:pt idx="48272">
                  <c:v>48.271999999999991</c:v>
                </c:pt>
                <c:pt idx="48273">
                  <c:v>48.273000000000025</c:v>
                </c:pt>
                <c:pt idx="48274">
                  <c:v>48.274000000000001</c:v>
                </c:pt>
                <c:pt idx="48275">
                  <c:v>48.275000000000034</c:v>
                </c:pt>
                <c:pt idx="48276">
                  <c:v>48.27600000000001</c:v>
                </c:pt>
                <c:pt idx="48277">
                  <c:v>48.277000000000044</c:v>
                </c:pt>
                <c:pt idx="48278">
                  <c:v>48.27800000000002</c:v>
                </c:pt>
                <c:pt idx="48279">
                  <c:v>48.278999999999996</c:v>
                </c:pt>
                <c:pt idx="48280">
                  <c:v>48.28000000000003</c:v>
                </c:pt>
                <c:pt idx="48281">
                  <c:v>48.281000000000006</c:v>
                </c:pt>
                <c:pt idx="48282">
                  <c:v>48.282000000000039</c:v>
                </c:pt>
                <c:pt idx="48283">
                  <c:v>48.283000000000015</c:v>
                </c:pt>
                <c:pt idx="48284">
                  <c:v>48.283999999999992</c:v>
                </c:pt>
                <c:pt idx="48285">
                  <c:v>48.285000000000025</c:v>
                </c:pt>
                <c:pt idx="48286">
                  <c:v>48.286000000000001</c:v>
                </c:pt>
                <c:pt idx="48287">
                  <c:v>48.287000000000035</c:v>
                </c:pt>
                <c:pt idx="48288">
                  <c:v>48.288000000000011</c:v>
                </c:pt>
                <c:pt idx="48289">
                  <c:v>48.289000000000044</c:v>
                </c:pt>
                <c:pt idx="48290">
                  <c:v>48.29000000000002</c:v>
                </c:pt>
                <c:pt idx="48291">
                  <c:v>48.290999999999997</c:v>
                </c:pt>
                <c:pt idx="48292">
                  <c:v>48.29200000000003</c:v>
                </c:pt>
                <c:pt idx="48293">
                  <c:v>48.293000000000006</c:v>
                </c:pt>
                <c:pt idx="48294">
                  <c:v>48.29400000000004</c:v>
                </c:pt>
                <c:pt idx="48295">
                  <c:v>48.295000000000016</c:v>
                </c:pt>
                <c:pt idx="48296">
                  <c:v>48.295999999999992</c:v>
                </c:pt>
                <c:pt idx="48297">
                  <c:v>48.297000000000025</c:v>
                </c:pt>
                <c:pt idx="48298">
                  <c:v>48.298000000000002</c:v>
                </c:pt>
                <c:pt idx="48299">
                  <c:v>48.299000000000035</c:v>
                </c:pt>
                <c:pt idx="48300">
                  <c:v>48.300000000000011</c:v>
                </c:pt>
                <c:pt idx="48301">
                  <c:v>48.301000000000045</c:v>
                </c:pt>
                <c:pt idx="48302">
                  <c:v>48.302000000000021</c:v>
                </c:pt>
                <c:pt idx="48303">
                  <c:v>48.302999999999997</c:v>
                </c:pt>
                <c:pt idx="48304">
                  <c:v>48.30400000000003</c:v>
                </c:pt>
                <c:pt idx="48305">
                  <c:v>48.305000000000007</c:v>
                </c:pt>
                <c:pt idx="48306">
                  <c:v>48.30600000000004</c:v>
                </c:pt>
                <c:pt idx="48307">
                  <c:v>48.307000000000016</c:v>
                </c:pt>
                <c:pt idx="48308">
                  <c:v>48.307999999999993</c:v>
                </c:pt>
                <c:pt idx="48309">
                  <c:v>48.309000000000026</c:v>
                </c:pt>
                <c:pt idx="48310">
                  <c:v>48.31</c:v>
                </c:pt>
                <c:pt idx="48311">
                  <c:v>48.311000000000035</c:v>
                </c:pt>
                <c:pt idx="48312">
                  <c:v>48.312000000000012</c:v>
                </c:pt>
                <c:pt idx="48313">
                  <c:v>48.313000000000045</c:v>
                </c:pt>
                <c:pt idx="48314">
                  <c:v>48.314000000000021</c:v>
                </c:pt>
                <c:pt idx="48315">
                  <c:v>48.314999999999998</c:v>
                </c:pt>
                <c:pt idx="48316">
                  <c:v>48.316000000000031</c:v>
                </c:pt>
                <c:pt idx="48317">
                  <c:v>48.317000000000007</c:v>
                </c:pt>
                <c:pt idx="48318">
                  <c:v>48.31800000000004</c:v>
                </c:pt>
                <c:pt idx="48319">
                  <c:v>48.319000000000017</c:v>
                </c:pt>
                <c:pt idx="48320">
                  <c:v>48.319999999999993</c:v>
                </c:pt>
                <c:pt idx="48321">
                  <c:v>48.321000000000026</c:v>
                </c:pt>
                <c:pt idx="48322">
                  <c:v>48.322000000000003</c:v>
                </c:pt>
                <c:pt idx="48323">
                  <c:v>48.323000000000036</c:v>
                </c:pt>
                <c:pt idx="48324">
                  <c:v>48.324000000000012</c:v>
                </c:pt>
                <c:pt idx="48325">
                  <c:v>48.325000000000045</c:v>
                </c:pt>
                <c:pt idx="48326">
                  <c:v>48.326000000000022</c:v>
                </c:pt>
                <c:pt idx="48327">
                  <c:v>48.326999999999998</c:v>
                </c:pt>
                <c:pt idx="48328">
                  <c:v>48.328000000000031</c:v>
                </c:pt>
                <c:pt idx="48329">
                  <c:v>48.329000000000008</c:v>
                </c:pt>
                <c:pt idx="48330">
                  <c:v>48.330000000000041</c:v>
                </c:pt>
                <c:pt idx="48331">
                  <c:v>48.331000000000017</c:v>
                </c:pt>
                <c:pt idx="48332">
                  <c:v>48.331999999999994</c:v>
                </c:pt>
                <c:pt idx="48333">
                  <c:v>48.333000000000027</c:v>
                </c:pt>
                <c:pt idx="48334">
                  <c:v>48.334000000000003</c:v>
                </c:pt>
                <c:pt idx="48335">
                  <c:v>48.335000000000036</c:v>
                </c:pt>
                <c:pt idx="48336">
                  <c:v>48.336000000000013</c:v>
                </c:pt>
                <c:pt idx="48337">
                  <c:v>48.337000000000046</c:v>
                </c:pt>
                <c:pt idx="48338">
                  <c:v>48.338000000000022</c:v>
                </c:pt>
                <c:pt idx="48339">
                  <c:v>48.338999999999999</c:v>
                </c:pt>
                <c:pt idx="48340">
                  <c:v>48.340000000000032</c:v>
                </c:pt>
                <c:pt idx="48341">
                  <c:v>48.341000000000008</c:v>
                </c:pt>
                <c:pt idx="48342">
                  <c:v>48.342000000000041</c:v>
                </c:pt>
                <c:pt idx="48343">
                  <c:v>48.343000000000018</c:v>
                </c:pt>
                <c:pt idx="48344">
                  <c:v>48.343999999999994</c:v>
                </c:pt>
                <c:pt idx="48345">
                  <c:v>48.345000000000027</c:v>
                </c:pt>
                <c:pt idx="48346">
                  <c:v>48.346000000000004</c:v>
                </c:pt>
                <c:pt idx="48347">
                  <c:v>48.347000000000037</c:v>
                </c:pt>
                <c:pt idx="48348">
                  <c:v>48.348000000000013</c:v>
                </c:pt>
                <c:pt idx="48349">
                  <c:v>48.349000000000046</c:v>
                </c:pt>
                <c:pt idx="48350">
                  <c:v>48.350000000000023</c:v>
                </c:pt>
                <c:pt idx="48351">
                  <c:v>48.350999999999999</c:v>
                </c:pt>
                <c:pt idx="48352">
                  <c:v>48.352000000000032</c:v>
                </c:pt>
                <c:pt idx="48353">
                  <c:v>48.353000000000009</c:v>
                </c:pt>
                <c:pt idx="48354">
                  <c:v>48.354000000000042</c:v>
                </c:pt>
                <c:pt idx="48355">
                  <c:v>48.355000000000018</c:v>
                </c:pt>
                <c:pt idx="48356">
                  <c:v>48.355999999999995</c:v>
                </c:pt>
                <c:pt idx="48357">
                  <c:v>48.357000000000028</c:v>
                </c:pt>
                <c:pt idx="48358">
                  <c:v>48.358000000000004</c:v>
                </c:pt>
                <c:pt idx="48359">
                  <c:v>48.359000000000037</c:v>
                </c:pt>
                <c:pt idx="48360">
                  <c:v>48.360000000000014</c:v>
                </c:pt>
                <c:pt idx="48361">
                  <c:v>48.36099999999999</c:v>
                </c:pt>
                <c:pt idx="48362">
                  <c:v>48.362000000000023</c:v>
                </c:pt>
                <c:pt idx="48363">
                  <c:v>48.363</c:v>
                </c:pt>
                <c:pt idx="48364">
                  <c:v>48.364000000000033</c:v>
                </c:pt>
                <c:pt idx="48365">
                  <c:v>48.365000000000009</c:v>
                </c:pt>
                <c:pt idx="48366">
                  <c:v>48.366000000000042</c:v>
                </c:pt>
                <c:pt idx="48367">
                  <c:v>48.367000000000019</c:v>
                </c:pt>
                <c:pt idx="48368">
                  <c:v>48.367999999999995</c:v>
                </c:pt>
                <c:pt idx="48369">
                  <c:v>48.369000000000028</c:v>
                </c:pt>
                <c:pt idx="48370">
                  <c:v>48.370000000000005</c:v>
                </c:pt>
                <c:pt idx="48371">
                  <c:v>48.371000000000038</c:v>
                </c:pt>
                <c:pt idx="48372">
                  <c:v>48.372000000000014</c:v>
                </c:pt>
                <c:pt idx="48373">
                  <c:v>48.37299999999999</c:v>
                </c:pt>
                <c:pt idx="48374">
                  <c:v>48.374000000000024</c:v>
                </c:pt>
                <c:pt idx="48375">
                  <c:v>48.375</c:v>
                </c:pt>
                <c:pt idx="48376">
                  <c:v>48.376000000000033</c:v>
                </c:pt>
                <c:pt idx="48377">
                  <c:v>48.37700000000001</c:v>
                </c:pt>
                <c:pt idx="48378">
                  <c:v>48.378000000000043</c:v>
                </c:pt>
                <c:pt idx="48379">
                  <c:v>48.379000000000019</c:v>
                </c:pt>
                <c:pt idx="48380">
                  <c:v>48.379999999999995</c:v>
                </c:pt>
                <c:pt idx="48381">
                  <c:v>48.381000000000029</c:v>
                </c:pt>
                <c:pt idx="48382">
                  <c:v>48.382000000000005</c:v>
                </c:pt>
                <c:pt idx="48383">
                  <c:v>48.383000000000038</c:v>
                </c:pt>
                <c:pt idx="48384">
                  <c:v>48.384000000000015</c:v>
                </c:pt>
                <c:pt idx="48385">
                  <c:v>48.384999999999991</c:v>
                </c:pt>
                <c:pt idx="48386">
                  <c:v>48.386000000000024</c:v>
                </c:pt>
                <c:pt idx="48387">
                  <c:v>48.387</c:v>
                </c:pt>
                <c:pt idx="48388">
                  <c:v>48.388000000000034</c:v>
                </c:pt>
                <c:pt idx="48389">
                  <c:v>48.38900000000001</c:v>
                </c:pt>
                <c:pt idx="48390">
                  <c:v>48.390000000000043</c:v>
                </c:pt>
                <c:pt idx="48391">
                  <c:v>48.39100000000002</c:v>
                </c:pt>
                <c:pt idx="48392">
                  <c:v>48.391999999999996</c:v>
                </c:pt>
                <c:pt idx="48393">
                  <c:v>48.393000000000029</c:v>
                </c:pt>
                <c:pt idx="48394">
                  <c:v>48.394000000000005</c:v>
                </c:pt>
                <c:pt idx="48395">
                  <c:v>48.395000000000039</c:v>
                </c:pt>
                <c:pt idx="48396">
                  <c:v>48.396000000000015</c:v>
                </c:pt>
                <c:pt idx="48397">
                  <c:v>48.396999999999991</c:v>
                </c:pt>
                <c:pt idx="48398">
                  <c:v>48.398000000000025</c:v>
                </c:pt>
                <c:pt idx="48399">
                  <c:v>48.399000000000001</c:v>
                </c:pt>
                <c:pt idx="48400">
                  <c:v>48.400000000000034</c:v>
                </c:pt>
                <c:pt idx="48401">
                  <c:v>48.40100000000001</c:v>
                </c:pt>
                <c:pt idx="48402">
                  <c:v>48.402000000000044</c:v>
                </c:pt>
                <c:pt idx="48403">
                  <c:v>48.40300000000002</c:v>
                </c:pt>
                <c:pt idx="48404">
                  <c:v>48.403999999999996</c:v>
                </c:pt>
                <c:pt idx="48405">
                  <c:v>48.40500000000003</c:v>
                </c:pt>
                <c:pt idx="48406">
                  <c:v>48.406000000000006</c:v>
                </c:pt>
                <c:pt idx="48407">
                  <c:v>48.407000000000039</c:v>
                </c:pt>
                <c:pt idx="48408">
                  <c:v>48.408000000000015</c:v>
                </c:pt>
                <c:pt idx="48409">
                  <c:v>48.408999999999992</c:v>
                </c:pt>
                <c:pt idx="48410">
                  <c:v>48.410000000000025</c:v>
                </c:pt>
                <c:pt idx="48411">
                  <c:v>48.411000000000001</c:v>
                </c:pt>
                <c:pt idx="48412">
                  <c:v>48.412000000000035</c:v>
                </c:pt>
                <c:pt idx="48413">
                  <c:v>48.413000000000011</c:v>
                </c:pt>
                <c:pt idx="48414">
                  <c:v>48.414000000000044</c:v>
                </c:pt>
                <c:pt idx="48415">
                  <c:v>48.41500000000002</c:v>
                </c:pt>
                <c:pt idx="48416">
                  <c:v>48.415999999999997</c:v>
                </c:pt>
                <c:pt idx="48417">
                  <c:v>48.41700000000003</c:v>
                </c:pt>
                <c:pt idx="48418">
                  <c:v>48.418000000000006</c:v>
                </c:pt>
                <c:pt idx="48419">
                  <c:v>48.41900000000004</c:v>
                </c:pt>
                <c:pt idx="48420">
                  <c:v>48.420000000000016</c:v>
                </c:pt>
                <c:pt idx="48421">
                  <c:v>48.420999999999992</c:v>
                </c:pt>
                <c:pt idx="48422">
                  <c:v>48.422000000000025</c:v>
                </c:pt>
                <c:pt idx="48423">
                  <c:v>48.423000000000002</c:v>
                </c:pt>
                <c:pt idx="48424">
                  <c:v>48.424000000000035</c:v>
                </c:pt>
                <c:pt idx="48425">
                  <c:v>48.425000000000011</c:v>
                </c:pt>
                <c:pt idx="48426">
                  <c:v>48.426000000000045</c:v>
                </c:pt>
                <c:pt idx="48427">
                  <c:v>48.427000000000021</c:v>
                </c:pt>
                <c:pt idx="48428">
                  <c:v>48.427999999999997</c:v>
                </c:pt>
                <c:pt idx="48429">
                  <c:v>48.42900000000003</c:v>
                </c:pt>
                <c:pt idx="48430">
                  <c:v>48.430000000000007</c:v>
                </c:pt>
                <c:pt idx="48431">
                  <c:v>48.43100000000004</c:v>
                </c:pt>
                <c:pt idx="48432">
                  <c:v>48.432000000000016</c:v>
                </c:pt>
                <c:pt idx="48433">
                  <c:v>48.432999999999993</c:v>
                </c:pt>
                <c:pt idx="48434">
                  <c:v>48.434000000000026</c:v>
                </c:pt>
                <c:pt idx="48435">
                  <c:v>48.435000000000002</c:v>
                </c:pt>
                <c:pt idx="48436">
                  <c:v>48.436000000000035</c:v>
                </c:pt>
                <c:pt idx="48437">
                  <c:v>48.437000000000012</c:v>
                </c:pt>
                <c:pt idx="48438">
                  <c:v>48.438000000000045</c:v>
                </c:pt>
                <c:pt idx="48439">
                  <c:v>48.439000000000021</c:v>
                </c:pt>
                <c:pt idx="48440">
                  <c:v>48.44</c:v>
                </c:pt>
                <c:pt idx="48441">
                  <c:v>48.441000000000031</c:v>
                </c:pt>
                <c:pt idx="48442">
                  <c:v>48.442000000000007</c:v>
                </c:pt>
                <c:pt idx="48443">
                  <c:v>48.44300000000004</c:v>
                </c:pt>
                <c:pt idx="48444">
                  <c:v>48.444000000000017</c:v>
                </c:pt>
                <c:pt idx="48445">
                  <c:v>48.444999999999993</c:v>
                </c:pt>
                <c:pt idx="48446">
                  <c:v>48.446000000000026</c:v>
                </c:pt>
                <c:pt idx="48447">
                  <c:v>48.447000000000003</c:v>
                </c:pt>
                <c:pt idx="48448">
                  <c:v>48.448000000000036</c:v>
                </c:pt>
                <c:pt idx="48449">
                  <c:v>48.449000000000012</c:v>
                </c:pt>
                <c:pt idx="48450">
                  <c:v>48.450000000000045</c:v>
                </c:pt>
                <c:pt idx="48451">
                  <c:v>48.451000000000022</c:v>
                </c:pt>
                <c:pt idx="48452">
                  <c:v>48.451999999999998</c:v>
                </c:pt>
                <c:pt idx="48453">
                  <c:v>48.453000000000031</c:v>
                </c:pt>
                <c:pt idx="48454">
                  <c:v>48.454000000000008</c:v>
                </c:pt>
                <c:pt idx="48455">
                  <c:v>48.455000000000041</c:v>
                </c:pt>
                <c:pt idx="48456">
                  <c:v>48.456000000000017</c:v>
                </c:pt>
                <c:pt idx="48457">
                  <c:v>48.456999999999994</c:v>
                </c:pt>
                <c:pt idx="48458">
                  <c:v>48.458000000000027</c:v>
                </c:pt>
                <c:pt idx="48459">
                  <c:v>48.459000000000003</c:v>
                </c:pt>
                <c:pt idx="48460">
                  <c:v>48.460000000000036</c:v>
                </c:pt>
                <c:pt idx="48461">
                  <c:v>48.461000000000013</c:v>
                </c:pt>
                <c:pt idx="48462">
                  <c:v>48.462000000000046</c:v>
                </c:pt>
                <c:pt idx="48463">
                  <c:v>48.463000000000022</c:v>
                </c:pt>
                <c:pt idx="48464">
                  <c:v>48.463999999999999</c:v>
                </c:pt>
                <c:pt idx="48465">
                  <c:v>48.465000000000032</c:v>
                </c:pt>
                <c:pt idx="48466">
                  <c:v>48.466000000000008</c:v>
                </c:pt>
                <c:pt idx="48467">
                  <c:v>48.467000000000041</c:v>
                </c:pt>
                <c:pt idx="48468">
                  <c:v>48.468000000000018</c:v>
                </c:pt>
                <c:pt idx="48469">
                  <c:v>48.468999999999994</c:v>
                </c:pt>
                <c:pt idx="48470">
                  <c:v>48.470000000000027</c:v>
                </c:pt>
                <c:pt idx="48471">
                  <c:v>48.471000000000004</c:v>
                </c:pt>
                <c:pt idx="48472">
                  <c:v>48.472000000000037</c:v>
                </c:pt>
                <c:pt idx="48473">
                  <c:v>48.473000000000013</c:v>
                </c:pt>
                <c:pt idx="48474">
                  <c:v>48.474000000000046</c:v>
                </c:pt>
                <c:pt idx="48475">
                  <c:v>48.475000000000023</c:v>
                </c:pt>
                <c:pt idx="48476">
                  <c:v>48.475999999999999</c:v>
                </c:pt>
                <c:pt idx="48477">
                  <c:v>48.477000000000032</c:v>
                </c:pt>
                <c:pt idx="48478">
                  <c:v>48.478000000000009</c:v>
                </c:pt>
                <c:pt idx="48479">
                  <c:v>48.479000000000042</c:v>
                </c:pt>
                <c:pt idx="48480">
                  <c:v>48.480000000000018</c:v>
                </c:pt>
                <c:pt idx="48481">
                  <c:v>48.480999999999995</c:v>
                </c:pt>
                <c:pt idx="48482">
                  <c:v>48.482000000000028</c:v>
                </c:pt>
                <c:pt idx="48483">
                  <c:v>48.483000000000004</c:v>
                </c:pt>
                <c:pt idx="48484">
                  <c:v>48.484000000000037</c:v>
                </c:pt>
                <c:pt idx="48485">
                  <c:v>48.485000000000014</c:v>
                </c:pt>
                <c:pt idx="48486">
                  <c:v>48.48599999999999</c:v>
                </c:pt>
                <c:pt idx="48487">
                  <c:v>48.487000000000023</c:v>
                </c:pt>
                <c:pt idx="48488">
                  <c:v>48.488</c:v>
                </c:pt>
                <c:pt idx="48489">
                  <c:v>48.489000000000033</c:v>
                </c:pt>
                <c:pt idx="48490">
                  <c:v>48.490000000000009</c:v>
                </c:pt>
                <c:pt idx="48491">
                  <c:v>48.491000000000042</c:v>
                </c:pt>
                <c:pt idx="48492">
                  <c:v>48.492000000000019</c:v>
                </c:pt>
                <c:pt idx="48493">
                  <c:v>48.492999999999995</c:v>
                </c:pt>
                <c:pt idx="48494">
                  <c:v>48.494000000000028</c:v>
                </c:pt>
                <c:pt idx="48495">
                  <c:v>48.495000000000005</c:v>
                </c:pt>
                <c:pt idx="48496">
                  <c:v>48.496000000000038</c:v>
                </c:pt>
                <c:pt idx="48497">
                  <c:v>48.497000000000014</c:v>
                </c:pt>
                <c:pt idx="48498">
                  <c:v>48.49799999999999</c:v>
                </c:pt>
                <c:pt idx="48499">
                  <c:v>48.499000000000024</c:v>
                </c:pt>
                <c:pt idx="48500">
                  <c:v>48.5</c:v>
                </c:pt>
                <c:pt idx="48501">
                  <c:v>48.501000000000033</c:v>
                </c:pt>
                <c:pt idx="48502">
                  <c:v>48.50200000000001</c:v>
                </c:pt>
                <c:pt idx="48503">
                  <c:v>48.503000000000043</c:v>
                </c:pt>
                <c:pt idx="48504">
                  <c:v>48.504000000000019</c:v>
                </c:pt>
                <c:pt idx="48505">
                  <c:v>48.504999999999995</c:v>
                </c:pt>
                <c:pt idx="48506">
                  <c:v>48.506000000000029</c:v>
                </c:pt>
                <c:pt idx="48507">
                  <c:v>48.507000000000005</c:v>
                </c:pt>
                <c:pt idx="48508">
                  <c:v>48.508000000000038</c:v>
                </c:pt>
                <c:pt idx="48509">
                  <c:v>48.509000000000015</c:v>
                </c:pt>
                <c:pt idx="48510">
                  <c:v>48.509999999999991</c:v>
                </c:pt>
                <c:pt idx="48511">
                  <c:v>48.511000000000024</c:v>
                </c:pt>
                <c:pt idx="48512">
                  <c:v>48.512</c:v>
                </c:pt>
                <c:pt idx="48513">
                  <c:v>48.513000000000034</c:v>
                </c:pt>
                <c:pt idx="48514">
                  <c:v>48.51400000000001</c:v>
                </c:pt>
                <c:pt idx="48515">
                  <c:v>48.515000000000043</c:v>
                </c:pt>
                <c:pt idx="48516">
                  <c:v>48.51600000000002</c:v>
                </c:pt>
                <c:pt idx="48517">
                  <c:v>48.516999999999996</c:v>
                </c:pt>
                <c:pt idx="48518">
                  <c:v>48.518000000000029</c:v>
                </c:pt>
                <c:pt idx="48519">
                  <c:v>48.519000000000005</c:v>
                </c:pt>
                <c:pt idx="48520">
                  <c:v>48.520000000000039</c:v>
                </c:pt>
                <c:pt idx="48521">
                  <c:v>48.521000000000015</c:v>
                </c:pt>
                <c:pt idx="48522">
                  <c:v>48.521999999999991</c:v>
                </c:pt>
                <c:pt idx="48523">
                  <c:v>48.523000000000025</c:v>
                </c:pt>
                <c:pt idx="48524">
                  <c:v>48.524000000000001</c:v>
                </c:pt>
                <c:pt idx="48525">
                  <c:v>48.525000000000034</c:v>
                </c:pt>
                <c:pt idx="48526">
                  <c:v>48.52600000000001</c:v>
                </c:pt>
                <c:pt idx="48527">
                  <c:v>48.527000000000044</c:v>
                </c:pt>
                <c:pt idx="48528">
                  <c:v>48.52800000000002</c:v>
                </c:pt>
                <c:pt idx="48529">
                  <c:v>48.528999999999996</c:v>
                </c:pt>
                <c:pt idx="48530">
                  <c:v>48.53000000000003</c:v>
                </c:pt>
                <c:pt idx="48531">
                  <c:v>48.531000000000006</c:v>
                </c:pt>
                <c:pt idx="48532">
                  <c:v>48.532000000000039</c:v>
                </c:pt>
                <c:pt idx="48533">
                  <c:v>48.533000000000015</c:v>
                </c:pt>
                <c:pt idx="48534">
                  <c:v>48.533999999999992</c:v>
                </c:pt>
                <c:pt idx="48535">
                  <c:v>48.535000000000025</c:v>
                </c:pt>
                <c:pt idx="48536">
                  <c:v>48.536000000000001</c:v>
                </c:pt>
                <c:pt idx="48537">
                  <c:v>48.537000000000035</c:v>
                </c:pt>
                <c:pt idx="48538">
                  <c:v>48.538000000000011</c:v>
                </c:pt>
                <c:pt idx="48539">
                  <c:v>48.539000000000044</c:v>
                </c:pt>
                <c:pt idx="48540">
                  <c:v>48.54000000000002</c:v>
                </c:pt>
                <c:pt idx="48541">
                  <c:v>48.540999999999997</c:v>
                </c:pt>
                <c:pt idx="48542">
                  <c:v>48.54200000000003</c:v>
                </c:pt>
                <c:pt idx="48543">
                  <c:v>48.543000000000006</c:v>
                </c:pt>
                <c:pt idx="48544">
                  <c:v>48.54400000000004</c:v>
                </c:pt>
                <c:pt idx="48545">
                  <c:v>48.545000000000016</c:v>
                </c:pt>
                <c:pt idx="48546">
                  <c:v>48.545999999999992</c:v>
                </c:pt>
                <c:pt idx="48547">
                  <c:v>48.547000000000025</c:v>
                </c:pt>
                <c:pt idx="48548">
                  <c:v>48.548000000000002</c:v>
                </c:pt>
                <c:pt idx="48549">
                  <c:v>48.549000000000035</c:v>
                </c:pt>
                <c:pt idx="48550">
                  <c:v>48.550000000000011</c:v>
                </c:pt>
                <c:pt idx="48551">
                  <c:v>48.551000000000045</c:v>
                </c:pt>
                <c:pt idx="48552">
                  <c:v>48.552000000000021</c:v>
                </c:pt>
                <c:pt idx="48553">
                  <c:v>48.552999999999997</c:v>
                </c:pt>
                <c:pt idx="48554">
                  <c:v>48.55400000000003</c:v>
                </c:pt>
                <c:pt idx="48555">
                  <c:v>48.555000000000007</c:v>
                </c:pt>
                <c:pt idx="48556">
                  <c:v>48.55600000000004</c:v>
                </c:pt>
                <c:pt idx="48557">
                  <c:v>48.557000000000016</c:v>
                </c:pt>
                <c:pt idx="48558">
                  <c:v>48.557999999999993</c:v>
                </c:pt>
                <c:pt idx="48559">
                  <c:v>48.559000000000026</c:v>
                </c:pt>
                <c:pt idx="48560">
                  <c:v>48.56</c:v>
                </c:pt>
                <c:pt idx="48561">
                  <c:v>48.561000000000035</c:v>
                </c:pt>
                <c:pt idx="48562">
                  <c:v>48.562000000000012</c:v>
                </c:pt>
                <c:pt idx="48563">
                  <c:v>48.563000000000045</c:v>
                </c:pt>
                <c:pt idx="48564">
                  <c:v>48.564000000000021</c:v>
                </c:pt>
                <c:pt idx="48565">
                  <c:v>48.564999999999998</c:v>
                </c:pt>
                <c:pt idx="48566">
                  <c:v>48.566000000000031</c:v>
                </c:pt>
                <c:pt idx="48567">
                  <c:v>48.567000000000007</c:v>
                </c:pt>
                <c:pt idx="48568">
                  <c:v>48.56800000000004</c:v>
                </c:pt>
                <c:pt idx="48569">
                  <c:v>48.569000000000017</c:v>
                </c:pt>
                <c:pt idx="48570">
                  <c:v>48.569999999999993</c:v>
                </c:pt>
                <c:pt idx="48571">
                  <c:v>48.571000000000026</c:v>
                </c:pt>
                <c:pt idx="48572">
                  <c:v>48.572000000000003</c:v>
                </c:pt>
                <c:pt idx="48573">
                  <c:v>48.573000000000036</c:v>
                </c:pt>
                <c:pt idx="48574">
                  <c:v>48.574000000000012</c:v>
                </c:pt>
                <c:pt idx="48575">
                  <c:v>48.575000000000045</c:v>
                </c:pt>
                <c:pt idx="48576">
                  <c:v>48.576000000000022</c:v>
                </c:pt>
                <c:pt idx="48577">
                  <c:v>48.576999999999998</c:v>
                </c:pt>
                <c:pt idx="48578">
                  <c:v>48.578000000000031</c:v>
                </c:pt>
                <c:pt idx="48579">
                  <c:v>48.579000000000008</c:v>
                </c:pt>
                <c:pt idx="48580">
                  <c:v>48.580000000000041</c:v>
                </c:pt>
                <c:pt idx="48581">
                  <c:v>48.581000000000017</c:v>
                </c:pt>
                <c:pt idx="48582">
                  <c:v>48.581999999999994</c:v>
                </c:pt>
                <c:pt idx="48583">
                  <c:v>48.583000000000027</c:v>
                </c:pt>
                <c:pt idx="48584">
                  <c:v>48.584000000000003</c:v>
                </c:pt>
                <c:pt idx="48585">
                  <c:v>48.585000000000036</c:v>
                </c:pt>
                <c:pt idx="48586">
                  <c:v>48.586000000000013</c:v>
                </c:pt>
                <c:pt idx="48587">
                  <c:v>48.587000000000046</c:v>
                </c:pt>
                <c:pt idx="48588">
                  <c:v>48.588000000000022</c:v>
                </c:pt>
                <c:pt idx="48589">
                  <c:v>48.588999999999999</c:v>
                </c:pt>
                <c:pt idx="48590">
                  <c:v>48.590000000000032</c:v>
                </c:pt>
                <c:pt idx="48591">
                  <c:v>48.591000000000008</c:v>
                </c:pt>
                <c:pt idx="48592">
                  <c:v>48.592000000000041</c:v>
                </c:pt>
                <c:pt idx="48593">
                  <c:v>48.593000000000018</c:v>
                </c:pt>
                <c:pt idx="48594">
                  <c:v>48.593999999999994</c:v>
                </c:pt>
                <c:pt idx="48595">
                  <c:v>48.595000000000027</c:v>
                </c:pt>
                <c:pt idx="48596">
                  <c:v>48.596000000000004</c:v>
                </c:pt>
                <c:pt idx="48597">
                  <c:v>48.597000000000037</c:v>
                </c:pt>
                <c:pt idx="48598">
                  <c:v>48.598000000000013</c:v>
                </c:pt>
                <c:pt idx="48599">
                  <c:v>48.599000000000046</c:v>
                </c:pt>
                <c:pt idx="48600">
                  <c:v>48.600000000000023</c:v>
                </c:pt>
                <c:pt idx="48601">
                  <c:v>48.600999999999999</c:v>
                </c:pt>
                <c:pt idx="48602">
                  <c:v>48.602000000000032</c:v>
                </c:pt>
                <c:pt idx="48603">
                  <c:v>48.603000000000009</c:v>
                </c:pt>
                <c:pt idx="48604">
                  <c:v>48.604000000000042</c:v>
                </c:pt>
                <c:pt idx="48605">
                  <c:v>48.605000000000018</c:v>
                </c:pt>
                <c:pt idx="48606">
                  <c:v>48.605999999999995</c:v>
                </c:pt>
                <c:pt idx="48607">
                  <c:v>48.607000000000028</c:v>
                </c:pt>
                <c:pt idx="48608">
                  <c:v>48.608000000000004</c:v>
                </c:pt>
                <c:pt idx="48609">
                  <c:v>48.609000000000037</c:v>
                </c:pt>
                <c:pt idx="48610">
                  <c:v>48.610000000000014</c:v>
                </c:pt>
                <c:pt idx="48611">
                  <c:v>48.61099999999999</c:v>
                </c:pt>
                <c:pt idx="48612">
                  <c:v>48.612000000000023</c:v>
                </c:pt>
                <c:pt idx="48613">
                  <c:v>48.613</c:v>
                </c:pt>
                <c:pt idx="48614">
                  <c:v>48.614000000000033</c:v>
                </c:pt>
                <c:pt idx="48615">
                  <c:v>48.615000000000009</c:v>
                </c:pt>
                <c:pt idx="48616">
                  <c:v>48.616000000000042</c:v>
                </c:pt>
                <c:pt idx="48617">
                  <c:v>48.617000000000019</c:v>
                </c:pt>
                <c:pt idx="48618">
                  <c:v>48.617999999999995</c:v>
                </c:pt>
                <c:pt idx="48619">
                  <c:v>48.619000000000028</c:v>
                </c:pt>
                <c:pt idx="48620">
                  <c:v>48.620000000000005</c:v>
                </c:pt>
                <c:pt idx="48621">
                  <c:v>48.621000000000038</c:v>
                </c:pt>
                <c:pt idx="48622">
                  <c:v>48.622000000000014</c:v>
                </c:pt>
                <c:pt idx="48623">
                  <c:v>48.62299999999999</c:v>
                </c:pt>
                <c:pt idx="48624">
                  <c:v>48.624000000000024</c:v>
                </c:pt>
                <c:pt idx="48625">
                  <c:v>48.625</c:v>
                </c:pt>
                <c:pt idx="48626">
                  <c:v>48.626000000000033</c:v>
                </c:pt>
                <c:pt idx="48627">
                  <c:v>48.62700000000001</c:v>
                </c:pt>
                <c:pt idx="48628">
                  <c:v>48.628000000000043</c:v>
                </c:pt>
                <c:pt idx="48629">
                  <c:v>48.629000000000019</c:v>
                </c:pt>
                <c:pt idx="48630">
                  <c:v>48.629999999999995</c:v>
                </c:pt>
                <c:pt idx="48631">
                  <c:v>48.631000000000029</c:v>
                </c:pt>
                <c:pt idx="48632">
                  <c:v>48.632000000000005</c:v>
                </c:pt>
                <c:pt idx="48633">
                  <c:v>48.633000000000038</c:v>
                </c:pt>
                <c:pt idx="48634">
                  <c:v>48.634000000000015</c:v>
                </c:pt>
                <c:pt idx="48635">
                  <c:v>48.634999999999991</c:v>
                </c:pt>
                <c:pt idx="48636">
                  <c:v>48.636000000000024</c:v>
                </c:pt>
                <c:pt idx="48637">
                  <c:v>48.637</c:v>
                </c:pt>
                <c:pt idx="48638">
                  <c:v>48.638000000000034</c:v>
                </c:pt>
                <c:pt idx="48639">
                  <c:v>48.63900000000001</c:v>
                </c:pt>
                <c:pt idx="48640">
                  <c:v>48.640000000000043</c:v>
                </c:pt>
                <c:pt idx="48641">
                  <c:v>48.64100000000002</c:v>
                </c:pt>
                <c:pt idx="48642">
                  <c:v>48.641999999999996</c:v>
                </c:pt>
                <c:pt idx="48643">
                  <c:v>48.643000000000029</c:v>
                </c:pt>
                <c:pt idx="48644">
                  <c:v>48.644000000000005</c:v>
                </c:pt>
                <c:pt idx="48645">
                  <c:v>48.645000000000039</c:v>
                </c:pt>
                <c:pt idx="48646">
                  <c:v>48.646000000000015</c:v>
                </c:pt>
                <c:pt idx="48647">
                  <c:v>48.646999999999991</c:v>
                </c:pt>
                <c:pt idx="48648">
                  <c:v>48.648000000000025</c:v>
                </c:pt>
                <c:pt idx="48649">
                  <c:v>48.649000000000001</c:v>
                </c:pt>
                <c:pt idx="48650">
                  <c:v>48.650000000000034</c:v>
                </c:pt>
                <c:pt idx="48651">
                  <c:v>48.65100000000001</c:v>
                </c:pt>
                <c:pt idx="48652">
                  <c:v>48.652000000000044</c:v>
                </c:pt>
                <c:pt idx="48653">
                  <c:v>48.65300000000002</c:v>
                </c:pt>
                <c:pt idx="48654">
                  <c:v>48.653999999999996</c:v>
                </c:pt>
                <c:pt idx="48655">
                  <c:v>48.65500000000003</c:v>
                </c:pt>
                <c:pt idx="48656">
                  <c:v>48.656000000000006</c:v>
                </c:pt>
                <c:pt idx="48657">
                  <c:v>48.657000000000039</c:v>
                </c:pt>
                <c:pt idx="48658">
                  <c:v>48.658000000000015</c:v>
                </c:pt>
                <c:pt idx="48659">
                  <c:v>48.658999999999992</c:v>
                </c:pt>
                <c:pt idx="48660">
                  <c:v>48.660000000000025</c:v>
                </c:pt>
                <c:pt idx="48661">
                  <c:v>48.661000000000001</c:v>
                </c:pt>
                <c:pt idx="48662">
                  <c:v>48.662000000000035</c:v>
                </c:pt>
                <c:pt idx="48663">
                  <c:v>48.663000000000011</c:v>
                </c:pt>
                <c:pt idx="48664">
                  <c:v>48.664000000000044</c:v>
                </c:pt>
                <c:pt idx="48665">
                  <c:v>48.66500000000002</c:v>
                </c:pt>
                <c:pt idx="48666">
                  <c:v>48.665999999999997</c:v>
                </c:pt>
                <c:pt idx="48667">
                  <c:v>48.66700000000003</c:v>
                </c:pt>
                <c:pt idx="48668">
                  <c:v>48.668000000000006</c:v>
                </c:pt>
                <c:pt idx="48669">
                  <c:v>48.66900000000004</c:v>
                </c:pt>
                <c:pt idx="48670">
                  <c:v>48.670000000000016</c:v>
                </c:pt>
                <c:pt idx="48671">
                  <c:v>48.670999999999992</c:v>
                </c:pt>
                <c:pt idx="48672">
                  <c:v>48.672000000000025</c:v>
                </c:pt>
                <c:pt idx="48673">
                  <c:v>48.673000000000002</c:v>
                </c:pt>
                <c:pt idx="48674">
                  <c:v>48.674000000000035</c:v>
                </c:pt>
                <c:pt idx="48675">
                  <c:v>48.675000000000011</c:v>
                </c:pt>
                <c:pt idx="48676">
                  <c:v>48.676000000000045</c:v>
                </c:pt>
                <c:pt idx="48677">
                  <c:v>48.677000000000021</c:v>
                </c:pt>
                <c:pt idx="48678">
                  <c:v>48.677999999999997</c:v>
                </c:pt>
                <c:pt idx="48679">
                  <c:v>48.67900000000003</c:v>
                </c:pt>
                <c:pt idx="48680">
                  <c:v>48.680000000000007</c:v>
                </c:pt>
                <c:pt idx="48681">
                  <c:v>48.68100000000004</c:v>
                </c:pt>
                <c:pt idx="48682">
                  <c:v>48.682000000000016</c:v>
                </c:pt>
                <c:pt idx="48683">
                  <c:v>48.682999999999993</c:v>
                </c:pt>
                <c:pt idx="48684">
                  <c:v>48.684000000000026</c:v>
                </c:pt>
                <c:pt idx="48685">
                  <c:v>48.685000000000002</c:v>
                </c:pt>
                <c:pt idx="48686">
                  <c:v>48.686000000000035</c:v>
                </c:pt>
                <c:pt idx="48687">
                  <c:v>48.687000000000012</c:v>
                </c:pt>
                <c:pt idx="48688">
                  <c:v>48.688000000000045</c:v>
                </c:pt>
                <c:pt idx="48689">
                  <c:v>48.689000000000021</c:v>
                </c:pt>
                <c:pt idx="48690">
                  <c:v>48.69</c:v>
                </c:pt>
                <c:pt idx="48691">
                  <c:v>48.691000000000031</c:v>
                </c:pt>
                <c:pt idx="48692">
                  <c:v>48.692000000000007</c:v>
                </c:pt>
                <c:pt idx="48693">
                  <c:v>48.69300000000004</c:v>
                </c:pt>
                <c:pt idx="48694">
                  <c:v>48.694000000000017</c:v>
                </c:pt>
                <c:pt idx="48695">
                  <c:v>48.694999999999993</c:v>
                </c:pt>
                <c:pt idx="48696">
                  <c:v>48.696000000000026</c:v>
                </c:pt>
                <c:pt idx="48697">
                  <c:v>48.697000000000003</c:v>
                </c:pt>
                <c:pt idx="48698">
                  <c:v>48.698000000000036</c:v>
                </c:pt>
                <c:pt idx="48699">
                  <c:v>48.699000000000012</c:v>
                </c:pt>
                <c:pt idx="48700">
                  <c:v>48.700000000000045</c:v>
                </c:pt>
                <c:pt idx="48701">
                  <c:v>48.701000000000022</c:v>
                </c:pt>
                <c:pt idx="48702">
                  <c:v>48.701999999999998</c:v>
                </c:pt>
                <c:pt idx="48703">
                  <c:v>48.703000000000031</c:v>
                </c:pt>
                <c:pt idx="48704">
                  <c:v>48.704000000000008</c:v>
                </c:pt>
                <c:pt idx="48705">
                  <c:v>48.705000000000041</c:v>
                </c:pt>
                <c:pt idx="48706">
                  <c:v>48.706000000000017</c:v>
                </c:pt>
                <c:pt idx="48707">
                  <c:v>48.706999999999994</c:v>
                </c:pt>
                <c:pt idx="48708">
                  <c:v>48.708000000000027</c:v>
                </c:pt>
                <c:pt idx="48709">
                  <c:v>48.709000000000003</c:v>
                </c:pt>
                <c:pt idx="48710">
                  <c:v>48.710000000000036</c:v>
                </c:pt>
                <c:pt idx="48711">
                  <c:v>48.711000000000013</c:v>
                </c:pt>
                <c:pt idx="48712">
                  <c:v>48.712000000000046</c:v>
                </c:pt>
                <c:pt idx="48713">
                  <c:v>48.713000000000022</c:v>
                </c:pt>
                <c:pt idx="48714">
                  <c:v>48.713999999999999</c:v>
                </c:pt>
                <c:pt idx="48715">
                  <c:v>48.715000000000032</c:v>
                </c:pt>
                <c:pt idx="48716">
                  <c:v>48.716000000000008</c:v>
                </c:pt>
                <c:pt idx="48717">
                  <c:v>48.717000000000041</c:v>
                </c:pt>
                <c:pt idx="48718">
                  <c:v>48.718000000000018</c:v>
                </c:pt>
                <c:pt idx="48719">
                  <c:v>48.718999999999994</c:v>
                </c:pt>
                <c:pt idx="48720">
                  <c:v>48.720000000000027</c:v>
                </c:pt>
                <c:pt idx="48721">
                  <c:v>48.721000000000004</c:v>
                </c:pt>
                <c:pt idx="48722">
                  <c:v>48.722000000000037</c:v>
                </c:pt>
                <c:pt idx="48723">
                  <c:v>48.723000000000013</c:v>
                </c:pt>
                <c:pt idx="48724">
                  <c:v>48.724000000000046</c:v>
                </c:pt>
                <c:pt idx="48725">
                  <c:v>48.725000000000023</c:v>
                </c:pt>
                <c:pt idx="48726">
                  <c:v>48.725999999999999</c:v>
                </c:pt>
                <c:pt idx="48727">
                  <c:v>48.727000000000032</c:v>
                </c:pt>
                <c:pt idx="48728">
                  <c:v>48.728000000000009</c:v>
                </c:pt>
                <c:pt idx="48729">
                  <c:v>48.729000000000042</c:v>
                </c:pt>
                <c:pt idx="48730">
                  <c:v>48.730000000000018</c:v>
                </c:pt>
                <c:pt idx="48731">
                  <c:v>48.730999999999995</c:v>
                </c:pt>
                <c:pt idx="48732">
                  <c:v>48.732000000000028</c:v>
                </c:pt>
                <c:pt idx="48733">
                  <c:v>48.733000000000004</c:v>
                </c:pt>
                <c:pt idx="48734">
                  <c:v>48.734000000000037</c:v>
                </c:pt>
                <c:pt idx="48735">
                  <c:v>48.735000000000014</c:v>
                </c:pt>
                <c:pt idx="48736">
                  <c:v>48.73599999999999</c:v>
                </c:pt>
                <c:pt idx="48737">
                  <c:v>48.737000000000023</c:v>
                </c:pt>
                <c:pt idx="48738">
                  <c:v>48.738</c:v>
                </c:pt>
                <c:pt idx="48739">
                  <c:v>48.739000000000033</c:v>
                </c:pt>
                <c:pt idx="48740">
                  <c:v>48.740000000000009</c:v>
                </c:pt>
                <c:pt idx="48741">
                  <c:v>48.741000000000042</c:v>
                </c:pt>
                <c:pt idx="48742">
                  <c:v>48.742000000000019</c:v>
                </c:pt>
                <c:pt idx="48743">
                  <c:v>48.742999999999995</c:v>
                </c:pt>
                <c:pt idx="48744">
                  <c:v>48.744000000000028</c:v>
                </c:pt>
                <c:pt idx="48745">
                  <c:v>48.745000000000005</c:v>
                </c:pt>
                <c:pt idx="48746">
                  <c:v>48.746000000000038</c:v>
                </c:pt>
                <c:pt idx="48747">
                  <c:v>48.747000000000014</c:v>
                </c:pt>
                <c:pt idx="48748">
                  <c:v>48.74799999999999</c:v>
                </c:pt>
                <c:pt idx="48749">
                  <c:v>48.749000000000024</c:v>
                </c:pt>
                <c:pt idx="48750">
                  <c:v>48.75</c:v>
                </c:pt>
                <c:pt idx="48751">
                  <c:v>48.751000000000033</c:v>
                </c:pt>
                <c:pt idx="48752">
                  <c:v>48.75200000000001</c:v>
                </c:pt>
                <c:pt idx="48753">
                  <c:v>48.753000000000043</c:v>
                </c:pt>
                <c:pt idx="48754">
                  <c:v>48.754000000000019</c:v>
                </c:pt>
                <c:pt idx="48755">
                  <c:v>48.754999999999995</c:v>
                </c:pt>
                <c:pt idx="48756">
                  <c:v>48.756000000000029</c:v>
                </c:pt>
                <c:pt idx="48757">
                  <c:v>48.757000000000005</c:v>
                </c:pt>
                <c:pt idx="48758">
                  <c:v>48.758000000000038</c:v>
                </c:pt>
                <c:pt idx="48759">
                  <c:v>48.759000000000015</c:v>
                </c:pt>
                <c:pt idx="48760">
                  <c:v>48.759999999999991</c:v>
                </c:pt>
                <c:pt idx="48761">
                  <c:v>48.761000000000024</c:v>
                </c:pt>
                <c:pt idx="48762">
                  <c:v>48.762</c:v>
                </c:pt>
                <c:pt idx="48763">
                  <c:v>48.763000000000034</c:v>
                </c:pt>
                <c:pt idx="48764">
                  <c:v>48.76400000000001</c:v>
                </c:pt>
                <c:pt idx="48765">
                  <c:v>48.765000000000043</c:v>
                </c:pt>
                <c:pt idx="48766">
                  <c:v>48.76600000000002</c:v>
                </c:pt>
                <c:pt idx="48767">
                  <c:v>48.766999999999996</c:v>
                </c:pt>
                <c:pt idx="48768">
                  <c:v>48.768000000000029</c:v>
                </c:pt>
                <c:pt idx="48769">
                  <c:v>48.769000000000005</c:v>
                </c:pt>
                <c:pt idx="48770">
                  <c:v>48.770000000000039</c:v>
                </c:pt>
                <c:pt idx="48771">
                  <c:v>48.771000000000015</c:v>
                </c:pt>
                <c:pt idx="48772">
                  <c:v>48.771999999999991</c:v>
                </c:pt>
                <c:pt idx="48773">
                  <c:v>48.773000000000025</c:v>
                </c:pt>
                <c:pt idx="48774">
                  <c:v>48.774000000000001</c:v>
                </c:pt>
                <c:pt idx="48775">
                  <c:v>48.775000000000034</c:v>
                </c:pt>
                <c:pt idx="48776">
                  <c:v>48.77600000000001</c:v>
                </c:pt>
                <c:pt idx="48777">
                  <c:v>48.777000000000044</c:v>
                </c:pt>
                <c:pt idx="48778">
                  <c:v>48.77800000000002</c:v>
                </c:pt>
                <c:pt idx="48779">
                  <c:v>48.778999999999996</c:v>
                </c:pt>
                <c:pt idx="48780">
                  <c:v>48.78000000000003</c:v>
                </c:pt>
                <c:pt idx="48781">
                  <c:v>48.781000000000006</c:v>
                </c:pt>
                <c:pt idx="48782">
                  <c:v>48.782000000000039</c:v>
                </c:pt>
                <c:pt idx="48783">
                  <c:v>48.783000000000015</c:v>
                </c:pt>
                <c:pt idx="48784">
                  <c:v>48.783999999999992</c:v>
                </c:pt>
                <c:pt idx="48785">
                  <c:v>48.785000000000025</c:v>
                </c:pt>
                <c:pt idx="48786">
                  <c:v>48.786000000000001</c:v>
                </c:pt>
                <c:pt idx="48787">
                  <c:v>48.787000000000035</c:v>
                </c:pt>
                <c:pt idx="48788">
                  <c:v>48.788000000000011</c:v>
                </c:pt>
                <c:pt idx="48789">
                  <c:v>48.789000000000044</c:v>
                </c:pt>
                <c:pt idx="48790">
                  <c:v>48.79000000000002</c:v>
                </c:pt>
                <c:pt idx="48791">
                  <c:v>48.790999999999997</c:v>
                </c:pt>
                <c:pt idx="48792">
                  <c:v>48.79200000000003</c:v>
                </c:pt>
                <c:pt idx="48793">
                  <c:v>48.793000000000006</c:v>
                </c:pt>
                <c:pt idx="48794">
                  <c:v>48.79400000000004</c:v>
                </c:pt>
                <c:pt idx="48795">
                  <c:v>48.795000000000016</c:v>
                </c:pt>
                <c:pt idx="48796">
                  <c:v>48.795999999999992</c:v>
                </c:pt>
                <c:pt idx="48797">
                  <c:v>48.797000000000025</c:v>
                </c:pt>
                <c:pt idx="48798">
                  <c:v>48.798000000000002</c:v>
                </c:pt>
                <c:pt idx="48799">
                  <c:v>48.799000000000035</c:v>
                </c:pt>
                <c:pt idx="48800">
                  <c:v>48.800000000000011</c:v>
                </c:pt>
                <c:pt idx="48801">
                  <c:v>48.801000000000045</c:v>
                </c:pt>
                <c:pt idx="48802">
                  <c:v>48.802000000000021</c:v>
                </c:pt>
                <c:pt idx="48803">
                  <c:v>48.802999999999997</c:v>
                </c:pt>
                <c:pt idx="48804">
                  <c:v>48.80400000000003</c:v>
                </c:pt>
                <c:pt idx="48805">
                  <c:v>48.805000000000007</c:v>
                </c:pt>
                <c:pt idx="48806">
                  <c:v>48.80600000000004</c:v>
                </c:pt>
                <c:pt idx="48807">
                  <c:v>48.807000000000016</c:v>
                </c:pt>
                <c:pt idx="48808">
                  <c:v>48.807999999999993</c:v>
                </c:pt>
                <c:pt idx="48809">
                  <c:v>48.809000000000026</c:v>
                </c:pt>
                <c:pt idx="48810">
                  <c:v>48.81</c:v>
                </c:pt>
                <c:pt idx="48811">
                  <c:v>48.811000000000035</c:v>
                </c:pt>
                <c:pt idx="48812">
                  <c:v>48.812000000000012</c:v>
                </c:pt>
                <c:pt idx="48813">
                  <c:v>48.813000000000045</c:v>
                </c:pt>
                <c:pt idx="48814">
                  <c:v>48.814000000000021</c:v>
                </c:pt>
                <c:pt idx="48815">
                  <c:v>48.814999999999998</c:v>
                </c:pt>
                <c:pt idx="48816">
                  <c:v>48.816000000000031</c:v>
                </c:pt>
                <c:pt idx="48817">
                  <c:v>48.817000000000007</c:v>
                </c:pt>
                <c:pt idx="48818">
                  <c:v>48.81800000000004</c:v>
                </c:pt>
                <c:pt idx="48819">
                  <c:v>48.819000000000017</c:v>
                </c:pt>
                <c:pt idx="48820">
                  <c:v>48.819999999999993</c:v>
                </c:pt>
                <c:pt idx="48821">
                  <c:v>48.821000000000026</c:v>
                </c:pt>
                <c:pt idx="48822">
                  <c:v>48.822000000000003</c:v>
                </c:pt>
                <c:pt idx="48823">
                  <c:v>48.823000000000036</c:v>
                </c:pt>
                <c:pt idx="48824">
                  <c:v>48.824000000000012</c:v>
                </c:pt>
                <c:pt idx="48825">
                  <c:v>48.825000000000045</c:v>
                </c:pt>
                <c:pt idx="48826">
                  <c:v>48.826000000000022</c:v>
                </c:pt>
                <c:pt idx="48827">
                  <c:v>48.826999999999998</c:v>
                </c:pt>
                <c:pt idx="48828">
                  <c:v>48.828000000000031</c:v>
                </c:pt>
                <c:pt idx="48829">
                  <c:v>48.829000000000008</c:v>
                </c:pt>
                <c:pt idx="48830">
                  <c:v>48.830000000000041</c:v>
                </c:pt>
                <c:pt idx="48831">
                  <c:v>48.831000000000017</c:v>
                </c:pt>
                <c:pt idx="48832">
                  <c:v>48.831999999999994</c:v>
                </c:pt>
                <c:pt idx="48833">
                  <c:v>48.833000000000027</c:v>
                </c:pt>
                <c:pt idx="48834">
                  <c:v>48.834000000000003</c:v>
                </c:pt>
                <c:pt idx="48835">
                  <c:v>48.835000000000036</c:v>
                </c:pt>
                <c:pt idx="48836">
                  <c:v>48.836000000000013</c:v>
                </c:pt>
                <c:pt idx="48837">
                  <c:v>48.837000000000046</c:v>
                </c:pt>
                <c:pt idx="48838">
                  <c:v>48.838000000000022</c:v>
                </c:pt>
                <c:pt idx="48839">
                  <c:v>48.838999999999999</c:v>
                </c:pt>
                <c:pt idx="48840">
                  <c:v>48.840000000000032</c:v>
                </c:pt>
                <c:pt idx="48841">
                  <c:v>48.841000000000008</c:v>
                </c:pt>
                <c:pt idx="48842">
                  <c:v>48.842000000000041</c:v>
                </c:pt>
                <c:pt idx="48843">
                  <c:v>48.843000000000018</c:v>
                </c:pt>
                <c:pt idx="48844">
                  <c:v>48.843999999999994</c:v>
                </c:pt>
                <c:pt idx="48845">
                  <c:v>48.845000000000027</c:v>
                </c:pt>
                <c:pt idx="48846">
                  <c:v>48.846000000000004</c:v>
                </c:pt>
                <c:pt idx="48847">
                  <c:v>48.847000000000037</c:v>
                </c:pt>
                <c:pt idx="48848">
                  <c:v>48.848000000000013</c:v>
                </c:pt>
                <c:pt idx="48849">
                  <c:v>48.849000000000046</c:v>
                </c:pt>
                <c:pt idx="48850">
                  <c:v>48.850000000000023</c:v>
                </c:pt>
                <c:pt idx="48851">
                  <c:v>48.850999999999999</c:v>
                </c:pt>
                <c:pt idx="48852">
                  <c:v>48.852000000000032</c:v>
                </c:pt>
                <c:pt idx="48853">
                  <c:v>48.853000000000009</c:v>
                </c:pt>
                <c:pt idx="48854">
                  <c:v>48.854000000000042</c:v>
                </c:pt>
                <c:pt idx="48855">
                  <c:v>48.855000000000018</c:v>
                </c:pt>
                <c:pt idx="48856">
                  <c:v>48.855999999999995</c:v>
                </c:pt>
                <c:pt idx="48857">
                  <c:v>48.857000000000028</c:v>
                </c:pt>
                <c:pt idx="48858">
                  <c:v>48.858000000000004</c:v>
                </c:pt>
                <c:pt idx="48859">
                  <c:v>48.859000000000037</c:v>
                </c:pt>
                <c:pt idx="48860">
                  <c:v>48.860000000000014</c:v>
                </c:pt>
                <c:pt idx="48861">
                  <c:v>48.86099999999999</c:v>
                </c:pt>
                <c:pt idx="48862">
                  <c:v>48.862000000000023</c:v>
                </c:pt>
                <c:pt idx="48863">
                  <c:v>48.863</c:v>
                </c:pt>
                <c:pt idx="48864">
                  <c:v>48.864000000000033</c:v>
                </c:pt>
                <c:pt idx="48865">
                  <c:v>48.865000000000009</c:v>
                </c:pt>
                <c:pt idx="48866">
                  <c:v>48.866000000000042</c:v>
                </c:pt>
                <c:pt idx="48867">
                  <c:v>48.867000000000019</c:v>
                </c:pt>
                <c:pt idx="48868">
                  <c:v>48.867999999999995</c:v>
                </c:pt>
                <c:pt idx="48869">
                  <c:v>48.869000000000028</c:v>
                </c:pt>
                <c:pt idx="48870">
                  <c:v>48.870000000000005</c:v>
                </c:pt>
                <c:pt idx="48871">
                  <c:v>48.871000000000038</c:v>
                </c:pt>
                <c:pt idx="48872">
                  <c:v>48.872000000000014</c:v>
                </c:pt>
                <c:pt idx="48873">
                  <c:v>48.87299999999999</c:v>
                </c:pt>
                <c:pt idx="48874">
                  <c:v>48.874000000000024</c:v>
                </c:pt>
                <c:pt idx="48875">
                  <c:v>48.875</c:v>
                </c:pt>
                <c:pt idx="48876">
                  <c:v>48.876000000000033</c:v>
                </c:pt>
                <c:pt idx="48877">
                  <c:v>48.87700000000001</c:v>
                </c:pt>
                <c:pt idx="48878">
                  <c:v>48.878000000000043</c:v>
                </c:pt>
                <c:pt idx="48879">
                  <c:v>48.879000000000019</c:v>
                </c:pt>
                <c:pt idx="48880">
                  <c:v>48.879999999999995</c:v>
                </c:pt>
                <c:pt idx="48881">
                  <c:v>48.881000000000029</c:v>
                </c:pt>
                <c:pt idx="48882">
                  <c:v>48.882000000000005</c:v>
                </c:pt>
                <c:pt idx="48883">
                  <c:v>48.883000000000038</c:v>
                </c:pt>
                <c:pt idx="48884">
                  <c:v>48.884000000000015</c:v>
                </c:pt>
                <c:pt idx="48885">
                  <c:v>48.884999999999991</c:v>
                </c:pt>
                <c:pt idx="48886">
                  <c:v>48.886000000000024</c:v>
                </c:pt>
                <c:pt idx="48887">
                  <c:v>48.887</c:v>
                </c:pt>
                <c:pt idx="48888">
                  <c:v>48.888000000000034</c:v>
                </c:pt>
                <c:pt idx="48889">
                  <c:v>48.88900000000001</c:v>
                </c:pt>
                <c:pt idx="48890">
                  <c:v>48.890000000000043</c:v>
                </c:pt>
                <c:pt idx="48891">
                  <c:v>48.89100000000002</c:v>
                </c:pt>
                <c:pt idx="48892">
                  <c:v>48.891999999999996</c:v>
                </c:pt>
                <c:pt idx="48893">
                  <c:v>48.893000000000029</c:v>
                </c:pt>
                <c:pt idx="48894">
                  <c:v>48.894000000000005</c:v>
                </c:pt>
                <c:pt idx="48895">
                  <c:v>48.895000000000039</c:v>
                </c:pt>
                <c:pt idx="48896">
                  <c:v>48.896000000000015</c:v>
                </c:pt>
                <c:pt idx="48897">
                  <c:v>48.896999999999991</c:v>
                </c:pt>
                <c:pt idx="48898">
                  <c:v>48.898000000000025</c:v>
                </c:pt>
                <c:pt idx="48899">
                  <c:v>48.899000000000001</c:v>
                </c:pt>
                <c:pt idx="48900">
                  <c:v>48.900000000000034</c:v>
                </c:pt>
                <c:pt idx="48901">
                  <c:v>48.90100000000001</c:v>
                </c:pt>
                <c:pt idx="48902">
                  <c:v>48.902000000000044</c:v>
                </c:pt>
                <c:pt idx="48903">
                  <c:v>48.90300000000002</c:v>
                </c:pt>
                <c:pt idx="48904">
                  <c:v>48.903999999999996</c:v>
                </c:pt>
                <c:pt idx="48905">
                  <c:v>48.90500000000003</c:v>
                </c:pt>
                <c:pt idx="48906">
                  <c:v>48.906000000000006</c:v>
                </c:pt>
                <c:pt idx="48907">
                  <c:v>48.907000000000039</c:v>
                </c:pt>
                <c:pt idx="48908">
                  <c:v>48.908000000000015</c:v>
                </c:pt>
                <c:pt idx="48909">
                  <c:v>48.908999999999992</c:v>
                </c:pt>
                <c:pt idx="48910">
                  <c:v>48.910000000000025</c:v>
                </c:pt>
                <c:pt idx="48911">
                  <c:v>48.911000000000001</c:v>
                </c:pt>
                <c:pt idx="48912">
                  <c:v>48.912000000000035</c:v>
                </c:pt>
                <c:pt idx="48913">
                  <c:v>48.913000000000011</c:v>
                </c:pt>
                <c:pt idx="48914">
                  <c:v>48.914000000000044</c:v>
                </c:pt>
                <c:pt idx="48915">
                  <c:v>48.91500000000002</c:v>
                </c:pt>
                <c:pt idx="48916">
                  <c:v>48.915999999999997</c:v>
                </c:pt>
                <c:pt idx="48917">
                  <c:v>48.91700000000003</c:v>
                </c:pt>
                <c:pt idx="48918">
                  <c:v>48.918000000000006</c:v>
                </c:pt>
                <c:pt idx="48919">
                  <c:v>48.91900000000004</c:v>
                </c:pt>
                <c:pt idx="48920">
                  <c:v>48.920000000000016</c:v>
                </c:pt>
                <c:pt idx="48921">
                  <c:v>48.920999999999992</c:v>
                </c:pt>
                <c:pt idx="48922">
                  <c:v>48.922000000000025</c:v>
                </c:pt>
                <c:pt idx="48923">
                  <c:v>48.923000000000002</c:v>
                </c:pt>
                <c:pt idx="48924">
                  <c:v>48.924000000000035</c:v>
                </c:pt>
                <c:pt idx="48925">
                  <c:v>48.925000000000011</c:v>
                </c:pt>
                <c:pt idx="48926">
                  <c:v>48.926000000000045</c:v>
                </c:pt>
                <c:pt idx="48927">
                  <c:v>48.927000000000021</c:v>
                </c:pt>
                <c:pt idx="48928">
                  <c:v>48.927999999999997</c:v>
                </c:pt>
                <c:pt idx="48929">
                  <c:v>48.92900000000003</c:v>
                </c:pt>
                <c:pt idx="48930">
                  <c:v>48.930000000000007</c:v>
                </c:pt>
                <c:pt idx="48931">
                  <c:v>48.93100000000004</c:v>
                </c:pt>
                <c:pt idx="48932">
                  <c:v>48.932000000000016</c:v>
                </c:pt>
                <c:pt idx="48933">
                  <c:v>48.932999999999993</c:v>
                </c:pt>
                <c:pt idx="48934">
                  <c:v>48.934000000000026</c:v>
                </c:pt>
                <c:pt idx="48935">
                  <c:v>48.935000000000002</c:v>
                </c:pt>
                <c:pt idx="48936">
                  <c:v>48.936000000000035</c:v>
                </c:pt>
                <c:pt idx="48937">
                  <c:v>48.937000000000012</c:v>
                </c:pt>
                <c:pt idx="48938">
                  <c:v>48.938000000000045</c:v>
                </c:pt>
                <c:pt idx="48939">
                  <c:v>48.939000000000021</c:v>
                </c:pt>
                <c:pt idx="48940">
                  <c:v>48.94</c:v>
                </c:pt>
                <c:pt idx="48941">
                  <c:v>48.941000000000031</c:v>
                </c:pt>
                <c:pt idx="48942">
                  <c:v>48.942000000000007</c:v>
                </c:pt>
                <c:pt idx="48943">
                  <c:v>48.94300000000004</c:v>
                </c:pt>
                <c:pt idx="48944">
                  <c:v>48.944000000000017</c:v>
                </c:pt>
                <c:pt idx="48945">
                  <c:v>48.944999999999993</c:v>
                </c:pt>
                <c:pt idx="48946">
                  <c:v>48.946000000000026</c:v>
                </c:pt>
                <c:pt idx="48947">
                  <c:v>48.947000000000003</c:v>
                </c:pt>
                <c:pt idx="48948">
                  <c:v>48.948000000000036</c:v>
                </c:pt>
                <c:pt idx="48949">
                  <c:v>48.949000000000012</c:v>
                </c:pt>
                <c:pt idx="48950">
                  <c:v>48.950000000000045</c:v>
                </c:pt>
                <c:pt idx="48951">
                  <c:v>48.951000000000022</c:v>
                </c:pt>
                <c:pt idx="48952">
                  <c:v>48.951999999999998</c:v>
                </c:pt>
                <c:pt idx="48953">
                  <c:v>48.953000000000031</c:v>
                </c:pt>
                <c:pt idx="48954">
                  <c:v>48.954000000000008</c:v>
                </c:pt>
                <c:pt idx="48955">
                  <c:v>48.955000000000041</c:v>
                </c:pt>
                <c:pt idx="48956">
                  <c:v>48.956000000000017</c:v>
                </c:pt>
                <c:pt idx="48957">
                  <c:v>48.956999999999994</c:v>
                </c:pt>
                <c:pt idx="48958">
                  <c:v>48.958000000000027</c:v>
                </c:pt>
                <c:pt idx="48959">
                  <c:v>48.959000000000003</c:v>
                </c:pt>
                <c:pt idx="48960">
                  <c:v>48.960000000000036</c:v>
                </c:pt>
                <c:pt idx="48961">
                  <c:v>48.961000000000013</c:v>
                </c:pt>
                <c:pt idx="48962">
                  <c:v>48.962000000000046</c:v>
                </c:pt>
                <c:pt idx="48963">
                  <c:v>48.963000000000022</c:v>
                </c:pt>
                <c:pt idx="48964">
                  <c:v>48.963999999999999</c:v>
                </c:pt>
                <c:pt idx="48965">
                  <c:v>48.965000000000032</c:v>
                </c:pt>
                <c:pt idx="48966">
                  <c:v>48.966000000000008</c:v>
                </c:pt>
                <c:pt idx="48967">
                  <c:v>48.967000000000041</c:v>
                </c:pt>
                <c:pt idx="48968">
                  <c:v>48.968000000000018</c:v>
                </c:pt>
                <c:pt idx="48969">
                  <c:v>48.968999999999994</c:v>
                </c:pt>
                <c:pt idx="48970">
                  <c:v>48.970000000000027</c:v>
                </c:pt>
                <c:pt idx="48971">
                  <c:v>48.971000000000004</c:v>
                </c:pt>
                <c:pt idx="48972">
                  <c:v>48.972000000000037</c:v>
                </c:pt>
                <c:pt idx="48973">
                  <c:v>48.973000000000013</c:v>
                </c:pt>
                <c:pt idx="48974">
                  <c:v>48.974000000000046</c:v>
                </c:pt>
                <c:pt idx="48975">
                  <c:v>48.975000000000023</c:v>
                </c:pt>
                <c:pt idx="48976">
                  <c:v>48.975999999999999</c:v>
                </c:pt>
                <c:pt idx="48977">
                  <c:v>48.977000000000032</c:v>
                </c:pt>
                <c:pt idx="48978">
                  <c:v>48.978000000000009</c:v>
                </c:pt>
                <c:pt idx="48979">
                  <c:v>48.979000000000042</c:v>
                </c:pt>
                <c:pt idx="48980">
                  <c:v>48.980000000000018</c:v>
                </c:pt>
                <c:pt idx="48981">
                  <c:v>48.980999999999995</c:v>
                </c:pt>
                <c:pt idx="48982">
                  <c:v>48.982000000000028</c:v>
                </c:pt>
                <c:pt idx="48983">
                  <c:v>48.983000000000004</c:v>
                </c:pt>
                <c:pt idx="48984">
                  <c:v>48.984000000000037</c:v>
                </c:pt>
                <c:pt idx="48985">
                  <c:v>48.985000000000014</c:v>
                </c:pt>
                <c:pt idx="48986">
                  <c:v>48.98599999999999</c:v>
                </c:pt>
                <c:pt idx="48987">
                  <c:v>48.987000000000023</c:v>
                </c:pt>
                <c:pt idx="48988">
                  <c:v>48.988</c:v>
                </c:pt>
                <c:pt idx="48989">
                  <c:v>48.989000000000033</c:v>
                </c:pt>
                <c:pt idx="48990">
                  <c:v>48.990000000000009</c:v>
                </c:pt>
                <c:pt idx="48991">
                  <c:v>48.991000000000042</c:v>
                </c:pt>
                <c:pt idx="48992">
                  <c:v>48.992000000000019</c:v>
                </c:pt>
                <c:pt idx="48993">
                  <c:v>48.992999999999995</c:v>
                </c:pt>
                <c:pt idx="48994">
                  <c:v>48.994000000000028</c:v>
                </c:pt>
                <c:pt idx="48995">
                  <c:v>48.995000000000005</c:v>
                </c:pt>
                <c:pt idx="48996">
                  <c:v>48.996000000000038</c:v>
                </c:pt>
                <c:pt idx="48997">
                  <c:v>48.997000000000014</c:v>
                </c:pt>
                <c:pt idx="48998">
                  <c:v>48.99799999999999</c:v>
                </c:pt>
                <c:pt idx="48999">
                  <c:v>48.999000000000024</c:v>
                </c:pt>
                <c:pt idx="49000">
                  <c:v>49</c:v>
                </c:pt>
                <c:pt idx="49001">
                  <c:v>49.001000000000033</c:v>
                </c:pt>
                <c:pt idx="49002">
                  <c:v>49.00200000000001</c:v>
                </c:pt>
                <c:pt idx="49003">
                  <c:v>49.003000000000043</c:v>
                </c:pt>
                <c:pt idx="49004">
                  <c:v>49.004000000000019</c:v>
                </c:pt>
                <c:pt idx="49005">
                  <c:v>49.004999999999995</c:v>
                </c:pt>
                <c:pt idx="49006">
                  <c:v>49.006000000000029</c:v>
                </c:pt>
                <c:pt idx="49007">
                  <c:v>49.007000000000005</c:v>
                </c:pt>
                <c:pt idx="49008">
                  <c:v>49.008000000000038</c:v>
                </c:pt>
                <c:pt idx="49009">
                  <c:v>49.009000000000015</c:v>
                </c:pt>
                <c:pt idx="49010">
                  <c:v>49.009999999999991</c:v>
                </c:pt>
                <c:pt idx="49011">
                  <c:v>49.011000000000024</c:v>
                </c:pt>
                <c:pt idx="49012">
                  <c:v>49.012</c:v>
                </c:pt>
                <c:pt idx="49013">
                  <c:v>49.013000000000034</c:v>
                </c:pt>
                <c:pt idx="49014">
                  <c:v>49.01400000000001</c:v>
                </c:pt>
                <c:pt idx="49015">
                  <c:v>49.015000000000043</c:v>
                </c:pt>
                <c:pt idx="49016">
                  <c:v>49.01600000000002</c:v>
                </c:pt>
                <c:pt idx="49017">
                  <c:v>49.016999999999996</c:v>
                </c:pt>
                <c:pt idx="49018">
                  <c:v>49.018000000000029</c:v>
                </c:pt>
                <c:pt idx="49019">
                  <c:v>49.019000000000005</c:v>
                </c:pt>
                <c:pt idx="49020">
                  <c:v>49.020000000000039</c:v>
                </c:pt>
                <c:pt idx="49021">
                  <c:v>49.021000000000015</c:v>
                </c:pt>
                <c:pt idx="49022">
                  <c:v>49.021999999999991</c:v>
                </c:pt>
                <c:pt idx="49023">
                  <c:v>49.023000000000025</c:v>
                </c:pt>
                <c:pt idx="49024">
                  <c:v>49.024000000000001</c:v>
                </c:pt>
                <c:pt idx="49025">
                  <c:v>49.025000000000034</c:v>
                </c:pt>
                <c:pt idx="49026">
                  <c:v>49.02600000000001</c:v>
                </c:pt>
                <c:pt idx="49027">
                  <c:v>49.027000000000044</c:v>
                </c:pt>
                <c:pt idx="49028">
                  <c:v>49.02800000000002</c:v>
                </c:pt>
                <c:pt idx="49029">
                  <c:v>49.028999999999996</c:v>
                </c:pt>
                <c:pt idx="49030">
                  <c:v>49.03000000000003</c:v>
                </c:pt>
                <c:pt idx="49031">
                  <c:v>49.031000000000006</c:v>
                </c:pt>
                <c:pt idx="49032">
                  <c:v>49.032000000000039</c:v>
                </c:pt>
                <c:pt idx="49033">
                  <c:v>49.033000000000015</c:v>
                </c:pt>
                <c:pt idx="49034">
                  <c:v>49.033999999999992</c:v>
                </c:pt>
                <c:pt idx="49035">
                  <c:v>49.035000000000025</c:v>
                </c:pt>
                <c:pt idx="49036">
                  <c:v>49.036000000000001</c:v>
                </c:pt>
                <c:pt idx="49037">
                  <c:v>49.037000000000035</c:v>
                </c:pt>
                <c:pt idx="49038">
                  <c:v>49.038000000000011</c:v>
                </c:pt>
                <c:pt idx="49039">
                  <c:v>49.039000000000044</c:v>
                </c:pt>
                <c:pt idx="49040">
                  <c:v>49.04000000000002</c:v>
                </c:pt>
                <c:pt idx="49041">
                  <c:v>49.040999999999997</c:v>
                </c:pt>
                <c:pt idx="49042">
                  <c:v>49.04200000000003</c:v>
                </c:pt>
                <c:pt idx="49043">
                  <c:v>49.043000000000006</c:v>
                </c:pt>
                <c:pt idx="49044">
                  <c:v>49.04400000000004</c:v>
                </c:pt>
                <c:pt idx="49045">
                  <c:v>49.045000000000016</c:v>
                </c:pt>
                <c:pt idx="49046">
                  <c:v>49.045999999999992</c:v>
                </c:pt>
                <c:pt idx="49047">
                  <c:v>49.047000000000025</c:v>
                </c:pt>
                <c:pt idx="49048">
                  <c:v>49.048000000000002</c:v>
                </c:pt>
                <c:pt idx="49049">
                  <c:v>49.049000000000035</c:v>
                </c:pt>
                <c:pt idx="49050">
                  <c:v>49.050000000000011</c:v>
                </c:pt>
                <c:pt idx="49051">
                  <c:v>49.051000000000045</c:v>
                </c:pt>
                <c:pt idx="49052">
                  <c:v>49.052000000000021</c:v>
                </c:pt>
                <c:pt idx="49053">
                  <c:v>49.052999999999997</c:v>
                </c:pt>
                <c:pt idx="49054">
                  <c:v>49.05400000000003</c:v>
                </c:pt>
                <c:pt idx="49055">
                  <c:v>49.055000000000007</c:v>
                </c:pt>
                <c:pt idx="49056">
                  <c:v>49.05600000000004</c:v>
                </c:pt>
                <c:pt idx="49057">
                  <c:v>49.057000000000016</c:v>
                </c:pt>
                <c:pt idx="49058">
                  <c:v>49.057999999999993</c:v>
                </c:pt>
                <c:pt idx="49059">
                  <c:v>49.059000000000026</c:v>
                </c:pt>
                <c:pt idx="49060">
                  <c:v>49.06</c:v>
                </c:pt>
                <c:pt idx="49061">
                  <c:v>49.061000000000035</c:v>
                </c:pt>
                <c:pt idx="49062">
                  <c:v>49.062000000000012</c:v>
                </c:pt>
                <c:pt idx="49063">
                  <c:v>49.063000000000045</c:v>
                </c:pt>
                <c:pt idx="49064">
                  <c:v>49.064000000000021</c:v>
                </c:pt>
                <c:pt idx="49065">
                  <c:v>49.064999999999998</c:v>
                </c:pt>
                <c:pt idx="49066">
                  <c:v>49.066000000000031</c:v>
                </c:pt>
                <c:pt idx="49067">
                  <c:v>49.067000000000007</c:v>
                </c:pt>
                <c:pt idx="49068">
                  <c:v>49.06800000000004</c:v>
                </c:pt>
                <c:pt idx="49069">
                  <c:v>49.069000000000017</c:v>
                </c:pt>
                <c:pt idx="49070">
                  <c:v>49.069999999999993</c:v>
                </c:pt>
                <c:pt idx="49071">
                  <c:v>49.071000000000026</c:v>
                </c:pt>
                <c:pt idx="49072">
                  <c:v>49.072000000000003</c:v>
                </c:pt>
                <c:pt idx="49073">
                  <c:v>49.073000000000036</c:v>
                </c:pt>
                <c:pt idx="49074">
                  <c:v>49.074000000000012</c:v>
                </c:pt>
                <c:pt idx="49075">
                  <c:v>49.075000000000045</c:v>
                </c:pt>
                <c:pt idx="49076">
                  <c:v>49.076000000000022</c:v>
                </c:pt>
                <c:pt idx="49077">
                  <c:v>49.076999999999998</c:v>
                </c:pt>
                <c:pt idx="49078">
                  <c:v>49.078000000000031</c:v>
                </c:pt>
                <c:pt idx="49079">
                  <c:v>49.079000000000008</c:v>
                </c:pt>
                <c:pt idx="49080">
                  <c:v>49.080000000000041</c:v>
                </c:pt>
                <c:pt idx="49081">
                  <c:v>49.081000000000017</c:v>
                </c:pt>
                <c:pt idx="49082">
                  <c:v>49.081999999999994</c:v>
                </c:pt>
                <c:pt idx="49083">
                  <c:v>49.083000000000027</c:v>
                </c:pt>
                <c:pt idx="49084">
                  <c:v>49.084000000000003</c:v>
                </c:pt>
                <c:pt idx="49085">
                  <c:v>49.085000000000036</c:v>
                </c:pt>
                <c:pt idx="49086">
                  <c:v>49.086000000000013</c:v>
                </c:pt>
                <c:pt idx="49087">
                  <c:v>49.087000000000046</c:v>
                </c:pt>
                <c:pt idx="49088">
                  <c:v>49.088000000000022</c:v>
                </c:pt>
                <c:pt idx="49089">
                  <c:v>49.088999999999999</c:v>
                </c:pt>
                <c:pt idx="49090">
                  <c:v>49.090000000000032</c:v>
                </c:pt>
                <c:pt idx="49091">
                  <c:v>49.091000000000008</c:v>
                </c:pt>
                <c:pt idx="49092">
                  <c:v>49.092000000000041</c:v>
                </c:pt>
                <c:pt idx="49093">
                  <c:v>49.093000000000018</c:v>
                </c:pt>
                <c:pt idx="49094">
                  <c:v>49.093999999999994</c:v>
                </c:pt>
                <c:pt idx="49095">
                  <c:v>49.095000000000027</c:v>
                </c:pt>
                <c:pt idx="49096">
                  <c:v>49.096000000000004</c:v>
                </c:pt>
                <c:pt idx="49097">
                  <c:v>49.097000000000037</c:v>
                </c:pt>
                <c:pt idx="49098">
                  <c:v>49.098000000000013</c:v>
                </c:pt>
                <c:pt idx="49099">
                  <c:v>49.099000000000046</c:v>
                </c:pt>
                <c:pt idx="49100">
                  <c:v>49.100000000000023</c:v>
                </c:pt>
                <c:pt idx="49101">
                  <c:v>49.100999999999999</c:v>
                </c:pt>
                <c:pt idx="49102">
                  <c:v>49.102000000000032</c:v>
                </c:pt>
                <c:pt idx="49103">
                  <c:v>49.103000000000009</c:v>
                </c:pt>
                <c:pt idx="49104">
                  <c:v>49.104000000000042</c:v>
                </c:pt>
                <c:pt idx="49105">
                  <c:v>49.105000000000018</c:v>
                </c:pt>
                <c:pt idx="49106">
                  <c:v>49.105999999999995</c:v>
                </c:pt>
                <c:pt idx="49107">
                  <c:v>49.107000000000028</c:v>
                </c:pt>
                <c:pt idx="49108">
                  <c:v>49.108000000000004</c:v>
                </c:pt>
                <c:pt idx="49109">
                  <c:v>49.109000000000037</c:v>
                </c:pt>
                <c:pt idx="49110">
                  <c:v>49.110000000000014</c:v>
                </c:pt>
                <c:pt idx="49111">
                  <c:v>49.11099999999999</c:v>
                </c:pt>
                <c:pt idx="49112">
                  <c:v>49.112000000000023</c:v>
                </c:pt>
                <c:pt idx="49113">
                  <c:v>49.113</c:v>
                </c:pt>
                <c:pt idx="49114">
                  <c:v>49.114000000000033</c:v>
                </c:pt>
                <c:pt idx="49115">
                  <c:v>49.115000000000009</c:v>
                </c:pt>
                <c:pt idx="49116">
                  <c:v>49.116000000000042</c:v>
                </c:pt>
                <c:pt idx="49117">
                  <c:v>49.117000000000019</c:v>
                </c:pt>
                <c:pt idx="49118">
                  <c:v>49.117999999999995</c:v>
                </c:pt>
                <c:pt idx="49119">
                  <c:v>49.119000000000028</c:v>
                </c:pt>
                <c:pt idx="49120">
                  <c:v>49.120000000000005</c:v>
                </c:pt>
                <c:pt idx="49121">
                  <c:v>49.121000000000038</c:v>
                </c:pt>
                <c:pt idx="49122">
                  <c:v>49.122000000000014</c:v>
                </c:pt>
                <c:pt idx="49123">
                  <c:v>49.12299999999999</c:v>
                </c:pt>
                <c:pt idx="49124">
                  <c:v>49.124000000000024</c:v>
                </c:pt>
                <c:pt idx="49125">
                  <c:v>49.125</c:v>
                </c:pt>
                <c:pt idx="49126">
                  <c:v>49.126000000000033</c:v>
                </c:pt>
                <c:pt idx="49127">
                  <c:v>49.12700000000001</c:v>
                </c:pt>
                <c:pt idx="49128">
                  <c:v>49.128000000000043</c:v>
                </c:pt>
                <c:pt idx="49129">
                  <c:v>49.129000000000019</c:v>
                </c:pt>
                <c:pt idx="49130">
                  <c:v>49.129999999999995</c:v>
                </c:pt>
                <c:pt idx="49131">
                  <c:v>49.131000000000029</c:v>
                </c:pt>
                <c:pt idx="49132">
                  <c:v>49.132000000000005</c:v>
                </c:pt>
                <c:pt idx="49133">
                  <c:v>49.133000000000038</c:v>
                </c:pt>
                <c:pt idx="49134">
                  <c:v>49.134000000000015</c:v>
                </c:pt>
                <c:pt idx="49135">
                  <c:v>49.134999999999991</c:v>
                </c:pt>
                <c:pt idx="49136">
                  <c:v>49.136000000000024</c:v>
                </c:pt>
                <c:pt idx="49137">
                  <c:v>49.137</c:v>
                </c:pt>
                <c:pt idx="49138">
                  <c:v>49.138000000000034</c:v>
                </c:pt>
                <c:pt idx="49139">
                  <c:v>49.13900000000001</c:v>
                </c:pt>
                <c:pt idx="49140">
                  <c:v>49.140000000000043</c:v>
                </c:pt>
                <c:pt idx="49141">
                  <c:v>49.14100000000002</c:v>
                </c:pt>
                <c:pt idx="49142">
                  <c:v>49.141999999999996</c:v>
                </c:pt>
                <c:pt idx="49143">
                  <c:v>49.143000000000029</c:v>
                </c:pt>
                <c:pt idx="49144">
                  <c:v>49.144000000000005</c:v>
                </c:pt>
                <c:pt idx="49145">
                  <c:v>49.145000000000039</c:v>
                </c:pt>
                <c:pt idx="49146">
                  <c:v>49.146000000000015</c:v>
                </c:pt>
                <c:pt idx="49147">
                  <c:v>49.146999999999991</c:v>
                </c:pt>
                <c:pt idx="49148">
                  <c:v>49.148000000000025</c:v>
                </c:pt>
                <c:pt idx="49149">
                  <c:v>49.149000000000001</c:v>
                </c:pt>
                <c:pt idx="49150">
                  <c:v>49.150000000000034</c:v>
                </c:pt>
                <c:pt idx="49151">
                  <c:v>49.15100000000001</c:v>
                </c:pt>
                <c:pt idx="49152">
                  <c:v>49.152000000000044</c:v>
                </c:pt>
                <c:pt idx="49153">
                  <c:v>49.15300000000002</c:v>
                </c:pt>
                <c:pt idx="49154">
                  <c:v>49.153999999999996</c:v>
                </c:pt>
                <c:pt idx="49155">
                  <c:v>49.15500000000003</c:v>
                </c:pt>
                <c:pt idx="49156">
                  <c:v>49.156000000000006</c:v>
                </c:pt>
                <c:pt idx="49157">
                  <c:v>49.157000000000039</c:v>
                </c:pt>
                <c:pt idx="49158">
                  <c:v>49.158000000000015</c:v>
                </c:pt>
                <c:pt idx="49159">
                  <c:v>49.158999999999992</c:v>
                </c:pt>
                <c:pt idx="49160">
                  <c:v>49.160000000000025</c:v>
                </c:pt>
                <c:pt idx="49161">
                  <c:v>49.161000000000001</c:v>
                </c:pt>
                <c:pt idx="49162">
                  <c:v>49.162000000000035</c:v>
                </c:pt>
                <c:pt idx="49163">
                  <c:v>49.163000000000011</c:v>
                </c:pt>
                <c:pt idx="49164">
                  <c:v>49.164000000000044</c:v>
                </c:pt>
                <c:pt idx="49165">
                  <c:v>49.16500000000002</c:v>
                </c:pt>
                <c:pt idx="49166">
                  <c:v>49.165999999999997</c:v>
                </c:pt>
                <c:pt idx="49167">
                  <c:v>49.16700000000003</c:v>
                </c:pt>
                <c:pt idx="49168">
                  <c:v>49.168000000000006</c:v>
                </c:pt>
                <c:pt idx="49169">
                  <c:v>49.16900000000004</c:v>
                </c:pt>
                <c:pt idx="49170">
                  <c:v>49.170000000000016</c:v>
                </c:pt>
                <c:pt idx="49171">
                  <c:v>49.170999999999992</c:v>
                </c:pt>
                <c:pt idx="49172">
                  <c:v>49.172000000000025</c:v>
                </c:pt>
                <c:pt idx="49173">
                  <c:v>49.173000000000002</c:v>
                </c:pt>
                <c:pt idx="49174">
                  <c:v>49.174000000000035</c:v>
                </c:pt>
                <c:pt idx="49175">
                  <c:v>49.175000000000011</c:v>
                </c:pt>
                <c:pt idx="49176">
                  <c:v>49.176000000000045</c:v>
                </c:pt>
                <c:pt idx="49177">
                  <c:v>49.177000000000021</c:v>
                </c:pt>
                <c:pt idx="49178">
                  <c:v>49.177999999999997</c:v>
                </c:pt>
                <c:pt idx="49179">
                  <c:v>49.17900000000003</c:v>
                </c:pt>
                <c:pt idx="49180">
                  <c:v>49.180000000000007</c:v>
                </c:pt>
                <c:pt idx="49181">
                  <c:v>49.18100000000004</c:v>
                </c:pt>
                <c:pt idx="49182">
                  <c:v>49.182000000000016</c:v>
                </c:pt>
                <c:pt idx="49183">
                  <c:v>49.182999999999993</c:v>
                </c:pt>
                <c:pt idx="49184">
                  <c:v>49.184000000000026</c:v>
                </c:pt>
                <c:pt idx="49185">
                  <c:v>49.185000000000002</c:v>
                </c:pt>
                <c:pt idx="49186">
                  <c:v>49.186000000000035</c:v>
                </c:pt>
                <c:pt idx="49187">
                  <c:v>49.187000000000012</c:v>
                </c:pt>
                <c:pt idx="49188">
                  <c:v>49.188000000000045</c:v>
                </c:pt>
                <c:pt idx="49189">
                  <c:v>49.189000000000021</c:v>
                </c:pt>
                <c:pt idx="49190">
                  <c:v>49.19</c:v>
                </c:pt>
                <c:pt idx="49191">
                  <c:v>49.191000000000031</c:v>
                </c:pt>
                <c:pt idx="49192">
                  <c:v>49.192000000000007</c:v>
                </c:pt>
                <c:pt idx="49193">
                  <c:v>49.19300000000004</c:v>
                </c:pt>
                <c:pt idx="49194">
                  <c:v>49.194000000000017</c:v>
                </c:pt>
                <c:pt idx="49195">
                  <c:v>49.194999999999993</c:v>
                </c:pt>
                <c:pt idx="49196">
                  <c:v>49.196000000000026</c:v>
                </c:pt>
                <c:pt idx="49197">
                  <c:v>49.197000000000003</c:v>
                </c:pt>
                <c:pt idx="49198">
                  <c:v>49.198000000000036</c:v>
                </c:pt>
                <c:pt idx="49199">
                  <c:v>49.199000000000012</c:v>
                </c:pt>
                <c:pt idx="49200">
                  <c:v>49.200000000000045</c:v>
                </c:pt>
                <c:pt idx="49201">
                  <c:v>49.201000000000022</c:v>
                </c:pt>
                <c:pt idx="49202">
                  <c:v>49.201999999999998</c:v>
                </c:pt>
                <c:pt idx="49203">
                  <c:v>49.203000000000031</c:v>
                </c:pt>
                <c:pt idx="49204">
                  <c:v>49.204000000000008</c:v>
                </c:pt>
                <c:pt idx="49205">
                  <c:v>49.205000000000041</c:v>
                </c:pt>
                <c:pt idx="49206">
                  <c:v>49.206000000000017</c:v>
                </c:pt>
                <c:pt idx="49207">
                  <c:v>49.206999999999994</c:v>
                </c:pt>
                <c:pt idx="49208">
                  <c:v>49.208000000000027</c:v>
                </c:pt>
                <c:pt idx="49209">
                  <c:v>49.209000000000003</c:v>
                </c:pt>
                <c:pt idx="49210">
                  <c:v>49.210000000000036</c:v>
                </c:pt>
                <c:pt idx="49211">
                  <c:v>49.211000000000013</c:v>
                </c:pt>
                <c:pt idx="49212">
                  <c:v>49.212000000000046</c:v>
                </c:pt>
                <c:pt idx="49213">
                  <c:v>49.213000000000022</c:v>
                </c:pt>
                <c:pt idx="49214">
                  <c:v>49.213999999999999</c:v>
                </c:pt>
                <c:pt idx="49215">
                  <c:v>49.215000000000032</c:v>
                </c:pt>
                <c:pt idx="49216">
                  <c:v>49.216000000000008</c:v>
                </c:pt>
                <c:pt idx="49217">
                  <c:v>49.217000000000041</c:v>
                </c:pt>
                <c:pt idx="49218">
                  <c:v>49.218000000000018</c:v>
                </c:pt>
                <c:pt idx="49219">
                  <c:v>49.218999999999994</c:v>
                </c:pt>
                <c:pt idx="49220">
                  <c:v>49.220000000000027</c:v>
                </c:pt>
                <c:pt idx="49221">
                  <c:v>49.221000000000004</c:v>
                </c:pt>
                <c:pt idx="49222">
                  <c:v>49.222000000000037</c:v>
                </c:pt>
                <c:pt idx="49223">
                  <c:v>49.223000000000013</c:v>
                </c:pt>
                <c:pt idx="49224">
                  <c:v>49.224000000000046</c:v>
                </c:pt>
                <c:pt idx="49225">
                  <c:v>49.225000000000023</c:v>
                </c:pt>
                <c:pt idx="49226">
                  <c:v>49.225999999999999</c:v>
                </c:pt>
                <c:pt idx="49227">
                  <c:v>49.227000000000032</c:v>
                </c:pt>
                <c:pt idx="49228">
                  <c:v>49.228000000000009</c:v>
                </c:pt>
                <c:pt idx="49229">
                  <c:v>49.229000000000042</c:v>
                </c:pt>
                <c:pt idx="49230">
                  <c:v>49.230000000000018</c:v>
                </c:pt>
                <c:pt idx="49231">
                  <c:v>49.230999999999995</c:v>
                </c:pt>
                <c:pt idx="49232">
                  <c:v>49.232000000000028</c:v>
                </c:pt>
                <c:pt idx="49233">
                  <c:v>49.233000000000004</c:v>
                </c:pt>
                <c:pt idx="49234">
                  <c:v>49.234000000000037</c:v>
                </c:pt>
                <c:pt idx="49235">
                  <c:v>49.235000000000014</c:v>
                </c:pt>
                <c:pt idx="49236">
                  <c:v>49.23599999999999</c:v>
                </c:pt>
                <c:pt idx="49237">
                  <c:v>49.237000000000023</c:v>
                </c:pt>
                <c:pt idx="49238">
                  <c:v>49.238</c:v>
                </c:pt>
                <c:pt idx="49239">
                  <c:v>49.239000000000033</c:v>
                </c:pt>
                <c:pt idx="49240">
                  <c:v>49.240000000000009</c:v>
                </c:pt>
                <c:pt idx="49241">
                  <c:v>49.241000000000042</c:v>
                </c:pt>
                <c:pt idx="49242">
                  <c:v>49.242000000000019</c:v>
                </c:pt>
                <c:pt idx="49243">
                  <c:v>49.242999999999995</c:v>
                </c:pt>
                <c:pt idx="49244">
                  <c:v>49.244000000000028</c:v>
                </c:pt>
                <c:pt idx="49245">
                  <c:v>49.245000000000005</c:v>
                </c:pt>
                <c:pt idx="49246">
                  <c:v>49.246000000000038</c:v>
                </c:pt>
                <c:pt idx="49247">
                  <c:v>49.247000000000014</c:v>
                </c:pt>
                <c:pt idx="49248">
                  <c:v>49.24799999999999</c:v>
                </c:pt>
                <c:pt idx="49249">
                  <c:v>49.249000000000024</c:v>
                </c:pt>
                <c:pt idx="49250">
                  <c:v>49.25</c:v>
                </c:pt>
                <c:pt idx="49251">
                  <c:v>49.251000000000033</c:v>
                </c:pt>
                <c:pt idx="49252">
                  <c:v>49.25200000000001</c:v>
                </c:pt>
                <c:pt idx="49253">
                  <c:v>49.253000000000043</c:v>
                </c:pt>
                <c:pt idx="49254">
                  <c:v>49.254000000000019</c:v>
                </c:pt>
                <c:pt idx="49255">
                  <c:v>49.254999999999995</c:v>
                </c:pt>
                <c:pt idx="49256">
                  <c:v>49.256000000000029</c:v>
                </c:pt>
                <c:pt idx="49257">
                  <c:v>49.257000000000005</c:v>
                </c:pt>
                <c:pt idx="49258">
                  <c:v>49.258000000000038</c:v>
                </c:pt>
                <c:pt idx="49259">
                  <c:v>49.259000000000015</c:v>
                </c:pt>
                <c:pt idx="49260">
                  <c:v>49.259999999999991</c:v>
                </c:pt>
                <c:pt idx="49261">
                  <c:v>49.261000000000024</c:v>
                </c:pt>
                <c:pt idx="49262">
                  <c:v>49.262</c:v>
                </c:pt>
                <c:pt idx="49263">
                  <c:v>49.263000000000034</c:v>
                </c:pt>
                <c:pt idx="49264">
                  <c:v>49.26400000000001</c:v>
                </c:pt>
                <c:pt idx="49265">
                  <c:v>49.265000000000043</c:v>
                </c:pt>
                <c:pt idx="49266">
                  <c:v>49.26600000000002</c:v>
                </c:pt>
                <c:pt idx="49267">
                  <c:v>49.266999999999996</c:v>
                </c:pt>
                <c:pt idx="49268">
                  <c:v>49.268000000000029</c:v>
                </c:pt>
                <c:pt idx="49269">
                  <c:v>49.269000000000005</c:v>
                </c:pt>
                <c:pt idx="49270">
                  <c:v>49.270000000000039</c:v>
                </c:pt>
                <c:pt idx="49271">
                  <c:v>49.271000000000015</c:v>
                </c:pt>
                <c:pt idx="49272">
                  <c:v>49.271999999999991</c:v>
                </c:pt>
                <c:pt idx="49273">
                  <c:v>49.273000000000025</c:v>
                </c:pt>
                <c:pt idx="49274">
                  <c:v>49.274000000000001</c:v>
                </c:pt>
                <c:pt idx="49275">
                  <c:v>49.275000000000034</c:v>
                </c:pt>
                <c:pt idx="49276">
                  <c:v>49.27600000000001</c:v>
                </c:pt>
                <c:pt idx="49277">
                  <c:v>49.277000000000044</c:v>
                </c:pt>
                <c:pt idx="49278">
                  <c:v>49.27800000000002</c:v>
                </c:pt>
                <c:pt idx="49279">
                  <c:v>49.278999999999996</c:v>
                </c:pt>
                <c:pt idx="49280">
                  <c:v>49.28000000000003</c:v>
                </c:pt>
                <c:pt idx="49281">
                  <c:v>49.281000000000006</c:v>
                </c:pt>
                <c:pt idx="49282">
                  <c:v>49.282000000000039</c:v>
                </c:pt>
                <c:pt idx="49283">
                  <c:v>49.283000000000015</c:v>
                </c:pt>
                <c:pt idx="49284">
                  <c:v>49.283999999999992</c:v>
                </c:pt>
                <c:pt idx="49285">
                  <c:v>49.285000000000025</c:v>
                </c:pt>
                <c:pt idx="49286">
                  <c:v>49.286000000000001</c:v>
                </c:pt>
                <c:pt idx="49287">
                  <c:v>49.287000000000035</c:v>
                </c:pt>
                <c:pt idx="49288">
                  <c:v>49.288000000000011</c:v>
                </c:pt>
                <c:pt idx="49289">
                  <c:v>49.289000000000044</c:v>
                </c:pt>
                <c:pt idx="49290">
                  <c:v>49.29000000000002</c:v>
                </c:pt>
                <c:pt idx="49291">
                  <c:v>49.290999999999997</c:v>
                </c:pt>
                <c:pt idx="49292">
                  <c:v>49.29200000000003</c:v>
                </c:pt>
                <c:pt idx="49293">
                  <c:v>49.293000000000006</c:v>
                </c:pt>
                <c:pt idx="49294">
                  <c:v>49.29400000000004</c:v>
                </c:pt>
                <c:pt idx="49295">
                  <c:v>49.295000000000016</c:v>
                </c:pt>
                <c:pt idx="49296">
                  <c:v>49.295999999999992</c:v>
                </c:pt>
                <c:pt idx="49297">
                  <c:v>49.297000000000025</c:v>
                </c:pt>
                <c:pt idx="49298">
                  <c:v>49.298000000000002</c:v>
                </c:pt>
                <c:pt idx="49299">
                  <c:v>49.299000000000035</c:v>
                </c:pt>
                <c:pt idx="49300">
                  <c:v>49.300000000000011</c:v>
                </c:pt>
                <c:pt idx="49301">
                  <c:v>49.301000000000045</c:v>
                </c:pt>
                <c:pt idx="49302">
                  <c:v>49.302000000000021</c:v>
                </c:pt>
                <c:pt idx="49303">
                  <c:v>49.302999999999997</c:v>
                </c:pt>
                <c:pt idx="49304">
                  <c:v>49.30400000000003</c:v>
                </c:pt>
                <c:pt idx="49305">
                  <c:v>49.305000000000007</c:v>
                </c:pt>
                <c:pt idx="49306">
                  <c:v>49.30600000000004</c:v>
                </c:pt>
                <c:pt idx="49307">
                  <c:v>49.307000000000016</c:v>
                </c:pt>
                <c:pt idx="49308">
                  <c:v>49.307999999999993</c:v>
                </c:pt>
                <c:pt idx="49309">
                  <c:v>49.309000000000026</c:v>
                </c:pt>
                <c:pt idx="49310">
                  <c:v>49.31</c:v>
                </c:pt>
                <c:pt idx="49311">
                  <c:v>49.311000000000035</c:v>
                </c:pt>
                <c:pt idx="49312">
                  <c:v>49.312000000000012</c:v>
                </c:pt>
                <c:pt idx="49313">
                  <c:v>49.313000000000045</c:v>
                </c:pt>
                <c:pt idx="49314">
                  <c:v>49.314000000000021</c:v>
                </c:pt>
                <c:pt idx="49315">
                  <c:v>49.314999999999998</c:v>
                </c:pt>
                <c:pt idx="49316">
                  <c:v>49.316000000000031</c:v>
                </c:pt>
                <c:pt idx="49317">
                  <c:v>49.317000000000007</c:v>
                </c:pt>
                <c:pt idx="49318">
                  <c:v>49.31800000000004</c:v>
                </c:pt>
                <c:pt idx="49319">
                  <c:v>49.319000000000017</c:v>
                </c:pt>
                <c:pt idx="49320">
                  <c:v>49.319999999999993</c:v>
                </c:pt>
                <c:pt idx="49321">
                  <c:v>49.321000000000026</c:v>
                </c:pt>
                <c:pt idx="49322">
                  <c:v>49.322000000000003</c:v>
                </c:pt>
                <c:pt idx="49323">
                  <c:v>49.323000000000036</c:v>
                </c:pt>
                <c:pt idx="49324">
                  <c:v>49.324000000000012</c:v>
                </c:pt>
                <c:pt idx="49325">
                  <c:v>49.325000000000045</c:v>
                </c:pt>
                <c:pt idx="49326">
                  <c:v>49.326000000000022</c:v>
                </c:pt>
                <c:pt idx="49327">
                  <c:v>49.326999999999998</c:v>
                </c:pt>
                <c:pt idx="49328">
                  <c:v>49.328000000000031</c:v>
                </c:pt>
                <c:pt idx="49329">
                  <c:v>49.329000000000008</c:v>
                </c:pt>
                <c:pt idx="49330">
                  <c:v>49.330000000000041</c:v>
                </c:pt>
                <c:pt idx="49331">
                  <c:v>49.331000000000017</c:v>
                </c:pt>
                <c:pt idx="49332">
                  <c:v>49.331999999999994</c:v>
                </c:pt>
                <c:pt idx="49333">
                  <c:v>49.333000000000027</c:v>
                </c:pt>
                <c:pt idx="49334">
                  <c:v>49.334000000000003</c:v>
                </c:pt>
                <c:pt idx="49335">
                  <c:v>49.335000000000036</c:v>
                </c:pt>
                <c:pt idx="49336">
                  <c:v>49.336000000000013</c:v>
                </c:pt>
                <c:pt idx="49337">
                  <c:v>49.337000000000046</c:v>
                </c:pt>
                <c:pt idx="49338">
                  <c:v>49.338000000000022</c:v>
                </c:pt>
                <c:pt idx="49339">
                  <c:v>49.338999999999999</c:v>
                </c:pt>
                <c:pt idx="49340">
                  <c:v>49.340000000000032</c:v>
                </c:pt>
                <c:pt idx="49341">
                  <c:v>49.341000000000008</c:v>
                </c:pt>
                <c:pt idx="49342">
                  <c:v>49.342000000000041</c:v>
                </c:pt>
                <c:pt idx="49343">
                  <c:v>49.343000000000018</c:v>
                </c:pt>
                <c:pt idx="49344">
                  <c:v>49.343999999999994</c:v>
                </c:pt>
                <c:pt idx="49345">
                  <c:v>49.345000000000027</c:v>
                </c:pt>
                <c:pt idx="49346">
                  <c:v>49.346000000000004</c:v>
                </c:pt>
                <c:pt idx="49347">
                  <c:v>49.347000000000037</c:v>
                </c:pt>
                <c:pt idx="49348">
                  <c:v>49.348000000000013</c:v>
                </c:pt>
                <c:pt idx="49349">
                  <c:v>49.349000000000046</c:v>
                </c:pt>
                <c:pt idx="49350">
                  <c:v>49.350000000000023</c:v>
                </c:pt>
                <c:pt idx="49351">
                  <c:v>49.350999999999999</c:v>
                </c:pt>
                <c:pt idx="49352">
                  <c:v>49.352000000000032</c:v>
                </c:pt>
                <c:pt idx="49353">
                  <c:v>49.353000000000009</c:v>
                </c:pt>
                <c:pt idx="49354">
                  <c:v>49.354000000000042</c:v>
                </c:pt>
                <c:pt idx="49355">
                  <c:v>49.355000000000018</c:v>
                </c:pt>
                <c:pt idx="49356">
                  <c:v>49.355999999999995</c:v>
                </c:pt>
                <c:pt idx="49357">
                  <c:v>49.357000000000028</c:v>
                </c:pt>
                <c:pt idx="49358">
                  <c:v>49.358000000000004</c:v>
                </c:pt>
                <c:pt idx="49359">
                  <c:v>49.359000000000037</c:v>
                </c:pt>
                <c:pt idx="49360">
                  <c:v>49.360000000000014</c:v>
                </c:pt>
                <c:pt idx="49361">
                  <c:v>49.36099999999999</c:v>
                </c:pt>
                <c:pt idx="49362">
                  <c:v>49.362000000000023</c:v>
                </c:pt>
                <c:pt idx="49363">
                  <c:v>49.363</c:v>
                </c:pt>
                <c:pt idx="49364">
                  <c:v>49.364000000000033</c:v>
                </c:pt>
                <c:pt idx="49365">
                  <c:v>49.365000000000009</c:v>
                </c:pt>
                <c:pt idx="49366">
                  <c:v>49.366000000000042</c:v>
                </c:pt>
                <c:pt idx="49367">
                  <c:v>49.367000000000019</c:v>
                </c:pt>
                <c:pt idx="49368">
                  <c:v>49.367999999999995</c:v>
                </c:pt>
                <c:pt idx="49369">
                  <c:v>49.369000000000028</c:v>
                </c:pt>
                <c:pt idx="49370">
                  <c:v>49.370000000000005</c:v>
                </c:pt>
                <c:pt idx="49371">
                  <c:v>49.371000000000038</c:v>
                </c:pt>
                <c:pt idx="49372">
                  <c:v>49.372000000000014</c:v>
                </c:pt>
                <c:pt idx="49373">
                  <c:v>49.37299999999999</c:v>
                </c:pt>
                <c:pt idx="49374">
                  <c:v>49.374000000000024</c:v>
                </c:pt>
                <c:pt idx="49375">
                  <c:v>49.375</c:v>
                </c:pt>
                <c:pt idx="49376">
                  <c:v>49.376000000000033</c:v>
                </c:pt>
                <c:pt idx="49377">
                  <c:v>49.37700000000001</c:v>
                </c:pt>
                <c:pt idx="49378">
                  <c:v>49.378000000000043</c:v>
                </c:pt>
                <c:pt idx="49379">
                  <c:v>49.379000000000019</c:v>
                </c:pt>
                <c:pt idx="49380">
                  <c:v>49.379999999999995</c:v>
                </c:pt>
                <c:pt idx="49381">
                  <c:v>49.381000000000029</c:v>
                </c:pt>
                <c:pt idx="49382">
                  <c:v>49.382000000000005</c:v>
                </c:pt>
                <c:pt idx="49383">
                  <c:v>49.383000000000038</c:v>
                </c:pt>
                <c:pt idx="49384">
                  <c:v>49.384000000000015</c:v>
                </c:pt>
                <c:pt idx="49385">
                  <c:v>49.384999999999991</c:v>
                </c:pt>
                <c:pt idx="49386">
                  <c:v>49.386000000000024</c:v>
                </c:pt>
                <c:pt idx="49387">
                  <c:v>49.387</c:v>
                </c:pt>
                <c:pt idx="49388">
                  <c:v>49.388000000000034</c:v>
                </c:pt>
                <c:pt idx="49389">
                  <c:v>49.38900000000001</c:v>
                </c:pt>
                <c:pt idx="49390">
                  <c:v>49.390000000000043</c:v>
                </c:pt>
                <c:pt idx="49391">
                  <c:v>49.39100000000002</c:v>
                </c:pt>
                <c:pt idx="49392">
                  <c:v>49.391999999999996</c:v>
                </c:pt>
                <c:pt idx="49393">
                  <c:v>49.393000000000029</c:v>
                </c:pt>
                <c:pt idx="49394">
                  <c:v>49.394000000000005</c:v>
                </c:pt>
                <c:pt idx="49395">
                  <c:v>49.395000000000039</c:v>
                </c:pt>
                <c:pt idx="49396">
                  <c:v>49.396000000000015</c:v>
                </c:pt>
                <c:pt idx="49397">
                  <c:v>49.396999999999991</c:v>
                </c:pt>
                <c:pt idx="49398">
                  <c:v>49.398000000000025</c:v>
                </c:pt>
                <c:pt idx="49399">
                  <c:v>49.399000000000001</c:v>
                </c:pt>
                <c:pt idx="49400">
                  <c:v>49.400000000000034</c:v>
                </c:pt>
                <c:pt idx="49401">
                  <c:v>49.40100000000001</c:v>
                </c:pt>
                <c:pt idx="49402">
                  <c:v>49.402000000000044</c:v>
                </c:pt>
                <c:pt idx="49403">
                  <c:v>49.40300000000002</c:v>
                </c:pt>
                <c:pt idx="49404">
                  <c:v>49.403999999999996</c:v>
                </c:pt>
                <c:pt idx="49405">
                  <c:v>49.40500000000003</c:v>
                </c:pt>
                <c:pt idx="49406">
                  <c:v>49.406000000000006</c:v>
                </c:pt>
                <c:pt idx="49407">
                  <c:v>49.407000000000039</c:v>
                </c:pt>
                <c:pt idx="49408">
                  <c:v>49.408000000000015</c:v>
                </c:pt>
                <c:pt idx="49409">
                  <c:v>49.408999999999992</c:v>
                </c:pt>
                <c:pt idx="49410">
                  <c:v>49.410000000000025</c:v>
                </c:pt>
                <c:pt idx="49411">
                  <c:v>49.411000000000001</c:v>
                </c:pt>
                <c:pt idx="49412">
                  <c:v>49.412000000000035</c:v>
                </c:pt>
                <c:pt idx="49413">
                  <c:v>49.413000000000011</c:v>
                </c:pt>
                <c:pt idx="49414">
                  <c:v>49.414000000000044</c:v>
                </c:pt>
                <c:pt idx="49415">
                  <c:v>49.41500000000002</c:v>
                </c:pt>
                <c:pt idx="49416">
                  <c:v>49.415999999999997</c:v>
                </c:pt>
                <c:pt idx="49417">
                  <c:v>49.41700000000003</c:v>
                </c:pt>
                <c:pt idx="49418">
                  <c:v>49.418000000000006</c:v>
                </c:pt>
                <c:pt idx="49419">
                  <c:v>49.41900000000004</c:v>
                </c:pt>
                <c:pt idx="49420">
                  <c:v>49.420000000000016</c:v>
                </c:pt>
                <c:pt idx="49421">
                  <c:v>49.420999999999992</c:v>
                </c:pt>
                <c:pt idx="49422">
                  <c:v>49.422000000000025</c:v>
                </c:pt>
                <c:pt idx="49423">
                  <c:v>49.423000000000002</c:v>
                </c:pt>
                <c:pt idx="49424">
                  <c:v>49.424000000000035</c:v>
                </c:pt>
                <c:pt idx="49425">
                  <c:v>49.425000000000011</c:v>
                </c:pt>
                <c:pt idx="49426">
                  <c:v>49.426000000000045</c:v>
                </c:pt>
                <c:pt idx="49427">
                  <c:v>49.427000000000021</c:v>
                </c:pt>
                <c:pt idx="49428">
                  <c:v>49.427999999999997</c:v>
                </c:pt>
                <c:pt idx="49429">
                  <c:v>49.42900000000003</c:v>
                </c:pt>
                <c:pt idx="49430">
                  <c:v>49.430000000000007</c:v>
                </c:pt>
                <c:pt idx="49431">
                  <c:v>49.43100000000004</c:v>
                </c:pt>
                <c:pt idx="49432">
                  <c:v>49.432000000000016</c:v>
                </c:pt>
                <c:pt idx="49433">
                  <c:v>49.432999999999993</c:v>
                </c:pt>
                <c:pt idx="49434">
                  <c:v>49.434000000000026</c:v>
                </c:pt>
                <c:pt idx="49435">
                  <c:v>49.435000000000002</c:v>
                </c:pt>
                <c:pt idx="49436">
                  <c:v>49.436000000000035</c:v>
                </c:pt>
                <c:pt idx="49437">
                  <c:v>49.437000000000012</c:v>
                </c:pt>
                <c:pt idx="49438">
                  <c:v>49.438000000000045</c:v>
                </c:pt>
                <c:pt idx="49439">
                  <c:v>49.439000000000021</c:v>
                </c:pt>
                <c:pt idx="49440">
                  <c:v>49.44</c:v>
                </c:pt>
                <c:pt idx="49441">
                  <c:v>49.441000000000031</c:v>
                </c:pt>
                <c:pt idx="49442">
                  <c:v>49.442000000000007</c:v>
                </c:pt>
                <c:pt idx="49443">
                  <c:v>49.44300000000004</c:v>
                </c:pt>
                <c:pt idx="49444">
                  <c:v>49.444000000000017</c:v>
                </c:pt>
                <c:pt idx="49445">
                  <c:v>49.444999999999993</c:v>
                </c:pt>
                <c:pt idx="49446">
                  <c:v>49.446000000000026</c:v>
                </c:pt>
                <c:pt idx="49447">
                  <c:v>49.447000000000003</c:v>
                </c:pt>
                <c:pt idx="49448">
                  <c:v>49.448000000000036</c:v>
                </c:pt>
                <c:pt idx="49449">
                  <c:v>49.449000000000012</c:v>
                </c:pt>
                <c:pt idx="49450">
                  <c:v>49.450000000000045</c:v>
                </c:pt>
                <c:pt idx="49451">
                  <c:v>49.451000000000022</c:v>
                </c:pt>
                <c:pt idx="49452">
                  <c:v>49.451999999999998</c:v>
                </c:pt>
                <c:pt idx="49453">
                  <c:v>49.453000000000031</c:v>
                </c:pt>
                <c:pt idx="49454">
                  <c:v>49.454000000000008</c:v>
                </c:pt>
                <c:pt idx="49455">
                  <c:v>49.455000000000041</c:v>
                </c:pt>
                <c:pt idx="49456">
                  <c:v>49.456000000000017</c:v>
                </c:pt>
                <c:pt idx="49457">
                  <c:v>49.456999999999994</c:v>
                </c:pt>
                <c:pt idx="49458">
                  <c:v>49.458000000000027</c:v>
                </c:pt>
                <c:pt idx="49459">
                  <c:v>49.459000000000003</c:v>
                </c:pt>
                <c:pt idx="49460">
                  <c:v>49.460000000000036</c:v>
                </c:pt>
                <c:pt idx="49461">
                  <c:v>49.461000000000013</c:v>
                </c:pt>
                <c:pt idx="49462">
                  <c:v>49.462000000000046</c:v>
                </c:pt>
                <c:pt idx="49463">
                  <c:v>49.463000000000022</c:v>
                </c:pt>
                <c:pt idx="49464">
                  <c:v>49.463999999999999</c:v>
                </c:pt>
                <c:pt idx="49465">
                  <c:v>49.465000000000032</c:v>
                </c:pt>
                <c:pt idx="49466">
                  <c:v>49.466000000000008</c:v>
                </c:pt>
                <c:pt idx="49467">
                  <c:v>49.467000000000041</c:v>
                </c:pt>
                <c:pt idx="49468">
                  <c:v>49.468000000000018</c:v>
                </c:pt>
                <c:pt idx="49469">
                  <c:v>49.468999999999994</c:v>
                </c:pt>
                <c:pt idx="49470">
                  <c:v>49.470000000000027</c:v>
                </c:pt>
                <c:pt idx="49471">
                  <c:v>49.471000000000004</c:v>
                </c:pt>
                <c:pt idx="49472">
                  <c:v>49.472000000000037</c:v>
                </c:pt>
                <c:pt idx="49473">
                  <c:v>49.473000000000013</c:v>
                </c:pt>
                <c:pt idx="49474">
                  <c:v>49.474000000000046</c:v>
                </c:pt>
                <c:pt idx="49475">
                  <c:v>49.475000000000023</c:v>
                </c:pt>
                <c:pt idx="49476">
                  <c:v>49.475999999999999</c:v>
                </c:pt>
                <c:pt idx="49477">
                  <c:v>49.477000000000032</c:v>
                </c:pt>
                <c:pt idx="49478">
                  <c:v>49.478000000000009</c:v>
                </c:pt>
                <c:pt idx="49479">
                  <c:v>49.479000000000042</c:v>
                </c:pt>
                <c:pt idx="49480">
                  <c:v>49.480000000000018</c:v>
                </c:pt>
                <c:pt idx="49481">
                  <c:v>49.480999999999995</c:v>
                </c:pt>
                <c:pt idx="49482">
                  <c:v>49.482000000000028</c:v>
                </c:pt>
                <c:pt idx="49483">
                  <c:v>49.483000000000004</c:v>
                </c:pt>
                <c:pt idx="49484">
                  <c:v>49.484000000000037</c:v>
                </c:pt>
                <c:pt idx="49485">
                  <c:v>49.485000000000014</c:v>
                </c:pt>
                <c:pt idx="49486">
                  <c:v>49.48599999999999</c:v>
                </c:pt>
                <c:pt idx="49487">
                  <c:v>49.487000000000023</c:v>
                </c:pt>
                <c:pt idx="49488">
                  <c:v>49.488</c:v>
                </c:pt>
                <c:pt idx="49489">
                  <c:v>49.489000000000033</c:v>
                </c:pt>
                <c:pt idx="49490">
                  <c:v>49.490000000000009</c:v>
                </c:pt>
                <c:pt idx="49491">
                  <c:v>49.491000000000042</c:v>
                </c:pt>
                <c:pt idx="49492">
                  <c:v>49.492000000000019</c:v>
                </c:pt>
                <c:pt idx="49493">
                  <c:v>49.492999999999995</c:v>
                </c:pt>
                <c:pt idx="49494">
                  <c:v>49.494000000000028</c:v>
                </c:pt>
                <c:pt idx="49495">
                  <c:v>49.495000000000005</c:v>
                </c:pt>
                <c:pt idx="49496">
                  <c:v>49.496000000000038</c:v>
                </c:pt>
                <c:pt idx="49497">
                  <c:v>49.497000000000014</c:v>
                </c:pt>
                <c:pt idx="49498">
                  <c:v>49.49799999999999</c:v>
                </c:pt>
                <c:pt idx="49499">
                  <c:v>49.499000000000024</c:v>
                </c:pt>
                <c:pt idx="49500">
                  <c:v>49.5</c:v>
                </c:pt>
                <c:pt idx="49501">
                  <c:v>49.501000000000033</c:v>
                </c:pt>
                <c:pt idx="49502">
                  <c:v>49.50200000000001</c:v>
                </c:pt>
                <c:pt idx="49503">
                  <c:v>49.503000000000043</c:v>
                </c:pt>
                <c:pt idx="49504">
                  <c:v>49.504000000000019</c:v>
                </c:pt>
                <c:pt idx="49505">
                  <c:v>49.504999999999995</c:v>
                </c:pt>
                <c:pt idx="49506">
                  <c:v>49.506000000000029</c:v>
                </c:pt>
                <c:pt idx="49507">
                  <c:v>49.507000000000005</c:v>
                </c:pt>
                <c:pt idx="49508">
                  <c:v>49.508000000000038</c:v>
                </c:pt>
                <c:pt idx="49509">
                  <c:v>49.509000000000015</c:v>
                </c:pt>
                <c:pt idx="49510">
                  <c:v>49.509999999999991</c:v>
                </c:pt>
                <c:pt idx="49511">
                  <c:v>49.511000000000024</c:v>
                </c:pt>
                <c:pt idx="49512">
                  <c:v>49.512</c:v>
                </c:pt>
                <c:pt idx="49513">
                  <c:v>49.513000000000034</c:v>
                </c:pt>
                <c:pt idx="49514">
                  <c:v>49.51400000000001</c:v>
                </c:pt>
                <c:pt idx="49515">
                  <c:v>49.515000000000043</c:v>
                </c:pt>
                <c:pt idx="49516">
                  <c:v>49.51600000000002</c:v>
                </c:pt>
                <c:pt idx="49517">
                  <c:v>49.516999999999996</c:v>
                </c:pt>
                <c:pt idx="49518">
                  <c:v>49.518000000000029</c:v>
                </c:pt>
                <c:pt idx="49519">
                  <c:v>49.519000000000005</c:v>
                </c:pt>
                <c:pt idx="49520">
                  <c:v>49.520000000000039</c:v>
                </c:pt>
                <c:pt idx="49521">
                  <c:v>49.521000000000015</c:v>
                </c:pt>
                <c:pt idx="49522">
                  <c:v>49.521999999999991</c:v>
                </c:pt>
                <c:pt idx="49523">
                  <c:v>49.523000000000025</c:v>
                </c:pt>
                <c:pt idx="49524">
                  <c:v>49.524000000000001</c:v>
                </c:pt>
                <c:pt idx="49525">
                  <c:v>49.525000000000034</c:v>
                </c:pt>
                <c:pt idx="49526">
                  <c:v>49.52600000000001</c:v>
                </c:pt>
                <c:pt idx="49527">
                  <c:v>49.527000000000044</c:v>
                </c:pt>
                <c:pt idx="49528">
                  <c:v>49.52800000000002</c:v>
                </c:pt>
                <c:pt idx="49529">
                  <c:v>49.528999999999996</c:v>
                </c:pt>
                <c:pt idx="49530">
                  <c:v>49.53000000000003</c:v>
                </c:pt>
                <c:pt idx="49531">
                  <c:v>49.531000000000006</c:v>
                </c:pt>
                <c:pt idx="49532">
                  <c:v>49.532000000000039</c:v>
                </c:pt>
                <c:pt idx="49533">
                  <c:v>49.533000000000015</c:v>
                </c:pt>
                <c:pt idx="49534">
                  <c:v>49.533999999999992</c:v>
                </c:pt>
                <c:pt idx="49535">
                  <c:v>49.535000000000025</c:v>
                </c:pt>
                <c:pt idx="49536">
                  <c:v>49.536000000000001</c:v>
                </c:pt>
                <c:pt idx="49537">
                  <c:v>49.537000000000035</c:v>
                </c:pt>
                <c:pt idx="49538">
                  <c:v>49.538000000000011</c:v>
                </c:pt>
                <c:pt idx="49539">
                  <c:v>49.539000000000044</c:v>
                </c:pt>
                <c:pt idx="49540">
                  <c:v>49.54000000000002</c:v>
                </c:pt>
                <c:pt idx="49541">
                  <c:v>49.540999999999997</c:v>
                </c:pt>
                <c:pt idx="49542">
                  <c:v>49.54200000000003</c:v>
                </c:pt>
                <c:pt idx="49543">
                  <c:v>49.543000000000006</c:v>
                </c:pt>
                <c:pt idx="49544">
                  <c:v>49.54400000000004</c:v>
                </c:pt>
                <c:pt idx="49545">
                  <c:v>49.545000000000016</c:v>
                </c:pt>
                <c:pt idx="49546">
                  <c:v>49.545999999999992</c:v>
                </c:pt>
                <c:pt idx="49547">
                  <c:v>49.547000000000025</c:v>
                </c:pt>
                <c:pt idx="49548">
                  <c:v>49.548000000000002</c:v>
                </c:pt>
                <c:pt idx="49549">
                  <c:v>49.549000000000035</c:v>
                </c:pt>
                <c:pt idx="49550">
                  <c:v>49.550000000000011</c:v>
                </c:pt>
                <c:pt idx="49551">
                  <c:v>49.551000000000045</c:v>
                </c:pt>
                <c:pt idx="49552">
                  <c:v>49.552000000000021</c:v>
                </c:pt>
                <c:pt idx="49553">
                  <c:v>49.552999999999997</c:v>
                </c:pt>
                <c:pt idx="49554">
                  <c:v>49.55400000000003</c:v>
                </c:pt>
                <c:pt idx="49555">
                  <c:v>49.555000000000007</c:v>
                </c:pt>
                <c:pt idx="49556">
                  <c:v>49.55600000000004</c:v>
                </c:pt>
                <c:pt idx="49557">
                  <c:v>49.557000000000016</c:v>
                </c:pt>
                <c:pt idx="49558">
                  <c:v>49.557999999999993</c:v>
                </c:pt>
                <c:pt idx="49559">
                  <c:v>49.559000000000026</c:v>
                </c:pt>
                <c:pt idx="49560">
                  <c:v>49.56</c:v>
                </c:pt>
                <c:pt idx="49561">
                  <c:v>49.561000000000035</c:v>
                </c:pt>
                <c:pt idx="49562">
                  <c:v>49.562000000000012</c:v>
                </c:pt>
                <c:pt idx="49563">
                  <c:v>49.563000000000045</c:v>
                </c:pt>
                <c:pt idx="49564">
                  <c:v>49.564000000000021</c:v>
                </c:pt>
                <c:pt idx="49565">
                  <c:v>49.564999999999998</c:v>
                </c:pt>
                <c:pt idx="49566">
                  <c:v>49.566000000000031</c:v>
                </c:pt>
                <c:pt idx="49567">
                  <c:v>49.567000000000007</c:v>
                </c:pt>
                <c:pt idx="49568">
                  <c:v>49.56800000000004</c:v>
                </c:pt>
                <c:pt idx="49569">
                  <c:v>49.569000000000017</c:v>
                </c:pt>
                <c:pt idx="49570">
                  <c:v>49.569999999999993</c:v>
                </c:pt>
                <c:pt idx="49571">
                  <c:v>49.571000000000026</c:v>
                </c:pt>
                <c:pt idx="49572">
                  <c:v>49.572000000000003</c:v>
                </c:pt>
                <c:pt idx="49573">
                  <c:v>49.573000000000036</c:v>
                </c:pt>
                <c:pt idx="49574">
                  <c:v>49.574000000000012</c:v>
                </c:pt>
                <c:pt idx="49575">
                  <c:v>49.575000000000045</c:v>
                </c:pt>
                <c:pt idx="49576">
                  <c:v>49.576000000000022</c:v>
                </c:pt>
                <c:pt idx="49577">
                  <c:v>49.576999999999998</c:v>
                </c:pt>
                <c:pt idx="49578">
                  <c:v>49.578000000000031</c:v>
                </c:pt>
                <c:pt idx="49579">
                  <c:v>49.579000000000008</c:v>
                </c:pt>
                <c:pt idx="49580">
                  <c:v>49.580000000000041</c:v>
                </c:pt>
                <c:pt idx="49581">
                  <c:v>49.581000000000017</c:v>
                </c:pt>
                <c:pt idx="49582">
                  <c:v>49.581999999999994</c:v>
                </c:pt>
                <c:pt idx="49583">
                  <c:v>49.583000000000027</c:v>
                </c:pt>
                <c:pt idx="49584">
                  <c:v>49.584000000000003</c:v>
                </c:pt>
                <c:pt idx="49585">
                  <c:v>49.585000000000036</c:v>
                </c:pt>
                <c:pt idx="49586">
                  <c:v>49.586000000000013</c:v>
                </c:pt>
                <c:pt idx="49587">
                  <c:v>49.587000000000046</c:v>
                </c:pt>
                <c:pt idx="49588">
                  <c:v>49.588000000000022</c:v>
                </c:pt>
                <c:pt idx="49589">
                  <c:v>49.588999999999999</c:v>
                </c:pt>
                <c:pt idx="49590">
                  <c:v>49.590000000000032</c:v>
                </c:pt>
                <c:pt idx="49591">
                  <c:v>49.591000000000008</c:v>
                </c:pt>
                <c:pt idx="49592">
                  <c:v>49.592000000000041</c:v>
                </c:pt>
                <c:pt idx="49593">
                  <c:v>49.593000000000018</c:v>
                </c:pt>
                <c:pt idx="49594">
                  <c:v>49.593999999999994</c:v>
                </c:pt>
                <c:pt idx="49595">
                  <c:v>49.595000000000027</c:v>
                </c:pt>
                <c:pt idx="49596">
                  <c:v>49.596000000000004</c:v>
                </c:pt>
                <c:pt idx="49597">
                  <c:v>49.597000000000037</c:v>
                </c:pt>
                <c:pt idx="49598">
                  <c:v>49.598000000000013</c:v>
                </c:pt>
                <c:pt idx="49599">
                  <c:v>49.599000000000046</c:v>
                </c:pt>
                <c:pt idx="49600">
                  <c:v>49.600000000000023</c:v>
                </c:pt>
                <c:pt idx="49601">
                  <c:v>49.600999999999999</c:v>
                </c:pt>
                <c:pt idx="49602">
                  <c:v>49.602000000000032</c:v>
                </c:pt>
                <c:pt idx="49603">
                  <c:v>49.603000000000009</c:v>
                </c:pt>
                <c:pt idx="49604">
                  <c:v>49.604000000000042</c:v>
                </c:pt>
                <c:pt idx="49605">
                  <c:v>49.605000000000018</c:v>
                </c:pt>
                <c:pt idx="49606">
                  <c:v>49.605999999999995</c:v>
                </c:pt>
                <c:pt idx="49607">
                  <c:v>49.607000000000028</c:v>
                </c:pt>
                <c:pt idx="49608">
                  <c:v>49.608000000000004</c:v>
                </c:pt>
                <c:pt idx="49609">
                  <c:v>49.609000000000037</c:v>
                </c:pt>
                <c:pt idx="49610">
                  <c:v>49.610000000000014</c:v>
                </c:pt>
                <c:pt idx="49611">
                  <c:v>49.61099999999999</c:v>
                </c:pt>
                <c:pt idx="49612">
                  <c:v>49.612000000000023</c:v>
                </c:pt>
                <c:pt idx="49613">
                  <c:v>49.613</c:v>
                </c:pt>
                <c:pt idx="49614">
                  <c:v>49.614000000000033</c:v>
                </c:pt>
                <c:pt idx="49615">
                  <c:v>49.615000000000009</c:v>
                </c:pt>
                <c:pt idx="49616">
                  <c:v>49.616000000000042</c:v>
                </c:pt>
                <c:pt idx="49617">
                  <c:v>49.617000000000019</c:v>
                </c:pt>
                <c:pt idx="49618">
                  <c:v>49.617999999999995</c:v>
                </c:pt>
                <c:pt idx="49619">
                  <c:v>49.619000000000028</c:v>
                </c:pt>
                <c:pt idx="49620">
                  <c:v>49.620000000000005</c:v>
                </c:pt>
                <c:pt idx="49621">
                  <c:v>49.621000000000038</c:v>
                </c:pt>
                <c:pt idx="49622">
                  <c:v>49.622000000000014</c:v>
                </c:pt>
                <c:pt idx="49623">
                  <c:v>49.62299999999999</c:v>
                </c:pt>
                <c:pt idx="49624">
                  <c:v>49.624000000000024</c:v>
                </c:pt>
                <c:pt idx="49625">
                  <c:v>49.625</c:v>
                </c:pt>
                <c:pt idx="49626">
                  <c:v>49.626000000000033</c:v>
                </c:pt>
                <c:pt idx="49627">
                  <c:v>49.62700000000001</c:v>
                </c:pt>
                <c:pt idx="49628">
                  <c:v>49.628000000000043</c:v>
                </c:pt>
                <c:pt idx="49629">
                  <c:v>49.629000000000019</c:v>
                </c:pt>
                <c:pt idx="49630">
                  <c:v>49.629999999999995</c:v>
                </c:pt>
                <c:pt idx="49631">
                  <c:v>49.631000000000029</c:v>
                </c:pt>
                <c:pt idx="49632">
                  <c:v>49.632000000000005</c:v>
                </c:pt>
                <c:pt idx="49633">
                  <c:v>49.633000000000038</c:v>
                </c:pt>
                <c:pt idx="49634">
                  <c:v>49.634000000000015</c:v>
                </c:pt>
                <c:pt idx="49635">
                  <c:v>49.634999999999991</c:v>
                </c:pt>
                <c:pt idx="49636">
                  <c:v>49.636000000000024</c:v>
                </c:pt>
                <c:pt idx="49637">
                  <c:v>49.637</c:v>
                </c:pt>
                <c:pt idx="49638">
                  <c:v>49.638000000000034</c:v>
                </c:pt>
                <c:pt idx="49639">
                  <c:v>49.63900000000001</c:v>
                </c:pt>
                <c:pt idx="49640">
                  <c:v>49.640000000000043</c:v>
                </c:pt>
                <c:pt idx="49641">
                  <c:v>49.64100000000002</c:v>
                </c:pt>
                <c:pt idx="49642">
                  <c:v>49.641999999999996</c:v>
                </c:pt>
                <c:pt idx="49643">
                  <c:v>49.643000000000029</c:v>
                </c:pt>
                <c:pt idx="49644">
                  <c:v>49.644000000000005</c:v>
                </c:pt>
                <c:pt idx="49645">
                  <c:v>49.645000000000039</c:v>
                </c:pt>
                <c:pt idx="49646">
                  <c:v>49.646000000000015</c:v>
                </c:pt>
                <c:pt idx="49647">
                  <c:v>49.646999999999991</c:v>
                </c:pt>
                <c:pt idx="49648">
                  <c:v>49.648000000000025</c:v>
                </c:pt>
                <c:pt idx="49649">
                  <c:v>49.649000000000001</c:v>
                </c:pt>
                <c:pt idx="49650">
                  <c:v>49.650000000000034</c:v>
                </c:pt>
                <c:pt idx="49651">
                  <c:v>49.65100000000001</c:v>
                </c:pt>
                <c:pt idx="49652">
                  <c:v>49.652000000000044</c:v>
                </c:pt>
                <c:pt idx="49653">
                  <c:v>49.65300000000002</c:v>
                </c:pt>
                <c:pt idx="49654">
                  <c:v>49.653999999999996</c:v>
                </c:pt>
                <c:pt idx="49655">
                  <c:v>49.65500000000003</c:v>
                </c:pt>
                <c:pt idx="49656">
                  <c:v>49.656000000000006</c:v>
                </c:pt>
                <c:pt idx="49657">
                  <c:v>49.657000000000039</c:v>
                </c:pt>
                <c:pt idx="49658">
                  <c:v>49.658000000000015</c:v>
                </c:pt>
                <c:pt idx="49659">
                  <c:v>49.658999999999992</c:v>
                </c:pt>
                <c:pt idx="49660">
                  <c:v>49.660000000000025</c:v>
                </c:pt>
                <c:pt idx="49661">
                  <c:v>49.661000000000001</c:v>
                </c:pt>
                <c:pt idx="49662">
                  <c:v>49.662000000000035</c:v>
                </c:pt>
                <c:pt idx="49663">
                  <c:v>49.663000000000011</c:v>
                </c:pt>
                <c:pt idx="49664">
                  <c:v>49.664000000000044</c:v>
                </c:pt>
                <c:pt idx="49665">
                  <c:v>49.66500000000002</c:v>
                </c:pt>
                <c:pt idx="49666">
                  <c:v>49.665999999999997</c:v>
                </c:pt>
                <c:pt idx="49667">
                  <c:v>49.66700000000003</c:v>
                </c:pt>
                <c:pt idx="49668">
                  <c:v>49.668000000000006</c:v>
                </c:pt>
                <c:pt idx="49669">
                  <c:v>49.66900000000004</c:v>
                </c:pt>
                <c:pt idx="49670">
                  <c:v>49.670000000000016</c:v>
                </c:pt>
                <c:pt idx="49671">
                  <c:v>49.670999999999992</c:v>
                </c:pt>
                <c:pt idx="49672">
                  <c:v>49.672000000000025</c:v>
                </c:pt>
                <c:pt idx="49673">
                  <c:v>49.673000000000002</c:v>
                </c:pt>
                <c:pt idx="49674">
                  <c:v>49.674000000000035</c:v>
                </c:pt>
                <c:pt idx="49675">
                  <c:v>49.675000000000011</c:v>
                </c:pt>
                <c:pt idx="49676">
                  <c:v>49.676000000000045</c:v>
                </c:pt>
                <c:pt idx="49677">
                  <c:v>49.677000000000021</c:v>
                </c:pt>
                <c:pt idx="49678">
                  <c:v>49.677999999999997</c:v>
                </c:pt>
                <c:pt idx="49679">
                  <c:v>49.67900000000003</c:v>
                </c:pt>
                <c:pt idx="49680">
                  <c:v>49.680000000000007</c:v>
                </c:pt>
                <c:pt idx="49681">
                  <c:v>49.68100000000004</c:v>
                </c:pt>
                <c:pt idx="49682">
                  <c:v>49.682000000000016</c:v>
                </c:pt>
                <c:pt idx="49683">
                  <c:v>49.682999999999993</c:v>
                </c:pt>
                <c:pt idx="49684">
                  <c:v>49.684000000000026</c:v>
                </c:pt>
                <c:pt idx="49685">
                  <c:v>49.685000000000002</c:v>
                </c:pt>
                <c:pt idx="49686">
                  <c:v>49.686000000000035</c:v>
                </c:pt>
                <c:pt idx="49687">
                  <c:v>49.687000000000012</c:v>
                </c:pt>
                <c:pt idx="49688">
                  <c:v>49.688000000000045</c:v>
                </c:pt>
                <c:pt idx="49689">
                  <c:v>49.689000000000021</c:v>
                </c:pt>
                <c:pt idx="49690">
                  <c:v>49.69</c:v>
                </c:pt>
                <c:pt idx="49691">
                  <c:v>49.691000000000031</c:v>
                </c:pt>
                <c:pt idx="49692">
                  <c:v>49.692000000000007</c:v>
                </c:pt>
                <c:pt idx="49693">
                  <c:v>49.69300000000004</c:v>
                </c:pt>
                <c:pt idx="49694">
                  <c:v>49.694000000000017</c:v>
                </c:pt>
                <c:pt idx="49695">
                  <c:v>49.694999999999993</c:v>
                </c:pt>
                <c:pt idx="49696">
                  <c:v>49.696000000000026</c:v>
                </c:pt>
                <c:pt idx="49697">
                  <c:v>49.697000000000003</c:v>
                </c:pt>
                <c:pt idx="49698">
                  <c:v>49.698000000000036</c:v>
                </c:pt>
                <c:pt idx="49699">
                  <c:v>49.699000000000012</c:v>
                </c:pt>
                <c:pt idx="49700">
                  <c:v>49.700000000000045</c:v>
                </c:pt>
                <c:pt idx="49701">
                  <c:v>49.701000000000022</c:v>
                </c:pt>
                <c:pt idx="49702">
                  <c:v>49.701999999999998</c:v>
                </c:pt>
                <c:pt idx="49703">
                  <c:v>49.703000000000031</c:v>
                </c:pt>
                <c:pt idx="49704">
                  <c:v>49.704000000000008</c:v>
                </c:pt>
                <c:pt idx="49705">
                  <c:v>49.705000000000041</c:v>
                </c:pt>
                <c:pt idx="49706">
                  <c:v>49.706000000000017</c:v>
                </c:pt>
                <c:pt idx="49707">
                  <c:v>49.706999999999994</c:v>
                </c:pt>
                <c:pt idx="49708">
                  <c:v>49.708000000000027</c:v>
                </c:pt>
                <c:pt idx="49709">
                  <c:v>49.709000000000003</c:v>
                </c:pt>
                <c:pt idx="49710">
                  <c:v>49.710000000000036</c:v>
                </c:pt>
                <c:pt idx="49711">
                  <c:v>49.711000000000013</c:v>
                </c:pt>
                <c:pt idx="49712">
                  <c:v>49.712000000000046</c:v>
                </c:pt>
                <c:pt idx="49713">
                  <c:v>49.713000000000022</c:v>
                </c:pt>
                <c:pt idx="49714">
                  <c:v>49.713999999999999</c:v>
                </c:pt>
                <c:pt idx="49715">
                  <c:v>49.715000000000032</c:v>
                </c:pt>
                <c:pt idx="49716">
                  <c:v>49.716000000000008</c:v>
                </c:pt>
                <c:pt idx="49717">
                  <c:v>49.717000000000041</c:v>
                </c:pt>
                <c:pt idx="49718">
                  <c:v>49.718000000000018</c:v>
                </c:pt>
                <c:pt idx="49719">
                  <c:v>49.718999999999994</c:v>
                </c:pt>
                <c:pt idx="49720">
                  <c:v>49.720000000000027</c:v>
                </c:pt>
                <c:pt idx="49721">
                  <c:v>49.721000000000004</c:v>
                </c:pt>
                <c:pt idx="49722">
                  <c:v>49.722000000000037</c:v>
                </c:pt>
                <c:pt idx="49723">
                  <c:v>49.723000000000013</c:v>
                </c:pt>
                <c:pt idx="49724">
                  <c:v>49.724000000000046</c:v>
                </c:pt>
                <c:pt idx="49725">
                  <c:v>49.725000000000023</c:v>
                </c:pt>
                <c:pt idx="49726">
                  <c:v>49.725999999999999</c:v>
                </c:pt>
                <c:pt idx="49727">
                  <c:v>49.727000000000032</c:v>
                </c:pt>
                <c:pt idx="49728">
                  <c:v>49.728000000000009</c:v>
                </c:pt>
                <c:pt idx="49729">
                  <c:v>49.729000000000042</c:v>
                </c:pt>
                <c:pt idx="49730">
                  <c:v>49.730000000000018</c:v>
                </c:pt>
                <c:pt idx="49731">
                  <c:v>49.730999999999995</c:v>
                </c:pt>
                <c:pt idx="49732">
                  <c:v>49.732000000000028</c:v>
                </c:pt>
                <c:pt idx="49733">
                  <c:v>49.733000000000004</c:v>
                </c:pt>
                <c:pt idx="49734">
                  <c:v>49.734000000000037</c:v>
                </c:pt>
                <c:pt idx="49735">
                  <c:v>49.735000000000014</c:v>
                </c:pt>
                <c:pt idx="49736">
                  <c:v>49.73599999999999</c:v>
                </c:pt>
                <c:pt idx="49737">
                  <c:v>49.737000000000023</c:v>
                </c:pt>
                <c:pt idx="49738">
                  <c:v>49.738</c:v>
                </c:pt>
                <c:pt idx="49739">
                  <c:v>49.739000000000033</c:v>
                </c:pt>
                <c:pt idx="49740">
                  <c:v>49.740000000000009</c:v>
                </c:pt>
                <c:pt idx="49741">
                  <c:v>49.741000000000042</c:v>
                </c:pt>
                <c:pt idx="49742">
                  <c:v>49.742000000000019</c:v>
                </c:pt>
                <c:pt idx="49743">
                  <c:v>49.742999999999995</c:v>
                </c:pt>
                <c:pt idx="49744">
                  <c:v>49.744000000000028</c:v>
                </c:pt>
                <c:pt idx="49745">
                  <c:v>49.745000000000005</c:v>
                </c:pt>
                <c:pt idx="49746">
                  <c:v>49.746000000000038</c:v>
                </c:pt>
                <c:pt idx="49747">
                  <c:v>49.747000000000014</c:v>
                </c:pt>
                <c:pt idx="49748">
                  <c:v>49.74799999999999</c:v>
                </c:pt>
                <c:pt idx="49749">
                  <c:v>49.749000000000024</c:v>
                </c:pt>
                <c:pt idx="49750">
                  <c:v>49.75</c:v>
                </c:pt>
                <c:pt idx="49751">
                  <c:v>49.751000000000033</c:v>
                </c:pt>
                <c:pt idx="49752">
                  <c:v>49.75200000000001</c:v>
                </c:pt>
                <c:pt idx="49753">
                  <c:v>49.753000000000043</c:v>
                </c:pt>
                <c:pt idx="49754">
                  <c:v>49.754000000000019</c:v>
                </c:pt>
                <c:pt idx="49755">
                  <c:v>49.754999999999995</c:v>
                </c:pt>
                <c:pt idx="49756">
                  <c:v>49.756000000000029</c:v>
                </c:pt>
                <c:pt idx="49757">
                  <c:v>49.757000000000005</c:v>
                </c:pt>
                <c:pt idx="49758">
                  <c:v>49.758000000000038</c:v>
                </c:pt>
                <c:pt idx="49759">
                  <c:v>49.759000000000015</c:v>
                </c:pt>
                <c:pt idx="49760">
                  <c:v>49.759999999999991</c:v>
                </c:pt>
                <c:pt idx="49761">
                  <c:v>49.761000000000024</c:v>
                </c:pt>
                <c:pt idx="49762">
                  <c:v>49.762</c:v>
                </c:pt>
                <c:pt idx="49763">
                  <c:v>49.763000000000034</c:v>
                </c:pt>
                <c:pt idx="49764">
                  <c:v>49.76400000000001</c:v>
                </c:pt>
                <c:pt idx="49765">
                  <c:v>49.765000000000043</c:v>
                </c:pt>
                <c:pt idx="49766">
                  <c:v>49.76600000000002</c:v>
                </c:pt>
                <c:pt idx="49767">
                  <c:v>49.766999999999996</c:v>
                </c:pt>
                <c:pt idx="49768">
                  <c:v>49.768000000000029</c:v>
                </c:pt>
                <c:pt idx="49769">
                  <c:v>49.769000000000005</c:v>
                </c:pt>
                <c:pt idx="49770">
                  <c:v>49.770000000000039</c:v>
                </c:pt>
                <c:pt idx="49771">
                  <c:v>49.771000000000015</c:v>
                </c:pt>
                <c:pt idx="49772">
                  <c:v>49.771999999999991</c:v>
                </c:pt>
                <c:pt idx="49773">
                  <c:v>49.773000000000025</c:v>
                </c:pt>
                <c:pt idx="49774">
                  <c:v>49.774000000000001</c:v>
                </c:pt>
                <c:pt idx="49775">
                  <c:v>49.775000000000034</c:v>
                </c:pt>
                <c:pt idx="49776">
                  <c:v>49.77600000000001</c:v>
                </c:pt>
                <c:pt idx="49777">
                  <c:v>49.777000000000044</c:v>
                </c:pt>
                <c:pt idx="49778">
                  <c:v>49.77800000000002</c:v>
                </c:pt>
                <c:pt idx="49779">
                  <c:v>49.778999999999996</c:v>
                </c:pt>
                <c:pt idx="49780">
                  <c:v>49.78000000000003</c:v>
                </c:pt>
                <c:pt idx="49781">
                  <c:v>49.781000000000006</c:v>
                </c:pt>
                <c:pt idx="49782">
                  <c:v>49.782000000000039</c:v>
                </c:pt>
                <c:pt idx="49783">
                  <c:v>49.783000000000015</c:v>
                </c:pt>
                <c:pt idx="49784">
                  <c:v>49.783999999999992</c:v>
                </c:pt>
                <c:pt idx="49785">
                  <c:v>49.785000000000025</c:v>
                </c:pt>
                <c:pt idx="49786">
                  <c:v>49.786000000000001</c:v>
                </c:pt>
                <c:pt idx="49787">
                  <c:v>49.787000000000035</c:v>
                </c:pt>
                <c:pt idx="49788">
                  <c:v>49.788000000000011</c:v>
                </c:pt>
                <c:pt idx="49789">
                  <c:v>49.789000000000044</c:v>
                </c:pt>
                <c:pt idx="49790">
                  <c:v>49.79000000000002</c:v>
                </c:pt>
                <c:pt idx="49791">
                  <c:v>49.790999999999997</c:v>
                </c:pt>
                <c:pt idx="49792">
                  <c:v>49.79200000000003</c:v>
                </c:pt>
                <c:pt idx="49793">
                  <c:v>49.793000000000006</c:v>
                </c:pt>
                <c:pt idx="49794">
                  <c:v>49.79400000000004</c:v>
                </c:pt>
                <c:pt idx="49795">
                  <c:v>49.795000000000016</c:v>
                </c:pt>
                <c:pt idx="49796">
                  <c:v>49.795999999999992</c:v>
                </c:pt>
                <c:pt idx="49797">
                  <c:v>49.797000000000025</c:v>
                </c:pt>
                <c:pt idx="49798">
                  <c:v>49.798000000000002</c:v>
                </c:pt>
                <c:pt idx="49799">
                  <c:v>49.799000000000035</c:v>
                </c:pt>
                <c:pt idx="49800">
                  <c:v>49.800000000000011</c:v>
                </c:pt>
                <c:pt idx="49801">
                  <c:v>49.801000000000045</c:v>
                </c:pt>
                <c:pt idx="49802">
                  <c:v>49.802000000000021</c:v>
                </c:pt>
                <c:pt idx="49803">
                  <c:v>49.802999999999997</c:v>
                </c:pt>
                <c:pt idx="49804">
                  <c:v>49.80400000000003</c:v>
                </c:pt>
                <c:pt idx="49805">
                  <c:v>49.805000000000007</c:v>
                </c:pt>
                <c:pt idx="49806">
                  <c:v>49.80600000000004</c:v>
                </c:pt>
                <c:pt idx="49807">
                  <c:v>49.807000000000016</c:v>
                </c:pt>
                <c:pt idx="49808">
                  <c:v>49.807999999999993</c:v>
                </c:pt>
                <c:pt idx="49809">
                  <c:v>49.809000000000026</c:v>
                </c:pt>
                <c:pt idx="49810">
                  <c:v>49.81</c:v>
                </c:pt>
                <c:pt idx="49811">
                  <c:v>49.811000000000035</c:v>
                </c:pt>
                <c:pt idx="49812">
                  <c:v>49.812000000000012</c:v>
                </c:pt>
                <c:pt idx="49813">
                  <c:v>49.813000000000045</c:v>
                </c:pt>
                <c:pt idx="49814">
                  <c:v>49.814000000000021</c:v>
                </c:pt>
                <c:pt idx="49815">
                  <c:v>49.814999999999998</c:v>
                </c:pt>
                <c:pt idx="49816">
                  <c:v>49.816000000000031</c:v>
                </c:pt>
                <c:pt idx="49817">
                  <c:v>49.817000000000007</c:v>
                </c:pt>
                <c:pt idx="49818">
                  <c:v>49.81800000000004</c:v>
                </c:pt>
                <c:pt idx="49819">
                  <c:v>49.819000000000017</c:v>
                </c:pt>
                <c:pt idx="49820">
                  <c:v>49.819999999999993</c:v>
                </c:pt>
                <c:pt idx="49821">
                  <c:v>49.821000000000026</c:v>
                </c:pt>
                <c:pt idx="49822">
                  <c:v>49.822000000000003</c:v>
                </c:pt>
                <c:pt idx="49823">
                  <c:v>49.823000000000036</c:v>
                </c:pt>
                <c:pt idx="49824">
                  <c:v>49.824000000000012</c:v>
                </c:pt>
                <c:pt idx="49825">
                  <c:v>49.825000000000045</c:v>
                </c:pt>
                <c:pt idx="49826">
                  <c:v>49.826000000000022</c:v>
                </c:pt>
                <c:pt idx="49827">
                  <c:v>49.826999999999998</c:v>
                </c:pt>
                <c:pt idx="49828">
                  <c:v>49.828000000000031</c:v>
                </c:pt>
                <c:pt idx="49829">
                  <c:v>49.829000000000008</c:v>
                </c:pt>
                <c:pt idx="49830">
                  <c:v>49.830000000000041</c:v>
                </c:pt>
                <c:pt idx="49831">
                  <c:v>49.831000000000017</c:v>
                </c:pt>
                <c:pt idx="49832">
                  <c:v>49.831999999999994</c:v>
                </c:pt>
                <c:pt idx="49833">
                  <c:v>49.833000000000027</c:v>
                </c:pt>
                <c:pt idx="49834">
                  <c:v>49.834000000000003</c:v>
                </c:pt>
                <c:pt idx="49835">
                  <c:v>49.835000000000036</c:v>
                </c:pt>
                <c:pt idx="49836">
                  <c:v>49.836000000000013</c:v>
                </c:pt>
                <c:pt idx="49837">
                  <c:v>49.837000000000046</c:v>
                </c:pt>
                <c:pt idx="49838">
                  <c:v>49.838000000000022</c:v>
                </c:pt>
                <c:pt idx="49839">
                  <c:v>49.838999999999999</c:v>
                </c:pt>
                <c:pt idx="49840">
                  <c:v>49.840000000000032</c:v>
                </c:pt>
                <c:pt idx="49841">
                  <c:v>49.841000000000008</c:v>
                </c:pt>
                <c:pt idx="49842">
                  <c:v>49.842000000000041</c:v>
                </c:pt>
                <c:pt idx="49843">
                  <c:v>49.843000000000018</c:v>
                </c:pt>
                <c:pt idx="49844">
                  <c:v>49.843999999999994</c:v>
                </c:pt>
                <c:pt idx="49845">
                  <c:v>49.845000000000027</c:v>
                </c:pt>
                <c:pt idx="49846">
                  <c:v>49.846000000000004</c:v>
                </c:pt>
                <c:pt idx="49847">
                  <c:v>49.847000000000037</c:v>
                </c:pt>
                <c:pt idx="49848">
                  <c:v>49.848000000000013</c:v>
                </c:pt>
                <c:pt idx="49849">
                  <c:v>49.849000000000046</c:v>
                </c:pt>
                <c:pt idx="49850">
                  <c:v>49.850000000000023</c:v>
                </c:pt>
                <c:pt idx="49851">
                  <c:v>49.850999999999999</c:v>
                </c:pt>
                <c:pt idx="49852">
                  <c:v>49.852000000000032</c:v>
                </c:pt>
                <c:pt idx="49853">
                  <c:v>49.853000000000009</c:v>
                </c:pt>
                <c:pt idx="49854">
                  <c:v>49.854000000000042</c:v>
                </c:pt>
                <c:pt idx="49855">
                  <c:v>49.855000000000018</c:v>
                </c:pt>
                <c:pt idx="49856">
                  <c:v>49.855999999999995</c:v>
                </c:pt>
                <c:pt idx="49857">
                  <c:v>49.857000000000028</c:v>
                </c:pt>
                <c:pt idx="49858">
                  <c:v>49.858000000000004</c:v>
                </c:pt>
                <c:pt idx="49859">
                  <c:v>49.859000000000037</c:v>
                </c:pt>
                <c:pt idx="49860">
                  <c:v>49.860000000000014</c:v>
                </c:pt>
                <c:pt idx="49861">
                  <c:v>49.86099999999999</c:v>
                </c:pt>
                <c:pt idx="49862">
                  <c:v>49.862000000000023</c:v>
                </c:pt>
                <c:pt idx="49863">
                  <c:v>49.863</c:v>
                </c:pt>
                <c:pt idx="49864">
                  <c:v>49.864000000000033</c:v>
                </c:pt>
                <c:pt idx="49865">
                  <c:v>49.865000000000009</c:v>
                </c:pt>
                <c:pt idx="49866">
                  <c:v>49.866000000000042</c:v>
                </c:pt>
                <c:pt idx="49867">
                  <c:v>49.867000000000019</c:v>
                </c:pt>
                <c:pt idx="49868">
                  <c:v>49.867999999999995</c:v>
                </c:pt>
                <c:pt idx="49869">
                  <c:v>49.869000000000028</c:v>
                </c:pt>
                <c:pt idx="49870">
                  <c:v>49.870000000000005</c:v>
                </c:pt>
                <c:pt idx="49871">
                  <c:v>49.871000000000038</c:v>
                </c:pt>
                <c:pt idx="49872">
                  <c:v>49.872000000000014</c:v>
                </c:pt>
                <c:pt idx="49873">
                  <c:v>49.87299999999999</c:v>
                </c:pt>
                <c:pt idx="49874">
                  <c:v>49.874000000000024</c:v>
                </c:pt>
                <c:pt idx="49875">
                  <c:v>49.875</c:v>
                </c:pt>
                <c:pt idx="49876">
                  <c:v>49.876000000000033</c:v>
                </c:pt>
                <c:pt idx="49877">
                  <c:v>49.87700000000001</c:v>
                </c:pt>
                <c:pt idx="49878">
                  <c:v>49.878000000000043</c:v>
                </c:pt>
                <c:pt idx="49879">
                  <c:v>49.879000000000019</c:v>
                </c:pt>
                <c:pt idx="49880">
                  <c:v>49.879999999999995</c:v>
                </c:pt>
                <c:pt idx="49881">
                  <c:v>49.881000000000029</c:v>
                </c:pt>
                <c:pt idx="49882">
                  <c:v>49.882000000000005</c:v>
                </c:pt>
                <c:pt idx="49883">
                  <c:v>49.883000000000038</c:v>
                </c:pt>
                <c:pt idx="49884">
                  <c:v>49.884000000000015</c:v>
                </c:pt>
                <c:pt idx="49885">
                  <c:v>49.884999999999991</c:v>
                </c:pt>
                <c:pt idx="49886">
                  <c:v>49.886000000000024</c:v>
                </c:pt>
                <c:pt idx="49887">
                  <c:v>49.887</c:v>
                </c:pt>
                <c:pt idx="49888">
                  <c:v>49.888000000000034</c:v>
                </c:pt>
                <c:pt idx="49889">
                  <c:v>49.88900000000001</c:v>
                </c:pt>
                <c:pt idx="49890">
                  <c:v>49.890000000000043</c:v>
                </c:pt>
                <c:pt idx="49891">
                  <c:v>49.89100000000002</c:v>
                </c:pt>
                <c:pt idx="49892">
                  <c:v>49.891999999999996</c:v>
                </c:pt>
                <c:pt idx="49893">
                  <c:v>49.893000000000029</c:v>
                </c:pt>
                <c:pt idx="49894">
                  <c:v>49.894000000000005</c:v>
                </c:pt>
                <c:pt idx="49895">
                  <c:v>49.895000000000039</c:v>
                </c:pt>
                <c:pt idx="49896">
                  <c:v>49.896000000000015</c:v>
                </c:pt>
                <c:pt idx="49897">
                  <c:v>49.896999999999991</c:v>
                </c:pt>
                <c:pt idx="49898">
                  <c:v>49.898000000000025</c:v>
                </c:pt>
                <c:pt idx="49899">
                  <c:v>49.899000000000001</c:v>
                </c:pt>
                <c:pt idx="49900">
                  <c:v>49.900000000000034</c:v>
                </c:pt>
                <c:pt idx="49901">
                  <c:v>49.90100000000001</c:v>
                </c:pt>
                <c:pt idx="49902">
                  <c:v>49.902000000000044</c:v>
                </c:pt>
                <c:pt idx="49903">
                  <c:v>49.90300000000002</c:v>
                </c:pt>
                <c:pt idx="49904">
                  <c:v>49.903999999999996</c:v>
                </c:pt>
                <c:pt idx="49905">
                  <c:v>49.90500000000003</c:v>
                </c:pt>
                <c:pt idx="49906">
                  <c:v>49.906000000000006</c:v>
                </c:pt>
                <c:pt idx="49907">
                  <c:v>49.907000000000039</c:v>
                </c:pt>
                <c:pt idx="49908">
                  <c:v>49.908000000000015</c:v>
                </c:pt>
                <c:pt idx="49909">
                  <c:v>49.908999999999992</c:v>
                </c:pt>
                <c:pt idx="49910">
                  <c:v>49.910000000000025</c:v>
                </c:pt>
                <c:pt idx="49911">
                  <c:v>49.911000000000001</c:v>
                </c:pt>
                <c:pt idx="49912">
                  <c:v>49.912000000000035</c:v>
                </c:pt>
                <c:pt idx="49913">
                  <c:v>49.913000000000011</c:v>
                </c:pt>
                <c:pt idx="49914">
                  <c:v>49.914000000000044</c:v>
                </c:pt>
                <c:pt idx="49915">
                  <c:v>49.91500000000002</c:v>
                </c:pt>
                <c:pt idx="49916">
                  <c:v>49.915999999999997</c:v>
                </c:pt>
                <c:pt idx="49917">
                  <c:v>49.91700000000003</c:v>
                </c:pt>
                <c:pt idx="49918">
                  <c:v>49.918000000000006</c:v>
                </c:pt>
                <c:pt idx="49919">
                  <c:v>49.91900000000004</c:v>
                </c:pt>
                <c:pt idx="49920">
                  <c:v>49.920000000000016</c:v>
                </c:pt>
                <c:pt idx="49921">
                  <c:v>49.920999999999992</c:v>
                </c:pt>
                <c:pt idx="49922">
                  <c:v>49.922000000000025</c:v>
                </c:pt>
                <c:pt idx="49923">
                  <c:v>49.923000000000002</c:v>
                </c:pt>
                <c:pt idx="49924">
                  <c:v>49.924000000000035</c:v>
                </c:pt>
                <c:pt idx="49925">
                  <c:v>49.925000000000011</c:v>
                </c:pt>
                <c:pt idx="49926">
                  <c:v>49.926000000000045</c:v>
                </c:pt>
                <c:pt idx="49927">
                  <c:v>49.927000000000021</c:v>
                </c:pt>
                <c:pt idx="49928">
                  <c:v>49.927999999999997</c:v>
                </c:pt>
                <c:pt idx="49929">
                  <c:v>49.92900000000003</c:v>
                </c:pt>
                <c:pt idx="49930">
                  <c:v>49.930000000000007</c:v>
                </c:pt>
                <c:pt idx="49931">
                  <c:v>49.93100000000004</c:v>
                </c:pt>
                <c:pt idx="49932">
                  <c:v>49.932000000000016</c:v>
                </c:pt>
                <c:pt idx="49933">
                  <c:v>49.932999999999993</c:v>
                </c:pt>
                <c:pt idx="49934">
                  <c:v>49.934000000000026</c:v>
                </c:pt>
                <c:pt idx="49935">
                  <c:v>49.935000000000002</c:v>
                </c:pt>
                <c:pt idx="49936">
                  <c:v>49.936000000000035</c:v>
                </c:pt>
                <c:pt idx="49937">
                  <c:v>49.937000000000012</c:v>
                </c:pt>
                <c:pt idx="49938">
                  <c:v>49.938000000000045</c:v>
                </c:pt>
                <c:pt idx="49939">
                  <c:v>49.939000000000021</c:v>
                </c:pt>
                <c:pt idx="49940">
                  <c:v>49.94</c:v>
                </c:pt>
                <c:pt idx="49941">
                  <c:v>49.941000000000031</c:v>
                </c:pt>
                <c:pt idx="49942">
                  <c:v>49.942000000000007</c:v>
                </c:pt>
                <c:pt idx="49943">
                  <c:v>49.94300000000004</c:v>
                </c:pt>
                <c:pt idx="49944">
                  <c:v>49.944000000000017</c:v>
                </c:pt>
                <c:pt idx="49945">
                  <c:v>49.944999999999993</c:v>
                </c:pt>
                <c:pt idx="49946">
                  <c:v>49.946000000000026</c:v>
                </c:pt>
                <c:pt idx="49947">
                  <c:v>49.947000000000003</c:v>
                </c:pt>
                <c:pt idx="49948">
                  <c:v>49.948000000000036</c:v>
                </c:pt>
                <c:pt idx="49949">
                  <c:v>49.949000000000012</c:v>
                </c:pt>
                <c:pt idx="49950">
                  <c:v>49.950000000000045</c:v>
                </c:pt>
                <c:pt idx="49951">
                  <c:v>49.951000000000022</c:v>
                </c:pt>
                <c:pt idx="49952">
                  <c:v>49.951999999999998</c:v>
                </c:pt>
                <c:pt idx="49953">
                  <c:v>49.953000000000031</c:v>
                </c:pt>
                <c:pt idx="49954">
                  <c:v>49.954000000000008</c:v>
                </c:pt>
                <c:pt idx="49955">
                  <c:v>49.955000000000041</c:v>
                </c:pt>
                <c:pt idx="49956">
                  <c:v>49.956000000000017</c:v>
                </c:pt>
                <c:pt idx="49957">
                  <c:v>49.956999999999994</c:v>
                </c:pt>
                <c:pt idx="49958">
                  <c:v>49.958000000000027</c:v>
                </c:pt>
                <c:pt idx="49959">
                  <c:v>49.959000000000003</c:v>
                </c:pt>
                <c:pt idx="49960">
                  <c:v>49.960000000000036</c:v>
                </c:pt>
                <c:pt idx="49961">
                  <c:v>49.961000000000013</c:v>
                </c:pt>
                <c:pt idx="49962">
                  <c:v>49.962000000000046</c:v>
                </c:pt>
                <c:pt idx="49963">
                  <c:v>49.963000000000022</c:v>
                </c:pt>
                <c:pt idx="49964">
                  <c:v>49.963999999999999</c:v>
                </c:pt>
                <c:pt idx="49965">
                  <c:v>49.965000000000032</c:v>
                </c:pt>
                <c:pt idx="49966">
                  <c:v>49.966000000000008</c:v>
                </c:pt>
                <c:pt idx="49967">
                  <c:v>49.967000000000041</c:v>
                </c:pt>
                <c:pt idx="49968">
                  <c:v>49.968000000000018</c:v>
                </c:pt>
                <c:pt idx="49969">
                  <c:v>49.968999999999994</c:v>
                </c:pt>
                <c:pt idx="49970">
                  <c:v>49.970000000000027</c:v>
                </c:pt>
                <c:pt idx="49971">
                  <c:v>49.971000000000004</c:v>
                </c:pt>
                <c:pt idx="49972">
                  <c:v>49.972000000000037</c:v>
                </c:pt>
                <c:pt idx="49973">
                  <c:v>49.973000000000013</c:v>
                </c:pt>
                <c:pt idx="49974">
                  <c:v>49.974000000000046</c:v>
                </c:pt>
                <c:pt idx="49975">
                  <c:v>49.975000000000023</c:v>
                </c:pt>
                <c:pt idx="49976">
                  <c:v>49.975999999999999</c:v>
                </c:pt>
                <c:pt idx="49977">
                  <c:v>49.977000000000032</c:v>
                </c:pt>
                <c:pt idx="49978">
                  <c:v>49.978000000000009</c:v>
                </c:pt>
                <c:pt idx="49979">
                  <c:v>49.979000000000042</c:v>
                </c:pt>
                <c:pt idx="49980">
                  <c:v>49.980000000000018</c:v>
                </c:pt>
                <c:pt idx="49981">
                  <c:v>49.980999999999995</c:v>
                </c:pt>
                <c:pt idx="49982">
                  <c:v>49.982000000000028</c:v>
                </c:pt>
                <c:pt idx="49983">
                  <c:v>49.983000000000004</c:v>
                </c:pt>
                <c:pt idx="49984">
                  <c:v>49.984000000000037</c:v>
                </c:pt>
                <c:pt idx="49985">
                  <c:v>49.985000000000014</c:v>
                </c:pt>
                <c:pt idx="49986">
                  <c:v>49.98599999999999</c:v>
                </c:pt>
                <c:pt idx="49987">
                  <c:v>49.987000000000023</c:v>
                </c:pt>
                <c:pt idx="49988">
                  <c:v>49.988</c:v>
                </c:pt>
                <c:pt idx="49989">
                  <c:v>49.989000000000033</c:v>
                </c:pt>
                <c:pt idx="49990">
                  <c:v>49.990000000000009</c:v>
                </c:pt>
                <c:pt idx="49991">
                  <c:v>49.991000000000042</c:v>
                </c:pt>
                <c:pt idx="49992">
                  <c:v>49.992000000000019</c:v>
                </c:pt>
                <c:pt idx="49993">
                  <c:v>49.992999999999995</c:v>
                </c:pt>
                <c:pt idx="49994">
                  <c:v>49.994000000000028</c:v>
                </c:pt>
                <c:pt idx="49995">
                  <c:v>49.995000000000005</c:v>
                </c:pt>
                <c:pt idx="49996">
                  <c:v>49.996000000000038</c:v>
                </c:pt>
                <c:pt idx="49997">
                  <c:v>49.997000000000014</c:v>
                </c:pt>
                <c:pt idx="49998">
                  <c:v>49.99799999999999</c:v>
                </c:pt>
                <c:pt idx="49999">
                  <c:v>49.999000000000024</c:v>
                </c:pt>
                <c:pt idx="50000">
                  <c:v>50</c:v>
                </c:pt>
                <c:pt idx="50001">
                  <c:v>50.001000000000033</c:v>
                </c:pt>
                <c:pt idx="50002">
                  <c:v>50.00200000000001</c:v>
                </c:pt>
                <c:pt idx="50003">
                  <c:v>50.003000000000043</c:v>
                </c:pt>
                <c:pt idx="50004">
                  <c:v>50.004000000000019</c:v>
                </c:pt>
                <c:pt idx="50005">
                  <c:v>50.004999999999995</c:v>
                </c:pt>
                <c:pt idx="50006">
                  <c:v>50.006000000000029</c:v>
                </c:pt>
                <c:pt idx="50007">
                  <c:v>50.007000000000005</c:v>
                </c:pt>
                <c:pt idx="50008">
                  <c:v>50.008000000000038</c:v>
                </c:pt>
                <c:pt idx="50009">
                  <c:v>50.009000000000015</c:v>
                </c:pt>
                <c:pt idx="50010">
                  <c:v>50.009999999999991</c:v>
                </c:pt>
                <c:pt idx="50011">
                  <c:v>50.011000000000024</c:v>
                </c:pt>
                <c:pt idx="50012">
                  <c:v>50.012</c:v>
                </c:pt>
                <c:pt idx="50013">
                  <c:v>50.013000000000034</c:v>
                </c:pt>
                <c:pt idx="50014">
                  <c:v>50.01400000000001</c:v>
                </c:pt>
                <c:pt idx="50015">
                  <c:v>50.015000000000043</c:v>
                </c:pt>
                <c:pt idx="50016">
                  <c:v>50.01600000000002</c:v>
                </c:pt>
                <c:pt idx="50017">
                  <c:v>50.016999999999996</c:v>
                </c:pt>
                <c:pt idx="50018">
                  <c:v>50.018000000000029</c:v>
                </c:pt>
                <c:pt idx="50019">
                  <c:v>50.019000000000005</c:v>
                </c:pt>
                <c:pt idx="50020">
                  <c:v>50.020000000000039</c:v>
                </c:pt>
                <c:pt idx="50021">
                  <c:v>50.021000000000015</c:v>
                </c:pt>
                <c:pt idx="50022">
                  <c:v>50.021999999999991</c:v>
                </c:pt>
                <c:pt idx="50023">
                  <c:v>50.023000000000025</c:v>
                </c:pt>
                <c:pt idx="50024">
                  <c:v>50.024000000000001</c:v>
                </c:pt>
                <c:pt idx="50025">
                  <c:v>50.025000000000034</c:v>
                </c:pt>
                <c:pt idx="50026">
                  <c:v>50.02600000000001</c:v>
                </c:pt>
                <c:pt idx="50027">
                  <c:v>50.027000000000044</c:v>
                </c:pt>
                <c:pt idx="50028">
                  <c:v>50.02800000000002</c:v>
                </c:pt>
                <c:pt idx="50029">
                  <c:v>50.028999999999996</c:v>
                </c:pt>
                <c:pt idx="50030">
                  <c:v>50.03000000000003</c:v>
                </c:pt>
                <c:pt idx="50031">
                  <c:v>50.031000000000006</c:v>
                </c:pt>
                <c:pt idx="50032">
                  <c:v>50.032000000000039</c:v>
                </c:pt>
                <c:pt idx="50033">
                  <c:v>50.033000000000015</c:v>
                </c:pt>
                <c:pt idx="50034">
                  <c:v>50.033999999999992</c:v>
                </c:pt>
                <c:pt idx="50035">
                  <c:v>50.035000000000025</c:v>
                </c:pt>
                <c:pt idx="50036">
                  <c:v>50.036000000000001</c:v>
                </c:pt>
                <c:pt idx="50037">
                  <c:v>50.037000000000035</c:v>
                </c:pt>
                <c:pt idx="50038">
                  <c:v>50.038000000000011</c:v>
                </c:pt>
                <c:pt idx="50039">
                  <c:v>50.039000000000044</c:v>
                </c:pt>
                <c:pt idx="50040">
                  <c:v>50.04000000000002</c:v>
                </c:pt>
                <c:pt idx="50041">
                  <c:v>50.040999999999997</c:v>
                </c:pt>
                <c:pt idx="50042">
                  <c:v>50.04200000000003</c:v>
                </c:pt>
                <c:pt idx="50043">
                  <c:v>50.043000000000006</c:v>
                </c:pt>
                <c:pt idx="50044">
                  <c:v>50.04400000000004</c:v>
                </c:pt>
                <c:pt idx="50045">
                  <c:v>50.045000000000016</c:v>
                </c:pt>
                <c:pt idx="50046">
                  <c:v>50.045999999999992</c:v>
                </c:pt>
                <c:pt idx="50047">
                  <c:v>50.047000000000025</c:v>
                </c:pt>
                <c:pt idx="50048">
                  <c:v>50.048000000000002</c:v>
                </c:pt>
                <c:pt idx="50049">
                  <c:v>50.049000000000035</c:v>
                </c:pt>
                <c:pt idx="50050">
                  <c:v>50.050000000000011</c:v>
                </c:pt>
                <c:pt idx="50051">
                  <c:v>50.051000000000045</c:v>
                </c:pt>
                <c:pt idx="50052">
                  <c:v>50.052000000000021</c:v>
                </c:pt>
                <c:pt idx="50053">
                  <c:v>50.052999999999997</c:v>
                </c:pt>
                <c:pt idx="50054">
                  <c:v>50.05400000000003</c:v>
                </c:pt>
                <c:pt idx="50055">
                  <c:v>50.055000000000007</c:v>
                </c:pt>
                <c:pt idx="50056">
                  <c:v>50.05600000000004</c:v>
                </c:pt>
                <c:pt idx="50057">
                  <c:v>50.057000000000016</c:v>
                </c:pt>
                <c:pt idx="50058">
                  <c:v>50.057999999999993</c:v>
                </c:pt>
                <c:pt idx="50059">
                  <c:v>50.059000000000026</c:v>
                </c:pt>
                <c:pt idx="50060">
                  <c:v>50.06</c:v>
                </c:pt>
                <c:pt idx="50061">
                  <c:v>50.061000000000035</c:v>
                </c:pt>
                <c:pt idx="50062">
                  <c:v>50.062000000000012</c:v>
                </c:pt>
                <c:pt idx="50063">
                  <c:v>50.063000000000045</c:v>
                </c:pt>
                <c:pt idx="50064">
                  <c:v>50.064000000000021</c:v>
                </c:pt>
                <c:pt idx="50065">
                  <c:v>50.064999999999998</c:v>
                </c:pt>
                <c:pt idx="50066">
                  <c:v>50.066000000000031</c:v>
                </c:pt>
                <c:pt idx="50067">
                  <c:v>50.067000000000007</c:v>
                </c:pt>
                <c:pt idx="50068">
                  <c:v>50.06800000000004</c:v>
                </c:pt>
                <c:pt idx="50069">
                  <c:v>50.069000000000017</c:v>
                </c:pt>
                <c:pt idx="50070">
                  <c:v>50.069999999999993</c:v>
                </c:pt>
                <c:pt idx="50071">
                  <c:v>50.071000000000026</c:v>
                </c:pt>
                <c:pt idx="50072">
                  <c:v>50.072000000000003</c:v>
                </c:pt>
                <c:pt idx="50073">
                  <c:v>50.073000000000036</c:v>
                </c:pt>
                <c:pt idx="50074">
                  <c:v>50.074000000000012</c:v>
                </c:pt>
                <c:pt idx="50075">
                  <c:v>50.075000000000045</c:v>
                </c:pt>
                <c:pt idx="50076">
                  <c:v>50.076000000000022</c:v>
                </c:pt>
                <c:pt idx="50077">
                  <c:v>50.076999999999998</c:v>
                </c:pt>
                <c:pt idx="50078">
                  <c:v>50.078000000000031</c:v>
                </c:pt>
                <c:pt idx="50079">
                  <c:v>50.079000000000008</c:v>
                </c:pt>
                <c:pt idx="50080">
                  <c:v>50.080000000000041</c:v>
                </c:pt>
                <c:pt idx="50081">
                  <c:v>50.081000000000017</c:v>
                </c:pt>
                <c:pt idx="50082">
                  <c:v>50.081999999999994</c:v>
                </c:pt>
                <c:pt idx="50083">
                  <c:v>50.083000000000027</c:v>
                </c:pt>
                <c:pt idx="50084">
                  <c:v>50.084000000000003</c:v>
                </c:pt>
                <c:pt idx="50085">
                  <c:v>50.085000000000036</c:v>
                </c:pt>
                <c:pt idx="50086">
                  <c:v>50.086000000000013</c:v>
                </c:pt>
                <c:pt idx="50087">
                  <c:v>50.087000000000046</c:v>
                </c:pt>
                <c:pt idx="50088">
                  <c:v>50.088000000000022</c:v>
                </c:pt>
                <c:pt idx="50089">
                  <c:v>50.088999999999999</c:v>
                </c:pt>
                <c:pt idx="50090">
                  <c:v>50.090000000000032</c:v>
                </c:pt>
                <c:pt idx="50091">
                  <c:v>50.091000000000008</c:v>
                </c:pt>
                <c:pt idx="50092">
                  <c:v>50.092000000000041</c:v>
                </c:pt>
                <c:pt idx="50093">
                  <c:v>50.093000000000018</c:v>
                </c:pt>
                <c:pt idx="50094">
                  <c:v>50.093999999999994</c:v>
                </c:pt>
                <c:pt idx="50095">
                  <c:v>50.095000000000027</c:v>
                </c:pt>
                <c:pt idx="50096">
                  <c:v>50.096000000000004</c:v>
                </c:pt>
                <c:pt idx="50097">
                  <c:v>50.097000000000037</c:v>
                </c:pt>
                <c:pt idx="50098">
                  <c:v>50.098000000000013</c:v>
                </c:pt>
                <c:pt idx="50099">
                  <c:v>50.099000000000046</c:v>
                </c:pt>
                <c:pt idx="50100">
                  <c:v>50.100000000000023</c:v>
                </c:pt>
                <c:pt idx="50101">
                  <c:v>50.100999999999999</c:v>
                </c:pt>
                <c:pt idx="50102">
                  <c:v>50.102000000000032</c:v>
                </c:pt>
                <c:pt idx="50103">
                  <c:v>50.103000000000009</c:v>
                </c:pt>
                <c:pt idx="50104">
                  <c:v>50.104000000000042</c:v>
                </c:pt>
                <c:pt idx="50105">
                  <c:v>50.105000000000018</c:v>
                </c:pt>
                <c:pt idx="50106">
                  <c:v>50.105999999999995</c:v>
                </c:pt>
                <c:pt idx="50107">
                  <c:v>50.107000000000028</c:v>
                </c:pt>
                <c:pt idx="50108">
                  <c:v>50.108000000000004</c:v>
                </c:pt>
                <c:pt idx="50109">
                  <c:v>50.109000000000037</c:v>
                </c:pt>
                <c:pt idx="50110">
                  <c:v>50.110000000000014</c:v>
                </c:pt>
                <c:pt idx="50111">
                  <c:v>50.11099999999999</c:v>
                </c:pt>
                <c:pt idx="50112">
                  <c:v>50.112000000000023</c:v>
                </c:pt>
                <c:pt idx="50113">
                  <c:v>50.113</c:v>
                </c:pt>
                <c:pt idx="50114">
                  <c:v>50.114000000000033</c:v>
                </c:pt>
                <c:pt idx="50115">
                  <c:v>50.115000000000009</c:v>
                </c:pt>
                <c:pt idx="50116">
                  <c:v>50.116000000000042</c:v>
                </c:pt>
                <c:pt idx="50117">
                  <c:v>50.117000000000019</c:v>
                </c:pt>
                <c:pt idx="50118">
                  <c:v>50.117999999999995</c:v>
                </c:pt>
                <c:pt idx="50119">
                  <c:v>50.119000000000028</c:v>
                </c:pt>
                <c:pt idx="50120">
                  <c:v>50.120000000000005</c:v>
                </c:pt>
                <c:pt idx="50121">
                  <c:v>50.121000000000038</c:v>
                </c:pt>
                <c:pt idx="50122">
                  <c:v>50.122000000000014</c:v>
                </c:pt>
                <c:pt idx="50123">
                  <c:v>50.12299999999999</c:v>
                </c:pt>
                <c:pt idx="50124">
                  <c:v>50.124000000000024</c:v>
                </c:pt>
                <c:pt idx="50125">
                  <c:v>50.125</c:v>
                </c:pt>
                <c:pt idx="50126">
                  <c:v>50.126000000000033</c:v>
                </c:pt>
                <c:pt idx="50127">
                  <c:v>50.12700000000001</c:v>
                </c:pt>
                <c:pt idx="50128">
                  <c:v>50.128000000000043</c:v>
                </c:pt>
                <c:pt idx="50129">
                  <c:v>50.129000000000019</c:v>
                </c:pt>
                <c:pt idx="50130">
                  <c:v>50.129999999999995</c:v>
                </c:pt>
                <c:pt idx="50131">
                  <c:v>50.131000000000029</c:v>
                </c:pt>
                <c:pt idx="50132">
                  <c:v>50.132000000000005</c:v>
                </c:pt>
                <c:pt idx="50133">
                  <c:v>50.133000000000038</c:v>
                </c:pt>
                <c:pt idx="50134">
                  <c:v>50.134000000000015</c:v>
                </c:pt>
                <c:pt idx="50135">
                  <c:v>50.134999999999991</c:v>
                </c:pt>
                <c:pt idx="50136">
                  <c:v>50.136000000000024</c:v>
                </c:pt>
                <c:pt idx="50137">
                  <c:v>50.137</c:v>
                </c:pt>
                <c:pt idx="50138">
                  <c:v>50.138000000000034</c:v>
                </c:pt>
                <c:pt idx="50139">
                  <c:v>50.13900000000001</c:v>
                </c:pt>
                <c:pt idx="50140">
                  <c:v>50.140000000000043</c:v>
                </c:pt>
                <c:pt idx="50141">
                  <c:v>50.14100000000002</c:v>
                </c:pt>
                <c:pt idx="50142">
                  <c:v>50.141999999999996</c:v>
                </c:pt>
                <c:pt idx="50143">
                  <c:v>50.143000000000029</c:v>
                </c:pt>
                <c:pt idx="50144">
                  <c:v>50.144000000000005</c:v>
                </c:pt>
                <c:pt idx="50145">
                  <c:v>50.145000000000039</c:v>
                </c:pt>
                <c:pt idx="50146">
                  <c:v>50.146000000000015</c:v>
                </c:pt>
                <c:pt idx="50147">
                  <c:v>50.146999999999991</c:v>
                </c:pt>
                <c:pt idx="50148">
                  <c:v>50.148000000000025</c:v>
                </c:pt>
                <c:pt idx="50149">
                  <c:v>50.149000000000001</c:v>
                </c:pt>
                <c:pt idx="50150">
                  <c:v>50.150000000000034</c:v>
                </c:pt>
                <c:pt idx="50151">
                  <c:v>50.15100000000001</c:v>
                </c:pt>
                <c:pt idx="50152">
                  <c:v>50.152000000000044</c:v>
                </c:pt>
                <c:pt idx="50153">
                  <c:v>50.15300000000002</c:v>
                </c:pt>
                <c:pt idx="50154">
                  <c:v>50.153999999999996</c:v>
                </c:pt>
                <c:pt idx="50155">
                  <c:v>50.15500000000003</c:v>
                </c:pt>
                <c:pt idx="50156">
                  <c:v>50.156000000000006</c:v>
                </c:pt>
                <c:pt idx="50157">
                  <c:v>50.157000000000039</c:v>
                </c:pt>
                <c:pt idx="50158">
                  <c:v>50.158000000000015</c:v>
                </c:pt>
                <c:pt idx="50159">
                  <c:v>50.158999999999992</c:v>
                </c:pt>
                <c:pt idx="50160">
                  <c:v>50.160000000000025</c:v>
                </c:pt>
                <c:pt idx="50161">
                  <c:v>50.161000000000001</c:v>
                </c:pt>
                <c:pt idx="50162">
                  <c:v>50.162000000000035</c:v>
                </c:pt>
                <c:pt idx="50163">
                  <c:v>50.163000000000011</c:v>
                </c:pt>
                <c:pt idx="50164">
                  <c:v>50.164000000000044</c:v>
                </c:pt>
                <c:pt idx="50165">
                  <c:v>50.16500000000002</c:v>
                </c:pt>
                <c:pt idx="50166">
                  <c:v>50.165999999999997</c:v>
                </c:pt>
                <c:pt idx="50167">
                  <c:v>50.16700000000003</c:v>
                </c:pt>
                <c:pt idx="50168">
                  <c:v>50.168000000000006</c:v>
                </c:pt>
                <c:pt idx="50169">
                  <c:v>50.16900000000004</c:v>
                </c:pt>
                <c:pt idx="50170">
                  <c:v>50.170000000000016</c:v>
                </c:pt>
                <c:pt idx="50171">
                  <c:v>50.170999999999992</c:v>
                </c:pt>
                <c:pt idx="50172">
                  <c:v>50.172000000000025</c:v>
                </c:pt>
                <c:pt idx="50173">
                  <c:v>50.173000000000002</c:v>
                </c:pt>
                <c:pt idx="50174">
                  <c:v>50.174000000000035</c:v>
                </c:pt>
                <c:pt idx="50175">
                  <c:v>50.175000000000011</c:v>
                </c:pt>
                <c:pt idx="50176">
                  <c:v>50.176000000000045</c:v>
                </c:pt>
                <c:pt idx="50177">
                  <c:v>50.177000000000021</c:v>
                </c:pt>
                <c:pt idx="50178">
                  <c:v>50.177999999999997</c:v>
                </c:pt>
                <c:pt idx="50179">
                  <c:v>50.17900000000003</c:v>
                </c:pt>
                <c:pt idx="50180">
                  <c:v>50.180000000000007</c:v>
                </c:pt>
                <c:pt idx="50181">
                  <c:v>50.18100000000004</c:v>
                </c:pt>
                <c:pt idx="50182">
                  <c:v>50.182000000000016</c:v>
                </c:pt>
                <c:pt idx="50183">
                  <c:v>50.182999999999993</c:v>
                </c:pt>
                <c:pt idx="50184">
                  <c:v>50.184000000000026</c:v>
                </c:pt>
                <c:pt idx="50185">
                  <c:v>50.185000000000002</c:v>
                </c:pt>
                <c:pt idx="50186">
                  <c:v>50.186000000000035</c:v>
                </c:pt>
                <c:pt idx="50187">
                  <c:v>50.187000000000012</c:v>
                </c:pt>
                <c:pt idx="50188">
                  <c:v>50.188000000000045</c:v>
                </c:pt>
                <c:pt idx="50189">
                  <c:v>50.189000000000021</c:v>
                </c:pt>
                <c:pt idx="50190">
                  <c:v>50.19</c:v>
                </c:pt>
                <c:pt idx="50191">
                  <c:v>50.191000000000031</c:v>
                </c:pt>
                <c:pt idx="50192">
                  <c:v>50.192000000000007</c:v>
                </c:pt>
                <c:pt idx="50193">
                  <c:v>50.19300000000004</c:v>
                </c:pt>
                <c:pt idx="50194">
                  <c:v>50.194000000000017</c:v>
                </c:pt>
                <c:pt idx="50195">
                  <c:v>50.194999999999993</c:v>
                </c:pt>
                <c:pt idx="50196">
                  <c:v>50.196000000000026</c:v>
                </c:pt>
                <c:pt idx="50197">
                  <c:v>50.197000000000003</c:v>
                </c:pt>
                <c:pt idx="50198">
                  <c:v>50.198000000000036</c:v>
                </c:pt>
                <c:pt idx="50199">
                  <c:v>50.199000000000012</c:v>
                </c:pt>
                <c:pt idx="50200">
                  <c:v>50.200000000000045</c:v>
                </c:pt>
                <c:pt idx="50201">
                  <c:v>50.201000000000022</c:v>
                </c:pt>
                <c:pt idx="50202">
                  <c:v>50.201999999999998</c:v>
                </c:pt>
                <c:pt idx="50203">
                  <c:v>50.203000000000031</c:v>
                </c:pt>
                <c:pt idx="50204">
                  <c:v>50.204000000000008</c:v>
                </c:pt>
                <c:pt idx="50205">
                  <c:v>50.205000000000041</c:v>
                </c:pt>
                <c:pt idx="50206">
                  <c:v>50.206000000000017</c:v>
                </c:pt>
                <c:pt idx="50207">
                  <c:v>50.206999999999994</c:v>
                </c:pt>
                <c:pt idx="50208">
                  <c:v>50.208000000000027</c:v>
                </c:pt>
                <c:pt idx="50209">
                  <c:v>50.209000000000003</c:v>
                </c:pt>
                <c:pt idx="50210">
                  <c:v>50.210000000000036</c:v>
                </c:pt>
                <c:pt idx="50211">
                  <c:v>50.211000000000013</c:v>
                </c:pt>
                <c:pt idx="50212">
                  <c:v>50.212000000000046</c:v>
                </c:pt>
                <c:pt idx="50213">
                  <c:v>50.213000000000022</c:v>
                </c:pt>
                <c:pt idx="50214">
                  <c:v>50.213999999999999</c:v>
                </c:pt>
                <c:pt idx="50215">
                  <c:v>50.215000000000032</c:v>
                </c:pt>
                <c:pt idx="50216">
                  <c:v>50.216000000000008</c:v>
                </c:pt>
                <c:pt idx="50217">
                  <c:v>50.217000000000041</c:v>
                </c:pt>
                <c:pt idx="50218">
                  <c:v>50.218000000000018</c:v>
                </c:pt>
                <c:pt idx="50219">
                  <c:v>50.218999999999994</c:v>
                </c:pt>
                <c:pt idx="50220">
                  <c:v>50.220000000000027</c:v>
                </c:pt>
                <c:pt idx="50221">
                  <c:v>50.221000000000004</c:v>
                </c:pt>
                <c:pt idx="50222">
                  <c:v>50.222000000000037</c:v>
                </c:pt>
                <c:pt idx="50223">
                  <c:v>50.223000000000013</c:v>
                </c:pt>
                <c:pt idx="50224">
                  <c:v>50.224000000000046</c:v>
                </c:pt>
                <c:pt idx="50225">
                  <c:v>50.225000000000023</c:v>
                </c:pt>
                <c:pt idx="50226">
                  <c:v>50.225999999999999</c:v>
                </c:pt>
                <c:pt idx="50227">
                  <c:v>50.227000000000032</c:v>
                </c:pt>
                <c:pt idx="50228">
                  <c:v>50.228000000000009</c:v>
                </c:pt>
                <c:pt idx="50229">
                  <c:v>50.229000000000042</c:v>
                </c:pt>
                <c:pt idx="50230">
                  <c:v>50.230000000000018</c:v>
                </c:pt>
                <c:pt idx="50231">
                  <c:v>50.230999999999995</c:v>
                </c:pt>
                <c:pt idx="50232">
                  <c:v>50.232000000000028</c:v>
                </c:pt>
                <c:pt idx="50233">
                  <c:v>50.233000000000004</c:v>
                </c:pt>
                <c:pt idx="50234">
                  <c:v>50.234000000000037</c:v>
                </c:pt>
                <c:pt idx="50235">
                  <c:v>50.235000000000014</c:v>
                </c:pt>
                <c:pt idx="50236">
                  <c:v>50.23599999999999</c:v>
                </c:pt>
                <c:pt idx="50237">
                  <c:v>50.237000000000023</c:v>
                </c:pt>
                <c:pt idx="50238">
                  <c:v>50.238</c:v>
                </c:pt>
                <c:pt idx="50239">
                  <c:v>50.239000000000033</c:v>
                </c:pt>
                <c:pt idx="50240">
                  <c:v>50.240000000000009</c:v>
                </c:pt>
                <c:pt idx="50241">
                  <c:v>50.241000000000042</c:v>
                </c:pt>
                <c:pt idx="50242">
                  <c:v>50.242000000000019</c:v>
                </c:pt>
                <c:pt idx="50243">
                  <c:v>50.242999999999995</c:v>
                </c:pt>
                <c:pt idx="50244">
                  <c:v>50.244000000000028</c:v>
                </c:pt>
                <c:pt idx="50245">
                  <c:v>50.245000000000005</c:v>
                </c:pt>
                <c:pt idx="50246">
                  <c:v>50.246000000000038</c:v>
                </c:pt>
                <c:pt idx="50247">
                  <c:v>50.247000000000014</c:v>
                </c:pt>
                <c:pt idx="50248">
                  <c:v>50.24799999999999</c:v>
                </c:pt>
                <c:pt idx="50249">
                  <c:v>50.249000000000024</c:v>
                </c:pt>
                <c:pt idx="50250">
                  <c:v>50.25</c:v>
                </c:pt>
                <c:pt idx="50251">
                  <c:v>50.251000000000033</c:v>
                </c:pt>
                <c:pt idx="50252">
                  <c:v>50.25200000000001</c:v>
                </c:pt>
                <c:pt idx="50253">
                  <c:v>50.253000000000043</c:v>
                </c:pt>
                <c:pt idx="50254">
                  <c:v>50.254000000000019</c:v>
                </c:pt>
                <c:pt idx="50255">
                  <c:v>50.254999999999995</c:v>
                </c:pt>
                <c:pt idx="50256">
                  <c:v>50.256000000000029</c:v>
                </c:pt>
                <c:pt idx="50257">
                  <c:v>50.257000000000005</c:v>
                </c:pt>
                <c:pt idx="50258">
                  <c:v>50.258000000000038</c:v>
                </c:pt>
                <c:pt idx="50259">
                  <c:v>50.259000000000015</c:v>
                </c:pt>
                <c:pt idx="50260">
                  <c:v>50.259999999999991</c:v>
                </c:pt>
                <c:pt idx="50261">
                  <c:v>50.261000000000024</c:v>
                </c:pt>
                <c:pt idx="50262">
                  <c:v>50.262</c:v>
                </c:pt>
                <c:pt idx="50263">
                  <c:v>50.263000000000034</c:v>
                </c:pt>
                <c:pt idx="50264">
                  <c:v>50.26400000000001</c:v>
                </c:pt>
                <c:pt idx="50265">
                  <c:v>50.265000000000043</c:v>
                </c:pt>
                <c:pt idx="50266">
                  <c:v>50.26600000000002</c:v>
                </c:pt>
                <c:pt idx="50267">
                  <c:v>50.266999999999996</c:v>
                </c:pt>
                <c:pt idx="50268">
                  <c:v>50.268000000000029</c:v>
                </c:pt>
                <c:pt idx="50269">
                  <c:v>50.269000000000005</c:v>
                </c:pt>
                <c:pt idx="50270">
                  <c:v>50.270000000000039</c:v>
                </c:pt>
                <c:pt idx="50271">
                  <c:v>50.271000000000015</c:v>
                </c:pt>
                <c:pt idx="50272">
                  <c:v>50.271999999999991</c:v>
                </c:pt>
                <c:pt idx="50273">
                  <c:v>50.273000000000025</c:v>
                </c:pt>
                <c:pt idx="50274">
                  <c:v>50.274000000000001</c:v>
                </c:pt>
                <c:pt idx="50275">
                  <c:v>50.275000000000034</c:v>
                </c:pt>
                <c:pt idx="50276">
                  <c:v>50.27600000000001</c:v>
                </c:pt>
                <c:pt idx="50277">
                  <c:v>50.277000000000044</c:v>
                </c:pt>
                <c:pt idx="50278">
                  <c:v>50.27800000000002</c:v>
                </c:pt>
                <c:pt idx="50279">
                  <c:v>50.278999999999996</c:v>
                </c:pt>
                <c:pt idx="50280">
                  <c:v>50.28000000000003</c:v>
                </c:pt>
                <c:pt idx="50281">
                  <c:v>50.281000000000006</c:v>
                </c:pt>
                <c:pt idx="50282">
                  <c:v>50.282000000000039</c:v>
                </c:pt>
                <c:pt idx="50283">
                  <c:v>50.283000000000015</c:v>
                </c:pt>
                <c:pt idx="50284">
                  <c:v>50.283999999999992</c:v>
                </c:pt>
                <c:pt idx="50285">
                  <c:v>50.285000000000025</c:v>
                </c:pt>
                <c:pt idx="50286">
                  <c:v>50.286000000000001</c:v>
                </c:pt>
                <c:pt idx="50287">
                  <c:v>50.287000000000035</c:v>
                </c:pt>
                <c:pt idx="50288">
                  <c:v>50.288000000000011</c:v>
                </c:pt>
                <c:pt idx="50289">
                  <c:v>50.289000000000044</c:v>
                </c:pt>
                <c:pt idx="50290">
                  <c:v>50.29000000000002</c:v>
                </c:pt>
                <c:pt idx="50291">
                  <c:v>50.290999999999997</c:v>
                </c:pt>
                <c:pt idx="50292">
                  <c:v>50.29200000000003</c:v>
                </c:pt>
                <c:pt idx="50293">
                  <c:v>50.293000000000006</c:v>
                </c:pt>
                <c:pt idx="50294">
                  <c:v>50.29400000000004</c:v>
                </c:pt>
                <c:pt idx="50295">
                  <c:v>50.295000000000016</c:v>
                </c:pt>
                <c:pt idx="50296">
                  <c:v>50.295999999999992</c:v>
                </c:pt>
                <c:pt idx="50297">
                  <c:v>50.297000000000025</c:v>
                </c:pt>
                <c:pt idx="50298">
                  <c:v>50.298000000000002</c:v>
                </c:pt>
                <c:pt idx="50299">
                  <c:v>50.299000000000035</c:v>
                </c:pt>
                <c:pt idx="50300">
                  <c:v>50.300000000000011</c:v>
                </c:pt>
                <c:pt idx="50301">
                  <c:v>50.301000000000045</c:v>
                </c:pt>
                <c:pt idx="50302">
                  <c:v>50.302000000000021</c:v>
                </c:pt>
                <c:pt idx="50303">
                  <c:v>50.302999999999997</c:v>
                </c:pt>
                <c:pt idx="50304">
                  <c:v>50.30400000000003</c:v>
                </c:pt>
                <c:pt idx="50305">
                  <c:v>50.305000000000007</c:v>
                </c:pt>
                <c:pt idx="50306">
                  <c:v>50.30600000000004</c:v>
                </c:pt>
                <c:pt idx="50307">
                  <c:v>50.307000000000016</c:v>
                </c:pt>
                <c:pt idx="50308">
                  <c:v>50.307999999999993</c:v>
                </c:pt>
                <c:pt idx="50309">
                  <c:v>50.309000000000026</c:v>
                </c:pt>
                <c:pt idx="50310">
                  <c:v>50.31</c:v>
                </c:pt>
                <c:pt idx="50311">
                  <c:v>50.311000000000035</c:v>
                </c:pt>
                <c:pt idx="50312">
                  <c:v>50.312000000000012</c:v>
                </c:pt>
                <c:pt idx="50313">
                  <c:v>50.313000000000045</c:v>
                </c:pt>
                <c:pt idx="50314">
                  <c:v>50.314000000000021</c:v>
                </c:pt>
                <c:pt idx="50315">
                  <c:v>50.314999999999998</c:v>
                </c:pt>
                <c:pt idx="50316">
                  <c:v>50.316000000000031</c:v>
                </c:pt>
                <c:pt idx="50317">
                  <c:v>50.317000000000007</c:v>
                </c:pt>
                <c:pt idx="50318">
                  <c:v>50.31800000000004</c:v>
                </c:pt>
                <c:pt idx="50319">
                  <c:v>50.319000000000017</c:v>
                </c:pt>
                <c:pt idx="50320">
                  <c:v>50.319999999999993</c:v>
                </c:pt>
                <c:pt idx="50321">
                  <c:v>50.321000000000026</c:v>
                </c:pt>
                <c:pt idx="50322">
                  <c:v>50.322000000000003</c:v>
                </c:pt>
                <c:pt idx="50323">
                  <c:v>50.323000000000036</c:v>
                </c:pt>
                <c:pt idx="50324">
                  <c:v>50.324000000000012</c:v>
                </c:pt>
                <c:pt idx="50325">
                  <c:v>50.325000000000045</c:v>
                </c:pt>
                <c:pt idx="50326">
                  <c:v>50.326000000000022</c:v>
                </c:pt>
                <c:pt idx="50327">
                  <c:v>50.326999999999998</c:v>
                </c:pt>
                <c:pt idx="50328">
                  <c:v>50.328000000000031</c:v>
                </c:pt>
                <c:pt idx="50329">
                  <c:v>50.329000000000008</c:v>
                </c:pt>
                <c:pt idx="50330">
                  <c:v>50.330000000000041</c:v>
                </c:pt>
                <c:pt idx="50331">
                  <c:v>50.331000000000017</c:v>
                </c:pt>
                <c:pt idx="50332">
                  <c:v>50.331999999999994</c:v>
                </c:pt>
                <c:pt idx="50333">
                  <c:v>50.333000000000027</c:v>
                </c:pt>
                <c:pt idx="50334">
                  <c:v>50.334000000000003</c:v>
                </c:pt>
                <c:pt idx="50335">
                  <c:v>50.335000000000036</c:v>
                </c:pt>
                <c:pt idx="50336">
                  <c:v>50.336000000000013</c:v>
                </c:pt>
                <c:pt idx="50337">
                  <c:v>50.337000000000046</c:v>
                </c:pt>
                <c:pt idx="50338">
                  <c:v>50.338000000000022</c:v>
                </c:pt>
                <c:pt idx="50339">
                  <c:v>50.338999999999999</c:v>
                </c:pt>
                <c:pt idx="50340">
                  <c:v>50.340000000000032</c:v>
                </c:pt>
                <c:pt idx="50341">
                  <c:v>50.341000000000008</c:v>
                </c:pt>
                <c:pt idx="50342">
                  <c:v>50.342000000000041</c:v>
                </c:pt>
                <c:pt idx="50343">
                  <c:v>50.343000000000018</c:v>
                </c:pt>
                <c:pt idx="50344">
                  <c:v>50.343999999999994</c:v>
                </c:pt>
                <c:pt idx="50345">
                  <c:v>50.345000000000027</c:v>
                </c:pt>
                <c:pt idx="50346">
                  <c:v>50.346000000000004</c:v>
                </c:pt>
                <c:pt idx="50347">
                  <c:v>50.347000000000037</c:v>
                </c:pt>
                <c:pt idx="50348">
                  <c:v>50.348000000000013</c:v>
                </c:pt>
                <c:pt idx="50349">
                  <c:v>50.349000000000046</c:v>
                </c:pt>
                <c:pt idx="50350">
                  <c:v>50.350000000000023</c:v>
                </c:pt>
                <c:pt idx="50351">
                  <c:v>50.350999999999999</c:v>
                </c:pt>
                <c:pt idx="50352">
                  <c:v>50.352000000000032</c:v>
                </c:pt>
                <c:pt idx="50353">
                  <c:v>50.353000000000009</c:v>
                </c:pt>
                <c:pt idx="50354">
                  <c:v>50.354000000000042</c:v>
                </c:pt>
                <c:pt idx="50355">
                  <c:v>50.355000000000018</c:v>
                </c:pt>
                <c:pt idx="50356">
                  <c:v>50.355999999999995</c:v>
                </c:pt>
                <c:pt idx="50357">
                  <c:v>50.357000000000028</c:v>
                </c:pt>
                <c:pt idx="50358">
                  <c:v>50.358000000000004</c:v>
                </c:pt>
                <c:pt idx="50359">
                  <c:v>50.359000000000037</c:v>
                </c:pt>
                <c:pt idx="50360">
                  <c:v>50.360000000000014</c:v>
                </c:pt>
                <c:pt idx="50361">
                  <c:v>50.36099999999999</c:v>
                </c:pt>
                <c:pt idx="50362">
                  <c:v>50.362000000000023</c:v>
                </c:pt>
                <c:pt idx="50363">
                  <c:v>50.363</c:v>
                </c:pt>
                <c:pt idx="50364">
                  <c:v>50.364000000000033</c:v>
                </c:pt>
                <c:pt idx="50365">
                  <c:v>50.365000000000009</c:v>
                </c:pt>
                <c:pt idx="50366">
                  <c:v>50.366000000000042</c:v>
                </c:pt>
                <c:pt idx="50367">
                  <c:v>50.367000000000019</c:v>
                </c:pt>
                <c:pt idx="50368">
                  <c:v>50.367999999999995</c:v>
                </c:pt>
                <c:pt idx="50369">
                  <c:v>50.369000000000028</c:v>
                </c:pt>
                <c:pt idx="50370">
                  <c:v>50.370000000000005</c:v>
                </c:pt>
                <c:pt idx="50371">
                  <c:v>50.371000000000038</c:v>
                </c:pt>
                <c:pt idx="50372">
                  <c:v>50.372000000000014</c:v>
                </c:pt>
                <c:pt idx="50373">
                  <c:v>50.37299999999999</c:v>
                </c:pt>
                <c:pt idx="50374">
                  <c:v>50.374000000000024</c:v>
                </c:pt>
                <c:pt idx="50375">
                  <c:v>50.375</c:v>
                </c:pt>
                <c:pt idx="50376">
                  <c:v>50.376000000000033</c:v>
                </c:pt>
                <c:pt idx="50377">
                  <c:v>50.37700000000001</c:v>
                </c:pt>
                <c:pt idx="50378">
                  <c:v>50.378000000000043</c:v>
                </c:pt>
                <c:pt idx="50379">
                  <c:v>50.379000000000019</c:v>
                </c:pt>
                <c:pt idx="50380">
                  <c:v>50.379999999999995</c:v>
                </c:pt>
                <c:pt idx="50381">
                  <c:v>50.381000000000029</c:v>
                </c:pt>
                <c:pt idx="50382">
                  <c:v>50.382000000000005</c:v>
                </c:pt>
                <c:pt idx="50383">
                  <c:v>50.383000000000038</c:v>
                </c:pt>
                <c:pt idx="50384">
                  <c:v>50.384000000000015</c:v>
                </c:pt>
                <c:pt idx="50385">
                  <c:v>50.384999999999991</c:v>
                </c:pt>
                <c:pt idx="50386">
                  <c:v>50.386000000000024</c:v>
                </c:pt>
                <c:pt idx="50387">
                  <c:v>50.387</c:v>
                </c:pt>
                <c:pt idx="50388">
                  <c:v>50.388000000000034</c:v>
                </c:pt>
                <c:pt idx="50389">
                  <c:v>50.38900000000001</c:v>
                </c:pt>
                <c:pt idx="50390">
                  <c:v>50.390000000000043</c:v>
                </c:pt>
                <c:pt idx="50391">
                  <c:v>50.39100000000002</c:v>
                </c:pt>
                <c:pt idx="50392">
                  <c:v>50.391999999999996</c:v>
                </c:pt>
                <c:pt idx="50393">
                  <c:v>50.393000000000029</c:v>
                </c:pt>
                <c:pt idx="50394">
                  <c:v>50.394000000000005</c:v>
                </c:pt>
                <c:pt idx="50395">
                  <c:v>50.395000000000039</c:v>
                </c:pt>
                <c:pt idx="50396">
                  <c:v>50.396000000000015</c:v>
                </c:pt>
                <c:pt idx="50397">
                  <c:v>50.396999999999991</c:v>
                </c:pt>
                <c:pt idx="50398">
                  <c:v>50.398000000000025</c:v>
                </c:pt>
                <c:pt idx="50399">
                  <c:v>50.399000000000001</c:v>
                </c:pt>
                <c:pt idx="50400">
                  <c:v>50.400000000000034</c:v>
                </c:pt>
                <c:pt idx="50401">
                  <c:v>50.40100000000001</c:v>
                </c:pt>
                <c:pt idx="50402">
                  <c:v>50.402000000000044</c:v>
                </c:pt>
                <c:pt idx="50403">
                  <c:v>50.40300000000002</c:v>
                </c:pt>
                <c:pt idx="50404">
                  <c:v>50.403999999999996</c:v>
                </c:pt>
                <c:pt idx="50405">
                  <c:v>50.40500000000003</c:v>
                </c:pt>
                <c:pt idx="50406">
                  <c:v>50.406000000000006</c:v>
                </c:pt>
                <c:pt idx="50407">
                  <c:v>50.407000000000039</c:v>
                </c:pt>
                <c:pt idx="50408">
                  <c:v>50.408000000000015</c:v>
                </c:pt>
                <c:pt idx="50409">
                  <c:v>50.408999999999992</c:v>
                </c:pt>
                <c:pt idx="50410">
                  <c:v>50.410000000000025</c:v>
                </c:pt>
                <c:pt idx="50411">
                  <c:v>50.411000000000001</c:v>
                </c:pt>
                <c:pt idx="50412">
                  <c:v>50.412000000000035</c:v>
                </c:pt>
                <c:pt idx="50413">
                  <c:v>50.413000000000011</c:v>
                </c:pt>
                <c:pt idx="50414">
                  <c:v>50.414000000000044</c:v>
                </c:pt>
                <c:pt idx="50415">
                  <c:v>50.41500000000002</c:v>
                </c:pt>
                <c:pt idx="50416">
                  <c:v>50.415999999999997</c:v>
                </c:pt>
                <c:pt idx="50417">
                  <c:v>50.41700000000003</c:v>
                </c:pt>
                <c:pt idx="50418">
                  <c:v>50.418000000000006</c:v>
                </c:pt>
                <c:pt idx="50419">
                  <c:v>50.41900000000004</c:v>
                </c:pt>
                <c:pt idx="50420">
                  <c:v>50.420000000000016</c:v>
                </c:pt>
                <c:pt idx="50421">
                  <c:v>50.420999999999992</c:v>
                </c:pt>
                <c:pt idx="50422">
                  <c:v>50.422000000000025</c:v>
                </c:pt>
                <c:pt idx="50423">
                  <c:v>50.423000000000002</c:v>
                </c:pt>
                <c:pt idx="50424">
                  <c:v>50.424000000000035</c:v>
                </c:pt>
                <c:pt idx="50425">
                  <c:v>50.425000000000011</c:v>
                </c:pt>
                <c:pt idx="50426">
                  <c:v>50.426000000000045</c:v>
                </c:pt>
                <c:pt idx="50427">
                  <c:v>50.427000000000021</c:v>
                </c:pt>
                <c:pt idx="50428">
                  <c:v>50.427999999999997</c:v>
                </c:pt>
                <c:pt idx="50429">
                  <c:v>50.42900000000003</c:v>
                </c:pt>
                <c:pt idx="50430">
                  <c:v>50.430000000000007</c:v>
                </c:pt>
                <c:pt idx="50431">
                  <c:v>50.43100000000004</c:v>
                </c:pt>
                <c:pt idx="50432">
                  <c:v>50.432000000000016</c:v>
                </c:pt>
                <c:pt idx="50433">
                  <c:v>50.432999999999993</c:v>
                </c:pt>
                <c:pt idx="50434">
                  <c:v>50.434000000000026</c:v>
                </c:pt>
                <c:pt idx="50435">
                  <c:v>50.435000000000002</c:v>
                </c:pt>
                <c:pt idx="50436">
                  <c:v>50.436000000000035</c:v>
                </c:pt>
                <c:pt idx="50437">
                  <c:v>50.437000000000012</c:v>
                </c:pt>
                <c:pt idx="50438">
                  <c:v>50.438000000000045</c:v>
                </c:pt>
                <c:pt idx="50439">
                  <c:v>50.439000000000021</c:v>
                </c:pt>
                <c:pt idx="50440">
                  <c:v>50.44</c:v>
                </c:pt>
                <c:pt idx="50441">
                  <c:v>50.441000000000031</c:v>
                </c:pt>
                <c:pt idx="50442">
                  <c:v>50.442000000000007</c:v>
                </c:pt>
                <c:pt idx="50443">
                  <c:v>50.44300000000004</c:v>
                </c:pt>
                <c:pt idx="50444">
                  <c:v>50.444000000000017</c:v>
                </c:pt>
                <c:pt idx="50445">
                  <c:v>50.444999999999993</c:v>
                </c:pt>
                <c:pt idx="50446">
                  <c:v>50.446000000000026</c:v>
                </c:pt>
                <c:pt idx="50447">
                  <c:v>50.447000000000003</c:v>
                </c:pt>
                <c:pt idx="50448">
                  <c:v>50.448000000000036</c:v>
                </c:pt>
                <c:pt idx="50449">
                  <c:v>50.449000000000012</c:v>
                </c:pt>
                <c:pt idx="50450">
                  <c:v>50.450000000000045</c:v>
                </c:pt>
                <c:pt idx="50451">
                  <c:v>50.451000000000022</c:v>
                </c:pt>
                <c:pt idx="50452">
                  <c:v>50.451999999999998</c:v>
                </c:pt>
                <c:pt idx="50453">
                  <c:v>50.453000000000031</c:v>
                </c:pt>
                <c:pt idx="50454">
                  <c:v>50.454000000000008</c:v>
                </c:pt>
                <c:pt idx="50455">
                  <c:v>50.455000000000041</c:v>
                </c:pt>
                <c:pt idx="50456">
                  <c:v>50.456000000000017</c:v>
                </c:pt>
                <c:pt idx="50457">
                  <c:v>50.456999999999994</c:v>
                </c:pt>
                <c:pt idx="50458">
                  <c:v>50.458000000000027</c:v>
                </c:pt>
                <c:pt idx="50459">
                  <c:v>50.459000000000003</c:v>
                </c:pt>
                <c:pt idx="50460">
                  <c:v>50.460000000000036</c:v>
                </c:pt>
                <c:pt idx="50461">
                  <c:v>50.461000000000013</c:v>
                </c:pt>
                <c:pt idx="50462">
                  <c:v>50.462000000000046</c:v>
                </c:pt>
                <c:pt idx="50463">
                  <c:v>50.463000000000022</c:v>
                </c:pt>
                <c:pt idx="50464">
                  <c:v>50.463999999999999</c:v>
                </c:pt>
                <c:pt idx="50465">
                  <c:v>50.465000000000032</c:v>
                </c:pt>
                <c:pt idx="50466">
                  <c:v>50.466000000000008</c:v>
                </c:pt>
                <c:pt idx="50467">
                  <c:v>50.467000000000041</c:v>
                </c:pt>
                <c:pt idx="50468">
                  <c:v>50.468000000000018</c:v>
                </c:pt>
                <c:pt idx="50469">
                  <c:v>50.468999999999994</c:v>
                </c:pt>
                <c:pt idx="50470">
                  <c:v>50.470000000000027</c:v>
                </c:pt>
                <c:pt idx="50471">
                  <c:v>50.471000000000004</c:v>
                </c:pt>
                <c:pt idx="50472">
                  <c:v>50.472000000000037</c:v>
                </c:pt>
                <c:pt idx="50473">
                  <c:v>50.473000000000013</c:v>
                </c:pt>
                <c:pt idx="50474">
                  <c:v>50.474000000000046</c:v>
                </c:pt>
                <c:pt idx="50475">
                  <c:v>50.475000000000023</c:v>
                </c:pt>
                <c:pt idx="50476">
                  <c:v>50.475999999999999</c:v>
                </c:pt>
                <c:pt idx="50477">
                  <c:v>50.477000000000032</c:v>
                </c:pt>
                <c:pt idx="50478">
                  <c:v>50.478000000000009</c:v>
                </c:pt>
                <c:pt idx="50479">
                  <c:v>50.479000000000042</c:v>
                </c:pt>
                <c:pt idx="50480">
                  <c:v>50.480000000000018</c:v>
                </c:pt>
                <c:pt idx="50481">
                  <c:v>50.480999999999995</c:v>
                </c:pt>
                <c:pt idx="50482">
                  <c:v>50.482000000000028</c:v>
                </c:pt>
                <c:pt idx="50483">
                  <c:v>50.483000000000004</c:v>
                </c:pt>
                <c:pt idx="50484">
                  <c:v>50.484000000000037</c:v>
                </c:pt>
                <c:pt idx="50485">
                  <c:v>50.485000000000014</c:v>
                </c:pt>
                <c:pt idx="50486">
                  <c:v>50.48599999999999</c:v>
                </c:pt>
                <c:pt idx="50487">
                  <c:v>50.487000000000023</c:v>
                </c:pt>
                <c:pt idx="50488">
                  <c:v>50.488</c:v>
                </c:pt>
                <c:pt idx="50489">
                  <c:v>50.489000000000033</c:v>
                </c:pt>
                <c:pt idx="50490">
                  <c:v>50.490000000000009</c:v>
                </c:pt>
                <c:pt idx="50491">
                  <c:v>50.491000000000042</c:v>
                </c:pt>
                <c:pt idx="50492">
                  <c:v>50.492000000000019</c:v>
                </c:pt>
                <c:pt idx="50493">
                  <c:v>50.492999999999995</c:v>
                </c:pt>
                <c:pt idx="50494">
                  <c:v>50.494000000000028</c:v>
                </c:pt>
                <c:pt idx="50495">
                  <c:v>50.495000000000005</c:v>
                </c:pt>
                <c:pt idx="50496">
                  <c:v>50.496000000000038</c:v>
                </c:pt>
                <c:pt idx="50497">
                  <c:v>50.497000000000014</c:v>
                </c:pt>
                <c:pt idx="50498">
                  <c:v>50.49799999999999</c:v>
                </c:pt>
                <c:pt idx="50499">
                  <c:v>50.499000000000024</c:v>
                </c:pt>
                <c:pt idx="50500">
                  <c:v>50.5</c:v>
                </c:pt>
                <c:pt idx="50501">
                  <c:v>50.501000000000033</c:v>
                </c:pt>
                <c:pt idx="50502">
                  <c:v>50.50200000000001</c:v>
                </c:pt>
                <c:pt idx="50503">
                  <c:v>50.503000000000043</c:v>
                </c:pt>
                <c:pt idx="50504">
                  <c:v>50.504000000000019</c:v>
                </c:pt>
                <c:pt idx="50505">
                  <c:v>50.504999999999995</c:v>
                </c:pt>
                <c:pt idx="50506">
                  <c:v>50.506000000000029</c:v>
                </c:pt>
                <c:pt idx="50507">
                  <c:v>50.507000000000005</c:v>
                </c:pt>
                <c:pt idx="50508">
                  <c:v>50.508000000000038</c:v>
                </c:pt>
                <c:pt idx="50509">
                  <c:v>50.509000000000015</c:v>
                </c:pt>
                <c:pt idx="50510">
                  <c:v>50.509999999999991</c:v>
                </c:pt>
                <c:pt idx="50511">
                  <c:v>50.511000000000024</c:v>
                </c:pt>
                <c:pt idx="50512">
                  <c:v>50.512</c:v>
                </c:pt>
                <c:pt idx="50513">
                  <c:v>50.513000000000034</c:v>
                </c:pt>
                <c:pt idx="50514">
                  <c:v>50.51400000000001</c:v>
                </c:pt>
                <c:pt idx="50515">
                  <c:v>50.515000000000043</c:v>
                </c:pt>
                <c:pt idx="50516">
                  <c:v>50.51600000000002</c:v>
                </c:pt>
                <c:pt idx="50517">
                  <c:v>50.516999999999996</c:v>
                </c:pt>
                <c:pt idx="50518">
                  <c:v>50.518000000000029</c:v>
                </c:pt>
                <c:pt idx="50519">
                  <c:v>50.519000000000005</c:v>
                </c:pt>
                <c:pt idx="50520">
                  <c:v>50.520000000000039</c:v>
                </c:pt>
                <c:pt idx="50521">
                  <c:v>50.521000000000015</c:v>
                </c:pt>
                <c:pt idx="50522">
                  <c:v>50.521999999999991</c:v>
                </c:pt>
                <c:pt idx="50523">
                  <c:v>50.523000000000025</c:v>
                </c:pt>
                <c:pt idx="50524">
                  <c:v>50.524000000000001</c:v>
                </c:pt>
                <c:pt idx="50525">
                  <c:v>50.525000000000034</c:v>
                </c:pt>
                <c:pt idx="50526">
                  <c:v>50.52600000000001</c:v>
                </c:pt>
                <c:pt idx="50527">
                  <c:v>50.527000000000044</c:v>
                </c:pt>
                <c:pt idx="50528">
                  <c:v>50.52800000000002</c:v>
                </c:pt>
                <c:pt idx="50529">
                  <c:v>50.528999999999996</c:v>
                </c:pt>
                <c:pt idx="50530">
                  <c:v>50.53000000000003</c:v>
                </c:pt>
                <c:pt idx="50531">
                  <c:v>50.531000000000006</c:v>
                </c:pt>
                <c:pt idx="50532">
                  <c:v>50.532000000000039</c:v>
                </c:pt>
                <c:pt idx="50533">
                  <c:v>50.533000000000015</c:v>
                </c:pt>
                <c:pt idx="50534">
                  <c:v>50.533999999999992</c:v>
                </c:pt>
                <c:pt idx="50535">
                  <c:v>50.535000000000025</c:v>
                </c:pt>
                <c:pt idx="50536">
                  <c:v>50.536000000000001</c:v>
                </c:pt>
                <c:pt idx="50537">
                  <c:v>50.537000000000035</c:v>
                </c:pt>
                <c:pt idx="50538">
                  <c:v>50.538000000000011</c:v>
                </c:pt>
                <c:pt idx="50539">
                  <c:v>50.539000000000044</c:v>
                </c:pt>
                <c:pt idx="50540">
                  <c:v>50.54000000000002</c:v>
                </c:pt>
                <c:pt idx="50541">
                  <c:v>50.540999999999997</c:v>
                </c:pt>
                <c:pt idx="50542">
                  <c:v>50.54200000000003</c:v>
                </c:pt>
                <c:pt idx="50543">
                  <c:v>50.543000000000006</c:v>
                </c:pt>
                <c:pt idx="50544">
                  <c:v>50.54400000000004</c:v>
                </c:pt>
                <c:pt idx="50545">
                  <c:v>50.545000000000016</c:v>
                </c:pt>
                <c:pt idx="50546">
                  <c:v>50.545999999999992</c:v>
                </c:pt>
                <c:pt idx="50547">
                  <c:v>50.547000000000025</c:v>
                </c:pt>
                <c:pt idx="50548">
                  <c:v>50.548000000000002</c:v>
                </c:pt>
                <c:pt idx="50549">
                  <c:v>50.549000000000035</c:v>
                </c:pt>
                <c:pt idx="50550">
                  <c:v>50.550000000000011</c:v>
                </c:pt>
                <c:pt idx="50551">
                  <c:v>50.551000000000045</c:v>
                </c:pt>
                <c:pt idx="50552">
                  <c:v>50.552000000000021</c:v>
                </c:pt>
                <c:pt idx="50553">
                  <c:v>50.552999999999997</c:v>
                </c:pt>
                <c:pt idx="50554">
                  <c:v>50.55400000000003</c:v>
                </c:pt>
                <c:pt idx="50555">
                  <c:v>50.555000000000007</c:v>
                </c:pt>
                <c:pt idx="50556">
                  <c:v>50.55600000000004</c:v>
                </c:pt>
                <c:pt idx="50557">
                  <c:v>50.557000000000016</c:v>
                </c:pt>
                <c:pt idx="50558">
                  <c:v>50.557999999999993</c:v>
                </c:pt>
                <c:pt idx="50559">
                  <c:v>50.559000000000026</c:v>
                </c:pt>
                <c:pt idx="50560">
                  <c:v>50.56</c:v>
                </c:pt>
                <c:pt idx="50561">
                  <c:v>50.561000000000035</c:v>
                </c:pt>
                <c:pt idx="50562">
                  <c:v>50.562000000000012</c:v>
                </c:pt>
                <c:pt idx="50563">
                  <c:v>50.563000000000045</c:v>
                </c:pt>
                <c:pt idx="50564">
                  <c:v>50.564000000000021</c:v>
                </c:pt>
                <c:pt idx="50565">
                  <c:v>50.564999999999998</c:v>
                </c:pt>
                <c:pt idx="50566">
                  <c:v>50.566000000000031</c:v>
                </c:pt>
                <c:pt idx="50567">
                  <c:v>50.567000000000007</c:v>
                </c:pt>
                <c:pt idx="50568">
                  <c:v>50.56800000000004</c:v>
                </c:pt>
                <c:pt idx="50569">
                  <c:v>50.569000000000017</c:v>
                </c:pt>
                <c:pt idx="50570">
                  <c:v>50.569999999999993</c:v>
                </c:pt>
                <c:pt idx="50571">
                  <c:v>50.571000000000026</c:v>
                </c:pt>
                <c:pt idx="50572">
                  <c:v>50.572000000000003</c:v>
                </c:pt>
                <c:pt idx="50573">
                  <c:v>50.573000000000036</c:v>
                </c:pt>
                <c:pt idx="50574">
                  <c:v>50.574000000000012</c:v>
                </c:pt>
                <c:pt idx="50575">
                  <c:v>50.575000000000045</c:v>
                </c:pt>
                <c:pt idx="50576">
                  <c:v>50.576000000000022</c:v>
                </c:pt>
                <c:pt idx="50577">
                  <c:v>50.576999999999998</c:v>
                </c:pt>
                <c:pt idx="50578">
                  <c:v>50.578000000000031</c:v>
                </c:pt>
                <c:pt idx="50579">
                  <c:v>50.579000000000008</c:v>
                </c:pt>
                <c:pt idx="50580">
                  <c:v>50.580000000000041</c:v>
                </c:pt>
                <c:pt idx="50581">
                  <c:v>50.581000000000017</c:v>
                </c:pt>
                <c:pt idx="50582">
                  <c:v>50.581999999999994</c:v>
                </c:pt>
                <c:pt idx="50583">
                  <c:v>50.583000000000027</c:v>
                </c:pt>
                <c:pt idx="50584">
                  <c:v>50.584000000000003</c:v>
                </c:pt>
                <c:pt idx="50585">
                  <c:v>50.585000000000036</c:v>
                </c:pt>
                <c:pt idx="50586">
                  <c:v>50.586000000000013</c:v>
                </c:pt>
                <c:pt idx="50587">
                  <c:v>50.587000000000046</c:v>
                </c:pt>
                <c:pt idx="50588">
                  <c:v>50.588000000000022</c:v>
                </c:pt>
                <c:pt idx="50589">
                  <c:v>50.588999999999999</c:v>
                </c:pt>
                <c:pt idx="50590">
                  <c:v>50.590000000000032</c:v>
                </c:pt>
                <c:pt idx="50591">
                  <c:v>50.591000000000008</c:v>
                </c:pt>
                <c:pt idx="50592">
                  <c:v>50.592000000000041</c:v>
                </c:pt>
                <c:pt idx="50593">
                  <c:v>50.593000000000018</c:v>
                </c:pt>
                <c:pt idx="50594">
                  <c:v>50.593999999999994</c:v>
                </c:pt>
                <c:pt idx="50595">
                  <c:v>50.595000000000027</c:v>
                </c:pt>
                <c:pt idx="50596">
                  <c:v>50.596000000000004</c:v>
                </c:pt>
                <c:pt idx="50597">
                  <c:v>50.597000000000037</c:v>
                </c:pt>
                <c:pt idx="50598">
                  <c:v>50.598000000000013</c:v>
                </c:pt>
                <c:pt idx="50599">
                  <c:v>50.599000000000046</c:v>
                </c:pt>
                <c:pt idx="50600">
                  <c:v>50.600000000000023</c:v>
                </c:pt>
                <c:pt idx="50601">
                  <c:v>50.600999999999999</c:v>
                </c:pt>
                <c:pt idx="50602">
                  <c:v>50.602000000000032</c:v>
                </c:pt>
                <c:pt idx="50603">
                  <c:v>50.603000000000009</c:v>
                </c:pt>
                <c:pt idx="50604">
                  <c:v>50.604000000000042</c:v>
                </c:pt>
                <c:pt idx="50605">
                  <c:v>50.605000000000018</c:v>
                </c:pt>
                <c:pt idx="50606">
                  <c:v>50.605999999999995</c:v>
                </c:pt>
                <c:pt idx="50607">
                  <c:v>50.607000000000028</c:v>
                </c:pt>
                <c:pt idx="50608">
                  <c:v>50.608000000000004</c:v>
                </c:pt>
                <c:pt idx="50609">
                  <c:v>50.609000000000037</c:v>
                </c:pt>
                <c:pt idx="50610">
                  <c:v>50.610000000000014</c:v>
                </c:pt>
                <c:pt idx="50611">
                  <c:v>50.61099999999999</c:v>
                </c:pt>
                <c:pt idx="50612">
                  <c:v>50.612000000000023</c:v>
                </c:pt>
                <c:pt idx="50613">
                  <c:v>50.613</c:v>
                </c:pt>
                <c:pt idx="50614">
                  <c:v>50.614000000000033</c:v>
                </c:pt>
                <c:pt idx="50615">
                  <c:v>50.615000000000009</c:v>
                </c:pt>
                <c:pt idx="50616">
                  <c:v>50.616000000000042</c:v>
                </c:pt>
                <c:pt idx="50617">
                  <c:v>50.617000000000019</c:v>
                </c:pt>
                <c:pt idx="50618">
                  <c:v>50.617999999999995</c:v>
                </c:pt>
                <c:pt idx="50619">
                  <c:v>50.619000000000028</c:v>
                </c:pt>
                <c:pt idx="50620">
                  <c:v>50.620000000000005</c:v>
                </c:pt>
                <c:pt idx="50621">
                  <c:v>50.621000000000038</c:v>
                </c:pt>
                <c:pt idx="50622">
                  <c:v>50.622000000000014</c:v>
                </c:pt>
                <c:pt idx="50623">
                  <c:v>50.62299999999999</c:v>
                </c:pt>
                <c:pt idx="50624">
                  <c:v>50.624000000000024</c:v>
                </c:pt>
                <c:pt idx="50625">
                  <c:v>50.625</c:v>
                </c:pt>
                <c:pt idx="50626">
                  <c:v>50.626000000000033</c:v>
                </c:pt>
                <c:pt idx="50627">
                  <c:v>50.62700000000001</c:v>
                </c:pt>
                <c:pt idx="50628">
                  <c:v>50.628000000000043</c:v>
                </c:pt>
                <c:pt idx="50629">
                  <c:v>50.629000000000019</c:v>
                </c:pt>
                <c:pt idx="50630">
                  <c:v>50.629999999999995</c:v>
                </c:pt>
                <c:pt idx="50631">
                  <c:v>50.631000000000029</c:v>
                </c:pt>
                <c:pt idx="50632">
                  <c:v>50.632000000000005</c:v>
                </c:pt>
                <c:pt idx="50633">
                  <c:v>50.633000000000038</c:v>
                </c:pt>
                <c:pt idx="50634">
                  <c:v>50.634000000000015</c:v>
                </c:pt>
                <c:pt idx="50635">
                  <c:v>50.634999999999991</c:v>
                </c:pt>
                <c:pt idx="50636">
                  <c:v>50.636000000000024</c:v>
                </c:pt>
                <c:pt idx="50637">
                  <c:v>50.637</c:v>
                </c:pt>
                <c:pt idx="50638">
                  <c:v>50.638000000000034</c:v>
                </c:pt>
                <c:pt idx="50639">
                  <c:v>50.63900000000001</c:v>
                </c:pt>
                <c:pt idx="50640">
                  <c:v>50.640000000000043</c:v>
                </c:pt>
                <c:pt idx="50641">
                  <c:v>50.64100000000002</c:v>
                </c:pt>
                <c:pt idx="50642">
                  <c:v>50.641999999999996</c:v>
                </c:pt>
                <c:pt idx="50643">
                  <c:v>50.643000000000029</c:v>
                </c:pt>
                <c:pt idx="50644">
                  <c:v>50.644000000000005</c:v>
                </c:pt>
                <c:pt idx="50645">
                  <c:v>50.645000000000039</c:v>
                </c:pt>
                <c:pt idx="50646">
                  <c:v>50.646000000000015</c:v>
                </c:pt>
                <c:pt idx="50647">
                  <c:v>50.646999999999991</c:v>
                </c:pt>
                <c:pt idx="50648">
                  <c:v>50.648000000000025</c:v>
                </c:pt>
                <c:pt idx="50649">
                  <c:v>50.649000000000001</c:v>
                </c:pt>
                <c:pt idx="50650">
                  <c:v>50.650000000000034</c:v>
                </c:pt>
                <c:pt idx="50651">
                  <c:v>50.65100000000001</c:v>
                </c:pt>
                <c:pt idx="50652">
                  <c:v>50.652000000000044</c:v>
                </c:pt>
                <c:pt idx="50653">
                  <c:v>50.65300000000002</c:v>
                </c:pt>
                <c:pt idx="50654">
                  <c:v>50.653999999999996</c:v>
                </c:pt>
                <c:pt idx="50655">
                  <c:v>50.65500000000003</c:v>
                </c:pt>
                <c:pt idx="50656">
                  <c:v>50.656000000000006</c:v>
                </c:pt>
                <c:pt idx="50657">
                  <c:v>50.657000000000039</c:v>
                </c:pt>
                <c:pt idx="50658">
                  <c:v>50.658000000000015</c:v>
                </c:pt>
                <c:pt idx="50659">
                  <c:v>50.658999999999992</c:v>
                </c:pt>
                <c:pt idx="50660">
                  <c:v>50.660000000000025</c:v>
                </c:pt>
                <c:pt idx="50661">
                  <c:v>50.661000000000001</c:v>
                </c:pt>
                <c:pt idx="50662">
                  <c:v>50.662000000000035</c:v>
                </c:pt>
                <c:pt idx="50663">
                  <c:v>50.663000000000011</c:v>
                </c:pt>
                <c:pt idx="50664">
                  <c:v>50.664000000000044</c:v>
                </c:pt>
                <c:pt idx="50665">
                  <c:v>50.66500000000002</c:v>
                </c:pt>
                <c:pt idx="50666">
                  <c:v>50.665999999999997</c:v>
                </c:pt>
                <c:pt idx="50667">
                  <c:v>50.66700000000003</c:v>
                </c:pt>
                <c:pt idx="50668">
                  <c:v>50.668000000000006</c:v>
                </c:pt>
                <c:pt idx="50669">
                  <c:v>50.66900000000004</c:v>
                </c:pt>
                <c:pt idx="50670">
                  <c:v>50.670000000000016</c:v>
                </c:pt>
                <c:pt idx="50671">
                  <c:v>50.670999999999992</c:v>
                </c:pt>
                <c:pt idx="50672">
                  <c:v>50.672000000000025</c:v>
                </c:pt>
                <c:pt idx="50673">
                  <c:v>50.673000000000002</c:v>
                </c:pt>
                <c:pt idx="50674">
                  <c:v>50.674000000000035</c:v>
                </c:pt>
                <c:pt idx="50675">
                  <c:v>50.675000000000011</c:v>
                </c:pt>
                <c:pt idx="50676">
                  <c:v>50.676000000000045</c:v>
                </c:pt>
                <c:pt idx="50677">
                  <c:v>50.677000000000021</c:v>
                </c:pt>
                <c:pt idx="50678">
                  <c:v>50.677999999999997</c:v>
                </c:pt>
                <c:pt idx="50679">
                  <c:v>50.67900000000003</c:v>
                </c:pt>
                <c:pt idx="50680">
                  <c:v>50.680000000000007</c:v>
                </c:pt>
                <c:pt idx="50681">
                  <c:v>50.68100000000004</c:v>
                </c:pt>
                <c:pt idx="50682">
                  <c:v>50.682000000000016</c:v>
                </c:pt>
                <c:pt idx="50683">
                  <c:v>50.682999999999993</c:v>
                </c:pt>
                <c:pt idx="50684">
                  <c:v>50.684000000000026</c:v>
                </c:pt>
                <c:pt idx="50685">
                  <c:v>50.685000000000002</c:v>
                </c:pt>
                <c:pt idx="50686">
                  <c:v>50.686000000000035</c:v>
                </c:pt>
                <c:pt idx="50687">
                  <c:v>50.687000000000012</c:v>
                </c:pt>
                <c:pt idx="50688">
                  <c:v>50.688000000000045</c:v>
                </c:pt>
                <c:pt idx="50689">
                  <c:v>50.689000000000021</c:v>
                </c:pt>
                <c:pt idx="50690">
                  <c:v>50.69</c:v>
                </c:pt>
                <c:pt idx="50691">
                  <c:v>50.691000000000031</c:v>
                </c:pt>
                <c:pt idx="50692">
                  <c:v>50.692000000000007</c:v>
                </c:pt>
                <c:pt idx="50693">
                  <c:v>50.69300000000004</c:v>
                </c:pt>
                <c:pt idx="50694">
                  <c:v>50.694000000000017</c:v>
                </c:pt>
                <c:pt idx="50695">
                  <c:v>50.694999999999993</c:v>
                </c:pt>
                <c:pt idx="50696">
                  <c:v>50.696000000000026</c:v>
                </c:pt>
                <c:pt idx="50697">
                  <c:v>50.697000000000003</c:v>
                </c:pt>
                <c:pt idx="50698">
                  <c:v>50.698000000000036</c:v>
                </c:pt>
                <c:pt idx="50699">
                  <c:v>50.699000000000012</c:v>
                </c:pt>
                <c:pt idx="50700">
                  <c:v>50.700000000000045</c:v>
                </c:pt>
                <c:pt idx="50701">
                  <c:v>50.701000000000022</c:v>
                </c:pt>
                <c:pt idx="50702">
                  <c:v>50.701999999999998</c:v>
                </c:pt>
                <c:pt idx="50703">
                  <c:v>50.703000000000031</c:v>
                </c:pt>
                <c:pt idx="50704">
                  <c:v>50.704000000000008</c:v>
                </c:pt>
                <c:pt idx="50705">
                  <c:v>50.705000000000041</c:v>
                </c:pt>
                <c:pt idx="50706">
                  <c:v>50.706000000000017</c:v>
                </c:pt>
                <c:pt idx="50707">
                  <c:v>50.706999999999994</c:v>
                </c:pt>
                <c:pt idx="50708">
                  <c:v>50.708000000000027</c:v>
                </c:pt>
                <c:pt idx="50709">
                  <c:v>50.709000000000003</c:v>
                </c:pt>
                <c:pt idx="50710">
                  <c:v>50.710000000000036</c:v>
                </c:pt>
                <c:pt idx="50711">
                  <c:v>50.711000000000013</c:v>
                </c:pt>
                <c:pt idx="50712">
                  <c:v>50.712000000000046</c:v>
                </c:pt>
                <c:pt idx="50713">
                  <c:v>50.713000000000022</c:v>
                </c:pt>
                <c:pt idx="50714">
                  <c:v>50.713999999999999</c:v>
                </c:pt>
                <c:pt idx="50715">
                  <c:v>50.715000000000032</c:v>
                </c:pt>
                <c:pt idx="50716">
                  <c:v>50.716000000000008</c:v>
                </c:pt>
                <c:pt idx="50717">
                  <c:v>50.717000000000041</c:v>
                </c:pt>
                <c:pt idx="50718">
                  <c:v>50.718000000000018</c:v>
                </c:pt>
                <c:pt idx="50719">
                  <c:v>50.718999999999994</c:v>
                </c:pt>
                <c:pt idx="50720">
                  <c:v>50.720000000000027</c:v>
                </c:pt>
                <c:pt idx="50721">
                  <c:v>50.721000000000004</c:v>
                </c:pt>
                <c:pt idx="50722">
                  <c:v>50.722000000000037</c:v>
                </c:pt>
                <c:pt idx="50723">
                  <c:v>50.723000000000013</c:v>
                </c:pt>
                <c:pt idx="50724">
                  <c:v>50.724000000000046</c:v>
                </c:pt>
                <c:pt idx="50725">
                  <c:v>50.725000000000023</c:v>
                </c:pt>
                <c:pt idx="50726">
                  <c:v>50.725999999999999</c:v>
                </c:pt>
                <c:pt idx="50727">
                  <c:v>50.727000000000032</c:v>
                </c:pt>
                <c:pt idx="50728">
                  <c:v>50.728000000000009</c:v>
                </c:pt>
                <c:pt idx="50729">
                  <c:v>50.729000000000042</c:v>
                </c:pt>
                <c:pt idx="50730">
                  <c:v>50.730000000000018</c:v>
                </c:pt>
                <c:pt idx="50731">
                  <c:v>50.730999999999995</c:v>
                </c:pt>
                <c:pt idx="50732">
                  <c:v>50.732000000000028</c:v>
                </c:pt>
                <c:pt idx="50733">
                  <c:v>50.733000000000004</c:v>
                </c:pt>
                <c:pt idx="50734">
                  <c:v>50.734000000000037</c:v>
                </c:pt>
                <c:pt idx="50735">
                  <c:v>50.735000000000014</c:v>
                </c:pt>
                <c:pt idx="50736">
                  <c:v>50.73599999999999</c:v>
                </c:pt>
                <c:pt idx="50737">
                  <c:v>50.737000000000023</c:v>
                </c:pt>
                <c:pt idx="50738">
                  <c:v>50.738</c:v>
                </c:pt>
                <c:pt idx="50739">
                  <c:v>50.739000000000033</c:v>
                </c:pt>
                <c:pt idx="50740">
                  <c:v>50.740000000000009</c:v>
                </c:pt>
                <c:pt idx="50741">
                  <c:v>50.741000000000042</c:v>
                </c:pt>
                <c:pt idx="50742">
                  <c:v>50.742000000000019</c:v>
                </c:pt>
                <c:pt idx="50743">
                  <c:v>50.742999999999995</c:v>
                </c:pt>
                <c:pt idx="50744">
                  <c:v>50.744000000000028</c:v>
                </c:pt>
                <c:pt idx="50745">
                  <c:v>50.745000000000005</c:v>
                </c:pt>
                <c:pt idx="50746">
                  <c:v>50.746000000000038</c:v>
                </c:pt>
                <c:pt idx="50747">
                  <c:v>50.747000000000014</c:v>
                </c:pt>
                <c:pt idx="50748">
                  <c:v>50.74799999999999</c:v>
                </c:pt>
                <c:pt idx="50749">
                  <c:v>50.749000000000024</c:v>
                </c:pt>
                <c:pt idx="50750">
                  <c:v>50.75</c:v>
                </c:pt>
                <c:pt idx="50751">
                  <c:v>50.751000000000033</c:v>
                </c:pt>
                <c:pt idx="50752">
                  <c:v>50.75200000000001</c:v>
                </c:pt>
                <c:pt idx="50753">
                  <c:v>50.753000000000043</c:v>
                </c:pt>
                <c:pt idx="50754">
                  <c:v>50.754000000000019</c:v>
                </c:pt>
                <c:pt idx="50755">
                  <c:v>50.754999999999995</c:v>
                </c:pt>
                <c:pt idx="50756">
                  <c:v>50.756000000000029</c:v>
                </c:pt>
                <c:pt idx="50757">
                  <c:v>50.757000000000005</c:v>
                </c:pt>
                <c:pt idx="50758">
                  <c:v>50.758000000000038</c:v>
                </c:pt>
                <c:pt idx="50759">
                  <c:v>50.759000000000015</c:v>
                </c:pt>
                <c:pt idx="50760">
                  <c:v>50.759999999999991</c:v>
                </c:pt>
                <c:pt idx="50761">
                  <c:v>50.761000000000024</c:v>
                </c:pt>
                <c:pt idx="50762">
                  <c:v>50.762</c:v>
                </c:pt>
                <c:pt idx="50763">
                  <c:v>50.763000000000034</c:v>
                </c:pt>
                <c:pt idx="50764">
                  <c:v>50.76400000000001</c:v>
                </c:pt>
                <c:pt idx="50765">
                  <c:v>50.765000000000043</c:v>
                </c:pt>
                <c:pt idx="50766">
                  <c:v>50.76600000000002</c:v>
                </c:pt>
                <c:pt idx="50767">
                  <c:v>50.766999999999996</c:v>
                </c:pt>
                <c:pt idx="50768">
                  <c:v>50.768000000000029</c:v>
                </c:pt>
                <c:pt idx="50769">
                  <c:v>50.769000000000005</c:v>
                </c:pt>
                <c:pt idx="50770">
                  <c:v>50.770000000000039</c:v>
                </c:pt>
                <c:pt idx="50771">
                  <c:v>50.771000000000015</c:v>
                </c:pt>
                <c:pt idx="50772">
                  <c:v>50.771999999999991</c:v>
                </c:pt>
                <c:pt idx="50773">
                  <c:v>50.773000000000025</c:v>
                </c:pt>
                <c:pt idx="50774">
                  <c:v>50.774000000000001</c:v>
                </c:pt>
                <c:pt idx="50775">
                  <c:v>50.775000000000034</c:v>
                </c:pt>
                <c:pt idx="50776">
                  <c:v>50.77600000000001</c:v>
                </c:pt>
                <c:pt idx="50777">
                  <c:v>50.777000000000044</c:v>
                </c:pt>
                <c:pt idx="50778">
                  <c:v>50.77800000000002</c:v>
                </c:pt>
                <c:pt idx="50779">
                  <c:v>50.778999999999996</c:v>
                </c:pt>
                <c:pt idx="50780">
                  <c:v>50.78000000000003</c:v>
                </c:pt>
                <c:pt idx="50781">
                  <c:v>50.781000000000006</c:v>
                </c:pt>
                <c:pt idx="50782">
                  <c:v>50.782000000000039</c:v>
                </c:pt>
                <c:pt idx="50783">
                  <c:v>50.783000000000015</c:v>
                </c:pt>
                <c:pt idx="50784">
                  <c:v>50.783999999999992</c:v>
                </c:pt>
                <c:pt idx="50785">
                  <c:v>50.785000000000025</c:v>
                </c:pt>
                <c:pt idx="50786">
                  <c:v>50.786000000000001</c:v>
                </c:pt>
                <c:pt idx="50787">
                  <c:v>50.787000000000035</c:v>
                </c:pt>
                <c:pt idx="50788">
                  <c:v>50.788000000000011</c:v>
                </c:pt>
                <c:pt idx="50789">
                  <c:v>50.789000000000044</c:v>
                </c:pt>
                <c:pt idx="50790">
                  <c:v>50.79000000000002</c:v>
                </c:pt>
                <c:pt idx="50791">
                  <c:v>50.790999999999997</c:v>
                </c:pt>
                <c:pt idx="50792">
                  <c:v>50.79200000000003</c:v>
                </c:pt>
                <c:pt idx="50793">
                  <c:v>50.793000000000006</c:v>
                </c:pt>
                <c:pt idx="50794">
                  <c:v>50.79400000000004</c:v>
                </c:pt>
                <c:pt idx="50795">
                  <c:v>50.795000000000016</c:v>
                </c:pt>
                <c:pt idx="50796">
                  <c:v>50.795999999999992</c:v>
                </c:pt>
                <c:pt idx="50797">
                  <c:v>50.797000000000025</c:v>
                </c:pt>
                <c:pt idx="50798">
                  <c:v>50.798000000000002</c:v>
                </c:pt>
                <c:pt idx="50799">
                  <c:v>50.799000000000035</c:v>
                </c:pt>
                <c:pt idx="50800">
                  <c:v>50.800000000000011</c:v>
                </c:pt>
                <c:pt idx="50801">
                  <c:v>50.801000000000045</c:v>
                </c:pt>
                <c:pt idx="50802">
                  <c:v>50.802000000000021</c:v>
                </c:pt>
                <c:pt idx="50803">
                  <c:v>50.802999999999997</c:v>
                </c:pt>
                <c:pt idx="50804">
                  <c:v>50.80400000000003</c:v>
                </c:pt>
                <c:pt idx="50805">
                  <c:v>50.805000000000007</c:v>
                </c:pt>
                <c:pt idx="50806">
                  <c:v>50.80600000000004</c:v>
                </c:pt>
                <c:pt idx="50807">
                  <c:v>50.807000000000016</c:v>
                </c:pt>
                <c:pt idx="50808">
                  <c:v>50.807999999999993</c:v>
                </c:pt>
                <c:pt idx="50809">
                  <c:v>50.809000000000026</c:v>
                </c:pt>
                <c:pt idx="50810">
                  <c:v>50.81</c:v>
                </c:pt>
                <c:pt idx="50811">
                  <c:v>50.811000000000035</c:v>
                </c:pt>
                <c:pt idx="50812">
                  <c:v>50.812000000000012</c:v>
                </c:pt>
                <c:pt idx="50813">
                  <c:v>50.813000000000045</c:v>
                </c:pt>
                <c:pt idx="50814">
                  <c:v>50.814000000000021</c:v>
                </c:pt>
                <c:pt idx="50815">
                  <c:v>50.814999999999998</c:v>
                </c:pt>
                <c:pt idx="50816">
                  <c:v>50.816000000000031</c:v>
                </c:pt>
                <c:pt idx="50817">
                  <c:v>50.817000000000007</c:v>
                </c:pt>
                <c:pt idx="50818">
                  <c:v>50.81800000000004</c:v>
                </c:pt>
                <c:pt idx="50819">
                  <c:v>50.819000000000017</c:v>
                </c:pt>
                <c:pt idx="50820">
                  <c:v>50.819999999999993</c:v>
                </c:pt>
                <c:pt idx="50821">
                  <c:v>50.821000000000026</c:v>
                </c:pt>
                <c:pt idx="50822">
                  <c:v>50.822000000000003</c:v>
                </c:pt>
                <c:pt idx="50823">
                  <c:v>50.823000000000036</c:v>
                </c:pt>
                <c:pt idx="50824">
                  <c:v>50.824000000000012</c:v>
                </c:pt>
                <c:pt idx="50825">
                  <c:v>50.825000000000045</c:v>
                </c:pt>
                <c:pt idx="50826">
                  <c:v>50.826000000000022</c:v>
                </c:pt>
                <c:pt idx="50827">
                  <c:v>50.826999999999998</c:v>
                </c:pt>
                <c:pt idx="50828">
                  <c:v>50.828000000000031</c:v>
                </c:pt>
                <c:pt idx="50829">
                  <c:v>50.829000000000008</c:v>
                </c:pt>
                <c:pt idx="50830">
                  <c:v>50.830000000000041</c:v>
                </c:pt>
                <c:pt idx="50831">
                  <c:v>50.831000000000017</c:v>
                </c:pt>
                <c:pt idx="50832">
                  <c:v>50.831999999999994</c:v>
                </c:pt>
                <c:pt idx="50833">
                  <c:v>50.833000000000027</c:v>
                </c:pt>
                <c:pt idx="50834">
                  <c:v>50.834000000000003</c:v>
                </c:pt>
                <c:pt idx="50835">
                  <c:v>50.835000000000036</c:v>
                </c:pt>
                <c:pt idx="50836">
                  <c:v>50.836000000000013</c:v>
                </c:pt>
                <c:pt idx="50837">
                  <c:v>50.837000000000046</c:v>
                </c:pt>
                <c:pt idx="50838">
                  <c:v>50.838000000000022</c:v>
                </c:pt>
                <c:pt idx="50839">
                  <c:v>50.838999999999999</c:v>
                </c:pt>
                <c:pt idx="50840">
                  <c:v>50.840000000000032</c:v>
                </c:pt>
                <c:pt idx="50841">
                  <c:v>50.841000000000008</c:v>
                </c:pt>
                <c:pt idx="50842">
                  <c:v>50.842000000000041</c:v>
                </c:pt>
                <c:pt idx="50843">
                  <c:v>50.843000000000018</c:v>
                </c:pt>
                <c:pt idx="50844">
                  <c:v>50.843999999999994</c:v>
                </c:pt>
                <c:pt idx="50845">
                  <c:v>50.845000000000027</c:v>
                </c:pt>
                <c:pt idx="50846">
                  <c:v>50.846000000000004</c:v>
                </c:pt>
                <c:pt idx="50847">
                  <c:v>50.847000000000037</c:v>
                </c:pt>
                <c:pt idx="50848">
                  <c:v>50.848000000000013</c:v>
                </c:pt>
                <c:pt idx="50849">
                  <c:v>50.849000000000046</c:v>
                </c:pt>
                <c:pt idx="50850">
                  <c:v>50.850000000000023</c:v>
                </c:pt>
                <c:pt idx="50851">
                  <c:v>50.850999999999999</c:v>
                </c:pt>
                <c:pt idx="50852">
                  <c:v>50.852000000000032</c:v>
                </c:pt>
                <c:pt idx="50853">
                  <c:v>50.853000000000009</c:v>
                </c:pt>
                <c:pt idx="50854">
                  <c:v>50.854000000000042</c:v>
                </c:pt>
                <c:pt idx="50855">
                  <c:v>50.855000000000018</c:v>
                </c:pt>
                <c:pt idx="50856">
                  <c:v>50.855999999999995</c:v>
                </c:pt>
                <c:pt idx="50857">
                  <c:v>50.857000000000028</c:v>
                </c:pt>
                <c:pt idx="50858">
                  <c:v>50.858000000000004</c:v>
                </c:pt>
                <c:pt idx="50859">
                  <c:v>50.859000000000037</c:v>
                </c:pt>
                <c:pt idx="50860">
                  <c:v>50.860000000000014</c:v>
                </c:pt>
                <c:pt idx="50861">
                  <c:v>50.86099999999999</c:v>
                </c:pt>
                <c:pt idx="50862">
                  <c:v>50.862000000000023</c:v>
                </c:pt>
                <c:pt idx="50863">
                  <c:v>50.863</c:v>
                </c:pt>
                <c:pt idx="50864">
                  <c:v>50.864000000000033</c:v>
                </c:pt>
                <c:pt idx="50865">
                  <c:v>50.865000000000009</c:v>
                </c:pt>
                <c:pt idx="50866">
                  <c:v>50.866000000000042</c:v>
                </c:pt>
                <c:pt idx="50867">
                  <c:v>50.867000000000019</c:v>
                </c:pt>
                <c:pt idx="50868">
                  <c:v>50.867999999999995</c:v>
                </c:pt>
                <c:pt idx="50869">
                  <c:v>50.869000000000028</c:v>
                </c:pt>
                <c:pt idx="50870">
                  <c:v>50.870000000000005</c:v>
                </c:pt>
                <c:pt idx="50871">
                  <c:v>50.871000000000038</c:v>
                </c:pt>
                <c:pt idx="50872">
                  <c:v>50.872000000000014</c:v>
                </c:pt>
                <c:pt idx="50873">
                  <c:v>50.87299999999999</c:v>
                </c:pt>
                <c:pt idx="50874">
                  <c:v>50.874000000000024</c:v>
                </c:pt>
                <c:pt idx="50875">
                  <c:v>50.875</c:v>
                </c:pt>
                <c:pt idx="50876">
                  <c:v>50.876000000000033</c:v>
                </c:pt>
                <c:pt idx="50877">
                  <c:v>50.87700000000001</c:v>
                </c:pt>
                <c:pt idx="50878">
                  <c:v>50.878000000000043</c:v>
                </c:pt>
                <c:pt idx="50879">
                  <c:v>50.879000000000019</c:v>
                </c:pt>
                <c:pt idx="50880">
                  <c:v>50.879999999999995</c:v>
                </c:pt>
                <c:pt idx="50881">
                  <c:v>50.881000000000029</c:v>
                </c:pt>
                <c:pt idx="50882">
                  <c:v>50.882000000000005</c:v>
                </c:pt>
                <c:pt idx="50883">
                  <c:v>50.883000000000038</c:v>
                </c:pt>
                <c:pt idx="50884">
                  <c:v>50.884000000000015</c:v>
                </c:pt>
                <c:pt idx="50885">
                  <c:v>50.884999999999991</c:v>
                </c:pt>
                <c:pt idx="50886">
                  <c:v>50.886000000000024</c:v>
                </c:pt>
                <c:pt idx="50887">
                  <c:v>50.887</c:v>
                </c:pt>
                <c:pt idx="50888">
                  <c:v>50.888000000000034</c:v>
                </c:pt>
                <c:pt idx="50889">
                  <c:v>50.88900000000001</c:v>
                </c:pt>
                <c:pt idx="50890">
                  <c:v>50.890000000000043</c:v>
                </c:pt>
                <c:pt idx="50891">
                  <c:v>50.89100000000002</c:v>
                </c:pt>
                <c:pt idx="50892">
                  <c:v>50.891999999999996</c:v>
                </c:pt>
                <c:pt idx="50893">
                  <c:v>50.893000000000029</c:v>
                </c:pt>
                <c:pt idx="50894">
                  <c:v>50.894000000000005</c:v>
                </c:pt>
                <c:pt idx="50895">
                  <c:v>50.895000000000039</c:v>
                </c:pt>
                <c:pt idx="50896">
                  <c:v>50.896000000000015</c:v>
                </c:pt>
                <c:pt idx="50897">
                  <c:v>50.896999999999991</c:v>
                </c:pt>
                <c:pt idx="50898">
                  <c:v>50.898000000000025</c:v>
                </c:pt>
                <c:pt idx="50899">
                  <c:v>50.899000000000001</c:v>
                </c:pt>
                <c:pt idx="50900">
                  <c:v>50.900000000000034</c:v>
                </c:pt>
                <c:pt idx="50901">
                  <c:v>50.90100000000001</c:v>
                </c:pt>
                <c:pt idx="50902">
                  <c:v>50.902000000000044</c:v>
                </c:pt>
                <c:pt idx="50903">
                  <c:v>50.90300000000002</c:v>
                </c:pt>
                <c:pt idx="50904">
                  <c:v>50.903999999999996</c:v>
                </c:pt>
                <c:pt idx="50905">
                  <c:v>50.90500000000003</c:v>
                </c:pt>
                <c:pt idx="50906">
                  <c:v>50.906000000000006</c:v>
                </c:pt>
                <c:pt idx="50907">
                  <c:v>50.907000000000039</c:v>
                </c:pt>
                <c:pt idx="50908">
                  <c:v>50.908000000000015</c:v>
                </c:pt>
                <c:pt idx="50909">
                  <c:v>50.908999999999992</c:v>
                </c:pt>
                <c:pt idx="50910">
                  <c:v>50.910000000000025</c:v>
                </c:pt>
                <c:pt idx="50911">
                  <c:v>50.911000000000001</c:v>
                </c:pt>
                <c:pt idx="50912">
                  <c:v>50.912000000000035</c:v>
                </c:pt>
                <c:pt idx="50913">
                  <c:v>50.913000000000011</c:v>
                </c:pt>
                <c:pt idx="50914">
                  <c:v>50.914000000000044</c:v>
                </c:pt>
                <c:pt idx="50915">
                  <c:v>50.91500000000002</c:v>
                </c:pt>
                <c:pt idx="50916">
                  <c:v>50.915999999999997</c:v>
                </c:pt>
                <c:pt idx="50917">
                  <c:v>50.91700000000003</c:v>
                </c:pt>
                <c:pt idx="50918">
                  <c:v>50.918000000000006</c:v>
                </c:pt>
                <c:pt idx="50919">
                  <c:v>50.91900000000004</c:v>
                </c:pt>
                <c:pt idx="50920">
                  <c:v>50.920000000000016</c:v>
                </c:pt>
                <c:pt idx="50921">
                  <c:v>50.920999999999992</c:v>
                </c:pt>
                <c:pt idx="50922">
                  <c:v>50.922000000000025</c:v>
                </c:pt>
                <c:pt idx="50923">
                  <c:v>50.923000000000002</c:v>
                </c:pt>
                <c:pt idx="50924">
                  <c:v>50.924000000000035</c:v>
                </c:pt>
                <c:pt idx="50925">
                  <c:v>50.925000000000011</c:v>
                </c:pt>
                <c:pt idx="50926">
                  <c:v>50.926000000000045</c:v>
                </c:pt>
                <c:pt idx="50927">
                  <c:v>50.927000000000021</c:v>
                </c:pt>
                <c:pt idx="50928">
                  <c:v>50.927999999999997</c:v>
                </c:pt>
                <c:pt idx="50929">
                  <c:v>50.92900000000003</c:v>
                </c:pt>
                <c:pt idx="50930">
                  <c:v>50.930000000000007</c:v>
                </c:pt>
                <c:pt idx="50931">
                  <c:v>50.93100000000004</c:v>
                </c:pt>
                <c:pt idx="50932">
                  <c:v>50.932000000000016</c:v>
                </c:pt>
                <c:pt idx="50933">
                  <c:v>50.932999999999993</c:v>
                </c:pt>
                <c:pt idx="50934">
                  <c:v>50.934000000000026</c:v>
                </c:pt>
                <c:pt idx="50935">
                  <c:v>50.935000000000002</c:v>
                </c:pt>
                <c:pt idx="50936">
                  <c:v>50.936000000000035</c:v>
                </c:pt>
                <c:pt idx="50937">
                  <c:v>50.937000000000012</c:v>
                </c:pt>
                <c:pt idx="50938">
                  <c:v>50.938000000000045</c:v>
                </c:pt>
                <c:pt idx="50939">
                  <c:v>50.939000000000021</c:v>
                </c:pt>
                <c:pt idx="50940">
                  <c:v>50.94</c:v>
                </c:pt>
                <c:pt idx="50941">
                  <c:v>50.941000000000031</c:v>
                </c:pt>
                <c:pt idx="50942">
                  <c:v>50.942000000000007</c:v>
                </c:pt>
                <c:pt idx="50943">
                  <c:v>50.94300000000004</c:v>
                </c:pt>
                <c:pt idx="50944">
                  <c:v>50.944000000000017</c:v>
                </c:pt>
                <c:pt idx="50945">
                  <c:v>50.944999999999993</c:v>
                </c:pt>
                <c:pt idx="50946">
                  <c:v>50.946000000000026</c:v>
                </c:pt>
                <c:pt idx="50947">
                  <c:v>50.947000000000003</c:v>
                </c:pt>
                <c:pt idx="50948">
                  <c:v>50.948000000000036</c:v>
                </c:pt>
                <c:pt idx="50949">
                  <c:v>50.949000000000012</c:v>
                </c:pt>
                <c:pt idx="50950">
                  <c:v>50.950000000000045</c:v>
                </c:pt>
                <c:pt idx="50951">
                  <c:v>50.951000000000022</c:v>
                </c:pt>
                <c:pt idx="50952">
                  <c:v>50.951999999999998</c:v>
                </c:pt>
                <c:pt idx="50953">
                  <c:v>50.953000000000031</c:v>
                </c:pt>
                <c:pt idx="50954">
                  <c:v>50.954000000000008</c:v>
                </c:pt>
                <c:pt idx="50955">
                  <c:v>50.955000000000041</c:v>
                </c:pt>
                <c:pt idx="50956">
                  <c:v>50.956000000000017</c:v>
                </c:pt>
                <c:pt idx="50957">
                  <c:v>50.956999999999994</c:v>
                </c:pt>
                <c:pt idx="50958">
                  <c:v>50.958000000000027</c:v>
                </c:pt>
                <c:pt idx="50959">
                  <c:v>50.959000000000003</c:v>
                </c:pt>
                <c:pt idx="50960">
                  <c:v>50.960000000000036</c:v>
                </c:pt>
                <c:pt idx="50961">
                  <c:v>50.961000000000013</c:v>
                </c:pt>
                <c:pt idx="50962">
                  <c:v>50.962000000000046</c:v>
                </c:pt>
                <c:pt idx="50963">
                  <c:v>50.963000000000022</c:v>
                </c:pt>
                <c:pt idx="50964">
                  <c:v>50.963999999999999</c:v>
                </c:pt>
                <c:pt idx="50965">
                  <c:v>50.965000000000032</c:v>
                </c:pt>
                <c:pt idx="50966">
                  <c:v>50.966000000000008</c:v>
                </c:pt>
                <c:pt idx="50967">
                  <c:v>50.967000000000041</c:v>
                </c:pt>
                <c:pt idx="50968">
                  <c:v>50.968000000000018</c:v>
                </c:pt>
                <c:pt idx="50969">
                  <c:v>50.968999999999994</c:v>
                </c:pt>
                <c:pt idx="50970">
                  <c:v>50.970000000000027</c:v>
                </c:pt>
                <c:pt idx="50971">
                  <c:v>50.971000000000004</c:v>
                </c:pt>
                <c:pt idx="50972">
                  <c:v>50.972000000000037</c:v>
                </c:pt>
                <c:pt idx="50973">
                  <c:v>50.973000000000013</c:v>
                </c:pt>
                <c:pt idx="50974">
                  <c:v>50.974000000000046</c:v>
                </c:pt>
                <c:pt idx="50975">
                  <c:v>50.975000000000023</c:v>
                </c:pt>
                <c:pt idx="50976">
                  <c:v>50.975999999999999</c:v>
                </c:pt>
                <c:pt idx="50977">
                  <c:v>50.977000000000032</c:v>
                </c:pt>
                <c:pt idx="50978">
                  <c:v>50.978000000000009</c:v>
                </c:pt>
                <c:pt idx="50979">
                  <c:v>50.979000000000042</c:v>
                </c:pt>
                <c:pt idx="50980">
                  <c:v>50.980000000000018</c:v>
                </c:pt>
                <c:pt idx="50981">
                  <c:v>50.980999999999995</c:v>
                </c:pt>
                <c:pt idx="50982">
                  <c:v>50.982000000000028</c:v>
                </c:pt>
                <c:pt idx="50983">
                  <c:v>50.983000000000004</c:v>
                </c:pt>
                <c:pt idx="50984">
                  <c:v>50.984000000000037</c:v>
                </c:pt>
                <c:pt idx="50985">
                  <c:v>50.985000000000014</c:v>
                </c:pt>
                <c:pt idx="50986">
                  <c:v>50.98599999999999</c:v>
                </c:pt>
                <c:pt idx="50987">
                  <c:v>50.987000000000023</c:v>
                </c:pt>
                <c:pt idx="50988">
                  <c:v>50.988</c:v>
                </c:pt>
                <c:pt idx="50989">
                  <c:v>50.989000000000033</c:v>
                </c:pt>
                <c:pt idx="50990">
                  <c:v>50.990000000000009</c:v>
                </c:pt>
                <c:pt idx="50991">
                  <c:v>50.991000000000042</c:v>
                </c:pt>
                <c:pt idx="50992">
                  <c:v>50.992000000000019</c:v>
                </c:pt>
                <c:pt idx="50993">
                  <c:v>50.992999999999995</c:v>
                </c:pt>
                <c:pt idx="50994">
                  <c:v>50.994000000000028</c:v>
                </c:pt>
                <c:pt idx="50995">
                  <c:v>50.995000000000005</c:v>
                </c:pt>
                <c:pt idx="50996">
                  <c:v>50.996000000000038</c:v>
                </c:pt>
                <c:pt idx="50997">
                  <c:v>50.997000000000014</c:v>
                </c:pt>
                <c:pt idx="50998">
                  <c:v>50.99799999999999</c:v>
                </c:pt>
                <c:pt idx="50999">
                  <c:v>50.999000000000024</c:v>
                </c:pt>
                <c:pt idx="51000">
                  <c:v>51</c:v>
                </c:pt>
                <c:pt idx="51001">
                  <c:v>51.001000000000033</c:v>
                </c:pt>
                <c:pt idx="51002">
                  <c:v>51.00200000000001</c:v>
                </c:pt>
                <c:pt idx="51003">
                  <c:v>51.003000000000043</c:v>
                </c:pt>
                <c:pt idx="51004">
                  <c:v>51.004000000000019</c:v>
                </c:pt>
                <c:pt idx="51005">
                  <c:v>51.004999999999995</c:v>
                </c:pt>
                <c:pt idx="51006">
                  <c:v>51.006000000000029</c:v>
                </c:pt>
                <c:pt idx="51007">
                  <c:v>51.007000000000005</c:v>
                </c:pt>
                <c:pt idx="51008">
                  <c:v>51.008000000000038</c:v>
                </c:pt>
                <c:pt idx="51009">
                  <c:v>51.009000000000015</c:v>
                </c:pt>
                <c:pt idx="51010">
                  <c:v>51.009999999999991</c:v>
                </c:pt>
                <c:pt idx="51011">
                  <c:v>51.011000000000024</c:v>
                </c:pt>
                <c:pt idx="51012">
                  <c:v>51.012</c:v>
                </c:pt>
                <c:pt idx="51013">
                  <c:v>51.013000000000034</c:v>
                </c:pt>
                <c:pt idx="51014">
                  <c:v>51.01400000000001</c:v>
                </c:pt>
                <c:pt idx="51015">
                  <c:v>51.015000000000043</c:v>
                </c:pt>
                <c:pt idx="51016">
                  <c:v>51.01600000000002</c:v>
                </c:pt>
                <c:pt idx="51017">
                  <c:v>51.016999999999996</c:v>
                </c:pt>
                <c:pt idx="51018">
                  <c:v>51.018000000000029</c:v>
                </c:pt>
                <c:pt idx="51019">
                  <c:v>51.019000000000005</c:v>
                </c:pt>
                <c:pt idx="51020">
                  <c:v>51.020000000000039</c:v>
                </c:pt>
                <c:pt idx="51021">
                  <c:v>51.021000000000015</c:v>
                </c:pt>
                <c:pt idx="51022">
                  <c:v>51.021999999999991</c:v>
                </c:pt>
                <c:pt idx="51023">
                  <c:v>51.023000000000025</c:v>
                </c:pt>
                <c:pt idx="51024">
                  <c:v>51.024000000000001</c:v>
                </c:pt>
                <c:pt idx="51025">
                  <c:v>51.025000000000034</c:v>
                </c:pt>
                <c:pt idx="51026">
                  <c:v>51.02600000000001</c:v>
                </c:pt>
                <c:pt idx="51027">
                  <c:v>51.027000000000044</c:v>
                </c:pt>
                <c:pt idx="51028">
                  <c:v>51.02800000000002</c:v>
                </c:pt>
                <c:pt idx="51029">
                  <c:v>51.028999999999996</c:v>
                </c:pt>
                <c:pt idx="51030">
                  <c:v>51.03000000000003</c:v>
                </c:pt>
                <c:pt idx="51031">
                  <c:v>51.031000000000006</c:v>
                </c:pt>
                <c:pt idx="51032">
                  <c:v>51.032000000000039</c:v>
                </c:pt>
                <c:pt idx="51033">
                  <c:v>51.033000000000015</c:v>
                </c:pt>
                <c:pt idx="51034">
                  <c:v>51.033999999999992</c:v>
                </c:pt>
                <c:pt idx="51035">
                  <c:v>51.035000000000025</c:v>
                </c:pt>
                <c:pt idx="51036">
                  <c:v>51.036000000000001</c:v>
                </c:pt>
                <c:pt idx="51037">
                  <c:v>51.037000000000035</c:v>
                </c:pt>
                <c:pt idx="51038">
                  <c:v>51.038000000000011</c:v>
                </c:pt>
                <c:pt idx="51039">
                  <c:v>51.039000000000044</c:v>
                </c:pt>
                <c:pt idx="51040">
                  <c:v>51.04000000000002</c:v>
                </c:pt>
                <c:pt idx="51041">
                  <c:v>51.040999999999997</c:v>
                </c:pt>
                <c:pt idx="51042">
                  <c:v>51.04200000000003</c:v>
                </c:pt>
                <c:pt idx="51043">
                  <c:v>51.043000000000006</c:v>
                </c:pt>
                <c:pt idx="51044">
                  <c:v>51.04400000000004</c:v>
                </c:pt>
                <c:pt idx="51045">
                  <c:v>51.045000000000016</c:v>
                </c:pt>
                <c:pt idx="51046">
                  <c:v>51.045999999999992</c:v>
                </c:pt>
                <c:pt idx="51047">
                  <c:v>51.047000000000025</c:v>
                </c:pt>
                <c:pt idx="51048">
                  <c:v>51.048000000000002</c:v>
                </c:pt>
                <c:pt idx="51049">
                  <c:v>51.049000000000035</c:v>
                </c:pt>
                <c:pt idx="51050">
                  <c:v>51.050000000000011</c:v>
                </c:pt>
                <c:pt idx="51051">
                  <c:v>51.051000000000045</c:v>
                </c:pt>
                <c:pt idx="51052">
                  <c:v>51.052000000000021</c:v>
                </c:pt>
                <c:pt idx="51053">
                  <c:v>51.052999999999997</c:v>
                </c:pt>
                <c:pt idx="51054">
                  <c:v>51.05400000000003</c:v>
                </c:pt>
                <c:pt idx="51055">
                  <c:v>51.055000000000007</c:v>
                </c:pt>
                <c:pt idx="51056">
                  <c:v>51.05600000000004</c:v>
                </c:pt>
                <c:pt idx="51057">
                  <c:v>51.057000000000016</c:v>
                </c:pt>
                <c:pt idx="51058">
                  <c:v>51.057999999999993</c:v>
                </c:pt>
                <c:pt idx="51059">
                  <c:v>51.059000000000026</c:v>
                </c:pt>
                <c:pt idx="51060">
                  <c:v>51.06</c:v>
                </c:pt>
                <c:pt idx="51061">
                  <c:v>51.061000000000035</c:v>
                </c:pt>
                <c:pt idx="51062">
                  <c:v>51.062000000000012</c:v>
                </c:pt>
                <c:pt idx="51063">
                  <c:v>51.063000000000045</c:v>
                </c:pt>
                <c:pt idx="51064">
                  <c:v>51.064000000000021</c:v>
                </c:pt>
                <c:pt idx="51065">
                  <c:v>51.064999999999998</c:v>
                </c:pt>
                <c:pt idx="51066">
                  <c:v>51.066000000000031</c:v>
                </c:pt>
                <c:pt idx="51067">
                  <c:v>51.067000000000007</c:v>
                </c:pt>
                <c:pt idx="51068">
                  <c:v>51.06800000000004</c:v>
                </c:pt>
                <c:pt idx="51069">
                  <c:v>51.069000000000017</c:v>
                </c:pt>
                <c:pt idx="51070">
                  <c:v>51.069999999999993</c:v>
                </c:pt>
                <c:pt idx="51071">
                  <c:v>51.071000000000026</c:v>
                </c:pt>
                <c:pt idx="51072">
                  <c:v>51.072000000000003</c:v>
                </c:pt>
                <c:pt idx="51073">
                  <c:v>51.073000000000036</c:v>
                </c:pt>
                <c:pt idx="51074">
                  <c:v>51.074000000000012</c:v>
                </c:pt>
                <c:pt idx="51075">
                  <c:v>51.075000000000045</c:v>
                </c:pt>
                <c:pt idx="51076">
                  <c:v>51.076000000000022</c:v>
                </c:pt>
                <c:pt idx="51077">
                  <c:v>51.076999999999998</c:v>
                </c:pt>
                <c:pt idx="51078">
                  <c:v>51.078000000000031</c:v>
                </c:pt>
                <c:pt idx="51079">
                  <c:v>51.079000000000008</c:v>
                </c:pt>
                <c:pt idx="51080">
                  <c:v>51.080000000000041</c:v>
                </c:pt>
                <c:pt idx="51081">
                  <c:v>51.081000000000017</c:v>
                </c:pt>
                <c:pt idx="51082">
                  <c:v>51.081999999999994</c:v>
                </c:pt>
                <c:pt idx="51083">
                  <c:v>51.083000000000027</c:v>
                </c:pt>
                <c:pt idx="51084">
                  <c:v>51.084000000000003</c:v>
                </c:pt>
                <c:pt idx="51085">
                  <c:v>51.085000000000036</c:v>
                </c:pt>
                <c:pt idx="51086">
                  <c:v>51.086000000000013</c:v>
                </c:pt>
                <c:pt idx="51087">
                  <c:v>51.087000000000046</c:v>
                </c:pt>
                <c:pt idx="51088">
                  <c:v>51.088000000000022</c:v>
                </c:pt>
                <c:pt idx="51089">
                  <c:v>51.088999999999999</c:v>
                </c:pt>
                <c:pt idx="51090">
                  <c:v>51.090000000000032</c:v>
                </c:pt>
                <c:pt idx="51091">
                  <c:v>51.091000000000008</c:v>
                </c:pt>
                <c:pt idx="51092">
                  <c:v>51.092000000000041</c:v>
                </c:pt>
                <c:pt idx="51093">
                  <c:v>51.093000000000018</c:v>
                </c:pt>
                <c:pt idx="51094">
                  <c:v>51.093999999999994</c:v>
                </c:pt>
                <c:pt idx="51095">
                  <c:v>51.095000000000027</c:v>
                </c:pt>
                <c:pt idx="51096">
                  <c:v>51.096000000000004</c:v>
                </c:pt>
                <c:pt idx="51097">
                  <c:v>51.097000000000037</c:v>
                </c:pt>
                <c:pt idx="51098">
                  <c:v>51.098000000000013</c:v>
                </c:pt>
                <c:pt idx="51099">
                  <c:v>51.099000000000046</c:v>
                </c:pt>
                <c:pt idx="51100">
                  <c:v>51.100000000000023</c:v>
                </c:pt>
                <c:pt idx="51101">
                  <c:v>51.100999999999999</c:v>
                </c:pt>
                <c:pt idx="51102">
                  <c:v>51.102000000000032</c:v>
                </c:pt>
                <c:pt idx="51103">
                  <c:v>51.103000000000009</c:v>
                </c:pt>
                <c:pt idx="51104">
                  <c:v>51.104000000000042</c:v>
                </c:pt>
                <c:pt idx="51105">
                  <c:v>51.105000000000018</c:v>
                </c:pt>
                <c:pt idx="51106">
                  <c:v>51.105999999999995</c:v>
                </c:pt>
                <c:pt idx="51107">
                  <c:v>51.107000000000028</c:v>
                </c:pt>
                <c:pt idx="51108">
                  <c:v>51.108000000000004</c:v>
                </c:pt>
                <c:pt idx="51109">
                  <c:v>51.109000000000037</c:v>
                </c:pt>
                <c:pt idx="51110">
                  <c:v>51.110000000000014</c:v>
                </c:pt>
                <c:pt idx="51111">
                  <c:v>51.11099999999999</c:v>
                </c:pt>
                <c:pt idx="51112">
                  <c:v>51.112000000000023</c:v>
                </c:pt>
                <c:pt idx="51113">
                  <c:v>51.113</c:v>
                </c:pt>
                <c:pt idx="51114">
                  <c:v>51.114000000000033</c:v>
                </c:pt>
                <c:pt idx="51115">
                  <c:v>51.115000000000009</c:v>
                </c:pt>
                <c:pt idx="51116">
                  <c:v>51.116000000000042</c:v>
                </c:pt>
                <c:pt idx="51117">
                  <c:v>51.117000000000019</c:v>
                </c:pt>
                <c:pt idx="51118">
                  <c:v>51.117999999999995</c:v>
                </c:pt>
                <c:pt idx="51119">
                  <c:v>51.119000000000028</c:v>
                </c:pt>
                <c:pt idx="51120">
                  <c:v>51.120000000000005</c:v>
                </c:pt>
                <c:pt idx="51121">
                  <c:v>51.121000000000038</c:v>
                </c:pt>
                <c:pt idx="51122">
                  <c:v>51.122000000000014</c:v>
                </c:pt>
                <c:pt idx="51123">
                  <c:v>51.12299999999999</c:v>
                </c:pt>
                <c:pt idx="51124">
                  <c:v>51.124000000000024</c:v>
                </c:pt>
                <c:pt idx="51125">
                  <c:v>51.125</c:v>
                </c:pt>
                <c:pt idx="51126">
                  <c:v>51.126000000000033</c:v>
                </c:pt>
                <c:pt idx="51127">
                  <c:v>51.12700000000001</c:v>
                </c:pt>
                <c:pt idx="51128">
                  <c:v>51.128000000000043</c:v>
                </c:pt>
                <c:pt idx="51129">
                  <c:v>51.129000000000019</c:v>
                </c:pt>
                <c:pt idx="51130">
                  <c:v>51.129999999999995</c:v>
                </c:pt>
                <c:pt idx="51131">
                  <c:v>51.131000000000029</c:v>
                </c:pt>
                <c:pt idx="51132">
                  <c:v>51.132000000000005</c:v>
                </c:pt>
                <c:pt idx="51133">
                  <c:v>51.133000000000038</c:v>
                </c:pt>
                <c:pt idx="51134">
                  <c:v>51.134000000000015</c:v>
                </c:pt>
                <c:pt idx="51135">
                  <c:v>51.134999999999991</c:v>
                </c:pt>
                <c:pt idx="51136">
                  <c:v>51.136000000000024</c:v>
                </c:pt>
                <c:pt idx="51137">
                  <c:v>51.137</c:v>
                </c:pt>
                <c:pt idx="51138">
                  <c:v>51.138000000000034</c:v>
                </c:pt>
                <c:pt idx="51139">
                  <c:v>51.13900000000001</c:v>
                </c:pt>
                <c:pt idx="51140">
                  <c:v>51.140000000000043</c:v>
                </c:pt>
                <c:pt idx="51141">
                  <c:v>51.14100000000002</c:v>
                </c:pt>
                <c:pt idx="51142">
                  <c:v>51.141999999999996</c:v>
                </c:pt>
                <c:pt idx="51143">
                  <c:v>51.143000000000029</c:v>
                </c:pt>
                <c:pt idx="51144">
                  <c:v>51.144000000000005</c:v>
                </c:pt>
                <c:pt idx="51145">
                  <c:v>51.145000000000039</c:v>
                </c:pt>
                <c:pt idx="51146">
                  <c:v>51.146000000000015</c:v>
                </c:pt>
                <c:pt idx="51147">
                  <c:v>51.146999999999991</c:v>
                </c:pt>
                <c:pt idx="51148">
                  <c:v>51.148000000000025</c:v>
                </c:pt>
                <c:pt idx="51149">
                  <c:v>51.149000000000001</c:v>
                </c:pt>
                <c:pt idx="51150">
                  <c:v>51.150000000000034</c:v>
                </c:pt>
                <c:pt idx="51151">
                  <c:v>51.15100000000001</c:v>
                </c:pt>
                <c:pt idx="51152">
                  <c:v>51.152000000000044</c:v>
                </c:pt>
                <c:pt idx="51153">
                  <c:v>51.15300000000002</c:v>
                </c:pt>
                <c:pt idx="51154">
                  <c:v>51.153999999999996</c:v>
                </c:pt>
                <c:pt idx="51155">
                  <c:v>51.15500000000003</c:v>
                </c:pt>
                <c:pt idx="51156">
                  <c:v>51.156000000000006</c:v>
                </c:pt>
                <c:pt idx="51157">
                  <c:v>51.157000000000039</c:v>
                </c:pt>
                <c:pt idx="51158">
                  <c:v>51.158000000000015</c:v>
                </c:pt>
                <c:pt idx="51159">
                  <c:v>51.158999999999992</c:v>
                </c:pt>
                <c:pt idx="51160">
                  <c:v>51.160000000000025</c:v>
                </c:pt>
                <c:pt idx="51161">
                  <c:v>51.161000000000001</c:v>
                </c:pt>
                <c:pt idx="51162">
                  <c:v>51.162000000000035</c:v>
                </c:pt>
                <c:pt idx="51163">
                  <c:v>51.163000000000011</c:v>
                </c:pt>
                <c:pt idx="51164">
                  <c:v>51.164000000000044</c:v>
                </c:pt>
                <c:pt idx="51165">
                  <c:v>51.16500000000002</c:v>
                </c:pt>
                <c:pt idx="51166">
                  <c:v>51.165999999999997</c:v>
                </c:pt>
                <c:pt idx="51167">
                  <c:v>51.16700000000003</c:v>
                </c:pt>
                <c:pt idx="51168">
                  <c:v>51.168000000000006</c:v>
                </c:pt>
                <c:pt idx="51169">
                  <c:v>51.16900000000004</c:v>
                </c:pt>
                <c:pt idx="51170">
                  <c:v>51.170000000000016</c:v>
                </c:pt>
                <c:pt idx="51171">
                  <c:v>51.170999999999992</c:v>
                </c:pt>
                <c:pt idx="51172">
                  <c:v>51.172000000000025</c:v>
                </c:pt>
                <c:pt idx="51173">
                  <c:v>51.173000000000002</c:v>
                </c:pt>
                <c:pt idx="51174">
                  <c:v>51.174000000000035</c:v>
                </c:pt>
                <c:pt idx="51175">
                  <c:v>51.175000000000011</c:v>
                </c:pt>
                <c:pt idx="51176">
                  <c:v>51.176000000000045</c:v>
                </c:pt>
                <c:pt idx="51177">
                  <c:v>51.177000000000021</c:v>
                </c:pt>
                <c:pt idx="51178">
                  <c:v>51.177999999999997</c:v>
                </c:pt>
                <c:pt idx="51179">
                  <c:v>51.17900000000003</c:v>
                </c:pt>
                <c:pt idx="51180">
                  <c:v>51.180000000000007</c:v>
                </c:pt>
                <c:pt idx="51181">
                  <c:v>51.18100000000004</c:v>
                </c:pt>
                <c:pt idx="51182">
                  <c:v>51.182000000000016</c:v>
                </c:pt>
                <c:pt idx="51183">
                  <c:v>51.182999999999993</c:v>
                </c:pt>
                <c:pt idx="51184">
                  <c:v>51.184000000000026</c:v>
                </c:pt>
                <c:pt idx="51185">
                  <c:v>51.185000000000002</c:v>
                </c:pt>
                <c:pt idx="51186">
                  <c:v>51.186000000000035</c:v>
                </c:pt>
                <c:pt idx="51187">
                  <c:v>51.187000000000012</c:v>
                </c:pt>
                <c:pt idx="51188">
                  <c:v>51.188000000000045</c:v>
                </c:pt>
                <c:pt idx="51189">
                  <c:v>51.189000000000021</c:v>
                </c:pt>
                <c:pt idx="51190">
                  <c:v>51.19</c:v>
                </c:pt>
                <c:pt idx="51191">
                  <c:v>51.191000000000031</c:v>
                </c:pt>
                <c:pt idx="51192">
                  <c:v>51.192000000000007</c:v>
                </c:pt>
                <c:pt idx="51193">
                  <c:v>51.19300000000004</c:v>
                </c:pt>
                <c:pt idx="51194">
                  <c:v>51.194000000000017</c:v>
                </c:pt>
                <c:pt idx="51195">
                  <c:v>51.194999999999993</c:v>
                </c:pt>
                <c:pt idx="51196">
                  <c:v>51.196000000000026</c:v>
                </c:pt>
                <c:pt idx="51197">
                  <c:v>51.197000000000003</c:v>
                </c:pt>
                <c:pt idx="51198">
                  <c:v>51.198000000000036</c:v>
                </c:pt>
                <c:pt idx="51199">
                  <c:v>51.199000000000012</c:v>
                </c:pt>
                <c:pt idx="51200">
                  <c:v>51.200000000000045</c:v>
                </c:pt>
                <c:pt idx="51201">
                  <c:v>51.201000000000022</c:v>
                </c:pt>
                <c:pt idx="51202">
                  <c:v>51.201999999999998</c:v>
                </c:pt>
                <c:pt idx="51203">
                  <c:v>51.203000000000031</c:v>
                </c:pt>
                <c:pt idx="51204">
                  <c:v>51.204000000000008</c:v>
                </c:pt>
                <c:pt idx="51205">
                  <c:v>51.205000000000041</c:v>
                </c:pt>
                <c:pt idx="51206">
                  <c:v>51.206000000000017</c:v>
                </c:pt>
                <c:pt idx="51207">
                  <c:v>51.206999999999994</c:v>
                </c:pt>
                <c:pt idx="51208">
                  <c:v>51.208000000000027</c:v>
                </c:pt>
                <c:pt idx="51209">
                  <c:v>51.209000000000003</c:v>
                </c:pt>
                <c:pt idx="51210">
                  <c:v>51.210000000000036</c:v>
                </c:pt>
                <c:pt idx="51211">
                  <c:v>51.211000000000013</c:v>
                </c:pt>
                <c:pt idx="51212">
                  <c:v>51.212000000000046</c:v>
                </c:pt>
                <c:pt idx="51213">
                  <c:v>51.213000000000022</c:v>
                </c:pt>
                <c:pt idx="51214">
                  <c:v>51.213999999999999</c:v>
                </c:pt>
                <c:pt idx="51215">
                  <c:v>51.215000000000032</c:v>
                </c:pt>
                <c:pt idx="51216">
                  <c:v>51.216000000000008</c:v>
                </c:pt>
                <c:pt idx="51217">
                  <c:v>51.217000000000041</c:v>
                </c:pt>
                <c:pt idx="51218">
                  <c:v>51.218000000000018</c:v>
                </c:pt>
                <c:pt idx="51219">
                  <c:v>51.218999999999994</c:v>
                </c:pt>
                <c:pt idx="51220">
                  <c:v>51.220000000000027</c:v>
                </c:pt>
                <c:pt idx="51221">
                  <c:v>51.221000000000004</c:v>
                </c:pt>
                <c:pt idx="51222">
                  <c:v>51.222000000000037</c:v>
                </c:pt>
                <c:pt idx="51223">
                  <c:v>51.223000000000013</c:v>
                </c:pt>
                <c:pt idx="51224">
                  <c:v>51.224000000000046</c:v>
                </c:pt>
                <c:pt idx="51225">
                  <c:v>51.225000000000023</c:v>
                </c:pt>
                <c:pt idx="51226">
                  <c:v>51.225999999999999</c:v>
                </c:pt>
                <c:pt idx="51227">
                  <c:v>51.227000000000032</c:v>
                </c:pt>
                <c:pt idx="51228">
                  <c:v>51.228000000000009</c:v>
                </c:pt>
                <c:pt idx="51229">
                  <c:v>51.229000000000042</c:v>
                </c:pt>
                <c:pt idx="51230">
                  <c:v>51.230000000000018</c:v>
                </c:pt>
                <c:pt idx="51231">
                  <c:v>51.230999999999995</c:v>
                </c:pt>
                <c:pt idx="51232">
                  <c:v>51.232000000000028</c:v>
                </c:pt>
                <c:pt idx="51233">
                  <c:v>51.233000000000004</c:v>
                </c:pt>
                <c:pt idx="51234">
                  <c:v>51.234000000000037</c:v>
                </c:pt>
                <c:pt idx="51235">
                  <c:v>51.235000000000014</c:v>
                </c:pt>
                <c:pt idx="51236">
                  <c:v>51.23599999999999</c:v>
                </c:pt>
                <c:pt idx="51237">
                  <c:v>51.237000000000023</c:v>
                </c:pt>
                <c:pt idx="51238">
                  <c:v>51.238</c:v>
                </c:pt>
                <c:pt idx="51239">
                  <c:v>51.239000000000033</c:v>
                </c:pt>
                <c:pt idx="51240">
                  <c:v>51.240000000000009</c:v>
                </c:pt>
                <c:pt idx="51241">
                  <c:v>51.241000000000042</c:v>
                </c:pt>
                <c:pt idx="51242">
                  <c:v>51.242000000000019</c:v>
                </c:pt>
                <c:pt idx="51243">
                  <c:v>51.242999999999995</c:v>
                </c:pt>
                <c:pt idx="51244">
                  <c:v>51.244000000000028</c:v>
                </c:pt>
                <c:pt idx="51245">
                  <c:v>51.245000000000005</c:v>
                </c:pt>
                <c:pt idx="51246">
                  <c:v>51.246000000000038</c:v>
                </c:pt>
                <c:pt idx="51247">
                  <c:v>51.247000000000014</c:v>
                </c:pt>
                <c:pt idx="51248">
                  <c:v>51.24799999999999</c:v>
                </c:pt>
                <c:pt idx="51249">
                  <c:v>51.249000000000024</c:v>
                </c:pt>
                <c:pt idx="51250">
                  <c:v>51.25</c:v>
                </c:pt>
                <c:pt idx="51251">
                  <c:v>51.251000000000033</c:v>
                </c:pt>
                <c:pt idx="51252">
                  <c:v>51.25200000000001</c:v>
                </c:pt>
                <c:pt idx="51253">
                  <c:v>51.253000000000043</c:v>
                </c:pt>
                <c:pt idx="51254">
                  <c:v>51.254000000000019</c:v>
                </c:pt>
                <c:pt idx="51255">
                  <c:v>51.254999999999995</c:v>
                </c:pt>
                <c:pt idx="51256">
                  <c:v>51.256000000000029</c:v>
                </c:pt>
                <c:pt idx="51257">
                  <c:v>51.257000000000005</c:v>
                </c:pt>
                <c:pt idx="51258">
                  <c:v>51.258000000000038</c:v>
                </c:pt>
                <c:pt idx="51259">
                  <c:v>51.259000000000015</c:v>
                </c:pt>
                <c:pt idx="51260">
                  <c:v>51.259999999999991</c:v>
                </c:pt>
                <c:pt idx="51261">
                  <c:v>51.261000000000024</c:v>
                </c:pt>
                <c:pt idx="51262">
                  <c:v>51.262</c:v>
                </c:pt>
                <c:pt idx="51263">
                  <c:v>51.263000000000034</c:v>
                </c:pt>
                <c:pt idx="51264">
                  <c:v>51.26400000000001</c:v>
                </c:pt>
                <c:pt idx="51265">
                  <c:v>51.265000000000043</c:v>
                </c:pt>
                <c:pt idx="51266">
                  <c:v>51.26600000000002</c:v>
                </c:pt>
                <c:pt idx="51267">
                  <c:v>51.266999999999996</c:v>
                </c:pt>
                <c:pt idx="51268">
                  <c:v>51.268000000000029</c:v>
                </c:pt>
                <c:pt idx="51269">
                  <c:v>51.269000000000005</c:v>
                </c:pt>
                <c:pt idx="51270">
                  <c:v>51.270000000000039</c:v>
                </c:pt>
                <c:pt idx="51271">
                  <c:v>51.271000000000015</c:v>
                </c:pt>
                <c:pt idx="51272">
                  <c:v>51.271999999999991</c:v>
                </c:pt>
                <c:pt idx="51273">
                  <c:v>51.273000000000025</c:v>
                </c:pt>
                <c:pt idx="51274">
                  <c:v>51.274000000000001</c:v>
                </c:pt>
                <c:pt idx="51275">
                  <c:v>51.275000000000034</c:v>
                </c:pt>
                <c:pt idx="51276">
                  <c:v>51.27600000000001</c:v>
                </c:pt>
                <c:pt idx="51277">
                  <c:v>51.277000000000044</c:v>
                </c:pt>
                <c:pt idx="51278">
                  <c:v>51.27800000000002</c:v>
                </c:pt>
                <c:pt idx="51279">
                  <c:v>51.278999999999996</c:v>
                </c:pt>
                <c:pt idx="51280">
                  <c:v>51.28000000000003</c:v>
                </c:pt>
                <c:pt idx="51281">
                  <c:v>51.281000000000006</c:v>
                </c:pt>
                <c:pt idx="51282">
                  <c:v>51.282000000000039</c:v>
                </c:pt>
                <c:pt idx="51283">
                  <c:v>51.283000000000015</c:v>
                </c:pt>
                <c:pt idx="51284">
                  <c:v>51.283999999999992</c:v>
                </c:pt>
                <c:pt idx="51285">
                  <c:v>51.285000000000025</c:v>
                </c:pt>
                <c:pt idx="51286">
                  <c:v>51.286000000000001</c:v>
                </c:pt>
                <c:pt idx="51287">
                  <c:v>51.287000000000035</c:v>
                </c:pt>
                <c:pt idx="51288">
                  <c:v>51.288000000000011</c:v>
                </c:pt>
                <c:pt idx="51289">
                  <c:v>51.289000000000044</c:v>
                </c:pt>
                <c:pt idx="51290">
                  <c:v>51.29000000000002</c:v>
                </c:pt>
                <c:pt idx="51291">
                  <c:v>51.290999999999997</c:v>
                </c:pt>
                <c:pt idx="51292">
                  <c:v>51.29200000000003</c:v>
                </c:pt>
                <c:pt idx="51293">
                  <c:v>51.293000000000006</c:v>
                </c:pt>
                <c:pt idx="51294">
                  <c:v>51.29400000000004</c:v>
                </c:pt>
                <c:pt idx="51295">
                  <c:v>51.295000000000016</c:v>
                </c:pt>
                <c:pt idx="51296">
                  <c:v>51.295999999999992</c:v>
                </c:pt>
                <c:pt idx="51297">
                  <c:v>51.297000000000025</c:v>
                </c:pt>
                <c:pt idx="51298">
                  <c:v>51.298000000000002</c:v>
                </c:pt>
                <c:pt idx="51299">
                  <c:v>51.299000000000035</c:v>
                </c:pt>
                <c:pt idx="51300">
                  <c:v>51.300000000000011</c:v>
                </c:pt>
                <c:pt idx="51301">
                  <c:v>51.301000000000045</c:v>
                </c:pt>
                <c:pt idx="51302">
                  <c:v>51.302000000000021</c:v>
                </c:pt>
                <c:pt idx="51303">
                  <c:v>51.302999999999997</c:v>
                </c:pt>
                <c:pt idx="51304">
                  <c:v>51.30400000000003</c:v>
                </c:pt>
                <c:pt idx="51305">
                  <c:v>51.305000000000007</c:v>
                </c:pt>
                <c:pt idx="51306">
                  <c:v>51.30600000000004</c:v>
                </c:pt>
                <c:pt idx="51307">
                  <c:v>51.307000000000016</c:v>
                </c:pt>
                <c:pt idx="51308">
                  <c:v>51.307999999999993</c:v>
                </c:pt>
                <c:pt idx="51309">
                  <c:v>51.309000000000026</c:v>
                </c:pt>
                <c:pt idx="51310">
                  <c:v>51.31</c:v>
                </c:pt>
                <c:pt idx="51311">
                  <c:v>51.311000000000035</c:v>
                </c:pt>
                <c:pt idx="51312">
                  <c:v>51.312000000000012</c:v>
                </c:pt>
                <c:pt idx="51313">
                  <c:v>51.313000000000045</c:v>
                </c:pt>
                <c:pt idx="51314">
                  <c:v>51.314000000000021</c:v>
                </c:pt>
                <c:pt idx="51315">
                  <c:v>51.314999999999998</c:v>
                </c:pt>
                <c:pt idx="51316">
                  <c:v>51.316000000000031</c:v>
                </c:pt>
                <c:pt idx="51317">
                  <c:v>51.317000000000007</c:v>
                </c:pt>
                <c:pt idx="51318">
                  <c:v>51.31800000000004</c:v>
                </c:pt>
                <c:pt idx="51319">
                  <c:v>51.319000000000017</c:v>
                </c:pt>
                <c:pt idx="51320">
                  <c:v>51.319999999999993</c:v>
                </c:pt>
                <c:pt idx="51321">
                  <c:v>51.321000000000026</c:v>
                </c:pt>
                <c:pt idx="51322">
                  <c:v>51.322000000000003</c:v>
                </c:pt>
                <c:pt idx="51323">
                  <c:v>51.323000000000036</c:v>
                </c:pt>
                <c:pt idx="51324">
                  <c:v>51.324000000000012</c:v>
                </c:pt>
                <c:pt idx="51325">
                  <c:v>51.325000000000045</c:v>
                </c:pt>
                <c:pt idx="51326">
                  <c:v>51.326000000000022</c:v>
                </c:pt>
                <c:pt idx="51327">
                  <c:v>51.326999999999998</c:v>
                </c:pt>
                <c:pt idx="51328">
                  <c:v>51.328000000000031</c:v>
                </c:pt>
                <c:pt idx="51329">
                  <c:v>51.329000000000008</c:v>
                </c:pt>
                <c:pt idx="51330">
                  <c:v>51.330000000000041</c:v>
                </c:pt>
                <c:pt idx="51331">
                  <c:v>51.331000000000017</c:v>
                </c:pt>
                <c:pt idx="51332">
                  <c:v>51.331999999999994</c:v>
                </c:pt>
                <c:pt idx="51333">
                  <c:v>51.333000000000027</c:v>
                </c:pt>
                <c:pt idx="51334">
                  <c:v>51.334000000000003</c:v>
                </c:pt>
                <c:pt idx="51335">
                  <c:v>51.335000000000036</c:v>
                </c:pt>
                <c:pt idx="51336">
                  <c:v>51.336000000000013</c:v>
                </c:pt>
                <c:pt idx="51337">
                  <c:v>51.337000000000046</c:v>
                </c:pt>
                <c:pt idx="51338">
                  <c:v>51.338000000000022</c:v>
                </c:pt>
                <c:pt idx="51339">
                  <c:v>51.338999999999999</c:v>
                </c:pt>
                <c:pt idx="51340">
                  <c:v>51.340000000000032</c:v>
                </c:pt>
                <c:pt idx="51341">
                  <c:v>51.341000000000008</c:v>
                </c:pt>
                <c:pt idx="51342">
                  <c:v>51.342000000000041</c:v>
                </c:pt>
                <c:pt idx="51343">
                  <c:v>51.343000000000018</c:v>
                </c:pt>
                <c:pt idx="51344">
                  <c:v>51.343999999999994</c:v>
                </c:pt>
                <c:pt idx="51345">
                  <c:v>51.345000000000027</c:v>
                </c:pt>
                <c:pt idx="51346">
                  <c:v>51.346000000000004</c:v>
                </c:pt>
                <c:pt idx="51347">
                  <c:v>51.347000000000037</c:v>
                </c:pt>
                <c:pt idx="51348">
                  <c:v>51.348000000000013</c:v>
                </c:pt>
                <c:pt idx="51349">
                  <c:v>51.349000000000046</c:v>
                </c:pt>
                <c:pt idx="51350">
                  <c:v>51.350000000000023</c:v>
                </c:pt>
                <c:pt idx="51351">
                  <c:v>51.350999999999999</c:v>
                </c:pt>
                <c:pt idx="51352">
                  <c:v>51.352000000000032</c:v>
                </c:pt>
                <c:pt idx="51353">
                  <c:v>51.353000000000009</c:v>
                </c:pt>
                <c:pt idx="51354">
                  <c:v>51.354000000000042</c:v>
                </c:pt>
                <c:pt idx="51355">
                  <c:v>51.355000000000018</c:v>
                </c:pt>
                <c:pt idx="51356">
                  <c:v>51.355999999999995</c:v>
                </c:pt>
                <c:pt idx="51357">
                  <c:v>51.357000000000028</c:v>
                </c:pt>
                <c:pt idx="51358">
                  <c:v>51.358000000000004</c:v>
                </c:pt>
                <c:pt idx="51359">
                  <c:v>51.359000000000037</c:v>
                </c:pt>
                <c:pt idx="51360">
                  <c:v>51.360000000000014</c:v>
                </c:pt>
                <c:pt idx="51361">
                  <c:v>51.36099999999999</c:v>
                </c:pt>
                <c:pt idx="51362">
                  <c:v>51.362000000000023</c:v>
                </c:pt>
                <c:pt idx="51363">
                  <c:v>51.363</c:v>
                </c:pt>
                <c:pt idx="51364">
                  <c:v>51.364000000000033</c:v>
                </c:pt>
                <c:pt idx="51365">
                  <c:v>51.365000000000009</c:v>
                </c:pt>
                <c:pt idx="51366">
                  <c:v>51.366000000000042</c:v>
                </c:pt>
                <c:pt idx="51367">
                  <c:v>51.367000000000019</c:v>
                </c:pt>
                <c:pt idx="51368">
                  <c:v>51.367999999999995</c:v>
                </c:pt>
                <c:pt idx="51369">
                  <c:v>51.369000000000028</c:v>
                </c:pt>
                <c:pt idx="51370">
                  <c:v>51.370000000000005</c:v>
                </c:pt>
                <c:pt idx="51371">
                  <c:v>51.371000000000038</c:v>
                </c:pt>
                <c:pt idx="51372">
                  <c:v>51.372000000000014</c:v>
                </c:pt>
                <c:pt idx="51373">
                  <c:v>51.37299999999999</c:v>
                </c:pt>
                <c:pt idx="51374">
                  <c:v>51.374000000000024</c:v>
                </c:pt>
                <c:pt idx="51375">
                  <c:v>51.375</c:v>
                </c:pt>
                <c:pt idx="51376">
                  <c:v>51.376000000000033</c:v>
                </c:pt>
                <c:pt idx="51377">
                  <c:v>51.37700000000001</c:v>
                </c:pt>
                <c:pt idx="51378">
                  <c:v>51.378000000000043</c:v>
                </c:pt>
                <c:pt idx="51379">
                  <c:v>51.379000000000019</c:v>
                </c:pt>
                <c:pt idx="51380">
                  <c:v>51.379999999999995</c:v>
                </c:pt>
                <c:pt idx="51381">
                  <c:v>51.381000000000029</c:v>
                </c:pt>
                <c:pt idx="51382">
                  <c:v>51.382000000000005</c:v>
                </c:pt>
                <c:pt idx="51383">
                  <c:v>51.383000000000038</c:v>
                </c:pt>
                <c:pt idx="51384">
                  <c:v>51.384000000000015</c:v>
                </c:pt>
                <c:pt idx="51385">
                  <c:v>51.384999999999991</c:v>
                </c:pt>
                <c:pt idx="51386">
                  <c:v>51.386000000000024</c:v>
                </c:pt>
                <c:pt idx="51387">
                  <c:v>51.387</c:v>
                </c:pt>
                <c:pt idx="51388">
                  <c:v>51.388000000000034</c:v>
                </c:pt>
                <c:pt idx="51389">
                  <c:v>51.38900000000001</c:v>
                </c:pt>
                <c:pt idx="51390">
                  <c:v>51.390000000000043</c:v>
                </c:pt>
                <c:pt idx="51391">
                  <c:v>51.39100000000002</c:v>
                </c:pt>
                <c:pt idx="51392">
                  <c:v>51.391999999999996</c:v>
                </c:pt>
                <c:pt idx="51393">
                  <c:v>51.393000000000029</c:v>
                </c:pt>
                <c:pt idx="51394">
                  <c:v>51.394000000000005</c:v>
                </c:pt>
                <c:pt idx="51395">
                  <c:v>51.395000000000039</c:v>
                </c:pt>
                <c:pt idx="51396">
                  <c:v>51.396000000000015</c:v>
                </c:pt>
                <c:pt idx="51397">
                  <c:v>51.396999999999991</c:v>
                </c:pt>
                <c:pt idx="51398">
                  <c:v>51.398000000000025</c:v>
                </c:pt>
                <c:pt idx="51399">
                  <c:v>51.399000000000001</c:v>
                </c:pt>
                <c:pt idx="51400">
                  <c:v>51.400000000000034</c:v>
                </c:pt>
                <c:pt idx="51401">
                  <c:v>51.40100000000001</c:v>
                </c:pt>
                <c:pt idx="51402">
                  <c:v>51.402000000000044</c:v>
                </c:pt>
                <c:pt idx="51403">
                  <c:v>51.40300000000002</c:v>
                </c:pt>
                <c:pt idx="51404">
                  <c:v>51.403999999999996</c:v>
                </c:pt>
                <c:pt idx="51405">
                  <c:v>51.40500000000003</c:v>
                </c:pt>
                <c:pt idx="51406">
                  <c:v>51.406000000000006</c:v>
                </c:pt>
                <c:pt idx="51407">
                  <c:v>51.407000000000039</c:v>
                </c:pt>
                <c:pt idx="51408">
                  <c:v>51.408000000000015</c:v>
                </c:pt>
                <c:pt idx="51409">
                  <c:v>51.408999999999992</c:v>
                </c:pt>
                <c:pt idx="51410">
                  <c:v>51.410000000000025</c:v>
                </c:pt>
                <c:pt idx="51411">
                  <c:v>51.411000000000001</c:v>
                </c:pt>
                <c:pt idx="51412">
                  <c:v>51.412000000000035</c:v>
                </c:pt>
                <c:pt idx="51413">
                  <c:v>51.413000000000011</c:v>
                </c:pt>
                <c:pt idx="51414">
                  <c:v>51.414000000000044</c:v>
                </c:pt>
                <c:pt idx="51415">
                  <c:v>51.41500000000002</c:v>
                </c:pt>
                <c:pt idx="51416">
                  <c:v>51.415999999999997</c:v>
                </c:pt>
                <c:pt idx="51417">
                  <c:v>51.41700000000003</c:v>
                </c:pt>
                <c:pt idx="51418">
                  <c:v>51.418000000000006</c:v>
                </c:pt>
                <c:pt idx="51419">
                  <c:v>51.41900000000004</c:v>
                </c:pt>
                <c:pt idx="51420">
                  <c:v>51.420000000000016</c:v>
                </c:pt>
                <c:pt idx="51421">
                  <c:v>51.420999999999992</c:v>
                </c:pt>
                <c:pt idx="51422">
                  <c:v>51.422000000000025</c:v>
                </c:pt>
                <c:pt idx="51423">
                  <c:v>51.423000000000002</c:v>
                </c:pt>
                <c:pt idx="51424">
                  <c:v>51.424000000000035</c:v>
                </c:pt>
                <c:pt idx="51425">
                  <c:v>51.425000000000011</c:v>
                </c:pt>
                <c:pt idx="51426">
                  <c:v>51.426000000000045</c:v>
                </c:pt>
                <c:pt idx="51427">
                  <c:v>51.427000000000021</c:v>
                </c:pt>
                <c:pt idx="51428">
                  <c:v>51.427999999999997</c:v>
                </c:pt>
                <c:pt idx="51429">
                  <c:v>51.42900000000003</c:v>
                </c:pt>
                <c:pt idx="51430">
                  <c:v>51.430000000000007</c:v>
                </c:pt>
                <c:pt idx="51431">
                  <c:v>51.43100000000004</c:v>
                </c:pt>
                <c:pt idx="51432">
                  <c:v>51.432000000000016</c:v>
                </c:pt>
                <c:pt idx="51433">
                  <c:v>51.432999999999993</c:v>
                </c:pt>
                <c:pt idx="51434">
                  <c:v>51.434000000000026</c:v>
                </c:pt>
                <c:pt idx="51435">
                  <c:v>51.435000000000002</c:v>
                </c:pt>
                <c:pt idx="51436">
                  <c:v>51.436000000000035</c:v>
                </c:pt>
                <c:pt idx="51437">
                  <c:v>51.437000000000012</c:v>
                </c:pt>
                <c:pt idx="51438">
                  <c:v>51.438000000000045</c:v>
                </c:pt>
                <c:pt idx="51439">
                  <c:v>51.439000000000021</c:v>
                </c:pt>
                <c:pt idx="51440">
                  <c:v>51.44</c:v>
                </c:pt>
                <c:pt idx="51441">
                  <c:v>51.441000000000031</c:v>
                </c:pt>
                <c:pt idx="51442">
                  <c:v>51.442000000000007</c:v>
                </c:pt>
                <c:pt idx="51443">
                  <c:v>51.44300000000004</c:v>
                </c:pt>
                <c:pt idx="51444">
                  <c:v>51.444000000000017</c:v>
                </c:pt>
                <c:pt idx="51445">
                  <c:v>51.444999999999993</c:v>
                </c:pt>
                <c:pt idx="51446">
                  <c:v>51.446000000000026</c:v>
                </c:pt>
                <c:pt idx="51447">
                  <c:v>51.447000000000003</c:v>
                </c:pt>
                <c:pt idx="51448">
                  <c:v>51.448000000000036</c:v>
                </c:pt>
                <c:pt idx="51449">
                  <c:v>51.449000000000012</c:v>
                </c:pt>
                <c:pt idx="51450">
                  <c:v>51.450000000000045</c:v>
                </c:pt>
                <c:pt idx="51451">
                  <c:v>51.451000000000022</c:v>
                </c:pt>
                <c:pt idx="51452">
                  <c:v>51.451999999999998</c:v>
                </c:pt>
                <c:pt idx="51453">
                  <c:v>51.453000000000031</c:v>
                </c:pt>
                <c:pt idx="51454">
                  <c:v>51.454000000000008</c:v>
                </c:pt>
                <c:pt idx="51455">
                  <c:v>51.455000000000041</c:v>
                </c:pt>
                <c:pt idx="51456">
                  <c:v>51.456000000000017</c:v>
                </c:pt>
                <c:pt idx="51457">
                  <c:v>51.456999999999994</c:v>
                </c:pt>
                <c:pt idx="51458">
                  <c:v>51.458000000000027</c:v>
                </c:pt>
                <c:pt idx="51459">
                  <c:v>51.459000000000003</c:v>
                </c:pt>
                <c:pt idx="51460">
                  <c:v>51.460000000000036</c:v>
                </c:pt>
                <c:pt idx="51461">
                  <c:v>51.461000000000013</c:v>
                </c:pt>
                <c:pt idx="51462">
                  <c:v>51.462000000000046</c:v>
                </c:pt>
                <c:pt idx="51463">
                  <c:v>51.463000000000022</c:v>
                </c:pt>
                <c:pt idx="51464">
                  <c:v>51.463999999999999</c:v>
                </c:pt>
                <c:pt idx="51465">
                  <c:v>51.465000000000032</c:v>
                </c:pt>
                <c:pt idx="51466">
                  <c:v>51.466000000000008</c:v>
                </c:pt>
                <c:pt idx="51467">
                  <c:v>51.467000000000041</c:v>
                </c:pt>
                <c:pt idx="51468">
                  <c:v>51.468000000000018</c:v>
                </c:pt>
                <c:pt idx="51469">
                  <c:v>51.468999999999994</c:v>
                </c:pt>
                <c:pt idx="51470">
                  <c:v>51.470000000000027</c:v>
                </c:pt>
                <c:pt idx="51471">
                  <c:v>51.471000000000004</c:v>
                </c:pt>
                <c:pt idx="51472">
                  <c:v>51.472000000000037</c:v>
                </c:pt>
                <c:pt idx="51473">
                  <c:v>51.473000000000013</c:v>
                </c:pt>
                <c:pt idx="51474">
                  <c:v>51.474000000000046</c:v>
                </c:pt>
                <c:pt idx="51475">
                  <c:v>51.475000000000023</c:v>
                </c:pt>
                <c:pt idx="51476">
                  <c:v>51.475999999999999</c:v>
                </c:pt>
                <c:pt idx="51477">
                  <c:v>51.477000000000032</c:v>
                </c:pt>
                <c:pt idx="51478">
                  <c:v>51.478000000000009</c:v>
                </c:pt>
                <c:pt idx="51479">
                  <c:v>51.479000000000042</c:v>
                </c:pt>
                <c:pt idx="51480">
                  <c:v>51.480000000000018</c:v>
                </c:pt>
                <c:pt idx="51481">
                  <c:v>51.480999999999995</c:v>
                </c:pt>
                <c:pt idx="51482">
                  <c:v>51.482000000000028</c:v>
                </c:pt>
                <c:pt idx="51483">
                  <c:v>51.483000000000004</c:v>
                </c:pt>
                <c:pt idx="51484">
                  <c:v>51.484000000000037</c:v>
                </c:pt>
                <c:pt idx="51485">
                  <c:v>51.485000000000014</c:v>
                </c:pt>
                <c:pt idx="51486">
                  <c:v>51.48599999999999</c:v>
                </c:pt>
                <c:pt idx="51487">
                  <c:v>51.487000000000023</c:v>
                </c:pt>
                <c:pt idx="51488">
                  <c:v>51.488</c:v>
                </c:pt>
                <c:pt idx="51489">
                  <c:v>51.489000000000033</c:v>
                </c:pt>
                <c:pt idx="51490">
                  <c:v>51.490000000000009</c:v>
                </c:pt>
                <c:pt idx="51491">
                  <c:v>51.491000000000042</c:v>
                </c:pt>
                <c:pt idx="51492">
                  <c:v>51.492000000000019</c:v>
                </c:pt>
                <c:pt idx="51493">
                  <c:v>51.492999999999995</c:v>
                </c:pt>
                <c:pt idx="51494">
                  <c:v>51.494000000000028</c:v>
                </c:pt>
                <c:pt idx="51495">
                  <c:v>51.495000000000005</c:v>
                </c:pt>
                <c:pt idx="51496">
                  <c:v>51.496000000000038</c:v>
                </c:pt>
                <c:pt idx="51497">
                  <c:v>51.497000000000014</c:v>
                </c:pt>
                <c:pt idx="51498">
                  <c:v>51.49799999999999</c:v>
                </c:pt>
                <c:pt idx="51499">
                  <c:v>51.499000000000024</c:v>
                </c:pt>
                <c:pt idx="51500">
                  <c:v>51.5</c:v>
                </c:pt>
                <c:pt idx="51501">
                  <c:v>51.501000000000033</c:v>
                </c:pt>
                <c:pt idx="51502">
                  <c:v>51.50200000000001</c:v>
                </c:pt>
                <c:pt idx="51503">
                  <c:v>51.503000000000043</c:v>
                </c:pt>
                <c:pt idx="51504">
                  <c:v>51.504000000000019</c:v>
                </c:pt>
                <c:pt idx="51505">
                  <c:v>51.504999999999995</c:v>
                </c:pt>
                <c:pt idx="51506">
                  <c:v>51.506000000000029</c:v>
                </c:pt>
                <c:pt idx="51507">
                  <c:v>51.507000000000005</c:v>
                </c:pt>
                <c:pt idx="51508">
                  <c:v>51.508000000000038</c:v>
                </c:pt>
                <c:pt idx="51509">
                  <c:v>51.509000000000015</c:v>
                </c:pt>
                <c:pt idx="51510">
                  <c:v>51.509999999999991</c:v>
                </c:pt>
                <c:pt idx="51511">
                  <c:v>51.511000000000024</c:v>
                </c:pt>
                <c:pt idx="51512">
                  <c:v>51.512</c:v>
                </c:pt>
                <c:pt idx="51513">
                  <c:v>51.513000000000034</c:v>
                </c:pt>
                <c:pt idx="51514">
                  <c:v>51.51400000000001</c:v>
                </c:pt>
                <c:pt idx="51515">
                  <c:v>51.515000000000043</c:v>
                </c:pt>
                <c:pt idx="51516">
                  <c:v>51.51600000000002</c:v>
                </c:pt>
                <c:pt idx="51517">
                  <c:v>51.516999999999996</c:v>
                </c:pt>
                <c:pt idx="51518">
                  <c:v>51.518000000000029</c:v>
                </c:pt>
                <c:pt idx="51519">
                  <c:v>51.519000000000005</c:v>
                </c:pt>
                <c:pt idx="51520">
                  <c:v>51.520000000000039</c:v>
                </c:pt>
                <c:pt idx="51521">
                  <c:v>51.521000000000015</c:v>
                </c:pt>
                <c:pt idx="51522">
                  <c:v>51.521999999999991</c:v>
                </c:pt>
                <c:pt idx="51523">
                  <c:v>51.523000000000025</c:v>
                </c:pt>
                <c:pt idx="51524">
                  <c:v>51.524000000000001</c:v>
                </c:pt>
                <c:pt idx="51525">
                  <c:v>51.525000000000034</c:v>
                </c:pt>
                <c:pt idx="51526">
                  <c:v>51.52600000000001</c:v>
                </c:pt>
                <c:pt idx="51527">
                  <c:v>51.527000000000044</c:v>
                </c:pt>
                <c:pt idx="51528">
                  <c:v>51.52800000000002</c:v>
                </c:pt>
                <c:pt idx="51529">
                  <c:v>51.528999999999996</c:v>
                </c:pt>
                <c:pt idx="51530">
                  <c:v>51.53000000000003</c:v>
                </c:pt>
                <c:pt idx="51531">
                  <c:v>51.531000000000006</c:v>
                </c:pt>
                <c:pt idx="51532">
                  <c:v>51.532000000000039</c:v>
                </c:pt>
                <c:pt idx="51533">
                  <c:v>51.533000000000015</c:v>
                </c:pt>
                <c:pt idx="51534">
                  <c:v>51.533999999999992</c:v>
                </c:pt>
                <c:pt idx="51535">
                  <c:v>51.535000000000025</c:v>
                </c:pt>
                <c:pt idx="51536">
                  <c:v>51.536000000000001</c:v>
                </c:pt>
                <c:pt idx="51537">
                  <c:v>51.537000000000035</c:v>
                </c:pt>
                <c:pt idx="51538">
                  <c:v>51.538000000000011</c:v>
                </c:pt>
                <c:pt idx="51539">
                  <c:v>51.539000000000044</c:v>
                </c:pt>
                <c:pt idx="51540">
                  <c:v>51.54000000000002</c:v>
                </c:pt>
                <c:pt idx="51541">
                  <c:v>51.540999999999997</c:v>
                </c:pt>
                <c:pt idx="51542">
                  <c:v>51.54200000000003</c:v>
                </c:pt>
                <c:pt idx="51543">
                  <c:v>51.543000000000006</c:v>
                </c:pt>
                <c:pt idx="51544">
                  <c:v>51.54400000000004</c:v>
                </c:pt>
                <c:pt idx="51545">
                  <c:v>51.545000000000016</c:v>
                </c:pt>
                <c:pt idx="51546">
                  <c:v>51.545999999999992</c:v>
                </c:pt>
                <c:pt idx="51547">
                  <c:v>51.547000000000025</c:v>
                </c:pt>
                <c:pt idx="51548">
                  <c:v>51.548000000000002</c:v>
                </c:pt>
                <c:pt idx="51549">
                  <c:v>51.549000000000035</c:v>
                </c:pt>
                <c:pt idx="51550">
                  <c:v>51.550000000000011</c:v>
                </c:pt>
                <c:pt idx="51551">
                  <c:v>51.551000000000045</c:v>
                </c:pt>
                <c:pt idx="51552">
                  <c:v>51.552000000000021</c:v>
                </c:pt>
                <c:pt idx="51553">
                  <c:v>51.552999999999997</c:v>
                </c:pt>
                <c:pt idx="51554">
                  <c:v>51.55400000000003</c:v>
                </c:pt>
                <c:pt idx="51555">
                  <c:v>51.555000000000007</c:v>
                </c:pt>
                <c:pt idx="51556">
                  <c:v>51.55600000000004</c:v>
                </c:pt>
                <c:pt idx="51557">
                  <c:v>51.557000000000016</c:v>
                </c:pt>
                <c:pt idx="51558">
                  <c:v>51.557999999999993</c:v>
                </c:pt>
                <c:pt idx="51559">
                  <c:v>51.559000000000026</c:v>
                </c:pt>
                <c:pt idx="51560">
                  <c:v>51.56</c:v>
                </c:pt>
                <c:pt idx="51561">
                  <c:v>51.561000000000035</c:v>
                </c:pt>
                <c:pt idx="51562">
                  <c:v>51.562000000000012</c:v>
                </c:pt>
                <c:pt idx="51563">
                  <c:v>51.563000000000045</c:v>
                </c:pt>
                <c:pt idx="51564">
                  <c:v>51.564000000000021</c:v>
                </c:pt>
                <c:pt idx="51565">
                  <c:v>51.564999999999998</c:v>
                </c:pt>
                <c:pt idx="51566">
                  <c:v>51.566000000000031</c:v>
                </c:pt>
                <c:pt idx="51567">
                  <c:v>51.567000000000007</c:v>
                </c:pt>
                <c:pt idx="51568">
                  <c:v>51.56800000000004</c:v>
                </c:pt>
                <c:pt idx="51569">
                  <c:v>51.569000000000017</c:v>
                </c:pt>
                <c:pt idx="51570">
                  <c:v>51.569999999999993</c:v>
                </c:pt>
                <c:pt idx="51571">
                  <c:v>51.571000000000026</c:v>
                </c:pt>
                <c:pt idx="51572">
                  <c:v>51.572000000000003</c:v>
                </c:pt>
                <c:pt idx="51573">
                  <c:v>51.573000000000036</c:v>
                </c:pt>
                <c:pt idx="51574">
                  <c:v>51.574000000000012</c:v>
                </c:pt>
                <c:pt idx="51575">
                  <c:v>51.575000000000045</c:v>
                </c:pt>
                <c:pt idx="51576">
                  <c:v>51.576000000000022</c:v>
                </c:pt>
                <c:pt idx="51577">
                  <c:v>51.576999999999998</c:v>
                </c:pt>
                <c:pt idx="51578">
                  <c:v>51.578000000000031</c:v>
                </c:pt>
                <c:pt idx="51579">
                  <c:v>51.579000000000008</c:v>
                </c:pt>
                <c:pt idx="51580">
                  <c:v>51.580000000000041</c:v>
                </c:pt>
                <c:pt idx="51581">
                  <c:v>51.581000000000017</c:v>
                </c:pt>
                <c:pt idx="51582">
                  <c:v>51.581999999999994</c:v>
                </c:pt>
                <c:pt idx="51583">
                  <c:v>51.583000000000027</c:v>
                </c:pt>
                <c:pt idx="51584">
                  <c:v>51.584000000000003</c:v>
                </c:pt>
                <c:pt idx="51585">
                  <c:v>51.585000000000036</c:v>
                </c:pt>
                <c:pt idx="51586">
                  <c:v>51.586000000000013</c:v>
                </c:pt>
                <c:pt idx="51587">
                  <c:v>51.587000000000046</c:v>
                </c:pt>
                <c:pt idx="51588">
                  <c:v>51.588000000000022</c:v>
                </c:pt>
                <c:pt idx="51589">
                  <c:v>51.588999999999999</c:v>
                </c:pt>
                <c:pt idx="51590">
                  <c:v>51.590000000000032</c:v>
                </c:pt>
                <c:pt idx="51591">
                  <c:v>51.591000000000008</c:v>
                </c:pt>
                <c:pt idx="51592">
                  <c:v>51.592000000000041</c:v>
                </c:pt>
                <c:pt idx="51593">
                  <c:v>51.593000000000018</c:v>
                </c:pt>
                <c:pt idx="51594">
                  <c:v>51.593999999999994</c:v>
                </c:pt>
                <c:pt idx="51595">
                  <c:v>51.595000000000027</c:v>
                </c:pt>
                <c:pt idx="51596">
                  <c:v>51.596000000000004</c:v>
                </c:pt>
                <c:pt idx="51597">
                  <c:v>51.597000000000037</c:v>
                </c:pt>
                <c:pt idx="51598">
                  <c:v>51.598000000000013</c:v>
                </c:pt>
                <c:pt idx="51599">
                  <c:v>51.599000000000046</c:v>
                </c:pt>
                <c:pt idx="51600">
                  <c:v>51.600000000000023</c:v>
                </c:pt>
                <c:pt idx="51601">
                  <c:v>51.600999999999999</c:v>
                </c:pt>
                <c:pt idx="51602">
                  <c:v>51.602000000000032</c:v>
                </c:pt>
                <c:pt idx="51603">
                  <c:v>51.603000000000009</c:v>
                </c:pt>
                <c:pt idx="51604">
                  <c:v>51.604000000000042</c:v>
                </c:pt>
                <c:pt idx="51605">
                  <c:v>51.605000000000018</c:v>
                </c:pt>
                <c:pt idx="51606">
                  <c:v>51.605999999999995</c:v>
                </c:pt>
                <c:pt idx="51607">
                  <c:v>51.607000000000028</c:v>
                </c:pt>
                <c:pt idx="51608">
                  <c:v>51.608000000000004</c:v>
                </c:pt>
                <c:pt idx="51609">
                  <c:v>51.609000000000037</c:v>
                </c:pt>
                <c:pt idx="51610">
                  <c:v>51.610000000000014</c:v>
                </c:pt>
                <c:pt idx="51611">
                  <c:v>51.61099999999999</c:v>
                </c:pt>
                <c:pt idx="51612">
                  <c:v>51.612000000000023</c:v>
                </c:pt>
                <c:pt idx="51613">
                  <c:v>51.613</c:v>
                </c:pt>
                <c:pt idx="51614">
                  <c:v>51.614000000000033</c:v>
                </c:pt>
                <c:pt idx="51615">
                  <c:v>51.615000000000009</c:v>
                </c:pt>
                <c:pt idx="51616">
                  <c:v>51.616000000000042</c:v>
                </c:pt>
                <c:pt idx="51617">
                  <c:v>51.617000000000019</c:v>
                </c:pt>
                <c:pt idx="51618">
                  <c:v>51.617999999999995</c:v>
                </c:pt>
                <c:pt idx="51619">
                  <c:v>51.619000000000028</c:v>
                </c:pt>
                <c:pt idx="51620">
                  <c:v>51.620000000000005</c:v>
                </c:pt>
                <c:pt idx="51621">
                  <c:v>51.621000000000038</c:v>
                </c:pt>
                <c:pt idx="51622">
                  <c:v>51.622000000000014</c:v>
                </c:pt>
                <c:pt idx="51623">
                  <c:v>51.62299999999999</c:v>
                </c:pt>
                <c:pt idx="51624">
                  <c:v>51.624000000000024</c:v>
                </c:pt>
                <c:pt idx="51625">
                  <c:v>51.625</c:v>
                </c:pt>
                <c:pt idx="51626">
                  <c:v>51.626000000000033</c:v>
                </c:pt>
                <c:pt idx="51627">
                  <c:v>51.62700000000001</c:v>
                </c:pt>
                <c:pt idx="51628">
                  <c:v>51.628000000000043</c:v>
                </c:pt>
                <c:pt idx="51629">
                  <c:v>51.629000000000019</c:v>
                </c:pt>
                <c:pt idx="51630">
                  <c:v>51.629999999999995</c:v>
                </c:pt>
                <c:pt idx="51631">
                  <c:v>51.631000000000029</c:v>
                </c:pt>
                <c:pt idx="51632">
                  <c:v>51.632000000000005</c:v>
                </c:pt>
                <c:pt idx="51633">
                  <c:v>51.633000000000038</c:v>
                </c:pt>
                <c:pt idx="51634">
                  <c:v>51.634000000000015</c:v>
                </c:pt>
                <c:pt idx="51635">
                  <c:v>51.634999999999991</c:v>
                </c:pt>
                <c:pt idx="51636">
                  <c:v>51.636000000000024</c:v>
                </c:pt>
                <c:pt idx="51637">
                  <c:v>51.637</c:v>
                </c:pt>
                <c:pt idx="51638">
                  <c:v>51.638000000000034</c:v>
                </c:pt>
                <c:pt idx="51639">
                  <c:v>51.63900000000001</c:v>
                </c:pt>
                <c:pt idx="51640">
                  <c:v>51.640000000000043</c:v>
                </c:pt>
                <c:pt idx="51641">
                  <c:v>51.64100000000002</c:v>
                </c:pt>
                <c:pt idx="51642">
                  <c:v>51.641999999999996</c:v>
                </c:pt>
                <c:pt idx="51643">
                  <c:v>51.643000000000029</c:v>
                </c:pt>
                <c:pt idx="51644">
                  <c:v>51.644000000000005</c:v>
                </c:pt>
                <c:pt idx="51645">
                  <c:v>51.645000000000039</c:v>
                </c:pt>
                <c:pt idx="51646">
                  <c:v>51.646000000000015</c:v>
                </c:pt>
                <c:pt idx="51647">
                  <c:v>51.646999999999991</c:v>
                </c:pt>
                <c:pt idx="51648">
                  <c:v>51.648000000000025</c:v>
                </c:pt>
                <c:pt idx="51649">
                  <c:v>51.649000000000001</c:v>
                </c:pt>
                <c:pt idx="51650">
                  <c:v>51.650000000000034</c:v>
                </c:pt>
                <c:pt idx="51651">
                  <c:v>51.65100000000001</c:v>
                </c:pt>
                <c:pt idx="51652">
                  <c:v>51.652000000000044</c:v>
                </c:pt>
                <c:pt idx="51653">
                  <c:v>51.65300000000002</c:v>
                </c:pt>
                <c:pt idx="51654">
                  <c:v>51.653999999999996</c:v>
                </c:pt>
                <c:pt idx="51655">
                  <c:v>51.65500000000003</c:v>
                </c:pt>
                <c:pt idx="51656">
                  <c:v>51.656000000000006</c:v>
                </c:pt>
                <c:pt idx="51657">
                  <c:v>51.657000000000039</c:v>
                </c:pt>
                <c:pt idx="51658">
                  <c:v>51.658000000000015</c:v>
                </c:pt>
                <c:pt idx="51659">
                  <c:v>51.658999999999992</c:v>
                </c:pt>
                <c:pt idx="51660">
                  <c:v>51.660000000000025</c:v>
                </c:pt>
                <c:pt idx="51661">
                  <c:v>51.661000000000001</c:v>
                </c:pt>
                <c:pt idx="51662">
                  <c:v>51.662000000000035</c:v>
                </c:pt>
                <c:pt idx="51663">
                  <c:v>51.663000000000011</c:v>
                </c:pt>
                <c:pt idx="51664">
                  <c:v>51.664000000000044</c:v>
                </c:pt>
                <c:pt idx="51665">
                  <c:v>51.66500000000002</c:v>
                </c:pt>
                <c:pt idx="51666">
                  <c:v>51.665999999999997</c:v>
                </c:pt>
                <c:pt idx="51667">
                  <c:v>51.66700000000003</c:v>
                </c:pt>
                <c:pt idx="51668">
                  <c:v>51.668000000000006</c:v>
                </c:pt>
                <c:pt idx="51669">
                  <c:v>51.66900000000004</c:v>
                </c:pt>
                <c:pt idx="51670">
                  <c:v>51.670000000000016</c:v>
                </c:pt>
                <c:pt idx="51671">
                  <c:v>51.670999999999992</c:v>
                </c:pt>
                <c:pt idx="51672">
                  <c:v>51.672000000000025</c:v>
                </c:pt>
                <c:pt idx="51673">
                  <c:v>51.673000000000002</c:v>
                </c:pt>
                <c:pt idx="51674">
                  <c:v>51.674000000000035</c:v>
                </c:pt>
                <c:pt idx="51675">
                  <c:v>51.675000000000011</c:v>
                </c:pt>
                <c:pt idx="51676">
                  <c:v>51.676000000000045</c:v>
                </c:pt>
                <c:pt idx="51677">
                  <c:v>51.677000000000021</c:v>
                </c:pt>
                <c:pt idx="51678">
                  <c:v>51.677999999999997</c:v>
                </c:pt>
                <c:pt idx="51679">
                  <c:v>51.67900000000003</c:v>
                </c:pt>
                <c:pt idx="51680">
                  <c:v>51.680000000000007</c:v>
                </c:pt>
                <c:pt idx="51681">
                  <c:v>51.68100000000004</c:v>
                </c:pt>
                <c:pt idx="51682">
                  <c:v>51.682000000000016</c:v>
                </c:pt>
                <c:pt idx="51683">
                  <c:v>51.682999999999993</c:v>
                </c:pt>
                <c:pt idx="51684">
                  <c:v>51.684000000000026</c:v>
                </c:pt>
                <c:pt idx="51685">
                  <c:v>51.685000000000002</c:v>
                </c:pt>
                <c:pt idx="51686">
                  <c:v>51.686000000000035</c:v>
                </c:pt>
                <c:pt idx="51687">
                  <c:v>51.687000000000012</c:v>
                </c:pt>
                <c:pt idx="51688">
                  <c:v>51.688000000000045</c:v>
                </c:pt>
                <c:pt idx="51689">
                  <c:v>51.689000000000021</c:v>
                </c:pt>
                <c:pt idx="51690">
                  <c:v>51.69</c:v>
                </c:pt>
                <c:pt idx="51691">
                  <c:v>51.691000000000031</c:v>
                </c:pt>
                <c:pt idx="51692">
                  <c:v>51.692000000000007</c:v>
                </c:pt>
                <c:pt idx="51693">
                  <c:v>51.69300000000004</c:v>
                </c:pt>
                <c:pt idx="51694">
                  <c:v>51.694000000000017</c:v>
                </c:pt>
                <c:pt idx="51695">
                  <c:v>51.694999999999993</c:v>
                </c:pt>
                <c:pt idx="51696">
                  <c:v>51.696000000000026</c:v>
                </c:pt>
                <c:pt idx="51697">
                  <c:v>51.697000000000003</c:v>
                </c:pt>
                <c:pt idx="51698">
                  <c:v>51.698000000000036</c:v>
                </c:pt>
                <c:pt idx="51699">
                  <c:v>51.699000000000012</c:v>
                </c:pt>
                <c:pt idx="51700">
                  <c:v>51.700000000000045</c:v>
                </c:pt>
                <c:pt idx="51701">
                  <c:v>51.701000000000022</c:v>
                </c:pt>
                <c:pt idx="51702">
                  <c:v>51.701999999999998</c:v>
                </c:pt>
                <c:pt idx="51703">
                  <c:v>51.703000000000031</c:v>
                </c:pt>
                <c:pt idx="51704">
                  <c:v>51.704000000000008</c:v>
                </c:pt>
                <c:pt idx="51705">
                  <c:v>51.705000000000041</c:v>
                </c:pt>
                <c:pt idx="51706">
                  <c:v>51.706000000000017</c:v>
                </c:pt>
                <c:pt idx="51707">
                  <c:v>51.706999999999994</c:v>
                </c:pt>
                <c:pt idx="51708">
                  <c:v>51.708000000000027</c:v>
                </c:pt>
                <c:pt idx="51709">
                  <c:v>51.709000000000003</c:v>
                </c:pt>
                <c:pt idx="51710">
                  <c:v>51.710000000000036</c:v>
                </c:pt>
                <c:pt idx="51711">
                  <c:v>51.711000000000013</c:v>
                </c:pt>
                <c:pt idx="51712">
                  <c:v>51.712000000000046</c:v>
                </c:pt>
                <c:pt idx="51713">
                  <c:v>51.713000000000022</c:v>
                </c:pt>
                <c:pt idx="51714">
                  <c:v>51.713999999999999</c:v>
                </c:pt>
                <c:pt idx="51715">
                  <c:v>51.715000000000032</c:v>
                </c:pt>
                <c:pt idx="51716">
                  <c:v>51.716000000000008</c:v>
                </c:pt>
                <c:pt idx="51717">
                  <c:v>51.717000000000041</c:v>
                </c:pt>
                <c:pt idx="51718">
                  <c:v>51.718000000000018</c:v>
                </c:pt>
                <c:pt idx="51719">
                  <c:v>51.718999999999994</c:v>
                </c:pt>
                <c:pt idx="51720">
                  <c:v>51.720000000000027</c:v>
                </c:pt>
                <c:pt idx="51721">
                  <c:v>51.721000000000004</c:v>
                </c:pt>
                <c:pt idx="51722">
                  <c:v>51.722000000000037</c:v>
                </c:pt>
                <c:pt idx="51723">
                  <c:v>51.723000000000013</c:v>
                </c:pt>
                <c:pt idx="51724">
                  <c:v>51.724000000000046</c:v>
                </c:pt>
                <c:pt idx="51725">
                  <c:v>51.725000000000023</c:v>
                </c:pt>
                <c:pt idx="51726">
                  <c:v>51.725999999999999</c:v>
                </c:pt>
                <c:pt idx="51727">
                  <c:v>51.727000000000032</c:v>
                </c:pt>
                <c:pt idx="51728">
                  <c:v>51.728000000000009</c:v>
                </c:pt>
                <c:pt idx="51729">
                  <c:v>51.729000000000042</c:v>
                </c:pt>
                <c:pt idx="51730">
                  <c:v>51.730000000000018</c:v>
                </c:pt>
                <c:pt idx="51731">
                  <c:v>51.730999999999995</c:v>
                </c:pt>
                <c:pt idx="51732">
                  <c:v>51.732000000000028</c:v>
                </c:pt>
                <c:pt idx="51733">
                  <c:v>51.733000000000004</c:v>
                </c:pt>
                <c:pt idx="51734">
                  <c:v>51.734000000000037</c:v>
                </c:pt>
                <c:pt idx="51735">
                  <c:v>51.735000000000014</c:v>
                </c:pt>
                <c:pt idx="51736">
                  <c:v>51.73599999999999</c:v>
                </c:pt>
                <c:pt idx="51737">
                  <c:v>51.737000000000023</c:v>
                </c:pt>
                <c:pt idx="51738">
                  <c:v>51.738</c:v>
                </c:pt>
                <c:pt idx="51739">
                  <c:v>51.739000000000033</c:v>
                </c:pt>
                <c:pt idx="51740">
                  <c:v>51.740000000000009</c:v>
                </c:pt>
                <c:pt idx="51741">
                  <c:v>51.741000000000042</c:v>
                </c:pt>
                <c:pt idx="51742">
                  <c:v>51.742000000000019</c:v>
                </c:pt>
                <c:pt idx="51743">
                  <c:v>51.742999999999995</c:v>
                </c:pt>
                <c:pt idx="51744">
                  <c:v>51.744000000000028</c:v>
                </c:pt>
                <c:pt idx="51745">
                  <c:v>51.745000000000005</c:v>
                </c:pt>
                <c:pt idx="51746">
                  <c:v>51.746000000000038</c:v>
                </c:pt>
                <c:pt idx="51747">
                  <c:v>51.747000000000014</c:v>
                </c:pt>
                <c:pt idx="51748">
                  <c:v>51.74799999999999</c:v>
                </c:pt>
                <c:pt idx="51749">
                  <c:v>51.749000000000024</c:v>
                </c:pt>
                <c:pt idx="51750">
                  <c:v>51.75</c:v>
                </c:pt>
                <c:pt idx="51751">
                  <c:v>51.751000000000033</c:v>
                </c:pt>
                <c:pt idx="51752">
                  <c:v>51.75200000000001</c:v>
                </c:pt>
                <c:pt idx="51753">
                  <c:v>51.753000000000043</c:v>
                </c:pt>
                <c:pt idx="51754">
                  <c:v>51.754000000000019</c:v>
                </c:pt>
                <c:pt idx="51755">
                  <c:v>51.754999999999995</c:v>
                </c:pt>
                <c:pt idx="51756">
                  <c:v>51.756000000000029</c:v>
                </c:pt>
                <c:pt idx="51757">
                  <c:v>51.757000000000005</c:v>
                </c:pt>
                <c:pt idx="51758">
                  <c:v>51.758000000000038</c:v>
                </c:pt>
                <c:pt idx="51759">
                  <c:v>51.759000000000015</c:v>
                </c:pt>
                <c:pt idx="51760">
                  <c:v>51.759999999999991</c:v>
                </c:pt>
                <c:pt idx="51761">
                  <c:v>51.761000000000024</c:v>
                </c:pt>
                <c:pt idx="51762">
                  <c:v>51.762</c:v>
                </c:pt>
                <c:pt idx="51763">
                  <c:v>51.763000000000034</c:v>
                </c:pt>
                <c:pt idx="51764">
                  <c:v>51.76400000000001</c:v>
                </c:pt>
                <c:pt idx="51765">
                  <c:v>51.765000000000043</c:v>
                </c:pt>
                <c:pt idx="51766">
                  <c:v>51.76600000000002</c:v>
                </c:pt>
                <c:pt idx="51767">
                  <c:v>51.766999999999996</c:v>
                </c:pt>
                <c:pt idx="51768">
                  <c:v>51.768000000000029</c:v>
                </c:pt>
                <c:pt idx="51769">
                  <c:v>51.769000000000005</c:v>
                </c:pt>
                <c:pt idx="51770">
                  <c:v>51.770000000000039</c:v>
                </c:pt>
                <c:pt idx="51771">
                  <c:v>51.771000000000015</c:v>
                </c:pt>
                <c:pt idx="51772">
                  <c:v>51.771999999999991</c:v>
                </c:pt>
                <c:pt idx="51773">
                  <c:v>51.773000000000025</c:v>
                </c:pt>
                <c:pt idx="51774">
                  <c:v>51.774000000000001</c:v>
                </c:pt>
                <c:pt idx="51775">
                  <c:v>51.775000000000034</c:v>
                </c:pt>
                <c:pt idx="51776">
                  <c:v>51.77600000000001</c:v>
                </c:pt>
                <c:pt idx="51777">
                  <c:v>51.777000000000044</c:v>
                </c:pt>
                <c:pt idx="51778">
                  <c:v>51.77800000000002</c:v>
                </c:pt>
                <c:pt idx="51779">
                  <c:v>51.778999999999996</c:v>
                </c:pt>
                <c:pt idx="51780">
                  <c:v>51.78000000000003</c:v>
                </c:pt>
                <c:pt idx="51781">
                  <c:v>51.781000000000006</c:v>
                </c:pt>
                <c:pt idx="51782">
                  <c:v>51.782000000000039</c:v>
                </c:pt>
                <c:pt idx="51783">
                  <c:v>51.783000000000015</c:v>
                </c:pt>
                <c:pt idx="51784">
                  <c:v>51.783999999999992</c:v>
                </c:pt>
                <c:pt idx="51785">
                  <c:v>51.785000000000025</c:v>
                </c:pt>
                <c:pt idx="51786">
                  <c:v>51.786000000000001</c:v>
                </c:pt>
                <c:pt idx="51787">
                  <c:v>51.787000000000035</c:v>
                </c:pt>
                <c:pt idx="51788">
                  <c:v>51.788000000000011</c:v>
                </c:pt>
                <c:pt idx="51789">
                  <c:v>51.789000000000044</c:v>
                </c:pt>
                <c:pt idx="51790">
                  <c:v>51.79000000000002</c:v>
                </c:pt>
                <c:pt idx="51791">
                  <c:v>51.790999999999997</c:v>
                </c:pt>
                <c:pt idx="51792">
                  <c:v>51.79200000000003</c:v>
                </c:pt>
                <c:pt idx="51793">
                  <c:v>51.793000000000006</c:v>
                </c:pt>
                <c:pt idx="51794">
                  <c:v>51.79400000000004</c:v>
                </c:pt>
                <c:pt idx="51795">
                  <c:v>51.795000000000016</c:v>
                </c:pt>
                <c:pt idx="51796">
                  <c:v>51.795999999999992</c:v>
                </c:pt>
                <c:pt idx="51797">
                  <c:v>51.797000000000025</c:v>
                </c:pt>
                <c:pt idx="51798">
                  <c:v>51.798000000000002</c:v>
                </c:pt>
                <c:pt idx="51799">
                  <c:v>51.799000000000035</c:v>
                </c:pt>
                <c:pt idx="51800">
                  <c:v>51.800000000000011</c:v>
                </c:pt>
                <c:pt idx="51801">
                  <c:v>51.801000000000045</c:v>
                </c:pt>
                <c:pt idx="51802">
                  <c:v>51.802000000000021</c:v>
                </c:pt>
                <c:pt idx="51803">
                  <c:v>51.802999999999997</c:v>
                </c:pt>
                <c:pt idx="51804">
                  <c:v>51.80400000000003</c:v>
                </c:pt>
                <c:pt idx="51805">
                  <c:v>51.805000000000007</c:v>
                </c:pt>
                <c:pt idx="51806">
                  <c:v>51.80600000000004</c:v>
                </c:pt>
                <c:pt idx="51807">
                  <c:v>51.807000000000016</c:v>
                </c:pt>
                <c:pt idx="51808">
                  <c:v>51.807999999999993</c:v>
                </c:pt>
                <c:pt idx="51809">
                  <c:v>51.809000000000026</c:v>
                </c:pt>
                <c:pt idx="51810">
                  <c:v>51.81</c:v>
                </c:pt>
                <c:pt idx="51811">
                  <c:v>51.811000000000035</c:v>
                </c:pt>
                <c:pt idx="51812">
                  <c:v>51.812000000000012</c:v>
                </c:pt>
                <c:pt idx="51813">
                  <c:v>51.813000000000045</c:v>
                </c:pt>
                <c:pt idx="51814">
                  <c:v>51.814000000000021</c:v>
                </c:pt>
                <c:pt idx="51815">
                  <c:v>51.814999999999998</c:v>
                </c:pt>
                <c:pt idx="51816">
                  <c:v>51.816000000000031</c:v>
                </c:pt>
                <c:pt idx="51817">
                  <c:v>51.817000000000007</c:v>
                </c:pt>
                <c:pt idx="51818">
                  <c:v>51.81800000000004</c:v>
                </c:pt>
                <c:pt idx="51819">
                  <c:v>51.819000000000017</c:v>
                </c:pt>
                <c:pt idx="51820">
                  <c:v>51.819999999999993</c:v>
                </c:pt>
                <c:pt idx="51821">
                  <c:v>51.821000000000026</c:v>
                </c:pt>
                <c:pt idx="51822">
                  <c:v>51.822000000000003</c:v>
                </c:pt>
                <c:pt idx="51823">
                  <c:v>51.823000000000036</c:v>
                </c:pt>
                <c:pt idx="51824">
                  <c:v>51.824000000000012</c:v>
                </c:pt>
                <c:pt idx="51825">
                  <c:v>51.825000000000045</c:v>
                </c:pt>
                <c:pt idx="51826">
                  <c:v>51.826000000000022</c:v>
                </c:pt>
                <c:pt idx="51827">
                  <c:v>51.826999999999998</c:v>
                </c:pt>
                <c:pt idx="51828">
                  <c:v>51.828000000000031</c:v>
                </c:pt>
                <c:pt idx="51829">
                  <c:v>51.829000000000008</c:v>
                </c:pt>
                <c:pt idx="51830">
                  <c:v>51.830000000000041</c:v>
                </c:pt>
                <c:pt idx="51831">
                  <c:v>51.831000000000017</c:v>
                </c:pt>
                <c:pt idx="51832">
                  <c:v>51.831999999999994</c:v>
                </c:pt>
                <c:pt idx="51833">
                  <c:v>51.833000000000027</c:v>
                </c:pt>
                <c:pt idx="51834">
                  <c:v>51.834000000000003</c:v>
                </c:pt>
                <c:pt idx="51835">
                  <c:v>51.835000000000036</c:v>
                </c:pt>
                <c:pt idx="51836">
                  <c:v>51.836000000000013</c:v>
                </c:pt>
                <c:pt idx="51837">
                  <c:v>51.837000000000046</c:v>
                </c:pt>
                <c:pt idx="51838">
                  <c:v>51.838000000000022</c:v>
                </c:pt>
                <c:pt idx="51839">
                  <c:v>51.838999999999999</c:v>
                </c:pt>
                <c:pt idx="51840">
                  <c:v>51.840000000000032</c:v>
                </c:pt>
                <c:pt idx="51841">
                  <c:v>51.841000000000008</c:v>
                </c:pt>
                <c:pt idx="51842">
                  <c:v>51.842000000000041</c:v>
                </c:pt>
                <c:pt idx="51843">
                  <c:v>51.843000000000018</c:v>
                </c:pt>
                <c:pt idx="51844">
                  <c:v>51.843999999999994</c:v>
                </c:pt>
                <c:pt idx="51845">
                  <c:v>51.845000000000027</c:v>
                </c:pt>
                <c:pt idx="51846">
                  <c:v>51.846000000000004</c:v>
                </c:pt>
                <c:pt idx="51847">
                  <c:v>51.847000000000037</c:v>
                </c:pt>
                <c:pt idx="51848">
                  <c:v>51.848000000000013</c:v>
                </c:pt>
                <c:pt idx="51849">
                  <c:v>51.849000000000046</c:v>
                </c:pt>
                <c:pt idx="51850">
                  <c:v>51.850000000000023</c:v>
                </c:pt>
                <c:pt idx="51851">
                  <c:v>51.850999999999999</c:v>
                </c:pt>
                <c:pt idx="51852">
                  <c:v>51.852000000000032</c:v>
                </c:pt>
                <c:pt idx="51853">
                  <c:v>51.853000000000009</c:v>
                </c:pt>
                <c:pt idx="51854">
                  <c:v>51.854000000000042</c:v>
                </c:pt>
                <c:pt idx="51855">
                  <c:v>51.855000000000018</c:v>
                </c:pt>
                <c:pt idx="51856">
                  <c:v>51.855999999999995</c:v>
                </c:pt>
                <c:pt idx="51857">
                  <c:v>51.857000000000028</c:v>
                </c:pt>
                <c:pt idx="51858">
                  <c:v>51.858000000000004</c:v>
                </c:pt>
                <c:pt idx="51859">
                  <c:v>51.859000000000037</c:v>
                </c:pt>
                <c:pt idx="51860">
                  <c:v>51.860000000000014</c:v>
                </c:pt>
                <c:pt idx="51861">
                  <c:v>51.86099999999999</c:v>
                </c:pt>
                <c:pt idx="51862">
                  <c:v>51.862000000000023</c:v>
                </c:pt>
                <c:pt idx="51863">
                  <c:v>51.863</c:v>
                </c:pt>
                <c:pt idx="51864">
                  <c:v>51.864000000000033</c:v>
                </c:pt>
                <c:pt idx="51865">
                  <c:v>51.865000000000009</c:v>
                </c:pt>
                <c:pt idx="51866">
                  <c:v>51.866000000000042</c:v>
                </c:pt>
                <c:pt idx="51867">
                  <c:v>51.867000000000019</c:v>
                </c:pt>
                <c:pt idx="51868">
                  <c:v>51.867999999999995</c:v>
                </c:pt>
                <c:pt idx="51869">
                  <c:v>51.869000000000028</c:v>
                </c:pt>
                <c:pt idx="51870">
                  <c:v>51.870000000000005</c:v>
                </c:pt>
                <c:pt idx="51871">
                  <c:v>51.871000000000038</c:v>
                </c:pt>
                <c:pt idx="51872">
                  <c:v>51.872000000000014</c:v>
                </c:pt>
                <c:pt idx="51873">
                  <c:v>51.87299999999999</c:v>
                </c:pt>
                <c:pt idx="51874">
                  <c:v>51.874000000000024</c:v>
                </c:pt>
                <c:pt idx="51875">
                  <c:v>51.875</c:v>
                </c:pt>
                <c:pt idx="51876">
                  <c:v>51.876000000000033</c:v>
                </c:pt>
                <c:pt idx="51877">
                  <c:v>51.87700000000001</c:v>
                </c:pt>
                <c:pt idx="51878">
                  <c:v>51.878000000000043</c:v>
                </c:pt>
                <c:pt idx="51879">
                  <c:v>51.879000000000019</c:v>
                </c:pt>
                <c:pt idx="51880">
                  <c:v>51.879999999999995</c:v>
                </c:pt>
                <c:pt idx="51881">
                  <c:v>51.881000000000029</c:v>
                </c:pt>
                <c:pt idx="51882">
                  <c:v>51.882000000000005</c:v>
                </c:pt>
                <c:pt idx="51883">
                  <c:v>51.883000000000038</c:v>
                </c:pt>
                <c:pt idx="51884">
                  <c:v>51.884000000000015</c:v>
                </c:pt>
                <c:pt idx="51885">
                  <c:v>51.884999999999991</c:v>
                </c:pt>
                <c:pt idx="51886">
                  <c:v>51.886000000000024</c:v>
                </c:pt>
                <c:pt idx="51887">
                  <c:v>51.887</c:v>
                </c:pt>
                <c:pt idx="51888">
                  <c:v>51.888000000000034</c:v>
                </c:pt>
                <c:pt idx="51889">
                  <c:v>51.88900000000001</c:v>
                </c:pt>
                <c:pt idx="51890">
                  <c:v>51.890000000000043</c:v>
                </c:pt>
                <c:pt idx="51891">
                  <c:v>51.89100000000002</c:v>
                </c:pt>
                <c:pt idx="51892">
                  <c:v>51.891999999999996</c:v>
                </c:pt>
                <c:pt idx="51893">
                  <c:v>51.893000000000029</c:v>
                </c:pt>
                <c:pt idx="51894">
                  <c:v>51.894000000000005</c:v>
                </c:pt>
                <c:pt idx="51895">
                  <c:v>51.895000000000039</c:v>
                </c:pt>
                <c:pt idx="51896">
                  <c:v>51.896000000000015</c:v>
                </c:pt>
                <c:pt idx="51897">
                  <c:v>51.896999999999991</c:v>
                </c:pt>
                <c:pt idx="51898">
                  <c:v>51.898000000000025</c:v>
                </c:pt>
                <c:pt idx="51899">
                  <c:v>51.899000000000001</c:v>
                </c:pt>
                <c:pt idx="51900">
                  <c:v>51.900000000000034</c:v>
                </c:pt>
                <c:pt idx="51901">
                  <c:v>51.90100000000001</c:v>
                </c:pt>
                <c:pt idx="51902">
                  <c:v>51.902000000000044</c:v>
                </c:pt>
                <c:pt idx="51903">
                  <c:v>51.90300000000002</c:v>
                </c:pt>
                <c:pt idx="51904">
                  <c:v>51.903999999999996</c:v>
                </c:pt>
                <c:pt idx="51905">
                  <c:v>51.90500000000003</c:v>
                </c:pt>
                <c:pt idx="51906">
                  <c:v>51.906000000000006</c:v>
                </c:pt>
                <c:pt idx="51907">
                  <c:v>51.907000000000039</c:v>
                </c:pt>
                <c:pt idx="51908">
                  <c:v>51.908000000000015</c:v>
                </c:pt>
                <c:pt idx="51909">
                  <c:v>51.908999999999992</c:v>
                </c:pt>
                <c:pt idx="51910">
                  <c:v>51.910000000000025</c:v>
                </c:pt>
                <c:pt idx="51911">
                  <c:v>51.911000000000001</c:v>
                </c:pt>
                <c:pt idx="51912">
                  <c:v>51.912000000000035</c:v>
                </c:pt>
                <c:pt idx="51913">
                  <c:v>51.913000000000011</c:v>
                </c:pt>
                <c:pt idx="51914">
                  <c:v>51.914000000000044</c:v>
                </c:pt>
                <c:pt idx="51915">
                  <c:v>51.91500000000002</c:v>
                </c:pt>
                <c:pt idx="51916">
                  <c:v>51.915999999999997</c:v>
                </c:pt>
                <c:pt idx="51917">
                  <c:v>51.91700000000003</c:v>
                </c:pt>
                <c:pt idx="51918">
                  <c:v>51.918000000000006</c:v>
                </c:pt>
                <c:pt idx="51919">
                  <c:v>51.91900000000004</c:v>
                </c:pt>
                <c:pt idx="51920">
                  <c:v>51.920000000000016</c:v>
                </c:pt>
                <c:pt idx="51921">
                  <c:v>51.920999999999992</c:v>
                </c:pt>
                <c:pt idx="51922">
                  <c:v>51.922000000000025</c:v>
                </c:pt>
                <c:pt idx="51923">
                  <c:v>51.923000000000002</c:v>
                </c:pt>
                <c:pt idx="51924">
                  <c:v>51.924000000000035</c:v>
                </c:pt>
                <c:pt idx="51925">
                  <c:v>51.925000000000011</c:v>
                </c:pt>
                <c:pt idx="51926">
                  <c:v>51.926000000000045</c:v>
                </c:pt>
                <c:pt idx="51927">
                  <c:v>51.927000000000021</c:v>
                </c:pt>
                <c:pt idx="51928">
                  <c:v>51.927999999999997</c:v>
                </c:pt>
                <c:pt idx="51929">
                  <c:v>51.92900000000003</c:v>
                </c:pt>
                <c:pt idx="51930">
                  <c:v>51.930000000000007</c:v>
                </c:pt>
                <c:pt idx="51931">
                  <c:v>51.93100000000004</c:v>
                </c:pt>
                <c:pt idx="51932">
                  <c:v>51.932000000000016</c:v>
                </c:pt>
                <c:pt idx="51933">
                  <c:v>51.932999999999993</c:v>
                </c:pt>
                <c:pt idx="51934">
                  <c:v>51.934000000000026</c:v>
                </c:pt>
                <c:pt idx="51935">
                  <c:v>51.935000000000002</c:v>
                </c:pt>
                <c:pt idx="51936">
                  <c:v>51.936000000000035</c:v>
                </c:pt>
                <c:pt idx="51937">
                  <c:v>51.937000000000012</c:v>
                </c:pt>
                <c:pt idx="51938">
                  <c:v>51.938000000000045</c:v>
                </c:pt>
                <c:pt idx="51939">
                  <c:v>51.939000000000021</c:v>
                </c:pt>
                <c:pt idx="51940">
                  <c:v>51.94</c:v>
                </c:pt>
                <c:pt idx="51941">
                  <c:v>51.941000000000031</c:v>
                </c:pt>
                <c:pt idx="51942">
                  <c:v>51.942000000000007</c:v>
                </c:pt>
                <c:pt idx="51943">
                  <c:v>51.94300000000004</c:v>
                </c:pt>
                <c:pt idx="51944">
                  <c:v>51.944000000000017</c:v>
                </c:pt>
                <c:pt idx="51945">
                  <c:v>51.944999999999993</c:v>
                </c:pt>
                <c:pt idx="51946">
                  <c:v>51.946000000000026</c:v>
                </c:pt>
                <c:pt idx="51947">
                  <c:v>51.947000000000003</c:v>
                </c:pt>
                <c:pt idx="51948">
                  <c:v>51.948000000000036</c:v>
                </c:pt>
                <c:pt idx="51949">
                  <c:v>51.949000000000012</c:v>
                </c:pt>
                <c:pt idx="51950">
                  <c:v>51.950000000000045</c:v>
                </c:pt>
                <c:pt idx="51951">
                  <c:v>51.951000000000022</c:v>
                </c:pt>
                <c:pt idx="51952">
                  <c:v>51.951999999999998</c:v>
                </c:pt>
                <c:pt idx="51953">
                  <c:v>51.953000000000031</c:v>
                </c:pt>
                <c:pt idx="51954">
                  <c:v>51.954000000000008</c:v>
                </c:pt>
                <c:pt idx="51955">
                  <c:v>51.955000000000041</c:v>
                </c:pt>
                <c:pt idx="51956">
                  <c:v>51.956000000000017</c:v>
                </c:pt>
                <c:pt idx="51957">
                  <c:v>51.956999999999994</c:v>
                </c:pt>
                <c:pt idx="51958">
                  <c:v>51.958000000000027</c:v>
                </c:pt>
                <c:pt idx="51959">
                  <c:v>51.959000000000003</c:v>
                </c:pt>
                <c:pt idx="51960">
                  <c:v>51.960000000000036</c:v>
                </c:pt>
                <c:pt idx="51961">
                  <c:v>51.961000000000013</c:v>
                </c:pt>
                <c:pt idx="51962">
                  <c:v>51.962000000000046</c:v>
                </c:pt>
                <c:pt idx="51963">
                  <c:v>51.963000000000022</c:v>
                </c:pt>
                <c:pt idx="51964">
                  <c:v>51.963999999999999</c:v>
                </c:pt>
                <c:pt idx="51965">
                  <c:v>51.965000000000032</c:v>
                </c:pt>
                <c:pt idx="51966">
                  <c:v>51.966000000000008</c:v>
                </c:pt>
                <c:pt idx="51967">
                  <c:v>51.967000000000041</c:v>
                </c:pt>
                <c:pt idx="51968">
                  <c:v>51.968000000000018</c:v>
                </c:pt>
                <c:pt idx="51969">
                  <c:v>51.968999999999994</c:v>
                </c:pt>
                <c:pt idx="51970">
                  <c:v>51.970000000000027</c:v>
                </c:pt>
                <c:pt idx="51971">
                  <c:v>51.971000000000004</c:v>
                </c:pt>
                <c:pt idx="51972">
                  <c:v>51.972000000000037</c:v>
                </c:pt>
                <c:pt idx="51973">
                  <c:v>51.973000000000013</c:v>
                </c:pt>
                <c:pt idx="51974">
                  <c:v>51.974000000000046</c:v>
                </c:pt>
                <c:pt idx="51975">
                  <c:v>51.975000000000023</c:v>
                </c:pt>
                <c:pt idx="51976">
                  <c:v>51.975999999999999</c:v>
                </c:pt>
                <c:pt idx="51977">
                  <c:v>51.977000000000032</c:v>
                </c:pt>
                <c:pt idx="51978">
                  <c:v>51.978000000000009</c:v>
                </c:pt>
                <c:pt idx="51979">
                  <c:v>51.979000000000042</c:v>
                </c:pt>
                <c:pt idx="51980">
                  <c:v>51.980000000000018</c:v>
                </c:pt>
                <c:pt idx="51981">
                  <c:v>51.980999999999995</c:v>
                </c:pt>
                <c:pt idx="51982">
                  <c:v>51.982000000000028</c:v>
                </c:pt>
                <c:pt idx="51983">
                  <c:v>51.983000000000004</c:v>
                </c:pt>
                <c:pt idx="51984">
                  <c:v>51.984000000000037</c:v>
                </c:pt>
                <c:pt idx="51985">
                  <c:v>51.985000000000014</c:v>
                </c:pt>
                <c:pt idx="51986">
                  <c:v>51.98599999999999</c:v>
                </c:pt>
                <c:pt idx="51987">
                  <c:v>51.987000000000023</c:v>
                </c:pt>
                <c:pt idx="51988">
                  <c:v>51.988</c:v>
                </c:pt>
                <c:pt idx="51989">
                  <c:v>51.989000000000033</c:v>
                </c:pt>
                <c:pt idx="51990">
                  <c:v>51.990000000000009</c:v>
                </c:pt>
                <c:pt idx="51991">
                  <c:v>51.991000000000042</c:v>
                </c:pt>
                <c:pt idx="51992">
                  <c:v>51.992000000000019</c:v>
                </c:pt>
                <c:pt idx="51993">
                  <c:v>51.992999999999995</c:v>
                </c:pt>
                <c:pt idx="51994">
                  <c:v>51.994000000000028</c:v>
                </c:pt>
                <c:pt idx="51995">
                  <c:v>51.995000000000005</c:v>
                </c:pt>
                <c:pt idx="51996">
                  <c:v>51.996000000000038</c:v>
                </c:pt>
                <c:pt idx="51997">
                  <c:v>51.997000000000014</c:v>
                </c:pt>
                <c:pt idx="51998">
                  <c:v>51.99799999999999</c:v>
                </c:pt>
                <c:pt idx="51999">
                  <c:v>51.999000000000024</c:v>
                </c:pt>
                <c:pt idx="52000">
                  <c:v>52</c:v>
                </c:pt>
                <c:pt idx="52001">
                  <c:v>52.001000000000033</c:v>
                </c:pt>
                <c:pt idx="52002">
                  <c:v>52.00200000000001</c:v>
                </c:pt>
                <c:pt idx="52003">
                  <c:v>52.003000000000043</c:v>
                </c:pt>
                <c:pt idx="52004">
                  <c:v>52.004000000000019</c:v>
                </c:pt>
                <c:pt idx="52005">
                  <c:v>52.004999999999995</c:v>
                </c:pt>
                <c:pt idx="52006">
                  <c:v>52.006000000000029</c:v>
                </c:pt>
                <c:pt idx="52007">
                  <c:v>52.007000000000005</c:v>
                </c:pt>
                <c:pt idx="52008">
                  <c:v>52.008000000000038</c:v>
                </c:pt>
                <c:pt idx="52009">
                  <c:v>52.009000000000015</c:v>
                </c:pt>
                <c:pt idx="52010">
                  <c:v>52.009999999999991</c:v>
                </c:pt>
                <c:pt idx="52011">
                  <c:v>52.011000000000024</c:v>
                </c:pt>
                <c:pt idx="52012">
                  <c:v>52.012</c:v>
                </c:pt>
                <c:pt idx="52013">
                  <c:v>52.013000000000034</c:v>
                </c:pt>
                <c:pt idx="52014">
                  <c:v>52.01400000000001</c:v>
                </c:pt>
                <c:pt idx="52015">
                  <c:v>52.015000000000043</c:v>
                </c:pt>
                <c:pt idx="52016">
                  <c:v>52.01600000000002</c:v>
                </c:pt>
                <c:pt idx="52017">
                  <c:v>52.016999999999996</c:v>
                </c:pt>
                <c:pt idx="52018">
                  <c:v>52.018000000000029</c:v>
                </c:pt>
                <c:pt idx="52019">
                  <c:v>52.019000000000005</c:v>
                </c:pt>
                <c:pt idx="52020">
                  <c:v>52.020000000000039</c:v>
                </c:pt>
                <c:pt idx="52021">
                  <c:v>52.021000000000015</c:v>
                </c:pt>
                <c:pt idx="52022">
                  <c:v>52.021999999999991</c:v>
                </c:pt>
                <c:pt idx="52023">
                  <c:v>52.023000000000025</c:v>
                </c:pt>
                <c:pt idx="52024">
                  <c:v>52.024000000000001</c:v>
                </c:pt>
                <c:pt idx="52025">
                  <c:v>52.025000000000034</c:v>
                </c:pt>
                <c:pt idx="52026">
                  <c:v>52.02600000000001</c:v>
                </c:pt>
                <c:pt idx="52027">
                  <c:v>52.027000000000044</c:v>
                </c:pt>
                <c:pt idx="52028">
                  <c:v>52.02800000000002</c:v>
                </c:pt>
                <c:pt idx="52029">
                  <c:v>52.028999999999996</c:v>
                </c:pt>
                <c:pt idx="52030">
                  <c:v>52.03000000000003</c:v>
                </c:pt>
                <c:pt idx="52031">
                  <c:v>52.031000000000006</c:v>
                </c:pt>
                <c:pt idx="52032">
                  <c:v>52.032000000000039</c:v>
                </c:pt>
                <c:pt idx="52033">
                  <c:v>52.033000000000015</c:v>
                </c:pt>
                <c:pt idx="52034">
                  <c:v>52.033999999999992</c:v>
                </c:pt>
                <c:pt idx="52035">
                  <c:v>52.035000000000025</c:v>
                </c:pt>
                <c:pt idx="52036">
                  <c:v>52.036000000000001</c:v>
                </c:pt>
                <c:pt idx="52037">
                  <c:v>52.037000000000035</c:v>
                </c:pt>
                <c:pt idx="52038">
                  <c:v>52.038000000000011</c:v>
                </c:pt>
                <c:pt idx="52039">
                  <c:v>52.039000000000044</c:v>
                </c:pt>
                <c:pt idx="52040">
                  <c:v>52.04000000000002</c:v>
                </c:pt>
                <c:pt idx="52041">
                  <c:v>52.040999999999997</c:v>
                </c:pt>
                <c:pt idx="52042">
                  <c:v>52.04200000000003</c:v>
                </c:pt>
                <c:pt idx="52043">
                  <c:v>52.043000000000006</c:v>
                </c:pt>
                <c:pt idx="52044">
                  <c:v>52.04400000000004</c:v>
                </c:pt>
                <c:pt idx="52045">
                  <c:v>52.045000000000016</c:v>
                </c:pt>
                <c:pt idx="52046">
                  <c:v>52.045999999999992</c:v>
                </c:pt>
                <c:pt idx="52047">
                  <c:v>52.047000000000025</c:v>
                </c:pt>
                <c:pt idx="52048">
                  <c:v>52.048000000000002</c:v>
                </c:pt>
                <c:pt idx="52049">
                  <c:v>52.049000000000035</c:v>
                </c:pt>
                <c:pt idx="52050">
                  <c:v>52.050000000000011</c:v>
                </c:pt>
                <c:pt idx="52051">
                  <c:v>52.051000000000045</c:v>
                </c:pt>
                <c:pt idx="52052">
                  <c:v>52.052000000000021</c:v>
                </c:pt>
                <c:pt idx="52053">
                  <c:v>52.052999999999997</c:v>
                </c:pt>
                <c:pt idx="52054">
                  <c:v>52.05400000000003</c:v>
                </c:pt>
                <c:pt idx="52055">
                  <c:v>52.055000000000007</c:v>
                </c:pt>
                <c:pt idx="52056">
                  <c:v>52.05600000000004</c:v>
                </c:pt>
                <c:pt idx="52057">
                  <c:v>52.057000000000016</c:v>
                </c:pt>
                <c:pt idx="52058">
                  <c:v>52.057999999999993</c:v>
                </c:pt>
                <c:pt idx="52059">
                  <c:v>52.059000000000026</c:v>
                </c:pt>
                <c:pt idx="52060">
                  <c:v>52.06</c:v>
                </c:pt>
                <c:pt idx="52061">
                  <c:v>52.061000000000035</c:v>
                </c:pt>
                <c:pt idx="52062">
                  <c:v>52.062000000000012</c:v>
                </c:pt>
                <c:pt idx="52063">
                  <c:v>52.063000000000045</c:v>
                </c:pt>
                <c:pt idx="52064">
                  <c:v>52.064000000000021</c:v>
                </c:pt>
                <c:pt idx="52065">
                  <c:v>52.064999999999998</c:v>
                </c:pt>
                <c:pt idx="52066">
                  <c:v>52.066000000000031</c:v>
                </c:pt>
                <c:pt idx="52067">
                  <c:v>52.067000000000007</c:v>
                </c:pt>
                <c:pt idx="52068">
                  <c:v>52.06800000000004</c:v>
                </c:pt>
                <c:pt idx="52069">
                  <c:v>52.069000000000017</c:v>
                </c:pt>
                <c:pt idx="52070">
                  <c:v>52.069999999999993</c:v>
                </c:pt>
                <c:pt idx="52071">
                  <c:v>52.071000000000026</c:v>
                </c:pt>
                <c:pt idx="52072">
                  <c:v>52.072000000000003</c:v>
                </c:pt>
                <c:pt idx="52073">
                  <c:v>52.073000000000036</c:v>
                </c:pt>
                <c:pt idx="52074">
                  <c:v>52.074000000000012</c:v>
                </c:pt>
                <c:pt idx="52075">
                  <c:v>52.075000000000045</c:v>
                </c:pt>
                <c:pt idx="52076">
                  <c:v>52.076000000000022</c:v>
                </c:pt>
                <c:pt idx="52077">
                  <c:v>52.076999999999998</c:v>
                </c:pt>
                <c:pt idx="52078">
                  <c:v>52.078000000000031</c:v>
                </c:pt>
                <c:pt idx="52079">
                  <c:v>52.079000000000008</c:v>
                </c:pt>
                <c:pt idx="52080">
                  <c:v>52.080000000000041</c:v>
                </c:pt>
                <c:pt idx="52081">
                  <c:v>52.081000000000017</c:v>
                </c:pt>
                <c:pt idx="52082">
                  <c:v>52.081999999999994</c:v>
                </c:pt>
                <c:pt idx="52083">
                  <c:v>52.083000000000027</c:v>
                </c:pt>
                <c:pt idx="52084">
                  <c:v>52.084000000000003</c:v>
                </c:pt>
                <c:pt idx="52085">
                  <c:v>52.085000000000036</c:v>
                </c:pt>
                <c:pt idx="52086">
                  <c:v>52.086000000000013</c:v>
                </c:pt>
                <c:pt idx="52087">
                  <c:v>52.087000000000046</c:v>
                </c:pt>
                <c:pt idx="52088">
                  <c:v>52.088000000000022</c:v>
                </c:pt>
                <c:pt idx="52089">
                  <c:v>52.088999999999999</c:v>
                </c:pt>
                <c:pt idx="52090">
                  <c:v>52.090000000000032</c:v>
                </c:pt>
                <c:pt idx="52091">
                  <c:v>52.091000000000008</c:v>
                </c:pt>
                <c:pt idx="52092">
                  <c:v>52.092000000000041</c:v>
                </c:pt>
                <c:pt idx="52093">
                  <c:v>52.093000000000018</c:v>
                </c:pt>
                <c:pt idx="52094">
                  <c:v>52.093999999999994</c:v>
                </c:pt>
                <c:pt idx="52095">
                  <c:v>52.095000000000027</c:v>
                </c:pt>
                <c:pt idx="52096">
                  <c:v>52.096000000000004</c:v>
                </c:pt>
                <c:pt idx="52097">
                  <c:v>52.097000000000037</c:v>
                </c:pt>
                <c:pt idx="52098">
                  <c:v>52.098000000000013</c:v>
                </c:pt>
                <c:pt idx="52099">
                  <c:v>52.099000000000046</c:v>
                </c:pt>
                <c:pt idx="52100">
                  <c:v>52.100000000000023</c:v>
                </c:pt>
                <c:pt idx="52101">
                  <c:v>52.100999999999999</c:v>
                </c:pt>
                <c:pt idx="52102">
                  <c:v>52.102000000000032</c:v>
                </c:pt>
                <c:pt idx="52103">
                  <c:v>52.103000000000009</c:v>
                </c:pt>
                <c:pt idx="52104">
                  <c:v>52.104000000000042</c:v>
                </c:pt>
                <c:pt idx="52105">
                  <c:v>52.105000000000018</c:v>
                </c:pt>
                <c:pt idx="52106">
                  <c:v>52.105999999999995</c:v>
                </c:pt>
                <c:pt idx="52107">
                  <c:v>52.107000000000028</c:v>
                </c:pt>
                <c:pt idx="52108">
                  <c:v>52.108000000000004</c:v>
                </c:pt>
                <c:pt idx="52109">
                  <c:v>52.109000000000037</c:v>
                </c:pt>
                <c:pt idx="52110">
                  <c:v>52.110000000000014</c:v>
                </c:pt>
                <c:pt idx="52111">
                  <c:v>52.11099999999999</c:v>
                </c:pt>
                <c:pt idx="52112">
                  <c:v>52.112000000000023</c:v>
                </c:pt>
                <c:pt idx="52113">
                  <c:v>52.113</c:v>
                </c:pt>
                <c:pt idx="52114">
                  <c:v>52.114000000000033</c:v>
                </c:pt>
                <c:pt idx="52115">
                  <c:v>52.115000000000009</c:v>
                </c:pt>
                <c:pt idx="52116">
                  <c:v>52.116000000000042</c:v>
                </c:pt>
                <c:pt idx="52117">
                  <c:v>52.117000000000019</c:v>
                </c:pt>
                <c:pt idx="52118">
                  <c:v>52.117999999999995</c:v>
                </c:pt>
                <c:pt idx="52119">
                  <c:v>52.119000000000028</c:v>
                </c:pt>
                <c:pt idx="52120">
                  <c:v>52.120000000000005</c:v>
                </c:pt>
                <c:pt idx="52121">
                  <c:v>52.121000000000038</c:v>
                </c:pt>
                <c:pt idx="52122">
                  <c:v>52.122000000000014</c:v>
                </c:pt>
                <c:pt idx="52123">
                  <c:v>52.12299999999999</c:v>
                </c:pt>
                <c:pt idx="52124">
                  <c:v>52.124000000000024</c:v>
                </c:pt>
                <c:pt idx="52125">
                  <c:v>52.125</c:v>
                </c:pt>
                <c:pt idx="52126">
                  <c:v>52.126000000000033</c:v>
                </c:pt>
                <c:pt idx="52127">
                  <c:v>52.12700000000001</c:v>
                </c:pt>
                <c:pt idx="52128">
                  <c:v>52.128000000000043</c:v>
                </c:pt>
                <c:pt idx="52129">
                  <c:v>52.129000000000019</c:v>
                </c:pt>
                <c:pt idx="52130">
                  <c:v>52.129999999999995</c:v>
                </c:pt>
                <c:pt idx="52131">
                  <c:v>52.131000000000029</c:v>
                </c:pt>
                <c:pt idx="52132">
                  <c:v>52.132000000000005</c:v>
                </c:pt>
                <c:pt idx="52133">
                  <c:v>52.133000000000038</c:v>
                </c:pt>
                <c:pt idx="52134">
                  <c:v>52.134000000000015</c:v>
                </c:pt>
                <c:pt idx="52135">
                  <c:v>52.134999999999991</c:v>
                </c:pt>
                <c:pt idx="52136">
                  <c:v>52.136000000000024</c:v>
                </c:pt>
                <c:pt idx="52137">
                  <c:v>52.137</c:v>
                </c:pt>
                <c:pt idx="52138">
                  <c:v>52.138000000000034</c:v>
                </c:pt>
                <c:pt idx="52139">
                  <c:v>52.13900000000001</c:v>
                </c:pt>
                <c:pt idx="52140">
                  <c:v>52.140000000000043</c:v>
                </c:pt>
                <c:pt idx="52141">
                  <c:v>52.14100000000002</c:v>
                </c:pt>
                <c:pt idx="52142">
                  <c:v>52.141999999999996</c:v>
                </c:pt>
                <c:pt idx="52143">
                  <c:v>52.143000000000029</c:v>
                </c:pt>
                <c:pt idx="52144">
                  <c:v>52.144000000000005</c:v>
                </c:pt>
                <c:pt idx="52145">
                  <c:v>52.145000000000039</c:v>
                </c:pt>
                <c:pt idx="52146">
                  <c:v>52.146000000000015</c:v>
                </c:pt>
                <c:pt idx="52147">
                  <c:v>52.146999999999991</c:v>
                </c:pt>
                <c:pt idx="52148">
                  <c:v>52.148000000000025</c:v>
                </c:pt>
                <c:pt idx="52149">
                  <c:v>52.149000000000001</c:v>
                </c:pt>
                <c:pt idx="52150">
                  <c:v>52.150000000000034</c:v>
                </c:pt>
                <c:pt idx="52151">
                  <c:v>52.15100000000001</c:v>
                </c:pt>
                <c:pt idx="52152">
                  <c:v>52.152000000000044</c:v>
                </c:pt>
                <c:pt idx="52153">
                  <c:v>52.15300000000002</c:v>
                </c:pt>
                <c:pt idx="52154">
                  <c:v>52.153999999999996</c:v>
                </c:pt>
                <c:pt idx="52155">
                  <c:v>52.15500000000003</c:v>
                </c:pt>
                <c:pt idx="52156">
                  <c:v>52.156000000000006</c:v>
                </c:pt>
                <c:pt idx="52157">
                  <c:v>52.157000000000039</c:v>
                </c:pt>
                <c:pt idx="52158">
                  <c:v>52.158000000000015</c:v>
                </c:pt>
                <c:pt idx="52159">
                  <c:v>52.158999999999992</c:v>
                </c:pt>
                <c:pt idx="52160">
                  <c:v>52.160000000000025</c:v>
                </c:pt>
                <c:pt idx="52161">
                  <c:v>52.161000000000001</c:v>
                </c:pt>
                <c:pt idx="52162">
                  <c:v>52.162000000000035</c:v>
                </c:pt>
                <c:pt idx="52163">
                  <c:v>52.163000000000011</c:v>
                </c:pt>
                <c:pt idx="52164">
                  <c:v>52.164000000000044</c:v>
                </c:pt>
                <c:pt idx="52165">
                  <c:v>52.16500000000002</c:v>
                </c:pt>
                <c:pt idx="52166">
                  <c:v>52.165999999999997</c:v>
                </c:pt>
                <c:pt idx="52167">
                  <c:v>52.16700000000003</c:v>
                </c:pt>
                <c:pt idx="52168">
                  <c:v>52.168000000000006</c:v>
                </c:pt>
                <c:pt idx="52169">
                  <c:v>52.16900000000004</c:v>
                </c:pt>
                <c:pt idx="52170">
                  <c:v>52.170000000000016</c:v>
                </c:pt>
                <c:pt idx="52171">
                  <c:v>52.170999999999992</c:v>
                </c:pt>
                <c:pt idx="52172">
                  <c:v>52.172000000000025</c:v>
                </c:pt>
                <c:pt idx="52173">
                  <c:v>52.173000000000002</c:v>
                </c:pt>
                <c:pt idx="52174">
                  <c:v>52.174000000000035</c:v>
                </c:pt>
                <c:pt idx="52175">
                  <c:v>52.175000000000011</c:v>
                </c:pt>
                <c:pt idx="52176">
                  <c:v>52.176000000000045</c:v>
                </c:pt>
                <c:pt idx="52177">
                  <c:v>52.177000000000021</c:v>
                </c:pt>
                <c:pt idx="52178">
                  <c:v>52.177999999999997</c:v>
                </c:pt>
                <c:pt idx="52179">
                  <c:v>52.17900000000003</c:v>
                </c:pt>
                <c:pt idx="52180">
                  <c:v>52.180000000000007</c:v>
                </c:pt>
                <c:pt idx="52181">
                  <c:v>52.18100000000004</c:v>
                </c:pt>
                <c:pt idx="52182">
                  <c:v>52.182000000000016</c:v>
                </c:pt>
                <c:pt idx="52183">
                  <c:v>52.182999999999993</c:v>
                </c:pt>
                <c:pt idx="52184">
                  <c:v>52.184000000000026</c:v>
                </c:pt>
                <c:pt idx="52185">
                  <c:v>52.185000000000002</c:v>
                </c:pt>
                <c:pt idx="52186">
                  <c:v>52.186000000000035</c:v>
                </c:pt>
                <c:pt idx="52187">
                  <c:v>52.187000000000012</c:v>
                </c:pt>
                <c:pt idx="52188">
                  <c:v>52.188000000000045</c:v>
                </c:pt>
                <c:pt idx="52189">
                  <c:v>52.189000000000021</c:v>
                </c:pt>
                <c:pt idx="52190">
                  <c:v>52.19</c:v>
                </c:pt>
                <c:pt idx="52191">
                  <c:v>52.191000000000031</c:v>
                </c:pt>
                <c:pt idx="52192">
                  <c:v>52.192000000000007</c:v>
                </c:pt>
                <c:pt idx="52193">
                  <c:v>52.19300000000004</c:v>
                </c:pt>
                <c:pt idx="52194">
                  <c:v>52.194000000000017</c:v>
                </c:pt>
                <c:pt idx="52195">
                  <c:v>52.194999999999993</c:v>
                </c:pt>
                <c:pt idx="52196">
                  <c:v>52.196000000000026</c:v>
                </c:pt>
                <c:pt idx="52197">
                  <c:v>52.197000000000003</c:v>
                </c:pt>
                <c:pt idx="52198">
                  <c:v>52.198000000000036</c:v>
                </c:pt>
                <c:pt idx="52199">
                  <c:v>52.199000000000012</c:v>
                </c:pt>
                <c:pt idx="52200">
                  <c:v>52.200000000000045</c:v>
                </c:pt>
                <c:pt idx="52201">
                  <c:v>52.201000000000022</c:v>
                </c:pt>
                <c:pt idx="52202">
                  <c:v>52.201999999999998</c:v>
                </c:pt>
                <c:pt idx="52203">
                  <c:v>52.203000000000031</c:v>
                </c:pt>
                <c:pt idx="52204">
                  <c:v>52.204000000000008</c:v>
                </c:pt>
                <c:pt idx="52205">
                  <c:v>52.205000000000041</c:v>
                </c:pt>
                <c:pt idx="52206">
                  <c:v>52.206000000000017</c:v>
                </c:pt>
                <c:pt idx="52207">
                  <c:v>52.206999999999994</c:v>
                </c:pt>
                <c:pt idx="52208">
                  <c:v>52.208000000000027</c:v>
                </c:pt>
                <c:pt idx="52209">
                  <c:v>52.209000000000003</c:v>
                </c:pt>
                <c:pt idx="52210">
                  <c:v>52.210000000000036</c:v>
                </c:pt>
                <c:pt idx="52211">
                  <c:v>52.211000000000013</c:v>
                </c:pt>
                <c:pt idx="52212">
                  <c:v>52.212000000000046</c:v>
                </c:pt>
                <c:pt idx="52213">
                  <c:v>52.213000000000022</c:v>
                </c:pt>
                <c:pt idx="52214">
                  <c:v>52.213999999999999</c:v>
                </c:pt>
                <c:pt idx="52215">
                  <c:v>52.215000000000032</c:v>
                </c:pt>
                <c:pt idx="52216">
                  <c:v>52.216000000000008</c:v>
                </c:pt>
                <c:pt idx="52217">
                  <c:v>52.217000000000041</c:v>
                </c:pt>
                <c:pt idx="52218">
                  <c:v>52.218000000000018</c:v>
                </c:pt>
                <c:pt idx="52219">
                  <c:v>52.218999999999994</c:v>
                </c:pt>
                <c:pt idx="52220">
                  <c:v>52.220000000000027</c:v>
                </c:pt>
                <c:pt idx="52221">
                  <c:v>52.221000000000004</c:v>
                </c:pt>
                <c:pt idx="52222">
                  <c:v>52.222000000000037</c:v>
                </c:pt>
                <c:pt idx="52223">
                  <c:v>52.223000000000013</c:v>
                </c:pt>
                <c:pt idx="52224">
                  <c:v>52.224000000000046</c:v>
                </c:pt>
                <c:pt idx="52225">
                  <c:v>52.225000000000023</c:v>
                </c:pt>
                <c:pt idx="52226">
                  <c:v>52.225999999999999</c:v>
                </c:pt>
                <c:pt idx="52227">
                  <c:v>52.227000000000032</c:v>
                </c:pt>
                <c:pt idx="52228">
                  <c:v>52.228000000000009</c:v>
                </c:pt>
                <c:pt idx="52229">
                  <c:v>52.229000000000042</c:v>
                </c:pt>
                <c:pt idx="52230">
                  <c:v>52.230000000000018</c:v>
                </c:pt>
                <c:pt idx="52231">
                  <c:v>52.230999999999995</c:v>
                </c:pt>
                <c:pt idx="52232">
                  <c:v>52.232000000000028</c:v>
                </c:pt>
                <c:pt idx="52233">
                  <c:v>52.233000000000004</c:v>
                </c:pt>
                <c:pt idx="52234">
                  <c:v>52.234000000000037</c:v>
                </c:pt>
                <c:pt idx="52235">
                  <c:v>52.235000000000014</c:v>
                </c:pt>
                <c:pt idx="52236">
                  <c:v>52.23599999999999</c:v>
                </c:pt>
                <c:pt idx="52237">
                  <c:v>52.237000000000023</c:v>
                </c:pt>
                <c:pt idx="52238">
                  <c:v>52.238</c:v>
                </c:pt>
                <c:pt idx="52239">
                  <c:v>52.239000000000033</c:v>
                </c:pt>
                <c:pt idx="52240">
                  <c:v>52.240000000000009</c:v>
                </c:pt>
                <c:pt idx="52241">
                  <c:v>52.241000000000042</c:v>
                </c:pt>
                <c:pt idx="52242">
                  <c:v>52.242000000000019</c:v>
                </c:pt>
                <c:pt idx="52243">
                  <c:v>52.242999999999995</c:v>
                </c:pt>
                <c:pt idx="52244">
                  <c:v>52.244000000000028</c:v>
                </c:pt>
                <c:pt idx="52245">
                  <c:v>52.245000000000005</c:v>
                </c:pt>
                <c:pt idx="52246">
                  <c:v>52.246000000000038</c:v>
                </c:pt>
                <c:pt idx="52247">
                  <c:v>52.247000000000014</c:v>
                </c:pt>
                <c:pt idx="52248">
                  <c:v>52.24799999999999</c:v>
                </c:pt>
                <c:pt idx="52249">
                  <c:v>52.249000000000024</c:v>
                </c:pt>
                <c:pt idx="52250">
                  <c:v>52.25</c:v>
                </c:pt>
                <c:pt idx="52251">
                  <c:v>52.251000000000033</c:v>
                </c:pt>
                <c:pt idx="52252">
                  <c:v>52.25200000000001</c:v>
                </c:pt>
                <c:pt idx="52253">
                  <c:v>52.253000000000043</c:v>
                </c:pt>
                <c:pt idx="52254">
                  <c:v>52.254000000000019</c:v>
                </c:pt>
                <c:pt idx="52255">
                  <c:v>52.254999999999995</c:v>
                </c:pt>
                <c:pt idx="52256">
                  <c:v>52.256000000000029</c:v>
                </c:pt>
                <c:pt idx="52257">
                  <c:v>52.257000000000005</c:v>
                </c:pt>
                <c:pt idx="52258">
                  <c:v>52.258000000000038</c:v>
                </c:pt>
                <c:pt idx="52259">
                  <c:v>52.259000000000015</c:v>
                </c:pt>
                <c:pt idx="52260">
                  <c:v>52.259999999999991</c:v>
                </c:pt>
                <c:pt idx="52261">
                  <c:v>52.261000000000024</c:v>
                </c:pt>
                <c:pt idx="52262">
                  <c:v>52.262</c:v>
                </c:pt>
                <c:pt idx="52263">
                  <c:v>52.263000000000034</c:v>
                </c:pt>
                <c:pt idx="52264">
                  <c:v>52.26400000000001</c:v>
                </c:pt>
                <c:pt idx="52265">
                  <c:v>52.265000000000043</c:v>
                </c:pt>
                <c:pt idx="52266">
                  <c:v>52.26600000000002</c:v>
                </c:pt>
                <c:pt idx="52267">
                  <c:v>52.266999999999996</c:v>
                </c:pt>
                <c:pt idx="52268">
                  <c:v>52.268000000000029</c:v>
                </c:pt>
                <c:pt idx="52269">
                  <c:v>52.269000000000005</c:v>
                </c:pt>
                <c:pt idx="52270">
                  <c:v>52.270000000000039</c:v>
                </c:pt>
                <c:pt idx="52271">
                  <c:v>52.271000000000015</c:v>
                </c:pt>
                <c:pt idx="52272">
                  <c:v>52.271999999999991</c:v>
                </c:pt>
                <c:pt idx="52273">
                  <c:v>52.273000000000025</c:v>
                </c:pt>
                <c:pt idx="52274">
                  <c:v>52.274000000000001</c:v>
                </c:pt>
                <c:pt idx="52275">
                  <c:v>52.275000000000034</c:v>
                </c:pt>
                <c:pt idx="52276">
                  <c:v>52.27600000000001</c:v>
                </c:pt>
                <c:pt idx="52277">
                  <c:v>52.277000000000044</c:v>
                </c:pt>
                <c:pt idx="52278">
                  <c:v>52.27800000000002</c:v>
                </c:pt>
                <c:pt idx="52279">
                  <c:v>52.278999999999996</c:v>
                </c:pt>
                <c:pt idx="52280">
                  <c:v>52.28000000000003</c:v>
                </c:pt>
                <c:pt idx="52281">
                  <c:v>52.281000000000006</c:v>
                </c:pt>
                <c:pt idx="52282">
                  <c:v>52.282000000000039</c:v>
                </c:pt>
                <c:pt idx="52283">
                  <c:v>52.283000000000015</c:v>
                </c:pt>
                <c:pt idx="52284">
                  <c:v>52.283999999999992</c:v>
                </c:pt>
                <c:pt idx="52285">
                  <c:v>52.285000000000025</c:v>
                </c:pt>
                <c:pt idx="52286">
                  <c:v>52.286000000000001</c:v>
                </c:pt>
                <c:pt idx="52287">
                  <c:v>52.287000000000035</c:v>
                </c:pt>
                <c:pt idx="52288">
                  <c:v>52.288000000000011</c:v>
                </c:pt>
                <c:pt idx="52289">
                  <c:v>52.289000000000044</c:v>
                </c:pt>
                <c:pt idx="52290">
                  <c:v>52.29000000000002</c:v>
                </c:pt>
                <c:pt idx="52291">
                  <c:v>52.290999999999997</c:v>
                </c:pt>
                <c:pt idx="52292">
                  <c:v>52.29200000000003</c:v>
                </c:pt>
                <c:pt idx="52293">
                  <c:v>52.293000000000006</c:v>
                </c:pt>
                <c:pt idx="52294">
                  <c:v>52.29400000000004</c:v>
                </c:pt>
                <c:pt idx="52295">
                  <c:v>52.295000000000016</c:v>
                </c:pt>
                <c:pt idx="52296">
                  <c:v>52.295999999999992</c:v>
                </c:pt>
                <c:pt idx="52297">
                  <c:v>52.297000000000025</c:v>
                </c:pt>
                <c:pt idx="52298">
                  <c:v>52.298000000000002</c:v>
                </c:pt>
                <c:pt idx="52299">
                  <c:v>52.299000000000035</c:v>
                </c:pt>
                <c:pt idx="52300">
                  <c:v>52.300000000000011</c:v>
                </c:pt>
                <c:pt idx="52301">
                  <c:v>52.301000000000045</c:v>
                </c:pt>
                <c:pt idx="52302">
                  <c:v>52.302000000000021</c:v>
                </c:pt>
                <c:pt idx="52303">
                  <c:v>52.302999999999997</c:v>
                </c:pt>
                <c:pt idx="52304">
                  <c:v>52.30400000000003</c:v>
                </c:pt>
                <c:pt idx="52305">
                  <c:v>52.305000000000007</c:v>
                </c:pt>
                <c:pt idx="52306">
                  <c:v>52.30600000000004</c:v>
                </c:pt>
                <c:pt idx="52307">
                  <c:v>52.307000000000016</c:v>
                </c:pt>
                <c:pt idx="52308">
                  <c:v>52.307999999999993</c:v>
                </c:pt>
                <c:pt idx="52309">
                  <c:v>52.309000000000026</c:v>
                </c:pt>
                <c:pt idx="52310">
                  <c:v>52.31</c:v>
                </c:pt>
                <c:pt idx="52311">
                  <c:v>52.311000000000035</c:v>
                </c:pt>
                <c:pt idx="52312">
                  <c:v>52.312000000000012</c:v>
                </c:pt>
                <c:pt idx="52313">
                  <c:v>52.313000000000045</c:v>
                </c:pt>
                <c:pt idx="52314">
                  <c:v>52.314000000000021</c:v>
                </c:pt>
                <c:pt idx="52315">
                  <c:v>52.314999999999998</c:v>
                </c:pt>
                <c:pt idx="52316">
                  <c:v>52.316000000000031</c:v>
                </c:pt>
                <c:pt idx="52317">
                  <c:v>52.317000000000007</c:v>
                </c:pt>
                <c:pt idx="52318">
                  <c:v>52.31800000000004</c:v>
                </c:pt>
                <c:pt idx="52319">
                  <c:v>52.319000000000017</c:v>
                </c:pt>
                <c:pt idx="52320">
                  <c:v>52.319999999999993</c:v>
                </c:pt>
                <c:pt idx="52321">
                  <c:v>52.321000000000026</c:v>
                </c:pt>
                <c:pt idx="52322">
                  <c:v>52.322000000000003</c:v>
                </c:pt>
                <c:pt idx="52323">
                  <c:v>52.323000000000036</c:v>
                </c:pt>
                <c:pt idx="52324">
                  <c:v>52.324000000000012</c:v>
                </c:pt>
                <c:pt idx="52325">
                  <c:v>52.325000000000045</c:v>
                </c:pt>
                <c:pt idx="52326">
                  <c:v>52.326000000000022</c:v>
                </c:pt>
                <c:pt idx="52327">
                  <c:v>52.326999999999998</c:v>
                </c:pt>
                <c:pt idx="52328">
                  <c:v>52.328000000000031</c:v>
                </c:pt>
                <c:pt idx="52329">
                  <c:v>52.329000000000008</c:v>
                </c:pt>
                <c:pt idx="52330">
                  <c:v>52.330000000000041</c:v>
                </c:pt>
                <c:pt idx="52331">
                  <c:v>52.331000000000017</c:v>
                </c:pt>
                <c:pt idx="52332">
                  <c:v>52.331999999999994</c:v>
                </c:pt>
                <c:pt idx="52333">
                  <c:v>52.333000000000027</c:v>
                </c:pt>
                <c:pt idx="52334">
                  <c:v>52.334000000000003</c:v>
                </c:pt>
                <c:pt idx="52335">
                  <c:v>52.335000000000036</c:v>
                </c:pt>
                <c:pt idx="52336">
                  <c:v>52.336000000000013</c:v>
                </c:pt>
                <c:pt idx="52337">
                  <c:v>52.337000000000046</c:v>
                </c:pt>
                <c:pt idx="52338">
                  <c:v>52.338000000000022</c:v>
                </c:pt>
                <c:pt idx="52339">
                  <c:v>52.338999999999999</c:v>
                </c:pt>
                <c:pt idx="52340">
                  <c:v>52.340000000000032</c:v>
                </c:pt>
                <c:pt idx="52341">
                  <c:v>52.341000000000008</c:v>
                </c:pt>
                <c:pt idx="52342">
                  <c:v>52.342000000000041</c:v>
                </c:pt>
                <c:pt idx="52343">
                  <c:v>52.343000000000018</c:v>
                </c:pt>
                <c:pt idx="52344">
                  <c:v>52.343999999999994</c:v>
                </c:pt>
                <c:pt idx="52345">
                  <c:v>52.345000000000027</c:v>
                </c:pt>
                <c:pt idx="52346">
                  <c:v>52.346000000000004</c:v>
                </c:pt>
                <c:pt idx="52347">
                  <c:v>52.347000000000037</c:v>
                </c:pt>
                <c:pt idx="52348">
                  <c:v>52.348000000000013</c:v>
                </c:pt>
                <c:pt idx="52349">
                  <c:v>52.349000000000046</c:v>
                </c:pt>
                <c:pt idx="52350">
                  <c:v>52.350000000000023</c:v>
                </c:pt>
                <c:pt idx="52351">
                  <c:v>52.350999999999999</c:v>
                </c:pt>
                <c:pt idx="52352">
                  <c:v>52.352000000000032</c:v>
                </c:pt>
                <c:pt idx="52353">
                  <c:v>52.353000000000009</c:v>
                </c:pt>
                <c:pt idx="52354">
                  <c:v>52.354000000000042</c:v>
                </c:pt>
                <c:pt idx="52355">
                  <c:v>52.355000000000018</c:v>
                </c:pt>
                <c:pt idx="52356">
                  <c:v>52.355999999999995</c:v>
                </c:pt>
                <c:pt idx="52357">
                  <c:v>52.357000000000028</c:v>
                </c:pt>
                <c:pt idx="52358">
                  <c:v>52.358000000000004</c:v>
                </c:pt>
                <c:pt idx="52359">
                  <c:v>52.359000000000037</c:v>
                </c:pt>
                <c:pt idx="52360">
                  <c:v>52.360000000000014</c:v>
                </c:pt>
                <c:pt idx="52361">
                  <c:v>52.36099999999999</c:v>
                </c:pt>
                <c:pt idx="52362">
                  <c:v>52.362000000000023</c:v>
                </c:pt>
                <c:pt idx="52363">
                  <c:v>52.363</c:v>
                </c:pt>
                <c:pt idx="52364">
                  <c:v>52.364000000000033</c:v>
                </c:pt>
                <c:pt idx="52365">
                  <c:v>52.365000000000009</c:v>
                </c:pt>
                <c:pt idx="52366">
                  <c:v>52.366000000000042</c:v>
                </c:pt>
                <c:pt idx="52367">
                  <c:v>52.367000000000019</c:v>
                </c:pt>
                <c:pt idx="52368">
                  <c:v>52.367999999999995</c:v>
                </c:pt>
                <c:pt idx="52369">
                  <c:v>52.369000000000028</c:v>
                </c:pt>
                <c:pt idx="52370">
                  <c:v>52.370000000000005</c:v>
                </c:pt>
                <c:pt idx="52371">
                  <c:v>52.371000000000038</c:v>
                </c:pt>
                <c:pt idx="52372">
                  <c:v>52.372000000000014</c:v>
                </c:pt>
                <c:pt idx="52373">
                  <c:v>52.37299999999999</c:v>
                </c:pt>
                <c:pt idx="52374">
                  <c:v>52.374000000000024</c:v>
                </c:pt>
                <c:pt idx="52375">
                  <c:v>52.375</c:v>
                </c:pt>
                <c:pt idx="52376">
                  <c:v>52.376000000000033</c:v>
                </c:pt>
                <c:pt idx="52377">
                  <c:v>52.37700000000001</c:v>
                </c:pt>
                <c:pt idx="52378">
                  <c:v>52.378000000000043</c:v>
                </c:pt>
                <c:pt idx="52379">
                  <c:v>52.379000000000019</c:v>
                </c:pt>
                <c:pt idx="52380">
                  <c:v>52.379999999999995</c:v>
                </c:pt>
                <c:pt idx="52381">
                  <c:v>52.381000000000029</c:v>
                </c:pt>
                <c:pt idx="52382">
                  <c:v>52.382000000000005</c:v>
                </c:pt>
                <c:pt idx="52383">
                  <c:v>52.383000000000038</c:v>
                </c:pt>
                <c:pt idx="52384">
                  <c:v>52.384000000000015</c:v>
                </c:pt>
                <c:pt idx="52385">
                  <c:v>52.384999999999991</c:v>
                </c:pt>
                <c:pt idx="52386">
                  <c:v>52.386000000000024</c:v>
                </c:pt>
                <c:pt idx="52387">
                  <c:v>52.387</c:v>
                </c:pt>
                <c:pt idx="52388">
                  <c:v>52.388000000000034</c:v>
                </c:pt>
                <c:pt idx="52389">
                  <c:v>52.38900000000001</c:v>
                </c:pt>
                <c:pt idx="52390">
                  <c:v>52.390000000000043</c:v>
                </c:pt>
                <c:pt idx="52391">
                  <c:v>52.39100000000002</c:v>
                </c:pt>
                <c:pt idx="52392">
                  <c:v>52.391999999999996</c:v>
                </c:pt>
                <c:pt idx="52393">
                  <c:v>52.393000000000029</c:v>
                </c:pt>
                <c:pt idx="52394">
                  <c:v>52.394000000000005</c:v>
                </c:pt>
                <c:pt idx="52395">
                  <c:v>52.395000000000039</c:v>
                </c:pt>
                <c:pt idx="52396">
                  <c:v>52.396000000000015</c:v>
                </c:pt>
                <c:pt idx="52397">
                  <c:v>52.396999999999991</c:v>
                </c:pt>
                <c:pt idx="52398">
                  <c:v>52.398000000000025</c:v>
                </c:pt>
                <c:pt idx="52399">
                  <c:v>52.399000000000001</c:v>
                </c:pt>
                <c:pt idx="52400">
                  <c:v>52.400000000000034</c:v>
                </c:pt>
                <c:pt idx="52401">
                  <c:v>52.40100000000001</c:v>
                </c:pt>
                <c:pt idx="52402">
                  <c:v>52.402000000000044</c:v>
                </c:pt>
                <c:pt idx="52403">
                  <c:v>52.40300000000002</c:v>
                </c:pt>
                <c:pt idx="52404">
                  <c:v>52.403999999999996</c:v>
                </c:pt>
                <c:pt idx="52405">
                  <c:v>52.40500000000003</c:v>
                </c:pt>
                <c:pt idx="52406">
                  <c:v>52.406000000000006</c:v>
                </c:pt>
                <c:pt idx="52407">
                  <c:v>52.407000000000039</c:v>
                </c:pt>
                <c:pt idx="52408">
                  <c:v>52.408000000000015</c:v>
                </c:pt>
                <c:pt idx="52409">
                  <c:v>52.408999999999992</c:v>
                </c:pt>
                <c:pt idx="52410">
                  <c:v>52.410000000000025</c:v>
                </c:pt>
                <c:pt idx="52411">
                  <c:v>52.411000000000001</c:v>
                </c:pt>
                <c:pt idx="52412">
                  <c:v>52.412000000000035</c:v>
                </c:pt>
                <c:pt idx="52413">
                  <c:v>52.413000000000011</c:v>
                </c:pt>
                <c:pt idx="52414">
                  <c:v>52.414000000000044</c:v>
                </c:pt>
                <c:pt idx="52415">
                  <c:v>52.41500000000002</c:v>
                </c:pt>
                <c:pt idx="52416">
                  <c:v>52.415999999999997</c:v>
                </c:pt>
                <c:pt idx="52417">
                  <c:v>52.41700000000003</c:v>
                </c:pt>
                <c:pt idx="52418">
                  <c:v>52.418000000000006</c:v>
                </c:pt>
                <c:pt idx="52419">
                  <c:v>52.41900000000004</c:v>
                </c:pt>
                <c:pt idx="52420">
                  <c:v>52.420000000000016</c:v>
                </c:pt>
                <c:pt idx="52421">
                  <c:v>52.420999999999992</c:v>
                </c:pt>
                <c:pt idx="52422">
                  <c:v>52.422000000000025</c:v>
                </c:pt>
                <c:pt idx="52423">
                  <c:v>52.423000000000002</c:v>
                </c:pt>
                <c:pt idx="52424">
                  <c:v>52.424000000000035</c:v>
                </c:pt>
                <c:pt idx="52425">
                  <c:v>52.425000000000011</c:v>
                </c:pt>
                <c:pt idx="52426">
                  <c:v>52.426000000000045</c:v>
                </c:pt>
                <c:pt idx="52427">
                  <c:v>52.427000000000021</c:v>
                </c:pt>
                <c:pt idx="52428">
                  <c:v>52.427999999999997</c:v>
                </c:pt>
                <c:pt idx="52429">
                  <c:v>52.42900000000003</c:v>
                </c:pt>
                <c:pt idx="52430">
                  <c:v>52.430000000000007</c:v>
                </c:pt>
                <c:pt idx="52431">
                  <c:v>52.43100000000004</c:v>
                </c:pt>
                <c:pt idx="52432">
                  <c:v>52.432000000000016</c:v>
                </c:pt>
                <c:pt idx="52433">
                  <c:v>52.432999999999993</c:v>
                </c:pt>
                <c:pt idx="52434">
                  <c:v>52.434000000000026</c:v>
                </c:pt>
                <c:pt idx="52435">
                  <c:v>52.435000000000002</c:v>
                </c:pt>
                <c:pt idx="52436">
                  <c:v>52.436000000000035</c:v>
                </c:pt>
                <c:pt idx="52437">
                  <c:v>52.437000000000012</c:v>
                </c:pt>
                <c:pt idx="52438">
                  <c:v>52.438000000000045</c:v>
                </c:pt>
                <c:pt idx="52439">
                  <c:v>52.439000000000021</c:v>
                </c:pt>
                <c:pt idx="52440">
                  <c:v>52.44</c:v>
                </c:pt>
                <c:pt idx="52441">
                  <c:v>52.441000000000031</c:v>
                </c:pt>
                <c:pt idx="52442">
                  <c:v>52.442000000000007</c:v>
                </c:pt>
                <c:pt idx="52443">
                  <c:v>52.44300000000004</c:v>
                </c:pt>
                <c:pt idx="52444">
                  <c:v>52.444000000000017</c:v>
                </c:pt>
                <c:pt idx="52445">
                  <c:v>52.444999999999993</c:v>
                </c:pt>
                <c:pt idx="52446">
                  <c:v>52.446000000000026</c:v>
                </c:pt>
                <c:pt idx="52447">
                  <c:v>52.447000000000003</c:v>
                </c:pt>
                <c:pt idx="52448">
                  <c:v>52.448000000000036</c:v>
                </c:pt>
                <c:pt idx="52449">
                  <c:v>52.449000000000012</c:v>
                </c:pt>
                <c:pt idx="52450">
                  <c:v>52.450000000000045</c:v>
                </c:pt>
                <c:pt idx="52451">
                  <c:v>52.451000000000022</c:v>
                </c:pt>
                <c:pt idx="52452">
                  <c:v>52.451999999999998</c:v>
                </c:pt>
                <c:pt idx="52453">
                  <c:v>52.453000000000031</c:v>
                </c:pt>
                <c:pt idx="52454">
                  <c:v>52.454000000000008</c:v>
                </c:pt>
                <c:pt idx="52455">
                  <c:v>52.455000000000041</c:v>
                </c:pt>
                <c:pt idx="52456">
                  <c:v>52.456000000000017</c:v>
                </c:pt>
                <c:pt idx="52457">
                  <c:v>52.456999999999994</c:v>
                </c:pt>
                <c:pt idx="52458">
                  <c:v>52.458000000000027</c:v>
                </c:pt>
                <c:pt idx="52459">
                  <c:v>52.459000000000003</c:v>
                </c:pt>
                <c:pt idx="52460">
                  <c:v>52.460000000000036</c:v>
                </c:pt>
                <c:pt idx="52461">
                  <c:v>52.461000000000013</c:v>
                </c:pt>
                <c:pt idx="52462">
                  <c:v>52.462000000000046</c:v>
                </c:pt>
                <c:pt idx="52463">
                  <c:v>52.463000000000022</c:v>
                </c:pt>
                <c:pt idx="52464">
                  <c:v>52.463999999999999</c:v>
                </c:pt>
                <c:pt idx="52465">
                  <c:v>52.465000000000032</c:v>
                </c:pt>
                <c:pt idx="52466">
                  <c:v>52.466000000000008</c:v>
                </c:pt>
                <c:pt idx="52467">
                  <c:v>52.467000000000041</c:v>
                </c:pt>
                <c:pt idx="52468">
                  <c:v>52.468000000000018</c:v>
                </c:pt>
                <c:pt idx="52469">
                  <c:v>52.468999999999994</c:v>
                </c:pt>
                <c:pt idx="52470">
                  <c:v>52.470000000000027</c:v>
                </c:pt>
                <c:pt idx="52471">
                  <c:v>52.471000000000004</c:v>
                </c:pt>
                <c:pt idx="52472">
                  <c:v>52.472000000000037</c:v>
                </c:pt>
                <c:pt idx="52473">
                  <c:v>52.473000000000013</c:v>
                </c:pt>
                <c:pt idx="52474">
                  <c:v>52.474000000000046</c:v>
                </c:pt>
                <c:pt idx="52475">
                  <c:v>52.475000000000023</c:v>
                </c:pt>
                <c:pt idx="52476">
                  <c:v>52.475999999999999</c:v>
                </c:pt>
                <c:pt idx="52477">
                  <c:v>52.477000000000032</c:v>
                </c:pt>
                <c:pt idx="52478">
                  <c:v>52.478000000000009</c:v>
                </c:pt>
                <c:pt idx="52479">
                  <c:v>52.479000000000042</c:v>
                </c:pt>
                <c:pt idx="52480">
                  <c:v>52.480000000000018</c:v>
                </c:pt>
                <c:pt idx="52481">
                  <c:v>52.480999999999995</c:v>
                </c:pt>
                <c:pt idx="52482">
                  <c:v>52.482000000000028</c:v>
                </c:pt>
                <c:pt idx="52483">
                  <c:v>52.483000000000004</c:v>
                </c:pt>
                <c:pt idx="52484">
                  <c:v>52.484000000000037</c:v>
                </c:pt>
                <c:pt idx="52485">
                  <c:v>52.485000000000014</c:v>
                </c:pt>
                <c:pt idx="52486">
                  <c:v>52.48599999999999</c:v>
                </c:pt>
                <c:pt idx="52487">
                  <c:v>52.487000000000023</c:v>
                </c:pt>
                <c:pt idx="52488">
                  <c:v>52.488</c:v>
                </c:pt>
                <c:pt idx="52489">
                  <c:v>52.489000000000033</c:v>
                </c:pt>
                <c:pt idx="52490">
                  <c:v>52.490000000000009</c:v>
                </c:pt>
                <c:pt idx="52491">
                  <c:v>52.491000000000042</c:v>
                </c:pt>
                <c:pt idx="52492">
                  <c:v>52.492000000000019</c:v>
                </c:pt>
                <c:pt idx="52493">
                  <c:v>52.492999999999995</c:v>
                </c:pt>
                <c:pt idx="52494">
                  <c:v>52.494000000000028</c:v>
                </c:pt>
                <c:pt idx="52495">
                  <c:v>52.495000000000005</c:v>
                </c:pt>
                <c:pt idx="52496">
                  <c:v>52.496000000000038</c:v>
                </c:pt>
                <c:pt idx="52497">
                  <c:v>52.497000000000014</c:v>
                </c:pt>
                <c:pt idx="52498">
                  <c:v>52.49799999999999</c:v>
                </c:pt>
                <c:pt idx="52499">
                  <c:v>52.499000000000024</c:v>
                </c:pt>
                <c:pt idx="52500">
                  <c:v>52.5</c:v>
                </c:pt>
                <c:pt idx="52501">
                  <c:v>52.501000000000033</c:v>
                </c:pt>
                <c:pt idx="52502">
                  <c:v>52.50200000000001</c:v>
                </c:pt>
                <c:pt idx="52503">
                  <c:v>52.503000000000043</c:v>
                </c:pt>
                <c:pt idx="52504">
                  <c:v>52.504000000000019</c:v>
                </c:pt>
                <c:pt idx="52505">
                  <c:v>52.504999999999995</c:v>
                </c:pt>
                <c:pt idx="52506">
                  <c:v>52.506000000000029</c:v>
                </c:pt>
                <c:pt idx="52507">
                  <c:v>52.507000000000005</c:v>
                </c:pt>
                <c:pt idx="52508">
                  <c:v>52.508000000000038</c:v>
                </c:pt>
                <c:pt idx="52509">
                  <c:v>52.509000000000015</c:v>
                </c:pt>
                <c:pt idx="52510">
                  <c:v>52.509999999999991</c:v>
                </c:pt>
                <c:pt idx="52511">
                  <c:v>52.511000000000024</c:v>
                </c:pt>
                <c:pt idx="52512">
                  <c:v>52.512</c:v>
                </c:pt>
                <c:pt idx="52513">
                  <c:v>52.513000000000034</c:v>
                </c:pt>
                <c:pt idx="52514">
                  <c:v>52.51400000000001</c:v>
                </c:pt>
                <c:pt idx="52515">
                  <c:v>52.515000000000043</c:v>
                </c:pt>
                <c:pt idx="52516">
                  <c:v>52.51600000000002</c:v>
                </c:pt>
                <c:pt idx="52517">
                  <c:v>52.516999999999996</c:v>
                </c:pt>
                <c:pt idx="52518">
                  <c:v>52.518000000000029</c:v>
                </c:pt>
                <c:pt idx="52519">
                  <c:v>52.519000000000005</c:v>
                </c:pt>
                <c:pt idx="52520">
                  <c:v>52.520000000000039</c:v>
                </c:pt>
                <c:pt idx="52521">
                  <c:v>52.521000000000015</c:v>
                </c:pt>
                <c:pt idx="52522">
                  <c:v>52.521999999999991</c:v>
                </c:pt>
                <c:pt idx="52523">
                  <c:v>52.523000000000025</c:v>
                </c:pt>
                <c:pt idx="52524">
                  <c:v>52.524000000000001</c:v>
                </c:pt>
                <c:pt idx="52525">
                  <c:v>52.525000000000034</c:v>
                </c:pt>
                <c:pt idx="52526">
                  <c:v>52.52600000000001</c:v>
                </c:pt>
                <c:pt idx="52527">
                  <c:v>52.527000000000044</c:v>
                </c:pt>
                <c:pt idx="52528">
                  <c:v>52.52800000000002</c:v>
                </c:pt>
                <c:pt idx="52529">
                  <c:v>52.528999999999996</c:v>
                </c:pt>
                <c:pt idx="52530">
                  <c:v>52.53000000000003</c:v>
                </c:pt>
                <c:pt idx="52531">
                  <c:v>52.531000000000006</c:v>
                </c:pt>
                <c:pt idx="52532">
                  <c:v>52.532000000000039</c:v>
                </c:pt>
                <c:pt idx="52533">
                  <c:v>52.533000000000015</c:v>
                </c:pt>
                <c:pt idx="52534">
                  <c:v>52.533999999999992</c:v>
                </c:pt>
                <c:pt idx="52535">
                  <c:v>52.535000000000025</c:v>
                </c:pt>
                <c:pt idx="52536">
                  <c:v>52.536000000000001</c:v>
                </c:pt>
                <c:pt idx="52537">
                  <c:v>52.537000000000035</c:v>
                </c:pt>
                <c:pt idx="52538">
                  <c:v>52.538000000000011</c:v>
                </c:pt>
                <c:pt idx="52539">
                  <c:v>52.539000000000044</c:v>
                </c:pt>
                <c:pt idx="52540">
                  <c:v>52.54000000000002</c:v>
                </c:pt>
                <c:pt idx="52541">
                  <c:v>52.540999999999997</c:v>
                </c:pt>
                <c:pt idx="52542">
                  <c:v>52.54200000000003</c:v>
                </c:pt>
                <c:pt idx="52543">
                  <c:v>52.543000000000006</c:v>
                </c:pt>
                <c:pt idx="52544">
                  <c:v>52.54400000000004</c:v>
                </c:pt>
                <c:pt idx="52545">
                  <c:v>52.545000000000016</c:v>
                </c:pt>
                <c:pt idx="52546">
                  <c:v>52.545999999999992</c:v>
                </c:pt>
                <c:pt idx="52547">
                  <c:v>52.547000000000025</c:v>
                </c:pt>
                <c:pt idx="52548">
                  <c:v>52.548000000000002</c:v>
                </c:pt>
                <c:pt idx="52549">
                  <c:v>52.549000000000035</c:v>
                </c:pt>
                <c:pt idx="52550">
                  <c:v>52.550000000000011</c:v>
                </c:pt>
                <c:pt idx="52551">
                  <c:v>52.551000000000045</c:v>
                </c:pt>
                <c:pt idx="52552">
                  <c:v>52.552000000000021</c:v>
                </c:pt>
                <c:pt idx="52553">
                  <c:v>52.552999999999997</c:v>
                </c:pt>
                <c:pt idx="52554">
                  <c:v>52.55400000000003</c:v>
                </c:pt>
                <c:pt idx="52555">
                  <c:v>52.555000000000007</c:v>
                </c:pt>
                <c:pt idx="52556">
                  <c:v>52.55600000000004</c:v>
                </c:pt>
                <c:pt idx="52557">
                  <c:v>52.557000000000016</c:v>
                </c:pt>
                <c:pt idx="52558">
                  <c:v>52.557999999999993</c:v>
                </c:pt>
                <c:pt idx="52559">
                  <c:v>52.559000000000026</c:v>
                </c:pt>
                <c:pt idx="52560">
                  <c:v>52.56</c:v>
                </c:pt>
                <c:pt idx="52561">
                  <c:v>52.561000000000035</c:v>
                </c:pt>
                <c:pt idx="52562">
                  <c:v>52.562000000000012</c:v>
                </c:pt>
                <c:pt idx="52563">
                  <c:v>52.563000000000045</c:v>
                </c:pt>
                <c:pt idx="52564">
                  <c:v>52.564000000000021</c:v>
                </c:pt>
                <c:pt idx="52565">
                  <c:v>52.564999999999998</c:v>
                </c:pt>
                <c:pt idx="52566">
                  <c:v>52.566000000000031</c:v>
                </c:pt>
                <c:pt idx="52567">
                  <c:v>52.567000000000007</c:v>
                </c:pt>
                <c:pt idx="52568">
                  <c:v>52.56800000000004</c:v>
                </c:pt>
                <c:pt idx="52569">
                  <c:v>52.569000000000017</c:v>
                </c:pt>
                <c:pt idx="52570">
                  <c:v>52.569999999999993</c:v>
                </c:pt>
                <c:pt idx="52571">
                  <c:v>52.571000000000026</c:v>
                </c:pt>
                <c:pt idx="52572">
                  <c:v>52.572000000000003</c:v>
                </c:pt>
                <c:pt idx="52573">
                  <c:v>52.573000000000036</c:v>
                </c:pt>
                <c:pt idx="52574">
                  <c:v>52.574000000000012</c:v>
                </c:pt>
                <c:pt idx="52575">
                  <c:v>52.575000000000045</c:v>
                </c:pt>
                <c:pt idx="52576">
                  <c:v>52.576000000000022</c:v>
                </c:pt>
                <c:pt idx="52577">
                  <c:v>52.576999999999998</c:v>
                </c:pt>
                <c:pt idx="52578">
                  <c:v>52.578000000000031</c:v>
                </c:pt>
                <c:pt idx="52579">
                  <c:v>52.579000000000008</c:v>
                </c:pt>
                <c:pt idx="52580">
                  <c:v>52.580000000000041</c:v>
                </c:pt>
                <c:pt idx="52581">
                  <c:v>52.581000000000017</c:v>
                </c:pt>
                <c:pt idx="52582">
                  <c:v>52.581999999999994</c:v>
                </c:pt>
                <c:pt idx="52583">
                  <c:v>52.583000000000027</c:v>
                </c:pt>
                <c:pt idx="52584">
                  <c:v>52.584000000000003</c:v>
                </c:pt>
                <c:pt idx="52585">
                  <c:v>52.585000000000036</c:v>
                </c:pt>
                <c:pt idx="52586">
                  <c:v>52.586000000000013</c:v>
                </c:pt>
                <c:pt idx="52587">
                  <c:v>52.587000000000046</c:v>
                </c:pt>
                <c:pt idx="52588">
                  <c:v>52.588000000000022</c:v>
                </c:pt>
                <c:pt idx="52589">
                  <c:v>52.588999999999999</c:v>
                </c:pt>
                <c:pt idx="52590">
                  <c:v>52.590000000000032</c:v>
                </c:pt>
                <c:pt idx="52591">
                  <c:v>52.591000000000008</c:v>
                </c:pt>
                <c:pt idx="52592">
                  <c:v>52.592000000000041</c:v>
                </c:pt>
                <c:pt idx="52593">
                  <c:v>52.593000000000018</c:v>
                </c:pt>
                <c:pt idx="52594">
                  <c:v>52.593999999999994</c:v>
                </c:pt>
                <c:pt idx="52595">
                  <c:v>52.595000000000027</c:v>
                </c:pt>
                <c:pt idx="52596">
                  <c:v>52.596000000000004</c:v>
                </c:pt>
                <c:pt idx="52597">
                  <c:v>52.597000000000037</c:v>
                </c:pt>
                <c:pt idx="52598">
                  <c:v>52.598000000000013</c:v>
                </c:pt>
                <c:pt idx="52599">
                  <c:v>52.599000000000046</c:v>
                </c:pt>
                <c:pt idx="52600">
                  <c:v>52.600000000000023</c:v>
                </c:pt>
                <c:pt idx="52601">
                  <c:v>52.600999999999999</c:v>
                </c:pt>
                <c:pt idx="52602">
                  <c:v>52.602000000000032</c:v>
                </c:pt>
                <c:pt idx="52603">
                  <c:v>52.603000000000009</c:v>
                </c:pt>
                <c:pt idx="52604">
                  <c:v>52.604000000000042</c:v>
                </c:pt>
                <c:pt idx="52605">
                  <c:v>52.605000000000018</c:v>
                </c:pt>
                <c:pt idx="52606">
                  <c:v>52.605999999999995</c:v>
                </c:pt>
                <c:pt idx="52607">
                  <c:v>52.607000000000028</c:v>
                </c:pt>
                <c:pt idx="52608">
                  <c:v>52.608000000000004</c:v>
                </c:pt>
                <c:pt idx="52609">
                  <c:v>52.609000000000037</c:v>
                </c:pt>
                <c:pt idx="52610">
                  <c:v>52.610000000000014</c:v>
                </c:pt>
                <c:pt idx="52611">
                  <c:v>52.61099999999999</c:v>
                </c:pt>
                <c:pt idx="52612">
                  <c:v>52.612000000000023</c:v>
                </c:pt>
                <c:pt idx="52613">
                  <c:v>52.613</c:v>
                </c:pt>
                <c:pt idx="52614">
                  <c:v>52.614000000000033</c:v>
                </c:pt>
                <c:pt idx="52615">
                  <c:v>52.615000000000009</c:v>
                </c:pt>
                <c:pt idx="52616">
                  <c:v>52.616000000000042</c:v>
                </c:pt>
                <c:pt idx="52617">
                  <c:v>52.617000000000019</c:v>
                </c:pt>
                <c:pt idx="52618">
                  <c:v>52.617999999999995</c:v>
                </c:pt>
                <c:pt idx="52619">
                  <c:v>52.619000000000028</c:v>
                </c:pt>
                <c:pt idx="52620">
                  <c:v>52.620000000000005</c:v>
                </c:pt>
                <c:pt idx="52621">
                  <c:v>52.621000000000038</c:v>
                </c:pt>
                <c:pt idx="52622">
                  <c:v>52.622000000000014</c:v>
                </c:pt>
                <c:pt idx="52623">
                  <c:v>52.62299999999999</c:v>
                </c:pt>
                <c:pt idx="52624">
                  <c:v>52.624000000000024</c:v>
                </c:pt>
                <c:pt idx="52625">
                  <c:v>52.625</c:v>
                </c:pt>
                <c:pt idx="52626">
                  <c:v>52.626000000000033</c:v>
                </c:pt>
                <c:pt idx="52627">
                  <c:v>52.62700000000001</c:v>
                </c:pt>
                <c:pt idx="52628">
                  <c:v>52.628000000000043</c:v>
                </c:pt>
                <c:pt idx="52629">
                  <c:v>52.629000000000019</c:v>
                </c:pt>
                <c:pt idx="52630">
                  <c:v>52.629999999999995</c:v>
                </c:pt>
                <c:pt idx="52631">
                  <c:v>52.631000000000029</c:v>
                </c:pt>
                <c:pt idx="52632">
                  <c:v>52.632000000000005</c:v>
                </c:pt>
                <c:pt idx="52633">
                  <c:v>52.633000000000038</c:v>
                </c:pt>
                <c:pt idx="52634">
                  <c:v>52.634000000000015</c:v>
                </c:pt>
                <c:pt idx="52635">
                  <c:v>52.634999999999991</c:v>
                </c:pt>
                <c:pt idx="52636">
                  <c:v>52.636000000000024</c:v>
                </c:pt>
                <c:pt idx="52637">
                  <c:v>52.637</c:v>
                </c:pt>
                <c:pt idx="52638">
                  <c:v>52.638000000000034</c:v>
                </c:pt>
                <c:pt idx="52639">
                  <c:v>52.63900000000001</c:v>
                </c:pt>
                <c:pt idx="52640">
                  <c:v>52.640000000000043</c:v>
                </c:pt>
                <c:pt idx="52641">
                  <c:v>52.64100000000002</c:v>
                </c:pt>
                <c:pt idx="52642">
                  <c:v>52.641999999999996</c:v>
                </c:pt>
                <c:pt idx="52643">
                  <c:v>52.643000000000029</c:v>
                </c:pt>
                <c:pt idx="52644">
                  <c:v>52.644000000000005</c:v>
                </c:pt>
                <c:pt idx="52645">
                  <c:v>52.645000000000039</c:v>
                </c:pt>
                <c:pt idx="52646">
                  <c:v>52.646000000000015</c:v>
                </c:pt>
                <c:pt idx="52647">
                  <c:v>52.646999999999991</c:v>
                </c:pt>
                <c:pt idx="52648">
                  <c:v>52.648000000000025</c:v>
                </c:pt>
                <c:pt idx="52649">
                  <c:v>52.649000000000001</c:v>
                </c:pt>
                <c:pt idx="52650">
                  <c:v>52.650000000000034</c:v>
                </c:pt>
                <c:pt idx="52651">
                  <c:v>52.65100000000001</c:v>
                </c:pt>
                <c:pt idx="52652">
                  <c:v>52.652000000000044</c:v>
                </c:pt>
                <c:pt idx="52653">
                  <c:v>52.65300000000002</c:v>
                </c:pt>
                <c:pt idx="52654">
                  <c:v>52.653999999999996</c:v>
                </c:pt>
                <c:pt idx="52655">
                  <c:v>52.65500000000003</c:v>
                </c:pt>
                <c:pt idx="52656">
                  <c:v>52.656000000000006</c:v>
                </c:pt>
                <c:pt idx="52657">
                  <c:v>52.657000000000039</c:v>
                </c:pt>
                <c:pt idx="52658">
                  <c:v>52.658000000000015</c:v>
                </c:pt>
                <c:pt idx="52659">
                  <c:v>52.658999999999992</c:v>
                </c:pt>
                <c:pt idx="52660">
                  <c:v>52.660000000000025</c:v>
                </c:pt>
                <c:pt idx="52661">
                  <c:v>52.661000000000001</c:v>
                </c:pt>
                <c:pt idx="52662">
                  <c:v>52.662000000000035</c:v>
                </c:pt>
                <c:pt idx="52663">
                  <c:v>52.663000000000011</c:v>
                </c:pt>
                <c:pt idx="52664">
                  <c:v>52.664000000000044</c:v>
                </c:pt>
                <c:pt idx="52665">
                  <c:v>52.66500000000002</c:v>
                </c:pt>
                <c:pt idx="52666">
                  <c:v>52.665999999999997</c:v>
                </c:pt>
                <c:pt idx="52667">
                  <c:v>52.66700000000003</c:v>
                </c:pt>
                <c:pt idx="52668">
                  <c:v>52.668000000000006</c:v>
                </c:pt>
                <c:pt idx="52669">
                  <c:v>52.66900000000004</c:v>
                </c:pt>
                <c:pt idx="52670">
                  <c:v>52.670000000000016</c:v>
                </c:pt>
                <c:pt idx="52671">
                  <c:v>52.670999999999992</c:v>
                </c:pt>
                <c:pt idx="52672">
                  <c:v>52.672000000000025</c:v>
                </c:pt>
                <c:pt idx="52673">
                  <c:v>52.673000000000002</c:v>
                </c:pt>
                <c:pt idx="52674">
                  <c:v>52.674000000000035</c:v>
                </c:pt>
                <c:pt idx="52675">
                  <c:v>52.675000000000011</c:v>
                </c:pt>
                <c:pt idx="52676">
                  <c:v>52.676000000000045</c:v>
                </c:pt>
                <c:pt idx="52677">
                  <c:v>52.677000000000021</c:v>
                </c:pt>
                <c:pt idx="52678">
                  <c:v>52.677999999999997</c:v>
                </c:pt>
                <c:pt idx="52679">
                  <c:v>52.67900000000003</c:v>
                </c:pt>
                <c:pt idx="52680">
                  <c:v>52.680000000000007</c:v>
                </c:pt>
                <c:pt idx="52681">
                  <c:v>52.68100000000004</c:v>
                </c:pt>
                <c:pt idx="52682">
                  <c:v>52.682000000000016</c:v>
                </c:pt>
                <c:pt idx="52683">
                  <c:v>52.682999999999993</c:v>
                </c:pt>
                <c:pt idx="52684">
                  <c:v>52.684000000000026</c:v>
                </c:pt>
                <c:pt idx="52685">
                  <c:v>52.685000000000002</c:v>
                </c:pt>
                <c:pt idx="52686">
                  <c:v>52.686000000000035</c:v>
                </c:pt>
                <c:pt idx="52687">
                  <c:v>52.687000000000012</c:v>
                </c:pt>
                <c:pt idx="52688">
                  <c:v>52.688000000000045</c:v>
                </c:pt>
                <c:pt idx="52689">
                  <c:v>52.689000000000021</c:v>
                </c:pt>
                <c:pt idx="52690">
                  <c:v>52.69</c:v>
                </c:pt>
                <c:pt idx="52691">
                  <c:v>52.691000000000031</c:v>
                </c:pt>
                <c:pt idx="52692">
                  <c:v>52.692000000000007</c:v>
                </c:pt>
                <c:pt idx="52693">
                  <c:v>52.69300000000004</c:v>
                </c:pt>
                <c:pt idx="52694">
                  <c:v>52.694000000000017</c:v>
                </c:pt>
                <c:pt idx="52695">
                  <c:v>52.694999999999993</c:v>
                </c:pt>
                <c:pt idx="52696">
                  <c:v>52.696000000000026</c:v>
                </c:pt>
                <c:pt idx="52697">
                  <c:v>52.697000000000003</c:v>
                </c:pt>
                <c:pt idx="52698">
                  <c:v>52.698000000000036</c:v>
                </c:pt>
                <c:pt idx="52699">
                  <c:v>52.699000000000012</c:v>
                </c:pt>
                <c:pt idx="52700">
                  <c:v>52.700000000000045</c:v>
                </c:pt>
                <c:pt idx="52701">
                  <c:v>52.701000000000022</c:v>
                </c:pt>
                <c:pt idx="52702">
                  <c:v>52.701999999999998</c:v>
                </c:pt>
                <c:pt idx="52703">
                  <c:v>52.703000000000031</c:v>
                </c:pt>
                <c:pt idx="52704">
                  <c:v>52.704000000000008</c:v>
                </c:pt>
                <c:pt idx="52705">
                  <c:v>52.705000000000041</c:v>
                </c:pt>
                <c:pt idx="52706">
                  <c:v>52.706000000000017</c:v>
                </c:pt>
                <c:pt idx="52707">
                  <c:v>52.706999999999994</c:v>
                </c:pt>
                <c:pt idx="52708">
                  <c:v>52.708000000000027</c:v>
                </c:pt>
                <c:pt idx="52709">
                  <c:v>52.709000000000003</c:v>
                </c:pt>
                <c:pt idx="52710">
                  <c:v>52.710000000000036</c:v>
                </c:pt>
                <c:pt idx="52711">
                  <c:v>52.711000000000013</c:v>
                </c:pt>
                <c:pt idx="52712">
                  <c:v>52.712000000000046</c:v>
                </c:pt>
                <c:pt idx="52713">
                  <c:v>52.713000000000022</c:v>
                </c:pt>
                <c:pt idx="52714">
                  <c:v>52.713999999999999</c:v>
                </c:pt>
                <c:pt idx="52715">
                  <c:v>52.715000000000032</c:v>
                </c:pt>
                <c:pt idx="52716">
                  <c:v>52.716000000000008</c:v>
                </c:pt>
                <c:pt idx="52717">
                  <c:v>52.717000000000041</c:v>
                </c:pt>
                <c:pt idx="52718">
                  <c:v>52.718000000000018</c:v>
                </c:pt>
                <c:pt idx="52719">
                  <c:v>52.718999999999994</c:v>
                </c:pt>
                <c:pt idx="52720">
                  <c:v>52.720000000000027</c:v>
                </c:pt>
                <c:pt idx="52721">
                  <c:v>52.721000000000004</c:v>
                </c:pt>
                <c:pt idx="52722">
                  <c:v>52.722000000000037</c:v>
                </c:pt>
                <c:pt idx="52723">
                  <c:v>52.723000000000013</c:v>
                </c:pt>
                <c:pt idx="52724">
                  <c:v>52.724000000000046</c:v>
                </c:pt>
                <c:pt idx="52725">
                  <c:v>52.725000000000023</c:v>
                </c:pt>
                <c:pt idx="52726">
                  <c:v>52.725999999999999</c:v>
                </c:pt>
                <c:pt idx="52727">
                  <c:v>52.727000000000032</c:v>
                </c:pt>
                <c:pt idx="52728">
                  <c:v>52.728000000000009</c:v>
                </c:pt>
                <c:pt idx="52729">
                  <c:v>52.729000000000042</c:v>
                </c:pt>
                <c:pt idx="52730">
                  <c:v>52.730000000000018</c:v>
                </c:pt>
                <c:pt idx="52731">
                  <c:v>52.730999999999995</c:v>
                </c:pt>
                <c:pt idx="52732">
                  <c:v>52.732000000000028</c:v>
                </c:pt>
                <c:pt idx="52733">
                  <c:v>52.733000000000004</c:v>
                </c:pt>
                <c:pt idx="52734">
                  <c:v>52.734000000000037</c:v>
                </c:pt>
                <c:pt idx="52735">
                  <c:v>52.735000000000014</c:v>
                </c:pt>
                <c:pt idx="52736">
                  <c:v>52.73599999999999</c:v>
                </c:pt>
                <c:pt idx="52737">
                  <c:v>52.737000000000023</c:v>
                </c:pt>
                <c:pt idx="52738">
                  <c:v>52.738</c:v>
                </c:pt>
                <c:pt idx="52739">
                  <c:v>52.739000000000033</c:v>
                </c:pt>
                <c:pt idx="52740">
                  <c:v>52.740000000000009</c:v>
                </c:pt>
                <c:pt idx="52741">
                  <c:v>52.741000000000042</c:v>
                </c:pt>
                <c:pt idx="52742">
                  <c:v>52.742000000000019</c:v>
                </c:pt>
                <c:pt idx="52743">
                  <c:v>52.742999999999995</c:v>
                </c:pt>
                <c:pt idx="52744">
                  <c:v>52.744000000000028</c:v>
                </c:pt>
                <c:pt idx="52745">
                  <c:v>52.745000000000005</c:v>
                </c:pt>
                <c:pt idx="52746">
                  <c:v>52.746000000000038</c:v>
                </c:pt>
                <c:pt idx="52747">
                  <c:v>52.747000000000014</c:v>
                </c:pt>
                <c:pt idx="52748">
                  <c:v>52.74799999999999</c:v>
                </c:pt>
                <c:pt idx="52749">
                  <c:v>52.749000000000024</c:v>
                </c:pt>
                <c:pt idx="52750">
                  <c:v>52.75</c:v>
                </c:pt>
                <c:pt idx="52751">
                  <c:v>52.751000000000033</c:v>
                </c:pt>
                <c:pt idx="52752">
                  <c:v>52.75200000000001</c:v>
                </c:pt>
                <c:pt idx="52753">
                  <c:v>52.753000000000043</c:v>
                </c:pt>
                <c:pt idx="52754">
                  <c:v>52.754000000000019</c:v>
                </c:pt>
                <c:pt idx="52755">
                  <c:v>52.754999999999995</c:v>
                </c:pt>
                <c:pt idx="52756">
                  <c:v>52.756000000000029</c:v>
                </c:pt>
                <c:pt idx="52757">
                  <c:v>52.757000000000005</c:v>
                </c:pt>
                <c:pt idx="52758">
                  <c:v>52.758000000000038</c:v>
                </c:pt>
                <c:pt idx="52759">
                  <c:v>52.759000000000015</c:v>
                </c:pt>
                <c:pt idx="52760">
                  <c:v>52.759999999999991</c:v>
                </c:pt>
                <c:pt idx="52761">
                  <c:v>52.761000000000024</c:v>
                </c:pt>
                <c:pt idx="52762">
                  <c:v>52.762</c:v>
                </c:pt>
                <c:pt idx="52763">
                  <c:v>52.763000000000034</c:v>
                </c:pt>
                <c:pt idx="52764">
                  <c:v>52.76400000000001</c:v>
                </c:pt>
                <c:pt idx="52765">
                  <c:v>52.765000000000043</c:v>
                </c:pt>
                <c:pt idx="52766">
                  <c:v>52.76600000000002</c:v>
                </c:pt>
                <c:pt idx="52767">
                  <c:v>52.766999999999996</c:v>
                </c:pt>
                <c:pt idx="52768">
                  <c:v>52.768000000000029</c:v>
                </c:pt>
                <c:pt idx="52769">
                  <c:v>52.769000000000005</c:v>
                </c:pt>
                <c:pt idx="52770">
                  <c:v>52.770000000000039</c:v>
                </c:pt>
                <c:pt idx="52771">
                  <c:v>52.771000000000015</c:v>
                </c:pt>
                <c:pt idx="52772">
                  <c:v>52.771999999999991</c:v>
                </c:pt>
                <c:pt idx="52773">
                  <c:v>52.773000000000025</c:v>
                </c:pt>
                <c:pt idx="52774">
                  <c:v>52.774000000000001</c:v>
                </c:pt>
                <c:pt idx="52775">
                  <c:v>52.775000000000034</c:v>
                </c:pt>
                <c:pt idx="52776">
                  <c:v>52.77600000000001</c:v>
                </c:pt>
                <c:pt idx="52777">
                  <c:v>52.777000000000044</c:v>
                </c:pt>
                <c:pt idx="52778">
                  <c:v>52.77800000000002</c:v>
                </c:pt>
                <c:pt idx="52779">
                  <c:v>52.778999999999996</c:v>
                </c:pt>
                <c:pt idx="52780">
                  <c:v>52.78000000000003</c:v>
                </c:pt>
                <c:pt idx="52781">
                  <c:v>52.781000000000006</c:v>
                </c:pt>
                <c:pt idx="52782">
                  <c:v>52.782000000000039</c:v>
                </c:pt>
                <c:pt idx="52783">
                  <c:v>52.783000000000015</c:v>
                </c:pt>
                <c:pt idx="52784">
                  <c:v>52.783999999999992</c:v>
                </c:pt>
                <c:pt idx="52785">
                  <c:v>52.785000000000025</c:v>
                </c:pt>
                <c:pt idx="52786">
                  <c:v>52.786000000000001</c:v>
                </c:pt>
                <c:pt idx="52787">
                  <c:v>52.787000000000035</c:v>
                </c:pt>
                <c:pt idx="52788">
                  <c:v>52.788000000000011</c:v>
                </c:pt>
                <c:pt idx="52789">
                  <c:v>52.789000000000044</c:v>
                </c:pt>
                <c:pt idx="52790">
                  <c:v>52.79000000000002</c:v>
                </c:pt>
                <c:pt idx="52791">
                  <c:v>52.790999999999997</c:v>
                </c:pt>
                <c:pt idx="52792">
                  <c:v>52.79200000000003</c:v>
                </c:pt>
                <c:pt idx="52793">
                  <c:v>52.793000000000006</c:v>
                </c:pt>
                <c:pt idx="52794">
                  <c:v>52.79400000000004</c:v>
                </c:pt>
                <c:pt idx="52795">
                  <c:v>52.795000000000016</c:v>
                </c:pt>
                <c:pt idx="52796">
                  <c:v>52.795999999999992</c:v>
                </c:pt>
                <c:pt idx="52797">
                  <c:v>52.797000000000025</c:v>
                </c:pt>
                <c:pt idx="52798">
                  <c:v>52.798000000000002</c:v>
                </c:pt>
                <c:pt idx="52799">
                  <c:v>52.799000000000035</c:v>
                </c:pt>
                <c:pt idx="52800">
                  <c:v>52.800000000000011</c:v>
                </c:pt>
                <c:pt idx="52801">
                  <c:v>52.801000000000045</c:v>
                </c:pt>
                <c:pt idx="52802">
                  <c:v>52.802000000000021</c:v>
                </c:pt>
                <c:pt idx="52803">
                  <c:v>52.802999999999997</c:v>
                </c:pt>
                <c:pt idx="52804">
                  <c:v>52.80400000000003</c:v>
                </c:pt>
                <c:pt idx="52805">
                  <c:v>52.805000000000007</c:v>
                </c:pt>
                <c:pt idx="52806">
                  <c:v>52.80600000000004</c:v>
                </c:pt>
                <c:pt idx="52807">
                  <c:v>52.807000000000016</c:v>
                </c:pt>
                <c:pt idx="52808">
                  <c:v>52.807999999999993</c:v>
                </c:pt>
                <c:pt idx="52809">
                  <c:v>52.809000000000026</c:v>
                </c:pt>
                <c:pt idx="52810">
                  <c:v>52.81</c:v>
                </c:pt>
                <c:pt idx="52811">
                  <c:v>52.811000000000035</c:v>
                </c:pt>
                <c:pt idx="52812">
                  <c:v>52.812000000000012</c:v>
                </c:pt>
                <c:pt idx="52813">
                  <c:v>52.813000000000045</c:v>
                </c:pt>
                <c:pt idx="52814">
                  <c:v>52.814000000000021</c:v>
                </c:pt>
                <c:pt idx="52815">
                  <c:v>52.814999999999998</c:v>
                </c:pt>
                <c:pt idx="52816">
                  <c:v>52.816000000000031</c:v>
                </c:pt>
                <c:pt idx="52817">
                  <c:v>52.817000000000007</c:v>
                </c:pt>
                <c:pt idx="52818">
                  <c:v>52.81800000000004</c:v>
                </c:pt>
                <c:pt idx="52819">
                  <c:v>52.819000000000017</c:v>
                </c:pt>
                <c:pt idx="52820">
                  <c:v>52.819999999999993</c:v>
                </c:pt>
                <c:pt idx="52821">
                  <c:v>52.821000000000026</c:v>
                </c:pt>
                <c:pt idx="52822">
                  <c:v>52.822000000000003</c:v>
                </c:pt>
                <c:pt idx="52823">
                  <c:v>52.823000000000036</c:v>
                </c:pt>
                <c:pt idx="52824">
                  <c:v>52.824000000000012</c:v>
                </c:pt>
                <c:pt idx="52825">
                  <c:v>52.825000000000045</c:v>
                </c:pt>
                <c:pt idx="52826">
                  <c:v>52.826000000000022</c:v>
                </c:pt>
                <c:pt idx="52827">
                  <c:v>52.826999999999998</c:v>
                </c:pt>
                <c:pt idx="52828">
                  <c:v>52.828000000000031</c:v>
                </c:pt>
                <c:pt idx="52829">
                  <c:v>52.829000000000008</c:v>
                </c:pt>
                <c:pt idx="52830">
                  <c:v>52.830000000000041</c:v>
                </c:pt>
                <c:pt idx="52831">
                  <c:v>52.831000000000017</c:v>
                </c:pt>
                <c:pt idx="52832">
                  <c:v>52.831999999999994</c:v>
                </c:pt>
                <c:pt idx="52833">
                  <c:v>52.833000000000027</c:v>
                </c:pt>
                <c:pt idx="52834">
                  <c:v>52.834000000000003</c:v>
                </c:pt>
                <c:pt idx="52835">
                  <c:v>52.835000000000036</c:v>
                </c:pt>
                <c:pt idx="52836">
                  <c:v>52.836000000000013</c:v>
                </c:pt>
                <c:pt idx="52837">
                  <c:v>52.837000000000046</c:v>
                </c:pt>
                <c:pt idx="52838">
                  <c:v>52.838000000000022</c:v>
                </c:pt>
                <c:pt idx="52839">
                  <c:v>52.838999999999999</c:v>
                </c:pt>
                <c:pt idx="52840">
                  <c:v>52.840000000000032</c:v>
                </c:pt>
                <c:pt idx="52841">
                  <c:v>52.841000000000008</c:v>
                </c:pt>
                <c:pt idx="52842">
                  <c:v>52.842000000000041</c:v>
                </c:pt>
                <c:pt idx="52843">
                  <c:v>52.843000000000018</c:v>
                </c:pt>
                <c:pt idx="52844">
                  <c:v>52.843999999999994</c:v>
                </c:pt>
                <c:pt idx="52845">
                  <c:v>52.845000000000027</c:v>
                </c:pt>
                <c:pt idx="52846">
                  <c:v>52.846000000000004</c:v>
                </c:pt>
                <c:pt idx="52847">
                  <c:v>52.847000000000037</c:v>
                </c:pt>
                <c:pt idx="52848">
                  <c:v>52.848000000000013</c:v>
                </c:pt>
                <c:pt idx="52849">
                  <c:v>52.849000000000046</c:v>
                </c:pt>
                <c:pt idx="52850">
                  <c:v>52.850000000000023</c:v>
                </c:pt>
                <c:pt idx="52851">
                  <c:v>52.850999999999999</c:v>
                </c:pt>
                <c:pt idx="52852">
                  <c:v>52.852000000000032</c:v>
                </c:pt>
                <c:pt idx="52853">
                  <c:v>52.853000000000009</c:v>
                </c:pt>
                <c:pt idx="52854">
                  <c:v>52.854000000000042</c:v>
                </c:pt>
                <c:pt idx="52855">
                  <c:v>52.855000000000018</c:v>
                </c:pt>
                <c:pt idx="52856">
                  <c:v>52.855999999999995</c:v>
                </c:pt>
                <c:pt idx="52857">
                  <c:v>52.857000000000028</c:v>
                </c:pt>
                <c:pt idx="52858">
                  <c:v>52.858000000000004</c:v>
                </c:pt>
                <c:pt idx="52859">
                  <c:v>52.859000000000037</c:v>
                </c:pt>
                <c:pt idx="52860">
                  <c:v>52.860000000000014</c:v>
                </c:pt>
                <c:pt idx="52861">
                  <c:v>52.86099999999999</c:v>
                </c:pt>
                <c:pt idx="52862">
                  <c:v>52.862000000000023</c:v>
                </c:pt>
                <c:pt idx="52863">
                  <c:v>52.863</c:v>
                </c:pt>
                <c:pt idx="52864">
                  <c:v>52.864000000000033</c:v>
                </c:pt>
                <c:pt idx="52865">
                  <c:v>52.865000000000009</c:v>
                </c:pt>
                <c:pt idx="52866">
                  <c:v>52.866000000000042</c:v>
                </c:pt>
                <c:pt idx="52867">
                  <c:v>52.867000000000019</c:v>
                </c:pt>
                <c:pt idx="52868">
                  <c:v>52.867999999999995</c:v>
                </c:pt>
                <c:pt idx="52869">
                  <c:v>52.869000000000028</c:v>
                </c:pt>
                <c:pt idx="52870">
                  <c:v>52.870000000000005</c:v>
                </c:pt>
                <c:pt idx="52871">
                  <c:v>52.871000000000038</c:v>
                </c:pt>
                <c:pt idx="52872">
                  <c:v>52.872000000000014</c:v>
                </c:pt>
                <c:pt idx="52873">
                  <c:v>52.87299999999999</c:v>
                </c:pt>
                <c:pt idx="52874">
                  <c:v>52.874000000000024</c:v>
                </c:pt>
                <c:pt idx="52875">
                  <c:v>52.875</c:v>
                </c:pt>
                <c:pt idx="52876">
                  <c:v>52.876000000000033</c:v>
                </c:pt>
                <c:pt idx="52877">
                  <c:v>52.87700000000001</c:v>
                </c:pt>
                <c:pt idx="52878">
                  <c:v>52.878000000000043</c:v>
                </c:pt>
                <c:pt idx="52879">
                  <c:v>52.879000000000019</c:v>
                </c:pt>
                <c:pt idx="52880">
                  <c:v>52.879999999999995</c:v>
                </c:pt>
                <c:pt idx="52881">
                  <c:v>52.881000000000029</c:v>
                </c:pt>
                <c:pt idx="52882">
                  <c:v>52.882000000000005</c:v>
                </c:pt>
                <c:pt idx="52883">
                  <c:v>52.883000000000038</c:v>
                </c:pt>
                <c:pt idx="52884">
                  <c:v>52.884000000000015</c:v>
                </c:pt>
                <c:pt idx="52885">
                  <c:v>52.884999999999991</c:v>
                </c:pt>
                <c:pt idx="52886">
                  <c:v>52.886000000000024</c:v>
                </c:pt>
                <c:pt idx="52887">
                  <c:v>52.887</c:v>
                </c:pt>
                <c:pt idx="52888">
                  <c:v>52.888000000000034</c:v>
                </c:pt>
                <c:pt idx="52889">
                  <c:v>52.88900000000001</c:v>
                </c:pt>
                <c:pt idx="52890">
                  <c:v>52.890000000000043</c:v>
                </c:pt>
                <c:pt idx="52891">
                  <c:v>52.89100000000002</c:v>
                </c:pt>
                <c:pt idx="52892">
                  <c:v>52.891999999999996</c:v>
                </c:pt>
                <c:pt idx="52893">
                  <c:v>52.893000000000029</c:v>
                </c:pt>
                <c:pt idx="52894">
                  <c:v>52.894000000000005</c:v>
                </c:pt>
                <c:pt idx="52895">
                  <c:v>52.895000000000039</c:v>
                </c:pt>
                <c:pt idx="52896">
                  <c:v>52.896000000000015</c:v>
                </c:pt>
                <c:pt idx="52897">
                  <c:v>52.896999999999991</c:v>
                </c:pt>
                <c:pt idx="52898">
                  <c:v>52.898000000000025</c:v>
                </c:pt>
                <c:pt idx="52899">
                  <c:v>52.899000000000001</c:v>
                </c:pt>
                <c:pt idx="52900">
                  <c:v>52.900000000000034</c:v>
                </c:pt>
                <c:pt idx="52901">
                  <c:v>52.90100000000001</c:v>
                </c:pt>
                <c:pt idx="52902">
                  <c:v>52.902000000000044</c:v>
                </c:pt>
                <c:pt idx="52903">
                  <c:v>52.90300000000002</c:v>
                </c:pt>
                <c:pt idx="52904">
                  <c:v>52.903999999999996</c:v>
                </c:pt>
                <c:pt idx="52905">
                  <c:v>52.90500000000003</c:v>
                </c:pt>
                <c:pt idx="52906">
                  <c:v>52.906000000000006</c:v>
                </c:pt>
                <c:pt idx="52907">
                  <c:v>52.907000000000039</c:v>
                </c:pt>
                <c:pt idx="52908">
                  <c:v>52.908000000000015</c:v>
                </c:pt>
                <c:pt idx="52909">
                  <c:v>52.908999999999992</c:v>
                </c:pt>
                <c:pt idx="52910">
                  <c:v>52.910000000000025</c:v>
                </c:pt>
                <c:pt idx="52911">
                  <c:v>52.911000000000001</c:v>
                </c:pt>
                <c:pt idx="52912">
                  <c:v>52.912000000000035</c:v>
                </c:pt>
                <c:pt idx="52913">
                  <c:v>52.913000000000011</c:v>
                </c:pt>
                <c:pt idx="52914">
                  <c:v>52.914000000000044</c:v>
                </c:pt>
                <c:pt idx="52915">
                  <c:v>52.91500000000002</c:v>
                </c:pt>
                <c:pt idx="52916">
                  <c:v>52.915999999999997</c:v>
                </c:pt>
                <c:pt idx="52917">
                  <c:v>52.91700000000003</c:v>
                </c:pt>
                <c:pt idx="52918">
                  <c:v>52.918000000000006</c:v>
                </c:pt>
                <c:pt idx="52919">
                  <c:v>52.91900000000004</c:v>
                </c:pt>
                <c:pt idx="52920">
                  <c:v>52.920000000000016</c:v>
                </c:pt>
                <c:pt idx="52921">
                  <c:v>52.920999999999992</c:v>
                </c:pt>
                <c:pt idx="52922">
                  <c:v>52.922000000000025</c:v>
                </c:pt>
                <c:pt idx="52923">
                  <c:v>52.923000000000002</c:v>
                </c:pt>
                <c:pt idx="52924">
                  <c:v>52.924000000000035</c:v>
                </c:pt>
                <c:pt idx="52925">
                  <c:v>52.925000000000011</c:v>
                </c:pt>
                <c:pt idx="52926">
                  <c:v>52.926000000000045</c:v>
                </c:pt>
                <c:pt idx="52927">
                  <c:v>52.927000000000021</c:v>
                </c:pt>
                <c:pt idx="52928">
                  <c:v>52.927999999999997</c:v>
                </c:pt>
                <c:pt idx="52929">
                  <c:v>52.92900000000003</c:v>
                </c:pt>
                <c:pt idx="52930">
                  <c:v>52.930000000000007</c:v>
                </c:pt>
                <c:pt idx="52931">
                  <c:v>52.93100000000004</c:v>
                </c:pt>
                <c:pt idx="52932">
                  <c:v>52.932000000000016</c:v>
                </c:pt>
                <c:pt idx="52933">
                  <c:v>52.932999999999993</c:v>
                </c:pt>
                <c:pt idx="52934">
                  <c:v>52.934000000000026</c:v>
                </c:pt>
                <c:pt idx="52935">
                  <c:v>52.935000000000002</c:v>
                </c:pt>
                <c:pt idx="52936">
                  <c:v>52.936000000000035</c:v>
                </c:pt>
                <c:pt idx="52937">
                  <c:v>52.937000000000012</c:v>
                </c:pt>
                <c:pt idx="52938">
                  <c:v>52.938000000000045</c:v>
                </c:pt>
                <c:pt idx="52939">
                  <c:v>52.939000000000021</c:v>
                </c:pt>
                <c:pt idx="52940">
                  <c:v>52.94</c:v>
                </c:pt>
                <c:pt idx="52941">
                  <c:v>52.941000000000031</c:v>
                </c:pt>
                <c:pt idx="52942">
                  <c:v>52.942000000000007</c:v>
                </c:pt>
                <c:pt idx="52943">
                  <c:v>52.94300000000004</c:v>
                </c:pt>
                <c:pt idx="52944">
                  <c:v>52.944000000000017</c:v>
                </c:pt>
                <c:pt idx="52945">
                  <c:v>52.944999999999993</c:v>
                </c:pt>
                <c:pt idx="52946">
                  <c:v>52.946000000000026</c:v>
                </c:pt>
                <c:pt idx="52947">
                  <c:v>52.947000000000003</c:v>
                </c:pt>
                <c:pt idx="52948">
                  <c:v>52.948000000000036</c:v>
                </c:pt>
                <c:pt idx="52949">
                  <c:v>52.949000000000012</c:v>
                </c:pt>
                <c:pt idx="52950">
                  <c:v>52.950000000000045</c:v>
                </c:pt>
                <c:pt idx="52951">
                  <c:v>52.951000000000022</c:v>
                </c:pt>
                <c:pt idx="52952">
                  <c:v>52.951999999999998</c:v>
                </c:pt>
                <c:pt idx="52953">
                  <c:v>52.953000000000031</c:v>
                </c:pt>
                <c:pt idx="52954">
                  <c:v>52.954000000000008</c:v>
                </c:pt>
                <c:pt idx="52955">
                  <c:v>52.955000000000041</c:v>
                </c:pt>
                <c:pt idx="52956">
                  <c:v>52.956000000000017</c:v>
                </c:pt>
                <c:pt idx="52957">
                  <c:v>52.956999999999994</c:v>
                </c:pt>
                <c:pt idx="52958">
                  <c:v>52.958000000000027</c:v>
                </c:pt>
                <c:pt idx="52959">
                  <c:v>52.959000000000003</c:v>
                </c:pt>
                <c:pt idx="52960">
                  <c:v>52.960000000000036</c:v>
                </c:pt>
                <c:pt idx="52961">
                  <c:v>52.961000000000013</c:v>
                </c:pt>
                <c:pt idx="52962">
                  <c:v>52.962000000000046</c:v>
                </c:pt>
                <c:pt idx="52963">
                  <c:v>52.963000000000022</c:v>
                </c:pt>
                <c:pt idx="52964">
                  <c:v>52.963999999999999</c:v>
                </c:pt>
                <c:pt idx="52965">
                  <c:v>52.965000000000032</c:v>
                </c:pt>
                <c:pt idx="52966">
                  <c:v>52.966000000000008</c:v>
                </c:pt>
                <c:pt idx="52967">
                  <c:v>52.967000000000041</c:v>
                </c:pt>
                <c:pt idx="52968">
                  <c:v>52.968000000000018</c:v>
                </c:pt>
                <c:pt idx="52969">
                  <c:v>52.968999999999994</c:v>
                </c:pt>
                <c:pt idx="52970">
                  <c:v>52.970000000000027</c:v>
                </c:pt>
                <c:pt idx="52971">
                  <c:v>52.971000000000004</c:v>
                </c:pt>
                <c:pt idx="52972">
                  <c:v>52.972000000000037</c:v>
                </c:pt>
                <c:pt idx="52973">
                  <c:v>52.973000000000013</c:v>
                </c:pt>
                <c:pt idx="52974">
                  <c:v>52.974000000000046</c:v>
                </c:pt>
                <c:pt idx="52975">
                  <c:v>52.975000000000023</c:v>
                </c:pt>
                <c:pt idx="52976">
                  <c:v>52.975999999999999</c:v>
                </c:pt>
                <c:pt idx="52977">
                  <c:v>52.977000000000032</c:v>
                </c:pt>
                <c:pt idx="52978">
                  <c:v>52.978000000000009</c:v>
                </c:pt>
                <c:pt idx="52979">
                  <c:v>52.979000000000042</c:v>
                </c:pt>
                <c:pt idx="52980">
                  <c:v>52.980000000000018</c:v>
                </c:pt>
                <c:pt idx="52981">
                  <c:v>52.980999999999995</c:v>
                </c:pt>
                <c:pt idx="52982">
                  <c:v>52.982000000000028</c:v>
                </c:pt>
                <c:pt idx="52983">
                  <c:v>52.983000000000004</c:v>
                </c:pt>
                <c:pt idx="52984">
                  <c:v>52.984000000000037</c:v>
                </c:pt>
                <c:pt idx="52985">
                  <c:v>52.985000000000014</c:v>
                </c:pt>
                <c:pt idx="52986">
                  <c:v>52.98599999999999</c:v>
                </c:pt>
                <c:pt idx="52987">
                  <c:v>52.987000000000023</c:v>
                </c:pt>
                <c:pt idx="52988">
                  <c:v>52.988</c:v>
                </c:pt>
                <c:pt idx="52989">
                  <c:v>52.989000000000033</c:v>
                </c:pt>
                <c:pt idx="52990">
                  <c:v>52.990000000000009</c:v>
                </c:pt>
                <c:pt idx="52991">
                  <c:v>52.991000000000042</c:v>
                </c:pt>
                <c:pt idx="52992">
                  <c:v>52.992000000000019</c:v>
                </c:pt>
                <c:pt idx="52993">
                  <c:v>52.992999999999995</c:v>
                </c:pt>
                <c:pt idx="52994">
                  <c:v>52.994000000000028</c:v>
                </c:pt>
                <c:pt idx="52995">
                  <c:v>52.995000000000005</c:v>
                </c:pt>
                <c:pt idx="52996">
                  <c:v>52.996000000000038</c:v>
                </c:pt>
                <c:pt idx="52997">
                  <c:v>52.997000000000014</c:v>
                </c:pt>
                <c:pt idx="52998">
                  <c:v>52.99799999999999</c:v>
                </c:pt>
                <c:pt idx="52999">
                  <c:v>52.999000000000024</c:v>
                </c:pt>
                <c:pt idx="53000">
                  <c:v>53</c:v>
                </c:pt>
                <c:pt idx="53001">
                  <c:v>53.001000000000033</c:v>
                </c:pt>
                <c:pt idx="53002">
                  <c:v>53.00200000000001</c:v>
                </c:pt>
                <c:pt idx="53003">
                  <c:v>53.003000000000043</c:v>
                </c:pt>
                <c:pt idx="53004">
                  <c:v>53.004000000000019</c:v>
                </c:pt>
                <c:pt idx="53005">
                  <c:v>53.004999999999995</c:v>
                </c:pt>
                <c:pt idx="53006">
                  <c:v>53.006000000000029</c:v>
                </c:pt>
                <c:pt idx="53007">
                  <c:v>53.007000000000005</c:v>
                </c:pt>
                <c:pt idx="53008">
                  <c:v>53.008000000000038</c:v>
                </c:pt>
                <c:pt idx="53009">
                  <c:v>53.009000000000015</c:v>
                </c:pt>
                <c:pt idx="53010">
                  <c:v>53.009999999999991</c:v>
                </c:pt>
                <c:pt idx="53011">
                  <c:v>53.011000000000024</c:v>
                </c:pt>
                <c:pt idx="53012">
                  <c:v>53.012</c:v>
                </c:pt>
                <c:pt idx="53013">
                  <c:v>53.013000000000034</c:v>
                </c:pt>
                <c:pt idx="53014">
                  <c:v>53.01400000000001</c:v>
                </c:pt>
                <c:pt idx="53015">
                  <c:v>53.015000000000043</c:v>
                </c:pt>
                <c:pt idx="53016">
                  <c:v>53.01600000000002</c:v>
                </c:pt>
                <c:pt idx="53017">
                  <c:v>53.016999999999996</c:v>
                </c:pt>
                <c:pt idx="53018">
                  <c:v>53.018000000000029</c:v>
                </c:pt>
                <c:pt idx="53019">
                  <c:v>53.019000000000005</c:v>
                </c:pt>
                <c:pt idx="53020">
                  <c:v>53.020000000000039</c:v>
                </c:pt>
                <c:pt idx="53021">
                  <c:v>53.021000000000015</c:v>
                </c:pt>
                <c:pt idx="53022">
                  <c:v>53.021999999999991</c:v>
                </c:pt>
                <c:pt idx="53023">
                  <c:v>53.023000000000025</c:v>
                </c:pt>
                <c:pt idx="53024">
                  <c:v>53.024000000000001</c:v>
                </c:pt>
                <c:pt idx="53025">
                  <c:v>53.025000000000034</c:v>
                </c:pt>
                <c:pt idx="53026">
                  <c:v>53.02600000000001</c:v>
                </c:pt>
                <c:pt idx="53027">
                  <c:v>53.027000000000044</c:v>
                </c:pt>
                <c:pt idx="53028">
                  <c:v>53.02800000000002</c:v>
                </c:pt>
                <c:pt idx="53029">
                  <c:v>53.028999999999996</c:v>
                </c:pt>
                <c:pt idx="53030">
                  <c:v>53.03000000000003</c:v>
                </c:pt>
                <c:pt idx="53031">
                  <c:v>53.031000000000006</c:v>
                </c:pt>
                <c:pt idx="53032">
                  <c:v>53.032000000000039</c:v>
                </c:pt>
                <c:pt idx="53033">
                  <c:v>53.033000000000015</c:v>
                </c:pt>
                <c:pt idx="53034">
                  <c:v>53.033999999999992</c:v>
                </c:pt>
                <c:pt idx="53035">
                  <c:v>53.035000000000025</c:v>
                </c:pt>
                <c:pt idx="53036">
                  <c:v>53.036000000000001</c:v>
                </c:pt>
                <c:pt idx="53037">
                  <c:v>53.037000000000035</c:v>
                </c:pt>
                <c:pt idx="53038">
                  <c:v>53.038000000000011</c:v>
                </c:pt>
                <c:pt idx="53039">
                  <c:v>53.039000000000044</c:v>
                </c:pt>
                <c:pt idx="53040">
                  <c:v>53.04000000000002</c:v>
                </c:pt>
                <c:pt idx="53041">
                  <c:v>53.040999999999997</c:v>
                </c:pt>
                <c:pt idx="53042">
                  <c:v>53.04200000000003</c:v>
                </c:pt>
                <c:pt idx="53043">
                  <c:v>53.043000000000006</c:v>
                </c:pt>
                <c:pt idx="53044">
                  <c:v>53.04400000000004</c:v>
                </c:pt>
                <c:pt idx="53045">
                  <c:v>53.045000000000016</c:v>
                </c:pt>
                <c:pt idx="53046">
                  <c:v>53.045999999999992</c:v>
                </c:pt>
                <c:pt idx="53047">
                  <c:v>53.047000000000025</c:v>
                </c:pt>
                <c:pt idx="53048">
                  <c:v>53.048000000000002</c:v>
                </c:pt>
                <c:pt idx="53049">
                  <c:v>53.049000000000035</c:v>
                </c:pt>
                <c:pt idx="53050">
                  <c:v>53.050000000000011</c:v>
                </c:pt>
                <c:pt idx="53051">
                  <c:v>53.051000000000045</c:v>
                </c:pt>
                <c:pt idx="53052">
                  <c:v>53.052000000000021</c:v>
                </c:pt>
                <c:pt idx="53053">
                  <c:v>53.052999999999997</c:v>
                </c:pt>
                <c:pt idx="53054">
                  <c:v>53.05400000000003</c:v>
                </c:pt>
                <c:pt idx="53055">
                  <c:v>53.055000000000007</c:v>
                </c:pt>
                <c:pt idx="53056">
                  <c:v>53.05600000000004</c:v>
                </c:pt>
                <c:pt idx="53057">
                  <c:v>53.057000000000016</c:v>
                </c:pt>
                <c:pt idx="53058">
                  <c:v>53.057999999999993</c:v>
                </c:pt>
                <c:pt idx="53059">
                  <c:v>53.059000000000026</c:v>
                </c:pt>
                <c:pt idx="53060">
                  <c:v>53.06</c:v>
                </c:pt>
                <c:pt idx="53061">
                  <c:v>53.061000000000035</c:v>
                </c:pt>
                <c:pt idx="53062">
                  <c:v>53.062000000000012</c:v>
                </c:pt>
                <c:pt idx="53063">
                  <c:v>53.063000000000045</c:v>
                </c:pt>
                <c:pt idx="53064">
                  <c:v>53.064000000000021</c:v>
                </c:pt>
                <c:pt idx="53065">
                  <c:v>53.064999999999998</c:v>
                </c:pt>
                <c:pt idx="53066">
                  <c:v>53.066000000000031</c:v>
                </c:pt>
                <c:pt idx="53067">
                  <c:v>53.067000000000007</c:v>
                </c:pt>
                <c:pt idx="53068">
                  <c:v>53.06800000000004</c:v>
                </c:pt>
                <c:pt idx="53069">
                  <c:v>53.069000000000017</c:v>
                </c:pt>
                <c:pt idx="53070">
                  <c:v>53.069999999999993</c:v>
                </c:pt>
                <c:pt idx="53071">
                  <c:v>53.071000000000026</c:v>
                </c:pt>
                <c:pt idx="53072">
                  <c:v>53.072000000000003</c:v>
                </c:pt>
                <c:pt idx="53073">
                  <c:v>53.073000000000036</c:v>
                </c:pt>
                <c:pt idx="53074">
                  <c:v>53.074000000000012</c:v>
                </c:pt>
                <c:pt idx="53075">
                  <c:v>53.075000000000045</c:v>
                </c:pt>
                <c:pt idx="53076">
                  <c:v>53.076000000000022</c:v>
                </c:pt>
                <c:pt idx="53077">
                  <c:v>53.076999999999998</c:v>
                </c:pt>
                <c:pt idx="53078">
                  <c:v>53.078000000000031</c:v>
                </c:pt>
                <c:pt idx="53079">
                  <c:v>53.079000000000008</c:v>
                </c:pt>
                <c:pt idx="53080">
                  <c:v>53.080000000000041</c:v>
                </c:pt>
                <c:pt idx="53081">
                  <c:v>53.081000000000017</c:v>
                </c:pt>
                <c:pt idx="53082">
                  <c:v>53.081999999999994</c:v>
                </c:pt>
                <c:pt idx="53083">
                  <c:v>53.083000000000027</c:v>
                </c:pt>
                <c:pt idx="53084">
                  <c:v>53.084000000000003</c:v>
                </c:pt>
                <c:pt idx="53085">
                  <c:v>53.085000000000036</c:v>
                </c:pt>
                <c:pt idx="53086">
                  <c:v>53.086000000000013</c:v>
                </c:pt>
                <c:pt idx="53087">
                  <c:v>53.087000000000046</c:v>
                </c:pt>
                <c:pt idx="53088">
                  <c:v>53.088000000000022</c:v>
                </c:pt>
                <c:pt idx="53089">
                  <c:v>53.088999999999999</c:v>
                </c:pt>
                <c:pt idx="53090">
                  <c:v>53.090000000000032</c:v>
                </c:pt>
                <c:pt idx="53091">
                  <c:v>53.091000000000008</c:v>
                </c:pt>
                <c:pt idx="53092">
                  <c:v>53.092000000000041</c:v>
                </c:pt>
                <c:pt idx="53093">
                  <c:v>53.093000000000018</c:v>
                </c:pt>
                <c:pt idx="53094">
                  <c:v>53.093999999999994</c:v>
                </c:pt>
                <c:pt idx="53095">
                  <c:v>53.095000000000027</c:v>
                </c:pt>
                <c:pt idx="53096">
                  <c:v>53.096000000000004</c:v>
                </c:pt>
                <c:pt idx="53097">
                  <c:v>53.097000000000037</c:v>
                </c:pt>
                <c:pt idx="53098">
                  <c:v>53.098000000000013</c:v>
                </c:pt>
                <c:pt idx="53099">
                  <c:v>53.099000000000046</c:v>
                </c:pt>
                <c:pt idx="53100">
                  <c:v>53.100000000000023</c:v>
                </c:pt>
                <c:pt idx="53101">
                  <c:v>53.100999999999999</c:v>
                </c:pt>
                <c:pt idx="53102">
                  <c:v>53.102000000000032</c:v>
                </c:pt>
                <c:pt idx="53103">
                  <c:v>53.103000000000009</c:v>
                </c:pt>
                <c:pt idx="53104">
                  <c:v>53.104000000000042</c:v>
                </c:pt>
                <c:pt idx="53105">
                  <c:v>53.105000000000018</c:v>
                </c:pt>
                <c:pt idx="53106">
                  <c:v>53.105999999999995</c:v>
                </c:pt>
                <c:pt idx="53107">
                  <c:v>53.107000000000028</c:v>
                </c:pt>
                <c:pt idx="53108">
                  <c:v>53.108000000000004</c:v>
                </c:pt>
                <c:pt idx="53109">
                  <c:v>53.109000000000037</c:v>
                </c:pt>
                <c:pt idx="53110">
                  <c:v>53.110000000000014</c:v>
                </c:pt>
                <c:pt idx="53111">
                  <c:v>53.11099999999999</c:v>
                </c:pt>
                <c:pt idx="53112">
                  <c:v>53.112000000000023</c:v>
                </c:pt>
                <c:pt idx="53113">
                  <c:v>53.113</c:v>
                </c:pt>
                <c:pt idx="53114">
                  <c:v>53.114000000000033</c:v>
                </c:pt>
                <c:pt idx="53115">
                  <c:v>53.115000000000009</c:v>
                </c:pt>
                <c:pt idx="53116">
                  <c:v>53.116000000000042</c:v>
                </c:pt>
                <c:pt idx="53117">
                  <c:v>53.117000000000019</c:v>
                </c:pt>
                <c:pt idx="53118">
                  <c:v>53.117999999999995</c:v>
                </c:pt>
                <c:pt idx="53119">
                  <c:v>53.119000000000028</c:v>
                </c:pt>
                <c:pt idx="53120">
                  <c:v>53.120000000000005</c:v>
                </c:pt>
                <c:pt idx="53121">
                  <c:v>53.121000000000038</c:v>
                </c:pt>
                <c:pt idx="53122">
                  <c:v>53.122000000000014</c:v>
                </c:pt>
                <c:pt idx="53123">
                  <c:v>53.12299999999999</c:v>
                </c:pt>
                <c:pt idx="53124">
                  <c:v>53.124000000000024</c:v>
                </c:pt>
                <c:pt idx="53125">
                  <c:v>53.125</c:v>
                </c:pt>
                <c:pt idx="53126">
                  <c:v>53.126000000000033</c:v>
                </c:pt>
                <c:pt idx="53127">
                  <c:v>53.12700000000001</c:v>
                </c:pt>
                <c:pt idx="53128">
                  <c:v>53.128000000000043</c:v>
                </c:pt>
                <c:pt idx="53129">
                  <c:v>53.129000000000019</c:v>
                </c:pt>
                <c:pt idx="53130">
                  <c:v>53.129999999999995</c:v>
                </c:pt>
                <c:pt idx="53131">
                  <c:v>53.131000000000029</c:v>
                </c:pt>
                <c:pt idx="53132">
                  <c:v>53.132000000000005</c:v>
                </c:pt>
                <c:pt idx="53133">
                  <c:v>53.133000000000038</c:v>
                </c:pt>
                <c:pt idx="53134">
                  <c:v>53.134000000000015</c:v>
                </c:pt>
                <c:pt idx="53135">
                  <c:v>53.134999999999991</c:v>
                </c:pt>
                <c:pt idx="53136">
                  <c:v>53.136000000000024</c:v>
                </c:pt>
                <c:pt idx="53137">
                  <c:v>53.137</c:v>
                </c:pt>
                <c:pt idx="53138">
                  <c:v>53.138000000000034</c:v>
                </c:pt>
                <c:pt idx="53139">
                  <c:v>53.13900000000001</c:v>
                </c:pt>
                <c:pt idx="53140">
                  <c:v>53.140000000000043</c:v>
                </c:pt>
                <c:pt idx="53141">
                  <c:v>53.14100000000002</c:v>
                </c:pt>
                <c:pt idx="53142">
                  <c:v>53.141999999999996</c:v>
                </c:pt>
                <c:pt idx="53143">
                  <c:v>53.143000000000029</c:v>
                </c:pt>
                <c:pt idx="53144">
                  <c:v>53.144000000000005</c:v>
                </c:pt>
                <c:pt idx="53145">
                  <c:v>53.145000000000039</c:v>
                </c:pt>
                <c:pt idx="53146">
                  <c:v>53.146000000000015</c:v>
                </c:pt>
                <c:pt idx="53147">
                  <c:v>53.146999999999991</c:v>
                </c:pt>
                <c:pt idx="53148">
                  <c:v>53.148000000000025</c:v>
                </c:pt>
                <c:pt idx="53149">
                  <c:v>53.149000000000001</c:v>
                </c:pt>
                <c:pt idx="53150">
                  <c:v>53.150000000000034</c:v>
                </c:pt>
                <c:pt idx="53151">
                  <c:v>53.15100000000001</c:v>
                </c:pt>
                <c:pt idx="53152">
                  <c:v>53.152000000000044</c:v>
                </c:pt>
                <c:pt idx="53153">
                  <c:v>53.15300000000002</c:v>
                </c:pt>
                <c:pt idx="53154">
                  <c:v>53.153999999999996</c:v>
                </c:pt>
                <c:pt idx="53155">
                  <c:v>53.15500000000003</c:v>
                </c:pt>
                <c:pt idx="53156">
                  <c:v>53.156000000000006</c:v>
                </c:pt>
                <c:pt idx="53157">
                  <c:v>53.157000000000039</c:v>
                </c:pt>
                <c:pt idx="53158">
                  <c:v>53.158000000000015</c:v>
                </c:pt>
                <c:pt idx="53159">
                  <c:v>53.158999999999992</c:v>
                </c:pt>
                <c:pt idx="53160">
                  <c:v>53.160000000000025</c:v>
                </c:pt>
                <c:pt idx="53161">
                  <c:v>53.161000000000001</c:v>
                </c:pt>
                <c:pt idx="53162">
                  <c:v>53.162000000000035</c:v>
                </c:pt>
                <c:pt idx="53163">
                  <c:v>53.163000000000011</c:v>
                </c:pt>
                <c:pt idx="53164">
                  <c:v>53.164000000000044</c:v>
                </c:pt>
                <c:pt idx="53165">
                  <c:v>53.16500000000002</c:v>
                </c:pt>
                <c:pt idx="53166">
                  <c:v>53.165999999999997</c:v>
                </c:pt>
                <c:pt idx="53167">
                  <c:v>53.16700000000003</c:v>
                </c:pt>
                <c:pt idx="53168">
                  <c:v>53.168000000000006</c:v>
                </c:pt>
                <c:pt idx="53169">
                  <c:v>53.16900000000004</c:v>
                </c:pt>
                <c:pt idx="53170">
                  <c:v>53.170000000000016</c:v>
                </c:pt>
                <c:pt idx="53171">
                  <c:v>53.170999999999992</c:v>
                </c:pt>
                <c:pt idx="53172">
                  <c:v>53.172000000000025</c:v>
                </c:pt>
                <c:pt idx="53173">
                  <c:v>53.173000000000002</c:v>
                </c:pt>
                <c:pt idx="53174">
                  <c:v>53.174000000000035</c:v>
                </c:pt>
                <c:pt idx="53175">
                  <c:v>53.175000000000011</c:v>
                </c:pt>
                <c:pt idx="53176">
                  <c:v>53.176000000000045</c:v>
                </c:pt>
                <c:pt idx="53177">
                  <c:v>53.177000000000021</c:v>
                </c:pt>
                <c:pt idx="53178">
                  <c:v>53.177999999999997</c:v>
                </c:pt>
                <c:pt idx="53179">
                  <c:v>53.17900000000003</c:v>
                </c:pt>
                <c:pt idx="53180">
                  <c:v>53.180000000000007</c:v>
                </c:pt>
                <c:pt idx="53181">
                  <c:v>53.18100000000004</c:v>
                </c:pt>
                <c:pt idx="53182">
                  <c:v>53.182000000000016</c:v>
                </c:pt>
                <c:pt idx="53183">
                  <c:v>53.182999999999993</c:v>
                </c:pt>
                <c:pt idx="53184">
                  <c:v>53.184000000000026</c:v>
                </c:pt>
                <c:pt idx="53185">
                  <c:v>53.185000000000002</c:v>
                </c:pt>
                <c:pt idx="53186">
                  <c:v>53.186000000000035</c:v>
                </c:pt>
                <c:pt idx="53187">
                  <c:v>53.187000000000012</c:v>
                </c:pt>
                <c:pt idx="53188">
                  <c:v>53.188000000000045</c:v>
                </c:pt>
                <c:pt idx="53189">
                  <c:v>53.189000000000021</c:v>
                </c:pt>
                <c:pt idx="53190">
                  <c:v>53.19</c:v>
                </c:pt>
                <c:pt idx="53191">
                  <c:v>53.191000000000031</c:v>
                </c:pt>
                <c:pt idx="53192">
                  <c:v>53.192000000000007</c:v>
                </c:pt>
                <c:pt idx="53193">
                  <c:v>53.19300000000004</c:v>
                </c:pt>
                <c:pt idx="53194">
                  <c:v>53.194000000000017</c:v>
                </c:pt>
                <c:pt idx="53195">
                  <c:v>53.194999999999993</c:v>
                </c:pt>
                <c:pt idx="53196">
                  <c:v>53.196000000000026</c:v>
                </c:pt>
                <c:pt idx="53197">
                  <c:v>53.197000000000003</c:v>
                </c:pt>
                <c:pt idx="53198">
                  <c:v>53.198000000000036</c:v>
                </c:pt>
                <c:pt idx="53199">
                  <c:v>53.199000000000012</c:v>
                </c:pt>
                <c:pt idx="53200">
                  <c:v>53.200000000000045</c:v>
                </c:pt>
                <c:pt idx="53201">
                  <c:v>53.201000000000022</c:v>
                </c:pt>
                <c:pt idx="53202">
                  <c:v>53.201999999999998</c:v>
                </c:pt>
                <c:pt idx="53203">
                  <c:v>53.203000000000031</c:v>
                </c:pt>
                <c:pt idx="53204">
                  <c:v>53.204000000000008</c:v>
                </c:pt>
                <c:pt idx="53205">
                  <c:v>53.205000000000041</c:v>
                </c:pt>
                <c:pt idx="53206">
                  <c:v>53.206000000000017</c:v>
                </c:pt>
                <c:pt idx="53207">
                  <c:v>53.206999999999994</c:v>
                </c:pt>
                <c:pt idx="53208">
                  <c:v>53.208000000000027</c:v>
                </c:pt>
                <c:pt idx="53209">
                  <c:v>53.209000000000003</c:v>
                </c:pt>
                <c:pt idx="53210">
                  <c:v>53.210000000000036</c:v>
                </c:pt>
                <c:pt idx="53211">
                  <c:v>53.211000000000013</c:v>
                </c:pt>
                <c:pt idx="53212">
                  <c:v>53.212000000000046</c:v>
                </c:pt>
                <c:pt idx="53213">
                  <c:v>53.213000000000022</c:v>
                </c:pt>
                <c:pt idx="53214">
                  <c:v>53.213999999999999</c:v>
                </c:pt>
                <c:pt idx="53215">
                  <c:v>53.215000000000032</c:v>
                </c:pt>
                <c:pt idx="53216">
                  <c:v>53.216000000000008</c:v>
                </c:pt>
                <c:pt idx="53217">
                  <c:v>53.217000000000041</c:v>
                </c:pt>
                <c:pt idx="53218">
                  <c:v>53.218000000000018</c:v>
                </c:pt>
                <c:pt idx="53219">
                  <c:v>53.218999999999994</c:v>
                </c:pt>
                <c:pt idx="53220">
                  <c:v>53.220000000000027</c:v>
                </c:pt>
                <c:pt idx="53221">
                  <c:v>53.221000000000004</c:v>
                </c:pt>
                <c:pt idx="53222">
                  <c:v>53.222000000000037</c:v>
                </c:pt>
                <c:pt idx="53223">
                  <c:v>53.223000000000013</c:v>
                </c:pt>
                <c:pt idx="53224">
                  <c:v>53.224000000000046</c:v>
                </c:pt>
                <c:pt idx="53225">
                  <c:v>53.225000000000023</c:v>
                </c:pt>
                <c:pt idx="53226">
                  <c:v>53.225999999999999</c:v>
                </c:pt>
                <c:pt idx="53227">
                  <c:v>53.227000000000032</c:v>
                </c:pt>
                <c:pt idx="53228">
                  <c:v>53.228000000000009</c:v>
                </c:pt>
                <c:pt idx="53229">
                  <c:v>53.229000000000042</c:v>
                </c:pt>
                <c:pt idx="53230">
                  <c:v>53.230000000000018</c:v>
                </c:pt>
                <c:pt idx="53231">
                  <c:v>53.230999999999995</c:v>
                </c:pt>
                <c:pt idx="53232">
                  <c:v>53.232000000000028</c:v>
                </c:pt>
                <c:pt idx="53233">
                  <c:v>53.233000000000004</c:v>
                </c:pt>
                <c:pt idx="53234">
                  <c:v>53.234000000000037</c:v>
                </c:pt>
                <c:pt idx="53235">
                  <c:v>53.235000000000014</c:v>
                </c:pt>
                <c:pt idx="53236">
                  <c:v>53.23599999999999</c:v>
                </c:pt>
                <c:pt idx="53237">
                  <c:v>53.237000000000023</c:v>
                </c:pt>
                <c:pt idx="53238">
                  <c:v>53.238</c:v>
                </c:pt>
                <c:pt idx="53239">
                  <c:v>53.239000000000033</c:v>
                </c:pt>
                <c:pt idx="53240">
                  <c:v>53.240000000000009</c:v>
                </c:pt>
                <c:pt idx="53241">
                  <c:v>53.241000000000042</c:v>
                </c:pt>
                <c:pt idx="53242">
                  <c:v>53.242000000000019</c:v>
                </c:pt>
                <c:pt idx="53243">
                  <c:v>53.242999999999995</c:v>
                </c:pt>
                <c:pt idx="53244">
                  <c:v>53.244000000000028</c:v>
                </c:pt>
                <c:pt idx="53245">
                  <c:v>53.245000000000005</c:v>
                </c:pt>
                <c:pt idx="53246">
                  <c:v>53.246000000000038</c:v>
                </c:pt>
                <c:pt idx="53247">
                  <c:v>53.247000000000014</c:v>
                </c:pt>
                <c:pt idx="53248">
                  <c:v>53.24799999999999</c:v>
                </c:pt>
                <c:pt idx="53249">
                  <c:v>53.249000000000024</c:v>
                </c:pt>
                <c:pt idx="53250">
                  <c:v>53.25</c:v>
                </c:pt>
                <c:pt idx="53251">
                  <c:v>53.251000000000033</c:v>
                </c:pt>
                <c:pt idx="53252">
                  <c:v>53.25200000000001</c:v>
                </c:pt>
                <c:pt idx="53253">
                  <c:v>53.253000000000043</c:v>
                </c:pt>
                <c:pt idx="53254">
                  <c:v>53.254000000000019</c:v>
                </c:pt>
                <c:pt idx="53255">
                  <c:v>53.254999999999995</c:v>
                </c:pt>
                <c:pt idx="53256">
                  <c:v>53.256000000000029</c:v>
                </c:pt>
                <c:pt idx="53257">
                  <c:v>53.257000000000005</c:v>
                </c:pt>
                <c:pt idx="53258">
                  <c:v>53.258000000000038</c:v>
                </c:pt>
                <c:pt idx="53259">
                  <c:v>53.259000000000015</c:v>
                </c:pt>
                <c:pt idx="53260">
                  <c:v>53.259999999999991</c:v>
                </c:pt>
                <c:pt idx="53261">
                  <c:v>53.261000000000024</c:v>
                </c:pt>
                <c:pt idx="53262">
                  <c:v>53.262</c:v>
                </c:pt>
                <c:pt idx="53263">
                  <c:v>53.263000000000034</c:v>
                </c:pt>
                <c:pt idx="53264">
                  <c:v>53.26400000000001</c:v>
                </c:pt>
                <c:pt idx="53265">
                  <c:v>53.265000000000043</c:v>
                </c:pt>
                <c:pt idx="53266">
                  <c:v>53.26600000000002</c:v>
                </c:pt>
                <c:pt idx="53267">
                  <c:v>53.266999999999996</c:v>
                </c:pt>
                <c:pt idx="53268">
                  <c:v>53.268000000000029</c:v>
                </c:pt>
                <c:pt idx="53269">
                  <c:v>53.269000000000005</c:v>
                </c:pt>
                <c:pt idx="53270">
                  <c:v>53.270000000000039</c:v>
                </c:pt>
                <c:pt idx="53271">
                  <c:v>53.271000000000015</c:v>
                </c:pt>
                <c:pt idx="53272">
                  <c:v>53.271999999999991</c:v>
                </c:pt>
                <c:pt idx="53273">
                  <c:v>53.273000000000025</c:v>
                </c:pt>
                <c:pt idx="53274">
                  <c:v>53.274000000000001</c:v>
                </c:pt>
                <c:pt idx="53275">
                  <c:v>53.275000000000034</c:v>
                </c:pt>
                <c:pt idx="53276">
                  <c:v>53.27600000000001</c:v>
                </c:pt>
                <c:pt idx="53277">
                  <c:v>53.277000000000044</c:v>
                </c:pt>
                <c:pt idx="53278">
                  <c:v>53.27800000000002</c:v>
                </c:pt>
                <c:pt idx="53279">
                  <c:v>53.278999999999996</c:v>
                </c:pt>
                <c:pt idx="53280">
                  <c:v>53.28000000000003</c:v>
                </c:pt>
                <c:pt idx="53281">
                  <c:v>53.281000000000006</c:v>
                </c:pt>
                <c:pt idx="53282">
                  <c:v>53.282000000000039</c:v>
                </c:pt>
                <c:pt idx="53283">
                  <c:v>53.283000000000015</c:v>
                </c:pt>
                <c:pt idx="53284">
                  <c:v>53.283999999999992</c:v>
                </c:pt>
                <c:pt idx="53285">
                  <c:v>53.285000000000025</c:v>
                </c:pt>
                <c:pt idx="53286">
                  <c:v>53.286000000000001</c:v>
                </c:pt>
                <c:pt idx="53287">
                  <c:v>53.287000000000035</c:v>
                </c:pt>
                <c:pt idx="53288">
                  <c:v>53.288000000000011</c:v>
                </c:pt>
                <c:pt idx="53289">
                  <c:v>53.289000000000044</c:v>
                </c:pt>
                <c:pt idx="53290">
                  <c:v>53.29000000000002</c:v>
                </c:pt>
                <c:pt idx="53291">
                  <c:v>53.290999999999997</c:v>
                </c:pt>
                <c:pt idx="53292">
                  <c:v>53.29200000000003</c:v>
                </c:pt>
                <c:pt idx="53293">
                  <c:v>53.293000000000006</c:v>
                </c:pt>
                <c:pt idx="53294">
                  <c:v>53.29400000000004</c:v>
                </c:pt>
                <c:pt idx="53295">
                  <c:v>53.295000000000016</c:v>
                </c:pt>
                <c:pt idx="53296">
                  <c:v>53.295999999999992</c:v>
                </c:pt>
                <c:pt idx="53297">
                  <c:v>53.297000000000025</c:v>
                </c:pt>
                <c:pt idx="53298">
                  <c:v>53.298000000000002</c:v>
                </c:pt>
                <c:pt idx="53299">
                  <c:v>53.299000000000035</c:v>
                </c:pt>
                <c:pt idx="53300">
                  <c:v>53.300000000000011</c:v>
                </c:pt>
                <c:pt idx="53301">
                  <c:v>53.301000000000045</c:v>
                </c:pt>
                <c:pt idx="53302">
                  <c:v>53.302000000000021</c:v>
                </c:pt>
                <c:pt idx="53303">
                  <c:v>53.302999999999997</c:v>
                </c:pt>
                <c:pt idx="53304">
                  <c:v>53.30400000000003</c:v>
                </c:pt>
                <c:pt idx="53305">
                  <c:v>53.305000000000007</c:v>
                </c:pt>
                <c:pt idx="53306">
                  <c:v>53.30600000000004</c:v>
                </c:pt>
                <c:pt idx="53307">
                  <c:v>53.307000000000016</c:v>
                </c:pt>
                <c:pt idx="53308">
                  <c:v>53.307999999999993</c:v>
                </c:pt>
                <c:pt idx="53309">
                  <c:v>53.309000000000026</c:v>
                </c:pt>
                <c:pt idx="53310">
                  <c:v>53.31</c:v>
                </c:pt>
                <c:pt idx="53311">
                  <c:v>53.311000000000035</c:v>
                </c:pt>
                <c:pt idx="53312">
                  <c:v>53.312000000000012</c:v>
                </c:pt>
                <c:pt idx="53313">
                  <c:v>53.313000000000045</c:v>
                </c:pt>
                <c:pt idx="53314">
                  <c:v>53.314000000000021</c:v>
                </c:pt>
                <c:pt idx="53315">
                  <c:v>53.314999999999998</c:v>
                </c:pt>
                <c:pt idx="53316">
                  <c:v>53.316000000000031</c:v>
                </c:pt>
                <c:pt idx="53317">
                  <c:v>53.317000000000007</c:v>
                </c:pt>
                <c:pt idx="53318">
                  <c:v>53.31800000000004</c:v>
                </c:pt>
                <c:pt idx="53319">
                  <c:v>53.319000000000017</c:v>
                </c:pt>
                <c:pt idx="53320">
                  <c:v>53.319999999999993</c:v>
                </c:pt>
                <c:pt idx="53321">
                  <c:v>53.321000000000026</c:v>
                </c:pt>
                <c:pt idx="53322">
                  <c:v>53.322000000000003</c:v>
                </c:pt>
                <c:pt idx="53323">
                  <c:v>53.323000000000036</c:v>
                </c:pt>
                <c:pt idx="53324">
                  <c:v>53.324000000000012</c:v>
                </c:pt>
                <c:pt idx="53325">
                  <c:v>53.325000000000045</c:v>
                </c:pt>
                <c:pt idx="53326">
                  <c:v>53.326000000000022</c:v>
                </c:pt>
                <c:pt idx="53327">
                  <c:v>53.326999999999998</c:v>
                </c:pt>
                <c:pt idx="53328">
                  <c:v>53.328000000000031</c:v>
                </c:pt>
                <c:pt idx="53329">
                  <c:v>53.329000000000008</c:v>
                </c:pt>
                <c:pt idx="53330">
                  <c:v>53.330000000000041</c:v>
                </c:pt>
                <c:pt idx="53331">
                  <c:v>53.331000000000017</c:v>
                </c:pt>
                <c:pt idx="53332">
                  <c:v>53.331999999999994</c:v>
                </c:pt>
                <c:pt idx="53333">
                  <c:v>53.333000000000027</c:v>
                </c:pt>
                <c:pt idx="53334">
                  <c:v>53.334000000000003</c:v>
                </c:pt>
                <c:pt idx="53335">
                  <c:v>53.335000000000036</c:v>
                </c:pt>
                <c:pt idx="53336">
                  <c:v>53.336000000000013</c:v>
                </c:pt>
                <c:pt idx="53337">
                  <c:v>53.337000000000046</c:v>
                </c:pt>
                <c:pt idx="53338">
                  <c:v>53.338000000000022</c:v>
                </c:pt>
                <c:pt idx="53339">
                  <c:v>53.338999999999999</c:v>
                </c:pt>
                <c:pt idx="53340">
                  <c:v>53.340000000000032</c:v>
                </c:pt>
                <c:pt idx="53341">
                  <c:v>53.341000000000008</c:v>
                </c:pt>
                <c:pt idx="53342">
                  <c:v>53.342000000000041</c:v>
                </c:pt>
                <c:pt idx="53343">
                  <c:v>53.343000000000018</c:v>
                </c:pt>
                <c:pt idx="53344">
                  <c:v>53.343999999999994</c:v>
                </c:pt>
                <c:pt idx="53345">
                  <c:v>53.345000000000027</c:v>
                </c:pt>
                <c:pt idx="53346">
                  <c:v>53.346000000000004</c:v>
                </c:pt>
                <c:pt idx="53347">
                  <c:v>53.347000000000037</c:v>
                </c:pt>
                <c:pt idx="53348">
                  <c:v>53.348000000000013</c:v>
                </c:pt>
                <c:pt idx="53349">
                  <c:v>53.349000000000046</c:v>
                </c:pt>
                <c:pt idx="53350">
                  <c:v>53.350000000000023</c:v>
                </c:pt>
                <c:pt idx="53351">
                  <c:v>53.350999999999999</c:v>
                </c:pt>
                <c:pt idx="53352">
                  <c:v>53.352000000000032</c:v>
                </c:pt>
                <c:pt idx="53353">
                  <c:v>53.353000000000009</c:v>
                </c:pt>
                <c:pt idx="53354">
                  <c:v>53.354000000000042</c:v>
                </c:pt>
                <c:pt idx="53355">
                  <c:v>53.355000000000018</c:v>
                </c:pt>
                <c:pt idx="53356">
                  <c:v>53.355999999999995</c:v>
                </c:pt>
                <c:pt idx="53357">
                  <c:v>53.357000000000028</c:v>
                </c:pt>
                <c:pt idx="53358">
                  <c:v>53.358000000000004</c:v>
                </c:pt>
                <c:pt idx="53359">
                  <c:v>53.359000000000037</c:v>
                </c:pt>
                <c:pt idx="53360">
                  <c:v>53.360000000000014</c:v>
                </c:pt>
                <c:pt idx="53361">
                  <c:v>53.36099999999999</c:v>
                </c:pt>
                <c:pt idx="53362">
                  <c:v>53.362000000000023</c:v>
                </c:pt>
                <c:pt idx="53363">
                  <c:v>53.363</c:v>
                </c:pt>
                <c:pt idx="53364">
                  <c:v>53.364000000000033</c:v>
                </c:pt>
                <c:pt idx="53365">
                  <c:v>53.365000000000009</c:v>
                </c:pt>
                <c:pt idx="53366">
                  <c:v>53.366000000000042</c:v>
                </c:pt>
                <c:pt idx="53367">
                  <c:v>53.367000000000019</c:v>
                </c:pt>
                <c:pt idx="53368">
                  <c:v>53.367999999999995</c:v>
                </c:pt>
                <c:pt idx="53369">
                  <c:v>53.369000000000028</c:v>
                </c:pt>
                <c:pt idx="53370">
                  <c:v>53.370000000000005</c:v>
                </c:pt>
                <c:pt idx="53371">
                  <c:v>53.371000000000038</c:v>
                </c:pt>
                <c:pt idx="53372">
                  <c:v>53.372000000000014</c:v>
                </c:pt>
                <c:pt idx="53373">
                  <c:v>53.37299999999999</c:v>
                </c:pt>
                <c:pt idx="53374">
                  <c:v>53.374000000000024</c:v>
                </c:pt>
                <c:pt idx="53375">
                  <c:v>53.375</c:v>
                </c:pt>
                <c:pt idx="53376">
                  <c:v>53.376000000000033</c:v>
                </c:pt>
                <c:pt idx="53377">
                  <c:v>53.37700000000001</c:v>
                </c:pt>
                <c:pt idx="53378">
                  <c:v>53.378000000000043</c:v>
                </c:pt>
                <c:pt idx="53379">
                  <c:v>53.379000000000019</c:v>
                </c:pt>
                <c:pt idx="53380">
                  <c:v>53.379999999999995</c:v>
                </c:pt>
                <c:pt idx="53381">
                  <c:v>53.381000000000029</c:v>
                </c:pt>
                <c:pt idx="53382">
                  <c:v>53.382000000000005</c:v>
                </c:pt>
                <c:pt idx="53383">
                  <c:v>53.383000000000038</c:v>
                </c:pt>
                <c:pt idx="53384">
                  <c:v>53.384000000000015</c:v>
                </c:pt>
                <c:pt idx="53385">
                  <c:v>53.384999999999991</c:v>
                </c:pt>
                <c:pt idx="53386">
                  <c:v>53.386000000000024</c:v>
                </c:pt>
                <c:pt idx="53387">
                  <c:v>53.387</c:v>
                </c:pt>
                <c:pt idx="53388">
                  <c:v>53.388000000000034</c:v>
                </c:pt>
                <c:pt idx="53389">
                  <c:v>53.38900000000001</c:v>
                </c:pt>
                <c:pt idx="53390">
                  <c:v>53.390000000000043</c:v>
                </c:pt>
                <c:pt idx="53391">
                  <c:v>53.39100000000002</c:v>
                </c:pt>
                <c:pt idx="53392">
                  <c:v>53.391999999999996</c:v>
                </c:pt>
                <c:pt idx="53393">
                  <c:v>53.393000000000029</c:v>
                </c:pt>
                <c:pt idx="53394">
                  <c:v>53.394000000000005</c:v>
                </c:pt>
                <c:pt idx="53395">
                  <c:v>53.395000000000039</c:v>
                </c:pt>
                <c:pt idx="53396">
                  <c:v>53.396000000000015</c:v>
                </c:pt>
                <c:pt idx="53397">
                  <c:v>53.396999999999991</c:v>
                </c:pt>
                <c:pt idx="53398">
                  <c:v>53.398000000000025</c:v>
                </c:pt>
                <c:pt idx="53399">
                  <c:v>53.399000000000001</c:v>
                </c:pt>
                <c:pt idx="53400">
                  <c:v>53.400000000000034</c:v>
                </c:pt>
                <c:pt idx="53401">
                  <c:v>53.40100000000001</c:v>
                </c:pt>
                <c:pt idx="53402">
                  <c:v>53.402000000000044</c:v>
                </c:pt>
                <c:pt idx="53403">
                  <c:v>53.40300000000002</c:v>
                </c:pt>
                <c:pt idx="53404">
                  <c:v>53.403999999999996</c:v>
                </c:pt>
                <c:pt idx="53405">
                  <c:v>53.40500000000003</c:v>
                </c:pt>
                <c:pt idx="53406">
                  <c:v>53.406000000000006</c:v>
                </c:pt>
                <c:pt idx="53407">
                  <c:v>53.407000000000039</c:v>
                </c:pt>
                <c:pt idx="53408">
                  <c:v>53.408000000000015</c:v>
                </c:pt>
                <c:pt idx="53409">
                  <c:v>53.408999999999992</c:v>
                </c:pt>
                <c:pt idx="53410">
                  <c:v>53.410000000000025</c:v>
                </c:pt>
                <c:pt idx="53411">
                  <c:v>53.411000000000001</c:v>
                </c:pt>
                <c:pt idx="53412">
                  <c:v>53.412000000000035</c:v>
                </c:pt>
                <c:pt idx="53413">
                  <c:v>53.413000000000011</c:v>
                </c:pt>
                <c:pt idx="53414">
                  <c:v>53.414000000000044</c:v>
                </c:pt>
                <c:pt idx="53415">
                  <c:v>53.41500000000002</c:v>
                </c:pt>
                <c:pt idx="53416">
                  <c:v>53.415999999999997</c:v>
                </c:pt>
                <c:pt idx="53417">
                  <c:v>53.41700000000003</c:v>
                </c:pt>
                <c:pt idx="53418">
                  <c:v>53.418000000000006</c:v>
                </c:pt>
                <c:pt idx="53419">
                  <c:v>53.41900000000004</c:v>
                </c:pt>
                <c:pt idx="53420">
                  <c:v>53.420000000000016</c:v>
                </c:pt>
                <c:pt idx="53421">
                  <c:v>53.420999999999992</c:v>
                </c:pt>
                <c:pt idx="53422">
                  <c:v>53.422000000000025</c:v>
                </c:pt>
                <c:pt idx="53423">
                  <c:v>53.423000000000002</c:v>
                </c:pt>
                <c:pt idx="53424">
                  <c:v>53.424000000000035</c:v>
                </c:pt>
                <c:pt idx="53425">
                  <c:v>53.425000000000011</c:v>
                </c:pt>
                <c:pt idx="53426">
                  <c:v>53.426000000000045</c:v>
                </c:pt>
                <c:pt idx="53427">
                  <c:v>53.427000000000021</c:v>
                </c:pt>
                <c:pt idx="53428">
                  <c:v>53.427999999999997</c:v>
                </c:pt>
                <c:pt idx="53429">
                  <c:v>53.42900000000003</c:v>
                </c:pt>
                <c:pt idx="53430">
                  <c:v>53.430000000000007</c:v>
                </c:pt>
                <c:pt idx="53431">
                  <c:v>53.43100000000004</c:v>
                </c:pt>
                <c:pt idx="53432">
                  <c:v>53.432000000000016</c:v>
                </c:pt>
                <c:pt idx="53433">
                  <c:v>53.432999999999993</c:v>
                </c:pt>
                <c:pt idx="53434">
                  <c:v>53.434000000000026</c:v>
                </c:pt>
                <c:pt idx="53435">
                  <c:v>53.435000000000002</c:v>
                </c:pt>
                <c:pt idx="53436">
                  <c:v>53.436000000000035</c:v>
                </c:pt>
                <c:pt idx="53437">
                  <c:v>53.437000000000012</c:v>
                </c:pt>
                <c:pt idx="53438">
                  <c:v>53.438000000000045</c:v>
                </c:pt>
                <c:pt idx="53439">
                  <c:v>53.439000000000021</c:v>
                </c:pt>
                <c:pt idx="53440">
                  <c:v>53.44</c:v>
                </c:pt>
                <c:pt idx="53441">
                  <c:v>53.441000000000031</c:v>
                </c:pt>
                <c:pt idx="53442">
                  <c:v>53.442000000000007</c:v>
                </c:pt>
                <c:pt idx="53443">
                  <c:v>53.44300000000004</c:v>
                </c:pt>
                <c:pt idx="53444">
                  <c:v>53.444000000000017</c:v>
                </c:pt>
                <c:pt idx="53445">
                  <c:v>53.444999999999993</c:v>
                </c:pt>
                <c:pt idx="53446">
                  <c:v>53.446000000000026</c:v>
                </c:pt>
                <c:pt idx="53447">
                  <c:v>53.447000000000003</c:v>
                </c:pt>
                <c:pt idx="53448">
                  <c:v>53.448000000000036</c:v>
                </c:pt>
                <c:pt idx="53449">
                  <c:v>53.449000000000012</c:v>
                </c:pt>
                <c:pt idx="53450">
                  <c:v>53.450000000000045</c:v>
                </c:pt>
                <c:pt idx="53451">
                  <c:v>53.451000000000022</c:v>
                </c:pt>
                <c:pt idx="53452">
                  <c:v>53.451999999999998</c:v>
                </c:pt>
                <c:pt idx="53453">
                  <c:v>53.453000000000031</c:v>
                </c:pt>
                <c:pt idx="53454">
                  <c:v>53.454000000000008</c:v>
                </c:pt>
                <c:pt idx="53455">
                  <c:v>53.455000000000041</c:v>
                </c:pt>
                <c:pt idx="53456">
                  <c:v>53.456000000000017</c:v>
                </c:pt>
                <c:pt idx="53457">
                  <c:v>53.456999999999994</c:v>
                </c:pt>
                <c:pt idx="53458">
                  <c:v>53.458000000000027</c:v>
                </c:pt>
                <c:pt idx="53459">
                  <c:v>53.459000000000003</c:v>
                </c:pt>
                <c:pt idx="53460">
                  <c:v>53.460000000000036</c:v>
                </c:pt>
                <c:pt idx="53461">
                  <c:v>53.461000000000013</c:v>
                </c:pt>
                <c:pt idx="53462">
                  <c:v>53.462000000000046</c:v>
                </c:pt>
                <c:pt idx="53463">
                  <c:v>53.463000000000022</c:v>
                </c:pt>
                <c:pt idx="53464">
                  <c:v>53.463999999999999</c:v>
                </c:pt>
                <c:pt idx="53465">
                  <c:v>53.465000000000032</c:v>
                </c:pt>
                <c:pt idx="53466">
                  <c:v>53.466000000000008</c:v>
                </c:pt>
                <c:pt idx="53467">
                  <c:v>53.467000000000041</c:v>
                </c:pt>
                <c:pt idx="53468">
                  <c:v>53.468000000000018</c:v>
                </c:pt>
                <c:pt idx="53469">
                  <c:v>53.468999999999994</c:v>
                </c:pt>
                <c:pt idx="53470">
                  <c:v>53.470000000000027</c:v>
                </c:pt>
                <c:pt idx="53471">
                  <c:v>53.471000000000004</c:v>
                </c:pt>
                <c:pt idx="53472">
                  <c:v>53.472000000000037</c:v>
                </c:pt>
                <c:pt idx="53473">
                  <c:v>53.473000000000013</c:v>
                </c:pt>
                <c:pt idx="53474">
                  <c:v>53.474000000000046</c:v>
                </c:pt>
                <c:pt idx="53475">
                  <c:v>53.475000000000023</c:v>
                </c:pt>
                <c:pt idx="53476">
                  <c:v>53.475999999999999</c:v>
                </c:pt>
                <c:pt idx="53477">
                  <c:v>53.477000000000032</c:v>
                </c:pt>
                <c:pt idx="53478">
                  <c:v>53.478000000000009</c:v>
                </c:pt>
                <c:pt idx="53479">
                  <c:v>53.479000000000042</c:v>
                </c:pt>
                <c:pt idx="53480">
                  <c:v>53.480000000000018</c:v>
                </c:pt>
                <c:pt idx="53481">
                  <c:v>53.480999999999995</c:v>
                </c:pt>
                <c:pt idx="53482">
                  <c:v>53.482000000000028</c:v>
                </c:pt>
                <c:pt idx="53483">
                  <c:v>53.483000000000004</c:v>
                </c:pt>
                <c:pt idx="53484">
                  <c:v>53.484000000000037</c:v>
                </c:pt>
                <c:pt idx="53485">
                  <c:v>53.485000000000014</c:v>
                </c:pt>
                <c:pt idx="53486">
                  <c:v>53.48599999999999</c:v>
                </c:pt>
                <c:pt idx="53487">
                  <c:v>53.487000000000023</c:v>
                </c:pt>
                <c:pt idx="53488">
                  <c:v>53.488</c:v>
                </c:pt>
                <c:pt idx="53489">
                  <c:v>53.489000000000033</c:v>
                </c:pt>
                <c:pt idx="53490">
                  <c:v>53.490000000000009</c:v>
                </c:pt>
                <c:pt idx="53491">
                  <c:v>53.491000000000042</c:v>
                </c:pt>
                <c:pt idx="53492">
                  <c:v>53.492000000000019</c:v>
                </c:pt>
                <c:pt idx="53493">
                  <c:v>53.492999999999995</c:v>
                </c:pt>
                <c:pt idx="53494">
                  <c:v>53.494000000000028</c:v>
                </c:pt>
                <c:pt idx="53495">
                  <c:v>53.495000000000005</c:v>
                </c:pt>
                <c:pt idx="53496">
                  <c:v>53.496000000000038</c:v>
                </c:pt>
                <c:pt idx="53497">
                  <c:v>53.497000000000014</c:v>
                </c:pt>
                <c:pt idx="53498">
                  <c:v>53.49799999999999</c:v>
                </c:pt>
                <c:pt idx="53499">
                  <c:v>53.499000000000024</c:v>
                </c:pt>
                <c:pt idx="53500">
                  <c:v>53.5</c:v>
                </c:pt>
                <c:pt idx="53501">
                  <c:v>53.501000000000033</c:v>
                </c:pt>
                <c:pt idx="53502">
                  <c:v>53.50200000000001</c:v>
                </c:pt>
                <c:pt idx="53503">
                  <c:v>53.503000000000043</c:v>
                </c:pt>
                <c:pt idx="53504">
                  <c:v>53.504000000000019</c:v>
                </c:pt>
                <c:pt idx="53505">
                  <c:v>53.504999999999995</c:v>
                </c:pt>
                <c:pt idx="53506">
                  <c:v>53.506000000000029</c:v>
                </c:pt>
                <c:pt idx="53507">
                  <c:v>53.507000000000005</c:v>
                </c:pt>
                <c:pt idx="53508">
                  <c:v>53.508000000000038</c:v>
                </c:pt>
                <c:pt idx="53509">
                  <c:v>53.509000000000015</c:v>
                </c:pt>
                <c:pt idx="53510">
                  <c:v>53.509999999999991</c:v>
                </c:pt>
                <c:pt idx="53511">
                  <c:v>53.511000000000024</c:v>
                </c:pt>
                <c:pt idx="53512">
                  <c:v>53.512</c:v>
                </c:pt>
                <c:pt idx="53513">
                  <c:v>53.513000000000034</c:v>
                </c:pt>
                <c:pt idx="53514">
                  <c:v>53.51400000000001</c:v>
                </c:pt>
                <c:pt idx="53515">
                  <c:v>53.515000000000043</c:v>
                </c:pt>
                <c:pt idx="53516">
                  <c:v>53.51600000000002</c:v>
                </c:pt>
                <c:pt idx="53517">
                  <c:v>53.516999999999996</c:v>
                </c:pt>
                <c:pt idx="53518">
                  <c:v>53.518000000000029</c:v>
                </c:pt>
                <c:pt idx="53519">
                  <c:v>53.519000000000005</c:v>
                </c:pt>
                <c:pt idx="53520">
                  <c:v>53.520000000000039</c:v>
                </c:pt>
                <c:pt idx="53521">
                  <c:v>53.521000000000015</c:v>
                </c:pt>
                <c:pt idx="53522">
                  <c:v>53.521999999999991</c:v>
                </c:pt>
                <c:pt idx="53523">
                  <c:v>53.523000000000025</c:v>
                </c:pt>
                <c:pt idx="53524">
                  <c:v>53.524000000000001</c:v>
                </c:pt>
                <c:pt idx="53525">
                  <c:v>53.525000000000034</c:v>
                </c:pt>
                <c:pt idx="53526">
                  <c:v>53.52600000000001</c:v>
                </c:pt>
                <c:pt idx="53527">
                  <c:v>53.527000000000044</c:v>
                </c:pt>
                <c:pt idx="53528">
                  <c:v>53.52800000000002</c:v>
                </c:pt>
                <c:pt idx="53529">
                  <c:v>53.528999999999996</c:v>
                </c:pt>
                <c:pt idx="53530">
                  <c:v>53.53000000000003</c:v>
                </c:pt>
                <c:pt idx="53531">
                  <c:v>53.531000000000006</c:v>
                </c:pt>
                <c:pt idx="53532">
                  <c:v>53.532000000000039</c:v>
                </c:pt>
                <c:pt idx="53533">
                  <c:v>53.533000000000015</c:v>
                </c:pt>
                <c:pt idx="53534">
                  <c:v>53.533999999999992</c:v>
                </c:pt>
                <c:pt idx="53535">
                  <c:v>53.535000000000025</c:v>
                </c:pt>
                <c:pt idx="53536">
                  <c:v>53.536000000000001</c:v>
                </c:pt>
                <c:pt idx="53537">
                  <c:v>53.537000000000035</c:v>
                </c:pt>
                <c:pt idx="53538">
                  <c:v>53.538000000000011</c:v>
                </c:pt>
                <c:pt idx="53539">
                  <c:v>53.539000000000044</c:v>
                </c:pt>
                <c:pt idx="53540">
                  <c:v>53.54000000000002</c:v>
                </c:pt>
                <c:pt idx="53541">
                  <c:v>53.540999999999997</c:v>
                </c:pt>
                <c:pt idx="53542">
                  <c:v>53.54200000000003</c:v>
                </c:pt>
                <c:pt idx="53543">
                  <c:v>53.543000000000006</c:v>
                </c:pt>
                <c:pt idx="53544">
                  <c:v>53.54400000000004</c:v>
                </c:pt>
                <c:pt idx="53545">
                  <c:v>53.545000000000016</c:v>
                </c:pt>
                <c:pt idx="53546">
                  <c:v>53.545999999999992</c:v>
                </c:pt>
                <c:pt idx="53547">
                  <c:v>53.547000000000025</c:v>
                </c:pt>
                <c:pt idx="53548">
                  <c:v>53.548000000000002</c:v>
                </c:pt>
                <c:pt idx="53549">
                  <c:v>53.549000000000035</c:v>
                </c:pt>
                <c:pt idx="53550">
                  <c:v>53.550000000000011</c:v>
                </c:pt>
                <c:pt idx="53551">
                  <c:v>53.551000000000045</c:v>
                </c:pt>
                <c:pt idx="53552">
                  <c:v>53.552000000000021</c:v>
                </c:pt>
                <c:pt idx="53553">
                  <c:v>53.552999999999997</c:v>
                </c:pt>
                <c:pt idx="53554">
                  <c:v>53.55400000000003</c:v>
                </c:pt>
                <c:pt idx="53555">
                  <c:v>53.555000000000007</c:v>
                </c:pt>
                <c:pt idx="53556">
                  <c:v>53.55600000000004</c:v>
                </c:pt>
                <c:pt idx="53557">
                  <c:v>53.557000000000016</c:v>
                </c:pt>
                <c:pt idx="53558">
                  <c:v>53.557999999999993</c:v>
                </c:pt>
                <c:pt idx="53559">
                  <c:v>53.559000000000026</c:v>
                </c:pt>
                <c:pt idx="53560">
                  <c:v>53.56</c:v>
                </c:pt>
                <c:pt idx="53561">
                  <c:v>53.561000000000035</c:v>
                </c:pt>
                <c:pt idx="53562">
                  <c:v>53.562000000000012</c:v>
                </c:pt>
                <c:pt idx="53563">
                  <c:v>53.563000000000045</c:v>
                </c:pt>
                <c:pt idx="53564">
                  <c:v>53.564000000000021</c:v>
                </c:pt>
                <c:pt idx="53565">
                  <c:v>53.564999999999998</c:v>
                </c:pt>
                <c:pt idx="53566">
                  <c:v>53.566000000000031</c:v>
                </c:pt>
                <c:pt idx="53567">
                  <c:v>53.567000000000007</c:v>
                </c:pt>
                <c:pt idx="53568">
                  <c:v>53.56800000000004</c:v>
                </c:pt>
                <c:pt idx="53569">
                  <c:v>53.569000000000017</c:v>
                </c:pt>
                <c:pt idx="53570">
                  <c:v>53.569999999999993</c:v>
                </c:pt>
                <c:pt idx="53571">
                  <c:v>53.571000000000026</c:v>
                </c:pt>
                <c:pt idx="53572">
                  <c:v>53.572000000000003</c:v>
                </c:pt>
                <c:pt idx="53573">
                  <c:v>53.573000000000036</c:v>
                </c:pt>
                <c:pt idx="53574">
                  <c:v>53.574000000000012</c:v>
                </c:pt>
                <c:pt idx="53575">
                  <c:v>53.575000000000045</c:v>
                </c:pt>
                <c:pt idx="53576">
                  <c:v>53.576000000000022</c:v>
                </c:pt>
                <c:pt idx="53577">
                  <c:v>53.576999999999998</c:v>
                </c:pt>
                <c:pt idx="53578">
                  <c:v>53.578000000000031</c:v>
                </c:pt>
                <c:pt idx="53579">
                  <c:v>53.579000000000008</c:v>
                </c:pt>
                <c:pt idx="53580">
                  <c:v>53.580000000000041</c:v>
                </c:pt>
                <c:pt idx="53581">
                  <c:v>53.581000000000017</c:v>
                </c:pt>
                <c:pt idx="53582">
                  <c:v>53.581999999999994</c:v>
                </c:pt>
                <c:pt idx="53583">
                  <c:v>53.583000000000027</c:v>
                </c:pt>
                <c:pt idx="53584">
                  <c:v>53.584000000000003</c:v>
                </c:pt>
                <c:pt idx="53585">
                  <c:v>53.585000000000036</c:v>
                </c:pt>
                <c:pt idx="53586">
                  <c:v>53.586000000000013</c:v>
                </c:pt>
                <c:pt idx="53587">
                  <c:v>53.587000000000046</c:v>
                </c:pt>
                <c:pt idx="53588">
                  <c:v>53.588000000000022</c:v>
                </c:pt>
                <c:pt idx="53589">
                  <c:v>53.588999999999999</c:v>
                </c:pt>
                <c:pt idx="53590">
                  <c:v>53.590000000000032</c:v>
                </c:pt>
                <c:pt idx="53591">
                  <c:v>53.591000000000008</c:v>
                </c:pt>
                <c:pt idx="53592">
                  <c:v>53.592000000000041</c:v>
                </c:pt>
                <c:pt idx="53593">
                  <c:v>53.593000000000018</c:v>
                </c:pt>
                <c:pt idx="53594">
                  <c:v>53.593999999999994</c:v>
                </c:pt>
                <c:pt idx="53595">
                  <c:v>53.595000000000027</c:v>
                </c:pt>
                <c:pt idx="53596">
                  <c:v>53.596000000000004</c:v>
                </c:pt>
                <c:pt idx="53597">
                  <c:v>53.597000000000037</c:v>
                </c:pt>
                <c:pt idx="53598">
                  <c:v>53.598000000000013</c:v>
                </c:pt>
                <c:pt idx="53599">
                  <c:v>53.599000000000046</c:v>
                </c:pt>
                <c:pt idx="53600">
                  <c:v>53.600000000000023</c:v>
                </c:pt>
                <c:pt idx="53601">
                  <c:v>53.600999999999999</c:v>
                </c:pt>
                <c:pt idx="53602">
                  <c:v>53.602000000000032</c:v>
                </c:pt>
                <c:pt idx="53603">
                  <c:v>53.603000000000009</c:v>
                </c:pt>
                <c:pt idx="53604">
                  <c:v>53.604000000000042</c:v>
                </c:pt>
                <c:pt idx="53605">
                  <c:v>53.605000000000018</c:v>
                </c:pt>
                <c:pt idx="53606">
                  <c:v>53.605999999999995</c:v>
                </c:pt>
                <c:pt idx="53607">
                  <c:v>53.607000000000028</c:v>
                </c:pt>
                <c:pt idx="53608">
                  <c:v>53.608000000000004</c:v>
                </c:pt>
                <c:pt idx="53609">
                  <c:v>53.609000000000037</c:v>
                </c:pt>
                <c:pt idx="53610">
                  <c:v>53.610000000000014</c:v>
                </c:pt>
                <c:pt idx="53611">
                  <c:v>53.61099999999999</c:v>
                </c:pt>
                <c:pt idx="53612">
                  <c:v>53.612000000000023</c:v>
                </c:pt>
                <c:pt idx="53613">
                  <c:v>53.613</c:v>
                </c:pt>
                <c:pt idx="53614">
                  <c:v>53.614000000000033</c:v>
                </c:pt>
                <c:pt idx="53615">
                  <c:v>53.615000000000009</c:v>
                </c:pt>
                <c:pt idx="53616">
                  <c:v>53.616000000000042</c:v>
                </c:pt>
                <c:pt idx="53617">
                  <c:v>53.617000000000019</c:v>
                </c:pt>
                <c:pt idx="53618">
                  <c:v>53.617999999999995</c:v>
                </c:pt>
                <c:pt idx="53619">
                  <c:v>53.619000000000028</c:v>
                </c:pt>
                <c:pt idx="53620">
                  <c:v>53.620000000000005</c:v>
                </c:pt>
                <c:pt idx="53621">
                  <c:v>53.621000000000038</c:v>
                </c:pt>
                <c:pt idx="53622">
                  <c:v>53.622000000000014</c:v>
                </c:pt>
                <c:pt idx="53623">
                  <c:v>53.62299999999999</c:v>
                </c:pt>
                <c:pt idx="53624">
                  <c:v>53.624000000000024</c:v>
                </c:pt>
                <c:pt idx="53625">
                  <c:v>53.625</c:v>
                </c:pt>
                <c:pt idx="53626">
                  <c:v>53.626000000000033</c:v>
                </c:pt>
                <c:pt idx="53627">
                  <c:v>53.62700000000001</c:v>
                </c:pt>
                <c:pt idx="53628">
                  <c:v>53.628000000000043</c:v>
                </c:pt>
                <c:pt idx="53629">
                  <c:v>53.629000000000019</c:v>
                </c:pt>
                <c:pt idx="53630">
                  <c:v>53.629999999999995</c:v>
                </c:pt>
                <c:pt idx="53631">
                  <c:v>53.631000000000029</c:v>
                </c:pt>
                <c:pt idx="53632">
                  <c:v>53.632000000000005</c:v>
                </c:pt>
                <c:pt idx="53633">
                  <c:v>53.633000000000038</c:v>
                </c:pt>
                <c:pt idx="53634">
                  <c:v>53.634000000000015</c:v>
                </c:pt>
                <c:pt idx="53635">
                  <c:v>53.634999999999991</c:v>
                </c:pt>
                <c:pt idx="53636">
                  <c:v>53.636000000000024</c:v>
                </c:pt>
                <c:pt idx="53637">
                  <c:v>53.637</c:v>
                </c:pt>
                <c:pt idx="53638">
                  <c:v>53.638000000000034</c:v>
                </c:pt>
                <c:pt idx="53639">
                  <c:v>53.63900000000001</c:v>
                </c:pt>
                <c:pt idx="53640">
                  <c:v>53.640000000000043</c:v>
                </c:pt>
                <c:pt idx="53641">
                  <c:v>53.64100000000002</c:v>
                </c:pt>
                <c:pt idx="53642">
                  <c:v>53.641999999999996</c:v>
                </c:pt>
                <c:pt idx="53643">
                  <c:v>53.643000000000029</c:v>
                </c:pt>
                <c:pt idx="53644">
                  <c:v>53.644000000000005</c:v>
                </c:pt>
                <c:pt idx="53645">
                  <c:v>53.645000000000039</c:v>
                </c:pt>
                <c:pt idx="53646">
                  <c:v>53.646000000000015</c:v>
                </c:pt>
                <c:pt idx="53647">
                  <c:v>53.646999999999991</c:v>
                </c:pt>
                <c:pt idx="53648">
                  <c:v>53.648000000000025</c:v>
                </c:pt>
                <c:pt idx="53649">
                  <c:v>53.649000000000001</c:v>
                </c:pt>
                <c:pt idx="53650">
                  <c:v>53.650000000000034</c:v>
                </c:pt>
                <c:pt idx="53651">
                  <c:v>53.65100000000001</c:v>
                </c:pt>
                <c:pt idx="53652">
                  <c:v>53.652000000000044</c:v>
                </c:pt>
                <c:pt idx="53653">
                  <c:v>53.65300000000002</c:v>
                </c:pt>
                <c:pt idx="53654">
                  <c:v>53.653999999999996</c:v>
                </c:pt>
                <c:pt idx="53655">
                  <c:v>53.65500000000003</c:v>
                </c:pt>
                <c:pt idx="53656">
                  <c:v>53.656000000000006</c:v>
                </c:pt>
                <c:pt idx="53657">
                  <c:v>53.657000000000039</c:v>
                </c:pt>
                <c:pt idx="53658">
                  <c:v>53.658000000000015</c:v>
                </c:pt>
                <c:pt idx="53659">
                  <c:v>53.658999999999992</c:v>
                </c:pt>
                <c:pt idx="53660">
                  <c:v>53.660000000000025</c:v>
                </c:pt>
                <c:pt idx="53661">
                  <c:v>53.661000000000001</c:v>
                </c:pt>
                <c:pt idx="53662">
                  <c:v>53.662000000000035</c:v>
                </c:pt>
                <c:pt idx="53663">
                  <c:v>53.663000000000011</c:v>
                </c:pt>
                <c:pt idx="53664">
                  <c:v>53.664000000000044</c:v>
                </c:pt>
                <c:pt idx="53665">
                  <c:v>53.66500000000002</c:v>
                </c:pt>
                <c:pt idx="53666">
                  <c:v>53.665999999999997</c:v>
                </c:pt>
                <c:pt idx="53667">
                  <c:v>53.66700000000003</c:v>
                </c:pt>
                <c:pt idx="53668">
                  <c:v>53.668000000000006</c:v>
                </c:pt>
                <c:pt idx="53669">
                  <c:v>53.66900000000004</c:v>
                </c:pt>
                <c:pt idx="53670">
                  <c:v>53.670000000000016</c:v>
                </c:pt>
                <c:pt idx="53671">
                  <c:v>53.670999999999992</c:v>
                </c:pt>
                <c:pt idx="53672">
                  <c:v>53.672000000000025</c:v>
                </c:pt>
                <c:pt idx="53673">
                  <c:v>53.673000000000002</c:v>
                </c:pt>
                <c:pt idx="53674">
                  <c:v>53.674000000000035</c:v>
                </c:pt>
                <c:pt idx="53675">
                  <c:v>53.675000000000011</c:v>
                </c:pt>
                <c:pt idx="53676">
                  <c:v>53.676000000000045</c:v>
                </c:pt>
                <c:pt idx="53677">
                  <c:v>53.677000000000021</c:v>
                </c:pt>
                <c:pt idx="53678">
                  <c:v>53.677999999999997</c:v>
                </c:pt>
                <c:pt idx="53679">
                  <c:v>53.67900000000003</c:v>
                </c:pt>
                <c:pt idx="53680">
                  <c:v>53.680000000000007</c:v>
                </c:pt>
                <c:pt idx="53681">
                  <c:v>53.68100000000004</c:v>
                </c:pt>
                <c:pt idx="53682">
                  <c:v>53.682000000000016</c:v>
                </c:pt>
                <c:pt idx="53683">
                  <c:v>53.682999999999993</c:v>
                </c:pt>
                <c:pt idx="53684">
                  <c:v>53.684000000000026</c:v>
                </c:pt>
                <c:pt idx="53685">
                  <c:v>53.685000000000002</c:v>
                </c:pt>
                <c:pt idx="53686">
                  <c:v>53.686000000000035</c:v>
                </c:pt>
                <c:pt idx="53687">
                  <c:v>53.687000000000012</c:v>
                </c:pt>
                <c:pt idx="53688">
                  <c:v>53.688000000000045</c:v>
                </c:pt>
                <c:pt idx="53689">
                  <c:v>53.689000000000021</c:v>
                </c:pt>
                <c:pt idx="53690">
                  <c:v>53.69</c:v>
                </c:pt>
                <c:pt idx="53691">
                  <c:v>53.691000000000031</c:v>
                </c:pt>
                <c:pt idx="53692">
                  <c:v>53.692000000000007</c:v>
                </c:pt>
                <c:pt idx="53693">
                  <c:v>53.69300000000004</c:v>
                </c:pt>
                <c:pt idx="53694">
                  <c:v>53.694000000000017</c:v>
                </c:pt>
                <c:pt idx="53695">
                  <c:v>53.694999999999993</c:v>
                </c:pt>
                <c:pt idx="53696">
                  <c:v>53.696000000000026</c:v>
                </c:pt>
                <c:pt idx="53697">
                  <c:v>53.697000000000003</c:v>
                </c:pt>
                <c:pt idx="53698">
                  <c:v>53.698000000000036</c:v>
                </c:pt>
                <c:pt idx="53699">
                  <c:v>53.699000000000012</c:v>
                </c:pt>
                <c:pt idx="53700">
                  <c:v>53.700000000000045</c:v>
                </c:pt>
                <c:pt idx="53701">
                  <c:v>53.701000000000022</c:v>
                </c:pt>
                <c:pt idx="53702">
                  <c:v>53.701999999999998</c:v>
                </c:pt>
                <c:pt idx="53703">
                  <c:v>53.703000000000031</c:v>
                </c:pt>
                <c:pt idx="53704">
                  <c:v>53.704000000000008</c:v>
                </c:pt>
                <c:pt idx="53705">
                  <c:v>53.705000000000041</c:v>
                </c:pt>
                <c:pt idx="53706">
                  <c:v>53.706000000000017</c:v>
                </c:pt>
                <c:pt idx="53707">
                  <c:v>53.706999999999994</c:v>
                </c:pt>
                <c:pt idx="53708">
                  <c:v>53.708000000000027</c:v>
                </c:pt>
                <c:pt idx="53709">
                  <c:v>53.709000000000003</c:v>
                </c:pt>
                <c:pt idx="53710">
                  <c:v>53.710000000000036</c:v>
                </c:pt>
                <c:pt idx="53711">
                  <c:v>53.711000000000013</c:v>
                </c:pt>
                <c:pt idx="53712">
                  <c:v>53.712000000000046</c:v>
                </c:pt>
                <c:pt idx="53713">
                  <c:v>53.713000000000022</c:v>
                </c:pt>
                <c:pt idx="53714">
                  <c:v>53.713999999999999</c:v>
                </c:pt>
                <c:pt idx="53715">
                  <c:v>53.715000000000032</c:v>
                </c:pt>
                <c:pt idx="53716">
                  <c:v>53.716000000000008</c:v>
                </c:pt>
                <c:pt idx="53717">
                  <c:v>53.717000000000041</c:v>
                </c:pt>
                <c:pt idx="53718">
                  <c:v>53.718000000000018</c:v>
                </c:pt>
                <c:pt idx="53719">
                  <c:v>53.718999999999994</c:v>
                </c:pt>
                <c:pt idx="53720">
                  <c:v>53.720000000000027</c:v>
                </c:pt>
                <c:pt idx="53721">
                  <c:v>53.721000000000004</c:v>
                </c:pt>
                <c:pt idx="53722">
                  <c:v>53.722000000000037</c:v>
                </c:pt>
                <c:pt idx="53723">
                  <c:v>53.723000000000013</c:v>
                </c:pt>
                <c:pt idx="53724">
                  <c:v>53.724000000000046</c:v>
                </c:pt>
                <c:pt idx="53725">
                  <c:v>53.725000000000023</c:v>
                </c:pt>
                <c:pt idx="53726">
                  <c:v>53.725999999999999</c:v>
                </c:pt>
                <c:pt idx="53727">
                  <c:v>53.727000000000032</c:v>
                </c:pt>
                <c:pt idx="53728">
                  <c:v>53.728000000000009</c:v>
                </c:pt>
                <c:pt idx="53729">
                  <c:v>53.729000000000042</c:v>
                </c:pt>
                <c:pt idx="53730">
                  <c:v>53.730000000000018</c:v>
                </c:pt>
                <c:pt idx="53731">
                  <c:v>53.730999999999995</c:v>
                </c:pt>
                <c:pt idx="53732">
                  <c:v>53.732000000000028</c:v>
                </c:pt>
                <c:pt idx="53733">
                  <c:v>53.733000000000004</c:v>
                </c:pt>
                <c:pt idx="53734">
                  <c:v>53.734000000000037</c:v>
                </c:pt>
                <c:pt idx="53735">
                  <c:v>53.735000000000014</c:v>
                </c:pt>
                <c:pt idx="53736">
                  <c:v>53.73599999999999</c:v>
                </c:pt>
                <c:pt idx="53737">
                  <c:v>53.737000000000023</c:v>
                </c:pt>
                <c:pt idx="53738">
                  <c:v>53.738</c:v>
                </c:pt>
                <c:pt idx="53739">
                  <c:v>53.739000000000033</c:v>
                </c:pt>
                <c:pt idx="53740">
                  <c:v>53.740000000000009</c:v>
                </c:pt>
                <c:pt idx="53741">
                  <c:v>53.741000000000042</c:v>
                </c:pt>
                <c:pt idx="53742">
                  <c:v>53.742000000000019</c:v>
                </c:pt>
                <c:pt idx="53743">
                  <c:v>53.742999999999995</c:v>
                </c:pt>
                <c:pt idx="53744">
                  <c:v>53.744000000000028</c:v>
                </c:pt>
                <c:pt idx="53745">
                  <c:v>53.745000000000005</c:v>
                </c:pt>
                <c:pt idx="53746">
                  <c:v>53.746000000000038</c:v>
                </c:pt>
                <c:pt idx="53747">
                  <c:v>53.747000000000014</c:v>
                </c:pt>
                <c:pt idx="53748">
                  <c:v>53.74799999999999</c:v>
                </c:pt>
                <c:pt idx="53749">
                  <c:v>53.749000000000024</c:v>
                </c:pt>
                <c:pt idx="53750">
                  <c:v>53.75</c:v>
                </c:pt>
                <c:pt idx="53751">
                  <c:v>53.751000000000033</c:v>
                </c:pt>
                <c:pt idx="53752">
                  <c:v>53.75200000000001</c:v>
                </c:pt>
                <c:pt idx="53753">
                  <c:v>53.753000000000043</c:v>
                </c:pt>
                <c:pt idx="53754">
                  <c:v>53.754000000000019</c:v>
                </c:pt>
                <c:pt idx="53755">
                  <c:v>53.754999999999995</c:v>
                </c:pt>
                <c:pt idx="53756">
                  <c:v>53.756000000000029</c:v>
                </c:pt>
                <c:pt idx="53757">
                  <c:v>53.757000000000005</c:v>
                </c:pt>
                <c:pt idx="53758">
                  <c:v>53.758000000000038</c:v>
                </c:pt>
                <c:pt idx="53759">
                  <c:v>53.759000000000015</c:v>
                </c:pt>
                <c:pt idx="53760">
                  <c:v>53.759999999999991</c:v>
                </c:pt>
                <c:pt idx="53761">
                  <c:v>53.761000000000024</c:v>
                </c:pt>
                <c:pt idx="53762">
                  <c:v>53.762</c:v>
                </c:pt>
                <c:pt idx="53763">
                  <c:v>53.763000000000034</c:v>
                </c:pt>
                <c:pt idx="53764">
                  <c:v>53.76400000000001</c:v>
                </c:pt>
                <c:pt idx="53765">
                  <c:v>53.765000000000043</c:v>
                </c:pt>
                <c:pt idx="53766">
                  <c:v>53.76600000000002</c:v>
                </c:pt>
                <c:pt idx="53767">
                  <c:v>53.766999999999996</c:v>
                </c:pt>
                <c:pt idx="53768">
                  <c:v>53.768000000000029</c:v>
                </c:pt>
                <c:pt idx="53769">
                  <c:v>53.769000000000005</c:v>
                </c:pt>
                <c:pt idx="53770">
                  <c:v>53.770000000000039</c:v>
                </c:pt>
                <c:pt idx="53771">
                  <c:v>53.771000000000015</c:v>
                </c:pt>
                <c:pt idx="53772">
                  <c:v>53.771999999999991</c:v>
                </c:pt>
                <c:pt idx="53773">
                  <c:v>53.773000000000025</c:v>
                </c:pt>
                <c:pt idx="53774">
                  <c:v>53.774000000000001</c:v>
                </c:pt>
                <c:pt idx="53775">
                  <c:v>53.775000000000034</c:v>
                </c:pt>
                <c:pt idx="53776">
                  <c:v>53.77600000000001</c:v>
                </c:pt>
                <c:pt idx="53777">
                  <c:v>53.777000000000044</c:v>
                </c:pt>
                <c:pt idx="53778">
                  <c:v>53.77800000000002</c:v>
                </c:pt>
                <c:pt idx="53779">
                  <c:v>53.778999999999996</c:v>
                </c:pt>
                <c:pt idx="53780">
                  <c:v>53.78000000000003</c:v>
                </c:pt>
                <c:pt idx="53781">
                  <c:v>53.781000000000006</c:v>
                </c:pt>
                <c:pt idx="53782">
                  <c:v>53.782000000000039</c:v>
                </c:pt>
                <c:pt idx="53783">
                  <c:v>53.783000000000015</c:v>
                </c:pt>
                <c:pt idx="53784">
                  <c:v>53.783999999999992</c:v>
                </c:pt>
                <c:pt idx="53785">
                  <c:v>53.785000000000025</c:v>
                </c:pt>
                <c:pt idx="53786">
                  <c:v>53.786000000000001</c:v>
                </c:pt>
                <c:pt idx="53787">
                  <c:v>53.787000000000035</c:v>
                </c:pt>
                <c:pt idx="53788">
                  <c:v>53.788000000000011</c:v>
                </c:pt>
                <c:pt idx="53789">
                  <c:v>53.789000000000044</c:v>
                </c:pt>
                <c:pt idx="53790">
                  <c:v>53.79000000000002</c:v>
                </c:pt>
                <c:pt idx="53791">
                  <c:v>53.790999999999997</c:v>
                </c:pt>
                <c:pt idx="53792">
                  <c:v>53.79200000000003</c:v>
                </c:pt>
                <c:pt idx="53793">
                  <c:v>53.793000000000006</c:v>
                </c:pt>
                <c:pt idx="53794">
                  <c:v>53.79400000000004</c:v>
                </c:pt>
                <c:pt idx="53795">
                  <c:v>53.795000000000016</c:v>
                </c:pt>
                <c:pt idx="53796">
                  <c:v>53.795999999999992</c:v>
                </c:pt>
                <c:pt idx="53797">
                  <c:v>53.797000000000025</c:v>
                </c:pt>
                <c:pt idx="53798">
                  <c:v>53.798000000000002</c:v>
                </c:pt>
                <c:pt idx="53799">
                  <c:v>53.799000000000035</c:v>
                </c:pt>
                <c:pt idx="53800">
                  <c:v>53.800000000000011</c:v>
                </c:pt>
                <c:pt idx="53801">
                  <c:v>53.801000000000045</c:v>
                </c:pt>
                <c:pt idx="53802">
                  <c:v>53.802000000000021</c:v>
                </c:pt>
                <c:pt idx="53803">
                  <c:v>53.802999999999997</c:v>
                </c:pt>
                <c:pt idx="53804">
                  <c:v>53.80400000000003</c:v>
                </c:pt>
                <c:pt idx="53805">
                  <c:v>53.805000000000007</c:v>
                </c:pt>
                <c:pt idx="53806">
                  <c:v>53.80600000000004</c:v>
                </c:pt>
                <c:pt idx="53807">
                  <c:v>53.807000000000016</c:v>
                </c:pt>
                <c:pt idx="53808">
                  <c:v>53.807999999999993</c:v>
                </c:pt>
                <c:pt idx="53809">
                  <c:v>53.809000000000026</c:v>
                </c:pt>
                <c:pt idx="53810">
                  <c:v>53.81</c:v>
                </c:pt>
                <c:pt idx="53811">
                  <c:v>53.811000000000035</c:v>
                </c:pt>
                <c:pt idx="53812">
                  <c:v>53.812000000000012</c:v>
                </c:pt>
                <c:pt idx="53813">
                  <c:v>53.813000000000045</c:v>
                </c:pt>
                <c:pt idx="53814">
                  <c:v>53.814000000000021</c:v>
                </c:pt>
                <c:pt idx="53815">
                  <c:v>53.814999999999998</c:v>
                </c:pt>
                <c:pt idx="53816">
                  <c:v>53.816000000000031</c:v>
                </c:pt>
                <c:pt idx="53817">
                  <c:v>53.817000000000007</c:v>
                </c:pt>
                <c:pt idx="53818">
                  <c:v>53.81800000000004</c:v>
                </c:pt>
                <c:pt idx="53819">
                  <c:v>53.819000000000017</c:v>
                </c:pt>
                <c:pt idx="53820">
                  <c:v>53.819999999999993</c:v>
                </c:pt>
                <c:pt idx="53821">
                  <c:v>53.821000000000026</c:v>
                </c:pt>
                <c:pt idx="53822">
                  <c:v>53.822000000000003</c:v>
                </c:pt>
                <c:pt idx="53823">
                  <c:v>53.823000000000036</c:v>
                </c:pt>
                <c:pt idx="53824">
                  <c:v>53.824000000000012</c:v>
                </c:pt>
                <c:pt idx="53825">
                  <c:v>53.825000000000045</c:v>
                </c:pt>
                <c:pt idx="53826">
                  <c:v>53.826000000000022</c:v>
                </c:pt>
                <c:pt idx="53827">
                  <c:v>53.826999999999998</c:v>
                </c:pt>
                <c:pt idx="53828">
                  <c:v>53.828000000000031</c:v>
                </c:pt>
                <c:pt idx="53829">
                  <c:v>53.829000000000008</c:v>
                </c:pt>
                <c:pt idx="53830">
                  <c:v>53.830000000000041</c:v>
                </c:pt>
                <c:pt idx="53831">
                  <c:v>53.831000000000017</c:v>
                </c:pt>
                <c:pt idx="53832">
                  <c:v>53.831999999999994</c:v>
                </c:pt>
                <c:pt idx="53833">
                  <c:v>53.833000000000027</c:v>
                </c:pt>
                <c:pt idx="53834">
                  <c:v>53.834000000000003</c:v>
                </c:pt>
                <c:pt idx="53835">
                  <c:v>53.835000000000036</c:v>
                </c:pt>
                <c:pt idx="53836">
                  <c:v>53.836000000000013</c:v>
                </c:pt>
                <c:pt idx="53837">
                  <c:v>53.837000000000046</c:v>
                </c:pt>
                <c:pt idx="53838">
                  <c:v>53.838000000000022</c:v>
                </c:pt>
                <c:pt idx="53839">
                  <c:v>53.838999999999999</c:v>
                </c:pt>
                <c:pt idx="53840">
                  <c:v>53.840000000000032</c:v>
                </c:pt>
                <c:pt idx="53841">
                  <c:v>53.841000000000008</c:v>
                </c:pt>
                <c:pt idx="53842">
                  <c:v>53.842000000000041</c:v>
                </c:pt>
                <c:pt idx="53843">
                  <c:v>53.843000000000018</c:v>
                </c:pt>
                <c:pt idx="53844">
                  <c:v>53.843999999999994</c:v>
                </c:pt>
                <c:pt idx="53845">
                  <c:v>53.845000000000027</c:v>
                </c:pt>
                <c:pt idx="53846">
                  <c:v>53.846000000000004</c:v>
                </c:pt>
                <c:pt idx="53847">
                  <c:v>53.847000000000037</c:v>
                </c:pt>
                <c:pt idx="53848">
                  <c:v>53.848000000000013</c:v>
                </c:pt>
                <c:pt idx="53849">
                  <c:v>53.849000000000046</c:v>
                </c:pt>
                <c:pt idx="53850">
                  <c:v>53.850000000000023</c:v>
                </c:pt>
                <c:pt idx="53851">
                  <c:v>53.850999999999999</c:v>
                </c:pt>
                <c:pt idx="53852">
                  <c:v>53.852000000000032</c:v>
                </c:pt>
                <c:pt idx="53853">
                  <c:v>53.853000000000009</c:v>
                </c:pt>
                <c:pt idx="53854">
                  <c:v>53.854000000000042</c:v>
                </c:pt>
                <c:pt idx="53855">
                  <c:v>53.855000000000018</c:v>
                </c:pt>
                <c:pt idx="53856">
                  <c:v>53.855999999999995</c:v>
                </c:pt>
                <c:pt idx="53857">
                  <c:v>53.857000000000028</c:v>
                </c:pt>
                <c:pt idx="53858">
                  <c:v>53.858000000000004</c:v>
                </c:pt>
                <c:pt idx="53859">
                  <c:v>53.859000000000037</c:v>
                </c:pt>
                <c:pt idx="53860">
                  <c:v>53.860000000000014</c:v>
                </c:pt>
                <c:pt idx="53861">
                  <c:v>53.86099999999999</c:v>
                </c:pt>
                <c:pt idx="53862">
                  <c:v>53.862000000000023</c:v>
                </c:pt>
                <c:pt idx="53863">
                  <c:v>53.863</c:v>
                </c:pt>
                <c:pt idx="53864">
                  <c:v>53.864000000000033</c:v>
                </c:pt>
                <c:pt idx="53865">
                  <c:v>53.865000000000009</c:v>
                </c:pt>
                <c:pt idx="53866">
                  <c:v>53.866000000000042</c:v>
                </c:pt>
                <c:pt idx="53867">
                  <c:v>53.867000000000019</c:v>
                </c:pt>
                <c:pt idx="53868">
                  <c:v>53.867999999999995</c:v>
                </c:pt>
                <c:pt idx="53869">
                  <c:v>53.869000000000028</c:v>
                </c:pt>
                <c:pt idx="53870">
                  <c:v>53.870000000000005</c:v>
                </c:pt>
                <c:pt idx="53871">
                  <c:v>53.871000000000038</c:v>
                </c:pt>
                <c:pt idx="53872">
                  <c:v>53.872000000000014</c:v>
                </c:pt>
                <c:pt idx="53873">
                  <c:v>53.87299999999999</c:v>
                </c:pt>
                <c:pt idx="53874">
                  <c:v>53.874000000000024</c:v>
                </c:pt>
                <c:pt idx="53875">
                  <c:v>53.875</c:v>
                </c:pt>
                <c:pt idx="53876">
                  <c:v>53.876000000000033</c:v>
                </c:pt>
                <c:pt idx="53877">
                  <c:v>53.87700000000001</c:v>
                </c:pt>
                <c:pt idx="53878">
                  <c:v>53.878000000000043</c:v>
                </c:pt>
                <c:pt idx="53879">
                  <c:v>53.879000000000019</c:v>
                </c:pt>
                <c:pt idx="53880">
                  <c:v>53.879999999999995</c:v>
                </c:pt>
                <c:pt idx="53881">
                  <c:v>53.881000000000029</c:v>
                </c:pt>
                <c:pt idx="53882">
                  <c:v>53.882000000000005</c:v>
                </c:pt>
                <c:pt idx="53883">
                  <c:v>53.883000000000038</c:v>
                </c:pt>
                <c:pt idx="53884">
                  <c:v>53.884000000000015</c:v>
                </c:pt>
                <c:pt idx="53885">
                  <c:v>53.884999999999991</c:v>
                </c:pt>
                <c:pt idx="53886">
                  <c:v>53.886000000000024</c:v>
                </c:pt>
                <c:pt idx="53887">
                  <c:v>53.887</c:v>
                </c:pt>
                <c:pt idx="53888">
                  <c:v>53.888000000000034</c:v>
                </c:pt>
                <c:pt idx="53889">
                  <c:v>53.88900000000001</c:v>
                </c:pt>
                <c:pt idx="53890">
                  <c:v>53.890000000000043</c:v>
                </c:pt>
                <c:pt idx="53891">
                  <c:v>53.89100000000002</c:v>
                </c:pt>
                <c:pt idx="53892">
                  <c:v>53.891999999999996</c:v>
                </c:pt>
                <c:pt idx="53893">
                  <c:v>53.893000000000029</c:v>
                </c:pt>
                <c:pt idx="53894">
                  <c:v>53.894000000000005</c:v>
                </c:pt>
                <c:pt idx="53895">
                  <c:v>53.895000000000039</c:v>
                </c:pt>
                <c:pt idx="53896">
                  <c:v>53.896000000000015</c:v>
                </c:pt>
                <c:pt idx="53897">
                  <c:v>53.896999999999991</c:v>
                </c:pt>
                <c:pt idx="53898">
                  <c:v>53.898000000000025</c:v>
                </c:pt>
                <c:pt idx="53899">
                  <c:v>53.899000000000001</c:v>
                </c:pt>
                <c:pt idx="53900">
                  <c:v>53.900000000000034</c:v>
                </c:pt>
                <c:pt idx="53901">
                  <c:v>53.90100000000001</c:v>
                </c:pt>
                <c:pt idx="53902">
                  <c:v>53.902000000000044</c:v>
                </c:pt>
                <c:pt idx="53903">
                  <c:v>53.90300000000002</c:v>
                </c:pt>
                <c:pt idx="53904">
                  <c:v>53.903999999999996</c:v>
                </c:pt>
                <c:pt idx="53905">
                  <c:v>53.90500000000003</c:v>
                </c:pt>
                <c:pt idx="53906">
                  <c:v>53.906000000000006</c:v>
                </c:pt>
                <c:pt idx="53907">
                  <c:v>53.907000000000039</c:v>
                </c:pt>
                <c:pt idx="53908">
                  <c:v>53.908000000000015</c:v>
                </c:pt>
                <c:pt idx="53909">
                  <c:v>53.908999999999992</c:v>
                </c:pt>
                <c:pt idx="53910">
                  <c:v>53.910000000000025</c:v>
                </c:pt>
                <c:pt idx="53911">
                  <c:v>53.911000000000001</c:v>
                </c:pt>
                <c:pt idx="53912">
                  <c:v>53.912000000000035</c:v>
                </c:pt>
                <c:pt idx="53913">
                  <c:v>53.913000000000011</c:v>
                </c:pt>
                <c:pt idx="53914">
                  <c:v>53.914000000000044</c:v>
                </c:pt>
                <c:pt idx="53915">
                  <c:v>53.91500000000002</c:v>
                </c:pt>
                <c:pt idx="53916">
                  <c:v>53.915999999999997</c:v>
                </c:pt>
                <c:pt idx="53917">
                  <c:v>53.91700000000003</c:v>
                </c:pt>
                <c:pt idx="53918">
                  <c:v>53.918000000000006</c:v>
                </c:pt>
                <c:pt idx="53919">
                  <c:v>53.91900000000004</c:v>
                </c:pt>
                <c:pt idx="53920">
                  <c:v>53.920000000000016</c:v>
                </c:pt>
                <c:pt idx="53921">
                  <c:v>53.920999999999992</c:v>
                </c:pt>
                <c:pt idx="53922">
                  <c:v>53.922000000000025</c:v>
                </c:pt>
                <c:pt idx="53923">
                  <c:v>53.923000000000002</c:v>
                </c:pt>
                <c:pt idx="53924">
                  <c:v>53.924000000000035</c:v>
                </c:pt>
                <c:pt idx="53925">
                  <c:v>53.925000000000011</c:v>
                </c:pt>
                <c:pt idx="53926">
                  <c:v>53.926000000000045</c:v>
                </c:pt>
                <c:pt idx="53927">
                  <c:v>53.927000000000021</c:v>
                </c:pt>
                <c:pt idx="53928">
                  <c:v>53.927999999999997</c:v>
                </c:pt>
                <c:pt idx="53929">
                  <c:v>53.92900000000003</c:v>
                </c:pt>
                <c:pt idx="53930">
                  <c:v>53.930000000000007</c:v>
                </c:pt>
                <c:pt idx="53931">
                  <c:v>53.93100000000004</c:v>
                </c:pt>
                <c:pt idx="53932">
                  <c:v>53.932000000000016</c:v>
                </c:pt>
                <c:pt idx="53933">
                  <c:v>53.932999999999993</c:v>
                </c:pt>
                <c:pt idx="53934">
                  <c:v>53.934000000000026</c:v>
                </c:pt>
                <c:pt idx="53935">
                  <c:v>53.935000000000002</c:v>
                </c:pt>
                <c:pt idx="53936">
                  <c:v>53.936000000000035</c:v>
                </c:pt>
                <c:pt idx="53937">
                  <c:v>53.937000000000012</c:v>
                </c:pt>
                <c:pt idx="53938">
                  <c:v>53.938000000000045</c:v>
                </c:pt>
                <c:pt idx="53939">
                  <c:v>53.939000000000021</c:v>
                </c:pt>
                <c:pt idx="53940">
                  <c:v>53.94</c:v>
                </c:pt>
                <c:pt idx="53941">
                  <c:v>53.941000000000031</c:v>
                </c:pt>
                <c:pt idx="53942">
                  <c:v>53.942000000000007</c:v>
                </c:pt>
                <c:pt idx="53943">
                  <c:v>53.94300000000004</c:v>
                </c:pt>
                <c:pt idx="53944">
                  <c:v>53.944000000000017</c:v>
                </c:pt>
                <c:pt idx="53945">
                  <c:v>53.944999999999993</c:v>
                </c:pt>
                <c:pt idx="53946">
                  <c:v>53.946000000000026</c:v>
                </c:pt>
                <c:pt idx="53947">
                  <c:v>53.947000000000003</c:v>
                </c:pt>
                <c:pt idx="53948">
                  <c:v>53.948000000000036</c:v>
                </c:pt>
                <c:pt idx="53949">
                  <c:v>53.949000000000012</c:v>
                </c:pt>
                <c:pt idx="53950">
                  <c:v>53.950000000000045</c:v>
                </c:pt>
                <c:pt idx="53951">
                  <c:v>53.951000000000022</c:v>
                </c:pt>
                <c:pt idx="53952">
                  <c:v>53.951999999999998</c:v>
                </c:pt>
                <c:pt idx="53953">
                  <c:v>53.953000000000031</c:v>
                </c:pt>
                <c:pt idx="53954">
                  <c:v>53.954000000000008</c:v>
                </c:pt>
                <c:pt idx="53955">
                  <c:v>53.955000000000041</c:v>
                </c:pt>
                <c:pt idx="53956">
                  <c:v>53.956000000000017</c:v>
                </c:pt>
                <c:pt idx="53957">
                  <c:v>53.956999999999994</c:v>
                </c:pt>
                <c:pt idx="53958">
                  <c:v>53.958000000000027</c:v>
                </c:pt>
                <c:pt idx="53959">
                  <c:v>53.959000000000003</c:v>
                </c:pt>
                <c:pt idx="53960">
                  <c:v>53.960000000000036</c:v>
                </c:pt>
                <c:pt idx="53961">
                  <c:v>53.961000000000013</c:v>
                </c:pt>
                <c:pt idx="53962">
                  <c:v>53.962000000000046</c:v>
                </c:pt>
                <c:pt idx="53963">
                  <c:v>53.963000000000022</c:v>
                </c:pt>
                <c:pt idx="53964">
                  <c:v>53.963999999999999</c:v>
                </c:pt>
                <c:pt idx="53965">
                  <c:v>53.965000000000032</c:v>
                </c:pt>
                <c:pt idx="53966">
                  <c:v>53.966000000000008</c:v>
                </c:pt>
                <c:pt idx="53967">
                  <c:v>53.967000000000041</c:v>
                </c:pt>
                <c:pt idx="53968">
                  <c:v>53.968000000000018</c:v>
                </c:pt>
                <c:pt idx="53969">
                  <c:v>53.968999999999994</c:v>
                </c:pt>
                <c:pt idx="53970">
                  <c:v>53.970000000000027</c:v>
                </c:pt>
                <c:pt idx="53971">
                  <c:v>53.971000000000004</c:v>
                </c:pt>
                <c:pt idx="53972">
                  <c:v>53.972000000000037</c:v>
                </c:pt>
                <c:pt idx="53973">
                  <c:v>53.973000000000013</c:v>
                </c:pt>
                <c:pt idx="53974">
                  <c:v>53.974000000000046</c:v>
                </c:pt>
                <c:pt idx="53975">
                  <c:v>53.975000000000023</c:v>
                </c:pt>
                <c:pt idx="53976">
                  <c:v>53.975999999999999</c:v>
                </c:pt>
                <c:pt idx="53977">
                  <c:v>53.977000000000032</c:v>
                </c:pt>
                <c:pt idx="53978">
                  <c:v>53.978000000000009</c:v>
                </c:pt>
                <c:pt idx="53979">
                  <c:v>53.979000000000042</c:v>
                </c:pt>
                <c:pt idx="53980">
                  <c:v>53.980000000000018</c:v>
                </c:pt>
                <c:pt idx="53981">
                  <c:v>53.980999999999995</c:v>
                </c:pt>
                <c:pt idx="53982">
                  <c:v>53.982000000000028</c:v>
                </c:pt>
                <c:pt idx="53983">
                  <c:v>53.983000000000004</c:v>
                </c:pt>
                <c:pt idx="53984">
                  <c:v>53.984000000000037</c:v>
                </c:pt>
                <c:pt idx="53985">
                  <c:v>53.985000000000014</c:v>
                </c:pt>
                <c:pt idx="53986">
                  <c:v>53.98599999999999</c:v>
                </c:pt>
                <c:pt idx="53987">
                  <c:v>53.987000000000023</c:v>
                </c:pt>
                <c:pt idx="53988">
                  <c:v>53.988</c:v>
                </c:pt>
                <c:pt idx="53989">
                  <c:v>53.989000000000033</c:v>
                </c:pt>
                <c:pt idx="53990">
                  <c:v>53.990000000000009</c:v>
                </c:pt>
                <c:pt idx="53991">
                  <c:v>53.991000000000042</c:v>
                </c:pt>
                <c:pt idx="53992">
                  <c:v>53.992000000000019</c:v>
                </c:pt>
                <c:pt idx="53993">
                  <c:v>53.992999999999995</c:v>
                </c:pt>
                <c:pt idx="53994">
                  <c:v>53.994000000000028</c:v>
                </c:pt>
                <c:pt idx="53995">
                  <c:v>53.995000000000005</c:v>
                </c:pt>
                <c:pt idx="53996">
                  <c:v>53.996000000000038</c:v>
                </c:pt>
                <c:pt idx="53997">
                  <c:v>53.997000000000014</c:v>
                </c:pt>
                <c:pt idx="53998">
                  <c:v>53.99799999999999</c:v>
                </c:pt>
                <c:pt idx="53999">
                  <c:v>53.999000000000024</c:v>
                </c:pt>
                <c:pt idx="54000">
                  <c:v>54</c:v>
                </c:pt>
                <c:pt idx="54001">
                  <c:v>54.001000000000033</c:v>
                </c:pt>
                <c:pt idx="54002">
                  <c:v>54.00200000000001</c:v>
                </c:pt>
                <c:pt idx="54003">
                  <c:v>54.003000000000043</c:v>
                </c:pt>
                <c:pt idx="54004">
                  <c:v>54.004000000000019</c:v>
                </c:pt>
                <c:pt idx="54005">
                  <c:v>54.004999999999995</c:v>
                </c:pt>
                <c:pt idx="54006">
                  <c:v>54.006000000000029</c:v>
                </c:pt>
                <c:pt idx="54007">
                  <c:v>54.007000000000005</c:v>
                </c:pt>
                <c:pt idx="54008">
                  <c:v>54.008000000000038</c:v>
                </c:pt>
                <c:pt idx="54009">
                  <c:v>54.009000000000015</c:v>
                </c:pt>
                <c:pt idx="54010">
                  <c:v>54.009999999999991</c:v>
                </c:pt>
                <c:pt idx="54011">
                  <c:v>54.011000000000024</c:v>
                </c:pt>
                <c:pt idx="54012">
                  <c:v>54.012</c:v>
                </c:pt>
                <c:pt idx="54013">
                  <c:v>54.013000000000034</c:v>
                </c:pt>
                <c:pt idx="54014">
                  <c:v>54.01400000000001</c:v>
                </c:pt>
                <c:pt idx="54015">
                  <c:v>54.015000000000043</c:v>
                </c:pt>
                <c:pt idx="54016">
                  <c:v>54.01600000000002</c:v>
                </c:pt>
                <c:pt idx="54017">
                  <c:v>54.016999999999996</c:v>
                </c:pt>
                <c:pt idx="54018">
                  <c:v>54.018000000000029</c:v>
                </c:pt>
                <c:pt idx="54019">
                  <c:v>54.019000000000005</c:v>
                </c:pt>
                <c:pt idx="54020">
                  <c:v>54.020000000000039</c:v>
                </c:pt>
                <c:pt idx="54021">
                  <c:v>54.021000000000015</c:v>
                </c:pt>
                <c:pt idx="54022">
                  <c:v>54.021999999999991</c:v>
                </c:pt>
                <c:pt idx="54023">
                  <c:v>54.023000000000025</c:v>
                </c:pt>
                <c:pt idx="54024">
                  <c:v>54.024000000000001</c:v>
                </c:pt>
                <c:pt idx="54025">
                  <c:v>54.025000000000034</c:v>
                </c:pt>
                <c:pt idx="54026">
                  <c:v>54.02600000000001</c:v>
                </c:pt>
                <c:pt idx="54027">
                  <c:v>54.027000000000044</c:v>
                </c:pt>
                <c:pt idx="54028">
                  <c:v>54.02800000000002</c:v>
                </c:pt>
                <c:pt idx="54029">
                  <c:v>54.028999999999996</c:v>
                </c:pt>
                <c:pt idx="54030">
                  <c:v>54.03000000000003</c:v>
                </c:pt>
                <c:pt idx="54031">
                  <c:v>54.031000000000006</c:v>
                </c:pt>
                <c:pt idx="54032">
                  <c:v>54.032000000000039</c:v>
                </c:pt>
                <c:pt idx="54033">
                  <c:v>54.033000000000015</c:v>
                </c:pt>
                <c:pt idx="54034">
                  <c:v>54.033999999999992</c:v>
                </c:pt>
                <c:pt idx="54035">
                  <c:v>54.035000000000025</c:v>
                </c:pt>
                <c:pt idx="54036">
                  <c:v>54.036000000000001</c:v>
                </c:pt>
                <c:pt idx="54037">
                  <c:v>54.037000000000035</c:v>
                </c:pt>
                <c:pt idx="54038">
                  <c:v>54.038000000000011</c:v>
                </c:pt>
                <c:pt idx="54039">
                  <c:v>54.039000000000044</c:v>
                </c:pt>
                <c:pt idx="54040">
                  <c:v>54.04000000000002</c:v>
                </c:pt>
                <c:pt idx="54041">
                  <c:v>54.040999999999997</c:v>
                </c:pt>
                <c:pt idx="54042">
                  <c:v>54.04200000000003</c:v>
                </c:pt>
                <c:pt idx="54043">
                  <c:v>54.043000000000006</c:v>
                </c:pt>
                <c:pt idx="54044">
                  <c:v>54.04400000000004</c:v>
                </c:pt>
                <c:pt idx="54045">
                  <c:v>54.045000000000016</c:v>
                </c:pt>
                <c:pt idx="54046">
                  <c:v>54.045999999999992</c:v>
                </c:pt>
                <c:pt idx="54047">
                  <c:v>54.047000000000025</c:v>
                </c:pt>
                <c:pt idx="54048">
                  <c:v>54.048000000000002</c:v>
                </c:pt>
                <c:pt idx="54049">
                  <c:v>54.049000000000035</c:v>
                </c:pt>
                <c:pt idx="54050">
                  <c:v>54.050000000000011</c:v>
                </c:pt>
                <c:pt idx="54051">
                  <c:v>54.051000000000045</c:v>
                </c:pt>
                <c:pt idx="54052">
                  <c:v>54.052000000000021</c:v>
                </c:pt>
                <c:pt idx="54053">
                  <c:v>54.052999999999997</c:v>
                </c:pt>
                <c:pt idx="54054">
                  <c:v>54.05400000000003</c:v>
                </c:pt>
                <c:pt idx="54055">
                  <c:v>54.055000000000007</c:v>
                </c:pt>
                <c:pt idx="54056">
                  <c:v>54.05600000000004</c:v>
                </c:pt>
                <c:pt idx="54057">
                  <c:v>54.057000000000016</c:v>
                </c:pt>
                <c:pt idx="54058">
                  <c:v>54.057999999999993</c:v>
                </c:pt>
                <c:pt idx="54059">
                  <c:v>54.059000000000026</c:v>
                </c:pt>
                <c:pt idx="54060">
                  <c:v>54.06</c:v>
                </c:pt>
                <c:pt idx="54061">
                  <c:v>54.061000000000035</c:v>
                </c:pt>
                <c:pt idx="54062">
                  <c:v>54.062000000000012</c:v>
                </c:pt>
                <c:pt idx="54063">
                  <c:v>54.063000000000045</c:v>
                </c:pt>
                <c:pt idx="54064">
                  <c:v>54.064000000000021</c:v>
                </c:pt>
                <c:pt idx="54065">
                  <c:v>54.064999999999998</c:v>
                </c:pt>
                <c:pt idx="54066">
                  <c:v>54.066000000000031</c:v>
                </c:pt>
                <c:pt idx="54067">
                  <c:v>54.067000000000007</c:v>
                </c:pt>
                <c:pt idx="54068">
                  <c:v>54.06800000000004</c:v>
                </c:pt>
                <c:pt idx="54069">
                  <c:v>54.069000000000017</c:v>
                </c:pt>
                <c:pt idx="54070">
                  <c:v>54.069999999999993</c:v>
                </c:pt>
                <c:pt idx="54071">
                  <c:v>54.071000000000026</c:v>
                </c:pt>
                <c:pt idx="54072">
                  <c:v>54.072000000000003</c:v>
                </c:pt>
                <c:pt idx="54073">
                  <c:v>54.073000000000036</c:v>
                </c:pt>
                <c:pt idx="54074">
                  <c:v>54.074000000000012</c:v>
                </c:pt>
                <c:pt idx="54075">
                  <c:v>54.075000000000045</c:v>
                </c:pt>
                <c:pt idx="54076">
                  <c:v>54.076000000000022</c:v>
                </c:pt>
                <c:pt idx="54077">
                  <c:v>54.076999999999998</c:v>
                </c:pt>
                <c:pt idx="54078">
                  <c:v>54.078000000000031</c:v>
                </c:pt>
                <c:pt idx="54079">
                  <c:v>54.079000000000008</c:v>
                </c:pt>
                <c:pt idx="54080">
                  <c:v>54.080000000000041</c:v>
                </c:pt>
                <c:pt idx="54081">
                  <c:v>54.081000000000017</c:v>
                </c:pt>
                <c:pt idx="54082">
                  <c:v>54.081999999999994</c:v>
                </c:pt>
                <c:pt idx="54083">
                  <c:v>54.083000000000027</c:v>
                </c:pt>
                <c:pt idx="54084">
                  <c:v>54.084000000000003</c:v>
                </c:pt>
                <c:pt idx="54085">
                  <c:v>54.085000000000036</c:v>
                </c:pt>
                <c:pt idx="54086">
                  <c:v>54.086000000000013</c:v>
                </c:pt>
                <c:pt idx="54087">
                  <c:v>54.087000000000046</c:v>
                </c:pt>
                <c:pt idx="54088">
                  <c:v>54.088000000000022</c:v>
                </c:pt>
                <c:pt idx="54089">
                  <c:v>54.088999999999999</c:v>
                </c:pt>
                <c:pt idx="54090">
                  <c:v>54.090000000000032</c:v>
                </c:pt>
                <c:pt idx="54091">
                  <c:v>54.091000000000008</c:v>
                </c:pt>
                <c:pt idx="54092">
                  <c:v>54.092000000000041</c:v>
                </c:pt>
                <c:pt idx="54093">
                  <c:v>54.093000000000018</c:v>
                </c:pt>
                <c:pt idx="54094">
                  <c:v>54.093999999999994</c:v>
                </c:pt>
                <c:pt idx="54095">
                  <c:v>54.095000000000027</c:v>
                </c:pt>
                <c:pt idx="54096">
                  <c:v>54.096000000000004</c:v>
                </c:pt>
                <c:pt idx="54097">
                  <c:v>54.097000000000037</c:v>
                </c:pt>
                <c:pt idx="54098">
                  <c:v>54.098000000000013</c:v>
                </c:pt>
                <c:pt idx="54099">
                  <c:v>54.099000000000046</c:v>
                </c:pt>
                <c:pt idx="54100">
                  <c:v>54.100000000000023</c:v>
                </c:pt>
                <c:pt idx="54101">
                  <c:v>54.100999999999999</c:v>
                </c:pt>
                <c:pt idx="54102">
                  <c:v>54.102000000000032</c:v>
                </c:pt>
                <c:pt idx="54103">
                  <c:v>54.103000000000009</c:v>
                </c:pt>
                <c:pt idx="54104">
                  <c:v>54.104000000000042</c:v>
                </c:pt>
                <c:pt idx="54105">
                  <c:v>54.105000000000018</c:v>
                </c:pt>
                <c:pt idx="54106">
                  <c:v>54.105999999999995</c:v>
                </c:pt>
                <c:pt idx="54107">
                  <c:v>54.107000000000028</c:v>
                </c:pt>
                <c:pt idx="54108">
                  <c:v>54.108000000000004</c:v>
                </c:pt>
                <c:pt idx="54109">
                  <c:v>54.109000000000037</c:v>
                </c:pt>
                <c:pt idx="54110">
                  <c:v>54.110000000000014</c:v>
                </c:pt>
                <c:pt idx="54111">
                  <c:v>54.11099999999999</c:v>
                </c:pt>
                <c:pt idx="54112">
                  <c:v>54.112000000000023</c:v>
                </c:pt>
                <c:pt idx="54113">
                  <c:v>54.113</c:v>
                </c:pt>
                <c:pt idx="54114">
                  <c:v>54.114000000000033</c:v>
                </c:pt>
                <c:pt idx="54115">
                  <c:v>54.115000000000009</c:v>
                </c:pt>
                <c:pt idx="54116">
                  <c:v>54.116000000000042</c:v>
                </c:pt>
                <c:pt idx="54117">
                  <c:v>54.117000000000019</c:v>
                </c:pt>
                <c:pt idx="54118">
                  <c:v>54.117999999999995</c:v>
                </c:pt>
                <c:pt idx="54119">
                  <c:v>54.119000000000028</c:v>
                </c:pt>
                <c:pt idx="54120">
                  <c:v>54.120000000000005</c:v>
                </c:pt>
                <c:pt idx="54121">
                  <c:v>54.121000000000038</c:v>
                </c:pt>
                <c:pt idx="54122">
                  <c:v>54.122000000000014</c:v>
                </c:pt>
                <c:pt idx="54123">
                  <c:v>54.12299999999999</c:v>
                </c:pt>
                <c:pt idx="54124">
                  <c:v>54.124000000000024</c:v>
                </c:pt>
                <c:pt idx="54125">
                  <c:v>54.125</c:v>
                </c:pt>
                <c:pt idx="54126">
                  <c:v>54.126000000000033</c:v>
                </c:pt>
                <c:pt idx="54127">
                  <c:v>54.12700000000001</c:v>
                </c:pt>
                <c:pt idx="54128">
                  <c:v>54.128000000000043</c:v>
                </c:pt>
                <c:pt idx="54129">
                  <c:v>54.129000000000019</c:v>
                </c:pt>
                <c:pt idx="54130">
                  <c:v>54.129999999999995</c:v>
                </c:pt>
                <c:pt idx="54131">
                  <c:v>54.131000000000029</c:v>
                </c:pt>
                <c:pt idx="54132">
                  <c:v>54.132000000000005</c:v>
                </c:pt>
                <c:pt idx="54133">
                  <c:v>54.133000000000038</c:v>
                </c:pt>
                <c:pt idx="54134">
                  <c:v>54.134000000000015</c:v>
                </c:pt>
                <c:pt idx="54135">
                  <c:v>54.134999999999991</c:v>
                </c:pt>
                <c:pt idx="54136">
                  <c:v>54.136000000000024</c:v>
                </c:pt>
                <c:pt idx="54137">
                  <c:v>54.137</c:v>
                </c:pt>
                <c:pt idx="54138">
                  <c:v>54.138000000000034</c:v>
                </c:pt>
                <c:pt idx="54139">
                  <c:v>54.13900000000001</c:v>
                </c:pt>
                <c:pt idx="54140">
                  <c:v>54.140000000000043</c:v>
                </c:pt>
                <c:pt idx="54141">
                  <c:v>54.14100000000002</c:v>
                </c:pt>
                <c:pt idx="54142">
                  <c:v>54.141999999999996</c:v>
                </c:pt>
                <c:pt idx="54143">
                  <c:v>54.143000000000029</c:v>
                </c:pt>
                <c:pt idx="54144">
                  <c:v>54.144000000000005</c:v>
                </c:pt>
                <c:pt idx="54145">
                  <c:v>54.145000000000039</c:v>
                </c:pt>
                <c:pt idx="54146">
                  <c:v>54.146000000000015</c:v>
                </c:pt>
                <c:pt idx="54147">
                  <c:v>54.146999999999991</c:v>
                </c:pt>
                <c:pt idx="54148">
                  <c:v>54.148000000000025</c:v>
                </c:pt>
                <c:pt idx="54149">
                  <c:v>54.149000000000001</c:v>
                </c:pt>
                <c:pt idx="54150">
                  <c:v>54.150000000000034</c:v>
                </c:pt>
                <c:pt idx="54151">
                  <c:v>54.15100000000001</c:v>
                </c:pt>
                <c:pt idx="54152">
                  <c:v>54.152000000000044</c:v>
                </c:pt>
                <c:pt idx="54153">
                  <c:v>54.15300000000002</c:v>
                </c:pt>
                <c:pt idx="54154">
                  <c:v>54.153999999999996</c:v>
                </c:pt>
                <c:pt idx="54155">
                  <c:v>54.15500000000003</c:v>
                </c:pt>
                <c:pt idx="54156">
                  <c:v>54.156000000000006</c:v>
                </c:pt>
                <c:pt idx="54157">
                  <c:v>54.157000000000039</c:v>
                </c:pt>
                <c:pt idx="54158">
                  <c:v>54.158000000000015</c:v>
                </c:pt>
                <c:pt idx="54159">
                  <c:v>54.158999999999992</c:v>
                </c:pt>
                <c:pt idx="54160">
                  <c:v>54.160000000000025</c:v>
                </c:pt>
                <c:pt idx="54161">
                  <c:v>54.161000000000001</c:v>
                </c:pt>
                <c:pt idx="54162">
                  <c:v>54.162000000000035</c:v>
                </c:pt>
                <c:pt idx="54163">
                  <c:v>54.163000000000011</c:v>
                </c:pt>
                <c:pt idx="54164">
                  <c:v>54.164000000000044</c:v>
                </c:pt>
                <c:pt idx="54165">
                  <c:v>54.16500000000002</c:v>
                </c:pt>
                <c:pt idx="54166">
                  <c:v>54.165999999999997</c:v>
                </c:pt>
                <c:pt idx="54167">
                  <c:v>54.16700000000003</c:v>
                </c:pt>
                <c:pt idx="54168">
                  <c:v>54.168000000000006</c:v>
                </c:pt>
                <c:pt idx="54169">
                  <c:v>54.16900000000004</c:v>
                </c:pt>
                <c:pt idx="54170">
                  <c:v>54.170000000000016</c:v>
                </c:pt>
                <c:pt idx="54171">
                  <c:v>54.170999999999992</c:v>
                </c:pt>
                <c:pt idx="54172">
                  <c:v>54.172000000000025</c:v>
                </c:pt>
                <c:pt idx="54173">
                  <c:v>54.173000000000002</c:v>
                </c:pt>
                <c:pt idx="54174">
                  <c:v>54.174000000000035</c:v>
                </c:pt>
                <c:pt idx="54175">
                  <c:v>54.175000000000011</c:v>
                </c:pt>
                <c:pt idx="54176">
                  <c:v>54.176000000000045</c:v>
                </c:pt>
                <c:pt idx="54177">
                  <c:v>54.177000000000021</c:v>
                </c:pt>
                <c:pt idx="54178">
                  <c:v>54.177999999999997</c:v>
                </c:pt>
                <c:pt idx="54179">
                  <c:v>54.17900000000003</c:v>
                </c:pt>
                <c:pt idx="54180">
                  <c:v>54.180000000000007</c:v>
                </c:pt>
                <c:pt idx="54181">
                  <c:v>54.18100000000004</c:v>
                </c:pt>
                <c:pt idx="54182">
                  <c:v>54.182000000000016</c:v>
                </c:pt>
                <c:pt idx="54183">
                  <c:v>54.182999999999993</c:v>
                </c:pt>
                <c:pt idx="54184">
                  <c:v>54.184000000000026</c:v>
                </c:pt>
                <c:pt idx="54185">
                  <c:v>54.185000000000002</c:v>
                </c:pt>
                <c:pt idx="54186">
                  <c:v>54.186000000000035</c:v>
                </c:pt>
                <c:pt idx="54187">
                  <c:v>54.187000000000012</c:v>
                </c:pt>
                <c:pt idx="54188">
                  <c:v>54.188000000000045</c:v>
                </c:pt>
                <c:pt idx="54189">
                  <c:v>54.189000000000021</c:v>
                </c:pt>
                <c:pt idx="54190">
                  <c:v>54.19</c:v>
                </c:pt>
                <c:pt idx="54191">
                  <c:v>54.191000000000031</c:v>
                </c:pt>
                <c:pt idx="54192">
                  <c:v>54.192000000000007</c:v>
                </c:pt>
                <c:pt idx="54193">
                  <c:v>54.19300000000004</c:v>
                </c:pt>
                <c:pt idx="54194">
                  <c:v>54.194000000000017</c:v>
                </c:pt>
                <c:pt idx="54195">
                  <c:v>54.194999999999993</c:v>
                </c:pt>
                <c:pt idx="54196">
                  <c:v>54.196000000000026</c:v>
                </c:pt>
                <c:pt idx="54197">
                  <c:v>54.197000000000003</c:v>
                </c:pt>
                <c:pt idx="54198">
                  <c:v>54.198000000000036</c:v>
                </c:pt>
                <c:pt idx="54199">
                  <c:v>54.199000000000012</c:v>
                </c:pt>
                <c:pt idx="54200">
                  <c:v>54.200000000000045</c:v>
                </c:pt>
                <c:pt idx="54201">
                  <c:v>54.201000000000022</c:v>
                </c:pt>
                <c:pt idx="54202">
                  <c:v>54.201999999999998</c:v>
                </c:pt>
                <c:pt idx="54203">
                  <c:v>54.203000000000031</c:v>
                </c:pt>
                <c:pt idx="54204">
                  <c:v>54.204000000000008</c:v>
                </c:pt>
                <c:pt idx="54205">
                  <c:v>54.205000000000041</c:v>
                </c:pt>
                <c:pt idx="54206">
                  <c:v>54.206000000000017</c:v>
                </c:pt>
                <c:pt idx="54207">
                  <c:v>54.206999999999994</c:v>
                </c:pt>
                <c:pt idx="54208">
                  <c:v>54.208000000000027</c:v>
                </c:pt>
                <c:pt idx="54209">
                  <c:v>54.209000000000003</c:v>
                </c:pt>
                <c:pt idx="54210">
                  <c:v>54.210000000000036</c:v>
                </c:pt>
                <c:pt idx="54211">
                  <c:v>54.211000000000013</c:v>
                </c:pt>
                <c:pt idx="54212">
                  <c:v>54.212000000000046</c:v>
                </c:pt>
                <c:pt idx="54213">
                  <c:v>54.213000000000022</c:v>
                </c:pt>
                <c:pt idx="54214">
                  <c:v>54.213999999999999</c:v>
                </c:pt>
                <c:pt idx="54215">
                  <c:v>54.215000000000032</c:v>
                </c:pt>
                <c:pt idx="54216">
                  <c:v>54.216000000000008</c:v>
                </c:pt>
                <c:pt idx="54217">
                  <c:v>54.217000000000041</c:v>
                </c:pt>
                <c:pt idx="54218">
                  <c:v>54.218000000000018</c:v>
                </c:pt>
                <c:pt idx="54219">
                  <c:v>54.218999999999994</c:v>
                </c:pt>
                <c:pt idx="54220">
                  <c:v>54.220000000000027</c:v>
                </c:pt>
                <c:pt idx="54221">
                  <c:v>54.221000000000004</c:v>
                </c:pt>
                <c:pt idx="54222">
                  <c:v>54.222000000000037</c:v>
                </c:pt>
                <c:pt idx="54223">
                  <c:v>54.223000000000013</c:v>
                </c:pt>
                <c:pt idx="54224">
                  <c:v>54.224000000000046</c:v>
                </c:pt>
                <c:pt idx="54225">
                  <c:v>54.225000000000023</c:v>
                </c:pt>
                <c:pt idx="54226">
                  <c:v>54.225999999999999</c:v>
                </c:pt>
                <c:pt idx="54227">
                  <c:v>54.227000000000032</c:v>
                </c:pt>
                <c:pt idx="54228">
                  <c:v>54.228000000000009</c:v>
                </c:pt>
                <c:pt idx="54229">
                  <c:v>54.229000000000042</c:v>
                </c:pt>
                <c:pt idx="54230">
                  <c:v>54.230000000000018</c:v>
                </c:pt>
                <c:pt idx="54231">
                  <c:v>54.230999999999995</c:v>
                </c:pt>
                <c:pt idx="54232">
                  <c:v>54.232000000000028</c:v>
                </c:pt>
                <c:pt idx="54233">
                  <c:v>54.233000000000004</c:v>
                </c:pt>
                <c:pt idx="54234">
                  <c:v>54.234000000000037</c:v>
                </c:pt>
                <c:pt idx="54235">
                  <c:v>54.235000000000014</c:v>
                </c:pt>
                <c:pt idx="54236">
                  <c:v>54.23599999999999</c:v>
                </c:pt>
                <c:pt idx="54237">
                  <c:v>54.237000000000023</c:v>
                </c:pt>
                <c:pt idx="54238">
                  <c:v>54.238</c:v>
                </c:pt>
                <c:pt idx="54239">
                  <c:v>54.239000000000033</c:v>
                </c:pt>
                <c:pt idx="54240">
                  <c:v>54.240000000000009</c:v>
                </c:pt>
                <c:pt idx="54241">
                  <c:v>54.241000000000042</c:v>
                </c:pt>
                <c:pt idx="54242">
                  <c:v>54.242000000000019</c:v>
                </c:pt>
                <c:pt idx="54243">
                  <c:v>54.242999999999995</c:v>
                </c:pt>
                <c:pt idx="54244">
                  <c:v>54.244000000000028</c:v>
                </c:pt>
                <c:pt idx="54245">
                  <c:v>54.245000000000005</c:v>
                </c:pt>
                <c:pt idx="54246">
                  <c:v>54.246000000000038</c:v>
                </c:pt>
                <c:pt idx="54247">
                  <c:v>54.247000000000014</c:v>
                </c:pt>
                <c:pt idx="54248">
                  <c:v>54.24799999999999</c:v>
                </c:pt>
                <c:pt idx="54249">
                  <c:v>54.249000000000024</c:v>
                </c:pt>
                <c:pt idx="54250">
                  <c:v>54.25</c:v>
                </c:pt>
                <c:pt idx="54251">
                  <c:v>54.251000000000033</c:v>
                </c:pt>
                <c:pt idx="54252">
                  <c:v>54.25200000000001</c:v>
                </c:pt>
                <c:pt idx="54253">
                  <c:v>54.253000000000043</c:v>
                </c:pt>
                <c:pt idx="54254">
                  <c:v>54.254000000000019</c:v>
                </c:pt>
                <c:pt idx="54255">
                  <c:v>54.254999999999995</c:v>
                </c:pt>
                <c:pt idx="54256">
                  <c:v>54.256000000000029</c:v>
                </c:pt>
                <c:pt idx="54257">
                  <c:v>54.257000000000005</c:v>
                </c:pt>
                <c:pt idx="54258">
                  <c:v>54.258000000000038</c:v>
                </c:pt>
                <c:pt idx="54259">
                  <c:v>54.259000000000015</c:v>
                </c:pt>
                <c:pt idx="54260">
                  <c:v>54.259999999999991</c:v>
                </c:pt>
                <c:pt idx="54261">
                  <c:v>54.261000000000024</c:v>
                </c:pt>
                <c:pt idx="54262">
                  <c:v>54.262</c:v>
                </c:pt>
                <c:pt idx="54263">
                  <c:v>54.263000000000034</c:v>
                </c:pt>
                <c:pt idx="54264">
                  <c:v>54.26400000000001</c:v>
                </c:pt>
                <c:pt idx="54265">
                  <c:v>54.265000000000043</c:v>
                </c:pt>
                <c:pt idx="54266">
                  <c:v>54.26600000000002</c:v>
                </c:pt>
                <c:pt idx="54267">
                  <c:v>54.266999999999996</c:v>
                </c:pt>
                <c:pt idx="54268">
                  <c:v>54.268000000000029</c:v>
                </c:pt>
                <c:pt idx="54269">
                  <c:v>54.269000000000005</c:v>
                </c:pt>
                <c:pt idx="54270">
                  <c:v>54.270000000000039</c:v>
                </c:pt>
                <c:pt idx="54271">
                  <c:v>54.271000000000015</c:v>
                </c:pt>
                <c:pt idx="54272">
                  <c:v>54.271999999999991</c:v>
                </c:pt>
                <c:pt idx="54273">
                  <c:v>54.273000000000025</c:v>
                </c:pt>
                <c:pt idx="54274">
                  <c:v>54.274000000000001</c:v>
                </c:pt>
                <c:pt idx="54275">
                  <c:v>54.275000000000034</c:v>
                </c:pt>
                <c:pt idx="54276">
                  <c:v>54.27600000000001</c:v>
                </c:pt>
                <c:pt idx="54277">
                  <c:v>54.277000000000044</c:v>
                </c:pt>
                <c:pt idx="54278">
                  <c:v>54.27800000000002</c:v>
                </c:pt>
                <c:pt idx="54279">
                  <c:v>54.278999999999996</c:v>
                </c:pt>
                <c:pt idx="54280">
                  <c:v>54.28000000000003</c:v>
                </c:pt>
                <c:pt idx="54281">
                  <c:v>54.281000000000006</c:v>
                </c:pt>
                <c:pt idx="54282">
                  <c:v>54.282000000000039</c:v>
                </c:pt>
                <c:pt idx="54283">
                  <c:v>54.283000000000015</c:v>
                </c:pt>
                <c:pt idx="54284">
                  <c:v>54.283999999999992</c:v>
                </c:pt>
                <c:pt idx="54285">
                  <c:v>54.285000000000025</c:v>
                </c:pt>
                <c:pt idx="54286">
                  <c:v>54.286000000000001</c:v>
                </c:pt>
                <c:pt idx="54287">
                  <c:v>54.287000000000035</c:v>
                </c:pt>
                <c:pt idx="54288">
                  <c:v>54.288000000000011</c:v>
                </c:pt>
                <c:pt idx="54289">
                  <c:v>54.289000000000044</c:v>
                </c:pt>
                <c:pt idx="54290">
                  <c:v>54.29000000000002</c:v>
                </c:pt>
                <c:pt idx="54291">
                  <c:v>54.290999999999997</c:v>
                </c:pt>
                <c:pt idx="54292">
                  <c:v>54.29200000000003</c:v>
                </c:pt>
                <c:pt idx="54293">
                  <c:v>54.293000000000006</c:v>
                </c:pt>
                <c:pt idx="54294">
                  <c:v>54.29400000000004</c:v>
                </c:pt>
                <c:pt idx="54295">
                  <c:v>54.295000000000016</c:v>
                </c:pt>
                <c:pt idx="54296">
                  <c:v>54.295999999999992</c:v>
                </c:pt>
                <c:pt idx="54297">
                  <c:v>54.297000000000025</c:v>
                </c:pt>
                <c:pt idx="54298">
                  <c:v>54.298000000000002</c:v>
                </c:pt>
                <c:pt idx="54299">
                  <c:v>54.299000000000035</c:v>
                </c:pt>
                <c:pt idx="54300">
                  <c:v>54.300000000000011</c:v>
                </c:pt>
                <c:pt idx="54301">
                  <c:v>54.301000000000045</c:v>
                </c:pt>
                <c:pt idx="54302">
                  <c:v>54.302000000000021</c:v>
                </c:pt>
                <c:pt idx="54303">
                  <c:v>54.302999999999997</c:v>
                </c:pt>
                <c:pt idx="54304">
                  <c:v>54.30400000000003</c:v>
                </c:pt>
                <c:pt idx="54305">
                  <c:v>54.305000000000007</c:v>
                </c:pt>
                <c:pt idx="54306">
                  <c:v>54.30600000000004</c:v>
                </c:pt>
                <c:pt idx="54307">
                  <c:v>54.307000000000016</c:v>
                </c:pt>
                <c:pt idx="54308">
                  <c:v>54.307999999999993</c:v>
                </c:pt>
                <c:pt idx="54309">
                  <c:v>54.309000000000026</c:v>
                </c:pt>
                <c:pt idx="54310">
                  <c:v>54.31</c:v>
                </c:pt>
                <c:pt idx="54311">
                  <c:v>54.311000000000035</c:v>
                </c:pt>
                <c:pt idx="54312">
                  <c:v>54.312000000000012</c:v>
                </c:pt>
                <c:pt idx="54313">
                  <c:v>54.313000000000045</c:v>
                </c:pt>
                <c:pt idx="54314">
                  <c:v>54.314000000000021</c:v>
                </c:pt>
                <c:pt idx="54315">
                  <c:v>54.314999999999998</c:v>
                </c:pt>
                <c:pt idx="54316">
                  <c:v>54.316000000000031</c:v>
                </c:pt>
                <c:pt idx="54317">
                  <c:v>54.317000000000007</c:v>
                </c:pt>
                <c:pt idx="54318">
                  <c:v>54.31800000000004</c:v>
                </c:pt>
                <c:pt idx="54319">
                  <c:v>54.319000000000017</c:v>
                </c:pt>
                <c:pt idx="54320">
                  <c:v>54.319999999999993</c:v>
                </c:pt>
                <c:pt idx="54321">
                  <c:v>54.321000000000026</c:v>
                </c:pt>
                <c:pt idx="54322">
                  <c:v>54.322000000000003</c:v>
                </c:pt>
                <c:pt idx="54323">
                  <c:v>54.323000000000036</c:v>
                </c:pt>
                <c:pt idx="54324">
                  <c:v>54.324000000000012</c:v>
                </c:pt>
                <c:pt idx="54325">
                  <c:v>54.325000000000045</c:v>
                </c:pt>
                <c:pt idx="54326">
                  <c:v>54.326000000000022</c:v>
                </c:pt>
                <c:pt idx="54327">
                  <c:v>54.326999999999998</c:v>
                </c:pt>
                <c:pt idx="54328">
                  <c:v>54.328000000000031</c:v>
                </c:pt>
                <c:pt idx="54329">
                  <c:v>54.329000000000008</c:v>
                </c:pt>
                <c:pt idx="54330">
                  <c:v>54.330000000000041</c:v>
                </c:pt>
                <c:pt idx="54331">
                  <c:v>54.331000000000017</c:v>
                </c:pt>
                <c:pt idx="54332">
                  <c:v>54.331999999999994</c:v>
                </c:pt>
                <c:pt idx="54333">
                  <c:v>54.333000000000027</c:v>
                </c:pt>
                <c:pt idx="54334">
                  <c:v>54.334000000000003</c:v>
                </c:pt>
                <c:pt idx="54335">
                  <c:v>54.335000000000036</c:v>
                </c:pt>
                <c:pt idx="54336">
                  <c:v>54.336000000000013</c:v>
                </c:pt>
                <c:pt idx="54337">
                  <c:v>54.337000000000046</c:v>
                </c:pt>
                <c:pt idx="54338">
                  <c:v>54.338000000000022</c:v>
                </c:pt>
                <c:pt idx="54339">
                  <c:v>54.338999999999999</c:v>
                </c:pt>
                <c:pt idx="54340">
                  <c:v>54.340000000000032</c:v>
                </c:pt>
                <c:pt idx="54341">
                  <c:v>54.341000000000008</c:v>
                </c:pt>
                <c:pt idx="54342">
                  <c:v>54.342000000000041</c:v>
                </c:pt>
                <c:pt idx="54343">
                  <c:v>54.343000000000018</c:v>
                </c:pt>
                <c:pt idx="54344">
                  <c:v>54.343999999999994</c:v>
                </c:pt>
                <c:pt idx="54345">
                  <c:v>54.345000000000027</c:v>
                </c:pt>
                <c:pt idx="54346">
                  <c:v>54.346000000000004</c:v>
                </c:pt>
                <c:pt idx="54347">
                  <c:v>54.347000000000037</c:v>
                </c:pt>
                <c:pt idx="54348">
                  <c:v>54.348000000000013</c:v>
                </c:pt>
                <c:pt idx="54349">
                  <c:v>54.349000000000046</c:v>
                </c:pt>
                <c:pt idx="54350">
                  <c:v>54.350000000000023</c:v>
                </c:pt>
                <c:pt idx="54351">
                  <c:v>54.350999999999999</c:v>
                </c:pt>
                <c:pt idx="54352">
                  <c:v>54.352000000000032</c:v>
                </c:pt>
                <c:pt idx="54353">
                  <c:v>54.353000000000009</c:v>
                </c:pt>
                <c:pt idx="54354">
                  <c:v>54.354000000000042</c:v>
                </c:pt>
                <c:pt idx="54355">
                  <c:v>54.355000000000018</c:v>
                </c:pt>
                <c:pt idx="54356">
                  <c:v>54.355999999999995</c:v>
                </c:pt>
                <c:pt idx="54357">
                  <c:v>54.357000000000028</c:v>
                </c:pt>
                <c:pt idx="54358">
                  <c:v>54.358000000000004</c:v>
                </c:pt>
                <c:pt idx="54359">
                  <c:v>54.359000000000037</c:v>
                </c:pt>
                <c:pt idx="54360">
                  <c:v>54.360000000000014</c:v>
                </c:pt>
                <c:pt idx="54361">
                  <c:v>54.36099999999999</c:v>
                </c:pt>
                <c:pt idx="54362">
                  <c:v>54.362000000000023</c:v>
                </c:pt>
                <c:pt idx="54363">
                  <c:v>54.363</c:v>
                </c:pt>
                <c:pt idx="54364">
                  <c:v>54.364000000000033</c:v>
                </c:pt>
                <c:pt idx="54365">
                  <c:v>54.365000000000009</c:v>
                </c:pt>
                <c:pt idx="54366">
                  <c:v>54.366000000000042</c:v>
                </c:pt>
                <c:pt idx="54367">
                  <c:v>54.367000000000019</c:v>
                </c:pt>
                <c:pt idx="54368">
                  <c:v>54.367999999999995</c:v>
                </c:pt>
                <c:pt idx="54369">
                  <c:v>54.369000000000028</c:v>
                </c:pt>
                <c:pt idx="54370">
                  <c:v>54.370000000000005</c:v>
                </c:pt>
                <c:pt idx="54371">
                  <c:v>54.371000000000038</c:v>
                </c:pt>
                <c:pt idx="54372">
                  <c:v>54.372000000000014</c:v>
                </c:pt>
                <c:pt idx="54373">
                  <c:v>54.37299999999999</c:v>
                </c:pt>
                <c:pt idx="54374">
                  <c:v>54.374000000000024</c:v>
                </c:pt>
                <c:pt idx="54375">
                  <c:v>54.375</c:v>
                </c:pt>
                <c:pt idx="54376">
                  <c:v>54.376000000000033</c:v>
                </c:pt>
                <c:pt idx="54377">
                  <c:v>54.37700000000001</c:v>
                </c:pt>
                <c:pt idx="54378">
                  <c:v>54.378000000000043</c:v>
                </c:pt>
                <c:pt idx="54379">
                  <c:v>54.379000000000019</c:v>
                </c:pt>
                <c:pt idx="54380">
                  <c:v>54.379999999999995</c:v>
                </c:pt>
                <c:pt idx="54381">
                  <c:v>54.381000000000029</c:v>
                </c:pt>
                <c:pt idx="54382">
                  <c:v>54.382000000000005</c:v>
                </c:pt>
                <c:pt idx="54383">
                  <c:v>54.383000000000038</c:v>
                </c:pt>
                <c:pt idx="54384">
                  <c:v>54.384000000000015</c:v>
                </c:pt>
                <c:pt idx="54385">
                  <c:v>54.384999999999991</c:v>
                </c:pt>
                <c:pt idx="54386">
                  <c:v>54.386000000000024</c:v>
                </c:pt>
                <c:pt idx="54387">
                  <c:v>54.387</c:v>
                </c:pt>
                <c:pt idx="54388">
                  <c:v>54.388000000000034</c:v>
                </c:pt>
                <c:pt idx="54389">
                  <c:v>54.38900000000001</c:v>
                </c:pt>
                <c:pt idx="54390">
                  <c:v>54.390000000000043</c:v>
                </c:pt>
                <c:pt idx="54391">
                  <c:v>54.39100000000002</c:v>
                </c:pt>
                <c:pt idx="54392">
                  <c:v>54.391999999999996</c:v>
                </c:pt>
                <c:pt idx="54393">
                  <c:v>54.393000000000029</c:v>
                </c:pt>
                <c:pt idx="54394">
                  <c:v>54.394000000000005</c:v>
                </c:pt>
                <c:pt idx="54395">
                  <c:v>54.395000000000039</c:v>
                </c:pt>
                <c:pt idx="54396">
                  <c:v>54.396000000000015</c:v>
                </c:pt>
                <c:pt idx="54397">
                  <c:v>54.396999999999991</c:v>
                </c:pt>
                <c:pt idx="54398">
                  <c:v>54.398000000000025</c:v>
                </c:pt>
                <c:pt idx="54399">
                  <c:v>54.399000000000001</c:v>
                </c:pt>
                <c:pt idx="54400">
                  <c:v>54.400000000000034</c:v>
                </c:pt>
                <c:pt idx="54401">
                  <c:v>54.40100000000001</c:v>
                </c:pt>
                <c:pt idx="54402">
                  <c:v>54.402000000000044</c:v>
                </c:pt>
                <c:pt idx="54403">
                  <c:v>54.40300000000002</c:v>
                </c:pt>
                <c:pt idx="54404">
                  <c:v>54.403999999999996</c:v>
                </c:pt>
                <c:pt idx="54405">
                  <c:v>54.40500000000003</c:v>
                </c:pt>
                <c:pt idx="54406">
                  <c:v>54.406000000000006</c:v>
                </c:pt>
                <c:pt idx="54407">
                  <c:v>54.407000000000039</c:v>
                </c:pt>
                <c:pt idx="54408">
                  <c:v>54.408000000000015</c:v>
                </c:pt>
                <c:pt idx="54409">
                  <c:v>54.408999999999992</c:v>
                </c:pt>
                <c:pt idx="54410">
                  <c:v>54.410000000000025</c:v>
                </c:pt>
                <c:pt idx="54411">
                  <c:v>54.411000000000001</c:v>
                </c:pt>
                <c:pt idx="54412">
                  <c:v>54.412000000000035</c:v>
                </c:pt>
                <c:pt idx="54413">
                  <c:v>54.413000000000011</c:v>
                </c:pt>
                <c:pt idx="54414">
                  <c:v>54.414000000000044</c:v>
                </c:pt>
                <c:pt idx="54415">
                  <c:v>54.41500000000002</c:v>
                </c:pt>
                <c:pt idx="54416">
                  <c:v>54.415999999999997</c:v>
                </c:pt>
                <c:pt idx="54417">
                  <c:v>54.41700000000003</c:v>
                </c:pt>
                <c:pt idx="54418">
                  <c:v>54.418000000000006</c:v>
                </c:pt>
                <c:pt idx="54419">
                  <c:v>54.41900000000004</c:v>
                </c:pt>
                <c:pt idx="54420">
                  <c:v>54.420000000000016</c:v>
                </c:pt>
                <c:pt idx="54421">
                  <c:v>54.420999999999992</c:v>
                </c:pt>
                <c:pt idx="54422">
                  <c:v>54.422000000000025</c:v>
                </c:pt>
                <c:pt idx="54423">
                  <c:v>54.423000000000002</c:v>
                </c:pt>
                <c:pt idx="54424">
                  <c:v>54.424000000000035</c:v>
                </c:pt>
                <c:pt idx="54425">
                  <c:v>54.425000000000011</c:v>
                </c:pt>
                <c:pt idx="54426">
                  <c:v>54.426000000000045</c:v>
                </c:pt>
                <c:pt idx="54427">
                  <c:v>54.427000000000021</c:v>
                </c:pt>
                <c:pt idx="54428">
                  <c:v>54.427999999999997</c:v>
                </c:pt>
                <c:pt idx="54429">
                  <c:v>54.42900000000003</c:v>
                </c:pt>
                <c:pt idx="54430">
                  <c:v>54.430000000000007</c:v>
                </c:pt>
                <c:pt idx="54431">
                  <c:v>54.43100000000004</c:v>
                </c:pt>
                <c:pt idx="54432">
                  <c:v>54.432000000000016</c:v>
                </c:pt>
                <c:pt idx="54433">
                  <c:v>54.432999999999993</c:v>
                </c:pt>
                <c:pt idx="54434">
                  <c:v>54.434000000000026</c:v>
                </c:pt>
                <c:pt idx="54435">
                  <c:v>54.435000000000002</c:v>
                </c:pt>
                <c:pt idx="54436">
                  <c:v>54.436000000000035</c:v>
                </c:pt>
                <c:pt idx="54437">
                  <c:v>54.437000000000012</c:v>
                </c:pt>
                <c:pt idx="54438">
                  <c:v>54.438000000000045</c:v>
                </c:pt>
                <c:pt idx="54439">
                  <c:v>54.439000000000021</c:v>
                </c:pt>
                <c:pt idx="54440">
                  <c:v>54.44</c:v>
                </c:pt>
                <c:pt idx="54441">
                  <c:v>54.441000000000031</c:v>
                </c:pt>
                <c:pt idx="54442">
                  <c:v>54.442000000000007</c:v>
                </c:pt>
                <c:pt idx="54443">
                  <c:v>54.44300000000004</c:v>
                </c:pt>
                <c:pt idx="54444">
                  <c:v>54.444000000000017</c:v>
                </c:pt>
                <c:pt idx="54445">
                  <c:v>54.444999999999993</c:v>
                </c:pt>
                <c:pt idx="54446">
                  <c:v>54.446000000000026</c:v>
                </c:pt>
                <c:pt idx="54447">
                  <c:v>54.447000000000003</c:v>
                </c:pt>
                <c:pt idx="54448">
                  <c:v>54.448000000000036</c:v>
                </c:pt>
                <c:pt idx="54449">
                  <c:v>54.449000000000012</c:v>
                </c:pt>
                <c:pt idx="54450">
                  <c:v>54.450000000000045</c:v>
                </c:pt>
                <c:pt idx="54451">
                  <c:v>54.451000000000022</c:v>
                </c:pt>
                <c:pt idx="54452">
                  <c:v>54.451999999999998</c:v>
                </c:pt>
                <c:pt idx="54453">
                  <c:v>54.453000000000031</c:v>
                </c:pt>
                <c:pt idx="54454">
                  <c:v>54.454000000000008</c:v>
                </c:pt>
                <c:pt idx="54455">
                  <c:v>54.455000000000041</c:v>
                </c:pt>
                <c:pt idx="54456">
                  <c:v>54.456000000000017</c:v>
                </c:pt>
                <c:pt idx="54457">
                  <c:v>54.456999999999994</c:v>
                </c:pt>
                <c:pt idx="54458">
                  <c:v>54.458000000000027</c:v>
                </c:pt>
                <c:pt idx="54459">
                  <c:v>54.459000000000003</c:v>
                </c:pt>
                <c:pt idx="54460">
                  <c:v>54.460000000000036</c:v>
                </c:pt>
                <c:pt idx="54461">
                  <c:v>54.461000000000013</c:v>
                </c:pt>
                <c:pt idx="54462">
                  <c:v>54.462000000000046</c:v>
                </c:pt>
                <c:pt idx="54463">
                  <c:v>54.463000000000022</c:v>
                </c:pt>
                <c:pt idx="54464">
                  <c:v>54.463999999999999</c:v>
                </c:pt>
                <c:pt idx="54465">
                  <c:v>54.465000000000032</c:v>
                </c:pt>
                <c:pt idx="54466">
                  <c:v>54.466000000000008</c:v>
                </c:pt>
                <c:pt idx="54467">
                  <c:v>54.467000000000041</c:v>
                </c:pt>
                <c:pt idx="54468">
                  <c:v>54.468000000000018</c:v>
                </c:pt>
                <c:pt idx="54469">
                  <c:v>54.468999999999994</c:v>
                </c:pt>
                <c:pt idx="54470">
                  <c:v>54.470000000000027</c:v>
                </c:pt>
                <c:pt idx="54471">
                  <c:v>54.471000000000004</c:v>
                </c:pt>
                <c:pt idx="54472">
                  <c:v>54.472000000000037</c:v>
                </c:pt>
                <c:pt idx="54473">
                  <c:v>54.473000000000013</c:v>
                </c:pt>
                <c:pt idx="54474">
                  <c:v>54.474000000000046</c:v>
                </c:pt>
                <c:pt idx="54475">
                  <c:v>54.475000000000023</c:v>
                </c:pt>
                <c:pt idx="54476">
                  <c:v>54.475999999999999</c:v>
                </c:pt>
                <c:pt idx="54477">
                  <c:v>54.477000000000032</c:v>
                </c:pt>
                <c:pt idx="54478">
                  <c:v>54.478000000000009</c:v>
                </c:pt>
                <c:pt idx="54479">
                  <c:v>54.479000000000042</c:v>
                </c:pt>
                <c:pt idx="54480">
                  <c:v>54.480000000000018</c:v>
                </c:pt>
                <c:pt idx="54481">
                  <c:v>54.480999999999995</c:v>
                </c:pt>
                <c:pt idx="54482">
                  <c:v>54.482000000000028</c:v>
                </c:pt>
                <c:pt idx="54483">
                  <c:v>54.483000000000004</c:v>
                </c:pt>
                <c:pt idx="54484">
                  <c:v>54.484000000000037</c:v>
                </c:pt>
                <c:pt idx="54485">
                  <c:v>54.485000000000014</c:v>
                </c:pt>
                <c:pt idx="54486">
                  <c:v>54.48599999999999</c:v>
                </c:pt>
                <c:pt idx="54487">
                  <c:v>54.487000000000023</c:v>
                </c:pt>
                <c:pt idx="54488">
                  <c:v>54.488</c:v>
                </c:pt>
                <c:pt idx="54489">
                  <c:v>54.489000000000033</c:v>
                </c:pt>
                <c:pt idx="54490">
                  <c:v>54.490000000000009</c:v>
                </c:pt>
                <c:pt idx="54491">
                  <c:v>54.491000000000042</c:v>
                </c:pt>
                <c:pt idx="54492">
                  <c:v>54.492000000000019</c:v>
                </c:pt>
                <c:pt idx="54493">
                  <c:v>54.492999999999995</c:v>
                </c:pt>
                <c:pt idx="54494">
                  <c:v>54.494000000000028</c:v>
                </c:pt>
                <c:pt idx="54495">
                  <c:v>54.495000000000005</c:v>
                </c:pt>
                <c:pt idx="54496">
                  <c:v>54.496000000000038</c:v>
                </c:pt>
                <c:pt idx="54497">
                  <c:v>54.497000000000014</c:v>
                </c:pt>
                <c:pt idx="54498">
                  <c:v>54.49799999999999</c:v>
                </c:pt>
                <c:pt idx="54499">
                  <c:v>54.499000000000024</c:v>
                </c:pt>
                <c:pt idx="54500">
                  <c:v>54.5</c:v>
                </c:pt>
                <c:pt idx="54501">
                  <c:v>54.501000000000033</c:v>
                </c:pt>
                <c:pt idx="54502">
                  <c:v>54.50200000000001</c:v>
                </c:pt>
                <c:pt idx="54503">
                  <c:v>54.503000000000043</c:v>
                </c:pt>
                <c:pt idx="54504">
                  <c:v>54.504000000000019</c:v>
                </c:pt>
                <c:pt idx="54505">
                  <c:v>54.504999999999995</c:v>
                </c:pt>
                <c:pt idx="54506">
                  <c:v>54.506000000000029</c:v>
                </c:pt>
                <c:pt idx="54507">
                  <c:v>54.507000000000005</c:v>
                </c:pt>
                <c:pt idx="54508">
                  <c:v>54.508000000000038</c:v>
                </c:pt>
                <c:pt idx="54509">
                  <c:v>54.509000000000015</c:v>
                </c:pt>
                <c:pt idx="54510">
                  <c:v>54.509999999999991</c:v>
                </c:pt>
                <c:pt idx="54511">
                  <c:v>54.511000000000024</c:v>
                </c:pt>
                <c:pt idx="54512">
                  <c:v>54.512</c:v>
                </c:pt>
                <c:pt idx="54513">
                  <c:v>54.513000000000034</c:v>
                </c:pt>
                <c:pt idx="54514">
                  <c:v>54.51400000000001</c:v>
                </c:pt>
                <c:pt idx="54515">
                  <c:v>54.515000000000043</c:v>
                </c:pt>
                <c:pt idx="54516">
                  <c:v>54.51600000000002</c:v>
                </c:pt>
                <c:pt idx="54517">
                  <c:v>54.516999999999996</c:v>
                </c:pt>
                <c:pt idx="54518">
                  <c:v>54.518000000000029</c:v>
                </c:pt>
                <c:pt idx="54519">
                  <c:v>54.519000000000005</c:v>
                </c:pt>
                <c:pt idx="54520">
                  <c:v>54.520000000000039</c:v>
                </c:pt>
                <c:pt idx="54521">
                  <c:v>54.521000000000015</c:v>
                </c:pt>
                <c:pt idx="54522">
                  <c:v>54.521999999999991</c:v>
                </c:pt>
                <c:pt idx="54523">
                  <c:v>54.523000000000025</c:v>
                </c:pt>
                <c:pt idx="54524">
                  <c:v>54.524000000000001</c:v>
                </c:pt>
                <c:pt idx="54525">
                  <c:v>54.525000000000034</c:v>
                </c:pt>
                <c:pt idx="54526">
                  <c:v>54.52600000000001</c:v>
                </c:pt>
                <c:pt idx="54527">
                  <c:v>54.527000000000044</c:v>
                </c:pt>
                <c:pt idx="54528">
                  <c:v>54.52800000000002</c:v>
                </c:pt>
                <c:pt idx="54529">
                  <c:v>54.528999999999996</c:v>
                </c:pt>
                <c:pt idx="54530">
                  <c:v>54.53000000000003</c:v>
                </c:pt>
                <c:pt idx="54531">
                  <c:v>54.531000000000006</c:v>
                </c:pt>
                <c:pt idx="54532">
                  <c:v>54.532000000000039</c:v>
                </c:pt>
                <c:pt idx="54533">
                  <c:v>54.533000000000015</c:v>
                </c:pt>
                <c:pt idx="54534">
                  <c:v>54.533999999999992</c:v>
                </c:pt>
                <c:pt idx="54535">
                  <c:v>54.535000000000025</c:v>
                </c:pt>
                <c:pt idx="54536">
                  <c:v>54.536000000000001</c:v>
                </c:pt>
                <c:pt idx="54537">
                  <c:v>54.537000000000035</c:v>
                </c:pt>
                <c:pt idx="54538">
                  <c:v>54.538000000000011</c:v>
                </c:pt>
                <c:pt idx="54539">
                  <c:v>54.539000000000044</c:v>
                </c:pt>
                <c:pt idx="54540">
                  <c:v>54.54000000000002</c:v>
                </c:pt>
                <c:pt idx="54541">
                  <c:v>54.540999999999997</c:v>
                </c:pt>
                <c:pt idx="54542">
                  <c:v>54.54200000000003</c:v>
                </c:pt>
                <c:pt idx="54543">
                  <c:v>54.543000000000006</c:v>
                </c:pt>
                <c:pt idx="54544">
                  <c:v>54.54400000000004</c:v>
                </c:pt>
                <c:pt idx="54545">
                  <c:v>54.545000000000016</c:v>
                </c:pt>
                <c:pt idx="54546">
                  <c:v>54.545999999999992</c:v>
                </c:pt>
                <c:pt idx="54547">
                  <c:v>54.547000000000025</c:v>
                </c:pt>
                <c:pt idx="54548">
                  <c:v>54.548000000000002</c:v>
                </c:pt>
                <c:pt idx="54549">
                  <c:v>54.549000000000035</c:v>
                </c:pt>
                <c:pt idx="54550">
                  <c:v>54.550000000000011</c:v>
                </c:pt>
                <c:pt idx="54551">
                  <c:v>54.551000000000045</c:v>
                </c:pt>
                <c:pt idx="54552">
                  <c:v>54.552000000000021</c:v>
                </c:pt>
                <c:pt idx="54553">
                  <c:v>54.552999999999997</c:v>
                </c:pt>
                <c:pt idx="54554">
                  <c:v>54.55400000000003</c:v>
                </c:pt>
                <c:pt idx="54555">
                  <c:v>54.555000000000007</c:v>
                </c:pt>
                <c:pt idx="54556">
                  <c:v>54.55600000000004</c:v>
                </c:pt>
                <c:pt idx="54557">
                  <c:v>54.557000000000016</c:v>
                </c:pt>
                <c:pt idx="54558">
                  <c:v>54.557999999999993</c:v>
                </c:pt>
                <c:pt idx="54559">
                  <c:v>54.559000000000026</c:v>
                </c:pt>
                <c:pt idx="54560">
                  <c:v>54.56</c:v>
                </c:pt>
                <c:pt idx="54561">
                  <c:v>54.561000000000035</c:v>
                </c:pt>
                <c:pt idx="54562">
                  <c:v>54.562000000000012</c:v>
                </c:pt>
                <c:pt idx="54563">
                  <c:v>54.563000000000045</c:v>
                </c:pt>
                <c:pt idx="54564">
                  <c:v>54.564000000000021</c:v>
                </c:pt>
                <c:pt idx="54565">
                  <c:v>54.564999999999998</c:v>
                </c:pt>
                <c:pt idx="54566">
                  <c:v>54.566000000000031</c:v>
                </c:pt>
                <c:pt idx="54567">
                  <c:v>54.567000000000007</c:v>
                </c:pt>
                <c:pt idx="54568">
                  <c:v>54.56800000000004</c:v>
                </c:pt>
                <c:pt idx="54569">
                  <c:v>54.569000000000017</c:v>
                </c:pt>
                <c:pt idx="54570">
                  <c:v>54.569999999999993</c:v>
                </c:pt>
                <c:pt idx="54571">
                  <c:v>54.571000000000026</c:v>
                </c:pt>
                <c:pt idx="54572">
                  <c:v>54.572000000000003</c:v>
                </c:pt>
                <c:pt idx="54573">
                  <c:v>54.573000000000036</c:v>
                </c:pt>
                <c:pt idx="54574">
                  <c:v>54.574000000000012</c:v>
                </c:pt>
                <c:pt idx="54575">
                  <c:v>54.575000000000045</c:v>
                </c:pt>
                <c:pt idx="54576">
                  <c:v>54.576000000000022</c:v>
                </c:pt>
                <c:pt idx="54577">
                  <c:v>54.576999999999998</c:v>
                </c:pt>
                <c:pt idx="54578">
                  <c:v>54.578000000000031</c:v>
                </c:pt>
                <c:pt idx="54579">
                  <c:v>54.579000000000008</c:v>
                </c:pt>
                <c:pt idx="54580">
                  <c:v>54.580000000000041</c:v>
                </c:pt>
                <c:pt idx="54581">
                  <c:v>54.581000000000017</c:v>
                </c:pt>
                <c:pt idx="54582">
                  <c:v>54.581999999999994</c:v>
                </c:pt>
                <c:pt idx="54583">
                  <c:v>54.583000000000027</c:v>
                </c:pt>
                <c:pt idx="54584">
                  <c:v>54.584000000000003</c:v>
                </c:pt>
                <c:pt idx="54585">
                  <c:v>54.585000000000036</c:v>
                </c:pt>
                <c:pt idx="54586">
                  <c:v>54.586000000000013</c:v>
                </c:pt>
                <c:pt idx="54587">
                  <c:v>54.587000000000046</c:v>
                </c:pt>
                <c:pt idx="54588">
                  <c:v>54.588000000000022</c:v>
                </c:pt>
                <c:pt idx="54589">
                  <c:v>54.588999999999999</c:v>
                </c:pt>
                <c:pt idx="54590">
                  <c:v>54.590000000000032</c:v>
                </c:pt>
                <c:pt idx="54591">
                  <c:v>54.591000000000008</c:v>
                </c:pt>
                <c:pt idx="54592">
                  <c:v>54.592000000000041</c:v>
                </c:pt>
                <c:pt idx="54593">
                  <c:v>54.593000000000018</c:v>
                </c:pt>
                <c:pt idx="54594">
                  <c:v>54.593999999999994</c:v>
                </c:pt>
                <c:pt idx="54595">
                  <c:v>54.595000000000027</c:v>
                </c:pt>
                <c:pt idx="54596">
                  <c:v>54.596000000000004</c:v>
                </c:pt>
                <c:pt idx="54597">
                  <c:v>54.597000000000037</c:v>
                </c:pt>
                <c:pt idx="54598">
                  <c:v>54.598000000000013</c:v>
                </c:pt>
                <c:pt idx="54599">
                  <c:v>54.599000000000046</c:v>
                </c:pt>
                <c:pt idx="54600">
                  <c:v>54.600000000000023</c:v>
                </c:pt>
                <c:pt idx="54601">
                  <c:v>54.600999999999999</c:v>
                </c:pt>
                <c:pt idx="54602">
                  <c:v>54.602000000000032</c:v>
                </c:pt>
                <c:pt idx="54603">
                  <c:v>54.603000000000009</c:v>
                </c:pt>
                <c:pt idx="54604">
                  <c:v>54.604000000000042</c:v>
                </c:pt>
                <c:pt idx="54605">
                  <c:v>54.605000000000018</c:v>
                </c:pt>
                <c:pt idx="54606">
                  <c:v>54.605999999999995</c:v>
                </c:pt>
                <c:pt idx="54607">
                  <c:v>54.607000000000028</c:v>
                </c:pt>
                <c:pt idx="54608">
                  <c:v>54.608000000000004</c:v>
                </c:pt>
                <c:pt idx="54609">
                  <c:v>54.609000000000037</c:v>
                </c:pt>
                <c:pt idx="54610">
                  <c:v>54.610000000000014</c:v>
                </c:pt>
                <c:pt idx="54611">
                  <c:v>54.61099999999999</c:v>
                </c:pt>
                <c:pt idx="54612">
                  <c:v>54.612000000000023</c:v>
                </c:pt>
                <c:pt idx="54613">
                  <c:v>54.613</c:v>
                </c:pt>
                <c:pt idx="54614">
                  <c:v>54.614000000000033</c:v>
                </c:pt>
                <c:pt idx="54615">
                  <c:v>54.615000000000009</c:v>
                </c:pt>
                <c:pt idx="54616">
                  <c:v>54.616000000000042</c:v>
                </c:pt>
                <c:pt idx="54617">
                  <c:v>54.617000000000019</c:v>
                </c:pt>
                <c:pt idx="54618">
                  <c:v>54.617999999999995</c:v>
                </c:pt>
                <c:pt idx="54619">
                  <c:v>54.619000000000028</c:v>
                </c:pt>
                <c:pt idx="54620">
                  <c:v>54.620000000000005</c:v>
                </c:pt>
                <c:pt idx="54621">
                  <c:v>54.621000000000038</c:v>
                </c:pt>
                <c:pt idx="54622">
                  <c:v>54.622000000000014</c:v>
                </c:pt>
                <c:pt idx="54623">
                  <c:v>54.62299999999999</c:v>
                </c:pt>
                <c:pt idx="54624">
                  <c:v>54.624000000000024</c:v>
                </c:pt>
                <c:pt idx="54625">
                  <c:v>54.625</c:v>
                </c:pt>
                <c:pt idx="54626">
                  <c:v>54.626000000000033</c:v>
                </c:pt>
                <c:pt idx="54627">
                  <c:v>54.62700000000001</c:v>
                </c:pt>
                <c:pt idx="54628">
                  <c:v>54.628000000000043</c:v>
                </c:pt>
                <c:pt idx="54629">
                  <c:v>54.629000000000019</c:v>
                </c:pt>
                <c:pt idx="54630">
                  <c:v>54.629999999999995</c:v>
                </c:pt>
                <c:pt idx="54631">
                  <c:v>54.631000000000029</c:v>
                </c:pt>
                <c:pt idx="54632">
                  <c:v>54.632000000000005</c:v>
                </c:pt>
                <c:pt idx="54633">
                  <c:v>54.633000000000038</c:v>
                </c:pt>
                <c:pt idx="54634">
                  <c:v>54.634000000000015</c:v>
                </c:pt>
                <c:pt idx="54635">
                  <c:v>54.634999999999991</c:v>
                </c:pt>
                <c:pt idx="54636">
                  <c:v>54.636000000000024</c:v>
                </c:pt>
                <c:pt idx="54637">
                  <c:v>54.637</c:v>
                </c:pt>
                <c:pt idx="54638">
                  <c:v>54.638000000000034</c:v>
                </c:pt>
                <c:pt idx="54639">
                  <c:v>54.63900000000001</c:v>
                </c:pt>
                <c:pt idx="54640">
                  <c:v>54.640000000000043</c:v>
                </c:pt>
                <c:pt idx="54641">
                  <c:v>54.64100000000002</c:v>
                </c:pt>
                <c:pt idx="54642">
                  <c:v>54.641999999999996</c:v>
                </c:pt>
                <c:pt idx="54643">
                  <c:v>54.643000000000029</c:v>
                </c:pt>
                <c:pt idx="54644">
                  <c:v>54.644000000000005</c:v>
                </c:pt>
                <c:pt idx="54645">
                  <c:v>54.645000000000039</c:v>
                </c:pt>
                <c:pt idx="54646">
                  <c:v>54.646000000000015</c:v>
                </c:pt>
                <c:pt idx="54647">
                  <c:v>54.646999999999991</c:v>
                </c:pt>
                <c:pt idx="54648">
                  <c:v>54.648000000000025</c:v>
                </c:pt>
                <c:pt idx="54649">
                  <c:v>54.649000000000001</c:v>
                </c:pt>
                <c:pt idx="54650">
                  <c:v>54.650000000000034</c:v>
                </c:pt>
                <c:pt idx="54651">
                  <c:v>54.65100000000001</c:v>
                </c:pt>
                <c:pt idx="54652">
                  <c:v>54.652000000000044</c:v>
                </c:pt>
                <c:pt idx="54653">
                  <c:v>54.65300000000002</c:v>
                </c:pt>
                <c:pt idx="54654">
                  <c:v>54.653999999999996</c:v>
                </c:pt>
                <c:pt idx="54655">
                  <c:v>54.65500000000003</c:v>
                </c:pt>
                <c:pt idx="54656">
                  <c:v>54.656000000000006</c:v>
                </c:pt>
                <c:pt idx="54657">
                  <c:v>54.657000000000039</c:v>
                </c:pt>
                <c:pt idx="54658">
                  <c:v>54.658000000000015</c:v>
                </c:pt>
                <c:pt idx="54659">
                  <c:v>54.658999999999992</c:v>
                </c:pt>
                <c:pt idx="54660">
                  <c:v>54.660000000000025</c:v>
                </c:pt>
                <c:pt idx="54661">
                  <c:v>54.661000000000001</c:v>
                </c:pt>
                <c:pt idx="54662">
                  <c:v>54.662000000000035</c:v>
                </c:pt>
                <c:pt idx="54663">
                  <c:v>54.663000000000011</c:v>
                </c:pt>
                <c:pt idx="54664">
                  <c:v>54.664000000000044</c:v>
                </c:pt>
                <c:pt idx="54665">
                  <c:v>54.66500000000002</c:v>
                </c:pt>
                <c:pt idx="54666">
                  <c:v>54.665999999999997</c:v>
                </c:pt>
                <c:pt idx="54667">
                  <c:v>54.66700000000003</c:v>
                </c:pt>
                <c:pt idx="54668">
                  <c:v>54.668000000000006</c:v>
                </c:pt>
                <c:pt idx="54669">
                  <c:v>54.66900000000004</c:v>
                </c:pt>
                <c:pt idx="54670">
                  <c:v>54.670000000000016</c:v>
                </c:pt>
                <c:pt idx="54671">
                  <c:v>54.670999999999992</c:v>
                </c:pt>
                <c:pt idx="54672">
                  <c:v>54.672000000000025</c:v>
                </c:pt>
                <c:pt idx="54673">
                  <c:v>54.673000000000002</c:v>
                </c:pt>
                <c:pt idx="54674">
                  <c:v>54.674000000000035</c:v>
                </c:pt>
                <c:pt idx="54675">
                  <c:v>54.675000000000011</c:v>
                </c:pt>
                <c:pt idx="54676">
                  <c:v>54.676000000000045</c:v>
                </c:pt>
                <c:pt idx="54677">
                  <c:v>54.677000000000021</c:v>
                </c:pt>
                <c:pt idx="54678">
                  <c:v>54.677999999999997</c:v>
                </c:pt>
                <c:pt idx="54679">
                  <c:v>54.67900000000003</c:v>
                </c:pt>
                <c:pt idx="54680">
                  <c:v>54.680000000000007</c:v>
                </c:pt>
                <c:pt idx="54681">
                  <c:v>54.68100000000004</c:v>
                </c:pt>
                <c:pt idx="54682">
                  <c:v>54.682000000000016</c:v>
                </c:pt>
                <c:pt idx="54683">
                  <c:v>54.682999999999993</c:v>
                </c:pt>
                <c:pt idx="54684">
                  <c:v>54.684000000000026</c:v>
                </c:pt>
                <c:pt idx="54685">
                  <c:v>54.685000000000002</c:v>
                </c:pt>
                <c:pt idx="54686">
                  <c:v>54.686000000000035</c:v>
                </c:pt>
                <c:pt idx="54687">
                  <c:v>54.687000000000012</c:v>
                </c:pt>
                <c:pt idx="54688">
                  <c:v>54.688000000000045</c:v>
                </c:pt>
                <c:pt idx="54689">
                  <c:v>54.689000000000021</c:v>
                </c:pt>
                <c:pt idx="54690">
                  <c:v>54.69</c:v>
                </c:pt>
                <c:pt idx="54691">
                  <c:v>54.691000000000031</c:v>
                </c:pt>
                <c:pt idx="54692">
                  <c:v>54.692000000000007</c:v>
                </c:pt>
                <c:pt idx="54693">
                  <c:v>54.69300000000004</c:v>
                </c:pt>
                <c:pt idx="54694">
                  <c:v>54.694000000000017</c:v>
                </c:pt>
                <c:pt idx="54695">
                  <c:v>54.694999999999993</c:v>
                </c:pt>
                <c:pt idx="54696">
                  <c:v>54.696000000000026</c:v>
                </c:pt>
                <c:pt idx="54697">
                  <c:v>54.697000000000003</c:v>
                </c:pt>
                <c:pt idx="54698">
                  <c:v>54.698000000000036</c:v>
                </c:pt>
                <c:pt idx="54699">
                  <c:v>54.699000000000012</c:v>
                </c:pt>
                <c:pt idx="54700">
                  <c:v>54.700000000000045</c:v>
                </c:pt>
                <c:pt idx="54701">
                  <c:v>54.701000000000022</c:v>
                </c:pt>
                <c:pt idx="54702">
                  <c:v>54.701999999999998</c:v>
                </c:pt>
                <c:pt idx="54703">
                  <c:v>54.703000000000031</c:v>
                </c:pt>
                <c:pt idx="54704">
                  <c:v>54.704000000000008</c:v>
                </c:pt>
                <c:pt idx="54705">
                  <c:v>54.705000000000041</c:v>
                </c:pt>
                <c:pt idx="54706">
                  <c:v>54.706000000000017</c:v>
                </c:pt>
                <c:pt idx="54707">
                  <c:v>54.706999999999994</c:v>
                </c:pt>
                <c:pt idx="54708">
                  <c:v>54.708000000000027</c:v>
                </c:pt>
                <c:pt idx="54709">
                  <c:v>54.709000000000003</c:v>
                </c:pt>
                <c:pt idx="54710">
                  <c:v>54.710000000000036</c:v>
                </c:pt>
                <c:pt idx="54711">
                  <c:v>54.711000000000013</c:v>
                </c:pt>
                <c:pt idx="54712">
                  <c:v>54.712000000000046</c:v>
                </c:pt>
                <c:pt idx="54713">
                  <c:v>54.713000000000022</c:v>
                </c:pt>
                <c:pt idx="54714">
                  <c:v>54.713999999999999</c:v>
                </c:pt>
                <c:pt idx="54715">
                  <c:v>54.715000000000032</c:v>
                </c:pt>
                <c:pt idx="54716">
                  <c:v>54.716000000000008</c:v>
                </c:pt>
                <c:pt idx="54717">
                  <c:v>54.717000000000041</c:v>
                </c:pt>
                <c:pt idx="54718">
                  <c:v>54.718000000000018</c:v>
                </c:pt>
                <c:pt idx="54719">
                  <c:v>54.718999999999994</c:v>
                </c:pt>
                <c:pt idx="54720">
                  <c:v>54.720000000000027</c:v>
                </c:pt>
                <c:pt idx="54721">
                  <c:v>54.721000000000004</c:v>
                </c:pt>
                <c:pt idx="54722">
                  <c:v>54.722000000000037</c:v>
                </c:pt>
                <c:pt idx="54723">
                  <c:v>54.723000000000013</c:v>
                </c:pt>
                <c:pt idx="54724">
                  <c:v>54.724000000000046</c:v>
                </c:pt>
                <c:pt idx="54725">
                  <c:v>54.725000000000023</c:v>
                </c:pt>
                <c:pt idx="54726">
                  <c:v>54.725999999999999</c:v>
                </c:pt>
                <c:pt idx="54727">
                  <c:v>54.727000000000032</c:v>
                </c:pt>
                <c:pt idx="54728">
                  <c:v>54.728000000000009</c:v>
                </c:pt>
                <c:pt idx="54729">
                  <c:v>54.729000000000042</c:v>
                </c:pt>
                <c:pt idx="54730">
                  <c:v>54.730000000000018</c:v>
                </c:pt>
                <c:pt idx="54731">
                  <c:v>54.730999999999995</c:v>
                </c:pt>
                <c:pt idx="54732">
                  <c:v>54.732000000000028</c:v>
                </c:pt>
                <c:pt idx="54733">
                  <c:v>54.733000000000004</c:v>
                </c:pt>
                <c:pt idx="54734">
                  <c:v>54.734000000000037</c:v>
                </c:pt>
                <c:pt idx="54735">
                  <c:v>54.735000000000014</c:v>
                </c:pt>
                <c:pt idx="54736">
                  <c:v>54.73599999999999</c:v>
                </c:pt>
                <c:pt idx="54737">
                  <c:v>54.737000000000023</c:v>
                </c:pt>
                <c:pt idx="54738">
                  <c:v>54.738</c:v>
                </c:pt>
                <c:pt idx="54739">
                  <c:v>54.739000000000033</c:v>
                </c:pt>
                <c:pt idx="54740">
                  <c:v>54.740000000000009</c:v>
                </c:pt>
                <c:pt idx="54741">
                  <c:v>54.741000000000042</c:v>
                </c:pt>
                <c:pt idx="54742">
                  <c:v>54.742000000000019</c:v>
                </c:pt>
                <c:pt idx="54743">
                  <c:v>54.742999999999995</c:v>
                </c:pt>
                <c:pt idx="54744">
                  <c:v>54.744000000000028</c:v>
                </c:pt>
                <c:pt idx="54745">
                  <c:v>54.745000000000005</c:v>
                </c:pt>
                <c:pt idx="54746">
                  <c:v>54.746000000000038</c:v>
                </c:pt>
                <c:pt idx="54747">
                  <c:v>54.747000000000014</c:v>
                </c:pt>
                <c:pt idx="54748">
                  <c:v>54.74799999999999</c:v>
                </c:pt>
                <c:pt idx="54749">
                  <c:v>54.749000000000024</c:v>
                </c:pt>
                <c:pt idx="54750">
                  <c:v>54.75</c:v>
                </c:pt>
                <c:pt idx="54751">
                  <c:v>54.751000000000033</c:v>
                </c:pt>
                <c:pt idx="54752">
                  <c:v>54.75200000000001</c:v>
                </c:pt>
                <c:pt idx="54753">
                  <c:v>54.753000000000043</c:v>
                </c:pt>
                <c:pt idx="54754">
                  <c:v>54.754000000000019</c:v>
                </c:pt>
                <c:pt idx="54755">
                  <c:v>54.754999999999995</c:v>
                </c:pt>
                <c:pt idx="54756">
                  <c:v>54.756000000000029</c:v>
                </c:pt>
                <c:pt idx="54757">
                  <c:v>54.757000000000005</c:v>
                </c:pt>
                <c:pt idx="54758">
                  <c:v>54.758000000000038</c:v>
                </c:pt>
                <c:pt idx="54759">
                  <c:v>54.759000000000015</c:v>
                </c:pt>
                <c:pt idx="54760">
                  <c:v>54.759999999999991</c:v>
                </c:pt>
                <c:pt idx="54761">
                  <c:v>54.761000000000024</c:v>
                </c:pt>
                <c:pt idx="54762">
                  <c:v>54.762</c:v>
                </c:pt>
                <c:pt idx="54763">
                  <c:v>54.763000000000034</c:v>
                </c:pt>
                <c:pt idx="54764">
                  <c:v>54.76400000000001</c:v>
                </c:pt>
                <c:pt idx="54765">
                  <c:v>54.765000000000043</c:v>
                </c:pt>
                <c:pt idx="54766">
                  <c:v>54.76600000000002</c:v>
                </c:pt>
                <c:pt idx="54767">
                  <c:v>54.766999999999996</c:v>
                </c:pt>
                <c:pt idx="54768">
                  <c:v>54.768000000000029</c:v>
                </c:pt>
                <c:pt idx="54769">
                  <c:v>54.769000000000005</c:v>
                </c:pt>
                <c:pt idx="54770">
                  <c:v>54.770000000000039</c:v>
                </c:pt>
                <c:pt idx="54771">
                  <c:v>54.771000000000015</c:v>
                </c:pt>
                <c:pt idx="54772">
                  <c:v>54.771999999999991</c:v>
                </c:pt>
                <c:pt idx="54773">
                  <c:v>54.773000000000025</c:v>
                </c:pt>
                <c:pt idx="54774">
                  <c:v>54.774000000000001</c:v>
                </c:pt>
                <c:pt idx="54775">
                  <c:v>54.775000000000034</c:v>
                </c:pt>
                <c:pt idx="54776">
                  <c:v>54.77600000000001</c:v>
                </c:pt>
                <c:pt idx="54777">
                  <c:v>54.777000000000044</c:v>
                </c:pt>
                <c:pt idx="54778">
                  <c:v>54.77800000000002</c:v>
                </c:pt>
                <c:pt idx="54779">
                  <c:v>54.778999999999996</c:v>
                </c:pt>
                <c:pt idx="54780">
                  <c:v>54.78000000000003</c:v>
                </c:pt>
                <c:pt idx="54781">
                  <c:v>54.781000000000006</c:v>
                </c:pt>
                <c:pt idx="54782">
                  <c:v>54.782000000000039</c:v>
                </c:pt>
                <c:pt idx="54783">
                  <c:v>54.783000000000015</c:v>
                </c:pt>
                <c:pt idx="54784">
                  <c:v>54.783999999999992</c:v>
                </c:pt>
                <c:pt idx="54785">
                  <c:v>54.785000000000025</c:v>
                </c:pt>
                <c:pt idx="54786">
                  <c:v>54.786000000000001</c:v>
                </c:pt>
                <c:pt idx="54787">
                  <c:v>54.787000000000035</c:v>
                </c:pt>
                <c:pt idx="54788">
                  <c:v>54.788000000000011</c:v>
                </c:pt>
                <c:pt idx="54789">
                  <c:v>54.789000000000044</c:v>
                </c:pt>
                <c:pt idx="54790">
                  <c:v>54.79000000000002</c:v>
                </c:pt>
                <c:pt idx="54791">
                  <c:v>54.790999999999997</c:v>
                </c:pt>
                <c:pt idx="54792">
                  <c:v>54.79200000000003</c:v>
                </c:pt>
                <c:pt idx="54793">
                  <c:v>54.793000000000006</c:v>
                </c:pt>
                <c:pt idx="54794">
                  <c:v>54.79400000000004</c:v>
                </c:pt>
                <c:pt idx="54795">
                  <c:v>54.795000000000016</c:v>
                </c:pt>
                <c:pt idx="54796">
                  <c:v>54.795999999999992</c:v>
                </c:pt>
                <c:pt idx="54797">
                  <c:v>54.797000000000025</c:v>
                </c:pt>
                <c:pt idx="54798">
                  <c:v>54.798000000000002</c:v>
                </c:pt>
                <c:pt idx="54799">
                  <c:v>54.799000000000035</c:v>
                </c:pt>
                <c:pt idx="54800">
                  <c:v>54.800000000000011</c:v>
                </c:pt>
                <c:pt idx="54801">
                  <c:v>54.801000000000045</c:v>
                </c:pt>
                <c:pt idx="54802">
                  <c:v>54.802000000000021</c:v>
                </c:pt>
                <c:pt idx="54803">
                  <c:v>54.802999999999997</c:v>
                </c:pt>
                <c:pt idx="54804">
                  <c:v>54.80400000000003</c:v>
                </c:pt>
                <c:pt idx="54805">
                  <c:v>54.805000000000007</c:v>
                </c:pt>
                <c:pt idx="54806">
                  <c:v>54.80600000000004</c:v>
                </c:pt>
                <c:pt idx="54807">
                  <c:v>54.807000000000016</c:v>
                </c:pt>
                <c:pt idx="54808">
                  <c:v>54.807999999999993</c:v>
                </c:pt>
                <c:pt idx="54809">
                  <c:v>54.809000000000026</c:v>
                </c:pt>
                <c:pt idx="54810">
                  <c:v>54.81</c:v>
                </c:pt>
                <c:pt idx="54811">
                  <c:v>54.811000000000035</c:v>
                </c:pt>
                <c:pt idx="54812">
                  <c:v>54.812000000000012</c:v>
                </c:pt>
                <c:pt idx="54813">
                  <c:v>54.813000000000045</c:v>
                </c:pt>
                <c:pt idx="54814">
                  <c:v>54.814000000000021</c:v>
                </c:pt>
                <c:pt idx="54815">
                  <c:v>54.814999999999998</c:v>
                </c:pt>
                <c:pt idx="54816">
                  <c:v>54.816000000000031</c:v>
                </c:pt>
                <c:pt idx="54817">
                  <c:v>54.817000000000007</c:v>
                </c:pt>
                <c:pt idx="54818">
                  <c:v>54.81800000000004</c:v>
                </c:pt>
                <c:pt idx="54819">
                  <c:v>54.819000000000017</c:v>
                </c:pt>
                <c:pt idx="54820">
                  <c:v>54.819999999999993</c:v>
                </c:pt>
                <c:pt idx="54821">
                  <c:v>54.821000000000026</c:v>
                </c:pt>
                <c:pt idx="54822">
                  <c:v>54.822000000000003</c:v>
                </c:pt>
                <c:pt idx="54823">
                  <c:v>54.823000000000036</c:v>
                </c:pt>
                <c:pt idx="54824">
                  <c:v>54.824000000000012</c:v>
                </c:pt>
                <c:pt idx="54825">
                  <c:v>54.825000000000045</c:v>
                </c:pt>
                <c:pt idx="54826">
                  <c:v>54.826000000000022</c:v>
                </c:pt>
                <c:pt idx="54827">
                  <c:v>54.826999999999998</c:v>
                </c:pt>
                <c:pt idx="54828">
                  <c:v>54.828000000000031</c:v>
                </c:pt>
                <c:pt idx="54829">
                  <c:v>54.829000000000008</c:v>
                </c:pt>
                <c:pt idx="54830">
                  <c:v>54.830000000000041</c:v>
                </c:pt>
                <c:pt idx="54831">
                  <c:v>54.831000000000017</c:v>
                </c:pt>
                <c:pt idx="54832">
                  <c:v>54.831999999999994</c:v>
                </c:pt>
                <c:pt idx="54833">
                  <c:v>54.833000000000027</c:v>
                </c:pt>
                <c:pt idx="54834">
                  <c:v>54.834000000000003</c:v>
                </c:pt>
                <c:pt idx="54835">
                  <c:v>54.835000000000036</c:v>
                </c:pt>
                <c:pt idx="54836">
                  <c:v>54.836000000000013</c:v>
                </c:pt>
                <c:pt idx="54837">
                  <c:v>54.837000000000046</c:v>
                </c:pt>
                <c:pt idx="54838">
                  <c:v>54.838000000000022</c:v>
                </c:pt>
                <c:pt idx="54839">
                  <c:v>54.838999999999999</c:v>
                </c:pt>
                <c:pt idx="54840">
                  <c:v>54.840000000000032</c:v>
                </c:pt>
                <c:pt idx="54841">
                  <c:v>54.841000000000008</c:v>
                </c:pt>
                <c:pt idx="54842">
                  <c:v>54.842000000000041</c:v>
                </c:pt>
                <c:pt idx="54843">
                  <c:v>54.843000000000018</c:v>
                </c:pt>
                <c:pt idx="54844">
                  <c:v>54.843999999999994</c:v>
                </c:pt>
                <c:pt idx="54845">
                  <c:v>54.845000000000027</c:v>
                </c:pt>
                <c:pt idx="54846">
                  <c:v>54.846000000000004</c:v>
                </c:pt>
                <c:pt idx="54847">
                  <c:v>54.847000000000037</c:v>
                </c:pt>
                <c:pt idx="54848">
                  <c:v>54.848000000000013</c:v>
                </c:pt>
                <c:pt idx="54849">
                  <c:v>54.849000000000046</c:v>
                </c:pt>
                <c:pt idx="54850">
                  <c:v>54.850000000000023</c:v>
                </c:pt>
                <c:pt idx="54851">
                  <c:v>54.850999999999999</c:v>
                </c:pt>
                <c:pt idx="54852">
                  <c:v>54.852000000000032</c:v>
                </c:pt>
                <c:pt idx="54853">
                  <c:v>54.853000000000009</c:v>
                </c:pt>
                <c:pt idx="54854">
                  <c:v>54.854000000000042</c:v>
                </c:pt>
                <c:pt idx="54855">
                  <c:v>54.855000000000018</c:v>
                </c:pt>
                <c:pt idx="54856">
                  <c:v>54.855999999999995</c:v>
                </c:pt>
                <c:pt idx="54857">
                  <c:v>54.857000000000028</c:v>
                </c:pt>
                <c:pt idx="54858">
                  <c:v>54.858000000000004</c:v>
                </c:pt>
                <c:pt idx="54859">
                  <c:v>54.859000000000037</c:v>
                </c:pt>
                <c:pt idx="54860">
                  <c:v>54.860000000000014</c:v>
                </c:pt>
                <c:pt idx="54861">
                  <c:v>54.86099999999999</c:v>
                </c:pt>
                <c:pt idx="54862">
                  <c:v>54.862000000000023</c:v>
                </c:pt>
                <c:pt idx="54863">
                  <c:v>54.863</c:v>
                </c:pt>
                <c:pt idx="54864">
                  <c:v>54.864000000000033</c:v>
                </c:pt>
                <c:pt idx="54865">
                  <c:v>54.865000000000009</c:v>
                </c:pt>
                <c:pt idx="54866">
                  <c:v>54.866000000000042</c:v>
                </c:pt>
                <c:pt idx="54867">
                  <c:v>54.867000000000019</c:v>
                </c:pt>
                <c:pt idx="54868">
                  <c:v>54.867999999999995</c:v>
                </c:pt>
                <c:pt idx="54869">
                  <c:v>54.869000000000028</c:v>
                </c:pt>
                <c:pt idx="54870">
                  <c:v>54.870000000000005</c:v>
                </c:pt>
                <c:pt idx="54871">
                  <c:v>54.871000000000038</c:v>
                </c:pt>
                <c:pt idx="54872">
                  <c:v>54.872000000000014</c:v>
                </c:pt>
                <c:pt idx="54873">
                  <c:v>54.87299999999999</c:v>
                </c:pt>
                <c:pt idx="54874">
                  <c:v>54.874000000000024</c:v>
                </c:pt>
                <c:pt idx="54875">
                  <c:v>54.875</c:v>
                </c:pt>
                <c:pt idx="54876">
                  <c:v>54.876000000000033</c:v>
                </c:pt>
                <c:pt idx="54877">
                  <c:v>54.87700000000001</c:v>
                </c:pt>
                <c:pt idx="54878">
                  <c:v>54.878000000000043</c:v>
                </c:pt>
                <c:pt idx="54879">
                  <c:v>54.879000000000019</c:v>
                </c:pt>
                <c:pt idx="54880">
                  <c:v>54.879999999999995</c:v>
                </c:pt>
                <c:pt idx="54881">
                  <c:v>54.881000000000029</c:v>
                </c:pt>
                <c:pt idx="54882">
                  <c:v>54.882000000000005</c:v>
                </c:pt>
                <c:pt idx="54883">
                  <c:v>54.883000000000038</c:v>
                </c:pt>
                <c:pt idx="54884">
                  <c:v>54.884000000000015</c:v>
                </c:pt>
                <c:pt idx="54885">
                  <c:v>54.884999999999991</c:v>
                </c:pt>
                <c:pt idx="54886">
                  <c:v>54.886000000000024</c:v>
                </c:pt>
                <c:pt idx="54887">
                  <c:v>54.887</c:v>
                </c:pt>
                <c:pt idx="54888">
                  <c:v>54.888000000000034</c:v>
                </c:pt>
                <c:pt idx="54889">
                  <c:v>54.88900000000001</c:v>
                </c:pt>
                <c:pt idx="54890">
                  <c:v>54.890000000000043</c:v>
                </c:pt>
                <c:pt idx="54891">
                  <c:v>54.89100000000002</c:v>
                </c:pt>
                <c:pt idx="54892">
                  <c:v>54.891999999999996</c:v>
                </c:pt>
                <c:pt idx="54893">
                  <c:v>54.893000000000029</c:v>
                </c:pt>
                <c:pt idx="54894">
                  <c:v>54.894000000000005</c:v>
                </c:pt>
                <c:pt idx="54895">
                  <c:v>54.895000000000039</c:v>
                </c:pt>
                <c:pt idx="54896">
                  <c:v>54.896000000000015</c:v>
                </c:pt>
                <c:pt idx="54897">
                  <c:v>54.896999999999991</c:v>
                </c:pt>
                <c:pt idx="54898">
                  <c:v>54.898000000000025</c:v>
                </c:pt>
                <c:pt idx="54899">
                  <c:v>54.899000000000001</c:v>
                </c:pt>
                <c:pt idx="54900">
                  <c:v>54.900000000000034</c:v>
                </c:pt>
                <c:pt idx="54901">
                  <c:v>54.90100000000001</c:v>
                </c:pt>
                <c:pt idx="54902">
                  <c:v>54.902000000000044</c:v>
                </c:pt>
                <c:pt idx="54903">
                  <c:v>54.90300000000002</c:v>
                </c:pt>
                <c:pt idx="54904">
                  <c:v>54.903999999999996</c:v>
                </c:pt>
                <c:pt idx="54905">
                  <c:v>54.90500000000003</c:v>
                </c:pt>
                <c:pt idx="54906">
                  <c:v>54.906000000000006</c:v>
                </c:pt>
                <c:pt idx="54907">
                  <c:v>54.907000000000039</c:v>
                </c:pt>
                <c:pt idx="54908">
                  <c:v>54.908000000000015</c:v>
                </c:pt>
                <c:pt idx="54909">
                  <c:v>54.908999999999992</c:v>
                </c:pt>
                <c:pt idx="54910">
                  <c:v>54.910000000000025</c:v>
                </c:pt>
                <c:pt idx="54911">
                  <c:v>54.911000000000001</c:v>
                </c:pt>
                <c:pt idx="54912">
                  <c:v>54.912000000000035</c:v>
                </c:pt>
                <c:pt idx="54913">
                  <c:v>54.913000000000011</c:v>
                </c:pt>
                <c:pt idx="54914">
                  <c:v>54.914000000000044</c:v>
                </c:pt>
                <c:pt idx="54915">
                  <c:v>54.91500000000002</c:v>
                </c:pt>
                <c:pt idx="54916">
                  <c:v>54.915999999999997</c:v>
                </c:pt>
                <c:pt idx="54917">
                  <c:v>54.91700000000003</c:v>
                </c:pt>
                <c:pt idx="54918">
                  <c:v>54.918000000000006</c:v>
                </c:pt>
                <c:pt idx="54919">
                  <c:v>54.91900000000004</c:v>
                </c:pt>
                <c:pt idx="54920">
                  <c:v>54.920000000000016</c:v>
                </c:pt>
                <c:pt idx="54921">
                  <c:v>54.920999999999992</c:v>
                </c:pt>
                <c:pt idx="54922">
                  <c:v>54.922000000000025</c:v>
                </c:pt>
                <c:pt idx="54923">
                  <c:v>54.923000000000002</c:v>
                </c:pt>
                <c:pt idx="54924">
                  <c:v>54.924000000000035</c:v>
                </c:pt>
                <c:pt idx="54925">
                  <c:v>54.925000000000011</c:v>
                </c:pt>
                <c:pt idx="54926">
                  <c:v>54.926000000000045</c:v>
                </c:pt>
                <c:pt idx="54927">
                  <c:v>54.927000000000021</c:v>
                </c:pt>
                <c:pt idx="54928">
                  <c:v>54.927999999999997</c:v>
                </c:pt>
                <c:pt idx="54929">
                  <c:v>54.92900000000003</c:v>
                </c:pt>
                <c:pt idx="54930">
                  <c:v>54.930000000000007</c:v>
                </c:pt>
                <c:pt idx="54931">
                  <c:v>54.93100000000004</c:v>
                </c:pt>
                <c:pt idx="54932">
                  <c:v>54.932000000000016</c:v>
                </c:pt>
                <c:pt idx="54933">
                  <c:v>54.932999999999993</c:v>
                </c:pt>
                <c:pt idx="54934">
                  <c:v>54.934000000000026</c:v>
                </c:pt>
                <c:pt idx="54935">
                  <c:v>54.935000000000002</c:v>
                </c:pt>
                <c:pt idx="54936">
                  <c:v>54.936000000000035</c:v>
                </c:pt>
                <c:pt idx="54937">
                  <c:v>54.937000000000012</c:v>
                </c:pt>
                <c:pt idx="54938">
                  <c:v>54.938000000000045</c:v>
                </c:pt>
                <c:pt idx="54939">
                  <c:v>54.939000000000021</c:v>
                </c:pt>
                <c:pt idx="54940">
                  <c:v>54.94</c:v>
                </c:pt>
                <c:pt idx="54941">
                  <c:v>54.941000000000031</c:v>
                </c:pt>
                <c:pt idx="54942">
                  <c:v>54.942000000000007</c:v>
                </c:pt>
                <c:pt idx="54943">
                  <c:v>54.94300000000004</c:v>
                </c:pt>
                <c:pt idx="54944">
                  <c:v>54.944000000000017</c:v>
                </c:pt>
                <c:pt idx="54945">
                  <c:v>54.944999999999993</c:v>
                </c:pt>
                <c:pt idx="54946">
                  <c:v>54.946000000000026</c:v>
                </c:pt>
                <c:pt idx="54947">
                  <c:v>54.947000000000003</c:v>
                </c:pt>
                <c:pt idx="54948">
                  <c:v>54.948000000000036</c:v>
                </c:pt>
                <c:pt idx="54949">
                  <c:v>54.949000000000012</c:v>
                </c:pt>
                <c:pt idx="54950">
                  <c:v>54.950000000000045</c:v>
                </c:pt>
                <c:pt idx="54951">
                  <c:v>54.951000000000022</c:v>
                </c:pt>
                <c:pt idx="54952">
                  <c:v>54.951999999999998</c:v>
                </c:pt>
                <c:pt idx="54953">
                  <c:v>54.953000000000031</c:v>
                </c:pt>
                <c:pt idx="54954">
                  <c:v>54.954000000000008</c:v>
                </c:pt>
                <c:pt idx="54955">
                  <c:v>54.955000000000041</c:v>
                </c:pt>
                <c:pt idx="54956">
                  <c:v>54.956000000000017</c:v>
                </c:pt>
                <c:pt idx="54957">
                  <c:v>54.956999999999994</c:v>
                </c:pt>
                <c:pt idx="54958">
                  <c:v>54.958000000000027</c:v>
                </c:pt>
                <c:pt idx="54959">
                  <c:v>54.959000000000003</c:v>
                </c:pt>
                <c:pt idx="54960">
                  <c:v>54.960000000000036</c:v>
                </c:pt>
                <c:pt idx="54961">
                  <c:v>54.961000000000013</c:v>
                </c:pt>
                <c:pt idx="54962">
                  <c:v>54.962000000000046</c:v>
                </c:pt>
                <c:pt idx="54963">
                  <c:v>54.963000000000022</c:v>
                </c:pt>
                <c:pt idx="54964">
                  <c:v>54.963999999999999</c:v>
                </c:pt>
                <c:pt idx="54965">
                  <c:v>54.965000000000032</c:v>
                </c:pt>
                <c:pt idx="54966">
                  <c:v>54.966000000000008</c:v>
                </c:pt>
                <c:pt idx="54967">
                  <c:v>54.967000000000041</c:v>
                </c:pt>
                <c:pt idx="54968">
                  <c:v>54.968000000000018</c:v>
                </c:pt>
                <c:pt idx="54969">
                  <c:v>54.968999999999994</c:v>
                </c:pt>
                <c:pt idx="54970">
                  <c:v>54.970000000000027</c:v>
                </c:pt>
                <c:pt idx="54971">
                  <c:v>54.971000000000004</c:v>
                </c:pt>
                <c:pt idx="54972">
                  <c:v>54.972000000000037</c:v>
                </c:pt>
                <c:pt idx="54973">
                  <c:v>54.973000000000013</c:v>
                </c:pt>
                <c:pt idx="54974">
                  <c:v>54.974000000000046</c:v>
                </c:pt>
                <c:pt idx="54975">
                  <c:v>54.975000000000023</c:v>
                </c:pt>
                <c:pt idx="54976">
                  <c:v>54.975999999999999</c:v>
                </c:pt>
                <c:pt idx="54977">
                  <c:v>54.977000000000032</c:v>
                </c:pt>
                <c:pt idx="54978">
                  <c:v>54.978000000000009</c:v>
                </c:pt>
                <c:pt idx="54979">
                  <c:v>54.979000000000042</c:v>
                </c:pt>
                <c:pt idx="54980">
                  <c:v>54.980000000000018</c:v>
                </c:pt>
                <c:pt idx="54981">
                  <c:v>54.980999999999995</c:v>
                </c:pt>
                <c:pt idx="54982">
                  <c:v>54.982000000000028</c:v>
                </c:pt>
                <c:pt idx="54983">
                  <c:v>54.983000000000004</c:v>
                </c:pt>
                <c:pt idx="54984">
                  <c:v>54.984000000000037</c:v>
                </c:pt>
                <c:pt idx="54985">
                  <c:v>54.985000000000014</c:v>
                </c:pt>
                <c:pt idx="54986">
                  <c:v>54.98599999999999</c:v>
                </c:pt>
                <c:pt idx="54987">
                  <c:v>54.987000000000023</c:v>
                </c:pt>
                <c:pt idx="54988">
                  <c:v>54.988</c:v>
                </c:pt>
                <c:pt idx="54989">
                  <c:v>54.989000000000033</c:v>
                </c:pt>
                <c:pt idx="54990">
                  <c:v>54.990000000000009</c:v>
                </c:pt>
                <c:pt idx="54991">
                  <c:v>54.991000000000042</c:v>
                </c:pt>
                <c:pt idx="54992">
                  <c:v>54.992000000000019</c:v>
                </c:pt>
                <c:pt idx="54993">
                  <c:v>54.992999999999995</c:v>
                </c:pt>
                <c:pt idx="54994">
                  <c:v>54.994000000000028</c:v>
                </c:pt>
                <c:pt idx="54995">
                  <c:v>54.995000000000005</c:v>
                </c:pt>
                <c:pt idx="54996">
                  <c:v>54.996000000000038</c:v>
                </c:pt>
                <c:pt idx="54997">
                  <c:v>54.997000000000014</c:v>
                </c:pt>
                <c:pt idx="54998">
                  <c:v>54.99799999999999</c:v>
                </c:pt>
                <c:pt idx="54999">
                  <c:v>54.999000000000024</c:v>
                </c:pt>
                <c:pt idx="55000">
                  <c:v>55</c:v>
                </c:pt>
                <c:pt idx="55001">
                  <c:v>55.001000000000033</c:v>
                </c:pt>
                <c:pt idx="55002">
                  <c:v>55.00200000000001</c:v>
                </c:pt>
                <c:pt idx="55003">
                  <c:v>55.003000000000043</c:v>
                </c:pt>
                <c:pt idx="55004">
                  <c:v>55.004000000000019</c:v>
                </c:pt>
                <c:pt idx="55005">
                  <c:v>55.004999999999995</c:v>
                </c:pt>
                <c:pt idx="55006">
                  <c:v>55.006000000000029</c:v>
                </c:pt>
                <c:pt idx="55007">
                  <c:v>55.007000000000005</c:v>
                </c:pt>
                <c:pt idx="55008">
                  <c:v>55.008000000000038</c:v>
                </c:pt>
                <c:pt idx="55009">
                  <c:v>55.009000000000015</c:v>
                </c:pt>
                <c:pt idx="55010">
                  <c:v>55.009999999999991</c:v>
                </c:pt>
                <c:pt idx="55011">
                  <c:v>55.011000000000024</c:v>
                </c:pt>
                <c:pt idx="55012">
                  <c:v>55.012</c:v>
                </c:pt>
                <c:pt idx="55013">
                  <c:v>55.013000000000034</c:v>
                </c:pt>
                <c:pt idx="55014">
                  <c:v>55.01400000000001</c:v>
                </c:pt>
                <c:pt idx="55015">
                  <c:v>55.015000000000043</c:v>
                </c:pt>
                <c:pt idx="55016">
                  <c:v>55.01600000000002</c:v>
                </c:pt>
                <c:pt idx="55017">
                  <c:v>55.016999999999996</c:v>
                </c:pt>
                <c:pt idx="55018">
                  <c:v>55.018000000000029</c:v>
                </c:pt>
                <c:pt idx="55019">
                  <c:v>55.019000000000005</c:v>
                </c:pt>
                <c:pt idx="55020">
                  <c:v>55.020000000000039</c:v>
                </c:pt>
                <c:pt idx="55021">
                  <c:v>55.021000000000015</c:v>
                </c:pt>
                <c:pt idx="55022">
                  <c:v>55.021999999999991</c:v>
                </c:pt>
                <c:pt idx="55023">
                  <c:v>55.023000000000025</c:v>
                </c:pt>
                <c:pt idx="55024">
                  <c:v>55.024000000000001</c:v>
                </c:pt>
                <c:pt idx="55025">
                  <c:v>55.025000000000034</c:v>
                </c:pt>
                <c:pt idx="55026">
                  <c:v>55.02600000000001</c:v>
                </c:pt>
                <c:pt idx="55027">
                  <c:v>55.027000000000044</c:v>
                </c:pt>
                <c:pt idx="55028">
                  <c:v>55.02800000000002</c:v>
                </c:pt>
                <c:pt idx="55029">
                  <c:v>55.028999999999996</c:v>
                </c:pt>
                <c:pt idx="55030">
                  <c:v>55.03000000000003</c:v>
                </c:pt>
                <c:pt idx="55031">
                  <c:v>55.031000000000006</c:v>
                </c:pt>
                <c:pt idx="55032">
                  <c:v>55.032000000000039</c:v>
                </c:pt>
                <c:pt idx="55033">
                  <c:v>55.033000000000015</c:v>
                </c:pt>
                <c:pt idx="55034">
                  <c:v>55.033999999999992</c:v>
                </c:pt>
                <c:pt idx="55035">
                  <c:v>55.035000000000025</c:v>
                </c:pt>
                <c:pt idx="55036">
                  <c:v>55.036000000000001</c:v>
                </c:pt>
                <c:pt idx="55037">
                  <c:v>55.037000000000035</c:v>
                </c:pt>
                <c:pt idx="55038">
                  <c:v>55.038000000000011</c:v>
                </c:pt>
                <c:pt idx="55039">
                  <c:v>55.039000000000044</c:v>
                </c:pt>
                <c:pt idx="55040">
                  <c:v>55.04000000000002</c:v>
                </c:pt>
                <c:pt idx="55041">
                  <c:v>55.040999999999997</c:v>
                </c:pt>
                <c:pt idx="55042">
                  <c:v>55.04200000000003</c:v>
                </c:pt>
                <c:pt idx="55043">
                  <c:v>55.043000000000006</c:v>
                </c:pt>
                <c:pt idx="55044">
                  <c:v>55.04400000000004</c:v>
                </c:pt>
                <c:pt idx="55045">
                  <c:v>55.045000000000016</c:v>
                </c:pt>
                <c:pt idx="55046">
                  <c:v>55.045999999999992</c:v>
                </c:pt>
                <c:pt idx="55047">
                  <c:v>55.047000000000025</c:v>
                </c:pt>
                <c:pt idx="55048">
                  <c:v>55.048000000000002</c:v>
                </c:pt>
                <c:pt idx="55049">
                  <c:v>55.049000000000035</c:v>
                </c:pt>
                <c:pt idx="55050">
                  <c:v>55.050000000000011</c:v>
                </c:pt>
                <c:pt idx="55051">
                  <c:v>55.051000000000045</c:v>
                </c:pt>
                <c:pt idx="55052">
                  <c:v>55.052000000000021</c:v>
                </c:pt>
                <c:pt idx="55053">
                  <c:v>55.052999999999997</c:v>
                </c:pt>
                <c:pt idx="55054">
                  <c:v>55.05400000000003</c:v>
                </c:pt>
                <c:pt idx="55055">
                  <c:v>55.055000000000007</c:v>
                </c:pt>
                <c:pt idx="55056">
                  <c:v>55.05600000000004</c:v>
                </c:pt>
                <c:pt idx="55057">
                  <c:v>55.057000000000016</c:v>
                </c:pt>
                <c:pt idx="55058">
                  <c:v>55.057999999999993</c:v>
                </c:pt>
                <c:pt idx="55059">
                  <c:v>55.059000000000026</c:v>
                </c:pt>
                <c:pt idx="55060">
                  <c:v>55.06</c:v>
                </c:pt>
                <c:pt idx="55061">
                  <c:v>55.061000000000035</c:v>
                </c:pt>
                <c:pt idx="55062">
                  <c:v>55.062000000000012</c:v>
                </c:pt>
                <c:pt idx="55063">
                  <c:v>55.063000000000045</c:v>
                </c:pt>
                <c:pt idx="55064">
                  <c:v>55.064000000000021</c:v>
                </c:pt>
                <c:pt idx="55065">
                  <c:v>55.064999999999998</c:v>
                </c:pt>
                <c:pt idx="55066">
                  <c:v>55.066000000000031</c:v>
                </c:pt>
                <c:pt idx="55067">
                  <c:v>55.067000000000007</c:v>
                </c:pt>
                <c:pt idx="55068">
                  <c:v>55.06800000000004</c:v>
                </c:pt>
                <c:pt idx="55069">
                  <c:v>55.069000000000017</c:v>
                </c:pt>
                <c:pt idx="55070">
                  <c:v>55.069999999999993</c:v>
                </c:pt>
                <c:pt idx="55071">
                  <c:v>55.071000000000026</c:v>
                </c:pt>
                <c:pt idx="55072">
                  <c:v>55.072000000000003</c:v>
                </c:pt>
                <c:pt idx="55073">
                  <c:v>55.073000000000036</c:v>
                </c:pt>
                <c:pt idx="55074">
                  <c:v>55.074000000000012</c:v>
                </c:pt>
                <c:pt idx="55075">
                  <c:v>55.075000000000045</c:v>
                </c:pt>
                <c:pt idx="55076">
                  <c:v>55.076000000000022</c:v>
                </c:pt>
                <c:pt idx="55077">
                  <c:v>55.076999999999998</c:v>
                </c:pt>
                <c:pt idx="55078">
                  <c:v>55.078000000000031</c:v>
                </c:pt>
                <c:pt idx="55079">
                  <c:v>55.079000000000008</c:v>
                </c:pt>
                <c:pt idx="55080">
                  <c:v>55.080000000000041</c:v>
                </c:pt>
                <c:pt idx="55081">
                  <c:v>55.081000000000017</c:v>
                </c:pt>
                <c:pt idx="55082">
                  <c:v>55.081999999999994</c:v>
                </c:pt>
                <c:pt idx="55083">
                  <c:v>55.083000000000027</c:v>
                </c:pt>
                <c:pt idx="55084">
                  <c:v>55.084000000000003</c:v>
                </c:pt>
                <c:pt idx="55085">
                  <c:v>55.085000000000036</c:v>
                </c:pt>
                <c:pt idx="55086">
                  <c:v>55.086000000000013</c:v>
                </c:pt>
                <c:pt idx="55087">
                  <c:v>55.087000000000046</c:v>
                </c:pt>
                <c:pt idx="55088">
                  <c:v>55.088000000000022</c:v>
                </c:pt>
                <c:pt idx="55089">
                  <c:v>55.088999999999999</c:v>
                </c:pt>
                <c:pt idx="55090">
                  <c:v>55.090000000000032</c:v>
                </c:pt>
                <c:pt idx="55091">
                  <c:v>55.091000000000008</c:v>
                </c:pt>
                <c:pt idx="55092">
                  <c:v>55.092000000000041</c:v>
                </c:pt>
                <c:pt idx="55093">
                  <c:v>55.093000000000018</c:v>
                </c:pt>
                <c:pt idx="55094">
                  <c:v>55.093999999999994</c:v>
                </c:pt>
                <c:pt idx="55095">
                  <c:v>55.095000000000027</c:v>
                </c:pt>
                <c:pt idx="55096">
                  <c:v>55.096000000000004</c:v>
                </c:pt>
                <c:pt idx="55097">
                  <c:v>55.097000000000037</c:v>
                </c:pt>
                <c:pt idx="55098">
                  <c:v>55.098000000000013</c:v>
                </c:pt>
                <c:pt idx="55099">
                  <c:v>55.099000000000046</c:v>
                </c:pt>
                <c:pt idx="55100">
                  <c:v>55.100000000000023</c:v>
                </c:pt>
                <c:pt idx="55101">
                  <c:v>55.100999999999999</c:v>
                </c:pt>
                <c:pt idx="55102">
                  <c:v>55.102000000000032</c:v>
                </c:pt>
                <c:pt idx="55103">
                  <c:v>55.103000000000009</c:v>
                </c:pt>
                <c:pt idx="55104">
                  <c:v>55.104000000000042</c:v>
                </c:pt>
                <c:pt idx="55105">
                  <c:v>55.105000000000018</c:v>
                </c:pt>
                <c:pt idx="55106">
                  <c:v>55.105999999999995</c:v>
                </c:pt>
                <c:pt idx="55107">
                  <c:v>55.107000000000028</c:v>
                </c:pt>
                <c:pt idx="55108">
                  <c:v>55.108000000000004</c:v>
                </c:pt>
                <c:pt idx="55109">
                  <c:v>55.109000000000037</c:v>
                </c:pt>
                <c:pt idx="55110">
                  <c:v>55.110000000000014</c:v>
                </c:pt>
                <c:pt idx="55111">
                  <c:v>55.11099999999999</c:v>
                </c:pt>
                <c:pt idx="55112">
                  <c:v>55.112000000000023</c:v>
                </c:pt>
                <c:pt idx="55113">
                  <c:v>55.113</c:v>
                </c:pt>
                <c:pt idx="55114">
                  <c:v>55.114000000000033</c:v>
                </c:pt>
                <c:pt idx="55115">
                  <c:v>55.115000000000009</c:v>
                </c:pt>
                <c:pt idx="55116">
                  <c:v>55.116000000000042</c:v>
                </c:pt>
                <c:pt idx="55117">
                  <c:v>55.117000000000019</c:v>
                </c:pt>
                <c:pt idx="55118">
                  <c:v>55.117999999999995</c:v>
                </c:pt>
                <c:pt idx="55119">
                  <c:v>55.119000000000028</c:v>
                </c:pt>
                <c:pt idx="55120">
                  <c:v>55.120000000000005</c:v>
                </c:pt>
                <c:pt idx="55121">
                  <c:v>55.121000000000038</c:v>
                </c:pt>
                <c:pt idx="55122">
                  <c:v>55.122000000000014</c:v>
                </c:pt>
                <c:pt idx="55123">
                  <c:v>55.12299999999999</c:v>
                </c:pt>
                <c:pt idx="55124">
                  <c:v>55.124000000000024</c:v>
                </c:pt>
                <c:pt idx="55125">
                  <c:v>55.125</c:v>
                </c:pt>
                <c:pt idx="55126">
                  <c:v>55.126000000000033</c:v>
                </c:pt>
                <c:pt idx="55127">
                  <c:v>55.12700000000001</c:v>
                </c:pt>
                <c:pt idx="55128">
                  <c:v>55.128000000000043</c:v>
                </c:pt>
                <c:pt idx="55129">
                  <c:v>55.129000000000019</c:v>
                </c:pt>
                <c:pt idx="55130">
                  <c:v>55.129999999999995</c:v>
                </c:pt>
                <c:pt idx="55131">
                  <c:v>55.131000000000029</c:v>
                </c:pt>
                <c:pt idx="55132">
                  <c:v>55.132000000000005</c:v>
                </c:pt>
                <c:pt idx="55133">
                  <c:v>55.133000000000038</c:v>
                </c:pt>
                <c:pt idx="55134">
                  <c:v>55.134000000000015</c:v>
                </c:pt>
                <c:pt idx="55135">
                  <c:v>55.134999999999991</c:v>
                </c:pt>
                <c:pt idx="55136">
                  <c:v>55.136000000000024</c:v>
                </c:pt>
                <c:pt idx="55137">
                  <c:v>55.137</c:v>
                </c:pt>
                <c:pt idx="55138">
                  <c:v>55.138000000000034</c:v>
                </c:pt>
                <c:pt idx="55139">
                  <c:v>55.13900000000001</c:v>
                </c:pt>
                <c:pt idx="55140">
                  <c:v>55.140000000000043</c:v>
                </c:pt>
                <c:pt idx="55141">
                  <c:v>55.14100000000002</c:v>
                </c:pt>
                <c:pt idx="55142">
                  <c:v>55.141999999999996</c:v>
                </c:pt>
                <c:pt idx="55143">
                  <c:v>55.143000000000029</c:v>
                </c:pt>
                <c:pt idx="55144">
                  <c:v>55.144000000000005</c:v>
                </c:pt>
                <c:pt idx="55145">
                  <c:v>55.145000000000039</c:v>
                </c:pt>
                <c:pt idx="55146">
                  <c:v>55.146000000000015</c:v>
                </c:pt>
                <c:pt idx="55147">
                  <c:v>55.146999999999991</c:v>
                </c:pt>
                <c:pt idx="55148">
                  <c:v>55.148000000000025</c:v>
                </c:pt>
                <c:pt idx="55149">
                  <c:v>55.149000000000001</c:v>
                </c:pt>
                <c:pt idx="55150">
                  <c:v>55.150000000000034</c:v>
                </c:pt>
                <c:pt idx="55151">
                  <c:v>55.15100000000001</c:v>
                </c:pt>
                <c:pt idx="55152">
                  <c:v>55.152000000000044</c:v>
                </c:pt>
                <c:pt idx="55153">
                  <c:v>55.15300000000002</c:v>
                </c:pt>
                <c:pt idx="55154">
                  <c:v>55.153999999999996</c:v>
                </c:pt>
                <c:pt idx="55155">
                  <c:v>55.15500000000003</c:v>
                </c:pt>
                <c:pt idx="55156">
                  <c:v>55.156000000000006</c:v>
                </c:pt>
                <c:pt idx="55157">
                  <c:v>55.157000000000039</c:v>
                </c:pt>
                <c:pt idx="55158">
                  <c:v>55.158000000000015</c:v>
                </c:pt>
                <c:pt idx="55159">
                  <c:v>55.158999999999992</c:v>
                </c:pt>
                <c:pt idx="55160">
                  <c:v>55.160000000000025</c:v>
                </c:pt>
                <c:pt idx="55161">
                  <c:v>55.161000000000001</c:v>
                </c:pt>
                <c:pt idx="55162">
                  <c:v>55.162000000000035</c:v>
                </c:pt>
                <c:pt idx="55163">
                  <c:v>55.163000000000011</c:v>
                </c:pt>
                <c:pt idx="55164">
                  <c:v>55.164000000000044</c:v>
                </c:pt>
                <c:pt idx="55165">
                  <c:v>55.16500000000002</c:v>
                </c:pt>
                <c:pt idx="55166">
                  <c:v>55.165999999999997</c:v>
                </c:pt>
                <c:pt idx="55167">
                  <c:v>55.16700000000003</c:v>
                </c:pt>
                <c:pt idx="55168">
                  <c:v>55.168000000000006</c:v>
                </c:pt>
                <c:pt idx="55169">
                  <c:v>55.16900000000004</c:v>
                </c:pt>
                <c:pt idx="55170">
                  <c:v>55.170000000000016</c:v>
                </c:pt>
                <c:pt idx="55171">
                  <c:v>55.170999999999992</c:v>
                </c:pt>
                <c:pt idx="55172">
                  <c:v>55.172000000000025</c:v>
                </c:pt>
                <c:pt idx="55173">
                  <c:v>55.173000000000002</c:v>
                </c:pt>
                <c:pt idx="55174">
                  <c:v>55.174000000000035</c:v>
                </c:pt>
                <c:pt idx="55175">
                  <c:v>55.175000000000011</c:v>
                </c:pt>
                <c:pt idx="55176">
                  <c:v>55.176000000000045</c:v>
                </c:pt>
                <c:pt idx="55177">
                  <c:v>55.177000000000021</c:v>
                </c:pt>
                <c:pt idx="55178">
                  <c:v>55.177999999999997</c:v>
                </c:pt>
                <c:pt idx="55179">
                  <c:v>55.17900000000003</c:v>
                </c:pt>
                <c:pt idx="55180">
                  <c:v>55.180000000000007</c:v>
                </c:pt>
                <c:pt idx="55181">
                  <c:v>55.18100000000004</c:v>
                </c:pt>
                <c:pt idx="55182">
                  <c:v>55.182000000000016</c:v>
                </c:pt>
                <c:pt idx="55183">
                  <c:v>55.182999999999993</c:v>
                </c:pt>
                <c:pt idx="55184">
                  <c:v>55.184000000000026</c:v>
                </c:pt>
                <c:pt idx="55185">
                  <c:v>55.185000000000002</c:v>
                </c:pt>
                <c:pt idx="55186">
                  <c:v>55.186000000000035</c:v>
                </c:pt>
                <c:pt idx="55187">
                  <c:v>55.187000000000012</c:v>
                </c:pt>
                <c:pt idx="55188">
                  <c:v>55.188000000000045</c:v>
                </c:pt>
                <c:pt idx="55189">
                  <c:v>55.189000000000021</c:v>
                </c:pt>
                <c:pt idx="55190">
                  <c:v>55.19</c:v>
                </c:pt>
                <c:pt idx="55191">
                  <c:v>55.191000000000031</c:v>
                </c:pt>
                <c:pt idx="55192">
                  <c:v>55.192000000000007</c:v>
                </c:pt>
                <c:pt idx="55193">
                  <c:v>55.19300000000004</c:v>
                </c:pt>
                <c:pt idx="55194">
                  <c:v>55.194000000000017</c:v>
                </c:pt>
                <c:pt idx="55195">
                  <c:v>55.194999999999993</c:v>
                </c:pt>
                <c:pt idx="55196">
                  <c:v>55.196000000000026</c:v>
                </c:pt>
                <c:pt idx="55197">
                  <c:v>55.197000000000003</c:v>
                </c:pt>
                <c:pt idx="55198">
                  <c:v>55.198000000000036</c:v>
                </c:pt>
                <c:pt idx="55199">
                  <c:v>55.199000000000012</c:v>
                </c:pt>
                <c:pt idx="55200">
                  <c:v>55.200000000000045</c:v>
                </c:pt>
                <c:pt idx="55201">
                  <c:v>55.201000000000022</c:v>
                </c:pt>
                <c:pt idx="55202">
                  <c:v>55.201999999999998</c:v>
                </c:pt>
                <c:pt idx="55203">
                  <c:v>55.203000000000031</c:v>
                </c:pt>
                <c:pt idx="55204">
                  <c:v>55.204000000000008</c:v>
                </c:pt>
                <c:pt idx="55205">
                  <c:v>55.205000000000041</c:v>
                </c:pt>
                <c:pt idx="55206">
                  <c:v>55.206000000000017</c:v>
                </c:pt>
                <c:pt idx="55207">
                  <c:v>55.206999999999994</c:v>
                </c:pt>
                <c:pt idx="55208">
                  <c:v>55.208000000000027</c:v>
                </c:pt>
                <c:pt idx="55209">
                  <c:v>55.209000000000003</c:v>
                </c:pt>
                <c:pt idx="55210">
                  <c:v>55.210000000000036</c:v>
                </c:pt>
                <c:pt idx="55211">
                  <c:v>55.211000000000013</c:v>
                </c:pt>
                <c:pt idx="55212">
                  <c:v>55.212000000000046</c:v>
                </c:pt>
                <c:pt idx="55213">
                  <c:v>55.213000000000022</c:v>
                </c:pt>
                <c:pt idx="55214">
                  <c:v>55.213999999999999</c:v>
                </c:pt>
                <c:pt idx="55215">
                  <c:v>55.215000000000032</c:v>
                </c:pt>
                <c:pt idx="55216">
                  <c:v>55.216000000000008</c:v>
                </c:pt>
                <c:pt idx="55217">
                  <c:v>55.217000000000041</c:v>
                </c:pt>
                <c:pt idx="55218">
                  <c:v>55.218000000000018</c:v>
                </c:pt>
                <c:pt idx="55219">
                  <c:v>55.218999999999994</c:v>
                </c:pt>
                <c:pt idx="55220">
                  <c:v>55.220000000000027</c:v>
                </c:pt>
                <c:pt idx="55221">
                  <c:v>55.221000000000004</c:v>
                </c:pt>
                <c:pt idx="55222">
                  <c:v>55.222000000000037</c:v>
                </c:pt>
                <c:pt idx="55223">
                  <c:v>55.223000000000013</c:v>
                </c:pt>
                <c:pt idx="55224">
                  <c:v>55.224000000000046</c:v>
                </c:pt>
                <c:pt idx="55225">
                  <c:v>55.225000000000023</c:v>
                </c:pt>
                <c:pt idx="55226">
                  <c:v>55.225999999999999</c:v>
                </c:pt>
                <c:pt idx="55227">
                  <c:v>55.227000000000032</c:v>
                </c:pt>
                <c:pt idx="55228">
                  <c:v>55.228000000000009</c:v>
                </c:pt>
                <c:pt idx="55229">
                  <c:v>55.229000000000042</c:v>
                </c:pt>
                <c:pt idx="55230">
                  <c:v>55.230000000000018</c:v>
                </c:pt>
                <c:pt idx="55231">
                  <c:v>55.230999999999995</c:v>
                </c:pt>
                <c:pt idx="55232">
                  <c:v>55.232000000000028</c:v>
                </c:pt>
                <c:pt idx="55233">
                  <c:v>55.233000000000004</c:v>
                </c:pt>
                <c:pt idx="55234">
                  <c:v>55.234000000000037</c:v>
                </c:pt>
                <c:pt idx="55235">
                  <c:v>55.235000000000014</c:v>
                </c:pt>
                <c:pt idx="55236">
                  <c:v>55.23599999999999</c:v>
                </c:pt>
                <c:pt idx="55237">
                  <c:v>55.237000000000023</c:v>
                </c:pt>
                <c:pt idx="55238">
                  <c:v>55.238</c:v>
                </c:pt>
                <c:pt idx="55239">
                  <c:v>55.239000000000033</c:v>
                </c:pt>
                <c:pt idx="55240">
                  <c:v>55.240000000000009</c:v>
                </c:pt>
                <c:pt idx="55241">
                  <c:v>55.241000000000042</c:v>
                </c:pt>
                <c:pt idx="55242">
                  <c:v>55.242000000000019</c:v>
                </c:pt>
                <c:pt idx="55243">
                  <c:v>55.242999999999995</c:v>
                </c:pt>
                <c:pt idx="55244">
                  <c:v>55.244000000000028</c:v>
                </c:pt>
                <c:pt idx="55245">
                  <c:v>55.245000000000005</c:v>
                </c:pt>
                <c:pt idx="55246">
                  <c:v>55.246000000000038</c:v>
                </c:pt>
                <c:pt idx="55247">
                  <c:v>55.247000000000014</c:v>
                </c:pt>
                <c:pt idx="55248">
                  <c:v>55.24799999999999</c:v>
                </c:pt>
                <c:pt idx="55249">
                  <c:v>55.249000000000024</c:v>
                </c:pt>
                <c:pt idx="55250">
                  <c:v>55.25</c:v>
                </c:pt>
                <c:pt idx="55251">
                  <c:v>55.251000000000033</c:v>
                </c:pt>
                <c:pt idx="55252">
                  <c:v>55.25200000000001</c:v>
                </c:pt>
                <c:pt idx="55253">
                  <c:v>55.253000000000043</c:v>
                </c:pt>
                <c:pt idx="55254">
                  <c:v>55.254000000000019</c:v>
                </c:pt>
                <c:pt idx="55255">
                  <c:v>55.254999999999995</c:v>
                </c:pt>
                <c:pt idx="55256">
                  <c:v>55.256000000000029</c:v>
                </c:pt>
                <c:pt idx="55257">
                  <c:v>55.257000000000005</c:v>
                </c:pt>
                <c:pt idx="55258">
                  <c:v>55.258000000000038</c:v>
                </c:pt>
                <c:pt idx="55259">
                  <c:v>55.259000000000015</c:v>
                </c:pt>
                <c:pt idx="55260">
                  <c:v>55.259999999999991</c:v>
                </c:pt>
                <c:pt idx="55261">
                  <c:v>55.261000000000024</c:v>
                </c:pt>
                <c:pt idx="55262">
                  <c:v>55.262</c:v>
                </c:pt>
                <c:pt idx="55263">
                  <c:v>55.263000000000034</c:v>
                </c:pt>
                <c:pt idx="55264">
                  <c:v>55.26400000000001</c:v>
                </c:pt>
                <c:pt idx="55265">
                  <c:v>55.265000000000043</c:v>
                </c:pt>
                <c:pt idx="55266">
                  <c:v>55.26600000000002</c:v>
                </c:pt>
                <c:pt idx="55267">
                  <c:v>55.266999999999996</c:v>
                </c:pt>
                <c:pt idx="55268">
                  <c:v>55.268000000000029</c:v>
                </c:pt>
                <c:pt idx="55269">
                  <c:v>55.269000000000005</c:v>
                </c:pt>
                <c:pt idx="55270">
                  <c:v>55.270000000000039</c:v>
                </c:pt>
                <c:pt idx="55271">
                  <c:v>55.271000000000015</c:v>
                </c:pt>
                <c:pt idx="55272">
                  <c:v>55.271999999999991</c:v>
                </c:pt>
                <c:pt idx="55273">
                  <c:v>55.273000000000025</c:v>
                </c:pt>
                <c:pt idx="55274">
                  <c:v>55.274000000000001</c:v>
                </c:pt>
                <c:pt idx="55275">
                  <c:v>55.275000000000034</c:v>
                </c:pt>
                <c:pt idx="55276">
                  <c:v>55.27600000000001</c:v>
                </c:pt>
                <c:pt idx="55277">
                  <c:v>55.277000000000044</c:v>
                </c:pt>
                <c:pt idx="55278">
                  <c:v>55.27800000000002</c:v>
                </c:pt>
                <c:pt idx="55279">
                  <c:v>55.278999999999996</c:v>
                </c:pt>
                <c:pt idx="55280">
                  <c:v>55.28000000000003</c:v>
                </c:pt>
                <c:pt idx="55281">
                  <c:v>55.281000000000006</c:v>
                </c:pt>
                <c:pt idx="55282">
                  <c:v>55.282000000000039</c:v>
                </c:pt>
                <c:pt idx="55283">
                  <c:v>55.283000000000015</c:v>
                </c:pt>
                <c:pt idx="55284">
                  <c:v>55.283999999999992</c:v>
                </c:pt>
                <c:pt idx="55285">
                  <c:v>55.285000000000025</c:v>
                </c:pt>
                <c:pt idx="55286">
                  <c:v>55.286000000000001</c:v>
                </c:pt>
                <c:pt idx="55287">
                  <c:v>55.287000000000035</c:v>
                </c:pt>
                <c:pt idx="55288">
                  <c:v>55.288000000000011</c:v>
                </c:pt>
                <c:pt idx="55289">
                  <c:v>55.289000000000044</c:v>
                </c:pt>
                <c:pt idx="55290">
                  <c:v>55.29000000000002</c:v>
                </c:pt>
                <c:pt idx="55291">
                  <c:v>55.290999999999997</c:v>
                </c:pt>
                <c:pt idx="55292">
                  <c:v>55.29200000000003</c:v>
                </c:pt>
                <c:pt idx="55293">
                  <c:v>55.293000000000006</c:v>
                </c:pt>
                <c:pt idx="55294">
                  <c:v>55.29400000000004</c:v>
                </c:pt>
                <c:pt idx="55295">
                  <c:v>55.295000000000016</c:v>
                </c:pt>
                <c:pt idx="55296">
                  <c:v>55.295999999999992</c:v>
                </c:pt>
                <c:pt idx="55297">
                  <c:v>55.297000000000025</c:v>
                </c:pt>
                <c:pt idx="55298">
                  <c:v>55.298000000000002</c:v>
                </c:pt>
                <c:pt idx="55299">
                  <c:v>55.299000000000035</c:v>
                </c:pt>
                <c:pt idx="55300">
                  <c:v>55.300000000000011</c:v>
                </c:pt>
                <c:pt idx="55301">
                  <c:v>55.301000000000045</c:v>
                </c:pt>
                <c:pt idx="55302">
                  <c:v>55.302000000000021</c:v>
                </c:pt>
                <c:pt idx="55303">
                  <c:v>55.302999999999997</c:v>
                </c:pt>
                <c:pt idx="55304">
                  <c:v>55.30400000000003</c:v>
                </c:pt>
                <c:pt idx="55305">
                  <c:v>55.305000000000007</c:v>
                </c:pt>
                <c:pt idx="55306">
                  <c:v>55.30600000000004</c:v>
                </c:pt>
                <c:pt idx="55307">
                  <c:v>55.307000000000016</c:v>
                </c:pt>
                <c:pt idx="55308">
                  <c:v>55.307999999999993</c:v>
                </c:pt>
                <c:pt idx="55309">
                  <c:v>55.309000000000026</c:v>
                </c:pt>
                <c:pt idx="55310">
                  <c:v>55.31</c:v>
                </c:pt>
                <c:pt idx="55311">
                  <c:v>55.311000000000035</c:v>
                </c:pt>
                <c:pt idx="55312">
                  <c:v>55.312000000000012</c:v>
                </c:pt>
                <c:pt idx="55313">
                  <c:v>55.313000000000045</c:v>
                </c:pt>
                <c:pt idx="55314">
                  <c:v>55.314000000000021</c:v>
                </c:pt>
                <c:pt idx="55315">
                  <c:v>55.314999999999998</c:v>
                </c:pt>
                <c:pt idx="55316">
                  <c:v>55.316000000000031</c:v>
                </c:pt>
                <c:pt idx="55317">
                  <c:v>55.317000000000007</c:v>
                </c:pt>
                <c:pt idx="55318">
                  <c:v>55.31800000000004</c:v>
                </c:pt>
                <c:pt idx="55319">
                  <c:v>55.319000000000017</c:v>
                </c:pt>
                <c:pt idx="55320">
                  <c:v>55.319999999999993</c:v>
                </c:pt>
                <c:pt idx="55321">
                  <c:v>55.321000000000026</c:v>
                </c:pt>
                <c:pt idx="55322">
                  <c:v>55.322000000000003</c:v>
                </c:pt>
                <c:pt idx="55323">
                  <c:v>55.323000000000036</c:v>
                </c:pt>
                <c:pt idx="55324">
                  <c:v>55.324000000000012</c:v>
                </c:pt>
                <c:pt idx="55325">
                  <c:v>55.325000000000045</c:v>
                </c:pt>
                <c:pt idx="55326">
                  <c:v>55.326000000000022</c:v>
                </c:pt>
                <c:pt idx="55327">
                  <c:v>55.326999999999998</c:v>
                </c:pt>
                <c:pt idx="55328">
                  <c:v>55.328000000000031</c:v>
                </c:pt>
                <c:pt idx="55329">
                  <c:v>55.329000000000008</c:v>
                </c:pt>
                <c:pt idx="55330">
                  <c:v>55.330000000000041</c:v>
                </c:pt>
                <c:pt idx="55331">
                  <c:v>55.331000000000017</c:v>
                </c:pt>
                <c:pt idx="55332">
                  <c:v>55.331999999999994</c:v>
                </c:pt>
                <c:pt idx="55333">
                  <c:v>55.333000000000027</c:v>
                </c:pt>
                <c:pt idx="55334">
                  <c:v>55.334000000000003</c:v>
                </c:pt>
                <c:pt idx="55335">
                  <c:v>55.335000000000036</c:v>
                </c:pt>
                <c:pt idx="55336">
                  <c:v>55.336000000000013</c:v>
                </c:pt>
                <c:pt idx="55337">
                  <c:v>55.337000000000046</c:v>
                </c:pt>
                <c:pt idx="55338">
                  <c:v>55.338000000000022</c:v>
                </c:pt>
                <c:pt idx="55339">
                  <c:v>55.338999999999999</c:v>
                </c:pt>
                <c:pt idx="55340">
                  <c:v>55.340000000000032</c:v>
                </c:pt>
                <c:pt idx="55341">
                  <c:v>55.341000000000008</c:v>
                </c:pt>
                <c:pt idx="55342">
                  <c:v>55.342000000000041</c:v>
                </c:pt>
                <c:pt idx="55343">
                  <c:v>55.343000000000018</c:v>
                </c:pt>
                <c:pt idx="55344">
                  <c:v>55.343999999999994</c:v>
                </c:pt>
                <c:pt idx="55345">
                  <c:v>55.345000000000027</c:v>
                </c:pt>
                <c:pt idx="55346">
                  <c:v>55.346000000000004</c:v>
                </c:pt>
                <c:pt idx="55347">
                  <c:v>55.347000000000037</c:v>
                </c:pt>
                <c:pt idx="55348">
                  <c:v>55.348000000000013</c:v>
                </c:pt>
                <c:pt idx="55349">
                  <c:v>55.349000000000046</c:v>
                </c:pt>
                <c:pt idx="55350">
                  <c:v>55.350000000000023</c:v>
                </c:pt>
                <c:pt idx="55351">
                  <c:v>55.350999999999999</c:v>
                </c:pt>
                <c:pt idx="55352">
                  <c:v>55.352000000000032</c:v>
                </c:pt>
                <c:pt idx="55353">
                  <c:v>55.353000000000009</c:v>
                </c:pt>
                <c:pt idx="55354">
                  <c:v>55.354000000000042</c:v>
                </c:pt>
                <c:pt idx="55355">
                  <c:v>55.355000000000018</c:v>
                </c:pt>
                <c:pt idx="55356">
                  <c:v>55.355999999999995</c:v>
                </c:pt>
                <c:pt idx="55357">
                  <c:v>55.357000000000028</c:v>
                </c:pt>
                <c:pt idx="55358">
                  <c:v>55.358000000000004</c:v>
                </c:pt>
                <c:pt idx="55359">
                  <c:v>55.359000000000037</c:v>
                </c:pt>
                <c:pt idx="55360">
                  <c:v>55.360000000000014</c:v>
                </c:pt>
                <c:pt idx="55361">
                  <c:v>55.36099999999999</c:v>
                </c:pt>
                <c:pt idx="55362">
                  <c:v>55.362000000000023</c:v>
                </c:pt>
                <c:pt idx="55363">
                  <c:v>55.363</c:v>
                </c:pt>
                <c:pt idx="55364">
                  <c:v>55.364000000000033</c:v>
                </c:pt>
                <c:pt idx="55365">
                  <c:v>55.365000000000009</c:v>
                </c:pt>
                <c:pt idx="55366">
                  <c:v>55.366000000000042</c:v>
                </c:pt>
                <c:pt idx="55367">
                  <c:v>55.367000000000019</c:v>
                </c:pt>
                <c:pt idx="55368">
                  <c:v>55.367999999999995</c:v>
                </c:pt>
                <c:pt idx="55369">
                  <c:v>55.369000000000028</c:v>
                </c:pt>
                <c:pt idx="55370">
                  <c:v>55.370000000000005</c:v>
                </c:pt>
                <c:pt idx="55371">
                  <c:v>55.371000000000038</c:v>
                </c:pt>
                <c:pt idx="55372">
                  <c:v>55.372000000000014</c:v>
                </c:pt>
                <c:pt idx="55373">
                  <c:v>55.37299999999999</c:v>
                </c:pt>
                <c:pt idx="55374">
                  <c:v>55.374000000000024</c:v>
                </c:pt>
                <c:pt idx="55375">
                  <c:v>55.375</c:v>
                </c:pt>
                <c:pt idx="55376">
                  <c:v>55.376000000000033</c:v>
                </c:pt>
                <c:pt idx="55377">
                  <c:v>55.37700000000001</c:v>
                </c:pt>
                <c:pt idx="55378">
                  <c:v>55.378000000000043</c:v>
                </c:pt>
                <c:pt idx="55379">
                  <c:v>55.379000000000019</c:v>
                </c:pt>
                <c:pt idx="55380">
                  <c:v>55.379999999999995</c:v>
                </c:pt>
                <c:pt idx="55381">
                  <c:v>55.381000000000029</c:v>
                </c:pt>
                <c:pt idx="55382">
                  <c:v>55.382000000000005</c:v>
                </c:pt>
                <c:pt idx="55383">
                  <c:v>55.383000000000038</c:v>
                </c:pt>
                <c:pt idx="55384">
                  <c:v>55.384000000000015</c:v>
                </c:pt>
                <c:pt idx="55385">
                  <c:v>55.384999999999991</c:v>
                </c:pt>
                <c:pt idx="55386">
                  <c:v>55.386000000000024</c:v>
                </c:pt>
                <c:pt idx="55387">
                  <c:v>55.387</c:v>
                </c:pt>
                <c:pt idx="55388">
                  <c:v>55.388000000000034</c:v>
                </c:pt>
                <c:pt idx="55389">
                  <c:v>55.38900000000001</c:v>
                </c:pt>
                <c:pt idx="55390">
                  <c:v>55.390000000000043</c:v>
                </c:pt>
                <c:pt idx="55391">
                  <c:v>55.39100000000002</c:v>
                </c:pt>
                <c:pt idx="55392">
                  <c:v>55.391999999999996</c:v>
                </c:pt>
                <c:pt idx="55393">
                  <c:v>55.393000000000029</c:v>
                </c:pt>
                <c:pt idx="55394">
                  <c:v>55.394000000000005</c:v>
                </c:pt>
                <c:pt idx="55395">
                  <c:v>55.395000000000039</c:v>
                </c:pt>
                <c:pt idx="55396">
                  <c:v>55.396000000000015</c:v>
                </c:pt>
                <c:pt idx="55397">
                  <c:v>55.396999999999991</c:v>
                </c:pt>
                <c:pt idx="55398">
                  <c:v>55.398000000000025</c:v>
                </c:pt>
                <c:pt idx="55399">
                  <c:v>55.399000000000001</c:v>
                </c:pt>
                <c:pt idx="55400">
                  <c:v>55.400000000000034</c:v>
                </c:pt>
                <c:pt idx="55401">
                  <c:v>55.40100000000001</c:v>
                </c:pt>
                <c:pt idx="55402">
                  <c:v>55.402000000000044</c:v>
                </c:pt>
                <c:pt idx="55403">
                  <c:v>55.40300000000002</c:v>
                </c:pt>
                <c:pt idx="55404">
                  <c:v>55.403999999999996</c:v>
                </c:pt>
                <c:pt idx="55405">
                  <c:v>55.40500000000003</c:v>
                </c:pt>
                <c:pt idx="55406">
                  <c:v>55.406000000000006</c:v>
                </c:pt>
                <c:pt idx="55407">
                  <c:v>55.407000000000039</c:v>
                </c:pt>
                <c:pt idx="55408">
                  <c:v>55.408000000000015</c:v>
                </c:pt>
                <c:pt idx="55409">
                  <c:v>55.408999999999992</c:v>
                </c:pt>
                <c:pt idx="55410">
                  <c:v>55.410000000000025</c:v>
                </c:pt>
                <c:pt idx="55411">
                  <c:v>55.411000000000001</c:v>
                </c:pt>
                <c:pt idx="55412">
                  <c:v>55.412000000000035</c:v>
                </c:pt>
                <c:pt idx="55413">
                  <c:v>55.413000000000011</c:v>
                </c:pt>
                <c:pt idx="55414">
                  <c:v>55.414000000000044</c:v>
                </c:pt>
                <c:pt idx="55415">
                  <c:v>55.41500000000002</c:v>
                </c:pt>
                <c:pt idx="55416">
                  <c:v>55.415999999999997</c:v>
                </c:pt>
                <c:pt idx="55417">
                  <c:v>55.41700000000003</c:v>
                </c:pt>
                <c:pt idx="55418">
                  <c:v>55.418000000000006</c:v>
                </c:pt>
                <c:pt idx="55419">
                  <c:v>55.41900000000004</c:v>
                </c:pt>
                <c:pt idx="55420">
                  <c:v>55.420000000000016</c:v>
                </c:pt>
                <c:pt idx="55421">
                  <c:v>55.420999999999992</c:v>
                </c:pt>
                <c:pt idx="55422">
                  <c:v>55.422000000000025</c:v>
                </c:pt>
                <c:pt idx="55423">
                  <c:v>55.423000000000002</c:v>
                </c:pt>
                <c:pt idx="55424">
                  <c:v>55.424000000000035</c:v>
                </c:pt>
                <c:pt idx="55425">
                  <c:v>55.425000000000011</c:v>
                </c:pt>
                <c:pt idx="55426">
                  <c:v>55.426000000000045</c:v>
                </c:pt>
                <c:pt idx="55427">
                  <c:v>55.427000000000021</c:v>
                </c:pt>
                <c:pt idx="55428">
                  <c:v>55.427999999999997</c:v>
                </c:pt>
                <c:pt idx="55429">
                  <c:v>55.42900000000003</c:v>
                </c:pt>
                <c:pt idx="55430">
                  <c:v>55.430000000000007</c:v>
                </c:pt>
                <c:pt idx="55431">
                  <c:v>55.43100000000004</c:v>
                </c:pt>
                <c:pt idx="55432">
                  <c:v>55.432000000000016</c:v>
                </c:pt>
                <c:pt idx="55433">
                  <c:v>55.432999999999993</c:v>
                </c:pt>
                <c:pt idx="55434">
                  <c:v>55.434000000000026</c:v>
                </c:pt>
                <c:pt idx="55435">
                  <c:v>55.435000000000002</c:v>
                </c:pt>
                <c:pt idx="55436">
                  <c:v>55.436000000000035</c:v>
                </c:pt>
                <c:pt idx="55437">
                  <c:v>55.437000000000012</c:v>
                </c:pt>
                <c:pt idx="55438">
                  <c:v>55.438000000000045</c:v>
                </c:pt>
                <c:pt idx="55439">
                  <c:v>55.439000000000021</c:v>
                </c:pt>
                <c:pt idx="55440">
                  <c:v>55.44</c:v>
                </c:pt>
                <c:pt idx="55441">
                  <c:v>55.441000000000031</c:v>
                </c:pt>
                <c:pt idx="55442">
                  <c:v>55.442000000000007</c:v>
                </c:pt>
                <c:pt idx="55443">
                  <c:v>55.44300000000004</c:v>
                </c:pt>
                <c:pt idx="55444">
                  <c:v>55.444000000000017</c:v>
                </c:pt>
                <c:pt idx="55445">
                  <c:v>55.444999999999993</c:v>
                </c:pt>
                <c:pt idx="55446">
                  <c:v>55.446000000000026</c:v>
                </c:pt>
                <c:pt idx="55447">
                  <c:v>55.447000000000003</c:v>
                </c:pt>
                <c:pt idx="55448">
                  <c:v>55.448000000000036</c:v>
                </c:pt>
                <c:pt idx="55449">
                  <c:v>55.449000000000012</c:v>
                </c:pt>
                <c:pt idx="55450">
                  <c:v>55.450000000000045</c:v>
                </c:pt>
                <c:pt idx="55451">
                  <c:v>55.451000000000022</c:v>
                </c:pt>
                <c:pt idx="55452">
                  <c:v>55.451999999999998</c:v>
                </c:pt>
                <c:pt idx="55453">
                  <c:v>55.453000000000031</c:v>
                </c:pt>
                <c:pt idx="55454">
                  <c:v>55.454000000000008</c:v>
                </c:pt>
                <c:pt idx="55455">
                  <c:v>55.455000000000041</c:v>
                </c:pt>
                <c:pt idx="55456">
                  <c:v>55.456000000000017</c:v>
                </c:pt>
                <c:pt idx="55457">
                  <c:v>55.456999999999994</c:v>
                </c:pt>
                <c:pt idx="55458">
                  <c:v>55.458000000000027</c:v>
                </c:pt>
                <c:pt idx="55459">
                  <c:v>55.459000000000003</c:v>
                </c:pt>
                <c:pt idx="55460">
                  <c:v>55.460000000000036</c:v>
                </c:pt>
                <c:pt idx="55461">
                  <c:v>55.461000000000013</c:v>
                </c:pt>
                <c:pt idx="55462">
                  <c:v>55.462000000000046</c:v>
                </c:pt>
                <c:pt idx="55463">
                  <c:v>55.463000000000022</c:v>
                </c:pt>
                <c:pt idx="55464">
                  <c:v>55.463999999999999</c:v>
                </c:pt>
                <c:pt idx="55465">
                  <c:v>55.465000000000032</c:v>
                </c:pt>
                <c:pt idx="55466">
                  <c:v>55.466000000000008</c:v>
                </c:pt>
                <c:pt idx="55467">
                  <c:v>55.467000000000041</c:v>
                </c:pt>
                <c:pt idx="55468">
                  <c:v>55.468000000000018</c:v>
                </c:pt>
                <c:pt idx="55469">
                  <c:v>55.468999999999994</c:v>
                </c:pt>
                <c:pt idx="55470">
                  <c:v>55.470000000000027</c:v>
                </c:pt>
                <c:pt idx="55471">
                  <c:v>55.471000000000004</c:v>
                </c:pt>
                <c:pt idx="55472">
                  <c:v>55.472000000000037</c:v>
                </c:pt>
                <c:pt idx="55473">
                  <c:v>55.473000000000013</c:v>
                </c:pt>
                <c:pt idx="55474">
                  <c:v>55.474000000000046</c:v>
                </c:pt>
                <c:pt idx="55475">
                  <c:v>55.475000000000023</c:v>
                </c:pt>
                <c:pt idx="55476">
                  <c:v>55.475999999999999</c:v>
                </c:pt>
                <c:pt idx="55477">
                  <c:v>55.477000000000032</c:v>
                </c:pt>
                <c:pt idx="55478">
                  <c:v>55.478000000000009</c:v>
                </c:pt>
                <c:pt idx="55479">
                  <c:v>55.479000000000042</c:v>
                </c:pt>
                <c:pt idx="55480">
                  <c:v>55.480000000000018</c:v>
                </c:pt>
                <c:pt idx="55481">
                  <c:v>55.480999999999995</c:v>
                </c:pt>
                <c:pt idx="55482">
                  <c:v>55.482000000000028</c:v>
                </c:pt>
                <c:pt idx="55483">
                  <c:v>55.483000000000004</c:v>
                </c:pt>
                <c:pt idx="55484">
                  <c:v>55.484000000000037</c:v>
                </c:pt>
                <c:pt idx="55485">
                  <c:v>55.485000000000014</c:v>
                </c:pt>
                <c:pt idx="55486">
                  <c:v>55.48599999999999</c:v>
                </c:pt>
                <c:pt idx="55487">
                  <c:v>55.487000000000023</c:v>
                </c:pt>
                <c:pt idx="55488">
                  <c:v>55.488</c:v>
                </c:pt>
                <c:pt idx="55489">
                  <c:v>55.489000000000033</c:v>
                </c:pt>
                <c:pt idx="55490">
                  <c:v>55.490000000000009</c:v>
                </c:pt>
                <c:pt idx="55491">
                  <c:v>55.491000000000042</c:v>
                </c:pt>
                <c:pt idx="55492">
                  <c:v>55.492000000000019</c:v>
                </c:pt>
                <c:pt idx="55493">
                  <c:v>55.492999999999995</c:v>
                </c:pt>
                <c:pt idx="55494">
                  <c:v>55.494000000000028</c:v>
                </c:pt>
                <c:pt idx="55495">
                  <c:v>55.495000000000005</c:v>
                </c:pt>
                <c:pt idx="55496">
                  <c:v>55.496000000000038</c:v>
                </c:pt>
                <c:pt idx="55497">
                  <c:v>55.497000000000014</c:v>
                </c:pt>
                <c:pt idx="55498">
                  <c:v>55.49799999999999</c:v>
                </c:pt>
                <c:pt idx="55499">
                  <c:v>55.499000000000024</c:v>
                </c:pt>
                <c:pt idx="55500">
                  <c:v>55.5</c:v>
                </c:pt>
                <c:pt idx="55501">
                  <c:v>55.501000000000033</c:v>
                </c:pt>
                <c:pt idx="55502">
                  <c:v>55.50200000000001</c:v>
                </c:pt>
                <c:pt idx="55503">
                  <c:v>55.503000000000043</c:v>
                </c:pt>
                <c:pt idx="55504">
                  <c:v>55.504000000000019</c:v>
                </c:pt>
                <c:pt idx="55505">
                  <c:v>55.504999999999995</c:v>
                </c:pt>
                <c:pt idx="55506">
                  <c:v>55.506000000000029</c:v>
                </c:pt>
                <c:pt idx="55507">
                  <c:v>55.507000000000005</c:v>
                </c:pt>
                <c:pt idx="55508">
                  <c:v>55.508000000000038</c:v>
                </c:pt>
                <c:pt idx="55509">
                  <c:v>55.509000000000015</c:v>
                </c:pt>
                <c:pt idx="55510">
                  <c:v>55.509999999999991</c:v>
                </c:pt>
                <c:pt idx="55511">
                  <c:v>55.511000000000024</c:v>
                </c:pt>
                <c:pt idx="55512">
                  <c:v>55.512</c:v>
                </c:pt>
                <c:pt idx="55513">
                  <c:v>55.513000000000034</c:v>
                </c:pt>
                <c:pt idx="55514">
                  <c:v>55.51400000000001</c:v>
                </c:pt>
                <c:pt idx="55515">
                  <c:v>55.515000000000043</c:v>
                </c:pt>
                <c:pt idx="55516">
                  <c:v>55.51600000000002</c:v>
                </c:pt>
                <c:pt idx="55517">
                  <c:v>55.516999999999996</c:v>
                </c:pt>
                <c:pt idx="55518">
                  <c:v>55.518000000000029</c:v>
                </c:pt>
                <c:pt idx="55519">
                  <c:v>55.519000000000005</c:v>
                </c:pt>
                <c:pt idx="55520">
                  <c:v>55.520000000000039</c:v>
                </c:pt>
                <c:pt idx="55521">
                  <c:v>55.521000000000015</c:v>
                </c:pt>
                <c:pt idx="55522">
                  <c:v>55.521999999999991</c:v>
                </c:pt>
                <c:pt idx="55523">
                  <c:v>55.523000000000025</c:v>
                </c:pt>
                <c:pt idx="55524">
                  <c:v>55.524000000000001</c:v>
                </c:pt>
                <c:pt idx="55525">
                  <c:v>55.525000000000034</c:v>
                </c:pt>
                <c:pt idx="55526">
                  <c:v>55.52600000000001</c:v>
                </c:pt>
                <c:pt idx="55527">
                  <c:v>55.527000000000044</c:v>
                </c:pt>
                <c:pt idx="55528">
                  <c:v>55.52800000000002</c:v>
                </c:pt>
                <c:pt idx="55529">
                  <c:v>55.528999999999996</c:v>
                </c:pt>
                <c:pt idx="55530">
                  <c:v>55.53000000000003</c:v>
                </c:pt>
                <c:pt idx="55531">
                  <c:v>55.531000000000006</c:v>
                </c:pt>
                <c:pt idx="55532">
                  <c:v>55.532000000000039</c:v>
                </c:pt>
                <c:pt idx="55533">
                  <c:v>55.533000000000015</c:v>
                </c:pt>
                <c:pt idx="55534">
                  <c:v>55.533999999999992</c:v>
                </c:pt>
                <c:pt idx="55535">
                  <c:v>55.535000000000025</c:v>
                </c:pt>
                <c:pt idx="55536">
                  <c:v>55.536000000000001</c:v>
                </c:pt>
                <c:pt idx="55537">
                  <c:v>55.537000000000035</c:v>
                </c:pt>
                <c:pt idx="55538">
                  <c:v>55.538000000000011</c:v>
                </c:pt>
                <c:pt idx="55539">
                  <c:v>55.539000000000044</c:v>
                </c:pt>
                <c:pt idx="55540">
                  <c:v>55.54000000000002</c:v>
                </c:pt>
                <c:pt idx="55541">
                  <c:v>55.540999999999997</c:v>
                </c:pt>
                <c:pt idx="55542">
                  <c:v>55.54200000000003</c:v>
                </c:pt>
                <c:pt idx="55543">
                  <c:v>55.543000000000006</c:v>
                </c:pt>
                <c:pt idx="55544">
                  <c:v>55.54400000000004</c:v>
                </c:pt>
                <c:pt idx="55545">
                  <c:v>55.545000000000016</c:v>
                </c:pt>
                <c:pt idx="55546">
                  <c:v>55.545999999999992</c:v>
                </c:pt>
                <c:pt idx="55547">
                  <c:v>55.547000000000025</c:v>
                </c:pt>
                <c:pt idx="55548">
                  <c:v>55.548000000000002</c:v>
                </c:pt>
                <c:pt idx="55549">
                  <c:v>55.549000000000035</c:v>
                </c:pt>
                <c:pt idx="55550">
                  <c:v>55.550000000000011</c:v>
                </c:pt>
                <c:pt idx="55551">
                  <c:v>55.551000000000045</c:v>
                </c:pt>
                <c:pt idx="55552">
                  <c:v>55.552000000000021</c:v>
                </c:pt>
                <c:pt idx="55553">
                  <c:v>55.552999999999997</c:v>
                </c:pt>
                <c:pt idx="55554">
                  <c:v>55.55400000000003</c:v>
                </c:pt>
                <c:pt idx="55555">
                  <c:v>55.555000000000007</c:v>
                </c:pt>
                <c:pt idx="55556">
                  <c:v>55.55600000000004</c:v>
                </c:pt>
                <c:pt idx="55557">
                  <c:v>55.557000000000016</c:v>
                </c:pt>
                <c:pt idx="55558">
                  <c:v>55.557999999999993</c:v>
                </c:pt>
                <c:pt idx="55559">
                  <c:v>55.559000000000026</c:v>
                </c:pt>
                <c:pt idx="55560">
                  <c:v>55.56</c:v>
                </c:pt>
                <c:pt idx="55561">
                  <c:v>55.561000000000035</c:v>
                </c:pt>
                <c:pt idx="55562">
                  <c:v>55.562000000000012</c:v>
                </c:pt>
                <c:pt idx="55563">
                  <c:v>55.563000000000045</c:v>
                </c:pt>
                <c:pt idx="55564">
                  <c:v>55.564000000000021</c:v>
                </c:pt>
                <c:pt idx="55565">
                  <c:v>55.564999999999998</c:v>
                </c:pt>
                <c:pt idx="55566">
                  <c:v>55.566000000000031</c:v>
                </c:pt>
                <c:pt idx="55567">
                  <c:v>55.567000000000007</c:v>
                </c:pt>
                <c:pt idx="55568">
                  <c:v>55.56800000000004</c:v>
                </c:pt>
                <c:pt idx="55569">
                  <c:v>55.569000000000017</c:v>
                </c:pt>
                <c:pt idx="55570">
                  <c:v>55.569999999999993</c:v>
                </c:pt>
                <c:pt idx="55571">
                  <c:v>55.571000000000026</c:v>
                </c:pt>
                <c:pt idx="55572">
                  <c:v>55.572000000000003</c:v>
                </c:pt>
                <c:pt idx="55573">
                  <c:v>55.573000000000036</c:v>
                </c:pt>
                <c:pt idx="55574">
                  <c:v>55.574000000000012</c:v>
                </c:pt>
                <c:pt idx="55575">
                  <c:v>55.575000000000045</c:v>
                </c:pt>
                <c:pt idx="55576">
                  <c:v>55.576000000000022</c:v>
                </c:pt>
                <c:pt idx="55577">
                  <c:v>55.576999999999998</c:v>
                </c:pt>
                <c:pt idx="55578">
                  <c:v>55.578000000000031</c:v>
                </c:pt>
                <c:pt idx="55579">
                  <c:v>55.579000000000008</c:v>
                </c:pt>
                <c:pt idx="55580">
                  <c:v>55.580000000000041</c:v>
                </c:pt>
                <c:pt idx="55581">
                  <c:v>55.581000000000017</c:v>
                </c:pt>
                <c:pt idx="55582">
                  <c:v>55.581999999999994</c:v>
                </c:pt>
                <c:pt idx="55583">
                  <c:v>55.583000000000027</c:v>
                </c:pt>
                <c:pt idx="55584">
                  <c:v>55.584000000000003</c:v>
                </c:pt>
                <c:pt idx="55585">
                  <c:v>55.585000000000036</c:v>
                </c:pt>
                <c:pt idx="55586">
                  <c:v>55.586000000000013</c:v>
                </c:pt>
                <c:pt idx="55587">
                  <c:v>55.587000000000046</c:v>
                </c:pt>
                <c:pt idx="55588">
                  <c:v>55.588000000000022</c:v>
                </c:pt>
                <c:pt idx="55589">
                  <c:v>55.588999999999999</c:v>
                </c:pt>
                <c:pt idx="55590">
                  <c:v>55.590000000000032</c:v>
                </c:pt>
                <c:pt idx="55591">
                  <c:v>55.591000000000008</c:v>
                </c:pt>
                <c:pt idx="55592">
                  <c:v>55.592000000000041</c:v>
                </c:pt>
                <c:pt idx="55593">
                  <c:v>55.593000000000018</c:v>
                </c:pt>
                <c:pt idx="55594">
                  <c:v>55.593999999999994</c:v>
                </c:pt>
                <c:pt idx="55595">
                  <c:v>55.595000000000027</c:v>
                </c:pt>
                <c:pt idx="55596">
                  <c:v>55.596000000000004</c:v>
                </c:pt>
                <c:pt idx="55597">
                  <c:v>55.597000000000037</c:v>
                </c:pt>
                <c:pt idx="55598">
                  <c:v>55.598000000000013</c:v>
                </c:pt>
                <c:pt idx="55599">
                  <c:v>55.599000000000046</c:v>
                </c:pt>
                <c:pt idx="55600">
                  <c:v>55.600000000000023</c:v>
                </c:pt>
                <c:pt idx="55601">
                  <c:v>55.600999999999999</c:v>
                </c:pt>
                <c:pt idx="55602">
                  <c:v>55.602000000000032</c:v>
                </c:pt>
                <c:pt idx="55603">
                  <c:v>55.603000000000009</c:v>
                </c:pt>
                <c:pt idx="55604">
                  <c:v>55.604000000000042</c:v>
                </c:pt>
                <c:pt idx="55605">
                  <c:v>55.605000000000018</c:v>
                </c:pt>
                <c:pt idx="55606">
                  <c:v>55.605999999999995</c:v>
                </c:pt>
                <c:pt idx="55607">
                  <c:v>55.607000000000028</c:v>
                </c:pt>
                <c:pt idx="55608">
                  <c:v>55.608000000000004</c:v>
                </c:pt>
                <c:pt idx="55609">
                  <c:v>55.609000000000037</c:v>
                </c:pt>
                <c:pt idx="55610">
                  <c:v>55.610000000000014</c:v>
                </c:pt>
                <c:pt idx="55611">
                  <c:v>55.61099999999999</c:v>
                </c:pt>
                <c:pt idx="55612">
                  <c:v>55.612000000000023</c:v>
                </c:pt>
                <c:pt idx="55613">
                  <c:v>55.613</c:v>
                </c:pt>
                <c:pt idx="55614">
                  <c:v>55.614000000000033</c:v>
                </c:pt>
                <c:pt idx="55615">
                  <c:v>55.615000000000009</c:v>
                </c:pt>
                <c:pt idx="55616">
                  <c:v>55.616000000000042</c:v>
                </c:pt>
                <c:pt idx="55617">
                  <c:v>55.617000000000019</c:v>
                </c:pt>
                <c:pt idx="55618">
                  <c:v>55.617999999999995</c:v>
                </c:pt>
                <c:pt idx="55619">
                  <c:v>55.619000000000028</c:v>
                </c:pt>
                <c:pt idx="55620">
                  <c:v>55.620000000000005</c:v>
                </c:pt>
                <c:pt idx="55621">
                  <c:v>55.621000000000038</c:v>
                </c:pt>
                <c:pt idx="55622">
                  <c:v>55.622000000000014</c:v>
                </c:pt>
                <c:pt idx="55623">
                  <c:v>55.62299999999999</c:v>
                </c:pt>
                <c:pt idx="55624">
                  <c:v>55.624000000000024</c:v>
                </c:pt>
                <c:pt idx="55625">
                  <c:v>55.625</c:v>
                </c:pt>
                <c:pt idx="55626">
                  <c:v>55.626000000000033</c:v>
                </c:pt>
                <c:pt idx="55627">
                  <c:v>55.62700000000001</c:v>
                </c:pt>
                <c:pt idx="55628">
                  <c:v>55.628000000000043</c:v>
                </c:pt>
                <c:pt idx="55629">
                  <c:v>55.629000000000019</c:v>
                </c:pt>
                <c:pt idx="55630">
                  <c:v>55.629999999999995</c:v>
                </c:pt>
                <c:pt idx="55631">
                  <c:v>55.631000000000029</c:v>
                </c:pt>
                <c:pt idx="55632">
                  <c:v>55.632000000000005</c:v>
                </c:pt>
                <c:pt idx="55633">
                  <c:v>55.633000000000038</c:v>
                </c:pt>
                <c:pt idx="55634">
                  <c:v>55.634000000000015</c:v>
                </c:pt>
                <c:pt idx="55635">
                  <c:v>55.634999999999991</c:v>
                </c:pt>
                <c:pt idx="55636">
                  <c:v>55.636000000000024</c:v>
                </c:pt>
                <c:pt idx="55637">
                  <c:v>55.637</c:v>
                </c:pt>
                <c:pt idx="55638">
                  <c:v>55.638000000000034</c:v>
                </c:pt>
                <c:pt idx="55639">
                  <c:v>55.63900000000001</c:v>
                </c:pt>
                <c:pt idx="55640">
                  <c:v>55.640000000000043</c:v>
                </c:pt>
                <c:pt idx="55641">
                  <c:v>55.64100000000002</c:v>
                </c:pt>
                <c:pt idx="55642">
                  <c:v>55.641999999999996</c:v>
                </c:pt>
                <c:pt idx="55643">
                  <c:v>55.643000000000029</c:v>
                </c:pt>
                <c:pt idx="55644">
                  <c:v>55.644000000000005</c:v>
                </c:pt>
                <c:pt idx="55645">
                  <c:v>55.645000000000039</c:v>
                </c:pt>
                <c:pt idx="55646">
                  <c:v>55.646000000000015</c:v>
                </c:pt>
                <c:pt idx="55647">
                  <c:v>55.646999999999991</c:v>
                </c:pt>
                <c:pt idx="55648">
                  <c:v>55.648000000000025</c:v>
                </c:pt>
                <c:pt idx="55649">
                  <c:v>55.649000000000001</c:v>
                </c:pt>
                <c:pt idx="55650">
                  <c:v>55.650000000000034</c:v>
                </c:pt>
                <c:pt idx="55651">
                  <c:v>55.65100000000001</c:v>
                </c:pt>
                <c:pt idx="55652">
                  <c:v>55.652000000000044</c:v>
                </c:pt>
                <c:pt idx="55653">
                  <c:v>55.65300000000002</c:v>
                </c:pt>
                <c:pt idx="55654">
                  <c:v>55.653999999999996</c:v>
                </c:pt>
                <c:pt idx="55655">
                  <c:v>55.65500000000003</c:v>
                </c:pt>
                <c:pt idx="55656">
                  <c:v>55.656000000000006</c:v>
                </c:pt>
                <c:pt idx="55657">
                  <c:v>55.657000000000039</c:v>
                </c:pt>
                <c:pt idx="55658">
                  <c:v>55.658000000000015</c:v>
                </c:pt>
                <c:pt idx="55659">
                  <c:v>55.658999999999992</c:v>
                </c:pt>
                <c:pt idx="55660">
                  <c:v>55.660000000000025</c:v>
                </c:pt>
                <c:pt idx="55661">
                  <c:v>55.661000000000001</c:v>
                </c:pt>
                <c:pt idx="55662">
                  <c:v>55.662000000000035</c:v>
                </c:pt>
                <c:pt idx="55663">
                  <c:v>55.663000000000011</c:v>
                </c:pt>
                <c:pt idx="55664">
                  <c:v>55.664000000000044</c:v>
                </c:pt>
                <c:pt idx="55665">
                  <c:v>55.66500000000002</c:v>
                </c:pt>
                <c:pt idx="55666">
                  <c:v>55.665999999999997</c:v>
                </c:pt>
                <c:pt idx="55667">
                  <c:v>55.66700000000003</c:v>
                </c:pt>
                <c:pt idx="55668">
                  <c:v>55.668000000000006</c:v>
                </c:pt>
                <c:pt idx="55669">
                  <c:v>55.66900000000004</c:v>
                </c:pt>
                <c:pt idx="55670">
                  <c:v>55.670000000000016</c:v>
                </c:pt>
                <c:pt idx="55671">
                  <c:v>55.670999999999992</c:v>
                </c:pt>
                <c:pt idx="55672">
                  <c:v>55.672000000000025</c:v>
                </c:pt>
                <c:pt idx="55673">
                  <c:v>55.673000000000002</c:v>
                </c:pt>
                <c:pt idx="55674">
                  <c:v>55.674000000000035</c:v>
                </c:pt>
                <c:pt idx="55675">
                  <c:v>55.675000000000011</c:v>
                </c:pt>
                <c:pt idx="55676">
                  <c:v>55.676000000000045</c:v>
                </c:pt>
                <c:pt idx="55677">
                  <c:v>55.677000000000021</c:v>
                </c:pt>
                <c:pt idx="55678">
                  <c:v>55.677999999999997</c:v>
                </c:pt>
                <c:pt idx="55679">
                  <c:v>55.67900000000003</c:v>
                </c:pt>
                <c:pt idx="55680">
                  <c:v>55.680000000000007</c:v>
                </c:pt>
                <c:pt idx="55681">
                  <c:v>55.68100000000004</c:v>
                </c:pt>
                <c:pt idx="55682">
                  <c:v>55.682000000000016</c:v>
                </c:pt>
                <c:pt idx="55683">
                  <c:v>55.682999999999993</c:v>
                </c:pt>
                <c:pt idx="55684">
                  <c:v>55.684000000000026</c:v>
                </c:pt>
                <c:pt idx="55685">
                  <c:v>55.685000000000002</c:v>
                </c:pt>
                <c:pt idx="55686">
                  <c:v>55.686000000000035</c:v>
                </c:pt>
                <c:pt idx="55687">
                  <c:v>55.687000000000012</c:v>
                </c:pt>
                <c:pt idx="55688">
                  <c:v>55.688000000000045</c:v>
                </c:pt>
                <c:pt idx="55689">
                  <c:v>55.689000000000021</c:v>
                </c:pt>
                <c:pt idx="55690">
                  <c:v>55.69</c:v>
                </c:pt>
                <c:pt idx="55691">
                  <c:v>55.691000000000031</c:v>
                </c:pt>
                <c:pt idx="55692">
                  <c:v>55.692000000000007</c:v>
                </c:pt>
                <c:pt idx="55693">
                  <c:v>55.69300000000004</c:v>
                </c:pt>
                <c:pt idx="55694">
                  <c:v>55.694000000000017</c:v>
                </c:pt>
                <c:pt idx="55695">
                  <c:v>55.694999999999993</c:v>
                </c:pt>
                <c:pt idx="55696">
                  <c:v>55.696000000000026</c:v>
                </c:pt>
                <c:pt idx="55697">
                  <c:v>55.697000000000003</c:v>
                </c:pt>
                <c:pt idx="55698">
                  <c:v>55.698000000000036</c:v>
                </c:pt>
                <c:pt idx="55699">
                  <c:v>55.699000000000012</c:v>
                </c:pt>
                <c:pt idx="55700">
                  <c:v>55.700000000000045</c:v>
                </c:pt>
                <c:pt idx="55701">
                  <c:v>55.701000000000022</c:v>
                </c:pt>
                <c:pt idx="55702">
                  <c:v>55.701999999999998</c:v>
                </c:pt>
                <c:pt idx="55703">
                  <c:v>55.703000000000031</c:v>
                </c:pt>
                <c:pt idx="55704">
                  <c:v>55.704000000000008</c:v>
                </c:pt>
                <c:pt idx="55705">
                  <c:v>55.705000000000041</c:v>
                </c:pt>
                <c:pt idx="55706">
                  <c:v>55.706000000000017</c:v>
                </c:pt>
                <c:pt idx="55707">
                  <c:v>55.706999999999994</c:v>
                </c:pt>
                <c:pt idx="55708">
                  <c:v>55.708000000000027</c:v>
                </c:pt>
                <c:pt idx="55709">
                  <c:v>55.709000000000003</c:v>
                </c:pt>
                <c:pt idx="55710">
                  <c:v>55.710000000000036</c:v>
                </c:pt>
                <c:pt idx="55711">
                  <c:v>55.711000000000013</c:v>
                </c:pt>
                <c:pt idx="55712">
                  <c:v>55.712000000000046</c:v>
                </c:pt>
                <c:pt idx="55713">
                  <c:v>55.713000000000022</c:v>
                </c:pt>
                <c:pt idx="55714">
                  <c:v>55.713999999999999</c:v>
                </c:pt>
                <c:pt idx="55715">
                  <c:v>55.715000000000032</c:v>
                </c:pt>
                <c:pt idx="55716">
                  <c:v>55.716000000000008</c:v>
                </c:pt>
                <c:pt idx="55717">
                  <c:v>55.717000000000041</c:v>
                </c:pt>
                <c:pt idx="55718">
                  <c:v>55.718000000000018</c:v>
                </c:pt>
                <c:pt idx="55719">
                  <c:v>55.718999999999994</c:v>
                </c:pt>
                <c:pt idx="55720">
                  <c:v>55.720000000000027</c:v>
                </c:pt>
                <c:pt idx="55721">
                  <c:v>55.721000000000004</c:v>
                </c:pt>
                <c:pt idx="55722">
                  <c:v>55.722000000000037</c:v>
                </c:pt>
                <c:pt idx="55723">
                  <c:v>55.723000000000013</c:v>
                </c:pt>
                <c:pt idx="55724">
                  <c:v>55.724000000000046</c:v>
                </c:pt>
                <c:pt idx="55725">
                  <c:v>55.725000000000023</c:v>
                </c:pt>
                <c:pt idx="55726">
                  <c:v>55.725999999999999</c:v>
                </c:pt>
                <c:pt idx="55727">
                  <c:v>55.727000000000032</c:v>
                </c:pt>
                <c:pt idx="55728">
                  <c:v>55.728000000000009</c:v>
                </c:pt>
                <c:pt idx="55729">
                  <c:v>55.729000000000042</c:v>
                </c:pt>
                <c:pt idx="55730">
                  <c:v>55.730000000000018</c:v>
                </c:pt>
                <c:pt idx="55731">
                  <c:v>55.730999999999995</c:v>
                </c:pt>
                <c:pt idx="55732">
                  <c:v>55.732000000000028</c:v>
                </c:pt>
                <c:pt idx="55733">
                  <c:v>55.733000000000004</c:v>
                </c:pt>
                <c:pt idx="55734">
                  <c:v>55.734000000000037</c:v>
                </c:pt>
                <c:pt idx="55735">
                  <c:v>55.735000000000014</c:v>
                </c:pt>
                <c:pt idx="55736">
                  <c:v>55.73599999999999</c:v>
                </c:pt>
                <c:pt idx="55737">
                  <c:v>55.737000000000023</c:v>
                </c:pt>
                <c:pt idx="55738">
                  <c:v>55.738</c:v>
                </c:pt>
                <c:pt idx="55739">
                  <c:v>55.739000000000033</c:v>
                </c:pt>
                <c:pt idx="55740">
                  <c:v>55.740000000000009</c:v>
                </c:pt>
                <c:pt idx="55741">
                  <c:v>55.741000000000042</c:v>
                </c:pt>
                <c:pt idx="55742">
                  <c:v>55.742000000000019</c:v>
                </c:pt>
                <c:pt idx="55743">
                  <c:v>55.742999999999995</c:v>
                </c:pt>
                <c:pt idx="55744">
                  <c:v>55.744000000000028</c:v>
                </c:pt>
                <c:pt idx="55745">
                  <c:v>55.745000000000005</c:v>
                </c:pt>
                <c:pt idx="55746">
                  <c:v>55.746000000000038</c:v>
                </c:pt>
                <c:pt idx="55747">
                  <c:v>55.747000000000014</c:v>
                </c:pt>
                <c:pt idx="55748">
                  <c:v>55.74799999999999</c:v>
                </c:pt>
                <c:pt idx="55749">
                  <c:v>55.749000000000024</c:v>
                </c:pt>
                <c:pt idx="55750">
                  <c:v>55.75</c:v>
                </c:pt>
                <c:pt idx="55751">
                  <c:v>55.751000000000033</c:v>
                </c:pt>
                <c:pt idx="55752">
                  <c:v>55.75200000000001</c:v>
                </c:pt>
                <c:pt idx="55753">
                  <c:v>55.753000000000043</c:v>
                </c:pt>
                <c:pt idx="55754">
                  <c:v>55.754000000000019</c:v>
                </c:pt>
                <c:pt idx="55755">
                  <c:v>55.754999999999995</c:v>
                </c:pt>
                <c:pt idx="55756">
                  <c:v>55.756000000000029</c:v>
                </c:pt>
                <c:pt idx="55757">
                  <c:v>55.757000000000005</c:v>
                </c:pt>
                <c:pt idx="55758">
                  <c:v>55.758000000000038</c:v>
                </c:pt>
                <c:pt idx="55759">
                  <c:v>55.759000000000015</c:v>
                </c:pt>
                <c:pt idx="55760">
                  <c:v>55.759999999999991</c:v>
                </c:pt>
                <c:pt idx="55761">
                  <c:v>55.761000000000024</c:v>
                </c:pt>
                <c:pt idx="55762">
                  <c:v>55.762</c:v>
                </c:pt>
                <c:pt idx="55763">
                  <c:v>55.763000000000034</c:v>
                </c:pt>
                <c:pt idx="55764">
                  <c:v>55.76400000000001</c:v>
                </c:pt>
                <c:pt idx="55765">
                  <c:v>55.765000000000043</c:v>
                </c:pt>
                <c:pt idx="55766">
                  <c:v>55.76600000000002</c:v>
                </c:pt>
                <c:pt idx="55767">
                  <c:v>55.766999999999996</c:v>
                </c:pt>
                <c:pt idx="55768">
                  <c:v>55.768000000000029</c:v>
                </c:pt>
                <c:pt idx="55769">
                  <c:v>55.769000000000005</c:v>
                </c:pt>
                <c:pt idx="55770">
                  <c:v>55.770000000000039</c:v>
                </c:pt>
                <c:pt idx="55771">
                  <c:v>55.771000000000015</c:v>
                </c:pt>
                <c:pt idx="55772">
                  <c:v>55.771999999999991</c:v>
                </c:pt>
                <c:pt idx="55773">
                  <c:v>55.773000000000025</c:v>
                </c:pt>
                <c:pt idx="55774">
                  <c:v>55.774000000000001</c:v>
                </c:pt>
                <c:pt idx="55775">
                  <c:v>55.775000000000034</c:v>
                </c:pt>
                <c:pt idx="55776">
                  <c:v>55.77600000000001</c:v>
                </c:pt>
                <c:pt idx="55777">
                  <c:v>55.777000000000044</c:v>
                </c:pt>
                <c:pt idx="55778">
                  <c:v>55.77800000000002</c:v>
                </c:pt>
                <c:pt idx="55779">
                  <c:v>55.778999999999996</c:v>
                </c:pt>
                <c:pt idx="55780">
                  <c:v>55.78000000000003</c:v>
                </c:pt>
                <c:pt idx="55781">
                  <c:v>55.781000000000006</c:v>
                </c:pt>
                <c:pt idx="55782">
                  <c:v>55.782000000000039</c:v>
                </c:pt>
                <c:pt idx="55783">
                  <c:v>55.783000000000015</c:v>
                </c:pt>
                <c:pt idx="55784">
                  <c:v>55.783999999999992</c:v>
                </c:pt>
                <c:pt idx="55785">
                  <c:v>55.785000000000025</c:v>
                </c:pt>
                <c:pt idx="55786">
                  <c:v>55.786000000000001</c:v>
                </c:pt>
                <c:pt idx="55787">
                  <c:v>55.787000000000035</c:v>
                </c:pt>
                <c:pt idx="55788">
                  <c:v>55.788000000000011</c:v>
                </c:pt>
                <c:pt idx="55789">
                  <c:v>55.789000000000044</c:v>
                </c:pt>
                <c:pt idx="55790">
                  <c:v>55.79000000000002</c:v>
                </c:pt>
                <c:pt idx="55791">
                  <c:v>55.790999999999997</c:v>
                </c:pt>
                <c:pt idx="55792">
                  <c:v>55.79200000000003</c:v>
                </c:pt>
                <c:pt idx="55793">
                  <c:v>55.793000000000006</c:v>
                </c:pt>
                <c:pt idx="55794">
                  <c:v>55.79400000000004</c:v>
                </c:pt>
                <c:pt idx="55795">
                  <c:v>55.795000000000016</c:v>
                </c:pt>
                <c:pt idx="55796">
                  <c:v>55.795999999999992</c:v>
                </c:pt>
                <c:pt idx="55797">
                  <c:v>55.797000000000025</c:v>
                </c:pt>
                <c:pt idx="55798">
                  <c:v>55.798000000000002</c:v>
                </c:pt>
                <c:pt idx="55799">
                  <c:v>55.799000000000035</c:v>
                </c:pt>
                <c:pt idx="55800">
                  <c:v>55.800000000000011</c:v>
                </c:pt>
                <c:pt idx="55801">
                  <c:v>55.801000000000045</c:v>
                </c:pt>
                <c:pt idx="55802">
                  <c:v>55.802000000000021</c:v>
                </c:pt>
                <c:pt idx="55803">
                  <c:v>55.802999999999997</c:v>
                </c:pt>
                <c:pt idx="55804">
                  <c:v>55.80400000000003</c:v>
                </c:pt>
                <c:pt idx="55805">
                  <c:v>55.805000000000007</c:v>
                </c:pt>
                <c:pt idx="55806">
                  <c:v>55.80600000000004</c:v>
                </c:pt>
                <c:pt idx="55807">
                  <c:v>55.807000000000016</c:v>
                </c:pt>
                <c:pt idx="55808">
                  <c:v>55.807999999999993</c:v>
                </c:pt>
                <c:pt idx="55809">
                  <c:v>55.809000000000026</c:v>
                </c:pt>
                <c:pt idx="55810">
                  <c:v>55.81</c:v>
                </c:pt>
                <c:pt idx="55811">
                  <c:v>55.811000000000035</c:v>
                </c:pt>
                <c:pt idx="55812">
                  <c:v>55.812000000000012</c:v>
                </c:pt>
                <c:pt idx="55813">
                  <c:v>55.813000000000045</c:v>
                </c:pt>
                <c:pt idx="55814">
                  <c:v>55.814000000000021</c:v>
                </c:pt>
                <c:pt idx="55815">
                  <c:v>55.814999999999998</c:v>
                </c:pt>
                <c:pt idx="55816">
                  <c:v>55.816000000000031</c:v>
                </c:pt>
                <c:pt idx="55817">
                  <c:v>55.817000000000007</c:v>
                </c:pt>
                <c:pt idx="55818">
                  <c:v>55.81800000000004</c:v>
                </c:pt>
                <c:pt idx="55819">
                  <c:v>55.819000000000017</c:v>
                </c:pt>
                <c:pt idx="55820">
                  <c:v>55.819999999999993</c:v>
                </c:pt>
                <c:pt idx="55821">
                  <c:v>55.821000000000026</c:v>
                </c:pt>
                <c:pt idx="55822">
                  <c:v>55.822000000000003</c:v>
                </c:pt>
                <c:pt idx="55823">
                  <c:v>55.823000000000036</c:v>
                </c:pt>
                <c:pt idx="55824">
                  <c:v>55.824000000000012</c:v>
                </c:pt>
                <c:pt idx="55825">
                  <c:v>55.825000000000045</c:v>
                </c:pt>
                <c:pt idx="55826">
                  <c:v>55.826000000000022</c:v>
                </c:pt>
                <c:pt idx="55827">
                  <c:v>55.826999999999998</c:v>
                </c:pt>
                <c:pt idx="55828">
                  <c:v>55.828000000000031</c:v>
                </c:pt>
                <c:pt idx="55829">
                  <c:v>55.829000000000008</c:v>
                </c:pt>
                <c:pt idx="55830">
                  <c:v>55.830000000000041</c:v>
                </c:pt>
                <c:pt idx="55831">
                  <c:v>55.831000000000017</c:v>
                </c:pt>
                <c:pt idx="55832">
                  <c:v>55.831999999999994</c:v>
                </c:pt>
                <c:pt idx="55833">
                  <c:v>55.833000000000027</c:v>
                </c:pt>
                <c:pt idx="55834">
                  <c:v>55.834000000000003</c:v>
                </c:pt>
                <c:pt idx="55835">
                  <c:v>55.835000000000036</c:v>
                </c:pt>
                <c:pt idx="55836">
                  <c:v>55.836000000000013</c:v>
                </c:pt>
                <c:pt idx="55837">
                  <c:v>55.837000000000046</c:v>
                </c:pt>
                <c:pt idx="55838">
                  <c:v>55.838000000000022</c:v>
                </c:pt>
                <c:pt idx="55839">
                  <c:v>55.838999999999999</c:v>
                </c:pt>
                <c:pt idx="55840">
                  <c:v>55.840000000000032</c:v>
                </c:pt>
                <c:pt idx="55841">
                  <c:v>55.841000000000008</c:v>
                </c:pt>
                <c:pt idx="55842">
                  <c:v>55.842000000000041</c:v>
                </c:pt>
                <c:pt idx="55843">
                  <c:v>55.843000000000018</c:v>
                </c:pt>
                <c:pt idx="55844">
                  <c:v>55.843999999999994</c:v>
                </c:pt>
                <c:pt idx="55845">
                  <c:v>55.845000000000027</c:v>
                </c:pt>
                <c:pt idx="55846">
                  <c:v>55.846000000000004</c:v>
                </c:pt>
                <c:pt idx="55847">
                  <c:v>55.847000000000037</c:v>
                </c:pt>
                <c:pt idx="55848">
                  <c:v>55.848000000000013</c:v>
                </c:pt>
                <c:pt idx="55849">
                  <c:v>55.849000000000046</c:v>
                </c:pt>
                <c:pt idx="55850">
                  <c:v>55.850000000000023</c:v>
                </c:pt>
                <c:pt idx="55851">
                  <c:v>55.850999999999999</c:v>
                </c:pt>
                <c:pt idx="55852">
                  <c:v>55.852000000000032</c:v>
                </c:pt>
                <c:pt idx="55853">
                  <c:v>55.853000000000009</c:v>
                </c:pt>
                <c:pt idx="55854">
                  <c:v>55.854000000000042</c:v>
                </c:pt>
                <c:pt idx="55855">
                  <c:v>55.855000000000018</c:v>
                </c:pt>
                <c:pt idx="55856">
                  <c:v>55.855999999999995</c:v>
                </c:pt>
                <c:pt idx="55857">
                  <c:v>55.857000000000028</c:v>
                </c:pt>
                <c:pt idx="55858">
                  <c:v>55.858000000000004</c:v>
                </c:pt>
                <c:pt idx="55859">
                  <c:v>55.859000000000037</c:v>
                </c:pt>
                <c:pt idx="55860">
                  <c:v>55.860000000000014</c:v>
                </c:pt>
                <c:pt idx="55861">
                  <c:v>55.86099999999999</c:v>
                </c:pt>
                <c:pt idx="55862">
                  <c:v>55.862000000000023</c:v>
                </c:pt>
                <c:pt idx="55863">
                  <c:v>55.863</c:v>
                </c:pt>
                <c:pt idx="55864">
                  <c:v>55.864000000000033</c:v>
                </c:pt>
                <c:pt idx="55865">
                  <c:v>55.865000000000009</c:v>
                </c:pt>
                <c:pt idx="55866">
                  <c:v>55.866000000000042</c:v>
                </c:pt>
                <c:pt idx="55867">
                  <c:v>55.867000000000019</c:v>
                </c:pt>
                <c:pt idx="55868">
                  <c:v>55.867999999999995</c:v>
                </c:pt>
                <c:pt idx="55869">
                  <c:v>55.869000000000028</c:v>
                </c:pt>
                <c:pt idx="55870">
                  <c:v>55.870000000000005</c:v>
                </c:pt>
                <c:pt idx="55871">
                  <c:v>55.871000000000038</c:v>
                </c:pt>
                <c:pt idx="55872">
                  <c:v>55.872000000000014</c:v>
                </c:pt>
                <c:pt idx="55873">
                  <c:v>55.87299999999999</c:v>
                </c:pt>
                <c:pt idx="55874">
                  <c:v>55.874000000000024</c:v>
                </c:pt>
                <c:pt idx="55875">
                  <c:v>55.875</c:v>
                </c:pt>
                <c:pt idx="55876">
                  <c:v>55.876000000000033</c:v>
                </c:pt>
                <c:pt idx="55877">
                  <c:v>55.87700000000001</c:v>
                </c:pt>
                <c:pt idx="55878">
                  <c:v>55.878000000000043</c:v>
                </c:pt>
                <c:pt idx="55879">
                  <c:v>55.879000000000019</c:v>
                </c:pt>
                <c:pt idx="55880">
                  <c:v>55.879999999999995</c:v>
                </c:pt>
                <c:pt idx="55881">
                  <c:v>55.881000000000029</c:v>
                </c:pt>
                <c:pt idx="55882">
                  <c:v>55.882000000000005</c:v>
                </c:pt>
                <c:pt idx="55883">
                  <c:v>55.883000000000038</c:v>
                </c:pt>
                <c:pt idx="55884">
                  <c:v>55.884000000000015</c:v>
                </c:pt>
                <c:pt idx="55885">
                  <c:v>55.884999999999991</c:v>
                </c:pt>
                <c:pt idx="55886">
                  <c:v>55.886000000000024</c:v>
                </c:pt>
                <c:pt idx="55887">
                  <c:v>55.887</c:v>
                </c:pt>
                <c:pt idx="55888">
                  <c:v>55.888000000000034</c:v>
                </c:pt>
                <c:pt idx="55889">
                  <c:v>55.88900000000001</c:v>
                </c:pt>
                <c:pt idx="55890">
                  <c:v>55.890000000000043</c:v>
                </c:pt>
                <c:pt idx="55891">
                  <c:v>55.89100000000002</c:v>
                </c:pt>
                <c:pt idx="55892">
                  <c:v>55.891999999999996</c:v>
                </c:pt>
                <c:pt idx="55893">
                  <c:v>55.893000000000029</c:v>
                </c:pt>
                <c:pt idx="55894">
                  <c:v>55.894000000000005</c:v>
                </c:pt>
                <c:pt idx="55895">
                  <c:v>55.895000000000039</c:v>
                </c:pt>
                <c:pt idx="55896">
                  <c:v>55.896000000000015</c:v>
                </c:pt>
                <c:pt idx="55897">
                  <c:v>55.896999999999991</c:v>
                </c:pt>
                <c:pt idx="55898">
                  <c:v>55.898000000000025</c:v>
                </c:pt>
                <c:pt idx="55899">
                  <c:v>55.899000000000001</c:v>
                </c:pt>
                <c:pt idx="55900">
                  <c:v>55.900000000000034</c:v>
                </c:pt>
                <c:pt idx="55901">
                  <c:v>55.90100000000001</c:v>
                </c:pt>
                <c:pt idx="55902">
                  <c:v>55.902000000000044</c:v>
                </c:pt>
                <c:pt idx="55903">
                  <c:v>55.90300000000002</c:v>
                </c:pt>
                <c:pt idx="55904">
                  <c:v>55.903999999999996</c:v>
                </c:pt>
                <c:pt idx="55905">
                  <c:v>55.90500000000003</c:v>
                </c:pt>
                <c:pt idx="55906">
                  <c:v>55.906000000000006</c:v>
                </c:pt>
                <c:pt idx="55907">
                  <c:v>55.907000000000039</c:v>
                </c:pt>
                <c:pt idx="55908">
                  <c:v>55.908000000000015</c:v>
                </c:pt>
                <c:pt idx="55909">
                  <c:v>55.908999999999992</c:v>
                </c:pt>
                <c:pt idx="55910">
                  <c:v>55.910000000000025</c:v>
                </c:pt>
                <c:pt idx="55911">
                  <c:v>55.911000000000001</c:v>
                </c:pt>
                <c:pt idx="55912">
                  <c:v>55.912000000000035</c:v>
                </c:pt>
                <c:pt idx="55913">
                  <c:v>55.913000000000011</c:v>
                </c:pt>
                <c:pt idx="55914">
                  <c:v>55.914000000000044</c:v>
                </c:pt>
                <c:pt idx="55915">
                  <c:v>55.91500000000002</c:v>
                </c:pt>
                <c:pt idx="55916">
                  <c:v>55.915999999999997</c:v>
                </c:pt>
                <c:pt idx="55917">
                  <c:v>55.91700000000003</c:v>
                </c:pt>
                <c:pt idx="55918">
                  <c:v>55.918000000000006</c:v>
                </c:pt>
                <c:pt idx="55919">
                  <c:v>55.91900000000004</c:v>
                </c:pt>
                <c:pt idx="55920">
                  <c:v>55.920000000000016</c:v>
                </c:pt>
                <c:pt idx="55921">
                  <c:v>55.920999999999992</c:v>
                </c:pt>
                <c:pt idx="55922">
                  <c:v>55.922000000000025</c:v>
                </c:pt>
                <c:pt idx="55923">
                  <c:v>55.923000000000002</c:v>
                </c:pt>
                <c:pt idx="55924">
                  <c:v>55.924000000000035</c:v>
                </c:pt>
                <c:pt idx="55925">
                  <c:v>55.925000000000011</c:v>
                </c:pt>
                <c:pt idx="55926">
                  <c:v>55.926000000000045</c:v>
                </c:pt>
                <c:pt idx="55927">
                  <c:v>55.927000000000021</c:v>
                </c:pt>
                <c:pt idx="55928">
                  <c:v>55.927999999999997</c:v>
                </c:pt>
                <c:pt idx="55929">
                  <c:v>55.92900000000003</c:v>
                </c:pt>
                <c:pt idx="55930">
                  <c:v>55.930000000000007</c:v>
                </c:pt>
                <c:pt idx="55931">
                  <c:v>55.93100000000004</c:v>
                </c:pt>
                <c:pt idx="55932">
                  <c:v>55.932000000000016</c:v>
                </c:pt>
                <c:pt idx="55933">
                  <c:v>55.932999999999993</c:v>
                </c:pt>
                <c:pt idx="55934">
                  <c:v>55.934000000000026</c:v>
                </c:pt>
                <c:pt idx="55935">
                  <c:v>55.935000000000002</c:v>
                </c:pt>
                <c:pt idx="55936">
                  <c:v>55.936000000000035</c:v>
                </c:pt>
                <c:pt idx="55937">
                  <c:v>55.937000000000012</c:v>
                </c:pt>
                <c:pt idx="55938">
                  <c:v>55.938000000000045</c:v>
                </c:pt>
                <c:pt idx="55939">
                  <c:v>55.939000000000021</c:v>
                </c:pt>
                <c:pt idx="55940">
                  <c:v>55.94</c:v>
                </c:pt>
                <c:pt idx="55941">
                  <c:v>55.941000000000031</c:v>
                </c:pt>
                <c:pt idx="55942">
                  <c:v>55.942000000000007</c:v>
                </c:pt>
                <c:pt idx="55943">
                  <c:v>55.94300000000004</c:v>
                </c:pt>
                <c:pt idx="55944">
                  <c:v>55.944000000000017</c:v>
                </c:pt>
                <c:pt idx="55945">
                  <c:v>55.944999999999993</c:v>
                </c:pt>
                <c:pt idx="55946">
                  <c:v>55.946000000000026</c:v>
                </c:pt>
                <c:pt idx="55947">
                  <c:v>55.947000000000003</c:v>
                </c:pt>
                <c:pt idx="55948">
                  <c:v>55.948000000000036</c:v>
                </c:pt>
                <c:pt idx="55949">
                  <c:v>55.949000000000012</c:v>
                </c:pt>
                <c:pt idx="55950">
                  <c:v>55.950000000000045</c:v>
                </c:pt>
                <c:pt idx="55951">
                  <c:v>55.951000000000022</c:v>
                </c:pt>
                <c:pt idx="55952">
                  <c:v>55.951999999999998</c:v>
                </c:pt>
                <c:pt idx="55953">
                  <c:v>55.953000000000031</c:v>
                </c:pt>
                <c:pt idx="55954">
                  <c:v>55.954000000000008</c:v>
                </c:pt>
                <c:pt idx="55955">
                  <c:v>55.955000000000041</c:v>
                </c:pt>
                <c:pt idx="55956">
                  <c:v>55.956000000000017</c:v>
                </c:pt>
                <c:pt idx="55957">
                  <c:v>55.956999999999994</c:v>
                </c:pt>
                <c:pt idx="55958">
                  <c:v>55.958000000000027</c:v>
                </c:pt>
                <c:pt idx="55959">
                  <c:v>55.959000000000003</c:v>
                </c:pt>
                <c:pt idx="55960">
                  <c:v>55.960000000000036</c:v>
                </c:pt>
                <c:pt idx="55961">
                  <c:v>55.961000000000013</c:v>
                </c:pt>
                <c:pt idx="55962">
                  <c:v>55.962000000000046</c:v>
                </c:pt>
                <c:pt idx="55963">
                  <c:v>55.963000000000022</c:v>
                </c:pt>
                <c:pt idx="55964">
                  <c:v>55.963999999999999</c:v>
                </c:pt>
                <c:pt idx="55965">
                  <c:v>55.965000000000032</c:v>
                </c:pt>
                <c:pt idx="55966">
                  <c:v>55.966000000000008</c:v>
                </c:pt>
                <c:pt idx="55967">
                  <c:v>55.967000000000041</c:v>
                </c:pt>
                <c:pt idx="55968">
                  <c:v>55.968000000000018</c:v>
                </c:pt>
                <c:pt idx="55969">
                  <c:v>55.968999999999994</c:v>
                </c:pt>
                <c:pt idx="55970">
                  <c:v>55.970000000000027</c:v>
                </c:pt>
                <c:pt idx="55971">
                  <c:v>55.971000000000004</c:v>
                </c:pt>
                <c:pt idx="55972">
                  <c:v>55.972000000000037</c:v>
                </c:pt>
                <c:pt idx="55973">
                  <c:v>55.973000000000013</c:v>
                </c:pt>
                <c:pt idx="55974">
                  <c:v>55.974000000000046</c:v>
                </c:pt>
                <c:pt idx="55975">
                  <c:v>55.975000000000023</c:v>
                </c:pt>
                <c:pt idx="55976">
                  <c:v>55.975999999999999</c:v>
                </c:pt>
                <c:pt idx="55977">
                  <c:v>55.977000000000032</c:v>
                </c:pt>
                <c:pt idx="55978">
                  <c:v>55.978000000000009</c:v>
                </c:pt>
                <c:pt idx="55979">
                  <c:v>55.979000000000042</c:v>
                </c:pt>
                <c:pt idx="55980">
                  <c:v>55.980000000000018</c:v>
                </c:pt>
                <c:pt idx="55981">
                  <c:v>55.980999999999995</c:v>
                </c:pt>
                <c:pt idx="55982">
                  <c:v>55.982000000000028</c:v>
                </c:pt>
                <c:pt idx="55983">
                  <c:v>55.983000000000004</c:v>
                </c:pt>
                <c:pt idx="55984">
                  <c:v>55.984000000000037</c:v>
                </c:pt>
                <c:pt idx="55985">
                  <c:v>55.985000000000014</c:v>
                </c:pt>
                <c:pt idx="55986">
                  <c:v>55.98599999999999</c:v>
                </c:pt>
                <c:pt idx="55987">
                  <c:v>55.987000000000023</c:v>
                </c:pt>
                <c:pt idx="55988">
                  <c:v>55.988</c:v>
                </c:pt>
                <c:pt idx="55989">
                  <c:v>55.989000000000033</c:v>
                </c:pt>
                <c:pt idx="55990">
                  <c:v>55.990000000000009</c:v>
                </c:pt>
                <c:pt idx="55991">
                  <c:v>55.991000000000042</c:v>
                </c:pt>
                <c:pt idx="55992">
                  <c:v>55.992000000000019</c:v>
                </c:pt>
                <c:pt idx="55993">
                  <c:v>55.992999999999995</c:v>
                </c:pt>
                <c:pt idx="55994">
                  <c:v>55.994000000000028</c:v>
                </c:pt>
                <c:pt idx="55995">
                  <c:v>55.995000000000005</c:v>
                </c:pt>
                <c:pt idx="55996">
                  <c:v>55.996000000000038</c:v>
                </c:pt>
                <c:pt idx="55997">
                  <c:v>55.997000000000014</c:v>
                </c:pt>
                <c:pt idx="55998">
                  <c:v>55.99799999999999</c:v>
                </c:pt>
                <c:pt idx="55999">
                  <c:v>55.999000000000024</c:v>
                </c:pt>
                <c:pt idx="56000">
                  <c:v>56</c:v>
                </c:pt>
                <c:pt idx="56001">
                  <c:v>56.001000000000033</c:v>
                </c:pt>
                <c:pt idx="56002">
                  <c:v>56.00200000000001</c:v>
                </c:pt>
                <c:pt idx="56003">
                  <c:v>56.003000000000043</c:v>
                </c:pt>
                <c:pt idx="56004">
                  <c:v>56.004000000000019</c:v>
                </c:pt>
                <c:pt idx="56005">
                  <c:v>56.004999999999995</c:v>
                </c:pt>
                <c:pt idx="56006">
                  <c:v>56.006000000000029</c:v>
                </c:pt>
                <c:pt idx="56007">
                  <c:v>56.007000000000005</c:v>
                </c:pt>
                <c:pt idx="56008">
                  <c:v>56.008000000000038</c:v>
                </c:pt>
                <c:pt idx="56009">
                  <c:v>56.009000000000015</c:v>
                </c:pt>
                <c:pt idx="56010">
                  <c:v>56.009999999999991</c:v>
                </c:pt>
                <c:pt idx="56011">
                  <c:v>56.011000000000024</c:v>
                </c:pt>
                <c:pt idx="56012">
                  <c:v>56.012</c:v>
                </c:pt>
                <c:pt idx="56013">
                  <c:v>56.013000000000034</c:v>
                </c:pt>
                <c:pt idx="56014">
                  <c:v>56.01400000000001</c:v>
                </c:pt>
                <c:pt idx="56015">
                  <c:v>56.015000000000043</c:v>
                </c:pt>
                <c:pt idx="56016">
                  <c:v>56.01600000000002</c:v>
                </c:pt>
                <c:pt idx="56017">
                  <c:v>56.016999999999996</c:v>
                </c:pt>
                <c:pt idx="56018">
                  <c:v>56.018000000000029</c:v>
                </c:pt>
                <c:pt idx="56019">
                  <c:v>56.019000000000005</c:v>
                </c:pt>
                <c:pt idx="56020">
                  <c:v>56.020000000000039</c:v>
                </c:pt>
                <c:pt idx="56021">
                  <c:v>56.021000000000015</c:v>
                </c:pt>
                <c:pt idx="56022">
                  <c:v>56.021999999999991</c:v>
                </c:pt>
                <c:pt idx="56023">
                  <c:v>56.023000000000025</c:v>
                </c:pt>
                <c:pt idx="56024">
                  <c:v>56.024000000000001</c:v>
                </c:pt>
                <c:pt idx="56025">
                  <c:v>56.025000000000034</c:v>
                </c:pt>
                <c:pt idx="56026">
                  <c:v>56.02600000000001</c:v>
                </c:pt>
                <c:pt idx="56027">
                  <c:v>56.027000000000044</c:v>
                </c:pt>
                <c:pt idx="56028">
                  <c:v>56.02800000000002</c:v>
                </c:pt>
                <c:pt idx="56029">
                  <c:v>56.028999999999996</c:v>
                </c:pt>
                <c:pt idx="56030">
                  <c:v>56.03000000000003</c:v>
                </c:pt>
                <c:pt idx="56031">
                  <c:v>56.031000000000006</c:v>
                </c:pt>
                <c:pt idx="56032">
                  <c:v>56.032000000000039</c:v>
                </c:pt>
                <c:pt idx="56033">
                  <c:v>56.033000000000015</c:v>
                </c:pt>
                <c:pt idx="56034">
                  <c:v>56.033999999999992</c:v>
                </c:pt>
                <c:pt idx="56035">
                  <c:v>56.035000000000025</c:v>
                </c:pt>
                <c:pt idx="56036">
                  <c:v>56.036000000000001</c:v>
                </c:pt>
                <c:pt idx="56037">
                  <c:v>56.037000000000035</c:v>
                </c:pt>
                <c:pt idx="56038">
                  <c:v>56.038000000000011</c:v>
                </c:pt>
                <c:pt idx="56039">
                  <c:v>56.039000000000044</c:v>
                </c:pt>
                <c:pt idx="56040">
                  <c:v>56.04000000000002</c:v>
                </c:pt>
                <c:pt idx="56041">
                  <c:v>56.040999999999997</c:v>
                </c:pt>
                <c:pt idx="56042">
                  <c:v>56.04200000000003</c:v>
                </c:pt>
                <c:pt idx="56043">
                  <c:v>56.043000000000006</c:v>
                </c:pt>
                <c:pt idx="56044">
                  <c:v>56.04400000000004</c:v>
                </c:pt>
                <c:pt idx="56045">
                  <c:v>56.045000000000016</c:v>
                </c:pt>
                <c:pt idx="56046">
                  <c:v>56.045999999999992</c:v>
                </c:pt>
                <c:pt idx="56047">
                  <c:v>56.047000000000025</c:v>
                </c:pt>
                <c:pt idx="56048">
                  <c:v>56.048000000000002</c:v>
                </c:pt>
                <c:pt idx="56049">
                  <c:v>56.049000000000035</c:v>
                </c:pt>
                <c:pt idx="56050">
                  <c:v>56.050000000000011</c:v>
                </c:pt>
                <c:pt idx="56051">
                  <c:v>56.051000000000045</c:v>
                </c:pt>
                <c:pt idx="56052">
                  <c:v>56.052000000000021</c:v>
                </c:pt>
                <c:pt idx="56053">
                  <c:v>56.052999999999997</c:v>
                </c:pt>
                <c:pt idx="56054">
                  <c:v>56.05400000000003</c:v>
                </c:pt>
                <c:pt idx="56055">
                  <c:v>56.055000000000007</c:v>
                </c:pt>
                <c:pt idx="56056">
                  <c:v>56.05600000000004</c:v>
                </c:pt>
                <c:pt idx="56057">
                  <c:v>56.057000000000016</c:v>
                </c:pt>
                <c:pt idx="56058">
                  <c:v>56.057999999999993</c:v>
                </c:pt>
                <c:pt idx="56059">
                  <c:v>56.059000000000026</c:v>
                </c:pt>
                <c:pt idx="56060">
                  <c:v>56.06</c:v>
                </c:pt>
                <c:pt idx="56061">
                  <c:v>56.061000000000035</c:v>
                </c:pt>
                <c:pt idx="56062">
                  <c:v>56.062000000000012</c:v>
                </c:pt>
                <c:pt idx="56063">
                  <c:v>56.063000000000045</c:v>
                </c:pt>
                <c:pt idx="56064">
                  <c:v>56.064000000000021</c:v>
                </c:pt>
                <c:pt idx="56065">
                  <c:v>56.064999999999998</c:v>
                </c:pt>
                <c:pt idx="56066">
                  <c:v>56.066000000000031</c:v>
                </c:pt>
                <c:pt idx="56067">
                  <c:v>56.067000000000007</c:v>
                </c:pt>
                <c:pt idx="56068">
                  <c:v>56.06800000000004</c:v>
                </c:pt>
                <c:pt idx="56069">
                  <c:v>56.069000000000017</c:v>
                </c:pt>
                <c:pt idx="56070">
                  <c:v>56.069999999999993</c:v>
                </c:pt>
                <c:pt idx="56071">
                  <c:v>56.071000000000026</c:v>
                </c:pt>
                <c:pt idx="56072">
                  <c:v>56.072000000000003</c:v>
                </c:pt>
                <c:pt idx="56073">
                  <c:v>56.073000000000036</c:v>
                </c:pt>
                <c:pt idx="56074">
                  <c:v>56.074000000000012</c:v>
                </c:pt>
                <c:pt idx="56075">
                  <c:v>56.075000000000045</c:v>
                </c:pt>
                <c:pt idx="56076">
                  <c:v>56.076000000000022</c:v>
                </c:pt>
                <c:pt idx="56077">
                  <c:v>56.076999999999998</c:v>
                </c:pt>
                <c:pt idx="56078">
                  <c:v>56.078000000000031</c:v>
                </c:pt>
                <c:pt idx="56079">
                  <c:v>56.079000000000008</c:v>
                </c:pt>
                <c:pt idx="56080">
                  <c:v>56.080000000000041</c:v>
                </c:pt>
                <c:pt idx="56081">
                  <c:v>56.081000000000017</c:v>
                </c:pt>
                <c:pt idx="56082">
                  <c:v>56.081999999999994</c:v>
                </c:pt>
                <c:pt idx="56083">
                  <c:v>56.083000000000027</c:v>
                </c:pt>
                <c:pt idx="56084">
                  <c:v>56.084000000000003</c:v>
                </c:pt>
                <c:pt idx="56085">
                  <c:v>56.085000000000036</c:v>
                </c:pt>
                <c:pt idx="56086">
                  <c:v>56.086000000000013</c:v>
                </c:pt>
                <c:pt idx="56087">
                  <c:v>56.087000000000046</c:v>
                </c:pt>
                <c:pt idx="56088">
                  <c:v>56.088000000000022</c:v>
                </c:pt>
                <c:pt idx="56089">
                  <c:v>56.088999999999999</c:v>
                </c:pt>
                <c:pt idx="56090">
                  <c:v>56.090000000000032</c:v>
                </c:pt>
                <c:pt idx="56091">
                  <c:v>56.091000000000008</c:v>
                </c:pt>
                <c:pt idx="56092">
                  <c:v>56.092000000000041</c:v>
                </c:pt>
                <c:pt idx="56093">
                  <c:v>56.093000000000018</c:v>
                </c:pt>
                <c:pt idx="56094">
                  <c:v>56.093999999999994</c:v>
                </c:pt>
                <c:pt idx="56095">
                  <c:v>56.095000000000027</c:v>
                </c:pt>
                <c:pt idx="56096">
                  <c:v>56.096000000000004</c:v>
                </c:pt>
                <c:pt idx="56097">
                  <c:v>56.097000000000037</c:v>
                </c:pt>
                <c:pt idx="56098">
                  <c:v>56.098000000000013</c:v>
                </c:pt>
                <c:pt idx="56099">
                  <c:v>56.099000000000046</c:v>
                </c:pt>
                <c:pt idx="56100">
                  <c:v>56.100000000000023</c:v>
                </c:pt>
                <c:pt idx="56101">
                  <c:v>56.100999999999999</c:v>
                </c:pt>
                <c:pt idx="56102">
                  <c:v>56.102000000000032</c:v>
                </c:pt>
                <c:pt idx="56103">
                  <c:v>56.103000000000009</c:v>
                </c:pt>
                <c:pt idx="56104">
                  <c:v>56.104000000000042</c:v>
                </c:pt>
                <c:pt idx="56105">
                  <c:v>56.105000000000018</c:v>
                </c:pt>
                <c:pt idx="56106">
                  <c:v>56.105999999999995</c:v>
                </c:pt>
                <c:pt idx="56107">
                  <c:v>56.107000000000028</c:v>
                </c:pt>
                <c:pt idx="56108">
                  <c:v>56.108000000000004</c:v>
                </c:pt>
                <c:pt idx="56109">
                  <c:v>56.109000000000037</c:v>
                </c:pt>
                <c:pt idx="56110">
                  <c:v>56.110000000000014</c:v>
                </c:pt>
                <c:pt idx="56111">
                  <c:v>56.11099999999999</c:v>
                </c:pt>
                <c:pt idx="56112">
                  <c:v>56.112000000000023</c:v>
                </c:pt>
                <c:pt idx="56113">
                  <c:v>56.113</c:v>
                </c:pt>
                <c:pt idx="56114">
                  <c:v>56.114000000000033</c:v>
                </c:pt>
                <c:pt idx="56115">
                  <c:v>56.115000000000009</c:v>
                </c:pt>
                <c:pt idx="56116">
                  <c:v>56.116000000000042</c:v>
                </c:pt>
                <c:pt idx="56117">
                  <c:v>56.117000000000019</c:v>
                </c:pt>
                <c:pt idx="56118">
                  <c:v>56.117999999999995</c:v>
                </c:pt>
                <c:pt idx="56119">
                  <c:v>56.119000000000028</c:v>
                </c:pt>
                <c:pt idx="56120">
                  <c:v>56.120000000000005</c:v>
                </c:pt>
                <c:pt idx="56121">
                  <c:v>56.121000000000038</c:v>
                </c:pt>
                <c:pt idx="56122">
                  <c:v>56.122000000000014</c:v>
                </c:pt>
                <c:pt idx="56123">
                  <c:v>56.12299999999999</c:v>
                </c:pt>
                <c:pt idx="56124">
                  <c:v>56.124000000000024</c:v>
                </c:pt>
                <c:pt idx="56125">
                  <c:v>56.125</c:v>
                </c:pt>
                <c:pt idx="56126">
                  <c:v>56.126000000000033</c:v>
                </c:pt>
                <c:pt idx="56127">
                  <c:v>56.12700000000001</c:v>
                </c:pt>
                <c:pt idx="56128">
                  <c:v>56.128000000000043</c:v>
                </c:pt>
                <c:pt idx="56129">
                  <c:v>56.129000000000019</c:v>
                </c:pt>
                <c:pt idx="56130">
                  <c:v>56.129999999999995</c:v>
                </c:pt>
                <c:pt idx="56131">
                  <c:v>56.131000000000029</c:v>
                </c:pt>
                <c:pt idx="56132">
                  <c:v>56.132000000000005</c:v>
                </c:pt>
                <c:pt idx="56133">
                  <c:v>56.133000000000038</c:v>
                </c:pt>
                <c:pt idx="56134">
                  <c:v>56.134000000000015</c:v>
                </c:pt>
                <c:pt idx="56135">
                  <c:v>56.134999999999991</c:v>
                </c:pt>
                <c:pt idx="56136">
                  <c:v>56.136000000000024</c:v>
                </c:pt>
                <c:pt idx="56137">
                  <c:v>56.137</c:v>
                </c:pt>
                <c:pt idx="56138">
                  <c:v>56.138000000000034</c:v>
                </c:pt>
                <c:pt idx="56139">
                  <c:v>56.13900000000001</c:v>
                </c:pt>
                <c:pt idx="56140">
                  <c:v>56.140000000000043</c:v>
                </c:pt>
                <c:pt idx="56141">
                  <c:v>56.14100000000002</c:v>
                </c:pt>
                <c:pt idx="56142">
                  <c:v>56.141999999999996</c:v>
                </c:pt>
                <c:pt idx="56143">
                  <c:v>56.143000000000029</c:v>
                </c:pt>
                <c:pt idx="56144">
                  <c:v>56.144000000000005</c:v>
                </c:pt>
                <c:pt idx="56145">
                  <c:v>56.145000000000039</c:v>
                </c:pt>
                <c:pt idx="56146">
                  <c:v>56.146000000000015</c:v>
                </c:pt>
                <c:pt idx="56147">
                  <c:v>56.146999999999991</c:v>
                </c:pt>
                <c:pt idx="56148">
                  <c:v>56.148000000000025</c:v>
                </c:pt>
                <c:pt idx="56149">
                  <c:v>56.149000000000001</c:v>
                </c:pt>
                <c:pt idx="56150">
                  <c:v>56.150000000000034</c:v>
                </c:pt>
                <c:pt idx="56151">
                  <c:v>56.15100000000001</c:v>
                </c:pt>
                <c:pt idx="56152">
                  <c:v>56.152000000000044</c:v>
                </c:pt>
                <c:pt idx="56153">
                  <c:v>56.15300000000002</c:v>
                </c:pt>
                <c:pt idx="56154">
                  <c:v>56.153999999999996</c:v>
                </c:pt>
                <c:pt idx="56155">
                  <c:v>56.15500000000003</c:v>
                </c:pt>
                <c:pt idx="56156">
                  <c:v>56.156000000000006</c:v>
                </c:pt>
                <c:pt idx="56157">
                  <c:v>56.157000000000039</c:v>
                </c:pt>
                <c:pt idx="56158">
                  <c:v>56.158000000000015</c:v>
                </c:pt>
                <c:pt idx="56159">
                  <c:v>56.158999999999992</c:v>
                </c:pt>
                <c:pt idx="56160">
                  <c:v>56.160000000000025</c:v>
                </c:pt>
                <c:pt idx="56161">
                  <c:v>56.161000000000001</c:v>
                </c:pt>
                <c:pt idx="56162">
                  <c:v>56.162000000000035</c:v>
                </c:pt>
                <c:pt idx="56163">
                  <c:v>56.163000000000011</c:v>
                </c:pt>
                <c:pt idx="56164">
                  <c:v>56.164000000000044</c:v>
                </c:pt>
                <c:pt idx="56165">
                  <c:v>56.16500000000002</c:v>
                </c:pt>
                <c:pt idx="56166">
                  <c:v>56.165999999999997</c:v>
                </c:pt>
                <c:pt idx="56167">
                  <c:v>56.16700000000003</c:v>
                </c:pt>
                <c:pt idx="56168">
                  <c:v>56.168000000000006</c:v>
                </c:pt>
                <c:pt idx="56169">
                  <c:v>56.16900000000004</c:v>
                </c:pt>
                <c:pt idx="56170">
                  <c:v>56.170000000000016</c:v>
                </c:pt>
                <c:pt idx="56171">
                  <c:v>56.170999999999992</c:v>
                </c:pt>
                <c:pt idx="56172">
                  <c:v>56.172000000000025</c:v>
                </c:pt>
                <c:pt idx="56173">
                  <c:v>56.173000000000002</c:v>
                </c:pt>
                <c:pt idx="56174">
                  <c:v>56.174000000000035</c:v>
                </c:pt>
                <c:pt idx="56175">
                  <c:v>56.175000000000011</c:v>
                </c:pt>
                <c:pt idx="56176">
                  <c:v>56.176000000000045</c:v>
                </c:pt>
                <c:pt idx="56177">
                  <c:v>56.177000000000021</c:v>
                </c:pt>
                <c:pt idx="56178">
                  <c:v>56.177999999999997</c:v>
                </c:pt>
                <c:pt idx="56179">
                  <c:v>56.17900000000003</c:v>
                </c:pt>
                <c:pt idx="56180">
                  <c:v>56.180000000000007</c:v>
                </c:pt>
                <c:pt idx="56181">
                  <c:v>56.18100000000004</c:v>
                </c:pt>
                <c:pt idx="56182">
                  <c:v>56.182000000000016</c:v>
                </c:pt>
                <c:pt idx="56183">
                  <c:v>56.182999999999993</c:v>
                </c:pt>
                <c:pt idx="56184">
                  <c:v>56.184000000000026</c:v>
                </c:pt>
                <c:pt idx="56185">
                  <c:v>56.185000000000002</c:v>
                </c:pt>
                <c:pt idx="56186">
                  <c:v>56.186000000000035</c:v>
                </c:pt>
                <c:pt idx="56187">
                  <c:v>56.187000000000012</c:v>
                </c:pt>
                <c:pt idx="56188">
                  <c:v>56.188000000000045</c:v>
                </c:pt>
                <c:pt idx="56189">
                  <c:v>56.189000000000021</c:v>
                </c:pt>
                <c:pt idx="56190">
                  <c:v>56.19</c:v>
                </c:pt>
                <c:pt idx="56191">
                  <c:v>56.191000000000031</c:v>
                </c:pt>
                <c:pt idx="56192">
                  <c:v>56.192000000000007</c:v>
                </c:pt>
                <c:pt idx="56193">
                  <c:v>56.19300000000004</c:v>
                </c:pt>
                <c:pt idx="56194">
                  <c:v>56.194000000000017</c:v>
                </c:pt>
                <c:pt idx="56195">
                  <c:v>56.194999999999993</c:v>
                </c:pt>
                <c:pt idx="56196">
                  <c:v>56.196000000000026</c:v>
                </c:pt>
                <c:pt idx="56197">
                  <c:v>56.197000000000003</c:v>
                </c:pt>
                <c:pt idx="56198">
                  <c:v>56.198000000000036</c:v>
                </c:pt>
                <c:pt idx="56199">
                  <c:v>56.199000000000012</c:v>
                </c:pt>
                <c:pt idx="56200">
                  <c:v>56.200000000000045</c:v>
                </c:pt>
                <c:pt idx="56201">
                  <c:v>56.201000000000022</c:v>
                </c:pt>
                <c:pt idx="56202">
                  <c:v>56.201999999999998</c:v>
                </c:pt>
                <c:pt idx="56203">
                  <c:v>56.203000000000031</c:v>
                </c:pt>
                <c:pt idx="56204">
                  <c:v>56.204000000000008</c:v>
                </c:pt>
                <c:pt idx="56205">
                  <c:v>56.205000000000041</c:v>
                </c:pt>
                <c:pt idx="56206">
                  <c:v>56.206000000000017</c:v>
                </c:pt>
                <c:pt idx="56207">
                  <c:v>56.206999999999994</c:v>
                </c:pt>
                <c:pt idx="56208">
                  <c:v>56.208000000000027</c:v>
                </c:pt>
                <c:pt idx="56209">
                  <c:v>56.209000000000003</c:v>
                </c:pt>
                <c:pt idx="56210">
                  <c:v>56.210000000000036</c:v>
                </c:pt>
                <c:pt idx="56211">
                  <c:v>56.211000000000013</c:v>
                </c:pt>
                <c:pt idx="56212">
                  <c:v>56.212000000000046</c:v>
                </c:pt>
                <c:pt idx="56213">
                  <c:v>56.213000000000022</c:v>
                </c:pt>
                <c:pt idx="56214">
                  <c:v>56.213999999999999</c:v>
                </c:pt>
                <c:pt idx="56215">
                  <c:v>56.215000000000032</c:v>
                </c:pt>
                <c:pt idx="56216">
                  <c:v>56.216000000000008</c:v>
                </c:pt>
                <c:pt idx="56217">
                  <c:v>56.217000000000041</c:v>
                </c:pt>
                <c:pt idx="56218">
                  <c:v>56.218000000000018</c:v>
                </c:pt>
                <c:pt idx="56219">
                  <c:v>56.218999999999994</c:v>
                </c:pt>
                <c:pt idx="56220">
                  <c:v>56.220000000000027</c:v>
                </c:pt>
                <c:pt idx="56221">
                  <c:v>56.221000000000004</c:v>
                </c:pt>
                <c:pt idx="56222">
                  <c:v>56.222000000000037</c:v>
                </c:pt>
                <c:pt idx="56223">
                  <c:v>56.223000000000013</c:v>
                </c:pt>
                <c:pt idx="56224">
                  <c:v>56.224000000000046</c:v>
                </c:pt>
                <c:pt idx="56225">
                  <c:v>56.225000000000023</c:v>
                </c:pt>
                <c:pt idx="56226">
                  <c:v>56.225999999999999</c:v>
                </c:pt>
                <c:pt idx="56227">
                  <c:v>56.227000000000032</c:v>
                </c:pt>
                <c:pt idx="56228">
                  <c:v>56.228000000000009</c:v>
                </c:pt>
                <c:pt idx="56229">
                  <c:v>56.229000000000042</c:v>
                </c:pt>
                <c:pt idx="56230">
                  <c:v>56.230000000000018</c:v>
                </c:pt>
                <c:pt idx="56231">
                  <c:v>56.230999999999995</c:v>
                </c:pt>
                <c:pt idx="56232">
                  <c:v>56.232000000000028</c:v>
                </c:pt>
                <c:pt idx="56233">
                  <c:v>56.233000000000004</c:v>
                </c:pt>
                <c:pt idx="56234">
                  <c:v>56.234000000000037</c:v>
                </c:pt>
                <c:pt idx="56235">
                  <c:v>56.235000000000014</c:v>
                </c:pt>
                <c:pt idx="56236">
                  <c:v>56.23599999999999</c:v>
                </c:pt>
                <c:pt idx="56237">
                  <c:v>56.237000000000023</c:v>
                </c:pt>
                <c:pt idx="56238">
                  <c:v>56.238</c:v>
                </c:pt>
                <c:pt idx="56239">
                  <c:v>56.239000000000033</c:v>
                </c:pt>
                <c:pt idx="56240">
                  <c:v>56.240000000000009</c:v>
                </c:pt>
                <c:pt idx="56241">
                  <c:v>56.241000000000042</c:v>
                </c:pt>
                <c:pt idx="56242">
                  <c:v>56.242000000000019</c:v>
                </c:pt>
                <c:pt idx="56243">
                  <c:v>56.242999999999995</c:v>
                </c:pt>
                <c:pt idx="56244">
                  <c:v>56.244000000000028</c:v>
                </c:pt>
                <c:pt idx="56245">
                  <c:v>56.245000000000005</c:v>
                </c:pt>
                <c:pt idx="56246">
                  <c:v>56.246000000000038</c:v>
                </c:pt>
                <c:pt idx="56247">
                  <c:v>56.247000000000014</c:v>
                </c:pt>
                <c:pt idx="56248">
                  <c:v>56.24799999999999</c:v>
                </c:pt>
                <c:pt idx="56249">
                  <c:v>56.249000000000024</c:v>
                </c:pt>
                <c:pt idx="56250">
                  <c:v>56.25</c:v>
                </c:pt>
                <c:pt idx="56251">
                  <c:v>56.251000000000033</c:v>
                </c:pt>
                <c:pt idx="56252">
                  <c:v>56.25200000000001</c:v>
                </c:pt>
                <c:pt idx="56253">
                  <c:v>56.253000000000043</c:v>
                </c:pt>
                <c:pt idx="56254">
                  <c:v>56.254000000000019</c:v>
                </c:pt>
                <c:pt idx="56255">
                  <c:v>56.254999999999995</c:v>
                </c:pt>
                <c:pt idx="56256">
                  <c:v>56.256000000000029</c:v>
                </c:pt>
                <c:pt idx="56257">
                  <c:v>56.257000000000005</c:v>
                </c:pt>
                <c:pt idx="56258">
                  <c:v>56.258000000000038</c:v>
                </c:pt>
                <c:pt idx="56259">
                  <c:v>56.259000000000015</c:v>
                </c:pt>
                <c:pt idx="56260">
                  <c:v>56.259999999999991</c:v>
                </c:pt>
                <c:pt idx="56261">
                  <c:v>56.261000000000024</c:v>
                </c:pt>
                <c:pt idx="56262">
                  <c:v>56.262</c:v>
                </c:pt>
                <c:pt idx="56263">
                  <c:v>56.263000000000034</c:v>
                </c:pt>
                <c:pt idx="56264">
                  <c:v>56.26400000000001</c:v>
                </c:pt>
                <c:pt idx="56265">
                  <c:v>56.265000000000043</c:v>
                </c:pt>
                <c:pt idx="56266">
                  <c:v>56.26600000000002</c:v>
                </c:pt>
                <c:pt idx="56267">
                  <c:v>56.266999999999996</c:v>
                </c:pt>
                <c:pt idx="56268">
                  <c:v>56.268000000000029</c:v>
                </c:pt>
                <c:pt idx="56269">
                  <c:v>56.269000000000005</c:v>
                </c:pt>
                <c:pt idx="56270">
                  <c:v>56.270000000000039</c:v>
                </c:pt>
                <c:pt idx="56271">
                  <c:v>56.271000000000015</c:v>
                </c:pt>
                <c:pt idx="56272">
                  <c:v>56.271999999999991</c:v>
                </c:pt>
                <c:pt idx="56273">
                  <c:v>56.273000000000025</c:v>
                </c:pt>
                <c:pt idx="56274">
                  <c:v>56.274000000000001</c:v>
                </c:pt>
                <c:pt idx="56275">
                  <c:v>56.275000000000034</c:v>
                </c:pt>
                <c:pt idx="56276">
                  <c:v>56.27600000000001</c:v>
                </c:pt>
                <c:pt idx="56277">
                  <c:v>56.277000000000044</c:v>
                </c:pt>
                <c:pt idx="56278">
                  <c:v>56.27800000000002</c:v>
                </c:pt>
                <c:pt idx="56279">
                  <c:v>56.278999999999996</c:v>
                </c:pt>
                <c:pt idx="56280">
                  <c:v>56.28000000000003</c:v>
                </c:pt>
                <c:pt idx="56281">
                  <c:v>56.281000000000006</c:v>
                </c:pt>
                <c:pt idx="56282">
                  <c:v>56.282000000000039</c:v>
                </c:pt>
                <c:pt idx="56283">
                  <c:v>56.283000000000015</c:v>
                </c:pt>
                <c:pt idx="56284">
                  <c:v>56.283999999999992</c:v>
                </c:pt>
                <c:pt idx="56285">
                  <c:v>56.285000000000025</c:v>
                </c:pt>
                <c:pt idx="56286">
                  <c:v>56.286000000000001</c:v>
                </c:pt>
                <c:pt idx="56287">
                  <c:v>56.287000000000035</c:v>
                </c:pt>
                <c:pt idx="56288">
                  <c:v>56.288000000000011</c:v>
                </c:pt>
                <c:pt idx="56289">
                  <c:v>56.289000000000044</c:v>
                </c:pt>
                <c:pt idx="56290">
                  <c:v>56.29000000000002</c:v>
                </c:pt>
                <c:pt idx="56291">
                  <c:v>56.290999999999997</c:v>
                </c:pt>
                <c:pt idx="56292">
                  <c:v>56.29200000000003</c:v>
                </c:pt>
                <c:pt idx="56293">
                  <c:v>56.293000000000006</c:v>
                </c:pt>
                <c:pt idx="56294">
                  <c:v>56.29400000000004</c:v>
                </c:pt>
                <c:pt idx="56295">
                  <c:v>56.295000000000016</c:v>
                </c:pt>
                <c:pt idx="56296">
                  <c:v>56.295999999999992</c:v>
                </c:pt>
                <c:pt idx="56297">
                  <c:v>56.297000000000025</c:v>
                </c:pt>
                <c:pt idx="56298">
                  <c:v>56.298000000000002</c:v>
                </c:pt>
                <c:pt idx="56299">
                  <c:v>56.299000000000035</c:v>
                </c:pt>
                <c:pt idx="56300">
                  <c:v>56.300000000000011</c:v>
                </c:pt>
                <c:pt idx="56301">
                  <c:v>56.301000000000045</c:v>
                </c:pt>
                <c:pt idx="56302">
                  <c:v>56.302000000000021</c:v>
                </c:pt>
                <c:pt idx="56303">
                  <c:v>56.302999999999997</c:v>
                </c:pt>
                <c:pt idx="56304">
                  <c:v>56.30400000000003</c:v>
                </c:pt>
                <c:pt idx="56305">
                  <c:v>56.305000000000007</c:v>
                </c:pt>
                <c:pt idx="56306">
                  <c:v>56.30600000000004</c:v>
                </c:pt>
                <c:pt idx="56307">
                  <c:v>56.307000000000016</c:v>
                </c:pt>
                <c:pt idx="56308">
                  <c:v>56.307999999999993</c:v>
                </c:pt>
                <c:pt idx="56309">
                  <c:v>56.309000000000026</c:v>
                </c:pt>
                <c:pt idx="56310">
                  <c:v>56.31</c:v>
                </c:pt>
                <c:pt idx="56311">
                  <c:v>56.311000000000035</c:v>
                </c:pt>
                <c:pt idx="56312">
                  <c:v>56.312000000000012</c:v>
                </c:pt>
                <c:pt idx="56313">
                  <c:v>56.313000000000045</c:v>
                </c:pt>
                <c:pt idx="56314">
                  <c:v>56.314000000000021</c:v>
                </c:pt>
                <c:pt idx="56315">
                  <c:v>56.314999999999998</c:v>
                </c:pt>
                <c:pt idx="56316">
                  <c:v>56.316000000000031</c:v>
                </c:pt>
                <c:pt idx="56317">
                  <c:v>56.317000000000007</c:v>
                </c:pt>
                <c:pt idx="56318">
                  <c:v>56.31800000000004</c:v>
                </c:pt>
                <c:pt idx="56319">
                  <c:v>56.319000000000017</c:v>
                </c:pt>
                <c:pt idx="56320">
                  <c:v>56.319999999999993</c:v>
                </c:pt>
                <c:pt idx="56321">
                  <c:v>56.321000000000026</c:v>
                </c:pt>
                <c:pt idx="56322">
                  <c:v>56.322000000000003</c:v>
                </c:pt>
                <c:pt idx="56323">
                  <c:v>56.323000000000036</c:v>
                </c:pt>
                <c:pt idx="56324">
                  <c:v>56.324000000000012</c:v>
                </c:pt>
                <c:pt idx="56325">
                  <c:v>56.325000000000045</c:v>
                </c:pt>
                <c:pt idx="56326">
                  <c:v>56.326000000000022</c:v>
                </c:pt>
                <c:pt idx="56327">
                  <c:v>56.326999999999998</c:v>
                </c:pt>
                <c:pt idx="56328">
                  <c:v>56.328000000000031</c:v>
                </c:pt>
                <c:pt idx="56329">
                  <c:v>56.329000000000008</c:v>
                </c:pt>
                <c:pt idx="56330">
                  <c:v>56.330000000000041</c:v>
                </c:pt>
                <c:pt idx="56331">
                  <c:v>56.331000000000017</c:v>
                </c:pt>
                <c:pt idx="56332">
                  <c:v>56.331999999999994</c:v>
                </c:pt>
                <c:pt idx="56333">
                  <c:v>56.333000000000027</c:v>
                </c:pt>
                <c:pt idx="56334">
                  <c:v>56.334000000000003</c:v>
                </c:pt>
                <c:pt idx="56335">
                  <c:v>56.335000000000036</c:v>
                </c:pt>
                <c:pt idx="56336">
                  <c:v>56.336000000000013</c:v>
                </c:pt>
                <c:pt idx="56337">
                  <c:v>56.337000000000046</c:v>
                </c:pt>
                <c:pt idx="56338">
                  <c:v>56.338000000000022</c:v>
                </c:pt>
                <c:pt idx="56339">
                  <c:v>56.338999999999999</c:v>
                </c:pt>
                <c:pt idx="56340">
                  <c:v>56.340000000000032</c:v>
                </c:pt>
                <c:pt idx="56341">
                  <c:v>56.341000000000008</c:v>
                </c:pt>
                <c:pt idx="56342">
                  <c:v>56.342000000000041</c:v>
                </c:pt>
                <c:pt idx="56343">
                  <c:v>56.343000000000018</c:v>
                </c:pt>
                <c:pt idx="56344">
                  <c:v>56.343999999999994</c:v>
                </c:pt>
                <c:pt idx="56345">
                  <c:v>56.345000000000027</c:v>
                </c:pt>
                <c:pt idx="56346">
                  <c:v>56.346000000000004</c:v>
                </c:pt>
                <c:pt idx="56347">
                  <c:v>56.347000000000037</c:v>
                </c:pt>
                <c:pt idx="56348">
                  <c:v>56.348000000000013</c:v>
                </c:pt>
                <c:pt idx="56349">
                  <c:v>56.349000000000046</c:v>
                </c:pt>
                <c:pt idx="56350">
                  <c:v>56.350000000000023</c:v>
                </c:pt>
                <c:pt idx="56351">
                  <c:v>56.350999999999999</c:v>
                </c:pt>
                <c:pt idx="56352">
                  <c:v>56.352000000000032</c:v>
                </c:pt>
                <c:pt idx="56353">
                  <c:v>56.353000000000009</c:v>
                </c:pt>
                <c:pt idx="56354">
                  <c:v>56.354000000000042</c:v>
                </c:pt>
                <c:pt idx="56355">
                  <c:v>56.355000000000018</c:v>
                </c:pt>
                <c:pt idx="56356">
                  <c:v>56.355999999999995</c:v>
                </c:pt>
                <c:pt idx="56357">
                  <c:v>56.357000000000028</c:v>
                </c:pt>
                <c:pt idx="56358">
                  <c:v>56.358000000000004</c:v>
                </c:pt>
                <c:pt idx="56359">
                  <c:v>56.359000000000037</c:v>
                </c:pt>
                <c:pt idx="56360">
                  <c:v>56.360000000000014</c:v>
                </c:pt>
                <c:pt idx="56361">
                  <c:v>56.36099999999999</c:v>
                </c:pt>
                <c:pt idx="56362">
                  <c:v>56.362000000000023</c:v>
                </c:pt>
                <c:pt idx="56363">
                  <c:v>56.363</c:v>
                </c:pt>
                <c:pt idx="56364">
                  <c:v>56.364000000000033</c:v>
                </c:pt>
                <c:pt idx="56365">
                  <c:v>56.365000000000009</c:v>
                </c:pt>
                <c:pt idx="56366">
                  <c:v>56.366000000000042</c:v>
                </c:pt>
                <c:pt idx="56367">
                  <c:v>56.367000000000019</c:v>
                </c:pt>
                <c:pt idx="56368">
                  <c:v>56.367999999999995</c:v>
                </c:pt>
                <c:pt idx="56369">
                  <c:v>56.369000000000028</c:v>
                </c:pt>
                <c:pt idx="56370">
                  <c:v>56.370000000000005</c:v>
                </c:pt>
                <c:pt idx="56371">
                  <c:v>56.371000000000038</c:v>
                </c:pt>
                <c:pt idx="56372">
                  <c:v>56.372000000000014</c:v>
                </c:pt>
                <c:pt idx="56373">
                  <c:v>56.37299999999999</c:v>
                </c:pt>
                <c:pt idx="56374">
                  <c:v>56.374000000000024</c:v>
                </c:pt>
                <c:pt idx="56375">
                  <c:v>56.375</c:v>
                </c:pt>
                <c:pt idx="56376">
                  <c:v>56.376000000000033</c:v>
                </c:pt>
                <c:pt idx="56377">
                  <c:v>56.37700000000001</c:v>
                </c:pt>
                <c:pt idx="56378">
                  <c:v>56.378000000000043</c:v>
                </c:pt>
                <c:pt idx="56379">
                  <c:v>56.379000000000019</c:v>
                </c:pt>
                <c:pt idx="56380">
                  <c:v>56.379999999999995</c:v>
                </c:pt>
                <c:pt idx="56381">
                  <c:v>56.381000000000029</c:v>
                </c:pt>
                <c:pt idx="56382">
                  <c:v>56.382000000000005</c:v>
                </c:pt>
                <c:pt idx="56383">
                  <c:v>56.383000000000038</c:v>
                </c:pt>
                <c:pt idx="56384">
                  <c:v>56.384000000000015</c:v>
                </c:pt>
                <c:pt idx="56385">
                  <c:v>56.384999999999991</c:v>
                </c:pt>
                <c:pt idx="56386">
                  <c:v>56.386000000000024</c:v>
                </c:pt>
                <c:pt idx="56387">
                  <c:v>56.387</c:v>
                </c:pt>
                <c:pt idx="56388">
                  <c:v>56.388000000000034</c:v>
                </c:pt>
                <c:pt idx="56389">
                  <c:v>56.38900000000001</c:v>
                </c:pt>
                <c:pt idx="56390">
                  <c:v>56.390000000000043</c:v>
                </c:pt>
                <c:pt idx="56391">
                  <c:v>56.39100000000002</c:v>
                </c:pt>
                <c:pt idx="56392">
                  <c:v>56.391999999999996</c:v>
                </c:pt>
                <c:pt idx="56393">
                  <c:v>56.393000000000029</c:v>
                </c:pt>
                <c:pt idx="56394">
                  <c:v>56.394000000000005</c:v>
                </c:pt>
                <c:pt idx="56395">
                  <c:v>56.395000000000039</c:v>
                </c:pt>
                <c:pt idx="56396">
                  <c:v>56.396000000000015</c:v>
                </c:pt>
                <c:pt idx="56397">
                  <c:v>56.396999999999991</c:v>
                </c:pt>
                <c:pt idx="56398">
                  <c:v>56.398000000000025</c:v>
                </c:pt>
                <c:pt idx="56399">
                  <c:v>56.399000000000001</c:v>
                </c:pt>
                <c:pt idx="56400">
                  <c:v>56.400000000000034</c:v>
                </c:pt>
                <c:pt idx="56401">
                  <c:v>56.40100000000001</c:v>
                </c:pt>
                <c:pt idx="56402">
                  <c:v>56.402000000000044</c:v>
                </c:pt>
                <c:pt idx="56403">
                  <c:v>56.40300000000002</c:v>
                </c:pt>
                <c:pt idx="56404">
                  <c:v>56.403999999999996</c:v>
                </c:pt>
                <c:pt idx="56405">
                  <c:v>56.40500000000003</c:v>
                </c:pt>
                <c:pt idx="56406">
                  <c:v>56.406000000000006</c:v>
                </c:pt>
                <c:pt idx="56407">
                  <c:v>56.407000000000039</c:v>
                </c:pt>
                <c:pt idx="56408">
                  <c:v>56.408000000000015</c:v>
                </c:pt>
                <c:pt idx="56409">
                  <c:v>56.408999999999992</c:v>
                </c:pt>
                <c:pt idx="56410">
                  <c:v>56.410000000000025</c:v>
                </c:pt>
                <c:pt idx="56411">
                  <c:v>56.411000000000001</c:v>
                </c:pt>
                <c:pt idx="56412">
                  <c:v>56.412000000000035</c:v>
                </c:pt>
                <c:pt idx="56413">
                  <c:v>56.413000000000011</c:v>
                </c:pt>
                <c:pt idx="56414">
                  <c:v>56.414000000000044</c:v>
                </c:pt>
                <c:pt idx="56415">
                  <c:v>56.41500000000002</c:v>
                </c:pt>
                <c:pt idx="56416">
                  <c:v>56.415999999999997</c:v>
                </c:pt>
                <c:pt idx="56417">
                  <c:v>56.41700000000003</c:v>
                </c:pt>
                <c:pt idx="56418">
                  <c:v>56.418000000000006</c:v>
                </c:pt>
                <c:pt idx="56419">
                  <c:v>56.41900000000004</c:v>
                </c:pt>
                <c:pt idx="56420">
                  <c:v>56.420000000000016</c:v>
                </c:pt>
                <c:pt idx="56421">
                  <c:v>56.420999999999992</c:v>
                </c:pt>
                <c:pt idx="56422">
                  <c:v>56.422000000000025</c:v>
                </c:pt>
                <c:pt idx="56423">
                  <c:v>56.423000000000002</c:v>
                </c:pt>
                <c:pt idx="56424">
                  <c:v>56.424000000000035</c:v>
                </c:pt>
                <c:pt idx="56425">
                  <c:v>56.425000000000011</c:v>
                </c:pt>
                <c:pt idx="56426">
                  <c:v>56.426000000000045</c:v>
                </c:pt>
                <c:pt idx="56427">
                  <c:v>56.427000000000021</c:v>
                </c:pt>
                <c:pt idx="56428">
                  <c:v>56.427999999999997</c:v>
                </c:pt>
                <c:pt idx="56429">
                  <c:v>56.42900000000003</c:v>
                </c:pt>
                <c:pt idx="56430">
                  <c:v>56.430000000000007</c:v>
                </c:pt>
                <c:pt idx="56431">
                  <c:v>56.43100000000004</c:v>
                </c:pt>
                <c:pt idx="56432">
                  <c:v>56.432000000000016</c:v>
                </c:pt>
                <c:pt idx="56433">
                  <c:v>56.432999999999993</c:v>
                </c:pt>
                <c:pt idx="56434">
                  <c:v>56.434000000000026</c:v>
                </c:pt>
                <c:pt idx="56435">
                  <c:v>56.435000000000002</c:v>
                </c:pt>
                <c:pt idx="56436">
                  <c:v>56.436000000000035</c:v>
                </c:pt>
                <c:pt idx="56437">
                  <c:v>56.437000000000012</c:v>
                </c:pt>
                <c:pt idx="56438">
                  <c:v>56.438000000000045</c:v>
                </c:pt>
                <c:pt idx="56439">
                  <c:v>56.439000000000021</c:v>
                </c:pt>
                <c:pt idx="56440">
                  <c:v>56.44</c:v>
                </c:pt>
                <c:pt idx="56441">
                  <c:v>56.441000000000031</c:v>
                </c:pt>
                <c:pt idx="56442">
                  <c:v>56.442000000000007</c:v>
                </c:pt>
                <c:pt idx="56443">
                  <c:v>56.44300000000004</c:v>
                </c:pt>
                <c:pt idx="56444">
                  <c:v>56.444000000000017</c:v>
                </c:pt>
                <c:pt idx="56445">
                  <c:v>56.444999999999993</c:v>
                </c:pt>
                <c:pt idx="56446">
                  <c:v>56.446000000000026</c:v>
                </c:pt>
                <c:pt idx="56447">
                  <c:v>56.447000000000003</c:v>
                </c:pt>
                <c:pt idx="56448">
                  <c:v>56.448000000000036</c:v>
                </c:pt>
                <c:pt idx="56449">
                  <c:v>56.449000000000012</c:v>
                </c:pt>
                <c:pt idx="56450">
                  <c:v>56.450000000000045</c:v>
                </c:pt>
                <c:pt idx="56451">
                  <c:v>56.451000000000022</c:v>
                </c:pt>
                <c:pt idx="56452">
                  <c:v>56.451999999999998</c:v>
                </c:pt>
                <c:pt idx="56453">
                  <c:v>56.453000000000031</c:v>
                </c:pt>
                <c:pt idx="56454">
                  <c:v>56.454000000000008</c:v>
                </c:pt>
                <c:pt idx="56455">
                  <c:v>56.455000000000041</c:v>
                </c:pt>
                <c:pt idx="56456">
                  <c:v>56.456000000000017</c:v>
                </c:pt>
                <c:pt idx="56457">
                  <c:v>56.456999999999994</c:v>
                </c:pt>
                <c:pt idx="56458">
                  <c:v>56.458000000000027</c:v>
                </c:pt>
                <c:pt idx="56459">
                  <c:v>56.459000000000003</c:v>
                </c:pt>
                <c:pt idx="56460">
                  <c:v>56.460000000000036</c:v>
                </c:pt>
                <c:pt idx="56461">
                  <c:v>56.461000000000013</c:v>
                </c:pt>
                <c:pt idx="56462">
                  <c:v>56.462000000000046</c:v>
                </c:pt>
                <c:pt idx="56463">
                  <c:v>56.463000000000022</c:v>
                </c:pt>
                <c:pt idx="56464">
                  <c:v>56.463999999999999</c:v>
                </c:pt>
                <c:pt idx="56465">
                  <c:v>56.465000000000032</c:v>
                </c:pt>
                <c:pt idx="56466">
                  <c:v>56.466000000000008</c:v>
                </c:pt>
                <c:pt idx="56467">
                  <c:v>56.467000000000041</c:v>
                </c:pt>
                <c:pt idx="56468">
                  <c:v>56.468000000000018</c:v>
                </c:pt>
                <c:pt idx="56469">
                  <c:v>56.468999999999994</c:v>
                </c:pt>
                <c:pt idx="56470">
                  <c:v>56.470000000000027</c:v>
                </c:pt>
                <c:pt idx="56471">
                  <c:v>56.471000000000004</c:v>
                </c:pt>
                <c:pt idx="56472">
                  <c:v>56.472000000000037</c:v>
                </c:pt>
                <c:pt idx="56473">
                  <c:v>56.473000000000013</c:v>
                </c:pt>
                <c:pt idx="56474">
                  <c:v>56.474000000000046</c:v>
                </c:pt>
                <c:pt idx="56475">
                  <c:v>56.475000000000023</c:v>
                </c:pt>
                <c:pt idx="56476">
                  <c:v>56.475999999999999</c:v>
                </c:pt>
                <c:pt idx="56477">
                  <c:v>56.477000000000032</c:v>
                </c:pt>
                <c:pt idx="56478">
                  <c:v>56.478000000000009</c:v>
                </c:pt>
                <c:pt idx="56479">
                  <c:v>56.479000000000042</c:v>
                </c:pt>
                <c:pt idx="56480">
                  <c:v>56.480000000000018</c:v>
                </c:pt>
                <c:pt idx="56481">
                  <c:v>56.480999999999995</c:v>
                </c:pt>
                <c:pt idx="56482">
                  <c:v>56.482000000000028</c:v>
                </c:pt>
                <c:pt idx="56483">
                  <c:v>56.483000000000004</c:v>
                </c:pt>
                <c:pt idx="56484">
                  <c:v>56.484000000000037</c:v>
                </c:pt>
                <c:pt idx="56485">
                  <c:v>56.485000000000014</c:v>
                </c:pt>
                <c:pt idx="56486">
                  <c:v>56.48599999999999</c:v>
                </c:pt>
                <c:pt idx="56487">
                  <c:v>56.487000000000023</c:v>
                </c:pt>
                <c:pt idx="56488">
                  <c:v>56.488</c:v>
                </c:pt>
                <c:pt idx="56489">
                  <c:v>56.489000000000033</c:v>
                </c:pt>
                <c:pt idx="56490">
                  <c:v>56.490000000000009</c:v>
                </c:pt>
                <c:pt idx="56491">
                  <c:v>56.491000000000042</c:v>
                </c:pt>
                <c:pt idx="56492">
                  <c:v>56.492000000000019</c:v>
                </c:pt>
                <c:pt idx="56493">
                  <c:v>56.492999999999995</c:v>
                </c:pt>
                <c:pt idx="56494">
                  <c:v>56.494000000000028</c:v>
                </c:pt>
                <c:pt idx="56495">
                  <c:v>56.495000000000005</c:v>
                </c:pt>
                <c:pt idx="56496">
                  <c:v>56.496000000000038</c:v>
                </c:pt>
                <c:pt idx="56497">
                  <c:v>56.497000000000014</c:v>
                </c:pt>
                <c:pt idx="56498">
                  <c:v>56.49799999999999</c:v>
                </c:pt>
                <c:pt idx="56499">
                  <c:v>56.499000000000024</c:v>
                </c:pt>
                <c:pt idx="56500">
                  <c:v>56.5</c:v>
                </c:pt>
                <c:pt idx="56501">
                  <c:v>56.501000000000033</c:v>
                </c:pt>
                <c:pt idx="56502">
                  <c:v>56.50200000000001</c:v>
                </c:pt>
                <c:pt idx="56503">
                  <c:v>56.503000000000043</c:v>
                </c:pt>
                <c:pt idx="56504">
                  <c:v>56.504000000000019</c:v>
                </c:pt>
                <c:pt idx="56505">
                  <c:v>56.504999999999995</c:v>
                </c:pt>
                <c:pt idx="56506">
                  <c:v>56.506000000000029</c:v>
                </c:pt>
                <c:pt idx="56507">
                  <c:v>56.507000000000005</c:v>
                </c:pt>
                <c:pt idx="56508">
                  <c:v>56.508000000000038</c:v>
                </c:pt>
                <c:pt idx="56509">
                  <c:v>56.509000000000015</c:v>
                </c:pt>
                <c:pt idx="56510">
                  <c:v>56.509999999999991</c:v>
                </c:pt>
                <c:pt idx="56511">
                  <c:v>56.511000000000024</c:v>
                </c:pt>
                <c:pt idx="56512">
                  <c:v>56.512</c:v>
                </c:pt>
                <c:pt idx="56513">
                  <c:v>56.513000000000034</c:v>
                </c:pt>
                <c:pt idx="56514">
                  <c:v>56.51400000000001</c:v>
                </c:pt>
                <c:pt idx="56515">
                  <c:v>56.515000000000043</c:v>
                </c:pt>
                <c:pt idx="56516">
                  <c:v>56.51600000000002</c:v>
                </c:pt>
                <c:pt idx="56517">
                  <c:v>56.516999999999996</c:v>
                </c:pt>
                <c:pt idx="56518">
                  <c:v>56.518000000000029</c:v>
                </c:pt>
                <c:pt idx="56519">
                  <c:v>56.519000000000005</c:v>
                </c:pt>
                <c:pt idx="56520">
                  <c:v>56.520000000000039</c:v>
                </c:pt>
                <c:pt idx="56521">
                  <c:v>56.521000000000015</c:v>
                </c:pt>
                <c:pt idx="56522">
                  <c:v>56.521999999999991</c:v>
                </c:pt>
                <c:pt idx="56523">
                  <c:v>56.523000000000025</c:v>
                </c:pt>
                <c:pt idx="56524">
                  <c:v>56.524000000000001</c:v>
                </c:pt>
                <c:pt idx="56525">
                  <c:v>56.525000000000034</c:v>
                </c:pt>
                <c:pt idx="56526">
                  <c:v>56.52600000000001</c:v>
                </c:pt>
                <c:pt idx="56527">
                  <c:v>56.527000000000044</c:v>
                </c:pt>
                <c:pt idx="56528">
                  <c:v>56.52800000000002</c:v>
                </c:pt>
                <c:pt idx="56529">
                  <c:v>56.528999999999996</c:v>
                </c:pt>
                <c:pt idx="56530">
                  <c:v>56.53000000000003</c:v>
                </c:pt>
                <c:pt idx="56531">
                  <c:v>56.531000000000006</c:v>
                </c:pt>
                <c:pt idx="56532">
                  <c:v>56.532000000000039</c:v>
                </c:pt>
                <c:pt idx="56533">
                  <c:v>56.533000000000015</c:v>
                </c:pt>
                <c:pt idx="56534">
                  <c:v>56.533999999999992</c:v>
                </c:pt>
                <c:pt idx="56535">
                  <c:v>56.535000000000025</c:v>
                </c:pt>
                <c:pt idx="56536">
                  <c:v>56.536000000000001</c:v>
                </c:pt>
                <c:pt idx="56537">
                  <c:v>56.537000000000035</c:v>
                </c:pt>
                <c:pt idx="56538">
                  <c:v>56.538000000000011</c:v>
                </c:pt>
                <c:pt idx="56539">
                  <c:v>56.539000000000044</c:v>
                </c:pt>
                <c:pt idx="56540">
                  <c:v>56.54000000000002</c:v>
                </c:pt>
                <c:pt idx="56541">
                  <c:v>56.540999999999997</c:v>
                </c:pt>
                <c:pt idx="56542">
                  <c:v>56.54200000000003</c:v>
                </c:pt>
                <c:pt idx="56543">
                  <c:v>56.543000000000006</c:v>
                </c:pt>
                <c:pt idx="56544">
                  <c:v>56.54400000000004</c:v>
                </c:pt>
                <c:pt idx="56545">
                  <c:v>56.545000000000016</c:v>
                </c:pt>
                <c:pt idx="56546">
                  <c:v>56.545999999999992</c:v>
                </c:pt>
                <c:pt idx="56547">
                  <c:v>56.547000000000025</c:v>
                </c:pt>
                <c:pt idx="56548">
                  <c:v>56.548000000000002</c:v>
                </c:pt>
                <c:pt idx="56549">
                  <c:v>56.549000000000035</c:v>
                </c:pt>
                <c:pt idx="56550">
                  <c:v>56.550000000000011</c:v>
                </c:pt>
                <c:pt idx="56551">
                  <c:v>56.551000000000045</c:v>
                </c:pt>
                <c:pt idx="56552">
                  <c:v>56.552000000000021</c:v>
                </c:pt>
                <c:pt idx="56553">
                  <c:v>56.552999999999997</c:v>
                </c:pt>
                <c:pt idx="56554">
                  <c:v>56.55400000000003</c:v>
                </c:pt>
                <c:pt idx="56555">
                  <c:v>56.555000000000007</c:v>
                </c:pt>
                <c:pt idx="56556">
                  <c:v>56.55600000000004</c:v>
                </c:pt>
                <c:pt idx="56557">
                  <c:v>56.557000000000016</c:v>
                </c:pt>
                <c:pt idx="56558">
                  <c:v>56.557999999999993</c:v>
                </c:pt>
                <c:pt idx="56559">
                  <c:v>56.559000000000026</c:v>
                </c:pt>
                <c:pt idx="56560">
                  <c:v>56.56</c:v>
                </c:pt>
                <c:pt idx="56561">
                  <c:v>56.561000000000035</c:v>
                </c:pt>
                <c:pt idx="56562">
                  <c:v>56.562000000000012</c:v>
                </c:pt>
                <c:pt idx="56563">
                  <c:v>56.563000000000045</c:v>
                </c:pt>
                <c:pt idx="56564">
                  <c:v>56.564000000000021</c:v>
                </c:pt>
                <c:pt idx="56565">
                  <c:v>56.564999999999998</c:v>
                </c:pt>
                <c:pt idx="56566">
                  <c:v>56.566000000000031</c:v>
                </c:pt>
                <c:pt idx="56567">
                  <c:v>56.567000000000007</c:v>
                </c:pt>
                <c:pt idx="56568">
                  <c:v>56.56800000000004</c:v>
                </c:pt>
                <c:pt idx="56569">
                  <c:v>56.569000000000017</c:v>
                </c:pt>
                <c:pt idx="56570">
                  <c:v>56.569999999999993</c:v>
                </c:pt>
                <c:pt idx="56571">
                  <c:v>56.571000000000026</c:v>
                </c:pt>
                <c:pt idx="56572">
                  <c:v>56.572000000000003</c:v>
                </c:pt>
                <c:pt idx="56573">
                  <c:v>56.573000000000036</c:v>
                </c:pt>
                <c:pt idx="56574">
                  <c:v>56.574000000000012</c:v>
                </c:pt>
                <c:pt idx="56575">
                  <c:v>56.575000000000045</c:v>
                </c:pt>
                <c:pt idx="56576">
                  <c:v>56.576000000000022</c:v>
                </c:pt>
                <c:pt idx="56577">
                  <c:v>56.576999999999998</c:v>
                </c:pt>
                <c:pt idx="56578">
                  <c:v>56.578000000000031</c:v>
                </c:pt>
                <c:pt idx="56579">
                  <c:v>56.579000000000008</c:v>
                </c:pt>
                <c:pt idx="56580">
                  <c:v>56.580000000000041</c:v>
                </c:pt>
                <c:pt idx="56581">
                  <c:v>56.581000000000017</c:v>
                </c:pt>
                <c:pt idx="56582">
                  <c:v>56.581999999999994</c:v>
                </c:pt>
                <c:pt idx="56583">
                  <c:v>56.583000000000027</c:v>
                </c:pt>
                <c:pt idx="56584">
                  <c:v>56.584000000000003</c:v>
                </c:pt>
                <c:pt idx="56585">
                  <c:v>56.585000000000036</c:v>
                </c:pt>
                <c:pt idx="56586">
                  <c:v>56.586000000000013</c:v>
                </c:pt>
                <c:pt idx="56587">
                  <c:v>56.587000000000046</c:v>
                </c:pt>
                <c:pt idx="56588">
                  <c:v>56.588000000000022</c:v>
                </c:pt>
                <c:pt idx="56589">
                  <c:v>56.588999999999999</c:v>
                </c:pt>
                <c:pt idx="56590">
                  <c:v>56.590000000000032</c:v>
                </c:pt>
                <c:pt idx="56591">
                  <c:v>56.591000000000008</c:v>
                </c:pt>
                <c:pt idx="56592">
                  <c:v>56.592000000000041</c:v>
                </c:pt>
                <c:pt idx="56593">
                  <c:v>56.593000000000018</c:v>
                </c:pt>
                <c:pt idx="56594">
                  <c:v>56.593999999999994</c:v>
                </c:pt>
                <c:pt idx="56595">
                  <c:v>56.595000000000027</c:v>
                </c:pt>
                <c:pt idx="56596">
                  <c:v>56.596000000000004</c:v>
                </c:pt>
                <c:pt idx="56597">
                  <c:v>56.597000000000037</c:v>
                </c:pt>
                <c:pt idx="56598">
                  <c:v>56.598000000000013</c:v>
                </c:pt>
                <c:pt idx="56599">
                  <c:v>56.599000000000046</c:v>
                </c:pt>
                <c:pt idx="56600">
                  <c:v>56.600000000000023</c:v>
                </c:pt>
                <c:pt idx="56601">
                  <c:v>56.600999999999999</c:v>
                </c:pt>
                <c:pt idx="56602">
                  <c:v>56.602000000000032</c:v>
                </c:pt>
                <c:pt idx="56603">
                  <c:v>56.603000000000009</c:v>
                </c:pt>
                <c:pt idx="56604">
                  <c:v>56.604000000000042</c:v>
                </c:pt>
                <c:pt idx="56605">
                  <c:v>56.605000000000018</c:v>
                </c:pt>
                <c:pt idx="56606">
                  <c:v>56.605999999999995</c:v>
                </c:pt>
                <c:pt idx="56607">
                  <c:v>56.607000000000028</c:v>
                </c:pt>
                <c:pt idx="56608">
                  <c:v>56.608000000000004</c:v>
                </c:pt>
                <c:pt idx="56609">
                  <c:v>56.609000000000037</c:v>
                </c:pt>
                <c:pt idx="56610">
                  <c:v>56.610000000000014</c:v>
                </c:pt>
                <c:pt idx="56611">
                  <c:v>56.61099999999999</c:v>
                </c:pt>
                <c:pt idx="56612">
                  <c:v>56.612000000000023</c:v>
                </c:pt>
                <c:pt idx="56613">
                  <c:v>56.613</c:v>
                </c:pt>
                <c:pt idx="56614">
                  <c:v>56.614000000000033</c:v>
                </c:pt>
                <c:pt idx="56615">
                  <c:v>56.615000000000009</c:v>
                </c:pt>
                <c:pt idx="56616">
                  <c:v>56.616000000000042</c:v>
                </c:pt>
                <c:pt idx="56617">
                  <c:v>56.617000000000019</c:v>
                </c:pt>
                <c:pt idx="56618">
                  <c:v>56.617999999999995</c:v>
                </c:pt>
                <c:pt idx="56619">
                  <c:v>56.619000000000028</c:v>
                </c:pt>
                <c:pt idx="56620">
                  <c:v>56.620000000000005</c:v>
                </c:pt>
                <c:pt idx="56621">
                  <c:v>56.621000000000038</c:v>
                </c:pt>
                <c:pt idx="56622">
                  <c:v>56.622000000000014</c:v>
                </c:pt>
                <c:pt idx="56623">
                  <c:v>56.62299999999999</c:v>
                </c:pt>
                <c:pt idx="56624">
                  <c:v>56.624000000000024</c:v>
                </c:pt>
                <c:pt idx="56625">
                  <c:v>56.625</c:v>
                </c:pt>
                <c:pt idx="56626">
                  <c:v>56.626000000000033</c:v>
                </c:pt>
                <c:pt idx="56627">
                  <c:v>56.62700000000001</c:v>
                </c:pt>
                <c:pt idx="56628">
                  <c:v>56.628000000000043</c:v>
                </c:pt>
                <c:pt idx="56629">
                  <c:v>56.629000000000019</c:v>
                </c:pt>
                <c:pt idx="56630">
                  <c:v>56.629999999999995</c:v>
                </c:pt>
                <c:pt idx="56631">
                  <c:v>56.631000000000029</c:v>
                </c:pt>
                <c:pt idx="56632">
                  <c:v>56.632000000000005</c:v>
                </c:pt>
                <c:pt idx="56633">
                  <c:v>56.633000000000038</c:v>
                </c:pt>
                <c:pt idx="56634">
                  <c:v>56.634000000000015</c:v>
                </c:pt>
                <c:pt idx="56635">
                  <c:v>56.634999999999991</c:v>
                </c:pt>
                <c:pt idx="56636">
                  <c:v>56.636000000000024</c:v>
                </c:pt>
                <c:pt idx="56637">
                  <c:v>56.637</c:v>
                </c:pt>
                <c:pt idx="56638">
                  <c:v>56.638000000000034</c:v>
                </c:pt>
                <c:pt idx="56639">
                  <c:v>56.63900000000001</c:v>
                </c:pt>
                <c:pt idx="56640">
                  <c:v>56.640000000000043</c:v>
                </c:pt>
                <c:pt idx="56641">
                  <c:v>56.64100000000002</c:v>
                </c:pt>
                <c:pt idx="56642">
                  <c:v>56.641999999999996</c:v>
                </c:pt>
                <c:pt idx="56643">
                  <c:v>56.643000000000029</c:v>
                </c:pt>
                <c:pt idx="56644">
                  <c:v>56.644000000000005</c:v>
                </c:pt>
                <c:pt idx="56645">
                  <c:v>56.645000000000039</c:v>
                </c:pt>
                <c:pt idx="56646">
                  <c:v>56.646000000000015</c:v>
                </c:pt>
                <c:pt idx="56647">
                  <c:v>56.646999999999991</c:v>
                </c:pt>
                <c:pt idx="56648">
                  <c:v>56.648000000000025</c:v>
                </c:pt>
                <c:pt idx="56649">
                  <c:v>56.649000000000001</c:v>
                </c:pt>
                <c:pt idx="56650">
                  <c:v>56.650000000000034</c:v>
                </c:pt>
                <c:pt idx="56651">
                  <c:v>56.65100000000001</c:v>
                </c:pt>
                <c:pt idx="56652">
                  <c:v>56.652000000000044</c:v>
                </c:pt>
                <c:pt idx="56653">
                  <c:v>56.65300000000002</c:v>
                </c:pt>
                <c:pt idx="56654">
                  <c:v>56.653999999999996</c:v>
                </c:pt>
                <c:pt idx="56655">
                  <c:v>56.65500000000003</c:v>
                </c:pt>
                <c:pt idx="56656">
                  <c:v>56.656000000000006</c:v>
                </c:pt>
                <c:pt idx="56657">
                  <c:v>56.657000000000039</c:v>
                </c:pt>
                <c:pt idx="56658">
                  <c:v>56.658000000000015</c:v>
                </c:pt>
                <c:pt idx="56659">
                  <c:v>56.658999999999992</c:v>
                </c:pt>
                <c:pt idx="56660">
                  <c:v>56.660000000000025</c:v>
                </c:pt>
                <c:pt idx="56661">
                  <c:v>56.661000000000001</c:v>
                </c:pt>
                <c:pt idx="56662">
                  <c:v>56.662000000000035</c:v>
                </c:pt>
                <c:pt idx="56663">
                  <c:v>56.663000000000011</c:v>
                </c:pt>
                <c:pt idx="56664">
                  <c:v>56.664000000000044</c:v>
                </c:pt>
                <c:pt idx="56665">
                  <c:v>56.66500000000002</c:v>
                </c:pt>
                <c:pt idx="56666">
                  <c:v>56.665999999999997</c:v>
                </c:pt>
                <c:pt idx="56667">
                  <c:v>56.66700000000003</c:v>
                </c:pt>
                <c:pt idx="56668">
                  <c:v>56.668000000000006</c:v>
                </c:pt>
                <c:pt idx="56669">
                  <c:v>56.66900000000004</c:v>
                </c:pt>
                <c:pt idx="56670">
                  <c:v>56.670000000000016</c:v>
                </c:pt>
                <c:pt idx="56671">
                  <c:v>56.670999999999992</c:v>
                </c:pt>
                <c:pt idx="56672">
                  <c:v>56.672000000000025</c:v>
                </c:pt>
                <c:pt idx="56673">
                  <c:v>56.673000000000002</c:v>
                </c:pt>
                <c:pt idx="56674">
                  <c:v>56.674000000000035</c:v>
                </c:pt>
                <c:pt idx="56675">
                  <c:v>56.675000000000011</c:v>
                </c:pt>
                <c:pt idx="56676">
                  <c:v>56.676000000000045</c:v>
                </c:pt>
                <c:pt idx="56677">
                  <c:v>56.677000000000021</c:v>
                </c:pt>
                <c:pt idx="56678">
                  <c:v>56.677999999999997</c:v>
                </c:pt>
                <c:pt idx="56679">
                  <c:v>56.67900000000003</c:v>
                </c:pt>
                <c:pt idx="56680">
                  <c:v>56.680000000000007</c:v>
                </c:pt>
                <c:pt idx="56681">
                  <c:v>56.68100000000004</c:v>
                </c:pt>
                <c:pt idx="56682">
                  <c:v>56.682000000000016</c:v>
                </c:pt>
                <c:pt idx="56683">
                  <c:v>56.682999999999993</c:v>
                </c:pt>
                <c:pt idx="56684">
                  <c:v>56.684000000000026</c:v>
                </c:pt>
                <c:pt idx="56685">
                  <c:v>56.685000000000002</c:v>
                </c:pt>
                <c:pt idx="56686">
                  <c:v>56.686000000000035</c:v>
                </c:pt>
                <c:pt idx="56687">
                  <c:v>56.687000000000012</c:v>
                </c:pt>
                <c:pt idx="56688">
                  <c:v>56.688000000000045</c:v>
                </c:pt>
                <c:pt idx="56689">
                  <c:v>56.689000000000021</c:v>
                </c:pt>
                <c:pt idx="56690">
                  <c:v>56.69</c:v>
                </c:pt>
                <c:pt idx="56691">
                  <c:v>56.691000000000031</c:v>
                </c:pt>
                <c:pt idx="56692">
                  <c:v>56.692000000000007</c:v>
                </c:pt>
                <c:pt idx="56693">
                  <c:v>56.69300000000004</c:v>
                </c:pt>
                <c:pt idx="56694">
                  <c:v>56.694000000000017</c:v>
                </c:pt>
                <c:pt idx="56695">
                  <c:v>56.694999999999993</c:v>
                </c:pt>
                <c:pt idx="56696">
                  <c:v>56.696000000000026</c:v>
                </c:pt>
                <c:pt idx="56697">
                  <c:v>56.697000000000003</c:v>
                </c:pt>
                <c:pt idx="56698">
                  <c:v>56.698000000000036</c:v>
                </c:pt>
                <c:pt idx="56699">
                  <c:v>56.699000000000012</c:v>
                </c:pt>
                <c:pt idx="56700">
                  <c:v>56.700000000000045</c:v>
                </c:pt>
                <c:pt idx="56701">
                  <c:v>56.701000000000022</c:v>
                </c:pt>
                <c:pt idx="56702">
                  <c:v>56.701999999999998</c:v>
                </c:pt>
                <c:pt idx="56703">
                  <c:v>56.703000000000031</c:v>
                </c:pt>
                <c:pt idx="56704">
                  <c:v>56.704000000000008</c:v>
                </c:pt>
                <c:pt idx="56705">
                  <c:v>56.705000000000041</c:v>
                </c:pt>
                <c:pt idx="56706">
                  <c:v>56.706000000000017</c:v>
                </c:pt>
                <c:pt idx="56707">
                  <c:v>56.706999999999994</c:v>
                </c:pt>
                <c:pt idx="56708">
                  <c:v>56.708000000000027</c:v>
                </c:pt>
                <c:pt idx="56709">
                  <c:v>56.709000000000003</c:v>
                </c:pt>
                <c:pt idx="56710">
                  <c:v>56.710000000000036</c:v>
                </c:pt>
                <c:pt idx="56711">
                  <c:v>56.711000000000013</c:v>
                </c:pt>
                <c:pt idx="56712">
                  <c:v>56.712000000000046</c:v>
                </c:pt>
                <c:pt idx="56713">
                  <c:v>56.713000000000022</c:v>
                </c:pt>
                <c:pt idx="56714">
                  <c:v>56.713999999999999</c:v>
                </c:pt>
                <c:pt idx="56715">
                  <c:v>56.715000000000032</c:v>
                </c:pt>
                <c:pt idx="56716">
                  <c:v>56.716000000000008</c:v>
                </c:pt>
                <c:pt idx="56717">
                  <c:v>56.717000000000041</c:v>
                </c:pt>
                <c:pt idx="56718">
                  <c:v>56.718000000000018</c:v>
                </c:pt>
                <c:pt idx="56719">
                  <c:v>56.718999999999994</c:v>
                </c:pt>
                <c:pt idx="56720">
                  <c:v>56.720000000000027</c:v>
                </c:pt>
                <c:pt idx="56721">
                  <c:v>56.721000000000004</c:v>
                </c:pt>
                <c:pt idx="56722">
                  <c:v>56.722000000000037</c:v>
                </c:pt>
                <c:pt idx="56723">
                  <c:v>56.723000000000013</c:v>
                </c:pt>
                <c:pt idx="56724">
                  <c:v>56.724000000000046</c:v>
                </c:pt>
                <c:pt idx="56725">
                  <c:v>56.725000000000023</c:v>
                </c:pt>
                <c:pt idx="56726">
                  <c:v>56.725999999999999</c:v>
                </c:pt>
                <c:pt idx="56727">
                  <c:v>56.727000000000032</c:v>
                </c:pt>
                <c:pt idx="56728">
                  <c:v>56.728000000000009</c:v>
                </c:pt>
                <c:pt idx="56729">
                  <c:v>56.729000000000042</c:v>
                </c:pt>
                <c:pt idx="56730">
                  <c:v>56.730000000000018</c:v>
                </c:pt>
                <c:pt idx="56731">
                  <c:v>56.730999999999995</c:v>
                </c:pt>
                <c:pt idx="56732">
                  <c:v>56.732000000000028</c:v>
                </c:pt>
                <c:pt idx="56733">
                  <c:v>56.733000000000004</c:v>
                </c:pt>
                <c:pt idx="56734">
                  <c:v>56.734000000000037</c:v>
                </c:pt>
                <c:pt idx="56735">
                  <c:v>56.735000000000014</c:v>
                </c:pt>
                <c:pt idx="56736">
                  <c:v>56.73599999999999</c:v>
                </c:pt>
                <c:pt idx="56737">
                  <c:v>56.737000000000023</c:v>
                </c:pt>
                <c:pt idx="56738">
                  <c:v>56.738</c:v>
                </c:pt>
                <c:pt idx="56739">
                  <c:v>56.739000000000033</c:v>
                </c:pt>
                <c:pt idx="56740">
                  <c:v>56.740000000000009</c:v>
                </c:pt>
                <c:pt idx="56741">
                  <c:v>56.741000000000042</c:v>
                </c:pt>
                <c:pt idx="56742">
                  <c:v>56.742000000000019</c:v>
                </c:pt>
                <c:pt idx="56743">
                  <c:v>56.742999999999995</c:v>
                </c:pt>
                <c:pt idx="56744">
                  <c:v>56.744000000000028</c:v>
                </c:pt>
                <c:pt idx="56745">
                  <c:v>56.745000000000005</c:v>
                </c:pt>
                <c:pt idx="56746">
                  <c:v>56.746000000000038</c:v>
                </c:pt>
                <c:pt idx="56747">
                  <c:v>56.747000000000014</c:v>
                </c:pt>
                <c:pt idx="56748">
                  <c:v>56.74799999999999</c:v>
                </c:pt>
                <c:pt idx="56749">
                  <c:v>56.749000000000024</c:v>
                </c:pt>
                <c:pt idx="56750">
                  <c:v>56.75</c:v>
                </c:pt>
                <c:pt idx="56751">
                  <c:v>56.751000000000033</c:v>
                </c:pt>
                <c:pt idx="56752">
                  <c:v>56.75200000000001</c:v>
                </c:pt>
                <c:pt idx="56753">
                  <c:v>56.753000000000043</c:v>
                </c:pt>
                <c:pt idx="56754">
                  <c:v>56.754000000000019</c:v>
                </c:pt>
                <c:pt idx="56755">
                  <c:v>56.754999999999995</c:v>
                </c:pt>
                <c:pt idx="56756">
                  <c:v>56.756000000000029</c:v>
                </c:pt>
                <c:pt idx="56757">
                  <c:v>56.757000000000005</c:v>
                </c:pt>
                <c:pt idx="56758">
                  <c:v>56.758000000000038</c:v>
                </c:pt>
                <c:pt idx="56759">
                  <c:v>56.759000000000015</c:v>
                </c:pt>
                <c:pt idx="56760">
                  <c:v>56.759999999999991</c:v>
                </c:pt>
                <c:pt idx="56761">
                  <c:v>56.761000000000024</c:v>
                </c:pt>
                <c:pt idx="56762">
                  <c:v>56.762</c:v>
                </c:pt>
                <c:pt idx="56763">
                  <c:v>56.763000000000034</c:v>
                </c:pt>
                <c:pt idx="56764">
                  <c:v>56.76400000000001</c:v>
                </c:pt>
                <c:pt idx="56765">
                  <c:v>56.765000000000043</c:v>
                </c:pt>
                <c:pt idx="56766">
                  <c:v>56.76600000000002</c:v>
                </c:pt>
                <c:pt idx="56767">
                  <c:v>56.766999999999996</c:v>
                </c:pt>
                <c:pt idx="56768">
                  <c:v>56.768000000000029</c:v>
                </c:pt>
                <c:pt idx="56769">
                  <c:v>56.769000000000005</c:v>
                </c:pt>
                <c:pt idx="56770">
                  <c:v>56.770000000000039</c:v>
                </c:pt>
                <c:pt idx="56771">
                  <c:v>56.771000000000015</c:v>
                </c:pt>
                <c:pt idx="56772">
                  <c:v>56.771999999999991</c:v>
                </c:pt>
                <c:pt idx="56773">
                  <c:v>56.773000000000025</c:v>
                </c:pt>
                <c:pt idx="56774">
                  <c:v>56.774000000000001</c:v>
                </c:pt>
                <c:pt idx="56775">
                  <c:v>56.775000000000034</c:v>
                </c:pt>
                <c:pt idx="56776">
                  <c:v>56.77600000000001</c:v>
                </c:pt>
                <c:pt idx="56777">
                  <c:v>56.777000000000044</c:v>
                </c:pt>
                <c:pt idx="56778">
                  <c:v>56.77800000000002</c:v>
                </c:pt>
                <c:pt idx="56779">
                  <c:v>56.778999999999996</c:v>
                </c:pt>
                <c:pt idx="56780">
                  <c:v>56.78000000000003</c:v>
                </c:pt>
                <c:pt idx="56781">
                  <c:v>56.781000000000006</c:v>
                </c:pt>
                <c:pt idx="56782">
                  <c:v>56.782000000000039</c:v>
                </c:pt>
                <c:pt idx="56783">
                  <c:v>56.783000000000015</c:v>
                </c:pt>
                <c:pt idx="56784">
                  <c:v>56.783999999999992</c:v>
                </c:pt>
                <c:pt idx="56785">
                  <c:v>56.785000000000025</c:v>
                </c:pt>
                <c:pt idx="56786">
                  <c:v>56.786000000000001</c:v>
                </c:pt>
                <c:pt idx="56787">
                  <c:v>56.787000000000035</c:v>
                </c:pt>
                <c:pt idx="56788">
                  <c:v>56.788000000000011</c:v>
                </c:pt>
                <c:pt idx="56789">
                  <c:v>56.789000000000044</c:v>
                </c:pt>
                <c:pt idx="56790">
                  <c:v>56.79000000000002</c:v>
                </c:pt>
                <c:pt idx="56791">
                  <c:v>56.790999999999997</c:v>
                </c:pt>
                <c:pt idx="56792">
                  <c:v>56.79200000000003</c:v>
                </c:pt>
                <c:pt idx="56793">
                  <c:v>56.793000000000006</c:v>
                </c:pt>
                <c:pt idx="56794">
                  <c:v>56.79400000000004</c:v>
                </c:pt>
                <c:pt idx="56795">
                  <c:v>56.795000000000016</c:v>
                </c:pt>
                <c:pt idx="56796">
                  <c:v>56.795999999999992</c:v>
                </c:pt>
                <c:pt idx="56797">
                  <c:v>56.797000000000025</c:v>
                </c:pt>
                <c:pt idx="56798">
                  <c:v>56.798000000000002</c:v>
                </c:pt>
                <c:pt idx="56799">
                  <c:v>56.799000000000035</c:v>
                </c:pt>
                <c:pt idx="56800">
                  <c:v>56.800000000000011</c:v>
                </c:pt>
                <c:pt idx="56801">
                  <c:v>56.801000000000045</c:v>
                </c:pt>
                <c:pt idx="56802">
                  <c:v>56.802000000000021</c:v>
                </c:pt>
                <c:pt idx="56803">
                  <c:v>56.802999999999997</c:v>
                </c:pt>
                <c:pt idx="56804">
                  <c:v>56.80400000000003</c:v>
                </c:pt>
                <c:pt idx="56805">
                  <c:v>56.805000000000007</c:v>
                </c:pt>
                <c:pt idx="56806">
                  <c:v>56.80600000000004</c:v>
                </c:pt>
                <c:pt idx="56807">
                  <c:v>56.807000000000016</c:v>
                </c:pt>
                <c:pt idx="56808">
                  <c:v>56.807999999999993</c:v>
                </c:pt>
                <c:pt idx="56809">
                  <c:v>56.809000000000026</c:v>
                </c:pt>
                <c:pt idx="56810">
                  <c:v>56.81</c:v>
                </c:pt>
                <c:pt idx="56811">
                  <c:v>56.811000000000035</c:v>
                </c:pt>
                <c:pt idx="56812">
                  <c:v>56.812000000000012</c:v>
                </c:pt>
                <c:pt idx="56813">
                  <c:v>56.813000000000045</c:v>
                </c:pt>
                <c:pt idx="56814">
                  <c:v>56.814000000000021</c:v>
                </c:pt>
                <c:pt idx="56815">
                  <c:v>56.814999999999998</c:v>
                </c:pt>
                <c:pt idx="56816">
                  <c:v>56.816000000000031</c:v>
                </c:pt>
                <c:pt idx="56817">
                  <c:v>56.817000000000007</c:v>
                </c:pt>
                <c:pt idx="56818">
                  <c:v>56.81800000000004</c:v>
                </c:pt>
                <c:pt idx="56819">
                  <c:v>56.819000000000017</c:v>
                </c:pt>
                <c:pt idx="56820">
                  <c:v>56.819999999999993</c:v>
                </c:pt>
                <c:pt idx="56821">
                  <c:v>56.821000000000026</c:v>
                </c:pt>
                <c:pt idx="56822">
                  <c:v>56.822000000000003</c:v>
                </c:pt>
                <c:pt idx="56823">
                  <c:v>56.823000000000036</c:v>
                </c:pt>
                <c:pt idx="56824">
                  <c:v>56.824000000000012</c:v>
                </c:pt>
                <c:pt idx="56825">
                  <c:v>56.825000000000045</c:v>
                </c:pt>
                <c:pt idx="56826">
                  <c:v>56.826000000000022</c:v>
                </c:pt>
                <c:pt idx="56827">
                  <c:v>56.826999999999998</c:v>
                </c:pt>
                <c:pt idx="56828">
                  <c:v>56.828000000000031</c:v>
                </c:pt>
                <c:pt idx="56829">
                  <c:v>56.829000000000008</c:v>
                </c:pt>
                <c:pt idx="56830">
                  <c:v>56.830000000000041</c:v>
                </c:pt>
                <c:pt idx="56831">
                  <c:v>56.831000000000017</c:v>
                </c:pt>
                <c:pt idx="56832">
                  <c:v>56.831999999999994</c:v>
                </c:pt>
                <c:pt idx="56833">
                  <c:v>56.833000000000027</c:v>
                </c:pt>
                <c:pt idx="56834">
                  <c:v>56.834000000000003</c:v>
                </c:pt>
                <c:pt idx="56835">
                  <c:v>56.835000000000036</c:v>
                </c:pt>
                <c:pt idx="56836">
                  <c:v>56.836000000000013</c:v>
                </c:pt>
                <c:pt idx="56837">
                  <c:v>56.837000000000046</c:v>
                </c:pt>
                <c:pt idx="56838">
                  <c:v>56.838000000000022</c:v>
                </c:pt>
                <c:pt idx="56839">
                  <c:v>56.838999999999999</c:v>
                </c:pt>
                <c:pt idx="56840">
                  <c:v>56.840000000000032</c:v>
                </c:pt>
                <c:pt idx="56841">
                  <c:v>56.841000000000008</c:v>
                </c:pt>
                <c:pt idx="56842">
                  <c:v>56.842000000000041</c:v>
                </c:pt>
                <c:pt idx="56843">
                  <c:v>56.843000000000018</c:v>
                </c:pt>
                <c:pt idx="56844">
                  <c:v>56.843999999999994</c:v>
                </c:pt>
                <c:pt idx="56845">
                  <c:v>56.845000000000027</c:v>
                </c:pt>
                <c:pt idx="56846">
                  <c:v>56.846000000000004</c:v>
                </c:pt>
                <c:pt idx="56847">
                  <c:v>56.847000000000037</c:v>
                </c:pt>
                <c:pt idx="56848">
                  <c:v>56.848000000000013</c:v>
                </c:pt>
                <c:pt idx="56849">
                  <c:v>56.849000000000046</c:v>
                </c:pt>
                <c:pt idx="56850">
                  <c:v>56.850000000000023</c:v>
                </c:pt>
                <c:pt idx="56851">
                  <c:v>56.850999999999999</c:v>
                </c:pt>
                <c:pt idx="56852">
                  <c:v>56.852000000000032</c:v>
                </c:pt>
                <c:pt idx="56853">
                  <c:v>56.853000000000009</c:v>
                </c:pt>
                <c:pt idx="56854">
                  <c:v>56.854000000000042</c:v>
                </c:pt>
                <c:pt idx="56855">
                  <c:v>56.855000000000018</c:v>
                </c:pt>
                <c:pt idx="56856">
                  <c:v>56.855999999999995</c:v>
                </c:pt>
                <c:pt idx="56857">
                  <c:v>56.857000000000028</c:v>
                </c:pt>
                <c:pt idx="56858">
                  <c:v>56.858000000000004</c:v>
                </c:pt>
                <c:pt idx="56859">
                  <c:v>56.859000000000037</c:v>
                </c:pt>
                <c:pt idx="56860">
                  <c:v>56.860000000000014</c:v>
                </c:pt>
                <c:pt idx="56861">
                  <c:v>56.86099999999999</c:v>
                </c:pt>
                <c:pt idx="56862">
                  <c:v>56.862000000000023</c:v>
                </c:pt>
                <c:pt idx="56863">
                  <c:v>56.863</c:v>
                </c:pt>
                <c:pt idx="56864">
                  <c:v>56.864000000000033</c:v>
                </c:pt>
                <c:pt idx="56865">
                  <c:v>56.865000000000009</c:v>
                </c:pt>
                <c:pt idx="56866">
                  <c:v>56.866000000000042</c:v>
                </c:pt>
                <c:pt idx="56867">
                  <c:v>56.867000000000019</c:v>
                </c:pt>
                <c:pt idx="56868">
                  <c:v>56.867999999999995</c:v>
                </c:pt>
                <c:pt idx="56869">
                  <c:v>56.869000000000028</c:v>
                </c:pt>
                <c:pt idx="56870">
                  <c:v>56.870000000000005</c:v>
                </c:pt>
                <c:pt idx="56871">
                  <c:v>56.871000000000038</c:v>
                </c:pt>
                <c:pt idx="56872">
                  <c:v>56.872000000000014</c:v>
                </c:pt>
                <c:pt idx="56873">
                  <c:v>56.87299999999999</c:v>
                </c:pt>
                <c:pt idx="56874">
                  <c:v>56.874000000000024</c:v>
                </c:pt>
                <c:pt idx="56875">
                  <c:v>56.875</c:v>
                </c:pt>
                <c:pt idx="56876">
                  <c:v>56.876000000000033</c:v>
                </c:pt>
                <c:pt idx="56877">
                  <c:v>56.87700000000001</c:v>
                </c:pt>
                <c:pt idx="56878">
                  <c:v>56.878000000000043</c:v>
                </c:pt>
                <c:pt idx="56879">
                  <c:v>56.879000000000019</c:v>
                </c:pt>
                <c:pt idx="56880">
                  <c:v>56.879999999999995</c:v>
                </c:pt>
                <c:pt idx="56881">
                  <c:v>56.881000000000029</c:v>
                </c:pt>
                <c:pt idx="56882">
                  <c:v>56.882000000000005</c:v>
                </c:pt>
                <c:pt idx="56883">
                  <c:v>56.883000000000038</c:v>
                </c:pt>
                <c:pt idx="56884">
                  <c:v>56.884000000000015</c:v>
                </c:pt>
                <c:pt idx="56885">
                  <c:v>56.884999999999991</c:v>
                </c:pt>
                <c:pt idx="56886">
                  <c:v>56.886000000000024</c:v>
                </c:pt>
                <c:pt idx="56887">
                  <c:v>56.887</c:v>
                </c:pt>
                <c:pt idx="56888">
                  <c:v>56.888000000000034</c:v>
                </c:pt>
                <c:pt idx="56889">
                  <c:v>56.88900000000001</c:v>
                </c:pt>
                <c:pt idx="56890">
                  <c:v>56.890000000000043</c:v>
                </c:pt>
                <c:pt idx="56891">
                  <c:v>56.89100000000002</c:v>
                </c:pt>
                <c:pt idx="56892">
                  <c:v>56.891999999999996</c:v>
                </c:pt>
                <c:pt idx="56893">
                  <c:v>56.893000000000029</c:v>
                </c:pt>
                <c:pt idx="56894">
                  <c:v>56.894000000000005</c:v>
                </c:pt>
                <c:pt idx="56895">
                  <c:v>56.895000000000039</c:v>
                </c:pt>
                <c:pt idx="56896">
                  <c:v>56.896000000000015</c:v>
                </c:pt>
                <c:pt idx="56897">
                  <c:v>56.896999999999991</c:v>
                </c:pt>
                <c:pt idx="56898">
                  <c:v>56.898000000000025</c:v>
                </c:pt>
                <c:pt idx="56899">
                  <c:v>56.899000000000001</c:v>
                </c:pt>
                <c:pt idx="56900">
                  <c:v>56.900000000000034</c:v>
                </c:pt>
                <c:pt idx="56901">
                  <c:v>56.90100000000001</c:v>
                </c:pt>
                <c:pt idx="56902">
                  <c:v>56.902000000000044</c:v>
                </c:pt>
                <c:pt idx="56903">
                  <c:v>56.90300000000002</c:v>
                </c:pt>
                <c:pt idx="56904">
                  <c:v>56.903999999999996</c:v>
                </c:pt>
                <c:pt idx="56905">
                  <c:v>56.90500000000003</c:v>
                </c:pt>
                <c:pt idx="56906">
                  <c:v>56.906000000000006</c:v>
                </c:pt>
                <c:pt idx="56907">
                  <c:v>56.907000000000039</c:v>
                </c:pt>
                <c:pt idx="56908">
                  <c:v>56.908000000000015</c:v>
                </c:pt>
                <c:pt idx="56909">
                  <c:v>56.908999999999992</c:v>
                </c:pt>
                <c:pt idx="56910">
                  <c:v>56.910000000000025</c:v>
                </c:pt>
                <c:pt idx="56911">
                  <c:v>56.911000000000001</c:v>
                </c:pt>
                <c:pt idx="56912">
                  <c:v>56.912000000000035</c:v>
                </c:pt>
                <c:pt idx="56913">
                  <c:v>56.913000000000011</c:v>
                </c:pt>
                <c:pt idx="56914">
                  <c:v>56.914000000000044</c:v>
                </c:pt>
                <c:pt idx="56915">
                  <c:v>56.91500000000002</c:v>
                </c:pt>
                <c:pt idx="56916">
                  <c:v>56.915999999999997</c:v>
                </c:pt>
                <c:pt idx="56917">
                  <c:v>56.91700000000003</c:v>
                </c:pt>
                <c:pt idx="56918">
                  <c:v>56.918000000000006</c:v>
                </c:pt>
                <c:pt idx="56919">
                  <c:v>56.91900000000004</c:v>
                </c:pt>
                <c:pt idx="56920">
                  <c:v>56.920000000000016</c:v>
                </c:pt>
                <c:pt idx="56921">
                  <c:v>56.920999999999992</c:v>
                </c:pt>
                <c:pt idx="56922">
                  <c:v>56.922000000000025</c:v>
                </c:pt>
                <c:pt idx="56923">
                  <c:v>56.923000000000002</c:v>
                </c:pt>
                <c:pt idx="56924">
                  <c:v>56.924000000000035</c:v>
                </c:pt>
                <c:pt idx="56925">
                  <c:v>56.925000000000011</c:v>
                </c:pt>
                <c:pt idx="56926">
                  <c:v>56.926000000000045</c:v>
                </c:pt>
                <c:pt idx="56927">
                  <c:v>56.927000000000021</c:v>
                </c:pt>
                <c:pt idx="56928">
                  <c:v>56.927999999999997</c:v>
                </c:pt>
                <c:pt idx="56929">
                  <c:v>56.92900000000003</c:v>
                </c:pt>
                <c:pt idx="56930">
                  <c:v>56.930000000000007</c:v>
                </c:pt>
                <c:pt idx="56931">
                  <c:v>56.93100000000004</c:v>
                </c:pt>
                <c:pt idx="56932">
                  <c:v>56.932000000000016</c:v>
                </c:pt>
                <c:pt idx="56933">
                  <c:v>56.932999999999993</c:v>
                </c:pt>
                <c:pt idx="56934">
                  <c:v>56.934000000000026</c:v>
                </c:pt>
                <c:pt idx="56935">
                  <c:v>56.935000000000002</c:v>
                </c:pt>
                <c:pt idx="56936">
                  <c:v>56.936000000000035</c:v>
                </c:pt>
                <c:pt idx="56937">
                  <c:v>56.937000000000012</c:v>
                </c:pt>
                <c:pt idx="56938">
                  <c:v>56.938000000000045</c:v>
                </c:pt>
                <c:pt idx="56939">
                  <c:v>56.939000000000021</c:v>
                </c:pt>
                <c:pt idx="56940">
                  <c:v>56.94</c:v>
                </c:pt>
                <c:pt idx="56941">
                  <c:v>56.941000000000031</c:v>
                </c:pt>
                <c:pt idx="56942">
                  <c:v>56.942000000000007</c:v>
                </c:pt>
                <c:pt idx="56943">
                  <c:v>56.94300000000004</c:v>
                </c:pt>
                <c:pt idx="56944">
                  <c:v>56.944000000000017</c:v>
                </c:pt>
                <c:pt idx="56945">
                  <c:v>56.944999999999993</c:v>
                </c:pt>
                <c:pt idx="56946">
                  <c:v>56.946000000000026</c:v>
                </c:pt>
                <c:pt idx="56947">
                  <c:v>56.947000000000003</c:v>
                </c:pt>
                <c:pt idx="56948">
                  <c:v>56.948000000000036</c:v>
                </c:pt>
                <c:pt idx="56949">
                  <c:v>56.949000000000012</c:v>
                </c:pt>
                <c:pt idx="56950">
                  <c:v>56.950000000000045</c:v>
                </c:pt>
                <c:pt idx="56951">
                  <c:v>56.951000000000022</c:v>
                </c:pt>
                <c:pt idx="56952">
                  <c:v>56.951999999999998</c:v>
                </c:pt>
                <c:pt idx="56953">
                  <c:v>56.953000000000031</c:v>
                </c:pt>
                <c:pt idx="56954">
                  <c:v>56.954000000000008</c:v>
                </c:pt>
                <c:pt idx="56955">
                  <c:v>56.955000000000041</c:v>
                </c:pt>
                <c:pt idx="56956">
                  <c:v>56.956000000000017</c:v>
                </c:pt>
                <c:pt idx="56957">
                  <c:v>56.956999999999994</c:v>
                </c:pt>
                <c:pt idx="56958">
                  <c:v>56.958000000000027</c:v>
                </c:pt>
                <c:pt idx="56959">
                  <c:v>56.959000000000003</c:v>
                </c:pt>
                <c:pt idx="56960">
                  <c:v>56.960000000000036</c:v>
                </c:pt>
                <c:pt idx="56961">
                  <c:v>56.961000000000013</c:v>
                </c:pt>
                <c:pt idx="56962">
                  <c:v>56.962000000000046</c:v>
                </c:pt>
                <c:pt idx="56963">
                  <c:v>56.963000000000022</c:v>
                </c:pt>
                <c:pt idx="56964">
                  <c:v>56.963999999999999</c:v>
                </c:pt>
                <c:pt idx="56965">
                  <c:v>56.965000000000032</c:v>
                </c:pt>
                <c:pt idx="56966">
                  <c:v>56.966000000000008</c:v>
                </c:pt>
                <c:pt idx="56967">
                  <c:v>56.967000000000041</c:v>
                </c:pt>
                <c:pt idx="56968">
                  <c:v>56.968000000000018</c:v>
                </c:pt>
                <c:pt idx="56969">
                  <c:v>56.968999999999994</c:v>
                </c:pt>
                <c:pt idx="56970">
                  <c:v>56.970000000000027</c:v>
                </c:pt>
                <c:pt idx="56971">
                  <c:v>56.971000000000004</c:v>
                </c:pt>
                <c:pt idx="56972">
                  <c:v>56.972000000000037</c:v>
                </c:pt>
                <c:pt idx="56973">
                  <c:v>56.973000000000013</c:v>
                </c:pt>
                <c:pt idx="56974">
                  <c:v>56.974000000000046</c:v>
                </c:pt>
                <c:pt idx="56975">
                  <c:v>56.975000000000023</c:v>
                </c:pt>
                <c:pt idx="56976">
                  <c:v>56.975999999999999</c:v>
                </c:pt>
                <c:pt idx="56977">
                  <c:v>56.977000000000032</c:v>
                </c:pt>
                <c:pt idx="56978">
                  <c:v>56.978000000000009</c:v>
                </c:pt>
                <c:pt idx="56979">
                  <c:v>56.979000000000042</c:v>
                </c:pt>
                <c:pt idx="56980">
                  <c:v>56.980000000000018</c:v>
                </c:pt>
                <c:pt idx="56981">
                  <c:v>56.980999999999995</c:v>
                </c:pt>
                <c:pt idx="56982">
                  <c:v>56.982000000000028</c:v>
                </c:pt>
                <c:pt idx="56983">
                  <c:v>56.983000000000004</c:v>
                </c:pt>
                <c:pt idx="56984">
                  <c:v>56.984000000000037</c:v>
                </c:pt>
                <c:pt idx="56985">
                  <c:v>56.985000000000014</c:v>
                </c:pt>
                <c:pt idx="56986">
                  <c:v>56.98599999999999</c:v>
                </c:pt>
                <c:pt idx="56987">
                  <c:v>56.987000000000023</c:v>
                </c:pt>
                <c:pt idx="56988">
                  <c:v>56.988</c:v>
                </c:pt>
                <c:pt idx="56989">
                  <c:v>56.989000000000033</c:v>
                </c:pt>
                <c:pt idx="56990">
                  <c:v>56.990000000000009</c:v>
                </c:pt>
                <c:pt idx="56991">
                  <c:v>56.991000000000042</c:v>
                </c:pt>
                <c:pt idx="56992">
                  <c:v>56.992000000000019</c:v>
                </c:pt>
                <c:pt idx="56993">
                  <c:v>56.992999999999995</c:v>
                </c:pt>
                <c:pt idx="56994">
                  <c:v>56.994000000000028</c:v>
                </c:pt>
                <c:pt idx="56995">
                  <c:v>56.995000000000005</c:v>
                </c:pt>
                <c:pt idx="56996">
                  <c:v>56.996000000000038</c:v>
                </c:pt>
                <c:pt idx="56997">
                  <c:v>56.997000000000014</c:v>
                </c:pt>
                <c:pt idx="56998">
                  <c:v>56.99799999999999</c:v>
                </c:pt>
                <c:pt idx="56999">
                  <c:v>56.999000000000024</c:v>
                </c:pt>
                <c:pt idx="57000">
                  <c:v>57</c:v>
                </c:pt>
                <c:pt idx="57001">
                  <c:v>57.001000000000033</c:v>
                </c:pt>
                <c:pt idx="57002">
                  <c:v>57.00200000000001</c:v>
                </c:pt>
                <c:pt idx="57003">
                  <c:v>57.003000000000043</c:v>
                </c:pt>
                <c:pt idx="57004">
                  <c:v>57.004000000000019</c:v>
                </c:pt>
                <c:pt idx="57005">
                  <c:v>57.004999999999995</c:v>
                </c:pt>
                <c:pt idx="57006">
                  <c:v>57.006000000000029</c:v>
                </c:pt>
                <c:pt idx="57007">
                  <c:v>57.007000000000005</c:v>
                </c:pt>
                <c:pt idx="57008">
                  <c:v>57.008000000000038</c:v>
                </c:pt>
                <c:pt idx="57009">
                  <c:v>57.009000000000015</c:v>
                </c:pt>
                <c:pt idx="57010">
                  <c:v>57.009999999999991</c:v>
                </c:pt>
                <c:pt idx="57011">
                  <c:v>57.011000000000024</c:v>
                </c:pt>
                <c:pt idx="57012">
                  <c:v>57.012</c:v>
                </c:pt>
                <c:pt idx="57013">
                  <c:v>57.013000000000034</c:v>
                </c:pt>
                <c:pt idx="57014">
                  <c:v>57.01400000000001</c:v>
                </c:pt>
                <c:pt idx="57015">
                  <c:v>57.015000000000043</c:v>
                </c:pt>
                <c:pt idx="57016">
                  <c:v>57.01600000000002</c:v>
                </c:pt>
                <c:pt idx="57017">
                  <c:v>57.016999999999996</c:v>
                </c:pt>
                <c:pt idx="57018">
                  <c:v>57.018000000000029</c:v>
                </c:pt>
                <c:pt idx="57019">
                  <c:v>57.019000000000005</c:v>
                </c:pt>
                <c:pt idx="57020">
                  <c:v>57.020000000000039</c:v>
                </c:pt>
                <c:pt idx="57021">
                  <c:v>57.021000000000015</c:v>
                </c:pt>
                <c:pt idx="57022">
                  <c:v>57.021999999999991</c:v>
                </c:pt>
                <c:pt idx="57023">
                  <c:v>57.023000000000025</c:v>
                </c:pt>
                <c:pt idx="57024">
                  <c:v>57.024000000000001</c:v>
                </c:pt>
                <c:pt idx="57025">
                  <c:v>57.025000000000034</c:v>
                </c:pt>
                <c:pt idx="57026">
                  <c:v>57.02600000000001</c:v>
                </c:pt>
                <c:pt idx="57027">
                  <c:v>57.027000000000044</c:v>
                </c:pt>
                <c:pt idx="57028">
                  <c:v>57.02800000000002</c:v>
                </c:pt>
                <c:pt idx="57029">
                  <c:v>57.028999999999996</c:v>
                </c:pt>
                <c:pt idx="57030">
                  <c:v>57.03000000000003</c:v>
                </c:pt>
                <c:pt idx="57031">
                  <c:v>57.031000000000006</c:v>
                </c:pt>
                <c:pt idx="57032">
                  <c:v>57.032000000000039</c:v>
                </c:pt>
                <c:pt idx="57033">
                  <c:v>57.033000000000015</c:v>
                </c:pt>
                <c:pt idx="57034">
                  <c:v>57.033999999999992</c:v>
                </c:pt>
                <c:pt idx="57035">
                  <c:v>57.035000000000025</c:v>
                </c:pt>
                <c:pt idx="57036">
                  <c:v>57.036000000000001</c:v>
                </c:pt>
                <c:pt idx="57037">
                  <c:v>57.037000000000035</c:v>
                </c:pt>
                <c:pt idx="57038">
                  <c:v>57.038000000000011</c:v>
                </c:pt>
                <c:pt idx="57039">
                  <c:v>57.039000000000044</c:v>
                </c:pt>
                <c:pt idx="57040">
                  <c:v>57.04000000000002</c:v>
                </c:pt>
                <c:pt idx="57041">
                  <c:v>57.040999999999997</c:v>
                </c:pt>
                <c:pt idx="57042">
                  <c:v>57.04200000000003</c:v>
                </c:pt>
                <c:pt idx="57043">
                  <c:v>57.043000000000006</c:v>
                </c:pt>
                <c:pt idx="57044">
                  <c:v>57.04400000000004</c:v>
                </c:pt>
                <c:pt idx="57045">
                  <c:v>57.045000000000016</c:v>
                </c:pt>
                <c:pt idx="57046">
                  <c:v>57.045999999999992</c:v>
                </c:pt>
                <c:pt idx="57047">
                  <c:v>57.047000000000025</c:v>
                </c:pt>
                <c:pt idx="57048">
                  <c:v>57.048000000000002</c:v>
                </c:pt>
                <c:pt idx="57049">
                  <c:v>57.049000000000035</c:v>
                </c:pt>
                <c:pt idx="57050">
                  <c:v>57.050000000000011</c:v>
                </c:pt>
                <c:pt idx="57051">
                  <c:v>57.051000000000045</c:v>
                </c:pt>
                <c:pt idx="57052">
                  <c:v>57.052000000000021</c:v>
                </c:pt>
                <c:pt idx="57053">
                  <c:v>57.052999999999997</c:v>
                </c:pt>
                <c:pt idx="57054">
                  <c:v>57.05400000000003</c:v>
                </c:pt>
                <c:pt idx="57055">
                  <c:v>57.055000000000007</c:v>
                </c:pt>
                <c:pt idx="57056">
                  <c:v>57.05600000000004</c:v>
                </c:pt>
                <c:pt idx="57057">
                  <c:v>57.057000000000016</c:v>
                </c:pt>
                <c:pt idx="57058">
                  <c:v>57.057999999999993</c:v>
                </c:pt>
                <c:pt idx="57059">
                  <c:v>57.059000000000026</c:v>
                </c:pt>
                <c:pt idx="57060">
                  <c:v>57.06</c:v>
                </c:pt>
                <c:pt idx="57061">
                  <c:v>57.061000000000035</c:v>
                </c:pt>
                <c:pt idx="57062">
                  <c:v>57.062000000000012</c:v>
                </c:pt>
                <c:pt idx="57063">
                  <c:v>57.063000000000045</c:v>
                </c:pt>
                <c:pt idx="57064">
                  <c:v>57.064000000000021</c:v>
                </c:pt>
                <c:pt idx="57065">
                  <c:v>57.064999999999998</c:v>
                </c:pt>
                <c:pt idx="57066">
                  <c:v>57.066000000000031</c:v>
                </c:pt>
                <c:pt idx="57067">
                  <c:v>57.067000000000007</c:v>
                </c:pt>
                <c:pt idx="57068">
                  <c:v>57.06800000000004</c:v>
                </c:pt>
                <c:pt idx="57069">
                  <c:v>57.069000000000017</c:v>
                </c:pt>
                <c:pt idx="57070">
                  <c:v>57.069999999999993</c:v>
                </c:pt>
                <c:pt idx="57071">
                  <c:v>57.071000000000026</c:v>
                </c:pt>
                <c:pt idx="57072">
                  <c:v>57.072000000000003</c:v>
                </c:pt>
                <c:pt idx="57073">
                  <c:v>57.073000000000036</c:v>
                </c:pt>
                <c:pt idx="57074">
                  <c:v>57.074000000000012</c:v>
                </c:pt>
                <c:pt idx="57075">
                  <c:v>57.075000000000045</c:v>
                </c:pt>
                <c:pt idx="57076">
                  <c:v>57.076000000000022</c:v>
                </c:pt>
                <c:pt idx="57077">
                  <c:v>57.076999999999998</c:v>
                </c:pt>
                <c:pt idx="57078">
                  <c:v>57.078000000000031</c:v>
                </c:pt>
                <c:pt idx="57079">
                  <c:v>57.079000000000008</c:v>
                </c:pt>
                <c:pt idx="57080">
                  <c:v>57.080000000000041</c:v>
                </c:pt>
                <c:pt idx="57081">
                  <c:v>57.081000000000017</c:v>
                </c:pt>
                <c:pt idx="57082">
                  <c:v>57.081999999999994</c:v>
                </c:pt>
                <c:pt idx="57083">
                  <c:v>57.083000000000027</c:v>
                </c:pt>
                <c:pt idx="57084">
                  <c:v>57.084000000000003</c:v>
                </c:pt>
                <c:pt idx="57085">
                  <c:v>57.085000000000036</c:v>
                </c:pt>
                <c:pt idx="57086">
                  <c:v>57.086000000000013</c:v>
                </c:pt>
                <c:pt idx="57087">
                  <c:v>57.087000000000046</c:v>
                </c:pt>
                <c:pt idx="57088">
                  <c:v>57.088000000000022</c:v>
                </c:pt>
                <c:pt idx="57089">
                  <c:v>57.088999999999999</c:v>
                </c:pt>
                <c:pt idx="57090">
                  <c:v>57.090000000000032</c:v>
                </c:pt>
                <c:pt idx="57091">
                  <c:v>57.091000000000008</c:v>
                </c:pt>
                <c:pt idx="57092">
                  <c:v>57.092000000000041</c:v>
                </c:pt>
                <c:pt idx="57093">
                  <c:v>57.093000000000018</c:v>
                </c:pt>
                <c:pt idx="57094">
                  <c:v>57.093999999999994</c:v>
                </c:pt>
                <c:pt idx="57095">
                  <c:v>57.095000000000027</c:v>
                </c:pt>
                <c:pt idx="57096">
                  <c:v>57.096000000000004</c:v>
                </c:pt>
                <c:pt idx="57097">
                  <c:v>57.097000000000037</c:v>
                </c:pt>
                <c:pt idx="57098">
                  <c:v>57.098000000000013</c:v>
                </c:pt>
                <c:pt idx="57099">
                  <c:v>57.099000000000046</c:v>
                </c:pt>
                <c:pt idx="57100">
                  <c:v>57.100000000000023</c:v>
                </c:pt>
                <c:pt idx="57101">
                  <c:v>57.100999999999999</c:v>
                </c:pt>
                <c:pt idx="57102">
                  <c:v>57.102000000000032</c:v>
                </c:pt>
                <c:pt idx="57103">
                  <c:v>57.103000000000009</c:v>
                </c:pt>
                <c:pt idx="57104">
                  <c:v>57.104000000000042</c:v>
                </c:pt>
                <c:pt idx="57105">
                  <c:v>57.105000000000018</c:v>
                </c:pt>
                <c:pt idx="57106">
                  <c:v>57.105999999999995</c:v>
                </c:pt>
                <c:pt idx="57107">
                  <c:v>57.107000000000028</c:v>
                </c:pt>
                <c:pt idx="57108">
                  <c:v>57.108000000000004</c:v>
                </c:pt>
                <c:pt idx="57109">
                  <c:v>57.109000000000037</c:v>
                </c:pt>
                <c:pt idx="57110">
                  <c:v>57.110000000000014</c:v>
                </c:pt>
                <c:pt idx="57111">
                  <c:v>57.11099999999999</c:v>
                </c:pt>
                <c:pt idx="57112">
                  <c:v>57.112000000000023</c:v>
                </c:pt>
                <c:pt idx="57113">
                  <c:v>57.113</c:v>
                </c:pt>
                <c:pt idx="57114">
                  <c:v>57.114000000000033</c:v>
                </c:pt>
                <c:pt idx="57115">
                  <c:v>57.115000000000009</c:v>
                </c:pt>
                <c:pt idx="57116">
                  <c:v>57.116000000000042</c:v>
                </c:pt>
                <c:pt idx="57117">
                  <c:v>57.117000000000019</c:v>
                </c:pt>
                <c:pt idx="57118">
                  <c:v>57.117999999999995</c:v>
                </c:pt>
                <c:pt idx="57119">
                  <c:v>57.119000000000028</c:v>
                </c:pt>
                <c:pt idx="57120">
                  <c:v>57.120000000000005</c:v>
                </c:pt>
                <c:pt idx="57121">
                  <c:v>57.121000000000038</c:v>
                </c:pt>
                <c:pt idx="57122">
                  <c:v>57.122000000000014</c:v>
                </c:pt>
                <c:pt idx="57123">
                  <c:v>57.12299999999999</c:v>
                </c:pt>
                <c:pt idx="57124">
                  <c:v>57.124000000000024</c:v>
                </c:pt>
                <c:pt idx="57125">
                  <c:v>57.125</c:v>
                </c:pt>
                <c:pt idx="57126">
                  <c:v>57.126000000000033</c:v>
                </c:pt>
                <c:pt idx="57127">
                  <c:v>57.12700000000001</c:v>
                </c:pt>
                <c:pt idx="57128">
                  <c:v>57.128000000000043</c:v>
                </c:pt>
                <c:pt idx="57129">
                  <c:v>57.129000000000019</c:v>
                </c:pt>
                <c:pt idx="57130">
                  <c:v>57.129999999999995</c:v>
                </c:pt>
                <c:pt idx="57131">
                  <c:v>57.131000000000029</c:v>
                </c:pt>
                <c:pt idx="57132">
                  <c:v>57.132000000000005</c:v>
                </c:pt>
                <c:pt idx="57133">
                  <c:v>57.133000000000038</c:v>
                </c:pt>
                <c:pt idx="57134">
                  <c:v>57.134000000000015</c:v>
                </c:pt>
                <c:pt idx="57135">
                  <c:v>57.134999999999991</c:v>
                </c:pt>
                <c:pt idx="57136">
                  <c:v>57.136000000000024</c:v>
                </c:pt>
                <c:pt idx="57137">
                  <c:v>57.137</c:v>
                </c:pt>
                <c:pt idx="57138">
                  <c:v>57.138000000000034</c:v>
                </c:pt>
                <c:pt idx="57139">
                  <c:v>57.13900000000001</c:v>
                </c:pt>
                <c:pt idx="57140">
                  <c:v>57.140000000000043</c:v>
                </c:pt>
                <c:pt idx="57141">
                  <c:v>57.14100000000002</c:v>
                </c:pt>
                <c:pt idx="57142">
                  <c:v>57.141999999999996</c:v>
                </c:pt>
                <c:pt idx="57143">
                  <c:v>57.143000000000029</c:v>
                </c:pt>
                <c:pt idx="57144">
                  <c:v>57.144000000000005</c:v>
                </c:pt>
                <c:pt idx="57145">
                  <c:v>57.145000000000039</c:v>
                </c:pt>
                <c:pt idx="57146">
                  <c:v>57.146000000000015</c:v>
                </c:pt>
                <c:pt idx="57147">
                  <c:v>57.146999999999991</c:v>
                </c:pt>
                <c:pt idx="57148">
                  <c:v>57.148000000000025</c:v>
                </c:pt>
                <c:pt idx="57149">
                  <c:v>57.149000000000001</c:v>
                </c:pt>
                <c:pt idx="57150">
                  <c:v>57.150000000000034</c:v>
                </c:pt>
                <c:pt idx="57151">
                  <c:v>57.15100000000001</c:v>
                </c:pt>
                <c:pt idx="57152">
                  <c:v>57.152000000000044</c:v>
                </c:pt>
                <c:pt idx="57153">
                  <c:v>57.15300000000002</c:v>
                </c:pt>
                <c:pt idx="57154">
                  <c:v>57.153999999999996</c:v>
                </c:pt>
                <c:pt idx="57155">
                  <c:v>57.15500000000003</c:v>
                </c:pt>
                <c:pt idx="57156">
                  <c:v>57.156000000000006</c:v>
                </c:pt>
                <c:pt idx="57157">
                  <c:v>57.157000000000039</c:v>
                </c:pt>
                <c:pt idx="57158">
                  <c:v>57.158000000000015</c:v>
                </c:pt>
                <c:pt idx="57159">
                  <c:v>57.158999999999992</c:v>
                </c:pt>
                <c:pt idx="57160">
                  <c:v>57.160000000000025</c:v>
                </c:pt>
                <c:pt idx="57161">
                  <c:v>57.161000000000001</c:v>
                </c:pt>
                <c:pt idx="57162">
                  <c:v>57.162000000000035</c:v>
                </c:pt>
                <c:pt idx="57163">
                  <c:v>57.163000000000011</c:v>
                </c:pt>
                <c:pt idx="57164">
                  <c:v>57.164000000000044</c:v>
                </c:pt>
                <c:pt idx="57165">
                  <c:v>57.16500000000002</c:v>
                </c:pt>
                <c:pt idx="57166">
                  <c:v>57.165999999999997</c:v>
                </c:pt>
                <c:pt idx="57167">
                  <c:v>57.16700000000003</c:v>
                </c:pt>
                <c:pt idx="57168">
                  <c:v>57.168000000000006</c:v>
                </c:pt>
                <c:pt idx="57169">
                  <c:v>57.16900000000004</c:v>
                </c:pt>
                <c:pt idx="57170">
                  <c:v>57.170000000000016</c:v>
                </c:pt>
                <c:pt idx="57171">
                  <c:v>57.170999999999992</c:v>
                </c:pt>
                <c:pt idx="57172">
                  <c:v>57.172000000000025</c:v>
                </c:pt>
                <c:pt idx="57173">
                  <c:v>57.173000000000002</c:v>
                </c:pt>
                <c:pt idx="57174">
                  <c:v>57.174000000000035</c:v>
                </c:pt>
                <c:pt idx="57175">
                  <c:v>57.175000000000011</c:v>
                </c:pt>
                <c:pt idx="57176">
                  <c:v>57.176000000000045</c:v>
                </c:pt>
                <c:pt idx="57177">
                  <c:v>57.177000000000021</c:v>
                </c:pt>
                <c:pt idx="57178">
                  <c:v>57.177999999999997</c:v>
                </c:pt>
                <c:pt idx="57179">
                  <c:v>57.17900000000003</c:v>
                </c:pt>
                <c:pt idx="57180">
                  <c:v>57.180000000000007</c:v>
                </c:pt>
                <c:pt idx="57181">
                  <c:v>57.18100000000004</c:v>
                </c:pt>
                <c:pt idx="57182">
                  <c:v>57.182000000000016</c:v>
                </c:pt>
                <c:pt idx="57183">
                  <c:v>57.182999999999993</c:v>
                </c:pt>
                <c:pt idx="57184">
                  <c:v>57.184000000000026</c:v>
                </c:pt>
                <c:pt idx="57185">
                  <c:v>57.185000000000002</c:v>
                </c:pt>
                <c:pt idx="57186">
                  <c:v>57.186000000000035</c:v>
                </c:pt>
                <c:pt idx="57187">
                  <c:v>57.187000000000012</c:v>
                </c:pt>
                <c:pt idx="57188">
                  <c:v>57.188000000000045</c:v>
                </c:pt>
                <c:pt idx="57189">
                  <c:v>57.189000000000021</c:v>
                </c:pt>
                <c:pt idx="57190">
                  <c:v>57.19</c:v>
                </c:pt>
                <c:pt idx="57191">
                  <c:v>57.191000000000031</c:v>
                </c:pt>
                <c:pt idx="57192">
                  <c:v>57.192000000000007</c:v>
                </c:pt>
                <c:pt idx="57193">
                  <c:v>57.19300000000004</c:v>
                </c:pt>
                <c:pt idx="57194">
                  <c:v>57.194000000000017</c:v>
                </c:pt>
                <c:pt idx="57195">
                  <c:v>57.194999999999993</c:v>
                </c:pt>
                <c:pt idx="57196">
                  <c:v>57.196000000000026</c:v>
                </c:pt>
                <c:pt idx="57197">
                  <c:v>57.197000000000003</c:v>
                </c:pt>
                <c:pt idx="57198">
                  <c:v>57.198000000000036</c:v>
                </c:pt>
                <c:pt idx="57199">
                  <c:v>57.199000000000012</c:v>
                </c:pt>
                <c:pt idx="57200">
                  <c:v>57.200000000000045</c:v>
                </c:pt>
                <c:pt idx="57201">
                  <c:v>57.201000000000022</c:v>
                </c:pt>
                <c:pt idx="57202">
                  <c:v>57.201999999999998</c:v>
                </c:pt>
                <c:pt idx="57203">
                  <c:v>57.203000000000031</c:v>
                </c:pt>
                <c:pt idx="57204">
                  <c:v>57.204000000000008</c:v>
                </c:pt>
                <c:pt idx="57205">
                  <c:v>57.205000000000041</c:v>
                </c:pt>
                <c:pt idx="57206">
                  <c:v>57.206000000000017</c:v>
                </c:pt>
                <c:pt idx="57207">
                  <c:v>57.206999999999994</c:v>
                </c:pt>
                <c:pt idx="57208">
                  <c:v>57.208000000000027</c:v>
                </c:pt>
                <c:pt idx="57209">
                  <c:v>57.209000000000003</c:v>
                </c:pt>
                <c:pt idx="57210">
                  <c:v>57.210000000000036</c:v>
                </c:pt>
                <c:pt idx="57211">
                  <c:v>57.211000000000013</c:v>
                </c:pt>
                <c:pt idx="57212">
                  <c:v>57.212000000000046</c:v>
                </c:pt>
                <c:pt idx="57213">
                  <c:v>57.213000000000022</c:v>
                </c:pt>
                <c:pt idx="57214">
                  <c:v>57.213999999999999</c:v>
                </c:pt>
                <c:pt idx="57215">
                  <c:v>57.215000000000032</c:v>
                </c:pt>
                <c:pt idx="57216">
                  <c:v>57.216000000000008</c:v>
                </c:pt>
                <c:pt idx="57217">
                  <c:v>57.217000000000041</c:v>
                </c:pt>
                <c:pt idx="57218">
                  <c:v>57.218000000000018</c:v>
                </c:pt>
                <c:pt idx="57219">
                  <c:v>57.218999999999994</c:v>
                </c:pt>
                <c:pt idx="57220">
                  <c:v>57.220000000000027</c:v>
                </c:pt>
                <c:pt idx="57221">
                  <c:v>57.221000000000004</c:v>
                </c:pt>
                <c:pt idx="57222">
                  <c:v>57.222000000000037</c:v>
                </c:pt>
                <c:pt idx="57223">
                  <c:v>57.223000000000013</c:v>
                </c:pt>
                <c:pt idx="57224">
                  <c:v>57.224000000000046</c:v>
                </c:pt>
                <c:pt idx="57225">
                  <c:v>57.225000000000023</c:v>
                </c:pt>
                <c:pt idx="57226">
                  <c:v>57.225999999999999</c:v>
                </c:pt>
                <c:pt idx="57227">
                  <c:v>57.227000000000032</c:v>
                </c:pt>
                <c:pt idx="57228">
                  <c:v>57.228000000000009</c:v>
                </c:pt>
                <c:pt idx="57229">
                  <c:v>57.229000000000042</c:v>
                </c:pt>
                <c:pt idx="57230">
                  <c:v>57.230000000000018</c:v>
                </c:pt>
                <c:pt idx="57231">
                  <c:v>57.230999999999995</c:v>
                </c:pt>
                <c:pt idx="57232">
                  <c:v>57.232000000000028</c:v>
                </c:pt>
                <c:pt idx="57233">
                  <c:v>57.233000000000004</c:v>
                </c:pt>
                <c:pt idx="57234">
                  <c:v>57.234000000000037</c:v>
                </c:pt>
                <c:pt idx="57235">
                  <c:v>57.235000000000014</c:v>
                </c:pt>
                <c:pt idx="57236">
                  <c:v>57.23599999999999</c:v>
                </c:pt>
                <c:pt idx="57237">
                  <c:v>57.237000000000023</c:v>
                </c:pt>
                <c:pt idx="57238">
                  <c:v>57.238</c:v>
                </c:pt>
                <c:pt idx="57239">
                  <c:v>57.239000000000033</c:v>
                </c:pt>
                <c:pt idx="57240">
                  <c:v>57.240000000000009</c:v>
                </c:pt>
                <c:pt idx="57241">
                  <c:v>57.241000000000042</c:v>
                </c:pt>
                <c:pt idx="57242">
                  <c:v>57.242000000000019</c:v>
                </c:pt>
                <c:pt idx="57243">
                  <c:v>57.242999999999995</c:v>
                </c:pt>
                <c:pt idx="57244">
                  <c:v>57.244000000000028</c:v>
                </c:pt>
                <c:pt idx="57245">
                  <c:v>57.245000000000005</c:v>
                </c:pt>
                <c:pt idx="57246">
                  <c:v>57.246000000000038</c:v>
                </c:pt>
                <c:pt idx="57247">
                  <c:v>57.247000000000014</c:v>
                </c:pt>
                <c:pt idx="57248">
                  <c:v>57.24799999999999</c:v>
                </c:pt>
                <c:pt idx="57249">
                  <c:v>57.249000000000024</c:v>
                </c:pt>
                <c:pt idx="57250">
                  <c:v>57.25</c:v>
                </c:pt>
                <c:pt idx="57251">
                  <c:v>57.251000000000033</c:v>
                </c:pt>
                <c:pt idx="57252">
                  <c:v>57.25200000000001</c:v>
                </c:pt>
                <c:pt idx="57253">
                  <c:v>57.253000000000043</c:v>
                </c:pt>
                <c:pt idx="57254">
                  <c:v>57.254000000000019</c:v>
                </c:pt>
                <c:pt idx="57255">
                  <c:v>57.254999999999995</c:v>
                </c:pt>
                <c:pt idx="57256">
                  <c:v>57.256000000000029</c:v>
                </c:pt>
                <c:pt idx="57257">
                  <c:v>57.257000000000005</c:v>
                </c:pt>
                <c:pt idx="57258">
                  <c:v>57.258000000000038</c:v>
                </c:pt>
                <c:pt idx="57259">
                  <c:v>57.259000000000015</c:v>
                </c:pt>
                <c:pt idx="57260">
                  <c:v>57.259999999999991</c:v>
                </c:pt>
                <c:pt idx="57261">
                  <c:v>57.261000000000024</c:v>
                </c:pt>
                <c:pt idx="57262">
                  <c:v>57.262</c:v>
                </c:pt>
                <c:pt idx="57263">
                  <c:v>57.263000000000034</c:v>
                </c:pt>
                <c:pt idx="57264">
                  <c:v>57.26400000000001</c:v>
                </c:pt>
                <c:pt idx="57265">
                  <c:v>57.265000000000043</c:v>
                </c:pt>
                <c:pt idx="57266">
                  <c:v>57.26600000000002</c:v>
                </c:pt>
                <c:pt idx="57267">
                  <c:v>57.266999999999996</c:v>
                </c:pt>
                <c:pt idx="57268">
                  <c:v>57.268000000000029</c:v>
                </c:pt>
                <c:pt idx="57269">
                  <c:v>57.269000000000005</c:v>
                </c:pt>
                <c:pt idx="57270">
                  <c:v>57.270000000000039</c:v>
                </c:pt>
                <c:pt idx="57271">
                  <c:v>57.271000000000015</c:v>
                </c:pt>
                <c:pt idx="57272">
                  <c:v>57.271999999999991</c:v>
                </c:pt>
                <c:pt idx="57273">
                  <c:v>57.273000000000025</c:v>
                </c:pt>
                <c:pt idx="57274">
                  <c:v>57.274000000000001</c:v>
                </c:pt>
                <c:pt idx="57275">
                  <c:v>57.275000000000034</c:v>
                </c:pt>
                <c:pt idx="57276">
                  <c:v>57.27600000000001</c:v>
                </c:pt>
                <c:pt idx="57277">
                  <c:v>57.277000000000044</c:v>
                </c:pt>
                <c:pt idx="57278">
                  <c:v>57.27800000000002</c:v>
                </c:pt>
                <c:pt idx="57279">
                  <c:v>57.278999999999996</c:v>
                </c:pt>
                <c:pt idx="57280">
                  <c:v>57.28000000000003</c:v>
                </c:pt>
                <c:pt idx="57281">
                  <c:v>57.281000000000006</c:v>
                </c:pt>
                <c:pt idx="57282">
                  <c:v>57.282000000000039</c:v>
                </c:pt>
                <c:pt idx="57283">
                  <c:v>57.283000000000015</c:v>
                </c:pt>
                <c:pt idx="57284">
                  <c:v>57.283999999999992</c:v>
                </c:pt>
                <c:pt idx="57285">
                  <c:v>57.285000000000025</c:v>
                </c:pt>
                <c:pt idx="57286">
                  <c:v>57.286000000000001</c:v>
                </c:pt>
                <c:pt idx="57287">
                  <c:v>57.287000000000035</c:v>
                </c:pt>
                <c:pt idx="57288">
                  <c:v>57.288000000000011</c:v>
                </c:pt>
                <c:pt idx="57289">
                  <c:v>57.289000000000044</c:v>
                </c:pt>
                <c:pt idx="57290">
                  <c:v>57.29000000000002</c:v>
                </c:pt>
                <c:pt idx="57291">
                  <c:v>57.290999999999997</c:v>
                </c:pt>
                <c:pt idx="57292">
                  <c:v>57.29200000000003</c:v>
                </c:pt>
                <c:pt idx="57293">
                  <c:v>57.293000000000006</c:v>
                </c:pt>
                <c:pt idx="57294">
                  <c:v>57.29400000000004</c:v>
                </c:pt>
                <c:pt idx="57295">
                  <c:v>57.295000000000016</c:v>
                </c:pt>
                <c:pt idx="57296">
                  <c:v>57.295999999999992</c:v>
                </c:pt>
                <c:pt idx="57297">
                  <c:v>57.297000000000025</c:v>
                </c:pt>
                <c:pt idx="57298">
                  <c:v>57.298000000000002</c:v>
                </c:pt>
                <c:pt idx="57299">
                  <c:v>57.299000000000035</c:v>
                </c:pt>
                <c:pt idx="57300">
                  <c:v>57.300000000000011</c:v>
                </c:pt>
                <c:pt idx="57301">
                  <c:v>57.301000000000045</c:v>
                </c:pt>
                <c:pt idx="57302">
                  <c:v>57.302000000000021</c:v>
                </c:pt>
                <c:pt idx="57303">
                  <c:v>57.302999999999997</c:v>
                </c:pt>
                <c:pt idx="57304">
                  <c:v>57.30400000000003</c:v>
                </c:pt>
                <c:pt idx="57305">
                  <c:v>57.305000000000007</c:v>
                </c:pt>
                <c:pt idx="57306">
                  <c:v>57.30600000000004</c:v>
                </c:pt>
                <c:pt idx="57307">
                  <c:v>57.307000000000016</c:v>
                </c:pt>
                <c:pt idx="57308">
                  <c:v>57.307999999999993</c:v>
                </c:pt>
                <c:pt idx="57309">
                  <c:v>57.309000000000026</c:v>
                </c:pt>
                <c:pt idx="57310">
                  <c:v>57.31</c:v>
                </c:pt>
                <c:pt idx="57311">
                  <c:v>57.311000000000035</c:v>
                </c:pt>
                <c:pt idx="57312">
                  <c:v>57.312000000000012</c:v>
                </c:pt>
                <c:pt idx="57313">
                  <c:v>57.313000000000045</c:v>
                </c:pt>
                <c:pt idx="57314">
                  <c:v>57.314000000000021</c:v>
                </c:pt>
                <c:pt idx="57315">
                  <c:v>57.314999999999998</c:v>
                </c:pt>
                <c:pt idx="57316">
                  <c:v>57.316000000000031</c:v>
                </c:pt>
                <c:pt idx="57317">
                  <c:v>57.317000000000007</c:v>
                </c:pt>
                <c:pt idx="57318">
                  <c:v>57.31800000000004</c:v>
                </c:pt>
                <c:pt idx="57319">
                  <c:v>57.319000000000017</c:v>
                </c:pt>
                <c:pt idx="57320">
                  <c:v>57.319999999999993</c:v>
                </c:pt>
                <c:pt idx="57321">
                  <c:v>57.321000000000026</c:v>
                </c:pt>
                <c:pt idx="57322">
                  <c:v>57.322000000000003</c:v>
                </c:pt>
                <c:pt idx="57323">
                  <c:v>57.323000000000036</c:v>
                </c:pt>
                <c:pt idx="57324">
                  <c:v>57.324000000000012</c:v>
                </c:pt>
                <c:pt idx="57325">
                  <c:v>57.325000000000045</c:v>
                </c:pt>
                <c:pt idx="57326">
                  <c:v>57.326000000000022</c:v>
                </c:pt>
                <c:pt idx="57327">
                  <c:v>57.326999999999998</c:v>
                </c:pt>
                <c:pt idx="57328">
                  <c:v>57.328000000000031</c:v>
                </c:pt>
                <c:pt idx="57329">
                  <c:v>57.329000000000008</c:v>
                </c:pt>
                <c:pt idx="57330">
                  <c:v>57.330000000000041</c:v>
                </c:pt>
                <c:pt idx="57331">
                  <c:v>57.331000000000017</c:v>
                </c:pt>
                <c:pt idx="57332">
                  <c:v>57.331999999999994</c:v>
                </c:pt>
                <c:pt idx="57333">
                  <c:v>57.333000000000027</c:v>
                </c:pt>
                <c:pt idx="57334">
                  <c:v>57.334000000000003</c:v>
                </c:pt>
                <c:pt idx="57335">
                  <c:v>57.335000000000036</c:v>
                </c:pt>
                <c:pt idx="57336">
                  <c:v>57.336000000000013</c:v>
                </c:pt>
                <c:pt idx="57337">
                  <c:v>57.337000000000046</c:v>
                </c:pt>
                <c:pt idx="57338">
                  <c:v>57.338000000000022</c:v>
                </c:pt>
                <c:pt idx="57339">
                  <c:v>57.338999999999999</c:v>
                </c:pt>
                <c:pt idx="57340">
                  <c:v>57.340000000000032</c:v>
                </c:pt>
                <c:pt idx="57341">
                  <c:v>57.341000000000008</c:v>
                </c:pt>
                <c:pt idx="57342">
                  <c:v>57.342000000000041</c:v>
                </c:pt>
                <c:pt idx="57343">
                  <c:v>57.343000000000018</c:v>
                </c:pt>
                <c:pt idx="57344">
                  <c:v>57.343999999999994</c:v>
                </c:pt>
                <c:pt idx="57345">
                  <c:v>57.345000000000027</c:v>
                </c:pt>
                <c:pt idx="57346">
                  <c:v>57.346000000000004</c:v>
                </c:pt>
                <c:pt idx="57347">
                  <c:v>57.347000000000037</c:v>
                </c:pt>
                <c:pt idx="57348">
                  <c:v>57.348000000000013</c:v>
                </c:pt>
                <c:pt idx="57349">
                  <c:v>57.349000000000046</c:v>
                </c:pt>
                <c:pt idx="57350">
                  <c:v>57.350000000000023</c:v>
                </c:pt>
                <c:pt idx="57351">
                  <c:v>57.350999999999999</c:v>
                </c:pt>
                <c:pt idx="57352">
                  <c:v>57.352000000000032</c:v>
                </c:pt>
                <c:pt idx="57353">
                  <c:v>57.353000000000009</c:v>
                </c:pt>
                <c:pt idx="57354">
                  <c:v>57.354000000000042</c:v>
                </c:pt>
                <c:pt idx="57355">
                  <c:v>57.355000000000018</c:v>
                </c:pt>
                <c:pt idx="57356">
                  <c:v>57.355999999999995</c:v>
                </c:pt>
                <c:pt idx="57357">
                  <c:v>57.357000000000028</c:v>
                </c:pt>
                <c:pt idx="57358">
                  <c:v>57.358000000000004</c:v>
                </c:pt>
                <c:pt idx="57359">
                  <c:v>57.359000000000037</c:v>
                </c:pt>
                <c:pt idx="57360">
                  <c:v>57.360000000000014</c:v>
                </c:pt>
                <c:pt idx="57361">
                  <c:v>57.36099999999999</c:v>
                </c:pt>
                <c:pt idx="57362">
                  <c:v>57.362000000000023</c:v>
                </c:pt>
                <c:pt idx="57363">
                  <c:v>57.363</c:v>
                </c:pt>
                <c:pt idx="57364">
                  <c:v>57.364000000000033</c:v>
                </c:pt>
                <c:pt idx="57365">
                  <c:v>57.365000000000009</c:v>
                </c:pt>
                <c:pt idx="57366">
                  <c:v>57.366000000000042</c:v>
                </c:pt>
                <c:pt idx="57367">
                  <c:v>57.367000000000019</c:v>
                </c:pt>
                <c:pt idx="57368">
                  <c:v>57.367999999999995</c:v>
                </c:pt>
                <c:pt idx="57369">
                  <c:v>57.369000000000028</c:v>
                </c:pt>
                <c:pt idx="57370">
                  <c:v>57.370000000000005</c:v>
                </c:pt>
                <c:pt idx="57371">
                  <c:v>57.371000000000038</c:v>
                </c:pt>
                <c:pt idx="57372">
                  <c:v>57.372000000000014</c:v>
                </c:pt>
                <c:pt idx="57373">
                  <c:v>57.37299999999999</c:v>
                </c:pt>
                <c:pt idx="57374">
                  <c:v>57.374000000000024</c:v>
                </c:pt>
                <c:pt idx="57375">
                  <c:v>57.375</c:v>
                </c:pt>
                <c:pt idx="57376">
                  <c:v>57.376000000000033</c:v>
                </c:pt>
                <c:pt idx="57377">
                  <c:v>57.37700000000001</c:v>
                </c:pt>
                <c:pt idx="57378">
                  <c:v>57.378000000000043</c:v>
                </c:pt>
                <c:pt idx="57379">
                  <c:v>57.379000000000019</c:v>
                </c:pt>
                <c:pt idx="57380">
                  <c:v>57.379999999999995</c:v>
                </c:pt>
                <c:pt idx="57381">
                  <c:v>57.381000000000029</c:v>
                </c:pt>
                <c:pt idx="57382">
                  <c:v>57.382000000000005</c:v>
                </c:pt>
                <c:pt idx="57383">
                  <c:v>57.383000000000038</c:v>
                </c:pt>
                <c:pt idx="57384">
                  <c:v>57.384000000000015</c:v>
                </c:pt>
                <c:pt idx="57385">
                  <c:v>57.384999999999991</c:v>
                </c:pt>
                <c:pt idx="57386">
                  <c:v>57.386000000000024</c:v>
                </c:pt>
                <c:pt idx="57387">
                  <c:v>57.387</c:v>
                </c:pt>
                <c:pt idx="57388">
                  <c:v>57.388000000000034</c:v>
                </c:pt>
                <c:pt idx="57389">
                  <c:v>57.38900000000001</c:v>
                </c:pt>
                <c:pt idx="57390">
                  <c:v>57.390000000000043</c:v>
                </c:pt>
                <c:pt idx="57391">
                  <c:v>57.39100000000002</c:v>
                </c:pt>
                <c:pt idx="57392">
                  <c:v>57.391999999999996</c:v>
                </c:pt>
                <c:pt idx="57393">
                  <c:v>57.393000000000029</c:v>
                </c:pt>
                <c:pt idx="57394">
                  <c:v>57.394000000000005</c:v>
                </c:pt>
                <c:pt idx="57395">
                  <c:v>57.395000000000039</c:v>
                </c:pt>
                <c:pt idx="57396">
                  <c:v>57.396000000000015</c:v>
                </c:pt>
                <c:pt idx="57397">
                  <c:v>57.396999999999991</c:v>
                </c:pt>
                <c:pt idx="57398">
                  <c:v>57.398000000000025</c:v>
                </c:pt>
                <c:pt idx="57399">
                  <c:v>57.399000000000001</c:v>
                </c:pt>
                <c:pt idx="57400">
                  <c:v>57.400000000000034</c:v>
                </c:pt>
                <c:pt idx="57401">
                  <c:v>57.40100000000001</c:v>
                </c:pt>
                <c:pt idx="57402">
                  <c:v>57.402000000000044</c:v>
                </c:pt>
                <c:pt idx="57403">
                  <c:v>57.40300000000002</c:v>
                </c:pt>
                <c:pt idx="57404">
                  <c:v>57.403999999999996</c:v>
                </c:pt>
                <c:pt idx="57405">
                  <c:v>57.40500000000003</c:v>
                </c:pt>
                <c:pt idx="57406">
                  <c:v>57.406000000000006</c:v>
                </c:pt>
                <c:pt idx="57407">
                  <c:v>57.407000000000039</c:v>
                </c:pt>
                <c:pt idx="57408">
                  <c:v>57.408000000000015</c:v>
                </c:pt>
                <c:pt idx="57409">
                  <c:v>57.408999999999992</c:v>
                </c:pt>
                <c:pt idx="57410">
                  <c:v>57.410000000000025</c:v>
                </c:pt>
                <c:pt idx="57411">
                  <c:v>57.411000000000001</c:v>
                </c:pt>
                <c:pt idx="57412">
                  <c:v>57.412000000000035</c:v>
                </c:pt>
                <c:pt idx="57413">
                  <c:v>57.413000000000011</c:v>
                </c:pt>
                <c:pt idx="57414">
                  <c:v>57.414000000000044</c:v>
                </c:pt>
                <c:pt idx="57415">
                  <c:v>57.41500000000002</c:v>
                </c:pt>
                <c:pt idx="57416">
                  <c:v>57.415999999999997</c:v>
                </c:pt>
                <c:pt idx="57417">
                  <c:v>57.41700000000003</c:v>
                </c:pt>
                <c:pt idx="57418">
                  <c:v>57.418000000000006</c:v>
                </c:pt>
                <c:pt idx="57419">
                  <c:v>57.41900000000004</c:v>
                </c:pt>
                <c:pt idx="57420">
                  <c:v>57.420000000000016</c:v>
                </c:pt>
                <c:pt idx="57421">
                  <c:v>57.420999999999992</c:v>
                </c:pt>
                <c:pt idx="57422">
                  <c:v>57.422000000000025</c:v>
                </c:pt>
                <c:pt idx="57423">
                  <c:v>57.423000000000002</c:v>
                </c:pt>
                <c:pt idx="57424">
                  <c:v>57.424000000000035</c:v>
                </c:pt>
                <c:pt idx="57425">
                  <c:v>57.425000000000011</c:v>
                </c:pt>
                <c:pt idx="57426">
                  <c:v>57.426000000000045</c:v>
                </c:pt>
                <c:pt idx="57427">
                  <c:v>57.427000000000021</c:v>
                </c:pt>
                <c:pt idx="57428">
                  <c:v>57.427999999999997</c:v>
                </c:pt>
                <c:pt idx="57429">
                  <c:v>57.42900000000003</c:v>
                </c:pt>
                <c:pt idx="57430">
                  <c:v>57.430000000000007</c:v>
                </c:pt>
                <c:pt idx="57431">
                  <c:v>57.43100000000004</c:v>
                </c:pt>
                <c:pt idx="57432">
                  <c:v>57.432000000000016</c:v>
                </c:pt>
                <c:pt idx="57433">
                  <c:v>57.432999999999993</c:v>
                </c:pt>
                <c:pt idx="57434">
                  <c:v>57.434000000000026</c:v>
                </c:pt>
                <c:pt idx="57435">
                  <c:v>57.435000000000002</c:v>
                </c:pt>
                <c:pt idx="57436">
                  <c:v>57.436000000000035</c:v>
                </c:pt>
                <c:pt idx="57437">
                  <c:v>57.437000000000012</c:v>
                </c:pt>
                <c:pt idx="57438">
                  <c:v>57.438000000000045</c:v>
                </c:pt>
                <c:pt idx="57439">
                  <c:v>57.439000000000021</c:v>
                </c:pt>
                <c:pt idx="57440">
                  <c:v>57.44</c:v>
                </c:pt>
                <c:pt idx="57441">
                  <c:v>57.441000000000031</c:v>
                </c:pt>
                <c:pt idx="57442">
                  <c:v>57.442000000000007</c:v>
                </c:pt>
                <c:pt idx="57443">
                  <c:v>57.44300000000004</c:v>
                </c:pt>
                <c:pt idx="57444">
                  <c:v>57.444000000000017</c:v>
                </c:pt>
                <c:pt idx="57445">
                  <c:v>57.444999999999993</c:v>
                </c:pt>
                <c:pt idx="57446">
                  <c:v>57.446000000000026</c:v>
                </c:pt>
                <c:pt idx="57447">
                  <c:v>57.447000000000003</c:v>
                </c:pt>
                <c:pt idx="57448">
                  <c:v>57.448000000000036</c:v>
                </c:pt>
                <c:pt idx="57449">
                  <c:v>57.449000000000012</c:v>
                </c:pt>
                <c:pt idx="57450">
                  <c:v>57.450000000000045</c:v>
                </c:pt>
                <c:pt idx="57451">
                  <c:v>57.451000000000022</c:v>
                </c:pt>
                <c:pt idx="57452">
                  <c:v>57.451999999999998</c:v>
                </c:pt>
                <c:pt idx="57453">
                  <c:v>57.453000000000031</c:v>
                </c:pt>
                <c:pt idx="57454">
                  <c:v>57.454000000000008</c:v>
                </c:pt>
                <c:pt idx="57455">
                  <c:v>57.455000000000041</c:v>
                </c:pt>
                <c:pt idx="57456">
                  <c:v>57.456000000000017</c:v>
                </c:pt>
                <c:pt idx="57457">
                  <c:v>57.456999999999994</c:v>
                </c:pt>
                <c:pt idx="57458">
                  <c:v>57.458000000000027</c:v>
                </c:pt>
                <c:pt idx="57459">
                  <c:v>57.459000000000003</c:v>
                </c:pt>
                <c:pt idx="57460">
                  <c:v>57.460000000000036</c:v>
                </c:pt>
                <c:pt idx="57461">
                  <c:v>57.461000000000013</c:v>
                </c:pt>
                <c:pt idx="57462">
                  <c:v>57.462000000000046</c:v>
                </c:pt>
                <c:pt idx="57463">
                  <c:v>57.463000000000022</c:v>
                </c:pt>
                <c:pt idx="57464">
                  <c:v>57.463999999999999</c:v>
                </c:pt>
                <c:pt idx="57465">
                  <c:v>57.465000000000032</c:v>
                </c:pt>
                <c:pt idx="57466">
                  <c:v>57.466000000000008</c:v>
                </c:pt>
                <c:pt idx="57467">
                  <c:v>57.467000000000041</c:v>
                </c:pt>
                <c:pt idx="57468">
                  <c:v>57.468000000000018</c:v>
                </c:pt>
                <c:pt idx="57469">
                  <c:v>57.468999999999994</c:v>
                </c:pt>
                <c:pt idx="57470">
                  <c:v>57.470000000000027</c:v>
                </c:pt>
                <c:pt idx="57471">
                  <c:v>57.471000000000004</c:v>
                </c:pt>
                <c:pt idx="57472">
                  <c:v>57.472000000000037</c:v>
                </c:pt>
                <c:pt idx="57473">
                  <c:v>57.473000000000013</c:v>
                </c:pt>
                <c:pt idx="57474">
                  <c:v>57.474000000000046</c:v>
                </c:pt>
                <c:pt idx="57475">
                  <c:v>57.475000000000023</c:v>
                </c:pt>
                <c:pt idx="57476">
                  <c:v>57.475999999999999</c:v>
                </c:pt>
                <c:pt idx="57477">
                  <c:v>57.477000000000032</c:v>
                </c:pt>
                <c:pt idx="57478">
                  <c:v>57.478000000000009</c:v>
                </c:pt>
                <c:pt idx="57479">
                  <c:v>57.479000000000042</c:v>
                </c:pt>
                <c:pt idx="57480">
                  <c:v>57.480000000000018</c:v>
                </c:pt>
                <c:pt idx="57481">
                  <c:v>57.480999999999995</c:v>
                </c:pt>
                <c:pt idx="57482">
                  <c:v>57.482000000000028</c:v>
                </c:pt>
                <c:pt idx="57483">
                  <c:v>57.483000000000004</c:v>
                </c:pt>
                <c:pt idx="57484">
                  <c:v>57.484000000000037</c:v>
                </c:pt>
                <c:pt idx="57485">
                  <c:v>57.485000000000014</c:v>
                </c:pt>
                <c:pt idx="57486">
                  <c:v>57.48599999999999</c:v>
                </c:pt>
                <c:pt idx="57487">
                  <c:v>57.487000000000023</c:v>
                </c:pt>
                <c:pt idx="57488">
                  <c:v>57.488</c:v>
                </c:pt>
                <c:pt idx="57489">
                  <c:v>57.489000000000033</c:v>
                </c:pt>
                <c:pt idx="57490">
                  <c:v>57.490000000000009</c:v>
                </c:pt>
                <c:pt idx="57491">
                  <c:v>57.491000000000042</c:v>
                </c:pt>
                <c:pt idx="57492">
                  <c:v>57.492000000000019</c:v>
                </c:pt>
                <c:pt idx="57493">
                  <c:v>57.492999999999995</c:v>
                </c:pt>
                <c:pt idx="57494">
                  <c:v>57.494000000000028</c:v>
                </c:pt>
                <c:pt idx="57495">
                  <c:v>57.495000000000005</c:v>
                </c:pt>
                <c:pt idx="57496">
                  <c:v>57.496000000000038</c:v>
                </c:pt>
                <c:pt idx="57497">
                  <c:v>57.497000000000014</c:v>
                </c:pt>
                <c:pt idx="57498">
                  <c:v>57.49799999999999</c:v>
                </c:pt>
                <c:pt idx="57499">
                  <c:v>57.499000000000024</c:v>
                </c:pt>
                <c:pt idx="57500">
                  <c:v>57.5</c:v>
                </c:pt>
                <c:pt idx="57501">
                  <c:v>57.501000000000033</c:v>
                </c:pt>
                <c:pt idx="57502">
                  <c:v>57.50200000000001</c:v>
                </c:pt>
                <c:pt idx="57503">
                  <c:v>57.503000000000043</c:v>
                </c:pt>
                <c:pt idx="57504">
                  <c:v>57.504000000000019</c:v>
                </c:pt>
                <c:pt idx="57505">
                  <c:v>57.504999999999995</c:v>
                </c:pt>
                <c:pt idx="57506">
                  <c:v>57.506000000000029</c:v>
                </c:pt>
                <c:pt idx="57507">
                  <c:v>57.507000000000005</c:v>
                </c:pt>
                <c:pt idx="57508">
                  <c:v>57.508000000000038</c:v>
                </c:pt>
                <c:pt idx="57509">
                  <c:v>57.509000000000015</c:v>
                </c:pt>
                <c:pt idx="57510">
                  <c:v>57.509999999999991</c:v>
                </c:pt>
                <c:pt idx="57511">
                  <c:v>57.511000000000024</c:v>
                </c:pt>
                <c:pt idx="57512">
                  <c:v>57.512</c:v>
                </c:pt>
                <c:pt idx="57513">
                  <c:v>57.513000000000034</c:v>
                </c:pt>
                <c:pt idx="57514">
                  <c:v>57.51400000000001</c:v>
                </c:pt>
                <c:pt idx="57515">
                  <c:v>57.515000000000043</c:v>
                </c:pt>
                <c:pt idx="57516">
                  <c:v>57.51600000000002</c:v>
                </c:pt>
                <c:pt idx="57517">
                  <c:v>57.516999999999996</c:v>
                </c:pt>
                <c:pt idx="57518">
                  <c:v>57.518000000000029</c:v>
                </c:pt>
                <c:pt idx="57519">
                  <c:v>57.519000000000005</c:v>
                </c:pt>
                <c:pt idx="57520">
                  <c:v>57.520000000000039</c:v>
                </c:pt>
                <c:pt idx="57521">
                  <c:v>57.521000000000015</c:v>
                </c:pt>
                <c:pt idx="57522">
                  <c:v>57.521999999999991</c:v>
                </c:pt>
                <c:pt idx="57523">
                  <c:v>57.523000000000025</c:v>
                </c:pt>
                <c:pt idx="57524">
                  <c:v>57.524000000000001</c:v>
                </c:pt>
                <c:pt idx="57525">
                  <c:v>57.525000000000034</c:v>
                </c:pt>
                <c:pt idx="57526">
                  <c:v>57.52600000000001</c:v>
                </c:pt>
                <c:pt idx="57527">
                  <c:v>57.527000000000044</c:v>
                </c:pt>
                <c:pt idx="57528">
                  <c:v>57.52800000000002</c:v>
                </c:pt>
                <c:pt idx="57529">
                  <c:v>57.528999999999996</c:v>
                </c:pt>
                <c:pt idx="57530">
                  <c:v>57.53000000000003</c:v>
                </c:pt>
                <c:pt idx="57531">
                  <c:v>57.531000000000006</c:v>
                </c:pt>
                <c:pt idx="57532">
                  <c:v>57.532000000000039</c:v>
                </c:pt>
                <c:pt idx="57533">
                  <c:v>57.533000000000015</c:v>
                </c:pt>
                <c:pt idx="57534">
                  <c:v>57.533999999999992</c:v>
                </c:pt>
                <c:pt idx="57535">
                  <c:v>57.535000000000025</c:v>
                </c:pt>
                <c:pt idx="57536">
                  <c:v>57.536000000000001</c:v>
                </c:pt>
                <c:pt idx="57537">
                  <c:v>57.537000000000035</c:v>
                </c:pt>
                <c:pt idx="57538">
                  <c:v>57.538000000000011</c:v>
                </c:pt>
                <c:pt idx="57539">
                  <c:v>57.539000000000044</c:v>
                </c:pt>
                <c:pt idx="57540">
                  <c:v>57.54000000000002</c:v>
                </c:pt>
                <c:pt idx="57541">
                  <c:v>57.540999999999997</c:v>
                </c:pt>
                <c:pt idx="57542">
                  <c:v>57.54200000000003</c:v>
                </c:pt>
                <c:pt idx="57543">
                  <c:v>57.543000000000006</c:v>
                </c:pt>
                <c:pt idx="57544">
                  <c:v>57.54400000000004</c:v>
                </c:pt>
                <c:pt idx="57545">
                  <c:v>57.545000000000016</c:v>
                </c:pt>
                <c:pt idx="57546">
                  <c:v>57.545999999999992</c:v>
                </c:pt>
                <c:pt idx="57547">
                  <c:v>57.547000000000025</c:v>
                </c:pt>
                <c:pt idx="57548">
                  <c:v>57.548000000000002</c:v>
                </c:pt>
                <c:pt idx="57549">
                  <c:v>57.549000000000035</c:v>
                </c:pt>
                <c:pt idx="57550">
                  <c:v>57.550000000000011</c:v>
                </c:pt>
                <c:pt idx="57551">
                  <c:v>57.551000000000045</c:v>
                </c:pt>
                <c:pt idx="57552">
                  <c:v>57.552000000000021</c:v>
                </c:pt>
                <c:pt idx="57553">
                  <c:v>57.552999999999997</c:v>
                </c:pt>
                <c:pt idx="57554">
                  <c:v>57.55400000000003</c:v>
                </c:pt>
                <c:pt idx="57555">
                  <c:v>57.555000000000007</c:v>
                </c:pt>
                <c:pt idx="57556">
                  <c:v>57.55600000000004</c:v>
                </c:pt>
                <c:pt idx="57557">
                  <c:v>57.557000000000016</c:v>
                </c:pt>
                <c:pt idx="57558">
                  <c:v>57.557999999999993</c:v>
                </c:pt>
                <c:pt idx="57559">
                  <c:v>57.559000000000026</c:v>
                </c:pt>
                <c:pt idx="57560">
                  <c:v>57.56</c:v>
                </c:pt>
                <c:pt idx="57561">
                  <c:v>57.561000000000035</c:v>
                </c:pt>
                <c:pt idx="57562">
                  <c:v>57.562000000000012</c:v>
                </c:pt>
                <c:pt idx="57563">
                  <c:v>57.563000000000045</c:v>
                </c:pt>
                <c:pt idx="57564">
                  <c:v>57.564000000000021</c:v>
                </c:pt>
                <c:pt idx="57565">
                  <c:v>57.564999999999998</c:v>
                </c:pt>
                <c:pt idx="57566">
                  <c:v>57.566000000000031</c:v>
                </c:pt>
                <c:pt idx="57567">
                  <c:v>57.567000000000007</c:v>
                </c:pt>
                <c:pt idx="57568">
                  <c:v>57.56800000000004</c:v>
                </c:pt>
                <c:pt idx="57569">
                  <c:v>57.569000000000017</c:v>
                </c:pt>
                <c:pt idx="57570">
                  <c:v>57.569999999999993</c:v>
                </c:pt>
                <c:pt idx="57571">
                  <c:v>57.571000000000026</c:v>
                </c:pt>
                <c:pt idx="57572">
                  <c:v>57.572000000000003</c:v>
                </c:pt>
                <c:pt idx="57573">
                  <c:v>57.573000000000036</c:v>
                </c:pt>
                <c:pt idx="57574">
                  <c:v>57.574000000000012</c:v>
                </c:pt>
                <c:pt idx="57575">
                  <c:v>57.575000000000045</c:v>
                </c:pt>
                <c:pt idx="57576">
                  <c:v>57.576000000000022</c:v>
                </c:pt>
                <c:pt idx="57577">
                  <c:v>57.576999999999998</c:v>
                </c:pt>
                <c:pt idx="57578">
                  <c:v>57.578000000000031</c:v>
                </c:pt>
                <c:pt idx="57579">
                  <c:v>57.579000000000008</c:v>
                </c:pt>
                <c:pt idx="57580">
                  <c:v>57.580000000000041</c:v>
                </c:pt>
                <c:pt idx="57581">
                  <c:v>57.581000000000017</c:v>
                </c:pt>
                <c:pt idx="57582">
                  <c:v>57.581999999999994</c:v>
                </c:pt>
                <c:pt idx="57583">
                  <c:v>57.583000000000027</c:v>
                </c:pt>
                <c:pt idx="57584">
                  <c:v>57.584000000000003</c:v>
                </c:pt>
                <c:pt idx="57585">
                  <c:v>57.585000000000036</c:v>
                </c:pt>
                <c:pt idx="57586">
                  <c:v>57.586000000000013</c:v>
                </c:pt>
                <c:pt idx="57587">
                  <c:v>57.587000000000046</c:v>
                </c:pt>
                <c:pt idx="57588">
                  <c:v>57.588000000000022</c:v>
                </c:pt>
                <c:pt idx="57589">
                  <c:v>57.588999999999999</c:v>
                </c:pt>
                <c:pt idx="57590">
                  <c:v>57.590000000000032</c:v>
                </c:pt>
                <c:pt idx="57591">
                  <c:v>57.591000000000008</c:v>
                </c:pt>
                <c:pt idx="57592">
                  <c:v>57.592000000000041</c:v>
                </c:pt>
                <c:pt idx="57593">
                  <c:v>57.593000000000018</c:v>
                </c:pt>
                <c:pt idx="57594">
                  <c:v>57.593999999999994</c:v>
                </c:pt>
                <c:pt idx="57595">
                  <c:v>57.595000000000027</c:v>
                </c:pt>
                <c:pt idx="57596">
                  <c:v>57.596000000000004</c:v>
                </c:pt>
                <c:pt idx="57597">
                  <c:v>57.597000000000037</c:v>
                </c:pt>
                <c:pt idx="57598">
                  <c:v>57.598000000000013</c:v>
                </c:pt>
                <c:pt idx="57599">
                  <c:v>57.599000000000046</c:v>
                </c:pt>
                <c:pt idx="57600">
                  <c:v>57.600000000000023</c:v>
                </c:pt>
                <c:pt idx="57601">
                  <c:v>57.600999999999999</c:v>
                </c:pt>
                <c:pt idx="57602">
                  <c:v>57.602000000000032</c:v>
                </c:pt>
                <c:pt idx="57603">
                  <c:v>57.603000000000009</c:v>
                </c:pt>
                <c:pt idx="57604">
                  <c:v>57.604000000000042</c:v>
                </c:pt>
                <c:pt idx="57605">
                  <c:v>57.605000000000018</c:v>
                </c:pt>
                <c:pt idx="57606">
                  <c:v>57.605999999999995</c:v>
                </c:pt>
                <c:pt idx="57607">
                  <c:v>57.607000000000028</c:v>
                </c:pt>
                <c:pt idx="57608">
                  <c:v>57.608000000000004</c:v>
                </c:pt>
                <c:pt idx="57609">
                  <c:v>57.609000000000037</c:v>
                </c:pt>
                <c:pt idx="57610">
                  <c:v>57.610000000000014</c:v>
                </c:pt>
                <c:pt idx="57611">
                  <c:v>57.61099999999999</c:v>
                </c:pt>
                <c:pt idx="57612">
                  <c:v>57.612000000000023</c:v>
                </c:pt>
                <c:pt idx="57613">
                  <c:v>57.613</c:v>
                </c:pt>
                <c:pt idx="57614">
                  <c:v>57.614000000000033</c:v>
                </c:pt>
                <c:pt idx="57615">
                  <c:v>57.615000000000009</c:v>
                </c:pt>
                <c:pt idx="57616">
                  <c:v>57.616000000000042</c:v>
                </c:pt>
                <c:pt idx="57617">
                  <c:v>57.617000000000019</c:v>
                </c:pt>
                <c:pt idx="57618">
                  <c:v>57.617999999999995</c:v>
                </c:pt>
                <c:pt idx="57619">
                  <c:v>57.619000000000028</c:v>
                </c:pt>
                <c:pt idx="57620">
                  <c:v>57.620000000000005</c:v>
                </c:pt>
                <c:pt idx="57621">
                  <c:v>57.621000000000038</c:v>
                </c:pt>
                <c:pt idx="57622">
                  <c:v>57.622000000000014</c:v>
                </c:pt>
                <c:pt idx="57623">
                  <c:v>57.62299999999999</c:v>
                </c:pt>
                <c:pt idx="57624">
                  <c:v>57.624000000000024</c:v>
                </c:pt>
                <c:pt idx="57625">
                  <c:v>57.625</c:v>
                </c:pt>
                <c:pt idx="57626">
                  <c:v>57.626000000000033</c:v>
                </c:pt>
                <c:pt idx="57627">
                  <c:v>57.62700000000001</c:v>
                </c:pt>
                <c:pt idx="57628">
                  <c:v>57.628000000000043</c:v>
                </c:pt>
                <c:pt idx="57629">
                  <c:v>57.629000000000019</c:v>
                </c:pt>
                <c:pt idx="57630">
                  <c:v>57.629999999999995</c:v>
                </c:pt>
                <c:pt idx="57631">
                  <c:v>57.631000000000029</c:v>
                </c:pt>
                <c:pt idx="57632">
                  <c:v>57.632000000000005</c:v>
                </c:pt>
                <c:pt idx="57633">
                  <c:v>57.633000000000038</c:v>
                </c:pt>
                <c:pt idx="57634">
                  <c:v>57.634000000000015</c:v>
                </c:pt>
                <c:pt idx="57635">
                  <c:v>57.634999999999991</c:v>
                </c:pt>
                <c:pt idx="57636">
                  <c:v>57.636000000000024</c:v>
                </c:pt>
                <c:pt idx="57637">
                  <c:v>57.637</c:v>
                </c:pt>
                <c:pt idx="57638">
                  <c:v>57.638000000000034</c:v>
                </c:pt>
                <c:pt idx="57639">
                  <c:v>57.63900000000001</c:v>
                </c:pt>
                <c:pt idx="57640">
                  <c:v>57.640000000000043</c:v>
                </c:pt>
                <c:pt idx="57641">
                  <c:v>57.64100000000002</c:v>
                </c:pt>
                <c:pt idx="57642">
                  <c:v>57.641999999999996</c:v>
                </c:pt>
                <c:pt idx="57643">
                  <c:v>57.643000000000029</c:v>
                </c:pt>
                <c:pt idx="57644">
                  <c:v>57.644000000000005</c:v>
                </c:pt>
                <c:pt idx="57645">
                  <c:v>57.645000000000039</c:v>
                </c:pt>
                <c:pt idx="57646">
                  <c:v>57.646000000000015</c:v>
                </c:pt>
                <c:pt idx="57647">
                  <c:v>57.646999999999991</c:v>
                </c:pt>
                <c:pt idx="57648">
                  <c:v>57.648000000000025</c:v>
                </c:pt>
                <c:pt idx="57649">
                  <c:v>57.649000000000001</c:v>
                </c:pt>
                <c:pt idx="57650">
                  <c:v>57.650000000000034</c:v>
                </c:pt>
                <c:pt idx="57651">
                  <c:v>57.65100000000001</c:v>
                </c:pt>
                <c:pt idx="57652">
                  <c:v>57.652000000000044</c:v>
                </c:pt>
                <c:pt idx="57653">
                  <c:v>57.65300000000002</c:v>
                </c:pt>
                <c:pt idx="57654">
                  <c:v>57.653999999999996</c:v>
                </c:pt>
                <c:pt idx="57655">
                  <c:v>57.65500000000003</c:v>
                </c:pt>
                <c:pt idx="57656">
                  <c:v>57.656000000000006</c:v>
                </c:pt>
                <c:pt idx="57657">
                  <c:v>57.657000000000039</c:v>
                </c:pt>
                <c:pt idx="57658">
                  <c:v>57.658000000000015</c:v>
                </c:pt>
                <c:pt idx="57659">
                  <c:v>57.658999999999992</c:v>
                </c:pt>
                <c:pt idx="57660">
                  <c:v>57.660000000000025</c:v>
                </c:pt>
                <c:pt idx="57661">
                  <c:v>57.661000000000001</c:v>
                </c:pt>
                <c:pt idx="57662">
                  <c:v>57.662000000000035</c:v>
                </c:pt>
                <c:pt idx="57663">
                  <c:v>57.663000000000011</c:v>
                </c:pt>
                <c:pt idx="57664">
                  <c:v>57.664000000000044</c:v>
                </c:pt>
                <c:pt idx="57665">
                  <c:v>57.66500000000002</c:v>
                </c:pt>
                <c:pt idx="57666">
                  <c:v>57.665999999999997</c:v>
                </c:pt>
                <c:pt idx="57667">
                  <c:v>57.66700000000003</c:v>
                </c:pt>
                <c:pt idx="57668">
                  <c:v>57.668000000000006</c:v>
                </c:pt>
                <c:pt idx="57669">
                  <c:v>57.66900000000004</c:v>
                </c:pt>
                <c:pt idx="57670">
                  <c:v>57.670000000000016</c:v>
                </c:pt>
                <c:pt idx="57671">
                  <c:v>57.670999999999992</c:v>
                </c:pt>
                <c:pt idx="57672">
                  <c:v>57.672000000000025</c:v>
                </c:pt>
                <c:pt idx="57673">
                  <c:v>57.673000000000002</c:v>
                </c:pt>
                <c:pt idx="57674">
                  <c:v>57.674000000000035</c:v>
                </c:pt>
                <c:pt idx="57675">
                  <c:v>57.675000000000011</c:v>
                </c:pt>
                <c:pt idx="57676">
                  <c:v>57.676000000000045</c:v>
                </c:pt>
                <c:pt idx="57677">
                  <c:v>57.677000000000021</c:v>
                </c:pt>
                <c:pt idx="57678">
                  <c:v>57.677999999999997</c:v>
                </c:pt>
                <c:pt idx="57679">
                  <c:v>57.67900000000003</c:v>
                </c:pt>
                <c:pt idx="57680">
                  <c:v>57.680000000000007</c:v>
                </c:pt>
                <c:pt idx="57681">
                  <c:v>57.68100000000004</c:v>
                </c:pt>
                <c:pt idx="57682">
                  <c:v>57.682000000000016</c:v>
                </c:pt>
                <c:pt idx="57683">
                  <c:v>57.682999999999993</c:v>
                </c:pt>
                <c:pt idx="57684">
                  <c:v>57.684000000000026</c:v>
                </c:pt>
                <c:pt idx="57685">
                  <c:v>57.685000000000002</c:v>
                </c:pt>
                <c:pt idx="57686">
                  <c:v>57.686000000000035</c:v>
                </c:pt>
                <c:pt idx="57687">
                  <c:v>57.687000000000012</c:v>
                </c:pt>
                <c:pt idx="57688">
                  <c:v>57.688000000000045</c:v>
                </c:pt>
                <c:pt idx="57689">
                  <c:v>57.689000000000021</c:v>
                </c:pt>
                <c:pt idx="57690">
                  <c:v>57.69</c:v>
                </c:pt>
                <c:pt idx="57691">
                  <c:v>57.691000000000031</c:v>
                </c:pt>
                <c:pt idx="57692">
                  <c:v>57.692000000000007</c:v>
                </c:pt>
                <c:pt idx="57693">
                  <c:v>57.69300000000004</c:v>
                </c:pt>
                <c:pt idx="57694">
                  <c:v>57.694000000000017</c:v>
                </c:pt>
                <c:pt idx="57695">
                  <c:v>57.694999999999993</c:v>
                </c:pt>
                <c:pt idx="57696">
                  <c:v>57.696000000000026</c:v>
                </c:pt>
                <c:pt idx="57697">
                  <c:v>57.697000000000003</c:v>
                </c:pt>
                <c:pt idx="57698">
                  <c:v>57.698000000000036</c:v>
                </c:pt>
                <c:pt idx="57699">
                  <c:v>57.699000000000012</c:v>
                </c:pt>
                <c:pt idx="57700">
                  <c:v>57.700000000000045</c:v>
                </c:pt>
                <c:pt idx="57701">
                  <c:v>57.701000000000022</c:v>
                </c:pt>
                <c:pt idx="57702">
                  <c:v>57.701999999999998</c:v>
                </c:pt>
                <c:pt idx="57703">
                  <c:v>57.703000000000031</c:v>
                </c:pt>
                <c:pt idx="57704">
                  <c:v>57.704000000000008</c:v>
                </c:pt>
                <c:pt idx="57705">
                  <c:v>57.705000000000041</c:v>
                </c:pt>
                <c:pt idx="57706">
                  <c:v>57.706000000000017</c:v>
                </c:pt>
                <c:pt idx="57707">
                  <c:v>57.706999999999994</c:v>
                </c:pt>
                <c:pt idx="57708">
                  <c:v>57.708000000000027</c:v>
                </c:pt>
                <c:pt idx="57709">
                  <c:v>57.709000000000003</c:v>
                </c:pt>
                <c:pt idx="57710">
                  <c:v>57.710000000000036</c:v>
                </c:pt>
                <c:pt idx="57711">
                  <c:v>57.711000000000013</c:v>
                </c:pt>
                <c:pt idx="57712">
                  <c:v>57.712000000000046</c:v>
                </c:pt>
                <c:pt idx="57713">
                  <c:v>57.713000000000022</c:v>
                </c:pt>
                <c:pt idx="57714">
                  <c:v>57.713999999999999</c:v>
                </c:pt>
                <c:pt idx="57715">
                  <c:v>57.715000000000032</c:v>
                </c:pt>
                <c:pt idx="57716">
                  <c:v>57.716000000000008</c:v>
                </c:pt>
                <c:pt idx="57717">
                  <c:v>57.717000000000041</c:v>
                </c:pt>
                <c:pt idx="57718">
                  <c:v>57.718000000000018</c:v>
                </c:pt>
                <c:pt idx="57719">
                  <c:v>57.718999999999994</c:v>
                </c:pt>
                <c:pt idx="57720">
                  <c:v>57.720000000000027</c:v>
                </c:pt>
                <c:pt idx="57721">
                  <c:v>57.721000000000004</c:v>
                </c:pt>
                <c:pt idx="57722">
                  <c:v>57.722000000000037</c:v>
                </c:pt>
                <c:pt idx="57723">
                  <c:v>57.723000000000013</c:v>
                </c:pt>
                <c:pt idx="57724">
                  <c:v>57.724000000000046</c:v>
                </c:pt>
                <c:pt idx="57725">
                  <c:v>57.725000000000023</c:v>
                </c:pt>
                <c:pt idx="57726">
                  <c:v>57.725999999999999</c:v>
                </c:pt>
                <c:pt idx="57727">
                  <c:v>57.727000000000032</c:v>
                </c:pt>
                <c:pt idx="57728">
                  <c:v>57.728000000000009</c:v>
                </c:pt>
                <c:pt idx="57729">
                  <c:v>57.729000000000042</c:v>
                </c:pt>
                <c:pt idx="57730">
                  <c:v>57.730000000000018</c:v>
                </c:pt>
                <c:pt idx="57731">
                  <c:v>57.730999999999995</c:v>
                </c:pt>
                <c:pt idx="57732">
                  <c:v>57.732000000000028</c:v>
                </c:pt>
                <c:pt idx="57733">
                  <c:v>57.733000000000004</c:v>
                </c:pt>
                <c:pt idx="57734">
                  <c:v>57.734000000000037</c:v>
                </c:pt>
                <c:pt idx="57735">
                  <c:v>57.735000000000014</c:v>
                </c:pt>
                <c:pt idx="57736">
                  <c:v>57.73599999999999</c:v>
                </c:pt>
                <c:pt idx="57737">
                  <c:v>57.737000000000023</c:v>
                </c:pt>
                <c:pt idx="57738">
                  <c:v>57.738</c:v>
                </c:pt>
                <c:pt idx="57739">
                  <c:v>57.739000000000033</c:v>
                </c:pt>
                <c:pt idx="57740">
                  <c:v>57.740000000000009</c:v>
                </c:pt>
                <c:pt idx="57741">
                  <c:v>57.741000000000042</c:v>
                </c:pt>
                <c:pt idx="57742">
                  <c:v>57.742000000000019</c:v>
                </c:pt>
                <c:pt idx="57743">
                  <c:v>57.742999999999995</c:v>
                </c:pt>
                <c:pt idx="57744">
                  <c:v>57.744000000000028</c:v>
                </c:pt>
                <c:pt idx="57745">
                  <c:v>57.745000000000005</c:v>
                </c:pt>
                <c:pt idx="57746">
                  <c:v>57.746000000000038</c:v>
                </c:pt>
                <c:pt idx="57747">
                  <c:v>57.747000000000014</c:v>
                </c:pt>
                <c:pt idx="57748">
                  <c:v>57.74799999999999</c:v>
                </c:pt>
                <c:pt idx="57749">
                  <c:v>57.749000000000024</c:v>
                </c:pt>
                <c:pt idx="57750">
                  <c:v>57.75</c:v>
                </c:pt>
                <c:pt idx="57751">
                  <c:v>57.751000000000033</c:v>
                </c:pt>
                <c:pt idx="57752">
                  <c:v>57.75200000000001</c:v>
                </c:pt>
                <c:pt idx="57753">
                  <c:v>57.753000000000043</c:v>
                </c:pt>
                <c:pt idx="57754">
                  <c:v>57.754000000000019</c:v>
                </c:pt>
                <c:pt idx="57755">
                  <c:v>57.754999999999995</c:v>
                </c:pt>
                <c:pt idx="57756">
                  <c:v>57.756000000000029</c:v>
                </c:pt>
                <c:pt idx="57757">
                  <c:v>57.757000000000005</c:v>
                </c:pt>
                <c:pt idx="57758">
                  <c:v>57.758000000000038</c:v>
                </c:pt>
                <c:pt idx="57759">
                  <c:v>57.759000000000015</c:v>
                </c:pt>
                <c:pt idx="57760">
                  <c:v>57.759999999999991</c:v>
                </c:pt>
                <c:pt idx="57761">
                  <c:v>57.761000000000024</c:v>
                </c:pt>
                <c:pt idx="57762">
                  <c:v>57.762</c:v>
                </c:pt>
                <c:pt idx="57763">
                  <c:v>57.763000000000034</c:v>
                </c:pt>
                <c:pt idx="57764">
                  <c:v>57.76400000000001</c:v>
                </c:pt>
                <c:pt idx="57765">
                  <c:v>57.765000000000043</c:v>
                </c:pt>
                <c:pt idx="57766">
                  <c:v>57.76600000000002</c:v>
                </c:pt>
                <c:pt idx="57767">
                  <c:v>57.766999999999996</c:v>
                </c:pt>
                <c:pt idx="57768">
                  <c:v>57.768000000000029</c:v>
                </c:pt>
                <c:pt idx="57769">
                  <c:v>57.769000000000005</c:v>
                </c:pt>
                <c:pt idx="57770">
                  <c:v>57.770000000000039</c:v>
                </c:pt>
                <c:pt idx="57771">
                  <c:v>57.771000000000015</c:v>
                </c:pt>
                <c:pt idx="57772">
                  <c:v>57.771999999999991</c:v>
                </c:pt>
                <c:pt idx="57773">
                  <c:v>57.773000000000025</c:v>
                </c:pt>
                <c:pt idx="57774">
                  <c:v>57.774000000000001</c:v>
                </c:pt>
                <c:pt idx="57775">
                  <c:v>57.775000000000034</c:v>
                </c:pt>
                <c:pt idx="57776">
                  <c:v>57.77600000000001</c:v>
                </c:pt>
                <c:pt idx="57777">
                  <c:v>57.777000000000044</c:v>
                </c:pt>
                <c:pt idx="57778">
                  <c:v>57.77800000000002</c:v>
                </c:pt>
                <c:pt idx="57779">
                  <c:v>57.778999999999996</c:v>
                </c:pt>
                <c:pt idx="57780">
                  <c:v>57.78000000000003</c:v>
                </c:pt>
                <c:pt idx="57781">
                  <c:v>57.781000000000006</c:v>
                </c:pt>
                <c:pt idx="57782">
                  <c:v>57.782000000000039</c:v>
                </c:pt>
                <c:pt idx="57783">
                  <c:v>57.783000000000015</c:v>
                </c:pt>
                <c:pt idx="57784">
                  <c:v>57.783999999999992</c:v>
                </c:pt>
                <c:pt idx="57785">
                  <c:v>57.785000000000025</c:v>
                </c:pt>
                <c:pt idx="57786">
                  <c:v>57.786000000000001</c:v>
                </c:pt>
                <c:pt idx="57787">
                  <c:v>57.787000000000035</c:v>
                </c:pt>
                <c:pt idx="57788">
                  <c:v>57.788000000000011</c:v>
                </c:pt>
                <c:pt idx="57789">
                  <c:v>57.789000000000044</c:v>
                </c:pt>
                <c:pt idx="57790">
                  <c:v>57.79000000000002</c:v>
                </c:pt>
                <c:pt idx="57791">
                  <c:v>57.790999999999997</c:v>
                </c:pt>
                <c:pt idx="57792">
                  <c:v>57.79200000000003</c:v>
                </c:pt>
                <c:pt idx="57793">
                  <c:v>57.793000000000006</c:v>
                </c:pt>
                <c:pt idx="57794">
                  <c:v>57.79400000000004</c:v>
                </c:pt>
                <c:pt idx="57795">
                  <c:v>57.795000000000016</c:v>
                </c:pt>
                <c:pt idx="57796">
                  <c:v>57.795999999999992</c:v>
                </c:pt>
                <c:pt idx="57797">
                  <c:v>57.797000000000025</c:v>
                </c:pt>
                <c:pt idx="57798">
                  <c:v>57.798000000000002</c:v>
                </c:pt>
                <c:pt idx="57799">
                  <c:v>57.799000000000035</c:v>
                </c:pt>
                <c:pt idx="57800">
                  <c:v>57.800000000000011</c:v>
                </c:pt>
                <c:pt idx="57801">
                  <c:v>57.801000000000045</c:v>
                </c:pt>
                <c:pt idx="57802">
                  <c:v>57.802000000000021</c:v>
                </c:pt>
                <c:pt idx="57803">
                  <c:v>57.802999999999997</c:v>
                </c:pt>
                <c:pt idx="57804">
                  <c:v>57.80400000000003</c:v>
                </c:pt>
                <c:pt idx="57805">
                  <c:v>57.805000000000007</c:v>
                </c:pt>
                <c:pt idx="57806">
                  <c:v>57.80600000000004</c:v>
                </c:pt>
                <c:pt idx="57807">
                  <c:v>57.807000000000016</c:v>
                </c:pt>
                <c:pt idx="57808">
                  <c:v>57.807999999999993</c:v>
                </c:pt>
                <c:pt idx="57809">
                  <c:v>57.809000000000026</c:v>
                </c:pt>
                <c:pt idx="57810">
                  <c:v>57.81</c:v>
                </c:pt>
                <c:pt idx="57811">
                  <c:v>57.811000000000035</c:v>
                </c:pt>
                <c:pt idx="57812">
                  <c:v>57.812000000000012</c:v>
                </c:pt>
                <c:pt idx="57813">
                  <c:v>57.813000000000045</c:v>
                </c:pt>
                <c:pt idx="57814">
                  <c:v>57.814000000000021</c:v>
                </c:pt>
                <c:pt idx="57815">
                  <c:v>57.814999999999998</c:v>
                </c:pt>
                <c:pt idx="57816">
                  <c:v>57.816000000000031</c:v>
                </c:pt>
                <c:pt idx="57817">
                  <c:v>57.817000000000007</c:v>
                </c:pt>
                <c:pt idx="57818">
                  <c:v>57.81800000000004</c:v>
                </c:pt>
                <c:pt idx="57819">
                  <c:v>57.819000000000017</c:v>
                </c:pt>
                <c:pt idx="57820">
                  <c:v>57.819999999999993</c:v>
                </c:pt>
                <c:pt idx="57821">
                  <c:v>57.821000000000026</c:v>
                </c:pt>
                <c:pt idx="57822">
                  <c:v>57.822000000000003</c:v>
                </c:pt>
                <c:pt idx="57823">
                  <c:v>57.823000000000036</c:v>
                </c:pt>
                <c:pt idx="57824">
                  <c:v>57.824000000000012</c:v>
                </c:pt>
                <c:pt idx="57825">
                  <c:v>57.825000000000045</c:v>
                </c:pt>
                <c:pt idx="57826">
                  <c:v>57.826000000000022</c:v>
                </c:pt>
                <c:pt idx="57827">
                  <c:v>57.826999999999998</c:v>
                </c:pt>
                <c:pt idx="57828">
                  <c:v>57.828000000000031</c:v>
                </c:pt>
                <c:pt idx="57829">
                  <c:v>57.829000000000008</c:v>
                </c:pt>
                <c:pt idx="57830">
                  <c:v>57.830000000000041</c:v>
                </c:pt>
                <c:pt idx="57831">
                  <c:v>57.831000000000017</c:v>
                </c:pt>
                <c:pt idx="57832">
                  <c:v>57.831999999999994</c:v>
                </c:pt>
                <c:pt idx="57833">
                  <c:v>57.833000000000027</c:v>
                </c:pt>
                <c:pt idx="57834">
                  <c:v>57.834000000000003</c:v>
                </c:pt>
                <c:pt idx="57835">
                  <c:v>57.835000000000036</c:v>
                </c:pt>
                <c:pt idx="57836">
                  <c:v>57.836000000000013</c:v>
                </c:pt>
                <c:pt idx="57837">
                  <c:v>57.837000000000046</c:v>
                </c:pt>
                <c:pt idx="57838">
                  <c:v>57.838000000000022</c:v>
                </c:pt>
                <c:pt idx="57839">
                  <c:v>57.838999999999999</c:v>
                </c:pt>
                <c:pt idx="57840">
                  <c:v>57.840000000000032</c:v>
                </c:pt>
                <c:pt idx="57841">
                  <c:v>57.841000000000008</c:v>
                </c:pt>
                <c:pt idx="57842">
                  <c:v>57.842000000000041</c:v>
                </c:pt>
                <c:pt idx="57843">
                  <c:v>57.843000000000018</c:v>
                </c:pt>
                <c:pt idx="57844">
                  <c:v>57.843999999999994</c:v>
                </c:pt>
                <c:pt idx="57845">
                  <c:v>57.845000000000027</c:v>
                </c:pt>
                <c:pt idx="57846">
                  <c:v>57.846000000000004</c:v>
                </c:pt>
                <c:pt idx="57847">
                  <c:v>57.847000000000037</c:v>
                </c:pt>
                <c:pt idx="57848">
                  <c:v>57.848000000000013</c:v>
                </c:pt>
                <c:pt idx="57849">
                  <c:v>57.849000000000046</c:v>
                </c:pt>
                <c:pt idx="57850">
                  <c:v>57.850000000000023</c:v>
                </c:pt>
                <c:pt idx="57851">
                  <c:v>57.850999999999999</c:v>
                </c:pt>
                <c:pt idx="57852">
                  <c:v>57.852000000000032</c:v>
                </c:pt>
                <c:pt idx="57853">
                  <c:v>57.853000000000009</c:v>
                </c:pt>
                <c:pt idx="57854">
                  <c:v>57.854000000000042</c:v>
                </c:pt>
                <c:pt idx="57855">
                  <c:v>57.855000000000018</c:v>
                </c:pt>
                <c:pt idx="57856">
                  <c:v>57.855999999999995</c:v>
                </c:pt>
                <c:pt idx="57857">
                  <c:v>57.857000000000028</c:v>
                </c:pt>
                <c:pt idx="57858">
                  <c:v>57.858000000000004</c:v>
                </c:pt>
                <c:pt idx="57859">
                  <c:v>57.859000000000037</c:v>
                </c:pt>
                <c:pt idx="57860">
                  <c:v>57.860000000000014</c:v>
                </c:pt>
                <c:pt idx="57861">
                  <c:v>57.86099999999999</c:v>
                </c:pt>
                <c:pt idx="57862">
                  <c:v>57.862000000000023</c:v>
                </c:pt>
                <c:pt idx="57863">
                  <c:v>57.863</c:v>
                </c:pt>
                <c:pt idx="57864">
                  <c:v>57.864000000000033</c:v>
                </c:pt>
                <c:pt idx="57865">
                  <c:v>57.865000000000009</c:v>
                </c:pt>
                <c:pt idx="57866">
                  <c:v>57.866000000000042</c:v>
                </c:pt>
                <c:pt idx="57867">
                  <c:v>57.867000000000019</c:v>
                </c:pt>
                <c:pt idx="57868">
                  <c:v>57.867999999999995</c:v>
                </c:pt>
                <c:pt idx="57869">
                  <c:v>57.869000000000028</c:v>
                </c:pt>
                <c:pt idx="57870">
                  <c:v>57.870000000000005</c:v>
                </c:pt>
                <c:pt idx="57871">
                  <c:v>57.871000000000038</c:v>
                </c:pt>
                <c:pt idx="57872">
                  <c:v>57.872000000000014</c:v>
                </c:pt>
                <c:pt idx="57873">
                  <c:v>57.87299999999999</c:v>
                </c:pt>
                <c:pt idx="57874">
                  <c:v>57.874000000000024</c:v>
                </c:pt>
                <c:pt idx="57875">
                  <c:v>57.875</c:v>
                </c:pt>
                <c:pt idx="57876">
                  <c:v>57.876000000000033</c:v>
                </c:pt>
                <c:pt idx="57877">
                  <c:v>57.87700000000001</c:v>
                </c:pt>
                <c:pt idx="57878">
                  <c:v>57.878000000000043</c:v>
                </c:pt>
                <c:pt idx="57879">
                  <c:v>57.879000000000019</c:v>
                </c:pt>
                <c:pt idx="57880">
                  <c:v>57.879999999999995</c:v>
                </c:pt>
                <c:pt idx="57881">
                  <c:v>57.881000000000029</c:v>
                </c:pt>
                <c:pt idx="57882">
                  <c:v>57.882000000000005</c:v>
                </c:pt>
                <c:pt idx="57883">
                  <c:v>57.883000000000038</c:v>
                </c:pt>
                <c:pt idx="57884">
                  <c:v>57.884000000000015</c:v>
                </c:pt>
                <c:pt idx="57885">
                  <c:v>57.884999999999991</c:v>
                </c:pt>
                <c:pt idx="57886">
                  <c:v>57.886000000000024</c:v>
                </c:pt>
                <c:pt idx="57887">
                  <c:v>57.887</c:v>
                </c:pt>
                <c:pt idx="57888">
                  <c:v>57.888000000000034</c:v>
                </c:pt>
                <c:pt idx="57889">
                  <c:v>57.88900000000001</c:v>
                </c:pt>
                <c:pt idx="57890">
                  <c:v>57.890000000000043</c:v>
                </c:pt>
                <c:pt idx="57891">
                  <c:v>57.89100000000002</c:v>
                </c:pt>
                <c:pt idx="57892">
                  <c:v>57.891999999999996</c:v>
                </c:pt>
                <c:pt idx="57893">
                  <c:v>57.893000000000029</c:v>
                </c:pt>
                <c:pt idx="57894">
                  <c:v>57.894000000000005</c:v>
                </c:pt>
                <c:pt idx="57895">
                  <c:v>57.895000000000039</c:v>
                </c:pt>
                <c:pt idx="57896">
                  <c:v>57.896000000000015</c:v>
                </c:pt>
                <c:pt idx="57897">
                  <c:v>57.896999999999991</c:v>
                </c:pt>
                <c:pt idx="57898">
                  <c:v>57.898000000000025</c:v>
                </c:pt>
                <c:pt idx="57899">
                  <c:v>57.899000000000001</c:v>
                </c:pt>
                <c:pt idx="57900">
                  <c:v>57.900000000000034</c:v>
                </c:pt>
                <c:pt idx="57901">
                  <c:v>57.90100000000001</c:v>
                </c:pt>
                <c:pt idx="57902">
                  <c:v>57.902000000000044</c:v>
                </c:pt>
                <c:pt idx="57903">
                  <c:v>57.90300000000002</c:v>
                </c:pt>
                <c:pt idx="57904">
                  <c:v>57.903999999999996</c:v>
                </c:pt>
                <c:pt idx="57905">
                  <c:v>57.90500000000003</c:v>
                </c:pt>
                <c:pt idx="57906">
                  <c:v>57.906000000000006</c:v>
                </c:pt>
                <c:pt idx="57907">
                  <c:v>57.907000000000039</c:v>
                </c:pt>
                <c:pt idx="57908">
                  <c:v>57.908000000000015</c:v>
                </c:pt>
                <c:pt idx="57909">
                  <c:v>57.908999999999992</c:v>
                </c:pt>
                <c:pt idx="57910">
                  <c:v>57.910000000000025</c:v>
                </c:pt>
                <c:pt idx="57911">
                  <c:v>57.911000000000001</c:v>
                </c:pt>
                <c:pt idx="57912">
                  <c:v>57.912000000000035</c:v>
                </c:pt>
                <c:pt idx="57913">
                  <c:v>57.913000000000011</c:v>
                </c:pt>
                <c:pt idx="57914">
                  <c:v>57.914000000000044</c:v>
                </c:pt>
                <c:pt idx="57915">
                  <c:v>57.91500000000002</c:v>
                </c:pt>
                <c:pt idx="57916">
                  <c:v>57.915999999999997</c:v>
                </c:pt>
                <c:pt idx="57917">
                  <c:v>57.91700000000003</c:v>
                </c:pt>
                <c:pt idx="57918">
                  <c:v>57.918000000000006</c:v>
                </c:pt>
                <c:pt idx="57919">
                  <c:v>57.91900000000004</c:v>
                </c:pt>
                <c:pt idx="57920">
                  <c:v>57.920000000000016</c:v>
                </c:pt>
                <c:pt idx="57921">
                  <c:v>57.920999999999992</c:v>
                </c:pt>
                <c:pt idx="57922">
                  <c:v>57.922000000000025</c:v>
                </c:pt>
                <c:pt idx="57923">
                  <c:v>57.923000000000002</c:v>
                </c:pt>
                <c:pt idx="57924">
                  <c:v>57.924000000000035</c:v>
                </c:pt>
                <c:pt idx="57925">
                  <c:v>57.925000000000011</c:v>
                </c:pt>
                <c:pt idx="57926">
                  <c:v>57.926000000000045</c:v>
                </c:pt>
                <c:pt idx="57927">
                  <c:v>57.927000000000021</c:v>
                </c:pt>
                <c:pt idx="57928">
                  <c:v>57.927999999999997</c:v>
                </c:pt>
                <c:pt idx="57929">
                  <c:v>57.92900000000003</c:v>
                </c:pt>
                <c:pt idx="57930">
                  <c:v>57.930000000000007</c:v>
                </c:pt>
                <c:pt idx="57931">
                  <c:v>57.93100000000004</c:v>
                </c:pt>
                <c:pt idx="57932">
                  <c:v>57.932000000000016</c:v>
                </c:pt>
                <c:pt idx="57933">
                  <c:v>57.932999999999993</c:v>
                </c:pt>
                <c:pt idx="57934">
                  <c:v>57.934000000000026</c:v>
                </c:pt>
                <c:pt idx="57935">
                  <c:v>57.935000000000002</c:v>
                </c:pt>
                <c:pt idx="57936">
                  <c:v>57.936000000000035</c:v>
                </c:pt>
                <c:pt idx="57937">
                  <c:v>57.937000000000012</c:v>
                </c:pt>
                <c:pt idx="57938">
                  <c:v>57.938000000000045</c:v>
                </c:pt>
                <c:pt idx="57939">
                  <c:v>57.939000000000021</c:v>
                </c:pt>
                <c:pt idx="57940">
                  <c:v>57.94</c:v>
                </c:pt>
                <c:pt idx="57941">
                  <c:v>57.941000000000031</c:v>
                </c:pt>
                <c:pt idx="57942">
                  <c:v>57.942000000000007</c:v>
                </c:pt>
                <c:pt idx="57943">
                  <c:v>57.94300000000004</c:v>
                </c:pt>
                <c:pt idx="57944">
                  <c:v>57.944000000000017</c:v>
                </c:pt>
                <c:pt idx="57945">
                  <c:v>57.944999999999993</c:v>
                </c:pt>
                <c:pt idx="57946">
                  <c:v>57.946000000000026</c:v>
                </c:pt>
                <c:pt idx="57947">
                  <c:v>57.947000000000003</c:v>
                </c:pt>
                <c:pt idx="57948">
                  <c:v>57.948000000000036</c:v>
                </c:pt>
                <c:pt idx="57949">
                  <c:v>57.949000000000012</c:v>
                </c:pt>
                <c:pt idx="57950">
                  <c:v>57.950000000000045</c:v>
                </c:pt>
                <c:pt idx="57951">
                  <c:v>57.951000000000022</c:v>
                </c:pt>
                <c:pt idx="57952">
                  <c:v>57.951999999999998</c:v>
                </c:pt>
                <c:pt idx="57953">
                  <c:v>57.953000000000031</c:v>
                </c:pt>
                <c:pt idx="57954">
                  <c:v>57.954000000000008</c:v>
                </c:pt>
                <c:pt idx="57955">
                  <c:v>57.955000000000041</c:v>
                </c:pt>
                <c:pt idx="57956">
                  <c:v>57.956000000000017</c:v>
                </c:pt>
                <c:pt idx="57957">
                  <c:v>57.956999999999994</c:v>
                </c:pt>
                <c:pt idx="57958">
                  <c:v>57.958000000000027</c:v>
                </c:pt>
                <c:pt idx="57959">
                  <c:v>57.959000000000003</c:v>
                </c:pt>
                <c:pt idx="57960">
                  <c:v>57.960000000000036</c:v>
                </c:pt>
                <c:pt idx="57961">
                  <c:v>57.961000000000013</c:v>
                </c:pt>
                <c:pt idx="57962">
                  <c:v>57.962000000000046</c:v>
                </c:pt>
                <c:pt idx="57963">
                  <c:v>57.963000000000022</c:v>
                </c:pt>
                <c:pt idx="57964">
                  <c:v>57.963999999999999</c:v>
                </c:pt>
                <c:pt idx="57965">
                  <c:v>57.965000000000032</c:v>
                </c:pt>
                <c:pt idx="57966">
                  <c:v>57.966000000000008</c:v>
                </c:pt>
                <c:pt idx="57967">
                  <c:v>57.967000000000041</c:v>
                </c:pt>
                <c:pt idx="57968">
                  <c:v>57.968000000000018</c:v>
                </c:pt>
                <c:pt idx="57969">
                  <c:v>57.968999999999994</c:v>
                </c:pt>
                <c:pt idx="57970">
                  <c:v>57.970000000000027</c:v>
                </c:pt>
                <c:pt idx="57971">
                  <c:v>57.971000000000004</c:v>
                </c:pt>
                <c:pt idx="57972">
                  <c:v>57.972000000000037</c:v>
                </c:pt>
                <c:pt idx="57973">
                  <c:v>57.973000000000013</c:v>
                </c:pt>
                <c:pt idx="57974">
                  <c:v>57.974000000000046</c:v>
                </c:pt>
                <c:pt idx="57975">
                  <c:v>57.975000000000023</c:v>
                </c:pt>
                <c:pt idx="57976">
                  <c:v>57.975999999999999</c:v>
                </c:pt>
                <c:pt idx="57977">
                  <c:v>57.977000000000032</c:v>
                </c:pt>
                <c:pt idx="57978">
                  <c:v>57.978000000000009</c:v>
                </c:pt>
                <c:pt idx="57979">
                  <c:v>57.979000000000042</c:v>
                </c:pt>
                <c:pt idx="57980">
                  <c:v>57.980000000000018</c:v>
                </c:pt>
                <c:pt idx="57981">
                  <c:v>57.980999999999995</c:v>
                </c:pt>
                <c:pt idx="57982">
                  <c:v>57.982000000000028</c:v>
                </c:pt>
                <c:pt idx="57983">
                  <c:v>57.983000000000004</c:v>
                </c:pt>
                <c:pt idx="57984">
                  <c:v>57.984000000000037</c:v>
                </c:pt>
                <c:pt idx="57985">
                  <c:v>57.985000000000014</c:v>
                </c:pt>
                <c:pt idx="57986">
                  <c:v>57.98599999999999</c:v>
                </c:pt>
                <c:pt idx="57987">
                  <c:v>57.987000000000023</c:v>
                </c:pt>
                <c:pt idx="57988">
                  <c:v>57.988</c:v>
                </c:pt>
                <c:pt idx="57989">
                  <c:v>57.989000000000033</c:v>
                </c:pt>
                <c:pt idx="57990">
                  <c:v>57.990000000000009</c:v>
                </c:pt>
                <c:pt idx="57991">
                  <c:v>57.991000000000042</c:v>
                </c:pt>
                <c:pt idx="57992">
                  <c:v>57.992000000000019</c:v>
                </c:pt>
                <c:pt idx="57993">
                  <c:v>57.992999999999995</c:v>
                </c:pt>
                <c:pt idx="57994">
                  <c:v>57.994000000000028</c:v>
                </c:pt>
                <c:pt idx="57995">
                  <c:v>57.995000000000005</c:v>
                </c:pt>
                <c:pt idx="57996">
                  <c:v>57.996000000000038</c:v>
                </c:pt>
                <c:pt idx="57997">
                  <c:v>57.997000000000014</c:v>
                </c:pt>
                <c:pt idx="57998">
                  <c:v>57.99799999999999</c:v>
                </c:pt>
                <c:pt idx="57999">
                  <c:v>57.999000000000024</c:v>
                </c:pt>
                <c:pt idx="58000">
                  <c:v>58</c:v>
                </c:pt>
                <c:pt idx="58001">
                  <c:v>58.001000000000033</c:v>
                </c:pt>
                <c:pt idx="58002">
                  <c:v>58.00200000000001</c:v>
                </c:pt>
                <c:pt idx="58003">
                  <c:v>58.003000000000043</c:v>
                </c:pt>
                <c:pt idx="58004">
                  <c:v>58.004000000000019</c:v>
                </c:pt>
                <c:pt idx="58005">
                  <c:v>58.004999999999995</c:v>
                </c:pt>
                <c:pt idx="58006">
                  <c:v>58.006000000000029</c:v>
                </c:pt>
                <c:pt idx="58007">
                  <c:v>58.007000000000005</c:v>
                </c:pt>
                <c:pt idx="58008">
                  <c:v>58.008000000000038</c:v>
                </c:pt>
                <c:pt idx="58009">
                  <c:v>58.009000000000015</c:v>
                </c:pt>
                <c:pt idx="58010">
                  <c:v>58.009999999999991</c:v>
                </c:pt>
                <c:pt idx="58011">
                  <c:v>58.011000000000024</c:v>
                </c:pt>
                <c:pt idx="58012">
                  <c:v>58.012</c:v>
                </c:pt>
                <c:pt idx="58013">
                  <c:v>58.013000000000034</c:v>
                </c:pt>
                <c:pt idx="58014">
                  <c:v>58.01400000000001</c:v>
                </c:pt>
                <c:pt idx="58015">
                  <c:v>58.015000000000043</c:v>
                </c:pt>
                <c:pt idx="58016">
                  <c:v>58.01600000000002</c:v>
                </c:pt>
                <c:pt idx="58017">
                  <c:v>58.016999999999996</c:v>
                </c:pt>
                <c:pt idx="58018">
                  <c:v>58.018000000000029</c:v>
                </c:pt>
                <c:pt idx="58019">
                  <c:v>58.019000000000005</c:v>
                </c:pt>
                <c:pt idx="58020">
                  <c:v>58.020000000000039</c:v>
                </c:pt>
                <c:pt idx="58021">
                  <c:v>58.021000000000015</c:v>
                </c:pt>
                <c:pt idx="58022">
                  <c:v>58.021999999999991</c:v>
                </c:pt>
                <c:pt idx="58023">
                  <c:v>58.023000000000025</c:v>
                </c:pt>
                <c:pt idx="58024">
                  <c:v>58.024000000000001</c:v>
                </c:pt>
                <c:pt idx="58025">
                  <c:v>58.025000000000034</c:v>
                </c:pt>
                <c:pt idx="58026">
                  <c:v>58.02600000000001</c:v>
                </c:pt>
                <c:pt idx="58027">
                  <c:v>58.027000000000044</c:v>
                </c:pt>
                <c:pt idx="58028">
                  <c:v>58.02800000000002</c:v>
                </c:pt>
                <c:pt idx="58029">
                  <c:v>58.028999999999996</c:v>
                </c:pt>
                <c:pt idx="58030">
                  <c:v>58.03000000000003</c:v>
                </c:pt>
                <c:pt idx="58031">
                  <c:v>58.031000000000006</c:v>
                </c:pt>
                <c:pt idx="58032">
                  <c:v>58.032000000000039</c:v>
                </c:pt>
                <c:pt idx="58033">
                  <c:v>58.033000000000015</c:v>
                </c:pt>
                <c:pt idx="58034">
                  <c:v>58.033999999999992</c:v>
                </c:pt>
                <c:pt idx="58035">
                  <c:v>58.035000000000025</c:v>
                </c:pt>
                <c:pt idx="58036">
                  <c:v>58.036000000000001</c:v>
                </c:pt>
                <c:pt idx="58037">
                  <c:v>58.037000000000035</c:v>
                </c:pt>
                <c:pt idx="58038">
                  <c:v>58.038000000000011</c:v>
                </c:pt>
                <c:pt idx="58039">
                  <c:v>58.039000000000044</c:v>
                </c:pt>
                <c:pt idx="58040">
                  <c:v>58.04000000000002</c:v>
                </c:pt>
                <c:pt idx="58041">
                  <c:v>58.040999999999997</c:v>
                </c:pt>
                <c:pt idx="58042">
                  <c:v>58.04200000000003</c:v>
                </c:pt>
                <c:pt idx="58043">
                  <c:v>58.043000000000006</c:v>
                </c:pt>
                <c:pt idx="58044">
                  <c:v>58.04400000000004</c:v>
                </c:pt>
                <c:pt idx="58045">
                  <c:v>58.045000000000016</c:v>
                </c:pt>
                <c:pt idx="58046">
                  <c:v>58.045999999999992</c:v>
                </c:pt>
                <c:pt idx="58047">
                  <c:v>58.047000000000025</c:v>
                </c:pt>
                <c:pt idx="58048">
                  <c:v>58.048000000000002</c:v>
                </c:pt>
                <c:pt idx="58049">
                  <c:v>58.049000000000035</c:v>
                </c:pt>
                <c:pt idx="58050">
                  <c:v>58.050000000000011</c:v>
                </c:pt>
                <c:pt idx="58051">
                  <c:v>58.051000000000045</c:v>
                </c:pt>
                <c:pt idx="58052">
                  <c:v>58.052000000000021</c:v>
                </c:pt>
                <c:pt idx="58053">
                  <c:v>58.052999999999997</c:v>
                </c:pt>
                <c:pt idx="58054">
                  <c:v>58.05400000000003</c:v>
                </c:pt>
                <c:pt idx="58055">
                  <c:v>58.055000000000007</c:v>
                </c:pt>
                <c:pt idx="58056">
                  <c:v>58.05600000000004</c:v>
                </c:pt>
                <c:pt idx="58057">
                  <c:v>58.057000000000016</c:v>
                </c:pt>
                <c:pt idx="58058">
                  <c:v>58.057999999999993</c:v>
                </c:pt>
                <c:pt idx="58059">
                  <c:v>58.059000000000026</c:v>
                </c:pt>
                <c:pt idx="58060">
                  <c:v>58.06</c:v>
                </c:pt>
                <c:pt idx="58061">
                  <c:v>58.061000000000035</c:v>
                </c:pt>
                <c:pt idx="58062">
                  <c:v>58.062000000000012</c:v>
                </c:pt>
                <c:pt idx="58063">
                  <c:v>58.063000000000045</c:v>
                </c:pt>
                <c:pt idx="58064">
                  <c:v>58.064000000000021</c:v>
                </c:pt>
                <c:pt idx="58065">
                  <c:v>58.064999999999998</c:v>
                </c:pt>
                <c:pt idx="58066">
                  <c:v>58.066000000000031</c:v>
                </c:pt>
                <c:pt idx="58067">
                  <c:v>58.067000000000007</c:v>
                </c:pt>
                <c:pt idx="58068">
                  <c:v>58.06800000000004</c:v>
                </c:pt>
                <c:pt idx="58069">
                  <c:v>58.069000000000017</c:v>
                </c:pt>
                <c:pt idx="58070">
                  <c:v>58.069999999999993</c:v>
                </c:pt>
                <c:pt idx="58071">
                  <c:v>58.071000000000026</c:v>
                </c:pt>
                <c:pt idx="58072">
                  <c:v>58.072000000000003</c:v>
                </c:pt>
                <c:pt idx="58073">
                  <c:v>58.073000000000036</c:v>
                </c:pt>
                <c:pt idx="58074">
                  <c:v>58.074000000000012</c:v>
                </c:pt>
                <c:pt idx="58075">
                  <c:v>58.075000000000045</c:v>
                </c:pt>
                <c:pt idx="58076">
                  <c:v>58.076000000000022</c:v>
                </c:pt>
                <c:pt idx="58077">
                  <c:v>58.076999999999998</c:v>
                </c:pt>
                <c:pt idx="58078">
                  <c:v>58.078000000000031</c:v>
                </c:pt>
                <c:pt idx="58079">
                  <c:v>58.079000000000008</c:v>
                </c:pt>
                <c:pt idx="58080">
                  <c:v>58.080000000000041</c:v>
                </c:pt>
                <c:pt idx="58081">
                  <c:v>58.081000000000017</c:v>
                </c:pt>
                <c:pt idx="58082">
                  <c:v>58.081999999999994</c:v>
                </c:pt>
                <c:pt idx="58083">
                  <c:v>58.083000000000027</c:v>
                </c:pt>
                <c:pt idx="58084">
                  <c:v>58.084000000000003</c:v>
                </c:pt>
                <c:pt idx="58085">
                  <c:v>58.085000000000036</c:v>
                </c:pt>
                <c:pt idx="58086">
                  <c:v>58.086000000000013</c:v>
                </c:pt>
                <c:pt idx="58087">
                  <c:v>58.087000000000046</c:v>
                </c:pt>
                <c:pt idx="58088">
                  <c:v>58.088000000000022</c:v>
                </c:pt>
                <c:pt idx="58089">
                  <c:v>58.088999999999999</c:v>
                </c:pt>
                <c:pt idx="58090">
                  <c:v>58.090000000000032</c:v>
                </c:pt>
                <c:pt idx="58091">
                  <c:v>58.091000000000008</c:v>
                </c:pt>
                <c:pt idx="58092">
                  <c:v>58.092000000000041</c:v>
                </c:pt>
                <c:pt idx="58093">
                  <c:v>58.093000000000018</c:v>
                </c:pt>
                <c:pt idx="58094">
                  <c:v>58.093999999999994</c:v>
                </c:pt>
                <c:pt idx="58095">
                  <c:v>58.095000000000027</c:v>
                </c:pt>
                <c:pt idx="58096">
                  <c:v>58.096000000000004</c:v>
                </c:pt>
                <c:pt idx="58097">
                  <c:v>58.097000000000037</c:v>
                </c:pt>
                <c:pt idx="58098">
                  <c:v>58.098000000000013</c:v>
                </c:pt>
                <c:pt idx="58099">
                  <c:v>58.099000000000046</c:v>
                </c:pt>
                <c:pt idx="58100">
                  <c:v>58.100000000000023</c:v>
                </c:pt>
                <c:pt idx="58101">
                  <c:v>58.100999999999999</c:v>
                </c:pt>
                <c:pt idx="58102">
                  <c:v>58.102000000000032</c:v>
                </c:pt>
                <c:pt idx="58103">
                  <c:v>58.103000000000009</c:v>
                </c:pt>
                <c:pt idx="58104">
                  <c:v>58.104000000000042</c:v>
                </c:pt>
                <c:pt idx="58105">
                  <c:v>58.105000000000018</c:v>
                </c:pt>
                <c:pt idx="58106">
                  <c:v>58.105999999999995</c:v>
                </c:pt>
                <c:pt idx="58107">
                  <c:v>58.107000000000028</c:v>
                </c:pt>
                <c:pt idx="58108">
                  <c:v>58.108000000000004</c:v>
                </c:pt>
                <c:pt idx="58109">
                  <c:v>58.109000000000037</c:v>
                </c:pt>
                <c:pt idx="58110">
                  <c:v>58.110000000000014</c:v>
                </c:pt>
                <c:pt idx="58111">
                  <c:v>58.11099999999999</c:v>
                </c:pt>
                <c:pt idx="58112">
                  <c:v>58.112000000000023</c:v>
                </c:pt>
                <c:pt idx="58113">
                  <c:v>58.113</c:v>
                </c:pt>
                <c:pt idx="58114">
                  <c:v>58.114000000000033</c:v>
                </c:pt>
                <c:pt idx="58115">
                  <c:v>58.115000000000009</c:v>
                </c:pt>
                <c:pt idx="58116">
                  <c:v>58.116000000000042</c:v>
                </c:pt>
                <c:pt idx="58117">
                  <c:v>58.117000000000019</c:v>
                </c:pt>
                <c:pt idx="58118">
                  <c:v>58.117999999999995</c:v>
                </c:pt>
                <c:pt idx="58119">
                  <c:v>58.119000000000028</c:v>
                </c:pt>
                <c:pt idx="58120">
                  <c:v>58.120000000000005</c:v>
                </c:pt>
                <c:pt idx="58121">
                  <c:v>58.121000000000038</c:v>
                </c:pt>
                <c:pt idx="58122">
                  <c:v>58.122000000000014</c:v>
                </c:pt>
                <c:pt idx="58123">
                  <c:v>58.12299999999999</c:v>
                </c:pt>
                <c:pt idx="58124">
                  <c:v>58.124000000000024</c:v>
                </c:pt>
                <c:pt idx="58125">
                  <c:v>58.125</c:v>
                </c:pt>
                <c:pt idx="58126">
                  <c:v>58.126000000000033</c:v>
                </c:pt>
                <c:pt idx="58127">
                  <c:v>58.12700000000001</c:v>
                </c:pt>
                <c:pt idx="58128">
                  <c:v>58.128000000000043</c:v>
                </c:pt>
                <c:pt idx="58129">
                  <c:v>58.129000000000019</c:v>
                </c:pt>
                <c:pt idx="58130">
                  <c:v>58.129999999999995</c:v>
                </c:pt>
                <c:pt idx="58131">
                  <c:v>58.131000000000029</c:v>
                </c:pt>
                <c:pt idx="58132">
                  <c:v>58.132000000000005</c:v>
                </c:pt>
                <c:pt idx="58133">
                  <c:v>58.133000000000038</c:v>
                </c:pt>
                <c:pt idx="58134">
                  <c:v>58.134000000000015</c:v>
                </c:pt>
                <c:pt idx="58135">
                  <c:v>58.134999999999991</c:v>
                </c:pt>
                <c:pt idx="58136">
                  <c:v>58.136000000000024</c:v>
                </c:pt>
                <c:pt idx="58137">
                  <c:v>58.137</c:v>
                </c:pt>
                <c:pt idx="58138">
                  <c:v>58.138000000000034</c:v>
                </c:pt>
                <c:pt idx="58139">
                  <c:v>58.13900000000001</c:v>
                </c:pt>
                <c:pt idx="58140">
                  <c:v>58.140000000000043</c:v>
                </c:pt>
                <c:pt idx="58141">
                  <c:v>58.14100000000002</c:v>
                </c:pt>
                <c:pt idx="58142">
                  <c:v>58.141999999999996</c:v>
                </c:pt>
                <c:pt idx="58143">
                  <c:v>58.143000000000029</c:v>
                </c:pt>
                <c:pt idx="58144">
                  <c:v>58.144000000000005</c:v>
                </c:pt>
                <c:pt idx="58145">
                  <c:v>58.145000000000039</c:v>
                </c:pt>
                <c:pt idx="58146">
                  <c:v>58.146000000000015</c:v>
                </c:pt>
                <c:pt idx="58147">
                  <c:v>58.146999999999991</c:v>
                </c:pt>
                <c:pt idx="58148">
                  <c:v>58.148000000000025</c:v>
                </c:pt>
                <c:pt idx="58149">
                  <c:v>58.149000000000001</c:v>
                </c:pt>
                <c:pt idx="58150">
                  <c:v>58.150000000000034</c:v>
                </c:pt>
                <c:pt idx="58151">
                  <c:v>58.15100000000001</c:v>
                </c:pt>
                <c:pt idx="58152">
                  <c:v>58.152000000000044</c:v>
                </c:pt>
                <c:pt idx="58153">
                  <c:v>58.15300000000002</c:v>
                </c:pt>
                <c:pt idx="58154">
                  <c:v>58.153999999999996</c:v>
                </c:pt>
                <c:pt idx="58155">
                  <c:v>58.15500000000003</c:v>
                </c:pt>
                <c:pt idx="58156">
                  <c:v>58.156000000000006</c:v>
                </c:pt>
                <c:pt idx="58157">
                  <c:v>58.157000000000039</c:v>
                </c:pt>
                <c:pt idx="58158">
                  <c:v>58.158000000000015</c:v>
                </c:pt>
                <c:pt idx="58159">
                  <c:v>58.158999999999992</c:v>
                </c:pt>
                <c:pt idx="58160">
                  <c:v>58.160000000000025</c:v>
                </c:pt>
                <c:pt idx="58161">
                  <c:v>58.161000000000001</c:v>
                </c:pt>
                <c:pt idx="58162">
                  <c:v>58.162000000000035</c:v>
                </c:pt>
                <c:pt idx="58163">
                  <c:v>58.163000000000011</c:v>
                </c:pt>
                <c:pt idx="58164">
                  <c:v>58.164000000000044</c:v>
                </c:pt>
                <c:pt idx="58165">
                  <c:v>58.16500000000002</c:v>
                </c:pt>
                <c:pt idx="58166">
                  <c:v>58.165999999999997</c:v>
                </c:pt>
                <c:pt idx="58167">
                  <c:v>58.16700000000003</c:v>
                </c:pt>
                <c:pt idx="58168">
                  <c:v>58.168000000000006</c:v>
                </c:pt>
                <c:pt idx="58169">
                  <c:v>58.16900000000004</c:v>
                </c:pt>
                <c:pt idx="58170">
                  <c:v>58.170000000000016</c:v>
                </c:pt>
                <c:pt idx="58171">
                  <c:v>58.170999999999992</c:v>
                </c:pt>
                <c:pt idx="58172">
                  <c:v>58.172000000000025</c:v>
                </c:pt>
                <c:pt idx="58173">
                  <c:v>58.173000000000002</c:v>
                </c:pt>
                <c:pt idx="58174">
                  <c:v>58.174000000000035</c:v>
                </c:pt>
                <c:pt idx="58175">
                  <c:v>58.175000000000011</c:v>
                </c:pt>
                <c:pt idx="58176">
                  <c:v>58.176000000000045</c:v>
                </c:pt>
                <c:pt idx="58177">
                  <c:v>58.177000000000021</c:v>
                </c:pt>
                <c:pt idx="58178">
                  <c:v>58.177999999999997</c:v>
                </c:pt>
                <c:pt idx="58179">
                  <c:v>58.17900000000003</c:v>
                </c:pt>
                <c:pt idx="58180">
                  <c:v>58.180000000000007</c:v>
                </c:pt>
                <c:pt idx="58181">
                  <c:v>58.18100000000004</c:v>
                </c:pt>
                <c:pt idx="58182">
                  <c:v>58.182000000000016</c:v>
                </c:pt>
                <c:pt idx="58183">
                  <c:v>58.182999999999993</c:v>
                </c:pt>
                <c:pt idx="58184">
                  <c:v>58.184000000000026</c:v>
                </c:pt>
                <c:pt idx="58185">
                  <c:v>58.185000000000002</c:v>
                </c:pt>
                <c:pt idx="58186">
                  <c:v>58.186000000000035</c:v>
                </c:pt>
                <c:pt idx="58187">
                  <c:v>58.187000000000012</c:v>
                </c:pt>
                <c:pt idx="58188">
                  <c:v>58.188000000000045</c:v>
                </c:pt>
                <c:pt idx="58189">
                  <c:v>58.189000000000021</c:v>
                </c:pt>
                <c:pt idx="58190">
                  <c:v>58.19</c:v>
                </c:pt>
                <c:pt idx="58191">
                  <c:v>58.191000000000031</c:v>
                </c:pt>
                <c:pt idx="58192">
                  <c:v>58.192000000000007</c:v>
                </c:pt>
                <c:pt idx="58193">
                  <c:v>58.19300000000004</c:v>
                </c:pt>
                <c:pt idx="58194">
                  <c:v>58.194000000000017</c:v>
                </c:pt>
                <c:pt idx="58195">
                  <c:v>58.194999999999993</c:v>
                </c:pt>
                <c:pt idx="58196">
                  <c:v>58.196000000000026</c:v>
                </c:pt>
                <c:pt idx="58197">
                  <c:v>58.197000000000003</c:v>
                </c:pt>
                <c:pt idx="58198">
                  <c:v>58.198000000000036</c:v>
                </c:pt>
                <c:pt idx="58199">
                  <c:v>58.199000000000012</c:v>
                </c:pt>
                <c:pt idx="58200">
                  <c:v>58.200000000000045</c:v>
                </c:pt>
                <c:pt idx="58201">
                  <c:v>58.201000000000022</c:v>
                </c:pt>
                <c:pt idx="58202">
                  <c:v>58.201999999999998</c:v>
                </c:pt>
                <c:pt idx="58203">
                  <c:v>58.203000000000031</c:v>
                </c:pt>
                <c:pt idx="58204">
                  <c:v>58.204000000000008</c:v>
                </c:pt>
                <c:pt idx="58205">
                  <c:v>58.205000000000041</c:v>
                </c:pt>
                <c:pt idx="58206">
                  <c:v>58.206000000000017</c:v>
                </c:pt>
                <c:pt idx="58207">
                  <c:v>58.206999999999994</c:v>
                </c:pt>
                <c:pt idx="58208">
                  <c:v>58.208000000000027</c:v>
                </c:pt>
                <c:pt idx="58209">
                  <c:v>58.209000000000003</c:v>
                </c:pt>
                <c:pt idx="58210">
                  <c:v>58.210000000000036</c:v>
                </c:pt>
                <c:pt idx="58211">
                  <c:v>58.211000000000013</c:v>
                </c:pt>
                <c:pt idx="58212">
                  <c:v>58.212000000000046</c:v>
                </c:pt>
                <c:pt idx="58213">
                  <c:v>58.213000000000022</c:v>
                </c:pt>
                <c:pt idx="58214">
                  <c:v>58.213999999999999</c:v>
                </c:pt>
                <c:pt idx="58215">
                  <c:v>58.215000000000032</c:v>
                </c:pt>
                <c:pt idx="58216">
                  <c:v>58.216000000000008</c:v>
                </c:pt>
                <c:pt idx="58217">
                  <c:v>58.217000000000041</c:v>
                </c:pt>
                <c:pt idx="58218">
                  <c:v>58.218000000000018</c:v>
                </c:pt>
                <c:pt idx="58219">
                  <c:v>58.218999999999994</c:v>
                </c:pt>
                <c:pt idx="58220">
                  <c:v>58.220000000000027</c:v>
                </c:pt>
                <c:pt idx="58221">
                  <c:v>58.221000000000004</c:v>
                </c:pt>
                <c:pt idx="58222">
                  <c:v>58.222000000000037</c:v>
                </c:pt>
                <c:pt idx="58223">
                  <c:v>58.223000000000013</c:v>
                </c:pt>
                <c:pt idx="58224">
                  <c:v>58.224000000000046</c:v>
                </c:pt>
                <c:pt idx="58225">
                  <c:v>58.225000000000023</c:v>
                </c:pt>
                <c:pt idx="58226">
                  <c:v>58.225999999999999</c:v>
                </c:pt>
                <c:pt idx="58227">
                  <c:v>58.227000000000032</c:v>
                </c:pt>
                <c:pt idx="58228">
                  <c:v>58.228000000000009</c:v>
                </c:pt>
                <c:pt idx="58229">
                  <c:v>58.229000000000042</c:v>
                </c:pt>
                <c:pt idx="58230">
                  <c:v>58.230000000000018</c:v>
                </c:pt>
                <c:pt idx="58231">
                  <c:v>58.230999999999995</c:v>
                </c:pt>
                <c:pt idx="58232">
                  <c:v>58.232000000000028</c:v>
                </c:pt>
                <c:pt idx="58233">
                  <c:v>58.233000000000004</c:v>
                </c:pt>
                <c:pt idx="58234">
                  <c:v>58.234000000000037</c:v>
                </c:pt>
                <c:pt idx="58235">
                  <c:v>58.235000000000014</c:v>
                </c:pt>
                <c:pt idx="58236">
                  <c:v>58.23599999999999</c:v>
                </c:pt>
                <c:pt idx="58237">
                  <c:v>58.237000000000023</c:v>
                </c:pt>
                <c:pt idx="58238">
                  <c:v>58.238</c:v>
                </c:pt>
                <c:pt idx="58239">
                  <c:v>58.239000000000033</c:v>
                </c:pt>
                <c:pt idx="58240">
                  <c:v>58.240000000000009</c:v>
                </c:pt>
                <c:pt idx="58241">
                  <c:v>58.241000000000042</c:v>
                </c:pt>
                <c:pt idx="58242">
                  <c:v>58.242000000000019</c:v>
                </c:pt>
                <c:pt idx="58243">
                  <c:v>58.242999999999995</c:v>
                </c:pt>
                <c:pt idx="58244">
                  <c:v>58.244000000000028</c:v>
                </c:pt>
                <c:pt idx="58245">
                  <c:v>58.245000000000005</c:v>
                </c:pt>
                <c:pt idx="58246">
                  <c:v>58.246000000000038</c:v>
                </c:pt>
                <c:pt idx="58247">
                  <c:v>58.247000000000014</c:v>
                </c:pt>
                <c:pt idx="58248">
                  <c:v>58.24799999999999</c:v>
                </c:pt>
                <c:pt idx="58249">
                  <c:v>58.249000000000024</c:v>
                </c:pt>
                <c:pt idx="58250">
                  <c:v>58.25</c:v>
                </c:pt>
                <c:pt idx="58251">
                  <c:v>58.251000000000033</c:v>
                </c:pt>
                <c:pt idx="58252">
                  <c:v>58.25200000000001</c:v>
                </c:pt>
                <c:pt idx="58253">
                  <c:v>58.253000000000043</c:v>
                </c:pt>
                <c:pt idx="58254">
                  <c:v>58.254000000000019</c:v>
                </c:pt>
                <c:pt idx="58255">
                  <c:v>58.254999999999995</c:v>
                </c:pt>
                <c:pt idx="58256">
                  <c:v>58.256000000000029</c:v>
                </c:pt>
                <c:pt idx="58257">
                  <c:v>58.257000000000005</c:v>
                </c:pt>
                <c:pt idx="58258">
                  <c:v>58.258000000000038</c:v>
                </c:pt>
                <c:pt idx="58259">
                  <c:v>58.259000000000015</c:v>
                </c:pt>
                <c:pt idx="58260">
                  <c:v>58.259999999999991</c:v>
                </c:pt>
                <c:pt idx="58261">
                  <c:v>58.261000000000024</c:v>
                </c:pt>
                <c:pt idx="58262">
                  <c:v>58.262</c:v>
                </c:pt>
                <c:pt idx="58263">
                  <c:v>58.263000000000034</c:v>
                </c:pt>
                <c:pt idx="58264">
                  <c:v>58.26400000000001</c:v>
                </c:pt>
                <c:pt idx="58265">
                  <c:v>58.265000000000043</c:v>
                </c:pt>
                <c:pt idx="58266">
                  <c:v>58.26600000000002</c:v>
                </c:pt>
                <c:pt idx="58267">
                  <c:v>58.266999999999996</c:v>
                </c:pt>
                <c:pt idx="58268">
                  <c:v>58.268000000000029</c:v>
                </c:pt>
                <c:pt idx="58269">
                  <c:v>58.269000000000005</c:v>
                </c:pt>
                <c:pt idx="58270">
                  <c:v>58.270000000000039</c:v>
                </c:pt>
                <c:pt idx="58271">
                  <c:v>58.271000000000015</c:v>
                </c:pt>
                <c:pt idx="58272">
                  <c:v>58.271999999999991</c:v>
                </c:pt>
                <c:pt idx="58273">
                  <c:v>58.273000000000025</c:v>
                </c:pt>
                <c:pt idx="58274">
                  <c:v>58.274000000000001</c:v>
                </c:pt>
                <c:pt idx="58275">
                  <c:v>58.275000000000034</c:v>
                </c:pt>
                <c:pt idx="58276">
                  <c:v>58.27600000000001</c:v>
                </c:pt>
                <c:pt idx="58277">
                  <c:v>58.277000000000044</c:v>
                </c:pt>
                <c:pt idx="58278">
                  <c:v>58.27800000000002</c:v>
                </c:pt>
                <c:pt idx="58279">
                  <c:v>58.278999999999996</c:v>
                </c:pt>
                <c:pt idx="58280">
                  <c:v>58.28000000000003</c:v>
                </c:pt>
                <c:pt idx="58281">
                  <c:v>58.281000000000006</c:v>
                </c:pt>
                <c:pt idx="58282">
                  <c:v>58.282000000000039</c:v>
                </c:pt>
                <c:pt idx="58283">
                  <c:v>58.283000000000015</c:v>
                </c:pt>
                <c:pt idx="58284">
                  <c:v>58.283999999999992</c:v>
                </c:pt>
                <c:pt idx="58285">
                  <c:v>58.285000000000025</c:v>
                </c:pt>
                <c:pt idx="58286">
                  <c:v>58.286000000000001</c:v>
                </c:pt>
                <c:pt idx="58287">
                  <c:v>58.287000000000035</c:v>
                </c:pt>
                <c:pt idx="58288">
                  <c:v>58.288000000000011</c:v>
                </c:pt>
                <c:pt idx="58289">
                  <c:v>58.289000000000044</c:v>
                </c:pt>
                <c:pt idx="58290">
                  <c:v>58.29000000000002</c:v>
                </c:pt>
                <c:pt idx="58291">
                  <c:v>58.290999999999997</c:v>
                </c:pt>
                <c:pt idx="58292">
                  <c:v>58.29200000000003</c:v>
                </c:pt>
                <c:pt idx="58293">
                  <c:v>58.293000000000006</c:v>
                </c:pt>
                <c:pt idx="58294">
                  <c:v>58.29400000000004</c:v>
                </c:pt>
                <c:pt idx="58295">
                  <c:v>58.295000000000016</c:v>
                </c:pt>
                <c:pt idx="58296">
                  <c:v>58.295999999999992</c:v>
                </c:pt>
                <c:pt idx="58297">
                  <c:v>58.297000000000025</c:v>
                </c:pt>
                <c:pt idx="58298">
                  <c:v>58.298000000000002</c:v>
                </c:pt>
                <c:pt idx="58299">
                  <c:v>58.299000000000035</c:v>
                </c:pt>
                <c:pt idx="58300">
                  <c:v>58.300000000000011</c:v>
                </c:pt>
                <c:pt idx="58301">
                  <c:v>58.301000000000045</c:v>
                </c:pt>
                <c:pt idx="58302">
                  <c:v>58.302000000000021</c:v>
                </c:pt>
                <c:pt idx="58303">
                  <c:v>58.302999999999997</c:v>
                </c:pt>
                <c:pt idx="58304">
                  <c:v>58.30400000000003</c:v>
                </c:pt>
                <c:pt idx="58305">
                  <c:v>58.305000000000007</c:v>
                </c:pt>
                <c:pt idx="58306">
                  <c:v>58.30600000000004</c:v>
                </c:pt>
                <c:pt idx="58307">
                  <c:v>58.307000000000016</c:v>
                </c:pt>
                <c:pt idx="58308">
                  <c:v>58.307999999999993</c:v>
                </c:pt>
                <c:pt idx="58309">
                  <c:v>58.309000000000026</c:v>
                </c:pt>
                <c:pt idx="58310">
                  <c:v>58.31</c:v>
                </c:pt>
                <c:pt idx="58311">
                  <c:v>58.311000000000035</c:v>
                </c:pt>
                <c:pt idx="58312">
                  <c:v>58.312000000000012</c:v>
                </c:pt>
                <c:pt idx="58313">
                  <c:v>58.313000000000045</c:v>
                </c:pt>
                <c:pt idx="58314">
                  <c:v>58.314000000000021</c:v>
                </c:pt>
                <c:pt idx="58315">
                  <c:v>58.314999999999998</c:v>
                </c:pt>
                <c:pt idx="58316">
                  <c:v>58.316000000000031</c:v>
                </c:pt>
                <c:pt idx="58317">
                  <c:v>58.317000000000007</c:v>
                </c:pt>
                <c:pt idx="58318">
                  <c:v>58.31800000000004</c:v>
                </c:pt>
                <c:pt idx="58319">
                  <c:v>58.319000000000017</c:v>
                </c:pt>
                <c:pt idx="58320">
                  <c:v>58.319999999999993</c:v>
                </c:pt>
                <c:pt idx="58321">
                  <c:v>58.321000000000026</c:v>
                </c:pt>
                <c:pt idx="58322">
                  <c:v>58.322000000000003</c:v>
                </c:pt>
                <c:pt idx="58323">
                  <c:v>58.323000000000036</c:v>
                </c:pt>
                <c:pt idx="58324">
                  <c:v>58.324000000000012</c:v>
                </c:pt>
                <c:pt idx="58325">
                  <c:v>58.325000000000045</c:v>
                </c:pt>
                <c:pt idx="58326">
                  <c:v>58.326000000000022</c:v>
                </c:pt>
                <c:pt idx="58327">
                  <c:v>58.326999999999998</c:v>
                </c:pt>
                <c:pt idx="58328">
                  <c:v>58.328000000000031</c:v>
                </c:pt>
                <c:pt idx="58329">
                  <c:v>58.329000000000008</c:v>
                </c:pt>
                <c:pt idx="58330">
                  <c:v>58.330000000000041</c:v>
                </c:pt>
                <c:pt idx="58331">
                  <c:v>58.331000000000017</c:v>
                </c:pt>
                <c:pt idx="58332">
                  <c:v>58.331999999999994</c:v>
                </c:pt>
                <c:pt idx="58333">
                  <c:v>58.333000000000027</c:v>
                </c:pt>
                <c:pt idx="58334">
                  <c:v>58.334000000000003</c:v>
                </c:pt>
                <c:pt idx="58335">
                  <c:v>58.335000000000036</c:v>
                </c:pt>
                <c:pt idx="58336">
                  <c:v>58.336000000000013</c:v>
                </c:pt>
                <c:pt idx="58337">
                  <c:v>58.337000000000046</c:v>
                </c:pt>
                <c:pt idx="58338">
                  <c:v>58.338000000000022</c:v>
                </c:pt>
                <c:pt idx="58339">
                  <c:v>58.338999999999999</c:v>
                </c:pt>
                <c:pt idx="58340">
                  <c:v>58.340000000000032</c:v>
                </c:pt>
                <c:pt idx="58341">
                  <c:v>58.341000000000008</c:v>
                </c:pt>
                <c:pt idx="58342">
                  <c:v>58.342000000000041</c:v>
                </c:pt>
                <c:pt idx="58343">
                  <c:v>58.343000000000018</c:v>
                </c:pt>
                <c:pt idx="58344">
                  <c:v>58.343999999999994</c:v>
                </c:pt>
                <c:pt idx="58345">
                  <c:v>58.345000000000027</c:v>
                </c:pt>
                <c:pt idx="58346">
                  <c:v>58.346000000000004</c:v>
                </c:pt>
                <c:pt idx="58347">
                  <c:v>58.347000000000037</c:v>
                </c:pt>
                <c:pt idx="58348">
                  <c:v>58.348000000000013</c:v>
                </c:pt>
                <c:pt idx="58349">
                  <c:v>58.349000000000046</c:v>
                </c:pt>
                <c:pt idx="58350">
                  <c:v>58.350000000000023</c:v>
                </c:pt>
                <c:pt idx="58351">
                  <c:v>58.350999999999999</c:v>
                </c:pt>
                <c:pt idx="58352">
                  <c:v>58.352000000000032</c:v>
                </c:pt>
                <c:pt idx="58353">
                  <c:v>58.353000000000009</c:v>
                </c:pt>
                <c:pt idx="58354">
                  <c:v>58.354000000000042</c:v>
                </c:pt>
                <c:pt idx="58355">
                  <c:v>58.355000000000018</c:v>
                </c:pt>
                <c:pt idx="58356">
                  <c:v>58.355999999999995</c:v>
                </c:pt>
                <c:pt idx="58357">
                  <c:v>58.357000000000028</c:v>
                </c:pt>
                <c:pt idx="58358">
                  <c:v>58.358000000000004</c:v>
                </c:pt>
                <c:pt idx="58359">
                  <c:v>58.359000000000037</c:v>
                </c:pt>
                <c:pt idx="58360">
                  <c:v>58.360000000000014</c:v>
                </c:pt>
                <c:pt idx="58361">
                  <c:v>58.36099999999999</c:v>
                </c:pt>
                <c:pt idx="58362">
                  <c:v>58.362000000000023</c:v>
                </c:pt>
                <c:pt idx="58363">
                  <c:v>58.363</c:v>
                </c:pt>
                <c:pt idx="58364">
                  <c:v>58.364000000000033</c:v>
                </c:pt>
                <c:pt idx="58365">
                  <c:v>58.365000000000009</c:v>
                </c:pt>
                <c:pt idx="58366">
                  <c:v>58.366000000000042</c:v>
                </c:pt>
                <c:pt idx="58367">
                  <c:v>58.367000000000019</c:v>
                </c:pt>
                <c:pt idx="58368">
                  <c:v>58.367999999999995</c:v>
                </c:pt>
                <c:pt idx="58369">
                  <c:v>58.369000000000028</c:v>
                </c:pt>
                <c:pt idx="58370">
                  <c:v>58.370000000000005</c:v>
                </c:pt>
                <c:pt idx="58371">
                  <c:v>58.371000000000038</c:v>
                </c:pt>
                <c:pt idx="58372">
                  <c:v>58.372000000000014</c:v>
                </c:pt>
                <c:pt idx="58373">
                  <c:v>58.37299999999999</c:v>
                </c:pt>
                <c:pt idx="58374">
                  <c:v>58.374000000000024</c:v>
                </c:pt>
                <c:pt idx="58375">
                  <c:v>58.375</c:v>
                </c:pt>
                <c:pt idx="58376">
                  <c:v>58.376000000000033</c:v>
                </c:pt>
                <c:pt idx="58377">
                  <c:v>58.37700000000001</c:v>
                </c:pt>
                <c:pt idx="58378">
                  <c:v>58.378000000000043</c:v>
                </c:pt>
                <c:pt idx="58379">
                  <c:v>58.379000000000019</c:v>
                </c:pt>
                <c:pt idx="58380">
                  <c:v>58.379999999999995</c:v>
                </c:pt>
                <c:pt idx="58381">
                  <c:v>58.381000000000029</c:v>
                </c:pt>
                <c:pt idx="58382">
                  <c:v>58.382000000000005</c:v>
                </c:pt>
                <c:pt idx="58383">
                  <c:v>58.383000000000038</c:v>
                </c:pt>
                <c:pt idx="58384">
                  <c:v>58.384000000000015</c:v>
                </c:pt>
                <c:pt idx="58385">
                  <c:v>58.384999999999991</c:v>
                </c:pt>
                <c:pt idx="58386">
                  <c:v>58.386000000000024</c:v>
                </c:pt>
                <c:pt idx="58387">
                  <c:v>58.387</c:v>
                </c:pt>
                <c:pt idx="58388">
                  <c:v>58.388000000000034</c:v>
                </c:pt>
                <c:pt idx="58389">
                  <c:v>58.38900000000001</c:v>
                </c:pt>
                <c:pt idx="58390">
                  <c:v>58.390000000000043</c:v>
                </c:pt>
                <c:pt idx="58391">
                  <c:v>58.39100000000002</c:v>
                </c:pt>
                <c:pt idx="58392">
                  <c:v>58.391999999999996</c:v>
                </c:pt>
                <c:pt idx="58393">
                  <c:v>58.393000000000029</c:v>
                </c:pt>
                <c:pt idx="58394">
                  <c:v>58.394000000000005</c:v>
                </c:pt>
                <c:pt idx="58395">
                  <c:v>58.395000000000039</c:v>
                </c:pt>
                <c:pt idx="58396">
                  <c:v>58.396000000000015</c:v>
                </c:pt>
                <c:pt idx="58397">
                  <c:v>58.396999999999991</c:v>
                </c:pt>
                <c:pt idx="58398">
                  <c:v>58.398000000000025</c:v>
                </c:pt>
                <c:pt idx="58399">
                  <c:v>58.399000000000001</c:v>
                </c:pt>
                <c:pt idx="58400">
                  <c:v>58.400000000000034</c:v>
                </c:pt>
                <c:pt idx="58401">
                  <c:v>58.40100000000001</c:v>
                </c:pt>
                <c:pt idx="58402">
                  <c:v>58.402000000000044</c:v>
                </c:pt>
                <c:pt idx="58403">
                  <c:v>58.40300000000002</c:v>
                </c:pt>
                <c:pt idx="58404">
                  <c:v>58.403999999999996</c:v>
                </c:pt>
                <c:pt idx="58405">
                  <c:v>58.40500000000003</c:v>
                </c:pt>
                <c:pt idx="58406">
                  <c:v>58.406000000000006</c:v>
                </c:pt>
                <c:pt idx="58407">
                  <c:v>58.407000000000039</c:v>
                </c:pt>
                <c:pt idx="58408">
                  <c:v>58.408000000000015</c:v>
                </c:pt>
                <c:pt idx="58409">
                  <c:v>58.408999999999992</c:v>
                </c:pt>
                <c:pt idx="58410">
                  <c:v>58.410000000000025</c:v>
                </c:pt>
                <c:pt idx="58411">
                  <c:v>58.411000000000001</c:v>
                </c:pt>
                <c:pt idx="58412">
                  <c:v>58.412000000000035</c:v>
                </c:pt>
                <c:pt idx="58413">
                  <c:v>58.413000000000011</c:v>
                </c:pt>
                <c:pt idx="58414">
                  <c:v>58.414000000000044</c:v>
                </c:pt>
                <c:pt idx="58415">
                  <c:v>58.41500000000002</c:v>
                </c:pt>
                <c:pt idx="58416">
                  <c:v>58.415999999999997</c:v>
                </c:pt>
                <c:pt idx="58417">
                  <c:v>58.41700000000003</c:v>
                </c:pt>
                <c:pt idx="58418">
                  <c:v>58.418000000000006</c:v>
                </c:pt>
                <c:pt idx="58419">
                  <c:v>58.41900000000004</c:v>
                </c:pt>
                <c:pt idx="58420">
                  <c:v>58.420000000000016</c:v>
                </c:pt>
                <c:pt idx="58421">
                  <c:v>58.420999999999992</c:v>
                </c:pt>
                <c:pt idx="58422">
                  <c:v>58.422000000000025</c:v>
                </c:pt>
                <c:pt idx="58423">
                  <c:v>58.423000000000002</c:v>
                </c:pt>
                <c:pt idx="58424">
                  <c:v>58.424000000000035</c:v>
                </c:pt>
                <c:pt idx="58425">
                  <c:v>58.425000000000011</c:v>
                </c:pt>
                <c:pt idx="58426">
                  <c:v>58.426000000000045</c:v>
                </c:pt>
                <c:pt idx="58427">
                  <c:v>58.427000000000021</c:v>
                </c:pt>
                <c:pt idx="58428">
                  <c:v>58.427999999999997</c:v>
                </c:pt>
                <c:pt idx="58429">
                  <c:v>58.42900000000003</c:v>
                </c:pt>
                <c:pt idx="58430">
                  <c:v>58.430000000000007</c:v>
                </c:pt>
                <c:pt idx="58431">
                  <c:v>58.43100000000004</c:v>
                </c:pt>
                <c:pt idx="58432">
                  <c:v>58.432000000000016</c:v>
                </c:pt>
                <c:pt idx="58433">
                  <c:v>58.432999999999993</c:v>
                </c:pt>
                <c:pt idx="58434">
                  <c:v>58.434000000000026</c:v>
                </c:pt>
                <c:pt idx="58435">
                  <c:v>58.435000000000002</c:v>
                </c:pt>
                <c:pt idx="58436">
                  <c:v>58.436000000000035</c:v>
                </c:pt>
                <c:pt idx="58437">
                  <c:v>58.437000000000012</c:v>
                </c:pt>
                <c:pt idx="58438">
                  <c:v>58.438000000000045</c:v>
                </c:pt>
                <c:pt idx="58439">
                  <c:v>58.439000000000021</c:v>
                </c:pt>
                <c:pt idx="58440">
                  <c:v>58.44</c:v>
                </c:pt>
                <c:pt idx="58441">
                  <c:v>58.441000000000031</c:v>
                </c:pt>
                <c:pt idx="58442">
                  <c:v>58.442000000000007</c:v>
                </c:pt>
                <c:pt idx="58443">
                  <c:v>58.44300000000004</c:v>
                </c:pt>
                <c:pt idx="58444">
                  <c:v>58.444000000000017</c:v>
                </c:pt>
                <c:pt idx="58445">
                  <c:v>58.444999999999993</c:v>
                </c:pt>
                <c:pt idx="58446">
                  <c:v>58.446000000000026</c:v>
                </c:pt>
                <c:pt idx="58447">
                  <c:v>58.447000000000003</c:v>
                </c:pt>
                <c:pt idx="58448">
                  <c:v>58.448000000000036</c:v>
                </c:pt>
                <c:pt idx="58449">
                  <c:v>58.449000000000012</c:v>
                </c:pt>
                <c:pt idx="58450">
                  <c:v>58.450000000000045</c:v>
                </c:pt>
                <c:pt idx="58451">
                  <c:v>58.451000000000022</c:v>
                </c:pt>
                <c:pt idx="58452">
                  <c:v>58.451999999999998</c:v>
                </c:pt>
                <c:pt idx="58453">
                  <c:v>58.453000000000031</c:v>
                </c:pt>
                <c:pt idx="58454">
                  <c:v>58.454000000000008</c:v>
                </c:pt>
                <c:pt idx="58455">
                  <c:v>58.455000000000041</c:v>
                </c:pt>
                <c:pt idx="58456">
                  <c:v>58.456000000000017</c:v>
                </c:pt>
                <c:pt idx="58457">
                  <c:v>58.456999999999994</c:v>
                </c:pt>
                <c:pt idx="58458">
                  <c:v>58.458000000000027</c:v>
                </c:pt>
                <c:pt idx="58459">
                  <c:v>58.459000000000003</c:v>
                </c:pt>
                <c:pt idx="58460">
                  <c:v>58.460000000000036</c:v>
                </c:pt>
                <c:pt idx="58461">
                  <c:v>58.461000000000013</c:v>
                </c:pt>
                <c:pt idx="58462">
                  <c:v>58.462000000000046</c:v>
                </c:pt>
                <c:pt idx="58463">
                  <c:v>58.463000000000022</c:v>
                </c:pt>
                <c:pt idx="58464">
                  <c:v>58.463999999999999</c:v>
                </c:pt>
                <c:pt idx="58465">
                  <c:v>58.465000000000032</c:v>
                </c:pt>
                <c:pt idx="58466">
                  <c:v>58.466000000000008</c:v>
                </c:pt>
                <c:pt idx="58467">
                  <c:v>58.467000000000041</c:v>
                </c:pt>
                <c:pt idx="58468">
                  <c:v>58.468000000000018</c:v>
                </c:pt>
                <c:pt idx="58469">
                  <c:v>58.468999999999994</c:v>
                </c:pt>
                <c:pt idx="58470">
                  <c:v>58.470000000000027</c:v>
                </c:pt>
                <c:pt idx="58471">
                  <c:v>58.471000000000004</c:v>
                </c:pt>
                <c:pt idx="58472">
                  <c:v>58.472000000000037</c:v>
                </c:pt>
                <c:pt idx="58473">
                  <c:v>58.473000000000013</c:v>
                </c:pt>
                <c:pt idx="58474">
                  <c:v>58.474000000000046</c:v>
                </c:pt>
                <c:pt idx="58475">
                  <c:v>58.475000000000023</c:v>
                </c:pt>
                <c:pt idx="58476">
                  <c:v>58.475999999999999</c:v>
                </c:pt>
                <c:pt idx="58477">
                  <c:v>58.477000000000032</c:v>
                </c:pt>
                <c:pt idx="58478">
                  <c:v>58.478000000000009</c:v>
                </c:pt>
                <c:pt idx="58479">
                  <c:v>58.479000000000042</c:v>
                </c:pt>
                <c:pt idx="58480">
                  <c:v>58.480000000000018</c:v>
                </c:pt>
                <c:pt idx="58481">
                  <c:v>58.480999999999995</c:v>
                </c:pt>
                <c:pt idx="58482">
                  <c:v>58.482000000000028</c:v>
                </c:pt>
                <c:pt idx="58483">
                  <c:v>58.483000000000004</c:v>
                </c:pt>
                <c:pt idx="58484">
                  <c:v>58.484000000000037</c:v>
                </c:pt>
                <c:pt idx="58485">
                  <c:v>58.485000000000014</c:v>
                </c:pt>
                <c:pt idx="58486">
                  <c:v>58.48599999999999</c:v>
                </c:pt>
                <c:pt idx="58487">
                  <c:v>58.487000000000023</c:v>
                </c:pt>
                <c:pt idx="58488">
                  <c:v>58.488</c:v>
                </c:pt>
                <c:pt idx="58489">
                  <c:v>58.489000000000033</c:v>
                </c:pt>
                <c:pt idx="58490">
                  <c:v>58.490000000000009</c:v>
                </c:pt>
                <c:pt idx="58491">
                  <c:v>58.491000000000042</c:v>
                </c:pt>
                <c:pt idx="58492">
                  <c:v>58.492000000000019</c:v>
                </c:pt>
                <c:pt idx="58493">
                  <c:v>58.492999999999995</c:v>
                </c:pt>
                <c:pt idx="58494">
                  <c:v>58.494000000000028</c:v>
                </c:pt>
                <c:pt idx="58495">
                  <c:v>58.495000000000005</c:v>
                </c:pt>
                <c:pt idx="58496">
                  <c:v>58.496000000000038</c:v>
                </c:pt>
                <c:pt idx="58497">
                  <c:v>58.497000000000014</c:v>
                </c:pt>
                <c:pt idx="58498">
                  <c:v>58.49799999999999</c:v>
                </c:pt>
                <c:pt idx="58499">
                  <c:v>58.499000000000024</c:v>
                </c:pt>
                <c:pt idx="58500">
                  <c:v>58.5</c:v>
                </c:pt>
                <c:pt idx="58501">
                  <c:v>58.501000000000033</c:v>
                </c:pt>
                <c:pt idx="58502">
                  <c:v>58.50200000000001</c:v>
                </c:pt>
                <c:pt idx="58503">
                  <c:v>58.503000000000043</c:v>
                </c:pt>
                <c:pt idx="58504">
                  <c:v>58.504000000000019</c:v>
                </c:pt>
                <c:pt idx="58505">
                  <c:v>58.504999999999995</c:v>
                </c:pt>
                <c:pt idx="58506">
                  <c:v>58.506000000000029</c:v>
                </c:pt>
                <c:pt idx="58507">
                  <c:v>58.507000000000005</c:v>
                </c:pt>
                <c:pt idx="58508">
                  <c:v>58.508000000000038</c:v>
                </c:pt>
                <c:pt idx="58509">
                  <c:v>58.509000000000015</c:v>
                </c:pt>
                <c:pt idx="58510">
                  <c:v>58.509999999999991</c:v>
                </c:pt>
                <c:pt idx="58511">
                  <c:v>58.511000000000024</c:v>
                </c:pt>
                <c:pt idx="58512">
                  <c:v>58.512</c:v>
                </c:pt>
                <c:pt idx="58513">
                  <c:v>58.513000000000034</c:v>
                </c:pt>
                <c:pt idx="58514">
                  <c:v>58.51400000000001</c:v>
                </c:pt>
                <c:pt idx="58515">
                  <c:v>58.515000000000043</c:v>
                </c:pt>
                <c:pt idx="58516">
                  <c:v>58.51600000000002</c:v>
                </c:pt>
                <c:pt idx="58517">
                  <c:v>58.516999999999996</c:v>
                </c:pt>
                <c:pt idx="58518">
                  <c:v>58.518000000000029</c:v>
                </c:pt>
                <c:pt idx="58519">
                  <c:v>58.519000000000005</c:v>
                </c:pt>
                <c:pt idx="58520">
                  <c:v>58.520000000000039</c:v>
                </c:pt>
                <c:pt idx="58521">
                  <c:v>58.521000000000015</c:v>
                </c:pt>
                <c:pt idx="58522">
                  <c:v>58.521999999999991</c:v>
                </c:pt>
                <c:pt idx="58523">
                  <c:v>58.523000000000025</c:v>
                </c:pt>
                <c:pt idx="58524">
                  <c:v>58.524000000000001</c:v>
                </c:pt>
                <c:pt idx="58525">
                  <c:v>58.525000000000034</c:v>
                </c:pt>
                <c:pt idx="58526">
                  <c:v>58.52600000000001</c:v>
                </c:pt>
                <c:pt idx="58527">
                  <c:v>58.527000000000044</c:v>
                </c:pt>
                <c:pt idx="58528">
                  <c:v>58.52800000000002</c:v>
                </c:pt>
                <c:pt idx="58529">
                  <c:v>58.528999999999996</c:v>
                </c:pt>
                <c:pt idx="58530">
                  <c:v>58.53000000000003</c:v>
                </c:pt>
                <c:pt idx="58531">
                  <c:v>58.531000000000006</c:v>
                </c:pt>
                <c:pt idx="58532">
                  <c:v>58.532000000000039</c:v>
                </c:pt>
                <c:pt idx="58533">
                  <c:v>58.533000000000015</c:v>
                </c:pt>
                <c:pt idx="58534">
                  <c:v>58.533999999999992</c:v>
                </c:pt>
                <c:pt idx="58535">
                  <c:v>58.535000000000025</c:v>
                </c:pt>
                <c:pt idx="58536">
                  <c:v>58.536000000000001</c:v>
                </c:pt>
                <c:pt idx="58537">
                  <c:v>58.537000000000035</c:v>
                </c:pt>
                <c:pt idx="58538">
                  <c:v>58.538000000000011</c:v>
                </c:pt>
                <c:pt idx="58539">
                  <c:v>58.539000000000044</c:v>
                </c:pt>
                <c:pt idx="58540">
                  <c:v>58.54000000000002</c:v>
                </c:pt>
                <c:pt idx="58541">
                  <c:v>58.540999999999997</c:v>
                </c:pt>
                <c:pt idx="58542">
                  <c:v>58.54200000000003</c:v>
                </c:pt>
                <c:pt idx="58543">
                  <c:v>58.543000000000006</c:v>
                </c:pt>
                <c:pt idx="58544">
                  <c:v>58.54400000000004</c:v>
                </c:pt>
                <c:pt idx="58545">
                  <c:v>58.545000000000016</c:v>
                </c:pt>
                <c:pt idx="58546">
                  <c:v>58.545999999999992</c:v>
                </c:pt>
                <c:pt idx="58547">
                  <c:v>58.547000000000025</c:v>
                </c:pt>
                <c:pt idx="58548">
                  <c:v>58.548000000000002</c:v>
                </c:pt>
                <c:pt idx="58549">
                  <c:v>58.549000000000035</c:v>
                </c:pt>
                <c:pt idx="58550">
                  <c:v>58.550000000000011</c:v>
                </c:pt>
                <c:pt idx="58551">
                  <c:v>58.551000000000045</c:v>
                </c:pt>
                <c:pt idx="58552">
                  <c:v>58.552000000000021</c:v>
                </c:pt>
                <c:pt idx="58553">
                  <c:v>58.552999999999997</c:v>
                </c:pt>
                <c:pt idx="58554">
                  <c:v>58.55400000000003</c:v>
                </c:pt>
                <c:pt idx="58555">
                  <c:v>58.555000000000007</c:v>
                </c:pt>
                <c:pt idx="58556">
                  <c:v>58.55600000000004</c:v>
                </c:pt>
                <c:pt idx="58557">
                  <c:v>58.557000000000016</c:v>
                </c:pt>
                <c:pt idx="58558">
                  <c:v>58.557999999999993</c:v>
                </c:pt>
                <c:pt idx="58559">
                  <c:v>58.559000000000026</c:v>
                </c:pt>
                <c:pt idx="58560">
                  <c:v>58.56</c:v>
                </c:pt>
                <c:pt idx="58561">
                  <c:v>58.561000000000035</c:v>
                </c:pt>
                <c:pt idx="58562">
                  <c:v>58.562000000000012</c:v>
                </c:pt>
                <c:pt idx="58563">
                  <c:v>58.563000000000045</c:v>
                </c:pt>
                <c:pt idx="58564">
                  <c:v>58.564000000000021</c:v>
                </c:pt>
                <c:pt idx="58565">
                  <c:v>58.564999999999998</c:v>
                </c:pt>
                <c:pt idx="58566">
                  <c:v>58.566000000000031</c:v>
                </c:pt>
                <c:pt idx="58567">
                  <c:v>58.567000000000007</c:v>
                </c:pt>
                <c:pt idx="58568">
                  <c:v>58.56800000000004</c:v>
                </c:pt>
                <c:pt idx="58569">
                  <c:v>58.569000000000017</c:v>
                </c:pt>
                <c:pt idx="58570">
                  <c:v>58.569999999999993</c:v>
                </c:pt>
                <c:pt idx="58571">
                  <c:v>58.571000000000026</c:v>
                </c:pt>
                <c:pt idx="58572">
                  <c:v>58.572000000000003</c:v>
                </c:pt>
                <c:pt idx="58573">
                  <c:v>58.573000000000036</c:v>
                </c:pt>
                <c:pt idx="58574">
                  <c:v>58.574000000000012</c:v>
                </c:pt>
                <c:pt idx="58575">
                  <c:v>58.575000000000045</c:v>
                </c:pt>
                <c:pt idx="58576">
                  <c:v>58.576000000000022</c:v>
                </c:pt>
                <c:pt idx="58577">
                  <c:v>58.576999999999998</c:v>
                </c:pt>
                <c:pt idx="58578">
                  <c:v>58.578000000000031</c:v>
                </c:pt>
                <c:pt idx="58579">
                  <c:v>58.579000000000008</c:v>
                </c:pt>
                <c:pt idx="58580">
                  <c:v>58.580000000000041</c:v>
                </c:pt>
                <c:pt idx="58581">
                  <c:v>58.581000000000017</c:v>
                </c:pt>
                <c:pt idx="58582">
                  <c:v>58.581999999999994</c:v>
                </c:pt>
                <c:pt idx="58583">
                  <c:v>58.583000000000027</c:v>
                </c:pt>
                <c:pt idx="58584">
                  <c:v>58.584000000000003</c:v>
                </c:pt>
                <c:pt idx="58585">
                  <c:v>58.585000000000036</c:v>
                </c:pt>
                <c:pt idx="58586">
                  <c:v>58.586000000000013</c:v>
                </c:pt>
                <c:pt idx="58587">
                  <c:v>58.587000000000046</c:v>
                </c:pt>
                <c:pt idx="58588">
                  <c:v>58.588000000000022</c:v>
                </c:pt>
                <c:pt idx="58589">
                  <c:v>58.588999999999999</c:v>
                </c:pt>
                <c:pt idx="58590">
                  <c:v>58.590000000000032</c:v>
                </c:pt>
                <c:pt idx="58591">
                  <c:v>58.591000000000008</c:v>
                </c:pt>
                <c:pt idx="58592">
                  <c:v>58.592000000000041</c:v>
                </c:pt>
                <c:pt idx="58593">
                  <c:v>58.593000000000018</c:v>
                </c:pt>
                <c:pt idx="58594">
                  <c:v>58.593999999999994</c:v>
                </c:pt>
                <c:pt idx="58595">
                  <c:v>58.595000000000027</c:v>
                </c:pt>
                <c:pt idx="58596">
                  <c:v>58.596000000000004</c:v>
                </c:pt>
                <c:pt idx="58597">
                  <c:v>58.597000000000037</c:v>
                </c:pt>
                <c:pt idx="58598">
                  <c:v>58.598000000000013</c:v>
                </c:pt>
                <c:pt idx="58599">
                  <c:v>58.599000000000046</c:v>
                </c:pt>
                <c:pt idx="58600">
                  <c:v>58.600000000000023</c:v>
                </c:pt>
                <c:pt idx="58601">
                  <c:v>58.600999999999999</c:v>
                </c:pt>
                <c:pt idx="58602">
                  <c:v>58.602000000000032</c:v>
                </c:pt>
                <c:pt idx="58603">
                  <c:v>58.603000000000009</c:v>
                </c:pt>
                <c:pt idx="58604">
                  <c:v>58.604000000000042</c:v>
                </c:pt>
                <c:pt idx="58605">
                  <c:v>58.605000000000018</c:v>
                </c:pt>
                <c:pt idx="58606">
                  <c:v>58.605999999999995</c:v>
                </c:pt>
                <c:pt idx="58607">
                  <c:v>58.607000000000028</c:v>
                </c:pt>
                <c:pt idx="58608">
                  <c:v>58.608000000000004</c:v>
                </c:pt>
                <c:pt idx="58609">
                  <c:v>58.609000000000037</c:v>
                </c:pt>
                <c:pt idx="58610">
                  <c:v>58.610000000000014</c:v>
                </c:pt>
                <c:pt idx="58611">
                  <c:v>58.61099999999999</c:v>
                </c:pt>
                <c:pt idx="58612">
                  <c:v>58.612000000000023</c:v>
                </c:pt>
                <c:pt idx="58613">
                  <c:v>58.613</c:v>
                </c:pt>
                <c:pt idx="58614">
                  <c:v>58.614000000000033</c:v>
                </c:pt>
                <c:pt idx="58615">
                  <c:v>58.615000000000009</c:v>
                </c:pt>
                <c:pt idx="58616">
                  <c:v>58.616000000000042</c:v>
                </c:pt>
                <c:pt idx="58617">
                  <c:v>58.617000000000019</c:v>
                </c:pt>
                <c:pt idx="58618">
                  <c:v>58.617999999999995</c:v>
                </c:pt>
                <c:pt idx="58619">
                  <c:v>58.619000000000028</c:v>
                </c:pt>
                <c:pt idx="58620">
                  <c:v>58.620000000000005</c:v>
                </c:pt>
                <c:pt idx="58621">
                  <c:v>58.621000000000038</c:v>
                </c:pt>
                <c:pt idx="58622">
                  <c:v>58.622000000000014</c:v>
                </c:pt>
                <c:pt idx="58623">
                  <c:v>58.62299999999999</c:v>
                </c:pt>
                <c:pt idx="58624">
                  <c:v>58.624000000000024</c:v>
                </c:pt>
                <c:pt idx="58625">
                  <c:v>58.625</c:v>
                </c:pt>
                <c:pt idx="58626">
                  <c:v>58.626000000000033</c:v>
                </c:pt>
                <c:pt idx="58627">
                  <c:v>58.62700000000001</c:v>
                </c:pt>
                <c:pt idx="58628">
                  <c:v>58.628000000000043</c:v>
                </c:pt>
                <c:pt idx="58629">
                  <c:v>58.629000000000019</c:v>
                </c:pt>
                <c:pt idx="58630">
                  <c:v>58.629999999999995</c:v>
                </c:pt>
                <c:pt idx="58631">
                  <c:v>58.631000000000029</c:v>
                </c:pt>
                <c:pt idx="58632">
                  <c:v>58.632000000000005</c:v>
                </c:pt>
                <c:pt idx="58633">
                  <c:v>58.633000000000038</c:v>
                </c:pt>
                <c:pt idx="58634">
                  <c:v>58.634000000000015</c:v>
                </c:pt>
                <c:pt idx="58635">
                  <c:v>58.634999999999991</c:v>
                </c:pt>
                <c:pt idx="58636">
                  <c:v>58.636000000000024</c:v>
                </c:pt>
                <c:pt idx="58637">
                  <c:v>58.637</c:v>
                </c:pt>
                <c:pt idx="58638">
                  <c:v>58.638000000000034</c:v>
                </c:pt>
                <c:pt idx="58639">
                  <c:v>58.63900000000001</c:v>
                </c:pt>
                <c:pt idx="58640">
                  <c:v>58.640000000000043</c:v>
                </c:pt>
                <c:pt idx="58641">
                  <c:v>58.64100000000002</c:v>
                </c:pt>
                <c:pt idx="58642">
                  <c:v>58.641999999999996</c:v>
                </c:pt>
                <c:pt idx="58643">
                  <c:v>58.643000000000029</c:v>
                </c:pt>
                <c:pt idx="58644">
                  <c:v>58.644000000000005</c:v>
                </c:pt>
                <c:pt idx="58645">
                  <c:v>58.645000000000039</c:v>
                </c:pt>
                <c:pt idx="58646">
                  <c:v>58.646000000000015</c:v>
                </c:pt>
                <c:pt idx="58647">
                  <c:v>58.646999999999991</c:v>
                </c:pt>
                <c:pt idx="58648">
                  <c:v>58.648000000000025</c:v>
                </c:pt>
                <c:pt idx="58649">
                  <c:v>58.649000000000001</c:v>
                </c:pt>
                <c:pt idx="58650">
                  <c:v>58.650000000000034</c:v>
                </c:pt>
                <c:pt idx="58651">
                  <c:v>58.65100000000001</c:v>
                </c:pt>
                <c:pt idx="58652">
                  <c:v>58.652000000000044</c:v>
                </c:pt>
                <c:pt idx="58653">
                  <c:v>58.65300000000002</c:v>
                </c:pt>
                <c:pt idx="58654">
                  <c:v>58.653999999999996</c:v>
                </c:pt>
                <c:pt idx="58655">
                  <c:v>58.65500000000003</c:v>
                </c:pt>
                <c:pt idx="58656">
                  <c:v>58.656000000000006</c:v>
                </c:pt>
                <c:pt idx="58657">
                  <c:v>58.657000000000039</c:v>
                </c:pt>
                <c:pt idx="58658">
                  <c:v>58.658000000000015</c:v>
                </c:pt>
                <c:pt idx="58659">
                  <c:v>58.658999999999992</c:v>
                </c:pt>
                <c:pt idx="58660">
                  <c:v>58.660000000000025</c:v>
                </c:pt>
                <c:pt idx="58661">
                  <c:v>58.661000000000001</c:v>
                </c:pt>
                <c:pt idx="58662">
                  <c:v>58.662000000000035</c:v>
                </c:pt>
                <c:pt idx="58663">
                  <c:v>58.663000000000011</c:v>
                </c:pt>
                <c:pt idx="58664">
                  <c:v>58.664000000000044</c:v>
                </c:pt>
                <c:pt idx="58665">
                  <c:v>58.66500000000002</c:v>
                </c:pt>
                <c:pt idx="58666">
                  <c:v>58.665999999999997</c:v>
                </c:pt>
                <c:pt idx="58667">
                  <c:v>58.66700000000003</c:v>
                </c:pt>
                <c:pt idx="58668">
                  <c:v>58.668000000000006</c:v>
                </c:pt>
                <c:pt idx="58669">
                  <c:v>58.66900000000004</c:v>
                </c:pt>
                <c:pt idx="58670">
                  <c:v>58.670000000000016</c:v>
                </c:pt>
                <c:pt idx="58671">
                  <c:v>58.670999999999992</c:v>
                </c:pt>
                <c:pt idx="58672">
                  <c:v>58.672000000000025</c:v>
                </c:pt>
                <c:pt idx="58673">
                  <c:v>58.673000000000002</c:v>
                </c:pt>
                <c:pt idx="58674">
                  <c:v>58.674000000000035</c:v>
                </c:pt>
                <c:pt idx="58675">
                  <c:v>58.675000000000011</c:v>
                </c:pt>
                <c:pt idx="58676">
                  <c:v>58.676000000000045</c:v>
                </c:pt>
                <c:pt idx="58677">
                  <c:v>58.677000000000021</c:v>
                </c:pt>
                <c:pt idx="58678">
                  <c:v>58.677999999999997</c:v>
                </c:pt>
                <c:pt idx="58679">
                  <c:v>58.67900000000003</c:v>
                </c:pt>
                <c:pt idx="58680">
                  <c:v>58.680000000000007</c:v>
                </c:pt>
                <c:pt idx="58681">
                  <c:v>58.68100000000004</c:v>
                </c:pt>
                <c:pt idx="58682">
                  <c:v>58.682000000000016</c:v>
                </c:pt>
                <c:pt idx="58683">
                  <c:v>58.682999999999993</c:v>
                </c:pt>
                <c:pt idx="58684">
                  <c:v>58.684000000000026</c:v>
                </c:pt>
                <c:pt idx="58685">
                  <c:v>58.685000000000002</c:v>
                </c:pt>
                <c:pt idx="58686">
                  <c:v>58.686000000000035</c:v>
                </c:pt>
                <c:pt idx="58687">
                  <c:v>58.687000000000012</c:v>
                </c:pt>
                <c:pt idx="58688">
                  <c:v>58.688000000000045</c:v>
                </c:pt>
                <c:pt idx="58689">
                  <c:v>58.689000000000021</c:v>
                </c:pt>
                <c:pt idx="58690">
                  <c:v>58.69</c:v>
                </c:pt>
                <c:pt idx="58691">
                  <c:v>58.691000000000031</c:v>
                </c:pt>
                <c:pt idx="58692">
                  <c:v>58.692000000000007</c:v>
                </c:pt>
                <c:pt idx="58693">
                  <c:v>58.69300000000004</c:v>
                </c:pt>
                <c:pt idx="58694">
                  <c:v>58.694000000000017</c:v>
                </c:pt>
                <c:pt idx="58695">
                  <c:v>58.694999999999993</c:v>
                </c:pt>
                <c:pt idx="58696">
                  <c:v>58.696000000000026</c:v>
                </c:pt>
                <c:pt idx="58697">
                  <c:v>58.697000000000003</c:v>
                </c:pt>
                <c:pt idx="58698">
                  <c:v>58.698000000000036</c:v>
                </c:pt>
                <c:pt idx="58699">
                  <c:v>58.699000000000012</c:v>
                </c:pt>
                <c:pt idx="58700">
                  <c:v>58.700000000000045</c:v>
                </c:pt>
                <c:pt idx="58701">
                  <c:v>58.701000000000022</c:v>
                </c:pt>
                <c:pt idx="58702">
                  <c:v>58.701999999999998</c:v>
                </c:pt>
                <c:pt idx="58703">
                  <c:v>58.703000000000031</c:v>
                </c:pt>
                <c:pt idx="58704">
                  <c:v>58.704000000000008</c:v>
                </c:pt>
                <c:pt idx="58705">
                  <c:v>58.705000000000041</c:v>
                </c:pt>
                <c:pt idx="58706">
                  <c:v>58.706000000000017</c:v>
                </c:pt>
                <c:pt idx="58707">
                  <c:v>58.706999999999994</c:v>
                </c:pt>
                <c:pt idx="58708">
                  <c:v>58.708000000000027</c:v>
                </c:pt>
                <c:pt idx="58709">
                  <c:v>58.709000000000003</c:v>
                </c:pt>
                <c:pt idx="58710">
                  <c:v>58.710000000000036</c:v>
                </c:pt>
                <c:pt idx="58711">
                  <c:v>58.711000000000013</c:v>
                </c:pt>
                <c:pt idx="58712">
                  <c:v>58.712000000000046</c:v>
                </c:pt>
                <c:pt idx="58713">
                  <c:v>58.713000000000022</c:v>
                </c:pt>
                <c:pt idx="58714">
                  <c:v>58.713999999999999</c:v>
                </c:pt>
                <c:pt idx="58715">
                  <c:v>58.715000000000032</c:v>
                </c:pt>
                <c:pt idx="58716">
                  <c:v>58.716000000000008</c:v>
                </c:pt>
                <c:pt idx="58717">
                  <c:v>58.717000000000041</c:v>
                </c:pt>
                <c:pt idx="58718">
                  <c:v>58.718000000000018</c:v>
                </c:pt>
                <c:pt idx="58719">
                  <c:v>58.718999999999994</c:v>
                </c:pt>
                <c:pt idx="58720">
                  <c:v>58.720000000000027</c:v>
                </c:pt>
                <c:pt idx="58721">
                  <c:v>58.721000000000004</c:v>
                </c:pt>
                <c:pt idx="58722">
                  <c:v>58.722000000000037</c:v>
                </c:pt>
                <c:pt idx="58723">
                  <c:v>58.723000000000013</c:v>
                </c:pt>
                <c:pt idx="58724">
                  <c:v>58.724000000000046</c:v>
                </c:pt>
                <c:pt idx="58725">
                  <c:v>58.725000000000023</c:v>
                </c:pt>
                <c:pt idx="58726">
                  <c:v>58.725999999999999</c:v>
                </c:pt>
                <c:pt idx="58727">
                  <c:v>58.727000000000032</c:v>
                </c:pt>
                <c:pt idx="58728">
                  <c:v>58.728000000000009</c:v>
                </c:pt>
                <c:pt idx="58729">
                  <c:v>58.729000000000042</c:v>
                </c:pt>
                <c:pt idx="58730">
                  <c:v>58.730000000000018</c:v>
                </c:pt>
                <c:pt idx="58731">
                  <c:v>58.730999999999995</c:v>
                </c:pt>
                <c:pt idx="58732">
                  <c:v>58.732000000000028</c:v>
                </c:pt>
                <c:pt idx="58733">
                  <c:v>58.733000000000004</c:v>
                </c:pt>
                <c:pt idx="58734">
                  <c:v>58.734000000000037</c:v>
                </c:pt>
                <c:pt idx="58735">
                  <c:v>58.735000000000014</c:v>
                </c:pt>
                <c:pt idx="58736">
                  <c:v>58.73599999999999</c:v>
                </c:pt>
                <c:pt idx="58737">
                  <c:v>58.737000000000023</c:v>
                </c:pt>
                <c:pt idx="58738">
                  <c:v>58.738</c:v>
                </c:pt>
                <c:pt idx="58739">
                  <c:v>58.739000000000033</c:v>
                </c:pt>
                <c:pt idx="58740">
                  <c:v>58.740000000000009</c:v>
                </c:pt>
                <c:pt idx="58741">
                  <c:v>58.741000000000042</c:v>
                </c:pt>
                <c:pt idx="58742">
                  <c:v>58.742000000000019</c:v>
                </c:pt>
                <c:pt idx="58743">
                  <c:v>58.742999999999995</c:v>
                </c:pt>
                <c:pt idx="58744">
                  <c:v>58.744000000000028</c:v>
                </c:pt>
                <c:pt idx="58745">
                  <c:v>58.745000000000005</c:v>
                </c:pt>
                <c:pt idx="58746">
                  <c:v>58.746000000000038</c:v>
                </c:pt>
                <c:pt idx="58747">
                  <c:v>58.747000000000014</c:v>
                </c:pt>
                <c:pt idx="58748">
                  <c:v>58.74799999999999</c:v>
                </c:pt>
                <c:pt idx="58749">
                  <c:v>58.749000000000024</c:v>
                </c:pt>
                <c:pt idx="58750">
                  <c:v>58.75</c:v>
                </c:pt>
                <c:pt idx="58751">
                  <c:v>58.751000000000033</c:v>
                </c:pt>
                <c:pt idx="58752">
                  <c:v>58.75200000000001</c:v>
                </c:pt>
                <c:pt idx="58753">
                  <c:v>58.753000000000043</c:v>
                </c:pt>
                <c:pt idx="58754">
                  <c:v>58.754000000000019</c:v>
                </c:pt>
                <c:pt idx="58755">
                  <c:v>58.754999999999995</c:v>
                </c:pt>
                <c:pt idx="58756">
                  <c:v>58.756000000000029</c:v>
                </c:pt>
                <c:pt idx="58757">
                  <c:v>58.757000000000005</c:v>
                </c:pt>
                <c:pt idx="58758">
                  <c:v>58.758000000000038</c:v>
                </c:pt>
                <c:pt idx="58759">
                  <c:v>58.759000000000015</c:v>
                </c:pt>
                <c:pt idx="58760">
                  <c:v>58.759999999999991</c:v>
                </c:pt>
                <c:pt idx="58761">
                  <c:v>58.761000000000024</c:v>
                </c:pt>
                <c:pt idx="58762">
                  <c:v>58.762</c:v>
                </c:pt>
                <c:pt idx="58763">
                  <c:v>58.763000000000034</c:v>
                </c:pt>
                <c:pt idx="58764">
                  <c:v>58.76400000000001</c:v>
                </c:pt>
                <c:pt idx="58765">
                  <c:v>58.765000000000043</c:v>
                </c:pt>
                <c:pt idx="58766">
                  <c:v>58.76600000000002</c:v>
                </c:pt>
                <c:pt idx="58767">
                  <c:v>58.766999999999996</c:v>
                </c:pt>
                <c:pt idx="58768">
                  <c:v>58.768000000000029</c:v>
                </c:pt>
                <c:pt idx="58769">
                  <c:v>58.769000000000005</c:v>
                </c:pt>
                <c:pt idx="58770">
                  <c:v>58.770000000000039</c:v>
                </c:pt>
                <c:pt idx="58771">
                  <c:v>58.771000000000015</c:v>
                </c:pt>
                <c:pt idx="58772">
                  <c:v>58.771999999999991</c:v>
                </c:pt>
                <c:pt idx="58773">
                  <c:v>58.773000000000025</c:v>
                </c:pt>
                <c:pt idx="58774">
                  <c:v>58.774000000000001</c:v>
                </c:pt>
                <c:pt idx="58775">
                  <c:v>58.775000000000034</c:v>
                </c:pt>
                <c:pt idx="58776">
                  <c:v>58.77600000000001</c:v>
                </c:pt>
                <c:pt idx="58777">
                  <c:v>58.777000000000044</c:v>
                </c:pt>
                <c:pt idx="58778">
                  <c:v>58.77800000000002</c:v>
                </c:pt>
                <c:pt idx="58779">
                  <c:v>58.778999999999996</c:v>
                </c:pt>
                <c:pt idx="58780">
                  <c:v>58.78000000000003</c:v>
                </c:pt>
                <c:pt idx="58781">
                  <c:v>58.781000000000006</c:v>
                </c:pt>
                <c:pt idx="58782">
                  <c:v>58.782000000000039</c:v>
                </c:pt>
                <c:pt idx="58783">
                  <c:v>58.783000000000015</c:v>
                </c:pt>
                <c:pt idx="58784">
                  <c:v>58.783999999999992</c:v>
                </c:pt>
                <c:pt idx="58785">
                  <c:v>58.785000000000025</c:v>
                </c:pt>
                <c:pt idx="58786">
                  <c:v>58.786000000000001</c:v>
                </c:pt>
                <c:pt idx="58787">
                  <c:v>58.787000000000035</c:v>
                </c:pt>
                <c:pt idx="58788">
                  <c:v>58.788000000000011</c:v>
                </c:pt>
                <c:pt idx="58789">
                  <c:v>58.789000000000044</c:v>
                </c:pt>
                <c:pt idx="58790">
                  <c:v>58.79000000000002</c:v>
                </c:pt>
                <c:pt idx="58791">
                  <c:v>58.790999999999997</c:v>
                </c:pt>
                <c:pt idx="58792">
                  <c:v>58.79200000000003</c:v>
                </c:pt>
                <c:pt idx="58793">
                  <c:v>58.793000000000006</c:v>
                </c:pt>
                <c:pt idx="58794">
                  <c:v>58.79400000000004</c:v>
                </c:pt>
                <c:pt idx="58795">
                  <c:v>58.795000000000016</c:v>
                </c:pt>
                <c:pt idx="58796">
                  <c:v>58.795999999999992</c:v>
                </c:pt>
                <c:pt idx="58797">
                  <c:v>58.797000000000025</c:v>
                </c:pt>
                <c:pt idx="58798">
                  <c:v>58.798000000000002</c:v>
                </c:pt>
                <c:pt idx="58799">
                  <c:v>58.799000000000035</c:v>
                </c:pt>
                <c:pt idx="58800">
                  <c:v>58.800000000000011</c:v>
                </c:pt>
                <c:pt idx="58801">
                  <c:v>58.801000000000045</c:v>
                </c:pt>
                <c:pt idx="58802">
                  <c:v>58.802000000000021</c:v>
                </c:pt>
                <c:pt idx="58803">
                  <c:v>58.802999999999997</c:v>
                </c:pt>
                <c:pt idx="58804">
                  <c:v>58.80400000000003</c:v>
                </c:pt>
                <c:pt idx="58805">
                  <c:v>58.805000000000007</c:v>
                </c:pt>
                <c:pt idx="58806">
                  <c:v>58.80600000000004</c:v>
                </c:pt>
                <c:pt idx="58807">
                  <c:v>58.807000000000016</c:v>
                </c:pt>
                <c:pt idx="58808">
                  <c:v>58.807999999999993</c:v>
                </c:pt>
                <c:pt idx="58809">
                  <c:v>58.809000000000026</c:v>
                </c:pt>
                <c:pt idx="58810">
                  <c:v>58.81</c:v>
                </c:pt>
                <c:pt idx="58811">
                  <c:v>58.811000000000035</c:v>
                </c:pt>
                <c:pt idx="58812">
                  <c:v>58.812000000000012</c:v>
                </c:pt>
                <c:pt idx="58813">
                  <c:v>58.813000000000045</c:v>
                </c:pt>
                <c:pt idx="58814">
                  <c:v>58.814000000000021</c:v>
                </c:pt>
                <c:pt idx="58815">
                  <c:v>58.814999999999998</c:v>
                </c:pt>
                <c:pt idx="58816">
                  <c:v>58.816000000000031</c:v>
                </c:pt>
                <c:pt idx="58817">
                  <c:v>58.817000000000007</c:v>
                </c:pt>
                <c:pt idx="58818">
                  <c:v>58.81800000000004</c:v>
                </c:pt>
                <c:pt idx="58819">
                  <c:v>58.819000000000017</c:v>
                </c:pt>
                <c:pt idx="58820">
                  <c:v>58.819999999999993</c:v>
                </c:pt>
                <c:pt idx="58821">
                  <c:v>58.821000000000026</c:v>
                </c:pt>
                <c:pt idx="58822">
                  <c:v>58.822000000000003</c:v>
                </c:pt>
                <c:pt idx="58823">
                  <c:v>58.823000000000036</c:v>
                </c:pt>
                <c:pt idx="58824">
                  <c:v>58.824000000000012</c:v>
                </c:pt>
                <c:pt idx="58825">
                  <c:v>58.825000000000045</c:v>
                </c:pt>
                <c:pt idx="58826">
                  <c:v>58.826000000000022</c:v>
                </c:pt>
                <c:pt idx="58827">
                  <c:v>58.826999999999998</c:v>
                </c:pt>
                <c:pt idx="58828">
                  <c:v>58.828000000000031</c:v>
                </c:pt>
                <c:pt idx="58829">
                  <c:v>58.829000000000008</c:v>
                </c:pt>
                <c:pt idx="58830">
                  <c:v>58.830000000000041</c:v>
                </c:pt>
                <c:pt idx="58831">
                  <c:v>58.831000000000017</c:v>
                </c:pt>
                <c:pt idx="58832">
                  <c:v>58.831999999999994</c:v>
                </c:pt>
                <c:pt idx="58833">
                  <c:v>58.833000000000027</c:v>
                </c:pt>
                <c:pt idx="58834">
                  <c:v>58.834000000000003</c:v>
                </c:pt>
                <c:pt idx="58835">
                  <c:v>58.835000000000036</c:v>
                </c:pt>
                <c:pt idx="58836">
                  <c:v>58.836000000000013</c:v>
                </c:pt>
                <c:pt idx="58837">
                  <c:v>58.837000000000046</c:v>
                </c:pt>
                <c:pt idx="58838">
                  <c:v>58.838000000000022</c:v>
                </c:pt>
                <c:pt idx="58839">
                  <c:v>58.838999999999999</c:v>
                </c:pt>
                <c:pt idx="58840">
                  <c:v>58.840000000000032</c:v>
                </c:pt>
                <c:pt idx="58841">
                  <c:v>58.841000000000008</c:v>
                </c:pt>
                <c:pt idx="58842">
                  <c:v>58.842000000000041</c:v>
                </c:pt>
                <c:pt idx="58843">
                  <c:v>58.843000000000018</c:v>
                </c:pt>
                <c:pt idx="58844">
                  <c:v>58.843999999999994</c:v>
                </c:pt>
                <c:pt idx="58845">
                  <c:v>58.845000000000027</c:v>
                </c:pt>
                <c:pt idx="58846">
                  <c:v>58.846000000000004</c:v>
                </c:pt>
                <c:pt idx="58847">
                  <c:v>58.847000000000037</c:v>
                </c:pt>
                <c:pt idx="58848">
                  <c:v>58.848000000000013</c:v>
                </c:pt>
                <c:pt idx="58849">
                  <c:v>58.849000000000046</c:v>
                </c:pt>
                <c:pt idx="58850">
                  <c:v>58.850000000000023</c:v>
                </c:pt>
                <c:pt idx="58851">
                  <c:v>58.850999999999999</c:v>
                </c:pt>
                <c:pt idx="58852">
                  <c:v>58.852000000000032</c:v>
                </c:pt>
                <c:pt idx="58853">
                  <c:v>58.853000000000009</c:v>
                </c:pt>
                <c:pt idx="58854">
                  <c:v>58.854000000000042</c:v>
                </c:pt>
                <c:pt idx="58855">
                  <c:v>58.855000000000018</c:v>
                </c:pt>
                <c:pt idx="58856">
                  <c:v>58.855999999999995</c:v>
                </c:pt>
                <c:pt idx="58857">
                  <c:v>58.857000000000028</c:v>
                </c:pt>
                <c:pt idx="58858">
                  <c:v>58.858000000000004</c:v>
                </c:pt>
                <c:pt idx="58859">
                  <c:v>58.859000000000037</c:v>
                </c:pt>
                <c:pt idx="58860">
                  <c:v>58.860000000000014</c:v>
                </c:pt>
                <c:pt idx="58861">
                  <c:v>58.86099999999999</c:v>
                </c:pt>
                <c:pt idx="58862">
                  <c:v>58.862000000000023</c:v>
                </c:pt>
                <c:pt idx="58863">
                  <c:v>58.863</c:v>
                </c:pt>
                <c:pt idx="58864">
                  <c:v>58.864000000000033</c:v>
                </c:pt>
                <c:pt idx="58865">
                  <c:v>58.865000000000009</c:v>
                </c:pt>
                <c:pt idx="58866">
                  <c:v>58.866000000000042</c:v>
                </c:pt>
                <c:pt idx="58867">
                  <c:v>58.867000000000019</c:v>
                </c:pt>
                <c:pt idx="58868">
                  <c:v>58.867999999999995</c:v>
                </c:pt>
                <c:pt idx="58869">
                  <c:v>58.869000000000028</c:v>
                </c:pt>
                <c:pt idx="58870">
                  <c:v>58.870000000000005</c:v>
                </c:pt>
                <c:pt idx="58871">
                  <c:v>58.871000000000038</c:v>
                </c:pt>
                <c:pt idx="58872">
                  <c:v>58.872000000000014</c:v>
                </c:pt>
                <c:pt idx="58873">
                  <c:v>58.87299999999999</c:v>
                </c:pt>
                <c:pt idx="58874">
                  <c:v>58.874000000000024</c:v>
                </c:pt>
                <c:pt idx="58875">
                  <c:v>58.875</c:v>
                </c:pt>
                <c:pt idx="58876">
                  <c:v>58.876000000000033</c:v>
                </c:pt>
                <c:pt idx="58877">
                  <c:v>58.87700000000001</c:v>
                </c:pt>
                <c:pt idx="58878">
                  <c:v>58.878000000000043</c:v>
                </c:pt>
                <c:pt idx="58879">
                  <c:v>58.879000000000019</c:v>
                </c:pt>
                <c:pt idx="58880">
                  <c:v>58.879999999999995</c:v>
                </c:pt>
                <c:pt idx="58881">
                  <c:v>58.881000000000029</c:v>
                </c:pt>
                <c:pt idx="58882">
                  <c:v>58.882000000000005</c:v>
                </c:pt>
                <c:pt idx="58883">
                  <c:v>58.883000000000038</c:v>
                </c:pt>
                <c:pt idx="58884">
                  <c:v>58.884000000000015</c:v>
                </c:pt>
                <c:pt idx="58885">
                  <c:v>58.884999999999991</c:v>
                </c:pt>
                <c:pt idx="58886">
                  <c:v>58.886000000000024</c:v>
                </c:pt>
                <c:pt idx="58887">
                  <c:v>58.887</c:v>
                </c:pt>
                <c:pt idx="58888">
                  <c:v>58.888000000000034</c:v>
                </c:pt>
                <c:pt idx="58889">
                  <c:v>58.88900000000001</c:v>
                </c:pt>
                <c:pt idx="58890">
                  <c:v>58.890000000000043</c:v>
                </c:pt>
                <c:pt idx="58891">
                  <c:v>58.89100000000002</c:v>
                </c:pt>
                <c:pt idx="58892">
                  <c:v>58.891999999999996</c:v>
                </c:pt>
                <c:pt idx="58893">
                  <c:v>58.893000000000029</c:v>
                </c:pt>
                <c:pt idx="58894">
                  <c:v>58.894000000000005</c:v>
                </c:pt>
                <c:pt idx="58895">
                  <c:v>58.895000000000039</c:v>
                </c:pt>
                <c:pt idx="58896">
                  <c:v>58.896000000000015</c:v>
                </c:pt>
                <c:pt idx="58897">
                  <c:v>58.896999999999991</c:v>
                </c:pt>
                <c:pt idx="58898">
                  <c:v>58.898000000000025</c:v>
                </c:pt>
                <c:pt idx="58899">
                  <c:v>58.899000000000001</c:v>
                </c:pt>
                <c:pt idx="58900">
                  <c:v>58.900000000000034</c:v>
                </c:pt>
                <c:pt idx="58901">
                  <c:v>58.90100000000001</c:v>
                </c:pt>
                <c:pt idx="58902">
                  <c:v>58.902000000000044</c:v>
                </c:pt>
                <c:pt idx="58903">
                  <c:v>58.90300000000002</c:v>
                </c:pt>
                <c:pt idx="58904">
                  <c:v>58.903999999999996</c:v>
                </c:pt>
                <c:pt idx="58905">
                  <c:v>58.90500000000003</c:v>
                </c:pt>
                <c:pt idx="58906">
                  <c:v>58.906000000000006</c:v>
                </c:pt>
                <c:pt idx="58907">
                  <c:v>58.907000000000039</c:v>
                </c:pt>
                <c:pt idx="58908">
                  <c:v>58.908000000000015</c:v>
                </c:pt>
                <c:pt idx="58909">
                  <c:v>58.908999999999992</c:v>
                </c:pt>
                <c:pt idx="58910">
                  <c:v>58.910000000000025</c:v>
                </c:pt>
                <c:pt idx="58911">
                  <c:v>58.911000000000001</c:v>
                </c:pt>
                <c:pt idx="58912">
                  <c:v>58.912000000000035</c:v>
                </c:pt>
                <c:pt idx="58913">
                  <c:v>58.913000000000011</c:v>
                </c:pt>
                <c:pt idx="58914">
                  <c:v>58.914000000000044</c:v>
                </c:pt>
                <c:pt idx="58915">
                  <c:v>58.91500000000002</c:v>
                </c:pt>
                <c:pt idx="58916">
                  <c:v>58.915999999999997</c:v>
                </c:pt>
                <c:pt idx="58917">
                  <c:v>58.91700000000003</c:v>
                </c:pt>
                <c:pt idx="58918">
                  <c:v>58.918000000000006</c:v>
                </c:pt>
                <c:pt idx="58919">
                  <c:v>58.91900000000004</c:v>
                </c:pt>
                <c:pt idx="58920">
                  <c:v>58.920000000000016</c:v>
                </c:pt>
                <c:pt idx="58921">
                  <c:v>58.920999999999992</c:v>
                </c:pt>
                <c:pt idx="58922">
                  <c:v>58.922000000000025</c:v>
                </c:pt>
                <c:pt idx="58923">
                  <c:v>58.923000000000002</c:v>
                </c:pt>
                <c:pt idx="58924">
                  <c:v>58.924000000000035</c:v>
                </c:pt>
                <c:pt idx="58925">
                  <c:v>58.925000000000011</c:v>
                </c:pt>
                <c:pt idx="58926">
                  <c:v>58.926000000000045</c:v>
                </c:pt>
                <c:pt idx="58927">
                  <c:v>58.927000000000021</c:v>
                </c:pt>
                <c:pt idx="58928">
                  <c:v>58.927999999999997</c:v>
                </c:pt>
                <c:pt idx="58929">
                  <c:v>58.92900000000003</c:v>
                </c:pt>
                <c:pt idx="58930">
                  <c:v>58.930000000000007</c:v>
                </c:pt>
                <c:pt idx="58931">
                  <c:v>58.93100000000004</c:v>
                </c:pt>
                <c:pt idx="58932">
                  <c:v>58.932000000000016</c:v>
                </c:pt>
                <c:pt idx="58933">
                  <c:v>58.932999999999993</c:v>
                </c:pt>
                <c:pt idx="58934">
                  <c:v>58.934000000000026</c:v>
                </c:pt>
                <c:pt idx="58935">
                  <c:v>58.935000000000002</c:v>
                </c:pt>
                <c:pt idx="58936">
                  <c:v>58.936000000000035</c:v>
                </c:pt>
                <c:pt idx="58937">
                  <c:v>58.937000000000012</c:v>
                </c:pt>
                <c:pt idx="58938">
                  <c:v>58.938000000000045</c:v>
                </c:pt>
                <c:pt idx="58939">
                  <c:v>58.939000000000021</c:v>
                </c:pt>
                <c:pt idx="58940">
                  <c:v>58.94</c:v>
                </c:pt>
                <c:pt idx="58941">
                  <c:v>58.941000000000031</c:v>
                </c:pt>
                <c:pt idx="58942">
                  <c:v>58.942000000000007</c:v>
                </c:pt>
                <c:pt idx="58943">
                  <c:v>58.94300000000004</c:v>
                </c:pt>
                <c:pt idx="58944">
                  <c:v>58.944000000000017</c:v>
                </c:pt>
                <c:pt idx="58945">
                  <c:v>58.944999999999993</c:v>
                </c:pt>
                <c:pt idx="58946">
                  <c:v>58.946000000000026</c:v>
                </c:pt>
                <c:pt idx="58947">
                  <c:v>58.947000000000003</c:v>
                </c:pt>
                <c:pt idx="58948">
                  <c:v>58.948000000000036</c:v>
                </c:pt>
                <c:pt idx="58949">
                  <c:v>58.949000000000012</c:v>
                </c:pt>
                <c:pt idx="58950">
                  <c:v>58.950000000000045</c:v>
                </c:pt>
                <c:pt idx="58951">
                  <c:v>58.951000000000022</c:v>
                </c:pt>
                <c:pt idx="58952">
                  <c:v>58.951999999999998</c:v>
                </c:pt>
                <c:pt idx="58953">
                  <c:v>58.953000000000031</c:v>
                </c:pt>
                <c:pt idx="58954">
                  <c:v>58.954000000000008</c:v>
                </c:pt>
                <c:pt idx="58955">
                  <c:v>58.955000000000041</c:v>
                </c:pt>
                <c:pt idx="58956">
                  <c:v>58.956000000000017</c:v>
                </c:pt>
                <c:pt idx="58957">
                  <c:v>58.956999999999994</c:v>
                </c:pt>
                <c:pt idx="58958">
                  <c:v>58.958000000000027</c:v>
                </c:pt>
                <c:pt idx="58959">
                  <c:v>58.959000000000003</c:v>
                </c:pt>
                <c:pt idx="58960">
                  <c:v>58.960000000000036</c:v>
                </c:pt>
                <c:pt idx="58961">
                  <c:v>58.961000000000013</c:v>
                </c:pt>
                <c:pt idx="58962">
                  <c:v>58.962000000000046</c:v>
                </c:pt>
                <c:pt idx="58963">
                  <c:v>58.963000000000022</c:v>
                </c:pt>
                <c:pt idx="58964">
                  <c:v>58.963999999999999</c:v>
                </c:pt>
                <c:pt idx="58965">
                  <c:v>58.965000000000032</c:v>
                </c:pt>
                <c:pt idx="58966">
                  <c:v>58.966000000000008</c:v>
                </c:pt>
                <c:pt idx="58967">
                  <c:v>58.967000000000041</c:v>
                </c:pt>
                <c:pt idx="58968">
                  <c:v>58.968000000000018</c:v>
                </c:pt>
                <c:pt idx="58969">
                  <c:v>58.968999999999994</c:v>
                </c:pt>
                <c:pt idx="58970">
                  <c:v>58.970000000000027</c:v>
                </c:pt>
                <c:pt idx="58971">
                  <c:v>58.971000000000004</c:v>
                </c:pt>
                <c:pt idx="58972">
                  <c:v>58.972000000000037</c:v>
                </c:pt>
                <c:pt idx="58973">
                  <c:v>58.973000000000013</c:v>
                </c:pt>
                <c:pt idx="58974">
                  <c:v>58.974000000000046</c:v>
                </c:pt>
                <c:pt idx="58975">
                  <c:v>58.975000000000023</c:v>
                </c:pt>
                <c:pt idx="58976">
                  <c:v>58.975999999999999</c:v>
                </c:pt>
                <c:pt idx="58977">
                  <c:v>58.977000000000032</c:v>
                </c:pt>
                <c:pt idx="58978">
                  <c:v>58.978000000000009</c:v>
                </c:pt>
                <c:pt idx="58979">
                  <c:v>58.979000000000042</c:v>
                </c:pt>
                <c:pt idx="58980">
                  <c:v>58.980000000000018</c:v>
                </c:pt>
                <c:pt idx="58981">
                  <c:v>58.980999999999995</c:v>
                </c:pt>
                <c:pt idx="58982">
                  <c:v>58.982000000000028</c:v>
                </c:pt>
                <c:pt idx="58983">
                  <c:v>58.983000000000004</c:v>
                </c:pt>
                <c:pt idx="58984">
                  <c:v>58.984000000000037</c:v>
                </c:pt>
                <c:pt idx="58985">
                  <c:v>58.985000000000014</c:v>
                </c:pt>
                <c:pt idx="58986">
                  <c:v>58.98599999999999</c:v>
                </c:pt>
                <c:pt idx="58987">
                  <c:v>58.987000000000023</c:v>
                </c:pt>
                <c:pt idx="58988">
                  <c:v>58.988</c:v>
                </c:pt>
                <c:pt idx="58989">
                  <c:v>58.989000000000033</c:v>
                </c:pt>
                <c:pt idx="58990">
                  <c:v>58.990000000000009</c:v>
                </c:pt>
                <c:pt idx="58991">
                  <c:v>58.991000000000042</c:v>
                </c:pt>
                <c:pt idx="58992">
                  <c:v>58.992000000000019</c:v>
                </c:pt>
                <c:pt idx="58993">
                  <c:v>58.992999999999995</c:v>
                </c:pt>
                <c:pt idx="58994">
                  <c:v>58.994000000000028</c:v>
                </c:pt>
                <c:pt idx="58995">
                  <c:v>58.995000000000005</c:v>
                </c:pt>
                <c:pt idx="58996">
                  <c:v>58.996000000000038</c:v>
                </c:pt>
                <c:pt idx="58997">
                  <c:v>58.997000000000014</c:v>
                </c:pt>
                <c:pt idx="58998">
                  <c:v>58.99799999999999</c:v>
                </c:pt>
                <c:pt idx="58999">
                  <c:v>58.999000000000024</c:v>
                </c:pt>
                <c:pt idx="59000">
                  <c:v>59</c:v>
                </c:pt>
                <c:pt idx="59001">
                  <c:v>59.001000000000033</c:v>
                </c:pt>
                <c:pt idx="59002">
                  <c:v>59.00200000000001</c:v>
                </c:pt>
                <c:pt idx="59003">
                  <c:v>59.003000000000043</c:v>
                </c:pt>
                <c:pt idx="59004">
                  <c:v>59.004000000000019</c:v>
                </c:pt>
                <c:pt idx="59005">
                  <c:v>59.004999999999995</c:v>
                </c:pt>
                <c:pt idx="59006">
                  <c:v>59.006000000000029</c:v>
                </c:pt>
                <c:pt idx="59007">
                  <c:v>59.007000000000005</c:v>
                </c:pt>
                <c:pt idx="59008">
                  <c:v>59.008000000000038</c:v>
                </c:pt>
                <c:pt idx="59009">
                  <c:v>59.009000000000015</c:v>
                </c:pt>
                <c:pt idx="59010">
                  <c:v>59.009999999999991</c:v>
                </c:pt>
                <c:pt idx="59011">
                  <c:v>59.011000000000024</c:v>
                </c:pt>
                <c:pt idx="59012">
                  <c:v>59.012</c:v>
                </c:pt>
                <c:pt idx="59013">
                  <c:v>59.013000000000034</c:v>
                </c:pt>
                <c:pt idx="59014">
                  <c:v>59.01400000000001</c:v>
                </c:pt>
                <c:pt idx="59015">
                  <c:v>59.015000000000043</c:v>
                </c:pt>
                <c:pt idx="59016">
                  <c:v>59.01600000000002</c:v>
                </c:pt>
                <c:pt idx="59017">
                  <c:v>59.016999999999996</c:v>
                </c:pt>
                <c:pt idx="59018">
                  <c:v>59.018000000000029</c:v>
                </c:pt>
                <c:pt idx="59019">
                  <c:v>59.019000000000005</c:v>
                </c:pt>
                <c:pt idx="59020">
                  <c:v>59.020000000000039</c:v>
                </c:pt>
                <c:pt idx="59021">
                  <c:v>59.021000000000015</c:v>
                </c:pt>
                <c:pt idx="59022">
                  <c:v>59.021999999999991</c:v>
                </c:pt>
                <c:pt idx="59023">
                  <c:v>59.023000000000025</c:v>
                </c:pt>
                <c:pt idx="59024">
                  <c:v>59.024000000000001</c:v>
                </c:pt>
                <c:pt idx="59025">
                  <c:v>59.025000000000034</c:v>
                </c:pt>
                <c:pt idx="59026">
                  <c:v>59.02600000000001</c:v>
                </c:pt>
                <c:pt idx="59027">
                  <c:v>59.027000000000044</c:v>
                </c:pt>
                <c:pt idx="59028">
                  <c:v>59.02800000000002</c:v>
                </c:pt>
                <c:pt idx="59029">
                  <c:v>59.028999999999996</c:v>
                </c:pt>
                <c:pt idx="59030">
                  <c:v>59.03000000000003</c:v>
                </c:pt>
                <c:pt idx="59031">
                  <c:v>59.031000000000006</c:v>
                </c:pt>
                <c:pt idx="59032">
                  <c:v>59.032000000000039</c:v>
                </c:pt>
                <c:pt idx="59033">
                  <c:v>59.033000000000015</c:v>
                </c:pt>
                <c:pt idx="59034">
                  <c:v>59.033999999999992</c:v>
                </c:pt>
                <c:pt idx="59035">
                  <c:v>59.035000000000025</c:v>
                </c:pt>
                <c:pt idx="59036">
                  <c:v>59.036000000000001</c:v>
                </c:pt>
                <c:pt idx="59037">
                  <c:v>59.037000000000035</c:v>
                </c:pt>
                <c:pt idx="59038">
                  <c:v>59.038000000000011</c:v>
                </c:pt>
                <c:pt idx="59039">
                  <c:v>59.039000000000044</c:v>
                </c:pt>
                <c:pt idx="59040">
                  <c:v>59.04000000000002</c:v>
                </c:pt>
                <c:pt idx="59041">
                  <c:v>59.040999999999997</c:v>
                </c:pt>
                <c:pt idx="59042">
                  <c:v>59.04200000000003</c:v>
                </c:pt>
                <c:pt idx="59043">
                  <c:v>59.043000000000006</c:v>
                </c:pt>
                <c:pt idx="59044">
                  <c:v>59.04400000000004</c:v>
                </c:pt>
                <c:pt idx="59045">
                  <c:v>59.045000000000016</c:v>
                </c:pt>
                <c:pt idx="59046">
                  <c:v>59.045999999999992</c:v>
                </c:pt>
                <c:pt idx="59047">
                  <c:v>59.047000000000025</c:v>
                </c:pt>
                <c:pt idx="59048">
                  <c:v>59.048000000000002</c:v>
                </c:pt>
                <c:pt idx="59049">
                  <c:v>59.049000000000035</c:v>
                </c:pt>
                <c:pt idx="59050">
                  <c:v>59.050000000000011</c:v>
                </c:pt>
                <c:pt idx="59051">
                  <c:v>59.051000000000045</c:v>
                </c:pt>
                <c:pt idx="59052">
                  <c:v>59.052000000000021</c:v>
                </c:pt>
                <c:pt idx="59053">
                  <c:v>59.052999999999997</c:v>
                </c:pt>
                <c:pt idx="59054">
                  <c:v>59.05400000000003</c:v>
                </c:pt>
                <c:pt idx="59055">
                  <c:v>59.055000000000007</c:v>
                </c:pt>
                <c:pt idx="59056">
                  <c:v>59.05600000000004</c:v>
                </c:pt>
                <c:pt idx="59057">
                  <c:v>59.057000000000016</c:v>
                </c:pt>
                <c:pt idx="59058">
                  <c:v>59.057999999999993</c:v>
                </c:pt>
                <c:pt idx="59059">
                  <c:v>59.059000000000026</c:v>
                </c:pt>
                <c:pt idx="59060">
                  <c:v>59.06</c:v>
                </c:pt>
                <c:pt idx="59061">
                  <c:v>59.061000000000035</c:v>
                </c:pt>
                <c:pt idx="59062">
                  <c:v>59.062000000000012</c:v>
                </c:pt>
                <c:pt idx="59063">
                  <c:v>59.063000000000045</c:v>
                </c:pt>
                <c:pt idx="59064">
                  <c:v>59.064000000000021</c:v>
                </c:pt>
                <c:pt idx="59065">
                  <c:v>59.064999999999998</c:v>
                </c:pt>
                <c:pt idx="59066">
                  <c:v>59.066000000000031</c:v>
                </c:pt>
                <c:pt idx="59067">
                  <c:v>59.067000000000007</c:v>
                </c:pt>
                <c:pt idx="59068">
                  <c:v>59.06800000000004</c:v>
                </c:pt>
                <c:pt idx="59069">
                  <c:v>59.069000000000017</c:v>
                </c:pt>
                <c:pt idx="59070">
                  <c:v>59.069999999999993</c:v>
                </c:pt>
                <c:pt idx="59071">
                  <c:v>59.071000000000026</c:v>
                </c:pt>
                <c:pt idx="59072">
                  <c:v>59.072000000000003</c:v>
                </c:pt>
                <c:pt idx="59073">
                  <c:v>59.073000000000036</c:v>
                </c:pt>
                <c:pt idx="59074">
                  <c:v>59.074000000000012</c:v>
                </c:pt>
                <c:pt idx="59075">
                  <c:v>59.075000000000045</c:v>
                </c:pt>
                <c:pt idx="59076">
                  <c:v>59.076000000000022</c:v>
                </c:pt>
                <c:pt idx="59077">
                  <c:v>59.076999999999998</c:v>
                </c:pt>
                <c:pt idx="59078">
                  <c:v>59.078000000000031</c:v>
                </c:pt>
                <c:pt idx="59079">
                  <c:v>59.079000000000008</c:v>
                </c:pt>
                <c:pt idx="59080">
                  <c:v>59.080000000000041</c:v>
                </c:pt>
                <c:pt idx="59081">
                  <c:v>59.081000000000017</c:v>
                </c:pt>
                <c:pt idx="59082">
                  <c:v>59.081999999999994</c:v>
                </c:pt>
                <c:pt idx="59083">
                  <c:v>59.083000000000027</c:v>
                </c:pt>
                <c:pt idx="59084">
                  <c:v>59.084000000000003</c:v>
                </c:pt>
                <c:pt idx="59085">
                  <c:v>59.085000000000036</c:v>
                </c:pt>
                <c:pt idx="59086">
                  <c:v>59.086000000000013</c:v>
                </c:pt>
                <c:pt idx="59087">
                  <c:v>59.087000000000046</c:v>
                </c:pt>
                <c:pt idx="59088">
                  <c:v>59.088000000000022</c:v>
                </c:pt>
                <c:pt idx="59089">
                  <c:v>59.088999999999999</c:v>
                </c:pt>
                <c:pt idx="59090">
                  <c:v>59.090000000000032</c:v>
                </c:pt>
                <c:pt idx="59091">
                  <c:v>59.091000000000008</c:v>
                </c:pt>
                <c:pt idx="59092">
                  <c:v>59.092000000000041</c:v>
                </c:pt>
                <c:pt idx="59093">
                  <c:v>59.093000000000018</c:v>
                </c:pt>
                <c:pt idx="59094">
                  <c:v>59.093999999999994</c:v>
                </c:pt>
                <c:pt idx="59095">
                  <c:v>59.095000000000027</c:v>
                </c:pt>
                <c:pt idx="59096">
                  <c:v>59.096000000000004</c:v>
                </c:pt>
                <c:pt idx="59097">
                  <c:v>59.097000000000037</c:v>
                </c:pt>
                <c:pt idx="59098">
                  <c:v>59.098000000000013</c:v>
                </c:pt>
                <c:pt idx="59099">
                  <c:v>59.099000000000046</c:v>
                </c:pt>
                <c:pt idx="59100">
                  <c:v>59.100000000000023</c:v>
                </c:pt>
                <c:pt idx="59101">
                  <c:v>59.100999999999999</c:v>
                </c:pt>
                <c:pt idx="59102">
                  <c:v>59.102000000000032</c:v>
                </c:pt>
                <c:pt idx="59103">
                  <c:v>59.103000000000009</c:v>
                </c:pt>
                <c:pt idx="59104">
                  <c:v>59.104000000000042</c:v>
                </c:pt>
                <c:pt idx="59105">
                  <c:v>59.105000000000018</c:v>
                </c:pt>
                <c:pt idx="59106">
                  <c:v>59.105999999999995</c:v>
                </c:pt>
                <c:pt idx="59107">
                  <c:v>59.107000000000028</c:v>
                </c:pt>
                <c:pt idx="59108">
                  <c:v>59.108000000000004</c:v>
                </c:pt>
                <c:pt idx="59109">
                  <c:v>59.109000000000037</c:v>
                </c:pt>
                <c:pt idx="59110">
                  <c:v>59.110000000000014</c:v>
                </c:pt>
                <c:pt idx="59111">
                  <c:v>59.11099999999999</c:v>
                </c:pt>
                <c:pt idx="59112">
                  <c:v>59.112000000000023</c:v>
                </c:pt>
                <c:pt idx="59113">
                  <c:v>59.113</c:v>
                </c:pt>
                <c:pt idx="59114">
                  <c:v>59.114000000000033</c:v>
                </c:pt>
                <c:pt idx="59115">
                  <c:v>59.115000000000009</c:v>
                </c:pt>
                <c:pt idx="59116">
                  <c:v>59.116000000000042</c:v>
                </c:pt>
                <c:pt idx="59117">
                  <c:v>59.117000000000019</c:v>
                </c:pt>
                <c:pt idx="59118">
                  <c:v>59.117999999999995</c:v>
                </c:pt>
                <c:pt idx="59119">
                  <c:v>59.119000000000028</c:v>
                </c:pt>
                <c:pt idx="59120">
                  <c:v>59.120000000000005</c:v>
                </c:pt>
                <c:pt idx="59121">
                  <c:v>59.121000000000038</c:v>
                </c:pt>
                <c:pt idx="59122">
                  <c:v>59.122000000000014</c:v>
                </c:pt>
                <c:pt idx="59123">
                  <c:v>59.12299999999999</c:v>
                </c:pt>
                <c:pt idx="59124">
                  <c:v>59.124000000000024</c:v>
                </c:pt>
                <c:pt idx="59125">
                  <c:v>59.125</c:v>
                </c:pt>
                <c:pt idx="59126">
                  <c:v>59.126000000000033</c:v>
                </c:pt>
                <c:pt idx="59127">
                  <c:v>59.12700000000001</c:v>
                </c:pt>
                <c:pt idx="59128">
                  <c:v>59.128000000000043</c:v>
                </c:pt>
                <c:pt idx="59129">
                  <c:v>59.129000000000019</c:v>
                </c:pt>
                <c:pt idx="59130">
                  <c:v>59.129999999999995</c:v>
                </c:pt>
                <c:pt idx="59131">
                  <c:v>59.131000000000029</c:v>
                </c:pt>
                <c:pt idx="59132">
                  <c:v>59.132000000000005</c:v>
                </c:pt>
                <c:pt idx="59133">
                  <c:v>59.133000000000038</c:v>
                </c:pt>
                <c:pt idx="59134">
                  <c:v>59.134000000000015</c:v>
                </c:pt>
                <c:pt idx="59135">
                  <c:v>59.134999999999991</c:v>
                </c:pt>
                <c:pt idx="59136">
                  <c:v>59.136000000000024</c:v>
                </c:pt>
                <c:pt idx="59137">
                  <c:v>59.137</c:v>
                </c:pt>
                <c:pt idx="59138">
                  <c:v>59.138000000000034</c:v>
                </c:pt>
                <c:pt idx="59139">
                  <c:v>59.13900000000001</c:v>
                </c:pt>
                <c:pt idx="59140">
                  <c:v>59.140000000000043</c:v>
                </c:pt>
                <c:pt idx="59141">
                  <c:v>59.14100000000002</c:v>
                </c:pt>
                <c:pt idx="59142">
                  <c:v>59.141999999999996</c:v>
                </c:pt>
                <c:pt idx="59143">
                  <c:v>59.143000000000029</c:v>
                </c:pt>
                <c:pt idx="59144">
                  <c:v>59.144000000000005</c:v>
                </c:pt>
                <c:pt idx="59145">
                  <c:v>59.145000000000039</c:v>
                </c:pt>
                <c:pt idx="59146">
                  <c:v>59.146000000000015</c:v>
                </c:pt>
                <c:pt idx="59147">
                  <c:v>59.146999999999991</c:v>
                </c:pt>
                <c:pt idx="59148">
                  <c:v>59.148000000000025</c:v>
                </c:pt>
                <c:pt idx="59149">
                  <c:v>59.149000000000001</c:v>
                </c:pt>
                <c:pt idx="59150">
                  <c:v>59.150000000000034</c:v>
                </c:pt>
                <c:pt idx="59151">
                  <c:v>59.15100000000001</c:v>
                </c:pt>
                <c:pt idx="59152">
                  <c:v>59.152000000000044</c:v>
                </c:pt>
                <c:pt idx="59153">
                  <c:v>59.15300000000002</c:v>
                </c:pt>
                <c:pt idx="59154">
                  <c:v>59.153999999999996</c:v>
                </c:pt>
                <c:pt idx="59155">
                  <c:v>59.15500000000003</c:v>
                </c:pt>
                <c:pt idx="59156">
                  <c:v>59.156000000000006</c:v>
                </c:pt>
                <c:pt idx="59157">
                  <c:v>59.157000000000039</c:v>
                </c:pt>
                <c:pt idx="59158">
                  <c:v>59.158000000000015</c:v>
                </c:pt>
                <c:pt idx="59159">
                  <c:v>59.158999999999992</c:v>
                </c:pt>
                <c:pt idx="59160">
                  <c:v>59.160000000000025</c:v>
                </c:pt>
                <c:pt idx="59161">
                  <c:v>59.161000000000001</c:v>
                </c:pt>
                <c:pt idx="59162">
                  <c:v>59.162000000000035</c:v>
                </c:pt>
                <c:pt idx="59163">
                  <c:v>59.163000000000011</c:v>
                </c:pt>
                <c:pt idx="59164">
                  <c:v>59.164000000000044</c:v>
                </c:pt>
                <c:pt idx="59165">
                  <c:v>59.16500000000002</c:v>
                </c:pt>
                <c:pt idx="59166">
                  <c:v>59.165999999999997</c:v>
                </c:pt>
                <c:pt idx="59167">
                  <c:v>59.16700000000003</c:v>
                </c:pt>
                <c:pt idx="59168">
                  <c:v>59.168000000000006</c:v>
                </c:pt>
                <c:pt idx="59169">
                  <c:v>59.16900000000004</c:v>
                </c:pt>
                <c:pt idx="59170">
                  <c:v>59.170000000000016</c:v>
                </c:pt>
                <c:pt idx="59171">
                  <c:v>59.170999999999992</c:v>
                </c:pt>
                <c:pt idx="59172">
                  <c:v>59.172000000000025</c:v>
                </c:pt>
                <c:pt idx="59173">
                  <c:v>59.173000000000002</c:v>
                </c:pt>
                <c:pt idx="59174">
                  <c:v>59.174000000000035</c:v>
                </c:pt>
                <c:pt idx="59175">
                  <c:v>59.175000000000011</c:v>
                </c:pt>
                <c:pt idx="59176">
                  <c:v>59.176000000000045</c:v>
                </c:pt>
                <c:pt idx="59177">
                  <c:v>59.177000000000021</c:v>
                </c:pt>
                <c:pt idx="59178">
                  <c:v>59.177999999999997</c:v>
                </c:pt>
                <c:pt idx="59179">
                  <c:v>59.17900000000003</c:v>
                </c:pt>
                <c:pt idx="59180">
                  <c:v>59.180000000000007</c:v>
                </c:pt>
                <c:pt idx="59181">
                  <c:v>59.18100000000004</c:v>
                </c:pt>
                <c:pt idx="59182">
                  <c:v>59.182000000000016</c:v>
                </c:pt>
                <c:pt idx="59183">
                  <c:v>59.182999999999993</c:v>
                </c:pt>
                <c:pt idx="59184">
                  <c:v>59.184000000000026</c:v>
                </c:pt>
                <c:pt idx="59185">
                  <c:v>59.185000000000002</c:v>
                </c:pt>
                <c:pt idx="59186">
                  <c:v>59.186000000000035</c:v>
                </c:pt>
                <c:pt idx="59187">
                  <c:v>59.187000000000012</c:v>
                </c:pt>
                <c:pt idx="59188">
                  <c:v>59.188000000000045</c:v>
                </c:pt>
                <c:pt idx="59189">
                  <c:v>59.189000000000021</c:v>
                </c:pt>
                <c:pt idx="59190">
                  <c:v>59.19</c:v>
                </c:pt>
                <c:pt idx="59191">
                  <c:v>59.191000000000031</c:v>
                </c:pt>
                <c:pt idx="59192">
                  <c:v>59.192000000000007</c:v>
                </c:pt>
                <c:pt idx="59193">
                  <c:v>59.19300000000004</c:v>
                </c:pt>
                <c:pt idx="59194">
                  <c:v>59.194000000000017</c:v>
                </c:pt>
                <c:pt idx="59195">
                  <c:v>59.194999999999993</c:v>
                </c:pt>
                <c:pt idx="59196">
                  <c:v>59.196000000000026</c:v>
                </c:pt>
                <c:pt idx="59197">
                  <c:v>59.197000000000003</c:v>
                </c:pt>
                <c:pt idx="59198">
                  <c:v>59.198000000000036</c:v>
                </c:pt>
                <c:pt idx="59199">
                  <c:v>59.199000000000012</c:v>
                </c:pt>
                <c:pt idx="59200">
                  <c:v>59.200000000000045</c:v>
                </c:pt>
                <c:pt idx="59201">
                  <c:v>59.201000000000022</c:v>
                </c:pt>
                <c:pt idx="59202">
                  <c:v>59.201999999999998</c:v>
                </c:pt>
                <c:pt idx="59203">
                  <c:v>59.203000000000031</c:v>
                </c:pt>
                <c:pt idx="59204">
                  <c:v>59.204000000000008</c:v>
                </c:pt>
                <c:pt idx="59205">
                  <c:v>59.205000000000041</c:v>
                </c:pt>
                <c:pt idx="59206">
                  <c:v>59.206000000000017</c:v>
                </c:pt>
                <c:pt idx="59207">
                  <c:v>59.206999999999994</c:v>
                </c:pt>
                <c:pt idx="59208">
                  <c:v>59.208000000000027</c:v>
                </c:pt>
                <c:pt idx="59209">
                  <c:v>59.209000000000003</c:v>
                </c:pt>
                <c:pt idx="59210">
                  <c:v>59.210000000000036</c:v>
                </c:pt>
                <c:pt idx="59211">
                  <c:v>59.211000000000013</c:v>
                </c:pt>
                <c:pt idx="59212">
                  <c:v>59.212000000000046</c:v>
                </c:pt>
                <c:pt idx="59213">
                  <c:v>59.213000000000022</c:v>
                </c:pt>
                <c:pt idx="59214">
                  <c:v>59.213999999999999</c:v>
                </c:pt>
                <c:pt idx="59215">
                  <c:v>59.215000000000032</c:v>
                </c:pt>
                <c:pt idx="59216">
                  <c:v>59.216000000000008</c:v>
                </c:pt>
                <c:pt idx="59217">
                  <c:v>59.217000000000041</c:v>
                </c:pt>
                <c:pt idx="59218">
                  <c:v>59.218000000000018</c:v>
                </c:pt>
                <c:pt idx="59219">
                  <c:v>59.218999999999994</c:v>
                </c:pt>
                <c:pt idx="59220">
                  <c:v>59.220000000000027</c:v>
                </c:pt>
                <c:pt idx="59221">
                  <c:v>59.221000000000004</c:v>
                </c:pt>
                <c:pt idx="59222">
                  <c:v>59.222000000000037</c:v>
                </c:pt>
                <c:pt idx="59223">
                  <c:v>59.223000000000013</c:v>
                </c:pt>
                <c:pt idx="59224">
                  <c:v>59.224000000000046</c:v>
                </c:pt>
                <c:pt idx="59225">
                  <c:v>59.225000000000023</c:v>
                </c:pt>
                <c:pt idx="59226">
                  <c:v>59.225999999999999</c:v>
                </c:pt>
                <c:pt idx="59227">
                  <c:v>59.227000000000032</c:v>
                </c:pt>
                <c:pt idx="59228">
                  <c:v>59.228000000000009</c:v>
                </c:pt>
                <c:pt idx="59229">
                  <c:v>59.229000000000042</c:v>
                </c:pt>
                <c:pt idx="59230">
                  <c:v>59.230000000000018</c:v>
                </c:pt>
                <c:pt idx="59231">
                  <c:v>59.230999999999995</c:v>
                </c:pt>
                <c:pt idx="59232">
                  <c:v>59.232000000000028</c:v>
                </c:pt>
                <c:pt idx="59233">
                  <c:v>59.233000000000004</c:v>
                </c:pt>
                <c:pt idx="59234">
                  <c:v>59.234000000000037</c:v>
                </c:pt>
                <c:pt idx="59235">
                  <c:v>59.235000000000014</c:v>
                </c:pt>
                <c:pt idx="59236">
                  <c:v>59.23599999999999</c:v>
                </c:pt>
                <c:pt idx="59237">
                  <c:v>59.237000000000023</c:v>
                </c:pt>
                <c:pt idx="59238">
                  <c:v>59.238</c:v>
                </c:pt>
                <c:pt idx="59239">
                  <c:v>59.239000000000033</c:v>
                </c:pt>
                <c:pt idx="59240">
                  <c:v>59.240000000000009</c:v>
                </c:pt>
                <c:pt idx="59241">
                  <c:v>59.241000000000042</c:v>
                </c:pt>
                <c:pt idx="59242">
                  <c:v>59.242000000000019</c:v>
                </c:pt>
                <c:pt idx="59243">
                  <c:v>59.242999999999995</c:v>
                </c:pt>
                <c:pt idx="59244">
                  <c:v>59.244000000000028</c:v>
                </c:pt>
                <c:pt idx="59245">
                  <c:v>59.245000000000005</c:v>
                </c:pt>
                <c:pt idx="59246">
                  <c:v>59.246000000000038</c:v>
                </c:pt>
                <c:pt idx="59247">
                  <c:v>59.247000000000014</c:v>
                </c:pt>
                <c:pt idx="59248">
                  <c:v>59.24799999999999</c:v>
                </c:pt>
                <c:pt idx="59249">
                  <c:v>59.249000000000024</c:v>
                </c:pt>
                <c:pt idx="59250">
                  <c:v>59.25</c:v>
                </c:pt>
                <c:pt idx="59251">
                  <c:v>59.251000000000033</c:v>
                </c:pt>
                <c:pt idx="59252">
                  <c:v>59.25200000000001</c:v>
                </c:pt>
                <c:pt idx="59253">
                  <c:v>59.253000000000043</c:v>
                </c:pt>
                <c:pt idx="59254">
                  <c:v>59.254000000000019</c:v>
                </c:pt>
                <c:pt idx="59255">
                  <c:v>59.254999999999995</c:v>
                </c:pt>
                <c:pt idx="59256">
                  <c:v>59.256000000000029</c:v>
                </c:pt>
                <c:pt idx="59257">
                  <c:v>59.257000000000005</c:v>
                </c:pt>
                <c:pt idx="59258">
                  <c:v>59.258000000000038</c:v>
                </c:pt>
                <c:pt idx="59259">
                  <c:v>59.259000000000015</c:v>
                </c:pt>
                <c:pt idx="59260">
                  <c:v>59.259999999999991</c:v>
                </c:pt>
                <c:pt idx="59261">
                  <c:v>59.261000000000024</c:v>
                </c:pt>
                <c:pt idx="59262">
                  <c:v>59.262</c:v>
                </c:pt>
                <c:pt idx="59263">
                  <c:v>59.263000000000034</c:v>
                </c:pt>
                <c:pt idx="59264">
                  <c:v>59.26400000000001</c:v>
                </c:pt>
                <c:pt idx="59265">
                  <c:v>59.265000000000043</c:v>
                </c:pt>
                <c:pt idx="59266">
                  <c:v>59.26600000000002</c:v>
                </c:pt>
                <c:pt idx="59267">
                  <c:v>59.266999999999996</c:v>
                </c:pt>
                <c:pt idx="59268">
                  <c:v>59.268000000000029</c:v>
                </c:pt>
                <c:pt idx="59269">
                  <c:v>59.269000000000005</c:v>
                </c:pt>
                <c:pt idx="59270">
                  <c:v>59.270000000000039</c:v>
                </c:pt>
                <c:pt idx="59271">
                  <c:v>59.271000000000015</c:v>
                </c:pt>
                <c:pt idx="59272">
                  <c:v>59.271999999999991</c:v>
                </c:pt>
                <c:pt idx="59273">
                  <c:v>59.273000000000025</c:v>
                </c:pt>
                <c:pt idx="59274">
                  <c:v>59.274000000000001</c:v>
                </c:pt>
                <c:pt idx="59275">
                  <c:v>59.275000000000034</c:v>
                </c:pt>
                <c:pt idx="59276">
                  <c:v>59.27600000000001</c:v>
                </c:pt>
                <c:pt idx="59277">
                  <c:v>59.277000000000044</c:v>
                </c:pt>
                <c:pt idx="59278">
                  <c:v>59.27800000000002</c:v>
                </c:pt>
                <c:pt idx="59279">
                  <c:v>59.278999999999996</c:v>
                </c:pt>
                <c:pt idx="59280">
                  <c:v>59.28000000000003</c:v>
                </c:pt>
                <c:pt idx="59281">
                  <c:v>59.281000000000006</c:v>
                </c:pt>
                <c:pt idx="59282">
                  <c:v>59.282000000000039</c:v>
                </c:pt>
                <c:pt idx="59283">
                  <c:v>59.283000000000015</c:v>
                </c:pt>
                <c:pt idx="59284">
                  <c:v>59.283999999999992</c:v>
                </c:pt>
                <c:pt idx="59285">
                  <c:v>59.285000000000025</c:v>
                </c:pt>
                <c:pt idx="59286">
                  <c:v>59.286000000000001</c:v>
                </c:pt>
                <c:pt idx="59287">
                  <c:v>59.287000000000035</c:v>
                </c:pt>
                <c:pt idx="59288">
                  <c:v>59.288000000000011</c:v>
                </c:pt>
                <c:pt idx="59289">
                  <c:v>59.289000000000044</c:v>
                </c:pt>
                <c:pt idx="59290">
                  <c:v>59.29000000000002</c:v>
                </c:pt>
                <c:pt idx="59291">
                  <c:v>59.290999999999997</c:v>
                </c:pt>
                <c:pt idx="59292">
                  <c:v>59.29200000000003</c:v>
                </c:pt>
                <c:pt idx="59293">
                  <c:v>59.293000000000006</c:v>
                </c:pt>
                <c:pt idx="59294">
                  <c:v>59.29400000000004</c:v>
                </c:pt>
                <c:pt idx="59295">
                  <c:v>59.295000000000016</c:v>
                </c:pt>
                <c:pt idx="59296">
                  <c:v>59.295999999999992</c:v>
                </c:pt>
                <c:pt idx="59297">
                  <c:v>59.297000000000025</c:v>
                </c:pt>
                <c:pt idx="59298">
                  <c:v>59.298000000000002</c:v>
                </c:pt>
                <c:pt idx="59299">
                  <c:v>59.299000000000035</c:v>
                </c:pt>
                <c:pt idx="59300">
                  <c:v>59.300000000000011</c:v>
                </c:pt>
                <c:pt idx="59301">
                  <c:v>59.301000000000045</c:v>
                </c:pt>
                <c:pt idx="59302">
                  <c:v>59.302000000000021</c:v>
                </c:pt>
                <c:pt idx="59303">
                  <c:v>59.302999999999997</c:v>
                </c:pt>
                <c:pt idx="59304">
                  <c:v>59.30400000000003</c:v>
                </c:pt>
                <c:pt idx="59305">
                  <c:v>59.305000000000007</c:v>
                </c:pt>
                <c:pt idx="59306">
                  <c:v>59.30600000000004</c:v>
                </c:pt>
                <c:pt idx="59307">
                  <c:v>59.307000000000016</c:v>
                </c:pt>
                <c:pt idx="59308">
                  <c:v>59.307999999999993</c:v>
                </c:pt>
                <c:pt idx="59309">
                  <c:v>59.309000000000026</c:v>
                </c:pt>
                <c:pt idx="59310">
                  <c:v>59.31</c:v>
                </c:pt>
                <c:pt idx="59311">
                  <c:v>59.311000000000035</c:v>
                </c:pt>
                <c:pt idx="59312">
                  <c:v>59.312000000000012</c:v>
                </c:pt>
                <c:pt idx="59313">
                  <c:v>59.313000000000045</c:v>
                </c:pt>
                <c:pt idx="59314">
                  <c:v>59.314000000000021</c:v>
                </c:pt>
                <c:pt idx="59315">
                  <c:v>59.314999999999998</c:v>
                </c:pt>
                <c:pt idx="59316">
                  <c:v>59.316000000000031</c:v>
                </c:pt>
                <c:pt idx="59317">
                  <c:v>59.317000000000007</c:v>
                </c:pt>
                <c:pt idx="59318">
                  <c:v>59.31800000000004</c:v>
                </c:pt>
                <c:pt idx="59319">
                  <c:v>59.319000000000017</c:v>
                </c:pt>
                <c:pt idx="59320">
                  <c:v>59.319999999999993</c:v>
                </c:pt>
                <c:pt idx="59321">
                  <c:v>59.321000000000026</c:v>
                </c:pt>
                <c:pt idx="59322">
                  <c:v>59.322000000000003</c:v>
                </c:pt>
                <c:pt idx="59323">
                  <c:v>59.323000000000036</c:v>
                </c:pt>
                <c:pt idx="59324">
                  <c:v>59.324000000000012</c:v>
                </c:pt>
                <c:pt idx="59325">
                  <c:v>59.325000000000045</c:v>
                </c:pt>
                <c:pt idx="59326">
                  <c:v>59.326000000000022</c:v>
                </c:pt>
                <c:pt idx="59327">
                  <c:v>59.326999999999998</c:v>
                </c:pt>
                <c:pt idx="59328">
                  <c:v>59.328000000000031</c:v>
                </c:pt>
                <c:pt idx="59329">
                  <c:v>59.329000000000008</c:v>
                </c:pt>
                <c:pt idx="59330">
                  <c:v>59.330000000000041</c:v>
                </c:pt>
                <c:pt idx="59331">
                  <c:v>59.331000000000017</c:v>
                </c:pt>
                <c:pt idx="59332">
                  <c:v>59.331999999999994</c:v>
                </c:pt>
                <c:pt idx="59333">
                  <c:v>59.333000000000027</c:v>
                </c:pt>
                <c:pt idx="59334">
                  <c:v>59.334000000000003</c:v>
                </c:pt>
                <c:pt idx="59335">
                  <c:v>59.335000000000036</c:v>
                </c:pt>
                <c:pt idx="59336">
                  <c:v>59.336000000000013</c:v>
                </c:pt>
                <c:pt idx="59337">
                  <c:v>59.337000000000046</c:v>
                </c:pt>
                <c:pt idx="59338">
                  <c:v>59.338000000000022</c:v>
                </c:pt>
                <c:pt idx="59339">
                  <c:v>59.338999999999999</c:v>
                </c:pt>
                <c:pt idx="59340">
                  <c:v>59.340000000000032</c:v>
                </c:pt>
                <c:pt idx="59341">
                  <c:v>59.341000000000008</c:v>
                </c:pt>
                <c:pt idx="59342">
                  <c:v>59.342000000000041</c:v>
                </c:pt>
                <c:pt idx="59343">
                  <c:v>59.343000000000018</c:v>
                </c:pt>
                <c:pt idx="59344">
                  <c:v>59.343999999999994</c:v>
                </c:pt>
                <c:pt idx="59345">
                  <c:v>59.345000000000027</c:v>
                </c:pt>
                <c:pt idx="59346">
                  <c:v>59.346000000000004</c:v>
                </c:pt>
                <c:pt idx="59347">
                  <c:v>59.347000000000037</c:v>
                </c:pt>
                <c:pt idx="59348">
                  <c:v>59.348000000000013</c:v>
                </c:pt>
                <c:pt idx="59349">
                  <c:v>59.349000000000046</c:v>
                </c:pt>
                <c:pt idx="59350">
                  <c:v>59.350000000000023</c:v>
                </c:pt>
                <c:pt idx="59351">
                  <c:v>59.350999999999999</c:v>
                </c:pt>
                <c:pt idx="59352">
                  <c:v>59.352000000000032</c:v>
                </c:pt>
                <c:pt idx="59353">
                  <c:v>59.353000000000009</c:v>
                </c:pt>
                <c:pt idx="59354">
                  <c:v>59.354000000000042</c:v>
                </c:pt>
                <c:pt idx="59355">
                  <c:v>59.355000000000018</c:v>
                </c:pt>
                <c:pt idx="59356">
                  <c:v>59.355999999999995</c:v>
                </c:pt>
                <c:pt idx="59357">
                  <c:v>59.357000000000028</c:v>
                </c:pt>
                <c:pt idx="59358">
                  <c:v>59.358000000000004</c:v>
                </c:pt>
                <c:pt idx="59359">
                  <c:v>59.359000000000037</c:v>
                </c:pt>
                <c:pt idx="59360">
                  <c:v>59.360000000000014</c:v>
                </c:pt>
                <c:pt idx="59361">
                  <c:v>59.36099999999999</c:v>
                </c:pt>
                <c:pt idx="59362">
                  <c:v>59.362000000000023</c:v>
                </c:pt>
                <c:pt idx="59363">
                  <c:v>59.363</c:v>
                </c:pt>
                <c:pt idx="59364">
                  <c:v>59.364000000000033</c:v>
                </c:pt>
                <c:pt idx="59365">
                  <c:v>59.365000000000009</c:v>
                </c:pt>
                <c:pt idx="59366">
                  <c:v>59.366000000000042</c:v>
                </c:pt>
                <c:pt idx="59367">
                  <c:v>59.367000000000019</c:v>
                </c:pt>
                <c:pt idx="59368">
                  <c:v>59.367999999999995</c:v>
                </c:pt>
                <c:pt idx="59369">
                  <c:v>59.369000000000028</c:v>
                </c:pt>
                <c:pt idx="59370">
                  <c:v>59.370000000000005</c:v>
                </c:pt>
                <c:pt idx="59371">
                  <c:v>59.371000000000038</c:v>
                </c:pt>
                <c:pt idx="59372">
                  <c:v>59.372000000000014</c:v>
                </c:pt>
                <c:pt idx="59373">
                  <c:v>59.37299999999999</c:v>
                </c:pt>
                <c:pt idx="59374">
                  <c:v>59.374000000000024</c:v>
                </c:pt>
                <c:pt idx="59375">
                  <c:v>59.375</c:v>
                </c:pt>
                <c:pt idx="59376">
                  <c:v>59.376000000000033</c:v>
                </c:pt>
                <c:pt idx="59377">
                  <c:v>59.37700000000001</c:v>
                </c:pt>
                <c:pt idx="59378">
                  <c:v>59.378000000000043</c:v>
                </c:pt>
                <c:pt idx="59379">
                  <c:v>59.379000000000019</c:v>
                </c:pt>
                <c:pt idx="59380">
                  <c:v>59.379999999999995</c:v>
                </c:pt>
                <c:pt idx="59381">
                  <c:v>59.381000000000029</c:v>
                </c:pt>
                <c:pt idx="59382">
                  <c:v>59.382000000000005</c:v>
                </c:pt>
                <c:pt idx="59383">
                  <c:v>59.383000000000038</c:v>
                </c:pt>
                <c:pt idx="59384">
                  <c:v>59.384000000000015</c:v>
                </c:pt>
                <c:pt idx="59385">
                  <c:v>59.384999999999991</c:v>
                </c:pt>
                <c:pt idx="59386">
                  <c:v>59.386000000000024</c:v>
                </c:pt>
                <c:pt idx="59387">
                  <c:v>59.387</c:v>
                </c:pt>
                <c:pt idx="59388">
                  <c:v>59.388000000000034</c:v>
                </c:pt>
                <c:pt idx="59389">
                  <c:v>59.38900000000001</c:v>
                </c:pt>
                <c:pt idx="59390">
                  <c:v>59.390000000000043</c:v>
                </c:pt>
                <c:pt idx="59391">
                  <c:v>59.39100000000002</c:v>
                </c:pt>
                <c:pt idx="59392">
                  <c:v>59.391999999999996</c:v>
                </c:pt>
                <c:pt idx="59393">
                  <c:v>59.393000000000029</c:v>
                </c:pt>
                <c:pt idx="59394">
                  <c:v>59.394000000000005</c:v>
                </c:pt>
                <c:pt idx="59395">
                  <c:v>59.395000000000039</c:v>
                </c:pt>
                <c:pt idx="59396">
                  <c:v>59.396000000000015</c:v>
                </c:pt>
                <c:pt idx="59397">
                  <c:v>59.396999999999991</c:v>
                </c:pt>
                <c:pt idx="59398">
                  <c:v>59.398000000000025</c:v>
                </c:pt>
                <c:pt idx="59399">
                  <c:v>59.399000000000001</c:v>
                </c:pt>
                <c:pt idx="59400">
                  <c:v>59.400000000000034</c:v>
                </c:pt>
                <c:pt idx="59401">
                  <c:v>59.40100000000001</c:v>
                </c:pt>
                <c:pt idx="59402">
                  <c:v>59.402000000000044</c:v>
                </c:pt>
                <c:pt idx="59403">
                  <c:v>59.40300000000002</c:v>
                </c:pt>
                <c:pt idx="59404">
                  <c:v>59.403999999999996</c:v>
                </c:pt>
                <c:pt idx="59405">
                  <c:v>59.40500000000003</c:v>
                </c:pt>
                <c:pt idx="59406">
                  <c:v>59.406000000000006</c:v>
                </c:pt>
                <c:pt idx="59407">
                  <c:v>59.407000000000039</c:v>
                </c:pt>
                <c:pt idx="59408">
                  <c:v>59.408000000000015</c:v>
                </c:pt>
                <c:pt idx="59409">
                  <c:v>59.408999999999992</c:v>
                </c:pt>
                <c:pt idx="59410">
                  <c:v>59.410000000000025</c:v>
                </c:pt>
                <c:pt idx="59411">
                  <c:v>59.411000000000001</c:v>
                </c:pt>
                <c:pt idx="59412">
                  <c:v>59.412000000000035</c:v>
                </c:pt>
                <c:pt idx="59413">
                  <c:v>59.413000000000011</c:v>
                </c:pt>
                <c:pt idx="59414">
                  <c:v>59.414000000000044</c:v>
                </c:pt>
                <c:pt idx="59415">
                  <c:v>59.41500000000002</c:v>
                </c:pt>
                <c:pt idx="59416">
                  <c:v>59.415999999999997</c:v>
                </c:pt>
                <c:pt idx="59417">
                  <c:v>59.41700000000003</c:v>
                </c:pt>
                <c:pt idx="59418">
                  <c:v>59.418000000000006</c:v>
                </c:pt>
                <c:pt idx="59419">
                  <c:v>59.41900000000004</c:v>
                </c:pt>
                <c:pt idx="59420">
                  <c:v>59.420000000000016</c:v>
                </c:pt>
                <c:pt idx="59421">
                  <c:v>59.420999999999992</c:v>
                </c:pt>
                <c:pt idx="59422">
                  <c:v>59.422000000000025</c:v>
                </c:pt>
                <c:pt idx="59423">
                  <c:v>59.423000000000002</c:v>
                </c:pt>
                <c:pt idx="59424">
                  <c:v>59.424000000000035</c:v>
                </c:pt>
                <c:pt idx="59425">
                  <c:v>59.425000000000011</c:v>
                </c:pt>
                <c:pt idx="59426">
                  <c:v>59.426000000000045</c:v>
                </c:pt>
                <c:pt idx="59427">
                  <c:v>59.427000000000021</c:v>
                </c:pt>
                <c:pt idx="59428">
                  <c:v>59.427999999999997</c:v>
                </c:pt>
                <c:pt idx="59429">
                  <c:v>59.42900000000003</c:v>
                </c:pt>
                <c:pt idx="59430">
                  <c:v>59.430000000000007</c:v>
                </c:pt>
                <c:pt idx="59431">
                  <c:v>59.43100000000004</c:v>
                </c:pt>
                <c:pt idx="59432">
                  <c:v>59.432000000000016</c:v>
                </c:pt>
                <c:pt idx="59433">
                  <c:v>59.432999999999993</c:v>
                </c:pt>
                <c:pt idx="59434">
                  <c:v>59.434000000000026</c:v>
                </c:pt>
                <c:pt idx="59435">
                  <c:v>59.435000000000002</c:v>
                </c:pt>
                <c:pt idx="59436">
                  <c:v>59.436000000000035</c:v>
                </c:pt>
                <c:pt idx="59437">
                  <c:v>59.437000000000012</c:v>
                </c:pt>
                <c:pt idx="59438">
                  <c:v>59.438000000000045</c:v>
                </c:pt>
                <c:pt idx="59439">
                  <c:v>59.439000000000021</c:v>
                </c:pt>
                <c:pt idx="59440">
                  <c:v>59.44</c:v>
                </c:pt>
                <c:pt idx="59441">
                  <c:v>59.441000000000031</c:v>
                </c:pt>
                <c:pt idx="59442">
                  <c:v>59.442000000000007</c:v>
                </c:pt>
                <c:pt idx="59443">
                  <c:v>59.44300000000004</c:v>
                </c:pt>
                <c:pt idx="59444">
                  <c:v>59.444000000000017</c:v>
                </c:pt>
                <c:pt idx="59445">
                  <c:v>59.444999999999993</c:v>
                </c:pt>
                <c:pt idx="59446">
                  <c:v>59.446000000000026</c:v>
                </c:pt>
                <c:pt idx="59447">
                  <c:v>59.447000000000003</c:v>
                </c:pt>
                <c:pt idx="59448">
                  <c:v>59.448000000000036</c:v>
                </c:pt>
                <c:pt idx="59449">
                  <c:v>59.449000000000012</c:v>
                </c:pt>
                <c:pt idx="59450">
                  <c:v>59.450000000000045</c:v>
                </c:pt>
                <c:pt idx="59451">
                  <c:v>59.451000000000022</c:v>
                </c:pt>
                <c:pt idx="59452">
                  <c:v>59.451999999999998</c:v>
                </c:pt>
                <c:pt idx="59453">
                  <c:v>59.453000000000031</c:v>
                </c:pt>
                <c:pt idx="59454">
                  <c:v>59.454000000000008</c:v>
                </c:pt>
                <c:pt idx="59455">
                  <c:v>59.455000000000041</c:v>
                </c:pt>
                <c:pt idx="59456">
                  <c:v>59.456000000000017</c:v>
                </c:pt>
                <c:pt idx="59457">
                  <c:v>59.456999999999994</c:v>
                </c:pt>
                <c:pt idx="59458">
                  <c:v>59.458000000000027</c:v>
                </c:pt>
                <c:pt idx="59459">
                  <c:v>59.459000000000003</c:v>
                </c:pt>
                <c:pt idx="59460">
                  <c:v>59.460000000000036</c:v>
                </c:pt>
                <c:pt idx="59461">
                  <c:v>59.461000000000013</c:v>
                </c:pt>
                <c:pt idx="59462">
                  <c:v>59.462000000000046</c:v>
                </c:pt>
                <c:pt idx="59463">
                  <c:v>59.463000000000022</c:v>
                </c:pt>
                <c:pt idx="59464">
                  <c:v>59.463999999999999</c:v>
                </c:pt>
                <c:pt idx="59465">
                  <c:v>59.465000000000032</c:v>
                </c:pt>
                <c:pt idx="59466">
                  <c:v>59.466000000000008</c:v>
                </c:pt>
                <c:pt idx="59467">
                  <c:v>59.467000000000041</c:v>
                </c:pt>
                <c:pt idx="59468">
                  <c:v>59.468000000000018</c:v>
                </c:pt>
                <c:pt idx="59469">
                  <c:v>59.468999999999994</c:v>
                </c:pt>
                <c:pt idx="59470">
                  <c:v>59.470000000000027</c:v>
                </c:pt>
                <c:pt idx="59471">
                  <c:v>59.471000000000004</c:v>
                </c:pt>
                <c:pt idx="59472">
                  <c:v>59.472000000000037</c:v>
                </c:pt>
                <c:pt idx="59473">
                  <c:v>59.473000000000013</c:v>
                </c:pt>
                <c:pt idx="59474">
                  <c:v>59.474000000000046</c:v>
                </c:pt>
                <c:pt idx="59475">
                  <c:v>59.475000000000023</c:v>
                </c:pt>
                <c:pt idx="59476">
                  <c:v>59.475999999999999</c:v>
                </c:pt>
                <c:pt idx="59477">
                  <c:v>59.477000000000032</c:v>
                </c:pt>
                <c:pt idx="59478">
                  <c:v>59.478000000000009</c:v>
                </c:pt>
                <c:pt idx="59479">
                  <c:v>59.479000000000042</c:v>
                </c:pt>
                <c:pt idx="59480">
                  <c:v>59.480000000000018</c:v>
                </c:pt>
                <c:pt idx="59481">
                  <c:v>59.480999999999995</c:v>
                </c:pt>
                <c:pt idx="59482">
                  <c:v>59.482000000000028</c:v>
                </c:pt>
                <c:pt idx="59483">
                  <c:v>59.483000000000004</c:v>
                </c:pt>
                <c:pt idx="59484">
                  <c:v>59.484000000000037</c:v>
                </c:pt>
                <c:pt idx="59485">
                  <c:v>59.485000000000014</c:v>
                </c:pt>
                <c:pt idx="59486">
                  <c:v>59.48599999999999</c:v>
                </c:pt>
                <c:pt idx="59487">
                  <c:v>59.487000000000023</c:v>
                </c:pt>
                <c:pt idx="59488">
                  <c:v>59.488</c:v>
                </c:pt>
                <c:pt idx="59489">
                  <c:v>59.489000000000033</c:v>
                </c:pt>
                <c:pt idx="59490">
                  <c:v>59.490000000000009</c:v>
                </c:pt>
                <c:pt idx="59491">
                  <c:v>59.491000000000042</c:v>
                </c:pt>
                <c:pt idx="59492">
                  <c:v>59.492000000000019</c:v>
                </c:pt>
                <c:pt idx="59493">
                  <c:v>59.492999999999995</c:v>
                </c:pt>
                <c:pt idx="59494">
                  <c:v>59.494000000000028</c:v>
                </c:pt>
                <c:pt idx="59495">
                  <c:v>59.495000000000005</c:v>
                </c:pt>
                <c:pt idx="59496">
                  <c:v>59.496000000000038</c:v>
                </c:pt>
                <c:pt idx="59497">
                  <c:v>59.497000000000014</c:v>
                </c:pt>
                <c:pt idx="59498">
                  <c:v>59.49799999999999</c:v>
                </c:pt>
                <c:pt idx="59499">
                  <c:v>59.499000000000024</c:v>
                </c:pt>
                <c:pt idx="59500">
                  <c:v>59.5</c:v>
                </c:pt>
                <c:pt idx="59501">
                  <c:v>59.501000000000033</c:v>
                </c:pt>
                <c:pt idx="59502">
                  <c:v>59.50200000000001</c:v>
                </c:pt>
                <c:pt idx="59503">
                  <c:v>59.503000000000043</c:v>
                </c:pt>
                <c:pt idx="59504">
                  <c:v>59.504000000000019</c:v>
                </c:pt>
                <c:pt idx="59505">
                  <c:v>59.504999999999995</c:v>
                </c:pt>
                <c:pt idx="59506">
                  <c:v>59.506000000000029</c:v>
                </c:pt>
                <c:pt idx="59507">
                  <c:v>59.507000000000005</c:v>
                </c:pt>
                <c:pt idx="59508">
                  <c:v>59.508000000000038</c:v>
                </c:pt>
                <c:pt idx="59509">
                  <c:v>59.509000000000015</c:v>
                </c:pt>
                <c:pt idx="59510">
                  <c:v>59.509999999999991</c:v>
                </c:pt>
                <c:pt idx="59511">
                  <c:v>59.511000000000024</c:v>
                </c:pt>
                <c:pt idx="59512">
                  <c:v>59.512</c:v>
                </c:pt>
                <c:pt idx="59513">
                  <c:v>59.513000000000034</c:v>
                </c:pt>
                <c:pt idx="59514">
                  <c:v>59.51400000000001</c:v>
                </c:pt>
                <c:pt idx="59515">
                  <c:v>59.515000000000043</c:v>
                </c:pt>
                <c:pt idx="59516">
                  <c:v>59.51600000000002</c:v>
                </c:pt>
                <c:pt idx="59517">
                  <c:v>59.516999999999996</c:v>
                </c:pt>
                <c:pt idx="59518">
                  <c:v>59.518000000000029</c:v>
                </c:pt>
                <c:pt idx="59519">
                  <c:v>59.519000000000005</c:v>
                </c:pt>
                <c:pt idx="59520">
                  <c:v>59.520000000000039</c:v>
                </c:pt>
                <c:pt idx="59521">
                  <c:v>59.521000000000015</c:v>
                </c:pt>
                <c:pt idx="59522">
                  <c:v>59.521999999999991</c:v>
                </c:pt>
                <c:pt idx="59523">
                  <c:v>59.523000000000025</c:v>
                </c:pt>
                <c:pt idx="59524">
                  <c:v>59.524000000000001</c:v>
                </c:pt>
                <c:pt idx="59525">
                  <c:v>59.525000000000034</c:v>
                </c:pt>
                <c:pt idx="59526">
                  <c:v>59.52600000000001</c:v>
                </c:pt>
                <c:pt idx="59527">
                  <c:v>59.527000000000044</c:v>
                </c:pt>
                <c:pt idx="59528">
                  <c:v>59.52800000000002</c:v>
                </c:pt>
                <c:pt idx="59529">
                  <c:v>59.528999999999996</c:v>
                </c:pt>
                <c:pt idx="59530">
                  <c:v>59.53000000000003</c:v>
                </c:pt>
                <c:pt idx="59531">
                  <c:v>59.531000000000006</c:v>
                </c:pt>
                <c:pt idx="59532">
                  <c:v>59.532000000000039</c:v>
                </c:pt>
                <c:pt idx="59533">
                  <c:v>59.533000000000015</c:v>
                </c:pt>
                <c:pt idx="59534">
                  <c:v>59.533999999999992</c:v>
                </c:pt>
                <c:pt idx="59535">
                  <c:v>59.535000000000025</c:v>
                </c:pt>
                <c:pt idx="59536">
                  <c:v>59.536000000000001</c:v>
                </c:pt>
                <c:pt idx="59537">
                  <c:v>59.537000000000035</c:v>
                </c:pt>
                <c:pt idx="59538">
                  <c:v>59.538000000000011</c:v>
                </c:pt>
                <c:pt idx="59539">
                  <c:v>59.539000000000044</c:v>
                </c:pt>
                <c:pt idx="59540">
                  <c:v>59.54000000000002</c:v>
                </c:pt>
                <c:pt idx="59541">
                  <c:v>59.540999999999997</c:v>
                </c:pt>
                <c:pt idx="59542">
                  <c:v>59.54200000000003</c:v>
                </c:pt>
                <c:pt idx="59543">
                  <c:v>59.543000000000006</c:v>
                </c:pt>
                <c:pt idx="59544">
                  <c:v>59.54400000000004</c:v>
                </c:pt>
                <c:pt idx="59545">
                  <c:v>59.545000000000016</c:v>
                </c:pt>
                <c:pt idx="59546">
                  <c:v>59.545999999999992</c:v>
                </c:pt>
                <c:pt idx="59547">
                  <c:v>59.547000000000025</c:v>
                </c:pt>
                <c:pt idx="59548">
                  <c:v>59.548000000000002</c:v>
                </c:pt>
                <c:pt idx="59549">
                  <c:v>59.549000000000035</c:v>
                </c:pt>
                <c:pt idx="59550">
                  <c:v>59.550000000000011</c:v>
                </c:pt>
                <c:pt idx="59551">
                  <c:v>59.551000000000045</c:v>
                </c:pt>
                <c:pt idx="59552">
                  <c:v>59.552000000000021</c:v>
                </c:pt>
                <c:pt idx="59553">
                  <c:v>59.552999999999997</c:v>
                </c:pt>
                <c:pt idx="59554">
                  <c:v>59.55400000000003</c:v>
                </c:pt>
                <c:pt idx="59555">
                  <c:v>59.555000000000007</c:v>
                </c:pt>
                <c:pt idx="59556">
                  <c:v>59.55600000000004</c:v>
                </c:pt>
                <c:pt idx="59557">
                  <c:v>59.557000000000016</c:v>
                </c:pt>
                <c:pt idx="59558">
                  <c:v>59.557999999999993</c:v>
                </c:pt>
                <c:pt idx="59559">
                  <c:v>59.559000000000026</c:v>
                </c:pt>
                <c:pt idx="59560">
                  <c:v>59.56</c:v>
                </c:pt>
                <c:pt idx="59561">
                  <c:v>59.561000000000035</c:v>
                </c:pt>
                <c:pt idx="59562">
                  <c:v>59.562000000000012</c:v>
                </c:pt>
                <c:pt idx="59563">
                  <c:v>59.563000000000045</c:v>
                </c:pt>
                <c:pt idx="59564">
                  <c:v>59.564000000000021</c:v>
                </c:pt>
                <c:pt idx="59565">
                  <c:v>59.564999999999998</c:v>
                </c:pt>
                <c:pt idx="59566">
                  <c:v>59.566000000000031</c:v>
                </c:pt>
                <c:pt idx="59567">
                  <c:v>59.567000000000007</c:v>
                </c:pt>
                <c:pt idx="59568">
                  <c:v>59.56800000000004</c:v>
                </c:pt>
                <c:pt idx="59569">
                  <c:v>59.569000000000017</c:v>
                </c:pt>
                <c:pt idx="59570">
                  <c:v>59.569999999999993</c:v>
                </c:pt>
                <c:pt idx="59571">
                  <c:v>59.571000000000026</c:v>
                </c:pt>
                <c:pt idx="59572">
                  <c:v>59.572000000000003</c:v>
                </c:pt>
                <c:pt idx="59573">
                  <c:v>59.573000000000036</c:v>
                </c:pt>
                <c:pt idx="59574">
                  <c:v>59.574000000000012</c:v>
                </c:pt>
                <c:pt idx="59575">
                  <c:v>59.575000000000045</c:v>
                </c:pt>
                <c:pt idx="59576">
                  <c:v>59.576000000000022</c:v>
                </c:pt>
                <c:pt idx="59577">
                  <c:v>59.576999999999998</c:v>
                </c:pt>
                <c:pt idx="59578">
                  <c:v>59.578000000000031</c:v>
                </c:pt>
                <c:pt idx="59579">
                  <c:v>59.579000000000008</c:v>
                </c:pt>
                <c:pt idx="59580">
                  <c:v>59.580000000000041</c:v>
                </c:pt>
                <c:pt idx="59581">
                  <c:v>59.581000000000017</c:v>
                </c:pt>
                <c:pt idx="59582">
                  <c:v>59.581999999999994</c:v>
                </c:pt>
                <c:pt idx="59583">
                  <c:v>59.583000000000027</c:v>
                </c:pt>
                <c:pt idx="59584">
                  <c:v>59.584000000000003</c:v>
                </c:pt>
                <c:pt idx="59585">
                  <c:v>59.585000000000036</c:v>
                </c:pt>
                <c:pt idx="59586">
                  <c:v>59.586000000000013</c:v>
                </c:pt>
                <c:pt idx="59587">
                  <c:v>59.587000000000046</c:v>
                </c:pt>
                <c:pt idx="59588">
                  <c:v>59.588000000000022</c:v>
                </c:pt>
                <c:pt idx="59589">
                  <c:v>59.588999999999999</c:v>
                </c:pt>
                <c:pt idx="59590">
                  <c:v>59.590000000000032</c:v>
                </c:pt>
                <c:pt idx="59591">
                  <c:v>59.591000000000008</c:v>
                </c:pt>
                <c:pt idx="59592">
                  <c:v>59.592000000000041</c:v>
                </c:pt>
                <c:pt idx="59593">
                  <c:v>59.593000000000018</c:v>
                </c:pt>
                <c:pt idx="59594">
                  <c:v>59.593999999999994</c:v>
                </c:pt>
                <c:pt idx="59595">
                  <c:v>59.595000000000027</c:v>
                </c:pt>
                <c:pt idx="59596">
                  <c:v>59.596000000000004</c:v>
                </c:pt>
                <c:pt idx="59597">
                  <c:v>59.597000000000037</c:v>
                </c:pt>
                <c:pt idx="59598">
                  <c:v>59.598000000000013</c:v>
                </c:pt>
                <c:pt idx="59599">
                  <c:v>59.599000000000046</c:v>
                </c:pt>
                <c:pt idx="59600">
                  <c:v>59.600000000000023</c:v>
                </c:pt>
                <c:pt idx="59601">
                  <c:v>59.600999999999999</c:v>
                </c:pt>
                <c:pt idx="59602">
                  <c:v>59.602000000000032</c:v>
                </c:pt>
                <c:pt idx="59603">
                  <c:v>59.603000000000009</c:v>
                </c:pt>
                <c:pt idx="59604">
                  <c:v>59.604000000000042</c:v>
                </c:pt>
                <c:pt idx="59605">
                  <c:v>59.605000000000018</c:v>
                </c:pt>
                <c:pt idx="59606">
                  <c:v>59.605999999999995</c:v>
                </c:pt>
                <c:pt idx="59607">
                  <c:v>59.607000000000028</c:v>
                </c:pt>
                <c:pt idx="59608">
                  <c:v>59.608000000000004</c:v>
                </c:pt>
                <c:pt idx="59609">
                  <c:v>59.609000000000037</c:v>
                </c:pt>
                <c:pt idx="59610">
                  <c:v>59.610000000000014</c:v>
                </c:pt>
                <c:pt idx="59611">
                  <c:v>59.61099999999999</c:v>
                </c:pt>
                <c:pt idx="59612">
                  <c:v>59.612000000000023</c:v>
                </c:pt>
                <c:pt idx="59613">
                  <c:v>59.613</c:v>
                </c:pt>
                <c:pt idx="59614">
                  <c:v>59.614000000000033</c:v>
                </c:pt>
                <c:pt idx="59615">
                  <c:v>59.615000000000009</c:v>
                </c:pt>
                <c:pt idx="59616">
                  <c:v>59.616000000000042</c:v>
                </c:pt>
                <c:pt idx="59617">
                  <c:v>59.617000000000019</c:v>
                </c:pt>
                <c:pt idx="59618">
                  <c:v>59.617999999999995</c:v>
                </c:pt>
                <c:pt idx="59619">
                  <c:v>59.619000000000028</c:v>
                </c:pt>
                <c:pt idx="59620">
                  <c:v>59.620000000000005</c:v>
                </c:pt>
                <c:pt idx="59621">
                  <c:v>59.621000000000038</c:v>
                </c:pt>
                <c:pt idx="59622">
                  <c:v>59.622000000000014</c:v>
                </c:pt>
                <c:pt idx="59623">
                  <c:v>59.62299999999999</c:v>
                </c:pt>
                <c:pt idx="59624">
                  <c:v>59.624000000000024</c:v>
                </c:pt>
                <c:pt idx="59625">
                  <c:v>59.625</c:v>
                </c:pt>
                <c:pt idx="59626">
                  <c:v>59.626000000000033</c:v>
                </c:pt>
                <c:pt idx="59627">
                  <c:v>59.62700000000001</c:v>
                </c:pt>
                <c:pt idx="59628">
                  <c:v>59.628000000000043</c:v>
                </c:pt>
                <c:pt idx="59629">
                  <c:v>59.629000000000019</c:v>
                </c:pt>
                <c:pt idx="59630">
                  <c:v>59.629999999999995</c:v>
                </c:pt>
                <c:pt idx="59631">
                  <c:v>59.631000000000029</c:v>
                </c:pt>
                <c:pt idx="59632">
                  <c:v>59.632000000000005</c:v>
                </c:pt>
                <c:pt idx="59633">
                  <c:v>59.633000000000038</c:v>
                </c:pt>
                <c:pt idx="59634">
                  <c:v>59.634000000000015</c:v>
                </c:pt>
                <c:pt idx="59635">
                  <c:v>59.634999999999991</c:v>
                </c:pt>
                <c:pt idx="59636">
                  <c:v>59.636000000000024</c:v>
                </c:pt>
                <c:pt idx="59637">
                  <c:v>59.637</c:v>
                </c:pt>
                <c:pt idx="59638">
                  <c:v>59.638000000000034</c:v>
                </c:pt>
                <c:pt idx="59639">
                  <c:v>59.63900000000001</c:v>
                </c:pt>
                <c:pt idx="59640">
                  <c:v>59.640000000000043</c:v>
                </c:pt>
                <c:pt idx="59641">
                  <c:v>59.64100000000002</c:v>
                </c:pt>
                <c:pt idx="59642">
                  <c:v>59.641999999999996</c:v>
                </c:pt>
                <c:pt idx="59643">
                  <c:v>59.643000000000029</c:v>
                </c:pt>
                <c:pt idx="59644">
                  <c:v>59.644000000000005</c:v>
                </c:pt>
                <c:pt idx="59645">
                  <c:v>59.645000000000039</c:v>
                </c:pt>
                <c:pt idx="59646">
                  <c:v>59.646000000000015</c:v>
                </c:pt>
                <c:pt idx="59647">
                  <c:v>59.646999999999991</c:v>
                </c:pt>
                <c:pt idx="59648">
                  <c:v>59.648000000000025</c:v>
                </c:pt>
                <c:pt idx="59649">
                  <c:v>59.649000000000001</c:v>
                </c:pt>
                <c:pt idx="59650">
                  <c:v>59.650000000000034</c:v>
                </c:pt>
                <c:pt idx="59651">
                  <c:v>59.65100000000001</c:v>
                </c:pt>
                <c:pt idx="59652">
                  <c:v>59.652000000000044</c:v>
                </c:pt>
                <c:pt idx="59653">
                  <c:v>59.65300000000002</c:v>
                </c:pt>
                <c:pt idx="59654">
                  <c:v>59.653999999999996</c:v>
                </c:pt>
                <c:pt idx="59655">
                  <c:v>59.65500000000003</c:v>
                </c:pt>
                <c:pt idx="59656">
                  <c:v>59.656000000000006</c:v>
                </c:pt>
                <c:pt idx="59657">
                  <c:v>59.657000000000039</c:v>
                </c:pt>
                <c:pt idx="59658">
                  <c:v>59.658000000000015</c:v>
                </c:pt>
                <c:pt idx="59659">
                  <c:v>59.658999999999992</c:v>
                </c:pt>
                <c:pt idx="59660">
                  <c:v>59.660000000000025</c:v>
                </c:pt>
                <c:pt idx="59661">
                  <c:v>59.661000000000001</c:v>
                </c:pt>
                <c:pt idx="59662">
                  <c:v>59.662000000000035</c:v>
                </c:pt>
                <c:pt idx="59663">
                  <c:v>59.663000000000011</c:v>
                </c:pt>
                <c:pt idx="59664">
                  <c:v>59.664000000000044</c:v>
                </c:pt>
                <c:pt idx="59665">
                  <c:v>59.66500000000002</c:v>
                </c:pt>
                <c:pt idx="59666">
                  <c:v>59.665999999999997</c:v>
                </c:pt>
                <c:pt idx="59667">
                  <c:v>59.66700000000003</c:v>
                </c:pt>
                <c:pt idx="59668">
                  <c:v>59.668000000000006</c:v>
                </c:pt>
                <c:pt idx="59669">
                  <c:v>59.66900000000004</c:v>
                </c:pt>
                <c:pt idx="59670">
                  <c:v>59.670000000000016</c:v>
                </c:pt>
                <c:pt idx="59671">
                  <c:v>59.670999999999992</c:v>
                </c:pt>
                <c:pt idx="59672">
                  <c:v>59.672000000000025</c:v>
                </c:pt>
                <c:pt idx="59673">
                  <c:v>59.673000000000002</c:v>
                </c:pt>
                <c:pt idx="59674">
                  <c:v>59.674000000000035</c:v>
                </c:pt>
                <c:pt idx="59675">
                  <c:v>59.675000000000011</c:v>
                </c:pt>
                <c:pt idx="59676">
                  <c:v>59.676000000000045</c:v>
                </c:pt>
                <c:pt idx="59677">
                  <c:v>59.677000000000021</c:v>
                </c:pt>
                <c:pt idx="59678">
                  <c:v>59.677999999999997</c:v>
                </c:pt>
                <c:pt idx="59679">
                  <c:v>59.67900000000003</c:v>
                </c:pt>
                <c:pt idx="59680">
                  <c:v>59.680000000000007</c:v>
                </c:pt>
                <c:pt idx="59681">
                  <c:v>59.68100000000004</c:v>
                </c:pt>
                <c:pt idx="59682">
                  <c:v>59.682000000000016</c:v>
                </c:pt>
                <c:pt idx="59683">
                  <c:v>59.682999999999993</c:v>
                </c:pt>
                <c:pt idx="59684">
                  <c:v>59.684000000000026</c:v>
                </c:pt>
                <c:pt idx="59685">
                  <c:v>59.685000000000002</c:v>
                </c:pt>
                <c:pt idx="59686">
                  <c:v>59.686000000000035</c:v>
                </c:pt>
                <c:pt idx="59687">
                  <c:v>59.687000000000012</c:v>
                </c:pt>
                <c:pt idx="59688">
                  <c:v>59.688000000000045</c:v>
                </c:pt>
                <c:pt idx="59689">
                  <c:v>59.689000000000021</c:v>
                </c:pt>
                <c:pt idx="59690">
                  <c:v>59.69</c:v>
                </c:pt>
                <c:pt idx="59691">
                  <c:v>59.691000000000031</c:v>
                </c:pt>
                <c:pt idx="59692">
                  <c:v>59.692000000000007</c:v>
                </c:pt>
                <c:pt idx="59693">
                  <c:v>59.69300000000004</c:v>
                </c:pt>
                <c:pt idx="59694">
                  <c:v>59.694000000000017</c:v>
                </c:pt>
                <c:pt idx="59695">
                  <c:v>59.694999999999993</c:v>
                </c:pt>
                <c:pt idx="59696">
                  <c:v>59.696000000000026</c:v>
                </c:pt>
                <c:pt idx="59697">
                  <c:v>59.697000000000003</c:v>
                </c:pt>
                <c:pt idx="59698">
                  <c:v>59.698000000000036</c:v>
                </c:pt>
                <c:pt idx="59699">
                  <c:v>59.699000000000012</c:v>
                </c:pt>
                <c:pt idx="59700">
                  <c:v>59.700000000000045</c:v>
                </c:pt>
                <c:pt idx="59701">
                  <c:v>59.701000000000022</c:v>
                </c:pt>
                <c:pt idx="59702">
                  <c:v>59.701999999999998</c:v>
                </c:pt>
                <c:pt idx="59703">
                  <c:v>59.703000000000031</c:v>
                </c:pt>
                <c:pt idx="59704">
                  <c:v>59.704000000000008</c:v>
                </c:pt>
                <c:pt idx="59705">
                  <c:v>59.705000000000041</c:v>
                </c:pt>
                <c:pt idx="59706">
                  <c:v>59.706000000000017</c:v>
                </c:pt>
                <c:pt idx="59707">
                  <c:v>59.706999999999994</c:v>
                </c:pt>
                <c:pt idx="59708">
                  <c:v>59.708000000000027</c:v>
                </c:pt>
                <c:pt idx="59709">
                  <c:v>59.709000000000003</c:v>
                </c:pt>
                <c:pt idx="59710">
                  <c:v>59.710000000000036</c:v>
                </c:pt>
                <c:pt idx="59711">
                  <c:v>59.711000000000013</c:v>
                </c:pt>
                <c:pt idx="59712">
                  <c:v>59.712000000000046</c:v>
                </c:pt>
                <c:pt idx="59713">
                  <c:v>59.713000000000022</c:v>
                </c:pt>
                <c:pt idx="59714">
                  <c:v>59.713999999999999</c:v>
                </c:pt>
                <c:pt idx="59715">
                  <c:v>59.715000000000032</c:v>
                </c:pt>
                <c:pt idx="59716">
                  <c:v>59.716000000000008</c:v>
                </c:pt>
                <c:pt idx="59717">
                  <c:v>59.717000000000041</c:v>
                </c:pt>
                <c:pt idx="59718">
                  <c:v>59.718000000000018</c:v>
                </c:pt>
                <c:pt idx="59719">
                  <c:v>59.718999999999994</c:v>
                </c:pt>
                <c:pt idx="59720">
                  <c:v>59.720000000000027</c:v>
                </c:pt>
                <c:pt idx="59721">
                  <c:v>59.721000000000004</c:v>
                </c:pt>
                <c:pt idx="59722">
                  <c:v>59.722000000000037</c:v>
                </c:pt>
                <c:pt idx="59723">
                  <c:v>59.723000000000013</c:v>
                </c:pt>
                <c:pt idx="59724">
                  <c:v>59.724000000000046</c:v>
                </c:pt>
                <c:pt idx="59725">
                  <c:v>59.725000000000023</c:v>
                </c:pt>
                <c:pt idx="59726">
                  <c:v>59.725999999999999</c:v>
                </c:pt>
                <c:pt idx="59727">
                  <c:v>59.727000000000032</c:v>
                </c:pt>
                <c:pt idx="59728">
                  <c:v>59.728000000000009</c:v>
                </c:pt>
                <c:pt idx="59729">
                  <c:v>59.729000000000042</c:v>
                </c:pt>
                <c:pt idx="59730">
                  <c:v>59.730000000000018</c:v>
                </c:pt>
                <c:pt idx="59731">
                  <c:v>59.730999999999995</c:v>
                </c:pt>
                <c:pt idx="59732">
                  <c:v>59.732000000000028</c:v>
                </c:pt>
                <c:pt idx="59733">
                  <c:v>59.733000000000004</c:v>
                </c:pt>
                <c:pt idx="59734">
                  <c:v>59.734000000000037</c:v>
                </c:pt>
                <c:pt idx="59735">
                  <c:v>59.735000000000014</c:v>
                </c:pt>
                <c:pt idx="59736">
                  <c:v>59.73599999999999</c:v>
                </c:pt>
                <c:pt idx="59737">
                  <c:v>59.737000000000023</c:v>
                </c:pt>
                <c:pt idx="59738">
                  <c:v>59.738</c:v>
                </c:pt>
                <c:pt idx="59739">
                  <c:v>59.739000000000033</c:v>
                </c:pt>
                <c:pt idx="59740">
                  <c:v>59.740000000000009</c:v>
                </c:pt>
                <c:pt idx="59741">
                  <c:v>59.741000000000042</c:v>
                </c:pt>
                <c:pt idx="59742">
                  <c:v>59.742000000000019</c:v>
                </c:pt>
                <c:pt idx="59743">
                  <c:v>59.742999999999995</c:v>
                </c:pt>
                <c:pt idx="59744">
                  <c:v>59.744000000000028</c:v>
                </c:pt>
                <c:pt idx="59745">
                  <c:v>59.745000000000005</c:v>
                </c:pt>
                <c:pt idx="59746">
                  <c:v>59.746000000000038</c:v>
                </c:pt>
                <c:pt idx="59747">
                  <c:v>59.747000000000014</c:v>
                </c:pt>
                <c:pt idx="59748">
                  <c:v>59.74799999999999</c:v>
                </c:pt>
                <c:pt idx="59749">
                  <c:v>59.749000000000024</c:v>
                </c:pt>
                <c:pt idx="59750">
                  <c:v>59.75</c:v>
                </c:pt>
                <c:pt idx="59751">
                  <c:v>59.751000000000033</c:v>
                </c:pt>
                <c:pt idx="59752">
                  <c:v>59.75200000000001</c:v>
                </c:pt>
                <c:pt idx="59753">
                  <c:v>59.753000000000043</c:v>
                </c:pt>
                <c:pt idx="59754">
                  <c:v>59.754000000000019</c:v>
                </c:pt>
                <c:pt idx="59755">
                  <c:v>59.754999999999995</c:v>
                </c:pt>
                <c:pt idx="59756">
                  <c:v>59.756000000000029</c:v>
                </c:pt>
                <c:pt idx="59757">
                  <c:v>59.757000000000005</c:v>
                </c:pt>
                <c:pt idx="59758">
                  <c:v>59.758000000000038</c:v>
                </c:pt>
                <c:pt idx="59759">
                  <c:v>59.759000000000015</c:v>
                </c:pt>
                <c:pt idx="59760">
                  <c:v>59.759999999999991</c:v>
                </c:pt>
                <c:pt idx="59761">
                  <c:v>59.761000000000024</c:v>
                </c:pt>
                <c:pt idx="59762">
                  <c:v>59.762</c:v>
                </c:pt>
                <c:pt idx="59763">
                  <c:v>59.763000000000034</c:v>
                </c:pt>
                <c:pt idx="59764">
                  <c:v>59.76400000000001</c:v>
                </c:pt>
                <c:pt idx="59765">
                  <c:v>59.765000000000043</c:v>
                </c:pt>
                <c:pt idx="59766">
                  <c:v>59.76600000000002</c:v>
                </c:pt>
                <c:pt idx="59767">
                  <c:v>59.766999999999996</c:v>
                </c:pt>
                <c:pt idx="59768">
                  <c:v>59.768000000000029</c:v>
                </c:pt>
                <c:pt idx="59769">
                  <c:v>59.769000000000005</c:v>
                </c:pt>
                <c:pt idx="59770">
                  <c:v>59.770000000000039</c:v>
                </c:pt>
                <c:pt idx="59771">
                  <c:v>59.771000000000015</c:v>
                </c:pt>
                <c:pt idx="59772">
                  <c:v>59.771999999999991</c:v>
                </c:pt>
                <c:pt idx="59773">
                  <c:v>59.773000000000025</c:v>
                </c:pt>
                <c:pt idx="59774">
                  <c:v>59.774000000000001</c:v>
                </c:pt>
                <c:pt idx="59775">
                  <c:v>59.775000000000034</c:v>
                </c:pt>
                <c:pt idx="59776">
                  <c:v>59.77600000000001</c:v>
                </c:pt>
                <c:pt idx="59777">
                  <c:v>59.777000000000044</c:v>
                </c:pt>
                <c:pt idx="59778">
                  <c:v>59.77800000000002</c:v>
                </c:pt>
                <c:pt idx="59779">
                  <c:v>59.778999999999996</c:v>
                </c:pt>
                <c:pt idx="59780">
                  <c:v>59.78000000000003</c:v>
                </c:pt>
                <c:pt idx="59781">
                  <c:v>59.781000000000006</c:v>
                </c:pt>
                <c:pt idx="59782">
                  <c:v>59.782000000000039</c:v>
                </c:pt>
                <c:pt idx="59783">
                  <c:v>59.783000000000015</c:v>
                </c:pt>
                <c:pt idx="59784">
                  <c:v>59.783999999999992</c:v>
                </c:pt>
                <c:pt idx="59785">
                  <c:v>59.785000000000025</c:v>
                </c:pt>
                <c:pt idx="59786">
                  <c:v>59.786000000000001</c:v>
                </c:pt>
                <c:pt idx="59787">
                  <c:v>59.787000000000035</c:v>
                </c:pt>
                <c:pt idx="59788">
                  <c:v>59.788000000000011</c:v>
                </c:pt>
                <c:pt idx="59789">
                  <c:v>59.789000000000044</c:v>
                </c:pt>
                <c:pt idx="59790">
                  <c:v>59.79000000000002</c:v>
                </c:pt>
                <c:pt idx="59791">
                  <c:v>59.790999999999997</c:v>
                </c:pt>
                <c:pt idx="59792">
                  <c:v>59.79200000000003</c:v>
                </c:pt>
                <c:pt idx="59793">
                  <c:v>59.793000000000006</c:v>
                </c:pt>
                <c:pt idx="59794">
                  <c:v>59.79400000000004</c:v>
                </c:pt>
                <c:pt idx="59795">
                  <c:v>59.795000000000016</c:v>
                </c:pt>
                <c:pt idx="59796">
                  <c:v>59.795999999999992</c:v>
                </c:pt>
                <c:pt idx="59797">
                  <c:v>59.797000000000025</c:v>
                </c:pt>
                <c:pt idx="59798">
                  <c:v>59.798000000000002</c:v>
                </c:pt>
                <c:pt idx="59799">
                  <c:v>59.799000000000035</c:v>
                </c:pt>
                <c:pt idx="59800">
                  <c:v>59.800000000000011</c:v>
                </c:pt>
                <c:pt idx="59801">
                  <c:v>59.801000000000045</c:v>
                </c:pt>
                <c:pt idx="59802">
                  <c:v>59.802000000000021</c:v>
                </c:pt>
                <c:pt idx="59803">
                  <c:v>59.802999999999997</c:v>
                </c:pt>
                <c:pt idx="59804">
                  <c:v>59.80400000000003</c:v>
                </c:pt>
                <c:pt idx="59805">
                  <c:v>59.805000000000007</c:v>
                </c:pt>
                <c:pt idx="59806">
                  <c:v>59.80600000000004</c:v>
                </c:pt>
                <c:pt idx="59807">
                  <c:v>59.807000000000016</c:v>
                </c:pt>
                <c:pt idx="59808">
                  <c:v>59.807999999999993</c:v>
                </c:pt>
                <c:pt idx="59809">
                  <c:v>59.809000000000026</c:v>
                </c:pt>
                <c:pt idx="59810">
                  <c:v>59.81</c:v>
                </c:pt>
                <c:pt idx="59811">
                  <c:v>59.811000000000035</c:v>
                </c:pt>
                <c:pt idx="59812">
                  <c:v>59.812000000000012</c:v>
                </c:pt>
                <c:pt idx="59813">
                  <c:v>59.813000000000045</c:v>
                </c:pt>
                <c:pt idx="59814">
                  <c:v>59.814000000000021</c:v>
                </c:pt>
                <c:pt idx="59815">
                  <c:v>59.814999999999998</c:v>
                </c:pt>
                <c:pt idx="59816">
                  <c:v>59.816000000000031</c:v>
                </c:pt>
                <c:pt idx="59817">
                  <c:v>59.817000000000007</c:v>
                </c:pt>
                <c:pt idx="59818">
                  <c:v>59.81800000000004</c:v>
                </c:pt>
                <c:pt idx="59819">
                  <c:v>59.819000000000017</c:v>
                </c:pt>
                <c:pt idx="59820">
                  <c:v>59.819999999999993</c:v>
                </c:pt>
                <c:pt idx="59821">
                  <c:v>59.821000000000026</c:v>
                </c:pt>
                <c:pt idx="59822">
                  <c:v>59.822000000000003</c:v>
                </c:pt>
                <c:pt idx="59823">
                  <c:v>59.823000000000036</c:v>
                </c:pt>
                <c:pt idx="59824">
                  <c:v>59.824000000000012</c:v>
                </c:pt>
                <c:pt idx="59825">
                  <c:v>59.825000000000045</c:v>
                </c:pt>
                <c:pt idx="59826">
                  <c:v>59.826000000000022</c:v>
                </c:pt>
                <c:pt idx="59827">
                  <c:v>59.826999999999998</c:v>
                </c:pt>
                <c:pt idx="59828">
                  <c:v>59.828000000000031</c:v>
                </c:pt>
                <c:pt idx="59829">
                  <c:v>59.829000000000008</c:v>
                </c:pt>
                <c:pt idx="59830">
                  <c:v>59.830000000000041</c:v>
                </c:pt>
                <c:pt idx="59831">
                  <c:v>59.831000000000017</c:v>
                </c:pt>
                <c:pt idx="59832">
                  <c:v>59.831999999999994</c:v>
                </c:pt>
                <c:pt idx="59833">
                  <c:v>59.833000000000027</c:v>
                </c:pt>
                <c:pt idx="59834">
                  <c:v>59.834000000000003</c:v>
                </c:pt>
                <c:pt idx="59835">
                  <c:v>59.835000000000036</c:v>
                </c:pt>
                <c:pt idx="59836">
                  <c:v>59.836000000000013</c:v>
                </c:pt>
                <c:pt idx="59837">
                  <c:v>59.837000000000046</c:v>
                </c:pt>
                <c:pt idx="59838">
                  <c:v>59.838000000000022</c:v>
                </c:pt>
                <c:pt idx="59839">
                  <c:v>59.838999999999999</c:v>
                </c:pt>
                <c:pt idx="59840">
                  <c:v>59.840000000000032</c:v>
                </c:pt>
                <c:pt idx="59841">
                  <c:v>59.841000000000008</c:v>
                </c:pt>
                <c:pt idx="59842">
                  <c:v>59.842000000000041</c:v>
                </c:pt>
                <c:pt idx="59843">
                  <c:v>59.843000000000018</c:v>
                </c:pt>
                <c:pt idx="59844">
                  <c:v>59.843999999999994</c:v>
                </c:pt>
                <c:pt idx="59845">
                  <c:v>59.845000000000027</c:v>
                </c:pt>
                <c:pt idx="59846">
                  <c:v>59.846000000000004</c:v>
                </c:pt>
                <c:pt idx="59847">
                  <c:v>59.847000000000037</c:v>
                </c:pt>
                <c:pt idx="59848">
                  <c:v>59.848000000000013</c:v>
                </c:pt>
                <c:pt idx="59849">
                  <c:v>59.849000000000046</c:v>
                </c:pt>
                <c:pt idx="59850">
                  <c:v>59.850000000000023</c:v>
                </c:pt>
                <c:pt idx="59851">
                  <c:v>59.850999999999999</c:v>
                </c:pt>
                <c:pt idx="59852">
                  <c:v>59.852000000000032</c:v>
                </c:pt>
                <c:pt idx="59853">
                  <c:v>59.853000000000009</c:v>
                </c:pt>
                <c:pt idx="59854">
                  <c:v>59.854000000000042</c:v>
                </c:pt>
                <c:pt idx="59855">
                  <c:v>59.855000000000018</c:v>
                </c:pt>
                <c:pt idx="59856">
                  <c:v>59.855999999999995</c:v>
                </c:pt>
                <c:pt idx="59857">
                  <c:v>59.857000000000028</c:v>
                </c:pt>
                <c:pt idx="59858">
                  <c:v>59.858000000000004</c:v>
                </c:pt>
                <c:pt idx="59859">
                  <c:v>59.859000000000037</c:v>
                </c:pt>
                <c:pt idx="59860">
                  <c:v>59.860000000000014</c:v>
                </c:pt>
                <c:pt idx="59861">
                  <c:v>59.86099999999999</c:v>
                </c:pt>
                <c:pt idx="59862">
                  <c:v>59.862000000000023</c:v>
                </c:pt>
                <c:pt idx="59863">
                  <c:v>59.863</c:v>
                </c:pt>
                <c:pt idx="59864">
                  <c:v>59.864000000000033</c:v>
                </c:pt>
                <c:pt idx="59865">
                  <c:v>59.865000000000009</c:v>
                </c:pt>
                <c:pt idx="59866">
                  <c:v>59.866000000000042</c:v>
                </c:pt>
                <c:pt idx="59867">
                  <c:v>59.867000000000019</c:v>
                </c:pt>
                <c:pt idx="59868">
                  <c:v>59.867999999999995</c:v>
                </c:pt>
                <c:pt idx="59869">
                  <c:v>59.869000000000028</c:v>
                </c:pt>
                <c:pt idx="59870">
                  <c:v>59.870000000000005</c:v>
                </c:pt>
                <c:pt idx="59871">
                  <c:v>59.871000000000038</c:v>
                </c:pt>
                <c:pt idx="59872">
                  <c:v>59.872000000000014</c:v>
                </c:pt>
                <c:pt idx="59873">
                  <c:v>59.87299999999999</c:v>
                </c:pt>
                <c:pt idx="59874">
                  <c:v>59.874000000000024</c:v>
                </c:pt>
                <c:pt idx="59875">
                  <c:v>59.875</c:v>
                </c:pt>
                <c:pt idx="59876">
                  <c:v>59.876000000000033</c:v>
                </c:pt>
                <c:pt idx="59877">
                  <c:v>59.87700000000001</c:v>
                </c:pt>
                <c:pt idx="59878">
                  <c:v>59.878000000000043</c:v>
                </c:pt>
                <c:pt idx="59879">
                  <c:v>59.879000000000019</c:v>
                </c:pt>
                <c:pt idx="59880">
                  <c:v>59.879999999999995</c:v>
                </c:pt>
                <c:pt idx="59881">
                  <c:v>59.881000000000029</c:v>
                </c:pt>
                <c:pt idx="59882">
                  <c:v>59.882000000000005</c:v>
                </c:pt>
                <c:pt idx="59883">
                  <c:v>59.883000000000038</c:v>
                </c:pt>
                <c:pt idx="59884">
                  <c:v>59.884000000000015</c:v>
                </c:pt>
                <c:pt idx="59885">
                  <c:v>59.884999999999991</c:v>
                </c:pt>
                <c:pt idx="59886">
                  <c:v>59.886000000000024</c:v>
                </c:pt>
                <c:pt idx="59887">
                  <c:v>59.887</c:v>
                </c:pt>
                <c:pt idx="59888">
                  <c:v>59.888000000000034</c:v>
                </c:pt>
                <c:pt idx="59889">
                  <c:v>59.88900000000001</c:v>
                </c:pt>
                <c:pt idx="59890">
                  <c:v>59.890000000000043</c:v>
                </c:pt>
                <c:pt idx="59891">
                  <c:v>59.89100000000002</c:v>
                </c:pt>
                <c:pt idx="59892">
                  <c:v>59.891999999999996</c:v>
                </c:pt>
                <c:pt idx="59893">
                  <c:v>59.893000000000029</c:v>
                </c:pt>
                <c:pt idx="59894">
                  <c:v>59.894000000000005</c:v>
                </c:pt>
                <c:pt idx="59895">
                  <c:v>59.895000000000039</c:v>
                </c:pt>
                <c:pt idx="59896">
                  <c:v>59.896000000000015</c:v>
                </c:pt>
                <c:pt idx="59897">
                  <c:v>59.896999999999991</c:v>
                </c:pt>
                <c:pt idx="59898">
                  <c:v>59.898000000000025</c:v>
                </c:pt>
                <c:pt idx="59899">
                  <c:v>59.899000000000001</c:v>
                </c:pt>
                <c:pt idx="59900">
                  <c:v>59.900000000000034</c:v>
                </c:pt>
                <c:pt idx="59901">
                  <c:v>59.90100000000001</c:v>
                </c:pt>
                <c:pt idx="59902">
                  <c:v>59.902000000000044</c:v>
                </c:pt>
                <c:pt idx="59903">
                  <c:v>59.90300000000002</c:v>
                </c:pt>
                <c:pt idx="59904">
                  <c:v>59.903999999999996</c:v>
                </c:pt>
                <c:pt idx="59905">
                  <c:v>59.90500000000003</c:v>
                </c:pt>
                <c:pt idx="59906">
                  <c:v>59.906000000000006</c:v>
                </c:pt>
                <c:pt idx="59907">
                  <c:v>59.907000000000039</c:v>
                </c:pt>
                <c:pt idx="59908">
                  <c:v>59.908000000000015</c:v>
                </c:pt>
                <c:pt idx="59909">
                  <c:v>59.908999999999992</c:v>
                </c:pt>
                <c:pt idx="59910">
                  <c:v>59.910000000000025</c:v>
                </c:pt>
                <c:pt idx="59911">
                  <c:v>59.911000000000001</c:v>
                </c:pt>
                <c:pt idx="59912">
                  <c:v>59.912000000000035</c:v>
                </c:pt>
                <c:pt idx="59913">
                  <c:v>59.913000000000011</c:v>
                </c:pt>
                <c:pt idx="59914">
                  <c:v>59.914000000000044</c:v>
                </c:pt>
                <c:pt idx="59915">
                  <c:v>59.91500000000002</c:v>
                </c:pt>
                <c:pt idx="59916">
                  <c:v>59.915999999999997</c:v>
                </c:pt>
                <c:pt idx="59917">
                  <c:v>59.91700000000003</c:v>
                </c:pt>
                <c:pt idx="59918">
                  <c:v>59.918000000000006</c:v>
                </c:pt>
                <c:pt idx="59919">
                  <c:v>59.91900000000004</c:v>
                </c:pt>
                <c:pt idx="59920">
                  <c:v>59.920000000000016</c:v>
                </c:pt>
                <c:pt idx="59921">
                  <c:v>59.920999999999992</c:v>
                </c:pt>
                <c:pt idx="59922">
                  <c:v>59.922000000000025</c:v>
                </c:pt>
                <c:pt idx="59923">
                  <c:v>59.923000000000002</c:v>
                </c:pt>
                <c:pt idx="59924">
                  <c:v>59.924000000000035</c:v>
                </c:pt>
                <c:pt idx="59925">
                  <c:v>59.925000000000011</c:v>
                </c:pt>
                <c:pt idx="59926">
                  <c:v>59.926000000000045</c:v>
                </c:pt>
                <c:pt idx="59927">
                  <c:v>59.927000000000021</c:v>
                </c:pt>
                <c:pt idx="59928">
                  <c:v>59.927999999999997</c:v>
                </c:pt>
                <c:pt idx="59929">
                  <c:v>59.92900000000003</c:v>
                </c:pt>
                <c:pt idx="59930">
                  <c:v>59.930000000000007</c:v>
                </c:pt>
                <c:pt idx="59931">
                  <c:v>59.93100000000004</c:v>
                </c:pt>
                <c:pt idx="59932">
                  <c:v>59.932000000000016</c:v>
                </c:pt>
                <c:pt idx="59933">
                  <c:v>59.932999999999993</c:v>
                </c:pt>
                <c:pt idx="59934">
                  <c:v>59.934000000000026</c:v>
                </c:pt>
                <c:pt idx="59935">
                  <c:v>59.935000000000002</c:v>
                </c:pt>
                <c:pt idx="59936">
                  <c:v>59.936000000000035</c:v>
                </c:pt>
                <c:pt idx="59937">
                  <c:v>59.937000000000012</c:v>
                </c:pt>
                <c:pt idx="59938">
                  <c:v>59.938000000000045</c:v>
                </c:pt>
                <c:pt idx="59939">
                  <c:v>59.939000000000021</c:v>
                </c:pt>
                <c:pt idx="59940">
                  <c:v>59.94</c:v>
                </c:pt>
                <c:pt idx="59941">
                  <c:v>59.941000000000031</c:v>
                </c:pt>
                <c:pt idx="59942">
                  <c:v>59.942000000000007</c:v>
                </c:pt>
                <c:pt idx="59943">
                  <c:v>59.94300000000004</c:v>
                </c:pt>
                <c:pt idx="59944">
                  <c:v>59.944000000000017</c:v>
                </c:pt>
                <c:pt idx="59945">
                  <c:v>59.944999999999993</c:v>
                </c:pt>
                <c:pt idx="59946">
                  <c:v>59.946000000000026</c:v>
                </c:pt>
                <c:pt idx="59947">
                  <c:v>59.947000000000003</c:v>
                </c:pt>
                <c:pt idx="59948">
                  <c:v>59.948000000000036</c:v>
                </c:pt>
                <c:pt idx="59949">
                  <c:v>59.949000000000012</c:v>
                </c:pt>
                <c:pt idx="59950">
                  <c:v>59.950000000000045</c:v>
                </c:pt>
                <c:pt idx="59951">
                  <c:v>59.951000000000022</c:v>
                </c:pt>
                <c:pt idx="59952">
                  <c:v>59.951999999999998</c:v>
                </c:pt>
                <c:pt idx="59953">
                  <c:v>59.953000000000031</c:v>
                </c:pt>
                <c:pt idx="59954">
                  <c:v>59.954000000000008</c:v>
                </c:pt>
                <c:pt idx="59955">
                  <c:v>59.955000000000041</c:v>
                </c:pt>
                <c:pt idx="59956">
                  <c:v>59.956000000000017</c:v>
                </c:pt>
                <c:pt idx="59957">
                  <c:v>59.956999999999994</c:v>
                </c:pt>
                <c:pt idx="59958">
                  <c:v>59.958000000000027</c:v>
                </c:pt>
                <c:pt idx="59959">
                  <c:v>59.959000000000003</c:v>
                </c:pt>
                <c:pt idx="59960">
                  <c:v>59.960000000000036</c:v>
                </c:pt>
                <c:pt idx="59961">
                  <c:v>59.961000000000013</c:v>
                </c:pt>
                <c:pt idx="59962">
                  <c:v>59.962000000000046</c:v>
                </c:pt>
                <c:pt idx="59963">
                  <c:v>59.963000000000022</c:v>
                </c:pt>
                <c:pt idx="59964">
                  <c:v>59.963999999999999</c:v>
                </c:pt>
                <c:pt idx="59965">
                  <c:v>59.965000000000032</c:v>
                </c:pt>
                <c:pt idx="59966">
                  <c:v>59.966000000000008</c:v>
                </c:pt>
                <c:pt idx="59967">
                  <c:v>59.967000000000041</c:v>
                </c:pt>
                <c:pt idx="59968">
                  <c:v>59.968000000000018</c:v>
                </c:pt>
                <c:pt idx="59969">
                  <c:v>59.968999999999994</c:v>
                </c:pt>
                <c:pt idx="59970">
                  <c:v>59.970000000000027</c:v>
                </c:pt>
                <c:pt idx="59971">
                  <c:v>59.971000000000004</c:v>
                </c:pt>
                <c:pt idx="59972">
                  <c:v>59.972000000000037</c:v>
                </c:pt>
                <c:pt idx="59973">
                  <c:v>59.973000000000013</c:v>
                </c:pt>
                <c:pt idx="59974">
                  <c:v>59.974000000000046</c:v>
                </c:pt>
                <c:pt idx="59975">
                  <c:v>59.975000000000023</c:v>
                </c:pt>
                <c:pt idx="59976">
                  <c:v>59.975999999999999</c:v>
                </c:pt>
                <c:pt idx="59977">
                  <c:v>59.977000000000032</c:v>
                </c:pt>
                <c:pt idx="59978">
                  <c:v>59.978000000000009</c:v>
                </c:pt>
                <c:pt idx="59979">
                  <c:v>59.979000000000042</c:v>
                </c:pt>
                <c:pt idx="59980">
                  <c:v>59.980000000000018</c:v>
                </c:pt>
                <c:pt idx="59981">
                  <c:v>59.980999999999995</c:v>
                </c:pt>
                <c:pt idx="59982">
                  <c:v>59.982000000000028</c:v>
                </c:pt>
                <c:pt idx="59983">
                  <c:v>59.983000000000004</c:v>
                </c:pt>
                <c:pt idx="59984">
                  <c:v>59.984000000000037</c:v>
                </c:pt>
                <c:pt idx="59985">
                  <c:v>59.985000000000014</c:v>
                </c:pt>
                <c:pt idx="59986">
                  <c:v>59.98599999999999</c:v>
                </c:pt>
                <c:pt idx="59987">
                  <c:v>59.987000000000023</c:v>
                </c:pt>
                <c:pt idx="59988">
                  <c:v>59.988</c:v>
                </c:pt>
                <c:pt idx="59989">
                  <c:v>59.989000000000033</c:v>
                </c:pt>
                <c:pt idx="59990">
                  <c:v>59.990000000000009</c:v>
                </c:pt>
                <c:pt idx="59991">
                  <c:v>59.991000000000042</c:v>
                </c:pt>
                <c:pt idx="59992">
                  <c:v>59.992000000000019</c:v>
                </c:pt>
                <c:pt idx="59993">
                  <c:v>59.992999999999995</c:v>
                </c:pt>
                <c:pt idx="59994">
                  <c:v>59.994000000000028</c:v>
                </c:pt>
                <c:pt idx="59995">
                  <c:v>59.995000000000005</c:v>
                </c:pt>
                <c:pt idx="59996">
                  <c:v>59.996000000000038</c:v>
                </c:pt>
                <c:pt idx="59997">
                  <c:v>59.997000000000014</c:v>
                </c:pt>
                <c:pt idx="59998">
                  <c:v>59.99799999999999</c:v>
                </c:pt>
                <c:pt idx="59999">
                  <c:v>59.999000000000024</c:v>
                </c:pt>
                <c:pt idx="60000">
                  <c:v>60</c:v>
                </c:pt>
                <c:pt idx="60001">
                  <c:v>60.001000000000033</c:v>
                </c:pt>
                <c:pt idx="60002">
                  <c:v>60.00200000000001</c:v>
                </c:pt>
                <c:pt idx="60003">
                  <c:v>60.003000000000043</c:v>
                </c:pt>
                <c:pt idx="60004">
                  <c:v>60.004000000000019</c:v>
                </c:pt>
                <c:pt idx="60005">
                  <c:v>60.004999999999995</c:v>
                </c:pt>
                <c:pt idx="60006">
                  <c:v>60.006000000000029</c:v>
                </c:pt>
                <c:pt idx="60007">
                  <c:v>60.007000000000005</c:v>
                </c:pt>
                <c:pt idx="60008">
                  <c:v>60.008000000000038</c:v>
                </c:pt>
                <c:pt idx="60009">
                  <c:v>60.009000000000015</c:v>
                </c:pt>
                <c:pt idx="60010">
                  <c:v>60.009999999999991</c:v>
                </c:pt>
                <c:pt idx="60011">
                  <c:v>60.011000000000024</c:v>
                </c:pt>
                <c:pt idx="60012">
                  <c:v>60.012</c:v>
                </c:pt>
                <c:pt idx="60013">
                  <c:v>60.013000000000034</c:v>
                </c:pt>
                <c:pt idx="60014">
                  <c:v>60.01400000000001</c:v>
                </c:pt>
                <c:pt idx="60015">
                  <c:v>60.015000000000043</c:v>
                </c:pt>
                <c:pt idx="60016">
                  <c:v>60.01600000000002</c:v>
                </c:pt>
                <c:pt idx="60017">
                  <c:v>60.016999999999996</c:v>
                </c:pt>
                <c:pt idx="60018">
                  <c:v>60.018000000000029</c:v>
                </c:pt>
                <c:pt idx="60019">
                  <c:v>60.019000000000005</c:v>
                </c:pt>
                <c:pt idx="60020">
                  <c:v>60.020000000000039</c:v>
                </c:pt>
                <c:pt idx="60021">
                  <c:v>60.021000000000015</c:v>
                </c:pt>
                <c:pt idx="60022">
                  <c:v>60.021999999999991</c:v>
                </c:pt>
                <c:pt idx="60023">
                  <c:v>60.023000000000025</c:v>
                </c:pt>
                <c:pt idx="60024">
                  <c:v>60.024000000000001</c:v>
                </c:pt>
                <c:pt idx="60025">
                  <c:v>60.025000000000034</c:v>
                </c:pt>
                <c:pt idx="60026">
                  <c:v>60.02600000000001</c:v>
                </c:pt>
                <c:pt idx="60027">
                  <c:v>60.027000000000044</c:v>
                </c:pt>
                <c:pt idx="60028">
                  <c:v>60.02800000000002</c:v>
                </c:pt>
                <c:pt idx="60029">
                  <c:v>60.028999999999996</c:v>
                </c:pt>
                <c:pt idx="60030">
                  <c:v>60.03000000000003</c:v>
                </c:pt>
                <c:pt idx="60031">
                  <c:v>60.031000000000006</c:v>
                </c:pt>
                <c:pt idx="60032">
                  <c:v>60.032000000000039</c:v>
                </c:pt>
                <c:pt idx="60033">
                  <c:v>60.033000000000015</c:v>
                </c:pt>
                <c:pt idx="60034">
                  <c:v>60.033999999999992</c:v>
                </c:pt>
                <c:pt idx="60035">
                  <c:v>60.035000000000025</c:v>
                </c:pt>
                <c:pt idx="60036">
                  <c:v>60.036000000000001</c:v>
                </c:pt>
                <c:pt idx="60037">
                  <c:v>60.037000000000035</c:v>
                </c:pt>
                <c:pt idx="60038">
                  <c:v>60.038000000000011</c:v>
                </c:pt>
                <c:pt idx="60039">
                  <c:v>60.039000000000044</c:v>
                </c:pt>
                <c:pt idx="60040">
                  <c:v>60.04000000000002</c:v>
                </c:pt>
                <c:pt idx="60041">
                  <c:v>60.040999999999997</c:v>
                </c:pt>
                <c:pt idx="60042">
                  <c:v>60.04200000000003</c:v>
                </c:pt>
                <c:pt idx="60043">
                  <c:v>60.043000000000006</c:v>
                </c:pt>
                <c:pt idx="60044">
                  <c:v>60.04400000000004</c:v>
                </c:pt>
                <c:pt idx="60045">
                  <c:v>60.045000000000016</c:v>
                </c:pt>
                <c:pt idx="60046">
                  <c:v>60.045999999999992</c:v>
                </c:pt>
                <c:pt idx="60047">
                  <c:v>60.047000000000025</c:v>
                </c:pt>
                <c:pt idx="60048">
                  <c:v>60.048000000000002</c:v>
                </c:pt>
                <c:pt idx="60049">
                  <c:v>60.049000000000035</c:v>
                </c:pt>
                <c:pt idx="60050">
                  <c:v>60.050000000000011</c:v>
                </c:pt>
                <c:pt idx="60051">
                  <c:v>60.051000000000045</c:v>
                </c:pt>
                <c:pt idx="60052">
                  <c:v>60.052000000000021</c:v>
                </c:pt>
                <c:pt idx="60053">
                  <c:v>60.052999999999997</c:v>
                </c:pt>
                <c:pt idx="60054">
                  <c:v>60.05400000000003</c:v>
                </c:pt>
                <c:pt idx="60055">
                  <c:v>60.055000000000007</c:v>
                </c:pt>
                <c:pt idx="60056">
                  <c:v>60.05600000000004</c:v>
                </c:pt>
                <c:pt idx="60057">
                  <c:v>60.057000000000016</c:v>
                </c:pt>
                <c:pt idx="60058">
                  <c:v>60.057999999999993</c:v>
                </c:pt>
                <c:pt idx="60059">
                  <c:v>60.059000000000026</c:v>
                </c:pt>
                <c:pt idx="60060">
                  <c:v>60.06</c:v>
                </c:pt>
                <c:pt idx="60061">
                  <c:v>60.061000000000035</c:v>
                </c:pt>
                <c:pt idx="60062">
                  <c:v>60.062000000000012</c:v>
                </c:pt>
                <c:pt idx="60063">
                  <c:v>60.063000000000045</c:v>
                </c:pt>
                <c:pt idx="60064">
                  <c:v>60.064000000000021</c:v>
                </c:pt>
                <c:pt idx="60065">
                  <c:v>60.064999999999998</c:v>
                </c:pt>
                <c:pt idx="60066">
                  <c:v>60.066000000000031</c:v>
                </c:pt>
                <c:pt idx="60067">
                  <c:v>60.067000000000007</c:v>
                </c:pt>
                <c:pt idx="60068">
                  <c:v>60.06800000000004</c:v>
                </c:pt>
                <c:pt idx="60069">
                  <c:v>60.069000000000017</c:v>
                </c:pt>
                <c:pt idx="60070">
                  <c:v>60.069999999999993</c:v>
                </c:pt>
                <c:pt idx="60071">
                  <c:v>60.071000000000026</c:v>
                </c:pt>
                <c:pt idx="60072">
                  <c:v>60.072000000000003</c:v>
                </c:pt>
                <c:pt idx="60073">
                  <c:v>60.073000000000036</c:v>
                </c:pt>
                <c:pt idx="60074">
                  <c:v>60.074000000000012</c:v>
                </c:pt>
                <c:pt idx="60075">
                  <c:v>60.075000000000045</c:v>
                </c:pt>
                <c:pt idx="60076">
                  <c:v>60.076000000000022</c:v>
                </c:pt>
                <c:pt idx="60077">
                  <c:v>60.076999999999998</c:v>
                </c:pt>
                <c:pt idx="60078">
                  <c:v>60.078000000000031</c:v>
                </c:pt>
                <c:pt idx="60079">
                  <c:v>60.079000000000008</c:v>
                </c:pt>
                <c:pt idx="60080">
                  <c:v>60.080000000000041</c:v>
                </c:pt>
                <c:pt idx="60081">
                  <c:v>60.081000000000017</c:v>
                </c:pt>
                <c:pt idx="60082">
                  <c:v>60.081999999999994</c:v>
                </c:pt>
                <c:pt idx="60083">
                  <c:v>60.083000000000027</c:v>
                </c:pt>
                <c:pt idx="60084">
                  <c:v>60.084000000000003</c:v>
                </c:pt>
                <c:pt idx="60085">
                  <c:v>60.085000000000036</c:v>
                </c:pt>
                <c:pt idx="60086">
                  <c:v>60.086000000000013</c:v>
                </c:pt>
                <c:pt idx="60087">
                  <c:v>60.087000000000046</c:v>
                </c:pt>
                <c:pt idx="60088">
                  <c:v>60.088000000000022</c:v>
                </c:pt>
                <c:pt idx="60089">
                  <c:v>60.088999999999999</c:v>
                </c:pt>
                <c:pt idx="60090">
                  <c:v>60.090000000000032</c:v>
                </c:pt>
                <c:pt idx="60091">
                  <c:v>60.091000000000008</c:v>
                </c:pt>
                <c:pt idx="60092">
                  <c:v>60.092000000000041</c:v>
                </c:pt>
                <c:pt idx="60093">
                  <c:v>60.093000000000018</c:v>
                </c:pt>
                <c:pt idx="60094">
                  <c:v>60.093999999999994</c:v>
                </c:pt>
                <c:pt idx="60095">
                  <c:v>60.095000000000027</c:v>
                </c:pt>
                <c:pt idx="60096">
                  <c:v>60.096000000000004</c:v>
                </c:pt>
                <c:pt idx="60097">
                  <c:v>60.097000000000037</c:v>
                </c:pt>
                <c:pt idx="60098">
                  <c:v>60.098000000000013</c:v>
                </c:pt>
                <c:pt idx="60099">
                  <c:v>60.099000000000046</c:v>
                </c:pt>
                <c:pt idx="60100">
                  <c:v>60.100000000000023</c:v>
                </c:pt>
                <c:pt idx="60101">
                  <c:v>60.100999999999999</c:v>
                </c:pt>
                <c:pt idx="60102">
                  <c:v>60.102000000000032</c:v>
                </c:pt>
                <c:pt idx="60103">
                  <c:v>60.103000000000009</c:v>
                </c:pt>
                <c:pt idx="60104">
                  <c:v>60.104000000000042</c:v>
                </c:pt>
                <c:pt idx="60105">
                  <c:v>60.105000000000018</c:v>
                </c:pt>
                <c:pt idx="60106">
                  <c:v>60.105999999999995</c:v>
                </c:pt>
                <c:pt idx="60107">
                  <c:v>60.107000000000028</c:v>
                </c:pt>
                <c:pt idx="60108">
                  <c:v>60.108000000000004</c:v>
                </c:pt>
                <c:pt idx="60109">
                  <c:v>60.109000000000037</c:v>
                </c:pt>
                <c:pt idx="60110">
                  <c:v>60.110000000000014</c:v>
                </c:pt>
                <c:pt idx="60111">
                  <c:v>60.11099999999999</c:v>
                </c:pt>
                <c:pt idx="60112">
                  <c:v>60.112000000000023</c:v>
                </c:pt>
                <c:pt idx="60113">
                  <c:v>60.113</c:v>
                </c:pt>
                <c:pt idx="60114">
                  <c:v>60.114000000000033</c:v>
                </c:pt>
                <c:pt idx="60115">
                  <c:v>60.115000000000009</c:v>
                </c:pt>
                <c:pt idx="60116">
                  <c:v>60.116000000000042</c:v>
                </c:pt>
                <c:pt idx="60117">
                  <c:v>60.117000000000019</c:v>
                </c:pt>
                <c:pt idx="60118">
                  <c:v>60.117999999999995</c:v>
                </c:pt>
                <c:pt idx="60119">
                  <c:v>60.119000000000028</c:v>
                </c:pt>
                <c:pt idx="60120">
                  <c:v>60.120000000000005</c:v>
                </c:pt>
                <c:pt idx="60121">
                  <c:v>60.121000000000038</c:v>
                </c:pt>
                <c:pt idx="60122">
                  <c:v>60.122000000000014</c:v>
                </c:pt>
                <c:pt idx="60123">
                  <c:v>60.12299999999999</c:v>
                </c:pt>
                <c:pt idx="60124">
                  <c:v>60.124000000000024</c:v>
                </c:pt>
                <c:pt idx="60125">
                  <c:v>60.125</c:v>
                </c:pt>
                <c:pt idx="60126">
                  <c:v>60.126000000000033</c:v>
                </c:pt>
                <c:pt idx="60127">
                  <c:v>60.12700000000001</c:v>
                </c:pt>
                <c:pt idx="60128">
                  <c:v>60.128000000000043</c:v>
                </c:pt>
                <c:pt idx="60129">
                  <c:v>60.129000000000019</c:v>
                </c:pt>
                <c:pt idx="60130">
                  <c:v>60.129999999999995</c:v>
                </c:pt>
                <c:pt idx="60131">
                  <c:v>60.131000000000029</c:v>
                </c:pt>
                <c:pt idx="60132">
                  <c:v>60.132000000000005</c:v>
                </c:pt>
                <c:pt idx="60133">
                  <c:v>60.133000000000038</c:v>
                </c:pt>
                <c:pt idx="60134">
                  <c:v>60.134000000000015</c:v>
                </c:pt>
                <c:pt idx="60135">
                  <c:v>60.134999999999991</c:v>
                </c:pt>
                <c:pt idx="60136">
                  <c:v>60.136000000000024</c:v>
                </c:pt>
                <c:pt idx="60137">
                  <c:v>60.137</c:v>
                </c:pt>
                <c:pt idx="60138">
                  <c:v>60.138000000000034</c:v>
                </c:pt>
                <c:pt idx="60139">
                  <c:v>60.13900000000001</c:v>
                </c:pt>
                <c:pt idx="60140">
                  <c:v>60.140000000000043</c:v>
                </c:pt>
                <c:pt idx="60141">
                  <c:v>60.14100000000002</c:v>
                </c:pt>
                <c:pt idx="60142">
                  <c:v>60.141999999999996</c:v>
                </c:pt>
                <c:pt idx="60143">
                  <c:v>60.143000000000029</c:v>
                </c:pt>
                <c:pt idx="60144">
                  <c:v>60.144000000000005</c:v>
                </c:pt>
                <c:pt idx="60145">
                  <c:v>60.145000000000039</c:v>
                </c:pt>
                <c:pt idx="60146">
                  <c:v>60.146000000000015</c:v>
                </c:pt>
                <c:pt idx="60147">
                  <c:v>60.146999999999991</c:v>
                </c:pt>
                <c:pt idx="60148">
                  <c:v>60.148000000000025</c:v>
                </c:pt>
                <c:pt idx="60149">
                  <c:v>60.149000000000001</c:v>
                </c:pt>
                <c:pt idx="60150">
                  <c:v>60.150000000000034</c:v>
                </c:pt>
                <c:pt idx="60151">
                  <c:v>60.15100000000001</c:v>
                </c:pt>
                <c:pt idx="60152">
                  <c:v>60.152000000000044</c:v>
                </c:pt>
                <c:pt idx="60153">
                  <c:v>60.15300000000002</c:v>
                </c:pt>
                <c:pt idx="60154">
                  <c:v>60.153999999999996</c:v>
                </c:pt>
                <c:pt idx="60155">
                  <c:v>60.15500000000003</c:v>
                </c:pt>
                <c:pt idx="60156">
                  <c:v>60.156000000000006</c:v>
                </c:pt>
                <c:pt idx="60157">
                  <c:v>60.157000000000039</c:v>
                </c:pt>
                <c:pt idx="60158">
                  <c:v>60.158000000000015</c:v>
                </c:pt>
                <c:pt idx="60159">
                  <c:v>60.158999999999992</c:v>
                </c:pt>
                <c:pt idx="60160">
                  <c:v>60.160000000000025</c:v>
                </c:pt>
                <c:pt idx="60161">
                  <c:v>60.161000000000001</c:v>
                </c:pt>
                <c:pt idx="60162">
                  <c:v>60.162000000000035</c:v>
                </c:pt>
                <c:pt idx="60163">
                  <c:v>60.163000000000011</c:v>
                </c:pt>
                <c:pt idx="60164">
                  <c:v>60.164000000000044</c:v>
                </c:pt>
                <c:pt idx="60165">
                  <c:v>60.16500000000002</c:v>
                </c:pt>
                <c:pt idx="60166">
                  <c:v>60.165999999999997</c:v>
                </c:pt>
                <c:pt idx="60167">
                  <c:v>60.16700000000003</c:v>
                </c:pt>
                <c:pt idx="60168">
                  <c:v>60.168000000000006</c:v>
                </c:pt>
                <c:pt idx="60169">
                  <c:v>60.16900000000004</c:v>
                </c:pt>
                <c:pt idx="60170">
                  <c:v>60.170000000000016</c:v>
                </c:pt>
                <c:pt idx="60171">
                  <c:v>60.170999999999992</c:v>
                </c:pt>
                <c:pt idx="60172">
                  <c:v>60.172000000000025</c:v>
                </c:pt>
                <c:pt idx="60173">
                  <c:v>60.173000000000002</c:v>
                </c:pt>
                <c:pt idx="60174">
                  <c:v>60.174000000000035</c:v>
                </c:pt>
                <c:pt idx="60175">
                  <c:v>60.175000000000011</c:v>
                </c:pt>
                <c:pt idx="60176">
                  <c:v>60.176000000000045</c:v>
                </c:pt>
                <c:pt idx="60177">
                  <c:v>60.177000000000021</c:v>
                </c:pt>
                <c:pt idx="60178">
                  <c:v>60.177999999999997</c:v>
                </c:pt>
                <c:pt idx="60179">
                  <c:v>60.17900000000003</c:v>
                </c:pt>
                <c:pt idx="60180">
                  <c:v>60.180000000000007</c:v>
                </c:pt>
                <c:pt idx="60181">
                  <c:v>60.18100000000004</c:v>
                </c:pt>
                <c:pt idx="60182">
                  <c:v>60.182000000000016</c:v>
                </c:pt>
                <c:pt idx="60183">
                  <c:v>60.182999999999993</c:v>
                </c:pt>
                <c:pt idx="60184">
                  <c:v>60.184000000000026</c:v>
                </c:pt>
                <c:pt idx="60185">
                  <c:v>60.185000000000002</c:v>
                </c:pt>
                <c:pt idx="60186">
                  <c:v>60.186000000000035</c:v>
                </c:pt>
                <c:pt idx="60187">
                  <c:v>60.187000000000012</c:v>
                </c:pt>
                <c:pt idx="60188">
                  <c:v>60.188000000000045</c:v>
                </c:pt>
                <c:pt idx="60189">
                  <c:v>60.189000000000021</c:v>
                </c:pt>
                <c:pt idx="60190">
                  <c:v>60.19</c:v>
                </c:pt>
                <c:pt idx="60191">
                  <c:v>60.191000000000031</c:v>
                </c:pt>
                <c:pt idx="60192">
                  <c:v>60.192000000000007</c:v>
                </c:pt>
                <c:pt idx="60193">
                  <c:v>60.19300000000004</c:v>
                </c:pt>
                <c:pt idx="60194">
                  <c:v>60.194000000000017</c:v>
                </c:pt>
                <c:pt idx="60195">
                  <c:v>60.194999999999993</c:v>
                </c:pt>
                <c:pt idx="60196">
                  <c:v>60.196000000000026</c:v>
                </c:pt>
                <c:pt idx="60197">
                  <c:v>60.197000000000003</c:v>
                </c:pt>
                <c:pt idx="60198">
                  <c:v>60.198000000000036</c:v>
                </c:pt>
                <c:pt idx="60199">
                  <c:v>60.199000000000012</c:v>
                </c:pt>
                <c:pt idx="60200">
                  <c:v>60.200000000000045</c:v>
                </c:pt>
                <c:pt idx="60201">
                  <c:v>60.201000000000022</c:v>
                </c:pt>
                <c:pt idx="60202">
                  <c:v>60.201999999999998</c:v>
                </c:pt>
                <c:pt idx="60203">
                  <c:v>60.203000000000031</c:v>
                </c:pt>
                <c:pt idx="60204">
                  <c:v>60.204000000000008</c:v>
                </c:pt>
                <c:pt idx="60205">
                  <c:v>60.205000000000041</c:v>
                </c:pt>
                <c:pt idx="60206">
                  <c:v>60.206000000000017</c:v>
                </c:pt>
                <c:pt idx="60207">
                  <c:v>60.206999999999994</c:v>
                </c:pt>
                <c:pt idx="60208">
                  <c:v>60.208000000000027</c:v>
                </c:pt>
                <c:pt idx="60209">
                  <c:v>60.209000000000003</c:v>
                </c:pt>
                <c:pt idx="60210">
                  <c:v>60.210000000000036</c:v>
                </c:pt>
                <c:pt idx="60211">
                  <c:v>60.211000000000013</c:v>
                </c:pt>
                <c:pt idx="60212">
                  <c:v>60.212000000000046</c:v>
                </c:pt>
                <c:pt idx="60213">
                  <c:v>60.213000000000022</c:v>
                </c:pt>
                <c:pt idx="60214">
                  <c:v>60.213999999999999</c:v>
                </c:pt>
                <c:pt idx="60215">
                  <c:v>60.215000000000032</c:v>
                </c:pt>
                <c:pt idx="60216">
                  <c:v>60.216000000000008</c:v>
                </c:pt>
                <c:pt idx="60217">
                  <c:v>60.217000000000041</c:v>
                </c:pt>
                <c:pt idx="60218">
                  <c:v>60.218000000000018</c:v>
                </c:pt>
                <c:pt idx="60219">
                  <c:v>60.218999999999994</c:v>
                </c:pt>
                <c:pt idx="60220">
                  <c:v>60.220000000000027</c:v>
                </c:pt>
                <c:pt idx="60221">
                  <c:v>60.221000000000004</c:v>
                </c:pt>
                <c:pt idx="60222">
                  <c:v>60.222000000000037</c:v>
                </c:pt>
                <c:pt idx="60223">
                  <c:v>60.223000000000013</c:v>
                </c:pt>
                <c:pt idx="60224">
                  <c:v>60.224000000000046</c:v>
                </c:pt>
                <c:pt idx="60225">
                  <c:v>60.225000000000023</c:v>
                </c:pt>
                <c:pt idx="60226">
                  <c:v>60.225999999999999</c:v>
                </c:pt>
                <c:pt idx="60227">
                  <c:v>60.227000000000032</c:v>
                </c:pt>
                <c:pt idx="60228">
                  <c:v>60.228000000000009</c:v>
                </c:pt>
                <c:pt idx="60229">
                  <c:v>60.229000000000042</c:v>
                </c:pt>
                <c:pt idx="60230">
                  <c:v>60.230000000000018</c:v>
                </c:pt>
                <c:pt idx="60231">
                  <c:v>60.230999999999995</c:v>
                </c:pt>
                <c:pt idx="60232">
                  <c:v>60.232000000000028</c:v>
                </c:pt>
                <c:pt idx="60233">
                  <c:v>60.233000000000004</c:v>
                </c:pt>
                <c:pt idx="60234">
                  <c:v>60.234000000000037</c:v>
                </c:pt>
                <c:pt idx="60235">
                  <c:v>60.235000000000014</c:v>
                </c:pt>
                <c:pt idx="60236">
                  <c:v>60.23599999999999</c:v>
                </c:pt>
                <c:pt idx="60237">
                  <c:v>60.237000000000023</c:v>
                </c:pt>
                <c:pt idx="60238">
                  <c:v>60.238</c:v>
                </c:pt>
                <c:pt idx="60239">
                  <c:v>60.239000000000033</c:v>
                </c:pt>
                <c:pt idx="60240">
                  <c:v>60.240000000000009</c:v>
                </c:pt>
                <c:pt idx="60241">
                  <c:v>60.241000000000042</c:v>
                </c:pt>
                <c:pt idx="60242">
                  <c:v>60.242000000000019</c:v>
                </c:pt>
                <c:pt idx="60243">
                  <c:v>60.242999999999995</c:v>
                </c:pt>
                <c:pt idx="60244">
                  <c:v>60.244000000000028</c:v>
                </c:pt>
                <c:pt idx="60245">
                  <c:v>60.245000000000005</c:v>
                </c:pt>
                <c:pt idx="60246">
                  <c:v>60.246000000000038</c:v>
                </c:pt>
                <c:pt idx="60247">
                  <c:v>60.247000000000014</c:v>
                </c:pt>
                <c:pt idx="60248">
                  <c:v>60.24799999999999</c:v>
                </c:pt>
                <c:pt idx="60249">
                  <c:v>60.249000000000024</c:v>
                </c:pt>
                <c:pt idx="60250">
                  <c:v>60.25</c:v>
                </c:pt>
                <c:pt idx="60251">
                  <c:v>60.251000000000033</c:v>
                </c:pt>
                <c:pt idx="60252">
                  <c:v>60.25200000000001</c:v>
                </c:pt>
                <c:pt idx="60253">
                  <c:v>60.253000000000043</c:v>
                </c:pt>
                <c:pt idx="60254">
                  <c:v>60.254000000000019</c:v>
                </c:pt>
                <c:pt idx="60255">
                  <c:v>60.254999999999995</c:v>
                </c:pt>
                <c:pt idx="60256">
                  <c:v>60.256000000000029</c:v>
                </c:pt>
                <c:pt idx="60257">
                  <c:v>60.257000000000005</c:v>
                </c:pt>
                <c:pt idx="60258">
                  <c:v>60.258000000000038</c:v>
                </c:pt>
                <c:pt idx="60259">
                  <c:v>60.259000000000015</c:v>
                </c:pt>
                <c:pt idx="60260">
                  <c:v>60.259999999999991</c:v>
                </c:pt>
                <c:pt idx="60261">
                  <c:v>60.261000000000024</c:v>
                </c:pt>
                <c:pt idx="60262">
                  <c:v>60.262</c:v>
                </c:pt>
                <c:pt idx="60263">
                  <c:v>60.263000000000034</c:v>
                </c:pt>
                <c:pt idx="60264">
                  <c:v>60.26400000000001</c:v>
                </c:pt>
                <c:pt idx="60265">
                  <c:v>60.265000000000043</c:v>
                </c:pt>
                <c:pt idx="60266">
                  <c:v>60.26600000000002</c:v>
                </c:pt>
                <c:pt idx="60267">
                  <c:v>60.266999999999996</c:v>
                </c:pt>
                <c:pt idx="60268">
                  <c:v>60.268000000000029</c:v>
                </c:pt>
                <c:pt idx="60269">
                  <c:v>60.269000000000005</c:v>
                </c:pt>
                <c:pt idx="60270">
                  <c:v>60.270000000000039</c:v>
                </c:pt>
                <c:pt idx="60271">
                  <c:v>60.271000000000015</c:v>
                </c:pt>
                <c:pt idx="60272">
                  <c:v>60.271999999999991</c:v>
                </c:pt>
                <c:pt idx="60273">
                  <c:v>60.273000000000025</c:v>
                </c:pt>
                <c:pt idx="60274">
                  <c:v>60.274000000000001</c:v>
                </c:pt>
                <c:pt idx="60275">
                  <c:v>60.275000000000034</c:v>
                </c:pt>
                <c:pt idx="60276">
                  <c:v>60.27600000000001</c:v>
                </c:pt>
                <c:pt idx="60277">
                  <c:v>60.277000000000044</c:v>
                </c:pt>
                <c:pt idx="60278">
                  <c:v>60.27800000000002</c:v>
                </c:pt>
                <c:pt idx="60279">
                  <c:v>60.278999999999996</c:v>
                </c:pt>
                <c:pt idx="60280">
                  <c:v>60.28000000000003</c:v>
                </c:pt>
                <c:pt idx="60281">
                  <c:v>60.281000000000006</c:v>
                </c:pt>
                <c:pt idx="60282">
                  <c:v>60.282000000000039</c:v>
                </c:pt>
                <c:pt idx="60283">
                  <c:v>60.283000000000015</c:v>
                </c:pt>
                <c:pt idx="60284">
                  <c:v>60.283999999999992</c:v>
                </c:pt>
                <c:pt idx="60285">
                  <c:v>60.285000000000025</c:v>
                </c:pt>
                <c:pt idx="60286">
                  <c:v>60.286000000000001</c:v>
                </c:pt>
                <c:pt idx="60287">
                  <c:v>60.287000000000035</c:v>
                </c:pt>
                <c:pt idx="60288">
                  <c:v>60.288000000000011</c:v>
                </c:pt>
                <c:pt idx="60289">
                  <c:v>60.289000000000044</c:v>
                </c:pt>
                <c:pt idx="60290">
                  <c:v>60.29000000000002</c:v>
                </c:pt>
                <c:pt idx="60291">
                  <c:v>60.290999999999997</c:v>
                </c:pt>
                <c:pt idx="60292">
                  <c:v>60.29200000000003</c:v>
                </c:pt>
                <c:pt idx="60293">
                  <c:v>60.293000000000006</c:v>
                </c:pt>
                <c:pt idx="60294">
                  <c:v>60.29400000000004</c:v>
                </c:pt>
                <c:pt idx="60295">
                  <c:v>60.295000000000016</c:v>
                </c:pt>
                <c:pt idx="60296">
                  <c:v>60.295999999999992</c:v>
                </c:pt>
                <c:pt idx="60297">
                  <c:v>60.297000000000025</c:v>
                </c:pt>
                <c:pt idx="60298">
                  <c:v>60.298000000000002</c:v>
                </c:pt>
                <c:pt idx="60299">
                  <c:v>60.299000000000035</c:v>
                </c:pt>
                <c:pt idx="60300">
                  <c:v>60.300000000000011</c:v>
                </c:pt>
                <c:pt idx="60301">
                  <c:v>60.301000000000045</c:v>
                </c:pt>
                <c:pt idx="60302">
                  <c:v>60.302000000000021</c:v>
                </c:pt>
                <c:pt idx="60303">
                  <c:v>60.302999999999997</c:v>
                </c:pt>
                <c:pt idx="60304">
                  <c:v>60.30400000000003</c:v>
                </c:pt>
                <c:pt idx="60305">
                  <c:v>60.305000000000007</c:v>
                </c:pt>
                <c:pt idx="60306">
                  <c:v>60.30600000000004</c:v>
                </c:pt>
                <c:pt idx="60307">
                  <c:v>60.307000000000016</c:v>
                </c:pt>
                <c:pt idx="60308">
                  <c:v>60.307999999999993</c:v>
                </c:pt>
                <c:pt idx="60309">
                  <c:v>60.309000000000026</c:v>
                </c:pt>
                <c:pt idx="60310">
                  <c:v>60.31</c:v>
                </c:pt>
                <c:pt idx="60311">
                  <c:v>60.311000000000035</c:v>
                </c:pt>
                <c:pt idx="60312">
                  <c:v>60.312000000000012</c:v>
                </c:pt>
                <c:pt idx="60313">
                  <c:v>60.313000000000045</c:v>
                </c:pt>
                <c:pt idx="60314">
                  <c:v>60.314000000000021</c:v>
                </c:pt>
                <c:pt idx="60315">
                  <c:v>60.314999999999998</c:v>
                </c:pt>
                <c:pt idx="60316">
                  <c:v>60.316000000000031</c:v>
                </c:pt>
                <c:pt idx="60317">
                  <c:v>60.317000000000007</c:v>
                </c:pt>
                <c:pt idx="60318">
                  <c:v>60.31800000000004</c:v>
                </c:pt>
                <c:pt idx="60319">
                  <c:v>60.319000000000017</c:v>
                </c:pt>
                <c:pt idx="60320">
                  <c:v>60.319999999999993</c:v>
                </c:pt>
                <c:pt idx="60321">
                  <c:v>60.321000000000026</c:v>
                </c:pt>
                <c:pt idx="60322">
                  <c:v>60.322000000000003</c:v>
                </c:pt>
                <c:pt idx="60323">
                  <c:v>60.323000000000036</c:v>
                </c:pt>
                <c:pt idx="60324">
                  <c:v>60.324000000000012</c:v>
                </c:pt>
                <c:pt idx="60325">
                  <c:v>60.325000000000045</c:v>
                </c:pt>
                <c:pt idx="60326">
                  <c:v>60.326000000000022</c:v>
                </c:pt>
                <c:pt idx="60327">
                  <c:v>60.326999999999998</c:v>
                </c:pt>
                <c:pt idx="60328">
                  <c:v>60.328000000000031</c:v>
                </c:pt>
                <c:pt idx="60329">
                  <c:v>60.329000000000008</c:v>
                </c:pt>
                <c:pt idx="60330">
                  <c:v>60.330000000000041</c:v>
                </c:pt>
                <c:pt idx="60331">
                  <c:v>60.331000000000017</c:v>
                </c:pt>
                <c:pt idx="60332">
                  <c:v>60.331999999999994</c:v>
                </c:pt>
                <c:pt idx="60333">
                  <c:v>60.333000000000027</c:v>
                </c:pt>
                <c:pt idx="60334">
                  <c:v>60.334000000000003</c:v>
                </c:pt>
                <c:pt idx="60335">
                  <c:v>60.335000000000036</c:v>
                </c:pt>
                <c:pt idx="60336">
                  <c:v>60.336000000000013</c:v>
                </c:pt>
                <c:pt idx="60337">
                  <c:v>60.337000000000046</c:v>
                </c:pt>
                <c:pt idx="60338">
                  <c:v>60.338000000000022</c:v>
                </c:pt>
                <c:pt idx="60339">
                  <c:v>60.338999999999999</c:v>
                </c:pt>
                <c:pt idx="60340">
                  <c:v>60.340000000000032</c:v>
                </c:pt>
                <c:pt idx="60341">
                  <c:v>60.341000000000008</c:v>
                </c:pt>
                <c:pt idx="60342">
                  <c:v>60.342000000000041</c:v>
                </c:pt>
                <c:pt idx="60343">
                  <c:v>60.343000000000018</c:v>
                </c:pt>
                <c:pt idx="60344">
                  <c:v>60.343999999999994</c:v>
                </c:pt>
                <c:pt idx="60345">
                  <c:v>60.345000000000027</c:v>
                </c:pt>
                <c:pt idx="60346">
                  <c:v>60.346000000000004</c:v>
                </c:pt>
                <c:pt idx="60347">
                  <c:v>60.347000000000037</c:v>
                </c:pt>
                <c:pt idx="60348">
                  <c:v>60.348000000000013</c:v>
                </c:pt>
                <c:pt idx="60349">
                  <c:v>60.349000000000046</c:v>
                </c:pt>
                <c:pt idx="60350">
                  <c:v>60.350000000000023</c:v>
                </c:pt>
                <c:pt idx="60351">
                  <c:v>60.350999999999999</c:v>
                </c:pt>
                <c:pt idx="60352">
                  <c:v>60.352000000000032</c:v>
                </c:pt>
                <c:pt idx="60353">
                  <c:v>60.353000000000009</c:v>
                </c:pt>
                <c:pt idx="60354">
                  <c:v>60.354000000000042</c:v>
                </c:pt>
                <c:pt idx="60355">
                  <c:v>60.355000000000018</c:v>
                </c:pt>
                <c:pt idx="60356">
                  <c:v>60.355999999999995</c:v>
                </c:pt>
                <c:pt idx="60357">
                  <c:v>60.357000000000028</c:v>
                </c:pt>
                <c:pt idx="60358">
                  <c:v>60.358000000000004</c:v>
                </c:pt>
                <c:pt idx="60359">
                  <c:v>60.359000000000037</c:v>
                </c:pt>
                <c:pt idx="60360">
                  <c:v>60.360000000000014</c:v>
                </c:pt>
                <c:pt idx="60361">
                  <c:v>60.36099999999999</c:v>
                </c:pt>
                <c:pt idx="60362">
                  <c:v>60.362000000000023</c:v>
                </c:pt>
                <c:pt idx="60363">
                  <c:v>60.363</c:v>
                </c:pt>
                <c:pt idx="60364">
                  <c:v>60.364000000000033</c:v>
                </c:pt>
                <c:pt idx="60365">
                  <c:v>60.365000000000009</c:v>
                </c:pt>
                <c:pt idx="60366">
                  <c:v>60.366000000000042</c:v>
                </c:pt>
                <c:pt idx="60367">
                  <c:v>60.367000000000019</c:v>
                </c:pt>
                <c:pt idx="60368">
                  <c:v>60.367999999999995</c:v>
                </c:pt>
                <c:pt idx="60369">
                  <c:v>60.369000000000028</c:v>
                </c:pt>
                <c:pt idx="60370">
                  <c:v>60.370000000000005</c:v>
                </c:pt>
                <c:pt idx="60371">
                  <c:v>60.371000000000038</c:v>
                </c:pt>
                <c:pt idx="60372">
                  <c:v>60.372000000000014</c:v>
                </c:pt>
                <c:pt idx="60373">
                  <c:v>60.37299999999999</c:v>
                </c:pt>
                <c:pt idx="60374">
                  <c:v>60.374000000000024</c:v>
                </c:pt>
                <c:pt idx="60375">
                  <c:v>60.375</c:v>
                </c:pt>
                <c:pt idx="60376">
                  <c:v>60.376000000000033</c:v>
                </c:pt>
                <c:pt idx="60377">
                  <c:v>60.37700000000001</c:v>
                </c:pt>
                <c:pt idx="60378">
                  <c:v>60.378000000000043</c:v>
                </c:pt>
                <c:pt idx="60379">
                  <c:v>60.379000000000019</c:v>
                </c:pt>
                <c:pt idx="60380">
                  <c:v>60.379999999999995</c:v>
                </c:pt>
                <c:pt idx="60381">
                  <c:v>60.381000000000029</c:v>
                </c:pt>
                <c:pt idx="60382">
                  <c:v>60.382000000000005</c:v>
                </c:pt>
                <c:pt idx="60383">
                  <c:v>60.383000000000038</c:v>
                </c:pt>
                <c:pt idx="60384">
                  <c:v>60.384000000000015</c:v>
                </c:pt>
                <c:pt idx="60385">
                  <c:v>60.384999999999991</c:v>
                </c:pt>
                <c:pt idx="60386">
                  <c:v>60.386000000000024</c:v>
                </c:pt>
                <c:pt idx="60387">
                  <c:v>60.387</c:v>
                </c:pt>
                <c:pt idx="60388">
                  <c:v>60.388000000000034</c:v>
                </c:pt>
                <c:pt idx="60389">
                  <c:v>60.38900000000001</c:v>
                </c:pt>
                <c:pt idx="60390">
                  <c:v>60.390000000000043</c:v>
                </c:pt>
                <c:pt idx="60391">
                  <c:v>60.39100000000002</c:v>
                </c:pt>
                <c:pt idx="60392">
                  <c:v>60.391999999999996</c:v>
                </c:pt>
                <c:pt idx="60393">
                  <c:v>60.393000000000029</c:v>
                </c:pt>
                <c:pt idx="60394">
                  <c:v>60.394000000000005</c:v>
                </c:pt>
                <c:pt idx="60395">
                  <c:v>60.395000000000039</c:v>
                </c:pt>
                <c:pt idx="60396">
                  <c:v>60.396000000000015</c:v>
                </c:pt>
                <c:pt idx="60397">
                  <c:v>60.396999999999991</c:v>
                </c:pt>
                <c:pt idx="60398">
                  <c:v>60.398000000000025</c:v>
                </c:pt>
                <c:pt idx="60399">
                  <c:v>60.399000000000001</c:v>
                </c:pt>
                <c:pt idx="60400">
                  <c:v>60.400000000000034</c:v>
                </c:pt>
                <c:pt idx="60401">
                  <c:v>60.40100000000001</c:v>
                </c:pt>
                <c:pt idx="60402">
                  <c:v>60.402000000000044</c:v>
                </c:pt>
                <c:pt idx="60403">
                  <c:v>60.40300000000002</c:v>
                </c:pt>
                <c:pt idx="60404">
                  <c:v>60.403999999999996</c:v>
                </c:pt>
                <c:pt idx="60405">
                  <c:v>60.40500000000003</c:v>
                </c:pt>
                <c:pt idx="60406">
                  <c:v>60.406000000000006</c:v>
                </c:pt>
                <c:pt idx="60407">
                  <c:v>60.407000000000039</c:v>
                </c:pt>
                <c:pt idx="60408">
                  <c:v>60.408000000000015</c:v>
                </c:pt>
                <c:pt idx="60409">
                  <c:v>60.408999999999992</c:v>
                </c:pt>
                <c:pt idx="60410">
                  <c:v>60.410000000000025</c:v>
                </c:pt>
                <c:pt idx="60411">
                  <c:v>60.411000000000001</c:v>
                </c:pt>
                <c:pt idx="60412">
                  <c:v>60.412000000000035</c:v>
                </c:pt>
                <c:pt idx="60413">
                  <c:v>60.413000000000011</c:v>
                </c:pt>
                <c:pt idx="60414">
                  <c:v>60.414000000000044</c:v>
                </c:pt>
                <c:pt idx="60415">
                  <c:v>60.41500000000002</c:v>
                </c:pt>
                <c:pt idx="60416">
                  <c:v>60.415999999999997</c:v>
                </c:pt>
                <c:pt idx="60417">
                  <c:v>60.41700000000003</c:v>
                </c:pt>
                <c:pt idx="60418">
                  <c:v>60.418000000000006</c:v>
                </c:pt>
                <c:pt idx="60419">
                  <c:v>60.41900000000004</c:v>
                </c:pt>
                <c:pt idx="60420">
                  <c:v>60.420000000000016</c:v>
                </c:pt>
                <c:pt idx="60421">
                  <c:v>60.420999999999992</c:v>
                </c:pt>
                <c:pt idx="60422">
                  <c:v>60.422000000000025</c:v>
                </c:pt>
                <c:pt idx="60423">
                  <c:v>60.423000000000002</c:v>
                </c:pt>
                <c:pt idx="60424">
                  <c:v>60.424000000000035</c:v>
                </c:pt>
                <c:pt idx="60425">
                  <c:v>60.425000000000011</c:v>
                </c:pt>
                <c:pt idx="60426">
                  <c:v>60.426000000000045</c:v>
                </c:pt>
                <c:pt idx="60427">
                  <c:v>60.427000000000021</c:v>
                </c:pt>
                <c:pt idx="60428">
                  <c:v>60.427999999999997</c:v>
                </c:pt>
                <c:pt idx="60429">
                  <c:v>60.42900000000003</c:v>
                </c:pt>
                <c:pt idx="60430">
                  <c:v>60.430000000000007</c:v>
                </c:pt>
                <c:pt idx="60431">
                  <c:v>60.43100000000004</c:v>
                </c:pt>
                <c:pt idx="60432">
                  <c:v>60.432000000000016</c:v>
                </c:pt>
                <c:pt idx="60433">
                  <c:v>60.432999999999993</c:v>
                </c:pt>
                <c:pt idx="60434">
                  <c:v>60.434000000000026</c:v>
                </c:pt>
                <c:pt idx="60435">
                  <c:v>60.435000000000002</c:v>
                </c:pt>
                <c:pt idx="60436">
                  <c:v>60.436000000000035</c:v>
                </c:pt>
                <c:pt idx="60437">
                  <c:v>60.437000000000012</c:v>
                </c:pt>
                <c:pt idx="60438">
                  <c:v>60.438000000000045</c:v>
                </c:pt>
                <c:pt idx="60439">
                  <c:v>60.439000000000021</c:v>
                </c:pt>
                <c:pt idx="60440">
                  <c:v>60.44</c:v>
                </c:pt>
                <c:pt idx="60441">
                  <c:v>60.441000000000031</c:v>
                </c:pt>
                <c:pt idx="60442">
                  <c:v>60.442000000000007</c:v>
                </c:pt>
                <c:pt idx="60443">
                  <c:v>60.44300000000004</c:v>
                </c:pt>
                <c:pt idx="60444">
                  <c:v>60.444000000000017</c:v>
                </c:pt>
                <c:pt idx="60445">
                  <c:v>60.444999999999993</c:v>
                </c:pt>
                <c:pt idx="60446">
                  <c:v>60.446000000000026</c:v>
                </c:pt>
                <c:pt idx="60447">
                  <c:v>60.447000000000003</c:v>
                </c:pt>
                <c:pt idx="60448">
                  <c:v>60.448000000000036</c:v>
                </c:pt>
                <c:pt idx="60449">
                  <c:v>60.449000000000012</c:v>
                </c:pt>
                <c:pt idx="60450">
                  <c:v>60.450000000000045</c:v>
                </c:pt>
                <c:pt idx="60451">
                  <c:v>60.451000000000022</c:v>
                </c:pt>
                <c:pt idx="60452">
                  <c:v>60.451999999999998</c:v>
                </c:pt>
                <c:pt idx="60453">
                  <c:v>60.453000000000031</c:v>
                </c:pt>
                <c:pt idx="60454">
                  <c:v>60.454000000000008</c:v>
                </c:pt>
                <c:pt idx="60455">
                  <c:v>60.455000000000041</c:v>
                </c:pt>
                <c:pt idx="60456">
                  <c:v>60.456000000000017</c:v>
                </c:pt>
                <c:pt idx="60457">
                  <c:v>60.456999999999994</c:v>
                </c:pt>
                <c:pt idx="60458">
                  <c:v>60.458000000000027</c:v>
                </c:pt>
                <c:pt idx="60459">
                  <c:v>60.459000000000003</c:v>
                </c:pt>
                <c:pt idx="60460">
                  <c:v>60.460000000000036</c:v>
                </c:pt>
                <c:pt idx="60461">
                  <c:v>60.461000000000013</c:v>
                </c:pt>
                <c:pt idx="60462">
                  <c:v>60.462000000000046</c:v>
                </c:pt>
                <c:pt idx="60463">
                  <c:v>60.463000000000022</c:v>
                </c:pt>
                <c:pt idx="60464">
                  <c:v>60.463999999999999</c:v>
                </c:pt>
                <c:pt idx="60465">
                  <c:v>60.465000000000032</c:v>
                </c:pt>
                <c:pt idx="60466">
                  <c:v>60.466000000000008</c:v>
                </c:pt>
                <c:pt idx="60467">
                  <c:v>60.467000000000041</c:v>
                </c:pt>
                <c:pt idx="60468">
                  <c:v>60.468000000000018</c:v>
                </c:pt>
                <c:pt idx="60469">
                  <c:v>60.468999999999994</c:v>
                </c:pt>
                <c:pt idx="60470">
                  <c:v>60.470000000000027</c:v>
                </c:pt>
                <c:pt idx="60471">
                  <c:v>60.471000000000004</c:v>
                </c:pt>
                <c:pt idx="60472">
                  <c:v>60.472000000000037</c:v>
                </c:pt>
                <c:pt idx="60473">
                  <c:v>60.473000000000013</c:v>
                </c:pt>
                <c:pt idx="60474">
                  <c:v>60.474000000000046</c:v>
                </c:pt>
                <c:pt idx="60475">
                  <c:v>60.475000000000023</c:v>
                </c:pt>
                <c:pt idx="60476">
                  <c:v>60.475999999999999</c:v>
                </c:pt>
                <c:pt idx="60477">
                  <c:v>60.477000000000032</c:v>
                </c:pt>
                <c:pt idx="60478">
                  <c:v>60.478000000000009</c:v>
                </c:pt>
                <c:pt idx="60479">
                  <c:v>60.479000000000042</c:v>
                </c:pt>
                <c:pt idx="60480">
                  <c:v>60.480000000000018</c:v>
                </c:pt>
                <c:pt idx="60481">
                  <c:v>60.480999999999995</c:v>
                </c:pt>
                <c:pt idx="60482">
                  <c:v>60.482000000000028</c:v>
                </c:pt>
                <c:pt idx="60483">
                  <c:v>60.483000000000004</c:v>
                </c:pt>
                <c:pt idx="60484">
                  <c:v>60.484000000000037</c:v>
                </c:pt>
                <c:pt idx="60485">
                  <c:v>60.485000000000014</c:v>
                </c:pt>
                <c:pt idx="60486">
                  <c:v>60.48599999999999</c:v>
                </c:pt>
                <c:pt idx="60487">
                  <c:v>60.487000000000023</c:v>
                </c:pt>
                <c:pt idx="60488">
                  <c:v>60.488</c:v>
                </c:pt>
                <c:pt idx="60489">
                  <c:v>60.489000000000033</c:v>
                </c:pt>
                <c:pt idx="60490">
                  <c:v>60.490000000000009</c:v>
                </c:pt>
                <c:pt idx="60491">
                  <c:v>60.491000000000042</c:v>
                </c:pt>
                <c:pt idx="60492">
                  <c:v>60.492000000000019</c:v>
                </c:pt>
                <c:pt idx="60493">
                  <c:v>60.492999999999995</c:v>
                </c:pt>
                <c:pt idx="60494">
                  <c:v>60.494000000000028</c:v>
                </c:pt>
                <c:pt idx="60495">
                  <c:v>60.495000000000005</c:v>
                </c:pt>
                <c:pt idx="60496">
                  <c:v>60.496000000000038</c:v>
                </c:pt>
                <c:pt idx="60497">
                  <c:v>60.497000000000014</c:v>
                </c:pt>
                <c:pt idx="60498">
                  <c:v>60.49799999999999</c:v>
                </c:pt>
                <c:pt idx="60499">
                  <c:v>60.499000000000024</c:v>
                </c:pt>
                <c:pt idx="60500">
                  <c:v>60.5</c:v>
                </c:pt>
                <c:pt idx="60501">
                  <c:v>60.501000000000033</c:v>
                </c:pt>
                <c:pt idx="60502">
                  <c:v>60.50200000000001</c:v>
                </c:pt>
                <c:pt idx="60503">
                  <c:v>60.503000000000043</c:v>
                </c:pt>
                <c:pt idx="60504">
                  <c:v>60.504000000000019</c:v>
                </c:pt>
                <c:pt idx="60505">
                  <c:v>60.504999999999995</c:v>
                </c:pt>
                <c:pt idx="60506">
                  <c:v>60.506000000000029</c:v>
                </c:pt>
                <c:pt idx="60507">
                  <c:v>60.507000000000005</c:v>
                </c:pt>
                <c:pt idx="60508">
                  <c:v>60.508000000000038</c:v>
                </c:pt>
                <c:pt idx="60509">
                  <c:v>60.509000000000015</c:v>
                </c:pt>
                <c:pt idx="60510">
                  <c:v>60.509999999999991</c:v>
                </c:pt>
                <c:pt idx="60511">
                  <c:v>60.511000000000024</c:v>
                </c:pt>
                <c:pt idx="60512">
                  <c:v>60.512</c:v>
                </c:pt>
                <c:pt idx="60513">
                  <c:v>60.513000000000034</c:v>
                </c:pt>
                <c:pt idx="60514">
                  <c:v>60.51400000000001</c:v>
                </c:pt>
                <c:pt idx="60515">
                  <c:v>60.515000000000043</c:v>
                </c:pt>
                <c:pt idx="60516">
                  <c:v>60.51600000000002</c:v>
                </c:pt>
                <c:pt idx="60517">
                  <c:v>60.516999999999996</c:v>
                </c:pt>
                <c:pt idx="60518">
                  <c:v>60.518000000000029</c:v>
                </c:pt>
                <c:pt idx="60519">
                  <c:v>60.519000000000005</c:v>
                </c:pt>
                <c:pt idx="60520">
                  <c:v>60.520000000000039</c:v>
                </c:pt>
                <c:pt idx="60521">
                  <c:v>60.521000000000015</c:v>
                </c:pt>
                <c:pt idx="60522">
                  <c:v>60.521999999999991</c:v>
                </c:pt>
                <c:pt idx="60523">
                  <c:v>60.523000000000025</c:v>
                </c:pt>
                <c:pt idx="60524">
                  <c:v>60.524000000000001</c:v>
                </c:pt>
                <c:pt idx="60525">
                  <c:v>60.525000000000034</c:v>
                </c:pt>
                <c:pt idx="60526">
                  <c:v>60.52600000000001</c:v>
                </c:pt>
                <c:pt idx="60527">
                  <c:v>60.527000000000044</c:v>
                </c:pt>
                <c:pt idx="60528">
                  <c:v>60.52800000000002</c:v>
                </c:pt>
                <c:pt idx="60529">
                  <c:v>60.528999999999996</c:v>
                </c:pt>
                <c:pt idx="60530">
                  <c:v>60.53000000000003</c:v>
                </c:pt>
                <c:pt idx="60531">
                  <c:v>60.531000000000006</c:v>
                </c:pt>
                <c:pt idx="60532">
                  <c:v>60.532000000000039</c:v>
                </c:pt>
                <c:pt idx="60533">
                  <c:v>60.533000000000015</c:v>
                </c:pt>
                <c:pt idx="60534">
                  <c:v>60.533999999999992</c:v>
                </c:pt>
                <c:pt idx="60535">
                  <c:v>60.535000000000025</c:v>
                </c:pt>
                <c:pt idx="60536">
                  <c:v>60.536000000000001</c:v>
                </c:pt>
                <c:pt idx="60537">
                  <c:v>60.537000000000035</c:v>
                </c:pt>
                <c:pt idx="60538">
                  <c:v>60.538000000000011</c:v>
                </c:pt>
                <c:pt idx="60539">
                  <c:v>60.539000000000044</c:v>
                </c:pt>
                <c:pt idx="60540">
                  <c:v>60.54000000000002</c:v>
                </c:pt>
                <c:pt idx="60541">
                  <c:v>60.540999999999997</c:v>
                </c:pt>
                <c:pt idx="60542">
                  <c:v>60.54200000000003</c:v>
                </c:pt>
                <c:pt idx="60543">
                  <c:v>60.543000000000006</c:v>
                </c:pt>
                <c:pt idx="60544">
                  <c:v>60.54400000000004</c:v>
                </c:pt>
                <c:pt idx="60545">
                  <c:v>60.545000000000016</c:v>
                </c:pt>
                <c:pt idx="60546">
                  <c:v>60.545999999999992</c:v>
                </c:pt>
                <c:pt idx="60547">
                  <c:v>60.547000000000025</c:v>
                </c:pt>
                <c:pt idx="60548">
                  <c:v>60.548000000000002</c:v>
                </c:pt>
                <c:pt idx="60549">
                  <c:v>60.549000000000035</c:v>
                </c:pt>
                <c:pt idx="60550">
                  <c:v>60.550000000000011</c:v>
                </c:pt>
                <c:pt idx="60551">
                  <c:v>60.551000000000045</c:v>
                </c:pt>
                <c:pt idx="60552">
                  <c:v>60.552000000000021</c:v>
                </c:pt>
                <c:pt idx="60553">
                  <c:v>60.552999999999997</c:v>
                </c:pt>
                <c:pt idx="60554">
                  <c:v>60.55400000000003</c:v>
                </c:pt>
                <c:pt idx="60555">
                  <c:v>60.555000000000007</c:v>
                </c:pt>
                <c:pt idx="60556">
                  <c:v>60.55600000000004</c:v>
                </c:pt>
                <c:pt idx="60557">
                  <c:v>60.557000000000016</c:v>
                </c:pt>
                <c:pt idx="60558">
                  <c:v>60.557999999999993</c:v>
                </c:pt>
                <c:pt idx="60559">
                  <c:v>60.559000000000026</c:v>
                </c:pt>
                <c:pt idx="60560">
                  <c:v>60.56</c:v>
                </c:pt>
                <c:pt idx="60561">
                  <c:v>60.561000000000035</c:v>
                </c:pt>
                <c:pt idx="60562">
                  <c:v>60.562000000000012</c:v>
                </c:pt>
                <c:pt idx="60563">
                  <c:v>60.563000000000045</c:v>
                </c:pt>
                <c:pt idx="60564">
                  <c:v>60.564000000000021</c:v>
                </c:pt>
                <c:pt idx="60565">
                  <c:v>60.564999999999998</c:v>
                </c:pt>
                <c:pt idx="60566">
                  <c:v>60.566000000000031</c:v>
                </c:pt>
                <c:pt idx="60567">
                  <c:v>60.567000000000007</c:v>
                </c:pt>
                <c:pt idx="60568">
                  <c:v>60.56800000000004</c:v>
                </c:pt>
                <c:pt idx="60569">
                  <c:v>60.569000000000017</c:v>
                </c:pt>
                <c:pt idx="60570">
                  <c:v>60.569999999999993</c:v>
                </c:pt>
                <c:pt idx="60571">
                  <c:v>60.571000000000026</c:v>
                </c:pt>
                <c:pt idx="60572">
                  <c:v>60.572000000000003</c:v>
                </c:pt>
                <c:pt idx="60573">
                  <c:v>60.573000000000036</c:v>
                </c:pt>
                <c:pt idx="60574">
                  <c:v>60.574000000000012</c:v>
                </c:pt>
                <c:pt idx="60575">
                  <c:v>60.575000000000045</c:v>
                </c:pt>
                <c:pt idx="60576">
                  <c:v>60.576000000000022</c:v>
                </c:pt>
                <c:pt idx="60577">
                  <c:v>60.576999999999998</c:v>
                </c:pt>
                <c:pt idx="60578">
                  <c:v>60.578000000000031</c:v>
                </c:pt>
                <c:pt idx="60579">
                  <c:v>60.579000000000008</c:v>
                </c:pt>
                <c:pt idx="60580">
                  <c:v>60.580000000000041</c:v>
                </c:pt>
                <c:pt idx="60581">
                  <c:v>60.581000000000017</c:v>
                </c:pt>
                <c:pt idx="60582">
                  <c:v>60.581999999999994</c:v>
                </c:pt>
                <c:pt idx="60583">
                  <c:v>60.583000000000027</c:v>
                </c:pt>
                <c:pt idx="60584">
                  <c:v>60.584000000000003</c:v>
                </c:pt>
                <c:pt idx="60585">
                  <c:v>60.585000000000036</c:v>
                </c:pt>
                <c:pt idx="60586">
                  <c:v>60.586000000000013</c:v>
                </c:pt>
                <c:pt idx="60587">
                  <c:v>60.587000000000046</c:v>
                </c:pt>
                <c:pt idx="60588">
                  <c:v>60.588000000000022</c:v>
                </c:pt>
                <c:pt idx="60589">
                  <c:v>60.588999999999999</c:v>
                </c:pt>
                <c:pt idx="60590">
                  <c:v>60.590000000000032</c:v>
                </c:pt>
                <c:pt idx="60591">
                  <c:v>60.591000000000008</c:v>
                </c:pt>
                <c:pt idx="60592">
                  <c:v>60.592000000000041</c:v>
                </c:pt>
                <c:pt idx="60593">
                  <c:v>60.593000000000018</c:v>
                </c:pt>
                <c:pt idx="60594">
                  <c:v>60.593999999999994</c:v>
                </c:pt>
                <c:pt idx="60595">
                  <c:v>60.595000000000027</c:v>
                </c:pt>
                <c:pt idx="60596">
                  <c:v>60.596000000000004</c:v>
                </c:pt>
                <c:pt idx="60597">
                  <c:v>60.597000000000037</c:v>
                </c:pt>
                <c:pt idx="60598">
                  <c:v>60.598000000000013</c:v>
                </c:pt>
                <c:pt idx="60599">
                  <c:v>60.599000000000046</c:v>
                </c:pt>
                <c:pt idx="60600">
                  <c:v>60.600000000000023</c:v>
                </c:pt>
                <c:pt idx="60601">
                  <c:v>60.600999999999999</c:v>
                </c:pt>
                <c:pt idx="60602">
                  <c:v>60.602000000000032</c:v>
                </c:pt>
                <c:pt idx="60603">
                  <c:v>60.603000000000009</c:v>
                </c:pt>
                <c:pt idx="60604">
                  <c:v>60.604000000000042</c:v>
                </c:pt>
                <c:pt idx="60605">
                  <c:v>60.605000000000018</c:v>
                </c:pt>
                <c:pt idx="60606">
                  <c:v>60.605999999999995</c:v>
                </c:pt>
                <c:pt idx="60607">
                  <c:v>60.607000000000028</c:v>
                </c:pt>
                <c:pt idx="60608">
                  <c:v>60.608000000000004</c:v>
                </c:pt>
                <c:pt idx="60609">
                  <c:v>60.609000000000037</c:v>
                </c:pt>
                <c:pt idx="60610">
                  <c:v>60.610000000000014</c:v>
                </c:pt>
                <c:pt idx="60611">
                  <c:v>60.61099999999999</c:v>
                </c:pt>
                <c:pt idx="60612">
                  <c:v>60.612000000000023</c:v>
                </c:pt>
                <c:pt idx="60613">
                  <c:v>60.613</c:v>
                </c:pt>
                <c:pt idx="60614">
                  <c:v>60.614000000000033</c:v>
                </c:pt>
                <c:pt idx="60615">
                  <c:v>60.615000000000009</c:v>
                </c:pt>
                <c:pt idx="60616">
                  <c:v>60.616000000000042</c:v>
                </c:pt>
                <c:pt idx="60617">
                  <c:v>60.617000000000019</c:v>
                </c:pt>
                <c:pt idx="60618">
                  <c:v>60.617999999999995</c:v>
                </c:pt>
                <c:pt idx="60619">
                  <c:v>60.619000000000028</c:v>
                </c:pt>
                <c:pt idx="60620">
                  <c:v>60.620000000000005</c:v>
                </c:pt>
                <c:pt idx="60621">
                  <c:v>60.621000000000038</c:v>
                </c:pt>
                <c:pt idx="60622">
                  <c:v>60.622000000000014</c:v>
                </c:pt>
                <c:pt idx="60623">
                  <c:v>60.62299999999999</c:v>
                </c:pt>
                <c:pt idx="60624">
                  <c:v>60.624000000000024</c:v>
                </c:pt>
                <c:pt idx="60625">
                  <c:v>60.625</c:v>
                </c:pt>
                <c:pt idx="60626">
                  <c:v>60.626000000000033</c:v>
                </c:pt>
                <c:pt idx="60627">
                  <c:v>60.62700000000001</c:v>
                </c:pt>
                <c:pt idx="60628">
                  <c:v>60.628000000000043</c:v>
                </c:pt>
                <c:pt idx="60629">
                  <c:v>60.629000000000019</c:v>
                </c:pt>
                <c:pt idx="60630">
                  <c:v>60.629999999999995</c:v>
                </c:pt>
                <c:pt idx="60631">
                  <c:v>60.631000000000029</c:v>
                </c:pt>
                <c:pt idx="60632">
                  <c:v>60.632000000000005</c:v>
                </c:pt>
                <c:pt idx="60633">
                  <c:v>60.633000000000038</c:v>
                </c:pt>
                <c:pt idx="60634">
                  <c:v>60.634000000000015</c:v>
                </c:pt>
                <c:pt idx="60635">
                  <c:v>60.634999999999991</c:v>
                </c:pt>
                <c:pt idx="60636">
                  <c:v>60.636000000000024</c:v>
                </c:pt>
                <c:pt idx="60637">
                  <c:v>60.637</c:v>
                </c:pt>
                <c:pt idx="60638">
                  <c:v>60.638000000000034</c:v>
                </c:pt>
                <c:pt idx="60639">
                  <c:v>60.63900000000001</c:v>
                </c:pt>
                <c:pt idx="60640">
                  <c:v>60.640000000000043</c:v>
                </c:pt>
                <c:pt idx="60641">
                  <c:v>60.64100000000002</c:v>
                </c:pt>
                <c:pt idx="60642">
                  <c:v>60.641999999999996</c:v>
                </c:pt>
                <c:pt idx="60643">
                  <c:v>60.643000000000029</c:v>
                </c:pt>
                <c:pt idx="60644">
                  <c:v>60.644000000000005</c:v>
                </c:pt>
                <c:pt idx="60645">
                  <c:v>60.645000000000039</c:v>
                </c:pt>
                <c:pt idx="60646">
                  <c:v>60.646000000000015</c:v>
                </c:pt>
                <c:pt idx="60647">
                  <c:v>60.646999999999991</c:v>
                </c:pt>
                <c:pt idx="60648">
                  <c:v>60.648000000000025</c:v>
                </c:pt>
                <c:pt idx="60649">
                  <c:v>60.649000000000001</c:v>
                </c:pt>
                <c:pt idx="60650">
                  <c:v>60.650000000000034</c:v>
                </c:pt>
                <c:pt idx="60651">
                  <c:v>60.65100000000001</c:v>
                </c:pt>
                <c:pt idx="60652">
                  <c:v>60.652000000000044</c:v>
                </c:pt>
                <c:pt idx="60653">
                  <c:v>60.65300000000002</c:v>
                </c:pt>
                <c:pt idx="60654">
                  <c:v>60.653999999999996</c:v>
                </c:pt>
                <c:pt idx="60655">
                  <c:v>60.65500000000003</c:v>
                </c:pt>
                <c:pt idx="60656">
                  <c:v>60.656000000000006</c:v>
                </c:pt>
                <c:pt idx="60657">
                  <c:v>60.657000000000039</c:v>
                </c:pt>
                <c:pt idx="60658">
                  <c:v>60.658000000000015</c:v>
                </c:pt>
                <c:pt idx="60659">
                  <c:v>60.658999999999992</c:v>
                </c:pt>
                <c:pt idx="60660">
                  <c:v>60.660000000000025</c:v>
                </c:pt>
                <c:pt idx="60661">
                  <c:v>60.661000000000001</c:v>
                </c:pt>
                <c:pt idx="60662">
                  <c:v>60.662000000000035</c:v>
                </c:pt>
                <c:pt idx="60663">
                  <c:v>60.663000000000011</c:v>
                </c:pt>
                <c:pt idx="60664">
                  <c:v>60.664000000000044</c:v>
                </c:pt>
                <c:pt idx="60665">
                  <c:v>60.66500000000002</c:v>
                </c:pt>
                <c:pt idx="60666">
                  <c:v>60.665999999999997</c:v>
                </c:pt>
                <c:pt idx="60667">
                  <c:v>60.66700000000003</c:v>
                </c:pt>
                <c:pt idx="60668">
                  <c:v>60.668000000000006</c:v>
                </c:pt>
                <c:pt idx="60669">
                  <c:v>60.66900000000004</c:v>
                </c:pt>
                <c:pt idx="60670">
                  <c:v>60.670000000000016</c:v>
                </c:pt>
                <c:pt idx="60671">
                  <c:v>60.670999999999992</c:v>
                </c:pt>
                <c:pt idx="60672">
                  <c:v>60.672000000000025</c:v>
                </c:pt>
                <c:pt idx="60673">
                  <c:v>60.673000000000002</c:v>
                </c:pt>
                <c:pt idx="60674">
                  <c:v>60.674000000000035</c:v>
                </c:pt>
                <c:pt idx="60675">
                  <c:v>60.675000000000011</c:v>
                </c:pt>
                <c:pt idx="60676">
                  <c:v>60.676000000000045</c:v>
                </c:pt>
                <c:pt idx="60677">
                  <c:v>60.677000000000021</c:v>
                </c:pt>
                <c:pt idx="60678">
                  <c:v>60.677999999999997</c:v>
                </c:pt>
                <c:pt idx="60679">
                  <c:v>60.67900000000003</c:v>
                </c:pt>
                <c:pt idx="60680">
                  <c:v>60.680000000000007</c:v>
                </c:pt>
                <c:pt idx="60681">
                  <c:v>60.68100000000004</c:v>
                </c:pt>
                <c:pt idx="60682">
                  <c:v>60.682000000000016</c:v>
                </c:pt>
                <c:pt idx="60683">
                  <c:v>60.682999999999993</c:v>
                </c:pt>
                <c:pt idx="60684">
                  <c:v>60.684000000000026</c:v>
                </c:pt>
                <c:pt idx="60685">
                  <c:v>60.685000000000002</c:v>
                </c:pt>
                <c:pt idx="60686">
                  <c:v>60.686000000000035</c:v>
                </c:pt>
                <c:pt idx="60687">
                  <c:v>60.687000000000012</c:v>
                </c:pt>
                <c:pt idx="60688">
                  <c:v>60.688000000000045</c:v>
                </c:pt>
                <c:pt idx="60689">
                  <c:v>60.689000000000021</c:v>
                </c:pt>
                <c:pt idx="60690">
                  <c:v>60.69</c:v>
                </c:pt>
                <c:pt idx="60691">
                  <c:v>60.691000000000031</c:v>
                </c:pt>
                <c:pt idx="60692">
                  <c:v>60.692000000000007</c:v>
                </c:pt>
                <c:pt idx="60693">
                  <c:v>60.69300000000004</c:v>
                </c:pt>
                <c:pt idx="60694">
                  <c:v>60.694000000000017</c:v>
                </c:pt>
                <c:pt idx="60695">
                  <c:v>60.694999999999993</c:v>
                </c:pt>
                <c:pt idx="60696">
                  <c:v>60.696000000000026</c:v>
                </c:pt>
                <c:pt idx="60697">
                  <c:v>60.697000000000003</c:v>
                </c:pt>
                <c:pt idx="60698">
                  <c:v>60.698000000000036</c:v>
                </c:pt>
                <c:pt idx="60699">
                  <c:v>60.699000000000012</c:v>
                </c:pt>
                <c:pt idx="60700">
                  <c:v>60.700000000000045</c:v>
                </c:pt>
                <c:pt idx="60701">
                  <c:v>60.701000000000022</c:v>
                </c:pt>
                <c:pt idx="60702">
                  <c:v>60.701999999999998</c:v>
                </c:pt>
                <c:pt idx="60703">
                  <c:v>60.703000000000031</c:v>
                </c:pt>
                <c:pt idx="60704">
                  <c:v>60.704000000000008</c:v>
                </c:pt>
                <c:pt idx="60705">
                  <c:v>60.705000000000041</c:v>
                </c:pt>
                <c:pt idx="60706">
                  <c:v>60.706000000000017</c:v>
                </c:pt>
                <c:pt idx="60707">
                  <c:v>60.706999999999994</c:v>
                </c:pt>
                <c:pt idx="60708">
                  <c:v>60.708000000000027</c:v>
                </c:pt>
                <c:pt idx="60709">
                  <c:v>60.709000000000003</c:v>
                </c:pt>
                <c:pt idx="60710">
                  <c:v>60.710000000000036</c:v>
                </c:pt>
                <c:pt idx="60711">
                  <c:v>60.711000000000013</c:v>
                </c:pt>
                <c:pt idx="60712">
                  <c:v>60.712000000000046</c:v>
                </c:pt>
                <c:pt idx="60713">
                  <c:v>60.713000000000022</c:v>
                </c:pt>
                <c:pt idx="60714">
                  <c:v>60.713999999999999</c:v>
                </c:pt>
                <c:pt idx="60715">
                  <c:v>60.715000000000032</c:v>
                </c:pt>
                <c:pt idx="60716">
                  <c:v>60.716000000000008</c:v>
                </c:pt>
                <c:pt idx="60717">
                  <c:v>60.717000000000041</c:v>
                </c:pt>
                <c:pt idx="60718">
                  <c:v>60.718000000000018</c:v>
                </c:pt>
                <c:pt idx="60719">
                  <c:v>60.718999999999994</c:v>
                </c:pt>
                <c:pt idx="60720">
                  <c:v>60.720000000000027</c:v>
                </c:pt>
                <c:pt idx="60721">
                  <c:v>60.721000000000004</c:v>
                </c:pt>
                <c:pt idx="60722">
                  <c:v>60.722000000000037</c:v>
                </c:pt>
                <c:pt idx="60723">
                  <c:v>60.723000000000013</c:v>
                </c:pt>
                <c:pt idx="60724">
                  <c:v>60.724000000000046</c:v>
                </c:pt>
                <c:pt idx="60725">
                  <c:v>60.725000000000023</c:v>
                </c:pt>
                <c:pt idx="60726">
                  <c:v>60.725999999999999</c:v>
                </c:pt>
                <c:pt idx="60727">
                  <c:v>60.727000000000032</c:v>
                </c:pt>
                <c:pt idx="60728">
                  <c:v>60.728000000000009</c:v>
                </c:pt>
                <c:pt idx="60729">
                  <c:v>60.729000000000042</c:v>
                </c:pt>
                <c:pt idx="60730">
                  <c:v>60.730000000000018</c:v>
                </c:pt>
                <c:pt idx="60731">
                  <c:v>60.730999999999995</c:v>
                </c:pt>
                <c:pt idx="60732">
                  <c:v>60.732000000000028</c:v>
                </c:pt>
                <c:pt idx="60733">
                  <c:v>60.733000000000004</c:v>
                </c:pt>
                <c:pt idx="60734">
                  <c:v>60.734000000000037</c:v>
                </c:pt>
                <c:pt idx="60735">
                  <c:v>60.735000000000014</c:v>
                </c:pt>
                <c:pt idx="60736">
                  <c:v>60.73599999999999</c:v>
                </c:pt>
                <c:pt idx="60737">
                  <c:v>60.737000000000023</c:v>
                </c:pt>
                <c:pt idx="60738">
                  <c:v>60.738</c:v>
                </c:pt>
                <c:pt idx="60739">
                  <c:v>60.739000000000033</c:v>
                </c:pt>
                <c:pt idx="60740">
                  <c:v>60.740000000000009</c:v>
                </c:pt>
                <c:pt idx="60741">
                  <c:v>60.741000000000042</c:v>
                </c:pt>
                <c:pt idx="60742">
                  <c:v>60.742000000000019</c:v>
                </c:pt>
                <c:pt idx="60743">
                  <c:v>60.742999999999995</c:v>
                </c:pt>
                <c:pt idx="60744">
                  <c:v>60.744000000000028</c:v>
                </c:pt>
                <c:pt idx="60745">
                  <c:v>60.745000000000005</c:v>
                </c:pt>
                <c:pt idx="60746">
                  <c:v>60.746000000000038</c:v>
                </c:pt>
                <c:pt idx="60747">
                  <c:v>60.747000000000014</c:v>
                </c:pt>
                <c:pt idx="60748">
                  <c:v>60.74799999999999</c:v>
                </c:pt>
                <c:pt idx="60749">
                  <c:v>60.749000000000024</c:v>
                </c:pt>
                <c:pt idx="60750">
                  <c:v>60.75</c:v>
                </c:pt>
                <c:pt idx="60751">
                  <c:v>60.751000000000033</c:v>
                </c:pt>
                <c:pt idx="60752">
                  <c:v>60.75200000000001</c:v>
                </c:pt>
                <c:pt idx="60753">
                  <c:v>60.753000000000043</c:v>
                </c:pt>
                <c:pt idx="60754">
                  <c:v>60.754000000000019</c:v>
                </c:pt>
                <c:pt idx="60755">
                  <c:v>60.754999999999995</c:v>
                </c:pt>
                <c:pt idx="60756">
                  <c:v>60.756000000000029</c:v>
                </c:pt>
                <c:pt idx="60757">
                  <c:v>60.757000000000005</c:v>
                </c:pt>
                <c:pt idx="60758">
                  <c:v>60.758000000000038</c:v>
                </c:pt>
                <c:pt idx="60759">
                  <c:v>60.759000000000015</c:v>
                </c:pt>
                <c:pt idx="60760">
                  <c:v>60.759999999999991</c:v>
                </c:pt>
                <c:pt idx="60761">
                  <c:v>60.761000000000024</c:v>
                </c:pt>
                <c:pt idx="60762">
                  <c:v>60.762</c:v>
                </c:pt>
                <c:pt idx="60763">
                  <c:v>60.763000000000034</c:v>
                </c:pt>
                <c:pt idx="60764">
                  <c:v>60.76400000000001</c:v>
                </c:pt>
                <c:pt idx="60765">
                  <c:v>60.765000000000043</c:v>
                </c:pt>
                <c:pt idx="60766">
                  <c:v>60.76600000000002</c:v>
                </c:pt>
                <c:pt idx="60767">
                  <c:v>60.766999999999996</c:v>
                </c:pt>
                <c:pt idx="60768">
                  <c:v>60.768000000000029</c:v>
                </c:pt>
                <c:pt idx="60769">
                  <c:v>60.769000000000005</c:v>
                </c:pt>
                <c:pt idx="60770">
                  <c:v>60.770000000000039</c:v>
                </c:pt>
                <c:pt idx="60771">
                  <c:v>60.771000000000015</c:v>
                </c:pt>
                <c:pt idx="60772">
                  <c:v>60.771999999999991</c:v>
                </c:pt>
                <c:pt idx="60773">
                  <c:v>60.773000000000025</c:v>
                </c:pt>
                <c:pt idx="60774">
                  <c:v>60.774000000000001</c:v>
                </c:pt>
                <c:pt idx="60775">
                  <c:v>60.775000000000034</c:v>
                </c:pt>
                <c:pt idx="60776">
                  <c:v>60.77600000000001</c:v>
                </c:pt>
                <c:pt idx="60777">
                  <c:v>60.777000000000044</c:v>
                </c:pt>
                <c:pt idx="60778">
                  <c:v>60.77800000000002</c:v>
                </c:pt>
                <c:pt idx="60779">
                  <c:v>60.778999999999996</c:v>
                </c:pt>
                <c:pt idx="60780">
                  <c:v>60.78000000000003</c:v>
                </c:pt>
                <c:pt idx="60781">
                  <c:v>60.781000000000006</c:v>
                </c:pt>
                <c:pt idx="60782">
                  <c:v>60.782000000000039</c:v>
                </c:pt>
                <c:pt idx="60783">
                  <c:v>60.783000000000015</c:v>
                </c:pt>
                <c:pt idx="60784">
                  <c:v>60.783999999999992</c:v>
                </c:pt>
                <c:pt idx="60785">
                  <c:v>60.785000000000025</c:v>
                </c:pt>
                <c:pt idx="60786">
                  <c:v>60.786000000000001</c:v>
                </c:pt>
                <c:pt idx="60787">
                  <c:v>60.787000000000035</c:v>
                </c:pt>
                <c:pt idx="60788">
                  <c:v>60.788000000000011</c:v>
                </c:pt>
                <c:pt idx="60789">
                  <c:v>60.789000000000044</c:v>
                </c:pt>
                <c:pt idx="60790">
                  <c:v>60.79000000000002</c:v>
                </c:pt>
                <c:pt idx="60791">
                  <c:v>60.790999999999997</c:v>
                </c:pt>
                <c:pt idx="60792">
                  <c:v>60.79200000000003</c:v>
                </c:pt>
                <c:pt idx="60793">
                  <c:v>60.793000000000006</c:v>
                </c:pt>
                <c:pt idx="60794">
                  <c:v>60.79400000000004</c:v>
                </c:pt>
                <c:pt idx="60795">
                  <c:v>60.795000000000016</c:v>
                </c:pt>
                <c:pt idx="60796">
                  <c:v>60.795999999999992</c:v>
                </c:pt>
                <c:pt idx="60797">
                  <c:v>60.797000000000025</c:v>
                </c:pt>
                <c:pt idx="60798">
                  <c:v>60.798000000000002</c:v>
                </c:pt>
                <c:pt idx="60799">
                  <c:v>60.799000000000035</c:v>
                </c:pt>
                <c:pt idx="60800">
                  <c:v>60.800000000000011</c:v>
                </c:pt>
                <c:pt idx="60801">
                  <c:v>60.801000000000045</c:v>
                </c:pt>
                <c:pt idx="60802">
                  <c:v>60.802000000000021</c:v>
                </c:pt>
                <c:pt idx="60803">
                  <c:v>60.802999999999997</c:v>
                </c:pt>
                <c:pt idx="60804">
                  <c:v>60.80400000000003</c:v>
                </c:pt>
                <c:pt idx="60805">
                  <c:v>60.805000000000007</c:v>
                </c:pt>
                <c:pt idx="60806">
                  <c:v>60.80600000000004</c:v>
                </c:pt>
                <c:pt idx="60807">
                  <c:v>60.807000000000016</c:v>
                </c:pt>
                <c:pt idx="60808">
                  <c:v>60.807999999999993</c:v>
                </c:pt>
                <c:pt idx="60809">
                  <c:v>60.809000000000026</c:v>
                </c:pt>
                <c:pt idx="60810">
                  <c:v>60.81</c:v>
                </c:pt>
                <c:pt idx="60811">
                  <c:v>60.811000000000035</c:v>
                </c:pt>
                <c:pt idx="60812">
                  <c:v>60.812000000000012</c:v>
                </c:pt>
                <c:pt idx="60813">
                  <c:v>60.813000000000045</c:v>
                </c:pt>
                <c:pt idx="60814">
                  <c:v>60.814000000000021</c:v>
                </c:pt>
                <c:pt idx="60815">
                  <c:v>60.814999999999998</c:v>
                </c:pt>
                <c:pt idx="60816">
                  <c:v>60.816000000000031</c:v>
                </c:pt>
                <c:pt idx="60817">
                  <c:v>60.817000000000007</c:v>
                </c:pt>
                <c:pt idx="60818">
                  <c:v>60.81800000000004</c:v>
                </c:pt>
                <c:pt idx="60819">
                  <c:v>60.819000000000017</c:v>
                </c:pt>
                <c:pt idx="60820">
                  <c:v>60.819999999999993</c:v>
                </c:pt>
                <c:pt idx="60821">
                  <c:v>60.821000000000026</c:v>
                </c:pt>
                <c:pt idx="60822">
                  <c:v>60.822000000000003</c:v>
                </c:pt>
                <c:pt idx="60823">
                  <c:v>60.823000000000036</c:v>
                </c:pt>
                <c:pt idx="60824">
                  <c:v>60.824000000000012</c:v>
                </c:pt>
                <c:pt idx="60825">
                  <c:v>60.825000000000045</c:v>
                </c:pt>
                <c:pt idx="60826">
                  <c:v>60.826000000000022</c:v>
                </c:pt>
                <c:pt idx="60827">
                  <c:v>60.826999999999998</c:v>
                </c:pt>
                <c:pt idx="60828">
                  <c:v>60.828000000000031</c:v>
                </c:pt>
                <c:pt idx="60829">
                  <c:v>60.829000000000008</c:v>
                </c:pt>
                <c:pt idx="60830">
                  <c:v>60.830000000000041</c:v>
                </c:pt>
                <c:pt idx="60831">
                  <c:v>60.831000000000017</c:v>
                </c:pt>
                <c:pt idx="60832">
                  <c:v>60.831999999999994</c:v>
                </c:pt>
                <c:pt idx="60833">
                  <c:v>60.833000000000027</c:v>
                </c:pt>
                <c:pt idx="60834">
                  <c:v>60.834000000000003</c:v>
                </c:pt>
                <c:pt idx="60835">
                  <c:v>60.835000000000036</c:v>
                </c:pt>
                <c:pt idx="60836">
                  <c:v>60.836000000000013</c:v>
                </c:pt>
                <c:pt idx="60837">
                  <c:v>60.837000000000046</c:v>
                </c:pt>
                <c:pt idx="60838">
                  <c:v>60.838000000000022</c:v>
                </c:pt>
                <c:pt idx="60839">
                  <c:v>60.838999999999999</c:v>
                </c:pt>
                <c:pt idx="60840">
                  <c:v>60.840000000000032</c:v>
                </c:pt>
                <c:pt idx="60841">
                  <c:v>60.841000000000008</c:v>
                </c:pt>
                <c:pt idx="60842">
                  <c:v>60.842000000000041</c:v>
                </c:pt>
                <c:pt idx="60843">
                  <c:v>60.843000000000018</c:v>
                </c:pt>
                <c:pt idx="60844">
                  <c:v>60.843999999999994</c:v>
                </c:pt>
                <c:pt idx="60845">
                  <c:v>60.845000000000027</c:v>
                </c:pt>
                <c:pt idx="60846">
                  <c:v>60.846000000000004</c:v>
                </c:pt>
                <c:pt idx="60847">
                  <c:v>60.847000000000037</c:v>
                </c:pt>
                <c:pt idx="60848">
                  <c:v>60.848000000000013</c:v>
                </c:pt>
                <c:pt idx="60849">
                  <c:v>60.849000000000046</c:v>
                </c:pt>
                <c:pt idx="60850">
                  <c:v>60.850000000000023</c:v>
                </c:pt>
                <c:pt idx="60851">
                  <c:v>60.850999999999999</c:v>
                </c:pt>
                <c:pt idx="60852">
                  <c:v>60.852000000000032</c:v>
                </c:pt>
                <c:pt idx="60853">
                  <c:v>60.853000000000009</c:v>
                </c:pt>
                <c:pt idx="60854">
                  <c:v>60.854000000000042</c:v>
                </c:pt>
                <c:pt idx="60855">
                  <c:v>60.855000000000018</c:v>
                </c:pt>
                <c:pt idx="60856">
                  <c:v>60.855999999999995</c:v>
                </c:pt>
                <c:pt idx="60857">
                  <c:v>60.857000000000028</c:v>
                </c:pt>
                <c:pt idx="60858">
                  <c:v>60.858000000000004</c:v>
                </c:pt>
                <c:pt idx="60859">
                  <c:v>60.859000000000037</c:v>
                </c:pt>
                <c:pt idx="60860">
                  <c:v>60.860000000000014</c:v>
                </c:pt>
                <c:pt idx="60861">
                  <c:v>60.86099999999999</c:v>
                </c:pt>
                <c:pt idx="60862">
                  <c:v>60.862000000000023</c:v>
                </c:pt>
                <c:pt idx="60863">
                  <c:v>60.863</c:v>
                </c:pt>
                <c:pt idx="60864">
                  <c:v>60.864000000000033</c:v>
                </c:pt>
                <c:pt idx="60865">
                  <c:v>60.865000000000009</c:v>
                </c:pt>
                <c:pt idx="60866">
                  <c:v>60.866000000000042</c:v>
                </c:pt>
                <c:pt idx="60867">
                  <c:v>60.867000000000019</c:v>
                </c:pt>
                <c:pt idx="60868">
                  <c:v>60.867999999999995</c:v>
                </c:pt>
                <c:pt idx="60869">
                  <c:v>60.869000000000028</c:v>
                </c:pt>
                <c:pt idx="60870">
                  <c:v>60.870000000000005</c:v>
                </c:pt>
                <c:pt idx="60871">
                  <c:v>60.871000000000038</c:v>
                </c:pt>
                <c:pt idx="60872">
                  <c:v>60.872000000000014</c:v>
                </c:pt>
                <c:pt idx="60873">
                  <c:v>60.87299999999999</c:v>
                </c:pt>
                <c:pt idx="60874">
                  <c:v>60.874000000000024</c:v>
                </c:pt>
                <c:pt idx="60875">
                  <c:v>60.875</c:v>
                </c:pt>
                <c:pt idx="60876">
                  <c:v>60.876000000000033</c:v>
                </c:pt>
                <c:pt idx="60877">
                  <c:v>60.87700000000001</c:v>
                </c:pt>
                <c:pt idx="60878">
                  <c:v>60.878000000000043</c:v>
                </c:pt>
                <c:pt idx="60879">
                  <c:v>60.879000000000019</c:v>
                </c:pt>
                <c:pt idx="60880">
                  <c:v>60.879999999999995</c:v>
                </c:pt>
                <c:pt idx="60881">
                  <c:v>60.881000000000029</c:v>
                </c:pt>
                <c:pt idx="60882">
                  <c:v>60.882000000000005</c:v>
                </c:pt>
                <c:pt idx="60883">
                  <c:v>60.883000000000038</c:v>
                </c:pt>
                <c:pt idx="60884">
                  <c:v>60.884000000000015</c:v>
                </c:pt>
                <c:pt idx="60885">
                  <c:v>60.884999999999991</c:v>
                </c:pt>
                <c:pt idx="60886">
                  <c:v>60.886000000000024</c:v>
                </c:pt>
                <c:pt idx="60887">
                  <c:v>60.887</c:v>
                </c:pt>
                <c:pt idx="60888">
                  <c:v>60.888000000000034</c:v>
                </c:pt>
                <c:pt idx="60889">
                  <c:v>60.88900000000001</c:v>
                </c:pt>
                <c:pt idx="60890">
                  <c:v>60.890000000000043</c:v>
                </c:pt>
                <c:pt idx="60891">
                  <c:v>60.89100000000002</c:v>
                </c:pt>
                <c:pt idx="60892">
                  <c:v>60.891999999999996</c:v>
                </c:pt>
                <c:pt idx="60893">
                  <c:v>60.893000000000029</c:v>
                </c:pt>
                <c:pt idx="60894">
                  <c:v>60.894000000000005</c:v>
                </c:pt>
                <c:pt idx="60895">
                  <c:v>60.895000000000039</c:v>
                </c:pt>
                <c:pt idx="60896">
                  <c:v>60.896000000000015</c:v>
                </c:pt>
                <c:pt idx="60897">
                  <c:v>60.896999999999991</c:v>
                </c:pt>
                <c:pt idx="60898">
                  <c:v>60.898000000000025</c:v>
                </c:pt>
                <c:pt idx="60899">
                  <c:v>60.899000000000001</c:v>
                </c:pt>
                <c:pt idx="60900">
                  <c:v>60.900000000000034</c:v>
                </c:pt>
                <c:pt idx="60901">
                  <c:v>60.90100000000001</c:v>
                </c:pt>
                <c:pt idx="60902">
                  <c:v>60.902000000000044</c:v>
                </c:pt>
                <c:pt idx="60903">
                  <c:v>60.90300000000002</c:v>
                </c:pt>
                <c:pt idx="60904">
                  <c:v>60.903999999999996</c:v>
                </c:pt>
                <c:pt idx="60905">
                  <c:v>60.90500000000003</c:v>
                </c:pt>
                <c:pt idx="60906">
                  <c:v>60.906000000000006</c:v>
                </c:pt>
                <c:pt idx="60907">
                  <c:v>60.907000000000039</c:v>
                </c:pt>
                <c:pt idx="60908">
                  <c:v>60.908000000000015</c:v>
                </c:pt>
                <c:pt idx="60909">
                  <c:v>60.908999999999992</c:v>
                </c:pt>
                <c:pt idx="60910">
                  <c:v>60.910000000000025</c:v>
                </c:pt>
                <c:pt idx="60911">
                  <c:v>60.911000000000001</c:v>
                </c:pt>
                <c:pt idx="60912">
                  <c:v>60.912000000000035</c:v>
                </c:pt>
                <c:pt idx="60913">
                  <c:v>60.913000000000011</c:v>
                </c:pt>
                <c:pt idx="60914">
                  <c:v>60.914000000000044</c:v>
                </c:pt>
                <c:pt idx="60915">
                  <c:v>60.91500000000002</c:v>
                </c:pt>
                <c:pt idx="60916">
                  <c:v>60.915999999999997</c:v>
                </c:pt>
                <c:pt idx="60917">
                  <c:v>60.91700000000003</c:v>
                </c:pt>
                <c:pt idx="60918">
                  <c:v>60.918000000000006</c:v>
                </c:pt>
                <c:pt idx="60919">
                  <c:v>60.91900000000004</c:v>
                </c:pt>
                <c:pt idx="60920">
                  <c:v>60.920000000000016</c:v>
                </c:pt>
                <c:pt idx="60921">
                  <c:v>60.920999999999992</c:v>
                </c:pt>
                <c:pt idx="60922">
                  <c:v>60.922000000000025</c:v>
                </c:pt>
                <c:pt idx="60923">
                  <c:v>60.923000000000002</c:v>
                </c:pt>
                <c:pt idx="60924">
                  <c:v>60.924000000000035</c:v>
                </c:pt>
                <c:pt idx="60925">
                  <c:v>60.925000000000011</c:v>
                </c:pt>
                <c:pt idx="60926">
                  <c:v>60.926000000000045</c:v>
                </c:pt>
                <c:pt idx="60927">
                  <c:v>60.927000000000021</c:v>
                </c:pt>
                <c:pt idx="60928">
                  <c:v>60.927999999999997</c:v>
                </c:pt>
                <c:pt idx="60929">
                  <c:v>60.92900000000003</c:v>
                </c:pt>
                <c:pt idx="60930">
                  <c:v>60.930000000000007</c:v>
                </c:pt>
                <c:pt idx="60931">
                  <c:v>60.93100000000004</c:v>
                </c:pt>
                <c:pt idx="60932">
                  <c:v>60.932000000000016</c:v>
                </c:pt>
                <c:pt idx="60933">
                  <c:v>60.932999999999993</c:v>
                </c:pt>
                <c:pt idx="60934">
                  <c:v>60.934000000000026</c:v>
                </c:pt>
                <c:pt idx="60935">
                  <c:v>60.935000000000002</c:v>
                </c:pt>
                <c:pt idx="60936">
                  <c:v>60.936000000000035</c:v>
                </c:pt>
                <c:pt idx="60937">
                  <c:v>60.937000000000012</c:v>
                </c:pt>
                <c:pt idx="60938">
                  <c:v>60.938000000000045</c:v>
                </c:pt>
                <c:pt idx="60939">
                  <c:v>60.939000000000021</c:v>
                </c:pt>
                <c:pt idx="60940">
                  <c:v>60.94</c:v>
                </c:pt>
                <c:pt idx="60941">
                  <c:v>60.941000000000031</c:v>
                </c:pt>
                <c:pt idx="60942">
                  <c:v>60.942000000000007</c:v>
                </c:pt>
                <c:pt idx="60943">
                  <c:v>60.94300000000004</c:v>
                </c:pt>
                <c:pt idx="60944">
                  <c:v>60.944000000000017</c:v>
                </c:pt>
                <c:pt idx="60945">
                  <c:v>60.944999999999993</c:v>
                </c:pt>
                <c:pt idx="60946">
                  <c:v>60.946000000000026</c:v>
                </c:pt>
                <c:pt idx="60947">
                  <c:v>60.947000000000003</c:v>
                </c:pt>
                <c:pt idx="60948">
                  <c:v>60.948000000000036</c:v>
                </c:pt>
                <c:pt idx="60949">
                  <c:v>60.949000000000012</c:v>
                </c:pt>
                <c:pt idx="60950">
                  <c:v>60.950000000000045</c:v>
                </c:pt>
                <c:pt idx="60951">
                  <c:v>60.951000000000022</c:v>
                </c:pt>
                <c:pt idx="60952">
                  <c:v>60.951999999999998</c:v>
                </c:pt>
                <c:pt idx="60953">
                  <c:v>60.953000000000031</c:v>
                </c:pt>
                <c:pt idx="60954">
                  <c:v>60.954000000000008</c:v>
                </c:pt>
                <c:pt idx="60955">
                  <c:v>60.955000000000041</c:v>
                </c:pt>
                <c:pt idx="60956">
                  <c:v>60.956000000000017</c:v>
                </c:pt>
                <c:pt idx="60957">
                  <c:v>60.956999999999994</c:v>
                </c:pt>
                <c:pt idx="60958">
                  <c:v>60.958000000000027</c:v>
                </c:pt>
                <c:pt idx="60959">
                  <c:v>60.959000000000003</c:v>
                </c:pt>
                <c:pt idx="60960">
                  <c:v>60.960000000000036</c:v>
                </c:pt>
                <c:pt idx="60961">
                  <c:v>60.961000000000013</c:v>
                </c:pt>
                <c:pt idx="60962">
                  <c:v>60.962000000000046</c:v>
                </c:pt>
                <c:pt idx="60963">
                  <c:v>60.963000000000022</c:v>
                </c:pt>
                <c:pt idx="60964">
                  <c:v>60.963999999999999</c:v>
                </c:pt>
                <c:pt idx="60965">
                  <c:v>60.965000000000032</c:v>
                </c:pt>
                <c:pt idx="60966">
                  <c:v>60.966000000000008</c:v>
                </c:pt>
                <c:pt idx="60967">
                  <c:v>60.967000000000041</c:v>
                </c:pt>
                <c:pt idx="60968">
                  <c:v>60.968000000000018</c:v>
                </c:pt>
                <c:pt idx="60969">
                  <c:v>60.968999999999994</c:v>
                </c:pt>
                <c:pt idx="60970">
                  <c:v>60.970000000000027</c:v>
                </c:pt>
                <c:pt idx="60971">
                  <c:v>60.971000000000004</c:v>
                </c:pt>
                <c:pt idx="60972">
                  <c:v>60.972000000000037</c:v>
                </c:pt>
                <c:pt idx="60973">
                  <c:v>60.973000000000013</c:v>
                </c:pt>
                <c:pt idx="60974">
                  <c:v>60.974000000000046</c:v>
                </c:pt>
                <c:pt idx="60975">
                  <c:v>60.975000000000023</c:v>
                </c:pt>
                <c:pt idx="60976">
                  <c:v>60.975999999999999</c:v>
                </c:pt>
                <c:pt idx="60977">
                  <c:v>60.977000000000032</c:v>
                </c:pt>
                <c:pt idx="60978">
                  <c:v>60.978000000000009</c:v>
                </c:pt>
                <c:pt idx="60979">
                  <c:v>60.979000000000042</c:v>
                </c:pt>
                <c:pt idx="60980">
                  <c:v>60.980000000000018</c:v>
                </c:pt>
                <c:pt idx="60981">
                  <c:v>60.980999999999995</c:v>
                </c:pt>
                <c:pt idx="60982">
                  <c:v>60.982000000000028</c:v>
                </c:pt>
                <c:pt idx="60983">
                  <c:v>60.983000000000004</c:v>
                </c:pt>
                <c:pt idx="60984">
                  <c:v>60.984000000000037</c:v>
                </c:pt>
                <c:pt idx="60985">
                  <c:v>60.985000000000014</c:v>
                </c:pt>
                <c:pt idx="60986">
                  <c:v>60.98599999999999</c:v>
                </c:pt>
                <c:pt idx="60987">
                  <c:v>60.987000000000023</c:v>
                </c:pt>
                <c:pt idx="60988">
                  <c:v>60.988</c:v>
                </c:pt>
                <c:pt idx="60989">
                  <c:v>60.989000000000033</c:v>
                </c:pt>
                <c:pt idx="60990">
                  <c:v>60.990000000000009</c:v>
                </c:pt>
                <c:pt idx="60991">
                  <c:v>60.991000000000042</c:v>
                </c:pt>
                <c:pt idx="60992">
                  <c:v>60.992000000000019</c:v>
                </c:pt>
                <c:pt idx="60993">
                  <c:v>60.992999999999995</c:v>
                </c:pt>
                <c:pt idx="60994">
                  <c:v>60.994000000000028</c:v>
                </c:pt>
                <c:pt idx="60995">
                  <c:v>60.995000000000005</c:v>
                </c:pt>
                <c:pt idx="60996">
                  <c:v>60.996000000000038</c:v>
                </c:pt>
                <c:pt idx="60997">
                  <c:v>60.997000000000014</c:v>
                </c:pt>
                <c:pt idx="60998">
                  <c:v>60.99799999999999</c:v>
                </c:pt>
                <c:pt idx="60999">
                  <c:v>60.999000000000024</c:v>
                </c:pt>
                <c:pt idx="61000">
                  <c:v>61</c:v>
                </c:pt>
                <c:pt idx="61001">
                  <c:v>61.001000000000033</c:v>
                </c:pt>
                <c:pt idx="61002">
                  <c:v>61.00200000000001</c:v>
                </c:pt>
                <c:pt idx="61003">
                  <c:v>61.003000000000043</c:v>
                </c:pt>
                <c:pt idx="61004">
                  <c:v>61.004000000000019</c:v>
                </c:pt>
                <c:pt idx="61005">
                  <c:v>61.004999999999995</c:v>
                </c:pt>
                <c:pt idx="61006">
                  <c:v>61.006000000000029</c:v>
                </c:pt>
                <c:pt idx="61007">
                  <c:v>61.007000000000005</c:v>
                </c:pt>
                <c:pt idx="61008">
                  <c:v>61.008000000000038</c:v>
                </c:pt>
                <c:pt idx="61009">
                  <c:v>61.009000000000015</c:v>
                </c:pt>
                <c:pt idx="61010">
                  <c:v>61.009999999999991</c:v>
                </c:pt>
                <c:pt idx="61011">
                  <c:v>61.011000000000024</c:v>
                </c:pt>
                <c:pt idx="61012">
                  <c:v>61.012</c:v>
                </c:pt>
                <c:pt idx="61013">
                  <c:v>61.013000000000034</c:v>
                </c:pt>
                <c:pt idx="61014">
                  <c:v>61.01400000000001</c:v>
                </c:pt>
                <c:pt idx="61015">
                  <c:v>61.015000000000043</c:v>
                </c:pt>
                <c:pt idx="61016">
                  <c:v>61.01600000000002</c:v>
                </c:pt>
                <c:pt idx="61017">
                  <c:v>61.016999999999996</c:v>
                </c:pt>
                <c:pt idx="61018">
                  <c:v>61.018000000000029</c:v>
                </c:pt>
                <c:pt idx="61019">
                  <c:v>61.019000000000005</c:v>
                </c:pt>
                <c:pt idx="61020">
                  <c:v>61.020000000000039</c:v>
                </c:pt>
                <c:pt idx="61021">
                  <c:v>61.021000000000015</c:v>
                </c:pt>
                <c:pt idx="61022">
                  <c:v>61.021999999999991</c:v>
                </c:pt>
                <c:pt idx="61023">
                  <c:v>61.023000000000025</c:v>
                </c:pt>
                <c:pt idx="61024">
                  <c:v>61.024000000000001</c:v>
                </c:pt>
                <c:pt idx="61025">
                  <c:v>61.025000000000034</c:v>
                </c:pt>
                <c:pt idx="61026">
                  <c:v>61.02600000000001</c:v>
                </c:pt>
                <c:pt idx="61027">
                  <c:v>61.027000000000044</c:v>
                </c:pt>
                <c:pt idx="61028">
                  <c:v>61.02800000000002</c:v>
                </c:pt>
                <c:pt idx="61029">
                  <c:v>61.028999999999996</c:v>
                </c:pt>
                <c:pt idx="61030">
                  <c:v>61.03000000000003</c:v>
                </c:pt>
                <c:pt idx="61031">
                  <c:v>61.031000000000006</c:v>
                </c:pt>
                <c:pt idx="61032">
                  <c:v>61.032000000000039</c:v>
                </c:pt>
                <c:pt idx="61033">
                  <c:v>61.033000000000015</c:v>
                </c:pt>
                <c:pt idx="61034">
                  <c:v>61.033999999999992</c:v>
                </c:pt>
                <c:pt idx="61035">
                  <c:v>61.035000000000025</c:v>
                </c:pt>
                <c:pt idx="61036">
                  <c:v>61.036000000000001</c:v>
                </c:pt>
                <c:pt idx="61037">
                  <c:v>61.037000000000035</c:v>
                </c:pt>
                <c:pt idx="61038">
                  <c:v>61.038000000000011</c:v>
                </c:pt>
                <c:pt idx="61039">
                  <c:v>61.039000000000044</c:v>
                </c:pt>
                <c:pt idx="61040">
                  <c:v>61.04000000000002</c:v>
                </c:pt>
                <c:pt idx="61041">
                  <c:v>61.040999999999997</c:v>
                </c:pt>
                <c:pt idx="61042">
                  <c:v>61.04200000000003</c:v>
                </c:pt>
                <c:pt idx="61043">
                  <c:v>61.043000000000006</c:v>
                </c:pt>
                <c:pt idx="61044">
                  <c:v>61.04400000000004</c:v>
                </c:pt>
                <c:pt idx="61045">
                  <c:v>61.045000000000016</c:v>
                </c:pt>
                <c:pt idx="61046">
                  <c:v>61.045999999999992</c:v>
                </c:pt>
                <c:pt idx="61047">
                  <c:v>61.047000000000025</c:v>
                </c:pt>
                <c:pt idx="61048">
                  <c:v>61.048000000000002</c:v>
                </c:pt>
                <c:pt idx="61049">
                  <c:v>61.049000000000035</c:v>
                </c:pt>
                <c:pt idx="61050">
                  <c:v>61.050000000000011</c:v>
                </c:pt>
                <c:pt idx="61051">
                  <c:v>61.051000000000045</c:v>
                </c:pt>
                <c:pt idx="61052">
                  <c:v>61.052000000000021</c:v>
                </c:pt>
                <c:pt idx="61053">
                  <c:v>61.052999999999997</c:v>
                </c:pt>
                <c:pt idx="61054">
                  <c:v>61.05400000000003</c:v>
                </c:pt>
                <c:pt idx="61055">
                  <c:v>61.055000000000007</c:v>
                </c:pt>
                <c:pt idx="61056">
                  <c:v>61.05600000000004</c:v>
                </c:pt>
                <c:pt idx="61057">
                  <c:v>61.057000000000016</c:v>
                </c:pt>
                <c:pt idx="61058">
                  <c:v>61.057999999999993</c:v>
                </c:pt>
                <c:pt idx="61059">
                  <c:v>61.059000000000026</c:v>
                </c:pt>
                <c:pt idx="61060">
                  <c:v>61.06</c:v>
                </c:pt>
                <c:pt idx="61061">
                  <c:v>61.061000000000035</c:v>
                </c:pt>
                <c:pt idx="61062">
                  <c:v>61.062000000000012</c:v>
                </c:pt>
                <c:pt idx="61063">
                  <c:v>61.063000000000045</c:v>
                </c:pt>
                <c:pt idx="61064">
                  <c:v>61.064000000000021</c:v>
                </c:pt>
                <c:pt idx="61065">
                  <c:v>61.064999999999998</c:v>
                </c:pt>
                <c:pt idx="61066">
                  <c:v>61.066000000000031</c:v>
                </c:pt>
                <c:pt idx="61067">
                  <c:v>61.067000000000007</c:v>
                </c:pt>
                <c:pt idx="61068">
                  <c:v>61.06800000000004</c:v>
                </c:pt>
                <c:pt idx="61069">
                  <c:v>61.069000000000017</c:v>
                </c:pt>
                <c:pt idx="61070">
                  <c:v>61.069999999999993</c:v>
                </c:pt>
                <c:pt idx="61071">
                  <c:v>61.071000000000026</c:v>
                </c:pt>
                <c:pt idx="61072">
                  <c:v>61.072000000000003</c:v>
                </c:pt>
                <c:pt idx="61073">
                  <c:v>61.073000000000036</c:v>
                </c:pt>
                <c:pt idx="61074">
                  <c:v>61.074000000000012</c:v>
                </c:pt>
                <c:pt idx="61075">
                  <c:v>61.075000000000045</c:v>
                </c:pt>
                <c:pt idx="61076">
                  <c:v>61.076000000000022</c:v>
                </c:pt>
                <c:pt idx="61077">
                  <c:v>61.076999999999998</c:v>
                </c:pt>
                <c:pt idx="61078">
                  <c:v>61.078000000000031</c:v>
                </c:pt>
                <c:pt idx="61079">
                  <c:v>61.079000000000008</c:v>
                </c:pt>
                <c:pt idx="61080">
                  <c:v>61.080000000000041</c:v>
                </c:pt>
                <c:pt idx="61081">
                  <c:v>61.081000000000017</c:v>
                </c:pt>
                <c:pt idx="61082">
                  <c:v>61.081999999999994</c:v>
                </c:pt>
                <c:pt idx="61083">
                  <c:v>61.083000000000027</c:v>
                </c:pt>
                <c:pt idx="61084">
                  <c:v>61.084000000000003</c:v>
                </c:pt>
                <c:pt idx="61085">
                  <c:v>61.085000000000036</c:v>
                </c:pt>
                <c:pt idx="61086">
                  <c:v>61.086000000000013</c:v>
                </c:pt>
                <c:pt idx="61087">
                  <c:v>61.087000000000046</c:v>
                </c:pt>
                <c:pt idx="61088">
                  <c:v>61.088000000000022</c:v>
                </c:pt>
                <c:pt idx="61089">
                  <c:v>61.088999999999999</c:v>
                </c:pt>
                <c:pt idx="61090">
                  <c:v>61.090000000000032</c:v>
                </c:pt>
                <c:pt idx="61091">
                  <c:v>61.091000000000008</c:v>
                </c:pt>
                <c:pt idx="61092">
                  <c:v>61.092000000000041</c:v>
                </c:pt>
                <c:pt idx="61093">
                  <c:v>61.093000000000018</c:v>
                </c:pt>
                <c:pt idx="61094">
                  <c:v>61.093999999999994</c:v>
                </c:pt>
                <c:pt idx="61095">
                  <c:v>61.095000000000027</c:v>
                </c:pt>
                <c:pt idx="61096">
                  <c:v>61.096000000000004</c:v>
                </c:pt>
                <c:pt idx="61097">
                  <c:v>61.097000000000037</c:v>
                </c:pt>
                <c:pt idx="61098">
                  <c:v>61.098000000000013</c:v>
                </c:pt>
                <c:pt idx="61099">
                  <c:v>61.099000000000046</c:v>
                </c:pt>
                <c:pt idx="61100">
                  <c:v>61.100000000000023</c:v>
                </c:pt>
                <c:pt idx="61101">
                  <c:v>61.100999999999999</c:v>
                </c:pt>
                <c:pt idx="61102">
                  <c:v>61.102000000000032</c:v>
                </c:pt>
                <c:pt idx="61103">
                  <c:v>61.103000000000009</c:v>
                </c:pt>
                <c:pt idx="61104">
                  <c:v>61.104000000000042</c:v>
                </c:pt>
                <c:pt idx="61105">
                  <c:v>61.105000000000018</c:v>
                </c:pt>
                <c:pt idx="61106">
                  <c:v>61.105999999999995</c:v>
                </c:pt>
                <c:pt idx="61107">
                  <c:v>61.107000000000028</c:v>
                </c:pt>
                <c:pt idx="61108">
                  <c:v>61.108000000000004</c:v>
                </c:pt>
                <c:pt idx="61109">
                  <c:v>61.109000000000037</c:v>
                </c:pt>
                <c:pt idx="61110">
                  <c:v>61.110000000000014</c:v>
                </c:pt>
                <c:pt idx="61111">
                  <c:v>61.11099999999999</c:v>
                </c:pt>
                <c:pt idx="61112">
                  <c:v>61.112000000000023</c:v>
                </c:pt>
                <c:pt idx="61113">
                  <c:v>61.113</c:v>
                </c:pt>
                <c:pt idx="61114">
                  <c:v>61.114000000000033</c:v>
                </c:pt>
                <c:pt idx="61115">
                  <c:v>61.115000000000009</c:v>
                </c:pt>
                <c:pt idx="61116">
                  <c:v>61.116000000000042</c:v>
                </c:pt>
                <c:pt idx="61117">
                  <c:v>61.117000000000019</c:v>
                </c:pt>
                <c:pt idx="61118">
                  <c:v>61.117999999999995</c:v>
                </c:pt>
                <c:pt idx="61119">
                  <c:v>61.119000000000028</c:v>
                </c:pt>
                <c:pt idx="61120">
                  <c:v>61.120000000000005</c:v>
                </c:pt>
                <c:pt idx="61121">
                  <c:v>61.121000000000038</c:v>
                </c:pt>
                <c:pt idx="61122">
                  <c:v>61.122000000000014</c:v>
                </c:pt>
                <c:pt idx="61123">
                  <c:v>61.12299999999999</c:v>
                </c:pt>
                <c:pt idx="61124">
                  <c:v>61.124000000000024</c:v>
                </c:pt>
                <c:pt idx="61125">
                  <c:v>61.125</c:v>
                </c:pt>
                <c:pt idx="61126">
                  <c:v>61.126000000000033</c:v>
                </c:pt>
                <c:pt idx="61127">
                  <c:v>61.12700000000001</c:v>
                </c:pt>
                <c:pt idx="61128">
                  <c:v>61.128000000000043</c:v>
                </c:pt>
                <c:pt idx="61129">
                  <c:v>61.129000000000019</c:v>
                </c:pt>
                <c:pt idx="61130">
                  <c:v>61.129999999999995</c:v>
                </c:pt>
                <c:pt idx="61131">
                  <c:v>61.131000000000029</c:v>
                </c:pt>
                <c:pt idx="61132">
                  <c:v>61.132000000000005</c:v>
                </c:pt>
                <c:pt idx="61133">
                  <c:v>61.133000000000038</c:v>
                </c:pt>
                <c:pt idx="61134">
                  <c:v>61.134000000000015</c:v>
                </c:pt>
                <c:pt idx="61135">
                  <c:v>61.134999999999991</c:v>
                </c:pt>
                <c:pt idx="61136">
                  <c:v>61.136000000000024</c:v>
                </c:pt>
                <c:pt idx="61137">
                  <c:v>61.137</c:v>
                </c:pt>
                <c:pt idx="61138">
                  <c:v>61.138000000000034</c:v>
                </c:pt>
                <c:pt idx="61139">
                  <c:v>61.13900000000001</c:v>
                </c:pt>
                <c:pt idx="61140">
                  <c:v>61.140000000000043</c:v>
                </c:pt>
                <c:pt idx="61141">
                  <c:v>61.14100000000002</c:v>
                </c:pt>
                <c:pt idx="61142">
                  <c:v>61.141999999999996</c:v>
                </c:pt>
                <c:pt idx="61143">
                  <c:v>61.143000000000029</c:v>
                </c:pt>
                <c:pt idx="61144">
                  <c:v>61.144000000000005</c:v>
                </c:pt>
                <c:pt idx="61145">
                  <c:v>61.145000000000039</c:v>
                </c:pt>
                <c:pt idx="61146">
                  <c:v>61.146000000000015</c:v>
                </c:pt>
                <c:pt idx="61147">
                  <c:v>61.146999999999991</c:v>
                </c:pt>
                <c:pt idx="61148">
                  <c:v>61.148000000000025</c:v>
                </c:pt>
                <c:pt idx="61149">
                  <c:v>61.149000000000001</c:v>
                </c:pt>
                <c:pt idx="61150">
                  <c:v>61.150000000000034</c:v>
                </c:pt>
                <c:pt idx="61151">
                  <c:v>61.15100000000001</c:v>
                </c:pt>
                <c:pt idx="61152">
                  <c:v>61.152000000000044</c:v>
                </c:pt>
                <c:pt idx="61153">
                  <c:v>61.15300000000002</c:v>
                </c:pt>
                <c:pt idx="61154">
                  <c:v>61.153999999999996</c:v>
                </c:pt>
                <c:pt idx="61155">
                  <c:v>61.15500000000003</c:v>
                </c:pt>
                <c:pt idx="61156">
                  <c:v>61.156000000000006</c:v>
                </c:pt>
                <c:pt idx="61157">
                  <c:v>61.157000000000039</c:v>
                </c:pt>
                <c:pt idx="61158">
                  <c:v>61.158000000000015</c:v>
                </c:pt>
                <c:pt idx="61159">
                  <c:v>61.158999999999992</c:v>
                </c:pt>
                <c:pt idx="61160">
                  <c:v>61.160000000000025</c:v>
                </c:pt>
                <c:pt idx="61161">
                  <c:v>61.161000000000001</c:v>
                </c:pt>
                <c:pt idx="61162">
                  <c:v>61.162000000000035</c:v>
                </c:pt>
                <c:pt idx="61163">
                  <c:v>61.163000000000011</c:v>
                </c:pt>
                <c:pt idx="61164">
                  <c:v>61.164000000000044</c:v>
                </c:pt>
                <c:pt idx="61165">
                  <c:v>61.16500000000002</c:v>
                </c:pt>
                <c:pt idx="61166">
                  <c:v>61.165999999999997</c:v>
                </c:pt>
                <c:pt idx="61167">
                  <c:v>61.16700000000003</c:v>
                </c:pt>
                <c:pt idx="61168">
                  <c:v>61.168000000000006</c:v>
                </c:pt>
                <c:pt idx="61169">
                  <c:v>61.16900000000004</c:v>
                </c:pt>
                <c:pt idx="61170">
                  <c:v>61.170000000000016</c:v>
                </c:pt>
                <c:pt idx="61171">
                  <c:v>61.170999999999992</c:v>
                </c:pt>
                <c:pt idx="61172">
                  <c:v>61.172000000000025</c:v>
                </c:pt>
                <c:pt idx="61173">
                  <c:v>61.173000000000002</c:v>
                </c:pt>
                <c:pt idx="61174">
                  <c:v>61.174000000000035</c:v>
                </c:pt>
                <c:pt idx="61175">
                  <c:v>61.175000000000011</c:v>
                </c:pt>
                <c:pt idx="61176">
                  <c:v>61.176000000000045</c:v>
                </c:pt>
                <c:pt idx="61177">
                  <c:v>61.177000000000021</c:v>
                </c:pt>
                <c:pt idx="61178">
                  <c:v>61.177999999999997</c:v>
                </c:pt>
                <c:pt idx="61179">
                  <c:v>61.17900000000003</c:v>
                </c:pt>
                <c:pt idx="61180">
                  <c:v>61.180000000000007</c:v>
                </c:pt>
                <c:pt idx="61181">
                  <c:v>61.18100000000004</c:v>
                </c:pt>
                <c:pt idx="61182">
                  <c:v>61.182000000000016</c:v>
                </c:pt>
                <c:pt idx="61183">
                  <c:v>61.182999999999993</c:v>
                </c:pt>
                <c:pt idx="61184">
                  <c:v>61.184000000000026</c:v>
                </c:pt>
                <c:pt idx="61185">
                  <c:v>61.185000000000002</c:v>
                </c:pt>
                <c:pt idx="61186">
                  <c:v>61.186000000000035</c:v>
                </c:pt>
                <c:pt idx="61187">
                  <c:v>61.187000000000012</c:v>
                </c:pt>
                <c:pt idx="61188">
                  <c:v>61.188000000000045</c:v>
                </c:pt>
                <c:pt idx="61189">
                  <c:v>61.189000000000021</c:v>
                </c:pt>
                <c:pt idx="61190">
                  <c:v>61.19</c:v>
                </c:pt>
                <c:pt idx="61191">
                  <c:v>61.191000000000031</c:v>
                </c:pt>
                <c:pt idx="61192">
                  <c:v>61.192000000000007</c:v>
                </c:pt>
                <c:pt idx="61193">
                  <c:v>61.19300000000004</c:v>
                </c:pt>
                <c:pt idx="61194">
                  <c:v>61.194000000000017</c:v>
                </c:pt>
                <c:pt idx="61195">
                  <c:v>61.194999999999993</c:v>
                </c:pt>
                <c:pt idx="61196">
                  <c:v>61.196000000000026</c:v>
                </c:pt>
                <c:pt idx="61197">
                  <c:v>61.197000000000003</c:v>
                </c:pt>
                <c:pt idx="61198">
                  <c:v>61.198000000000036</c:v>
                </c:pt>
                <c:pt idx="61199">
                  <c:v>61.199000000000012</c:v>
                </c:pt>
                <c:pt idx="61200">
                  <c:v>61.200000000000045</c:v>
                </c:pt>
                <c:pt idx="61201">
                  <c:v>61.201000000000022</c:v>
                </c:pt>
                <c:pt idx="61202">
                  <c:v>61.201999999999998</c:v>
                </c:pt>
                <c:pt idx="61203">
                  <c:v>61.203000000000031</c:v>
                </c:pt>
                <c:pt idx="61204">
                  <c:v>61.204000000000008</c:v>
                </c:pt>
                <c:pt idx="61205">
                  <c:v>61.205000000000041</c:v>
                </c:pt>
                <c:pt idx="61206">
                  <c:v>61.206000000000017</c:v>
                </c:pt>
                <c:pt idx="61207">
                  <c:v>61.206999999999994</c:v>
                </c:pt>
                <c:pt idx="61208">
                  <c:v>61.208000000000027</c:v>
                </c:pt>
                <c:pt idx="61209">
                  <c:v>61.209000000000003</c:v>
                </c:pt>
                <c:pt idx="61210">
                  <c:v>61.210000000000036</c:v>
                </c:pt>
                <c:pt idx="61211">
                  <c:v>61.211000000000013</c:v>
                </c:pt>
                <c:pt idx="61212">
                  <c:v>61.212000000000046</c:v>
                </c:pt>
                <c:pt idx="61213">
                  <c:v>61.213000000000022</c:v>
                </c:pt>
                <c:pt idx="61214">
                  <c:v>61.213999999999999</c:v>
                </c:pt>
                <c:pt idx="61215">
                  <c:v>61.215000000000032</c:v>
                </c:pt>
                <c:pt idx="61216">
                  <c:v>61.216000000000008</c:v>
                </c:pt>
                <c:pt idx="61217">
                  <c:v>61.217000000000041</c:v>
                </c:pt>
                <c:pt idx="61218">
                  <c:v>61.218000000000018</c:v>
                </c:pt>
                <c:pt idx="61219">
                  <c:v>61.218999999999994</c:v>
                </c:pt>
                <c:pt idx="61220">
                  <c:v>61.220000000000027</c:v>
                </c:pt>
                <c:pt idx="61221">
                  <c:v>61.221000000000004</c:v>
                </c:pt>
                <c:pt idx="61222">
                  <c:v>61.222000000000037</c:v>
                </c:pt>
                <c:pt idx="61223">
                  <c:v>61.223000000000013</c:v>
                </c:pt>
                <c:pt idx="61224">
                  <c:v>61.224000000000046</c:v>
                </c:pt>
                <c:pt idx="61225">
                  <c:v>61.225000000000023</c:v>
                </c:pt>
                <c:pt idx="61226">
                  <c:v>61.225999999999999</c:v>
                </c:pt>
                <c:pt idx="61227">
                  <c:v>61.227000000000032</c:v>
                </c:pt>
                <c:pt idx="61228">
                  <c:v>61.228000000000009</c:v>
                </c:pt>
                <c:pt idx="61229">
                  <c:v>61.229000000000042</c:v>
                </c:pt>
                <c:pt idx="61230">
                  <c:v>61.230000000000018</c:v>
                </c:pt>
                <c:pt idx="61231">
                  <c:v>61.230999999999995</c:v>
                </c:pt>
                <c:pt idx="61232">
                  <c:v>61.232000000000028</c:v>
                </c:pt>
                <c:pt idx="61233">
                  <c:v>61.233000000000004</c:v>
                </c:pt>
                <c:pt idx="61234">
                  <c:v>61.234000000000037</c:v>
                </c:pt>
                <c:pt idx="61235">
                  <c:v>61.235000000000014</c:v>
                </c:pt>
                <c:pt idx="61236">
                  <c:v>61.23599999999999</c:v>
                </c:pt>
                <c:pt idx="61237">
                  <c:v>61.237000000000023</c:v>
                </c:pt>
                <c:pt idx="61238">
                  <c:v>61.238</c:v>
                </c:pt>
                <c:pt idx="61239">
                  <c:v>61.239000000000033</c:v>
                </c:pt>
                <c:pt idx="61240">
                  <c:v>61.240000000000009</c:v>
                </c:pt>
                <c:pt idx="61241">
                  <c:v>61.241000000000042</c:v>
                </c:pt>
                <c:pt idx="61242">
                  <c:v>61.242000000000019</c:v>
                </c:pt>
                <c:pt idx="61243">
                  <c:v>61.242999999999995</c:v>
                </c:pt>
                <c:pt idx="61244">
                  <c:v>61.244000000000028</c:v>
                </c:pt>
                <c:pt idx="61245">
                  <c:v>61.245000000000005</c:v>
                </c:pt>
                <c:pt idx="61246">
                  <c:v>61.246000000000038</c:v>
                </c:pt>
                <c:pt idx="61247">
                  <c:v>61.247000000000014</c:v>
                </c:pt>
                <c:pt idx="61248">
                  <c:v>61.24799999999999</c:v>
                </c:pt>
                <c:pt idx="61249">
                  <c:v>61.249000000000024</c:v>
                </c:pt>
                <c:pt idx="61250">
                  <c:v>61.25</c:v>
                </c:pt>
                <c:pt idx="61251">
                  <c:v>61.251000000000033</c:v>
                </c:pt>
                <c:pt idx="61252">
                  <c:v>61.25200000000001</c:v>
                </c:pt>
                <c:pt idx="61253">
                  <c:v>61.253000000000043</c:v>
                </c:pt>
                <c:pt idx="61254">
                  <c:v>61.254000000000019</c:v>
                </c:pt>
                <c:pt idx="61255">
                  <c:v>61.254999999999995</c:v>
                </c:pt>
                <c:pt idx="61256">
                  <c:v>61.256000000000029</c:v>
                </c:pt>
                <c:pt idx="61257">
                  <c:v>61.257000000000005</c:v>
                </c:pt>
                <c:pt idx="61258">
                  <c:v>61.258000000000038</c:v>
                </c:pt>
                <c:pt idx="61259">
                  <c:v>61.259000000000015</c:v>
                </c:pt>
                <c:pt idx="61260">
                  <c:v>61.259999999999991</c:v>
                </c:pt>
                <c:pt idx="61261">
                  <c:v>61.261000000000024</c:v>
                </c:pt>
                <c:pt idx="61262">
                  <c:v>61.262</c:v>
                </c:pt>
                <c:pt idx="61263">
                  <c:v>61.263000000000034</c:v>
                </c:pt>
                <c:pt idx="61264">
                  <c:v>61.26400000000001</c:v>
                </c:pt>
                <c:pt idx="61265">
                  <c:v>61.265000000000043</c:v>
                </c:pt>
                <c:pt idx="61266">
                  <c:v>61.26600000000002</c:v>
                </c:pt>
                <c:pt idx="61267">
                  <c:v>61.266999999999996</c:v>
                </c:pt>
                <c:pt idx="61268">
                  <c:v>61.268000000000029</c:v>
                </c:pt>
                <c:pt idx="61269">
                  <c:v>61.269000000000005</c:v>
                </c:pt>
                <c:pt idx="61270">
                  <c:v>61.270000000000039</c:v>
                </c:pt>
                <c:pt idx="61271">
                  <c:v>61.271000000000015</c:v>
                </c:pt>
                <c:pt idx="61272">
                  <c:v>61.271999999999991</c:v>
                </c:pt>
                <c:pt idx="61273">
                  <c:v>61.273000000000025</c:v>
                </c:pt>
                <c:pt idx="61274">
                  <c:v>61.274000000000001</c:v>
                </c:pt>
                <c:pt idx="61275">
                  <c:v>61.275000000000034</c:v>
                </c:pt>
                <c:pt idx="61276">
                  <c:v>61.27600000000001</c:v>
                </c:pt>
                <c:pt idx="61277">
                  <c:v>61.277000000000044</c:v>
                </c:pt>
                <c:pt idx="61278">
                  <c:v>61.27800000000002</c:v>
                </c:pt>
                <c:pt idx="61279">
                  <c:v>61.278999999999996</c:v>
                </c:pt>
                <c:pt idx="61280">
                  <c:v>61.28000000000003</c:v>
                </c:pt>
                <c:pt idx="61281">
                  <c:v>61.281000000000006</c:v>
                </c:pt>
                <c:pt idx="61282">
                  <c:v>61.282000000000039</c:v>
                </c:pt>
                <c:pt idx="61283">
                  <c:v>61.283000000000015</c:v>
                </c:pt>
                <c:pt idx="61284">
                  <c:v>61.283999999999992</c:v>
                </c:pt>
                <c:pt idx="61285">
                  <c:v>61.285000000000025</c:v>
                </c:pt>
                <c:pt idx="61286">
                  <c:v>61.286000000000001</c:v>
                </c:pt>
                <c:pt idx="61287">
                  <c:v>61.287000000000035</c:v>
                </c:pt>
                <c:pt idx="61288">
                  <c:v>61.288000000000011</c:v>
                </c:pt>
                <c:pt idx="61289">
                  <c:v>61.289000000000044</c:v>
                </c:pt>
                <c:pt idx="61290">
                  <c:v>61.29000000000002</c:v>
                </c:pt>
                <c:pt idx="61291">
                  <c:v>61.290999999999997</c:v>
                </c:pt>
                <c:pt idx="61292">
                  <c:v>61.29200000000003</c:v>
                </c:pt>
                <c:pt idx="61293">
                  <c:v>61.293000000000006</c:v>
                </c:pt>
                <c:pt idx="61294">
                  <c:v>61.29400000000004</c:v>
                </c:pt>
                <c:pt idx="61295">
                  <c:v>61.295000000000016</c:v>
                </c:pt>
                <c:pt idx="61296">
                  <c:v>61.295999999999992</c:v>
                </c:pt>
                <c:pt idx="61297">
                  <c:v>61.297000000000025</c:v>
                </c:pt>
                <c:pt idx="61298">
                  <c:v>61.298000000000002</c:v>
                </c:pt>
                <c:pt idx="61299">
                  <c:v>61.299000000000035</c:v>
                </c:pt>
                <c:pt idx="61300">
                  <c:v>61.300000000000011</c:v>
                </c:pt>
                <c:pt idx="61301">
                  <c:v>61.301000000000045</c:v>
                </c:pt>
                <c:pt idx="61302">
                  <c:v>61.302000000000021</c:v>
                </c:pt>
                <c:pt idx="61303">
                  <c:v>61.302999999999997</c:v>
                </c:pt>
                <c:pt idx="61304">
                  <c:v>61.30400000000003</c:v>
                </c:pt>
                <c:pt idx="61305">
                  <c:v>61.305000000000007</c:v>
                </c:pt>
                <c:pt idx="61306">
                  <c:v>61.30600000000004</c:v>
                </c:pt>
                <c:pt idx="61307">
                  <c:v>61.307000000000016</c:v>
                </c:pt>
                <c:pt idx="61308">
                  <c:v>61.307999999999993</c:v>
                </c:pt>
                <c:pt idx="61309">
                  <c:v>61.309000000000026</c:v>
                </c:pt>
                <c:pt idx="61310">
                  <c:v>61.31</c:v>
                </c:pt>
                <c:pt idx="61311">
                  <c:v>61.311000000000035</c:v>
                </c:pt>
                <c:pt idx="61312">
                  <c:v>61.312000000000012</c:v>
                </c:pt>
                <c:pt idx="61313">
                  <c:v>61.313000000000045</c:v>
                </c:pt>
                <c:pt idx="61314">
                  <c:v>61.314000000000021</c:v>
                </c:pt>
                <c:pt idx="61315">
                  <c:v>61.314999999999998</c:v>
                </c:pt>
                <c:pt idx="61316">
                  <c:v>61.316000000000031</c:v>
                </c:pt>
                <c:pt idx="61317">
                  <c:v>61.317000000000007</c:v>
                </c:pt>
                <c:pt idx="61318">
                  <c:v>61.31800000000004</c:v>
                </c:pt>
                <c:pt idx="61319">
                  <c:v>61.319000000000017</c:v>
                </c:pt>
                <c:pt idx="61320">
                  <c:v>61.319999999999993</c:v>
                </c:pt>
                <c:pt idx="61321">
                  <c:v>61.321000000000026</c:v>
                </c:pt>
                <c:pt idx="61322">
                  <c:v>61.322000000000003</c:v>
                </c:pt>
                <c:pt idx="61323">
                  <c:v>61.323000000000036</c:v>
                </c:pt>
                <c:pt idx="61324">
                  <c:v>61.324000000000012</c:v>
                </c:pt>
                <c:pt idx="61325">
                  <c:v>61.325000000000045</c:v>
                </c:pt>
                <c:pt idx="61326">
                  <c:v>61.326000000000022</c:v>
                </c:pt>
                <c:pt idx="61327">
                  <c:v>61.326999999999998</c:v>
                </c:pt>
                <c:pt idx="61328">
                  <c:v>61.328000000000031</c:v>
                </c:pt>
                <c:pt idx="61329">
                  <c:v>61.329000000000008</c:v>
                </c:pt>
                <c:pt idx="61330">
                  <c:v>61.330000000000041</c:v>
                </c:pt>
                <c:pt idx="61331">
                  <c:v>61.331000000000017</c:v>
                </c:pt>
                <c:pt idx="61332">
                  <c:v>61.331999999999994</c:v>
                </c:pt>
                <c:pt idx="61333">
                  <c:v>61.333000000000027</c:v>
                </c:pt>
                <c:pt idx="61334">
                  <c:v>61.334000000000003</c:v>
                </c:pt>
                <c:pt idx="61335">
                  <c:v>61.335000000000036</c:v>
                </c:pt>
                <c:pt idx="61336">
                  <c:v>61.336000000000013</c:v>
                </c:pt>
                <c:pt idx="61337">
                  <c:v>61.337000000000046</c:v>
                </c:pt>
                <c:pt idx="61338">
                  <c:v>61.338000000000022</c:v>
                </c:pt>
                <c:pt idx="61339">
                  <c:v>61.338999999999999</c:v>
                </c:pt>
                <c:pt idx="61340">
                  <c:v>61.340000000000032</c:v>
                </c:pt>
                <c:pt idx="61341">
                  <c:v>61.341000000000008</c:v>
                </c:pt>
                <c:pt idx="61342">
                  <c:v>61.342000000000041</c:v>
                </c:pt>
                <c:pt idx="61343">
                  <c:v>61.343000000000018</c:v>
                </c:pt>
                <c:pt idx="61344">
                  <c:v>61.343999999999994</c:v>
                </c:pt>
                <c:pt idx="61345">
                  <c:v>61.345000000000027</c:v>
                </c:pt>
                <c:pt idx="61346">
                  <c:v>61.346000000000004</c:v>
                </c:pt>
                <c:pt idx="61347">
                  <c:v>61.347000000000037</c:v>
                </c:pt>
                <c:pt idx="61348">
                  <c:v>61.348000000000013</c:v>
                </c:pt>
                <c:pt idx="61349">
                  <c:v>61.349000000000046</c:v>
                </c:pt>
                <c:pt idx="61350">
                  <c:v>61.350000000000023</c:v>
                </c:pt>
                <c:pt idx="61351">
                  <c:v>61.350999999999999</c:v>
                </c:pt>
                <c:pt idx="61352">
                  <c:v>61.352000000000032</c:v>
                </c:pt>
                <c:pt idx="61353">
                  <c:v>61.353000000000009</c:v>
                </c:pt>
                <c:pt idx="61354">
                  <c:v>61.354000000000042</c:v>
                </c:pt>
                <c:pt idx="61355">
                  <c:v>61.355000000000018</c:v>
                </c:pt>
                <c:pt idx="61356">
                  <c:v>61.355999999999995</c:v>
                </c:pt>
                <c:pt idx="61357">
                  <c:v>61.357000000000028</c:v>
                </c:pt>
                <c:pt idx="61358">
                  <c:v>61.358000000000004</c:v>
                </c:pt>
                <c:pt idx="61359">
                  <c:v>61.359000000000037</c:v>
                </c:pt>
                <c:pt idx="61360">
                  <c:v>61.360000000000014</c:v>
                </c:pt>
                <c:pt idx="61361">
                  <c:v>61.36099999999999</c:v>
                </c:pt>
                <c:pt idx="61362">
                  <c:v>61.362000000000023</c:v>
                </c:pt>
                <c:pt idx="61363">
                  <c:v>61.363</c:v>
                </c:pt>
                <c:pt idx="61364">
                  <c:v>61.364000000000033</c:v>
                </c:pt>
                <c:pt idx="61365">
                  <c:v>61.365000000000009</c:v>
                </c:pt>
                <c:pt idx="61366">
                  <c:v>61.366000000000042</c:v>
                </c:pt>
                <c:pt idx="61367">
                  <c:v>61.367000000000019</c:v>
                </c:pt>
                <c:pt idx="61368">
                  <c:v>61.367999999999995</c:v>
                </c:pt>
                <c:pt idx="61369">
                  <c:v>61.369000000000028</c:v>
                </c:pt>
                <c:pt idx="61370">
                  <c:v>61.370000000000005</c:v>
                </c:pt>
                <c:pt idx="61371">
                  <c:v>61.371000000000038</c:v>
                </c:pt>
                <c:pt idx="61372">
                  <c:v>61.372000000000014</c:v>
                </c:pt>
                <c:pt idx="61373">
                  <c:v>61.37299999999999</c:v>
                </c:pt>
                <c:pt idx="61374">
                  <c:v>61.374000000000024</c:v>
                </c:pt>
                <c:pt idx="61375">
                  <c:v>61.375</c:v>
                </c:pt>
                <c:pt idx="61376">
                  <c:v>61.376000000000033</c:v>
                </c:pt>
                <c:pt idx="61377">
                  <c:v>61.37700000000001</c:v>
                </c:pt>
                <c:pt idx="61378">
                  <c:v>61.378000000000043</c:v>
                </c:pt>
                <c:pt idx="61379">
                  <c:v>61.379000000000019</c:v>
                </c:pt>
                <c:pt idx="61380">
                  <c:v>61.379999999999995</c:v>
                </c:pt>
                <c:pt idx="61381">
                  <c:v>61.381000000000029</c:v>
                </c:pt>
                <c:pt idx="61382">
                  <c:v>61.382000000000005</c:v>
                </c:pt>
                <c:pt idx="61383">
                  <c:v>61.383000000000038</c:v>
                </c:pt>
                <c:pt idx="61384">
                  <c:v>61.384000000000015</c:v>
                </c:pt>
                <c:pt idx="61385">
                  <c:v>61.384999999999991</c:v>
                </c:pt>
                <c:pt idx="61386">
                  <c:v>61.386000000000024</c:v>
                </c:pt>
                <c:pt idx="61387">
                  <c:v>61.387</c:v>
                </c:pt>
                <c:pt idx="61388">
                  <c:v>61.388000000000034</c:v>
                </c:pt>
                <c:pt idx="61389">
                  <c:v>61.38900000000001</c:v>
                </c:pt>
                <c:pt idx="61390">
                  <c:v>61.390000000000043</c:v>
                </c:pt>
                <c:pt idx="61391">
                  <c:v>61.39100000000002</c:v>
                </c:pt>
                <c:pt idx="61392">
                  <c:v>61.391999999999996</c:v>
                </c:pt>
                <c:pt idx="61393">
                  <c:v>61.393000000000029</c:v>
                </c:pt>
                <c:pt idx="61394">
                  <c:v>61.394000000000005</c:v>
                </c:pt>
                <c:pt idx="61395">
                  <c:v>61.395000000000039</c:v>
                </c:pt>
                <c:pt idx="61396">
                  <c:v>61.396000000000015</c:v>
                </c:pt>
                <c:pt idx="61397">
                  <c:v>61.396999999999991</c:v>
                </c:pt>
                <c:pt idx="61398">
                  <c:v>61.398000000000025</c:v>
                </c:pt>
                <c:pt idx="61399">
                  <c:v>61.399000000000001</c:v>
                </c:pt>
                <c:pt idx="61400">
                  <c:v>61.400000000000034</c:v>
                </c:pt>
                <c:pt idx="61401">
                  <c:v>61.40100000000001</c:v>
                </c:pt>
                <c:pt idx="61402">
                  <c:v>61.402000000000044</c:v>
                </c:pt>
                <c:pt idx="61403">
                  <c:v>61.40300000000002</c:v>
                </c:pt>
                <c:pt idx="61404">
                  <c:v>61.403999999999996</c:v>
                </c:pt>
                <c:pt idx="61405">
                  <c:v>61.40500000000003</c:v>
                </c:pt>
                <c:pt idx="61406">
                  <c:v>61.406000000000006</c:v>
                </c:pt>
                <c:pt idx="61407">
                  <c:v>61.407000000000039</c:v>
                </c:pt>
                <c:pt idx="61408">
                  <c:v>61.408000000000015</c:v>
                </c:pt>
                <c:pt idx="61409">
                  <c:v>61.408999999999992</c:v>
                </c:pt>
                <c:pt idx="61410">
                  <c:v>61.410000000000025</c:v>
                </c:pt>
                <c:pt idx="61411">
                  <c:v>61.411000000000001</c:v>
                </c:pt>
                <c:pt idx="61412">
                  <c:v>61.412000000000035</c:v>
                </c:pt>
                <c:pt idx="61413">
                  <c:v>61.413000000000011</c:v>
                </c:pt>
                <c:pt idx="61414">
                  <c:v>61.414000000000044</c:v>
                </c:pt>
                <c:pt idx="61415">
                  <c:v>61.41500000000002</c:v>
                </c:pt>
                <c:pt idx="61416">
                  <c:v>61.415999999999997</c:v>
                </c:pt>
                <c:pt idx="61417">
                  <c:v>61.41700000000003</c:v>
                </c:pt>
                <c:pt idx="61418">
                  <c:v>61.418000000000006</c:v>
                </c:pt>
                <c:pt idx="61419">
                  <c:v>61.41900000000004</c:v>
                </c:pt>
                <c:pt idx="61420">
                  <c:v>61.420000000000016</c:v>
                </c:pt>
                <c:pt idx="61421">
                  <c:v>61.420999999999992</c:v>
                </c:pt>
                <c:pt idx="61422">
                  <c:v>61.422000000000025</c:v>
                </c:pt>
                <c:pt idx="61423">
                  <c:v>61.423000000000002</c:v>
                </c:pt>
                <c:pt idx="61424">
                  <c:v>61.424000000000035</c:v>
                </c:pt>
                <c:pt idx="61425">
                  <c:v>61.425000000000011</c:v>
                </c:pt>
                <c:pt idx="61426">
                  <c:v>61.426000000000045</c:v>
                </c:pt>
                <c:pt idx="61427">
                  <c:v>61.427000000000021</c:v>
                </c:pt>
                <c:pt idx="61428">
                  <c:v>61.427999999999997</c:v>
                </c:pt>
                <c:pt idx="61429">
                  <c:v>61.42900000000003</c:v>
                </c:pt>
                <c:pt idx="61430">
                  <c:v>61.430000000000007</c:v>
                </c:pt>
                <c:pt idx="61431">
                  <c:v>61.43100000000004</c:v>
                </c:pt>
                <c:pt idx="61432">
                  <c:v>61.432000000000016</c:v>
                </c:pt>
                <c:pt idx="61433">
                  <c:v>61.432999999999993</c:v>
                </c:pt>
                <c:pt idx="61434">
                  <c:v>61.434000000000026</c:v>
                </c:pt>
                <c:pt idx="61435">
                  <c:v>61.435000000000002</c:v>
                </c:pt>
                <c:pt idx="61436">
                  <c:v>61.436000000000035</c:v>
                </c:pt>
                <c:pt idx="61437">
                  <c:v>61.437000000000012</c:v>
                </c:pt>
                <c:pt idx="61438">
                  <c:v>61.438000000000045</c:v>
                </c:pt>
                <c:pt idx="61439">
                  <c:v>61.439000000000021</c:v>
                </c:pt>
                <c:pt idx="61440">
                  <c:v>61.44</c:v>
                </c:pt>
                <c:pt idx="61441">
                  <c:v>61.441000000000031</c:v>
                </c:pt>
                <c:pt idx="61442">
                  <c:v>61.442000000000007</c:v>
                </c:pt>
                <c:pt idx="61443">
                  <c:v>61.44300000000004</c:v>
                </c:pt>
                <c:pt idx="61444">
                  <c:v>61.444000000000017</c:v>
                </c:pt>
                <c:pt idx="61445">
                  <c:v>61.444999999999993</c:v>
                </c:pt>
                <c:pt idx="61446">
                  <c:v>61.446000000000026</c:v>
                </c:pt>
                <c:pt idx="61447">
                  <c:v>61.447000000000003</c:v>
                </c:pt>
                <c:pt idx="61448">
                  <c:v>61.448000000000036</c:v>
                </c:pt>
                <c:pt idx="61449">
                  <c:v>61.449000000000012</c:v>
                </c:pt>
                <c:pt idx="61450">
                  <c:v>61.450000000000045</c:v>
                </c:pt>
                <c:pt idx="61451">
                  <c:v>61.451000000000022</c:v>
                </c:pt>
                <c:pt idx="61452">
                  <c:v>61.451999999999998</c:v>
                </c:pt>
                <c:pt idx="61453">
                  <c:v>61.453000000000031</c:v>
                </c:pt>
                <c:pt idx="61454">
                  <c:v>61.454000000000008</c:v>
                </c:pt>
                <c:pt idx="61455">
                  <c:v>61.455000000000041</c:v>
                </c:pt>
                <c:pt idx="61456">
                  <c:v>61.456000000000017</c:v>
                </c:pt>
                <c:pt idx="61457">
                  <c:v>61.456999999999994</c:v>
                </c:pt>
                <c:pt idx="61458">
                  <c:v>61.458000000000027</c:v>
                </c:pt>
                <c:pt idx="61459">
                  <c:v>61.459000000000003</c:v>
                </c:pt>
                <c:pt idx="61460">
                  <c:v>61.460000000000036</c:v>
                </c:pt>
                <c:pt idx="61461">
                  <c:v>61.461000000000013</c:v>
                </c:pt>
                <c:pt idx="61462">
                  <c:v>61.462000000000046</c:v>
                </c:pt>
                <c:pt idx="61463">
                  <c:v>61.463000000000022</c:v>
                </c:pt>
                <c:pt idx="61464">
                  <c:v>61.463999999999999</c:v>
                </c:pt>
                <c:pt idx="61465">
                  <c:v>61.465000000000032</c:v>
                </c:pt>
                <c:pt idx="61466">
                  <c:v>61.466000000000008</c:v>
                </c:pt>
                <c:pt idx="61467">
                  <c:v>61.467000000000041</c:v>
                </c:pt>
                <c:pt idx="61468">
                  <c:v>61.468000000000018</c:v>
                </c:pt>
                <c:pt idx="61469">
                  <c:v>61.468999999999994</c:v>
                </c:pt>
                <c:pt idx="61470">
                  <c:v>61.470000000000027</c:v>
                </c:pt>
                <c:pt idx="61471">
                  <c:v>61.471000000000004</c:v>
                </c:pt>
                <c:pt idx="61472">
                  <c:v>61.472000000000037</c:v>
                </c:pt>
                <c:pt idx="61473">
                  <c:v>61.473000000000013</c:v>
                </c:pt>
                <c:pt idx="61474">
                  <c:v>61.474000000000046</c:v>
                </c:pt>
                <c:pt idx="61475">
                  <c:v>61.475000000000023</c:v>
                </c:pt>
                <c:pt idx="61476">
                  <c:v>61.475999999999999</c:v>
                </c:pt>
                <c:pt idx="61477">
                  <c:v>61.477000000000032</c:v>
                </c:pt>
                <c:pt idx="61478">
                  <c:v>61.478000000000009</c:v>
                </c:pt>
                <c:pt idx="61479">
                  <c:v>61.479000000000042</c:v>
                </c:pt>
                <c:pt idx="61480">
                  <c:v>61.480000000000018</c:v>
                </c:pt>
                <c:pt idx="61481">
                  <c:v>61.480999999999995</c:v>
                </c:pt>
                <c:pt idx="61482">
                  <c:v>61.482000000000028</c:v>
                </c:pt>
                <c:pt idx="61483">
                  <c:v>61.483000000000004</c:v>
                </c:pt>
                <c:pt idx="61484">
                  <c:v>61.484000000000037</c:v>
                </c:pt>
                <c:pt idx="61485">
                  <c:v>61.485000000000014</c:v>
                </c:pt>
                <c:pt idx="61486">
                  <c:v>61.48599999999999</c:v>
                </c:pt>
                <c:pt idx="61487">
                  <c:v>61.487000000000023</c:v>
                </c:pt>
                <c:pt idx="61488">
                  <c:v>61.488</c:v>
                </c:pt>
                <c:pt idx="61489">
                  <c:v>61.489000000000033</c:v>
                </c:pt>
                <c:pt idx="61490">
                  <c:v>61.490000000000009</c:v>
                </c:pt>
                <c:pt idx="61491">
                  <c:v>61.491000000000042</c:v>
                </c:pt>
                <c:pt idx="61492">
                  <c:v>61.492000000000019</c:v>
                </c:pt>
                <c:pt idx="61493">
                  <c:v>61.492999999999995</c:v>
                </c:pt>
                <c:pt idx="61494">
                  <c:v>61.494000000000028</c:v>
                </c:pt>
                <c:pt idx="61495">
                  <c:v>61.495000000000005</c:v>
                </c:pt>
                <c:pt idx="61496">
                  <c:v>61.496000000000038</c:v>
                </c:pt>
                <c:pt idx="61497">
                  <c:v>61.497000000000014</c:v>
                </c:pt>
                <c:pt idx="61498">
                  <c:v>61.49799999999999</c:v>
                </c:pt>
                <c:pt idx="61499">
                  <c:v>61.499000000000024</c:v>
                </c:pt>
                <c:pt idx="61500">
                  <c:v>61.5</c:v>
                </c:pt>
                <c:pt idx="61501">
                  <c:v>61.501000000000033</c:v>
                </c:pt>
                <c:pt idx="61502">
                  <c:v>61.50200000000001</c:v>
                </c:pt>
                <c:pt idx="61503">
                  <c:v>61.503000000000043</c:v>
                </c:pt>
                <c:pt idx="61504">
                  <c:v>61.504000000000019</c:v>
                </c:pt>
                <c:pt idx="61505">
                  <c:v>61.504999999999995</c:v>
                </c:pt>
                <c:pt idx="61506">
                  <c:v>61.506000000000029</c:v>
                </c:pt>
                <c:pt idx="61507">
                  <c:v>61.507000000000005</c:v>
                </c:pt>
                <c:pt idx="61508">
                  <c:v>61.508000000000038</c:v>
                </c:pt>
                <c:pt idx="61509">
                  <c:v>61.509000000000015</c:v>
                </c:pt>
                <c:pt idx="61510">
                  <c:v>61.509999999999991</c:v>
                </c:pt>
                <c:pt idx="61511">
                  <c:v>61.511000000000024</c:v>
                </c:pt>
                <c:pt idx="61512">
                  <c:v>61.512</c:v>
                </c:pt>
                <c:pt idx="61513">
                  <c:v>61.513000000000034</c:v>
                </c:pt>
                <c:pt idx="61514">
                  <c:v>61.51400000000001</c:v>
                </c:pt>
                <c:pt idx="61515">
                  <c:v>61.515000000000043</c:v>
                </c:pt>
                <c:pt idx="61516">
                  <c:v>61.51600000000002</c:v>
                </c:pt>
                <c:pt idx="61517">
                  <c:v>61.516999999999996</c:v>
                </c:pt>
                <c:pt idx="61518">
                  <c:v>61.518000000000029</c:v>
                </c:pt>
                <c:pt idx="61519">
                  <c:v>61.519000000000005</c:v>
                </c:pt>
                <c:pt idx="61520">
                  <c:v>61.520000000000039</c:v>
                </c:pt>
                <c:pt idx="61521">
                  <c:v>61.521000000000015</c:v>
                </c:pt>
                <c:pt idx="61522">
                  <c:v>61.521999999999991</c:v>
                </c:pt>
                <c:pt idx="61523">
                  <c:v>61.523000000000025</c:v>
                </c:pt>
                <c:pt idx="61524">
                  <c:v>61.524000000000001</c:v>
                </c:pt>
                <c:pt idx="61525">
                  <c:v>61.525000000000034</c:v>
                </c:pt>
                <c:pt idx="61526">
                  <c:v>61.52600000000001</c:v>
                </c:pt>
                <c:pt idx="61527">
                  <c:v>61.527000000000044</c:v>
                </c:pt>
                <c:pt idx="61528">
                  <c:v>61.52800000000002</c:v>
                </c:pt>
                <c:pt idx="61529">
                  <c:v>61.528999999999996</c:v>
                </c:pt>
                <c:pt idx="61530">
                  <c:v>61.53000000000003</c:v>
                </c:pt>
                <c:pt idx="61531">
                  <c:v>61.531000000000006</c:v>
                </c:pt>
                <c:pt idx="61532">
                  <c:v>61.532000000000039</c:v>
                </c:pt>
                <c:pt idx="61533">
                  <c:v>61.533000000000015</c:v>
                </c:pt>
                <c:pt idx="61534">
                  <c:v>61.533999999999992</c:v>
                </c:pt>
                <c:pt idx="61535">
                  <c:v>61.535000000000025</c:v>
                </c:pt>
                <c:pt idx="61536">
                  <c:v>61.536000000000001</c:v>
                </c:pt>
                <c:pt idx="61537">
                  <c:v>61.537000000000035</c:v>
                </c:pt>
                <c:pt idx="61538">
                  <c:v>61.538000000000011</c:v>
                </c:pt>
                <c:pt idx="61539">
                  <c:v>61.539000000000044</c:v>
                </c:pt>
                <c:pt idx="61540">
                  <c:v>61.54000000000002</c:v>
                </c:pt>
                <c:pt idx="61541">
                  <c:v>61.540999999999997</c:v>
                </c:pt>
                <c:pt idx="61542">
                  <c:v>61.54200000000003</c:v>
                </c:pt>
                <c:pt idx="61543">
                  <c:v>61.543000000000006</c:v>
                </c:pt>
                <c:pt idx="61544">
                  <c:v>61.54400000000004</c:v>
                </c:pt>
                <c:pt idx="61545">
                  <c:v>61.545000000000016</c:v>
                </c:pt>
                <c:pt idx="61546">
                  <c:v>61.545999999999992</c:v>
                </c:pt>
                <c:pt idx="61547">
                  <c:v>61.547000000000025</c:v>
                </c:pt>
                <c:pt idx="61548">
                  <c:v>61.548000000000002</c:v>
                </c:pt>
                <c:pt idx="61549">
                  <c:v>61.549000000000035</c:v>
                </c:pt>
                <c:pt idx="61550">
                  <c:v>61.550000000000011</c:v>
                </c:pt>
                <c:pt idx="61551">
                  <c:v>61.551000000000045</c:v>
                </c:pt>
                <c:pt idx="61552">
                  <c:v>61.552000000000021</c:v>
                </c:pt>
                <c:pt idx="61553">
                  <c:v>61.552999999999997</c:v>
                </c:pt>
                <c:pt idx="61554">
                  <c:v>61.55400000000003</c:v>
                </c:pt>
                <c:pt idx="61555">
                  <c:v>61.555000000000007</c:v>
                </c:pt>
                <c:pt idx="61556">
                  <c:v>61.55600000000004</c:v>
                </c:pt>
                <c:pt idx="61557">
                  <c:v>61.557000000000016</c:v>
                </c:pt>
                <c:pt idx="61558">
                  <c:v>61.557999999999993</c:v>
                </c:pt>
                <c:pt idx="61559">
                  <c:v>61.559000000000026</c:v>
                </c:pt>
                <c:pt idx="61560">
                  <c:v>61.56</c:v>
                </c:pt>
                <c:pt idx="61561">
                  <c:v>61.561000000000035</c:v>
                </c:pt>
                <c:pt idx="61562">
                  <c:v>61.562000000000012</c:v>
                </c:pt>
                <c:pt idx="61563">
                  <c:v>61.563000000000045</c:v>
                </c:pt>
                <c:pt idx="61564">
                  <c:v>61.564000000000021</c:v>
                </c:pt>
                <c:pt idx="61565">
                  <c:v>61.564999999999998</c:v>
                </c:pt>
                <c:pt idx="61566">
                  <c:v>61.566000000000031</c:v>
                </c:pt>
                <c:pt idx="61567">
                  <c:v>61.567000000000007</c:v>
                </c:pt>
                <c:pt idx="61568">
                  <c:v>61.56800000000004</c:v>
                </c:pt>
                <c:pt idx="61569">
                  <c:v>61.569000000000017</c:v>
                </c:pt>
                <c:pt idx="61570">
                  <c:v>61.569999999999993</c:v>
                </c:pt>
                <c:pt idx="61571">
                  <c:v>61.571000000000026</c:v>
                </c:pt>
                <c:pt idx="61572">
                  <c:v>61.572000000000003</c:v>
                </c:pt>
                <c:pt idx="61573">
                  <c:v>61.573000000000036</c:v>
                </c:pt>
                <c:pt idx="61574">
                  <c:v>61.574000000000012</c:v>
                </c:pt>
                <c:pt idx="61575">
                  <c:v>61.575000000000045</c:v>
                </c:pt>
                <c:pt idx="61576">
                  <c:v>61.576000000000022</c:v>
                </c:pt>
                <c:pt idx="61577">
                  <c:v>61.576999999999998</c:v>
                </c:pt>
                <c:pt idx="61578">
                  <c:v>61.578000000000031</c:v>
                </c:pt>
                <c:pt idx="61579">
                  <c:v>61.579000000000008</c:v>
                </c:pt>
                <c:pt idx="61580">
                  <c:v>61.580000000000041</c:v>
                </c:pt>
                <c:pt idx="61581">
                  <c:v>61.581000000000017</c:v>
                </c:pt>
                <c:pt idx="61582">
                  <c:v>61.581999999999994</c:v>
                </c:pt>
                <c:pt idx="61583">
                  <c:v>61.583000000000027</c:v>
                </c:pt>
                <c:pt idx="61584">
                  <c:v>61.584000000000003</c:v>
                </c:pt>
                <c:pt idx="61585">
                  <c:v>61.585000000000036</c:v>
                </c:pt>
                <c:pt idx="61586">
                  <c:v>61.586000000000013</c:v>
                </c:pt>
                <c:pt idx="61587">
                  <c:v>61.587000000000046</c:v>
                </c:pt>
                <c:pt idx="61588">
                  <c:v>61.588000000000022</c:v>
                </c:pt>
                <c:pt idx="61589">
                  <c:v>61.588999999999999</c:v>
                </c:pt>
                <c:pt idx="61590">
                  <c:v>61.590000000000032</c:v>
                </c:pt>
                <c:pt idx="61591">
                  <c:v>61.591000000000008</c:v>
                </c:pt>
                <c:pt idx="61592">
                  <c:v>61.592000000000041</c:v>
                </c:pt>
                <c:pt idx="61593">
                  <c:v>61.593000000000018</c:v>
                </c:pt>
                <c:pt idx="61594">
                  <c:v>61.593999999999994</c:v>
                </c:pt>
                <c:pt idx="61595">
                  <c:v>61.595000000000027</c:v>
                </c:pt>
                <c:pt idx="61596">
                  <c:v>61.596000000000004</c:v>
                </c:pt>
                <c:pt idx="61597">
                  <c:v>61.597000000000037</c:v>
                </c:pt>
                <c:pt idx="61598">
                  <c:v>61.598000000000013</c:v>
                </c:pt>
                <c:pt idx="61599">
                  <c:v>61.599000000000046</c:v>
                </c:pt>
                <c:pt idx="61600">
                  <c:v>61.600000000000023</c:v>
                </c:pt>
                <c:pt idx="61601">
                  <c:v>61.600999999999999</c:v>
                </c:pt>
                <c:pt idx="61602">
                  <c:v>61.602000000000032</c:v>
                </c:pt>
                <c:pt idx="61603">
                  <c:v>61.603000000000009</c:v>
                </c:pt>
                <c:pt idx="61604">
                  <c:v>61.604000000000042</c:v>
                </c:pt>
                <c:pt idx="61605">
                  <c:v>61.605000000000018</c:v>
                </c:pt>
                <c:pt idx="61606">
                  <c:v>61.605999999999995</c:v>
                </c:pt>
                <c:pt idx="61607">
                  <c:v>61.607000000000028</c:v>
                </c:pt>
                <c:pt idx="61608">
                  <c:v>61.608000000000004</c:v>
                </c:pt>
                <c:pt idx="61609">
                  <c:v>61.609000000000037</c:v>
                </c:pt>
                <c:pt idx="61610">
                  <c:v>61.610000000000014</c:v>
                </c:pt>
                <c:pt idx="61611">
                  <c:v>61.61099999999999</c:v>
                </c:pt>
                <c:pt idx="61612">
                  <c:v>61.612000000000023</c:v>
                </c:pt>
                <c:pt idx="61613">
                  <c:v>61.613</c:v>
                </c:pt>
                <c:pt idx="61614">
                  <c:v>61.614000000000033</c:v>
                </c:pt>
                <c:pt idx="61615">
                  <c:v>61.615000000000009</c:v>
                </c:pt>
                <c:pt idx="61616">
                  <c:v>61.616000000000042</c:v>
                </c:pt>
                <c:pt idx="61617">
                  <c:v>61.617000000000019</c:v>
                </c:pt>
                <c:pt idx="61618">
                  <c:v>61.617999999999995</c:v>
                </c:pt>
                <c:pt idx="61619">
                  <c:v>61.619000000000028</c:v>
                </c:pt>
                <c:pt idx="61620">
                  <c:v>61.620000000000005</c:v>
                </c:pt>
                <c:pt idx="61621">
                  <c:v>61.621000000000038</c:v>
                </c:pt>
                <c:pt idx="61622">
                  <c:v>61.622000000000014</c:v>
                </c:pt>
                <c:pt idx="61623">
                  <c:v>61.62299999999999</c:v>
                </c:pt>
                <c:pt idx="61624">
                  <c:v>61.624000000000024</c:v>
                </c:pt>
                <c:pt idx="61625">
                  <c:v>61.625</c:v>
                </c:pt>
                <c:pt idx="61626">
                  <c:v>61.626000000000033</c:v>
                </c:pt>
                <c:pt idx="61627">
                  <c:v>61.62700000000001</c:v>
                </c:pt>
                <c:pt idx="61628">
                  <c:v>61.628000000000043</c:v>
                </c:pt>
                <c:pt idx="61629">
                  <c:v>61.629000000000019</c:v>
                </c:pt>
                <c:pt idx="61630">
                  <c:v>61.629999999999995</c:v>
                </c:pt>
                <c:pt idx="61631">
                  <c:v>61.631000000000029</c:v>
                </c:pt>
                <c:pt idx="61632">
                  <c:v>61.632000000000005</c:v>
                </c:pt>
                <c:pt idx="61633">
                  <c:v>61.633000000000038</c:v>
                </c:pt>
                <c:pt idx="61634">
                  <c:v>61.634000000000015</c:v>
                </c:pt>
                <c:pt idx="61635">
                  <c:v>61.634999999999991</c:v>
                </c:pt>
                <c:pt idx="61636">
                  <c:v>61.636000000000024</c:v>
                </c:pt>
                <c:pt idx="61637">
                  <c:v>61.637</c:v>
                </c:pt>
                <c:pt idx="61638">
                  <c:v>61.638000000000034</c:v>
                </c:pt>
                <c:pt idx="61639">
                  <c:v>61.63900000000001</c:v>
                </c:pt>
                <c:pt idx="61640">
                  <c:v>61.640000000000043</c:v>
                </c:pt>
                <c:pt idx="61641">
                  <c:v>61.64100000000002</c:v>
                </c:pt>
                <c:pt idx="61642">
                  <c:v>61.641999999999996</c:v>
                </c:pt>
                <c:pt idx="61643">
                  <c:v>61.643000000000029</c:v>
                </c:pt>
                <c:pt idx="61644">
                  <c:v>61.644000000000005</c:v>
                </c:pt>
                <c:pt idx="61645">
                  <c:v>61.645000000000039</c:v>
                </c:pt>
                <c:pt idx="61646">
                  <c:v>61.646000000000015</c:v>
                </c:pt>
                <c:pt idx="61647">
                  <c:v>61.646999999999991</c:v>
                </c:pt>
                <c:pt idx="61648">
                  <c:v>61.648000000000025</c:v>
                </c:pt>
                <c:pt idx="61649">
                  <c:v>61.649000000000001</c:v>
                </c:pt>
                <c:pt idx="61650">
                  <c:v>61.650000000000034</c:v>
                </c:pt>
                <c:pt idx="61651">
                  <c:v>61.65100000000001</c:v>
                </c:pt>
                <c:pt idx="61652">
                  <c:v>61.652000000000044</c:v>
                </c:pt>
                <c:pt idx="61653">
                  <c:v>61.65300000000002</c:v>
                </c:pt>
                <c:pt idx="61654">
                  <c:v>61.653999999999996</c:v>
                </c:pt>
                <c:pt idx="61655">
                  <c:v>61.65500000000003</c:v>
                </c:pt>
                <c:pt idx="61656">
                  <c:v>61.656000000000006</c:v>
                </c:pt>
                <c:pt idx="61657">
                  <c:v>61.657000000000039</c:v>
                </c:pt>
                <c:pt idx="61658">
                  <c:v>61.658000000000015</c:v>
                </c:pt>
                <c:pt idx="61659">
                  <c:v>61.658999999999992</c:v>
                </c:pt>
                <c:pt idx="61660">
                  <c:v>61.660000000000025</c:v>
                </c:pt>
                <c:pt idx="61661">
                  <c:v>61.661000000000001</c:v>
                </c:pt>
                <c:pt idx="61662">
                  <c:v>61.662000000000035</c:v>
                </c:pt>
                <c:pt idx="61663">
                  <c:v>61.663000000000011</c:v>
                </c:pt>
                <c:pt idx="61664">
                  <c:v>61.664000000000044</c:v>
                </c:pt>
                <c:pt idx="61665">
                  <c:v>61.66500000000002</c:v>
                </c:pt>
                <c:pt idx="61666">
                  <c:v>61.665999999999997</c:v>
                </c:pt>
                <c:pt idx="61667">
                  <c:v>61.66700000000003</c:v>
                </c:pt>
                <c:pt idx="61668">
                  <c:v>61.668000000000006</c:v>
                </c:pt>
                <c:pt idx="61669">
                  <c:v>61.66900000000004</c:v>
                </c:pt>
                <c:pt idx="61670">
                  <c:v>61.670000000000016</c:v>
                </c:pt>
                <c:pt idx="61671">
                  <c:v>61.670999999999992</c:v>
                </c:pt>
                <c:pt idx="61672">
                  <c:v>61.672000000000025</c:v>
                </c:pt>
                <c:pt idx="61673">
                  <c:v>61.673000000000002</c:v>
                </c:pt>
                <c:pt idx="61674">
                  <c:v>61.674000000000035</c:v>
                </c:pt>
                <c:pt idx="61675">
                  <c:v>61.675000000000011</c:v>
                </c:pt>
                <c:pt idx="61676">
                  <c:v>61.676000000000045</c:v>
                </c:pt>
                <c:pt idx="61677">
                  <c:v>61.677000000000021</c:v>
                </c:pt>
                <c:pt idx="61678">
                  <c:v>61.677999999999997</c:v>
                </c:pt>
                <c:pt idx="61679">
                  <c:v>61.67900000000003</c:v>
                </c:pt>
                <c:pt idx="61680">
                  <c:v>61.680000000000007</c:v>
                </c:pt>
                <c:pt idx="61681">
                  <c:v>61.68100000000004</c:v>
                </c:pt>
                <c:pt idx="61682">
                  <c:v>61.682000000000016</c:v>
                </c:pt>
                <c:pt idx="61683">
                  <c:v>61.682999999999993</c:v>
                </c:pt>
                <c:pt idx="61684">
                  <c:v>61.684000000000026</c:v>
                </c:pt>
                <c:pt idx="61685">
                  <c:v>61.685000000000002</c:v>
                </c:pt>
                <c:pt idx="61686">
                  <c:v>61.686000000000035</c:v>
                </c:pt>
                <c:pt idx="61687">
                  <c:v>61.687000000000012</c:v>
                </c:pt>
                <c:pt idx="61688">
                  <c:v>61.688000000000045</c:v>
                </c:pt>
                <c:pt idx="61689">
                  <c:v>61.689000000000021</c:v>
                </c:pt>
                <c:pt idx="61690">
                  <c:v>61.69</c:v>
                </c:pt>
                <c:pt idx="61691">
                  <c:v>61.691000000000031</c:v>
                </c:pt>
                <c:pt idx="61692">
                  <c:v>61.692000000000007</c:v>
                </c:pt>
                <c:pt idx="61693">
                  <c:v>61.69300000000004</c:v>
                </c:pt>
                <c:pt idx="61694">
                  <c:v>61.694000000000017</c:v>
                </c:pt>
                <c:pt idx="61695">
                  <c:v>61.694999999999993</c:v>
                </c:pt>
                <c:pt idx="61696">
                  <c:v>61.696000000000026</c:v>
                </c:pt>
                <c:pt idx="61697">
                  <c:v>61.697000000000003</c:v>
                </c:pt>
                <c:pt idx="61698">
                  <c:v>61.698000000000036</c:v>
                </c:pt>
                <c:pt idx="61699">
                  <c:v>61.699000000000012</c:v>
                </c:pt>
                <c:pt idx="61700">
                  <c:v>61.700000000000045</c:v>
                </c:pt>
                <c:pt idx="61701">
                  <c:v>61.701000000000022</c:v>
                </c:pt>
                <c:pt idx="61702">
                  <c:v>61.701999999999998</c:v>
                </c:pt>
                <c:pt idx="61703">
                  <c:v>61.703000000000031</c:v>
                </c:pt>
                <c:pt idx="61704">
                  <c:v>61.704000000000008</c:v>
                </c:pt>
                <c:pt idx="61705">
                  <c:v>61.705000000000041</c:v>
                </c:pt>
                <c:pt idx="61706">
                  <c:v>61.706000000000017</c:v>
                </c:pt>
                <c:pt idx="61707">
                  <c:v>61.706999999999994</c:v>
                </c:pt>
                <c:pt idx="61708">
                  <c:v>61.708000000000027</c:v>
                </c:pt>
                <c:pt idx="61709">
                  <c:v>61.709000000000003</c:v>
                </c:pt>
                <c:pt idx="61710">
                  <c:v>61.710000000000036</c:v>
                </c:pt>
                <c:pt idx="61711">
                  <c:v>61.711000000000013</c:v>
                </c:pt>
                <c:pt idx="61712">
                  <c:v>61.712000000000046</c:v>
                </c:pt>
                <c:pt idx="61713">
                  <c:v>61.713000000000022</c:v>
                </c:pt>
                <c:pt idx="61714">
                  <c:v>61.713999999999999</c:v>
                </c:pt>
                <c:pt idx="61715">
                  <c:v>61.715000000000032</c:v>
                </c:pt>
                <c:pt idx="61716">
                  <c:v>61.716000000000008</c:v>
                </c:pt>
                <c:pt idx="61717">
                  <c:v>61.717000000000041</c:v>
                </c:pt>
                <c:pt idx="61718">
                  <c:v>61.718000000000018</c:v>
                </c:pt>
                <c:pt idx="61719">
                  <c:v>61.718999999999994</c:v>
                </c:pt>
                <c:pt idx="61720">
                  <c:v>61.720000000000027</c:v>
                </c:pt>
                <c:pt idx="61721">
                  <c:v>61.721000000000004</c:v>
                </c:pt>
                <c:pt idx="61722">
                  <c:v>61.722000000000037</c:v>
                </c:pt>
                <c:pt idx="61723">
                  <c:v>61.723000000000013</c:v>
                </c:pt>
                <c:pt idx="61724">
                  <c:v>61.724000000000046</c:v>
                </c:pt>
                <c:pt idx="61725">
                  <c:v>61.725000000000023</c:v>
                </c:pt>
                <c:pt idx="61726">
                  <c:v>61.725999999999999</c:v>
                </c:pt>
                <c:pt idx="61727">
                  <c:v>61.727000000000032</c:v>
                </c:pt>
                <c:pt idx="61728">
                  <c:v>61.728000000000009</c:v>
                </c:pt>
                <c:pt idx="61729">
                  <c:v>61.729000000000042</c:v>
                </c:pt>
                <c:pt idx="61730">
                  <c:v>61.730000000000018</c:v>
                </c:pt>
                <c:pt idx="61731">
                  <c:v>61.730999999999995</c:v>
                </c:pt>
                <c:pt idx="61732">
                  <c:v>61.732000000000028</c:v>
                </c:pt>
                <c:pt idx="61733">
                  <c:v>61.733000000000004</c:v>
                </c:pt>
                <c:pt idx="61734">
                  <c:v>61.734000000000037</c:v>
                </c:pt>
                <c:pt idx="61735">
                  <c:v>61.735000000000014</c:v>
                </c:pt>
                <c:pt idx="61736">
                  <c:v>61.73599999999999</c:v>
                </c:pt>
                <c:pt idx="61737">
                  <c:v>61.737000000000023</c:v>
                </c:pt>
                <c:pt idx="61738">
                  <c:v>61.738</c:v>
                </c:pt>
                <c:pt idx="61739">
                  <c:v>61.739000000000033</c:v>
                </c:pt>
                <c:pt idx="61740">
                  <c:v>61.740000000000009</c:v>
                </c:pt>
                <c:pt idx="61741">
                  <c:v>61.741000000000042</c:v>
                </c:pt>
                <c:pt idx="61742">
                  <c:v>61.742000000000019</c:v>
                </c:pt>
                <c:pt idx="61743">
                  <c:v>61.742999999999995</c:v>
                </c:pt>
                <c:pt idx="61744">
                  <c:v>61.744000000000028</c:v>
                </c:pt>
                <c:pt idx="61745">
                  <c:v>61.745000000000005</c:v>
                </c:pt>
                <c:pt idx="61746">
                  <c:v>61.746000000000038</c:v>
                </c:pt>
                <c:pt idx="61747">
                  <c:v>61.747000000000014</c:v>
                </c:pt>
                <c:pt idx="61748">
                  <c:v>61.74799999999999</c:v>
                </c:pt>
                <c:pt idx="61749">
                  <c:v>61.749000000000024</c:v>
                </c:pt>
                <c:pt idx="61750">
                  <c:v>61.75</c:v>
                </c:pt>
                <c:pt idx="61751">
                  <c:v>61.751000000000033</c:v>
                </c:pt>
                <c:pt idx="61752">
                  <c:v>61.75200000000001</c:v>
                </c:pt>
                <c:pt idx="61753">
                  <c:v>61.753000000000043</c:v>
                </c:pt>
                <c:pt idx="61754">
                  <c:v>61.754000000000019</c:v>
                </c:pt>
                <c:pt idx="61755">
                  <c:v>61.754999999999995</c:v>
                </c:pt>
                <c:pt idx="61756">
                  <c:v>61.756000000000029</c:v>
                </c:pt>
                <c:pt idx="61757">
                  <c:v>61.757000000000005</c:v>
                </c:pt>
                <c:pt idx="61758">
                  <c:v>61.758000000000038</c:v>
                </c:pt>
                <c:pt idx="61759">
                  <c:v>61.759000000000015</c:v>
                </c:pt>
                <c:pt idx="61760">
                  <c:v>61.759999999999991</c:v>
                </c:pt>
                <c:pt idx="61761">
                  <c:v>61.761000000000024</c:v>
                </c:pt>
                <c:pt idx="61762">
                  <c:v>61.762</c:v>
                </c:pt>
                <c:pt idx="61763">
                  <c:v>61.763000000000034</c:v>
                </c:pt>
                <c:pt idx="61764">
                  <c:v>61.76400000000001</c:v>
                </c:pt>
                <c:pt idx="61765">
                  <c:v>61.765000000000043</c:v>
                </c:pt>
                <c:pt idx="61766">
                  <c:v>61.76600000000002</c:v>
                </c:pt>
                <c:pt idx="61767">
                  <c:v>61.766999999999996</c:v>
                </c:pt>
                <c:pt idx="61768">
                  <c:v>61.768000000000029</c:v>
                </c:pt>
                <c:pt idx="61769">
                  <c:v>61.769000000000005</c:v>
                </c:pt>
                <c:pt idx="61770">
                  <c:v>61.770000000000039</c:v>
                </c:pt>
                <c:pt idx="61771">
                  <c:v>61.771000000000015</c:v>
                </c:pt>
                <c:pt idx="61772">
                  <c:v>61.771999999999991</c:v>
                </c:pt>
                <c:pt idx="61773">
                  <c:v>61.773000000000025</c:v>
                </c:pt>
                <c:pt idx="61774">
                  <c:v>61.774000000000001</c:v>
                </c:pt>
                <c:pt idx="61775">
                  <c:v>61.775000000000034</c:v>
                </c:pt>
                <c:pt idx="61776">
                  <c:v>61.77600000000001</c:v>
                </c:pt>
                <c:pt idx="61777">
                  <c:v>61.777000000000044</c:v>
                </c:pt>
                <c:pt idx="61778">
                  <c:v>61.77800000000002</c:v>
                </c:pt>
                <c:pt idx="61779">
                  <c:v>61.778999999999996</c:v>
                </c:pt>
                <c:pt idx="61780">
                  <c:v>61.78000000000003</c:v>
                </c:pt>
                <c:pt idx="61781">
                  <c:v>61.781000000000006</c:v>
                </c:pt>
                <c:pt idx="61782">
                  <c:v>61.782000000000039</c:v>
                </c:pt>
                <c:pt idx="61783">
                  <c:v>61.783000000000015</c:v>
                </c:pt>
                <c:pt idx="61784">
                  <c:v>61.783999999999992</c:v>
                </c:pt>
                <c:pt idx="61785">
                  <c:v>61.785000000000025</c:v>
                </c:pt>
                <c:pt idx="61786">
                  <c:v>61.786000000000001</c:v>
                </c:pt>
                <c:pt idx="61787">
                  <c:v>61.787000000000035</c:v>
                </c:pt>
                <c:pt idx="61788">
                  <c:v>61.788000000000011</c:v>
                </c:pt>
                <c:pt idx="61789">
                  <c:v>61.789000000000044</c:v>
                </c:pt>
                <c:pt idx="61790">
                  <c:v>61.79000000000002</c:v>
                </c:pt>
                <c:pt idx="61791">
                  <c:v>61.790999999999997</c:v>
                </c:pt>
                <c:pt idx="61792">
                  <c:v>61.79200000000003</c:v>
                </c:pt>
                <c:pt idx="61793">
                  <c:v>61.793000000000006</c:v>
                </c:pt>
                <c:pt idx="61794">
                  <c:v>61.79400000000004</c:v>
                </c:pt>
                <c:pt idx="61795">
                  <c:v>61.795000000000016</c:v>
                </c:pt>
                <c:pt idx="61796">
                  <c:v>61.795999999999992</c:v>
                </c:pt>
                <c:pt idx="61797">
                  <c:v>61.797000000000025</c:v>
                </c:pt>
                <c:pt idx="61798">
                  <c:v>61.798000000000002</c:v>
                </c:pt>
                <c:pt idx="61799">
                  <c:v>61.799000000000035</c:v>
                </c:pt>
                <c:pt idx="61800">
                  <c:v>61.800000000000011</c:v>
                </c:pt>
                <c:pt idx="61801">
                  <c:v>61.801000000000045</c:v>
                </c:pt>
                <c:pt idx="61802">
                  <c:v>61.802000000000021</c:v>
                </c:pt>
                <c:pt idx="61803">
                  <c:v>61.802999999999997</c:v>
                </c:pt>
                <c:pt idx="61804">
                  <c:v>61.80400000000003</c:v>
                </c:pt>
                <c:pt idx="61805">
                  <c:v>61.805000000000007</c:v>
                </c:pt>
                <c:pt idx="61806">
                  <c:v>61.80600000000004</c:v>
                </c:pt>
                <c:pt idx="61807">
                  <c:v>61.807000000000016</c:v>
                </c:pt>
                <c:pt idx="61808">
                  <c:v>61.807999999999993</c:v>
                </c:pt>
                <c:pt idx="61809">
                  <c:v>61.809000000000026</c:v>
                </c:pt>
                <c:pt idx="61810">
                  <c:v>61.81</c:v>
                </c:pt>
                <c:pt idx="61811">
                  <c:v>61.811000000000035</c:v>
                </c:pt>
                <c:pt idx="61812">
                  <c:v>61.812000000000012</c:v>
                </c:pt>
                <c:pt idx="61813">
                  <c:v>61.813000000000045</c:v>
                </c:pt>
                <c:pt idx="61814">
                  <c:v>61.814000000000021</c:v>
                </c:pt>
                <c:pt idx="61815">
                  <c:v>61.814999999999998</c:v>
                </c:pt>
                <c:pt idx="61816">
                  <c:v>61.816000000000031</c:v>
                </c:pt>
                <c:pt idx="61817">
                  <c:v>61.817000000000007</c:v>
                </c:pt>
                <c:pt idx="61818">
                  <c:v>61.81800000000004</c:v>
                </c:pt>
                <c:pt idx="61819">
                  <c:v>61.819000000000017</c:v>
                </c:pt>
                <c:pt idx="61820">
                  <c:v>61.819999999999993</c:v>
                </c:pt>
                <c:pt idx="61821">
                  <c:v>61.821000000000026</c:v>
                </c:pt>
                <c:pt idx="61822">
                  <c:v>61.822000000000003</c:v>
                </c:pt>
                <c:pt idx="61823">
                  <c:v>61.823000000000036</c:v>
                </c:pt>
                <c:pt idx="61824">
                  <c:v>61.824000000000012</c:v>
                </c:pt>
                <c:pt idx="61825">
                  <c:v>61.825000000000045</c:v>
                </c:pt>
                <c:pt idx="61826">
                  <c:v>61.826000000000022</c:v>
                </c:pt>
                <c:pt idx="61827">
                  <c:v>61.826999999999998</c:v>
                </c:pt>
                <c:pt idx="61828">
                  <c:v>61.828000000000031</c:v>
                </c:pt>
                <c:pt idx="61829">
                  <c:v>61.829000000000008</c:v>
                </c:pt>
                <c:pt idx="61830">
                  <c:v>61.830000000000041</c:v>
                </c:pt>
                <c:pt idx="61831">
                  <c:v>61.831000000000017</c:v>
                </c:pt>
                <c:pt idx="61832">
                  <c:v>61.831999999999994</c:v>
                </c:pt>
                <c:pt idx="61833">
                  <c:v>61.833000000000027</c:v>
                </c:pt>
                <c:pt idx="61834">
                  <c:v>61.834000000000003</c:v>
                </c:pt>
                <c:pt idx="61835">
                  <c:v>61.835000000000036</c:v>
                </c:pt>
                <c:pt idx="61836">
                  <c:v>61.836000000000013</c:v>
                </c:pt>
                <c:pt idx="61837">
                  <c:v>61.837000000000046</c:v>
                </c:pt>
                <c:pt idx="61838">
                  <c:v>61.838000000000022</c:v>
                </c:pt>
                <c:pt idx="61839">
                  <c:v>61.838999999999999</c:v>
                </c:pt>
                <c:pt idx="61840">
                  <c:v>61.840000000000032</c:v>
                </c:pt>
                <c:pt idx="61841">
                  <c:v>61.841000000000008</c:v>
                </c:pt>
                <c:pt idx="61842">
                  <c:v>61.842000000000041</c:v>
                </c:pt>
                <c:pt idx="61843">
                  <c:v>61.843000000000018</c:v>
                </c:pt>
                <c:pt idx="61844">
                  <c:v>61.843999999999994</c:v>
                </c:pt>
                <c:pt idx="61845">
                  <c:v>61.845000000000027</c:v>
                </c:pt>
                <c:pt idx="61846">
                  <c:v>61.846000000000004</c:v>
                </c:pt>
                <c:pt idx="61847">
                  <c:v>61.847000000000037</c:v>
                </c:pt>
                <c:pt idx="61848">
                  <c:v>61.848000000000013</c:v>
                </c:pt>
                <c:pt idx="61849">
                  <c:v>61.849000000000046</c:v>
                </c:pt>
                <c:pt idx="61850">
                  <c:v>61.850000000000023</c:v>
                </c:pt>
                <c:pt idx="61851">
                  <c:v>61.850999999999999</c:v>
                </c:pt>
                <c:pt idx="61852">
                  <c:v>61.852000000000032</c:v>
                </c:pt>
                <c:pt idx="61853">
                  <c:v>61.853000000000009</c:v>
                </c:pt>
                <c:pt idx="61854">
                  <c:v>61.854000000000042</c:v>
                </c:pt>
                <c:pt idx="61855">
                  <c:v>61.855000000000018</c:v>
                </c:pt>
                <c:pt idx="61856">
                  <c:v>61.855999999999995</c:v>
                </c:pt>
                <c:pt idx="61857">
                  <c:v>61.857000000000028</c:v>
                </c:pt>
                <c:pt idx="61858">
                  <c:v>61.858000000000004</c:v>
                </c:pt>
                <c:pt idx="61859">
                  <c:v>61.859000000000037</c:v>
                </c:pt>
                <c:pt idx="61860">
                  <c:v>61.860000000000014</c:v>
                </c:pt>
                <c:pt idx="61861">
                  <c:v>61.86099999999999</c:v>
                </c:pt>
                <c:pt idx="61862">
                  <c:v>61.862000000000023</c:v>
                </c:pt>
                <c:pt idx="61863">
                  <c:v>61.863</c:v>
                </c:pt>
                <c:pt idx="61864">
                  <c:v>61.864000000000033</c:v>
                </c:pt>
                <c:pt idx="61865">
                  <c:v>61.865000000000009</c:v>
                </c:pt>
                <c:pt idx="61866">
                  <c:v>61.866000000000042</c:v>
                </c:pt>
                <c:pt idx="61867">
                  <c:v>61.867000000000019</c:v>
                </c:pt>
                <c:pt idx="61868">
                  <c:v>61.867999999999995</c:v>
                </c:pt>
                <c:pt idx="61869">
                  <c:v>61.869000000000028</c:v>
                </c:pt>
                <c:pt idx="61870">
                  <c:v>61.870000000000005</c:v>
                </c:pt>
                <c:pt idx="61871">
                  <c:v>61.871000000000038</c:v>
                </c:pt>
                <c:pt idx="61872">
                  <c:v>61.872000000000014</c:v>
                </c:pt>
                <c:pt idx="61873">
                  <c:v>61.87299999999999</c:v>
                </c:pt>
                <c:pt idx="61874">
                  <c:v>61.874000000000024</c:v>
                </c:pt>
                <c:pt idx="61875">
                  <c:v>61.875</c:v>
                </c:pt>
                <c:pt idx="61876">
                  <c:v>61.876000000000033</c:v>
                </c:pt>
                <c:pt idx="61877">
                  <c:v>61.87700000000001</c:v>
                </c:pt>
                <c:pt idx="61878">
                  <c:v>61.878000000000043</c:v>
                </c:pt>
                <c:pt idx="61879">
                  <c:v>61.879000000000019</c:v>
                </c:pt>
                <c:pt idx="61880">
                  <c:v>61.879999999999995</c:v>
                </c:pt>
                <c:pt idx="61881">
                  <c:v>61.881000000000029</c:v>
                </c:pt>
                <c:pt idx="61882">
                  <c:v>61.882000000000005</c:v>
                </c:pt>
                <c:pt idx="61883">
                  <c:v>61.883000000000038</c:v>
                </c:pt>
                <c:pt idx="61884">
                  <c:v>61.884000000000015</c:v>
                </c:pt>
                <c:pt idx="61885">
                  <c:v>61.884999999999991</c:v>
                </c:pt>
                <c:pt idx="61886">
                  <c:v>61.886000000000024</c:v>
                </c:pt>
                <c:pt idx="61887">
                  <c:v>61.887</c:v>
                </c:pt>
                <c:pt idx="61888">
                  <c:v>61.888000000000034</c:v>
                </c:pt>
                <c:pt idx="61889">
                  <c:v>61.88900000000001</c:v>
                </c:pt>
                <c:pt idx="61890">
                  <c:v>61.890000000000043</c:v>
                </c:pt>
                <c:pt idx="61891">
                  <c:v>61.89100000000002</c:v>
                </c:pt>
                <c:pt idx="61892">
                  <c:v>61.891999999999996</c:v>
                </c:pt>
                <c:pt idx="61893">
                  <c:v>61.893000000000029</c:v>
                </c:pt>
                <c:pt idx="61894">
                  <c:v>61.894000000000005</c:v>
                </c:pt>
                <c:pt idx="61895">
                  <c:v>61.895000000000039</c:v>
                </c:pt>
                <c:pt idx="61896">
                  <c:v>61.896000000000015</c:v>
                </c:pt>
                <c:pt idx="61897">
                  <c:v>61.896999999999991</c:v>
                </c:pt>
                <c:pt idx="61898">
                  <c:v>61.898000000000025</c:v>
                </c:pt>
                <c:pt idx="61899">
                  <c:v>61.899000000000001</c:v>
                </c:pt>
                <c:pt idx="61900">
                  <c:v>61.900000000000034</c:v>
                </c:pt>
                <c:pt idx="61901">
                  <c:v>61.90100000000001</c:v>
                </c:pt>
                <c:pt idx="61902">
                  <c:v>61.902000000000044</c:v>
                </c:pt>
                <c:pt idx="61903">
                  <c:v>61.90300000000002</c:v>
                </c:pt>
                <c:pt idx="61904">
                  <c:v>61.903999999999996</c:v>
                </c:pt>
                <c:pt idx="61905">
                  <c:v>61.90500000000003</c:v>
                </c:pt>
                <c:pt idx="61906">
                  <c:v>61.906000000000006</c:v>
                </c:pt>
                <c:pt idx="61907">
                  <c:v>61.907000000000039</c:v>
                </c:pt>
                <c:pt idx="61908">
                  <c:v>61.908000000000015</c:v>
                </c:pt>
                <c:pt idx="61909">
                  <c:v>61.908999999999992</c:v>
                </c:pt>
                <c:pt idx="61910">
                  <c:v>61.910000000000025</c:v>
                </c:pt>
                <c:pt idx="61911">
                  <c:v>61.911000000000001</c:v>
                </c:pt>
                <c:pt idx="61912">
                  <c:v>61.912000000000035</c:v>
                </c:pt>
                <c:pt idx="61913">
                  <c:v>61.913000000000011</c:v>
                </c:pt>
                <c:pt idx="61914">
                  <c:v>61.914000000000044</c:v>
                </c:pt>
                <c:pt idx="61915">
                  <c:v>61.91500000000002</c:v>
                </c:pt>
                <c:pt idx="61916">
                  <c:v>61.915999999999997</c:v>
                </c:pt>
                <c:pt idx="61917">
                  <c:v>61.91700000000003</c:v>
                </c:pt>
                <c:pt idx="61918">
                  <c:v>61.918000000000006</c:v>
                </c:pt>
                <c:pt idx="61919">
                  <c:v>61.91900000000004</c:v>
                </c:pt>
                <c:pt idx="61920">
                  <c:v>61.920000000000016</c:v>
                </c:pt>
                <c:pt idx="61921">
                  <c:v>61.920999999999992</c:v>
                </c:pt>
                <c:pt idx="61922">
                  <c:v>61.922000000000025</c:v>
                </c:pt>
                <c:pt idx="61923">
                  <c:v>61.923000000000002</c:v>
                </c:pt>
                <c:pt idx="61924">
                  <c:v>61.924000000000035</c:v>
                </c:pt>
                <c:pt idx="61925">
                  <c:v>61.925000000000011</c:v>
                </c:pt>
                <c:pt idx="61926">
                  <c:v>61.926000000000045</c:v>
                </c:pt>
                <c:pt idx="61927">
                  <c:v>61.927000000000021</c:v>
                </c:pt>
                <c:pt idx="61928">
                  <c:v>61.927999999999997</c:v>
                </c:pt>
                <c:pt idx="61929">
                  <c:v>61.92900000000003</c:v>
                </c:pt>
                <c:pt idx="61930">
                  <c:v>61.930000000000007</c:v>
                </c:pt>
                <c:pt idx="61931">
                  <c:v>61.93100000000004</c:v>
                </c:pt>
                <c:pt idx="61932">
                  <c:v>61.932000000000016</c:v>
                </c:pt>
                <c:pt idx="61933">
                  <c:v>61.932999999999993</c:v>
                </c:pt>
                <c:pt idx="61934">
                  <c:v>61.934000000000026</c:v>
                </c:pt>
                <c:pt idx="61935">
                  <c:v>61.935000000000002</c:v>
                </c:pt>
                <c:pt idx="61936">
                  <c:v>61.936000000000035</c:v>
                </c:pt>
                <c:pt idx="61937">
                  <c:v>61.937000000000012</c:v>
                </c:pt>
                <c:pt idx="61938">
                  <c:v>61.938000000000045</c:v>
                </c:pt>
                <c:pt idx="61939">
                  <c:v>61.939000000000021</c:v>
                </c:pt>
                <c:pt idx="61940">
                  <c:v>61.94</c:v>
                </c:pt>
                <c:pt idx="61941">
                  <c:v>61.941000000000031</c:v>
                </c:pt>
                <c:pt idx="61942">
                  <c:v>61.942000000000007</c:v>
                </c:pt>
                <c:pt idx="61943">
                  <c:v>61.94300000000004</c:v>
                </c:pt>
                <c:pt idx="61944">
                  <c:v>61.944000000000017</c:v>
                </c:pt>
                <c:pt idx="61945">
                  <c:v>61.944999999999993</c:v>
                </c:pt>
                <c:pt idx="61946">
                  <c:v>61.946000000000026</c:v>
                </c:pt>
                <c:pt idx="61947">
                  <c:v>61.947000000000003</c:v>
                </c:pt>
                <c:pt idx="61948">
                  <c:v>61.948000000000036</c:v>
                </c:pt>
                <c:pt idx="61949">
                  <c:v>61.949000000000012</c:v>
                </c:pt>
                <c:pt idx="61950">
                  <c:v>61.950000000000045</c:v>
                </c:pt>
                <c:pt idx="61951">
                  <c:v>61.951000000000022</c:v>
                </c:pt>
                <c:pt idx="61952">
                  <c:v>61.951999999999998</c:v>
                </c:pt>
                <c:pt idx="61953">
                  <c:v>61.953000000000031</c:v>
                </c:pt>
                <c:pt idx="61954">
                  <c:v>61.954000000000008</c:v>
                </c:pt>
                <c:pt idx="61955">
                  <c:v>61.955000000000041</c:v>
                </c:pt>
                <c:pt idx="61956">
                  <c:v>61.956000000000017</c:v>
                </c:pt>
                <c:pt idx="61957">
                  <c:v>61.956999999999994</c:v>
                </c:pt>
                <c:pt idx="61958">
                  <c:v>61.958000000000027</c:v>
                </c:pt>
                <c:pt idx="61959">
                  <c:v>61.959000000000003</c:v>
                </c:pt>
                <c:pt idx="61960">
                  <c:v>61.960000000000036</c:v>
                </c:pt>
                <c:pt idx="61961">
                  <c:v>61.961000000000013</c:v>
                </c:pt>
                <c:pt idx="61962">
                  <c:v>61.962000000000046</c:v>
                </c:pt>
                <c:pt idx="61963">
                  <c:v>61.963000000000022</c:v>
                </c:pt>
                <c:pt idx="61964">
                  <c:v>61.963999999999999</c:v>
                </c:pt>
                <c:pt idx="61965">
                  <c:v>61.965000000000032</c:v>
                </c:pt>
                <c:pt idx="61966">
                  <c:v>61.966000000000008</c:v>
                </c:pt>
                <c:pt idx="61967">
                  <c:v>61.967000000000041</c:v>
                </c:pt>
                <c:pt idx="61968">
                  <c:v>61.968000000000018</c:v>
                </c:pt>
                <c:pt idx="61969">
                  <c:v>61.968999999999994</c:v>
                </c:pt>
                <c:pt idx="61970">
                  <c:v>61.970000000000027</c:v>
                </c:pt>
                <c:pt idx="61971">
                  <c:v>61.971000000000004</c:v>
                </c:pt>
                <c:pt idx="61972">
                  <c:v>61.972000000000037</c:v>
                </c:pt>
                <c:pt idx="61973">
                  <c:v>61.973000000000013</c:v>
                </c:pt>
                <c:pt idx="61974">
                  <c:v>61.974000000000046</c:v>
                </c:pt>
                <c:pt idx="61975">
                  <c:v>61.975000000000023</c:v>
                </c:pt>
                <c:pt idx="61976">
                  <c:v>61.975999999999999</c:v>
                </c:pt>
                <c:pt idx="61977">
                  <c:v>61.977000000000032</c:v>
                </c:pt>
                <c:pt idx="61978">
                  <c:v>61.978000000000009</c:v>
                </c:pt>
                <c:pt idx="61979">
                  <c:v>61.979000000000042</c:v>
                </c:pt>
                <c:pt idx="61980">
                  <c:v>61.980000000000018</c:v>
                </c:pt>
                <c:pt idx="61981">
                  <c:v>61.980999999999995</c:v>
                </c:pt>
                <c:pt idx="61982">
                  <c:v>61.982000000000028</c:v>
                </c:pt>
                <c:pt idx="61983">
                  <c:v>61.983000000000004</c:v>
                </c:pt>
                <c:pt idx="61984">
                  <c:v>61.984000000000037</c:v>
                </c:pt>
                <c:pt idx="61985">
                  <c:v>61.985000000000014</c:v>
                </c:pt>
                <c:pt idx="61986">
                  <c:v>61.98599999999999</c:v>
                </c:pt>
                <c:pt idx="61987">
                  <c:v>61.987000000000023</c:v>
                </c:pt>
                <c:pt idx="61988">
                  <c:v>61.988</c:v>
                </c:pt>
                <c:pt idx="61989">
                  <c:v>61.989000000000033</c:v>
                </c:pt>
                <c:pt idx="61990">
                  <c:v>61.990000000000009</c:v>
                </c:pt>
                <c:pt idx="61991">
                  <c:v>61.991000000000042</c:v>
                </c:pt>
                <c:pt idx="61992">
                  <c:v>61.992000000000019</c:v>
                </c:pt>
                <c:pt idx="61993">
                  <c:v>61.992999999999995</c:v>
                </c:pt>
                <c:pt idx="61994">
                  <c:v>61.994000000000028</c:v>
                </c:pt>
                <c:pt idx="61995">
                  <c:v>61.995000000000005</c:v>
                </c:pt>
                <c:pt idx="61996">
                  <c:v>61.996000000000038</c:v>
                </c:pt>
                <c:pt idx="61997">
                  <c:v>61.997000000000014</c:v>
                </c:pt>
                <c:pt idx="61998">
                  <c:v>61.99799999999999</c:v>
                </c:pt>
                <c:pt idx="61999">
                  <c:v>61.999000000000024</c:v>
                </c:pt>
                <c:pt idx="62000">
                  <c:v>62</c:v>
                </c:pt>
                <c:pt idx="62001">
                  <c:v>62.001000000000033</c:v>
                </c:pt>
                <c:pt idx="62002">
                  <c:v>62.00200000000001</c:v>
                </c:pt>
                <c:pt idx="62003">
                  <c:v>62.003000000000043</c:v>
                </c:pt>
                <c:pt idx="62004">
                  <c:v>62.004000000000019</c:v>
                </c:pt>
                <c:pt idx="62005">
                  <c:v>62.004999999999995</c:v>
                </c:pt>
                <c:pt idx="62006">
                  <c:v>62.006000000000029</c:v>
                </c:pt>
                <c:pt idx="62007">
                  <c:v>62.007000000000005</c:v>
                </c:pt>
                <c:pt idx="62008">
                  <c:v>62.008000000000038</c:v>
                </c:pt>
                <c:pt idx="62009">
                  <c:v>62.009000000000015</c:v>
                </c:pt>
                <c:pt idx="62010">
                  <c:v>62.009999999999991</c:v>
                </c:pt>
                <c:pt idx="62011">
                  <c:v>62.011000000000024</c:v>
                </c:pt>
                <c:pt idx="62012">
                  <c:v>62.012</c:v>
                </c:pt>
                <c:pt idx="62013">
                  <c:v>62.013000000000034</c:v>
                </c:pt>
                <c:pt idx="62014">
                  <c:v>62.01400000000001</c:v>
                </c:pt>
                <c:pt idx="62015">
                  <c:v>62.015000000000043</c:v>
                </c:pt>
                <c:pt idx="62016">
                  <c:v>62.01600000000002</c:v>
                </c:pt>
                <c:pt idx="62017">
                  <c:v>62.016999999999996</c:v>
                </c:pt>
                <c:pt idx="62018">
                  <c:v>62.018000000000029</c:v>
                </c:pt>
                <c:pt idx="62019">
                  <c:v>62.019000000000005</c:v>
                </c:pt>
                <c:pt idx="62020">
                  <c:v>62.020000000000039</c:v>
                </c:pt>
                <c:pt idx="62021">
                  <c:v>62.021000000000015</c:v>
                </c:pt>
                <c:pt idx="62022">
                  <c:v>62.021999999999991</c:v>
                </c:pt>
                <c:pt idx="62023">
                  <c:v>62.023000000000025</c:v>
                </c:pt>
                <c:pt idx="62024">
                  <c:v>62.024000000000001</c:v>
                </c:pt>
                <c:pt idx="62025">
                  <c:v>62.025000000000034</c:v>
                </c:pt>
                <c:pt idx="62026">
                  <c:v>62.02600000000001</c:v>
                </c:pt>
                <c:pt idx="62027">
                  <c:v>62.027000000000044</c:v>
                </c:pt>
                <c:pt idx="62028">
                  <c:v>62.02800000000002</c:v>
                </c:pt>
                <c:pt idx="62029">
                  <c:v>62.028999999999996</c:v>
                </c:pt>
                <c:pt idx="62030">
                  <c:v>62.03000000000003</c:v>
                </c:pt>
                <c:pt idx="62031">
                  <c:v>62.031000000000006</c:v>
                </c:pt>
                <c:pt idx="62032">
                  <c:v>62.032000000000039</c:v>
                </c:pt>
                <c:pt idx="62033">
                  <c:v>62.033000000000015</c:v>
                </c:pt>
                <c:pt idx="62034">
                  <c:v>62.033999999999992</c:v>
                </c:pt>
                <c:pt idx="62035">
                  <c:v>62.035000000000025</c:v>
                </c:pt>
                <c:pt idx="62036">
                  <c:v>62.036000000000001</c:v>
                </c:pt>
                <c:pt idx="62037">
                  <c:v>62.037000000000035</c:v>
                </c:pt>
                <c:pt idx="62038">
                  <c:v>62.038000000000011</c:v>
                </c:pt>
                <c:pt idx="62039">
                  <c:v>62.039000000000044</c:v>
                </c:pt>
                <c:pt idx="62040">
                  <c:v>62.04000000000002</c:v>
                </c:pt>
                <c:pt idx="62041">
                  <c:v>62.040999999999997</c:v>
                </c:pt>
                <c:pt idx="62042">
                  <c:v>62.04200000000003</c:v>
                </c:pt>
                <c:pt idx="62043">
                  <c:v>62.043000000000006</c:v>
                </c:pt>
                <c:pt idx="62044">
                  <c:v>62.04400000000004</c:v>
                </c:pt>
                <c:pt idx="62045">
                  <c:v>62.045000000000016</c:v>
                </c:pt>
                <c:pt idx="62046">
                  <c:v>62.045999999999992</c:v>
                </c:pt>
                <c:pt idx="62047">
                  <c:v>62.047000000000025</c:v>
                </c:pt>
                <c:pt idx="62048">
                  <c:v>62.048000000000002</c:v>
                </c:pt>
                <c:pt idx="62049">
                  <c:v>62.049000000000035</c:v>
                </c:pt>
                <c:pt idx="62050">
                  <c:v>62.050000000000011</c:v>
                </c:pt>
                <c:pt idx="62051">
                  <c:v>62.051000000000045</c:v>
                </c:pt>
                <c:pt idx="62052">
                  <c:v>62.052000000000021</c:v>
                </c:pt>
                <c:pt idx="62053">
                  <c:v>62.052999999999997</c:v>
                </c:pt>
                <c:pt idx="62054">
                  <c:v>62.05400000000003</c:v>
                </c:pt>
                <c:pt idx="62055">
                  <c:v>62.055000000000007</c:v>
                </c:pt>
                <c:pt idx="62056">
                  <c:v>62.05600000000004</c:v>
                </c:pt>
                <c:pt idx="62057">
                  <c:v>62.057000000000016</c:v>
                </c:pt>
                <c:pt idx="62058">
                  <c:v>62.057999999999993</c:v>
                </c:pt>
                <c:pt idx="62059">
                  <c:v>62.059000000000026</c:v>
                </c:pt>
                <c:pt idx="62060">
                  <c:v>62.06</c:v>
                </c:pt>
                <c:pt idx="62061">
                  <c:v>62.061000000000035</c:v>
                </c:pt>
                <c:pt idx="62062">
                  <c:v>62.062000000000012</c:v>
                </c:pt>
                <c:pt idx="62063">
                  <c:v>62.063000000000045</c:v>
                </c:pt>
                <c:pt idx="62064">
                  <c:v>62.064000000000021</c:v>
                </c:pt>
                <c:pt idx="62065">
                  <c:v>62.064999999999998</c:v>
                </c:pt>
                <c:pt idx="62066">
                  <c:v>62.066000000000031</c:v>
                </c:pt>
                <c:pt idx="62067">
                  <c:v>62.067000000000007</c:v>
                </c:pt>
                <c:pt idx="62068">
                  <c:v>62.06800000000004</c:v>
                </c:pt>
                <c:pt idx="62069">
                  <c:v>62.069000000000017</c:v>
                </c:pt>
                <c:pt idx="62070">
                  <c:v>62.069999999999993</c:v>
                </c:pt>
                <c:pt idx="62071">
                  <c:v>62.071000000000026</c:v>
                </c:pt>
                <c:pt idx="62072">
                  <c:v>62.072000000000003</c:v>
                </c:pt>
                <c:pt idx="62073">
                  <c:v>62.073000000000036</c:v>
                </c:pt>
                <c:pt idx="62074">
                  <c:v>62.074000000000012</c:v>
                </c:pt>
                <c:pt idx="62075">
                  <c:v>62.075000000000045</c:v>
                </c:pt>
                <c:pt idx="62076">
                  <c:v>62.076000000000022</c:v>
                </c:pt>
                <c:pt idx="62077">
                  <c:v>62.076999999999998</c:v>
                </c:pt>
                <c:pt idx="62078">
                  <c:v>62.078000000000031</c:v>
                </c:pt>
                <c:pt idx="62079">
                  <c:v>62.079000000000008</c:v>
                </c:pt>
                <c:pt idx="62080">
                  <c:v>62.080000000000041</c:v>
                </c:pt>
                <c:pt idx="62081">
                  <c:v>62.081000000000017</c:v>
                </c:pt>
                <c:pt idx="62082">
                  <c:v>62.081999999999994</c:v>
                </c:pt>
                <c:pt idx="62083">
                  <c:v>62.083000000000027</c:v>
                </c:pt>
                <c:pt idx="62084">
                  <c:v>62.084000000000003</c:v>
                </c:pt>
                <c:pt idx="62085">
                  <c:v>62.085000000000036</c:v>
                </c:pt>
                <c:pt idx="62086">
                  <c:v>62.086000000000013</c:v>
                </c:pt>
                <c:pt idx="62087">
                  <c:v>62.087000000000046</c:v>
                </c:pt>
                <c:pt idx="62088">
                  <c:v>62.088000000000022</c:v>
                </c:pt>
                <c:pt idx="62089">
                  <c:v>62.088999999999999</c:v>
                </c:pt>
                <c:pt idx="62090">
                  <c:v>62.090000000000032</c:v>
                </c:pt>
                <c:pt idx="62091">
                  <c:v>62.091000000000008</c:v>
                </c:pt>
                <c:pt idx="62092">
                  <c:v>62.092000000000041</c:v>
                </c:pt>
                <c:pt idx="62093">
                  <c:v>62.093000000000018</c:v>
                </c:pt>
                <c:pt idx="62094">
                  <c:v>62.093999999999994</c:v>
                </c:pt>
                <c:pt idx="62095">
                  <c:v>62.095000000000027</c:v>
                </c:pt>
                <c:pt idx="62096">
                  <c:v>62.096000000000004</c:v>
                </c:pt>
                <c:pt idx="62097">
                  <c:v>62.097000000000037</c:v>
                </c:pt>
                <c:pt idx="62098">
                  <c:v>62.098000000000013</c:v>
                </c:pt>
                <c:pt idx="62099">
                  <c:v>62.099000000000046</c:v>
                </c:pt>
                <c:pt idx="62100">
                  <c:v>62.100000000000023</c:v>
                </c:pt>
                <c:pt idx="62101">
                  <c:v>62.100999999999999</c:v>
                </c:pt>
                <c:pt idx="62102">
                  <c:v>62.102000000000032</c:v>
                </c:pt>
                <c:pt idx="62103">
                  <c:v>62.103000000000009</c:v>
                </c:pt>
                <c:pt idx="62104">
                  <c:v>62.104000000000042</c:v>
                </c:pt>
                <c:pt idx="62105">
                  <c:v>62.105000000000018</c:v>
                </c:pt>
                <c:pt idx="62106">
                  <c:v>62.105999999999995</c:v>
                </c:pt>
                <c:pt idx="62107">
                  <c:v>62.107000000000028</c:v>
                </c:pt>
                <c:pt idx="62108">
                  <c:v>62.108000000000004</c:v>
                </c:pt>
                <c:pt idx="62109">
                  <c:v>62.109000000000037</c:v>
                </c:pt>
                <c:pt idx="62110">
                  <c:v>62.110000000000014</c:v>
                </c:pt>
                <c:pt idx="62111">
                  <c:v>62.11099999999999</c:v>
                </c:pt>
                <c:pt idx="62112">
                  <c:v>62.112000000000023</c:v>
                </c:pt>
                <c:pt idx="62113">
                  <c:v>62.113</c:v>
                </c:pt>
                <c:pt idx="62114">
                  <c:v>62.114000000000033</c:v>
                </c:pt>
                <c:pt idx="62115">
                  <c:v>62.115000000000009</c:v>
                </c:pt>
                <c:pt idx="62116">
                  <c:v>62.116000000000042</c:v>
                </c:pt>
                <c:pt idx="62117">
                  <c:v>62.117000000000019</c:v>
                </c:pt>
                <c:pt idx="62118">
                  <c:v>62.117999999999995</c:v>
                </c:pt>
                <c:pt idx="62119">
                  <c:v>62.119000000000028</c:v>
                </c:pt>
                <c:pt idx="62120">
                  <c:v>62.120000000000005</c:v>
                </c:pt>
                <c:pt idx="62121">
                  <c:v>62.121000000000038</c:v>
                </c:pt>
                <c:pt idx="62122">
                  <c:v>62.122000000000014</c:v>
                </c:pt>
                <c:pt idx="62123">
                  <c:v>62.12299999999999</c:v>
                </c:pt>
                <c:pt idx="62124">
                  <c:v>62.124000000000024</c:v>
                </c:pt>
                <c:pt idx="62125">
                  <c:v>62.125</c:v>
                </c:pt>
                <c:pt idx="62126">
                  <c:v>62.126000000000033</c:v>
                </c:pt>
                <c:pt idx="62127">
                  <c:v>62.12700000000001</c:v>
                </c:pt>
                <c:pt idx="62128">
                  <c:v>62.128000000000043</c:v>
                </c:pt>
                <c:pt idx="62129">
                  <c:v>62.129000000000019</c:v>
                </c:pt>
                <c:pt idx="62130">
                  <c:v>62.129999999999995</c:v>
                </c:pt>
                <c:pt idx="62131">
                  <c:v>62.131000000000029</c:v>
                </c:pt>
                <c:pt idx="62132">
                  <c:v>62.132000000000005</c:v>
                </c:pt>
                <c:pt idx="62133">
                  <c:v>62.133000000000038</c:v>
                </c:pt>
                <c:pt idx="62134">
                  <c:v>62.134000000000015</c:v>
                </c:pt>
                <c:pt idx="62135">
                  <c:v>62.134999999999991</c:v>
                </c:pt>
                <c:pt idx="62136">
                  <c:v>62.136000000000024</c:v>
                </c:pt>
                <c:pt idx="62137">
                  <c:v>62.137</c:v>
                </c:pt>
                <c:pt idx="62138">
                  <c:v>62.138000000000034</c:v>
                </c:pt>
                <c:pt idx="62139">
                  <c:v>62.13900000000001</c:v>
                </c:pt>
                <c:pt idx="62140">
                  <c:v>62.140000000000043</c:v>
                </c:pt>
                <c:pt idx="62141">
                  <c:v>62.14100000000002</c:v>
                </c:pt>
                <c:pt idx="62142">
                  <c:v>62.141999999999996</c:v>
                </c:pt>
                <c:pt idx="62143">
                  <c:v>62.143000000000029</c:v>
                </c:pt>
                <c:pt idx="62144">
                  <c:v>62.144000000000005</c:v>
                </c:pt>
                <c:pt idx="62145">
                  <c:v>62.145000000000039</c:v>
                </c:pt>
                <c:pt idx="62146">
                  <c:v>62.146000000000015</c:v>
                </c:pt>
                <c:pt idx="62147">
                  <c:v>62.146999999999991</c:v>
                </c:pt>
                <c:pt idx="62148">
                  <c:v>62.148000000000025</c:v>
                </c:pt>
                <c:pt idx="62149">
                  <c:v>62.149000000000001</c:v>
                </c:pt>
                <c:pt idx="62150">
                  <c:v>62.150000000000034</c:v>
                </c:pt>
                <c:pt idx="62151">
                  <c:v>62.15100000000001</c:v>
                </c:pt>
                <c:pt idx="62152">
                  <c:v>62.152000000000044</c:v>
                </c:pt>
                <c:pt idx="62153">
                  <c:v>62.15300000000002</c:v>
                </c:pt>
                <c:pt idx="62154">
                  <c:v>62.153999999999996</c:v>
                </c:pt>
                <c:pt idx="62155">
                  <c:v>62.15500000000003</c:v>
                </c:pt>
                <c:pt idx="62156">
                  <c:v>62.156000000000006</c:v>
                </c:pt>
                <c:pt idx="62157">
                  <c:v>62.157000000000039</c:v>
                </c:pt>
                <c:pt idx="62158">
                  <c:v>62.158000000000015</c:v>
                </c:pt>
                <c:pt idx="62159">
                  <c:v>62.158999999999992</c:v>
                </c:pt>
                <c:pt idx="62160">
                  <c:v>62.160000000000025</c:v>
                </c:pt>
                <c:pt idx="62161">
                  <c:v>62.161000000000001</c:v>
                </c:pt>
                <c:pt idx="62162">
                  <c:v>62.162000000000035</c:v>
                </c:pt>
                <c:pt idx="62163">
                  <c:v>62.163000000000011</c:v>
                </c:pt>
                <c:pt idx="62164">
                  <c:v>62.164000000000044</c:v>
                </c:pt>
                <c:pt idx="62165">
                  <c:v>62.16500000000002</c:v>
                </c:pt>
                <c:pt idx="62166">
                  <c:v>62.165999999999997</c:v>
                </c:pt>
                <c:pt idx="62167">
                  <c:v>62.16700000000003</c:v>
                </c:pt>
                <c:pt idx="62168">
                  <c:v>62.168000000000006</c:v>
                </c:pt>
                <c:pt idx="62169">
                  <c:v>62.16900000000004</c:v>
                </c:pt>
                <c:pt idx="62170">
                  <c:v>62.170000000000016</c:v>
                </c:pt>
                <c:pt idx="62171">
                  <c:v>62.170999999999992</c:v>
                </c:pt>
                <c:pt idx="62172">
                  <c:v>62.172000000000025</c:v>
                </c:pt>
                <c:pt idx="62173">
                  <c:v>62.173000000000002</c:v>
                </c:pt>
                <c:pt idx="62174">
                  <c:v>62.174000000000035</c:v>
                </c:pt>
                <c:pt idx="62175">
                  <c:v>62.175000000000011</c:v>
                </c:pt>
                <c:pt idx="62176">
                  <c:v>62.176000000000045</c:v>
                </c:pt>
                <c:pt idx="62177">
                  <c:v>62.177000000000021</c:v>
                </c:pt>
                <c:pt idx="62178">
                  <c:v>62.177999999999997</c:v>
                </c:pt>
                <c:pt idx="62179">
                  <c:v>62.17900000000003</c:v>
                </c:pt>
                <c:pt idx="62180">
                  <c:v>62.180000000000007</c:v>
                </c:pt>
                <c:pt idx="62181">
                  <c:v>62.18100000000004</c:v>
                </c:pt>
                <c:pt idx="62182">
                  <c:v>62.182000000000016</c:v>
                </c:pt>
                <c:pt idx="62183">
                  <c:v>62.182999999999993</c:v>
                </c:pt>
                <c:pt idx="62184">
                  <c:v>62.184000000000026</c:v>
                </c:pt>
                <c:pt idx="62185">
                  <c:v>62.185000000000002</c:v>
                </c:pt>
                <c:pt idx="62186">
                  <c:v>62.186000000000035</c:v>
                </c:pt>
                <c:pt idx="62187">
                  <c:v>62.187000000000012</c:v>
                </c:pt>
                <c:pt idx="62188">
                  <c:v>62.188000000000045</c:v>
                </c:pt>
                <c:pt idx="62189">
                  <c:v>62.189000000000021</c:v>
                </c:pt>
                <c:pt idx="62190">
                  <c:v>62.19</c:v>
                </c:pt>
                <c:pt idx="62191">
                  <c:v>62.191000000000031</c:v>
                </c:pt>
                <c:pt idx="62192">
                  <c:v>62.192000000000007</c:v>
                </c:pt>
                <c:pt idx="62193">
                  <c:v>62.19300000000004</c:v>
                </c:pt>
                <c:pt idx="62194">
                  <c:v>62.194000000000017</c:v>
                </c:pt>
                <c:pt idx="62195">
                  <c:v>62.194999999999993</c:v>
                </c:pt>
                <c:pt idx="62196">
                  <c:v>62.196000000000026</c:v>
                </c:pt>
                <c:pt idx="62197">
                  <c:v>62.197000000000003</c:v>
                </c:pt>
                <c:pt idx="62198">
                  <c:v>62.198000000000036</c:v>
                </c:pt>
                <c:pt idx="62199">
                  <c:v>62.199000000000012</c:v>
                </c:pt>
                <c:pt idx="62200">
                  <c:v>62.200000000000045</c:v>
                </c:pt>
                <c:pt idx="62201">
                  <c:v>62.201000000000022</c:v>
                </c:pt>
                <c:pt idx="62202">
                  <c:v>62.201999999999998</c:v>
                </c:pt>
                <c:pt idx="62203">
                  <c:v>62.203000000000031</c:v>
                </c:pt>
                <c:pt idx="62204">
                  <c:v>62.204000000000008</c:v>
                </c:pt>
                <c:pt idx="62205">
                  <c:v>62.205000000000041</c:v>
                </c:pt>
                <c:pt idx="62206">
                  <c:v>62.206000000000017</c:v>
                </c:pt>
                <c:pt idx="62207">
                  <c:v>62.206999999999994</c:v>
                </c:pt>
                <c:pt idx="62208">
                  <c:v>62.208000000000027</c:v>
                </c:pt>
                <c:pt idx="62209">
                  <c:v>62.209000000000003</c:v>
                </c:pt>
                <c:pt idx="62210">
                  <c:v>62.210000000000036</c:v>
                </c:pt>
                <c:pt idx="62211">
                  <c:v>62.211000000000013</c:v>
                </c:pt>
                <c:pt idx="62212">
                  <c:v>62.212000000000046</c:v>
                </c:pt>
                <c:pt idx="62213">
                  <c:v>62.213000000000022</c:v>
                </c:pt>
                <c:pt idx="62214">
                  <c:v>62.213999999999999</c:v>
                </c:pt>
                <c:pt idx="62215">
                  <c:v>62.215000000000032</c:v>
                </c:pt>
                <c:pt idx="62216">
                  <c:v>62.216000000000008</c:v>
                </c:pt>
                <c:pt idx="62217">
                  <c:v>62.217000000000041</c:v>
                </c:pt>
                <c:pt idx="62218">
                  <c:v>62.218000000000018</c:v>
                </c:pt>
                <c:pt idx="62219">
                  <c:v>62.218999999999994</c:v>
                </c:pt>
                <c:pt idx="62220">
                  <c:v>62.220000000000027</c:v>
                </c:pt>
                <c:pt idx="62221">
                  <c:v>62.221000000000004</c:v>
                </c:pt>
                <c:pt idx="62222">
                  <c:v>62.222000000000037</c:v>
                </c:pt>
                <c:pt idx="62223">
                  <c:v>62.223000000000013</c:v>
                </c:pt>
                <c:pt idx="62224">
                  <c:v>62.224000000000046</c:v>
                </c:pt>
                <c:pt idx="62225">
                  <c:v>62.225000000000023</c:v>
                </c:pt>
                <c:pt idx="62226">
                  <c:v>62.225999999999999</c:v>
                </c:pt>
                <c:pt idx="62227">
                  <c:v>62.227000000000032</c:v>
                </c:pt>
                <c:pt idx="62228">
                  <c:v>62.228000000000009</c:v>
                </c:pt>
                <c:pt idx="62229">
                  <c:v>62.229000000000042</c:v>
                </c:pt>
                <c:pt idx="62230">
                  <c:v>62.230000000000018</c:v>
                </c:pt>
                <c:pt idx="62231">
                  <c:v>62.230999999999995</c:v>
                </c:pt>
                <c:pt idx="62232">
                  <c:v>62.232000000000028</c:v>
                </c:pt>
                <c:pt idx="62233">
                  <c:v>62.233000000000004</c:v>
                </c:pt>
                <c:pt idx="62234">
                  <c:v>62.234000000000037</c:v>
                </c:pt>
                <c:pt idx="62235">
                  <c:v>62.235000000000014</c:v>
                </c:pt>
                <c:pt idx="62236">
                  <c:v>62.23599999999999</c:v>
                </c:pt>
                <c:pt idx="62237">
                  <c:v>62.237000000000023</c:v>
                </c:pt>
                <c:pt idx="62238">
                  <c:v>62.238</c:v>
                </c:pt>
                <c:pt idx="62239">
                  <c:v>62.239000000000033</c:v>
                </c:pt>
                <c:pt idx="62240">
                  <c:v>62.240000000000009</c:v>
                </c:pt>
                <c:pt idx="62241">
                  <c:v>62.241000000000042</c:v>
                </c:pt>
                <c:pt idx="62242">
                  <c:v>62.242000000000019</c:v>
                </c:pt>
                <c:pt idx="62243">
                  <c:v>62.242999999999995</c:v>
                </c:pt>
                <c:pt idx="62244">
                  <c:v>62.244000000000028</c:v>
                </c:pt>
                <c:pt idx="62245">
                  <c:v>62.245000000000005</c:v>
                </c:pt>
                <c:pt idx="62246">
                  <c:v>62.246000000000038</c:v>
                </c:pt>
                <c:pt idx="62247">
                  <c:v>62.247000000000014</c:v>
                </c:pt>
                <c:pt idx="62248">
                  <c:v>62.24799999999999</c:v>
                </c:pt>
                <c:pt idx="62249">
                  <c:v>62.249000000000024</c:v>
                </c:pt>
                <c:pt idx="62250">
                  <c:v>62.25</c:v>
                </c:pt>
                <c:pt idx="62251">
                  <c:v>62.251000000000033</c:v>
                </c:pt>
                <c:pt idx="62252">
                  <c:v>62.25200000000001</c:v>
                </c:pt>
                <c:pt idx="62253">
                  <c:v>62.253000000000043</c:v>
                </c:pt>
                <c:pt idx="62254">
                  <c:v>62.254000000000019</c:v>
                </c:pt>
                <c:pt idx="62255">
                  <c:v>62.254999999999995</c:v>
                </c:pt>
                <c:pt idx="62256">
                  <c:v>62.256000000000029</c:v>
                </c:pt>
                <c:pt idx="62257">
                  <c:v>62.257000000000005</c:v>
                </c:pt>
                <c:pt idx="62258">
                  <c:v>62.258000000000038</c:v>
                </c:pt>
                <c:pt idx="62259">
                  <c:v>62.259000000000015</c:v>
                </c:pt>
                <c:pt idx="62260">
                  <c:v>62.259999999999991</c:v>
                </c:pt>
                <c:pt idx="62261">
                  <c:v>62.261000000000024</c:v>
                </c:pt>
                <c:pt idx="62262">
                  <c:v>62.262</c:v>
                </c:pt>
                <c:pt idx="62263">
                  <c:v>62.263000000000034</c:v>
                </c:pt>
                <c:pt idx="62264">
                  <c:v>62.26400000000001</c:v>
                </c:pt>
                <c:pt idx="62265">
                  <c:v>62.265000000000043</c:v>
                </c:pt>
                <c:pt idx="62266">
                  <c:v>62.26600000000002</c:v>
                </c:pt>
                <c:pt idx="62267">
                  <c:v>62.266999999999996</c:v>
                </c:pt>
                <c:pt idx="62268">
                  <c:v>62.268000000000029</c:v>
                </c:pt>
                <c:pt idx="62269">
                  <c:v>62.269000000000005</c:v>
                </c:pt>
                <c:pt idx="62270">
                  <c:v>62.270000000000039</c:v>
                </c:pt>
                <c:pt idx="62271">
                  <c:v>62.271000000000015</c:v>
                </c:pt>
                <c:pt idx="62272">
                  <c:v>62.271999999999991</c:v>
                </c:pt>
                <c:pt idx="62273">
                  <c:v>62.273000000000025</c:v>
                </c:pt>
                <c:pt idx="62274">
                  <c:v>62.274000000000001</c:v>
                </c:pt>
                <c:pt idx="62275">
                  <c:v>62.275000000000034</c:v>
                </c:pt>
                <c:pt idx="62276">
                  <c:v>62.27600000000001</c:v>
                </c:pt>
                <c:pt idx="62277">
                  <c:v>62.277000000000044</c:v>
                </c:pt>
                <c:pt idx="62278">
                  <c:v>62.27800000000002</c:v>
                </c:pt>
                <c:pt idx="62279">
                  <c:v>62.278999999999996</c:v>
                </c:pt>
                <c:pt idx="62280">
                  <c:v>62.28000000000003</c:v>
                </c:pt>
                <c:pt idx="62281">
                  <c:v>62.281000000000006</c:v>
                </c:pt>
                <c:pt idx="62282">
                  <c:v>62.282000000000039</c:v>
                </c:pt>
                <c:pt idx="62283">
                  <c:v>62.283000000000015</c:v>
                </c:pt>
                <c:pt idx="62284">
                  <c:v>62.283999999999992</c:v>
                </c:pt>
                <c:pt idx="62285">
                  <c:v>62.285000000000025</c:v>
                </c:pt>
                <c:pt idx="62286">
                  <c:v>62.286000000000001</c:v>
                </c:pt>
                <c:pt idx="62287">
                  <c:v>62.287000000000035</c:v>
                </c:pt>
                <c:pt idx="62288">
                  <c:v>62.288000000000011</c:v>
                </c:pt>
                <c:pt idx="62289">
                  <c:v>62.289000000000044</c:v>
                </c:pt>
                <c:pt idx="62290">
                  <c:v>62.29000000000002</c:v>
                </c:pt>
                <c:pt idx="62291">
                  <c:v>62.290999999999997</c:v>
                </c:pt>
                <c:pt idx="62292">
                  <c:v>62.29200000000003</c:v>
                </c:pt>
                <c:pt idx="62293">
                  <c:v>62.293000000000006</c:v>
                </c:pt>
                <c:pt idx="62294">
                  <c:v>62.29400000000004</c:v>
                </c:pt>
                <c:pt idx="62295">
                  <c:v>62.295000000000016</c:v>
                </c:pt>
                <c:pt idx="62296">
                  <c:v>62.295999999999992</c:v>
                </c:pt>
                <c:pt idx="62297">
                  <c:v>62.297000000000025</c:v>
                </c:pt>
                <c:pt idx="62298">
                  <c:v>62.298000000000002</c:v>
                </c:pt>
                <c:pt idx="62299">
                  <c:v>62.299000000000035</c:v>
                </c:pt>
                <c:pt idx="62300">
                  <c:v>62.300000000000011</c:v>
                </c:pt>
                <c:pt idx="62301">
                  <c:v>62.301000000000045</c:v>
                </c:pt>
                <c:pt idx="62302">
                  <c:v>62.302000000000021</c:v>
                </c:pt>
                <c:pt idx="62303">
                  <c:v>62.302999999999997</c:v>
                </c:pt>
                <c:pt idx="62304">
                  <c:v>62.30400000000003</c:v>
                </c:pt>
                <c:pt idx="62305">
                  <c:v>62.305000000000007</c:v>
                </c:pt>
                <c:pt idx="62306">
                  <c:v>62.30600000000004</c:v>
                </c:pt>
                <c:pt idx="62307">
                  <c:v>62.307000000000016</c:v>
                </c:pt>
                <c:pt idx="62308">
                  <c:v>62.307999999999993</c:v>
                </c:pt>
                <c:pt idx="62309">
                  <c:v>62.309000000000026</c:v>
                </c:pt>
                <c:pt idx="62310">
                  <c:v>62.31</c:v>
                </c:pt>
                <c:pt idx="62311">
                  <c:v>62.311000000000035</c:v>
                </c:pt>
                <c:pt idx="62312">
                  <c:v>62.312000000000012</c:v>
                </c:pt>
                <c:pt idx="62313">
                  <c:v>62.313000000000045</c:v>
                </c:pt>
                <c:pt idx="62314">
                  <c:v>62.314000000000021</c:v>
                </c:pt>
                <c:pt idx="62315">
                  <c:v>62.314999999999998</c:v>
                </c:pt>
                <c:pt idx="62316">
                  <c:v>62.316000000000031</c:v>
                </c:pt>
                <c:pt idx="62317">
                  <c:v>62.317000000000007</c:v>
                </c:pt>
                <c:pt idx="62318">
                  <c:v>62.31800000000004</c:v>
                </c:pt>
                <c:pt idx="62319">
                  <c:v>62.319000000000017</c:v>
                </c:pt>
                <c:pt idx="62320">
                  <c:v>62.319999999999993</c:v>
                </c:pt>
                <c:pt idx="62321">
                  <c:v>62.321000000000026</c:v>
                </c:pt>
                <c:pt idx="62322">
                  <c:v>62.322000000000003</c:v>
                </c:pt>
                <c:pt idx="62323">
                  <c:v>62.323000000000036</c:v>
                </c:pt>
                <c:pt idx="62324">
                  <c:v>62.324000000000012</c:v>
                </c:pt>
                <c:pt idx="62325">
                  <c:v>62.325000000000045</c:v>
                </c:pt>
                <c:pt idx="62326">
                  <c:v>62.326000000000022</c:v>
                </c:pt>
                <c:pt idx="62327">
                  <c:v>62.326999999999998</c:v>
                </c:pt>
                <c:pt idx="62328">
                  <c:v>62.328000000000031</c:v>
                </c:pt>
                <c:pt idx="62329">
                  <c:v>62.329000000000008</c:v>
                </c:pt>
                <c:pt idx="62330">
                  <c:v>62.330000000000041</c:v>
                </c:pt>
                <c:pt idx="62331">
                  <c:v>62.331000000000017</c:v>
                </c:pt>
                <c:pt idx="62332">
                  <c:v>62.331999999999994</c:v>
                </c:pt>
                <c:pt idx="62333">
                  <c:v>62.333000000000027</c:v>
                </c:pt>
                <c:pt idx="62334">
                  <c:v>62.334000000000003</c:v>
                </c:pt>
                <c:pt idx="62335">
                  <c:v>62.335000000000036</c:v>
                </c:pt>
                <c:pt idx="62336">
                  <c:v>62.336000000000013</c:v>
                </c:pt>
                <c:pt idx="62337">
                  <c:v>62.337000000000046</c:v>
                </c:pt>
                <c:pt idx="62338">
                  <c:v>62.338000000000022</c:v>
                </c:pt>
                <c:pt idx="62339">
                  <c:v>62.338999999999999</c:v>
                </c:pt>
                <c:pt idx="62340">
                  <c:v>62.340000000000032</c:v>
                </c:pt>
                <c:pt idx="62341">
                  <c:v>62.341000000000008</c:v>
                </c:pt>
                <c:pt idx="62342">
                  <c:v>62.342000000000041</c:v>
                </c:pt>
                <c:pt idx="62343">
                  <c:v>62.343000000000018</c:v>
                </c:pt>
                <c:pt idx="62344">
                  <c:v>62.343999999999994</c:v>
                </c:pt>
                <c:pt idx="62345">
                  <c:v>62.345000000000027</c:v>
                </c:pt>
                <c:pt idx="62346">
                  <c:v>62.346000000000004</c:v>
                </c:pt>
                <c:pt idx="62347">
                  <c:v>62.347000000000037</c:v>
                </c:pt>
                <c:pt idx="62348">
                  <c:v>62.348000000000013</c:v>
                </c:pt>
                <c:pt idx="62349">
                  <c:v>62.349000000000046</c:v>
                </c:pt>
                <c:pt idx="62350">
                  <c:v>62.350000000000023</c:v>
                </c:pt>
                <c:pt idx="62351">
                  <c:v>62.350999999999999</c:v>
                </c:pt>
                <c:pt idx="62352">
                  <c:v>62.352000000000032</c:v>
                </c:pt>
                <c:pt idx="62353">
                  <c:v>62.353000000000009</c:v>
                </c:pt>
                <c:pt idx="62354">
                  <c:v>62.354000000000042</c:v>
                </c:pt>
                <c:pt idx="62355">
                  <c:v>62.355000000000018</c:v>
                </c:pt>
                <c:pt idx="62356">
                  <c:v>62.355999999999995</c:v>
                </c:pt>
                <c:pt idx="62357">
                  <c:v>62.357000000000028</c:v>
                </c:pt>
                <c:pt idx="62358">
                  <c:v>62.358000000000004</c:v>
                </c:pt>
                <c:pt idx="62359">
                  <c:v>62.359000000000037</c:v>
                </c:pt>
                <c:pt idx="62360">
                  <c:v>62.360000000000014</c:v>
                </c:pt>
                <c:pt idx="62361">
                  <c:v>62.36099999999999</c:v>
                </c:pt>
                <c:pt idx="62362">
                  <c:v>62.362000000000023</c:v>
                </c:pt>
                <c:pt idx="62363">
                  <c:v>62.363</c:v>
                </c:pt>
                <c:pt idx="62364">
                  <c:v>62.364000000000033</c:v>
                </c:pt>
                <c:pt idx="62365">
                  <c:v>62.365000000000009</c:v>
                </c:pt>
                <c:pt idx="62366">
                  <c:v>62.366000000000042</c:v>
                </c:pt>
                <c:pt idx="62367">
                  <c:v>62.367000000000019</c:v>
                </c:pt>
                <c:pt idx="62368">
                  <c:v>62.367999999999995</c:v>
                </c:pt>
                <c:pt idx="62369">
                  <c:v>62.369000000000028</c:v>
                </c:pt>
                <c:pt idx="62370">
                  <c:v>62.370000000000005</c:v>
                </c:pt>
                <c:pt idx="62371">
                  <c:v>62.371000000000038</c:v>
                </c:pt>
                <c:pt idx="62372">
                  <c:v>62.372000000000014</c:v>
                </c:pt>
                <c:pt idx="62373">
                  <c:v>62.37299999999999</c:v>
                </c:pt>
                <c:pt idx="62374">
                  <c:v>62.374000000000024</c:v>
                </c:pt>
                <c:pt idx="62375">
                  <c:v>62.375</c:v>
                </c:pt>
                <c:pt idx="62376">
                  <c:v>62.376000000000033</c:v>
                </c:pt>
                <c:pt idx="62377">
                  <c:v>62.37700000000001</c:v>
                </c:pt>
                <c:pt idx="62378">
                  <c:v>62.378000000000043</c:v>
                </c:pt>
                <c:pt idx="62379">
                  <c:v>62.379000000000019</c:v>
                </c:pt>
                <c:pt idx="62380">
                  <c:v>62.379999999999995</c:v>
                </c:pt>
                <c:pt idx="62381">
                  <c:v>62.381000000000029</c:v>
                </c:pt>
                <c:pt idx="62382">
                  <c:v>62.382000000000005</c:v>
                </c:pt>
                <c:pt idx="62383">
                  <c:v>62.383000000000038</c:v>
                </c:pt>
                <c:pt idx="62384">
                  <c:v>62.384000000000015</c:v>
                </c:pt>
                <c:pt idx="62385">
                  <c:v>62.384999999999991</c:v>
                </c:pt>
                <c:pt idx="62386">
                  <c:v>62.386000000000024</c:v>
                </c:pt>
                <c:pt idx="62387">
                  <c:v>62.387</c:v>
                </c:pt>
                <c:pt idx="62388">
                  <c:v>62.388000000000034</c:v>
                </c:pt>
                <c:pt idx="62389">
                  <c:v>62.38900000000001</c:v>
                </c:pt>
                <c:pt idx="62390">
                  <c:v>62.390000000000043</c:v>
                </c:pt>
                <c:pt idx="62391">
                  <c:v>62.39100000000002</c:v>
                </c:pt>
                <c:pt idx="62392">
                  <c:v>62.391999999999996</c:v>
                </c:pt>
                <c:pt idx="62393">
                  <c:v>62.393000000000029</c:v>
                </c:pt>
                <c:pt idx="62394">
                  <c:v>62.394000000000005</c:v>
                </c:pt>
                <c:pt idx="62395">
                  <c:v>62.395000000000039</c:v>
                </c:pt>
                <c:pt idx="62396">
                  <c:v>62.396000000000015</c:v>
                </c:pt>
                <c:pt idx="62397">
                  <c:v>62.396999999999991</c:v>
                </c:pt>
                <c:pt idx="62398">
                  <c:v>62.398000000000025</c:v>
                </c:pt>
                <c:pt idx="62399">
                  <c:v>62.399000000000001</c:v>
                </c:pt>
                <c:pt idx="62400">
                  <c:v>62.400000000000034</c:v>
                </c:pt>
                <c:pt idx="62401">
                  <c:v>62.40100000000001</c:v>
                </c:pt>
                <c:pt idx="62402">
                  <c:v>62.402000000000044</c:v>
                </c:pt>
                <c:pt idx="62403">
                  <c:v>62.40300000000002</c:v>
                </c:pt>
                <c:pt idx="62404">
                  <c:v>62.403999999999996</c:v>
                </c:pt>
                <c:pt idx="62405">
                  <c:v>62.40500000000003</c:v>
                </c:pt>
                <c:pt idx="62406">
                  <c:v>62.406000000000006</c:v>
                </c:pt>
                <c:pt idx="62407">
                  <c:v>62.407000000000039</c:v>
                </c:pt>
                <c:pt idx="62408">
                  <c:v>62.408000000000015</c:v>
                </c:pt>
                <c:pt idx="62409">
                  <c:v>62.408999999999992</c:v>
                </c:pt>
                <c:pt idx="62410">
                  <c:v>62.410000000000025</c:v>
                </c:pt>
                <c:pt idx="62411">
                  <c:v>62.411000000000001</c:v>
                </c:pt>
                <c:pt idx="62412">
                  <c:v>62.412000000000035</c:v>
                </c:pt>
                <c:pt idx="62413">
                  <c:v>62.413000000000011</c:v>
                </c:pt>
                <c:pt idx="62414">
                  <c:v>62.414000000000044</c:v>
                </c:pt>
                <c:pt idx="62415">
                  <c:v>62.41500000000002</c:v>
                </c:pt>
                <c:pt idx="62416">
                  <c:v>62.415999999999997</c:v>
                </c:pt>
                <c:pt idx="62417">
                  <c:v>62.41700000000003</c:v>
                </c:pt>
                <c:pt idx="62418">
                  <c:v>62.418000000000006</c:v>
                </c:pt>
                <c:pt idx="62419">
                  <c:v>62.41900000000004</c:v>
                </c:pt>
                <c:pt idx="62420">
                  <c:v>62.420000000000016</c:v>
                </c:pt>
                <c:pt idx="62421">
                  <c:v>62.420999999999992</c:v>
                </c:pt>
                <c:pt idx="62422">
                  <c:v>62.422000000000025</c:v>
                </c:pt>
                <c:pt idx="62423">
                  <c:v>62.423000000000002</c:v>
                </c:pt>
                <c:pt idx="62424">
                  <c:v>62.424000000000035</c:v>
                </c:pt>
                <c:pt idx="62425">
                  <c:v>62.425000000000011</c:v>
                </c:pt>
                <c:pt idx="62426">
                  <c:v>62.426000000000045</c:v>
                </c:pt>
                <c:pt idx="62427">
                  <c:v>62.427000000000021</c:v>
                </c:pt>
                <c:pt idx="62428">
                  <c:v>62.427999999999997</c:v>
                </c:pt>
                <c:pt idx="62429">
                  <c:v>62.42900000000003</c:v>
                </c:pt>
                <c:pt idx="62430">
                  <c:v>62.430000000000007</c:v>
                </c:pt>
                <c:pt idx="62431">
                  <c:v>62.43100000000004</c:v>
                </c:pt>
                <c:pt idx="62432">
                  <c:v>62.432000000000016</c:v>
                </c:pt>
                <c:pt idx="62433">
                  <c:v>62.432999999999993</c:v>
                </c:pt>
                <c:pt idx="62434">
                  <c:v>62.434000000000026</c:v>
                </c:pt>
                <c:pt idx="62435">
                  <c:v>62.435000000000002</c:v>
                </c:pt>
                <c:pt idx="62436">
                  <c:v>62.436000000000035</c:v>
                </c:pt>
                <c:pt idx="62437">
                  <c:v>62.437000000000012</c:v>
                </c:pt>
                <c:pt idx="62438">
                  <c:v>62.438000000000045</c:v>
                </c:pt>
                <c:pt idx="62439">
                  <c:v>62.439000000000021</c:v>
                </c:pt>
                <c:pt idx="62440">
                  <c:v>62.44</c:v>
                </c:pt>
                <c:pt idx="62441">
                  <c:v>62.441000000000031</c:v>
                </c:pt>
                <c:pt idx="62442">
                  <c:v>62.442000000000007</c:v>
                </c:pt>
                <c:pt idx="62443">
                  <c:v>62.44300000000004</c:v>
                </c:pt>
                <c:pt idx="62444">
                  <c:v>62.444000000000017</c:v>
                </c:pt>
                <c:pt idx="62445">
                  <c:v>62.444999999999993</c:v>
                </c:pt>
                <c:pt idx="62446">
                  <c:v>62.446000000000026</c:v>
                </c:pt>
                <c:pt idx="62447">
                  <c:v>62.447000000000003</c:v>
                </c:pt>
                <c:pt idx="62448">
                  <c:v>62.448000000000036</c:v>
                </c:pt>
                <c:pt idx="62449">
                  <c:v>62.449000000000012</c:v>
                </c:pt>
                <c:pt idx="62450">
                  <c:v>62.450000000000045</c:v>
                </c:pt>
                <c:pt idx="62451">
                  <c:v>62.451000000000022</c:v>
                </c:pt>
                <c:pt idx="62452">
                  <c:v>62.451999999999998</c:v>
                </c:pt>
                <c:pt idx="62453">
                  <c:v>62.453000000000031</c:v>
                </c:pt>
                <c:pt idx="62454">
                  <c:v>62.454000000000008</c:v>
                </c:pt>
                <c:pt idx="62455">
                  <c:v>62.455000000000041</c:v>
                </c:pt>
                <c:pt idx="62456">
                  <c:v>62.456000000000017</c:v>
                </c:pt>
                <c:pt idx="62457">
                  <c:v>62.456999999999994</c:v>
                </c:pt>
                <c:pt idx="62458">
                  <c:v>62.458000000000027</c:v>
                </c:pt>
                <c:pt idx="62459">
                  <c:v>62.459000000000003</c:v>
                </c:pt>
                <c:pt idx="62460">
                  <c:v>62.460000000000036</c:v>
                </c:pt>
                <c:pt idx="62461">
                  <c:v>62.461000000000013</c:v>
                </c:pt>
                <c:pt idx="62462">
                  <c:v>62.462000000000046</c:v>
                </c:pt>
                <c:pt idx="62463">
                  <c:v>62.463000000000022</c:v>
                </c:pt>
                <c:pt idx="62464">
                  <c:v>62.463999999999999</c:v>
                </c:pt>
                <c:pt idx="62465">
                  <c:v>62.465000000000032</c:v>
                </c:pt>
                <c:pt idx="62466">
                  <c:v>62.466000000000008</c:v>
                </c:pt>
                <c:pt idx="62467">
                  <c:v>62.467000000000041</c:v>
                </c:pt>
                <c:pt idx="62468">
                  <c:v>62.468000000000018</c:v>
                </c:pt>
                <c:pt idx="62469">
                  <c:v>62.468999999999994</c:v>
                </c:pt>
                <c:pt idx="62470">
                  <c:v>62.470000000000027</c:v>
                </c:pt>
                <c:pt idx="62471">
                  <c:v>62.471000000000004</c:v>
                </c:pt>
                <c:pt idx="62472">
                  <c:v>62.472000000000037</c:v>
                </c:pt>
                <c:pt idx="62473">
                  <c:v>62.473000000000013</c:v>
                </c:pt>
                <c:pt idx="62474">
                  <c:v>62.474000000000046</c:v>
                </c:pt>
                <c:pt idx="62475">
                  <c:v>62.475000000000023</c:v>
                </c:pt>
                <c:pt idx="62476">
                  <c:v>62.475999999999999</c:v>
                </c:pt>
                <c:pt idx="62477">
                  <c:v>62.477000000000032</c:v>
                </c:pt>
                <c:pt idx="62478">
                  <c:v>62.478000000000009</c:v>
                </c:pt>
                <c:pt idx="62479">
                  <c:v>62.479000000000042</c:v>
                </c:pt>
                <c:pt idx="62480">
                  <c:v>62.480000000000018</c:v>
                </c:pt>
                <c:pt idx="62481">
                  <c:v>62.480999999999995</c:v>
                </c:pt>
                <c:pt idx="62482">
                  <c:v>62.482000000000028</c:v>
                </c:pt>
                <c:pt idx="62483">
                  <c:v>62.483000000000004</c:v>
                </c:pt>
                <c:pt idx="62484">
                  <c:v>62.484000000000037</c:v>
                </c:pt>
                <c:pt idx="62485">
                  <c:v>62.485000000000014</c:v>
                </c:pt>
                <c:pt idx="62486">
                  <c:v>62.48599999999999</c:v>
                </c:pt>
                <c:pt idx="62487">
                  <c:v>62.487000000000023</c:v>
                </c:pt>
                <c:pt idx="62488">
                  <c:v>62.488</c:v>
                </c:pt>
                <c:pt idx="62489">
                  <c:v>62.489000000000033</c:v>
                </c:pt>
                <c:pt idx="62490">
                  <c:v>62.490000000000009</c:v>
                </c:pt>
                <c:pt idx="62491">
                  <c:v>62.491000000000042</c:v>
                </c:pt>
                <c:pt idx="62492">
                  <c:v>62.492000000000019</c:v>
                </c:pt>
                <c:pt idx="62493">
                  <c:v>62.492999999999995</c:v>
                </c:pt>
                <c:pt idx="62494">
                  <c:v>62.494000000000028</c:v>
                </c:pt>
                <c:pt idx="62495">
                  <c:v>62.495000000000005</c:v>
                </c:pt>
                <c:pt idx="62496">
                  <c:v>62.496000000000038</c:v>
                </c:pt>
                <c:pt idx="62497">
                  <c:v>62.497000000000014</c:v>
                </c:pt>
                <c:pt idx="62498">
                  <c:v>62.49799999999999</c:v>
                </c:pt>
                <c:pt idx="62499">
                  <c:v>62.499000000000024</c:v>
                </c:pt>
                <c:pt idx="62500">
                  <c:v>62.5</c:v>
                </c:pt>
                <c:pt idx="62501">
                  <c:v>62.501000000000033</c:v>
                </c:pt>
                <c:pt idx="62502">
                  <c:v>62.50200000000001</c:v>
                </c:pt>
                <c:pt idx="62503">
                  <c:v>62.503000000000043</c:v>
                </c:pt>
                <c:pt idx="62504">
                  <c:v>62.504000000000019</c:v>
                </c:pt>
                <c:pt idx="62505">
                  <c:v>62.504999999999995</c:v>
                </c:pt>
                <c:pt idx="62506">
                  <c:v>62.506000000000029</c:v>
                </c:pt>
                <c:pt idx="62507">
                  <c:v>62.507000000000005</c:v>
                </c:pt>
                <c:pt idx="62508">
                  <c:v>62.508000000000038</c:v>
                </c:pt>
                <c:pt idx="62509">
                  <c:v>62.509000000000015</c:v>
                </c:pt>
                <c:pt idx="62510">
                  <c:v>62.509999999999991</c:v>
                </c:pt>
                <c:pt idx="62511">
                  <c:v>62.511000000000024</c:v>
                </c:pt>
                <c:pt idx="62512">
                  <c:v>62.512</c:v>
                </c:pt>
                <c:pt idx="62513">
                  <c:v>62.513000000000034</c:v>
                </c:pt>
                <c:pt idx="62514">
                  <c:v>62.51400000000001</c:v>
                </c:pt>
                <c:pt idx="62515">
                  <c:v>62.515000000000043</c:v>
                </c:pt>
                <c:pt idx="62516">
                  <c:v>62.51600000000002</c:v>
                </c:pt>
                <c:pt idx="62517">
                  <c:v>62.516999999999996</c:v>
                </c:pt>
                <c:pt idx="62518">
                  <c:v>62.518000000000029</c:v>
                </c:pt>
                <c:pt idx="62519">
                  <c:v>62.519000000000005</c:v>
                </c:pt>
                <c:pt idx="62520">
                  <c:v>62.520000000000039</c:v>
                </c:pt>
                <c:pt idx="62521">
                  <c:v>62.521000000000015</c:v>
                </c:pt>
                <c:pt idx="62522">
                  <c:v>62.521999999999991</c:v>
                </c:pt>
                <c:pt idx="62523">
                  <c:v>62.523000000000025</c:v>
                </c:pt>
                <c:pt idx="62524">
                  <c:v>62.524000000000001</c:v>
                </c:pt>
                <c:pt idx="62525">
                  <c:v>62.525000000000034</c:v>
                </c:pt>
                <c:pt idx="62526">
                  <c:v>62.52600000000001</c:v>
                </c:pt>
                <c:pt idx="62527">
                  <c:v>62.527000000000044</c:v>
                </c:pt>
                <c:pt idx="62528">
                  <c:v>62.52800000000002</c:v>
                </c:pt>
                <c:pt idx="62529">
                  <c:v>62.528999999999996</c:v>
                </c:pt>
                <c:pt idx="62530">
                  <c:v>62.53000000000003</c:v>
                </c:pt>
                <c:pt idx="62531">
                  <c:v>62.531000000000006</c:v>
                </c:pt>
                <c:pt idx="62532">
                  <c:v>62.532000000000039</c:v>
                </c:pt>
                <c:pt idx="62533">
                  <c:v>62.533000000000015</c:v>
                </c:pt>
                <c:pt idx="62534">
                  <c:v>62.533999999999992</c:v>
                </c:pt>
                <c:pt idx="62535">
                  <c:v>62.535000000000025</c:v>
                </c:pt>
                <c:pt idx="62536">
                  <c:v>62.536000000000001</c:v>
                </c:pt>
                <c:pt idx="62537">
                  <c:v>62.537000000000035</c:v>
                </c:pt>
                <c:pt idx="62538">
                  <c:v>62.538000000000011</c:v>
                </c:pt>
                <c:pt idx="62539">
                  <c:v>62.539000000000044</c:v>
                </c:pt>
                <c:pt idx="62540">
                  <c:v>62.54000000000002</c:v>
                </c:pt>
                <c:pt idx="62541">
                  <c:v>62.540999999999997</c:v>
                </c:pt>
                <c:pt idx="62542">
                  <c:v>62.54200000000003</c:v>
                </c:pt>
                <c:pt idx="62543">
                  <c:v>62.543000000000006</c:v>
                </c:pt>
                <c:pt idx="62544">
                  <c:v>62.54400000000004</c:v>
                </c:pt>
                <c:pt idx="62545">
                  <c:v>62.545000000000016</c:v>
                </c:pt>
                <c:pt idx="62546">
                  <c:v>62.545999999999992</c:v>
                </c:pt>
                <c:pt idx="62547">
                  <c:v>62.547000000000025</c:v>
                </c:pt>
                <c:pt idx="62548">
                  <c:v>62.548000000000002</c:v>
                </c:pt>
                <c:pt idx="62549">
                  <c:v>62.549000000000035</c:v>
                </c:pt>
                <c:pt idx="62550">
                  <c:v>62.550000000000011</c:v>
                </c:pt>
                <c:pt idx="62551">
                  <c:v>62.551000000000045</c:v>
                </c:pt>
                <c:pt idx="62552">
                  <c:v>62.552000000000021</c:v>
                </c:pt>
                <c:pt idx="62553">
                  <c:v>62.552999999999997</c:v>
                </c:pt>
                <c:pt idx="62554">
                  <c:v>62.55400000000003</c:v>
                </c:pt>
                <c:pt idx="62555">
                  <c:v>62.555000000000007</c:v>
                </c:pt>
                <c:pt idx="62556">
                  <c:v>62.55600000000004</c:v>
                </c:pt>
                <c:pt idx="62557">
                  <c:v>62.557000000000016</c:v>
                </c:pt>
                <c:pt idx="62558">
                  <c:v>62.557999999999993</c:v>
                </c:pt>
                <c:pt idx="62559">
                  <c:v>62.559000000000026</c:v>
                </c:pt>
                <c:pt idx="62560">
                  <c:v>62.56</c:v>
                </c:pt>
                <c:pt idx="62561">
                  <c:v>62.561000000000035</c:v>
                </c:pt>
                <c:pt idx="62562">
                  <c:v>62.562000000000012</c:v>
                </c:pt>
                <c:pt idx="62563">
                  <c:v>62.563000000000045</c:v>
                </c:pt>
                <c:pt idx="62564">
                  <c:v>62.564000000000021</c:v>
                </c:pt>
                <c:pt idx="62565">
                  <c:v>62.564999999999998</c:v>
                </c:pt>
                <c:pt idx="62566">
                  <c:v>62.566000000000031</c:v>
                </c:pt>
                <c:pt idx="62567">
                  <c:v>62.567000000000007</c:v>
                </c:pt>
                <c:pt idx="62568">
                  <c:v>62.56800000000004</c:v>
                </c:pt>
                <c:pt idx="62569">
                  <c:v>62.569000000000017</c:v>
                </c:pt>
                <c:pt idx="62570">
                  <c:v>62.569999999999993</c:v>
                </c:pt>
                <c:pt idx="62571">
                  <c:v>62.571000000000026</c:v>
                </c:pt>
                <c:pt idx="62572">
                  <c:v>62.572000000000003</c:v>
                </c:pt>
                <c:pt idx="62573">
                  <c:v>62.573000000000036</c:v>
                </c:pt>
                <c:pt idx="62574">
                  <c:v>62.574000000000012</c:v>
                </c:pt>
                <c:pt idx="62575">
                  <c:v>62.575000000000045</c:v>
                </c:pt>
                <c:pt idx="62576">
                  <c:v>62.576000000000022</c:v>
                </c:pt>
                <c:pt idx="62577">
                  <c:v>62.576999999999998</c:v>
                </c:pt>
                <c:pt idx="62578">
                  <c:v>62.578000000000031</c:v>
                </c:pt>
                <c:pt idx="62579">
                  <c:v>62.579000000000008</c:v>
                </c:pt>
                <c:pt idx="62580">
                  <c:v>62.580000000000041</c:v>
                </c:pt>
                <c:pt idx="62581">
                  <c:v>62.581000000000017</c:v>
                </c:pt>
                <c:pt idx="62582">
                  <c:v>62.581999999999994</c:v>
                </c:pt>
                <c:pt idx="62583">
                  <c:v>62.583000000000027</c:v>
                </c:pt>
                <c:pt idx="62584">
                  <c:v>62.584000000000003</c:v>
                </c:pt>
                <c:pt idx="62585">
                  <c:v>62.585000000000036</c:v>
                </c:pt>
                <c:pt idx="62586">
                  <c:v>62.586000000000013</c:v>
                </c:pt>
                <c:pt idx="62587">
                  <c:v>62.587000000000046</c:v>
                </c:pt>
                <c:pt idx="62588">
                  <c:v>62.588000000000022</c:v>
                </c:pt>
                <c:pt idx="62589">
                  <c:v>62.588999999999999</c:v>
                </c:pt>
                <c:pt idx="62590">
                  <c:v>62.590000000000032</c:v>
                </c:pt>
                <c:pt idx="62591">
                  <c:v>62.591000000000008</c:v>
                </c:pt>
                <c:pt idx="62592">
                  <c:v>62.592000000000041</c:v>
                </c:pt>
                <c:pt idx="62593">
                  <c:v>62.593000000000018</c:v>
                </c:pt>
                <c:pt idx="62594">
                  <c:v>62.593999999999994</c:v>
                </c:pt>
                <c:pt idx="62595">
                  <c:v>62.595000000000027</c:v>
                </c:pt>
                <c:pt idx="62596">
                  <c:v>62.596000000000004</c:v>
                </c:pt>
                <c:pt idx="62597">
                  <c:v>62.597000000000037</c:v>
                </c:pt>
                <c:pt idx="62598">
                  <c:v>62.598000000000013</c:v>
                </c:pt>
                <c:pt idx="62599">
                  <c:v>62.599000000000046</c:v>
                </c:pt>
                <c:pt idx="62600">
                  <c:v>62.600000000000023</c:v>
                </c:pt>
                <c:pt idx="62601">
                  <c:v>62.600999999999999</c:v>
                </c:pt>
                <c:pt idx="62602">
                  <c:v>62.602000000000032</c:v>
                </c:pt>
                <c:pt idx="62603">
                  <c:v>62.603000000000009</c:v>
                </c:pt>
                <c:pt idx="62604">
                  <c:v>62.604000000000042</c:v>
                </c:pt>
                <c:pt idx="62605">
                  <c:v>62.605000000000018</c:v>
                </c:pt>
                <c:pt idx="62606">
                  <c:v>62.605999999999995</c:v>
                </c:pt>
                <c:pt idx="62607">
                  <c:v>62.607000000000028</c:v>
                </c:pt>
                <c:pt idx="62608">
                  <c:v>62.608000000000004</c:v>
                </c:pt>
                <c:pt idx="62609">
                  <c:v>62.609000000000037</c:v>
                </c:pt>
                <c:pt idx="62610">
                  <c:v>62.610000000000014</c:v>
                </c:pt>
                <c:pt idx="62611">
                  <c:v>62.61099999999999</c:v>
                </c:pt>
                <c:pt idx="62612">
                  <c:v>62.612000000000023</c:v>
                </c:pt>
                <c:pt idx="62613">
                  <c:v>62.613</c:v>
                </c:pt>
                <c:pt idx="62614">
                  <c:v>62.614000000000033</c:v>
                </c:pt>
                <c:pt idx="62615">
                  <c:v>62.615000000000009</c:v>
                </c:pt>
                <c:pt idx="62616">
                  <c:v>62.616000000000042</c:v>
                </c:pt>
                <c:pt idx="62617">
                  <c:v>62.617000000000019</c:v>
                </c:pt>
                <c:pt idx="62618">
                  <c:v>62.617999999999995</c:v>
                </c:pt>
                <c:pt idx="62619">
                  <c:v>62.619000000000028</c:v>
                </c:pt>
                <c:pt idx="62620">
                  <c:v>62.620000000000005</c:v>
                </c:pt>
                <c:pt idx="62621">
                  <c:v>62.621000000000038</c:v>
                </c:pt>
                <c:pt idx="62622">
                  <c:v>62.622000000000014</c:v>
                </c:pt>
                <c:pt idx="62623">
                  <c:v>62.62299999999999</c:v>
                </c:pt>
                <c:pt idx="62624">
                  <c:v>62.624000000000024</c:v>
                </c:pt>
                <c:pt idx="62625">
                  <c:v>62.625</c:v>
                </c:pt>
                <c:pt idx="62626">
                  <c:v>62.626000000000033</c:v>
                </c:pt>
                <c:pt idx="62627">
                  <c:v>62.62700000000001</c:v>
                </c:pt>
                <c:pt idx="62628">
                  <c:v>62.628000000000043</c:v>
                </c:pt>
                <c:pt idx="62629">
                  <c:v>62.629000000000019</c:v>
                </c:pt>
                <c:pt idx="62630">
                  <c:v>62.629999999999995</c:v>
                </c:pt>
                <c:pt idx="62631">
                  <c:v>62.631000000000029</c:v>
                </c:pt>
                <c:pt idx="62632">
                  <c:v>62.632000000000005</c:v>
                </c:pt>
                <c:pt idx="62633">
                  <c:v>62.633000000000038</c:v>
                </c:pt>
                <c:pt idx="62634">
                  <c:v>62.634000000000015</c:v>
                </c:pt>
                <c:pt idx="62635">
                  <c:v>62.634999999999991</c:v>
                </c:pt>
                <c:pt idx="62636">
                  <c:v>62.636000000000024</c:v>
                </c:pt>
                <c:pt idx="62637">
                  <c:v>62.637</c:v>
                </c:pt>
                <c:pt idx="62638">
                  <c:v>62.638000000000034</c:v>
                </c:pt>
                <c:pt idx="62639">
                  <c:v>62.63900000000001</c:v>
                </c:pt>
                <c:pt idx="62640">
                  <c:v>62.640000000000043</c:v>
                </c:pt>
                <c:pt idx="62641">
                  <c:v>62.64100000000002</c:v>
                </c:pt>
                <c:pt idx="62642">
                  <c:v>62.641999999999996</c:v>
                </c:pt>
                <c:pt idx="62643">
                  <c:v>62.643000000000029</c:v>
                </c:pt>
                <c:pt idx="62644">
                  <c:v>62.644000000000005</c:v>
                </c:pt>
                <c:pt idx="62645">
                  <c:v>62.645000000000039</c:v>
                </c:pt>
                <c:pt idx="62646">
                  <c:v>62.646000000000015</c:v>
                </c:pt>
                <c:pt idx="62647">
                  <c:v>62.646999999999991</c:v>
                </c:pt>
                <c:pt idx="62648">
                  <c:v>62.648000000000025</c:v>
                </c:pt>
                <c:pt idx="62649">
                  <c:v>62.649000000000001</c:v>
                </c:pt>
                <c:pt idx="62650">
                  <c:v>62.650000000000034</c:v>
                </c:pt>
                <c:pt idx="62651">
                  <c:v>62.65100000000001</c:v>
                </c:pt>
                <c:pt idx="62652">
                  <c:v>62.652000000000044</c:v>
                </c:pt>
                <c:pt idx="62653">
                  <c:v>62.65300000000002</c:v>
                </c:pt>
                <c:pt idx="62654">
                  <c:v>62.653999999999996</c:v>
                </c:pt>
                <c:pt idx="62655">
                  <c:v>62.65500000000003</c:v>
                </c:pt>
                <c:pt idx="62656">
                  <c:v>62.656000000000006</c:v>
                </c:pt>
                <c:pt idx="62657">
                  <c:v>62.657000000000039</c:v>
                </c:pt>
                <c:pt idx="62658">
                  <c:v>62.658000000000015</c:v>
                </c:pt>
                <c:pt idx="62659">
                  <c:v>62.658999999999992</c:v>
                </c:pt>
                <c:pt idx="62660">
                  <c:v>62.660000000000025</c:v>
                </c:pt>
                <c:pt idx="62661">
                  <c:v>62.661000000000001</c:v>
                </c:pt>
                <c:pt idx="62662">
                  <c:v>62.662000000000035</c:v>
                </c:pt>
                <c:pt idx="62663">
                  <c:v>62.663000000000011</c:v>
                </c:pt>
                <c:pt idx="62664">
                  <c:v>62.664000000000044</c:v>
                </c:pt>
                <c:pt idx="62665">
                  <c:v>62.66500000000002</c:v>
                </c:pt>
                <c:pt idx="62666">
                  <c:v>62.665999999999997</c:v>
                </c:pt>
                <c:pt idx="62667">
                  <c:v>62.66700000000003</c:v>
                </c:pt>
                <c:pt idx="62668">
                  <c:v>62.668000000000006</c:v>
                </c:pt>
                <c:pt idx="62669">
                  <c:v>62.66900000000004</c:v>
                </c:pt>
                <c:pt idx="62670">
                  <c:v>62.670000000000016</c:v>
                </c:pt>
                <c:pt idx="62671">
                  <c:v>62.670999999999992</c:v>
                </c:pt>
                <c:pt idx="62672">
                  <c:v>62.672000000000025</c:v>
                </c:pt>
                <c:pt idx="62673">
                  <c:v>62.673000000000002</c:v>
                </c:pt>
                <c:pt idx="62674">
                  <c:v>62.674000000000035</c:v>
                </c:pt>
                <c:pt idx="62675">
                  <c:v>62.675000000000011</c:v>
                </c:pt>
                <c:pt idx="62676">
                  <c:v>62.676000000000045</c:v>
                </c:pt>
                <c:pt idx="62677">
                  <c:v>62.677000000000021</c:v>
                </c:pt>
                <c:pt idx="62678">
                  <c:v>62.677999999999997</c:v>
                </c:pt>
                <c:pt idx="62679">
                  <c:v>62.67900000000003</c:v>
                </c:pt>
                <c:pt idx="62680">
                  <c:v>62.680000000000007</c:v>
                </c:pt>
                <c:pt idx="62681">
                  <c:v>62.68100000000004</c:v>
                </c:pt>
                <c:pt idx="62682">
                  <c:v>62.682000000000016</c:v>
                </c:pt>
                <c:pt idx="62683">
                  <c:v>62.682999999999993</c:v>
                </c:pt>
                <c:pt idx="62684">
                  <c:v>62.684000000000026</c:v>
                </c:pt>
                <c:pt idx="62685">
                  <c:v>62.685000000000002</c:v>
                </c:pt>
                <c:pt idx="62686">
                  <c:v>62.686000000000035</c:v>
                </c:pt>
                <c:pt idx="62687">
                  <c:v>62.687000000000012</c:v>
                </c:pt>
                <c:pt idx="62688">
                  <c:v>62.688000000000045</c:v>
                </c:pt>
                <c:pt idx="62689">
                  <c:v>62.689000000000021</c:v>
                </c:pt>
                <c:pt idx="62690">
                  <c:v>62.69</c:v>
                </c:pt>
                <c:pt idx="62691">
                  <c:v>62.691000000000031</c:v>
                </c:pt>
                <c:pt idx="62692">
                  <c:v>62.692000000000007</c:v>
                </c:pt>
                <c:pt idx="62693">
                  <c:v>62.69300000000004</c:v>
                </c:pt>
                <c:pt idx="62694">
                  <c:v>62.694000000000017</c:v>
                </c:pt>
                <c:pt idx="62695">
                  <c:v>62.694999999999993</c:v>
                </c:pt>
                <c:pt idx="62696">
                  <c:v>62.696000000000026</c:v>
                </c:pt>
                <c:pt idx="62697">
                  <c:v>62.697000000000003</c:v>
                </c:pt>
                <c:pt idx="62698">
                  <c:v>62.698000000000036</c:v>
                </c:pt>
                <c:pt idx="62699">
                  <c:v>62.699000000000012</c:v>
                </c:pt>
                <c:pt idx="62700">
                  <c:v>62.700000000000045</c:v>
                </c:pt>
                <c:pt idx="62701">
                  <c:v>62.701000000000022</c:v>
                </c:pt>
                <c:pt idx="62702">
                  <c:v>62.701999999999998</c:v>
                </c:pt>
                <c:pt idx="62703">
                  <c:v>62.703000000000031</c:v>
                </c:pt>
                <c:pt idx="62704">
                  <c:v>62.704000000000008</c:v>
                </c:pt>
                <c:pt idx="62705">
                  <c:v>62.705000000000041</c:v>
                </c:pt>
                <c:pt idx="62706">
                  <c:v>62.706000000000017</c:v>
                </c:pt>
                <c:pt idx="62707">
                  <c:v>62.706999999999994</c:v>
                </c:pt>
                <c:pt idx="62708">
                  <c:v>62.708000000000027</c:v>
                </c:pt>
                <c:pt idx="62709">
                  <c:v>62.709000000000003</c:v>
                </c:pt>
                <c:pt idx="62710">
                  <c:v>62.710000000000036</c:v>
                </c:pt>
                <c:pt idx="62711">
                  <c:v>62.711000000000013</c:v>
                </c:pt>
                <c:pt idx="62712">
                  <c:v>62.712000000000046</c:v>
                </c:pt>
                <c:pt idx="62713">
                  <c:v>62.713000000000022</c:v>
                </c:pt>
                <c:pt idx="62714">
                  <c:v>62.713999999999999</c:v>
                </c:pt>
                <c:pt idx="62715">
                  <c:v>62.715000000000032</c:v>
                </c:pt>
                <c:pt idx="62716">
                  <c:v>62.716000000000008</c:v>
                </c:pt>
                <c:pt idx="62717">
                  <c:v>62.717000000000041</c:v>
                </c:pt>
                <c:pt idx="62718">
                  <c:v>62.718000000000018</c:v>
                </c:pt>
                <c:pt idx="62719">
                  <c:v>62.718999999999994</c:v>
                </c:pt>
                <c:pt idx="62720">
                  <c:v>62.720000000000027</c:v>
                </c:pt>
                <c:pt idx="62721">
                  <c:v>62.721000000000004</c:v>
                </c:pt>
                <c:pt idx="62722">
                  <c:v>62.722000000000037</c:v>
                </c:pt>
                <c:pt idx="62723">
                  <c:v>62.723000000000013</c:v>
                </c:pt>
                <c:pt idx="62724">
                  <c:v>62.724000000000046</c:v>
                </c:pt>
                <c:pt idx="62725">
                  <c:v>62.725000000000023</c:v>
                </c:pt>
                <c:pt idx="62726">
                  <c:v>62.725999999999999</c:v>
                </c:pt>
                <c:pt idx="62727">
                  <c:v>62.727000000000032</c:v>
                </c:pt>
                <c:pt idx="62728">
                  <c:v>62.728000000000009</c:v>
                </c:pt>
                <c:pt idx="62729">
                  <c:v>62.729000000000042</c:v>
                </c:pt>
                <c:pt idx="62730">
                  <c:v>62.730000000000018</c:v>
                </c:pt>
                <c:pt idx="62731">
                  <c:v>62.730999999999995</c:v>
                </c:pt>
                <c:pt idx="62732">
                  <c:v>62.732000000000028</c:v>
                </c:pt>
                <c:pt idx="62733">
                  <c:v>62.733000000000004</c:v>
                </c:pt>
                <c:pt idx="62734">
                  <c:v>62.734000000000037</c:v>
                </c:pt>
                <c:pt idx="62735">
                  <c:v>62.735000000000014</c:v>
                </c:pt>
                <c:pt idx="62736">
                  <c:v>62.73599999999999</c:v>
                </c:pt>
                <c:pt idx="62737">
                  <c:v>62.737000000000023</c:v>
                </c:pt>
                <c:pt idx="62738">
                  <c:v>62.738</c:v>
                </c:pt>
                <c:pt idx="62739">
                  <c:v>62.739000000000033</c:v>
                </c:pt>
                <c:pt idx="62740">
                  <c:v>62.740000000000009</c:v>
                </c:pt>
                <c:pt idx="62741">
                  <c:v>62.741000000000042</c:v>
                </c:pt>
                <c:pt idx="62742">
                  <c:v>62.742000000000019</c:v>
                </c:pt>
                <c:pt idx="62743">
                  <c:v>62.742999999999995</c:v>
                </c:pt>
                <c:pt idx="62744">
                  <c:v>62.744000000000028</c:v>
                </c:pt>
                <c:pt idx="62745">
                  <c:v>62.745000000000005</c:v>
                </c:pt>
                <c:pt idx="62746">
                  <c:v>62.746000000000038</c:v>
                </c:pt>
                <c:pt idx="62747">
                  <c:v>62.747000000000014</c:v>
                </c:pt>
                <c:pt idx="62748">
                  <c:v>62.74799999999999</c:v>
                </c:pt>
                <c:pt idx="62749">
                  <c:v>62.749000000000024</c:v>
                </c:pt>
                <c:pt idx="62750">
                  <c:v>62.75</c:v>
                </c:pt>
                <c:pt idx="62751">
                  <c:v>62.751000000000033</c:v>
                </c:pt>
                <c:pt idx="62752">
                  <c:v>62.75200000000001</c:v>
                </c:pt>
                <c:pt idx="62753">
                  <c:v>62.753000000000043</c:v>
                </c:pt>
                <c:pt idx="62754">
                  <c:v>62.754000000000019</c:v>
                </c:pt>
                <c:pt idx="62755">
                  <c:v>62.754999999999995</c:v>
                </c:pt>
                <c:pt idx="62756">
                  <c:v>62.756000000000029</c:v>
                </c:pt>
                <c:pt idx="62757">
                  <c:v>62.757000000000005</c:v>
                </c:pt>
                <c:pt idx="62758">
                  <c:v>62.758000000000038</c:v>
                </c:pt>
                <c:pt idx="62759">
                  <c:v>62.759000000000015</c:v>
                </c:pt>
                <c:pt idx="62760">
                  <c:v>62.759999999999991</c:v>
                </c:pt>
                <c:pt idx="62761">
                  <c:v>62.761000000000024</c:v>
                </c:pt>
                <c:pt idx="62762">
                  <c:v>62.762</c:v>
                </c:pt>
                <c:pt idx="62763">
                  <c:v>62.763000000000034</c:v>
                </c:pt>
                <c:pt idx="62764">
                  <c:v>62.76400000000001</c:v>
                </c:pt>
                <c:pt idx="62765">
                  <c:v>62.765000000000043</c:v>
                </c:pt>
                <c:pt idx="62766">
                  <c:v>62.76600000000002</c:v>
                </c:pt>
                <c:pt idx="62767">
                  <c:v>62.766999999999996</c:v>
                </c:pt>
                <c:pt idx="62768">
                  <c:v>62.768000000000029</c:v>
                </c:pt>
                <c:pt idx="62769">
                  <c:v>62.769000000000005</c:v>
                </c:pt>
                <c:pt idx="62770">
                  <c:v>62.770000000000039</c:v>
                </c:pt>
                <c:pt idx="62771">
                  <c:v>62.771000000000015</c:v>
                </c:pt>
                <c:pt idx="62772">
                  <c:v>62.771999999999991</c:v>
                </c:pt>
                <c:pt idx="62773">
                  <c:v>62.773000000000025</c:v>
                </c:pt>
                <c:pt idx="62774">
                  <c:v>62.774000000000001</c:v>
                </c:pt>
                <c:pt idx="62775">
                  <c:v>62.775000000000034</c:v>
                </c:pt>
                <c:pt idx="62776">
                  <c:v>62.77600000000001</c:v>
                </c:pt>
                <c:pt idx="62777">
                  <c:v>62.777000000000044</c:v>
                </c:pt>
                <c:pt idx="62778">
                  <c:v>62.77800000000002</c:v>
                </c:pt>
                <c:pt idx="62779">
                  <c:v>62.778999999999996</c:v>
                </c:pt>
                <c:pt idx="62780">
                  <c:v>62.78000000000003</c:v>
                </c:pt>
                <c:pt idx="62781">
                  <c:v>62.781000000000006</c:v>
                </c:pt>
                <c:pt idx="62782">
                  <c:v>62.782000000000039</c:v>
                </c:pt>
                <c:pt idx="62783">
                  <c:v>62.783000000000015</c:v>
                </c:pt>
                <c:pt idx="62784">
                  <c:v>62.783999999999992</c:v>
                </c:pt>
                <c:pt idx="62785">
                  <c:v>62.785000000000025</c:v>
                </c:pt>
                <c:pt idx="62786">
                  <c:v>62.786000000000001</c:v>
                </c:pt>
                <c:pt idx="62787">
                  <c:v>62.787000000000035</c:v>
                </c:pt>
                <c:pt idx="62788">
                  <c:v>62.788000000000011</c:v>
                </c:pt>
                <c:pt idx="62789">
                  <c:v>62.789000000000044</c:v>
                </c:pt>
                <c:pt idx="62790">
                  <c:v>62.79000000000002</c:v>
                </c:pt>
                <c:pt idx="62791">
                  <c:v>62.790999999999997</c:v>
                </c:pt>
                <c:pt idx="62792">
                  <c:v>62.79200000000003</c:v>
                </c:pt>
                <c:pt idx="62793">
                  <c:v>62.793000000000006</c:v>
                </c:pt>
                <c:pt idx="62794">
                  <c:v>62.79400000000004</c:v>
                </c:pt>
                <c:pt idx="62795">
                  <c:v>62.795000000000016</c:v>
                </c:pt>
                <c:pt idx="62796">
                  <c:v>62.795999999999992</c:v>
                </c:pt>
                <c:pt idx="62797">
                  <c:v>62.797000000000025</c:v>
                </c:pt>
                <c:pt idx="62798">
                  <c:v>62.798000000000002</c:v>
                </c:pt>
                <c:pt idx="62799">
                  <c:v>62.799000000000035</c:v>
                </c:pt>
                <c:pt idx="62800">
                  <c:v>62.800000000000011</c:v>
                </c:pt>
                <c:pt idx="62801">
                  <c:v>62.801000000000045</c:v>
                </c:pt>
                <c:pt idx="62802">
                  <c:v>62.802000000000021</c:v>
                </c:pt>
                <c:pt idx="62803">
                  <c:v>62.802999999999997</c:v>
                </c:pt>
                <c:pt idx="62804">
                  <c:v>62.80400000000003</c:v>
                </c:pt>
                <c:pt idx="62805">
                  <c:v>62.805000000000007</c:v>
                </c:pt>
                <c:pt idx="62806">
                  <c:v>62.80600000000004</c:v>
                </c:pt>
                <c:pt idx="62807">
                  <c:v>62.807000000000016</c:v>
                </c:pt>
                <c:pt idx="62808">
                  <c:v>62.807999999999993</c:v>
                </c:pt>
                <c:pt idx="62809">
                  <c:v>62.809000000000026</c:v>
                </c:pt>
                <c:pt idx="62810">
                  <c:v>62.81</c:v>
                </c:pt>
                <c:pt idx="62811">
                  <c:v>62.811000000000035</c:v>
                </c:pt>
                <c:pt idx="62812">
                  <c:v>62.812000000000012</c:v>
                </c:pt>
                <c:pt idx="62813">
                  <c:v>62.813000000000045</c:v>
                </c:pt>
                <c:pt idx="62814">
                  <c:v>62.814000000000021</c:v>
                </c:pt>
                <c:pt idx="62815">
                  <c:v>62.814999999999998</c:v>
                </c:pt>
                <c:pt idx="62816">
                  <c:v>62.816000000000031</c:v>
                </c:pt>
                <c:pt idx="62817">
                  <c:v>62.817000000000007</c:v>
                </c:pt>
                <c:pt idx="62818">
                  <c:v>62.81800000000004</c:v>
                </c:pt>
                <c:pt idx="62819">
                  <c:v>62.819000000000017</c:v>
                </c:pt>
                <c:pt idx="62820">
                  <c:v>62.819999999999993</c:v>
                </c:pt>
                <c:pt idx="62821">
                  <c:v>62.821000000000026</c:v>
                </c:pt>
                <c:pt idx="62822">
                  <c:v>62.822000000000003</c:v>
                </c:pt>
                <c:pt idx="62823">
                  <c:v>62.823000000000036</c:v>
                </c:pt>
                <c:pt idx="62824">
                  <c:v>62.824000000000012</c:v>
                </c:pt>
                <c:pt idx="62825">
                  <c:v>62.825000000000045</c:v>
                </c:pt>
                <c:pt idx="62826">
                  <c:v>62.826000000000022</c:v>
                </c:pt>
                <c:pt idx="62827">
                  <c:v>62.826999999999998</c:v>
                </c:pt>
                <c:pt idx="62828">
                  <c:v>62.828000000000031</c:v>
                </c:pt>
                <c:pt idx="62829">
                  <c:v>62.829000000000008</c:v>
                </c:pt>
                <c:pt idx="62830">
                  <c:v>62.830000000000041</c:v>
                </c:pt>
                <c:pt idx="62831">
                  <c:v>62.831000000000017</c:v>
                </c:pt>
                <c:pt idx="62832">
                  <c:v>62.831999999999994</c:v>
                </c:pt>
                <c:pt idx="62833">
                  <c:v>62.833000000000027</c:v>
                </c:pt>
                <c:pt idx="62834">
                  <c:v>62.834000000000003</c:v>
                </c:pt>
                <c:pt idx="62835">
                  <c:v>62.835000000000036</c:v>
                </c:pt>
                <c:pt idx="62836">
                  <c:v>62.836000000000013</c:v>
                </c:pt>
                <c:pt idx="62837">
                  <c:v>62.837000000000046</c:v>
                </c:pt>
                <c:pt idx="62838">
                  <c:v>62.838000000000022</c:v>
                </c:pt>
                <c:pt idx="62839">
                  <c:v>62.838999999999999</c:v>
                </c:pt>
                <c:pt idx="62840">
                  <c:v>62.840000000000032</c:v>
                </c:pt>
                <c:pt idx="62841">
                  <c:v>62.841000000000008</c:v>
                </c:pt>
                <c:pt idx="62842">
                  <c:v>62.842000000000041</c:v>
                </c:pt>
                <c:pt idx="62843">
                  <c:v>62.843000000000018</c:v>
                </c:pt>
                <c:pt idx="62844">
                  <c:v>62.843999999999994</c:v>
                </c:pt>
                <c:pt idx="62845">
                  <c:v>62.845000000000027</c:v>
                </c:pt>
                <c:pt idx="62846">
                  <c:v>62.846000000000004</c:v>
                </c:pt>
                <c:pt idx="62847">
                  <c:v>62.847000000000037</c:v>
                </c:pt>
                <c:pt idx="62848">
                  <c:v>62.848000000000013</c:v>
                </c:pt>
                <c:pt idx="62849">
                  <c:v>62.849000000000046</c:v>
                </c:pt>
                <c:pt idx="62850">
                  <c:v>62.850000000000023</c:v>
                </c:pt>
                <c:pt idx="62851">
                  <c:v>62.850999999999999</c:v>
                </c:pt>
                <c:pt idx="62852">
                  <c:v>62.852000000000032</c:v>
                </c:pt>
                <c:pt idx="62853">
                  <c:v>62.853000000000009</c:v>
                </c:pt>
                <c:pt idx="62854">
                  <c:v>62.854000000000042</c:v>
                </c:pt>
                <c:pt idx="62855">
                  <c:v>62.855000000000018</c:v>
                </c:pt>
                <c:pt idx="62856">
                  <c:v>62.855999999999995</c:v>
                </c:pt>
                <c:pt idx="62857">
                  <c:v>62.857000000000028</c:v>
                </c:pt>
                <c:pt idx="62858">
                  <c:v>62.858000000000004</c:v>
                </c:pt>
                <c:pt idx="62859">
                  <c:v>62.859000000000037</c:v>
                </c:pt>
                <c:pt idx="62860">
                  <c:v>62.860000000000014</c:v>
                </c:pt>
                <c:pt idx="62861">
                  <c:v>62.86099999999999</c:v>
                </c:pt>
                <c:pt idx="62862">
                  <c:v>62.862000000000023</c:v>
                </c:pt>
                <c:pt idx="62863">
                  <c:v>62.863</c:v>
                </c:pt>
                <c:pt idx="62864">
                  <c:v>62.864000000000033</c:v>
                </c:pt>
                <c:pt idx="62865">
                  <c:v>62.865000000000009</c:v>
                </c:pt>
                <c:pt idx="62866">
                  <c:v>62.866000000000042</c:v>
                </c:pt>
                <c:pt idx="62867">
                  <c:v>62.867000000000019</c:v>
                </c:pt>
                <c:pt idx="62868">
                  <c:v>62.867999999999995</c:v>
                </c:pt>
                <c:pt idx="62869">
                  <c:v>62.869000000000028</c:v>
                </c:pt>
                <c:pt idx="62870">
                  <c:v>62.870000000000005</c:v>
                </c:pt>
                <c:pt idx="62871">
                  <c:v>62.871000000000038</c:v>
                </c:pt>
                <c:pt idx="62872">
                  <c:v>62.872000000000014</c:v>
                </c:pt>
                <c:pt idx="62873">
                  <c:v>62.87299999999999</c:v>
                </c:pt>
                <c:pt idx="62874">
                  <c:v>62.874000000000024</c:v>
                </c:pt>
                <c:pt idx="62875">
                  <c:v>62.875</c:v>
                </c:pt>
                <c:pt idx="62876">
                  <c:v>62.876000000000033</c:v>
                </c:pt>
                <c:pt idx="62877">
                  <c:v>62.87700000000001</c:v>
                </c:pt>
                <c:pt idx="62878">
                  <c:v>62.878000000000043</c:v>
                </c:pt>
                <c:pt idx="62879">
                  <c:v>62.879000000000019</c:v>
                </c:pt>
                <c:pt idx="62880">
                  <c:v>62.879999999999995</c:v>
                </c:pt>
                <c:pt idx="62881">
                  <c:v>62.881000000000029</c:v>
                </c:pt>
                <c:pt idx="62882">
                  <c:v>62.882000000000005</c:v>
                </c:pt>
                <c:pt idx="62883">
                  <c:v>62.883000000000038</c:v>
                </c:pt>
                <c:pt idx="62884">
                  <c:v>62.884000000000015</c:v>
                </c:pt>
                <c:pt idx="62885">
                  <c:v>62.884999999999991</c:v>
                </c:pt>
                <c:pt idx="62886">
                  <c:v>62.886000000000024</c:v>
                </c:pt>
                <c:pt idx="62887">
                  <c:v>62.887</c:v>
                </c:pt>
                <c:pt idx="62888">
                  <c:v>62.888000000000034</c:v>
                </c:pt>
                <c:pt idx="62889">
                  <c:v>62.88900000000001</c:v>
                </c:pt>
                <c:pt idx="62890">
                  <c:v>62.890000000000043</c:v>
                </c:pt>
                <c:pt idx="62891">
                  <c:v>62.89100000000002</c:v>
                </c:pt>
                <c:pt idx="62892">
                  <c:v>62.891999999999996</c:v>
                </c:pt>
                <c:pt idx="62893">
                  <c:v>62.893000000000029</c:v>
                </c:pt>
                <c:pt idx="62894">
                  <c:v>62.894000000000005</c:v>
                </c:pt>
                <c:pt idx="62895">
                  <c:v>62.895000000000039</c:v>
                </c:pt>
                <c:pt idx="62896">
                  <c:v>62.896000000000015</c:v>
                </c:pt>
                <c:pt idx="62897">
                  <c:v>62.896999999999991</c:v>
                </c:pt>
                <c:pt idx="62898">
                  <c:v>62.898000000000025</c:v>
                </c:pt>
                <c:pt idx="62899">
                  <c:v>62.899000000000001</c:v>
                </c:pt>
                <c:pt idx="62900">
                  <c:v>62.900000000000034</c:v>
                </c:pt>
                <c:pt idx="62901">
                  <c:v>62.90100000000001</c:v>
                </c:pt>
                <c:pt idx="62902">
                  <c:v>62.902000000000044</c:v>
                </c:pt>
                <c:pt idx="62903">
                  <c:v>62.90300000000002</c:v>
                </c:pt>
                <c:pt idx="62904">
                  <c:v>62.903999999999996</c:v>
                </c:pt>
                <c:pt idx="62905">
                  <c:v>62.90500000000003</c:v>
                </c:pt>
                <c:pt idx="62906">
                  <c:v>62.906000000000006</c:v>
                </c:pt>
                <c:pt idx="62907">
                  <c:v>62.907000000000039</c:v>
                </c:pt>
                <c:pt idx="62908">
                  <c:v>62.908000000000015</c:v>
                </c:pt>
                <c:pt idx="62909">
                  <c:v>62.908999999999992</c:v>
                </c:pt>
                <c:pt idx="62910">
                  <c:v>62.910000000000025</c:v>
                </c:pt>
                <c:pt idx="62911">
                  <c:v>62.911000000000001</c:v>
                </c:pt>
                <c:pt idx="62912">
                  <c:v>62.912000000000035</c:v>
                </c:pt>
                <c:pt idx="62913">
                  <c:v>62.913000000000011</c:v>
                </c:pt>
                <c:pt idx="62914">
                  <c:v>62.914000000000044</c:v>
                </c:pt>
                <c:pt idx="62915">
                  <c:v>62.91500000000002</c:v>
                </c:pt>
                <c:pt idx="62916">
                  <c:v>62.915999999999997</c:v>
                </c:pt>
                <c:pt idx="62917">
                  <c:v>62.91700000000003</c:v>
                </c:pt>
                <c:pt idx="62918">
                  <c:v>62.918000000000006</c:v>
                </c:pt>
                <c:pt idx="62919">
                  <c:v>62.91900000000004</c:v>
                </c:pt>
                <c:pt idx="62920">
                  <c:v>62.920000000000016</c:v>
                </c:pt>
                <c:pt idx="62921">
                  <c:v>62.920999999999992</c:v>
                </c:pt>
                <c:pt idx="62922">
                  <c:v>62.922000000000025</c:v>
                </c:pt>
                <c:pt idx="62923">
                  <c:v>62.923000000000002</c:v>
                </c:pt>
                <c:pt idx="62924">
                  <c:v>62.924000000000035</c:v>
                </c:pt>
                <c:pt idx="62925">
                  <c:v>62.925000000000011</c:v>
                </c:pt>
                <c:pt idx="62926">
                  <c:v>62.926000000000045</c:v>
                </c:pt>
                <c:pt idx="62927">
                  <c:v>62.927000000000021</c:v>
                </c:pt>
                <c:pt idx="62928">
                  <c:v>62.927999999999997</c:v>
                </c:pt>
                <c:pt idx="62929">
                  <c:v>62.92900000000003</c:v>
                </c:pt>
                <c:pt idx="62930">
                  <c:v>62.930000000000007</c:v>
                </c:pt>
                <c:pt idx="62931">
                  <c:v>62.93100000000004</c:v>
                </c:pt>
                <c:pt idx="62932">
                  <c:v>62.932000000000016</c:v>
                </c:pt>
                <c:pt idx="62933">
                  <c:v>62.932999999999993</c:v>
                </c:pt>
                <c:pt idx="62934">
                  <c:v>62.934000000000026</c:v>
                </c:pt>
                <c:pt idx="62935">
                  <c:v>62.935000000000002</c:v>
                </c:pt>
                <c:pt idx="62936">
                  <c:v>62.936000000000035</c:v>
                </c:pt>
                <c:pt idx="62937">
                  <c:v>62.937000000000012</c:v>
                </c:pt>
                <c:pt idx="62938">
                  <c:v>62.938000000000045</c:v>
                </c:pt>
                <c:pt idx="62939">
                  <c:v>62.939000000000021</c:v>
                </c:pt>
                <c:pt idx="62940">
                  <c:v>62.94</c:v>
                </c:pt>
                <c:pt idx="62941">
                  <c:v>62.941000000000031</c:v>
                </c:pt>
                <c:pt idx="62942">
                  <c:v>62.942000000000007</c:v>
                </c:pt>
                <c:pt idx="62943">
                  <c:v>62.94300000000004</c:v>
                </c:pt>
                <c:pt idx="62944">
                  <c:v>62.944000000000017</c:v>
                </c:pt>
                <c:pt idx="62945">
                  <c:v>62.944999999999993</c:v>
                </c:pt>
                <c:pt idx="62946">
                  <c:v>62.946000000000026</c:v>
                </c:pt>
                <c:pt idx="62947">
                  <c:v>62.947000000000003</c:v>
                </c:pt>
                <c:pt idx="62948">
                  <c:v>62.948000000000036</c:v>
                </c:pt>
                <c:pt idx="62949">
                  <c:v>62.949000000000012</c:v>
                </c:pt>
                <c:pt idx="62950">
                  <c:v>62.950000000000045</c:v>
                </c:pt>
                <c:pt idx="62951">
                  <c:v>62.951000000000022</c:v>
                </c:pt>
                <c:pt idx="62952">
                  <c:v>62.951999999999998</c:v>
                </c:pt>
                <c:pt idx="62953">
                  <c:v>62.953000000000031</c:v>
                </c:pt>
                <c:pt idx="62954">
                  <c:v>62.954000000000008</c:v>
                </c:pt>
                <c:pt idx="62955">
                  <c:v>62.955000000000041</c:v>
                </c:pt>
                <c:pt idx="62956">
                  <c:v>62.956000000000017</c:v>
                </c:pt>
                <c:pt idx="62957">
                  <c:v>62.956999999999994</c:v>
                </c:pt>
                <c:pt idx="62958">
                  <c:v>62.958000000000027</c:v>
                </c:pt>
                <c:pt idx="62959">
                  <c:v>62.959000000000003</c:v>
                </c:pt>
                <c:pt idx="62960">
                  <c:v>62.960000000000036</c:v>
                </c:pt>
                <c:pt idx="62961">
                  <c:v>62.961000000000013</c:v>
                </c:pt>
                <c:pt idx="62962">
                  <c:v>62.962000000000046</c:v>
                </c:pt>
                <c:pt idx="62963">
                  <c:v>62.963000000000022</c:v>
                </c:pt>
                <c:pt idx="62964">
                  <c:v>62.963999999999999</c:v>
                </c:pt>
                <c:pt idx="62965">
                  <c:v>62.965000000000032</c:v>
                </c:pt>
                <c:pt idx="62966">
                  <c:v>62.966000000000008</c:v>
                </c:pt>
                <c:pt idx="62967">
                  <c:v>62.967000000000041</c:v>
                </c:pt>
                <c:pt idx="62968">
                  <c:v>62.968000000000018</c:v>
                </c:pt>
                <c:pt idx="62969">
                  <c:v>62.968999999999994</c:v>
                </c:pt>
                <c:pt idx="62970">
                  <c:v>62.970000000000027</c:v>
                </c:pt>
                <c:pt idx="62971">
                  <c:v>62.971000000000004</c:v>
                </c:pt>
                <c:pt idx="62972">
                  <c:v>62.972000000000037</c:v>
                </c:pt>
                <c:pt idx="62973">
                  <c:v>62.973000000000013</c:v>
                </c:pt>
                <c:pt idx="62974">
                  <c:v>62.974000000000046</c:v>
                </c:pt>
                <c:pt idx="62975">
                  <c:v>62.975000000000023</c:v>
                </c:pt>
                <c:pt idx="62976">
                  <c:v>62.975999999999999</c:v>
                </c:pt>
                <c:pt idx="62977">
                  <c:v>62.977000000000032</c:v>
                </c:pt>
                <c:pt idx="62978">
                  <c:v>62.978000000000009</c:v>
                </c:pt>
                <c:pt idx="62979">
                  <c:v>62.979000000000042</c:v>
                </c:pt>
                <c:pt idx="62980">
                  <c:v>62.980000000000018</c:v>
                </c:pt>
                <c:pt idx="62981">
                  <c:v>62.980999999999995</c:v>
                </c:pt>
                <c:pt idx="62982">
                  <c:v>62.982000000000028</c:v>
                </c:pt>
                <c:pt idx="62983">
                  <c:v>62.983000000000004</c:v>
                </c:pt>
                <c:pt idx="62984">
                  <c:v>62.984000000000037</c:v>
                </c:pt>
                <c:pt idx="62985">
                  <c:v>62.985000000000014</c:v>
                </c:pt>
                <c:pt idx="62986">
                  <c:v>62.98599999999999</c:v>
                </c:pt>
                <c:pt idx="62987">
                  <c:v>62.987000000000023</c:v>
                </c:pt>
                <c:pt idx="62988">
                  <c:v>62.988</c:v>
                </c:pt>
                <c:pt idx="62989">
                  <c:v>62.989000000000033</c:v>
                </c:pt>
                <c:pt idx="62990">
                  <c:v>62.990000000000009</c:v>
                </c:pt>
                <c:pt idx="62991">
                  <c:v>62.991000000000042</c:v>
                </c:pt>
                <c:pt idx="62992">
                  <c:v>62.992000000000019</c:v>
                </c:pt>
                <c:pt idx="62993">
                  <c:v>62.992999999999995</c:v>
                </c:pt>
                <c:pt idx="62994">
                  <c:v>62.994000000000028</c:v>
                </c:pt>
                <c:pt idx="62995">
                  <c:v>62.995000000000005</c:v>
                </c:pt>
                <c:pt idx="62996">
                  <c:v>62.996000000000038</c:v>
                </c:pt>
                <c:pt idx="62997">
                  <c:v>62.997000000000014</c:v>
                </c:pt>
                <c:pt idx="62998">
                  <c:v>62.99799999999999</c:v>
                </c:pt>
                <c:pt idx="62999">
                  <c:v>62.999000000000024</c:v>
                </c:pt>
                <c:pt idx="63000">
                  <c:v>63</c:v>
                </c:pt>
                <c:pt idx="63001">
                  <c:v>63.001000000000033</c:v>
                </c:pt>
                <c:pt idx="63002">
                  <c:v>63.00200000000001</c:v>
                </c:pt>
                <c:pt idx="63003">
                  <c:v>63.003000000000043</c:v>
                </c:pt>
                <c:pt idx="63004">
                  <c:v>63.004000000000019</c:v>
                </c:pt>
                <c:pt idx="63005">
                  <c:v>63.004999999999995</c:v>
                </c:pt>
                <c:pt idx="63006">
                  <c:v>63.006000000000029</c:v>
                </c:pt>
                <c:pt idx="63007">
                  <c:v>63.007000000000005</c:v>
                </c:pt>
                <c:pt idx="63008">
                  <c:v>63.008000000000038</c:v>
                </c:pt>
                <c:pt idx="63009">
                  <c:v>63.009000000000015</c:v>
                </c:pt>
                <c:pt idx="63010">
                  <c:v>63.009999999999991</c:v>
                </c:pt>
                <c:pt idx="63011">
                  <c:v>63.011000000000024</c:v>
                </c:pt>
                <c:pt idx="63012">
                  <c:v>63.012</c:v>
                </c:pt>
                <c:pt idx="63013">
                  <c:v>63.013000000000034</c:v>
                </c:pt>
                <c:pt idx="63014">
                  <c:v>63.01400000000001</c:v>
                </c:pt>
                <c:pt idx="63015">
                  <c:v>63.015000000000043</c:v>
                </c:pt>
                <c:pt idx="63016">
                  <c:v>63.01600000000002</c:v>
                </c:pt>
                <c:pt idx="63017">
                  <c:v>63.016999999999996</c:v>
                </c:pt>
                <c:pt idx="63018">
                  <c:v>63.018000000000029</c:v>
                </c:pt>
                <c:pt idx="63019">
                  <c:v>63.019000000000005</c:v>
                </c:pt>
                <c:pt idx="63020">
                  <c:v>63.020000000000039</c:v>
                </c:pt>
                <c:pt idx="63021">
                  <c:v>63.021000000000015</c:v>
                </c:pt>
                <c:pt idx="63022">
                  <c:v>63.021999999999991</c:v>
                </c:pt>
                <c:pt idx="63023">
                  <c:v>63.023000000000025</c:v>
                </c:pt>
                <c:pt idx="63024">
                  <c:v>63.024000000000001</c:v>
                </c:pt>
                <c:pt idx="63025">
                  <c:v>63.025000000000034</c:v>
                </c:pt>
                <c:pt idx="63026">
                  <c:v>63.02600000000001</c:v>
                </c:pt>
                <c:pt idx="63027">
                  <c:v>63.027000000000044</c:v>
                </c:pt>
                <c:pt idx="63028">
                  <c:v>63.02800000000002</c:v>
                </c:pt>
                <c:pt idx="63029">
                  <c:v>63.028999999999996</c:v>
                </c:pt>
                <c:pt idx="63030">
                  <c:v>63.03000000000003</c:v>
                </c:pt>
                <c:pt idx="63031">
                  <c:v>63.031000000000006</c:v>
                </c:pt>
                <c:pt idx="63032">
                  <c:v>63.032000000000039</c:v>
                </c:pt>
                <c:pt idx="63033">
                  <c:v>63.033000000000015</c:v>
                </c:pt>
                <c:pt idx="63034">
                  <c:v>63.033999999999992</c:v>
                </c:pt>
                <c:pt idx="63035">
                  <c:v>63.035000000000025</c:v>
                </c:pt>
                <c:pt idx="63036">
                  <c:v>63.036000000000001</c:v>
                </c:pt>
                <c:pt idx="63037">
                  <c:v>63.037000000000035</c:v>
                </c:pt>
                <c:pt idx="63038">
                  <c:v>63.038000000000011</c:v>
                </c:pt>
                <c:pt idx="63039">
                  <c:v>63.039000000000044</c:v>
                </c:pt>
                <c:pt idx="63040">
                  <c:v>63.04000000000002</c:v>
                </c:pt>
                <c:pt idx="63041">
                  <c:v>63.040999999999997</c:v>
                </c:pt>
                <c:pt idx="63042">
                  <c:v>63.04200000000003</c:v>
                </c:pt>
                <c:pt idx="63043">
                  <c:v>63.043000000000006</c:v>
                </c:pt>
                <c:pt idx="63044">
                  <c:v>63.04400000000004</c:v>
                </c:pt>
                <c:pt idx="63045">
                  <c:v>63.045000000000016</c:v>
                </c:pt>
                <c:pt idx="63046">
                  <c:v>63.045999999999992</c:v>
                </c:pt>
                <c:pt idx="63047">
                  <c:v>63.047000000000025</c:v>
                </c:pt>
                <c:pt idx="63048">
                  <c:v>63.048000000000002</c:v>
                </c:pt>
                <c:pt idx="63049">
                  <c:v>63.049000000000035</c:v>
                </c:pt>
                <c:pt idx="63050">
                  <c:v>63.050000000000011</c:v>
                </c:pt>
                <c:pt idx="63051">
                  <c:v>63.051000000000045</c:v>
                </c:pt>
                <c:pt idx="63052">
                  <c:v>63.052000000000021</c:v>
                </c:pt>
                <c:pt idx="63053">
                  <c:v>63.052999999999997</c:v>
                </c:pt>
                <c:pt idx="63054">
                  <c:v>63.05400000000003</c:v>
                </c:pt>
                <c:pt idx="63055">
                  <c:v>63.055000000000007</c:v>
                </c:pt>
                <c:pt idx="63056">
                  <c:v>63.05600000000004</c:v>
                </c:pt>
                <c:pt idx="63057">
                  <c:v>63.057000000000016</c:v>
                </c:pt>
                <c:pt idx="63058">
                  <c:v>63.057999999999993</c:v>
                </c:pt>
                <c:pt idx="63059">
                  <c:v>63.059000000000026</c:v>
                </c:pt>
                <c:pt idx="63060">
                  <c:v>63.06</c:v>
                </c:pt>
                <c:pt idx="63061">
                  <c:v>63.061000000000035</c:v>
                </c:pt>
                <c:pt idx="63062">
                  <c:v>63.062000000000012</c:v>
                </c:pt>
                <c:pt idx="63063">
                  <c:v>63.063000000000045</c:v>
                </c:pt>
                <c:pt idx="63064">
                  <c:v>63.064000000000021</c:v>
                </c:pt>
                <c:pt idx="63065">
                  <c:v>63.064999999999998</c:v>
                </c:pt>
                <c:pt idx="63066">
                  <c:v>63.066000000000031</c:v>
                </c:pt>
                <c:pt idx="63067">
                  <c:v>63.067000000000007</c:v>
                </c:pt>
                <c:pt idx="63068">
                  <c:v>63.06800000000004</c:v>
                </c:pt>
                <c:pt idx="63069">
                  <c:v>63.069000000000017</c:v>
                </c:pt>
                <c:pt idx="63070">
                  <c:v>63.069999999999993</c:v>
                </c:pt>
                <c:pt idx="63071">
                  <c:v>63.071000000000026</c:v>
                </c:pt>
                <c:pt idx="63072">
                  <c:v>63.072000000000003</c:v>
                </c:pt>
                <c:pt idx="63073">
                  <c:v>63.073000000000036</c:v>
                </c:pt>
                <c:pt idx="63074">
                  <c:v>63.074000000000012</c:v>
                </c:pt>
                <c:pt idx="63075">
                  <c:v>63.075000000000045</c:v>
                </c:pt>
                <c:pt idx="63076">
                  <c:v>63.076000000000022</c:v>
                </c:pt>
                <c:pt idx="63077">
                  <c:v>63.076999999999998</c:v>
                </c:pt>
                <c:pt idx="63078">
                  <c:v>63.078000000000031</c:v>
                </c:pt>
                <c:pt idx="63079">
                  <c:v>63.079000000000008</c:v>
                </c:pt>
                <c:pt idx="63080">
                  <c:v>63.080000000000041</c:v>
                </c:pt>
                <c:pt idx="63081">
                  <c:v>63.081000000000017</c:v>
                </c:pt>
                <c:pt idx="63082">
                  <c:v>63.081999999999994</c:v>
                </c:pt>
                <c:pt idx="63083">
                  <c:v>63.083000000000027</c:v>
                </c:pt>
                <c:pt idx="63084">
                  <c:v>63.084000000000003</c:v>
                </c:pt>
                <c:pt idx="63085">
                  <c:v>63.085000000000036</c:v>
                </c:pt>
                <c:pt idx="63086">
                  <c:v>63.086000000000013</c:v>
                </c:pt>
                <c:pt idx="63087">
                  <c:v>63.087000000000046</c:v>
                </c:pt>
                <c:pt idx="63088">
                  <c:v>63.088000000000022</c:v>
                </c:pt>
                <c:pt idx="63089">
                  <c:v>63.088999999999999</c:v>
                </c:pt>
                <c:pt idx="63090">
                  <c:v>63.090000000000032</c:v>
                </c:pt>
                <c:pt idx="63091">
                  <c:v>63.091000000000008</c:v>
                </c:pt>
                <c:pt idx="63092">
                  <c:v>63.092000000000041</c:v>
                </c:pt>
                <c:pt idx="63093">
                  <c:v>63.093000000000018</c:v>
                </c:pt>
                <c:pt idx="63094">
                  <c:v>63.093999999999994</c:v>
                </c:pt>
                <c:pt idx="63095">
                  <c:v>63.095000000000027</c:v>
                </c:pt>
                <c:pt idx="63096">
                  <c:v>63.096000000000004</c:v>
                </c:pt>
                <c:pt idx="63097">
                  <c:v>63.097000000000037</c:v>
                </c:pt>
                <c:pt idx="63098">
                  <c:v>63.098000000000013</c:v>
                </c:pt>
                <c:pt idx="63099">
                  <c:v>63.099000000000046</c:v>
                </c:pt>
                <c:pt idx="63100">
                  <c:v>63.100000000000023</c:v>
                </c:pt>
                <c:pt idx="63101">
                  <c:v>63.100999999999999</c:v>
                </c:pt>
                <c:pt idx="63102">
                  <c:v>63.102000000000032</c:v>
                </c:pt>
                <c:pt idx="63103">
                  <c:v>63.103000000000009</c:v>
                </c:pt>
                <c:pt idx="63104">
                  <c:v>63.104000000000042</c:v>
                </c:pt>
                <c:pt idx="63105">
                  <c:v>63.105000000000018</c:v>
                </c:pt>
                <c:pt idx="63106">
                  <c:v>63.105999999999995</c:v>
                </c:pt>
                <c:pt idx="63107">
                  <c:v>63.107000000000028</c:v>
                </c:pt>
                <c:pt idx="63108">
                  <c:v>63.108000000000004</c:v>
                </c:pt>
                <c:pt idx="63109">
                  <c:v>63.109000000000037</c:v>
                </c:pt>
                <c:pt idx="63110">
                  <c:v>63.110000000000014</c:v>
                </c:pt>
                <c:pt idx="63111">
                  <c:v>63.11099999999999</c:v>
                </c:pt>
                <c:pt idx="63112">
                  <c:v>63.112000000000023</c:v>
                </c:pt>
                <c:pt idx="63113">
                  <c:v>63.113</c:v>
                </c:pt>
                <c:pt idx="63114">
                  <c:v>63.114000000000033</c:v>
                </c:pt>
                <c:pt idx="63115">
                  <c:v>63.115000000000009</c:v>
                </c:pt>
                <c:pt idx="63116">
                  <c:v>63.116000000000042</c:v>
                </c:pt>
                <c:pt idx="63117">
                  <c:v>63.117000000000019</c:v>
                </c:pt>
                <c:pt idx="63118">
                  <c:v>63.117999999999995</c:v>
                </c:pt>
                <c:pt idx="63119">
                  <c:v>63.119000000000028</c:v>
                </c:pt>
                <c:pt idx="63120">
                  <c:v>63.120000000000005</c:v>
                </c:pt>
                <c:pt idx="63121">
                  <c:v>63.121000000000038</c:v>
                </c:pt>
                <c:pt idx="63122">
                  <c:v>63.122000000000014</c:v>
                </c:pt>
                <c:pt idx="63123">
                  <c:v>63.12299999999999</c:v>
                </c:pt>
                <c:pt idx="63124">
                  <c:v>63.124000000000024</c:v>
                </c:pt>
                <c:pt idx="63125">
                  <c:v>63.125</c:v>
                </c:pt>
                <c:pt idx="63126">
                  <c:v>63.126000000000033</c:v>
                </c:pt>
                <c:pt idx="63127">
                  <c:v>63.12700000000001</c:v>
                </c:pt>
                <c:pt idx="63128">
                  <c:v>63.128000000000043</c:v>
                </c:pt>
                <c:pt idx="63129">
                  <c:v>63.129000000000019</c:v>
                </c:pt>
                <c:pt idx="63130">
                  <c:v>63.129999999999995</c:v>
                </c:pt>
                <c:pt idx="63131">
                  <c:v>63.131000000000029</c:v>
                </c:pt>
                <c:pt idx="63132">
                  <c:v>63.132000000000005</c:v>
                </c:pt>
                <c:pt idx="63133">
                  <c:v>63.133000000000038</c:v>
                </c:pt>
                <c:pt idx="63134">
                  <c:v>63.134000000000015</c:v>
                </c:pt>
                <c:pt idx="63135">
                  <c:v>63.134999999999991</c:v>
                </c:pt>
                <c:pt idx="63136">
                  <c:v>63.136000000000024</c:v>
                </c:pt>
                <c:pt idx="63137">
                  <c:v>63.137</c:v>
                </c:pt>
                <c:pt idx="63138">
                  <c:v>63.138000000000034</c:v>
                </c:pt>
                <c:pt idx="63139">
                  <c:v>63.13900000000001</c:v>
                </c:pt>
                <c:pt idx="63140">
                  <c:v>63.140000000000043</c:v>
                </c:pt>
                <c:pt idx="63141">
                  <c:v>63.14100000000002</c:v>
                </c:pt>
                <c:pt idx="63142">
                  <c:v>63.141999999999996</c:v>
                </c:pt>
                <c:pt idx="63143">
                  <c:v>63.143000000000029</c:v>
                </c:pt>
                <c:pt idx="63144">
                  <c:v>63.144000000000005</c:v>
                </c:pt>
                <c:pt idx="63145">
                  <c:v>63.145000000000039</c:v>
                </c:pt>
                <c:pt idx="63146">
                  <c:v>63.146000000000015</c:v>
                </c:pt>
                <c:pt idx="63147">
                  <c:v>63.146999999999991</c:v>
                </c:pt>
                <c:pt idx="63148">
                  <c:v>63.148000000000025</c:v>
                </c:pt>
                <c:pt idx="63149">
                  <c:v>63.149000000000001</c:v>
                </c:pt>
                <c:pt idx="63150">
                  <c:v>63.150000000000034</c:v>
                </c:pt>
                <c:pt idx="63151">
                  <c:v>63.15100000000001</c:v>
                </c:pt>
                <c:pt idx="63152">
                  <c:v>63.152000000000044</c:v>
                </c:pt>
                <c:pt idx="63153">
                  <c:v>63.15300000000002</c:v>
                </c:pt>
                <c:pt idx="63154">
                  <c:v>63.153999999999996</c:v>
                </c:pt>
                <c:pt idx="63155">
                  <c:v>63.15500000000003</c:v>
                </c:pt>
                <c:pt idx="63156">
                  <c:v>63.156000000000006</c:v>
                </c:pt>
                <c:pt idx="63157">
                  <c:v>63.157000000000039</c:v>
                </c:pt>
                <c:pt idx="63158">
                  <c:v>63.158000000000015</c:v>
                </c:pt>
                <c:pt idx="63159">
                  <c:v>63.158999999999992</c:v>
                </c:pt>
                <c:pt idx="63160">
                  <c:v>63.160000000000025</c:v>
                </c:pt>
                <c:pt idx="63161">
                  <c:v>63.161000000000001</c:v>
                </c:pt>
                <c:pt idx="63162">
                  <c:v>63.162000000000035</c:v>
                </c:pt>
                <c:pt idx="63163">
                  <c:v>63.163000000000011</c:v>
                </c:pt>
                <c:pt idx="63164">
                  <c:v>63.164000000000044</c:v>
                </c:pt>
                <c:pt idx="63165">
                  <c:v>63.16500000000002</c:v>
                </c:pt>
                <c:pt idx="63166">
                  <c:v>63.165999999999997</c:v>
                </c:pt>
                <c:pt idx="63167">
                  <c:v>63.16700000000003</c:v>
                </c:pt>
                <c:pt idx="63168">
                  <c:v>63.168000000000006</c:v>
                </c:pt>
                <c:pt idx="63169">
                  <c:v>63.16900000000004</c:v>
                </c:pt>
                <c:pt idx="63170">
                  <c:v>63.170000000000016</c:v>
                </c:pt>
                <c:pt idx="63171">
                  <c:v>63.170999999999992</c:v>
                </c:pt>
                <c:pt idx="63172">
                  <c:v>63.172000000000025</c:v>
                </c:pt>
                <c:pt idx="63173">
                  <c:v>63.173000000000002</c:v>
                </c:pt>
                <c:pt idx="63174">
                  <c:v>63.174000000000035</c:v>
                </c:pt>
                <c:pt idx="63175">
                  <c:v>63.175000000000011</c:v>
                </c:pt>
                <c:pt idx="63176">
                  <c:v>63.176000000000045</c:v>
                </c:pt>
                <c:pt idx="63177">
                  <c:v>63.177000000000021</c:v>
                </c:pt>
                <c:pt idx="63178">
                  <c:v>63.177999999999997</c:v>
                </c:pt>
                <c:pt idx="63179">
                  <c:v>63.17900000000003</c:v>
                </c:pt>
                <c:pt idx="63180">
                  <c:v>63.180000000000007</c:v>
                </c:pt>
                <c:pt idx="63181">
                  <c:v>63.18100000000004</c:v>
                </c:pt>
                <c:pt idx="63182">
                  <c:v>63.182000000000016</c:v>
                </c:pt>
                <c:pt idx="63183">
                  <c:v>63.182999999999993</c:v>
                </c:pt>
                <c:pt idx="63184">
                  <c:v>63.184000000000026</c:v>
                </c:pt>
                <c:pt idx="63185">
                  <c:v>63.185000000000002</c:v>
                </c:pt>
                <c:pt idx="63186">
                  <c:v>63.186000000000035</c:v>
                </c:pt>
                <c:pt idx="63187">
                  <c:v>63.187000000000012</c:v>
                </c:pt>
                <c:pt idx="63188">
                  <c:v>63.188000000000045</c:v>
                </c:pt>
                <c:pt idx="63189">
                  <c:v>63.189000000000021</c:v>
                </c:pt>
                <c:pt idx="63190">
                  <c:v>63.19</c:v>
                </c:pt>
                <c:pt idx="63191">
                  <c:v>63.191000000000031</c:v>
                </c:pt>
                <c:pt idx="63192">
                  <c:v>63.192000000000007</c:v>
                </c:pt>
                <c:pt idx="63193">
                  <c:v>63.19300000000004</c:v>
                </c:pt>
                <c:pt idx="63194">
                  <c:v>63.194000000000017</c:v>
                </c:pt>
                <c:pt idx="63195">
                  <c:v>63.194999999999993</c:v>
                </c:pt>
                <c:pt idx="63196">
                  <c:v>63.196000000000026</c:v>
                </c:pt>
                <c:pt idx="63197">
                  <c:v>63.197000000000003</c:v>
                </c:pt>
                <c:pt idx="63198">
                  <c:v>63.198000000000036</c:v>
                </c:pt>
                <c:pt idx="63199">
                  <c:v>63.199000000000012</c:v>
                </c:pt>
                <c:pt idx="63200">
                  <c:v>63.200000000000045</c:v>
                </c:pt>
                <c:pt idx="63201">
                  <c:v>63.201000000000022</c:v>
                </c:pt>
                <c:pt idx="63202">
                  <c:v>63.201999999999998</c:v>
                </c:pt>
                <c:pt idx="63203">
                  <c:v>63.203000000000031</c:v>
                </c:pt>
                <c:pt idx="63204">
                  <c:v>63.204000000000008</c:v>
                </c:pt>
                <c:pt idx="63205">
                  <c:v>63.205000000000041</c:v>
                </c:pt>
                <c:pt idx="63206">
                  <c:v>63.206000000000017</c:v>
                </c:pt>
                <c:pt idx="63207">
                  <c:v>63.206999999999994</c:v>
                </c:pt>
                <c:pt idx="63208">
                  <c:v>63.208000000000027</c:v>
                </c:pt>
                <c:pt idx="63209">
                  <c:v>63.209000000000003</c:v>
                </c:pt>
                <c:pt idx="63210">
                  <c:v>63.210000000000036</c:v>
                </c:pt>
                <c:pt idx="63211">
                  <c:v>63.211000000000013</c:v>
                </c:pt>
                <c:pt idx="63212">
                  <c:v>63.212000000000046</c:v>
                </c:pt>
                <c:pt idx="63213">
                  <c:v>63.213000000000022</c:v>
                </c:pt>
                <c:pt idx="63214">
                  <c:v>63.213999999999999</c:v>
                </c:pt>
                <c:pt idx="63215">
                  <c:v>63.215000000000032</c:v>
                </c:pt>
                <c:pt idx="63216">
                  <c:v>63.216000000000008</c:v>
                </c:pt>
                <c:pt idx="63217">
                  <c:v>63.217000000000041</c:v>
                </c:pt>
                <c:pt idx="63218">
                  <c:v>63.218000000000018</c:v>
                </c:pt>
                <c:pt idx="63219">
                  <c:v>63.218999999999994</c:v>
                </c:pt>
                <c:pt idx="63220">
                  <c:v>63.220000000000027</c:v>
                </c:pt>
                <c:pt idx="63221">
                  <c:v>63.221000000000004</c:v>
                </c:pt>
                <c:pt idx="63222">
                  <c:v>63.222000000000037</c:v>
                </c:pt>
                <c:pt idx="63223">
                  <c:v>63.223000000000013</c:v>
                </c:pt>
                <c:pt idx="63224">
                  <c:v>63.224000000000046</c:v>
                </c:pt>
                <c:pt idx="63225">
                  <c:v>63.225000000000023</c:v>
                </c:pt>
                <c:pt idx="63226">
                  <c:v>63.225999999999999</c:v>
                </c:pt>
                <c:pt idx="63227">
                  <c:v>63.227000000000032</c:v>
                </c:pt>
                <c:pt idx="63228">
                  <c:v>63.228000000000009</c:v>
                </c:pt>
                <c:pt idx="63229">
                  <c:v>63.229000000000042</c:v>
                </c:pt>
                <c:pt idx="63230">
                  <c:v>63.230000000000018</c:v>
                </c:pt>
                <c:pt idx="63231">
                  <c:v>63.230999999999995</c:v>
                </c:pt>
                <c:pt idx="63232">
                  <c:v>63.232000000000028</c:v>
                </c:pt>
                <c:pt idx="63233">
                  <c:v>63.233000000000004</c:v>
                </c:pt>
                <c:pt idx="63234">
                  <c:v>63.234000000000037</c:v>
                </c:pt>
                <c:pt idx="63235">
                  <c:v>63.235000000000014</c:v>
                </c:pt>
                <c:pt idx="63236">
                  <c:v>63.23599999999999</c:v>
                </c:pt>
                <c:pt idx="63237">
                  <c:v>63.237000000000023</c:v>
                </c:pt>
                <c:pt idx="63238">
                  <c:v>63.238</c:v>
                </c:pt>
                <c:pt idx="63239">
                  <c:v>63.239000000000033</c:v>
                </c:pt>
                <c:pt idx="63240">
                  <c:v>63.240000000000009</c:v>
                </c:pt>
                <c:pt idx="63241">
                  <c:v>63.241000000000042</c:v>
                </c:pt>
                <c:pt idx="63242">
                  <c:v>63.242000000000019</c:v>
                </c:pt>
                <c:pt idx="63243">
                  <c:v>63.242999999999995</c:v>
                </c:pt>
                <c:pt idx="63244">
                  <c:v>63.244000000000028</c:v>
                </c:pt>
                <c:pt idx="63245">
                  <c:v>63.245000000000005</c:v>
                </c:pt>
                <c:pt idx="63246">
                  <c:v>63.246000000000038</c:v>
                </c:pt>
                <c:pt idx="63247">
                  <c:v>63.247000000000014</c:v>
                </c:pt>
                <c:pt idx="63248">
                  <c:v>63.24799999999999</c:v>
                </c:pt>
                <c:pt idx="63249">
                  <c:v>63.249000000000024</c:v>
                </c:pt>
                <c:pt idx="63250">
                  <c:v>63.25</c:v>
                </c:pt>
                <c:pt idx="63251">
                  <c:v>63.251000000000033</c:v>
                </c:pt>
                <c:pt idx="63252">
                  <c:v>63.25200000000001</c:v>
                </c:pt>
                <c:pt idx="63253">
                  <c:v>63.253000000000043</c:v>
                </c:pt>
                <c:pt idx="63254">
                  <c:v>63.254000000000019</c:v>
                </c:pt>
                <c:pt idx="63255">
                  <c:v>63.254999999999995</c:v>
                </c:pt>
                <c:pt idx="63256">
                  <c:v>63.256000000000029</c:v>
                </c:pt>
                <c:pt idx="63257">
                  <c:v>63.257000000000005</c:v>
                </c:pt>
                <c:pt idx="63258">
                  <c:v>63.258000000000038</c:v>
                </c:pt>
                <c:pt idx="63259">
                  <c:v>63.259000000000015</c:v>
                </c:pt>
                <c:pt idx="63260">
                  <c:v>63.259999999999991</c:v>
                </c:pt>
                <c:pt idx="63261">
                  <c:v>63.261000000000024</c:v>
                </c:pt>
                <c:pt idx="63262">
                  <c:v>63.262</c:v>
                </c:pt>
                <c:pt idx="63263">
                  <c:v>63.263000000000034</c:v>
                </c:pt>
                <c:pt idx="63264">
                  <c:v>63.26400000000001</c:v>
                </c:pt>
                <c:pt idx="63265">
                  <c:v>63.265000000000043</c:v>
                </c:pt>
                <c:pt idx="63266">
                  <c:v>63.26600000000002</c:v>
                </c:pt>
                <c:pt idx="63267">
                  <c:v>63.266999999999996</c:v>
                </c:pt>
                <c:pt idx="63268">
                  <c:v>63.268000000000029</c:v>
                </c:pt>
                <c:pt idx="63269">
                  <c:v>63.269000000000005</c:v>
                </c:pt>
                <c:pt idx="63270">
                  <c:v>63.270000000000039</c:v>
                </c:pt>
                <c:pt idx="63271">
                  <c:v>63.271000000000015</c:v>
                </c:pt>
                <c:pt idx="63272">
                  <c:v>63.271999999999991</c:v>
                </c:pt>
                <c:pt idx="63273">
                  <c:v>63.273000000000025</c:v>
                </c:pt>
                <c:pt idx="63274">
                  <c:v>63.274000000000001</c:v>
                </c:pt>
                <c:pt idx="63275">
                  <c:v>63.275000000000034</c:v>
                </c:pt>
                <c:pt idx="63276">
                  <c:v>63.27600000000001</c:v>
                </c:pt>
                <c:pt idx="63277">
                  <c:v>63.277000000000044</c:v>
                </c:pt>
                <c:pt idx="63278">
                  <c:v>63.27800000000002</c:v>
                </c:pt>
                <c:pt idx="63279">
                  <c:v>63.278999999999996</c:v>
                </c:pt>
                <c:pt idx="63280">
                  <c:v>63.28000000000003</c:v>
                </c:pt>
                <c:pt idx="63281">
                  <c:v>63.281000000000006</c:v>
                </c:pt>
                <c:pt idx="63282">
                  <c:v>63.282000000000039</c:v>
                </c:pt>
                <c:pt idx="63283">
                  <c:v>63.283000000000015</c:v>
                </c:pt>
                <c:pt idx="63284">
                  <c:v>63.283999999999992</c:v>
                </c:pt>
                <c:pt idx="63285">
                  <c:v>63.285000000000025</c:v>
                </c:pt>
                <c:pt idx="63286">
                  <c:v>63.286000000000001</c:v>
                </c:pt>
                <c:pt idx="63287">
                  <c:v>63.287000000000035</c:v>
                </c:pt>
                <c:pt idx="63288">
                  <c:v>63.288000000000011</c:v>
                </c:pt>
                <c:pt idx="63289">
                  <c:v>63.289000000000044</c:v>
                </c:pt>
                <c:pt idx="63290">
                  <c:v>63.29000000000002</c:v>
                </c:pt>
                <c:pt idx="63291">
                  <c:v>63.290999999999997</c:v>
                </c:pt>
                <c:pt idx="63292">
                  <c:v>63.29200000000003</c:v>
                </c:pt>
                <c:pt idx="63293">
                  <c:v>63.293000000000006</c:v>
                </c:pt>
                <c:pt idx="63294">
                  <c:v>63.29400000000004</c:v>
                </c:pt>
                <c:pt idx="63295">
                  <c:v>63.295000000000016</c:v>
                </c:pt>
                <c:pt idx="63296">
                  <c:v>63.295999999999992</c:v>
                </c:pt>
                <c:pt idx="63297">
                  <c:v>63.297000000000025</c:v>
                </c:pt>
                <c:pt idx="63298">
                  <c:v>63.298000000000002</c:v>
                </c:pt>
                <c:pt idx="63299">
                  <c:v>63.299000000000035</c:v>
                </c:pt>
                <c:pt idx="63300">
                  <c:v>63.300000000000011</c:v>
                </c:pt>
                <c:pt idx="63301">
                  <c:v>63.301000000000045</c:v>
                </c:pt>
                <c:pt idx="63302">
                  <c:v>63.302000000000021</c:v>
                </c:pt>
                <c:pt idx="63303">
                  <c:v>63.302999999999997</c:v>
                </c:pt>
                <c:pt idx="63304">
                  <c:v>63.30400000000003</c:v>
                </c:pt>
                <c:pt idx="63305">
                  <c:v>63.305000000000007</c:v>
                </c:pt>
                <c:pt idx="63306">
                  <c:v>63.30600000000004</c:v>
                </c:pt>
                <c:pt idx="63307">
                  <c:v>63.307000000000016</c:v>
                </c:pt>
                <c:pt idx="63308">
                  <c:v>63.307999999999993</c:v>
                </c:pt>
                <c:pt idx="63309">
                  <c:v>63.309000000000026</c:v>
                </c:pt>
                <c:pt idx="63310">
                  <c:v>63.31</c:v>
                </c:pt>
                <c:pt idx="63311">
                  <c:v>63.311000000000035</c:v>
                </c:pt>
                <c:pt idx="63312">
                  <c:v>63.312000000000012</c:v>
                </c:pt>
                <c:pt idx="63313">
                  <c:v>63.313000000000045</c:v>
                </c:pt>
                <c:pt idx="63314">
                  <c:v>63.314000000000021</c:v>
                </c:pt>
                <c:pt idx="63315">
                  <c:v>63.314999999999998</c:v>
                </c:pt>
                <c:pt idx="63316">
                  <c:v>63.316000000000031</c:v>
                </c:pt>
                <c:pt idx="63317">
                  <c:v>63.317000000000007</c:v>
                </c:pt>
                <c:pt idx="63318">
                  <c:v>63.31800000000004</c:v>
                </c:pt>
                <c:pt idx="63319">
                  <c:v>63.319000000000017</c:v>
                </c:pt>
                <c:pt idx="63320">
                  <c:v>63.319999999999993</c:v>
                </c:pt>
                <c:pt idx="63321">
                  <c:v>63.321000000000026</c:v>
                </c:pt>
                <c:pt idx="63322">
                  <c:v>63.322000000000003</c:v>
                </c:pt>
                <c:pt idx="63323">
                  <c:v>63.323000000000036</c:v>
                </c:pt>
                <c:pt idx="63324">
                  <c:v>63.324000000000012</c:v>
                </c:pt>
                <c:pt idx="63325">
                  <c:v>63.325000000000045</c:v>
                </c:pt>
                <c:pt idx="63326">
                  <c:v>63.326000000000022</c:v>
                </c:pt>
                <c:pt idx="63327">
                  <c:v>63.326999999999998</c:v>
                </c:pt>
                <c:pt idx="63328">
                  <c:v>63.328000000000031</c:v>
                </c:pt>
                <c:pt idx="63329">
                  <c:v>63.329000000000008</c:v>
                </c:pt>
                <c:pt idx="63330">
                  <c:v>63.330000000000041</c:v>
                </c:pt>
                <c:pt idx="63331">
                  <c:v>63.331000000000017</c:v>
                </c:pt>
                <c:pt idx="63332">
                  <c:v>63.331999999999994</c:v>
                </c:pt>
                <c:pt idx="63333">
                  <c:v>63.333000000000027</c:v>
                </c:pt>
                <c:pt idx="63334">
                  <c:v>63.334000000000003</c:v>
                </c:pt>
                <c:pt idx="63335">
                  <c:v>63.335000000000036</c:v>
                </c:pt>
                <c:pt idx="63336">
                  <c:v>63.336000000000013</c:v>
                </c:pt>
                <c:pt idx="63337">
                  <c:v>63.337000000000046</c:v>
                </c:pt>
                <c:pt idx="63338">
                  <c:v>63.338000000000022</c:v>
                </c:pt>
                <c:pt idx="63339">
                  <c:v>63.338999999999999</c:v>
                </c:pt>
                <c:pt idx="63340">
                  <c:v>63.340000000000032</c:v>
                </c:pt>
                <c:pt idx="63341">
                  <c:v>63.341000000000008</c:v>
                </c:pt>
                <c:pt idx="63342">
                  <c:v>63.342000000000041</c:v>
                </c:pt>
                <c:pt idx="63343">
                  <c:v>63.343000000000018</c:v>
                </c:pt>
                <c:pt idx="63344">
                  <c:v>63.343999999999994</c:v>
                </c:pt>
                <c:pt idx="63345">
                  <c:v>63.345000000000027</c:v>
                </c:pt>
                <c:pt idx="63346">
                  <c:v>63.346000000000004</c:v>
                </c:pt>
                <c:pt idx="63347">
                  <c:v>63.347000000000037</c:v>
                </c:pt>
                <c:pt idx="63348">
                  <c:v>63.348000000000013</c:v>
                </c:pt>
                <c:pt idx="63349">
                  <c:v>63.349000000000046</c:v>
                </c:pt>
                <c:pt idx="63350">
                  <c:v>63.350000000000023</c:v>
                </c:pt>
                <c:pt idx="63351">
                  <c:v>63.350999999999999</c:v>
                </c:pt>
                <c:pt idx="63352">
                  <c:v>63.352000000000032</c:v>
                </c:pt>
                <c:pt idx="63353">
                  <c:v>63.353000000000009</c:v>
                </c:pt>
                <c:pt idx="63354">
                  <c:v>63.354000000000042</c:v>
                </c:pt>
                <c:pt idx="63355">
                  <c:v>63.355000000000018</c:v>
                </c:pt>
                <c:pt idx="63356">
                  <c:v>63.355999999999995</c:v>
                </c:pt>
                <c:pt idx="63357">
                  <c:v>63.357000000000028</c:v>
                </c:pt>
                <c:pt idx="63358">
                  <c:v>63.358000000000004</c:v>
                </c:pt>
                <c:pt idx="63359">
                  <c:v>63.359000000000037</c:v>
                </c:pt>
                <c:pt idx="63360">
                  <c:v>63.360000000000014</c:v>
                </c:pt>
                <c:pt idx="63361">
                  <c:v>63.36099999999999</c:v>
                </c:pt>
                <c:pt idx="63362">
                  <c:v>63.362000000000023</c:v>
                </c:pt>
                <c:pt idx="63363">
                  <c:v>63.363</c:v>
                </c:pt>
                <c:pt idx="63364">
                  <c:v>63.364000000000033</c:v>
                </c:pt>
                <c:pt idx="63365">
                  <c:v>63.365000000000009</c:v>
                </c:pt>
                <c:pt idx="63366">
                  <c:v>63.366000000000042</c:v>
                </c:pt>
                <c:pt idx="63367">
                  <c:v>63.367000000000019</c:v>
                </c:pt>
                <c:pt idx="63368">
                  <c:v>63.367999999999995</c:v>
                </c:pt>
                <c:pt idx="63369">
                  <c:v>63.369000000000028</c:v>
                </c:pt>
                <c:pt idx="63370">
                  <c:v>63.370000000000005</c:v>
                </c:pt>
                <c:pt idx="63371">
                  <c:v>63.371000000000038</c:v>
                </c:pt>
                <c:pt idx="63372">
                  <c:v>63.372000000000014</c:v>
                </c:pt>
                <c:pt idx="63373">
                  <c:v>63.37299999999999</c:v>
                </c:pt>
                <c:pt idx="63374">
                  <c:v>63.374000000000024</c:v>
                </c:pt>
                <c:pt idx="63375">
                  <c:v>63.375</c:v>
                </c:pt>
                <c:pt idx="63376">
                  <c:v>63.376000000000033</c:v>
                </c:pt>
                <c:pt idx="63377">
                  <c:v>63.37700000000001</c:v>
                </c:pt>
                <c:pt idx="63378">
                  <c:v>63.378000000000043</c:v>
                </c:pt>
                <c:pt idx="63379">
                  <c:v>63.379000000000019</c:v>
                </c:pt>
                <c:pt idx="63380">
                  <c:v>63.379999999999995</c:v>
                </c:pt>
                <c:pt idx="63381">
                  <c:v>63.381000000000029</c:v>
                </c:pt>
                <c:pt idx="63382">
                  <c:v>63.382000000000005</c:v>
                </c:pt>
                <c:pt idx="63383">
                  <c:v>63.383000000000038</c:v>
                </c:pt>
                <c:pt idx="63384">
                  <c:v>63.384000000000015</c:v>
                </c:pt>
                <c:pt idx="63385">
                  <c:v>63.384999999999991</c:v>
                </c:pt>
                <c:pt idx="63386">
                  <c:v>63.386000000000024</c:v>
                </c:pt>
                <c:pt idx="63387">
                  <c:v>63.387</c:v>
                </c:pt>
                <c:pt idx="63388">
                  <c:v>63.388000000000034</c:v>
                </c:pt>
                <c:pt idx="63389">
                  <c:v>63.38900000000001</c:v>
                </c:pt>
                <c:pt idx="63390">
                  <c:v>63.390000000000043</c:v>
                </c:pt>
                <c:pt idx="63391">
                  <c:v>63.39100000000002</c:v>
                </c:pt>
                <c:pt idx="63392">
                  <c:v>63.391999999999996</c:v>
                </c:pt>
                <c:pt idx="63393">
                  <c:v>63.393000000000029</c:v>
                </c:pt>
                <c:pt idx="63394">
                  <c:v>63.394000000000005</c:v>
                </c:pt>
                <c:pt idx="63395">
                  <c:v>63.395000000000039</c:v>
                </c:pt>
                <c:pt idx="63396">
                  <c:v>63.396000000000015</c:v>
                </c:pt>
                <c:pt idx="63397">
                  <c:v>63.396999999999991</c:v>
                </c:pt>
                <c:pt idx="63398">
                  <c:v>63.398000000000025</c:v>
                </c:pt>
                <c:pt idx="63399">
                  <c:v>63.399000000000001</c:v>
                </c:pt>
                <c:pt idx="63400">
                  <c:v>63.400000000000034</c:v>
                </c:pt>
                <c:pt idx="63401">
                  <c:v>63.40100000000001</c:v>
                </c:pt>
                <c:pt idx="63402">
                  <c:v>63.402000000000044</c:v>
                </c:pt>
                <c:pt idx="63403">
                  <c:v>63.40300000000002</c:v>
                </c:pt>
                <c:pt idx="63404">
                  <c:v>63.403999999999996</c:v>
                </c:pt>
                <c:pt idx="63405">
                  <c:v>63.40500000000003</c:v>
                </c:pt>
                <c:pt idx="63406">
                  <c:v>63.406000000000006</c:v>
                </c:pt>
                <c:pt idx="63407">
                  <c:v>63.407000000000039</c:v>
                </c:pt>
                <c:pt idx="63408">
                  <c:v>63.408000000000015</c:v>
                </c:pt>
                <c:pt idx="63409">
                  <c:v>63.408999999999992</c:v>
                </c:pt>
                <c:pt idx="63410">
                  <c:v>63.410000000000025</c:v>
                </c:pt>
                <c:pt idx="63411">
                  <c:v>63.411000000000001</c:v>
                </c:pt>
                <c:pt idx="63412">
                  <c:v>63.412000000000035</c:v>
                </c:pt>
                <c:pt idx="63413">
                  <c:v>63.413000000000011</c:v>
                </c:pt>
                <c:pt idx="63414">
                  <c:v>63.414000000000044</c:v>
                </c:pt>
                <c:pt idx="63415">
                  <c:v>63.41500000000002</c:v>
                </c:pt>
                <c:pt idx="63416">
                  <c:v>63.415999999999997</c:v>
                </c:pt>
                <c:pt idx="63417">
                  <c:v>63.41700000000003</c:v>
                </c:pt>
                <c:pt idx="63418">
                  <c:v>63.418000000000006</c:v>
                </c:pt>
                <c:pt idx="63419">
                  <c:v>63.41900000000004</c:v>
                </c:pt>
                <c:pt idx="63420">
                  <c:v>63.420000000000016</c:v>
                </c:pt>
                <c:pt idx="63421">
                  <c:v>63.420999999999992</c:v>
                </c:pt>
                <c:pt idx="63422">
                  <c:v>63.422000000000025</c:v>
                </c:pt>
                <c:pt idx="63423">
                  <c:v>63.423000000000002</c:v>
                </c:pt>
                <c:pt idx="63424">
                  <c:v>63.424000000000035</c:v>
                </c:pt>
                <c:pt idx="63425">
                  <c:v>63.425000000000011</c:v>
                </c:pt>
                <c:pt idx="63426">
                  <c:v>63.426000000000045</c:v>
                </c:pt>
                <c:pt idx="63427">
                  <c:v>63.427000000000021</c:v>
                </c:pt>
                <c:pt idx="63428">
                  <c:v>63.427999999999997</c:v>
                </c:pt>
                <c:pt idx="63429">
                  <c:v>63.42900000000003</c:v>
                </c:pt>
                <c:pt idx="63430">
                  <c:v>63.430000000000007</c:v>
                </c:pt>
                <c:pt idx="63431">
                  <c:v>63.43100000000004</c:v>
                </c:pt>
                <c:pt idx="63432">
                  <c:v>63.432000000000016</c:v>
                </c:pt>
                <c:pt idx="63433">
                  <c:v>63.432999999999993</c:v>
                </c:pt>
                <c:pt idx="63434">
                  <c:v>63.434000000000026</c:v>
                </c:pt>
                <c:pt idx="63435">
                  <c:v>63.435000000000002</c:v>
                </c:pt>
                <c:pt idx="63436">
                  <c:v>63.436000000000035</c:v>
                </c:pt>
                <c:pt idx="63437">
                  <c:v>63.437000000000012</c:v>
                </c:pt>
                <c:pt idx="63438">
                  <c:v>63.438000000000045</c:v>
                </c:pt>
                <c:pt idx="63439">
                  <c:v>63.439000000000021</c:v>
                </c:pt>
                <c:pt idx="63440">
                  <c:v>63.44</c:v>
                </c:pt>
                <c:pt idx="63441">
                  <c:v>63.441000000000031</c:v>
                </c:pt>
                <c:pt idx="63442">
                  <c:v>63.442000000000007</c:v>
                </c:pt>
                <c:pt idx="63443">
                  <c:v>63.44300000000004</c:v>
                </c:pt>
                <c:pt idx="63444">
                  <c:v>63.444000000000017</c:v>
                </c:pt>
                <c:pt idx="63445">
                  <c:v>63.444999999999993</c:v>
                </c:pt>
                <c:pt idx="63446">
                  <c:v>63.446000000000026</c:v>
                </c:pt>
                <c:pt idx="63447">
                  <c:v>63.447000000000003</c:v>
                </c:pt>
                <c:pt idx="63448">
                  <c:v>63.448000000000036</c:v>
                </c:pt>
                <c:pt idx="63449">
                  <c:v>63.449000000000012</c:v>
                </c:pt>
                <c:pt idx="63450">
                  <c:v>63.450000000000045</c:v>
                </c:pt>
                <c:pt idx="63451">
                  <c:v>63.451000000000022</c:v>
                </c:pt>
                <c:pt idx="63452">
                  <c:v>63.451999999999998</c:v>
                </c:pt>
                <c:pt idx="63453">
                  <c:v>63.453000000000031</c:v>
                </c:pt>
                <c:pt idx="63454">
                  <c:v>63.454000000000008</c:v>
                </c:pt>
                <c:pt idx="63455">
                  <c:v>63.455000000000041</c:v>
                </c:pt>
                <c:pt idx="63456">
                  <c:v>63.456000000000017</c:v>
                </c:pt>
                <c:pt idx="63457">
                  <c:v>63.456999999999994</c:v>
                </c:pt>
                <c:pt idx="63458">
                  <c:v>63.458000000000027</c:v>
                </c:pt>
                <c:pt idx="63459">
                  <c:v>63.459000000000003</c:v>
                </c:pt>
                <c:pt idx="63460">
                  <c:v>63.460000000000036</c:v>
                </c:pt>
                <c:pt idx="63461">
                  <c:v>63.461000000000013</c:v>
                </c:pt>
                <c:pt idx="63462">
                  <c:v>63.462000000000046</c:v>
                </c:pt>
                <c:pt idx="63463">
                  <c:v>63.463000000000022</c:v>
                </c:pt>
                <c:pt idx="63464">
                  <c:v>63.463999999999999</c:v>
                </c:pt>
                <c:pt idx="63465">
                  <c:v>63.465000000000032</c:v>
                </c:pt>
                <c:pt idx="63466">
                  <c:v>63.466000000000008</c:v>
                </c:pt>
                <c:pt idx="63467">
                  <c:v>63.467000000000041</c:v>
                </c:pt>
                <c:pt idx="63468">
                  <c:v>63.468000000000018</c:v>
                </c:pt>
                <c:pt idx="63469">
                  <c:v>63.468999999999994</c:v>
                </c:pt>
                <c:pt idx="63470">
                  <c:v>63.470000000000027</c:v>
                </c:pt>
                <c:pt idx="63471">
                  <c:v>63.471000000000004</c:v>
                </c:pt>
                <c:pt idx="63472">
                  <c:v>63.472000000000037</c:v>
                </c:pt>
                <c:pt idx="63473">
                  <c:v>63.473000000000013</c:v>
                </c:pt>
                <c:pt idx="63474">
                  <c:v>63.474000000000046</c:v>
                </c:pt>
                <c:pt idx="63475">
                  <c:v>63.475000000000023</c:v>
                </c:pt>
                <c:pt idx="63476">
                  <c:v>63.475999999999999</c:v>
                </c:pt>
                <c:pt idx="63477">
                  <c:v>63.477000000000032</c:v>
                </c:pt>
                <c:pt idx="63478">
                  <c:v>63.478000000000009</c:v>
                </c:pt>
                <c:pt idx="63479">
                  <c:v>63.479000000000042</c:v>
                </c:pt>
                <c:pt idx="63480">
                  <c:v>63.480000000000018</c:v>
                </c:pt>
                <c:pt idx="63481">
                  <c:v>63.480999999999995</c:v>
                </c:pt>
                <c:pt idx="63482">
                  <c:v>63.482000000000028</c:v>
                </c:pt>
                <c:pt idx="63483">
                  <c:v>63.483000000000004</c:v>
                </c:pt>
                <c:pt idx="63484">
                  <c:v>63.484000000000037</c:v>
                </c:pt>
                <c:pt idx="63485">
                  <c:v>63.485000000000014</c:v>
                </c:pt>
                <c:pt idx="63486">
                  <c:v>63.48599999999999</c:v>
                </c:pt>
                <c:pt idx="63487">
                  <c:v>63.487000000000023</c:v>
                </c:pt>
                <c:pt idx="63488">
                  <c:v>63.488</c:v>
                </c:pt>
                <c:pt idx="63489">
                  <c:v>63.489000000000033</c:v>
                </c:pt>
                <c:pt idx="63490">
                  <c:v>63.490000000000009</c:v>
                </c:pt>
                <c:pt idx="63491">
                  <c:v>63.491000000000042</c:v>
                </c:pt>
                <c:pt idx="63492">
                  <c:v>63.492000000000019</c:v>
                </c:pt>
                <c:pt idx="63493">
                  <c:v>63.492999999999995</c:v>
                </c:pt>
                <c:pt idx="63494">
                  <c:v>63.494000000000028</c:v>
                </c:pt>
                <c:pt idx="63495">
                  <c:v>63.495000000000005</c:v>
                </c:pt>
                <c:pt idx="63496">
                  <c:v>63.496000000000038</c:v>
                </c:pt>
                <c:pt idx="63497">
                  <c:v>63.497000000000014</c:v>
                </c:pt>
                <c:pt idx="63498">
                  <c:v>63.49799999999999</c:v>
                </c:pt>
                <c:pt idx="63499">
                  <c:v>63.499000000000024</c:v>
                </c:pt>
                <c:pt idx="63500">
                  <c:v>63.5</c:v>
                </c:pt>
                <c:pt idx="63501">
                  <c:v>63.501000000000033</c:v>
                </c:pt>
                <c:pt idx="63502">
                  <c:v>63.50200000000001</c:v>
                </c:pt>
                <c:pt idx="63503">
                  <c:v>63.503000000000043</c:v>
                </c:pt>
                <c:pt idx="63504">
                  <c:v>63.504000000000019</c:v>
                </c:pt>
                <c:pt idx="63505">
                  <c:v>63.504999999999995</c:v>
                </c:pt>
                <c:pt idx="63506">
                  <c:v>63.506000000000029</c:v>
                </c:pt>
                <c:pt idx="63507">
                  <c:v>63.507000000000005</c:v>
                </c:pt>
                <c:pt idx="63508">
                  <c:v>63.508000000000038</c:v>
                </c:pt>
                <c:pt idx="63509">
                  <c:v>63.509000000000015</c:v>
                </c:pt>
                <c:pt idx="63510">
                  <c:v>63.509999999999991</c:v>
                </c:pt>
                <c:pt idx="63511">
                  <c:v>63.511000000000024</c:v>
                </c:pt>
                <c:pt idx="63512">
                  <c:v>63.512</c:v>
                </c:pt>
                <c:pt idx="63513">
                  <c:v>63.513000000000034</c:v>
                </c:pt>
                <c:pt idx="63514">
                  <c:v>63.51400000000001</c:v>
                </c:pt>
                <c:pt idx="63515">
                  <c:v>63.515000000000043</c:v>
                </c:pt>
                <c:pt idx="63516">
                  <c:v>63.51600000000002</c:v>
                </c:pt>
                <c:pt idx="63517">
                  <c:v>63.516999999999996</c:v>
                </c:pt>
                <c:pt idx="63518">
                  <c:v>63.518000000000029</c:v>
                </c:pt>
                <c:pt idx="63519">
                  <c:v>63.519000000000005</c:v>
                </c:pt>
                <c:pt idx="63520">
                  <c:v>63.520000000000039</c:v>
                </c:pt>
                <c:pt idx="63521">
                  <c:v>63.521000000000015</c:v>
                </c:pt>
                <c:pt idx="63522">
                  <c:v>63.521999999999991</c:v>
                </c:pt>
                <c:pt idx="63523">
                  <c:v>63.523000000000025</c:v>
                </c:pt>
                <c:pt idx="63524">
                  <c:v>63.524000000000001</c:v>
                </c:pt>
                <c:pt idx="63525">
                  <c:v>63.525000000000034</c:v>
                </c:pt>
                <c:pt idx="63526">
                  <c:v>63.52600000000001</c:v>
                </c:pt>
                <c:pt idx="63527">
                  <c:v>63.527000000000044</c:v>
                </c:pt>
                <c:pt idx="63528">
                  <c:v>63.52800000000002</c:v>
                </c:pt>
                <c:pt idx="63529">
                  <c:v>63.528999999999996</c:v>
                </c:pt>
                <c:pt idx="63530">
                  <c:v>63.53000000000003</c:v>
                </c:pt>
                <c:pt idx="63531">
                  <c:v>63.531000000000006</c:v>
                </c:pt>
                <c:pt idx="63532">
                  <c:v>63.532000000000039</c:v>
                </c:pt>
                <c:pt idx="63533">
                  <c:v>63.533000000000015</c:v>
                </c:pt>
                <c:pt idx="63534">
                  <c:v>63.533999999999992</c:v>
                </c:pt>
                <c:pt idx="63535">
                  <c:v>63.535000000000025</c:v>
                </c:pt>
                <c:pt idx="63536">
                  <c:v>63.536000000000001</c:v>
                </c:pt>
                <c:pt idx="63537">
                  <c:v>63.537000000000035</c:v>
                </c:pt>
                <c:pt idx="63538">
                  <c:v>63.538000000000011</c:v>
                </c:pt>
                <c:pt idx="63539">
                  <c:v>63.539000000000044</c:v>
                </c:pt>
                <c:pt idx="63540">
                  <c:v>63.54000000000002</c:v>
                </c:pt>
                <c:pt idx="63541">
                  <c:v>63.540999999999997</c:v>
                </c:pt>
                <c:pt idx="63542">
                  <c:v>63.54200000000003</c:v>
                </c:pt>
                <c:pt idx="63543">
                  <c:v>63.543000000000006</c:v>
                </c:pt>
                <c:pt idx="63544">
                  <c:v>63.54400000000004</c:v>
                </c:pt>
                <c:pt idx="63545">
                  <c:v>63.545000000000016</c:v>
                </c:pt>
                <c:pt idx="63546">
                  <c:v>63.545999999999992</c:v>
                </c:pt>
                <c:pt idx="63547">
                  <c:v>63.547000000000025</c:v>
                </c:pt>
                <c:pt idx="63548">
                  <c:v>63.548000000000002</c:v>
                </c:pt>
                <c:pt idx="63549">
                  <c:v>63.549000000000035</c:v>
                </c:pt>
                <c:pt idx="63550">
                  <c:v>63.550000000000011</c:v>
                </c:pt>
                <c:pt idx="63551">
                  <c:v>63.551000000000045</c:v>
                </c:pt>
                <c:pt idx="63552">
                  <c:v>63.552000000000021</c:v>
                </c:pt>
                <c:pt idx="63553">
                  <c:v>63.552999999999997</c:v>
                </c:pt>
                <c:pt idx="63554">
                  <c:v>63.55400000000003</c:v>
                </c:pt>
                <c:pt idx="63555">
                  <c:v>63.555000000000007</c:v>
                </c:pt>
                <c:pt idx="63556">
                  <c:v>63.55600000000004</c:v>
                </c:pt>
                <c:pt idx="63557">
                  <c:v>63.557000000000016</c:v>
                </c:pt>
                <c:pt idx="63558">
                  <c:v>63.557999999999993</c:v>
                </c:pt>
                <c:pt idx="63559">
                  <c:v>63.559000000000026</c:v>
                </c:pt>
                <c:pt idx="63560">
                  <c:v>63.56</c:v>
                </c:pt>
                <c:pt idx="63561">
                  <c:v>63.561000000000035</c:v>
                </c:pt>
                <c:pt idx="63562">
                  <c:v>63.562000000000012</c:v>
                </c:pt>
                <c:pt idx="63563">
                  <c:v>63.563000000000045</c:v>
                </c:pt>
                <c:pt idx="63564">
                  <c:v>63.564000000000021</c:v>
                </c:pt>
                <c:pt idx="63565">
                  <c:v>63.564999999999998</c:v>
                </c:pt>
                <c:pt idx="63566">
                  <c:v>63.566000000000031</c:v>
                </c:pt>
                <c:pt idx="63567">
                  <c:v>63.567000000000007</c:v>
                </c:pt>
                <c:pt idx="63568">
                  <c:v>63.56800000000004</c:v>
                </c:pt>
                <c:pt idx="63569">
                  <c:v>63.569000000000017</c:v>
                </c:pt>
                <c:pt idx="63570">
                  <c:v>63.569999999999993</c:v>
                </c:pt>
                <c:pt idx="63571">
                  <c:v>63.571000000000026</c:v>
                </c:pt>
                <c:pt idx="63572">
                  <c:v>63.572000000000003</c:v>
                </c:pt>
                <c:pt idx="63573">
                  <c:v>63.573000000000036</c:v>
                </c:pt>
                <c:pt idx="63574">
                  <c:v>63.574000000000012</c:v>
                </c:pt>
                <c:pt idx="63575">
                  <c:v>63.575000000000045</c:v>
                </c:pt>
                <c:pt idx="63576">
                  <c:v>63.576000000000022</c:v>
                </c:pt>
                <c:pt idx="63577">
                  <c:v>63.576999999999998</c:v>
                </c:pt>
                <c:pt idx="63578">
                  <c:v>63.578000000000031</c:v>
                </c:pt>
                <c:pt idx="63579">
                  <c:v>63.579000000000008</c:v>
                </c:pt>
                <c:pt idx="63580">
                  <c:v>63.580000000000041</c:v>
                </c:pt>
                <c:pt idx="63581">
                  <c:v>63.581000000000017</c:v>
                </c:pt>
                <c:pt idx="63582">
                  <c:v>63.581999999999994</c:v>
                </c:pt>
                <c:pt idx="63583">
                  <c:v>63.583000000000027</c:v>
                </c:pt>
                <c:pt idx="63584">
                  <c:v>63.584000000000003</c:v>
                </c:pt>
                <c:pt idx="63585">
                  <c:v>63.585000000000036</c:v>
                </c:pt>
                <c:pt idx="63586">
                  <c:v>63.586000000000013</c:v>
                </c:pt>
                <c:pt idx="63587">
                  <c:v>63.587000000000046</c:v>
                </c:pt>
                <c:pt idx="63588">
                  <c:v>63.588000000000022</c:v>
                </c:pt>
                <c:pt idx="63589">
                  <c:v>63.588999999999999</c:v>
                </c:pt>
                <c:pt idx="63590">
                  <c:v>63.590000000000032</c:v>
                </c:pt>
                <c:pt idx="63591">
                  <c:v>63.591000000000008</c:v>
                </c:pt>
                <c:pt idx="63592">
                  <c:v>63.592000000000041</c:v>
                </c:pt>
                <c:pt idx="63593">
                  <c:v>63.593000000000018</c:v>
                </c:pt>
                <c:pt idx="63594">
                  <c:v>63.593999999999994</c:v>
                </c:pt>
                <c:pt idx="63595">
                  <c:v>63.595000000000027</c:v>
                </c:pt>
                <c:pt idx="63596">
                  <c:v>63.596000000000004</c:v>
                </c:pt>
                <c:pt idx="63597">
                  <c:v>63.597000000000037</c:v>
                </c:pt>
                <c:pt idx="63598">
                  <c:v>63.598000000000013</c:v>
                </c:pt>
                <c:pt idx="63599">
                  <c:v>63.599000000000046</c:v>
                </c:pt>
                <c:pt idx="63600">
                  <c:v>63.600000000000023</c:v>
                </c:pt>
                <c:pt idx="63601">
                  <c:v>63.600999999999999</c:v>
                </c:pt>
                <c:pt idx="63602">
                  <c:v>63.602000000000032</c:v>
                </c:pt>
                <c:pt idx="63603">
                  <c:v>63.603000000000009</c:v>
                </c:pt>
                <c:pt idx="63604">
                  <c:v>63.604000000000042</c:v>
                </c:pt>
                <c:pt idx="63605">
                  <c:v>63.605000000000018</c:v>
                </c:pt>
                <c:pt idx="63606">
                  <c:v>63.605999999999995</c:v>
                </c:pt>
                <c:pt idx="63607">
                  <c:v>63.607000000000028</c:v>
                </c:pt>
                <c:pt idx="63608">
                  <c:v>63.608000000000004</c:v>
                </c:pt>
                <c:pt idx="63609">
                  <c:v>63.609000000000037</c:v>
                </c:pt>
                <c:pt idx="63610">
                  <c:v>63.610000000000014</c:v>
                </c:pt>
                <c:pt idx="63611">
                  <c:v>63.61099999999999</c:v>
                </c:pt>
                <c:pt idx="63612">
                  <c:v>63.612000000000023</c:v>
                </c:pt>
                <c:pt idx="63613">
                  <c:v>63.613</c:v>
                </c:pt>
                <c:pt idx="63614">
                  <c:v>63.614000000000033</c:v>
                </c:pt>
                <c:pt idx="63615">
                  <c:v>63.615000000000009</c:v>
                </c:pt>
                <c:pt idx="63616">
                  <c:v>63.616000000000042</c:v>
                </c:pt>
                <c:pt idx="63617">
                  <c:v>63.617000000000019</c:v>
                </c:pt>
                <c:pt idx="63618">
                  <c:v>63.617999999999995</c:v>
                </c:pt>
                <c:pt idx="63619">
                  <c:v>63.619000000000028</c:v>
                </c:pt>
                <c:pt idx="63620">
                  <c:v>63.620000000000005</c:v>
                </c:pt>
                <c:pt idx="63621">
                  <c:v>63.621000000000038</c:v>
                </c:pt>
                <c:pt idx="63622">
                  <c:v>63.622000000000014</c:v>
                </c:pt>
                <c:pt idx="63623">
                  <c:v>63.62299999999999</c:v>
                </c:pt>
                <c:pt idx="63624">
                  <c:v>63.624000000000024</c:v>
                </c:pt>
                <c:pt idx="63625">
                  <c:v>63.625</c:v>
                </c:pt>
                <c:pt idx="63626">
                  <c:v>63.626000000000033</c:v>
                </c:pt>
                <c:pt idx="63627">
                  <c:v>63.62700000000001</c:v>
                </c:pt>
                <c:pt idx="63628">
                  <c:v>63.628000000000043</c:v>
                </c:pt>
                <c:pt idx="63629">
                  <c:v>63.629000000000019</c:v>
                </c:pt>
                <c:pt idx="63630">
                  <c:v>63.629999999999995</c:v>
                </c:pt>
                <c:pt idx="63631">
                  <c:v>63.631000000000029</c:v>
                </c:pt>
                <c:pt idx="63632">
                  <c:v>63.632000000000005</c:v>
                </c:pt>
                <c:pt idx="63633">
                  <c:v>63.633000000000038</c:v>
                </c:pt>
                <c:pt idx="63634">
                  <c:v>63.634000000000015</c:v>
                </c:pt>
                <c:pt idx="63635">
                  <c:v>63.634999999999991</c:v>
                </c:pt>
                <c:pt idx="63636">
                  <c:v>63.636000000000024</c:v>
                </c:pt>
                <c:pt idx="63637">
                  <c:v>63.637</c:v>
                </c:pt>
                <c:pt idx="63638">
                  <c:v>63.638000000000034</c:v>
                </c:pt>
                <c:pt idx="63639">
                  <c:v>63.63900000000001</c:v>
                </c:pt>
                <c:pt idx="63640">
                  <c:v>63.640000000000043</c:v>
                </c:pt>
                <c:pt idx="63641">
                  <c:v>63.64100000000002</c:v>
                </c:pt>
                <c:pt idx="63642">
                  <c:v>63.641999999999996</c:v>
                </c:pt>
                <c:pt idx="63643">
                  <c:v>63.643000000000029</c:v>
                </c:pt>
                <c:pt idx="63644">
                  <c:v>63.644000000000005</c:v>
                </c:pt>
                <c:pt idx="63645">
                  <c:v>63.645000000000039</c:v>
                </c:pt>
                <c:pt idx="63646">
                  <c:v>63.646000000000015</c:v>
                </c:pt>
                <c:pt idx="63647">
                  <c:v>63.646999999999991</c:v>
                </c:pt>
                <c:pt idx="63648">
                  <c:v>63.648000000000025</c:v>
                </c:pt>
                <c:pt idx="63649">
                  <c:v>63.649000000000001</c:v>
                </c:pt>
                <c:pt idx="63650">
                  <c:v>63.650000000000034</c:v>
                </c:pt>
                <c:pt idx="63651">
                  <c:v>63.65100000000001</c:v>
                </c:pt>
                <c:pt idx="63652">
                  <c:v>63.652000000000044</c:v>
                </c:pt>
                <c:pt idx="63653">
                  <c:v>63.65300000000002</c:v>
                </c:pt>
                <c:pt idx="63654">
                  <c:v>63.653999999999996</c:v>
                </c:pt>
                <c:pt idx="63655">
                  <c:v>63.65500000000003</c:v>
                </c:pt>
                <c:pt idx="63656">
                  <c:v>63.656000000000006</c:v>
                </c:pt>
                <c:pt idx="63657">
                  <c:v>63.657000000000039</c:v>
                </c:pt>
                <c:pt idx="63658">
                  <c:v>63.658000000000015</c:v>
                </c:pt>
                <c:pt idx="63659">
                  <c:v>63.658999999999992</c:v>
                </c:pt>
                <c:pt idx="63660">
                  <c:v>63.660000000000025</c:v>
                </c:pt>
                <c:pt idx="63661">
                  <c:v>63.661000000000001</c:v>
                </c:pt>
                <c:pt idx="63662">
                  <c:v>63.662000000000035</c:v>
                </c:pt>
                <c:pt idx="63663">
                  <c:v>63.663000000000011</c:v>
                </c:pt>
                <c:pt idx="63664">
                  <c:v>63.664000000000044</c:v>
                </c:pt>
                <c:pt idx="63665">
                  <c:v>63.66500000000002</c:v>
                </c:pt>
                <c:pt idx="63666">
                  <c:v>63.665999999999997</c:v>
                </c:pt>
                <c:pt idx="63667">
                  <c:v>63.66700000000003</c:v>
                </c:pt>
                <c:pt idx="63668">
                  <c:v>63.668000000000006</c:v>
                </c:pt>
                <c:pt idx="63669">
                  <c:v>63.66900000000004</c:v>
                </c:pt>
                <c:pt idx="63670">
                  <c:v>63.670000000000016</c:v>
                </c:pt>
                <c:pt idx="63671">
                  <c:v>63.670999999999992</c:v>
                </c:pt>
                <c:pt idx="63672">
                  <c:v>63.672000000000025</c:v>
                </c:pt>
                <c:pt idx="63673">
                  <c:v>63.673000000000002</c:v>
                </c:pt>
                <c:pt idx="63674">
                  <c:v>63.674000000000035</c:v>
                </c:pt>
                <c:pt idx="63675">
                  <c:v>63.675000000000011</c:v>
                </c:pt>
                <c:pt idx="63676">
                  <c:v>63.676000000000045</c:v>
                </c:pt>
                <c:pt idx="63677">
                  <c:v>63.677000000000021</c:v>
                </c:pt>
                <c:pt idx="63678">
                  <c:v>63.677999999999997</c:v>
                </c:pt>
                <c:pt idx="63679">
                  <c:v>63.67900000000003</c:v>
                </c:pt>
                <c:pt idx="63680">
                  <c:v>63.680000000000007</c:v>
                </c:pt>
                <c:pt idx="63681">
                  <c:v>63.68100000000004</c:v>
                </c:pt>
                <c:pt idx="63682">
                  <c:v>63.682000000000016</c:v>
                </c:pt>
                <c:pt idx="63683">
                  <c:v>63.682999999999993</c:v>
                </c:pt>
                <c:pt idx="63684">
                  <c:v>63.684000000000026</c:v>
                </c:pt>
                <c:pt idx="63685">
                  <c:v>63.685000000000002</c:v>
                </c:pt>
                <c:pt idx="63686">
                  <c:v>63.686000000000035</c:v>
                </c:pt>
                <c:pt idx="63687">
                  <c:v>63.687000000000012</c:v>
                </c:pt>
                <c:pt idx="63688">
                  <c:v>63.688000000000045</c:v>
                </c:pt>
                <c:pt idx="63689">
                  <c:v>63.689000000000021</c:v>
                </c:pt>
                <c:pt idx="63690">
                  <c:v>63.69</c:v>
                </c:pt>
                <c:pt idx="63691">
                  <c:v>63.691000000000031</c:v>
                </c:pt>
                <c:pt idx="63692">
                  <c:v>63.692000000000007</c:v>
                </c:pt>
                <c:pt idx="63693">
                  <c:v>63.69300000000004</c:v>
                </c:pt>
                <c:pt idx="63694">
                  <c:v>63.694000000000017</c:v>
                </c:pt>
                <c:pt idx="63695">
                  <c:v>63.694999999999993</c:v>
                </c:pt>
                <c:pt idx="63696">
                  <c:v>63.696000000000026</c:v>
                </c:pt>
                <c:pt idx="63697">
                  <c:v>63.697000000000003</c:v>
                </c:pt>
                <c:pt idx="63698">
                  <c:v>63.698000000000036</c:v>
                </c:pt>
                <c:pt idx="63699">
                  <c:v>63.699000000000012</c:v>
                </c:pt>
                <c:pt idx="63700">
                  <c:v>63.700000000000045</c:v>
                </c:pt>
                <c:pt idx="63701">
                  <c:v>63.701000000000022</c:v>
                </c:pt>
                <c:pt idx="63702">
                  <c:v>63.701999999999998</c:v>
                </c:pt>
                <c:pt idx="63703">
                  <c:v>63.703000000000031</c:v>
                </c:pt>
                <c:pt idx="63704">
                  <c:v>63.704000000000008</c:v>
                </c:pt>
                <c:pt idx="63705">
                  <c:v>63.705000000000041</c:v>
                </c:pt>
                <c:pt idx="63706">
                  <c:v>63.706000000000017</c:v>
                </c:pt>
                <c:pt idx="63707">
                  <c:v>63.706999999999994</c:v>
                </c:pt>
                <c:pt idx="63708">
                  <c:v>63.708000000000027</c:v>
                </c:pt>
                <c:pt idx="63709">
                  <c:v>63.709000000000003</c:v>
                </c:pt>
                <c:pt idx="63710">
                  <c:v>63.710000000000036</c:v>
                </c:pt>
                <c:pt idx="63711">
                  <c:v>63.711000000000013</c:v>
                </c:pt>
                <c:pt idx="63712">
                  <c:v>63.712000000000046</c:v>
                </c:pt>
                <c:pt idx="63713">
                  <c:v>63.713000000000022</c:v>
                </c:pt>
                <c:pt idx="63714">
                  <c:v>63.713999999999999</c:v>
                </c:pt>
                <c:pt idx="63715">
                  <c:v>63.715000000000032</c:v>
                </c:pt>
                <c:pt idx="63716">
                  <c:v>63.716000000000008</c:v>
                </c:pt>
                <c:pt idx="63717">
                  <c:v>63.717000000000041</c:v>
                </c:pt>
                <c:pt idx="63718">
                  <c:v>63.718000000000018</c:v>
                </c:pt>
                <c:pt idx="63719">
                  <c:v>63.718999999999994</c:v>
                </c:pt>
                <c:pt idx="63720">
                  <c:v>63.720000000000027</c:v>
                </c:pt>
                <c:pt idx="63721">
                  <c:v>63.721000000000004</c:v>
                </c:pt>
                <c:pt idx="63722">
                  <c:v>63.722000000000037</c:v>
                </c:pt>
                <c:pt idx="63723">
                  <c:v>63.723000000000013</c:v>
                </c:pt>
                <c:pt idx="63724">
                  <c:v>63.724000000000046</c:v>
                </c:pt>
                <c:pt idx="63725">
                  <c:v>63.725000000000023</c:v>
                </c:pt>
                <c:pt idx="63726">
                  <c:v>63.725999999999999</c:v>
                </c:pt>
                <c:pt idx="63727">
                  <c:v>63.727000000000032</c:v>
                </c:pt>
                <c:pt idx="63728">
                  <c:v>63.728000000000009</c:v>
                </c:pt>
                <c:pt idx="63729">
                  <c:v>63.729000000000042</c:v>
                </c:pt>
                <c:pt idx="63730">
                  <c:v>63.730000000000018</c:v>
                </c:pt>
                <c:pt idx="63731">
                  <c:v>63.730999999999995</c:v>
                </c:pt>
                <c:pt idx="63732">
                  <c:v>63.732000000000028</c:v>
                </c:pt>
                <c:pt idx="63733">
                  <c:v>63.733000000000004</c:v>
                </c:pt>
                <c:pt idx="63734">
                  <c:v>63.734000000000037</c:v>
                </c:pt>
                <c:pt idx="63735">
                  <c:v>63.735000000000014</c:v>
                </c:pt>
                <c:pt idx="63736">
                  <c:v>63.73599999999999</c:v>
                </c:pt>
                <c:pt idx="63737">
                  <c:v>63.737000000000023</c:v>
                </c:pt>
                <c:pt idx="63738">
                  <c:v>63.738</c:v>
                </c:pt>
                <c:pt idx="63739">
                  <c:v>63.739000000000033</c:v>
                </c:pt>
                <c:pt idx="63740">
                  <c:v>63.740000000000009</c:v>
                </c:pt>
                <c:pt idx="63741">
                  <c:v>63.741000000000042</c:v>
                </c:pt>
                <c:pt idx="63742">
                  <c:v>63.742000000000019</c:v>
                </c:pt>
                <c:pt idx="63743">
                  <c:v>63.742999999999995</c:v>
                </c:pt>
                <c:pt idx="63744">
                  <c:v>63.744000000000028</c:v>
                </c:pt>
                <c:pt idx="63745">
                  <c:v>63.745000000000005</c:v>
                </c:pt>
                <c:pt idx="63746">
                  <c:v>63.746000000000038</c:v>
                </c:pt>
                <c:pt idx="63747">
                  <c:v>63.747000000000014</c:v>
                </c:pt>
                <c:pt idx="63748">
                  <c:v>63.74799999999999</c:v>
                </c:pt>
                <c:pt idx="63749">
                  <c:v>63.749000000000024</c:v>
                </c:pt>
                <c:pt idx="63750">
                  <c:v>63.75</c:v>
                </c:pt>
                <c:pt idx="63751">
                  <c:v>63.751000000000033</c:v>
                </c:pt>
                <c:pt idx="63752">
                  <c:v>63.75200000000001</c:v>
                </c:pt>
                <c:pt idx="63753">
                  <c:v>63.753000000000043</c:v>
                </c:pt>
                <c:pt idx="63754">
                  <c:v>63.754000000000019</c:v>
                </c:pt>
                <c:pt idx="63755">
                  <c:v>63.754999999999995</c:v>
                </c:pt>
                <c:pt idx="63756">
                  <c:v>63.756000000000029</c:v>
                </c:pt>
                <c:pt idx="63757">
                  <c:v>63.757000000000005</c:v>
                </c:pt>
                <c:pt idx="63758">
                  <c:v>63.758000000000038</c:v>
                </c:pt>
                <c:pt idx="63759">
                  <c:v>63.759000000000015</c:v>
                </c:pt>
                <c:pt idx="63760">
                  <c:v>63.759999999999991</c:v>
                </c:pt>
                <c:pt idx="63761">
                  <c:v>63.761000000000024</c:v>
                </c:pt>
                <c:pt idx="63762">
                  <c:v>63.762</c:v>
                </c:pt>
                <c:pt idx="63763">
                  <c:v>63.763000000000034</c:v>
                </c:pt>
                <c:pt idx="63764">
                  <c:v>63.76400000000001</c:v>
                </c:pt>
                <c:pt idx="63765">
                  <c:v>63.765000000000043</c:v>
                </c:pt>
                <c:pt idx="63766">
                  <c:v>63.76600000000002</c:v>
                </c:pt>
                <c:pt idx="63767">
                  <c:v>63.766999999999996</c:v>
                </c:pt>
                <c:pt idx="63768">
                  <c:v>63.768000000000029</c:v>
                </c:pt>
                <c:pt idx="63769">
                  <c:v>63.769000000000005</c:v>
                </c:pt>
                <c:pt idx="63770">
                  <c:v>63.770000000000039</c:v>
                </c:pt>
                <c:pt idx="63771">
                  <c:v>63.771000000000015</c:v>
                </c:pt>
                <c:pt idx="63772">
                  <c:v>63.771999999999991</c:v>
                </c:pt>
                <c:pt idx="63773">
                  <c:v>63.773000000000025</c:v>
                </c:pt>
                <c:pt idx="63774">
                  <c:v>63.774000000000001</c:v>
                </c:pt>
                <c:pt idx="63775">
                  <c:v>63.775000000000034</c:v>
                </c:pt>
                <c:pt idx="63776">
                  <c:v>63.77600000000001</c:v>
                </c:pt>
                <c:pt idx="63777">
                  <c:v>63.777000000000044</c:v>
                </c:pt>
                <c:pt idx="63778">
                  <c:v>63.77800000000002</c:v>
                </c:pt>
                <c:pt idx="63779">
                  <c:v>63.778999999999996</c:v>
                </c:pt>
                <c:pt idx="63780">
                  <c:v>63.78000000000003</c:v>
                </c:pt>
                <c:pt idx="63781">
                  <c:v>63.781000000000006</c:v>
                </c:pt>
                <c:pt idx="63782">
                  <c:v>63.782000000000039</c:v>
                </c:pt>
                <c:pt idx="63783">
                  <c:v>63.783000000000015</c:v>
                </c:pt>
                <c:pt idx="63784">
                  <c:v>63.783999999999992</c:v>
                </c:pt>
                <c:pt idx="63785">
                  <c:v>63.785000000000025</c:v>
                </c:pt>
                <c:pt idx="63786">
                  <c:v>63.786000000000001</c:v>
                </c:pt>
                <c:pt idx="63787">
                  <c:v>63.787000000000035</c:v>
                </c:pt>
                <c:pt idx="63788">
                  <c:v>63.788000000000011</c:v>
                </c:pt>
                <c:pt idx="63789">
                  <c:v>63.789000000000044</c:v>
                </c:pt>
                <c:pt idx="63790">
                  <c:v>63.79000000000002</c:v>
                </c:pt>
                <c:pt idx="63791">
                  <c:v>63.790999999999997</c:v>
                </c:pt>
                <c:pt idx="63792">
                  <c:v>63.79200000000003</c:v>
                </c:pt>
                <c:pt idx="63793">
                  <c:v>63.793000000000006</c:v>
                </c:pt>
                <c:pt idx="63794">
                  <c:v>63.79400000000004</c:v>
                </c:pt>
                <c:pt idx="63795">
                  <c:v>63.795000000000016</c:v>
                </c:pt>
                <c:pt idx="63796">
                  <c:v>63.795999999999992</c:v>
                </c:pt>
                <c:pt idx="63797">
                  <c:v>63.797000000000025</c:v>
                </c:pt>
                <c:pt idx="63798">
                  <c:v>63.798000000000002</c:v>
                </c:pt>
                <c:pt idx="63799">
                  <c:v>63.799000000000035</c:v>
                </c:pt>
                <c:pt idx="63800">
                  <c:v>63.800000000000011</c:v>
                </c:pt>
                <c:pt idx="63801">
                  <c:v>63.801000000000045</c:v>
                </c:pt>
                <c:pt idx="63802">
                  <c:v>63.802000000000021</c:v>
                </c:pt>
                <c:pt idx="63803">
                  <c:v>63.802999999999997</c:v>
                </c:pt>
                <c:pt idx="63804">
                  <c:v>63.80400000000003</c:v>
                </c:pt>
                <c:pt idx="63805">
                  <c:v>63.805000000000007</c:v>
                </c:pt>
                <c:pt idx="63806">
                  <c:v>63.80600000000004</c:v>
                </c:pt>
                <c:pt idx="63807">
                  <c:v>63.807000000000016</c:v>
                </c:pt>
                <c:pt idx="63808">
                  <c:v>63.807999999999993</c:v>
                </c:pt>
                <c:pt idx="63809">
                  <c:v>63.809000000000026</c:v>
                </c:pt>
                <c:pt idx="63810">
                  <c:v>63.81</c:v>
                </c:pt>
                <c:pt idx="63811">
                  <c:v>63.811000000000035</c:v>
                </c:pt>
                <c:pt idx="63812">
                  <c:v>63.812000000000012</c:v>
                </c:pt>
                <c:pt idx="63813">
                  <c:v>63.813000000000045</c:v>
                </c:pt>
                <c:pt idx="63814">
                  <c:v>63.814000000000021</c:v>
                </c:pt>
                <c:pt idx="63815">
                  <c:v>63.814999999999998</c:v>
                </c:pt>
                <c:pt idx="63816">
                  <c:v>63.816000000000031</c:v>
                </c:pt>
                <c:pt idx="63817">
                  <c:v>63.817000000000007</c:v>
                </c:pt>
                <c:pt idx="63818">
                  <c:v>63.81800000000004</c:v>
                </c:pt>
                <c:pt idx="63819">
                  <c:v>63.819000000000017</c:v>
                </c:pt>
                <c:pt idx="63820">
                  <c:v>63.819999999999993</c:v>
                </c:pt>
                <c:pt idx="63821">
                  <c:v>63.821000000000026</c:v>
                </c:pt>
                <c:pt idx="63822">
                  <c:v>63.822000000000003</c:v>
                </c:pt>
                <c:pt idx="63823">
                  <c:v>63.823000000000036</c:v>
                </c:pt>
                <c:pt idx="63824">
                  <c:v>63.824000000000012</c:v>
                </c:pt>
                <c:pt idx="63825">
                  <c:v>63.825000000000045</c:v>
                </c:pt>
                <c:pt idx="63826">
                  <c:v>63.826000000000022</c:v>
                </c:pt>
                <c:pt idx="63827">
                  <c:v>63.826999999999998</c:v>
                </c:pt>
                <c:pt idx="63828">
                  <c:v>63.828000000000031</c:v>
                </c:pt>
                <c:pt idx="63829">
                  <c:v>63.829000000000008</c:v>
                </c:pt>
                <c:pt idx="63830">
                  <c:v>63.830000000000041</c:v>
                </c:pt>
                <c:pt idx="63831">
                  <c:v>63.831000000000017</c:v>
                </c:pt>
                <c:pt idx="63832">
                  <c:v>63.831999999999994</c:v>
                </c:pt>
                <c:pt idx="63833">
                  <c:v>63.833000000000027</c:v>
                </c:pt>
                <c:pt idx="63834">
                  <c:v>63.834000000000003</c:v>
                </c:pt>
                <c:pt idx="63835">
                  <c:v>63.835000000000036</c:v>
                </c:pt>
                <c:pt idx="63836">
                  <c:v>63.836000000000013</c:v>
                </c:pt>
                <c:pt idx="63837">
                  <c:v>63.837000000000046</c:v>
                </c:pt>
                <c:pt idx="63838">
                  <c:v>63.838000000000022</c:v>
                </c:pt>
                <c:pt idx="63839">
                  <c:v>63.838999999999999</c:v>
                </c:pt>
                <c:pt idx="63840">
                  <c:v>63.840000000000032</c:v>
                </c:pt>
                <c:pt idx="63841">
                  <c:v>63.841000000000008</c:v>
                </c:pt>
                <c:pt idx="63842">
                  <c:v>63.842000000000041</c:v>
                </c:pt>
                <c:pt idx="63843">
                  <c:v>63.843000000000018</c:v>
                </c:pt>
                <c:pt idx="63844">
                  <c:v>63.843999999999994</c:v>
                </c:pt>
                <c:pt idx="63845">
                  <c:v>63.845000000000027</c:v>
                </c:pt>
                <c:pt idx="63846">
                  <c:v>63.846000000000004</c:v>
                </c:pt>
                <c:pt idx="63847">
                  <c:v>63.847000000000037</c:v>
                </c:pt>
                <c:pt idx="63848">
                  <c:v>63.848000000000013</c:v>
                </c:pt>
                <c:pt idx="63849">
                  <c:v>63.849000000000046</c:v>
                </c:pt>
                <c:pt idx="63850">
                  <c:v>63.850000000000023</c:v>
                </c:pt>
                <c:pt idx="63851">
                  <c:v>63.850999999999999</c:v>
                </c:pt>
                <c:pt idx="63852">
                  <c:v>63.852000000000032</c:v>
                </c:pt>
                <c:pt idx="63853">
                  <c:v>63.853000000000009</c:v>
                </c:pt>
                <c:pt idx="63854">
                  <c:v>63.854000000000042</c:v>
                </c:pt>
                <c:pt idx="63855">
                  <c:v>63.855000000000018</c:v>
                </c:pt>
                <c:pt idx="63856">
                  <c:v>63.855999999999995</c:v>
                </c:pt>
                <c:pt idx="63857">
                  <c:v>63.857000000000028</c:v>
                </c:pt>
                <c:pt idx="63858">
                  <c:v>63.858000000000004</c:v>
                </c:pt>
                <c:pt idx="63859">
                  <c:v>63.859000000000037</c:v>
                </c:pt>
                <c:pt idx="63860">
                  <c:v>63.860000000000014</c:v>
                </c:pt>
                <c:pt idx="63861">
                  <c:v>63.86099999999999</c:v>
                </c:pt>
                <c:pt idx="63862">
                  <c:v>63.862000000000023</c:v>
                </c:pt>
                <c:pt idx="63863">
                  <c:v>63.863</c:v>
                </c:pt>
                <c:pt idx="63864">
                  <c:v>63.864000000000033</c:v>
                </c:pt>
                <c:pt idx="63865">
                  <c:v>63.865000000000009</c:v>
                </c:pt>
                <c:pt idx="63866">
                  <c:v>63.866000000000042</c:v>
                </c:pt>
                <c:pt idx="63867">
                  <c:v>63.867000000000019</c:v>
                </c:pt>
                <c:pt idx="63868">
                  <c:v>63.867999999999995</c:v>
                </c:pt>
                <c:pt idx="63869">
                  <c:v>63.869000000000028</c:v>
                </c:pt>
                <c:pt idx="63870">
                  <c:v>63.870000000000005</c:v>
                </c:pt>
                <c:pt idx="63871">
                  <c:v>63.871000000000038</c:v>
                </c:pt>
                <c:pt idx="63872">
                  <c:v>63.872000000000014</c:v>
                </c:pt>
                <c:pt idx="63873">
                  <c:v>63.87299999999999</c:v>
                </c:pt>
                <c:pt idx="63874">
                  <c:v>63.874000000000024</c:v>
                </c:pt>
                <c:pt idx="63875">
                  <c:v>63.875</c:v>
                </c:pt>
                <c:pt idx="63876">
                  <c:v>63.876000000000033</c:v>
                </c:pt>
                <c:pt idx="63877">
                  <c:v>63.87700000000001</c:v>
                </c:pt>
                <c:pt idx="63878">
                  <c:v>63.878000000000043</c:v>
                </c:pt>
                <c:pt idx="63879">
                  <c:v>63.879000000000019</c:v>
                </c:pt>
                <c:pt idx="63880">
                  <c:v>63.879999999999995</c:v>
                </c:pt>
                <c:pt idx="63881">
                  <c:v>63.881000000000029</c:v>
                </c:pt>
                <c:pt idx="63882">
                  <c:v>63.882000000000005</c:v>
                </c:pt>
                <c:pt idx="63883">
                  <c:v>63.883000000000038</c:v>
                </c:pt>
                <c:pt idx="63884">
                  <c:v>63.884000000000015</c:v>
                </c:pt>
                <c:pt idx="63885">
                  <c:v>63.884999999999991</c:v>
                </c:pt>
                <c:pt idx="63886">
                  <c:v>63.886000000000024</c:v>
                </c:pt>
                <c:pt idx="63887">
                  <c:v>63.887</c:v>
                </c:pt>
                <c:pt idx="63888">
                  <c:v>63.888000000000034</c:v>
                </c:pt>
                <c:pt idx="63889">
                  <c:v>63.88900000000001</c:v>
                </c:pt>
                <c:pt idx="63890">
                  <c:v>63.890000000000043</c:v>
                </c:pt>
                <c:pt idx="63891">
                  <c:v>63.89100000000002</c:v>
                </c:pt>
                <c:pt idx="63892">
                  <c:v>63.891999999999996</c:v>
                </c:pt>
                <c:pt idx="63893">
                  <c:v>63.893000000000029</c:v>
                </c:pt>
                <c:pt idx="63894">
                  <c:v>63.894000000000005</c:v>
                </c:pt>
                <c:pt idx="63895">
                  <c:v>63.895000000000039</c:v>
                </c:pt>
                <c:pt idx="63896">
                  <c:v>63.896000000000015</c:v>
                </c:pt>
                <c:pt idx="63897">
                  <c:v>63.896999999999991</c:v>
                </c:pt>
                <c:pt idx="63898">
                  <c:v>63.898000000000025</c:v>
                </c:pt>
                <c:pt idx="63899">
                  <c:v>63.899000000000001</c:v>
                </c:pt>
                <c:pt idx="63900">
                  <c:v>63.900000000000034</c:v>
                </c:pt>
                <c:pt idx="63901">
                  <c:v>63.90100000000001</c:v>
                </c:pt>
                <c:pt idx="63902">
                  <c:v>63.902000000000044</c:v>
                </c:pt>
                <c:pt idx="63903">
                  <c:v>63.90300000000002</c:v>
                </c:pt>
                <c:pt idx="63904">
                  <c:v>63.903999999999996</c:v>
                </c:pt>
                <c:pt idx="63905">
                  <c:v>63.90500000000003</c:v>
                </c:pt>
                <c:pt idx="63906">
                  <c:v>63.906000000000006</c:v>
                </c:pt>
                <c:pt idx="63907">
                  <c:v>63.907000000000039</c:v>
                </c:pt>
                <c:pt idx="63908">
                  <c:v>63.908000000000015</c:v>
                </c:pt>
                <c:pt idx="63909">
                  <c:v>63.908999999999992</c:v>
                </c:pt>
                <c:pt idx="63910">
                  <c:v>63.910000000000025</c:v>
                </c:pt>
                <c:pt idx="63911">
                  <c:v>63.911000000000001</c:v>
                </c:pt>
                <c:pt idx="63912">
                  <c:v>63.912000000000035</c:v>
                </c:pt>
                <c:pt idx="63913">
                  <c:v>63.913000000000011</c:v>
                </c:pt>
                <c:pt idx="63914">
                  <c:v>63.914000000000044</c:v>
                </c:pt>
                <c:pt idx="63915">
                  <c:v>63.91500000000002</c:v>
                </c:pt>
                <c:pt idx="63916">
                  <c:v>63.915999999999997</c:v>
                </c:pt>
                <c:pt idx="63917">
                  <c:v>63.91700000000003</c:v>
                </c:pt>
                <c:pt idx="63918">
                  <c:v>63.918000000000006</c:v>
                </c:pt>
                <c:pt idx="63919">
                  <c:v>63.91900000000004</c:v>
                </c:pt>
                <c:pt idx="63920">
                  <c:v>63.920000000000016</c:v>
                </c:pt>
                <c:pt idx="63921">
                  <c:v>63.920999999999992</c:v>
                </c:pt>
                <c:pt idx="63922">
                  <c:v>63.922000000000025</c:v>
                </c:pt>
                <c:pt idx="63923">
                  <c:v>63.923000000000002</c:v>
                </c:pt>
                <c:pt idx="63924">
                  <c:v>63.924000000000035</c:v>
                </c:pt>
                <c:pt idx="63925">
                  <c:v>63.925000000000011</c:v>
                </c:pt>
                <c:pt idx="63926">
                  <c:v>63.926000000000045</c:v>
                </c:pt>
                <c:pt idx="63927">
                  <c:v>63.927000000000021</c:v>
                </c:pt>
                <c:pt idx="63928">
                  <c:v>63.927999999999997</c:v>
                </c:pt>
                <c:pt idx="63929">
                  <c:v>63.92900000000003</c:v>
                </c:pt>
                <c:pt idx="63930">
                  <c:v>63.930000000000007</c:v>
                </c:pt>
                <c:pt idx="63931">
                  <c:v>63.93100000000004</c:v>
                </c:pt>
                <c:pt idx="63932">
                  <c:v>63.932000000000016</c:v>
                </c:pt>
                <c:pt idx="63933">
                  <c:v>63.932999999999993</c:v>
                </c:pt>
                <c:pt idx="63934">
                  <c:v>63.934000000000026</c:v>
                </c:pt>
                <c:pt idx="63935">
                  <c:v>63.935000000000002</c:v>
                </c:pt>
                <c:pt idx="63936">
                  <c:v>63.936000000000035</c:v>
                </c:pt>
                <c:pt idx="63937">
                  <c:v>63.937000000000012</c:v>
                </c:pt>
                <c:pt idx="63938">
                  <c:v>63.938000000000045</c:v>
                </c:pt>
                <c:pt idx="63939">
                  <c:v>63.939000000000021</c:v>
                </c:pt>
                <c:pt idx="63940">
                  <c:v>63.94</c:v>
                </c:pt>
                <c:pt idx="63941">
                  <c:v>63.941000000000031</c:v>
                </c:pt>
                <c:pt idx="63942">
                  <c:v>63.942000000000007</c:v>
                </c:pt>
                <c:pt idx="63943">
                  <c:v>63.94300000000004</c:v>
                </c:pt>
                <c:pt idx="63944">
                  <c:v>63.944000000000017</c:v>
                </c:pt>
                <c:pt idx="63945">
                  <c:v>63.944999999999993</c:v>
                </c:pt>
                <c:pt idx="63946">
                  <c:v>63.946000000000026</c:v>
                </c:pt>
                <c:pt idx="63947">
                  <c:v>63.947000000000003</c:v>
                </c:pt>
                <c:pt idx="63948">
                  <c:v>63.948000000000036</c:v>
                </c:pt>
                <c:pt idx="63949">
                  <c:v>63.949000000000012</c:v>
                </c:pt>
                <c:pt idx="63950">
                  <c:v>63.950000000000045</c:v>
                </c:pt>
                <c:pt idx="63951">
                  <c:v>63.951000000000022</c:v>
                </c:pt>
                <c:pt idx="63952">
                  <c:v>63.951999999999998</c:v>
                </c:pt>
                <c:pt idx="63953">
                  <c:v>63.953000000000031</c:v>
                </c:pt>
                <c:pt idx="63954">
                  <c:v>63.954000000000008</c:v>
                </c:pt>
                <c:pt idx="63955">
                  <c:v>63.955000000000041</c:v>
                </c:pt>
                <c:pt idx="63956">
                  <c:v>63.956000000000017</c:v>
                </c:pt>
                <c:pt idx="63957">
                  <c:v>63.956999999999994</c:v>
                </c:pt>
                <c:pt idx="63958">
                  <c:v>63.958000000000027</c:v>
                </c:pt>
                <c:pt idx="63959">
                  <c:v>63.959000000000003</c:v>
                </c:pt>
                <c:pt idx="63960">
                  <c:v>63.960000000000036</c:v>
                </c:pt>
                <c:pt idx="63961">
                  <c:v>63.961000000000013</c:v>
                </c:pt>
                <c:pt idx="63962">
                  <c:v>63.962000000000046</c:v>
                </c:pt>
                <c:pt idx="63963">
                  <c:v>63.963000000000022</c:v>
                </c:pt>
                <c:pt idx="63964">
                  <c:v>63.963999999999999</c:v>
                </c:pt>
                <c:pt idx="63965">
                  <c:v>63.965000000000032</c:v>
                </c:pt>
                <c:pt idx="63966">
                  <c:v>63.966000000000008</c:v>
                </c:pt>
                <c:pt idx="63967">
                  <c:v>63.967000000000041</c:v>
                </c:pt>
                <c:pt idx="63968">
                  <c:v>63.968000000000018</c:v>
                </c:pt>
                <c:pt idx="63969">
                  <c:v>63.968999999999994</c:v>
                </c:pt>
                <c:pt idx="63970">
                  <c:v>63.970000000000027</c:v>
                </c:pt>
                <c:pt idx="63971">
                  <c:v>63.971000000000004</c:v>
                </c:pt>
                <c:pt idx="63972">
                  <c:v>63.972000000000037</c:v>
                </c:pt>
                <c:pt idx="63973">
                  <c:v>63.973000000000013</c:v>
                </c:pt>
                <c:pt idx="63974">
                  <c:v>63.974000000000046</c:v>
                </c:pt>
                <c:pt idx="63975">
                  <c:v>63.975000000000023</c:v>
                </c:pt>
                <c:pt idx="63976">
                  <c:v>63.975999999999999</c:v>
                </c:pt>
                <c:pt idx="63977">
                  <c:v>63.977000000000032</c:v>
                </c:pt>
                <c:pt idx="63978">
                  <c:v>63.978000000000009</c:v>
                </c:pt>
                <c:pt idx="63979">
                  <c:v>63.979000000000042</c:v>
                </c:pt>
                <c:pt idx="63980">
                  <c:v>63.980000000000018</c:v>
                </c:pt>
                <c:pt idx="63981">
                  <c:v>63.980999999999995</c:v>
                </c:pt>
                <c:pt idx="63982">
                  <c:v>63.982000000000028</c:v>
                </c:pt>
                <c:pt idx="63983">
                  <c:v>63.983000000000004</c:v>
                </c:pt>
                <c:pt idx="63984">
                  <c:v>63.984000000000037</c:v>
                </c:pt>
                <c:pt idx="63985">
                  <c:v>63.985000000000014</c:v>
                </c:pt>
                <c:pt idx="63986">
                  <c:v>63.98599999999999</c:v>
                </c:pt>
                <c:pt idx="63987">
                  <c:v>63.987000000000023</c:v>
                </c:pt>
                <c:pt idx="63988">
                  <c:v>63.988</c:v>
                </c:pt>
                <c:pt idx="63989">
                  <c:v>63.989000000000033</c:v>
                </c:pt>
                <c:pt idx="63990">
                  <c:v>63.990000000000009</c:v>
                </c:pt>
                <c:pt idx="63991">
                  <c:v>63.991000000000042</c:v>
                </c:pt>
                <c:pt idx="63992">
                  <c:v>63.992000000000019</c:v>
                </c:pt>
                <c:pt idx="63993">
                  <c:v>63.992999999999995</c:v>
                </c:pt>
                <c:pt idx="63994">
                  <c:v>63.994000000000028</c:v>
                </c:pt>
                <c:pt idx="63995">
                  <c:v>63.995000000000005</c:v>
                </c:pt>
                <c:pt idx="63996">
                  <c:v>63.996000000000038</c:v>
                </c:pt>
                <c:pt idx="63997">
                  <c:v>63.997000000000014</c:v>
                </c:pt>
                <c:pt idx="63998">
                  <c:v>63.99799999999999</c:v>
                </c:pt>
                <c:pt idx="63999">
                  <c:v>63.999000000000024</c:v>
                </c:pt>
                <c:pt idx="64000">
                  <c:v>64</c:v>
                </c:pt>
                <c:pt idx="64001">
                  <c:v>64.001000000000033</c:v>
                </c:pt>
                <c:pt idx="64002">
                  <c:v>64.00200000000001</c:v>
                </c:pt>
                <c:pt idx="64003">
                  <c:v>64.003000000000043</c:v>
                </c:pt>
                <c:pt idx="64004">
                  <c:v>64.004000000000019</c:v>
                </c:pt>
                <c:pt idx="64005">
                  <c:v>64.004999999999995</c:v>
                </c:pt>
                <c:pt idx="64006">
                  <c:v>64.006000000000029</c:v>
                </c:pt>
                <c:pt idx="64007">
                  <c:v>64.007000000000005</c:v>
                </c:pt>
                <c:pt idx="64008">
                  <c:v>64.008000000000038</c:v>
                </c:pt>
                <c:pt idx="64009">
                  <c:v>64.009000000000015</c:v>
                </c:pt>
                <c:pt idx="64010">
                  <c:v>64.009999999999991</c:v>
                </c:pt>
                <c:pt idx="64011">
                  <c:v>64.011000000000024</c:v>
                </c:pt>
                <c:pt idx="64012">
                  <c:v>64.012</c:v>
                </c:pt>
                <c:pt idx="64013">
                  <c:v>64.013000000000034</c:v>
                </c:pt>
                <c:pt idx="64014">
                  <c:v>64.01400000000001</c:v>
                </c:pt>
                <c:pt idx="64015">
                  <c:v>64.015000000000043</c:v>
                </c:pt>
                <c:pt idx="64016">
                  <c:v>64.01600000000002</c:v>
                </c:pt>
                <c:pt idx="64017">
                  <c:v>64.016999999999996</c:v>
                </c:pt>
                <c:pt idx="64018">
                  <c:v>64.018000000000029</c:v>
                </c:pt>
                <c:pt idx="64019">
                  <c:v>64.019000000000005</c:v>
                </c:pt>
                <c:pt idx="64020">
                  <c:v>64.020000000000039</c:v>
                </c:pt>
                <c:pt idx="64021">
                  <c:v>64.021000000000015</c:v>
                </c:pt>
                <c:pt idx="64022">
                  <c:v>64.021999999999991</c:v>
                </c:pt>
                <c:pt idx="64023">
                  <c:v>64.023000000000025</c:v>
                </c:pt>
                <c:pt idx="64024">
                  <c:v>64.024000000000001</c:v>
                </c:pt>
                <c:pt idx="64025">
                  <c:v>64.025000000000034</c:v>
                </c:pt>
                <c:pt idx="64026">
                  <c:v>64.02600000000001</c:v>
                </c:pt>
                <c:pt idx="64027">
                  <c:v>64.027000000000044</c:v>
                </c:pt>
                <c:pt idx="64028">
                  <c:v>64.02800000000002</c:v>
                </c:pt>
                <c:pt idx="64029">
                  <c:v>64.028999999999996</c:v>
                </c:pt>
                <c:pt idx="64030">
                  <c:v>64.03000000000003</c:v>
                </c:pt>
                <c:pt idx="64031">
                  <c:v>64.031000000000006</c:v>
                </c:pt>
                <c:pt idx="64032">
                  <c:v>64.032000000000039</c:v>
                </c:pt>
                <c:pt idx="64033">
                  <c:v>64.033000000000015</c:v>
                </c:pt>
                <c:pt idx="64034">
                  <c:v>64.033999999999992</c:v>
                </c:pt>
                <c:pt idx="64035">
                  <c:v>64.035000000000025</c:v>
                </c:pt>
                <c:pt idx="64036">
                  <c:v>64.036000000000001</c:v>
                </c:pt>
                <c:pt idx="64037">
                  <c:v>64.037000000000035</c:v>
                </c:pt>
                <c:pt idx="64038">
                  <c:v>64.038000000000011</c:v>
                </c:pt>
                <c:pt idx="64039">
                  <c:v>64.039000000000044</c:v>
                </c:pt>
                <c:pt idx="64040">
                  <c:v>64.04000000000002</c:v>
                </c:pt>
                <c:pt idx="64041">
                  <c:v>64.040999999999997</c:v>
                </c:pt>
                <c:pt idx="64042">
                  <c:v>64.04200000000003</c:v>
                </c:pt>
                <c:pt idx="64043">
                  <c:v>64.043000000000006</c:v>
                </c:pt>
                <c:pt idx="64044">
                  <c:v>64.04400000000004</c:v>
                </c:pt>
                <c:pt idx="64045">
                  <c:v>64.045000000000016</c:v>
                </c:pt>
                <c:pt idx="64046">
                  <c:v>64.045999999999992</c:v>
                </c:pt>
                <c:pt idx="64047">
                  <c:v>64.047000000000025</c:v>
                </c:pt>
                <c:pt idx="64048">
                  <c:v>64.048000000000002</c:v>
                </c:pt>
                <c:pt idx="64049">
                  <c:v>64.049000000000035</c:v>
                </c:pt>
                <c:pt idx="64050">
                  <c:v>64.050000000000011</c:v>
                </c:pt>
                <c:pt idx="64051">
                  <c:v>64.051000000000045</c:v>
                </c:pt>
                <c:pt idx="64052">
                  <c:v>64.052000000000021</c:v>
                </c:pt>
                <c:pt idx="64053">
                  <c:v>64.052999999999997</c:v>
                </c:pt>
                <c:pt idx="64054">
                  <c:v>64.05400000000003</c:v>
                </c:pt>
                <c:pt idx="64055">
                  <c:v>64.055000000000007</c:v>
                </c:pt>
                <c:pt idx="64056">
                  <c:v>64.05600000000004</c:v>
                </c:pt>
                <c:pt idx="64057">
                  <c:v>64.057000000000016</c:v>
                </c:pt>
                <c:pt idx="64058">
                  <c:v>64.057999999999993</c:v>
                </c:pt>
                <c:pt idx="64059">
                  <c:v>64.059000000000026</c:v>
                </c:pt>
                <c:pt idx="64060">
                  <c:v>64.06</c:v>
                </c:pt>
                <c:pt idx="64061">
                  <c:v>64.061000000000035</c:v>
                </c:pt>
                <c:pt idx="64062">
                  <c:v>64.062000000000012</c:v>
                </c:pt>
                <c:pt idx="64063">
                  <c:v>64.063000000000045</c:v>
                </c:pt>
                <c:pt idx="64064">
                  <c:v>64.064000000000021</c:v>
                </c:pt>
                <c:pt idx="64065">
                  <c:v>64.064999999999998</c:v>
                </c:pt>
                <c:pt idx="64066">
                  <c:v>64.066000000000031</c:v>
                </c:pt>
                <c:pt idx="64067">
                  <c:v>64.067000000000007</c:v>
                </c:pt>
                <c:pt idx="64068">
                  <c:v>64.06800000000004</c:v>
                </c:pt>
                <c:pt idx="64069">
                  <c:v>64.069000000000017</c:v>
                </c:pt>
                <c:pt idx="64070">
                  <c:v>64.069999999999993</c:v>
                </c:pt>
                <c:pt idx="64071">
                  <c:v>64.071000000000026</c:v>
                </c:pt>
                <c:pt idx="64072">
                  <c:v>64.072000000000003</c:v>
                </c:pt>
                <c:pt idx="64073">
                  <c:v>64.073000000000036</c:v>
                </c:pt>
                <c:pt idx="64074">
                  <c:v>64.074000000000012</c:v>
                </c:pt>
                <c:pt idx="64075">
                  <c:v>64.075000000000045</c:v>
                </c:pt>
                <c:pt idx="64076">
                  <c:v>64.076000000000022</c:v>
                </c:pt>
                <c:pt idx="64077">
                  <c:v>64.076999999999998</c:v>
                </c:pt>
                <c:pt idx="64078">
                  <c:v>64.078000000000031</c:v>
                </c:pt>
                <c:pt idx="64079">
                  <c:v>64.079000000000008</c:v>
                </c:pt>
                <c:pt idx="64080">
                  <c:v>64.080000000000041</c:v>
                </c:pt>
                <c:pt idx="64081">
                  <c:v>64.081000000000017</c:v>
                </c:pt>
                <c:pt idx="64082">
                  <c:v>64.081999999999994</c:v>
                </c:pt>
                <c:pt idx="64083">
                  <c:v>64.083000000000027</c:v>
                </c:pt>
                <c:pt idx="64084">
                  <c:v>64.084000000000003</c:v>
                </c:pt>
                <c:pt idx="64085">
                  <c:v>64.085000000000036</c:v>
                </c:pt>
                <c:pt idx="64086">
                  <c:v>64.086000000000013</c:v>
                </c:pt>
                <c:pt idx="64087">
                  <c:v>64.087000000000046</c:v>
                </c:pt>
                <c:pt idx="64088">
                  <c:v>64.088000000000022</c:v>
                </c:pt>
                <c:pt idx="64089">
                  <c:v>64.088999999999999</c:v>
                </c:pt>
                <c:pt idx="64090">
                  <c:v>64.090000000000032</c:v>
                </c:pt>
                <c:pt idx="64091">
                  <c:v>64.091000000000008</c:v>
                </c:pt>
                <c:pt idx="64092">
                  <c:v>64.092000000000041</c:v>
                </c:pt>
                <c:pt idx="64093">
                  <c:v>64.093000000000018</c:v>
                </c:pt>
                <c:pt idx="64094">
                  <c:v>64.093999999999994</c:v>
                </c:pt>
                <c:pt idx="64095">
                  <c:v>64.095000000000027</c:v>
                </c:pt>
                <c:pt idx="64096">
                  <c:v>64.096000000000004</c:v>
                </c:pt>
                <c:pt idx="64097">
                  <c:v>64.097000000000037</c:v>
                </c:pt>
                <c:pt idx="64098">
                  <c:v>64.098000000000013</c:v>
                </c:pt>
                <c:pt idx="64099">
                  <c:v>64.099000000000046</c:v>
                </c:pt>
                <c:pt idx="64100">
                  <c:v>64.100000000000023</c:v>
                </c:pt>
                <c:pt idx="64101">
                  <c:v>64.100999999999999</c:v>
                </c:pt>
                <c:pt idx="64102">
                  <c:v>64.102000000000032</c:v>
                </c:pt>
                <c:pt idx="64103">
                  <c:v>64.103000000000009</c:v>
                </c:pt>
                <c:pt idx="64104">
                  <c:v>64.104000000000042</c:v>
                </c:pt>
                <c:pt idx="64105">
                  <c:v>64.105000000000018</c:v>
                </c:pt>
                <c:pt idx="64106">
                  <c:v>64.105999999999995</c:v>
                </c:pt>
                <c:pt idx="64107">
                  <c:v>64.107000000000028</c:v>
                </c:pt>
                <c:pt idx="64108">
                  <c:v>64.108000000000004</c:v>
                </c:pt>
                <c:pt idx="64109">
                  <c:v>64.109000000000037</c:v>
                </c:pt>
                <c:pt idx="64110">
                  <c:v>64.110000000000014</c:v>
                </c:pt>
                <c:pt idx="64111">
                  <c:v>64.11099999999999</c:v>
                </c:pt>
                <c:pt idx="64112">
                  <c:v>64.112000000000023</c:v>
                </c:pt>
                <c:pt idx="64113">
                  <c:v>64.113</c:v>
                </c:pt>
                <c:pt idx="64114">
                  <c:v>64.114000000000033</c:v>
                </c:pt>
                <c:pt idx="64115">
                  <c:v>64.115000000000009</c:v>
                </c:pt>
                <c:pt idx="64116">
                  <c:v>64.116000000000042</c:v>
                </c:pt>
                <c:pt idx="64117">
                  <c:v>64.117000000000019</c:v>
                </c:pt>
                <c:pt idx="64118">
                  <c:v>64.117999999999995</c:v>
                </c:pt>
                <c:pt idx="64119">
                  <c:v>64.119000000000028</c:v>
                </c:pt>
                <c:pt idx="64120">
                  <c:v>64.12</c:v>
                </c:pt>
                <c:pt idx="64121">
                  <c:v>64.121000000000038</c:v>
                </c:pt>
                <c:pt idx="64122">
                  <c:v>64.122000000000014</c:v>
                </c:pt>
                <c:pt idx="64123">
                  <c:v>64.12299999999999</c:v>
                </c:pt>
                <c:pt idx="64124">
                  <c:v>64.124000000000024</c:v>
                </c:pt>
                <c:pt idx="64125">
                  <c:v>64.125</c:v>
                </c:pt>
                <c:pt idx="64126">
                  <c:v>64.126000000000033</c:v>
                </c:pt>
                <c:pt idx="64127">
                  <c:v>64.12700000000001</c:v>
                </c:pt>
                <c:pt idx="64128">
                  <c:v>64.128000000000043</c:v>
                </c:pt>
                <c:pt idx="64129">
                  <c:v>64.129000000000019</c:v>
                </c:pt>
                <c:pt idx="64130">
                  <c:v>64.13</c:v>
                </c:pt>
                <c:pt idx="64131">
                  <c:v>64.131000000000029</c:v>
                </c:pt>
                <c:pt idx="64132">
                  <c:v>64.132000000000005</c:v>
                </c:pt>
                <c:pt idx="64133">
                  <c:v>64.133000000000038</c:v>
                </c:pt>
                <c:pt idx="64134">
                  <c:v>64.134000000000015</c:v>
                </c:pt>
                <c:pt idx="64135">
                  <c:v>64.134999999999991</c:v>
                </c:pt>
                <c:pt idx="64136">
                  <c:v>64.136000000000024</c:v>
                </c:pt>
                <c:pt idx="64137">
                  <c:v>64.137</c:v>
                </c:pt>
                <c:pt idx="64138">
                  <c:v>64.138000000000034</c:v>
                </c:pt>
                <c:pt idx="64139">
                  <c:v>64.13900000000001</c:v>
                </c:pt>
                <c:pt idx="64140">
                  <c:v>64.140000000000043</c:v>
                </c:pt>
                <c:pt idx="64141">
                  <c:v>64.14100000000002</c:v>
                </c:pt>
                <c:pt idx="64142">
                  <c:v>64.141999999999996</c:v>
                </c:pt>
                <c:pt idx="64143">
                  <c:v>64.143000000000029</c:v>
                </c:pt>
                <c:pt idx="64144">
                  <c:v>64.144000000000005</c:v>
                </c:pt>
                <c:pt idx="64145">
                  <c:v>64.145000000000039</c:v>
                </c:pt>
                <c:pt idx="64146">
                  <c:v>64.146000000000015</c:v>
                </c:pt>
                <c:pt idx="64147">
                  <c:v>64.146999999999991</c:v>
                </c:pt>
                <c:pt idx="64148">
                  <c:v>64.148000000000025</c:v>
                </c:pt>
                <c:pt idx="64149">
                  <c:v>64.149000000000001</c:v>
                </c:pt>
                <c:pt idx="64150">
                  <c:v>64.150000000000034</c:v>
                </c:pt>
                <c:pt idx="64151">
                  <c:v>64.15100000000001</c:v>
                </c:pt>
                <c:pt idx="64152">
                  <c:v>64.152000000000044</c:v>
                </c:pt>
                <c:pt idx="64153">
                  <c:v>64.15300000000002</c:v>
                </c:pt>
                <c:pt idx="64154">
                  <c:v>64.153999999999996</c:v>
                </c:pt>
                <c:pt idx="64155">
                  <c:v>64.15500000000003</c:v>
                </c:pt>
                <c:pt idx="64156">
                  <c:v>64.156000000000006</c:v>
                </c:pt>
                <c:pt idx="64157">
                  <c:v>64.157000000000039</c:v>
                </c:pt>
                <c:pt idx="64158">
                  <c:v>64.158000000000015</c:v>
                </c:pt>
                <c:pt idx="64159">
                  <c:v>64.158999999999992</c:v>
                </c:pt>
                <c:pt idx="64160">
                  <c:v>64.160000000000025</c:v>
                </c:pt>
                <c:pt idx="64161">
                  <c:v>64.161000000000001</c:v>
                </c:pt>
                <c:pt idx="64162">
                  <c:v>64.162000000000035</c:v>
                </c:pt>
                <c:pt idx="64163">
                  <c:v>64.163000000000011</c:v>
                </c:pt>
                <c:pt idx="64164">
                  <c:v>64.164000000000044</c:v>
                </c:pt>
                <c:pt idx="64165">
                  <c:v>64.16500000000002</c:v>
                </c:pt>
                <c:pt idx="64166">
                  <c:v>64.165999999999997</c:v>
                </c:pt>
                <c:pt idx="64167">
                  <c:v>64.16700000000003</c:v>
                </c:pt>
                <c:pt idx="64168">
                  <c:v>64.168000000000006</c:v>
                </c:pt>
                <c:pt idx="64169">
                  <c:v>64.16900000000004</c:v>
                </c:pt>
                <c:pt idx="64170">
                  <c:v>64.170000000000016</c:v>
                </c:pt>
                <c:pt idx="64171">
                  <c:v>64.170999999999992</c:v>
                </c:pt>
                <c:pt idx="64172">
                  <c:v>64.172000000000025</c:v>
                </c:pt>
                <c:pt idx="64173">
                  <c:v>64.173000000000002</c:v>
                </c:pt>
                <c:pt idx="64174">
                  <c:v>64.174000000000035</c:v>
                </c:pt>
                <c:pt idx="64175">
                  <c:v>64.175000000000011</c:v>
                </c:pt>
                <c:pt idx="64176">
                  <c:v>64.176000000000045</c:v>
                </c:pt>
                <c:pt idx="64177">
                  <c:v>64.177000000000021</c:v>
                </c:pt>
                <c:pt idx="64178">
                  <c:v>64.177999999999997</c:v>
                </c:pt>
                <c:pt idx="64179">
                  <c:v>64.17900000000003</c:v>
                </c:pt>
                <c:pt idx="64180">
                  <c:v>64.180000000000007</c:v>
                </c:pt>
                <c:pt idx="64181">
                  <c:v>64.18100000000004</c:v>
                </c:pt>
                <c:pt idx="64182">
                  <c:v>64.182000000000016</c:v>
                </c:pt>
                <c:pt idx="64183">
                  <c:v>64.182999999999993</c:v>
                </c:pt>
                <c:pt idx="64184">
                  <c:v>64.184000000000026</c:v>
                </c:pt>
                <c:pt idx="64185">
                  <c:v>64.185000000000002</c:v>
                </c:pt>
                <c:pt idx="64186">
                  <c:v>64.186000000000035</c:v>
                </c:pt>
                <c:pt idx="64187">
                  <c:v>64.187000000000012</c:v>
                </c:pt>
                <c:pt idx="64188">
                  <c:v>64.188000000000045</c:v>
                </c:pt>
                <c:pt idx="64189">
                  <c:v>64.189000000000021</c:v>
                </c:pt>
                <c:pt idx="64190">
                  <c:v>64.19</c:v>
                </c:pt>
                <c:pt idx="64191">
                  <c:v>64.191000000000031</c:v>
                </c:pt>
                <c:pt idx="64192">
                  <c:v>64.192000000000007</c:v>
                </c:pt>
                <c:pt idx="64193">
                  <c:v>64.19300000000004</c:v>
                </c:pt>
                <c:pt idx="64194">
                  <c:v>64.194000000000017</c:v>
                </c:pt>
                <c:pt idx="64195">
                  <c:v>64.194999999999993</c:v>
                </c:pt>
                <c:pt idx="64196">
                  <c:v>64.196000000000026</c:v>
                </c:pt>
                <c:pt idx="64197">
                  <c:v>64.197000000000003</c:v>
                </c:pt>
                <c:pt idx="64198">
                  <c:v>64.198000000000036</c:v>
                </c:pt>
                <c:pt idx="64199">
                  <c:v>64.199000000000012</c:v>
                </c:pt>
                <c:pt idx="64200">
                  <c:v>64.200000000000045</c:v>
                </c:pt>
                <c:pt idx="64201">
                  <c:v>64.201000000000022</c:v>
                </c:pt>
                <c:pt idx="64202">
                  <c:v>64.201999999999998</c:v>
                </c:pt>
                <c:pt idx="64203">
                  <c:v>64.203000000000031</c:v>
                </c:pt>
                <c:pt idx="64204">
                  <c:v>64.204000000000008</c:v>
                </c:pt>
                <c:pt idx="64205">
                  <c:v>64.205000000000041</c:v>
                </c:pt>
                <c:pt idx="64206">
                  <c:v>64.206000000000017</c:v>
                </c:pt>
                <c:pt idx="64207">
                  <c:v>64.206999999999994</c:v>
                </c:pt>
                <c:pt idx="64208">
                  <c:v>64.208000000000027</c:v>
                </c:pt>
                <c:pt idx="64209">
                  <c:v>64.209000000000003</c:v>
                </c:pt>
                <c:pt idx="64210">
                  <c:v>64.210000000000036</c:v>
                </c:pt>
                <c:pt idx="64211">
                  <c:v>64.211000000000013</c:v>
                </c:pt>
                <c:pt idx="64212">
                  <c:v>64.212000000000046</c:v>
                </c:pt>
                <c:pt idx="64213">
                  <c:v>64.213000000000022</c:v>
                </c:pt>
                <c:pt idx="64214">
                  <c:v>64.213999999999999</c:v>
                </c:pt>
                <c:pt idx="64215">
                  <c:v>64.215000000000032</c:v>
                </c:pt>
                <c:pt idx="64216">
                  <c:v>64.216000000000008</c:v>
                </c:pt>
                <c:pt idx="64217">
                  <c:v>64.217000000000041</c:v>
                </c:pt>
                <c:pt idx="64218">
                  <c:v>64.218000000000018</c:v>
                </c:pt>
                <c:pt idx="64219">
                  <c:v>64.218999999999994</c:v>
                </c:pt>
                <c:pt idx="64220">
                  <c:v>64.220000000000027</c:v>
                </c:pt>
                <c:pt idx="64221">
                  <c:v>64.221000000000004</c:v>
                </c:pt>
                <c:pt idx="64222">
                  <c:v>64.222000000000037</c:v>
                </c:pt>
                <c:pt idx="64223">
                  <c:v>64.223000000000013</c:v>
                </c:pt>
                <c:pt idx="64224">
                  <c:v>64.224000000000046</c:v>
                </c:pt>
                <c:pt idx="64225">
                  <c:v>64.225000000000023</c:v>
                </c:pt>
                <c:pt idx="64226">
                  <c:v>64.225999999999999</c:v>
                </c:pt>
                <c:pt idx="64227">
                  <c:v>64.227000000000032</c:v>
                </c:pt>
                <c:pt idx="64228">
                  <c:v>64.228000000000009</c:v>
                </c:pt>
                <c:pt idx="64229">
                  <c:v>64.229000000000042</c:v>
                </c:pt>
                <c:pt idx="64230">
                  <c:v>64.230000000000018</c:v>
                </c:pt>
                <c:pt idx="64231">
                  <c:v>64.230999999999995</c:v>
                </c:pt>
                <c:pt idx="64232">
                  <c:v>64.232000000000028</c:v>
                </c:pt>
                <c:pt idx="64233">
                  <c:v>64.233000000000004</c:v>
                </c:pt>
                <c:pt idx="64234">
                  <c:v>64.234000000000037</c:v>
                </c:pt>
                <c:pt idx="64235">
                  <c:v>64.235000000000014</c:v>
                </c:pt>
                <c:pt idx="64236">
                  <c:v>64.23599999999999</c:v>
                </c:pt>
                <c:pt idx="64237">
                  <c:v>64.237000000000023</c:v>
                </c:pt>
                <c:pt idx="64238">
                  <c:v>64.238</c:v>
                </c:pt>
                <c:pt idx="64239">
                  <c:v>64.239000000000033</c:v>
                </c:pt>
                <c:pt idx="64240">
                  <c:v>64.240000000000009</c:v>
                </c:pt>
                <c:pt idx="64241">
                  <c:v>64.241000000000042</c:v>
                </c:pt>
                <c:pt idx="64242">
                  <c:v>64.242000000000019</c:v>
                </c:pt>
                <c:pt idx="64243">
                  <c:v>64.242999999999995</c:v>
                </c:pt>
                <c:pt idx="64244">
                  <c:v>64.244000000000028</c:v>
                </c:pt>
                <c:pt idx="64245">
                  <c:v>64.245000000000005</c:v>
                </c:pt>
                <c:pt idx="64246">
                  <c:v>64.246000000000038</c:v>
                </c:pt>
                <c:pt idx="64247">
                  <c:v>64.247000000000014</c:v>
                </c:pt>
                <c:pt idx="64248">
                  <c:v>64.24799999999999</c:v>
                </c:pt>
                <c:pt idx="64249">
                  <c:v>64.249000000000024</c:v>
                </c:pt>
                <c:pt idx="64250">
                  <c:v>64.25</c:v>
                </c:pt>
                <c:pt idx="64251">
                  <c:v>64.251000000000033</c:v>
                </c:pt>
                <c:pt idx="64252">
                  <c:v>64.25200000000001</c:v>
                </c:pt>
                <c:pt idx="64253">
                  <c:v>64.253000000000043</c:v>
                </c:pt>
                <c:pt idx="64254">
                  <c:v>64.254000000000019</c:v>
                </c:pt>
                <c:pt idx="64255">
                  <c:v>64.254999999999995</c:v>
                </c:pt>
                <c:pt idx="64256">
                  <c:v>64.256000000000029</c:v>
                </c:pt>
                <c:pt idx="64257">
                  <c:v>64.257000000000005</c:v>
                </c:pt>
                <c:pt idx="64258">
                  <c:v>64.258000000000038</c:v>
                </c:pt>
                <c:pt idx="64259">
                  <c:v>64.259000000000015</c:v>
                </c:pt>
                <c:pt idx="64260">
                  <c:v>64.259999999999991</c:v>
                </c:pt>
                <c:pt idx="64261">
                  <c:v>64.261000000000024</c:v>
                </c:pt>
                <c:pt idx="64262">
                  <c:v>64.262</c:v>
                </c:pt>
                <c:pt idx="64263">
                  <c:v>64.263000000000034</c:v>
                </c:pt>
                <c:pt idx="64264">
                  <c:v>64.26400000000001</c:v>
                </c:pt>
                <c:pt idx="64265">
                  <c:v>64.265000000000043</c:v>
                </c:pt>
                <c:pt idx="64266">
                  <c:v>64.26600000000002</c:v>
                </c:pt>
                <c:pt idx="64267">
                  <c:v>64.266999999999996</c:v>
                </c:pt>
                <c:pt idx="64268">
                  <c:v>64.268000000000029</c:v>
                </c:pt>
                <c:pt idx="64269">
                  <c:v>64.269000000000005</c:v>
                </c:pt>
                <c:pt idx="64270">
                  <c:v>64.270000000000039</c:v>
                </c:pt>
                <c:pt idx="64271">
                  <c:v>64.271000000000015</c:v>
                </c:pt>
                <c:pt idx="64272">
                  <c:v>64.271999999999991</c:v>
                </c:pt>
                <c:pt idx="64273">
                  <c:v>64.273000000000025</c:v>
                </c:pt>
                <c:pt idx="64274">
                  <c:v>64.274000000000001</c:v>
                </c:pt>
                <c:pt idx="64275">
                  <c:v>64.275000000000034</c:v>
                </c:pt>
                <c:pt idx="64276">
                  <c:v>64.27600000000001</c:v>
                </c:pt>
                <c:pt idx="64277">
                  <c:v>64.277000000000044</c:v>
                </c:pt>
                <c:pt idx="64278">
                  <c:v>64.27800000000002</c:v>
                </c:pt>
                <c:pt idx="64279">
                  <c:v>64.278999999999996</c:v>
                </c:pt>
                <c:pt idx="64280">
                  <c:v>64.28000000000003</c:v>
                </c:pt>
                <c:pt idx="64281">
                  <c:v>64.281000000000006</c:v>
                </c:pt>
                <c:pt idx="64282">
                  <c:v>64.282000000000039</c:v>
                </c:pt>
                <c:pt idx="64283">
                  <c:v>64.283000000000015</c:v>
                </c:pt>
                <c:pt idx="64284">
                  <c:v>64.283999999999992</c:v>
                </c:pt>
                <c:pt idx="64285">
                  <c:v>64.285000000000025</c:v>
                </c:pt>
                <c:pt idx="64286">
                  <c:v>64.286000000000001</c:v>
                </c:pt>
                <c:pt idx="64287">
                  <c:v>64.287000000000035</c:v>
                </c:pt>
                <c:pt idx="64288">
                  <c:v>64.288000000000011</c:v>
                </c:pt>
                <c:pt idx="64289">
                  <c:v>64.289000000000044</c:v>
                </c:pt>
                <c:pt idx="64290">
                  <c:v>64.29000000000002</c:v>
                </c:pt>
                <c:pt idx="64291">
                  <c:v>64.290999999999997</c:v>
                </c:pt>
                <c:pt idx="64292">
                  <c:v>64.29200000000003</c:v>
                </c:pt>
                <c:pt idx="64293">
                  <c:v>64.293000000000006</c:v>
                </c:pt>
                <c:pt idx="64294">
                  <c:v>64.29400000000004</c:v>
                </c:pt>
                <c:pt idx="64295">
                  <c:v>64.295000000000016</c:v>
                </c:pt>
                <c:pt idx="64296">
                  <c:v>64.295999999999992</c:v>
                </c:pt>
                <c:pt idx="64297">
                  <c:v>64.297000000000025</c:v>
                </c:pt>
                <c:pt idx="64298">
                  <c:v>64.298000000000002</c:v>
                </c:pt>
                <c:pt idx="64299">
                  <c:v>64.299000000000035</c:v>
                </c:pt>
                <c:pt idx="64300">
                  <c:v>64.300000000000011</c:v>
                </c:pt>
                <c:pt idx="64301">
                  <c:v>64.301000000000045</c:v>
                </c:pt>
                <c:pt idx="64302">
                  <c:v>64.302000000000021</c:v>
                </c:pt>
                <c:pt idx="64303">
                  <c:v>64.302999999999997</c:v>
                </c:pt>
                <c:pt idx="64304">
                  <c:v>64.30400000000003</c:v>
                </c:pt>
                <c:pt idx="64305">
                  <c:v>64.305000000000007</c:v>
                </c:pt>
                <c:pt idx="64306">
                  <c:v>64.30600000000004</c:v>
                </c:pt>
                <c:pt idx="64307">
                  <c:v>64.307000000000016</c:v>
                </c:pt>
                <c:pt idx="64308">
                  <c:v>64.307999999999993</c:v>
                </c:pt>
                <c:pt idx="64309">
                  <c:v>64.309000000000026</c:v>
                </c:pt>
                <c:pt idx="64310">
                  <c:v>64.31</c:v>
                </c:pt>
                <c:pt idx="64311">
                  <c:v>64.311000000000035</c:v>
                </c:pt>
                <c:pt idx="64312">
                  <c:v>64.312000000000012</c:v>
                </c:pt>
                <c:pt idx="64313">
                  <c:v>64.313000000000045</c:v>
                </c:pt>
                <c:pt idx="64314">
                  <c:v>64.314000000000021</c:v>
                </c:pt>
                <c:pt idx="64315">
                  <c:v>64.314999999999998</c:v>
                </c:pt>
                <c:pt idx="64316">
                  <c:v>64.316000000000031</c:v>
                </c:pt>
                <c:pt idx="64317">
                  <c:v>64.317000000000007</c:v>
                </c:pt>
                <c:pt idx="64318">
                  <c:v>64.31800000000004</c:v>
                </c:pt>
                <c:pt idx="64319">
                  <c:v>64.319000000000017</c:v>
                </c:pt>
                <c:pt idx="64320">
                  <c:v>64.319999999999993</c:v>
                </c:pt>
                <c:pt idx="64321">
                  <c:v>64.321000000000026</c:v>
                </c:pt>
                <c:pt idx="64322">
                  <c:v>64.322000000000003</c:v>
                </c:pt>
                <c:pt idx="64323">
                  <c:v>64.323000000000036</c:v>
                </c:pt>
                <c:pt idx="64324">
                  <c:v>64.324000000000012</c:v>
                </c:pt>
                <c:pt idx="64325">
                  <c:v>64.325000000000045</c:v>
                </c:pt>
                <c:pt idx="64326">
                  <c:v>64.326000000000022</c:v>
                </c:pt>
                <c:pt idx="64327">
                  <c:v>64.326999999999998</c:v>
                </c:pt>
                <c:pt idx="64328">
                  <c:v>64.328000000000031</c:v>
                </c:pt>
                <c:pt idx="64329">
                  <c:v>64.329000000000008</c:v>
                </c:pt>
                <c:pt idx="64330">
                  <c:v>64.330000000000041</c:v>
                </c:pt>
                <c:pt idx="64331">
                  <c:v>64.331000000000017</c:v>
                </c:pt>
                <c:pt idx="64332">
                  <c:v>64.331999999999994</c:v>
                </c:pt>
                <c:pt idx="64333">
                  <c:v>64.333000000000027</c:v>
                </c:pt>
                <c:pt idx="64334">
                  <c:v>64.334000000000003</c:v>
                </c:pt>
                <c:pt idx="64335">
                  <c:v>64.335000000000036</c:v>
                </c:pt>
                <c:pt idx="64336">
                  <c:v>64.336000000000013</c:v>
                </c:pt>
                <c:pt idx="64337">
                  <c:v>64.337000000000046</c:v>
                </c:pt>
                <c:pt idx="64338">
                  <c:v>64.338000000000022</c:v>
                </c:pt>
                <c:pt idx="64339">
                  <c:v>64.338999999999999</c:v>
                </c:pt>
                <c:pt idx="64340">
                  <c:v>64.340000000000032</c:v>
                </c:pt>
                <c:pt idx="64341">
                  <c:v>64.341000000000008</c:v>
                </c:pt>
                <c:pt idx="64342">
                  <c:v>64.342000000000041</c:v>
                </c:pt>
                <c:pt idx="64343">
                  <c:v>64.343000000000018</c:v>
                </c:pt>
                <c:pt idx="64344">
                  <c:v>64.343999999999994</c:v>
                </c:pt>
                <c:pt idx="64345">
                  <c:v>64.345000000000027</c:v>
                </c:pt>
                <c:pt idx="64346">
                  <c:v>64.346000000000004</c:v>
                </c:pt>
                <c:pt idx="64347">
                  <c:v>64.347000000000037</c:v>
                </c:pt>
                <c:pt idx="64348">
                  <c:v>64.348000000000013</c:v>
                </c:pt>
                <c:pt idx="64349">
                  <c:v>64.349000000000046</c:v>
                </c:pt>
                <c:pt idx="64350">
                  <c:v>64.350000000000023</c:v>
                </c:pt>
                <c:pt idx="64351">
                  <c:v>64.350999999999999</c:v>
                </c:pt>
                <c:pt idx="64352">
                  <c:v>64.352000000000032</c:v>
                </c:pt>
                <c:pt idx="64353">
                  <c:v>64.353000000000009</c:v>
                </c:pt>
                <c:pt idx="64354">
                  <c:v>64.354000000000042</c:v>
                </c:pt>
                <c:pt idx="64355">
                  <c:v>64.355000000000018</c:v>
                </c:pt>
                <c:pt idx="64356">
                  <c:v>64.355999999999995</c:v>
                </c:pt>
                <c:pt idx="64357">
                  <c:v>64.357000000000028</c:v>
                </c:pt>
                <c:pt idx="64358">
                  <c:v>64.358000000000004</c:v>
                </c:pt>
                <c:pt idx="64359">
                  <c:v>64.359000000000037</c:v>
                </c:pt>
                <c:pt idx="64360">
                  <c:v>64.360000000000014</c:v>
                </c:pt>
                <c:pt idx="64361">
                  <c:v>64.36099999999999</c:v>
                </c:pt>
                <c:pt idx="64362">
                  <c:v>64.362000000000023</c:v>
                </c:pt>
                <c:pt idx="64363">
                  <c:v>64.363</c:v>
                </c:pt>
                <c:pt idx="64364">
                  <c:v>64.364000000000033</c:v>
                </c:pt>
                <c:pt idx="64365">
                  <c:v>64.365000000000009</c:v>
                </c:pt>
                <c:pt idx="64366">
                  <c:v>64.366000000000042</c:v>
                </c:pt>
                <c:pt idx="64367">
                  <c:v>64.367000000000019</c:v>
                </c:pt>
                <c:pt idx="64368">
                  <c:v>64.367999999999995</c:v>
                </c:pt>
                <c:pt idx="64369">
                  <c:v>64.369000000000028</c:v>
                </c:pt>
                <c:pt idx="64370">
                  <c:v>64.37</c:v>
                </c:pt>
                <c:pt idx="64371">
                  <c:v>64.371000000000038</c:v>
                </c:pt>
                <c:pt idx="64372">
                  <c:v>64.372000000000014</c:v>
                </c:pt>
                <c:pt idx="64373">
                  <c:v>64.37299999999999</c:v>
                </c:pt>
                <c:pt idx="64374">
                  <c:v>64.374000000000024</c:v>
                </c:pt>
                <c:pt idx="64375">
                  <c:v>64.375</c:v>
                </c:pt>
                <c:pt idx="64376">
                  <c:v>64.376000000000033</c:v>
                </c:pt>
                <c:pt idx="64377">
                  <c:v>64.37700000000001</c:v>
                </c:pt>
                <c:pt idx="64378">
                  <c:v>64.378000000000043</c:v>
                </c:pt>
                <c:pt idx="64379">
                  <c:v>64.379000000000019</c:v>
                </c:pt>
                <c:pt idx="64380">
                  <c:v>64.38</c:v>
                </c:pt>
                <c:pt idx="64381">
                  <c:v>64.381000000000029</c:v>
                </c:pt>
                <c:pt idx="64382">
                  <c:v>64.382000000000005</c:v>
                </c:pt>
                <c:pt idx="64383">
                  <c:v>64.383000000000038</c:v>
                </c:pt>
                <c:pt idx="64384">
                  <c:v>64.384000000000015</c:v>
                </c:pt>
                <c:pt idx="64385">
                  <c:v>64.384999999999991</c:v>
                </c:pt>
                <c:pt idx="64386">
                  <c:v>64.386000000000024</c:v>
                </c:pt>
                <c:pt idx="64387">
                  <c:v>64.387</c:v>
                </c:pt>
                <c:pt idx="64388">
                  <c:v>64.388000000000034</c:v>
                </c:pt>
                <c:pt idx="64389">
                  <c:v>64.38900000000001</c:v>
                </c:pt>
                <c:pt idx="64390">
                  <c:v>64.390000000000043</c:v>
                </c:pt>
                <c:pt idx="64391">
                  <c:v>64.39100000000002</c:v>
                </c:pt>
                <c:pt idx="64392">
                  <c:v>64.391999999999996</c:v>
                </c:pt>
                <c:pt idx="64393">
                  <c:v>64.393000000000029</c:v>
                </c:pt>
                <c:pt idx="64394">
                  <c:v>64.394000000000005</c:v>
                </c:pt>
                <c:pt idx="64395">
                  <c:v>64.395000000000039</c:v>
                </c:pt>
                <c:pt idx="64396">
                  <c:v>64.396000000000015</c:v>
                </c:pt>
                <c:pt idx="64397">
                  <c:v>64.396999999999991</c:v>
                </c:pt>
                <c:pt idx="64398">
                  <c:v>64.398000000000025</c:v>
                </c:pt>
                <c:pt idx="64399">
                  <c:v>64.399000000000001</c:v>
                </c:pt>
                <c:pt idx="64400">
                  <c:v>64.400000000000034</c:v>
                </c:pt>
                <c:pt idx="64401">
                  <c:v>64.40100000000001</c:v>
                </c:pt>
                <c:pt idx="64402">
                  <c:v>64.402000000000044</c:v>
                </c:pt>
                <c:pt idx="64403">
                  <c:v>64.40300000000002</c:v>
                </c:pt>
                <c:pt idx="64404">
                  <c:v>64.403999999999996</c:v>
                </c:pt>
                <c:pt idx="64405">
                  <c:v>64.40500000000003</c:v>
                </c:pt>
                <c:pt idx="64406">
                  <c:v>64.406000000000006</c:v>
                </c:pt>
                <c:pt idx="64407">
                  <c:v>64.407000000000039</c:v>
                </c:pt>
                <c:pt idx="64408">
                  <c:v>64.408000000000015</c:v>
                </c:pt>
                <c:pt idx="64409">
                  <c:v>64.408999999999992</c:v>
                </c:pt>
                <c:pt idx="64410">
                  <c:v>64.410000000000025</c:v>
                </c:pt>
                <c:pt idx="64411">
                  <c:v>64.411000000000001</c:v>
                </c:pt>
                <c:pt idx="64412">
                  <c:v>64.412000000000035</c:v>
                </c:pt>
                <c:pt idx="64413">
                  <c:v>64.413000000000011</c:v>
                </c:pt>
                <c:pt idx="64414">
                  <c:v>64.414000000000044</c:v>
                </c:pt>
                <c:pt idx="64415">
                  <c:v>64.41500000000002</c:v>
                </c:pt>
                <c:pt idx="64416">
                  <c:v>64.415999999999997</c:v>
                </c:pt>
                <c:pt idx="64417">
                  <c:v>64.41700000000003</c:v>
                </c:pt>
                <c:pt idx="64418">
                  <c:v>64.418000000000006</c:v>
                </c:pt>
                <c:pt idx="64419">
                  <c:v>64.41900000000004</c:v>
                </c:pt>
                <c:pt idx="64420">
                  <c:v>64.420000000000016</c:v>
                </c:pt>
                <c:pt idx="64421">
                  <c:v>64.420999999999992</c:v>
                </c:pt>
                <c:pt idx="64422">
                  <c:v>64.422000000000025</c:v>
                </c:pt>
                <c:pt idx="64423">
                  <c:v>64.423000000000002</c:v>
                </c:pt>
                <c:pt idx="64424">
                  <c:v>64.424000000000035</c:v>
                </c:pt>
                <c:pt idx="64425">
                  <c:v>64.425000000000011</c:v>
                </c:pt>
                <c:pt idx="64426">
                  <c:v>64.426000000000045</c:v>
                </c:pt>
                <c:pt idx="64427">
                  <c:v>64.427000000000021</c:v>
                </c:pt>
                <c:pt idx="64428">
                  <c:v>64.427999999999997</c:v>
                </c:pt>
                <c:pt idx="64429">
                  <c:v>64.42900000000003</c:v>
                </c:pt>
                <c:pt idx="64430">
                  <c:v>64.430000000000007</c:v>
                </c:pt>
                <c:pt idx="64431">
                  <c:v>64.43100000000004</c:v>
                </c:pt>
                <c:pt idx="64432">
                  <c:v>64.432000000000016</c:v>
                </c:pt>
                <c:pt idx="64433">
                  <c:v>64.432999999999993</c:v>
                </c:pt>
                <c:pt idx="64434">
                  <c:v>64.434000000000026</c:v>
                </c:pt>
                <c:pt idx="64435">
                  <c:v>64.435000000000002</c:v>
                </c:pt>
                <c:pt idx="64436">
                  <c:v>64.436000000000035</c:v>
                </c:pt>
                <c:pt idx="64437">
                  <c:v>64.437000000000012</c:v>
                </c:pt>
                <c:pt idx="64438">
                  <c:v>64.438000000000045</c:v>
                </c:pt>
                <c:pt idx="64439">
                  <c:v>64.439000000000021</c:v>
                </c:pt>
                <c:pt idx="64440">
                  <c:v>64.44</c:v>
                </c:pt>
                <c:pt idx="64441">
                  <c:v>64.441000000000031</c:v>
                </c:pt>
                <c:pt idx="64442">
                  <c:v>64.442000000000007</c:v>
                </c:pt>
                <c:pt idx="64443">
                  <c:v>64.44300000000004</c:v>
                </c:pt>
                <c:pt idx="64444">
                  <c:v>64.444000000000017</c:v>
                </c:pt>
                <c:pt idx="64445">
                  <c:v>64.444999999999993</c:v>
                </c:pt>
                <c:pt idx="64446">
                  <c:v>64.446000000000026</c:v>
                </c:pt>
                <c:pt idx="64447">
                  <c:v>64.447000000000003</c:v>
                </c:pt>
                <c:pt idx="64448">
                  <c:v>64.448000000000036</c:v>
                </c:pt>
                <c:pt idx="64449">
                  <c:v>64.449000000000012</c:v>
                </c:pt>
                <c:pt idx="64450">
                  <c:v>64.450000000000045</c:v>
                </c:pt>
                <c:pt idx="64451">
                  <c:v>64.451000000000022</c:v>
                </c:pt>
                <c:pt idx="64452">
                  <c:v>64.451999999999998</c:v>
                </c:pt>
                <c:pt idx="64453">
                  <c:v>64.453000000000031</c:v>
                </c:pt>
                <c:pt idx="64454">
                  <c:v>64.454000000000008</c:v>
                </c:pt>
                <c:pt idx="64455">
                  <c:v>64.455000000000041</c:v>
                </c:pt>
                <c:pt idx="64456">
                  <c:v>64.456000000000017</c:v>
                </c:pt>
                <c:pt idx="64457">
                  <c:v>64.456999999999994</c:v>
                </c:pt>
                <c:pt idx="64458">
                  <c:v>64.458000000000027</c:v>
                </c:pt>
                <c:pt idx="64459">
                  <c:v>64.459000000000003</c:v>
                </c:pt>
                <c:pt idx="64460">
                  <c:v>64.460000000000036</c:v>
                </c:pt>
                <c:pt idx="64461">
                  <c:v>64.461000000000013</c:v>
                </c:pt>
                <c:pt idx="64462">
                  <c:v>64.462000000000046</c:v>
                </c:pt>
                <c:pt idx="64463">
                  <c:v>64.463000000000022</c:v>
                </c:pt>
                <c:pt idx="64464">
                  <c:v>64.463999999999999</c:v>
                </c:pt>
                <c:pt idx="64465">
                  <c:v>64.465000000000032</c:v>
                </c:pt>
                <c:pt idx="64466">
                  <c:v>64.466000000000008</c:v>
                </c:pt>
                <c:pt idx="64467">
                  <c:v>64.467000000000041</c:v>
                </c:pt>
                <c:pt idx="64468">
                  <c:v>64.468000000000018</c:v>
                </c:pt>
                <c:pt idx="64469">
                  <c:v>64.468999999999994</c:v>
                </c:pt>
                <c:pt idx="64470">
                  <c:v>64.470000000000027</c:v>
                </c:pt>
                <c:pt idx="64471">
                  <c:v>64.471000000000004</c:v>
                </c:pt>
                <c:pt idx="64472">
                  <c:v>64.472000000000037</c:v>
                </c:pt>
                <c:pt idx="64473">
                  <c:v>64.473000000000013</c:v>
                </c:pt>
                <c:pt idx="64474">
                  <c:v>64.474000000000046</c:v>
                </c:pt>
                <c:pt idx="64475">
                  <c:v>64.475000000000023</c:v>
                </c:pt>
                <c:pt idx="64476">
                  <c:v>64.475999999999999</c:v>
                </c:pt>
                <c:pt idx="64477">
                  <c:v>64.477000000000032</c:v>
                </c:pt>
                <c:pt idx="64478">
                  <c:v>64.478000000000009</c:v>
                </c:pt>
                <c:pt idx="64479">
                  <c:v>64.479000000000042</c:v>
                </c:pt>
                <c:pt idx="64480">
                  <c:v>64.480000000000018</c:v>
                </c:pt>
                <c:pt idx="64481">
                  <c:v>64.480999999999995</c:v>
                </c:pt>
                <c:pt idx="64482">
                  <c:v>64.482000000000028</c:v>
                </c:pt>
                <c:pt idx="64483">
                  <c:v>64.483000000000004</c:v>
                </c:pt>
                <c:pt idx="64484">
                  <c:v>64.484000000000037</c:v>
                </c:pt>
                <c:pt idx="64485">
                  <c:v>64.485000000000014</c:v>
                </c:pt>
                <c:pt idx="64486">
                  <c:v>64.48599999999999</c:v>
                </c:pt>
                <c:pt idx="64487">
                  <c:v>64.487000000000023</c:v>
                </c:pt>
                <c:pt idx="64488">
                  <c:v>64.488</c:v>
                </c:pt>
                <c:pt idx="64489">
                  <c:v>64.489000000000033</c:v>
                </c:pt>
                <c:pt idx="64490">
                  <c:v>64.490000000000009</c:v>
                </c:pt>
                <c:pt idx="64491">
                  <c:v>64.491000000000042</c:v>
                </c:pt>
                <c:pt idx="64492">
                  <c:v>64.492000000000019</c:v>
                </c:pt>
                <c:pt idx="64493">
                  <c:v>64.492999999999995</c:v>
                </c:pt>
                <c:pt idx="64494">
                  <c:v>64.494000000000028</c:v>
                </c:pt>
                <c:pt idx="64495">
                  <c:v>64.495000000000005</c:v>
                </c:pt>
                <c:pt idx="64496">
                  <c:v>64.496000000000038</c:v>
                </c:pt>
                <c:pt idx="64497">
                  <c:v>64.497000000000014</c:v>
                </c:pt>
                <c:pt idx="64498">
                  <c:v>64.49799999999999</c:v>
                </c:pt>
                <c:pt idx="64499">
                  <c:v>64.499000000000024</c:v>
                </c:pt>
                <c:pt idx="64500">
                  <c:v>64.5</c:v>
                </c:pt>
                <c:pt idx="64501">
                  <c:v>64.501000000000033</c:v>
                </c:pt>
                <c:pt idx="64502">
                  <c:v>64.50200000000001</c:v>
                </c:pt>
                <c:pt idx="64503">
                  <c:v>64.503000000000043</c:v>
                </c:pt>
                <c:pt idx="64504">
                  <c:v>64.504000000000019</c:v>
                </c:pt>
                <c:pt idx="64505">
                  <c:v>64.504999999999995</c:v>
                </c:pt>
                <c:pt idx="64506">
                  <c:v>64.506000000000029</c:v>
                </c:pt>
                <c:pt idx="64507">
                  <c:v>64.507000000000005</c:v>
                </c:pt>
                <c:pt idx="64508">
                  <c:v>64.508000000000038</c:v>
                </c:pt>
                <c:pt idx="64509">
                  <c:v>64.509000000000015</c:v>
                </c:pt>
                <c:pt idx="64510">
                  <c:v>64.509999999999991</c:v>
                </c:pt>
                <c:pt idx="64511">
                  <c:v>64.511000000000024</c:v>
                </c:pt>
                <c:pt idx="64512">
                  <c:v>64.512</c:v>
                </c:pt>
                <c:pt idx="64513">
                  <c:v>64.513000000000034</c:v>
                </c:pt>
                <c:pt idx="64514">
                  <c:v>64.51400000000001</c:v>
                </c:pt>
                <c:pt idx="64515">
                  <c:v>64.515000000000043</c:v>
                </c:pt>
                <c:pt idx="64516">
                  <c:v>64.51600000000002</c:v>
                </c:pt>
                <c:pt idx="64517">
                  <c:v>64.516999999999996</c:v>
                </c:pt>
                <c:pt idx="64518">
                  <c:v>64.518000000000029</c:v>
                </c:pt>
                <c:pt idx="64519">
                  <c:v>64.519000000000005</c:v>
                </c:pt>
                <c:pt idx="64520">
                  <c:v>64.520000000000039</c:v>
                </c:pt>
                <c:pt idx="64521">
                  <c:v>64.521000000000015</c:v>
                </c:pt>
                <c:pt idx="64522">
                  <c:v>64.521999999999991</c:v>
                </c:pt>
                <c:pt idx="64523">
                  <c:v>64.523000000000025</c:v>
                </c:pt>
                <c:pt idx="64524">
                  <c:v>64.524000000000001</c:v>
                </c:pt>
                <c:pt idx="64525">
                  <c:v>64.525000000000034</c:v>
                </c:pt>
                <c:pt idx="64526">
                  <c:v>64.52600000000001</c:v>
                </c:pt>
                <c:pt idx="64527">
                  <c:v>64.527000000000044</c:v>
                </c:pt>
                <c:pt idx="64528">
                  <c:v>64.52800000000002</c:v>
                </c:pt>
                <c:pt idx="64529">
                  <c:v>64.528999999999996</c:v>
                </c:pt>
                <c:pt idx="64530">
                  <c:v>64.53000000000003</c:v>
                </c:pt>
                <c:pt idx="64531">
                  <c:v>64.531000000000006</c:v>
                </c:pt>
                <c:pt idx="64532">
                  <c:v>64.532000000000039</c:v>
                </c:pt>
                <c:pt idx="64533">
                  <c:v>64.533000000000015</c:v>
                </c:pt>
                <c:pt idx="64534">
                  <c:v>64.533999999999992</c:v>
                </c:pt>
                <c:pt idx="64535">
                  <c:v>64.535000000000025</c:v>
                </c:pt>
                <c:pt idx="64536">
                  <c:v>64.536000000000001</c:v>
                </c:pt>
                <c:pt idx="64537">
                  <c:v>64.537000000000035</c:v>
                </c:pt>
                <c:pt idx="64538">
                  <c:v>64.538000000000011</c:v>
                </c:pt>
                <c:pt idx="64539">
                  <c:v>64.539000000000044</c:v>
                </c:pt>
                <c:pt idx="64540">
                  <c:v>64.54000000000002</c:v>
                </c:pt>
                <c:pt idx="64541">
                  <c:v>64.540999999999997</c:v>
                </c:pt>
                <c:pt idx="64542">
                  <c:v>64.54200000000003</c:v>
                </c:pt>
                <c:pt idx="64543">
                  <c:v>64.543000000000006</c:v>
                </c:pt>
                <c:pt idx="64544">
                  <c:v>64.54400000000004</c:v>
                </c:pt>
                <c:pt idx="64545">
                  <c:v>64.545000000000016</c:v>
                </c:pt>
                <c:pt idx="64546">
                  <c:v>64.545999999999992</c:v>
                </c:pt>
                <c:pt idx="64547">
                  <c:v>64.547000000000025</c:v>
                </c:pt>
                <c:pt idx="64548">
                  <c:v>64.548000000000002</c:v>
                </c:pt>
                <c:pt idx="64549">
                  <c:v>64.549000000000035</c:v>
                </c:pt>
                <c:pt idx="64550">
                  <c:v>64.550000000000011</c:v>
                </c:pt>
                <c:pt idx="64551">
                  <c:v>64.551000000000045</c:v>
                </c:pt>
                <c:pt idx="64552">
                  <c:v>64.552000000000021</c:v>
                </c:pt>
                <c:pt idx="64553">
                  <c:v>64.552999999999997</c:v>
                </c:pt>
                <c:pt idx="64554">
                  <c:v>64.55400000000003</c:v>
                </c:pt>
                <c:pt idx="64555">
                  <c:v>64.555000000000007</c:v>
                </c:pt>
                <c:pt idx="64556">
                  <c:v>64.55600000000004</c:v>
                </c:pt>
                <c:pt idx="64557">
                  <c:v>64.557000000000016</c:v>
                </c:pt>
                <c:pt idx="64558">
                  <c:v>64.557999999999993</c:v>
                </c:pt>
                <c:pt idx="64559">
                  <c:v>64.559000000000026</c:v>
                </c:pt>
                <c:pt idx="64560">
                  <c:v>64.56</c:v>
                </c:pt>
                <c:pt idx="64561">
                  <c:v>64.561000000000035</c:v>
                </c:pt>
                <c:pt idx="64562">
                  <c:v>64.562000000000012</c:v>
                </c:pt>
                <c:pt idx="64563">
                  <c:v>64.563000000000045</c:v>
                </c:pt>
                <c:pt idx="64564">
                  <c:v>64.564000000000021</c:v>
                </c:pt>
                <c:pt idx="64565">
                  <c:v>64.564999999999998</c:v>
                </c:pt>
                <c:pt idx="64566">
                  <c:v>64.566000000000031</c:v>
                </c:pt>
                <c:pt idx="64567">
                  <c:v>64.567000000000007</c:v>
                </c:pt>
                <c:pt idx="64568">
                  <c:v>64.56800000000004</c:v>
                </c:pt>
                <c:pt idx="64569">
                  <c:v>64.569000000000017</c:v>
                </c:pt>
                <c:pt idx="64570">
                  <c:v>64.569999999999993</c:v>
                </c:pt>
                <c:pt idx="64571">
                  <c:v>64.571000000000026</c:v>
                </c:pt>
                <c:pt idx="64572">
                  <c:v>64.572000000000003</c:v>
                </c:pt>
                <c:pt idx="64573">
                  <c:v>64.573000000000036</c:v>
                </c:pt>
                <c:pt idx="64574">
                  <c:v>64.574000000000012</c:v>
                </c:pt>
                <c:pt idx="64575">
                  <c:v>64.575000000000045</c:v>
                </c:pt>
                <c:pt idx="64576">
                  <c:v>64.576000000000022</c:v>
                </c:pt>
                <c:pt idx="64577">
                  <c:v>64.576999999999998</c:v>
                </c:pt>
                <c:pt idx="64578">
                  <c:v>64.578000000000031</c:v>
                </c:pt>
                <c:pt idx="64579">
                  <c:v>64.579000000000008</c:v>
                </c:pt>
                <c:pt idx="64580">
                  <c:v>64.580000000000041</c:v>
                </c:pt>
                <c:pt idx="64581">
                  <c:v>64.581000000000017</c:v>
                </c:pt>
                <c:pt idx="64582">
                  <c:v>64.581999999999994</c:v>
                </c:pt>
                <c:pt idx="64583">
                  <c:v>64.583000000000027</c:v>
                </c:pt>
                <c:pt idx="64584">
                  <c:v>64.584000000000003</c:v>
                </c:pt>
                <c:pt idx="64585">
                  <c:v>64.585000000000036</c:v>
                </c:pt>
                <c:pt idx="64586">
                  <c:v>64.586000000000013</c:v>
                </c:pt>
                <c:pt idx="64587">
                  <c:v>64.587000000000046</c:v>
                </c:pt>
                <c:pt idx="64588">
                  <c:v>64.588000000000022</c:v>
                </c:pt>
                <c:pt idx="64589">
                  <c:v>64.588999999999999</c:v>
                </c:pt>
                <c:pt idx="64590">
                  <c:v>64.590000000000032</c:v>
                </c:pt>
                <c:pt idx="64591">
                  <c:v>64.591000000000008</c:v>
                </c:pt>
                <c:pt idx="64592">
                  <c:v>64.592000000000041</c:v>
                </c:pt>
                <c:pt idx="64593">
                  <c:v>64.593000000000018</c:v>
                </c:pt>
                <c:pt idx="64594">
                  <c:v>64.593999999999994</c:v>
                </c:pt>
                <c:pt idx="64595">
                  <c:v>64.595000000000027</c:v>
                </c:pt>
                <c:pt idx="64596">
                  <c:v>64.596000000000004</c:v>
                </c:pt>
                <c:pt idx="64597">
                  <c:v>64.597000000000037</c:v>
                </c:pt>
                <c:pt idx="64598">
                  <c:v>64.598000000000013</c:v>
                </c:pt>
                <c:pt idx="64599">
                  <c:v>64.599000000000046</c:v>
                </c:pt>
                <c:pt idx="64600">
                  <c:v>64.600000000000023</c:v>
                </c:pt>
                <c:pt idx="64601">
                  <c:v>64.600999999999999</c:v>
                </c:pt>
                <c:pt idx="64602">
                  <c:v>64.602000000000032</c:v>
                </c:pt>
                <c:pt idx="64603">
                  <c:v>64.603000000000009</c:v>
                </c:pt>
                <c:pt idx="64604">
                  <c:v>64.604000000000042</c:v>
                </c:pt>
                <c:pt idx="64605">
                  <c:v>64.605000000000018</c:v>
                </c:pt>
                <c:pt idx="64606">
                  <c:v>64.605999999999995</c:v>
                </c:pt>
                <c:pt idx="64607">
                  <c:v>64.607000000000028</c:v>
                </c:pt>
                <c:pt idx="64608">
                  <c:v>64.608000000000004</c:v>
                </c:pt>
                <c:pt idx="64609">
                  <c:v>64.609000000000037</c:v>
                </c:pt>
                <c:pt idx="64610">
                  <c:v>64.610000000000014</c:v>
                </c:pt>
                <c:pt idx="64611">
                  <c:v>64.61099999999999</c:v>
                </c:pt>
                <c:pt idx="64612">
                  <c:v>64.612000000000023</c:v>
                </c:pt>
                <c:pt idx="64613">
                  <c:v>64.613</c:v>
                </c:pt>
                <c:pt idx="64614">
                  <c:v>64.614000000000033</c:v>
                </c:pt>
                <c:pt idx="64615">
                  <c:v>64.615000000000009</c:v>
                </c:pt>
                <c:pt idx="64616">
                  <c:v>64.616000000000042</c:v>
                </c:pt>
                <c:pt idx="64617">
                  <c:v>64.617000000000019</c:v>
                </c:pt>
                <c:pt idx="64618">
                  <c:v>64.617999999999995</c:v>
                </c:pt>
                <c:pt idx="64619">
                  <c:v>64.619000000000028</c:v>
                </c:pt>
                <c:pt idx="64620">
                  <c:v>64.62</c:v>
                </c:pt>
                <c:pt idx="64621">
                  <c:v>64.621000000000038</c:v>
                </c:pt>
                <c:pt idx="64622">
                  <c:v>64.622000000000014</c:v>
                </c:pt>
                <c:pt idx="64623">
                  <c:v>64.62299999999999</c:v>
                </c:pt>
                <c:pt idx="64624">
                  <c:v>64.624000000000024</c:v>
                </c:pt>
                <c:pt idx="64625">
                  <c:v>64.625</c:v>
                </c:pt>
                <c:pt idx="64626">
                  <c:v>64.626000000000033</c:v>
                </c:pt>
                <c:pt idx="64627">
                  <c:v>64.62700000000001</c:v>
                </c:pt>
                <c:pt idx="64628">
                  <c:v>64.628000000000043</c:v>
                </c:pt>
                <c:pt idx="64629">
                  <c:v>64.629000000000019</c:v>
                </c:pt>
                <c:pt idx="64630">
                  <c:v>64.63</c:v>
                </c:pt>
                <c:pt idx="64631">
                  <c:v>64.631000000000029</c:v>
                </c:pt>
                <c:pt idx="64632">
                  <c:v>64.632000000000005</c:v>
                </c:pt>
                <c:pt idx="64633">
                  <c:v>64.633000000000038</c:v>
                </c:pt>
                <c:pt idx="64634">
                  <c:v>64.634000000000015</c:v>
                </c:pt>
                <c:pt idx="64635">
                  <c:v>64.634999999999991</c:v>
                </c:pt>
                <c:pt idx="64636">
                  <c:v>64.636000000000024</c:v>
                </c:pt>
                <c:pt idx="64637">
                  <c:v>64.637</c:v>
                </c:pt>
                <c:pt idx="64638">
                  <c:v>64.638000000000034</c:v>
                </c:pt>
                <c:pt idx="64639">
                  <c:v>64.63900000000001</c:v>
                </c:pt>
                <c:pt idx="64640">
                  <c:v>64.640000000000043</c:v>
                </c:pt>
                <c:pt idx="64641">
                  <c:v>64.64100000000002</c:v>
                </c:pt>
                <c:pt idx="64642">
                  <c:v>64.641999999999996</c:v>
                </c:pt>
                <c:pt idx="64643">
                  <c:v>64.643000000000029</c:v>
                </c:pt>
                <c:pt idx="64644">
                  <c:v>64.644000000000005</c:v>
                </c:pt>
                <c:pt idx="64645">
                  <c:v>64.645000000000039</c:v>
                </c:pt>
                <c:pt idx="64646">
                  <c:v>64.646000000000015</c:v>
                </c:pt>
                <c:pt idx="64647">
                  <c:v>64.646999999999991</c:v>
                </c:pt>
                <c:pt idx="64648">
                  <c:v>64.648000000000025</c:v>
                </c:pt>
                <c:pt idx="64649">
                  <c:v>64.649000000000001</c:v>
                </c:pt>
                <c:pt idx="64650">
                  <c:v>64.650000000000034</c:v>
                </c:pt>
                <c:pt idx="64651">
                  <c:v>64.65100000000001</c:v>
                </c:pt>
                <c:pt idx="64652">
                  <c:v>64.652000000000044</c:v>
                </c:pt>
                <c:pt idx="64653">
                  <c:v>64.65300000000002</c:v>
                </c:pt>
                <c:pt idx="64654">
                  <c:v>64.653999999999996</c:v>
                </c:pt>
                <c:pt idx="64655">
                  <c:v>64.65500000000003</c:v>
                </c:pt>
                <c:pt idx="64656">
                  <c:v>64.656000000000006</c:v>
                </c:pt>
                <c:pt idx="64657">
                  <c:v>64.657000000000039</c:v>
                </c:pt>
                <c:pt idx="64658">
                  <c:v>64.658000000000015</c:v>
                </c:pt>
                <c:pt idx="64659">
                  <c:v>64.658999999999992</c:v>
                </c:pt>
                <c:pt idx="64660">
                  <c:v>64.660000000000025</c:v>
                </c:pt>
                <c:pt idx="64661">
                  <c:v>64.661000000000001</c:v>
                </c:pt>
                <c:pt idx="64662">
                  <c:v>64.662000000000035</c:v>
                </c:pt>
                <c:pt idx="64663">
                  <c:v>64.663000000000011</c:v>
                </c:pt>
                <c:pt idx="64664">
                  <c:v>64.664000000000044</c:v>
                </c:pt>
                <c:pt idx="64665">
                  <c:v>64.66500000000002</c:v>
                </c:pt>
                <c:pt idx="64666">
                  <c:v>64.665999999999997</c:v>
                </c:pt>
                <c:pt idx="64667">
                  <c:v>64.66700000000003</c:v>
                </c:pt>
                <c:pt idx="64668">
                  <c:v>64.668000000000006</c:v>
                </c:pt>
                <c:pt idx="64669">
                  <c:v>64.66900000000004</c:v>
                </c:pt>
                <c:pt idx="64670">
                  <c:v>64.670000000000016</c:v>
                </c:pt>
                <c:pt idx="64671">
                  <c:v>64.670999999999992</c:v>
                </c:pt>
                <c:pt idx="64672">
                  <c:v>64.672000000000025</c:v>
                </c:pt>
                <c:pt idx="64673">
                  <c:v>64.673000000000002</c:v>
                </c:pt>
                <c:pt idx="64674">
                  <c:v>64.674000000000035</c:v>
                </c:pt>
                <c:pt idx="64675">
                  <c:v>64.675000000000011</c:v>
                </c:pt>
                <c:pt idx="64676">
                  <c:v>64.676000000000045</c:v>
                </c:pt>
                <c:pt idx="64677">
                  <c:v>64.677000000000021</c:v>
                </c:pt>
                <c:pt idx="64678">
                  <c:v>64.677999999999997</c:v>
                </c:pt>
                <c:pt idx="64679">
                  <c:v>64.67900000000003</c:v>
                </c:pt>
                <c:pt idx="64680">
                  <c:v>64.680000000000007</c:v>
                </c:pt>
                <c:pt idx="64681">
                  <c:v>64.68100000000004</c:v>
                </c:pt>
                <c:pt idx="64682">
                  <c:v>64.682000000000016</c:v>
                </c:pt>
                <c:pt idx="64683">
                  <c:v>64.682999999999993</c:v>
                </c:pt>
                <c:pt idx="64684">
                  <c:v>64.684000000000026</c:v>
                </c:pt>
                <c:pt idx="64685">
                  <c:v>64.685000000000002</c:v>
                </c:pt>
                <c:pt idx="64686">
                  <c:v>64.686000000000035</c:v>
                </c:pt>
                <c:pt idx="64687">
                  <c:v>64.687000000000012</c:v>
                </c:pt>
                <c:pt idx="64688">
                  <c:v>64.688000000000045</c:v>
                </c:pt>
                <c:pt idx="64689">
                  <c:v>64.689000000000021</c:v>
                </c:pt>
                <c:pt idx="64690">
                  <c:v>64.69</c:v>
                </c:pt>
                <c:pt idx="64691">
                  <c:v>64.691000000000031</c:v>
                </c:pt>
                <c:pt idx="64692">
                  <c:v>64.692000000000007</c:v>
                </c:pt>
                <c:pt idx="64693">
                  <c:v>64.69300000000004</c:v>
                </c:pt>
                <c:pt idx="64694">
                  <c:v>64.694000000000017</c:v>
                </c:pt>
                <c:pt idx="64695">
                  <c:v>64.694999999999993</c:v>
                </c:pt>
                <c:pt idx="64696">
                  <c:v>64.696000000000026</c:v>
                </c:pt>
                <c:pt idx="64697">
                  <c:v>64.697000000000003</c:v>
                </c:pt>
                <c:pt idx="64698">
                  <c:v>64.698000000000036</c:v>
                </c:pt>
                <c:pt idx="64699">
                  <c:v>64.699000000000012</c:v>
                </c:pt>
                <c:pt idx="64700">
                  <c:v>64.700000000000045</c:v>
                </c:pt>
                <c:pt idx="64701">
                  <c:v>64.701000000000022</c:v>
                </c:pt>
                <c:pt idx="64702">
                  <c:v>64.701999999999998</c:v>
                </c:pt>
                <c:pt idx="64703">
                  <c:v>64.703000000000031</c:v>
                </c:pt>
                <c:pt idx="64704">
                  <c:v>64.704000000000008</c:v>
                </c:pt>
                <c:pt idx="64705">
                  <c:v>64.705000000000041</c:v>
                </c:pt>
                <c:pt idx="64706">
                  <c:v>64.706000000000017</c:v>
                </c:pt>
                <c:pt idx="64707">
                  <c:v>64.706999999999994</c:v>
                </c:pt>
                <c:pt idx="64708">
                  <c:v>64.708000000000027</c:v>
                </c:pt>
                <c:pt idx="64709">
                  <c:v>64.709000000000003</c:v>
                </c:pt>
                <c:pt idx="64710">
                  <c:v>64.710000000000036</c:v>
                </c:pt>
                <c:pt idx="64711">
                  <c:v>64.711000000000013</c:v>
                </c:pt>
                <c:pt idx="64712">
                  <c:v>64.712000000000046</c:v>
                </c:pt>
                <c:pt idx="64713">
                  <c:v>64.713000000000022</c:v>
                </c:pt>
                <c:pt idx="64714">
                  <c:v>64.713999999999999</c:v>
                </c:pt>
                <c:pt idx="64715">
                  <c:v>64.715000000000032</c:v>
                </c:pt>
                <c:pt idx="64716">
                  <c:v>64.716000000000008</c:v>
                </c:pt>
                <c:pt idx="64717">
                  <c:v>64.717000000000041</c:v>
                </c:pt>
                <c:pt idx="64718">
                  <c:v>64.718000000000018</c:v>
                </c:pt>
                <c:pt idx="64719">
                  <c:v>64.718999999999994</c:v>
                </c:pt>
                <c:pt idx="64720">
                  <c:v>64.720000000000027</c:v>
                </c:pt>
                <c:pt idx="64721">
                  <c:v>64.721000000000004</c:v>
                </c:pt>
                <c:pt idx="64722">
                  <c:v>64.722000000000037</c:v>
                </c:pt>
                <c:pt idx="64723">
                  <c:v>64.723000000000013</c:v>
                </c:pt>
                <c:pt idx="64724">
                  <c:v>64.724000000000046</c:v>
                </c:pt>
                <c:pt idx="64725">
                  <c:v>64.725000000000023</c:v>
                </c:pt>
                <c:pt idx="64726">
                  <c:v>64.725999999999999</c:v>
                </c:pt>
                <c:pt idx="64727">
                  <c:v>64.727000000000032</c:v>
                </c:pt>
                <c:pt idx="64728">
                  <c:v>64.728000000000009</c:v>
                </c:pt>
                <c:pt idx="64729">
                  <c:v>64.729000000000042</c:v>
                </c:pt>
                <c:pt idx="64730">
                  <c:v>64.730000000000018</c:v>
                </c:pt>
                <c:pt idx="64731">
                  <c:v>64.730999999999995</c:v>
                </c:pt>
                <c:pt idx="64732">
                  <c:v>64.732000000000028</c:v>
                </c:pt>
                <c:pt idx="64733">
                  <c:v>64.733000000000004</c:v>
                </c:pt>
                <c:pt idx="64734">
                  <c:v>64.734000000000037</c:v>
                </c:pt>
                <c:pt idx="64735">
                  <c:v>64.735000000000014</c:v>
                </c:pt>
                <c:pt idx="64736">
                  <c:v>64.73599999999999</c:v>
                </c:pt>
                <c:pt idx="64737">
                  <c:v>64.737000000000023</c:v>
                </c:pt>
                <c:pt idx="64738">
                  <c:v>64.738</c:v>
                </c:pt>
                <c:pt idx="64739">
                  <c:v>64.739000000000033</c:v>
                </c:pt>
                <c:pt idx="64740">
                  <c:v>64.740000000000009</c:v>
                </c:pt>
                <c:pt idx="64741">
                  <c:v>64.741000000000042</c:v>
                </c:pt>
                <c:pt idx="64742">
                  <c:v>64.742000000000019</c:v>
                </c:pt>
                <c:pt idx="64743">
                  <c:v>64.742999999999995</c:v>
                </c:pt>
                <c:pt idx="64744">
                  <c:v>64.744000000000028</c:v>
                </c:pt>
                <c:pt idx="64745">
                  <c:v>64.745000000000005</c:v>
                </c:pt>
                <c:pt idx="64746">
                  <c:v>64.746000000000038</c:v>
                </c:pt>
                <c:pt idx="64747">
                  <c:v>64.747000000000014</c:v>
                </c:pt>
                <c:pt idx="64748">
                  <c:v>64.74799999999999</c:v>
                </c:pt>
                <c:pt idx="64749">
                  <c:v>64.749000000000024</c:v>
                </c:pt>
                <c:pt idx="64750">
                  <c:v>64.75</c:v>
                </c:pt>
                <c:pt idx="64751">
                  <c:v>64.751000000000033</c:v>
                </c:pt>
                <c:pt idx="64752">
                  <c:v>64.75200000000001</c:v>
                </c:pt>
                <c:pt idx="64753">
                  <c:v>64.753000000000043</c:v>
                </c:pt>
                <c:pt idx="64754">
                  <c:v>64.754000000000019</c:v>
                </c:pt>
                <c:pt idx="64755">
                  <c:v>64.754999999999995</c:v>
                </c:pt>
                <c:pt idx="64756">
                  <c:v>64.756000000000029</c:v>
                </c:pt>
                <c:pt idx="64757">
                  <c:v>64.757000000000005</c:v>
                </c:pt>
                <c:pt idx="64758">
                  <c:v>64.758000000000038</c:v>
                </c:pt>
                <c:pt idx="64759">
                  <c:v>64.759000000000015</c:v>
                </c:pt>
                <c:pt idx="64760">
                  <c:v>64.759999999999991</c:v>
                </c:pt>
                <c:pt idx="64761">
                  <c:v>64.761000000000024</c:v>
                </c:pt>
                <c:pt idx="64762">
                  <c:v>64.762</c:v>
                </c:pt>
                <c:pt idx="64763">
                  <c:v>64.763000000000034</c:v>
                </c:pt>
                <c:pt idx="64764">
                  <c:v>64.76400000000001</c:v>
                </c:pt>
                <c:pt idx="64765">
                  <c:v>64.765000000000043</c:v>
                </c:pt>
                <c:pt idx="64766">
                  <c:v>64.76600000000002</c:v>
                </c:pt>
                <c:pt idx="64767">
                  <c:v>64.766999999999996</c:v>
                </c:pt>
                <c:pt idx="64768">
                  <c:v>64.768000000000029</c:v>
                </c:pt>
                <c:pt idx="64769">
                  <c:v>64.769000000000005</c:v>
                </c:pt>
                <c:pt idx="64770">
                  <c:v>64.770000000000039</c:v>
                </c:pt>
                <c:pt idx="64771">
                  <c:v>64.771000000000015</c:v>
                </c:pt>
                <c:pt idx="64772">
                  <c:v>64.771999999999991</c:v>
                </c:pt>
                <c:pt idx="64773">
                  <c:v>64.773000000000025</c:v>
                </c:pt>
                <c:pt idx="64774">
                  <c:v>64.774000000000001</c:v>
                </c:pt>
                <c:pt idx="64775">
                  <c:v>64.775000000000034</c:v>
                </c:pt>
                <c:pt idx="64776">
                  <c:v>64.77600000000001</c:v>
                </c:pt>
                <c:pt idx="64777">
                  <c:v>64.777000000000044</c:v>
                </c:pt>
                <c:pt idx="64778">
                  <c:v>64.77800000000002</c:v>
                </c:pt>
                <c:pt idx="64779">
                  <c:v>64.778999999999996</c:v>
                </c:pt>
                <c:pt idx="64780">
                  <c:v>64.78000000000003</c:v>
                </c:pt>
                <c:pt idx="64781">
                  <c:v>64.781000000000006</c:v>
                </c:pt>
                <c:pt idx="64782">
                  <c:v>64.782000000000039</c:v>
                </c:pt>
                <c:pt idx="64783">
                  <c:v>64.783000000000015</c:v>
                </c:pt>
                <c:pt idx="64784">
                  <c:v>64.783999999999992</c:v>
                </c:pt>
                <c:pt idx="64785">
                  <c:v>64.785000000000025</c:v>
                </c:pt>
                <c:pt idx="64786">
                  <c:v>64.786000000000001</c:v>
                </c:pt>
                <c:pt idx="64787">
                  <c:v>64.787000000000035</c:v>
                </c:pt>
                <c:pt idx="64788">
                  <c:v>64.788000000000011</c:v>
                </c:pt>
                <c:pt idx="64789">
                  <c:v>64.789000000000044</c:v>
                </c:pt>
                <c:pt idx="64790">
                  <c:v>64.79000000000002</c:v>
                </c:pt>
                <c:pt idx="64791">
                  <c:v>64.790999999999997</c:v>
                </c:pt>
                <c:pt idx="64792">
                  <c:v>64.79200000000003</c:v>
                </c:pt>
                <c:pt idx="64793">
                  <c:v>64.793000000000006</c:v>
                </c:pt>
                <c:pt idx="64794">
                  <c:v>64.79400000000004</c:v>
                </c:pt>
                <c:pt idx="64795">
                  <c:v>64.795000000000016</c:v>
                </c:pt>
                <c:pt idx="64796">
                  <c:v>64.795999999999992</c:v>
                </c:pt>
                <c:pt idx="64797">
                  <c:v>64.797000000000025</c:v>
                </c:pt>
                <c:pt idx="64798">
                  <c:v>64.798000000000002</c:v>
                </c:pt>
                <c:pt idx="64799">
                  <c:v>64.799000000000035</c:v>
                </c:pt>
                <c:pt idx="64800">
                  <c:v>64.800000000000011</c:v>
                </c:pt>
                <c:pt idx="64801">
                  <c:v>64.801000000000045</c:v>
                </c:pt>
                <c:pt idx="64802">
                  <c:v>64.802000000000021</c:v>
                </c:pt>
                <c:pt idx="64803">
                  <c:v>64.802999999999997</c:v>
                </c:pt>
                <c:pt idx="64804">
                  <c:v>64.80400000000003</c:v>
                </c:pt>
                <c:pt idx="64805">
                  <c:v>64.805000000000007</c:v>
                </c:pt>
                <c:pt idx="64806">
                  <c:v>64.80600000000004</c:v>
                </c:pt>
                <c:pt idx="64807">
                  <c:v>64.807000000000016</c:v>
                </c:pt>
                <c:pt idx="64808">
                  <c:v>64.807999999999993</c:v>
                </c:pt>
                <c:pt idx="64809">
                  <c:v>64.809000000000026</c:v>
                </c:pt>
                <c:pt idx="64810">
                  <c:v>64.81</c:v>
                </c:pt>
                <c:pt idx="64811">
                  <c:v>64.811000000000035</c:v>
                </c:pt>
                <c:pt idx="64812">
                  <c:v>64.812000000000012</c:v>
                </c:pt>
                <c:pt idx="64813">
                  <c:v>64.813000000000045</c:v>
                </c:pt>
                <c:pt idx="64814">
                  <c:v>64.814000000000021</c:v>
                </c:pt>
                <c:pt idx="64815">
                  <c:v>64.814999999999998</c:v>
                </c:pt>
                <c:pt idx="64816">
                  <c:v>64.816000000000031</c:v>
                </c:pt>
                <c:pt idx="64817">
                  <c:v>64.817000000000007</c:v>
                </c:pt>
                <c:pt idx="64818">
                  <c:v>64.81800000000004</c:v>
                </c:pt>
                <c:pt idx="64819">
                  <c:v>64.819000000000017</c:v>
                </c:pt>
                <c:pt idx="64820">
                  <c:v>64.819999999999993</c:v>
                </c:pt>
                <c:pt idx="64821">
                  <c:v>64.821000000000026</c:v>
                </c:pt>
                <c:pt idx="64822">
                  <c:v>64.822000000000003</c:v>
                </c:pt>
                <c:pt idx="64823">
                  <c:v>64.823000000000036</c:v>
                </c:pt>
                <c:pt idx="64824">
                  <c:v>64.824000000000012</c:v>
                </c:pt>
                <c:pt idx="64825">
                  <c:v>64.825000000000045</c:v>
                </c:pt>
                <c:pt idx="64826">
                  <c:v>64.826000000000022</c:v>
                </c:pt>
                <c:pt idx="64827">
                  <c:v>64.826999999999998</c:v>
                </c:pt>
                <c:pt idx="64828">
                  <c:v>64.828000000000031</c:v>
                </c:pt>
                <c:pt idx="64829">
                  <c:v>64.829000000000008</c:v>
                </c:pt>
                <c:pt idx="64830">
                  <c:v>64.830000000000041</c:v>
                </c:pt>
                <c:pt idx="64831">
                  <c:v>64.831000000000017</c:v>
                </c:pt>
                <c:pt idx="64832">
                  <c:v>64.831999999999994</c:v>
                </c:pt>
                <c:pt idx="64833">
                  <c:v>64.833000000000027</c:v>
                </c:pt>
                <c:pt idx="64834">
                  <c:v>64.834000000000003</c:v>
                </c:pt>
                <c:pt idx="64835">
                  <c:v>64.835000000000036</c:v>
                </c:pt>
                <c:pt idx="64836">
                  <c:v>64.836000000000013</c:v>
                </c:pt>
                <c:pt idx="64837">
                  <c:v>64.837000000000046</c:v>
                </c:pt>
                <c:pt idx="64838">
                  <c:v>64.838000000000022</c:v>
                </c:pt>
                <c:pt idx="64839">
                  <c:v>64.838999999999999</c:v>
                </c:pt>
                <c:pt idx="64840">
                  <c:v>64.840000000000032</c:v>
                </c:pt>
                <c:pt idx="64841">
                  <c:v>64.841000000000008</c:v>
                </c:pt>
                <c:pt idx="64842">
                  <c:v>64.842000000000041</c:v>
                </c:pt>
                <c:pt idx="64843">
                  <c:v>64.843000000000018</c:v>
                </c:pt>
                <c:pt idx="64844">
                  <c:v>64.843999999999994</c:v>
                </c:pt>
                <c:pt idx="64845">
                  <c:v>64.845000000000027</c:v>
                </c:pt>
                <c:pt idx="64846">
                  <c:v>64.846000000000004</c:v>
                </c:pt>
                <c:pt idx="64847">
                  <c:v>64.847000000000037</c:v>
                </c:pt>
                <c:pt idx="64848">
                  <c:v>64.848000000000013</c:v>
                </c:pt>
                <c:pt idx="64849">
                  <c:v>64.849000000000046</c:v>
                </c:pt>
                <c:pt idx="64850">
                  <c:v>64.850000000000023</c:v>
                </c:pt>
                <c:pt idx="64851">
                  <c:v>64.850999999999999</c:v>
                </c:pt>
                <c:pt idx="64852">
                  <c:v>64.852000000000032</c:v>
                </c:pt>
                <c:pt idx="64853">
                  <c:v>64.853000000000009</c:v>
                </c:pt>
                <c:pt idx="64854">
                  <c:v>64.854000000000042</c:v>
                </c:pt>
                <c:pt idx="64855">
                  <c:v>64.855000000000018</c:v>
                </c:pt>
                <c:pt idx="64856">
                  <c:v>64.855999999999995</c:v>
                </c:pt>
                <c:pt idx="64857">
                  <c:v>64.857000000000028</c:v>
                </c:pt>
                <c:pt idx="64858">
                  <c:v>64.858000000000004</c:v>
                </c:pt>
                <c:pt idx="64859">
                  <c:v>64.859000000000037</c:v>
                </c:pt>
                <c:pt idx="64860">
                  <c:v>64.860000000000014</c:v>
                </c:pt>
                <c:pt idx="64861">
                  <c:v>64.86099999999999</c:v>
                </c:pt>
                <c:pt idx="64862">
                  <c:v>64.862000000000023</c:v>
                </c:pt>
                <c:pt idx="64863">
                  <c:v>64.863</c:v>
                </c:pt>
                <c:pt idx="64864">
                  <c:v>64.864000000000033</c:v>
                </c:pt>
                <c:pt idx="64865">
                  <c:v>64.865000000000009</c:v>
                </c:pt>
                <c:pt idx="64866">
                  <c:v>64.866000000000042</c:v>
                </c:pt>
                <c:pt idx="64867">
                  <c:v>64.867000000000019</c:v>
                </c:pt>
                <c:pt idx="64868">
                  <c:v>64.867999999999995</c:v>
                </c:pt>
                <c:pt idx="64869">
                  <c:v>64.869000000000028</c:v>
                </c:pt>
                <c:pt idx="64870">
                  <c:v>64.87</c:v>
                </c:pt>
                <c:pt idx="64871">
                  <c:v>64.871000000000038</c:v>
                </c:pt>
                <c:pt idx="64872">
                  <c:v>64.872000000000014</c:v>
                </c:pt>
                <c:pt idx="64873">
                  <c:v>64.87299999999999</c:v>
                </c:pt>
                <c:pt idx="64874">
                  <c:v>64.874000000000024</c:v>
                </c:pt>
                <c:pt idx="64875">
                  <c:v>64.875</c:v>
                </c:pt>
                <c:pt idx="64876">
                  <c:v>64.876000000000033</c:v>
                </c:pt>
                <c:pt idx="64877">
                  <c:v>64.87700000000001</c:v>
                </c:pt>
                <c:pt idx="64878">
                  <c:v>64.878000000000043</c:v>
                </c:pt>
                <c:pt idx="64879">
                  <c:v>64.879000000000019</c:v>
                </c:pt>
                <c:pt idx="64880">
                  <c:v>64.88</c:v>
                </c:pt>
                <c:pt idx="64881">
                  <c:v>64.881000000000029</c:v>
                </c:pt>
                <c:pt idx="64882">
                  <c:v>64.882000000000005</c:v>
                </c:pt>
                <c:pt idx="64883">
                  <c:v>64.883000000000038</c:v>
                </c:pt>
                <c:pt idx="64884">
                  <c:v>64.884000000000015</c:v>
                </c:pt>
                <c:pt idx="64885">
                  <c:v>64.884999999999991</c:v>
                </c:pt>
                <c:pt idx="64886">
                  <c:v>64.886000000000024</c:v>
                </c:pt>
                <c:pt idx="64887">
                  <c:v>64.887</c:v>
                </c:pt>
                <c:pt idx="64888">
                  <c:v>64.888000000000034</c:v>
                </c:pt>
                <c:pt idx="64889">
                  <c:v>64.88900000000001</c:v>
                </c:pt>
                <c:pt idx="64890">
                  <c:v>64.890000000000043</c:v>
                </c:pt>
                <c:pt idx="64891">
                  <c:v>64.89100000000002</c:v>
                </c:pt>
                <c:pt idx="64892">
                  <c:v>64.891999999999996</c:v>
                </c:pt>
                <c:pt idx="64893">
                  <c:v>64.893000000000029</c:v>
                </c:pt>
                <c:pt idx="64894">
                  <c:v>64.894000000000005</c:v>
                </c:pt>
                <c:pt idx="64895">
                  <c:v>64.895000000000039</c:v>
                </c:pt>
                <c:pt idx="64896">
                  <c:v>64.896000000000015</c:v>
                </c:pt>
                <c:pt idx="64897">
                  <c:v>64.896999999999991</c:v>
                </c:pt>
                <c:pt idx="64898">
                  <c:v>64.898000000000025</c:v>
                </c:pt>
                <c:pt idx="64899">
                  <c:v>64.899000000000001</c:v>
                </c:pt>
                <c:pt idx="64900">
                  <c:v>64.900000000000034</c:v>
                </c:pt>
                <c:pt idx="64901">
                  <c:v>64.90100000000001</c:v>
                </c:pt>
                <c:pt idx="64902">
                  <c:v>64.902000000000044</c:v>
                </c:pt>
                <c:pt idx="64903">
                  <c:v>64.90300000000002</c:v>
                </c:pt>
                <c:pt idx="64904">
                  <c:v>64.903999999999996</c:v>
                </c:pt>
                <c:pt idx="64905">
                  <c:v>64.90500000000003</c:v>
                </c:pt>
                <c:pt idx="64906">
                  <c:v>64.906000000000006</c:v>
                </c:pt>
                <c:pt idx="64907">
                  <c:v>64.907000000000039</c:v>
                </c:pt>
                <c:pt idx="64908">
                  <c:v>64.908000000000015</c:v>
                </c:pt>
                <c:pt idx="64909">
                  <c:v>64.908999999999992</c:v>
                </c:pt>
                <c:pt idx="64910">
                  <c:v>64.910000000000025</c:v>
                </c:pt>
                <c:pt idx="64911">
                  <c:v>64.911000000000001</c:v>
                </c:pt>
                <c:pt idx="64912">
                  <c:v>64.912000000000035</c:v>
                </c:pt>
                <c:pt idx="64913">
                  <c:v>64.913000000000011</c:v>
                </c:pt>
                <c:pt idx="64914">
                  <c:v>64.914000000000044</c:v>
                </c:pt>
                <c:pt idx="64915">
                  <c:v>64.91500000000002</c:v>
                </c:pt>
                <c:pt idx="64916">
                  <c:v>64.915999999999997</c:v>
                </c:pt>
                <c:pt idx="64917">
                  <c:v>64.91700000000003</c:v>
                </c:pt>
                <c:pt idx="64918">
                  <c:v>64.918000000000006</c:v>
                </c:pt>
                <c:pt idx="64919">
                  <c:v>64.91900000000004</c:v>
                </c:pt>
                <c:pt idx="64920">
                  <c:v>64.920000000000016</c:v>
                </c:pt>
                <c:pt idx="64921">
                  <c:v>64.920999999999992</c:v>
                </c:pt>
                <c:pt idx="64922">
                  <c:v>64.922000000000025</c:v>
                </c:pt>
                <c:pt idx="64923">
                  <c:v>64.923000000000002</c:v>
                </c:pt>
                <c:pt idx="64924">
                  <c:v>64.924000000000035</c:v>
                </c:pt>
                <c:pt idx="64925">
                  <c:v>64.925000000000011</c:v>
                </c:pt>
                <c:pt idx="64926">
                  <c:v>64.926000000000045</c:v>
                </c:pt>
                <c:pt idx="64927">
                  <c:v>64.927000000000021</c:v>
                </c:pt>
                <c:pt idx="64928">
                  <c:v>64.927999999999997</c:v>
                </c:pt>
                <c:pt idx="64929">
                  <c:v>64.92900000000003</c:v>
                </c:pt>
                <c:pt idx="64930">
                  <c:v>64.930000000000007</c:v>
                </c:pt>
                <c:pt idx="64931">
                  <c:v>64.93100000000004</c:v>
                </c:pt>
                <c:pt idx="64932">
                  <c:v>64.932000000000016</c:v>
                </c:pt>
                <c:pt idx="64933">
                  <c:v>64.932999999999993</c:v>
                </c:pt>
                <c:pt idx="64934">
                  <c:v>64.934000000000026</c:v>
                </c:pt>
                <c:pt idx="64935">
                  <c:v>64.935000000000002</c:v>
                </c:pt>
                <c:pt idx="64936">
                  <c:v>64.936000000000035</c:v>
                </c:pt>
                <c:pt idx="64937">
                  <c:v>64.937000000000012</c:v>
                </c:pt>
                <c:pt idx="64938">
                  <c:v>64.938000000000045</c:v>
                </c:pt>
                <c:pt idx="64939">
                  <c:v>64.939000000000021</c:v>
                </c:pt>
                <c:pt idx="64940">
                  <c:v>64.94</c:v>
                </c:pt>
                <c:pt idx="64941">
                  <c:v>64.941000000000031</c:v>
                </c:pt>
                <c:pt idx="64942">
                  <c:v>64.942000000000007</c:v>
                </c:pt>
                <c:pt idx="64943">
                  <c:v>64.94300000000004</c:v>
                </c:pt>
                <c:pt idx="64944">
                  <c:v>64.944000000000017</c:v>
                </c:pt>
                <c:pt idx="64945">
                  <c:v>64.944999999999993</c:v>
                </c:pt>
                <c:pt idx="64946">
                  <c:v>64.946000000000026</c:v>
                </c:pt>
                <c:pt idx="64947">
                  <c:v>64.947000000000003</c:v>
                </c:pt>
                <c:pt idx="64948">
                  <c:v>64.948000000000036</c:v>
                </c:pt>
                <c:pt idx="64949">
                  <c:v>64.949000000000012</c:v>
                </c:pt>
                <c:pt idx="64950">
                  <c:v>64.950000000000045</c:v>
                </c:pt>
                <c:pt idx="64951">
                  <c:v>64.951000000000022</c:v>
                </c:pt>
                <c:pt idx="64952">
                  <c:v>64.951999999999998</c:v>
                </c:pt>
                <c:pt idx="64953">
                  <c:v>64.953000000000031</c:v>
                </c:pt>
                <c:pt idx="64954">
                  <c:v>64.954000000000008</c:v>
                </c:pt>
                <c:pt idx="64955">
                  <c:v>64.955000000000041</c:v>
                </c:pt>
                <c:pt idx="64956">
                  <c:v>64.956000000000017</c:v>
                </c:pt>
                <c:pt idx="64957">
                  <c:v>64.956999999999994</c:v>
                </c:pt>
                <c:pt idx="64958">
                  <c:v>64.958000000000027</c:v>
                </c:pt>
                <c:pt idx="64959">
                  <c:v>64.959000000000003</c:v>
                </c:pt>
                <c:pt idx="64960">
                  <c:v>64.960000000000036</c:v>
                </c:pt>
                <c:pt idx="64961">
                  <c:v>64.961000000000013</c:v>
                </c:pt>
                <c:pt idx="64962">
                  <c:v>64.962000000000046</c:v>
                </c:pt>
                <c:pt idx="64963">
                  <c:v>64.963000000000022</c:v>
                </c:pt>
                <c:pt idx="64964">
                  <c:v>64.963999999999999</c:v>
                </c:pt>
                <c:pt idx="64965">
                  <c:v>64.965000000000032</c:v>
                </c:pt>
                <c:pt idx="64966">
                  <c:v>64.966000000000008</c:v>
                </c:pt>
                <c:pt idx="64967">
                  <c:v>64.967000000000041</c:v>
                </c:pt>
                <c:pt idx="64968">
                  <c:v>64.968000000000018</c:v>
                </c:pt>
                <c:pt idx="64969">
                  <c:v>64.968999999999994</c:v>
                </c:pt>
                <c:pt idx="64970">
                  <c:v>64.970000000000027</c:v>
                </c:pt>
                <c:pt idx="64971">
                  <c:v>64.971000000000004</c:v>
                </c:pt>
                <c:pt idx="64972">
                  <c:v>64.972000000000037</c:v>
                </c:pt>
                <c:pt idx="64973">
                  <c:v>64.973000000000013</c:v>
                </c:pt>
                <c:pt idx="64974">
                  <c:v>64.974000000000046</c:v>
                </c:pt>
                <c:pt idx="64975">
                  <c:v>64.975000000000023</c:v>
                </c:pt>
                <c:pt idx="64976">
                  <c:v>64.975999999999999</c:v>
                </c:pt>
                <c:pt idx="64977">
                  <c:v>64.977000000000032</c:v>
                </c:pt>
                <c:pt idx="64978">
                  <c:v>64.978000000000009</c:v>
                </c:pt>
                <c:pt idx="64979">
                  <c:v>64.979000000000042</c:v>
                </c:pt>
                <c:pt idx="64980">
                  <c:v>64.980000000000018</c:v>
                </c:pt>
                <c:pt idx="64981">
                  <c:v>64.980999999999995</c:v>
                </c:pt>
                <c:pt idx="64982">
                  <c:v>64.982000000000028</c:v>
                </c:pt>
                <c:pt idx="64983">
                  <c:v>64.983000000000004</c:v>
                </c:pt>
                <c:pt idx="64984">
                  <c:v>64.984000000000037</c:v>
                </c:pt>
                <c:pt idx="64985">
                  <c:v>64.985000000000014</c:v>
                </c:pt>
                <c:pt idx="64986">
                  <c:v>64.98599999999999</c:v>
                </c:pt>
                <c:pt idx="64987">
                  <c:v>64.987000000000023</c:v>
                </c:pt>
                <c:pt idx="64988">
                  <c:v>64.988</c:v>
                </c:pt>
                <c:pt idx="64989">
                  <c:v>64.989000000000033</c:v>
                </c:pt>
                <c:pt idx="64990">
                  <c:v>64.990000000000009</c:v>
                </c:pt>
                <c:pt idx="64991">
                  <c:v>64.991000000000042</c:v>
                </c:pt>
                <c:pt idx="64992">
                  <c:v>64.992000000000019</c:v>
                </c:pt>
                <c:pt idx="64993">
                  <c:v>64.992999999999995</c:v>
                </c:pt>
                <c:pt idx="64994">
                  <c:v>64.994000000000028</c:v>
                </c:pt>
                <c:pt idx="64995">
                  <c:v>64.995000000000005</c:v>
                </c:pt>
                <c:pt idx="64996">
                  <c:v>64.996000000000038</c:v>
                </c:pt>
                <c:pt idx="64997">
                  <c:v>64.997000000000014</c:v>
                </c:pt>
                <c:pt idx="64998">
                  <c:v>64.99799999999999</c:v>
                </c:pt>
                <c:pt idx="64999">
                  <c:v>64.999000000000024</c:v>
                </c:pt>
                <c:pt idx="65000">
                  <c:v>65</c:v>
                </c:pt>
                <c:pt idx="65001">
                  <c:v>65.001000000000033</c:v>
                </c:pt>
                <c:pt idx="65002">
                  <c:v>65.00200000000001</c:v>
                </c:pt>
                <c:pt idx="65003">
                  <c:v>65.003000000000043</c:v>
                </c:pt>
                <c:pt idx="65004">
                  <c:v>65.004000000000019</c:v>
                </c:pt>
                <c:pt idx="65005">
                  <c:v>65.004999999999995</c:v>
                </c:pt>
                <c:pt idx="65006">
                  <c:v>65.006000000000029</c:v>
                </c:pt>
                <c:pt idx="65007">
                  <c:v>65.007000000000005</c:v>
                </c:pt>
                <c:pt idx="65008">
                  <c:v>65.008000000000038</c:v>
                </c:pt>
                <c:pt idx="65009">
                  <c:v>65.009000000000015</c:v>
                </c:pt>
                <c:pt idx="65010">
                  <c:v>65.009999999999991</c:v>
                </c:pt>
                <c:pt idx="65011">
                  <c:v>65.011000000000024</c:v>
                </c:pt>
                <c:pt idx="65012">
                  <c:v>65.012</c:v>
                </c:pt>
                <c:pt idx="65013">
                  <c:v>65.013000000000034</c:v>
                </c:pt>
                <c:pt idx="65014">
                  <c:v>65.01400000000001</c:v>
                </c:pt>
                <c:pt idx="65015">
                  <c:v>65.015000000000043</c:v>
                </c:pt>
                <c:pt idx="65016">
                  <c:v>65.01600000000002</c:v>
                </c:pt>
                <c:pt idx="65017">
                  <c:v>65.016999999999996</c:v>
                </c:pt>
                <c:pt idx="65018">
                  <c:v>65.018000000000029</c:v>
                </c:pt>
                <c:pt idx="65019">
                  <c:v>65.019000000000005</c:v>
                </c:pt>
                <c:pt idx="65020">
                  <c:v>65.020000000000039</c:v>
                </c:pt>
                <c:pt idx="65021">
                  <c:v>65.021000000000015</c:v>
                </c:pt>
                <c:pt idx="65022">
                  <c:v>65.021999999999991</c:v>
                </c:pt>
                <c:pt idx="65023">
                  <c:v>65.023000000000025</c:v>
                </c:pt>
                <c:pt idx="65024">
                  <c:v>65.024000000000001</c:v>
                </c:pt>
                <c:pt idx="65025">
                  <c:v>65.025000000000034</c:v>
                </c:pt>
                <c:pt idx="65026">
                  <c:v>65.02600000000001</c:v>
                </c:pt>
                <c:pt idx="65027">
                  <c:v>65.027000000000044</c:v>
                </c:pt>
                <c:pt idx="65028">
                  <c:v>65.02800000000002</c:v>
                </c:pt>
                <c:pt idx="65029">
                  <c:v>65.028999999999996</c:v>
                </c:pt>
                <c:pt idx="65030">
                  <c:v>65.03000000000003</c:v>
                </c:pt>
                <c:pt idx="65031">
                  <c:v>65.031000000000006</c:v>
                </c:pt>
                <c:pt idx="65032">
                  <c:v>65.032000000000039</c:v>
                </c:pt>
                <c:pt idx="65033">
                  <c:v>65.033000000000015</c:v>
                </c:pt>
                <c:pt idx="65034">
                  <c:v>65.033999999999992</c:v>
                </c:pt>
                <c:pt idx="65035">
                  <c:v>65.035000000000025</c:v>
                </c:pt>
                <c:pt idx="65036">
                  <c:v>65.036000000000001</c:v>
                </c:pt>
                <c:pt idx="65037">
                  <c:v>65.037000000000035</c:v>
                </c:pt>
                <c:pt idx="65038">
                  <c:v>65.038000000000011</c:v>
                </c:pt>
                <c:pt idx="65039">
                  <c:v>65.039000000000044</c:v>
                </c:pt>
                <c:pt idx="65040">
                  <c:v>65.04000000000002</c:v>
                </c:pt>
                <c:pt idx="65041">
                  <c:v>65.040999999999997</c:v>
                </c:pt>
                <c:pt idx="65042">
                  <c:v>65.04200000000003</c:v>
                </c:pt>
                <c:pt idx="65043">
                  <c:v>65.043000000000006</c:v>
                </c:pt>
                <c:pt idx="65044">
                  <c:v>65.04400000000004</c:v>
                </c:pt>
                <c:pt idx="65045">
                  <c:v>65.045000000000016</c:v>
                </c:pt>
                <c:pt idx="65046">
                  <c:v>65.045999999999992</c:v>
                </c:pt>
                <c:pt idx="65047">
                  <c:v>65.047000000000025</c:v>
                </c:pt>
                <c:pt idx="65048">
                  <c:v>65.048000000000002</c:v>
                </c:pt>
                <c:pt idx="65049">
                  <c:v>65.049000000000035</c:v>
                </c:pt>
                <c:pt idx="65050">
                  <c:v>65.050000000000011</c:v>
                </c:pt>
                <c:pt idx="65051">
                  <c:v>65.051000000000045</c:v>
                </c:pt>
                <c:pt idx="65052">
                  <c:v>65.052000000000021</c:v>
                </c:pt>
                <c:pt idx="65053">
                  <c:v>65.052999999999997</c:v>
                </c:pt>
                <c:pt idx="65054">
                  <c:v>65.05400000000003</c:v>
                </c:pt>
                <c:pt idx="65055">
                  <c:v>65.055000000000007</c:v>
                </c:pt>
                <c:pt idx="65056">
                  <c:v>65.05600000000004</c:v>
                </c:pt>
                <c:pt idx="65057">
                  <c:v>65.057000000000016</c:v>
                </c:pt>
                <c:pt idx="65058">
                  <c:v>65.057999999999993</c:v>
                </c:pt>
                <c:pt idx="65059">
                  <c:v>65.059000000000026</c:v>
                </c:pt>
                <c:pt idx="65060">
                  <c:v>65.06</c:v>
                </c:pt>
                <c:pt idx="65061">
                  <c:v>65.061000000000035</c:v>
                </c:pt>
                <c:pt idx="65062">
                  <c:v>65.062000000000012</c:v>
                </c:pt>
                <c:pt idx="65063">
                  <c:v>65.063000000000045</c:v>
                </c:pt>
                <c:pt idx="65064">
                  <c:v>65.064000000000021</c:v>
                </c:pt>
                <c:pt idx="65065">
                  <c:v>65.064999999999998</c:v>
                </c:pt>
                <c:pt idx="65066">
                  <c:v>65.066000000000031</c:v>
                </c:pt>
                <c:pt idx="65067">
                  <c:v>65.067000000000007</c:v>
                </c:pt>
                <c:pt idx="65068">
                  <c:v>65.06800000000004</c:v>
                </c:pt>
                <c:pt idx="65069">
                  <c:v>65.069000000000017</c:v>
                </c:pt>
                <c:pt idx="65070">
                  <c:v>65.069999999999993</c:v>
                </c:pt>
                <c:pt idx="65071">
                  <c:v>65.071000000000026</c:v>
                </c:pt>
                <c:pt idx="65072">
                  <c:v>65.072000000000003</c:v>
                </c:pt>
                <c:pt idx="65073">
                  <c:v>65.073000000000036</c:v>
                </c:pt>
                <c:pt idx="65074">
                  <c:v>65.074000000000012</c:v>
                </c:pt>
                <c:pt idx="65075">
                  <c:v>65.075000000000045</c:v>
                </c:pt>
                <c:pt idx="65076">
                  <c:v>65.076000000000022</c:v>
                </c:pt>
                <c:pt idx="65077">
                  <c:v>65.076999999999998</c:v>
                </c:pt>
                <c:pt idx="65078">
                  <c:v>65.078000000000031</c:v>
                </c:pt>
                <c:pt idx="65079">
                  <c:v>65.079000000000008</c:v>
                </c:pt>
                <c:pt idx="65080">
                  <c:v>65.080000000000041</c:v>
                </c:pt>
                <c:pt idx="65081">
                  <c:v>65.081000000000017</c:v>
                </c:pt>
                <c:pt idx="65082">
                  <c:v>65.081999999999994</c:v>
                </c:pt>
                <c:pt idx="65083">
                  <c:v>65.083000000000027</c:v>
                </c:pt>
                <c:pt idx="65084">
                  <c:v>65.084000000000003</c:v>
                </c:pt>
                <c:pt idx="65085">
                  <c:v>65.085000000000036</c:v>
                </c:pt>
                <c:pt idx="65086">
                  <c:v>65.086000000000013</c:v>
                </c:pt>
                <c:pt idx="65087">
                  <c:v>65.087000000000046</c:v>
                </c:pt>
                <c:pt idx="65088">
                  <c:v>65.088000000000022</c:v>
                </c:pt>
                <c:pt idx="65089">
                  <c:v>65.088999999999999</c:v>
                </c:pt>
                <c:pt idx="65090">
                  <c:v>65.090000000000032</c:v>
                </c:pt>
                <c:pt idx="65091">
                  <c:v>65.091000000000008</c:v>
                </c:pt>
                <c:pt idx="65092">
                  <c:v>65.092000000000041</c:v>
                </c:pt>
                <c:pt idx="65093">
                  <c:v>65.093000000000018</c:v>
                </c:pt>
                <c:pt idx="65094">
                  <c:v>65.093999999999994</c:v>
                </c:pt>
                <c:pt idx="65095">
                  <c:v>65.095000000000027</c:v>
                </c:pt>
                <c:pt idx="65096">
                  <c:v>65.096000000000004</c:v>
                </c:pt>
                <c:pt idx="65097">
                  <c:v>65.097000000000037</c:v>
                </c:pt>
                <c:pt idx="65098">
                  <c:v>65.098000000000013</c:v>
                </c:pt>
                <c:pt idx="65099">
                  <c:v>65.099000000000046</c:v>
                </c:pt>
                <c:pt idx="65100">
                  <c:v>65.100000000000023</c:v>
                </c:pt>
                <c:pt idx="65101">
                  <c:v>65.100999999999999</c:v>
                </c:pt>
                <c:pt idx="65102">
                  <c:v>65.102000000000032</c:v>
                </c:pt>
                <c:pt idx="65103">
                  <c:v>65.103000000000009</c:v>
                </c:pt>
                <c:pt idx="65104">
                  <c:v>65.104000000000042</c:v>
                </c:pt>
                <c:pt idx="65105">
                  <c:v>65.105000000000018</c:v>
                </c:pt>
                <c:pt idx="65106">
                  <c:v>65.105999999999995</c:v>
                </c:pt>
                <c:pt idx="65107">
                  <c:v>65.107000000000028</c:v>
                </c:pt>
                <c:pt idx="65108">
                  <c:v>65.108000000000004</c:v>
                </c:pt>
                <c:pt idx="65109">
                  <c:v>65.109000000000037</c:v>
                </c:pt>
                <c:pt idx="65110">
                  <c:v>65.110000000000014</c:v>
                </c:pt>
                <c:pt idx="65111">
                  <c:v>65.11099999999999</c:v>
                </c:pt>
                <c:pt idx="65112">
                  <c:v>65.112000000000023</c:v>
                </c:pt>
                <c:pt idx="65113">
                  <c:v>65.113</c:v>
                </c:pt>
                <c:pt idx="65114">
                  <c:v>65.114000000000033</c:v>
                </c:pt>
                <c:pt idx="65115">
                  <c:v>65.115000000000009</c:v>
                </c:pt>
                <c:pt idx="65116">
                  <c:v>65.116000000000042</c:v>
                </c:pt>
                <c:pt idx="65117">
                  <c:v>65.117000000000019</c:v>
                </c:pt>
                <c:pt idx="65118">
                  <c:v>65.117999999999995</c:v>
                </c:pt>
                <c:pt idx="65119">
                  <c:v>65.119000000000028</c:v>
                </c:pt>
                <c:pt idx="65120">
                  <c:v>65.12</c:v>
                </c:pt>
                <c:pt idx="65121">
                  <c:v>65.121000000000038</c:v>
                </c:pt>
                <c:pt idx="65122">
                  <c:v>65.122000000000014</c:v>
                </c:pt>
                <c:pt idx="65123">
                  <c:v>65.12299999999999</c:v>
                </c:pt>
                <c:pt idx="65124">
                  <c:v>65.124000000000024</c:v>
                </c:pt>
                <c:pt idx="65125">
                  <c:v>65.125</c:v>
                </c:pt>
                <c:pt idx="65126">
                  <c:v>65.126000000000033</c:v>
                </c:pt>
                <c:pt idx="65127">
                  <c:v>65.12700000000001</c:v>
                </c:pt>
                <c:pt idx="65128">
                  <c:v>65.128000000000043</c:v>
                </c:pt>
                <c:pt idx="65129">
                  <c:v>65.129000000000019</c:v>
                </c:pt>
                <c:pt idx="65130">
                  <c:v>65.13</c:v>
                </c:pt>
                <c:pt idx="65131">
                  <c:v>65.131000000000029</c:v>
                </c:pt>
                <c:pt idx="65132">
                  <c:v>65.132000000000005</c:v>
                </c:pt>
                <c:pt idx="65133">
                  <c:v>65.133000000000038</c:v>
                </c:pt>
                <c:pt idx="65134">
                  <c:v>65.134000000000015</c:v>
                </c:pt>
                <c:pt idx="65135">
                  <c:v>65.134999999999991</c:v>
                </c:pt>
                <c:pt idx="65136">
                  <c:v>65.136000000000024</c:v>
                </c:pt>
                <c:pt idx="65137">
                  <c:v>65.137</c:v>
                </c:pt>
                <c:pt idx="65138">
                  <c:v>65.138000000000034</c:v>
                </c:pt>
                <c:pt idx="65139">
                  <c:v>65.13900000000001</c:v>
                </c:pt>
                <c:pt idx="65140">
                  <c:v>65.140000000000043</c:v>
                </c:pt>
                <c:pt idx="65141">
                  <c:v>65.14100000000002</c:v>
                </c:pt>
                <c:pt idx="65142">
                  <c:v>65.141999999999996</c:v>
                </c:pt>
                <c:pt idx="65143">
                  <c:v>65.143000000000029</c:v>
                </c:pt>
                <c:pt idx="65144">
                  <c:v>65.144000000000005</c:v>
                </c:pt>
                <c:pt idx="65145">
                  <c:v>65.145000000000039</c:v>
                </c:pt>
                <c:pt idx="65146">
                  <c:v>65.146000000000015</c:v>
                </c:pt>
                <c:pt idx="65147">
                  <c:v>65.146999999999991</c:v>
                </c:pt>
                <c:pt idx="65148">
                  <c:v>65.148000000000025</c:v>
                </c:pt>
                <c:pt idx="65149">
                  <c:v>65.149000000000001</c:v>
                </c:pt>
                <c:pt idx="65150">
                  <c:v>65.150000000000034</c:v>
                </c:pt>
                <c:pt idx="65151">
                  <c:v>65.15100000000001</c:v>
                </c:pt>
                <c:pt idx="65152">
                  <c:v>65.152000000000044</c:v>
                </c:pt>
                <c:pt idx="65153">
                  <c:v>65.15300000000002</c:v>
                </c:pt>
                <c:pt idx="65154">
                  <c:v>65.153999999999996</c:v>
                </c:pt>
                <c:pt idx="65155">
                  <c:v>65.15500000000003</c:v>
                </c:pt>
                <c:pt idx="65156">
                  <c:v>65.156000000000006</c:v>
                </c:pt>
                <c:pt idx="65157">
                  <c:v>65.157000000000039</c:v>
                </c:pt>
                <c:pt idx="65158">
                  <c:v>65.158000000000015</c:v>
                </c:pt>
                <c:pt idx="65159">
                  <c:v>65.158999999999992</c:v>
                </c:pt>
                <c:pt idx="65160">
                  <c:v>65.160000000000025</c:v>
                </c:pt>
                <c:pt idx="65161">
                  <c:v>65.161000000000001</c:v>
                </c:pt>
                <c:pt idx="65162">
                  <c:v>65.162000000000035</c:v>
                </c:pt>
                <c:pt idx="65163">
                  <c:v>65.163000000000011</c:v>
                </c:pt>
                <c:pt idx="65164">
                  <c:v>65.164000000000044</c:v>
                </c:pt>
                <c:pt idx="65165">
                  <c:v>65.16500000000002</c:v>
                </c:pt>
                <c:pt idx="65166">
                  <c:v>65.165999999999997</c:v>
                </c:pt>
                <c:pt idx="65167">
                  <c:v>65.16700000000003</c:v>
                </c:pt>
                <c:pt idx="65168">
                  <c:v>65.168000000000006</c:v>
                </c:pt>
                <c:pt idx="65169">
                  <c:v>65.16900000000004</c:v>
                </c:pt>
                <c:pt idx="65170">
                  <c:v>65.170000000000016</c:v>
                </c:pt>
                <c:pt idx="65171">
                  <c:v>65.170999999999992</c:v>
                </c:pt>
                <c:pt idx="65172">
                  <c:v>65.172000000000025</c:v>
                </c:pt>
                <c:pt idx="65173">
                  <c:v>65.173000000000002</c:v>
                </c:pt>
                <c:pt idx="65174">
                  <c:v>65.174000000000035</c:v>
                </c:pt>
                <c:pt idx="65175">
                  <c:v>65.175000000000011</c:v>
                </c:pt>
                <c:pt idx="65176">
                  <c:v>65.176000000000045</c:v>
                </c:pt>
                <c:pt idx="65177">
                  <c:v>65.177000000000021</c:v>
                </c:pt>
                <c:pt idx="65178">
                  <c:v>65.177999999999997</c:v>
                </c:pt>
                <c:pt idx="65179">
                  <c:v>65.17900000000003</c:v>
                </c:pt>
                <c:pt idx="65180">
                  <c:v>65.180000000000007</c:v>
                </c:pt>
                <c:pt idx="65181">
                  <c:v>65.18100000000004</c:v>
                </c:pt>
                <c:pt idx="65182">
                  <c:v>65.182000000000016</c:v>
                </c:pt>
                <c:pt idx="65183">
                  <c:v>65.182999999999993</c:v>
                </c:pt>
                <c:pt idx="65184">
                  <c:v>65.184000000000026</c:v>
                </c:pt>
                <c:pt idx="65185">
                  <c:v>65.185000000000002</c:v>
                </c:pt>
                <c:pt idx="65186">
                  <c:v>65.186000000000035</c:v>
                </c:pt>
                <c:pt idx="65187">
                  <c:v>65.187000000000012</c:v>
                </c:pt>
                <c:pt idx="65188">
                  <c:v>65.188000000000045</c:v>
                </c:pt>
                <c:pt idx="65189">
                  <c:v>65.189000000000021</c:v>
                </c:pt>
                <c:pt idx="65190">
                  <c:v>65.19</c:v>
                </c:pt>
                <c:pt idx="65191">
                  <c:v>65.191000000000031</c:v>
                </c:pt>
                <c:pt idx="65192">
                  <c:v>65.192000000000007</c:v>
                </c:pt>
                <c:pt idx="65193">
                  <c:v>65.19300000000004</c:v>
                </c:pt>
                <c:pt idx="65194">
                  <c:v>65.194000000000017</c:v>
                </c:pt>
                <c:pt idx="65195">
                  <c:v>65.194999999999993</c:v>
                </c:pt>
                <c:pt idx="65196">
                  <c:v>65.196000000000026</c:v>
                </c:pt>
                <c:pt idx="65197">
                  <c:v>65.197000000000003</c:v>
                </c:pt>
                <c:pt idx="65198">
                  <c:v>65.198000000000036</c:v>
                </c:pt>
                <c:pt idx="65199">
                  <c:v>65.199000000000012</c:v>
                </c:pt>
                <c:pt idx="65200">
                  <c:v>65.200000000000045</c:v>
                </c:pt>
                <c:pt idx="65201">
                  <c:v>65.201000000000022</c:v>
                </c:pt>
                <c:pt idx="65202">
                  <c:v>65.201999999999998</c:v>
                </c:pt>
                <c:pt idx="65203">
                  <c:v>65.203000000000031</c:v>
                </c:pt>
                <c:pt idx="65204">
                  <c:v>65.204000000000008</c:v>
                </c:pt>
                <c:pt idx="65205">
                  <c:v>65.205000000000041</c:v>
                </c:pt>
                <c:pt idx="65206">
                  <c:v>65.206000000000017</c:v>
                </c:pt>
                <c:pt idx="65207">
                  <c:v>65.206999999999994</c:v>
                </c:pt>
                <c:pt idx="65208">
                  <c:v>65.208000000000027</c:v>
                </c:pt>
                <c:pt idx="65209">
                  <c:v>65.209000000000003</c:v>
                </c:pt>
                <c:pt idx="65210">
                  <c:v>65.210000000000036</c:v>
                </c:pt>
                <c:pt idx="65211">
                  <c:v>65.211000000000013</c:v>
                </c:pt>
                <c:pt idx="65212">
                  <c:v>65.212000000000046</c:v>
                </c:pt>
                <c:pt idx="65213">
                  <c:v>65.213000000000022</c:v>
                </c:pt>
                <c:pt idx="65214">
                  <c:v>65.213999999999999</c:v>
                </c:pt>
                <c:pt idx="65215">
                  <c:v>65.215000000000032</c:v>
                </c:pt>
                <c:pt idx="65216">
                  <c:v>65.216000000000008</c:v>
                </c:pt>
                <c:pt idx="65217">
                  <c:v>65.217000000000041</c:v>
                </c:pt>
                <c:pt idx="65218">
                  <c:v>65.218000000000018</c:v>
                </c:pt>
                <c:pt idx="65219">
                  <c:v>65.218999999999994</c:v>
                </c:pt>
                <c:pt idx="65220">
                  <c:v>65.220000000000027</c:v>
                </c:pt>
                <c:pt idx="65221">
                  <c:v>65.221000000000004</c:v>
                </c:pt>
                <c:pt idx="65222">
                  <c:v>65.222000000000037</c:v>
                </c:pt>
                <c:pt idx="65223">
                  <c:v>65.223000000000013</c:v>
                </c:pt>
                <c:pt idx="65224">
                  <c:v>65.224000000000046</c:v>
                </c:pt>
                <c:pt idx="65225">
                  <c:v>65.225000000000023</c:v>
                </c:pt>
                <c:pt idx="65226">
                  <c:v>65.225999999999999</c:v>
                </c:pt>
                <c:pt idx="65227">
                  <c:v>65.227000000000032</c:v>
                </c:pt>
                <c:pt idx="65228">
                  <c:v>65.228000000000009</c:v>
                </c:pt>
                <c:pt idx="65229">
                  <c:v>65.229000000000042</c:v>
                </c:pt>
                <c:pt idx="65230">
                  <c:v>65.230000000000018</c:v>
                </c:pt>
                <c:pt idx="65231">
                  <c:v>65.230999999999995</c:v>
                </c:pt>
                <c:pt idx="65232">
                  <c:v>65.232000000000028</c:v>
                </c:pt>
                <c:pt idx="65233">
                  <c:v>65.233000000000004</c:v>
                </c:pt>
                <c:pt idx="65234">
                  <c:v>65.234000000000037</c:v>
                </c:pt>
                <c:pt idx="65235">
                  <c:v>65.235000000000014</c:v>
                </c:pt>
                <c:pt idx="65236">
                  <c:v>65.23599999999999</c:v>
                </c:pt>
                <c:pt idx="65237">
                  <c:v>65.237000000000023</c:v>
                </c:pt>
                <c:pt idx="65238">
                  <c:v>65.238</c:v>
                </c:pt>
                <c:pt idx="65239">
                  <c:v>65.239000000000033</c:v>
                </c:pt>
                <c:pt idx="65240">
                  <c:v>65.240000000000009</c:v>
                </c:pt>
                <c:pt idx="65241">
                  <c:v>65.241000000000042</c:v>
                </c:pt>
                <c:pt idx="65242">
                  <c:v>65.242000000000019</c:v>
                </c:pt>
                <c:pt idx="65243">
                  <c:v>65.242999999999995</c:v>
                </c:pt>
                <c:pt idx="65244">
                  <c:v>65.244000000000028</c:v>
                </c:pt>
                <c:pt idx="65245">
                  <c:v>65.245000000000005</c:v>
                </c:pt>
                <c:pt idx="65246">
                  <c:v>65.246000000000038</c:v>
                </c:pt>
                <c:pt idx="65247">
                  <c:v>65.247000000000014</c:v>
                </c:pt>
                <c:pt idx="65248">
                  <c:v>65.24799999999999</c:v>
                </c:pt>
                <c:pt idx="65249">
                  <c:v>65.249000000000024</c:v>
                </c:pt>
                <c:pt idx="65250">
                  <c:v>65.25</c:v>
                </c:pt>
                <c:pt idx="65251">
                  <c:v>65.251000000000033</c:v>
                </c:pt>
                <c:pt idx="65252">
                  <c:v>65.25200000000001</c:v>
                </c:pt>
                <c:pt idx="65253">
                  <c:v>65.253000000000043</c:v>
                </c:pt>
                <c:pt idx="65254">
                  <c:v>65.254000000000019</c:v>
                </c:pt>
                <c:pt idx="65255">
                  <c:v>65.254999999999995</c:v>
                </c:pt>
                <c:pt idx="65256">
                  <c:v>65.256000000000029</c:v>
                </c:pt>
                <c:pt idx="65257">
                  <c:v>65.257000000000005</c:v>
                </c:pt>
                <c:pt idx="65258">
                  <c:v>65.258000000000038</c:v>
                </c:pt>
                <c:pt idx="65259">
                  <c:v>65.259000000000015</c:v>
                </c:pt>
                <c:pt idx="65260">
                  <c:v>65.259999999999991</c:v>
                </c:pt>
                <c:pt idx="65261">
                  <c:v>65.261000000000024</c:v>
                </c:pt>
                <c:pt idx="65262">
                  <c:v>65.262</c:v>
                </c:pt>
                <c:pt idx="65263">
                  <c:v>65.263000000000034</c:v>
                </c:pt>
                <c:pt idx="65264">
                  <c:v>65.26400000000001</c:v>
                </c:pt>
                <c:pt idx="65265">
                  <c:v>65.265000000000043</c:v>
                </c:pt>
                <c:pt idx="65266">
                  <c:v>65.26600000000002</c:v>
                </c:pt>
                <c:pt idx="65267">
                  <c:v>65.266999999999996</c:v>
                </c:pt>
                <c:pt idx="65268">
                  <c:v>65.268000000000029</c:v>
                </c:pt>
                <c:pt idx="65269">
                  <c:v>65.269000000000005</c:v>
                </c:pt>
                <c:pt idx="65270">
                  <c:v>65.270000000000039</c:v>
                </c:pt>
                <c:pt idx="65271">
                  <c:v>65.271000000000015</c:v>
                </c:pt>
                <c:pt idx="65272">
                  <c:v>65.271999999999991</c:v>
                </c:pt>
                <c:pt idx="65273">
                  <c:v>65.273000000000025</c:v>
                </c:pt>
                <c:pt idx="65274">
                  <c:v>65.274000000000001</c:v>
                </c:pt>
                <c:pt idx="65275">
                  <c:v>65.275000000000034</c:v>
                </c:pt>
                <c:pt idx="65276">
                  <c:v>65.27600000000001</c:v>
                </c:pt>
                <c:pt idx="65277">
                  <c:v>65.277000000000044</c:v>
                </c:pt>
                <c:pt idx="65278">
                  <c:v>65.27800000000002</c:v>
                </c:pt>
                <c:pt idx="65279">
                  <c:v>65.278999999999996</c:v>
                </c:pt>
                <c:pt idx="65280">
                  <c:v>65.28000000000003</c:v>
                </c:pt>
                <c:pt idx="65281">
                  <c:v>65.281000000000006</c:v>
                </c:pt>
                <c:pt idx="65282">
                  <c:v>65.282000000000039</c:v>
                </c:pt>
                <c:pt idx="65283">
                  <c:v>65.283000000000015</c:v>
                </c:pt>
                <c:pt idx="65284">
                  <c:v>65.283999999999992</c:v>
                </c:pt>
                <c:pt idx="65285">
                  <c:v>65.285000000000025</c:v>
                </c:pt>
                <c:pt idx="65286">
                  <c:v>65.286000000000001</c:v>
                </c:pt>
                <c:pt idx="65287">
                  <c:v>65.287000000000035</c:v>
                </c:pt>
                <c:pt idx="65288">
                  <c:v>65.288000000000011</c:v>
                </c:pt>
                <c:pt idx="65289">
                  <c:v>65.289000000000044</c:v>
                </c:pt>
                <c:pt idx="65290">
                  <c:v>65.29000000000002</c:v>
                </c:pt>
                <c:pt idx="65291">
                  <c:v>65.290999999999997</c:v>
                </c:pt>
                <c:pt idx="65292">
                  <c:v>65.29200000000003</c:v>
                </c:pt>
                <c:pt idx="65293">
                  <c:v>65.293000000000006</c:v>
                </c:pt>
                <c:pt idx="65294">
                  <c:v>65.29400000000004</c:v>
                </c:pt>
                <c:pt idx="65295">
                  <c:v>65.295000000000016</c:v>
                </c:pt>
                <c:pt idx="65296">
                  <c:v>65.295999999999992</c:v>
                </c:pt>
                <c:pt idx="65297">
                  <c:v>65.297000000000025</c:v>
                </c:pt>
                <c:pt idx="65298">
                  <c:v>65.298000000000002</c:v>
                </c:pt>
                <c:pt idx="65299">
                  <c:v>65.299000000000035</c:v>
                </c:pt>
                <c:pt idx="65300">
                  <c:v>65.300000000000011</c:v>
                </c:pt>
                <c:pt idx="65301">
                  <c:v>65.301000000000045</c:v>
                </c:pt>
                <c:pt idx="65302">
                  <c:v>65.302000000000021</c:v>
                </c:pt>
                <c:pt idx="65303">
                  <c:v>65.302999999999997</c:v>
                </c:pt>
                <c:pt idx="65304">
                  <c:v>65.30400000000003</c:v>
                </c:pt>
                <c:pt idx="65305">
                  <c:v>65.305000000000007</c:v>
                </c:pt>
                <c:pt idx="65306">
                  <c:v>65.30600000000004</c:v>
                </c:pt>
                <c:pt idx="65307">
                  <c:v>65.307000000000016</c:v>
                </c:pt>
                <c:pt idx="65308">
                  <c:v>65.307999999999993</c:v>
                </c:pt>
                <c:pt idx="65309">
                  <c:v>65.309000000000026</c:v>
                </c:pt>
                <c:pt idx="65310">
                  <c:v>65.31</c:v>
                </c:pt>
                <c:pt idx="65311">
                  <c:v>65.311000000000035</c:v>
                </c:pt>
                <c:pt idx="65312">
                  <c:v>65.312000000000012</c:v>
                </c:pt>
                <c:pt idx="65313">
                  <c:v>65.313000000000045</c:v>
                </c:pt>
                <c:pt idx="65314">
                  <c:v>65.314000000000021</c:v>
                </c:pt>
                <c:pt idx="65315">
                  <c:v>65.314999999999998</c:v>
                </c:pt>
                <c:pt idx="65316">
                  <c:v>65.316000000000031</c:v>
                </c:pt>
                <c:pt idx="65317">
                  <c:v>65.317000000000007</c:v>
                </c:pt>
                <c:pt idx="65318">
                  <c:v>65.31800000000004</c:v>
                </c:pt>
                <c:pt idx="65319">
                  <c:v>65.319000000000017</c:v>
                </c:pt>
                <c:pt idx="65320">
                  <c:v>65.319999999999993</c:v>
                </c:pt>
                <c:pt idx="65321">
                  <c:v>65.321000000000026</c:v>
                </c:pt>
                <c:pt idx="65322">
                  <c:v>65.322000000000003</c:v>
                </c:pt>
                <c:pt idx="65323">
                  <c:v>65.323000000000036</c:v>
                </c:pt>
                <c:pt idx="65324">
                  <c:v>65.324000000000012</c:v>
                </c:pt>
                <c:pt idx="65325">
                  <c:v>65.325000000000045</c:v>
                </c:pt>
                <c:pt idx="65326">
                  <c:v>65.326000000000022</c:v>
                </c:pt>
                <c:pt idx="65327">
                  <c:v>65.326999999999998</c:v>
                </c:pt>
                <c:pt idx="65328">
                  <c:v>65.328000000000031</c:v>
                </c:pt>
                <c:pt idx="65329">
                  <c:v>65.329000000000008</c:v>
                </c:pt>
                <c:pt idx="65330">
                  <c:v>65.330000000000041</c:v>
                </c:pt>
                <c:pt idx="65331">
                  <c:v>65.331000000000017</c:v>
                </c:pt>
                <c:pt idx="65332">
                  <c:v>65.331999999999994</c:v>
                </c:pt>
                <c:pt idx="65333">
                  <c:v>65.333000000000027</c:v>
                </c:pt>
                <c:pt idx="65334">
                  <c:v>65.334000000000003</c:v>
                </c:pt>
                <c:pt idx="65335">
                  <c:v>65.335000000000036</c:v>
                </c:pt>
                <c:pt idx="65336">
                  <c:v>65.336000000000013</c:v>
                </c:pt>
                <c:pt idx="65337">
                  <c:v>65.337000000000046</c:v>
                </c:pt>
                <c:pt idx="65338">
                  <c:v>65.338000000000022</c:v>
                </c:pt>
                <c:pt idx="65339">
                  <c:v>65.338999999999999</c:v>
                </c:pt>
                <c:pt idx="65340">
                  <c:v>65.340000000000032</c:v>
                </c:pt>
                <c:pt idx="65341">
                  <c:v>65.341000000000008</c:v>
                </c:pt>
                <c:pt idx="65342">
                  <c:v>65.342000000000041</c:v>
                </c:pt>
                <c:pt idx="65343">
                  <c:v>65.343000000000018</c:v>
                </c:pt>
                <c:pt idx="65344">
                  <c:v>65.343999999999994</c:v>
                </c:pt>
                <c:pt idx="65345">
                  <c:v>65.345000000000027</c:v>
                </c:pt>
                <c:pt idx="65346">
                  <c:v>65.346000000000004</c:v>
                </c:pt>
                <c:pt idx="65347">
                  <c:v>65.347000000000037</c:v>
                </c:pt>
                <c:pt idx="65348">
                  <c:v>65.348000000000013</c:v>
                </c:pt>
                <c:pt idx="65349">
                  <c:v>65.349000000000046</c:v>
                </c:pt>
                <c:pt idx="65350">
                  <c:v>65.350000000000023</c:v>
                </c:pt>
                <c:pt idx="65351">
                  <c:v>65.350999999999999</c:v>
                </c:pt>
                <c:pt idx="65352">
                  <c:v>65.352000000000032</c:v>
                </c:pt>
                <c:pt idx="65353">
                  <c:v>65.353000000000009</c:v>
                </c:pt>
                <c:pt idx="65354">
                  <c:v>65.354000000000042</c:v>
                </c:pt>
                <c:pt idx="65355">
                  <c:v>65.355000000000018</c:v>
                </c:pt>
                <c:pt idx="65356">
                  <c:v>65.355999999999995</c:v>
                </c:pt>
                <c:pt idx="65357">
                  <c:v>65.357000000000028</c:v>
                </c:pt>
                <c:pt idx="65358">
                  <c:v>65.358000000000004</c:v>
                </c:pt>
                <c:pt idx="65359">
                  <c:v>65.359000000000037</c:v>
                </c:pt>
                <c:pt idx="65360">
                  <c:v>65.360000000000014</c:v>
                </c:pt>
                <c:pt idx="65361">
                  <c:v>65.36099999999999</c:v>
                </c:pt>
                <c:pt idx="65362">
                  <c:v>65.362000000000023</c:v>
                </c:pt>
                <c:pt idx="65363">
                  <c:v>65.363</c:v>
                </c:pt>
                <c:pt idx="65364">
                  <c:v>65.364000000000033</c:v>
                </c:pt>
                <c:pt idx="65365">
                  <c:v>65.365000000000009</c:v>
                </c:pt>
                <c:pt idx="65366">
                  <c:v>65.366000000000042</c:v>
                </c:pt>
                <c:pt idx="65367">
                  <c:v>65.367000000000019</c:v>
                </c:pt>
                <c:pt idx="65368">
                  <c:v>65.367999999999995</c:v>
                </c:pt>
                <c:pt idx="65369">
                  <c:v>65.369000000000028</c:v>
                </c:pt>
                <c:pt idx="65370">
                  <c:v>65.37</c:v>
                </c:pt>
                <c:pt idx="65371">
                  <c:v>65.371000000000038</c:v>
                </c:pt>
                <c:pt idx="65372">
                  <c:v>65.372000000000014</c:v>
                </c:pt>
                <c:pt idx="65373">
                  <c:v>65.37299999999999</c:v>
                </c:pt>
                <c:pt idx="65374">
                  <c:v>65.374000000000024</c:v>
                </c:pt>
                <c:pt idx="65375">
                  <c:v>65.375</c:v>
                </c:pt>
                <c:pt idx="65376">
                  <c:v>65.376000000000033</c:v>
                </c:pt>
                <c:pt idx="65377">
                  <c:v>65.37700000000001</c:v>
                </c:pt>
                <c:pt idx="65378">
                  <c:v>65.378000000000043</c:v>
                </c:pt>
                <c:pt idx="65379">
                  <c:v>65.379000000000019</c:v>
                </c:pt>
                <c:pt idx="65380">
                  <c:v>65.38</c:v>
                </c:pt>
                <c:pt idx="65381">
                  <c:v>65.381000000000029</c:v>
                </c:pt>
                <c:pt idx="65382">
                  <c:v>65.382000000000005</c:v>
                </c:pt>
                <c:pt idx="65383">
                  <c:v>65.383000000000038</c:v>
                </c:pt>
                <c:pt idx="65384">
                  <c:v>65.384000000000015</c:v>
                </c:pt>
                <c:pt idx="65385">
                  <c:v>65.384999999999991</c:v>
                </c:pt>
                <c:pt idx="65386">
                  <c:v>65.386000000000024</c:v>
                </c:pt>
                <c:pt idx="65387">
                  <c:v>65.387</c:v>
                </c:pt>
                <c:pt idx="65388">
                  <c:v>65.388000000000034</c:v>
                </c:pt>
                <c:pt idx="65389">
                  <c:v>65.38900000000001</c:v>
                </c:pt>
                <c:pt idx="65390">
                  <c:v>65.390000000000043</c:v>
                </c:pt>
                <c:pt idx="65391">
                  <c:v>65.39100000000002</c:v>
                </c:pt>
                <c:pt idx="65392">
                  <c:v>65.391999999999996</c:v>
                </c:pt>
                <c:pt idx="65393">
                  <c:v>65.393000000000029</c:v>
                </c:pt>
                <c:pt idx="65394">
                  <c:v>65.394000000000005</c:v>
                </c:pt>
                <c:pt idx="65395">
                  <c:v>65.395000000000039</c:v>
                </c:pt>
                <c:pt idx="65396">
                  <c:v>65.396000000000015</c:v>
                </c:pt>
                <c:pt idx="65397">
                  <c:v>65.396999999999991</c:v>
                </c:pt>
                <c:pt idx="65398">
                  <c:v>65.398000000000025</c:v>
                </c:pt>
                <c:pt idx="65399">
                  <c:v>65.399000000000001</c:v>
                </c:pt>
                <c:pt idx="65400">
                  <c:v>65.400000000000034</c:v>
                </c:pt>
                <c:pt idx="65401">
                  <c:v>65.40100000000001</c:v>
                </c:pt>
                <c:pt idx="65402">
                  <c:v>65.402000000000044</c:v>
                </c:pt>
                <c:pt idx="65403">
                  <c:v>65.40300000000002</c:v>
                </c:pt>
                <c:pt idx="65404">
                  <c:v>65.403999999999996</c:v>
                </c:pt>
                <c:pt idx="65405">
                  <c:v>65.40500000000003</c:v>
                </c:pt>
                <c:pt idx="65406">
                  <c:v>65.406000000000006</c:v>
                </c:pt>
                <c:pt idx="65407">
                  <c:v>65.407000000000039</c:v>
                </c:pt>
                <c:pt idx="65408">
                  <c:v>65.408000000000015</c:v>
                </c:pt>
                <c:pt idx="65409">
                  <c:v>65.408999999999992</c:v>
                </c:pt>
                <c:pt idx="65410">
                  <c:v>65.410000000000025</c:v>
                </c:pt>
                <c:pt idx="65411">
                  <c:v>65.411000000000001</c:v>
                </c:pt>
                <c:pt idx="65412">
                  <c:v>65.412000000000035</c:v>
                </c:pt>
                <c:pt idx="65413">
                  <c:v>65.413000000000011</c:v>
                </c:pt>
                <c:pt idx="65414">
                  <c:v>65.414000000000044</c:v>
                </c:pt>
                <c:pt idx="65415">
                  <c:v>65.41500000000002</c:v>
                </c:pt>
                <c:pt idx="65416">
                  <c:v>65.415999999999997</c:v>
                </c:pt>
                <c:pt idx="65417">
                  <c:v>65.41700000000003</c:v>
                </c:pt>
                <c:pt idx="65418">
                  <c:v>65.418000000000006</c:v>
                </c:pt>
                <c:pt idx="65419">
                  <c:v>65.41900000000004</c:v>
                </c:pt>
                <c:pt idx="65420">
                  <c:v>65.420000000000016</c:v>
                </c:pt>
                <c:pt idx="65421">
                  <c:v>65.420999999999992</c:v>
                </c:pt>
                <c:pt idx="65422">
                  <c:v>65.422000000000025</c:v>
                </c:pt>
                <c:pt idx="65423">
                  <c:v>65.423000000000002</c:v>
                </c:pt>
                <c:pt idx="65424">
                  <c:v>65.424000000000035</c:v>
                </c:pt>
                <c:pt idx="65425">
                  <c:v>65.425000000000011</c:v>
                </c:pt>
                <c:pt idx="65426">
                  <c:v>65.426000000000045</c:v>
                </c:pt>
                <c:pt idx="65427">
                  <c:v>65.427000000000021</c:v>
                </c:pt>
                <c:pt idx="65428">
                  <c:v>65.427999999999997</c:v>
                </c:pt>
                <c:pt idx="65429">
                  <c:v>65.42900000000003</c:v>
                </c:pt>
                <c:pt idx="65430">
                  <c:v>65.430000000000007</c:v>
                </c:pt>
                <c:pt idx="65431">
                  <c:v>65.43100000000004</c:v>
                </c:pt>
                <c:pt idx="65432">
                  <c:v>65.432000000000016</c:v>
                </c:pt>
                <c:pt idx="65433">
                  <c:v>65.432999999999993</c:v>
                </c:pt>
                <c:pt idx="65434">
                  <c:v>65.434000000000026</c:v>
                </c:pt>
                <c:pt idx="65435">
                  <c:v>65.435000000000002</c:v>
                </c:pt>
                <c:pt idx="65436">
                  <c:v>65.436000000000035</c:v>
                </c:pt>
                <c:pt idx="65437">
                  <c:v>65.437000000000012</c:v>
                </c:pt>
                <c:pt idx="65438">
                  <c:v>65.438000000000045</c:v>
                </c:pt>
                <c:pt idx="65439">
                  <c:v>65.439000000000021</c:v>
                </c:pt>
                <c:pt idx="65440">
                  <c:v>65.44</c:v>
                </c:pt>
                <c:pt idx="65441">
                  <c:v>65.441000000000031</c:v>
                </c:pt>
                <c:pt idx="65442">
                  <c:v>65.442000000000007</c:v>
                </c:pt>
                <c:pt idx="65443">
                  <c:v>65.44300000000004</c:v>
                </c:pt>
                <c:pt idx="65444">
                  <c:v>65.444000000000017</c:v>
                </c:pt>
                <c:pt idx="65445">
                  <c:v>65.444999999999993</c:v>
                </c:pt>
                <c:pt idx="65446">
                  <c:v>65.446000000000026</c:v>
                </c:pt>
                <c:pt idx="65447">
                  <c:v>65.447000000000003</c:v>
                </c:pt>
                <c:pt idx="65448">
                  <c:v>65.448000000000036</c:v>
                </c:pt>
                <c:pt idx="65449">
                  <c:v>65.449000000000012</c:v>
                </c:pt>
                <c:pt idx="65450">
                  <c:v>65.450000000000045</c:v>
                </c:pt>
                <c:pt idx="65451">
                  <c:v>65.451000000000022</c:v>
                </c:pt>
                <c:pt idx="65452">
                  <c:v>65.451999999999998</c:v>
                </c:pt>
                <c:pt idx="65453">
                  <c:v>65.453000000000031</c:v>
                </c:pt>
                <c:pt idx="65454">
                  <c:v>65.454000000000008</c:v>
                </c:pt>
                <c:pt idx="65455">
                  <c:v>65.455000000000041</c:v>
                </c:pt>
                <c:pt idx="65456">
                  <c:v>65.456000000000017</c:v>
                </c:pt>
                <c:pt idx="65457">
                  <c:v>65.456999999999994</c:v>
                </c:pt>
                <c:pt idx="65458">
                  <c:v>65.458000000000027</c:v>
                </c:pt>
                <c:pt idx="65459">
                  <c:v>65.459000000000003</c:v>
                </c:pt>
                <c:pt idx="65460">
                  <c:v>65.460000000000036</c:v>
                </c:pt>
                <c:pt idx="65461">
                  <c:v>65.461000000000013</c:v>
                </c:pt>
                <c:pt idx="65462">
                  <c:v>65.462000000000046</c:v>
                </c:pt>
                <c:pt idx="65463">
                  <c:v>65.463000000000022</c:v>
                </c:pt>
                <c:pt idx="65464">
                  <c:v>65.463999999999999</c:v>
                </c:pt>
                <c:pt idx="65465">
                  <c:v>65.465000000000032</c:v>
                </c:pt>
                <c:pt idx="65466">
                  <c:v>65.466000000000008</c:v>
                </c:pt>
                <c:pt idx="65467">
                  <c:v>65.467000000000041</c:v>
                </c:pt>
                <c:pt idx="65468">
                  <c:v>65.468000000000018</c:v>
                </c:pt>
                <c:pt idx="65469">
                  <c:v>65.468999999999994</c:v>
                </c:pt>
                <c:pt idx="65470">
                  <c:v>65.470000000000027</c:v>
                </c:pt>
                <c:pt idx="65471">
                  <c:v>65.471000000000004</c:v>
                </c:pt>
                <c:pt idx="65472">
                  <c:v>65.472000000000037</c:v>
                </c:pt>
                <c:pt idx="65473">
                  <c:v>65.473000000000013</c:v>
                </c:pt>
                <c:pt idx="65474">
                  <c:v>65.474000000000046</c:v>
                </c:pt>
                <c:pt idx="65475">
                  <c:v>65.475000000000023</c:v>
                </c:pt>
                <c:pt idx="65476">
                  <c:v>65.475999999999999</c:v>
                </c:pt>
                <c:pt idx="65477">
                  <c:v>65.477000000000032</c:v>
                </c:pt>
                <c:pt idx="65478">
                  <c:v>65.478000000000009</c:v>
                </c:pt>
                <c:pt idx="65479">
                  <c:v>65.479000000000042</c:v>
                </c:pt>
                <c:pt idx="65480">
                  <c:v>65.480000000000018</c:v>
                </c:pt>
                <c:pt idx="65481">
                  <c:v>65.480999999999995</c:v>
                </c:pt>
                <c:pt idx="65482">
                  <c:v>65.482000000000028</c:v>
                </c:pt>
                <c:pt idx="65483">
                  <c:v>65.483000000000004</c:v>
                </c:pt>
                <c:pt idx="65484">
                  <c:v>65.484000000000037</c:v>
                </c:pt>
                <c:pt idx="65485">
                  <c:v>65.485000000000014</c:v>
                </c:pt>
                <c:pt idx="65486">
                  <c:v>65.48599999999999</c:v>
                </c:pt>
                <c:pt idx="65487">
                  <c:v>65.487000000000023</c:v>
                </c:pt>
                <c:pt idx="65488">
                  <c:v>65.488</c:v>
                </c:pt>
                <c:pt idx="65489">
                  <c:v>65.489000000000033</c:v>
                </c:pt>
                <c:pt idx="65490">
                  <c:v>65.490000000000009</c:v>
                </c:pt>
                <c:pt idx="65491">
                  <c:v>65.491000000000042</c:v>
                </c:pt>
                <c:pt idx="65492">
                  <c:v>65.492000000000019</c:v>
                </c:pt>
                <c:pt idx="65493">
                  <c:v>65.492999999999995</c:v>
                </c:pt>
                <c:pt idx="65494">
                  <c:v>65.494000000000028</c:v>
                </c:pt>
                <c:pt idx="65495">
                  <c:v>65.495000000000005</c:v>
                </c:pt>
                <c:pt idx="65496">
                  <c:v>65.496000000000038</c:v>
                </c:pt>
                <c:pt idx="65497">
                  <c:v>65.497000000000014</c:v>
                </c:pt>
                <c:pt idx="65498">
                  <c:v>65.49799999999999</c:v>
                </c:pt>
                <c:pt idx="65499">
                  <c:v>65.499000000000024</c:v>
                </c:pt>
                <c:pt idx="65500">
                  <c:v>65.5</c:v>
                </c:pt>
                <c:pt idx="65501">
                  <c:v>65.501000000000033</c:v>
                </c:pt>
                <c:pt idx="65502">
                  <c:v>65.50200000000001</c:v>
                </c:pt>
                <c:pt idx="65503">
                  <c:v>65.503000000000043</c:v>
                </c:pt>
                <c:pt idx="65504">
                  <c:v>65.504000000000019</c:v>
                </c:pt>
                <c:pt idx="65505">
                  <c:v>65.504999999999995</c:v>
                </c:pt>
                <c:pt idx="65506">
                  <c:v>65.506000000000029</c:v>
                </c:pt>
                <c:pt idx="65507">
                  <c:v>65.507000000000005</c:v>
                </c:pt>
                <c:pt idx="65508">
                  <c:v>65.508000000000038</c:v>
                </c:pt>
                <c:pt idx="65509">
                  <c:v>65.509000000000015</c:v>
                </c:pt>
                <c:pt idx="65510">
                  <c:v>65.509999999999991</c:v>
                </c:pt>
                <c:pt idx="65511">
                  <c:v>65.511000000000024</c:v>
                </c:pt>
                <c:pt idx="65512">
                  <c:v>65.512</c:v>
                </c:pt>
                <c:pt idx="65513">
                  <c:v>65.513000000000034</c:v>
                </c:pt>
                <c:pt idx="65514">
                  <c:v>65.51400000000001</c:v>
                </c:pt>
                <c:pt idx="65515">
                  <c:v>65.515000000000043</c:v>
                </c:pt>
                <c:pt idx="65516">
                  <c:v>65.51600000000002</c:v>
                </c:pt>
                <c:pt idx="65517">
                  <c:v>65.516999999999996</c:v>
                </c:pt>
                <c:pt idx="65518">
                  <c:v>65.518000000000029</c:v>
                </c:pt>
                <c:pt idx="65519">
                  <c:v>65.519000000000005</c:v>
                </c:pt>
                <c:pt idx="65520">
                  <c:v>65.520000000000039</c:v>
                </c:pt>
                <c:pt idx="65521">
                  <c:v>65.521000000000015</c:v>
                </c:pt>
                <c:pt idx="65522">
                  <c:v>65.521999999999991</c:v>
                </c:pt>
                <c:pt idx="65523">
                  <c:v>65.523000000000025</c:v>
                </c:pt>
                <c:pt idx="65524">
                  <c:v>65.524000000000001</c:v>
                </c:pt>
                <c:pt idx="65525">
                  <c:v>65.525000000000034</c:v>
                </c:pt>
                <c:pt idx="65526">
                  <c:v>65.52600000000001</c:v>
                </c:pt>
                <c:pt idx="65527">
                  <c:v>65.527000000000044</c:v>
                </c:pt>
                <c:pt idx="65528">
                  <c:v>65.52800000000002</c:v>
                </c:pt>
                <c:pt idx="65529">
                  <c:v>65.528999999999996</c:v>
                </c:pt>
                <c:pt idx="65530">
                  <c:v>65.53000000000003</c:v>
                </c:pt>
                <c:pt idx="65531">
                  <c:v>65.531000000000006</c:v>
                </c:pt>
                <c:pt idx="65532">
                  <c:v>65.532000000000039</c:v>
                </c:pt>
                <c:pt idx="65533">
                  <c:v>65.533000000000015</c:v>
                </c:pt>
                <c:pt idx="65534">
                  <c:v>65.533999999999992</c:v>
                </c:pt>
                <c:pt idx="65535">
                  <c:v>65.535000000000025</c:v>
                </c:pt>
                <c:pt idx="65536">
                  <c:v>65.536000000000001</c:v>
                </c:pt>
                <c:pt idx="65537">
                  <c:v>65.537000000000035</c:v>
                </c:pt>
                <c:pt idx="65538">
                  <c:v>65.538000000000011</c:v>
                </c:pt>
                <c:pt idx="65539">
                  <c:v>65.539000000000044</c:v>
                </c:pt>
                <c:pt idx="65540">
                  <c:v>65.54000000000002</c:v>
                </c:pt>
                <c:pt idx="65541">
                  <c:v>65.540999999999997</c:v>
                </c:pt>
                <c:pt idx="65542">
                  <c:v>65.54200000000003</c:v>
                </c:pt>
                <c:pt idx="65543">
                  <c:v>65.543000000000006</c:v>
                </c:pt>
                <c:pt idx="65544">
                  <c:v>65.54400000000004</c:v>
                </c:pt>
                <c:pt idx="65545">
                  <c:v>65.545000000000016</c:v>
                </c:pt>
                <c:pt idx="65546">
                  <c:v>65.545999999999992</c:v>
                </c:pt>
                <c:pt idx="65547">
                  <c:v>65.547000000000025</c:v>
                </c:pt>
                <c:pt idx="65548">
                  <c:v>65.548000000000002</c:v>
                </c:pt>
                <c:pt idx="65549">
                  <c:v>65.549000000000035</c:v>
                </c:pt>
                <c:pt idx="65550">
                  <c:v>65.550000000000011</c:v>
                </c:pt>
                <c:pt idx="65551">
                  <c:v>65.551000000000045</c:v>
                </c:pt>
                <c:pt idx="65552">
                  <c:v>65.552000000000021</c:v>
                </c:pt>
                <c:pt idx="65553">
                  <c:v>65.552999999999997</c:v>
                </c:pt>
                <c:pt idx="65554">
                  <c:v>65.55400000000003</c:v>
                </c:pt>
                <c:pt idx="65555">
                  <c:v>65.555000000000007</c:v>
                </c:pt>
                <c:pt idx="65556">
                  <c:v>65.55600000000004</c:v>
                </c:pt>
                <c:pt idx="65557">
                  <c:v>65.557000000000016</c:v>
                </c:pt>
                <c:pt idx="65558">
                  <c:v>65.557999999999993</c:v>
                </c:pt>
                <c:pt idx="65559">
                  <c:v>65.559000000000026</c:v>
                </c:pt>
                <c:pt idx="65560">
                  <c:v>65.56</c:v>
                </c:pt>
                <c:pt idx="65561">
                  <c:v>65.561000000000035</c:v>
                </c:pt>
                <c:pt idx="65562">
                  <c:v>65.562000000000012</c:v>
                </c:pt>
                <c:pt idx="65563">
                  <c:v>65.563000000000045</c:v>
                </c:pt>
                <c:pt idx="65564">
                  <c:v>65.564000000000021</c:v>
                </c:pt>
                <c:pt idx="65565">
                  <c:v>65.564999999999998</c:v>
                </c:pt>
                <c:pt idx="65566">
                  <c:v>65.566000000000031</c:v>
                </c:pt>
                <c:pt idx="65567">
                  <c:v>65.567000000000007</c:v>
                </c:pt>
                <c:pt idx="65568">
                  <c:v>65.56800000000004</c:v>
                </c:pt>
                <c:pt idx="65569">
                  <c:v>65.569000000000017</c:v>
                </c:pt>
                <c:pt idx="65570">
                  <c:v>65.569999999999993</c:v>
                </c:pt>
                <c:pt idx="65571">
                  <c:v>65.571000000000026</c:v>
                </c:pt>
                <c:pt idx="65572">
                  <c:v>65.572000000000003</c:v>
                </c:pt>
                <c:pt idx="65573">
                  <c:v>65.573000000000036</c:v>
                </c:pt>
                <c:pt idx="65574">
                  <c:v>65.574000000000012</c:v>
                </c:pt>
                <c:pt idx="65575">
                  <c:v>65.575000000000045</c:v>
                </c:pt>
                <c:pt idx="65576">
                  <c:v>65.576000000000022</c:v>
                </c:pt>
                <c:pt idx="65577">
                  <c:v>65.576999999999998</c:v>
                </c:pt>
                <c:pt idx="65578">
                  <c:v>65.578000000000031</c:v>
                </c:pt>
                <c:pt idx="65579">
                  <c:v>65.579000000000008</c:v>
                </c:pt>
                <c:pt idx="65580">
                  <c:v>65.580000000000041</c:v>
                </c:pt>
                <c:pt idx="65581">
                  <c:v>65.581000000000017</c:v>
                </c:pt>
                <c:pt idx="65582">
                  <c:v>65.581999999999994</c:v>
                </c:pt>
                <c:pt idx="65583">
                  <c:v>65.583000000000027</c:v>
                </c:pt>
                <c:pt idx="65584">
                  <c:v>65.584000000000003</c:v>
                </c:pt>
                <c:pt idx="65585">
                  <c:v>65.585000000000036</c:v>
                </c:pt>
                <c:pt idx="65586">
                  <c:v>65.586000000000013</c:v>
                </c:pt>
                <c:pt idx="65587">
                  <c:v>65.587000000000046</c:v>
                </c:pt>
                <c:pt idx="65588">
                  <c:v>65.588000000000022</c:v>
                </c:pt>
                <c:pt idx="65589">
                  <c:v>65.588999999999999</c:v>
                </c:pt>
                <c:pt idx="65590">
                  <c:v>65.590000000000032</c:v>
                </c:pt>
                <c:pt idx="65591">
                  <c:v>65.591000000000008</c:v>
                </c:pt>
                <c:pt idx="65592">
                  <c:v>65.592000000000041</c:v>
                </c:pt>
                <c:pt idx="65593">
                  <c:v>65.593000000000018</c:v>
                </c:pt>
                <c:pt idx="65594">
                  <c:v>65.593999999999994</c:v>
                </c:pt>
                <c:pt idx="65595">
                  <c:v>65.595000000000027</c:v>
                </c:pt>
                <c:pt idx="65596">
                  <c:v>65.596000000000004</c:v>
                </c:pt>
                <c:pt idx="65597">
                  <c:v>65.597000000000037</c:v>
                </c:pt>
                <c:pt idx="65598">
                  <c:v>65.598000000000013</c:v>
                </c:pt>
                <c:pt idx="65599">
                  <c:v>65.599000000000046</c:v>
                </c:pt>
                <c:pt idx="65600">
                  <c:v>65.600000000000023</c:v>
                </c:pt>
                <c:pt idx="65601">
                  <c:v>65.600999999999999</c:v>
                </c:pt>
                <c:pt idx="65602">
                  <c:v>65.602000000000032</c:v>
                </c:pt>
                <c:pt idx="65603">
                  <c:v>65.603000000000009</c:v>
                </c:pt>
                <c:pt idx="65604">
                  <c:v>65.604000000000042</c:v>
                </c:pt>
                <c:pt idx="65605">
                  <c:v>65.605000000000018</c:v>
                </c:pt>
                <c:pt idx="65606">
                  <c:v>65.605999999999995</c:v>
                </c:pt>
                <c:pt idx="65607">
                  <c:v>65.607000000000028</c:v>
                </c:pt>
                <c:pt idx="65608">
                  <c:v>65.608000000000004</c:v>
                </c:pt>
                <c:pt idx="65609">
                  <c:v>65.609000000000037</c:v>
                </c:pt>
                <c:pt idx="65610">
                  <c:v>65.610000000000014</c:v>
                </c:pt>
                <c:pt idx="65611">
                  <c:v>65.61099999999999</c:v>
                </c:pt>
                <c:pt idx="65612">
                  <c:v>65.612000000000023</c:v>
                </c:pt>
                <c:pt idx="65613">
                  <c:v>65.613</c:v>
                </c:pt>
                <c:pt idx="65614">
                  <c:v>65.614000000000033</c:v>
                </c:pt>
                <c:pt idx="65615">
                  <c:v>65.615000000000009</c:v>
                </c:pt>
                <c:pt idx="65616">
                  <c:v>65.616000000000042</c:v>
                </c:pt>
                <c:pt idx="65617">
                  <c:v>65.617000000000019</c:v>
                </c:pt>
                <c:pt idx="65618">
                  <c:v>65.617999999999995</c:v>
                </c:pt>
                <c:pt idx="65619">
                  <c:v>65.619000000000028</c:v>
                </c:pt>
                <c:pt idx="65620">
                  <c:v>65.62</c:v>
                </c:pt>
                <c:pt idx="65621">
                  <c:v>65.621000000000038</c:v>
                </c:pt>
                <c:pt idx="65622">
                  <c:v>65.622000000000014</c:v>
                </c:pt>
                <c:pt idx="65623">
                  <c:v>65.62299999999999</c:v>
                </c:pt>
                <c:pt idx="65624">
                  <c:v>65.624000000000024</c:v>
                </c:pt>
                <c:pt idx="65625">
                  <c:v>65.625</c:v>
                </c:pt>
                <c:pt idx="65626">
                  <c:v>65.626000000000033</c:v>
                </c:pt>
                <c:pt idx="65627">
                  <c:v>65.62700000000001</c:v>
                </c:pt>
                <c:pt idx="65628">
                  <c:v>65.628000000000043</c:v>
                </c:pt>
                <c:pt idx="65629">
                  <c:v>65.629000000000019</c:v>
                </c:pt>
                <c:pt idx="65630">
                  <c:v>65.63</c:v>
                </c:pt>
                <c:pt idx="65631">
                  <c:v>65.631000000000029</c:v>
                </c:pt>
                <c:pt idx="65632">
                  <c:v>65.632000000000005</c:v>
                </c:pt>
                <c:pt idx="65633">
                  <c:v>65.633000000000038</c:v>
                </c:pt>
                <c:pt idx="65634">
                  <c:v>65.634000000000015</c:v>
                </c:pt>
                <c:pt idx="65635">
                  <c:v>65.634999999999991</c:v>
                </c:pt>
                <c:pt idx="65636">
                  <c:v>65.636000000000024</c:v>
                </c:pt>
                <c:pt idx="65637">
                  <c:v>65.637</c:v>
                </c:pt>
                <c:pt idx="65638">
                  <c:v>65.638000000000034</c:v>
                </c:pt>
                <c:pt idx="65639">
                  <c:v>65.63900000000001</c:v>
                </c:pt>
                <c:pt idx="65640">
                  <c:v>65.640000000000043</c:v>
                </c:pt>
                <c:pt idx="65641">
                  <c:v>65.64100000000002</c:v>
                </c:pt>
                <c:pt idx="65642">
                  <c:v>65.641999999999996</c:v>
                </c:pt>
                <c:pt idx="65643">
                  <c:v>65.643000000000029</c:v>
                </c:pt>
                <c:pt idx="65644">
                  <c:v>65.644000000000005</c:v>
                </c:pt>
                <c:pt idx="65645">
                  <c:v>65.645000000000039</c:v>
                </c:pt>
                <c:pt idx="65646">
                  <c:v>65.646000000000015</c:v>
                </c:pt>
                <c:pt idx="65647">
                  <c:v>65.646999999999991</c:v>
                </c:pt>
                <c:pt idx="65648">
                  <c:v>65.648000000000025</c:v>
                </c:pt>
                <c:pt idx="65649">
                  <c:v>65.649000000000001</c:v>
                </c:pt>
                <c:pt idx="65650">
                  <c:v>65.650000000000034</c:v>
                </c:pt>
                <c:pt idx="65651">
                  <c:v>65.65100000000001</c:v>
                </c:pt>
                <c:pt idx="65652">
                  <c:v>65.652000000000044</c:v>
                </c:pt>
                <c:pt idx="65653">
                  <c:v>65.65300000000002</c:v>
                </c:pt>
                <c:pt idx="65654">
                  <c:v>65.653999999999996</c:v>
                </c:pt>
                <c:pt idx="65655">
                  <c:v>65.65500000000003</c:v>
                </c:pt>
                <c:pt idx="65656">
                  <c:v>65.656000000000006</c:v>
                </c:pt>
                <c:pt idx="65657">
                  <c:v>65.657000000000039</c:v>
                </c:pt>
                <c:pt idx="65658">
                  <c:v>65.658000000000015</c:v>
                </c:pt>
                <c:pt idx="65659">
                  <c:v>65.658999999999992</c:v>
                </c:pt>
                <c:pt idx="65660">
                  <c:v>65.660000000000025</c:v>
                </c:pt>
                <c:pt idx="65661">
                  <c:v>65.661000000000001</c:v>
                </c:pt>
                <c:pt idx="65662">
                  <c:v>65.662000000000035</c:v>
                </c:pt>
                <c:pt idx="65663">
                  <c:v>65.663000000000011</c:v>
                </c:pt>
                <c:pt idx="65664">
                  <c:v>65.664000000000044</c:v>
                </c:pt>
                <c:pt idx="65665">
                  <c:v>65.66500000000002</c:v>
                </c:pt>
                <c:pt idx="65666">
                  <c:v>65.665999999999997</c:v>
                </c:pt>
                <c:pt idx="65667">
                  <c:v>65.66700000000003</c:v>
                </c:pt>
                <c:pt idx="65668">
                  <c:v>65.668000000000006</c:v>
                </c:pt>
                <c:pt idx="65669">
                  <c:v>65.66900000000004</c:v>
                </c:pt>
                <c:pt idx="65670">
                  <c:v>65.670000000000016</c:v>
                </c:pt>
                <c:pt idx="65671">
                  <c:v>65.670999999999992</c:v>
                </c:pt>
                <c:pt idx="65672">
                  <c:v>65.672000000000025</c:v>
                </c:pt>
                <c:pt idx="65673">
                  <c:v>65.673000000000002</c:v>
                </c:pt>
                <c:pt idx="65674">
                  <c:v>65.674000000000035</c:v>
                </c:pt>
                <c:pt idx="65675">
                  <c:v>65.675000000000011</c:v>
                </c:pt>
                <c:pt idx="65676">
                  <c:v>65.676000000000045</c:v>
                </c:pt>
                <c:pt idx="65677">
                  <c:v>65.677000000000021</c:v>
                </c:pt>
                <c:pt idx="65678">
                  <c:v>65.677999999999997</c:v>
                </c:pt>
                <c:pt idx="65679">
                  <c:v>65.67900000000003</c:v>
                </c:pt>
                <c:pt idx="65680">
                  <c:v>65.680000000000007</c:v>
                </c:pt>
                <c:pt idx="65681">
                  <c:v>65.68100000000004</c:v>
                </c:pt>
                <c:pt idx="65682">
                  <c:v>65.682000000000016</c:v>
                </c:pt>
                <c:pt idx="65683">
                  <c:v>65.682999999999993</c:v>
                </c:pt>
                <c:pt idx="65684">
                  <c:v>65.684000000000026</c:v>
                </c:pt>
                <c:pt idx="65685">
                  <c:v>65.685000000000002</c:v>
                </c:pt>
                <c:pt idx="65686">
                  <c:v>65.686000000000035</c:v>
                </c:pt>
                <c:pt idx="65687">
                  <c:v>65.687000000000012</c:v>
                </c:pt>
                <c:pt idx="65688">
                  <c:v>65.688000000000045</c:v>
                </c:pt>
                <c:pt idx="65689">
                  <c:v>65.689000000000021</c:v>
                </c:pt>
                <c:pt idx="65690">
                  <c:v>65.69</c:v>
                </c:pt>
                <c:pt idx="65691">
                  <c:v>65.691000000000031</c:v>
                </c:pt>
                <c:pt idx="65692">
                  <c:v>65.692000000000007</c:v>
                </c:pt>
                <c:pt idx="65693">
                  <c:v>65.69300000000004</c:v>
                </c:pt>
                <c:pt idx="65694">
                  <c:v>65.694000000000017</c:v>
                </c:pt>
                <c:pt idx="65695">
                  <c:v>65.694999999999993</c:v>
                </c:pt>
                <c:pt idx="65696">
                  <c:v>65.696000000000026</c:v>
                </c:pt>
                <c:pt idx="65697">
                  <c:v>65.697000000000003</c:v>
                </c:pt>
                <c:pt idx="65698">
                  <c:v>65.698000000000036</c:v>
                </c:pt>
                <c:pt idx="65699">
                  <c:v>65.699000000000012</c:v>
                </c:pt>
                <c:pt idx="65700">
                  <c:v>65.700000000000045</c:v>
                </c:pt>
                <c:pt idx="65701">
                  <c:v>65.701000000000022</c:v>
                </c:pt>
                <c:pt idx="65702">
                  <c:v>65.701999999999998</c:v>
                </c:pt>
                <c:pt idx="65703">
                  <c:v>65.703000000000031</c:v>
                </c:pt>
                <c:pt idx="65704">
                  <c:v>65.704000000000008</c:v>
                </c:pt>
                <c:pt idx="65705">
                  <c:v>65.705000000000041</c:v>
                </c:pt>
                <c:pt idx="65706">
                  <c:v>65.706000000000017</c:v>
                </c:pt>
                <c:pt idx="65707">
                  <c:v>65.706999999999994</c:v>
                </c:pt>
                <c:pt idx="65708">
                  <c:v>65.708000000000027</c:v>
                </c:pt>
                <c:pt idx="65709">
                  <c:v>65.709000000000003</c:v>
                </c:pt>
                <c:pt idx="65710">
                  <c:v>65.710000000000036</c:v>
                </c:pt>
                <c:pt idx="65711">
                  <c:v>65.711000000000013</c:v>
                </c:pt>
                <c:pt idx="65712">
                  <c:v>65.712000000000046</c:v>
                </c:pt>
                <c:pt idx="65713">
                  <c:v>65.713000000000022</c:v>
                </c:pt>
                <c:pt idx="65714">
                  <c:v>65.713999999999999</c:v>
                </c:pt>
                <c:pt idx="65715">
                  <c:v>65.715000000000032</c:v>
                </c:pt>
                <c:pt idx="65716">
                  <c:v>65.716000000000008</c:v>
                </c:pt>
                <c:pt idx="65717">
                  <c:v>65.717000000000041</c:v>
                </c:pt>
                <c:pt idx="65718">
                  <c:v>65.718000000000018</c:v>
                </c:pt>
                <c:pt idx="65719">
                  <c:v>65.718999999999994</c:v>
                </c:pt>
                <c:pt idx="65720">
                  <c:v>65.720000000000027</c:v>
                </c:pt>
                <c:pt idx="65721">
                  <c:v>65.721000000000004</c:v>
                </c:pt>
                <c:pt idx="65722">
                  <c:v>65.722000000000037</c:v>
                </c:pt>
                <c:pt idx="65723">
                  <c:v>65.723000000000013</c:v>
                </c:pt>
                <c:pt idx="65724">
                  <c:v>65.724000000000046</c:v>
                </c:pt>
                <c:pt idx="65725">
                  <c:v>65.725000000000023</c:v>
                </c:pt>
                <c:pt idx="65726">
                  <c:v>65.725999999999999</c:v>
                </c:pt>
                <c:pt idx="65727">
                  <c:v>65.727000000000032</c:v>
                </c:pt>
                <c:pt idx="65728">
                  <c:v>65.728000000000009</c:v>
                </c:pt>
                <c:pt idx="65729">
                  <c:v>65.729000000000042</c:v>
                </c:pt>
                <c:pt idx="65730">
                  <c:v>65.730000000000018</c:v>
                </c:pt>
                <c:pt idx="65731">
                  <c:v>65.730999999999995</c:v>
                </c:pt>
                <c:pt idx="65732">
                  <c:v>65.732000000000028</c:v>
                </c:pt>
                <c:pt idx="65733">
                  <c:v>65.733000000000004</c:v>
                </c:pt>
                <c:pt idx="65734">
                  <c:v>65.734000000000037</c:v>
                </c:pt>
                <c:pt idx="65735">
                  <c:v>65.735000000000014</c:v>
                </c:pt>
                <c:pt idx="65736">
                  <c:v>65.73599999999999</c:v>
                </c:pt>
                <c:pt idx="65737">
                  <c:v>65.737000000000023</c:v>
                </c:pt>
                <c:pt idx="65738">
                  <c:v>65.738</c:v>
                </c:pt>
                <c:pt idx="65739">
                  <c:v>65.739000000000033</c:v>
                </c:pt>
                <c:pt idx="65740">
                  <c:v>65.740000000000009</c:v>
                </c:pt>
                <c:pt idx="65741">
                  <c:v>65.741000000000042</c:v>
                </c:pt>
                <c:pt idx="65742">
                  <c:v>65.742000000000019</c:v>
                </c:pt>
                <c:pt idx="65743">
                  <c:v>65.742999999999995</c:v>
                </c:pt>
                <c:pt idx="65744">
                  <c:v>65.744000000000028</c:v>
                </c:pt>
                <c:pt idx="65745">
                  <c:v>65.745000000000005</c:v>
                </c:pt>
                <c:pt idx="65746">
                  <c:v>65.746000000000038</c:v>
                </c:pt>
                <c:pt idx="65747">
                  <c:v>65.747000000000014</c:v>
                </c:pt>
                <c:pt idx="65748">
                  <c:v>65.74799999999999</c:v>
                </c:pt>
                <c:pt idx="65749">
                  <c:v>65.749000000000024</c:v>
                </c:pt>
                <c:pt idx="65750">
                  <c:v>65.75</c:v>
                </c:pt>
                <c:pt idx="65751">
                  <c:v>65.751000000000033</c:v>
                </c:pt>
                <c:pt idx="65752">
                  <c:v>65.75200000000001</c:v>
                </c:pt>
                <c:pt idx="65753">
                  <c:v>65.753000000000043</c:v>
                </c:pt>
                <c:pt idx="65754">
                  <c:v>65.754000000000019</c:v>
                </c:pt>
                <c:pt idx="65755">
                  <c:v>65.754999999999995</c:v>
                </c:pt>
                <c:pt idx="65756">
                  <c:v>65.756000000000029</c:v>
                </c:pt>
                <c:pt idx="65757">
                  <c:v>65.757000000000005</c:v>
                </c:pt>
                <c:pt idx="65758">
                  <c:v>65.758000000000038</c:v>
                </c:pt>
                <c:pt idx="65759">
                  <c:v>65.759000000000015</c:v>
                </c:pt>
                <c:pt idx="65760">
                  <c:v>65.759999999999991</c:v>
                </c:pt>
                <c:pt idx="65761">
                  <c:v>65.761000000000024</c:v>
                </c:pt>
                <c:pt idx="65762">
                  <c:v>65.762</c:v>
                </c:pt>
                <c:pt idx="65763">
                  <c:v>65.763000000000034</c:v>
                </c:pt>
                <c:pt idx="65764">
                  <c:v>65.76400000000001</c:v>
                </c:pt>
                <c:pt idx="65765">
                  <c:v>65.765000000000043</c:v>
                </c:pt>
                <c:pt idx="65766">
                  <c:v>65.76600000000002</c:v>
                </c:pt>
                <c:pt idx="65767">
                  <c:v>65.766999999999996</c:v>
                </c:pt>
                <c:pt idx="65768">
                  <c:v>65.768000000000029</c:v>
                </c:pt>
                <c:pt idx="65769">
                  <c:v>65.769000000000005</c:v>
                </c:pt>
                <c:pt idx="65770">
                  <c:v>65.770000000000039</c:v>
                </c:pt>
                <c:pt idx="65771">
                  <c:v>65.771000000000015</c:v>
                </c:pt>
                <c:pt idx="65772">
                  <c:v>65.771999999999991</c:v>
                </c:pt>
                <c:pt idx="65773">
                  <c:v>65.773000000000025</c:v>
                </c:pt>
                <c:pt idx="65774">
                  <c:v>65.774000000000001</c:v>
                </c:pt>
                <c:pt idx="65775">
                  <c:v>65.775000000000034</c:v>
                </c:pt>
                <c:pt idx="65776">
                  <c:v>65.77600000000001</c:v>
                </c:pt>
                <c:pt idx="65777">
                  <c:v>65.777000000000044</c:v>
                </c:pt>
                <c:pt idx="65778">
                  <c:v>65.77800000000002</c:v>
                </c:pt>
                <c:pt idx="65779">
                  <c:v>65.778999999999996</c:v>
                </c:pt>
                <c:pt idx="65780">
                  <c:v>65.78000000000003</c:v>
                </c:pt>
                <c:pt idx="65781">
                  <c:v>65.781000000000006</c:v>
                </c:pt>
                <c:pt idx="65782">
                  <c:v>65.782000000000039</c:v>
                </c:pt>
                <c:pt idx="65783">
                  <c:v>65.783000000000015</c:v>
                </c:pt>
                <c:pt idx="65784">
                  <c:v>65.783999999999992</c:v>
                </c:pt>
                <c:pt idx="65785">
                  <c:v>65.785000000000025</c:v>
                </c:pt>
                <c:pt idx="65786">
                  <c:v>65.786000000000001</c:v>
                </c:pt>
                <c:pt idx="65787">
                  <c:v>65.787000000000035</c:v>
                </c:pt>
                <c:pt idx="65788">
                  <c:v>65.788000000000011</c:v>
                </c:pt>
                <c:pt idx="65789">
                  <c:v>65.789000000000044</c:v>
                </c:pt>
                <c:pt idx="65790">
                  <c:v>65.79000000000002</c:v>
                </c:pt>
                <c:pt idx="65791">
                  <c:v>65.790999999999997</c:v>
                </c:pt>
                <c:pt idx="65792">
                  <c:v>65.79200000000003</c:v>
                </c:pt>
                <c:pt idx="65793">
                  <c:v>65.793000000000006</c:v>
                </c:pt>
                <c:pt idx="65794">
                  <c:v>65.79400000000004</c:v>
                </c:pt>
                <c:pt idx="65795">
                  <c:v>65.795000000000016</c:v>
                </c:pt>
                <c:pt idx="65796">
                  <c:v>65.795999999999992</c:v>
                </c:pt>
                <c:pt idx="65797">
                  <c:v>65.797000000000025</c:v>
                </c:pt>
                <c:pt idx="65798">
                  <c:v>65.798000000000002</c:v>
                </c:pt>
                <c:pt idx="65799">
                  <c:v>65.799000000000035</c:v>
                </c:pt>
                <c:pt idx="65800">
                  <c:v>65.800000000000011</c:v>
                </c:pt>
                <c:pt idx="65801">
                  <c:v>65.801000000000045</c:v>
                </c:pt>
                <c:pt idx="65802">
                  <c:v>65.802000000000021</c:v>
                </c:pt>
                <c:pt idx="65803">
                  <c:v>65.802999999999997</c:v>
                </c:pt>
                <c:pt idx="65804">
                  <c:v>65.80400000000003</c:v>
                </c:pt>
                <c:pt idx="65805">
                  <c:v>65.805000000000007</c:v>
                </c:pt>
                <c:pt idx="65806">
                  <c:v>65.80600000000004</c:v>
                </c:pt>
                <c:pt idx="65807">
                  <c:v>65.807000000000016</c:v>
                </c:pt>
                <c:pt idx="65808">
                  <c:v>65.807999999999993</c:v>
                </c:pt>
                <c:pt idx="65809">
                  <c:v>65.809000000000026</c:v>
                </c:pt>
                <c:pt idx="65810">
                  <c:v>65.81</c:v>
                </c:pt>
                <c:pt idx="65811">
                  <c:v>65.811000000000035</c:v>
                </c:pt>
                <c:pt idx="65812">
                  <c:v>65.812000000000012</c:v>
                </c:pt>
                <c:pt idx="65813">
                  <c:v>65.813000000000045</c:v>
                </c:pt>
                <c:pt idx="65814">
                  <c:v>65.814000000000021</c:v>
                </c:pt>
                <c:pt idx="65815">
                  <c:v>65.814999999999998</c:v>
                </c:pt>
                <c:pt idx="65816">
                  <c:v>65.816000000000031</c:v>
                </c:pt>
                <c:pt idx="65817">
                  <c:v>65.817000000000007</c:v>
                </c:pt>
                <c:pt idx="65818">
                  <c:v>65.81800000000004</c:v>
                </c:pt>
                <c:pt idx="65819">
                  <c:v>65.819000000000017</c:v>
                </c:pt>
                <c:pt idx="65820">
                  <c:v>65.819999999999993</c:v>
                </c:pt>
                <c:pt idx="65821">
                  <c:v>65.821000000000026</c:v>
                </c:pt>
                <c:pt idx="65822">
                  <c:v>65.822000000000003</c:v>
                </c:pt>
                <c:pt idx="65823">
                  <c:v>65.823000000000036</c:v>
                </c:pt>
                <c:pt idx="65824">
                  <c:v>65.824000000000012</c:v>
                </c:pt>
                <c:pt idx="65825">
                  <c:v>65.825000000000045</c:v>
                </c:pt>
                <c:pt idx="65826">
                  <c:v>65.826000000000022</c:v>
                </c:pt>
                <c:pt idx="65827">
                  <c:v>65.826999999999998</c:v>
                </c:pt>
                <c:pt idx="65828">
                  <c:v>65.828000000000031</c:v>
                </c:pt>
                <c:pt idx="65829">
                  <c:v>65.829000000000008</c:v>
                </c:pt>
                <c:pt idx="65830">
                  <c:v>65.830000000000041</c:v>
                </c:pt>
                <c:pt idx="65831">
                  <c:v>65.831000000000017</c:v>
                </c:pt>
                <c:pt idx="65832">
                  <c:v>65.831999999999994</c:v>
                </c:pt>
                <c:pt idx="65833">
                  <c:v>65.833000000000027</c:v>
                </c:pt>
                <c:pt idx="65834">
                  <c:v>65.834000000000003</c:v>
                </c:pt>
                <c:pt idx="65835">
                  <c:v>65.835000000000036</c:v>
                </c:pt>
                <c:pt idx="65836">
                  <c:v>65.836000000000013</c:v>
                </c:pt>
                <c:pt idx="65837">
                  <c:v>65.837000000000046</c:v>
                </c:pt>
                <c:pt idx="65838">
                  <c:v>65.838000000000022</c:v>
                </c:pt>
                <c:pt idx="65839">
                  <c:v>65.838999999999999</c:v>
                </c:pt>
                <c:pt idx="65840">
                  <c:v>65.840000000000032</c:v>
                </c:pt>
                <c:pt idx="65841">
                  <c:v>65.841000000000008</c:v>
                </c:pt>
                <c:pt idx="65842">
                  <c:v>65.842000000000041</c:v>
                </c:pt>
                <c:pt idx="65843">
                  <c:v>65.843000000000018</c:v>
                </c:pt>
                <c:pt idx="65844">
                  <c:v>65.843999999999994</c:v>
                </c:pt>
                <c:pt idx="65845">
                  <c:v>65.845000000000027</c:v>
                </c:pt>
                <c:pt idx="65846">
                  <c:v>65.846000000000004</c:v>
                </c:pt>
                <c:pt idx="65847">
                  <c:v>65.847000000000037</c:v>
                </c:pt>
                <c:pt idx="65848">
                  <c:v>65.848000000000013</c:v>
                </c:pt>
                <c:pt idx="65849">
                  <c:v>65.849000000000046</c:v>
                </c:pt>
                <c:pt idx="65850">
                  <c:v>65.850000000000023</c:v>
                </c:pt>
                <c:pt idx="65851">
                  <c:v>65.850999999999999</c:v>
                </c:pt>
                <c:pt idx="65852">
                  <c:v>65.852000000000032</c:v>
                </c:pt>
                <c:pt idx="65853">
                  <c:v>65.853000000000009</c:v>
                </c:pt>
                <c:pt idx="65854">
                  <c:v>65.854000000000042</c:v>
                </c:pt>
                <c:pt idx="65855">
                  <c:v>65.855000000000018</c:v>
                </c:pt>
                <c:pt idx="65856">
                  <c:v>65.855999999999995</c:v>
                </c:pt>
                <c:pt idx="65857">
                  <c:v>65.857000000000028</c:v>
                </c:pt>
                <c:pt idx="65858">
                  <c:v>65.858000000000004</c:v>
                </c:pt>
                <c:pt idx="65859">
                  <c:v>65.859000000000037</c:v>
                </c:pt>
                <c:pt idx="65860">
                  <c:v>65.860000000000014</c:v>
                </c:pt>
                <c:pt idx="65861">
                  <c:v>65.86099999999999</c:v>
                </c:pt>
                <c:pt idx="65862">
                  <c:v>65.862000000000023</c:v>
                </c:pt>
                <c:pt idx="65863">
                  <c:v>65.863</c:v>
                </c:pt>
                <c:pt idx="65864">
                  <c:v>65.864000000000033</c:v>
                </c:pt>
                <c:pt idx="65865">
                  <c:v>65.865000000000009</c:v>
                </c:pt>
                <c:pt idx="65866">
                  <c:v>65.866000000000042</c:v>
                </c:pt>
                <c:pt idx="65867">
                  <c:v>65.867000000000019</c:v>
                </c:pt>
                <c:pt idx="65868">
                  <c:v>65.867999999999995</c:v>
                </c:pt>
                <c:pt idx="65869">
                  <c:v>65.869000000000028</c:v>
                </c:pt>
                <c:pt idx="65870">
                  <c:v>65.87</c:v>
                </c:pt>
                <c:pt idx="65871">
                  <c:v>65.871000000000038</c:v>
                </c:pt>
                <c:pt idx="65872">
                  <c:v>65.872000000000014</c:v>
                </c:pt>
                <c:pt idx="65873">
                  <c:v>65.87299999999999</c:v>
                </c:pt>
                <c:pt idx="65874">
                  <c:v>65.874000000000024</c:v>
                </c:pt>
                <c:pt idx="65875">
                  <c:v>65.875</c:v>
                </c:pt>
                <c:pt idx="65876">
                  <c:v>65.876000000000033</c:v>
                </c:pt>
                <c:pt idx="65877">
                  <c:v>65.87700000000001</c:v>
                </c:pt>
                <c:pt idx="65878">
                  <c:v>65.878000000000043</c:v>
                </c:pt>
                <c:pt idx="65879">
                  <c:v>65.879000000000019</c:v>
                </c:pt>
                <c:pt idx="65880">
                  <c:v>65.88</c:v>
                </c:pt>
                <c:pt idx="65881">
                  <c:v>65.881000000000029</c:v>
                </c:pt>
                <c:pt idx="65882">
                  <c:v>65.882000000000005</c:v>
                </c:pt>
                <c:pt idx="65883">
                  <c:v>65.883000000000038</c:v>
                </c:pt>
                <c:pt idx="65884">
                  <c:v>65.884000000000015</c:v>
                </c:pt>
                <c:pt idx="65885">
                  <c:v>65.884999999999991</c:v>
                </c:pt>
                <c:pt idx="65886">
                  <c:v>65.886000000000024</c:v>
                </c:pt>
                <c:pt idx="65887">
                  <c:v>65.887</c:v>
                </c:pt>
                <c:pt idx="65888">
                  <c:v>65.888000000000034</c:v>
                </c:pt>
                <c:pt idx="65889">
                  <c:v>65.88900000000001</c:v>
                </c:pt>
                <c:pt idx="65890">
                  <c:v>65.890000000000043</c:v>
                </c:pt>
                <c:pt idx="65891">
                  <c:v>65.89100000000002</c:v>
                </c:pt>
                <c:pt idx="65892">
                  <c:v>65.891999999999996</c:v>
                </c:pt>
                <c:pt idx="65893">
                  <c:v>65.893000000000029</c:v>
                </c:pt>
                <c:pt idx="65894">
                  <c:v>65.894000000000005</c:v>
                </c:pt>
                <c:pt idx="65895">
                  <c:v>65.895000000000039</c:v>
                </c:pt>
                <c:pt idx="65896">
                  <c:v>65.896000000000015</c:v>
                </c:pt>
                <c:pt idx="65897">
                  <c:v>65.896999999999991</c:v>
                </c:pt>
                <c:pt idx="65898">
                  <c:v>65.898000000000025</c:v>
                </c:pt>
                <c:pt idx="65899">
                  <c:v>65.899000000000001</c:v>
                </c:pt>
                <c:pt idx="65900">
                  <c:v>65.900000000000034</c:v>
                </c:pt>
                <c:pt idx="65901">
                  <c:v>65.90100000000001</c:v>
                </c:pt>
                <c:pt idx="65902">
                  <c:v>65.902000000000044</c:v>
                </c:pt>
                <c:pt idx="65903">
                  <c:v>65.90300000000002</c:v>
                </c:pt>
                <c:pt idx="65904">
                  <c:v>65.903999999999996</c:v>
                </c:pt>
                <c:pt idx="65905">
                  <c:v>65.90500000000003</c:v>
                </c:pt>
                <c:pt idx="65906">
                  <c:v>65.906000000000006</c:v>
                </c:pt>
                <c:pt idx="65907">
                  <c:v>65.907000000000039</c:v>
                </c:pt>
                <c:pt idx="65908">
                  <c:v>65.908000000000015</c:v>
                </c:pt>
                <c:pt idx="65909">
                  <c:v>65.908999999999992</c:v>
                </c:pt>
                <c:pt idx="65910">
                  <c:v>65.910000000000025</c:v>
                </c:pt>
                <c:pt idx="65911">
                  <c:v>65.911000000000001</c:v>
                </c:pt>
                <c:pt idx="65912">
                  <c:v>65.912000000000035</c:v>
                </c:pt>
                <c:pt idx="65913">
                  <c:v>65.913000000000011</c:v>
                </c:pt>
                <c:pt idx="65914">
                  <c:v>65.914000000000044</c:v>
                </c:pt>
                <c:pt idx="65915">
                  <c:v>65.91500000000002</c:v>
                </c:pt>
                <c:pt idx="65916">
                  <c:v>65.915999999999997</c:v>
                </c:pt>
                <c:pt idx="65917">
                  <c:v>65.91700000000003</c:v>
                </c:pt>
                <c:pt idx="65918">
                  <c:v>65.918000000000006</c:v>
                </c:pt>
                <c:pt idx="65919">
                  <c:v>65.91900000000004</c:v>
                </c:pt>
                <c:pt idx="65920">
                  <c:v>65.920000000000016</c:v>
                </c:pt>
                <c:pt idx="65921">
                  <c:v>65.920999999999992</c:v>
                </c:pt>
                <c:pt idx="65922">
                  <c:v>65.922000000000025</c:v>
                </c:pt>
                <c:pt idx="65923">
                  <c:v>65.923000000000002</c:v>
                </c:pt>
                <c:pt idx="65924">
                  <c:v>65.924000000000035</c:v>
                </c:pt>
                <c:pt idx="65925">
                  <c:v>65.925000000000011</c:v>
                </c:pt>
                <c:pt idx="65926">
                  <c:v>65.926000000000045</c:v>
                </c:pt>
                <c:pt idx="65927">
                  <c:v>65.927000000000021</c:v>
                </c:pt>
                <c:pt idx="65928">
                  <c:v>65.927999999999997</c:v>
                </c:pt>
                <c:pt idx="65929">
                  <c:v>65.92900000000003</c:v>
                </c:pt>
                <c:pt idx="65930">
                  <c:v>65.930000000000007</c:v>
                </c:pt>
                <c:pt idx="65931">
                  <c:v>65.93100000000004</c:v>
                </c:pt>
                <c:pt idx="65932">
                  <c:v>65.932000000000016</c:v>
                </c:pt>
                <c:pt idx="65933">
                  <c:v>65.932999999999993</c:v>
                </c:pt>
                <c:pt idx="65934">
                  <c:v>65.934000000000026</c:v>
                </c:pt>
                <c:pt idx="65935">
                  <c:v>65.935000000000002</c:v>
                </c:pt>
                <c:pt idx="65936">
                  <c:v>65.936000000000035</c:v>
                </c:pt>
                <c:pt idx="65937">
                  <c:v>65.937000000000012</c:v>
                </c:pt>
                <c:pt idx="65938">
                  <c:v>65.938000000000045</c:v>
                </c:pt>
                <c:pt idx="65939">
                  <c:v>65.939000000000021</c:v>
                </c:pt>
                <c:pt idx="65940">
                  <c:v>65.94</c:v>
                </c:pt>
                <c:pt idx="65941">
                  <c:v>65.941000000000031</c:v>
                </c:pt>
                <c:pt idx="65942">
                  <c:v>65.942000000000007</c:v>
                </c:pt>
                <c:pt idx="65943">
                  <c:v>65.94300000000004</c:v>
                </c:pt>
                <c:pt idx="65944">
                  <c:v>65.944000000000017</c:v>
                </c:pt>
                <c:pt idx="65945">
                  <c:v>65.944999999999993</c:v>
                </c:pt>
                <c:pt idx="65946">
                  <c:v>65.946000000000026</c:v>
                </c:pt>
                <c:pt idx="65947">
                  <c:v>65.947000000000003</c:v>
                </c:pt>
                <c:pt idx="65948">
                  <c:v>65.948000000000036</c:v>
                </c:pt>
                <c:pt idx="65949">
                  <c:v>65.949000000000012</c:v>
                </c:pt>
                <c:pt idx="65950">
                  <c:v>65.950000000000045</c:v>
                </c:pt>
                <c:pt idx="65951">
                  <c:v>65.951000000000022</c:v>
                </c:pt>
                <c:pt idx="65952">
                  <c:v>65.951999999999998</c:v>
                </c:pt>
                <c:pt idx="65953">
                  <c:v>65.953000000000031</c:v>
                </c:pt>
                <c:pt idx="65954">
                  <c:v>65.954000000000008</c:v>
                </c:pt>
                <c:pt idx="65955">
                  <c:v>65.955000000000041</c:v>
                </c:pt>
                <c:pt idx="65956">
                  <c:v>65.956000000000017</c:v>
                </c:pt>
                <c:pt idx="65957">
                  <c:v>65.956999999999994</c:v>
                </c:pt>
                <c:pt idx="65958">
                  <c:v>65.958000000000027</c:v>
                </c:pt>
                <c:pt idx="65959">
                  <c:v>65.959000000000003</c:v>
                </c:pt>
                <c:pt idx="65960">
                  <c:v>65.960000000000036</c:v>
                </c:pt>
                <c:pt idx="65961">
                  <c:v>65.961000000000013</c:v>
                </c:pt>
                <c:pt idx="65962">
                  <c:v>65.962000000000046</c:v>
                </c:pt>
                <c:pt idx="65963">
                  <c:v>65.963000000000022</c:v>
                </c:pt>
                <c:pt idx="65964">
                  <c:v>65.963999999999999</c:v>
                </c:pt>
                <c:pt idx="65965">
                  <c:v>65.965000000000032</c:v>
                </c:pt>
                <c:pt idx="65966">
                  <c:v>65.966000000000008</c:v>
                </c:pt>
                <c:pt idx="65967">
                  <c:v>65.967000000000041</c:v>
                </c:pt>
                <c:pt idx="65968">
                  <c:v>65.968000000000018</c:v>
                </c:pt>
                <c:pt idx="65969">
                  <c:v>65.968999999999994</c:v>
                </c:pt>
                <c:pt idx="65970">
                  <c:v>65.970000000000027</c:v>
                </c:pt>
                <c:pt idx="65971">
                  <c:v>65.971000000000004</c:v>
                </c:pt>
                <c:pt idx="65972">
                  <c:v>65.972000000000037</c:v>
                </c:pt>
                <c:pt idx="65973">
                  <c:v>65.973000000000013</c:v>
                </c:pt>
                <c:pt idx="65974">
                  <c:v>65.974000000000046</c:v>
                </c:pt>
                <c:pt idx="65975">
                  <c:v>65.975000000000023</c:v>
                </c:pt>
                <c:pt idx="65976">
                  <c:v>65.975999999999999</c:v>
                </c:pt>
                <c:pt idx="65977">
                  <c:v>65.977000000000032</c:v>
                </c:pt>
                <c:pt idx="65978">
                  <c:v>65.978000000000009</c:v>
                </c:pt>
                <c:pt idx="65979">
                  <c:v>65.979000000000042</c:v>
                </c:pt>
                <c:pt idx="65980">
                  <c:v>65.980000000000018</c:v>
                </c:pt>
                <c:pt idx="65981">
                  <c:v>65.980999999999995</c:v>
                </c:pt>
                <c:pt idx="65982">
                  <c:v>65.982000000000028</c:v>
                </c:pt>
                <c:pt idx="65983">
                  <c:v>65.983000000000004</c:v>
                </c:pt>
                <c:pt idx="65984">
                  <c:v>65.984000000000037</c:v>
                </c:pt>
                <c:pt idx="65985">
                  <c:v>65.985000000000014</c:v>
                </c:pt>
                <c:pt idx="65986">
                  <c:v>65.98599999999999</c:v>
                </c:pt>
                <c:pt idx="65987">
                  <c:v>65.987000000000023</c:v>
                </c:pt>
                <c:pt idx="65988">
                  <c:v>65.988</c:v>
                </c:pt>
                <c:pt idx="65989">
                  <c:v>65.989000000000033</c:v>
                </c:pt>
                <c:pt idx="65990">
                  <c:v>65.990000000000009</c:v>
                </c:pt>
                <c:pt idx="65991">
                  <c:v>65.991000000000042</c:v>
                </c:pt>
                <c:pt idx="65992">
                  <c:v>65.992000000000019</c:v>
                </c:pt>
                <c:pt idx="65993">
                  <c:v>65.992999999999995</c:v>
                </c:pt>
                <c:pt idx="65994">
                  <c:v>65.994000000000028</c:v>
                </c:pt>
                <c:pt idx="65995">
                  <c:v>65.995000000000005</c:v>
                </c:pt>
                <c:pt idx="65996">
                  <c:v>65.996000000000038</c:v>
                </c:pt>
                <c:pt idx="65997">
                  <c:v>65.997000000000014</c:v>
                </c:pt>
                <c:pt idx="65998">
                  <c:v>65.99799999999999</c:v>
                </c:pt>
                <c:pt idx="65999">
                  <c:v>65.999000000000024</c:v>
                </c:pt>
                <c:pt idx="66000">
                  <c:v>66</c:v>
                </c:pt>
                <c:pt idx="66001">
                  <c:v>66.001000000000033</c:v>
                </c:pt>
                <c:pt idx="66002">
                  <c:v>66.00200000000001</c:v>
                </c:pt>
                <c:pt idx="66003">
                  <c:v>66.003000000000043</c:v>
                </c:pt>
                <c:pt idx="66004">
                  <c:v>66.004000000000019</c:v>
                </c:pt>
                <c:pt idx="66005">
                  <c:v>66.004999999999995</c:v>
                </c:pt>
                <c:pt idx="66006">
                  <c:v>66.006000000000029</c:v>
                </c:pt>
                <c:pt idx="66007">
                  <c:v>66.007000000000005</c:v>
                </c:pt>
                <c:pt idx="66008">
                  <c:v>66.008000000000038</c:v>
                </c:pt>
                <c:pt idx="66009">
                  <c:v>66.009000000000015</c:v>
                </c:pt>
                <c:pt idx="66010">
                  <c:v>66.009999999999991</c:v>
                </c:pt>
                <c:pt idx="66011">
                  <c:v>66.011000000000024</c:v>
                </c:pt>
                <c:pt idx="66012">
                  <c:v>66.012</c:v>
                </c:pt>
                <c:pt idx="66013">
                  <c:v>66.013000000000034</c:v>
                </c:pt>
                <c:pt idx="66014">
                  <c:v>66.01400000000001</c:v>
                </c:pt>
                <c:pt idx="66015">
                  <c:v>66.015000000000043</c:v>
                </c:pt>
                <c:pt idx="66016">
                  <c:v>66.01600000000002</c:v>
                </c:pt>
                <c:pt idx="66017">
                  <c:v>66.016999999999996</c:v>
                </c:pt>
                <c:pt idx="66018">
                  <c:v>66.018000000000029</c:v>
                </c:pt>
                <c:pt idx="66019">
                  <c:v>66.019000000000005</c:v>
                </c:pt>
                <c:pt idx="66020">
                  <c:v>66.020000000000039</c:v>
                </c:pt>
                <c:pt idx="66021">
                  <c:v>66.021000000000015</c:v>
                </c:pt>
                <c:pt idx="66022">
                  <c:v>66.021999999999991</c:v>
                </c:pt>
                <c:pt idx="66023">
                  <c:v>66.023000000000025</c:v>
                </c:pt>
                <c:pt idx="66024">
                  <c:v>66.024000000000001</c:v>
                </c:pt>
                <c:pt idx="66025">
                  <c:v>66.025000000000034</c:v>
                </c:pt>
                <c:pt idx="66026">
                  <c:v>66.02600000000001</c:v>
                </c:pt>
                <c:pt idx="66027">
                  <c:v>66.027000000000044</c:v>
                </c:pt>
                <c:pt idx="66028">
                  <c:v>66.02800000000002</c:v>
                </c:pt>
                <c:pt idx="66029">
                  <c:v>66.028999999999996</c:v>
                </c:pt>
                <c:pt idx="66030">
                  <c:v>66.03000000000003</c:v>
                </c:pt>
                <c:pt idx="66031">
                  <c:v>66.031000000000006</c:v>
                </c:pt>
                <c:pt idx="66032">
                  <c:v>66.032000000000039</c:v>
                </c:pt>
                <c:pt idx="66033">
                  <c:v>66.033000000000015</c:v>
                </c:pt>
                <c:pt idx="66034">
                  <c:v>66.033999999999992</c:v>
                </c:pt>
                <c:pt idx="66035">
                  <c:v>66.035000000000025</c:v>
                </c:pt>
                <c:pt idx="66036">
                  <c:v>66.036000000000001</c:v>
                </c:pt>
                <c:pt idx="66037">
                  <c:v>66.037000000000035</c:v>
                </c:pt>
                <c:pt idx="66038">
                  <c:v>66.038000000000011</c:v>
                </c:pt>
                <c:pt idx="66039">
                  <c:v>66.039000000000044</c:v>
                </c:pt>
                <c:pt idx="66040">
                  <c:v>66.04000000000002</c:v>
                </c:pt>
                <c:pt idx="66041">
                  <c:v>66.040999999999997</c:v>
                </c:pt>
                <c:pt idx="66042">
                  <c:v>66.04200000000003</c:v>
                </c:pt>
                <c:pt idx="66043">
                  <c:v>66.043000000000006</c:v>
                </c:pt>
                <c:pt idx="66044">
                  <c:v>66.04400000000004</c:v>
                </c:pt>
                <c:pt idx="66045">
                  <c:v>66.045000000000016</c:v>
                </c:pt>
                <c:pt idx="66046">
                  <c:v>66.045999999999992</c:v>
                </c:pt>
                <c:pt idx="66047">
                  <c:v>66.047000000000025</c:v>
                </c:pt>
                <c:pt idx="66048">
                  <c:v>66.048000000000002</c:v>
                </c:pt>
                <c:pt idx="66049">
                  <c:v>66.049000000000035</c:v>
                </c:pt>
                <c:pt idx="66050">
                  <c:v>66.050000000000011</c:v>
                </c:pt>
                <c:pt idx="66051">
                  <c:v>66.051000000000045</c:v>
                </c:pt>
                <c:pt idx="66052">
                  <c:v>66.052000000000021</c:v>
                </c:pt>
                <c:pt idx="66053">
                  <c:v>66.052999999999997</c:v>
                </c:pt>
                <c:pt idx="66054">
                  <c:v>66.05400000000003</c:v>
                </c:pt>
                <c:pt idx="66055">
                  <c:v>66.055000000000007</c:v>
                </c:pt>
                <c:pt idx="66056">
                  <c:v>66.05600000000004</c:v>
                </c:pt>
                <c:pt idx="66057">
                  <c:v>66.057000000000016</c:v>
                </c:pt>
                <c:pt idx="66058">
                  <c:v>66.057999999999993</c:v>
                </c:pt>
                <c:pt idx="66059">
                  <c:v>66.059000000000026</c:v>
                </c:pt>
                <c:pt idx="66060">
                  <c:v>66.06</c:v>
                </c:pt>
                <c:pt idx="66061">
                  <c:v>66.061000000000035</c:v>
                </c:pt>
                <c:pt idx="66062">
                  <c:v>66.062000000000012</c:v>
                </c:pt>
                <c:pt idx="66063">
                  <c:v>66.063000000000045</c:v>
                </c:pt>
                <c:pt idx="66064">
                  <c:v>66.064000000000021</c:v>
                </c:pt>
                <c:pt idx="66065">
                  <c:v>66.064999999999998</c:v>
                </c:pt>
                <c:pt idx="66066">
                  <c:v>66.066000000000031</c:v>
                </c:pt>
                <c:pt idx="66067">
                  <c:v>66.067000000000007</c:v>
                </c:pt>
                <c:pt idx="66068">
                  <c:v>66.06800000000004</c:v>
                </c:pt>
                <c:pt idx="66069">
                  <c:v>66.069000000000017</c:v>
                </c:pt>
                <c:pt idx="66070">
                  <c:v>66.069999999999993</c:v>
                </c:pt>
                <c:pt idx="66071">
                  <c:v>66.071000000000026</c:v>
                </c:pt>
                <c:pt idx="66072">
                  <c:v>66.072000000000003</c:v>
                </c:pt>
                <c:pt idx="66073">
                  <c:v>66.073000000000036</c:v>
                </c:pt>
                <c:pt idx="66074">
                  <c:v>66.074000000000012</c:v>
                </c:pt>
                <c:pt idx="66075">
                  <c:v>66.075000000000045</c:v>
                </c:pt>
                <c:pt idx="66076">
                  <c:v>66.076000000000022</c:v>
                </c:pt>
                <c:pt idx="66077">
                  <c:v>66.076999999999998</c:v>
                </c:pt>
                <c:pt idx="66078">
                  <c:v>66.078000000000031</c:v>
                </c:pt>
                <c:pt idx="66079">
                  <c:v>66.079000000000008</c:v>
                </c:pt>
                <c:pt idx="66080">
                  <c:v>66.080000000000041</c:v>
                </c:pt>
                <c:pt idx="66081">
                  <c:v>66.081000000000017</c:v>
                </c:pt>
                <c:pt idx="66082">
                  <c:v>66.081999999999994</c:v>
                </c:pt>
                <c:pt idx="66083">
                  <c:v>66.083000000000027</c:v>
                </c:pt>
                <c:pt idx="66084">
                  <c:v>66.084000000000003</c:v>
                </c:pt>
                <c:pt idx="66085">
                  <c:v>66.085000000000036</c:v>
                </c:pt>
                <c:pt idx="66086">
                  <c:v>66.086000000000013</c:v>
                </c:pt>
                <c:pt idx="66087">
                  <c:v>66.087000000000046</c:v>
                </c:pt>
                <c:pt idx="66088">
                  <c:v>66.088000000000022</c:v>
                </c:pt>
                <c:pt idx="66089">
                  <c:v>66.088999999999999</c:v>
                </c:pt>
                <c:pt idx="66090">
                  <c:v>66.090000000000032</c:v>
                </c:pt>
                <c:pt idx="66091">
                  <c:v>66.091000000000008</c:v>
                </c:pt>
                <c:pt idx="66092">
                  <c:v>66.092000000000041</c:v>
                </c:pt>
                <c:pt idx="66093">
                  <c:v>66.093000000000018</c:v>
                </c:pt>
                <c:pt idx="66094">
                  <c:v>66.093999999999994</c:v>
                </c:pt>
                <c:pt idx="66095">
                  <c:v>66.095000000000027</c:v>
                </c:pt>
                <c:pt idx="66096">
                  <c:v>66.096000000000004</c:v>
                </c:pt>
                <c:pt idx="66097">
                  <c:v>66.097000000000037</c:v>
                </c:pt>
                <c:pt idx="66098">
                  <c:v>66.098000000000013</c:v>
                </c:pt>
                <c:pt idx="66099">
                  <c:v>66.099000000000046</c:v>
                </c:pt>
                <c:pt idx="66100">
                  <c:v>66.100000000000023</c:v>
                </c:pt>
                <c:pt idx="66101">
                  <c:v>66.100999999999999</c:v>
                </c:pt>
                <c:pt idx="66102">
                  <c:v>66.102000000000032</c:v>
                </c:pt>
                <c:pt idx="66103">
                  <c:v>66.103000000000009</c:v>
                </c:pt>
                <c:pt idx="66104">
                  <c:v>66.104000000000042</c:v>
                </c:pt>
                <c:pt idx="66105">
                  <c:v>66.105000000000018</c:v>
                </c:pt>
                <c:pt idx="66106">
                  <c:v>66.105999999999995</c:v>
                </c:pt>
                <c:pt idx="66107">
                  <c:v>66.107000000000028</c:v>
                </c:pt>
                <c:pt idx="66108">
                  <c:v>66.108000000000004</c:v>
                </c:pt>
                <c:pt idx="66109">
                  <c:v>66.109000000000037</c:v>
                </c:pt>
                <c:pt idx="66110">
                  <c:v>66.110000000000014</c:v>
                </c:pt>
                <c:pt idx="66111">
                  <c:v>66.11099999999999</c:v>
                </c:pt>
                <c:pt idx="66112">
                  <c:v>66.112000000000023</c:v>
                </c:pt>
                <c:pt idx="66113">
                  <c:v>66.113</c:v>
                </c:pt>
                <c:pt idx="66114">
                  <c:v>66.114000000000033</c:v>
                </c:pt>
                <c:pt idx="66115">
                  <c:v>66.115000000000009</c:v>
                </c:pt>
                <c:pt idx="66116">
                  <c:v>66.116000000000042</c:v>
                </c:pt>
                <c:pt idx="66117">
                  <c:v>66.117000000000019</c:v>
                </c:pt>
                <c:pt idx="66118">
                  <c:v>66.117999999999995</c:v>
                </c:pt>
                <c:pt idx="66119">
                  <c:v>66.119000000000028</c:v>
                </c:pt>
                <c:pt idx="66120">
                  <c:v>66.12</c:v>
                </c:pt>
                <c:pt idx="66121">
                  <c:v>66.121000000000038</c:v>
                </c:pt>
                <c:pt idx="66122">
                  <c:v>66.122000000000014</c:v>
                </c:pt>
                <c:pt idx="66123">
                  <c:v>66.12299999999999</c:v>
                </c:pt>
                <c:pt idx="66124">
                  <c:v>66.124000000000024</c:v>
                </c:pt>
                <c:pt idx="66125">
                  <c:v>66.125</c:v>
                </c:pt>
                <c:pt idx="66126">
                  <c:v>66.126000000000033</c:v>
                </c:pt>
                <c:pt idx="66127">
                  <c:v>66.12700000000001</c:v>
                </c:pt>
                <c:pt idx="66128">
                  <c:v>66.128000000000043</c:v>
                </c:pt>
                <c:pt idx="66129">
                  <c:v>66.129000000000019</c:v>
                </c:pt>
                <c:pt idx="66130">
                  <c:v>66.13</c:v>
                </c:pt>
                <c:pt idx="66131">
                  <c:v>66.131000000000029</c:v>
                </c:pt>
                <c:pt idx="66132">
                  <c:v>66.132000000000005</c:v>
                </c:pt>
                <c:pt idx="66133">
                  <c:v>66.133000000000038</c:v>
                </c:pt>
                <c:pt idx="66134">
                  <c:v>66.134000000000015</c:v>
                </c:pt>
                <c:pt idx="66135">
                  <c:v>66.134999999999991</c:v>
                </c:pt>
                <c:pt idx="66136">
                  <c:v>66.136000000000024</c:v>
                </c:pt>
                <c:pt idx="66137">
                  <c:v>66.137</c:v>
                </c:pt>
                <c:pt idx="66138">
                  <c:v>66.138000000000034</c:v>
                </c:pt>
                <c:pt idx="66139">
                  <c:v>66.13900000000001</c:v>
                </c:pt>
                <c:pt idx="66140">
                  <c:v>66.140000000000043</c:v>
                </c:pt>
                <c:pt idx="66141">
                  <c:v>66.14100000000002</c:v>
                </c:pt>
                <c:pt idx="66142">
                  <c:v>66.141999999999996</c:v>
                </c:pt>
                <c:pt idx="66143">
                  <c:v>66.143000000000029</c:v>
                </c:pt>
                <c:pt idx="66144">
                  <c:v>66.144000000000005</c:v>
                </c:pt>
                <c:pt idx="66145">
                  <c:v>66.145000000000039</c:v>
                </c:pt>
                <c:pt idx="66146">
                  <c:v>66.146000000000015</c:v>
                </c:pt>
                <c:pt idx="66147">
                  <c:v>66.146999999999991</c:v>
                </c:pt>
                <c:pt idx="66148">
                  <c:v>66.148000000000025</c:v>
                </c:pt>
                <c:pt idx="66149">
                  <c:v>66.149000000000001</c:v>
                </c:pt>
                <c:pt idx="66150">
                  <c:v>66.150000000000034</c:v>
                </c:pt>
                <c:pt idx="66151">
                  <c:v>66.15100000000001</c:v>
                </c:pt>
                <c:pt idx="66152">
                  <c:v>66.152000000000044</c:v>
                </c:pt>
                <c:pt idx="66153">
                  <c:v>66.15300000000002</c:v>
                </c:pt>
                <c:pt idx="66154">
                  <c:v>66.153999999999996</c:v>
                </c:pt>
                <c:pt idx="66155">
                  <c:v>66.15500000000003</c:v>
                </c:pt>
                <c:pt idx="66156">
                  <c:v>66.156000000000006</c:v>
                </c:pt>
                <c:pt idx="66157">
                  <c:v>66.157000000000039</c:v>
                </c:pt>
                <c:pt idx="66158">
                  <c:v>66.158000000000015</c:v>
                </c:pt>
                <c:pt idx="66159">
                  <c:v>66.158999999999992</c:v>
                </c:pt>
                <c:pt idx="66160">
                  <c:v>66.160000000000025</c:v>
                </c:pt>
                <c:pt idx="66161">
                  <c:v>66.161000000000001</c:v>
                </c:pt>
                <c:pt idx="66162">
                  <c:v>66.162000000000035</c:v>
                </c:pt>
                <c:pt idx="66163">
                  <c:v>66.163000000000011</c:v>
                </c:pt>
                <c:pt idx="66164">
                  <c:v>66.164000000000044</c:v>
                </c:pt>
                <c:pt idx="66165">
                  <c:v>66.16500000000002</c:v>
                </c:pt>
                <c:pt idx="66166">
                  <c:v>66.165999999999997</c:v>
                </c:pt>
                <c:pt idx="66167">
                  <c:v>66.16700000000003</c:v>
                </c:pt>
                <c:pt idx="66168">
                  <c:v>66.168000000000006</c:v>
                </c:pt>
                <c:pt idx="66169">
                  <c:v>66.16900000000004</c:v>
                </c:pt>
                <c:pt idx="66170">
                  <c:v>66.170000000000016</c:v>
                </c:pt>
                <c:pt idx="66171">
                  <c:v>66.170999999999992</c:v>
                </c:pt>
                <c:pt idx="66172">
                  <c:v>66.172000000000025</c:v>
                </c:pt>
                <c:pt idx="66173">
                  <c:v>66.173000000000002</c:v>
                </c:pt>
                <c:pt idx="66174">
                  <c:v>66.174000000000035</c:v>
                </c:pt>
                <c:pt idx="66175">
                  <c:v>66.175000000000011</c:v>
                </c:pt>
                <c:pt idx="66176">
                  <c:v>66.176000000000045</c:v>
                </c:pt>
                <c:pt idx="66177">
                  <c:v>66.177000000000021</c:v>
                </c:pt>
                <c:pt idx="66178">
                  <c:v>66.177999999999997</c:v>
                </c:pt>
                <c:pt idx="66179">
                  <c:v>66.17900000000003</c:v>
                </c:pt>
                <c:pt idx="66180">
                  <c:v>66.180000000000007</c:v>
                </c:pt>
                <c:pt idx="66181">
                  <c:v>66.18100000000004</c:v>
                </c:pt>
                <c:pt idx="66182">
                  <c:v>66.182000000000016</c:v>
                </c:pt>
                <c:pt idx="66183">
                  <c:v>66.182999999999993</c:v>
                </c:pt>
                <c:pt idx="66184">
                  <c:v>66.184000000000026</c:v>
                </c:pt>
                <c:pt idx="66185">
                  <c:v>66.185000000000002</c:v>
                </c:pt>
                <c:pt idx="66186">
                  <c:v>66.186000000000035</c:v>
                </c:pt>
                <c:pt idx="66187">
                  <c:v>66.187000000000012</c:v>
                </c:pt>
                <c:pt idx="66188">
                  <c:v>66.188000000000045</c:v>
                </c:pt>
                <c:pt idx="66189">
                  <c:v>66.189000000000021</c:v>
                </c:pt>
                <c:pt idx="66190">
                  <c:v>66.19</c:v>
                </c:pt>
                <c:pt idx="66191">
                  <c:v>66.191000000000031</c:v>
                </c:pt>
                <c:pt idx="66192">
                  <c:v>66.192000000000007</c:v>
                </c:pt>
                <c:pt idx="66193">
                  <c:v>66.19300000000004</c:v>
                </c:pt>
                <c:pt idx="66194">
                  <c:v>66.194000000000017</c:v>
                </c:pt>
                <c:pt idx="66195">
                  <c:v>66.194999999999993</c:v>
                </c:pt>
                <c:pt idx="66196">
                  <c:v>66.196000000000026</c:v>
                </c:pt>
                <c:pt idx="66197">
                  <c:v>66.197000000000003</c:v>
                </c:pt>
                <c:pt idx="66198">
                  <c:v>66.198000000000036</c:v>
                </c:pt>
                <c:pt idx="66199">
                  <c:v>66.199000000000012</c:v>
                </c:pt>
                <c:pt idx="66200">
                  <c:v>66.200000000000045</c:v>
                </c:pt>
                <c:pt idx="66201">
                  <c:v>66.201000000000022</c:v>
                </c:pt>
                <c:pt idx="66202">
                  <c:v>66.201999999999998</c:v>
                </c:pt>
                <c:pt idx="66203">
                  <c:v>66.203000000000031</c:v>
                </c:pt>
                <c:pt idx="66204">
                  <c:v>66.204000000000008</c:v>
                </c:pt>
                <c:pt idx="66205">
                  <c:v>66.205000000000041</c:v>
                </c:pt>
                <c:pt idx="66206">
                  <c:v>66.206000000000017</c:v>
                </c:pt>
                <c:pt idx="66207">
                  <c:v>66.206999999999994</c:v>
                </c:pt>
                <c:pt idx="66208">
                  <c:v>66.208000000000027</c:v>
                </c:pt>
                <c:pt idx="66209">
                  <c:v>66.209000000000003</c:v>
                </c:pt>
                <c:pt idx="66210">
                  <c:v>66.210000000000036</c:v>
                </c:pt>
                <c:pt idx="66211">
                  <c:v>66.211000000000013</c:v>
                </c:pt>
                <c:pt idx="66212">
                  <c:v>66.212000000000046</c:v>
                </c:pt>
                <c:pt idx="66213">
                  <c:v>66.213000000000022</c:v>
                </c:pt>
                <c:pt idx="66214">
                  <c:v>66.213999999999999</c:v>
                </c:pt>
                <c:pt idx="66215">
                  <c:v>66.215000000000032</c:v>
                </c:pt>
                <c:pt idx="66216">
                  <c:v>66.216000000000008</c:v>
                </c:pt>
                <c:pt idx="66217">
                  <c:v>66.217000000000041</c:v>
                </c:pt>
                <c:pt idx="66218">
                  <c:v>66.218000000000018</c:v>
                </c:pt>
                <c:pt idx="66219">
                  <c:v>66.218999999999994</c:v>
                </c:pt>
                <c:pt idx="66220">
                  <c:v>66.220000000000027</c:v>
                </c:pt>
                <c:pt idx="66221">
                  <c:v>66.221000000000004</c:v>
                </c:pt>
                <c:pt idx="66222">
                  <c:v>66.222000000000037</c:v>
                </c:pt>
                <c:pt idx="66223">
                  <c:v>66.223000000000013</c:v>
                </c:pt>
                <c:pt idx="66224">
                  <c:v>66.224000000000046</c:v>
                </c:pt>
                <c:pt idx="66225">
                  <c:v>66.225000000000023</c:v>
                </c:pt>
                <c:pt idx="66226">
                  <c:v>66.225999999999999</c:v>
                </c:pt>
                <c:pt idx="66227">
                  <c:v>66.227000000000032</c:v>
                </c:pt>
                <c:pt idx="66228">
                  <c:v>66.228000000000009</c:v>
                </c:pt>
                <c:pt idx="66229">
                  <c:v>66.229000000000042</c:v>
                </c:pt>
                <c:pt idx="66230">
                  <c:v>66.230000000000018</c:v>
                </c:pt>
                <c:pt idx="66231">
                  <c:v>66.230999999999995</c:v>
                </c:pt>
                <c:pt idx="66232">
                  <c:v>66.232000000000028</c:v>
                </c:pt>
                <c:pt idx="66233">
                  <c:v>66.233000000000004</c:v>
                </c:pt>
                <c:pt idx="66234">
                  <c:v>66.234000000000037</c:v>
                </c:pt>
                <c:pt idx="66235">
                  <c:v>66.235000000000014</c:v>
                </c:pt>
                <c:pt idx="66236">
                  <c:v>66.23599999999999</c:v>
                </c:pt>
                <c:pt idx="66237">
                  <c:v>66.237000000000023</c:v>
                </c:pt>
                <c:pt idx="66238">
                  <c:v>66.238</c:v>
                </c:pt>
                <c:pt idx="66239">
                  <c:v>66.239000000000033</c:v>
                </c:pt>
                <c:pt idx="66240">
                  <c:v>66.240000000000009</c:v>
                </c:pt>
                <c:pt idx="66241">
                  <c:v>66.241000000000042</c:v>
                </c:pt>
                <c:pt idx="66242">
                  <c:v>66.242000000000019</c:v>
                </c:pt>
                <c:pt idx="66243">
                  <c:v>66.242999999999995</c:v>
                </c:pt>
                <c:pt idx="66244">
                  <c:v>66.244000000000028</c:v>
                </c:pt>
                <c:pt idx="66245">
                  <c:v>66.245000000000005</c:v>
                </c:pt>
                <c:pt idx="66246">
                  <c:v>66.246000000000038</c:v>
                </c:pt>
                <c:pt idx="66247">
                  <c:v>66.247000000000014</c:v>
                </c:pt>
                <c:pt idx="66248">
                  <c:v>66.24799999999999</c:v>
                </c:pt>
                <c:pt idx="66249">
                  <c:v>66.249000000000024</c:v>
                </c:pt>
                <c:pt idx="66250">
                  <c:v>66.25</c:v>
                </c:pt>
                <c:pt idx="66251">
                  <c:v>66.251000000000033</c:v>
                </c:pt>
                <c:pt idx="66252">
                  <c:v>66.25200000000001</c:v>
                </c:pt>
                <c:pt idx="66253">
                  <c:v>66.253000000000043</c:v>
                </c:pt>
                <c:pt idx="66254">
                  <c:v>66.254000000000019</c:v>
                </c:pt>
                <c:pt idx="66255">
                  <c:v>66.254999999999995</c:v>
                </c:pt>
                <c:pt idx="66256">
                  <c:v>66.256000000000029</c:v>
                </c:pt>
                <c:pt idx="66257">
                  <c:v>66.257000000000005</c:v>
                </c:pt>
                <c:pt idx="66258">
                  <c:v>66.258000000000038</c:v>
                </c:pt>
                <c:pt idx="66259">
                  <c:v>66.259000000000015</c:v>
                </c:pt>
                <c:pt idx="66260">
                  <c:v>66.259999999999991</c:v>
                </c:pt>
                <c:pt idx="66261">
                  <c:v>66.261000000000024</c:v>
                </c:pt>
                <c:pt idx="66262">
                  <c:v>66.262</c:v>
                </c:pt>
                <c:pt idx="66263">
                  <c:v>66.263000000000034</c:v>
                </c:pt>
                <c:pt idx="66264">
                  <c:v>66.26400000000001</c:v>
                </c:pt>
                <c:pt idx="66265">
                  <c:v>66.265000000000043</c:v>
                </c:pt>
                <c:pt idx="66266">
                  <c:v>66.26600000000002</c:v>
                </c:pt>
                <c:pt idx="66267">
                  <c:v>66.266999999999996</c:v>
                </c:pt>
                <c:pt idx="66268">
                  <c:v>66.268000000000029</c:v>
                </c:pt>
                <c:pt idx="66269">
                  <c:v>66.269000000000005</c:v>
                </c:pt>
                <c:pt idx="66270">
                  <c:v>66.270000000000039</c:v>
                </c:pt>
                <c:pt idx="66271">
                  <c:v>66.271000000000015</c:v>
                </c:pt>
                <c:pt idx="66272">
                  <c:v>66.271999999999991</c:v>
                </c:pt>
                <c:pt idx="66273">
                  <c:v>66.273000000000025</c:v>
                </c:pt>
                <c:pt idx="66274">
                  <c:v>66.274000000000001</c:v>
                </c:pt>
                <c:pt idx="66275">
                  <c:v>66.275000000000034</c:v>
                </c:pt>
                <c:pt idx="66276">
                  <c:v>66.27600000000001</c:v>
                </c:pt>
                <c:pt idx="66277">
                  <c:v>66.277000000000044</c:v>
                </c:pt>
                <c:pt idx="66278">
                  <c:v>66.27800000000002</c:v>
                </c:pt>
                <c:pt idx="66279">
                  <c:v>66.278999999999996</c:v>
                </c:pt>
                <c:pt idx="66280">
                  <c:v>66.28000000000003</c:v>
                </c:pt>
                <c:pt idx="66281">
                  <c:v>66.281000000000006</c:v>
                </c:pt>
                <c:pt idx="66282">
                  <c:v>66.282000000000039</c:v>
                </c:pt>
                <c:pt idx="66283">
                  <c:v>66.283000000000015</c:v>
                </c:pt>
                <c:pt idx="66284">
                  <c:v>66.283999999999992</c:v>
                </c:pt>
                <c:pt idx="66285">
                  <c:v>66.285000000000025</c:v>
                </c:pt>
                <c:pt idx="66286">
                  <c:v>66.286000000000001</c:v>
                </c:pt>
                <c:pt idx="66287">
                  <c:v>66.287000000000035</c:v>
                </c:pt>
                <c:pt idx="66288">
                  <c:v>66.288000000000011</c:v>
                </c:pt>
                <c:pt idx="66289">
                  <c:v>66.289000000000044</c:v>
                </c:pt>
                <c:pt idx="66290">
                  <c:v>66.29000000000002</c:v>
                </c:pt>
                <c:pt idx="66291">
                  <c:v>66.290999999999997</c:v>
                </c:pt>
                <c:pt idx="66292">
                  <c:v>66.29200000000003</c:v>
                </c:pt>
                <c:pt idx="66293">
                  <c:v>66.293000000000006</c:v>
                </c:pt>
                <c:pt idx="66294">
                  <c:v>66.29400000000004</c:v>
                </c:pt>
                <c:pt idx="66295">
                  <c:v>66.295000000000016</c:v>
                </c:pt>
                <c:pt idx="66296">
                  <c:v>66.295999999999992</c:v>
                </c:pt>
                <c:pt idx="66297">
                  <c:v>66.297000000000025</c:v>
                </c:pt>
                <c:pt idx="66298">
                  <c:v>66.298000000000002</c:v>
                </c:pt>
                <c:pt idx="66299">
                  <c:v>66.299000000000035</c:v>
                </c:pt>
                <c:pt idx="66300">
                  <c:v>66.300000000000011</c:v>
                </c:pt>
                <c:pt idx="66301">
                  <c:v>66.301000000000045</c:v>
                </c:pt>
                <c:pt idx="66302">
                  <c:v>66.302000000000021</c:v>
                </c:pt>
                <c:pt idx="66303">
                  <c:v>66.302999999999997</c:v>
                </c:pt>
                <c:pt idx="66304">
                  <c:v>66.30400000000003</c:v>
                </c:pt>
                <c:pt idx="66305">
                  <c:v>66.305000000000007</c:v>
                </c:pt>
                <c:pt idx="66306">
                  <c:v>66.30600000000004</c:v>
                </c:pt>
                <c:pt idx="66307">
                  <c:v>66.307000000000016</c:v>
                </c:pt>
                <c:pt idx="66308">
                  <c:v>66.307999999999993</c:v>
                </c:pt>
                <c:pt idx="66309">
                  <c:v>66.309000000000026</c:v>
                </c:pt>
                <c:pt idx="66310">
                  <c:v>66.31</c:v>
                </c:pt>
                <c:pt idx="66311">
                  <c:v>66.311000000000035</c:v>
                </c:pt>
                <c:pt idx="66312">
                  <c:v>66.312000000000012</c:v>
                </c:pt>
                <c:pt idx="66313">
                  <c:v>66.313000000000045</c:v>
                </c:pt>
                <c:pt idx="66314">
                  <c:v>66.314000000000021</c:v>
                </c:pt>
                <c:pt idx="66315">
                  <c:v>66.314999999999998</c:v>
                </c:pt>
                <c:pt idx="66316">
                  <c:v>66.316000000000031</c:v>
                </c:pt>
                <c:pt idx="66317">
                  <c:v>66.317000000000007</c:v>
                </c:pt>
                <c:pt idx="66318">
                  <c:v>66.31800000000004</c:v>
                </c:pt>
                <c:pt idx="66319">
                  <c:v>66.319000000000017</c:v>
                </c:pt>
                <c:pt idx="66320">
                  <c:v>66.319999999999993</c:v>
                </c:pt>
                <c:pt idx="66321">
                  <c:v>66.321000000000026</c:v>
                </c:pt>
                <c:pt idx="66322">
                  <c:v>66.322000000000003</c:v>
                </c:pt>
                <c:pt idx="66323">
                  <c:v>66.323000000000036</c:v>
                </c:pt>
                <c:pt idx="66324">
                  <c:v>66.324000000000012</c:v>
                </c:pt>
                <c:pt idx="66325">
                  <c:v>66.325000000000045</c:v>
                </c:pt>
                <c:pt idx="66326">
                  <c:v>66.326000000000022</c:v>
                </c:pt>
                <c:pt idx="66327">
                  <c:v>66.326999999999998</c:v>
                </c:pt>
                <c:pt idx="66328">
                  <c:v>66.328000000000031</c:v>
                </c:pt>
                <c:pt idx="66329">
                  <c:v>66.329000000000008</c:v>
                </c:pt>
                <c:pt idx="66330">
                  <c:v>66.330000000000041</c:v>
                </c:pt>
                <c:pt idx="66331">
                  <c:v>66.331000000000017</c:v>
                </c:pt>
                <c:pt idx="66332">
                  <c:v>66.331999999999994</c:v>
                </c:pt>
                <c:pt idx="66333">
                  <c:v>66.333000000000027</c:v>
                </c:pt>
                <c:pt idx="66334">
                  <c:v>66.334000000000003</c:v>
                </c:pt>
                <c:pt idx="66335">
                  <c:v>66.335000000000036</c:v>
                </c:pt>
                <c:pt idx="66336">
                  <c:v>66.336000000000013</c:v>
                </c:pt>
                <c:pt idx="66337">
                  <c:v>66.337000000000046</c:v>
                </c:pt>
                <c:pt idx="66338">
                  <c:v>66.338000000000022</c:v>
                </c:pt>
                <c:pt idx="66339">
                  <c:v>66.338999999999999</c:v>
                </c:pt>
                <c:pt idx="66340">
                  <c:v>66.340000000000032</c:v>
                </c:pt>
                <c:pt idx="66341">
                  <c:v>66.341000000000008</c:v>
                </c:pt>
                <c:pt idx="66342">
                  <c:v>66.342000000000041</c:v>
                </c:pt>
                <c:pt idx="66343">
                  <c:v>66.343000000000018</c:v>
                </c:pt>
                <c:pt idx="66344">
                  <c:v>66.343999999999994</c:v>
                </c:pt>
                <c:pt idx="66345">
                  <c:v>66.345000000000027</c:v>
                </c:pt>
                <c:pt idx="66346">
                  <c:v>66.346000000000004</c:v>
                </c:pt>
                <c:pt idx="66347">
                  <c:v>66.347000000000037</c:v>
                </c:pt>
                <c:pt idx="66348">
                  <c:v>66.348000000000013</c:v>
                </c:pt>
                <c:pt idx="66349">
                  <c:v>66.349000000000046</c:v>
                </c:pt>
                <c:pt idx="66350">
                  <c:v>66.350000000000023</c:v>
                </c:pt>
                <c:pt idx="66351">
                  <c:v>66.350999999999999</c:v>
                </c:pt>
                <c:pt idx="66352">
                  <c:v>66.352000000000032</c:v>
                </c:pt>
                <c:pt idx="66353">
                  <c:v>66.353000000000009</c:v>
                </c:pt>
                <c:pt idx="66354">
                  <c:v>66.354000000000042</c:v>
                </c:pt>
                <c:pt idx="66355">
                  <c:v>66.355000000000018</c:v>
                </c:pt>
                <c:pt idx="66356">
                  <c:v>66.355999999999995</c:v>
                </c:pt>
                <c:pt idx="66357">
                  <c:v>66.357000000000028</c:v>
                </c:pt>
                <c:pt idx="66358">
                  <c:v>66.358000000000004</c:v>
                </c:pt>
                <c:pt idx="66359">
                  <c:v>66.359000000000037</c:v>
                </c:pt>
                <c:pt idx="66360">
                  <c:v>66.360000000000014</c:v>
                </c:pt>
                <c:pt idx="66361">
                  <c:v>66.36099999999999</c:v>
                </c:pt>
                <c:pt idx="66362">
                  <c:v>66.362000000000023</c:v>
                </c:pt>
                <c:pt idx="66363">
                  <c:v>66.363</c:v>
                </c:pt>
                <c:pt idx="66364">
                  <c:v>66.364000000000033</c:v>
                </c:pt>
                <c:pt idx="66365">
                  <c:v>66.365000000000009</c:v>
                </c:pt>
                <c:pt idx="66366">
                  <c:v>66.366000000000042</c:v>
                </c:pt>
                <c:pt idx="66367">
                  <c:v>66.367000000000019</c:v>
                </c:pt>
                <c:pt idx="66368">
                  <c:v>66.367999999999995</c:v>
                </c:pt>
                <c:pt idx="66369">
                  <c:v>66.369000000000028</c:v>
                </c:pt>
                <c:pt idx="66370">
                  <c:v>66.37</c:v>
                </c:pt>
                <c:pt idx="66371">
                  <c:v>66.371000000000038</c:v>
                </c:pt>
                <c:pt idx="66372">
                  <c:v>66.372000000000014</c:v>
                </c:pt>
                <c:pt idx="66373">
                  <c:v>66.37299999999999</c:v>
                </c:pt>
                <c:pt idx="66374">
                  <c:v>66.374000000000024</c:v>
                </c:pt>
                <c:pt idx="66375">
                  <c:v>66.375</c:v>
                </c:pt>
                <c:pt idx="66376">
                  <c:v>66.376000000000033</c:v>
                </c:pt>
                <c:pt idx="66377">
                  <c:v>66.37700000000001</c:v>
                </c:pt>
                <c:pt idx="66378">
                  <c:v>66.378000000000043</c:v>
                </c:pt>
                <c:pt idx="66379">
                  <c:v>66.379000000000019</c:v>
                </c:pt>
                <c:pt idx="66380">
                  <c:v>66.38</c:v>
                </c:pt>
                <c:pt idx="66381">
                  <c:v>66.381000000000029</c:v>
                </c:pt>
                <c:pt idx="66382">
                  <c:v>66.382000000000005</c:v>
                </c:pt>
                <c:pt idx="66383">
                  <c:v>66.383000000000038</c:v>
                </c:pt>
                <c:pt idx="66384">
                  <c:v>66.384000000000015</c:v>
                </c:pt>
                <c:pt idx="66385">
                  <c:v>66.384999999999991</c:v>
                </c:pt>
                <c:pt idx="66386">
                  <c:v>66.386000000000024</c:v>
                </c:pt>
                <c:pt idx="66387">
                  <c:v>66.387</c:v>
                </c:pt>
                <c:pt idx="66388">
                  <c:v>66.388000000000034</c:v>
                </c:pt>
                <c:pt idx="66389">
                  <c:v>66.38900000000001</c:v>
                </c:pt>
                <c:pt idx="66390">
                  <c:v>66.390000000000043</c:v>
                </c:pt>
                <c:pt idx="66391">
                  <c:v>66.39100000000002</c:v>
                </c:pt>
                <c:pt idx="66392">
                  <c:v>66.391999999999996</c:v>
                </c:pt>
                <c:pt idx="66393">
                  <c:v>66.393000000000029</c:v>
                </c:pt>
                <c:pt idx="66394">
                  <c:v>66.394000000000005</c:v>
                </c:pt>
                <c:pt idx="66395">
                  <c:v>66.395000000000039</c:v>
                </c:pt>
                <c:pt idx="66396">
                  <c:v>66.396000000000015</c:v>
                </c:pt>
                <c:pt idx="66397">
                  <c:v>66.396999999999991</c:v>
                </c:pt>
                <c:pt idx="66398">
                  <c:v>66.398000000000025</c:v>
                </c:pt>
                <c:pt idx="66399">
                  <c:v>66.399000000000001</c:v>
                </c:pt>
                <c:pt idx="66400">
                  <c:v>66.400000000000034</c:v>
                </c:pt>
                <c:pt idx="66401">
                  <c:v>66.40100000000001</c:v>
                </c:pt>
                <c:pt idx="66402">
                  <c:v>66.402000000000044</c:v>
                </c:pt>
                <c:pt idx="66403">
                  <c:v>66.40300000000002</c:v>
                </c:pt>
                <c:pt idx="66404">
                  <c:v>66.403999999999996</c:v>
                </c:pt>
                <c:pt idx="66405">
                  <c:v>66.40500000000003</c:v>
                </c:pt>
                <c:pt idx="66406">
                  <c:v>66.406000000000006</c:v>
                </c:pt>
                <c:pt idx="66407">
                  <c:v>66.407000000000039</c:v>
                </c:pt>
                <c:pt idx="66408">
                  <c:v>66.408000000000015</c:v>
                </c:pt>
                <c:pt idx="66409">
                  <c:v>66.408999999999992</c:v>
                </c:pt>
                <c:pt idx="66410">
                  <c:v>66.410000000000025</c:v>
                </c:pt>
                <c:pt idx="66411">
                  <c:v>66.411000000000001</c:v>
                </c:pt>
                <c:pt idx="66412">
                  <c:v>66.412000000000035</c:v>
                </c:pt>
                <c:pt idx="66413">
                  <c:v>66.413000000000011</c:v>
                </c:pt>
                <c:pt idx="66414">
                  <c:v>66.414000000000044</c:v>
                </c:pt>
                <c:pt idx="66415">
                  <c:v>66.41500000000002</c:v>
                </c:pt>
                <c:pt idx="66416">
                  <c:v>66.415999999999997</c:v>
                </c:pt>
                <c:pt idx="66417">
                  <c:v>66.41700000000003</c:v>
                </c:pt>
                <c:pt idx="66418">
                  <c:v>66.418000000000006</c:v>
                </c:pt>
                <c:pt idx="66419">
                  <c:v>66.41900000000004</c:v>
                </c:pt>
                <c:pt idx="66420">
                  <c:v>66.420000000000016</c:v>
                </c:pt>
                <c:pt idx="66421">
                  <c:v>66.420999999999992</c:v>
                </c:pt>
                <c:pt idx="66422">
                  <c:v>66.422000000000025</c:v>
                </c:pt>
                <c:pt idx="66423">
                  <c:v>66.423000000000002</c:v>
                </c:pt>
                <c:pt idx="66424">
                  <c:v>66.424000000000035</c:v>
                </c:pt>
                <c:pt idx="66425">
                  <c:v>66.425000000000011</c:v>
                </c:pt>
                <c:pt idx="66426">
                  <c:v>66.426000000000045</c:v>
                </c:pt>
                <c:pt idx="66427">
                  <c:v>66.427000000000021</c:v>
                </c:pt>
                <c:pt idx="66428">
                  <c:v>66.427999999999997</c:v>
                </c:pt>
                <c:pt idx="66429">
                  <c:v>66.42900000000003</c:v>
                </c:pt>
                <c:pt idx="66430">
                  <c:v>66.430000000000007</c:v>
                </c:pt>
                <c:pt idx="66431">
                  <c:v>66.43100000000004</c:v>
                </c:pt>
                <c:pt idx="66432">
                  <c:v>66.432000000000016</c:v>
                </c:pt>
                <c:pt idx="66433">
                  <c:v>66.432999999999993</c:v>
                </c:pt>
                <c:pt idx="66434">
                  <c:v>66.434000000000026</c:v>
                </c:pt>
                <c:pt idx="66435">
                  <c:v>66.435000000000002</c:v>
                </c:pt>
                <c:pt idx="66436">
                  <c:v>66.436000000000035</c:v>
                </c:pt>
                <c:pt idx="66437">
                  <c:v>66.437000000000012</c:v>
                </c:pt>
                <c:pt idx="66438">
                  <c:v>66.438000000000045</c:v>
                </c:pt>
                <c:pt idx="66439">
                  <c:v>66.439000000000021</c:v>
                </c:pt>
                <c:pt idx="66440">
                  <c:v>66.44</c:v>
                </c:pt>
                <c:pt idx="66441">
                  <c:v>66.441000000000031</c:v>
                </c:pt>
                <c:pt idx="66442">
                  <c:v>66.442000000000007</c:v>
                </c:pt>
                <c:pt idx="66443">
                  <c:v>66.44300000000004</c:v>
                </c:pt>
                <c:pt idx="66444">
                  <c:v>66.444000000000017</c:v>
                </c:pt>
                <c:pt idx="66445">
                  <c:v>66.444999999999993</c:v>
                </c:pt>
                <c:pt idx="66446">
                  <c:v>66.446000000000026</c:v>
                </c:pt>
                <c:pt idx="66447">
                  <c:v>66.447000000000003</c:v>
                </c:pt>
                <c:pt idx="66448">
                  <c:v>66.448000000000036</c:v>
                </c:pt>
                <c:pt idx="66449">
                  <c:v>66.449000000000012</c:v>
                </c:pt>
                <c:pt idx="66450">
                  <c:v>66.450000000000045</c:v>
                </c:pt>
                <c:pt idx="66451">
                  <c:v>66.451000000000022</c:v>
                </c:pt>
                <c:pt idx="66452">
                  <c:v>66.451999999999998</c:v>
                </c:pt>
                <c:pt idx="66453">
                  <c:v>66.453000000000031</c:v>
                </c:pt>
                <c:pt idx="66454">
                  <c:v>66.454000000000008</c:v>
                </c:pt>
                <c:pt idx="66455">
                  <c:v>66.455000000000041</c:v>
                </c:pt>
                <c:pt idx="66456">
                  <c:v>66.456000000000017</c:v>
                </c:pt>
                <c:pt idx="66457">
                  <c:v>66.456999999999994</c:v>
                </c:pt>
                <c:pt idx="66458">
                  <c:v>66.458000000000027</c:v>
                </c:pt>
                <c:pt idx="66459">
                  <c:v>66.459000000000003</c:v>
                </c:pt>
                <c:pt idx="66460">
                  <c:v>66.460000000000036</c:v>
                </c:pt>
                <c:pt idx="66461">
                  <c:v>66.461000000000013</c:v>
                </c:pt>
                <c:pt idx="66462">
                  <c:v>66.462000000000046</c:v>
                </c:pt>
                <c:pt idx="66463">
                  <c:v>66.463000000000022</c:v>
                </c:pt>
                <c:pt idx="66464">
                  <c:v>66.463999999999999</c:v>
                </c:pt>
                <c:pt idx="66465">
                  <c:v>66.465000000000032</c:v>
                </c:pt>
                <c:pt idx="66466">
                  <c:v>66.466000000000008</c:v>
                </c:pt>
                <c:pt idx="66467">
                  <c:v>66.467000000000041</c:v>
                </c:pt>
                <c:pt idx="66468">
                  <c:v>66.468000000000018</c:v>
                </c:pt>
                <c:pt idx="66469">
                  <c:v>66.468999999999994</c:v>
                </c:pt>
                <c:pt idx="66470">
                  <c:v>66.470000000000027</c:v>
                </c:pt>
                <c:pt idx="66471">
                  <c:v>66.471000000000004</c:v>
                </c:pt>
                <c:pt idx="66472">
                  <c:v>66.472000000000037</c:v>
                </c:pt>
                <c:pt idx="66473">
                  <c:v>66.473000000000013</c:v>
                </c:pt>
                <c:pt idx="66474">
                  <c:v>66.474000000000046</c:v>
                </c:pt>
                <c:pt idx="66475">
                  <c:v>66.475000000000023</c:v>
                </c:pt>
                <c:pt idx="66476">
                  <c:v>66.475999999999999</c:v>
                </c:pt>
                <c:pt idx="66477">
                  <c:v>66.477000000000032</c:v>
                </c:pt>
                <c:pt idx="66478">
                  <c:v>66.478000000000009</c:v>
                </c:pt>
                <c:pt idx="66479">
                  <c:v>66.479000000000042</c:v>
                </c:pt>
                <c:pt idx="66480">
                  <c:v>66.480000000000018</c:v>
                </c:pt>
                <c:pt idx="66481">
                  <c:v>66.480999999999995</c:v>
                </c:pt>
                <c:pt idx="66482">
                  <c:v>66.482000000000028</c:v>
                </c:pt>
                <c:pt idx="66483">
                  <c:v>66.483000000000004</c:v>
                </c:pt>
                <c:pt idx="66484">
                  <c:v>66.484000000000037</c:v>
                </c:pt>
                <c:pt idx="66485">
                  <c:v>66.485000000000014</c:v>
                </c:pt>
                <c:pt idx="66486">
                  <c:v>66.48599999999999</c:v>
                </c:pt>
                <c:pt idx="66487">
                  <c:v>66.487000000000023</c:v>
                </c:pt>
                <c:pt idx="66488">
                  <c:v>66.488</c:v>
                </c:pt>
                <c:pt idx="66489">
                  <c:v>66.489000000000033</c:v>
                </c:pt>
                <c:pt idx="66490">
                  <c:v>66.490000000000009</c:v>
                </c:pt>
                <c:pt idx="66491">
                  <c:v>66.491000000000042</c:v>
                </c:pt>
                <c:pt idx="66492">
                  <c:v>66.492000000000019</c:v>
                </c:pt>
                <c:pt idx="66493">
                  <c:v>66.492999999999995</c:v>
                </c:pt>
                <c:pt idx="66494">
                  <c:v>66.494000000000028</c:v>
                </c:pt>
                <c:pt idx="66495">
                  <c:v>66.495000000000005</c:v>
                </c:pt>
                <c:pt idx="66496">
                  <c:v>66.496000000000038</c:v>
                </c:pt>
                <c:pt idx="66497">
                  <c:v>66.497000000000014</c:v>
                </c:pt>
                <c:pt idx="66498">
                  <c:v>66.49799999999999</c:v>
                </c:pt>
                <c:pt idx="66499">
                  <c:v>66.499000000000024</c:v>
                </c:pt>
                <c:pt idx="66500">
                  <c:v>66.5</c:v>
                </c:pt>
                <c:pt idx="66501">
                  <c:v>66.501000000000033</c:v>
                </c:pt>
                <c:pt idx="66502">
                  <c:v>66.50200000000001</c:v>
                </c:pt>
                <c:pt idx="66503">
                  <c:v>66.503000000000043</c:v>
                </c:pt>
                <c:pt idx="66504">
                  <c:v>66.504000000000019</c:v>
                </c:pt>
                <c:pt idx="66505">
                  <c:v>66.504999999999995</c:v>
                </c:pt>
                <c:pt idx="66506">
                  <c:v>66.506000000000029</c:v>
                </c:pt>
                <c:pt idx="66507">
                  <c:v>66.507000000000005</c:v>
                </c:pt>
                <c:pt idx="66508">
                  <c:v>66.508000000000038</c:v>
                </c:pt>
                <c:pt idx="66509">
                  <c:v>66.509000000000015</c:v>
                </c:pt>
                <c:pt idx="66510">
                  <c:v>66.509999999999991</c:v>
                </c:pt>
                <c:pt idx="66511">
                  <c:v>66.511000000000024</c:v>
                </c:pt>
                <c:pt idx="66512">
                  <c:v>66.512</c:v>
                </c:pt>
                <c:pt idx="66513">
                  <c:v>66.513000000000034</c:v>
                </c:pt>
                <c:pt idx="66514">
                  <c:v>66.51400000000001</c:v>
                </c:pt>
                <c:pt idx="66515">
                  <c:v>66.515000000000043</c:v>
                </c:pt>
                <c:pt idx="66516">
                  <c:v>66.51600000000002</c:v>
                </c:pt>
                <c:pt idx="66517">
                  <c:v>66.516999999999996</c:v>
                </c:pt>
                <c:pt idx="66518">
                  <c:v>66.518000000000029</c:v>
                </c:pt>
                <c:pt idx="66519">
                  <c:v>66.519000000000005</c:v>
                </c:pt>
                <c:pt idx="66520">
                  <c:v>66.520000000000039</c:v>
                </c:pt>
                <c:pt idx="66521">
                  <c:v>66.521000000000015</c:v>
                </c:pt>
                <c:pt idx="66522">
                  <c:v>66.521999999999991</c:v>
                </c:pt>
                <c:pt idx="66523">
                  <c:v>66.523000000000025</c:v>
                </c:pt>
                <c:pt idx="66524">
                  <c:v>66.524000000000001</c:v>
                </c:pt>
                <c:pt idx="66525">
                  <c:v>66.525000000000034</c:v>
                </c:pt>
                <c:pt idx="66526">
                  <c:v>66.52600000000001</c:v>
                </c:pt>
                <c:pt idx="66527">
                  <c:v>66.527000000000044</c:v>
                </c:pt>
                <c:pt idx="66528">
                  <c:v>66.52800000000002</c:v>
                </c:pt>
                <c:pt idx="66529">
                  <c:v>66.528999999999996</c:v>
                </c:pt>
                <c:pt idx="66530">
                  <c:v>66.53000000000003</c:v>
                </c:pt>
                <c:pt idx="66531">
                  <c:v>66.531000000000006</c:v>
                </c:pt>
                <c:pt idx="66532">
                  <c:v>66.532000000000039</c:v>
                </c:pt>
                <c:pt idx="66533">
                  <c:v>66.533000000000015</c:v>
                </c:pt>
                <c:pt idx="66534">
                  <c:v>66.533999999999992</c:v>
                </c:pt>
                <c:pt idx="66535">
                  <c:v>66.535000000000025</c:v>
                </c:pt>
                <c:pt idx="66536">
                  <c:v>66.536000000000001</c:v>
                </c:pt>
                <c:pt idx="66537">
                  <c:v>66.537000000000035</c:v>
                </c:pt>
                <c:pt idx="66538">
                  <c:v>66.538000000000011</c:v>
                </c:pt>
                <c:pt idx="66539">
                  <c:v>66.539000000000044</c:v>
                </c:pt>
                <c:pt idx="66540">
                  <c:v>66.54000000000002</c:v>
                </c:pt>
                <c:pt idx="66541">
                  <c:v>66.540999999999997</c:v>
                </c:pt>
                <c:pt idx="66542">
                  <c:v>66.54200000000003</c:v>
                </c:pt>
                <c:pt idx="66543">
                  <c:v>66.543000000000006</c:v>
                </c:pt>
                <c:pt idx="66544">
                  <c:v>66.54400000000004</c:v>
                </c:pt>
                <c:pt idx="66545">
                  <c:v>66.545000000000016</c:v>
                </c:pt>
                <c:pt idx="66546">
                  <c:v>66.545999999999992</c:v>
                </c:pt>
                <c:pt idx="66547">
                  <c:v>66.547000000000025</c:v>
                </c:pt>
                <c:pt idx="66548">
                  <c:v>66.548000000000002</c:v>
                </c:pt>
                <c:pt idx="66549">
                  <c:v>66.549000000000035</c:v>
                </c:pt>
                <c:pt idx="66550">
                  <c:v>66.550000000000011</c:v>
                </c:pt>
                <c:pt idx="66551">
                  <c:v>66.551000000000045</c:v>
                </c:pt>
                <c:pt idx="66552">
                  <c:v>66.552000000000021</c:v>
                </c:pt>
                <c:pt idx="66553">
                  <c:v>66.552999999999997</c:v>
                </c:pt>
                <c:pt idx="66554">
                  <c:v>66.55400000000003</c:v>
                </c:pt>
                <c:pt idx="66555">
                  <c:v>66.555000000000007</c:v>
                </c:pt>
                <c:pt idx="66556">
                  <c:v>66.55600000000004</c:v>
                </c:pt>
                <c:pt idx="66557">
                  <c:v>66.557000000000016</c:v>
                </c:pt>
                <c:pt idx="66558">
                  <c:v>66.557999999999993</c:v>
                </c:pt>
                <c:pt idx="66559">
                  <c:v>66.559000000000026</c:v>
                </c:pt>
                <c:pt idx="66560">
                  <c:v>66.56</c:v>
                </c:pt>
                <c:pt idx="66561">
                  <c:v>66.561000000000035</c:v>
                </c:pt>
                <c:pt idx="66562">
                  <c:v>66.562000000000012</c:v>
                </c:pt>
                <c:pt idx="66563">
                  <c:v>66.563000000000045</c:v>
                </c:pt>
                <c:pt idx="66564">
                  <c:v>66.564000000000021</c:v>
                </c:pt>
                <c:pt idx="66565">
                  <c:v>66.564999999999998</c:v>
                </c:pt>
                <c:pt idx="66566">
                  <c:v>66.566000000000031</c:v>
                </c:pt>
                <c:pt idx="66567">
                  <c:v>66.567000000000007</c:v>
                </c:pt>
                <c:pt idx="66568">
                  <c:v>66.56800000000004</c:v>
                </c:pt>
                <c:pt idx="66569">
                  <c:v>66.569000000000017</c:v>
                </c:pt>
                <c:pt idx="66570">
                  <c:v>66.569999999999993</c:v>
                </c:pt>
                <c:pt idx="66571">
                  <c:v>66.571000000000026</c:v>
                </c:pt>
                <c:pt idx="66572">
                  <c:v>66.572000000000003</c:v>
                </c:pt>
                <c:pt idx="66573">
                  <c:v>66.573000000000036</c:v>
                </c:pt>
                <c:pt idx="66574">
                  <c:v>66.574000000000012</c:v>
                </c:pt>
                <c:pt idx="66575">
                  <c:v>66.575000000000045</c:v>
                </c:pt>
                <c:pt idx="66576">
                  <c:v>66.576000000000022</c:v>
                </c:pt>
                <c:pt idx="66577">
                  <c:v>66.576999999999998</c:v>
                </c:pt>
                <c:pt idx="66578">
                  <c:v>66.578000000000031</c:v>
                </c:pt>
                <c:pt idx="66579">
                  <c:v>66.579000000000008</c:v>
                </c:pt>
                <c:pt idx="66580">
                  <c:v>66.580000000000041</c:v>
                </c:pt>
                <c:pt idx="66581">
                  <c:v>66.581000000000017</c:v>
                </c:pt>
                <c:pt idx="66582">
                  <c:v>66.581999999999994</c:v>
                </c:pt>
                <c:pt idx="66583">
                  <c:v>66.583000000000027</c:v>
                </c:pt>
                <c:pt idx="66584">
                  <c:v>66.584000000000003</c:v>
                </c:pt>
                <c:pt idx="66585">
                  <c:v>66.585000000000036</c:v>
                </c:pt>
                <c:pt idx="66586">
                  <c:v>66.586000000000013</c:v>
                </c:pt>
                <c:pt idx="66587">
                  <c:v>66.587000000000046</c:v>
                </c:pt>
                <c:pt idx="66588">
                  <c:v>66.588000000000022</c:v>
                </c:pt>
                <c:pt idx="66589">
                  <c:v>66.588999999999999</c:v>
                </c:pt>
                <c:pt idx="66590">
                  <c:v>66.590000000000032</c:v>
                </c:pt>
                <c:pt idx="66591">
                  <c:v>66.591000000000008</c:v>
                </c:pt>
                <c:pt idx="66592">
                  <c:v>66.592000000000041</c:v>
                </c:pt>
                <c:pt idx="66593">
                  <c:v>66.593000000000018</c:v>
                </c:pt>
                <c:pt idx="66594">
                  <c:v>66.593999999999994</c:v>
                </c:pt>
                <c:pt idx="66595">
                  <c:v>66.595000000000027</c:v>
                </c:pt>
                <c:pt idx="66596">
                  <c:v>66.596000000000004</c:v>
                </c:pt>
                <c:pt idx="66597">
                  <c:v>66.597000000000037</c:v>
                </c:pt>
                <c:pt idx="66598">
                  <c:v>66.598000000000013</c:v>
                </c:pt>
                <c:pt idx="66599">
                  <c:v>66.599000000000046</c:v>
                </c:pt>
                <c:pt idx="66600">
                  <c:v>66.600000000000023</c:v>
                </c:pt>
                <c:pt idx="66601">
                  <c:v>66.600999999999999</c:v>
                </c:pt>
                <c:pt idx="66602">
                  <c:v>66.602000000000032</c:v>
                </c:pt>
                <c:pt idx="66603">
                  <c:v>66.603000000000009</c:v>
                </c:pt>
                <c:pt idx="66604">
                  <c:v>66.604000000000042</c:v>
                </c:pt>
                <c:pt idx="66605">
                  <c:v>66.605000000000018</c:v>
                </c:pt>
                <c:pt idx="66606">
                  <c:v>66.605999999999995</c:v>
                </c:pt>
                <c:pt idx="66607">
                  <c:v>66.607000000000028</c:v>
                </c:pt>
                <c:pt idx="66608">
                  <c:v>66.608000000000004</c:v>
                </c:pt>
                <c:pt idx="66609">
                  <c:v>66.609000000000037</c:v>
                </c:pt>
                <c:pt idx="66610">
                  <c:v>66.610000000000014</c:v>
                </c:pt>
                <c:pt idx="66611">
                  <c:v>66.61099999999999</c:v>
                </c:pt>
                <c:pt idx="66612">
                  <c:v>66.612000000000023</c:v>
                </c:pt>
                <c:pt idx="66613">
                  <c:v>66.613</c:v>
                </c:pt>
                <c:pt idx="66614">
                  <c:v>66.614000000000033</c:v>
                </c:pt>
                <c:pt idx="66615">
                  <c:v>66.615000000000009</c:v>
                </c:pt>
                <c:pt idx="66616">
                  <c:v>66.616000000000042</c:v>
                </c:pt>
                <c:pt idx="66617">
                  <c:v>66.617000000000019</c:v>
                </c:pt>
                <c:pt idx="66618">
                  <c:v>66.617999999999995</c:v>
                </c:pt>
                <c:pt idx="66619">
                  <c:v>66.619000000000028</c:v>
                </c:pt>
                <c:pt idx="66620">
                  <c:v>66.62</c:v>
                </c:pt>
                <c:pt idx="66621">
                  <c:v>66.621000000000038</c:v>
                </c:pt>
                <c:pt idx="66622">
                  <c:v>66.622000000000014</c:v>
                </c:pt>
                <c:pt idx="66623">
                  <c:v>66.62299999999999</c:v>
                </c:pt>
                <c:pt idx="66624">
                  <c:v>66.624000000000024</c:v>
                </c:pt>
                <c:pt idx="66625">
                  <c:v>66.625</c:v>
                </c:pt>
                <c:pt idx="66626">
                  <c:v>66.626000000000033</c:v>
                </c:pt>
                <c:pt idx="66627">
                  <c:v>66.62700000000001</c:v>
                </c:pt>
                <c:pt idx="66628">
                  <c:v>66.628000000000043</c:v>
                </c:pt>
                <c:pt idx="66629">
                  <c:v>66.629000000000019</c:v>
                </c:pt>
                <c:pt idx="66630">
                  <c:v>66.63</c:v>
                </c:pt>
                <c:pt idx="66631">
                  <c:v>66.631000000000029</c:v>
                </c:pt>
                <c:pt idx="66632">
                  <c:v>66.632000000000005</c:v>
                </c:pt>
                <c:pt idx="66633">
                  <c:v>66.633000000000038</c:v>
                </c:pt>
                <c:pt idx="66634">
                  <c:v>66.634000000000015</c:v>
                </c:pt>
                <c:pt idx="66635">
                  <c:v>66.634999999999991</c:v>
                </c:pt>
                <c:pt idx="66636">
                  <c:v>66.636000000000024</c:v>
                </c:pt>
                <c:pt idx="66637">
                  <c:v>66.637</c:v>
                </c:pt>
                <c:pt idx="66638">
                  <c:v>66.638000000000034</c:v>
                </c:pt>
                <c:pt idx="66639">
                  <c:v>66.63900000000001</c:v>
                </c:pt>
                <c:pt idx="66640">
                  <c:v>66.640000000000043</c:v>
                </c:pt>
                <c:pt idx="66641">
                  <c:v>66.64100000000002</c:v>
                </c:pt>
                <c:pt idx="66642">
                  <c:v>66.641999999999996</c:v>
                </c:pt>
                <c:pt idx="66643">
                  <c:v>66.643000000000029</c:v>
                </c:pt>
                <c:pt idx="66644">
                  <c:v>66.644000000000005</c:v>
                </c:pt>
                <c:pt idx="66645">
                  <c:v>66.645000000000039</c:v>
                </c:pt>
                <c:pt idx="66646">
                  <c:v>66.646000000000015</c:v>
                </c:pt>
                <c:pt idx="66647">
                  <c:v>66.646999999999991</c:v>
                </c:pt>
                <c:pt idx="66648">
                  <c:v>66.648000000000025</c:v>
                </c:pt>
                <c:pt idx="66649">
                  <c:v>66.649000000000001</c:v>
                </c:pt>
                <c:pt idx="66650">
                  <c:v>66.650000000000034</c:v>
                </c:pt>
                <c:pt idx="66651">
                  <c:v>66.65100000000001</c:v>
                </c:pt>
                <c:pt idx="66652">
                  <c:v>66.652000000000044</c:v>
                </c:pt>
                <c:pt idx="66653">
                  <c:v>66.65300000000002</c:v>
                </c:pt>
                <c:pt idx="66654">
                  <c:v>66.653999999999996</c:v>
                </c:pt>
                <c:pt idx="66655">
                  <c:v>66.65500000000003</c:v>
                </c:pt>
                <c:pt idx="66656">
                  <c:v>66.656000000000006</c:v>
                </c:pt>
                <c:pt idx="66657">
                  <c:v>66.657000000000039</c:v>
                </c:pt>
                <c:pt idx="66658">
                  <c:v>66.658000000000015</c:v>
                </c:pt>
                <c:pt idx="66659">
                  <c:v>66.658999999999992</c:v>
                </c:pt>
                <c:pt idx="66660">
                  <c:v>66.660000000000025</c:v>
                </c:pt>
                <c:pt idx="66661">
                  <c:v>66.661000000000001</c:v>
                </c:pt>
                <c:pt idx="66662">
                  <c:v>66.662000000000035</c:v>
                </c:pt>
                <c:pt idx="66663">
                  <c:v>66.663000000000011</c:v>
                </c:pt>
                <c:pt idx="66664">
                  <c:v>66.664000000000044</c:v>
                </c:pt>
                <c:pt idx="66665">
                  <c:v>66.66500000000002</c:v>
                </c:pt>
                <c:pt idx="66666">
                  <c:v>66.665999999999997</c:v>
                </c:pt>
                <c:pt idx="66667">
                  <c:v>66.66700000000003</c:v>
                </c:pt>
                <c:pt idx="66668">
                  <c:v>66.668000000000006</c:v>
                </c:pt>
                <c:pt idx="66669">
                  <c:v>66.66900000000004</c:v>
                </c:pt>
                <c:pt idx="66670">
                  <c:v>66.670000000000016</c:v>
                </c:pt>
                <c:pt idx="66671">
                  <c:v>66.670999999999992</c:v>
                </c:pt>
                <c:pt idx="66672">
                  <c:v>66.672000000000025</c:v>
                </c:pt>
                <c:pt idx="66673">
                  <c:v>66.673000000000002</c:v>
                </c:pt>
                <c:pt idx="66674">
                  <c:v>66.674000000000035</c:v>
                </c:pt>
                <c:pt idx="66675">
                  <c:v>66.675000000000011</c:v>
                </c:pt>
                <c:pt idx="66676">
                  <c:v>66.676000000000045</c:v>
                </c:pt>
                <c:pt idx="66677">
                  <c:v>66.677000000000021</c:v>
                </c:pt>
                <c:pt idx="66678">
                  <c:v>66.677999999999997</c:v>
                </c:pt>
                <c:pt idx="66679">
                  <c:v>66.67900000000003</c:v>
                </c:pt>
                <c:pt idx="66680">
                  <c:v>66.680000000000007</c:v>
                </c:pt>
                <c:pt idx="66681">
                  <c:v>66.68100000000004</c:v>
                </c:pt>
                <c:pt idx="66682">
                  <c:v>66.682000000000016</c:v>
                </c:pt>
                <c:pt idx="66683">
                  <c:v>66.682999999999993</c:v>
                </c:pt>
                <c:pt idx="66684">
                  <c:v>66.684000000000026</c:v>
                </c:pt>
                <c:pt idx="66685">
                  <c:v>66.685000000000002</c:v>
                </c:pt>
                <c:pt idx="66686">
                  <c:v>66.686000000000035</c:v>
                </c:pt>
                <c:pt idx="66687">
                  <c:v>66.687000000000012</c:v>
                </c:pt>
                <c:pt idx="66688">
                  <c:v>66.688000000000045</c:v>
                </c:pt>
                <c:pt idx="66689">
                  <c:v>66.689000000000021</c:v>
                </c:pt>
                <c:pt idx="66690">
                  <c:v>66.69</c:v>
                </c:pt>
                <c:pt idx="66691">
                  <c:v>66.691000000000031</c:v>
                </c:pt>
                <c:pt idx="66692">
                  <c:v>66.692000000000007</c:v>
                </c:pt>
                <c:pt idx="66693">
                  <c:v>66.69300000000004</c:v>
                </c:pt>
                <c:pt idx="66694">
                  <c:v>66.694000000000017</c:v>
                </c:pt>
                <c:pt idx="66695">
                  <c:v>66.694999999999993</c:v>
                </c:pt>
                <c:pt idx="66696">
                  <c:v>66.696000000000026</c:v>
                </c:pt>
                <c:pt idx="66697">
                  <c:v>66.697000000000003</c:v>
                </c:pt>
                <c:pt idx="66698">
                  <c:v>66.698000000000036</c:v>
                </c:pt>
                <c:pt idx="66699">
                  <c:v>66.699000000000012</c:v>
                </c:pt>
                <c:pt idx="66700">
                  <c:v>66.700000000000045</c:v>
                </c:pt>
                <c:pt idx="66701">
                  <c:v>66.701000000000022</c:v>
                </c:pt>
                <c:pt idx="66702">
                  <c:v>66.701999999999998</c:v>
                </c:pt>
                <c:pt idx="66703">
                  <c:v>66.703000000000031</c:v>
                </c:pt>
                <c:pt idx="66704">
                  <c:v>66.704000000000008</c:v>
                </c:pt>
                <c:pt idx="66705">
                  <c:v>66.705000000000041</c:v>
                </c:pt>
                <c:pt idx="66706">
                  <c:v>66.706000000000017</c:v>
                </c:pt>
                <c:pt idx="66707">
                  <c:v>66.706999999999994</c:v>
                </c:pt>
                <c:pt idx="66708">
                  <c:v>66.708000000000027</c:v>
                </c:pt>
                <c:pt idx="66709">
                  <c:v>66.709000000000003</c:v>
                </c:pt>
                <c:pt idx="66710">
                  <c:v>66.710000000000036</c:v>
                </c:pt>
                <c:pt idx="66711">
                  <c:v>66.711000000000013</c:v>
                </c:pt>
                <c:pt idx="66712">
                  <c:v>66.712000000000046</c:v>
                </c:pt>
                <c:pt idx="66713">
                  <c:v>66.713000000000022</c:v>
                </c:pt>
                <c:pt idx="66714">
                  <c:v>66.713999999999999</c:v>
                </c:pt>
                <c:pt idx="66715">
                  <c:v>66.715000000000032</c:v>
                </c:pt>
                <c:pt idx="66716">
                  <c:v>66.716000000000008</c:v>
                </c:pt>
                <c:pt idx="66717">
                  <c:v>66.717000000000041</c:v>
                </c:pt>
                <c:pt idx="66718">
                  <c:v>66.718000000000018</c:v>
                </c:pt>
                <c:pt idx="66719">
                  <c:v>66.718999999999994</c:v>
                </c:pt>
                <c:pt idx="66720">
                  <c:v>66.720000000000027</c:v>
                </c:pt>
                <c:pt idx="66721">
                  <c:v>66.721000000000004</c:v>
                </c:pt>
                <c:pt idx="66722">
                  <c:v>66.722000000000037</c:v>
                </c:pt>
                <c:pt idx="66723">
                  <c:v>66.723000000000013</c:v>
                </c:pt>
                <c:pt idx="66724">
                  <c:v>66.724000000000046</c:v>
                </c:pt>
                <c:pt idx="66725">
                  <c:v>66.725000000000023</c:v>
                </c:pt>
                <c:pt idx="66726">
                  <c:v>66.725999999999999</c:v>
                </c:pt>
                <c:pt idx="66727">
                  <c:v>66.727000000000032</c:v>
                </c:pt>
                <c:pt idx="66728">
                  <c:v>66.728000000000009</c:v>
                </c:pt>
                <c:pt idx="66729">
                  <c:v>66.729000000000042</c:v>
                </c:pt>
                <c:pt idx="66730">
                  <c:v>66.730000000000018</c:v>
                </c:pt>
                <c:pt idx="66731">
                  <c:v>66.730999999999995</c:v>
                </c:pt>
                <c:pt idx="66732">
                  <c:v>66.732000000000028</c:v>
                </c:pt>
                <c:pt idx="66733">
                  <c:v>66.733000000000004</c:v>
                </c:pt>
                <c:pt idx="66734">
                  <c:v>66.734000000000037</c:v>
                </c:pt>
                <c:pt idx="66735">
                  <c:v>66.735000000000014</c:v>
                </c:pt>
                <c:pt idx="66736">
                  <c:v>66.73599999999999</c:v>
                </c:pt>
                <c:pt idx="66737">
                  <c:v>66.737000000000023</c:v>
                </c:pt>
                <c:pt idx="66738">
                  <c:v>66.738</c:v>
                </c:pt>
                <c:pt idx="66739">
                  <c:v>66.739000000000033</c:v>
                </c:pt>
                <c:pt idx="66740">
                  <c:v>66.740000000000009</c:v>
                </c:pt>
                <c:pt idx="66741">
                  <c:v>66.741000000000042</c:v>
                </c:pt>
                <c:pt idx="66742">
                  <c:v>66.742000000000019</c:v>
                </c:pt>
                <c:pt idx="66743">
                  <c:v>66.742999999999995</c:v>
                </c:pt>
                <c:pt idx="66744">
                  <c:v>66.744000000000028</c:v>
                </c:pt>
                <c:pt idx="66745">
                  <c:v>66.745000000000005</c:v>
                </c:pt>
                <c:pt idx="66746">
                  <c:v>66.746000000000038</c:v>
                </c:pt>
                <c:pt idx="66747">
                  <c:v>66.747000000000014</c:v>
                </c:pt>
                <c:pt idx="66748">
                  <c:v>66.74799999999999</c:v>
                </c:pt>
                <c:pt idx="66749">
                  <c:v>66.749000000000024</c:v>
                </c:pt>
                <c:pt idx="66750">
                  <c:v>66.75</c:v>
                </c:pt>
                <c:pt idx="66751">
                  <c:v>66.751000000000033</c:v>
                </c:pt>
                <c:pt idx="66752">
                  <c:v>66.75200000000001</c:v>
                </c:pt>
                <c:pt idx="66753">
                  <c:v>66.753000000000043</c:v>
                </c:pt>
                <c:pt idx="66754">
                  <c:v>66.754000000000019</c:v>
                </c:pt>
                <c:pt idx="66755">
                  <c:v>66.754999999999995</c:v>
                </c:pt>
                <c:pt idx="66756">
                  <c:v>66.756000000000029</c:v>
                </c:pt>
                <c:pt idx="66757">
                  <c:v>66.757000000000005</c:v>
                </c:pt>
                <c:pt idx="66758">
                  <c:v>66.758000000000038</c:v>
                </c:pt>
                <c:pt idx="66759">
                  <c:v>66.759000000000015</c:v>
                </c:pt>
                <c:pt idx="66760">
                  <c:v>66.759999999999991</c:v>
                </c:pt>
                <c:pt idx="66761">
                  <c:v>66.761000000000024</c:v>
                </c:pt>
                <c:pt idx="66762">
                  <c:v>66.762</c:v>
                </c:pt>
                <c:pt idx="66763">
                  <c:v>66.763000000000034</c:v>
                </c:pt>
                <c:pt idx="66764">
                  <c:v>66.76400000000001</c:v>
                </c:pt>
                <c:pt idx="66765">
                  <c:v>66.765000000000043</c:v>
                </c:pt>
                <c:pt idx="66766">
                  <c:v>66.76600000000002</c:v>
                </c:pt>
                <c:pt idx="66767">
                  <c:v>66.766999999999996</c:v>
                </c:pt>
                <c:pt idx="66768">
                  <c:v>66.768000000000029</c:v>
                </c:pt>
                <c:pt idx="66769">
                  <c:v>66.769000000000005</c:v>
                </c:pt>
                <c:pt idx="66770">
                  <c:v>66.770000000000039</c:v>
                </c:pt>
                <c:pt idx="66771">
                  <c:v>66.771000000000015</c:v>
                </c:pt>
                <c:pt idx="66772">
                  <c:v>66.771999999999991</c:v>
                </c:pt>
                <c:pt idx="66773">
                  <c:v>66.773000000000025</c:v>
                </c:pt>
                <c:pt idx="66774">
                  <c:v>66.774000000000001</c:v>
                </c:pt>
                <c:pt idx="66775">
                  <c:v>66.775000000000034</c:v>
                </c:pt>
                <c:pt idx="66776">
                  <c:v>66.77600000000001</c:v>
                </c:pt>
                <c:pt idx="66777">
                  <c:v>66.777000000000044</c:v>
                </c:pt>
                <c:pt idx="66778">
                  <c:v>66.77800000000002</c:v>
                </c:pt>
                <c:pt idx="66779">
                  <c:v>66.778999999999996</c:v>
                </c:pt>
                <c:pt idx="66780">
                  <c:v>66.78000000000003</c:v>
                </c:pt>
                <c:pt idx="66781">
                  <c:v>66.781000000000006</c:v>
                </c:pt>
                <c:pt idx="66782">
                  <c:v>66.782000000000039</c:v>
                </c:pt>
                <c:pt idx="66783">
                  <c:v>66.783000000000015</c:v>
                </c:pt>
                <c:pt idx="66784">
                  <c:v>66.783999999999992</c:v>
                </c:pt>
                <c:pt idx="66785">
                  <c:v>66.785000000000025</c:v>
                </c:pt>
                <c:pt idx="66786">
                  <c:v>66.786000000000001</c:v>
                </c:pt>
                <c:pt idx="66787">
                  <c:v>66.787000000000035</c:v>
                </c:pt>
                <c:pt idx="66788">
                  <c:v>66.788000000000011</c:v>
                </c:pt>
                <c:pt idx="66789">
                  <c:v>66.789000000000044</c:v>
                </c:pt>
                <c:pt idx="66790">
                  <c:v>66.79000000000002</c:v>
                </c:pt>
                <c:pt idx="66791">
                  <c:v>66.790999999999997</c:v>
                </c:pt>
                <c:pt idx="66792">
                  <c:v>66.79200000000003</c:v>
                </c:pt>
                <c:pt idx="66793">
                  <c:v>66.793000000000006</c:v>
                </c:pt>
                <c:pt idx="66794">
                  <c:v>66.79400000000004</c:v>
                </c:pt>
                <c:pt idx="66795">
                  <c:v>66.795000000000016</c:v>
                </c:pt>
                <c:pt idx="66796">
                  <c:v>66.795999999999992</c:v>
                </c:pt>
                <c:pt idx="66797">
                  <c:v>66.797000000000025</c:v>
                </c:pt>
                <c:pt idx="66798">
                  <c:v>66.798000000000002</c:v>
                </c:pt>
                <c:pt idx="66799">
                  <c:v>66.799000000000035</c:v>
                </c:pt>
                <c:pt idx="66800">
                  <c:v>66.800000000000011</c:v>
                </c:pt>
                <c:pt idx="66801">
                  <c:v>66.801000000000045</c:v>
                </c:pt>
                <c:pt idx="66802">
                  <c:v>66.802000000000021</c:v>
                </c:pt>
                <c:pt idx="66803">
                  <c:v>66.802999999999997</c:v>
                </c:pt>
                <c:pt idx="66804">
                  <c:v>66.80400000000003</c:v>
                </c:pt>
                <c:pt idx="66805">
                  <c:v>66.805000000000007</c:v>
                </c:pt>
                <c:pt idx="66806">
                  <c:v>66.80600000000004</c:v>
                </c:pt>
                <c:pt idx="66807">
                  <c:v>66.807000000000016</c:v>
                </c:pt>
                <c:pt idx="66808">
                  <c:v>66.807999999999993</c:v>
                </c:pt>
                <c:pt idx="66809">
                  <c:v>66.809000000000026</c:v>
                </c:pt>
                <c:pt idx="66810">
                  <c:v>66.81</c:v>
                </c:pt>
                <c:pt idx="66811">
                  <c:v>66.811000000000035</c:v>
                </c:pt>
                <c:pt idx="66812">
                  <c:v>66.812000000000012</c:v>
                </c:pt>
                <c:pt idx="66813">
                  <c:v>66.813000000000045</c:v>
                </c:pt>
                <c:pt idx="66814">
                  <c:v>66.814000000000021</c:v>
                </c:pt>
                <c:pt idx="66815">
                  <c:v>66.814999999999998</c:v>
                </c:pt>
                <c:pt idx="66816">
                  <c:v>66.816000000000031</c:v>
                </c:pt>
                <c:pt idx="66817">
                  <c:v>66.817000000000007</c:v>
                </c:pt>
                <c:pt idx="66818">
                  <c:v>66.81800000000004</c:v>
                </c:pt>
                <c:pt idx="66819">
                  <c:v>66.819000000000017</c:v>
                </c:pt>
                <c:pt idx="66820">
                  <c:v>66.819999999999993</c:v>
                </c:pt>
                <c:pt idx="66821">
                  <c:v>66.821000000000026</c:v>
                </c:pt>
                <c:pt idx="66822">
                  <c:v>66.822000000000003</c:v>
                </c:pt>
                <c:pt idx="66823">
                  <c:v>66.823000000000036</c:v>
                </c:pt>
                <c:pt idx="66824">
                  <c:v>66.824000000000012</c:v>
                </c:pt>
                <c:pt idx="66825">
                  <c:v>66.825000000000045</c:v>
                </c:pt>
                <c:pt idx="66826">
                  <c:v>66.826000000000022</c:v>
                </c:pt>
                <c:pt idx="66827">
                  <c:v>66.826999999999998</c:v>
                </c:pt>
                <c:pt idx="66828">
                  <c:v>66.828000000000031</c:v>
                </c:pt>
                <c:pt idx="66829">
                  <c:v>66.829000000000008</c:v>
                </c:pt>
                <c:pt idx="66830">
                  <c:v>66.830000000000041</c:v>
                </c:pt>
                <c:pt idx="66831">
                  <c:v>66.831000000000017</c:v>
                </c:pt>
                <c:pt idx="66832">
                  <c:v>66.831999999999994</c:v>
                </c:pt>
                <c:pt idx="66833">
                  <c:v>66.833000000000027</c:v>
                </c:pt>
                <c:pt idx="66834">
                  <c:v>66.834000000000003</c:v>
                </c:pt>
                <c:pt idx="66835">
                  <c:v>66.835000000000036</c:v>
                </c:pt>
                <c:pt idx="66836">
                  <c:v>66.836000000000013</c:v>
                </c:pt>
                <c:pt idx="66837">
                  <c:v>66.837000000000046</c:v>
                </c:pt>
                <c:pt idx="66838">
                  <c:v>66.838000000000022</c:v>
                </c:pt>
                <c:pt idx="66839">
                  <c:v>66.838999999999999</c:v>
                </c:pt>
                <c:pt idx="66840">
                  <c:v>66.840000000000032</c:v>
                </c:pt>
                <c:pt idx="66841">
                  <c:v>66.841000000000008</c:v>
                </c:pt>
                <c:pt idx="66842">
                  <c:v>66.842000000000041</c:v>
                </c:pt>
                <c:pt idx="66843">
                  <c:v>66.843000000000018</c:v>
                </c:pt>
                <c:pt idx="66844">
                  <c:v>66.843999999999994</c:v>
                </c:pt>
                <c:pt idx="66845">
                  <c:v>66.845000000000027</c:v>
                </c:pt>
                <c:pt idx="66846">
                  <c:v>66.846000000000004</c:v>
                </c:pt>
                <c:pt idx="66847">
                  <c:v>66.847000000000037</c:v>
                </c:pt>
                <c:pt idx="66848">
                  <c:v>66.848000000000013</c:v>
                </c:pt>
                <c:pt idx="66849">
                  <c:v>66.849000000000046</c:v>
                </c:pt>
                <c:pt idx="66850">
                  <c:v>66.850000000000023</c:v>
                </c:pt>
                <c:pt idx="66851">
                  <c:v>66.850999999999999</c:v>
                </c:pt>
                <c:pt idx="66852">
                  <c:v>66.852000000000032</c:v>
                </c:pt>
                <c:pt idx="66853">
                  <c:v>66.853000000000009</c:v>
                </c:pt>
                <c:pt idx="66854">
                  <c:v>66.854000000000042</c:v>
                </c:pt>
                <c:pt idx="66855">
                  <c:v>66.855000000000018</c:v>
                </c:pt>
                <c:pt idx="66856">
                  <c:v>66.855999999999995</c:v>
                </c:pt>
                <c:pt idx="66857">
                  <c:v>66.857000000000028</c:v>
                </c:pt>
                <c:pt idx="66858">
                  <c:v>66.858000000000004</c:v>
                </c:pt>
                <c:pt idx="66859">
                  <c:v>66.859000000000037</c:v>
                </c:pt>
                <c:pt idx="66860">
                  <c:v>66.860000000000014</c:v>
                </c:pt>
                <c:pt idx="66861">
                  <c:v>66.86099999999999</c:v>
                </c:pt>
                <c:pt idx="66862">
                  <c:v>66.862000000000023</c:v>
                </c:pt>
                <c:pt idx="66863">
                  <c:v>66.863</c:v>
                </c:pt>
                <c:pt idx="66864">
                  <c:v>66.864000000000033</c:v>
                </c:pt>
                <c:pt idx="66865">
                  <c:v>66.865000000000009</c:v>
                </c:pt>
                <c:pt idx="66866">
                  <c:v>66.866000000000042</c:v>
                </c:pt>
                <c:pt idx="66867">
                  <c:v>66.867000000000019</c:v>
                </c:pt>
                <c:pt idx="66868">
                  <c:v>66.867999999999995</c:v>
                </c:pt>
                <c:pt idx="66869">
                  <c:v>66.869000000000028</c:v>
                </c:pt>
                <c:pt idx="66870">
                  <c:v>66.87</c:v>
                </c:pt>
                <c:pt idx="66871">
                  <c:v>66.871000000000038</c:v>
                </c:pt>
                <c:pt idx="66872">
                  <c:v>66.872000000000014</c:v>
                </c:pt>
                <c:pt idx="66873">
                  <c:v>66.87299999999999</c:v>
                </c:pt>
                <c:pt idx="66874">
                  <c:v>66.874000000000024</c:v>
                </c:pt>
                <c:pt idx="66875">
                  <c:v>66.875</c:v>
                </c:pt>
                <c:pt idx="66876">
                  <c:v>66.876000000000033</c:v>
                </c:pt>
                <c:pt idx="66877">
                  <c:v>66.87700000000001</c:v>
                </c:pt>
                <c:pt idx="66878">
                  <c:v>66.878000000000043</c:v>
                </c:pt>
                <c:pt idx="66879">
                  <c:v>66.879000000000019</c:v>
                </c:pt>
                <c:pt idx="66880">
                  <c:v>66.88</c:v>
                </c:pt>
                <c:pt idx="66881">
                  <c:v>66.881000000000029</c:v>
                </c:pt>
                <c:pt idx="66882">
                  <c:v>66.882000000000005</c:v>
                </c:pt>
                <c:pt idx="66883">
                  <c:v>66.883000000000038</c:v>
                </c:pt>
                <c:pt idx="66884">
                  <c:v>66.884000000000015</c:v>
                </c:pt>
                <c:pt idx="66885">
                  <c:v>66.884999999999991</c:v>
                </c:pt>
                <c:pt idx="66886">
                  <c:v>66.886000000000024</c:v>
                </c:pt>
                <c:pt idx="66887">
                  <c:v>66.887</c:v>
                </c:pt>
                <c:pt idx="66888">
                  <c:v>66.888000000000034</c:v>
                </c:pt>
                <c:pt idx="66889">
                  <c:v>66.88900000000001</c:v>
                </c:pt>
                <c:pt idx="66890">
                  <c:v>66.890000000000043</c:v>
                </c:pt>
                <c:pt idx="66891">
                  <c:v>66.89100000000002</c:v>
                </c:pt>
                <c:pt idx="66892">
                  <c:v>66.891999999999996</c:v>
                </c:pt>
                <c:pt idx="66893">
                  <c:v>66.893000000000029</c:v>
                </c:pt>
                <c:pt idx="66894">
                  <c:v>66.894000000000005</c:v>
                </c:pt>
                <c:pt idx="66895">
                  <c:v>66.895000000000039</c:v>
                </c:pt>
                <c:pt idx="66896">
                  <c:v>66.896000000000015</c:v>
                </c:pt>
                <c:pt idx="66897">
                  <c:v>66.896999999999991</c:v>
                </c:pt>
                <c:pt idx="66898">
                  <c:v>66.898000000000025</c:v>
                </c:pt>
                <c:pt idx="66899">
                  <c:v>66.899000000000001</c:v>
                </c:pt>
                <c:pt idx="66900">
                  <c:v>66.900000000000034</c:v>
                </c:pt>
                <c:pt idx="66901">
                  <c:v>66.90100000000001</c:v>
                </c:pt>
                <c:pt idx="66902">
                  <c:v>66.902000000000044</c:v>
                </c:pt>
                <c:pt idx="66903">
                  <c:v>66.90300000000002</c:v>
                </c:pt>
                <c:pt idx="66904">
                  <c:v>66.903999999999996</c:v>
                </c:pt>
                <c:pt idx="66905">
                  <c:v>66.90500000000003</c:v>
                </c:pt>
                <c:pt idx="66906">
                  <c:v>66.906000000000006</c:v>
                </c:pt>
                <c:pt idx="66907">
                  <c:v>66.907000000000039</c:v>
                </c:pt>
                <c:pt idx="66908">
                  <c:v>66.908000000000015</c:v>
                </c:pt>
                <c:pt idx="66909">
                  <c:v>66.908999999999992</c:v>
                </c:pt>
                <c:pt idx="66910">
                  <c:v>66.910000000000025</c:v>
                </c:pt>
                <c:pt idx="66911">
                  <c:v>66.911000000000001</c:v>
                </c:pt>
                <c:pt idx="66912">
                  <c:v>66.912000000000035</c:v>
                </c:pt>
                <c:pt idx="66913">
                  <c:v>66.913000000000011</c:v>
                </c:pt>
                <c:pt idx="66914">
                  <c:v>66.914000000000044</c:v>
                </c:pt>
                <c:pt idx="66915">
                  <c:v>66.91500000000002</c:v>
                </c:pt>
                <c:pt idx="66916">
                  <c:v>66.915999999999997</c:v>
                </c:pt>
                <c:pt idx="66917">
                  <c:v>66.91700000000003</c:v>
                </c:pt>
                <c:pt idx="66918">
                  <c:v>66.918000000000006</c:v>
                </c:pt>
                <c:pt idx="66919">
                  <c:v>66.91900000000004</c:v>
                </c:pt>
                <c:pt idx="66920">
                  <c:v>66.920000000000016</c:v>
                </c:pt>
                <c:pt idx="66921">
                  <c:v>66.920999999999992</c:v>
                </c:pt>
                <c:pt idx="66922">
                  <c:v>66.922000000000025</c:v>
                </c:pt>
                <c:pt idx="66923">
                  <c:v>66.923000000000002</c:v>
                </c:pt>
                <c:pt idx="66924">
                  <c:v>66.924000000000035</c:v>
                </c:pt>
                <c:pt idx="66925">
                  <c:v>66.925000000000011</c:v>
                </c:pt>
                <c:pt idx="66926">
                  <c:v>66.926000000000045</c:v>
                </c:pt>
                <c:pt idx="66927">
                  <c:v>66.927000000000021</c:v>
                </c:pt>
                <c:pt idx="66928">
                  <c:v>66.927999999999997</c:v>
                </c:pt>
                <c:pt idx="66929">
                  <c:v>66.92900000000003</c:v>
                </c:pt>
                <c:pt idx="66930">
                  <c:v>66.930000000000007</c:v>
                </c:pt>
                <c:pt idx="66931">
                  <c:v>66.93100000000004</c:v>
                </c:pt>
                <c:pt idx="66932">
                  <c:v>66.932000000000016</c:v>
                </c:pt>
                <c:pt idx="66933">
                  <c:v>66.932999999999993</c:v>
                </c:pt>
                <c:pt idx="66934">
                  <c:v>66.934000000000026</c:v>
                </c:pt>
                <c:pt idx="66935">
                  <c:v>66.935000000000002</c:v>
                </c:pt>
                <c:pt idx="66936">
                  <c:v>66.936000000000035</c:v>
                </c:pt>
                <c:pt idx="66937">
                  <c:v>66.937000000000012</c:v>
                </c:pt>
                <c:pt idx="66938">
                  <c:v>66.938000000000045</c:v>
                </c:pt>
                <c:pt idx="66939">
                  <c:v>66.939000000000021</c:v>
                </c:pt>
                <c:pt idx="66940">
                  <c:v>66.94</c:v>
                </c:pt>
                <c:pt idx="66941">
                  <c:v>66.941000000000031</c:v>
                </c:pt>
                <c:pt idx="66942">
                  <c:v>66.942000000000007</c:v>
                </c:pt>
                <c:pt idx="66943">
                  <c:v>66.94300000000004</c:v>
                </c:pt>
                <c:pt idx="66944">
                  <c:v>66.944000000000017</c:v>
                </c:pt>
                <c:pt idx="66945">
                  <c:v>66.944999999999993</c:v>
                </c:pt>
                <c:pt idx="66946">
                  <c:v>66.946000000000026</c:v>
                </c:pt>
                <c:pt idx="66947">
                  <c:v>66.947000000000003</c:v>
                </c:pt>
                <c:pt idx="66948">
                  <c:v>66.948000000000036</c:v>
                </c:pt>
                <c:pt idx="66949">
                  <c:v>66.949000000000012</c:v>
                </c:pt>
                <c:pt idx="66950">
                  <c:v>66.950000000000045</c:v>
                </c:pt>
                <c:pt idx="66951">
                  <c:v>66.951000000000022</c:v>
                </c:pt>
                <c:pt idx="66952">
                  <c:v>66.951999999999998</c:v>
                </c:pt>
                <c:pt idx="66953">
                  <c:v>66.953000000000031</c:v>
                </c:pt>
                <c:pt idx="66954">
                  <c:v>66.954000000000008</c:v>
                </c:pt>
                <c:pt idx="66955">
                  <c:v>66.955000000000041</c:v>
                </c:pt>
                <c:pt idx="66956">
                  <c:v>66.956000000000017</c:v>
                </c:pt>
                <c:pt idx="66957">
                  <c:v>66.956999999999994</c:v>
                </c:pt>
                <c:pt idx="66958">
                  <c:v>66.958000000000027</c:v>
                </c:pt>
                <c:pt idx="66959">
                  <c:v>66.959000000000003</c:v>
                </c:pt>
                <c:pt idx="66960">
                  <c:v>66.960000000000036</c:v>
                </c:pt>
                <c:pt idx="66961">
                  <c:v>66.961000000000013</c:v>
                </c:pt>
                <c:pt idx="66962">
                  <c:v>66.962000000000046</c:v>
                </c:pt>
                <c:pt idx="66963">
                  <c:v>66.963000000000022</c:v>
                </c:pt>
                <c:pt idx="66964">
                  <c:v>66.963999999999999</c:v>
                </c:pt>
                <c:pt idx="66965">
                  <c:v>66.965000000000032</c:v>
                </c:pt>
                <c:pt idx="66966">
                  <c:v>66.966000000000008</c:v>
                </c:pt>
                <c:pt idx="66967">
                  <c:v>66.967000000000041</c:v>
                </c:pt>
                <c:pt idx="66968">
                  <c:v>66.968000000000018</c:v>
                </c:pt>
                <c:pt idx="66969">
                  <c:v>66.968999999999994</c:v>
                </c:pt>
                <c:pt idx="66970">
                  <c:v>66.970000000000027</c:v>
                </c:pt>
                <c:pt idx="66971">
                  <c:v>66.971000000000004</c:v>
                </c:pt>
                <c:pt idx="66972">
                  <c:v>66.972000000000037</c:v>
                </c:pt>
                <c:pt idx="66973">
                  <c:v>66.973000000000013</c:v>
                </c:pt>
                <c:pt idx="66974">
                  <c:v>66.974000000000046</c:v>
                </c:pt>
                <c:pt idx="66975">
                  <c:v>66.975000000000023</c:v>
                </c:pt>
                <c:pt idx="66976">
                  <c:v>66.975999999999999</c:v>
                </c:pt>
                <c:pt idx="66977">
                  <c:v>66.977000000000032</c:v>
                </c:pt>
                <c:pt idx="66978">
                  <c:v>66.978000000000009</c:v>
                </c:pt>
                <c:pt idx="66979">
                  <c:v>66.979000000000042</c:v>
                </c:pt>
                <c:pt idx="66980">
                  <c:v>66.980000000000018</c:v>
                </c:pt>
                <c:pt idx="66981">
                  <c:v>66.980999999999995</c:v>
                </c:pt>
                <c:pt idx="66982">
                  <c:v>66.982000000000028</c:v>
                </c:pt>
                <c:pt idx="66983">
                  <c:v>66.983000000000004</c:v>
                </c:pt>
                <c:pt idx="66984">
                  <c:v>66.984000000000037</c:v>
                </c:pt>
                <c:pt idx="66985">
                  <c:v>66.985000000000014</c:v>
                </c:pt>
                <c:pt idx="66986">
                  <c:v>66.98599999999999</c:v>
                </c:pt>
                <c:pt idx="66987">
                  <c:v>66.987000000000023</c:v>
                </c:pt>
                <c:pt idx="66988">
                  <c:v>66.988</c:v>
                </c:pt>
                <c:pt idx="66989">
                  <c:v>66.989000000000033</c:v>
                </c:pt>
                <c:pt idx="66990">
                  <c:v>66.990000000000009</c:v>
                </c:pt>
                <c:pt idx="66991">
                  <c:v>66.991000000000042</c:v>
                </c:pt>
                <c:pt idx="66992">
                  <c:v>66.992000000000019</c:v>
                </c:pt>
                <c:pt idx="66993">
                  <c:v>66.992999999999995</c:v>
                </c:pt>
                <c:pt idx="66994">
                  <c:v>66.994000000000028</c:v>
                </c:pt>
                <c:pt idx="66995">
                  <c:v>66.995000000000005</c:v>
                </c:pt>
                <c:pt idx="66996">
                  <c:v>66.996000000000038</c:v>
                </c:pt>
                <c:pt idx="66997">
                  <c:v>66.997000000000014</c:v>
                </c:pt>
                <c:pt idx="66998">
                  <c:v>66.99799999999999</c:v>
                </c:pt>
                <c:pt idx="66999">
                  <c:v>66.999000000000024</c:v>
                </c:pt>
                <c:pt idx="67000">
                  <c:v>67</c:v>
                </c:pt>
                <c:pt idx="67001">
                  <c:v>67.001000000000033</c:v>
                </c:pt>
                <c:pt idx="67002">
                  <c:v>67.00200000000001</c:v>
                </c:pt>
                <c:pt idx="67003">
                  <c:v>67.003000000000043</c:v>
                </c:pt>
                <c:pt idx="67004">
                  <c:v>67.004000000000019</c:v>
                </c:pt>
                <c:pt idx="67005">
                  <c:v>67.004999999999995</c:v>
                </c:pt>
                <c:pt idx="67006">
                  <c:v>67.006000000000029</c:v>
                </c:pt>
                <c:pt idx="67007">
                  <c:v>67.007000000000005</c:v>
                </c:pt>
                <c:pt idx="67008">
                  <c:v>67.008000000000038</c:v>
                </c:pt>
                <c:pt idx="67009">
                  <c:v>67.009000000000015</c:v>
                </c:pt>
                <c:pt idx="67010">
                  <c:v>67.009999999999991</c:v>
                </c:pt>
                <c:pt idx="67011">
                  <c:v>67.011000000000024</c:v>
                </c:pt>
                <c:pt idx="67012">
                  <c:v>67.012</c:v>
                </c:pt>
                <c:pt idx="67013">
                  <c:v>67.013000000000034</c:v>
                </c:pt>
                <c:pt idx="67014">
                  <c:v>67.01400000000001</c:v>
                </c:pt>
                <c:pt idx="67015">
                  <c:v>67.015000000000043</c:v>
                </c:pt>
                <c:pt idx="67016">
                  <c:v>67.01600000000002</c:v>
                </c:pt>
                <c:pt idx="67017">
                  <c:v>67.016999999999996</c:v>
                </c:pt>
                <c:pt idx="67018">
                  <c:v>67.018000000000029</c:v>
                </c:pt>
                <c:pt idx="67019">
                  <c:v>67.019000000000005</c:v>
                </c:pt>
                <c:pt idx="67020">
                  <c:v>67.020000000000039</c:v>
                </c:pt>
                <c:pt idx="67021">
                  <c:v>67.021000000000015</c:v>
                </c:pt>
                <c:pt idx="67022">
                  <c:v>67.021999999999991</c:v>
                </c:pt>
                <c:pt idx="67023">
                  <c:v>67.023000000000025</c:v>
                </c:pt>
                <c:pt idx="67024">
                  <c:v>67.024000000000001</c:v>
                </c:pt>
                <c:pt idx="67025">
                  <c:v>67.025000000000034</c:v>
                </c:pt>
                <c:pt idx="67026">
                  <c:v>67.02600000000001</c:v>
                </c:pt>
                <c:pt idx="67027">
                  <c:v>67.027000000000044</c:v>
                </c:pt>
                <c:pt idx="67028">
                  <c:v>67.02800000000002</c:v>
                </c:pt>
                <c:pt idx="67029">
                  <c:v>67.028999999999996</c:v>
                </c:pt>
                <c:pt idx="67030">
                  <c:v>67.03000000000003</c:v>
                </c:pt>
                <c:pt idx="67031">
                  <c:v>67.031000000000006</c:v>
                </c:pt>
                <c:pt idx="67032">
                  <c:v>67.032000000000039</c:v>
                </c:pt>
                <c:pt idx="67033">
                  <c:v>67.033000000000015</c:v>
                </c:pt>
                <c:pt idx="67034">
                  <c:v>67.033999999999992</c:v>
                </c:pt>
                <c:pt idx="67035">
                  <c:v>67.035000000000025</c:v>
                </c:pt>
                <c:pt idx="67036">
                  <c:v>67.036000000000001</c:v>
                </c:pt>
                <c:pt idx="67037">
                  <c:v>67.037000000000035</c:v>
                </c:pt>
                <c:pt idx="67038">
                  <c:v>67.038000000000011</c:v>
                </c:pt>
                <c:pt idx="67039">
                  <c:v>67.039000000000044</c:v>
                </c:pt>
                <c:pt idx="67040">
                  <c:v>67.04000000000002</c:v>
                </c:pt>
                <c:pt idx="67041">
                  <c:v>67.040999999999997</c:v>
                </c:pt>
                <c:pt idx="67042">
                  <c:v>67.04200000000003</c:v>
                </c:pt>
                <c:pt idx="67043">
                  <c:v>67.043000000000006</c:v>
                </c:pt>
                <c:pt idx="67044">
                  <c:v>67.04400000000004</c:v>
                </c:pt>
                <c:pt idx="67045">
                  <c:v>67.045000000000016</c:v>
                </c:pt>
                <c:pt idx="67046">
                  <c:v>67.045999999999992</c:v>
                </c:pt>
                <c:pt idx="67047">
                  <c:v>67.047000000000025</c:v>
                </c:pt>
                <c:pt idx="67048">
                  <c:v>67.048000000000002</c:v>
                </c:pt>
                <c:pt idx="67049">
                  <c:v>67.049000000000035</c:v>
                </c:pt>
                <c:pt idx="67050">
                  <c:v>67.050000000000011</c:v>
                </c:pt>
                <c:pt idx="67051">
                  <c:v>67.051000000000045</c:v>
                </c:pt>
                <c:pt idx="67052">
                  <c:v>67.052000000000021</c:v>
                </c:pt>
                <c:pt idx="67053">
                  <c:v>67.052999999999997</c:v>
                </c:pt>
                <c:pt idx="67054">
                  <c:v>67.05400000000003</c:v>
                </c:pt>
                <c:pt idx="67055">
                  <c:v>67.055000000000007</c:v>
                </c:pt>
                <c:pt idx="67056">
                  <c:v>67.05600000000004</c:v>
                </c:pt>
                <c:pt idx="67057">
                  <c:v>67.057000000000016</c:v>
                </c:pt>
                <c:pt idx="67058">
                  <c:v>67.057999999999993</c:v>
                </c:pt>
                <c:pt idx="67059">
                  <c:v>67.059000000000026</c:v>
                </c:pt>
                <c:pt idx="67060">
                  <c:v>67.06</c:v>
                </c:pt>
                <c:pt idx="67061">
                  <c:v>67.061000000000035</c:v>
                </c:pt>
                <c:pt idx="67062">
                  <c:v>67.062000000000012</c:v>
                </c:pt>
                <c:pt idx="67063">
                  <c:v>67.063000000000045</c:v>
                </c:pt>
                <c:pt idx="67064">
                  <c:v>67.064000000000021</c:v>
                </c:pt>
                <c:pt idx="67065">
                  <c:v>67.064999999999998</c:v>
                </c:pt>
                <c:pt idx="67066">
                  <c:v>67.066000000000031</c:v>
                </c:pt>
                <c:pt idx="67067">
                  <c:v>67.067000000000007</c:v>
                </c:pt>
                <c:pt idx="67068">
                  <c:v>67.06800000000004</c:v>
                </c:pt>
                <c:pt idx="67069">
                  <c:v>67.069000000000017</c:v>
                </c:pt>
                <c:pt idx="67070">
                  <c:v>67.069999999999993</c:v>
                </c:pt>
                <c:pt idx="67071">
                  <c:v>67.071000000000026</c:v>
                </c:pt>
                <c:pt idx="67072">
                  <c:v>67.072000000000003</c:v>
                </c:pt>
                <c:pt idx="67073">
                  <c:v>67.073000000000036</c:v>
                </c:pt>
                <c:pt idx="67074">
                  <c:v>67.074000000000012</c:v>
                </c:pt>
                <c:pt idx="67075">
                  <c:v>67.075000000000045</c:v>
                </c:pt>
                <c:pt idx="67076">
                  <c:v>67.076000000000022</c:v>
                </c:pt>
                <c:pt idx="67077">
                  <c:v>67.076999999999998</c:v>
                </c:pt>
                <c:pt idx="67078">
                  <c:v>67.078000000000031</c:v>
                </c:pt>
                <c:pt idx="67079">
                  <c:v>67.079000000000008</c:v>
                </c:pt>
                <c:pt idx="67080">
                  <c:v>67.080000000000041</c:v>
                </c:pt>
                <c:pt idx="67081">
                  <c:v>67.081000000000017</c:v>
                </c:pt>
                <c:pt idx="67082">
                  <c:v>67.081999999999994</c:v>
                </c:pt>
                <c:pt idx="67083">
                  <c:v>67.083000000000027</c:v>
                </c:pt>
                <c:pt idx="67084">
                  <c:v>67.084000000000003</c:v>
                </c:pt>
                <c:pt idx="67085">
                  <c:v>67.085000000000036</c:v>
                </c:pt>
                <c:pt idx="67086">
                  <c:v>67.086000000000013</c:v>
                </c:pt>
                <c:pt idx="67087">
                  <c:v>67.087000000000046</c:v>
                </c:pt>
                <c:pt idx="67088">
                  <c:v>67.088000000000022</c:v>
                </c:pt>
                <c:pt idx="67089">
                  <c:v>67.088999999999999</c:v>
                </c:pt>
                <c:pt idx="67090">
                  <c:v>67.090000000000032</c:v>
                </c:pt>
                <c:pt idx="67091">
                  <c:v>67.091000000000008</c:v>
                </c:pt>
                <c:pt idx="67092">
                  <c:v>67.092000000000041</c:v>
                </c:pt>
                <c:pt idx="67093">
                  <c:v>67.093000000000018</c:v>
                </c:pt>
                <c:pt idx="67094">
                  <c:v>67.093999999999994</c:v>
                </c:pt>
                <c:pt idx="67095">
                  <c:v>67.095000000000027</c:v>
                </c:pt>
                <c:pt idx="67096">
                  <c:v>67.096000000000004</c:v>
                </c:pt>
                <c:pt idx="67097">
                  <c:v>67.097000000000037</c:v>
                </c:pt>
                <c:pt idx="67098">
                  <c:v>67.098000000000013</c:v>
                </c:pt>
                <c:pt idx="67099">
                  <c:v>67.099000000000046</c:v>
                </c:pt>
                <c:pt idx="67100">
                  <c:v>67.100000000000023</c:v>
                </c:pt>
                <c:pt idx="67101">
                  <c:v>67.100999999999999</c:v>
                </c:pt>
                <c:pt idx="67102">
                  <c:v>67.102000000000032</c:v>
                </c:pt>
                <c:pt idx="67103">
                  <c:v>67.103000000000009</c:v>
                </c:pt>
                <c:pt idx="67104">
                  <c:v>67.104000000000042</c:v>
                </c:pt>
                <c:pt idx="67105">
                  <c:v>67.105000000000018</c:v>
                </c:pt>
                <c:pt idx="67106">
                  <c:v>67.105999999999995</c:v>
                </c:pt>
                <c:pt idx="67107">
                  <c:v>67.107000000000028</c:v>
                </c:pt>
                <c:pt idx="67108">
                  <c:v>67.108000000000004</c:v>
                </c:pt>
                <c:pt idx="67109">
                  <c:v>67.109000000000037</c:v>
                </c:pt>
                <c:pt idx="67110">
                  <c:v>67.110000000000014</c:v>
                </c:pt>
                <c:pt idx="67111">
                  <c:v>67.11099999999999</c:v>
                </c:pt>
                <c:pt idx="67112">
                  <c:v>67.112000000000023</c:v>
                </c:pt>
                <c:pt idx="67113">
                  <c:v>67.113</c:v>
                </c:pt>
                <c:pt idx="67114">
                  <c:v>67.114000000000033</c:v>
                </c:pt>
                <c:pt idx="67115">
                  <c:v>67.115000000000009</c:v>
                </c:pt>
                <c:pt idx="67116">
                  <c:v>67.116000000000042</c:v>
                </c:pt>
                <c:pt idx="67117">
                  <c:v>67.117000000000019</c:v>
                </c:pt>
                <c:pt idx="67118">
                  <c:v>67.117999999999995</c:v>
                </c:pt>
                <c:pt idx="67119">
                  <c:v>67.119000000000028</c:v>
                </c:pt>
                <c:pt idx="67120">
                  <c:v>67.12</c:v>
                </c:pt>
                <c:pt idx="67121">
                  <c:v>67.121000000000038</c:v>
                </c:pt>
                <c:pt idx="67122">
                  <c:v>67.122000000000014</c:v>
                </c:pt>
                <c:pt idx="67123">
                  <c:v>67.12299999999999</c:v>
                </c:pt>
                <c:pt idx="67124">
                  <c:v>67.124000000000024</c:v>
                </c:pt>
                <c:pt idx="67125">
                  <c:v>67.125</c:v>
                </c:pt>
                <c:pt idx="67126">
                  <c:v>67.126000000000033</c:v>
                </c:pt>
                <c:pt idx="67127">
                  <c:v>67.12700000000001</c:v>
                </c:pt>
                <c:pt idx="67128">
                  <c:v>67.128000000000043</c:v>
                </c:pt>
                <c:pt idx="67129">
                  <c:v>67.129000000000019</c:v>
                </c:pt>
                <c:pt idx="67130">
                  <c:v>67.13</c:v>
                </c:pt>
                <c:pt idx="67131">
                  <c:v>67.131000000000029</c:v>
                </c:pt>
                <c:pt idx="67132">
                  <c:v>67.132000000000005</c:v>
                </c:pt>
                <c:pt idx="67133">
                  <c:v>67.133000000000038</c:v>
                </c:pt>
                <c:pt idx="67134">
                  <c:v>67.134000000000015</c:v>
                </c:pt>
                <c:pt idx="67135">
                  <c:v>67.134999999999991</c:v>
                </c:pt>
                <c:pt idx="67136">
                  <c:v>67.136000000000024</c:v>
                </c:pt>
                <c:pt idx="67137">
                  <c:v>67.137</c:v>
                </c:pt>
                <c:pt idx="67138">
                  <c:v>67.138000000000034</c:v>
                </c:pt>
                <c:pt idx="67139">
                  <c:v>67.13900000000001</c:v>
                </c:pt>
                <c:pt idx="67140">
                  <c:v>67.140000000000043</c:v>
                </c:pt>
                <c:pt idx="67141">
                  <c:v>67.14100000000002</c:v>
                </c:pt>
                <c:pt idx="67142">
                  <c:v>67.141999999999996</c:v>
                </c:pt>
                <c:pt idx="67143">
                  <c:v>67.143000000000029</c:v>
                </c:pt>
                <c:pt idx="67144">
                  <c:v>67.144000000000005</c:v>
                </c:pt>
                <c:pt idx="67145">
                  <c:v>67.145000000000039</c:v>
                </c:pt>
                <c:pt idx="67146">
                  <c:v>67.146000000000015</c:v>
                </c:pt>
                <c:pt idx="67147">
                  <c:v>67.146999999999991</c:v>
                </c:pt>
                <c:pt idx="67148">
                  <c:v>67.148000000000025</c:v>
                </c:pt>
                <c:pt idx="67149">
                  <c:v>67.149000000000001</c:v>
                </c:pt>
                <c:pt idx="67150">
                  <c:v>67.150000000000034</c:v>
                </c:pt>
                <c:pt idx="67151">
                  <c:v>67.15100000000001</c:v>
                </c:pt>
                <c:pt idx="67152">
                  <c:v>67.152000000000044</c:v>
                </c:pt>
                <c:pt idx="67153">
                  <c:v>67.15300000000002</c:v>
                </c:pt>
                <c:pt idx="67154">
                  <c:v>67.153999999999996</c:v>
                </c:pt>
                <c:pt idx="67155">
                  <c:v>67.15500000000003</c:v>
                </c:pt>
                <c:pt idx="67156">
                  <c:v>67.156000000000006</c:v>
                </c:pt>
                <c:pt idx="67157">
                  <c:v>67.157000000000039</c:v>
                </c:pt>
                <c:pt idx="67158">
                  <c:v>67.158000000000015</c:v>
                </c:pt>
                <c:pt idx="67159">
                  <c:v>67.158999999999992</c:v>
                </c:pt>
                <c:pt idx="67160">
                  <c:v>67.160000000000025</c:v>
                </c:pt>
                <c:pt idx="67161">
                  <c:v>67.161000000000001</c:v>
                </c:pt>
                <c:pt idx="67162">
                  <c:v>67.162000000000035</c:v>
                </c:pt>
                <c:pt idx="67163">
                  <c:v>67.163000000000011</c:v>
                </c:pt>
                <c:pt idx="67164">
                  <c:v>67.164000000000044</c:v>
                </c:pt>
                <c:pt idx="67165">
                  <c:v>67.16500000000002</c:v>
                </c:pt>
                <c:pt idx="67166">
                  <c:v>67.165999999999997</c:v>
                </c:pt>
                <c:pt idx="67167">
                  <c:v>67.16700000000003</c:v>
                </c:pt>
                <c:pt idx="67168">
                  <c:v>67.168000000000006</c:v>
                </c:pt>
                <c:pt idx="67169">
                  <c:v>67.16900000000004</c:v>
                </c:pt>
                <c:pt idx="67170">
                  <c:v>67.170000000000016</c:v>
                </c:pt>
                <c:pt idx="67171">
                  <c:v>67.170999999999992</c:v>
                </c:pt>
                <c:pt idx="67172">
                  <c:v>67.172000000000025</c:v>
                </c:pt>
                <c:pt idx="67173">
                  <c:v>67.173000000000002</c:v>
                </c:pt>
                <c:pt idx="67174">
                  <c:v>67.174000000000035</c:v>
                </c:pt>
                <c:pt idx="67175">
                  <c:v>67.175000000000011</c:v>
                </c:pt>
                <c:pt idx="67176">
                  <c:v>67.176000000000045</c:v>
                </c:pt>
                <c:pt idx="67177">
                  <c:v>67.177000000000021</c:v>
                </c:pt>
                <c:pt idx="67178">
                  <c:v>67.177999999999997</c:v>
                </c:pt>
                <c:pt idx="67179">
                  <c:v>67.17900000000003</c:v>
                </c:pt>
                <c:pt idx="67180">
                  <c:v>67.180000000000007</c:v>
                </c:pt>
                <c:pt idx="67181">
                  <c:v>67.18100000000004</c:v>
                </c:pt>
                <c:pt idx="67182">
                  <c:v>67.182000000000016</c:v>
                </c:pt>
                <c:pt idx="67183">
                  <c:v>67.182999999999993</c:v>
                </c:pt>
                <c:pt idx="67184">
                  <c:v>67.184000000000026</c:v>
                </c:pt>
                <c:pt idx="67185">
                  <c:v>67.185000000000002</c:v>
                </c:pt>
                <c:pt idx="67186">
                  <c:v>67.186000000000035</c:v>
                </c:pt>
                <c:pt idx="67187">
                  <c:v>67.187000000000012</c:v>
                </c:pt>
                <c:pt idx="67188">
                  <c:v>67.188000000000045</c:v>
                </c:pt>
                <c:pt idx="67189">
                  <c:v>67.189000000000021</c:v>
                </c:pt>
                <c:pt idx="67190">
                  <c:v>67.19</c:v>
                </c:pt>
                <c:pt idx="67191">
                  <c:v>67.191000000000031</c:v>
                </c:pt>
                <c:pt idx="67192">
                  <c:v>67.192000000000007</c:v>
                </c:pt>
                <c:pt idx="67193">
                  <c:v>67.19300000000004</c:v>
                </c:pt>
                <c:pt idx="67194">
                  <c:v>67.194000000000017</c:v>
                </c:pt>
                <c:pt idx="67195">
                  <c:v>67.194999999999993</c:v>
                </c:pt>
                <c:pt idx="67196">
                  <c:v>67.196000000000026</c:v>
                </c:pt>
                <c:pt idx="67197">
                  <c:v>67.197000000000003</c:v>
                </c:pt>
                <c:pt idx="67198">
                  <c:v>67.198000000000036</c:v>
                </c:pt>
                <c:pt idx="67199">
                  <c:v>67.199000000000012</c:v>
                </c:pt>
                <c:pt idx="67200">
                  <c:v>67.200000000000045</c:v>
                </c:pt>
                <c:pt idx="67201">
                  <c:v>67.201000000000022</c:v>
                </c:pt>
                <c:pt idx="67202">
                  <c:v>67.201999999999998</c:v>
                </c:pt>
                <c:pt idx="67203">
                  <c:v>67.203000000000031</c:v>
                </c:pt>
                <c:pt idx="67204">
                  <c:v>67.204000000000008</c:v>
                </c:pt>
                <c:pt idx="67205">
                  <c:v>67.205000000000041</c:v>
                </c:pt>
                <c:pt idx="67206">
                  <c:v>67.206000000000017</c:v>
                </c:pt>
                <c:pt idx="67207">
                  <c:v>67.206999999999994</c:v>
                </c:pt>
                <c:pt idx="67208">
                  <c:v>67.208000000000027</c:v>
                </c:pt>
                <c:pt idx="67209">
                  <c:v>67.209000000000003</c:v>
                </c:pt>
                <c:pt idx="67210">
                  <c:v>67.210000000000036</c:v>
                </c:pt>
                <c:pt idx="67211">
                  <c:v>67.211000000000013</c:v>
                </c:pt>
                <c:pt idx="67212">
                  <c:v>67.212000000000046</c:v>
                </c:pt>
                <c:pt idx="67213">
                  <c:v>67.213000000000022</c:v>
                </c:pt>
                <c:pt idx="67214">
                  <c:v>67.213999999999999</c:v>
                </c:pt>
                <c:pt idx="67215">
                  <c:v>67.215000000000032</c:v>
                </c:pt>
                <c:pt idx="67216">
                  <c:v>67.216000000000008</c:v>
                </c:pt>
                <c:pt idx="67217">
                  <c:v>67.217000000000041</c:v>
                </c:pt>
                <c:pt idx="67218">
                  <c:v>67.218000000000018</c:v>
                </c:pt>
                <c:pt idx="67219">
                  <c:v>67.218999999999994</c:v>
                </c:pt>
                <c:pt idx="67220">
                  <c:v>67.220000000000027</c:v>
                </c:pt>
                <c:pt idx="67221">
                  <c:v>67.221000000000004</c:v>
                </c:pt>
                <c:pt idx="67222">
                  <c:v>67.222000000000037</c:v>
                </c:pt>
                <c:pt idx="67223">
                  <c:v>67.223000000000013</c:v>
                </c:pt>
                <c:pt idx="67224">
                  <c:v>67.224000000000046</c:v>
                </c:pt>
                <c:pt idx="67225">
                  <c:v>67.225000000000023</c:v>
                </c:pt>
                <c:pt idx="67226">
                  <c:v>67.225999999999999</c:v>
                </c:pt>
                <c:pt idx="67227">
                  <c:v>67.227000000000032</c:v>
                </c:pt>
                <c:pt idx="67228">
                  <c:v>67.228000000000009</c:v>
                </c:pt>
                <c:pt idx="67229">
                  <c:v>67.229000000000042</c:v>
                </c:pt>
                <c:pt idx="67230">
                  <c:v>67.230000000000018</c:v>
                </c:pt>
                <c:pt idx="67231">
                  <c:v>67.230999999999995</c:v>
                </c:pt>
                <c:pt idx="67232">
                  <c:v>67.232000000000028</c:v>
                </c:pt>
                <c:pt idx="67233">
                  <c:v>67.233000000000004</c:v>
                </c:pt>
                <c:pt idx="67234">
                  <c:v>67.234000000000037</c:v>
                </c:pt>
                <c:pt idx="67235">
                  <c:v>67.235000000000014</c:v>
                </c:pt>
                <c:pt idx="67236">
                  <c:v>67.23599999999999</c:v>
                </c:pt>
                <c:pt idx="67237">
                  <c:v>67.237000000000023</c:v>
                </c:pt>
                <c:pt idx="67238">
                  <c:v>67.238</c:v>
                </c:pt>
                <c:pt idx="67239">
                  <c:v>67.239000000000033</c:v>
                </c:pt>
                <c:pt idx="67240">
                  <c:v>67.240000000000009</c:v>
                </c:pt>
                <c:pt idx="67241">
                  <c:v>67.241000000000042</c:v>
                </c:pt>
                <c:pt idx="67242">
                  <c:v>67.242000000000019</c:v>
                </c:pt>
                <c:pt idx="67243">
                  <c:v>67.242999999999995</c:v>
                </c:pt>
                <c:pt idx="67244">
                  <c:v>67.244000000000028</c:v>
                </c:pt>
                <c:pt idx="67245">
                  <c:v>67.245000000000005</c:v>
                </c:pt>
                <c:pt idx="67246">
                  <c:v>67.246000000000038</c:v>
                </c:pt>
                <c:pt idx="67247">
                  <c:v>67.247000000000014</c:v>
                </c:pt>
                <c:pt idx="67248">
                  <c:v>67.24799999999999</c:v>
                </c:pt>
                <c:pt idx="67249">
                  <c:v>67.249000000000024</c:v>
                </c:pt>
                <c:pt idx="67250">
                  <c:v>67.25</c:v>
                </c:pt>
                <c:pt idx="67251">
                  <c:v>67.251000000000033</c:v>
                </c:pt>
                <c:pt idx="67252">
                  <c:v>67.25200000000001</c:v>
                </c:pt>
                <c:pt idx="67253">
                  <c:v>67.253000000000043</c:v>
                </c:pt>
                <c:pt idx="67254">
                  <c:v>67.254000000000019</c:v>
                </c:pt>
                <c:pt idx="67255">
                  <c:v>67.254999999999995</c:v>
                </c:pt>
                <c:pt idx="67256">
                  <c:v>67.256000000000029</c:v>
                </c:pt>
                <c:pt idx="67257">
                  <c:v>67.257000000000005</c:v>
                </c:pt>
                <c:pt idx="67258">
                  <c:v>67.258000000000038</c:v>
                </c:pt>
                <c:pt idx="67259">
                  <c:v>67.259000000000015</c:v>
                </c:pt>
                <c:pt idx="67260">
                  <c:v>67.259999999999991</c:v>
                </c:pt>
                <c:pt idx="67261">
                  <c:v>67.261000000000024</c:v>
                </c:pt>
                <c:pt idx="67262">
                  <c:v>67.262</c:v>
                </c:pt>
                <c:pt idx="67263">
                  <c:v>67.263000000000034</c:v>
                </c:pt>
                <c:pt idx="67264">
                  <c:v>67.26400000000001</c:v>
                </c:pt>
                <c:pt idx="67265">
                  <c:v>67.265000000000043</c:v>
                </c:pt>
                <c:pt idx="67266">
                  <c:v>67.26600000000002</c:v>
                </c:pt>
                <c:pt idx="67267">
                  <c:v>67.266999999999996</c:v>
                </c:pt>
                <c:pt idx="67268">
                  <c:v>67.268000000000029</c:v>
                </c:pt>
                <c:pt idx="67269">
                  <c:v>67.269000000000005</c:v>
                </c:pt>
                <c:pt idx="67270">
                  <c:v>67.270000000000039</c:v>
                </c:pt>
                <c:pt idx="67271">
                  <c:v>67.271000000000015</c:v>
                </c:pt>
                <c:pt idx="67272">
                  <c:v>67.271999999999991</c:v>
                </c:pt>
                <c:pt idx="67273">
                  <c:v>67.273000000000025</c:v>
                </c:pt>
                <c:pt idx="67274">
                  <c:v>67.274000000000001</c:v>
                </c:pt>
                <c:pt idx="67275">
                  <c:v>67.275000000000034</c:v>
                </c:pt>
                <c:pt idx="67276">
                  <c:v>67.27600000000001</c:v>
                </c:pt>
                <c:pt idx="67277">
                  <c:v>67.277000000000044</c:v>
                </c:pt>
                <c:pt idx="67278">
                  <c:v>67.27800000000002</c:v>
                </c:pt>
                <c:pt idx="67279">
                  <c:v>67.278999999999996</c:v>
                </c:pt>
                <c:pt idx="67280">
                  <c:v>67.28000000000003</c:v>
                </c:pt>
                <c:pt idx="67281">
                  <c:v>67.281000000000006</c:v>
                </c:pt>
                <c:pt idx="67282">
                  <c:v>67.282000000000039</c:v>
                </c:pt>
                <c:pt idx="67283">
                  <c:v>67.283000000000015</c:v>
                </c:pt>
                <c:pt idx="67284">
                  <c:v>67.283999999999992</c:v>
                </c:pt>
                <c:pt idx="67285">
                  <c:v>67.285000000000025</c:v>
                </c:pt>
                <c:pt idx="67286">
                  <c:v>67.286000000000001</c:v>
                </c:pt>
                <c:pt idx="67287">
                  <c:v>67.287000000000035</c:v>
                </c:pt>
                <c:pt idx="67288">
                  <c:v>67.288000000000011</c:v>
                </c:pt>
                <c:pt idx="67289">
                  <c:v>67.289000000000044</c:v>
                </c:pt>
                <c:pt idx="67290">
                  <c:v>67.29000000000002</c:v>
                </c:pt>
                <c:pt idx="67291">
                  <c:v>67.290999999999997</c:v>
                </c:pt>
                <c:pt idx="67292">
                  <c:v>67.29200000000003</c:v>
                </c:pt>
                <c:pt idx="67293">
                  <c:v>67.293000000000006</c:v>
                </c:pt>
                <c:pt idx="67294">
                  <c:v>67.29400000000004</c:v>
                </c:pt>
                <c:pt idx="67295">
                  <c:v>67.295000000000016</c:v>
                </c:pt>
                <c:pt idx="67296">
                  <c:v>67.295999999999992</c:v>
                </c:pt>
                <c:pt idx="67297">
                  <c:v>67.297000000000025</c:v>
                </c:pt>
                <c:pt idx="67298">
                  <c:v>67.298000000000002</c:v>
                </c:pt>
                <c:pt idx="67299">
                  <c:v>67.299000000000035</c:v>
                </c:pt>
                <c:pt idx="67300">
                  <c:v>67.300000000000011</c:v>
                </c:pt>
                <c:pt idx="67301">
                  <c:v>67.301000000000045</c:v>
                </c:pt>
                <c:pt idx="67302">
                  <c:v>67.302000000000021</c:v>
                </c:pt>
                <c:pt idx="67303">
                  <c:v>67.302999999999997</c:v>
                </c:pt>
                <c:pt idx="67304">
                  <c:v>67.30400000000003</c:v>
                </c:pt>
                <c:pt idx="67305">
                  <c:v>67.305000000000007</c:v>
                </c:pt>
                <c:pt idx="67306">
                  <c:v>67.30600000000004</c:v>
                </c:pt>
                <c:pt idx="67307">
                  <c:v>67.307000000000016</c:v>
                </c:pt>
                <c:pt idx="67308">
                  <c:v>67.307999999999993</c:v>
                </c:pt>
                <c:pt idx="67309">
                  <c:v>67.309000000000026</c:v>
                </c:pt>
                <c:pt idx="67310">
                  <c:v>67.31</c:v>
                </c:pt>
                <c:pt idx="67311">
                  <c:v>67.311000000000035</c:v>
                </c:pt>
                <c:pt idx="67312">
                  <c:v>67.312000000000012</c:v>
                </c:pt>
                <c:pt idx="67313">
                  <c:v>67.313000000000045</c:v>
                </c:pt>
                <c:pt idx="67314">
                  <c:v>67.314000000000021</c:v>
                </c:pt>
                <c:pt idx="67315">
                  <c:v>67.314999999999998</c:v>
                </c:pt>
                <c:pt idx="67316">
                  <c:v>67.316000000000031</c:v>
                </c:pt>
                <c:pt idx="67317">
                  <c:v>67.317000000000007</c:v>
                </c:pt>
                <c:pt idx="67318">
                  <c:v>67.31800000000004</c:v>
                </c:pt>
                <c:pt idx="67319">
                  <c:v>67.319000000000017</c:v>
                </c:pt>
                <c:pt idx="67320">
                  <c:v>67.319999999999993</c:v>
                </c:pt>
                <c:pt idx="67321">
                  <c:v>67.321000000000026</c:v>
                </c:pt>
                <c:pt idx="67322">
                  <c:v>67.322000000000003</c:v>
                </c:pt>
                <c:pt idx="67323">
                  <c:v>67.323000000000036</c:v>
                </c:pt>
                <c:pt idx="67324">
                  <c:v>67.324000000000012</c:v>
                </c:pt>
                <c:pt idx="67325">
                  <c:v>67.325000000000045</c:v>
                </c:pt>
                <c:pt idx="67326">
                  <c:v>67.326000000000022</c:v>
                </c:pt>
                <c:pt idx="67327">
                  <c:v>67.326999999999998</c:v>
                </c:pt>
                <c:pt idx="67328">
                  <c:v>67.328000000000031</c:v>
                </c:pt>
                <c:pt idx="67329">
                  <c:v>67.329000000000008</c:v>
                </c:pt>
                <c:pt idx="67330">
                  <c:v>67.330000000000041</c:v>
                </c:pt>
                <c:pt idx="67331">
                  <c:v>67.331000000000017</c:v>
                </c:pt>
                <c:pt idx="67332">
                  <c:v>67.331999999999994</c:v>
                </c:pt>
                <c:pt idx="67333">
                  <c:v>67.333000000000027</c:v>
                </c:pt>
                <c:pt idx="67334">
                  <c:v>67.334000000000003</c:v>
                </c:pt>
                <c:pt idx="67335">
                  <c:v>67.335000000000036</c:v>
                </c:pt>
                <c:pt idx="67336">
                  <c:v>67.336000000000013</c:v>
                </c:pt>
                <c:pt idx="67337">
                  <c:v>67.337000000000046</c:v>
                </c:pt>
                <c:pt idx="67338">
                  <c:v>67.338000000000022</c:v>
                </c:pt>
                <c:pt idx="67339">
                  <c:v>67.338999999999999</c:v>
                </c:pt>
                <c:pt idx="67340">
                  <c:v>67.340000000000032</c:v>
                </c:pt>
                <c:pt idx="67341">
                  <c:v>67.341000000000008</c:v>
                </c:pt>
                <c:pt idx="67342">
                  <c:v>67.342000000000041</c:v>
                </c:pt>
                <c:pt idx="67343">
                  <c:v>67.343000000000018</c:v>
                </c:pt>
                <c:pt idx="67344">
                  <c:v>67.343999999999994</c:v>
                </c:pt>
                <c:pt idx="67345">
                  <c:v>67.345000000000027</c:v>
                </c:pt>
                <c:pt idx="67346">
                  <c:v>67.346000000000004</c:v>
                </c:pt>
                <c:pt idx="67347">
                  <c:v>67.347000000000037</c:v>
                </c:pt>
                <c:pt idx="67348">
                  <c:v>67.348000000000013</c:v>
                </c:pt>
                <c:pt idx="67349">
                  <c:v>67.349000000000046</c:v>
                </c:pt>
                <c:pt idx="67350">
                  <c:v>67.350000000000023</c:v>
                </c:pt>
                <c:pt idx="67351">
                  <c:v>67.350999999999999</c:v>
                </c:pt>
                <c:pt idx="67352">
                  <c:v>67.352000000000032</c:v>
                </c:pt>
                <c:pt idx="67353">
                  <c:v>67.353000000000009</c:v>
                </c:pt>
                <c:pt idx="67354">
                  <c:v>67.354000000000042</c:v>
                </c:pt>
                <c:pt idx="67355">
                  <c:v>67.355000000000018</c:v>
                </c:pt>
                <c:pt idx="67356">
                  <c:v>67.355999999999995</c:v>
                </c:pt>
                <c:pt idx="67357">
                  <c:v>67.357000000000028</c:v>
                </c:pt>
                <c:pt idx="67358">
                  <c:v>67.358000000000004</c:v>
                </c:pt>
                <c:pt idx="67359">
                  <c:v>67.359000000000037</c:v>
                </c:pt>
                <c:pt idx="67360">
                  <c:v>67.360000000000014</c:v>
                </c:pt>
                <c:pt idx="67361">
                  <c:v>67.36099999999999</c:v>
                </c:pt>
                <c:pt idx="67362">
                  <c:v>67.362000000000023</c:v>
                </c:pt>
                <c:pt idx="67363">
                  <c:v>67.363</c:v>
                </c:pt>
                <c:pt idx="67364">
                  <c:v>67.364000000000033</c:v>
                </c:pt>
                <c:pt idx="67365">
                  <c:v>67.365000000000009</c:v>
                </c:pt>
                <c:pt idx="67366">
                  <c:v>67.366000000000042</c:v>
                </c:pt>
                <c:pt idx="67367">
                  <c:v>67.367000000000019</c:v>
                </c:pt>
                <c:pt idx="67368">
                  <c:v>67.367999999999995</c:v>
                </c:pt>
                <c:pt idx="67369">
                  <c:v>67.369000000000028</c:v>
                </c:pt>
                <c:pt idx="67370">
                  <c:v>67.37</c:v>
                </c:pt>
                <c:pt idx="67371">
                  <c:v>67.371000000000038</c:v>
                </c:pt>
                <c:pt idx="67372">
                  <c:v>67.372000000000014</c:v>
                </c:pt>
                <c:pt idx="67373">
                  <c:v>67.37299999999999</c:v>
                </c:pt>
                <c:pt idx="67374">
                  <c:v>67.374000000000024</c:v>
                </c:pt>
                <c:pt idx="67375">
                  <c:v>67.375</c:v>
                </c:pt>
                <c:pt idx="67376">
                  <c:v>67.376000000000033</c:v>
                </c:pt>
                <c:pt idx="67377">
                  <c:v>67.37700000000001</c:v>
                </c:pt>
                <c:pt idx="67378">
                  <c:v>67.378000000000043</c:v>
                </c:pt>
                <c:pt idx="67379">
                  <c:v>67.379000000000019</c:v>
                </c:pt>
                <c:pt idx="67380">
                  <c:v>67.38</c:v>
                </c:pt>
                <c:pt idx="67381">
                  <c:v>67.381000000000029</c:v>
                </c:pt>
                <c:pt idx="67382">
                  <c:v>67.382000000000005</c:v>
                </c:pt>
                <c:pt idx="67383">
                  <c:v>67.383000000000038</c:v>
                </c:pt>
                <c:pt idx="67384">
                  <c:v>67.384000000000015</c:v>
                </c:pt>
                <c:pt idx="67385">
                  <c:v>67.384999999999991</c:v>
                </c:pt>
                <c:pt idx="67386">
                  <c:v>67.386000000000024</c:v>
                </c:pt>
                <c:pt idx="67387">
                  <c:v>67.387</c:v>
                </c:pt>
                <c:pt idx="67388">
                  <c:v>67.388000000000034</c:v>
                </c:pt>
                <c:pt idx="67389">
                  <c:v>67.38900000000001</c:v>
                </c:pt>
                <c:pt idx="67390">
                  <c:v>67.390000000000043</c:v>
                </c:pt>
                <c:pt idx="67391">
                  <c:v>67.39100000000002</c:v>
                </c:pt>
                <c:pt idx="67392">
                  <c:v>67.391999999999996</c:v>
                </c:pt>
                <c:pt idx="67393">
                  <c:v>67.393000000000029</c:v>
                </c:pt>
                <c:pt idx="67394">
                  <c:v>67.394000000000005</c:v>
                </c:pt>
                <c:pt idx="67395">
                  <c:v>67.395000000000039</c:v>
                </c:pt>
                <c:pt idx="67396">
                  <c:v>67.396000000000015</c:v>
                </c:pt>
                <c:pt idx="67397">
                  <c:v>67.396999999999991</c:v>
                </c:pt>
                <c:pt idx="67398">
                  <c:v>67.398000000000025</c:v>
                </c:pt>
                <c:pt idx="67399">
                  <c:v>67.399000000000001</c:v>
                </c:pt>
                <c:pt idx="67400">
                  <c:v>67.400000000000034</c:v>
                </c:pt>
                <c:pt idx="67401">
                  <c:v>67.40100000000001</c:v>
                </c:pt>
                <c:pt idx="67402">
                  <c:v>67.402000000000044</c:v>
                </c:pt>
                <c:pt idx="67403">
                  <c:v>67.40300000000002</c:v>
                </c:pt>
                <c:pt idx="67404">
                  <c:v>67.403999999999996</c:v>
                </c:pt>
                <c:pt idx="67405">
                  <c:v>67.40500000000003</c:v>
                </c:pt>
                <c:pt idx="67406">
                  <c:v>67.406000000000006</c:v>
                </c:pt>
                <c:pt idx="67407">
                  <c:v>67.407000000000039</c:v>
                </c:pt>
                <c:pt idx="67408">
                  <c:v>67.408000000000015</c:v>
                </c:pt>
                <c:pt idx="67409">
                  <c:v>67.408999999999992</c:v>
                </c:pt>
                <c:pt idx="67410">
                  <c:v>67.410000000000025</c:v>
                </c:pt>
                <c:pt idx="67411">
                  <c:v>67.411000000000001</c:v>
                </c:pt>
                <c:pt idx="67412">
                  <c:v>67.412000000000035</c:v>
                </c:pt>
                <c:pt idx="67413">
                  <c:v>67.413000000000011</c:v>
                </c:pt>
                <c:pt idx="67414">
                  <c:v>67.414000000000044</c:v>
                </c:pt>
                <c:pt idx="67415">
                  <c:v>67.41500000000002</c:v>
                </c:pt>
                <c:pt idx="67416">
                  <c:v>67.415999999999997</c:v>
                </c:pt>
                <c:pt idx="67417">
                  <c:v>67.41700000000003</c:v>
                </c:pt>
                <c:pt idx="67418">
                  <c:v>67.418000000000006</c:v>
                </c:pt>
                <c:pt idx="67419">
                  <c:v>67.41900000000004</c:v>
                </c:pt>
                <c:pt idx="67420">
                  <c:v>67.420000000000016</c:v>
                </c:pt>
                <c:pt idx="67421">
                  <c:v>67.420999999999992</c:v>
                </c:pt>
                <c:pt idx="67422">
                  <c:v>67.422000000000025</c:v>
                </c:pt>
                <c:pt idx="67423">
                  <c:v>67.423000000000002</c:v>
                </c:pt>
                <c:pt idx="67424">
                  <c:v>67.424000000000035</c:v>
                </c:pt>
                <c:pt idx="67425">
                  <c:v>67.425000000000011</c:v>
                </c:pt>
                <c:pt idx="67426">
                  <c:v>67.426000000000045</c:v>
                </c:pt>
                <c:pt idx="67427">
                  <c:v>67.427000000000021</c:v>
                </c:pt>
                <c:pt idx="67428">
                  <c:v>67.427999999999997</c:v>
                </c:pt>
                <c:pt idx="67429">
                  <c:v>67.42900000000003</c:v>
                </c:pt>
                <c:pt idx="67430">
                  <c:v>67.430000000000007</c:v>
                </c:pt>
                <c:pt idx="67431">
                  <c:v>67.43100000000004</c:v>
                </c:pt>
                <c:pt idx="67432">
                  <c:v>67.432000000000016</c:v>
                </c:pt>
                <c:pt idx="67433">
                  <c:v>67.432999999999993</c:v>
                </c:pt>
                <c:pt idx="67434">
                  <c:v>67.434000000000026</c:v>
                </c:pt>
                <c:pt idx="67435">
                  <c:v>67.435000000000002</c:v>
                </c:pt>
                <c:pt idx="67436">
                  <c:v>67.436000000000035</c:v>
                </c:pt>
                <c:pt idx="67437">
                  <c:v>67.437000000000012</c:v>
                </c:pt>
                <c:pt idx="67438">
                  <c:v>67.438000000000045</c:v>
                </c:pt>
                <c:pt idx="67439">
                  <c:v>67.439000000000021</c:v>
                </c:pt>
                <c:pt idx="67440">
                  <c:v>67.44</c:v>
                </c:pt>
                <c:pt idx="67441">
                  <c:v>67.441000000000031</c:v>
                </c:pt>
                <c:pt idx="67442">
                  <c:v>67.442000000000007</c:v>
                </c:pt>
                <c:pt idx="67443">
                  <c:v>67.44300000000004</c:v>
                </c:pt>
                <c:pt idx="67444">
                  <c:v>67.444000000000017</c:v>
                </c:pt>
                <c:pt idx="67445">
                  <c:v>67.444999999999993</c:v>
                </c:pt>
                <c:pt idx="67446">
                  <c:v>67.446000000000026</c:v>
                </c:pt>
                <c:pt idx="67447">
                  <c:v>67.447000000000003</c:v>
                </c:pt>
                <c:pt idx="67448">
                  <c:v>67.448000000000036</c:v>
                </c:pt>
                <c:pt idx="67449">
                  <c:v>67.449000000000012</c:v>
                </c:pt>
                <c:pt idx="67450">
                  <c:v>67.450000000000045</c:v>
                </c:pt>
                <c:pt idx="67451">
                  <c:v>67.451000000000022</c:v>
                </c:pt>
                <c:pt idx="67452">
                  <c:v>67.451999999999998</c:v>
                </c:pt>
                <c:pt idx="67453">
                  <c:v>67.453000000000031</c:v>
                </c:pt>
                <c:pt idx="67454">
                  <c:v>67.454000000000008</c:v>
                </c:pt>
                <c:pt idx="67455">
                  <c:v>67.455000000000041</c:v>
                </c:pt>
                <c:pt idx="67456">
                  <c:v>67.456000000000017</c:v>
                </c:pt>
                <c:pt idx="67457">
                  <c:v>67.456999999999994</c:v>
                </c:pt>
                <c:pt idx="67458">
                  <c:v>67.458000000000027</c:v>
                </c:pt>
                <c:pt idx="67459">
                  <c:v>67.459000000000003</c:v>
                </c:pt>
                <c:pt idx="67460">
                  <c:v>67.460000000000036</c:v>
                </c:pt>
                <c:pt idx="67461">
                  <c:v>67.461000000000013</c:v>
                </c:pt>
                <c:pt idx="67462">
                  <c:v>67.462000000000046</c:v>
                </c:pt>
                <c:pt idx="67463">
                  <c:v>67.463000000000022</c:v>
                </c:pt>
                <c:pt idx="67464">
                  <c:v>67.463999999999999</c:v>
                </c:pt>
                <c:pt idx="67465">
                  <c:v>67.465000000000032</c:v>
                </c:pt>
                <c:pt idx="67466">
                  <c:v>67.466000000000008</c:v>
                </c:pt>
                <c:pt idx="67467">
                  <c:v>67.467000000000041</c:v>
                </c:pt>
                <c:pt idx="67468">
                  <c:v>67.468000000000018</c:v>
                </c:pt>
                <c:pt idx="67469">
                  <c:v>67.468999999999994</c:v>
                </c:pt>
                <c:pt idx="67470">
                  <c:v>67.470000000000027</c:v>
                </c:pt>
                <c:pt idx="67471">
                  <c:v>67.471000000000004</c:v>
                </c:pt>
                <c:pt idx="67472">
                  <c:v>67.472000000000037</c:v>
                </c:pt>
                <c:pt idx="67473">
                  <c:v>67.473000000000013</c:v>
                </c:pt>
                <c:pt idx="67474">
                  <c:v>67.474000000000046</c:v>
                </c:pt>
                <c:pt idx="67475">
                  <c:v>67.475000000000023</c:v>
                </c:pt>
                <c:pt idx="67476">
                  <c:v>67.475999999999999</c:v>
                </c:pt>
                <c:pt idx="67477">
                  <c:v>67.477000000000032</c:v>
                </c:pt>
                <c:pt idx="67478">
                  <c:v>67.478000000000009</c:v>
                </c:pt>
                <c:pt idx="67479">
                  <c:v>67.479000000000042</c:v>
                </c:pt>
                <c:pt idx="67480">
                  <c:v>67.480000000000018</c:v>
                </c:pt>
                <c:pt idx="67481">
                  <c:v>67.480999999999995</c:v>
                </c:pt>
                <c:pt idx="67482">
                  <c:v>67.482000000000028</c:v>
                </c:pt>
                <c:pt idx="67483">
                  <c:v>67.483000000000004</c:v>
                </c:pt>
                <c:pt idx="67484">
                  <c:v>67.484000000000037</c:v>
                </c:pt>
                <c:pt idx="67485">
                  <c:v>67.485000000000014</c:v>
                </c:pt>
                <c:pt idx="67486">
                  <c:v>67.48599999999999</c:v>
                </c:pt>
                <c:pt idx="67487">
                  <c:v>67.487000000000023</c:v>
                </c:pt>
                <c:pt idx="67488">
                  <c:v>67.488</c:v>
                </c:pt>
                <c:pt idx="67489">
                  <c:v>67.489000000000033</c:v>
                </c:pt>
                <c:pt idx="67490">
                  <c:v>67.490000000000009</c:v>
                </c:pt>
                <c:pt idx="67491">
                  <c:v>67.491000000000042</c:v>
                </c:pt>
                <c:pt idx="67492">
                  <c:v>67.492000000000019</c:v>
                </c:pt>
                <c:pt idx="67493">
                  <c:v>67.492999999999995</c:v>
                </c:pt>
                <c:pt idx="67494">
                  <c:v>67.494000000000028</c:v>
                </c:pt>
                <c:pt idx="67495">
                  <c:v>67.495000000000005</c:v>
                </c:pt>
                <c:pt idx="67496">
                  <c:v>67.496000000000038</c:v>
                </c:pt>
                <c:pt idx="67497">
                  <c:v>67.497000000000014</c:v>
                </c:pt>
                <c:pt idx="67498">
                  <c:v>67.49799999999999</c:v>
                </c:pt>
                <c:pt idx="67499">
                  <c:v>67.499000000000024</c:v>
                </c:pt>
                <c:pt idx="67500">
                  <c:v>67.5</c:v>
                </c:pt>
                <c:pt idx="67501">
                  <c:v>67.501000000000033</c:v>
                </c:pt>
                <c:pt idx="67502">
                  <c:v>67.50200000000001</c:v>
                </c:pt>
                <c:pt idx="67503">
                  <c:v>67.503000000000043</c:v>
                </c:pt>
                <c:pt idx="67504">
                  <c:v>67.504000000000019</c:v>
                </c:pt>
                <c:pt idx="67505">
                  <c:v>67.504999999999995</c:v>
                </c:pt>
                <c:pt idx="67506">
                  <c:v>67.506000000000029</c:v>
                </c:pt>
                <c:pt idx="67507">
                  <c:v>67.507000000000005</c:v>
                </c:pt>
                <c:pt idx="67508">
                  <c:v>67.508000000000038</c:v>
                </c:pt>
                <c:pt idx="67509">
                  <c:v>67.509000000000015</c:v>
                </c:pt>
                <c:pt idx="67510">
                  <c:v>67.509999999999991</c:v>
                </c:pt>
                <c:pt idx="67511">
                  <c:v>67.511000000000024</c:v>
                </c:pt>
                <c:pt idx="67512">
                  <c:v>67.512</c:v>
                </c:pt>
                <c:pt idx="67513">
                  <c:v>67.513000000000034</c:v>
                </c:pt>
                <c:pt idx="67514">
                  <c:v>67.51400000000001</c:v>
                </c:pt>
                <c:pt idx="67515">
                  <c:v>67.515000000000043</c:v>
                </c:pt>
                <c:pt idx="67516">
                  <c:v>67.51600000000002</c:v>
                </c:pt>
                <c:pt idx="67517">
                  <c:v>67.516999999999996</c:v>
                </c:pt>
                <c:pt idx="67518">
                  <c:v>67.518000000000029</c:v>
                </c:pt>
                <c:pt idx="67519">
                  <c:v>67.519000000000005</c:v>
                </c:pt>
                <c:pt idx="67520">
                  <c:v>67.520000000000039</c:v>
                </c:pt>
                <c:pt idx="67521">
                  <c:v>67.521000000000015</c:v>
                </c:pt>
                <c:pt idx="67522">
                  <c:v>67.521999999999991</c:v>
                </c:pt>
                <c:pt idx="67523">
                  <c:v>67.523000000000025</c:v>
                </c:pt>
                <c:pt idx="67524">
                  <c:v>67.524000000000001</c:v>
                </c:pt>
                <c:pt idx="67525">
                  <c:v>67.525000000000034</c:v>
                </c:pt>
                <c:pt idx="67526">
                  <c:v>67.52600000000001</c:v>
                </c:pt>
                <c:pt idx="67527">
                  <c:v>67.527000000000044</c:v>
                </c:pt>
                <c:pt idx="67528">
                  <c:v>67.52800000000002</c:v>
                </c:pt>
                <c:pt idx="67529">
                  <c:v>67.528999999999996</c:v>
                </c:pt>
                <c:pt idx="67530">
                  <c:v>67.53000000000003</c:v>
                </c:pt>
                <c:pt idx="67531">
                  <c:v>67.531000000000006</c:v>
                </c:pt>
                <c:pt idx="67532">
                  <c:v>67.532000000000039</c:v>
                </c:pt>
                <c:pt idx="67533">
                  <c:v>67.533000000000015</c:v>
                </c:pt>
                <c:pt idx="67534">
                  <c:v>67.533999999999992</c:v>
                </c:pt>
                <c:pt idx="67535">
                  <c:v>67.535000000000025</c:v>
                </c:pt>
                <c:pt idx="67536">
                  <c:v>67.536000000000001</c:v>
                </c:pt>
                <c:pt idx="67537">
                  <c:v>67.537000000000035</c:v>
                </c:pt>
                <c:pt idx="67538">
                  <c:v>67.538000000000011</c:v>
                </c:pt>
                <c:pt idx="67539">
                  <c:v>67.539000000000044</c:v>
                </c:pt>
                <c:pt idx="67540">
                  <c:v>67.54000000000002</c:v>
                </c:pt>
                <c:pt idx="67541">
                  <c:v>67.540999999999997</c:v>
                </c:pt>
                <c:pt idx="67542">
                  <c:v>67.54200000000003</c:v>
                </c:pt>
                <c:pt idx="67543">
                  <c:v>67.543000000000006</c:v>
                </c:pt>
                <c:pt idx="67544">
                  <c:v>67.54400000000004</c:v>
                </c:pt>
                <c:pt idx="67545">
                  <c:v>67.545000000000016</c:v>
                </c:pt>
                <c:pt idx="67546">
                  <c:v>67.545999999999992</c:v>
                </c:pt>
                <c:pt idx="67547">
                  <c:v>67.547000000000025</c:v>
                </c:pt>
                <c:pt idx="67548">
                  <c:v>67.548000000000002</c:v>
                </c:pt>
                <c:pt idx="67549">
                  <c:v>67.549000000000035</c:v>
                </c:pt>
                <c:pt idx="67550">
                  <c:v>67.550000000000011</c:v>
                </c:pt>
                <c:pt idx="67551">
                  <c:v>67.551000000000045</c:v>
                </c:pt>
                <c:pt idx="67552">
                  <c:v>67.552000000000021</c:v>
                </c:pt>
                <c:pt idx="67553">
                  <c:v>67.552999999999997</c:v>
                </c:pt>
                <c:pt idx="67554">
                  <c:v>67.55400000000003</c:v>
                </c:pt>
                <c:pt idx="67555">
                  <c:v>67.555000000000007</c:v>
                </c:pt>
                <c:pt idx="67556">
                  <c:v>67.55600000000004</c:v>
                </c:pt>
                <c:pt idx="67557">
                  <c:v>67.557000000000016</c:v>
                </c:pt>
                <c:pt idx="67558">
                  <c:v>67.557999999999993</c:v>
                </c:pt>
                <c:pt idx="67559">
                  <c:v>67.559000000000026</c:v>
                </c:pt>
                <c:pt idx="67560">
                  <c:v>67.56</c:v>
                </c:pt>
                <c:pt idx="67561">
                  <c:v>67.561000000000035</c:v>
                </c:pt>
                <c:pt idx="67562">
                  <c:v>67.562000000000012</c:v>
                </c:pt>
                <c:pt idx="67563">
                  <c:v>67.563000000000045</c:v>
                </c:pt>
                <c:pt idx="67564">
                  <c:v>67.564000000000021</c:v>
                </c:pt>
                <c:pt idx="67565">
                  <c:v>67.564999999999998</c:v>
                </c:pt>
                <c:pt idx="67566">
                  <c:v>67.566000000000031</c:v>
                </c:pt>
                <c:pt idx="67567">
                  <c:v>67.567000000000007</c:v>
                </c:pt>
                <c:pt idx="67568">
                  <c:v>67.56800000000004</c:v>
                </c:pt>
                <c:pt idx="67569">
                  <c:v>67.569000000000017</c:v>
                </c:pt>
                <c:pt idx="67570">
                  <c:v>67.569999999999993</c:v>
                </c:pt>
                <c:pt idx="67571">
                  <c:v>67.571000000000026</c:v>
                </c:pt>
                <c:pt idx="67572">
                  <c:v>67.572000000000003</c:v>
                </c:pt>
                <c:pt idx="67573">
                  <c:v>67.573000000000036</c:v>
                </c:pt>
                <c:pt idx="67574">
                  <c:v>67.574000000000012</c:v>
                </c:pt>
                <c:pt idx="67575">
                  <c:v>67.575000000000045</c:v>
                </c:pt>
                <c:pt idx="67576">
                  <c:v>67.576000000000022</c:v>
                </c:pt>
                <c:pt idx="67577">
                  <c:v>67.576999999999998</c:v>
                </c:pt>
                <c:pt idx="67578">
                  <c:v>67.578000000000031</c:v>
                </c:pt>
                <c:pt idx="67579">
                  <c:v>67.579000000000008</c:v>
                </c:pt>
                <c:pt idx="67580">
                  <c:v>67.580000000000041</c:v>
                </c:pt>
                <c:pt idx="67581">
                  <c:v>67.581000000000017</c:v>
                </c:pt>
                <c:pt idx="67582">
                  <c:v>67.581999999999994</c:v>
                </c:pt>
                <c:pt idx="67583">
                  <c:v>67.583000000000027</c:v>
                </c:pt>
                <c:pt idx="67584">
                  <c:v>67.584000000000003</c:v>
                </c:pt>
                <c:pt idx="67585">
                  <c:v>67.585000000000036</c:v>
                </c:pt>
                <c:pt idx="67586">
                  <c:v>67.586000000000013</c:v>
                </c:pt>
                <c:pt idx="67587">
                  <c:v>67.587000000000046</c:v>
                </c:pt>
                <c:pt idx="67588">
                  <c:v>67.588000000000022</c:v>
                </c:pt>
                <c:pt idx="67589">
                  <c:v>67.588999999999999</c:v>
                </c:pt>
                <c:pt idx="67590">
                  <c:v>67.590000000000032</c:v>
                </c:pt>
                <c:pt idx="67591">
                  <c:v>67.591000000000008</c:v>
                </c:pt>
                <c:pt idx="67592">
                  <c:v>67.592000000000041</c:v>
                </c:pt>
                <c:pt idx="67593">
                  <c:v>67.593000000000018</c:v>
                </c:pt>
                <c:pt idx="67594">
                  <c:v>67.593999999999994</c:v>
                </c:pt>
                <c:pt idx="67595">
                  <c:v>67.595000000000027</c:v>
                </c:pt>
                <c:pt idx="67596">
                  <c:v>67.596000000000004</c:v>
                </c:pt>
                <c:pt idx="67597">
                  <c:v>67.597000000000037</c:v>
                </c:pt>
                <c:pt idx="67598">
                  <c:v>67.598000000000013</c:v>
                </c:pt>
                <c:pt idx="67599">
                  <c:v>67.599000000000046</c:v>
                </c:pt>
                <c:pt idx="67600">
                  <c:v>67.600000000000023</c:v>
                </c:pt>
                <c:pt idx="67601">
                  <c:v>67.600999999999999</c:v>
                </c:pt>
                <c:pt idx="67602">
                  <c:v>67.602000000000032</c:v>
                </c:pt>
                <c:pt idx="67603">
                  <c:v>67.603000000000009</c:v>
                </c:pt>
                <c:pt idx="67604">
                  <c:v>67.604000000000042</c:v>
                </c:pt>
                <c:pt idx="67605">
                  <c:v>67.605000000000018</c:v>
                </c:pt>
                <c:pt idx="67606">
                  <c:v>67.605999999999995</c:v>
                </c:pt>
                <c:pt idx="67607">
                  <c:v>67.607000000000028</c:v>
                </c:pt>
                <c:pt idx="67608">
                  <c:v>67.608000000000004</c:v>
                </c:pt>
                <c:pt idx="67609">
                  <c:v>67.609000000000037</c:v>
                </c:pt>
                <c:pt idx="67610">
                  <c:v>67.610000000000014</c:v>
                </c:pt>
                <c:pt idx="67611">
                  <c:v>67.61099999999999</c:v>
                </c:pt>
                <c:pt idx="67612">
                  <c:v>67.612000000000023</c:v>
                </c:pt>
                <c:pt idx="67613">
                  <c:v>67.613</c:v>
                </c:pt>
                <c:pt idx="67614">
                  <c:v>67.614000000000033</c:v>
                </c:pt>
                <c:pt idx="67615">
                  <c:v>67.615000000000009</c:v>
                </c:pt>
                <c:pt idx="67616">
                  <c:v>67.616000000000042</c:v>
                </c:pt>
                <c:pt idx="67617">
                  <c:v>67.617000000000019</c:v>
                </c:pt>
                <c:pt idx="67618">
                  <c:v>67.617999999999995</c:v>
                </c:pt>
                <c:pt idx="67619">
                  <c:v>67.619000000000028</c:v>
                </c:pt>
                <c:pt idx="67620">
                  <c:v>67.62</c:v>
                </c:pt>
                <c:pt idx="67621">
                  <c:v>67.621000000000038</c:v>
                </c:pt>
                <c:pt idx="67622">
                  <c:v>67.622000000000014</c:v>
                </c:pt>
                <c:pt idx="67623">
                  <c:v>67.62299999999999</c:v>
                </c:pt>
                <c:pt idx="67624">
                  <c:v>67.624000000000024</c:v>
                </c:pt>
                <c:pt idx="67625">
                  <c:v>67.625</c:v>
                </c:pt>
                <c:pt idx="67626">
                  <c:v>67.626000000000033</c:v>
                </c:pt>
                <c:pt idx="67627">
                  <c:v>67.62700000000001</c:v>
                </c:pt>
                <c:pt idx="67628">
                  <c:v>67.628000000000043</c:v>
                </c:pt>
                <c:pt idx="67629">
                  <c:v>67.629000000000019</c:v>
                </c:pt>
                <c:pt idx="67630">
                  <c:v>67.63</c:v>
                </c:pt>
                <c:pt idx="67631">
                  <c:v>67.631000000000029</c:v>
                </c:pt>
                <c:pt idx="67632">
                  <c:v>67.632000000000005</c:v>
                </c:pt>
                <c:pt idx="67633">
                  <c:v>67.633000000000038</c:v>
                </c:pt>
                <c:pt idx="67634">
                  <c:v>67.634000000000015</c:v>
                </c:pt>
                <c:pt idx="67635">
                  <c:v>67.634999999999991</c:v>
                </c:pt>
                <c:pt idx="67636">
                  <c:v>67.636000000000024</c:v>
                </c:pt>
                <c:pt idx="67637">
                  <c:v>67.637</c:v>
                </c:pt>
                <c:pt idx="67638">
                  <c:v>67.638000000000034</c:v>
                </c:pt>
                <c:pt idx="67639">
                  <c:v>67.63900000000001</c:v>
                </c:pt>
                <c:pt idx="67640">
                  <c:v>67.640000000000043</c:v>
                </c:pt>
                <c:pt idx="67641">
                  <c:v>67.64100000000002</c:v>
                </c:pt>
                <c:pt idx="67642">
                  <c:v>67.641999999999996</c:v>
                </c:pt>
                <c:pt idx="67643">
                  <c:v>67.643000000000029</c:v>
                </c:pt>
                <c:pt idx="67644">
                  <c:v>67.644000000000005</c:v>
                </c:pt>
                <c:pt idx="67645">
                  <c:v>67.645000000000039</c:v>
                </c:pt>
                <c:pt idx="67646">
                  <c:v>67.646000000000015</c:v>
                </c:pt>
                <c:pt idx="67647">
                  <c:v>67.646999999999991</c:v>
                </c:pt>
                <c:pt idx="67648">
                  <c:v>67.648000000000025</c:v>
                </c:pt>
                <c:pt idx="67649">
                  <c:v>67.649000000000001</c:v>
                </c:pt>
                <c:pt idx="67650">
                  <c:v>67.650000000000034</c:v>
                </c:pt>
                <c:pt idx="67651">
                  <c:v>67.65100000000001</c:v>
                </c:pt>
                <c:pt idx="67652">
                  <c:v>67.652000000000044</c:v>
                </c:pt>
                <c:pt idx="67653">
                  <c:v>67.65300000000002</c:v>
                </c:pt>
                <c:pt idx="67654">
                  <c:v>67.653999999999996</c:v>
                </c:pt>
                <c:pt idx="67655">
                  <c:v>67.65500000000003</c:v>
                </c:pt>
                <c:pt idx="67656">
                  <c:v>67.656000000000006</c:v>
                </c:pt>
                <c:pt idx="67657">
                  <c:v>67.657000000000039</c:v>
                </c:pt>
                <c:pt idx="67658">
                  <c:v>67.658000000000015</c:v>
                </c:pt>
                <c:pt idx="67659">
                  <c:v>67.658999999999992</c:v>
                </c:pt>
                <c:pt idx="67660">
                  <c:v>67.660000000000025</c:v>
                </c:pt>
                <c:pt idx="67661">
                  <c:v>67.661000000000001</c:v>
                </c:pt>
                <c:pt idx="67662">
                  <c:v>67.662000000000035</c:v>
                </c:pt>
                <c:pt idx="67663">
                  <c:v>67.663000000000011</c:v>
                </c:pt>
                <c:pt idx="67664">
                  <c:v>67.664000000000044</c:v>
                </c:pt>
                <c:pt idx="67665">
                  <c:v>67.66500000000002</c:v>
                </c:pt>
                <c:pt idx="67666">
                  <c:v>67.665999999999997</c:v>
                </c:pt>
                <c:pt idx="67667">
                  <c:v>67.66700000000003</c:v>
                </c:pt>
                <c:pt idx="67668">
                  <c:v>67.668000000000006</c:v>
                </c:pt>
                <c:pt idx="67669">
                  <c:v>67.66900000000004</c:v>
                </c:pt>
                <c:pt idx="67670">
                  <c:v>67.670000000000016</c:v>
                </c:pt>
                <c:pt idx="67671">
                  <c:v>67.670999999999992</c:v>
                </c:pt>
                <c:pt idx="67672">
                  <c:v>67.672000000000025</c:v>
                </c:pt>
                <c:pt idx="67673">
                  <c:v>67.673000000000002</c:v>
                </c:pt>
                <c:pt idx="67674">
                  <c:v>67.674000000000035</c:v>
                </c:pt>
                <c:pt idx="67675">
                  <c:v>67.675000000000011</c:v>
                </c:pt>
                <c:pt idx="67676">
                  <c:v>67.676000000000045</c:v>
                </c:pt>
                <c:pt idx="67677">
                  <c:v>67.677000000000021</c:v>
                </c:pt>
                <c:pt idx="67678">
                  <c:v>67.677999999999997</c:v>
                </c:pt>
                <c:pt idx="67679">
                  <c:v>67.67900000000003</c:v>
                </c:pt>
                <c:pt idx="67680">
                  <c:v>67.680000000000007</c:v>
                </c:pt>
                <c:pt idx="67681">
                  <c:v>67.68100000000004</c:v>
                </c:pt>
                <c:pt idx="67682">
                  <c:v>67.682000000000016</c:v>
                </c:pt>
                <c:pt idx="67683">
                  <c:v>67.682999999999993</c:v>
                </c:pt>
                <c:pt idx="67684">
                  <c:v>67.684000000000026</c:v>
                </c:pt>
                <c:pt idx="67685">
                  <c:v>67.685000000000002</c:v>
                </c:pt>
                <c:pt idx="67686">
                  <c:v>67.686000000000035</c:v>
                </c:pt>
                <c:pt idx="67687">
                  <c:v>67.687000000000012</c:v>
                </c:pt>
                <c:pt idx="67688">
                  <c:v>67.688000000000045</c:v>
                </c:pt>
                <c:pt idx="67689">
                  <c:v>67.689000000000021</c:v>
                </c:pt>
                <c:pt idx="67690">
                  <c:v>67.69</c:v>
                </c:pt>
                <c:pt idx="67691">
                  <c:v>67.691000000000031</c:v>
                </c:pt>
                <c:pt idx="67692">
                  <c:v>67.692000000000007</c:v>
                </c:pt>
                <c:pt idx="67693">
                  <c:v>67.69300000000004</c:v>
                </c:pt>
                <c:pt idx="67694">
                  <c:v>67.694000000000017</c:v>
                </c:pt>
                <c:pt idx="67695">
                  <c:v>67.694999999999993</c:v>
                </c:pt>
                <c:pt idx="67696">
                  <c:v>67.696000000000026</c:v>
                </c:pt>
                <c:pt idx="67697">
                  <c:v>67.697000000000003</c:v>
                </c:pt>
                <c:pt idx="67698">
                  <c:v>67.698000000000036</c:v>
                </c:pt>
                <c:pt idx="67699">
                  <c:v>67.699000000000012</c:v>
                </c:pt>
                <c:pt idx="67700">
                  <c:v>67.700000000000045</c:v>
                </c:pt>
                <c:pt idx="67701">
                  <c:v>67.701000000000022</c:v>
                </c:pt>
                <c:pt idx="67702">
                  <c:v>67.701999999999998</c:v>
                </c:pt>
                <c:pt idx="67703">
                  <c:v>67.703000000000031</c:v>
                </c:pt>
                <c:pt idx="67704">
                  <c:v>67.704000000000008</c:v>
                </c:pt>
                <c:pt idx="67705">
                  <c:v>67.705000000000041</c:v>
                </c:pt>
                <c:pt idx="67706">
                  <c:v>67.706000000000017</c:v>
                </c:pt>
                <c:pt idx="67707">
                  <c:v>67.706999999999994</c:v>
                </c:pt>
                <c:pt idx="67708">
                  <c:v>67.708000000000027</c:v>
                </c:pt>
                <c:pt idx="67709">
                  <c:v>67.709000000000003</c:v>
                </c:pt>
                <c:pt idx="67710">
                  <c:v>67.710000000000036</c:v>
                </c:pt>
                <c:pt idx="67711">
                  <c:v>67.711000000000013</c:v>
                </c:pt>
                <c:pt idx="67712">
                  <c:v>67.712000000000046</c:v>
                </c:pt>
                <c:pt idx="67713">
                  <c:v>67.713000000000022</c:v>
                </c:pt>
                <c:pt idx="67714">
                  <c:v>67.713999999999999</c:v>
                </c:pt>
                <c:pt idx="67715">
                  <c:v>67.715000000000032</c:v>
                </c:pt>
                <c:pt idx="67716">
                  <c:v>67.716000000000008</c:v>
                </c:pt>
                <c:pt idx="67717">
                  <c:v>67.717000000000041</c:v>
                </c:pt>
                <c:pt idx="67718">
                  <c:v>67.718000000000018</c:v>
                </c:pt>
                <c:pt idx="67719">
                  <c:v>67.718999999999994</c:v>
                </c:pt>
                <c:pt idx="67720">
                  <c:v>67.720000000000027</c:v>
                </c:pt>
                <c:pt idx="67721">
                  <c:v>67.721000000000004</c:v>
                </c:pt>
                <c:pt idx="67722">
                  <c:v>67.722000000000037</c:v>
                </c:pt>
                <c:pt idx="67723">
                  <c:v>67.723000000000013</c:v>
                </c:pt>
                <c:pt idx="67724">
                  <c:v>67.724000000000046</c:v>
                </c:pt>
                <c:pt idx="67725">
                  <c:v>67.725000000000023</c:v>
                </c:pt>
                <c:pt idx="67726">
                  <c:v>67.725999999999999</c:v>
                </c:pt>
                <c:pt idx="67727">
                  <c:v>67.727000000000032</c:v>
                </c:pt>
                <c:pt idx="67728">
                  <c:v>67.728000000000009</c:v>
                </c:pt>
                <c:pt idx="67729">
                  <c:v>67.729000000000042</c:v>
                </c:pt>
                <c:pt idx="67730">
                  <c:v>67.730000000000018</c:v>
                </c:pt>
                <c:pt idx="67731">
                  <c:v>67.730999999999995</c:v>
                </c:pt>
                <c:pt idx="67732">
                  <c:v>67.732000000000028</c:v>
                </c:pt>
                <c:pt idx="67733">
                  <c:v>67.733000000000004</c:v>
                </c:pt>
                <c:pt idx="67734">
                  <c:v>67.734000000000037</c:v>
                </c:pt>
                <c:pt idx="67735">
                  <c:v>67.735000000000014</c:v>
                </c:pt>
                <c:pt idx="67736">
                  <c:v>67.73599999999999</c:v>
                </c:pt>
                <c:pt idx="67737">
                  <c:v>67.737000000000023</c:v>
                </c:pt>
                <c:pt idx="67738">
                  <c:v>67.738</c:v>
                </c:pt>
                <c:pt idx="67739">
                  <c:v>67.739000000000033</c:v>
                </c:pt>
                <c:pt idx="67740">
                  <c:v>67.740000000000009</c:v>
                </c:pt>
                <c:pt idx="67741">
                  <c:v>67.741000000000042</c:v>
                </c:pt>
                <c:pt idx="67742">
                  <c:v>67.742000000000019</c:v>
                </c:pt>
                <c:pt idx="67743">
                  <c:v>67.742999999999995</c:v>
                </c:pt>
                <c:pt idx="67744">
                  <c:v>67.744000000000028</c:v>
                </c:pt>
                <c:pt idx="67745">
                  <c:v>67.745000000000005</c:v>
                </c:pt>
                <c:pt idx="67746">
                  <c:v>67.746000000000038</c:v>
                </c:pt>
                <c:pt idx="67747">
                  <c:v>67.747000000000014</c:v>
                </c:pt>
                <c:pt idx="67748">
                  <c:v>67.74799999999999</c:v>
                </c:pt>
                <c:pt idx="67749">
                  <c:v>67.749000000000024</c:v>
                </c:pt>
                <c:pt idx="67750">
                  <c:v>67.75</c:v>
                </c:pt>
                <c:pt idx="67751">
                  <c:v>67.751000000000033</c:v>
                </c:pt>
                <c:pt idx="67752">
                  <c:v>67.75200000000001</c:v>
                </c:pt>
                <c:pt idx="67753">
                  <c:v>67.753000000000043</c:v>
                </c:pt>
                <c:pt idx="67754">
                  <c:v>67.754000000000019</c:v>
                </c:pt>
                <c:pt idx="67755">
                  <c:v>67.754999999999995</c:v>
                </c:pt>
                <c:pt idx="67756">
                  <c:v>67.756000000000029</c:v>
                </c:pt>
                <c:pt idx="67757">
                  <c:v>67.757000000000005</c:v>
                </c:pt>
                <c:pt idx="67758">
                  <c:v>67.758000000000038</c:v>
                </c:pt>
                <c:pt idx="67759">
                  <c:v>67.759000000000015</c:v>
                </c:pt>
                <c:pt idx="67760">
                  <c:v>67.759999999999991</c:v>
                </c:pt>
                <c:pt idx="67761">
                  <c:v>67.761000000000024</c:v>
                </c:pt>
                <c:pt idx="67762">
                  <c:v>67.762</c:v>
                </c:pt>
                <c:pt idx="67763">
                  <c:v>67.763000000000034</c:v>
                </c:pt>
                <c:pt idx="67764">
                  <c:v>67.76400000000001</c:v>
                </c:pt>
                <c:pt idx="67765">
                  <c:v>67.765000000000043</c:v>
                </c:pt>
                <c:pt idx="67766">
                  <c:v>67.76600000000002</c:v>
                </c:pt>
                <c:pt idx="67767">
                  <c:v>67.766999999999996</c:v>
                </c:pt>
                <c:pt idx="67768">
                  <c:v>67.768000000000029</c:v>
                </c:pt>
                <c:pt idx="67769">
                  <c:v>67.769000000000005</c:v>
                </c:pt>
                <c:pt idx="67770">
                  <c:v>67.770000000000039</c:v>
                </c:pt>
                <c:pt idx="67771">
                  <c:v>67.771000000000015</c:v>
                </c:pt>
                <c:pt idx="67772">
                  <c:v>67.771999999999991</c:v>
                </c:pt>
                <c:pt idx="67773">
                  <c:v>67.773000000000025</c:v>
                </c:pt>
                <c:pt idx="67774">
                  <c:v>67.774000000000001</c:v>
                </c:pt>
                <c:pt idx="67775">
                  <c:v>67.775000000000034</c:v>
                </c:pt>
                <c:pt idx="67776">
                  <c:v>67.77600000000001</c:v>
                </c:pt>
                <c:pt idx="67777">
                  <c:v>67.777000000000044</c:v>
                </c:pt>
                <c:pt idx="67778">
                  <c:v>67.77800000000002</c:v>
                </c:pt>
                <c:pt idx="67779">
                  <c:v>67.778999999999996</c:v>
                </c:pt>
                <c:pt idx="67780">
                  <c:v>67.78000000000003</c:v>
                </c:pt>
                <c:pt idx="67781">
                  <c:v>67.781000000000006</c:v>
                </c:pt>
                <c:pt idx="67782">
                  <c:v>67.782000000000039</c:v>
                </c:pt>
                <c:pt idx="67783">
                  <c:v>67.783000000000015</c:v>
                </c:pt>
                <c:pt idx="67784">
                  <c:v>67.783999999999992</c:v>
                </c:pt>
                <c:pt idx="67785">
                  <c:v>67.785000000000025</c:v>
                </c:pt>
                <c:pt idx="67786">
                  <c:v>67.786000000000001</c:v>
                </c:pt>
                <c:pt idx="67787">
                  <c:v>67.787000000000035</c:v>
                </c:pt>
                <c:pt idx="67788">
                  <c:v>67.788000000000011</c:v>
                </c:pt>
                <c:pt idx="67789">
                  <c:v>67.789000000000044</c:v>
                </c:pt>
                <c:pt idx="67790">
                  <c:v>67.79000000000002</c:v>
                </c:pt>
                <c:pt idx="67791">
                  <c:v>67.790999999999997</c:v>
                </c:pt>
                <c:pt idx="67792">
                  <c:v>67.79200000000003</c:v>
                </c:pt>
                <c:pt idx="67793">
                  <c:v>67.793000000000006</c:v>
                </c:pt>
                <c:pt idx="67794">
                  <c:v>67.79400000000004</c:v>
                </c:pt>
                <c:pt idx="67795">
                  <c:v>67.795000000000016</c:v>
                </c:pt>
                <c:pt idx="67796">
                  <c:v>67.795999999999992</c:v>
                </c:pt>
                <c:pt idx="67797">
                  <c:v>67.797000000000025</c:v>
                </c:pt>
                <c:pt idx="67798">
                  <c:v>67.798000000000002</c:v>
                </c:pt>
                <c:pt idx="67799">
                  <c:v>67.799000000000035</c:v>
                </c:pt>
                <c:pt idx="67800">
                  <c:v>67.800000000000011</c:v>
                </c:pt>
                <c:pt idx="67801">
                  <c:v>67.801000000000045</c:v>
                </c:pt>
                <c:pt idx="67802">
                  <c:v>67.802000000000021</c:v>
                </c:pt>
                <c:pt idx="67803">
                  <c:v>67.802999999999997</c:v>
                </c:pt>
                <c:pt idx="67804">
                  <c:v>67.80400000000003</c:v>
                </c:pt>
                <c:pt idx="67805">
                  <c:v>67.805000000000007</c:v>
                </c:pt>
                <c:pt idx="67806">
                  <c:v>67.80600000000004</c:v>
                </c:pt>
                <c:pt idx="67807">
                  <c:v>67.807000000000016</c:v>
                </c:pt>
                <c:pt idx="67808">
                  <c:v>67.807999999999993</c:v>
                </c:pt>
                <c:pt idx="67809">
                  <c:v>67.809000000000026</c:v>
                </c:pt>
                <c:pt idx="67810">
                  <c:v>67.81</c:v>
                </c:pt>
                <c:pt idx="67811">
                  <c:v>67.811000000000035</c:v>
                </c:pt>
                <c:pt idx="67812">
                  <c:v>67.812000000000012</c:v>
                </c:pt>
                <c:pt idx="67813">
                  <c:v>67.813000000000045</c:v>
                </c:pt>
                <c:pt idx="67814">
                  <c:v>67.814000000000021</c:v>
                </c:pt>
                <c:pt idx="67815">
                  <c:v>67.814999999999998</c:v>
                </c:pt>
                <c:pt idx="67816">
                  <c:v>67.816000000000031</c:v>
                </c:pt>
                <c:pt idx="67817">
                  <c:v>67.817000000000007</c:v>
                </c:pt>
                <c:pt idx="67818">
                  <c:v>67.81800000000004</c:v>
                </c:pt>
                <c:pt idx="67819">
                  <c:v>67.819000000000017</c:v>
                </c:pt>
                <c:pt idx="67820">
                  <c:v>67.819999999999993</c:v>
                </c:pt>
                <c:pt idx="67821">
                  <c:v>67.821000000000026</c:v>
                </c:pt>
                <c:pt idx="67822">
                  <c:v>67.822000000000003</c:v>
                </c:pt>
                <c:pt idx="67823">
                  <c:v>67.823000000000036</c:v>
                </c:pt>
                <c:pt idx="67824">
                  <c:v>67.824000000000012</c:v>
                </c:pt>
                <c:pt idx="67825">
                  <c:v>67.825000000000045</c:v>
                </c:pt>
                <c:pt idx="67826">
                  <c:v>67.826000000000022</c:v>
                </c:pt>
                <c:pt idx="67827">
                  <c:v>67.826999999999998</c:v>
                </c:pt>
                <c:pt idx="67828">
                  <c:v>67.828000000000031</c:v>
                </c:pt>
                <c:pt idx="67829">
                  <c:v>67.829000000000008</c:v>
                </c:pt>
                <c:pt idx="67830">
                  <c:v>67.830000000000041</c:v>
                </c:pt>
                <c:pt idx="67831">
                  <c:v>67.831000000000017</c:v>
                </c:pt>
                <c:pt idx="67832">
                  <c:v>67.831999999999994</c:v>
                </c:pt>
                <c:pt idx="67833">
                  <c:v>67.833000000000027</c:v>
                </c:pt>
                <c:pt idx="67834">
                  <c:v>67.834000000000003</c:v>
                </c:pt>
                <c:pt idx="67835">
                  <c:v>67.835000000000036</c:v>
                </c:pt>
                <c:pt idx="67836">
                  <c:v>67.836000000000013</c:v>
                </c:pt>
                <c:pt idx="67837">
                  <c:v>67.837000000000046</c:v>
                </c:pt>
                <c:pt idx="67838">
                  <c:v>67.838000000000022</c:v>
                </c:pt>
                <c:pt idx="67839">
                  <c:v>67.838999999999999</c:v>
                </c:pt>
                <c:pt idx="67840">
                  <c:v>67.840000000000032</c:v>
                </c:pt>
                <c:pt idx="67841">
                  <c:v>67.841000000000008</c:v>
                </c:pt>
                <c:pt idx="67842">
                  <c:v>67.842000000000041</c:v>
                </c:pt>
                <c:pt idx="67843">
                  <c:v>67.843000000000018</c:v>
                </c:pt>
                <c:pt idx="67844">
                  <c:v>67.843999999999994</c:v>
                </c:pt>
                <c:pt idx="67845">
                  <c:v>67.845000000000027</c:v>
                </c:pt>
                <c:pt idx="67846">
                  <c:v>67.846000000000004</c:v>
                </c:pt>
                <c:pt idx="67847">
                  <c:v>67.847000000000037</c:v>
                </c:pt>
                <c:pt idx="67848">
                  <c:v>67.848000000000013</c:v>
                </c:pt>
                <c:pt idx="67849">
                  <c:v>67.849000000000046</c:v>
                </c:pt>
                <c:pt idx="67850">
                  <c:v>67.850000000000023</c:v>
                </c:pt>
                <c:pt idx="67851">
                  <c:v>67.850999999999999</c:v>
                </c:pt>
                <c:pt idx="67852">
                  <c:v>67.852000000000032</c:v>
                </c:pt>
                <c:pt idx="67853">
                  <c:v>67.853000000000009</c:v>
                </c:pt>
                <c:pt idx="67854">
                  <c:v>67.854000000000042</c:v>
                </c:pt>
                <c:pt idx="67855">
                  <c:v>67.855000000000018</c:v>
                </c:pt>
                <c:pt idx="67856">
                  <c:v>67.855999999999995</c:v>
                </c:pt>
                <c:pt idx="67857">
                  <c:v>67.857000000000028</c:v>
                </c:pt>
                <c:pt idx="67858">
                  <c:v>67.858000000000004</c:v>
                </c:pt>
                <c:pt idx="67859">
                  <c:v>67.859000000000037</c:v>
                </c:pt>
                <c:pt idx="67860">
                  <c:v>67.860000000000014</c:v>
                </c:pt>
                <c:pt idx="67861">
                  <c:v>67.86099999999999</c:v>
                </c:pt>
                <c:pt idx="67862">
                  <c:v>67.862000000000023</c:v>
                </c:pt>
                <c:pt idx="67863">
                  <c:v>67.863</c:v>
                </c:pt>
                <c:pt idx="67864">
                  <c:v>67.864000000000033</c:v>
                </c:pt>
                <c:pt idx="67865">
                  <c:v>67.865000000000009</c:v>
                </c:pt>
                <c:pt idx="67866">
                  <c:v>67.866000000000042</c:v>
                </c:pt>
                <c:pt idx="67867">
                  <c:v>67.867000000000019</c:v>
                </c:pt>
                <c:pt idx="67868">
                  <c:v>67.867999999999995</c:v>
                </c:pt>
                <c:pt idx="67869">
                  <c:v>67.869000000000028</c:v>
                </c:pt>
                <c:pt idx="67870">
                  <c:v>67.87</c:v>
                </c:pt>
                <c:pt idx="67871">
                  <c:v>67.871000000000038</c:v>
                </c:pt>
                <c:pt idx="67872">
                  <c:v>67.872000000000014</c:v>
                </c:pt>
                <c:pt idx="67873">
                  <c:v>67.87299999999999</c:v>
                </c:pt>
                <c:pt idx="67874">
                  <c:v>67.874000000000024</c:v>
                </c:pt>
                <c:pt idx="67875">
                  <c:v>67.875</c:v>
                </c:pt>
                <c:pt idx="67876">
                  <c:v>67.876000000000033</c:v>
                </c:pt>
                <c:pt idx="67877">
                  <c:v>67.87700000000001</c:v>
                </c:pt>
                <c:pt idx="67878">
                  <c:v>67.878000000000043</c:v>
                </c:pt>
                <c:pt idx="67879">
                  <c:v>67.879000000000019</c:v>
                </c:pt>
                <c:pt idx="67880">
                  <c:v>67.88</c:v>
                </c:pt>
                <c:pt idx="67881">
                  <c:v>67.881000000000029</c:v>
                </c:pt>
                <c:pt idx="67882">
                  <c:v>67.882000000000005</c:v>
                </c:pt>
                <c:pt idx="67883">
                  <c:v>67.883000000000038</c:v>
                </c:pt>
                <c:pt idx="67884">
                  <c:v>67.884000000000015</c:v>
                </c:pt>
                <c:pt idx="67885">
                  <c:v>67.884999999999991</c:v>
                </c:pt>
                <c:pt idx="67886">
                  <c:v>67.886000000000024</c:v>
                </c:pt>
                <c:pt idx="67887">
                  <c:v>67.887</c:v>
                </c:pt>
                <c:pt idx="67888">
                  <c:v>67.888000000000034</c:v>
                </c:pt>
                <c:pt idx="67889">
                  <c:v>67.88900000000001</c:v>
                </c:pt>
                <c:pt idx="67890">
                  <c:v>67.890000000000043</c:v>
                </c:pt>
                <c:pt idx="67891">
                  <c:v>67.89100000000002</c:v>
                </c:pt>
                <c:pt idx="67892">
                  <c:v>67.891999999999996</c:v>
                </c:pt>
                <c:pt idx="67893">
                  <c:v>67.893000000000029</c:v>
                </c:pt>
                <c:pt idx="67894">
                  <c:v>67.894000000000005</c:v>
                </c:pt>
                <c:pt idx="67895">
                  <c:v>67.895000000000039</c:v>
                </c:pt>
                <c:pt idx="67896">
                  <c:v>67.896000000000015</c:v>
                </c:pt>
                <c:pt idx="67897">
                  <c:v>67.896999999999991</c:v>
                </c:pt>
                <c:pt idx="67898">
                  <c:v>67.898000000000025</c:v>
                </c:pt>
                <c:pt idx="67899">
                  <c:v>67.899000000000001</c:v>
                </c:pt>
                <c:pt idx="67900">
                  <c:v>67.900000000000034</c:v>
                </c:pt>
                <c:pt idx="67901">
                  <c:v>67.90100000000001</c:v>
                </c:pt>
                <c:pt idx="67902">
                  <c:v>67.902000000000044</c:v>
                </c:pt>
                <c:pt idx="67903">
                  <c:v>67.90300000000002</c:v>
                </c:pt>
                <c:pt idx="67904">
                  <c:v>67.903999999999996</c:v>
                </c:pt>
                <c:pt idx="67905">
                  <c:v>67.90500000000003</c:v>
                </c:pt>
                <c:pt idx="67906">
                  <c:v>67.906000000000006</c:v>
                </c:pt>
                <c:pt idx="67907">
                  <c:v>67.907000000000039</c:v>
                </c:pt>
                <c:pt idx="67908">
                  <c:v>67.908000000000015</c:v>
                </c:pt>
                <c:pt idx="67909">
                  <c:v>67.908999999999992</c:v>
                </c:pt>
                <c:pt idx="67910">
                  <c:v>67.910000000000025</c:v>
                </c:pt>
                <c:pt idx="67911">
                  <c:v>67.911000000000001</c:v>
                </c:pt>
                <c:pt idx="67912">
                  <c:v>67.912000000000035</c:v>
                </c:pt>
                <c:pt idx="67913">
                  <c:v>67.913000000000011</c:v>
                </c:pt>
                <c:pt idx="67914">
                  <c:v>67.914000000000044</c:v>
                </c:pt>
                <c:pt idx="67915">
                  <c:v>67.91500000000002</c:v>
                </c:pt>
                <c:pt idx="67916">
                  <c:v>67.915999999999997</c:v>
                </c:pt>
                <c:pt idx="67917">
                  <c:v>67.91700000000003</c:v>
                </c:pt>
                <c:pt idx="67918">
                  <c:v>67.918000000000006</c:v>
                </c:pt>
                <c:pt idx="67919">
                  <c:v>67.91900000000004</c:v>
                </c:pt>
                <c:pt idx="67920">
                  <c:v>67.920000000000016</c:v>
                </c:pt>
                <c:pt idx="67921">
                  <c:v>67.920999999999992</c:v>
                </c:pt>
                <c:pt idx="67922">
                  <c:v>67.922000000000025</c:v>
                </c:pt>
                <c:pt idx="67923">
                  <c:v>67.923000000000002</c:v>
                </c:pt>
                <c:pt idx="67924">
                  <c:v>67.924000000000035</c:v>
                </c:pt>
                <c:pt idx="67925">
                  <c:v>67.925000000000011</c:v>
                </c:pt>
                <c:pt idx="67926">
                  <c:v>67.926000000000045</c:v>
                </c:pt>
                <c:pt idx="67927">
                  <c:v>67.927000000000021</c:v>
                </c:pt>
                <c:pt idx="67928">
                  <c:v>67.927999999999997</c:v>
                </c:pt>
                <c:pt idx="67929">
                  <c:v>67.92900000000003</c:v>
                </c:pt>
                <c:pt idx="67930">
                  <c:v>67.930000000000007</c:v>
                </c:pt>
                <c:pt idx="67931">
                  <c:v>67.93100000000004</c:v>
                </c:pt>
                <c:pt idx="67932">
                  <c:v>67.932000000000016</c:v>
                </c:pt>
                <c:pt idx="67933">
                  <c:v>67.932999999999993</c:v>
                </c:pt>
                <c:pt idx="67934">
                  <c:v>67.934000000000026</c:v>
                </c:pt>
                <c:pt idx="67935">
                  <c:v>67.935000000000002</c:v>
                </c:pt>
                <c:pt idx="67936">
                  <c:v>67.936000000000035</c:v>
                </c:pt>
                <c:pt idx="67937">
                  <c:v>67.937000000000012</c:v>
                </c:pt>
                <c:pt idx="67938">
                  <c:v>67.938000000000045</c:v>
                </c:pt>
                <c:pt idx="67939">
                  <c:v>67.939000000000021</c:v>
                </c:pt>
                <c:pt idx="67940">
                  <c:v>67.94</c:v>
                </c:pt>
                <c:pt idx="67941">
                  <c:v>67.941000000000031</c:v>
                </c:pt>
                <c:pt idx="67942">
                  <c:v>67.942000000000007</c:v>
                </c:pt>
                <c:pt idx="67943">
                  <c:v>67.94300000000004</c:v>
                </c:pt>
                <c:pt idx="67944">
                  <c:v>67.944000000000017</c:v>
                </c:pt>
                <c:pt idx="67945">
                  <c:v>67.944999999999993</c:v>
                </c:pt>
                <c:pt idx="67946">
                  <c:v>67.946000000000026</c:v>
                </c:pt>
                <c:pt idx="67947">
                  <c:v>67.947000000000003</c:v>
                </c:pt>
                <c:pt idx="67948">
                  <c:v>67.948000000000036</c:v>
                </c:pt>
                <c:pt idx="67949">
                  <c:v>67.949000000000012</c:v>
                </c:pt>
                <c:pt idx="67950">
                  <c:v>67.950000000000045</c:v>
                </c:pt>
                <c:pt idx="67951">
                  <c:v>67.951000000000022</c:v>
                </c:pt>
                <c:pt idx="67952">
                  <c:v>67.951999999999998</c:v>
                </c:pt>
                <c:pt idx="67953">
                  <c:v>67.953000000000031</c:v>
                </c:pt>
                <c:pt idx="67954">
                  <c:v>67.954000000000008</c:v>
                </c:pt>
                <c:pt idx="67955">
                  <c:v>67.955000000000041</c:v>
                </c:pt>
                <c:pt idx="67956">
                  <c:v>67.956000000000017</c:v>
                </c:pt>
                <c:pt idx="67957">
                  <c:v>67.956999999999994</c:v>
                </c:pt>
                <c:pt idx="67958">
                  <c:v>67.958000000000027</c:v>
                </c:pt>
                <c:pt idx="67959">
                  <c:v>67.959000000000003</c:v>
                </c:pt>
                <c:pt idx="67960">
                  <c:v>67.960000000000036</c:v>
                </c:pt>
                <c:pt idx="67961">
                  <c:v>67.961000000000013</c:v>
                </c:pt>
                <c:pt idx="67962">
                  <c:v>67.962000000000046</c:v>
                </c:pt>
                <c:pt idx="67963">
                  <c:v>67.963000000000022</c:v>
                </c:pt>
                <c:pt idx="67964">
                  <c:v>67.963999999999999</c:v>
                </c:pt>
                <c:pt idx="67965">
                  <c:v>67.965000000000032</c:v>
                </c:pt>
                <c:pt idx="67966">
                  <c:v>67.966000000000008</c:v>
                </c:pt>
                <c:pt idx="67967">
                  <c:v>67.967000000000041</c:v>
                </c:pt>
                <c:pt idx="67968">
                  <c:v>67.968000000000018</c:v>
                </c:pt>
                <c:pt idx="67969">
                  <c:v>67.968999999999994</c:v>
                </c:pt>
                <c:pt idx="67970">
                  <c:v>67.970000000000027</c:v>
                </c:pt>
                <c:pt idx="67971">
                  <c:v>67.971000000000004</c:v>
                </c:pt>
                <c:pt idx="67972">
                  <c:v>67.972000000000037</c:v>
                </c:pt>
                <c:pt idx="67973">
                  <c:v>67.973000000000013</c:v>
                </c:pt>
                <c:pt idx="67974">
                  <c:v>67.974000000000046</c:v>
                </c:pt>
                <c:pt idx="67975">
                  <c:v>67.975000000000023</c:v>
                </c:pt>
                <c:pt idx="67976">
                  <c:v>67.975999999999999</c:v>
                </c:pt>
                <c:pt idx="67977">
                  <c:v>67.977000000000032</c:v>
                </c:pt>
                <c:pt idx="67978">
                  <c:v>67.978000000000009</c:v>
                </c:pt>
                <c:pt idx="67979">
                  <c:v>67.979000000000042</c:v>
                </c:pt>
                <c:pt idx="67980">
                  <c:v>67.980000000000018</c:v>
                </c:pt>
                <c:pt idx="67981">
                  <c:v>67.980999999999995</c:v>
                </c:pt>
                <c:pt idx="67982">
                  <c:v>67.982000000000028</c:v>
                </c:pt>
                <c:pt idx="67983">
                  <c:v>67.983000000000004</c:v>
                </c:pt>
                <c:pt idx="67984">
                  <c:v>67.984000000000037</c:v>
                </c:pt>
                <c:pt idx="67985">
                  <c:v>67.985000000000014</c:v>
                </c:pt>
                <c:pt idx="67986">
                  <c:v>67.98599999999999</c:v>
                </c:pt>
                <c:pt idx="67987">
                  <c:v>67.987000000000023</c:v>
                </c:pt>
                <c:pt idx="67988">
                  <c:v>67.988</c:v>
                </c:pt>
                <c:pt idx="67989">
                  <c:v>67.989000000000033</c:v>
                </c:pt>
                <c:pt idx="67990">
                  <c:v>67.990000000000009</c:v>
                </c:pt>
                <c:pt idx="67991">
                  <c:v>67.991000000000042</c:v>
                </c:pt>
                <c:pt idx="67992">
                  <c:v>67.992000000000019</c:v>
                </c:pt>
                <c:pt idx="67993">
                  <c:v>67.992999999999995</c:v>
                </c:pt>
                <c:pt idx="67994">
                  <c:v>67.994000000000028</c:v>
                </c:pt>
                <c:pt idx="67995">
                  <c:v>67.995000000000005</c:v>
                </c:pt>
                <c:pt idx="67996">
                  <c:v>67.996000000000038</c:v>
                </c:pt>
                <c:pt idx="67997">
                  <c:v>67.997000000000014</c:v>
                </c:pt>
                <c:pt idx="67998">
                  <c:v>67.99799999999999</c:v>
                </c:pt>
                <c:pt idx="67999">
                  <c:v>67.999000000000024</c:v>
                </c:pt>
                <c:pt idx="68000">
                  <c:v>68</c:v>
                </c:pt>
                <c:pt idx="68001">
                  <c:v>68.001000000000033</c:v>
                </c:pt>
                <c:pt idx="68002">
                  <c:v>68.00200000000001</c:v>
                </c:pt>
                <c:pt idx="68003">
                  <c:v>68.003000000000043</c:v>
                </c:pt>
                <c:pt idx="68004">
                  <c:v>68.004000000000019</c:v>
                </c:pt>
                <c:pt idx="68005">
                  <c:v>68.004999999999995</c:v>
                </c:pt>
                <c:pt idx="68006">
                  <c:v>68.006000000000029</c:v>
                </c:pt>
                <c:pt idx="68007">
                  <c:v>68.007000000000005</c:v>
                </c:pt>
                <c:pt idx="68008">
                  <c:v>68.008000000000038</c:v>
                </c:pt>
                <c:pt idx="68009">
                  <c:v>68.009000000000015</c:v>
                </c:pt>
                <c:pt idx="68010">
                  <c:v>68.009999999999991</c:v>
                </c:pt>
                <c:pt idx="68011">
                  <c:v>68.011000000000024</c:v>
                </c:pt>
                <c:pt idx="68012">
                  <c:v>68.012</c:v>
                </c:pt>
                <c:pt idx="68013">
                  <c:v>68.013000000000034</c:v>
                </c:pt>
                <c:pt idx="68014">
                  <c:v>68.01400000000001</c:v>
                </c:pt>
                <c:pt idx="68015">
                  <c:v>68.015000000000043</c:v>
                </c:pt>
                <c:pt idx="68016">
                  <c:v>68.01600000000002</c:v>
                </c:pt>
                <c:pt idx="68017">
                  <c:v>68.016999999999996</c:v>
                </c:pt>
                <c:pt idx="68018">
                  <c:v>68.018000000000029</c:v>
                </c:pt>
                <c:pt idx="68019">
                  <c:v>68.019000000000005</c:v>
                </c:pt>
                <c:pt idx="68020">
                  <c:v>68.020000000000039</c:v>
                </c:pt>
                <c:pt idx="68021">
                  <c:v>68.021000000000015</c:v>
                </c:pt>
                <c:pt idx="68022">
                  <c:v>68.021999999999991</c:v>
                </c:pt>
                <c:pt idx="68023">
                  <c:v>68.023000000000025</c:v>
                </c:pt>
                <c:pt idx="68024">
                  <c:v>68.024000000000001</c:v>
                </c:pt>
                <c:pt idx="68025">
                  <c:v>68.025000000000034</c:v>
                </c:pt>
                <c:pt idx="68026">
                  <c:v>68.02600000000001</c:v>
                </c:pt>
                <c:pt idx="68027">
                  <c:v>68.027000000000044</c:v>
                </c:pt>
                <c:pt idx="68028">
                  <c:v>68.02800000000002</c:v>
                </c:pt>
                <c:pt idx="68029">
                  <c:v>68.028999999999996</c:v>
                </c:pt>
                <c:pt idx="68030">
                  <c:v>68.03000000000003</c:v>
                </c:pt>
                <c:pt idx="68031">
                  <c:v>68.031000000000006</c:v>
                </c:pt>
                <c:pt idx="68032">
                  <c:v>68.032000000000039</c:v>
                </c:pt>
                <c:pt idx="68033">
                  <c:v>68.033000000000015</c:v>
                </c:pt>
                <c:pt idx="68034">
                  <c:v>68.033999999999992</c:v>
                </c:pt>
                <c:pt idx="68035">
                  <c:v>68.035000000000025</c:v>
                </c:pt>
                <c:pt idx="68036">
                  <c:v>68.036000000000001</c:v>
                </c:pt>
                <c:pt idx="68037">
                  <c:v>68.037000000000035</c:v>
                </c:pt>
                <c:pt idx="68038">
                  <c:v>68.038000000000011</c:v>
                </c:pt>
                <c:pt idx="68039">
                  <c:v>68.039000000000044</c:v>
                </c:pt>
                <c:pt idx="68040">
                  <c:v>68.04000000000002</c:v>
                </c:pt>
                <c:pt idx="68041">
                  <c:v>68.040999999999997</c:v>
                </c:pt>
                <c:pt idx="68042">
                  <c:v>68.04200000000003</c:v>
                </c:pt>
                <c:pt idx="68043">
                  <c:v>68.043000000000006</c:v>
                </c:pt>
                <c:pt idx="68044">
                  <c:v>68.04400000000004</c:v>
                </c:pt>
                <c:pt idx="68045">
                  <c:v>68.045000000000016</c:v>
                </c:pt>
                <c:pt idx="68046">
                  <c:v>68.045999999999992</c:v>
                </c:pt>
                <c:pt idx="68047">
                  <c:v>68.047000000000025</c:v>
                </c:pt>
                <c:pt idx="68048">
                  <c:v>68.048000000000002</c:v>
                </c:pt>
                <c:pt idx="68049">
                  <c:v>68.049000000000035</c:v>
                </c:pt>
                <c:pt idx="68050">
                  <c:v>68.050000000000011</c:v>
                </c:pt>
                <c:pt idx="68051">
                  <c:v>68.051000000000045</c:v>
                </c:pt>
                <c:pt idx="68052">
                  <c:v>68.052000000000021</c:v>
                </c:pt>
                <c:pt idx="68053">
                  <c:v>68.052999999999997</c:v>
                </c:pt>
                <c:pt idx="68054">
                  <c:v>68.05400000000003</c:v>
                </c:pt>
                <c:pt idx="68055">
                  <c:v>68.055000000000007</c:v>
                </c:pt>
                <c:pt idx="68056">
                  <c:v>68.05600000000004</c:v>
                </c:pt>
                <c:pt idx="68057">
                  <c:v>68.057000000000016</c:v>
                </c:pt>
                <c:pt idx="68058">
                  <c:v>68.057999999999993</c:v>
                </c:pt>
                <c:pt idx="68059">
                  <c:v>68.059000000000026</c:v>
                </c:pt>
                <c:pt idx="68060">
                  <c:v>68.06</c:v>
                </c:pt>
                <c:pt idx="68061">
                  <c:v>68.061000000000035</c:v>
                </c:pt>
                <c:pt idx="68062">
                  <c:v>68.062000000000012</c:v>
                </c:pt>
                <c:pt idx="68063">
                  <c:v>68.063000000000045</c:v>
                </c:pt>
                <c:pt idx="68064">
                  <c:v>68.064000000000021</c:v>
                </c:pt>
                <c:pt idx="68065">
                  <c:v>68.064999999999998</c:v>
                </c:pt>
                <c:pt idx="68066">
                  <c:v>68.066000000000031</c:v>
                </c:pt>
                <c:pt idx="68067">
                  <c:v>68.067000000000007</c:v>
                </c:pt>
                <c:pt idx="68068">
                  <c:v>68.06800000000004</c:v>
                </c:pt>
                <c:pt idx="68069">
                  <c:v>68.069000000000017</c:v>
                </c:pt>
                <c:pt idx="68070">
                  <c:v>68.069999999999993</c:v>
                </c:pt>
                <c:pt idx="68071">
                  <c:v>68.071000000000026</c:v>
                </c:pt>
                <c:pt idx="68072">
                  <c:v>68.072000000000003</c:v>
                </c:pt>
                <c:pt idx="68073">
                  <c:v>68.073000000000036</c:v>
                </c:pt>
                <c:pt idx="68074">
                  <c:v>68.074000000000012</c:v>
                </c:pt>
                <c:pt idx="68075">
                  <c:v>68.075000000000045</c:v>
                </c:pt>
                <c:pt idx="68076">
                  <c:v>68.076000000000022</c:v>
                </c:pt>
                <c:pt idx="68077">
                  <c:v>68.076999999999998</c:v>
                </c:pt>
                <c:pt idx="68078">
                  <c:v>68.078000000000031</c:v>
                </c:pt>
                <c:pt idx="68079">
                  <c:v>68.079000000000008</c:v>
                </c:pt>
                <c:pt idx="68080">
                  <c:v>68.080000000000041</c:v>
                </c:pt>
                <c:pt idx="68081">
                  <c:v>68.081000000000017</c:v>
                </c:pt>
                <c:pt idx="68082">
                  <c:v>68.081999999999994</c:v>
                </c:pt>
                <c:pt idx="68083">
                  <c:v>68.083000000000027</c:v>
                </c:pt>
                <c:pt idx="68084">
                  <c:v>68.084000000000003</c:v>
                </c:pt>
                <c:pt idx="68085">
                  <c:v>68.085000000000036</c:v>
                </c:pt>
                <c:pt idx="68086">
                  <c:v>68.086000000000013</c:v>
                </c:pt>
                <c:pt idx="68087">
                  <c:v>68.087000000000046</c:v>
                </c:pt>
                <c:pt idx="68088">
                  <c:v>68.088000000000022</c:v>
                </c:pt>
                <c:pt idx="68089">
                  <c:v>68.088999999999999</c:v>
                </c:pt>
                <c:pt idx="68090">
                  <c:v>68.090000000000032</c:v>
                </c:pt>
                <c:pt idx="68091">
                  <c:v>68.091000000000008</c:v>
                </c:pt>
                <c:pt idx="68092">
                  <c:v>68.092000000000041</c:v>
                </c:pt>
                <c:pt idx="68093">
                  <c:v>68.093000000000018</c:v>
                </c:pt>
                <c:pt idx="68094">
                  <c:v>68.093999999999994</c:v>
                </c:pt>
                <c:pt idx="68095">
                  <c:v>68.095000000000027</c:v>
                </c:pt>
                <c:pt idx="68096">
                  <c:v>68.096000000000004</c:v>
                </c:pt>
                <c:pt idx="68097">
                  <c:v>68.097000000000037</c:v>
                </c:pt>
                <c:pt idx="68098">
                  <c:v>68.098000000000013</c:v>
                </c:pt>
                <c:pt idx="68099">
                  <c:v>68.099000000000046</c:v>
                </c:pt>
                <c:pt idx="68100">
                  <c:v>68.100000000000023</c:v>
                </c:pt>
                <c:pt idx="68101">
                  <c:v>68.100999999999999</c:v>
                </c:pt>
                <c:pt idx="68102">
                  <c:v>68.102000000000032</c:v>
                </c:pt>
                <c:pt idx="68103">
                  <c:v>68.103000000000009</c:v>
                </c:pt>
                <c:pt idx="68104">
                  <c:v>68.104000000000042</c:v>
                </c:pt>
                <c:pt idx="68105">
                  <c:v>68.105000000000018</c:v>
                </c:pt>
                <c:pt idx="68106">
                  <c:v>68.105999999999995</c:v>
                </c:pt>
                <c:pt idx="68107">
                  <c:v>68.107000000000028</c:v>
                </c:pt>
                <c:pt idx="68108">
                  <c:v>68.108000000000004</c:v>
                </c:pt>
                <c:pt idx="68109">
                  <c:v>68.109000000000037</c:v>
                </c:pt>
                <c:pt idx="68110">
                  <c:v>68.110000000000014</c:v>
                </c:pt>
                <c:pt idx="68111">
                  <c:v>68.11099999999999</c:v>
                </c:pt>
                <c:pt idx="68112">
                  <c:v>68.112000000000023</c:v>
                </c:pt>
                <c:pt idx="68113">
                  <c:v>68.113</c:v>
                </c:pt>
                <c:pt idx="68114">
                  <c:v>68.114000000000033</c:v>
                </c:pt>
                <c:pt idx="68115">
                  <c:v>68.115000000000009</c:v>
                </c:pt>
                <c:pt idx="68116">
                  <c:v>68.116000000000042</c:v>
                </c:pt>
                <c:pt idx="68117">
                  <c:v>68.117000000000019</c:v>
                </c:pt>
                <c:pt idx="68118">
                  <c:v>68.117999999999995</c:v>
                </c:pt>
                <c:pt idx="68119">
                  <c:v>68.119000000000028</c:v>
                </c:pt>
                <c:pt idx="68120">
                  <c:v>68.12</c:v>
                </c:pt>
                <c:pt idx="68121">
                  <c:v>68.121000000000038</c:v>
                </c:pt>
                <c:pt idx="68122">
                  <c:v>68.122000000000014</c:v>
                </c:pt>
                <c:pt idx="68123">
                  <c:v>68.12299999999999</c:v>
                </c:pt>
                <c:pt idx="68124">
                  <c:v>68.124000000000024</c:v>
                </c:pt>
                <c:pt idx="68125">
                  <c:v>68.125</c:v>
                </c:pt>
                <c:pt idx="68126">
                  <c:v>68.126000000000033</c:v>
                </c:pt>
                <c:pt idx="68127">
                  <c:v>68.12700000000001</c:v>
                </c:pt>
                <c:pt idx="68128">
                  <c:v>68.128000000000043</c:v>
                </c:pt>
                <c:pt idx="68129">
                  <c:v>68.129000000000019</c:v>
                </c:pt>
                <c:pt idx="68130">
                  <c:v>68.13</c:v>
                </c:pt>
                <c:pt idx="68131">
                  <c:v>68.131000000000029</c:v>
                </c:pt>
                <c:pt idx="68132">
                  <c:v>68.132000000000005</c:v>
                </c:pt>
                <c:pt idx="68133">
                  <c:v>68.133000000000038</c:v>
                </c:pt>
                <c:pt idx="68134">
                  <c:v>68.134000000000015</c:v>
                </c:pt>
                <c:pt idx="68135">
                  <c:v>68.134999999999991</c:v>
                </c:pt>
                <c:pt idx="68136">
                  <c:v>68.136000000000024</c:v>
                </c:pt>
                <c:pt idx="68137">
                  <c:v>68.137</c:v>
                </c:pt>
                <c:pt idx="68138">
                  <c:v>68.138000000000034</c:v>
                </c:pt>
                <c:pt idx="68139">
                  <c:v>68.13900000000001</c:v>
                </c:pt>
                <c:pt idx="68140">
                  <c:v>68.140000000000043</c:v>
                </c:pt>
                <c:pt idx="68141">
                  <c:v>68.14100000000002</c:v>
                </c:pt>
                <c:pt idx="68142">
                  <c:v>68.141999999999996</c:v>
                </c:pt>
                <c:pt idx="68143">
                  <c:v>68.143000000000029</c:v>
                </c:pt>
                <c:pt idx="68144">
                  <c:v>68.144000000000005</c:v>
                </c:pt>
                <c:pt idx="68145">
                  <c:v>68.145000000000039</c:v>
                </c:pt>
                <c:pt idx="68146">
                  <c:v>68.146000000000015</c:v>
                </c:pt>
                <c:pt idx="68147">
                  <c:v>68.146999999999991</c:v>
                </c:pt>
                <c:pt idx="68148">
                  <c:v>68.148000000000025</c:v>
                </c:pt>
                <c:pt idx="68149">
                  <c:v>68.149000000000001</c:v>
                </c:pt>
                <c:pt idx="68150">
                  <c:v>68.150000000000034</c:v>
                </c:pt>
                <c:pt idx="68151">
                  <c:v>68.15100000000001</c:v>
                </c:pt>
                <c:pt idx="68152">
                  <c:v>68.152000000000044</c:v>
                </c:pt>
                <c:pt idx="68153">
                  <c:v>68.15300000000002</c:v>
                </c:pt>
                <c:pt idx="68154">
                  <c:v>68.153999999999996</c:v>
                </c:pt>
                <c:pt idx="68155">
                  <c:v>68.15500000000003</c:v>
                </c:pt>
                <c:pt idx="68156">
                  <c:v>68.156000000000006</c:v>
                </c:pt>
                <c:pt idx="68157">
                  <c:v>68.157000000000039</c:v>
                </c:pt>
                <c:pt idx="68158">
                  <c:v>68.158000000000015</c:v>
                </c:pt>
                <c:pt idx="68159">
                  <c:v>68.158999999999992</c:v>
                </c:pt>
                <c:pt idx="68160">
                  <c:v>68.160000000000025</c:v>
                </c:pt>
                <c:pt idx="68161">
                  <c:v>68.161000000000001</c:v>
                </c:pt>
                <c:pt idx="68162">
                  <c:v>68.162000000000035</c:v>
                </c:pt>
                <c:pt idx="68163">
                  <c:v>68.163000000000011</c:v>
                </c:pt>
                <c:pt idx="68164">
                  <c:v>68.164000000000044</c:v>
                </c:pt>
                <c:pt idx="68165">
                  <c:v>68.16500000000002</c:v>
                </c:pt>
                <c:pt idx="68166">
                  <c:v>68.165999999999997</c:v>
                </c:pt>
                <c:pt idx="68167">
                  <c:v>68.16700000000003</c:v>
                </c:pt>
                <c:pt idx="68168">
                  <c:v>68.168000000000006</c:v>
                </c:pt>
                <c:pt idx="68169">
                  <c:v>68.16900000000004</c:v>
                </c:pt>
                <c:pt idx="68170">
                  <c:v>68.170000000000016</c:v>
                </c:pt>
                <c:pt idx="68171">
                  <c:v>68.170999999999992</c:v>
                </c:pt>
                <c:pt idx="68172">
                  <c:v>68.172000000000025</c:v>
                </c:pt>
                <c:pt idx="68173">
                  <c:v>68.173000000000002</c:v>
                </c:pt>
                <c:pt idx="68174">
                  <c:v>68.174000000000035</c:v>
                </c:pt>
                <c:pt idx="68175">
                  <c:v>68.175000000000011</c:v>
                </c:pt>
                <c:pt idx="68176">
                  <c:v>68.176000000000045</c:v>
                </c:pt>
                <c:pt idx="68177">
                  <c:v>68.177000000000021</c:v>
                </c:pt>
                <c:pt idx="68178">
                  <c:v>68.177999999999997</c:v>
                </c:pt>
                <c:pt idx="68179">
                  <c:v>68.17900000000003</c:v>
                </c:pt>
                <c:pt idx="68180">
                  <c:v>68.180000000000007</c:v>
                </c:pt>
                <c:pt idx="68181">
                  <c:v>68.18100000000004</c:v>
                </c:pt>
                <c:pt idx="68182">
                  <c:v>68.182000000000016</c:v>
                </c:pt>
                <c:pt idx="68183">
                  <c:v>68.182999999999993</c:v>
                </c:pt>
                <c:pt idx="68184">
                  <c:v>68.184000000000026</c:v>
                </c:pt>
                <c:pt idx="68185">
                  <c:v>68.185000000000002</c:v>
                </c:pt>
                <c:pt idx="68186">
                  <c:v>68.186000000000035</c:v>
                </c:pt>
                <c:pt idx="68187">
                  <c:v>68.187000000000012</c:v>
                </c:pt>
                <c:pt idx="68188">
                  <c:v>68.188000000000045</c:v>
                </c:pt>
                <c:pt idx="68189">
                  <c:v>68.189000000000021</c:v>
                </c:pt>
                <c:pt idx="68190">
                  <c:v>68.19</c:v>
                </c:pt>
                <c:pt idx="68191">
                  <c:v>68.191000000000031</c:v>
                </c:pt>
                <c:pt idx="68192">
                  <c:v>68.192000000000007</c:v>
                </c:pt>
                <c:pt idx="68193">
                  <c:v>68.19300000000004</c:v>
                </c:pt>
                <c:pt idx="68194">
                  <c:v>68.194000000000017</c:v>
                </c:pt>
                <c:pt idx="68195">
                  <c:v>68.194999999999993</c:v>
                </c:pt>
                <c:pt idx="68196">
                  <c:v>68.196000000000026</c:v>
                </c:pt>
                <c:pt idx="68197">
                  <c:v>68.197000000000003</c:v>
                </c:pt>
                <c:pt idx="68198">
                  <c:v>68.198000000000036</c:v>
                </c:pt>
                <c:pt idx="68199">
                  <c:v>68.199000000000012</c:v>
                </c:pt>
                <c:pt idx="68200">
                  <c:v>68.200000000000045</c:v>
                </c:pt>
                <c:pt idx="68201">
                  <c:v>68.201000000000022</c:v>
                </c:pt>
                <c:pt idx="68202">
                  <c:v>68.201999999999998</c:v>
                </c:pt>
                <c:pt idx="68203">
                  <c:v>68.203000000000031</c:v>
                </c:pt>
                <c:pt idx="68204">
                  <c:v>68.204000000000008</c:v>
                </c:pt>
                <c:pt idx="68205">
                  <c:v>68.205000000000041</c:v>
                </c:pt>
                <c:pt idx="68206">
                  <c:v>68.206000000000017</c:v>
                </c:pt>
                <c:pt idx="68207">
                  <c:v>68.206999999999994</c:v>
                </c:pt>
                <c:pt idx="68208">
                  <c:v>68.208000000000027</c:v>
                </c:pt>
                <c:pt idx="68209">
                  <c:v>68.209000000000003</c:v>
                </c:pt>
                <c:pt idx="68210">
                  <c:v>68.210000000000036</c:v>
                </c:pt>
                <c:pt idx="68211">
                  <c:v>68.211000000000013</c:v>
                </c:pt>
                <c:pt idx="68212">
                  <c:v>68.212000000000046</c:v>
                </c:pt>
                <c:pt idx="68213">
                  <c:v>68.213000000000022</c:v>
                </c:pt>
                <c:pt idx="68214">
                  <c:v>68.213999999999999</c:v>
                </c:pt>
                <c:pt idx="68215">
                  <c:v>68.215000000000032</c:v>
                </c:pt>
                <c:pt idx="68216">
                  <c:v>68.216000000000008</c:v>
                </c:pt>
                <c:pt idx="68217">
                  <c:v>68.217000000000041</c:v>
                </c:pt>
                <c:pt idx="68218">
                  <c:v>68.218000000000018</c:v>
                </c:pt>
                <c:pt idx="68219">
                  <c:v>68.218999999999994</c:v>
                </c:pt>
                <c:pt idx="68220">
                  <c:v>68.220000000000027</c:v>
                </c:pt>
                <c:pt idx="68221">
                  <c:v>68.221000000000004</c:v>
                </c:pt>
                <c:pt idx="68222">
                  <c:v>68.222000000000037</c:v>
                </c:pt>
                <c:pt idx="68223">
                  <c:v>68.223000000000013</c:v>
                </c:pt>
                <c:pt idx="68224">
                  <c:v>68.224000000000046</c:v>
                </c:pt>
                <c:pt idx="68225">
                  <c:v>68.225000000000023</c:v>
                </c:pt>
                <c:pt idx="68226">
                  <c:v>68.225999999999999</c:v>
                </c:pt>
                <c:pt idx="68227">
                  <c:v>68.227000000000032</c:v>
                </c:pt>
                <c:pt idx="68228">
                  <c:v>68.228000000000009</c:v>
                </c:pt>
                <c:pt idx="68229">
                  <c:v>68.229000000000042</c:v>
                </c:pt>
                <c:pt idx="68230">
                  <c:v>68.230000000000018</c:v>
                </c:pt>
                <c:pt idx="68231">
                  <c:v>68.230999999999995</c:v>
                </c:pt>
                <c:pt idx="68232">
                  <c:v>68.232000000000028</c:v>
                </c:pt>
                <c:pt idx="68233">
                  <c:v>68.233000000000004</c:v>
                </c:pt>
                <c:pt idx="68234">
                  <c:v>68.234000000000037</c:v>
                </c:pt>
                <c:pt idx="68235">
                  <c:v>68.235000000000014</c:v>
                </c:pt>
                <c:pt idx="68236">
                  <c:v>68.23599999999999</c:v>
                </c:pt>
                <c:pt idx="68237">
                  <c:v>68.237000000000023</c:v>
                </c:pt>
                <c:pt idx="68238">
                  <c:v>68.238</c:v>
                </c:pt>
                <c:pt idx="68239">
                  <c:v>68.239000000000033</c:v>
                </c:pt>
                <c:pt idx="68240">
                  <c:v>68.240000000000009</c:v>
                </c:pt>
                <c:pt idx="68241">
                  <c:v>68.241000000000042</c:v>
                </c:pt>
                <c:pt idx="68242">
                  <c:v>68.242000000000019</c:v>
                </c:pt>
                <c:pt idx="68243">
                  <c:v>68.242999999999995</c:v>
                </c:pt>
                <c:pt idx="68244">
                  <c:v>68.244000000000028</c:v>
                </c:pt>
                <c:pt idx="68245">
                  <c:v>68.245000000000005</c:v>
                </c:pt>
                <c:pt idx="68246">
                  <c:v>68.246000000000038</c:v>
                </c:pt>
                <c:pt idx="68247">
                  <c:v>68.247000000000014</c:v>
                </c:pt>
                <c:pt idx="68248">
                  <c:v>68.24799999999999</c:v>
                </c:pt>
                <c:pt idx="68249">
                  <c:v>68.249000000000024</c:v>
                </c:pt>
                <c:pt idx="68250">
                  <c:v>68.25</c:v>
                </c:pt>
                <c:pt idx="68251">
                  <c:v>68.251000000000033</c:v>
                </c:pt>
                <c:pt idx="68252">
                  <c:v>68.25200000000001</c:v>
                </c:pt>
                <c:pt idx="68253">
                  <c:v>68.253000000000043</c:v>
                </c:pt>
                <c:pt idx="68254">
                  <c:v>68.254000000000019</c:v>
                </c:pt>
                <c:pt idx="68255">
                  <c:v>68.254999999999995</c:v>
                </c:pt>
                <c:pt idx="68256">
                  <c:v>68.256000000000029</c:v>
                </c:pt>
                <c:pt idx="68257">
                  <c:v>68.257000000000005</c:v>
                </c:pt>
                <c:pt idx="68258">
                  <c:v>68.258000000000038</c:v>
                </c:pt>
                <c:pt idx="68259">
                  <c:v>68.259000000000015</c:v>
                </c:pt>
                <c:pt idx="68260">
                  <c:v>68.259999999999991</c:v>
                </c:pt>
                <c:pt idx="68261">
                  <c:v>68.261000000000024</c:v>
                </c:pt>
                <c:pt idx="68262">
                  <c:v>68.262</c:v>
                </c:pt>
                <c:pt idx="68263">
                  <c:v>68.263000000000034</c:v>
                </c:pt>
                <c:pt idx="68264">
                  <c:v>68.26400000000001</c:v>
                </c:pt>
                <c:pt idx="68265">
                  <c:v>68.265000000000043</c:v>
                </c:pt>
                <c:pt idx="68266">
                  <c:v>68.26600000000002</c:v>
                </c:pt>
                <c:pt idx="68267">
                  <c:v>68.266999999999996</c:v>
                </c:pt>
                <c:pt idx="68268">
                  <c:v>68.268000000000029</c:v>
                </c:pt>
                <c:pt idx="68269">
                  <c:v>68.269000000000005</c:v>
                </c:pt>
                <c:pt idx="68270">
                  <c:v>68.270000000000039</c:v>
                </c:pt>
                <c:pt idx="68271">
                  <c:v>68.271000000000015</c:v>
                </c:pt>
                <c:pt idx="68272">
                  <c:v>68.271999999999991</c:v>
                </c:pt>
                <c:pt idx="68273">
                  <c:v>68.273000000000025</c:v>
                </c:pt>
                <c:pt idx="68274">
                  <c:v>68.274000000000001</c:v>
                </c:pt>
                <c:pt idx="68275">
                  <c:v>68.275000000000034</c:v>
                </c:pt>
                <c:pt idx="68276">
                  <c:v>68.27600000000001</c:v>
                </c:pt>
                <c:pt idx="68277">
                  <c:v>68.277000000000044</c:v>
                </c:pt>
                <c:pt idx="68278">
                  <c:v>68.27800000000002</c:v>
                </c:pt>
                <c:pt idx="68279">
                  <c:v>68.278999999999996</c:v>
                </c:pt>
                <c:pt idx="68280">
                  <c:v>68.28000000000003</c:v>
                </c:pt>
                <c:pt idx="68281">
                  <c:v>68.281000000000006</c:v>
                </c:pt>
                <c:pt idx="68282">
                  <c:v>68.282000000000039</c:v>
                </c:pt>
                <c:pt idx="68283">
                  <c:v>68.283000000000015</c:v>
                </c:pt>
                <c:pt idx="68284">
                  <c:v>68.283999999999992</c:v>
                </c:pt>
                <c:pt idx="68285">
                  <c:v>68.285000000000025</c:v>
                </c:pt>
                <c:pt idx="68286">
                  <c:v>68.286000000000001</c:v>
                </c:pt>
                <c:pt idx="68287">
                  <c:v>68.287000000000035</c:v>
                </c:pt>
                <c:pt idx="68288">
                  <c:v>68.288000000000011</c:v>
                </c:pt>
                <c:pt idx="68289">
                  <c:v>68.289000000000044</c:v>
                </c:pt>
                <c:pt idx="68290">
                  <c:v>68.29000000000002</c:v>
                </c:pt>
                <c:pt idx="68291">
                  <c:v>68.290999999999997</c:v>
                </c:pt>
                <c:pt idx="68292">
                  <c:v>68.29200000000003</c:v>
                </c:pt>
                <c:pt idx="68293">
                  <c:v>68.293000000000006</c:v>
                </c:pt>
                <c:pt idx="68294">
                  <c:v>68.29400000000004</c:v>
                </c:pt>
                <c:pt idx="68295">
                  <c:v>68.295000000000016</c:v>
                </c:pt>
                <c:pt idx="68296">
                  <c:v>68.295999999999992</c:v>
                </c:pt>
                <c:pt idx="68297">
                  <c:v>68.297000000000025</c:v>
                </c:pt>
                <c:pt idx="68298">
                  <c:v>68.298000000000002</c:v>
                </c:pt>
                <c:pt idx="68299">
                  <c:v>68.299000000000035</c:v>
                </c:pt>
                <c:pt idx="68300">
                  <c:v>68.300000000000011</c:v>
                </c:pt>
                <c:pt idx="68301">
                  <c:v>68.301000000000045</c:v>
                </c:pt>
                <c:pt idx="68302">
                  <c:v>68.302000000000021</c:v>
                </c:pt>
                <c:pt idx="68303">
                  <c:v>68.302999999999997</c:v>
                </c:pt>
                <c:pt idx="68304">
                  <c:v>68.30400000000003</c:v>
                </c:pt>
                <c:pt idx="68305">
                  <c:v>68.305000000000007</c:v>
                </c:pt>
                <c:pt idx="68306">
                  <c:v>68.30600000000004</c:v>
                </c:pt>
                <c:pt idx="68307">
                  <c:v>68.307000000000016</c:v>
                </c:pt>
                <c:pt idx="68308">
                  <c:v>68.307999999999993</c:v>
                </c:pt>
                <c:pt idx="68309">
                  <c:v>68.309000000000026</c:v>
                </c:pt>
                <c:pt idx="68310">
                  <c:v>68.31</c:v>
                </c:pt>
                <c:pt idx="68311">
                  <c:v>68.311000000000035</c:v>
                </c:pt>
                <c:pt idx="68312">
                  <c:v>68.312000000000012</c:v>
                </c:pt>
                <c:pt idx="68313">
                  <c:v>68.313000000000045</c:v>
                </c:pt>
                <c:pt idx="68314">
                  <c:v>68.314000000000021</c:v>
                </c:pt>
                <c:pt idx="68315">
                  <c:v>68.314999999999998</c:v>
                </c:pt>
                <c:pt idx="68316">
                  <c:v>68.316000000000031</c:v>
                </c:pt>
                <c:pt idx="68317">
                  <c:v>68.317000000000007</c:v>
                </c:pt>
                <c:pt idx="68318">
                  <c:v>68.31800000000004</c:v>
                </c:pt>
                <c:pt idx="68319">
                  <c:v>68.319000000000017</c:v>
                </c:pt>
                <c:pt idx="68320">
                  <c:v>68.319999999999993</c:v>
                </c:pt>
                <c:pt idx="68321">
                  <c:v>68.321000000000026</c:v>
                </c:pt>
                <c:pt idx="68322">
                  <c:v>68.322000000000003</c:v>
                </c:pt>
                <c:pt idx="68323">
                  <c:v>68.323000000000036</c:v>
                </c:pt>
                <c:pt idx="68324">
                  <c:v>68.324000000000012</c:v>
                </c:pt>
                <c:pt idx="68325">
                  <c:v>68.325000000000045</c:v>
                </c:pt>
                <c:pt idx="68326">
                  <c:v>68.326000000000022</c:v>
                </c:pt>
                <c:pt idx="68327">
                  <c:v>68.326999999999998</c:v>
                </c:pt>
                <c:pt idx="68328">
                  <c:v>68.328000000000031</c:v>
                </c:pt>
                <c:pt idx="68329">
                  <c:v>68.329000000000008</c:v>
                </c:pt>
                <c:pt idx="68330">
                  <c:v>68.330000000000041</c:v>
                </c:pt>
                <c:pt idx="68331">
                  <c:v>68.331000000000017</c:v>
                </c:pt>
                <c:pt idx="68332">
                  <c:v>68.331999999999994</c:v>
                </c:pt>
                <c:pt idx="68333">
                  <c:v>68.333000000000027</c:v>
                </c:pt>
                <c:pt idx="68334">
                  <c:v>68.334000000000003</c:v>
                </c:pt>
                <c:pt idx="68335">
                  <c:v>68.335000000000036</c:v>
                </c:pt>
                <c:pt idx="68336">
                  <c:v>68.336000000000013</c:v>
                </c:pt>
                <c:pt idx="68337">
                  <c:v>68.337000000000046</c:v>
                </c:pt>
                <c:pt idx="68338">
                  <c:v>68.338000000000022</c:v>
                </c:pt>
                <c:pt idx="68339">
                  <c:v>68.338999999999999</c:v>
                </c:pt>
                <c:pt idx="68340">
                  <c:v>68.340000000000032</c:v>
                </c:pt>
                <c:pt idx="68341">
                  <c:v>68.341000000000008</c:v>
                </c:pt>
                <c:pt idx="68342">
                  <c:v>68.342000000000041</c:v>
                </c:pt>
                <c:pt idx="68343">
                  <c:v>68.343000000000018</c:v>
                </c:pt>
                <c:pt idx="68344">
                  <c:v>68.343999999999994</c:v>
                </c:pt>
                <c:pt idx="68345">
                  <c:v>68.345000000000027</c:v>
                </c:pt>
                <c:pt idx="68346">
                  <c:v>68.346000000000004</c:v>
                </c:pt>
                <c:pt idx="68347">
                  <c:v>68.347000000000037</c:v>
                </c:pt>
                <c:pt idx="68348">
                  <c:v>68.348000000000013</c:v>
                </c:pt>
                <c:pt idx="68349">
                  <c:v>68.349000000000046</c:v>
                </c:pt>
                <c:pt idx="68350">
                  <c:v>68.350000000000023</c:v>
                </c:pt>
                <c:pt idx="68351">
                  <c:v>68.350999999999999</c:v>
                </c:pt>
                <c:pt idx="68352">
                  <c:v>68.352000000000032</c:v>
                </c:pt>
                <c:pt idx="68353">
                  <c:v>68.353000000000009</c:v>
                </c:pt>
                <c:pt idx="68354">
                  <c:v>68.354000000000042</c:v>
                </c:pt>
                <c:pt idx="68355">
                  <c:v>68.355000000000018</c:v>
                </c:pt>
                <c:pt idx="68356">
                  <c:v>68.355999999999995</c:v>
                </c:pt>
                <c:pt idx="68357">
                  <c:v>68.357000000000028</c:v>
                </c:pt>
                <c:pt idx="68358">
                  <c:v>68.358000000000004</c:v>
                </c:pt>
                <c:pt idx="68359">
                  <c:v>68.359000000000037</c:v>
                </c:pt>
                <c:pt idx="68360">
                  <c:v>68.360000000000014</c:v>
                </c:pt>
                <c:pt idx="68361">
                  <c:v>68.36099999999999</c:v>
                </c:pt>
                <c:pt idx="68362">
                  <c:v>68.362000000000023</c:v>
                </c:pt>
                <c:pt idx="68363">
                  <c:v>68.363</c:v>
                </c:pt>
                <c:pt idx="68364">
                  <c:v>68.364000000000033</c:v>
                </c:pt>
                <c:pt idx="68365">
                  <c:v>68.365000000000009</c:v>
                </c:pt>
                <c:pt idx="68366">
                  <c:v>68.366000000000042</c:v>
                </c:pt>
                <c:pt idx="68367">
                  <c:v>68.367000000000019</c:v>
                </c:pt>
                <c:pt idx="68368">
                  <c:v>68.367999999999995</c:v>
                </c:pt>
                <c:pt idx="68369">
                  <c:v>68.369000000000028</c:v>
                </c:pt>
                <c:pt idx="68370">
                  <c:v>68.37</c:v>
                </c:pt>
                <c:pt idx="68371">
                  <c:v>68.371000000000038</c:v>
                </c:pt>
                <c:pt idx="68372">
                  <c:v>68.372000000000014</c:v>
                </c:pt>
                <c:pt idx="68373">
                  <c:v>68.37299999999999</c:v>
                </c:pt>
                <c:pt idx="68374">
                  <c:v>68.374000000000024</c:v>
                </c:pt>
                <c:pt idx="68375">
                  <c:v>68.375</c:v>
                </c:pt>
                <c:pt idx="68376">
                  <c:v>68.376000000000033</c:v>
                </c:pt>
                <c:pt idx="68377">
                  <c:v>68.37700000000001</c:v>
                </c:pt>
                <c:pt idx="68378">
                  <c:v>68.378000000000043</c:v>
                </c:pt>
                <c:pt idx="68379">
                  <c:v>68.379000000000019</c:v>
                </c:pt>
                <c:pt idx="68380">
                  <c:v>68.38</c:v>
                </c:pt>
                <c:pt idx="68381">
                  <c:v>68.381000000000029</c:v>
                </c:pt>
                <c:pt idx="68382">
                  <c:v>68.382000000000005</c:v>
                </c:pt>
                <c:pt idx="68383">
                  <c:v>68.383000000000038</c:v>
                </c:pt>
                <c:pt idx="68384">
                  <c:v>68.384000000000015</c:v>
                </c:pt>
                <c:pt idx="68385">
                  <c:v>68.384999999999991</c:v>
                </c:pt>
                <c:pt idx="68386">
                  <c:v>68.386000000000024</c:v>
                </c:pt>
                <c:pt idx="68387">
                  <c:v>68.387</c:v>
                </c:pt>
                <c:pt idx="68388">
                  <c:v>68.388000000000034</c:v>
                </c:pt>
                <c:pt idx="68389">
                  <c:v>68.38900000000001</c:v>
                </c:pt>
                <c:pt idx="68390">
                  <c:v>68.390000000000043</c:v>
                </c:pt>
                <c:pt idx="68391">
                  <c:v>68.39100000000002</c:v>
                </c:pt>
                <c:pt idx="68392">
                  <c:v>68.391999999999996</c:v>
                </c:pt>
                <c:pt idx="68393">
                  <c:v>68.393000000000029</c:v>
                </c:pt>
                <c:pt idx="68394">
                  <c:v>68.394000000000005</c:v>
                </c:pt>
                <c:pt idx="68395">
                  <c:v>68.395000000000039</c:v>
                </c:pt>
                <c:pt idx="68396">
                  <c:v>68.396000000000015</c:v>
                </c:pt>
                <c:pt idx="68397">
                  <c:v>68.396999999999991</c:v>
                </c:pt>
                <c:pt idx="68398">
                  <c:v>68.398000000000025</c:v>
                </c:pt>
                <c:pt idx="68399">
                  <c:v>68.399000000000001</c:v>
                </c:pt>
                <c:pt idx="68400">
                  <c:v>68.400000000000034</c:v>
                </c:pt>
                <c:pt idx="68401">
                  <c:v>68.40100000000001</c:v>
                </c:pt>
                <c:pt idx="68402">
                  <c:v>68.402000000000044</c:v>
                </c:pt>
                <c:pt idx="68403">
                  <c:v>68.40300000000002</c:v>
                </c:pt>
                <c:pt idx="68404">
                  <c:v>68.403999999999996</c:v>
                </c:pt>
                <c:pt idx="68405">
                  <c:v>68.40500000000003</c:v>
                </c:pt>
                <c:pt idx="68406">
                  <c:v>68.406000000000006</c:v>
                </c:pt>
                <c:pt idx="68407">
                  <c:v>68.407000000000039</c:v>
                </c:pt>
                <c:pt idx="68408">
                  <c:v>68.408000000000015</c:v>
                </c:pt>
                <c:pt idx="68409">
                  <c:v>68.408999999999992</c:v>
                </c:pt>
                <c:pt idx="68410">
                  <c:v>68.410000000000025</c:v>
                </c:pt>
                <c:pt idx="68411">
                  <c:v>68.411000000000001</c:v>
                </c:pt>
                <c:pt idx="68412">
                  <c:v>68.412000000000035</c:v>
                </c:pt>
                <c:pt idx="68413">
                  <c:v>68.413000000000011</c:v>
                </c:pt>
                <c:pt idx="68414">
                  <c:v>68.414000000000044</c:v>
                </c:pt>
                <c:pt idx="68415">
                  <c:v>68.41500000000002</c:v>
                </c:pt>
                <c:pt idx="68416">
                  <c:v>68.415999999999997</c:v>
                </c:pt>
                <c:pt idx="68417">
                  <c:v>68.41700000000003</c:v>
                </c:pt>
                <c:pt idx="68418">
                  <c:v>68.418000000000006</c:v>
                </c:pt>
                <c:pt idx="68419">
                  <c:v>68.41900000000004</c:v>
                </c:pt>
                <c:pt idx="68420">
                  <c:v>68.420000000000016</c:v>
                </c:pt>
                <c:pt idx="68421">
                  <c:v>68.420999999999992</c:v>
                </c:pt>
                <c:pt idx="68422">
                  <c:v>68.422000000000025</c:v>
                </c:pt>
                <c:pt idx="68423">
                  <c:v>68.423000000000002</c:v>
                </c:pt>
                <c:pt idx="68424">
                  <c:v>68.424000000000035</c:v>
                </c:pt>
                <c:pt idx="68425">
                  <c:v>68.425000000000011</c:v>
                </c:pt>
                <c:pt idx="68426">
                  <c:v>68.426000000000045</c:v>
                </c:pt>
                <c:pt idx="68427">
                  <c:v>68.427000000000021</c:v>
                </c:pt>
                <c:pt idx="68428">
                  <c:v>68.427999999999997</c:v>
                </c:pt>
                <c:pt idx="68429">
                  <c:v>68.42900000000003</c:v>
                </c:pt>
                <c:pt idx="68430">
                  <c:v>68.430000000000007</c:v>
                </c:pt>
                <c:pt idx="68431">
                  <c:v>68.43100000000004</c:v>
                </c:pt>
                <c:pt idx="68432">
                  <c:v>68.432000000000016</c:v>
                </c:pt>
                <c:pt idx="68433">
                  <c:v>68.432999999999993</c:v>
                </c:pt>
                <c:pt idx="68434">
                  <c:v>68.434000000000026</c:v>
                </c:pt>
                <c:pt idx="68435">
                  <c:v>68.435000000000002</c:v>
                </c:pt>
                <c:pt idx="68436">
                  <c:v>68.436000000000035</c:v>
                </c:pt>
                <c:pt idx="68437">
                  <c:v>68.437000000000012</c:v>
                </c:pt>
                <c:pt idx="68438">
                  <c:v>68.438000000000045</c:v>
                </c:pt>
                <c:pt idx="68439">
                  <c:v>68.439000000000021</c:v>
                </c:pt>
                <c:pt idx="68440">
                  <c:v>68.44</c:v>
                </c:pt>
                <c:pt idx="68441">
                  <c:v>68.441000000000031</c:v>
                </c:pt>
                <c:pt idx="68442">
                  <c:v>68.442000000000007</c:v>
                </c:pt>
                <c:pt idx="68443">
                  <c:v>68.44300000000004</c:v>
                </c:pt>
                <c:pt idx="68444">
                  <c:v>68.444000000000017</c:v>
                </c:pt>
                <c:pt idx="68445">
                  <c:v>68.444999999999993</c:v>
                </c:pt>
                <c:pt idx="68446">
                  <c:v>68.446000000000026</c:v>
                </c:pt>
                <c:pt idx="68447">
                  <c:v>68.447000000000003</c:v>
                </c:pt>
                <c:pt idx="68448">
                  <c:v>68.448000000000036</c:v>
                </c:pt>
                <c:pt idx="68449">
                  <c:v>68.449000000000012</c:v>
                </c:pt>
                <c:pt idx="68450">
                  <c:v>68.450000000000045</c:v>
                </c:pt>
                <c:pt idx="68451">
                  <c:v>68.451000000000022</c:v>
                </c:pt>
                <c:pt idx="68452">
                  <c:v>68.451999999999998</c:v>
                </c:pt>
                <c:pt idx="68453">
                  <c:v>68.453000000000031</c:v>
                </c:pt>
                <c:pt idx="68454">
                  <c:v>68.454000000000008</c:v>
                </c:pt>
                <c:pt idx="68455">
                  <c:v>68.455000000000041</c:v>
                </c:pt>
                <c:pt idx="68456">
                  <c:v>68.456000000000017</c:v>
                </c:pt>
                <c:pt idx="68457">
                  <c:v>68.456999999999994</c:v>
                </c:pt>
                <c:pt idx="68458">
                  <c:v>68.458000000000027</c:v>
                </c:pt>
                <c:pt idx="68459">
                  <c:v>68.459000000000003</c:v>
                </c:pt>
                <c:pt idx="68460">
                  <c:v>68.460000000000036</c:v>
                </c:pt>
                <c:pt idx="68461">
                  <c:v>68.461000000000013</c:v>
                </c:pt>
                <c:pt idx="68462">
                  <c:v>68.462000000000046</c:v>
                </c:pt>
                <c:pt idx="68463">
                  <c:v>68.463000000000022</c:v>
                </c:pt>
                <c:pt idx="68464">
                  <c:v>68.463999999999999</c:v>
                </c:pt>
                <c:pt idx="68465">
                  <c:v>68.465000000000032</c:v>
                </c:pt>
                <c:pt idx="68466">
                  <c:v>68.466000000000008</c:v>
                </c:pt>
                <c:pt idx="68467">
                  <c:v>68.467000000000041</c:v>
                </c:pt>
                <c:pt idx="68468">
                  <c:v>68.468000000000018</c:v>
                </c:pt>
                <c:pt idx="68469">
                  <c:v>68.468999999999994</c:v>
                </c:pt>
                <c:pt idx="68470">
                  <c:v>68.470000000000027</c:v>
                </c:pt>
                <c:pt idx="68471">
                  <c:v>68.471000000000004</c:v>
                </c:pt>
                <c:pt idx="68472">
                  <c:v>68.472000000000037</c:v>
                </c:pt>
                <c:pt idx="68473">
                  <c:v>68.473000000000013</c:v>
                </c:pt>
                <c:pt idx="68474">
                  <c:v>68.474000000000046</c:v>
                </c:pt>
                <c:pt idx="68475">
                  <c:v>68.475000000000023</c:v>
                </c:pt>
                <c:pt idx="68476">
                  <c:v>68.475999999999999</c:v>
                </c:pt>
                <c:pt idx="68477">
                  <c:v>68.477000000000032</c:v>
                </c:pt>
                <c:pt idx="68478">
                  <c:v>68.478000000000009</c:v>
                </c:pt>
                <c:pt idx="68479">
                  <c:v>68.479000000000042</c:v>
                </c:pt>
                <c:pt idx="68480">
                  <c:v>68.480000000000018</c:v>
                </c:pt>
                <c:pt idx="68481">
                  <c:v>68.480999999999995</c:v>
                </c:pt>
                <c:pt idx="68482">
                  <c:v>68.482000000000028</c:v>
                </c:pt>
                <c:pt idx="68483">
                  <c:v>68.483000000000004</c:v>
                </c:pt>
                <c:pt idx="68484">
                  <c:v>68.484000000000037</c:v>
                </c:pt>
                <c:pt idx="68485">
                  <c:v>68.485000000000014</c:v>
                </c:pt>
                <c:pt idx="68486">
                  <c:v>68.48599999999999</c:v>
                </c:pt>
                <c:pt idx="68487">
                  <c:v>68.487000000000023</c:v>
                </c:pt>
                <c:pt idx="68488">
                  <c:v>68.488</c:v>
                </c:pt>
                <c:pt idx="68489">
                  <c:v>68.489000000000033</c:v>
                </c:pt>
                <c:pt idx="68490">
                  <c:v>68.490000000000009</c:v>
                </c:pt>
                <c:pt idx="68491">
                  <c:v>68.491000000000042</c:v>
                </c:pt>
                <c:pt idx="68492">
                  <c:v>68.492000000000019</c:v>
                </c:pt>
                <c:pt idx="68493">
                  <c:v>68.492999999999995</c:v>
                </c:pt>
                <c:pt idx="68494">
                  <c:v>68.494000000000028</c:v>
                </c:pt>
                <c:pt idx="68495">
                  <c:v>68.495000000000005</c:v>
                </c:pt>
                <c:pt idx="68496">
                  <c:v>68.496000000000038</c:v>
                </c:pt>
                <c:pt idx="68497">
                  <c:v>68.497000000000014</c:v>
                </c:pt>
                <c:pt idx="68498">
                  <c:v>68.49799999999999</c:v>
                </c:pt>
                <c:pt idx="68499">
                  <c:v>68.499000000000024</c:v>
                </c:pt>
                <c:pt idx="68500">
                  <c:v>68.5</c:v>
                </c:pt>
                <c:pt idx="68501">
                  <c:v>68.501000000000033</c:v>
                </c:pt>
                <c:pt idx="68502">
                  <c:v>68.50200000000001</c:v>
                </c:pt>
                <c:pt idx="68503">
                  <c:v>68.503000000000043</c:v>
                </c:pt>
                <c:pt idx="68504">
                  <c:v>68.504000000000019</c:v>
                </c:pt>
                <c:pt idx="68505">
                  <c:v>68.504999999999995</c:v>
                </c:pt>
                <c:pt idx="68506">
                  <c:v>68.506000000000029</c:v>
                </c:pt>
                <c:pt idx="68507">
                  <c:v>68.507000000000005</c:v>
                </c:pt>
                <c:pt idx="68508">
                  <c:v>68.508000000000038</c:v>
                </c:pt>
                <c:pt idx="68509">
                  <c:v>68.509000000000015</c:v>
                </c:pt>
                <c:pt idx="68510">
                  <c:v>68.509999999999991</c:v>
                </c:pt>
                <c:pt idx="68511">
                  <c:v>68.511000000000024</c:v>
                </c:pt>
                <c:pt idx="68512">
                  <c:v>68.512</c:v>
                </c:pt>
                <c:pt idx="68513">
                  <c:v>68.513000000000034</c:v>
                </c:pt>
                <c:pt idx="68514">
                  <c:v>68.51400000000001</c:v>
                </c:pt>
                <c:pt idx="68515">
                  <c:v>68.515000000000043</c:v>
                </c:pt>
                <c:pt idx="68516">
                  <c:v>68.51600000000002</c:v>
                </c:pt>
                <c:pt idx="68517">
                  <c:v>68.516999999999996</c:v>
                </c:pt>
                <c:pt idx="68518">
                  <c:v>68.518000000000029</c:v>
                </c:pt>
                <c:pt idx="68519">
                  <c:v>68.519000000000005</c:v>
                </c:pt>
                <c:pt idx="68520">
                  <c:v>68.520000000000039</c:v>
                </c:pt>
                <c:pt idx="68521">
                  <c:v>68.521000000000015</c:v>
                </c:pt>
                <c:pt idx="68522">
                  <c:v>68.521999999999991</c:v>
                </c:pt>
                <c:pt idx="68523">
                  <c:v>68.523000000000025</c:v>
                </c:pt>
                <c:pt idx="68524">
                  <c:v>68.524000000000001</c:v>
                </c:pt>
                <c:pt idx="68525">
                  <c:v>68.525000000000034</c:v>
                </c:pt>
                <c:pt idx="68526">
                  <c:v>68.52600000000001</c:v>
                </c:pt>
                <c:pt idx="68527">
                  <c:v>68.527000000000044</c:v>
                </c:pt>
                <c:pt idx="68528">
                  <c:v>68.52800000000002</c:v>
                </c:pt>
                <c:pt idx="68529">
                  <c:v>68.528999999999996</c:v>
                </c:pt>
                <c:pt idx="68530">
                  <c:v>68.53000000000003</c:v>
                </c:pt>
                <c:pt idx="68531">
                  <c:v>68.531000000000006</c:v>
                </c:pt>
                <c:pt idx="68532">
                  <c:v>68.532000000000039</c:v>
                </c:pt>
                <c:pt idx="68533">
                  <c:v>68.533000000000015</c:v>
                </c:pt>
                <c:pt idx="68534">
                  <c:v>68.533999999999992</c:v>
                </c:pt>
                <c:pt idx="68535">
                  <c:v>68.535000000000025</c:v>
                </c:pt>
                <c:pt idx="68536">
                  <c:v>68.536000000000001</c:v>
                </c:pt>
                <c:pt idx="68537">
                  <c:v>68.537000000000035</c:v>
                </c:pt>
                <c:pt idx="68538">
                  <c:v>68.538000000000011</c:v>
                </c:pt>
                <c:pt idx="68539">
                  <c:v>68.539000000000044</c:v>
                </c:pt>
                <c:pt idx="68540">
                  <c:v>68.54000000000002</c:v>
                </c:pt>
                <c:pt idx="68541">
                  <c:v>68.540999999999997</c:v>
                </c:pt>
                <c:pt idx="68542">
                  <c:v>68.54200000000003</c:v>
                </c:pt>
                <c:pt idx="68543">
                  <c:v>68.543000000000006</c:v>
                </c:pt>
                <c:pt idx="68544">
                  <c:v>68.54400000000004</c:v>
                </c:pt>
                <c:pt idx="68545">
                  <c:v>68.545000000000016</c:v>
                </c:pt>
                <c:pt idx="68546">
                  <c:v>68.545999999999992</c:v>
                </c:pt>
                <c:pt idx="68547">
                  <c:v>68.547000000000025</c:v>
                </c:pt>
                <c:pt idx="68548">
                  <c:v>68.548000000000002</c:v>
                </c:pt>
                <c:pt idx="68549">
                  <c:v>68.549000000000035</c:v>
                </c:pt>
                <c:pt idx="68550">
                  <c:v>68.550000000000011</c:v>
                </c:pt>
                <c:pt idx="68551">
                  <c:v>68.551000000000045</c:v>
                </c:pt>
                <c:pt idx="68552">
                  <c:v>68.552000000000021</c:v>
                </c:pt>
                <c:pt idx="68553">
                  <c:v>68.552999999999997</c:v>
                </c:pt>
                <c:pt idx="68554">
                  <c:v>68.55400000000003</c:v>
                </c:pt>
                <c:pt idx="68555">
                  <c:v>68.555000000000007</c:v>
                </c:pt>
                <c:pt idx="68556">
                  <c:v>68.55600000000004</c:v>
                </c:pt>
                <c:pt idx="68557">
                  <c:v>68.557000000000016</c:v>
                </c:pt>
                <c:pt idx="68558">
                  <c:v>68.557999999999993</c:v>
                </c:pt>
                <c:pt idx="68559">
                  <c:v>68.559000000000026</c:v>
                </c:pt>
                <c:pt idx="68560">
                  <c:v>68.56</c:v>
                </c:pt>
                <c:pt idx="68561">
                  <c:v>68.561000000000035</c:v>
                </c:pt>
                <c:pt idx="68562">
                  <c:v>68.562000000000012</c:v>
                </c:pt>
                <c:pt idx="68563">
                  <c:v>68.563000000000045</c:v>
                </c:pt>
                <c:pt idx="68564">
                  <c:v>68.564000000000021</c:v>
                </c:pt>
                <c:pt idx="68565">
                  <c:v>68.564999999999998</c:v>
                </c:pt>
                <c:pt idx="68566">
                  <c:v>68.566000000000031</c:v>
                </c:pt>
                <c:pt idx="68567">
                  <c:v>68.567000000000007</c:v>
                </c:pt>
                <c:pt idx="68568">
                  <c:v>68.56800000000004</c:v>
                </c:pt>
                <c:pt idx="68569">
                  <c:v>68.569000000000017</c:v>
                </c:pt>
                <c:pt idx="68570">
                  <c:v>68.569999999999993</c:v>
                </c:pt>
                <c:pt idx="68571">
                  <c:v>68.571000000000026</c:v>
                </c:pt>
                <c:pt idx="68572">
                  <c:v>68.572000000000003</c:v>
                </c:pt>
                <c:pt idx="68573">
                  <c:v>68.573000000000036</c:v>
                </c:pt>
                <c:pt idx="68574">
                  <c:v>68.574000000000012</c:v>
                </c:pt>
                <c:pt idx="68575">
                  <c:v>68.575000000000045</c:v>
                </c:pt>
                <c:pt idx="68576">
                  <c:v>68.576000000000022</c:v>
                </c:pt>
                <c:pt idx="68577">
                  <c:v>68.576999999999998</c:v>
                </c:pt>
                <c:pt idx="68578">
                  <c:v>68.578000000000031</c:v>
                </c:pt>
                <c:pt idx="68579">
                  <c:v>68.579000000000008</c:v>
                </c:pt>
                <c:pt idx="68580">
                  <c:v>68.580000000000041</c:v>
                </c:pt>
                <c:pt idx="68581">
                  <c:v>68.581000000000017</c:v>
                </c:pt>
                <c:pt idx="68582">
                  <c:v>68.581999999999994</c:v>
                </c:pt>
                <c:pt idx="68583">
                  <c:v>68.583000000000027</c:v>
                </c:pt>
                <c:pt idx="68584">
                  <c:v>68.584000000000003</c:v>
                </c:pt>
                <c:pt idx="68585">
                  <c:v>68.585000000000036</c:v>
                </c:pt>
                <c:pt idx="68586">
                  <c:v>68.586000000000013</c:v>
                </c:pt>
                <c:pt idx="68587">
                  <c:v>68.587000000000046</c:v>
                </c:pt>
                <c:pt idx="68588">
                  <c:v>68.588000000000022</c:v>
                </c:pt>
                <c:pt idx="68589">
                  <c:v>68.588999999999999</c:v>
                </c:pt>
                <c:pt idx="68590">
                  <c:v>68.590000000000032</c:v>
                </c:pt>
                <c:pt idx="68591">
                  <c:v>68.591000000000008</c:v>
                </c:pt>
                <c:pt idx="68592">
                  <c:v>68.592000000000041</c:v>
                </c:pt>
                <c:pt idx="68593">
                  <c:v>68.593000000000018</c:v>
                </c:pt>
                <c:pt idx="68594">
                  <c:v>68.593999999999994</c:v>
                </c:pt>
                <c:pt idx="68595">
                  <c:v>68.595000000000027</c:v>
                </c:pt>
                <c:pt idx="68596">
                  <c:v>68.596000000000004</c:v>
                </c:pt>
                <c:pt idx="68597">
                  <c:v>68.597000000000037</c:v>
                </c:pt>
                <c:pt idx="68598">
                  <c:v>68.598000000000013</c:v>
                </c:pt>
                <c:pt idx="68599">
                  <c:v>68.599000000000046</c:v>
                </c:pt>
                <c:pt idx="68600">
                  <c:v>68.600000000000023</c:v>
                </c:pt>
                <c:pt idx="68601">
                  <c:v>68.600999999999999</c:v>
                </c:pt>
                <c:pt idx="68602">
                  <c:v>68.602000000000032</c:v>
                </c:pt>
                <c:pt idx="68603">
                  <c:v>68.603000000000009</c:v>
                </c:pt>
                <c:pt idx="68604">
                  <c:v>68.604000000000042</c:v>
                </c:pt>
                <c:pt idx="68605">
                  <c:v>68.605000000000018</c:v>
                </c:pt>
                <c:pt idx="68606">
                  <c:v>68.605999999999995</c:v>
                </c:pt>
                <c:pt idx="68607">
                  <c:v>68.607000000000028</c:v>
                </c:pt>
                <c:pt idx="68608">
                  <c:v>68.608000000000004</c:v>
                </c:pt>
                <c:pt idx="68609">
                  <c:v>68.609000000000037</c:v>
                </c:pt>
                <c:pt idx="68610">
                  <c:v>68.610000000000014</c:v>
                </c:pt>
                <c:pt idx="68611">
                  <c:v>68.61099999999999</c:v>
                </c:pt>
                <c:pt idx="68612">
                  <c:v>68.612000000000023</c:v>
                </c:pt>
                <c:pt idx="68613">
                  <c:v>68.613</c:v>
                </c:pt>
                <c:pt idx="68614">
                  <c:v>68.614000000000033</c:v>
                </c:pt>
                <c:pt idx="68615">
                  <c:v>68.615000000000009</c:v>
                </c:pt>
                <c:pt idx="68616">
                  <c:v>68.616000000000042</c:v>
                </c:pt>
                <c:pt idx="68617">
                  <c:v>68.617000000000019</c:v>
                </c:pt>
                <c:pt idx="68618">
                  <c:v>68.617999999999995</c:v>
                </c:pt>
                <c:pt idx="68619">
                  <c:v>68.619000000000028</c:v>
                </c:pt>
                <c:pt idx="68620">
                  <c:v>68.62</c:v>
                </c:pt>
                <c:pt idx="68621">
                  <c:v>68.621000000000038</c:v>
                </c:pt>
                <c:pt idx="68622">
                  <c:v>68.622000000000014</c:v>
                </c:pt>
                <c:pt idx="68623">
                  <c:v>68.62299999999999</c:v>
                </c:pt>
                <c:pt idx="68624">
                  <c:v>68.624000000000024</c:v>
                </c:pt>
                <c:pt idx="68625">
                  <c:v>68.625</c:v>
                </c:pt>
                <c:pt idx="68626">
                  <c:v>68.626000000000033</c:v>
                </c:pt>
                <c:pt idx="68627">
                  <c:v>68.62700000000001</c:v>
                </c:pt>
                <c:pt idx="68628">
                  <c:v>68.628000000000043</c:v>
                </c:pt>
                <c:pt idx="68629">
                  <c:v>68.629000000000019</c:v>
                </c:pt>
                <c:pt idx="68630">
                  <c:v>68.63</c:v>
                </c:pt>
                <c:pt idx="68631">
                  <c:v>68.631000000000029</c:v>
                </c:pt>
                <c:pt idx="68632">
                  <c:v>68.632000000000005</c:v>
                </c:pt>
                <c:pt idx="68633">
                  <c:v>68.633000000000038</c:v>
                </c:pt>
                <c:pt idx="68634">
                  <c:v>68.634000000000015</c:v>
                </c:pt>
                <c:pt idx="68635">
                  <c:v>68.634999999999991</c:v>
                </c:pt>
                <c:pt idx="68636">
                  <c:v>68.636000000000024</c:v>
                </c:pt>
                <c:pt idx="68637">
                  <c:v>68.637</c:v>
                </c:pt>
                <c:pt idx="68638">
                  <c:v>68.638000000000034</c:v>
                </c:pt>
                <c:pt idx="68639">
                  <c:v>68.63900000000001</c:v>
                </c:pt>
                <c:pt idx="68640">
                  <c:v>68.640000000000043</c:v>
                </c:pt>
                <c:pt idx="68641">
                  <c:v>68.64100000000002</c:v>
                </c:pt>
                <c:pt idx="68642">
                  <c:v>68.641999999999996</c:v>
                </c:pt>
                <c:pt idx="68643">
                  <c:v>68.643000000000029</c:v>
                </c:pt>
                <c:pt idx="68644">
                  <c:v>68.644000000000005</c:v>
                </c:pt>
                <c:pt idx="68645">
                  <c:v>68.645000000000039</c:v>
                </c:pt>
                <c:pt idx="68646">
                  <c:v>68.646000000000015</c:v>
                </c:pt>
                <c:pt idx="68647">
                  <c:v>68.646999999999991</c:v>
                </c:pt>
                <c:pt idx="68648">
                  <c:v>68.648000000000025</c:v>
                </c:pt>
                <c:pt idx="68649">
                  <c:v>68.649000000000001</c:v>
                </c:pt>
                <c:pt idx="68650">
                  <c:v>68.650000000000034</c:v>
                </c:pt>
                <c:pt idx="68651">
                  <c:v>68.65100000000001</c:v>
                </c:pt>
                <c:pt idx="68652">
                  <c:v>68.652000000000044</c:v>
                </c:pt>
                <c:pt idx="68653">
                  <c:v>68.65300000000002</c:v>
                </c:pt>
                <c:pt idx="68654">
                  <c:v>68.653999999999996</c:v>
                </c:pt>
                <c:pt idx="68655">
                  <c:v>68.65500000000003</c:v>
                </c:pt>
                <c:pt idx="68656">
                  <c:v>68.656000000000006</c:v>
                </c:pt>
                <c:pt idx="68657">
                  <c:v>68.657000000000039</c:v>
                </c:pt>
                <c:pt idx="68658">
                  <c:v>68.658000000000015</c:v>
                </c:pt>
                <c:pt idx="68659">
                  <c:v>68.658999999999992</c:v>
                </c:pt>
                <c:pt idx="68660">
                  <c:v>68.660000000000025</c:v>
                </c:pt>
                <c:pt idx="68661">
                  <c:v>68.661000000000001</c:v>
                </c:pt>
                <c:pt idx="68662">
                  <c:v>68.662000000000035</c:v>
                </c:pt>
                <c:pt idx="68663">
                  <c:v>68.663000000000011</c:v>
                </c:pt>
                <c:pt idx="68664">
                  <c:v>68.664000000000044</c:v>
                </c:pt>
                <c:pt idx="68665">
                  <c:v>68.66500000000002</c:v>
                </c:pt>
                <c:pt idx="68666">
                  <c:v>68.665999999999997</c:v>
                </c:pt>
                <c:pt idx="68667">
                  <c:v>68.66700000000003</c:v>
                </c:pt>
                <c:pt idx="68668">
                  <c:v>68.668000000000006</c:v>
                </c:pt>
                <c:pt idx="68669">
                  <c:v>68.66900000000004</c:v>
                </c:pt>
                <c:pt idx="68670">
                  <c:v>68.670000000000016</c:v>
                </c:pt>
                <c:pt idx="68671">
                  <c:v>68.670999999999992</c:v>
                </c:pt>
                <c:pt idx="68672">
                  <c:v>68.672000000000025</c:v>
                </c:pt>
                <c:pt idx="68673">
                  <c:v>68.673000000000002</c:v>
                </c:pt>
                <c:pt idx="68674">
                  <c:v>68.674000000000035</c:v>
                </c:pt>
                <c:pt idx="68675">
                  <c:v>68.675000000000011</c:v>
                </c:pt>
                <c:pt idx="68676">
                  <c:v>68.676000000000045</c:v>
                </c:pt>
                <c:pt idx="68677">
                  <c:v>68.677000000000021</c:v>
                </c:pt>
                <c:pt idx="68678">
                  <c:v>68.677999999999997</c:v>
                </c:pt>
                <c:pt idx="68679">
                  <c:v>68.67900000000003</c:v>
                </c:pt>
                <c:pt idx="68680">
                  <c:v>68.680000000000007</c:v>
                </c:pt>
                <c:pt idx="68681">
                  <c:v>68.68100000000004</c:v>
                </c:pt>
                <c:pt idx="68682">
                  <c:v>68.682000000000016</c:v>
                </c:pt>
                <c:pt idx="68683">
                  <c:v>68.682999999999993</c:v>
                </c:pt>
                <c:pt idx="68684">
                  <c:v>68.684000000000026</c:v>
                </c:pt>
                <c:pt idx="68685">
                  <c:v>68.685000000000002</c:v>
                </c:pt>
                <c:pt idx="68686">
                  <c:v>68.686000000000035</c:v>
                </c:pt>
                <c:pt idx="68687">
                  <c:v>68.687000000000012</c:v>
                </c:pt>
                <c:pt idx="68688">
                  <c:v>68.688000000000045</c:v>
                </c:pt>
                <c:pt idx="68689">
                  <c:v>68.689000000000021</c:v>
                </c:pt>
                <c:pt idx="68690">
                  <c:v>68.69</c:v>
                </c:pt>
                <c:pt idx="68691">
                  <c:v>68.691000000000031</c:v>
                </c:pt>
                <c:pt idx="68692">
                  <c:v>68.692000000000007</c:v>
                </c:pt>
                <c:pt idx="68693">
                  <c:v>68.69300000000004</c:v>
                </c:pt>
                <c:pt idx="68694">
                  <c:v>68.694000000000017</c:v>
                </c:pt>
                <c:pt idx="68695">
                  <c:v>68.694999999999993</c:v>
                </c:pt>
                <c:pt idx="68696">
                  <c:v>68.696000000000026</c:v>
                </c:pt>
                <c:pt idx="68697">
                  <c:v>68.697000000000003</c:v>
                </c:pt>
                <c:pt idx="68698">
                  <c:v>68.698000000000036</c:v>
                </c:pt>
                <c:pt idx="68699">
                  <c:v>68.699000000000012</c:v>
                </c:pt>
                <c:pt idx="68700">
                  <c:v>68.700000000000045</c:v>
                </c:pt>
                <c:pt idx="68701">
                  <c:v>68.701000000000022</c:v>
                </c:pt>
                <c:pt idx="68702">
                  <c:v>68.701999999999998</c:v>
                </c:pt>
                <c:pt idx="68703">
                  <c:v>68.703000000000031</c:v>
                </c:pt>
                <c:pt idx="68704">
                  <c:v>68.704000000000008</c:v>
                </c:pt>
                <c:pt idx="68705">
                  <c:v>68.705000000000041</c:v>
                </c:pt>
                <c:pt idx="68706">
                  <c:v>68.706000000000017</c:v>
                </c:pt>
                <c:pt idx="68707">
                  <c:v>68.706999999999994</c:v>
                </c:pt>
                <c:pt idx="68708">
                  <c:v>68.708000000000027</c:v>
                </c:pt>
                <c:pt idx="68709">
                  <c:v>68.709000000000003</c:v>
                </c:pt>
                <c:pt idx="68710">
                  <c:v>68.710000000000036</c:v>
                </c:pt>
                <c:pt idx="68711">
                  <c:v>68.711000000000013</c:v>
                </c:pt>
                <c:pt idx="68712">
                  <c:v>68.712000000000046</c:v>
                </c:pt>
                <c:pt idx="68713">
                  <c:v>68.713000000000022</c:v>
                </c:pt>
                <c:pt idx="68714">
                  <c:v>68.713999999999999</c:v>
                </c:pt>
                <c:pt idx="68715">
                  <c:v>68.715000000000032</c:v>
                </c:pt>
                <c:pt idx="68716">
                  <c:v>68.716000000000008</c:v>
                </c:pt>
                <c:pt idx="68717">
                  <c:v>68.717000000000041</c:v>
                </c:pt>
                <c:pt idx="68718">
                  <c:v>68.718000000000018</c:v>
                </c:pt>
                <c:pt idx="68719">
                  <c:v>68.718999999999994</c:v>
                </c:pt>
                <c:pt idx="68720">
                  <c:v>68.720000000000027</c:v>
                </c:pt>
                <c:pt idx="68721">
                  <c:v>68.721000000000004</c:v>
                </c:pt>
                <c:pt idx="68722">
                  <c:v>68.722000000000037</c:v>
                </c:pt>
                <c:pt idx="68723">
                  <c:v>68.723000000000013</c:v>
                </c:pt>
                <c:pt idx="68724">
                  <c:v>68.724000000000046</c:v>
                </c:pt>
                <c:pt idx="68725">
                  <c:v>68.725000000000023</c:v>
                </c:pt>
                <c:pt idx="68726">
                  <c:v>68.725999999999999</c:v>
                </c:pt>
                <c:pt idx="68727">
                  <c:v>68.727000000000032</c:v>
                </c:pt>
                <c:pt idx="68728">
                  <c:v>68.728000000000009</c:v>
                </c:pt>
                <c:pt idx="68729">
                  <c:v>68.729000000000042</c:v>
                </c:pt>
                <c:pt idx="68730">
                  <c:v>68.730000000000018</c:v>
                </c:pt>
                <c:pt idx="68731">
                  <c:v>68.730999999999995</c:v>
                </c:pt>
                <c:pt idx="68732">
                  <c:v>68.732000000000028</c:v>
                </c:pt>
                <c:pt idx="68733">
                  <c:v>68.733000000000004</c:v>
                </c:pt>
                <c:pt idx="68734">
                  <c:v>68.734000000000037</c:v>
                </c:pt>
                <c:pt idx="68735">
                  <c:v>68.735000000000014</c:v>
                </c:pt>
                <c:pt idx="68736">
                  <c:v>68.73599999999999</c:v>
                </c:pt>
                <c:pt idx="68737">
                  <c:v>68.737000000000023</c:v>
                </c:pt>
                <c:pt idx="68738">
                  <c:v>68.738</c:v>
                </c:pt>
                <c:pt idx="68739">
                  <c:v>68.739000000000033</c:v>
                </c:pt>
                <c:pt idx="68740">
                  <c:v>68.740000000000009</c:v>
                </c:pt>
                <c:pt idx="68741">
                  <c:v>68.741000000000042</c:v>
                </c:pt>
                <c:pt idx="68742">
                  <c:v>68.742000000000019</c:v>
                </c:pt>
                <c:pt idx="68743">
                  <c:v>68.742999999999995</c:v>
                </c:pt>
                <c:pt idx="68744">
                  <c:v>68.744000000000028</c:v>
                </c:pt>
                <c:pt idx="68745">
                  <c:v>68.745000000000005</c:v>
                </c:pt>
                <c:pt idx="68746">
                  <c:v>68.746000000000038</c:v>
                </c:pt>
                <c:pt idx="68747">
                  <c:v>68.747000000000014</c:v>
                </c:pt>
                <c:pt idx="68748">
                  <c:v>68.74799999999999</c:v>
                </c:pt>
                <c:pt idx="68749">
                  <c:v>68.749000000000024</c:v>
                </c:pt>
                <c:pt idx="68750">
                  <c:v>68.75</c:v>
                </c:pt>
                <c:pt idx="68751">
                  <c:v>68.751000000000033</c:v>
                </c:pt>
                <c:pt idx="68752">
                  <c:v>68.75200000000001</c:v>
                </c:pt>
                <c:pt idx="68753">
                  <c:v>68.753000000000043</c:v>
                </c:pt>
                <c:pt idx="68754">
                  <c:v>68.754000000000019</c:v>
                </c:pt>
                <c:pt idx="68755">
                  <c:v>68.754999999999995</c:v>
                </c:pt>
                <c:pt idx="68756">
                  <c:v>68.756000000000029</c:v>
                </c:pt>
                <c:pt idx="68757">
                  <c:v>68.757000000000005</c:v>
                </c:pt>
                <c:pt idx="68758">
                  <c:v>68.758000000000038</c:v>
                </c:pt>
                <c:pt idx="68759">
                  <c:v>68.759000000000015</c:v>
                </c:pt>
                <c:pt idx="68760">
                  <c:v>68.759999999999991</c:v>
                </c:pt>
                <c:pt idx="68761">
                  <c:v>68.761000000000024</c:v>
                </c:pt>
                <c:pt idx="68762">
                  <c:v>68.762</c:v>
                </c:pt>
                <c:pt idx="68763">
                  <c:v>68.763000000000034</c:v>
                </c:pt>
                <c:pt idx="68764">
                  <c:v>68.76400000000001</c:v>
                </c:pt>
                <c:pt idx="68765">
                  <c:v>68.765000000000043</c:v>
                </c:pt>
                <c:pt idx="68766">
                  <c:v>68.76600000000002</c:v>
                </c:pt>
                <c:pt idx="68767">
                  <c:v>68.766999999999996</c:v>
                </c:pt>
                <c:pt idx="68768">
                  <c:v>68.768000000000029</c:v>
                </c:pt>
                <c:pt idx="68769">
                  <c:v>68.769000000000005</c:v>
                </c:pt>
                <c:pt idx="68770">
                  <c:v>68.770000000000039</c:v>
                </c:pt>
                <c:pt idx="68771">
                  <c:v>68.771000000000015</c:v>
                </c:pt>
                <c:pt idx="68772">
                  <c:v>68.771999999999991</c:v>
                </c:pt>
                <c:pt idx="68773">
                  <c:v>68.773000000000025</c:v>
                </c:pt>
                <c:pt idx="68774">
                  <c:v>68.774000000000001</c:v>
                </c:pt>
                <c:pt idx="68775">
                  <c:v>68.775000000000034</c:v>
                </c:pt>
                <c:pt idx="68776">
                  <c:v>68.77600000000001</c:v>
                </c:pt>
                <c:pt idx="68777">
                  <c:v>68.777000000000044</c:v>
                </c:pt>
                <c:pt idx="68778">
                  <c:v>68.77800000000002</c:v>
                </c:pt>
                <c:pt idx="68779">
                  <c:v>68.778999999999996</c:v>
                </c:pt>
                <c:pt idx="68780">
                  <c:v>68.78000000000003</c:v>
                </c:pt>
                <c:pt idx="68781">
                  <c:v>68.781000000000006</c:v>
                </c:pt>
                <c:pt idx="68782">
                  <c:v>68.782000000000039</c:v>
                </c:pt>
                <c:pt idx="68783">
                  <c:v>68.783000000000015</c:v>
                </c:pt>
                <c:pt idx="68784">
                  <c:v>68.783999999999992</c:v>
                </c:pt>
                <c:pt idx="68785">
                  <c:v>68.785000000000025</c:v>
                </c:pt>
                <c:pt idx="68786">
                  <c:v>68.786000000000001</c:v>
                </c:pt>
                <c:pt idx="68787">
                  <c:v>68.787000000000035</c:v>
                </c:pt>
                <c:pt idx="68788">
                  <c:v>68.788000000000011</c:v>
                </c:pt>
                <c:pt idx="68789">
                  <c:v>68.789000000000044</c:v>
                </c:pt>
                <c:pt idx="68790">
                  <c:v>68.79000000000002</c:v>
                </c:pt>
                <c:pt idx="68791">
                  <c:v>68.790999999999997</c:v>
                </c:pt>
                <c:pt idx="68792">
                  <c:v>68.79200000000003</c:v>
                </c:pt>
                <c:pt idx="68793">
                  <c:v>68.793000000000006</c:v>
                </c:pt>
                <c:pt idx="68794">
                  <c:v>68.79400000000004</c:v>
                </c:pt>
                <c:pt idx="68795">
                  <c:v>68.795000000000016</c:v>
                </c:pt>
                <c:pt idx="68796">
                  <c:v>68.795999999999992</c:v>
                </c:pt>
                <c:pt idx="68797">
                  <c:v>68.797000000000025</c:v>
                </c:pt>
                <c:pt idx="68798">
                  <c:v>68.798000000000002</c:v>
                </c:pt>
                <c:pt idx="68799">
                  <c:v>68.799000000000035</c:v>
                </c:pt>
                <c:pt idx="68800">
                  <c:v>68.800000000000011</c:v>
                </c:pt>
                <c:pt idx="68801">
                  <c:v>68.801000000000045</c:v>
                </c:pt>
                <c:pt idx="68802">
                  <c:v>68.802000000000021</c:v>
                </c:pt>
                <c:pt idx="68803">
                  <c:v>68.802999999999997</c:v>
                </c:pt>
                <c:pt idx="68804">
                  <c:v>68.80400000000003</c:v>
                </c:pt>
                <c:pt idx="68805">
                  <c:v>68.805000000000007</c:v>
                </c:pt>
                <c:pt idx="68806">
                  <c:v>68.80600000000004</c:v>
                </c:pt>
                <c:pt idx="68807">
                  <c:v>68.807000000000016</c:v>
                </c:pt>
                <c:pt idx="68808">
                  <c:v>68.807999999999993</c:v>
                </c:pt>
                <c:pt idx="68809">
                  <c:v>68.809000000000026</c:v>
                </c:pt>
                <c:pt idx="68810">
                  <c:v>68.81</c:v>
                </c:pt>
                <c:pt idx="68811">
                  <c:v>68.811000000000035</c:v>
                </c:pt>
                <c:pt idx="68812">
                  <c:v>68.812000000000012</c:v>
                </c:pt>
                <c:pt idx="68813">
                  <c:v>68.813000000000045</c:v>
                </c:pt>
                <c:pt idx="68814">
                  <c:v>68.814000000000021</c:v>
                </c:pt>
                <c:pt idx="68815">
                  <c:v>68.814999999999998</c:v>
                </c:pt>
                <c:pt idx="68816">
                  <c:v>68.816000000000031</c:v>
                </c:pt>
                <c:pt idx="68817">
                  <c:v>68.817000000000007</c:v>
                </c:pt>
                <c:pt idx="68818">
                  <c:v>68.81800000000004</c:v>
                </c:pt>
                <c:pt idx="68819">
                  <c:v>68.819000000000017</c:v>
                </c:pt>
                <c:pt idx="68820">
                  <c:v>68.819999999999993</c:v>
                </c:pt>
                <c:pt idx="68821">
                  <c:v>68.821000000000026</c:v>
                </c:pt>
                <c:pt idx="68822">
                  <c:v>68.822000000000003</c:v>
                </c:pt>
                <c:pt idx="68823">
                  <c:v>68.823000000000036</c:v>
                </c:pt>
                <c:pt idx="68824">
                  <c:v>68.824000000000012</c:v>
                </c:pt>
                <c:pt idx="68825">
                  <c:v>68.825000000000045</c:v>
                </c:pt>
                <c:pt idx="68826">
                  <c:v>68.826000000000022</c:v>
                </c:pt>
                <c:pt idx="68827">
                  <c:v>68.826999999999998</c:v>
                </c:pt>
                <c:pt idx="68828">
                  <c:v>68.828000000000031</c:v>
                </c:pt>
                <c:pt idx="68829">
                  <c:v>68.829000000000008</c:v>
                </c:pt>
                <c:pt idx="68830">
                  <c:v>68.830000000000041</c:v>
                </c:pt>
                <c:pt idx="68831">
                  <c:v>68.831000000000017</c:v>
                </c:pt>
                <c:pt idx="68832">
                  <c:v>68.831999999999994</c:v>
                </c:pt>
                <c:pt idx="68833">
                  <c:v>68.833000000000027</c:v>
                </c:pt>
                <c:pt idx="68834">
                  <c:v>68.834000000000003</c:v>
                </c:pt>
                <c:pt idx="68835">
                  <c:v>68.835000000000036</c:v>
                </c:pt>
                <c:pt idx="68836">
                  <c:v>68.836000000000013</c:v>
                </c:pt>
                <c:pt idx="68837">
                  <c:v>68.837000000000046</c:v>
                </c:pt>
                <c:pt idx="68838">
                  <c:v>68.838000000000022</c:v>
                </c:pt>
                <c:pt idx="68839">
                  <c:v>68.838999999999999</c:v>
                </c:pt>
                <c:pt idx="68840">
                  <c:v>68.840000000000032</c:v>
                </c:pt>
                <c:pt idx="68841">
                  <c:v>68.841000000000008</c:v>
                </c:pt>
                <c:pt idx="68842">
                  <c:v>68.842000000000041</c:v>
                </c:pt>
                <c:pt idx="68843">
                  <c:v>68.843000000000018</c:v>
                </c:pt>
                <c:pt idx="68844">
                  <c:v>68.843999999999994</c:v>
                </c:pt>
                <c:pt idx="68845">
                  <c:v>68.845000000000027</c:v>
                </c:pt>
                <c:pt idx="68846">
                  <c:v>68.846000000000004</c:v>
                </c:pt>
                <c:pt idx="68847">
                  <c:v>68.847000000000037</c:v>
                </c:pt>
                <c:pt idx="68848">
                  <c:v>68.848000000000013</c:v>
                </c:pt>
                <c:pt idx="68849">
                  <c:v>68.849000000000046</c:v>
                </c:pt>
                <c:pt idx="68850">
                  <c:v>68.850000000000023</c:v>
                </c:pt>
                <c:pt idx="68851">
                  <c:v>68.850999999999999</c:v>
                </c:pt>
                <c:pt idx="68852">
                  <c:v>68.852000000000032</c:v>
                </c:pt>
                <c:pt idx="68853">
                  <c:v>68.853000000000009</c:v>
                </c:pt>
                <c:pt idx="68854">
                  <c:v>68.854000000000042</c:v>
                </c:pt>
                <c:pt idx="68855">
                  <c:v>68.855000000000018</c:v>
                </c:pt>
                <c:pt idx="68856">
                  <c:v>68.855999999999995</c:v>
                </c:pt>
                <c:pt idx="68857">
                  <c:v>68.857000000000028</c:v>
                </c:pt>
                <c:pt idx="68858">
                  <c:v>68.858000000000004</c:v>
                </c:pt>
                <c:pt idx="68859">
                  <c:v>68.859000000000037</c:v>
                </c:pt>
                <c:pt idx="68860">
                  <c:v>68.860000000000014</c:v>
                </c:pt>
                <c:pt idx="68861">
                  <c:v>68.86099999999999</c:v>
                </c:pt>
                <c:pt idx="68862">
                  <c:v>68.862000000000023</c:v>
                </c:pt>
                <c:pt idx="68863">
                  <c:v>68.863</c:v>
                </c:pt>
                <c:pt idx="68864">
                  <c:v>68.864000000000033</c:v>
                </c:pt>
                <c:pt idx="68865">
                  <c:v>68.865000000000009</c:v>
                </c:pt>
                <c:pt idx="68866">
                  <c:v>68.866000000000042</c:v>
                </c:pt>
                <c:pt idx="68867">
                  <c:v>68.867000000000019</c:v>
                </c:pt>
                <c:pt idx="68868">
                  <c:v>68.867999999999995</c:v>
                </c:pt>
                <c:pt idx="68869">
                  <c:v>68.869000000000028</c:v>
                </c:pt>
                <c:pt idx="68870">
                  <c:v>68.87</c:v>
                </c:pt>
                <c:pt idx="68871">
                  <c:v>68.871000000000038</c:v>
                </c:pt>
                <c:pt idx="68872">
                  <c:v>68.872000000000014</c:v>
                </c:pt>
                <c:pt idx="68873">
                  <c:v>68.87299999999999</c:v>
                </c:pt>
                <c:pt idx="68874">
                  <c:v>68.874000000000024</c:v>
                </c:pt>
                <c:pt idx="68875">
                  <c:v>68.875</c:v>
                </c:pt>
                <c:pt idx="68876">
                  <c:v>68.876000000000033</c:v>
                </c:pt>
                <c:pt idx="68877">
                  <c:v>68.87700000000001</c:v>
                </c:pt>
                <c:pt idx="68878">
                  <c:v>68.878000000000043</c:v>
                </c:pt>
                <c:pt idx="68879">
                  <c:v>68.879000000000019</c:v>
                </c:pt>
                <c:pt idx="68880">
                  <c:v>68.88</c:v>
                </c:pt>
                <c:pt idx="68881">
                  <c:v>68.881000000000029</c:v>
                </c:pt>
                <c:pt idx="68882">
                  <c:v>68.882000000000005</c:v>
                </c:pt>
                <c:pt idx="68883">
                  <c:v>68.883000000000038</c:v>
                </c:pt>
                <c:pt idx="68884">
                  <c:v>68.884000000000015</c:v>
                </c:pt>
                <c:pt idx="68885">
                  <c:v>68.884999999999991</c:v>
                </c:pt>
                <c:pt idx="68886">
                  <c:v>68.886000000000024</c:v>
                </c:pt>
                <c:pt idx="68887">
                  <c:v>68.887</c:v>
                </c:pt>
                <c:pt idx="68888">
                  <c:v>68.888000000000034</c:v>
                </c:pt>
                <c:pt idx="68889">
                  <c:v>68.88900000000001</c:v>
                </c:pt>
                <c:pt idx="68890">
                  <c:v>68.890000000000043</c:v>
                </c:pt>
                <c:pt idx="68891">
                  <c:v>68.89100000000002</c:v>
                </c:pt>
                <c:pt idx="68892">
                  <c:v>68.891999999999996</c:v>
                </c:pt>
                <c:pt idx="68893">
                  <c:v>68.893000000000029</c:v>
                </c:pt>
                <c:pt idx="68894">
                  <c:v>68.894000000000005</c:v>
                </c:pt>
                <c:pt idx="68895">
                  <c:v>68.895000000000039</c:v>
                </c:pt>
                <c:pt idx="68896">
                  <c:v>68.896000000000015</c:v>
                </c:pt>
                <c:pt idx="68897">
                  <c:v>68.896999999999991</c:v>
                </c:pt>
                <c:pt idx="68898">
                  <c:v>68.898000000000025</c:v>
                </c:pt>
                <c:pt idx="68899">
                  <c:v>68.899000000000001</c:v>
                </c:pt>
                <c:pt idx="68900">
                  <c:v>68.900000000000034</c:v>
                </c:pt>
                <c:pt idx="68901">
                  <c:v>68.90100000000001</c:v>
                </c:pt>
                <c:pt idx="68902">
                  <c:v>68.902000000000044</c:v>
                </c:pt>
                <c:pt idx="68903">
                  <c:v>68.90300000000002</c:v>
                </c:pt>
                <c:pt idx="68904">
                  <c:v>68.903999999999996</c:v>
                </c:pt>
                <c:pt idx="68905">
                  <c:v>68.90500000000003</c:v>
                </c:pt>
                <c:pt idx="68906">
                  <c:v>68.906000000000006</c:v>
                </c:pt>
                <c:pt idx="68907">
                  <c:v>68.907000000000039</c:v>
                </c:pt>
                <c:pt idx="68908">
                  <c:v>68.908000000000015</c:v>
                </c:pt>
                <c:pt idx="68909">
                  <c:v>68.908999999999992</c:v>
                </c:pt>
                <c:pt idx="68910">
                  <c:v>68.910000000000025</c:v>
                </c:pt>
                <c:pt idx="68911">
                  <c:v>68.911000000000001</c:v>
                </c:pt>
                <c:pt idx="68912">
                  <c:v>68.912000000000035</c:v>
                </c:pt>
                <c:pt idx="68913">
                  <c:v>68.913000000000011</c:v>
                </c:pt>
                <c:pt idx="68914">
                  <c:v>68.914000000000044</c:v>
                </c:pt>
                <c:pt idx="68915">
                  <c:v>68.91500000000002</c:v>
                </c:pt>
                <c:pt idx="68916">
                  <c:v>68.915999999999997</c:v>
                </c:pt>
                <c:pt idx="68917">
                  <c:v>68.91700000000003</c:v>
                </c:pt>
                <c:pt idx="68918">
                  <c:v>68.918000000000006</c:v>
                </c:pt>
                <c:pt idx="68919">
                  <c:v>68.91900000000004</c:v>
                </c:pt>
                <c:pt idx="68920">
                  <c:v>68.920000000000016</c:v>
                </c:pt>
                <c:pt idx="68921">
                  <c:v>68.920999999999992</c:v>
                </c:pt>
                <c:pt idx="68922">
                  <c:v>68.922000000000025</c:v>
                </c:pt>
                <c:pt idx="68923">
                  <c:v>68.923000000000002</c:v>
                </c:pt>
                <c:pt idx="68924">
                  <c:v>68.924000000000035</c:v>
                </c:pt>
                <c:pt idx="68925">
                  <c:v>68.925000000000011</c:v>
                </c:pt>
                <c:pt idx="68926">
                  <c:v>68.926000000000045</c:v>
                </c:pt>
                <c:pt idx="68927">
                  <c:v>68.927000000000021</c:v>
                </c:pt>
                <c:pt idx="68928">
                  <c:v>68.927999999999997</c:v>
                </c:pt>
                <c:pt idx="68929">
                  <c:v>68.92900000000003</c:v>
                </c:pt>
                <c:pt idx="68930">
                  <c:v>68.930000000000007</c:v>
                </c:pt>
                <c:pt idx="68931">
                  <c:v>68.93100000000004</c:v>
                </c:pt>
                <c:pt idx="68932">
                  <c:v>68.932000000000016</c:v>
                </c:pt>
                <c:pt idx="68933">
                  <c:v>68.932999999999993</c:v>
                </c:pt>
                <c:pt idx="68934">
                  <c:v>68.934000000000026</c:v>
                </c:pt>
                <c:pt idx="68935">
                  <c:v>68.935000000000002</c:v>
                </c:pt>
                <c:pt idx="68936">
                  <c:v>68.936000000000035</c:v>
                </c:pt>
                <c:pt idx="68937">
                  <c:v>68.937000000000012</c:v>
                </c:pt>
                <c:pt idx="68938">
                  <c:v>68.938000000000045</c:v>
                </c:pt>
                <c:pt idx="68939">
                  <c:v>68.939000000000021</c:v>
                </c:pt>
                <c:pt idx="68940">
                  <c:v>68.94</c:v>
                </c:pt>
                <c:pt idx="68941">
                  <c:v>68.941000000000031</c:v>
                </c:pt>
                <c:pt idx="68942">
                  <c:v>68.942000000000007</c:v>
                </c:pt>
                <c:pt idx="68943">
                  <c:v>68.94300000000004</c:v>
                </c:pt>
                <c:pt idx="68944">
                  <c:v>68.944000000000017</c:v>
                </c:pt>
                <c:pt idx="68945">
                  <c:v>68.944999999999993</c:v>
                </c:pt>
                <c:pt idx="68946">
                  <c:v>68.946000000000026</c:v>
                </c:pt>
                <c:pt idx="68947">
                  <c:v>68.947000000000003</c:v>
                </c:pt>
                <c:pt idx="68948">
                  <c:v>68.948000000000036</c:v>
                </c:pt>
                <c:pt idx="68949">
                  <c:v>68.949000000000012</c:v>
                </c:pt>
                <c:pt idx="68950">
                  <c:v>68.950000000000045</c:v>
                </c:pt>
                <c:pt idx="68951">
                  <c:v>68.951000000000022</c:v>
                </c:pt>
                <c:pt idx="68952">
                  <c:v>68.951999999999998</c:v>
                </c:pt>
                <c:pt idx="68953">
                  <c:v>68.953000000000031</c:v>
                </c:pt>
                <c:pt idx="68954">
                  <c:v>68.954000000000008</c:v>
                </c:pt>
                <c:pt idx="68955">
                  <c:v>68.955000000000041</c:v>
                </c:pt>
                <c:pt idx="68956">
                  <c:v>68.956000000000017</c:v>
                </c:pt>
                <c:pt idx="68957">
                  <c:v>68.956999999999994</c:v>
                </c:pt>
                <c:pt idx="68958">
                  <c:v>68.958000000000027</c:v>
                </c:pt>
                <c:pt idx="68959">
                  <c:v>68.959000000000003</c:v>
                </c:pt>
                <c:pt idx="68960">
                  <c:v>68.960000000000036</c:v>
                </c:pt>
                <c:pt idx="68961">
                  <c:v>68.961000000000013</c:v>
                </c:pt>
                <c:pt idx="68962">
                  <c:v>68.962000000000046</c:v>
                </c:pt>
                <c:pt idx="68963">
                  <c:v>68.963000000000022</c:v>
                </c:pt>
                <c:pt idx="68964">
                  <c:v>68.963999999999999</c:v>
                </c:pt>
                <c:pt idx="68965">
                  <c:v>68.965000000000032</c:v>
                </c:pt>
                <c:pt idx="68966">
                  <c:v>68.966000000000008</c:v>
                </c:pt>
                <c:pt idx="68967">
                  <c:v>68.967000000000041</c:v>
                </c:pt>
                <c:pt idx="68968">
                  <c:v>68.968000000000018</c:v>
                </c:pt>
                <c:pt idx="68969">
                  <c:v>68.968999999999994</c:v>
                </c:pt>
                <c:pt idx="68970">
                  <c:v>68.970000000000027</c:v>
                </c:pt>
                <c:pt idx="68971">
                  <c:v>68.971000000000004</c:v>
                </c:pt>
                <c:pt idx="68972">
                  <c:v>68.972000000000037</c:v>
                </c:pt>
                <c:pt idx="68973">
                  <c:v>68.973000000000013</c:v>
                </c:pt>
                <c:pt idx="68974">
                  <c:v>68.974000000000046</c:v>
                </c:pt>
                <c:pt idx="68975">
                  <c:v>68.975000000000023</c:v>
                </c:pt>
                <c:pt idx="68976">
                  <c:v>68.975999999999999</c:v>
                </c:pt>
                <c:pt idx="68977">
                  <c:v>68.977000000000032</c:v>
                </c:pt>
                <c:pt idx="68978">
                  <c:v>68.978000000000009</c:v>
                </c:pt>
                <c:pt idx="68979">
                  <c:v>68.979000000000042</c:v>
                </c:pt>
                <c:pt idx="68980">
                  <c:v>68.980000000000018</c:v>
                </c:pt>
                <c:pt idx="68981">
                  <c:v>68.980999999999995</c:v>
                </c:pt>
                <c:pt idx="68982">
                  <c:v>68.982000000000028</c:v>
                </c:pt>
                <c:pt idx="68983">
                  <c:v>68.983000000000004</c:v>
                </c:pt>
                <c:pt idx="68984">
                  <c:v>68.984000000000037</c:v>
                </c:pt>
                <c:pt idx="68985">
                  <c:v>68.985000000000014</c:v>
                </c:pt>
                <c:pt idx="68986">
                  <c:v>68.98599999999999</c:v>
                </c:pt>
                <c:pt idx="68987">
                  <c:v>68.987000000000023</c:v>
                </c:pt>
                <c:pt idx="68988">
                  <c:v>68.988</c:v>
                </c:pt>
                <c:pt idx="68989">
                  <c:v>68.989000000000033</c:v>
                </c:pt>
                <c:pt idx="68990">
                  <c:v>68.990000000000009</c:v>
                </c:pt>
                <c:pt idx="68991">
                  <c:v>68.991000000000042</c:v>
                </c:pt>
                <c:pt idx="68992">
                  <c:v>68.992000000000019</c:v>
                </c:pt>
                <c:pt idx="68993">
                  <c:v>68.992999999999995</c:v>
                </c:pt>
                <c:pt idx="68994">
                  <c:v>68.994000000000028</c:v>
                </c:pt>
                <c:pt idx="68995">
                  <c:v>68.995000000000005</c:v>
                </c:pt>
                <c:pt idx="68996">
                  <c:v>68.996000000000038</c:v>
                </c:pt>
                <c:pt idx="68997">
                  <c:v>68.997000000000014</c:v>
                </c:pt>
                <c:pt idx="68998">
                  <c:v>68.99799999999999</c:v>
                </c:pt>
                <c:pt idx="68999">
                  <c:v>68.999000000000024</c:v>
                </c:pt>
                <c:pt idx="69000">
                  <c:v>69</c:v>
                </c:pt>
                <c:pt idx="69001">
                  <c:v>69.001000000000033</c:v>
                </c:pt>
                <c:pt idx="69002">
                  <c:v>69.00200000000001</c:v>
                </c:pt>
                <c:pt idx="69003">
                  <c:v>69.003000000000043</c:v>
                </c:pt>
                <c:pt idx="69004">
                  <c:v>69.004000000000019</c:v>
                </c:pt>
                <c:pt idx="69005">
                  <c:v>69.004999999999995</c:v>
                </c:pt>
                <c:pt idx="69006">
                  <c:v>69.006000000000029</c:v>
                </c:pt>
                <c:pt idx="69007">
                  <c:v>69.007000000000005</c:v>
                </c:pt>
                <c:pt idx="69008">
                  <c:v>69.008000000000038</c:v>
                </c:pt>
                <c:pt idx="69009">
                  <c:v>69.009000000000015</c:v>
                </c:pt>
                <c:pt idx="69010">
                  <c:v>69.009999999999991</c:v>
                </c:pt>
                <c:pt idx="69011">
                  <c:v>69.011000000000024</c:v>
                </c:pt>
                <c:pt idx="69012">
                  <c:v>69.012</c:v>
                </c:pt>
                <c:pt idx="69013">
                  <c:v>69.013000000000034</c:v>
                </c:pt>
                <c:pt idx="69014">
                  <c:v>69.01400000000001</c:v>
                </c:pt>
                <c:pt idx="69015">
                  <c:v>69.015000000000043</c:v>
                </c:pt>
                <c:pt idx="69016">
                  <c:v>69.01600000000002</c:v>
                </c:pt>
                <c:pt idx="69017">
                  <c:v>69.016999999999996</c:v>
                </c:pt>
                <c:pt idx="69018">
                  <c:v>69.018000000000029</c:v>
                </c:pt>
                <c:pt idx="69019">
                  <c:v>69.019000000000005</c:v>
                </c:pt>
                <c:pt idx="69020">
                  <c:v>69.020000000000039</c:v>
                </c:pt>
                <c:pt idx="69021">
                  <c:v>69.021000000000015</c:v>
                </c:pt>
                <c:pt idx="69022">
                  <c:v>69.021999999999991</c:v>
                </c:pt>
                <c:pt idx="69023">
                  <c:v>69.023000000000025</c:v>
                </c:pt>
                <c:pt idx="69024">
                  <c:v>69.024000000000001</c:v>
                </c:pt>
                <c:pt idx="69025">
                  <c:v>69.025000000000034</c:v>
                </c:pt>
                <c:pt idx="69026">
                  <c:v>69.02600000000001</c:v>
                </c:pt>
                <c:pt idx="69027">
                  <c:v>69.027000000000044</c:v>
                </c:pt>
                <c:pt idx="69028">
                  <c:v>69.02800000000002</c:v>
                </c:pt>
                <c:pt idx="69029">
                  <c:v>69.028999999999996</c:v>
                </c:pt>
                <c:pt idx="69030">
                  <c:v>69.03000000000003</c:v>
                </c:pt>
                <c:pt idx="69031">
                  <c:v>69.031000000000006</c:v>
                </c:pt>
                <c:pt idx="69032">
                  <c:v>69.032000000000039</c:v>
                </c:pt>
                <c:pt idx="69033">
                  <c:v>69.033000000000015</c:v>
                </c:pt>
                <c:pt idx="69034">
                  <c:v>69.033999999999992</c:v>
                </c:pt>
                <c:pt idx="69035">
                  <c:v>69.035000000000025</c:v>
                </c:pt>
                <c:pt idx="69036">
                  <c:v>69.036000000000001</c:v>
                </c:pt>
                <c:pt idx="69037">
                  <c:v>69.037000000000035</c:v>
                </c:pt>
                <c:pt idx="69038">
                  <c:v>69.038000000000011</c:v>
                </c:pt>
                <c:pt idx="69039">
                  <c:v>69.039000000000044</c:v>
                </c:pt>
                <c:pt idx="69040">
                  <c:v>69.04000000000002</c:v>
                </c:pt>
                <c:pt idx="69041">
                  <c:v>69.040999999999997</c:v>
                </c:pt>
                <c:pt idx="69042">
                  <c:v>69.04200000000003</c:v>
                </c:pt>
                <c:pt idx="69043">
                  <c:v>69.043000000000006</c:v>
                </c:pt>
                <c:pt idx="69044">
                  <c:v>69.04400000000004</c:v>
                </c:pt>
                <c:pt idx="69045">
                  <c:v>69.045000000000016</c:v>
                </c:pt>
                <c:pt idx="69046">
                  <c:v>69.045999999999992</c:v>
                </c:pt>
                <c:pt idx="69047">
                  <c:v>69.047000000000025</c:v>
                </c:pt>
                <c:pt idx="69048">
                  <c:v>69.048000000000002</c:v>
                </c:pt>
                <c:pt idx="69049">
                  <c:v>69.049000000000035</c:v>
                </c:pt>
                <c:pt idx="69050">
                  <c:v>69.050000000000011</c:v>
                </c:pt>
                <c:pt idx="69051">
                  <c:v>69.051000000000045</c:v>
                </c:pt>
                <c:pt idx="69052">
                  <c:v>69.052000000000021</c:v>
                </c:pt>
                <c:pt idx="69053">
                  <c:v>69.052999999999997</c:v>
                </c:pt>
                <c:pt idx="69054">
                  <c:v>69.05400000000003</c:v>
                </c:pt>
                <c:pt idx="69055">
                  <c:v>69.055000000000007</c:v>
                </c:pt>
                <c:pt idx="69056">
                  <c:v>69.05600000000004</c:v>
                </c:pt>
                <c:pt idx="69057">
                  <c:v>69.057000000000016</c:v>
                </c:pt>
                <c:pt idx="69058">
                  <c:v>69.057999999999993</c:v>
                </c:pt>
                <c:pt idx="69059">
                  <c:v>69.059000000000026</c:v>
                </c:pt>
                <c:pt idx="69060">
                  <c:v>69.06</c:v>
                </c:pt>
                <c:pt idx="69061">
                  <c:v>69.061000000000035</c:v>
                </c:pt>
                <c:pt idx="69062">
                  <c:v>69.062000000000012</c:v>
                </c:pt>
                <c:pt idx="69063">
                  <c:v>69.063000000000045</c:v>
                </c:pt>
                <c:pt idx="69064">
                  <c:v>69.064000000000021</c:v>
                </c:pt>
                <c:pt idx="69065">
                  <c:v>69.064999999999998</c:v>
                </c:pt>
                <c:pt idx="69066">
                  <c:v>69.066000000000031</c:v>
                </c:pt>
                <c:pt idx="69067">
                  <c:v>69.067000000000007</c:v>
                </c:pt>
                <c:pt idx="69068">
                  <c:v>69.06800000000004</c:v>
                </c:pt>
                <c:pt idx="69069">
                  <c:v>69.069000000000017</c:v>
                </c:pt>
                <c:pt idx="69070">
                  <c:v>69.069999999999993</c:v>
                </c:pt>
                <c:pt idx="69071">
                  <c:v>69.071000000000026</c:v>
                </c:pt>
                <c:pt idx="69072">
                  <c:v>69.072000000000003</c:v>
                </c:pt>
                <c:pt idx="69073">
                  <c:v>69.073000000000036</c:v>
                </c:pt>
                <c:pt idx="69074">
                  <c:v>69.074000000000012</c:v>
                </c:pt>
                <c:pt idx="69075">
                  <c:v>69.075000000000045</c:v>
                </c:pt>
                <c:pt idx="69076">
                  <c:v>69.076000000000022</c:v>
                </c:pt>
                <c:pt idx="69077">
                  <c:v>69.076999999999998</c:v>
                </c:pt>
                <c:pt idx="69078">
                  <c:v>69.078000000000031</c:v>
                </c:pt>
                <c:pt idx="69079">
                  <c:v>69.079000000000008</c:v>
                </c:pt>
                <c:pt idx="69080">
                  <c:v>69.080000000000041</c:v>
                </c:pt>
                <c:pt idx="69081">
                  <c:v>69.081000000000017</c:v>
                </c:pt>
                <c:pt idx="69082">
                  <c:v>69.081999999999994</c:v>
                </c:pt>
                <c:pt idx="69083">
                  <c:v>69.083000000000027</c:v>
                </c:pt>
                <c:pt idx="69084">
                  <c:v>69.084000000000003</c:v>
                </c:pt>
                <c:pt idx="69085">
                  <c:v>69.085000000000036</c:v>
                </c:pt>
                <c:pt idx="69086">
                  <c:v>69.086000000000013</c:v>
                </c:pt>
                <c:pt idx="69087">
                  <c:v>69.087000000000046</c:v>
                </c:pt>
                <c:pt idx="69088">
                  <c:v>69.088000000000022</c:v>
                </c:pt>
                <c:pt idx="69089">
                  <c:v>69.088999999999999</c:v>
                </c:pt>
                <c:pt idx="69090">
                  <c:v>69.090000000000032</c:v>
                </c:pt>
                <c:pt idx="69091">
                  <c:v>69.091000000000008</c:v>
                </c:pt>
                <c:pt idx="69092">
                  <c:v>69.092000000000041</c:v>
                </c:pt>
                <c:pt idx="69093">
                  <c:v>69.093000000000018</c:v>
                </c:pt>
                <c:pt idx="69094">
                  <c:v>69.093999999999994</c:v>
                </c:pt>
                <c:pt idx="69095">
                  <c:v>69.095000000000027</c:v>
                </c:pt>
                <c:pt idx="69096">
                  <c:v>69.096000000000004</c:v>
                </c:pt>
                <c:pt idx="69097">
                  <c:v>69.097000000000037</c:v>
                </c:pt>
                <c:pt idx="69098">
                  <c:v>69.098000000000013</c:v>
                </c:pt>
                <c:pt idx="69099">
                  <c:v>69.099000000000046</c:v>
                </c:pt>
                <c:pt idx="69100">
                  <c:v>69.100000000000023</c:v>
                </c:pt>
                <c:pt idx="69101">
                  <c:v>69.100999999999999</c:v>
                </c:pt>
                <c:pt idx="69102">
                  <c:v>69.102000000000032</c:v>
                </c:pt>
                <c:pt idx="69103">
                  <c:v>69.103000000000009</c:v>
                </c:pt>
                <c:pt idx="69104">
                  <c:v>69.104000000000042</c:v>
                </c:pt>
                <c:pt idx="69105">
                  <c:v>69.105000000000018</c:v>
                </c:pt>
                <c:pt idx="69106">
                  <c:v>69.105999999999995</c:v>
                </c:pt>
                <c:pt idx="69107">
                  <c:v>69.107000000000028</c:v>
                </c:pt>
                <c:pt idx="69108">
                  <c:v>69.108000000000004</c:v>
                </c:pt>
                <c:pt idx="69109">
                  <c:v>69.109000000000037</c:v>
                </c:pt>
                <c:pt idx="69110">
                  <c:v>69.110000000000014</c:v>
                </c:pt>
                <c:pt idx="69111">
                  <c:v>69.11099999999999</c:v>
                </c:pt>
                <c:pt idx="69112">
                  <c:v>69.112000000000023</c:v>
                </c:pt>
                <c:pt idx="69113">
                  <c:v>69.113</c:v>
                </c:pt>
                <c:pt idx="69114">
                  <c:v>69.114000000000033</c:v>
                </c:pt>
                <c:pt idx="69115">
                  <c:v>69.115000000000009</c:v>
                </c:pt>
                <c:pt idx="69116">
                  <c:v>69.116000000000042</c:v>
                </c:pt>
                <c:pt idx="69117">
                  <c:v>69.117000000000019</c:v>
                </c:pt>
                <c:pt idx="69118">
                  <c:v>69.117999999999995</c:v>
                </c:pt>
                <c:pt idx="69119">
                  <c:v>69.119000000000028</c:v>
                </c:pt>
                <c:pt idx="69120">
                  <c:v>69.12</c:v>
                </c:pt>
                <c:pt idx="69121">
                  <c:v>69.121000000000038</c:v>
                </c:pt>
                <c:pt idx="69122">
                  <c:v>69.122000000000014</c:v>
                </c:pt>
                <c:pt idx="69123">
                  <c:v>69.12299999999999</c:v>
                </c:pt>
                <c:pt idx="69124">
                  <c:v>69.124000000000024</c:v>
                </c:pt>
                <c:pt idx="69125">
                  <c:v>69.125</c:v>
                </c:pt>
                <c:pt idx="69126">
                  <c:v>69.126000000000033</c:v>
                </c:pt>
                <c:pt idx="69127">
                  <c:v>69.12700000000001</c:v>
                </c:pt>
                <c:pt idx="69128">
                  <c:v>69.128000000000043</c:v>
                </c:pt>
                <c:pt idx="69129">
                  <c:v>69.129000000000019</c:v>
                </c:pt>
                <c:pt idx="69130">
                  <c:v>69.13</c:v>
                </c:pt>
                <c:pt idx="69131">
                  <c:v>69.131000000000029</c:v>
                </c:pt>
                <c:pt idx="69132">
                  <c:v>69.132000000000005</c:v>
                </c:pt>
                <c:pt idx="69133">
                  <c:v>69.133000000000038</c:v>
                </c:pt>
                <c:pt idx="69134">
                  <c:v>69.134000000000015</c:v>
                </c:pt>
                <c:pt idx="69135">
                  <c:v>69.134999999999991</c:v>
                </c:pt>
                <c:pt idx="69136">
                  <c:v>69.136000000000024</c:v>
                </c:pt>
                <c:pt idx="69137">
                  <c:v>69.137</c:v>
                </c:pt>
                <c:pt idx="69138">
                  <c:v>69.138000000000034</c:v>
                </c:pt>
                <c:pt idx="69139">
                  <c:v>69.13900000000001</c:v>
                </c:pt>
                <c:pt idx="69140">
                  <c:v>69.140000000000043</c:v>
                </c:pt>
                <c:pt idx="69141">
                  <c:v>69.14100000000002</c:v>
                </c:pt>
                <c:pt idx="69142">
                  <c:v>69.141999999999996</c:v>
                </c:pt>
                <c:pt idx="69143">
                  <c:v>69.143000000000029</c:v>
                </c:pt>
                <c:pt idx="69144">
                  <c:v>69.144000000000005</c:v>
                </c:pt>
                <c:pt idx="69145">
                  <c:v>69.145000000000039</c:v>
                </c:pt>
                <c:pt idx="69146">
                  <c:v>69.146000000000015</c:v>
                </c:pt>
                <c:pt idx="69147">
                  <c:v>69.146999999999991</c:v>
                </c:pt>
                <c:pt idx="69148">
                  <c:v>69.148000000000025</c:v>
                </c:pt>
                <c:pt idx="69149">
                  <c:v>69.149000000000001</c:v>
                </c:pt>
                <c:pt idx="69150">
                  <c:v>69.150000000000034</c:v>
                </c:pt>
                <c:pt idx="69151">
                  <c:v>69.15100000000001</c:v>
                </c:pt>
                <c:pt idx="69152">
                  <c:v>69.152000000000044</c:v>
                </c:pt>
                <c:pt idx="69153">
                  <c:v>69.15300000000002</c:v>
                </c:pt>
                <c:pt idx="69154">
                  <c:v>69.153999999999996</c:v>
                </c:pt>
                <c:pt idx="69155">
                  <c:v>69.15500000000003</c:v>
                </c:pt>
                <c:pt idx="69156">
                  <c:v>69.156000000000006</c:v>
                </c:pt>
                <c:pt idx="69157">
                  <c:v>69.157000000000039</c:v>
                </c:pt>
                <c:pt idx="69158">
                  <c:v>69.158000000000015</c:v>
                </c:pt>
                <c:pt idx="69159">
                  <c:v>69.158999999999992</c:v>
                </c:pt>
                <c:pt idx="69160">
                  <c:v>69.160000000000025</c:v>
                </c:pt>
                <c:pt idx="69161">
                  <c:v>69.161000000000001</c:v>
                </c:pt>
                <c:pt idx="69162">
                  <c:v>69.162000000000035</c:v>
                </c:pt>
                <c:pt idx="69163">
                  <c:v>69.163000000000011</c:v>
                </c:pt>
                <c:pt idx="69164">
                  <c:v>69.164000000000044</c:v>
                </c:pt>
                <c:pt idx="69165">
                  <c:v>69.16500000000002</c:v>
                </c:pt>
                <c:pt idx="69166">
                  <c:v>69.165999999999997</c:v>
                </c:pt>
                <c:pt idx="69167">
                  <c:v>69.16700000000003</c:v>
                </c:pt>
                <c:pt idx="69168">
                  <c:v>69.168000000000006</c:v>
                </c:pt>
                <c:pt idx="69169">
                  <c:v>69.16900000000004</c:v>
                </c:pt>
                <c:pt idx="69170">
                  <c:v>69.170000000000016</c:v>
                </c:pt>
                <c:pt idx="69171">
                  <c:v>69.170999999999992</c:v>
                </c:pt>
                <c:pt idx="69172">
                  <c:v>69.172000000000025</c:v>
                </c:pt>
                <c:pt idx="69173">
                  <c:v>69.173000000000002</c:v>
                </c:pt>
                <c:pt idx="69174">
                  <c:v>69.174000000000035</c:v>
                </c:pt>
                <c:pt idx="69175">
                  <c:v>69.175000000000011</c:v>
                </c:pt>
                <c:pt idx="69176">
                  <c:v>69.176000000000045</c:v>
                </c:pt>
                <c:pt idx="69177">
                  <c:v>69.177000000000021</c:v>
                </c:pt>
                <c:pt idx="69178">
                  <c:v>69.177999999999997</c:v>
                </c:pt>
                <c:pt idx="69179">
                  <c:v>69.17900000000003</c:v>
                </c:pt>
                <c:pt idx="69180">
                  <c:v>69.180000000000007</c:v>
                </c:pt>
                <c:pt idx="69181">
                  <c:v>69.18100000000004</c:v>
                </c:pt>
                <c:pt idx="69182">
                  <c:v>69.182000000000016</c:v>
                </c:pt>
                <c:pt idx="69183">
                  <c:v>69.182999999999993</c:v>
                </c:pt>
                <c:pt idx="69184">
                  <c:v>69.184000000000026</c:v>
                </c:pt>
                <c:pt idx="69185">
                  <c:v>69.185000000000002</c:v>
                </c:pt>
                <c:pt idx="69186">
                  <c:v>69.186000000000035</c:v>
                </c:pt>
                <c:pt idx="69187">
                  <c:v>69.187000000000012</c:v>
                </c:pt>
                <c:pt idx="69188">
                  <c:v>69.188000000000045</c:v>
                </c:pt>
                <c:pt idx="69189">
                  <c:v>69.189000000000021</c:v>
                </c:pt>
                <c:pt idx="69190">
                  <c:v>69.19</c:v>
                </c:pt>
                <c:pt idx="69191">
                  <c:v>69.191000000000031</c:v>
                </c:pt>
                <c:pt idx="69192">
                  <c:v>69.192000000000007</c:v>
                </c:pt>
                <c:pt idx="69193">
                  <c:v>69.19300000000004</c:v>
                </c:pt>
                <c:pt idx="69194">
                  <c:v>69.194000000000017</c:v>
                </c:pt>
                <c:pt idx="69195">
                  <c:v>69.194999999999993</c:v>
                </c:pt>
                <c:pt idx="69196">
                  <c:v>69.196000000000026</c:v>
                </c:pt>
                <c:pt idx="69197">
                  <c:v>69.197000000000003</c:v>
                </c:pt>
                <c:pt idx="69198">
                  <c:v>69.198000000000036</c:v>
                </c:pt>
                <c:pt idx="69199">
                  <c:v>69.199000000000012</c:v>
                </c:pt>
                <c:pt idx="69200">
                  <c:v>69.200000000000045</c:v>
                </c:pt>
                <c:pt idx="69201">
                  <c:v>69.201000000000022</c:v>
                </c:pt>
                <c:pt idx="69202">
                  <c:v>69.201999999999998</c:v>
                </c:pt>
                <c:pt idx="69203">
                  <c:v>69.203000000000031</c:v>
                </c:pt>
                <c:pt idx="69204">
                  <c:v>69.204000000000008</c:v>
                </c:pt>
                <c:pt idx="69205">
                  <c:v>69.205000000000041</c:v>
                </c:pt>
                <c:pt idx="69206">
                  <c:v>69.206000000000017</c:v>
                </c:pt>
                <c:pt idx="69207">
                  <c:v>69.206999999999994</c:v>
                </c:pt>
                <c:pt idx="69208">
                  <c:v>69.208000000000027</c:v>
                </c:pt>
                <c:pt idx="69209">
                  <c:v>69.209000000000003</c:v>
                </c:pt>
                <c:pt idx="69210">
                  <c:v>69.210000000000036</c:v>
                </c:pt>
                <c:pt idx="69211">
                  <c:v>69.211000000000013</c:v>
                </c:pt>
                <c:pt idx="69212">
                  <c:v>69.212000000000046</c:v>
                </c:pt>
                <c:pt idx="69213">
                  <c:v>69.213000000000022</c:v>
                </c:pt>
                <c:pt idx="69214">
                  <c:v>69.213999999999999</c:v>
                </c:pt>
                <c:pt idx="69215">
                  <c:v>69.215000000000032</c:v>
                </c:pt>
                <c:pt idx="69216">
                  <c:v>69.216000000000008</c:v>
                </c:pt>
                <c:pt idx="69217">
                  <c:v>69.217000000000041</c:v>
                </c:pt>
                <c:pt idx="69218">
                  <c:v>69.218000000000018</c:v>
                </c:pt>
                <c:pt idx="69219">
                  <c:v>69.218999999999994</c:v>
                </c:pt>
                <c:pt idx="69220">
                  <c:v>69.220000000000027</c:v>
                </c:pt>
                <c:pt idx="69221">
                  <c:v>69.221000000000004</c:v>
                </c:pt>
                <c:pt idx="69222">
                  <c:v>69.222000000000037</c:v>
                </c:pt>
                <c:pt idx="69223">
                  <c:v>69.223000000000013</c:v>
                </c:pt>
                <c:pt idx="69224">
                  <c:v>69.224000000000046</c:v>
                </c:pt>
                <c:pt idx="69225">
                  <c:v>69.225000000000023</c:v>
                </c:pt>
                <c:pt idx="69226">
                  <c:v>69.225999999999999</c:v>
                </c:pt>
                <c:pt idx="69227">
                  <c:v>69.227000000000032</c:v>
                </c:pt>
                <c:pt idx="69228">
                  <c:v>69.228000000000009</c:v>
                </c:pt>
                <c:pt idx="69229">
                  <c:v>69.229000000000042</c:v>
                </c:pt>
                <c:pt idx="69230">
                  <c:v>69.230000000000018</c:v>
                </c:pt>
                <c:pt idx="69231">
                  <c:v>69.230999999999995</c:v>
                </c:pt>
                <c:pt idx="69232">
                  <c:v>69.232000000000028</c:v>
                </c:pt>
                <c:pt idx="69233">
                  <c:v>69.233000000000004</c:v>
                </c:pt>
                <c:pt idx="69234">
                  <c:v>69.234000000000037</c:v>
                </c:pt>
                <c:pt idx="69235">
                  <c:v>69.235000000000014</c:v>
                </c:pt>
                <c:pt idx="69236">
                  <c:v>69.23599999999999</c:v>
                </c:pt>
                <c:pt idx="69237">
                  <c:v>69.237000000000023</c:v>
                </c:pt>
                <c:pt idx="69238">
                  <c:v>69.238</c:v>
                </c:pt>
                <c:pt idx="69239">
                  <c:v>69.239000000000033</c:v>
                </c:pt>
                <c:pt idx="69240">
                  <c:v>69.240000000000009</c:v>
                </c:pt>
                <c:pt idx="69241">
                  <c:v>69.241000000000042</c:v>
                </c:pt>
                <c:pt idx="69242">
                  <c:v>69.242000000000019</c:v>
                </c:pt>
                <c:pt idx="69243">
                  <c:v>69.242999999999995</c:v>
                </c:pt>
                <c:pt idx="69244">
                  <c:v>69.244000000000028</c:v>
                </c:pt>
                <c:pt idx="69245">
                  <c:v>69.245000000000005</c:v>
                </c:pt>
                <c:pt idx="69246">
                  <c:v>69.246000000000038</c:v>
                </c:pt>
                <c:pt idx="69247">
                  <c:v>69.247000000000014</c:v>
                </c:pt>
                <c:pt idx="69248">
                  <c:v>69.24799999999999</c:v>
                </c:pt>
                <c:pt idx="69249">
                  <c:v>69.249000000000024</c:v>
                </c:pt>
                <c:pt idx="69250">
                  <c:v>69.25</c:v>
                </c:pt>
                <c:pt idx="69251">
                  <c:v>69.251000000000033</c:v>
                </c:pt>
                <c:pt idx="69252">
                  <c:v>69.25200000000001</c:v>
                </c:pt>
                <c:pt idx="69253">
                  <c:v>69.253000000000043</c:v>
                </c:pt>
                <c:pt idx="69254">
                  <c:v>69.254000000000019</c:v>
                </c:pt>
                <c:pt idx="69255">
                  <c:v>69.254999999999995</c:v>
                </c:pt>
                <c:pt idx="69256">
                  <c:v>69.256000000000029</c:v>
                </c:pt>
                <c:pt idx="69257">
                  <c:v>69.257000000000005</c:v>
                </c:pt>
                <c:pt idx="69258">
                  <c:v>69.258000000000038</c:v>
                </c:pt>
                <c:pt idx="69259">
                  <c:v>69.259000000000015</c:v>
                </c:pt>
                <c:pt idx="69260">
                  <c:v>69.259999999999991</c:v>
                </c:pt>
                <c:pt idx="69261">
                  <c:v>69.261000000000024</c:v>
                </c:pt>
                <c:pt idx="69262">
                  <c:v>69.262</c:v>
                </c:pt>
                <c:pt idx="69263">
                  <c:v>69.263000000000034</c:v>
                </c:pt>
                <c:pt idx="69264">
                  <c:v>69.26400000000001</c:v>
                </c:pt>
                <c:pt idx="69265">
                  <c:v>69.265000000000043</c:v>
                </c:pt>
                <c:pt idx="69266">
                  <c:v>69.26600000000002</c:v>
                </c:pt>
                <c:pt idx="69267">
                  <c:v>69.266999999999996</c:v>
                </c:pt>
                <c:pt idx="69268">
                  <c:v>69.268000000000029</c:v>
                </c:pt>
                <c:pt idx="69269">
                  <c:v>69.269000000000005</c:v>
                </c:pt>
                <c:pt idx="69270">
                  <c:v>69.270000000000039</c:v>
                </c:pt>
                <c:pt idx="69271">
                  <c:v>69.271000000000015</c:v>
                </c:pt>
                <c:pt idx="69272">
                  <c:v>69.271999999999991</c:v>
                </c:pt>
                <c:pt idx="69273">
                  <c:v>69.273000000000025</c:v>
                </c:pt>
                <c:pt idx="69274">
                  <c:v>69.274000000000001</c:v>
                </c:pt>
                <c:pt idx="69275">
                  <c:v>69.275000000000034</c:v>
                </c:pt>
                <c:pt idx="69276">
                  <c:v>69.27600000000001</c:v>
                </c:pt>
                <c:pt idx="69277">
                  <c:v>69.277000000000044</c:v>
                </c:pt>
                <c:pt idx="69278">
                  <c:v>69.27800000000002</c:v>
                </c:pt>
                <c:pt idx="69279">
                  <c:v>69.278999999999996</c:v>
                </c:pt>
                <c:pt idx="69280">
                  <c:v>69.28000000000003</c:v>
                </c:pt>
                <c:pt idx="69281">
                  <c:v>69.281000000000006</c:v>
                </c:pt>
                <c:pt idx="69282">
                  <c:v>69.282000000000039</c:v>
                </c:pt>
                <c:pt idx="69283">
                  <c:v>69.283000000000015</c:v>
                </c:pt>
                <c:pt idx="69284">
                  <c:v>69.283999999999992</c:v>
                </c:pt>
                <c:pt idx="69285">
                  <c:v>69.285000000000025</c:v>
                </c:pt>
                <c:pt idx="69286">
                  <c:v>69.286000000000001</c:v>
                </c:pt>
                <c:pt idx="69287">
                  <c:v>69.287000000000035</c:v>
                </c:pt>
                <c:pt idx="69288">
                  <c:v>69.288000000000011</c:v>
                </c:pt>
                <c:pt idx="69289">
                  <c:v>69.289000000000044</c:v>
                </c:pt>
                <c:pt idx="69290">
                  <c:v>69.29000000000002</c:v>
                </c:pt>
                <c:pt idx="69291">
                  <c:v>69.290999999999997</c:v>
                </c:pt>
                <c:pt idx="69292">
                  <c:v>69.29200000000003</c:v>
                </c:pt>
                <c:pt idx="69293">
                  <c:v>69.293000000000006</c:v>
                </c:pt>
                <c:pt idx="69294">
                  <c:v>69.29400000000004</c:v>
                </c:pt>
                <c:pt idx="69295">
                  <c:v>69.295000000000016</c:v>
                </c:pt>
                <c:pt idx="69296">
                  <c:v>69.295999999999992</c:v>
                </c:pt>
                <c:pt idx="69297">
                  <c:v>69.297000000000025</c:v>
                </c:pt>
                <c:pt idx="69298">
                  <c:v>69.298000000000002</c:v>
                </c:pt>
                <c:pt idx="69299">
                  <c:v>69.299000000000035</c:v>
                </c:pt>
                <c:pt idx="69300">
                  <c:v>69.300000000000011</c:v>
                </c:pt>
                <c:pt idx="69301">
                  <c:v>69.301000000000045</c:v>
                </c:pt>
                <c:pt idx="69302">
                  <c:v>69.302000000000021</c:v>
                </c:pt>
                <c:pt idx="69303">
                  <c:v>69.302999999999997</c:v>
                </c:pt>
                <c:pt idx="69304">
                  <c:v>69.30400000000003</c:v>
                </c:pt>
                <c:pt idx="69305">
                  <c:v>69.305000000000007</c:v>
                </c:pt>
                <c:pt idx="69306">
                  <c:v>69.30600000000004</c:v>
                </c:pt>
                <c:pt idx="69307">
                  <c:v>69.307000000000016</c:v>
                </c:pt>
                <c:pt idx="69308">
                  <c:v>69.307999999999993</c:v>
                </c:pt>
                <c:pt idx="69309">
                  <c:v>69.309000000000026</c:v>
                </c:pt>
                <c:pt idx="69310">
                  <c:v>69.31</c:v>
                </c:pt>
                <c:pt idx="69311">
                  <c:v>69.311000000000035</c:v>
                </c:pt>
                <c:pt idx="69312">
                  <c:v>69.312000000000012</c:v>
                </c:pt>
                <c:pt idx="69313">
                  <c:v>69.313000000000045</c:v>
                </c:pt>
                <c:pt idx="69314">
                  <c:v>69.314000000000021</c:v>
                </c:pt>
                <c:pt idx="69315">
                  <c:v>69.314999999999998</c:v>
                </c:pt>
                <c:pt idx="69316">
                  <c:v>69.316000000000031</c:v>
                </c:pt>
                <c:pt idx="69317">
                  <c:v>69.317000000000007</c:v>
                </c:pt>
                <c:pt idx="69318">
                  <c:v>69.31800000000004</c:v>
                </c:pt>
                <c:pt idx="69319">
                  <c:v>69.319000000000017</c:v>
                </c:pt>
                <c:pt idx="69320">
                  <c:v>69.319999999999993</c:v>
                </c:pt>
                <c:pt idx="69321">
                  <c:v>69.321000000000026</c:v>
                </c:pt>
                <c:pt idx="69322">
                  <c:v>69.322000000000003</c:v>
                </c:pt>
                <c:pt idx="69323">
                  <c:v>69.323000000000036</c:v>
                </c:pt>
                <c:pt idx="69324">
                  <c:v>69.324000000000012</c:v>
                </c:pt>
                <c:pt idx="69325">
                  <c:v>69.325000000000045</c:v>
                </c:pt>
                <c:pt idx="69326">
                  <c:v>69.326000000000022</c:v>
                </c:pt>
                <c:pt idx="69327">
                  <c:v>69.326999999999998</c:v>
                </c:pt>
                <c:pt idx="69328">
                  <c:v>69.328000000000031</c:v>
                </c:pt>
                <c:pt idx="69329">
                  <c:v>69.329000000000008</c:v>
                </c:pt>
                <c:pt idx="69330">
                  <c:v>69.330000000000041</c:v>
                </c:pt>
                <c:pt idx="69331">
                  <c:v>69.331000000000017</c:v>
                </c:pt>
                <c:pt idx="69332">
                  <c:v>69.331999999999994</c:v>
                </c:pt>
                <c:pt idx="69333">
                  <c:v>69.333000000000027</c:v>
                </c:pt>
                <c:pt idx="69334">
                  <c:v>69.334000000000003</c:v>
                </c:pt>
                <c:pt idx="69335">
                  <c:v>69.335000000000036</c:v>
                </c:pt>
                <c:pt idx="69336">
                  <c:v>69.336000000000013</c:v>
                </c:pt>
                <c:pt idx="69337">
                  <c:v>69.337000000000046</c:v>
                </c:pt>
                <c:pt idx="69338">
                  <c:v>69.338000000000022</c:v>
                </c:pt>
                <c:pt idx="69339">
                  <c:v>69.338999999999999</c:v>
                </c:pt>
                <c:pt idx="69340">
                  <c:v>69.340000000000032</c:v>
                </c:pt>
                <c:pt idx="69341">
                  <c:v>69.341000000000008</c:v>
                </c:pt>
                <c:pt idx="69342">
                  <c:v>69.342000000000041</c:v>
                </c:pt>
                <c:pt idx="69343">
                  <c:v>69.343000000000018</c:v>
                </c:pt>
                <c:pt idx="69344">
                  <c:v>69.343999999999994</c:v>
                </c:pt>
                <c:pt idx="69345">
                  <c:v>69.345000000000027</c:v>
                </c:pt>
                <c:pt idx="69346">
                  <c:v>69.346000000000004</c:v>
                </c:pt>
                <c:pt idx="69347">
                  <c:v>69.347000000000037</c:v>
                </c:pt>
                <c:pt idx="69348">
                  <c:v>69.348000000000013</c:v>
                </c:pt>
                <c:pt idx="69349">
                  <c:v>69.349000000000046</c:v>
                </c:pt>
                <c:pt idx="69350">
                  <c:v>69.350000000000023</c:v>
                </c:pt>
                <c:pt idx="69351">
                  <c:v>69.350999999999999</c:v>
                </c:pt>
                <c:pt idx="69352">
                  <c:v>69.352000000000032</c:v>
                </c:pt>
                <c:pt idx="69353">
                  <c:v>69.353000000000009</c:v>
                </c:pt>
                <c:pt idx="69354">
                  <c:v>69.354000000000042</c:v>
                </c:pt>
                <c:pt idx="69355">
                  <c:v>69.355000000000018</c:v>
                </c:pt>
                <c:pt idx="69356">
                  <c:v>69.355999999999995</c:v>
                </c:pt>
                <c:pt idx="69357">
                  <c:v>69.357000000000028</c:v>
                </c:pt>
                <c:pt idx="69358">
                  <c:v>69.358000000000004</c:v>
                </c:pt>
                <c:pt idx="69359">
                  <c:v>69.359000000000037</c:v>
                </c:pt>
                <c:pt idx="69360">
                  <c:v>69.360000000000014</c:v>
                </c:pt>
                <c:pt idx="69361">
                  <c:v>69.36099999999999</c:v>
                </c:pt>
                <c:pt idx="69362">
                  <c:v>69.362000000000023</c:v>
                </c:pt>
                <c:pt idx="69363">
                  <c:v>69.363</c:v>
                </c:pt>
                <c:pt idx="69364">
                  <c:v>69.364000000000033</c:v>
                </c:pt>
                <c:pt idx="69365">
                  <c:v>69.365000000000009</c:v>
                </c:pt>
                <c:pt idx="69366">
                  <c:v>69.366000000000042</c:v>
                </c:pt>
                <c:pt idx="69367">
                  <c:v>69.367000000000019</c:v>
                </c:pt>
                <c:pt idx="69368">
                  <c:v>69.367999999999995</c:v>
                </c:pt>
                <c:pt idx="69369">
                  <c:v>69.369000000000028</c:v>
                </c:pt>
                <c:pt idx="69370">
                  <c:v>69.37</c:v>
                </c:pt>
                <c:pt idx="69371">
                  <c:v>69.371000000000038</c:v>
                </c:pt>
                <c:pt idx="69372">
                  <c:v>69.372000000000014</c:v>
                </c:pt>
                <c:pt idx="69373">
                  <c:v>69.37299999999999</c:v>
                </c:pt>
                <c:pt idx="69374">
                  <c:v>69.374000000000024</c:v>
                </c:pt>
                <c:pt idx="69375">
                  <c:v>69.375</c:v>
                </c:pt>
                <c:pt idx="69376">
                  <c:v>69.376000000000033</c:v>
                </c:pt>
                <c:pt idx="69377">
                  <c:v>69.37700000000001</c:v>
                </c:pt>
                <c:pt idx="69378">
                  <c:v>69.378000000000043</c:v>
                </c:pt>
                <c:pt idx="69379">
                  <c:v>69.379000000000019</c:v>
                </c:pt>
                <c:pt idx="69380">
                  <c:v>69.38</c:v>
                </c:pt>
                <c:pt idx="69381">
                  <c:v>69.381000000000029</c:v>
                </c:pt>
                <c:pt idx="69382">
                  <c:v>69.382000000000005</c:v>
                </c:pt>
                <c:pt idx="69383">
                  <c:v>69.383000000000038</c:v>
                </c:pt>
                <c:pt idx="69384">
                  <c:v>69.384000000000015</c:v>
                </c:pt>
                <c:pt idx="69385">
                  <c:v>69.384999999999991</c:v>
                </c:pt>
                <c:pt idx="69386">
                  <c:v>69.386000000000024</c:v>
                </c:pt>
                <c:pt idx="69387">
                  <c:v>69.387</c:v>
                </c:pt>
                <c:pt idx="69388">
                  <c:v>69.388000000000034</c:v>
                </c:pt>
                <c:pt idx="69389">
                  <c:v>69.38900000000001</c:v>
                </c:pt>
                <c:pt idx="69390">
                  <c:v>69.390000000000043</c:v>
                </c:pt>
                <c:pt idx="69391">
                  <c:v>69.39100000000002</c:v>
                </c:pt>
                <c:pt idx="69392">
                  <c:v>69.391999999999996</c:v>
                </c:pt>
                <c:pt idx="69393">
                  <c:v>69.393000000000029</c:v>
                </c:pt>
                <c:pt idx="69394">
                  <c:v>69.394000000000005</c:v>
                </c:pt>
                <c:pt idx="69395">
                  <c:v>69.395000000000039</c:v>
                </c:pt>
                <c:pt idx="69396">
                  <c:v>69.396000000000015</c:v>
                </c:pt>
                <c:pt idx="69397">
                  <c:v>69.396999999999991</c:v>
                </c:pt>
                <c:pt idx="69398">
                  <c:v>69.398000000000025</c:v>
                </c:pt>
                <c:pt idx="69399">
                  <c:v>69.399000000000001</c:v>
                </c:pt>
                <c:pt idx="69400">
                  <c:v>69.400000000000034</c:v>
                </c:pt>
                <c:pt idx="69401">
                  <c:v>69.40100000000001</c:v>
                </c:pt>
                <c:pt idx="69402">
                  <c:v>69.402000000000044</c:v>
                </c:pt>
                <c:pt idx="69403">
                  <c:v>69.40300000000002</c:v>
                </c:pt>
                <c:pt idx="69404">
                  <c:v>69.403999999999996</c:v>
                </c:pt>
                <c:pt idx="69405">
                  <c:v>69.40500000000003</c:v>
                </c:pt>
                <c:pt idx="69406">
                  <c:v>69.406000000000006</c:v>
                </c:pt>
                <c:pt idx="69407">
                  <c:v>69.407000000000039</c:v>
                </c:pt>
                <c:pt idx="69408">
                  <c:v>69.408000000000015</c:v>
                </c:pt>
                <c:pt idx="69409">
                  <c:v>69.408999999999992</c:v>
                </c:pt>
                <c:pt idx="69410">
                  <c:v>69.410000000000025</c:v>
                </c:pt>
                <c:pt idx="69411">
                  <c:v>69.411000000000001</c:v>
                </c:pt>
                <c:pt idx="69412">
                  <c:v>69.412000000000035</c:v>
                </c:pt>
                <c:pt idx="69413">
                  <c:v>69.413000000000011</c:v>
                </c:pt>
                <c:pt idx="69414">
                  <c:v>69.414000000000044</c:v>
                </c:pt>
                <c:pt idx="69415">
                  <c:v>69.41500000000002</c:v>
                </c:pt>
                <c:pt idx="69416">
                  <c:v>69.415999999999997</c:v>
                </c:pt>
                <c:pt idx="69417">
                  <c:v>69.41700000000003</c:v>
                </c:pt>
                <c:pt idx="69418">
                  <c:v>69.418000000000006</c:v>
                </c:pt>
                <c:pt idx="69419">
                  <c:v>69.41900000000004</c:v>
                </c:pt>
                <c:pt idx="69420">
                  <c:v>69.420000000000016</c:v>
                </c:pt>
                <c:pt idx="69421">
                  <c:v>69.420999999999992</c:v>
                </c:pt>
                <c:pt idx="69422">
                  <c:v>69.422000000000025</c:v>
                </c:pt>
                <c:pt idx="69423">
                  <c:v>69.423000000000002</c:v>
                </c:pt>
                <c:pt idx="69424">
                  <c:v>69.424000000000035</c:v>
                </c:pt>
                <c:pt idx="69425">
                  <c:v>69.425000000000011</c:v>
                </c:pt>
                <c:pt idx="69426">
                  <c:v>69.426000000000045</c:v>
                </c:pt>
                <c:pt idx="69427">
                  <c:v>69.427000000000021</c:v>
                </c:pt>
                <c:pt idx="69428">
                  <c:v>69.427999999999997</c:v>
                </c:pt>
                <c:pt idx="69429">
                  <c:v>69.42900000000003</c:v>
                </c:pt>
                <c:pt idx="69430">
                  <c:v>69.430000000000007</c:v>
                </c:pt>
                <c:pt idx="69431">
                  <c:v>69.43100000000004</c:v>
                </c:pt>
                <c:pt idx="69432">
                  <c:v>69.432000000000016</c:v>
                </c:pt>
                <c:pt idx="69433">
                  <c:v>69.432999999999993</c:v>
                </c:pt>
                <c:pt idx="69434">
                  <c:v>69.434000000000026</c:v>
                </c:pt>
                <c:pt idx="69435">
                  <c:v>69.435000000000002</c:v>
                </c:pt>
                <c:pt idx="69436">
                  <c:v>69.436000000000035</c:v>
                </c:pt>
                <c:pt idx="69437">
                  <c:v>69.437000000000012</c:v>
                </c:pt>
                <c:pt idx="69438">
                  <c:v>69.438000000000045</c:v>
                </c:pt>
                <c:pt idx="69439">
                  <c:v>69.439000000000021</c:v>
                </c:pt>
                <c:pt idx="69440">
                  <c:v>69.44</c:v>
                </c:pt>
                <c:pt idx="69441">
                  <c:v>69.441000000000031</c:v>
                </c:pt>
                <c:pt idx="69442">
                  <c:v>69.442000000000007</c:v>
                </c:pt>
                <c:pt idx="69443">
                  <c:v>69.44300000000004</c:v>
                </c:pt>
                <c:pt idx="69444">
                  <c:v>69.444000000000017</c:v>
                </c:pt>
                <c:pt idx="69445">
                  <c:v>69.444999999999993</c:v>
                </c:pt>
                <c:pt idx="69446">
                  <c:v>69.446000000000026</c:v>
                </c:pt>
                <c:pt idx="69447">
                  <c:v>69.447000000000003</c:v>
                </c:pt>
                <c:pt idx="69448">
                  <c:v>69.448000000000036</c:v>
                </c:pt>
                <c:pt idx="69449">
                  <c:v>69.449000000000012</c:v>
                </c:pt>
                <c:pt idx="69450">
                  <c:v>69.450000000000045</c:v>
                </c:pt>
                <c:pt idx="69451">
                  <c:v>69.451000000000022</c:v>
                </c:pt>
                <c:pt idx="69452">
                  <c:v>69.451999999999998</c:v>
                </c:pt>
                <c:pt idx="69453">
                  <c:v>69.453000000000031</c:v>
                </c:pt>
                <c:pt idx="69454">
                  <c:v>69.454000000000008</c:v>
                </c:pt>
                <c:pt idx="69455">
                  <c:v>69.455000000000041</c:v>
                </c:pt>
                <c:pt idx="69456">
                  <c:v>69.456000000000017</c:v>
                </c:pt>
                <c:pt idx="69457">
                  <c:v>69.456999999999994</c:v>
                </c:pt>
                <c:pt idx="69458">
                  <c:v>69.458000000000027</c:v>
                </c:pt>
                <c:pt idx="69459">
                  <c:v>69.459000000000003</c:v>
                </c:pt>
                <c:pt idx="69460">
                  <c:v>69.460000000000036</c:v>
                </c:pt>
                <c:pt idx="69461">
                  <c:v>69.461000000000013</c:v>
                </c:pt>
                <c:pt idx="69462">
                  <c:v>69.462000000000046</c:v>
                </c:pt>
                <c:pt idx="69463">
                  <c:v>69.463000000000022</c:v>
                </c:pt>
                <c:pt idx="69464">
                  <c:v>69.463999999999999</c:v>
                </c:pt>
                <c:pt idx="69465">
                  <c:v>69.465000000000032</c:v>
                </c:pt>
                <c:pt idx="69466">
                  <c:v>69.466000000000008</c:v>
                </c:pt>
                <c:pt idx="69467">
                  <c:v>69.467000000000041</c:v>
                </c:pt>
                <c:pt idx="69468">
                  <c:v>69.468000000000018</c:v>
                </c:pt>
                <c:pt idx="69469">
                  <c:v>69.468999999999994</c:v>
                </c:pt>
                <c:pt idx="69470">
                  <c:v>69.470000000000027</c:v>
                </c:pt>
                <c:pt idx="69471">
                  <c:v>69.471000000000004</c:v>
                </c:pt>
                <c:pt idx="69472">
                  <c:v>69.472000000000037</c:v>
                </c:pt>
                <c:pt idx="69473">
                  <c:v>69.473000000000013</c:v>
                </c:pt>
                <c:pt idx="69474">
                  <c:v>69.474000000000046</c:v>
                </c:pt>
                <c:pt idx="69475">
                  <c:v>69.475000000000023</c:v>
                </c:pt>
                <c:pt idx="69476">
                  <c:v>69.475999999999999</c:v>
                </c:pt>
                <c:pt idx="69477">
                  <c:v>69.477000000000032</c:v>
                </c:pt>
                <c:pt idx="69478">
                  <c:v>69.478000000000009</c:v>
                </c:pt>
                <c:pt idx="69479">
                  <c:v>69.479000000000042</c:v>
                </c:pt>
                <c:pt idx="69480">
                  <c:v>69.480000000000018</c:v>
                </c:pt>
                <c:pt idx="69481">
                  <c:v>69.480999999999995</c:v>
                </c:pt>
                <c:pt idx="69482">
                  <c:v>69.482000000000028</c:v>
                </c:pt>
                <c:pt idx="69483">
                  <c:v>69.483000000000004</c:v>
                </c:pt>
                <c:pt idx="69484">
                  <c:v>69.484000000000037</c:v>
                </c:pt>
                <c:pt idx="69485">
                  <c:v>69.485000000000014</c:v>
                </c:pt>
                <c:pt idx="69486">
                  <c:v>69.48599999999999</c:v>
                </c:pt>
                <c:pt idx="69487">
                  <c:v>69.487000000000023</c:v>
                </c:pt>
                <c:pt idx="69488">
                  <c:v>69.488</c:v>
                </c:pt>
                <c:pt idx="69489">
                  <c:v>69.489000000000033</c:v>
                </c:pt>
                <c:pt idx="69490">
                  <c:v>69.490000000000009</c:v>
                </c:pt>
                <c:pt idx="69491">
                  <c:v>69.491000000000042</c:v>
                </c:pt>
                <c:pt idx="69492">
                  <c:v>69.492000000000019</c:v>
                </c:pt>
                <c:pt idx="69493">
                  <c:v>69.492999999999995</c:v>
                </c:pt>
                <c:pt idx="69494">
                  <c:v>69.494000000000028</c:v>
                </c:pt>
                <c:pt idx="69495">
                  <c:v>69.495000000000005</c:v>
                </c:pt>
                <c:pt idx="69496">
                  <c:v>69.496000000000038</c:v>
                </c:pt>
                <c:pt idx="69497">
                  <c:v>69.497000000000014</c:v>
                </c:pt>
                <c:pt idx="69498">
                  <c:v>69.49799999999999</c:v>
                </c:pt>
                <c:pt idx="69499">
                  <c:v>69.499000000000024</c:v>
                </c:pt>
                <c:pt idx="69500">
                  <c:v>69.5</c:v>
                </c:pt>
                <c:pt idx="69501">
                  <c:v>69.501000000000033</c:v>
                </c:pt>
                <c:pt idx="69502">
                  <c:v>69.50200000000001</c:v>
                </c:pt>
                <c:pt idx="69503">
                  <c:v>69.503000000000043</c:v>
                </c:pt>
                <c:pt idx="69504">
                  <c:v>69.504000000000019</c:v>
                </c:pt>
                <c:pt idx="69505">
                  <c:v>69.504999999999995</c:v>
                </c:pt>
                <c:pt idx="69506">
                  <c:v>69.506000000000029</c:v>
                </c:pt>
                <c:pt idx="69507">
                  <c:v>69.507000000000005</c:v>
                </c:pt>
                <c:pt idx="69508">
                  <c:v>69.508000000000038</c:v>
                </c:pt>
                <c:pt idx="69509">
                  <c:v>69.509000000000015</c:v>
                </c:pt>
                <c:pt idx="69510">
                  <c:v>69.509999999999991</c:v>
                </c:pt>
                <c:pt idx="69511">
                  <c:v>69.511000000000024</c:v>
                </c:pt>
                <c:pt idx="69512">
                  <c:v>69.512</c:v>
                </c:pt>
                <c:pt idx="69513">
                  <c:v>69.513000000000034</c:v>
                </c:pt>
                <c:pt idx="69514">
                  <c:v>69.51400000000001</c:v>
                </c:pt>
                <c:pt idx="69515">
                  <c:v>69.515000000000043</c:v>
                </c:pt>
                <c:pt idx="69516">
                  <c:v>69.51600000000002</c:v>
                </c:pt>
                <c:pt idx="69517">
                  <c:v>69.516999999999996</c:v>
                </c:pt>
                <c:pt idx="69518">
                  <c:v>69.518000000000029</c:v>
                </c:pt>
                <c:pt idx="69519">
                  <c:v>69.519000000000005</c:v>
                </c:pt>
                <c:pt idx="69520">
                  <c:v>69.520000000000039</c:v>
                </c:pt>
                <c:pt idx="69521">
                  <c:v>69.521000000000015</c:v>
                </c:pt>
                <c:pt idx="69522">
                  <c:v>69.521999999999991</c:v>
                </c:pt>
                <c:pt idx="69523">
                  <c:v>69.523000000000025</c:v>
                </c:pt>
                <c:pt idx="69524">
                  <c:v>69.524000000000001</c:v>
                </c:pt>
                <c:pt idx="69525">
                  <c:v>69.525000000000034</c:v>
                </c:pt>
                <c:pt idx="69526">
                  <c:v>69.52600000000001</c:v>
                </c:pt>
                <c:pt idx="69527">
                  <c:v>69.527000000000044</c:v>
                </c:pt>
                <c:pt idx="69528">
                  <c:v>69.52800000000002</c:v>
                </c:pt>
                <c:pt idx="69529">
                  <c:v>69.528999999999996</c:v>
                </c:pt>
                <c:pt idx="69530">
                  <c:v>69.53000000000003</c:v>
                </c:pt>
                <c:pt idx="69531">
                  <c:v>69.531000000000006</c:v>
                </c:pt>
                <c:pt idx="69532">
                  <c:v>69.532000000000039</c:v>
                </c:pt>
                <c:pt idx="69533">
                  <c:v>69.533000000000015</c:v>
                </c:pt>
                <c:pt idx="69534">
                  <c:v>69.533999999999992</c:v>
                </c:pt>
                <c:pt idx="69535">
                  <c:v>69.535000000000025</c:v>
                </c:pt>
                <c:pt idx="69536">
                  <c:v>69.536000000000001</c:v>
                </c:pt>
                <c:pt idx="69537">
                  <c:v>69.537000000000035</c:v>
                </c:pt>
                <c:pt idx="69538">
                  <c:v>69.538000000000011</c:v>
                </c:pt>
                <c:pt idx="69539">
                  <c:v>69.539000000000044</c:v>
                </c:pt>
                <c:pt idx="69540">
                  <c:v>69.54000000000002</c:v>
                </c:pt>
                <c:pt idx="69541">
                  <c:v>69.540999999999997</c:v>
                </c:pt>
                <c:pt idx="69542">
                  <c:v>69.54200000000003</c:v>
                </c:pt>
                <c:pt idx="69543">
                  <c:v>69.543000000000006</c:v>
                </c:pt>
                <c:pt idx="69544">
                  <c:v>69.54400000000004</c:v>
                </c:pt>
                <c:pt idx="69545">
                  <c:v>69.545000000000016</c:v>
                </c:pt>
                <c:pt idx="69546">
                  <c:v>69.545999999999992</c:v>
                </c:pt>
                <c:pt idx="69547">
                  <c:v>69.547000000000025</c:v>
                </c:pt>
                <c:pt idx="69548">
                  <c:v>69.548000000000002</c:v>
                </c:pt>
                <c:pt idx="69549">
                  <c:v>69.549000000000035</c:v>
                </c:pt>
                <c:pt idx="69550">
                  <c:v>69.550000000000011</c:v>
                </c:pt>
                <c:pt idx="69551">
                  <c:v>69.551000000000045</c:v>
                </c:pt>
                <c:pt idx="69552">
                  <c:v>69.552000000000021</c:v>
                </c:pt>
                <c:pt idx="69553">
                  <c:v>69.552999999999997</c:v>
                </c:pt>
                <c:pt idx="69554">
                  <c:v>69.55400000000003</c:v>
                </c:pt>
                <c:pt idx="69555">
                  <c:v>69.555000000000007</c:v>
                </c:pt>
                <c:pt idx="69556">
                  <c:v>69.55600000000004</c:v>
                </c:pt>
                <c:pt idx="69557">
                  <c:v>69.557000000000016</c:v>
                </c:pt>
                <c:pt idx="69558">
                  <c:v>69.557999999999993</c:v>
                </c:pt>
                <c:pt idx="69559">
                  <c:v>69.559000000000026</c:v>
                </c:pt>
                <c:pt idx="69560">
                  <c:v>69.56</c:v>
                </c:pt>
                <c:pt idx="69561">
                  <c:v>69.561000000000035</c:v>
                </c:pt>
                <c:pt idx="69562">
                  <c:v>69.562000000000012</c:v>
                </c:pt>
                <c:pt idx="69563">
                  <c:v>69.563000000000045</c:v>
                </c:pt>
                <c:pt idx="69564">
                  <c:v>69.564000000000021</c:v>
                </c:pt>
                <c:pt idx="69565">
                  <c:v>69.564999999999998</c:v>
                </c:pt>
                <c:pt idx="69566">
                  <c:v>69.566000000000031</c:v>
                </c:pt>
                <c:pt idx="69567">
                  <c:v>69.567000000000007</c:v>
                </c:pt>
                <c:pt idx="69568">
                  <c:v>69.56800000000004</c:v>
                </c:pt>
                <c:pt idx="69569">
                  <c:v>69.569000000000017</c:v>
                </c:pt>
                <c:pt idx="69570">
                  <c:v>69.569999999999993</c:v>
                </c:pt>
                <c:pt idx="69571">
                  <c:v>69.571000000000026</c:v>
                </c:pt>
                <c:pt idx="69572">
                  <c:v>69.572000000000003</c:v>
                </c:pt>
                <c:pt idx="69573">
                  <c:v>69.573000000000036</c:v>
                </c:pt>
                <c:pt idx="69574">
                  <c:v>69.574000000000012</c:v>
                </c:pt>
                <c:pt idx="69575">
                  <c:v>69.575000000000045</c:v>
                </c:pt>
                <c:pt idx="69576">
                  <c:v>69.576000000000022</c:v>
                </c:pt>
                <c:pt idx="69577">
                  <c:v>69.576999999999998</c:v>
                </c:pt>
                <c:pt idx="69578">
                  <c:v>69.578000000000031</c:v>
                </c:pt>
                <c:pt idx="69579">
                  <c:v>69.579000000000008</c:v>
                </c:pt>
                <c:pt idx="69580">
                  <c:v>69.580000000000041</c:v>
                </c:pt>
                <c:pt idx="69581">
                  <c:v>69.581000000000017</c:v>
                </c:pt>
                <c:pt idx="69582">
                  <c:v>69.581999999999994</c:v>
                </c:pt>
                <c:pt idx="69583">
                  <c:v>69.583000000000027</c:v>
                </c:pt>
                <c:pt idx="69584">
                  <c:v>69.584000000000003</c:v>
                </c:pt>
                <c:pt idx="69585">
                  <c:v>69.585000000000036</c:v>
                </c:pt>
                <c:pt idx="69586">
                  <c:v>69.586000000000013</c:v>
                </c:pt>
                <c:pt idx="69587">
                  <c:v>69.587000000000046</c:v>
                </c:pt>
                <c:pt idx="69588">
                  <c:v>69.588000000000022</c:v>
                </c:pt>
                <c:pt idx="69589">
                  <c:v>69.588999999999999</c:v>
                </c:pt>
                <c:pt idx="69590">
                  <c:v>69.590000000000032</c:v>
                </c:pt>
                <c:pt idx="69591">
                  <c:v>69.591000000000008</c:v>
                </c:pt>
                <c:pt idx="69592">
                  <c:v>69.592000000000041</c:v>
                </c:pt>
                <c:pt idx="69593">
                  <c:v>69.593000000000018</c:v>
                </c:pt>
                <c:pt idx="69594">
                  <c:v>69.593999999999994</c:v>
                </c:pt>
                <c:pt idx="69595">
                  <c:v>69.595000000000027</c:v>
                </c:pt>
                <c:pt idx="69596">
                  <c:v>69.596000000000004</c:v>
                </c:pt>
                <c:pt idx="69597">
                  <c:v>69.597000000000037</c:v>
                </c:pt>
                <c:pt idx="69598">
                  <c:v>69.598000000000013</c:v>
                </c:pt>
                <c:pt idx="69599">
                  <c:v>69.599000000000046</c:v>
                </c:pt>
                <c:pt idx="69600">
                  <c:v>69.600000000000023</c:v>
                </c:pt>
                <c:pt idx="69601">
                  <c:v>69.600999999999999</c:v>
                </c:pt>
                <c:pt idx="69602">
                  <c:v>69.602000000000032</c:v>
                </c:pt>
                <c:pt idx="69603">
                  <c:v>69.603000000000009</c:v>
                </c:pt>
                <c:pt idx="69604">
                  <c:v>69.604000000000042</c:v>
                </c:pt>
                <c:pt idx="69605">
                  <c:v>69.605000000000018</c:v>
                </c:pt>
                <c:pt idx="69606">
                  <c:v>69.605999999999995</c:v>
                </c:pt>
                <c:pt idx="69607">
                  <c:v>69.607000000000028</c:v>
                </c:pt>
                <c:pt idx="69608">
                  <c:v>69.608000000000004</c:v>
                </c:pt>
                <c:pt idx="69609">
                  <c:v>69.609000000000037</c:v>
                </c:pt>
                <c:pt idx="69610">
                  <c:v>69.610000000000014</c:v>
                </c:pt>
                <c:pt idx="69611">
                  <c:v>69.61099999999999</c:v>
                </c:pt>
                <c:pt idx="69612">
                  <c:v>69.612000000000023</c:v>
                </c:pt>
                <c:pt idx="69613">
                  <c:v>69.613</c:v>
                </c:pt>
                <c:pt idx="69614">
                  <c:v>69.614000000000033</c:v>
                </c:pt>
                <c:pt idx="69615">
                  <c:v>69.615000000000009</c:v>
                </c:pt>
                <c:pt idx="69616">
                  <c:v>69.616000000000042</c:v>
                </c:pt>
                <c:pt idx="69617">
                  <c:v>69.617000000000019</c:v>
                </c:pt>
                <c:pt idx="69618">
                  <c:v>69.617999999999995</c:v>
                </c:pt>
                <c:pt idx="69619">
                  <c:v>69.619000000000028</c:v>
                </c:pt>
                <c:pt idx="69620">
                  <c:v>69.62</c:v>
                </c:pt>
                <c:pt idx="69621">
                  <c:v>69.621000000000038</c:v>
                </c:pt>
                <c:pt idx="69622">
                  <c:v>69.622000000000014</c:v>
                </c:pt>
                <c:pt idx="69623">
                  <c:v>69.62299999999999</c:v>
                </c:pt>
                <c:pt idx="69624">
                  <c:v>69.624000000000024</c:v>
                </c:pt>
                <c:pt idx="69625">
                  <c:v>69.625</c:v>
                </c:pt>
                <c:pt idx="69626">
                  <c:v>69.626000000000033</c:v>
                </c:pt>
                <c:pt idx="69627">
                  <c:v>69.62700000000001</c:v>
                </c:pt>
                <c:pt idx="69628">
                  <c:v>69.628000000000043</c:v>
                </c:pt>
                <c:pt idx="69629">
                  <c:v>69.629000000000019</c:v>
                </c:pt>
                <c:pt idx="69630">
                  <c:v>69.63</c:v>
                </c:pt>
                <c:pt idx="69631">
                  <c:v>69.631000000000029</c:v>
                </c:pt>
                <c:pt idx="69632">
                  <c:v>69.632000000000005</c:v>
                </c:pt>
                <c:pt idx="69633">
                  <c:v>69.633000000000038</c:v>
                </c:pt>
                <c:pt idx="69634">
                  <c:v>69.634000000000015</c:v>
                </c:pt>
                <c:pt idx="69635">
                  <c:v>69.634999999999991</c:v>
                </c:pt>
                <c:pt idx="69636">
                  <c:v>69.636000000000024</c:v>
                </c:pt>
                <c:pt idx="69637">
                  <c:v>69.637</c:v>
                </c:pt>
                <c:pt idx="69638">
                  <c:v>69.638000000000034</c:v>
                </c:pt>
                <c:pt idx="69639">
                  <c:v>69.63900000000001</c:v>
                </c:pt>
                <c:pt idx="69640">
                  <c:v>69.640000000000043</c:v>
                </c:pt>
                <c:pt idx="69641">
                  <c:v>69.64100000000002</c:v>
                </c:pt>
                <c:pt idx="69642">
                  <c:v>69.641999999999996</c:v>
                </c:pt>
                <c:pt idx="69643">
                  <c:v>69.643000000000029</c:v>
                </c:pt>
                <c:pt idx="69644">
                  <c:v>69.644000000000005</c:v>
                </c:pt>
                <c:pt idx="69645">
                  <c:v>69.645000000000039</c:v>
                </c:pt>
                <c:pt idx="69646">
                  <c:v>69.646000000000015</c:v>
                </c:pt>
                <c:pt idx="69647">
                  <c:v>69.646999999999991</c:v>
                </c:pt>
                <c:pt idx="69648">
                  <c:v>69.648000000000025</c:v>
                </c:pt>
                <c:pt idx="69649">
                  <c:v>69.649000000000001</c:v>
                </c:pt>
                <c:pt idx="69650">
                  <c:v>69.650000000000034</c:v>
                </c:pt>
                <c:pt idx="69651">
                  <c:v>69.65100000000001</c:v>
                </c:pt>
                <c:pt idx="69652">
                  <c:v>69.652000000000044</c:v>
                </c:pt>
                <c:pt idx="69653">
                  <c:v>69.65300000000002</c:v>
                </c:pt>
                <c:pt idx="69654">
                  <c:v>69.653999999999996</c:v>
                </c:pt>
                <c:pt idx="69655">
                  <c:v>69.65500000000003</c:v>
                </c:pt>
                <c:pt idx="69656">
                  <c:v>69.656000000000006</c:v>
                </c:pt>
                <c:pt idx="69657">
                  <c:v>69.657000000000039</c:v>
                </c:pt>
                <c:pt idx="69658">
                  <c:v>69.658000000000015</c:v>
                </c:pt>
                <c:pt idx="69659">
                  <c:v>69.658999999999992</c:v>
                </c:pt>
                <c:pt idx="69660">
                  <c:v>69.660000000000025</c:v>
                </c:pt>
                <c:pt idx="69661">
                  <c:v>69.661000000000001</c:v>
                </c:pt>
                <c:pt idx="69662">
                  <c:v>69.662000000000035</c:v>
                </c:pt>
                <c:pt idx="69663">
                  <c:v>69.663000000000011</c:v>
                </c:pt>
                <c:pt idx="69664">
                  <c:v>69.664000000000044</c:v>
                </c:pt>
                <c:pt idx="69665">
                  <c:v>69.66500000000002</c:v>
                </c:pt>
                <c:pt idx="69666">
                  <c:v>69.665999999999997</c:v>
                </c:pt>
                <c:pt idx="69667">
                  <c:v>69.66700000000003</c:v>
                </c:pt>
                <c:pt idx="69668">
                  <c:v>69.668000000000006</c:v>
                </c:pt>
                <c:pt idx="69669">
                  <c:v>69.66900000000004</c:v>
                </c:pt>
                <c:pt idx="69670">
                  <c:v>69.670000000000016</c:v>
                </c:pt>
                <c:pt idx="69671">
                  <c:v>69.670999999999992</c:v>
                </c:pt>
                <c:pt idx="69672">
                  <c:v>69.672000000000025</c:v>
                </c:pt>
                <c:pt idx="69673">
                  <c:v>69.673000000000002</c:v>
                </c:pt>
                <c:pt idx="69674">
                  <c:v>69.674000000000035</c:v>
                </c:pt>
                <c:pt idx="69675">
                  <c:v>69.675000000000011</c:v>
                </c:pt>
                <c:pt idx="69676">
                  <c:v>69.676000000000045</c:v>
                </c:pt>
                <c:pt idx="69677">
                  <c:v>69.677000000000021</c:v>
                </c:pt>
                <c:pt idx="69678">
                  <c:v>69.677999999999997</c:v>
                </c:pt>
                <c:pt idx="69679">
                  <c:v>69.67900000000003</c:v>
                </c:pt>
                <c:pt idx="69680">
                  <c:v>69.680000000000007</c:v>
                </c:pt>
                <c:pt idx="69681">
                  <c:v>69.68100000000004</c:v>
                </c:pt>
                <c:pt idx="69682">
                  <c:v>69.682000000000016</c:v>
                </c:pt>
                <c:pt idx="69683">
                  <c:v>69.682999999999993</c:v>
                </c:pt>
                <c:pt idx="69684">
                  <c:v>69.684000000000026</c:v>
                </c:pt>
                <c:pt idx="69685">
                  <c:v>69.685000000000002</c:v>
                </c:pt>
                <c:pt idx="69686">
                  <c:v>69.686000000000035</c:v>
                </c:pt>
                <c:pt idx="69687">
                  <c:v>69.687000000000012</c:v>
                </c:pt>
                <c:pt idx="69688">
                  <c:v>69.688000000000045</c:v>
                </c:pt>
                <c:pt idx="69689">
                  <c:v>69.689000000000021</c:v>
                </c:pt>
                <c:pt idx="69690">
                  <c:v>69.69</c:v>
                </c:pt>
                <c:pt idx="69691">
                  <c:v>69.691000000000031</c:v>
                </c:pt>
                <c:pt idx="69692">
                  <c:v>69.692000000000007</c:v>
                </c:pt>
                <c:pt idx="69693">
                  <c:v>69.69300000000004</c:v>
                </c:pt>
                <c:pt idx="69694">
                  <c:v>69.694000000000017</c:v>
                </c:pt>
                <c:pt idx="69695">
                  <c:v>69.694999999999993</c:v>
                </c:pt>
                <c:pt idx="69696">
                  <c:v>69.696000000000026</c:v>
                </c:pt>
                <c:pt idx="69697">
                  <c:v>69.697000000000003</c:v>
                </c:pt>
                <c:pt idx="69698">
                  <c:v>69.698000000000036</c:v>
                </c:pt>
                <c:pt idx="69699">
                  <c:v>69.699000000000012</c:v>
                </c:pt>
                <c:pt idx="69700">
                  <c:v>69.700000000000045</c:v>
                </c:pt>
                <c:pt idx="69701">
                  <c:v>69.701000000000022</c:v>
                </c:pt>
                <c:pt idx="69702">
                  <c:v>69.701999999999998</c:v>
                </c:pt>
                <c:pt idx="69703">
                  <c:v>69.703000000000031</c:v>
                </c:pt>
                <c:pt idx="69704">
                  <c:v>69.704000000000008</c:v>
                </c:pt>
                <c:pt idx="69705">
                  <c:v>69.705000000000041</c:v>
                </c:pt>
                <c:pt idx="69706">
                  <c:v>69.706000000000017</c:v>
                </c:pt>
                <c:pt idx="69707">
                  <c:v>69.706999999999994</c:v>
                </c:pt>
                <c:pt idx="69708">
                  <c:v>69.708000000000027</c:v>
                </c:pt>
                <c:pt idx="69709">
                  <c:v>69.709000000000003</c:v>
                </c:pt>
                <c:pt idx="69710">
                  <c:v>69.710000000000036</c:v>
                </c:pt>
                <c:pt idx="69711">
                  <c:v>69.711000000000013</c:v>
                </c:pt>
                <c:pt idx="69712">
                  <c:v>69.712000000000046</c:v>
                </c:pt>
                <c:pt idx="69713">
                  <c:v>69.713000000000022</c:v>
                </c:pt>
                <c:pt idx="69714">
                  <c:v>69.713999999999999</c:v>
                </c:pt>
                <c:pt idx="69715">
                  <c:v>69.715000000000032</c:v>
                </c:pt>
                <c:pt idx="69716">
                  <c:v>69.716000000000008</c:v>
                </c:pt>
                <c:pt idx="69717">
                  <c:v>69.717000000000041</c:v>
                </c:pt>
                <c:pt idx="69718">
                  <c:v>69.718000000000018</c:v>
                </c:pt>
                <c:pt idx="69719">
                  <c:v>69.718999999999994</c:v>
                </c:pt>
                <c:pt idx="69720">
                  <c:v>69.720000000000027</c:v>
                </c:pt>
                <c:pt idx="69721">
                  <c:v>69.721000000000004</c:v>
                </c:pt>
                <c:pt idx="69722">
                  <c:v>69.722000000000037</c:v>
                </c:pt>
                <c:pt idx="69723">
                  <c:v>69.723000000000013</c:v>
                </c:pt>
                <c:pt idx="69724">
                  <c:v>69.724000000000046</c:v>
                </c:pt>
                <c:pt idx="69725">
                  <c:v>69.725000000000023</c:v>
                </c:pt>
                <c:pt idx="69726">
                  <c:v>69.725999999999999</c:v>
                </c:pt>
                <c:pt idx="69727">
                  <c:v>69.727000000000032</c:v>
                </c:pt>
                <c:pt idx="69728">
                  <c:v>69.728000000000009</c:v>
                </c:pt>
                <c:pt idx="69729">
                  <c:v>69.729000000000042</c:v>
                </c:pt>
                <c:pt idx="69730">
                  <c:v>69.730000000000018</c:v>
                </c:pt>
                <c:pt idx="69731">
                  <c:v>69.730999999999995</c:v>
                </c:pt>
                <c:pt idx="69732">
                  <c:v>69.732000000000028</c:v>
                </c:pt>
                <c:pt idx="69733">
                  <c:v>69.733000000000004</c:v>
                </c:pt>
                <c:pt idx="69734">
                  <c:v>69.734000000000037</c:v>
                </c:pt>
                <c:pt idx="69735">
                  <c:v>69.735000000000014</c:v>
                </c:pt>
                <c:pt idx="69736">
                  <c:v>69.73599999999999</c:v>
                </c:pt>
                <c:pt idx="69737">
                  <c:v>69.737000000000023</c:v>
                </c:pt>
                <c:pt idx="69738">
                  <c:v>69.738</c:v>
                </c:pt>
                <c:pt idx="69739">
                  <c:v>69.739000000000033</c:v>
                </c:pt>
                <c:pt idx="69740">
                  <c:v>69.740000000000009</c:v>
                </c:pt>
                <c:pt idx="69741">
                  <c:v>69.741000000000042</c:v>
                </c:pt>
                <c:pt idx="69742">
                  <c:v>69.742000000000019</c:v>
                </c:pt>
                <c:pt idx="69743">
                  <c:v>69.742999999999995</c:v>
                </c:pt>
                <c:pt idx="69744">
                  <c:v>69.744000000000028</c:v>
                </c:pt>
                <c:pt idx="69745">
                  <c:v>69.745000000000005</c:v>
                </c:pt>
                <c:pt idx="69746">
                  <c:v>69.746000000000038</c:v>
                </c:pt>
                <c:pt idx="69747">
                  <c:v>69.747000000000014</c:v>
                </c:pt>
                <c:pt idx="69748">
                  <c:v>69.74799999999999</c:v>
                </c:pt>
                <c:pt idx="69749">
                  <c:v>69.749000000000024</c:v>
                </c:pt>
                <c:pt idx="69750">
                  <c:v>69.75</c:v>
                </c:pt>
                <c:pt idx="69751">
                  <c:v>69.751000000000033</c:v>
                </c:pt>
                <c:pt idx="69752">
                  <c:v>69.75200000000001</c:v>
                </c:pt>
                <c:pt idx="69753">
                  <c:v>69.753000000000043</c:v>
                </c:pt>
                <c:pt idx="69754">
                  <c:v>69.754000000000019</c:v>
                </c:pt>
                <c:pt idx="69755">
                  <c:v>69.754999999999995</c:v>
                </c:pt>
                <c:pt idx="69756">
                  <c:v>69.756000000000029</c:v>
                </c:pt>
                <c:pt idx="69757">
                  <c:v>69.757000000000005</c:v>
                </c:pt>
                <c:pt idx="69758">
                  <c:v>69.758000000000038</c:v>
                </c:pt>
                <c:pt idx="69759">
                  <c:v>69.759000000000015</c:v>
                </c:pt>
                <c:pt idx="69760">
                  <c:v>69.759999999999991</c:v>
                </c:pt>
                <c:pt idx="69761">
                  <c:v>69.761000000000024</c:v>
                </c:pt>
                <c:pt idx="69762">
                  <c:v>69.762</c:v>
                </c:pt>
                <c:pt idx="69763">
                  <c:v>69.763000000000034</c:v>
                </c:pt>
                <c:pt idx="69764">
                  <c:v>69.76400000000001</c:v>
                </c:pt>
                <c:pt idx="69765">
                  <c:v>69.765000000000043</c:v>
                </c:pt>
                <c:pt idx="69766">
                  <c:v>69.76600000000002</c:v>
                </c:pt>
                <c:pt idx="69767">
                  <c:v>69.766999999999996</c:v>
                </c:pt>
                <c:pt idx="69768">
                  <c:v>69.768000000000029</c:v>
                </c:pt>
                <c:pt idx="69769">
                  <c:v>69.769000000000005</c:v>
                </c:pt>
                <c:pt idx="69770">
                  <c:v>69.770000000000039</c:v>
                </c:pt>
                <c:pt idx="69771">
                  <c:v>69.771000000000015</c:v>
                </c:pt>
                <c:pt idx="69772">
                  <c:v>69.771999999999991</c:v>
                </c:pt>
                <c:pt idx="69773">
                  <c:v>69.773000000000025</c:v>
                </c:pt>
                <c:pt idx="69774">
                  <c:v>69.774000000000001</c:v>
                </c:pt>
                <c:pt idx="69775">
                  <c:v>69.775000000000034</c:v>
                </c:pt>
                <c:pt idx="69776">
                  <c:v>69.77600000000001</c:v>
                </c:pt>
                <c:pt idx="69777">
                  <c:v>69.777000000000044</c:v>
                </c:pt>
                <c:pt idx="69778">
                  <c:v>69.77800000000002</c:v>
                </c:pt>
                <c:pt idx="69779">
                  <c:v>69.778999999999996</c:v>
                </c:pt>
                <c:pt idx="69780">
                  <c:v>69.78000000000003</c:v>
                </c:pt>
                <c:pt idx="69781">
                  <c:v>69.781000000000006</c:v>
                </c:pt>
                <c:pt idx="69782">
                  <c:v>69.782000000000039</c:v>
                </c:pt>
                <c:pt idx="69783">
                  <c:v>69.783000000000015</c:v>
                </c:pt>
                <c:pt idx="69784">
                  <c:v>69.783999999999992</c:v>
                </c:pt>
                <c:pt idx="69785">
                  <c:v>69.785000000000025</c:v>
                </c:pt>
                <c:pt idx="69786">
                  <c:v>69.786000000000001</c:v>
                </c:pt>
                <c:pt idx="69787">
                  <c:v>69.787000000000035</c:v>
                </c:pt>
                <c:pt idx="69788">
                  <c:v>69.788000000000011</c:v>
                </c:pt>
                <c:pt idx="69789">
                  <c:v>69.789000000000044</c:v>
                </c:pt>
                <c:pt idx="69790">
                  <c:v>69.79000000000002</c:v>
                </c:pt>
                <c:pt idx="69791">
                  <c:v>69.790999999999997</c:v>
                </c:pt>
                <c:pt idx="69792">
                  <c:v>69.79200000000003</c:v>
                </c:pt>
                <c:pt idx="69793">
                  <c:v>69.793000000000006</c:v>
                </c:pt>
                <c:pt idx="69794">
                  <c:v>69.79400000000004</c:v>
                </c:pt>
                <c:pt idx="69795">
                  <c:v>69.795000000000016</c:v>
                </c:pt>
                <c:pt idx="69796">
                  <c:v>69.795999999999992</c:v>
                </c:pt>
                <c:pt idx="69797">
                  <c:v>69.797000000000025</c:v>
                </c:pt>
                <c:pt idx="69798">
                  <c:v>69.798000000000002</c:v>
                </c:pt>
                <c:pt idx="69799">
                  <c:v>69.799000000000035</c:v>
                </c:pt>
                <c:pt idx="69800">
                  <c:v>69.800000000000011</c:v>
                </c:pt>
                <c:pt idx="69801">
                  <c:v>69.801000000000045</c:v>
                </c:pt>
                <c:pt idx="69802">
                  <c:v>69.802000000000021</c:v>
                </c:pt>
                <c:pt idx="69803">
                  <c:v>69.802999999999997</c:v>
                </c:pt>
                <c:pt idx="69804">
                  <c:v>69.80400000000003</c:v>
                </c:pt>
                <c:pt idx="69805">
                  <c:v>69.805000000000007</c:v>
                </c:pt>
                <c:pt idx="69806">
                  <c:v>69.80600000000004</c:v>
                </c:pt>
                <c:pt idx="69807">
                  <c:v>69.807000000000016</c:v>
                </c:pt>
                <c:pt idx="69808">
                  <c:v>69.807999999999993</c:v>
                </c:pt>
                <c:pt idx="69809">
                  <c:v>69.809000000000026</c:v>
                </c:pt>
                <c:pt idx="69810">
                  <c:v>69.81</c:v>
                </c:pt>
                <c:pt idx="69811">
                  <c:v>69.811000000000035</c:v>
                </c:pt>
                <c:pt idx="69812">
                  <c:v>69.812000000000012</c:v>
                </c:pt>
                <c:pt idx="69813">
                  <c:v>69.813000000000045</c:v>
                </c:pt>
                <c:pt idx="69814">
                  <c:v>69.814000000000021</c:v>
                </c:pt>
                <c:pt idx="69815">
                  <c:v>69.814999999999998</c:v>
                </c:pt>
                <c:pt idx="69816">
                  <c:v>69.816000000000031</c:v>
                </c:pt>
                <c:pt idx="69817">
                  <c:v>69.817000000000007</c:v>
                </c:pt>
                <c:pt idx="69818">
                  <c:v>69.81800000000004</c:v>
                </c:pt>
                <c:pt idx="69819">
                  <c:v>69.819000000000017</c:v>
                </c:pt>
                <c:pt idx="69820">
                  <c:v>69.819999999999993</c:v>
                </c:pt>
                <c:pt idx="69821">
                  <c:v>69.821000000000026</c:v>
                </c:pt>
                <c:pt idx="69822">
                  <c:v>69.822000000000003</c:v>
                </c:pt>
                <c:pt idx="69823">
                  <c:v>69.823000000000036</c:v>
                </c:pt>
                <c:pt idx="69824">
                  <c:v>69.824000000000012</c:v>
                </c:pt>
                <c:pt idx="69825">
                  <c:v>69.825000000000045</c:v>
                </c:pt>
                <c:pt idx="69826">
                  <c:v>69.826000000000022</c:v>
                </c:pt>
                <c:pt idx="69827">
                  <c:v>69.826999999999998</c:v>
                </c:pt>
                <c:pt idx="69828">
                  <c:v>69.828000000000031</c:v>
                </c:pt>
                <c:pt idx="69829">
                  <c:v>69.829000000000008</c:v>
                </c:pt>
                <c:pt idx="69830">
                  <c:v>69.830000000000041</c:v>
                </c:pt>
                <c:pt idx="69831">
                  <c:v>69.831000000000017</c:v>
                </c:pt>
                <c:pt idx="69832">
                  <c:v>69.831999999999994</c:v>
                </c:pt>
                <c:pt idx="69833">
                  <c:v>69.833000000000027</c:v>
                </c:pt>
                <c:pt idx="69834">
                  <c:v>69.834000000000003</c:v>
                </c:pt>
                <c:pt idx="69835">
                  <c:v>69.835000000000036</c:v>
                </c:pt>
                <c:pt idx="69836">
                  <c:v>69.836000000000013</c:v>
                </c:pt>
                <c:pt idx="69837">
                  <c:v>69.837000000000046</c:v>
                </c:pt>
                <c:pt idx="69838">
                  <c:v>69.838000000000022</c:v>
                </c:pt>
                <c:pt idx="69839">
                  <c:v>69.838999999999999</c:v>
                </c:pt>
                <c:pt idx="69840">
                  <c:v>69.840000000000032</c:v>
                </c:pt>
                <c:pt idx="69841">
                  <c:v>69.841000000000008</c:v>
                </c:pt>
                <c:pt idx="69842">
                  <c:v>69.842000000000041</c:v>
                </c:pt>
                <c:pt idx="69843">
                  <c:v>69.843000000000018</c:v>
                </c:pt>
                <c:pt idx="69844">
                  <c:v>69.843999999999994</c:v>
                </c:pt>
                <c:pt idx="69845">
                  <c:v>69.845000000000027</c:v>
                </c:pt>
                <c:pt idx="69846">
                  <c:v>69.846000000000004</c:v>
                </c:pt>
                <c:pt idx="69847">
                  <c:v>69.847000000000037</c:v>
                </c:pt>
                <c:pt idx="69848">
                  <c:v>69.848000000000013</c:v>
                </c:pt>
                <c:pt idx="69849">
                  <c:v>69.849000000000046</c:v>
                </c:pt>
                <c:pt idx="69850">
                  <c:v>69.850000000000023</c:v>
                </c:pt>
                <c:pt idx="69851">
                  <c:v>69.850999999999999</c:v>
                </c:pt>
                <c:pt idx="69852">
                  <c:v>69.852000000000032</c:v>
                </c:pt>
                <c:pt idx="69853">
                  <c:v>69.853000000000009</c:v>
                </c:pt>
                <c:pt idx="69854">
                  <c:v>69.854000000000042</c:v>
                </c:pt>
                <c:pt idx="69855">
                  <c:v>69.855000000000018</c:v>
                </c:pt>
                <c:pt idx="69856">
                  <c:v>69.855999999999995</c:v>
                </c:pt>
                <c:pt idx="69857">
                  <c:v>69.857000000000028</c:v>
                </c:pt>
                <c:pt idx="69858">
                  <c:v>69.858000000000004</c:v>
                </c:pt>
                <c:pt idx="69859">
                  <c:v>69.859000000000037</c:v>
                </c:pt>
                <c:pt idx="69860">
                  <c:v>69.860000000000014</c:v>
                </c:pt>
                <c:pt idx="69861">
                  <c:v>69.86099999999999</c:v>
                </c:pt>
                <c:pt idx="69862">
                  <c:v>69.862000000000023</c:v>
                </c:pt>
                <c:pt idx="69863">
                  <c:v>69.863</c:v>
                </c:pt>
                <c:pt idx="69864">
                  <c:v>69.864000000000033</c:v>
                </c:pt>
                <c:pt idx="69865">
                  <c:v>69.865000000000009</c:v>
                </c:pt>
                <c:pt idx="69866">
                  <c:v>69.866000000000042</c:v>
                </c:pt>
                <c:pt idx="69867">
                  <c:v>69.867000000000019</c:v>
                </c:pt>
                <c:pt idx="69868">
                  <c:v>69.867999999999995</c:v>
                </c:pt>
                <c:pt idx="69869">
                  <c:v>69.869000000000028</c:v>
                </c:pt>
                <c:pt idx="69870">
                  <c:v>69.87</c:v>
                </c:pt>
                <c:pt idx="69871">
                  <c:v>69.871000000000038</c:v>
                </c:pt>
                <c:pt idx="69872">
                  <c:v>69.872000000000014</c:v>
                </c:pt>
                <c:pt idx="69873">
                  <c:v>69.87299999999999</c:v>
                </c:pt>
                <c:pt idx="69874">
                  <c:v>69.874000000000024</c:v>
                </c:pt>
                <c:pt idx="69875">
                  <c:v>69.875</c:v>
                </c:pt>
                <c:pt idx="69876">
                  <c:v>69.876000000000033</c:v>
                </c:pt>
                <c:pt idx="69877">
                  <c:v>69.87700000000001</c:v>
                </c:pt>
                <c:pt idx="69878">
                  <c:v>69.878000000000043</c:v>
                </c:pt>
                <c:pt idx="69879">
                  <c:v>69.879000000000019</c:v>
                </c:pt>
                <c:pt idx="69880">
                  <c:v>69.88</c:v>
                </c:pt>
                <c:pt idx="69881">
                  <c:v>69.881000000000029</c:v>
                </c:pt>
                <c:pt idx="69882">
                  <c:v>69.882000000000005</c:v>
                </c:pt>
                <c:pt idx="69883">
                  <c:v>69.883000000000038</c:v>
                </c:pt>
                <c:pt idx="69884">
                  <c:v>69.884000000000015</c:v>
                </c:pt>
                <c:pt idx="69885">
                  <c:v>69.884999999999991</c:v>
                </c:pt>
                <c:pt idx="69886">
                  <c:v>69.886000000000024</c:v>
                </c:pt>
                <c:pt idx="69887">
                  <c:v>69.887</c:v>
                </c:pt>
                <c:pt idx="69888">
                  <c:v>69.888000000000034</c:v>
                </c:pt>
                <c:pt idx="69889">
                  <c:v>69.88900000000001</c:v>
                </c:pt>
                <c:pt idx="69890">
                  <c:v>69.890000000000043</c:v>
                </c:pt>
                <c:pt idx="69891">
                  <c:v>69.89100000000002</c:v>
                </c:pt>
                <c:pt idx="69892">
                  <c:v>69.891999999999996</c:v>
                </c:pt>
                <c:pt idx="69893">
                  <c:v>69.893000000000029</c:v>
                </c:pt>
                <c:pt idx="69894">
                  <c:v>69.894000000000005</c:v>
                </c:pt>
                <c:pt idx="69895">
                  <c:v>69.895000000000039</c:v>
                </c:pt>
                <c:pt idx="69896">
                  <c:v>69.896000000000015</c:v>
                </c:pt>
                <c:pt idx="69897">
                  <c:v>69.896999999999991</c:v>
                </c:pt>
                <c:pt idx="69898">
                  <c:v>69.898000000000025</c:v>
                </c:pt>
                <c:pt idx="69899">
                  <c:v>69.899000000000001</c:v>
                </c:pt>
                <c:pt idx="69900">
                  <c:v>69.900000000000034</c:v>
                </c:pt>
                <c:pt idx="69901">
                  <c:v>69.90100000000001</c:v>
                </c:pt>
                <c:pt idx="69902">
                  <c:v>69.902000000000044</c:v>
                </c:pt>
                <c:pt idx="69903">
                  <c:v>69.90300000000002</c:v>
                </c:pt>
                <c:pt idx="69904">
                  <c:v>69.903999999999996</c:v>
                </c:pt>
                <c:pt idx="69905">
                  <c:v>69.90500000000003</c:v>
                </c:pt>
                <c:pt idx="69906">
                  <c:v>69.906000000000006</c:v>
                </c:pt>
                <c:pt idx="69907">
                  <c:v>69.907000000000039</c:v>
                </c:pt>
                <c:pt idx="69908">
                  <c:v>69.908000000000015</c:v>
                </c:pt>
                <c:pt idx="69909">
                  <c:v>69.908999999999992</c:v>
                </c:pt>
                <c:pt idx="69910">
                  <c:v>69.910000000000025</c:v>
                </c:pt>
                <c:pt idx="69911">
                  <c:v>69.911000000000001</c:v>
                </c:pt>
                <c:pt idx="69912">
                  <c:v>69.912000000000035</c:v>
                </c:pt>
                <c:pt idx="69913">
                  <c:v>69.913000000000011</c:v>
                </c:pt>
                <c:pt idx="69914">
                  <c:v>69.914000000000044</c:v>
                </c:pt>
                <c:pt idx="69915">
                  <c:v>69.91500000000002</c:v>
                </c:pt>
                <c:pt idx="69916">
                  <c:v>69.915999999999997</c:v>
                </c:pt>
                <c:pt idx="69917">
                  <c:v>69.91700000000003</c:v>
                </c:pt>
                <c:pt idx="69918">
                  <c:v>69.918000000000006</c:v>
                </c:pt>
                <c:pt idx="69919">
                  <c:v>69.91900000000004</c:v>
                </c:pt>
                <c:pt idx="69920">
                  <c:v>69.920000000000016</c:v>
                </c:pt>
                <c:pt idx="69921">
                  <c:v>69.920999999999992</c:v>
                </c:pt>
                <c:pt idx="69922">
                  <c:v>69.922000000000025</c:v>
                </c:pt>
                <c:pt idx="69923">
                  <c:v>69.923000000000002</c:v>
                </c:pt>
                <c:pt idx="69924">
                  <c:v>69.924000000000035</c:v>
                </c:pt>
                <c:pt idx="69925">
                  <c:v>69.925000000000011</c:v>
                </c:pt>
                <c:pt idx="69926">
                  <c:v>69.926000000000045</c:v>
                </c:pt>
                <c:pt idx="69927">
                  <c:v>69.927000000000021</c:v>
                </c:pt>
                <c:pt idx="69928">
                  <c:v>69.927999999999997</c:v>
                </c:pt>
                <c:pt idx="69929">
                  <c:v>69.92900000000003</c:v>
                </c:pt>
                <c:pt idx="69930">
                  <c:v>69.930000000000007</c:v>
                </c:pt>
                <c:pt idx="69931">
                  <c:v>69.93100000000004</c:v>
                </c:pt>
                <c:pt idx="69932">
                  <c:v>69.932000000000016</c:v>
                </c:pt>
                <c:pt idx="69933">
                  <c:v>69.932999999999993</c:v>
                </c:pt>
                <c:pt idx="69934">
                  <c:v>69.934000000000026</c:v>
                </c:pt>
                <c:pt idx="69935">
                  <c:v>69.935000000000002</c:v>
                </c:pt>
                <c:pt idx="69936">
                  <c:v>69.936000000000035</c:v>
                </c:pt>
                <c:pt idx="69937">
                  <c:v>69.937000000000012</c:v>
                </c:pt>
                <c:pt idx="69938">
                  <c:v>69.938000000000045</c:v>
                </c:pt>
                <c:pt idx="69939">
                  <c:v>69.939000000000021</c:v>
                </c:pt>
                <c:pt idx="69940">
                  <c:v>69.94</c:v>
                </c:pt>
                <c:pt idx="69941">
                  <c:v>69.941000000000031</c:v>
                </c:pt>
                <c:pt idx="69942">
                  <c:v>69.942000000000007</c:v>
                </c:pt>
                <c:pt idx="69943">
                  <c:v>69.94300000000004</c:v>
                </c:pt>
                <c:pt idx="69944">
                  <c:v>69.944000000000017</c:v>
                </c:pt>
                <c:pt idx="69945">
                  <c:v>69.944999999999993</c:v>
                </c:pt>
                <c:pt idx="69946">
                  <c:v>69.946000000000026</c:v>
                </c:pt>
                <c:pt idx="69947">
                  <c:v>69.947000000000003</c:v>
                </c:pt>
                <c:pt idx="69948">
                  <c:v>69.948000000000036</c:v>
                </c:pt>
                <c:pt idx="69949">
                  <c:v>69.949000000000012</c:v>
                </c:pt>
                <c:pt idx="69950">
                  <c:v>69.950000000000045</c:v>
                </c:pt>
                <c:pt idx="69951">
                  <c:v>69.951000000000022</c:v>
                </c:pt>
                <c:pt idx="69952">
                  <c:v>69.951999999999998</c:v>
                </c:pt>
                <c:pt idx="69953">
                  <c:v>69.953000000000031</c:v>
                </c:pt>
                <c:pt idx="69954">
                  <c:v>69.954000000000008</c:v>
                </c:pt>
                <c:pt idx="69955">
                  <c:v>69.955000000000041</c:v>
                </c:pt>
                <c:pt idx="69956">
                  <c:v>69.956000000000017</c:v>
                </c:pt>
                <c:pt idx="69957">
                  <c:v>69.956999999999994</c:v>
                </c:pt>
                <c:pt idx="69958">
                  <c:v>69.958000000000027</c:v>
                </c:pt>
                <c:pt idx="69959">
                  <c:v>69.959000000000003</c:v>
                </c:pt>
                <c:pt idx="69960">
                  <c:v>69.960000000000036</c:v>
                </c:pt>
                <c:pt idx="69961">
                  <c:v>69.961000000000013</c:v>
                </c:pt>
                <c:pt idx="69962">
                  <c:v>69.962000000000046</c:v>
                </c:pt>
                <c:pt idx="69963">
                  <c:v>69.963000000000022</c:v>
                </c:pt>
                <c:pt idx="69964">
                  <c:v>69.963999999999999</c:v>
                </c:pt>
                <c:pt idx="69965">
                  <c:v>69.965000000000032</c:v>
                </c:pt>
                <c:pt idx="69966">
                  <c:v>69.966000000000008</c:v>
                </c:pt>
                <c:pt idx="69967">
                  <c:v>69.967000000000041</c:v>
                </c:pt>
                <c:pt idx="69968">
                  <c:v>69.968000000000018</c:v>
                </c:pt>
                <c:pt idx="69969">
                  <c:v>69.968999999999994</c:v>
                </c:pt>
                <c:pt idx="69970">
                  <c:v>69.970000000000027</c:v>
                </c:pt>
                <c:pt idx="69971">
                  <c:v>69.971000000000004</c:v>
                </c:pt>
                <c:pt idx="69972">
                  <c:v>69.972000000000037</c:v>
                </c:pt>
                <c:pt idx="69973">
                  <c:v>69.973000000000013</c:v>
                </c:pt>
                <c:pt idx="69974">
                  <c:v>69.974000000000046</c:v>
                </c:pt>
                <c:pt idx="69975">
                  <c:v>69.975000000000023</c:v>
                </c:pt>
                <c:pt idx="69976">
                  <c:v>69.975999999999999</c:v>
                </c:pt>
                <c:pt idx="69977">
                  <c:v>69.977000000000032</c:v>
                </c:pt>
                <c:pt idx="69978">
                  <c:v>69.978000000000009</c:v>
                </c:pt>
                <c:pt idx="69979">
                  <c:v>69.979000000000042</c:v>
                </c:pt>
                <c:pt idx="69980">
                  <c:v>69.980000000000018</c:v>
                </c:pt>
                <c:pt idx="69981">
                  <c:v>69.980999999999995</c:v>
                </c:pt>
                <c:pt idx="69982">
                  <c:v>69.982000000000028</c:v>
                </c:pt>
                <c:pt idx="69983">
                  <c:v>69.983000000000004</c:v>
                </c:pt>
                <c:pt idx="69984">
                  <c:v>69.984000000000037</c:v>
                </c:pt>
                <c:pt idx="69985">
                  <c:v>69.985000000000014</c:v>
                </c:pt>
                <c:pt idx="69986">
                  <c:v>69.98599999999999</c:v>
                </c:pt>
                <c:pt idx="69987">
                  <c:v>69.987000000000023</c:v>
                </c:pt>
                <c:pt idx="69988">
                  <c:v>69.988</c:v>
                </c:pt>
                <c:pt idx="69989">
                  <c:v>69.989000000000033</c:v>
                </c:pt>
                <c:pt idx="69990">
                  <c:v>69.990000000000009</c:v>
                </c:pt>
                <c:pt idx="69991">
                  <c:v>69.991000000000042</c:v>
                </c:pt>
                <c:pt idx="69992">
                  <c:v>69.992000000000019</c:v>
                </c:pt>
                <c:pt idx="69993">
                  <c:v>69.992999999999995</c:v>
                </c:pt>
                <c:pt idx="69994">
                  <c:v>69.994000000000028</c:v>
                </c:pt>
                <c:pt idx="69995">
                  <c:v>69.995000000000005</c:v>
                </c:pt>
                <c:pt idx="69996">
                  <c:v>69.996000000000038</c:v>
                </c:pt>
                <c:pt idx="69997">
                  <c:v>69.997000000000014</c:v>
                </c:pt>
                <c:pt idx="69998">
                  <c:v>69.99799999999999</c:v>
                </c:pt>
                <c:pt idx="69999">
                  <c:v>69.999000000000024</c:v>
                </c:pt>
                <c:pt idx="70000">
                  <c:v>70</c:v>
                </c:pt>
                <c:pt idx="70001">
                  <c:v>70.001000000000033</c:v>
                </c:pt>
                <c:pt idx="70002">
                  <c:v>70.00200000000001</c:v>
                </c:pt>
                <c:pt idx="70003">
                  <c:v>70.003000000000043</c:v>
                </c:pt>
                <c:pt idx="70004">
                  <c:v>70.004000000000019</c:v>
                </c:pt>
                <c:pt idx="70005">
                  <c:v>70.004999999999995</c:v>
                </c:pt>
                <c:pt idx="70006">
                  <c:v>70.006000000000029</c:v>
                </c:pt>
                <c:pt idx="70007">
                  <c:v>70.007000000000005</c:v>
                </c:pt>
                <c:pt idx="70008">
                  <c:v>70.008000000000038</c:v>
                </c:pt>
                <c:pt idx="70009">
                  <c:v>70.009000000000015</c:v>
                </c:pt>
                <c:pt idx="70010">
                  <c:v>70.009999999999991</c:v>
                </c:pt>
                <c:pt idx="70011">
                  <c:v>70.011000000000024</c:v>
                </c:pt>
                <c:pt idx="70012">
                  <c:v>70.012</c:v>
                </c:pt>
                <c:pt idx="70013">
                  <c:v>70.013000000000034</c:v>
                </c:pt>
                <c:pt idx="70014">
                  <c:v>70.01400000000001</c:v>
                </c:pt>
                <c:pt idx="70015">
                  <c:v>70.015000000000043</c:v>
                </c:pt>
                <c:pt idx="70016">
                  <c:v>70.01600000000002</c:v>
                </c:pt>
                <c:pt idx="70017">
                  <c:v>70.016999999999996</c:v>
                </c:pt>
                <c:pt idx="70018">
                  <c:v>70.018000000000029</c:v>
                </c:pt>
                <c:pt idx="70019">
                  <c:v>70.019000000000005</c:v>
                </c:pt>
                <c:pt idx="70020">
                  <c:v>70.020000000000039</c:v>
                </c:pt>
                <c:pt idx="70021">
                  <c:v>70.021000000000015</c:v>
                </c:pt>
                <c:pt idx="70022">
                  <c:v>70.021999999999991</c:v>
                </c:pt>
                <c:pt idx="70023">
                  <c:v>70.023000000000025</c:v>
                </c:pt>
                <c:pt idx="70024">
                  <c:v>70.024000000000001</c:v>
                </c:pt>
                <c:pt idx="70025">
                  <c:v>70.025000000000034</c:v>
                </c:pt>
                <c:pt idx="70026">
                  <c:v>70.02600000000001</c:v>
                </c:pt>
                <c:pt idx="70027">
                  <c:v>70.027000000000044</c:v>
                </c:pt>
                <c:pt idx="70028">
                  <c:v>70.02800000000002</c:v>
                </c:pt>
                <c:pt idx="70029">
                  <c:v>70.028999999999996</c:v>
                </c:pt>
                <c:pt idx="70030">
                  <c:v>70.03000000000003</c:v>
                </c:pt>
                <c:pt idx="70031">
                  <c:v>70.031000000000006</c:v>
                </c:pt>
                <c:pt idx="70032">
                  <c:v>70.032000000000039</c:v>
                </c:pt>
                <c:pt idx="70033">
                  <c:v>70.033000000000015</c:v>
                </c:pt>
                <c:pt idx="70034">
                  <c:v>70.033999999999992</c:v>
                </c:pt>
                <c:pt idx="70035">
                  <c:v>70.035000000000025</c:v>
                </c:pt>
                <c:pt idx="70036">
                  <c:v>70.036000000000001</c:v>
                </c:pt>
                <c:pt idx="70037">
                  <c:v>70.037000000000035</c:v>
                </c:pt>
                <c:pt idx="70038">
                  <c:v>70.038000000000011</c:v>
                </c:pt>
                <c:pt idx="70039">
                  <c:v>70.039000000000044</c:v>
                </c:pt>
                <c:pt idx="70040">
                  <c:v>70.04000000000002</c:v>
                </c:pt>
                <c:pt idx="70041">
                  <c:v>70.040999999999997</c:v>
                </c:pt>
                <c:pt idx="70042">
                  <c:v>70.04200000000003</c:v>
                </c:pt>
                <c:pt idx="70043">
                  <c:v>70.043000000000006</c:v>
                </c:pt>
                <c:pt idx="70044">
                  <c:v>70.04400000000004</c:v>
                </c:pt>
                <c:pt idx="70045">
                  <c:v>70.045000000000016</c:v>
                </c:pt>
                <c:pt idx="70046">
                  <c:v>70.045999999999992</c:v>
                </c:pt>
                <c:pt idx="70047">
                  <c:v>70.047000000000025</c:v>
                </c:pt>
                <c:pt idx="70048">
                  <c:v>70.048000000000002</c:v>
                </c:pt>
                <c:pt idx="70049">
                  <c:v>70.049000000000035</c:v>
                </c:pt>
                <c:pt idx="70050">
                  <c:v>70.050000000000011</c:v>
                </c:pt>
                <c:pt idx="70051">
                  <c:v>70.051000000000045</c:v>
                </c:pt>
                <c:pt idx="70052">
                  <c:v>70.052000000000021</c:v>
                </c:pt>
                <c:pt idx="70053">
                  <c:v>70.052999999999997</c:v>
                </c:pt>
                <c:pt idx="70054">
                  <c:v>70.05400000000003</c:v>
                </c:pt>
                <c:pt idx="70055">
                  <c:v>70.055000000000007</c:v>
                </c:pt>
                <c:pt idx="70056">
                  <c:v>70.05600000000004</c:v>
                </c:pt>
                <c:pt idx="70057">
                  <c:v>70.057000000000016</c:v>
                </c:pt>
                <c:pt idx="70058">
                  <c:v>70.057999999999993</c:v>
                </c:pt>
                <c:pt idx="70059">
                  <c:v>70.059000000000026</c:v>
                </c:pt>
                <c:pt idx="70060">
                  <c:v>70.06</c:v>
                </c:pt>
                <c:pt idx="70061">
                  <c:v>70.061000000000035</c:v>
                </c:pt>
                <c:pt idx="70062">
                  <c:v>70.062000000000012</c:v>
                </c:pt>
                <c:pt idx="70063">
                  <c:v>70.063000000000045</c:v>
                </c:pt>
                <c:pt idx="70064">
                  <c:v>70.064000000000021</c:v>
                </c:pt>
                <c:pt idx="70065">
                  <c:v>70.064999999999998</c:v>
                </c:pt>
                <c:pt idx="70066">
                  <c:v>70.066000000000031</c:v>
                </c:pt>
                <c:pt idx="70067">
                  <c:v>70.067000000000007</c:v>
                </c:pt>
                <c:pt idx="70068">
                  <c:v>70.06800000000004</c:v>
                </c:pt>
                <c:pt idx="70069">
                  <c:v>70.069000000000017</c:v>
                </c:pt>
                <c:pt idx="70070">
                  <c:v>70.069999999999993</c:v>
                </c:pt>
                <c:pt idx="70071">
                  <c:v>70.071000000000026</c:v>
                </c:pt>
                <c:pt idx="70072">
                  <c:v>70.072000000000003</c:v>
                </c:pt>
                <c:pt idx="70073">
                  <c:v>70.073000000000036</c:v>
                </c:pt>
                <c:pt idx="70074">
                  <c:v>70.074000000000012</c:v>
                </c:pt>
                <c:pt idx="70075">
                  <c:v>70.075000000000045</c:v>
                </c:pt>
                <c:pt idx="70076">
                  <c:v>70.076000000000022</c:v>
                </c:pt>
                <c:pt idx="70077">
                  <c:v>70.076999999999998</c:v>
                </c:pt>
                <c:pt idx="70078">
                  <c:v>70.078000000000031</c:v>
                </c:pt>
                <c:pt idx="70079">
                  <c:v>70.079000000000008</c:v>
                </c:pt>
                <c:pt idx="70080">
                  <c:v>70.080000000000041</c:v>
                </c:pt>
                <c:pt idx="70081">
                  <c:v>70.081000000000017</c:v>
                </c:pt>
                <c:pt idx="70082">
                  <c:v>70.081999999999994</c:v>
                </c:pt>
                <c:pt idx="70083">
                  <c:v>70.083000000000027</c:v>
                </c:pt>
                <c:pt idx="70084">
                  <c:v>70.084000000000003</c:v>
                </c:pt>
                <c:pt idx="70085">
                  <c:v>70.085000000000036</c:v>
                </c:pt>
                <c:pt idx="70086">
                  <c:v>70.086000000000013</c:v>
                </c:pt>
                <c:pt idx="70087">
                  <c:v>70.087000000000046</c:v>
                </c:pt>
                <c:pt idx="70088">
                  <c:v>70.088000000000022</c:v>
                </c:pt>
                <c:pt idx="70089">
                  <c:v>70.088999999999999</c:v>
                </c:pt>
                <c:pt idx="70090">
                  <c:v>70.090000000000032</c:v>
                </c:pt>
                <c:pt idx="70091">
                  <c:v>70.091000000000008</c:v>
                </c:pt>
                <c:pt idx="70092">
                  <c:v>70.092000000000041</c:v>
                </c:pt>
                <c:pt idx="70093">
                  <c:v>70.093000000000018</c:v>
                </c:pt>
                <c:pt idx="70094">
                  <c:v>70.093999999999994</c:v>
                </c:pt>
                <c:pt idx="70095">
                  <c:v>70.095000000000027</c:v>
                </c:pt>
                <c:pt idx="70096">
                  <c:v>70.096000000000004</c:v>
                </c:pt>
                <c:pt idx="70097">
                  <c:v>70.097000000000037</c:v>
                </c:pt>
                <c:pt idx="70098">
                  <c:v>70.098000000000013</c:v>
                </c:pt>
                <c:pt idx="70099">
                  <c:v>70.099000000000046</c:v>
                </c:pt>
                <c:pt idx="70100">
                  <c:v>70.100000000000023</c:v>
                </c:pt>
                <c:pt idx="70101">
                  <c:v>70.100999999999999</c:v>
                </c:pt>
                <c:pt idx="70102">
                  <c:v>70.102000000000032</c:v>
                </c:pt>
                <c:pt idx="70103">
                  <c:v>70.103000000000009</c:v>
                </c:pt>
                <c:pt idx="70104">
                  <c:v>70.104000000000042</c:v>
                </c:pt>
                <c:pt idx="70105">
                  <c:v>70.105000000000018</c:v>
                </c:pt>
                <c:pt idx="70106">
                  <c:v>70.105999999999995</c:v>
                </c:pt>
                <c:pt idx="70107">
                  <c:v>70.107000000000028</c:v>
                </c:pt>
                <c:pt idx="70108">
                  <c:v>70.108000000000004</c:v>
                </c:pt>
                <c:pt idx="70109">
                  <c:v>70.109000000000037</c:v>
                </c:pt>
                <c:pt idx="70110">
                  <c:v>70.110000000000014</c:v>
                </c:pt>
                <c:pt idx="70111">
                  <c:v>70.11099999999999</c:v>
                </c:pt>
                <c:pt idx="70112">
                  <c:v>70.112000000000023</c:v>
                </c:pt>
                <c:pt idx="70113">
                  <c:v>70.113</c:v>
                </c:pt>
                <c:pt idx="70114">
                  <c:v>70.114000000000033</c:v>
                </c:pt>
                <c:pt idx="70115">
                  <c:v>70.115000000000009</c:v>
                </c:pt>
                <c:pt idx="70116">
                  <c:v>70.116000000000042</c:v>
                </c:pt>
                <c:pt idx="70117">
                  <c:v>70.117000000000019</c:v>
                </c:pt>
                <c:pt idx="70118">
                  <c:v>70.117999999999995</c:v>
                </c:pt>
                <c:pt idx="70119">
                  <c:v>70.119000000000028</c:v>
                </c:pt>
                <c:pt idx="70120">
                  <c:v>70.12</c:v>
                </c:pt>
                <c:pt idx="70121">
                  <c:v>70.121000000000038</c:v>
                </c:pt>
                <c:pt idx="70122">
                  <c:v>70.122000000000014</c:v>
                </c:pt>
                <c:pt idx="70123">
                  <c:v>70.12299999999999</c:v>
                </c:pt>
                <c:pt idx="70124">
                  <c:v>70.124000000000024</c:v>
                </c:pt>
                <c:pt idx="70125">
                  <c:v>70.125</c:v>
                </c:pt>
                <c:pt idx="70126">
                  <c:v>70.126000000000033</c:v>
                </c:pt>
                <c:pt idx="70127">
                  <c:v>70.12700000000001</c:v>
                </c:pt>
                <c:pt idx="70128">
                  <c:v>70.128000000000043</c:v>
                </c:pt>
                <c:pt idx="70129">
                  <c:v>70.129000000000019</c:v>
                </c:pt>
                <c:pt idx="70130">
                  <c:v>70.13</c:v>
                </c:pt>
                <c:pt idx="70131">
                  <c:v>70.131000000000029</c:v>
                </c:pt>
                <c:pt idx="70132">
                  <c:v>70.132000000000005</c:v>
                </c:pt>
                <c:pt idx="70133">
                  <c:v>70.133000000000038</c:v>
                </c:pt>
                <c:pt idx="70134">
                  <c:v>70.134000000000015</c:v>
                </c:pt>
                <c:pt idx="70135">
                  <c:v>70.134999999999991</c:v>
                </c:pt>
                <c:pt idx="70136">
                  <c:v>70.136000000000024</c:v>
                </c:pt>
                <c:pt idx="70137">
                  <c:v>70.137</c:v>
                </c:pt>
                <c:pt idx="70138">
                  <c:v>70.138000000000034</c:v>
                </c:pt>
                <c:pt idx="70139">
                  <c:v>70.13900000000001</c:v>
                </c:pt>
                <c:pt idx="70140">
                  <c:v>70.140000000000043</c:v>
                </c:pt>
                <c:pt idx="70141">
                  <c:v>70.14100000000002</c:v>
                </c:pt>
                <c:pt idx="70142">
                  <c:v>70.141999999999996</c:v>
                </c:pt>
                <c:pt idx="70143">
                  <c:v>70.143000000000029</c:v>
                </c:pt>
                <c:pt idx="70144">
                  <c:v>70.144000000000005</c:v>
                </c:pt>
                <c:pt idx="70145">
                  <c:v>70.145000000000039</c:v>
                </c:pt>
                <c:pt idx="70146">
                  <c:v>70.146000000000015</c:v>
                </c:pt>
                <c:pt idx="70147">
                  <c:v>70.146999999999991</c:v>
                </c:pt>
                <c:pt idx="70148">
                  <c:v>70.148000000000025</c:v>
                </c:pt>
                <c:pt idx="70149">
                  <c:v>70.149000000000001</c:v>
                </c:pt>
                <c:pt idx="70150">
                  <c:v>70.150000000000034</c:v>
                </c:pt>
                <c:pt idx="70151">
                  <c:v>70.15100000000001</c:v>
                </c:pt>
                <c:pt idx="70152">
                  <c:v>70.152000000000044</c:v>
                </c:pt>
                <c:pt idx="70153">
                  <c:v>70.15300000000002</c:v>
                </c:pt>
                <c:pt idx="70154">
                  <c:v>70.153999999999996</c:v>
                </c:pt>
                <c:pt idx="70155">
                  <c:v>70.15500000000003</c:v>
                </c:pt>
                <c:pt idx="70156">
                  <c:v>70.156000000000006</c:v>
                </c:pt>
                <c:pt idx="70157">
                  <c:v>70.157000000000039</c:v>
                </c:pt>
                <c:pt idx="70158">
                  <c:v>70.158000000000015</c:v>
                </c:pt>
                <c:pt idx="70159">
                  <c:v>70.158999999999992</c:v>
                </c:pt>
                <c:pt idx="70160">
                  <c:v>70.160000000000025</c:v>
                </c:pt>
                <c:pt idx="70161">
                  <c:v>70.161000000000001</c:v>
                </c:pt>
                <c:pt idx="70162">
                  <c:v>70.162000000000035</c:v>
                </c:pt>
                <c:pt idx="70163">
                  <c:v>70.163000000000011</c:v>
                </c:pt>
                <c:pt idx="70164">
                  <c:v>70.164000000000044</c:v>
                </c:pt>
                <c:pt idx="70165">
                  <c:v>70.16500000000002</c:v>
                </c:pt>
                <c:pt idx="70166">
                  <c:v>70.165999999999997</c:v>
                </c:pt>
                <c:pt idx="70167">
                  <c:v>70.16700000000003</c:v>
                </c:pt>
                <c:pt idx="70168">
                  <c:v>70.168000000000006</c:v>
                </c:pt>
                <c:pt idx="70169">
                  <c:v>70.16900000000004</c:v>
                </c:pt>
                <c:pt idx="70170">
                  <c:v>70.170000000000016</c:v>
                </c:pt>
                <c:pt idx="70171">
                  <c:v>70.170999999999992</c:v>
                </c:pt>
                <c:pt idx="70172">
                  <c:v>70.172000000000025</c:v>
                </c:pt>
                <c:pt idx="70173">
                  <c:v>70.173000000000002</c:v>
                </c:pt>
                <c:pt idx="70174">
                  <c:v>70.174000000000035</c:v>
                </c:pt>
                <c:pt idx="70175">
                  <c:v>70.175000000000011</c:v>
                </c:pt>
                <c:pt idx="70176">
                  <c:v>70.176000000000045</c:v>
                </c:pt>
                <c:pt idx="70177">
                  <c:v>70.177000000000021</c:v>
                </c:pt>
                <c:pt idx="70178">
                  <c:v>70.177999999999997</c:v>
                </c:pt>
                <c:pt idx="70179">
                  <c:v>70.17900000000003</c:v>
                </c:pt>
                <c:pt idx="70180">
                  <c:v>70.180000000000007</c:v>
                </c:pt>
                <c:pt idx="70181">
                  <c:v>70.18100000000004</c:v>
                </c:pt>
                <c:pt idx="70182">
                  <c:v>70.182000000000016</c:v>
                </c:pt>
                <c:pt idx="70183">
                  <c:v>70.182999999999993</c:v>
                </c:pt>
                <c:pt idx="70184">
                  <c:v>70.184000000000026</c:v>
                </c:pt>
                <c:pt idx="70185">
                  <c:v>70.185000000000002</c:v>
                </c:pt>
                <c:pt idx="70186">
                  <c:v>70.186000000000035</c:v>
                </c:pt>
                <c:pt idx="70187">
                  <c:v>70.187000000000012</c:v>
                </c:pt>
                <c:pt idx="70188">
                  <c:v>70.188000000000045</c:v>
                </c:pt>
                <c:pt idx="70189">
                  <c:v>70.189000000000021</c:v>
                </c:pt>
                <c:pt idx="70190">
                  <c:v>70.19</c:v>
                </c:pt>
                <c:pt idx="70191">
                  <c:v>70.191000000000031</c:v>
                </c:pt>
                <c:pt idx="70192">
                  <c:v>70.192000000000007</c:v>
                </c:pt>
                <c:pt idx="70193">
                  <c:v>70.19300000000004</c:v>
                </c:pt>
                <c:pt idx="70194">
                  <c:v>70.194000000000017</c:v>
                </c:pt>
                <c:pt idx="70195">
                  <c:v>70.194999999999993</c:v>
                </c:pt>
                <c:pt idx="70196">
                  <c:v>70.196000000000026</c:v>
                </c:pt>
                <c:pt idx="70197">
                  <c:v>70.197000000000003</c:v>
                </c:pt>
                <c:pt idx="70198">
                  <c:v>70.198000000000036</c:v>
                </c:pt>
                <c:pt idx="70199">
                  <c:v>70.199000000000012</c:v>
                </c:pt>
                <c:pt idx="70200">
                  <c:v>70.200000000000045</c:v>
                </c:pt>
                <c:pt idx="70201">
                  <c:v>70.201000000000022</c:v>
                </c:pt>
                <c:pt idx="70202">
                  <c:v>70.201999999999998</c:v>
                </c:pt>
                <c:pt idx="70203">
                  <c:v>70.203000000000031</c:v>
                </c:pt>
                <c:pt idx="70204">
                  <c:v>70.204000000000008</c:v>
                </c:pt>
                <c:pt idx="70205">
                  <c:v>70.205000000000041</c:v>
                </c:pt>
                <c:pt idx="70206">
                  <c:v>70.206000000000017</c:v>
                </c:pt>
                <c:pt idx="70207">
                  <c:v>70.206999999999994</c:v>
                </c:pt>
                <c:pt idx="70208">
                  <c:v>70.208000000000027</c:v>
                </c:pt>
                <c:pt idx="70209">
                  <c:v>70.209000000000003</c:v>
                </c:pt>
                <c:pt idx="70210">
                  <c:v>70.210000000000036</c:v>
                </c:pt>
                <c:pt idx="70211">
                  <c:v>70.211000000000013</c:v>
                </c:pt>
                <c:pt idx="70212">
                  <c:v>70.212000000000046</c:v>
                </c:pt>
                <c:pt idx="70213">
                  <c:v>70.213000000000022</c:v>
                </c:pt>
                <c:pt idx="70214">
                  <c:v>70.213999999999999</c:v>
                </c:pt>
                <c:pt idx="70215">
                  <c:v>70.215000000000032</c:v>
                </c:pt>
                <c:pt idx="70216">
                  <c:v>70.216000000000008</c:v>
                </c:pt>
                <c:pt idx="70217">
                  <c:v>70.217000000000041</c:v>
                </c:pt>
                <c:pt idx="70218">
                  <c:v>70.218000000000018</c:v>
                </c:pt>
                <c:pt idx="70219">
                  <c:v>70.218999999999994</c:v>
                </c:pt>
                <c:pt idx="70220">
                  <c:v>70.220000000000027</c:v>
                </c:pt>
                <c:pt idx="70221">
                  <c:v>70.221000000000004</c:v>
                </c:pt>
                <c:pt idx="70222">
                  <c:v>70.222000000000037</c:v>
                </c:pt>
                <c:pt idx="70223">
                  <c:v>70.223000000000013</c:v>
                </c:pt>
                <c:pt idx="70224">
                  <c:v>70.224000000000046</c:v>
                </c:pt>
                <c:pt idx="70225">
                  <c:v>70.225000000000023</c:v>
                </c:pt>
                <c:pt idx="70226">
                  <c:v>70.225999999999999</c:v>
                </c:pt>
                <c:pt idx="70227">
                  <c:v>70.227000000000032</c:v>
                </c:pt>
                <c:pt idx="70228">
                  <c:v>70.228000000000009</c:v>
                </c:pt>
                <c:pt idx="70229">
                  <c:v>70.229000000000042</c:v>
                </c:pt>
                <c:pt idx="70230">
                  <c:v>70.230000000000018</c:v>
                </c:pt>
                <c:pt idx="70231">
                  <c:v>70.230999999999995</c:v>
                </c:pt>
                <c:pt idx="70232">
                  <c:v>70.232000000000028</c:v>
                </c:pt>
                <c:pt idx="70233">
                  <c:v>70.233000000000004</c:v>
                </c:pt>
                <c:pt idx="70234">
                  <c:v>70.234000000000037</c:v>
                </c:pt>
                <c:pt idx="70235">
                  <c:v>70.235000000000014</c:v>
                </c:pt>
                <c:pt idx="70236">
                  <c:v>70.23599999999999</c:v>
                </c:pt>
                <c:pt idx="70237">
                  <c:v>70.237000000000023</c:v>
                </c:pt>
                <c:pt idx="70238">
                  <c:v>70.238</c:v>
                </c:pt>
                <c:pt idx="70239">
                  <c:v>70.239000000000033</c:v>
                </c:pt>
                <c:pt idx="70240">
                  <c:v>70.240000000000009</c:v>
                </c:pt>
                <c:pt idx="70241">
                  <c:v>70.241000000000042</c:v>
                </c:pt>
                <c:pt idx="70242">
                  <c:v>70.242000000000019</c:v>
                </c:pt>
                <c:pt idx="70243">
                  <c:v>70.242999999999995</c:v>
                </c:pt>
                <c:pt idx="70244">
                  <c:v>70.244000000000028</c:v>
                </c:pt>
                <c:pt idx="70245">
                  <c:v>70.245000000000005</c:v>
                </c:pt>
                <c:pt idx="70246">
                  <c:v>70.246000000000038</c:v>
                </c:pt>
                <c:pt idx="70247">
                  <c:v>70.247000000000014</c:v>
                </c:pt>
                <c:pt idx="70248">
                  <c:v>70.24799999999999</c:v>
                </c:pt>
                <c:pt idx="70249">
                  <c:v>70.249000000000024</c:v>
                </c:pt>
                <c:pt idx="70250">
                  <c:v>70.25</c:v>
                </c:pt>
                <c:pt idx="70251">
                  <c:v>70.251000000000033</c:v>
                </c:pt>
                <c:pt idx="70252">
                  <c:v>70.25200000000001</c:v>
                </c:pt>
                <c:pt idx="70253">
                  <c:v>70.253000000000043</c:v>
                </c:pt>
                <c:pt idx="70254">
                  <c:v>70.254000000000019</c:v>
                </c:pt>
                <c:pt idx="70255">
                  <c:v>70.254999999999995</c:v>
                </c:pt>
                <c:pt idx="70256">
                  <c:v>70.256000000000029</c:v>
                </c:pt>
                <c:pt idx="70257">
                  <c:v>70.257000000000005</c:v>
                </c:pt>
                <c:pt idx="70258">
                  <c:v>70.258000000000038</c:v>
                </c:pt>
                <c:pt idx="70259">
                  <c:v>70.259000000000015</c:v>
                </c:pt>
                <c:pt idx="70260">
                  <c:v>70.259999999999991</c:v>
                </c:pt>
                <c:pt idx="70261">
                  <c:v>70.261000000000024</c:v>
                </c:pt>
                <c:pt idx="70262">
                  <c:v>70.262</c:v>
                </c:pt>
                <c:pt idx="70263">
                  <c:v>70.263000000000034</c:v>
                </c:pt>
                <c:pt idx="70264">
                  <c:v>70.26400000000001</c:v>
                </c:pt>
                <c:pt idx="70265">
                  <c:v>70.265000000000043</c:v>
                </c:pt>
                <c:pt idx="70266">
                  <c:v>70.26600000000002</c:v>
                </c:pt>
                <c:pt idx="70267">
                  <c:v>70.266999999999996</c:v>
                </c:pt>
                <c:pt idx="70268">
                  <c:v>70.268000000000029</c:v>
                </c:pt>
                <c:pt idx="70269">
                  <c:v>70.269000000000005</c:v>
                </c:pt>
                <c:pt idx="70270">
                  <c:v>70.270000000000039</c:v>
                </c:pt>
                <c:pt idx="70271">
                  <c:v>70.271000000000015</c:v>
                </c:pt>
                <c:pt idx="70272">
                  <c:v>70.271999999999991</c:v>
                </c:pt>
                <c:pt idx="70273">
                  <c:v>70.273000000000025</c:v>
                </c:pt>
                <c:pt idx="70274">
                  <c:v>70.274000000000001</c:v>
                </c:pt>
                <c:pt idx="70275">
                  <c:v>70.275000000000034</c:v>
                </c:pt>
                <c:pt idx="70276">
                  <c:v>70.27600000000001</c:v>
                </c:pt>
                <c:pt idx="70277">
                  <c:v>70.277000000000044</c:v>
                </c:pt>
                <c:pt idx="70278">
                  <c:v>70.27800000000002</c:v>
                </c:pt>
                <c:pt idx="70279">
                  <c:v>70.278999999999996</c:v>
                </c:pt>
                <c:pt idx="70280">
                  <c:v>70.28000000000003</c:v>
                </c:pt>
                <c:pt idx="70281">
                  <c:v>70.281000000000006</c:v>
                </c:pt>
                <c:pt idx="70282">
                  <c:v>70.282000000000039</c:v>
                </c:pt>
                <c:pt idx="70283">
                  <c:v>70.283000000000015</c:v>
                </c:pt>
                <c:pt idx="70284">
                  <c:v>70.283999999999992</c:v>
                </c:pt>
                <c:pt idx="70285">
                  <c:v>70.285000000000025</c:v>
                </c:pt>
                <c:pt idx="70286">
                  <c:v>70.286000000000001</c:v>
                </c:pt>
                <c:pt idx="70287">
                  <c:v>70.287000000000035</c:v>
                </c:pt>
                <c:pt idx="70288">
                  <c:v>70.288000000000011</c:v>
                </c:pt>
                <c:pt idx="70289">
                  <c:v>70.289000000000044</c:v>
                </c:pt>
                <c:pt idx="70290">
                  <c:v>70.29000000000002</c:v>
                </c:pt>
                <c:pt idx="70291">
                  <c:v>70.290999999999997</c:v>
                </c:pt>
                <c:pt idx="70292">
                  <c:v>70.29200000000003</c:v>
                </c:pt>
                <c:pt idx="70293">
                  <c:v>70.293000000000006</c:v>
                </c:pt>
                <c:pt idx="70294">
                  <c:v>70.29400000000004</c:v>
                </c:pt>
                <c:pt idx="70295">
                  <c:v>70.295000000000016</c:v>
                </c:pt>
                <c:pt idx="70296">
                  <c:v>70.295999999999992</c:v>
                </c:pt>
                <c:pt idx="70297">
                  <c:v>70.297000000000025</c:v>
                </c:pt>
                <c:pt idx="70298">
                  <c:v>70.298000000000002</c:v>
                </c:pt>
                <c:pt idx="70299">
                  <c:v>70.299000000000035</c:v>
                </c:pt>
                <c:pt idx="70300">
                  <c:v>70.300000000000011</c:v>
                </c:pt>
                <c:pt idx="70301">
                  <c:v>70.301000000000045</c:v>
                </c:pt>
                <c:pt idx="70302">
                  <c:v>70.302000000000021</c:v>
                </c:pt>
                <c:pt idx="70303">
                  <c:v>70.302999999999997</c:v>
                </c:pt>
                <c:pt idx="70304">
                  <c:v>70.30400000000003</c:v>
                </c:pt>
                <c:pt idx="70305">
                  <c:v>70.305000000000007</c:v>
                </c:pt>
                <c:pt idx="70306">
                  <c:v>70.30600000000004</c:v>
                </c:pt>
                <c:pt idx="70307">
                  <c:v>70.307000000000016</c:v>
                </c:pt>
                <c:pt idx="70308">
                  <c:v>70.307999999999993</c:v>
                </c:pt>
                <c:pt idx="70309">
                  <c:v>70.309000000000026</c:v>
                </c:pt>
                <c:pt idx="70310">
                  <c:v>70.31</c:v>
                </c:pt>
                <c:pt idx="70311">
                  <c:v>70.311000000000035</c:v>
                </c:pt>
                <c:pt idx="70312">
                  <c:v>70.312000000000012</c:v>
                </c:pt>
                <c:pt idx="70313">
                  <c:v>70.313000000000045</c:v>
                </c:pt>
                <c:pt idx="70314">
                  <c:v>70.314000000000021</c:v>
                </c:pt>
                <c:pt idx="70315">
                  <c:v>70.314999999999998</c:v>
                </c:pt>
                <c:pt idx="70316">
                  <c:v>70.316000000000031</c:v>
                </c:pt>
                <c:pt idx="70317">
                  <c:v>70.317000000000007</c:v>
                </c:pt>
                <c:pt idx="70318">
                  <c:v>70.31800000000004</c:v>
                </c:pt>
                <c:pt idx="70319">
                  <c:v>70.319000000000017</c:v>
                </c:pt>
                <c:pt idx="70320">
                  <c:v>70.319999999999993</c:v>
                </c:pt>
                <c:pt idx="70321">
                  <c:v>70.321000000000026</c:v>
                </c:pt>
                <c:pt idx="70322">
                  <c:v>70.322000000000003</c:v>
                </c:pt>
                <c:pt idx="70323">
                  <c:v>70.323000000000036</c:v>
                </c:pt>
                <c:pt idx="70324">
                  <c:v>70.324000000000012</c:v>
                </c:pt>
                <c:pt idx="70325">
                  <c:v>70.325000000000045</c:v>
                </c:pt>
                <c:pt idx="70326">
                  <c:v>70.326000000000022</c:v>
                </c:pt>
                <c:pt idx="70327">
                  <c:v>70.326999999999998</c:v>
                </c:pt>
                <c:pt idx="70328">
                  <c:v>70.328000000000031</c:v>
                </c:pt>
                <c:pt idx="70329">
                  <c:v>70.329000000000008</c:v>
                </c:pt>
                <c:pt idx="70330">
                  <c:v>70.330000000000041</c:v>
                </c:pt>
                <c:pt idx="70331">
                  <c:v>70.331000000000017</c:v>
                </c:pt>
                <c:pt idx="70332">
                  <c:v>70.331999999999994</c:v>
                </c:pt>
                <c:pt idx="70333">
                  <c:v>70.333000000000027</c:v>
                </c:pt>
                <c:pt idx="70334">
                  <c:v>70.334000000000003</c:v>
                </c:pt>
                <c:pt idx="70335">
                  <c:v>70.335000000000036</c:v>
                </c:pt>
                <c:pt idx="70336">
                  <c:v>70.336000000000013</c:v>
                </c:pt>
                <c:pt idx="70337">
                  <c:v>70.337000000000046</c:v>
                </c:pt>
                <c:pt idx="70338">
                  <c:v>70.338000000000022</c:v>
                </c:pt>
                <c:pt idx="70339">
                  <c:v>70.338999999999999</c:v>
                </c:pt>
                <c:pt idx="70340">
                  <c:v>70.340000000000032</c:v>
                </c:pt>
                <c:pt idx="70341">
                  <c:v>70.341000000000008</c:v>
                </c:pt>
                <c:pt idx="70342">
                  <c:v>70.342000000000041</c:v>
                </c:pt>
                <c:pt idx="70343">
                  <c:v>70.343000000000018</c:v>
                </c:pt>
                <c:pt idx="70344">
                  <c:v>70.343999999999994</c:v>
                </c:pt>
                <c:pt idx="70345">
                  <c:v>70.345000000000027</c:v>
                </c:pt>
                <c:pt idx="70346">
                  <c:v>70.346000000000004</c:v>
                </c:pt>
                <c:pt idx="70347">
                  <c:v>70.347000000000037</c:v>
                </c:pt>
                <c:pt idx="70348">
                  <c:v>70.348000000000013</c:v>
                </c:pt>
                <c:pt idx="70349">
                  <c:v>70.349000000000046</c:v>
                </c:pt>
                <c:pt idx="70350">
                  <c:v>70.350000000000023</c:v>
                </c:pt>
                <c:pt idx="70351">
                  <c:v>70.350999999999999</c:v>
                </c:pt>
                <c:pt idx="70352">
                  <c:v>70.352000000000032</c:v>
                </c:pt>
                <c:pt idx="70353">
                  <c:v>70.353000000000009</c:v>
                </c:pt>
                <c:pt idx="70354">
                  <c:v>70.354000000000042</c:v>
                </c:pt>
                <c:pt idx="70355">
                  <c:v>70.355000000000018</c:v>
                </c:pt>
                <c:pt idx="70356">
                  <c:v>70.355999999999995</c:v>
                </c:pt>
                <c:pt idx="70357">
                  <c:v>70.357000000000028</c:v>
                </c:pt>
                <c:pt idx="70358">
                  <c:v>70.358000000000004</c:v>
                </c:pt>
                <c:pt idx="70359">
                  <c:v>70.359000000000037</c:v>
                </c:pt>
                <c:pt idx="70360">
                  <c:v>70.360000000000014</c:v>
                </c:pt>
                <c:pt idx="70361">
                  <c:v>70.36099999999999</c:v>
                </c:pt>
                <c:pt idx="70362">
                  <c:v>70.362000000000023</c:v>
                </c:pt>
                <c:pt idx="70363">
                  <c:v>70.363</c:v>
                </c:pt>
                <c:pt idx="70364">
                  <c:v>70.364000000000033</c:v>
                </c:pt>
                <c:pt idx="70365">
                  <c:v>70.365000000000009</c:v>
                </c:pt>
                <c:pt idx="70366">
                  <c:v>70.366000000000042</c:v>
                </c:pt>
                <c:pt idx="70367">
                  <c:v>70.367000000000019</c:v>
                </c:pt>
                <c:pt idx="70368">
                  <c:v>70.367999999999995</c:v>
                </c:pt>
                <c:pt idx="70369">
                  <c:v>70.369000000000028</c:v>
                </c:pt>
                <c:pt idx="70370">
                  <c:v>70.37</c:v>
                </c:pt>
                <c:pt idx="70371">
                  <c:v>70.371000000000038</c:v>
                </c:pt>
                <c:pt idx="70372">
                  <c:v>70.372000000000014</c:v>
                </c:pt>
                <c:pt idx="70373">
                  <c:v>70.37299999999999</c:v>
                </c:pt>
                <c:pt idx="70374">
                  <c:v>70.374000000000024</c:v>
                </c:pt>
                <c:pt idx="70375">
                  <c:v>70.375</c:v>
                </c:pt>
                <c:pt idx="70376">
                  <c:v>70.376000000000033</c:v>
                </c:pt>
                <c:pt idx="70377">
                  <c:v>70.37700000000001</c:v>
                </c:pt>
                <c:pt idx="70378">
                  <c:v>70.378000000000043</c:v>
                </c:pt>
                <c:pt idx="70379">
                  <c:v>70.379000000000019</c:v>
                </c:pt>
                <c:pt idx="70380">
                  <c:v>70.38</c:v>
                </c:pt>
                <c:pt idx="70381">
                  <c:v>70.381000000000029</c:v>
                </c:pt>
                <c:pt idx="70382">
                  <c:v>70.382000000000005</c:v>
                </c:pt>
                <c:pt idx="70383">
                  <c:v>70.383000000000038</c:v>
                </c:pt>
                <c:pt idx="70384">
                  <c:v>70.384000000000015</c:v>
                </c:pt>
                <c:pt idx="70385">
                  <c:v>70.384999999999991</c:v>
                </c:pt>
                <c:pt idx="70386">
                  <c:v>70.386000000000024</c:v>
                </c:pt>
                <c:pt idx="70387">
                  <c:v>70.387</c:v>
                </c:pt>
                <c:pt idx="70388">
                  <c:v>70.388000000000034</c:v>
                </c:pt>
                <c:pt idx="70389">
                  <c:v>70.38900000000001</c:v>
                </c:pt>
                <c:pt idx="70390">
                  <c:v>70.390000000000043</c:v>
                </c:pt>
                <c:pt idx="70391">
                  <c:v>70.39100000000002</c:v>
                </c:pt>
                <c:pt idx="70392">
                  <c:v>70.391999999999996</c:v>
                </c:pt>
                <c:pt idx="70393">
                  <c:v>70.393000000000029</c:v>
                </c:pt>
                <c:pt idx="70394">
                  <c:v>70.394000000000005</c:v>
                </c:pt>
                <c:pt idx="70395">
                  <c:v>70.395000000000039</c:v>
                </c:pt>
                <c:pt idx="70396">
                  <c:v>70.396000000000015</c:v>
                </c:pt>
                <c:pt idx="70397">
                  <c:v>70.396999999999991</c:v>
                </c:pt>
                <c:pt idx="70398">
                  <c:v>70.398000000000025</c:v>
                </c:pt>
                <c:pt idx="70399">
                  <c:v>70.399000000000001</c:v>
                </c:pt>
                <c:pt idx="70400">
                  <c:v>70.400000000000034</c:v>
                </c:pt>
                <c:pt idx="70401">
                  <c:v>70.40100000000001</c:v>
                </c:pt>
                <c:pt idx="70402">
                  <c:v>70.402000000000044</c:v>
                </c:pt>
                <c:pt idx="70403">
                  <c:v>70.40300000000002</c:v>
                </c:pt>
                <c:pt idx="70404">
                  <c:v>70.403999999999996</c:v>
                </c:pt>
                <c:pt idx="70405">
                  <c:v>70.40500000000003</c:v>
                </c:pt>
                <c:pt idx="70406">
                  <c:v>70.406000000000006</c:v>
                </c:pt>
                <c:pt idx="70407">
                  <c:v>70.407000000000039</c:v>
                </c:pt>
                <c:pt idx="70408">
                  <c:v>70.408000000000015</c:v>
                </c:pt>
                <c:pt idx="70409">
                  <c:v>70.408999999999992</c:v>
                </c:pt>
                <c:pt idx="70410">
                  <c:v>70.410000000000025</c:v>
                </c:pt>
                <c:pt idx="70411">
                  <c:v>70.411000000000001</c:v>
                </c:pt>
                <c:pt idx="70412">
                  <c:v>70.412000000000035</c:v>
                </c:pt>
                <c:pt idx="70413">
                  <c:v>70.413000000000011</c:v>
                </c:pt>
                <c:pt idx="70414">
                  <c:v>70.414000000000044</c:v>
                </c:pt>
                <c:pt idx="70415">
                  <c:v>70.41500000000002</c:v>
                </c:pt>
                <c:pt idx="70416">
                  <c:v>70.415999999999997</c:v>
                </c:pt>
                <c:pt idx="70417">
                  <c:v>70.41700000000003</c:v>
                </c:pt>
                <c:pt idx="70418">
                  <c:v>70.418000000000006</c:v>
                </c:pt>
                <c:pt idx="70419">
                  <c:v>70.41900000000004</c:v>
                </c:pt>
                <c:pt idx="70420">
                  <c:v>70.420000000000016</c:v>
                </c:pt>
                <c:pt idx="70421">
                  <c:v>70.420999999999992</c:v>
                </c:pt>
                <c:pt idx="70422">
                  <c:v>70.422000000000025</c:v>
                </c:pt>
                <c:pt idx="70423">
                  <c:v>70.423000000000002</c:v>
                </c:pt>
                <c:pt idx="70424">
                  <c:v>70.424000000000035</c:v>
                </c:pt>
                <c:pt idx="70425">
                  <c:v>70.425000000000011</c:v>
                </c:pt>
                <c:pt idx="70426">
                  <c:v>70.426000000000045</c:v>
                </c:pt>
                <c:pt idx="70427">
                  <c:v>70.427000000000021</c:v>
                </c:pt>
                <c:pt idx="70428">
                  <c:v>70.427999999999997</c:v>
                </c:pt>
                <c:pt idx="70429">
                  <c:v>70.42900000000003</c:v>
                </c:pt>
                <c:pt idx="70430">
                  <c:v>70.430000000000007</c:v>
                </c:pt>
                <c:pt idx="70431">
                  <c:v>70.43100000000004</c:v>
                </c:pt>
                <c:pt idx="70432">
                  <c:v>70.432000000000016</c:v>
                </c:pt>
                <c:pt idx="70433">
                  <c:v>70.432999999999993</c:v>
                </c:pt>
                <c:pt idx="70434">
                  <c:v>70.434000000000026</c:v>
                </c:pt>
                <c:pt idx="70435">
                  <c:v>70.435000000000002</c:v>
                </c:pt>
                <c:pt idx="70436">
                  <c:v>70.436000000000035</c:v>
                </c:pt>
                <c:pt idx="70437">
                  <c:v>70.437000000000012</c:v>
                </c:pt>
                <c:pt idx="70438">
                  <c:v>70.438000000000045</c:v>
                </c:pt>
                <c:pt idx="70439">
                  <c:v>70.439000000000021</c:v>
                </c:pt>
                <c:pt idx="70440">
                  <c:v>70.44</c:v>
                </c:pt>
                <c:pt idx="70441">
                  <c:v>70.441000000000031</c:v>
                </c:pt>
                <c:pt idx="70442">
                  <c:v>70.442000000000007</c:v>
                </c:pt>
                <c:pt idx="70443">
                  <c:v>70.44300000000004</c:v>
                </c:pt>
                <c:pt idx="70444">
                  <c:v>70.444000000000017</c:v>
                </c:pt>
                <c:pt idx="70445">
                  <c:v>70.444999999999993</c:v>
                </c:pt>
                <c:pt idx="70446">
                  <c:v>70.446000000000026</c:v>
                </c:pt>
                <c:pt idx="70447">
                  <c:v>70.447000000000003</c:v>
                </c:pt>
                <c:pt idx="70448">
                  <c:v>70.448000000000036</c:v>
                </c:pt>
                <c:pt idx="70449">
                  <c:v>70.449000000000012</c:v>
                </c:pt>
                <c:pt idx="70450">
                  <c:v>70.450000000000045</c:v>
                </c:pt>
                <c:pt idx="70451">
                  <c:v>70.451000000000022</c:v>
                </c:pt>
                <c:pt idx="70452">
                  <c:v>70.451999999999998</c:v>
                </c:pt>
                <c:pt idx="70453">
                  <c:v>70.453000000000031</c:v>
                </c:pt>
                <c:pt idx="70454">
                  <c:v>70.454000000000008</c:v>
                </c:pt>
                <c:pt idx="70455">
                  <c:v>70.455000000000041</c:v>
                </c:pt>
                <c:pt idx="70456">
                  <c:v>70.456000000000017</c:v>
                </c:pt>
                <c:pt idx="70457">
                  <c:v>70.456999999999994</c:v>
                </c:pt>
                <c:pt idx="70458">
                  <c:v>70.458000000000027</c:v>
                </c:pt>
                <c:pt idx="70459">
                  <c:v>70.459000000000003</c:v>
                </c:pt>
                <c:pt idx="70460">
                  <c:v>70.460000000000036</c:v>
                </c:pt>
                <c:pt idx="70461">
                  <c:v>70.461000000000013</c:v>
                </c:pt>
                <c:pt idx="70462">
                  <c:v>70.462000000000046</c:v>
                </c:pt>
                <c:pt idx="70463">
                  <c:v>70.463000000000022</c:v>
                </c:pt>
                <c:pt idx="70464">
                  <c:v>70.463999999999999</c:v>
                </c:pt>
                <c:pt idx="70465">
                  <c:v>70.465000000000032</c:v>
                </c:pt>
                <c:pt idx="70466">
                  <c:v>70.466000000000008</c:v>
                </c:pt>
                <c:pt idx="70467">
                  <c:v>70.467000000000041</c:v>
                </c:pt>
                <c:pt idx="70468">
                  <c:v>70.468000000000018</c:v>
                </c:pt>
                <c:pt idx="70469">
                  <c:v>70.468999999999994</c:v>
                </c:pt>
                <c:pt idx="70470">
                  <c:v>70.470000000000027</c:v>
                </c:pt>
                <c:pt idx="70471">
                  <c:v>70.471000000000004</c:v>
                </c:pt>
                <c:pt idx="70472">
                  <c:v>70.472000000000037</c:v>
                </c:pt>
                <c:pt idx="70473">
                  <c:v>70.473000000000013</c:v>
                </c:pt>
                <c:pt idx="70474">
                  <c:v>70.474000000000046</c:v>
                </c:pt>
                <c:pt idx="70475">
                  <c:v>70.475000000000023</c:v>
                </c:pt>
                <c:pt idx="70476">
                  <c:v>70.475999999999999</c:v>
                </c:pt>
                <c:pt idx="70477">
                  <c:v>70.477000000000032</c:v>
                </c:pt>
                <c:pt idx="70478">
                  <c:v>70.478000000000009</c:v>
                </c:pt>
                <c:pt idx="70479">
                  <c:v>70.479000000000042</c:v>
                </c:pt>
                <c:pt idx="70480">
                  <c:v>70.480000000000018</c:v>
                </c:pt>
                <c:pt idx="70481">
                  <c:v>70.480999999999995</c:v>
                </c:pt>
                <c:pt idx="70482">
                  <c:v>70.482000000000028</c:v>
                </c:pt>
                <c:pt idx="70483">
                  <c:v>70.483000000000004</c:v>
                </c:pt>
                <c:pt idx="70484">
                  <c:v>70.484000000000037</c:v>
                </c:pt>
                <c:pt idx="70485">
                  <c:v>70.485000000000014</c:v>
                </c:pt>
                <c:pt idx="70486">
                  <c:v>70.48599999999999</c:v>
                </c:pt>
                <c:pt idx="70487">
                  <c:v>70.487000000000023</c:v>
                </c:pt>
                <c:pt idx="70488">
                  <c:v>70.488</c:v>
                </c:pt>
                <c:pt idx="70489">
                  <c:v>70.489000000000033</c:v>
                </c:pt>
                <c:pt idx="70490">
                  <c:v>70.490000000000009</c:v>
                </c:pt>
                <c:pt idx="70491">
                  <c:v>70.491000000000042</c:v>
                </c:pt>
                <c:pt idx="70492">
                  <c:v>70.492000000000019</c:v>
                </c:pt>
                <c:pt idx="70493">
                  <c:v>70.492999999999995</c:v>
                </c:pt>
                <c:pt idx="70494">
                  <c:v>70.494000000000028</c:v>
                </c:pt>
                <c:pt idx="70495">
                  <c:v>70.495000000000005</c:v>
                </c:pt>
                <c:pt idx="70496">
                  <c:v>70.496000000000038</c:v>
                </c:pt>
                <c:pt idx="70497">
                  <c:v>70.497000000000014</c:v>
                </c:pt>
                <c:pt idx="70498">
                  <c:v>70.49799999999999</c:v>
                </c:pt>
                <c:pt idx="70499">
                  <c:v>70.499000000000024</c:v>
                </c:pt>
                <c:pt idx="70500">
                  <c:v>70.5</c:v>
                </c:pt>
                <c:pt idx="70501">
                  <c:v>70.501000000000033</c:v>
                </c:pt>
                <c:pt idx="70502">
                  <c:v>70.50200000000001</c:v>
                </c:pt>
                <c:pt idx="70503">
                  <c:v>70.503000000000043</c:v>
                </c:pt>
                <c:pt idx="70504">
                  <c:v>70.504000000000019</c:v>
                </c:pt>
                <c:pt idx="70505">
                  <c:v>70.504999999999995</c:v>
                </c:pt>
                <c:pt idx="70506">
                  <c:v>70.506000000000029</c:v>
                </c:pt>
                <c:pt idx="70507">
                  <c:v>70.507000000000005</c:v>
                </c:pt>
                <c:pt idx="70508">
                  <c:v>70.508000000000038</c:v>
                </c:pt>
                <c:pt idx="70509">
                  <c:v>70.509000000000015</c:v>
                </c:pt>
                <c:pt idx="70510">
                  <c:v>70.509999999999991</c:v>
                </c:pt>
                <c:pt idx="70511">
                  <c:v>70.511000000000024</c:v>
                </c:pt>
                <c:pt idx="70512">
                  <c:v>70.512</c:v>
                </c:pt>
                <c:pt idx="70513">
                  <c:v>70.513000000000034</c:v>
                </c:pt>
                <c:pt idx="70514">
                  <c:v>70.51400000000001</c:v>
                </c:pt>
                <c:pt idx="70515">
                  <c:v>70.515000000000043</c:v>
                </c:pt>
                <c:pt idx="70516">
                  <c:v>70.51600000000002</c:v>
                </c:pt>
                <c:pt idx="70517">
                  <c:v>70.516999999999996</c:v>
                </c:pt>
                <c:pt idx="70518">
                  <c:v>70.518000000000029</c:v>
                </c:pt>
                <c:pt idx="70519">
                  <c:v>70.519000000000005</c:v>
                </c:pt>
                <c:pt idx="70520">
                  <c:v>70.520000000000039</c:v>
                </c:pt>
                <c:pt idx="70521">
                  <c:v>70.521000000000015</c:v>
                </c:pt>
                <c:pt idx="70522">
                  <c:v>70.521999999999991</c:v>
                </c:pt>
                <c:pt idx="70523">
                  <c:v>70.523000000000025</c:v>
                </c:pt>
                <c:pt idx="70524">
                  <c:v>70.524000000000001</c:v>
                </c:pt>
                <c:pt idx="70525">
                  <c:v>70.525000000000034</c:v>
                </c:pt>
                <c:pt idx="70526">
                  <c:v>70.52600000000001</c:v>
                </c:pt>
                <c:pt idx="70527">
                  <c:v>70.527000000000044</c:v>
                </c:pt>
                <c:pt idx="70528">
                  <c:v>70.52800000000002</c:v>
                </c:pt>
                <c:pt idx="70529">
                  <c:v>70.528999999999996</c:v>
                </c:pt>
                <c:pt idx="70530">
                  <c:v>70.53000000000003</c:v>
                </c:pt>
                <c:pt idx="70531">
                  <c:v>70.531000000000006</c:v>
                </c:pt>
                <c:pt idx="70532">
                  <c:v>70.532000000000039</c:v>
                </c:pt>
                <c:pt idx="70533">
                  <c:v>70.533000000000015</c:v>
                </c:pt>
                <c:pt idx="70534">
                  <c:v>70.533999999999992</c:v>
                </c:pt>
                <c:pt idx="70535">
                  <c:v>70.535000000000025</c:v>
                </c:pt>
                <c:pt idx="70536">
                  <c:v>70.536000000000001</c:v>
                </c:pt>
                <c:pt idx="70537">
                  <c:v>70.537000000000035</c:v>
                </c:pt>
                <c:pt idx="70538">
                  <c:v>70.538000000000011</c:v>
                </c:pt>
                <c:pt idx="70539">
                  <c:v>70.539000000000044</c:v>
                </c:pt>
                <c:pt idx="70540">
                  <c:v>70.54000000000002</c:v>
                </c:pt>
                <c:pt idx="70541">
                  <c:v>70.540999999999997</c:v>
                </c:pt>
                <c:pt idx="70542">
                  <c:v>70.54200000000003</c:v>
                </c:pt>
                <c:pt idx="70543">
                  <c:v>70.543000000000006</c:v>
                </c:pt>
                <c:pt idx="70544">
                  <c:v>70.54400000000004</c:v>
                </c:pt>
                <c:pt idx="70545">
                  <c:v>70.545000000000016</c:v>
                </c:pt>
                <c:pt idx="70546">
                  <c:v>70.545999999999992</c:v>
                </c:pt>
                <c:pt idx="70547">
                  <c:v>70.547000000000025</c:v>
                </c:pt>
                <c:pt idx="70548">
                  <c:v>70.548000000000002</c:v>
                </c:pt>
                <c:pt idx="70549">
                  <c:v>70.549000000000035</c:v>
                </c:pt>
                <c:pt idx="70550">
                  <c:v>70.550000000000011</c:v>
                </c:pt>
                <c:pt idx="70551">
                  <c:v>70.551000000000045</c:v>
                </c:pt>
                <c:pt idx="70552">
                  <c:v>70.552000000000021</c:v>
                </c:pt>
                <c:pt idx="70553">
                  <c:v>70.552999999999997</c:v>
                </c:pt>
                <c:pt idx="70554">
                  <c:v>70.55400000000003</c:v>
                </c:pt>
                <c:pt idx="70555">
                  <c:v>70.555000000000007</c:v>
                </c:pt>
                <c:pt idx="70556">
                  <c:v>70.55600000000004</c:v>
                </c:pt>
                <c:pt idx="70557">
                  <c:v>70.557000000000016</c:v>
                </c:pt>
                <c:pt idx="70558">
                  <c:v>70.557999999999993</c:v>
                </c:pt>
                <c:pt idx="70559">
                  <c:v>70.559000000000026</c:v>
                </c:pt>
                <c:pt idx="70560">
                  <c:v>70.56</c:v>
                </c:pt>
                <c:pt idx="70561">
                  <c:v>70.561000000000035</c:v>
                </c:pt>
                <c:pt idx="70562">
                  <c:v>70.562000000000012</c:v>
                </c:pt>
                <c:pt idx="70563">
                  <c:v>70.563000000000045</c:v>
                </c:pt>
                <c:pt idx="70564">
                  <c:v>70.564000000000021</c:v>
                </c:pt>
                <c:pt idx="70565">
                  <c:v>70.564999999999998</c:v>
                </c:pt>
                <c:pt idx="70566">
                  <c:v>70.566000000000031</c:v>
                </c:pt>
                <c:pt idx="70567">
                  <c:v>70.567000000000007</c:v>
                </c:pt>
                <c:pt idx="70568">
                  <c:v>70.56800000000004</c:v>
                </c:pt>
                <c:pt idx="70569">
                  <c:v>70.569000000000017</c:v>
                </c:pt>
                <c:pt idx="70570">
                  <c:v>70.569999999999993</c:v>
                </c:pt>
                <c:pt idx="70571">
                  <c:v>70.571000000000026</c:v>
                </c:pt>
                <c:pt idx="70572">
                  <c:v>70.572000000000003</c:v>
                </c:pt>
                <c:pt idx="70573">
                  <c:v>70.573000000000036</c:v>
                </c:pt>
                <c:pt idx="70574">
                  <c:v>70.574000000000012</c:v>
                </c:pt>
                <c:pt idx="70575">
                  <c:v>70.575000000000045</c:v>
                </c:pt>
                <c:pt idx="70576">
                  <c:v>70.576000000000022</c:v>
                </c:pt>
                <c:pt idx="70577">
                  <c:v>70.576999999999998</c:v>
                </c:pt>
                <c:pt idx="70578">
                  <c:v>70.578000000000031</c:v>
                </c:pt>
                <c:pt idx="70579">
                  <c:v>70.579000000000008</c:v>
                </c:pt>
                <c:pt idx="70580">
                  <c:v>70.580000000000041</c:v>
                </c:pt>
                <c:pt idx="70581">
                  <c:v>70.581000000000017</c:v>
                </c:pt>
                <c:pt idx="70582">
                  <c:v>70.581999999999994</c:v>
                </c:pt>
                <c:pt idx="70583">
                  <c:v>70.583000000000027</c:v>
                </c:pt>
                <c:pt idx="70584">
                  <c:v>70.584000000000003</c:v>
                </c:pt>
                <c:pt idx="70585">
                  <c:v>70.585000000000036</c:v>
                </c:pt>
                <c:pt idx="70586">
                  <c:v>70.586000000000013</c:v>
                </c:pt>
                <c:pt idx="70587">
                  <c:v>70.587000000000046</c:v>
                </c:pt>
                <c:pt idx="70588">
                  <c:v>70.588000000000022</c:v>
                </c:pt>
                <c:pt idx="70589">
                  <c:v>70.588999999999999</c:v>
                </c:pt>
                <c:pt idx="70590">
                  <c:v>70.590000000000032</c:v>
                </c:pt>
                <c:pt idx="70591">
                  <c:v>70.591000000000008</c:v>
                </c:pt>
                <c:pt idx="70592">
                  <c:v>70.592000000000041</c:v>
                </c:pt>
                <c:pt idx="70593">
                  <c:v>70.593000000000018</c:v>
                </c:pt>
                <c:pt idx="70594">
                  <c:v>70.593999999999994</c:v>
                </c:pt>
                <c:pt idx="70595">
                  <c:v>70.595000000000027</c:v>
                </c:pt>
                <c:pt idx="70596">
                  <c:v>70.596000000000004</c:v>
                </c:pt>
                <c:pt idx="70597">
                  <c:v>70.597000000000037</c:v>
                </c:pt>
                <c:pt idx="70598">
                  <c:v>70.598000000000013</c:v>
                </c:pt>
                <c:pt idx="70599">
                  <c:v>70.599000000000046</c:v>
                </c:pt>
                <c:pt idx="70600">
                  <c:v>70.600000000000023</c:v>
                </c:pt>
                <c:pt idx="70601">
                  <c:v>70.600999999999999</c:v>
                </c:pt>
                <c:pt idx="70602">
                  <c:v>70.602000000000032</c:v>
                </c:pt>
                <c:pt idx="70603">
                  <c:v>70.603000000000009</c:v>
                </c:pt>
                <c:pt idx="70604">
                  <c:v>70.604000000000042</c:v>
                </c:pt>
                <c:pt idx="70605">
                  <c:v>70.605000000000018</c:v>
                </c:pt>
                <c:pt idx="70606">
                  <c:v>70.605999999999995</c:v>
                </c:pt>
                <c:pt idx="70607">
                  <c:v>70.607000000000028</c:v>
                </c:pt>
                <c:pt idx="70608">
                  <c:v>70.608000000000004</c:v>
                </c:pt>
                <c:pt idx="70609">
                  <c:v>70.609000000000037</c:v>
                </c:pt>
                <c:pt idx="70610">
                  <c:v>70.610000000000014</c:v>
                </c:pt>
                <c:pt idx="70611">
                  <c:v>70.61099999999999</c:v>
                </c:pt>
                <c:pt idx="70612">
                  <c:v>70.612000000000023</c:v>
                </c:pt>
                <c:pt idx="70613">
                  <c:v>70.613</c:v>
                </c:pt>
                <c:pt idx="70614">
                  <c:v>70.614000000000033</c:v>
                </c:pt>
                <c:pt idx="70615">
                  <c:v>70.615000000000009</c:v>
                </c:pt>
                <c:pt idx="70616">
                  <c:v>70.616000000000042</c:v>
                </c:pt>
                <c:pt idx="70617">
                  <c:v>70.617000000000019</c:v>
                </c:pt>
                <c:pt idx="70618">
                  <c:v>70.617999999999995</c:v>
                </c:pt>
                <c:pt idx="70619">
                  <c:v>70.619000000000028</c:v>
                </c:pt>
                <c:pt idx="70620">
                  <c:v>70.62</c:v>
                </c:pt>
                <c:pt idx="70621">
                  <c:v>70.621000000000038</c:v>
                </c:pt>
                <c:pt idx="70622">
                  <c:v>70.622000000000014</c:v>
                </c:pt>
                <c:pt idx="70623">
                  <c:v>70.62299999999999</c:v>
                </c:pt>
                <c:pt idx="70624">
                  <c:v>70.624000000000024</c:v>
                </c:pt>
                <c:pt idx="70625">
                  <c:v>70.625</c:v>
                </c:pt>
                <c:pt idx="70626">
                  <c:v>70.626000000000033</c:v>
                </c:pt>
                <c:pt idx="70627">
                  <c:v>70.62700000000001</c:v>
                </c:pt>
                <c:pt idx="70628">
                  <c:v>70.628000000000043</c:v>
                </c:pt>
                <c:pt idx="70629">
                  <c:v>70.629000000000019</c:v>
                </c:pt>
                <c:pt idx="70630">
                  <c:v>70.63</c:v>
                </c:pt>
                <c:pt idx="70631">
                  <c:v>70.631000000000029</c:v>
                </c:pt>
                <c:pt idx="70632">
                  <c:v>70.632000000000005</c:v>
                </c:pt>
                <c:pt idx="70633">
                  <c:v>70.633000000000038</c:v>
                </c:pt>
                <c:pt idx="70634">
                  <c:v>70.634000000000015</c:v>
                </c:pt>
                <c:pt idx="70635">
                  <c:v>70.634999999999991</c:v>
                </c:pt>
                <c:pt idx="70636">
                  <c:v>70.636000000000024</c:v>
                </c:pt>
                <c:pt idx="70637">
                  <c:v>70.637</c:v>
                </c:pt>
                <c:pt idx="70638">
                  <c:v>70.638000000000034</c:v>
                </c:pt>
                <c:pt idx="70639">
                  <c:v>70.63900000000001</c:v>
                </c:pt>
                <c:pt idx="70640">
                  <c:v>70.640000000000043</c:v>
                </c:pt>
                <c:pt idx="70641">
                  <c:v>70.64100000000002</c:v>
                </c:pt>
                <c:pt idx="70642">
                  <c:v>70.641999999999996</c:v>
                </c:pt>
                <c:pt idx="70643">
                  <c:v>70.643000000000029</c:v>
                </c:pt>
                <c:pt idx="70644">
                  <c:v>70.644000000000005</c:v>
                </c:pt>
                <c:pt idx="70645">
                  <c:v>70.645000000000039</c:v>
                </c:pt>
                <c:pt idx="70646">
                  <c:v>70.646000000000015</c:v>
                </c:pt>
                <c:pt idx="70647">
                  <c:v>70.646999999999991</c:v>
                </c:pt>
                <c:pt idx="70648">
                  <c:v>70.648000000000025</c:v>
                </c:pt>
                <c:pt idx="70649">
                  <c:v>70.649000000000001</c:v>
                </c:pt>
                <c:pt idx="70650">
                  <c:v>70.650000000000034</c:v>
                </c:pt>
                <c:pt idx="70651">
                  <c:v>70.65100000000001</c:v>
                </c:pt>
                <c:pt idx="70652">
                  <c:v>70.652000000000044</c:v>
                </c:pt>
                <c:pt idx="70653">
                  <c:v>70.65300000000002</c:v>
                </c:pt>
                <c:pt idx="70654">
                  <c:v>70.653999999999996</c:v>
                </c:pt>
                <c:pt idx="70655">
                  <c:v>70.65500000000003</c:v>
                </c:pt>
                <c:pt idx="70656">
                  <c:v>70.656000000000006</c:v>
                </c:pt>
                <c:pt idx="70657">
                  <c:v>70.657000000000039</c:v>
                </c:pt>
                <c:pt idx="70658">
                  <c:v>70.658000000000015</c:v>
                </c:pt>
                <c:pt idx="70659">
                  <c:v>70.658999999999992</c:v>
                </c:pt>
                <c:pt idx="70660">
                  <c:v>70.660000000000025</c:v>
                </c:pt>
                <c:pt idx="70661">
                  <c:v>70.661000000000001</c:v>
                </c:pt>
                <c:pt idx="70662">
                  <c:v>70.662000000000035</c:v>
                </c:pt>
                <c:pt idx="70663">
                  <c:v>70.663000000000011</c:v>
                </c:pt>
                <c:pt idx="70664">
                  <c:v>70.664000000000044</c:v>
                </c:pt>
                <c:pt idx="70665">
                  <c:v>70.66500000000002</c:v>
                </c:pt>
                <c:pt idx="70666">
                  <c:v>70.665999999999997</c:v>
                </c:pt>
                <c:pt idx="70667">
                  <c:v>70.66700000000003</c:v>
                </c:pt>
                <c:pt idx="70668">
                  <c:v>70.668000000000006</c:v>
                </c:pt>
                <c:pt idx="70669">
                  <c:v>70.66900000000004</c:v>
                </c:pt>
                <c:pt idx="70670">
                  <c:v>70.670000000000016</c:v>
                </c:pt>
                <c:pt idx="70671">
                  <c:v>70.670999999999992</c:v>
                </c:pt>
                <c:pt idx="70672">
                  <c:v>70.672000000000025</c:v>
                </c:pt>
                <c:pt idx="70673">
                  <c:v>70.673000000000002</c:v>
                </c:pt>
                <c:pt idx="70674">
                  <c:v>70.674000000000035</c:v>
                </c:pt>
                <c:pt idx="70675">
                  <c:v>70.675000000000011</c:v>
                </c:pt>
                <c:pt idx="70676">
                  <c:v>70.676000000000045</c:v>
                </c:pt>
                <c:pt idx="70677">
                  <c:v>70.677000000000021</c:v>
                </c:pt>
                <c:pt idx="70678">
                  <c:v>70.677999999999997</c:v>
                </c:pt>
                <c:pt idx="70679">
                  <c:v>70.67900000000003</c:v>
                </c:pt>
                <c:pt idx="70680">
                  <c:v>70.680000000000007</c:v>
                </c:pt>
                <c:pt idx="70681">
                  <c:v>70.68100000000004</c:v>
                </c:pt>
                <c:pt idx="70682">
                  <c:v>70.682000000000016</c:v>
                </c:pt>
                <c:pt idx="70683">
                  <c:v>70.682999999999993</c:v>
                </c:pt>
                <c:pt idx="70684">
                  <c:v>70.684000000000026</c:v>
                </c:pt>
                <c:pt idx="70685">
                  <c:v>70.685000000000002</c:v>
                </c:pt>
                <c:pt idx="70686">
                  <c:v>70.686000000000035</c:v>
                </c:pt>
                <c:pt idx="70687">
                  <c:v>70.687000000000012</c:v>
                </c:pt>
                <c:pt idx="70688">
                  <c:v>70.688000000000045</c:v>
                </c:pt>
                <c:pt idx="70689">
                  <c:v>70.689000000000021</c:v>
                </c:pt>
                <c:pt idx="70690">
                  <c:v>70.69</c:v>
                </c:pt>
                <c:pt idx="70691">
                  <c:v>70.691000000000031</c:v>
                </c:pt>
                <c:pt idx="70692">
                  <c:v>70.692000000000007</c:v>
                </c:pt>
                <c:pt idx="70693">
                  <c:v>70.69300000000004</c:v>
                </c:pt>
                <c:pt idx="70694">
                  <c:v>70.694000000000017</c:v>
                </c:pt>
                <c:pt idx="70695">
                  <c:v>70.694999999999993</c:v>
                </c:pt>
                <c:pt idx="70696">
                  <c:v>70.696000000000026</c:v>
                </c:pt>
                <c:pt idx="70697">
                  <c:v>70.697000000000003</c:v>
                </c:pt>
                <c:pt idx="70698">
                  <c:v>70.698000000000036</c:v>
                </c:pt>
                <c:pt idx="70699">
                  <c:v>70.699000000000012</c:v>
                </c:pt>
                <c:pt idx="70700">
                  <c:v>70.700000000000045</c:v>
                </c:pt>
                <c:pt idx="70701">
                  <c:v>70.701000000000022</c:v>
                </c:pt>
                <c:pt idx="70702">
                  <c:v>70.701999999999998</c:v>
                </c:pt>
                <c:pt idx="70703">
                  <c:v>70.703000000000031</c:v>
                </c:pt>
                <c:pt idx="70704">
                  <c:v>70.704000000000008</c:v>
                </c:pt>
                <c:pt idx="70705">
                  <c:v>70.705000000000041</c:v>
                </c:pt>
                <c:pt idx="70706">
                  <c:v>70.706000000000017</c:v>
                </c:pt>
                <c:pt idx="70707">
                  <c:v>70.706999999999994</c:v>
                </c:pt>
                <c:pt idx="70708">
                  <c:v>70.708000000000027</c:v>
                </c:pt>
                <c:pt idx="70709">
                  <c:v>70.709000000000003</c:v>
                </c:pt>
                <c:pt idx="70710">
                  <c:v>70.710000000000036</c:v>
                </c:pt>
                <c:pt idx="70711">
                  <c:v>70.711000000000013</c:v>
                </c:pt>
                <c:pt idx="70712">
                  <c:v>70.712000000000046</c:v>
                </c:pt>
                <c:pt idx="70713">
                  <c:v>70.713000000000022</c:v>
                </c:pt>
                <c:pt idx="70714">
                  <c:v>70.713999999999999</c:v>
                </c:pt>
                <c:pt idx="70715">
                  <c:v>70.715000000000032</c:v>
                </c:pt>
                <c:pt idx="70716">
                  <c:v>70.716000000000008</c:v>
                </c:pt>
                <c:pt idx="70717">
                  <c:v>70.717000000000041</c:v>
                </c:pt>
                <c:pt idx="70718">
                  <c:v>70.718000000000018</c:v>
                </c:pt>
                <c:pt idx="70719">
                  <c:v>70.718999999999994</c:v>
                </c:pt>
                <c:pt idx="70720">
                  <c:v>70.720000000000027</c:v>
                </c:pt>
                <c:pt idx="70721">
                  <c:v>70.721000000000004</c:v>
                </c:pt>
                <c:pt idx="70722">
                  <c:v>70.722000000000037</c:v>
                </c:pt>
                <c:pt idx="70723">
                  <c:v>70.723000000000013</c:v>
                </c:pt>
                <c:pt idx="70724">
                  <c:v>70.724000000000046</c:v>
                </c:pt>
                <c:pt idx="70725">
                  <c:v>70.725000000000023</c:v>
                </c:pt>
                <c:pt idx="70726">
                  <c:v>70.725999999999999</c:v>
                </c:pt>
                <c:pt idx="70727">
                  <c:v>70.727000000000032</c:v>
                </c:pt>
                <c:pt idx="70728">
                  <c:v>70.728000000000009</c:v>
                </c:pt>
                <c:pt idx="70729">
                  <c:v>70.729000000000042</c:v>
                </c:pt>
                <c:pt idx="70730">
                  <c:v>70.730000000000018</c:v>
                </c:pt>
                <c:pt idx="70731">
                  <c:v>70.730999999999995</c:v>
                </c:pt>
                <c:pt idx="70732">
                  <c:v>70.732000000000028</c:v>
                </c:pt>
                <c:pt idx="70733">
                  <c:v>70.733000000000004</c:v>
                </c:pt>
                <c:pt idx="70734">
                  <c:v>70.734000000000037</c:v>
                </c:pt>
                <c:pt idx="70735">
                  <c:v>70.735000000000014</c:v>
                </c:pt>
                <c:pt idx="70736">
                  <c:v>70.73599999999999</c:v>
                </c:pt>
                <c:pt idx="70737">
                  <c:v>70.737000000000023</c:v>
                </c:pt>
                <c:pt idx="70738">
                  <c:v>70.738</c:v>
                </c:pt>
                <c:pt idx="70739">
                  <c:v>70.739000000000033</c:v>
                </c:pt>
                <c:pt idx="70740">
                  <c:v>70.740000000000009</c:v>
                </c:pt>
                <c:pt idx="70741">
                  <c:v>70.741000000000042</c:v>
                </c:pt>
                <c:pt idx="70742">
                  <c:v>70.742000000000019</c:v>
                </c:pt>
                <c:pt idx="70743">
                  <c:v>70.742999999999995</c:v>
                </c:pt>
                <c:pt idx="70744">
                  <c:v>70.744000000000028</c:v>
                </c:pt>
                <c:pt idx="70745">
                  <c:v>70.745000000000005</c:v>
                </c:pt>
                <c:pt idx="70746">
                  <c:v>70.746000000000038</c:v>
                </c:pt>
                <c:pt idx="70747">
                  <c:v>70.747000000000014</c:v>
                </c:pt>
                <c:pt idx="70748">
                  <c:v>70.74799999999999</c:v>
                </c:pt>
                <c:pt idx="70749">
                  <c:v>70.749000000000024</c:v>
                </c:pt>
                <c:pt idx="70750">
                  <c:v>70.75</c:v>
                </c:pt>
                <c:pt idx="70751">
                  <c:v>70.751000000000033</c:v>
                </c:pt>
                <c:pt idx="70752">
                  <c:v>70.75200000000001</c:v>
                </c:pt>
                <c:pt idx="70753">
                  <c:v>70.753000000000043</c:v>
                </c:pt>
                <c:pt idx="70754">
                  <c:v>70.754000000000019</c:v>
                </c:pt>
                <c:pt idx="70755">
                  <c:v>70.754999999999995</c:v>
                </c:pt>
                <c:pt idx="70756">
                  <c:v>70.756000000000029</c:v>
                </c:pt>
                <c:pt idx="70757">
                  <c:v>70.757000000000005</c:v>
                </c:pt>
                <c:pt idx="70758">
                  <c:v>70.758000000000038</c:v>
                </c:pt>
                <c:pt idx="70759">
                  <c:v>70.759000000000015</c:v>
                </c:pt>
                <c:pt idx="70760">
                  <c:v>70.759999999999991</c:v>
                </c:pt>
                <c:pt idx="70761">
                  <c:v>70.761000000000024</c:v>
                </c:pt>
                <c:pt idx="70762">
                  <c:v>70.762</c:v>
                </c:pt>
                <c:pt idx="70763">
                  <c:v>70.763000000000034</c:v>
                </c:pt>
                <c:pt idx="70764">
                  <c:v>70.76400000000001</c:v>
                </c:pt>
                <c:pt idx="70765">
                  <c:v>70.765000000000043</c:v>
                </c:pt>
                <c:pt idx="70766">
                  <c:v>70.76600000000002</c:v>
                </c:pt>
                <c:pt idx="70767">
                  <c:v>70.766999999999996</c:v>
                </c:pt>
                <c:pt idx="70768">
                  <c:v>70.768000000000029</c:v>
                </c:pt>
                <c:pt idx="70769">
                  <c:v>70.769000000000005</c:v>
                </c:pt>
                <c:pt idx="70770">
                  <c:v>70.770000000000039</c:v>
                </c:pt>
                <c:pt idx="70771">
                  <c:v>70.771000000000015</c:v>
                </c:pt>
                <c:pt idx="70772">
                  <c:v>70.771999999999991</c:v>
                </c:pt>
                <c:pt idx="70773">
                  <c:v>70.773000000000025</c:v>
                </c:pt>
                <c:pt idx="70774">
                  <c:v>70.774000000000001</c:v>
                </c:pt>
                <c:pt idx="70775">
                  <c:v>70.775000000000034</c:v>
                </c:pt>
                <c:pt idx="70776">
                  <c:v>70.77600000000001</c:v>
                </c:pt>
                <c:pt idx="70777">
                  <c:v>70.777000000000044</c:v>
                </c:pt>
                <c:pt idx="70778">
                  <c:v>70.77800000000002</c:v>
                </c:pt>
                <c:pt idx="70779">
                  <c:v>70.778999999999996</c:v>
                </c:pt>
                <c:pt idx="70780">
                  <c:v>70.78000000000003</c:v>
                </c:pt>
                <c:pt idx="70781">
                  <c:v>70.781000000000006</c:v>
                </c:pt>
                <c:pt idx="70782">
                  <c:v>70.782000000000039</c:v>
                </c:pt>
                <c:pt idx="70783">
                  <c:v>70.783000000000015</c:v>
                </c:pt>
                <c:pt idx="70784">
                  <c:v>70.783999999999992</c:v>
                </c:pt>
                <c:pt idx="70785">
                  <c:v>70.785000000000025</c:v>
                </c:pt>
                <c:pt idx="70786">
                  <c:v>70.786000000000001</c:v>
                </c:pt>
                <c:pt idx="70787">
                  <c:v>70.787000000000035</c:v>
                </c:pt>
                <c:pt idx="70788">
                  <c:v>70.788000000000011</c:v>
                </c:pt>
                <c:pt idx="70789">
                  <c:v>70.789000000000044</c:v>
                </c:pt>
                <c:pt idx="70790">
                  <c:v>70.79000000000002</c:v>
                </c:pt>
                <c:pt idx="70791">
                  <c:v>70.790999999999997</c:v>
                </c:pt>
                <c:pt idx="70792">
                  <c:v>70.79200000000003</c:v>
                </c:pt>
                <c:pt idx="70793">
                  <c:v>70.793000000000006</c:v>
                </c:pt>
                <c:pt idx="70794">
                  <c:v>70.79400000000004</c:v>
                </c:pt>
                <c:pt idx="70795">
                  <c:v>70.795000000000016</c:v>
                </c:pt>
                <c:pt idx="70796">
                  <c:v>70.795999999999992</c:v>
                </c:pt>
                <c:pt idx="70797">
                  <c:v>70.797000000000025</c:v>
                </c:pt>
                <c:pt idx="70798">
                  <c:v>70.798000000000002</c:v>
                </c:pt>
                <c:pt idx="70799">
                  <c:v>70.799000000000035</c:v>
                </c:pt>
                <c:pt idx="70800">
                  <c:v>70.800000000000011</c:v>
                </c:pt>
                <c:pt idx="70801">
                  <c:v>70.801000000000045</c:v>
                </c:pt>
                <c:pt idx="70802">
                  <c:v>70.802000000000021</c:v>
                </c:pt>
                <c:pt idx="70803">
                  <c:v>70.802999999999997</c:v>
                </c:pt>
                <c:pt idx="70804">
                  <c:v>70.80400000000003</c:v>
                </c:pt>
                <c:pt idx="70805">
                  <c:v>70.805000000000007</c:v>
                </c:pt>
                <c:pt idx="70806">
                  <c:v>70.80600000000004</c:v>
                </c:pt>
                <c:pt idx="70807">
                  <c:v>70.807000000000016</c:v>
                </c:pt>
                <c:pt idx="70808">
                  <c:v>70.807999999999993</c:v>
                </c:pt>
                <c:pt idx="70809">
                  <c:v>70.809000000000026</c:v>
                </c:pt>
                <c:pt idx="70810">
                  <c:v>70.81</c:v>
                </c:pt>
                <c:pt idx="70811">
                  <c:v>70.811000000000035</c:v>
                </c:pt>
                <c:pt idx="70812">
                  <c:v>70.812000000000012</c:v>
                </c:pt>
                <c:pt idx="70813">
                  <c:v>70.813000000000045</c:v>
                </c:pt>
                <c:pt idx="70814">
                  <c:v>70.814000000000021</c:v>
                </c:pt>
                <c:pt idx="70815">
                  <c:v>70.814999999999998</c:v>
                </c:pt>
                <c:pt idx="70816">
                  <c:v>70.816000000000031</c:v>
                </c:pt>
                <c:pt idx="70817">
                  <c:v>70.817000000000007</c:v>
                </c:pt>
                <c:pt idx="70818">
                  <c:v>70.81800000000004</c:v>
                </c:pt>
                <c:pt idx="70819">
                  <c:v>70.819000000000017</c:v>
                </c:pt>
                <c:pt idx="70820">
                  <c:v>70.819999999999993</c:v>
                </c:pt>
                <c:pt idx="70821">
                  <c:v>70.821000000000026</c:v>
                </c:pt>
                <c:pt idx="70822">
                  <c:v>70.822000000000003</c:v>
                </c:pt>
                <c:pt idx="70823">
                  <c:v>70.823000000000036</c:v>
                </c:pt>
                <c:pt idx="70824">
                  <c:v>70.824000000000012</c:v>
                </c:pt>
                <c:pt idx="70825">
                  <c:v>70.825000000000045</c:v>
                </c:pt>
                <c:pt idx="70826">
                  <c:v>70.826000000000022</c:v>
                </c:pt>
                <c:pt idx="70827">
                  <c:v>70.826999999999998</c:v>
                </c:pt>
                <c:pt idx="70828">
                  <c:v>70.828000000000031</c:v>
                </c:pt>
                <c:pt idx="70829">
                  <c:v>70.829000000000008</c:v>
                </c:pt>
                <c:pt idx="70830">
                  <c:v>70.830000000000041</c:v>
                </c:pt>
                <c:pt idx="70831">
                  <c:v>70.831000000000017</c:v>
                </c:pt>
                <c:pt idx="70832">
                  <c:v>70.831999999999994</c:v>
                </c:pt>
                <c:pt idx="70833">
                  <c:v>70.833000000000027</c:v>
                </c:pt>
                <c:pt idx="70834">
                  <c:v>70.834000000000003</c:v>
                </c:pt>
                <c:pt idx="70835">
                  <c:v>70.835000000000036</c:v>
                </c:pt>
                <c:pt idx="70836">
                  <c:v>70.836000000000013</c:v>
                </c:pt>
                <c:pt idx="70837">
                  <c:v>70.837000000000046</c:v>
                </c:pt>
                <c:pt idx="70838">
                  <c:v>70.838000000000022</c:v>
                </c:pt>
                <c:pt idx="70839">
                  <c:v>70.838999999999999</c:v>
                </c:pt>
                <c:pt idx="70840">
                  <c:v>70.840000000000032</c:v>
                </c:pt>
                <c:pt idx="70841">
                  <c:v>70.841000000000008</c:v>
                </c:pt>
                <c:pt idx="70842">
                  <c:v>70.842000000000041</c:v>
                </c:pt>
                <c:pt idx="70843">
                  <c:v>70.843000000000018</c:v>
                </c:pt>
                <c:pt idx="70844">
                  <c:v>70.843999999999994</c:v>
                </c:pt>
                <c:pt idx="70845">
                  <c:v>70.845000000000027</c:v>
                </c:pt>
                <c:pt idx="70846">
                  <c:v>70.846000000000004</c:v>
                </c:pt>
                <c:pt idx="70847">
                  <c:v>70.847000000000037</c:v>
                </c:pt>
                <c:pt idx="70848">
                  <c:v>70.848000000000013</c:v>
                </c:pt>
                <c:pt idx="70849">
                  <c:v>70.849000000000046</c:v>
                </c:pt>
                <c:pt idx="70850">
                  <c:v>70.850000000000023</c:v>
                </c:pt>
                <c:pt idx="70851">
                  <c:v>70.850999999999999</c:v>
                </c:pt>
                <c:pt idx="70852">
                  <c:v>70.852000000000032</c:v>
                </c:pt>
                <c:pt idx="70853">
                  <c:v>70.853000000000009</c:v>
                </c:pt>
                <c:pt idx="70854">
                  <c:v>70.854000000000042</c:v>
                </c:pt>
                <c:pt idx="70855">
                  <c:v>70.855000000000018</c:v>
                </c:pt>
                <c:pt idx="70856">
                  <c:v>70.855999999999995</c:v>
                </c:pt>
                <c:pt idx="70857">
                  <c:v>70.857000000000028</c:v>
                </c:pt>
                <c:pt idx="70858">
                  <c:v>70.858000000000004</c:v>
                </c:pt>
                <c:pt idx="70859">
                  <c:v>70.859000000000037</c:v>
                </c:pt>
                <c:pt idx="70860">
                  <c:v>70.860000000000014</c:v>
                </c:pt>
                <c:pt idx="70861">
                  <c:v>70.86099999999999</c:v>
                </c:pt>
                <c:pt idx="70862">
                  <c:v>70.862000000000023</c:v>
                </c:pt>
                <c:pt idx="70863">
                  <c:v>70.863</c:v>
                </c:pt>
                <c:pt idx="70864">
                  <c:v>70.864000000000033</c:v>
                </c:pt>
                <c:pt idx="70865">
                  <c:v>70.865000000000009</c:v>
                </c:pt>
                <c:pt idx="70866">
                  <c:v>70.866000000000042</c:v>
                </c:pt>
                <c:pt idx="70867">
                  <c:v>70.867000000000019</c:v>
                </c:pt>
                <c:pt idx="70868">
                  <c:v>70.867999999999995</c:v>
                </c:pt>
                <c:pt idx="70869">
                  <c:v>70.869000000000028</c:v>
                </c:pt>
                <c:pt idx="70870">
                  <c:v>70.87</c:v>
                </c:pt>
                <c:pt idx="70871">
                  <c:v>70.871000000000038</c:v>
                </c:pt>
                <c:pt idx="70872">
                  <c:v>70.872000000000014</c:v>
                </c:pt>
                <c:pt idx="70873">
                  <c:v>70.87299999999999</c:v>
                </c:pt>
                <c:pt idx="70874">
                  <c:v>70.874000000000024</c:v>
                </c:pt>
                <c:pt idx="70875">
                  <c:v>70.875</c:v>
                </c:pt>
                <c:pt idx="70876">
                  <c:v>70.876000000000033</c:v>
                </c:pt>
                <c:pt idx="70877">
                  <c:v>70.87700000000001</c:v>
                </c:pt>
                <c:pt idx="70878">
                  <c:v>70.878000000000043</c:v>
                </c:pt>
                <c:pt idx="70879">
                  <c:v>70.879000000000019</c:v>
                </c:pt>
                <c:pt idx="70880">
                  <c:v>70.88</c:v>
                </c:pt>
                <c:pt idx="70881">
                  <c:v>70.881000000000029</c:v>
                </c:pt>
                <c:pt idx="70882">
                  <c:v>70.882000000000005</c:v>
                </c:pt>
                <c:pt idx="70883">
                  <c:v>70.883000000000038</c:v>
                </c:pt>
                <c:pt idx="70884">
                  <c:v>70.884000000000015</c:v>
                </c:pt>
                <c:pt idx="70885">
                  <c:v>70.884999999999991</c:v>
                </c:pt>
                <c:pt idx="70886">
                  <c:v>70.886000000000024</c:v>
                </c:pt>
                <c:pt idx="70887">
                  <c:v>70.887</c:v>
                </c:pt>
                <c:pt idx="70888">
                  <c:v>70.888000000000034</c:v>
                </c:pt>
                <c:pt idx="70889">
                  <c:v>70.88900000000001</c:v>
                </c:pt>
                <c:pt idx="70890">
                  <c:v>70.890000000000043</c:v>
                </c:pt>
                <c:pt idx="70891">
                  <c:v>70.89100000000002</c:v>
                </c:pt>
                <c:pt idx="70892">
                  <c:v>70.891999999999996</c:v>
                </c:pt>
                <c:pt idx="70893">
                  <c:v>70.893000000000029</c:v>
                </c:pt>
                <c:pt idx="70894">
                  <c:v>70.894000000000005</c:v>
                </c:pt>
                <c:pt idx="70895">
                  <c:v>70.895000000000039</c:v>
                </c:pt>
                <c:pt idx="70896">
                  <c:v>70.896000000000015</c:v>
                </c:pt>
                <c:pt idx="70897">
                  <c:v>70.896999999999991</c:v>
                </c:pt>
                <c:pt idx="70898">
                  <c:v>70.898000000000025</c:v>
                </c:pt>
                <c:pt idx="70899">
                  <c:v>70.899000000000001</c:v>
                </c:pt>
                <c:pt idx="70900">
                  <c:v>70.900000000000034</c:v>
                </c:pt>
                <c:pt idx="70901">
                  <c:v>70.90100000000001</c:v>
                </c:pt>
                <c:pt idx="70902">
                  <c:v>70.902000000000044</c:v>
                </c:pt>
                <c:pt idx="70903">
                  <c:v>70.90300000000002</c:v>
                </c:pt>
                <c:pt idx="70904">
                  <c:v>70.903999999999996</c:v>
                </c:pt>
                <c:pt idx="70905">
                  <c:v>70.90500000000003</c:v>
                </c:pt>
                <c:pt idx="70906">
                  <c:v>70.906000000000006</c:v>
                </c:pt>
                <c:pt idx="70907">
                  <c:v>70.907000000000039</c:v>
                </c:pt>
                <c:pt idx="70908">
                  <c:v>70.908000000000015</c:v>
                </c:pt>
                <c:pt idx="70909">
                  <c:v>70.908999999999992</c:v>
                </c:pt>
                <c:pt idx="70910">
                  <c:v>70.910000000000025</c:v>
                </c:pt>
                <c:pt idx="70911">
                  <c:v>70.911000000000001</c:v>
                </c:pt>
                <c:pt idx="70912">
                  <c:v>70.912000000000035</c:v>
                </c:pt>
                <c:pt idx="70913">
                  <c:v>70.913000000000011</c:v>
                </c:pt>
                <c:pt idx="70914">
                  <c:v>70.914000000000044</c:v>
                </c:pt>
                <c:pt idx="70915">
                  <c:v>70.91500000000002</c:v>
                </c:pt>
                <c:pt idx="70916">
                  <c:v>70.915999999999997</c:v>
                </c:pt>
                <c:pt idx="70917">
                  <c:v>70.91700000000003</c:v>
                </c:pt>
                <c:pt idx="70918">
                  <c:v>70.918000000000006</c:v>
                </c:pt>
                <c:pt idx="70919">
                  <c:v>70.91900000000004</c:v>
                </c:pt>
                <c:pt idx="70920">
                  <c:v>70.920000000000016</c:v>
                </c:pt>
                <c:pt idx="70921">
                  <c:v>70.920999999999992</c:v>
                </c:pt>
                <c:pt idx="70922">
                  <c:v>70.922000000000025</c:v>
                </c:pt>
                <c:pt idx="70923">
                  <c:v>70.923000000000002</c:v>
                </c:pt>
                <c:pt idx="70924">
                  <c:v>70.924000000000035</c:v>
                </c:pt>
                <c:pt idx="70925">
                  <c:v>70.925000000000011</c:v>
                </c:pt>
                <c:pt idx="70926">
                  <c:v>70.926000000000045</c:v>
                </c:pt>
                <c:pt idx="70927">
                  <c:v>70.927000000000021</c:v>
                </c:pt>
                <c:pt idx="70928">
                  <c:v>70.927999999999997</c:v>
                </c:pt>
                <c:pt idx="70929">
                  <c:v>70.92900000000003</c:v>
                </c:pt>
                <c:pt idx="70930">
                  <c:v>70.930000000000007</c:v>
                </c:pt>
                <c:pt idx="70931">
                  <c:v>70.93100000000004</c:v>
                </c:pt>
                <c:pt idx="70932">
                  <c:v>70.932000000000016</c:v>
                </c:pt>
                <c:pt idx="70933">
                  <c:v>70.932999999999993</c:v>
                </c:pt>
                <c:pt idx="70934">
                  <c:v>70.934000000000026</c:v>
                </c:pt>
                <c:pt idx="70935">
                  <c:v>70.935000000000002</c:v>
                </c:pt>
                <c:pt idx="70936">
                  <c:v>70.936000000000035</c:v>
                </c:pt>
                <c:pt idx="70937">
                  <c:v>70.937000000000012</c:v>
                </c:pt>
                <c:pt idx="70938">
                  <c:v>70.938000000000045</c:v>
                </c:pt>
                <c:pt idx="70939">
                  <c:v>70.939000000000021</c:v>
                </c:pt>
                <c:pt idx="70940">
                  <c:v>70.94</c:v>
                </c:pt>
                <c:pt idx="70941">
                  <c:v>70.941000000000031</c:v>
                </c:pt>
                <c:pt idx="70942">
                  <c:v>70.942000000000007</c:v>
                </c:pt>
                <c:pt idx="70943">
                  <c:v>70.94300000000004</c:v>
                </c:pt>
                <c:pt idx="70944">
                  <c:v>70.944000000000017</c:v>
                </c:pt>
                <c:pt idx="70945">
                  <c:v>70.944999999999993</c:v>
                </c:pt>
                <c:pt idx="70946">
                  <c:v>70.946000000000026</c:v>
                </c:pt>
                <c:pt idx="70947">
                  <c:v>70.947000000000003</c:v>
                </c:pt>
                <c:pt idx="70948">
                  <c:v>70.948000000000036</c:v>
                </c:pt>
                <c:pt idx="70949">
                  <c:v>70.949000000000012</c:v>
                </c:pt>
                <c:pt idx="70950">
                  <c:v>70.950000000000045</c:v>
                </c:pt>
                <c:pt idx="70951">
                  <c:v>70.951000000000022</c:v>
                </c:pt>
                <c:pt idx="70952">
                  <c:v>70.951999999999998</c:v>
                </c:pt>
                <c:pt idx="70953">
                  <c:v>70.953000000000031</c:v>
                </c:pt>
                <c:pt idx="70954">
                  <c:v>70.954000000000008</c:v>
                </c:pt>
                <c:pt idx="70955">
                  <c:v>70.955000000000041</c:v>
                </c:pt>
                <c:pt idx="70956">
                  <c:v>70.956000000000017</c:v>
                </c:pt>
                <c:pt idx="70957">
                  <c:v>70.956999999999994</c:v>
                </c:pt>
                <c:pt idx="70958">
                  <c:v>70.958000000000027</c:v>
                </c:pt>
                <c:pt idx="70959">
                  <c:v>70.959000000000003</c:v>
                </c:pt>
                <c:pt idx="70960">
                  <c:v>70.960000000000036</c:v>
                </c:pt>
                <c:pt idx="70961">
                  <c:v>70.961000000000013</c:v>
                </c:pt>
                <c:pt idx="70962">
                  <c:v>70.962000000000046</c:v>
                </c:pt>
                <c:pt idx="70963">
                  <c:v>70.963000000000022</c:v>
                </c:pt>
                <c:pt idx="70964">
                  <c:v>70.963999999999999</c:v>
                </c:pt>
                <c:pt idx="70965">
                  <c:v>70.965000000000032</c:v>
                </c:pt>
                <c:pt idx="70966">
                  <c:v>70.966000000000008</c:v>
                </c:pt>
                <c:pt idx="70967">
                  <c:v>70.967000000000041</c:v>
                </c:pt>
                <c:pt idx="70968">
                  <c:v>70.968000000000018</c:v>
                </c:pt>
                <c:pt idx="70969">
                  <c:v>70.968999999999994</c:v>
                </c:pt>
                <c:pt idx="70970">
                  <c:v>70.970000000000027</c:v>
                </c:pt>
                <c:pt idx="70971">
                  <c:v>70.971000000000004</c:v>
                </c:pt>
                <c:pt idx="70972">
                  <c:v>70.972000000000037</c:v>
                </c:pt>
                <c:pt idx="70973">
                  <c:v>70.973000000000013</c:v>
                </c:pt>
                <c:pt idx="70974">
                  <c:v>70.974000000000046</c:v>
                </c:pt>
                <c:pt idx="70975">
                  <c:v>70.975000000000023</c:v>
                </c:pt>
                <c:pt idx="70976">
                  <c:v>70.975999999999999</c:v>
                </c:pt>
                <c:pt idx="70977">
                  <c:v>70.977000000000032</c:v>
                </c:pt>
                <c:pt idx="70978">
                  <c:v>70.978000000000009</c:v>
                </c:pt>
                <c:pt idx="70979">
                  <c:v>70.979000000000042</c:v>
                </c:pt>
                <c:pt idx="70980">
                  <c:v>70.980000000000018</c:v>
                </c:pt>
                <c:pt idx="70981">
                  <c:v>70.980999999999995</c:v>
                </c:pt>
                <c:pt idx="70982">
                  <c:v>70.982000000000028</c:v>
                </c:pt>
                <c:pt idx="70983">
                  <c:v>70.983000000000004</c:v>
                </c:pt>
                <c:pt idx="70984">
                  <c:v>70.984000000000037</c:v>
                </c:pt>
                <c:pt idx="70985">
                  <c:v>70.985000000000014</c:v>
                </c:pt>
                <c:pt idx="70986">
                  <c:v>70.98599999999999</c:v>
                </c:pt>
                <c:pt idx="70987">
                  <c:v>70.987000000000023</c:v>
                </c:pt>
                <c:pt idx="70988">
                  <c:v>70.988</c:v>
                </c:pt>
                <c:pt idx="70989">
                  <c:v>70.989000000000033</c:v>
                </c:pt>
                <c:pt idx="70990">
                  <c:v>70.990000000000009</c:v>
                </c:pt>
                <c:pt idx="70991">
                  <c:v>70.991000000000042</c:v>
                </c:pt>
                <c:pt idx="70992">
                  <c:v>70.992000000000019</c:v>
                </c:pt>
                <c:pt idx="70993">
                  <c:v>70.992999999999995</c:v>
                </c:pt>
                <c:pt idx="70994">
                  <c:v>70.994000000000028</c:v>
                </c:pt>
                <c:pt idx="70995">
                  <c:v>70.995000000000005</c:v>
                </c:pt>
                <c:pt idx="70996">
                  <c:v>70.996000000000038</c:v>
                </c:pt>
                <c:pt idx="70997">
                  <c:v>70.997000000000014</c:v>
                </c:pt>
                <c:pt idx="70998">
                  <c:v>70.99799999999999</c:v>
                </c:pt>
                <c:pt idx="70999">
                  <c:v>70.999000000000024</c:v>
                </c:pt>
                <c:pt idx="71000">
                  <c:v>71</c:v>
                </c:pt>
                <c:pt idx="71001">
                  <c:v>71.001000000000033</c:v>
                </c:pt>
                <c:pt idx="71002">
                  <c:v>71.00200000000001</c:v>
                </c:pt>
                <c:pt idx="71003">
                  <c:v>71.003000000000043</c:v>
                </c:pt>
                <c:pt idx="71004">
                  <c:v>71.004000000000019</c:v>
                </c:pt>
                <c:pt idx="71005">
                  <c:v>71.004999999999995</c:v>
                </c:pt>
                <c:pt idx="71006">
                  <c:v>71.006000000000029</c:v>
                </c:pt>
                <c:pt idx="71007">
                  <c:v>71.007000000000005</c:v>
                </c:pt>
                <c:pt idx="71008">
                  <c:v>71.008000000000038</c:v>
                </c:pt>
                <c:pt idx="71009">
                  <c:v>71.009000000000015</c:v>
                </c:pt>
                <c:pt idx="71010">
                  <c:v>71.009999999999991</c:v>
                </c:pt>
                <c:pt idx="71011">
                  <c:v>71.011000000000024</c:v>
                </c:pt>
                <c:pt idx="71012">
                  <c:v>71.012</c:v>
                </c:pt>
                <c:pt idx="71013">
                  <c:v>71.013000000000034</c:v>
                </c:pt>
                <c:pt idx="71014">
                  <c:v>71.01400000000001</c:v>
                </c:pt>
                <c:pt idx="71015">
                  <c:v>71.015000000000043</c:v>
                </c:pt>
                <c:pt idx="71016">
                  <c:v>71.01600000000002</c:v>
                </c:pt>
                <c:pt idx="71017">
                  <c:v>71.016999999999996</c:v>
                </c:pt>
                <c:pt idx="71018">
                  <c:v>71.018000000000029</c:v>
                </c:pt>
                <c:pt idx="71019">
                  <c:v>71.019000000000005</c:v>
                </c:pt>
                <c:pt idx="71020">
                  <c:v>71.020000000000039</c:v>
                </c:pt>
                <c:pt idx="71021">
                  <c:v>71.021000000000015</c:v>
                </c:pt>
                <c:pt idx="71022">
                  <c:v>71.021999999999991</c:v>
                </c:pt>
                <c:pt idx="71023">
                  <c:v>71.023000000000025</c:v>
                </c:pt>
                <c:pt idx="71024">
                  <c:v>71.024000000000001</c:v>
                </c:pt>
                <c:pt idx="71025">
                  <c:v>71.025000000000034</c:v>
                </c:pt>
                <c:pt idx="71026">
                  <c:v>71.02600000000001</c:v>
                </c:pt>
                <c:pt idx="71027">
                  <c:v>71.027000000000044</c:v>
                </c:pt>
                <c:pt idx="71028">
                  <c:v>71.02800000000002</c:v>
                </c:pt>
                <c:pt idx="71029">
                  <c:v>71.028999999999996</c:v>
                </c:pt>
                <c:pt idx="71030">
                  <c:v>71.03000000000003</c:v>
                </c:pt>
                <c:pt idx="71031">
                  <c:v>71.031000000000006</c:v>
                </c:pt>
                <c:pt idx="71032">
                  <c:v>71.032000000000039</c:v>
                </c:pt>
                <c:pt idx="71033">
                  <c:v>71.033000000000015</c:v>
                </c:pt>
                <c:pt idx="71034">
                  <c:v>71.033999999999992</c:v>
                </c:pt>
                <c:pt idx="71035">
                  <c:v>71.035000000000025</c:v>
                </c:pt>
                <c:pt idx="71036">
                  <c:v>71.036000000000001</c:v>
                </c:pt>
                <c:pt idx="71037">
                  <c:v>71.037000000000035</c:v>
                </c:pt>
                <c:pt idx="71038">
                  <c:v>71.038000000000011</c:v>
                </c:pt>
                <c:pt idx="71039">
                  <c:v>71.039000000000044</c:v>
                </c:pt>
                <c:pt idx="71040">
                  <c:v>71.04000000000002</c:v>
                </c:pt>
                <c:pt idx="71041">
                  <c:v>71.040999999999997</c:v>
                </c:pt>
                <c:pt idx="71042">
                  <c:v>71.04200000000003</c:v>
                </c:pt>
                <c:pt idx="71043">
                  <c:v>71.043000000000006</c:v>
                </c:pt>
                <c:pt idx="71044">
                  <c:v>71.04400000000004</c:v>
                </c:pt>
                <c:pt idx="71045">
                  <c:v>71.045000000000016</c:v>
                </c:pt>
                <c:pt idx="71046">
                  <c:v>71.045999999999992</c:v>
                </c:pt>
                <c:pt idx="71047">
                  <c:v>71.047000000000025</c:v>
                </c:pt>
                <c:pt idx="71048">
                  <c:v>71.048000000000002</c:v>
                </c:pt>
                <c:pt idx="71049">
                  <c:v>71.049000000000035</c:v>
                </c:pt>
                <c:pt idx="71050">
                  <c:v>71.050000000000011</c:v>
                </c:pt>
                <c:pt idx="71051">
                  <c:v>71.051000000000045</c:v>
                </c:pt>
                <c:pt idx="71052">
                  <c:v>71.052000000000021</c:v>
                </c:pt>
                <c:pt idx="71053">
                  <c:v>71.052999999999997</c:v>
                </c:pt>
                <c:pt idx="71054">
                  <c:v>71.05400000000003</c:v>
                </c:pt>
                <c:pt idx="71055">
                  <c:v>71.055000000000007</c:v>
                </c:pt>
                <c:pt idx="71056">
                  <c:v>71.05600000000004</c:v>
                </c:pt>
                <c:pt idx="71057">
                  <c:v>71.057000000000016</c:v>
                </c:pt>
                <c:pt idx="71058">
                  <c:v>71.057999999999993</c:v>
                </c:pt>
                <c:pt idx="71059">
                  <c:v>71.059000000000026</c:v>
                </c:pt>
                <c:pt idx="71060">
                  <c:v>71.06</c:v>
                </c:pt>
                <c:pt idx="71061">
                  <c:v>71.061000000000035</c:v>
                </c:pt>
                <c:pt idx="71062">
                  <c:v>71.062000000000012</c:v>
                </c:pt>
                <c:pt idx="71063">
                  <c:v>71.063000000000045</c:v>
                </c:pt>
                <c:pt idx="71064">
                  <c:v>71.064000000000021</c:v>
                </c:pt>
                <c:pt idx="71065">
                  <c:v>71.064999999999998</c:v>
                </c:pt>
                <c:pt idx="71066">
                  <c:v>71.066000000000031</c:v>
                </c:pt>
                <c:pt idx="71067">
                  <c:v>71.067000000000007</c:v>
                </c:pt>
                <c:pt idx="71068">
                  <c:v>71.06800000000004</c:v>
                </c:pt>
                <c:pt idx="71069">
                  <c:v>71.069000000000017</c:v>
                </c:pt>
                <c:pt idx="71070">
                  <c:v>71.069999999999993</c:v>
                </c:pt>
                <c:pt idx="71071">
                  <c:v>71.071000000000026</c:v>
                </c:pt>
                <c:pt idx="71072">
                  <c:v>71.072000000000003</c:v>
                </c:pt>
                <c:pt idx="71073">
                  <c:v>71.073000000000036</c:v>
                </c:pt>
                <c:pt idx="71074">
                  <c:v>71.074000000000012</c:v>
                </c:pt>
                <c:pt idx="71075">
                  <c:v>71.075000000000045</c:v>
                </c:pt>
                <c:pt idx="71076">
                  <c:v>71.076000000000022</c:v>
                </c:pt>
                <c:pt idx="71077">
                  <c:v>71.076999999999998</c:v>
                </c:pt>
                <c:pt idx="71078">
                  <c:v>71.078000000000031</c:v>
                </c:pt>
                <c:pt idx="71079">
                  <c:v>71.079000000000008</c:v>
                </c:pt>
                <c:pt idx="71080">
                  <c:v>71.080000000000041</c:v>
                </c:pt>
                <c:pt idx="71081">
                  <c:v>71.081000000000017</c:v>
                </c:pt>
                <c:pt idx="71082">
                  <c:v>71.081999999999994</c:v>
                </c:pt>
                <c:pt idx="71083">
                  <c:v>71.083000000000027</c:v>
                </c:pt>
                <c:pt idx="71084">
                  <c:v>71.084000000000003</c:v>
                </c:pt>
                <c:pt idx="71085">
                  <c:v>71.085000000000036</c:v>
                </c:pt>
                <c:pt idx="71086">
                  <c:v>71.086000000000013</c:v>
                </c:pt>
                <c:pt idx="71087">
                  <c:v>71.087000000000046</c:v>
                </c:pt>
                <c:pt idx="71088">
                  <c:v>71.088000000000022</c:v>
                </c:pt>
                <c:pt idx="71089">
                  <c:v>71.088999999999999</c:v>
                </c:pt>
                <c:pt idx="71090">
                  <c:v>71.090000000000032</c:v>
                </c:pt>
                <c:pt idx="71091">
                  <c:v>71.091000000000008</c:v>
                </c:pt>
                <c:pt idx="71092">
                  <c:v>71.092000000000041</c:v>
                </c:pt>
                <c:pt idx="71093">
                  <c:v>71.093000000000018</c:v>
                </c:pt>
                <c:pt idx="71094">
                  <c:v>71.093999999999994</c:v>
                </c:pt>
                <c:pt idx="71095">
                  <c:v>71.095000000000027</c:v>
                </c:pt>
                <c:pt idx="71096">
                  <c:v>71.096000000000004</c:v>
                </c:pt>
                <c:pt idx="71097">
                  <c:v>71.097000000000037</c:v>
                </c:pt>
                <c:pt idx="71098">
                  <c:v>71.098000000000013</c:v>
                </c:pt>
                <c:pt idx="71099">
                  <c:v>71.099000000000046</c:v>
                </c:pt>
                <c:pt idx="71100">
                  <c:v>71.100000000000023</c:v>
                </c:pt>
                <c:pt idx="71101">
                  <c:v>71.100999999999999</c:v>
                </c:pt>
                <c:pt idx="71102">
                  <c:v>71.102000000000032</c:v>
                </c:pt>
                <c:pt idx="71103">
                  <c:v>71.103000000000009</c:v>
                </c:pt>
                <c:pt idx="71104">
                  <c:v>71.104000000000042</c:v>
                </c:pt>
                <c:pt idx="71105">
                  <c:v>71.105000000000018</c:v>
                </c:pt>
                <c:pt idx="71106">
                  <c:v>71.105999999999995</c:v>
                </c:pt>
                <c:pt idx="71107">
                  <c:v>71.107000000000028</c:v>
                </c:pt>
                <c:pt idx="71108">
                  <c:v>71.108000000000004</c:v>
                </c:pt>
                <c:pt idx="71109">
                  <c:v>71.109000000000037</c:v>
                </c:pt>
                <c:pt idx="71110">
                  <c:v>71.110000000000014</c:v>
                </c:pt>
                <c:pt idx="71111">
                  <c:v>71.11099999999999</c:v>
                </c:pt>
                <c:pt idx="71112">
                  <c:v>71.112000000000023</c:v>
                </c:pt>
                <c:pt idx="71113">
                  <c:v>71.113</c:v>
                </c:pt>
                <c:pt idx="71114">
                  <c:v>71.114000000000033</c:v>
                </c:pt>
                <c:pt idx="71115">
                  <c:v>71.115000000000009</c:v>
                </c:pt>
                <c:pt idx="71116">
                  <c:v>71.116000000000042</c:v>
                </c:pt>
                <c:pt idx="71117">
                  <c:v>71.117000000000019</c:v>
                </c:pt>
                <c:pt idx="71118">
                  <c:v>71.117999999999995</c:v>
                </c:pt>
                <c:pt idx="71119">
                  <c:v>71.119000000000028</c:v>
                </c:pt>
                <c:pt idx="71120">
                  <c:v>71.12</c:v>
                </c:pt>
                <c:pt idx="71121">
                  <c:v>71.121000000000038</c:v>
                </c:pt>
                <c:pt idx="71122">
                  <c:v>71.122000000000014</c:v>
                </c:pt>
                <c:pt idx="71123">
                  <c:v>71.12299999999999</c:v>
                </c:pt>
                <c:pt idx="71124">
                  <c:v>71.124000000000024</c:v>
                </c:pt>
                <c:pt idx="71125">
                  <c:v>71.125</c:v>
                </c:pt>
                <c:pt idx="71126">
                  <c:v>71.126000000000033</c:v>
                </c:pt>
                <c:pt idx="71127">
                  <c:v>71.12700000000001</c:v>
                </c:pt>
                <c:pt idx="71128">
                  <c:v>71.128000000000043</c:v>
                </c:pt>
                <c:pt idx="71129">
                  <c:v>71.129000000000019</c:v>
                </c:pt>
                <c:pt idx="71130">
                  <c:v>71.13</c:v>
                </c:pt>
                <c:pt idx="71131">
                  <c:v>71.131000000000029</c:v>
                </c:pt>
                <c:pt idx="71132">
                  <c:v>71.132000000000005</c:v>
                </c:pt>
                <c:pt idx="71133">
                  <c:v>71.133000000000038</c:v>
                </c:pt>
                <c:pt idx="71134">
                  <c:v>71.134000000000015</c:v>
                </c:pt>
                <c:pt idx="71135">
                  <c:v>71.134999999999991</c:v>
                </c:pt>
                <c:pt idx="71136">
                  <c:v>71.136000000000024</c:v>
                </c:pt>
                <c:pt idx="71137">
                  <c:v>71.137</c:v>
                </c:pt>
                <c:pt idx="71138">
                  <c:v>71.138000000000034</c:v>
                </c:pt>
                <c:pt idx="71139">
                  <c:v>71.13900000000001</c:v>
                </c:pt>
                <c:pt idx="71140">
                  <c:v>71.140000000000043</c:v>
                </c:pt>
                <c:pt idx="71141">
                  <c:v>71.14100000000002</c:v>
                </c:pt>
                <c:pt idx="71142">
                  <c:v>71.141999999999996</c:v>
                </c:pt>
                <c:pt idx="71143">
                  <c:v>71.143000000000029</c:v>
                </c:pt>
                <c:pt idx="71144">
                  <c:v>71.144000000000005</c:v>
                </c:pt>
                <c:pt idx="71145">
                  <c:v>71.145000000000039</c:v>
                </c:pt>
                <c:pt idx="71146">
                  <c:v>71.146000000000015</c:v>
                </c:pt>
                <c:pt idx="71147">
                  <c:v>71.146999999999991</c:v>
                </c:pt>
                <c:pt idx="71148">
                  <c:v>71.148000000000025</c:v>
                </c:pt>
                <c:pt idx="71149">
                  <c:v>71.149000000000001</c:v>
                </c:pt>
                <c:pt idx="71150">
                  <c:v>71.150000000000034</c:v>
                </c:pt>
                <c:pt idx="71151">
                  <c:v>71.15100000000001</c:v>
                </c:pt>
                <c:pt idx="71152">
                  <c:v>71.152000000000044</c:v>
                </c:pt>
                <c:pt idx="71153">
                  <c:v>71.15300000000002</c:v>
                </c:pt>
                <c:pt idx="71154">
                  <c:v>71.153999999999996</c:v>
                </c:pt>
                <c:pt idx="71155">
                  <c:v>71.15500000000003</c:v>
                </c:pt>
                <c:pt idx="71156">
                  <c:v>71.156000000000006</c:v>
                </c:pt>
                <c:pt idx="71157">
                  <c:v>71.157000000000039</c:v>
                </c:pt>
                <c:pt idx="71158">
                  <c:v>71.158000000000015</c:v>
                </c:pt>
                <c:pt idx="71159">
                  <c:v>71.158999999999992</c:v>
                </c:pt>
                <c:pt idx="71160">
                  <c:v>71.160000000000025</c:v>
                </c:pt>
                <c:pt idx="71161">
                  <c:v>71.161000000000001</c:v>
                </c:pt>
                <c:pt idx="71162">
                  <c:v>71.162000000000035</c:v>
                </c:pt>
                <c:pt idx="71163">
                  <c:v>71.163000000000011</c:v>
                </c:pt>
                <c:pt idx="71164">
                  <c:v>71.164000000000044</c:v>
                </c:pt>
                <c:pt idx="71165">
                  <c:v>71.16500000000002</c:v>
                </c:pt>
                <c:pt idx="71166">
                  <c:v>71.165999999999997</c:v>
                </c:pt>
                <c:pt idx="71167">
                  <c:v>71.16700000000003</c:v>
                </c:pt>
                <c:pt idx="71168">
                  <c:v>71.168000000000006</c:v>
                </c:pt>
                <c:pt idx="71169">
                  <c:v>71.16900000000004</c:v>
                </c:pt>
                <c:pt idx="71170">
                  <c:v>71.170000000000016</c:v>
                </c:pt>
                <c:pt idx="71171">
                  <c:v>71.170999999999992</c:v>
                </c:pt>
                <c:pt idx="71172">
                  <c:v>71.172000000000025</c:v>
                </c:pt>
                <c:pt idx="71173">
                  <c:v>71.173000000000002</c:v>
                </c:pt>
                <c:pt idx="71174">
                  <c:v>71.174000000000035</c:v>
                </c:pt>
                <c:pt idx="71175">
                  <c:v>71.175000000000011</c:v>
                </c:pt>
                <c:pt idx="71176">
                  <c:v>71.176000000000045</c:v>
                </c:pt>
                <c:pt idx="71177">
                  <c:v>71.177000000000021</c:v>
                </c:pt>
                <c:pt idx="71178">
                  <c:v>71.177999999999997</c:v>
                </c:pt>
                <c:pt idx="71179">
                  <c:v>71.17900000000003</c:v>
                </c:pt>
                <c:pt idx="71180">
                  <c:v>71.180000000000007</c:v>
                </c:pt>
                <c:pt idx="71181">
                  <c:v>71.18100000000004</c:v>
                </c:pt>
                <c:pt idx="71182">
                  <c:v>71.182000000000016</c:v>
                </c:pt>
                <c:pt idx="71183">
                  <c:v>71.182999999999993</c:v>
                </c:pt>
                <c:pt idx="71184">
                  <c:v>71.184000000000026</c:v>
                </c:pt>
                <c:pt idx="71185">
                  <c:v>71.185000000000002</c:v>
                </c:pt>
                <c:pt idx="71186">
                  <c:v>71.186000000000035</c:v>
                </c:pt>
                <c:pt idx="71187">
                  <c:v>71.187000000000012</c:v>
                </c:pt>
                <c:pt idx="71188">
                  <c:v>71.188000000000045</c:v>
                </c:pt>
                <c:pt idx="71189">
                  <c:v>71.189000000000021</c:v>
                </c:pt>
                <c:pt idx="71190">
                  <c:v>71.19</c:v>
                </c:pt>
                <c:pt idx="71191">
                  <c:v>71.191000000000031</c:v>
                </c:pt>
                <c:pt idx="71192">
                  <c:v>71.192000000000007</c:v>
                </c:pt>
                <c:pt idx="71193">
                  <c:v>71.19300000000004</c:v>
                </c:pt>
                <c:pt idx="71194">
                  <c:v>71.194000000000017</c:v>
                </c:pt>
                <c:pt idx="71195">
                  <c:v>71.194999999999993</c:v>
                </c:pt>
                <c:pt idx="71196">
                  <c:v>71.196000000000026</c:v>
                </c:pt>
                <c:pt idx="71197">
                  <c:v>71.197000000000003</c:v>
                </c:pt>
                <c:pt idx="71198">
                  <c:v>71.198000000000036</c:v>
                </c:pt>
                <c:pt idx="71199">
                  <c:v>71.199000000000012</c:v>
                </c:pt>
                <c:pt idx="71200">
                  <c:v>71.200000000000045</c:v>
                </c:pt>
                <c:pt idx="71201">
                  <c:v>71.201000000000022</c:v>
                </c:pt>
                <c:pt idx="71202">
                  <c:v>71.201999999999998</c:v>
                </c:pt>
                <c:pt idx="71203">
                  <c:v>71.203000000000031</c:v>
                </c:pt>
                <c:pt idx="71204">
                  <c:v>71.204000000000008</c:v>
                </c:pt>
                <c:pt idx="71205">
                  <c:v>71.205000000000041</c:v>
                </c:pt>
                <c:pt idx="71206">
                  <c:v>71.206000000000017</c:v>
                </c:pt>
                <c:pt idx="71207">
                  <c:v>71.206999999999994</c:v>
                </c:pt>
                <c:pt idx="71208">
                  <c:v>71.208000000000027</c:v>
                </c:pt>
                <c:pt idx="71209">
                  <c:v>71.209000000000003</c:v>
                </c:pt>
                <c:pt idx="71210">
                  <c:v>71.210000000000036</c:v>
                </c:pt>
                <c:pt idx="71211">
                  <c:v>71.211000000000013</c:v>
                </c:pt>
                <c:pt idx="71212">
                  <c:v>71.212000000000046</c:v>
                </c:pt>
                <c:pt idx="71213">
                  <c:v>71.213000000000022</c:v>
                </c:pt>
                <c:pt idx="71214">
                  <c:v>71.213999999999999</c:v>
                </c:pt>
                <c:pt idx="71215">
                  <c:v>71.215000000000032</c:v>
                </c:pt>
                <c:pt idx="71216">
                  <c:v>71.216000000000008</c:v>
                </c:pt>
                <c:pt idx="71217">
                  <c:v>71.217000000000041</c:v>
                </c:pt>
                <c:pt idx="71218">
                  <c:v>71.218000000000018</c:v>
                </c:pt>
                <c:pt idx="71219">
                  <c:v>71.218999999999994</c:v>
                </c:pt>
                <c:pt idx="71220">
                  <c:v>71.220000000000027</c:v>
                </c:pt>
                <c:pt idx="71221">
                  <c:v>71.221000000000004</c:v>
                </c:pt>
                <c:pt idx="71222">
                  <c:v>71.222000000000037</c:v>
                </c:pt>
                <c:pt idx="71223">
                  <c:v>71.223000000000013</c:v>
                </c:pt>
                <c:pt idx="71224">
                  <c:v>71.224000000000046</c:v>
                </c:pt>
                <c:pt idx="71225">
                  <c:v>71.225000000000023</c:v>
                </c:pt>
                <c:pt idx="71226">
                  <c:v>71.225999999999999</c:v>
                </c:pt>
                <c:pt idx="71227">
                  <c:v>71.227000000000032</c:v>
                </c:pt>
                <c:pt idx="71228">
                  <c:v>71.228000000000009</c:v>
                </c:pt>
                <c:pt idx="71229">
                  <c:v>71.229000000000042</c:v>
                </c:pt>
                <c:pt idx="71230">
                  <c:v>71.230000000000018</c:v>
                </c:pt>
                <c:pt idx="71231">
                  <c:v>71.230999999999995</c:v>
                </c:pt>
                <c:pt idx="71232">
                  <c:v>71.232000000000028</c:v>
                </c:pt>
                <c:pt idx="71233">
                  <c:v>71.233000000000004</c:v>
                </c:pt>
                <c:pt idx="71234">
                  <c:v>71.234000000000037</c:v>
                </c:pt>
                <c:pt idx="71235">
                  <c:v>71.235000000000014</c:v>
                </c:pt>
                <c:pt idx="71236">
                  <c:v>71.23599999999999</c:v>
                </c:pt>
                <c:pt idx="71237">
                  <c:v>71.237000000000023</c:v>
                </c:pt>
                <c:pt idx="71238">
                  <c:v>71.238</c:v>
                </c:pt>
                <c:pt idx="71239">
                  <c:v>71.239000000000033</c:v>
                </c:pt>
                <c:pt idx="71240">
                  <c:v>71.240000000000009</c:v>
                </c:pt>
                <c:pt idx="71241">
                  <c:v>71.241000000000042</c:v>
                </c:pt>
                <c:pt idx="71242">
                  <c:v>71.242000000000019</c:v>
                </c:pt>
                <c:pt idx="71243">
                  <c:v>71.242999999999995</c:v>
                </c:pt>
                <c:pt idx="71244">
                  <c:v>71.244000000000028</c:v>
                </c:pt>
                <c:pt idx="71245">
                  <c:v>71.245000000000005</c:v>
                </c:pt>
                <c:pt idx="71246">
                  <c:v>71.246000000000038</c:v>
                </c:pt>
                <c:pt idx="71247">
                  <c:v>71.247000000000014</c:v>
                </c:pt>
                <c:pt idx="71248">
                  <c:v>71.24799999999999</c:v>
                </c:pt>
                <c:pt idx="71249">
                  <c:v>71.249000000000024</c:v>
                </c:pt>
                <c:pt idx="71250">
                  <c:v>71.25</c:v>
                </c:pt>
                <c:pt idx="71251">
                  <c:v>71.251000000000033</c:v>
                </c:pt>
                <c:pt idx="71252">
                  <c:v>71.25200000000001</c:v>
                </c:pt>
                <c:pt idx="71253">
                  <c:v>71.253000000000043</c:v>
                </c:pt>
                <c:pt idx="71254">
                  <c:v>71.254000000000019</c:v>
                </c:pt>
                <c:pt idx="71255">
                  <c:v>71.254999999999995</c:v>
                </c:pt>
                <c:pt idx="71256">
                  <c:v>71.256000000000029</c:v>
                </c:pt>
                <c:pt idx="71257">
                  <c:v>71.257000000000005</c:v>
                </c:pt>
                <c:pt idx="71258">
                  <c:v>71.258000000000038</c:v>
                </c:pt>
                <c:pt idx="71259">
                  <c:v>71.259000000000015</c:v>
                </c:pt>
                <c:pt idx="71260">
                  <c:v>71.259999999999991</c:v>
                </c:pt>
                <c:pt idx="71261">
                  <c:v>71.261000000000024</c:v>
                </c:pt>
                <c:pt idx="71262">
                  <c:v>71.262</c:v>
                </c:pt>
                <c:pt idx="71263">
                  <c:v>71.263000000000034</c:v>
                </c:pt>
                <c:pt idx="71264">
                  <c:v>71.26400000000001</c:v>
                </c:pt>
                <c:pt idx="71265">
                  <c:v>71.265000000000043</c:v>
                </c:pt>
                <c:pt idx="71266">
                  <c:v>71.26600000000002</c:v>
                </c:pt>
                <c:pt idx="71267">
                  <c:v>71.266999999999996</c:v>
                </c:pt>
                <c:pt idx="71268">
                  <c:v>71.268000000000029</c:v>
                </c:pt>
                <c:pt idx="71269">
                  <c:v>71.269000000000005</c:v>
                </c:pt>
                <c:pt idx="71270">
                  <c:v>71.270000000000039</c:v>
                </c:pt>
                <c:pt idx="71271">
                  <c:v>71.271000000000015</c:v>
                </c:pt>
                <c:pt idx="71272">
                  <c:v>71.271999999999991</c:v>
                </c:pt>
                <c:pt idx="71273">
                  <c:v>71.273000000000025</c:v>
                </c:pt>
                <c:pt idx="71274">
                  <c:v>71.274000000000001</c:v>
                </c:pt>
                <c:pt idx="71275">
                  <c:v>71.275000000000034</c:v>
                </c:pt>
                <c:pt idx="71276">
                  <c:v>71.27600000000001</c:v>
                </c:pt>
                <c:pt idx="71277">
                  <c:v>71.277000000000044</c:v>
                </c:pt>
                <c:pt idx="71278">
                  <c:v>71.27800000000002</c:v>
                </c:pt>
                <c:pt idx="71279">
                  <c:v>71.278999999999996</c:v>
                </c:pt>
                <c:pt idx="71280">
                  <c:v>71.28000000000003</c:v>
                </c:pt>
                <c:pt idx="71281">
                  <c:v>71.281000000000006</c:v>
                </c:pt>
                <c:pt idx="71282">
                  <c:v>71.282000000000039</c:v>
                </c:pt>
                <c:pt idx="71283">
                  <c:v>71.283000000000015</c:v>
                </c:pt>
                <c:pt idx="71284">
                  <c:v>71.283999999999992</c:v>
                </c:pt>
                <c:pt idx="71285">
                  <c:v>71.285000000000025</c:v>
                </c:pt>
                <c:pt idx="71286">
                  <c:v>71.286000000000001</c:v>
                </c:pt>
                <c:pt idx="71287">
                  <c:v>71.287000000000035</c:v>
                </c:pt>
                <c:pt idx="71288">
                  <c:v>71.288000000000011</c:v>
                </c:pt>
                <c:pt idx="71289">
                  <c:v>71.289000000000044</c:v>
                </c:pt>
                <c:pt idx="71290">
                  <c:v>71.29000000000002</c:v>
                </c:pt>
                <c:pt idx="71291">
                  <c:v>71.290999999999997</c:v>
                </c:pt>
                <c:pt idx="71292">
                  <c:v>71.29200000000003</c:v>
                </c:pt>
                <c:pt idx="71293">
                  <c:v>71.293000000000006</c:v>
                </c:pt>
                <c:pt idx="71294">
                  <c:v>71.29400000000004</c:v>
                </c:pt>
                <c:pt idx="71295">
                  <c:v>71.295000000000016</c:v>
                </c:pt>
                <c:pt idx="71296">
                  <c:v>71.295999999999992</c:v>
                </c:pt>
                <c:pt idx="71297">
                  <c:v>71.297000000000025</c:v>
                </c:pt>
                <c:pt idx="71298">
                  <c:v>71.298000000000002</c:v>
                </c:pt>
                <c:pt idx="71299">
                  <c:v>71.299000000000035</c:v>
                </c:pt>
                <c:pt idx="71300">
                  <c:v>71.300000000000011</c:v>
                </c:pt>
                <c:pt idx="71301">
                  <c:v>71.301000000000045</c:v>
                </c:pt>
                <c:pt idx="71302">
                  <c:v>71.302000000000021</c:v>
                </c:pt>
                <c:pt idx="71303">
                  <c:v>71.302999999999997</c:v>
                </c:pt>
                <c:pt idx="71304">
                  <c:v>71.30400000000003</c:v>
                </c:pt>
                <c:pt idx="71305">
                  <c:v>71.305000000000007</c:v>
                </c:pt>
                <c:pt idx="71306">
                  <c:v>71.30600000000004</c:v>
                </c:pt>
                <c:pt idx="71307">
                  <c:v>71.307000000000016</c:v>
                </c:pt>
                <c:pt idx="71308">
                  <c:v>71.307999999999993</c:v>
                </c:pt>
                <c:pt idx="71309">
                  <c:v>71.309000000000026</c:v>
                </c:pt>
                <c:pt idx="71310">
                  <c:v>71.31</c:v>
                </c:pt>
                <c:pt idx="71311">
                  <c:v>71.311000000000035</c:v>
                </c:pt>
                <c:pt idx="71312">
                  <c:v>71.312000000000012</c:v>
                </c:pt>
                <c:pt idx="71313">
                  <c:v>71.313000000000045</c:v>
                </c:pt>
                <c:pt idx="71314">
                  <c:v>71.314000000000021</c:v>
                </c:pt>
                <c:pt idx="71315">
                  <c:v>71.314999999999998</c:v>
                </c:pt>
                <c:pt idx="71316">
                  <c:v>71.316000000000031</c:v>
                </c:pt>
                <c:pt idx="71317">
                  <c:v>71.317000000000007</c:v>
                </c:pt>
                <c:pt idx="71318">
                  <c:v>71.31800000000004</c:v>
                </c:pt>
                <c:pt idx="71319">
                  <c:v>71.319000000000017</c:v>
                </c:pt>
                <c:pt idx="71320">
                  <c:v>71.319999999999993</c:v>
                </c:pt>
                <c:pt idx="71321">
                  <c:v>71.321000000000026</c:v>
                </c:pt>
                <c:pt idx="71322">
                  <c:v>71.322000000000003</c:v>
                </c:pt>
                <c:pt idx="71323">
                  <c:v>71.323000000000036</c:v>
                </c:pt>
                <c:pt idx="71324">
                  <c:v>71.324000000000012</c:v>
                </c:pt>
                <c:pt idx="71325">
                  <c:v>71.325000000000045</c:v>
                </c:pt>
                <c:pt idx="71326">
                  <c:v>71.326000000000022</c:v>
                </c:pt>
                <c:pt idx="71327">
                  <c:v>71.326999999999998</c:v>
                </c:pt>
                <c:pt idx="71328">
                  <c:v>71.328000000000031</c:v>
                </c:pt>
                <c:pt idx="71329">
                  <c:v>71.329000000000008</c:v>
                </c:pt>
                <c:pt idx="71330">
                  <c:v>71.330000000000041</c:v>
                </c:pt>
                <c:pt idx="71331">
                  <c:v>71.331000000000017</c:v>
                </c:pt>
                <c:pt idx="71332">
                  <c:v>71.331999999999994</c:v>
                </c:pt>
                <c:pt idx="71333">
                  <c:v>71.333000000000027</c:v>
                </c:pt>
                <c:pt idx="71334">
                  <c:v>71.334000000000003</c:v>
                </c:pt>
                <c:pt idx="71335">
                  <c:v>71.335000000000036</c:v>
                </c:pt>
                <c:pt idx="71336">
                  <c:v>71.336000000000013</c:v>
                </c:pt>
                <c:pt idx="71337">
                  <c:v>71.337000000000046</c:v>
                </c:pt>
                <c:pt idx="71338">
                  <c:v>71.338000000000022</c:v>
                </c:pt>
                <c:pt idx="71339">
                  <c:v>71.338999999999999</c:v>
                </c:pt>
                <c:pt idx="71340">
                  <c:v>71.340000000000032</c:v>
                </c:pt>
                <c:pt idx="71341">
                  <c:v>71.341000000000008</c:v>
                </c:pt>
                <c:pt idx="71342">
                  <c:v>71.342000000000041</c:v>
                </c:pt>
                <c:pt idx="71343">
                  <c:v>71.343000000000018</c:v>
                </c:pt>
                <c:pt idx="71344">
                  <c:v>71.343999999999994</c:v>
                </c:pt>
                <c:pt idx="71345">
                  <c:v>71.345000000000027</c:v>
                </c:pt>
                <c:pt idx="71346">
                  <c:v>71.346000000000004</c:v>
                </c:pt>
                <c:pt idx="71347">
                  <c:v>71.347000000000037</c:v>
                </c:pt>
                <c:pt idx="71348">
                  <c:v>71.348000000000013</c:v>
                </c:pt>
                <c:pt idx="71349">
                  <c:v>71.349000000000046</c:v>
                </c:pt>
                <c:pt idx="71350">
                  <c:v>71.350000000000023</c:v>
                </c:pt>
                <c:pt idx="71351">
                  <c:v>71.350999999999999</c:v>
                </c:pt>
                <c:pt idx="71352">
                  <c:v>71.352000000000032</c:v>
                </c:pt>
                <c:pt idx="71353">
                  <c:v>71.353000000000009</c:v>
                </c:pt>
                <c:pt idx="71354">
                  <c:v>71.354000000000042</c:v>
                </c:pt>
                <c:pt idx="71355">
                  <c:v>71.355000000000018</c:v>
                </c:pt>
                <c:pt idx="71356">
                  <c:v>71.355999999999995</c:v>
                </c:pt>
                <c:pt idx="71357">
                  <c:v>71.357000000000028</c:v>
                </c:pt>
                <c:pt idx="71358">
                  <c:v>71.358000000000004</c:v>
                </c:pt>
                <c:pt idx="71359">
                  <c:v>71.359000000000037</c:v>
                </c:pt>
                <c:pt idx="71360">
                  <c:v>71.360000000000014</c:v>
                </c:pt>
                <c:pt idx="71361">
                  <c:v>71.36099999999999</c:v>
                </c:pt>
                <c:pt idx="71362">
                  <c:v>71.362000000000023</c:v>
                </c:pt>
                <c:pt idx="71363">
                  <c:v>71.363</c:v>
                </c:pt>
                <c:pt idx="71364">
                  <c:v>71.364000000000033</c:v>
                </c:pt>
                <c:pt idx="71365">
                  <c:v>71.365000000000009</c:v>
                </c:pt>
                <c:pt idx="71366">
                  <c:v>71.366000000000042</c:v>
                </c:pt>
                <c:pt idx="71367">
                  <c:v>71.367000000000019</c:v>
                </c:pt>
                <c:pt idx="71368">
                  <c:v>71.367999999999995</c:v>
                </c:pt>
                <c:pt idx="71369">
                  <c:v>71.369000000000028</c:v>
                </c:pt>
                <c:pt idx="71370">
                  <c:v>71.37</c:v>
                </c:pt>
                <c:pt idx="71371">
                  <c:v>71.371000000000038</c:v>
                </c:pt>
                <c:pt idx="71372">
                  <c:v>71.372000000000014</c:v>
                </c:pt>
                <c:pt idx="71373">
                  <c:v>71.37299999999999</c:v>
                </c:pt>
                <c:pt idx="71374">
                  <c:v>71.374000000000024</c:v>
                </c:pt>
                <c:pt idx="71375">
                  <c:v>71.375</c:v>
                </c:pt>
                <c:pt idx="71376">
                  <c:v>71.376000000000033</c:v>
                </c:pt>
                <c:pt idx="71377">
                  <c:v>71.37700000000001</c:v>
                </c:pt>
                <c:pt idx="71378">
                  <c:v>71.378000000000043</c:v>
                </c:pt>
                <c:pt idx="71379">
                  <c:v>71.379000000000019</c:v>
                </c:pt>
                <c:pt idx="71380">
                  <c:v>71.38</c:v>
                </c:pt>
                <c:pt idx="71381">
                  <c:v>71.381000000000029</c:v>
                </c:pt>
                <c:pt idx="71382">
                  <c:v>71.382000000000005</c:v>
                </c:pt>
                <c:pt idx="71383">
                  <c:v>71.383000000000038</c:v>
                </c:pt>
                <c:pt idx="71384">
                  <c:v>71.384000000000015</c:v>
                </c:pt>
                <c:pt idx="71385">
                  <c:v>71.384999999999991</c:v>
                </c:pt>
                <c:pt idx="71386">
                  <c:v>71.386000000000024</c:v>
                </c:pt>
                <c:pt idx="71387">
                  <c:v>71.387</c:v>
                </c:pt>
                <c:pt idx="71388">
                  <c:v>71.388000000000034</c:v>
                </c:pt>
                <c:pt idx="71389">
                  <c:v>71.38900000000001</c:v>
                </c:pt>
                <c:pt idx="71390">
                  <c:v>71.390000000000043</c:v>
                </c:pt>
                <c:pt idx="71391">
                  <c:v>71.39100000000002</c:v>
                </c:pt>
                <c:pt idx="71392">
                  <c:v>71.391999999999996</c:v>
                </c:pt>
                <c:pt idx="71393">
                  <c:v>71.393000000000029</c:v>
                </c:pt>
                <c:pt idx="71394">
                  <c:v>71.394000000000005</c:v>
                </c:pt>
                <c:pt idx="71395">
                  <c:v>71.395000000000039</c:v>
                </c:pt>
                <c:pt idx="71396">
                  <c:v>71.396000000000015</c:v>
                </c:pt>
                <c:pt idx="71397">
                  <c:v>71.396999999999991</c:v>
                </c:pt>
                <c:pt idx="71398">
                  <c:v>71.398000000000025</c:v>
                </c:pt>
                <c:pt idx="71399">
                  <c:v>71.399000000000001</c:v>
                </c:pt>
                <c:pt idx="71400">
                  <c:v>71.400000000000034</c:v>
                </c:pt>
                <c:pt idx="71401">
                  <c:v>71.40100000000001</c:v>
                </c:pt>
                <c:pt idx="71402">
                  <c:v>71.402000000000044</c:v>
                </c:pt>
                <c:pt idx="71403">
                  <c:v>71.40300000000002</c:v>
                </c:pt>
                <c:pt idx="71404">
                  <c:v>71.403999999999996</c:v>
                </c:pt>
                <c:pt idx="71405">
                  <c:v>71.40500000000003</c:v>
                </c:pt>
                <c:pt idx="71406">
                  <c:v>71.406000000000006</c:v>
                </c:pt>
                <c:pt idx="71407">
                  <c:v>71.407000000000039</c:v>
                </c:pt>
                <c:pt idx="71408">
                  <c:v>71.408000000000015</c:v>
                </c:pt>
                <c:pt idx="71409">
                  <c:v>71.408999999999992</c:v>
                </c:pt>
                <c:pt idx="71410">
                  <c:v>71.410000000000025</c:v>
                </c:pt>
                <c:pt idx="71411">
                  <c:v>71.411000000000001</c:v>
                </c:pt>
                <c:pt idx="71412">
                  <c:v>71.412000000000035</c:v>
                </c:pt>
                <c:pt idx="71413">
                  <c:v>71.413000000000011</c:v>
                </c:pt>
                <c:pt idx="71414">
                  <c:v>71.414000000000044</c:v>
                </c:pt>
                <c:pt idx="71415">
                  <c:v>71.41500000000002</c:v>
                </c:pt>
                <c:pt idx="71416">
                  <c:v>71.415999999999997</c:v>
                </c:pt>
                <c:pt idx="71417">
                  <c:v>71.41700000000003</c:v>
                </c:pt>
                <c:pt idx="71418">
                  <c:v>71.418000000000006</c:v>
                </c:pt>
                <c:pt idx="71419">
                  <c:v>71.41900000000004</c:v>
                </c:pt>
                <c:pt idx="71420">
                  <c:v>71.420000000000016</c:v>
                </c:pt>
                <c:pt idx="71421">
                  <c:v>71.420999999999992</c:v>
                </c:pt>
                <c:pt idx="71422">
                  <c:v>71.422000000000025</c:v>
                </c:pt>
                <c:pt idx="71423">
                  <c:v>71.423000000000002</c:v>
                </c:pt>
                <c:pt idx="71424">
                  <c:v>71.424000000000035</c:v>
                </c:pt>
                <c:pt idx="71425">
                  <c:v>71.425000000000011</c:v>
                </c:pt>
                <c:pt idx="71426">
                  <c:v>71.426000000000045</c:v>
                </c:pt>
                <c:pt idx="71427">
                  <c:v>71.427000000000021</c:v>
                </c:pt>
                <c:pt idx="71428">
                  <c:v>71.427999999999997</c:v>
                </c:pt>
                <c:pt idx="71429">
                  <c:v>71.42900000000003</c:v>
                </c:pt>
                <c:pt idx="71430">
                  <c:v>71.430000000000007</c:v>
                </c:pt>
                <c:pt idx="71431">
                  <c:v>71.43100000000004</c:v>
                </c:pt>
                <c:pt idx="71432">
                  <c:v>71.432000000000016</c:v>
                </c:pt>
                <c:pt idx="71433">
                  <c:v>71.432999999999993</c:v>
                </c:pt>
                <c:pt idx="71434">
                  <c:v>71.434000000000026</c:v>
                </c:pt>
                <c:pt idx="71435">
                  <c:v>71.435000000000002</c:v>
                </c:pt>
                <c:pt idx="71436">
                  <c:v>71.436000000000035</c:v>
                </c:pt>
                <c:pt idx="71437">
                  <c:v>71.437000000000012</c:v>
                </c:pt>
                <c:pt idx="71438">
                  <c:v>71.438000000000045</c:v>
                </c:pt>
                <c:pt idx="71439">
                  <c:v>71.439000000000021</c:v>
                </c:pt>
                <c:pt idx="71440">
                  <c:v>71.44</c:v>
                </c:pt>
                <c:pt idx="71441">
                  <c:v>71.441000000000031</c:v>
                </c:pt>
                <c:pt idx="71442">
                  <c:v>71.442000000000007</c:v>
                </c:pt>
                <c:pt idx="71443">
                  <c:v>71.44300000000004</c:v>
                </c:pt>
                <c:pt idx="71444">
                  <c:v>71.444000000000017</c:v>
                </c:pt>
                <c:pt idx="71445">
                  <c:v>71.444999999999993</c:v>
                </c:pt>
                <c:pt idx="71446">
                  <c:v>71.446000000000026</c:v>
                </c:pt>
                <c:pt idx="71447">
                  <c:v>71.447000000000003</c:v>
                </c:pt>
                <c:pt idx="71448">
                  <c:v>71.448000000000036</c:v>
                </c:pt>
                <c:pt idx="71449">
                  <c:v>71.449000000000012</c:v>
                </c:pt>
                <c:pt idx="71450">
                  <c:v>71.450000000000045</c:v>
                </c:pt>
                <c:pt idx="71451">
                  <c:v>71.451000000000022</c:v>
                </c:pt>
                <c:pt idx="71452">
                  <c:v>71.451999999999998</c:v>
                </c:pt>
                <c:pt idx="71453">
                  <c:v>71.453000000000031</c:v>
                </c:pt>
                <c:pt idx="71454">
                  <c:v>71.454000000000008</c:v>
                </c:pt>
                <c:pt idx="71455">
                  <c:v>71.455000000000041</c:v>
                </c:pt>
                <c:pt idx="71456">
                  <c:v>71.456000000000017</c:v>
                </c:pt>
                <c:pt idx="71457">
                  <c:v>71.456999999999994</c:v>
                </c:pt>
                <c:pt idx="71458">
                  <c:v>71.458000000000027</c:v>
                </c:pt>
                <c:pt idx="71459">
                  <c:v>71.459000000000003</c:v>
                </c:pt>
                <c:pt idx="71460">
                  <c:v>71.460000000000036</c:v>
                </c:pt>
                <c:pt idx="71461">
                  <c:v>71.461000000000013</c:v>
                </c:pt>
                <c:pt idx="71462">
                  <c:v>71.462000000000046</c:v>
                </c:pt>
                <c:pt idx="71463">
                  <c:v>71.463000000000022</c:v>
                </c:pt>
                <c:pt idx="71464">
                  <c:v>71.463999999999999</c:v>
                </c:pt>
                <c:pt idx="71465">
                  <c:v>71.465000000000032</c:v>
                </c:pt>
                <c:pt idx="71466">
                  <c:v>71.466000000000008</c:v>
                </c:pt>
                <c:pt idx="71467">
                  <c:v>71.467000000000041</c:v>
                </c:pt>
                <c:pt idx="71468">
                  <c:v>71.468000000000018</c:v>
                </c:pt>
                <c:pt idx="71469">
                  <c:v>71.468999999999994</c:v>
                </c:pt>
                <c:pt idx="71470">
                  <c:v>71.470000000000027</c:v>
                </c:pt>
                <c:pt idx="71471">
                  <c:v>71.471000000000004</c:v>
                </c:pt>
                <c:pt idx="71472">
                  <c:v>71.472000000000037</c:v>
                </c:pt>
                <c:pt idx="71473">
                  <c:v>71.473000000000013</c:v>
                </c:pt>
                <c:pt idx="71474">
                  <c:v>71.474000000000046</c:v>
                </c:pt>
                <c:pt idx="71475">
                  <c:v>71.475000000000023</c:v>
                </c:pt>
                <c:pt idx="71476">
                  <c:v>71.475999999999999</c:v>
                </c:pt>
                <c:pt idx="71477">
                  <c:v>71.477000000000032</c:v>
                </c:pt>
                <c:pt idx="71478">
                  <c:v>71.478000000000009</c:v>
                </c:pt>
                <c:pt idx="71479">
                  <c:v>71.479000000000042</c:v>
                </c:pt>
                <c:pt idx="71480">
                  <c:v>71.480000000000018</c:v>
                </c:pt>
                <c:pt idx="71481">
                  <c:v>71.480999999999995</c:v>
                </c:pt>
                <c:pt idx="71482">
                  <c:v>71.482000000000028</c:v>
                </c:pt>
                <c:pt idx="71483">
                  <c:v>71.483000000000004</c:v>
                </c:pt>
                <c:pt idx="71484">
                  <c:v>71.484000000000037</c:v>
                </c:pt>
                <c:pt idx="71485">
                  <c:v>71.485000000000014</c:v>
                </c:pt>
                <c:pt idx="71486">
                  <c:v>71.48599999999999</c:v>
                </c:pt>
                <c:pt idx="71487">
                  <c:v>71.487000000000023</c:v>
                </c:pt>
                <c:pt idx="71488">
                  <c:v>71.488</c:v>
                </c:pt>
                <c:pt idx="71489">
                  <c:v>71.489000000000033</c:v>
                </c:pt>
                <c:pt idx="71490">
                  <c:v>71.490000000000009</c:v>
                </c:pt>
                <c:pt idx="71491">
                  <c:v>71.491000000000042</c:v>
                </c:pt>
                <c:pt idx="71492">
                  <c:v>71.492000000000019</c:v>
                </c:pt>
                <c:pt idx="71493">
                  <c:v>71.492999999999995</c:v>
                </c:pt>
                <c:pt idx="71494">
                  <c:v>71.494000000000028</c:v>
                </c:pt>
                <c:pt idx="71495">
                  <c:v>71.495000000000005</c:v>
                </c:pt>
                <c:pt idx="71496">
                  <c:v>71.496000000000038</c:v>
                </c:pt>
                <c:pt idx="71497">
                  <c:v>71.497000000000014</c:v>
                </c:pt>
                <c:pt idx="71498">
                  <c:v>71.49799999999999</c:v>
                </c:pt>
                <c:pt idx="71499">
                  <c:v>71.499000000000024</c:v>
                </c:pt>
                <c:pt idx="71500">
                  <c:v>71.5</c:v>
                </c:pt>
                <c:pt idx="71501">
                  <c:v>71.501000000000033</c:v>
                </c:pt>
                <c:pt idx="71502">
                  <c:v>71.50200000000001</c:v>
                </c:pt>
                <c:pt idx="71503">
                  <c:v>71.503000000000043</c:v>
                </c:pt>
                <c:pt idx="71504">
                  <c:v>71.504000000000019</c:v>
                </c:pt>
                <c:pt idx="71505">
                  <c:v>71.504999999999995</c:v>
                </c:pt>
                <c:pt idx="71506">
                  <c:v>71.506000000000029</c:v>
                </c:pt>
                <c:pt idx="71507">
                  <c:v>71.507000000000005</c:v>
                </c:pt>
                <c:pt idx="71508">
                  <c:v>71.508000000000038</c:v>
                </c:pt>
                <c:pt idx="71509">
                  <c:v>71.509000000000015</c:v>
                </c:pt>
                <c:pt idx="71510">
                  <c:v>71.509999999999991</c:v>
                </c:pt>
                <c:pt idx="71511">
                  <c:v>71.511000000000024</c:v>
                </c:pt>
                <c:pt idx="71512">
                  <c:v>71.512</c:v>
                </c:pt>
                <c:pt idx="71513">
                  <c:v>71.513000000000034</c:v>
                </c:pt>
                <c:pt idx="71514">
                  <c:v>71.51400000000001</c:v>
                </c:pt>
                <c:pt idx="71515">
                  <c:v>71.515000000000043</c:v>
                </c:pt>
                <c:pt idx="71516">
                  <c:v>71.51600000000002</c:v>
                </c:pt>
                <c:pt idx="71517">
                  <c:v>71.516999999999996</c:v>
                </c:pt>
                <c:pt idx="71518">
                  <c:v>71.518000000000029</c:v>
                </c:pt>
                <c:pt idx="71519">
                  <c:v>71.519000000000005</c:v>
                </c:pt>
                <c:pt idx="71520">
                  <c:v>71.520000000000039</c:v>
                </c:pt>
                <c:pt idx="71521">
                  <c:v>71.521000000000015</c:v>
                </c:pt>
                <c:pt idx="71522">
                  <c:v>71.521999999999991</c:v>
                </c:pt>
                <c:pt idx="71523">
                  <c:v>71.523000000000025</c:v>
                </c:pt>
                <c:pt idx="71524">
                  <c:v>71.524000000000001</c:v>
                </c:pt>
                <c:pt idx="71525">
                  <c:v>71.525000000000034</c:v>
                </c:pt>
                <c:pt idx="71526">
                  <c:v>71.52600000000001</c:v>
                </c:pt>
                <c:pt idx="71527">
                  <c:v>71.527000000000044</c:v>
                </c:pt>
                <c:pt idx="71528">
                  <c:v>71.52800000000002</c:v>
                </c:pt>
                <c:pt idx="71529">
                  <c:v>71.528999999999996</c:v>
                </c:pt>
                <c:pt idx="71530">
                  <c:v>71.53000000000003</c:v>
                </c:pt>
                <c:pt idx="71531">
                  <c:v>71.531000000000006</c:v>
                </c:pt>
                <c:pt idx="71532">
                  <c:v>71.532000000000039</c:v>
                </c:pt>
                <c:pt idx="71533">
                  <c:v>71.533000000000015</c:v>
                </c:pt>
                <c:pt idx="71534">
                  <c:v>71.533999999999992</c:v>
                </c:pt>
                <c:pt idx="71535">
                  <c:v>71.535000000000025</c:v>
                </c:pt>
                <c:pt idx="71536">
                  <c:v>71.536000000000001</c:v>
                </c:pt>
                <c:pt idx="71537">
                  <c:v>71.537000000000035</c:v>
                </c:pt>
                <c:pt idx="71538">
                  <c:v>71.538000000000011</c:v>
                </c:pt>
                <c:pt idx="71539">
                  <c:v>71.539000000000044</c:v>
                </c:pt>
                <c:pt idx="71540">
                  <c:v>71.54000000000002</c:v>
                </c:pt>
                <c:pt idx="71541">
                  <c:v>71.540999999999997</c:v>
                </c:pt>
                <c:pt idx="71542">
                  <c:v>71.54200000000003</c:v>
                </c:pt>
                <c:pt idx="71543">
                  <c:v>71.543000000000006</c:v>
                </c:pt>
                <c:pt idx="71544">
                  <c:v>71.54400000000004</c:v>
                </c:pt>
                <c:pt idx="71545">
                  <c:v>71.545000000000016</c:v>
                </c:pt>
                <c:pt idx="71546">
                  <c:v>71.545999999999992</c:v>
                </c:pt>
                <c:pt idx="71547">
                  <c:v>71.547000000000025</c:v>
                </c:pt>
                <c:pt idx="71548">
                  <c:v>71.548000000000002</c:v>
                </c:pt>
                <c:pt idx="71549">
                  <c:v>71.549000000000035</c:v>
                </c:pt>
                <c:pt idx="71550">
                  <c:v>71.550000000000011</c:v>
                </c:pt>
                <c:pt idx="71551">
                  <c:v>71.551000000000045</c:v>
                </c:pt>
                <c:pt idx="71552">
                  <c:v>71.552000000000021</c:v>
                </c:pt>
                <c:pt idx="71553">
                  <c:v>71.552999999999997</c:v>
                </c:pt>
                <c:pt idx="71554">
                  <c:v>71.55400000000003</c:v>
                </c:pt>
                <c:pt idx="71555">
                  <c:v>71.555000000000007</c:v>
                </c:pt>
                <c:pt idx="71556">
                  <c:v>71.55600000000004</c:v>
                </c:pt>
                <c:pt idx="71557">
                  <c:v>71.557000000000016</c:v>
                </c:pt>
                <c:pt idx="71558">
                  <c:v>71.557999999999993</c:v>
                </c:pt>
                <c:pt idx="71559">
                  <c:v>71.559000000000026</c:v>
                </c:pt>
                <c:pt idx="71560">
                  <c:v>71.56</c:v>
                </c:pt>
                <c:pt idx="71561">
                  <c:v>71.561000000000035</c:v>
                </c:pt>
                <c:pt idx="71562">
                  <c:v>71.562000000000012</c:v>
                </c:pt>
                <c:pt idx="71563">
                  <c:v>71.563000000000045</c:v>
                </c:pt>
                <c:pt idx="71564">
                  <c:v>71.564000000000021</c:v>
                </c:pt>
                <c:pt idx="71565">
                  <c:v>71.564999999999998</c:v>
                </c:pt>
                <c:pt idx="71566">
                  <c:v>71.566000000000031</c:v>
                </c:pt>
                <c:pt idx="71567">
                  <c:v>71.567000000000007</c:v>
                </c:pt>
                <c:pt idx="71568">
                  <c:v>71.56800000000004</c:v>
                </c:pt>
                <c:pt idx="71569">
                  <c:v>71.569000000000017</c:v>
                </c:pt>
                <c:pt idx="71570">
                  <c:v>71.569999999999993</c:v>
                </c:pt>
                <c:pt idx="71571">
                  <c:v>71.571000000000026</c:v>
                </c:pt>
                <c:pt idx="71572">
                  <c:v>71.572000000000003</c:v>
                </c:pt>
                <c:pt idx="71573">
                  <c:v>71.573000000000036</c:v>
                </c:pt>
                <c:pt idx="71574">
                  <c:v>71.574000000000012</c:v>
                </c:pt>
                <c:pt idx="71575">
                  <c:v>71.575000000000045</c:v>
                </c:pt>
                <c:pt idx="71576">
                  <c:v>71.576000000000022</c:v>
                </c:pt>
                <c:pt idx="71577">
                  <c:v>71.576999999999998</c:v>
                </c:pt>
                <c:pt idx="71578">
                  <c:v>71.578000000000031</c:v>
                </c:pt>
                <c:pt idx="71579">
                  <c:v>71.579000000000008</c:v>
                </c:pt>
                <c:pt idx="71580">
                  <c:v>71.580000000000041</c:v>
                </c:pt>
                <c:pt idx="71581">
                  <c:v>71.581000000000017</c:v>
                </c:pt>
                <c:pt idx="71582">
                  <c:v>71.581999999999994</c:v>
                </c:pt>
                <c:pt idx="71583">
                  <c:v>71.583000000000027</c:v>
                </c:pt>
                <c:pt idx="71584">
                  <c:v>71.584000000000003</c:v>
                </c:pt>
                <c:pt idx="71585">
                  <c:v>71.585000000000036</c:v>
                </c:pt>
                <c:pt idx="71586">
                  <c:v>71.586000000000013</c:v>
                </c:pt>
                <c:pt idx="71587">
                  <c:v>71.587000000000046</c:v>
                </c:pt>
                <c:pt idx="71588">
                  <c:v>71.588000000000022</c:v>
                </c:pt>
                <c:pt idx="71589">
                  <c:v>71.588999999999999</c:v>
                </c:pt>
                <c:pt idx="71590">
                  <c:v>71.590000000000032</c:v>
                </c:pt>
                <c:pt idx="71591">
                  <c:v>71.591000000000008</c:v>
                </c:pt>
                <c:pt idx="71592">
                  <c:v>71.592000000000041</c:v>
                </c:pt>
                <c:pt idx="71593">
                  <c:v>71.593000000000018</c:v>
                </c:pt>
                <c:pt idx="71594">
                  <c:v>71.593999999999994</c:v>
                </c:pt>
                <c:pt idx="71595">
                  <c:v>71.595000000000027</c:v>
                </c:pt>
                <c:pt idx="71596">
                  <c:v>71.596000000000004</c:v>
                </c:pt>
                <c:pt idx="71597">
                  <c:v>71.597000000000037</c:v>
                </c:pt>
                <c:pt idx="71598">
                  <c:v>71.598000000000013</c:v>
                </c:pt>
                <c:pt idx="71599">
                  <c:v>71.599000000000046</c:v>
                </c:pt>
                <c:pt idx="71600">
                  <c:v>71.600000000000023</c:v>
                </c:pt>
                <c:pt idx="71601">
                  <c:v>71.600999999999999</c:v>
                </c:pt>
                <c:pt idx="71602">
                  <c:v>71.602000000000032</c:v>
                </c:pt>
                <c:pt idx="71603">
                  <c:v>71.603000000000009</c:v>
                </c:pt>
                <c:pt idx="71604">
                  <c:v>71.604000000000042</c:v>
                </c:pt>
                <c:pt idx="71605">
                  <c:v>71.605000000000018</c:v>
                </c:pt>
                <c:pt idx="71606">
                  <c:v>71.605999999999995</c:v>
                </c:pt>
                <c:pt idx="71607">
                  <c:v>71.607000000000028</c:v>
                </c:pt>
                <c:pt idx="71608">
                  <c:v>71.608000000000004</c:v>
                </c:pt>
                <c:pt idx="71609">
                  <c:v>71.609000000000037</c:v>
                </c:pt>
                <c:pt idx="71610">
                  <c:v>71.610000000000014</c:v>
                </c:pt>
                <c:pt idx="71611">
                  <c:v>71.61099999999999</c:v>
                </c:pt>
                <c:pt idx="71612">
                  <c:v>71.612000000000023</c:v>
                </c:pt>
                <c:pt idx="71613">
                  <c:v>71.613</c:v>
                </c:pt>
                <c:pt idx="71614">
                  <c:v>71.614000000000033</c:v>
                </c:pt>
                <c:pt idx="71615">
                  <c:v>71.615000000000009</c:v>
                </c:pt>
                <c:pt idx="71616">
                  <c:v>71.616000000000042</c:v>
                </c:pt>
                <c:pt idx="71617">
                  <c:v>71.617000000000019</c:v>
                </c:pt>
                <c:pt idx="71618">
                  <c:v>71.617999999999995</c:v>
                </c:pt>
                <c:pt idx="71619">
                  <c:v>71.619000000000028</c:v>
                </c:pt>
                <c:pt idx="71620">
                  <c:v>71.62</c:v>
                </c:pt>
                <c:pt idx="71621">
                  <c:v>71.621000000000038</c:v>
                </c:pt>
                <c:pt idx="71622">
                  <c:v>71.622000000000014</c:v>
                </c:pt>
                <c:pt idx="71623">
                  <c:v>71.62299999999999</c:v>
                </c:pt>
                <c:pt idx="71624">
                  <c:v>71.624000000000024</c:v>
                </c:pt>
                <c:pt idx="71625">
                  <c:v>71.625</c:v>
                </c:pt>
                <c:pt idx="71626">
                  <c:v>71.626000000000033</c:v>
                </c:pt>
                <c:pt idx="71627">
                  <c:v>71.62700000000001</c:v>
                </c:pt>
                <c:pt idx="71628">
                  <c:v>71.628000000000043</c:v>
                </c:pt>
                <c:pt idx="71629">
                  <c:v>71.629000000000019</c:v>
                </c:pt>
                <c:pt idx="71630">
                  <c:v>71.63</c:v>
                </c:pt>
                <c:pt idx="71631">
                  <c:v>71.631000000000029</c:v>
                </c:pt>
                <c:pt idx="71632">
                  <c:v>71.632000000000005</c:v>
                </c:pt>
                <c:pt idx="71633">
                  <c:v>71.633000000000038</c:v>
                </c:pt>
                <c:pt idx="71634">
                  <c:v>71.634000000000015</c:v>
                </c:pt>
                <c:pt idx="71635">
                  <c:v>71.634999999999991</c:v>
                </c:pt>
                <c:pt idx="71636">
                  <c:v>71.636000000000024</c:v>
                </c:pt>
                <c:pt idx="71637">
                  <c:v>71.637</c:v>
                </c:pt>
                <c:pt idx="71638">
                  <c:v>71.638000000000034</c:v>
                </c:pt>
                <c:pt idx="71639">
                  <c:v>71.63900000000001</c:v>
                </c:pt>
                <c:pt idx="71640">
                  <c:v>71.640000000000043</c:v>
                </c:pt>
                <c:pt idx="71641">
                  <c:v>71.64100000000002</c:v>
                </c:pt>
                <c:pt idx="71642">
                  <c:v>71.641999999999996</c:v>
                </c:pt>
                <c:pt idx="71643">
                  <c:v>71.643000000000029</c:v>
                </c:pt>
                <c:pt idx="71644">
                  <c:v>71.644000000000005</c:v>
                </c:pt>
                <c:pt idx="71645">
                  <c:v>71.645000000000039</c:v>
                </c:pt>
                <c:pt idx="71646">
                  <c:v>71.646000000000015</c:v>
                </c:pt>
                <c:pt idx="71647">
                  <c:v>71.646999999999991</c:v>
                </c:pt>
                <c:pt idx="71648">
                  <c:v>71.648000000000025</c:v>
                </c:pt>
                <c:pt idx="71649">
                  <c:v>71.649000000000001</c:v>
                </c:pt>
                <c:pt idx="71650">
                  <c:v>71.650000000000034</c:v>
                </c:pt>
                <c:pt idx="71651">
                  <c:v>71.65100000000001</c:v>
                </c:pt>
                <c:pt idx="71652">
                  <c:v>71.652000000000044</c:v>
                </c:pt>
                <c:pt idx="71653">
                  <c:v>71.65300000000002</c:v>
                </c:pt>
                <c:pt idx="71654">
                  <c:v>71.653999999999996</c:v>
                </c:pt>
                <c:pt idx="71655">
                  <c:v>71.65500000000003</c:v>
                </c:pt>
                <c:pt idx="71656">
                  <c:v>71.656000000000006</c:v>
                </c:pt>
                <c:pt idx="71657">
                  <c:v>71.657000000000039</c:v>
                </c:pt>
                <c:pt idx="71658">
                  <c:v>71.658000000000015</c:v>
                </c:pt>
                <c:pt idx="71659">
                  <c:v>71.658999999999992</c:v>
                </c:pt>
                <c:pt idx="71660">
                  <c:v>71.660000000000025</c:v>
                </c:pt>
                <c:pt idx="71661">
                  <c:v>71.661000000000001</c:v>
                </c:pt>
                <c:pt idx="71662">
                  <c:v>71.662000000000035</c:v>
                </c:pt>
                <c:pt idx="71663">
                  <c:v>71.663000000000011</c:v>
                </c:pt>
                <c:pt idx="71664">
                  <c:v>71.664000000000044</c:v>
                </c:pt>
                <c:pt idx="71665">
                  <c:v>71.66500000000002</c:v>
                </c:pt>
                <c:pt idx="71666">
                  <c:v>71.665999999999997</c:v>
                </c:pt>
                <c:pt idx="71667">
                  <c:v>71.66700000000003</c:v>
                </c:pt>
                <c:pt idx="71668">
                  <c:v>71.668000000000006</c:v>
                </c:pt>
                <c:pt idx="71669">
                  <c:v>71.66900000000004</c:v>
                </c:pt>
                <c:pt idx="71670">
                  <c:v>71.670000000000016</c:v>
                </c:pt>
                <c:pt idx="71671">
                  <c:v>71.670999999999992</c:v>
                </c:pt>
                <c:pt idx="71672">
                  <c:v>71.672000000000025</c:v>
                </c:pt>
                <c:pt idx="71673">
                  <c:v>71.673000000000002</c:v>
                </c:pt>
                <c:pt idx="71674">
                  <c:v>71.674000000000035</c:v>
                </c:pt>
                <c:pt idx="71675">
                  <c:v>71.675000000000011</c:v>
                </c:pt>
                <c:pt idx="71676">
                  <c:v>71.676000000000045</c:v>
                </c:pt>
                <c:pt idx="71677">
                  <c:v>71.677000000000021</c:v>
                </c:pt>
                <c:pt idx="71678">
                  <c:v>71.677999999999997</c:v>
                </c:pt>
                <c:pt idx="71679">
                  <c:v>71.67900000000003</c:v>
                </c:pt>
                <c:pt idx="71680">
                  <c:v>71.680000000000007</c:v>
                </c:pt>
                <c:pt idx="71681">
                  <c:v>71.68100000000004</c:v>
                </c:pt>
                <c:pt idx="71682">
                  <c:v>71.682000000000016</c:v>
                </c:pt>
                <c:pt idx="71683">
                  <c:v>71.682999999999993</c:v>
                </c:pt>
                <c:pt idx="71684">
                  <c:v>71.684000000000026</c:v>
                </c:pt>
                <c:pt idx="71685">
                  <c:v>71.685000000000002</c:v>
                </c:pt>
                <c:pt idx="71686">
                  <c:v>71.686000000000035</c:v>
                </c:pt>
                <c:pt idx="71687">
                  <c:v>71.687000000000012</c:v>
                </c:pt>
                <c:pt idx="71688">
                  <c:v>71.688000000000045</c:v>
                </c:pt>
                <c:pt idx="71689">
                  <c:v>71.689000000000021</c:v>
                </c:pt>
                <c:pt idx="71690">
                  <c:v>71.69</c:v>
                </c:pt>
                <c:pt idx="71691">
                  <c:v>71.691000000000031</c:v>
                </c:pt>
                <c:pt idx="71692">
                  <c:v>71.692000000000007</c:v>
                </c:pt>
                <c:pt idx="71693">
                  <c:v>71.69300000000004</c:v>
                </c:pt>
                <c:pt idx="71694">
                  <c:v>71.694000000000017</c:v>
                </c:pt>
                <c:pt idx="71695">
                  <c:v>71.694999999999993</c:v>
                </c:pt>
                <c:pt idx="71696">
                  <c:v>71.696000000000026</c:v>
                </c:pt>
                <c:pt idx="71697">
                  <c:v>71.697000000000003</c:v>
                </c:pt>
                <c:pt idx="71698">
                  <c:v>71.698000000000036</c:v>
                </c:pt>
                <c:pt idx="71699">
                  <c:v>71.699000000000012</c:v>
                </c:pt>
                <c:pt idx="71700">
                  <c:v>71.700000000000045</c:v>
                </c:pt>
                <c:pt idx="71701">
                  <c:v>71.701000000000022</c:v>
                </c:pt>
                <c:pt idx="71702">
                  <c:v>71.701999999999998</c:v>
                </c:pt>
                <c:pt idx="71703">
                  <c:v>71.703000000000031</c:v>
                </c:pt>
                <c:pt idx="71704">
                  <c:v>71.704000000000008</c:v>
                </c:pt>
                <c:pt idx="71705">
                  <c:v>71.705000000000041</c:v>
                </c:pt>
                <c:pt idx="71706">
                  <c:v>71.706000000000017</c:v>
                </c:pt>
                <c:pt idx="71707">
                  <c:v>71.706999999999994</c:v>
                </c:pt>
                <c:pt idx="71708">
                  <c:v>71.708000000000027</c:v>
                </c:pt>
                <c:pt idx="71709">
                  <c:v>71.709000000000003</c:v>
                </c:pt>
                <c:pt idx="71710">
                  <c:v>71.710000000000036</c:v>
                </c:pt>
                <c:pt idx="71711">
                  <c:v>71.711000000000013</c:v>
                </c:pt>
                <c:pt idx="71712">
                  <c:v>71.712000000000046</c:v>
                </c:pt>
                <c:pt idx="71713">
                  <c:v>71.713000000000022</c:v>
                </c:pt>
                <c:pt idx="71714">
                  <c:v>71.713999999999999</c:v>
                </c:pt>
                <c:pt idx="71715">
                  <c:v>71.715000000000032</c:v>
                </c:pt>
                <c:pt idx="71716">
                  <c:v>71.716000000000008</c:v>
                </c:pt>
                <c:pt idx="71717">
                  <c:v>71.717000000000041</c:v>
                </c:pt>
                <c:pt idx="71718">
                  <c:v>71.718000000000018</c:v>
                </c:pt>
                <c:pt idx="71719">
                  <c:v>71.718999999999994</c:v>
                </c:pt>
                <c:pt idx="71720">
                  <c:v>71.720000000000027</c:v>
                </c:pt>
                <c:pt idx="71721">
                  <c:v>71.721000000000004</c:v>
                </c:pt>
                <c:pt idx="71722">
                  <c:v>71.722000000000037</c:v>
                </c:pt>
                <c:pt idx="71723">
                  <c:v>71.723000000000013</c:v>
                </c:pt>
                <c:pt idx="71724">
                  <c:v>71.724000000000046</c:v>
                </c:pt>
                <c:pt idx="71725">
                  <c:v>71.725000000000023</c:v>
                </c:pt>
                <c:pt idx="71726">
                  <c:v>71.725999999999999</c:v>
                </c:pt>
                <c:pt idx="71727">
                  <c:v>71.727000000000032</c:v>
                </c:pt>
                <c:pt idx="71728">
                  <c:v>71.728000000000009</c:v>
                </c:pt>
                <c:pt idx="71729">
                  <c:v>71.729000000000042</c:v>
                </c:pt>
                <c:pt idx="71730">
                  <c:v>71.730000000000018</c:v>
                </c:pt>
                <c:pt idx="71731">
                  <c:v>71.730999999999995</c:v>
                </c:pt>
                <c:pt idx="71732">
                  <c:v>71.732000000000028</c:v>
                </c:pt>
                <c:pt idx="71733">
                  <c:v>71.733000000000004</c:v>
                </c:pt>
                <c:pt idx="71734">
                  <c:v>71.734000000000037</c:v>
                </c:pt>
                <c:pt idx="71735">
                  <c:v>71.735000000000014</c:v>
                </c:pt>
                <c:pt idx="71736">
                  <c:v>71.73599999999999</c:v>
                </c:pt>
                <c:pt idx="71737">
                  <c:v>71.737000000000023</c:v>
                </c:pt>
                <c:pt idx="71738">
                  <c:v>71.738</c:v>
                </c:pt>
                <c:pt idx="71739">
                  <c:v>71.739000000000033</c:v>
                </c:pt>
                <c:pt idx="71740">
                  <c:v>71.740000000000009</c:v>
                </c:pt>
                <c:pt idx="71741">
                  <c:v>71.741000000000042</c:v>
                </c:pt>
                <c:pt idx="71742">
                  <c:v>71.742000000000019</c:v>
                </c:pt>
                <c:pt idx="71743">
                  <c:v>71.742999999999995</c:v>
                </c:pt>
                <c:pt idx="71744">
                  <c:v>71.744000000000028</c:v>
                </c:pt>
                <c:pt idx="71745">
                  <c:v>71.745000000000005</c:v>
                </c:pt>
                <c:pt idx="71746">
                  <c:v>71.746000000000038</c:v>
                </c:pt>
                <c:pt idx="71747">
                  <c:v>71.747000000000014</c:v>
                </c:pt>
                <c:pt idx="71748">
                  <c:v>71.74799999999999</c:v>
                </c:pt>
                <c:pt idx="71749">
                  <c:v>71.749000000000024</c:v>
                </c:pt>
                <c:pt idx="71750">
                  <c:v>71.75</c:v>
                </c:pt>
                <c:pt idx="71751">
                  <c:v>71.751000000000033</c:v>
                </c:pt>
                <c:pt idx="71752">
                  <c:v>71.75200000000001</c:v>
                </c:pt>
                <c:pt idx="71753">
                  <c:v>71.753000000000043</c:v>
                </c:pt>
                <c:pt idx="71754">
                  <c:v>71.754000000000019</c:v>
                </c:pt>
                <c:pt idx="71755">
                  <c:v>71.754999999999995</c:v>
                </c:pt>
                <c:pt idx="71756">
                  <c:v>71.756000000000029</c:v>
                </c:pt>
                <c:pt idx="71757">
                  <c:v>71.757000000000005</c:v>
                </c:pt>
                <c:pt idx="71758">
                  <c:v>71.758000000000038</c:v>
                </c:pt>
                <c:pt idx="71759">
                  <c:v>71.759000000000015</c:v>
                </c:pt>
                <c:pt idx="71760">
                  <c:v>71.759999999999991</c:v>
                </c:pt>
                <c:pt idx="71761">
                  <c:v>71.761000000000024</c:v>
                </c:pt>
                <c:pt idx="71762">
                  <c:v>71.762</c:v>
                </c:pt>
                <c:pt idx="71763">
                  <c:v>71.763000000000034</c:v>
                </c:pt>
                <c:pt idx="71764">
                  <c:v>71.76400000000001</c:v>
                </c:pt>
                <c:pt idx="71765">
                  <c:v>71.765000000000043</c:v>
                </c:pt>
                <c:pt idx="71766">
                  <c:v>71.76600000000002</c:v>
                </c:pt>
                <c:pt idx="71767">
                  <c:v>71.766999999999996</c:v>
                </c:pt>
                <c:pt idx="71768">
                  <c:v>71.768000000000029</c:v>
                </c:pt>
                <c:pt idx="71769">
                  <c:v>71.769000000000005</c:v>
                </c:pt>
                <c:pt idx="71770">
                  <c:v>71.770000000000039</c:v>
                </c:pt>
                <c:pt idx="71771">
                  <c:v>71.771000000000015</c:v>
                </c:pt>
                <c:pt idx="71772">
                  <c:v>71.771999999999991</c:v>
                </c:pt>
                <c:pt idx="71773">
                  <c:v>71.773000000000025</c:v>
                </c:pt>
                <c:pt idx="71774">
                  <c:v>71.774000000000001</c:v>
                </c:pt>
                <c:pt idx="71775">
                  <c:v>71.775000000000034</c:v>
                </c:pt>
                <c:pt idx="71776">
                  <c:v>71.77600000000001</c:v>
                </c:pt>
                <c:pt idx="71777">
                  <c:v>71.777000000000044</c:v>
                </c:pt>
                <c:pt idx="71778">
                  <c:v>71.77800000000002</c:v>
                </c:pt>
                <c:pt idx="71779">
                  <c:v>71.778999999999996</c:v>
                </c:pt>
                <c:pt idx="71780">
                  <c:v>71.78000000000003</c:v>
                </c:pt>
                <c:pt idx="71781">
                  <c:v>71.781000000000006</c:v>
                </c:pt>
                <c:pt idx="71782">
                  <c:v>71.782000000000039</c:v>
                </c:pt>
                <c:pt idx="71783">
                  <c:v>71.783000000000015</c:v>
                </c:pt>
                <c:pt idx="71784">
                  <c:v>71.783999999999992</c:v>
                </c:pt>
                <c:pt idx="71785">
                  <c:v>71.785000000000025</c:v>
                </c:pt>
                <c:pt idx="71786">
                  <c:v>71.786000000000001</c:v>
                </c:pt>
                <c:pt idx="71787">
                  <c:v>71.787000000000035</c:v>
                </c:pt>
                <c:pt idx="71788">
                  <c:v>71.788000000000011</c:v>
                </c:pt>
                <c:pt idx="71789">
                  <c:v>71.789000000000044</c:v>
                </c:pt>
                <c:pt idx="71790">
                  <c:v>71.79000000000002</c:v>
                </c:pt>
                <c:pt idx="71791">
                  <c:v>71.790999999999997</c:v>
                </c:pt>
                <c:pt idx="71792">
                  <c:v>71.79200000000003</c:v>
                </c:pt>
                <c:pt idx="71793">
                  <c:v>71.793000000000006</c:v>
                </c:pt>
                <c:pt idx="71794">
                  <c:v>71.79400000000004</c:v>
                </c:pt>
                <c:pt idx="71795">
                  <c:v>71.795000000000016</c:v>
                </c:pt>
                <c:pt idx="71796">
                  <c:v>71.795999999999992</c:v>
                </c:pt>
                <c:pt idx="71797">
                  <c:v>71.797000000000025</c:v>
                </c:pt>
                <c:pt idx="71798">
                  <c:v>71.798000000000002</c:v>
                </c:pt>
                <c:pt idx="71799">
                  <c:v>71.799000000000035</c:v>
                </c:pt>
                <c:pt idx="71800">
                  <c:v>71.800000000000011</c:v>
                </c:pt>
                <c:pt idx="71801">
                  <c:v>71.801000000000045</c:v>
                </c:pt>
                <c:pt idx="71802">
                  <c:v>71.802000000000021</c:v>
                </c:pt>
                <c:pt idx="71803">
                  <c:v>71.802999999999997</c:v>
                </c:pt>
                <c:pt idx="71804">
                  <c:v>71.80400000000003</c:v>
                </c:pt>
                <c:pt idx="71805">
                  <c:v>71.805000000000007</c:v>
                </c:pt>
                <c:pt idx="71806">
                  <c:v>71.80600000000004</c:v>
                </c:pt>
                <c:pt idx="71807">
                  <c:v>71.807000000000016</c:v>
                </c:pt>
                <c:pt idx="71808">
                  <c:v>71.807999999999993</c:v>
                </c:pt>
                <c:pt idx="71809">
                  <c:v>71.809000000000026</c:v>
                </c:pt>
                <c:pt idx="71810">
                  <c:v>71.81</c:v>
                </c:pt>
                <c:pt idx="71811">
                  <c:v>71.811000000000035</c:v>
                </c:pt>
                <c:pt idx="71812">
                  <c:v>71.812000000000012</c:v>
                </c:pt>
                <c:pt idx="71813">
                  <c:v>71.813000000000045</c:v>
                </c:pt>
                <c:pt idx="71814">
                  <c:v>71.814000000000021</c:v>
                </c:pt>
                <c:pt idx="71815">
                  <c:v>71.814999999999998</c:v>
                </c:pt>
                <c:pt idx="71816">
                  <c:v>71.816000000000031</c:v>
                </c:pt>
                <c:pt idx="71817">
                  <c:v>71.817000000000007</c:v>
                </c:pt>
                <c:pt idx="71818">
                  <c:v>71.81800000000004</c:v>
                </c:pt>
                <c:pt idx="71819">
                  <c:v>71.819000000000017</c:v>
                </c:pt>
                <c:pt idx="71820">
                  <c:v>71.819999999999993</c:v>
                </c:pt>
                <c:pt idx="71821">
                  <c:v>71.821000000000026</c:v>
                </c:pt>
                <c:pt idx="71822">
                  <c:v>71.822000000000003</c:v>
                </c:pt>
                <c:pt idx="71823">
                  <c:v>71.823000000000036</c:v>
                </c:pt>
                <c:pt idx="71824">
                  <c:v>71.824000000000012</c:v>
                </c:pt>
                <c:pt idx="71825">
                  <c:v>71.825000000000045</c:v>
                </c:pt>
                <c:pt idx="71826">
                  <c:v>71.826000000000022</c:v>
                </c:pt>
                <c:pt idx="71827">
                  <c:v>71.826999999999998</c:v>
                </c:pt>
                <c:pt idx="71828">
                  <c:v>71.828000000000031</c:v>
                </c:pt>
                <c:pt idx="71829">
                  <c:v>71.829000000000008</c:v>
                </c:pt>
                <c:pt idx="71830">
                  <c:v>71.830000000000041</c:v>
                </c:pt>
                <c:pt idx="71831">
                  <c:v>71.831000000000017</c:v>
                </c:pt>
                <c:pt idx="71832">
                  <c:v>71.831999999999994</c:v>
                </c:pt>
                <c:pt idx="71833">
                  <c:v>71.833000000000027</c:v>
                </c:pt>
                <c:pt idx="71834">
                  <c:v>71.834000000000003</c:v>
                </c:pt>
                <c:pt idx="71835">
                  <c:v>71.835000000000036</c:v>
                </c:pt>
                <c:pt idx="71836">
                  <c:v>71.836000000000013</c:v>
                </c:pt>
                <c:pt idx="71837">
                  <c:v>71.837000000000046</c:v>
                </c:pt>
                <c:pt idx="71838">
                  <c:v>71.838000000000022</c:v>
                </c:pt>
                <c:pt idx="71839">
                  <c:v>71.838999999999999</c:v>
                </c:pt>
                <c:pt idx="71840">
                  <c:v>71.840000000000032</c:v>
                </c:pt>
                <c:pt idx="71841">
                  <c:v>71.841000000000008</c:v>
                </c:pt>
                <c:pt idx="71842">
                  <c:v>71.842000000000041</c:v>
                </c:pt>
                <c:pt idx="71843">
                  <c:v>71.843000000000018</c:v>
                </c:pt>
                <c:pt idx="71844">
                  <c:v>71.843999999999994</c:v>
                </c:pt>
                <c:pt idx="71845">
                  <c:v>71.845000000000027</c:v>
                </c:pt>
                <c:pt idx="71846">
                  <c:v>71.846000000000004</c:v>
                </c:pt>
                <c:pt idx="71847">
                  <c:v>71.847000000000037</c:v>
                </c:pt>
                <c:pt idx="71848">
                  <c:v>71.848000000000013</c:v>
                </c:pt>
                <c:pt idx="71849">
                  <c:v>71.849000000000046</c:v>
                </c:pt>
                <c:pt idx="71850">
                  <c:v>71.850000000000023</c:v>
                </c:pt>
                <c:pt idx="71851">
                  <c:v>71.850999999999999</c:v>
                </c:pt>
                <c:pt idx="71852">
                  <c:v>71.852000000000032</c:v>
                </c:pt>
                <c:pt idx="71853">
                  <c:v>71.853000000000009</c:v>
                </c:pt>
                <c:pt idx="71854">
                  <c:v>71.854000000000042</c:v>
                </c:pt>
                <c:pt idx="71855">
                  <c:v>71.855000000000018</c:v>
                </c:pt>
                <c:pt idx="71856">
                  <c:v>71.855999999999995</c:v>
                </c:pt>
                <c:pt idx="71857">
                  <c:v>71.857000000000028</c:v>
                </c:pt>
                <c:pt idx="71858">
                  <c:v>71.858000000000004</c:v>
                </c:pt>
                <c:pt idx="71859">
                  <c:v>71.859000000000037</c:v>
                </c:pt>
                <c:pt idx="71860">
                  <c:v>71.860000000000014</c:v>
                </c:pt>
                <c:pt idx="71861">
                  <c:v>71.86099999999999</c:v>
                </c:pt>
                <c:pt idx="71862">
                  <c:v>71.862000000000023</c:v>
                </c:pt>
                <c:pt idx="71863">
                  <c:v>71.863</c:v>
                </c:pt>
                <c:pt idx="71864">
                  <c:v>71.864000000000033</c:v>
                </c:pt>
                <c:pt idx="71865">
                  <c:v>71.865000000000009</c:v>
                </c:pt>
                <c:pt idx="71866">
                  <c:v>71.866000000000042</c:v>
                </c:pt>
                <c:pt idx="71867">
                  <c:v>71.867000000000019</c:v>
                </c:pt>
                <c:pt idx="71868">
                  <c:v>71.867999999999995</c:v>
                </c:pt>
                <c:pt idx="71869">
                  <c:v>71.869000000000028</c:v>
                </c:pt>
                <c:pt idx="71870">
                  <c:v>71.87</c:v>
                </c:pt>
                <c:pt idx="71871">
                  <c:v>71.871000000000038</c:v>
                </c:pt>
                <c:pt idx="71872">
                  <c:v>71.872000000000014</c:v>
                </c:pt>
                <c:pt idx="71873">
                  <c:v>71.87299999999999</c:v>
                </c:pt>
                <c:pt idx="71874">
                  <c:v>71.874000000000024</c:v>
                </c:pt>
                <c:pt idx="71875">
                  <c:v>71.875</c:v>
                </c:pt>
                <c:pt idx="71876">
                  <c:v>71.876000000000033</c:v>
                </c:pt>
                <c:pt idx="71877">
                  <c:v>71.87700000000001</c:v>
                </c:pt>
                <c:pt idx="71878">
                  <c:v>71.878000000000043</c:v>
                </c:pt>
                <c:pt idx="71879">
                  <c:v>71.879000000000019</c:v>
                </c:pt>
                <c:pt idx="71880">
                  <c:v>71.88</c:v>
                </c:pt>
                <c:pt idx="71881">
                  <c:v>71.881000000000029</c:v>
                </c:pt>
                <c:pt idx="71882">
                  <c:v>71.882000000000005</c:v>
                </c:pt>
                <c:pt idx="71883">
                  <c:v>71.883000000000038</c:v>
                </c:pt>
                <c:pt idx="71884">
                  <c:v>71.884000000000015</c:v>
                </c:pt>
                <c:pt idx="71885">
                  <c:v>71.884999999999991</c:v>
                </c:pt>
                <c:pt idx="71886">
                  <c:v>71.886000000000024</c:v>
                </c:pt>
                <c:pt idx="71887">
                  <c:v>71.887</c:v>
                </c:pt>
                <c:pt idx="71888">
                  <c:v>71.888000000000034</c:v>
                </c:pt>
                <c:pt idx="71889">
                  <c:v>71.88900000000001</c:v>
                </c:pt>
                <c:pt idx="71890">
                  <c:v>71.890000000000043</c:v>
                </c:pt>
                <c:pt idx="71891">
                  <c:v>71.89100000000002</c:v>
                </c:pt>
                <c:pt idx="71892">
                  <c:v>71.891999999999996</c:v>
                </c:pt>
                <c:pt idx="71893">
                  <c:v>71.893000000000029</c:v>
                </c:pt>
                <c:pt idx="71894">
                  <c:v>71.894000000000005</c:v>
                </c:pt>
                <c:pt idx="71895">
                  <c:v>71.895000000000039</c:v>
                </c:pt>
                <c:pt idx="71896">
                  <c:v>71.896000000000015</c:v>
                </c:pt>
                <c:pt idx="71897">
                  <c:v>71.896999999999991</c:v>
                </c:pt>
                <c:pt idx="71898">
                  <c:v>71.898000000000025</c:v>
                </c:pt>
                <c:pt idx="71899">
                  <c:v>71.899000000000001</c:v>
                </c:pt>
                <c:pt idx="71900">
                  <c:v>71.900000000000034</c:v>
                </c:pt>
                <c:pt idx="71901">
                  <c:v>71.90100000000001</c:v>
                </c:pt>
                <c:pt idx="71902">
                  <c:v>71.902000000000044</c:v>
                </c:pt>
                <c:pt idx="71903">
                  <c:v>71.90300000000002</c:v>
                </c:pt>
                <c:pt idx="71904">
                  <c:v>71.903999999999996</c:v>
                </c:pt>
                <c:pt idx="71905">
                  <c:v>71.90500000000003</c:v>
                </c:pt>
                <c:pt idx="71906">
                  <c:v>71.906000000000006</c:v>
                </c:pt>
                <c:pt idx="71907">
                  <c:v>71.907000000000039</c:v>
                </c:pt>
                <c:pt idx="71908">
                  <c:v>71.908000000000015</c:v>
                </c:pt>
                <c:pt idx="71909">
                  <c:v>71.908999999999992</c:v>
                </c:pt>
                <c:pt idx="71910">
                  <c:v>71.910000000000025</c:v>
                </c:pt>
                <c:pt idx="71911">
                  <c:v>71.911000000000001</c:v>
                </c:pt>
                <c:pt idx="71912">
                  <c:v>71.912000000000035</c:v>
                </c:pt>
                <c:pt idx="71913">
                  <c:v>71.913000000000011</c:v>
                </c:pt>
                <c:pt idx="71914">
                  <c:v>71.914000000000044</c:v>
                </c:pt>
                <c:pt idx="71915">
                  <c:v>71.91500000000002</c:v>
                </c:pt>
                <c:pt idx="71916">
                  <c:v>71.915999999999997</c:v>
                </c:pt>
                <c:pt idx="71917">
                  <c:v>71.91700000000003</c:v>
                </c:pt>
                <c:pt idx="71918">
                  <c:v>71.918000000000006</c:v>
                </c:pt>
                <c:pt idx="71919">
                  <c:v>71.91900000000004</c:v>
                </c:pt>
                <c:pt idx="71920">
                  <c:v>71.920000000000016</c:v>
                </c:pt>
                <c:pt idx="71921">
                  <c:v>71.920999999999992</c:v>
                </c:pt>
                <c:pt idx="71922">
                  <c:v>71.922000000000025</c:v>
                </c:pt>
                <c:pt idx="71923">
                  <c:v>71.923000000000002</c:v>
                </c:pt>
                <c:pt idx="71924">
                  <c:v>71.924000000000035</c:v>
                </c:pt>
                <c:pt idx="71925">
                  <c:v>71.925000000000011</c:v>
                </c:pt>
                <c:pt idx="71926">
                  <c:v>71.926000000000045</c:v>
                </c:pt>
                <c:pt idx="71927">
                  <c:v>71.927000000000021</c:v>
                </c:pt>
                <c:pt idx="71928">
                  <c:v>71.927999999999997</c:v>
                </c:pt>
                <c:pt idx="71929">
                  <c:v>71.92900000000003</c:v>
                </c:pt>
                <c:pt idx="71930">
                  <c:v>71.930000000000007</c:v>
                </c:pt>
                <c:pt idx="71931">
                  <c:v>71.93100000000004</c:v>
                </c:pt>
                <c:pt idx="71932">
                  <c:v>71.932000000000016</c:v>
                </c:pt>
                <c:pt idx="71933">
                  <c:v>71.932999999999993</c:v>
                </c:pt>
                <c:pt idx="71934">
                  <c:v>71.934000000000026</c:v>
                </c:pt>
                <c:pt idx="71935">
                  <c:v>71.935000000000002</c:v>
                </c:pt>
                <c:pt idx="71936">
                  <c:v>71.936000000000035</c:v>
                </c:pt>
                <c:pt idx="71937">
                  <c:v>71.937000000000012</c:v>
                </c:pt>
                <c:pt idx="71938">
                  <c:v>71.938000000000045</c:v>
                </c:pt>
                <c:pt idx="71939">
                  <c:v>71.939000000000021</c:v>
                </c:pt>
                <c:pt idx="71940">
                  <c:v>71.94</c:v>
                </c:pt>
                <c:pt idx="71941">
                  <c:v>71.941000000000031</c:v>
                </c:pt>
                <c:pt idx="71942">
                  <c:v>71.942000000000007</c:v>
                </c:pt>
                <c:pt idx="71943">
                  <c:v>71.94300000000004</c:v>
                </c:pt>
                <c:pt idx="71944">
                  <c:v>71.944000000000017</c:v>
                </c:pt>
                <c:pt idx="71945">
                  <c:v>71.944999999999993</c:v>
                </c:pt>
                <c:pt idx="71946">
                  <c:v>71.946000000000026</c:v>
                </c:pt>
                <c:pt idx="71947">
                  <c:v>71.947000000000003</c:v>
                </c:pt>
                <c:pt idx="71948">
                  <c:v>71.948000000000036</c:v>
                </c:pt>
                <c:pt idx="71949">
                  <c:v>71.949000000000012</c:v>
                </c:pt>
                <c:pt idx="71950">
                  <c:v>71.950000000000045</c:v>
                </c:pt>
                <c:pt idx="71951">
                  <c:v>71.951000000000022</c:v>
                </c:pt>
                <c:pt idx="71952">
                  <c:v>71.951999999999998</c:v>
                </c:pt>
                <c:pt idx="71953">
                  <c:v>71.953000000000031</c:v>
                </c:pt>
                <c:pt idx="71954">
                  <c:v>71.954000000000008</c:v>
                </c:pt>
                <c:pt idx="71955">
                  <c:v>71.955000000000041</c:v>
                </c:pt>
                <c:pt idx="71956">
                  <c:v>71.956000000000017</c:v>
                </c:pt>
                <c:pt idx="71957">
                  <c:v>71.956999999999994</c:v>
                </c:pt>
                <c:pt idx="71958">
                  <c:v>71.958000000000027</c:v>
                </c:pt>
                <c:pt idx="71959">
                  <c:v>71.959000000000003</c:v>
                </c:pt>
                <c:pt idx="71960">
                  <c:v>71.960000000000036</c:v>
                </c:pt>
                <c:pt idx="71961">
                  <c:v>71.961000000000013</c:v>
                </c:pt>
                <c:pt idx="71962">
                  <c:v>71.962000000000046</c:v>
                </c:pt>
                <c:pt idx="71963">
                  <c:v>71.963000000000022</c:v>
                </c:pt>
                <c:pt idx="71964">
                  <c:v>71.963999999999999</c:v>
                </c:pt>
                <c:pt idx="71965">
                  <c:v>71.965000000000032</c:v>
                </c:pt>
                <c:pt idx="71966">
                  <c:v>71.966000000000008</c:v>
                </c:pt>
                <c:pt idx="71967">
                  <c:v>71.967000000000041</c:v>
                </c:pt>
                <c:pt idx="71968">
                  <c:v>71.968000000000018</c:v>
                </c:pt>
                <c:pt idx="71969">
                  <c:v>71.968999999999994</c:v>
                </c:pt>
                <c:pt idx="71970">
                  <c:v>71.970000000000027</c:v>
                </c:pt>
                <c:pt idx="71971">
                  <c:v>71.971000000000004</c:v>
                </c:pt>
                <c:pt idx="71972">
                  <c:v>71.972000000000037</c:v>
                </c:pt>
                <c:pt idx="71973">
                  <c:v>71.973000000000013</c:v>
                </c:pt>
                <c:pt idx="71974">
                  <c:v>71.974000000000046</c:v>
                </c:pt>
                <c:pt idx="71975">
                  <c:v>71.975000000000023</c:v>
                </c:pt>
                <c:pt idx="71976">
                  <c:v>71.975999999999999</c:v>
                </c:pt>
                <c:pt idx="71977">
                  <c:v>71.977000000000032</c:v>
                </c:pt>
                <c:pt idx="71978">
                  <c:v>71.978000000000009</c:v>
                </c:pt>
                <c:pt idx="71979">
                  <c:v>71.979000000000042</c:v>
                </c:pt>
                <c:pt idx="71980">
                  <c:v>71.980000000000018</c:v>
                </c:pt>
                <c:pt idx="71981">
                  <c:v>71.980999999999995</c:v>
                </c:pt>
                <c:pt idx="71982">
                  <c:v>71.982000000000028</c:v>
                </c:pt>
                <c:pt idx="71983">
                  <c:v>71.983000000000004</c:v>
                </c:pt>
                <c:pt idx="71984">
                  <c:v>71.984000000000037</c:v>
                </c:pt>
                <c:pt idx="71985">
                  <c:v>71.985000000000014</c:v>
                </c:pt>
                <c:pt idx="71986">
                  <c:v>71.98599999999999</c:v>
                </c:pt>
                <c:pt idx="71987">
                  <c:v>71.987000000000023</c:v>
                </c:pt>
                <c:pt idx="71988">
                  <c:v>71.988</c:v>
                </c:pt>
                <c:pt idx="71989">
                  <c:v>71.989000000000033</c:v>
                </c:pt>
                <c:pt idx="71990">
                  <c:v>71.990000000000009</c:v>
                </c:pt>
                <c:pt idx="71991">
                  <c:v>71.991000000000042</c:v>
                </c:pt>
                <c:pt idx="71992">
                  <c:v>71.992000000000019</c:v>
                </c:pt>
                <c:pt idx="71993">
                  <c:v>71.992999999999995</c:v>
                </c:pt>
                <c:pt idx="71994">
                  <c:v>71.994000000000028</c:v>
                </c:pt>
                <c:pt idx="71995">
                  <c:v>71.995000000000005</c:v>
                </c:pt>
                <c:pt idx="71996">
                  <c:v>71.996000000000038</c:v>
                </c:pt>
                <c:pt idx="71997">
                  <c:v>71.997000000000014</c:v>
                </c:pt>
                <c:pt idx="71998">
                  <c:v>71.99799999999999</c:v>
                </c:pt>
                <c:pt idx="71999">
                  <c:v>71.999000000000024</c:v>
                </c:pt>
                <c:pt idx="72000">
                  <c:v>72</c:v>
                </c:pt>
                <c:pt idx="72001">
                  <c:v>72.001000000000033</c:v>
                </c:pt>
                <c:pt idx="72002">
                  <c:v>72.00200000000001</c:v>
                </c:pt>
                <c:pt idx="72003">
                  <c:v>72.003000000000043</c:v>
                </c:pt>
                <c:pt idx="72004">
                  <c:v>72.004000000000019</c:v>
                </c:pt>
                <c:pt idx="72005">
                  <c:v>72.004999999999995</c:v>
                </c:pt>
                <c:pt idx="72006">
                  <c:v>72.006000000000029</c:v>
                </c:pt>
                <c:pt idx="72007">
                  <c:v>72.007000000000005</c:v>
                </c:pt>
                <c:pt idx="72008">
                  <c:v>72.008000000000038</c:v>
                </c:pt>
                <c:pt idx="72009">
                  <c:v>72.009000000000015</c:v>
                </c:pt>
                <c:pt idx="72010">
                  <c:v>72.009999999999991</c:v>
                </c:pt>
                <c:pt idx="72011">
                  <c:v>72.011000000000024</c:v>
                </c:pt>
                <c:pt idx="72012">
                  <c:v>72.012</c:v>
                </c:pt>
                <c:pt idx="72013">
                  <c:v>72.013000000000034</c:v>
                </c:pt>
                <c:pt idx="72014">
                  <c:v>72.01400000000001</c:v>
                </c:pt>
                <c:pt idx="72015">
                  <c:v>72.015000000000043</c:v>
                </c:pt>
                <c:pt idx="72016">
                  <c:v>72.01600000000002</c:v>
                </c:pt>
                <c:pt idx="72017">
                  <c:v>72.016999999999996</c:v>
                </c:pt>
                <c:pt idx="72018">
                  <c:v>72.018000000000029</c:v>
                </c:pt>
                <c:pt idx="72019">
                  <c:v>72.019000000000005</c:v>
                </c:pt>
                <c:pt idx="72020">
                  <c:v>72.020000000000039</c:v>
                </c:pt>
                <c:pt idx="72021">
                  <c:v>72.021000000000015</c:v>
                </c:pt>
                <c:pt idx="72022">
                  <c:v>72.021999999999991</c:v>
                </c:pt>
                <c:pt idx="72023">
                  <c:v>72.023000000000025</c:v>
                </c:pt>
                <c:pt idx="72024">
                  <c:v>72.024000000000001</c:v>
                </c:pt>
                <c:pt idx="72025">
                  <c:v>72.025000000000034</c:v>
                </c:pt>
                <c:pt idx="72026">
                  <c:v>72.02600000000001</c:v>
                </c:pt>
                <c:pt idx="72027">
                  <c:v>72.027000000000044</c:v>
                </c:pt>
                <c:pt idx="72028">
                  <c:v>72.02800000000002</c:v>
                </c:pt>
                <c:pt idx="72029">
                  <c:v>72.028999999999996</c:v>
                </c:pt>
                <c:pt idx="72030">
                  <c:v>72.03000000000003</c:v>
                </c:pt>
                <c:pt idx="72031">
                  <c:v>72.031000000000006</c:v>
                </c:pt>
                <c:pt idx="72032">
                  <c:v>72.032000000000039</c:v>
                </c:pt>
                <c:pt idx="72033">
                  <c:v>72.033000000000015</c:v>
                </c:pt>
                <c:pt idx="72034">
                  <c:v>72.033999999999992</c:v>
                </c:pt>
                <c:pt idx="72035">
                  <c:v>72.035000000000025</c:v>
                </c:pt>
                <c:pt idx="72036">
                  <c:v>72.036000000000001</c:v>
                </c:pt>
                <c:pt idx="72037">
                  <c:v>72.037000000000035</c:v>
                </c:pt>
                <c:pt idx="72038">
                  <c:v>72.038000000000011</c:v>
                </c:pt>
                <c:pt idx="72039">
                  <c:v>72.039000000000044</c:v>
                </c:pt>
                <c:pt idx="72040">
                  <c:v>72.04000000000002</c:v>
                </c:pt>
                <c:pt idx="72041">
                  <c:v>72.040999999999997</c:v>
                </c:pt>
                <c:pt idx="72042">
                  <c:v>72.04200000000003</c:v>
                </c:pt>
                <c:pt idx="72043">
                  <c:v>72.043000000000006</c:v>
                </c:pt>
                <c:pt idx="72044">
                  <c:v>72.04400000000004</c:v>
                </c:pt>
                <c:pt idx="72045">
                  <c:v>72.045000000000016</c:v>
                </c:pt>
                <c:pt idx="72046">
                  <c:v>72.045999999999992</c:v>
                </c:pt>
                <c:pt idx="72047">
                  <c:v>72.047000000000025</c:v>
                </c:pt>
                <c:pt idx="72048">
                  <c:v>72.048000000000002</c:v>
                </c:pt>
                <c:pt idx="72049">
                  <c:v>72.049000000000035</c:v>
                </c:pt>
                <c:pt idx="72050">
                  <c:v>72.050000000000011</c:v>
                </c:pt>
                <c:pt idx="72051">
                  <c:v>72.051000000000045</c:v>
                </c:pt>
                <c:pt idx="72052">
                  <c:v>72.052000000000021</c:v>
                </c:pt>
                <c:pt idx="72053">
                  <c:v>72.052999999999997</c:v>
                </c:pt>
                <c:pt idx="72054">
                  <c:v>72.05400000000003</c:v>
                </c:pt>
                <c:pt idx="72055">
                  <c:v>72.055000000000007</c:v>
                </c:pt>
                <c:pt idx="72056">
                  <c:v>72.05600000000004</c:v>
                </c:pt>
                <c:pt idx="72057">
                  <c:v>72.057000000000016</c:v>
                </c:pt>
                <c:pt idx="72058">
                  <c:v>72.057999999999993</c:v>
                </c:pt>
                <c:pt idx="72059">
                  <c:v>72.059000000000026</c:v>
                </c:pt>
                <c:pt idx="72060">
                  <c:v>72.06</c:v>
                </c:pt>
                <c:pt idx="72061">
                  <c:v>72.061000000000035</c:v>
                </c:pt>
                <c:pt idx="72062">
                  <c:v>72.062000000000012</c:v>
                </c:pt>
                <c:pt idx="72063">
                  <c:v>72.063000000000045</c:v>
                </c:pt>
                <c:pt idx="72064">
                  <c:v>72.064000000000021</c:v>
                </c:pt>
                <c:pt idx="72065">
                  <c:v>72.064999999999998</c:v>
                </c:pt>
                <c:pt idx="72066">
                  <c:v>72.066000000000031</c:v>
                </c:pt>
                <c:pt idx="72067">
                  <c:v>72.067000000000007</c:v>
                </c:pt>
                <c:pt idx="72068">
                  <c:v>72.06800000000004</c:v>
                </c:pt>
                <c:pt idx="72069">
                  <c:v>72.069000000000017</c:v>
                </c:pt>
                <c:pt idx="72070">
                  <c:v>72.069999999999993</c:v>
                </c:pt>
                <c:pt idx="72071">
                  <c:v>72.071000000000026</c:v>
                </c:pt>
                <c:pt idx="72072">
                  <c:v>72.072000000000003</c:v>
                </c:pt>
                <c:pt idx="72073">
                  <c:v>72.073000000000036</c:v>
                </c:pt>
                <c:pt idx="72074">
                  <c:v>72.074000000000012</c:v>
                </c:pt>
                <c:pt idx="72075">
                  <c:v>72.075000000000045</c:v>
                </c:pt>
                <c:pt idx="72076">
                  <c:v>72.076000000000022</c:v>
                </c:pt>
                <c:pt idx="72077">
                  <c:v>72.076999999999998</c:v>
                </c:pt>
                <c:pt idx="72078">
                  <c:v>72.078000000000031</c:v>
                </c:pt>
                <c:pt idx="72079">
                  <c:v>72.079000000000008</c:v>
                </c:pt>
                <c:pt idx="72080">
                  <c:v>72.080000000000041</c:v>
                </c:pt>
                <c:pt idx="72081">
                  <c:v>72.081000000000017</c:v>
                </c:pt>
                <c:pt idx="72082">
                  <c:v>72.081999999999994</c:v>
                </c:pt>
                <c:pt idx="72083">
                  <c:v>72.083000000000027</c:v>
                </c:pt>
                <c:pt idx="72084">
                  <c:v>72.084000000000003</c:v>
                </c:pt>
                <c:pt idx="72085">
                  <c:v>72.085000000000036</c:v>
                </c:pt>
                <c:pt idx="72086">
                  <c:v>72.086000000000013</c:v>
                </c:pt>
                <c:pt idx="72087">
                  <c:v>72.087000000000046</c:v>
                </c:pt>
                <c:pt idx="72088">
                  <c:v>72.088000000000022</c:v>
                </c:pt>
                <c:pt idx="72089">
                  <c:v>72.088999999999999</c:v>
                </c:pt>
                <c:pt idx="72090">
                  <c:v>72.090000000000032</c:v>
                </c:pt>
                <c:pt idx="72091">
                  <c:v>72.091000000000008</c:v>
                </c:pt>
                <c:pt idx="72092">
                  <c:v>72.092000000000041</c:v>
                </c:pt>
                <c:pt idx="72093">
                  <c:v>72.093000000000018</c:v>
                </c:pt>
                <c:pt idx="72094">
                  <c:v>72.093999999999994</c:v>
                </c:pt>
                <c:pt idx="72095">
                  <c:v>72.095000000000027</c:v>
                </c:pt>
                <c:pt idx="72096">
                  <c:v>72.096000000000004</c:v>
                </c:pt>
                <c:pt idx="72097">
                  <c:v>72.097000000000037</c:v>
                </c:pt>
                <c:pt idx="72098">
                  <c:v>72.098000000000013</c:v>
                </c:pt>
                <c:pt idx="72099">
                  <c:v>72.099000000000046</c:v>
                </c:pt>
                <c:pt idx="72100">
                  <c:v>72.100000000000023</c:v>
                </c:pt>
                <c:pt idx="72101">
                  <c:v>72.100999999999999</c:v>
                </c:pt>
                <c:pt idx="72102">
                  <c:v>72.102000000000032</c:v>
                </c:pt>
                <c:pt idx="72103">
                  <c:v>72.103000000000009</c:v>
                </c:pt>
                <c:pt idx="72104">
                  <c:v>72.104000000000042</c:v>
                </c:pt>
                <c:pt idx="72105">
                  <c:v>72.105000000000018</c:v>
                </c:pt>
                <c:pt idx="72106">
                  <c:v>72.105999999999995</c:v>
                </c:pt>
                <c:pt idx="72107">
                  <c:v>72.107000000000028</c:v>
                </c:pt>
                <c:pt idx="72108">
                  <c:v>72.108000000000004</c:v>
                </c:pt>
                <c:pt idx="72109">
                  <c:v>72.109000000000037</c:v>
                </c:pt>
                <c:pt idx="72110">
                  <c:v>72.110000000000014</c:v>
                </c:pt>
                <c:pt idx="72111">
                  <c:v>72.11099999999999</c:v>
                </c:pt>
                <c:pt idx="72112">
                  <c:v>72.112000000000023</c:v>
                </c:pt>
                <c:pt idx="72113">
                  <c:v>72.113</c:v>
                </c:pt>
                <c:pt idx="72114">
                  <c:v>72.114000000000033</c:v>
                </c:pt>
                <c:pt idx="72115">
                  <c:v>72.115000000000009</c:v>
                </c:pt>
                <c:pt idx="72116">
                  <c:v>72.116000000000042</c:v>
                </c:pt>
                <c:pt idx="72117">
                  <c:v>72.117000000000019</c:v>
                </c:pt>
                <c:pt idx="72118">
                  <c:v>72.117999999999995</c:v>
                </c:pt>
                <c:pt idx="72119">
                  <c:v>72.119000000000028</c:v>
                </c:pt>
                <c:pt idx="72120">
                  <c:v>72.12</c:v>
                </c:pt>
                <c:pt idx="72121">
                  <c:v>72.121000000000038</c:v>
                </c:pt>
                <c:pt idx="72122">
                  <c:v>72.122000000000014</c:v>
                </c:pt>
                <c:pt idx="72123">
                  <c:v>72.12299999999999</c:v>
                </c:pt>
                <c:pt idx="72124">
                  <c:v>72.124000000000024</c:v>
                </c:pt>
                <c:pt idx="72125">
                  <c:v>72.125</c:v>
                </c:pt>
                <c:pt idx="72126">
                  <c:v>72.126000000000033</c:v>
                </c:pt>
                <c:pt idx="72127">
                  <c:v>72.12700000000001</c:v>
                </c:pt>
                <c:pt idx="72128">
                  <c:v>72.128000000000043</c:v>
                </c:pt>
                <c:pt idx="72129">
                  <c:v>72.129000000000019</c:v>
                </c:pt>
                <c:pt idx="72130">
                  <c:v>72.13</c:v>
                </c:pt>
                <c:pt idx="72131">
                  <c:v>72.131000000000029</c:v>
                </c:pt>
                <c:pt idx="72132">
                  <c:v>72.132000000000005</c:v>
                </c:pt>
                <c:pt idx="72133">
                  <c:v>72.133000000000038</c:v>
                </c:pt>
                <c:pt idx="72134">
                  <c:v>72.134000000000015</c:v>
                </c:pt>
                <c:pt idx="72135">
                  <c:v>72.134999999999991</c:v>
                </c:pt>
                <c:pt idx="72136">
                  <c:v>72.136000000000024</c:v>
                </c:pt>
                <c:pt idx="72137">
                  <c:v>72.137</c:v>
                </c:pt>
                <c:pt idx="72138">
                  <c:v>72.138000000000034</c:v>
                </c:pt>
                <c:pt idx="72139">
                  <c:v>72.13900000000001</c:v>
                </c:pt>
                <c:pt idx="72140">
                  <c:v>72.140000000000043</c:v>
                </c:pt>
                <c:pt idx="72141">
                  <c:v>72.14100000000002</c:v>
                </c:pt>
                <c:pt idx="72142">
                  <c:v>72.141999999999996</c:v>
                </c:pt>
                <c:pt idx="72143">
                  <c:v>72.143000000000029</c:v>
                </c:pt>
                <c:pt idx="72144">
                  <c:v>72.144000000000005</c:v>
                </c:pt>
                <c:pt idx="72145">
                  <c:v>72.145000000000039</c:v>
                </c:pt>
                <c:pt idx="72146">
                  <c:v>72.146000000000015</c:v>
                </c:pt>
                <c:pt idx="72147">
                  <c:v>72.146999999999991</c:v>
                </c:pt>
                <c:pt idx="72148">
                  <c:v>72.148000000000025</c:v>
                </c:pt>
                <c:pt idx="72149">
                  <c:v>72.149000000000001</c:v>
                </c:pt>
                <c:pt idx="72150">
                  <c:v>72.150000000000034</c:v>
                </c:pt>
                <c:pt idx="72151">
                  <c:v>72.15100000000001</c:v>
                </c:pt>
                <c:pt idx="72152">
                  <c:v>72.152000000000044</c:v>
                </c:pt>
                <c:pt idx="72153">
                  <c:v>72.15300000000002</c:v>
                </c:pt>
                <c:pt idx="72154">
                  <c:v>72.153999999999996</c:v>
                </c:pt>
                <c:pt idx="72155">
                  <c:v>72.15500000000003</c:v>
                </c:pt>
                <c:pt idx="72156">
                  <c:v>72.156000000000006</c:v>
                </c:pt>
                <c:pt idx="72157">
                  <c:v>72.157000000000039</c:v>
                </c:pt>
                <c:pt idx="72158">
                  <c:v>72.158000000000015</c:v>
                </c:pt>
                <c:pt idx="72159">
                  <c:v>72.158999999999992</c:v>
                </c:pt>
                <c:pt idx="72160">
                  <c:v>72.160000000000025</c:v>
                </c:pt>
                <c:pt idx="72161">
                  <c:v>72.161000000000001</c:v>
                </c:pt>
                <c:pt idx="72162">
                  <c:v>72.162000000000035</c:v>
                </c:pt>
                <c:pt idx="72163">
                  <c:v>72.163000000000011</c:v>
                </c:pt>
                <c:pt idx="72164">
                  <c:v>72.164000000000044</c:v>
                </c:pt>
                <c:pt idx="72165">
                  <c:v>72.16500000000002</c:v>
                </c:pt>
                <c:pt idx="72166">
                  <c:v>72.165999999999997</c:v>
                </c:pt>
                <c:pt idx="72167">
                  <c:v>72.16700000000003</c:v>
                </c:pt>
                <c:pt idx="72168">
                  <c:v>72.168000000000006</c:v>
                </c:pt>
                <c:pt idx="72169">
                  <c:v>72.16900000000004</c:v>
                </c:pt>
                <c:pt idx="72170">
                  <c:v>72.170000000000016</c:v>
                </c:pt>
                <c:pt idx="72171">
                  <c:v>72.170999999999992</c:v>
                </c:pt>
                <c:pt idx="72172">
                  <c:v>72.172000000000025</c:v>
                </c:pt>
                <c:pt idx="72173">
                  <c:v>72.173000000000002</c:v>
                </c:pt>
                <c:pt idx="72174">
                  <c:v>72.174000000000035</c:v>
                </c:pt>
                <c:pt idx="72175">
                  <c:v>72.175000000000011</c:v>
                </c:pt>
                <c:pt idx="72176">
                  <c:v>72.176000000000045</c:v>
                </c:pt>
                <c:pt idx="72177">
                  <c:v>72.177000000000021</c:v>
                </c:pt>
                <c:pt idx="72178">
                  <c:v>72.177999999999997</c:v>
                </c:pt>
                <c:pt idx="72179">
                  <c:v>72.17900000000003</c:v>
                </c:pt>
                <c:pt idx="72180">
                  <c:v>72.180000000000007</c:v>
                </c:pt>
                <c:pt idx="72181">
                  <c:v>72.18100000000004</c:v>
                </c:pt>
                <c:pt idx="72182">
                  <c:v>72.182000000000016</c:v>
                </c:pt>
                <c:pt idx="72183">
                  <c:v>72.182999999999993</c:v>
                </c:pt>
                <c:pt idx="72184">
                  <c:v>72.184000000000026</c:v>
                </c:pt>
                <c:pt idx="72185">
                  <c:v>72.185000000000002</c:v>
                </c:pt>
                <c:pt idx="72186">
                  <c:v>72.186000000000035</c:v>
                </c:pt>
                <c:pt idx="72187">
                  <c:v>72.187000000000012</c:v>
                </c:pt>
                <c:pt idx="72188">
                  <c:v>72.188000000000045</c:v>
                </c:pt>
                <c:pt idx="72189">
                  <c:v>72.189000000000021</c:v>
                </c:pt>
                <c:pt idx="72190">
                  <c:v>72.19</c:v>
                </c:pt>
                <c:pt idx="72191">
                  <c:v>72.191000000000031</c:v>
                </c:pt>
                <c:pt idx="72192">
                  <c:v>72.192000000000007</c:v>
                </c:pt>
                <c:pt idx="72193">
                  <c:v>72.19300000000004</c:v>
                </c:pt>
                <c:pt idx="72194">
                  <c:v>72.194000000000017</c:v>
                </c:pt>
                <c:pt idx="72195">
                  <c:v>72.194999999999993</c:v>
                </c:pt>
                <c:pt idx="72196">
                  <c:v>72.196000000000026</c:v>
                </c:pt>
                <c:pt idx="72197">
                  <c:v>72.197000000000003</c:v>
                </c:pt>
                <c:pt idx="72198">
                  <c:v>72.198000000000036</c:v>
                </c:pt>
                <c:pt idx="72199">
                  <c:v>72.199000000000012</c:v>
                </c:pt>
                <c:pt idx="72200">
                  <c:v>72.200000000000045</c:v>
                </c:pt>
                <c:pt idx="72201">
                  <c:v>72.201000000000022</c:v>
                </c:pt>
                <c:pt idx="72202">
                  <c:v>72.201999999999998</c:v>
                </c:pt>
                <c:pt idx="72203">
                  <c:v>72.203000000000031</c:v>
                </c:pt>
                <c:pt idx="72204">
                  <c:v>72.204000000000008</c:v>
                </c:pt>
                <c:pt idx="72205">
                  <c:v>72.205000000000041</c:v>
                </c:pt>
                <c:pt idx="72206">
                  <c:v>72.206000000000017</c:v>
                </c:pt>
                <c:pt idx="72207">
                  <c:v>72.206999999999994</c:v>
                </c:pt>
                <c:pt idx="72208">
                  <c:v>72.208000000000027</c:v>
                </c:pt>
                <c:pt idx="72209">
                  <c:v>72.209000000000003</c:v>
                </c:pt>
                <c:pt idx="72210">
                  <c:v>72.210000000000036</c:v>
                </c:pt>
                <c:pt idx="72211">
                  <c:v>72.211000000000013</c:v>
                </c:pt>
                <c:pt idx="72212">
                  <c:v>72.212000000000046</c:v>
                </c:pt>
                <c:pt idx="72213">
                  <c:v>72.213000000000022</c:v>
                </c:pt>
                <c:pt idx="72214">
                  <c:v>72.213999999999999</c:v>
                </c:pt>
                <c:pt idx="72215">
                  <c:v>72.215000000000032</c:v>
                </c:pt>
                <c:pt idx="72216">
                  <c:v>72.216000000000008</c:v>
                </c:pt>
                <c:pt idx="72217">
                  <c:v>72.217000000000041</c:v>
                </c:pt>
                <c:pt idx="72218">
                  <c:v>72.218000000000018</c:v>
                </c:pt>
                <c:pt idx="72219">
                  <c:v>72.218999999999994</c:v>
                </c:pt>
                <c:pt idx="72220">
                  <c:v>72.220000000000027</c:v>
                </c:pt>
                <c:pt idx="72221">
                  <c:v>72.221000000000004</c:v>
                </c:pt>
                <c:pt idx="72222">
                  <c:v>72.222000000000037</c:v>
                </c:pt>
                <c:pt idx="72223">
                  <c:v>72.223000000000013</c:v>
                </c:pt>
                <c:pt idx="72224">
                  <c:v>72.224000000000046</c:v>
                </c:pt>
                <c:pt idx="72225">
                  <c:v>72.225000000000023</c:v>
                </c:pt>
                <c:pt idx="72226">
                  <c:v>72.225999999999999</c:v>
                </c:pt>
                <c:pt idx="72227">
                  <c:v>72.227000000000032</c:v>
                </c:pt>
                <c:pt idx="72228">
                  <c:v>72.228000000000009</c:v>
                </c:pt>
                <c:pt idx="72229">
                  <c:v>72.229000000000042</c:v>
                </c:pt>
                <c:pt idx="72230">
                  <c:v>72.230000000000018</c:v>
                </c:pt>
                <c:pt idx="72231">
                  <c:v>72.230999999999995</c:v>
                </c:pt>
                <c:pt idx="72232">
                  <c:v>72.232000000000028</c:v>
                </c:pt>
                <c:pt idx="72233">
                  <c:v>72.233000000000004</c:v>
                </c:pt>
                <c:pt idx="72234">
                  <c:v>72.234000000000037</c:v>
                </c:pt>
                <c:pt idx="72235">
                  <c:v>72.235000000000014</c:v>
                </c:pt>
                <c:pt idx="72236">
                  <c:v>72.23599999999999</c:v>
                </c:pt>
                <c:pt idx="72237">
                  <c:v>72.237000000000023</c:v>
                </c:pt>
                <c:pt idx="72238">
                  <c:v>72.238</c:v>
                </c:pt>
                <c:pt idx="72239">
                  <c:v>72.239000000000033</c:v>
                </c:pt>
                <c:pt idx="72240">
                  <c:v>72.240000000000009</c:v>
                </c:pt>
                <c:pt idx="72241">
                  <c:v>72.241000000000042</c:v>
                </c:pt>
                <c:pt idx="72242">
                  <c:v>72.242000000000019</c:v>
                </c:pt>
                <c:pt idx="72243">
                  <c:v>72.242999999999995</c:v>
                </c:pt>
                <c:pt idx="72244">
                  <c:v>72.244000000000028</c:v>
                </c:pt>
                <c:pt idx="72245">
                  <c:v>72.245000000000005</c:v>
                </c:pt>
                <c:pt idx="72246">
                  <c:v>72.246000000000038</c:v>
                </c:pt>
                <c:pt idx="72247">
                  <c:v>72.247000000000014</c:v>
                </c:pt>
                <c:pt idx="72248">
                  <c:v>72.24799999999999</c:v>
                </c:pt>
                <c:pt idx="72249">
                  <c:v>72.249000000000024</c:v>
                </c:pt>
                <c:pt idx="72250">
                  <c:v>72.25</c:v>
                </c:pt>
                <c:pt idx="72251">
                  <c:v>72.251000000000033</c:v>
                </c:pt>
                <c:pt idx="72252">
                  <c:v>72.25200000000001</c:v>
                </c:pt>
                <c:pt idx="72253">
                  <c:v>72.253000000000043</c:v>
                </c:pt>
                <c:pt idx="72254">
                  <c:v>72.254000000000019</c:v>
                </c:pt>
                <c:pt idx="72255">
                  <c:v>72.254999999999995</c:v>
                </c:pt>
                <c:pt idx="72256">
                  <c:v>72.256000000000029</c:v>
                </c:pt>
                <c:pt idx="72257">
                  <c:v>72.257000000000005</c:v>
                </c:pt>
                <c:pt idx="72258">
                  <c:v>72.258000000000038</c:v>
                </c:pt>
                <c:pt idx="72259">
                  <c:v>72.259000000000015</c:v>
                </c:pt>
                <c:pt idx="72260">
                  <c:v>72.259999999999991</c:v>
                </c:pt>
                <c:pt idx="72261">
                  <c:v>72.261000000000024</c:v>
                </c:pt>
                <c:pt idx="72262">
                  <c:v>72.262</c:v>
                </c:pt>
                <c:pt idx="72263">
                  <c:v>72.263000000000034</c:v>
                </c:pt>
                <c:pt idx="72264">
                  <c:v>72.26400000000001</c:v>
                </c:pt>
                <c:pt idx="72265">
                  <c:v>72.265000000000043</c:v>
                </c:pt>
                <c:pt idx="72266">
                  <c:v>72.26600000000002</c:v>
                </c:pt>
                <c:pt idx="72267">
                  <c:v>72.266999999999996</c:v>
                </c:pt>
                <c:pt idx="72268">
                  <c:v>72.268000000000029</c:v>
                </c:pt>
                <c:pt idx="72269">
                  <c:v>72.269000000000005</c:v>
                </c:pt>
                <c:pt idx="72270">
                  <c:v>72.270000000000039</c:v>
                </c:pt>
                <c:pt idx="72271">
                  <c:v>72.271000000000015</c:v>
                </c:pt>
                <c:pt idx="72272">
                  <c:v>72.271999999999991</c:v>
                </c:pt>
                <c:pt idx="72273">
                  <c:v>72.273000000000025</c:v>
                </c:pt>
                <c:pt idx="72274">
                  <c:v>72.274000000000001</c:v>
                </c:pt>
                <c:pt idx="72275">
                  <c:v>72.275000000000034</c:v>
                </c:pt>
                <c:pt idx="72276">
                  <c:v>72.27600000000001</c:v>
                </c:pt>
                <c:pt idx="72277">
                  <c:v>72.277000000000044</c:v>
                </c:pt>
                <c:pt idx="72278">
                  <c:v>72.27800000000002</c:v>
                </c:pt>
                <c:pt idx="72279">
                  <c:v>72.278999999999996</c:v>
                </c:pt>
                <c:pt idx="72280">
                  <c:v>72.28000000000003</c:v>
                </c:pt>
                <c:pt idx="72281">
                  <c:v>72.281000000000006</c:v>
                </c:pt>
                <c:pt idx="72282">
                  <c:v>72.282000000000039</c:v>
                </c:pt>
                <c:pt idx="72283">
                  <c:v>72.283000000000015</c:v>
                </c:pt>
                <c:pt idx="72284">
                  <c:v>72.283999999999992</c:v>
                </c:pt>
                <c:pt idx="72285">
                  <c:v>72.285000000000025</c:v>
                </c:pt>
                <c:pt idx="72286">
                  <c:v>72.286000000000001</c:v>
                </c:pt>
                <c:pt idx="72287">
                  <c:v>72.287000000000035</c:v>
                </c:pt>
                <c:pt idx="72288">
                  <c:v>72.288000000000011</c:v>
                </c:pt>
                <c:pt idx="72289">
                  <c:v>72.289000000000044</c:v>
                </c:pt>
                <c:pt idx="72290">
                  <c:v>72.29000000000002</c:v>
                </c:pt>
                <c:pt idx="72291">
                  <c:v>72.290999999999997</c:v>
                </c:pt>
                <c:pt idx="72292">
                  <c:v>72.29200000000003</c:v>
                </c:pt>
                <c:pt idx="72293">
                  <c:v>72.293000000000006</c:v>
                </c:pt>
                <c:pt idx="72294">
                  <c:v>72.29400000000004</c:v>
                </c:pt>
                <c:pt idx="72295">
                  <c:v>72.295000000000016</c:v>
                </c:pt>
                <c:pt idx="72296">
                  <c:v>72.295999999999992</c:v>
                </c:pt>
                <c:pt idx="72297">
                  <c:v>72.297000000000025</c:v>
                </c:pt>
                <c:pt idx="72298">
                  <c:v>72.298000000000002</c:v>
                </c:pt>
                <c:pt idx="72299">
                  <c:v>72.299000000000035</c:v>
                </c:pt>
                <c:pt idx="72300">
                  <c:v>72.300000000000011</c:v>
                </c:pt>
                <c:pt idx="72301">
                  <c:v>72.301000000000045</c:v>
                </c:pt>
                <c:pt idx="72302">
                  <c:v>72.302000000000021</c:v>
                </c:pt>
                <c:pt idx="72303">
                  <c:v>72.302999999999997</c:v>
                </c:pt>
                <c:pt idx="72304">
                  <c:v>72.30400000000003</c:v>
                </c:pt>
                <c:pt idx="72305">
                  <c:v>72.305000000000007</c:v>
                </c:pt>
                <c:pt idx="72306">
                  <c:v>72.30600000000004</c:v>
                </c:pt>
                <c:pt idx="72307">
                  <c:v>72.307000000000016</c:v>
                </c:pt>
                <c:pt idx="72308">
                  <c:v>72.307999999999993</c:v>
                </c:pt>
                <c:pt idx="72309">
                  <c:v>72.309000000000026</c:v>
                </c:pt>
                <c:pt idx="72310">
                  <c:v>72.31</c:v>
                </c:pt>
                <c:pt idx="72311">
                  <c:v>72.311000000000035</c:v>
                </c:pt>
                <c:pt idx="72312">
                  <c:v>72.312000000000012</c:v>
                </c:pt>
                <c:pt idx="72313">
                  <c:v>72.313000000000045</c:v>
                </c:pt>
                <c:pt idx="72314">
                  <c:v>72.314000000000021</c:v>
                </c:pt>
                <c:pt idx="72315">
                  <c:v>72.314999999999998</c:v>
                </c:pt>
                <c:pt idx="72316">
                  <c:v>72.316000000000031</c:v>
                </c:pt>
                <c:pt idx="72317">
                  <c:v>72.317000000000007</c:v>
                </c:pt>
                <c:pt idx="72318">
                  <c:v>72.31800000000004</c:v>
                </c:pt>
                <c:pt idx="72319">
                  <c:v>72.319000000000017</c:v>
                </c:pt>
                <c:pt idx="72320">
                  <c:v>72.319999999999993</c:v>
                </c:pt>
                <c:pt idx="72321">
                  <c:v>72.321000000000026</c:v>
                </c:pt>
                <c:pt idx="72322">
                  <c:v>72.322000000000003</c:v>
                </c:pt>
                <c:pt idx="72323">
                  <c:v>72.323000000000036</c:v>
                </c:pt>
                <c:pt idx="72324">
                  <c:v>72.324000000000012</c:v>
                </c:pt>
                <c:pt idx="72325">
                  <c:v>72.325000000000045</c:v>
                </c:pt>
                <c:pt idx="72326">
                  <c:v>72.326000000000022</c:v>
                </c:pt>
                <c:pt idx="72327">
                  <c:v>72.326999999999998</c:v>
                </c:pt>
                <c:pt idx="72328">
                  <c:v>72.328000000000031</c:v>
                </c:pt>
                <c:pt idx="72329">
                  <c:v>72.329000000000008</c:v>
                </c:pt>
                <c:pt idx="72330">
                  <c:v>72.330000000000041</c:v>
                </c:pt>
                <c:pt idx="72331">
                  <c:v>72.331000000000017</c:v>
                </c:pt>
                <c:pt idx="72332">
                  <c:v>72.331999999999994</c:v>
                </c:pt>
                <c:pt idx="72333">
                  <c:v>72.333000000000027</c:v>
                </c:pt>
                <c:pt idx="72334">
                  <c:v>72.334000000000003</c:v>
                </c:pt>
                <c:pt idx="72335">
                  <c:v>72.335000000000036</c:v>
                </c:pt>
                <c:pt idx="72336">
                  <c:v>72.336000000000013</c:v>
                </c:pt>
                <c:pt idx="72337">
                  <c:v>72.337000000000046</c:v>
                </c:pt>
                <c:pt idx="72338">
                  <c:v>72.338000000000022</c:v>
                </c:pt>
                <c:pt idx="72339">
                  <c:v>72.338999999999999</c:v>
                </c:pt>
                <c:pt idx="72340">
                  <c:v>72.340000000000032</c:v>
                </c:pt>
                <c:pt idx="72341">
                  <c:v>72.341000000000008</c:v>
                </c:pt>
                <c:pt idx="72342">
                  <c:v>72.342000000000041</c:v>
                </c:pt>
                <c:pt idx="72343">
                  <c:v>72.343000000000018</c:v>
                </c:pt>
                <c:pt idx="72344">
                  <c:v>72.343999999999994</c:v>
                </c:pt>
                <c:pt idx="72345">
                  <c:v>72.345000000000027</c:v>
                </c:pt>
                <c:pt idx="72346">
                  <c:v>72.346000000000004</c:v>
                </c:pt>
                <c:pt idx="72347">
                  <c:v>72.347000000000037</c:v>
                </c:pt>
                <c:pt idx="72348">
                  <c:v>72.348000000000013</c:v>
                </c:pt>
                <c:pt idx="72349">
                  <c:v>72.349000000000046</c:v>
                </c:pt>
                <c:pt idx="72350">
                  <c:v>72.350000000000023</c:v>
                </c:pt>
                <c:pt idx="72351">
                  <c:v>72.350999999999999</c:v>
                </c:pt>
                <c:pt idx="72352">
                  <c:v>72.352000000000032</c:v>
                </c:pt>
                <c:pt idx="72353">
                  <c:v>72.353000000000009</c:v>
                </c:pt>
                <c:pt idx="72354">
                  <c:v>72.354000000000042</c:v>
                </c:pt>
                <c:pt idx="72355">
                  <c:v>72.355000000000018</c:v>
                </c:pt>
                <c:pt idx="72356">
                  <c:v>72.355999999999995</c:v>
                </c:pt>
                <c:pt idx="72357">
                  <c:v>72.357000000000028</c:v>
                </c:pt>
                <c:pt idx="72358">
                  <c:v>72.358000000000004</c:v>
                </c:pt>
                <c:pt idx="72359">
                  <c:v>72.359000000000037</c:v>
                </c:pt>
                <c:pt idx="72360">
                  <c:v>72.360000000000014</c:v>
                </c:pt>
                <c:pt idx="72361">
                  <c:v>72.36099999999999</c:v>
                </c:pt>
                <c:pt idx="72362">
                  <c:v>72.362000000000023</c:v>
                </c:pt>
                <c:pt idx="72363">
                  <c:v>72.363</c:v>
                </c:pt>
                <c:pt idx="72364">
                  <c:v>72.364000000000033</c:v>
                </c:pt>
                <c:pt idx="72365">
                  <c:v>72.365000000000009</c:v>
                </c:pt>
                <c:pt idx="72366">
                  <c:v>72.366000000000042</c:v>
                </c:pt>
                <c:pt idx="72367">
                  <c:v>72.367000000000019</c:v>
                </c:pt>
                <c:pt idx="72368">
                  <c:v>72.367999999999995</c:v>
                </c:pt>
                <c:pt idx="72369">
                  <c:v>72.369000000000028</c:v>
                </c:pt>
                <c:pt idx="72370">
                  <c:v>72.37</c:v>
                </c:pt>
                <c:pt idx="72371">
                  <c:v>72.371000000000038</c:v>
                </c:pt>
                <c:pt idx="72372">
                  <c:v>72.372000000000014</c:v>
                </c:pt>
                <c:pt idx="72373">
                  <c:v>72.37299999999999</c:v>
                </c:pt>
                <c:pt idx="72374">
                  <c:v>72.374000000000024</c:v>
                </c:pt>
                <c:pt idx="72375">
                  <c:v>72.375</c:v>
                </c:pt>
                <c:pt idx="72376">
                  <c:v>72.376000000000033</c:v>
                </c:pt>
                <c:pt idx="72377">
                  <c:v>72.37700000000001</c:v>
                </c:pt>
                <c:pt idx="72378">
                  <c:v>72.378000000000043</c:v>
                </c:pt>
                <c:pt idx="72379">
                  <c:v>72.379000000000019</c:v>
                </c:pt>
                <c:pt idx="72380">
                  <c:v>72.38</c:v>
                </c:pt>
                <c:pt idx="72381">
                  <c:v>72.381000000000029</c:v>
                </c:pt>
                <c:pt idx="72382">
                  <c:v>72.382000000000005</c:v>
                </c:pt>
                <c:pt idx="72383">
                  <c:v>72.383000000000038</c:v>
                </c:pt>
                <c:pt idx="72384">
                  <c:v>72.384000000000015</c:v>
                </c:pt>
                <c:pt idx="72385">
                  <c:v>72.384999999999991</c:v>
                </c:pt>
                <c:pt idx="72386">
                  <c:v>72.386000000000024</c:v>
                </c:pt>
                <c:pt idx="72387">
                  <c:v>72.387</c:v>
                </c:pt>
                <c:pt idx="72388">
                  <c:v>72.388000000000034</c:v>
                </c:pt>
                <c:pt idx="72389">
                  <c:v>72.38900000000001</c:v>
                </c:pt>
                <c:pt idx="72390">
                  <c:v>72.390000000000043</c:v>
                </c:pt>
                <c:pt idx="72391">
                  <c:v>72.39100000000002</c:v>
                </c:pt>
                <c:pt idx="72392">
                  <c:v>72.391999999999996</c:v>
                </c:pt>
                <c:pt idx="72393">
                  <c:v>72.393000000000029</c:v>
                </c:pt>
                <c:pt idx="72394">
                  <c:v>72.394000000000005</c:v>
                </c:pt>
                <c:pt idx="72395">
                  <c:v>72.395000000000039</c:v>
                </c:pt>
                <c:pt idx="72396">
                  <c:v>72.396000000000015</c:v>
                </c:pt>
                <c:pt idx="72397">
                  <c:v>72.396999999999991</c:v>
                </c:pt>
                <c:pt idx="72398">
                  <c:v>72.398000000000025</c:v>
                </c:pt>
                <c:pt idx="72399">
                  <c:v>72.399000000000001</c:v>
                </c:pt>
                <c:pt idx="72400">
                  <c:v>72.400000000000034</c:v>
                </c:pt>
                <c:pt idx="72401">
                  <c:v>72.40100000000001</c:v>
                </c:pt>
                <c:pt idx="72402">
                  <c:v>72.402000000000044</c:v>
                </c:pt>
                <c:pt idx="72403">
                  <c:v>72.40300000000002</c:v>
                </c:pt>
                <c:pt idx="72404">
                  <c:v>72.403999999999996</c:v>
                </c:pt>
                <c:pt idx="72405">
                  <c:v>72.40500000000003</c:v>
                </c:pt>
                <c:pt idx="72406">
                  <c:v>72.406000000000006</c:v>
                </c:pt>
                <c:pt idx="72407">
                  <c:v>72.407000000000039</c:v>
                </c:pt>
                <c:pt idx="72408">
                  <c:v>72.408000000000015</c:v>
                </c:pt>
                <c:pt idx="72409">
                  <c:v>72.408999999999992</c:v>
                </c:pt>
                <c:pt idx="72410">
                  <c:v>72.410000000000025</c:v>
                </c:pt>
                <c:pt idx="72411">
                  <c:v>72.411000000000001</c:v>
                </c:pt>
                <c:pt idx="72412">
                  <c:v>72.412000000000035</c:v>
                </c:pt>
                <c:pt idx="72413">
                  <c:v>72.413000000000011</c:v>
                </c:pt>
                <c:pt idx="72414">
                  <c:v>72.414000000000044</c:v>
                </c:pt>
                <c:pt idx="72415">
                  <c:v>72.41500000000002</c:v>
                </c:pt>
                <c:pt idx="72416">
                  <c:v>72.415999999999997</c:v>
                </c:pt>
                <c:pt idx="72417">
                  <c:v>72.41700000000003</c:v>
                </c:pt>
                <c:pt idx="72418">
                  <c:v>72.418000000000006</c:v>
                </c:pt>
                <c:pt idx="72419">
                  <c:v>72.41900000000004</c:v>
                </c:pt>
                <c:pt idx="72420">
                  <c:v>72.420000000000016</c:v>
                </c:pt>
                <c:pt idx="72421">
                  <c:v>72.420999999999992</c:v>
                </c:pt>
                <c:pt idx="72422">
                  <c:v>72.422000000000025</c:v>
                </c:pt>
                <c:pt idx="72423">
                  <c:v>72.423000000000002</c:v>
                </c:pt>
                <c:pt idx="72424">
                  <c:v>72.424000000000035</c:v>
                </c:pt>
                <c:pt idx="72425">
                  <c:v>72.425000000000011</c:v>
                </c:pt>
                <c:pt idx="72426">
                  <c:v>72.426000000000045</c:v>
                </c:pt>
                <c:pt idx="72427">
                  <c:v>72.427000000000021</c:v>
                </c:pt>
                <c:pt idx="72428">
                  <c:v>72.427999999999997</c:v>
                </c:pt>
                <c:pt idx="72429">
                  <c:v>72.42900000000003</c:v>
                </c:pt>
                <c:pt idx="72430">
                  <c:v>72.430000000000007</c:v>
                </c:pt>
                <c:pt idx="72431">
                  <c:v>72.43100000000004</c:v>
                </c:pt>
                <c:pt idx="72432">
                  <c:v>72.432000000000016</c:v>
                </c:pt>
                <c:pt idx="72433">
                  <c:v>72.432999999999993</c:v>
                </c:pt>
                <c:pt idx="72434">
                  <c:v>72.434000000000026</c:v>
                </c:pt>
                <c:pt idx="72435">
                  <c:v>72.435000000000002</c:v>
                </c:pt>
                <c:pt idx="72436">
                  <c:v>72.436000000000035</c:v>
                </c:pt>
                <c:pt idx="72437">
                  <c:v>72.437000000000012</c:v>
                </c:pt>
                <c:pt idx="72438">
                  <c:v>72.438000000000045</c:v>
                </c:pt>
                <c:pt idx="72439">
                  <c:v>72.439000000000021</c:v>
                </c:pt>
                <c:pt idx="72440">
                  <c:v>72.44</c:v>
                </c:pt>
                <c:pt idx="72441">
                  <c:v>72.441000000000031</c:v>
                </c:pt>
                <c:pt idx="72442">
                  <c:v>72.442000000000007</c:v>
                </c:pt>
                <c:pt idx="72443">
                  <c:v>72.44300000000004</c:v>
                </c:pt>
                <c:pt idx="72444">
                  <c:v>72.444000000000017</c:v>
                </c:pt>
                <c:pt idx="72445">
                  <c:v>72.444999999999993</c:v>
                </c:pt>
                <c:pt idx="72446">
                  <c:v>72.446000000000026</c:v>
                </c:pt>
                <c:pt idx="72447">
                  <c:v>72.447000000000003</c:v>
                </c:pt>
                <c:pt idx="72448">
                  <c:v>72.448000000000036</c:v>
                </c:pt>
                <c:pt idx="72449">
                  <c:v>72.449000000000012</c:v>
                </c:pt>
                <c:pt idx="72450">
                  <c:v>72.450000000000045</c:v>
                </c:pt>
                <c:pt idx="72451">
                  <c:v>72.451000000000022</c:v>
                </c:pt>
                <c:pt idx="72452">
                  <c:v>72.451999999999998</c:v>
                </c:pt>
                <c:pt idx="72453">
                  <c:v>72.453000000000031</c:v>
                </c:pt>
                <c:pt idx="72454">
                  <c:v>72.454000000000008</c:v>
                </c:pt>
                <c:pt idx="72455">
                  <c:v>72.455000000000041</c:v>
                </c:pt>
                <c:pt idx="72456">
                  <c:v>72.456000000000017</c:v>
                </c:pt>
                <c:pt idx="72457">
                  <c:v>72.456999999999994</c:v>
                </c:pt>
                <c:pt idx="72458">
                  <c:v>72.458000000000027</c:v>
                </c:pt>
                <c:pt idx="72459">
                  <c:v>72.459000000000003</c:v>
                </c:pt>
                <c:pt idx="72460">
                  <c:v>72.460000000000036</c:v>
                </c:pt>
                <c:pt idx="72461">
                  <c:v>72.461000000000013</c:v>
                </c:pt>
                <c:pt idx="72462">
                  <c:v>72.462000000000046</c:v>
                </c:pt>
                <c:pt idx="72463">
                  <c:v>72.463000000000022</c:v>
                </c:pt>
                <c:pt idx="72464">
                  <c:v>72.463999999999999</c:v>
                </c:pt>
                <c:pt idx="72465">
                  <c:v>72.465000000000032</c:v>
                </c:pt>
                <c:pt idx="72466">
                  <c:v>72.466000000000008</c:v>
                </c:pt>
                <c:pt idx="72467">
                  <c:v>72.467000000000041</c:v>
                </c:pt>
                <c:pt idx="72468">
                  <c:v>72.468000000000018</c:v>
                </c:pt>
                <c:pt idx="72469">
                  <c:v>72.468999999999994</c:v>
                </c:pt>
                <c:pt idx="72470">
                  <c:v>72.470000000000027</c:v>
                </c:pt>
                <c:pt idx="72471">
                  <c:v>72.471000000000004</c:v>
                </c:pt>
                <c:pt idx="72472">
                  <c:v>72.472000000000037</c:v>
                </c:pt>
                <c:pt idx="72473">
                  <c:v>72.473000000000013</c:v>
                </c:pt>
                <c:pt idx="72474">
                  <c:v>72.474000000000046</c:v>
                </c:pt>
                <c:pt idx="72475">
                  <c:v>72.475000000000023</c:v>
                </c:pt>
                <c:pt idx="72476">
                  <c:v>72.475999999999999</c:v>
                </c:pt>
                <c:pt idx="72477">
                  <c:v>72.477000000000032</c:v>
                </c:pt>
                <c:pt idx="72478">
                  <c:v>72.478000000000009</c:v>
                </c:pt>
                <c:pt idx="72479">
                  <c:v>72.479000000000042</c:v>
                </c:pt>
                <c:pt idx="72480">
                  <c:v>72.480000000000018</c:v>
                </c:pt>
                <c:pt idx="72481">
                  <c:v>72.480999999999995</c:v>
                </c:pt>
                <c:pt idx="72482">
                  <c:v>72.482000000000028</c:v>
                </c:pt>
                <c:pt idx="72483">
                  <c:v>72.483000000000004</c:v>
                </c:pt>
                <c:pt idx="72484">
                  <c:v>72.484000000000037</c:v>
                </c:pt>
                <c:pt idx="72485">
                  <c:v>72.485000000000014</c:v>
                </c:pt>
                <c:pt idx="72486">
                  <c:v>72.48599999999999</c:v>
                </c:pt>
                <c:pt idx="72487">
                  <c:v>72.487000000000023</c:v>
                </c:pt>
                <c:pt idx="72488">
                  <c:v>72.488</c:v>
                </c:pt>
                <c:pt idx="72489">
                  <c:v>72.489000000000033</c:v>
                </c:pt>
                <c:pt idx="72490">
                  <c:v>72.490000000000009</c:v>
                </c:pt>
                <c:pt idx="72491">
                  <c:v>72.491000000000042</c:v>
                </c:pt>
                <c:pt idx="72492">
                  <c:v>72.492000000000019</c:v>
                </c:pt>
                <c:pt idx="72493">
                  <c:v>72.492999999999995</c:v>
                </c:pt>
                <c:pt idx="72494">
                  <c:v>72.494000000000028</c:v>
                </c:pt>
                <c:pt idx="72495">
                  <c:v>72.495000000000005</c:v>
                </c:pt>
                <c:pt idx="72496">
                  <c:v>72.496000000000038</c:v>
                </c:pt>
                <c:pt idx="72497">
                  <c:v>72.497000000000014</c:v>
                </c:pt>
                <c:pt idx="72498">
                  <c:v>72.49799999999999</c:v>
                </c:pt>
                <c:pt idx="72499">
                  <c:v>72.499000000000024</c:v>
                </c:pt>
                <c:pt idx="72500">
                  <c:v>72.5</c:v>
                </c:pt>
                <c:pt idx="72501">
                  <c:v>72.501000000000033</c:v>
                </c:pt>
                <c:pt idx="72502">
                  <c:v>72.50200000000001</c:v>
                </c:pt>
                <c:pt idx="72503">
                  <c:v>72.503000000000043</c:v>
                </c:pt>
                <c:pt idx="72504">
                  <c:v>72.504000000000019</c:v>
                </c:pt>
                <c:pt idx="72505">
                  <c:v>72.504999999999995</c:v>
                </c:pt>
                <c:pt idx="72506">
                  <c:v>72.506000000000029</c:v>
                </c:pt>
                <c:pt idx="72507">
                  <c:v>72.507000000000005</c:v>
                </c:pt>
                <c:pt idx="72508">
                  <c:v>72.508000000000038</c:v>
                </c:pt>
                <c:pt idx="72509">
                  <c:v>72.509000000000015</c:v>
                </c:pt>
                <c:pt idx="72510">
                  <c:v>72.509999999999991</c:v>
                </c:pt>
                <c:pt idx="72511">
                  <c:v>72.511000000000024</c:v>
                </c:pt>
                <c:pt idx="72512">
                  <c:v>72.512</c:v>
                </c:pt>
                <c:pt idx="72513">
                  <c:v>72.513000000000034</c:v>
                </c:pt>
                <c:pt idx="72514">
                  <c:v>72.51400000000001</c:v>
                </c:pt>
                <c:pt idx="72515">
                  <c:v>72.515000000000043</c:v>
                </c:pt>
                <c:pt idx="72516">
                  <c:v>72.51600000000002</c:v>
                </c:pt>
                <c:pt idx="72517">
                  <c:v>72.516999999999996</c:v>
                </c:pt>
                <c:pt idx="72518">
                  <c:v>72.518000000000029</c:v>
                </c:pt>
                <c:pt idx="72519">
                  <c:v>72.519000000000005</c:v>
                </c:pt>
                <c:pt idx="72520">
                  <c:v>72.520000000000039</c:v>
                </c:pt>
                <c:pt idx="72521">
                  <c:v>72.521000000000015</c:v>
                </c:pt>
                <c:pt idx="72522">
                  <c:v>72.521999999999991</c:v>
                </c:pt>
                <c:pt idx="72523">
                  <c:v>72.523000000000025</c:v>
                </c:pt>
                <c:pt idx="72524">
                  <c:v>72.524000000000001</c:v>
                </c:pt>
                <c:pt idx="72525">
                  <c:v>72.525000000000034</c:v>
                </c:pt>
                <c:pt idx="72526">
                  <c:v>72.52600000000001</c:v>
                </c:pt>
                <c:pt idx="72527">
                  <c:v>72.527000000000044</c:v>
                </c:pt>
                <c:pt idx="72528">
                  <c:v>72.52800000000002</c:v>
                </c:pt>
                <c:pt idx="72529">
                  <c:v>72.528999999999996</c:v>
                </c:pt>
                <c:pt idx="72530">
                  <c:v>72.53000000000003</c:v>
                </c:pt>
                <c:pt idx="72531">
                  <c:v>72.531000000000006</c:v>
                </c:pt>
                <c:pt idx="72532">
                  <c:v>72.532000000000039</c:v>
                </c:pt>
                <c:pt idx="72533">
                  <c:v>72.533000000000015</c:v>
                </c:pt>
                <c:pt idx="72534">
                  <c:v>72.533999999999992</c:v>
                </c:pt>
                <c:pt idx="72535">
                  <c:v>72.535000000000025</c:v>
                </c:pt>
                <c:pt idx="72536">
                  <c:v>72.536000000000001</c:v>
                </c:pt>
                <c:pt idx="72537">
                  <c:v>72.537000000000035</c:v>
                </c:pt>
                <c:pt idx="72538">
                  <c:v>72.538000000000011</c:v>
                </c:pt>
                <c:pt idx="72539">
                  <c:v>72.539000000000044</c:v>
                </c:pt>
                <c:pt idx="72540">
                  <c:v>72.54000000000002</c:v>
                </c:pt>
                <c:pt idx="72541">
                  <c:v>72.540999999999997</c:v>
                </c:pt>
                <c:pt idx="72542">
                  <c:v>72.54200000000003</c:v>
                </c:pt>
                <c:pt idx="72543">
                  <c:v>72.543000000000006</c:v>
                </c:pt>
                <c:pt idx="72544">
                  <c:v>72.54400000000004</c:v>
                </c:pt>
                <c:pt idx="72545">
                  <c:v>72.545000000000016</c:v>
                </c:pt>
                <c:pt idx="72546">
                  <c:v>72.545999999999992</c:v>
                </c:pt>
                <c:pt idx="72547">
                  <c:v>72.547000000000025</c:v>
                </c:pt>
                <c:pt idx="72548">
                  <c:v>72.548000000000002</c:v>
                </c:pt>
                <c:pt idx="72549">
                  <c:v>72.549000000000035</c:v>
                </c:pt>
                <c:pt idx="72550">
                  <c:v>72.550000000000011</c:v>
                </c:pt>
                <c:pt idx="72551">
                  <c:v>72.551000000000045</c:v>
                </c:pt>
                <c:pt idx="72552">
                  <c:v>72.552000000000021</c:v>
                </c:pt>
                <c:pt idx="72553">
                  <c:v>72.552999999999997</c:v>
                </c:pt>
                <c:pt idx="72554">
                  <c:v>72.55400000000003</c:v>
                </c:pt>
                <c:pt idx="72555">
                  <c:v>72.555000000000007</c:v>
                </c:pt>
                <c:pt idx="72556">
                  <c:v>72.55600000000004</c:v>
                </c:pt>
                <c:pt idx="72557">
                  <c:v>72.557000000000016</c:v>
                </c:pt>
                <c:pt idx="72558">
                  <c:v>72.557999999999993</c:v>
                </c:pt>
                <c:pt idx="72559">
                  <c:v>72.559000000000026</c:v>
                </c:pt>
                <c:pt idx="72560">
                  <c:v>72.56</c:v>
                </c:pt>
                <c:pt idx="72561">
                  <c:v>72.561000000000035</c:v>
                </c:pt>
                <c:pt idx="72562">
                  <c:v>72.562000000000012</c:v>
                </c:pt>
                <c:pt idx="72563">
                  <c:v>72.563000000000045</c:v>
                </c:pt>
                <c:pt idx="72564">
                  <c:v>72.564000000000021</c:v>
                </c:pt>
                <c:pt idx="72565">
                  <c:v>72.564999999999998</c:v>
                </c:pt>
                <c:pt idx="72566">
                  <c:v>72.566000000000031</c:v>
                </c:pt>
                <c:pt idx="72567">
                  <c:v>72.567000000000007</c:v>
                </c:pt>
                <c:pt idx="72568">
                  <c:v>72.56800000000004</c:v>
                </c:pt>
                <c:pt idx="72569">
                  <c:v>72.569000000000017</c:v>
                </c:pt>
                <c:pt idx="72570">
                  <c:v>72.569999999999993</c:v>
                </c:pt>
                <c:pt idx="72571">
                  <c:v>72.571000000000026</c:v>
                </c:pt>
                <c:pt idx="72572">
                  <c:v>72.572000000000003</c:v>
                </c:pt>
                <c:pt idx="72573">
                  <c:v>72.573000000000036</c:v>
                </c:pt>
                <c:pt idx="72574">
                  <c:v>72.574000000000012</c:v>
                </c:pt>
                <c:pt idx="72575">
                  <c:v>72.575000000000045</c:v>
                </c:pt>
                <c:pt idx="72576">
                  <c:v>72.576000000000022</c:v>
                </c:pt>
                <c:pt idx="72577">
                  <c:v>72.576999999999998</c:v>
                </c:pt>
                <c:pt idx="72578">
                  <c:v>72.578000000000031</c:v>
                </c:pt>
                <c:pt idx="72579">
                  <c:v>72.579000000000008</c:v>
                </c:pt>
                <c:pt idx="72580">
                  <c:v>72.580000000000041</c:v>
                </c:pt>
                <c:pt idx="72581">
                  <c:v>72.581000000000017</c:v>
                </c:pt>
                <c:pt idx="72582">
                  <c:v>72.581999999999994</c:v>
                </c:pt>
                <c:pt idx="72583">
                  <c:v>72.583000000000027</c:v>
                </c:pt>
                <c:pt idx="72584">
                  <c:v>72.584000000000003</c:v>
                </c:pt>
                <c:pt idx="72585">
                  <c:v>72.585000000000036</c:v>
                </c:pt>
                <c:pt idx="72586">
                  <c:v>72.586000000000013</c:v>
                </c:pt>
                <c:pt idx="72587">
                  <c:v>72.587000000000046</c:v>
                </c:pt>
                <c:pt idx="72588">
                  <c:v>72.588000000000022</c:v>
                </c:pt>
                <c:pt idx="72589">
                  <c:v>72.588999999999999</c:v>
                </c:pt>
                <c:pt idx="72590">
                  <c:v>72.590000000000032</c:v>
                </c:pt>
                <c:pt idx="72591">
                  <c:v>72.591000000000008</c:v>
                </c:pt>
                <c:pt idx="72592">
                  <c:v>72.592000000000041</c:v>
                </c:pt>
                <c:pt idx="72593">
                  <c:v>72.593000000000018</c:v>
                </c:pt>
                <c:pt idx="72594">
                  <c:v>72.593999999999994</c:v>
                </c:pt>
                <c:pt idx="72595">
                  <c:v>72.595000000000027</c:v>
                </c:pt>
                <c:pt idx="72596">
                  <c:v>72.596000000000004</c:v>
                </c:pt>
                <c:pt idx="72597">
                  <c:v>72.597000000000037</c:v>
                </c:pt>
                <c:pt idx="72598">
                  <c:v>72.598000000000013</c:v>
                </c:pt>
                <c:pt idx="72599">
                  <c:v>72.599000000000046</c:v>
                </c:pt>
                <c:pt idx="72600">
                  <c:v>72.600000000000023</c:v>
                </c:pt>
                <c:pt idx="72601">
                  <c:v>72.600999999999999</c:v>
                </c:pt>
                <c:pt idx="72602">
                  <c:v>72.602000000000032</c:v>
                </c:pt>
                <c:pt idx="72603">
                  <c:v>72.603000000000009</c:v>
                </c:pt>
                <c:pt idx="72604">
                  <c:v>72.604000000000042</c:v>
                </c:pt>
                <c:pt idx="72605">
                  <c:v>72.605000000000018</c:v>
                </c:pt>
                <c:pt idx="72606">
                  <c:v>72.605999999999995</c:v>
                </c:pt>
                <c:pt idx="72607">
                  <c:v>72.607000000000028</c:v>
                </c:pt>
                <c:pt idx="72608">
                  <c:v>72.608000000000004</c:v>
                </c:pt>
                <c:pt idx="72609">
                  <c:v>72.609000000000037</c:v>
                </c:pt>
                <c:pt idx="72610">
                  <c:v>72.610000000000014</c:v>
                </c:pt>
                <c:pt idx="72611">
                  <c:v>72.61099999999999</c:v>
                </c:pt>
                <c:pt idx="72612">
                  <c:v>72.612000000000023</c:v>
                </c:pt>
                <c:pt idx="72613">
                  <c:v>72.613</c:v>
                </c:pt>
                <c:pt idx="72614">
                  <c:v>72.614000000000033</c:v>
                </c:pt>
                <c:pt idx="72615">
                  <c:v>72.615000000000009</c:v>
                </c:pt>
                <c:pt idx="72616">
                  <c:v>72.616000000000042</c:v>
                </c:pt>
                <c:pt idx="72617">
                  <c:v>72.617000000000019</c:v>
                </c:pt>
                <c:pt idx="72618">
                  <c:v>72.617999999999995</c:v>
                </c:pt>
                <c:pt idx="72619">
                  <c:v>72.619000000000028</c:v>
                </c:pt>
                <c:pt idx="72620">
                  <c:v>72.62</c:v>
                </c:pt>
                <c:pt idx="72621">
                  <c:v>72.621000000000038</c:v>
                </c:pt>
                <c:pt idx="72622">
                  <c:v>72.622000000000014</c:v>
                </c:pt>
                <c:pt idx="72623">
                  <c:v>72.62299999999999</c:v>
                </c:pt>
                <c:pt idx="72624">
                  <c:v>72.624000000000024</c:v>
                </c:pt>
                <c:pt idx="72625">
                  <c:v>72.625</c:v>
                </c:pt>
                <c:pt idx="72626">
                  <c:v>72.626000000000033</c:v>
                </c:pt>
                <c:pt idx="72627">
                  <c:v>72.62700000000001</c:v>
                </c:pt>
                <c:pt idx="72628">
                  <c:v>72.628000000000043</c:v>
                </c:pt>
                <c:pt idx="72629">
                  <c:v>72.629000000000019</c:v>
                </c:pt>
                <c:pt idx="72630">
                  <c:v>72.63</c:v>
                </c:pt>
                <c:pt idx="72631">
                  <c:v>72.631000000000029</c:v>
                </c:pt>
                <c:pt idx="72632">
                  <c:v>72.632000000000005</c:v>
                </c:pt>
                <c:pt idx="72633">
                  <c:v>72.633000000000038</c:v>
                </c:pt>
                <c:pt idx="72634">
                  <c:v>72.634000000000015</c:v>
                </c:pt>
                <c:pt idx="72635">
                  <c:v>72.634999999999991</c:v>
                </c:pt>
                <c:pt idx="72636">
                  <c:v>72.636000000000024</c:v>
                </c:pt>
                <c:pt idx="72637">
                  <c:v>72.637</c:v>
                </c:pt>
                <c:pt idx="72638">
                  <c:v>72.638000000000034</c:v>
                </c:pt>
                <c:pt idx="72639">
                  <c:v>72.63900000000001</c:v>
                </c:pt>
                <c:pt idx="72640">
                  <c:v>72.640000000000043</c:v>
                </c:pt>
                <c:pt idx="72641">
                  <c:v>72.64100000000002</c:v>
                </c:pt>
                <c:pt idx="72642">
                  <c:v>72.641999999999996</c:v>
                </c:pt>
                <c:pt idx="72643">
                  <c:v>72.643000000000029</c:v>
                </c:pt>
                <c:pt idx="72644">
                  <c:v>72.644000000000005</c:v>
                </c:pt>
                <c:pt idx="72645">
                  <c:v>72.645000000000039</c:v>
                </c:pt>
                <c:pt idx="72646">
                  <c:v>72.646000000000015</c:v>
                </c:pt>
                <c:pt idx="72647">
                  <c:v>72.646999999999991</c:v>
                </c:pt>
                <c:pt idx="72648">
                  <c:v>72.648000000000025</c:v>
                </c:pt>
                <c:pt idx="72649">
                  <c:v>72.649000000000001</c:v>
                </c:pt>
                <c:pt idx="72650">
                  <c:v>72.650000000000034</c:v>
                </c:pt>
                <c:pt idx="72651">
                  <c:v>72.65100000000001</c:v>
                </c:pt>
                <c:pt idx="72652">
                  <c:v>72.652000000000044</c:v>
                </c:pt>
                <c:pt idx="72653">
                  <c:v>72.65300000000002</c:v>
                </c:pt>
                <c:pt idx="72654">
                  <c:v>72.653999999999996</c:v>
                </c:pt>
                <c:pt idx="72655">
                  <c:v>72.65500000000003</c:v>
                </c:pt>
                <c:pt idx="72656">
                  <c:v>72.656000000000006</c:v>
                </c:pt>
                <c:pt idx="72657">
                  <c:v>72.657000000000039</c:v>
                </c:pt>
                <c:pt idx="72658">
                  <c:v>72.658000000000015</c:v>
                </c:pt>
                <c:pt idx="72659">
                  <c:v>72.658999999999992</c:v>
                </c:pt>
                <c:pt idx="72660">
                  <c:v>72.660000000000025</c:v>
                </c:pt>
                <c:pt idx="72661">
                  <c:v>72.661000000000001</c:v>
                </c:pt>
                <c:pt idx="72662">
                  <c:v>72.662000000000035</c:v>
                </c:pt>
                <c:pt idx="72663">
                  <c:v>72.663000000000011</c:v>
                </c:pt>
                <c:pt idx="72664">
                  <c:v>72.664000000000044</c:v>
                </c:pt>
                <c:pt idx="72665">
                  <c:v>72.66500000000002</c:v>
                </c:pt>
                <c:pt idx="72666">
                  <c:v>72.665999999999997</c:v>
                </c:pt>
                <c:pt idx="72667">
                  <c:v>72.66700000000003</c:v>
                </c:pt>
                <c:pt idx="72668">
                  <c:v>72.668000000000006</c:v>
                </c:pt>
                <c:pt idx="72669">
                  <c:v>72.66900000000004</c:v>
                </c:pt>
                <c:pt idx="72670">
                  <c:v>72.670000000000016</c:v>
                </c:pt>
                <c:pt idx="72671">
                  <c:v>72.670999999999992</c:v>
                </c:pt>
                <c:pt idx="72672">
                  <c:v>72.672000000000025</c:v>
                </c:pt>
                <c:pt idx="72673">
                  <c:v>72.673000000000002</c:v>
                </c:pt>
                <c:pt idx="72674">
                  <c:v>72.674000000000035</c:v>
                </c:pt>
                <c:pt idx="72675">
                  <c:v>72.675000000000011</c:v>
                </c:pt>
                <c:pt idx="72676">
                  <c:v>72.676000000000045</c:v>
                </c:pt>
                <c:pt idx="72677">
                  <c:v>72.677000000000021</c:v>
                </c:pt>
                <c:pt idx="72678">
                  <c:v>72.677999999999997</c:v>
                </c:pt>
                <c:pt idx="72679">
                  <c:v>72.67900000000003</c:v>
                </c:pt>
                <c:pt idx="72680">
                  <c:v>72.680000000000007</c:v>
                </c:pt>
                <c:pt idx="72681">
                  <c:v>72.68100000000004</c:v>
                </c:pt>
                <c:pt idx="72682">
                  <c:v>72.682000000000016</c:v>
                </c:pt>
                <c:pt idx="72683">
                  <c:v>72.682999999999993</c:v>
                </c:pt>
                <c:pt idx="72684">
                  <c:v>72.684000000000026</c:v>
                </c:pt>
                <c:pt idx="72685">
                  <c:v>72.685000000000002</c:v>
                </c:pt>
                <c:pt idx="72686">
                  <c:v>72.686000000000035</c:v>
                </c:pt>
                <c:pt idx="72687">
                  <c:v>72.687000000000012</c:v>
                </c:pt>
                <c:pt idx="72688">
                  <c:v>72.688000000000045</c:v>
                </c:pt>
                <c:pt idx="72689">
                  <c:v>72.689000000000021</c:v>
                </c:pt>
                <c:pt idx="72690">
                  <c:v>72.69</c:v>
                </c:pt>
                <c:pt idx="72691">
                  <c:v>72.691000000000031</c:v>
                </c:pt>
                <c:pt idx="72692">
                  <c:v>72.692000000000007</c:v>
                </c:pt>
                <c:pt idx="72693">
                  <c:v>72.69300000000004</c:v>
                </c:pt>
                <c:pt idx="72694">
                  <c:v>72.694000000000017</c:v>
                </c:pt>
                <c:pt idx="72695">
                  <c:v>72.694999999999993</c:v>
                </c:pt>
                <c:pt idx="72696">
                  <c:v>72.696000000000026</c:v>
                </c:pt>
                <c:pt idx="72697">
                  <c:v>72.697000000000003</c:v>
                </c:pt>
                <c:pt idx="72698">
                  <c:v>72.698000000000036</c:v>
                </c:pt>
                <c:pt idx="72699">
                  <c:v>72.699000000000012</c:v>
                </c:pt>
                <c:pt idx="72700">
                  <c:v>72.700000000000045</c:v>
                </c:pt>
                <c:pt idx="72701">
                  <c:v>72.701000000000022</c:v>
                </c:pt>
                <c:pt idx="72702">
                  <c:v>72.701999999999998</c:v>
                </c:pt>
                <c:pt idx="72703">
                  <c:v>72.703000000000031</c:v>
                </c:pt>
                <c:pt idx="72704">
                  <c:v>72.704000000000008</c:v>
                </c:pt>
                <c:pt idx="72705">
                  <c:v>72.705000000000041</c:v>
                </c:pt>
                <c:pt idx="72706">
                  <c:v>72.706000000000017</c:v>
                </c:pt>
                <c:pt idx="72707">
                  <c:v>72.706999999999994</c:v>
                </c:pt>
                <c:pt idx="72708">
                  <c:v>72.708000000000027</c:v>
                </c:pt>
                <c:pt idx="72709">
                  <c:v>72.709000000000003</c:v>
                </c:pt>
                <c:pt idx="72710">
                  <c:v>72.710000000000036</c:v>
                </c:pt>
                <c:pt idx="72711">
                  <c:v>72.711000000000013</c:v>
                </c:pt>
                <c:pt idx="72712">
                  <c:v>72.712000000000046</c:v>
                </c:pt>
                <c:pt idx="72713">
                  <c:v>72.713000000000022</c:v>
                </c:pt>
                <c:pt idx="72714">
                  <c:v>72.713999999999999</c:v>
                </c:pt>
                <c:pt idx="72715">
                  <c:v>72.715000000000032</c:v>
                </c:pt>
                <c:pt idx="72716">
                  <c:v>72.716000000000008</c:v>
                </c:pt>
                <c:pt idx="72717">
                  <c:v>72.717000000000041</c:v>
                </c:pt>
                <c:pt idx="72718">
                  <c:v>72.718000000000018</c:v>
                </c:pt>
                <c:pt idx="72719">
                  <c:v>72.718999999999994</c:v>
                </c:pt>
                <c:pt idx="72720">
                  <c:v>72.720000000000027</c:v>
                </c:pt>
                <c:pt idx="72721">
                  <c:v>72.721000000000004</c:v>
                </c:pt>
                <c:pt idx="72722">
                  <c:v>72.722000000000037</c:v>
                </c:pt>
                <c:pt idx="72723">
                  <c:v>72.723000000000013</c:v>
                </c:pt>
                <c:pt idx="72724">
                  <c:v>72.724000000000046</c:v>
                </c:pt>
                <c:pt idx="72725">
                  <c:v>72.725000000000023</c:v>
                </c:pt>
                <c:pt idx="72726">
                  <c:v>72.725999999999999</c:v>
                </c:pt>
                <c:pt idx="72727">
                  <c:v>72.727000000000032</c:v>
                </c:pt>
                <c:pt idx="72728">
                  <c:v>72.728000000000009</c:v>
                </c:pt>
                <c:pt idx="72729">
                  <c:v>72.729000000000042</c:v>
                </c:pt>
                <c:pt idx="72730">
                  <c:v>72.730000000000018</c:v>
                </c:pt>
                <c:pt idx="72731">
                  <c:v>72.730999999999995</c:v>
                </c:pt>
                <c:pt idx="72732">
                  <c:v>72.732000000000028</c:v>
                </c:pt>
                <c:pt idx="72733">
                  <c:v>72.733000000000004</c:v>
                </c:pt>
                <c:pt idx="72734">
                  <c:v>72.734000000000037</c:v>
                </c:pt>
                <c:pt idx="72735">
                  <c:v>72.735000000000014</c:v>
                </c:pt>
                <c:pt idx="72736">
                  <c:v>72.73599999999999</c:v>
                </c:pt>
                <c:pt idx="72737">
                  <c:v>72.737000000000023</c:v>
                </c:pt>
                <c:pt idx="72738">
                  <c:v>72.738</c:v>
                </c:pt>
                <c:pt idx="72739">
                  <c:v>72.739000000000033</c:v>
                </c:pt>
                <c:pt idx="72740">
                  <c:v>72.740000000000009</c:v>
                </c:pt>
                <c:pt idx="72741">
                  <c:v>72.741000000000042</c:v>
                </c:pt>
                <c:pt idx="72742">
                  <c:v>72.742000000000019</c:v>
                </c:pt>
                <c:pt idx="72743">
                  <c:v>72.742999999999995</c:v>
                </c:pt>
                <c:pt idx="72744">
                  <c:v>72.744000000000028</c:v>
                </c:pt>
                <c:pt idx="72745">
                  <c:v>72.745000000000005</c:v>
                </c:pt>
                <c:pt idx="72746">
                  <c:v>72.746000000000038</c:v>
                </c:pt>
                <c:pt idx="72747">
                  <c:v>72.747000000000014</c:v>
                </c:pt>
                <c:pt idx="72748">
                  <c:v>72.74799999999999</c:v>
                </c:pt>
                <c:pt idx="72749">
                  <c:v>72.749000000000024</c:v>
                </c:pt>
                <c:pt idx="72750">
                  <c:v>72.75</c:v>
                </c:pt>
                <c:pt idx="72751">
                  <c:v>72.751000000000033</c:v>
                </c:pt>
                <c:pt idx="72752">
                  <c:v>72.75200000000001</c:v>
                </c:pt>
                <c:pt idx="72753">
                  <c:v>72.753000000000043</c:v>
                </c:pt>
                <c:pt idx="72754">
                  <c:v>72.754000000000019</c:v>
                </c:pt>
                <c:pt idx="72755">
                  <c:v>72.754999999999995</c:v>
                </c:pt>
                <c:pt idx="72756">
                  <c:v>72.756000000000029</c:v>
                </c:pt>
                <c:pt idx="72757">
                  <c:v>72.757000000000005</c:v>
                </c:pt>
                <c:pt idx="72758">
                  <c:v>72.758000000000038</c:v>
                </c:pt>
                <c:pt idx="72759">
                  <c:v>72.759000000000015</c:v>
                </c:pt>
                <c:pt idx="72760">
                  <c:v>72.759999999999991</c:v>
                </c:pt>
                <c:pt idx="72761">
                  <c:v>72.761000000000024</c:v>
                </c:pt>
                <c:pt idx="72762">
                  <c:v>72.762</c:v>
                </c:pt>
                <c:pt idx="72763">
                  <c:v>72.763000000000034</c:v>
                </c:pt>
                <c:pt idx="72764">
                  <c:v>72.76400000000001</c:v>
                </c:pt>
                <c:pt idx="72765">
                  <c:v>72.765000000000043</c:v>
                </c:pt>
                <c:pt idx="72766">
                  <c:v>72.76600000000002</c:v>
                </c:pt>
                <c:pt idx="72767">
                  <c:v>72.766999999999996</c:v>
                </c:pt>
                <c:pt idx="72768">
                  <c:v>72.768000000000029</c:v>
                </c:pt>
                <c:pt idx="72769">
                  <c:v>72.769000000000005</c:v>
                </c:pt>
                <c:pt idx="72770">
                  <c:v>72.770000000000039</c:v>
                </c:pt>
                <c:pt idx="72771">
                  <c:v>72.771000000000015</c:v>
                </c:pt>
                <c:pt idx="72772">
                  <c:v>72.771999999999991</c:v>
                </c:pt>
                <c:pt idx="72773">
                  <c:v>72.773000000000025</c:v>
                </c:pt>
                <c:pt idx="72774">
                  <c:v>72.774000000000001</c:v>
                </c:pt>
                <c:pt idx="72775">
                  <c:v>72.775000000000034</c:v>
                </c:pt>
                <c:pt idx="72776">
                  <c:v>72.77600000000001</c:v>
                </c:pt>
                <c:pt idx="72777">
                  <c:v>72.777000000000044</c:v>
                </c:pt>
                <c:pt idx="72778">
                  <c:v>72.77800000000002</c:v>
                </c:pt>
                <c:pt idx="72779">
                  <c:v>72.778999999999996</c:v>
                </c:pt>
                <c:pt idx="72780">
                  <c:v>72.78000000000003</c:v>
                </c:pt>
                <c:pt idx="72781">
                  <c:v>72.781000000000006</c:v>
                </c:pt>
                <c:pt idx="72782">
                  <c:v>72.782000000000039</c:v>
                </c:pt>
                <c:pt idx="72783">
                  <c:v>72.783000000000015</c:v>
                </c:pt>
                <c:pt idx="72784">
                  <c:v>72.783999999999992</c:v>
                </c:pt>
                <c:pt idx="72785">
                  <c:v>72.785000000000025</c:v>
                </c:pt>
                <c:pt idx="72786">
                  <c:v>72.786000000000001</c:v>
                </c:pt>
                <c:pt idx="72787">
                  <c:v>72.787000000000035</c:v>
                </c:pt>
                <c:pt idx="72788">
                  <c:v>72.788000000000011</c:v>
                </c:pt>
                <c:pt idx="72789">
                  <c:v>72.789000000000044</c:v>
                </c:pt>
                <c:pt idx="72790">
                  <c:v>72.79000000000002</c:v>
                </c:pt>
                <c:pt idx="72791">
                  <c:v>72.790999999999997</c:v>
                </c:pt>
                <c:pt idx="72792">
                  <c:v>72.79200000000003</c:v>
                </c:pt>
                <c:pt idx="72793">
                  <c:v>72.793000000000006</c:v>
                </c:pt>
                <c:pt idx="72794">
                  <c:v>72.79400000000004</c:v>
                </c:pt>
                <c:pt idx="72795">
                  <c:v>72.795000000000016</c:v>
                </c:pt>
                <c:pt idx="72796">
                  <c:v>72.795999999999992</c:v>
                </c:pt>
                <c:pt idx="72797">
                  <c:v>72.797000000000025</c:v>
                </c:pt>
                <c:pt idx="72798">
                  <c:v>72.798000000000002</c:v>
                </c:pt>
                <c:pt idx="72799">
                  <c:v>72.799000000000035</c:v>
                </c:pt>
                <c:pt idx="72800">
                  <c:v>72.800000000000011</c:v>
                </c:pt>
                <c:pt idx="72801">
                  <c:v>72.801000000000045</c:v>
                </c:pt>
                <c:pt idx="72802">
                  <c:v>72.802000000000021</c:v>
                </c:pt>
                <c:pt idx="72803">
                  <c:v>72.802999999999997</c:v>
                </c:pt>
                <c:pt idx="72804">
                  <c:v>72.80400000000003</c:v>
                </c:pt>
                <c:pt idx="72805">
                  <c:v>72.805000000000007</c:v>
                </c:pt>
                <c:pt idx="72806">
                  <c:v>72.80600000000004</c:v>
                </c:pt>
                <c:pt idx="72807">
                  <c:v>72.807000000000016</c:v>
                </c:pt>
                <c:pt idx="72808">
                  <c:v>72.807999999999993</c:v>
                </c:pt>
                <c:pt idx="72809">
                  <c:v>72.809000000000026</c:v>
                </c:pt>
                <c:pt idx="72810">
                  <c:v>72.81</c:v>
                </c:pt>
                <c:pt idx="72811">
                  <c:v>72.811000000000035</c:v>
                </c:pt>
                <c:pt idx="72812">
                  <c:v>72.812000000000012</c:v>
                </c:pt>
                <c:pt idx="72813">
                  <c:v>72.813000000000045</c:v>
                </c:pt>
                <c:pt idx="72814">
                  <c:v>72.814000000000021</c:v>
                </c:pt>
                <c:pt idx="72815">
                  <c:v>72.814999999999998</c:v>
                </c:pt>
                <c:pt idx="72816">
                  <c:v>72.816000000000031</c:v>
                </c:pt>
                <c:pt idx="72817">
                  <c:v>72.817000000000007</c:v>
                </c:pt>
                <c:pt idx="72818">
                  <c:v>72.81800000000004</c:v>
                </c:pt>
                <c:pt idx="72819">
                  <c:v>72.819000000000017</c:v>
                </c:pt>
                <c:pt idx="72820">
                  <c:v>72.819999999999993</c:v>
                </c:pt>
                <c:pt idx="72821">
                  <c:v>72.821000000000026</c:v>
                </c:pt>
                <c:pt idx="72822">
                  <c:v>72.822000000000003</c:v>
                </c:pt>
                <c:pt idx="72823">
                  <c:v>72.823000000000036</c:v>
                </c:pt>
                <c:pt idx="72824">
                  <c:v>72.824000000000012</c:v>
                </c:pt>
                <c:pt idx="72825">
                  <c:v>72.825000000000045</c:v>
                </c:pt>
                <c:pt idx="72826">
                  <c:v>72.826000000000022</c:v>
                </c:pt>
                <c:pt idx="72827">
                  <c:v>72.826999999999998</c:v>
                </c:pt>
                <c:pt idx="72828">
                  <c:v>72.828000000000031</c:v>
                </c:pt>
                <c:pt idx="72829">
                  <c:v>72.829000000000008</c:v>
                </c:pt>
                <c:pt idx="72830">
                  <c:v>72.830000000000041</c:v>
                </c:pt>
                <c:pt idx="72831">
                  <c:v>72.831000000000017</c:v>
                </c:pt>
                <c:pt idx="72832">
                  <c:v>72.831999999999994</c:v>
                </c:pt>
                <c:pt idx="72833">
                  <c:v>72.833000000000027</c:v>
                </c:pt>
                <c:pt idx="72834">
                  <c:v>72.834000000000003</c:v>
                </c:pt>
                <c:pt idx="72835">
                  <c:v>72.835000000000036</c:v>
                </c:pt>
                <c:pt idx="72836">
                  <c:v>72.836000000000013</c:v>
                </c:pt>
                <c:pt idx="72837">
                  <c:v>72.837000000000046</c:v>
                </c:pt>
                <c:pt idx="72838">
                  <c:v>72.838000000000022</c:v>
                </c:pt>
                <c:pt idx="72839">
                  <c:v>72.838999999999999</c:v>
                </c:pt>
                <c:pt idx="72840">
                  <c:v>72.840000000000032</c:v>
                </c:pt>
                <c:pt idx="72841">
                  <c:v>72.841000000000008</c:v>
                </c:pt>
                <c:pt idx="72842">
                  <c:v>72.842000000000041</c:v>
                </c:pt>
                <c:pt idx="72843">
                  <c:v>72.843000000000018</c:v>
                </c:pt>
                <c:pt idx="72844">
                  <c:v>72.843999999999994</c:v>
                </c:pt>
                <c:pt idx="72845">
                  <c:v>72.845000000000027</c:v>
                </c:pt>
                <c:pt idx="72846">
                  <c:v>72.846000000000004</c:v>
                </c:pt>
                <c:pt idx="72847">
                  <c:v>72.847000000000037</c:v>
                </c:pt>
                <c:pt idx="72848">
                  <c:v>72.848000000000013</c:v>
                </c:pt>
                <c:pt idx="72849">
                  <c:v>72.849000000000046</c:v>
                </c:pt>
                <c:pt idx="72850">
                  <c:v>72.850000000000023</c:v>
                </c:pt>
                <c:pt idx="72851">
                  <c:v>72.850999999999999</c:v>
                </c:pt>
                <c:pt idx="72852">
                  <c:v>72.852000000000032</c:v>
                </c:pt>
                <c:pt idx="72853">
                  <c:v>72.853000000000009</c:v>
                </c:pt>
                <c:pt idx="72854">
                  <c:v>72.854000000000042</c:v>
                </c:pt>
                <c:pt idx="72855">
                  <c:v>72.855000000000018</c:v>
                </c:pt>
                <c:pt idx="72856">
                  <c:v>72.855999999999995</c:v>
                </c:pt>
                <c:pt idx="72857">
                  <c:v>72.857000000000028</c:v>
                </c:pt>
                <c:pt idx="72858">
                  <c:v>72.858000000000004</c:v>
                </c:pt>
                <c:pt idx="72859">
                  <c:v>72.859000000000037</c:v>
                </c:pt>
                <c:pt idx="72860">
                  <c:v>72.860000000000014</c:v>
                </c:pt>
                <c:pt idx="72861">
                  <c:v>72.86099999999999</c:v>
                </c:pt>
                <c:pt idx="72862">
                  <c:v>72.862000000000023</c:v>
                </c:pt>
                <c:pt idx="72863">
                  <c:v>72.863</c:v>
                </c:pt>
                <c:pt idx="72864">
                  <c:v>72.864000000000033</c:v>
                </c:pt>
                <c:pt idx="72865">
                  <c:v>72.865000000000009</c:v>
                </c:pt>
                <c:pt idx="72866">
                  <c:v>72.866000000000042</c:v>
                </c:pt>
                <c:pt idx="72867">
                  <c:v>72.867000000000019</c:v>
                </c:pt>
                <c:pt idx="72868">
                  <c:v>72.867999999999995</c:v>
                </c:pt>
                <c:pt idx="72869">
                  <c:v>72.869000000000028</c:v>
                </c:pt>
                <c:pt idx="72870">
                  <c:v>72.87</c:v>
                </c:pt>
                <c:pt idx="72871">
                  <c:v>72.871000000000038</c:v>
                </c:pt>
                <c:pt idx="72872">
                  <c:v>72.872000000000014</c:v>
                </c:pt>
                <c:pt idx="72873">
                  <c:v>72.87299999999999</c:v>
                </c:pt>
                <c:pt idx="72874">
                  <c:v>72.874000000000024</c:v>
                </c:pt>
                <c:pt idx="72875">
                  <c:v>72.875</c:v>
                </c:pt>
                <c:pt idx="72876">
                  <c:v>72.876000000000033</c:v>
                </c:pt>
                <c:pt idx="72877">
                  <c:v>72.87700000000001</c:v>
                </c:pt>
                <c:pt idx="72878">
                  <c:v>72.878000000000043</c:v>
                </c:pt>
                <c:pt idx="72879">
                  <c:v>72.879000000000019</c:v>
                </c:pt>
                <c:pt idx="72880">
                  <c:v>72.88</c:v>
                </c:pt>
                <c:pt idx="72881">
                  <c:v>72.881000000000029</c:v>
                </c:pt>
                <c:pt idx="72882">
                  <c:v>72.882000000000005</c:v>
                </c:pt>
                <c:pt idx="72883">
                  <c:v>72.883000000000038</c:v>
                </c:pt>
                <c:pt idx="72884">
                  <c:v>72.884000000000015</c:v>
                </c:pt>
                <c:pt idx="72885">
                  <c:v>72.884999999999991</c:v>
                </c:pt>
                <c:pt idx="72886">
                  <c:v>72.886000000000024</c:v>
                </c:pt>
                <c:pt idx="72887">
                  <c:v>72.887</c:v>
                </c:pt>
                <c:pt idx="72888">
                  <c:v>72.888000000000034</c:v>
                </c:pt>
                <c:pt idx="72889">
                  <c:v>72.88900000000001</c:v>
                </c:pt>
                <c:pt idx="72890">
                  <c:v>72.890000000000043</c:v>
                </c:pt>
                <c:pt idx="72891">
                  <c:v>72.89100000000002</c:v>
                </c:pt>
                <c:pt idx="72892">
                  <c:v>72.891999999999996</c:v>
                </c:pt>
                <c:pt idx="72893">
                  <c:v>72.893000000000029</c:v>
                </c:pt>
                <c:pt idx="72894">
                  <c:v>72.894000000000005</c:v>
                </c:pt>
                <c:pt idx="72895">
                  <c:v>72.895000000000039</c:v>
                </c:pt>
                <c:pt idx="72896">
                  <c:v>72.896000000000015</c:v>
                </c:pt>
                <c:pt idx="72897">
                  <c:v>72.896999999999991</c:v>
                </c:pt>
                <c:pt idx="72898">
                  <c:v>72.898000000000025</c:v>
                </c:pt>
                <c:pt idx="72899">
                  <c:v>72.899000000000001</c:v>
                </c:pt>
                <c:pt idx="72900">
                  <c:v>72.900000000000034</c:v>
                </c:pt>
                <c:pt idx="72901">
                  <c:v>72.90100000000001</c:v>
                </c:pt>
                <c:pt idx="72902">
                  <c:v>72.902000000000044</c:v>
                </c:pt>
                <c:pt idx="72903">
                  <c:v>72.90300000000002</c:v>
                </c:pt>
                <c:pt idx="72904">
                  <c:v>72.903999999999996</c:v>
                </c:pt>
                <c:pt idx="72905">
                  <c:v>72.90500000000003</c:v>
                </c:pt>
                <c:pt idx="72906">
                  <c:v>72.906000000000006</c:v>
                </c:pt>
                <c:pt idx="72907">
                  <c:v>72.907000000000039</c:v>
                </c:pt>
                <c:pt idx="72908">
                  <c:v>72.908000000000015</c:v>
                </c:pt>
                <c:pt idx="72909">
                  <c:v>72.908999999999992</c:v>
                </c:pt>
                <c:pt idx="72910">
                  <c:v>72.910000000000025</c:v>
                </c:pt>
                <c:pt idx="72911">
                  <c:v>72.911000000000001</c:v>
                </c:pt>
                <c:pt idx="72912">
                  <c:v>72.912000000000035</c:v>
                </c:pt>
                <c:pt idx="72913">
                  <c:v>72.913000000000011</c:v>
                </c:pt>
                <c:pt idx="72914">
                  <c:v>72.914000000000044</c:v>
                </c:pt>
                <c:pt idx="72915">
                  <c:v>72.91500000000002</c:v>
                </c:pt>
                <c:pt idx="72916">
                  <c:v>72.915999999999997</c:v>
                </c:pt>
                <c:pt idx="72917">
                  <c:v>72.91700000000003</c:v>
                </c:pt>
                <c:pt idx="72918">
                  <c:v>72.918000000000006</c:v>
                </c:pt>
                <c:pt idx="72919">
                  <c:v>72.91900000000004</c:v>
                </c:pt>
                <c:pt idx="72920">
                  <c:v>72.920000000000016</c:v>
                </c:pt>
                <c:pt idx="72921">
                  <c:v>72.920999999999992</c:v>
                </c:pt>
                <c:pt idx="72922">
                  <c:v>72.922000000000025</c:v>
                </c:pt>
                <c:pt idx="72923">
                  <c:v>72.923000000000002</c:v>
                </c:pt>
                <c:pt idx="72924">
                  <c:v>72.924000000000035</c:v>
                </c:pt>
                <c:pt idx="72925">
                  <c:v>72.925000000000011</c:v>
                </c:pt>
                <c:pt idx="72926">
                  <c:v>72.926000000000045</c:v>
                </c:pt>
                <c:pt idx="72927">
                  <c:v>72.927000000000021</c:v>
                </c:pt>
                <c:pt idx="72928">
                  <c:v>72.927999999999997</c:v>
                </c:pt>
                <c:pt idx="72929">
                  <c:v>72.92900000000003</c:v>
                </c:pt>
                <c:pt idx="72930">
                  <c:v>72.930000000000007</c:v>
                </c:pt>
                <c:pt idx="72931">
                  <c:v>72.93100000000004</c:v>
                </c:pt>
                <c:pt idx="72932">
                  <c:v>72.932000000000016</c:v>
                </c:pt>
                <c:pt idx="72933">
                  <c:v>72.932999999999993</c:v>
                </c:pt>
                <c:pt idx="72934">
                  <c:v>72.934000000000026</c:v>
                </c:pt>
                <c:pt idx="72935">
                  <c:v>72.935000000000002</c:v>
                </c:pt>
                <c:pt idx="72936">
                  <c:v>72.936000000000035</c:v>
                </c:pt>
                <c:pt idx="72937">
                  <c:v>72.937000000000012</c:v>
                </c:pt>
                <c:pt idx="72938">
                  <c:v>72.938000000000045</c:v>
                </c:pt>
                <c:pt idx="72939">
                  <c:v>72.939000000000021</c:v>
                </c:pt>
                <c:pt idx="72940">
                  <c:v>72.94</c:v>
                </c:pt>
                <c:pt idx="72941">
                  <c:v>72.941000000000031</c:v>
                </c:pt>
                <c:pt idx="72942">
                  <c:v>72.942000000000007</c:v>
                </c:pt>
                <c:pt idx="72943">
                  <c:v>72.94300000000004</c:v>
                </c:pt>
                <c:pt idx="72944">
                  <c:v>72.944000000000017</c:v>
                </c:pt>
                <c:pt idx="72945">
                  <c:v>72.944999999999993</c:v>
                </c:pt>
                <c:pt idx="72946">
                  <c:v>72.946000000000026</c:v>
                </c:pt>
                <c:pt idx="72947">
                  <c:v>72.947000000000003</c:v>
                </c:pt>
                <c:pt idx="72948">
                  <c:v>72.948000000000036</c:v>
                </c:pt>
                <c:pt idx="72949">
                  <c:v>72.949000000000012</c:v>
                </c:pt>
                <c:pt idx="72950">
                  <c:v>72.950000000000045</c:v>
                </c:pt>
                <c:pt idx="72951">
                  <c:v>72.951000000000022</c:v>
                </c:pt>
                <c:pt idx="72952">
                  <c:v>72.951999999999998</c:v>
                </c:pt>
                <c:pt idx="72953">
                  <c:v>72.953000000000031</c:v>
                </c:pt>
                <c:pt idx="72954">
                  <c:v>72.954000000000008</c:v>
                </c:pt>
                <c:pt idx="72955">
                  <c:v>72.955000000000041</c:v>
                </c:pt>
                <c:pt idx="72956">
                  <c:v>72.956000000000017</c:v>
                </c:pt>
                <c:pt idx="72957">
                  <c:v>72.956999999999994</c:v>
                </c:pt>
                <c:pt idx="72958">
                  <c:v>72.958000000000027</c:v>
                </c:pt>
                <c:pt idx="72959">
                  <c:v>72.959000000000003</c:v>
                </c:pt>
                <c:pt idx="72960">
                  <c:v>72.960000000000036</c:v>
                </c:pt>
                <c:pt idx="72961">
                  <c:v>72.961000000000013</c:v>
                </c:pt>
                <c:pt idx="72962">
                  <c:v>72.962000000000046</c:v>
                </c:pt>
                <c:pt idx="72963">
                  <c:v>72.963000000000022</c:v>
                </c:pt>
                <c:pt idx="72964">
                  <c:v>72.963999999999999</c:v>
                </c:pt>
                <c:pt idx="72965">
                  <c:v>72.965000000000032</c:v>
                </c:pt>
                <c:pt idx="72966">
                  <c:v>72.966000000000008</c:v>
                </c:pt>
                <c:pt idx="72967">
                  <c:v>72.967000000000041</c:v>
                </c:pt>
                <c:pt idx="72968">
                  <c:v>72.968000000000018</c:v>
                </c:pt>
                <c:pt idx="72969">
                  <c:v>72.968999999999994</c:v>
                </c:pt>
                <c:pt idx="72970">
                  <c:v>72.970000000000027</c:v>
                </c:pt>
                <c:pt idx="72971">
                  <c:v>72.971000000000004</c:v>
                </c:pt>
                <c:pt idx="72972">
                  <c:v>72.972000000000037</c:v>
                </c:pt>
                <c:pt idx="72973">
                  <c:v>72.973000000000013</c:v>
                </c:pt>
                <c:pt idx="72974">
                  <c:v>72.974000000000046</c:v>
                </c:pt>
                <c:pt idx="72975">
                  <c:v>72.975000000000023</c:v>
                </c:pt>
                <c:pt idx="72976">
                  <c:v>72.975999999999999</c:v>
                </c:pt>
                <c:pt idx="72977">
                  <c:v>72.977000000000032</c:v>
                </c:pt>
                <c:pt idx="72978">
                  <c:v>72.978000000000009</c:v>
                </c:pt>
                <c:pt idx="72979">
                  <c:v>72.979000000000042</c:v>
                </c:pt>
                <c:pt idx="72980">
                  <c:v>72.980000000000018</c:v>
                </c:pt>
                <c:pt idx="72981">
                  <c:v>72.980999999999995</c:v>
                </c:pt>
                <c:pt idx="72982">
                  <c:v>72.982000000000028</c:v>
                </c:pt>
                <c:pt idx="72983">
                  <c:v>72.983000000000004</c:v>
                </c:pt>
                <c:pt idx="72984">
                  <c:v>72.984000000000037</c:v>
                </c:pt>
                <c:pt idx="72985">
                  <c:v>72.985000000000014</c:v>
                </c:pt>
                <c:pt idx="72986">
                  <c:v>72.98599999999999</c:v>
                </c:pt>
                <c:pt idx="72987">
                  <c:v>72.987000000000023</c:v>
                </c:pt>
                <c:pt idx="72988">
                  <c:v>72.988</c:v>
                </c:pt>
                <c:pt idx="72989">
                  <c:v>72.989000000000033</c:v>
                </c:pt>
                <c:pt idx="72990">
                  <c:v>72.990000000000009</c:v>
                </c:pt>
                <c:pt idx="72991">
                  <c:v>72.991000000000042</c:v>
                </c:pt>
                <c:pt idx="72992">
                  <c:v>72.992000000000019</c:v>
                </c:pt>
                <c:pt idx="72993">
                  <c:v>72.992999999999995</c:v>
                </c:pt>
                <c:pt idx="72994">
                  <c:v>72.994000000000028</c:v>
                </c:pt>
                <c:pt idx="72995">
                  <c:v>72.995000000000005</c:v>
                </c:pt>
                <c:pt idx="72996">
                  <c:v>72.996000000000038</c:v>
                </c:pt>
                <c:pt idx="72997">
                  <c:v>72.997000000000014</c:v>
                </c:pt>
                <c:pt idx="72998">
                  <c:v>72.99799999999999</c:v>
                </c:pt>
                <c:pt idx="72999">
                  <c:v>72.999000000000024</c:v>
                </c:pt>
                <c:pt idx="73000">
                  <c:v>73</c:v>
                </c:pt>
                <c:pt idx="73001">
                  <c:v>73.001000000000033</c:v>
                </c:pt>
                <c:pt idx="73002">
                  <c:v>73.00200000000001</c:v>
                </c:pt>
                <c:pt idx="73003">
                  <c:v>73.003000000000043</c:v>
                </c:pt>
                <c:pt idx="73004">
                  <c:v>73.004000000000019</c:v>
                </c:pt>
                <c:pt idx="73005">
                  <c:v>73.004999999999995</c:v>
                </c:pt>
                <c:pt idx="73006">
                  <c:v>73.006000000000029</c:v>
                </c:pt>
                <c:pt idx="73007">
                  <c:v>73.007000000000005</c:v>
                </c:pt>
                <c:pt idx="73008">
                  <c:v>73.008000000000038</c:v>
                </c:pt>
                <c:pt idx="73009">
                  <c:v>73.009000000000015</c:v>
                </c:pt>
                <c:pt idx="73010">
                  <c:v>73.009999999999991</c:v>
                </c:pt>
                <c:pt idx="73011">
                  <c:v>73.011000000000024</c:v>
                </c:pt>
                <c:pt idx="73012">
                  <c:v>73.012</c:v>
                </c:pt>
                <c:pt idx="73013">
                  <c:v>73.013000000000034</c:v>
                </c:pt>
                <c:pt idx="73014">
                  <c:v>73.01400000000001</c:v>
                </c:pt>
                <c:pt idx="73015">
                  <c:v>73.015000000000043</c:v>
                </c:pt>
                <c:pt idx="73016">
                  <c:v>73.01600000000002</c:v>
                </c:pt>
                <c:pt idx="73017">
                  <c:v>73.016999999999996</c:v>
                </c:pt>
                <c:pt idx="73018">
                  <c:v>73.018000000000029</c:v>
                </c:pt>
                <c:pt idx="73019">
                  <c:v>73.019000000000005</c:v>
                </c:pt>
                <c:pt idx="73020">
                  <c:v>73.020000000000039</c:v>
                </c:pt>
                <c:pt idx="73021">
                  <c:v>73.021000000000015</c:v>
                </c:pt>
                <c:pt idx="73022">
                  <c:v>73.021999999999991</c:v>
                </c:pt>
                <c:pt idx="73023">
                  <c:v>73.023000000000025</c:v>
                </c:pt>
                <c:pt idx="73024">
                  <c:v>73.024000000000001</c:v>
                </c:pt>
                <c:pt idx="73025">
                  <c:v>73.025000000000034</c:v>
                </c:pt>
                <c:pt idx="73026">
                  <c:v>73.02600000000001</c:v>
                </c:pt>
                <c:pt idx="73027">
                  <c:v>73.027000000000044</c:v>
                </c:pt>
                <c:pt idx="73028">
                  <c:v>73.02800000000002</c:v>
                </c:pt>
                <c:pt idx="73029">
                  <c:v>73.028999999999996</c:v>
                </c:pt>
                <c:pt idx="73030">
                  <c:v>73.03000000000003</c:v>
                </c:pt>
                <c:pt idx="73031">
                  <c:v>73.031000000000006</c:v>
                </c:pt>
                <c:pt idx="73032">
                  <c:v>73.032000000000039</c:v>
                </c:pt>
                <c:pt idx="73033">
                  <c:v>73.033000000000015</c:v>
                </c:pt>
                <c:pt idx="73034">
                  <c:v>73.033999999999992</c:v>
                </c:pt>
                <c:pt idx="73035">
                  <c:v>73.035000000000025</c:v>
                </c:pt>
                <c:pt idx="73036">
                  <c:v>73.036000000000001</c:v>
                </c:pt>
                <c:pt idx="73037">
                  <c:v>73.037000000000035</c:v>
                </c:pt>
                <c:pt idx="73038">
                  <c:v>73.038000000000011</c:v>
                </c:pt>
                <c:pt idx="73039">
                  <c:v>73.039000000000044</c:v>
                </c:pt>
                <c:pt idx="73040">
                  <c:v>73.04000000000002</c:v>
                </c:pt>
                <c:pt idx="73041">
                  <c:v>73.040999999999997</c:v>
                </c:pt>
                <c:pt idx="73042">
                  <c:v>73.04200000000003</c:v>
                </c:pt>
                <c:pt idx="73043">
                  <c:v>73.043000000000006</c:v>
                </c:pt>
                <c:pt idx="73044">
                  <c:v>73.04400000000004</c:v>
                </c:pt>
                <c:pt idx="73045">
                  <c:v>73.045000000000016</c:v>
                </c:pt>
                <c:pt idx="73046">
                  <c:v>73.045999999999992</c:v>
                </c:pt>
                <c:pt idx="73047">
                  <c:v>73.047000000000025</c:v>
                </c:pt>
                <c:pt idx="73048">
                  <c:v>73.048000000000002</c:v>
                </c:pt>
                <c:pt idx="73049">
                  <c:v>73.049000000000035</c:v>
                </c:pt>
                <c:pt idx="73050">
                  <c:v>73.050000000000011</c:v>
                </c:pt>
                <c:pt idx="73051">
                  <c:v>73.051000000000045</c:v>
                </c:pt>
                <c:pt idx="73052">
                  <c:v>73.052000000000021</c:v>
                </c:pt>
                <c:pt idx="73053">
                  <c:v>73.052999999999997</c:v>
                </c:pt>
                <c:pt idx="73054">
                  <c:v>73.05400000000003</c:v>
                </c:pt>
                <c:pt idx="73055">
                  <c:v>73.055000000000007</c:v>
                </c:pt>
                <c:pt idx="73056">
                  <c:v>73.05600000000004</c:v>
                </c:pt>
                <c:pt idx="73057">
                  <c:v>73.057000000000016</c:v>
                </c:pt>
                <c:pt idx="73058">
                  <c:v>73.057999999999993</c:v>
                </c:pt>
                <c:pt idx="73059">
                  <c:v>73.059000000000026</c:v>
                </c:pt>
                <c:pt idx="73060">
                  <c:v>73.06</c:v>
                </c:pt>
                <c:pt idx="73061">
                  <c:v>73.061000000000035</c:v>
                </c:pt>
                <c:pt idx="73062">
                  <c:v>73.062000000000012</c:v>
                </c:pt>
                <c:pt idx="73063">
                  <c:v>73.063000000000045</c:v>
                </c:pt>
                <c:pt idx="73064">
                  <c:v>73.064000000000021</c:v>
                </c:pt>
                <c:pt idx="73065">
                  <c:v>73.064999999999998</c:v>
                </c:pt>
                <c:pt idx="73066">
                  <c:v>73.066000000000031</c:v>
                </c:pt>
                <c:pt idx="73067">
                  <c:v>73.067000000000007</c:v>
                </c:pt>
                <c:pt idx="73068">
                  <c:v>73.06800000000004</c:v>
                </c:pt>
                <c:pt idx="73069">
                  <c:v>73.069000000000017</c:v>
                </c:pt>
                <c:pt idx="73070">
                  <c:v>73.069999999999993</c:v>
                </c:pt>
                <c:pt idx="73071">
                  <c:v>73.071000000000026</c:v>
                </c:pt>
                <c:pt idx="73072">
                  <c:v>73.072000000000003</c:v>
                </c:pt>
                <c:pt idx="73073">
                  <c:v>73.073000000000036</c:v>
                </c:pt>
                <c:pt idx="73074">
                  <c:v>73.074000000000012</c:v>
                </c:pt>
                <c:pt idx="73075">
                  <c:v>73.075000000000045</c:v>
                </c:pt>
                <c:pt idx="73076">
                  <c:v>73.076000000000022</c:v>
                </c:pt>
                <c:pt idx="73077">
                  <c:v>73.076999999999998</c:v>
                </c:pt>
                <c:pt idx="73078">
                  <c:v>73.078000000000031</c:v>
                </c:pt>
                <c:pt idx="73079">
                  <c:v>73.079000000000008</c:v>
                </c:pt>
                <c:pt idx="73080">
                  <c:v>73.080000000000041</c:v>
                </c:pt>
                <c:pt idx="73081">
                  <c:v>73.081000000000017</c:v>
                </c:pt>
                <c:pt idx="73082">
                  <c:v>73.081999999999994</c:v>
                </c:pt>
                <c:pt idx="73083">
                  <c:v>73.083000000000027</c:v>
                </c:pt>
                <c:pt idx="73084">
                  <c:v>73.084000000000003</c:v>
                </c:pt>
                <c:pt idx="73085">
                  <c:v>73.085000000000036</c:v>
                </c:pt>
                <c:pt idx="73086">
                  <c:v>73.086000000000013</c:v>
                </c:pt>
                <c:pt idx="73087">
                  <c:v>73.087000000000046</c:v>
                </c:pt>
                <c:pt idx="73088">
                  <c:v>73.088000000000022</c:v>
                </c:pt>
                <c:pt idx="73089">
                  <c:v>73.088999999999999</c:v>
                </c:pt>
                <c:pt idx="73090">
                  <c:v>73.090000000000032</c:v>
                </c:pt>
                <c:pt idx="73091">
                  <c:v>73.091000000000008</c:v>
                </c:pt>
                <c:pt idx="73092">
                  <c:v>73.092000000000041</c:v>
                </c:pt>
                <c:pt idx="73093">
                  <c:v>73.093000000000018</c:v>
                </c:pt>
                <c:pt idx="73094">
                  <c:v>73.093999999999994</c:v>
                </c:pt>
                <c:pt idx="73095">
                  <c:v>73.095000000000027</c:v>
                </c:pt>
                <c:pt idx="73096">
                  <c:v>73.096000000000004</c:v>
                </c:pt>
                <c:pt idx="73097">
                  <c:v>73.097000000000037</c:v>
                </c:pt>
                <c:pt idx="73098">
                  <c:v>73.098000000000013</c:v>
                </c:pt>
                <c:pt idx="73099">
                  <c:v>73.099000000000046</c:v>
                </c:pt>
                <c:pt idx="73100">
                  <c:v>73.100000000000023</c:v>
                </c:pt>
                <c:pt idx="73101">
                  <c:v>73.100999999999999</c:v>
                </c:pt>
                <c:pt idx="73102">
                  <c:v>73.102000000000032</c:v>
                </c:pt>
                <c:pt idx="73103">
                  <c:v>73.103000000000009</c:v>
                </c:pt>
                <c:pt idx="73104">
                  <c:v>73.104000000000042</c:v>
                </c:pt>
                <c:pt idx="73105">
                  <c:v>73.105000000000018</c:v>
                </c:pt>
                <c:pt idx="73106">
                  <c:v>73.105999999999995</c:v>
                </c:pt>
                <c:pt idx="73107">
                  <c:v>73.107000000000028</c:v>
                </c:pt>
                <c:pt idx="73108">
                  <c:v>73.108000000000004</c:v>
                </c:pt>
                <c:pt idx="73109">
                  <c:v>73.109000000000037</c:v>
                </c:pt>
                <c:pt idx="73110">
                  <c:v>73.110000000000014</c:v>
                </c:pt>
                <c:pt idx="73111">
                  <c:v>73.11099999999999</c:v>
                </c:pt>
                <c:pt idx="73112">
                  <c:v>73.112000000000023</c:v>
                </c:pt>
                <c:pt idx="73113">
                  <c:v>73.113</c:v>
                </c:pt>
                <c:pt idx="73114">
                  <c:v>73.114000000000033</c:v>
                </c:pt>
                <c:pt idx="73115">
                  <c:v>73.115000000000009</c:v>
                </c:pt>
                <c:pt idx="73116">
                  <c:v>73.116000000000042</c:v>
                </c:pt>
                <c:pt idx="73117">
                  <c:v>73.117000000000019</c:v>
                </c:pt>
                <c:pt idx="73118">
                  <c:v>73.117999999999995</c:v>
                </c:pt>
                <c:pt idx="73119">
                  <c:v>73.119000000000028</c:v>
                </c:pt>
                <c:pt idx="73120">
                  <c:v>73.12</c:v>
                </c:pt>
                <c:pt idx="73121">
                  <c:v>73.121000000000038</c:v>
                </c:pt>
                <c:pt idx="73122">
                  <c:v>73.122000000000014</c:v>
                </c:pt>
                <c:pt idx="73123">
                  <c:v>73.12299999999999</c:v>
                </c:pt>
                <c:pt idx="73124">
                  <c:v>73.124000000000024</c:v>
                </c:pt>
                <c:pt idx="73125">
                  <c:v>73.125</c:v>
                </c:pt>
                <c:pt idx="73126">
                  <c:v>73.126000000000033</c:v>
                </c:pt>
                <c:pt idx="73127">
                  <c:v>73.12700000000001</c:v>
                </c:pt>
                <c:pt idx="73128">
                  <c:v>73.128000000000043</c:v>
                </c:pt>
                <c:pt idx="73129">
                  <c:v>73.129000000000019</c:v>
                </c:pt>
                <c:pt idx="73130">
                  <c:v>73.13</c:v>
                </c:pt>
                <c:pt idx="73131">
                  <c:v>73.131000000000029</c:v>
                </c:pt>
                <c:pt idx="73132">
                  <c:v>73.132000000000005</c:v>
                </c:pt>
                <c:pt idx="73133">
                  <c:v>73.133000000000038</c:v>
                </c:pt>
                <c:pt idx="73134">
                  <c:v>73.134000000000015</c:v>
                </c:pt>
                <c:pt idx="73135">
                  <c:v>73.134999999999991</c:v>
                </c:pt>
                <c:pt idx="73136">
                  <c:v>73.136000000000024</c:v>
                </c:pt>
                <c:pt idx="73137">
                  <c:v>73.137</c:v>
                </c:pt>
                <c:pt idx="73138">
                  <c:v>73.138000000000034</c:v>
                </c:pt>
                <c:pt idx="73139">
                  <c:v>73.13900000000001</c:v>
                </c:pt>
                <c:pt idx="73140">
                  <c:v>73.140000000000043</c:v>
                </c:pt>
                <c:pt idx="73141">
                  <c:v>73.14100000000002</c:v>
                </c:pt>
                <c:pt idx="73142">
                  <c:v>73.141999999999996</c:v>
                </c:pt>
                <c:pt idx="73143">
                  <c:v>73.143000000000029</c:v>
                </c:pt>
                <c:pt idx="73144">
                  <c:v>73.144000000000005</c:v>
                </c:pt>
                <c:pt idx="73145">
                  <c:v>73.145000000000039</c:v>
                </c:pt>
                <c:pt idx="73146">
                  <c:v>73.146000000000015</c:v>
                </c:pt>
                <c:pt idx="73147">
                  <c:v>73.146999999999991</c:v>
                </c:pt>
                <c:pt idx="73148">
                  <c:v>73.148000000000025</c:v>
                </c:pt>
                <c:pt idx="73149">
                  <c:v>73.149000000000001</c:v>
                </c:pt>
                <c:pt idx="73150">
                  <c:v>73.150000000000034</c:v>
                </c:pt>
                <c:pt idx="73151">
                  <c:v>73.15100000000001</c:v>
                </c:pt>
                <c:pt idx="73152">
                  <c:v>73.152000000000044</c:v>
                </c:pt>
                <c:pt idx="73153">
                  <c:v>73.15300000000002</c:v>
                </c:pt>
                <c:pt idx="73154">
                  <c:v>73.153999999999996</c:v>
                </c:pt>
                <c:pt idx="73155">
                  <c:v>73.15500000000003</c:v>
                </c:pt>
                <c:pt idx="73156">
                  <c:v>73.156000000000006</c:v>
                </c:pt>
                <c:pt idx="73157">
                  <c:v>73.157000000000039</c:v>
                </c:pt>
                <c:pt idx="73158">
                  <c:v>73.158000000000015</c:v>
                </c:pt>
                <c:pt idx="73159">
                  <c:v>73.158999999999992</c:v>
                </c:pt>
                <c:pt idx="73160">
                  <c:v>73.160000000000025</c:v>
                </c:pt>
                <c:pt idx="73161">
                  <c:v>73.161000000000001</c:v>
                </c:pt>
                <c:pt idx="73162">
                  <c:v>73.162000000000035</c:v>
                </c:pt>
                <c:pt idx="73163">
                  <c:v>73.163000000000011</c:v>
                </c:pt>
                <c:pt idx="73164">
                  <c:v>73.164000000000044</c:v>
                </c:pt>
                <c:pt idx="73165">
                  <c:v>73.16500000000002</c:v>
                </c:pt>
                <c:pt idx="73166">
                  <c:v>73.165999999999997</c:v>
                </c:pt>
                <c:pt idx="73167">
                  <c:v>73.16700000000003</c:v>
                </c:pt>
                <c:pt idx="73168">
                  <c:v>73.168000000000006</c:v>
                </c:pt>
                <c:pt idx="73169">
                  <c:v>73.16900000000004</c:v>
                </c:pt>
                <c:pt idx="73170">
                  <c:v>73.170000000000016</c:v>
                </c:pt>
                <c:pt idx="73171">
                  <c:v>73.170999999999992</c:v>
                </c:pt>
                <c:pt idx="73172">
                  <c:v>73.172000000000025</c:v>
                </c:pt>
                <c:pt idx="73173">
                  <c:v>73.173000000000002</c:v>
                </c:pt>
                <c:pt idx="73174">
                  <c:v>73.174000000000035</c:v>
                </c:pt>
                <c:pt idx="73175">
                  <c:v>73.175000000000011</c:v>
                </c:pt>
                <c:pt idx="73176">
                  <c:v>73.176000000000045</c:v>
                </c:pt>
                <c:pt idx="73177">
                  <c:v>73.177000000000021</c:v>
                </c:pt>
                <c:pt idx="73178">
                  <c:v>73.177999999999997</c:v>
                </c:pt>
                <c:pt idx="73179">
                  <c:v>73.17900000000003</c:v>
                </c:pt>
                <c:pt idx="73180">
                  <c:v>73.180000000000007</c:v>
                </c:pt>
                <c:pt idx="73181">
                  <c:v>73.18100000000004</c:v>
                </c:pt>
                <c:pt idx="73182">
                  <c:v>73.182000000000016</c:v>
                </c:pt>
                <c:pt idx="73183">
                  <c:v>73.182999999999993</c:v>
                </c:pt>
                <c:pt idx="73184">
                  <c:v>73.184000000000026</c:v>
                </c:pt>
                <c:pt idx="73185">
                  <c:v>73.185000000000002</c:v>
                </c:pt>
                <c:pt idx="73186">
                  <c:v>73.186000000000035</c:v>
                </c:pt>
                <c:pt idx="73187">
                  <c:v>73.187000000000012</c:v>
                </c:pt>
                <c:pt idx="73188">
                  <c:v>73.188000000000045</c:v>
                </c:pt>
                <c:pt idx="73189">
                  <c:v>73.189000000000021</c:v>
                </c:pt>
                <c:pt idx="73190">
                  <c:v>73.19</c:v>
                </c:pt>
                <c:pt idx="73191">
                  <c:v>73.191000000000031</c:v>
                </c:pt>
                <c:pt idx="73192">
                  <c:v>73.192000000000007</c:v>
                </c:pt>
                <c:pt idx="73193">
                  <c:v>73.19300000000004</c:v>
                </c:pt>
                <c:pt idx="73194">
                  <c:v>73.194000000000017</c:v>
                </c:pt>
                <c:pt idx="73195">
                  <c:v>73.194999999999993</c:v>
                </c:pt>
                <c:pt idx="73196">
                  <c:v>73.196000000000026</c:v>
                </c:pt>
                <c:pt idx="73197">
                  <c:v>73.197000000000003</c:v>
                </c:pt>
                <c:pt idx="73198">
                  <c:v>73.198000000000036</c:v>
                </c:pt>
                <c:pt idx="73199">
                  <c:v>73.199000000000012</c:v>
                </c:pt>
                <c:pt idx="73200">
                  <c:v>73.200000000000045</c:v>
                </c:pt>
                <c:pt idx="73201">
                  <c:v>73.201000000000022</c:v>
                </c:pt>
                <c:pt idx="73202">
                  <c:v>73.201999999999998</c:v>
                </c:pt>
                <c:pt idx="73203">
                  <c:v>73.203000000000031</c:v>
                </c:pt>
                <c:pt idx="73204">
                  <c:v>73.204000000000008</c:v>
                </c:pt>
                <c:pt idx="73205">
                  <c:v>73.205000000000041</c:v>
                </c:pt>
                <c:pt idx="73206">
                  <c:v>73.206000000000017</c:v>
                </c:pt>
                <c:pt idx="73207">
                  <c:v>73.206999999999994</c:v>
                </c:pt>
                <c:pt idx="73208">
                  <c:v>73.208000000000027</c:v>
                </c:pt>
                <c:pt idx="73209">
                  <c:v>73.209000000000003</c:v>
                </c:pt>
                <c:pt idx="73210">
                  <c:v>73.210000000000036</c:v>
                </c:pt>
                <c:pt idx="73211">
                  <c:v>73.211000000000013</c:v>
                </c:pt>
                <c:pt idx="73212">
                  <c:v>73.212000000000046</c:v>
                </c:pt>
                <c:pt idx="73213">
                  <c:v>73.213000000000022</c:v>
                </c:pt>
                <c:pt idx="73214">
                  <c:v>73.213999999999999</c:v>
                </c:pt>
                <c:pt idx="73215">
                  <c:v>73.215000000000032</c:v>
                </c:pt>
                <c:pt idx="73216">
                  <c:v>73.216000000000008</c:v>
                </c:pt>
                <c:pt idx="73217">
                  <c:v>73.217000000000041</c:v>
                </c:pt>
                <c:pt idx="73218">
                  <c:v>73.218000000000018</c:v>
                </c:pt>
                <c:pt idx="73219">
                  <c:v>73.218999999999994</c:v>
                </c:pt>
                <c:pt idx="73220">
                  <c:v>73.220000000000027</c:v>
                </c:pt>
                <c:pt idx="73221">
                  <c:v>73.221000000000004</c:v>
                </c:pt>
                <c:pt idx="73222">
                  <c:v>73.222000000000037</c:v>
                </c:pt>
                <c:pt idx="73223">
                  <c:v>73.223000000000013</c:v>
                </c:pt>
                <c:pt idx="73224">
                  <c:v>73.224000000000046</c:v>
                </c:pt>
                <c:pt idx="73225">
                  <c:v>73.225000000000023</c:v>
                </c:pt>
                <c:pt idx="73226">
                  <c:v>73.225999999999999</c:v>
                </c:pt>
                <c:pt idx="73227">
                  <c:v>73.227000000000032</c:v>
                </c:pt>
                <c:pt idx="73228">
                  <c:v>73.228000000000009</c:v>
                </c:pt>
                <c:pt idx="73229">
                  <c:v>73.229000000000042</c:v>
                </c:pt>
                <c:pt idx="73230">
                  <c:v>73.230000000000018</c:v>
                </c:pt>
                <c:pt idx="73231">
                  <c:v>73.230999999999995</c:v>
                </c:pt>
                <c:pt idx="73232">
                  <c:v>73.232000000000028</c:v>
                </c:pt>
                <c:pt idx="73233">
                  <c:v>73.233000000000004</c:v>
                </c:pt>
                <c:pt idx="73234">
                  <c:v>73.234000000000037</c:v>
                </c:pt>
                <c:pt idx="73235">
                  <c:v>73.235000000000014</c:v>
                </c:pt>
                <c:pt idx="73236">
                  <c:v>73.23599999999999</c:v>
                </c:pt>
                <c:pt idx="73237">
                  <c:v>73.237000000000023</c:v>
                </c:pt>
                <c:pt idx="73238">
                  <c:v>73.238</c:v>
                </c:pt>
                <c:pt idx="73239">
                  <c:v>73.239000000000033</c:v>
                </c:pt>
                <c:pt idx="73240">
                  <c:v>73.240000000000009</c:v>
                </c:pt>
                <c:pt idx="73241">
                  <c:v>73.241000000000042</c:v>
                </c:pt>
                <c:pt idx="73242">
                  <c:v>73.242000000000019</c:v>
                </c:pt>
                <c:pt idx="73243">
                  <c:v>73.242999999999995</c:v>
                </c:pt>
                <c:pt idx="73244">
                  <c:v>73.244000000000028</c:v>
                </c:pt>
                <c:pt idx="73245">
                  <c:v>73.245000000000005</c:v>
                </c:pt>
                <c:pt idx="73246">
                  <c:v>73.246000000000038</c:v>
                </c:pt>
                <c:pt idx="73247">
                  <c:v>73.247000000000014</c:v>
                </c:pt>
                <c:pt idx="73248">
                  <c:v>73.24799999999999</c:v>
                </c:pt>
                <c:pt idx="73249">
                  <c:v>73.249000000000024</c:v>
                </c:pt>
                <c:pt idx="73250">
                  <c:v>73.25</c:v>
                </c:pt>
                <c:pt idx="73251">
                  <c:v>73.251000000000033</c:v>
                </c:pt>
                <c:pt idx="73252">
                  <c:v>73.25200000000001</c:v>
                </c:pt>
                <c:pt idx="73253">
                  <c:v>73.253000000000043</c:v>
                </c:pt>
                <c:pt idx="73254">
                  <c:v>73.254000000000019</c:v>
                </c:pt>
                <c:pt idx="73255">
                  <c:v>73.254999999999995</c:v>
                </c:pt>
                <c:pt idx="73256">
                  <c:v>73.256000000000029</c:v>
                </c:pt>
                <c:pt idx="73257">
                  <c:v>73.257000000000005</c:v>
                </c:pt>
                <c:pt idx="73258">
                  <c:v>73.258000000000038</c:v>
                </c:pt>
                <c:pt idx="73259">
                  <c:v>73.259000000000015</c:v>
                </c:pt>
                <c:pt idx="73260">
                  <c:v>73.259999999999991</c:v>
                </c:pt>
                <c:pt idx="73261">
                  <c:v>73.261000000000024</c:v>
                </c:pt>
                <c:pt idx="73262">
                  <c:v>73.262</c:v>
                </c:pt>
                <c:pt idx="73263">
                  <c:v>73.263000000000034</c:v>
                </c:pt>
                <c:pt idx="73264">
                  <c:v>73.26400000000001</c:v>
                </c:pt>
                <c:pt idx="73265">
                  <c:v>73.265000000000043</c:v>
                </c:pt>
                <c:pt idx="73266">
                  <c:v>73.26600000000002</c:v>
                </c:pt>
                <c:pt idx="73267">
                  <c:v>73.266999999999996</c:v>
                </c:pt>
                <c:pt idx="73268">
                  <c:v>73.268000000000029</c:v>
                </c:pt>
                <c:pt idx="73269">
                  <c:v>73.269000000000005</c:v>
                </c:pt>
                <c:pt idx="73270">
                  <c:v>73.270000000000039</c:v>
                </c:pt>
                <c:pt idx="73271">
                  <c:v>73.271000000000015</c:v>
                </c:pt>
                <c:pt idx="73272">
                  <c:v>73.271999999999991</c:v>
                </c:pt>
                <c:pt idx="73273">
                  <c:v>73.273000000000025</c:v>
                </c:pt>
                <c:pt idx="73274">
                  <c:v>73.274000000000001</c:v>
                </c:pt>
                <c:pt idx="73275">
                  <c:v>73.275000000000034</c:v>
                </c:pt>
                <c:pt idx="73276">
                  <c:v>73.27600000000001</c:v>
                </c:pt>
                <c:pt idx="73277">
                  <c:v>73.277000000000044</c:v>
                </c:pt>
                <c:pt idx="73278">
                  <c:v>73.27800000000002</c:v>
                </c:pt>
                <c:pt idx="73279">
                  <c:v>73.278999999999996</c:v>
                </c:pt>
                <c:pt idx="73280">
                  <c:v>73.28000000000003</c:v>
                </c:pt>
                <c:pt idx="73281">
                  <c:v>73.281000000000006</c:v>
                </c:pt>
                <c:pt idx="73282">
                  <c:v>73.282000000000039</c:v>
                </c:pt>
                <c:pt idx="73283">
                  <c:v>73.283000000000015</c:v>
                </c:pt>
                <c:pt idx="73284">
                  <c:v>73.283999999999992</c:v>
                </c:pt>
                <c:pt idx="73285">
                  <c:v>73.285000000000025</c:v>
                </c:pt>
                <c:pt idx="73286">
                  <c:v>73.286000000000001</c:v>
                </c:pt>
                <c:pt idx="73287">
                  <c:v>73.287000000000035</c:v>
                </c:pt>
                <c:pt idx="73288">
                  <c:v>73.288000000000011</c:v>
                </c:pt>
                <c:pt idx="73289">
                  <c:v>73.289000000000044</c:v>
                </c:pt>
                <c:pt idx="73290">
                  <c:v>73.29000000000002</c:v>
                </c:pt>
                <c:pt idx="73291">
                  <c:v>73.290999999999997</c:v>
                </c:pt>
                <c:pt idx="73292">
                  <c:v>73.29200000000003</c:v>
                </c:pt>
                <c:pt idx="73293">
                  <c:v>73.293000000000006</c:v>
                </c:pt>
                <c:pt idx="73294">
                  <c:v>73.29400000000004</c:v>
                </c:pt>
                <c:pt idx="73295">
                  <c:v>73.295000000000016</c:v>
                </c:pt>
                <c:pt idx="73296">
                  <c:v>73.295999999999992</c:v>
                </c:pt>
                <c:pt idx="73297">
                  <c:v>73.297000000000025</c:v>
                </c:pt>
                <c:pt idx="73298">
                  <c:v>73.298000000000002</c:v>
                </c:pt>
                <c:pt idx="73299">
                  <c:v>73.299000000000035</c:v>
                </c:pt>
                <c:pt idx="73300">
                  <c:v>73.300000000000011</c:v>
                </c:pt>
                <c:pt idx="73301">
                  <c:v>73.301000000000045</c:v>
                </c:pt>
                <c:pt idx="73302">
                  <c:v>73.302000000000021</c:v>
                </c:pt>
                <c:pt idx="73303">
                  <c:v>73.302999999999997</c:v>
                </c:pt>
                <c:pt idx="73304">
                  <c:v>73.30400000000003</c:v>
                </c:pt>
                <c:pt idx="73305">
                  <c:v>73.305000000000007</c:v>
                </c:pt>
                <c:pt idx="73306">
                  <c:v>73.30600000000004</c:v>
                </c:pt>
                <c:pt idx="73307">
                  <c:v>73.307000000000016</c:v>
                </c:pt>
                <c:pt idx="73308">
                  <c:v>73.307999999999993</c:v>
                </c:pt>
                <c:pt idx="73309">
                  <c:v>73.309000000000026</c:v>
                </c:pt>
                <c:pt idx="73310">
                  <c:v>73.31</c:v>
                </c:pt>
                <c:pt idx="73311">
                  <c:v>73.311000000000035</c:v>
                </c:pt>
                <c:pt idx="73312">
                  <c:v>73.312000000000012</c:v>
                </c:pt>
                <c:pt idx="73313">
                  <c:v>73.313000000000045</c:v>
                </c:pt>
                <c:pt idx="73314">
                  <c:v>73.314000000000021</c:v>
                </c:pt>
                <c:pt idx="73315">
                  <c:v>73.314999999999998</c:v>
                </c:pt>
                <c:pt idx="73316">
                  <c:v>73.316000000000031</c:v>
                </c:pt>
                <c:pt idx="73317">
                  <c:v>73.317000000000007</c:v>
                </c:pt>
                <c:pt idx="73318">
                  <c:v>73.31800000000004</c:v>
                </c:pt>
                <c:pt idx="73319">
                  <c:v>73.319000000000017</c:v>
                </c:pt>
                <c:pt idx="73320">
                  <c:v>73.319999999999993</c:v>
                </c:pt>
                <c:pt idx="73321">
                  <c:v>73.321000000000026</c:v>
                </c:pt>
                <c:pt idx="73322">
                  <c:v>73.322000000000003</c:v>
                </c:pt>
                <c:pt idx="73323">
                  <c:v>73.323000000000036</c:v>
                </c:pt>
                <c:pt idx="73324">
                  <c:v>73.324000000000012</c:v>
                </c:pt>
                <c:pt idx="73325">
                  <c:v>73.325000000000045</c:v>
                </c:pt>
                <c:pt idx="73326">
                  <c:v>73.326000000000022</c:v>
                </c:pt>
                <c:pt idx="73327">
                  <c:v>73.326999999999998</c:v>
                </c:pt>
                <c:pt idx="73328">
                  <c:v>73.328000000000031</c:v>
                </c:pt>
                <c:pt idx="73329">
                  <c:v>73.329000000000008</c:v>
                </c:pt>
                <c:pt idx="73330">
                  <c:v>73.330000000000041</c:v>
                </c:pt>
                <c:pt idx="73331">
                  <c:v>73.331000000000017</c:v>
                </c:pt>
                <c:pt idx="73332">
                  <c:v>73.331999999999994</c:v>
                </c:pt>
                <c:pt idx="73333">
                  <c:v>73.333000000000027</c:v>
                </c:pt>
                <c:pt idx="73334">
                  <c:v>73.334000000000003</c:v>
                </c:pt>
                <c:pt idx="73335">
                  <c:v>73.335000000000036</c:v>
                </c:pt>
                <c:pt idx="73336">
                  <c:v>73.336000000000013</c:v>
                </c:pt>
                <c:pt idx="73337">
                  <c:v>73.337000000000046</c:v>
                </c:pt>
                <c:pt idx="73338">
                  <c:v>73.338000000000022</c:v>
                </c:pt>
                <c:pt idx="73339">
                  <c:v>73.338999999999999</c:v>
                </c:pt>
                <c:pt idx="73340">
                  <c:v>73.340000000000032</c:v>
                </c:pt>
                <c:pt idx="73341">
                  <c:v>73.341000000000008</c:v>
                </c:pt>
                <c:pt idx="73342">
                  <c:v>73.342000000000041</c:v>
                </c:pt>
                <c:pt idx="73343">
                  <c:v>73.343000000000018</c:v>
                </c:pt>
                <c:pt idx="73344">
                  <c:v>73.343999999999994</c:v>
                </c:pt>
                <c:pt idx="73345">
                  <c:v>73.345000000000027</c:v>
                </c:pt>
                <c:pt idx="73346">
                  <c:v>73.346000000000004</c:v>
                </c:pt>
                <c:pt idx="73347">
                  <c:v>73.347000000000037</c:v>
                </c:pt>
                <c:pt idx="73348">
                  <c:v>73.348000000000013</c:v>
                </c:pt>
                <c:pt idx="73349">
                  <c:v>73.349000000000046</c:v>
                </c:pt>
                <c:pt idx="73350">
                  <c:v>73.350000000000023</c:v>
                </c:pt>
                <c:pt idx="73351">
                  <c:v>73.350999999999999</c:v>
                </c:pt>
                <c:pt idx="73352">
                  <c:v>73.352000000000032</c:v>
                </c:pt>
                <c:pt idx="73353">
                  <c:v>73.353000000000009</c:v>
                </c:pt>
                <c:pt idx="73354">
                  <c:v>73.354000000000042</c:v>
                </c:pt>
                <c:pt idx="73355">
                  <c:v>73.355000000000018</c:v>
                </c:pt>
                <c:pt idx="73356">
                  <c:v>73.355999999999995</c:v>
                </c:pt>
                <c:pt idx="73357">
                  <c:v>73.357000000000028</c:v>
                </c:pt>
                <c:pt idx="73358">
                  <c:v>73.358000000000004</c:v>
                </c:pt>
                <c:pt idx="73359">
                  <c:v>73.359000000000037</c:v>
                </c:pt>
                <c:pt idx="73360">
                  <c:v>73.360000000000014</c:v>
                </c:pt>
                <c:pt idx="73361">
                  <c:v>73.36099999999999</c:v>
                </c:pt>
                <c:pt idx="73362">
                  <c:v>73.362000000000023</c:v>
                </c:pt>
                <c:pt idx="73363">
                  <c:v>73.363</c:v>
                </c:pt>
                <c:pt idx="73364">
                  <c:v>73.364000000000033</c:v>
                </c:pt>
                <c:pt idx="73365">
                  <c:v>73.365000000000009</c:v>
                </c:pt>
                <c:pt idx="73366">
                  <c:v>73.366000000000042</c:v>
                </c:pt>
                <c:pt idx="73367">
                  <c:v>73.367000000000019</c:v>
                </c:pt>
                <c:pt idx="73368">
                  <c:v>73.367999999999995</c:v>
                </c:pt>
                <c:pt idx="73369">
                  <c:v>73.369000000000028</c:v>
                </c:pt>
                <c:pt idx="73370">
                  <c:v>73.37</c:v>
                </c:pt>
                <c:pt idx="73371">
                  <c:v>73.371000000000038</c:v>
                </c:pt>
                <c:pt idx="73372">
                  <c:v>73.372000000000014</c:v>
                </c:pt>
                <c:pt idx="73373">
                  <c:v>73.37299999999999</c:v>
                </c:pt>
                <c:pt idx="73374">
                  <c:v>73.374000000000024</c:v>
                </c:pt>
                <c:pt idx="73375">
                  <c:v>73.375</c:v>
                </c:pt>
                <c:pt idx="73376">
                  <c:v>73.376000000000033</c:v>
                </c:pt>
                <c:pt idx="73377">
                  <c:v>73.37700000000001</c:v>
                </c:pt>
                <c:pt idx="73378">
                  <c:v>73.378000000000043</c:v>
                </c:pt>
                <c:pt idx="73379">
                  <c:v>73.379000000000019</c:v>
                </c:pt>
                <c:pt idx="73380">
                  <c:v>73.38</c:v>
                </c:pt>
                <c:pt idx="73381">
                  <c:v>73.381000000000029</c:v>
                </c:pt>
                <c:pt idx="73382">
                  <c:v>73.382000000000005</c:v>
                </c:pt>
                <c:pt idx="73383">
                  <c:v>73.383000000000038</c:v>
                </c:pt>
                <c:pt idx="73384">
                  <c:v>73.384000000000015</c:v>
                </c:pt>
                <c:pt idx="73385">
                  <c:v>73.384999999999991</c:v>
                </c:pt>
                <c:pt idx="73386">
                  <c:v>73.386000000000024</c:v>
                </c:pt>
                <c:pt idx="73387">
                  <c:v>73.387</c:v>
                </c:pt>
                <c:pt idx="73388">
                  <c:v>73.388000000000034</c:v>
                </c:pt>
                <c:pt idx="73389">
                  <c:v>73.38900000000001</c:v>
                </c:pt>
                <c:pt idx="73390">
                  <c:v>73.390000000000043</c:v>
                </c:pt>
                <c:pt idx="73391">
                  <c:v>73.39100000000002</c:v>
                </c:pt>
                <c:pt idx="73392">
                  <c:v>73.391999999999996</c:v>
                </c:pt>
                <c:pt idx="73393">
                  <c:v>73.393000000000029</c:v>
                </c:pt>
                <c:pt idx="73394">
                  <c:v>73.394000000000005</c:v>
                </c:pt>
                <c:pt idx="73395">
                  <c:v>73.395000000000039</c:v>
                </c:pt>
                <c:pt idx="73396">
                  <c:v>73.396000000000015</c:v>
                </c:pt>
                <c:pt idx="73397">
                  <c:v>73.396999999999991</c:v>
                </c:pt>
                <c:pt idx="73398">
                  <c:v>73.398000000000025</c:v>
                </c:pt>
                <c:pt idx="73399">
                  <c:v>73.399000000000001</c:v>
                </c:pt>
                <c:pt idx="73400">
                  <c:v>73.400000000000034</c:v>
                </c:pt>
                <c:pt idx="73401">
                  <c:v>73.40100000000001</c:v>
                </c:pt>
                <c:pt idx="73402">
                  <c:v>73.402000000000044</c:v>
                </c:pt>
                <c:pt idx="73403">
                  <c:v>73.40300000000002</c:v>
                </c:pt>
                <c:pt idx="73404">
                  <c:v>73.403999999999996</c:v>
                </c:pt>
                <c:pt idx="73405">
                  <c:v>73.40500000000003</c:v>
                </c:pt>
                <c:pt idx="73406">
                  <c:v>73.406000000000006</c:v>
                </c:pt>
                <c:pt idx="73407">
                  <c:v>73.407000000000039</c:v>
                </c:pt>
                <c:pt idx="73408">
                  <c:v>73.408000000000015</c:v>
                </c:pt>
                <c:pt idx="73409">
                  <c:v>73.408999999999992</c:v>
                </c:pt>
                <c:pt idx="73410">
                  <c:v>73.410000000000025</c:v>
                </c:pt>
                <c:pt idx="73411">
                  <c:v>73.411000000000001</c:v>
                </c:pt>
                <c:pt idx="73412">
                  <c:v>73.412000000000035</c:v>
                </c:pt>
                <c:pt idx="73413">
                  <c:v>73.413000000000011</c:v>
                </c:pt>
                <c:pt idx="73414">
                  <c:v>73.414000000000044</c:v>
                </c:pt>
                <c:pt idx="73415">
                  <c:v>73.41500000000002</c:v>
                </c:pt>
                <c:pt idx="73416">
                  <c:v>73.415999999999997</c:v>
                </c:pt>
                <c:pt idx="73417">
                  <c:v>73.41700000000003</c:v>
                </c:pt>
                <c:pt idx="73418">
                  <c:v>73.418000000000006</c:v>
                </c:pt>
                <c:pt idx="73419">
                  <c:v>73.41900000000004</c:v>
                </c:pt>
                <c:pt idx="73420">
                  <c:v>73.420000000000016</c:v>
                </c:pt>
                <c:pt idx="73421">
                  <c:v>73.420999999999992</c:v>
                </c:pt>
                <c:pt idx="73422">
                  <c:v>73.422000000000025</c:v>
                </c:pt>
                <c:pt idx="73423">
                  <c:v>73.423000000000002</c:v>
                </c:pt>
                <c:pt idx="73424">
                  <c:v>73.424000000000035</c:v>
                </c:pt>
                <c:pt idx="73425">
                  <c:v>73.425000000000011</c:v>
                </c:pt>
                <c:pt idx="73426">
                  <c:v>73.426000000000045</c:v>
                </c:pt>
                <c:pt idx="73427">
                  <c:v>73.427000000000021</c:v>
                </c:pt>
                <c:pt idx="73428">
                  <c:v>73.427999999999997</c:v>
                </c:pt>
                <c:pt idx="73429">
                  <c:v>73.42900000000003</c:v>
                </c:pt>
                <c:pt idx="73430">
                  <c:v>73.430000000000007</c:v>
                </c:pt>
                <c:pt idx="73431">
                  <c:v>73.43100000000004</c:v>
                </c:pt>
                <c:pt idx="73432">
                  <c:v>73.432000000000016</c:v>
                </c:pt>
                <c:pt idx="73433">
                  <c:v>73.432999999999993</c:v>
                </c:pt>
                <c:pt idx="73434">
                  <c:v>73.434000000000026</c:v>
                </c:pt>
                <c:pt idx="73435">
                  <c:v>73.435000000000002</c:v>
                </c:pt>
                <c:pt idx="73436">
                  <c:v>73.436000000000035</c:v>
                </c:pt>
                <c:pt idx="73437">
                  <c:v>73.437000000000012</c:v>
                </c:pt>
                <c:pt idx="73438">
                  <c:v>73.438000000000045</c:v>
                </c:pt>
                <c:pt idx="73439">
                  <c:v>73.439000000000021</c:v>
                </c:pt>
                <c:pt idx="73440">
                  <c:v>73.44</c:v>
                </c:pt>
                <c:pt idx="73441">
                  <c:v>73.441000000000031</c:v>
                </c:pt>
                <c:pt idx="73442">
                  <c:v>73.442000000000007</c:v>
                </c:pt>
                <c:pt idx="73443">
                  <c:v>73.44300000000004</c:v>
                </c:pt>
                <c:pt idx="73444">
                  <c:v>73.444000000000017</c:v>
                </c:pt>
                <c:pt idx="73445">
                  <c:v>73.444999999999993</c:v>
                </c:pt>
                <c:pt idx="73446">
                  <c:v>73.446000000000026</c:v>
                </c:pt>
                <c:pt idx="73447">
                  <c:v>73.447000000000003</c:v>
                </c:pt>
                <c:pt idx="73448">
                  <c:v>73.448000000000036</c:v>
                </c:pt>
                <c:pt idx="73449">
                  <c:v>73.449000000000012</c:v>
                </c:pt>
                <c:pt idx="73450">
                  <c:v>73.450000000000045</c:v>
                </c:pt>
                <c:pt idx="73451">
                  <c:v>73.451000000000022</c:v>
                </c:pt>
                <c:pt idx="73452">
                  <c:v>73.451999999999998</c:v>
                </c:pt>
                <c:pt idx="73453">
                  <c:v>73.453000000000031</c:v>
                </c:pt>
                <c:pt idx="73454">
                  <c:v>73.454000000000008</c:v>
                </c:pt>
                <c:pt idx="73455">
                  <c:v>73.455000000000041</c:v>
                </c:pt>
                <c:pt idx="73456">
                  <c:v>73.456000000000017</c:v>
                </c:pt>
                <c:pt idx="73457">
                  <c:v>73.456999999999994</c:v>
                </c:pt>
                <c:pt idx="73458">
                  <c:v>73.458000000000027</c:v>
                </c:pt>
                <c:pt idx="73459">
                  <c:v>73.459000000000003</c:v>
                </c:pt>
                <c:pt idx="73460">
                  <c:v>73.460000000000036</c:v>
                </c:pt>
                <c:pt idx="73461">
                  <c:v>73.461000000000013</c:v>
                </c:pt>
                <c:pt idx="73462">
                  <c:v>73.462000000000046</c:v>
                </c:pt>
                <c:pt idx="73463">
                  <c:v>73.463000000000022</c:v>
                </c:pt>
                <c:pt idx="73464">
                  <c:v>73.463999999999999</c:v>
                </c:pt>
                <c:pt idx="73465">
                  <c:v>73.465000000000032</c:v>
                </c:pt>
                <c:pt idx="73466">
                  <c:v>73.466000000000008</c:v>
                </c:pt>
                <c:pt idx="73467">
                  <c:v>73.467000000000041</c:v>
                </c:pt>
                <c:pt idx="73468">
                  <c:v>73.468000000000018</c:v>
                </c:pt>
                <c:pt idx="73469">
                  <c:v>73.468999999999994</c:v>
                </c:pt>
                <c:pt idx="73470">
                  <c:v>73.470000000000027</c:v>
                </c:pt>
                <c:pt idx="73471">
                  <c:v>73.471000000000004</c:v>
                </c:pt>
                <c:pt idx="73472">
                  <c:v>73.472000000000037</c:v>
                </c:pt>
                <c:pt idx="73473">
                  <c:v>73.473000000000013</c:v>
                </c:pt>
                <c:pt idx="73474">
                  <c:v>73.474000000000046</c:v>
                </c:pt>
                <c:pt idx="73475">
                  <c:v>73.475000000000023</c:v>
                </c:pt>
                <c:pt idx="73476">
                  <c:v>73.475999999999999</c:v>
                </c:pt>
                <c:pt idx="73477">
                  <c:v>73.477000000000032</c:v>
                </c:pt>
                <c:pt idx="73478">
                  <c:v>73.478000000000009</c:v>
                </c:pt>
                <c:pt idx="73479">
                  <c:v>73.479000000000042</c:v>
                </c:pt>
                <c:pt idx="73480">
                  <c:v>73.480000000000018</c:v>
                </c:pt>
                <c:pt idx="73481">
                  <c:v>73.480999999999995</c:v>
                </c:pt>
                <c:pt idx="73482">
                  <c:v>73.482000000000028</c:v>
                </c:pt>
                <c:pt idx="73483">
                  <c:v>73.483000000000004</c:v>
                </c:pt>
                <c:pt idx="73484">
                  <c:v>73.484000000000037</c:v>
                </c:pt>
                <c:pt idx="73485">
                  <c:v>73.485000000000014</c:v>
                </c:pt>
                <c:pt idx="73486">
                  <c:v>73.48599999999999</c:v>
                </c:pt>
                <c:pt idx="73487">
                  <c:v>73.487000000000023</c:v>
                </c:pt>
                <c:pt idx="73488">
                  <c:v>73.488</c:v>
                </c:pt>
                <c:pt idx="73489">
                  <c:v>73.489000000000033</c:v>
                </c:pt>
                <c:pt idx="73490">
                  <c:v>73.490000000000009</c:v>
                </c:pt>
                <c:pt idx="73491">
                  <c:v>73.491000000000042</c:v>
                </c:pt>
                <c:pt idx="73492">
                  <c:v>73.492000000000019</c:v>
                </c:pt>
                <c:pt idx="73493">
                  <c:v>73.492999999999995</c:v>
                </c:pt>
                <c:pt idx="73494">
                  <c:v>73.494000000000028</c:v>
                </c:pt>
                <c:pt idx="73495">
                  <c:v>73.495000000000005</c:v>
                </c:pt>
                <c:pt idx="73496">
                  <c:v>73.496000000000038</c:v>
                </c:pt>
                <c:pt idx="73497">
                  <c:v>73.497000000000014</c:v>
                </c:pt>
                <c:pt idx="73498">
                  <c:v>73.49799999999999</c:v>
                </c:pt>
                <c:pt idx="73499">
                  <c:v>73.499000000000024</c:v>
                </c:pt>
                <c:pt idx="73500">
                  <c:v>73.5</c:v>
                </c:pt>
                <c:pt idx="73501">
                  <c:v>73.501000000000033</c:v>
                </c:pt>
                <c:pt idx="73502">
                  <c:v>73.50200000000001</c:v>
                </c:pt>
                <c:pt idx="73503">
                  <c:v>73.503000000000043</c:v>
                </c:pt>
                <c:pt idx="73504">
                  <c:v>73.504000000000019</c:v>
                </c:pt>
                <c:pt idx="73505">
                  <c:v>73.504999999999995</c:v>
                </c:pt>
                <c:pt idx="73506">
                  <c:v>73.506000000000029</c:v>
                </c:pt>
                <c:pt idx="73507">
                  <c:v>73.507000000000005</c:v>
                </c:pt>
                <c:pt idx="73508">
                  <c:v>73.508000000000038</c:v>
                </c:pt>
                <c:pt idx="73509">
                  <c:v>73.509000000000015</c:v>
                </c:pt>
                <c:pt idx="73510">
                  <c:v>73.509999999999991</c:v>
                </c:pt>
                <c:pt idx="73511">
                  <c:v>73.511000000000024</c:v>
                </c:pt>
                <c:pt idx="73512">
                  <c:v>73.512</c:v>
                </c:pt>
                <c:pt idx="73513">
                  <c:v>73.513000000000034</c:v>
                </c:pt>
                <c:pt idx="73514">
                  <c:v>73.51400000000001</c:v>
                </c:pt>
                <c:pt idx="73515">
                  <c:v>73.515000000000043</c:v>
                </c:pt>
                <c:pt idx="73516">
                  <c:v>73.51600000000002</c:v>
                </c:pt>
                <c:pt idx="73517">
                  <c:v>73.516999999999996</c:v>
                </c:pt>
                <c:pt idx="73518">
                  <c:v>73.518000000000029</c:v>
                </c:pt>
                <c:pt idx="73519">
                  <c:v>73.519000000000005</c:v>
                </c:pt>
                <c:pt idx="73520">
                  <c:v>73.520000000000039</c:v>
                </c:pt>
                <c:pt idx="73521">
                  <c:v>73.521000000000015</c:v>
                </c:pt>
                <c:pt idx="73522">
                  <c:v>73.521999999999991</c:v>
                </c:pt>
                <c:pt idx="73523">
                  <c:v>73.523000000000025</c:v>
                </c:pt>
                <c:pt idx="73524">
                  <c:v>73.524000000000001</c:v>
                </c:pt>
                <c:pt idx="73525">
                  <c:v>73.525000000000034</c:v>
                </c:pt>
                <c:pt idx="73526">
                  <c:v>73.52600000000001</c:v>
                </c:pt>
                <c:pt idx="73527">
                  <c:v>73.527000000000044</c:v>
                </c:pt>
                <c:pt idx="73528">
                  <c:v>73.52800000000002</c:v>
                </c:pt>
                <c:pt idx="73529">
                  <c:v>73.528999999999996</c:v>
                </c:pt>
                <c:pt idx="73530">
                  <c:v>73.53000000000003</c:v>
                </c:pt>
                <c:pt idx="73531">
                  <c:v>73.531000000000006</c:v>
                </c:pt>
                <c:pt idx="73532">
                  <c:v>73.532000000000039</c:v>
                </c:pt>
                <c:pt idx="73533">
                  <c:v>73.533000000000015</c:v>
                </c:pt>
                <c:pt idx="73534">
                  <c:v>73.533999999999992</c:v>
                </c:pt>
                <c:pt idx="73535">
                  <c:v>73.535000000000025</c:v>
                </c:pt>
                <c:pt idx="73536">
                  <c:v>73.536000000000001</c:v>
                </c:pt>
                <c:pt idx="73537">
                  <c:v>73.537000000000035</c:v>
                </c:pt>
                <c:pt idx="73538">
                  <c:v>73.538000000000011</c:v>
                </c:pt>
                <c:pt idx="73539">
                  <c:v>73.539000000000044</c:v>
                </c:pt>
                <c:pt idx="73540">
                  <c:v>73.54000000000002</c:v>
                </c:pt>
                <c:pt idx="73541">
                  <c:v>73.540999999999997</c:v>
                </c:pt>
                <c:pt idx="73542">
                  <c:v>73.54200000000003</c:v>
                </c:pt>
                <c:pt idx="73543">
                  <c:v>73.543000000000006</c:v>
                </c:pt>
                <c:pt idx="73544">
                  <c:v>73.54400000000004</c:v>
                </c:pt>
                <c:pt idx="73545">
                  <c:v>73.545000000000016</c:v>
                </c:pt>
                <c:pt idx="73546">
                  <c:v>73.545999999999992</c:v>
                </c:pt>
                <c:pt idx="73547">
                  <c:v>73.547000000000025</c:v>
                </c:pt>
                <c:pt idx="73548">
                  <c:v>73.548000000000002</c:v>
                </c:pt>
                <c:pt idx="73549">
                  <c:v>73.549000000000035</c:v>
                </c:pt>
                <c:pt idx="73550">
                  <c:v>73.550000000000011</c:v>
                </c:pt>
                <c:pt idx="73551">
                  <c:v>73.551000000000045</c:v>
                </c:pt>
                <c:pt idx="73552">
                  <c:v>73.552000000000021</c:v>
                </c:pt>
                <c:pt idx="73553">
                  <c:v>73.552999999999997</c:v>
                </c:pt>
                <c:pt idx="73554">
                  <c:v>73.55400000000003</c:v>
                </c:pt>
                <c:pt idx="73555">
                  <c:v>73.555000000000007</c:v>
                </c:pt>
                <c:pt idx="73556">
                  <c:v>73.55600000000004</c:v>
                </c:pt>
                <c:pt idx="73557">
                  <c:v>73.557000000000016</c:v>
                </c:pt>
                <c:pt idx="73558">
                  <c:v>73.557999999999993</c:v>
                </c:pt>
                <c:pt idx="73559">
                  <c:v>73.559000000000026</c:v>
                </c:pt>
                <c:pt idx="73560">
                  <c:v>73.56</c:v>
                </c:pt>
                <c:pt idx="73561">
                  <c:v>73.561000000000035</c:v>
                </c:pt>
                <c:pt idx="73562">
                  <c:v>73.562000000000012</c:v>
                </c:pt>
                <c:pt idx="73563">
                  <c:v>73.563000000000045</c:v>
                </c:pt>
                <c:pt idx="73564">
                  <c:v>73.564000000000021</c:v>
                </c:pt>
                <c:pt idx="73565">
                  <c:v>73.564999999999998</c:v>
                </c:pt>
                <c:pt idx="73566">
                  <c:v>73.566000000000031</c:v>
                </c:pt>
                <c:pt idx="73567">
                  <c:v>73.567000000000007</c:v>
                </c:pt>
                <c:pt idx="73568">
                  <c:v>73.56800000000004</c:v>
                </c:pt>
                <c:pt idx="73569">
                  <c:v>73.569000000000017</c:v>
                </c:pt>
                <c:pt idx="73570">
                  <c:v>73.569999999999993</c:v>
                </c:pt>
                <c:pt idx="73571">
                  <c:v>73.571000000000026</c:v>
                </c:pt>
                <c:pt idx="73572">
                  <c:v>73.572000000000003</c:v>
                </c:pt>
                <c:pt idx="73573">
                  <c:v>73.573000000000036</c:v>
                </c:pt>
                <c:pt idx="73574">
                  <c:v>73.574000000000012</c:v>
                </c:pt>
                <c:pt idx="73575">
                  <c:v>73.575000000000045</c:v>
                </c:pt>
                <c:pt idx="73576">
                  <c:v>73.576000000000022</c:v>
                </c:pt>
                <c:pt idx="73577">
                  <c:v>73.576999999999998</c:v>
                </c:pt>
                <c:pt idx="73578">
                  <c:v>73.578000000000031</c:v>
                </c:pt>
                <c:pt idx="73579">
                  <c:v>73.579000000000008</c:v>
                </c:pt>
                <c:pt idx="73580">
                  <c:v>73.580000000000041</c:v>
                </c:pt>
                <c:pt idx="73581">
                  <c:v>73.581000000000017</c:v>
                </c:pt>
                <c:pt idx="73582">
                  <c:v>73.581999999999994</c:v>
                </c:pt>
                <c:pt idx="73583">
                  <c:v>73.583000000000027</c:v>
                </c:pt>
                <c:pt idx="73584">
                  <c:v>73.584000000000003</c:v>
                </c:pt>
                <c:pt idx="73585">
                  <c:v>73.585000000000036</c:v>
                </c:pt>
                <c:pt idx="73586">
                  <c:v>73.586000000000013</c:v>
                </c:pt>
                <c:pt idx="73587">
                  <c:v>73.587000000000046</c:v>
                </c:pt>
                <c:pt idx="73588">
                  <c:v>73.588000000000022</c:v>
                </c:pt>
                <c:pt idx="73589">
                  <c:v>73.588999999999999</c:v>
                </c:pt>
                <c:pt idx="73590">
                  <c:v>73.590000000000032</c:v>
                </c:pt>
                <c:pt idx="73591">
                  <c:v>73.591000000000008</c:v>
                </c:pt>
                <c:pt idx="73592">
                  <c:v>73.592000000000041</c:v>
                </c:pt>
                <c:pt idx="73593">
                  <c:v>73.593000000000018</c:v>
                </c:pt>
                <c:pt idx="73594">
                  <c:v>73.593999999999994</c:v>
                </c:pt>
                <c:pt idx="73595">
                  <c:v>73.595000000000027</c:v>
                </c:pt>
                <c:pt idx="73596">
                  <c:v>73.596000000000004</c:v>
                </c:pt>
                <c:pt idx="73597">
                  <c:v>73.597000000000037</c:v>
                </c:pt>
                <c:pt idx="73598">
                  <c:v>73.598000000000013</c:v>
                </c:pt>
                <c:pt idx="73599">
                  <c:v>73.599000000000046</c:v>
                </c:pt>
                <c:pt idx="73600">
                  <c:v>73.600000000000023</c:v>
                </c:pt>
                <c:pt idx="73601">
                  <c:v>73.600999999999999</c:v>
                </c:pt>
                <c:pt idx="73602">
                  <c:v>73.602000000000032</c:v>
                </c:pt>
                <c:pt idx="73603">
                  <c:v>73.603000000000009</c:v>
                </c:pt>
                <c:pt idx="73604">
                  <c:v>73.604000000000042</c:v>
                </c:pt>
                <c:pt idx="73605">
                  <c:v>73.605000000000018</c:v>
                </c:pt>
                <c:pt idx="73606">
                  <c:v>73.605999999999995</c:v>
                </c:pt>
                <c:pt idx="73607">
                  <c:v>73.607000000000028</c:v>
                </c:pt>
                <c:pt idx="73608">
                  <c:v>73.608000000000004</c:v>
                </c:pt>
                <c:pt idx="73609">
                  <c:v>73.609000000000037</c:v>
                </c:pt>
                <c:pt idx="73610">
                  <c:v>73.610000000000014</c:v>
                </c:pt>
                <c:pt idx="73611">
                  <c:v>73.61099999999999</c:v>
                </c:pt>
                <c:pt idx="73612">
                  <c:v>73.612000000000023</c:v>
                </c:pt>
                <c:pt idx="73613">
                  <c:v>73.613</c:v>
                </c:pt>
                <c:pt idx="73614">
                  <c:v>73.614000000000033</c:v>
                </c:pt>
                <c:pt idx="73615">
                  <c:v>73.615000000000009</c:v>
                </c:pt>
                <c:pt idx="73616">
                  <c:v>73.616000000000042</c:v>
                </c:pt>
                <c:pt idx="73617">
                  <c:v>73.617000000000019</c:v>
                </c:pt>
                <c:pt idx="73618">
                  <c:v>73.617999999999995</c:v>
                </c:pt>
                <c:pt idx="73619">
                  <c:v>73.619000000000028</c:v>
                </c:pt>
                <c:pt idx="73620">
                  <c:v>73.62</c:v>
                </c:pt>
                <c:pt idx="73621">
                  <c:v>73.621000000000038</c:v>
                </c:pt>
                <c:pt idx="73622">
                  <c:v>73.622000000000014</c:v>
                </c:pt>
                <c:pt idx="73623">
                  <c:v>73.62299999999999</c:v>
                </c:pt>
                <c:pt idx="73624">
                  <c:v>73.624000000000024</c:v>
                </c:pt>
                <c:pt idx="73625">
                  <c:v>73.625</c:v>
                </c:pt>
                <c:pt idx="73626">
                  <c:v>73.626000000000033</c:v>
                </c:pt>
                <c:pt idx="73627">
                  <c:v>73.62700000000001</c:v>
                </c:pt>
                <c:pt idx="73628">
                  <c:v>73.628000000000043</c:v>
                </c:pt>
                <c:pt idx="73629">
                  <c:v>73.629000000000019</c:v>
                </c:pt>
                <c:pt idx="73630">
                  <c:v>73.63</c:v>
                </c:pt>
                <c:pt idx="73631">
                  <c:v>73.631000000000029</c:v>
                </c:pt>
                <c:pt idx="73632">
                  <c:v>73.632000000000005</c:v>
                </c:pt>
                <c:pt idx="73633">
                  <c:v>73.633000000000038</c:v>
                </c:pt>
                <c:pt idx="73634">
                  <c:v>73.634000000000015</c:v>
                </c:pt>
                <c:pt idx="73635">
                  <c:v>73.634999999999991</c:v>
                </c:pt>
                <c:pt idx="73636">
                  <c:v>73.636000000000024</c:v>
                </c:pt>
                <c:pt idx="73637">
                  <c:v>73.637</c:v>
                </c:pt>
                <c:pt idx="73638">
                  <c:v>73.638000000000034</c:v>
                </c:pt>
                <c:pt idx="73639">
                  <c:v>73.63900000000001</c:v>
                </c:pt>
                <c:pt idx="73640">
                  <c:v>73.640000000000043</c:v>
                </c:pt>
                <c:pt idx="73641">
                  <c:v>73.64100000000002</c:v>
                </c:pt>
                <c:pt idx="73642">
                  <c:v>73.641999999999996</c:v>
                </c:pt>
                <c:pt idx="73643">
                  <c:v>73.643000000000029</c:v>
                </c:pt>
                <c:pt idx="73644">
                  <c:v>73.644000000000005</c:v>
                </c:pt>
                <c:pt idx="73645">
                  <c:v>73.645000000000039</c:v>
                </c:pt>
                <c:pt idx="73646">
                  <c:v>73.646000000000015</c:v>
                </c:pt>
                <c:pt idx="73647">
                  <c:v>73.646999999999991</c:v>
                </c:pt>
                <c:pt idx="73648">
                  <c:v>73.648000000000025</c:v>
                </c:pt>
                <c:pt idx="73649">
                  <c:v>73.649000000000001</c:v>
                </c:pt>
                <c:pt idx="73650">
                  <c:v>73.650000000000034</c:v>
                </c:pt>
                <c:pt idx="73651">
                  <c:v>73.65100000000001</c:v>
                </c:pt>
                <c:pt idx="73652">
                  <c:v>73.652000000000044</c:v>
                </c:pt>
                <c:pt idx="73653">
                  <c:v>73.65300000000002</c:v>
                </c:pt>
                <c:pt idx="73654">
                  <c:v>73.653999999999996</c:v>
                </c:pt>
                <c:pt idx="73655">
                  <c:v>73.65500000000003</c:v>
                </c:pt>
                <c:pt idx="73656">
                  <c:v>73.656000000000006</c:v>
                </c:pt>
                <c:pt idx="73657">
                  <c:v>73.657000000000039</c:v>
                </c:pt>
                <c:pt idx="73658">
                  <c:v>73.658000000000015</c:v>
                </c:pt>
                <c:pt idx="73659">
                  <c:v>73.658999999999992</c:v>
                </c:pt>
                <c:pt idx="73660">
                  <c:v>73.660000000000025</c:v>
                </c:pt>
                <c:pt idx="73661">
                  <c:v>73.661000000000001</c:v>
                </c:pt>
                <c:pt idx="73662">
                  <c:v>73.662000000000035</c:v>
                </c:pt>
                <c:pt idx="73663">
                  <c:v>73.663000000000011</c:v>
                </c:pt>
                <c:pt idx="73664">
                  <c:v>73.664000000000044</c:v>
                </c:pt>
                <c:pt idx="73665">
                  <c:v>73.66500000000002</c:v>
                </c:pt>
                <c:pt idx="73666">
                  <c:v>73.665999999999997</c:v>
                </c:pt>
                <c:pt idx="73667">
                  <c:v>73.66700000000003</c:v>
                </c:pt>
                <c:pt idx="73668">
                  <c:v>73.668000000000006</c:v>
                </c:pt>
                <c:pt idx="73669">
                  <c:v>73.66900000000004</c:v>
                </c:pt>
                <c:pt idx="73670">
                  <c:v>73.670000000000016</c:v>
                </c:pt>
                <c:pt idx="73671">
                  <c:v>73.670999999999992</c:v>
                </c:pt>
                <c:pt idx="73672">
                  <c:v>73.672000000000025</c:v>
                </c:pt>
                <c:pt idx="73673">
                  <c:v>73.673000000000002</c:v>
                </c:pt>
                <c:pt idx="73674">
                  <c:v>73.674000000000035</c:v>
                </c:pt>
                <c:pt idx="73675">
                  <c:v>73.675000000000011</c:v>
                </c:pt>
                <c:pt idx="73676">
                  <c:v>73.676000000000045</c:v>
                </c:pt>
                <c:pt idx="73677">
                  <c:v>73.677000000000021</c:v>
                </c:pt>
                <c:pt idx="73678">
                  <c:v>73.677999999999997</c:v>
                </c:pt>
                <c:pt idx="73679">
                  <c:v>73.67900000000003</c:v>
                </c:pt>
                <c:pt idx="73680">
                  <c:v>73.680000000000007</c:v>
                </c:pt>
                <c:pt idx="73681">
                  <c:v>73.68100000000004</c:v>
                </c:pt>
                <c:pt idx="73682">
                  <c:v>73.682000000000016</c:v>
                </c:pt>
                <c:pt idx="73683">
                  <c:v>73.682999999999993</c:v>
                </c:pt>
                <c:pt idx="73684">
                  <c:v>73.684000000000026</c:v>
                </c:pt>
                <c:pt idx="73685">
                  <c:v>73.685000000000002</c:v>
                </c:pt>
                <c:pt idx="73686">
                  <c:v>73.686000000000035</c:v>
                </c:pt>
                <c:pt idx="73687">
                  <c:v>73.687000000000012</c:v>
                </c:pt>
                <c:pt idx="73688">
                  <c:v>73.688000000000045</c:v>
                </c:pt>
                <c:pt idx="73689">
                  <c:v>73.689000000000021</c:v>
                </c:pt>
                <c:pt idx="73690">
                  <c:v>73.69</c:v>
                </c:pt>
                <c:pt idx="73691">
                  <c:v>73.691000000000031</c:v>
                </c:pt>
                <c:pt idx="73692">
                  <c:v>73.692000000000007</c:v>
                </c:pt>
                <c:pt idx="73693">
                  <c:v>73.69300000000004</c:v>
                </c:pt>
                <c:pt idx="73694">
                  <c:v>73.694000000000017</c:v>
                </c:pt>
                <c:pt idx="73695">
                  <c:v>73.694999999999993</c:v>
                </c:pt>
                <c:pt idx="73696">
                  <c:v>73.696000000000026</c:v>
                </c:pt>
                <c:pt idx="73697">
                  <c:v>73.697000000000003</c:v>
                </c:pt>
                <c:pt idx="73698">
                  <c:v>73.698000000000036</c:v>
                </c:pt>
                <c:pt idx="73699">
                  <c:v>73.699000000000012</c:v>
                </c:pt>
                <c:pt idx="73700">
                  <c:v>73.700000000000045</c:v>
                </c:pt>
                <c:pt idx="73701">
                  <c:v>73.701000000000022</c:v>
                </c:pt>
                <c:pt idx="73702">
                  <c:v>73.701999999999998</c:v>
                </c:pt>
                <c:pt idx="73703">
                  <c:v>73.703000000000031</c:v>
                </c:pt>
                <c:pt idx="73704">
                  <c:v>73.704000000000008</c:v>
                </c:pt>
                <c:pt idx="73705">
                  <c:v>73.705000000000041</c:v>
                </c:pt>
                <c:pt idx="73706">
                  <c:v>73.706000000000017</c:v>
                </c:pt>
                <c:pt idx="73707">
                  <c:v>73.706999999999994</c:v>
                </c:pt>
                <c:pt idx="73708">
                  <c:v>73.708000000000027</c:v>
                </c:pt>
                <c:pt idx="73709">
                  <c:v>73.709000000000003</c:v>
                </c:pt>
                <c:pt idx="73710">
                  <c:v>73.710000000000036</c:v>
                </c:pt>
                <c:pt idx="73711">
                  <c:v>73.711000000000013</c:v>
                </c:pt>
                <c:pt idx="73712">
                  <c:v>73.712000000000046</c:v>
                </c:pt>
                <c:pt idx="73713">
                  <c:v>73.713000000000022</c:v>
                </c:pt>
                <c:pt idx="73714">
                  <c:v>73.713999999999999</c:v>
                </c:pt>
                <c:pt idx="73715">
                  <c:v>73.715000000000032</c:v>
                </c:pt>
                <c:pt idx="73716">
                  <c:v>73.716000000000008</c:v>
                </c:pt>
                <c:pt idx="73717">
                  <c:v>73.717000000000041</c:v>
                </c:pt>
                <c:pt idx="73718">
                  <c:v>73.718000000000018</c:v>
                </c:pt>
                <c:pt idx="73719">
                  <c:v>73.718999999999994</c:v>
                </c:pt>
                <c:pt idx="73720">
                  <c:v>73.720000000000027</c:v>
                </c:pt>
                <c:pt idx="73721">
                  <c:v>73.721000000000004</c:v>
                </c:pt>
                <c:pt idx="73722">
                  <c:v>73.722000000000037</c:v>
                </c:pt>
                <c:pt idx="73723">
                  <c:v>73.723000000000013</c:v>
                </c:pt>
                <c:pt idx="73724">
                  <c:v>73.724000000000046</c:v>
                </c:pt>
                <c:pt idx="73725">
                  <c:v>73.725000000000023</c:v>
                </c:pt>
                <c:pt idx="73726">
                  <c:v>73.725999999999999</c:v>
                </c:pt>
                <c:pt idx="73727">
                  <c:v>73.727000000000032</c:v>
                </c:pt>
                <c:pt idx="73728">
                  <c:v>73.728000000000009</c:v>
                </c:pt>
                <c:pt idx="73729">
                  <c:v>73.729000000000042</c:v>
                </c:pt>
                <c:pt idx="73730">
                  <c:v>73.730000000000018</c:v>
                </c:pt>
                <c:pt idx="73731">
                  <c:v>73.730999999999995</c:v>
                </c:pt>
                <c:pt idx="73732">
                  <c:v>73.732000000000028</c:v>
                </c:pt>
                <c:pt idx="73733">
                  <c:v>73.733000000000004</c:v>
                </c:pt>
                <c:pt idx="73734">
                  <c:v>73.734000000000037</c:v>
                </c:pt>
                <c:pt idx="73735">
                  <c:v>73.735000000000014</c:v>
                </c:pt>
                <c:pt idx="73736">
                  <c:v>73.73599999999999</c:v>
                </c:pt>
                <c:pt idx="73737">
                  <c:v>73.737000000000023</c:v>
                </c:pt>
                <c:pt idx="73738">
                  <c:v>73.738</c:v>
                </c:pt>
                <c:pt idx="73739">
                  <c:v>73.739000000000033</c:v>
                </c:pt>
                <c:pt idx="73740">
                  <c:v>73.740000000000009</c:v>
                </c:pt>
                <c:pt idx="73741">
                  <c:v>73.741000000000042</c:v>
                </c:pt>
                <c:pt idx="73742">
                  <c:v>73.742000000000019</c:v>
                </c:pt>
                <c:pt idx="73743">
                  <c:v>73.742999999999995</c:v>
                </c:pt>
                <c:pt idx="73744">
                  <c:v>73.744000000000028</c:v>
                </c:pt>
                <c:pt idx="73745">
                  <c:v>73.745000000000005</c:v>
                </c:pt>
                <c:pt idx="73746">
                  <c:v>73.746000000000038</c:v>
                </c:pt>
                <c:pt idx="73747">
                  <c:v>73.747000000000014</c:v>
                </c:pt>
                <c:pt idx="73748">
                  <c:v>73.74799999999999</c:v>
                </c:pt>
                <c:pt idx="73749">
                  <c:v>73.749000000000024</c:v>
                </c:pt>
                <c:pt idx="73750">
                  <c:v>73.75</c:v>
                </c:pt>
                <c:pt idx="73751">
                  <c:v>73.751000000000033</c:v>
                </c:pt>
                <c:pt idx="73752">
                  <c:v>73.75200000000001</c:v>
                </c:pt>
                <c:pt idx="73753">
                  <c:v>73.753000000000043</c:v>
                </c:pt>
                <c:pt idx="73754">
                  <c:v>73.754000000000019</c:v>
                </c:pt>
                <c:pt idx="73755">
                  <c:v>73.754999999999995</c:v>
                </c:pt>
                <c:pt idx="73756">
                  <c:v>73.756000000000029</c:v>
                </c:pt>
                <c:pt idx="73757">
                  <c:v>73.757000000000005</c:v>
                </c:pt>
                <c:pt idx="73758">
                  <c:v>73.758000000000038</c:v>
                </c:pt>
                <c:pt idx="73759">
                  <c:v>73.759000000000015</c:v>
                </c:pt>
                <c:pt idx="73760">
                  <c:v>73.759999999999991</c:v>
                </c:pt>
                <c:pt idx="73761">
                  <c:v>73.761000000000024</c:v>
                </c:pt>
                <c:pt idx="73762">
                  <c:v>73.762</c:v>
                </c:pt>
                <c:pt idx="73763">
                  <c:v>73.763000000000034</c:v>
                </c:pt>
                <c:pt idx="73764">
                  <c:v>73.76400000000001</c:v>
                </c:pt>
                <c:pt idx="73765">
                  <c:v>73.765000000000043</c:v>
                </c:pt>
                <c:pt idx="73766">
                  <c:v>73.76600000000002</c:v>
                </c:pt>
                <c:pt idx="73767">
                  <c:v>73.766999999999996</c:v>
                </c:pt>
                <c:pt idx="73768">
                  <c:v>73.768000000000029</c:v>
                </c:pt>
                <c:pt idx="73769">
                  <c:v>73.769000000000005</c:v>
                </c:pt>
                <c:pt idx="73770">
                  <c:v>73.770000000000039</c:v>
                </c:pt>
                <c:pt idx="73771">
                  <c:v>73.771000000000015</c:v>
                </c:pt>
                <c:pt idx="73772">
                  <c:v>73.771999999999991</c:v>
                </c:pt>
                <c:pt idx="73773">
                  <c:v>73.773000000000025</c:v>
                </c:pt>
                <c:pt idx="73774">
                  <c:v>73.774000000000001</c:v>
                </c:pt>
                <c:pt idx="73775">
                  <c:v>73.775000000000034</c:v>
                </c:pt>
                <c:pt idx="73776">
                  <c:v>73.77600000000001</c:v>
                </c:pt>
                <c:pt idx="73777">
                  <c:v>73.777000000000044</c:v>
                </c:pt>
                <c:pt idx="73778">
                  <c:v>73.77800000000002</c:v>
                </c:pt>
                <c:pt idx="73779">
                  <c:v>73.778999999999996</c:v>
                </c:pt>
                <c:pt idx="73780">
                  <c:v>73.78000000000003</c:v>
                </c:pt>
                <c:pt idx="73781">
                  <c:v>73.781000000000006</c:v>
                </c:pt>
                <c:pt idx="73782">
                  <c:v>73.782000000000039</c:v>
                </c:pt>
                <c:pt idx="73783">
                  <c:v>73.783000000000015</c:v>
                </c:pt>
                <c:pt idx="73784">
                  <c:v>73.783999999999992</c:v>
                </c:pt>
                <c:pt idx="73785">
                  <c:v>73.785000000000025</c:v>
                </c:pt>
                <c:pt idx="73786">
                  <c:v>73.786000000000001</c:v>
                </c:pt>
                <c:pt idx="73787">
                  <c:v>73.787000000000035</c:v>
                </c:pt>
                <c:pt idx="73788">
                  <c:v>73.788000000000011</c:v>
                </c:pt>
                <c:pt idx="73789">
                  <c:v>73.789000000000044</c:v>
                </c:pt>
                <c:pt idx="73790">
                  <c:v>73.79000000000002</c:v>
                </c:pt>
                <c:pt idx="73791">
                  <c:v>73.790999999999997</c:v>
                </c:pt>
                <c:pt idx="73792">
                  <c:v>73.79200000000003</c:v>
                </c:pt>
                <c:pt idx="73793">
                  <c:v>73.793000000000006</c:v>
                </c:pt>
                <c:pt idx="73794">
                  <c:v>73.79400000000004</c:v>
                </c:pt>
                <c:pt idx="73795">
                  <c:v>73.795000000000016</c:v>
                </c:pt>
                <c:pt idx="73796">
                  <c:v>73.795999999999992</c:v>
                </c:pt>
                <c:pt idx="73797">
                  <c:v>73.797000000000025</c:v>
                </c:pt>
                <c:pt idx="73798">
                  <c:v>73.798000000000002</c:v>
                </c:pt>
                <c:pt idx="73799">
                  <c:v>73.799000000000035</c:v>
                </c:pt>
                <c:pt idx="73800">
                  <c:v>73.800000000000011</c:v>
                </c:pt>
                <c:pt idx="73801">
                  <c:v>73.801000000000045</c:v>
                </c:pt>
                <c:pt idx="73802">
                  <c:v>73.802000000000021</c:v>
                </c:pt>
                <c:pt idx="73803">
                  <c:v>73.802999999999997</c:v>
                </c:pt>
                <c:pt idx="73804">
                  <c:v>73.80400000000003</c:v>
                </c:pt>
                <c:pt idx="73805">
                  <c:v>73.805000000000007</c:v>
                </c:pt>
                <c:pt idx="73806">
                  <c:v>73.80600000000004</c:v>
                </c:pt>
                <c:pt idx="73807">
                  <c:v>73.807000000000016</c:v>
                </c:pt>
                <c:pt idx="73808">
                  <c:v>73.807999999999993</c:v>
                </c:pt>
                <c:pt idx="73809">
                  <c:v>73.809000000000026</c:v>
                </c:pt>
                <c:pt idx="73810">
                  <c:v>73.81</c:v>
                </c:pt>
                <c:pt idx="73811">
                  <c:v>73.811000000000035</c:v>
                </c:pt>
                <c:pt idx="73812">
                  <c:v>73.812000000000012</c:v>
                </c:pt>
                <c:pt idx="73813">
                  <c:v>73.813000000000045</c:v>
                </c:pt>
                <c:pt idx="73814">
                  <c:v>73.814000000000021</c:v>
                </c:pt>
                <c:pt idx="73815">
                  <c:v>73.814999999999998</c:v>
                </c:pt>
                <c:pt idx="73816">
                  <c:v>73.816000000000031</c:v>
                </c:pt>
                <c:pt idx="73817">
                  <c:v>73.817000000000007</c:v>
                </c:pt>
                <c:pt idx="73818">
                  <c:v>73.81800000000004</c:v>
                </c:pt>
                <c:pt idx="73819">
                  <c:v>73.819000000000017</c:v>
                </c:pt>
                <c:pt idx="73820">
                  <c:v>73.819999999999993</c:v>
                </c:pt>
                <c:pt idx="73821">
                  <c:v>73.821000000000026</c:v>
                </c:pt>
                <c:pt idx="73822">
                  <c:v>73.822000000000003</c:v>
                </c:pt>
                <c:pt idx="73823">
                  <c:v>73.823000000000036</c:v>
                </c:pt>
                <c:pt idx="73824">
                  <c:v>73.824000000000012</c:v>
                </c:pt>
                <c:pt idx="73825">
                  <c:v>73.825000000000045</c:v>
                </c:pt>
                <c:pt idx="73826">
                  <c:v>73.826000000000022</c:v>
                </c:pt>
                <c:pt idx="73827">
                  <c:v>73.826999999999998</c:v>
                </c:pt>
                <c:pt idx="73828">
                  <c:v>73.828000000000031</c:v>
                </c:pt>
                <c:pt idx="73829">
                  <c:v>73.829000000000008</c:v>
                </c:pt>
                <c:pt idx="73830">
                  <c:v>73.830000000000041</c:v>
                </c:pt>
                <c:pt idx="73831">
                  <c:v>73.831000000000017</c:v>
                </c:pt>
                <c:pt idx="73832">
                  <c:v>73.831999999999994</c:v>
                </c:pt>
                <c:pt idx="73833">
                  <c:v>73.833000000000027</c:v>
                </c:pt>
                <c:pt idx="73834">
                  <c:v>73.834000000000003</c:v>
                </c:pt>
                <c:pt idx="73835">
                  <c:v>73.835000000000036</c:v>
                </c:pt>
                <c:pt idx="73836">
                  <c:v>73.836000000000013</c:v>
                </c:pt>
                <c:pt idx="73837">
                  <c:v>73.837000000000046</c:v>
                </c:pt>
                <c:pt idx="73838">
                  <c:v>73.838000000000022</c:v>
                </c:pt>
                <c:pt idx="73839">
                  <c:v>73.838999999999999</c:v>
                </c:pt>
                <c:pt idx="73840">
                  <c:v>73.840000000000032</c:v>
                </c:pt>
                <c:pt idx="73841">
                  <c:v>73.841000000000008</c:v>
                </c:pt>
                <c:pt idx="73842">
                  <c:v>73.842000000000041</c:v>
                </c:pt>
                <c:pt idx="73843">
                  <c:v>73.843000000000018</c:v>
                </c:pt>
                <c:pt idx="73844">
                  <c:v>73.843999999999994</c:v>
                </c:pt>
                <c:pt idx="73845">
                  <c:v>73.845000000000027</c:v>
                </c:pt>
                <c:pt idx="73846">
                  <c:v>73.846000000000004</c:v>
                </c:pt>
                <c:pt idx="73847">
                  <c:v>73.847000000000037</c:v>
                </c:pt>
                <c:pt idx="73848">
                  <c:v>73.848000000000013</c:v>
                </c:pt>
                <c:pt idx="73849">
                  <c:v>73.849000000000046</c:v>
                </c:pt>
                <c:pt idx="73850">
                  <c:v>73.850000000000023</c:v>
                </c:pt>
                <c:pt idx="73851">
                  <c:v>73.850999999999999</c:v>
                </c:pt>
                <c:pt idx="73852">
                  <c:v>73.852000000000032</c:v>
                </c:pt>
                <c:pt idx="73853">
                  <c:v>73.853000000000009</c:v>
                </c:pt>
                <c:pt idx="73854">
                  <c:v>73.854000000000042</c:v>
                </c:pt>
                <c:pt idx="73855">
                  <c:v>73.855000000000018</c:v>
                </c:pt>
                <c:pt idx="73856">
                  <c:v>73.855999999999995</c:v>
                </c:pt>
                <c:pt idx="73857">
                  <c:v>73.857000000000028</c:v>
                </c:pt>
                <c:pt idx="73858">
                  <c:v>73.858000000000004</c:v>
                </c:pt>
                <c:pt idx="73859">
                  <c:v>73.859000000000037</c:v>
                </c:pt>
                <c:pt idx="73860">
                  <c:v>73.860000000000014</c:v>
                </c:pt>
                <c:pt idx="73861">
                  <c:v>73.86099999999999</c:v>
                </c:pt>
                <c:pt idx="73862">
                  <c:v>73.862000000000023</c:v>
                </c:pt>
                <c:pt idx="73863">
                  <c:v>73.863</c:v>
                </c:pt>
                <c:pt idx="73864">
                  <c:v>73.864000000000033</c:v>
                </c:pt>
                <c:pt idx="73865">
                  <c:v>73.865000000000009</c:v>
                </c:pt>
                <c:pt idx="73866">
                  <c:v>73.866000000000042</c:v>
                </c:pt>
                <c:pt idx="73867">
                  <c:v>73.867000000000019</c:v>
                </c:pt>
                <c:pt idx="73868">
                  <c:v>73.867999999999995</c:v>
                </c:pt>
                <c:pt idx="73869">
                  <c:v>73.869000000000028</c:v>
                </c:pt>
                <c:pt idx="73870">
                  <c:v>73.87</c:v>
                </c:pt>
                <c:pt idx="73871">
                  <c:v>73.871000000000038</c:v>
                </c:pt>
                <c:pt idx="73872">
                  <c:v>73.872000000000014</c:v>
                </c:pt>
                <c:pt idx="73873">
                  <c:v>73.87299999999999</c:v>
                </c:pt>
                <c:pt idx="73874">
                  <c:v>73.874000000000024</c:v>
                </c:pt>
                <c:pt idx="73875">
                  <c:v>73.875</c:v>
                </c:pt>
                <c:pt idx="73876">
                  <c:v>73.876000000000033</c:v>
                </c:pt>
                <c:pt idx="73877">
                  <c:v>73.87700000000001</c:v>
                </c:pt>
                <c:pt idx="73878">
                  <c:v>73.878000000000043</c:v>
                </c:pt>
                <c:pt idx="73879">
                  <c:v>73.879000000000019</c:v>
                </c:pt>
                <c:pt idx="73880">
                  <c:v>73.88</c:v>
                </c:pt>
                <c:pt idx="73881">
                  <c:v>73.881000000000029</c:v>
                </c:pt>
                <c:pt idx="73882">
                  <c:v>73.882000000000005</c:v>
                </c:pt>
                <c:pt idx="73883">
                  <c:v>73.883000000000038</c:v>
                </c:pt>
                <c:pt idx="73884">
                  <c:v>73.884000000000015</c:v>
                </c:pt>
                <c:pt idx="73885">
                  <c:v>73.884999999999991</c:v>
                </c:pt>
                <c:pt idx="73886">
                  <c:v>73.886000000000024</c:v>
                </c:pt>
                <c:pt idx="73887">
                  <c:v>73.887</c:v>
                </c:pt>
                <c:pt idx="73888">
                  <c:v>73.888000000000034</c:v>
                </c:pt>
                <c:pt idx="73889">
                  <c:v>73.88900000000001</c:v>
                </c:pt>
                <c:pt idx="73890">
                  <c:v>73.890000000000043</c:v>
                </c:pt>
                <c:pt idx="73891">
                  <c:v>73.89100000000002</c:v>
                </c:pt>
                <c:pt idx="73892">
                  <c:v>73.891999999999996</c:v>
                </c:pt>
                <c:pt idx="73893">
                  <c:v>73.893000000000029</c:v>
                </c:pt>
                <c:pt idx="73894">
                  <c:v>73.894000000000005</c:v>
                </c:pt>
                <c:pt idx="73895">
                  <c:v>73.895000000000039</c:v>
                </c:pt>
                <c:pt idx="73896">
                  <c:v>73.896000000000015</c:v>
                </c:pt>
                <c:pt idx="73897">
                  <c:v>73.896999999999991</c:v>
                </c:pt>
                <c:pt idx="73898">
                  <c:v>73.898000000000025</c:v>
                </c:pt>
                <c:pt idx="73899">
                  <c:v>73.899000000000001</c:v>
                </c:pt>
                <c:pt idx="73900">
                  <c:v>73.900000000000034</c:v>
                </c:pt>
                <c:pt idx="73901">
                  <c:v>73.90100000000001</c:v>
                </c:pt>
                <c:pt idx="73902">
                  <c:v>73.902000000000044</c:v>
                </c:pt>
                <c:pt idx="73903">
                  <c:v>73.90300000000002</c:v>
                </c:pt>
                <c:pt idx="73904">
                  <c:v>73.903999999999996</c:v>
                </c:pt>
                <c:pt idx="73905">
                  <c:v>73.90500000000003</c:v>
                </c:pt>
                <c:pt idx="73906">
                  <c:v>73.906000000000006</c:v>
                </c:pt>
                <c:pt idx="73907">
                  <c:v>73.907000000000039</c:v>
                </c:pt>
                <c:pt idx="73908">
                  <c:v>73.908000000000015</c:v>
                </c:pt>
                <c:pt idx="73909">
                  <c:v>73.908999999999992</c:v>
                </c:pt>
                <c:pt idx="73910">
                  <c:v>73.910000000000025</c:v>
                </c:pt>
                <c:pt idx="73911">
                  <c:v>73.911000000000001</c:v>
                </c:pt>
                <c:pt idx="73912">
                  <c:v>73.912000000000035</c:v>
                </c:pt>
                <c:pt idx="73913">
                  <c:v>73.913000000000011</c:v>
                </c:pt>
                <c:pt idx="73914">
                  <c:v>73.914000000000044</c:v>
                </c:pt>
                <c:pt idx="73915">
                  <c:v>73.91500000000002</c:v>
                </c:pt>
                <c:pt idx="73916">
                  <c:v>73.915999999999997</c:v>
                </c:pt>
                <c:pt idx="73917">
                  <c:v>73.91700000000003</c:v>
                </c:pt>
                <c:pt idx="73918">
                  <c:v>73.918000000000006</c:v>
                </c:pt>
                <c:pt idx="73919">
                  <c:v>73.91900000000004</c:v>
                </c:pt>
                <c:pt idx="73920">
                  <c:v>73.920000000000016</c:v>
                </c:pt>
                <c:pt idx="73921">
                  <c:v>73.920999999999992</c:v>
                </c:pt>
                <c:pt idx="73922">
                  <c:v>73.922000000000025</c:v>
                </c:pt>
                <c:pt idx="73923">
                  <c:v>73.923000000000002</c:v>
                </c:pt>
                <c:pt idx="73924">
                  <c:v>73.924000000000035</c:v>
                </c:pt>
                <c:pt idx="73925">
                  <c:v>73.925000000000011</c:v>
                </c:pt>
                <c:pt idx="73926">
                  <c:v>73.926000000000045</c:v>
                </c:pt>
                <c:pt idx="73927">
                  <c:v>73.927000000000021</c:v>
                </c:pt>
                <c:pt idx="73928">
                  <c:v>73.927999999999997</c:v>
                </c:pt>
                <c:pt idx="73929">
                  <c:v>73.92900000000003</c:v>
                </c:pt>
                <c:pt idx="73930">
                  <c:v>73.930000000000007</c:v>
                </c:pt>
                <c:pt idx="73931">
                  <c:v>73.93100000000004</c:v>
                </c:pt>
                <c:pt idx="73932">
                  <c:v>73.932000000000016</c:v>
                </c:pt>
                <c:pt idx="73933">
                  <c:v>73.932999999999993</c:v>
                </c:pt>
                <c:pt idx="73934">
                  <c:v>73.934000000000026</c:v>
                </c:pt>
                <c:pt idx="73935">
                  <c:v>73.935000000000002</c:v>
                </c:pt>
                <c:pt idx="73936">
                  <c:v>73.936000000000035</c:v>
                </c:pt>
                <c:pt idx="73937">
                  <c:v>73.937000000000012</c:v>
                </c:pt>
                <c:pt idx="73938">
                  <c:v>73.938000000000045</c:v>
                </c:pt>
                <c:pt idx="73939">
                  <c:v>73.939000000000021</c:v>
                </c:pt>
                <c:pt idx="73940">
                  <c:v>73.94</c:v>
                </c:pt>
                <c:pt idx="73941">
                  <c:v>73.941000000000031</c:v>
                </c:pt>
                <c:pt idx="73942">
                  <c:v>73.942000000000007</c:v>
                </c:pt>
                <c:pt idx="73943">
                  <c:v>73.94300000000004</c:v>
                </c:pt>
                <c:pt idx="73944">
                  <c:v>73.944000000000017</c:v>
                </c:pt>
                <c:pt idx="73945">
                  <c:v>73.944999999999993</c:v>
                </c:pt>
                <c:pt idx="73946">
                  <c:v>73.946000000000026</c:v>
                </c:pt>
                <c:pt idx="73947">
                  <c:v>73.947000000000003</c:v>
                </c:pt>
                <c:pt idx="73948">
                  <c:v>73.948000000000036</c:v>
                </c:pt>
                <c:pt idx="73949">
                  <c:v>73.949000000000012</c:v>
                </c:pt>
                <c:pt idx="73950">
                  <c:v>73.950000000000045</c:v>
                </c:pt>
                <c:pt idx="73951">
                  <c:v>73.951000000000022</c:v>
                </c:pt>
                <c:pt idx="73952">
                  <c:v>73.951999999999998</c:v>
                </c:pt>
                <c:pt idx="73953">
                  <c:v>73.953000000000031</c:v>
                </c:pt>
                <c:pt idx="73954">
                  <c:v>73.954000000000008</c:v>
                </c:pt>
                <c:pt idx="73955">
                  <c:v>73.955000000000041</c:v>
                </c:pt>
                <c:pt idx="73956">
                  <c:v>73.956000000000017</c:v>
                </c:pt>
                <c:pt idx="73957">
                  <c:v>73.956999999999994</c:v>
                </c:pt>
                <c:pt idx="73958">
                  <c:v>73.958000000000027</c:v>
                </c:pt>
                <c:pt idx="73959">
                  <c:v>73.959000000000003</c:v>
                </c:pt>
                <c:pt idx="73960">
                  <c:v>73.960000000000036</c:v>
                </c:pt>
                <c:pt idx="73961">
                  <c:v>73.961000000000013</c:v>
                </c:pt>
                <c:pt idx="73962">
                  <c:v>73.962000000000046</c:v>
                </c:pt>
                <c:pt idx="73963">
                  <c:v>73.963000000000022</c:v>
                </c:pt>
                <c:pt idx="73964">
                  <c:v>73.963999999999999</c:v>
                </c:pt>
                <c:pt idx="73965">
                  <c:v>73.965000000000032</c:v>
                </c:pt>
                <c:pt idx="73966">
                  <c:v>73.966000000000008</c:v>
                </c:pt>
                <c:pt idx="73967">
                  <c:v>73.967000000000041</c:v>
                </c:pt>
                <c:pt idx="73968">
                  <c:v>73.968000000000018</c:v>
                </c:pt>
                <c:pt idx="73969">
                  <c:v>73.968999999999994</c:v>
                </c:pt>
                <c:pt idx="73970">
                  <c:v>73.970000000000027</c:v>
                </c:pt>
                <c:pt idx="73971">
                  <c:v>73.971000000000004</c:v>
                </c:pt>
                <c:pt idx="73972">
                  <c:v>73.972000000000037</c:v>
                </c:pt>
                <c:pt idx="73973">
                  <c:v>73.973000000000013</c:v>
                </c:pt>
                <c:pt idx="73974">
                  <c:v>73.974000000000046</c:v>
                </c:pt>
                <c:pt idx="73975">
                  <c:v>73.975000000000023</c:v>
                </c:pt>
                <c:pt idx="73976">
                  <c:v>73.975999999999999</c:v>
                </c:pt>
                <c:pt idx="73977">
                  <c:v>73.977000000000032</c:v>
                </c:pt>
                <c:pt idx="73978">
                  <c:v>73.978000000000009</c:v>
                </c:pt>
                <c:pt idx="73979">
                  <c:v>73.979000000000042</c:v>
                </c:pt>
                <c:pt idx="73980">
                  <c:v>73.980000000000018</c:v>
                </c:pt>
                <c:pt idx="73981">
                  <c:v>73.980999999999995</c:v>
                </c:pt>
                <c:pt idx="73982">
                  <c:v>73.982000000000028</c:v>
                </c:pt>
                <c:pt idx="73983">
                  <c:v>73.983000000000004</c:v>
                </c:pt>
                <c:pt idx="73984">
                  <c:v>73.984000000000037</c:v>
                </c:pt>
                <c:pt idx="73985">
                  <c:v>73.985000000000014</c:v>
                </c:pt>
                <c:pt idx="73986">
                  <c:v>73.98599999999999</c:v>
                </c:pt>
                <c:pt idx="73987">
                  <c:v>73.987000000000023</c:v>
                </c:pt>
                <c:pt idx="73988">
                  <c:v>73.988</c:v>
                </c:pt>
                <c:pt idx="73989">
                  <c:v>73.989000000000033</c:v>
                </c:pt>
                <c:pt idx="73990">
                  <c:v>73.990000000000009</c:v>
                </c:pt>
                <c:pt idx="73991">
                  <c:v>73.991000000000042</c:v>
                </c:pt>
                <c:pt idx="73992">
                  <c:v>73.992000000000019</c:v>
                </c:pt>
                <c:pt idx="73993">
                  <c:v>73.992999999999995</c:v>
                </c:pt>
                <c:pt idx="73994">
                  <c:v>73.994000000000028</c:v>
                </c:pt>
                <c:pt idx="73995">
                  <c:v>73.995000000000005</c:v>
                </c:pt>
                <c:pt idx="73996">
                  <c:v>73.996000000000038</c:v>
                </c:pt>
                <c:pt idx="73997">
                  <c:v>73.997000000000014</c:v>
                </c:pt>
                <c:pt idx="73998">
                  <c:v>73.99799999999999</c:v>
                </c:pt>
                <c:pt idx="73999">
                  <c:v>73.999000000000024</c:v>
                </c:pt>
                <c:pt idx="74000">
                  <c:v>74</c:v>
                </c:pt>
                <c:pt idx="74001">
                  <c:v>74.001000000000033</c:v>
                </c:pt>
                <c:pt idx="74002">
                  <c:v>74.00200000000001</c:v>
                </c:pt>
                <c:pt idx="74003">
                  <c:v>74.003000000000043</c:v>
                </c:pt>
                <c:pt idx="74004">
                  <c:v>74.004000000000019</c:v>
                </c:pt>
                <c:pt idx="74005">
                  <c:v>74.004999999999995</c:v>
                </c:pt>
                <c:pt idx="74006">
                  <c:v>74.006000000000029</c:v>
                </c:pt>
                <c:pt idx="74007">
                  <c:v>74.007000000000005</c:v>
                </c:pt>
                <c:pt idx="74008">
                  <c:v>74.008000000000038</c:v>
                </c:pt>
                <c:pt idx="74009">
                  <c:v>74.009000000000015</c:v>
                </c:pt>
                <c:pt idx="74010">
                  <c:v>74.009999999999991</c:v>
                </c:pt>
                <c:pt idx="74011">
                  <c:v>74.011000000000024</c:v>
                </c:pt>
                <c:pt idx="74012">
                  <c:v>74.012</c:v>
                </c:pt>
                <c:pt idx="74013">
                  <c:v>74.013000000000034</c:v>
                </c:pt>
                <c:pt idx="74014">
                  <c:v>74.01400000000001</c:v>
                </c:pt>
                <c:pt idx="74015">
                  <c:v>74.015000000000043</c:v>
                </c:pt>
                <c:pt idx="74016">
                  <c:v>74.01600000000002</c:v>
                </c:pt>
                <c:pt idx="74017">
                  <c:v>74.016999999999996</c:v>
                </c:pt>
                <c:pt idx="74018">
                  <c:v>74.018000000000029</c:v>
                </c:pt>
                <c:pt idx="74019">
                  <c:v>74.019000000000005</c:v>
                </c:pt>
                <c:pt idx="74020">
                  <c:v>74.020000000000039</c:v>
                </c:pt>
                <c:pt idx="74021">
                  <c:v>74.021000000000015</c:v>
                </c:pt>
                <c:pt idx="74022">
                  <c:v>74.021999999999991</c:v>
                </c:pt>
                <c:pt idx="74023">
                  <c:v>74.023000000000025</c:v>
                </c:pt>
                <c:pt idx="74024">
                  <c:v>74.024000000000001</c:v>
                </c:pt>
                <c:pt idx="74025">
                  <c:v>74.025000000000034</c:v>
                </c:pt>
                <c:pt idx="74026">
                  <c:v>74.02600000000001</c:v>
                </c:pt>
                <c:pt idx="74027">
                  <c:v>74.027000000000044</c:v>
                </c:pt>
                <c:pt idx="74028">
                  <c:v>74.02800000000002</c:v>
                </c:pt>
                <c:pt idx="74029">
                  <c:v>74.028999999999996</c:v>
                </c:pt>
                <c:pt idx="74030">
                  <c:v>74.03000000000003</c:v>
                </c:pt>
                <c:pt idx="74031">
                  <c:v>74.031000000000006</c:v>
                </c:pt>
                <c:pt idx="74032">
                  <c:v>74.032000000000039</c:v>
                </c:pt>
                <c:pt idx="74033">
                  <c:v>74.033000000000015</c:v>
                </c:pt>
                <c:pt idx="74034">
                  <c:v>74.033999999999992</c:v>
                </c:pt>
                <c:pt idx="74035">
                  <c:v>74.035000000000025</c:v>
                </c:pt>
                <c:pt idx="74036">
                  <c:v>74.036000000000001</c:v>
                </c:pt>
                <c:pt idx="74037">
                  <c:v>74.037000000000035</c:v>
                </c:pt>
                <c:pt idx="74038">
                  <c:v>74.038000000000011</c:v>
                </c:pt>
                <c:pt idx="74039">
                  <c:v>74.039000000000044</c:v>
                </c:pt>
                <c:pt idx="74040">
                  <c:v>74.04000000000002</c:v>
                </c:pt>
                <c:pt idx="74041">
                  <c:v>74.040999999999997</c:v>
                </c:pt>
                <c:pt idx="74042">
                  <c:v>74.04200000000003</c:v>
                </c:pt>
                <c:pt idx="74043">
                  <c:v>74.043000000000006</c:v>
                </c:pt>
                <c:pt idx="74044">
                  <c:v>74.04400000000004</c:v>
                </c:pt>
                <c:pt idx="74045">
                  <c:v>74.045000000000016</c:v>
                </c:pt>
                <c:pt idx="74046">
                  <c:v>74.045999999999992</c:v>
                </c:pt>
                <c:pt idx="74047">
                  <c:v>74.047000000000025</c:v>
                </c:pt>
                <c:pt idx="74048">
                  <c:v>74.048000000000002</c:v>
                </c:pt>
                <c:pt idx="74049">
                  <c:v>74.049000000000035</c:v>
                </c:pt>
                <c:pt idx="74050">
                  <c:v>74.050000000000011</c:v>
                </c:pt>
                <c:pt idx="74051">
                  <c:v>74.051000000000045</c:v>
                </c:pt>
                <c:pt idx="74052">
                  <c:v>74.052000000000021</c:v>
                </c:pt>
                <c:pt idx="74053">
                  <c:v>74.052999999999997</c:v>
                </c:pt>
                <c:pt idx="74054">
                  <c:v>74.05400000000003</c:v>
                </c:pt>
                <c:pt idx="74055">
                  <c:v>74.055000000000007</c:v>
                </c:pt>
                <c:pt idx="74056">
                  <c:v>74.05600000000004</c:v>
                </c:pt>
                <c:pt idx="74057">
                  <c:v>74.057000000000016</c:v>
                </c:pt>
                <c:pt idx="74058">
                  <c:v>74.057999999999993</c:v>
                </c:pt>
                <c:pt idx="74059">
                  <c:v>74.059000000000026</c:v>
                </c:pt>
                <c:pt idx="74060">
                  <c:v>74.06</c:v>
                </c:pt>
                <c:pt idx="74061">
                  <c:v>74.061000000000035</c:v>
                </c:pt>
                <c:pt idx="74062">
                  <c:v>74.062000000000012</c:v>
                </c:pt>
                <c:pt idx="74063">
                  <c:v>74.063000000000045</c:v>
                </c:pt>
                <c:pt idx="74064">
                  <c:v>74.064000000000021</c:v>
                </c:pt>
                <c:pt idx="74065">
                  <c:v>74.064999999999998</c:v>
                </c:pt>
                <c:pt idx="74066">
                  <c:v>74.066000000000031</c:v>
                </c:pt>
                <c:pt idx="74067">
                  <c:v>74.067000000000007</c:v>
                </c:pt>
                <c:pt idx="74068">
                  <c:v>74.06800000000004</c:v>
                </c:pt>
                <c:pt idx="74069">
                  <c:v>74.069000000000017</c:v>
                </c:pt>
                <c:pt idx="74070">
                  <c:v>74.069999999999993</c:v>
                </c:pt>
                <c:pt idx="74071">
                  <c:v>74.071000000000026</c:v>
                </c:pt>
                <c:pt idx="74072">
                  <c:v>74.072000000000003</c:v>
                </c:pt>
                <c:pt idx="74073">
                  <c:v>74.073000000000036</c:v>
                </c:pt>
                <c:pt idx="74074">
                  <c:v>74.074000000000012</c:v>
                </c:pt>
                <c:pt idx="74075">
                  <c:v>74.075000000000045</c:v>
                </c:pt>
                <c:pt idx="74076">
                  <c:v>74.076000000000022</c:v>
                </c:pt>
                <c:pt idx="74077">
                  <c:v>74.076999999999998</c:v>
                </c:pt>
                <c:pt idx="74078">
                  <c:v>74.078000000000031</c:v>
                </c:pt>
                <c:pt idx="74079">
                  <c:v>74.079000000000008</c:v>
                </c:pt>
                <c:pt idx="74080">
                  <c:v>74.080000000000041</c:v>
                </c:pt>
                <c:pt idx="74081">
                  <c:v>74.081000000000017</c:v>
                </c:pt>
                <c:pt idx="74082">
                  <c:v>74.081999999999994</c:v>
                </c:pt>
                <c:pt idx="74083">
                  <c:v>74.083000000000027</c:v>
                </c:pt>
                <c:pt idx="74084">
                  <c:v>74.084000000000003</c:v>
                </c:pt>
                <c:pt idx="74085">
                  <c:v>74.085000000000036</c:v>
                </c:pt>
                <c:pt idx="74086">
                  <c:v>74.086000000000013</c:v>
                </c:pt>
                <c:pt idx="74087">
                  <c:v>74.087000000000046</c:v>
                </c:pt>
                <c:pt idx="74088">
                  <c:v>74.088000000000022</c:v>
                </c:pt>
                <c:pt idx="74089">
                  <c:v>74.088999999999999</c:v>
                </c:pt>
                <c:pt idx="74090">
                  <c:v>74.090000000000032</c:v>
                </c:pt>
                <c:pt idx="74091">
                  <c:v>74.091000000000008</c:v>
                </c:pt>
                <c:pt idx="74092">
                  <c:v>74.092000000000041</c:v>
                </c:pt>
                <c:pt idx="74093">
                  <c:v>74.093000000000018</c:v>
                </c:pt>
                <c:pt idx="74094">
                  <c:v>74.093999999999994</c:v>
                </c:pt>
                <c:pt idx="74095">
                  <c:v>74.095000000000027</c:v>
                </c:pt>
                <c:pt idx="74096">
                  <c:v>74.096000000000004</c:v>
                </c:pt>
                <c:pt idx="74097">
                  <c:v>74.097000000000037</c:v>
                </c:pt>
                <c:pt idx="74098">
                  <c:v>74.098000000000013</c:v>
                </c:pt>
                <c:pt idx="74099">
                  <c:v>74.099000000000046</c:v>
                </c:pt>
                <c:pt idx="74100">
                  <c:v>74.100000000000023</c:v>
                </c:pt>
                <c:pt idx="74101">
                  <c:v>74.100999999999999</c:v>
                </c:pt>
                <c:pt idx="74102">
                  <c:v>74.102000000000032</c:v>
                </c:pt>
                <c:pt idx="74103">
                  <c:v>74.103000000000009</c:v>
                </c:pt>
                <c:pt idx="74104">
                  <c:v>74.104000000000042</c:v>
                </c:pt>
                <c:pt idx="74105">
                  <c:v>74.105000000000018</c:v>
                </c:pt>
                <c:pt idx="74106">
                  <c:v>74.105999999999995</c:v>
                </c:pt>
                <c:pt idx="74107">
                  <c:v>74.107000000000028</c:v>
                </c:pt>
                <c:pt idx="74108">
                  <c:v>74.108000000000004</c:v>
                </c:pt>
                <c:pt idx="74109">
                  <c:v>74.109000000000037</c:v>
                </c:pt>
                <c:pt idx="74110">
                  <c:v>74.110000000000014</c:v>
                </c:pt>
                <c:pt idx="74111">
                  <c:v>74.11099999999999</c:v>
                </c:pt>
                <c:pt idx="74112">
                  <c:v>74.112000000000023</c:v>
                </c:pt>
                <c:pt idx="74113">
                  <c:v>74.113</c:v>
                </c:pt>
                <c:pt idx="74114">
                  <c:v>74.114000000000033</c:v>
                </c:pt>
                <c:pt idx="74115">
                  <c:v>74.115000000000009</c:v>
                </c:pt>
                <c:pt idx="74116">
                  <c:v>74.116000000000042</c:v>
                </c:pt>
                <c:pt idx="74117">
                  <c:v>74.117000000000019</c:v>
                </c:pt>
                <c:pt idx="74118">
                  <c:v>74.117999999999995</c:v>
                </c:pt>
                <c:pt idx="74119">
                  <c:v>74.119000000000028</c:v>
                </c:pt>
                <c:pt idx="74120">
                  <c:v>74.12</c:v>
                </c:pt>
                <c:pt idx="74121">
                  <c:v>74.121000000000038</c:v>
                </c:pt>
                <c:pt idx="74122">
                  <c:v>74.122000000000014</c:v>
                </c:pt>
                <c:pt idx="74123">
                  <c:v>74.12299999999999</c:v>
                </c:pt>
                <c:pt idx="74124">
                  <c:v>74.124000000000024</c:v>
                </c:pt>
                <c:pt idx="74125">
                  <c:v>74.125</c:v>
                </c:pt>
                <c:pt idx="74126">
                  <c:v>74.126000000000033</c:v>
                </c:pt>
                <c:pt idx="74127">
                  <c:v>74.12700000000001</c:v>
                </c:pt>
                <c:pt idx="74128">
                  <c:v>74.128000000000043</c:v>
                </c:pt>
                <c:pt idx="74129">
                  <c:v>74.129000000000019</c:v>
                </c:pt>
                <c:pt idx="74130">
                  <c:v>74.13</c:v>
                </c:pt>
                <c:pt idx="74131">
                  <c:v>74.131000000000029</c:v>
                </c:pt>
                <c:pt idx="74132">
                  <c:v>74.132000000000005</c:v>
                </c:pt>
                <c:pt idx="74133">
                  <c:v>74.133000000000038</c:v>
                </c:pt>
                <c:pt idx="74134">
                  <c:v>74.134000000000015</c:v>
                </c:pt>
                <c:pt idx="74135">
                  <c:v>74.134999999999991</c:v>
                </c:pt>
                <c:pt idx="74136">
                  <c:v>74.136000000000024</c:v>
                </c:pt>
                <c:pt idx="74137">
                  <c:v>74.137</c:v>
                </c:pt>
                <c:pt idx="74138">
                  <c:v>74.138000000000034</c:v>
                </c:pt>
                <c:pt idx="74139">
                  <c:v>74.13900000000001</c:v>
                </c:pt>
                <c:pt idx="74140">
                  <c:v>74.140000000000043</c:v>
                </c:pt>
                <c:pt idx="74141">
                  <c:v>74.14100000000002</c:v>
                </c:pt>
                <c:pt idx="74142">
                  <c:v>74.141999999999996</c:v>
                </c:pt>
                <c:pt idx="74143">
                  <c:v>74.143000000000029</c:v>
                </c:pt>
                <c:pt idx="74144">
                  <c:v>74.144000000000005</c:v>
                </c:pt>
                <c:pt idx="74145">
                  <c:v>74.145000000000039</c:v>
                </c:pt>
                <c:pt idx="74146">
                  <c:v>74.146000000000015</c:v>
                </c:pt>
                <c:pt idx="74147">
                  <c:v>74.146999999999991</c:v>
                </c:pt>
                <c:pt idx="74148">
                  <c:v>74.148000000000025</c:v>
                </c:pt>
                <c:pt idx="74149">
                  <c:v>74.149000000000001</c:v>
                </c:pt>
                <c:pt idx="74150">
                  <c:v>74.150000000000034</c:v>
                </c:pt>
                <c:pt idx="74151">
                  <c:v>74.15100000000001</c:v>
                </c:pt>
                <c:pt idx="74152">
                  <c:v>74.152000000000044</c:v>
                </c:pt>
                <c:pt idx="74153">
                  <c:v>74.15300000000002</c:v>
                </c:pt>
                <c:pt idx="74154">
                  <c:v>74.153999999999996</c:v>
                </c:pt>
                <c:pt idx="74155">
                  <c:v>74.15500000000003</c:v>
                </c:pt>
                <c:pt idx="74156">
                  <c:v>74.156000000000006</c:v>
                </c:pt>
                <c:pt idx="74157">
                  <c:v>74.157000000000039</c:v>
                </c:pt>
                <c:pt idx="74158">
                  <c:v>74.158000000000015</c:v>
                </c:pt>
                <c:pt idx="74159">
                  <c:v>74.158999999999992</c:v>
                </c:pt>
                <c:pt idx="74160">
                  <c:v>74.160000000000025</c:v>
                </c:pt>
                <c:pt idx="74161">
                  <c:v>74.161000000000001</c:v>
                </c:pt>
                <c:pt idx="74162">
                  <c:v>74.162000000000035</c:v>
                </c:pt>
                <c:pt idx="74163">
                  <c:v>74.163000000000011</c:v>
                </c:pt>
                <c:pt idx="74164">
                  <c:v>74.164000000000044</c:v>
                </c:pt>
                <c:pt idx="74165">
                  <c:v>74.16500000000002</c:v>
                </c:pt>
                <c:pt idx="74166">
                  <c:v>74.165999999999997</c:v>
                </c:pt>
                <c:pt idx="74167">
                  <c:v>74.16700000000003</c:v>
                </c:pt>
                <c:pt idx="74168">
                  <c:v>74.168000000000006</c:v>
                </c:pt>
                <c:pt idx="74169">
                  <c:v>74.16900000000004</c:v>
                </c:pt>
                <c:pt idx="74170">
                  <c:v>74.170000000000016</c:v>
                </c:pt>
                <c:pt idx="74171">
                  <c:v>74.170999999999992</c:v>
                </c:pt>
                <c:pt idx="74172">
                  <c:v>74.172000000000025</c:v>
                </c:pt>
                <c:pt idx="74173">
                  <c:v>74.173000000000002</c:v>
                </c:pt>
                <c:pt idx="74174">
                  <c:v>74.174000000000035</c:v>
                </c:pt>
                <c:pt idx="74175">
                  <c:v>74.175000000000011</c:v>
                </c:pt>
                <c:pt idx="74176">
                  <c:v>74.176000000000045</c:v>
                </c:pt>
                <c:pt idx="74177">
                  <c:v>74.177000000000021</c:v>
                </c:pt>
                <c:pt idx="74178">
                  <c:v>74.177999999999997</c:v>
                </c:pt>
                <c:pt idx="74179">
                  <c:v>74.17900000000003</c:v>
                </c:pt>
                <c:pt idx="74180">
                  <c:v>74.180000000000007</c:v>
                </c:pt>
                <c:pt idx="74181">
                  <c:v>74.18100000000004</c:v>
                </c:pt>
                <c:pt idx="74182">
                  <c:v>74.182000000000016</c:v>
                </c:pt>
                <c:pt idx="74183">
                  <c:v>74.182999999999993</c:v>
                </c:pt>
                <c:pt idx="74184">
                  <c:v>74.184000000000026</c:v>
                </c:pt>
                <c:pt idx="74185">
                  <c:v>74.185000000000002</c:v>
                </c:pt>
                <c:pt idx="74186">
                  <c:v>74.186000000000035</c:v>
                </c:pt>
                <c:pt idx="74187">
                  <c:v>74.187000000000012</c:v>
                </c:pt>
                <c:pt idx="74188">
                  <c:v>74.188000000000045</c:v>
                </c:pt>
                <c:pt idx="74189">
                  <c:v>74.189000000000021</c:v>
                </c:pt>
                <c:pt idx="74190">
                  <c:v>74.19</c:v>
                </c:pt>
                <c:pt idx="74191">
                  <c:v>74.191000000000031</c:v>
                </c:pt>
                <c:pt idx="74192">
                  <c:v>74.192000000000007</c:v>
                </c:pt>
                <c:pt idx="74193">
                  <c:v>74.19300000000004</c:v>
                </c:pt>
                <c:pt idx="74194">
                  <c:v>74.194000000000017</c:v>
                </c:pt>
                <c:pt idx="74195">
                  <c:v>74.194999999999993</c:v>
                </c:pt>
                <c:pt idx="74196">
                  <c:v>74.196000000000026</c:v>
                </c:pt>
                <c:pt idx="74197">
                  <c:v>74.197000000000003</c:v>
                </c:pt>
                <c:pt idx="74198">
                  <c:v>74.198000000000036</c:v>
                </c:pt>
                <c:pt idx="74199">
                  <c:v>74.199000000000012</c:v>
                </c:pt>
                <c:pt idx="74200">
                  <c:v>74.200000000000045</c:v>
                </c:pt>
                <c:pt idx="74201">
                  <c:v>74.201000000000022</c:v>
                </c:pt>
                <c:pt idx="74202">
                  <c:v>74.201999999999998</c:v>
                </c:pt>
                <c:pt idx="74203">
                  <c:v>74.203000000000031</c:v>
                </c:pt>
                <c:pt idx="74204">
                  <c:v>74.204000000000008</c:v>
                </c:pt>
                <c:pt idx="74205">
                  <c:v>74.205000000000041</c:v>
                </c:pt>
                <c:pt idx="74206">
                  <c:v>74.206000000000017</c:v>
                </c:pt>
                <c:pt idx="74207">
                  <c:v>74.206999999999994</c:v>
                </c:pt>
                <c:pt idx="74208">
                  <c:v>74.208000000000027</c:v>
                </c:pt>
                <c:pt idx="74209">
                  <c:v>74.209000000000003</c:v>
                </c:pt>
                <c:pt idx="74210">
                  <c:v>74.210000000000036</c:v>
                </c:pt>
                <c:pt idx="74211">
                  <c:v>74.211000000000013</c:v>
                </c:pt>
                <c:pt idx="74212">
                  <c:v>74.212000000000046</c:v>
                </c:pt>
                <c:pt idx="74213">
                  <c:v>74.213000000000022</c:v>
                </c:pt>
                <c:pt idx="74214">
                  <c:v>74.213999999999999</c:v>
                </c:pt>
                <c:pt idx="74215">
                  <c:v>74.215000000000032</c:v>
                </c:pt>
                <c:pt idx="74216">
                  <c:v>74.216000000000008</c:v>
                </c:pt>
                <c:pt idx="74217">
                  <c:v>74.217000000000041</c:v>
                </c:pt>
                <c:pt idx="74218">
                  <c:v>74.218000000000018</c:v>
                </c:pt>
                <c:pt idx="74219">
                  <c:v>74.218999999999994</c:v>
                </c:pt>
                <c:pt idx="74220">
                  <c:v>74.220000000000027</c:v>
                </c:pt>
                <c:pt idx="74221">
                  <c:v>74.221000000000004</c:v>
                </c:pt>
                <c:pt idx="74222">
                  <c:v>74.222000000000037</c:v>
                </c:pt>
                <c:pt idx="74223">
                  <c:v>74.223000000000013</c:v>
                </c:pt>
                <c:pt idx="74224">
                  <c:v>74.224000000000046</c:v>
                </c:pt>
                <c:pt idx="74225">
                  <c:v>74.225000000000023</c:v>
                </c:pt>
                <c:pt idx="74226">
                  <c:v>74.225999999999999</c:v>
                </c:pt>
                <c:pt idx="74227">
                  <c:v>74.227000000000032</c:v>
                </c:pt>
                <c:pt idx="74228">
                  <c:v>74.228000000000009</c:v>
                </c:pt>
                <c:pt idx="74229">
                  <c:v>74.229000000000042</c:v>
                </c:pt>
                <c:pt idx="74230">
                  <c:v>74.230000000000018</c:v>
                </c:pt>
                <c:pt idx="74231">
                  <c:v>74.230999999999995</c:v>
                </c:pt>
                <c:pt idx="74232">
                  <c:v>74.232000000000028</c:v>
                </c:pt>
                <c:pt idx="74233">
                  <c:v>74.233000000000004</c:v>
                </c:pt>
                <c:pt idx="74234">
                  <c:v>74.234000000000037</c:v>
                </c:pt>
                <c:pt idx="74235">
                  <c:v>74.235000000000014</c:v>
                </c:pt>
                <c:pt idx="74236">
                  <c:v>74.23599999999999</c:v>
                </c:pt>
                <c:pt idx="74237">
                  <c:v>74.237000000000023</c:v>
                </c:pt>
                <c:pt idx="74238">
                  <c:v>74.238</c:v>
                </c:pt>
                <c:pt idx="74239">
                  <c:v>74.239000000000033</c:v>
                </c:pt>
                <c:pt idx="74240">
                  <c:v>74.240000000000009</c:v>
                </c:pt>
                <c:pt idx="74241">
                  <c:v>74.241000000000042</c:v>
                </c:pt>
                <c:pt idx="74242">
                  <c:v>74.242000000000019</c:v>
                </c:pt>
                <c:pt idx="74243">
                  <c:v>74.242999999999995</c:v>
                </c:pt>
                <c:pt idx="74244">
                  <c:v>74.244000000000028</c:v>
                </c:pt>
                <c:pt idx="74245">
                  <c:v>74.245000000000005</c:v>
                </c:pt>
                <c:pt idx="74246">
                  <c:v>74.246000000000038</c:v>
                </c:pt>
                <c:pt idx="74247">
                  <c:v>74.247000000000014</c:v>
                </c:pt>
                <c:pt idx="74248">
                  <c:v>74.24799999999999</c:v>
                </c:pt>
                <c:pt idx="74249">
                  <c:v>74.249000000000024</c:v>
                </c:pt>
                <c:pt idx="74250">
                  <c:v>74.25</c:v>
                </c:pt>
                <c:pt idx="74251">
                  <c:v>74.251000000000033</c:v>
                </c:pt>
                <c:pt idx="74252">
                  <c:v>74.25200000000001</c:v>
                </c:pt>
                <c:pt idx="74253">
                  <c:v>74.253000000000043</c:v>
                </c:pt>
                <c:pt idx="74254">
                  <c:v>74.254000000000019</c:v>
                </c:pt>
                <c:pt idx="74255">
                  <c:v>74.254999999999995</c:v>
                </c:pt>
                <c:pt idx="74256">
                  <c:v>74.256000000000029</c:v>
                </c:pt>
                <c:pt idx="74257">
                  <c:v>74.257000000000005</c:v>
                </c:pt>
                <c:pt idx="74258">
                  <c:v>74.258000000000038</c:v>
                </c:pt>
                <c:pt idx="74259">
                  <c:v>74.259000000000015</c:v>
                </c:pt>
                <c:pt idx="74260">
                  <c:v>74.259999999999991</c:v>
                </c:pt>
                <c:pt idx="74261">
                  <c:v>74.261000000000024</c:v>
                </c:pt>
                <c:pt idx="74262">
                  <c:v>74.262</c:v>
                </c:pt>
                <c:pt idx="74263">
                  <c:v>74.263000000000034</c:v>
                </c:pt>
                <c:pt idx="74264">
                  <c:v>74.26400000000001</c:v>
                </c:pt>
                <c:pt idx="74265">
                  <c:v>74.265000000000043</c:v>
                </c:pt>
                <c:pt idx="74266">
                  <c:v>74.26600000000002</c:v>
                </c:pt>
                <c:pt idx="74267">
                  <c:v>74.266999999999996</c:v>
                </c:pt>
                <c:pt idx="74268">
                  <c:v>74.268000000000029</c:v>
                </c:pt>
                <c:pt idx="74269">
                  <c:v>74.269000000000005</c:v>
                </c:pt>
                <c:pt idx="74270">
                  <c:v>74.270000000000039</c:v>
                </c:pt>
                <c:pt idx="74271">
                  <c:v>74.271000000000015</c:v>
                </c:pt>
                <c:pt idx="74272">
                  <c:v>74.271999999999991</c:v>
                </c:pt>
                <c:pt idx="74273">
                  <c:v>74.273000000000025</c:v>
                </c:pt>
                <c:pt idx="74274">
                  <c:v>74.274000000000001</c:v>
                </c:pt>
                <c:pt idx="74275">
                  <c:v>74.275000000000034</c:v>
                </c:pt>
                <c:pt idx="74276">
                  <c:v>74.27600000000001</c:v>
                </c:pt>
                <c:pt idx="74277">
                  <c:v>74.277000000000044</c:v>
                </c:pt>
                <c:pt idx="74278">
                  <c:v>74.27800000000002</c:v>
                </c:pt>
                <c:pt idx="74279">
                  <c:v>74.278999999999996</c:v>
                </c:pt>
                <c:pt idx="74280">
                  <c:v>74.28000000000003</c:v>
                </c:pt>
                <c:pt idx="74281">
                  <c:v>74.281000000000006</c:v>
                </c:pt>
                <c:pt idx="74282">
                  <c:v>74.282000000000039</c:v>
                </c:pt>
                <c:pt idx="74283">
                  <c:v>74.283000000000015</c:v>
                </c:pt>
                <c:pt idx="74284">
                  <c:v>74.283999999999992</c:v>
                </c:pt>
                <c:pt idx="74285">
                  <c:v>74.285000000000025</c:v>
                </c:pt>
                <c:pt idx="74286">
                  <c:v>74.286000000000001</c:v>
                </c:pt>
                <c:pt idx="74287">
                  <c:v>74.287000000000035</c:v>
                </c:pt>
                <c:pt idx="74288">
                  <c:v>74.288000000000011</c:v>
                </c:pt>
                <c:pt idx="74289">
                  <c:v>74.289000000000044</c:v>
                </c:pt>
                <c:pt idx="74290">
                  <c:v>74.29000000000002</c:v>
                </c:pt>
                <c:pt idx="74291">
                  <c:v>74.290999999999997</c:v>
                </c:pt>
                <c:pt idx="74292">
                  <c:v>74.29200000000003</c:v>
                </c:pt>
                <c:pt idx="74293">
                  <c:v>74.293000000000006</c:v>
                </c:pt>
                <c:pt idx="74294">
                  <c:v>74.29400000000004</c:v>
                </c:pt>
                <c:pt idx="74295">
                  <c:v>74.295000000000016</c:v>
                </c:pt>
                <c:pt idx="74296">
                  <c:v>74.295999999999992</c:v>
                </c:pt>
                <c:pt idx="74297">
                  <c:v>74.297000000000025</c:v>
                </c:pt>
                <c:pt idx="74298">
                  <c:v>74.298000000000002</c:v>
                </c:pt>
                <c:pt idx="74299">
                  <c:v>74.299000000000035</c:v>
                </c:pt>
                <c:pt idx="74300">
                  <c:v>74.300000000000011</c:v>
                </c:pt>
                <c:pt idx="74301">
                  <c:v>74.301000000000045</c:v>
                </c:pt>
                <c:pt idx="74302">
                  <c:v>74.302000000000021</c:v>
                </c:pt>
                <c:pt idx="74303">
                  <c:v>74.302999999999997</c:v>
                </c:pt>
                <c:pt idx="74304">
                  <c:v>74.30400000000003</c:v>
                </c:pt>
                <c:pt idx="74305">
                  <c:v>74.305000000000007</c:v>
                </c:pt>
                <c:pt idx="74306">
                  <c:v>74.30600000000004</c:v>
                </c:pt>
                <c:pt idx="74307">
                  <c:v>74.307000000000016</c:v>
                </c:pt>
                <c:pt idx="74308">
                  <c:v>74.307999999999993</c:v>
                </c:pt>
                <c:pt idx="74309">
                  <c:v>74.309000000000026</c:v>
                </c:pt>
                <c:pt idx="74310">
                  <c:v>74.31</c:v>
                </c:pt>
                <c:pt idx="74311">
                  <c:v>74.311000000000035</c:v>
                </c:pt>
                <c:pt idx="74312">
                  <c:v>74.312000000000012</c:v>
                </c:pt>
                <c:pt idx="74313">
                  <c:v>74.313000000000045</c:v>
                </c:pt>
                <c:pt idx="74314">
                  <c:v>74.314000000000021</c:v>
                </c:pt>
                <c:pt idx="74315">
                  <c:v>74.314999999999998</c:v>
                </c:pt>
                <c:pt idx="74316">
                  <c:v>74.316000000000031</c:v>
                </c:pt>
                <c:pt idx="74317">
                  <c:v>74.317000000000007</c:v>
                </c:pt>
                <c:pt idx="74318">
                  <c:v>74.31800000000004</c:v>
                </c:pt>
                <c:pt idx="74319">
                  <c:v>74.319000000000017</c:v>
                </c:pt>
                <c:pt idx="74320">
                  <c:v>74.319999999999993</c:v>
                </c:pt>
                <c:pt idx="74321">
                  <c:v>74.321000000000026</c:v>
                </c:pt>
                <c:pt idx="74322">
                  <c:v>74.322000000000003</c:v>
                </c:pt>
                <c:pt idx="74323">
                  <c:v>74.323000000000036</c:v>
                </c:pt>
                <c:pt idx="74324">
                  <c:v>74.324000000000012</c:v>
                </c:pt>
                <c:pt idx="74325">
                  <c:v>74.325000000000045</c:v>
                </c:pt>
                <c:pt idx="74326">
                  <c:v>74.326000000000022</c:v>
                </c:pt>
                <c:pt idx="74327">
                  <c:v>74.326999999999998</c:v>
                </c:pt>
                <c:pt idx="74328">
                  <c:v>74.328000000000031</c:v>
                </c:pt>
                <c:pt idx="74329">
                  <c:v>74.329000000000008</c:v>
                </c:pt>
                <c:pt idx="74330">
                  <c:v>74.330000000000041</c:v>
                </c:pt>
                <c:pt idx="74331">
                  <c:v>74.331000000000017</c:v>
                </c:pt>
                <c:pt idx="74332">
                  <c:v>74.331999999999994</c:v>
                </c:pt>
                <c:pt idx="74333">
                  <c:v>74.333000000000027</c:v>
                </c:pt>
                <c:pt idx="74334">
                  <c:v>74.334000000000003</c:v>
                </c:pt>
                <c:pt idx="74335">
                  <c:v>74.335000000000036</c:v>
                </c:pt>
                <c:pt idx="74336">
                  <c:v>74.336000000000013</c:v>
                </c:pt>
                <c:pt idx="74337">
                  <c:v>74.337000000000046</c:v>
                </c:pt>
                <c:pt idx="74338">
                  <c:v>74.338000000000022</c:v>
                </c:pt>
                <c:pt idx="74339">
                  <c:v>74.338999999999999</c:v>
                </c:pt>
                <c:pt idx="74340">
                  <c:v>74.340000000000032</c:v>
                </c:pt>
                <c:pt idx="74341">
                  <c:v>74.341000000000008</c:v>
                </c:pt>
                <c:pt idx="74342">
                  <c:v>74.342000000000041</c:v>
                </c:pt>
                <c:pt idx="74343">
                  <c:v>74.343000000000018</c:v>
                </c:pt>
                <c:pt idx="74344">
                  <c:v>74.343999999999994</c:v>
                </c:pt>
                <c:pt idx="74345">
                  <c:v>74.345000000000027</c:v>
                </c:pt>
                <c:pt idx="74346">
                  <c:v>74.346000000000004</c:v>
                </c:pt>
                <c:pt idx="74347">
                  <c:v>74.347000000000037</c:v>
                </c:pt>
                <c:pt idx="74348">
                  <c:v>74.348000000000013</c:v>
                </c:pt>
                <c:pt idx="74349">
                  <c:v>74.349000000000046</c:v>
                </c:pt>
                <c:pt idx="74350">
                  <c:v>74.350000000000023</c:v>
                </c:pt>
                <c:pt idx="74351">
                  <c:v>74.350999999999999</c:v>
                </c:pt>
                <c:pt idx="74352">
                  <c:v>74.352000000000032</c:v>
                </c:pt>
                <c:pt idx="74353">
                  <c:v>74.353000000000009</c:v>
                </c:pt>
                <c:pt idx="74354">
                  <c:v>74.354000000000042</c:v>
                </c:pt>
                <c:pt idx="74355">
                  <c:v>74.355000000000018</c:v>
                </c:pt>
                <c:pt idx="74356">
                  <c:v>74.355999999999995</c:v>
                </c:pt>
                <c:pt idx="74357">
                  <c:v>74.357000000000028</c:v>
                </c:pt>
                <c:pt idx="74358">
                  <c:v>74.358000000000004</c:v>
                </c:pt>
                <c:pt idx="74359">
                  <c:v>74.359000000000037</c:v>
                </c:pt>
                <c:pt idx="74360">
                  <c:v>74.360000000000014</c:v>
                </c:pt>
                <c:pt idx="74361">
                  <c:v>74.36099999999999</c:v>
                </c:pt>
                <c:pt idx="74362">
                  <c:v>74.362000000000023</c:v>
                </c:pt>
                <c:pt idx="74363">
                  <c:v>74.363</c:v>
                </c:pt>
                <c:pt idx="74364">
                  <c:v>74.364000000000033</c:v>
                </c:pt>
                <c:pt idx="74365">
                  <c:v>74.365000000000009</c:v>
                </c:pt>
                <c:pt idx="74366">
                  <c:v>74.366000000000042</c:v>
                </c:pt>
                <c:pt idx="74367">
                  <c:v>74.367000000000019</c:v>
                </c:pt>
                <c:pt idx="74368">
                  <c:v>74.367999999999995</c:v>
                </c:pt>
                <c:pt idx="74369">
                  <c:v>74.369000000000028</c:v>
                </c:pt>
                <c:pt idx="74370">
                  <c:v>74.37</c:v>
                </c:pt>
                <c:pt idx="74371">
                  <c:v>74.371000000000038</c:v>
                </c:pt>
                <c:pt idx="74372">
                  <c:v>74.372000000000014</c:v>
                </c:pt>
                <c:pt idx="74373">
                  <c:v>74.37299999999999</c:v>
                </c:pt>
                <c:pt idx="74374">
                  <c:v>74.374000000000024</c:v>
                </c:pt>
                <c:pt idx="74375">
                  <c:v>74.375</c:v>
                </c:pt>
                <c:pt idx="74376">
                  <c:v>74.376000000000033</c:v>
                </c:pt>
                <c:pt idx="74377">
                  <c:v>74.37700000000001</c:v>
                </c:pt>
                <c:pt idx="74378">
                  <c:v>74.378000000000043</c:v>
                </c:pt>
                <c:pt idx="74379">
                  <c:v>74.379000000000019</c:v>
                </c:pt>
                <c:pt idx="74380">
                  <c:v>74.38</c:v>
                </c:pt>
                <c:pt idx="74381">
                  <c:v>74.381000000000029</c:v>
                </c:pt>
                <c:pt idx="74382">
                  <c:v>74.382000000000005</c:v>
                </c:pt>
                <c:pt idx="74383">
                  <c:v>74.383000000000038</c:v>
                </c:pt>
                <c:pt idx="74384">
                  <c:v>74.384000000000015</c:v>
                </c:pt>
                <c:pt idx="74385">
                  <c:v>74.384999999999991</c:v>
                </c:pt>
                <c:pt idx="74386">
                  <c:v>74.386000000000024</c:v>
                </c:pt>
                <c:pt idx="74387">
                  <c:v>74.387</c:v>
                </c:pt>
                <c:pt idx="74388">
                  <c:v>74.388000000000034</c:v>
                </c:pt>
                <c:pt idx="74389">
                  <c:v>74.38900000000001</c:v>
                </c:pt>
                <c:pt idx="74390">
                  <c:v>74.390000000000043</c:v>
                </c:pt>
                <c:pt idx="74391">
                  <c:v>74.39100000000002</c:v>
                </c:pt>
                <c:pt idx="74392">
                  <c:v>74.391999999999996</c:v>
                </c:pt>
                <c:pt idx="74393">
                  <c:v>74.393000000000029</c:v>
                </c:pt>
                <c:pt idx="74394">
                  <c:v>74.394000000000005</c:v>
                </c:pt>
                <c:pt idx="74395">
                  <c:v>74.395000000000039</c:v>
                </c:pt>
                <c:pt idx="74396">
                  <c:v>74.396000000000015</c:v>
                </c:pt>
                <c:pt idx="74397">
                  <c:v>74.396999999999991</c:v>
                </c:pt>
                <c:pt idx="74398">
                  <c:v>74.398000000000025</c:v>
                </c:pt>
                <c:pt idx="74399">
                  <c:v>74.399000000000001</c:v>
                </c:pt>
                <c:pt idx="74400">
                  <c:v>74.400000000000034</c:v>
                </c:pt>
                <c:pt idx="74401">
                  <c:v>74.40100000000001</c:v>
                </c:pt>
                <c:pt idx="74402">
                  <c:v>74.402000000000044</c:v>
                </c:pt>
                <c:pt idx="74403">
                  <c:v>74.40300000000002</c:v>
                </c:pt>
                <c:pt idx="74404">
                  <c:v>74.403999999999996</c:v>
                </c:pt>
                <c:pt idx="74405">
                  <c:v>74.40500000000003</c:v>
                </c:pt>
                <c:pt idx="74406">
                  <c:v>74.406000000000006</c:v>
                </c:pt>
                <c:pt idx="74407">
                  <c:v>74.407000000000039</c:v>
                </c:pt>
                <c:pt idx="74408">
                  <c:v>74.408000000000015</c:v>
                </c:pt>
                <c:pt idx="74409">
                  <c:v>74.408999999999992</c:v>
                </c:pt>
                <c:pt idx="74410">
                  <c:v>74.410000000000025</c:v>
                </c:pt>
                <c:pt idx="74411">
                  <c:v>74.411000000000001</c:v>
                </c:pt>
                <c:pt idx="74412">
                  <c:v>74.412000000000035</c:v>
                </c:pt>
                <c:pt idx="74413">
                  <c:v>74.413000000000011</c:v>
                </c:pt>
                <c:pt idx="74414">
                  <c:v>74.414000000000044</c:v>
                </c:pt>
                <c:pt idx="74415">
                  <c:v>74.41500000000002</c:v>
                </c:pt>
                <c:pt idx="74416">
                  <c:v>74.415999999999997</c:v>
                </c:pt>
                <c:pt idx="74417">
                  <c:v>74.41700000000003</c:v>
                </c:pt>
                <c:pt idx="74418">
                  <c:v>74.418000000000006</c:v>
                </c:pt>
                <c:pt idx="74419">
                  <c:v>74.41900000000004</c:v>
                </c:pt>
                <c:pt idx="74420">
                  <c:v>74.420000000000016</c:v>
                </c:pt>
                <c:pt idx="74421">
                  <c:v>74.420999999999992</c:v>
                </c:pt>
                <c:pt idx="74422">
                  <c:v>74.422000000000025</c:v>
                </c:pt>
                <c:pt idx="74423">
                  <c:v>74.423000000000002</c:v>
                </c:pt>
                <c:pt idx="74424">
                  <c:v>74.424000000000035</c:v>
                </c:pt>
                <c:pt idx="74425">
                  <c:v>74.425000000000011</c:v>
                </c:pt>
                <c:pt idx="74426">
                  <c:v>74.426000000000045</c:v>
                </c:pt>
                <c:pt idx="74427">
                  <c:v>74.427000000000021</c:v>
                </c:pt>
                <c:pt idx="74428">
                  <c:v>74.427999999999997</c:v>
                </c:pt>
                <c:pt idx="74429">
                  <c:v>74.42900000000003</c:v>
                </c:pt>
                <c:pt idx="74430">
                  <c:v>74.430000000000007</c:v>
                </c:pt>
                <c:pt idx="74431">
                  <c:v>74.43100000000004</c:v>
                </c:pt>
                <c:pt idx="74432">
                  <c:v>74.432000000000016</c:v>
                </c:pt>
                <c:pt idx="74433">
                  <c:v>74.432999999999993</c:v>
                </c:pt>
                <c:pt idx="74434">
                  <c:v>74.434000000000026</c:v>
                </c:pt>
                <c:pt idx="74435">
                  <c:v>74.435000000000002</c:v>
                </c:pt>
                <c:pt idx="74436">
                  <c:v>74.436000000000035</c:v>
                </c:pt>
                <c:pt idx="74437">
                  <c:v>74.437000000000012</c:v>
                </c:pt>
                <c:pt idx="74438">
                  <c:v>74.438000000000045</c:v>
                </c:pt>
                <c:pt idx="74439">
                  <c:v>74.439000000000021</c:v>
                </c:pt>
                <c:pt idx="74440">
                  <c:v>74.44</c:v>
                </c:pt>
                <c:pt idx="74441">
                  <c:v>74.441000000000031</c:v>
                </c:pt>
                <c:pt idx="74442">
                  <c:v>74.442000000000007</c:v>
                </c:pt>
                <c:pt idx="74443">
                  <c:v>74.44300000000004</c:v>
                </c:pt>
                <c:pt idx="74444">
                  <c:v>74.444000000000017</c:v>
                </c:pt>
                <c:pt idx="74445">
                  <c:v>74.444999999999993</c:v>
                </c:pt>
                <c:pt idx="74446">
                  <c:v>74.446000000000026</c:v>
                </c:pt>
                <c:pt idx="74447">
                  <c:v>74.447000000000003</c:v>
                </c:pt>
                <c:pt idx="74448">
                  <c:v>74.448000000000036</c:v>
                </c:pt>
                <c:pt idx="74449">
                  <c:v>74.449000000000012</c:v>
                </c:pt>
                <c:pt idx="74450">
                  <c:v>74.450000000000045</c:v>
                </c:pt>
                <c:pt idx="74451">
                  <c:v>74.451000000000022</c:v>
                </c:pt>
                <c:pt idx="74452">
                  <c:v>74.451999999999998</c:v>
                </c:pt>
                <c:pt idx="74453">
                  <c:v>74.453000000000031</c:v>
                </c:pt>
                <c:pt idx="74454">
                  <c:v>74.454000000000008</c:v>
                </c:pt>
                <c:pt idx="74455">
                  <c:v>74.455000000000041</c:v>
                </c:pt>
                <c:pt idx="74456">
                  <c:v>74.456000000000017</c:v>
                </c:pt>
                <c:pt idx="74457">
                  <c:v>74.456999999999994</c:v>
                </c:pt>
                <c:pt idx="74458">
                  <c:v>74.458000000000027</c:v>
                </c:pt>
                <c:pt idx="74459">
                  <c:v>74.459000000000003</c:v>
                </c:pt>
                <c:pt idx="74460">
                  <c:v>74.460000000000036</c:v>
                </c:pt>
                <c:pt idx="74461">
                  <c:v>74.461000000000013</c:v>
                </c:pt>
                <c:pt idx="74462">
                  <c:v>74.462000000000046</c:v>
                </c:pt>
                <c:pt idx="74463">
                  <c:v>74.463000000000022</c:v>
                </c:pt>
                <c:pt idx="74464">
                  <c:v>74.463999999999999</c:v>
                </c:pt>
                <c:pt idx="74465">
                  <c:v>74.465000000000032</c:v>
                </c:pt>
                <c:pt idx="74466">
                  <c:v>74.466000000000008</c:v>
                </c:pt>
                <c:pt idx="74467">
                  <c:v>74.467000000000041</c:v>
                </c:pt>
                <c:pt idx="74468">
                  <c:v>74.468000000000018</c:v>
                </c:pt>
                <c:pt idx="74469">
                  <c:v>74.468999999999994</c:v>
                </c:pt>
                <c:pt idx="74470">
                  <c:v>74.470000000000027</c:v>
                </c:pt>
                <c:pt idx="74471">
                  <c:v>74.471000000000004</c:v>
                </c:pt>
                <c:pt idx="74472">
                  <c:v>74.472000000000037</c:v>
                </c:pt>
                <c:pt idx="74473">
                  <c:v>74.473000000000013</c:v>
                </c:pt>
                <c:pt idx="74474">
                  <c:v>74.474000000000046</c:v>
                </c:pt>
                <c:pt idx="74475">
                  <c:v>74.475000000000023</c:v>
                </c:pt>
                <c:pt idx="74476">
                  <c:v>74.475999999999999</c:v>
                </c:pt>
                <c:pt idx="74477">
                  <c:v>74.477000000000032</c:v>
                </c:pt>
                <c:pt idx="74478">
                  <c:v>74.478000000000009</c:v>
                </c:pt>
                <c:pt idx="74479">
                  <c:v>74.479000000000042</c:v>
                </c:pt>
                <c:pt idx="74480">
                  <c:v>74.480000000000018</c:v>
                </c:pt>
                <c:pt idx="74481">
                  <c:v>74.480999999999995</c:v>
                </c:pt>
                <c:pt idx="74482">
                  <c:v>74.482000000000028</c:v>
                </c:pt>
                <c:pt idx="74483">
                  <c:v>74.483000000000004</c:v>
                </c:pt>
                <c:pt idx="74484">
                  <c:v>74.484000000000037</c:v>
                </c:pt>
                <c:pt idx="74485">
                  <c:v>74.485000000000014</c:v>
                </c:pt>
                <c:pt idx="74486">
                  <c:v>74.48599999999999</c:v>
                </c:pt>
                <c:pt idx="74487">
                  <c:v>74.487000000000023</c:v>
                </c:pt>
                <c:pt idx="74488">
                  <c:v>74.488</c:v>
                </c:pt>
                <c:pt idx="74489">
                  <c:v>74.489000000000033</c:v>
                </c:pt>
                <c:pt idx="74490">
                  <c:v>74.490000000000009</c:v>
                </c:pt>
                <c:pt idx="74491">
                  <c:v>74.491000000000042</c:v>
                </c:pt>
                <c:pt idx="74492">
                  <c:v>74.492000000000019</c:v>
                </c:pt>
                <c:pt idx="74493">
                  <c:v>74.492999999999995</c:v>
                </c:pt>
                <c:pt idx="74494">
                  <c:v>74.494000000000028</c:v>
                </c:pt>
                <c:pt idx="74495">
                  <c:v>74.495000000000005</c:v>
                </c:pt>
                <c:pt idx="74496">
                  <c:v>74.496000000000038</c:v>
                </c:pt>
                <c:pt idx="74497">
                  <c:v>74.497000000000014</c:v>
                </c:pt>
                <c:pt idx="74498">
                  <c:v>74.49799999999999</c:v>
                </c:pt>
                <c:pt idx="74499">
                  <c:v>74.499000000000024</c:v>
                </c:pt>
                <c:pt idx="74500">
                  <c:v>74.5</c:v>
                </c:pt>
                <c:pt idx="74501">
                  <c:v>74.501000000000033</c:v>
                </c:pt>
                <c:pt idx="74502">
                  <c:v>74.50200000000001</c:v>
                </c:pt>
                <c:pt idx="74503">
                  <c:v>74.503000000000043</c:v>
                </c:pt>
                <c:pt idx="74504">
                  <c:v>74.504000000000019</c:v>
                </c:pt>
                <c:pt idx="74505">
                  <c:v>74.504999999999995</c:v>
                </c:pt>
                <c:pt idx="74506">
                  <c:v>74.506000000000029</c:v>
                </c:pt>
                <c:pt idx="74507">
                  <c:v>74.507000000000005</c:v>
                </c:pt>
                <c:pt idx="74508">
                  <c:v>74.508000000000038</c:v>
                </c:pt>
                <c:pt idx="74509">
                  <c:v>74.509000000000015</c:v>
                </c:pt>
                <c:pt idx="74510">
                  <c:v>74.509999999999991</c:v>
                </c:pt>
                <c:pt idx="74511">
                  <c:v>74.511000000000024</c:v>
                </c:pt>
                <c:pt idx="74512">
                  <c:v>74.512</c:v>
                </c:pt>
                <c:pt idx="74513">
                  <c:v>74.513000000000034</c:v>
                </c:pt>
                <c:pt idx="74514">
                  <c:v>74.51400000000001</c:v>
                </c:pt>
                <c:pt idx="74515">
                  <c:v>74.515000000000043</c:v>
                </c:pt>
                <c:pt idx="74516">
                  <c:v>74.51600000000002</c:v>
                </c:pt>
                <c:pt idx="74517">
                  <c:v>74.516999999999996</c:v>
                </c:pt>
                <c:pt idx="74518">
                  <c:v>74.518000000000029</c:v>
                </c:pt>
                <c:pt idx="74519">
                  <c:v>74.519000000000005</c:v>
                </c:pt>
                <c:pt idx="74520">
                  <c:v>74.520000000000039</c:v>
                </c:pt>
                <c:pt idx="74521">
                  <c:v>74.521000000000015</c:v>
                </c:pt>
                <c:pt idx="74522">
                  <c:v>74.521999999999991</c:v>
                </c:pt>
                <c:pt idx="74523">
                  <c:v>74.523000000000025</c:v>
                </c:pt>
                <c:pt idx="74524">
                  <c:v>74.524000000000001</c:v>
                </c:pt>
                <c:pt idx="74525">
                  <c:v>74.525000000000034</c:v>
                </c:pt>
                <c:pt idx="74526">
                  <c:v>74.52600000000001</c:v>
                </c:pt>
                <c:pt idx="74527">
                  <c:v>74.527000000000044</c:v>
                </c:pt>
                <c:pt idx="74528">
                  <c:v>74.52800000000002</c:v>
                </c:pt>
                <c:pt idx="74529">
                  <c:v>74.528999999999996</c:v>
                </c:pt>
                <c:pt idx="74530">
                  <c:v>74.53000000000003</c:v>
                </c:pt>
                <c:pt idx="74531">
                  <c:v>74.531000000000006</c:v>
                </c:pt>
                <c:pt idx="74532">
                  <c:v>74.532000000000039</c:v>
                </c:pt>
                <c:pt idx="74533">
                  <c:v>74.533000000000015</c:v>
                </c:pt>
                <c:pt idx="74534">
                  <c:v>74.533999999999992</c:v>
                </c:pt>
                <c:pt idx="74535">
                  <c:v>74.535000000000025</c:v>
                </c:pt>
                <c:pt idx="74536">
                  <c:v>74.536000000000001</c:v>
                </c:pt>
                <c:pt idx="74537">
                  <c:v>74.537000000000035</c:v>
                </c:pt>
                <c:pt idx="74538">
                  <c:v>74.538000000000011</c:v>
                </c:pt>
                <c:pt idx="74539">
                  <c:v>74.539000000000044</c:v>
                </c:pt>
                <c:pt idx="74540">
                  <c:v>74.54000000000002</c:v>
                </c:pt>
                <c:pt idx="74541">
                  <c:v>74.540999999999997</c:v>
                </c:pt>
                <c:pt idx="74542">
                  <c:v>74.54200000000003</c:v>
                </c:pt>
                <c:pt idx="74543">
                  <c:v>74.543000000000006</c:v>
                </c:pt>
                <c:pt idx="74544">
                  <c:v>74.54400000000004</c:v>
                </c:pt>
                <c:pt idx="74545">
                  <c:v>74.545000000000016</c:v>
                </c:pt>
                <c:pt idx="74546">
                  <c:v>74.545999999999992</c:v>
                </c:pt>
                <c:pt idx="74547">
                  <c:v>74.547000000000025</c:v>
                </c:pt>
                <c:pt idx="74548">
                  <c:v>74.548000000000002</c:v>
                </c:pt>
                <c:pt idx="74549">
                  <c:v>74.549000000000035</c:v>
                </c:pt>
                <c:pt idx="74550">
                  <c:v>74.550000000000011</c:v>
                </c:pt>
                <c:pt idx="74551">
                  <c:v>74.551000000000045</c:v>
                </c:pt>
                <c:pt idx="74552">
                  <c:v>74.552000000000021</c:v>
                </c:pt>
                <c:pt idx="74553">
                  <c:v>74.552999999999997</c:v>
                </c:pt>
                <c:pt idx="74554">
                  <c:v>74.55400000000003</c:v>
                </c:pt>
                <c:pt idx="74555">
                  <c:v>74.555000000000007</c:v>
                </c:pt>
                <c:pt idx="74556">
                  <c:v>74.55600000000004</c:v>
                </c:pt>
                <c:pt idx="74557">
                  <c:v>74.557000000000016</c:v>
                </c:pt>
                <c:pt idx="74558">
                  <c:v>74.557999999999993</c:v>
                </c:pt>
                <c:pt idx="74559">
                  <c:v>74.559000000000026</c:v>
                </c:pt>
                <c:pt idx="74560">
                  <c:v>74.56</c:v>
                </c:pt>
                <c:pt idx="74561">
                  <c:v>74.561000000000035</c:v>
                </c:pt>
                <c:pt idx="74562">
                  <c:v>74.562000000000012</c:v>
                </c:pt>
                <c:pt idx="74563">
                  <c:v>74.563000000000045</c:v>
                </c:pt>
                <c:pt idx="74564">
                  <c:v>74.564000000000021</c:v>
                </c:pt>
                <c:pt idx="74565">
                  <c:v>74.564999999999998</c:v>
                </c:pt>
                <c:pt idx="74566">
                  <c:v>74.566000000000031</c:v>
                </c:pt>
                <c:pt idx="74567">
                  <c:v>74.567000000000007</c:v>
                </c:pt>
                <c:pt idx="74568">
                  <c:v>74.56800000000004</c:v>
                </c:pt>
                <c:pt idx="74569">
                  <c:v>74.569000000000017</c:v>
                </c:pt>
                <c:pt idx="74570">
                  <c:v>74.569999999999993</c:v>
                </c:pt>
                <c:pt idx="74571">
                  <c:v>74.571000000000026</c:v>
                </c:pt>
                <c:pt idx="74572">
                  <c:v>74.572000000000003</c:v>
                </c:pt>
                <c:pt idx="74573">
                  <c:v>74.573000000000036</c:v>
                </c:pt>
                <c:pt idx="74574">
                  <c:v>74.574000000000012</c:v>
                </c:pt>
                <c:pt idx="74575">
                  <c:v>74.575000000000045</c:v>
                </c:pt>
                <c:pt idx="74576">
                  <c:v>74.576000000000022</c:v>
                </c:pt>
                <c:pt idx="74577">
                  <c:v>74.576999999999998</c:v>
                </c:pt>
                <c:pt idx="74578">
                  <c:v>74.578000000000031</c:v>
                </c:pt>
                <c:pt idx="74579">
                  <c:v>74.579000000000008</c:v>
                </c:pt>
                <c:pt idx="74580">
                  <c:v>74.580000000000041</c:v>
                </c:pt>
                <c:pt idx="74581">
                  <c:v>74.581000000000017</c:v>
                </c:pt>
                <c:pt idx="74582">
                  <c:v>74.581999999999994</c:v>
                </c:pt>
                <c:pt idx="74583">
                  <c:v>74.583000000000027</c:v>
                </c:pt>
                <c:pt idx="74584">
                  <c:v>74.584000000000003</c:v>
                </c:pt>
                <c:pt idx="74585">
                  <c:v>74.585000000000036</c:v>
                </c:pt>
                <c:pt idx="74586">
                  <c:v>74.586000000000013</c:v>
                </c:pt>
                <c:pt idx="74587">
                  <c:v>74.587000000000046</c:v>
                </c:pt>
                <c:pt idx="74588">
                  <c:v>74.588000000000022</c:v>
                </c:pt>
                <c:pt idx="74589">
                  <c:v>74.588999999999999</c:v>
                </c:pt>
                <c:pt idx="74590">
                  <c:v>74.590000000000032</c:v>
                </c:pt>
                <c:pt idx="74591">
                  <c:v>74.591000000000008</c:v>
                </c:pt>
                <c:pt idx="74592">
                  <c:v>74.592000000000041</c:v>
                </c:pt>
                <c:pt idx="74593">
                  <c:v>74.593000000000018</c:v>
                </c:pt>
                <c:pt idx="74594">
                  <c:v>74.593999999999994</c:v>
                </c:pt>
                <c:pt idx="74595">
                  <c:v>74.595000000000027</c:v>
                </c:pt>
                <c:pt idx="74596">
                  <c:v>74.596000000000004</c:v>
                </c:pt>
                <c:pt idx="74597">
                  <c:v>74.597000000000037</c:v>
                </c:pt>
                <c:pt idx="74598">
                  <c:v>74.598000000000013</c:v>
                </c:pt>
                <c:pt idx="74599">
                  <c:v>74.599000000000046</c:v>
                </c:pt>
                <c:pt idx="74600">
                  <c:v>74.600000000000023</c:v>
                </c:pt>
                <c:pt idx="74601">
                  <c:v>74.600999999999999</c:v>
                </c:pt>
                <c:pt idx="74602">
                  <c:v>74.602000000000032</c:v>
                </c:pt>
                <c:pt idx="74603">
                  <c:v>74.603000000000009</c:v>
                </c:pt>
                <c:pt idx="74604">
                  <c:v>74.604000000000042</c:v>
                </c:pt>
                <c:pt idx="74605">
                  <c:v>74.605000000000018</c:v>
                </c:pt>
                <c:pt idx="74606">
                  <c:v>74.605999999999995</c:v>
                </c:pt>
                <c:pt idx="74607">
                  <c:v>74.607000000000028</c:v>
                </c:pt>
                <c:pt idx="74608">
                  <c:v>74.608000000000004</c:v>
                </c:pt>
                <c:pt idx="74609">
                  <c:v>74.609000000000037</c:v>
                </c:pt>
                <c:pt idx="74610">
                  <c:v>74.610000000000014</c:v>
                </c:pt>
                <c:pt idx="74611">
                  <c:v>74.61099999999999</c:v>
                </c:pt>
                <c:pt idx="74612">
                  <c:v>74.612000000000023</c:v>
                </c:pt>
                <c:pt idx="74613">
                  <c:v>74.613</c:v>
                </c:pt>
                <c:pt idx="74614">
                  <c:v>74.614000000000033</c:v>
                </c:pt>
                <c:pt idx="74615">
                  <c:v>74.615000000000009</c:v>
                </c:pt>
                <c:pt idx="74616">
                  <c:v>74.616000000000042</c:v>
                </c:pt>
                <c:pt idx="74617">
                  <c:v>74.617000000000019</c:v>
                </c:pt>
                <c:pt idx="74618">
                  <c:v>74.617999999999995</c:v>
                </c:pt>
                <c:pt idx="74619">
                  <c:v>74.619000000000028</c:v>
                </c:pt>
                <c:pt idx="74620">
                  <c:v>74.62</c:v>
                </c:pt>
                <c:pt idx="74621">
                  <c:v>74.621000000000038</c:v>
                </c:pt>
                <c:pt idx="74622">
                  <c:v>74.622000000000014</c:v>
                </c:pt>
                <c:pt idx="74623">
                  <c:v>74.62299999999999</c:v>
                </c:pt>
                <c:pt idx="74624">
                  <c:v>74.624000000000024</c:v>
                </c:pt>
                <c:pt idx="74625">
                  <c:v>74.625</c:v>
                </c:pt>
                <c:pt idx="74626">
                  <c:v>74.626000000000033</c:v>
                </c:pt>
                <c:pt idx="74627">
                  <c:v>74.62700000000001</c:v>
                </c:pt>
                <c:pt idx="74628">
                  <c:v>74.628000000000043</c:v>
                </c:pt>
                <c:pt idx="74629">
                  <c:v>74.629000000000019</c:v>
                </c:pt>
                <c:pt idx="74630">
                  <c:v>74.63</c:v>
                </c:pt>
                <c:pt idx="74631">
                  <c:v>74.631000000000029</c:v>
                </c:pt>
                <c:pt idx="74632">
                  <c:v>74.632000000000005</c:v>
                </c:pt>
                <c:pt idx="74633">
                  <c:v>74.633000000000038</c:v>
                </c:pt>
                <c:pt idx="74634">
                  <c:v>74.634000000000015</c:v>
                </c:pt>
                <c:pt idx="74635">
                  <c:v>74.634999999999991</c:v>
                </c:pt>
                <c:pt idx="74636">
                  <c:v>74.636000000000024</c:v>
                </c:pt>
                <c:pt idx="74637">
                  <c:v>74.637</c:v>
                </c:pt>
                <c:pt idx="74638">
                  <c:v>74.638000000000034</c:v>
                </c:pt>
                <c:pt idx="74639">
                  <c:v>74.63900000000001</c:v>
                </c:pt>
                <c:pt idx="74640">
                  <c:v>74.640000000000043</c:v>
                </c:pt>
                <c:pt idx="74641">
                  <c:v>74.64100000000002</c:v>
                </c:pt>
                <c:pt idx="74642">
                  <c:v>74.641999999999996</c:v>
                </c:pt>
                <c:pt idx="74643">
                  <c:v>74.643000000000029</c:v>
                </c:pt>
                <c:pt idx="74644">
                  <c:v>74.644000000000005</c:v>
                </c:pt>
                <c:pt idx="74645">
                  <c:v>74.645000000000039</c:v>
                </c:pt>
                <c:pt idx="74646">
                  <c:v>74.646000000000015</c:v>
                </c:pt>
                <c:pt idx="74647">
                  <c:v>74.646999999999991</c:v>
                </c:pt>
                <c:pt idx="74648">
                  <c:v>74.648000000000025</c:v>
                </c:pt>
                <c:pt idx="74649">
                  <c:v>74.649000000000001</c:v>
                </c:pt>
                <c:pt idx="74650">
                  <c:v>74.650000000000034</c:v>
                </c:pt>
                <c:pt idx="74651">
                  <c:v>74.65100000000001</c:v>
                </c:pt>
                <c:pt idx="74652">
                  <c:v>74.652000000000044</c:v>
                </c:pt>
                <c:pt idx="74653">
                  <c:v>74.65300000000002</c:v>
                </c:pt>
                <c:pt idx="74654">
                  <c:v>74.653999999999996</c:v>
                </c:pt>
                <c:pt idx="74655">
                  <c:v>74.65500000000003</c:v>
                </c:pt>
                <c:pt idx="74656">
                  <c:v>74.656000000000006</c:v>
                </c:pt>
                <c:pt idx="74657">
                  <c:v>74.657000000000039</c:v>
                </c:pt>
                <c:pt idx="74658">
                  <c:v>74.658000000000015</c:v>
                </c:pt>
                <c:pt idx="74659">
                  <c:v>74.658999999999992</c:v>
                </c:pt>
                <c:pt idx="74660">
                  <c:v>74.660000000000025</c:v>
                </c:pt>
                <c:pt idx="74661">
                  <c:v>74.661000000000001</c:v>
                </c:pt>
                <c:pt idx="74662">
                  <c:v>74.662000000000035</c:v>
                </c:pt>
                <c:pt idx="74663">
                  <c:v>74.663000000000011</c:v>
                </c:pt>
                <c:pt idx="74664">
                  <c:v>74.664000000000044</c:v>
                </c:pt>
                <c:pt idx="74665">
                  <c:v>74.66500000000002</c:v>
                </c:pt>
                <c:pt idx="74666">
                  <c:v>74.665999999999997</c:v>
                </c:pt>
                <c:pt idx="74667">
                  <c:v>74.66700000000003</c:v>
                </c:pt>
                <c:pt idx="74668">
                  <c:v>74.668000000000006</c:v>
                </c:pt>
                <c:pt idx="74669">
                  <c:v>74.66900000000004</c:v>
                </c:pt>
                <c:pt idx="74670">
                  <c:v>74.670000000000016</c:v>
                </c:pt>
                <c:pt idx="74671">
                  <c:v>74.670999999999992</c:v>
                </c:pt>
                <c:pt idx="74672">
                  <c:v>74.672000000000025</c:v>
                </c:pt>
                <c:pt idx="74673">
                  <c:v>74.673000000000002</c:v>
                </c:pt>
                <c:pt idx="74674">
                  <c:v>74.674000000000035</c:v>
                </c:pt>
                <c:pt idx="74675">
                  <c:v>74.675000000000011</c:v>
                </c:pt>
                <c:pt idx="74676">
                  <c:v>74.676000000000045</c:v>
                </c:pt>
                <c:pt idx="74677">
                  <c:v>74.677000000000021</c:v>
                </c:pt>
                <c:pt idx="74678">
                  <c:v>74.677999999999997</c:v>
                </c:pt>
                <c:pt idx="74679">
                  <c:v>74.67900000000003</c:v>
                </c:pt>
                <c:pt idx="74680">
                  <c:v>74.680000000000007</c:v>
                </c:pt>
                <c:pt idx="74681">
                  <c:v>74.68100000000004</c:v>
                </c:pt>
                <c:pt idx="74682">
                  <c:v>74.682000000000016</c:v>
                </c:pt>
                <c:pt idx="74683">
                  <c:v>74.682999999999993</c:v>
                </c:pt>
                <c:pt idx="74684">
                  <c:v>74.684000000000026</c:v>
                </c:pt>
                <c:pt idx="74685">
                  <c:v>74.685000000000002</c:v>
                </c:pt>
                <c:pt idx="74686">
                  <c:v>74.686000000000035</c:v>
                </c:pt>
                <c:pt idx="74687">
                  <c:v>74.687000000000012</c:v>
                </c:pt>
                <c:pt idx="74688">
                  <c:v>74.688000000000045</c:v>
                </c:pt>
                <c:pt idx="74689">
                  <c:v>74.689000000000021</c:v>
                </c:pt>
                <c:pt idx="74690">
                  <c:v>74.69</c:v>
                </c:pt>
                <c:pt idx="74691">
                  <c:v>74.691000000000031</c:v>
                </c:pt>
                <c:pt idx="74692">
                  <c:v>74.692000000000007</c:v>
                </c:pt>
                <c:pt idx="74693">
                  <c:v>74.69300000000004</c:v>
                </c:pt>
                <c:pt idx="74694">
                  <c:v>74.694000000000017</c:v>
                </c:pt>
                <c:pt idx="74695">
                  <c:v>74.694999999999993</c:v>
                </c:pt>
                <c:pt idx="74696">
                  <c:v>74.696000000000026</c:v>
                </c:pt>
                <c:pt idx="74697">
                  <c:v>74.697000000000003</c:v>
                </c:pt>
                <c:pt idx="74698">
                  <c:v>74.698000000000036</c:v>
                </c:pt>
                <c:pt idx="74699">
                  <c:v>74.699000000000012</c:v>
                </c:pt>
                <c:pt idx="74700">
                  <c:v>74.700000000000045</c:v>
                </c:pt>
                <c:pt idx="74701">
                  <c:v>74.701000000000022</c:v>
                </c:pt>
                <c:pt idx="74702">
                  <c:v>74.701999999999998</c:v>
                </c:pt>
                <c:pt idx="74703">
                  <c:v>74.703000000000031</c:v>
                </c:pt>
                <c:pt idx="74704">
                  <c:v>74.704000000000008</c:v>
                </c:pt>
                <c:pt idx="74705">
                  <c:v>74.705000000000041</c:v>
                </c:pt>
                <c:pt idx="74706">
                  <c:v>74.706000000000017</c:v>
                </c:pt>
                <c:pt idx="74707">
                  <c:v>74.706999999999994</c:v>
                </c:pt>
                <c:pt idx="74708">
                  <c:v>74.708000000000027</c:v>
                </c:pt>
                <c:pt idx="74709">
                  <c:v>74.709000000000003</c:v>
                </c:pt>
                <c:pt idx="74710">
                  <c:v>74.710000000000036</c:v>
                </c:pt>
                <c:pt idx="74711">
                  <c:v>74.711000000000013</c:v>
                </c:pt>
                <c:pt idx="74712">
                  <c:v>74.712000000000046</c:v>
                </c:pt>
                <c:pt idx="74713">
                  <c:v>74.713000000000022</c:v>
                </c:pt>
                <c:pt idx="74714">
                  <c:v>74.713999999999999</c:v>
                </c:pt>
                <c:pt idx="74715">
                  <c:v>74.715000000000032</c:v>
                </c:pt>
                <c:pt idx="74716">
                  <c:v>74.716000000000008</c:v>
                </c:pt>
                <c:pt idx="74717">
                  <c:v>74.717000000000041</c:v>
                </c:pt>
                <c:pt idx="74718">
                  <c:v>74.718000000000018</c:v>
                </c:pt>
                <c:pt idx="74719">
                  <c:v>74.718999999999994</c:v>
                </c:pt>
                <c:pt idx="74720">
                  <c:v>74.720000000000027</c:v>
                </c:pt>
                <c:pt idx="74721">
                  <c:v>74.721000000000004</c:v>
                </c:pt>
                <c:pt idx="74722">
                  <c:v>74.722000000000037</c:v>
                </c:pt>
                <c:pt idx="74723">
                  <c:v>74.723000000000013</c:v>
                </c:pt>
                <c:pt idx="74724">
                  <c:v>74.724000000000046</c:v>
                </c:pt>
                <c:pt idx="74725">
                  <c:v>74.725000000000023</c:v>
                </c:pt>
                <c:pt idx="74726">
                  <c:v>74.725999999999999</c:v>
                </c:pt>
                <c:pt idx="74727">
                  <c:v>74.727000000000032</c:v>
                </c:pt>
                <c:pt idx="74728">
                  <c:v>74.728000000000009</c:v>
                </c:pt>
                <c:pt idx="74729">
                  <c:v>74.729000000000042</c:v>
                </c:pt>
                <c:pt idx="74730">
                  <c:v>74.730000000000018</c:v>
                </c:pt>
                <c:pt idx="74731">
                  <c:v>74.730999999999995</c:v>
                </c:pt>
                <c:pt idx="74732">
                  <c:v>74.732000000000028</c:v>
                </c:pt>
                <c:pt idx="74733">
                  <c:v>74.733000000000004</c:v>
                </c:pt>
                <c:pt idx="74734">
                  <c:v>74.734000000000037</c:v>
                </c:pt>
                <c:pt idx="74735">
                  <c:v>74.735000000000014</c:v>
                </c:pt>
                <c:pt idx="74736">
                  <c:v>74.73599999999999</c:v>
                </c:pt>
                <c:pt idx="74737">
                  <c:v>74.737000000000023</c:v>
                </c:pt>
                <c:pt idx="74738">
                  <c:v>74.738</c:v>
                </c:pt>
                <c:pt idx="74739">
                  <c:v>74.739000000000033</c:v>
                </c:pt>
                <c:pt idx="74740">
                  <c:v>74.740000000000009</c:v>
                </c:pt>
                <c:pt idx="74741">
                  <c:v>74.741000000000042</c:v>
                </c:pt>
                <c:pt idx="74742">
                  <c:v>74.742000000000019</c:v>
                </c:pt>
                <c:pt idx="74743">
                  <c:v>74.742999999999995</c:v>
                </c:pt>
                <c:pt idx="74744">
                  <c:v>74.744000000000028</c:v>
                </c:pt>
                <c:pt idx="74745">
                  <c:v>74.745000000000005</c:v>
                </c:pt>
                <c:pt idx="74746">
                  <c:v>74.746000000000038</c:v>
                </c:pt>
                <c:pt idx="74747">
                  <c:v>74.747000000000014</c:v>
                </c:pt>
                <c:pt idx="74748">
                  <c:v>74.74799999999999</c:v>
                </c:pt>
                <c:pt idx="74749">
                  <c:v>74.749000000000024</c:v>
                </c:pt>
                <c:pt idx="74750">
                  <c:v>74.75</c:v>
                </c:pt>
                <c:pt idx="74751">
                  <c:v>74.751000000000033</c:v>
                </c:pt>
                <c:pt idx="74752">
                  <c:v>74.75200000000001</c:v>
                </c:pt>
                <c:pt idx="74753">
                  <c:v>74.753000000000043</c:v>
                </c:pt>
                <c:pt idx="74754">
                  <c:v>74.754000000000019</c:v>
                </c:pt>
                <c:pt idx="74755">
                  <c:v>74.754999999999995</c:v>
                </c:pt>
                <c:pt idx="74756">
                  <c:v>74.756000000000029</c:v>
                </c:pt>
                <c:pt idx="74757">
                  <c:v>74.757000000000005</c:v>
                </c:pt>
                <c:pt idx="74758">
                  <c:v>74.758000000000038</c:v>
                </c:pt>
                <c:pt idx="74759">
                  <c:v>74.759000000000015</c:v>
                </c:pt>
                <c:pt idx="74760">
                  <c:v>74.759999999999991</c:v>
                </c:pt>
                <c:pt idx="74761">
                  <c:v>74.761000000000024</c:v>
                </c:pt>
                <c:pt idx="74762">
                  <c:v>74.762</c:v>
                </c:pt>
                <c:pt idx="74763">
                  <c:v>74.763000000000034</c:v>
                </c:pt>
                <c:pt idx="74764">
                  <c:v>74.76400000000001</c:v>
                </c:pt>
                <c:pt idx="74765">
                  <c:v>74.765000000000043</c:v>
                </c:pt>
                <c:pt idx="74766">
                  <c:v>74.76600000000002</c:v>
                </c:pt>
                <c:pt idx="74767">
                  <c:v>74.766999999999996</c:v>
                </c:pt>
                <c:pt idx="74768">
                  <c:v>74.768000000000029</c:v>
                </c:pt>
                <c:pt idx="74769">
                  <c:v>74.769000000000005</c:v>
                </c:pt>
                <c:pt idx="74770">
                  <c:v>74.770000000000039</c:v>
                </c:pt>
                <c:pt idx="74771">
                  <c:v>74.771000000000015</c:v>
                </c:pt>
                <c:pt idx="74772">
                  <c:v>74.771999999999991</c:v>
                </c:pt>
                <c:pt idx="74773">
                  <c:v>74.773000000000025</c:v>
                </c:pt>
                <c:pt idx="74774">
                  <c:v>74.774000000000001</c:v>
                </c:pt>
                <c:pt idx="74775">
                  <c:v>74.775000000000034</c:v>
                </c:pt>
                <c:pt idx="74776">
                  <c:v>74.77600000000001</c:v>
                </c:pt>
                <c:pt idx="74777">
                  <c:v>74.777000000000044</c:v>
                </c:pt>
                <c:pt idx="74778">
                  <c:v>74.77800000000002</c:v>
                </c:pt>
                <c:pt idx="74779">
                  <c:v>74.778999999999996</c:v>
                </c:pt>
                <c:pt idx="74780">
                  <c:v>74.78000000000003</c:v>
                </c:pt>
                <c:pt idx="74781">
                  <c:v>74.781000000000006</c:v>
                </c:pt>
                <c:pt idx="74782">
                  <c:v>74.782000000000039</c:v>
                </c:pt>
                <c:pt idx="74783">
                  <c:v>74.783000000000015</c:v>
                </c:pt>
                <c:pt idx="74784">
                  <c:v>74.783999999999992</c:v>
                </c:pt>
                <c:pt idx="74785">
                  <c:v>74.785000000000025</c:v>
                </c:pt>
                <c:pt idx="74786">
                  <c:v>74.786000000000001</c:v>
                </c:pt>
                <c:pt idx="74787">
                  <c:v>74.787000000000035</c:v>
                </c:pt>
                <c:pt idx="74788">
                  <c:v>74.788000000000011</c:v>
                </c:pt>
                <c:pt idx="74789">
                  <c:v>74.789000000000044</c:v>
                </c:pt>
                <c:pt idx="74790">
                  <c:v>74.79000000000002</c:v>
                </c:pt>
                <c:pt idx="74791">
                  <c:v>74.790999999999997</c:v>
                </c:pt>
                <c:pt idx="74792">
                  <c:v>74.79200000000003</c:v>
                </c:pt>
                <c:pt idx="74793">
                  <c:v>74.793000000000006</c:v>
                </c:pt>
                <c:pt idx="74794">
                  <c:v>74.79400000000004</c:v>
                </c:pt>
                <c:pt idx="74795">
                  <c:v>74.795000000000016</c:v>
                </c:pt>
                <c:pt idx="74796">
                  <c:v>74.795999999999992</c:v>
                </c:pt>
                <c:pt idx="74797">
                  <c:v>74.797000000000025</c:v>
                </c:pt>
                <c:pt idx="74798">
                  <c:v>74.798000000000002</c:v>
                </c:pt>
                <c:pt idx="74799">
                  <c:v>74.799000000000035</c:v>
                </c:pt>
                <c:pt idx="74800">
                  <c:v>74.800000000000011</c:v>
                </c:pt>
                <c:pt idx="74801">
                  <c:v>74.801000000000045</c:v>
                </c:pt>
                <c:pt idx="74802">
                  <c:v>74.802000000000021</c:v>
                </c:pt>
                <c:pt idx="74803">
                  <c:v>74.802999999999997</c:v>
                </c:pt>
                <c:pt idx="74804">
                  <c:v>74.80400000000003</c:v>
                </c:pt>
                <c:pt idx="74805">
                  <c:v>74.805000000000007</c:v>
                </c:pt>
                <c:pt idx="74806">
                  <c:v>74.80600000000004</c:v>
                </c:pt>
                <c:pt idx="74807">
                  <c:v>74.807000000000016</c:v>
                </c:pt>
                <c:pt idx="74808">
                  <c:v>74.807999999999993</c:v>
                </c:pt>
                <c:pt idx="74809">
                  <c:v>74.809000000000026</c:v>
                </c:pt>
                <c:pt idx="74810">
                  <c:v>74.81</c:v>
                </c:pt>
                <c:pt idx="74811">
                  <c:v>74.811000000000035</c:v>
                </c:pt>
                <c:pt idx="74812">
                  <c:v>74.812000000000012</c:v>
                </c:pt>
                <c:pt idx="74813">
                  <c:v>74.813000000000045</c:v>
                </c:pt>
                <c:pt idx="74814">
                  <c:v>74.814000000000021</c:v>
                </c:pt>
                <c:pt idx="74815">
                  <c:v>74.814999999999998</c:v>
                </c:pt>
                <c:pt idx="74816">
                  <c:v>74.816000000000031</c:v>
                </c:pt>
                <c:pt idx="74817">
                  <c:v>74.817000000000007</c:v>
                </c:pt>
                <c:pt idx="74818">
                  <c:v>74.81800000000004</c:v>
                </c:pt>
                <c:pt idx="74819">
                  <c:v>74.819000000000017</c:v>
                </c:pt>
                <c:pt idx="74820">
                  <c:v>74.819999999999993</c:v>
                </c:pt>
                <c:pt idx="74821">
                  <c:v>74.821000000000026</c:v>
                </c:pt>
                <c:pt idx="74822">
                  <c:v>74.822000000000003</c:v>
                </c:pt>
                <c:pt idx="74823">
                  <c:v>74.823000000000036</c:v>
                </c:pt>
                <c:pt idx="74824">
                  <c:v>74.824000000000012</c:v>
                </c:pt>
                <c:pt idx="74825">
                  <c:v>74.825000000000045</c:v>
                </c:pt>
                <c:pt idx="74826">
                  <c:v>74.826000000000022</c:v>
                </c:pt>
                <c:pt idx="74827">
                  <c:v>74.826999999999998</c:v>
                </c:pt>
                <c:pt idx="74828">
                  <c:v>74.828000000000031</c:v>
                </c:pt>
                <c:pt idx="74829">
                  <c:v>74.829000000000008</c:v>
                </c:pt>
                <c:pt idx="74830">
                  <c:v>74.830000000000041</c:v>
                </c:pt>
                <c:pt idx="74831">
                  <c:v>74.831000000000017</c:v>
                </c:pt>
                <c:pt idx="74832">
                  <c:v>74.831999999999994</c:v>
                </c:pt>
                <c:pt idx="74833">
                  <c:v>74.833000000000027</c:v>
                </c:pt>
                <c:pt idx="74834">
                  <c:v>74.834000000000003</c:v>
                </c:pt>
                <c:pt idx="74835">
                  <c:v>74.835000000000036</c:v>
                </c:pt>
                <c:pt idx="74836">
                  <c:v>74.836000000000013</c:v>
                </c:pt>
                <c:pt idx="74837">
                  <c:v>74.837000000000046</c:v>
                </c:pt>
                <c:pt idx="74838">
                  <c:v>74.838000000000022</c:v>
                </c:pt>
                <c:pt idx="74839">
                  <c:v>74.838999999999999</c:v>
                </c:pt>
                <c:pt idx="74840">
                  <c:v>74.840000000000032</c:v>
                </c:pt>
                <c:pt idx="74841">
                  <c:v>74.841000000000008</c:v>
                </c:pt>
                <c:pt idx="74842">
                  <c:v>74.842000000000041</c:v>
                </c:pt>
                <c:pt idx="74843">
                  <c:v>74.843000000000018</c:v>
                </c:pt>
                <c:pt idx="74844">
                  <c:v>74.843999999999994</c:v>
                </c:pt>
                <c:pt idx="74845">
                  <c:v>74.845000000000027</c:v>
                </c:pt>
                <c:pt idx="74846">
                  <c:v>74.846000000000004</c:v>
                </c:pt>
                <c:pt idx="74847">
                  <c:v>74.847000000000037</c:v>
                </c:pt>
                <c:pt idx="74848">
                  <c:v>74.848000000000013</c:v>
                </c:pt>
                <c:pt idx="74849">
                  <c:v>74.849000000000046</c:v>
                </c:pt>
                <c:pt idx="74850">
                  <c:v>74.850000000000023</c:v>
                </c:pt>
                <c:pt idx="74851">
                  <c:v>74.850999999999999</c:v>
                </c:pt>
                <c:pt idx="74852">
                  <c:v>74.852000000000032</c:v>
                </c:pt>
                <c:pt idx="74853">
                  <c:v>74.853000000000009</c:v>
                </c:pt>
                <c:pt idx="74854">
                  <c:v>74.854000000000042</c:v>
                </c:pt>
                <c:pt idx="74855">
                  <c:v>74.855000000000018</c:v>
                </c:pt>
                <c:pt idx="74856">
                  <c:v>74.855999999999995</c:v>
                </c:pt>
                <c:pt idx="74857">
                  <c:v>74.857000000000028</c:v>
                </c:pt>
                <c:pt idx="74858">
                  <c:v>74.858000000000004</c:v>
                </c:pt>
                <c:pt idx="74859">
                  <c:v>74.859000000000037</c:v>
                </c:pt>
                <c:pt idx="74860">
                  <c:v>74.860000000000014</c:v>
                </c:pt>
                <c:pt idx="74861">
                  <c:v>74.86099999999999</c:v>
                </c:pt>
                <c:pt idx="74862">
                  <c:v>74.862000000000023</c:v>
                </c:pt>
                <c:pt idx="74863">
                  <c:v>74.863</c:v>
                </c:pt>
                <c:pt idx="74864">
                  <c:v>74.864000000000033</c:v>
                </c:pt>
                <c:pt idx="74865">
                  <c:v>74.865000000000009</c:v>
                </c:pt>
                <c:pt idx="74866">
                  <c:v>74.866000000000042</c:v>
                </c:pt>
                <c:pt idx="74867">
                  <c:v>74.867000000000019</c:v>
                </c:pt>
                <c:pt idx="74868">
                  <c:v>74.867999999999995</c:v>
                </c:pt>
                <c:pt idx="74869">
                  <c:v>74.869000000000028</c:v>
                </c:pt>
                <c:pt idx="74870">
                  <c:v>74.87</c:v>
                </c:pt>
                <c:pt idx="74871">
                  <c:v>74.871000000000038</c:v>
                </c:pt>
                <c:pt idx="74872">
                  <c:v>74.872000000000014</c:v>
                </c:pt>
                <c:pt idx="74873">
                  <c:v>74.87299999999999</c:v>
                </c:pt>
                <c:pt idx="74874">
                  <c:v>74.874000000000024</c:v>
                </c:pt>
                <c:pt idx="74875">
                  <c:v>74.875</c:v>
                </c:pt>
                <c:pt idx="74876">
                  <c:v>74.876000000000033</c:v>
                </c:pt>
                <c:pt idx="74877">
                  <c:v>74.87700000000001</c:v>
                </c:pt>
                <c:pt idx="74878">
                  <c:v>74.878000000000043</c:v>
                </c:pt>
                <c:pt idx="74879">
                  <c:v>74.879000000000019</c:v>
                </c:pt>
                <c:pt idx="74880">
                  <c:v>74.88</c:v>
                </c:pt>
                <c:pt idx="74881">
                  <c:v>74.881000000000029</c:v>
                </c:pt>
                <c:pt idx="74882">
                  <c:v>74.882000000000005</c:v>
                </c:pt>
                <c:pt idx="74883">
                  <c:v>74.883000000000038</c:v>
                </c:pt>
                <c:pt idx="74884">
                  <c:v>74.884000000000015</c:v>
                </c:pt>
                <c:pt idx="74885">
                  <c:v>74.884999999999991</c:v>
                </c:pt>
                <c:pt idx="74886">
                  <c:v>74.886000000000024</c:v>
                </c:pt>
                <c:pt idx="74887">
                  <c:v>74.887</c:v>
                </c:pt>
                <c:pt idx="74888">
                  <c:v>74.888000000000034</c:v>
                </c:pt>
                <c:pt idx="74889">
                  <c:v>74.88900000000001</c:v>
                </c:pt>
                <c:pt idx="74890">
                  <c:v>74.890000000000043</c:v>
                </c:pt>
                <c:pt idx="74891">
                  <c:v>74.89100000000002</c:v>
                </c:pt>
                <c:pt idx="74892">
                  <c:v>74.891999999999996</c:v>
                </c:pt>
                <c:pt idx="74893">
                  <c:v>74.893000000000029</c:v>
                </c:pt>
                <c:pt idx="74894">
                  <c:v>74.894000000000005</c:v>
                </c:pt>
                <c:pt idx="74895">
                  <c:v>74.895000000000039</c:v>
                </c:pt>
                <c:pt idx="74896">
                  <c:v>74.896000000000015</c:v>
                </c:pt>
                <c:pt idx="74897">
                  <c:v>74.896999999999991</c:v>
                </c:pt>
                <c:pt idx="74898">
                  <c:v>74.898000000000025</c:v>
                </c:pt>
                <c:pt idx="74899">
                  <c:v>74.899000000000001</c:v>
                </c:pt>
                <c:pt idx="74900">
                  <c:v>74.900000000000034</c:v>
                </c:pt>
                <c:pt idx="74901">
                  <c:v>74.90100000000001</c:v>
                </c:pt>
                <c:pt idx="74902">
                  <c:v>74.902000000000044</c:v>
                </c:pt>
                <c:pt idx="74903">
                  <c:v>74.90300000000002</c:v>
                </c:pt>
                <c:pt idx="74904">
                  <c:v>74.903999999999996</c:v>
                </c:pt>
                <c:pt idx="74905">
                  <c:v>74.90500000000003</c:v>
                </c:pt>
                <c:pt idx="74906">
                  <c:v>74.906000000000006</c:v>
                </c:pt>
                <c:pt idx="74907">
                  <c:v>74.907000000000039</c:v>
                </c:pt>
                <c:pt idx="74908">
                  <c:v>74.908000000000015</c:v>
                </c:pt>
                <c:pt idx="74909">
                  <c:v>74.908999999999992</c:v>
                </c:pt>
                <c:pt idx="74910">
                  <c:v>74.910000000000025</c:v>
                </c:pt>
                <c:pt idx="74911">
                  <c:v>74.911000000000001</c:v>
                </c:pt>
                <c:pt idx="74912">
                  <c:v>74.912000000000035</c:v>
                </c:pt>
                <c:pt idx="74913">
                  <c:v>74.913000000000011</c:v>
                </c:pt>
                <c:pt idx="74914">
                  <c:v>74.914000000000044</c:v>
                </c:pt>
                <c:pt idx="74915">
                  <c:v>74.91500000000002</c:v>
                </c:pt>
                <c:pt idx="74916">
                  <c:v>74.915999999999997</c:v>
                </c:pt>
                <c:pt idx="74917">
                  <c:v>74.91700000000003</c:v>
                </c:pt>
                <c:pt idx="74918">
                  <c:v>74.918000000000006</c:v>
                </c:pt>
                <c:pt idx="74919">
                  <c:v>74.91900000000004</c:v>
                </c:pt>
                <c:pt idx="74920">
                  <c:v>74.920000000000016</c:v>
                </c:pt>
                <c:pt idx="74921">
                  <c:v>74.920999999999992</c:v>
                </c:pt>
                <c:pt idx="74922">
                  <c:v>74.922000000000025</c:v>
                </c:pt>
                <c:pt idx="74923">
                  <c:v>74.923000000000002</c:v>
                </c:pt>
                <c:pt idx="74924">
                  <c:v>74.924000000000035</c:v>
                </c:pt>
                <c:pt idx="74925">
                  <c:v>74.925000000000011</c:v>
                </c:pt>
                <c:pt idx="74926">
                  <c:v>74.926000000000045</c:v>
                </c:pt>
                <c:pt idx="74927">
                  <c:v>74.927000000000021</c:v>
                </c:pt>
                <c:pt idx="74928">
                  <c:v>74.927999999999997</c:v>
                </c:pt>
                <c:pt idx="74929">
                  <c:v>74.92900000000003</c:v>
                </c:pt>
                <c:pt idx="74930">
                  <c:v>74.930000000000007</c:v>
                </c:pt>
                <c:pt idx="74931">
                  <c:v>74.93100000000004</c:v>
                </c:pt>
                <c:pt idx="74932">
                  <c:v>74.932000000000016</c:v>
                </c:pt>
                <c:pt idx="74933">
                  <c:v>74.932999999999993</c:v>
                </c:pt>
                <c:pt idx="74934">
                  <c:v>74.934000000000026</c:v>
                </c:pt>
                <c:pt idx="74935">
                  <c:v>74.935000000000002</c:v>
                </c:pt>
                <c:pt idx="74936">
                  <c:v>74.936000000000035</c:v>
                </c:pt>
                <c:pt idx="74937">
                  <c:v>74.937000000000012</c:v>
                </c:pt>
                <c:pt idx="74938">
                  <c:v>74.938000000000045</c:v>
                </c:pt>
                <c:pt idx="74939">
                  <c:v>74.939000000000021</c:v>
                </c:pt>
                <c:pt idx="74940">
                  <c:v>74.94</c:v>
                </c:pt>
                <c:pt idx="74941">
                  <c:v>74.941000000000031</c:v>
                </c:pt>
                <c:pt idx="74942">
                  <c:v>74.942000000000007</c:v>
                </c:pt>
                <c:pt idx="74943">
                  <c:v>74.94300000000004</c:v>
                </c:pt>
                <c:pt idx="74944">
                  <c:v>74.944000000000017</c:v>
                </c:pt>
                <c:pt idx="74945">
                  <c:v>74.944999999999993</c:v>
                </c:pt>
                <c:pt idx="74946">
                  <c:v>74.946000000000026</c:v>
                </c:pt>
                <c:pt idx="74947">
                  <c:v>74.947000000000003</c:v>
                </c:pt>
                <c:pt idx="74948">
                  <c:v>74.948000000000036</c:v>
                </c:pt>
                <c:pt idx="74949">
                  <c:v>74.949000000000012</c:v>
                </c:pt>
                <c:pt idx="74950">
                  <c:v>74.950000000000045</c:v>
                </c:pt>
                <c:pt idx="74951">
                  <c:v>74.951000000000022</c:v>
                </c:pt>
                <c:pt idx="74952">
                  <c:v>74.951999999999998</c:v>
                </c:pt>
                <c:pt idx="74953">
                  <c:v>74.953000000000031</c:v>
                </c:pt>
                <c:pt idx="74954">
                  <c:v>74.954000000000008</c:v>
                </c:pt>
                <c:pt idx="74955">
                  <c:v>74.955000000000041</c:v>
                </c:pt>
                <c:pt idx="74956">
                  <c:v>74.956000000000017</c:v>
                </c:pt>
                <c:pt idx="74957">
                  <c:v>74.956999999999994</c:v>
                </c:pt>
                <c:pt idx="74958">
                  <c:v>74.958000000000027</c:v>
                </c:pt>
                <c:pt idx="74959">
                  <c:v>74.959000000000003</c:v>
                </c:pt>
                <c:pt idx="74960">
                  <c:v>74.960000000000036</c:v>
                </c:pt>
                <c:pt idx="74961">
                  <c:v>74.961000000000013</c:v>
                </c:pt>
                <c:pt idx="74962">
                  <c:v>74.962000000000046</c:v>
                </c:pt>
                <c:pt idx="74963">
                  <c:v>74.963000000000022</c:v>
                </c:pt>
                <c:pt idx="74964">
                  <c:v>74.963999999999999</c:v>
                </c:pt>
                <c:pt idx="74965">
                  <c:v>74.965000000000032</c:v>
                </c:pt>
                <c:pt idx="74966">
                  <c:v>74.966000000000008</c:v>
                </c:pt>
                <c:pt idx="74967">
                  <c:v>74.967000000000041</c:v>
                </c:pt>
                <c:pt idx="74968">
                  <c:v>74.968000000000018</c:v>
                </c:pt>
                <c:pt idx="74969">
                  <c:v>74.968999999999994</c:v>
                </c:pt>
                <c:pt idx="74970">
                  <c:v>74.970000000000027</c:v>
                </c:pt>
                <c:pt idx="74971">
                  <c:v>74.971000000000004</c:v>
                </c:pt>
                <c:pt idx="74972">
                  <c:v>74.972000000000037</c:v>
                </c:pt>
                <c:pt idx="74973">
                  <c:v>74.973000000000013</c:v>
                </c:pt>
                <c:pt idx="74974">
                  <c:v>74.974000000000046</c:v>
                </c:pt>
                <c:pt idx="74975">
                  <c:v>74.975000000000023</c:v>
                </c:pt>
                <c:pt idx="74976">
                  <c:v>74.975999999999999</c:v>
                </c:pt>
                <c:pt idx="74977">
                  <c:v>74.977000000000032</c:v>
                </c:pt>
                <c:pt idx="74978">
                  <c:v>74.978000000000009</c:v>
                </c:pt>
                <c:pt idx="74979">
                  <c:v>74.979000000000042</c:v>
                </c:pt>
                <c:pt idx="74980">
                  <c:v>74.980000000000018</c:v>
                </c:pt>
                <c:pt idx="74981">
                  <c:v>74.980999999999995</c:v>
                </c:pt>
                <c:pt idx="74982">
                  <c:v>74.982000000000028</c:v>
                </c:pt>
                <c:pt idx="74983">
                  <c:v>74.983000000000004</c:v>
                </c:pt>
                <c:pt idx="74984">
                  <c:v>74.984000000000037</c:v>
                </c:pt>
                <c:pt idx="74985">
                  <c:v>74.985000000000014</c:v>
                </c:pt>
                <c:pt idx="74986">
                  <c:v>74.98599999999999</c:v>
                </c:pt>
                <c:pt idx="74987">
                  <c:v>74.987000000000023</c:v>
                </c:pt>
                <c:pt idx="74988">
                  <c:v>74.988</c:v>
                </c:pt>
                <c:pt idx="74989">
                  <c:v>74.989000000000033</c:v>
                </c:pt>
                <c:pt idx="74990">
                  <c:v>74.990000000000009</c:v>
                </c:pt>
                <c:pt idx="74991">
                  <c:v>74.991000000000042</c:v>
                </c:pt>
                <c:pt idx="74992">
                  <c:v>74.992000000000019</c:v>
                </c:pt>
                <c:pt idx="74993">
                  <c:v>74.992999999999995</c:v>
                </c:pt>
                <c:pt idx="74994">
                  <c:v>74.994000000000028</c:v>
                </c:pt>
                <c:pt idx="74995">
                  <c:v>74.995000000000005</c:v>
                </c:pt>
                <c:pt idx="74996">
                  <c:v>74.996000000000038</c:v>
                </c:pt>
                <c:pt idx="74997">
                  <c:v>74.997000000000014</c:v>
                </c:pt>
                <c:pt idx="74998">
                  <c:v>74.99799999999999</c:v>
                </c:pt>
                <c:pt idx="74999">
                  <c:v>74.999000000000024</c:v>
                </c:pt>
                <c:pt idx="75000">
                  <c:v>75</c:v>
                </c:pt>
                <c:pt idx="75001">
                  <c:v>75.001000000000033</c:v>
                </c:pt>
                <c:pt idx="75002">
                  <c:v>75.00200000000001</c:v>
                </c:pt>
                <c:pt idx="75003">
                  <c:v>75.003000000000043</c:v>
                </c:pt>
                <c:pt idx="75004">
                  <c:v>75.004000000000019</c:v>
                </c:pt>
                <c:pt idx="75005">
                  <c:v>75.004999999999995</c:v>
                </c:pt>
                <c:pt idx="75006">
                  <c:v>75.006000000000029</c:v>
                </c:pt>
                <c:pt idx="75007">
                  <c:v>75.007000000000005</c:v>
                </c:pt>
                <c:pt idx="75008">
                  <c:v>75.008000000000038</c:v>
                </c:pt>
                <c:pt idx="75009">
                  <c:v>75.009000000000015</c:v>
                </c:pt>
                <c:pt idx="75010">
                  <c:v>75.009999999999991</c:v>
                </c:pt>
                <c:pt idx="75011">
                  <c:v>75.011000000000024</c:v>
                </c:pt>
                <c:pt idx="75012">
                  <c:v>75.012</c:v>
                </c:pt>
                <c:pt idx="75013">
                  <c:v>75.013000000000034</c:v>
                </c:pt>
                <c:pt idx="75014">
                  <c:v>75.01400000000001</c:v>
                </c:pt>
                <c:pt idx="75015">
                  <c:v>75.015000000000043</c:v>
                </c:pt>
                <c:pt idx="75016">
                  <c:v>75.01600000000002</c:v>
                </c:pt>
                <c:pt idx="75017">
                  <c:v>75.016999999999996</c:v>
                </c:pt>
                <c:pt idx="75018">
                  <c:v>75.018000000000029</c:v>
                </c:pt>
                <c:pt idx="75019">
                  <c:v>75.019000000000005</c:v>
                </c:pt>
                <c:pt idx="75020">
                  <c:v>75.020000000000039</c:v>
                </c:pt>
                <c:pt idx="75021">
                  <c:v>75.021000000000015</c:v>
                </c:pt>
                <c:pt idx="75022">
                  <c:v>75.021999999999991</c:v>
                </c:pt>
                <c:pt idx="75023">
                  <c:v>75.023000000000025</c:v>
                </c:pt>
                <c:pt idx="75024">
                  <c:v>75.024000000000001</c:v>
                </c:pt>
                <c:pt idx="75025">
                  <c:v>75.025000000000034</c:v>
                </c:pt>
                <c:pt idx="75026">
                  <c:v>75.02600000000001</c:v>
                </c:pt>
                <c:pt idx="75027">
                  <c:v>75.027000000000044</c:v>
                </c:pt>
                <c:pt idx="75028">
                  <c:v>75.02800000000002</c:v>
                </c:pt>
                <c:pt idx="75029">
                  <c:v>75.028999999999996</c:v>
                </c:pt>
                <c:pt idx="75030">
                  <c:v>75.03000000000003</c:v>
                </c:pt>
                <c:pt idx="75031">
                  <c:v>75.031000000000006</c:v>
                </c:pt>
                <c:pt idx="75032">
                  <c:v>75.032000000000039</c:v>
                </c:pt>
                <c:pt idx="75033">
                  <c:v>75.033000000000015</c:v>
                </c:pt>
                <c:pt idx="75034">
                  <c:v>75.033999999999992</c:v>
                </c:pt>
                <c:pt idx="75035">
                  <c:v>75.035000000000025</c:v>
                </c:pt>
                <c:pt idx="75036">
                  <c:v>75.036000000000001</c:v>
                </c:pt>
                <c:pt idx="75037">
                  <c:v>75.037000000000035</c:v>
                </c:pt>
                <c:pt idx="75038">
                  <c:v>75.038000000000011</c:v>
                </c:pt>
                <c:pt idx="75039">
                  <c:v>75.039000000000044</c:v>
                </c:pt>
                <c:pt idx="75040">
                  <c:v>75.04000000000002</c:v>
                </c:pt>
                <c:pt idx="75041">
                  <c:v>75.040999999999997</c:v>
                </c:pt>
                <c:pt idx="75042">
                  <c:v>75.04200000000003</c:v>
                </c:pt>
                <c:pt idx="75043">
                  <c:v>75.043000000000006</c:v>
                </c:pt>
                <c:pt idx="75044">
                  <c:v>75.04400000000004</c:v>
                </c:pt>
                <c:pt idx="75045">
                  <c:v>75.045000000000016</c:v>
                </c:pt>
                <c:pt idx="75046">
                  <c:v>75.045999999999992</c:v>
                </c:pt>
                <c:pt idx="75047">
                  <c:v>75.047000000000025</c:v>
                </c:pt>
                <c:pt idx="75048">
                  <c:v>75.048000000000002</c:v>
                </c:pt>
                <c:pt idx="75049">
                  <c:v>75.049000000000035</c:v>
                </c:pt>
                <c:pt idx="75050">
                  <c:v>75.050000000000011</c:v>
                </c:pt>
                <c:pt idx="75051">
                  <c:v>75.051000000000045</c:v>
                </c:pt>
                <c:pt idx="75052">
                  <c:v>75.052000000000021</c:v>
                </c:pt>
                <c:pt idx="75053">
                  <c:v>75.052999999999997</c:v>
                </c:pt>
                <c:pt idx="75054">
                  <c:v>75.05400000000003</c:v>
                </c:pt>
                <c:pt idx="75055">
                  <c:v>75.055000000000007</c:v>
                </c:pt>
                <c:pt idx="75056">
                  <c:v>75.05600000000004</c:v>
                </c:pt>
                <c:pt idx="75057">
                  <c:v>75.057000000000016</c:v>
                </c:pt>
                <c:pt idx="75058">
                  <c:v>75.057999999999993</c:v>
                </c:pt>
                <c:pt idx="75059">
                  <c:v>75.059000000000026</c:v>
                </c:pt>
                <c:pt idx="75060">
                  <c:v>75.06</c:v>
                </c:pt>
                <c:pt idx="75061">
                  <c:v>75.061000000000035</c:v>
                </c:pt>
                <c:pt idx="75062">
                  <c:v>75.062000000000012</c:v>
                </c:pt>
                <c:pt idx="75063">
                  <c:v>75.063000000000045</c:v>
                </c:pt>
                <c:pt idx="75064">
                  <c:v>75.064000000000021</c:v>
                </c:pt>
                <c:pt idx="75065">
                  <c:v>75.064999999999998</c:v>
                </c:pt>
                <c:pt idx="75066">
                  <c:v>75.066000000000031</c:v>
                </c:pt>
                <c:pt idx="75067">
                  <c:v>75.067000000000007</c:v>
                </c:pt>
                <c:pt idx="75068">
                  <c:v>75.06800000000004</c:v>
                </c:pt>
                <c:pt idx="75069">
                  <c:v>75.069000000000017</c:v>
                </c:pt>
                <c:pt idx="75070">
                  <c:v>75.069999999999993</c:v>
                </c:pt>
                <c:pt idx="75071">
                  <c:v>75.071000000000026</c:v>
                </c:pt>
                <c:pt idx="75072">
                  <c:v>75.072000000000003</c:v>
                </c:pt>
                <c:pt idx="75073">
                  <c:v>75.073000000000036</c:v>
                </c:pt>
                <c:pt idx="75074">
                  <c:v>75.074000000000012</c:v>
                </c:pt>
                <c:pt idx="75075">
                  <c:v>75.075000000000045</c:v>
                </c:pt>
                <c:pt idx="75076">
                  <c:v>75.076000000000022</c:v>
                </c:pt>
                <c:pt idx="75077">
                  <c:v>75.076999999999998</c:v>
                </c:pt>
                <c:pt idx="75078">
                  <c:v>75.078000000000031</c:v>
                </c:pt>
                <c:pt idx="75079">
                  <c:v>75.079000000000008</c:v>
                </c:pt>
                <c:pt idx="75080">
                  <c:v>75.080000000000041</c:v>
                </c:pt>
                <c:pt idx="75081">
                  <c:v>75.081000000000017</c:v>
                </c:pt>
                <c:pt idx="75082">
                  <c:v>75.081999999999994</c:v>
                </c:pt>
                <c:pt idx="75083">
                  <c:v>75.083000000000027</c:v>
                </c:pt>
                <c:pt idx="75084">
                  <c:v>75.084000000000003</c:v>
                </c:pt>
                <c:pt idx="75085">
                  <c:v>75.085000000000036</c:v>
                </c:pt>
                <c:pt idx="75086">
                  <c:v>75.086000000000013</c:v>
                </c:pt>
                <c:pt idx="75087">
                  <c:v>75.087000000000046</c:v>
                </c:pt>
                <c:pt idx="75088">
                  <c:v>75.088000000000022</c:v>
                </c:pt>
                <c:pt idx="75089">
                  <c:v>75.088999999999999</c:v>
                </c:pt>
                <c:pt idx="75090">
                  <c:v>75.090000000000032</c:v>
                </c:pt>
                <c:pt idx="75091">
                  <c:v>75.091000000000008</c:v>
                </c:pt>
                <c:pt idx="75092">
                  <c:v>75.092000000000041</c:v>
                </c:pt>
                <c:pt idx="75093">
                  <c:v>75.093000000000018</c:v>
                </c:pt>
                <c:pt idx="75094">
                  <c:v>75.093999999999994</c:v>
                </c:pt>
                <c:pt idx="75095">
                  <c:v>75.095000000000027</c:v>
                </c:pt>
                <c:pt idx="75096">
                  <c:v>75.096000000000004</c:v>
                </c:pt>
                <c:pt idx="75097">
                  <c:v>75.097000000000037</c:v>
                </c:pt>
                <c:pt idx="75098">
                  <c:v>75.098000000000013</c:v>
                </c:pt>
                <c:pt idx="75099">
                  <c:v>75.099000000000046</c:v>
                </c:pt>
                <c:pt idx="75100">
                  <c:v>75.100000000000023</c:v>
                </c:pt>
                <c:pt idx="75101">
                  <c:v>75.100999999999999</c:v>
                </c:pt>
                <c:pt idx="75102">
                  <c:v>75.102000000000032</c:v>
                </c:pt>
                <c:pt idx="75103">
                  <c:v>75.103000000000009</c:v>
                </c:pt>
                <c:pt idx="75104">
                  <c:v>75.104000000000042</c:v>
                </c:pt>
                <c:pt idx="75105">
                  <c:v>75.105000000000018</c:v>
                </c:pt>
                <c:pt idx="75106">
                  <c:v>75.105999999999995</c:v>
                </c:pt>
                <c:pt idx="75107">
                  <c:v>75.107000000000028</c:v>
                </c:pt>
                <c:pt idx="75108">
                  <c:v>75.108000000000004</c:v>
                </c:pt>
                <c:pt idx="75109">
                  <c:v>75.109000000000037</c:v>
                </c:pt>
                <c:pt idx="75110">
                  <c:v>75.110000000000014</c:v>
                </c:pt>
                <c:pt idx="75111">
                  <c:v>75.11099999999999</c:v>
                </c:pt>
                <c:pt idx="75112">
                  <c:v>75.112000000000023</c:v>
                </c:pt>
                <c:pt idx="75113">
                  <c:v>75.113</c:v>
                </c:pt>
                <c:pt idx="75114">
                  <c:v>75.114000000000033</c:v>
                </c:pt>
                <c:pt idx="75115">
                  <c:v>75.115000000000009</c:v>
                </c:pt>
                <c:pt idx="75116">
                  <c:v>75.116000000000042</c:v>
                </c:pt>
                <c:pt idx="75117">
                  <c:v>75.117000000000019</c:v>
                </c:pt>
                <c:pt idx="75118">
                  <c:v>75.117999999999995</c:v>
                </c:pt>
                <c:pt idx="75119">
                  <c:v>75.119000000000028</c:v>
                </c:pt>
                <c:pt idx="75120">
                  <c:v>75.12</c:v>
                </c:pt>
                <c:pt idx="75121">
                  <c:v>75.121000000000038</c:v>
                </c:pt>
                <c:pt idx="75122">
                  <c:v>75.122000000000014</c:v>
                </c:pt>
                <c:pt idx="75123">
                  <c:v>75.12299999999999</c:v>
                </c:pt>
                <c:pt idx="75124">
                  <c:v>75.124000000000024</c:v>
                </c:pt>
                <c:pt idx="75125">
                  <c:v>75.125</c:v>
                </c:pt>
                <c:pt idx="75126">
                  <c:v>75.126000000000033</c:v>
                </c:pt>
                <c:pt idx="75127">
                  <c:v>75.12700000000001</c:v>
                </c:pt>
                <c:pt idx="75128">
                  <c:v>75.128000000000043</c:v>
                </c:pt>
                <c:pt idx="75129">
                  <c:v>75.129000000000019</c:v>
                </c:pt>
                <c:pt idx="75130">
                  <c:v>75.13</c:v>
                </c:pt>
                <c:pt idx="75131">
                  <c:v>75.131000000000029</c:v>
                </c:pt>
                <c:pt idx="75132">
                  <c:v>75.132000000000005</c:v>
                </c:pt>
                <c:pt idx="75133">
                  <c:v>75.133000000000038</c:v>
                </c:pt>
                <c:pt idx="75134">
                  <c:v>75.134000000000015</c:v>
                </c:pt>
                <c:pt idx="75135">
                  <c:v>75.134999999999991</c:v>
                </c:pt>
                <c:pt idx="75136">
                  <c:v>75.136000000000024</c:v>
                </c:pt>
                <c:pt idx="75137">
                  <c:v>75.137</c:v>
                </c:pt>
                <c:pt idx="75138">
                  <c:v>75.138000000000034</c:v>
                </c:pt>
                <c:pt idx="75139">
                  <c:v>75.13900000000001</c:v>
                </c:pt>
                <c:pt idx="75140">
                  <c:v>75.140000000000043</c:v>
                </c:pt>
                <c:pt idx="75141">
                  <c:v>75.14100000000002</c:v>
                </c:pt>
                <c:pt idx="75142">
                  <c:v>75.141999999999996</c:v>
                </c:pt>
                <c:pt idx="75143">
                  <c:v>75.143000000000029</c:v>
                </c:pt>
                <c:pt idx="75144">
                  <c:v>75.144000000000005</c:v>
                </c:pt>
                <c:pt idx="75145">
                  <c:v>75.145000000000039</c:v>
                </c:pt>
                <c:pt idx="75146">
                  <c:v>75.146000000000015</c:v>
                </c:pt>
                <c:pt idx="75147">
                  <c:v>75.146999999999991</c:v>
                </c:pt>
                <c:pt idx="75148">
                  <c:v>75.148000000000025</c:v>
                </c:pt>
                <c:pt idx="75149">
                  <c:v>75.149000000000001</c:v>
                </c:pt>
                <c:pt idx="75150">
                  <c:v>75.150000000000034</c:v>
                </c:pt>
                <c:pt idx="75151">
                  <c:v>75.15100000000001</c:v>
                </c:pt>
                <c:pt idx="75152">
                  <c:v>75.152000000000044</c:v>
                </c:pt>
                <c:pt idx="75153">
                  <c:v>75.15300000000002</c:v>
                </c:pt>
                <c:pt idx="75154">
                  <c:v>75.153999999999996</c:v>
                </c:pt>
                <c:pt idx="75155">
                  <c:v>75.15500000000003</c:v>
                </c:pt>
                <c:pt idx="75156">
                  <c:v>75.156000000000006</c:v>
                </c:pt>
                <c:pt idx="75157">
                  <c:v>75.157000000000039</c:v>
                </c:pt>
                <c:pt idx="75158">
                  <c:v>75.158000000000015</c:v>
                </c:pt>
                <c:pt idx="75159">
                  <c:v>75.158999999999992</c:v>
                </c:pt>
                <c:pt idx="75160">
                  <c:v>75.160000000000025</c:v>
                </c:pt>
                <c:pt idx="75161">
                  <c:v>75.161000000000001</c:v>
                </c:pt>
                <c:pt idx="75162">
                  <c:v>75.162000000000035</c:v>
                </c:pt>
                <c:pt idx="75163">
                  <c:v>75.163000000000011</c:v>
                </c:pt>
                <c:pt idx="75164">
                  <c:v>75.164000000000044</c:v>
                </c:pt>
                <c:pt idx="75165">
                  <c:v>75.16500000000002</c:v>
                </c:pt>
                <c:pt idx="75166">
                  <c:v>75.165999999999997</c:v>
                </c:pt>
                <c:pt idx="75167">
                  <c:v>75.16700000000003</c:v>
                </c:pt>
                <c:pt idx="75168">
                  <c:v>75.168000000000006</c:v>
                </c:pt>
                <c:pt idx="75169">
                  <c:v>75.16900000000004</c:v>
                </c:pt>
                <c:pt idx="75170">
                  <c:v>75.170000000000016</c:v>
                </c:pt>
                <c:pt idx="75171">
                  <c:v>75.170999999999992</c:v>
                </c:pt>
                <c:pt idx="75172">
                  <c:v>75.172000000000025</c:v>
                </c:pt>
                <c:pt idx="75173">
                  <c:v>75.173000000000002</c:v>
                </c:pt>
                <c:pt idx="75174">
                  <c:v>75.174000000000035</c:v>
                </c:pt>
                <c:pt idx="75175">
                  <c:v>75.175000000000011</c:v>
                </c:pt>
                <c:pt idx="75176">
                  <c:v>75.176000000000045</c:v>
                </c:pt>
                <c:pt idx="75177">
                  <c:v>75.177000000000021</c:v>
                </c:pt>
                <c:pt idx="75178">
                  <c:v>75.177999999999997</c:v>
                </c:pt>
                <c:pt idx="75179">
                  <c:v>75.17900000000003</c:v>
                </c:pt>
                <c:pt idx="75180">
                  <c:v>75.180000000000007</c:v>
                </c:pt>
                <c:pt idx="75181">
                  <c:v>75.18100000000004</c:v>
                </c:pt>
                <c:pt idx="75182">
                  <c:v>75.182000000000016</c:v>
                </c:pt>
                <c:pt idx="75183">
                  <c:v>75.182999999999993</c:v>
                </c:pt>
                <c:pt idx="75184">
                  <c:v>75.184000000000026</c:v>
                </c:pt>
                <c:pt idx="75185">
                  <c:v>75.185000000000002</c:v>
                </c:pt>
                <c:pt idx="75186">
                  <c:v>75.186000000000035</c:v>
                </c:pt>
                <c:pt idx="75187">
                  <c:v>75.187000000000012</c:v>
                </c:pt>
                <c:pt idx="75188">
                  <c:v>75.188000000000045</c:v>
                </c:pt>
                <c:pt idx="75189">
                  <c:v>75.189000000000021</c:v>
                </c:pt>
                <c:pt idx="75190">
                  <c:v>75.19</c:v>
                </c:pt>
                <c:pt idx="75191">
                  <c:v>75.191000000000031</c:v>
                </c:pt>
                <c:pt idx="75192">
                  <c:v>75.192000000000007</c:v>
                </c:pt>
                <c:pt idx="75193">
                  <c:v>75.19300000000004</c:v>
                </c:pt>
                <c:pt idx="75194">
                  <c:v>75.194000000000017</c:v>
                </c:pt>
                <c:pt idx="75195">
                  <c:v>75.194999999999993</c:v>
                </c:pt>
                <c:pt idx="75196">
                  <c:v>75.196000000000026</c:v>
                </c:pt>
                <c:pt idx="75197">
                  <c:v>75.197000000000003</c:v>
                </c:pt>
                <c:pt idx="75198">
                  <c:v>75.198000000000036</c:v>
                </c:pt>
                <c:pt idx="75199">
                  <c:v>75.199000000000012</c:v>
                </c:pt>
                <c:pt idx="75200">
                  <c:v>75.200000000000045</c:v>
                </c:pt>
                <c:pt idx="75201">
                  <c:v>75.201000000000022</c:v>
                </c:pt>
                <c:pt idx="75202">
                  <c:v>75.201999999999998</c:v>
                </c:pt>
                <c:pt idx="75203">
                  <c:v>75.203000000000031</c:v>
                </c:pt>
                <c:pt idx="75204">
                  <c:v>75.204000000000008</c:v>
                </c:pt>
                <c:pt idx="75205">
                  <c:v>75.205000000000041</c:v>
                </c:pt>
                <c:pt idx="75206">
                  <c:v>75.206000000000017</c:v>
                </c:pt>
                <c:pt idx="75207">
                  <c:v>75.206999999999994</c:v>
                </c:pt>
                <c:pt idx="75208">
                  <c:v>75.208000000000027</c:v>
                </c:pt>
                <c:pt idx="75209">
                  <c:v>75.209000000000003</c:v>
                </c:pt>
                <c:pt idx="75210">
                  <c:v>75.210000000000036</c:v>
                </c:pt>
                <c:pt idx="75211">
                  <c:v>75.211000000000013</c:v>
                </c:pt>
                <c:pt idx="75212">
                  <c:v>75.212000000000046</c:v>
                </c:pt>
                <c:pt idx="75213">
                  <c:v>75.213000000000022</c:v>
                </c:pt>
                <c:pt idx="75214">
                  <c:v>75.213999999999999</c:v>
                </c:pt>
                <c:pt idx="75215">
                  <c:v>75.215000000000032</c:v>
                </c:pt>
                <c:pt idx="75216">
                  <c:v>75.216000000000008</c:v>
                </c:pt>
                <c:pt idx="75217">
                  <c:v>75.217000000000041</c:v>
                </c:pt>
                <c:pt idx="75218">
                  <c:v>75.218000000000018</c:v>
                </c:pt>
                <c:pt idx="75219">
                  <c:v>75.218999999999994</c:v>
                </c:pt>
                <c:pt idx="75220">
                  <c:v>75.220000000000027</c:v>
                </c:pt>
                <c:pt idx="75221">
                  <c:v>75.221000000000004</c:v>
                </c:pt>
                <c:pt idx="75222">
                  <c:v>75.222000000000037</c:v>
                </c:pt>
                <c:pt idx="75223">
                  <c:v>75.223000000000013</c:v>
                </c:pt>
                <c:pt idx="75224">
                  <c:v>75.224000000000046</c:v>
                </c:pt>
                <c:pt idx="75225">
                  <c:v>75.225000000000023</c:v>
                </c:pt>
                <c:pt idx="75226">
                  <c:v>75.225999999999999</c:v>
                </c:pt>
                <c:pt idx="75227">
                  <c:v>75.227000000000032</c:v>
                </c:pt>
                <c:pt idx="75228">
                  <c:v>75.228000000000009</c:v>
                </c:pt>
                <c:pt idx="75229">
                  <c:v>75.229000000000042</c:v>
                </c:pt>
                <c:pt idx="75230">
                  <c:v>75.230000000000018</c:v>
                </c:pt>
                <c:pt idx="75231">
                  <c:v>75.230999999999995</c:v>
                </c:pt>
                <c:pt idx="75232">
                  <c:v>75.232000000000028</c:v>
                </c:pt>
                <c:pt idx="75233">
                  <c:v>75.233000000000004</c:v>
                </c:pt>
                <c:pt idx="75234">
                  <c:v>75.234000000000037</c:v>
                </c:pt>
                <c:pt idx="75235">
                  <c:v>75.235000000000014</c:v>
                </c:pt>
                <c:pt idx="75236">
                  <c:v>75.23599999999999</c:v>
                </c:pt>
                <c:pt idx="75237">
                  <c:v>75.237000000000023</c:v>
                </c:pt>
                <c:pt idx="75238">
                  <c:v>75.238</c:v>
                </c:pt>
                <c:pt idx="75239">
                  <c:v>75.239000000000033</c:v>
                </c:pt>
                <c:pt idx="75240">
                  <c:v>75.240000000000009</c:v>
                </c:pt>
                <c:pt idx="75241">
                  <c:v>75.241000000000042</c:v>
                </c:pt>
                <c:pt idx="75242">
                  <c:v>75.242000000000019</c:v>
                </c:pt>
                <c:pt idx="75243">
                  <c:v>75.242999999999995</c:v>
                </c:pt>
                <c:pt idx="75244">
                  <c:v>75.244000000000028</c:v>
                </c:pt>
                <c:pt idx="75245">
                  <c:v>75.245000000000005</c:v>
                </c:pt>
                <c:pt idx="75246">
                  <c:v>75.246000000000038</c:v>
                </c:pt>
                <c:pt idx="75247">
                  <c:v>75.247000000000014</c:v>
                </c:pt>
                <c:pt idx="75248">
                  <c:v>75.24799999999999</c:v>
                </c:pt>
                <c:pt idx="75249">
                  <c:v>75.249000000000024</c:v>
                </c:pt>
                <c:pt idx="75250">
                  <c:v>75.25</c:v>
                </c:pt>
                <c:pt idx="75251">
                  <c:v>75.251000000000033</c:v>
                </c:pt>
                <c:pt idx="75252">
                  <c:v>75.25200000000001</c:v>
                </c:pt>
                <c:pt idx="75253">
                  <c:v>75.253000000000043</c:v>
                </c:pt>
                <c:pt idx="75254">
                  <c:v>75.254000000000019</c:v>
                </c:pt>
                <c:pt idx="75255">
                  <c:v>75.254999999999995</c:v>
                </c:pt>
                <c:pt idx="75256">
                  <c:v>75.256000000000029</c:v>
                </c:pt>
                <c:pt idx="75257">
                  <c:v>75.257000000000005</c:v>
                </c:pt>
                <c:pt idx="75258">
                  <c:v>75.258000000000038</c:v>
                </c:pt>
                <c:pt idx="75259">
                  <c:v>75.259000000000015</c:v>
                </c:pt>
                <c:pt idx="75260">
                  <c:v>75.259999999999991</c:v>
                </c:pt>
                <c:pt idx="75261">
                  <c:v>75.261000000000024</c:v>
                </c:pt>
                <c:pt idx="75262">
                  <c:v>75.262</c:v>
                </c:pt>
                <c:pt idx="75263">
                  <c:v>75.263000000000034</c:v>
                </c:pt>
                <c:pt idx="75264">
                  <c:v>75.26400000000001</c:v>
                </c:pt>
                <c:pt idx="75265">
                  <c:v>75.265000000000043</c:v>
                </c:pt>
                <c:pt idx="75266">
                  <c:v>75.26600000000002</c:v>
                </c:pt>
                <c:pt idx="75267">
                  <c:v>75.266999999999996</c:v>
                </c:pt>
                <c:pt idx="75268">
                  <c:v>75.268000000000029</c:v>
                </c:pt>
                <c:pt idx="75269">
                  <c:v>75.269000000000005</c:v>
                </c:pt>
                <c:pt idx="75270">
                  <c:v>75.270000000000039</c:v>
                </c:pt>
                <c:pt idx="75271">
                  <c:v>75.271000000000015</c:v>
                </c:pt>
                <c:pt idx="75272">
                  <c:v>75.271999999999991</c:v>
                </c:pt>
                <c:pt idx="75273">
                  <c:v>75.273000000000025</c:v>
                </c:pt>
                <c:pt idx="75274">
                  <c:v>75.274000000000001</c:v>
                </c:pt>
                <c:pt idx="75275">
                  <c:v>75.275000000000034</c:v>
                </c:pt>
                <c:pt idx="75276">
                  <c:v>75.27600000000001</c:v>
                </c:pt>
                <c:pt idx="75277">
                  <c:v>75.277000000000044</c:v>
                </c:pt>
                <c:pt idx="75278">
                  <c:v>75.27800000000002</c:v>
                </c:pt>
                <c:pt idx="75279">
                  <c:v>75.278999999999996</c:v>
                </c:pt>
                <c:pt idx="75280">
                  <c:v>75.28000000000003</c:v>
                </c:pt>
                <c:pt idx="75281">
                  <c:v>75.281000000000006</c:v>
                </c:pt>
                <c:pt idx="75282">
                  <c:v>75.282000000000039</c:v>
                </c:pt>
                <c:pt idx="75283">
                  <c:v>75.283000000000015</c:v>
                </c:pt>
                <c:pt idx="75284">
                  <c:v>75.283999999999992</c:v>
                </c:pt>
                <c:pt idx="75285">
                  <c:v>75.285000000000025</c:v>
                </c:pt>
                <c:pt idx="75286">
                  <c:v>75.286000000000001</c:v>
                </c:pt>
                <c:pt idx="75287">
                  <c:v>75.287000000000035</c:v>
                </c:pt>
                <c:pt idx="75288">
                  <c:v>75.288000000000011</c:v>
                </c:pt>
                <c:pt idx="75289">
                  <c:v>75.289000000000044</c:v>
                </c:pt>
                <c:pt idx="75290">
                  <c:v>75.29000000000002</c:v>
                </c:pt>
                <c:pt idx="75291">
                  <c:v>75.290999999999997</c:v>
                </c:pt>
                <c:pt idx="75292">
                  <c:v>75.29200000000003</c:v>
                </c:pt>
                <c:pt idx="75293">
                  <c:v>75.293000000000006</c:v>
                </c:pt>
                <c:pt idx="75294">
                  <c:v>75.29400000000004</c:v>
                </c:pt>
                <c:pt idx="75295">
                  <c:v>75.295000000000016</c:v>
                </c:pt>
                <c:pt idx="75296">
                  <c:v>75.295999999999992</c:v>
                </c:pt>
                <c:pt idx="75297">
                  <c:v>75.297000000000025</c:v>
                </c:pt>
                <c:pt idx="75298">
                  <c:v>75.298000000000002</c:v>
                </c:pt>
                <c:pt idx="75299">
                  <c:v>75.299000000000035</c:v>
                </c:pt>
                <c:pt idx="75300">
                  <c:v>75.300000000000011</c:v>
                </c:pt>
                <c:pt idx="75301">
                  <c:v>75.301000000000045</c:v>
                </c:pt>
                <c:pt idx="75302">
                  <c:v>75.302000000000021</c:v>
                </c:pt>
                <c:pt idx="75303">
                  <c:v>75.302999999999997</c:v>
                </c:pt>
                <c:pt idx="75304">
                  <c:v>75.30400000000003</c:v>
                </c:pt>
                <c:pt idx="75305">
                  <c:v>75.305000000000007</c:v>
                </c:pt>
                <c:pt idx="75306">
                  <c:v>75.30600000000004</c:v>
                </c:pt>
                <c:pt idx="75307">
                  <c:v>75.307000000000016</c:v>
                </c:pt>
                <c:pt idx="75308">
                  <c:v>75.307999999999993</c:v>
                </c:pt>
                <c:pt idx="75309">
                  <c:v>75.309000000000026</c:v>
                </c:pt>
                <c:pt idx="75310">
                  <c:v>75.31</c:v>
                </c:pt>
                <c:pt idx="75311">
                  <c:v>75.311000000000035</c:v>
                </c:pt>
                <c:pt idx="75312">
                  <c:v>75.312000000000012</c:v>
                </c:pt>
                <c:pt idx="75313">
                  <c:v>75.313000000000045</c:v>
                </c:pt>
                <c:pt idx="75314">
                  <c:v>75.314000000000021</c:v>
                </c:pt>
                <c:pt idx="75315">
                  <c:v>75.314999999999998</c:v>
                </c:pt>
                <c:pt idx="75316">
                  <c:v>75.316000000000031</c:v>
                </c:pt>
                <c:pt idx="75317">
                  <c:v>75.317000000000007</c:v>
                </c:pt>
                <c:pt idx="75318">
                  <c:v>75.31800000000004</c:v>
                </c:pt>
                <c:pt idx="75319">
                  <c:v>75.319000000000017</c:v>
                </c:pt>
                <c:pt idx="75320">
                  <c:v>75.319999999999993</c:v>
                </c:pt>
                <c:pt idx="75321">
                  <c:v>75.321000000000026</c:v>
                </c:pt>
                <c:pt idx="75322">
                  <c:v>75.322000000000003</c:v>
                </c:pt>
                <c:pt idx="75323">
                  <c:v>75.323000000000036</c:v>
                </c:pt>
                <c:pt idx="75324">
                  <c:v>75.324000000000012</c:v>
                </c:pt>
                <c:pt idx="75325">
                  <c:v>75.325000000000045</c:v>
                </c:pt>
                <c:pt idx="75326">
                  <c:v>75.326000000000022</c:v>
                </c:pt>
                <c:pt idx="75327">
                  <c:v>75.326999999999998</c:v>
                </c:pt>
                <c:pt idx="75328">
                  <c:v>75.328000000000031</c:v>
                </c:pt>
                <c:pt idx="75329">
                  <c:v>75.329000000000008</c:v>
                </c:pt>
                <c:pt idx="75330">
                  <c:v>75.330000000000041</c:v>
                </c:pt>
                <c:pt idx="75331">
                  <c:v>75.331000000000017</c:v>
                </c:pt>
                <c:pt idx="75332">
                  <c:v>75.331999999999994</c:v>
                </c:pt>
                <c:pt idx="75333">
                  <c:v>75.333000000000027</c:v>
                </c:pt>
                <c:pt idx="75334">
                  <c:v>75.334000000000003</c:v>
                </c:pt>
                <c:pt idx="75335">
                  <c:v>75.335000000000036</c:v>
                </c:pt>
                <c:pt idx="75336">
                  <c:v>75.336000000000013</c:v>
                </c:pt>
                <c:pt idx="75337">
                  <c:v>75.337000000000046</c:v>
                </c:pt>
                <c:pt idx="75338">
                  <c:v>75.338000000000022</c:v>
                </c:pt>
                <c:pt idx="75339">
                  <c:v>75.338999999999999</c:v>
                </c:pt>
                <c:pt idx="75340">
                  <c:v>75.340000000000032</c:v>
                </c:pt>
                <c:pt idx="75341">
                  <c:v>75.341000000000008</c:v>
                </c:pt>
                <c:pt idx="75342">
                  <c:v>75.342000000000041</c:v>
                </c:pt>
                <c:pt idx="75343">
                  <c:v>75.343000000000018</c:v>
                </c:pt>
                <c:pt idx="75344">
                  <c:v>75.343999999999994</c:v>
                </c:pt>
                <c:pt idx="75345">
                  <c:v>75.345000000000027</c:v>
                </c:pt>
                <c:pt idx="75346">
                  <c:v>75.346000000000004</c:v>
                </c:pt>
                <c:pt idx="75347">
                  <c:v>75.347000000000037</c:v>
                </c:pt>
                <c:pt idx="75348">
                  <c:v>75.348000000000013</c:v>
                </c:pt>
                <c:pt idx="75349">
                  <c:v>75.349000000000046</c:v>
                </c:pt>
                <c:pt idx="75350">
                  <c:v>75.350000000000023</c:v>
                </c:pt>
                <c:pt idx="75351">
                  <c:v>75.350999999999999</c:v>
                </c:pt>
                <c:pt idx="75352">
                  <c:v>75.352000000000032</c:v>
                </c:pt>
                <c:pt idx="75353">
                  <c:v>75.353000000000009</c:v>
                </c:pt>
                <c:pt idx="75354">
                  <c:v>75.354000000000042</c:v>
                </c:pt>
                <c:pt idx="75355">
                  <c:v>75.355000000000018</c:v>
                </c:pt>
                <c:pt idx="75356">
                  <c:v>75.355999999999995</c:v>
                </c:pt>
                <c:pt idx="75357">
                  <c:v>75.357000000000028</c:v>
                </c:pt>
                <c:pt idx="75358">
                  <c:v>75.358000000000004</c:v>
                </c:pt>
                <c:pt idx="75359">
                  <c:v>75.359000000000037</c:v>
                </c:pt>
                <c:pt idx="75360">
                  <c:v>75.360000000000014</c:v>
                </c:pt>
                <c:pt idx="75361">
                  <c:v>75.36099999999999</c:v>
                </c:pt>
                <c:pt idx="75362">
                  <c:v>75.362000000000023</c:v>
                </c:pt>
                <c:pt idx="75363">
                  <c:v>75.363</c:v>
                </c:pt>
                <c:pt idx="75364">
                  <c:v>75.364000000000033</c:v>
                </c:pt>
                <c:pt idx="75365">
                  <c:v>75.365000000000009</c:v>
                </c:pt>
                <c:pt idx="75366">
                  <c:v>75.366000000000042</c:v>
                </c:pt>
                <c:pt idx="75367">
                  <c:v>75.367000000000019</c:v>
                </c:pt>
                <c:pt idx="75368">
                  <c:v>75.367999999999995</c:v>
                </c:pt>
                <c:pt idx="75369">
                  <c:v>75.369000000000028</c:v>
                </c:pt>
                <c:pt idx="75370">
                  <c:v>75.37</c:v>
                </c:pt>
                <c:pt idx="75371">
                  <c:v>75.371000000000038</c:v>
                </c:pt>
                <c:pt idx="75372">
                  <c:v>75.372000000000014</c:v>
                </c:pt>
                <c:pt idx="75373">
                  <c:v>75.37299999999999</c:v>
                </c:pt>
                <c:pt idx="75374">
                  <c:v>75.374000000000024</c:v>
                </c:pt>
                <c:pt idx="75375">
                  <c:v>75.375</c:v>
                </c:pt>
                <c:pt idx="75376">
                  <c:v>75.376000000000033</c:v>
                </c:pt>
                <c:pt idx="75377">
                  <c:v>75.37700000000001</c:v>
                </c:pt>
                <c:pt idx="75378">
                  <c:v>75.378000000000043</c:v>
                </c:pt>
                <c:pt idx="75379">
                  <c:v>75.379000000000019</c:v>
                </c:pt>
                <c:pt idx="75380">
                  <c:v>75.38</c:v>
                </c:pt>
                <c:pt idx="75381">
                  <c:v>75.381000000000029</c:v>
                </c:pt>
                <c:pt idx="75382">
                  <c:v>75.382000000000005</c:v>
                </c:pt>
                <c:pt idx="75383">
                  <c:v>75.383000000000038</c:v>
                </c:pt>
                <c:pt idx="75384">
                  <c:v>75.384000000000015</c:v>
                </c:pt>
                <c:pt idx="75385">
                  <c:v>75.384999999999991</c:v>
                </c:pt>
                <c:pt idx="75386">
                  <c:v>75.386000000000024</c:v>
                </c:pt>
                <c:pt idx="75387">
                  <c:v>75.387</c:v>
                </c:pt>
                <c:pt idx="75388">
                  <c:v>75.388000000000034</c:v>
                </c:pt>
                <c:pt idx="75389">
                  <c:v>75.38900000000001</c:v>
                </c:pt>
                <c:pt idx="75390">
                  <c:v>75.390000000000043</c:v>
                </c:pt>
                <c:pt idx="75391">
                  <c:v>75.39100000000002</c:v>
                </c:pt>
                <c:pt idx="75392">
                  <c:v>75.391999999999996</c:v>
                </c:pt>
                <c:pt idx="75393">
                  <c:v>75.393000000000029</c:v>
                </c:pt>
                <c:pt idx="75394">
                  <c:v>75.394000000000005</c:v>
                </c:pt>
                <c:pt idx="75395">
                  <c:v>75.395000000000039</c:v>
                </c:pt>
                <c:pt idx="75396">
                  <c:v>75.396000000000015</c:v>
                </c:pt>
                <c:pt idx="75397">
                  <c:v>75.396999999999991</c:v>
                </c:pt>
                <c:pt idx="75398">
                  <c:v>75.398000000000025</c:v>
                </c:pt>
                <c:pt idx="75399">
                  <c:v>75.399000000000001</c:v>
                </c:pt>
                <c:pt idx="75400">
                  <c:v>75.400000000000034</c:v>
                </c:pt>
                <c:pt idx="75401">
                  <c:v>75.40100000000001</c:v>
                </c:pt>
                <c:pt idx="75402">
                  <c:v>75.402000000000044</c:v>
                </c:pt>
                <c:pt idx="75403">
                  <c:v>75.40300000000002</c:v>
                </c:pt>
                <c:pt idx="75404">
                  <c:v>75.403999999999996</c:v>
                </c:pt>
                <c:pt idx="75405">
                  <c:v>75.40500000000003</c:v>
                </c:pt>
                <c:pt idx="75406">
                  <c:v>75.406000000000006</c:v>
                </c:pt>
                <c:pt idx="75407">
                  <c:v>75.407000000000039</c:v>
                </c:pt>
                <c:pt idx="75408">
                  <c:v>75.408000000000015</c:v>
                </c:pt>
                <c:pt idx="75409">
                  <c:v>75.408999999999992</c:v>
                </c:pt>
                <c:pt idx="75410">
                  <c:v>75.410000000000025</c:v>
                </c:pt>
                <c:pt idx="75411">
                  <c:v>75.411000000000001</c:v>
                </c:pt>
                <c:pt idx="75412">
                  <c:v>75.412000000000035</c:v>
                </c:pt>
                <c:pt idx="75413">
                  <c:v>75.413000000000011</c:v>
                </c:pt>
                <c:pt idx="75414">
                  <c:v>75.414000000000044</c:v>
                </c:pt>
                <c:pt idx="75415">
                  <c:v>75.41500000000002</c:v>
                </c:pt>
                <c:pt idx="75416">
                  <c:v>75.415999999999997</c:v>
                </c:pt>
                <c:pt idx="75417">
                  <c:v>75.41700000000003</c:v>
                </c:pt>
                <c:pt idx="75418">
                  <c:v>75.418000000000006</c:v>
                </c:pt>
                <c:pt idx="75419">
                  <c:v>75.41900000000004</c:v>
                </c:pt>
                <c:pt idx="75420">
                  <c:v>75.420000000000016</c:v>
                </c:pt>
                <c:pt idx="75421">
                  <c:v>75.420999999999992</c:v>
                </c:pt>
                <c:pt idx="75422">
                  <c:v>75.422000000000025</c:v>
                </c:pt>
                <c:pt idx="75423">
                  <c:v>75.423000000000002</c:v>
                </c:pt>
                <c:pt idx="75424">
                  <c:v>75.424000000000035</c:v>
                </c:pt>
                <c:pt idx="75425">
                  <c:v>75.425000000000011</c:v>
                </c:pt>
                <c:pt idx="75426">
                  <c:v>75.426000000000045</c:v>
                </c:pt>
                <c:pt idx="75427">
                  <c:v>75.427000000000021</c:v>
                </c:pt>
                <c:pt idx="75428">
                  <c:v>75.427999999999997</c:v>
                </c:pt>
                <c:pt idx="75429">
                  <c:v>75.42900000000003</c:v>
                </c:pt>
                <c:pt idx="75430">
                  <c:v>75.430000000000007</c:v>
                </c:pt>
                <c:pt idx="75431">
                  <c:v>75.43100000000004</c:v>
                </c:pt>
                <c:pt idx="75432">
                  <c:v>75.432000000000016</c:v>
                </c:pt>
                <c:pt idx="75433">
                  <c:v>75.432999999999993</c:v>
                </c:pt>
                <c:pt idx="75434">
                  <c:v>75.434000000000026</c:v>
                </c:pt>
                <c:pt idx="75435">
                  <c:v>75.435000000000002</c:v>
                </c:pt>
                <c:pt idx="75436">
                  <c:v>75.436000000000035</c:v>
                </c:pt>
                <c:pt idx="75437">
                  <c:v>75.437000000000012</c:v>
                </c:pt>
                <c:pt idx="75438">
                  <c:v>75.438000000000045</c:v>
                </c:pt>
                <c:pt idx="75439">
                  <c:v>75.439000000000021</c:v>
                </c:pt>
                <c:pt idx="75440">
                  <c:v>75.44</c:v>
                </c:pt>
                <c:pt idx="75441">
                  <c:v>75.441000000000031</c:v>
                </c:pt>
                <c:pt idx="75442">
                  <c:v>75.442000000000007</c:v>
                </c:pt>
                <c:pt idx="75443">
                  <c:v>75.44300000000004</c:v>
                </c:pt>
                <c:pt idx="75444">
                  <c:v>75.444000000000017</c:v>
                </c:pt>
                <c:pt idx="75445">
                  <c:v>75.444999999999993</c:v>
                </c:pt>
                <c:pt idx="75446">
                  <c:v>75.446000000000026</c:v>
                </c:pt>
                <c:pt idx="75447">
                  <c:v>75.447000000000003</c:v>
                </c:pt>
                <c:pt idx="75448">
                  <c:v>75.448000000000036</c:v>
                </c:pt>
                <c:pt idx="75449">
                  <c:v>75.449000000000012</c:v>
                </c:pt>
                <c:pt idx="75450">
                  <c:v>75.450000000000045</c:v>
                </c:pt>
                <c:pt idx="75451">
                  <c:v>75.451000000000022</c:v>
                </c:pt>
                <c:pt idx="75452">
                  <c:v>75.451999999999998</c:v>
                </c:pt>
                <c:pt idx="75453">
                  <c:v>75.453000000000031</c:v>
                </c:pt>
                <c:pt idx="75454">
                  <c:v>75.454000000000008</c:v>
                </c:pt>
                <c:pt idx="75455">
                  <c:v>75.455000000000041</c:v>
                </c:pt>
                <c:pt idx="75456">
                  <c:v>75.456000000000017</c:v>
                </c:pt>
                <c:pt idx="75457">
                  <c:v>75.456999999999994</c:v>
                </c:pt>
                <c:pt idx="75458">
                  <c:v>75.458000000000027</c:v>
                </c:pt>
                <c:pt idx="75459">
                  <c:v>75.459000000000003</c:v>
                </c:pt>
                <c:pt idx="75460">
                  <c:v>75.460000000000036</c:v>
                </c:pt>
                <c:pt idx="75461">
                  <c:v>75.461000000000013</c:v>
                </c:pt>
                <c:pt idx="75462">
                  <c:v>75.462000000000046</c:v>
                </c:pt>
                <c:pt idx="75463">
                  <c:v>75.463000000000022</c:v>
                </c:pt>
                <c:pt idx="75464">
                  <c:v>75.463999999999999</c:v>
                </c:pt>
                <c:pt idx="75465">
                  <c:v>75.465000000000032</c:v>
                </c:pt>
                <c:pt idx="75466">
                  <c:v>75.466000000000008</c:v>
                </c:pt>
                <c:pt idx="75467">
                  <c:v>75.467000000000041</c:v>
                </c:pt>
                <c:pt idx="75468">
                  <c:v>75.468000000000018</c:v>
                </c:pt>
                <c:pt idx="75469">
                  <c:v>75.468999999999994</c:v>
                </c:pt>
                <c:pt idx="75470">
                  <c:v>75.470000000000027</c:v>
                </c:pt>
                <c:pt idx="75471">
                  <c:v>75.471000000000004</c:v>
                </c:pt>
                <c:pt idx="75472">
                  <c:v>75.472000000000037</c:v>
                </c:pt>
                <c:pt idx="75473">
                  <c:v>75.473000000000013</c:v>
                </c:pt>
                <c:pt idx="75474">
                  <c:v>75.474000000000046</c:v>
                </c:pt>
                <c:pt idx="75475">
                  <c:v>75.475000000000023</c:v>
                </c:pt>
                <c:pt idx="75476">
                  <c:v>75.475999999999999</c:v>
                </c:pt>
                <c:pt idx="75477">
                  <c:v>75.477000000000032</c:v>
                </c:pt>
                <c:pt idx="75478">
                  <c:v>75.478000000000009</c:v>
                </c:pt>
                <c:pt idx="75479">
                  <c:v>75.479000000000042</c:v>
                </c:pt>
                <c:pt idx="75480">
                  <c:v>75.480000000000018</c:v>
                </c:pt>
                <c:pt idx="75481">
                  <c:v>75.480999999999995</c:v>
                </c:pt>
                <c:pt idx="75482">
                  <c:v>75.482000000000028</c:v>
                </c:pt>
                <c:pt idx="75483">
                  <c:v>75.483000000000004</c:v>
                </c:pt>
                <c:pt idx="75484">
                  <c:v>75.484000000000037</c:v>
                </c:pt>
                <c:pt idx="75485">
                  <c:v>75.485000000000014</c:v>
                </c:pt>
                <c:pt idx="75486">
                  <c:v>75.48599999999999</c:v>
                </c:pt>
                <c:pt idx="75487">
                  <c:v>75.487000000000023</c:v>
                </c:pt>
                <c:pt idx="75488">
                  <c:v>75.488</c:v>
                </c:pt>
                <c:pt idx="75489">
                  <c:v>75.489000000000033</c:v>
                </c:pt>
                <c:pt idx="75490">
                  <c:v>75.490000000000009</c:v>
                </c:pt>
                <c:pt idx="75491">
                  <c:v>75.491000000000042</c:v>
                </c:pt>
                <c:pt idx="75492">
                  <c:v>75.492000000000019</c:v>
                </c:pt>
                <c:pt idx="75493">
                  <c:v>75.492999999999995</c:v>
                </c:pt>
                <c:pt idx="75494">
                  <c:v>75.494000000000028</c:v>
                </c:pt>
                <c:pt idx="75495">
                  <c:v>75.495000000000005</c:v>
                </c:pt>
                <c:pt idx="75496">
                  <c:v>75.496000000000038</c:v>
                </c:pt>
                <c:pt idx="75497">
                  <c:v>75.497000000000014</c:v>
                </c:pt>
                <c:pt idx="75498">
                  <c:v>75.49799999999999</c:v>
                </c:pt>
                <c:pt idx="75499">
                  <c:v>75.499000000000024</c:v>
                </c:pt>
                <c:pt idx="75500">
                  <c:v>75.5</c:v>
                </c:pt>
                <c:pt idx="75501">
                  <c:v>75.501000000000033</c:v>
                </c:pt>
                <c:pt idx="75502">
                  <c:v>75.50200000000001</c:v>
                </c:pt>
                <c:pt idx="75503">
                  <c:v>75.503000000000043</c:v>
                </c:pt>
                <c:pt idx="75504">
                  <c:v>75.504000000000019</c:v>
                </c:pt>
                <c:pt idx="75505">
                  <c:v>75.504999999999995</c:v>
                </c:pt>
                <c:pt idx="75506">
                  <c:v>75.506000000000029</c:v>
                </c:pt>
                <c:pt idx="75507">
                  <c:v>75.507000000000005</c:v>
                </c:pt>
                <c:pt idx="75508">
                  <c:v>75.508000000000038</c:v>
                </c:pt>
                <c:pt idx="75509">
                  <c:v>75.509000000000015</c:v>
                </c:pt>
                <c:pt idx="75510">
                  <c:v>75.509999999999991</c:v>
                </c:pt>
                <c:pt idx="75511">
                  <c:v>75.511000000000024</c:v>
                </c:pt>
                <c:pt idx="75512">
                  <c:v>75.512</c:v>
                </c:pt>
                <c:pt idx="75513">
                  <c:v>75.513000000000034</c:v>
                </c:pt>
                <c:pt idx="75514">
                  <c:v>75.51400000000001</c:v>
                </c:pt>
                <c:pt idx="75515">
                  <c:v>75.515000000000043</c:v>
                </c:pt>
                <c:pt idx="75516">
                  <c:v>75.51600000000002</c:v>
                </c:pt>
                <c:pt idx="75517">
                  <c:v>75.516999999999996</c:v>
                </c:pt>
                <c:pt idx="75518">
                  <c:v>75.518000000000029</c:v>
                </c:pt>
                <c:pt idx="75519">
                  <c:v>75.519000000000005</c:v>
                </c:pt>
                <c:pt idx="75520">
                  <c:v>75.520000000000039</c:v>
                </c:pt>
                <c:pt idx="75521">
                  <c:v>75.521000000000015</c:v>
                </c:pt>
                <c:pt idx="75522">
                  <c:v>75.521999999999991</c:v>
                </c:pt>
                <c:pt idx="75523">
                  <c:v>75.523000000000025</c:v>
                </c:pt>
                <c:pt idx="75524">
                  <c:v>75.524000000000001</c:v>
                </c:pt>
                <c:pt idx="75525">
                  <c:v>75.525000000000034</c:v>
                </c:pt>
                <c:pt idx="75526">
                  <c:v>75.52600000000001</c:v>
                </c:pt>
                <c:pt idx="75527">
                  <c:v>75.527000000000044</c:v>
                </c:pt>
                <c:pt idx="75528">
                  <c:v>75.52800000000002</c:v>
                </c:pt>
                <c:pt idx="75529">
                  <c:v>75.528999999999996</c:v>
                </c:pt>
                <c:pt idx="75530">
                  <c:v>75.53000000000003</c:v>
                </c:pt>
                <c:pt idx="75531">
                  <c:v>75.531000000000006</c:v>
                </c:pt>
                <c:pt idx="75532">
                  <c:v>75.532000000000039</c:v>
                </c:pt>
                <c:pt idx="75533">
                  <c:v>75.533000000000015</c:v>
                </c:pt>
                <c:pt idx="75534">
                  <c:v>75.533999999999992</c:v>
                </c:pt>
                <c:pt idx="75535">
                  <c:v>75.535000000000025</c:v>
                </c:pt>
                <c:pt idx="75536">
                  <c:v>75.536000000000001</c:v>
                </c:pt>
                <c:pt idx="75537">
                  <c:v>75.537000000000035</c:v>
                </c:pt>
                <c:pt idx="75538">
                  <c:v>75.538000000000011</c:v>
                </c:pt>
                <c:pt idx="75539">
                  <c:v>75.539000000000044</c:v>
                </c:pt>
                <c:pt idx="75540">
                  <c:v>75.54000000000002</c:v>
                </c:pt>
                <c:pt idx="75541">
                  <c:v>75.540999999999997</c:v>
                </c:pt>
                <c:pt idx="75542">
                  <c:v>75.54200000000003</c:v>
                </c:pt>
                <c:pt idx="75543">
                  <c:v>75.543000000000006</c:v>
                </c:pt>
                <c:pt idx="75544">
                  <c:v>75.54400000000004</c:v>
                </c:pt>
                <c:pt idx="75545">
                  <c:v>75.545000000000016</c:v>
                </c:pt>
                <c:pt idx="75546">
                  <c:v>75.545999999999992</c:v>
                </c:pt>
                <c:pt idx="75547">
                  <c:v>75.547000000000025</c:v>
                </c:pt>
                <c:pt idx="75548">
                  <c:v>75.548000000000002</c:v>
                </c:pt>
                <c:pt idx="75549">
                  <c:v>75.549000000000035</c:v>
                </c:pt>
                <c:pt idx="75550">
                  <c:v>75.550000000000011</c:v>
                </c:pt>
                <c:pt idx="75551">
                  <c:v>75.551000000000045</c:v>
                </c:pt>
                <c:pt idx="75552">
                  <c:v>75.552000000000021</c:v>
                </c:pt>
                <c:pt idx="75553">
                  <c:v>75.552999999999997</c:v>
                </c:pt>
                <c:pt idx="75554">
                  <c:v>75.55400000000003</c:v>
                </c:pt>
                <c:pt idx="75555">
                  <c:v>75.555000000000007</c:v>
                </c:pt>
                <c:pt idx="75556">
                  <c:v>75.55600000000004</c:v>
                </c:pt>
                <c:pt idx="75557">
                  <c:v>75.557000000000016</c:v>
                </c:pt>
                <c:pt idx="75558">
                  <c:v>75.557999999999993</c:v>
                </c:pt>
                <c:pt idx="75559">
                  <c:v>75.559000000000026</c:v>
                </c:pt>
                <c:pt idx="75560">
                  <c:v>75.56</c:v>
                </c:pt>
                <c:pt idx="75561">
                  <c:v>75.561000000000035</c:v>
                </c:pt>
                <c:pt idx="75562">
                  <c:v>75.562000000000012</c:v>
                </c:pt>
                <c:pt idx="75563">
                  <c:v>75.563000000000045</c:v>
                </c:pt>
                <c:pt idx="75564">
                  <c:v>75.564000000000021</c:v>
                </c:pt>
                <c:pt idx="75565">
                  <c:v>75.564999999999998</c:v>
                </c:pt>
                <c:pt idx="75566">
                  <c:v>75.566000000000031</c:v>
                </c:pt>
                <c:pt idx="75567">
                  <c:v>75.567000000000007</c:v>
                </c:pt>
                <c:pt idx="75568">
                  <c:v>75.56800000000004</c:v>
                </c:pt>
                <c:pt idx="75569">
                  <c:v>75.569000000000017</c:v>
                </c:pt>
                <c:pt idx="75570">
                  <c:v>75.569999999999993</c:v>
                </c:pt>
                <c:pt idx="75571">
                  <c:v>75.571000000000026</c:v>
                </c:pt>
                <c:pt idx="75572">
                  <c:v>75.572000000000003</c:v>
                </c:pt>
                <c:pt idx="75573">
                  <c:v>75.573000000000036</c:v>
                </c:pt>
                <c:pt idx="75574">
                  <c:v>75.574000000000012</c:v>
                </c:pt>
                <c:pt idx="75575">
                  <c:v>75.575000000000045</c:v>
                </c:pt>
                <c:pt idx="75576">
                  <c:v>75.576000000000022</c:v>
                </c:pt>
                <c:pt idx="75577">
                  <c:v>75.576999999999998</c:v>
                </c:pt>
                <c:pt idx="75578">
                  <c:v>75.578000000000031</c:v>
                </c:pt>
                <c:pt idx="75579">
                  <c:v>75.579000000000008</c:v>
                </c:pt>
                <c:pt idx="75580">
                  <c:v>75.580000000000041</c:v>
                </c:pt>
                <c:pt idx="75581">
                  <c:v>75.581000000000017</c:v>
                </c:pt>
                <c:pt idx="75582">
                  <c:v>75.581999999999994</c:v>
                </c:pt>
                <c:pt idx="75583">
                  <c:v>75.583000000000027</c:v>
                </c:pt>
                <c:pt idx="75584">
                  <c:v>75.584000000000003</c:v>
                </c:pt>
                <c:pt idx="75585">
                  <c:v>75.585000000000036</c:v>
                </c:pt>
                <c:pt idx="75586">
                  <c:v>75.586000000000013</c:v>
                </c:pt>
                <c:pt idx="75587">
                  <c:v>75.587000000000046</c:v>
                </c:pt>
                <c:pt idx="75588">
                  <c:v>75.588000000000022</c:v>
                </c:pt>
                <c:pt idx="75589">
                  <c:v>75.588999999999999</c:v>
                </c:pt>
                <c:pt idx="75590">
                  <c:v>75.590000000000032</c:v>
                </c:pt>
                <c:pt idx="75591">
                  <c:v>75.591000000000008</c:v>
                </c:pt>
                <c:pt idx="75592">
                  <c:v>75.592000000000041</c:v>
                </c:pt>
                <c:pt idx="75593">
                  <c:v>75.593000000000018</c:v>
                </c:pt>
                <c:pt idx="75594">
                  <c:v>75.593999999999994</c:v>
                </c:pt>
                <c:pt idx="75595">
                  <c:v>75.595000000000027</c:v>
                </c:pt>
                <c:pt idx="75596">
                  <c:v>75.596000000000004</c:v>
                </c:pt>
                <c:pt idx="75597">
                  <c:v>75.597000000000037</c:v>
                </c:pt>
                <c:pt idx="75598">
                  <c:v>75.598000000000013</c:v>
                </c:pt>
                <c:pt idx="75599">
                  <c:v>75.599000000000046</c:v>
                </c:pt>
                <c:pt idx="75600">
                  <c:v>75.600000000000023</c:v>
                </c:pt>
                <c:pt idx="75601">
                  <c:v>75.600999999999999</c:v>
                </c:pt>
                <c:pt idx="75602">
                  <c:v>75.602000000000032</c:v>
                </c:pt>
                <c:pt idx="75603">
                  <c:v>75.603000000000009</c:v>
                </c:pt>
                <c:pt idx="75604">
                  <c:v>75.604000000000042</c:v>
                </c:pt>
                <c:pt idx="75605">
                  <c:v>75.605000000000018</c:v>
                </c:pt>
                <c:pt idx="75606">
                  <c:v>75.605999999999995</c:v>
                </c:pt>
                <c:pt idx="75607">
                  <c:v>75.607000000000028</c:v>
                </c:pt>
                <c:pt idx="75608">
                  <c:v>75.608000000000004</c:v>
                </c:pt>
                <c:pt idx="75609">
                  <c:v>75.609000000000037</c:v>
                </c:pt>
                <c:pt idx="75610">
                  <c:v>75.610000000000014</c:v>
                </c:pt>
                <c:pt idx="75611">
                  <c:v>75.61099999999999</c:v>
                </c:pt>
                <c:pt idx="75612">
                  <c:v>75.612000000000023</c:v>
                </c:pt>
                <c:pt idx="75613">
                  <c:v>75.613</c:v>
                </c:pt>
                <c:pt idx="75614">
                  <c:v>75.614000000000033</c:v>
                </c:pt>
                <c:pt idx="75615">
                  <c:v>75.615000000000009</c:v>
                </c:pt>
                <c:pt idx="75616">
                  <c:v>75.616000000000042</c:v>
                </c:pt>
                <c:pt idx="75617">
                  <c:v>75.617000000000019</c:v>
                </c:pt>
                <c:pt idx="75618">
                  <c:v>75.617999999999995</c:v>
                </c:pt>
                <c:pt idx="75619">
                  <c:v>75.619000000000028</c:v>
                </c:pt>
                <c:pt idx="75620">
                  <c:v>75.62</c:v>
                </c:pt>
                <c:pt idx="75621">
                  <c:v>75.621000000000038</c:v>
                </c:pt>
                <c:pt idx="75622">
                  <c:v>75.622000000000014</c:v>
                </c:pt>
                <c:pt idx="75623">
                  <c:v>75.62299999999999</c:v>
                </c:pt>
                <c:pt idx="75624">
                  <c:v>75.624000000000024</c:v>
                </c:pt>
                <c:pt idx="75625">
                  <c:v>75.625</c:v>
                </c:pt>
                <c:pt idx="75626">
                  <c:v>75.626000000000033</c:v>
                </c:pt>
                <c:pt idx="75627">
                  <c:v>75.62700000000001</c:v>
                </c:pt>
                <c:pt idx="75628">
                  <c:v>75.628000000000043</c:v>
                </c:pt>
                <c:pt idx="75629">
                  <c:v>75.629000000000019</c:v>
                </c:pt>
                <c:pt idx="75630">
                  <c:v>75.63</c:v>
                </c:pt>
                <c:pt idx="75631">
                  <c:v>75.631000000000029</c:v>
                </c:pt>
                <c:pt idx="75632">
                  <c:v>75.632000000000005</c:v>
                </c:pt>
                <c:pt idx="75633">
                  <c:v>75.633000000000038</c:v>
                </c:pt>
                <c:pt idx="75634">
                  <c:v>75.634000000000015</c:v>
                </c:pt>
                <c:pt idx="75635">
                  <c:v>75.634999999999991</c:v>
                </c:pt>
                <c:pt idx="75636">
                  <c:v>75.636000000000024</c:v>
                </c:pt>
                <c:pt idx="75637">
                  <c:v>75.637</c:v>
                </c:pt>
                <c:pt idx="75638">
                  <c:v>75.638000000000034</c:v>
                </c:pt>
                <c:pt idx="75639">
                  <c:v>75.63900000000001</c:v>
                </c:pt>
                <c:pt idx="75640">
                  <c:v>75.640000000000043</c:v>
                </c:pt>
                <c:pt idx="75641">
                  <c:v>75.64100000000002</c:v>
                </c:pt>
                <c:pt idx="75642">
                  <c:v>75.641999999999996</c:v>
                </c:pt>
                <c:pt idx="75643">
                  <c:v>75.643000000000029</c:v>
                </c:pt>
                <c:pt idx="75644">
                  <c:v>75.644000000000005</c:v>
                </c:pt>
                <c:pt idx="75645">
                  <c:v>75.645000000000039</c:v>
                </c:pt>
                <c:pt idx="75646">
                  <c:v>75.646000000000015</c:v>
                </c:pt>
                <c:pt idx="75647">
                  <c:v>75.646999999999991</c:v>
                </c:pt>
                <c:pt idx="75648">
                  <c:v>75.648000000000025</c:v>
                </c:pt>
                <c:pt idx="75649">
                  <c:v>75.649000000000001</c:v>
                </c:pt>
                <c:pt idx="75650">
                  <c:v>75.650000000000034</c:v>
                </c:pt>
                <c:pt idx="75651">
                  <c:v>75.65100000000001</c:v>
                </c:pt>
                <c:pt idx="75652">
                  <c:v>75.652000000000044</c:v>
                </c:pt>
                <c:pt idx="75653">
                  <c:v>75.65300000000002</c:v>
                </c:pt>
                <c:pt idx="75654">
                  <c:v>75.653999999999996</c:v>
                </c:pt>
                <c:pt idx="75655">
                  <c:v>75.65500000000003</c:v>
                </c:pt>
                <c:pt idx="75656">
                  <c:v>75.656000000000006</c:v>
                </c:pt>
                <c:pt idx="75657">
                  <c:v>75.657000000000039</c:v>
                </c:pt>
                <c:pt idx="75658">
                  <c:v>75.658000000000015</c:v>
                </c:pt>
                <c:pt idx="75659">
                  <c:v>75.658999999999992</c:v>
                </c:pt>
                <c:pt idx="75660">
                  <c:v>75.660000000000025</c:v>
                </c:pt>
                <c:pt idx="75661">
                  <c:v>75.661000000000001</c:v>
                </c:pt>
                <c:pt idx="75662">
                  <c:v>75.662000000000035</c:v>
                </c:pt>
                <c:pt idx="75663">
                  <c:v>75.663000000000011</c:v>
                </c:pt>
                <c:pt idx="75664">
                  <c:v>75.664000000000044</c:v>
                </c:pt>
                <c:pt idx="75665">
                  <c:v>75.66500000000002</c:v>
                </c:pt>
                <c:pt idx="75666">
                  <c:v>75.665999999999997</c:v>
                </c:pt>
                <c:pt idx="75667">
                  <c:v>75.66700000000003</c:v>
                </c:pt>
                <c:pt idx="75668">
                  <c:v>75.668000000000006</c:v>
                </c:pt>
                <c:pt idx="75669">
                  <c:v>75.66900000000004</c:v>
                </c:pt>
                <c:pt idx="75670">
                  <c:v>75.670000000000016</c:v>
                </c:pt>
                <c:pt idx="75671">
                  <c:v>75.670999999999992</c:v>
                </c:pt>
                <c:pt idx="75672">
                  <c:v>75.672000000000025</c:v>
                </c:pt>
                <c:pt idx="75673">
                  <c:v>75.673000000000002</c:v>
                </c:pt>
                <c:pt idx="75674">
                  <c:v>75.674000000000035</c:v>
                </c:pt>
                <c:pt idx="75675">
                  <c:v>75.675000000000011</c:v>
                </c:pt>
                <c:pt idx="75676">
                  <c:v>75.676000000000045</c:v>
                </c:pt>
                <c:pt idx="75677">
                  <c:v>75.677000000000021</c:v>
                </c:pt>
                <c:pt idx="75678">
                  <c:v>75.677999999999997</c:v>
                </c:pt>
                <c:pt idx="75679">
                  <c:v>75.67900000000003</c:v>
                </c:pt>
                <c:pt idx="75680">
                  <c:v>75.680000000000007</c:v>
                </c:pt>
                <c:pt idx="75681">
                  <c:v>75.68100000000004</c:v>
                </c:pt>
                <c:pt idx="75682">
                  <c:v>75.682000000000016</c:v>
                </c:pt>
                <c:pt idx="75683">
                  <c:v>75.682999999999993</c:v>
                </c:pt>
                <c:pt idx="75684">
                  <c:v>75.684000000000026</c:v>
                </c:pt>
                <c:pt idx="75685">
                  <c:v>75.685000000000002</c:v>
                </c:pt>
                <c:pt idx="75686">
                  <c:v>75.686000000000035</c:v>
                </c:pt>
                <c:pt idx="75687">
                  <c:v>75.687000000000012</c:v>
                </c:pt>
                <c:pt idx="75688">
                  <c:v>75.688000000000045</c:v>
                </c:pt>
                <c:pt idx="75689">
                  <c:v>75.689000000000021</c:v>
                </c:pt>
                <c:pt idx="75690">
                  <c:v>75.69</c:v>
                </c:pt>
                <c:pt idx="75691">
                  <c:v>75.691000000000031</c:v>
                </c:pt>
                <c:pt idx="75692">
                  <c:v>75.692000000000007</c:v>
                </c:pt>
                <c:pt idx="75693">
                  <c:v>75.69300000000004</c:v>
                </c:pt>
                <c:pt idx="75694">
                  <c:v>75.694000000000017</c:v>
                </c:pt>
                <c:pt idx="75695">
                  <c:v>75.694999999999993</c:v>
                </c:pt>
                <c:pt idx="75696">
                  <c:v>75.696000000000026</c:v>
                </c:pt>
                <c:pt idx="75697">
                  <c:v>75.697000000000003</c:v>
                </c:pt>
                <c:pt idx="75698">
                  <c:v>75.698000000000036</c:v>
                </c:pt>
                <c:pt idx="75699">
                  <c:v>75.699000000000012</c:v>
                </c:pt>
                <c:pt idx="75700">
                  <c:v>75.700000000000045</c:v>
                </c:pt>
                <c:pt idx="75701">
                  <c:v>75.701000000000022</c:v>
                </c:pt>
                <c:pt idx="75702">
                  <c:v>75.701999999999998</c:v>
                </c:pt>
                <c:pt idx="75703">
                  <c:v>75.703000000000031</c:v>
                </c:pt>
                <c:pt idx="75704">
                  <c:v>75.704000000000008</c:v>
                </c:pt>
                <c:pt idx="75705">
                  <c:v>75.705000000000041</c:v>
                </c:pt>
                <c:pt idx="75706">
                  <c:v>75.706000000000017</c:v>
                </c:pt>
                <c:pt idx="75707">
                  <c:v>75.706999999999994</c:v>
                </c:pt>
                <c:pt idx="75708">
                  <c:v>75.708000000000027</c:v>
                </c:pt>
                <c:pt idx="75709">
                  <c:v>75.709000000000003</c:v>
                </c:pt>
                <c:pt idx="75710">
                  <c:v>75.710000000000036</c:v>
                </c:pt>
                <c:pt idx="75711">
                  <c:v>75.711000000000013</c:v>
                </c:pt>
                <c:pt idx="75712">
                  <c:v>75.712000000000046</c:v>
                </c:pt>
                <c:pt idx="75713">
                  <c:v>75.713000000000022</c:v>
                </c:pt>
                <c:pt idx="75714">
                  <c:v>75.713999999999999</c:v>
                </c:pt>
                <c:pt idx="75715">
                  <c:v>75.715000000000032</c:v>
                </c:pt>
                <c:pt idx="75716">
                  <c:v>75.716000000000008</c:v>
                </c:pt>
                <c:pt idx="75717">
                  <c:v>75.717000000000041</c:v>
                </c:pt>
                <c:pt idx="75718">
                  <c:v>75.718000000000018</c:v>
                </c:pt>
                <c:pt idx="75719">
                  <c:v>75.718999999999994</c:v>
                </c:pt>
                <c:pt idx="75720">
                  <c:v>75.720000000000027</c:v>
                </c:pt>
                <c:pt idx="75721">
                  <c:v>75.721000000000004</c:v>
                </c:pt>
                <c:pt idx="75722">
                  <c:v>75.722000000000037</c:v>
                </c:pt>
                <c:pt idx="75723">
                  <c:v>75.723000000000013</c:v>
                </c:pt>
                <c:pt idx="75724">
                  <c:v>75.724000000000046</c:v>
                </c:pt>
                <c:pt idx="75725">
                  <c:v>75.725000000000023</c:v>
                </c:pt>
                <c:pt idx="75726">
                  <c:v>75.725999999999999</c:v>
                </c:pt>
                <c:pt idx="75727">
                  <c:v>75.727000000000032</c:v>
                </c:pt>
                <c:pt idx="75728">
                  <c:v>75.728000000000009</c:v>
                </c:pt>
                <c:pt idx="75729">
                  <c:v>75.729000000000042</c:v>
                </c:pt>
                <c:pt idx="75730">
                  <c:v>75.730000000000018</c:v>
                </c:pt>
                <c:pt idx="75731">
                  <c:v>75.730999999999995</c:v>
                </c:pt>
                <c:pt idx="75732">
                  <c:v>75.732000000000028</c:v>
                </c:pt>
                <c:pt idx="75733">
                  <c:v>75.733000000000004</c:v>
                </c:pt>
                <c:pt idx="75734">
                  <c:v>75.734000000000037</c:v>
                </c:pt>
                <c:pt idx="75735">
                  <c:v>75.735000000000014</c:v>
                </c:pt>
                <c:pt idx="75736">
                  <c:v>75.73599999999999</c:v>
                </c:pt>
                <c:pt idx="75737">
                  <c:v>75.737000000000023</c:v>
                </c:pt>
                <c:pt idx="75738">
                  <c:v>75.738</c:v>
                </c:pt>
                <c:pt idx="75739">
                  <c:v>75.739000000000033</c:v>
                </c:pt>
                <c:pt idx="75740">
                  <c:v>75.740000000000009</c:v>
                </c:pt>
                <c:pt idx="75741">
                  <c:v>75.741000000000042</c:v>
                </c:pt>
                <c:pt idx="75742">
                  <c:v>75.742000000000019</c:v>
                </c:pt>
                <c:pt idx="75743">
                  <c:v>75.742999999999995</c:v>
                </c:pt>
                <c:pt idx="75744">
                  <c:v>75.744000000000028</c:v>
                </c:pt>
                <c:pt idx="75745">
                  <c:v>75.745000000000005</c:v>
                </c:pt>
                <c:pt idx="75746">
                  <c:v>75.746000000000038</c:v>
                </c:pt>
                <c:pt idx="75747">
                  <c:v>75.747000000000014</c:v>
                </c:pt>
                <c:pt idx="75748">
                  <c:v>75.74799999999999</c:v>
                </c:pt>
                <c:pt idx="75749">
                  <c:v>75.749000000000024</c:v>
                </c:pt>
                <c:pt idx="75750">
                  <c:v>75.75</c:v>
                </c:pt>
                <c:pt idx="75751">
                  <c:v>75.751000000000033</c:v>
                </c:pt>
                <c:pt idx="75752">
                  <c:v>75.75200000000001</c:v>
                </c:pt>
                <c:pt idx="75753">
                  <c:v>75.753000000000043</c:v>
                </c:pt>
                <c:pt idx="75754">
                  <c:v>75.754000000000019</c:v>
                </c:pt>
                <c:pt idx="75755">
                  <c:v>75.754999999999995</c:v>
                </c:pt>
                <c:pt idx="75756">
                  <c:v>75.756000000000029</c:v>
                </c:pt>
                <c:pt idx="75757">
                  <c:v>75.757000000000005</c:v>
                </c:pt>
                <c:pt idx="75758">
                  <c:v>75.758000000000038</c:v>
                </c:pt>
                <c:pt idx="75759">
                  <c:v>75.759000000000015</c:v>
                </c:pt>
                <c:pt idx="75760">
                  <c:v>75.759999999999991</c:v>
                </c:pt>
                <c:pt idx="75761">
                  <c:v>75.761000000000024</c:v>
                </c:pt>
                <c:pt idx="75762">
                  <c:v>75.762</c:v>
                </c:pt>
                <c:pt idx="75763">
                  <c:v>75.763000000000034</c:v>
                </c:pt>
                <c:pt idx="75764">
                  <c:v>75.76400000000001</c:v>
                </c:pt>
                <c:pt idx="75765">
                  <c:v>75.765000000000043</c:v>
                </c:pt>
                <c:pt idx="75766">
                  <c:v>75.76600000000002</c:v>
                </c:pt>
                <c:pt idx="75767">
                  <c:v>75.766999999999996</c:v>
                </c:pt>
                <c:pt idx="75768">
                  <c:v>75.768000000000029</c:v>
                </c:pt>
                <c:pt idx="75769">
                  <c:v>75.769000000000005</c:v>
                </c:pt>
                <c:pt idx="75770">
                  <c:v>75.770000000000039</c:v>
                </c:pt>
                <c:pt idx="75771">
                  <c:v>75.771000000000015</c:v>
                </c:pt>
                <c:pt idx="75772">
                  <c:v>75.771999999999991</c:v>
                </c:pt>
                <c:pt idx="75773">
                  <c:v>75.773000000000025</c:v>
                </c:pt>
                <c:pt idx="75774">
                  <c:v>75.774000000000001</c:v>
                </c:pt>
                <c:pt idx="75775">
                  <c:v>75.775000000000034</c:v>
                </c:pt>
                <c:pt idx="75776">
                  <c:v>75.77600000000001</c:v>
                </c:pt>
                <c:pt idx="75777">
                  <c:v>75.777000000000044</c:v>
                </c:pt>
                <c:pt idx="75778">
                  <c:v>75.77800000000002</c:v>
                </c:pt>
                <c:pt idx="75779">
                  <c:v>75.778999999999996</c:v>
                </c:pt>
                <c:pt idx="75780">
                  <c:v>75.78000000000003</c:v>
                </c:pt>
                <c:pt idx="75781">
                  <c:v>75.781000000000006</c:v>
                </c:pt>
                <c:pt idx="75782">
                  <c:v>75.782000000000039</c:v>
                </c:pt>
                <c:pt idx="75783">
                  <c:v>75.783000000000015</c:v>
                </c:pt>
                <c:pt idx="75784">
                  <c:v>75.783999999999992</c:v>
                </c:pt>
                <c:pt idx="75785">
                  <c:v>75.785000000000025</c:v>
                </c:pt>
                <c:pt idx="75786">
                  <c:v>75.786000000000001</c:v>
                </c:pt>
                <c:pt idx="75787">
                  <c:v>75.787000000000035</c:v>
                </c:pt>
                <c:pt idx="75788">
                  <c:v>75.788000000000011</c:v>
                </c:pt>
                <c:pt idx="75789">
                  <c:v>75.789000000000044</c:v>
                </c:pt>
                <c:pt idx="75790">
                  <c:v>75.79000000000002</c:v>
                </c:pt>
                <c:pt idx="75791">
                  <c:v>75.790999999999997</c:v>
                </c:pt>
                <c:pt idx="75792">
                  <c:v>75.79200000000003</c:v>
                </c:pt>
                <c:pt idx="75793">
                  <c:v>75.793000000000006</c:v>
                </c:pt>
                <c:pt idx="75794">
                  <c:v>75.79400000000004</c:v>
                </c:pt>
                <c:pt idx="75795">
                  <c:v>75.795000000000016</c:v>
                </c:pt>
                <c:pt idx="75796">
                  <c:v>75.795999999999992</c:v>
                </c:pt>
                <c:pt idx="75797">
                  <c:v>75.797000000000025</c:v>
                </c:pt>
                <c:pt idx="75798">
                  <c:v>75.798000000000002</c:v>
                </c:pt>
                <c:pt idx="75799">
                  <c:v>75.799000000000035</c:v>
                </c:pt>
                <c:pt idx="75800">
                  <c:v>75.800000000000011</c:v>
                </c:pt>
                <c:pt idx="75801">
                  <c:v>75.801000000000045</c:v>
                </c:pt>
                <c:pt idx="75802">
                  <c:v>75.802000000000021</c:v>
                </c:pt>
                <c:pt idx="75803">
                  <c:v>75.802999999999997</c:v>
                </c:pt>
                <c:pt idx="75804">
                  <c:v>75.80400000000003</c:v>
                </c:pt>
                <c:pt idx="75805">
                  <c:v>75.805000000000007</c:v>
                </c:pt>
                <c:pt idx="75806">
                  <c:v>75.80600000000004</c:v>
                </c:pt>
                <c:pt idx="75807">
                  <c:v>75.807000000000016</c:v>
                </c:pt>
                <c:pt idx="75808">
                  <c:v>75.807999999999993</c:v>
                </c:pt>
                <c:pt idx="75809">
                  <c:v>75.809000000000026</c:v>
                </c:pt>
                <c:pt idx="75810">
                  <c:v>75.81</c:v>
                </c:pt>
                <c:pt idx="75811">
                  <c:v>75.811000000000035</c:v>
                </c:pt>
                <c:pt idx="75812">
                  <c:v>75.812000000000012</c:v>
                </c:pt>
                <c:pt idx="75813">
                  <c:v>75.813000000000045</c:v>
                </c:pt>
                <c:pt idx="75814">
                  <c:v>75.814000000000021</c:v>
                </c:pt>
                <c:pt idx="75815">
                  <c:v>75.814999999999998</c:v>
                </c:pt>
                <c:pt idx="75816">
                  <c:v>75.816000000000031</c:v>
                </c:pt>
                <c:pt idx="75817">
                  <c:v>75.817000000000007</c:v>
                </c:pt>
                <c:pt idx="75818">
                  <c:v>75.81800000000004</c:v>
                </c:pt>
                <c:pt idx="75819">
                  <c:v>75.819000000000017</c:v>
                </c:pt>
                <c:pt idx="75820">
                  <c:v>75.819999999999993</c:v>
                </c:pt>
                <c:pt idx="75821">
                  <c:v>75.821000000000026</c:v>
                </c:pt>
                <c:pt idx="75822">
                  <c:v>75.822000000000003</c:v>
                </c:pt>
                <c:pt idx="75823">
                  <c:v>75.823000000000036</c:v>
                </c:pt>
                <c:pt idx="75824">
                  <c:v>75.824000000000012</c:v>
                </c:pt>
                <c:pt idx="75825">
                  <c:v>75.825000000000045</c:v>
                </c:pt>
                <c:pt idx="75826">
                  <c:v>75.826000000000022</c:v>
                </c:pt>
                <c:pt idx="75827">
                  <c:v>75.826999999999998</c:v>
                </c:pt>
                <c:pt idx="75828">
                  <c:v>75.828000000000031</c:v>
                </c:pt>
                <c:pt idx="75829">
                  <c:v>75.829000000000008</c:v>
                </c:pt>
                <c:pt idx="75830">
                  <c:v>75.830000000000041</c:v>
                </c:pt>
                <c:pt idx="75831">
                  <c:v>75.831000000000017</c:v>
                </c:pt>
                <c:pt idx="75832">
                  <c:v>75.831999999999994</c:v>
                </c:pt>
                <c:pt idx="75833">
                  <c:v>75.833000000000027</c:v>
                </c:pt>
                <c:pt idx="75834">
                  <c:v>75.834000000000003</c:v>
                </c:pt>
                <c:pt idx="75835">
                  <c:v>75.835000000000036</c:v>
                </c:pt>
                <c:pt idx="75836">
                  <c:v>75.836000000000013</c:v>
                </c:pt>
                <c:pt idx="75837">
                  <c:v>75.837000000000046</c:v>
                </c:pt>
                <c:pt idx="75838">
                  <c:v>75.838000000000022</c:v>
                </c:pt>
                <c:pt idx="75839">
                  <c:v>75.838999999999999</c:v>
                </c:pt>
                <c:pt idx="75840">
                  <c:v>75.840000000000032</c:v>
                </c:pt>
                <c:pt idx="75841">
                  <c:v>75.841000000000008</c:v>
                </c:pt>
                <c:pt idx="75842">
                  <c:v>75.842000000000041</c:v>
                </c:pt>
                <c:pt idx="75843">
                  <c:v>75.843000000000018</c:v>
                </c:pt>
                <c:pt idx="75844">
                  <c:v>75.843999999999994</c:v>
                </c:pt>
                <c:pt idx="75845">
                  <c:v>75.845000000000027</c:v>
                </c:pt>
                <c:pt idx="75846">
                  <c:v>75.846000000000004</c:v>
                </c:pt>
                <c:pt idx="75847">
                  <c:v>75.847000000000037</c:v>
                </c:pt>
                <c:pt idx="75848">
                  <c:v>75.848000000000013</c:v>
                </c:pt>
                <c:pt idx="75849">
                  <c:v>75.849000000000046</c:v>
                </c:pt>
                <c:pt idx="75850">
                  <c:v>75.850000000000023</c:v>
                </c:pt>
                <c:pt idx="75851">
                  <c:v>75.850999999999999</c:v>
                </c:pt>
                <c:pt idx="75852">
                  <c:v>75.852000000000032</c:v>
                </c:pt>
                <c:pt idx="75853">
                  <c:v>75.853000000000009</c:v>
                </c:pt>
                <c:pt idx="75854">
                  <c:v>75.854000000000042</c:v>
                </c:pt>
                <c:pt idx="75855">
                  <c:v>75.855000000000018</c:v>
                </c:pt>
                <c:pt idx="75856">
                  <c:v>75.855999999999995</c:v>
                </c:pt>
                <c:pt idx="75857">
                  <c:v>75.857000000000028</c:v>
                </c:pt>
                <c:pt idx="75858">
                  <c:v>75.858000000000004</c:v>
                </c:pt>
                <c:pt idx="75859">
                  <c:v>75.859000000000037</c:v>
                </c:pt>
                <c:pt idx="75860">
                  <c:v>75.860000000000014</c:v>
                </c:pt>
                <c:pt idx="75861">
                  <c:v>75.86099999999999</c:v>
                </c:pt>
                <c:pt idx="75862">
                  <c:v>75.862000000000023</c:v>
                </c:pt>
                <c:pt idx="75863">
                  <c:v>75.863</c:v>
                </c:pt>
                <c:pt idx="75864">
                  <c:v>75.864000000000033</c:v>
                </c:pt>
                <c:pt idx="75865">
                  <c:v>75.865000000000009</c:v>
                </c:pt>
                <c:pt idx="75866">
                  <c:v>75.866000000000042</c:v>
                </c:pt>
                <c:pt idx="75867">
                  <c:v>75.867000000000019</c:v>
                </c:pt>
                <c:pt idx="75868">
                  <c:v>75.867999999999995</c:v>
                </c:pt>
                <c:pt idx="75869">
                  <c:v>75.869000000000028</c:v>
                </c:pt>
                <c:pt idx="75870">
                  <c:v>75.87</c:v>
                </c:pt>
                <c:pt idx="75871">
                  <c:v>75.871000000000038</c:v>
                </c:pt>
                <c:pt idx="75872">
                  <c:v>75.872000000000014</c:v>
                </c:pt>
                <c:pt idx="75873">
                  <c:v>75.87299999999999</c:v>
                </c:pt>
                <c:pt idx="75874">
                  <c:v>75.874000000000024</c:v>
                </c:pt>
                <c:pt idx="75875">
                  <c:v>75.875</c:v>
                </c:pt>
                <c:pt idx="75876">
                  <c:v>75.876000000000033</c:v>
                </c:pt>
                <c:pt idx="75877">
                  <c:v>75.87700000000001</c:v>
                </c:pt>
                <c:pt idx="75878">
                  <c:v>75.878000000000043</c:v>
                </c:pt>
                <c:pt idx="75879">
                  <c:v>75.879000000000019</c:v>
                </c:pt>
                <c:pt idx="75880">
                  <c:v>75.88</c:v>
                </c:pt>
                <c:pt idx="75881">
                  <c:v>75.881000000000029</c:v>
                </c:pt>
                <c:pt idx="75882">
                  <c:v>75.882000000000005</c:v>
                </c:pt>
                <c:pt idx="75883">
                  <c:v>75.883000000000038</c:v>
                </c:pt>
                <c:pt idx="75884">
                  <c:v>75.884000000000015</c:v>
                </c:pt>
                <c:pt idx="75885">
                  <c:v>75.884999999999991</c:v>
                </c:pt>
                <c:pt idx="75886">
                  <c:v>75.886000000000024</c:v>
                </c:pt>
                <c:pt idx="75887">
                  <c:v>75.887</c:v>
                </c:pt>
                <c:pt idx="75888">
                  <c:v>75.888000000000034</c:v>
                </c:pt>
                <c:pt idx="75889">
                  <c:v>75.88900000000001</c:v>
                </c:pt>
                <c:pt idx="75890">
                  <c:v>75.890000000000043</c:v>
                </c:pt>
                <c:pt idx="75891">
                  <c:v>75.89100000000002</c:v>
                </c:pt>
                <c:pt idx="75892">
                  <c:v>75.891999999999996</c:v>
                </c:pt>
                <c:pt idx="75893">
                  <c:v>75.893000000000029</c:v>
                </c:pt>
                <c:pt idx="75894">
                  <c:v>75.894000000000005</c:v>
                </c:pt>
                <c:pt idx="75895">
                  <c:v>75.895000000000039</c:v>
                </c:pt>
                <c:pt idx="75896">
                  <c:v>75.896000000000015</c:v>
                </c:pt>
                <c:pt idx="75897">
                  <c:v>75.896999999999991</c:v>
                </c:pt>
                <c:pt idx="75898">
                  <c:v>75.898000000000025</c:v>
                </c:pt>
                <c:pt idx="75899">
                  <c:v>75.899000000000001</c:v>
                </c:pt>
                <c:pt idx="75900">
                  <c:v>75.900000000000034</c:v>
                </c:pt>
                <c:pt idx="75901">
                  <c:v>75.90100000000001</c:v>
                </c:pt>
                <c:pt idx="75902">
                  <c:v>75.902000000000044</c:v>
                </c:pt>
                <c:pt idx="75903">
                  <c:v>75.90300000000002</c:v>
                </c:pt>
                <c:pt idx="75904">
                  <c:v>75.903999999999996</c:v>
                </c:pt>
                <c:pt idx="75905">
                  <c:v>75.90500000000003</c:v>
                </c:pt>
                <c:pt idx="75906">
                  <c:v>75.906000000000006</c:v>
                </c:pt>
                <c:pt idx="75907">
                  <c:v>75.907000000000039</c:v>
                </c:pt>
                <c:pt idx="75908">
                  <c:v>75.908000000000015</c:v>
                </c:pt>
                <c:pt idx="75909">
                  <c:v>75.908999999999992</c:v>
                </c:pt>
                <c:pt idx="75910">
                  <c:v>75.910000000000025</c:v>
                </c:pt>
                <c:pt idx="75911">
                  <c:v>75.911000000000001</c:v>
                </c:pt>
                <c:pt idx="75912">
                  <c:v>75.912000000000035</c:v>
                </c:pt>
                <c:pt idx="75913">
                  <c:v>75.913000000000011</c:v>
                </c:pt>
                <c:pt idx="75914">
                  <c:v>75.914000000000044</c:v>
                </c:pt>
                <c:pt idx="75915">
                  <c:v>75.91500000000002</c:v>
                </c:pt>
                <c:pt idx="75916">
                  <c:v>75.915999999999997</c:v>
                </c:pt>
                <c:pt idx="75917">
                  <c:v>75.91700000000003</c:v>
                </c:pt>
                <c:pt idx="75918">
                  <c:v>75.918000000000006</c:v>
                </c:pt>
                <c:pt idx="75919">
                  <c:v>75.91900000000004</c:v>
                </c:pt>
                <c:pt idx="75920">
                  <c:v>75.920000000000016</c:v>
                </c:pt>
                <c:pt idx="75921">
                  <c:v>75.920999999999992</c:v>
                </c:pt>
                <c:pt idx="75922">
                  <c:v>75.922000000000025</c:v>
                </c:pt>
                <c:pt idx="75923">
                  <c:v>75.923000000000002</c:v>
                </c:pt>
                <c:pt idx="75924">
                  <c:v>75.924000000000035</c:v>
                </c:pt>
                <c:pt idx="75925">
                  <c:v>75.925000000000011</c:v>
                </c:pt>
                <c:pt idx="75926">
                  <c:v>75.926000000000045</c:v>
                </c:pt>
                <c:pt idx="75927">
                  <c:v>75.927000000000021</c:v>
                </c:pt>
                <c:pt idx="75928">
                  <c:v>75.927999999999997</c:v>
                </c:pt>
                <c:pt idx="75929">
                  <c:v>75.92900000000003</c:v>
                </c:pt>
                <c:pt idx="75930">
                  <c:v>75.930000000000007</c:v>
                </c:pt>
                <c:pt idx="75931">
                  <c:v>75.93100000000004</c:v>
                </c:pt>
                <c:pt idx="75932">
                  <c:v>75.932000000000016</c:v>
                </c:pt>
                <c:pt idx="75933">
                  <c:v>75.932999999999993</c:v>
                </c:pt>
                <c:pt idx="75934">
                  <c:v>75.934000000000026</c:v>
                </c:pt>
                <c:pt idx="75935">
                  <c:v>75.935000000000002</c:v>
                </c:pt>
                <c:pt idx="75936">
                  <c:v>75.936000000000035</c:v>
                </c:pt>
                <c:pt idx="75937">
                  <c:v>75.937000000000012</c:v>
                </c:pt>
                <c:pt idx="75938">
                  <c:v>75.938000000000045</c:v>
                </c:pt>
                <c:pt idx="75939">
                  <c:v>75.939000000000021</c:v>
                </c:pt>
                <c:pt idx="75940">
                  <c:v>75.94</c:v>
                </c:pt>
                <c:pt idx="75941">
                  <c:v>75.941000000000031</c:v>
                </c:pt>
                <c:pt idx="75942">
                  <c:v>75.942000000000007</c:v>
                </c:pt>
                <c:pt idx="75943">
                  <c:v>75.94300000000004</c:v>
                </c:pt>
                <c:pt idx="75944">
                  <c:v>75.944000000000017</c:v>
                </c:pt>
                <c:pt idx="75945">
                  <c:v>75.944999999999993</c:v>
                </c:pt>
                <c:pt idx="75946">
                  <c:v>75.946000000000026</c:v>
                </c:pt>
                <c:pt idx="75947">
                  <c:v>75.947000000000003</c:v>
                </c:pt>
                <c:pt idx="75948">
                  <c:v>75.948000000000036</c:v>
                </c:pt>
                <c:pt idx="75949">
                  <c:v>75.949000000000012</c:v>
                </c:pt>
                <c:pt idx="75950">
                  <c:v>75.950000000000045</c:v>
                </c:pt>
                <c:pt idx="75951">
                  <c:v>75.951000000000022</c:v>
                </c:pt>
                <c:pt idx="75952">
                  <c:v>75.951999999999998</c:v>
                </c:pt>
                <c:pt idx="75953">
                  <c:v>75.953000000000031</c:v>
                </c:pt>
                <c:pt idx="75954">
                  <c:v>75.954000000000008</c:v>
                </c:pt>
                <c:pt idx="75955">
                  <c:v>75.955000000000041</c:v>
                </c:pt>
                <c:pt idx="75956">
                  <c:v>75.956000000000017</c:v>
                </c:pt>
                <c:pt idx="75957">
                  <c:v>75.956999999999994</c:v>
                </c:pt>
                <c:pt idx="75958">
                  <c:v>75.958000000000027</c:v>
                </c:pt>
                <c:pt idx="75959">
                  <c:v>75.959000000000003</c:v>
                </c:pt>
                <c:pt idx="75960">
                  <c:v>75.960000000000036</c:v>
                </c:pt>
                <c:pt idx="75961">
                  <c:v>75.961000000000013</c:v>
                </c:pt>
                <c:pt idx="75962">
                  <c:v>75.962000000000046</c:v>
                </c:pt>
                <c:pt idx="75963">
                  <c:v>75.963000000000022</c:v>
                </c:pt>
                <c:pt idx="75964">
                  <c:v>75.963999999999999</c:v>
                </c:pt>
                <c:pt idx="75965">
                  <c:v>75.965000000000032</c:v>
                </c:pt>
                <c:pt idx="75966">
                  <c:v>75.966000000000008</c:v>
                </c:pt>
                <c:pt idx="75967">
                  <c:v>75.967000000000041</c:v>
                </c:pt>
                <c:pt idx="75968">
                  <c:v>75.968000000000018</c:v>
                </c:pt>
                <c:pt idx="75969">
                  <c:v>75.968999999999994</c:v>
                </c:pt>
                <c:pt idx="75970">
                  <c:v>75.970000000000027</c:v>
                </c:pt>
                <c:pt idx="75971">
                  <c:v>75.971000000000004</c:v>
                </c:pt>
                <c:pt idx="75972">
                  <c:v>75.972000000000037</c:v>
                </c:pt>
                <c:pt idx="75973">
                  <c:v>75.973000000000013</c:v>
                </c:pt>
                <c:pt idx="75974">
                  <c:v>75.974000000000046</c:v>
                </c:pt>
                <c:pt idx="75975">
                  <c:v>75.975000000000023</c:v>
                </c:pt>
                <c:pt idx="75976">
                  <c:v>75.975999999999999</c:v>
                </c:pt>
                <c:pt idx="75977">
                  <c:v>75.977000000000032</c:v>
                </c:pt>
                <c:pt idx="75978">
                  <c:v>75.978000000000009</c:v>
                </c:pt>
                <c:pt idx="75979">
                  <c:v>75.979000000000042</c:v>
                </c:pt>
                <c:pt idx="75980">
                  <c:v>75.980000000000018</c:v>
                </c:pt>
                <c:pt idx="75981">
                  <c:v>75.980999999999995</c:v>
                </c:pt>
                <c:pt idx="75982">
                  <c:v>75.982000000000028</c:v>
                </c:pt>
                <c:pt idx="75983">
                  <c:v>75.983000000000004</c:v>
                </c:pt>
                <c:pt idx="75984">
                  <c:v>75.984000000000037</c:v>
                </c:pt>
                <c:pt idx="75985">
                  <c:v>75.985000000000014</c:v>
                </c:pt>
                <c:pt idx="75986">
                  <c:v>75.98599999999999</c:v>
                </c:pt>
                <c:pt idx="75987">
                  <c:v>75.987000000000023</c:v>
                </c:pt>
                <c:pt idx="75988">
                  <c:v>75.988</c:v>
                </c:pt>
                <c:pt idx="75989">
                  <c:v>75.989000000000033</c:v>
                </c:pt>
                <c:pt idx="75990">
                  <c:v>75.990000000000009</c:v>
                </c:pt>
                <c:pt idx="75991">
                  <c:v>75.991000000000042</c:v>
                </c:pt>
                <c:pt idx="75992">
                  <c:v>75.992000000000019</c:v>
                </c:pt>
                <c:pt idx="75993">
                  <c:v>75.992999999999995</c:v>
                </c:pt>
                <c:pt idx="75994">
                  <c:v>75.994000000000028</c:v>
                </c:pt>
                <c:pt idx="75995">
                  <c:v>75.995000000000005</c:v>
                </c:pt>
                <c:pt idx="75996">
                  <c:v>75.996000000000038</c:v>
                </c:pt>
                <c:pt idx="75997">
                  <c:v>75.997000000000014</c:v>
                </c:pt>
                <c:pt idx="75998">
                  <c:v>75.99799999999999</c:v>
                </c:pt>
                <c:pt idx="75999">
                  <c:v>75.999000000000024</c:v>
                </c:pt>
                <c:pt idx="76000">
                  <c:v>76</c:v>
                </c:pt>
                <c:pt idx="76001">
                  <c:v>76.001000000000033</c:v>
                </c:pt>
                <c:pt idx="76002">
                  <c:v>76.00200000000001</c:v>
                </c:pt>
                <c:pt idx="76003">
                  <c:v>76.003000000000043</c:v>
                </c:pt>
                <c:pt idx="76004">
                  <c:v>76.004000000000019</c:v>
                </c:pt>
                <c:pt idx="76005">
                  <c:v>76.004999999999995</c:v>
                </c:pt>
                <c:pt idx="76006">
                  <c:v>76.006000000000029</c:v>
                </c:pt>
                <c:pt idx="76007">
                  <c:v>76.007000000000005</c:v>
                </c:pt>
                <c:pt idx="76008">
                  <c:v>76.008000000000038</c:v>
                </c:pt>
                <c:pt idx="76009">
                  <c:v>76.009000000000015</c:v>
                </c:pt>
                <c:pt idx="76010">
                  <c:v>76.009999999999991</c:v>
                </c:pt>
                <c:pt idx="76011">
                  <c:v>76.011000000000024</c:v>
                </c:pt>
                <c:pt idx="76012">
                  <c:v>76.012</c:v>
                </c:pt>
                <c:pt idx="76013">
                  <c:v>76.013000000000034</c:v>
                </c:pt>
                <c:pt idx="76014">
                  <c:v>76.01400000000001</c:v>
                </c:pt>
                <c:pt idx="76015">
                  <c:v>76.015000000000043</c:v>
                </c:pt>
                <c:pt idx="76016">
                  <c:v>76.01600000000002</c:v>
                </c:pt>
                <c:pt idx="76017">
                  <c:v>76.016999999999996</c:v>
                </c:pt>
                <c:pt idx="76018">
                  <c:v>76.018000000000029</c:v>
                </c:pt>
                <c:pt idx="76019">
                  <c:v>76.019000000000005</c:v>
                </c:pt>
                <c:pt idx="76020">
                  <c:v>76.020000000000039</c:v>
                </c:pt>
                <c:pt idx="76021">
                  <c:v>76.021000000000015</c:v>
                </c:pt>
                <c:pt idx="76022">
                  <c:v>76.021999999999991</c:v>
                </c:pt>
                <c:pt idx="76023">
                  <c:v>76.023000000000025</c:v>
                </c:pt>
                <c:pt idx="76024">
                  <c:v>76.024000000000001</c:v>
                </c:pt>
                <c:pt idx="76025">
                  <c:v>76.025000000000034</c:v>
                </c:pt>
                <c:pt idx="76026">
                  <c:v>76.02600000000001</c:v>
                </c:pt>
                <c:pt idx="76027">
                  <c:v>76.027000000000044</c:v>
                </c:pt>
                <c:pt idx="76028">
                  <c:v>76.02800000000002</c:v>
                </c:pt>
                <c:pt idx="76029">
                  <c:v>76.028999999999996</c:v>
                </c:pt>
                <c:pt idx="76030">
                  <c:v>76.03000000000003</c:v>
                </c:pt>
                <c:pt idx="76031">
                  <c:v>76.031000000000006</c:v>
                </c:pt>
                <c:pt idx="76032">
                  <c:v>76.032000000000039</c:v>
                </c:pt>
                <c:pt idx="76033">
                  <c:v>76.033000000000015</c:v>
                </c:pt>
                <c:pt idx="76034">
                  <c:v>76.033999999999992</c:v>
                </c:pt>
                <c:pt idx="76035">
                  <c:v>76.035000000000025</c:v>
                </c:pt>
                <c:pt idx="76036">
                  <c:v>76.036000000000001</c:v>
                </c:pt>
                <c:pt idx="76037">
                  <c:v>76.037000000000035</c:v>
                </c:pt>
                <c:pt idx="76038">
                  <c:v>76.038000000000011</c:v>
                </c:pt>
                <c:pt idx="76039">
                  <c:v>76.039000000000044</c:v>
                </c:pt>
                <c:pt idx="76040">
                  <c:v>76.04000000000002</c:v>
                </c:pt>
                <c:pt idx="76041">
                  <c:v>76.040999999999997</c:v>
                </c:pt>
                <c:pt idx="76042">
                  <c:v>76.04200000000003</c:v>
                </c:pt>
                <c:pt idx="76043">
                  <c:v>76.043000000000006</c:v>
                </c:pt>
                <c:pt idx="76044">
                  <c:v>76.04400000000004</c:v>
                </c:pt>
                <c:pt idx="76045">
                  <c:v>76.045000000000016</c:v>
                </c:pt>
                <c:pt idx="76046">
                  <c:v>76.045999999999992</c:v>
                </c:pt>
                <c:pt idx="76047">
                  <c:v>76.047000000000025</c:v>
                </c:pt>
                <c:pt idx="76048">
                  <c:v>76.048000000000002</c:v>
                </c:pt>
                <c:pt idx="76049">
                  <c:v>76.049000000000035</c:v>
                </c:pt>
                <c:pt idx="76050">
                  <c:v>76.050000000000011</c:v>
                </c:pt>
                <c:pt idx="76051">
                  <c:v>76.051000000000045</c:v>
                </c:pt>
                <c:pt idx="76052">
                  <c:v>76.052000000000021</c:v>
                </c:pt>
                <c:pt idx="76053">
                  <c:v>76.052999999999997</c:v>
                </c:pt>
                <c:pt idx="76054">
                  <c:v>76.05400000000003</c:v>
                </c:pt>
                <c:pt idx="76055">
                  <c:v>76.055000000000007</c:v>
                </c:pt>
                <c:pt idx="76056">
                  <c:v>76.05600000000004</c:v>
                </c:pt>
                <c:pt idx="76057">
                  <c:v>76.057000000000016</c:v>
                </c:pt>
                <c:pt idx="76058">
                  <c:v>76.057999999999993</c:v>
                </c:pt>
                <c:pt idx="76059">
                  <c:v>76.059000000000026</c:v>
                </c:pt>
                <c:pt idx="76060">
                  <c:v>76.06</c:v>
                </c:pt>
                <c:pt idx="76061">
                  <c:v>76.061000000000035</c:v>
                </c:pt>
                <c:pt idx="76062">
                  <c:v>76.062000000000012</c:v>
                </c:pt>
                <c:pt idx="76063">
                  <c:v>76.063000000000045</c:v>
                </c:pt>
                <c:pt idx="76064">
                  <c:v>76.064000000000021</c:v>
                </c:pt>
                <c:pt idx="76065">
                  <c:v>76.064999999999998</c:v>
                </c:pt>
                <c:pt idx="76066">
                  <c:v>76.066000000000031</c:v>
                </c:pt>
                <c:pt idx="76067">
                  <c:v>76.067000000000007</c:v>
                </c:pt>
                <c:pt idx="76068">
                  <c:v>76.06800000000004</c:v>
                </c:pt>
                <c:pt idx="76069">
                  <c:v>76.069000000000017</c:v>
                </c:pt>
                <c:pt idx="76070">
                  <c:v>76.069999999999993</c:v>
                </c:pt>
                <c:pt idx="76071">
                  <c:v>76.071000000000026</c:v>
                </c:pt>
                <c:pt idx="76072">
                  <c:v>76.072000000000003</c:v>
                </c:pt>
                <c:pt idx="76073">
                  <c:v>76.073000000000036</c:v>
                </c:pt>
                <c:pt idx="76074">
                  <c:v>76.074000000000012</c:v>
                </c:pt>
                <c:pt idx="76075">
                  <c:v>76.075000000000045</c:v>
                </c:pt>
                <c:pt idx="76076">
                  <c:v>76.076000000000022</c:v>
                </c:pt>
                <c:pt idx="76077">
                  <c:v>76.076999999999998</c:v>
                </c:pt>
                <c:pt idx="76078">
                  <c:v>76.078000000000031</c:v>
                </c:pt>
                <c:pt idx="76079">
                  <c:v>76.079000000000008</c:v>
                </c:pt>
                <c:pt idx="76080">
                  <c:v>76.080000000000041</c:v>
                </c:pt>
                <c:pt idx="76081">
                  <c:v>76.081000000000017</c:v>
                </c:pt>
                <c:pt idx="76082">
                  <c:v>76.081999999999994</c:v>
                </c:pt>
                <c:pt idx="76083">
                  <c:v>76.083000000000027</c:v>
                </c:pt>
                <c:pt idx="76084">
                  <c:v>76.084000000000003</c:v>
                </c:pt>
                <c:pt idx="76085">
                  <c:v>76.085000000000036</c:v>
                </c:pt>
                <c:pt idx="76086">
                  <c:v>76.086000000000013</c:v>
                </c:pt>
                <c:pt idx="76087">
                  <c:v>76.087000000000046</c:v>
                </c:pt>
                <c:pt idx="76088">
                  <c:v>76.088000000000022</c:v>
                </c:pt>
                <c:pt idx="76089">
                  <c:v>76.088999999999999</c:v>
                </c:pt>
                <c:pt idx="76090">
                  <c:v>76.090000000000032</c:v>
                </c:pt>
                <c:pt idx="76091">
                  <c:v>76.091000000000008</c:v>
                </c:pt>
                <c:pt idx="76092">
                  <c:v>76.092000000000041</c:v>
                </c:pt>
                <c:pt idx="76093">
                  <c:v>76.093000000000018</c:v>
                </c:pt>
                <c:pt idx="76094">
                  <c:v>76.093999999999994</c:v>
                </c:pt>
                <c:pt idx="76095">
                  <c:v>76.095000000000027</c:v>
                </c:pt>
                <c:pt idx="76096">
                  <c:v>76.096000000000004</c:v>
                </c:pt>
                <c:pt idx="76097">
                  <c:v>76.097000000000037</c:v>
                </c:pt>
                <c:pt idx="76098">
                  <c:v>76.098000000000013</c:v>
                </c:pt>
                <c:pt idx="76099">
                  <c:v>76.099000000000046</c:v>
                </c:pt>
                <c:pt idx="76100">
                  <c:v>76.100000000000023</c:v>
                </c:pt>
                <c:pt idx="76101">
                  <c:v>76.100999999999999</c:v>
                </c:pt>
                <c:pt idx="76102">
                  <c:v>76.102000000000032</c:v>
                </c:pt>
                <c:pt idx="76103">
                  <c:v>76.103000000000009</c:v>
                </c:pt>
                <c:pt idx="76104">
                  <c:v>76.104000000000042</c:v>
                </c:pt>
                <c:pt idx="76105">
                  <c:v>76.105000000000018</c:v>
                </c:pt>
                <c:pt idx="76106">
                  <c:v>76.105999999999995</c:v>
                </c:pt>
                <c:pt idx="76107">
                  <c:v>76.107000000000028</c:v>
                </c:pt>
                <c:pt idx="76108">
                  <c:v>76.108000000000004</c:v>
                </c:pt>
                <c:pt idx="76109">
                  <c:v>76.109000000000037</c:v>
                </c:pt>
                <c:pt idx="76110">
                  <c:v>76.110000000000014</c:v>
                </c:pt>
                <c:pt idx="76111">
                  <c:v>76.11099999999999</c:v>
                </c:pt>
                <c:pt idx="76112">
                  <c:v>76.112000000000023</c:v>
                </c:pt>
                <c:pt idx="76113">
                  <c:v>76.113</c:v>
                </c:pt>
                <c:pt idx="76114">
                  <c:v>76.114000000000033</c:v>
                </c:pt>
                <c:pt idx="76115">
                  <c:v>76.115000000000009</c:v>
                </c:pt>
                <c:pt idx="76116">
                  <c:v>76.116000000000042</c:v>
                </c:pt>
                <c:pt idx="76117">
                  <c:v>76.117000000000019</c:v>
                </c:pt>
                <c:pt idx="76118">
                  <c:v>76.117999999999995</c:v>
                </c:pt>
                <c:pt idx="76119">
                  <c:v>76.119000000000028</c:v>
                </c:pt>
                <c:pt idx="76120">
                  <c:v>76.12</c:v>
                </c:pt>
                <c:pt idx="76121">
                  <c:v>76.121000000000038</c:v>
                </c:pt>
                <c:pt idx="76122">
                  <c:v>76.122000000000014</c:v>
                </c:pt>
                <c:pt idx="76123">
                  <c:v>76.12299999999999</c:v>
                </c:pt>
                <c:pt idx="76124">
                  <c:v>76.124000000000024</c:v>
                </c:pt>
                <c:pt idx="76125">
                  <c:v>76.125</c:v>
                </c:pt>
                <c:pt idx="76126">
                  <c:v>76.126000000000033</c:v>
                </c:pt>
                <c:pt idx="76127">
                  <c:v>76.12700000000001</c:v>
                </c:pt>
                <c:pt idx="76128">
                  <c:v>76.128000000000043</c:v>
                </c:pt>
                <c:pt idx="76129">
                  <c:v>76.129000000000019</c:v>
                </c:pt>
                <c:pt idx="76130">
                  <c:v>76.13</c:v>
                </c:pt>
                <c:pt idx="76131">
                  <c:v>76.131000000000029</c:v>
                </c:pt>
                <c:pt idx="76132">
                  <c:v>76.132000000000005</c:v>
                </c:pt>
                <c:pt idx="76133">
                  <c:v>76.133000000000038</c:v>
                </c:pt>
                <c:pt idx="76134">
                  <c:v>76.134000000000015</c:v>
                </c:pt>
                <c:pt idx="76135">
                  <c:v>76.134999999999991</c:v>
                </c:pt>
                <c:pt idx="76136">
                  <c:v>76.136000000000024</c:v>
                </c:pt>
                <c:pt idx="76137">
                  <c:v>76.137</c:v>
                </c:pt>
                <c:pt idx="76138">
                  <c:v>76.138000000000034</c:v>
                </c:pt>
                <c:pt idx="76139">
                  <c:v>76.13900000000001</c:v>
                </c:pt>
                <c:pt idx="76140">
                  <c:v>76.140000000000043</c:v>
                </c:pt>
                <c:pt idx="76141">
                  <c:v>76.14100000000002</c:v>
                </c:pt>
                <c:pt idx="76142">
                  <c:v>76.141999999999996</c:v>
                </c:pt>
                <c:pt idx="76143">
                  <c:v>76.143000000000029</c:v>
                </c:pt>
                <c:pt idx="76144">
                  <c:v>76.144000000000005</c:v>
                </c:pt>
                <c:pt idx="76145">
                  <c:v>76.145000000000039</c:v>
                </c:pt>
                <c:pt idx="76146">
                  <c:v>76.146000000000015</c:v>
                </c:pt>
                <c:pt idx="76147">
                  <c:v>76.146999999999991</c:v>
                </c:pt>
                <c:pt idx="76148">
                  <c:v>76.148000000000025</c:v>
                </c:pt>
                <c:pt idx="76149">
                  <c:v>76.149000000000001</c:v>
                </c:pt>
                <c:pt idx="76150">
                  <c:v>76.150000000000034</c:v>
                </c:pt>
                <c:pt idx="76151">
                  <c:v>76.15100000000001</c:v>
                </c:pt>
                <c:pt idx="76152">
                  <c:v>76.152000000000044</c:v>
                </c:pt>
                <c:pt idx="76153">
                  <c:v>76.15300000000002</c:v>
                </c:pt>
                <c:pt idx="76154">
                  <c:v>76.153999999999996</c:v>
                </c:pt>
                <c:pt idx="76155">
                  <c:v>76.15500000000003</c:v>
                </c:pt>
                <c:pt idx="76156">
                  <c:v>76.156000000000006</c:v>
                </c:pt>
                <c:pt idx="76157">
                  <c:v>76.157000000000039</c:v>
                </c:pt>
                <c:pt idx="76158">
                  <c:v>76.158000000000015</c:v>
                </c:pt>
                <c:pt idx="76159">
                  <c:v>76.158999999999992</c:v>
                </c:pt>
                <c:pt idx="76160">
                  <c:v>76.160000000000025</c:v>
                </c:pt>
                <c:pt idx="76161">
                  <c:v>76.161000000000001</c:v>
                </c:pt>
                <c:pt idx="76162">
                  <c:v>76.162000000000035</c:v>
                </c:pt>
                <c:pt idx="76163">
                  <c:v>76.163000000000011</c:v>
                </c:pt>
                <c:pt idx="76164">
                  <c:v>76.164000000000044</c:v>
                </c:pt>
                <c:pt idx="76165">
                  <c:v>76.16500000000002</c:v>
                </c:pt>
                <c:pt idx="76166">
                  <c:v>76.165999999999997</c:v>
                </c:pt>
                <c:pt idx="76167">
                  <c:v>76.16700000000003</c:v>
                </c:pt>
                <c:pt idx="76168">
                  <c:v>76.168000000000006</c:v>
                </c:pt>
                <c:pt idx="76169">
                  <c:v>76.16900000000004</c:v>
                </c:pt>
                <c:pt idx="76170">
                  <c:v>76.170000000000016</c:v>
                </c:pt>
                <c:pt idx="76171">
                  <c:v>76.170999999999992</c:v>
                </c:pt>
                <c:pt idx="76172">
                  <c:v>76.172000000000025</c:v>
                </c:pt>
                <c:pt idx="76173">
                  <c:v>76.173000000000002</c:v>
                </c:pt>
                <c:pt idx="76174">
                  <c:v>76.174000000000035</c:v>
                </c:pt>
                <c:pt idx="76175">
                  <c:v>76.175000000000011</c:v>
                </c:pt>
                <c:pt idx="76176">
                  <c:v>76.176000000000045</c:v>
                </c:pt>
                <c:pt idx="76177">
                  <c:v>76.177000000000021</c:v>
                </c:pt>
                <c:pt idx="76178">
                  <c:v>76.177999999999997</c:v>
                </c:pt>
                <c:pt idx="76179">
                  <c:v>76.17900000000003</c:v>
                </c:pt>
                <c:pt idx="76180">
                  <c:v>76.180000000000007</c:v>
                </c:pt>
                <c:pt idx="76181">
                  <c:v>76.18100000000004</c:v>
                </c:pt>
                <c:pt idx="76182">
                  <c:v>76.182000000000016</c:v>
                </c:pt>
                <c:pt idx="76183">
                  <c:v>76.182999999999993</c:v>
                </c:pt>
                <c:pt idx="76184">
                  <c:v>76.184000000000026</c:v>
                </c:pt>
                <c:pt idx="76185">
                  <c:v>76.185000000000002</c:v>
                </c:pt>
                <c:pt idx="76186">
                  <c:v>76.186000000000035</c:v>
                </c:pt>
                <c:pt idx="76187">
                  <c:v>76.187000000000012</c:v>
                </c:pt>
                <c:pt idx="76188">
                  <c:v>76.188000000000045</c:v>
                </c:pt>
                <c:pt idx="76189">
                  <c:v>76.189000000000021</c:v>
                </c:pt>
                <c:pt idx="76190">
                  <c:v>76.19</c:v>
                </c:pt>
                <c:pt idx="76191">
                  <c:v>76.191000000000031</c:v>
                </c:pt>
                <c:pt idx="76192">
                  <c:v>76.192000000000007</c:v>
                </c:pt>
                <c:pt idx="76193">
                  <c:v>76.19300000000004</c:v>
                </c:pt>
                <c:pt idx="76194">
                  <c:v>76.194000000000017</c:v>
                </c:pt>
                <c:pt idx="76195">
                  <c:v>76.194999999999993</c:v>
                </c:pt>
                <c:pt idx="76196">
                  <c:v>76.196000000000026</c:v>
                </c:pt>
                <c:pt idx="76197">
                  <c:v>76.197000000000003</c:v>
                </c:pt>
                <c:pt idx="76198">
                  <c:v>76.198000000000036</c:v>
                </c:pt>
                <c:pt idx="76199">
                  <c:v>76.199000000000012</c:v>
                </c:pt>
                <c:pt idx="76200">
                  <c:v>76.200000000000045</c:v>
                </c:pt>
                <c:pt idx="76201">
                  <c:v>76.201000000000022</c:v>
                </c:pt>
                <c:pt idx="76202">
                  <c:v>76.201999999999998</c:v>
                </c:pt>
                <c:pt idx="76203">
                  <c:v>76.203000000000031</c:v>
                </c:pt>
                <c:pt idx="76204">
                  <c:v>76.204000000000008</c:v>
                </c:pt>
                <c:pt idx="76205">
                  <c:v>76.205000000000041</c:v>
                </c:pt>
                <c:pt idx="76206">
                  <c:v>76.206000000000017</c:v>
                </c:pt>
                <c:pt idx="76207">
                  <c:v>76.206999999999994</c:v>
                </c:pt>
                <c:pt idx="76208">
                  <c:v>76.208000000000027</c:v>
                </c:pt>
                <c:pt idx="76209">
                  <c:v>76.209000000000003</c:v>
                </c:pt>
                <c:pt idx="76210">
                  <c:v>76.210000000000036</c:v>
                </c:pt>
                <c:pt idx="76211">
                  <c:v>76.211000000000013</c:v>
                </c:pt>
                <c:pt idx="76212">
                  <c:v>76.212000000000046</c:v>
                </c:pt>
                <c:pt idx="76213">
                  <c:v>76.213000000000022</c:v>
                </c:pt>
                <c:pt idx="76214">
                  <c:v>76.213999999999999</c:v>
                </c:pt>
                <c:pt idx="76215">
                  <c:v>76.215000000000032</c:v>
                </c:pt>
                <c:pt idx="76216">
                  <c:v>76.216000000000008</c:v>
                </c:pt>
                <c:pt idx="76217">
                  <c:v>76.217000000000041</c:v>
                </c:pt>
                <c:pt idx="76218">
                  <c:v>76.218000000000018</c:v>
                </c:pt>
                <c:pt idx="76219">
                  <c:v>76.218999999999994</c:v>
                </c:pt>
                <c:pt idx="76220">
                  <c:v>76.220000000000027</c:v>
                </c:pt>
                <c:pt idx="76221">
                  <c:v>76.221000000000004</c:v>
                </c:pt>
                <c:pt idx="76222">
                  <c:v>76.222000000000037</c:v>
                </c:pt>
                <c:pt idx="76223">
                  <c:v>76.223000000000013</c:v>
                </c:pt>
                <c:pt idx="76224">
                  <c:v>76.224000000000046</c:v>
                </c:pt>
                <c:pt idx="76225">
                  <c:v>76.225000000000023</c:v>
                </c:pt>
                <c:pt idx="76226">
                  <c:v>76.225999999999999</c:v>
                </c:pt>
                <c:pt idx="76227">
                  <c:v>76.227000000000032</c:v>
                </c:pt>
                <c:pt idx="76228">
                  <c:v>76.228000000000009</c:v>
                </c:pt>
                <c:pt idx="76229">
                  <c:v>76.229000000000042</c:v>
                </c:pt>
                <c:pt idx="76230">
                  <c:v>76.230000000000018</c:v>
                </c:pt>
                <c:pt idx="76231">
                  <c:v>76.230999999999995</c:v>
                </c:pt>
                <c:pt idx="76232">
                  <c:v>76.232000000000028</c:v>
                </c:pt>
                <c:pt idx="76233">
                  <c:v>76.233000000000004</c:v>
                </c:pt>
                <c:pt idx="76234">
                  <c:v>76.234000000000037</c:v>
                </c:pt>
                <c:pt idx="76235">
                  <c:v>76.235000000000014</c:v>
                </c:pt>
                <c:pt idx="76236">
                  <c:v>76.23599999999999</c:v>
                </c:pt>
                <c:pt idx="76237">
                  <c:v>76.237000000000023</c:v>
                </c:pt>
                <c:pt idx="76238">
                  <c:v>76.238</c:v>
                </c:pt>
                <c:pt idx="76239">
                  <c:v>76.239000000000033</c:v>
                </c:pt>
                <c:pt idx="76240">
                  <c:v>76.240000000000009</c:v>
                </c:pt>
                <c:pt idx="76241">
                  <c:v>76.241000000000042</c:v>
                </c:pt>
                <c:pt idx="76242">
                  <c:v>76.242000000000019</c:v>
                </c:pt>
                <c:pt idx="76243">
                  <c:v>76.242999999999995</c:v>
                </c:pt>
                <c:pt idx="76244">
                  <c:v>76.244000000000028</c:v>
                </c:pt>
                <c:pt idx="76245">
                  <c:v>76.245000000000005</c:v>
                </c:pt>
                <c:pt idx="76246">
                  <c:v>76.246000000000038</c:v>
                </c:pt>
                <c:pt idx="76247">
                  <c:v>76.247000000000014</c:v>
                </c:pt>
                <c:pt idx="76248">
                  <c:v>76.24799999999999</c:v>
                </c:pt>
                <c:pt idx="76249">
                  <c:v>76.249000000000024</c:v>
                </c:pt>
                <c:pt idx="76250">
                  <c:v>76.25</c:v>
                </c:pt>
                <c:pt idx="76251">
                  <c:v>76.251000000000033</c:v>
                </c:pt>
                <c:pt idx="76252">
                  <c:v>76.25200000000001</c:v>
                </c:pt>
                <c:pt idx="76253">
                  <c:v>76.253000000000043</c:v>
                </c:pt>
                <c:pt idx="76254">
                  <c:v>76.254000000000019</c:v>
                </c:pt>
                <c:pt idx="76255">
                  <c:v>76.254999999999995</c:v>
                </c:pt>
                <c:pt idx="76256">
                  <c:v>76.256000000000029</c:v>
                </c:pt>
                <c:pt idx="76257">
                  <c:v>76.257000000000005</c:v>
                </c:pt>
                <c:pt idx="76258">
                  <c:v>76.258000000000038</c:v>
                </c:pt>
                <c:pt idx="76259">
                  <c:v>76.259000000000015</c:v>
                </c:pt>
                <c:pt idx="76260">
                  <c:v>76.259999999999991</c:v>
                </c:pt>
                <c:pt idx="76261">
                  <c:v>76.261000000000024</c:v>
                </c:pt>
                <c:pt idx="76262">
                  <c:v>76.262</c:v>
                </c:pt>
                <c:pt idx="76263">
                  <c:v>76.263000000000034</c:v>
                </c:pt>
                <c:pt idx="76264">
                  <c:v>76.26400000000001</c:v>
                </c:pt>
                <c:pt idx="76265">
                  <c:v>76.265000000000043</c:v>
                </c:pt>
                <c:pt idx="76266">
                  <c:v>76.26600000000002</c:v>
                </c:pt>
                <c:pt idx="76267">
                  <c:v>76.266999999999996</c:v>
                </c:pt>
                <c:pt idx="76268">
                  <c:v>76.268000000000029</c:v>
                </c:pt>
                <c:pt idx="76269">
                  <c:v>76.269000000000005</c:v>
                </c:pt>
                <c:pt idx="76270">
                  <c:v>76.270000000000039</c:v>
                </c:pt>
                <c:pt idx="76271">
                  <c:v>76.271000000000015</c:v>
                </c:pt>
                <c:pt idx="76272">
                  <c:v>76.271999999999991</c:v>
                </c:pt>
                <c:pt idx="76273">
                  <c:v>76.273000000000025</c:v>
                </c:pt>
                <c:pt idx="76274">
                  <c:v>76.274000000000001</c:v>
                </c:pt>
                <c:pt idx="76275">
                  <c:v>76.275000000000034</c:v>
                </c:pt>
                <c:pt idx="76276">
                  <c:v>76.27600000000001</c:v>
                </c:pt>
                <c:pt idx="76277">
                  <c:v>76.277000000000044</c:v>
                </c:pt>
                <c:pt idx="76278">
                  <c:v>76.27800000000002</c:v>
                </c:pt>
                <c:pt idx="76279">
                  <c:v>76.278999999999996</c:v>
                </c:pt>
                <c:pt idx="76280">
                  <c:v>76.28000000000003</c:v>
                </c:pt>
                <c:pt idx="76281">
                  <c:v>76.281000000000006</c:v>
                </c:pt>
                <c:pt idx="76282">
                  <c:v>76.282000000000039</c:v>
                </c:pt>
                <c:pt idx="76283">
                  <c:v>76.283000000000015</c:v>
                </c:pt>
                <c:pt idx="76284">
                  <c:v>76.283999999999992</c:v>
                </c:pt>
                <c:pt idx="76285">
                  <c:v>76.285000000000025</c:v>
                </c:pt>
                <c:pt idx="76286">
                  <c:v>76.286000000000001</c:v>
                </c:pt>
                <c:pt idx="76287">
                  <c:v>76.287000000000035</c:v>
                </c:pt>
                <c:pt idx="76288">
                  <c:v>76.288000000000011</c:v>
                </c:pt>
                <c:pt idx="76289">
                  <c:v>76.289000000000044</c:v>
                </c:pt>
                <c:pt idx="76290">
                  <c:v>76.29000000000002</c:v>
                </c:pt>
                <c:pt idx="76291">
                  <c:v>76.290999999999997</c:v>
                </c:pt>
                <c:pt idx="76292">
                  <c:v>76.29200000000003</c:v>
                </c:pt>
                <c:pt idx="76293">
                  <c:v>76.293000000000006</c:v>
                </c:pt>
                <c:pt idx="76294">
                  <c:v>76.29400000000004</c:v>
                </c:pt>
                <c:pt idx="76295">
                  <c:v>76.295000000000016</c:v>
                </c:pt>
                <c:pt idx="76296">
                  <c:v>76.295999999999992</c:v>
                </c:pt>
                <c:pt idx="76297">
                  <c:v>76.297000000000025</c:v>
                </c:pt>
                <c:pt idx="76298">
                  <c:v>76.298000000000002</c:v>
                </c:pt>
                <c:pt idx="76299">
                  <c:v>76.299000000000035</c:v>
                </c:pt>
                <c:pt idx="76300">
                  <c:v>76.300000000000011</c:v>
                </c:pt>
                <c:pt idx="76301">
                  <c:v>76.301000000000045</c:v>
                </c:pt>
                <c:pt idx="76302">
                  <c:v>76.302000000000021</c:v>
                </c:pt>
                <c:pt idx="76303">
                  <c:v>76.302999999999997</c:v>
                </c:pt>
                <c:pt idx="76304">
                  <c:v>76.30400000000003</c:v>
                </c:pt>
                <c:pt idx="76305">
                  <c:v>76.305000000000007</c:v>
                </c:pt>
                <c:pt idx="76306">
                  <c:v>76.30600000000004</c:v>
                </c:pt>
                <c:pt idx="76307">
                  <c:v>76.307000000000016</c:v>
                </c:pt>
                <c:pt idx="76308">
                  <c:v>76.307999999999993</c:v>
                </c:pt>
                <c:pt idx="76309">
                  <c:v>76.309000000000026</c:v>
                </c:pt>
                <c:pt idx="76310">
                  <c:v>76.31</c:v>
                </c:pt>
                <c:pt idx="76311">
                  <c:v>76.311000000000035</c:v>
                </c:pt>
                <c:pt idx="76312">
                  <c:v>76.312000000000012</c:v>
                </c:pt>
                <c:pt idx="76313">
                  <c:v>76.313000000000045</c:v>
                </c:pt>
                <c:pt idx="76314">
                  <c:v>76.314000000000021</c:v>
                </c:pt>
                <c:pt idx="76315">
                  <c:v>76.314999999999998</c:v>
                </c:pt>
                <c:pt idx="76316">
                  <c:v>76.316000000000031</c:v>
                </c:pt>
                <c:pt idx="76317">
                  <c:v>76.317000000000007</c:v>
                </c:pt>
                <c:pt idx="76318">
                  <c:v>76.31800000000004</c:v>
                </c:pt>
                <c:pt idx="76319">
                  <c:v>76.319000000000017</c:v>
                </c:pt>
                <c:pt idx="76320">
                  <c:v>76.319999999999993</c:v>
                </c:pt>
                <c:pt idx="76321">
                  <c:v>76.321000000000026</c:v>
                </c:pt>
                <c:pt idx="76322">
                  <c:v>76.322000000000003</c:v>
                </c:pt>
                <c:pt idx="76323">
                  <c:v>76.323000000000036</c:v>
                </c:pt>
                <c:pt idx="76324">
                  <c:v>76.324000000000012</c:v>
                </c:pt>
                <c:pt idx="76325">
                  <c:v>76.325000000000045</c:v>
                </c:pt>
                <c:pt idx="76326">
                  <c:v>76.326000000000022</c:v>
                </c:pt>
                <c:pt idx="76327">
                  <c:v>76.326999999999998</c:v>
                </c:pt>
                <c:pt idx="76328">
                  <c:v>76.328000000000031</c:v>
                </c:pt>
                <c:pt idx="76329">
                  <c:v>76.329000000000008</c:v>
                </c:pt>
                <c:pt idx="76330">
                  <c:v>76.330000000000041</c:v>
                </c:pt>
                <c:pt idx="76331">
                  <c:v>76.331000000000017</c:v>
                </c:pt>
                <c:pt idx="76332">
                  <c:v>76.331999999999994</c:v>
                </c:pt>
                <c:pt idx="76333">
                  <c:v>76.333000000000027</c:v>
                </c:pt>
                <c:pt idx="76334">
                  <c:v>76.334000000000003</c:v>
                </c:pt>
                <c:pt idx="76335">
                  <c:v>76.335000000000036</c:v>
                </c:pt>
                <c:pt idx="76336">
                  <c:v>76.336000000000013</c:v>
                </c:pt>
                <c:pt idx="76337">
                  <c:v>76.337000000000046</c:v>
                </c:pt>
                <c:pt idx="76338">
                  <c:v>76.338000000000022</c:v>
                </c:pt>
                <c:pt idx="76339">
                  <c:v>76.338999999999999</c:v>
                </c:pt>
                <c:pt idx="76340">
                  <c:v>76.340000000000032</c:v>
                </c:pt>
                <c:pt idx="76341">
                  <c:v>76.341000000000008</c:v>
                </c:pt>
                <c:pt idx="76342">
                  <c:v>76.342000000000041</c:v>
                </c:pt>
                <c:pt idx="76343">
                  <c:v>76.343000000000018</c:v>
                </c:pt>
                <c:pt idx="76344">
                  <c:v>76.343999999999994</c:v>
                </c:pt>
                <c:pt idx="76345">
                  <c:v>76.345000000000027</c:v>
                </c:pt>
                <c:pt idx="76346">
                  <c:v>76.346000000000004</c:v>
                </c:pt>
                <c:pt idx="76347">
                  <c:v>76.347000000000037</c:v>
                </c:pt>
                <c:pt idx="76348">
                  <c:v>76.348000000000013</c:v>
                </c:pt>
                <c:pt idx="76349">
                  <c:v>76.349000000000046</c:v>
                </c:pt>
                <c:pt idx="76350">
                  <c:v>76.350000000000023</c:v>
                </c:pt>
                <c:pt idx="76351">
                  <c:v>76.350999999999999</c:v>
                </c:pt>
                <c:pt idx="76352">
                  <c:v>76.352000000000032</c:v>
                </c:pt>
                <c:pt idx="76353">
                  <c:v>76.353000000000009</c:v>
                </c:pt>
                <c:pt idx="76354">
                  <c:v>76.354000000000042</c:v>
                </c:pt>
                <c:pt idx="76355">
                  <c:v>76.355000000000018</c:v>
                </c:pt>
                <c:pt idx="76356">
                  <c:v>76.355999999999995</c:v>
                </c:pt>
                <c:pt idx="76357">
                  <c:v>76.357000000000028</c:v>
                </c:pt>
                <c:pt idx="76358">
                  <c:v>76.358000000000004</c:v>
                </c:pt>
                <c:pt idx="76359">
                  <c:v>76.359000000000037</c:v>
                </c:pt>
                <c:pt idx="76360">
                  <c:v>76.360000000000014</c:v>
                </c:pt>
                <c:pt idx="76361">
                  <c:v>76.36099999999999</c:v>
                </c:pt>
                <c:pt idx="76362">
                  <c:v>76.362000000000023</c:v>
                </c:pt>
                <c:pt idx="76363">
                  <c:v>76.363</c:v>
                </c:pt>
                <c:pt idx="76364">
                  <c:v>76.364000000000033</c:v>
                </c:pt>
                <c:pt idx="76365">
                  <c:v>76.365000000000009</c:v>
                </c:pt>
                <c:pt idx="76366">
                  <c:v>76.366000000000042</c:v>
                </c:pt>
                <c:pt idx="76367">
                  <c:v>76.367000000000019</c:v>
                </c:pt>
                <c:pt idx="76368">
                  <c:v>76.367999999999995</c:v>
                </c:pt>
                <c:pt idx="76369">
                  <c:v>76.369000000000028</c:v>
                </c:pt>
                <c:pt idx="76370">
                  <c:v>76.37</c:v>
                </c:pt>
                <c:pt idx="76371">
                  <c:v>76.371000000000038</c:v>
                </c:pt>
                <c:pt idx="76372">
                  <c:v>76.372000000000014</c:v>
                </c:pt>
                <c:pt idx="76373">
                  <c:v>76.37299999999999</c:v>
                </c:pt>
                <c:pt idx="76374">
                  <c:v>76.374000000000024</c:v>
                </c:pt>
                <c:pt idx="76375">
                  <c:v>76.375</c:v>
                </c:pt>
                <c:pt idx="76376">
                  <c:v>76.376000000000033</c:v>
                </c:pt>
                <c:pt idx="76377">
                  <c:v>76.37700000000001</c:v>
                </c:pt>
                <c:pt idx="76378">
                  <c:v>76.378000000000043</c:v>
                </c:pt>
                <c:pt idx="76379">
                  <c:v>76.379000000000019</c:v>
                </c:pt>
                <c:pt idx="76380">
                  <c:v>76.38</c:v>
                </c:pt>
                <c:pt idx="76381">
                  <c:v>76.381000000000029</c:v>
                </c:pt>
                <c:pt idx="76382">
                  <c:v>76.382000000000005</c:v>
                </c:pt>
                <c:pt idx="76383">
                  <c:v>76.383000000000038</c:v>
                </c:pt>
                <c:pt idx="76384">
                  <c:v>76.384000000000015</c:v>
                </c:pt>
                <c:pt idx="76385">
                  <c:v>76.384999999999991</c:v>
                </c:pt>
                <c:pt idx="76386">
                  <c:v>76.386000000000024</c:v>
                </c:pt>
                <c:pt idx="76387">
                  <c:v>76.387</c:v>
                </c:pt>
                <c:pt idx="76388">
                  <c:v>76.388000000000034</c:v>
                </c:pt>
                <c:pt idx="76389">
                  <c:v>76.38900000000001</c:v>
                </c:pt>
                <c:pt idx="76390">
                  <c:v>76.390000000000043</c:v>
                </c:pt>
                <c:pt idx="76391">
                  <c:v>76.39100000000002</c:v>
                </c:pt>
                <c:pt idx="76392">
                  <c:v>76.391999999999996</c:v>
                </c:pt>
                <c:pt idx="76393">
                  <c:v>76.393000000000029</c:v>
                </c:pt>
                <c:pt idx="76394">
                  <c:v>76.394000000000005</c:v>
                </c:pt>
                <c:pt idx="76395">
                  <c:v>76.395000000000039</c:v>
                </c:pt>
                <c:pt idx="76396">
                  <c:v>76.396000000000015</c:v>
                </c:pt>
                <c:pt idx="76397">
                  <c:v>76.396999999999991</c:v>
                </c:pt>
                <c:pt idx="76398">
                  <c:v>76.398000000000025</c:v>
                </c:pt>
                <c:pt idx="76399">
                  <c:v>76.399000000000001</c:v>
                </c:pt>
                <c:pt idx="76400">
                  <c:v>76.400000000000034</c:v>
                </c:pt>
                <c:pt idx="76401">
                  <c:v>76.40100000000001</c:v>
                </c:pt>
                <c:pt idx="76402">
                  <c:v>76.402000000000044</c:v>
                </c:pt>
                <c:pt idx="76403">
                  <c:v>76.40300000000002</c:v>
                </c:pt>
                <c:pt idx="76404">
                  <c:v>76.403999999999996</c:v>
                </c:pt>
                <c:pt idx="76405">
                  <c:v>76.40500000000003</c:v>
                </c:pt>
                <c:pt idx="76406">
                  <c:v>76.406000000000006</c:v>
                </c:pt>
                <c:pt idx="76407">
                  <c:v>76.407000000000039</c:v>
                </c:pt>
                <c:pt idx="76408">
                  <c:v>76.408000000000015</c:v>
                </c:pt>
                <c:pt idx="76409">
                  <c:v>76.408999999999992</c:v>
                </c:pt>
                <c:pt idx="76410">
                  <c:v>76.410000000000025</c:v>
                </c:pt>
                <c:pt idx="76411">
                  <c:v>76.411000000000001</c:v>
                </c:pt>
                <c:pt idx="76412">
                  <c:v>76.412000000000035</c:v>
                </c:pt>
                <c:pt idx="76413">
                  <c:v>76.413000000000011</c:v>
                </c:pt>
                <c:pt idx="76414">
                  <c:v>76.414000000000044</c:v>
                </c:pt>
                <c:pt idx="76415">
                  <c:v>76.41500000000002</c:v>
                </c:pt>
                <c:pt idx="76416">
                  <c:v>76.415999999999997</c:v>
                </c:pt>
                <c:pt idx="76417">
                  <c:v>76.41700000000003</c:v>
                </c:pt>
                <c:pt idx="76418">
                  <c:v>76.418000000000006</c:v>
                </c:pt>
                <c:pt idx="76419">
                  <c:v>76.41900000000004</c:v>
                </c:pt>
                <c:pt idx="76420">
                  <c:v>76.420000000000016</c:v>
                </c:pt>
                <c:pt idx="76421">
                  <c:v>76.420999999999992</c:v>
                </c:pt>
                <c:pt idx="76422">
                  <c:v>76.422000000000025</c:v>
                </c:pt>
                <c:pt idx="76423">
                  <c:v>76.423000000000002</c:v>
                </c:pt>
                <c:pt idx="76424">
                  <c:v>76.424000000000035</c:v>
                </c:pt>
                <c:pt idx="76425">
                  <c:v>76.425000000000011</c:v>
                </c:pt>
                <c:pt idx="76426">
                  <c:v>76.426000000000045</c:v>
                </c:pt>
                <c:pt idx="76427">
                  <c:v>76.427000000000021</c:v>
                </c:pt>
                <c:pt idx="76428">
                  <c:v>76.427999999999997</c:v>
                </c:pt>
                <c:pt idx="76429">
                  <c:v>76.42900000000003</c:v>
                </c:pt>
                <c:pt idx="76430">
                  <c:v>76.430000000000007</c:v>
                </c:pt>
                <c:pt idx="76431">
                  <c:v>76.43100000000004</c:v>
                </c:pt>
                <c:pt idx="76432">
                  <c:v>76.432000000000016</c:v>
                </c:pt>
                <c:pt idx="76433">
                  <c:v>76.432999999999993</c:v>
                </c:pt>
                <c:pt idx="76434">
                  <c:v>76.434000000000026</c:v>
                </c:pt>
                <c:pt idx="76435">
                  <c:v>76.435000000000002</c:v>
                </c:pt>
                <c:pt idx="76436">
                  <c:v>76.436000000000035</c:v>
                </c:pt>
                <c:pt idx="76437">
                  <c:v>76.437000000000012</c:v>
                </c:pt>
                <c:pt idx="76438">
                  <c:v>76.438000000000045</c:v>
                </c:pt>
                <c:pt idx="76439">
                  <c:v>76.439000000000021</c:v>
                </c:pt>
                <c:pt idx="76440">
                  <c:v>76.44</c:v>
                </c:pt>
                <c:pt idx="76441">
                  <c:v>76.441000000000031</c:v>
                </c:pt>
                <c:pt idx="76442">
                  <c:v>76.442000000000007</c:v>
                </c:pt>
                <c:pt idx="76443">
                  <c:v>76.44300000000004</c:v>
                </c:pt>
                <c:pt idx="76444">
                  <c:v>76.444000000000017</c:v>
                </c:pt>
                <c:pt idx="76445">
                  <c:v>76.444999999999993</c:v>
                </c:pt>
                <c:pt idx="76446">
                  <c:v>76.446000000000026</c:v>
                </c:pt>
                <c:pt idx="76447">
                  <c:v>76.447000000000003</c:v>
                </c:pt>
                <c:pt idx="76448">
                  <c:v>76.448000000000036</c:v>
                </c:pt>
                <c:pt idx="76449">
                  <c:v>76.449000000000012</c:v>
                </c:pt>
                <c:pt idx="76450">
                  <c:v>76.450000000000045</c:v>
                </c:pt>
                <c:pt idx="76451">
                  <c:v>76.451000000000022</c:v>
                </c:pt>
                <c:pt idx="76452">
                  <c:v>76.451999999999998</c:v>
                </c:pt>
                <c:pt idx="76453">
                  <c:v>76.453000000000031</c:v>
                </c:pt>
                <c:pt idx="76454">
                  <c:v>76.454000000000008</c:v>
                </c:pt>
                <c:pt idx="76455">
                  <c:v>76.455000000000041</c:v>
                </c:pt>
                <c:pt idx="76456">
                  <c:v>76.456000000000017</c:v>
                </c:pt>
                <c:pt idx="76457">
                  <c:v>76.456999999999994</c:v>
                </c:pt>
                <c:pt idx="76458">
                  <c:v>76.458000000000027</c:v>
                </c:pt>
                <c:pt idx="76459">
                  <c:v>76.459000000000003</c:v>
                </c:pt>
                <c:pt idx="76460">
                  <c:v>76.460000000000036</c:v>
                </c:pt>
                <c:pt idx="76461">
                  <c:v>76.461000000000013</c:v>
                </c:pt>
                <c:pt idx="76462">
                  <c:v>76.462000000000046</c:v>
                </c:pt>
                <c:pt idx="76463">
                  <c:v>76.463000000000022</c:v>
                </c:pt>
                <c:pt idx="76464">
                  <c:v>76.463999999999999</c:v>
                </c:pt>
                <c:pt idx="76465">
                  <c:v>76.465000000000032</c:v>
                </c:pt>
                <c:pt idx="76466">
                  <c:v>76.466000000000008</c:v>
                </c:pt>
                <c:pt idx="76467">
                  <c:v>76.467000000000041</c:v>
                </c:pt>
                <c:pt idx="76468">
                  <c:v>76.468000000000018</c:v>
                </c:pt>
                <c:pt idx="76469">
                  <c:v>76.468999999999994</c:v>
                </c:pt>
                <c:pt idx="76470">
                  <c:v>76.470000000000027</c:v>
                </c:pt>
                <c:pt idx="76471">
                  <c:v>76.471000000000004</c:v>
                </c:pt>
                <c:pt idx="76472">
                  <c:v>76.472000000000037</c:v>
                </c:pt>
                <c:pt idx="76473">
                  <c:v>76.473000000000013</c:v>
                </c:pt>
                <c:pt idx="76474">
                  <c:v>76.474000000000046</c:v>
                </c:pt>
                <c:pt idx="76475">
                  <c:v>76.475000000000023</c:v>
                </c:pt>
                <c:pt idx="76476">
                  <c:v>76.475999999999999</c:v>
                </c:pt>
                <c:pt idx="76477">
                  <c:v>76.477000000000032</c:v>
                </c:pt>
                <c:pt idx="76478">
                  <c:v>76.478000000000009</c:v>
                </c:pt>
                <c:pt idx="76479">
                  <c:v>76.479000000000042</c:v>
                </c:pt>
                <c:pt idx="76480">
                  <c:v>76.480000000000018</c:v>
                </c:pt>
                <c:pt idx="76481">
                  <c:v>76.480999999999995</c:v>
                </c:pt>
                <c:pt idx="76482">
                  <c:v>76.482000000000028</c:v>
                </c:pt>
                <c:pt idx="76483">
                  <c:v>76.483000000000004</c:v>
                </c:pt>
                <c:pt idx="76484">
                  <c:v>76.484000000000037</c:v>
                </c:pt>
                <c:pt idx="76485">
                  <c:v>76.485000000000014</c:v>
                </c:pt>
                <c:pt idx="76486">
                  <c:v>76.48599999999999</c:v>
                </c:pt>
                <c:pt idx="76487">
                  <c:v>76.487000000000023</c:v>
                </c:pt>
                <c:pt idx="76488">
                  <c:v>76.488</c:v>
                </c:pt>
                <c:pt idx="76489">
                  <c:v>76.489000000000033</c:v>
                </c:pt>
                <c:pt idx="76490">
                  <c:v>76.490000000000009</c:v>
                </c:pt>
                <c:pt idx="76491">
                  <c:v>76.491000000000042</c:v>
                </c:pt>
                <c:pt idx="76492">
                  <c:v>76.492000000000019</c:v>
                </c:pt>
                <c:pt idx="76493">
                  <c:v>76.492999999999995</c:v>
                </c:pt>
                <c:pt idx="76494">
                  <c:v>76.494000000000028</c:v>
                </c:pt>
                <c:pt idx="76495">
                  <c:v>76.495000000000005</c:v>
                </c:pt>
                <c:pt idx="76496">
                  <c:v>76.496000000000038</c:v>
                </c:pt>
                <c:pt idx="76497">
                  <c:v>76.497000000000014</c:v>
                </c:pt>
                <c:pt idx="76498">
                  <c:v>76.49799999999999</c:v>
                </c:pt>
                <c:pt idx="76499">
                  <c:v>76.499000000000024</c:v>
                </c:pt>
                <c:pt idx="76500">
                  <c:v>76.5</c:v>
                </c:pt>
                <c:pt idx="76501">
                  <c:v>76.501000000000033</c:v>
                </c:pt>
                <c:pt idx="76502">
                  <c:v>76.50200000000001</c:v>
                </c:pt>
                <c:pt idx="76503">
                  <c:v>76.503000000000043</c:v>
                </c:pt>
                <c:pt idx="76504">
                  <c:v>76.504000000000019</c:v>
                </c:pt>
                <c:pt idx="76505">
                  <c:v>76.504999999999995</c:v>
                </c:pt>
                <c:pt idx="76506">
                  <c:v>76.506000000000029</c:v>
                </c:pt>
                <c:pt idx="76507">
                  <c:v>76.507000000000005</c:v>
                </c:pt>
                <c:pt idx="76508">
                  <c:v>76.508000000000038</c:v>
                </c:pt>
                <c:pt idx="76509">
                  <c:v>76.509000000000015</c:v>
                </c:pt>
                <c:pt idx="76510">
                  <c:v>76.509999999999991</c:v>
                </c:pt>
                <c:pt idx="76511">
                  <c:v>76.511000000000024</c:v>
                </c:pt>
                <c:pt idx="76512">
                  <c:v>76.512</c:v>
                </c:pt>
                <c:pt idx="76513">
                  <c:v>76.513000000000034</c:v>
                </c:pt>
                <c:pt idx="76514">
                  <c:v>76.51400000000001</c:v>
                </c:pt>
                <c:pt idx="76515">
                  <c:v>76.515000000000043</c:v>
                </c:pt>
                <c:pt idx="76516">
                  <c:v>76.51600000000002</c:v>
                </c:pt>
                <c:pt idx="76517">
                  <c:v>76.516999999999996</c:v>
                </c:pt>
                <c:pt idx="76518">
                  <c:v>76.518000000000029</c:v>
                </c:pt>
                <c:pt idx="76519">
                  <c:v>76.519000000000005</c:v>
                </c:pt>
                <c:pt idx="76520">
                  <c:v>76.520000000000039</c:v>
                </c:pt>
                <c:pt idx="76521">
                  <c:v>76.521000000000015</c:v>
                </c:pt>
                <c:pt idx="76522">
                  <c:v>76.521999999999991</c:v>
                </c:pt>
                <c:pt idx="76523">
                  <c:v>76.523000000000025</c:v>
                </c:pt>
                <c:pt idx="76524">
                  <c:v>76.524000000000001</c:v>
                </c:pt>
                <c:pt idx="76525">
                  <c:v>76.525000000000034</c:v>
                </c:pt>
                <c:pt idx="76526">
                  <c:v>76.52600000000001</c:v>
                </c:pt>
                <c:pt idx="76527">
                  <c:v>76.527000000000044</c:v>
                </c:pt>
                <c:pt idx="76528">
                  <c:v>76.52800000000002</c:v>
                </c:pt>
                <c:pt idx="76529">
                  <c:v>76.528999999999996</c:v>
                </c:pt>
                <c:pt idx="76530">
                  <c:v>76.53000000000003</c:v>
                </c:pt>
                <c:pt idx="76531">
                  <c:v>76.531000000000006</c:v>
                </c:pt>
                <c:pt idx="76532">
                  <c:v>76.532000000000039</c:v>
                </c:pt>
                <c:pt idx="76533">
                  <c:v>76.533000000000015</c:v>
                </c:pt>
                <c:pt idx="76534">
                  <c:v>76.533999999999992</c:v>
                </c:pt>
                <c:pt idx="76535">
                  <c:v>76.535000000000025</c:v>
                </c:pt>
                <c:pt idx="76536">
                  <c:v>76.536000000000001</c:v>
                </c:pt>
                <c:pt idx="76537">
                  <c:v>76.537000000000035</c:v>
                </c:pt>
                <c:pt idx="76538">
                  <c:v>76.538000000000011</c:v>
                </c:pt>
                <c:pt idx="76539">
                  <c:v>76.539000000000044</c:v>
                </c:pt>
                <c:pt idx="76540">
                  <c:v>76.54000000000002</c:v>
                </c:pt>
                <c:pt idx="76541">
                  <c:v>76.540999999999997</c:v>
                </c:pt>
                <c:pt idx="76542">
                  <c:v>76.54200000000003</c:v>
                </c:pt>
                <c:pt idx="76543">
                  <c:v>76.543000000000006</c:v>
                </c:pt>
                <c:pt idx="76544">
                  <c:v>76.54400000000004</c:v>
                </c:pt>
                <c:pt idx="76545">
                  <c:v>76.545000000000016</c:v>
                </c:pt>
                <c:pt idx="76546">
                  <c:v>76.545999999999992</c:v>
                </c:pt>
                <c:pt idx="76547">
                  <c:v>76.547000000000025</c:v>
                </c:pt>
                <c:pt idx="76548">
                  <c:v>76.548000000000002</c:v>
                </c:pt>
                <c:pt idx="76549">
                  <c:v>76.549000000000035</c:v>
                </c:pt>
                <c:pt idx="76550">
                  <c:v>76.550000000000011</c:v>
                </c:pt>
                <c:pt idx="76551">
                  <c:v>76.551000000000045</c:v>
                </c:pt>
                <c:pt idx="76552">
                  <c:v>76.552000000000021</c:v>
                </c:pt>
                <c:pt idx="76553">
                  <c:v>76.552999999999997</c:v>
                </c:pt>
                <c:pt idx="76554">
                  <c:v>76.55400000000003</c:v>
                </c:pt>
                <c:pt idx="76555">
                  <c:v>76.555000000000007</c:v>
                </c:pt>
                <c:pt idx="76556">
                  <c:v>76.55600000000004</c:v>
                </c:pt>
                <c:pt idx="76557">
                  <c:v>76.557000000000016</c:v>
                </c:pt>
                <c:pt idx="76558">
                  <c:v>76.557999999999993</c:v>
                </c:pt>
                <c:pt idx="76559">
                  <c:v>76.559000000000026</c:v>
                </c:pt>
                <c:pt idx="76560">
                  <c:v>76.56</c:v>
                </c:pt>
                <c:pt idx="76561">
                  <c:v>76.561000000000035</c:v>
                </c:pt>
                <c:pt idx="76562">
                  <c:v>76.562000000000012</c:v>
                </c:pt>
                <c:pt idx="76563">
                  <c:v>76.563000000000045</c:v>
                </c:pt>
                <c:pt idx="76564">
                  <c:v>76.564000000000021</c:v>
                </c:pt>
                <c:pt idx="76565">
                  <c:v>76.564999999999998</c:v>
                </c:pt>
                <c:pt idx="76566">
                  <c:v>76.566000000000031</c:v>
                </c:pt>
                <c:pt idx="76567">
                  <c:v>76.567000000000007</c:v>
                </c:pt>
                <c:pt idx="76568">
                  <c:v>76.56800000000004</c:v>
                </c:pt>
                <c:pt idx="76569">
                  <c:v>76.569000000000017</c:v>
                </c:pt>
                <c:pt idx="76570">
                  <c:v>76.569999999999993</c:v>
                </c:pt>
                <c:pt idx="76571">
                  <c:v>76.571000000000026</c:v>
                </c:pt>
                <c:pt idx="76572">
                  <c:v>76.572000000000003</c:v>
                </c:pt>
                <c:pt idx="76573">
                  <c:v>76.573000000000036</c:v>
                </c:pt>
                <c:pt idx="76574">
                  <c:v>76.574000000000012</c:v>
                </c:pt>
                <c:pt idx="76575">
                  <c:v>76.575000000000045</c:v>
                </c:pt>
                <c:pt idx="76576">
                  <c:v>76.576000000000022</c:v>
                </c:pt>
                <c:pt idx="76577">
                  <c:v>76.576999999999998</c:v>
                </c:pt>
                <c:pt idx="76578">
                  <c:v>76.578000000000031</c:v>
                </c:pt>
                <c:pt idx="76579">
                  <c:v>76.579000000000008</c:v>
                </c:pt>
                <c:pt idx="76580">
                  <c:v>76.580000000000041</c:v>
                </c:pt>
                <c:pt idx="76581">
                  <c:v>76.581000000000017</c:v>
                </c:pt>
                <c:pt idx="76582">
                  <c:v>76.581999999999994</c:v>
                </c:pt>
                <c:pt idx="76583">
                  <c:v>76.583000000000027</c:v>
                </c:pt>
                <c:pt idx="76584">
                  <c:v>76.584000000000003</c:v>
                </c:pt>
                <c:pt idx="76585">
                  <c:v>76.585000000000036</c:v>
                </c:pt>
                <c:pt idx="76586">
                  <c:v>76.586000000000013</c:v>
                </c:pt>
                <c:pt idx="76587">
                  <c:v>76.587000000000046</c:v>
                </c:pt>
                <c:pt idx="76588">
                  <c:v>76.588000000000022</c:v>
                </c:pt>
                <c:pt idx="76589">
                  <c:v>76.588999999999999</c:v>
                </c:pt>
                <c:pt idx="76590">
                  <c:v>76.590000000000032</c:v>
                </c:pt>
                <c:pt idx="76591">
                  <c:v>76.591000000000008</c:v>
                </c:pt>
                <c:pt idx="76592">
                  <c:v>76.592000000000041</c:v>
                </c:pt>
                <c:pt idx="76593">
                  <c:v>76.593000000000018</c:v>
                </c:pt>
                <c:pt idx="76594">
                  <c:v>76.593999999999994</c:v>
                </c:pt>
                <c:pt idx="76595">
                  <c:v>76.595000000000027</c:v>
                </c:pt>
                <c:pt idx="76596">
                  <c:v>76.596000000000004</c:v>
                </c:pt>
                <c:pt idx="76597">
                  <c:v>76.597000000000037</c:v>
                </c:pt>
                <c:pt idx="76598">
                  <c:v>76.598000000000013</c:v>
                </c:pt>
                <c:pt idx="76599">
                  <c:v>76.599000000000046</c:v>
                </c:pt>
                <c:pt idx="76600">
                  <c:v>76.600000000000023</c:v>
                </c:pt>
                <c:pt idx="76601">
                  <c:v>76.600999999999999</c:v>
                </c:pt>
                <c:pt idx="76602">
                  <c:v>76.602000000000032</c:v>
                </c:pt>
                <c:pt idx="76603">
                  <c:v>76.603000000000009</c:v>
                </c:pt>
                <c:pt idx="76604">
                  <c:v>76.604000000000042</c:v>
                </c:pt>
                <c:pt idx="76605">
                  <c:v>76.605000000000018</c:v>
                </c:pt>
                <c:pt idx="76606">
                  <c:v>76.605999999999995</c:v>
                </c:pt>
                <c:pt idx="76607">
                  <c:v>76.607000000000028</c:v>
                </c:pt>
                <c:pt idx="76608">
                  <c:v>76.608000000000004</c:v>
                </c:pt>
                <c:pt idx="76609">
                  <c:v>76.609000000000037</c:v>
                </c:pt>
                <c:pt idx="76610">
                  <c:v>76.610000000000014</c:v>
                </c:pt>
                <c:pt idx="76611">
                  <c:v>76.61099999999999</c:v>
                </c:pt>
                <c:pt idx="76612">
                  <c:v>76.612000000000023</c:v>
                </c:pt>
                <c:pt idx="76613">
                  <c:v>76.613</c:v>
                </c:pt>
                <c:pt idx="76614">
                  <c:v>76.614000000000033</c:v>
                </c:pt>
                <c:pt idx="76615">
                  <c:v>76.615000000000009</c:v>
                </c:pt>
                <c:pt idx="76616">
                  <c:v>76.616000000000042</c:v>
                </c:pt>
                <c:pt idx="76617">
                  <c:v>76.617000000000019</c:v>
                </c:pt>
                <c:pt idx="76618">
                  <c:v>76.617999999999995</c:v>
                </c:pt>
                <c:pt idx="76619">
                  <c:v>76.619000000000028</c:v>
                </c:pt>
                <c:pt idx="76620">
                  <c:v>76.62</c:v>
                </c:pt>
                <c:pt idx="76621">
                  <c:v>76.621000000000038</c:v>
                </c:pt>
                <c:pt idx="76622">
                  <c:v>76.622000000000014</c:v>
                </c:pt>
                <c:pt idx="76623">
                  <c:v>76.62299999999999</c:v>
                </c:pt>
                <c:pt idx="76624">
                  <c:v>76.624000000000024</c:v>
                </c:pt>
                <c:pt idx="76625">
                  <c:v>76.625</c:v>
                </c:pt>
                <c:pt idx="76626">
                  <c:v>76.626000000000033</c:v>
                </c:pt>
                <c:pt idx="76627">
                  <c:v>76.62700000000001</c:v>
                </c:pt>
                <c:pt idx="76628">
                  <c:v>76.628000000000043</c:v>
                </c:pt>
                <c:pt idx="76629">
                  <c:v>76.629000000000019</c:v>
                </c:pt>
                <c:pt idx="76630">
                  <c:v>76.63</c:v>
                </c:pt>
                <c:pt idx="76631">
                  <c:v>76.631000000000029</c:v>
                </c:pt>
                <c:pt idx="76632">
                  <c:v>76.632000000000005</c:v>
                </c:pt>
                <c:pt idx="76633">
                  <c:v>76.633000000000038</c:v>
                </c:pt>
                <c:pt idx="76634">
                  <c:v>76.634000000000015</c:v>
                </c:pt>
                <c:pt idx="76635">
                  <c:v>76.634999999999991</c:v>
                </c:pt>
                <c:pt idx="76636">
                  <c:v>76.636000000000024</c:v>
                </c:pt>
                <c:pt idx="76637">
                  <c:v>76.637</c:v>
                </c:pt>
                <c:pt idx="76638">
                  <c:v>76.638000000000034</c:v>
                </c:pt>
                <c:pt idx="76639">
                  <c:v>76.63900000000001</c:v>
                </c:pt>
                <c:pt idx="76640">
                  <c:v>76.640000000000043</c:v>
                </c:pt>
                <c:pt idx="76641">
                  <c:v>76.64100000000002</c:v>
                </c:pt>
                <c:pt idx="76642">
                  <c:v>76.641999999999996</c:v>
                </c:pt>
                <c:pt idx="76643">
                  <c:v>76.643000000000029</c:v>
                </c:pt>
                <c:pt idx="76644">
                  <c:v>76.644000000000005</c:v>
                </c:pt>
                <c:pt idx="76645">
                  <c:v>76.645000000000039</c:v>
                </c:pt>
                <c:pt idx="76646">
                  <c:v>76.646000000000015</c:v>
                </c:pt>
                <c:pt idx="76647">
                  <c:v>76.646999999999991</c:v>
                </c:pt>
                <c:pt idx="76648">
                  <c:v>76.648000000000025</c:v>
                </c:pt>
                <c:pt idx="76649">
                  <c:v>76.649000000000001</c:v>
                </c:pt>
                <c:pt idx="76650">
                  <c:v>76.650000000000034</c:v>
                </c:pt>
                <c:pt idx="76651">
                  <c:v>76.65100000000001</c:v>
                </c:pt>
                <c:pt idx="76652">
                  <c:v>76.652000000000044</c:v>
                </c:pt>
                <c:pt idx="76653">
                  <c:v>76.65300000000002</c:v>
                </c:pt>
                <c:pt idx="76654">
                  <c:v>76.653999999999996</c:v>
                </c:pt>
                <c:pt idx="76655">
                  <c:v>76.65500000000003</c:v>
                </c:pt>
                <c:pt idx="76656">
                  <c:v>76.656000000000006</c:v>
                </c:pt>
                <c:pt idx="76657">
                  <c:v>76.657000000000039</c:v>
                </c:pt>
                <c:pt idx="76658">
                  <c:v>76.658000000000015</c:v>
                </c:pt>
                <c:pt idx="76659">
                  <c:v>76.658999999999992</c:v>
                </c:pt>
                <c:pt idx="76660">
                  <c:v>76.660000000000025</c:v>
                </c:pt>
                <c:pt idx="76661">
                  <c:v>76.661000000000001</c:v>
                </c:pt>
                <c:pt idx="76662">
                  <c:v>76.662000000000035</c:v>
                </c:pt>
                <c:pt idx="76663">
                  <c:v>76.663000000000011</c:v>
                </c:pt>
                <c:pt idx="76664">
                  <c:v>76.664000000000044</c:v>
                </c:pt>
                <c:pt idx="76665">
                  <c:v>76.66500000000002</c:v>
                </c:pt>
                <c:pt idx="76666">
                  <c:v>76.665999999999997</c:v>
                </c:pt>
                <c:pt idx="76667">
                  <c:v>76.66700000000003</c:v>
                </c:pt>
                <c:pt idx="76668">
                  <c:v>76.668000000000006</c:v>
                </c:pt>
                <c:pt idx="76669">
                  <c:v>76.66900000000004</c:v>
                </c:pt>
                <c:pt idx="76670">
                  <c:v>76.670000000000016</c:v>
                </c:pt>
                <c:pt idx="76671">
                  <c:v>76.670999999999992</c:v>
                </c:pt>
                <c:pt idx="76672">
                  <c:v>76.672000000000025</c:v>
                </c:pt>
                <c:pt idx="76673">
                  <c:v>76.673000000000002</c:v>
                </c:pt>
                <c:pt idx="76674">
                  <c:v>76.674000000000035</c:v>
                </c:pt>
                <c:pt idx="76675">
                  <c:v>76.675000000000011</c:v>
                </c:pt>
                <c:pt idx="76676">
                  <c:v>76.676000000000045</c:v>
                </c:pt>
                <c:pt idx="76677">
                  <c:v>76.677000000000021</c:v>
                </c:pt>
                <c:pt idx="76678">
                  <c:v>76.677999999999997</c:v>
                </c:pt>
                <c:pt idx="76679">
                  <c:v>76.67900000000003</c:v>
                </c:pt>
                <c:pt idx="76680">
                  <c:v>76.680000000000007</c:v>
                </c:pt>
                <c:pt idx="76681">
                  <c:v>76.68100000000004</c:v>
                </c:pt>
                <c:pt idx="76682">
                  <c:v>76.682000000000016</c:v>
                </c:pt>
                <c:pt idx="76683">
                  <c:v>76.682999999999993</c:v>
                </c:pt>
                <c:pt idx="76684">
                  <c:v>76.684000000000026</c:v>
                </c:pt>
                <c:pt idx="76685">
                  <c:v>76.685000000000002</c:v>
                </c:pt>
                <c:pt idx="76686">
                  <c:v>76.686000000000035</c:v>
                </c:pt>
                <c:pt idx="76687">
                  <c:v>76.687000000000012</c:v>
                </c:pt>
                <c:pt idx="76688">
                  <c:v>76.688000000000045</c:v>
                </c:pt>
                <c:pt idx="76689">
                  <c:v>76.689000000000021</c:v>
                </c:pt>
                <c:pt idx="76690">
                  <c:v>76.69</c:v>
                </c:pt>
                <c:pt idx="76691">
                  <c:v>76.691000000000031</c:v>
                </c:pt>
                <c:pt idx="76692">
                  <c:v>76.692000000000007</c:v>
                </c:pt>
                <c:pt idx="76693">
                  <c:v>76.69300000000004</c:v>
                </c:pt>
                <c:pt idx="76694">
                  <c:v>76.694000000000017</c:v>
                </c:pt>
                <c:pt idx="76695">
                  <c:v>76.694999999999993</c:v>
                </c:pt>
                <c:pt idx="76696">
                  <c:v>76.696000000000026</c:v>
                </c:pt>
                <c:pt idx="76697">
                  <c:v>76.697000000000003</c:v>
                </c:pt>
                <c:pt idx="76698">
                  <c:v>76.698000000000036</c:v>
                </c:pt>
                <c:pt idx="76699">
                  <c:v>76.699000000000012</c:v>
                </c:pt>
                <c:pt idx="76700">
                  <c:v>76.700000000000045</c:v>
                </c:pt>
                <c:pt idx="76701">
                  <c:v>76.701000000000022</c:v>
                </c:pt>
                <c:pt idx="76702">
                  <c:v>76.701999999999998</c:v>
                </c:pt>
                <c:pt idx="76703">
                  <c:v>76.703000000000031</c:v>
                </c:pt>
                <c:pt idx="76704">
                  <c:v>76.704000000000008</c:v>
                </c:pt>
                <c:pt idx="76705">
                  <c:v>76.705000000000041</c:v>
                </c:pt>
                <c:pt idx="76706">
                  <c:v>76.706000000000017</c:v>
                </c:pt>
                <c:pt idx="76707">
                  <c:v>76.706999999999994</c:v>
                </c:pt>
                <c:pt idx="76708">
                  <c:v>76.708000000000027</c:v>
                </c:pt>
                <c:pt idx="76709">
                  <c:v>76.709000000000003</c:v>
                </c:pt>
                <c:pt idx="76710">
                  <c:v>76.710000000000036</c:v>
                </c:pt>
                <c:pt idx="76711">
                  <c:v>76.711000000000013</c:v>
                </c:pt>
                <c:pt idx="76712">
                  <c:v>76.712000000000046</c:v>
                </c:pt>
                <c:pt idx="76713">
                  <c:v>76.713000000000022</c:v>
                </c:pt>
                <c:pt idx="76714">
                  <c:v>76.713999999999999</c:v>
                </c:pt>
                <c:pt idx="76715">
                  <c:v>76.715000000000032</c:v>
                </c:pt>
                <c:pt idx="76716">
                  <c:v>76.716000000000008</c:v>
                </c:pt>
                <c:pt idx="76717">
                  <c:v>76.717000000000041</c:v>
                </c:pt>
                <c:pt idx="76718">
                  <c:v>76.718000000000018</c:v>
                </c:pt>
                <c:pt idx="76719">
                  <c:v>76.718999999999994</c:v>
                </c:pt>
                <c:pt idx="76720">
                  <c:v>76.720000000000027</c:v>
                </c:pt>
                <c:pt idx="76721">
                  <c:v>76.721000000000004</c:v>
                </c:pt>
                <c:pt idx="76722">
                  <c:v>76.722000000000037</c:v>
                </c:pt>
                <c:pt idx="76723">
                  <c:v>76.723000000000013</c:v>
                </c:pt>
                <c:pt idx="76724">
                  <c:v>76.724000000000046</c:v>
                </c:pt>
                <c:pt idx="76725">
                  <c:v>76.725000000000023</c:v>
                </c:pt>
                <c:pt idx="76726">
                  <c:v>76.725999999999999</c:v>
                </c:pt>
                <c:pt idx="76727">
                  <c:v>76.727000000000032</c:v>
                </c:pt>
                <c:pt idx="76728">
                  <c:v>76.728000000000009</c:v>
                </c:pt>
                <c:pt idx="76729">
                  <c:v>76.729000000000042</c:v>
                </c:pt>
                <c:pt idx="76730">
                  <c:v>76.730000000000018</c:v>
                </c:pt>
                <c:pt idx="76731">
                  <c:v>76.730999999999995</c:v>
                </c:pt>
                <c:pt idx="76732">
                  <c:v>76.732000000000028</c:v>
                </c:pt>
                <c:pt idx="76733">
                  <c:v>76.733000000000004</c:v>
                </c:pt>
                <c:pt idx="76734">
                  <c:v>76.734000000000037</c:v>
                </c:pt>
                <c:pt idx="76735">
                  <c:v>76.735000000000014</c:v>
                </c:pt>
                <c:pt idx="76736">
                  <c:v>76.73599999999999</c:v>
                </c:pt>
                <c:pt idx="76737">
                  <c:v>76.737000000000023</c:v>
                </c:pt>
                <c:pt idx="76738">
                  <c:v>76.738</c:v>
                </c:pt>
                <c:pt idx="76739">
                  <c:v>76.739000000000033</c:v>
                </c:pt>
                <c:pt idx="76740">
                  <c:v>76.740000000000009</c:v>
                </c:pt>
                <c:pt idx="76741">
                  <c:v>76.741000000000042</c:v>
                </c:pt>
                <c:pt idx="76742">
                  <c:v>76.742000000000019</c:v>
                </c:pt>
                <c:pt idx="76743">
                  <c:v>76.742999999999995</c:v>
                </c:pt>
                <c:pt idx="76744">
                  <c:v>76.744000000000028</c:v>
                </c:pt>
                <c:pt idx="76745">
                  <c:v>76.745000000000005</c:v>
                </c:pt>
                <c:pt idx="76746">
                  <c:v>76.746000000000038</c:v>
                </c:pt>
                <c:pt idx="76747">
                  <c:v>76.747000000000014</c:v>
                </c:pt>
                <c:pt idx="76748">
                  <c:v>76.74799999999999</c:v>
                </c:pt>
                <c:pt idx="76749">
                  <c:v>76.749000000000024</c:v>
                </c:pt>
                <c:pt idx="76750">
                  <c:v>76.75</c:v>
                </c:pt>
                <c:pt idx="76751">
                  <c:v>76.751000000000033</c:v>
                </c:pt>
                <c:pt idx="76752">
                  <c:v>76.75200000000001</c:v>
                </c:pt>
                <c:pt idx="76753">
                  <c:v>76.753000000000043</c:v>
                </c:pt>
                <c:pt idx="76754">
                  <c:v>76.754000000000019</c:v>
                </c:pt>
                <c:pt idx="76755">
                  <c:v>76.754999999999995</c:v>
                </c:pt>
                <c:pt idx="76756">
                  <c:v>76.756000000000029</c:v>
                </c:pt>
                <c:pt idx="76757">
                  <c:v>76.757000000000005</c:v>
                </c:pt>
                <c:pt idx="76758">
                  <c:v>76.758000000000038</c:v>
                </c:pt>
                <c:pt idx="76759">
                  <c:v>76.759000000000015</c:v>
                </c:pt>
                <c:pt idx="76760">
                  <c:v>76.759999999999991</c:v>
                </c:pt>
                <c:pt idx="76761">
                  <c:v>76.761000000000024</c:v>
                </c:pt>
                <c:pt idx="76762">
                  <c:v>76.762</c:v>
                </c:pt>
                <c:pt idx="76763">
                  <c:v>76.763000000000034</c:v>
                </c:pt>
                <c:pt idx="76764">
                  <c:v>76.76400000000001</c:v>
                </c:pt>
                <c:pt idx="76765">
                  <c:v>76.765000000000043</c:v>
                </c:pt>
                <c:pt idx="76766">
                  <c:v>76.76600000000002</c:v>
                </c:pt>
                <c:pt idx="76767">
                  <c:v>76.766999999999996</c:v>
                </c:pt>
                <c:pt idx="76768">
                  <c:v>76.768000000000029</c:v>
                </c:pt>
                <c:pt idx="76769">
                  <c:v>76.769000000000005</c:v>
                </c:pt>
                <c:pt idx="76770">
                  <c:v>76.770000000000039</c:v>
                </c:pt>
                <c:pt idx="76771">
                  <c:v>76.771000000000015</c:v>
                </c:pt>
                <c:pt idx="76772">
                  <c:v>76.771999999999991</c:v>
                </c:pt>
                <c:pt idx="76773">
                  <c:v>76.773000000000025</c:v>
                </c:pt>
                <c:pt idx="76774">
                  <c:v>76.774000000000001</c:v>
                </c:pt>
                <c:pt idx="76775">
                  <c:v>76.775000000000034</c:v>
                </c:pt>
                <c:pt idx="76776">
                  <c:v>76.77600000000001</c:v>
                </c:pt>
                <c:pt idx="76777">
                  <c:v>76.777000000000044</c:v>
                </c:pt>
                <c:pt idx="76778">
                  <c:v>76.77800000000002</c:v>
                </c:pt>
                <c:pt idx="76779">
                  <c:v>76.778999999999996</c:v>
                </c:pt>
                <c:pt idx="76780">
                  <c:v>76.78000000000003</c:v>
                </c:pt>
                <c:pt idx="76781">
                  <c:v>76.781000000000006</c:v>
                </c:pt>
                <c:pt idx="76782">
                  <c:v>76.782000000000039</c:v>
                </c:pt>
                <c:pt idx="76783">
                  <c:v>76.783000000000015</c:v>
                </c:pt>
                <c:pt idx="76784">
                  <c:v>76.783999999999992</c:v>
                </c:pt>
                <c:pt idx="76785">
                  <c:v>76.785000000000025</c:v>
                </c:pt>
                <c:pt idx="76786">
                  <c:v>76.786000000000001</c:v>
                </c:pt>
                <c:pt idx="76787">
                  <c:v>76.787000000000035</c:v>
                </c:pt>
                <c:pt idx="76788">
                  <c:v>76.788000000000011</c:v>
                </c:pt>
                <c:pt idx="76789">
                  <c:v>76.789000000000044</c:v>
                </c:pt>
                <c:pt idx="76790">
                  <c:v>76.79000000000002</c:v>
                </c:pt>
                <c:pt idx="76791">
                  <c:v>76.790999999999997</c:v>
                </c:pt>
                <c:pt idx="76792">
                  <c:v>76.79200000000003</c:v>
                </c:pt>
                <c:pt idx="76793">
                  <c:v>76.793000000000006</c:v>
                </c:pt>
                <c:pt idx="76794">
                  <c:v>76.79400000000004</c:v>
                </c:pt>
                <c:pt idx="76795">
                  <c:v>76.795000000000016</c:v>
                </c:pt>
                <c:pt idx="76796">
                  <c:v>76.795999999999992</c:v>
                </c:pt>
                <c:pt idx="76797">
                  <c:v>76.797000000000025</c:v>
                </c:pt>
                <c:pt idx="76798">
                  <c:v>76.798000000000002</c:v>
                </c:pt>
                <c:pt idx="76799">
                  <c:v>76.799000000000035</c:v>
                </c:pt>
                <c:pt idx="76800">
                  <c:v>76.800000000000011</c:v>
                </c:pt>
                <c:pt idx="76801">
                  <c:v>76.801000000000045</c:v>
                </c:pt>
                <c:pt idx="76802">
                  <c:v>76.802000000000021</c:v>
                </c:pt>
                <c:pt idx="76803">
                  <c:v>76.802999999999997</c:v>
                </c:pt>
                <c:pt idx="76804">
                  <c:v>76.80400000000003</c:v>
                </c:pt>
                <c:pt idx="76805">
                  <c:v>76.805000000000007</c:v>
                </c:pt>
                <c:pt idx="76806">
                  <c:v>76.80600000000004</c:v>
                </c:pt>
                <c:pt idx="76807">
                  <c:v>76.807000000000016</c:v>
                </c:pt>
                <c:pt idx="76808">
                  <c:v>76.807999999999993</c:v>
                </c:pt>
                <c:pt idx="76809">
                  <c:v>76.809000000000026</c:v>
                </c:pt>
                <c:pt idx="76810">
                  <c:v>76.81</c:v>
                </c:pt>
                <c:pt idx="76811">
                  <c:v>76.811000000000035</c:v>
                </c:pt>
                <c:pt idx="76812">
                  <c:v>76.812000000000012</c:v>
                </c:pt>
                <c:pt idx="76813">
                  <c:v>76.813000000000045</c:v>
                </c:pt>
                <c:pt idx="76814">
                  <c:v>76.814000000000021</c:v>
                </c:pt>
                <c:pt idx="76815">
                  <c:v>76.814999999999998</c:v>
                </c:pt>
                <c:pt idx="76816">
                  <c:v>76.816000000000031</c:v>
                </c:pt>
                <c:pt idx="76817">
                  <c:v>76.817000000000007</c:v>
                </c:pt>
                <c:pt idx="76818">
                  <c:v>76.81800000000004</c:v>
                </c:pt>
                <c:pt idx="76819">
                  <c:v>76.819000000000017</c:v>
                </c:pt>
                <c:pt idx="76820">
                  <c:v>76.819999999999993</c:v>
                </c:pt>
                <c:pt idx="76821">
                  <c:v>76.821000000000026</c:v>
                </c:pt>
                <c:pt idx="76822">
                  <c:v>76.822000000000003</c:v>
                </c:pt>
                <c:pt idx="76823">
                  <c:v>76.823000000000036</c:v>
                </c:pt>
                <c:pt idx="76824">
                  <c:v>76.824000000000012</c:v>
                </c:pt>
                <c:pt idx="76825">
                  <c:v>76.825000000000045</c:v>
                </c:pt>
                <c:pt idx="76826">
                  <c:v>76.826000000000022</c:v>
                </c:pt>
                <c:pt idx="76827">
                  <c:v>76.826999999999998</c:v>
                </c:pt>
                <c:pt idx="76828">
                  <c:v>76.828000000000031</c:v>
                </c:pt>
                <c:pt idx="76829">
                  <c:v>76.829000000000008</c:v>
                </c:pt>
                <c:pt idx="76830">
                  <c:v>76.830000000000041</c:v>
                </c:pt>
                <c:pt idx="76831">
                  <c:v>76.831000000000017</c:v>
                </c:pt>
                <c:pt idx="76832">
                  <c:v>76.831999999999994</c:v>
                </c:pt>
                <c:pt idx="76833">
                  <c:v>76.833000000000027</c:v>
                </c:pt>
                <c:pt idx="76834">
                  <c:v>76.834000000000003</c:v>
                </c:pt>
                <c:pt idx="76835">
                  <c:v>76.835000000000036</c:v>
                </c:pt>
                <c:pt idx="76836">
                  <c:v>76.836000000000013</c:v>
                </c:pt>
                <c:pt idx="76837">
                  <c:v>76.837000000000046</c:v>
                </c:pt>
                <c:pt idx="76838">
                  <c:v>76.838000000000022</c:v>
                </c:pt>
                <c:pt idx="76839">
                  <c:v>76.838999999999999</c:v>
                </c:pt>
                <c:pt idx="76840">
                  <c:v>76.840000000000032</c:v>
                </c:pt>
                <c:pt idx="76841">
                  <c:v>76.841000000000008</c:v>
                </c:pt>
                <c:pt idx="76842">
                  <c:v>76.842000000000041</c:v>
                </c:pt>
                <c:pt idx="76843">
                  <c:v>76.843000000000018</c:v>
                </c:pt>
                <c:pt idx="76844">
                  <c:v>76.843999999999994</c:v>
                </c:pt>
                <c:pt idx="76845">
                  <c:v>76.845000000000027</c:v>
                </c:pt>
                <c:pt idx="76846">
                  <c:v>76.846000000000004</c:v>
                </c:pt>
                <c:pt idx="76847">
                  <c:v>76.847000000000037</c:v>
                </c:pt>
                <c:pt idx="76848">
                  <c:v>76.848000000000013</c:v>
                </c:pt>
                <c:pt idx="76849">
                  <c:v>76.849000000000046</c:v>
                </c:pt>
                <c:pt idx="76850">
                  <c:v>76.850000000000023</c:v>
                </c:pt>
                <c:pt idx="76851">
                  <c:v>76.850999999999999</c:v>
                </c:pt>
                <c:pt idx="76852">
                  <c:v>76.852000000000032</c:v>
                </c:pt>
                <c:pt idx="76853">
                  <c:v>76.853000000000009</c:v>
                </c:pt>
                <c:pt idx="76854">
                  <c:v>76.854000000000042</c:v>
                </c:pt>
                <c:pt idx="76855">
                  <c:v>76.855000000000018</c:v>
                </c:pt>
                <c:pt idx="76856">
                  <c:v>76.855999999999995</c:v>
                </c:pt>
                <c:pt idx="76857">
                  <c:v>76.857000000000028</c:v>
                </c:pt>
                <c:pt idx="76858">
                  <c:v>76.858000000000004</c:v>
                </c:pt>
                <c:pt idx="76859">
                  <c:v>76.859000000000037</c:v>
                </c:pt>
                <c:pt idx="76860">
                  <c:v>76.860000000000014</c:v>
                </c:pt>
                <c:pt idx="76861">
                  <c:v>76.86099999999999</c:v>
                </c:pt>
                <c:pt idx="76862">
                  <c:v>76.862000000000023</c:v>
                </c:pt>
                <c:pt idx="76863">
                  <c:v>76.863</c:v>
                </c:pt>
                <c:pt idx="76864">
                  <c:v>76.864000000000033</c:v>
                </c:pt>
                <c:pt idx="76865">
                  <c:v>76.865000000000009</c:v>
                </c:pt>
                <c:pt idx="76866">
                  <c:v>76.866000000000042</c:v>
                </c:pt>
                <c:pt idx="76867">
                  <c:v>76.867000000000019</c:v>
                </c:pt>
                <c:pt idx="76868">
                  <c:v>76.867999999999995</c:v>
                </c:pt>
                <c:pt idx="76869">
                  <c:v>76.869000000000028</c:v>
                </c:pt>
                <c:pt idx="76870">
                  <c:v>76.87</c:v>
                </c:pt>
                <c:pt idx="76871">
                  <c:v>76.871000000000038</c:v>
                </c:pt>
                <c:pt idx="76872">
                  <c:v>76.872000000000014</c:v>
                </c:pt>
                <c:pt idx="76873">
                  <c:v>76.87299999999999</c:v>
                </c:pt>
                <c:pt idx="76874">
                  <c:v>76.874000000000024</c:v>
                </c:pt>
                <c:pt idx="76875">
                  <c:v>76.875</c:v>
                </c:pt>
                <c:pt idx="76876">
                  <c:v>76.876000000000033</c:v>
                </c:pt>
                <c:pt idx="76877">
                  <c:v>76.87700000000001</c:v>
                </c:pt>
                <c:pt idx="76878">
                  <c:v>76.878000000000043</c:v>
                </c:pt>
                <c:pt idx="76879">
                  <c:v>76.879000000000019</c:v>
                </c:pt>
                <c:pt idx="76880">
                  <c:v>76.88</c:v>
                </c:pt>
                <c:pt idx="76881">
                  <c:v>76.881000000000029</c:v>
                </c:pt>
                <c:pt idx="76882">
                  <c:v>76.882000000000005</c:v>
                </c:pt>
                <c:pt idx="76883">
                  <c:v>76.883000000000038</c:v>
                </c:pt>
                <c:pt idx="76884">
                  <c:v>76.884000000000015</c:v>
                </c:pt>
                <c:pt idx="76885">
                  <c:v>76.884999999999991</c:v>
                </c:pt>
                <c:pt idx="76886">
                  <c:v>76.886000000000024</c:v>
                </c:pt>
                <c:pt idx="76887">
                  <c:v>76.887</c:v>
                </c:pt>
                <c:pt idx="76888">
                  <c:v>76.888000000000034</c:v>
                </c:pt>
                <c:pt idx="76889">
                  <c:v>76.88900000000001</c:v>
                </c:pt>
                <c:pt idx="76890">
                  <c:v>76.890000000000043</c:v>
                </c:pt>
                <c:pt idx="76891">
                  <c:v>76.89100000000002</c:v>
                </c:pt>
                <c:pt idx="76892">
                  <c:v>76.891999999999996</c:v>
                </c:pt>
                <c:pt idx="76893">
                  <c:v>76.893000000000029</c:v>
                </c:pt>
                <c:pt idx="76894">
                  <c:v>76.894000000000005</c:v>
                </c:pt>
                <c:pt idx="76895">
                  <c:v>76.895000000000039</c:v>
                </c:pt>
                <c:pt idx="76896">
                  <c:v>76.896000000000015</c:v>
                </c:pt>
                <c:pt idx="76897">
                  <c:v>76.896999999999991</c:v>
                </c:pt>
                <c:pt idx="76898">
                  <c:v>76.898000000000025</c:v>
                </c:pt>
                <c:pt idx="76899">
                  <c:v>76.899000000000001</c:v>
                </c:pt>
                <c:pt idx="76900">
                  <c:v>76.900000000000034</c:v>
                </c:pt>
                <c:pt idx="76901">
                  <c:v>76.90100000000001</c:v>
                </c:pt>
                <c:pt idx="76902">
                  <c:v>76.902000000000044</c:v>
                </c:pt>
                <c:pt idx="76903">
                  <c:v>76.90300000000002</c:v>
                </c:pt>
                <c:pt idx="76904">
                  <c:v>76.903999999999996</c:v>
                </c:pt>
                <c:pt idx="76905">
                  <c:v>76.90500000000003</c:v>
                </c:pt>
                <c:pt idx="76906">
                  <c:v>76.906000000000006</c:v>
                </c:pt>
                <c:pt idx="76907">
                  <c:v>76.907000000000039</c:v>
                </c:pt>
                <c:pt idx="76908">
                  <c:v>76.908000000000015</c:v>
                </c:pt>
                <c:pt idx="76909">
                  <c:v>76.908999999999992</c:v>
                </c:pt>
                <c:pt idx="76910">
                  <c:v>76.910000000000025</c:v>
                </c:pt>
                <c:pt idx="76911">
                  <c:v>76.911000000000001</c:v>
                </c:pt>
                <c:pt idx="76912">
                  <c:v>76.912000000000035</c:v>
                </c:pt>
                <c:pt idx="76913">
                  <c:v>76.913000000000011</c:v>
                </c:pt>
                <c:pt idx="76914">
                  <c:v>76.914000000000044</c:v>
                </c:pt>
                <c:pt idx="76915">
                  <c:v>76.91500000000002</c:v>
                </c:pt>
                <c:pt idx="76916">
                  <c:v>76.915999999999997</c:v>
                </c:pt>
                <c:pt idx="76917">
                  <c:v>76.91700000000003</c:v>
                </c:pt>
                <c:pt idx="76918">
                  <c:v>76.918000000000006</c:v>
                </c:pt>
                <c:pt idx="76919">
                  <c:v>76.91900000000004</c:v>
                </c:pt>
                <c:pt idx="76920">
                  <c:v>76.920000000000016</c:v>
                </c:pt>
                <c:pt idx="76921">
                  <c:v>76.920999999999992</c:v>
                </c:pt>
                <c:pt idx="76922">
                  <c:v>76.922000000000025</c:v>
                </c:pt>
                <c:pt idx="76923">
                  <c:v>76.923000000000002</c:v>
                </c:pt>
                <c:pt idx="76924">
                  <c:v>76.924000000000035</c:v>
                </c:pt>
                <c:pt idx="76925">
                  <c:v>76.925000000000011</c:v>
                </c:pt>
                <c:pt idx="76926">
                  <c:v>76.926000000000045</c:v>
                </c:pt>
                <c:pt idx="76927">
                  <c:v>76.927000000000021</c:v>
                </c:pt>
                <c:pt idx="76928">
                  <c:v>76.927999999999997</c:v>
                </c:pt>
                <c:pt idx="76929">
                  <c:v>76.92900000000003</c:v>
                </c:pt>
                <c:pt idx="76930">
                  <c:v>76.930000000000007</c:v>
                </c:pt>
                <c:pt idx="76931">
                  <c:v>76.93100000000004</c:v>
                </c:pt>
                <c:pt idx="76932">
                  <c:v>76.932000000000016</c:v>
                </c:pt>
                <c:pt idx="76933">
                  <c:v>76.932999999999993</c:v>
                </c:pt>
                <c:pt idx="76934">
                  <c:v>76.934000000000026</c:v>
                </c:pt>
                <c:pt idx="76935">
                  <c:v>76.935000000000002</c:v>
                </c:pt>
                <c:pt idx="76936">
                  <c:v>76.936000000000035</c:v>
                </c:pt>
                <c:pt idx="76937">
                  <c:v>76.937000000000012</c:v>
                </c:pt>
                <c:pt idx="76938">
                  <c:v>76.938000000000045</c:v>
                </c:pt>
                <c:pt idx="76939">
                  <c:v>76.939000000000021</c:v>
                </c:pt>
                <c:pt idx="76940">
                  <c:v>76.94</c:v>
                </c:pt>
                <c:pt idx="76941">
                  <c:v>76.941000000000031</c:v>
                </c:pt>
                <c:pt idx="76942">
                  <c:v>76.942000000000007</c:v>
                </c:pt>
                <c:pt idx="76943">
                  <c:v>76.94300000000004</c:v>
                </c:pt>
                <c:pt idx="76944">
                  <c:v>76.944000000000017</c:v>
                </c:pt>
                <c:pt idx="76945">
                  <c:v>76.944999999999993</c:v>
                </c:pt>
                <c:pt idx="76946">
                  <c:v>76.946000000000026</c:v>
                </c:pt>
                <c:pt idx="76947">
                  <c:v>76.947000000000003</c:v>
                </c:pt>
                <c:pt idx="76948">
                  <c:v>76.948000000000036</c:v>
                </c:pt>
                <c:pt idx="76949">
                  <c:v>76.949000000000012</c:v>
                </c:pt>
                <c:pt idx="76950">
                  <c:v>76.950000000000045</c:v>
                </c:pt>
                <c:pt idx="76951">
                  <c:v>76.951000000000022</c:v>
                </c:pt>
                <c:pt idx="76952">
                  <c:v>76.951999999999998</c:v>
                </c:pt>
                <c:pt idx="76953">
                  <c:v>76.953000000000031</c:v>
                </c:pt>
                <c:pt idx="76954">
                  <c:v>76.954000000000008</c:v>
                </c:pt>
                <c:pt idx="76955">
                  <c:v>76.955000000000041</c:v>
                </c:pt>
                <c:pt idx="76956">
                  <c:v>76.956000000000017</c:v>
                </c:pt>
                <c:pt idx="76957">
                  <c:v>76.956999999999994</c:v>
                </c:pt>
                <c:pt idx="76958">
                  <c:v>76.958000000000027</c:v>
                </c:pt>
                <c:pt idx="76959">
                  <c:v>76.959000000000003</c:v>
                </c:pt>
                <c:pt idx="76960">
                  <c:v>76.960000000000036</c:v>
                </c:pt>
                <c:pt idx="76961">
                  <c:v>76.961000000000013</c:v>
                </c:pt>
                <c:pt idx="76962">
                  <c:v>76.962000000000046</c:v>
                </c:pt>
                <c:pt idx="76963">
                  <c:v>76.963000000000022</c:v>
                </c:pt>
                <c:pt idx="76964">
                  <c:v>76.963999999999999</c:v>
                </c:pt>
                <c:pt idx="76965">
                  <c:v>76.965000000000032</c:v>
                </c:pt>
                <c:pt idx="76966">
                  <c:v>76.966000000000008</c:v>
                </c:pt>
                <c:pt idx="76967">
                  <c:v>76.967000000000041</c:v>
                </c:pt>
                <c:pt idx="76968">
                  <c:v>76.968000000000018</c:v>
                </c:pt>
                <c:pt idx="76969">
                  <c:v>76.968999999999994</c:v>
                </c:pt>
                <c:pt idx="76970">
                  <c:v>76.970000000000027</c:v>
                </c:pt>
                <c:pt idx="76971">
                  <c:v>76.971000000000004</c:v>
                </c:pt>
                <c:pt idx="76972">
                  <c:v>76.972000000000037</c:v>
                </c:pt>
                <c:pt idx="76973">
                  <c:v>76.973000000000013</c:v>
                </c:pt>
                <c:pt idx="76974">
                  <c:v>76.974000000000046</c:v>
                </c:pt>
                <c:pt idx="76975">
                  <c:v>76.975000000000023</c:v>
                </c:pt>
                <c:pt idx="76976">
                  <c:v>76.975999999999999</c:v>
                </c:pt>
                <c:pt idx="76977">
                  <c:v>76.977000000000032</c:v>
                </c:pt>
                <c:pt idx="76978">
                  <c:v>76.978000000000009</c:v>
                </c:pt>
                <c:pt idx="76979">
                  <c:v>76.979000000000042</c:v>
                </c:pt>
                <c:pt idx="76980">
                  <c:v>76.980000000000018</c:v>
                </c:pt>
                <c:pt idx="76981">
                  <c:v>76.980999999999995</c:v>
                </c:pt>
                <c:pt idx="76982">
                  <c:v>76.982000000000028</c:v>
                </c:pt>
                <c:pt idx="76983">
                  <c:v>76.983000000000004</c:v>
                </c:pt>
                <c:pt idx="76984">
                  <c:v>76.984000000000037</c:v>
                </c:pt>
                <c:pt idx="76985">
                  <c:v>76.985000000000014</c:v>
                </c:pt>
                <c:pt idx="76986">
                  <c:v>76.98599999999999</c:v>
                </c:pt>
                <c:pt idx="76987">
                  <c:v>76.987000000000023</c:v>
                </c:pt>
                <c:pt idx="76988">
                  <c:v>76.988</c:v>
                </c:pt>
                <c:pt idx="76989">
                  <c:v>76.989000000000033</c:v>
                </c:pt>
                <c:pt idx="76990">
                  <c:v>76.990000000000009</c:v>
                </c:pt>
                <c:pt idx="76991">
                  <c:v>76.991000000000042</c:v>
                </c:pt>
                <c:pt idx="76992">
                  <c:v>76.992000000000019</c:v>
                </c:pt>
                <c:pt idx="76993">
                  <c:v>76.992999999999995</c:v>
                </c:pt>
                <c:pt idx="76994">
                  <c:v>76.994000000000028</c:v>
                </c:pt>
                <c:pt idx="76995">
                  <c:v>76.995000000000005</c:v>
                </c:pt>
                <c:pt idx="76996">
                  <c:v>76.996000000000038</c:v>
                </c:pt>
                <c:pt idx="76997">
                  <c:v>76.997000000000014</c:v>
                </c:pt>
                <c:pt idx="76998">
                  <c:v>76.99799999999999</c:v>
                </c:pt>
                <c:pt idx="76999">
                  <c:v>76.999000000000024</c:v>
                </c:pt>
                <c:pt idx="77000">
                  <c:v>77</c:v>
                </c:pt>
                <c:pt idx="77001">
                  <c:v>77.001000000000033</c:v>
                </c:pt>
                <c:pt idx="77002">
                  <c:v>77.00200000000001</c:v>
                </c:pt>
                <c:pt idx="77003">
                  <c:v>77.003000000000043</c:v>
                </c:pt>
                <c:pt idx="77004">
                  <c:v>77.004000000000019</c:v>
                </c:pt>
                <c:pt idx="77005">
                  <c:v>77.004999999999995</c:v>
                </c:pt>
                <c:pt idx="77006">
                  <c:v>77.006000000000029</c:v>
                </c:pt>
                <c:pt idx="77007">
                  <c:v>77.007000000000005</c:v>
                </c:pt>
                <c:pt idx="77008">
                  <c:v>77.008000000000038</c:v>
                </c:pt>
                <c:pt idx="77009">
                  <c:v>77.009000000000015</c:v>
                </c:pt>
                <c:pt idx="77010">
                  <c:v>77.009999999999991</c:v>
                </c:pt>
                <c:pt idx="77011">
                  <c:v>77.011000000000024</c:v>
                </c:pt>
                <c:pt idx="77012">
                  <c:v>77.012</c:v>
                </c:pt>
                <c:pt idx="77013">
                  <c:v>77.013000000000034</c:v>
                </c:pt>
                <c:pt idx="77014">
                  <c:v>77.01400000000001</c:v>
                </c:pt>
                <c:pt idx="77015">
                  <c:v>77.015000000000043</c:v>
                </c:pt>
                <c:pt idx="77016">
                  <c:v>77.01600000000002</c:v>
                </c:pt>
                <c:pt idx="77017">
                  <c:v>77.016999999999996</c:v>
                </c:pt>
                <c:pt idx="77018">
                  <c:v>77.018000000000029</c:v>
                </c:pt>
                <c:pt idx="77019">
                  <c:v>77.019000000000005</c:v>
                </c:pt>
                <c:pt idx="77020">
                  <c:v>77.020000000000039</c:v>
                </c:pt>
                <c:pt idx="77021">
                  <c:v>77.021000000000015</c:v>
                </c:pt>
                <c:pt idx="77022">
                  <c:v>77.021999999999991</c:v>
                </c:pt>
                <c:pt idx="77023">
                  <c:v>77.023000000000025</c:v>
                </c:pt>
                <c:pt idx="77024">
                  <c:v>77.024000000000001</c:v>
                </c:pt>
                <c:pt idx="77025">
                  <c:v>77.025000000000034</c:v>
                </c:pt>
                <c:pt idx="77026">
                  <c:v>77.02600000000001</c:v>
                </c:pt>
                <c:pt idx="77027">
                  <c:v>77.027000000000044</c:v>
                </c:pt>
                <c:pt idx="77028">
                  <c:v>77.02800000000002</c:v>
                </c:pt>
                <c:pt idx="77029">
                  <c:v>77.028999999999996</c:v>
                </c:pt>
                <c:pt idx="77030">
                  <c:v>77.03000000000003</c:v>
                </c:pt>
                <c:pt idx="77031">
                  <c:v>77.031000000000006</c:v>
                </c:pt>
                <c:pt idx="77032">
                  <c:v>77.032000000000039</c:v>
                </c:pt>
                <c:pt idx="77033">
                  <c:v>77.033000000000015</c:v>
                </c:pt>
                <c:pt idx="77034">
                  <c:v>77.033999999999992</c:v>
                </c:pt>
                <c:pt idx="77035">
                  <c:v>77.035000000000025</c:v>
                </c:pt>
                <c:pt idx="77036">
                  <c:v>77.036000000000001</c:v>
                </c:pt>
                <c:pt idx="77037">
                  <c:v>77.037000000000035</c:v>
                </c:pt>
                <c:pt idx="77038">
                  <c:v>77.038000000000011</c:v>
                </c:pt>
                <c:pt idx="77039">
                  <c:v>77.039000000000044</c:v>
                </c:pt>
                <c:pt idx="77040">
                  <c:v>77.04000000000002</c:v>
                </c:pt>
                <c:pt idx="77041">
                  <c:v>77.040999999999997</c:v>
                </c:pt>
                <c:pt idx="77042">
                  <c:v>77.04200000000003</c:v>
                </c:pt>
                <c:pt idx="77043">
                  <c:v>77.043000000000006</c:v>
                </c:pt>
                <c:pt idx="77044">
                  <c:v>77.04400000000004</c:v>
                </c:pt>
                <c:pt idx="77045">
                  <c:v>77.045000000000016</c:v>
                </c:pt>
                <c:pt idx="77046">
                  <c:v>77.045999999999992</c:v>
                </c:pt>
                <c:pt idx="77047">
                  <c:v>77.047000000000025</c:v>
                </c:pt>
                <c:pt idx="77048">
                  <c:v>77.048000000000002</c:v>
                </c:pt>
                <c:pt idx="77049">
                  <c:v>77.049000000000035</c:v>
                </c:pt>
                <c:pt idx="77050">
                  <c:v>77.050000000000011</c:v>
                </c:pt>
                <c:pt idx="77051">
                  <c:v>77.051000000000045</c:v>
                </c:pt>
                <c:pt idx="77052">
                  <c:v>77.052000000000021</c:v>
                </c:pt>
                <c:pt idx="77053">
                  <c:v>77.052999999999997</c:v>
                </c:pt>
                <c:pt idx="77054">
                  <c:v>77.05400000000003</c:v>
                </c:pt>
                <c:pt idx="77055">
                  <c:v>77.055000000000007</c:v>
                </c:pt>
                <c:pt idx="77056">
                  <c:v>77.05600000000004</c:v>
                </c:pt>
                <c:pt idx="77057">
                  <c:v>77.057000000000016</c:v>
                </c:pt>
                <c:pt idx="77058">
                  <c:v>77.057999999999993</c:v>
                </c:pt>
                <c:pt idx="77059">
                  <c:v>77.059000000000026</c:v>
                </c:pt>
                <c:pt idx="77060">
                  <c:v>77.06</c:v>
                </c:pt>
                <c:pt idx="77061">
                  <c:v>77.061000000000035</c:v>
                </c:pt>
                <c:pt idx="77062">
                  <c:v>77.062000000000012</c:v>
                </c:pt>
                <c:pt idx="77063">
                  <c:v>77.063000000000045</c:v>
                </c:pt>
                <c:pt idx="77064">
                  <c:v>77.064000000000021</c:v>
                </c:pt>
                <c:pt idx="77065">
                  <c:v>77.064999999999998</c:v>
                </c:pt>
                <c:pt idx="77066">
                  <c:v>77.066000000000031</c:v>
                </c:pt>
                <c:pt idx="77067">
                  <c:v>77.067000000000007</c:v>
                </c:pt>
                <c:pt idx="77068">
                  <c:v>77.06800000000004</c:v>
                </c:pt>
                <c:pt idx="77069">
                  <c:v>77.069000000000017</c:v>
                </c:pt>
                <c:pt idx="77070">
                  <c:v>77.069999999999993</c:v>
                </c:pt>
                <c:pt idx="77071">
                  <c:v>77.071000000000026</c:v>
                </c:pt>
                <c:pt idx="77072">
                  <c:v>77.072000000000003</c:v>
                </c:pt>
                <c:pt idx="77073">
                  <c:v>77.073000000000036</c:v>
                </c:pt>
                <c:pt idx="77074">
                  <c:v>77.074000000000012</c:v>
                </c:pt>
                <c:pt idx="77075">
                  <c:v>77.075000000000045</c:v>
                </c:pt>
                <c:pt idx="77076">
                  <c:v>77.076000000000022</c:v>
                </c:pt>
                <c:pt idx="77077">
                  <c:v>77.076999999999998</c:v>
                </c:pt>
                <c:pt idx="77078">
                  <c:v>77.078000000000031</c:v>
                </c:pt>
                <c:pt idx="77079">
                  <c:v>77.079000000000008</c:v>
                </c:pt>
                <c:pt idx="77080">
                  <c:v>77.080000000000041</c:v>
                </c:pt>
                <c:pt idx="77081">
                  <c:v>77.081000000000017</c:v>
                </c:pt>
                <c:pt idx="77082">
                  <c:v>77.081999999999994</c:v>
                </c:pt>
                <c:pt idx="77083">
                  <c:v>77.083000000000027</c:v>
                </c:pt>
                <c:pt idx="77084">
                  <c:v>77.084000000000003</c:v>
                </c:pt>
                <c:pt idx="77085">
                  <c:v>77.085000000000036</c:v>
                </c:pt>
                <c:pt idx="77086">
                  <c:v>77.086000000000013</c:v>
                </c:pt>
                <c:pt idx="77087">
                  <c:v>77.087000000000046</c:v>
                </c:pt>
                <c:pt idx="77088">
                  <c:v>77.088000000000022</c:v>
                </c:pt>
                <c:pt idx="77089">
                  <c:v>77.088999999999999</c:v>
                </c:pt>
                <c:pt idx="77090">
                  <c:v>77.090000000000032</c:v>
                </c:pt>
                <c:pt idx="77091">
                  <c:v>77.091000000000008</c:v>
                </c:pt>
                <c:pt idx="77092">
                  <c:v>77.092000000000041</c:v>
                </c:pt>
                <c:pt idx="77093">
                  <c:v>77.093000000000018</c:v>
                </c:pt>
                <c:pt idx="77094">
                  <c:v>77.093999999999994</c:v>
                </c:pt>
                <c:pt idx="77095">
                  <c:v>77.095000000000027</c:v>
                </c:pt>
                <c:pt idx="77096">
                  <c:v>77.096000000000004</c:v>
                </c:pt>
                <c:pt idx="77097">
                  <c:v>77.097000000000037</c:v>
                </c:pt>
                <c:pt idx="77098">
                  <c:v>77.098000000000013</c:v>
                </c:pt>
                <c:pt idx="77099">
                  <c:v>77.099000000000046</c:v>
                </c:pt>
                <c:pt idx="77100">
                  <c:v>77.100000000000023</c:v>
                </c:pt>
                <c:pt idx="77101">
                  <c:v>77.100999999999999</c:v>
                </c:pt>
                <c:pt idx="77102">
                  <c:v>77.102000000000032</c:v>
                </c:pt>
                <c:pt idx="77103">
                  <c:v>77.103000000000009</c:v>
                </c:pt>
                <c:pt idx="77104">
                  <c:v>77.104000000000042</c:v>
                </c:pt>
                <c:pt idx="77105">
                  <c:v>77.105000000000018</c:v>
                </c:pt>
                <c:pt idx="77106">
                  <c:v>77.105999999999995</c:v>
                </c:pt>
                <c:pt idx="77107">
                  <c:v>77.107000000000028</c:v>
                </c:pt>
                <c:pt idx="77108">
                  <c:v>77.108000000000004</c:v>
                </c:pt>
                <c:pt idx="77109">
                  <c:v>77.109000000000037</c:v>
                </c:pt>
                <c:pt idx="77110">
                  <c:v>77.110000000000014</c:v>
                </c:pt>
                <c:pt idx="77111">
                  <c:v>77.11099999999999</c:v>
                </c:pt>
                <c:pt idx="77112">
                  <c:v>77.112000000000023</c:v>
                </c:pt>
                <c:pt idx="77113">
                  <c:v>77.113</c:v>
                </c:pt>
                <c:pt idx="77114">
                  <c:v>77.114000000000033</c:v>
                </c:pt>
                <c:pt idx="77115">
                  <c:v>77.115000000000009</c:v>
                </c:pt>
                <c:pt idx="77116">
                  <c:v>77.116000000000042</c:v>
                </c:pt>
                <c:pt idx="77117">
                  <c:v>77.117000000000019</c:v>
                </c:pt>
                <c:pt idx="77118">
                  <c:v>77.117999999999995</c:v>
                </c:pt>
                <c:pt idx="77119">
                  <c:v>77.119000000000028</c:v>
                </c:pt>
                <c:pt idx="77120">
                  <c:v>77.12</c:v>
                </c:pt>
                <c:pt idx="77121">
                  <c:v>77.121000000000038</c:v>
                </c:pt>
                <c:pt idx="77122">
                  <c:v>77.122000000000014</c:v>
                </c:pt>
                <c:pt idx="77123">
                  <c:v>77.12299999999999</c:v>
                </c:pt>
                <c:pt idx="77124">
                  <c:v>77.124000000000024</c:v>
                </c:pt>
                <c:pt idx="77125">
                  <c:v>77.125</c:v>
                </c:pt>
                <c:pt idx="77126">
                  <c:v>77.126000000000033</c:v>
                </c:pt>
                <c:pt idx="77127">
                  <c:v>77.12700000000001</c:v>
                </c:pt>
                <c:pt idx="77128">
                  <c:v>77.128000000000043</c:v>
                </c:pt>
                <c:pt idx="77129">
                  <c:v>77.129000000000019</c:v>
                </c:pt>
                <c:pt idx="77130">
                  <c:v>77.13</c:v>
                </c:pt>
                <c:pt idx="77131">
                  <c:v>77.131000000000029</c:v>
                </c:pt>
                <c:pt idx="77132">
                  <c:v>77.132000000000005</c:v>
                </c:pt>
                <c:pt idx="77133">
                  <c:v>77.133000000000038</c:v>
                </c:pt>
                <c:pt idx="77134">
                  <c:v>77.134000000000015</c:v>
                </c:pt>
                <c:pt idx="77135">
                  <c:v>77.134999999999991</c:v>
                </c:pt>
                <c:pt idx="77136">
                  <c:v>77.136000000000024</c:v>
                </c:pt>
                <c:pt idx="77137">
                  <c:v>77.137</c:v>
                </c:pt>
                <c:pt idx="77138">
                  <c:v>77.138000000000034</c:v>
                </c:pt>
                <c:pt idx="77139">
                  <c:v>77.13900000000001</c:v>
                </c:pt>
                <c:pt idx="77140">
                  <c:v>77.140000000000043</c:v>
                </c:pt>
                <c:pt idx="77141">
                  <c:v>77.14100000000002</c:v>
                </c:pt>
                <c:pt idx="77142">
                  <c:v>77.141999999999996</c:v>
                </c:pt>
                <c:pt idx="77143">
                  <c:v>77.143000000000029</c:v>
                </c:pt>
                <c:pt idx="77144">
                  <c:v>77.144000000000005</c:v>
                </c:pt>
                <c:pt idx="77145">
                  <c:v>77.145000000000039</c:v>
                </c:pt>
                <c:pt idx="77146">
                  <c:v>77.146000000000015</c:v>
                </c:pt>
                <c:pt idx="77147">
                  <c:v>77.146999999999991</c:v>
                </c:pt>
                <c:pt idx="77148">
                  <c:v>77.148000000000025</c:v>
                </c:pt>
                <c:pt idx="77149">
                  <c:v>77.149000000000001</c:v>
                </c:pt>
                <c:pt idx="77150">
                  <c:v>77.150000000000034</c:v>
                </c:pt>
                <c:pt idx="77151">
                  <c:v>77.15100000000001</c:v>
                </c:pt>
                <c:pt idx="77152">
                  <c:v>77.152000000000044</c:v>
                </c:pt>
                <c:pt idx="77153">
                  <c:v>77.15300000000002</c:v>
                </c:pt>
                <c:pt idx="77154">
                  <c:v>77.153999999999996</c:v>
                </c:pt>
                <c:pt idx="77155">
                  <c:v>77.15500000000003</c:v>
                </c:pt>
                <c:pt idx="77156">
                  <c:v>77.156000000000006</c:v>
                </c:pt>
                <c:pt idx="77157">
                  <c:v>77.157000000000039</c:v>
                </c:pt>
                <c:pt idx="77158">
                  <c:v>77.158000000000015</c:v>
                </c:pt>
                <c:pt idx="77159">
                  <c:v>77.158999999999992</c:v>
                </c:pt>
                <c:pt idx="77160">
                  <c:v>77.160000000000025</c:v>
                </c:pt>
                <c:pt idx="77161">
                  <c:v>77.161000000000001</c:v>
                </c:pt>
                <c:pt idx="77162">
                  <c:v>77.162000000000035</c:v>
                </c:pt>
                <c:pt idx="77163">
                  <c:v>77.163000000000011</c:v>
                </c:pt>
                <c:pt idx="77164">
                  <c:v>77.164000000000044</c:v>
                </c:pt>
                <c:pt idx="77165">
                  <c:v>77.16500000000002</c:v>
                </c:pt>
                <c:pt idx="77166">
                  <c:v>77.165999999999997</c:v>
                </c:pt>
                <c:pt idx="77167">
                  <c:v>77.16700000000003</c:v>
                </c:pt>
                <c:pt idx="77168">
                  <c:v>77.168000000000006</c:v>
                </c:pt>
                <c:pt idx="77169">
                  <c:v>77.16900000000004</c:v>
                </c:pt>
                <c:pt idx="77170">
                  <c:v>77.170000000000016</c:v>
                </c:pt>
                <c:pt idx="77171">
                  <c:v>77.170999999999992</c:v>
                </c:pt>
                <c:pt idx="77172">
                  <c:v>77.172000000000025</c:v>
                </c:pt>
                <c:pt idx="77173">
                  <c:v>77.173000000000002</c:v>
                </c:pt>
                <c:pt idx="77174">
                  <c:v>77.174000000000035</c:v>
                </c:pt>
                <c:pt idx="77175">
                  <c:v>77.175000000000011</c:v>
                </c:pt>
                <c:pt idx="77176">
                  <c:v>77.176000000000045</c:v>
                </c:pt>
                <c:pt idx="77177">
                  <c:v>77.177000000000021</c:v>
                </c:pt>
                <c:pt idx="77178">
                  <c:v>77.177999999999997</c:v>
                </c:pt>
                <c:pt idx="77179">
                  <c:v>77.17900000000003</c:v>
                </c:pt>
                <c:pt idx="77180">
                  <c:v>77.180000000000007</c:v>
                </c:pt>
                <c:pt idx="77181">
                  <c:v>77.18100000000004</c:v>
                </c:pt>
                <c:pt idx="77182">
                  <c:v>77.182000000000016</c:v>
                </c:pt>
                <c:pt idx="77183">
                  <c:v>77.182999999999993</c:v>
                </c:pt>
                <c:pt idx="77184">
                  <c:v>77.184000000000026</c:v>
                </c:pt>
                <c:pt idx="77185">
                  <c:v>77.185000000000002</c:v>
                </c:pt>
                <c:pt idx="77186">
                  <c:v>77.186000000000035</c:v>
                </c:pt>
                <c:pt idx="77187">
                  <c:v>77.187000000000012</c:v>
                </c:pt>
                <c:pt idx="77188">
                  <c:v>77.188000000000045</c:v>
                </c:pt>
                <c:pt idx="77189">
                  <c:v>77.189000000000021</c:v>
                </c:pt>
                <c:pt idx="77190">
                  <c:v>77.19</c:v>
                </c:pt>
                <c:pt idx="77191">
                  <c:v>77.191000000000031</c:v>
                </c:pt>
                <c:pt idx="77192">
                  <c:v>77.192000000000007</c:v>
                </c:pt>
                <c:pt idx="77193">
                  <c:v>77.19300000000004</c:v>
                </c:pt>
                <c:pt idx="77194">
                  <c:v>77.194000000000017</c:v>
                </c:pt>
                <c:pt idx="77195">
                  <c:v>77.194999999999993</c:v>
                </c:pt>
                <c:pt idx="77196">
                  <c:v>77.196000000000026</c:v>
                </c:pt>
                <c:pt idx="77197">
                  <c:v>77.197000000000003</c:v>
                </c:pt>
                <c:pt idx="77198">
                  <c:v>77.198000000000036</c:v>
                </c:pt>
                <c:pt idx="77199">
                  <c:v>77.199000000000012</c:v>
                </c:pt>
                <c:pt idx="77200">
                  <c:v>77.200000000000045</c:v>
                </c:pt>
                <c:pt idx="77201">
                  <c:v>77.201000000000022</c:v>
                </c:pt>
                <c:pt idx="77202">
                  <c:v>77.201999999999998</c:v>
                </c:pt>
                <c:pt idx="77203">
                  <c:v>77.203000000000031</c:v>
                </c:pt>
                <c:pt idx="77204">
                  <c:v>77.204000000000008</c:v>
                </c:pt>
                <c:pt idx="77205">
                  <c:v>77.205000000000041</c:v>
                </c:pt>
                <c:pt idx="77206">
                  <c:v>77.206000000000017</c:v>
                </c:pt>
                <c:pt idx="77207">
                  <c:v>77.206999999999994</c:v>
                </c:pt>
                <c:pt idx="77208">
                  <c:v>77.208000000000027</c:v>
                </c:pt>
                <c:pt idx="77209">
                  <c:v>77.209000000000003</c:v>
                </c:pt>
                <c:pt idx="77210">
                  <c:v>77.210000000000036</c:v>
                </c:pt>
                <c:pt idx="77211">
                  <c:v>77.211000000000013</c:v>
                </c:pt>
                <c:pt idx="77212">
                  <c:v>77.212000000000046</c:v>
                </c:pt>
                <c:pt idx="77213">
                  <c:v>77.213000000000022</c:v>
                </c:pt>
                <c:pt idx="77214">
                  <c:v>77.213999999999999</c:v>
                </c:pt>
                <c:pt idx="77215">
                  <c:v>77.215000000000032</c:v>
                </c:pt>
                <c:pt idx="77216">
                  <c:v>77.216000000000008</c:v>
                </c:pt>
                <c:pt idx="77217">
                  <c:v>77.217000000000041</c:v>
                </c:pt>
                <c:pt idx="77218">
                  <c:v>77.218000000000018</c:v>
                </c:pt>
                <c:pt idx="77219">
                  <c:v>77.218999999999994</c:v>
                </c:pt>
                <c:pt idx="77220">
                  <c:v>77.220000000000027</c:v>
                </c:pt>
                <c:pt idx="77221">
                  <c:v>77.221000000000004</c:v>
                </c:pt>
                <c:pt idx="77222">
                  <c:v>77.222000000000037</c:v>
                </c:pt>
                <c:pt idx="77223">
                  <c:v>77.223000000000013</c:v>
                </c:pt>
                <c:pt idx="77224">
                  <c:v>77.224000000000046</c:v>
                </c:pt>
                <c:pt idx="77225">
                  <c:v>77.225000000000023</c:v>
                </c:pt>
                <c:pt idx="77226">
                  <c:v>77.225999999999999</c:v>
                </c:pt>
                <c:pt idx="77227">
                  <c:v>77.227000000000032</c:v>
                </c:pt>
                <c:pt idx="77228">
                  <c:v>77.228000000000009</c:v>
                </c:pt>
                <c:pt idx="77229">
                  <c:v>77.229000000000042</c:v>
                </c:pt>
                <c:pt idx="77230">
                  <c:v>77.230000000000018</c:v>
                </c:pt>
                <c:pt idx="77231">
                  <c:v>77.230999999999995</c:v>
                </c:pt>
                <c:pt idx="77232">
                  <c:v>77.232000000000028</c:v>
                </c:pt>
                <c:pt idx="77233">
                  <c:v>77.233000000000004</c:v>
                </c:pt>
                <c:pt idx="77234">
                  <c:v>77.234000000000037</c:v>
                </c:pt>
                <c:pt idx="77235">
                  <c:v>77.235000000000014</c:v>
                </c:pt>
                <c:pt idx="77236">
                  <c:v>77.23599999999999</c:v>
                </c:pt>
                <c:pt idx="77237">
                  <c:v>77.237000000000023</c:v>
                </c:pt>
                <c:pt idx="77238">
                  <c:v>77.238</c:v>
                </c:pt>
                <c:pt idx="77239">
                  <c:v>77.239000000000033</c:v>
                </c:pt>
                <c:pt idx="77240">
                  <c:v>77.240000000000009</c:v>
                </c:pt>
                <c:pt idx="77241">
                  <c:v>77.241000000000042</c:v>
                </c:pt>
                <c:pt idx="77242">
                  <c:v>77.242000000000019</c:v>
                </c:pt>
                <c:pt idx="77243">
                  <c:v>77.242999999999995</c:v>
                </c:pt>
                <c:pt idx="77244">
                  <c:v>77.244000000000028</c:v>
                </c:pt>
                <c:pt idx="77245">
                  <c:v>77.245000000000005</c:v>
                </c:pt>
                <c:pt idx="77246">
                  <c:v>77.246000000000038</c:v>
                </c:pt>
                <c:pt idx="77247">
                  <c:v>77.247000000000014</c:v>
                </c:pt>
                <c:pt idx="77248">
                  <c:v>77.24799999999999</c:v>
                </c:pt>
                <c:pt idx="77249">
                  <c:v>77.249000000000024</c:v>
                </c:pt>
                <c:pt idx="77250">
                  <c:v>77.25</c:v>
                </c:pt>
                <c:pt idx="77251">
                  <c:v>77.251000000000033</c:v>
                </c:pt>
                <c:pt idx="77252">
                  <c:v>77.25200000000001</c:v>
                </c:pt>
                <c:pt idx="77253">
                  <c:v>77.253000000000043</c:v>
                </c:pt>
                <c:pt idx="77254">
                  <c:v>77.254000000000019</c:v>
                </c:pt>
                <c:pt idx="77255">
                  <c:v>77.254999999999995</c:v>
                </c:pt>
                <c:pt idx="77256">
                  <c:v>77.256000000000029</c:v>
                </c:pt>
                <c:pt idx="77257">
                  <c:v>77.257000000000005</c:v>
                </c:pt>
                <c:pt idx="77258">
                  <c:v>77.258000000000038</c:v>
                </c:pt>
                <c:pt idx="77259">
                  <c:v>77.259000000000015</c:v>
                </c:pt>
                <c:pt idx="77260">
                  <c:v>77.259999999999991</c:v>
                </c:pt>
                <c:pt idx="77261">
                  <c:v>77.261000000000024</c:v>
                </c:pt>
                <c:pt idx="77262">
                  <c:v>77.262</c:v>
                </c:pt>
                <c:pt idx="77263">
                  <c:v>77.263000000000034</c:v>
                </c:pt>
                <c:pt idx="77264">
                  <c:v>77.26400000000001</c:v>
                </c:pt>
                <c:pt idx="77265">
                  <c:v>77.265000000000043</c:v>
                </c:pt>
                <c:pt idx="77266">
                  <c:v>77.26600000000002</c:v>
                </c:pt>
                <c:pt idx="77267">
                  <c:v>77.266999999999996</c:v>
                </c:pt>
                <c:pt idx="77268">
                  <c:v>77.268000000000029</c:v>
                </c:pt>
                <c:pt idx="77269">
                  <c:v>77.269000000000005</c:v>
                </c:pt>
                <c:pt idx="77270">
                  <c:v>77.270000000000039</c:v>
                </c:pt>
                <c:pt idx="77271">
                  <c:v>77.271000000000015</c:v>
                </c:pt>
                <c:pt idx="77272">
                  <c:v>77.271999999999991</c:v>
                </c:pt>
                <c:pt idx="77273">
                  <c:v>77.273000000000025</c:v>
                </c:pt>
                <c:pt idx="77274">
                  <c:v>77.274000000000001</c:v>
                </c:pt>
                <c:pt idx="77275">
                  <c:v>77.275000000000034</c:v>
                </c:pt>
                <c:pt idx="77276">
                  <c:v>77.27600000000001</c:v>
                </c:pt>
                <c:pt idx="77277">
                  <c:v>77.277000000000044</c:v>
                </c:pt>
                <c:pt idx="77278">
                  <c:v>77.27800000000002</c:v>
                </c:pt>
                <c:pt idx="77279">
                  <c:v>77.278999999999996</c:v>
                </c:pt>
                <c:pt idx="77280">
                  <c:v>77.28000000000003</c:v>
                </c:pt>
                <c:pt idx="77281">
                  <c:v>77.281000000000006</c:v>
                </c:pt>
                <c:pt idx="77282">
                  <c:v>77.282000000000039</c:v>
                </c:pt>
                <c:pt idx="77283">
                  <c:v>77.283000000000015</c:v>
                </c:pt>
                <c:pt idx="77284">
                  <c:v>77.283999999999992</c:v>
                </c:pt>
                <c:pt idx="77285">
                  <c:v>77.285000000000025</c:v>
                </c:pt>
                <c:pt idx="77286">
                  <c:v>77.286000000000001</c:v>
                </c:pt>
                <c:pt idx="77287">
                  <c:v>77.287000000000035</c:v>
                </c:pt>
                <c:pt idx="77288">
                  <c:v>77.288000000000011</c:v>
                </c:pt>
                <c:pt idx="77289">
                  <c:v>77.289000000000044</c:v>
                </c:pt>
                <c:pt idx="77290">
                  <c:v>77.29000000000002</c:v>
                </c:pt>
                <c:pt idx="77291">
                  <c:v>77.290999999999997</c:v>
                </c:pt>
                <c:pt idx="77292">
                  <c:v>77.29200000000003</c:v>
                </c:pt>
                <c:pt idx="77293">
                  <c:v>77.293000000000006</c:v>
                </c:pt>
                <c:pt idx="77294">
                  <c:v>77.29400000000004</c:v>
                </c:pt>
                <c:pt idx="77295">
                  <c:v>77.295000000000016</c:v>
                </c:pt>
                <c:pt idx="77296">
                  <c:v>77.295999999999992</c:v>
                </c:pt>
                <c:pt idx="77297">
                  <c:v>77.297000000000025</c:v>
                </c:pt>
                <c:pt idx="77298">
                  <c:v>77.298000000000002</c:v>
                </c:pt>
                <c:pt idx="77299">
                  <c:v>77.299000000000035</c:v>
                </c:pt>
                <c:pt idx="77300">
                  <c:v>77.300000000000011</c:v>
                </c:pt>
                <c:pt idx="77301">
                  <c:v>77.301000000000045</c:v>
                </c:pt>
                <c:pt idx="77302">
                  <c:v>77.302000000000021</c:v>
                </c:pt>
                <c:pt idx="77303">
                  <c:v>77.302999999999997</c:v>
                </c:pt>
                <c:pt idx="77304">
                  <c:v>77.30400000000003</c:v>
                </c:pt>
                <c:pt idx="77305">
                  <c:v>77.305000000000007</c:v>
                </c:pt>
                <c:pt idx="77306">
                  <c:v>77.30600000000004</c:v>
                </c:pt>
                <c:pt idx="77307">
                  <c:v>77.307000000000016</c:v>
                </c:pt>
                <c:pt idx="77308">
                  <c:v>77.307999999999993</c:v>
                </c:pt>
                <c:pt idx="77309">
                  <c:v>77.309000000000026</c:v>
                </c:pt>
                <c:pt idx="77310">
                  <c:v>77.31</c:v>
                </c:pt>
                <c:pt idx="77311">
                  <c:v>77.311000000000035</c:v>
                </c:pt>
                <c:pt idx="77312">
                  <c:v>77.312000000000012</c:v>
                </c:pt>
                <c:pt idx="77313">
                  <c:v>77.313000000000045</c:v>
                </c:pt>
                <c:pt idx="77314">
                  <c:v>77.314000000000021</c:v>
                </c:pt>
                <c:pt idx="77315">
                  <c:v>77.314999999999998</c:v>
                </c:pt>
                <c:pt idx="77316">
                  <c:v>77.316000000000031</c:v>
                </c:pt>
                <c:pt idx="77317">
                  <c:v>77.317000000000007</c:v>
                </c:pt>
                <c:pt idx="77318">
                  <c:v>77.31800000000004</c:v>
                </c:pt>
                <c:pt idx="77319">
                  <c:v>77.319000000000017</c:v>
                </c:pt>
                <c:pt idx="77320">
                  <c:v>77.319999999999993</c:v>
                </c:pt>
                <c:pt idx="77321">
                  <c:v>77.321000000000026</c:v>
                </c:pt>
                <c:pt idx="77322">
                  <c:v>77.322000000000003</c:v>
                </c:pt>
                <c:pt idx="77323">
                  <c:v>77.323000000000036</c:v>
                </c:pt>
                <c:pt idx="77324">
                  <c:v>77.324000000000012</c:v>
                </c:pt>
                <c:pt idx="77325">
                  <c:v>77.325000000000045</c:v>
                </c:pt>
                <c:pt idx="77326">
                  <c:v>77.326000000000022</c:v>
                </c:pt>
                <c:pt idx="77327">
                  <c:v>77.326999999999998</c:v>
                </c:pt>
                <c:pt idx="77328">
                  <c:v>77.328000000000031</c:v>
                </c:pt>
                <c:pt idx="77329">
                  <c:v>77.329000000000008</c:v>
                </c:pt>
                <c:pt idx="77330">
                  <c:v>77.330000000000041</c:v>
                </c:pt>
                <c:pt idx="77331">
                  <c:v>77.331000000000017</c:v>
                </c:pt>
                <c:pt idx="77332">
                  <c:v>77.331999999999994</c:v>
                </c:pt>
                <c:pt idx="77333">
                  <c:v>77.333000000000027</c:v>
                </c:pt>
                <c:pt idx="77334">
                  <c:v>77.334000000000003</c:v>
                </c:pt>
                <c:pt idx="77335">
                  <c:v>77.335000000000036</c:v>
                </c:pt>
                <c:pt idx="77336">
                  <c:v>77.336000000000013</c:v>
                </c:pt>
                <c:pt idx="77337">
                  <c:v>77.337000000000046</c:v>
                </c:pt>
                <c:pt idx="77338">
                  <c:v>77.338000000000022</c:v>
                </c:pt>
                <c:pt idx="77339">
                  <c:v>77.338999999999999</c:v>
                </c:pt>
                <c:pt idx="77340">
                  <c:v>77.340000000000032</c:v>
                </c:pt>
                <c:pt idx="77341">
                  <c:v>77.341000000000008</c:v>
                </c:pt>
                <c:pt idx="77342">
                  <c:v>77.342000000000041</c:v>
                </c:pt>
                <c:pt idx="77343">
                  <c:v>77.343000000000018</c:v>
                </c:pt>
                <c:pt idx="77344">
                  <c:v>77.343999999999994</c:v>
                </c:pt>
                <c:pt idx="77345">
                  <c:v>77.345000000000027</c:v>
                </c:pt>
                <c:pt idx="77346">
                  <c:v>77.346000000000004</c:v>
                </c:pt>
                <c:pt idx="77347">
                  <c:v>77.347000000000037</c:v>
                </c:pt>
                <c:pt idx="77348">
                  <c:v>77.348000000000013</c:v>
                </c:pt>
                <c:pt idx="77349">
                  <c:v>77.349000000000046</c:v>
                </c:pt>
                <c:pt idx="77350">
                  <c:v>77.350000000000023</c:v>
                </c:pt>
                <c:pt idx="77351">
                  <c:v>77.350999999999999</c:v>
                </c:pt>
                <c:pt idx="77352">
                  <c:v>77.352000000000032</c:v>
                </c:pt>
                <c:pt idx="77353">
                  <c:v>77.353000000000009</c:v>
                </c:pt>
                <c:pt idx="77354">
                  <c:v>77.354000000000042</c:v>
                </c:pt>
                <c:pt idx="77355">
                  <c:v>77.355000000000018</c:v>
                </c:pt>
                <c:pt idx="77356">
                  <c:v>77.355999999999995</c:v>
                </c:pt>
                <c:pt idx="77357">
                  <c:v>77.357000000000028</c:v>
                </c:pt>
                <c:pt idx="77358">
                  <c:v>77.358000000000004</c:v>
                </c:pt>
                <c:pt idx="77359">
                  <c:v>77.359000000000037</c:v>
                </c:pt>
                <c:pt idx="77360">
                  <c:v>77.360000000000014</c:v>
                </c:pt>
                <c:pt idx="77361">
                  <c:v>77.36099999999999</c:v>
                </c:pt>
                <c:pt idx="77362">
                  <c:v>77.362000000000023</c:v>
                </c:pt>
                <c:pt idx="77363">
                  <c:v>77.363</c:v>
                </c:pt>
                <c:pt idx="77364">
                  <c:v>77.364000000000033</c:v>
                </c:pt>
                <c:pt idx="77365">
                  <c:v>77.365000000000009</c:v>
                </c:pt>
                <c:pt idx="77366">
                  <c:v>77.366000000000042</c:v>
                </c:pt>
                <c:pt idx="77367">
                  <c:v>77.367000000000019</c:v>
                </c:pt>
                <c:pt idx="77368">
                  <c:v>77.367999999999995</c:v>
                </c:pt>
                <c:pt idx="77369">
                  <c:v>77.369000000000028</c:v>
                </c:pt>
                <c:pt idx="77370">
                  <c:v>77.37</c:v>
                </c:pt>
                <c:pt idx="77371">
                  <c:v>77.371000000000038</c:v>
                </c:pt>
                <c:pt idx="77372">
                  <c:v>77.372000000000014</c:v>
                </c:pt>
                <c:pt idx="77373">
                  <c:v>77.37299999999999</c:v>
                </c:pt>
                <c:pt idx="77374">
                  <c:v>77.374000000000024</c:v>
                </c:pt>
                <c:pt idx="77375">
                  <c:v>77.375</c:v>
                </c:pt>
                <c:pt idx="77376">
                  <c:v>77.376000000000033</c:v>
                </c:pt>
                <c:pt idx="77377">
                  <c:v>77.37700000000001</c:v>
                </c:pt>
                <c:pt idx="77378">
                  <c:v>77.378000000000043</c:v>
                </c:pt>
                <c:pt idx="77379">
                  <c:v>77.379000000000019</c:v>
                </c:pt>
                <c:pt idx="77380">
                  <c:v>77.38</c:v>
                </c:pt>
                <c:pt idx="77381">
                  <c:v>77.381000000000029</c:v>
                </c:pt>
                <c:pt idx="77382">
                  <c:v>77.382000000000005</c:v>
                </c:pt>
                <c:pt idx="77383">
                  <c:v>77.383000000000038</c:v>
                </c:pt>
                <c:pt idx="77384">
                  <c:v>77.384000000000015</c:v>
                </c:pt>
                <c:pt idx="77385">
                  <c:v>77.384999999999991</c:v>
                </c:pt>
                <c:pt idx="77386">
                  <c:v>77.386000000000024</c:v>
                </c:pt>
                <c:pt idx="77387">
                  <c:v>77.387</c:v>
                </c:pt>
                <c:pt idx="77388">
                  <c:v>77.388000000000034</c:v>
                </c:pt>
                <c:pt idx="77389">
                  <c:v>77.38900000000001</c:v>
                </c:pt>
                <c:pt idx="77390">
                  <c:v>77.390000000000043</c:v>
                </c:pt>
                <c:pt idx="77391">
                  <c:v>77.39100000000002</c:v>
                </c:pt>
                <c:pt idx="77392">
                  <c:v>77.391999999999996</c:v>
                </c:pt>
                <c:pt idx="77393">
                  <c:v>77.393000000000029</c:v>
                </c:pt>
                <c:pt idx="77394">
                  <c:v>77.394000000000005</c:v>
                </c:pt>
                <c:pt idx="77395">
                  <c:v>77.395000000000039</c:v>
                </c:pt>
                <c:pt idx="77396">
                  <c:v>77.396000000000015</c:v>
                </c:pt>
                <c:pt idx="77397">
                  <c:v>77.396999999999991</c:v>
                </c:pt>
                <c:pt idx="77398">
                  <c:v>77.398000000000025</c:v>
                </c:pt>
                <c:pt idx="77399">
                  <c:v>77.399000000000001</c:v>
                </c:pt>
                <c:pt idx="77400">
                  <c:v>77.400000000000034</c:v>
                </c:pt>
                <c:pt idx="77401">
                  <c:v>77.40100000000001</c:v>
                </c:pt>
                <c:pt idx="77402">
                  <c:v>77.402000000000044</c:v>
                </c:pt>
                <c:pt idx="77403">
                  <c:v>77.40300000000002</c:v>
                </c:pt>
                <c:pt idx="77404">
                  <c:v>77.403999999999996</c:v>
                </c:pt>
                <c:pt idx="77405">
                  <c:v>77.40500000000003</c:v>
                </c:pt>
                <c:pt idx="77406">
                  <c:v>77.406000000000006</c:v>
                </c:pt>
                <c:pt idx="77407">
                  <c:v>77.407000000000039</c:v>
                </c:pt>
                <c:pt idx="77408">
                  <c:v>77.408000000000015</c:v>
                </c:pt>
                <c:pt idx="77409">
                  <c:v>77.408999999999992</c:v>
                </c:pt>
                <c:pt idx="77410">
                  <c:v>77.410000000000025</c:v>
                </c:pt>
                <c:pt idx="77411">
                  <c:v>77.411000000000001</c:v>
                </c:pt>
                <c:pt idx="77412">
                  <c:v>77.412000000000035</c:v>
                </c:pt>
                <c:pt idx="77413">
                  <c:v>77.413000000000011</c:v>
                </c:pt>
                <c:pt idx="77414">
                  <c:v>77.414000000000044</c:v>
                </c:pt>
                <c:pt idx="77415">
                  <c:v>77.41500000000002</c:v>
                </c:pt>
                <c:pt idx="77416">
                  <c:v>77.415999999999997</c:v>
                </c:pt>
                <c:pt idx="77417">
                  <c:v>77.41700000000003</c:v>
                </c:pt>
                <c:pt idx="77418">
                  <c:v>77.418000000000006</c:v>
                </c:pt>
                <c:pt idx="77419">
                  <c:v>77.41900000000004</c:v>
                </c:pt>
                <c:pt idx="77420">
                  <c:v>77.420000000000016</c:v>
                </c:pt>
                <c:pt idx="77421">
                  <c:v>77.420999999999992</c:v>
                </c:pt>
                <c:pt idx="77422">
                  <c:v>77.422000000000025</c:v>
                </c:pt>
                <c:pt idx="77423">
                  <c:v>77.423000000000002</c:v>
                </c:pt>
                <c:pt idx="77424">
                  <c:v>77.424000000000035</c:v>
                </c:pt>
                <c:pt idx="77425">
                  <c:v>77.425000000000011</c:v>
                </c:pt>
                <c:pt idx="77426">
                  <c:v>77.426000000000045</c:v>
                </c:pt>
                <c:pt idx="77427">
                  <c:v>77.427000000000021</c:v>
                </c:pt>
                <c:pt idx="77428">
                  <c:v>77.427999999999997</c:v>
                </c:pt>
                <c:pt idx="77429">
                  <c:v>77.42900000000003</c:v>
                </c:pt>
                <c:pt idx="77430">
                  <c:v>77.430000000000007</c:v>
                </c:pt>
                <c:pt idx="77431">
                  <c:v>77.43100000000004</c:v>
                </c:pt>
                <c:pt idx="77432">
                  <c:v>77.432000000000016</c:v>
                </c:pt>
                <c:pt idx="77433">
                  <c:v>77.432999999999993</c:v>
                </c:pt>
                <c:pt idx="77434">
                  <c:v>77.434000000000026</c:v>
                </c:pt>
                <c:pt idx="77435">
                  <c:v>77.435000000000002</c:v>
                </c:pt>
                <c:pt idx="77436">
                  <c:v>77.436000000000035</c:v>
                </c:pt>
                <c:pt idx="77437">
                  <c:v>77.437000000000012</c:v>
                </c:pt>
                <c:pt idx="77438">
                  <c:v>77.438000000000045</c:v>
                </c:pt>
                <c:pt idx="77439">
                  <c:v>77.439000000000021</c:v>
                </c:pt>
                <c:pt idx="77440">
                  <c:v>77.44</c:v>
                </c:pt>
                <c:pt idx="77441">
                  <c:v>77.441000000000031</c:v>
                </c:pt>
                <c:pt idx="77442">
                  <c:v>77.442000000000007</c:v>
                </c:pt>
                <c:pt idx="77443">
                  <c:v>77.44300000000004</c:v>
                </c:pt>
                <c:pt idx="77444">
                  <c:v>77.444000000000017</c:v>
                </c:pt>
                <c:pt idx="77445">
                  <c:v>77.444999999999993</c:v>
                </c:pt>
                <c:pt idx="77446">
                  <c:v>77.446000000000026</c:v>
                </c:pt>
                <c:pt idx="77447">
                  <c:v>77.447000000000003</c:v>
                </c:pt>
                <c:pt idx="77448">
                  <c:v>77.448000000000036</c:v>
                </c:pt>
                <c:pt idx="77449">
                  <c:v>77.449000000000012</c:v>
                </c:pt>
                <c:pt idx="77450">
                  <c:v>77.450000000000045</c:v>
                </c:pt>
                <c:pt idx="77451">
                  <c:v>77.451000000000022</c:v>
                </c:pt>
                <c:pt idx="77452">
                  <c:v>77.451999999999998</c:v>
                </c:pt>
                <c:pt idx="77453">
                  <c:v>77.453000000000031</c:v>
                </c:pt>
                <c:pt idx="77454">
                  <c:v>77.454000000000008</c:v>
                </c:pt>
                <c:pt idx="77455">
                  <c:v>77.455000000000041</c:v>
                </c:pt>
                <c:pt idx="77456">
                  <c:v>77.456000000000017</c:v>
                </c:pt>
                <c:pt idx="77457">
                  <c:v>77.456999999999994</c:v>
                </c:pt>
                <c:pt idx="77458">
                  <c:v>77.458000000000027</c:v>
                </c:pt>
                <c:pt idx="77459">
                  <c:v>77.459000000000003</c:v>
                </c:pt>
                <c:pt idx="77460">
                  <c:v>77.460000000000036</c:v>
                </c:pt>
                <c:pt idx="77461">
                  <c:v>77.461000000000013</c:v>
                </c:pt>
                <c:pt idx="77462">
                  <c:v>77.462000000000046</c:v>
                </c:pt>
                <c:pt idx="77463">
                  <c:v>77.463000000000022</c:v>
                </c:pt>
                <c:pt idx="77464">
                  <c:v>77.463999999999999</c:v>
                </c:pt>
                <c:pt idx="77465">
                  <c:v>77.465000000000032</c:v>
                </c:pt>
                <c:pt idx="77466">
                  <c:v>77.466000000000008</c:v>
                </c:pt>
                <c:pt idx="77467">
                  <c:v>77.467000000000041</c:v>
                </c:pt>
                <c:pt idx="77468">
                  <c:v>77.468000000000018</c:v>
                </c:pt>
                <c:pt idx="77469">
                  <c:v>77.468999999999994</c:v>
                </c:pt>
                <c:pt idx="77470">
                  <c:v>77.470000000000027</c:v>
                </c:pt>
                <c:pt idx="77471">
                  <c:v>77.471000000000004</c:v>
                </c:pt>
                <c:pt idx="77472">
                  <c:v>77.472000000000037</c:v>
                </c:pt>
                <c:pt idx="77473">
                  <c:v>77.473000000000013</c:v>
                </c:pt>
                <c:pt idx="77474">
                  <c:v>77.474000000000046</c:v>
                </c:pt>
                <c:pt idx="77475">
                  <c:v>77.475000000000023</c:v>
                </c:pt>
                <c:pt idx="77476">
                  <c:v>77.475999999999999</c:v>
                </c:pt>
                <c:pt idx="77477">
                  <c:v>77.477000000000032</c:v>
                </c:pt>
                <c:pt idx="77478">
                  <c:v>77.478000000000009</c:v>
                </c:pt>
                <c:pt idx="77479">
                  <c:v>77.479000000000042</c:v>
                </c:pt>
                <c:pt idx="77480">
                  <c:v>77.480000000000018</c:v>
                </c:pt>
                <c:pt idx="77481">
                  <c:v>77.480999999999995</c:v>
                </c:pt>
                <c:pt idx="77482">
                  <c:v>77.482000000000028</c:v>
                </c:pt>
                <c:pt idx="77483">
                  <c:v>77.483000000000004</c:v>
                </c:pt>
                <c:pt idx="77484">
                  <c:v>77.484000000000037</c:v>
                </c:pt>
                <c:pt idx="77485">
                  <c:v>77.485000000000014</c:v>
                </c:pt>
                <c:pt idx="77486">
                  <c:v>77.48599999999999</c:v>
                </c:pt>
                <c:pt idx="77487">
                  <c:v>77.487000000000023</c:v>
                </c:pt>
                <c:pt idx="77488">
                  <c:v>77.488</c:v>
                </c:pt>
                <c:pt idx="77489">
                  <c:v>77.489000000000033</c:v>
                </c:pt>
                <c:pt idx="77490">
                  <c:v>77.490000000000009</c:v>
                </c:pt>
                <c:pt idx="77491">
                  <c:v>77.491000000000042</c:v>
                </c:pt>
                <c:pt idx="77492">
                  <c:v>77.492000000000019</c:v>
                </c:pt>
                <c:pt idx="77493">
                  <c:v>77.492999999999995</c:v>
                </c:pt>
                <c:pt idx="77494">
                  <c:v>77.494000000000028</c:v>
                </c:pt>
                <c:pt idx="77495">
                  <c:v>77.495000000000005</c:v>
                </c:pt>
                <c:pt idx="77496">
                  <c:v>77.496000000000038</c:v>
                </c:pt>
                <c:pt idx="77497">
                  <c:v>77.497000000000014</c:v>
                </c:pt>
                <c:pt idx="77498">
                  <c:v>77.49799999999999</c:v>
                </c:pt>
                <c:pt idx="77499">
                  <c:v>77.499000000000024</c:v>
                </c:pt>
                <c:pt idx="77500">
                  <c:v>77.5</c:v>
                </c:pt>
                <c:pt idx="77501">
                  <c:v>77.501000000000033</c:v>
                </c:pt>
                <c:pt idx="77502">
                  <c:v>77.50200000000001</c:v>
                </c:pt>
                <c:pt idx="77503">
                  <c:v>77.503000000000043</c:v>
                </c:pt>
                <c:pt idx="77504">
                  <c:v>77.504000000000019</c:v>
                </c:pt>
                <c:pt idx="77505">
                  <c:v>77.504999999999995</c:v>
                </c:pt>
                <c:pt idx="77506">
                  <c:v>77.506000000000029</c:v>
                </c:pt>
                <c:pt idx="77507">
                  <c:v>77.507000000000005</c:v>
                </c:pt>
                <c:pt idx="77508">
                  <c:v>77.508000000000038</c:v>
                </c:pt>
                <c:pt idx="77509">
                  <c:v>77.509000000000015</c:v>
                </c:pt>
                <c:pt idx="77510">
                  <c:v>77.509999999999991</c:v>
                </c:pt>
                <c:pt idx="77511">
                  <c:v>77.511000000000024</c:v>
                </c:pt>
                <c:pt idx="77512">
                  <c:v>77.512</c:v>
                </c:pt>
                <c:pt idx="77513">
                  <c:v>77.513000000000034</c:v>
                </c:pt>
                <c:pt idx="77514">
                  <c:v>77.51400000000001</c:v>
                </c:pt>
                <c:pt idx="77515">
                  <c:v>77.515000000000043</c:v>
                </c:pt>
                <c:pt idx="77516">
                  <c:v>77.51600000000002</c:v>
                </c:pt>
                <c:pt idx="77517">
                  <c:v>77.516999999999996</c:v>
                </c:pt>
                <c:pt idx="77518">
                  <c:v>77.518000000000029</c:v>
                </c:pt>
                <c:pt idx="77519">
                  <c:v>77.519000000000005</c:v>
                </c:pt>
                <c:pt idx="77520">
                  <c:v>77.520000000000039</c:v>
                </c:pt>
                <c:pt idx="77521">
                  <c:v>77.521000000000015</c:v>
                </c:pt>
                <c:pt idx="77522">
                  <c:v>77.521999999999991</c:v>
                </c:pt>
                <c:pt idx="77523">
                  <c:v>77.523000000000025</c:v>
                </c:pt>
                <c:pt idx="77524">
                  <c:v>77.524000000000001</c:v>
                </c:pt>
                <c:pt idx="77525">
                  <c:v>77.525000000000034</c:v>
                </c:pt>
                <c:pt idx="77526">
                  <c:v>77.52600000000001</c:v>
                </c:pt>
                <c:pt idx="77527">
                  <c:v>77.527000000000044</c:v>
                </c:pt>
                <c:pt idx="77528">
                  <c:v>77.52800000000002</c:v>
                </c:pt>
                <c:pt idx="77529">
                  <c:v>77.528999999999996</c:v>
                </c:pt>
                <c:pt idx="77530">
                  <c:v>77.53000000000003</c:v>
                </c:pt>
                <c:pt idx="77531">
                  <c:v>77.531000000000006</c:v>
                </c:pt>
                <c:pt idx="77532">
                  <c:v>77.532000000000039</c:v>
                </c:pt>
                <c:pt idx="77533">
                  <c:v>77.533000000000015</c:v>
                </c:pt>
                <c:pt idx="77534">
                  <c:v>77.533999999999992</c:v>
                </c:pt>
                <c:pt idx="77535">
                  <c:v>77.535000000000025</c:v>
                </c:pt>
                <c:pt idx="77536">
                  <c:v>77.536000000000001</c:v>
                </c:pt>
                <c:pt idx="77537">
                  <c:v>77.537000000000035</c:v>
                </c:pt>
                <c:pt idx="77538">
                  <c:v>77.538000000000011</c:v>
                </c:pt>
                <c:pt idx="77539">
                  <c:v>77.539000000000044</c:v>
                </c:pt>
                <c:pt idx="77540">
                  <c:v>77.54000000000002</c:v>
                </c:pt>
                <c:pt idx="77541">
                  <c:v>77.540999999999997</c:v>
                </c:pt>
                <c:pt idx="77542">
                  <c:v>77.54200000000003</c:v>
                </c:pt>
                <c:pt idx="77543">
                  <c:v>77.543000000000006</c:v>
                </c:pt>
                <c:pt idx="77544">
                  <c:v>77.54400000000004</c:v>
                </c:pt>
                <c:pt idx="77545">
                  <c:v>77.545000000000016</c:v>
                </c:pt>
                <c:pt idx="77546">
                  <c:v>77.545999999999992</c:v>
                </c:pt>
                <c:pt idx="77547">
                  <c:v>77.547000000000025</c:v>
                </c:pt>
                <c:pt idx="77548">
                  <c:v>77.548000000000002</c:v>
                </c:pt>
                <c:pt idx="77549">
                  <c:v>77.549000000000035</c:v>
                </c:pt>
                <c:pt idx="77550">
                  <c:v>77.550000000000011</c:v>
                </c:pt>
                <c:pt idx="77551">
                  <c:v>77.551000000000045</c:v>
                </c:pt>
                <c:pt idx="77552">
                  <c:v>77.552000000000021</c:v>
                </c:pt>
                <c:pt idx="77553">
                  <c:v>77.552999999999997</c:v>
                </c:pt>
                <c:pt idx="77554">
                  <c:v>77.55400000000003</c:v>
                </c:pt>
                <c:pt idx="77555">
                  <c:v>77.555000000000007</c:v>
                </c:pt>
                <c:pt idx="77556">
                  <c:v>77.55600000000004</c:v>
                </c:pt>
                <c:pt idx="77557">
                  <c:v>77.557000000000016</c:v>
                </c:pt>
                <c:pt idx="77558">
                  <c:v>77.557999999999993</c:v>
                </c:pt>
                <c:pt idx="77559">
                  <c:v>77.559000000000026</c:v>
                </c:pt>
                <c:pt idx="77560">
                  <c:v>77.56</c:v>
                </c:pt>
                <c:pt idx="77561">
                  <c:v>77.561000000000035</c:v>
                </c:pt>
                <c:pt idx="77562">
                  <c:v>77.562000000000012</c:v>
                </c:pt>
                <c:pt idx="77563">
                  <c:v>77.563000000000045</c:v>
                </c:pt>
                <c:pt idx="77564">
                  <c:v>77.564000000000021</c:v>
                </c:pt>
                <c:pt idx="77565">
                  <c:v>77.564999999999998</c:v>
                </c:pt>
                <c:pt idx="77566">
                  <c:v>77.566000000000031</c:v>
                </c:pt>
                <c:pt idx="77567">
                  <c:v>77.567000000000007</c:v>
                </c:pt>
                <c:pt idx="77568">
                  <c:v>77.56800000000004</c:v>
                </c:pt>
                <c:pt idx="77569">
                  <c:v>77.569000000000017</c:v>
                </c:pt>
                <c:pt idx="77570">
                  <c:v>77.569999999999993</c:v>
                </c:pt>
                <c:pt idx="77571">
                  <c:v>77.571000000000026</c:v>
                </c:pt>
                <c:pt idx="77572">
                  <c:v>77.572000000000003</c:v>
                </c:pt>
                <c:pt idx="77573">
                  <c:v>77.573000000000036</c:v>
                </c:pt>
                <c:pt idx="77574">
                  <c:v>77.574000000000012</c:v>
                </c:pt>
                <c:pt idx="77575">
                  <c:v>77.575000000000045</c:v>
                </c:pt>
                <c:pt idx="77576">
                  <c:v>77.576000000000022</c:v>
                </c:pt>
                <c:pt idx="77577">
                  <c:v>77.576999999999998</c:v>
                </c:pt>
                <c:pt idx="77578">
                  <c:v>77.578000000000031</c:v>
                </c:pt>
                <c:pt idx="77579">
                  <c:v>77.579000000000008</c:v>
                </c:pt>
                <c:pt idx="77580">
                  <c:v>77.580000000000041</c:v>
                </c:pt>
                <c:pt idx="77581">
                  <c:v>77.581000000000017</c:v>
                </c:pt>
                <c:pt idx="77582">
                  <c:v>77.581999999999994</c:v>
                </c:pt>
                <c:pt idx="77583">
                  <c:v>77.583000000000027</c:v>
                </c:pt>
                <c:pt idx="77584">
                  <c:v>77.584000000000003</c:v>
                </c:pt>
                <c:pt idx="77585">
                  <c:v>77.585000000000036</c:v>
                </c:pt>
                <c:pt idx="77586">
                  <c:v>77.586000000000013</c:v>
                </c:pt>
                <c:pt idx="77587">
                  <c:v>77.587000000000046</c:v>
                </c:pt>
                <c:pt idx="77588">
                  <c:v>77.588000000000022</c:v>
                </c:pt>
                <c:pt idx="77589">
                  <c:v>77.588999999999999</c:v>
                </c:pt>
                <c:pt idx="77590">
                  <c:v>77.590000000000032</c:v>
                </c:pt>
                <c:pt idx="77591">
                  <c:v>77.591000000000008</c:v>
                </c:pt>
                <c:pt idx="77592">
                  <c:v>77.592000000000041</c:v>
                </c:pt>
                <c:pt idx="77593">
                  <c:v>77.593000000000018</c:v>
                </c:pt>
                <c:pt idx="77594">
                  <c:v>77.593999999999994</c:v>
                </c:pt>
                <c:pt idx="77595">
                  <c:v>77.595000000000027</c:v>
                </c:pt>
                <c:pt idx="77596">
                  <c:v>77.596000000000004</c:v>
                </c:pt>
                <c:pt idx="77597">
                  <c:v>77.597000000000037</c:v>
                </c:pt>
                <c:pt idx="77598">
                  <c:v>77.598000000000013</c:v>
                </c:pt>
                <c:pt idx="77599">
                  <c:v>77.599000000000046</c:v>
                </c:pt>
                <c:pt idx="77600">
                  <c:v>77.600000000000023</c:v>
                </c:pt>
                <c:pt idx="77601">
                  <c:v>77.600999999999999</c:v>
                </c:pt>
                <c:pt idx="77602">
                  <c:v>77.602000000000032</c:v>
                </c:pt>
                <c:pt idx="77603">
                  <c:v>77.603000000000009</c:v>
                </c:pt>
                <c:pt idx="77604">
                  <c:v>77.604000000000042</c:v>
                </c:pt>
                <c:pt idx="77605">
                  <c:v>77.605000000000018</c:v>
                </c:pt>
                <c:pt idx="77606">
                  <c:v>77.605999999999995</c:v>
                </c:pt>
                <c:pt idx="77607">
                  <c:v>77.607000000000028</c:v>
                </c:pt>
                <c:pt idx="77608">
                  <c:v>77.608000000000004</c:v>
                </c:pt>
                <c:pt idx="77609">
                  <c:v>77.609000000000037</c:v>
                </c:pt>
                <c:pt idx="77610">
                  <c:v>77.610000000000014</c:v>
                </c:pt>
                <c:pt idx="77611">
                  <c:v>77.61099999999999</c:v>
                </c:pt>
                <c:pt idx="77612">
                  <c:v>77.612000000000023</c:v>
                </c:pt>
                <c:pt idx="77613">
                  <c:v>77.613</c:v>
                </c:pt>
                <c:pt idx="77614">
                  <c:v>77.614000000000033</c:v>
                </c:pt>
                <c:pt idx="77615">
                  <c:v>77.615000000000009</c:v>
                </c:pt>
                <c:pt idx="77616">
                  <c:v>77.616000000000042</c:v>
                </c:pt>
                <c:pt idx="77617">
                  <c:v>77.617000000000019</c:v>
                </c:pt>
                <c:pt idx="77618">
                  <c:v>77.617999999999995</c:v>
                </c:pt>
                <c:pt idx="77619">
                  <c:v>77.619000000000028</c:v>
                </c:pt>
                <c:pt idx="77620">
                  <c:v>77.62</c:v>
                </c:pt>
                <c:pt idx="77621">
                  <c:v>77.621000000000038</c:v>
                </c:pt>
                <c:pt idx="77622">
                  <c:v>77.622000000000014</c:v>
                </c:pt>
                <c:pt idx="77623">
                  <c:v>77.62299999999999</c:v>
                </c:pt>
                <c:pt idx="77624">
                  <c:v>77.624000000000024</c:v>
                </c:pt>
                <c:pt idx="77625">
                  <c:v>77.625</c:v>
                </c:pt>
                <c:pt idx="77626">
                  <c:v>77.626000000000033</c:v>
                </c:pt>
                <c:pt idx="77627">
                  <c:v>77.62700000000001</c:v>
                </c:pt>
                <c:pt idx="77628">
                  <c:v>77.628000000000043</c:v>
                </c:pt>
                <c:pt idx="77629">
                  <c:v>77.629000000000019</c:v>
                </c:pt>
                <c:pt idx="77630">
                  <c:v>77.63</c:v>
                </c:pt>
                <c:pt idx="77631">
                  <c:v>77.631000000000029</c:v>
                </c:pt>
                <c:pt idx="77632">
                  <c:v>77.632000000000005</c:v>
                </c:pt>
                <c:pt idx="77633">
                  <c:v>77.633000000000038</c:v>
                </c:pt>
                <c:pt idx="77634">
                  <c:v>77.634000000000015</c:v>
                </c:pt>
                <c:pt idx="77635">
                  <c:v>77.634999999999991</c:v>
                </c:pt>
                <c:pt idx="77636">
                  <c:v>77.636000000000024</c:v>
                </c:pt>
                <c:pt idx="77637">
                  <c:v>77.637</c:v>
                </c:pt>
                <c:pt idx="77638">
                  <c:v>77.638000000000034</c:v>
                </c:pt>
                <c:pt idx="77639">
                  <c:v>77.63900000000001</c:v>
                </c:pt>
                <c:pt idx="77640">
                  <c:v>77.640000000000043</c:v>
                </c:pt>
                <c:pt idx="77641">
                  <c:v>77.64100000000002</c:v>
                </c:pt>
                <c:pt idx="77642">
                  <c:v>77.641999999999996</c:v>
                </c:pt>
                <c:pt idx="77643">
                  <c:v>77.643000000000029</c:v>
                </c:pt>
                <c:pt idx="77644">
                  <c:v>77.644000000000005</c:v>
                </c:pt>
                <c:pt idx="77645">
                  <c:v>77.645000000000039</c:v>
                </c:pt>
                <c:pt idx="77646">
                  <c:v>77.646000000000015</c:v>
                </c:pt>
                <c:pt idx="77647">
                  <c:v>77.646999999999991</c:v>
                </c:pt>
                <c:pt idx="77648">
                  <c:v>77.648000000000025</c:v>
                </c:pt>
                <c:pt idx="77649">
                  <c:v>77.649000000000001</c:v>
                </c:pt>
                <c:pt idx="77650">
                  <c:v>77.650000000000034</c:v>
                </c:pt>
                <c:pt idx="77651">
                  <c:v>77.65100000000001</c:v>
                </c:pt>
                <c:pt idx="77652">
                  <c:v>77.652000000000044</c:v>
                </c:pt>
                <c:pt idx="77653">
                  <c:v>77.65300000000002</c:v>
                </c:pt>
                <c:pt idx="77654">
                  <c:v>77.653999999999996</c:v>
                </c:pt>
                <c:pt idx="77655">
                  <c:v>77.65500000000003</c:v>
                </c:pt>
                <c:pt idx="77656">
                  <c:v>77.656000000000006</c:v>
                </c:pt>
                <c:pt idx="77657">
                  <c:v>77.657000000000039</c:v>
                </c:pt>
                <c:pt idx="77658">
                  <c:v>77.658000000000015</c:v>
                </c:pt>
                <c:pt idx="77659">
                  <c:v>77.658999999999992</c:v>
                </c:pt>
                <c:pt idx="77660">
                  <c:v>77.660000000000025</c:v>
                </c:pt>
                <c:pt idx="77661">
                  <c:v>77.661000000000001</c:v>
                </c:pt>
                <c:pt idx="77662">
                  <c:v>77.662000000000035</c:v>
                </c:pt>
                <c:pt idx="77663">
                  <c:v>77.663000000000011</c:v>
                </c:pt>
                <c:pt idx="77664">
                  <c:v>77.664000000000044</c:v>
                </c:pt>
                <c:pt idx="77665">
                  <c:v>77.66500000000002</c:v>
                </c:pt>
                <c:pt idx="77666">
                  <c:v>77.665999999999997</c:v>
                </c:pt>
                <c:pt idx="77667">
                  <c:v>77.66700000000003</c:v>
                </c:pt>
                <c:pt idx="77668">
                  <c:v>77.668000000000006</c:v>
                </c:pt>
                <c:pt idx="77669">
                  <c:v>77.66900000000004</c:v>
                </c:pt>
                <c:pt idx="77670">
                  <c:v>77.670000000000016</c:v>
                </c:pt>
                <c:pt idx="77671">
                  <c:v>77.670999999999992</c:v>
                </c:pt>
                <c:pt idx="77672">
                  <c:v>77.672000000000025</c:v>
                </c:pt>
                <c:pt idx="77673">
                  <c:v>77.673000000000002</c:v>
                </c:pt>
                <c:pt idx="77674">
                  <c:v>77.674000000000035</c:v>
                </c:pt>
                <c:pt idx="77675">
                  <c:v>77.675000000000011</c:v>
                </c:pt>
                <c:pt idx="77676">
                  <c:v>77.676000000000045</c:v>
                </c:pt>
                <c:pt idx="77677">
                  <c:v>77.677000000000021</c:v>
                </c:pt>
                <c:pt idx="77678">
                  <c:v>77.677999999999997</c:v>
                </c:pt>
                <c:pt idx="77679">
                  <c:v>77.67900000000003</c:v>
                </c:pt>
                <c:pt idx="77680">
                  <c:v>77.680000000000007</c:v>
                </c:pt>
                <c:pt idx="77681">
                  <c:v>77.68100000000004</c:v>
                </c:pt>
                <c:pt idx="77682">
                  <c:v>77.682000000000016</c:v>
                </c:pt>
                <c:pt idx="77683">
                  <c:v>77.682999999999993</c:v>
                </c:pt>
                <c:pt idx="77684">
                  <c:v>77.684000000000026</c:v>
                </c:pt>
                <c:pt idx="77685">
                  <c:v>77.685000000000002</c:v>
                </c:pt>
                <c:pt idx="77686">
                  <c:v>77.686000000000035</c:v>
                </c:pt>
                <c:pt idx="77687">
                  <c:v>77.687000000000012</c:v>
                </c:pt>
                <c:pt idx="77688">
                  <c:v>77.688000000000045</c:v>
                </c:pt>
                <c:pt idx="77689">
                  <c:v>77.689000000000021</c:v>
                </c:pt>
                <c:pt idx="77690">
                  <c:v>77.69</c:v>
                </c:pt>
                <c:pt idx="77691">
                  <c:v>77.691000000000031</c:v>
                </c:pt>
                <c:pt idx="77692">
                  <c:v>77.692000000000007</c:v>
                </c:pt>
                <c:pt idx="77693">
                  <c:v>77.69300000000004</c:v>
                </c:pt>
                <c:pt idx="77694">
                  <c:v>77.694000000000017</c:v>
                </c:pt>
                <c:pt idx="77695">
                  <c:v>77.694999999999993</c:v>
                </c:pt>
                <c:pt idx="77696">
                  <c:v>77.696000000000026</c:v>
                </c:pt>
                <c:pt idx="77697">
                  <c:v>77.697000000000003</c:v>
                </c:pt>
                <c:pt idx="77698">
                  <c:v>77.698000000000036</c:v>
                </c:pt>
                <c:pt idx="77699">
                  <c:v>77.699000000000012</c:v>
                </c:pt>
                <c:pt idx="77700">
                  <c:v>77.700000000000045</c:v>
                </c:pt>
                <c:pt idx="77701">
                  <c:v>77.701000000000022</c:v>
                </c:pt>
                <c:pt idx="77702">
                  <c:v>77.701999999999998</c:v>
                </c:pt>
                <c:pt idx="77703">
                  <c:v>77.703000000000031</c:v>
                </c:pt>
                <c:pt idx="77704">
                  <c:v>77.704000000000008</c:v>
                </c:pt>
                <c:pt idx="77705">
                  <c:v>77.705000000000041</c:v>
                </c:pt>
                <c:pt idx="77706">
                  <c:v>77.706000000000017</c:v>
                </c:pt>
                <c:pt idx="77707">
                  <c:v>77.706999999999994</c:v>
                </c:pt>
                <c:pt idx="77708">
                  <c:v>77.708000000000027</c:v>
                </c:pt>
                <c:pt idx="77709">
                  <c:v>77.709000000000003</c:v>
                </c:pt>
                <c:pt idx="77710">
                  <c:v>77.710000000000036</c:v>
                </c:pt>
                <c:pt idx="77711">
                  <c:v>77.711000000000013</c:v>
                </c:pt>
                <c:pt idx="77712">
                  <c:v>77.712000000000046</c:v>
                </c:pt>
                <c:pt idx="77713">
                  <c:v>77.713000000000022</c:v>
                </c:pt>
                <c:pt idx="77714">
                  <c:v>77.713999999999999</c:v>
                </c:pt>
                <c:pt idx="77715">
                  <c:v>77.715000000000032</c:v>
                </c:pt>
                <c:pt idx="77716">
                  <c:v>77.716000000000008</c:v>
                </c:pt>
                <c:pt idx="77717">
                  <c:v>77.717000000000041</c:v>
                </c:pt>
                <c:pt idx="77718">
                  <c:v>77.718000000000018</c:v>
                </c:pt>
                <c:pt idx="77719">
                  <c:v>77.718999999999994</c:v>
                </c:pt>
                <c:pt idx="77720">
                  <c:v>77.720000000000027</c:v>
                </c:pt>
                <c:pt idx="77721">
                  <c:v>77.721000000000004</c:v>
                </c:pt>
                <c:pt idx="77722">
                  <c:v>77.722000000000037</c:v>
                </c:pt>
                <c:pt idx="77723">
                  <c:v>77.723000000000013</c:v>
                </c:pt>
                <c:pt idx="77724">
                  <c:v>77.724000000000046</c:v>
                </c:pt>
                <c:pt idx="77725">
                  <c:v>77.725000000000023</c:v>
                </c:pt>
                <c:pt idx="77726">
                  <c:v>77.725999999999999</c:v>
                </c:pt>
                <c:pt idx="77727">
                  <c:v>77.727000000000032</c:v>
                </c:pt>
                <c:pt idx="77728">
                  <c:v>77.728000000000009</c:v>
                </c:pt>
                <c:pt idx="77729">
                  <c:v>77.729000000000042</c:v>
                </c:pt>
                <c:pt idx="77730">
                  <c:v>77.730000000000018</c:v>
                </c:pt>
                <c:pt idx="77731">
                  <c:v>77.730999999999995</c:v>
                </c:pt>
                <c:pt idx="77732">
                  <c:v>77.732000000000028</c:v>
                </c:pt>
                <c:pt idx="77733">
                  <c:v>77.733000000000004</c:v>
                </c:pt>
                <c:pt idx="77734">
                  <c:v>77.734000000000037</c:v>
                </c:pt>
                <c:pt idx="77735">
                  <c:v>77.735000000000014</c:v>
                </c:pt>
                <c:pt idx="77736">
                  <c:v>77.73599999999999</c:v>
                </c:pt>
                <c:pt idx="77737">
                  <c:v>77.737000000000023</c:v>
                </c:pt>
                <c:pt idx="77738">
                  <c:v>77.738</c:v>
                </c:pt>
                <c:pt idx="77739">
                  <c:v>77.739000000000033</c:v>
                </c:pt>
                <c:pt idx="77740">
                  <c:v>77.740000000000009</c:v>
                </c:pt>
                <c:pt idx="77741">
                  <c:v>77.741000000000042</c:v>
                </c:pt>
                <c:pt idx="77742">
                  <c:v>77.742000000000019</c:v>
                </c:pt>
                <c:pt idx="77743">
                  <c:v>77.742999999999995</c:v>
                </c:pt>
                <c:pt idx="77744">
                  <c:v>77.744000000000028</c:v>
                </c:pt>
                <c:pt idx="77745">
                  <c:v>77.745000000000005</c:v>
                </c:pt>
                <c:pt idx="77746">
                  <c:v>77.746000000000038</c:v>
                </c:pt>
                <c:pt idx="77747">
                  <c:v>77.747000000000014</c:v>
                </c:pt>
                <c:pt idx="77748">
                  <c:v>77.74799999999999</c:v>
                </c:pt>
                <c:pt idx="77749">
                  <c:v>77.749000000000024</c:v>
                </c:pt>
                <c:pt idx="77750">
                  <c:v>77.75</c:v>
                </c:pt>
                <c:pt idx="77751">
                  <c:v>77.751000000000033</c:v>
                </c:pt>
                <c:pt idx="77752">
                  <c:v>77.75200000000001</c:v>
                </c:pt>
                <c:pt idx="77753">
                  <c:v>77.753000000000043</c:v>
                </c:pt>
                <c:pt idx="77754">
                  <c:v>77.754000000000019</c:v>
                </c:pt>
                <c:pt idx="77755">
                  <c:v>77.754999999999995</c:v>
                </c:pt>
                <c:pt idx="77756">
                  <c:v>77.756000000000029</c:v>
                </c:pt>
                <c:pt idx="77757">
                  <c:v>77.757000000000005</c:v>
                </c:pt>
                <c:pt idx="77758">
                  <c:v>77.758000000000038</c:v>
                </c:pt>
                <c:pt idx="77759">
                  <c:v>77.759000000000015</c:v>
                </c:pt>
                <c:pt idx="77760">
                  <c:v>77.759999999999991</c:v>
                </c:pt>
                <c:pt idx="77761">
                  <c:v>77.761000000000024</c:v>
                </c:pt>
                <c:pt idx="77762">
                  <c:v>77.762</c:v>
                </c:pt>
                <c:pt idx="77763">
                  <c:v>77.763000000000034</c:v>
                </c:pt>
                <c:pt idx="77764">
                  <c:v>77.76400000000001</c:v>
                </c:pt>
                <c:pt idx="77765">
                  <c:v>77.765000000000043</c:v>
                </c:pt>
                <c:pt idx="77766">
                  <c:v>77.76600000000002</c:v>
                </c:pt>
                <c:pt idx="77767">
                  <c:v>77.766999999999996</c:v>
                </c:pt>
                <c:pt idx="77768">
                  <c:v>77.768000000000029</c:v>
                </c:pt>
                <c:pt idx="77769">
                  <c:v>77.769000000000005</c:v>
                </c:pt>
                <c:pt idx="77770">
                  <c:v>77.770000000000039</c:v>
                </c:pt>
                <c:pt idx="77771">
                  <c:v>77.771000000000015</c:v>
                </c:pt>
                <c:pt idx="77772">
                  <c:v>77.771999999999991</c:v>
                </c:pt>
                <c:pt idx="77773">
                  <c:v>77.773000000000025</c:v>
                </c:pt>
                <c:pt idx="77774">
                  <c:v>77.774000000000001</c:v>
                </c:pt>
                <c:pt idx="77775">
                  <c:v>77.775000000000034</c:v>
                </c:pt>
                <c:pt idx="77776">
                  <c:v>77.77600000000001</c:v>
                </c:pt>
                <c:pt idx="77777">
                  <c:v>77.777000000000044</c:v>
                </c:pt>
                <c:pt idx="77778">
                  <c:v>77.77800000000002</c:v>
                </c:pt>
                <c:pt idx="77779">
                  <c:v>77.778999999999996</c:v>
                </c:pt>
                <c:pt idx="77780">
                  <c:v>77.78000000000003</c:v>
                </c:pt>
                <c:pt idx="77781">
                  <c:v>77.781000000000006</c:v>
                </c:pt>
                <c:pt idx="77782">
                  <c:v>77.782000000000039</c:v>
                </c:pt>
                <c:pt idx="77783">
                  <c:v>77.783000000000015</c:v>
                </c:pt>
                <c:pt idx="77784">
                  <c:v>77.783999999999992</c:v>
                </c:pt>
                <c:pt idx="77785">
                  <c:v>77.785000000000025</c:v>
                </c:pt>
                <c:pt idx="77786">
                  <c:v>77.786000000000001</c:v>
                </c:pt>
                <c:pt idx="77787">
                  <c:v>77.787000000000035</c:v>
                </c:pt>
                <c:pt idx="77788">
                  <c:v>77.788000000000011</c:v>
                </c:pt>
                <c:pt idx="77789">
                  <c:v>77.789000000000044</c:v>
                </c:pt>
                <c:pt idx="77790">
                  <c:v>77.79000000000002</c:v>
                </c:pt>
                <c:pt idx="77791">
                  <c:v>77.790999999999997</c:v>
                </c:pt>
                <c:pt idx="77792">
                  <c:v>77.79200000000003</c:v>
                </c:pt>
                <c:pt idx="77793">
                  <c:v>77.793000000000006</c:v>
                </c:pt>
                <c:pt idx="77794">
                  <c:v>77.79400000000004</c:v>
                </c:pt>
                <c:pt idx="77795">
                  <c:v>77.795000000000016</c:v>
                </c:pt>
                <c:pt idx="77796">
                  <c:v>77.795999999999992</c:v>
                </c:pt>
                <c:pt idx="77797">
                  <c:v>77.797000000000025</c:v>
                </c:pt>
                <c:pt idx="77798">
                  <c:v>77.798000000000002</c:v>
                </c:pt>
                <c:pt idx="77799">
                  <c:v>77.799000000000035</c:v>
                </c:pt>
                <c:pt idx="77800">
                  <c:v>77.800000000000011</c:v>
                </c:pt>
                <c:pt idx="77801">
                  <c:v>77.801000000000045</c:v>
                </c:pt>
                <c:pt idx="77802">
                  <c:v>77.802000000000021</c:v>
                </c:pt>
                <c:pt idx="77803">
                  <c:v>77.802999999999997</c:v>
                </c:pt>
                <c:pt idx="77804">
                  <c:v>77.80400000000003</c:v>
                </c:pt>
                <c:pt idx="77805">
                  <c:v>77.805000000000007</c:v>
                </c:pt>
                <c:pt idx="77806">
                  <c:v>77.80600000000004</c:v>
                </c:pt>
                <c:pt idx="77807">
                  <c:v>77.807000000000016</c:v>
                </c:pt>
                <c:pt idx="77808">
                  <c:v>77.807999999999993</c:v>
                </c:pt>
                <c:pt idx="77809">
                  <c:v>77.809000000000026</c:v>
                </c:pt>
                <c:pt idx="77810">
                  <c:v>77.81</c:v>
                </c:pt>
                <c:pt idx="77811">
                  <c:v>77.811000000000035</c:v>
                </c:pt>
                <c:pt idx="77812">
                  <c:v>77.812000000000012</c:v>
                </c:pt>
                <c:pt idx="77813">
                  <c:v>77.813000000000045</c:v>
                </c:pt>
                <c:pt idx="77814">
                  <c:v>77.814000000000021</c:v>
                </c:pt>
                <c:pt idx="77815">
                  <c:v>77.814999999999998</c:v>
                </c:pt>
                <c:pt idx="77816">
                  <c:v>77.816000000000031</c:v>
                </c:pt>
                <c:pt idx="77817">
                  <c:v>77.817000000000007</c:v>
                </c:pt>
                <c:pt idx="77818">
                  <c:v>77.81800000000004</c:v>
                </c:pt>
                <c:pt idx="77819">
                  <c:v>77.819000000000017</c:v>
                </c:pt>
                <c:pt idx="77820">
                  <c:v>77.819999999999993</c:v>
                </c:pt>
                <c:pt idx="77821">
                  <c:v>77.821000000000026</c:v>
                </c:pt>
                <c:pt idx="77822">
                  <c:v>77.822000000000003</c:v>
                </c:pt>
                <c:pt idx="77823">
                  <c:v>77.823000000000036</c:v>
                </c:pt>
                <c:pt idx="77824">
                  <c:v>77.824000000000012</c:v>
                </c:pt>
                <c:pt idx="77825">
                  <c:v>77.825000000000045</c:v>
                </c:pt>
                <c:pt idx="77826">
                  <c:v>77.826000000000022</c:v>
                </c:pt>
                <c:pt idx="77827">
                  <c:v>77.826999999999998</c:v>
                </c:pt>
                <c:pt idx="77828">
                  <c:v>77.828000000000031</c:v>
                </c:pt>
                <c:pt idx="77829">
                  <c:v>77.829000000000008</c:v>
                </c:pt>
                <c:pt idx="77830">
                  <c:v>77.830000000000041</c:v>
                </c:pt>
                <c:pt idx="77831">
                  <c:v>77.831000000000017</c:v>
                </c:pt>
                <c:pt idx="77832">
                  <c:v>77.831999999999994</c:v>
                </c:pt>
                <c:pt idx="77833">
                  <c:v>77.833000000000027</c:v>
                </c:pt>
                <c:pt idx="77834">
                  <c:v>77.834000000000003</c:v>
                </c:pt>
                <c:pt idx="77835">
                  <c:v>77.835000000000036</c:v>
                </c:pt>
                <c:pt idx="77836">
                  <c:v>77.836000000000013</c:v>
                </c:pt>
                <c:pt idx="77837">
                  <c:v>77.837000000000046</c:v>
                </c:pt>
                <c:pt idx="77838">
                  <c:v>77.838000000000022</c:v>
                </c:pt>
                <c:pt idx="77839">
                  <c:v>77.838999999999999</c:v>
                </c:pt>
                <c:pt idx="77840">
                  <c:v>77.840000000000032</c:v>
                </c:pt>
                <c:pt idx="77841">
                  <c:v>77.841000000000008</c:v>
                </c:pt>
                <c:pt idx="77842">
                  <c:v>77.842000000000041</c:v>
                </c:pt>
                <c:pt idx="77843">
                  <c:v>77.843000000000018</c:v>
                </c:pt>
                <c:pt idx="77844">
                  <c:v>77.843999999999994</c:v>
                </c:pt>
                <c:pt idx="77845">
                  <c:v>77.845000000000027</c:v>
                </c:pt>
                <c:pt idx="77846">
                  <c:v>77.846000000000004</c:v>
                </c:pt>
                <c:pt idx="77847">
                  <c:v>77.847000000000037</c:v>
                </c:pt>
                <c:pt idx="77848">
                  <c:v>77.848000000000013</c:v>
                </c:pt>
                <c:pt idx="77849">
                  <c:v>77.849000000000046</c:v>
                </c:pt>
                <c:pt idx="77850">
                  <c:v>77.850000000000023</c:v>
                </c:pt>
                <c:pt idx="77851">
                  <c:v>77.850999999999999</c:v>
                </c:pt>
                <c:pt idx="77852">
                  <c:v>77.852000000000032</c:v>
                </c:pt>
                <c:pt idx="77853">
                  <c:v>77.853000000000009</c:v>
                </c:pt>
                <c:pt idx="77854">
                  <c:v>77.854000000000042</c:v>
                </c:pt>
                <c:pt idx="77855">
                  <c:v>77.855000000000018</c:v>
                </c:pt>
                <c:pt idx="77856">
                  <c:v>77.855999999999995</c:v>
                </c:pt>
                <c:pt idx="77857">
                  <c:v>77.857000000000028</c:v>
                </c:pt>
                <c:pt idx="77858">
                  <c:v>77.858000000000004</c:v>
                </c:pt>
                <c:pt idx="77859">
                  <c:v>77.859000000000037</c:v>
                </c:pt>
                <c:pt idx="77860">
                  <c:v>77.860000000000014</c:v>
                </c:pt>
                <c:pt idx="77861">
                  <c:v>77.86099999999999</c:v>
                </c:pt>
                <c:pt idx="77862">
                  <c:v>77.862000000000023</c:v>
                </c:pt>
                <c:pt idx="77863">
                  <c:v>77.863</c:v>
                </c:pt>
                <c:pt idx="77864">
                  <c:v>77.864000000000033</c:v>
                </c:pt>
                <c:pt idx="77865">
                  <c:v>77.865000000000009</c:v>
                </c:pt>
                <c:pt idx="77866">
                  <c:v>77.866000000000042</c:v>
                </c:pt>
                <c:pt idx="77867">
                  <c:v>77.867000000000019</c:v>
                </c:pt>
                <c:pt idx="77868">
                  <c:v>77.867999999999995</c:v>
                </c:pt>
                <c:pt idx="77869">
                  <c:v>77.869000000000028</c:v>
                </c:pt>
                <c:pt idx="77870">
                  <c:v>77.87</c:v>
                </c:pt>
                <c:pt idx="77871">
                  <c:v>77.871000000000038</c:v>
                </c:pt>
                <c:pt idx="77872">
                  <c:v>77.872000000000014</c:v>
                </c:pt>
                <c:pt idx="77873">
                  <c:v>77.87299999999999</c:v>
                </c:pt>
                <c:pt idx="77874">
                  <c:v>77.874000000000024</c:v>
                </c:pt>
                <c:pt idx="77875">
                  <c:v>77.875</c:v>
                </c:pt>
                <c:pt idx="77876">
                  <c:v>77.876000000000033</c:v>
                </c:pt>
                <c:pt idx="77877">
                  <c:v>77.87700000000001</c:v>
                </c:pt>
                <c:pt idx="77878">
                  <c:v>77.878000000000043</c:v>
                </c:pt>
                <c:pt idx="77879">
                  <c:v>77.879000000000019</c:v>
                </c:pt>
                <c:pt idx="77880">
                  <c:v>77.88</c:v>
                </c:pt>
                <c:pt idx="77881">
                  <c:v>77.881000000000029</c:v>
                </c:pt>
                <c:pt idx="77882">
                  <c:v>77.882000000000005</c:v>
                </c:pt>
                <c:pt idx="77883">
                  <c:v>77.883000000000038</c:v>
                </c:pt>
                <c:pt idx="77884">
                  <c:v>77.884000000000015</c:v>
                </c:pt>
                <c:pt idx="77885">
                  <c:v>77.884999999999991</c:v>
                </c:pt>
                <c:pt idx="77886">
                  <c:v>77.886000000000024</c:v>
                </c:pt>
                <c:pt idx="77887">
                  <c:v>77.887</c:v>
                </c:pt>
                <c:pt idx="77888">
                  <c:v>77.888000000000034</c:v>
                </c:pt>
                <c:pt idx="77889">
                  <c:v>77.88900000000001</c:v>
                </c:pt>
                <c:pt idx="77890">
                  <c:v>77.890000000000043</c:v>
                </c:pt>
                <c:pt idx="77891">
                  <c:v>77.89100000000002</c:v>
                </c:pt>
                <c:pt idx="77892">
                  <c:v>77.891999999999996</c:v>
                </c:pt>
                <c:pt idx="77893">
                  <c:v>77.893000000000029</c:v>
                </c:pt>
                <c:pt idx="77894">
                  <c:v>77.894000000000005</c:v>
                </c:pt>
                <c:pt idx="77895">
                  <c:v>77.895000000000039</c:v>
                </c:pt>
                <c:pt idx="77896">
                  <c:v>77.896000000000015</c:v>
                </c:pt>
                <c:pt idx="77897">
                  <c:v>77.896999999999991</c:v>
                </c:pt>
                <c:pt idx="77898">
                  <c:v>77.898000000000025</c:v>
                </c:pt>
                <c:pt idx="77899">
                  <c:v>77.899000000000001</c:v>
                </c:pt>
                <c:pt idx="77900">
                  <c:v>77.900000000000034</c:v>
                </c:pt>
                <c:pt idx="77901">
                  <c:v>77.90100000000001</c:v>
                </c:pt>
                <c:pt idx="77902">
                  <c:v>77.902000000000044</c:v>
                </c:pt>
                <c:pt idx="77903">
                  <c:v>77.90300000000002</c:v>
                </c:pt>
                <c:pt idx="77904">
                  <c:v>77.903999999999996</c:v>
                </c:pt>
                <c:pt idx="77905">
                  <c:v>77.90500000000003</c:v>
                </c:pt>
                <c:pt idx="77906">
                  <c:v>77.906000000000006</c:v>
                </c:pt>
                <c:pt idx="77907">
                  <c:v>77.907000000000039</c:v>
                </c:pt>
                <c:pt idx="77908">
                  <c:v>77.908000000000015</c:v>
                </c:pt>
                <c:pt idx="77909">
                  <c:v>77.908999999999992</c:v>
                </c:pt>
                <c:pt idx="77910">
                  <c:v>77.910000000000025</c:v>
                </c:pt>
                <c:pt idx="77911">
                  <c:v>77.911000000000001</c:v>
                </c:pt>
                <c:pt idx="77912">
                  <c:v>77.912000000000035</c:v>
                </c:pt>
                <c:pt idx="77913">
                  <c:v>77.913000000000011</c:v>
                </c:pt>
                <c:pt idx="77914">
                  <c:v>77.914000000000044</c:v>
                </c:pt>
                <c:pt idx="77915">
                  <c:v>77.91500000000002</c:v>
                </c:pt>
                <c:pt idx="77916">
                  <c:v>77.915999999999997</c:v>
                </c:pt>
                <c:pt idx="77917">
                  <c:v>77.91700000000003</c:v>
                </c:pt>
                <c:pt idx="77918">
                  <c:v>77.918000000000006</c:v>
                </c:pt>
                <c:pt idx="77919">
                  <c:v>77.91900000000004</c:v>
                </c:pt>
                <c:pt idx="77920">
                  <c:v>77.920000000000016</c:v>
                </c:pt>
                <c:pt idx="77921">
                  <c:v>77.920999999999992</c:v>
                </c:pt>
                <c:pt idx="77922">
                  <c:v>77.922000000000025</c:v>
                </c:pt>
                <c:pt idx="77923">
                  <c:v>77.923000000000002</c:v>
                </c:pt>
                <c:pt idx="77924">
                  <c:v>77.924000000000035</c:v>
                </c:pt>
                <c:pt idx="77925">
                  <c:v>77.925000000000011</c:v>
                </c:pt>
                <c:pt idx="77926">
                  <c:v>77.926000000000045</c:v>
                </c:pt>
                <c:pt idx="77927">
                  <c:v>77.927000000000021</c:v>
                </c:pt>
                <c:pt idx="77928">
                  <c:v>77.927999999999997</c:v>
                </c:pt>
                <c:pt idx="77929">
                  <c:v>77.92900000000003</c:v>
                </c:pt>
                <c:pt idx="77930">
                  <c:v>77.930000000000007</c:v>
                </c:pt>
                <c:pt idx="77931">
                  <c:v>77.93100000000004</c:v>
                </c:pt>
                <c:pt idx="77932">
                  <c:v>77.932000000000016</c:v>
                </c:pt>
                <c:pt idx="77933">
                  <c:v>77.932999999999993</c:v>
                </c:pt>
                <c:pt idx="77934">
                  <c:v>77.934000000000026</c:v>
                </c:pt>
                <c:pt idx="77935">
                  <c:v>77.935000000000002</c:v>
                </c:pt>
                <c:pt idx="77936">
                  <c:v>77.936000000000035</c:v>
                </c:pt>
                <c:pt idx="77937">
                  <c:v>77.937000000000012</c:v>
                </c:pt>
                <c:pt idx="77938">
                  <c:v>77.938000000000045</c:v>
                </c:pt>
                <c:pt idx="77939">
                  <c:v>77.939000000000021</c:v>
                </c:pt>
                <c:pt idx="77940">
                  <c:v>77.94</c:v>
                </c:pt>
                <c:pt idx="77941">
                  <c:v>77.941000000000031</c:v>
                </c:pt>
                <c:pt idx="77942">
                  <c:v>77.942000000000007</c:v>
                </c:pt>
                <c:pt idx="77943">
                  <c:v>77.94300000000004</c:v>
                </c:pt>
                <c:pt idx="77944">
                  <c:v>77.944000000000017</c:v>
                </c:pt>
                <c:pt idx="77945">
                  <c:v>77.944999999999993</c:v>
                </c:pt>
                <c:pt idx="77946">
                  <c:v>77.946000000000026</c:v>
                </c:pt>
                <c:pt idx="77947">
                  <c:v>77.947000000000003</c:v>
                </c:pt>
                <c:pt idx="77948">
                  <c:v>77.948000000000036</c:v>
                </c:pt>
                <c:pt idx="77949">
                  <c:v>77.949000000000012</c:v>
                </c:pt>
                <c:pt idx="77950">
                  <c:v>77.950000000000045</c:v>
                </c:pt>
                <c:pt idx="77951">
                  <c:v>77.951000000000022</c:v>
                </c:pt>
                <c:pt idx="77952">
                  <c:v>77.951999999999998</c:v>
                </c:pt>
                <c:pt idx="77953">
                  <c:v>77.953000000000031</c:v>
                </c:pt>
                <c:pt idx="77954">
                  <c:v>77.954000000000008</c:v>
                </c:pt>
                <c:pt idx="77955">
                  <c:v>77.955000000000041</c:v>
                </c:pt>
                <c:pt idx="77956">
                  <c:v>77.956000000000017</c:v>
                </c:pt>
                <c:pt idx="77957">
                  <c:v>77.956999999999994</c:v>
                </c:pt>
                <c:pt idx="77958">
                  <c:v>77.958000000000027</c:v>
                </c:pt>
                <c:pt idx="77959">
                  <c:v>77.959000000000003</c:v>
                </c:pt>
                <c:pt idx="77960">
                  <c:v>77.960000000000036</c:v>
                </c:pt>
                <c:pt idx="77961">
                  <c:v>77.961000000000013</c:v>
                </c:pt>
                <c:pt idx="77962">
                  <c:v>77.962000000000046</c:v>
                </c:pt>
                <c:pt idx="77963">
                  <c:v>77.963000000000022</c:v>
                </c:pt>
                <c:pt idx="77964">
                  <c:v>77.963999999999999</c:v>
                </c:pt>
                <c:pt idx="77965">
                  <c:v>77.965000000000032</c:v>
                </c:pt>
                <c:pt idx="77966">
                  <c:v>77.966000000000008</c:v>
                </c:pt>
                <c:pt idx="77967">
                  <c:v>77.967000000000041</c:v>
                </c:pt>
                <c:pt idx="77968">
                  <c:v>77.968000000000018</c:v>
                </c:pt>
                <c:pt idx="77969">
                  <c:v>77.968999999999994</c:v>
                </c:pt>
                <c:pt idx="77970">
                  <c:v>77.970000000000027</c:v>
                </c:pt>
                <c:pt idx="77971">
                  <c:v>77.971000000000004</c:v>
                </c:pt>
                <c:pt idx="77972">
                  <c:v>77.972000000000037</c:v>
                </c:pt>
                <c:pt idx="77973">
                  <c:v>77.973000000000013</c:v>
                </c:pt>
                <c:pt idx="77974">
                  <c:v>77.974000000000046</c:v>
                </c:pt>
                <c:pt idx="77975">
                  <c:v>77.975000000000023</c:v>
                </c:pt>
                <c:pt idx="77976">
                  <c:v>77.975999999999999</c:v>
                </c:pt>
                <c:pt idx="77977">
                  <c:v>77.977000000000032</c:v>
                </c:pt>
                <c:pt idx="77978">
                  <c:v>77.978000000000009</c:v>
                </c:pt>
                <c:pt idx="77979">
                  <c:v>77.979000000000042</c:v>
                </c:pt>
                <c:pt idx="77980">
                  <c:v>77.980000000000018</c:v>
                </c:pt>
                <c:pt idx="77981">
                  <c:v>77.980999999999995</c:v>
                </c:pt>
                <c:pt idx="77982">
                  <c:v>77.982000000000028</c:v>
                </c:pt>
                <c:pt idx="77983">
                  <c:v>77.983000000000004</c:v>
                </c:pt>
                <c:pt idx="77984">
                  <c:v>77.984000000000037</c:v>
                </c:pt>
                <c:pt idx="77985">
                  <c:v>77.985000000000014</c:v>
                </c:pt>
                <c:pt idx="77986">
                  <c:v>77.98599999999999</c:v>
                </c:pt>
                <c:pt idx="77987">
                  <c:v>77.987000000000023</c:v>
                </c:pt>
                <c:pt idx="77988">
                  <c:v>77.988</c:v>
                </c:pt>
                <c:pt idx="77989">
                  <c:v>77.989000000000033</c:v>
                </c:pt>
                <c:pt idx="77990">
                  <c:v>77.990000000000009</c:v>
                </c:pt>
                <c:pt idx="77991">
                  <c:v>77.991000000000042</c:v>
                </c:pt>
                <c:pt idx="77992">
                  <c:v>77.992000000000019</c:v>
                </c:pt>
                <c:pt idx="77993">
                  <c:v>77.992999999999995</c:v>
                </c:pt>
                <c:pt idx="77994">
                  <c:v>77.994000000000028</c:v>
                </c:pt>
                <c:pt idx="77995">
                  <c:v>77.995000000000005</c:v>
                </c:pt>
                <c:pt idx="77996">
                  <c:v>77.996000000000038</c:v>
                </c:pt>
                <c:pt idx="77997">
                  <c:v>77.997000000000014</c:v>
                </c:pt>
                <c:pt idx="77998">
                  <c:v>77.99799999999999</c:v>
                </c:pt>
                <c:pt idx="77999">
                  <c:v>77.999000000000024</c:v>
                </c:pt>
                <c:pt idx="78000">
                  <c:v>78</c:v>
                </c:pt>
                <c:pt idx="78001">
                  <c:v>78.001000000000033</c:v>
                </c:pt>
                <c:pt idx="78002">
                  <c:v>78.00200000000001</c:v>
                </c:pt>
                <c:pt idx="78003">
                  <c:v>78.003000000000043</c:v>
                </c:pt>
                <c:pt idx="78004">
                  <c:v>78.004000000000019</c:v>
                </c:pt>
                <c:pt idx="78005">
                  <c:v>78.004999999999995</c:v>
                </c:pt>
                <c:pt idx="78006">
                  <c:v>78.006000000000029</c:v>
                </c:pt>
                <c:pt idx="78007">
                  <c:v>78.007000000000005</c:v>
                </c:pt>
                <c:pt idx="78008">
                  <c:v>78.008000000000038</c:v>
                </c:pt>
                <c:pt idx="78009">
                  <c:v>78.009000000000015</c:v>
                </c:pt>
                <c:pt idx="78010">
                  <c:v>78.009999999999991</c:v>
                </c:pt>
                <c:pt idx="78011">
                  <c:v>78.011000000000024</c:v>
                </c:pt>
                <c:pt idx="78012">
                  <c:v>78.012</c:v>
                </c:pt>
                <c:pt idx="78013">
                  <c:v>78.013000000000034</c:v>
                </c:pt>
                <c:pt idx="78014">
                  <c:v>78.01400000000001</c:v>
                </c:pt>
                <c:pt idx="78015">
                  <c:v>78.015000000000043</c:v>
                </c:pt>
                <c:pt idx="78016">
                  <c:v>78.01600000000002</c:v>
                </c:pt>
                <c:pt idx="78017">
                  <c:v>78.016999999999996</c:v>
                </c:pt>
                <c:pt idx="78018">
                  <c:v>78.018000000000029</c:v>
                </c:pt>
                <c:pt idx="78019">
                  <c:v>78.019000000000005</c:v>
                </c:pt>
                <c:pt idx="78020">
                  <c:v>78.020000000000039</c:v>
                </c:pt>
                <c:pt idx="78021">
                  <c:v>78.021000000000015</c:v>
                </c:pt>
                <c:pt idx="78022">
                  <c:v>78.021999999999991</c:v>
                </c:pt>
                <c:pt idx="78023">
                  <c:v>78.023000000000025</c:v>
                </c:pt>
                <c:pt idx="78024">
                  <c:v>78.024000000000001</c:v>
                </c:pt>
                <c:pt idx="78025">
                  <c:v>78.025000000000034</c:v>
                </c:pt>
                <c:pt idx="78026">
                  <c:v>78.02600000000001</c:v>
                </c:pt>
                <c:pt idx="78027">
                  <c:v>78.027000000000044</c:v>
                </c:pt>
                <c:pt idx="78028">
                  <c:v>78.02800000000002</c:v>
                </c:pt>
                <c:pt idx="78029">
                  <c:v>78.028999999999996</c:v>
                </c:pt>
                <c:pt idx="78030">
                  <c:v>78.03000000000003</c:v>
                </c:pt>
                <c:pt idx="78031">
                  <c:v>78.031000000000006</c:v>
                </c:pt>
                <c:pt idx="78032">
                  <c:v>78.032000000000039</c:v>
                </c:pt>
                <c:pt idx="78033">
                  <c:v>78.033000000000015</c:v>
                </c:pt>
                <c:pt idx="78034">
                  <c:v>78.033999999999992</c:v>
                </c:pt>
                <c:pt idx="78035">
                  <c:v>78.035000000000025</c:v>
                </c:pt>
                <c:pt idx="78036">
                  <c:v>78.036000000000001</c:v>
                </c:pt>
                <c:pt idx="78037">
                  <c:v>78.037000000000035</c:v>
                </c:pt>
                <c:pt idx="78038">
                  <c:v>78.038000000000011</c:v>
                </c:pt>
                <c:pt idx="78039">
                  <c:v>78.039000000000044</c:v>
                </c:pt>
                <c:pt idx="78040">
                  <c:v>78.04000000000002</c:v>
                </c:pt>
                <c:pt idx="78041">
                  <c:v>78.040999999999997</c:v>
                </c:pt>
                <c:pt idx="78042">
                  <c:v>78.04200000000003</c:v>
                </c:pt>
                <c:pt idx="78043">
                  <c:v>78.043000000000006</c:v>
                </c:pt>
                <c:pt idx="78044">
                  <c:v>78.04400000000004</c:v>
                </c:pt>
                <c:pt idx="78045">
                  <c:v>78.045000000000016</c:v>
                </c:pt>
                <c:pt idx="78046">
                  <c:v>78.045999999999992</c:v>
                </c:pt>
                <c:pt idx="78047">
                  <c:v>78.047000000000025</c:v>
                </c:pt>
                <c:pt idx="78048">
                  <c:v>78.048000000000002</c:v>
                </c:pt>
                <c:pt idx="78049">
                  <c:v>78.049000000000035</c:v>
                </c:pt>
                <c:pt idx="78050">
                  <c:v>78.050000000000011</c:v>
                </c:pt>
                <c:pt idx="78051">
                  <c:v>78.051000000000045</c:v>
                </c:pt>
                <c:pt idx="78052">
                  <c:v>78.052000000000021</c:v>
                </c:pt>
                <c:pt idx="78053">
                  <c:v>78.052999999999997</c:v>
                </c:pt>
                <c:pt idx="78054">
                  <c:v>78.05400000000003</c:v>
                </c:pt>
                <c:pt idx="78055">
                  <c:v>78.055000000000007</c:v>
                </c:pt>
                <c:pt idx="78056">
                  <c:v>78.05600000000004</c:v>
                </c:pt>
                <c:pt idx="78057">
                  <c:v>78.057000000000016</c:v>
                </c:pt>
                <c:pt idx="78058">
                  <c:v>78.057999999999993</c:v>
                </c:pt>
                <c:pt idx="78059">
                  <c:v>78.059000000000026</c:v>
                </c:pt>
                <c:pt idx="78060">
                  <c:v>78.06</c:v>
                </c:pt>
                <c:pt idx="78061">
                  <c:v>78.061000000000035</c:v>
                </c:pt>
                <c:pt idx="78062">
                  <c:v>78.062000000000012</c:v>
                </c:pt>
                <c:pt idx="78063">
                  <c:v>78.063000000000045</c:v>
                </c:pt>
                <c:pt idx="78064">
                  <c:v>78.064000000000021</c:v>
                </c:pt>
                <c:pt idx="78065">
                  <c:v>78.064999999999998</c:v>
                </c:pt>
                <c:pt idx="78066">
                  <c:v>78.066000000000031</c:v>
                </c:pt>
                <c:pt idx="78067">
                  <c:v>78.067000000000007</c:v>
                </c:pt>
                <c:pt idx="78068">
                  <c:v>78.06800000000004</c:v>
                </c:pt>
                <c:pt idx="78069">
                  <c:v>78.069000000000017</c:v>
                </c:pt>
                <c:pt idx="78070">
                  <c:v>78.069999999999993</c:v>
                </c:pt>
                <c:pt idx="78071">
                  <c:v>78.071000000000026</c:v>
                </c:pt>
                <c:pt idx="78072">
                  <c:v>78.072000000000003</c:v>
                </c:pt>
                <c:pt idx="78073">
                  <c:v>78.073000000000036</c:v>
                </c:pt>
                <c:pt idx="78074">
                  <c:v>78.074000000000012</c:v>
                </c:pt>
                <c:pt idx="78075">
                  <c:v>78.075000000000045</c:v>
                </c:pt>
                <c:pt idx="78076">
                  <c:v>78.076000000000022</c:v>
                </c:pt>
                <c:pt idx="78077">
                  <c:v>78.076999999999998</c:v>
                </c:pt>
                <c:pt idx="78078">
                  <c:v>78.078000000000031</c:v>
                </c:pt>
                <c:pt idx="78079">
                  <c:v>78.079000000000008</c:v>
                </c:pt>
                <c:pt idx="78080">
                  <c:v>78.080000000000041</c:v>
                </c:pt>
                <c:pt idx="78081">
                  <c:v>78.081000000000017</c:v>
                </c:pt>
                <c:pt idx="78082">
                  <c:v>78.081999999999994</c:v>
                </c:pt>
                <c:pt idx="78083">
                  <c:v>78.083000000000027</c:v>
                </c:pt>
                <c:pt idx="78084">
                  <c:v>78.084000000000003</c:v>
                </c:pt>
                <c:pt idx="78085">
                  <c:v>78.085000000000036</c:v>
                </c:pt>
                <c:pt idx="78086">
                  <c:v>78.086000000000013</c:v>
                </c:pt>
                <c:pt idx="78087">
                  <c:v>78.087000000000046</c:v>
                </c:pt>
                <c:pt idx="78088">
                  <c:v>78.088000000000022</c:v>
                </c:pt>
                <c:pt idx="78089">
                  <c:v>78.088999999999999</c:v>
                </c:pt>
                <c:pt idx="78090">
                  <c:v>78.090000000000032</c:v>
                </c:pt>
                <c:pt idx="78091">
                  <c:v>78.091000000000008</c:v>
                </c:pt>
                <c:pt idx="78092">
                  <c:v>78.092000000000041</c:v>
                </c:pt>
                <c:pt idx="78093">
                  <c:v>78.093000000000018</c:v>
                </c:pt>
                <c:pt idx="78094">
                  <c:v>78.093999999999994</c:v>
                </c:pt>
                <c:pt idx="78095">
                  <c:v>78.095000000000027</c:v>
                </c:pt>
                <c:pt idx="78096">
                  <c:v>78.096000000000004</c:v>
                </c:pt>
                <c:pt idx="78097">
                  <c:v>78.097000000000037</c:v>
                </c:pt>
                <c:pt idx="78098">
                  <c:v>78.098000000000013</c:v>
                </c:pt>
                <c:pt idx="78099">
                  <c:v>78.099000000000046</c:v>
                </c:pt>
                <c:pt idx="78100">
                  <c:v>78.100000000000023</c:v>
                </c:pt>
                <c:pt idx="78101">
                  <c:v>78.100999999999999</c:v>
                </c:pt>
                <c:pt idx="78102">
                  <c:v>78.102000000000032</c:v>
                </c:pt>
                <c:pt idx="78103">
                  <c:v>78.103000000000009</c:v>
                </c:pt>
                <c:pt idx="78104">
                  <c:v>78.104000000000042</c:v>
                </c:pt>
                <c:pt idx="78105">
                  <c:v>78.105000000000018</c:v>
                </c:pt>
                <c:pt idx="78106">
                  <c:v>78.105999999999995</c:v>
                </c:pt>
                <c:pt idx="78107">
                  <c:v>78.107000000000028</c:v>
                </c:pt>
                <c:pt idx="78108">
                  <c:v>78.108000000000004</c:v>
                </c:pt>
                <c:pt idx="78109">
                  <c:v>78.109000000000037</c:v>
                </c:pt>
                <c:pt idx="78110">
                  <c:v>78.110000000000014</c:v>
                </c:pt>
                <c:pt idx="78111">
                  <c:v>78.11099999999999</c:v>
                </c:pt>
                <c:pt idx="78112">
                  <c:v>78.112000000000023</c:v>
                </c:pt>
                <c:pt idx="78113">
                  <c:v>78.113</c:v>
                </c:pt>
                <c:pt idx="78114">
                  <c:v>78.114000000000033</c:v>
                </c:pt>
                <c:pt idx="78115">
                  <c:v>78.115000000000009</c:v>
                </c:pt>
                <c:pt idx="78116">
                  <c:v>78.116000000000042</c:v>
                </c:pt>
                <c:pt idx="78117">
                  <c:v>78.117000000000019</c:v>
                </c:pt>
                <c:pt idx="78118">
                  <c:v>78.117999999999995</c:v>
                </c:pt>
                <c:pt idx="78119">
                  <c:v>78.119000000000028</c:v>
                </c:pt>
                <c:pt idx="78120">
                  <c:v>78.12</c:v>
                </c:pt>
                <c:pt idx="78121">
                  <c:v>78.121000000000038</c:v>
                </c:pt>
                <c:pt idx="78122">
                  <c:v>78.122000000000014</c:v>
                </c:pt>
                <c:pt idx="78123">
                  <c:v>78.12299999999999</c:v>
                </c:pt>
                <c:pt idx="78124">
                  <c:v>78.124000000000024</c:v>
                </c:pt>
                <c:pt idx="78125">
                  <c:v>78.125</c:v>
                </c:pt>
                <c:pt idx="78126">
                  <c:v>78.126000000000033</c:v>
                </c:pt>
                <c:pt idx="78127">
                  <c:v>78.12700000000001</c:v>
                </c:pt>
                <c:pt idx="78128">
                  <c:v>78.128000000000043</c:v>
                </c:pt>
                <c:pt idx="78129">
                  <c:v>78.129000000000019</c:v>
                </c:pt>
                <c:pt idx="78130">
                  <c:v>78.13</c:v>
                </c:pt>
                <c:pt idx="78131">
                  <c:v>78.131000000000029</c:v>
                </c:pt>
                <c:pt idx="78132">
                  <c:v>78.132000000000005</c:v>
                </c:pt>
                <c:pt idx="78133">
                  <c:v>78.133000000000038</c:v>
                </c:pt>
                <c:pt idx="78134">
                  <c:v>78.134000000000015</c:v>
                </c:pt>
                <c:pt idx="78135">
                  <c:v>78.134999999999991</c:v>
                </c:pt>
                <c:pt idx="78136">
                  <c:v>78.136000000000024</c:v>
                </c:pt>
                <c:pt idx="78137">
                  <c:v>78.137</c:v>
                </c:pt>
                <c:pt idx="78138">
                  <c:v>78.138000000000034</c:v>
                </c:pt>
                <c:pt idx="78139">
                  <c:v>78.13900000000001</c:v>
                </c:pt>
                <c:pt idx="78140">
                  <c:v>78.140000000000043</c:v>
                </c:pt>
                <c:pt idx="78141">
                  <c:v>78.14100000000002</c:v>
                </c:pt>
                <c:pt idx="78142">
                  <c:v>78.141999999999996</c:v>
                </c:pt>
                <c:pt idx="78143">
                  <c:v>78.143000000000029</c:v>
                </c:pt>
                <c:pt idx="78144">
                  <c:v>78.144000000000005</c:v>
                </c:pt>
                <c:pt idx="78145">
                  <c:v>78.145000000000039</c:v>
                </c:pt>
                <c:pt idx="78146">
                  <c:v>78.146000000000015</c:v>
                </c:pt>
                <c:pt idx="78147">
                  <c:v>78.146999999999991</c:v>
                </c:pt>
                <c:pt idx="78148">
                  <c:v>78.148000000000025</c:v>
                </c:pt>
                <c:pt idx="78149">
                  <c:v>78.149000000000001</c:v>
                </c:pt>
                <c:pt idx="78150">
                  <c:v>78.150000000000034</c:v>
                </c:pt>
                <c:pt idx="78151">
                  <c:v>78.15100000000001</c:v>
                </c:pt>
                <c:pt idx="78152">
                  <c:v>78.152000000000044</c:v>
                </c:pt>
                <c:pt idx="78153">
                  <c:v>78.15300000000002</c:v>
                </c:pt>
                <c:pt idx="78154">
                  <c:v>78.153999999999996</c:v>
                </c:pt>
                <c:pt idx="78155">
                  <c:v>78.15500000000003</c:v>
                </c:pt>
                <c:pt idx="78156">
                  <c:v>78.156000000000006</c:v>
                </c:pt>
                <c:pt idx="78157">
                  <c:v>78.157000000000039</c:v>
                </c:pt>
                <c:pt idx="78158">
                  <c:v>78.158000000000015</c:v>
                </c:pt>
                <c:pt idx="78159">
                  <c:v>78.158999999999992</c:v>
                </c:pt>
                <c:pt idx="78160">
                  <c:v>78.160000000000025</c:v>
                </c:pt>
                <c:pt idx="78161">
                  <c:v>78.161000000000001</c:v>
                </c:pt>
                <c:pt idx="78162">
                  <c:v>78.162000000000035</c:v>
                </c:pt>
                <c:pt idx="78163">
                  <c:v>78.163000000000011</c:v>
                </c:pt>
                <c:pt idx="78164">
                  <c:v>78.164000000000044</c:v>
                </c:pt>
                <c:pt idx="78165">
                  <c:v>78.16500000000002</c:v>
                </c:pt>
                <c:pt idx="78166">
                  <c:v>78.165999999999997</c:v>
                </c:pt>
                <c:pt idx="78167">
                  <c:v>78.16700000000003</c:v>
                </c:pt>
                <c:pt idx="78168">
                  <c:v>78.168000000000006</c:v>
                </c:pt>
                <c:pt idx="78169">
                  <c:v>78.16900000000004</c:v>
                </c:pt>
                <c:pt idx="78170">
                  <c:v>78.170000000000016</c:v>
                </c:pt>
                <c:pt idx="78171">
                  <c:v>78.170999999999992</c:v>
                </c:pt>
                <c:pt idx="78172">
                  <c:v>78.172000000000025</c:v>
                </c:pt>
                <c:pt idx="78173">
                  <c:v>78.173000000000002</c:v>
                </c:pt>
                <c:pt idx="78174">
                  <c:v>78.174000000000035</c:v>
                </c:pt>
                <c:pt idx="78175">
                  <c:v>78.175000000000011</c:v>
                </c:pt>
                <c:pt idx="78176">
                  <c:v>78.176000000000045</c:v>
                </c:pt>
                <c:pt idx="78177">
                  <c:v>78.177000000000021</c:v>
                </c:pt>
                <c:pt idx="78178">
                  <c:v>78.177999999999997</c:v>
                </c:pt>
                <c:pt idx="78179">
                  <c:v>78.17900000000003</c:v>
                </c:pt>
                <c:pt idx="78180">
                  <c:v>78.180000000000007</c:v>
                </c:pt>
                <c:pt idx="78181">
                  <c:v>78.18100000000004</c:v>
                </c:pt>
                <c:pt idx="78182">
                  <c:v>78.182000000000016</c:v>
                </c:pt>
                <c:pt idx="78183">
                  <c:v>78.182999999999993</c:v>
                </c:pt>
                <c:pt idx="78184">
                  <c:v>78.184000000000026</c:v>
                </c:pt>
                <c:pt idx="78185">
                  <c:v>78.185000000000002</c:v>
                </c:pt>
                <c:pt idx="78186">
                  <c:v>78.186000000000035</c:v>
                </c:pt>
                <c:pt idx="78187">
                  <c:v>78.187000000000012</c:v>
                </c:pt>
                <c:pt idx="78188">
                  <c:v>78.188000000000045</c:v>
                </c:pt>
                <c:pt idx="78189">
                  <c:v>78.189000000000021</c:v>
                </c:pt>
                <c:pt idx="78190">
                  <c:v>78.19</c:v>
                </c:pt>
                <c:pt idx="78191">
                  <c:v>78.191000000000031</c:v>
                </c:pt>
                <c:pt idx="78192">
                  <c:v>78.192000000000007</c:v>
                </c:pt>
                <c:pt idx="78193">
                  <c:v>78.19300000000004</c:v>
                </c:pt>
                <c:pt idx="78194">
                  <c:v>78.194000000000017</c:v>
                </c:pt>
                <c:pt idx="78195">
                  <c:v>78.194999999999993</c:v>
                </c:pt>
                <c:pt idx="78196">
                  <c:v>78.196000000000026</c:v>
                </c:pt>
                <c:pt idx="78197">
                  <c:v>78.197000000000003</c:v>
                </c:pt>
                <c:pt idx="78198">
                  <c:v>78.198000000000036</c:v>
                </c:pt>
                <c:pt idx="78199">
                  <c:v>78.199000000000012</c:v>
                </c:pt>
                <c:pt idx="78200">
                  <c:v>78.200000000000045</c:v>
                </c:pt>
                <c:pt idx="78201">
                  <c:v>78.201000000000022</c:v>
                </c:pt>
                <c:pt idx="78202">
                  <c:v>78.201999999999998</c:v>
                </c:pt>
                <c:pt idx="78203">
                  <c:v>78.203000000000031</c:v>
                </c:pt>
                <c:pt idx="78204">
                  <c:v>78.204000000000008</c:v>
                </c:pt>
                <c:pt idx="78205">
                  <c:v>78.205000000000041</c:v>
                </c:pt>
                <c:pt idx="78206">
                  <c:v>78.206000000000017</c:v>
                </c:pt>
                <c:pt idx="78207">
                  <c:v>78.206999999999994</c:v>
                </c:pt>
                <c:pt idx="78208">
                  <c:v>78.208000000000027</c:v>
                </c:pt>
                <c:pt idx="78209">
                  <c:v>78.209000000000003</c:v>
                </c:pt>
                <c:pt idx="78210">
                  <c:v>78.210000000000036</c:v>
                </c:pt>
                <c:pt idx="78211">
                  <c:v>78.211000000000013</c:v>
                </c:pt>
                <c:pt idx="78212">
                  <c:v>78.212000000000046</c:v>
                </c:pt>
                <c:pt idx="78213">
                  <c:v>78.213000000000022</c:v>
                </c:pt>
                <c:pt idx="78214">
                  <c:v>78.213999999999999</c:v>
                </c:pt>
                <c:pt idx="78215">
                  <c:v>78.215000000000032</c:v>
                </c:pt>
                <c:pt idx="78216">
                  <c:v>78.216000000000008</c:v>
                </c:pt>
                <c:pt idx="78217">
                  <c:v>78.217000000000041</c:v>
                </c:pt>
                <c:pt idx="78218">
                  <c:v>78.218000000000018</c:v>
                </c:pt>
                <c:pt idx="78219">
                  <c:v>78.218999999999994</c:v>
                </c:pt>
                <c:pt idx="78220">
                  <c:v>78.220000000000027</c:v>
                </c:pt>
                <c:pt idx="78221">
                  <c:v>78.221000000000004</c:v>
                </c:pt>
                <c:pt idx="78222">
                  <c:v>78.222000000000037</c:v>
                </c:pt>
                <c:pt idx="78223">
                  <c:v>78.223000000000013</c:v>
                </c:pt>
                <c:pt idx="78224">
                  <c:v>78.224000000000046</c:v>
                </c:pt>
                <c:pt idx="78225">
                  <c:v>78.225000000000023</c:v>
                </c:pt>
                <c:pt idx="78226">
                  <c:v>78.225999999999999</c:v>
                </c:pt>
                <c:pt idx="78227">
                  <c:v>78.227000000000032</c:v>
                </c:pt>
                <c:pt idx="78228">
                  <c:v>78.228000000000009</c:v>
                </c:pt>
                <c:pt idx="78229">
                  <c:v>78.229000000000042</c:v>
                </c:pt>
                <c:pt idx="78230">
                  <c:v>78.230000000000018</c:v>
                </c:pt>
                <c:pt idx="78231">
                  <c:v>78.230999999999995</c:v>
                </c:pt>
                <c:pt idx="78232">
                  <c:v>78.232000000000028</c:v>
                </c:pt>
                <c:pt idx="78233">
                  <c:v>78.233000000000004</c:v>
                </c:pt>
                <c:pt idx="78234">
                  <c:v>78.234000000000037</c:v>
                </c:pt>
                <c:pt idx="78235">
                  <c:v>78.235000000000014</c:v>
                </c:pt>
                <c:pt idx="78236">
                  <c:v>78.23599999999999</c:v>
                </c:pt>
                <c:pt idx="78237">
                  <c:v>78.237000000000023</c:v>
                </c:pt>
                <c:pt idx="78238">
                  <c:v>78.238</c:v>
                </c:pt>
                <c:pt idx="78239">
                  <c:v>78.239000000000033</c:v>
                </c:pt>
                <c:pt idx="78240">
                  <c:v>78.240000000000009</c:v>
                </c:pt>
                <c:pt idx="78241">
                  <c:v>78.241000000000042</c:v>
                </c:pt>
                <c:pt idx="78242">
                  <c:v>78.242000000000019</c:v>
                </c:pt>
                <c:pt idx="78243">
                  <c:v>78.242999999999995</c:v>
                </c:pt>
                <c:pt idx="78244">
                  <c:v>78.244000000000028</c:v>
                </c:pt>
                <c:pt idx="78245">
                  <c:v>78.245000000000005</c:v>
                </c:pt>
                <c:pt idx="78246">
                  <c:v>78.246000000000038</c:v>
                </c:pt>
                <c:pt idx="78247">
                  <c:v>78.247000000000014</c:v>
                </c:pt>
                <c:pt idx="78248">
                  <c:v>78.24799999999999</c:v>
                </c:pt>
                <c:pt idx="78249">
                  <c:v>78.249000000000024</c:v>
                </c:pt>
                <c:pt idx="78250">
                  <c:v>78.25</c:v>
                </c:pt>
                <c:pt idx="78251">
                  <c:v>78.251000000000033</c:v>
                </c:pt>
                <c:pt idx="78252">
                  <c:v>78.25200000000001</c:v>
                </c:pt>
                <c:pt idx="78253">
                  <c:v>78.253000000000043</c:v>
                </c:pt>
                <c:pt idx="78254">
                  <c:v>78.254000000000019</c:v>
                </c:pt>
                <c:pt idx="78255">
                  <c:v>78.254999999999995</c:v>
                </c:pt>
                <c:pt idx="78256">
                  <c:v>78.256000000000029</c:v>
                </c:pt>
                <c:pt idx="78257">
                  <c:v>78.257000000000005</c:v>
                </c:pt>
                <c:pt idx="78258">
                  <c:v>78.258000000000038</c:v>
                </c:pt>
                <c:pt idx="78259">
                  <c:v>78.259000000000015</c:v>
                </c:pt>
                <c:pt idx="78260">
                  <c:v>78.259999999999991</c:v>
                </c:pt>
                <c:pt idx="78261">
                  <c:v>78.261000000000024</c:v>
                </c:pt>
                <c:pt idx="78262">
                  <c:v>78.262</c:v>
                </c:pt>
                <c:pt idx="78263">
                  <c:v>78.263000000000034</c:v>
                </c:pt>
                <c:pt idx="78264">
                  <c:v>78.26400000000001</c:v>
                </c:pt>
                <c:pt idx="78265">
                  <c:v>78.265000000000043</c:v>
                </c:pt>
                <c:pt idx="78266">
                  <c:v>78.26600000000002</c:v>
                </c:pt>
                <c:pt idx="78267">
                  <c:v>78.266999999999996</c:v>
                </c:pt>
                <c:pt idx="78268">
                  <c:v>78.268000000000029</c:v>
                </c:pt>
                <c:pt idx="78269">
                  <c:v>78.269000000000005</c:v>
                </c:pt>
                <c:pt idx="78270">
                  <c:v>78.270000000000039</c:v>
                </c:pt>
                <c:pt idx="78271">
                  <c:v>78.271000000000015</c:v>
                </c:pt>
                <c:pt idx="78272">
                  <c:v>78.271999999999991</c:v>
                </c:pt>
                <c:pt idx="78273">
                  <c:v>78.273000000000025</c:v>
                </c:pt>
                <c:pt idx="78274">
                  <c:v>78.274000000000001</c:v>
                </c:pt>
                <c:pt idx="78275">
                  <c:v>78.275000000000034</c:v>
                </c:pt>
                <c:pt idx="78276">
                  <c:v>78.27600000000001</c:v>
                </c:pt>
                <c:pt idx="78277">
                  <c:v>78.277000000000044</c:v>
                </c:pt>
                <c:pt idx="78278">
                  <c:v>78.27800000000002</c:v>
                </c:pt>
                <c:pt idx="78279">
                  <c:v>78.278999999999996</c:v>
                </c:pt>
                <c:pt idx="78280">
                  <c:v>78.28000000000003</c:v>
                </c:pt>
                <c:pt idx="78281">
                  <c:v>78.281000000000006</c:v>
                </c:pt>
                <c:pt idx="78282">
                  <c:v>78.282000000000039</c:v>
                </c:pt>
                <c:pt idx="78283">
                  <c:v>78.283000000000015</c:v>
                </c:pt>
                <c:pt idx="78284">
                  <c:v>78.283999999999992</c:v>
                </c:pt>
                <c:pt idx="78285">
                  <c:v>78.285000000000025</c:v>
                </c:pt>
                <c:pt idx="78286">
                  <c:v>78.286000000000001</c:v>
                </c:pt>
                <c:pt idx="78287">
                  <c:v>78.287000000000035</c:v>
                </c:pt>
                <c:pt idx="78288">
                  <c:v>78.288000000000011</c:v>
                </c:pt>
                <c:pt idx="78289">
                  <c:v>78.289000000000044</c:v>
                </c:pt>
                <c:pt idx="78290">
                  <c:v>78.29000000000002</c:v>
                </c:pt>
                <c:pt idx="78291">
                  <c:v>78.290999999999997</c:v>
                </c:pt>
                <c:pt idx="78292">
                  <c:v>78.29200000000003</c:v>
                </c:pt>
                <c:pt idx="78293">
                  <c:v>78.293000000000006</c:v>
                </c:pt>
                <c:pt idx="78294">
                  <c:v>78.29400000000004</c:v>
                </c:pt>
                <c:pt idx="78295">
                  <c:v>78.295000000000016</c:v>
                </c:pt>
                <c:pt idx="78296">
                  <c:v>78.295999999999992</c:v>
                </c:pt>
                <c:pt idx="78297">
                  <c:v>78.297000000000025</c:v>
                </c:pt>
                <c:pt idx="78298">
                  <c:v>78.298000000000002</c:v>
                </c:pt>
                <c:pt idx="78299">
                  <c:v>78.299000000000035</c:v>
                </c:pt>
                <c:pt idx="78300">
                  <c:v>78.300000000000011</c:v>
                </c:pt>
                <c:pt idx="78301">
                  <c:v>78.301000000000045</c:v>
                </c:pt>
                <c:pt idx="78302">
                  <c:v>78.302000000000021</c:v>
                </c:pt>
                <c:pt idx="78303">
                  <c:v>78.302999999999997</c:v>
                </c:pt>
                <c:pt idx="78304">
                  <c:v>78.30400000000003</c:v>
                </c:pt>
                <c:pt idx="78305">
                  <c:v>78.305000000000007</c:v>
                </c:pt>
                <c:pt idx="78306">
                  <c:v>78.30600000000004</c:v>
                </c:pt>
                <c:pt idx="78307">
                  <c:v>78.307000000000016</c:v>
                </c:pt>
                <c:pt idx="78308">
                  <c:v>78.307999999999993</c:v>
                </c:pt>
                <c:pt idx="78309">
                  <c:v>78.309000000000026</c:v>
                </c:pt>
                <c:pt idx="78310">
                  <c:v>78.31</c:v>
                </c:pt>
                <c:pt idx="78311">
                  <c:v>78.311000000000035</c:v>
                </c:pt>
                <c:pt idx="78312">
                  <c:v>78.312000000000012</c:v>
                </c:pt>
                <c:pt idx="78313">
                  <c:v>78.313000000000045</c:v>
                </c:pt>
                <c:pt idx="78314">
                  <c:v>78.314000000000021</c:v>
                </c:pt>
                <c:pt idx="78315">
                  <c:v>78.314999999999998</c:v>
                </c:pt>
                <c:pt idx="78316">
                  <c:v>78.316000000000031</c:v>
                </c:pt>
                <c:pt idx="78317">
                  <c:v>78.317000000000007</c:v>
                </c:pt>
                <c:pt idx="78318">
                  <c:v>78.31800000000004</c:v>
                </c:pt>
                <c:pt idx="78319">
                  <c:v>78.319000000000017</c:v>
                </c:pt>
                <c:pt idx="78320">
                  <c:v>78.319999999999993</c:v>
                </c:pt>
                <c:pt idx="78321">
                  <c:v>78.321000000000026</c:v>
                </c:pt>
                <c:pt idx="78322">
                  <c:v>78.322000000000003</c:v>
                </c:pt>
                <c:pt idx="78323">
                  <c:v>78.323000000000036</c:v>
                </c:pt>
                <c:pt idx="78324">
                  <c:v>78.324000000000012</c:v>
                </c:pt>
                <c:pt idx="78325">
                  <c:v>78.325000000000045</c:v>
                </c:pt>
                <c:pt idx="78326">
                  <c:v>78.326000000000022</c:v>
                </c:pt>
                <c:pt idx="78327">
                  <c:v>78.326999999999998</c:v>
                </c:pt>
                <c:pt idx="78328">
                  <c:v>78.328000000000031</c:v>
                </c:pt>
                <c:pt idx="78329">
                  <c:v>78.329000000000008</c:v>
                </c:pt>
                <c:pt idx="78330">
                  <c:v>78.330000000000041</c:v>
                </c:pt>
                <c:pt idx="78331">
                  <c:v>78.331000000000017</c:v>
                </c:pt>
                <c:pt idx="78332">
                  <c:v>78.331999999999994</c:v>
                </c:pt>
                <c:pt idx="78333">
                  <c:v>78.333000000000027</c:v>
                </c:pt>
                <c:pt idx="78334">
                  <c:v>78.334000000000003</c:v>
                </c:pt>
                <c:pt idx="78335">
                  <c:v>78.335000000000036</c:v>
                </c:pt>
                <c:pt idx="78336">
                  <c:v>78.336000000000013</c:v>
                </c:pt>
                <c:pt idx="78337">
                  <c:v>78.337000000000046</c:v>
                </c:pt>
                <c:pt idx="78338">
                  <c:v>78.338000000000022</c:v>
                </c:pt>
                <c:pt idx="78339">
                  <c:v>78.338999999999999</c:v>
                </c:pt>
                <c:pt idx="78340">
                  <c:v>78.340000000000032</c:v>
                </c:pt>
                <c:pt idx="78341">
                  <c:v>78.341000000000008</c:v>
                </c:pt>
                <c:pt idx="78342">
                  <c:v>78.342000000000041</c:v>
                </c:pt>
                <c:pt idx="78343">
                  <c:v>78.343000000000018</c:v>
                </c:pt>
                <c:pt idx="78344">
                  <c:v>78.343999999999994</c:v>
                </c:pt>
                <c:pt idx="78345">
                  <c:v>78.345000000000027</c:v>
                </c:pt>
                <c:pt idx="78346">
                  <c:v>78.346000000000004</c:v>
                </c:pt>
                <c:pt idx="78347">
                  <c:v>78.347000000000037</c:v>
                </c:pt>
                <c:pt idx="78348">
                  <c:v>78.348000000000013</c:v>
                </c:pt>
                <c:pt idx="78349">
                  <c:v>78.349000000000046</c:v>
                </c:pt>
                <c:pt idx="78350">
                  <c:v>78.350000000000023</c:v>
                </c:pt>
                <c:pt idx="78351">
                  <c:v>78.350999999999999</c:v>
                </c:pt>
                <c:pt idx="78352">
                  <c:v>78.352000000000032</c:v>
                </c:pt>
                <c:pt idx="78353">
                  <c:v>78.353000000000009</c:v>
                </c:pt>
                <c:pt idx="78354">
                  <c:v>78.354000000000042</c:v>
                </c:pt>
                <c:pt idx="78355">
                  <c:v>78.355000000000018</c:v>
                </c:pt>
                <c:pt idx="78356">
                  <c:v>78.355999999999995</c:v>
                </c:pt>
                <c:pt idx="78357">
                  <c:v>78.357000000000028</c:v>
                </c:pt>
                <c:pt idx="78358">
                  <c:v>78.358000000000004</c:v>
                </c:pt>
                <c:pt idx="78359">
                  <c:v>78.359000000000037</c:v>
                </c:pt>
                <c:pt idx="78360">
                  <c:v>78.360000000000014</c:v>
                </c:pt>
                <c:pt idx="78361">
                  <c:v>78.36099999999999</c:v>
                </c:pt>
                <c:pt idx="78362">
                  <c:v>78.362000000000023</c:v>
                </c:pt>
                <c:pt idx="78363">
                  <c:v>78.363</c:v>
                </c:pt>
                <c:pt idx="78364">
                  <c:v>78.364000000000033</c:v>
                </c:pt>
                <c:pt idx="78365">
                  <c:v>78.365000000000009</c:v>
                </c:pt>
                <c:pt idx="78366">
                  <c:v>78.366000000000042</c:v>
                </c:pt>
                <c:pt idx="78367">
                  <c:v>78.367000000000019</c:v>
                </c:pt>
                <c:pt idx="78368">
                  <c:v>78.367999999999995</c:v>
                </c:pt>
                <c:pt idx="78369">
                  <c:v>78.369000000000028</c:v>
                </c:pt>
                <c:pt idx="78370">
                  <c:v>78.37</c:v>
                </c:pt>
                <c:pt idx="78371">
                  <c:v>78.371000000000038</c:v>
                </c:pt>
                <c:pt idx="78372">
                  <c:v>78.372000000000014</c:v>
                </c:pt>
                <c:pt idx="78373">
                  <c:v>78.37299999999999</c:v>
                </c:pt>
                <c:pt idx="78374">
                  <c:v>78.374000000000024</c:v>
                </c:pt>
                <c:pt idx="78375">
                  <c:v>78.375</c:v>
                </c:pt>
                <c:pt idx="78376">
                  <c:v>78.376000000000033</c:v>
                </c:pt>
                <c:pt idx="78377">
                  <c:v>78.37700000000001</c:v>
                </c:pt>
                <c:pt idx="78378">
                  <c:v>78.378000000000043</c:v>
                </c:pt>
                <c:pt idx="78379">
                  <c:v>78.379000000000019</c:v>
                </c:pt>
                <c:pt idx="78380">
                  <c:v>78.38</c:v>
                </c:pt>
                <c:pt idx="78381">
                  <c:v>78.381000000000029</c:v>
                </c:pt>
                <c:pt idx="78382">
                  <c:v>78.382000000000005</c:v>
                </c:pt>
                <c:pt idx="78383">
                  <c:v>78.383000000000038</c:v>
                </c:pt>
                <c:pt idx="78384">
                  <c:v>78.384000000000015</c:v>
                </c:pt>
                <c:pt idx="78385">
                  <c:v>78.384999999999991</c:v>
                </c:pt>
                <c:pt idx="78386">
                  <c:v>78.386000000000024</c:v>
                </c:pt>
                <c:pt idx="78387">
                  <c:v>78.387</c:v>
                </c:pt>
                <c:pt idx="78388">
                  <c:v>78.388000000000034</c:v>
                </c:pt>
                <c:pt idx="78389">
                  <c:v>78.38900000000001</c:v>
                </c:pt>
                <c:pt idx="78390">
                  <c:v>78.390000000000043</c:v>
                </c:pt>
                <c:pt idx="78391">
                  <c:v>78.39100000000002</c:v>
                </c:pt>
                <c:pt idx="78392">
                  <c:v>78.391999999999996</c:v>
                </c:pt>
                <c:pt idx="78393">
                  <c:v>78.393000000000029</c:v>
                </c:pt>
                <c:pt idx="78394">
                  <c:v>78.394000000000005</c:v>
                </c:pt>
                <c:pt idx="78395">
                  <c:v>78.395000000000039</c:v>
                </c:pt>
                <c:pt idx="78396">
                  <c:v>78.396000000000015</c:v>
                </c:pt>
                <c:pt idx="78397">
                  <c:v>78.396999999999991</c:v>
                </c:pt>
                <c:pt idx="78398">
                  <c:v>78.398000000000025</c:v>
                </c:pt>
                <c:pt idx="78399">
                  <c:v>78.399000000000001</c:v>
                </c:pt>
                <c:pt idx="78400">
                  <c:v>78.400000000000034</c:v>
                </c:pt>
                <c:pt idx="78401">
                  <c:v>78.40100000000001</c:v>
                </c:pt>
                <c:pt idx="78402">
                  <c:v>78.402000000000044</c:v>
                </c:pt>
                <c:pt idx="78403">
                  <c:v>78.40300000000002</c:v>
                </c:pt>
                <c:pt idx="78404">
                  <c:v>78.403999999999996</c:v>
                </c:pt>
                <c:pt idx="78405">
                  <c:v>78.40500000000003</c:v>
                </c:pt>
                <c:pt idx="78406">
                  <c:v>78.406000000000006</c:v>
                </c:pt>
                <c:pt idx="78407">
                  <c:v>78.407000000000039</c:v>
                </c:pt>
                <c:pt idx="78408">
                  <c:v>78.408000000000015</c:v>
                </c:pt>
                <c:pt idx="78409">
                  <c:v>78.408999999999992</c:v>
                </c:pt>
                <c:pt idx="78410">
                  <c:v>78.410000000000025</c:v>
                </c:pt>
                <c:pt idx="78411">
                  <c:v>78.411000000000001</c:v>
                </c:pt>
                <c:pt idx="78412">
                  <c:v>78.412000000000035</c:v>
                </c:pt>
                <c:pt idx="78413">
                  <c:v>78.413000000000011</c:v>
                </c:pt>
                <c:pt idx="78414">
                  <c:v>78.414000000000044</c:v>
                </c:pt>
                <c:pt idx="78415">
                  <c:v>78.41500000000002</c:v>
                </c:pt>
                <c:pt idx="78416">
                  <c:v>78.415999999999997</c:v>
                </c:pt>
                <c:pt idx="78417">
                  <c:v>78.41700000000003</c:v>
                </c:pt>
                <c:pt idx="78418">
                  <c:v>78.418000000000006</c:v>
                </c:pt>
                <c:pt idx="78419">
                  <c:v>78.41900000000004</c:v>
                </c:pt>
                <c:pt idx="78420">
                  <c:v>78.420000000000016</c:v>
                </c:pt>
                <c:pt idx="78421">
                  <c:v>78.420999999999992</c:v>
                </c:pt>
                <c:pt idx="78422">
                  <c:v>78.422000000000025</c:v>
                </c:pt>
                <c:pt idx="78423">
                  <c:v>78.423000000000002</c:v>
                </c:pt>
                <c:pt idx="78424">
                  <c:v>78.424000000000035</c:v>
                </c:pt>
                <c:pt idx="78425">
                  <c:v>78.425000000000011</c:v>
                </c:pt>
                <c:pt idx="78426">
                  <c:v>78.426000000000045</c:v>
                </c:pt>
                <c:pt idx="78427">
                  <c:v>78.427000000000021</c:v>
                </c:pt>
                <c:pt idx="78428">
                  <c:v>78.427999999999997</c:v>
                </c:pt>
                <c:pt idx="78429">
                  <c:v>78.42900000000003</c:v>
                </c:pt>
                <c:pt idx="78430">
                  <c:v>78.430000000000007</c:v>
                </c:pt>
                <c:pt idx="78431">
                  <c:v>78.43100000000004</c:v>
                </c:pt>
                <c:pt idx="78432">
                  <c:v>78.432000000000016</c:v>
                </c:pt>
                <c:pt idx="78433">
                  <c:v>78.432999999999993</c:v>
                </c:pt>
                <c:pt idx="78434">
                  <c:v>78.434000000000026</c:v>
                </c:pt>
                <c:pt idx="78435">
                  <c:v>78.435000000000002</c:v>
                </c:pt>
                <c:pt idx="78436">
                  <c:v>78.436000000000035</c:v>
                </c:pt>
                <c:pt idx="78437">
                  <c:v>78.437000000000012</c:v>
                </c:pt>
                <c:pt idx="78438">
                  <c:v>78.438000000000045</c:v>
                </c:pt>
                <c:pt idx="78439">
                  <c:v>78.439000000000021</c:v>
                </c:pt>
                <c:pt idx="78440">
                  <c:v>78.44</c:v>
                </c:pt>
                <c:pt idx="78441">
                  <c:v>78.441000000000031</c:v>
                </c:pt>
                <c:pt idx="78442">
                  <c:v>78.442000000000007</c:v>
                </c:pt>
                <c:pt idx="78443">
                  <c:v>78.44300000000004</c:v>
                </c:pt>
                <c:pt idx="78444">
                  <c:v>78.444000000000017</c:v>
                </c:pt>
                <c:pt idx="78445">
                  <c:v>78.444999999999993</c:v>
                </c:pt>
                <c:pt idx="78446">
                  <c:v>78.446000000000026</c:v>
                </c:pt>
                <c:pt idx="78447">
                  <c:v>78.447000000000003</c:v>
                </c:pt>
                <c:pt idx="78448">
                  <c:v>78.448000000000036</c:v>
                </c:pt>
                <c:pt idx="78449">
                  <c:v>78.449000000000012</c:v>
                </c:pt>
                <c:pt idx="78450">
                  <c:v>78.450000000000045</c:v>
                </c:pt>
                <c:pt idx="78451">
                  <c:v>78.451000000000022</c:v>
                </c:pt>
                <c:pt idx="78452">
                  <c:v>78.451999999999998</c:v>
                </c:pt>
                <c:pt idx="78453">
                  <c:v>78.453000000000031</c:v>
                </c:pt>
                <c:pt idx="78454">
                  <c:v>78.454000000000008</c:v>
                </c:pt>
                <c:pt idx="78455">
                  <c:v>78.455000000000041</c:v>
                </c:pt>
                <c:pt idx="78456">
                  <c:v>78.456000000000017</c:v>
                </c:pt>
                <c:pt idx="78457">
                  <c:v>78.456999999999994</c:v>
                </c:pt>
                <c:pt idx="78458">
                  <c:v>78.458000000000027</c:v>
                </c:pt>
                <c:pt idx="78459">
                  <c:v>78.459000000000003</c:v>
                </c:pt>
                <c:pt idx="78460">
                  <c:v>78.460000000000036</c:v>
                </c:pt>
                <c:pt idx="78461">
                  <c:v>78.461000000000013</c:v>
                </c:pt>
                <c:pt idx="78462">
                  <c:v>78.462000000000046</c:v>
                </c:pt>
                <c:pt idx="78463">
                  <c:v>78.463000000000022</c:v>
                </c:pt>
                <c:pt idx="78464">
                  <c:v>78.463999999999999</c:v>
                </c:pt>
                <c:pt idx="78465">
                  <c:v>78.465000000000032</c:v>
                </c:pt>
                <c:pt idx="78466">
                  <c:v>78.466000000000008</c:v>
                </c:pt>
                <c:pt idx="78467">
                  <c:v>78.467000000000041</c:v>
                </c:pt>
                <c:pt idx="78468">
                  <c:v>78.468000000000018</c:v>
                </c:pt>
                <c:pt idx="78469">
                  <c:v>78.468999999999994</c:v>
                </c:pt>
                <c:pt idx="78470">
                  <c:v>78.470000000000027</c:v>
                </c:pt>
                <c:pt idx="78471">
                  <c:v>78.471000000000004</c:v>
                </c:pt>
                <c:pt idx="78472">
                  <c:v>78.472000000000037</c:v>
                </c:pt>
                <c:pt idx="78473">
                  <c:v>78.473000000000013</c:v>
                </c:pt>
                <c:pt idx="78474">
                  <c:v>78.474000000000046</c:v>
                </c:pt>
                <c:pt idx="78475">
                  <c:v>78.475000000000023</c:v>
                </c:pt>
                <c:pt idx="78476">
                  <c:v>78.475999999999999</c:v>
                </c:pt>
                <c:pt idx="78477">
                  <c:v>78.477000000000032</c:v>
                </c:pt>
                <c:pt idx="78478">
                  <c:v>78.478000000000009</c:v>
                </c:pt>
                <c:pt idx="78479">
                  <c:v>78.479000000000042</c:v>
                </c:pt>
                <c:pt idx="78480">
                  <c:v>78.480000000000018</c:v>
                </c:pt>
                <c:pt idx="78481">
                  <c:v>78.480999999999995</c:v>
                </c:pt>
                <c:pt idx="78482">
                  <c:v>78.482000000000028</c:v>
                </c:pt>
                <c:pt idx="78483">
                  <c:v>78.483000000000004</c:v>
                </c:pt>
                <c:pt idx="78484">
                  <c:v>78.484000000000037</c:v>
                </c:pt>
                <c:pt idx="78485">
                  <c:v>78.485000000000014</c:v>
                </c:pt>
                <c:pt idx="78486">
                  <c:v>78.48599999999999</c:v>
                </c:pt>
                <c:pt idx="78487">
                  <c:v>78.487000000000023</c:v>
                </c:pt>
                <c:pt idx="78488">
                  <c:v>78.488</c:v>
                </c:pt>
                <c:pt idx="78489">
                  <c:v>78.489000000000033</c:v>
                </c:pt>
                <c:pt idx="78490">
                  <c:v>78.490000000000009</c:v>
                </c:pt>
                <c:pt idx="78491">
                  <c:v>78.491000000000042</c:v>
                </c:pt>
                <c:pt idx="78492">
                  <c:v>78.492000000000019</c:v>
                </c:pt>
                <c:pt idx="78493">
                  <c:v>78.492999999999995</c:v>
                </c:pt>
                <c:pt idx="78494">
                  <c:v>78.494000000000028</c:v>
                </c:pt>
                <c:pt idx="78495">
                  <c:v>78.495000000000005</c:v>
                </c:pt>
                <c:pt idx="78496">
                  <c:v>78.496000000000038</c:v>
                </c:pt>
                <c:pt idx="78497">
                  <c:v>78.497000000000014</c:v>
                </c:pt>
                <c:pt idx="78498">
                  <c:v>78.49799999999999</c:v>
                </c:pt>
                <c:pt idx="78499">
                  <c:v>78.499000000000024</c:v>
                </c:pt>
                <c:pt idx="78500">
                  <c:v>78.5</c:v>
                </c:pt>
                <c:pt idx="78501">
                  <c:v>78.501000000000033</c:v>
                </c:pt>
                <c:pt idx="78502">
                  <c:v>78.50200000000001</c:v>
                </c:pt>
                <c:pt idx="78503">
                  <c:v>78.503000000000043</c:v>
                </c:pt>
                <c:pt idx="78504">
                  <c:v>78.504000000000019</c:v>
                </c:pt>
                <c:pt idx="78505">
                  <c:v>78.504999999999995</c:v>
                </c:pt>
                <c:pt idx="78506">
                  <c:v>78.506000000000029</c:v>
                </c:pt>
                <c:pt idx="78507">
                  <c:v>78.507000000000005</c:v>
                </c:pt>
                <c:pt idx="78508">
                  <c:v>78.508000000000038</c:v>
                </c:pt>
                <c:pt idx="78509">
                  <c:v>78.509000000000015</c:v>
                </c:pt>
                <c:pt idx="78510">
                  <c:v>78.509999999999991</c:v>
                </c:pt>
                <c:pt idx="78511">
                  <c:v>78.511000000000024</c:v>
                </c:pt>
                <c:pt idx="78512">
                  <c:v>78.512</c:v>
                </c:pt>
                <c:pt idx="78513">
                  <c:v>78.513000000000034</c:v>
                </c:pt>
                <c:pt idx="78514">
                  <c:v>78.51400000000001</c:v>
                </c:pt>
                <c:pt idx="78515">
                  <c:v>78.515000000000043</c:v>
                </c:pt>
                <c:pt idx="78516">
                  <c:v>78.51600000000002</c:v>
                </c:pt>
                <c:pt idx="78517">
                  <c:v>78.516999999999996</c:v>
                </c:pt>
                <c:pt idx="78518">
                  <c:v>78.518000000000029</c:v>
                </c:pt>
                <c:pt idx="78519">
                  <c:v>78.519000000000005</c:v>
                </c:pt>
                <c:pt idx="78520">
                  <c:v>78.520000000000039</c:v>
                </c:pt>
                <c:pt idx="78521">
                  <c:v>78.521000000000015</c:v>
                </c:pt>
                <c:pt idx="78522">
                  <c:v>78.521999999999991</c:v>
                </c:pt>
                <c:pt idx="78523">
                  <c:v>78.523000000000025</c:v>
                </c:pt>
                <c:pt idx="78524">
                  <c:v>78.524000000000001</c:v>
                </c:pt>
                <c:pt idx="78525">
                  <c:v>78.525000000000034</c:v>
                </c:pt>
                <c:pt idx="78526">
                  <c:v>78.52600000000001</c:v>
                </c:pt>
                <c:pt idx="78527">
                  <c:v>78.527000000000044</c:v>
                </c:pt>
                <c:pt idx="78528">
                  <c:v>78.52800000000002</c:v>
                </c:pt>
                <c:pt idx="78529">
                  <c:v>78.528999999999996</c:v>
                </c:pt>
                <c:pt idx="78530">
                  <c:v>78.53000000000003</c:v>
                </c:pt>
                <c:pt idx="78531">
                  <c:v>78.531000000000006</c:v>
                </c:pt>
                <c:pt idx="78532">
                  <c:v>78.532000000000039</c:v>
                </c:pt>
                <c:pt idx="78533">
                  <c:v>78.533000000000015</c:v>
                </c:pt>
                <c:pt idx="78534">
                  <c:v>78.533999999999992</c:v>
                </c:pt>
                <c:pt idx="78535">
                  <c:v>78.535000000000025</c:v>
                </c:pt>
                <c:pt idx="78536">
                  <c:v>78.536000000000001</c:v>
                </c:pt>
                <c:pt idx="78537">
                  <c:v>78.537000000000035</c:v>
                </c:pt>
                <c:pt idx="78538">
                  <c:v>78.538000000000011</c:v>
                </c:pt>
                <c:pt idx="78539">
                  <c:v>78.539000000000044</c:v>
                </c:pt>
                <c:pt idx="78540">
                  <c:v>78.54000000000002</c:v>
                </c:pt>
                <c:pt idx="78541">
                  <c:v>78.540999999999997</c:v>
                </c:pt>
                <c:pt idx="78542">
                  <c:v>78.54200000000003</c:v>
                </c:pt>
                <c:pt idx="78543">
                  <c:v>78.543000000000006</c:v>
                </c:pt>
                <c:pt idx="78544">
                  <c:v>78.54400000000004</c:v>
                </c:pt>
                <c:pt idx="78545">
                  <c:v>78.545000000000016</c:v>
                </c:pt>
                <c:pt idx="78546">
                  <c:v>78.545999999999992</c:v>
                </c:pt>
                <c:pt idx="78547">
                  <c:v>78.547000000000025</c:v>
                </c:pt>
                <c:pt idx="78548">
                  <c:v>78.548000000000002</c:v>
                </c:pt>
                <c:pt idx="78549">
                  <c:v>78.549000000000035</c:v>
                </c:pt>
                <c:pt idx="78550">
                  <c:v>78.550000000000011</c:v>
                </c:pt>
                <c:pt idx="78551">
                  <c:v>78.551000000000045</c:v>
                </c:pt>
                <c:pt idx="78552">
                  <c:v>78.552000000000021</c:v>
                </c:pt>
                <c:pt idx="78553">
                  <c:v>78.552999999999997</c:v>
                </c:pt>
                <c:pt idx="78554">
                  <c:v>78.55400000000003</c:v>
                </c:pt>
                <c:pt idx="78555">
                  <c:v>78.555000000000007</c:v>
                </c:pt>
                <c:pt idx="78556">
                  <c:v>78.55600000000004</c:v>
                </c:pt>
                <c:pt idx="78557">
                  <c:v>78.557000000000016</c:v>
                </c:pt>
                <c:pt idx="78558">
                  <c:v>78.557999999999993</c:v>
                </c:pt>
                <c:pt idx="78559">
                  <c:v>78.559000000000026</c:v>
                </c:pt>
                <c:pt idx="78560">
                  <c:v>78.56</c:v>
                </c:pt>
                <c:pt idx="78561">
                  <c:v>78.561000000000035</c:v>
                </c:pt>
                <c:pt idx="78562">
                  <c:v>78.562000000000012</c:v>
                </c:pt>
                <c:pt idx="78563">
                  <c:v>78.563000000000045</c:v>
                </c:pt>
                <c:pt idx="78564">
                  <c:v>78.564000000000021</c:v>
                </c:pt>
                <c:pt idx="78565">
                  <c:v>78.564999999999998</c:v>
                </c:pt>
                <c:pt idx="78566">
                  <c:v>78.566000000000031</c:v>
                </c:pt>
                <c:pt idx="78567">
                  <c:v>78.567000000000007</c:v>
                </c:pt>
                <c:pt idx="78568">
                  <c:v>78.56800000000004</c:v>
                </c:pt>
                <c:pt idx="78569">
                  <c:v>78.569000000000017</c:v>
                </c:pt>
                <c:pt idx="78570">
                  <c:v>78.569999999999993</c:v>
                </c:pt>
                <c:pt idx="78571">
                  <c:v>78.571000000000026</c:v>
                </c:pt>
                <c:pt idx="78572">
                  <c:v>78.572000000000003</c:v>
                </c:pt>
                <c:pt idx="78573">
                  <c:v>78.573000000000036</c:v>
                </c:pt>
                <c:pt idx="78574">
                  <c:v>78.574000000000012</c:v>
                </c:pt>
                <c:pt idx="78575">
                  <c:v>78.575000000000045</c:v>
                </c:pt>
                <c:pt idx="78576">
                  <c:v>78.576000000000022</c:v>
                </c:pt>
                <c:pt idx="78577">
                  <c:v>78.576999999999998</c:v>
                </c:pt>
                <c:pt idx="78578">
                  <c:v>78.578000000000031</c:v>
                </c:pt>
                <c:pt idx="78579">
                  <c:v>78.579000000000008</c:v>
                </c:pt>
                <c:pt idx="78580">
                  <c:v>78.580000000000041</c:v>
                </c:pt>
                <c:pt idx="78581">
                  <c:v>78.581000000000017</c:v>
                </c:pt>
                <c:pt idx="78582">
                  <c:v>78.581999999999994</c:v>
                </c:pt>
                <c:pt idx="78583">
                  <c:v>78.583000000000027</c:v>
                </c:pt>
                <c:pt idx="78584">
                  <c:v>78.584000000000003</c:v>
                </c:pt>
                <c:pt idx="78585">
                  <c:v>78.585000000000036</c:v>
                </c:pt>
                <c:pt idx="78586">
                  <c:v>78.586000000000013</c:v>
                </c:pt>
                <c:pt idx="78587">
                  <c:v>78.587000000000046</c:v>
                </c:pt>
                <c:pt idx="78588">
                  <c:v>78.588000000000022</c:v>
                </c:pt>
                <c:pt idx="78589">
                  <c:v>78.588999999999999</c:v>
                </c:pt>
                <c:pt idx="78590">
                  <c:v>78.590000000000032</c:v>
                </c:pt>
                <c:pt idx="78591">
                  <c:v>78.591000000000008</c:v>
                </c:pt>
                <c:pt idx="78592">
                  <c:v>78.592000000000041</c:v>
                </c:pt>
                <c:pt idx="78593">
                  <c:v>78.593000000000018</c:v>
                </c:pt>
                <c:pt idx="78594">
                  <c:v>78.593999999999994</c:v>
                </c:pt>
                <c:pt idx="78595">
                  <c:v>78.595000000000027</c:v>
                </c:pt>
                <c:pt idx="78596">
                  <c:v>78.596000000000004</c:v>
                </c:pt>
                <c:pt idx="78597">
                  <c:v>78.597000000000037</c:v>
                </c:pt>
                <c:pt idx="78598">
                  <c:v>78.598000000000013</c:v>
                </c:pt>
                <c:pt idx="78599">
                  <c:v>78.599000000000046</c:v>
                </c:pt>
                <c:pt idx="78600">
                  <c:v>78.600000000000023</c:v>
                </c:pt>
                <c:pt idx="78601">
                  <c:v>78.600999999999999</c:v>
                </c:pt>
                <c:pt idx="78602">
                  <c:v>78.602000000000032</c:v>
                </c:pt>
                <c:pt idx="78603">
                  <c:v>78.603000000000009</c:v>
                </c:pt>
                <c:pt idx="78604">
                  <c:v>78.604000000000042</c:v>
                </c:pt>
                <c:pt idx="78605">
                  <c:v>78.605000000000018</c:v>
                </c:pt>
                <c:pt idx="78606">
                  <c:v>78.605999999999995</c:v>
                </c:pt>
                <c:pt idx="78607">
                  <c:v>78.607000000000028</c:v>
                </c:pt>
                <c:pt idx="78608">
                  <c:v>78.608000000000004</c:v>
                </c:pt>
                <c:pt idx="78609">
                  <c:v>78.609000000000037</c:v>
                </c:pt>
                <c:pt idx="78610">
                  <c:v>78.610000000000014</c:v>
                </c:pt>
                <c:pt idx="78611">
                  <c:v>78.61099999999999</c:v>
                </c:pt>
                <c:pt idx="78612">
                  <c:v>78.612000000000023</c:v>
                </c:pt>
                <c:pt idx="78613">
                  <c:v>78.613</c:v>
                </c:pt>
                <c:pt idx="78614">
                  <c:v>78.614000000000033</c:v>
                </c:pt>
                <c:pt idx="78615">
                  <c:v>78.615000000000009</c:v>
                </c:pt>
                <c:pt idx="78616">
                  <c:v>78.616000000000042</c:v>
                </c:pt>
                <c:pt idx="78617">
                  <c:v>78.617000000000019</c:v>
                </c:pt>
                <c:pt idx="78618">
                  <c:v>78.617999999999995</c:v>
                </c:pt>
                <c:pt idx="78619">
                  <c:v>78.619000000000028</c:v>
                </c:pt>
                <c:pt idx="78620">
                  <c:v>78.62</c:v>
                </c:pt>
                <c:pt idx="78621">
                  <c:v>78.621000000000038</c:v>
                </c:pt>
                <c:pt idx="78622">
                  <c:v>78.622000000000014</c:v>
                </c:pt>
                <c:pt idx="78623">
                  <c:v>78.62299999999999</c:v>
                </c:pt>
                <c:pt idx="78624">
                  <c:v>78.624000000000024</c:v>
                </c:pt>
                <c:pt idx="78625">
                  <c:v>78.625</c:v>
                </c:pt>
                <c:pt idx="78626">
                  <c:v>78.626000000000033</c:v>
                </c:pt>
                <c:pt idx="78627">
                  <c:v>78.62700000000001</c:v>
                </c:pt>
                <c:pt idx="78628">
                  <c:v>78.628000000000043</c:v>
                </c:pt>
                <c:pt idx="78629">
                  <c:v>78.629000000000019</c:v>
                </c:pt>
                <c:pt idx="78630">
                  <c:v>78.63</c:v>
                </c:pt>
                <c:pt idx="78631">
                  <c:v>78.631000000000029</c:v>
                </c:pt>
                <c:pt idx="78632">
                  <c:v>78.632000000000005</c:v>
                </c:pt>
                <c:pt idx="78633">
                  <c:v>78.633000000000038</c:v>
                </c:pt>
                <c:pt idx="78634">
                  <c:v>78.634000000000015</c:v>
                </c:pt>
                <c:pt idx="78635">
                  <c:v>78.634999999999991</c:v>
                </c:pt>
                <c:pt idx="78636">
                  <c:v>78.636000000000024</c:v>
                </c:pt>
                <c:pt idx="78637">
                  <c:v>78.637</c:v>
                </c:pt>
                <c:pt idx="78638">
                  <c:v>78.638000000000034</c:v>
                </c:pt>
                <c:pt idx="78639">
                  <c:v>78.63900000000001</c:v>
                </c:pt>
                <c:pt idx="78640">
                  <c:v>78.640000000000043</c:v>
                </c:pt>
                <c:pt idx="78641">
                  <c:v>78.64100000000002</c:v>
                </c:pt>
                <c:pt idx="78642">
                  <c:v>78.641999999999996</c:v>
                </c:pt>
                <c:pt idx="78643">
                  <c:v>78.643000000000029</c:v>
                </c:pt>
                <c:pt idx="78644">
                  <c:v>78.644000000000005</c:v>
                </c:pt>
                <c:pt idx="78645">
                  <c:v>78.645000000000039</c:v>
                </c:pt>
                <c:pt idx="78646">
                  <c:v>78.646000000000015</c:v>
                </c:pt>
                <c:pt idx="78647">
                  <c:v>78.646999999999991</c:v>
                </c:pt>
                <c:pt idx="78648">
                  <c:v>78.648000000000025</c:v>
                </c:pt>
                <c:pt idx="78649">
                  <c:v>78.649000000000001</c:v>
                </c:pt>
                <c:pt idx="78650">
                  <c:v>78.650000000000034</c:v>
                </c:pt>
                <c:pt idx="78651">
                  <c:v>78.65100000000001</c:v>
                </c:pt>
                <c:pt idx="78652">
                  <c:v>78.652000000000044</c:v>
                </c:pt>
                <c:pt idx="78653">
                  <c:v>78.65300000000002</c:v>
                </c:pt>
                <c:pt idx="78654">
                  <c:v>78.653999999999996</c:v>
                </c:pt>
                <c:pt idx="78655">
                  <c:v>78.65500000000003</c:v>
                </c:pt>
                <c:pt idx="78656">
                  <c:v>78.656000000000006</c:v>
                </c:pt>
                <c:pt idx="78657">
                  <c:v>78.657000000000039</c:v>
                </c:pt>
                <c:pt idx="78658">
                  <c:v>78.658000000000015</c:v>
                </c:pt>
                <c:pt idx="78659">
                  <c:v>78.658999999999992</c:v>
                </c:pt>
                <c:pt idx="78660">
                  <c:v>78.660000000000025</c:v>
                </c:pt>
                <c:pt idx="78661">
                  <c:v>78.661000000000001</c:v>
                </c:pt>
                <c:pt idx="78662">
                  <c:v>78.662000000000035</c:v>
                </c:pt>
                <c:pt idx="78663">
                  <c:v>78.663000000000011</c:v>
                </c:pt>
                <c:pt idx="78664">
                  <c:v>78.664000000000044</c:v>
                </c:pt>
                <c:pt idx="78665">
                  <c:v>78.66500000000002</c:v>
                </c:pt>
                <c:pt idx="78666">
                  <c:v>78.665999999999997</c:v>
                </c:pt>
                <c:pt idx="78667">
                  <c:v>78.66700000000003</c:v>
                </c:pt>
                <c:pt idx="78668">
                  <c:v>78.668000000000006</c:v>
                </c:pt>
                <c:pt idx="78669">
                  <c:v>78.66900000000004</c:v>
                </c:pt>
                <c:pt idx="78670">
                  <c:v>78.670000000000016</c:v>
                </c:pt>
                <c:pt idx="78671">
                  <c:v>78.670999999999992</c:v>
                </c:pt>
                <c:pt idx="78672">
                  <c:v>78.672000000000025</c:v>
                </c:pt>
                <c:pt idx="78673">
                  <c:v>78.673000000000002</c:v>
                </c:pt>
                <c:pt idx="78674">
                  <c:v>78.674000000000035</c:v>
                </c:pt>
                <c:pt idx="78675">
                  <c:v>78.675000000000011</c:v>
                </c:pt>
                <c:pt idx="78676">
                  <c:v>78.676000000000045</c:v>
                </c:pt>
                <c:pt idx="78677">
                  <c:v>78.677000000000021</c:v>
                </c:pt>
                <c:pt idx="78678">
                  <c:v>78.677999999999997</c:v>
                </c:pt>
                <c:pt idx="78679">
                  <c:v>78.67900000000003</c:v>
                </c:pt>
                <c:pt idx="78680">
                  <c:v>78.680000000000007</c:v>
                </c:pt>
                <c:pt idx="78681">
                  <c:v>78.68100000000004</c:v>
                </c:pt>
                <c:pt idx="78682">
                  <c:v>78.682000000000016</c:v>
                </c:pt>
                <c:pt idx="78683">
                  <c:v>78.682999999999993</c:v>
                </c:pt>
                <c:pt idx="78684">
                  <c:v>78.684000000000026</c:v>
                </c:pt>
                <c:pt idx="78685">
                  <c:v>78.685000000000002</c:v>
                </c:pt>
                <c:pt idx="78686">
                  <c:v>78.686000000000035</c:v>
                </c:pt>
                <c:pt idx="78687">
                  <c:v>78.687000000000012</c:v>
                </c:pt>
                <c:pt idx="78688">
                  <c:v>78.688000000000045</c:v>
                </c:pt>
                <c:pt idx="78689">
                  <c:v>78.689000000000021</c:v>
                </c:pt>
                <c:pt idx="78690">
                  <c:v>78.69</c:v>
                </c:pt>
                <c:pt idx="78691">
                  <c:v>78.691000000000031</c:v>
                </c:pt>
                <c:pt idx="78692">
                  <c:v>78.692000000000007</c:v>
                </c:pt>
                <c:pt idx="78693">
                  <c:v>78.69300000000004</c:v>
                </c:pt>
                <c:pt idx="78694">
                  <c:v>78.694000000000017</c:v>
                </c:pt>
                <c:pt idx="78695">
                  <c:v>78.694999999999993</c:v>
                </c:pt>
                <c:pt idx="78696">
                  <c:v>78.696000000000026</c:v>
                </c:pt>
                <c:pt idx="78697">
                  <c:v>78.697000000000003</c:v>
                </c:pt>
                <c:pt idx="78698">
                  <c:v>78.698000000000036</c:v>
                </c:pt>
                <c:pt idx="78699">
                  <c:v>78.699000000000012</c:v>
                </c:pt>
                <c:pt idx="78700">
                  <c:v>78.700000000000045</c:v>
                </c:pt>
                <c:pt idx="78701">
                  <c:v>78.701000000000022</c:v>
                </c:pt>
                <c:pt idx="78702">
                  <c:v>78.701999999999998</c:v>
                </c:pt>
                <c:pt idx="78703">
                  <c:v>78.703000000000031</c:v>
                </c:pt>
                <c:pt idx="78704">
                  <c:v>78.704000000000008</c:v>
                </c:pt>
                <c:pt idx="78705">
                  <c:v>78.705000000000041</c:v>
                </c:pt>
                <c:pt idx="78706">
                  <c:v>78.706000000000017</c:v>
                </c:pt>
                <c:pt idx="78707">
                  <c:v>78.706999999999994</c:v>
                </c:pt>
                <c:pt idx="78708">
                  <c:v>78.708000000000027</c:v>
                </c:pt>
                <c:pt idx="78709">
                  <c:v>78.709000000000003</c:v>
                </c:pt>
                <c:pt idx="78710">
                  <c:v>78.710000000000036</c:v>
                </c:pt>
                <c:pt idx="78711">
                  <c:v>78.711000000000013</c:v>
                </c:pt>
                <c:pt idx="78712">
                  <c:v>78.712000000000046</c:v>
                </c:pt>
                <c:pt idx="78713">
                  <c:v>78.713000000000022</c:v>
                </c:pt>
                <c:pt idx="78714">
                  <c:v>78.713999999999999</c:v>
                </c:pt>
                <c:pt idx="78715">
                  <c:v>78.715000000000032</c:v>
                </c:pt>
                <c:pt idx="78716">
                  <c:v>78.716000000000008</c:v>
                </c:pt>
                <c:pt idx="78717">
                  <c:v>78.717000000000041</c:v>
                </c:pt>
                <c:pt idx="78718">
                  <c:v>78.718000000000018</c:v>
                </c:pt>
                <c:pt idx="78719">
                  <c:v>78.718999999999994</c:v>
                </c:pt>
                <c:pt idx="78720">
                  <c:v>78.720000000000027</c:v>
                </c:pt>
                <c:pt idx="78721">
                  <c:v>78.721000000000004</c:v>
                </c:pt>
                <c:pt idx="78722">
                  <c:v>78.722000000000037</c:v>
                </c:pt>
                <c:pt idx="78723">
                  <c:v>78.723000000000013</c:v>
                </c:pt>
                <c:pt idx="78724">
                  <c:v>78.724000000000046</c:v>
                </c:pt>
                <c:pt idx="78725">
                  <c:v>78.725000000000023</c:v>
                </c:pt>
                <c:pt idx="78726">
                  <c:v>78.725999999999999</c:v>
                </c:pt>
                <c:pt idx="78727">
                  <c:v>78.727000000000032</c:v>
                </c:pt>
                <c:pt idx="78728">
                  <c:v>78.728000000000009</c:v>
                </c:pt>
                <c:pt idx="78729">
                  <c:v>78.729000000000042</c:v>
                </c:pt>
                <c:pt idx="78730">
                  <c:v>78.730000000000018</c:v>
                </c:pt>
                <c:pt idx="78731">
                  <c:v>78.730999999999995</c:v>
                </c:pt>
                <c:pt idx="78732">
                  <c:v>78.732000000000028</c:v>
                </c:pt>
                <c:pt idx="78733">
                  <c:v>78.733000000000004</c:v>
                </c:pt>
                <c:pt idx="78734">
                  <c:v>78.734000000000037</c:v>
                </c:pt>
                <c:pt idx="78735">
                  <c:v>78.735000000000014</c:v>
                </c:pt>
                <c:pt idx="78736">
                  <c:v>78.73599999999999</c:v>
                </c:pt>
                <c:pt idx="78737">
                  <c:v>78.737000000000023</c:v>
                </c:pt>
                <c:pt idx="78738">
                  <c:v>78.738</c:v>
                </c:pt>
                <c:pt idx="78739">
                  <c:v>78.739000000000033</c:v>
                </c:pt>
                <c:pt idx="78740">
                  <c:v>78.740000000000009</c:v>
                </c:pt>
                <c:pt idx="78741">
                  <c:v>78.741000000000042</c:v>
                </c:pt>
                <c:pt idx="78742">
                  <c:v>78.742000000000019</c:v>
                </c:pt>
                <c:pt idx="78743">
                  <c:v>78.742999999999995</c:v>
                </c:pt>
                <c:pt idx="78744">
                  <c:v>78.744000000000028</c:v>
                </c:pt>
                <c:pt idx="78745">
                  <c:v>78.745000000000005</c:v>
                </c:pt>
                <c:pt idx="78746">
                  <c:v>78.746000000000038</c:v>
                </c:pt>
                <c:pt idx="78747">
                  <c:v>78.747000000000014</c:v>
                </c:pt>
                <c:pt idx="78748">
                  <c:v>78.74799999999999</c:v>
                </c:pt>
                <c:pt idx="78749">
                  <c:v>78.749000000000024</c:v>
                </c:pt>
                <c:pt idx="78750">
                  <c:v>78.75</c:v>
                </c:pt>
                <c:pt idx="78751">
                  <c:v>78.751000000000033</c:v>
                </c:pt>
                <c:pt idx="78752">
                  <c:v>78.75200000000001</c:v>
                </c:pt>
                <c:pt idx="78753">
                  <c:v>78.753000000000043</c:v>
                </c:pt>
                <c:pt idx="78754">
                  <c:v>78.754000000000019</c:v>
                </c:pt>
                <c:pt idx="78755">
                  <c:v>78.754999999999995</c:v>
                </c:pt>
                <c:pt idx="78756">
                  <c:v>78.756000000000029</c:v>
                </c:pt>
                <c:pt idx="78757">
                  <c:v>78.757000000000005</c:v>
                </c:pt>
                <c:pt idx="78758">
                  <c:v>78.758000000000038</c:v>
                </c:pt>
                <c:pt idx="78759">
                  <c:v>78.759000000000015</c:v>
                </c:pt>
                <c:pt idx="78760">
                  <c:v>78.759999999999991</c:v>
                </c:pt>
                <c:pt idx="78761">
                  <c:v>78.761000000000024</c:v>
                </c:pt>
                <c:pt idx="78762">
                  <c:v>78.762</c:v>
                </c:pt>
                <c:pt idx="78763">
                  <c:v>78.763000000000034</c:v>
                </c:pt>
                <c:pt idx="78764">
                  <c:v>78.76400000000001</c:v>
                </c:pt>
                <c:pt idx="78765">
                  <c:v>78.765000000000043</c:v>
                </c:pt>
                <c:pt idx="78766">
                  <c:v>78.76600000000002</c:v>
                </c:pt>
                <c:pt idx="78767">
                  <c:v>78.766999999999996</c:v>
                </c:pt>
                <c:pt idx="78768">
                  <c:v>78.768000000000029</c:v>
                </c:pt>
                <c:pt idx="78769">
                  <c:v>78.769000000000005</c:v>
                </c:pt>
                <c:pt idx="78770">
                  <c:v>78.770000000000039</c:v>
                </c:pt>
                <c:pt idx="78771">
                  <c:v>78.771000000000015</c:v>
                </c:pt>
                <c:pt idx="78772">
                  <c:v>78.771999999999991</c:v>
                </c:pt>
                <c:pt idx="78773">
                  <c:v>78.773000000000025</c:v>
                </c:pt>
                <c:pt idx="78774">
                  <c:v>78.774000000000001</c:v>
                </c:pt>
                <c:pt idx="78775">
                  <c:v>78.775000000000034</c:v>
                </c:pt>
                <c:pt idx="78776">
                  <c:v>78.77600000000001</c:v>
                </c:pt>
                <c:pt idx="78777">
                  <c:v>78.777000000000044</c:v>
                </c:pt>
                <c:pt idx="78778">
                  <c:v>78.77800000000002</c:v>
                </c:pt>
                <c:pt idx="78779">
                  <c:v>78.778999999999996</c:v>
                </c:pt>
                <c:pt idx="78780">
                  <c:v>78.78000000000003</c:v>
                </c:pt>
                <c:pt idx="78781">
                  <c:v>78.781000000000006</c:v>
                </c:pt>
                <c:pt idx="78782">
                  <c:v>78.782000000000039</c:v>
                </c:pt>
                <c:pt idx="78783">
                  <c:v>78.783000000000015</c:v>
                </c:pt>
                <c:pt idx="78784">
                  <c:v>78.783999999999992</c:v>
                </c:pt>
                <c:pt idx="78785">
                  <c:v>78.785000000000025</c:v>
                </c:pt>
                <c:pt idx="78786">
                  <c:v>78.786000000000001</c:v>
                </c:pt>
                <c:pt idx="78787">
                  <c:v>78.787000000000035</c:v>
                </c:pt>
                <c:pt idx="78788">
                  <c:v>78.788000000000011</c:v>
                </c:pt>
                <c:pt idx="78789">
                  <c:v>78.789000000000044</c:v>
                </c:pt>
                <c:pt idx="78790">
                  <c:v>78.79000000000002</c:v>
                </c:pt>
                <c:pt idx="78791">
                  <c:v>78.790999999999997</c:v>
                </c:pt>
                <c:pt idx="78792">
                  <c:v>78.79200000000003</c:v>
                </c:pt>
                <c:pt idx="78793">
                  <c:v>78.793000000000006</c:v>
                </c:pt>
                <c:pt idx="78794">
                  <c:v>78.79400000000004</c:v>
                </c:pt>
                <c:pt idx="78795">
                  <c:v>78.795000000000016</c:v>
                </c:pt>
                <c:pt idx="78796">
                  <c:v>78.795999999999992</c:v>
                </c:pt>
                <c:pt idx="78797">
                  <c:v>78.797000000000025</c:v>
                </c:pt>
                <c:pt idx="78798">
                  <c:v>78.798000000000002</c:v>
                </c:pt>
                <c:pt idx="78799">
                  <c:v>78.799000000000035</c:v>
                </c:pt>
                <c:pt idx="78800">
                  <c:v>78.800000000000011</c:v>
                </c:pt>
                <c:pt idx="78801">
                  <c:v>78.801000000000045</c:v>
                </c:pt>
                <c:pt idx="78802">
                  <c:v>78.802000000000021</c:v>
                </c:pt>
                <c:pt idx="78803">
                  <c:v>78.802999999999997</c:v>
                </c:pt>
                <c:pt idx="78804">
                  <c:v>78.80400000000003</c:v>
                </c:pt>
                <c:pt idx="78805">
                  <c:v>78.805000000000007</c:v>
                </c:pt>
                <c:pt idx="78806">
                  <c:v>78.80600000000004</c:v>
                </c:pt>
                <c:pt idx="78807">
                  <c:v>78.807000000000016</c:v>
                </c:pt>
                <c:pt idx="78808">
                  <c:v>78.807999999999993</c:v>
                </c:pt>
                <c:pt idx="78809">
                  <c:v>78.809000000000026</c:v>
                </c:pt>
                <c:pt idx="78810">
                  <c:v>78.81</c:v>
                </c:pt>
                <c:pt idx="78811">
                  <c:v>78.811000000000035</c:v>
                </c:pt>
                <c:pt idx="78812">
                  <c:v>78.812000000000012</c:v>
                </c:pt>
                <c:pt idx="78813">
                  <c:v>78.813000000000045</c:v>
                </c:pt>
                <c:pt idx="78814">
                  <c:v>78.814000000000021</c:v>
                </c:pt>
                <c:pt idx="78815">
                  <c:v>78.814999999999998</c:v>
                </c:pt>
                <c:pt idx="78816">
                  <c:v>78.816000000000031</c:v>
                </c:pt>
                <c:pt idx="78817">
                  <c:v>78.817000000000007</c:v>
                </c:pt>
                <c:pt idx="78818">
                  <c:v>78.81800000000004</c:v>
                </c:pt>
                <c:pt idx="78819">
                  <c:v>78.819000000000017</c:v>
                </c:pt>
                <c:pt idx="78820">
                  <c:v>78.819999999999993</c:v>
                </c:pt>
                <c:pt idx="78821">
                  <c:v>78.821000000000026</c:v>
                </c:pt>
                <c:pt idx="78822">
                  <c:v>78.822000000000003</c:v>
                </c:pt>
                <c:pt idx="78823">
                  <c:v>78.823000000000036</c:v>
                </c:pt>
                <c:pt idx="78824">
                  <c:v>78.824000000000012</c:v>
                </c:pt>
                <c:pt idx="78825">
                  <c:v>78.825000000000045</c:v>
                </c:pt>
                <c:pt idx="78826">
                  <c:v>78.826000000000022</c:v>
                </c:pt>
                <c:pt idx="78827">
                  <c:v>78.826999999999998</c:v>
                </c:pt>
                <c:pt idx="78828">
                  <c:v>78.828000000000031</c:v>
                </c:pt>
                <c:pt idx="78829">
                  <c:v>78.829000000000008</c:v>
                </c:pt>
                <c:pt idx="78830">
                  <c:v>78.830000000000041</c:v>
                </c:pt>
                <c:pt idx="78831">
                  <c:v>78.831000000000017</c:v>
                </c:pt>
                <c:pt idx="78832">
                  <c:v>78.831999999999994</c:v>
                </c:pt>
                <c:pt idx="78833">
                  <c:v>78.833000000000027</c:v>
                </c:pt>
                <c:pt idx="78834">
                  <c:v>78.834000000000003</c:v>
                </c:pt>
                <c:pt idx="78835">
                  <c:v>78.835000000000036</c:v>
                </c:pt>
                <c:pt idx="78836">
                  <c:v>78.836000000000013</c:v>
                </c:pt>
                <c:pt idx="78837">
                  <c:v>78.837000000000046</c:v>
                </c:pt>
                <c:pt idx="78838">
                  <c:v>78.838000000000022</c:v>
                </c:pt>
                <c:pt idx="78839">
                  <c:v>78.838999999999999</c:v>
                </c:pt>
                <c:pt idx="78840">
                  <c:v>78.840000000000032</c:v>
                </c:pt>
                <c:pt idx="78841">
                  <c:v>78.841000000000008</c:v>
                </c:pt>
                <c:pt idx="78842">
                  <c:v>78.842000000000041</c:v>
                </c:pt>
                <c:pt idx="78843">
                  <c:v>78.843000000000018</c:v>
                </c:pt>
                <c:pt idx="78844">
                  <c:v>78.843999999999994</c:v>
                </c:pt>
                <c:pt idx="78845">
                  <c:v>78.845000000000027</c:v>
                </c:pt>
                <c:pt idx="78846">
                  <c:v>78.846000000000004</c:v>
                </c:pt>
                <c:pt idx="78847">
                  <c:v>78.847000000000037</c:v>
                </c:pt>
                <c:pt idx="78848">
                  <c:v>78.848000000000013</c:v>
                </c:pt>
                <c:pt idx="78849">
                  <c:v>78.849000000000046</c:v>
                </c:pt>
                <c:pt idx="78850">
                  <c:v>78.850000000000023</c:v>
                </c:pt>
                <c:pt idx="78851">
                  <c:v>78.850999999999999</c:v>
                </c:pt>
                <c:pt idx="78852">
                  <c:v>78.852000000000032</c:v>
                </c:pt>
                <c:pt idx="78853">
                  <c:v>78.853000000000009</c:v>
                </c:pt>
                <c:pt idx="78854">
                  <c:v>78.854000000000042</c:v>
                </c:pt>
                <c:pt idx="78855">
                  <c:v>78.855000000000018</c:v>
                </c:pt>
                <c:pt idx="78856">
                  <c:v>78.855999999999995</c:v>
                </c:pt>
                <c:pt idx="78857">
                  <c:v>78.857000000000028</c:v>
                </c:pt>
                <c:pt idx="78858">
                  <c:v>78.858000000000004</c:v>
                </c:pt>
                <c:pt idx="78859">
                  <c:v>78.859000000000037</c:v>
                </c:pt>
                <c:pt idx="78860">
                  <c:v>78.860000000000014</c:v>
                </c:pt>
                <c:pt idx="78861">
                  <c:v>78.86099999999999</c:v>
                </c:pt>
                <c:pt idx="78862">
                  <c:v>78.862000000000023</c:v>
                </c:pt>
                <c:pt idx="78863">
                  <c:v>78.863</c:v>
                </c:pt>
                <c:pt idx="78864">
                  <c:v>78.864000000000033</c:v>
                </c:pt>
                <c:pt idx="78865">
                  <c:v>78.865000000000009</c:v>
                </c:pt>
                <c:pt idx="78866">
                  <c:v>78.866000000000042</c:v>
                </c:pt>
                <c:pt idx="78867">
                  <c:v>78.867000000000019</c:v>
                </c:pt>
                <c:pt idx="78868">
                  <c:v>78.867999999999995</c:v>
                </c:pt>
                <c:pt idx="78869">
                  <c:v>78.869000000000028</c:v>
                </c:pt>
                <c:pt idx="78870">
                  <c:v>78.87</c:v>
                </c:pt>
                <c:pt idx="78871">
                  <c:v>78.871000000000038</c:v>
                </c:pt>
                <c:pt idx="78872">
                  <c:v>78.872000000000014</c:v>
                </c:pt>
                <c:pt idx="78873">
                  <c:v>78.87299999999999</c:v>
                </c:pt>
                <c:pt idx="78874">
                  <c:v>78.874000000000024</c:v>
                </c:pt>
                <c:pt idx="78875">
                  <c:v>78.875</c:v>
                </c:pt>
                <c:pt idx="78876">
                  <c:v>78.876000000000033</c:v>
                </c:pt>
                <c:pt idx="78877">
                  <c:v>78.87700000000001</c:v>
                </c:pt>
                <c:pt idx="78878">
                  <c:v>78.878000000000043</c:v>
                </c:pt>
                <c:pt idx="78879">
                  <c:v>78.879000000000019</c:v>
                </c:pt>
                <c:pt idx="78880">
                  <c:v>78.88</c:v>
                </c:pt>
                <c:pt idx="78881">
                  <c:v>78.881000000000029</c:v>
                </c:pt>
                <c:pt idx="78882">
                  <c:v>78.882000000000005</c:v>
                </c:pt>
                <c:pt idx="78883">
                  <c:v>78.883000000000038</c:v>
                </c:pt>
                <c:pt idx="78884">
                  <c:v>78.884000000000015</c:v>
                </c:pt>
                <c:pt idx="78885">
                  <c:v>78.884999999999991</c:v>
                </c:pt>
                <c:pt idx="78886">
                  <c:v>78.886000000000024</c:v>
                </c:pt>
                <c:pt idx="78887">
                  <c:v>78.887</c:v>
                </c:pt>
                <c:pt idx="78888">
                  <c:v>78.888000000000034</c:v>
                </c:pt>
                <c:pt idx="78889">
                  <c:v>78.88900000000001</c:v>
                </c:pt>
                <c:pt idx="78890">
                  <c:v>78.890000000000043</c:v>
                </c:pt>
                <c:pt idx="78891">
                  <c:v>78.89100000000002</c:v>
                </c:pt>
                <c:pt idx="78892">
                  <c:v>78.891999999999996</c:v>
                </c:pt>
                <c:pt idx="78893">
                  <c:v>78.893000000000029</c:v>
                </c:pt>
                <c:pt idx="78894">
                  <c:v>78.894000000000005</c:v>
                </c:pt>
                <c:pt idx="78895">
                  <c:v>78.895000000000039</c:v>
                </c:pt>
                <c:pt idx="78896">
                  <c:v>78.896000000000015</c:v>
                </c:pt>
                <c:pt idx="78897">
                  <c:v>78.896999999999991</c:v>
                </c:pt>
                <c:pt idx="78898">
                  <c:v>78.898000000000025</c:v>
                </c:pt>
                <c:pt idx="78899">
                  <c:v>78.899000000000001</c:v>
                </c:pt>
                <c:pt idx="78900">
                  <c:v>78.900000000000034</c:v>
                </c:pt>
                <c:pt idx="78901">
                  <c:v>78.90100000000001</c:v>
                </c:pt>
                <c:pt idx="78902">
                  <c:v>78.902000000000044</c:v>
                </c:pt>
                <c:pt idx="78903">
                  <c:v>78.90300000000002</c:v>
                </c:pt>
                <c:pt idx="78904">
                  <c:v>78.903999999999996</c:v>
                </c:pt>
                <c:pt idx="78905">
                  <c:v>78.90500000000003</c:v>
                </c:pt>
                <c:pt idx="78906">
                  <c:v>78.906000000000006</c:v>
                </c:pt>
                <c:pt idx="78907">
                  <c:v>78.907000000000039</c:v>
                </c:pt>
                <c:pt idx="78908">
                  <c:v>78.908000000000015</c:v>
                </c:pt>
                <c:pt idx="78909">
                  <c:v>78.908999999999992</c:v>
                </c:pt>
                <c:pt idx="78910">
                  <c:v>78.910000000000025</c:v>
                </c:pt>
                <c:pt idx="78911">
                  <c:v>78.911000000000001</c:v>
                </c:pt>
                <c:pt idx="78912">
                  <c:v>78.912000000000035</c:v>
                </c:pt>
                <c:pt idx="78913">
                  <c:v>78.913000000000011</c:v>
                </c:pt>
                <c:pt idx="78914">
                  <c:v>78.914000000000044</c:v>
                </c:pt>
                <c:pt idx="78915">
                  <c:v>78.91500000000002</c:v>
                </c:pt>
                <c:pt idx="78916">
                  <c:v>78.915999999999997</c:v>
                </c:pt>
                <c:pt idx="78917">
                  <c:v>78.91700000000003</c:v>
                </c:pt>
                <c:pt idx="78918">
                  <c:v>78.918000000000006</c:v>
                </c:pt>
                <c:pt idx="78919">
                  <c:v>78.91900000000004</c:v>
                </c:pt>
                <c:pt idx="78920">
                  <c:v>78.920000000000016</c:v>
                </c:pt>
                <c:pt idx="78921">
                  <c:v>78.920999999999992</c:v>
                </c:pt>
                <c:pt idx="78922">
                  <c:v>78.922000000000025</c:v>
                </c:pt>
                <c:pt idx="78923">
                  <c:v>78.923000000000002</c:v>
                </c:pt>
                <c:pt idx="78924">
                  <c:v>78.924000000000035</c:v>
                </c:pt>
                <c:pt idx="78925">
                  <c:v>78.925000000000011</c:v>
                </c:pt>
                <c:pt idx="78926">
                  <c:v>78.926000000000045</c:v>
                </c:pt>
                <c:pt idx="78927">
                  <c:v>78.927000000000021</c:v>
                </c:pt>
                <c:pt idx="78928">
                  <c:v>78.927999999999997</c:v>
                </c:pt>
                <c:pt idx="78929">
                  <c:v>78.92900000000003</c:v>
                </c:pt>
                <c:pt idx="78930">
                  <c:v>78.930000000000007</c:v>
                </c:pt>
                <c:pt idx="78931">
                  <c:v>78.93100000000004</c:v>
                </c:pt>
                <c:pt idx="78932">
                  <c:v>78.932000000000016</c:v>
                </c:pt>
                <c:pt idx="78933">
                  <c:v>78.932999999999993</c:v>
                </c:pt>
                <c:pt idx="78934">
                  <c:v>78.934000000000026</c:v>
                </c:pt>
                <c:pt idx="78935">
                  <c:v>78.935000000000002</c:v>
                </c:pt>
                <c:pt idx="78936">
                  <c:v>78.936000000000035</c:v>
                </c:pt>
                <c:pt idx="78937">
                  <c:v>78.937000000000012</c:v>
                </c:pt>
                <c:pt idx="78938">
                  <c:v>78.938000000000045</c:v>
                </c:pt>
                <c:pt idx="78939">
                  <c:v>78.939000000000021</c:v>
                </c:pt>
                <c:pt idx="78940">
                  <c:v>78.94</c:v>
                </c:pt>
                <c:pt idx="78941">
                  <c:v>78.941000000000031</c:v>
                </c:pt>
                <c:pt idx="78942">
                  <c:v>78.942000000000007</c:v>
                </c:pt>
                <c:pt idx="78943">
                  <c:v>78.94300000000004</c:v>
                </c:pt>
                <c:pt idx="78944">
                  <c:v>78.944000000000017</c:v>
                </c:pt>
                <c:pt idx="78945">
                  <c:v>78.944999999999993</c:v>
                </c:pt>
                <c:pt idx="78946">
                  <c:v>78.946000000000026</c:v>
                </c:pt>
                <c:pt idx="78947">
                  <c:v>78.947000000000003</c:v>
                </c:pt>
                <c:pt idx="78948">
                  <c:v>78.948000000000036</c:v>
                </c:pt>
                <c:pt idx="78949">
                  <c:v>78.949000000000012</c:v>
                </c:pt>
                <c:pt idx="78950">
                  <c:v>78.950000000000045</c:v>
                </c:pt>
                <c:pt idx="78951">
                  <c:v>78.951000000000022</c:v>
                </c:pt>
                <c:pt idx="78952">
                  <c:v>78.951999999999998</c:v>
                </c:pt>
                <c:pt idx="78953">
                  <c:v>78.953000000000031</c:v>
                </c:pt>
                <c:pt idx="78954">
                  <c:v>78.954000000000008</c:v>
                </c:pt>
                <c:pt idx="78955">
                  <c:v>78.955000000000041</c:v>
                </c:pt>
                <c:pt idx="78956">
                  <c:v>78.956000000000017</c:v>
                </c:pt>
                <c:pt idx="78957">
                  <c:v>78.956999999999994</c:v>
                </c:pt>
                <c:pt idx="78958">
                  <c:v>78.958000000000027</c:v>
                </c:pt>
                <c:pt idx="78959">
                  <c:v>78.959000000000003</c:v>
                </c:pt>
                <c:pt idx="78960">
                  <c:v>78.960000000000036</c:v>
                </c:pt>
                <c:pt idx="78961">
                  <c:v>78.961000000000013</c:v>
                </c:pt>
                <c:pt idx="78962">
                  <c:v>78.962000000000046</c:v>
                </c:pt>
                <c:pt idx="78963">
                  <c:v>78.963000000000022</c:v>
                </c:pt>
                <c:pt idx="78964">
                  <c:v>78.963999999999999</c:v>
                </c:pt>
                <c:pt idx="78965">
                  <c:v>78.965000000000032</c:v>
                </c:pt>
                <c:pt idx="78966">
                  <c:v>78.966000000000008</c:v>
                </c:pt>
                <c:pt idx="78967">
                  <c:v>78.967000000000041</c:v>
                </c:pt>
                <c:pt idx="78968">
                  <c:v>78.968000000000018</c:v>
                </c:pt>
                <c:pt idx="78969">
                  <c:v>78.968999999999994</c:v>
                </c:pt>
                <c:pt idx="78970">
                  <c:v>78.970000000000027</c:v>
                </c:pt>
                <c:pt idx="78971">
                  <c:v>78.971000000000004</c:v>
                </c:pt>
                <c:pt idx="78972">
                  <c:v>78.972000000000037</c:v>
                </c:pt>
                <c:pt idx="78973">
                  <c:v>78.973000000000013</c:v>
                </c:pt>
                <c:pt idx="78974">
                  <c:v>78.974000000000046</c:v>
                </c:pt>
                <c:pt idx="78975">
                  <c:v>78.975000000000023</c:v>
                </c:pt>
                <c:pt idx="78976">
                  <c:v>78.975999999999999</c:v>
                </c:pt>
                <c:pt idx="78977">
                  <c:v>78.977000000000032</c:v>
                </c:pt>
                <c:pt idx="78978">
                  <c:v>78.978000000000009</c:v>
                </c:pt>
                <c:pt idx="78979">
                  <c:v>78.979000000000042</c:v>
                </c:pt>
                <c:pt idx="78980">
                  <c:v>78.980000000000018</c:v>
                </c:pt>
                <c:pt idx="78981">
                  <c:v>78.980999999999995</c:v>
                </c:pt>
                <c:pt idx="78982">
                  <c:v>78.982000000000028</c:v>
                </c:pt>
                <c:pt idx="78983">
                  <c:v>78.983000000000004</c:v>
                </c:pt>
                <c:pt idx="78984">
                  <c:v>78.984000000000037</c:v>
                </c:pt>
                <c:pt idx="78985">
                  <c:v>78.985000000000014</c:v>
                </c:pt>
                <c:pt idx="78986">
                  <c:v>78.98599999999999</c:v>
                </c:pt>
                <c:pt idx="78987">
                  <c:v>78.987000000000023</c:v>
                </c:pt>
                <c:pt idx="78988">
                  <c:v>78.988</c:v>
                </c:pt>
                <c:pt idx="78989">
                  <c:v>78.989000000000033</c:v>
                </c:pt>
                <c:pt idx="78990">
                  <c:v>78.990000000000009</c:v>
                </c:pt>
                <c:pt idx="78991">
                  <c:v>78.991000000000042</c:v>
                </c:pt>
                <c:pt idx="78992">
                  <c:v>78.992000000000019</c:v>
                </c:pt>
                <c:pt idx="78993">
                  <c:v>78.992999999999995</c:v>
                </c:pt>
                <c:pt idx="78994">
                  <c:v>78.994000000000028</c:v>
                </c:pt>
                <c:pt idx="78995">
                  <c:v>78.995000000000005</c:v>
                </c:pt>
                <c:pt idx="78996">
                  <c:v>78.996000000000038</c:v>
                </c:pt>
                <c:pt idx="78997">
                  <c:v>78.997000000000014</c:v>
                </c:pt>
                <c:pt idx="78998">
                  <c:v>78.99799999999999</c:v>
                </c:pt>
                <c:pt idx="78999">
                  <c:v>78.999000000000024</c:v>
                </c:pt>
                <c:pt idx="79000">
                  <c:v>79</c:v>
                </c:pt>
                <c:pt idx="79001">
                  <c:v>79.001000000000033</c:v>
                </c:pt>
                <c:pt idx="79002">
                  <c:v>79.00200000000001</c:v>
                </c:pt>
                <c:pt idx="79003">
                  <c:v>79.003000000000043</c:v>
                </c:pt>
                <c:pt idx="79004">
                  <c:v>79.004000000000019</c:v>
                </c:pt>
                <c:pt idx="79005">
                  <c:v>79.004999999999995</c:v>
                </c:pt>
                <c:pt idx="79006">
                  <c:v>79.006000000000029</c:v>
                </c:pt>
                <c:pt idx="79007">
                  <c:v>79.007000000000005</c:v>
                </c:pt>
                <c:pt idx="79008">
                  <c:v>79.008000000000038</c:v>
                </c:pt>
                <c:pt idx="79009">
                  <c:v>79.009000000000015</c:v>
                </c:pt>
                <c:pt idx="79010">
                  <c:v>79.009999999999991</c:v>
                </c:pt>
                <c:pt idx="79011">
                  <c:v>79.011000000000024</c:v>
                </c:pt>
                <c:pt idx="79012">
                  <c:v>79.012</c:v>
                </c:pt>
                <c:pt idx="79013">
                  <c:v>79.013000000000034</c:v>
                </c:pt>
                <c:pt idx="79014">
                  <c:v>79.01400000000001</c:v>
                </c:pt>
                <c:pt idx="79015">
                  <c:v>79.015000000000043</c:v>
                </c:pt>
                <c:pt idx="79016">
                  <c:v>79.01600000000002</c:v>
                </c:pt>
                <c:pt idx="79017">
                  <c:v>79.016999999999996</c:v>
                </c:pt>
                <c:pt idx="79018">
                  <c:v>79.018000000000029</c:v>
                </c:pt>
                <c:pt idx="79019">
                  <c:v>79.019000000000005</c:v>
                </c:pt>
                <c:pt idx="79020">
                  <c:v>79.020000000000039</c:v>
                </c:pt>
                <c:pt idx="79021">
                  <c:v>79.021000000000015</c:v>
                </c:pt>
                <c:pt idx="79022">
                  <c:v>79.021999999999991</c:v>
                </c:pt>
                <c:pt idx="79023">
                  <c:v>79.023000000000025</c:v>
                </c:pt>
                <c:pt idx="79024">
                  <c:v>79.024000000000001</c:v>
                </c:pt>
                <c:pt idx="79025">
                  <c:v>79.025000000000034</c:v>
                </c:pt>
                <c:pt idx="79026">
                  <c:v>79.02600000000001</c:v>
                </c:pt>
                <c:pt idx="79027">
                  <c:v>79.027000000000044</c:v>
                </c:pt>
                <c:pt idx="79028">
                  <c:v>79.02800000000002</c:v>
                </c:pt>
                <c:pt idx="79029">
                  <c:v>79.028999999999996</c:v>
                </c:pt>
                <c:pt idx="79030">
                  <c:v>79.03000000000003</c:v>
                </c:pt>
                <c:pt idx="79031">
                  <c:v>79.031000000000006</c:v>
                </c:pt>
                <c:pt idx="79032">
                  <c:v>79.032000000000039</c:v>
                </c:pt>
                <c:pt idx="79033">
                  <c:v>79.033000000000015</c:v>
                </c:pt>
                <c:pt idx="79034">
                  <c:v>79.033999999999992</c:v>
                </c:pt>
                <c:pt idx="79035">
                  <c:v>79.035000000000025</c:v>
                </c:pt>
                <c:pt idx="79036">
                  <c:v>79.036000000000001</c:v>
                </c:pt>
                <c:pt idx="79037">
                  <c:v>79.037000000000035</c:v>
                </c:pt>
                <c:pt idx="79038">
                  <c:v>79.038000000000011</c:v>
                </c:pt>
                <c:pt idx="79039">
                  <c:v>79.039000000000044</c:v>
                </c:pt>
                <c:pt idx="79040">
                  <c:v>79.04000000000002</c:v>
                </c:pt>
                <c:pt idx="79041">
                  <c:v>79.040999999999997</c:v>
                </c:pt>
                <c:pt idx="79042">
                  <c:v>79.04200000000003</c:v>
                </c:pt>
                <c:pt idx="79043">
                  <c:v>79.043000000000006</c:v>
                </c:pt>
                <c:pt idx="79044">
                  <c:v>79.04400000000004</c:v>
                </c:pt>
                <c:pt idx="79045">
                  <c:v>79.045000000000016</c:v>
                </c:pt>
                <c:pt idx="79046">
                  <c:v>79.045999999999992</c:v>
                </c:pt>
                <c:pt idx="79047">
                  <c:v>79.047000000000025</c:v>
                </c:pt>
                <c:pt idx="79048">
                  <c:v>79.048000000000002</c:v>
                </c:pt>
                <c:pt idx="79049">
                  <c:v>79.049000000000035</c:v>
                </c:pt>
                <c:pt idx="79050">
                  <c:v>79.050000000000011</c:v>
                </c:pt>
                <c:pt idx="79051">
                  <c:v>79.051000000000045</c:v>
                </c:pt>
                <c:pt idx="79052">
                  <c:v>79.052000000000021</c:v>
                </c:pt>
                <c:pt idx="79053">
                  <c:v>79.052999999999997</c:v>
                </c:pt>
                <c:pt idx="79054">
                  <c:v>79.05400000000003</c:v>
                </c:pt>
                <c:pt idx="79055">
                  <c:v>79.055000000000007</c:v>
                </c:pt>
                <c:pt idx="79056">
                  <c:v>79.05600000000004</c:v>
                </c:pt>
                <c:pt idx="79057">
                  <c:v>79.057000000000016</c:v>
                </c:pt>
                <c:pt idx="79058">
                  <c:v>79.057999999999993</c:v>
                </c:pt>
                <c:pt idx="79059">
                  <c:v>79.059000000000026</c:v>
                </c:pt>
                <c:pt idx="79060">
                  <c:v>79.06</c:v>
                </c:pt>
                <c:pt idx="79061">
                  <c:v>79.061000000000035</c:v>
                </c:pt>
                <c:pt idx="79062">
                  <c:v>79.062000000000012</c:v>
                </c:pt>
                <c:pt idx="79063">
                  <c:v>79.063000000000045</c:v>
                </c:pt>
                <c:pt idx="79064">
                  <c:v>79.064000000000021</c:v>
                </c:pt>
                <c:pt idx="79065">
                  <c:v>79.064999999999998</c:v>
                </c:pt>
                <c:pt idx="79066">
                  <c:v>79.066000000000031</c:v>
                </c:pt>
                <c:pt idx="79067">
                  <c:v>79.067000000000007</c:v>
                </c:pt>
                <c:pt idx="79068">
                  <c:v>79.06800000000004</c:v>
                </c:pt>
                <c:pt idx="79069">
                  <c:v>79.069000000000017</c:v>
                </c:pt>
                <c:pt idx="79070">
                  <c:v>79.069999999999993</c:v>
                </c:pt>
                <c:pt idx="79071">
                  <c:v>79.071000000000026</c:v>
                </c:pt>
                <c:pt idx="79072">
                  <c:v>79.072000000000003</c:v>
                </c:pt>
                <c:pt idx="79073">
                  <c:v>79.073000000000036</c:v>
                </c:pt>
                <c:pt idx="79074">
                  <c:v>79.074000000000012</c:v>
                </c:pt>
                <c:pt idx="79075">
                  <c:v>79.075000000000045</c:v>
                </c:pt>
                <c:pt idx="79076">
                  <c:v>79.076000000000022</c:v>
                </c:pt>
                <c:pt idx="79077">
                  <c:v>79.076999999999998</c:v>
                </c:pt>
                <c:pt idx="79078">
                  <c:v>79.078000000000031</c:v>
                </c:pt>
                <c:pt idx="79079">
                  <c:v>79.079000000000008</c:v>
                </c:pt>
                <c:pt idx="79080">
                  <c:v>79.080000000000041</c:v>
                </c:pt>
                <c:pt idx="79081">
                  <c:v>79.081000000000017</c:v>
                </c:pt>
                <c:pt idx="79082">
                  <c:v>79.081999999999994</c:v>
                </c:pt>
                <c:pt idx="79083">
                  <c:v>79.083000000000027</c:v>
                </c:pt>
                <c:pt idx="79084">
                  <c:v>79.084000000000003</c:v>
                </c:pt>
                <c:pt idx="79085">
                  <c:v>79.085000000000036</c:v>
                </c:pt>
                <c:pt idx="79086">
                  <c:v>79.086000000000013</c:v>
                </c:pt>
                <c:pt idx="79087">
                  <c:v>79.087000000000046</c:v>
                </c:pt>
                <c:pt idx="79088">
                  <c:v>79.088000000000022</c:v>
                </c:pt>
                <c:pt idx="79089">
                  <c:v>79.088999999999999</c:v>
                </c:pt>
                <c:pt idx="79090">
                  <c:v>79.090000000000032</c:v>
                </c:pt>
                <c:pt idx="79091">
                  <c:v>79.091000000000008</c:v>
                </c:pt>
                <c:pt idx="79092">
                  <c:v>79.092000000000041</c:v>
                </c:pt>
                <c:pt idx="79093">
                  <c:v>79.093000000000018</c:v>
                </c:pt>
                <c:pt idx="79094">
                  <c:v>79.093999999999994</c:v>
                </c:pt>
                <c:pt idx="79095">
                  <c:v>79.095000000000027</c:v>
                </c:pt>
                <c:pt idx="79096">
                  <c:v>79.096000000000004</c:v>
                </c:pt>
                <c:pt idx="79097">
                  <c:v>79.097000000000037</c:v>
                </c:pt>
                <c:pt idx="79098">
                  <c:v>79.098000000000013</c:v>
                </c:pt>
                <c:pt idx="79099">
                  <c:v>79.099000000000046</c:v>
                </c:pt>
                <c:pt idx="79100">
                  <c:v>79.100000000000023</c:v>
                </c:pt>
                <c:pt idx="79101">
                  <c:v>79.100999999999999</c:v>
                </c:pt>
                <c:pt idx="79102">
                  <c:v>79.102000000000032</c:v>
                </c:pt>
                <c:pt idx="79103">
                  <c:v>79.103000000000009</c:v>
                </c:pt>
                <c:pt idx="79104">
                  <c:v>79.104000000000042</c:v>
                </c:pt>
                <c:pt idx="79105">
                  <c:v>79.105000000000018</c:v>
                </c:pt>
                <c:pt idx="79106">
                  <c:v>79.105999999999995</c:v>
                </c:pt>
                <c:pt idx="79107">
                  <c:v>79.107000000000028</c:v>
                </c:pt>
                <c:pt idx="79108">
                  <c:v>79.108000000000004</c:v>
                </c:pt>
                <c:pt idx="79109">
                  <c:v>79.109000000000037</c:v>
                </c:pt>
                <c:pt idx="79110">
                  <c:v>79.110000000000014</c:v>
                </c:pt>
                <c:pt idx="79111">
                  <c:v>79.11099999999999</c:v>
                </c:pt>
                <c:pt idx="79112">
                  <c:v>79.112000000000023</c:v>
                </c:pt>
                <c:pt idx="79113">
                  <c:v>79.113</c:v>
                </c:pt>
                <c:pt idx="79114">
                  <c:v>79.114000000000033</c:v>
                </c:pt>
                <c:pt idx="79115">
                  <c:v>79.115000000000009</c:v>
                </c:pt>
                <c:pt idx="79116">
                  <c:v>79.116000000000042</c:v>
                </c:pt>
                <c:pt idx="79117">
                  <c:v>79.117000000000019</c:v>
                </c:pt>
                <c:pt idx="79118">
                  <c:v>79.117999999999995</c:v>
                </c:pt>
                <c:pt idx="79119">
                  <c:v>79.119000000000028</c:v>
                </c:pt>
                <c:pt idx="79120">
                  <c:v>79.12</c:v>
                </c:pt>
                <c:pt idx="79121">
                  <c:v>79.121000000000038</c:v>
                </c:pt>
                <c:pt idx="79122">
                  <c:v>79.122000000000014</c:v>
                </c:pt>
                <c:pt idx="79123">
                  <c:v>79.12299999999999</c:v>
                </c:pt>
                <c:pt idx="79124">
                  <c:v>79.124000000000024</c:v>
                </c:pt>
                <c:pt idx="79125">
                  <c:v>79.125</c:v>
                </c:pt>
                <c:pt idx="79126">
                  <c:v>79.126000000000033</c:v>
                </c:pt>
                <c:pt idx="79127">
                  <c:v>79.12700000000001</c:v>
                </c:pt>
                <c:pt idx="79128">
                  <c:v>79.128000000000043</c:v>
                </c:pt>
                <c:pt idx="79129">
                  <c:v>79.129000000000019</c:v>
                </c:pt>
                <c:pt idx="79130">
                  <c:v>79.13</c:v>
                </c:pt>
                <c:pt idx="79131">
                  <c:v>79.131000000000029</c:v>
                </c:pt>
                <c:pt idx="79132">
                  <c:v>79.132000000000005</c:v>
                </c:pt>
                <c:pt idx="79133">
                  <c:v>79.133000000000038</c:v>
                </c:pt>
                <c:pt idx="79134">
                  <c:v>79.134000000000015</c:v>
                </c:pt>
                <c:pt idx="79135">
                  <c:v>79.134999999999991</c:v>
                </c:pt>
                <c:pt idx="79136">
                  <c:v>79.136000000000024</c:v>
                </c:pt>
                <c:pt idx="79137">
                  <c:v>79.137</c:v>
                </c:pt>
                <c:pt idx="79138">
                  <c:v>79.138000000000034</c:v>
                </c:pt>
                <c:pt idx="79139">
                  <c:v>79.13900000000001</c:v>
                </c:pt>
                <c:pt idx="79140">
                  <c:v>79.140000000000043</c:v>
                </c:pt>
                <c:pt idx="79141">
                  <c:v>79.14100000000002</c:v>
                </c:pt>
                <c:pt idx="79142">
                  <c:v>79.141999999999996</c:v>
                </c:pt>
                <c:pt idx="79143">
                  <c:v>79.143000000000029</c:v>
                </c:pt>
                <c:pt idx="79144">
                  <c:v>79.144000000000005</c:v>
                </c:pt>
                <c:pt idx="79145">
                  <c:v>79.145000000000039</c:v>
                </c:pt>
                <c:pt idx="79146">
                  <c:v>79.146000000000015</c:v>
                </c:pt>
                <c:pt idx="79147">
                  <c:v>79.146999999999991</c:v>
                </c:pt>
                <c:pt idx="79148">
                  <c:v>79.148000000000025</c:v>
                </c:pt>
                <c:pt idx="79149">
                  <c:v>79.149000000000001</c:v>
                </c:pt>
                <c:pt idx="79150">
                  <c:v>79.150000000000034</c:v>
                </c:pt>
                <c:pt idx="79151">
                  <c:v>79.15100000000001</c:v>
                </c:pt>
                <c:pt idx="79152">
                  <c:v>79.152000000000044</c:v>
                </c:pt>
                <c:pt idx="79153">
                  <c:v>79.15300000000002</c:v>
                </c:pt>
                <c:pt idx="79154">
                  <c:v>79.153999999999996</c:v>
                </c:pt>
                <c:pt idx="79155">
                  <c:v>79.15500000000003</c:v>
                </c:pt>
                <c:pt idx="79156">
                  <c:v>79.156000000000006</c:v>
                </c:pt>
                <c:pt idx="79157">
                  <c:v>79.157000000000039</c:v>
                </c:pt>
                <c:pt idx="79158">
                  <c:v>79.158000000000015</c:v>
                </c:pt>
                <c:pt idx="79159">
                  <c:v>79.158999999999992</c:v>
                </c:pt>
                <c:pt idx="79160">
                  <c:v>79.160000000000025</c:v>
                </c:pt>
                <c:pt idx="79161">
                  <c:v>79.161000000000001</c:v>
                </c:pt>
                <c:pt idx="79162">
                  <c:v>79.162000000000035</c:v>
                </c:pt>
                <c:pt idx="79163">
                  <c:v>79.163000000000011</c:v>
                </c:pt>
                <c:pt idx="79164">
                  <c:v>79.164000000000044</c:v>
                </c:pt>
                <c:pt idx="79165">
                  <c:v>79.16500000000002</c:v>
                </c:pt>
                <c:pt idx="79166">
                  <c:v>79.165999999999997</c:v>
                </c:pt>
                <c:pt idx="79167">
                  <c:v>79.16700000000003</c:v>
                </c:pt>
                <c:pt idx="79168">
                  <c:v>79.168000000000006</c:v>
                </c:pt>
                <c:pt idx="79169">
                  <c:v>79.16900000000004</c:v>
                </c:pt>
                <c:pt idx="79170">
                  <c:v>79.170000000000016</c:v>
                </c:pt>
                <c:pt idx="79171">
                  <c:v>79.170999999999992</c:v>
                </c:pt>
                <c:pt idx="79172">
                  <c:v>79.172000000000025</c:v>
                </c:pt>
                <c:pt idx="79173">
                  <c:v>79.173000000000002</c:v>
                </c:pt>
                <c:pt idx="79174">
                  <c:v>79.174000000000035</c:v>
                </c:pt>
                <c:pt idx="79175">
                  <c:v>79.175000000000011</c:v>
                </c:pt>
                <c:pt idx="79176">
                  <c:v>79.176000000000045</c:v>
                </c:pt>
                <c:pt idx="79177">
                  <c:v>79.177000000000021</c:v>
                </c:pt>
                <c:pt idx="79178">
                  <c:v>79.177999999999997</c:v>
                </c:pt>
                <c:pt idx="79179">
                  <c:v>79.17900000000003</c:v>
                </c:pt>
                <c:pt idx="79180">
                  <c:v>79.180000000000007</c:v>
                </c:pt>
                <c:pt idx="79181">
                  <c:v>79.18100000000004</c:v>
                </c:pt>
                <c:pt idx="79182">
                  <c:v>79.182000000000016</c:v>
                </c:pt>
                <c:pt idx="79183">
                  <c:v>79.182999999999993</c:v>
                </c:pt>
                <c:pt idx="79184">
                  <c:v>79.184000000000026</c:v>
                </c:pt>
                <c:pt idx="79185">
                  <c:v>79.185000000000002</c:v>
                </c:pt>
                <c:pt idx="79186">
                  <c:v>79.186000000000035</c:v>
                </c:pt>
                <c:pt idx="79187">
                  <c:v>79.187000000000012</c:v>
                </c:pt>
                <c:pt idx="79188">
                  <c:v>79.188000000000045</c:v>
                </c:pt>
                <c:pt idx="79189">
                  <c:v>79.189000000000021</c:v>
                </c:pt>
                <c:pt idx="79190">
                  <c:v>79.19</c:v>
                </c:pt>
                <c:pt idx="79191">
                  <c:v>79.191000000000031</c:v>
                </c:pt>
                <c:pt idx="79192">
                  <c:v>79.192000000000007</c:v>
                </c:pt>
                <c:pt idx="79193">
                  <c:v>79.19300000000004</c:v>
                </c:pt>
                <c:pt idx="79194">
                  <c:v>79.194000000000017</c:v>
                </c:pt>
                <c:pt idx="79195">
                  <c:v>79.194999999999993</c:v>
                </c:pt>
                <c:pt idx="79196">
                  <c:v>79.196000000000026</c:v>
                </c:pt>
                <c:pt idx="79197">
                  <c:v>79.197000000000003</c:v>
                </c:pt>
                <c:pt idx="79198">
                  <c:v>79.198000000000036</c:v>
                </c:pt>
                <c:pt idx="79199">
                  <c:v>79.199000000000012</c:v>
                </c:pt>
                <c:pt idx="79200">
                  <c:v>79.200000000000045</c:v>
                </c:pt>
                <c:pt idx="79201">
                  <c:v>79.201000000000022</c:v>
                </c:pt>
                <c:pt idx="79202">
                  <c:v>79.201999999999998</c:v>
                </c:pt>
                <c:pt idx="79203">
                  <c:v>79.203000000000031</c:v>
                </c:pt>
                <c:pt idx="79204">
                  <c:v>79.204000000000008</c:v>
                </c:pt>
                <c:pt idx="79205">
                  <c:v>79.205000000000041</c:v>
                </c:pt>
                <c:pt idx="79206">
                  <c:v>79.206000000000017</c:v>
                </c:pt>
                <c:pt idx="79207">
                  <c:v>79.206999999999994</c:v>
                </c:pt>
                <c:pt idx="79208">
                  <c:v>79.208000000000027</c:v>
                </c:pt>
                <c:pt idx="79209">
                  <c:v>79.209000000000003</c:v>
                </c:pt>
                <c:pt idx="79210">
                  <c:v>79.210000000000036</c:v>
                </c:pt>
                <c:pt idx="79211">
                  <c:v>79.211000000000013</c:v>
                </c:pt>
                <c:pt idx="79212">
                  <c:v>79.212000000000046</c:v>
                </c:pt>
                <c:pt idx="79213">
                  <c:v>79.213000000000022</c:v>
                </c:pt>
                <c:pt idx="79214">
                  <c:v>79.213999999999999</c:v>
                </c:pt>
                <c:pt idx="79215">
                  <c:v>79.215000000000032</c:v>
                </c:pt>
                <c:pt idx="79216">
                  <c:v>79.216000000000008</c:v>
                </c:pt>
                <c:pt idx="79217">
                  <c:v>79.217000000000041</c:v>
                </c:pt>
                <c:pt idx="79218">
                  <c:v>79.218000000000018</c:v>
                </c:pt>
                <c:pt idx="79219">
                  <c:v>79.218999999999994</c:v>
                </c:pt>
                <c:pt idx="79220">
                  <c:v>79.220000000000027</c:v>
                </c:pt>
                <c:pt idx="79221">
                  <c:v>79.221000000000004</c:v>
                </c:pt>
                <c:pt idx="79222">
                  <c:v>79.222000000000037</c:v>
                </c:pt>
                <c:pt idx="79223">
                  <c:v>79.223000000000013</c:v>
                </c:pt>
                <c:pt idx="79224">
                  <c:v>79.224000000000046</c:v>
                </c:pt>
                <c:pt idx="79225">
                  <c:v>79.225000000000023</c:v>
                </c:pt>
                <c:pt idx="79226">
                  <c:v>79.225999999999999</c:v>
                </c:pt>
                <c:pt idx="79227">
                  <c:v>79.227000000000032</c:v>
                </c:pt>
                <c:pt idx="79228">
                  <c:v>79.228000000000009</c:v>
                </c:pt>
                <c:pt idx="79229">
                  <c:v>79.229000000000042</c:v>
                </c:pt>
                <c:pt idx="79230">
                  <c:v>79.230000000000018</c:v>
                </c:pt>
                <c:pt idx="79231">
                  <c:v>79.230999999999995</c:v>
                </c:pt>
                <c:pt idx="79232">
                  <c:v>79.232000000000028</c:v>
                </c:pt>
                <c:pt idx="79233">
                  <c:v>79.233000000000004</c:v>
                </c:pt>
                <c:pt idx="79234">
                  <c:v>79.234000000000037</c:v>
                </c:pt>
                <c:pt idx="79235">
                  <c:v>79.235000000000014</c:v>
                </c:pt>
                <c:pt idx="79236">
                  <c:v>79.23599999999999</c:v>
                </c:pt>
                <c:pt idx="79237">
                  <c:v>79.237000000000023</c:v>
                </c:pt>
                <c:pt idx="79238">
                  <c:v>79.238</c:v>
                </c:pt>
                <c:pt idx="79239">
                  <c:v>79.239000000000033</c:v>
                </c:pt>
                <c:pt idx="79240">
                  <c:v>79.240000000000009</c:v>
                </c:pt>
                <c:pt idx="79241">
                  <c:v>79.241000000000042</c:v>
                </c:pt>
                <c:pt idx="79242">
                  <c:v>79.242000000000019</c:v>
                </c:pt>
                <c:pt idx="79243">
                  <c:v>79.242999999999995</c:v>
                </c:pt>
                <c:pt idx="79244">
                  <c:v>79.244000000000028</c:v>
                </c:pt>
                <c:pt idx="79245">
                  <c:v>79.245000000000005</c:v>
                </c:pt>
                <c:pt idx="79246">
                  <c:v>79.246000000000038</c:v>
                </c:pt>
                <c:pt idx="79247">
                  <c:v>79.247000000000014</c:v>
                </c:pt>
                <c:pt idx="79248">
                  <c:v>79.24799999999999</c:v>
                </c:pt>
                <c:pt idx="79249">
                  <c:v>79.249000000000024</c:v>
                </c:pt>
                <c:pt idx="79250">
                  <c:v>79.25</c:v>
                </c:pt>
                <c:pt idx="79251">
                  <c:v>79.251000000000033</c:v>
                </c:pt>
                <c:pt idx="79252">
                  <c:v>79.25200000000001</c:v>
                </c:pt>
                <c:pt idx="79253">
                  <c:v>79.253000000000043</c:v>
                </c:pt>
                <c:pt idx="79254">
                  <c:v>79.254000000000019</c:v>
                </c:pt>
                <c:pt idx="79255">
                  <c:v>79.254999999999995</c:v>
                </c:pt>
                <c:pt idx="79256">
                  <c:v>79.256000000000029</c:v>
                </c:pt>
                <c:pt idx="79257">
                  <c:v>79.257000000000005</c:v>
                </c:pt>
                <c:pt idx="79258">
                  <c:v>79.258000000000038</c:v>
                </c:pt>
                <c:pt idx="79259">
                  <c:v>79.259000000000015</c:v>
                </c:pt>
                <c:pt idx="79260">
                  <c:v>79.259999999999991</c:v>
                </c:pt>
                <c:pt idx="79261">
                  <c:v>79.261000000000024</c:v>
                </c:pt>
                <c:pt idx="79262">
                  <c:v>79.262</c:v>
                </c:pt>
                <c:pt idx="79263">
                  <c:v>79.263000000000034</c:v>
                </c:pt>
                <c:pt idx="79264">
                  <c:v>79.26400000000001</c:v>
                </c:pt>
                <c:pt idx="79265">
                  <c:v>79.265000000000043</c:v>
                </c:pt>
                <c:pt idx="79266">
                  <c:v>79.26600000000002</c:v>
                </c:pt>
                <c:pt idx="79267">
                  <c:v>79.266999999999996</c:v>
                </c:pt>
                <c:pt idx="79268">
                  <c:v>79.268000000000029</c:v>
                </c:pt>
                <c:pt idx="79269">
                  <c:v>79.269000000000005</c:v>
                </c:pt>
                <c:pt idx="79270">
                  <c:v>79.270000000000039</c:v>
                </c:pt>
                <c:pt idx="79271">
                  <c:v>79.271000000000015</c:v>
                </c:pt>
                <c:pt idx="79272">
                  <c:v>79.271999999999991</c:v>
                </c:pt>
                <c:pt idx="79273">
                  <c:v>79.273000000000025</c:v>
                </c:pt>
                <c:pt idx="79274">
                  <c:v>79.274000000000001</c:v>
                </c:pt>
                <c:pt idx="79275">
                  <c:v>79.275000000000034</c:v>
                </c:pt>
                <c:pt idx="79276">
                  <c:v>79.27600000000001</c:v>
                </c:pt>
                <c:pt idx="79277">
                  <c:v>79.277000000000044</c:v>
                </c:pt>
                <c:pt idx="79278">
                  <c:v>79.27800000000002</c:v>
                </c:pt>
                <c:pt idx="79279">
                  <c:v>79.278999999999996</c:v>
                </c:pt>
                <c:pt idx="79280">
                  <c:v>79.28000000000003</c:v>
                </c:pt>
                <c:pt idx="79281">
                  <c:v>79.281000000000006</c:v>
                </c:pt>
                <c:pt idx="79282">
                  <c:v>79.282000000000039</c:v>
                </c:pt>
                <c:pt idx="79283">
                  <c:v>79.283000000000015</c:v>
                </c:pt>
                <c:pt idx="79284">
                  <c:v>79.283999999999992</c:v>
                </c:pt>
                <c:pt idx="79285">
                  <c:v>79.285000000000025</c:v>
                </c:pt>
                <c:pt idx="79286">
                  <c:v>79.286000000000001</c:v>
                </c:pt>
                <c:pt idx="79287">
                  <c:v>79.287000000000035</c:v>
                </c:pt>
                <c:pt idx="79288">
                  <c:v>79.288000000000011</c:v>
                </c:pt>
                <c:pt idx="79289">
                  <c:v>79.289000000000044</c:v>
                </c:pt>
                <c:pt idx="79290">
                  <c:v>79.29000000000002</c:v>
                </c:pt>
                <c:pt idx="79291">
                  <c:v>79.290999999999997</c:v>
                </c:pt>
                <c:pt idx="79292">
                  <c:v>79.29200000000003</c:v>
                </c:pt>
                <c:pt idx="79293">
                  <c:v>79.293000000000006</c:v>
                </c:pt>
                <c:pt idx="79294">
                  <c:v>79.29400000000004</c:v>
                </c:pt>
                <c:pt idx="79295">
                  <c:v>79.295000000000016</c:v>
                </c:pt>
                <c:pt idx="79296">
                  <c:v>79.295999999999992</c:v>
                </c:pt>
                <c:pt idx="79297">
                  <c:v>79.297000000000025</c:v>
                </c:pt>
                <c:pt idx="79298">
                  <c:v>79.298000000000002</c:v>
                </c:pt>
                <c:pt idx="79299">
                  <c:v>79.299000000000035</c:v>
                </c:pt>
                <c:pt idx="79300">
                  <c:v>79.300000000000011</c:v>
                </c:pt>
                <c:pt idx="79301">
                  <c:v>79.301000000000045</c:v>
                </c:pt>
                <c:pt idx="79302">
                  <c:v>79.302000000000021</c:v>
                </c:pt>
                <c:pt idx="79303">
                  <c:v>79.302999999999997</c:v>
                </c:pt>
                <c:pt idx="79304">
                  <c:v>79.30400000000003</c:v>
                </c:pt>
                <c:pt idx="79305">
                  <c:v>79.305000000000007</c:v>
                </c:pt>
                <c:pt idx="79306">
                  <c:v>79.30600000000004</c:v>
                </c:pt>
                <c:pt idx="79307">
                  <c:v>79.307000000000016</c:v>
                </c:pt>
                <c:pt idx="79308">
                  <c:v>79.307999999999993</c:v>
                </c:pt>
                <c:pt idx="79309">
                  <c:v>79.309000000000026</c:v>
                </c:pt>
                <c:pt idx="79310">
                  <c:v>79.31</c:v>
                </c:pt>
                <c:pt idx="79311">
                  <c:v>79.311000000000035</c:v>
                </c:pt>
                <c:pt idx="79312">
                  <c:v>79.312000000000012</c:v>
                </c:pt>
                <c:pt idx="79313">
                  <c:v>79.313000000000045</c:v>
                </c:pt>
                <c:pt idx="79314">
                  <c:v>79.314000000000021</c:v>
                </c:pt>
                <c:pt idx="79315">
                  <c:v>79.314999999999998</c:v>
                </c:pt>
                <c:pt idx="79316">
                  <c:v>79.316000000000031</c:v>
                </c:pt>
                <c:pt idx="79317">
                  <c:v>79.317000000000007</c:v>
                </c:pt>
                <c:pt idx="79318">
                  <c:v>79.31800000000004</c:v>
                </c:pt>
                <c:pt idx="79319">
                  <c:v>79.319000000000017</c:v>
                </c:pt>
                <c:pt idx="79320">
                  <c:v>79.319999999999993</c:v>
                </c:pt>
                <c:pt idx="79321">
                  <c:v>79.321000000000026</c:v>
                </c:pt>
                <c:pt idx="79322">
                  <c:v>79.322000000000003</c:v>
                </c:pt>
                <c:pt idx="79323">
                  <c:v>79.323000000000036</c:v>
                </c:pt>
                <c:pt idx="79324">
                  <c:v>79.324000000000012</c:v>
                </c:pt>
                <c:pt idx="79325">
                  <c:v>79.325000000000045</c:v>
                </c:pt>
                <c:pt idx="79326">
                  <c:v>79.326000000000022</c:v>
                </c:pt>
                <c:pt idx="79327">
                  <c:v>79.326999999999998</c:v>
                </c:pt>
                <c:pt idx="79328">
                  <c:v>79.328000000000031</c:v>
                </c:pt>
                <c:pt idx="79329">
                  <c:v>79.329000000000008</c:v>
                </c:pt>
                <c:pt idx="79330">
                  <c:v>79.330000000000041</c:v>
                </c:pt>
                <c:pt idx="79331">
                  <c:v>79.331000000000017</c:v>
                </c:pt>
                <c:pt idx="79332">
                  <c:v>79.331999999999994</c:v>
                </c:pt>
                <c:pt idx="79333">
                  <c:v>79.333000000000027</c:v>
                </c:pt>
                <c:pt idx="79334">
                  <c:v>79.334000000000003</c:v>
                </c:pt>
                <c:pt idx="79335">
                  <c:v>79.335000000000036</c:v>
                </c:pt>
                <c:pt idx="79336">
                  <c:v>79.336000000000013</c:v>
                </c:pt>
                <c:pt idx="79337">
                  <c:v>79.337000000000046</c:v>
                </c:pt>
                <c:pt idx="79338">
                  <c:v>79.338000000000022</c:v>
                </c:pt>
                <c:pt idx="79339">
                  <c:v>79.338999999999999</c:v>
                </c:pt>
                <c:pt idx="79340">
                  <c:v>79.340000000000032</c:v>
                </c:pt>
                <c:pt idx="79341">
                  <c:v>79.341000000000008</c:v>
                </c:pt>
                <c:pt idx="79342">
                  <c:v>79.342000000000041</c:v>
                </c:pt>
                <c:pt idx="79343">
                  <c:v>79.343000000000018</c:v>
                </c:pt>
                <c:pt idx="79344">
                  <c:v>79.343999999999994</c:v>
                </c:pt>
                <c:pt idx="79345">
                  <c:v>79.345000000000027</c:v>
                </c:pt>
                <c:pt idx="79346">
                  <c:v>79.346000000000004</c:v>
                </c:pt>
                <c:pt idx="79347">
                  <c:v>79.347000000000037</c:v>
                </c:pt>
                <c:pt idx="79348">
                  <c:v>79.348000000000013</c:v>
                </c:pt>
                <c:pt idx="79349">
                  <c:v>79.349000000000046</c:v>
                </c:pt>
                <c:pt idx="79350">
                  <c:v>79.350000000000023</c:v>
                </c:pt>
                <c:pt idx="79351">
                  <c:v>79.350999999999999</c:v>
                </c:pt>
                <c:pt idx="79352">
                  <c:v>79.352000000000032</c:v>
                </c:pt>
                <c:pt idx="79353">
                  <c:v>79.353000000000009</c:v>
                </c:pt>
                <c:pt idx="79354">
                  <c:v>79.354000000000042</c:v>
                </c:pt>
                <c:pt idx="79355">
                  <c:v>79.355000000000018</c:v>
                </c:pt>
                <c:pt idx="79356">
                  <c:v>79.355999999999995</c:v>
                </c:pt>
                <c:pt idx="79357">
                  <c:v>79.357000000000028</c:v>
                </c:pt>
                <c:pt idx="79358">
                  <c:v>79.358000000000004</c:v>
                </c:pt>
                <c:pt idx="79359">
                  <c:v>79.359000000000037</c:v>
                </c:pt>
                <c:pt idx="79360">
                  <c:v>79.360000000000014</c:v>
                </c:pt>
                <c:pt idx="79361">
                  <c:v>79.36099999999999</c:v>
                </c:pt>
                <c:pt idx="79362">
                  <c:v>79.362000000000023</c:v>
                </c:pt>
                <c:pt idx="79363">
                  <c:v>79.363</c:v>
                </c:pt>
                <c:pt idx="79364">
                  <c:v>79.364000000000033</c:v>
                </c:pt>
                <c:pt idx="79365">
                  <c:v>79.365000000000009</c:v>
                </c:pt>
                <c:pt idx="79366">
                  <c:v>79.366000000000042</c:v>
                </c:pt>
                <c:pt idx="79367">
                  <c:v>79.367000000000019</c:v>
                </c:pt>
                <c:pt idx="79368">
                  <c:v>79.367999999999995</c:v>
                </c:pt>
                <c:pt idx="79369">
                  <c:v>79.369000000000028</c:v>
                </c:pt>
                <c:pt idx="79370">
                  <c:v>79.37</c:v>
                </c:pt>
                <c:pt idx="79371">
                  <c:v>79.371000000000038</c:v>
                </c:pt>
                <c:pt idx="79372">
                  <c:v>79.372000000000014</c:v>
                </c:pt>
                <c:pt idx="79373">
                  <c:v>79.37299999999999</c:v>
                </c:pt>
                <c:pt idx="79374">
                  <c:v>79.374000000000024</c:v>
                </c:pt>
                <c:pt idx="79375">
                  <c:v>79.375</c:v>
                </c:pt>
                <c:pt idx="79376">
                  <c:v>79.376000000000033</c:v>
                </c:pt>
                <c:pt idx="79377">
                  <c:v>79.37700000000001</c:v>
                </c:pt>
                <c:pt idx="79378">
                  <c:v>79.378000000000043</c:v>
                </c:pt>
                <c:pt idx="79379">
                  <c:v>79.379000000000019</c:v>
                </c:pt>
                <c:pt idx="79380">
                  <c:v>79.38</c:v>
                </c:pt>
                <c:pt idx="79381">
                  <c:v>79.381000000000029</c:v>
                </c:pt>
                <c:pt idx="79382">
                  <c:v>79.382000000000005</c:v>
                </c:pt>
                <c:pt idx="79383">
                  <c:v>79.383000000000038</c:v>
                </c:pt>
                <c:pt idx="79384">
                  <c:v>79.384000000000015</c:v>
                </c:pt>
                <c:pt idx="79385">
                  <c:v>79.384999999999991</c:v>
                </c:pt>
                <c:pt idx="79386">
                  <c:v>79.386000000000024</c:v>
                </c:pt>
                <c:pt idx="79387">
                  <c:v>79.387</c:v>
                </c:pt>
                <c:pt idx="79388">
                  <c:v>79.388000000000034</c:v>
                </c:pt>
                <c:pt idx="79389">
                  <c:v>79.38900000000001</c:v>
                </c:pt>
                <c:pt idx="79390">
                  <c:v>79.390000000000043</c:v>
                </c:pt>
                <c:pt idx="79391">
                  <c:v>79.39100000000002</c:v>
                </c:pt>
                <c:pt idx="79392">
                  <c:v>79.391999999999996</c:v>
                </c:pt>
                <c:pt idx="79393">
                  <c:v>79.393000000000029</c:v>
                </c:pt>
                <c:pt idx="79394">
                  <c:v>79.394000000000005</c:v>
                </c:pt>
                <c:pt idx="79395">
                  <c:v>79.395000000000039</c:v>
                </c:pt>
                <c:pt idx="79396">
                  <c:v>79.396000000000015</c:v>
                </c:pt>
                <c:pt idx="79397">
                  <c:v>79.396999999999991</c:v>
                </c:pt>
                <c:pt idx="79398">
                  <c:v>79.398000000000025</c:v>
                </c:pt>
                <c:pt idx="79399">
                  <c:v>79.399000000000001</c:v>
                </c:pt>
                <c:pt idx="79400">
                  <c:v>79.400000000000034</c:v>
                </c:pt>
                <c:pt idx="79401">
                  <c:v>79.40100000000001</c:v>
                </c:pt>
                <c:pt idx="79402">
                  <c:v>79.402000000000044</c:v>
                </c:pt>
                <c:pt idx="79403">
                  <c:v>79.40300000000002</c:v>
                </c:pt>
                <c:pt idx="79404">
                  <c:v>79.403999999999996</c:v>
                </c:pt>
                <c:pt idx="79405">
                  <c:v>79.40500000000003</c:v>
                </c:pt>
                <c:pt idx="79406">
                  <c:v>79.406000000000006</c:v>
                </c:pt>
                <c:pt idx="79407">
                  <c:v>79.407000000000039</c:v>
                </c:pt>
                <c:pt idx="79408">
                  <c:v>79.408000000000015</c:v>
                </c:pt>
                <c:pt idx="79409">
                  <c:v>79.408999999999992</c:v>
                </c:pt>
                <c:pt idx="79410">
                  <c:v>79.410000000000025</c:v>
                </c:pt>
                <c:pt idx="79411">
                  <c:v>79.411000000000001</c:v>
                </c:pt>
                <c:pt idx="79412">
                  <c:v>79.412000000000035</c:v>
                </c:pt>
                <c:pt idx="79413">
                  <c:v>79.413000000000011</c:v>
                </c:pt>
                <c:pt idx="79414">
                  <c:v>79.414000000000044</c:v>
                </c:pt>
                <c:pt idx="79415">
                  <c:v>79.41500000000002</c:v>
                </c:pt>
                <c:pt idx="79416">
                  <c:v>79.415999999999997</c:v>
                </c:pt>
                <c:pt idx="79417">
                  <c:v>79.41700000000003</c:v>
                </c:pt>
                <c:pt idx="79418">
                  <c:v>79.418000000000006</c:v>
                </c:pt>
                <c:pt idx="79419">
                  <c:v>79.41900000000004</c:v>
                </c:pt>
                <c:pt idx="79420">
                  <c:v>79.420000000000016</c:v>
                </c:pt>
                <c:pt idx="79421">
                  <c:v>79.420999999999992</c:v>
                </c:pt>
                <c:pt idx="79422">
                  <c:v>79.422000000000025</c:v>
                </c:pt>
                <c:pt idx="79423">
                  <c:v>79.423000000000002</c:v>
                </c:pt>
                <c:pt idx="79424">
                  <c:v>79.424000000000035</c:v>
                </c:pt>
                <c:pt idx="79425">
                  <c:v>79.425000000000011</c:v>
                </c:pt>
                <c:pt idx="79426">
                  <c:v>79.426000000000045</c:v>
                </c:pt>
                <c:pt idx="79427">
                  <c:v>79.427000000000021</c:v>
                </c:pt>
                <c:pt idx="79428">
                  <c:v>79.427999999999997</c:v>
                </c:pt>
                <c:pt idx="79429">
                  <c:v>79.42900000000003</c:v>
                </c:pt>
                <c:pt idx="79430">
                  <c:v>79.430000000000007</c:v>
                </c:pt>
                <c:pt idx="79431">
                  <c:v>79.43100000000004</c:v>
                </c:pt>
                <c:pt idx="79432">
                  <c:v>79.432000000000016</c:v>
                </c:pt>
                <c:pt idx="79433">
                  <c:v>79.432999999999993</c:v>
                </c:pt>
                <c:pt idx="79434">
                  <c:v>79.434000000000026</c:v>
                </c:pt>
                <c:pt idx="79435">
                  <c:v>79.435000000000002</c:v>
                </c:pt>
                <c:pt idx="79436">
                  <c:v>79.436000000000035</c:v>
                </c:pt>
                <c:pt idx="79437">
                  <c:v>79.437000000000012</c:v>
                </c:pt>
                <c:pt idx="79438">
                  <c:v>79.438000000000045</c:v>
                </c:pt>
                <c:pt idx="79439">
                  <c:v>79.439000000000021</c:v>
                </c:pt>
                <c:pt idx="79440">
                  <c:v>79.44</c:v>
                </c:pt>
                <c:pt idx="79441">
                  <c:v>79.441000000000031</c:v>
                </c:pt>
                <c:pt idx="79442">
                  <c:v>79.442000000000007</c:v>
                </c:pt>
                <c:pt idx="79443">
                  <c:v>79.44300000000004</c:v>
                </c:pt>
                <c:pt idx="79444">
                  <c:v>79.444000000000017</c:v>
                </c:pt>
                <c:pt idx="79445">
                  <c:v>79.444999999999993</c:v>
                </c:pt>
                <c:pt idx="79446">
                  <c:v>79.446000000000026</c:v>
                </c:pt>
                <c:pt idx="79447">
                  <c:v>79.447000000000003</c:v>
                </c:pt>
                <c:pt idx="79448">
                  <c:v>79.448000000000036</c:v>
                </c:pt>
                <c:pt idx="79449">
                  <c:v>79.449000000000012</c:v>
                </c:pt>
                <c:pt idx="79450">
                  <c:v>79.450000000000045</c:v>
                </c:pt>
                <c:pt idx="79451">
                  <c:v>79.451000000000022</c:v>
                </c:pt>
                <c:pt idx="79452">
                  <c:v>79.451999999999998</c:v>
                </c:pt>
                <c:pt idx="79453">
                  <c:v>79.453000000000031</c:v>
                </c:pt>
                <c:pt idx="79454">
                  <c:v>79.454000000000008</c:v>
                </c:pt>
                <c:pt idx="79455">
                  <c:v>79.455000000000041</c:v>
                </c:pt>
                <c:pt idx="79456">
                  <c:v>79.456000000000017</c:v>
                </c:pt>
                <c:pt idx="79457">
                  <c:v>79.456999999999994</c:v>
                </c:pt>
                <c:pt idx="79458">
                  <c:v>79.458000000000027</c:v>
                </c:pt>
                <c:pt idx="79459">
                  <c:v>79.459000000000003</c:v>
                </c:pt>
                <c:pt idx="79460">
                  <c:v>79.460000000000036</c:v>
                </c:pt>
                <c:pt idx="79461">
                  <c:v>79.461000000000013</c:v>
                </c:pt>
                <c:pt idx="79462">
                  <c:v>79.462000000000046</c:v>
                </c:pt>
                <c:pt idx="79463">
                  <c:v>79.463000000000022</c:v>
                </c:pt>
                <c:pt idx="79464">
                  <c:v>79.463999999999999</c:v>
                </c:pt>
                <c:pt idx="79465">
                  <c:v>79.465000000000032</c:v>
                </c:pt>
                <c:pt idx="79466">
                  <c:v>79.466000000000008</c:v>
                </c:pt>
                <c:pt idx="79467">
                  <c:v>79.467000000000041</c:v>
                </c:pt>
                <c:pt idx="79468">
                  <c:v>79.468000000000018</c:v>
                </c:pt>
                <c:pt idx="79469">
                  <c:v>79.468999999999994</c:v>
                </c:pt>
                <c:pt idx="79470">
                  <c:v>79.470000000000027</c:v>
                </c:pt>
                <c:pt idx="79471">
                  <c:v>79.471000000000004</c:v>
                </c:pt>
                <c:pt idx="79472">
                  <c:v>79.472000000000037</c:v>
                </c:pt>
                <c:pt idx="79473">
                  <c:v>79.473000000000013</c:v>
                </c:pt>
                <c:pt idx="79474">
                  <c:v>79.474000000000046</c:v>
                </c:pt>
                <c:pt idx="79475">
                  <c:v>79.475000000000023</c:v>
                </c:pt>
                <c:pt idx="79476">
                  <c:v>79.475999999999999</c:v>
                </c:pt>
                <c:pt idx="79477">
                  <c:v>79.477000000000032</c:v>
                </c:pt>
                <c:pt idx="79478">
                  <c:v>79.478000000000009</c:v>
                </c:pt>
                <c:pt idx="79479">
                  <c:v>79.479000000000042</c:v>
                </c:pt>
                <c:pt idx="79480">
                  <c:v>79.480000000000018</c:v>
                </c:pt>
                <c:pt idx="79481">
                  <c:v>79.480999999999995</c:v>
                </c:pt>
                <c:pt idx="79482">
                  <c:v>79.482000000000028</c:v>
                </c:pt>
                <c:pt idx="79483">
                  <c:v>79.483000000000004</c:v>
                </c:pt>
                <c:pt idx="79484">
                  <c:v>79.484000000000037</c:v>
                </c:pt>
                <c:pt idx="79485">
                  <c:v>79.485000000000014</c:v>
                </c:pt>
                <c:pt idx="79486">
                  <c:v>79.48599999999999</c:v>
                </c:pt>
                <c:pt idx="79487">
                  <c:v>79.487000000000023</c:v>
                </c:pt>
                <c:pt idx="79488">
                  <c:v>79.488</c:v>
                </c:pt>
                <c:pt idx="79489">
                  <c:v>79.489000000000033</c:v>
                </c:pt>
                <c:pt idx="79490">
                  <c:v>79.490000000000009</c:v>
                </c:pt>
                <c:pt idx="79491">
                  <c:v>79.491000000000042</c:v>
                </c:pt>
                <c:pt idx="79492">
                  <c:v>79.492000000000019</c:v>
                </c:pt>
                <c:pt idx="79493">
                  <c:v>79.492999999999995</c:v>
                </c:pt>
                <c:pt idx="79494">
                  <c:v>79.494000000000028</c:v>
                </c:pt>
                <c:pt idx="79495">
                  <c:v>79.495000000000005</c:v>
                </c:pt>
                <c:pt idx="79496">
                  <c:v>79.496000000000038</c:v>
                </c:pt>
                <c:pt idx="79497">
                  <c:v>79.497000000000014</c:v>
                </c:pt>
                <c:pt idx="79498">
                  <c:v>79.49799999999999</c:v>
                </c:pt>
                <c:pt idx="79499">
                  <c:v>79.499000000000024</c:v>
                </c:pt>
                <c:pt idx="79500">
                  <c:v>79.5</c:v>
                </c:pt>
                <c:pt idx="79501">
                  <c:v>79.501000000000033</c:v>
                </c:pt>
                <c:pt idx="79502">
                  <c:v>79.50200000000001</c:v>
                </c:pt>
                <c:pt idx="79503">
                  <c:v>79.503000000000043</c:v>
                </c:pt>
                <c:pt idx="79504">
                  <c:v>79.504000000000019</c:v>
                </c:pt>
                <c:pt idx="79505">
                  <c:v>79.504999999999995</c:v>
                </c:pt>
                <c:pt idx="79506">
                  <c:v>79.506000000000029</c:v>
                </c:pt>
                <c:pt idx="79507">
                  <c:v>79.507000000000005</c:v>
                </c:pt>
                <c:pt idx="79508">
                  <c:v>79.508000000000038</c:v>
                </c:pt>
                <c:pt idx="79509">
                  <c:v>79.509000000000015</c:v>
                </c:pt>
                <c:pt idx="79510">
                  <c:v>79.509999999999991</c:v>
                </c:pt>
                <c:pt idx="79511">
                  <c:v>79.511000000000024</c:v>
                </c:pt>
                <c:pt idx="79512">
                  <c:v>79.512</c:v>
                </c:pt>
                <c:pt idx="79513">
                  <c:v>79.513000000000034</c:v>
                </c:pt>
                <c:pt idx="79514">
                  <c:v>79.51400000000001</c:v>
                </c:pt>
                <c:pt idx="79515">
                  <c:v>79.515000000000043</c:v>
                </c:pt>
                <c:pt idx="79516">
                  <c:v>79.51600000000002</c:v>
                </c:pt>
                <c:pt idx="79517">
                  <c:v>79.516999999999996</c:v>
                </c:pt>
                <c:pt idx="79518">
                  <c:v>79.518000000000029</c:v>
                </c:pt>
                <c:pt idx="79519">
                  <c:v>79.519000000000005</c:v>
                </c:pt>
                <c:pt idx="79520">
                  <c:v>79.520000000000039</c:v>
                </c:pt>
                <c:pt idx="79521">
                  <c:v>79.521000000000015</c:v>
                </c:pt>
                <c:pt idx="79522">
                  <c:v>79.521999999999991</c:v>
                </c:pt>
                <c:pt idx="79523">
                  <c:v>79.523000000000025</c:v>
                </c:pt>
                <c:pt idx="79524">
                  <c:v>79.524000000000001</c:v>
                </c:pt>
                <c:pt idx="79525">
                  <c:v>79.525000000000034</c:v>
                </c:pt>
                <c:pt idx="79526">
                  <c:v>79.52600000000001</c:v>
                </c:pt>
                <c:pt idx="79527">
                  <c:v>79.527000000000044</c:v>
                </c:pt>
                <c:pt idx="79528">
                  <c:v>79.52800000000002</c:v>
                </c:pt>
                <c:pt idx="79529">
                  <c:v>79.528999999999996</c:v>
                </c:pt>
                <c:pt idx="79530">
                  <c:v>79.53000000000003</c:v>
                </c:pt>
                <c:pt idx="79531">
                  <c:v>79.531000000000006</c:v>
                </c:pt>
                <c:pt idx="79532">
                  <c:v>79.532000000000039</c:v>
                </c:pt>
                <c:pt idx="79533">
                  <c:v>79.533000000000015</c:v>
                </c:pt>
                <c:pt idx="79534">
                  <c:v>79.533999999999992</c:v>
                </c:pt>
                <c:pt idx="79535">
                  <c:v>79.535000000000025</c:v>
                </c:pt>
                <c:pt idx="79536">
                  <c:v>79.536000000000001</c:v>
                </c:pt>
                <c:pt idx="79537">
                  <c:v>79.537000000000035</c:v>
                </c:pt>
                <c:pt idx="79538">
                  <c:v>79.538000000000011</c:v>
                </c:pt>
                <c:pt idx="79539">
                  <c:v>79.539000000000044</c:v>
                </c:pt>
                <c:pt idx="79540">
                  <c:v>79.54000000000002</c:v>
                </c:pt>
                <c:pt idx="79541">
                  <c:v>79.540999999999997</c:v>
                </c:pt>
                <c:pt idx="79542">
                  <c:v>79.54200000000003</c:v>
                </c:pt>
                <c:pt idx="79543">
                  <c:v>79.543000000000006</c:v>
                </c:pt>
                <c:pt idx="79544">
                  <c:v>79.54400000000004</c:v>
                </c:pt>
                <c:pt idx="79545">
                  <c:v>79.545000000000016</c:v>
                </c:pt>
                <c:pt idx="79546">
                  <c:v>79.545999999999992</c:v>
                </c:pt>
                <c:pt idx="79547">
                  <c:v>79.547000000000025</c:v>
                </c:pt>
                <c:pt idx="79548">
                  <c:v>79.548000000000002</c:v>
                </c:pt>
                <c:pt idx="79549">
                  <c:v>79.549000000000035</c:v>
                </c:pt>
                <c:pt idx="79550">
                  <c:v>79.550000000000011</c:v>
                </c:pt>
                <c:pt idx="79551">
                  <c:v>79.551000000000045</c:v>
                </c:pt>
                <c:pt idx="79552">
                  <c:v>79.552000000000021</c:v>
                </c:pt>
                <c:pt idx="79553">
                  <c:v>79.552999999999997</c:v>
                </c:pt>
                <c:pt idx="79554">
                  <c:v>79.55400000000003</c:v>
                </c:pt>
                <c:pt idx="79555">
                  <c:v>79.555000000000007</c:v>
                </c:pt>
                <c:pt idx="79556">
                  <c:v>79.55600000000004</c:v>
                </c:pt>
                <c:pt idx="79557">
                  <c:v>79.557000000000016</c:v>
                </c:pt>
                <c:pt idx="79558">
                  <c:v>79.557999999999993</c:v>
                </c:pt>
                <c:pt idx="79559">
                  <c:v>79.559000000000026</c:v>
                </c:pt>
                <c:pt idx="79560">
                  <c:v>79.56</c:v>
                </c:pt>
                <c:pt idx="79561">
                  <c:v>79.561000000000035</c:v>
                </c:pt>
                <c:pt idx="79562">
                  <c:v>79.562000000000012</c:v>
                </c:pt>
                <c:pt idx="79563">
                  <c:v>79.563000000000045</c:v>
                </c:pt>
                <c:pt idx="79564">
                  <c:v>79.564000000000021</c:v>
                </c:pt>
                <c:pt idx="79565">
                  <c:v>79.564999999999998</c:v>
                </c:pt>
                <c:pt idx="79566">
                  <c:v>79.566000000000031</c:v>
                </c:pt>
                <c:pt idx="79567">
                  <c:v>79.567000000000007</c:v>
                </c:pt>
                <c:pt idx="79568">
                  <c:v>79.56800000000004</c:v>
                </c:pt>
                <c:pt idx="79569">
                  <c:v>79.569000000000017</c:v>
                </c:pt>
                <c:pt idx="79570">
                  <c:v>79.569999999999993</c:v>
                </c:pt>
                <c:pt idx="79571">
                  <c:v>79.571000000000026</c:v>
                </c:pt>
                <c:pt idx="79572">
                  <c:v>79.572000000000003</c:v>
                </c:pt>
                <c:pt idx="79573">
                  <c:v>79.573000000000036</c:v>
                </c:pt>
                <c:pt idx="79574">
                  <c:v>79.574000000000012</c:v>
                </c:pt>
                <c:pt idx="79575">
                  <c:v>79.575000000000045</c:v>
                </c:pt>
                <c:pt idx="79576">
                  <c:v>79.576000000000022</c:v>
                </c:pt>
                <c:pt idx="79577">
                  <c:v>79.576999999999998</c:v>
                </c:pt>
                <c:pt idx="79578">
                  <c:v>79.578000000000031</c:v>
                </c:pt>
                <c:pt idx="79579">
                  <c:v>79.579000000000008</c:v>
                </c:pt>
                <c:pt idx="79580">
                  <c:v>79.580000000000041</c:v>
                </c:pt>
                <c:pt idx="79581">
                  <c:v>79.581000000000017</c:v>
                </c:pt>
                <c:pt idx="79582">
                  <c:v>79.581999999999994</c:v>
                </c:pt>
                <c:pt idx="79583">
                  <c:v>79.583000000000027</c:v>
                </c:pt>
                <c:pt idx="79584">
                  <c:v>79.584000000000003</c:v>
                </c:pt>
                <c:pt idx="79585">
                  <c:v>79.585000000000036</c:v>
                </c:pt>
                <c:pt idx="79586">
                  <c:v>79.586000000000013</c:v>
                </c:pt>
                <c:pt idx="79587">
                  <c:v>79.587000000000046</c:v>
                </c:pt>
                <c:pt idx="79588">
                  <c:v>79.588000000000022</c:v>
                </c:pt>
                <c:pt idx="79589">
                  <c:v>79.588999999999999</c:v>
                </c:pt>
                <c:pt idx="79590">
                  <c:v>79.590000000000032</c:v>
                </c:pt>
                <c:pt idx="79591">
                  <c:v>79.591000000000008</c:v>
                </c:pt>
                <c:pt idx="79592">
                  <c:v>79.592000000000041</c:v>
                </c:pt>
                <c:pt idx="79593">
                  <c:v>79.593000000000018</c:v>
                </c:pt>
                <c:pt idx="79594">
                  <c:v>79.593999999999994</c:v>
                </c:pt>
                <c:pt idx="79595">
                  <c:v>79.595000000000027</c:v>
                </c:pt>
                <c:pt idx="79596">
                  <c:v>79.596000000000004</c:v>
                </c:pt>
                <c:pt idx="79597">
                  <c:v>79.597000000000037</c:v>
                </c:pt>
                <c:pt idx="79598">
                  <c:v>79.598000000000013</c:v>
                </c:pt>
                <c:pt idx="79599">
                  <c:v>79.599000000000046</c:v>
                </c:pt>
                <c:pt idx="79600">
                  <c:v>79.600000000000023</c:v>
                </c:pt>
                <c:pt idx="79601">
                  <c:v>79.600999999999999</c:v>
                </c:pt>
                <c:pt idx="79602">
                  <c:v>79.602000000000032</c:v>
                </c:pt>
                <c:pt idx="79603">
                  <c:v>79.603000000000009</c:v>
                </c:pt>
                <c:pt idx="79604">
                  <c:v>79.604000000000042</c:v>
                </c:pt>
                <c:pt idx="79605">
                  <c:v>79.605000000000018</c:v>
                </c:pt>
                <c:pt idx="79606">
                  <c:v>79.605999999999995</c:v>
                </c:pt>
                <c:pt idx="79607">
                  <c:v>79.607000000000028</c:v>
                </c:pt>
                <c:pt idx="79608">
                  <c:v>79.608000000000004</c:v>
                </c:pt>
                <c:pt idx="79609">
                  <c:v>79.609000000000037</c:v>
                </c:pt>
                <c:pt idx="79610">
                  <c:v>79.610000000000014</c:v>
                </c:pt>
                <c:pt idx="79611">
                  <c:v>79.61099999999999</c:v>
                </c:pt>
                <c:pt idx="79612">
                  <c:v>79.612000000000023</c:v>
                </c:pt>
                <c:pt idx="79613">
                  <c:v>79.613</c:v>
                </c:pt>
                <c:pt idx="79614">
                  <c:v>79.614000000000033</c:v>
                </c:pt>
                <c:pt idx="79615">
                  <c:v>79.615000000000009</c:v>
                </c:pt>
                <c:pt idx="79616">
                  <c:v>79.616000000000042</c:v>
                </c:pt>
                <c:pt idx="79617">
                  <c:v>79.617000000000019</c:v>
                </c:pt>
                <c:pt idx="79618">
                  <c:v>79.617999999999995</c:v>
                </c:pt>
                <c:pt idx="79619">
                  <c:v>79.619000000000028</c:v>
                </c:pt>
                <c:pt idx="79620">
                  <c:v>79.62</c:v>
                </c:pt>
                <c:pt idx="79621">
                  <c:v>79.621000000000038</c:v>
                </c:pt>
                <c:pt idx="79622">
                  <c:v>79.622000000000014</c:v>
                </c:pt>
                <c:pt idx="79623">
                  <c:v>79.62299999999999</c:v>
                </c:pt>
                <c:pt idx="79624">
                  <c:v>79.624000000000024</c:v>
                </c:pt>
                <c:pt idx="79625">
                  <c:v>79.625</c:v>
                </c:pt>
                <c:pt idx="79626">
                  <c:v>79.626000000000033</c:v>
                </c:pt>
                <c:pt idx="79627">
                  <c:v>79.62700000000001</c:v>
                </c:pt>
                <c:pt idx="79628">
                  <c:v>79.628000000000043</c:v>
                </c:pt>
                <c:pt idx="79629">
                  <c:v>79.629000000000019</c:v>
                </c:pt>
                <c:pt idx="79630">
                  <c:v>79.63</c:v>
                </c:pt>
                <c:pt idx="79631">
                  <c:v>79.631000000000029</c:v>
                </c:pt>
                <c:pt idx="79632">
                  <c:v>79.632000000000005</c:v>
                </c:pt>
                <c:pt idx="79633">
                  <c:v>79.633000000000038</c:v>
                </c:pt>
                <c:pt idx="79634">
                  <c:v>79.634000000000015</c:v>
                </c:pt>
                <c:pt idx="79635">
                  <c:v>79.634999999999991</c:v>
                </c:pt>
                <c:pt idx="79636">
                  <c:v>79.636000000000024</c:v>
                </c:pt>
                <c:pt idx="79637">
                  <c:v>79.637</c:v>
                </c:pt>
                <c:pt idx="79638">
                  <c:v>79.638000000000034</c:v>
                </c:pt>
                <c:pt idx="79639">
                  <c:v>79.63900000000001</c:v>
                </c:pt>
                <c:pt idx="79640">
                  <c:v>79.640000000000043</c:v>
                </c:pt>
                <c:pt idx="79641">
                  <c:v>79.64100000000002</c:v>
                </c:pt>
                <c:pt idx="79642">
                  <c:v>79.641999999999996</c:v>
                </c:pt>
                <c:pt idx="79643">
                  <c:v>79.643000000000029</c:v>
                </c:pt>
                <c:pt idx="79644">
                  <c:v>79.644000000000005</c:v>
                </c:pt>
                <c:pt idx="79645">
                  <c:v>79.645000000000039</c:v>
                </c:pt>
                <c:pt idx="79646">
                  <c:v>79.646000000000015</c:v>
                </c:pt>
                <c:pt idx="79647">
                  <c:v>79.646999999999991</c:v>
                </c:pt>
                <c:pt idx="79648">
                  <c:v>79.648000000000025</c:v>
                </c:pt>
                <c:pt idx="79649">
                  <c:v>79.649000000000001</c:v>
                </c:pt>
                <c:pt idx="79650">
                  <c:v>79.650000000000034</c:v>
                </c:pt>
                <c:pt idx="79651">
                  <c:v>79.65100000000001</c:v>
                </c:pt>
                <c:pt idx="79652">
                  <c:v>79.652000000000044</c:v>
                </c:pt>
                <c:pt idx="79653">
                  <c:v>79.65300000000002</c:v>
                </c:pt>
                <c:pt idx="79654">
                  <c:v>79.653999999999996</c:v>
                </c:pt>
                <c:pt idx="79655">
                  <c:v>79.65500000000003</c:v>
                </c:pt>
                <c:pt idx="79656">
                  <c:v>79.656000000000006</c:v>
                </c:pt>
                <c:pt idx="79657">
                  <c:v>79.657000000000039</c:v>
                </c:pt>
                <c:pt idx="79658">
                  <c:v>79.658000000000015</c:v>
                </c:pt>
                <c:pt idx="79659">
                  <c:v>79.658999999999992</c:v>
                </c:pt>
                <c:pt idx="79660">
                  <c:v>79.660000000000025</c:v>
                </c:pt>
                <c:pt idx="79661">
                  <c:v>79.661000000000001</c:v>
                </c:pt>
                <c:pt idx="79662">
                  <c:v>79.662000000000035</c:v>
                </c:pt>
                <c:pt idx="79663">
                  <c:v>79.663000000000011</c:v>
                </c:pt>
                <c:pt idx="79664">
                  <c:v>79.664000000000044</c:v>
                </c:pt>
                <c:pt idx="79665">
                  <c:v>79.66500000000002</c:v>
                </c:pt>
                <c:pt idx="79666">
                  <c:v>79.665999999999997</c:v>
                </c:pt>
                <c:pt idx="79667">
                  <c:v>79.66700000000003</c:v>
                </c:pt>
                <c:pt idx="79668">
                  <c:v>79.668000000000006</c:v>
                </c:pt>
                <c:pt idx="79669">
                  <c:v>79.66900000000004</c:v>
                </c:pt>
                <c:pt idx="79670">
                  <c:v>79.670000000000016</c:v>
                </c:pt>
                <c:pt idx="79671">
                  <c:v>79.670999999999992</c:v>
                </c:pt>
                <c:pt idx="79672">
                  <c:v>79.672000000000025</c:v>
                </c:pt>
                <c:pt idx="79673">
                  <c:v>79.673000000000002</c:v>
                </c:pt>
                <c:pt idx="79674">
                  <c:v>79.674000000000035</c:v>
                </c:pt>
                <c:pt idx="79675">
                  <c:v>79.675000000000011</c:v>
                </c:pt>
                <c:pt idx="79676">
                  <c:v>79.676000000000045</c:v>
                </c:pt>
                <c:pt idx="79677">
                  <c:v>79.677000000000021</c:v>
                </c:pt>
                <c:pt idx="79678">
                  <c:v>79.677999999999997</c:v>
                </c:pt>
                <c:pt idx="79679">
                  <c:v>79.67900000000003</c:v>
                </c:pt>
                <c:pt idx="79680">
                  <c:v>79.680000000000007</c:v>
                </c:pt>
                <c:pt idx="79681">
                  <c:v>79.68100000000004</c:v>
                </c:pt>
                <c:pt idx="79682">
                  <c:v>79.682000000000016</c:v>
                </c:pt>
                <c:pt idx="79683">
                  <c:v>79.682999999999993</c:v>
                </c:pt>
                <c:pt idx="79684">
                  <c:v>79.684000000000026</c:v>
                </c:pt>
                <c:pt idx="79685">
                  <c:v>79.685000000000002</c:v>
                </c:pt>
                <c:pt idx="79686">
                  <c:v>79.686000000000035</c:v>
                </c:pt>
                <c:pt idx="79687">
                  <c:v>79.687000000000012</c:v>
                </c:pt>
                <c:pt idx="79688">
                  <c:v>79.688000000000045</c:v>
                </c:pt>
                <c:pt idx="79689">
                  <c:v>79.689000000000021</c:v>
                </c:pt>
                <c:pt idx="79690">
                  <c:v>79.69</c:v>
                </c:pt>
                <c:pt idx="79691">
                  <c:v>79.691000000000031</c:v>
                </c:pt>
                <c:pt idx="79692">
                  <c:v>79.692000000000007</c:v>
                </c:pt>
                <c:pt idx="79693">
                  <c:v>79.69300000000004</c:v>
                </c:pt>
                <c:pt idx="79694">
                  <c:v>79.694000000000017</c:v>
                </c:pt>
                <c:pt idx="79695">
                  <c:v>79.694999999999993</c:v>
                </c:pt>
                <c:pt idx="79696">
                  <c:v>79.696000000000026</c:v>
                </c:pt>
                <c:pt idx="79697">
                  <c:v>79.697000000000003</c:v>
                </c:pt>
                <c:pt idx="79698">
                  <c:v>79.698000000000036</c:v>
                </c:pt>
                <c:pt idx="79699">
                  <c:v>79.699000000000012</c:v>
                </c:pt>
                <c:pt idx="79700">
                  <c:v>79.700000000000045</c:v>
                </c:pt>
                <c:pt idx="79701">
                  <c:v>79.701000000000022</c:v>
                </c:pt>
                <c:pt idx="79702">
                  <c:v>79.701999999999998</c:v>
                </c:pt>
                <c:pt idx="79703">
                  <c:v>79.703000000000031</c:v>
                </c:pt>
                <c:pt idx="79704">
                  <c:v>79.704000000000008</c:v>
                </c:pt>
                <c:pt idx="79705">
                  <c:v>79.705000000000041</c:v>
                </c:pt>
                <c:pt idx="79706">
                  <c:v>79.706000000000017</c:v>
                </c:pt>
                <c:pt idx="79707">
                  <c:v>79.706999999999994</c:v>
                </c:pt>
                <c:pt idx="79708">
                  <c:v>79.708000000000027</c:v>
                </c:pt>
                <c:pt idx="79709">
                  <c:v>79.709000000000003</c:v>
                </c:pt>
                <c:pt idx="79710">
                  <c:v>79.710000000000036</c:v>
                </c:pt>
                <c:pt idx="79711">
                  <c:v>79.711000000000013</c:v>
                </c:pt>
                <c:pt idx="79712">
                  <c:v>79.712000000000046</c:v>
                </c:pt>
                <c:pt idx="79713">
                  <c:v>79.713000000000022</c:v>
                </c:pt>
                <c:pt idx="79714">
                  <c:v>79.713999999999999</c:v>
                </c:pt>
                <c:pt idx="79715">
                  <c:v>79.715000000000032</c:v>
                </c:pt>
                <c:pt idx="79716">
                  <c:v>79.716000000000008</c:v>
                </c:pt>
                <c:pt idx="79717">
                  <c:v>79.717000000000041</c:v>
                </c:pt>
                <c:pt idx="79718">
                  <c:v>79.718000000000018</c:v>
                </c:pt>
                <c:pt idx="79719">
                  <c:v>79.718999999999994</c:v>
                </c:pt>
                <c:pt idx="79720">
                  <c:v>79.720000000000027</c:v>
                </c:pt>
                <c:pt idx="79721">
                  <c:v>79.721000000000004</c:v>
                </c:pt>
                <c:pt idx="79722">
                  <c:v>79.722000000000037</c:v>
                </c:pt>
                <c:pt idx="79723">
                  <c:v>79.723000000000013</c:v>
                </c:pt>
                <c:pt idx="79724">
                  <c:v>79.724000000000046</c:v>
                </c:pt>
                <c:pt idx="79725">
                  <c:v>79.725000000000023</c:v>
                </c:pt>
                <c:pt idx="79726">
                  <c:v>79.725999999999999</c:v>
                </c:pt>
                <c:pt idx="79727">
                  <c:v>79.727000000000032</c:v>
                </c:pt>
                <c:pt idx="79728">
                  <c:v>79.728000000000009</c:v>
                </c:pt>
                <c:pt idx="79729">
                  <c:v>79.729000000000042</c:v>
                </c:pt>
                <c:pt idx="79730">
                  <c:v>79.730000000000018</c:v>
                </c:pt>
                <c:pt idx="79731">
                  <c:v>79.730999999999995</c:v>
                </c:pt>
                <c:pt idx="79732">
                  <c:v>79.732000000000028</c:v>
                </c:pt>
                <c:pt idx="79733">
                  <c:v>79.733000000000004</c:v>
                </c:pt>
                <c:pt idx="79734">
                  <c:v>79.734000000000037</c:v>
                </c:pt>
                <c:pt idx="79735">
                  <c:v>79.735000000000014</c:v>
                </c:pt>
                <c:pt idx="79736">
                  <c:v>79.73599999999999</c:v>
                </c:pt>
                <c:pt idx="79737">
                  <c:v>79.737000000000023</c:v>
                </c:pt>
                <c:pt idx="79738">
                  <c:v>79.738</c:v>
                </c:pt>
                <c:pt idx="79739">
                  <c:v>79.739000000000033</c:v>
                </c:pt>
                <c:pt idx="79740">
                  <c:v>79.740000000000009</c:v>
                </c:pt>
                <c:pt idx="79741">
                  <c:v>79.741000000000042</c:v>
                </c:pt>
                <c:pt idx="79742">
                  <c:v>79.742000000000019</c:v>
                </c:pt>
                <c:pt idx="79743">
                  <c:v>79.742999999999995</c:v>
                </c:pt>
                <c:pt idx="79744">
                  <c:v>79.744000000000028</c:v>
                </c:pt>
                <c:pt idx="79745">
                  <c:v>79.745000000000005</c:v>
                </c:pt>
                <c:pt idx="79746">
                  <c:v>79.746000000000038</c:v>
                </c:pt>
                <c:pt idx="79747">
                  <c:v>79.747000000000014</c:v>
                </c:pt>
                <c:pt idx="79748">
                  <c:v>79.74799999999999</c:v>
                </c:pt>
                <c:pt idx="79749">
                  <c:v>79.749000000000024</c:v>
                </c:pt>
                <c:pt idx="79750">
                  <c:v>79.75</c:v>
                </c:pt>
                <c:pt idx="79751">
                  <c:v>79.751000000000033</c:v>
                </c:pt>
                <c:pt idx="79752">
                  <c:v>79.75200000000001</c:v>
                </c:pt>
                <c:pt idx="79753">
                  <c:v>79.753000000000043</c:v>
                </c:pt>
                <c:pt idx="79754">
                  <c:v>79.754000000000019</c:v>
                </c:pt>
                <c:pt idx="79755">
                  <c:v>79.754999999999995</c:v>
                </c:pt>
                <c:pt idx="79756">
                  <c:v>79.756000000000029</c:v>
                </c:pt>
                <c:pt idx="79757">
                  <c:v>79.757000000000005</c:v>
                </c:pt>
                <c:pt idx="79758">
                  <c:v>79.758000000000038</c:v>
                </c:pt>
                <c:pt idx="79759">
                  <c:v>79.759000000000015</c:v>
                </c:pt>
                <c:pt idx="79760">
                  <c:v>79.759999999999991</c:v>
                </c:pt>
                <c:pt idx="79761">
                  <c:v>79.761000000000024</c:v>
                </c:pt>
                <c:pt idx="79762">
                  <c:v>79.762</c:v>
                </c:pt>
                <c:pt idx="79763">
                  <c:v>79.763000000000034</c:v>
                </c:pt>
                <c:pt idx="79764">
                  <c:v>79.76400000000001</c:v>
                </c:pt>
                <c:pt idx="79765">
                  <c:v>79.765000000000043</c:v>
                </c:pt>
                <c:pt idx="79766">
                  <c:v>79.76600000000002</c:v>
                </c:pt>
                <c:pt idx="79767">
                  <c:v>79.766999999999996</c:v>
                </c:pt>
                <c:pt idx="79768">
                  <c:v>79.768000000000029</c:v>
                </c:pt>
                <c:pt idx="79769">
                  <c:v>79.769000000000005</c:v>
                </c:pt>
                <c:pt idx="79770">
                  <c:v>79.770000000000039</c:v>
                </c:pt>
                <c:pt idx="79771">
                  <c:v>79.771000000000015</c:v>
                </c:pt>
                <c:pt idx="79772">
                  <c:v>79.771999999999991</c:v>
                </c:pt>
                <c:pt idx="79773">
                  <c:v>79.773000000000025</c:v>
                </c:pt>
                <c:pt idx="79774">
                  <c:v>79.774000000000001</c:v>
                </c:pt>
                <c:pt idx="79775">
                  <c:v>79.775000000000034</c:v>
                </c:pt>
                <c:pt idx="79776">
                  <c:v>79.77600000000001</c:v>
                </c:pt>
                <c:pt idx="79777">
                  <c:v>79.777000000000044</c:v>
                </c:pt>
                <c:pt idx="79778">
                  <c:v>79.77800000000002</c:v>
                </c:pt>
                <c:pt idx="79779">
                  <c:v>79.778999999999996</c:v>
                </c:pt>
                <c:pt idx="79780">
                  <c:v>79.78000000000003</c:v>
                </c:pt>
                <c:pt idx="79781">
                  <c:v>79.781000000000006</c:v>
                </c:pt>
                <c:pt idx="79782">
                  <c:v>79.782000000000039</c:v>
                </c:pt>
                <c:pt idx="79783">
                  <c:v>79.783000000000015</c:v>
                </c:pt>
                <c:pt idx="79784">
                  <c:v>79.783999999999992</c:v>
                </c:pt>
                <c:pt idx="79785">
                  <c:v>79.785000000000025</c:v>
                </c:pt>
                <c:pt idx="79786">
                  <c:v>79.786000000000001</c:v>
                </c:pt>
                <c:pt idx="79787">
                  <c:v>79.787000000000035</c:v>
                </c:pt>
                <c:pt idx="79788">
                  <c:v>79.788000000000011</c:v>
                </c:pt>
                <c:pt idx="79789">
                  <c:v>79.789000000000044</c:v>
                </c:pt>
                <c:pt idx="79790">
                  <c:v>79.79000000000002</c:v>
                </c:pt>
                <c:pt idx="79791">
                  <c:v>79.790999999999997</c:v>
                </c:pt>
                <c:pt idx="79792">
                  <c:v>79.79200000000003</c:v>
                </c:pt>
                <c:pt idx="79793">
                  <c:v>79.793000000000006</c:v>
                </c:pt>
                <c:pt idx="79794">
                  <c:v>79.79400000000004</c:v>
                </c:pt>
                <c:pt idx="79795">
                  <c:v>79.795000000000016</c:v>
                </c:pt>
                <c:pt idx="79796">
                  <c:v>79.795999999999992</c:v>
                </c:pt>
                <c:pt idx="79797">
                  <c:v>79.797000000000025</c:v>
                </c:pt>
                <c:pt idx="79798">
                  <c:v>79.798000000000002</c:v>
                </c:pt>
                <c:pt idx="79799">
                  <c:v>79.799000000000035</c:v>
                </c:pt>
                <c:pt idx="79800">
                  <c:v>79.800000000000011</c:v>
                </c:pt>
                <c:pt idx="79801">
                  <c:v>79.801000000000045</c:v>
                </c:pt>
                <c:pt idx="79802">
                  <c:v>79.802000000000021</c:v>
                </c:pt>
                <c:pt idx="79803">
                  <c:v>79.802999999999997</c:v>
                </c:pt>
                <c:pt idx="79804">
                  <c:v>79.80400000000003</c:v>
                </c:pt>
                <c:pt idx="79805">
                  <c:v>79.805000000000007</c:v>
                </c:pt>
                <c:pt idx="79806">
                  <c:v>79.80600000000004</c:v>
                </c:pt>
                <c:pt idx="79807">
                  <c:v>79.807000000000016</c:v>
                </c:pt>
                <c:pt idx="79808">
                  <c:v>79.807999999999993</c:v>
                </c:pt>
                <c:pt idx="79809">
                  <c:v>79.809000000000026</c:v>
                </c:pt>
                <c:pt idx="79810">
                  <c:v>79.81</c:v>
                </c:pt>
                <c:pt idx="79811">
                  <c:v>79.811000000000035</c:v>
                </c:pt>
                <c:pt idx="79812">
                  <c:v>79.812000000000012</c:v>
                </c:pt>
                <c:pt idx="79813">
                  <c:v>79.813000000000045</c:v>
                </c:pt>
                <c:pt idx="79814">
                  <c:v>79.814000000000021</c:v>
                </c:pt>
                <c:pt idx="79815">
                  <c:v>79.814999999999998</c:v>
                </c:pt>
                <c:pt idx="79816">
                  <c:v>79.816000000000031</c:v>
                </c:pt>
                <c:pt idx="79817">
                  <c:v>79.817000000000007</c:v>
                </c:pt>
                <c:pt idx="79818">
                  <c:v>79.81800000000004</c:v>
                </c:pt>
                <c:pt idx="79819">
                  <c:v>79.819000000000017</c:v>
                </c:pt>
                <c:pt idx="79820">
                  <c:v>79.819999999999993</c:v>
                </c:pt>
                <c:pt idx="79821">
                  <c:v>79.821000000000026</c:v>
                </c:pt>
                <c:pt idx="79822">
                  <c:v>79.822000000000003</c:v>
                </c:pt>
                <c:pt idx="79823">
                  <c:v>79.823000000000036</c:v>
                </c:pt>
                <c:pt idx="79824">
                  <c:v>79.824000000000012</c:v>
                </c:pt>
                <c:pt idx="79825">
                  <c:v>79.825000000000045</c:v>
                </c:pt>
                <c:pt idx="79826">
                  <c:v>79.826000000000022</c:v>
                </c:pt>
                <c:pt idx="79827">
                  <c:v>79.826999999999998</c:v>
                </c:pt>
                <c:pt idx="79828">
                  <c:v>79.828000000000031</c:v>
                </c:pt>
                <c:pt idx="79829">
                  <c:v>79.829000000000008</c:v>
                </c:pt>
                <c:pt idx="79830">
                  <c:v>79.830000000000041</c:v>
                </c:pt>
                <c:pt idx="79831">
                  <c:v>79.831000000000017</c:v>
                </c:pt>
                <c:pt idx="79832">
                  <c:v>79.831999999999994</c:v>
                </c:pt>
                <c:pt idx="79833">
                  <c:v>79.833000000000027</c:v>
                </c:pt>
                <c:pt idx="79834">
                  <c:v>79.834000000000003</c:v>
                </c:pt>
                <c:pt idx="79835">
                  <c:v>79.835000000000036</c:v>
                </c:pt>
                <c:pt idx="79836">
                  <c:v>79.836000000000013</c:v>
                </c:pt>
                <c:pt idx="79837">
                  <c:v>79.837000000000046</c:v>
                </c:pt>
                <c:pt idx="79838">
                  <c:v>79.838000000000022</c:v>
                </c:pt>
                <c:pt idx="79839">
                  <c:v>79.838999999999999</c:v>
                </c:pt>
                <c:pt idx="79840">
                  <c:v>79.840000000000032</c:v>
                </c:pt>
                <c:pt idx="79841">
                  <c:v>79.841000000000008</c:v>
                </c:pt>
                <c:pt idx="79842">
                  <c:v>79.842000000000041</c:v>
                </c:pt>
                <c:pt idx="79843">
                  <c:v>79.843000000000018</c:v>
                </c:pt>
                <c:pt idx="79844">
                  <c:v>79.843999999999994</c:v>
                </c:pt>
                <c:pt idx="79845">
                  <c:v>79.845000000000027</c:v>
                </c:pt>
                <c:pt idx="79846">
                  <c:v>79.846000000000004</c:v>
                </c:pt>
                <c:pt idx="79847">
                  <c:v>79.847000000000037</c:v>
                </c:pt>
                <c:pt idx="79848">
                  <c:v>79.848000000000013</c:v>
                </c:pt>
                <c:pt idx="79849">
                  <c:v>79.849000000000046</c:v>
                </c:pt>
                <c:pt idx="79850">
                  <c:v>79.850000000000023</c:v>
                </c:pt>
                <c:pt idx="79851">
                  <c:v>79.850999999999999</c:v>
                </c:pt>
                <c:pt idx="79852">
                  <c:v>79.852000000000032</c:v>
                </c:pt>
                <c:pt idx="79853">
                  <c:v>79.853000000000009</c:v>
                </c:pt>
                <c:pt idx="79854">
                  <c:v>79.854000000000042</c:v>
                </c:pt>
                <c:pt idx="79855">
                  <c:v>79.855000000000018</c:v>
                </c:pt>
                <c:pt idx="79856">
                  <c:v>79.855999999999995</c:v>
                </c:pt>
                <c:pt idx="79857">
                  <c:v>79.857000000000028</c:v>
                </c:pt>
                <c:pt idx="79858">
                  <c:v>79.858000000000004</c:v>
                </c:pt>
                <c:pt idx="79859">
                  <c:v>79.859000000000037</c:v>
                </c:pt>
                <c:pt idx="79860">
                  <c:v>79.860000000000014</c:v>
                </c:pt>
                <c:pt idx="79861">
                  <c:v>79.86099999999999</c:v>
                </c:pt>
                <c:pt idx="79862">
                  <c:v>79.862000000000023</c:v>
                </c:pt>
                <c:pt idx="79863">
                  <c:v>79.863</c:v>
                </c:pt>
                <c:pt idx="79864">
                  <c:v>79.864000000000033</c:v>
                </c:pt>
                <c:pt idx="79865">
                  <c:v>79.865000000000009</c:v>
                </c:pt>
                <c:pt idx="79866">
                  <c:v>79.866000000000042</c:v>
                </c:pt>
                <c:pt idx="79867">
                  <c:v>79.867000000000019</c:v>
                </c:pt>
                <c:pt idx="79868">
                  <c:v>79.867999999999995</c:v>
                </c:pt>
                <c:pt idx="79869">
                  <c:v>79.869000000000028</c:v>
                </c:pt>
                <c:pt idx="79870">
                  <c:v>79.87</c:v>
                </c:pt>
                <c:pt idx="79871">
                  <c:v>79.871000000000038</c:v>
                </c:pt>
                <c:pt idx="79872">
                  <c:v>79.872000000000014</c:v>
                </c:pt>
                <c:pt idx="79873">
                  <c:v>79.87299999999999</c:v>
                </c:pt>
                <c:pt idx="79874">
                  <c:v>79.874000000000024</c:v>
                </c:pt>
                <c:pt idx="79875">
                  <c:v>79.875</c:v>
                </c:pt>
                <c:pt idx="79876">
                  <c:v>79.876000000000033</c:v>
                </c:pt>
                <c:pt idx="79877">
                  <c:v>79.87700000000001</c:v>
                </c:pt>
                <c:pt idx="79878">
                  <c:v>79.878000000000043</c:v>
                </c:pt>
                <c:pt idx="79879">
                  <c:v>79.879000000000019</c:v>
                </c:pt>
                <c:pt idx="79880">
                  <c:v>79.88</c:v>
                </c:pt>
                <c:pt idx="79881">
                  <c:v>79.881000000000029</c:v>
                </c:pt>
                <c:pt idx="79882">
                  <c:v>79.882000000000005</c:v>
                </c:pt>
                <c:pt idx="79883">
                  <c:v>79.883000000000038</c:v>
                </c:pt>
                <c:pt idx="79884">
                  <c:v>79.884000000000015</c:v>
                </c:pt>
                <c:pt idx="79885">
                  <c:v>79.884999999999991</c:v>
                </c:pt>
                <c:pt idx="79886">
                  <c:v>79.886000000000024</c:v>
                </c:pt>
                <c:pt idx="79887">
                  <c:v>79.887</c:v>
                </c:pt>
                <c:pt idx="79888">
                  <c:v>79.888000000000034</c:v>
                </c:pt>
                <c:pt idx="79889">
                  <c:v>79.88900000000001</c:v>
                </c:pt>
                <c:pt idx="79890">
                  <c:v>79.890000000000043</c:v>
                </c:pt>
                <c:pt idx="79891">
                  <c:v>79.89100000000002</c:v>
                </c:pt>
                <c:pt idx="79892">
                  <c:v>79.891999999999996</c:v>
                </c:pt>
                <c:pt idx="79893">
                  <c:v>79.893000000000029</c:v>
                </c:pt>
                <c:pt idx="79894">
                  <c:v>79.894000000000005</c:v>
                </c:pt>
                <c:pt idx="79895">
                  <c:v>79.895000000000039</c:v>
                </c:pt>
                <c:pt idx="79896">
                  <c:v>79.896000000000015</c:v>
                </c:pt>
                <c:pt idx="79897">
                  <c:v>79.896999999999991</c:v>
                </c:pt>
                <c:pt idx="79898">
                  <c:v>79.898000000000025</c:v>
                </c:pt>
                <c:pt idx="79899">
                  <c:v>79.899000000000001</c:v>
                </c:pt>
                <c:pt idx="79900">
                  <c:v>79.900000000000034</c:v>
                </c:pt>
                <c:pt idx="79901">
                  <c:v>79.90100000000001</c:v>
                </c:pt>
                <c:pt idx="79902">
                  <c:v>79.902000000000044</c:v>
                </c:pt>
                <c:pt idx="79903">
                  <c:v>79.90300000000002</c:v>
                </c:pt>
                <c:pt idx="79904">
                  <c:v>79.903999999999996</c:v>
                </c:pt>
                <c:pt idx="79905">
                  <c:v>79.90500000000003</c:v>
                </c:pt>
                <c:pt idx="79906">
                  <c:v>79.906000000000006</c:v>
                </c:pt>
                <c:pt idx="79907">
                  <c:v>79.907000000000039</c:v>
                </c:pt>
                <c:pt idx="79908">
                  <c:v>79.908000000000015</c:v>
                </c:pt>
                <c:pt idx="79909">
                  <c:v>79.908999999999992</c:v>
                </c:pt>
                <c:pt idx="79910">
                  <c:v>79.910000000000025</c:v>
                </c:pt>
                <c:pt idx="79911">
                  <c:v>79.911000000000001</c:v>
                </c:pt>
                <c:pt idx="79912">
                  <c:v>79.912000000000035</c:v>
                </c:pt>
                <c:pt idx="79913">
                  <c:v>79.913000000000011</c:v>
                </c:pt>
                <c:pt idx="79914">
                  <c:v>79.914000000000044</c:v>
                </c:pt>
                <c:pt idx="79915">
                  <c:v>79.91500000000002</c:v>
                </c:pt>
                <c:pt idx="79916">
                  <c:v>79.915999999999997</c:v>
                </c:pt>
                <c:pt idx="79917">
                  <c:v>79.91700000000003</c:v>
                </c:pt>
                <c:pt idx="79918">
                  <c:v>79.918000000000006</c:v>
                </c:pt>
                <c:pt idx="79919">
                  <c:v>79.91900000000004</c:v>
                </c:pt>
                <c:pt idx="79920">
                  <c:v>79.920000000000016</c:v>
                </c:pt>
                <c:pt idx="79921">
                  <c:v>79.920999999999992</c:v>
                </c:pt>
                <c:pt idx="79922">
                  <c:v>79.922000000000025</c:v>
                </c:pt>
                <c:pt idx="79923">
                  <c:v>79.923000000000002</c:v>
                </c:pt>
                <c:pt idx="79924">
                  <c:v>79.924000000000035</c:v>
                </c:pt>
                <c:pt idx="79925">
                  <c:v>79.925000000000011</c:v>
                </c:pt>
                <c:pt idx="79926">
                  <c:v>79.926000000000045</c:v>
                </c:pt>
                <c:pt idx="79927">
                  <c:v>79.927000000000021</c:v>
                </c:pt>
                <c:pt idx="79928">
                  <c:v>79.927999999999997</c:v>
                </c:pt>
                <c:pt idx="79929">
                  <c:v>79.92900000000003</c:v>
                </c:pt>
                <c:pt idx="79930">
                  <c:v>79.930000000000007</c:v>
                </c:pt>
                <c:pt idx="79931">
                  <c:v>79.93100000000004</c:v>
                </c:pt>
                <c:pt idx="79932">
                  <c:v>79.932000000000016</c:v>
                </c:pt>
                <c:pt idx="79933">
                  <c:v>79.932999999999993</c:v>
                </c:pt>
                <c:pt idx="79934">
                  <c:v>79.934000000000026</c:v>
                </c:pt>
                <c:pt idx="79935">
                  <c:v>79.935000000000002</c:v>
                </c:pt>
                <c:pt idx="79936">
                  <c:v>79.936000000000035</c:v>
                </c:pt>
                <c:pt idx="79937">
                  <c:v>79.937000000000012</c:v>
                </c:pt>
                <c:pt idx="79938">
                  <c:v>79.938000000000045</c:v>
                </c:pt>
                <c:pt idx="79939">
                  <c:v>79.939000000000021</c:v>
                </c:pt>
                <c:pt idx="79940">
                  <c:v>79.94</c:v>
                </c:pt>
                <c:pt idx="79941">
                  <c:v>79.941000000000031</c:v>
                </c:pt>
                <c:pt idx="79942">
                  <c:v>79.942000000000007</c:v>
                </c:pt>
                <c:pt idx="79943">
                  <c:v>79.94300000000004</c:v>
                </c:pt>
                <c:pt idx="79944">
                  <c:v>79.944000000000017</c:v>
                </c:pt>
                <c:pt idx="79945">
                  <c:v>79.944999999999993</c:v>
                </c:pt>
                <c:pt idx="79946">
                  <c:v>79.946000000000026</c:v>
                </c:pt>
                <c:pt idx="79947">
                  <c:v>79.947000000000003</c:v>
                </c:pt>
                <c:pt idx="79948">
                  <c:v>79.948000000000036</c:v>
                </c:pt>
                <c:pt idx="79949">
                  <c:v>79.949000000000012</c:v>
                </c:pt>
                <c:pt idx="79950">
                  <c:v>79.950000000000045</c:v>
                </c:pt>
                <c:pt idx="79951">
                  <c:v>79.951000000000022</c:v>
                </c:pt>
                <c:pt idx="79952">
                  <c:v>79.951999999999998</c:v>
                </c:pt>
                <c:pt idx="79953">
                  <c:v>79.953000000000031</c:v>
                </c:pt>
                <c:pt idx="79954">
                  <c:v>79.954000000000008</c:v>
                </c:pt>
                <c:pt idx="79955">
                  <c:v>79.955000000000041</c:v>
                </c:pt>
                <c:pt idx="79956">
                  <c:v>79.956000000000017</c:v>
                </c:pt>
                <c:pt idx="79957">
                  <c:v>79.956999999999994</c:v>
                </c:pt>
                <c:pt idx="79958">
                  <c:v>79.958000000000027</c:v>
                </c:pt>
                <c:pt idx="79959">
                  <c:v>79.959000000000003</c:v>
                </c:pt>
                <c:pt idx="79960">
                  <c:v>79.960000000000036</c:v>
                </c:pt>
                <c:pt idx="79961">
                  <c:v>79.961000000000013</c:v>
                </c:pt>
                <c:pt idx="79962">
                  <c:v>79.962000000000046</c:v>
                </c:pt>
                <c:pt idx="79963">
                  <c:v>79.963000000000022</c:v>
                </c:pt>
                <c:pt idx="79964">
                  <c:v>79.963999999999999</c:v>
                </c:pt>
                <c:pt idx="79965">
                  <c:v>79.965000000000032</c:v>
                </c:pt>
                <c:pt idx="79966">
                  <c:v>79.966000000000008</c:v>
                </c:pt>
                <c:pt idx="79967">
                  <c:v>79.967000000000041</c:v>
                </c:pt>
                <c:pt idx="79968">
                  <c:v>79.968000000000018</c:v>
                </c:pt>
                <c:pt idx="79969">
                  <c:v>79.968999999999994</c:v>
                </c:pt>
                <c:pt idx="79970">
                  <c:v>79.970000000000027</c:v>
                </c:pt>
                <c:pt idx="79971">
                  <c:v>79.971000000000004</c:v>
                </c:pt>
                <c:pt idx="79972">
                  <c:v>79.972000000000037</c:v>
                </c:pt>
                <c:pt idx="79973">
                  <c:v>79.973000000000013</c:v>
                </c:pt>
                <c:pt idx="79974">
                  <c:v>79.974000000000046</c:v>
                </c:pt>
                <c:pt idx="79975">
                  <c:v>79.975000000000023</c:v>
                </c:pt>
                <c:pt idx="79976">
                  <c:v>79.975999999999999</c:v>
                </c:pt>
                <c:pt idx="79977">
                  <c:v>79.977000000000032</c:v>
                </c:pt>
                <c:pt idx="79978">
                  <c:v>79.978000000000009</c:v>
                </c:pt>
                <c:pt idx="79979">
                  <c:v>79.979000000000042</c:v>
                </c:pt>
                <c:pt idx="79980">
                  <c:v>79.980000000000018</c:v>
                </c:pt>
                <c:pt idx="79981">
                  <c:v>79.980999999999995</c:v>
                </c:pt>
                <c:pt idx="79982">
                  <c:v>79.982000000000028</c:v>
                </c:pt>
                <c:pt idx="79983">
                  <c:v>79.983000000000004</c:v>
                </c:pt>
                <c:pt idx="79984">
                  <c:v>79.984000000000037</c:v>
                </c:pt>
                <c:pt idx="79985">
                  <c:v>79.985000000000014</c:v>
                </c:pt>
                <c:pt idx="79986">
                  <c:v>79.98599999999999</c:v>
                </c:pt>
                <c:pt idx="79987">
                  <c:v>79.987000000000023</c:v>
                </c:pt>
                <c:pt idx="79988">
                  <c:v>79.988</c:v>
                </c:pt>
                <c:pt idx="79989">
                  <c:v>79.989000000000033</c:v>
                </c:pt>
                <c:pt idx="79990">
                  <c:v>79.990000000000009</c:v>
                </c:pt>
                <c:pt idx="79991">
                  <c:v>79.991000000000042</c:v>
                </c:pt>
                <c:pt idx="79992">
                  <c:v>79.992000000000019</c:v>
                </c:pt>
                <c:pt idx="79993">
                  <c:v>79.992999999999995</c:v>
                </c:pt>
                <c:pt idx="79994">
                  <c:v>79.994000000000028</c:v>
                </c:pt>
                <c:pt idx="79995">
                  <c:v>79.995000000000005</c:v>
                </c:pt>
                <c:pt idx="79996">
                  <c:v>79.996000000000038</c:v>
                </c:pt>
                <c:pt idx="79997">
                  <c:v>79.997000000000014</c:v>
                </c:pt>
                <c:pt idx="79998">
                  <c:v>79.99799999999999</c:v>
                </c:pt>
                <c:pt idx="79999">
                  <c:v>79.999000000000024</c:v>
                </c:pt>
                <c:pt idx="80000">
                  <c:v>80</c:v>
                </c:pt>
                <c:pt idx="80001">
                  <c:v>80.001000000000033</c:v>
                </c:pt>
                <c:pt idx="80002">
                  <c:v>80.00200000000001</c:v>
                </c:pt>
                <c:pt idx="80003">
                  <c:v>80.003000000000043</c:v>
                </c:pt>
                <c:pt idx="80004">
                  <c:v>80.004000000000019</c:v>
                </c:pt>
                <c:pt idx="80005">
                  <c:v>80.004999999999995</c:v>
                </c:pt>
                <c:pt idx="80006">
                  <c:v>80.006000000000029</c:v>
                </c:pt>
                <c:pt idx="80007">
                  <c:v>80.007000000000005</c:v>
                </c:pt>
                <c:pt idx="80008">
                  <c:v>80.008000000000038</c:v>
                </c:pt>
                <c:pt idx="80009">
                  <c:v>80.009000000000015</c:v>
                </c:pt>
                <c:pt idx="80010">
                  <c:v>80.009999999999991</c:v>
                </c:pt>
                <c:pt idx="80011">
                  <c:v>80.011000000000024</c:v>
                </c:pt>
                <c:pt idx="80012">
                  <c:v>80.012</c:v>
                </c:pt>
                <c:pt idx="80013">
                  <c:v>80.013000000000034</c:v>
                </c:pt>
                <c:pt idx="80014">
                  <c:v>80.01400000000001</c:v>
                </c:pt>
                <c:pt idx="80015">
                  <c:v>80.015000000000043</c:v>
                </c:pt>
                <c:pt idx="80016">
                  <c:v>80.01600000000002</c:v>
                </c:pt>
                <c:pt idx="80017">
                  <c:v>80.016999999999996</c:v>
                </c:pt>
                <c:pt idx="80018">
                  <c:v>80.018000000000029</c:v>
                </c:pt>
                <c:pt idx="80019">
                  <c:v>80.019000000000005</c:v>
                </c:pt>
                <c:pt idx="80020">
                  <c:v>80.020000000000039</c:v>
                </c:pt>
                <c:pt idx="80021">
                  <c:v>80.021000000000015</c:v>
                </c:pt>
                <c:pt idx="80022">
                  <c:v>80.021999999999991</c:v>
                </c:pt>
                <c:pt idx="80023">
                  <c:v>80.023000000000025</c:v>
                </c:pt>
                <c:pt idx="80024">
                  <c:v>80.024000000000001</c:v>
                </c:pt>
                <c:pt idx="80025">
                  <c:v>80.025000000000034</c:v>
                </c:pt>
                <c:pt idx="80026">
                  <c:v>80.02600000000001</c:v>
                </c:pt>
                <c:pt idx="80027">
                  <c:v>80.027000000000044</c:v>
                </c:pt>
                <c:pt idx="80028">
                  <c:v>80.02800000000002</c:v>
                </c:pt>
                <c:pt idx="80029">
                  <c:v>80.028999999999996</c:v>
                </c:pt>
                <c:pt idx="80030">
                  <c:v>80.03000000000003</c:v>
                </c:pt>
                <c:pt idx="80031">
                  <c:v>80.031000000000006</c:v>
                </c:pt>
                <c:pt idx="80032">
                  <c:v>80.032000000000039</c:v>
                </c:pt>
                <c:pt idx="80033">
                  <c:v>80.033000000000015</c:v>
                </c:pt>
                <c:pt idx="80034">
                  <c:v>80.033999999999992</c:v>
                </c:pt>
                <c:pt idx="80035">
                  <c:v>80.035000000000025</c:v>
                </c:pt>
                <c:pt idx="80036">
                  <c:v>80.036000000000001</c:v>
                </c:pt>
                <c:pt idx="80037">
                  <c:v>80.037000000000035</c:v>
                </c:pt>
                <c:pt idx="80038">
                  <c:v>80.038000000000011</c:v>
                </c:pt>
                <c:pt idx="80039">
                  <c:v>80.039000000000044</c:v>
                </c:pt>
                <c:pt idx="80040">
                  <c:v>80.04000000000002</c:v>
                </c:pt>
                <c:pt idx="80041">
                  <c:v>80.040999999999997</c:v>
                </c:pt>
                <c:pt idx="80042">
                  <c:v>80.04200000000003</c:v>
                </c:pt>
                <c:pt idx="80043">
                  <c:v>80.043000000000006</c:v>
                </c:pt>
                <c:pt idx="80044">
                  <c:v>80.04400000000004</c:v>
                </c:pt>
                <c:pt idx="80045">
                  <c:v>80.045000000000016</c:v>
                </c:pt>
                <c:pt idx="80046">
                  <c:v>80.045999999999992</c:v>
                </c:pt>
                <c:pt idx="80047">
                  <c:v>80.047000000000025</c:v>
                </c:pt>
                <c:pt idx="80048">
                  <c:v>80.048000000000002</c:v>
                </c:pt>
                <c:pt idx="80049">
                  <c:v>80.049000000000035</c:v>
                </c:pt>
                <c:pt idx="80050">
                  <c:v>80.050000000000011</c:v>
                </c:pt>
                <c:pt idx="80051">
                  <c:v>80.051000000000045</c:v>
                </c:pt>
                <c:pt idx="80052">
                  <c:v>80.052000000000021</c:v>
                </c:pt>
                <c:pt idx="80053">
                  <c:v>80.052999999999997</c:v>
                </c:pt>
                <c:pt idx="80054">
                  <c:v>80.05400000000003</c:v>
                </c:pt>
                <c:pt idx="80055">
                  <c:v>80.055000000000007</c:v>
                </c:pt>
                <c:pt idx="80056">
                  <c:v>80.05600000000004</c:v>
                </c:pt>
                <c:pt idx="80057">
                  <c:v>80.057000000000016</c:v>
                </c:pt>
                <c:pt idx="80058">
                  <c:v>80.057999999999993</c:v>
                </c:pt>
                <c:pt idx="80059">
                  <c:v>80.059000000000026</c:v>
                </c:pt>
                <c:pt idx="80060">
                  <c:v>80.06</c:v>
                </c:pt>
                <c:pt idx="80061">
                  <c:v>80.061000000000035</c:v>
                </c:pt>
                <c:pt idx="80062">
                  <c:v>80.062000000000012</c:v>
                </c:pt>
                <c:pt idx="80063">
                  <c:v>80.063000000000045</c:v>
                </c:pt>
                <c:pt idx="80064">
                  <c:v>80.064000000000021</c:v>
                </c:pt>
                <c:pt idx="80065">
                  <c:v>80.064999999999998</c:v>
                </c:pt>
                <c:pt idx="80066">
                  <c:v>80.066000000000031</c:v>
                </c:pt>
                <c:pt idx="80067">
                  <c:v>80.067000000000007</c:v>
                </c:pt>
                <c:pt idx="80068">
                  <c:v>80.06800000000004</c:v>
                </c:pt>
                <c:pt idx="80069">
                  <c:v>80.069000000000017</c:v>
                </c:pt>
                <c:pt idx="80070">
                  <c:v>80.069999999999993</c:v>
                </c:pt>
                <c:pt idx="80071">
                  <c:v>80.071000000000026</c:v>
                </c:pt>
                <c:pt idx="80072">
                  <c:v>80.072000000000003</c:v>
                </c:pt>
                <c:pt idx="80073">
                  <c:v>80.073000000000036</c:v>
                </c:pt>
                <c:pt idx="80074">
                  <c:v>80.074000000000012</c:v>
                </c:pt>
                <c:pt idx="80075">
                  <c:v>80.075000000000045</c:v>
                </c:pt>
                <c:pt idx="80076">
                  <c:v>80.076000000000022</c:v>
                </c:pt>
                <c:pt idx="80077">
                  <c:v>80.076999999999998</c:v>
                </c:pt>
                <c:pt idx="80078">
                  <c:v>80.078000000000031</c:v>
                </c:pt>
                <c:pt idx="80079">
                  <c:v>80.079000000000008</c:v>
                </c:pt>
                <c:pt idx="80080">
                  <c:v>80.080000000000041</c:v>
                </c:pt>
                <c:pt idx="80081">
                  <c:v>80.081000000000017</c:v>
                </c:pt>
                <c:pt idx="80082">
                  <c:v>80.081999999999994</c:v>
                </c:pt>
                <c:pt idx="80083">
                  <c:v>80.083000000000027</c:v>
                </c:pt>
                <c:pt idx="80084">
                  <c:v>80.084000000000003</c:v>
                </c:pt>
                <c:pt idx="80085">
                  <c:v>80.085000000000036</c:v>
                </c:pt>
                <c:pt idx="80086">
                  <c:v>80.086000000000013</c:v>
                </c:pt>
                <c:pt idx="80087">
                  <c:v>80.087000000000046</c:v>
                </c:pt>
                <c:pt idx="80088">
                  <c:v>80.088000000000022</c:v>
                </c:pt>
                <c:pt idx="80089">
                  <c:v>80.088999999999999</c:v>
                </c:pt>
                <c:pt idx="80090">
                  <c:v>80.090000000000032</c:v>
                </c:pt>
                <c:pt idx="80091">
                  <c:v>80.091000000000008</c:v>
                </c:pt>
                <c:pt idx="80092">
                  <c:v>80.092000000000041</c:v>
                </c:pt>
                <c:pt idx="80093">
                  <c:v>80.093000000000018</c:v>
                </c:pt>
                <c:pt idx="80094">
                  <c:v>80.093999999999994</c:v>
                </c:pt>
                <c:pt idx="80095">
                  <c:v>80.095000000000027</c:v>
                </c:pt>
                <c:pt idx="80096">
                  <c:v>80.096000000000004</c:v>
                </c:pt>
                <c:pt idx="80097">
                  <c:v>80.097000000000037</c:v>
                </c:pt>
                <c:pt idx="80098">
                  <c:v>80.098000000000013</c:v>
                </c:pt>
                <c:pt idx="80099">
                  <c:v>80.099000000000046</c:v>
                </c:pt>
                <c:pt idx="80100">
                  <c:v>80.100000000000023</c:v>
                </c:pt>
                <c:pt idx="80101">
                  <c:v>80.100999999999999</c:v>
                </c:pt>
                <c:pt idx="80102">
                  <c:v>80.102000000000032</c:v>
                </c:pt>
                <c:pt idx="80103">
                  <c:v>80.103000000000009</c:v>
                </c:pt>
                <c:pt idx="80104">
                  <c:v>80.104000000000042</c:v>
                </c:pt>
                <c:pt idx="80105">
                  <c:v>80.105000000000018</c:v>
                </c:pt>
                <c:pt idx="80106">
                  <c:v>80.105999999999995</c:v>
                </c:pt>
                <c:pt idx="80107">
                  <c:v>80.107000000000028</c:v>
                </c:pt>
                <c:pt idx="80108">
                  <c:v>80.108000000000004</c:v>
                </c:pt>
                <c:pt idx="80109">
                  <c:v>80.109000000000037</c:v>
                </c:pt>
                <c:pt idx="80110">
                  <c:v>80.110000000000014</c:v>
                </c:pt>
                <c:pt idx="80111">
                  <c:v>80.11099999999999</c:v>
                </c:pt>
                <c:pt idx="80112">
                  <c:v>80.112000000000023</c:v>
                </c:pt>
                <c:pt idx="80113">
                  <c:v>80.113</c:v>
                </c:pt>
                <c:pt idx="80114">
                  <c:v>80.114000000000033</c:v>
                </c:pt>
                <c:pt idx="80115">
                  <c:v>80.115000000000009</c:v>
                </c:pt>
                <c:pt idx="80116">
                  <c:v>80.116000000000042</c:v>
                </c:pt>
                <c:pt idx="80117">
                  <c:v>80.117000000000019</c:v>
                </c:pt>
                <c:pt idx="80118">
                  <c:v>80.117999999999995</c:v>
                </c:pt>
                <c:pt idx="80119">
                  <c:v>80.119000000000028</c:v>
                </c:pt>
                <c:pt idx="80120">
                  <c:v>80.12</c:v>
                </c:pt>
                <c:pt idx="80121">
                  <c:v>80.121000000000038</c:v>
                </c:pt>
                <c:pt idx="80122">
                  <c:v>80.122000000000014</c:v>
                </c:pt>
                <c:pt idx="80123">
                  <c:v>80.12299999999999</c:v>
                </c:pt>
                <c:pt idx="80124">
                  <c:v>80.124000000000024</c:v>
                </c:pt>
                <c:pt idx="80125">
                  <c:v>80.125</c:v>
                </c:pt>
                <c:pt idx="80126">
                  <c:v>80.126000000000033</c:v>
                </c:pt>
                <c:pt idx="80127">
                  <c:v>80.12700000000001</c:v>
                </c:pt>
                <c:pt idx="80128">
                  <c:v>80.128000000000043</c:v>
                </c:pt>
                <c:pt idx="80129">
                  <c:v>80.129000000000019</c:v>
                </c:pt>
                <c:pt idx="80130">
                  <c:v>80.13</c:v>
                </c:pt>
                <c:pt idx="80131">
                  <c:v>80.131000000000029</c:v>
                </c:pt>
                <c:pt idx="80132">
                  <c:v>80.132000000000005</c:v>
                </c:pt>
                <c:pt idx="80133">
                  <c:v>80.133000000000038</c:v>
                </c:pt>
                <c:pt idx="80134">
                  <c:v>80.134000000000015</c:v>
                </c:pt>
                <c:pt idx="80135">
                  <c:v>80.134999999999991</c:v>
                </c:pt>
                <c:pt idx="80136">
                  <c:v>80.136000000000024</c:v>
                </c:pt>
                <c:pt idx="80137">
                  <c:v>80.137</c:v>
                </c:pt>
                <c:pt idx="80138">
                  <c:v>80.138000000000034</c:v>
                </c:pt>
                <c:pt idx="80139">
                  <c:v>80.13900000000001</c:v>
                </c:pt>
                <c:pt idx="80140">
                  <c:v>80.140000000000043</c:v>
                </c:pt>
                <c:pt idx="80141">
                  <c:v>80.14100000000002</c:v>
                </c:pt>
                <c:pt idx="80142">
                  <c:v>80.141999999999996</c:v>
                </c:pt>
                <c:pt idx="80143">
                  <c:v>80.143000000000029</c:v>
                </c:pt>
                <c:pt idx="80144">
                  <c:v>80.144000000000005</c:v>
                </c:pt>
                <c:pt idx="80145">
                  <c:v>80.145000000000039</c:v>
                </c:pt>
                <c:pt idx="80146">
                  <c:v>80.146000000000015</c:v>
                </c:pt>
                <c:pt idx="80147">
                  <c:v>80.146999999999991</c:v>
                </c:pt>
                <c:pt idx="80148">
                  <c:v>80.148000000000025</c:v>
                </c:pt>
                <c:pt idx="80149">
                  <c:v>80.149000000000001</c:v>
                </c:pt>
                <c:pt idx="80150">
                  <c:v>80.150000000000034</c:v>
                </c:pt>
                <c:pt idx="80151">
                  <c:v>80.15100000000001</c:v>
                </c:pt>
                <c:pt idx="80152">
                  <c:v>80.152000000000044</c:v>
                </c:pt>
                <c:pt idx="80153">
                  <c:v>80.15300000000002</c:v>
                </c:pt>
                <c:pt idx="80154">
                  <c:v>80.153999999999996</c:v>
                </c:pt>
                <c:pt idx="80155">
                  <c:v>80.15500000000003</c:v>
                </c:pt>
                <c:pt idx="80156">
                  <c:v>80.156000000000006</c:v>
                </c:pt>
                <c:pt idx="80157">
                  <c:v>80.157000000000039</c:v>
                </c:pt>
                <c:pt idx="80158">
                  <c:v>80.158000000000015</c:v>
                </c:pt>
                <c:pt idx="80159">
                  <c:v>80.158999999999992</c:v>
                </c:pt>
                <c:pt idx="80160">
                  <c:v>80.160000000000025</c:v>
                </c:pt>
                <c:pt idx="80161">
                  <c:v>80.161000000000001</c:v>
                </c:pt>
                <c:pt idx="80162">
                  <c:v>80.162000000000035</c:v>
                </c:pt>
                <c:pt idx="80163">
                  <c:v>80.163000000000011</c:v>
                </c:pt>
                <c:pt idx="80164">
                  <c:v>80.164000000000044</c:v>
                </c:pt>
                <c:pt idx="80165">
                  <c:v>80.16500000000002</c:v>
                </c:pt>
                <c:pt idx="80166">
                  <c:v>80.165999999999997</c:v>
                </c:pt>
                <c:pt idx="80167">
                  <c:v>80.16700000000003</c:v>
                </c:pt>
                <c:pt idx="80168">
                  <c:v>80.168000000000006</c:v>
                </c:pt>
                <c:pt idx="80169">
                  <c:v>80.16900000000004</c:v>
                </c:pt>
                <c:pt idx="80170">
                  <c:v>80.170000000000016</c:v>
                </c:pt>
                <c:pt idx="80171">
                  <c:v>80.170999999999992</c:v>
                </c:pt>
                <c:pt idx="80172">
                  <c:v>80.172000000000025</c:v>
                </c:pt>
                <c:pt idx="80173">
                  <c:v>80.173000000000002</c:v>
                </c:pt>
                <c:pt idx="80174">
                  <c:v>80.174000000000035</c:v>
                </c:pt>
                <c:pt idx="80175">
                  <c:v>80.175000000000011</c:v>
                </c:pt>
                <c:pt idx="80176">
                  <c:v>80.176000000000045</c:v>
                </c:pt>
                <c:pt idx="80177">
                  <c:v>80.177000000000021</c:v>
                </c:pt>
                <c:pt idx="80178">
                  <c:v>80.177999999999997</c:v>
                </c:pt>
                <c:pt idx="80179">
                  <c:v>80.17900000000003</c:v>
                </c:pt>
                <c:pt idx="80180">
                  <c:v>80.180000000000007</c:v>
                </c:pt>
                <c:pt idx="80181">
                  <c:v>80.18100000000004</c:v>
                </c:pt>
                <c:pt idx="80182">
                  <c:v>80.182000000000016</c:v>
                </c:pt>
                <c:pt idx="80183">
                  <c:v>80.182999999999993</c:v>
                </c:pt>
                <c:pt idx="80184">
                  <c:v>80.184000000000026</c:v>
                </c:pt>
                <c:pt idx="80185">
                  <c:v>80.185000000000002</c:v>
                </c:pt>
                <c:pt idx="80186">
                  <c:v>80.186000000000035</c:v>
                </c:pt>
                <c:pt idx="80187">
                  <c:v>80.187000000000012</c:v>
                </c:pt>
                <c:pt idx="80188">
                  <c:v>80.188000000000045</c:v>
                </c:pt>
                <c:pt idx="80189">
                  <c:v>80.189000000000021</c:v>
                </c:pt>
                <c:pt idx="80190">
                  <c:v>80.19</c:v>
                </c:pt>
                <c:pt idx="80191">
                  <c:v>80.191000000000031</c:v>
                </c:pt>
                <c:pt idx="80192">
                  <c:v>80.192000000000007</c:v>
                </c:pt>
                <c:pt idx="80193">
                  <c:v>80.19300000000004</c:v>
                </c:pt>
                <c:pt idx="80194">
                  <c:v>80.194000000000017</c:v>
                </c:pt>
                <c:pt idx="80195">
                  <c:v>80.194999999999993</c:v>
                </c:pt>
                <c:pt idx="80196">
                  <c:v>80.196000000000026</c:v>
                </c:pt>
                <c:pt idx="80197">
                  <c:v>80.197000000000003</c:v>
                </c:pt>
                <c:pt idx="80198">
                  <c:v>80.198000000000036</c:v>
                </c:pt>
                <c:pt idx="80199">
                  <c:v>80.199000000000012</c:v>
                </c:pt>
                <c:pt idx="80200">
                  <c:v>80.200000000000045</c:v>
                </c:pt>
                <c:pt idx="80201">
                  <c:v>80.201000000000022</c:v>
                </c:pt>
                <c:pt idx="80202">
                  <c:v>80.201999999999998</c:v>
                </c:pt>
                <c:pt idx="80203">
                  <c:v>80.203000000000031</c:v>
                </c:pt>
                <c:pt idx="80204">
                  <c:v>80.204000000000008</c:v>
                </c:pt>
                <c:pt idx="80205">
                  <c:v>80.205000000000041</c:v>
                </c:pt>
                <c:pt idx="80206">
                  <c:v>80.206000000000017</c:v>
                </c:pt>
                <c:pt idx="80207">
                  <c:v>80.206999999999994</c:v>
                </c:pt>
                <c:pt idx="80208">
                  <c:v>80.208000000000027</c:v>
                </c:pt>
                <c:pt idx="80209">
                  <c:v>80.209000000000003</c:v>
                </c:pt>
                <c:pt idx="80210">
                  <c:v>80.210000000000036</c:v>
                </c:pt>
                <c:pt idx="80211">
                  <c:v>80.211000000000013</c:v>
                </c:pt>
                <c:pt idx="80212">
                  <c:v>80.212000000000046</c:v>
                </c:pt>
                <c:pt idx="80213">
                  <c:v>80.213000000000022</c:v>
                </c:pt>
                <c:pt idx="80214">
                  <c:v>80.213999999999999</c:v>
                </c:pt>
                <c:pt idx="80215">
                  <c:v>80.215000000000032</c:v>
                </c:pt>
                <c:pt idx="80216">
                  <c:v>80.216000000000008</c:v>
                </c:pt>
                <c:pt idx="80217">
                  <c:v>80.217000000000041</c:v>
                </c:pt>
                <c:pt idx="80218">
                  <c:v>80.218000000000018</c:v>
                </c:pt>
                <c:pt idx="80219">
                  <c:v>80.218999999999994</c:v>
                </c:pt>
                <c:pt idx="80220">
                  <c:v>80.220000000000027</c:v>
                </c:pt>
                <c:pt idx="80221">
                  <c:v>80.221000000000004</c:v>
                </c:pt>
                <c:pt idx="80222">
                  <c:v>80.222000000000037</c:v>
                </c:pt>
                <c:pt idx="80223">
                  <c:v>80.223000000000013</c:v>
                </c:pt>
                <c:pt idx="80224">
                  <c:v>80.224000000000046</c:v>
                </c:pt>
                <c:pt idx="80225">
                  <c:v>80.225000000000023</c:v>
                </c:pt>
                <c:pt idx="80226">
                  <c:v>80.225999999999999</c:v>
                </c:pt>
                <c:pt idx="80227">
                  <c:v>80.227000000000032</c:v>
                </c:pt>
                <c:pt idx="80228">
                  <c:v>80.228000000000009</c:v>
                </c:pt>
                <c:pt idx="80229">
                  <c:v>80.229000000000042</c:v>
                </c:pt>
                <c:pt idx="80230">
                  <c:v>80.230000000000018</c:v>
                </c:pt>
                <c:pt idx="80231">
                  <c:v>80.230999999999995</c:v>
                </c:pt>
                <c:pt idx="80232">
                  <c:v>80.232000000000028</c:v>
                </c:pt>
                <c:pt idx="80233">
                  <c:v>80.233000000000004</c:v>
                </c:pt>
                <c:pt idx="80234">
                  <c:v>80.234000000000037</c:v>
                </c:pt>
                <c:pt idx="80235">
                  <c:v>80.235000000000014</c:v>
                </c:pt>
                <c:pt idx="80236">
                  <c:v>80.23599999999999</c:v>
                </c:pt>
                <c:pt idx="80237">
                  <c:v>80.237000000000023</c:v>
                </c:pt>
                <c:pt idx="80238">
                  <c:v>80.238</c:v>
                </c:pt>
                <c:pt idx="80239">
                  <c:v>80.239000000000033</c:v>
                </c:pt>
                <c:pt idx="80240">
                  <c:v>80.240000000000009</c:v>
                </c:pt>
                <c:pt idx="80241">
                  <c:v>80.241000000000042</c:v>
                </c:pt>
                <c:pt idx="80242">
                  <c:v>80.242000000000019</c:v>
                </c:pt>
                <c:pt idx="80243">
                  <c:v>80.242999999999995</c:v>
                </c:pt>
                <c:pt idx="80244">
                  <c:v>80.244000000000028</c:v>
                </c:pt>
                <c:pt idx="80245">
                  <c:v>80.245000000000005</c:v>
                </c:pt>
                <c:pt idx="80246">
                  <c:v>80.246000000000038</c:v>
                </c:pt>
                <c:pt idx="80247">
                  <c:v>80.247000000000014</c:v>
                </c:pt>
                <c:pt idx="80248">
                  <c:v>80.24799999999999</c:v>
                </c:pt>
                <c:pt idx="80249">
                  <c:v>80.249000000000024</c:v>
                </c:pt>
                <c:pt idx="80250">
                  <c:v>80.25</c:v>
                </c:pt>
                <c:pt idx="80251">
                  <c:v>80.251000000000033</c:v>
                </c:pt>
                <c:pt idx="80252">
                  <c:v>80.25200000000001</c:v>
                </c:pt>
                <c:pt idx="80253">
                  <c:v>80.253000000000043</c:v>
                </c:pt>
                <c:pt idx="80254">
                  <c:v>80.254000000000019</c:v>
                </c:pt>
                <c:pt idx="80255">
                  <c:v>80.254999999999995</c:v>
                </c:pt>
                <c:pt idx="80256">
                  <c:v>80.256000000000029</c:v>
                </c:pt>
                <c:pt idx="80257">
                  <c:v>80.257000000000005</c:v>
                </c:pt>
                <c:pt idx="80258">
                  <c:v>80.258000000000038</c:v>
                </c:pt>
                <c:pt idx="80259">
                  <c:v>80.259000000000015</c:v>
                </c:pt>
                <c:pt idx="80260">
                  <c:v>80.259999999999991</c:v>
                </c:pt>
                <c:pt idx="80261">
                  <c:v>80.261000000000024</c:v>
                </c:pt>
                <c:pt idx="80262">
                  <c:v>80.262</c:v>
                </c:pt>
                <c:pt idx="80263">
                  <c:v>80.263000000000034</c:v>
                </c:pt>
                <c:pt idx="80264">
                  <c:v>80.26400000000001</c:v>
                </c:pt>
                <c:pt idx="80265">
                  <c:v>80.265000000000043</c:v>
                </c:pt>
                <c:pt idx="80266">
                  <c:v>80.26600000000002</c:v>
                </c:pt>
                <c:pt idx="80267">
                  <c:v>80.266999999999996</c:v>
                </c:pt>
                <c:pt idx="80268">
                  <c:v>80.268000000000029</c:v>
                </c:pt>
                <c:pt idx="80269">
                  <c:v>80.269000000000005</c:v>
                </c:pt>
                <c:pt idx="80270">
                  <c:v>80.270000000000039</c:v>
                </c:pt>
                <c:pt idx="80271">
                  <c:v>80.271000000000015</c:v>
                </c:pt>
                <c:pt idx="80272">
                  <c:v>80.271999999999991</c:v>
                </c:pt>
                <c:pt idx="80273">
                  <c:v>80.273000000000025</c:v>
                </c:pt>
                <c:pt idx="80274">
                  <c:v>80.274000000000001</c:v>
                </c:pt>
                <c:pt idx="80275">
                  <c:v>80.275000000000034</c:v>
                </c:pt>
                <c:pt idx="80276">
                  <c:v>80.27600000000001</c:v>
                </c:pt>
                <c:pt idx="80277">
                  <c:v>80.277000000000044</c:v>
                </c:pt>
                <c:pt idx="80278">
                  <c:v>80.27800000000002</c:v>
                </c:pt>
                <c:pt idx="80279">
                  <c:v>80.278999999999996</c:v>
                </c:pt>
                <c:pt idx="80280">
                  <c:v>80.28000000000003</c:v>
                </c:pt>
                <c:pt idx="80281">
                  <c:v>80.281000000000006</c:v>
                </c:pt>
                <c:pt idx="80282">
                  <c:v>80.282000000000039</c:v>
                </c:pt>
                <c:pt idx="80283">
                  <c:v>80.283000000000015</c:v>
                </c:pt>
                <c:pt idx="80284">
                  <c:v>80.283999999999992</c:v>
                </c:pt>
                <c:pt idx="80285">
                  <c:v>80.285000000000025</c:v>
                </c:pt>
                <c:pt idx="80286">
                  <c:v>80.286000000000001</c:v>
                </c:pt>
                <c:pt idx="80287">
                  <c:v>80.287000000000035</c:v>
                </c:pt>
                <c:pt idx="80288">
                  <c:v>80.288000000000011</c:v>
                </c:pt>
                <c:pt idx="80289">
                  <c:v>80.289000000000044</c:v>
                </c:pt>
                <c:pt idx="80290">
                  <c:v>80.29000000000002</c:v>
                </c:pt>
                <c:pt idx="80291">
                  <c:v>80.290999999999997</c:v>
                </c:pt>
                <c:pt idx="80292">
                  <c:v>80.29200000000003</c:v>
                </c:pt>
                <c:pt idx="80293">
                  <c:v>80.293000000000006</c:v>
                </c:pt>
                <c:pt idx="80294">
                  <c:v>80.29400000000004</c:v>
                </c:pt>
                <c:pt idx="80295">
                  <c:v>80.295000000000016</c:v>
                </c:pt>
                <c:pt idx="80296">
                  <c:v>80.295999999999992</c:v>
                </c:pt>
                <c:pt idx="80297">
                  <c:v>80.297000000000025</c:v>
                </c:pt>
                <c:pt idx="80298">
                  <c:v>80.298000000000002</c:v>
                </c:pt>
                <c:pt idx="80299">
                  <c:v>80.299000000000035</c:v>
                </c:pt>
                <c:pt idx="80300">
                  <c:v>80.300000000000011</c:v>
                </c:pt>
                <c:pt idx="80301">
                  <c:v>80.301000000000045</c:v>
                </c:pt>
                <c:pt idx="80302">
                  <c:v>80.302000000000021</c:v>
                </c:pt>
                <c:pt idx="80303">
                  <c:v>80.302999999999997</c:v>
                </c:pt>
                <c:pt idx="80304">
                  <c:v>80.30400000000003</c:v>
                </c:pt>
                <c:pt idx="80305">
                  <c:v>80.305000000000007</c:v>
                </c:pt>
                <c:pt idx="80306">
                  <c:v>80.30600000000004</c:v>
                </c:pt>
                <c:pt idx="80307">
                  <c:v>80.307000000000016</c:v>
                </c:pt>
                <c:pt idx="80308">
                  <c:v>80.307999999999993</c:v>
                </c:pt>
                <c:pt idx="80309">
                  <c:v>80.309000000000026</c:v>
                </c:pt>
                <c:pt idx="80310">
                  <c:v>80.31</c:v>
                </c:pt>
                <c:pt idx="80311">
                  <c:v>80.311000000000035</c:v>
                </c:pt>
                <c:pt idx="80312">
                  <c:v>80.312000000000012</c:v>
                </c:pt>
                <c:pt idx="80313">
                  <c:v>80.313000000000045</c:v>
                </c:pt>
                <c:pt idx="80314">
                  <c:v>80.314000000000021</c:v>
                </c:pt>
                <c:pt idx="80315">
                  <c:v>80.314999999999998</c:v>
                </c:pt>
                <c:pt idx="80316">
                  <c:v>80.316000000000031</c:v>
                </c:pt>
                <c:pt idx="80317">
                  <c:v>80.317000000000007</c:v>
                </c:pt>
                <c:pt idx="80318">
                  <c:v>80.31800000000004</c:v>
                </c:pt>
                <c:pt idx="80319">
                  <c:v>80.319000000000017</c:v>
                </c:pt>
                <c:pt idx="80320">
                  <c:v>80.319999999999993</c:v>
                </c:pt>
                <c:pt idx="80321">
                  <c:v>80.321000000000026</c:v>
                </c:pt>
                <c:pt idx="80322">
                  <c:v>80.322000000000003</c:v>
                </c:pt>
                <c:pt idx="80323">
                  <c:v>80.323000000000036</c:v>
                </c:pt>
                <c:pt idx="80324">
                  <c:v>80.324000000000012</c:v>
                </c:pt>
                <c:pt idx="80325">
                  <c:v>80.325000000000045</c:v>
                </c:pt>
                <c:pt idx="80326">
                  <c:v>80.326000000000022</c:v>
                </c:pt>
                <c:pt idx="80327">
                  <c:v>80.326999999999998</c:v>
                </c:pt>
                <c:pt idx="80328">
                  <c:v>80.328000000000031</c:v>
                </c:pt>
                <c:pt idx="80329">
                  <c:v>80.329000000000008</c:v>
                </c:pt>
                <c:pt idx="80330">
                  <c:v>80.330000000000041</c:v>
                </c:pt>
                <c:pt idx="80331">
                  <c:v>80.331000000000017</c:v>
                </c:pt>
                <c:pt idx="80332">
                  <c:v>80.331999999999994</c:v>
                </c:pt>
                <c:pt idx="80333">
                  <c:v>80.333000000000027</c:v>
                </c:pt>
                <c:pt idx="80334">
                  <c:v>80.334000000000003</c:v>
                </c:pt>
                <c:pt idx="80335">
                  <c:v>80.335000000000036</c:v>
                </c:pt>
                <c:pt idx="80336">
                  <c:v>80.336000000000013</c:v>
                </c:pt>
                <c:pt idx="80337">
                  <c:v>80.337000000000046</c:v>
                </c:pt>
                <c:pt idx="80338">
                  <c:v>80.338000000000022</c:v>
                </c:pt>
                <c:pt idx="80339">
                  <c:v>80.338999999999999</c:v>
                </c:pt>
                <c:pt idx="80340">
                  <c:v>80.340000000000032</c:v>
                </c:pt>
                <c:pt idx="80341">
                  <c:v>80.341000000000008</c:v>
                </c:pt>
                <c:pt idx="80342">
                  <c:v>80.342000000000041</c:v>
                </c:pt>
                <c:pt idx="80343">
                  <c:v>80.343000000000018</c:v>
                </c:pt>
                <c:pt idx="80344">
                  <c:v>80.343999999999994</c:v>
                </c:pt>
                <c:pt idx="80345">
                  <c:v>80.345000000000027</c:v>
                </c:pt>
                <c:pt idx="80346">
                  <c:v>80.346000000000004</c:v>
                </c:pt>
                <c:pt idx="80347">
                  <c:v>80.347000000000037</c:v>
                </c:pt>
                <c:pt idx="80348">
                  <c:v>80.348000000000013</c:v>
                </c:pt>
                <c:pt idx="80349">
                  <c:v>80.349000000000046</c:v>
                </c:pt>
                <c:pt idx="80350">
                  <c:v>80.350000000000023</c:v>
                </c:pt>
                <c:pt idx="80351">
                  <c:v>80.350999999999999</c:v>
                </c:pt>
                <c:pt idx="80352">
                  <c:v>80.352000000000032</c:v>
                </c:pt>
                <c:pt idx="80353">
                  <c:v>80.353000000000009</c:v>
                </c:pt>
                <c:pt idx="80354">
                  <c:v>80.354000000000042</c:v>
                </c:pt>
                <c:pt idx="80355">
                  <c:v>80.355000000000018</c:v>
                </c:pt>
                <c:pt idx="80356">
                  <c:v>80.355999999999995</c:v>
                </c:pt>
                <c:pt idx="80357">
                  <c:v>80.357000000000028</c:v>
                </c:pt>
                <c:pt idx="80358">
                  <c:v>80.358000000000004</c:v>
                </c:pt>
                <c:pt idx="80359">
                  <c:v>80.359000000000037</c:v>
                </c:pt>
                <c:pt idx="80360">
                  <c:v>80.360000000000014</c:v>
                </c:pt>
                <c:pt idx="80361">
                  <c:v>80.36099999999999</c:v>
                </c:pt>
                <c:pt idx="80362">
                  <c:v>80.362000000000023</c:v>
                </c:pt>
                <c:pt idx="80363">
                  <c:v>80.363</c:v>
                </c:pt>
                <c:pt idx="80364">
                  <c:v>80.364000000000033</c:v>
                </c:pt>
                <c:pt idx="80365">
                  <c:v>80.365000000000009</c:v>
                </c:pt>
                <c:pt idx="80366">
                  <c:v>80.366000000000042</c:v>
                </c:pt>
                <c:pt idx="80367">
                  <c:v>80.367000000000019</c:v>
                </c:pt>
                <c:pt idx="80368">
                  <c:v>80.367999999999995</c:v>
                </c:pt>
                <c:pt idx="80369">
                  <c:v>80.369000000000028</c:v>
                </c:pt>
                <c:pt idx="80370">
                  <c:v>80.37</c:v>
                </c:pt>
                <c:pt idx="80371">
                  <c:v>80.371000000000038</c:v>
                </c:pt>
                <c:pt idx="80372">
                  <c:v>80.372000000000014</c:v>
                </c:pt>
                <c:pt idx="80373">
                  <c:v>80.37299999999999</c:v>
                </c:pt>
                <c:pt idx="80374">
                  <c:v>80.374000000000024</c:v>
                </c:pt>
                <c:pt idx="80375">
                  <c:v>80.375</c:v>
                </c:pt>
                <c:pt idx="80376">
                  <c:v>80.376000000000033</c:v>
                </c:pt>
                <c:pt idx="80377">
                  <c:v>80.37700000000001</c:v>
                </c:pt>
                <c:pt idx="80378">
                  <c:v>80.378000000000043</c:v>
                </c:pt>
                <c:pt idx="80379">
                  <c:v>80.379000000000019</c:v>
                </c:pt>
                <c:pt idx="80380">
                  <c:v>80.38</c:v>
                </c:pt>
                <c:pt idx="80381">
                  <c:v>80.381000000000029</c:v>
                </c:pt>
                <c:pt idx="80382">
                  <c:v>80.382000000000005</c:v>
                </c:pt>
                <c:pt idx="80383">
                  <c:v>80.383000000000038</c:v>
                </c:pt>
                <c:pt idx="80384">
                  <c:v>80.384000000000015</c:v>
                </c:pt>
                <c:pt idx="80385">
                  <c:v>80.384999999999991</c:v>
                </c:pt>
                <c:pt idx="80386">
                  <c:v>80.386000000000024</c:v>
                </c:pt>
                <c:pt idx="80387">
                  <c:v>80.387</c:v>
                </c:pt>
                <c:pt idx="80388">
                  <c:v>80.388000000000034</c:v>
                </c:pt>
                <c:pt idx="80389">
                  <c:v>80.38900000000001</c:v>
                </c:pt>
                <c:pt idx="80390">
                  <c:v>80.390000000000043</c:v>
                </c:pt>
                <c:pt idx="80391">
                  <c:v>80.39100000000002</c:v>
                </c:pt>
                <c:pt idx="80392">
                  <c:v>80.391999999999996</c:v>
                </c:pt>
                <c:pt idx="80393">
                  <c:v>80.393000000000029</c:v>
                </c:pt>
                <c:pt idx="80394">
                  <c:v>80.394000000000005</c:v>
                </c:pt>
                <c:pt idx="80395">
                  <c:v>80.395000000000039</c:v>
                </c:pt>
                <c:pt idx="80396">
                  <c:v>80.396000000000015</c:v>
                </c:pt>
                <c:pt idx="80397">
                  <c:v>80.396999999999991</c:v>
                </c:pt>
                <c:pt idx="80398">
                  <c:v>80.398000000000025</c:v>
                </c:pt>
                <c:pt idx="80399">
                  <c:v>80.399000000000001</c:v>
                </c:pt>
                <c:pt idx="80400">
                  <c:v>80.400000000000034</c:v>
                </c:pt>
                <c:pt idx="80401">
                  <c:v>80.40100000000001</c:v>
                </c:pt>
                <c:pt idx="80402">
                  <c:v>80.402000000000044</c:v>
                </c:pt>
                <c:pt idx="80403">
                  <c:v>80.40300000000002</c:v>
                </c:pt>
                <c:pt idx="80404">
                  <c:v>80.403999999999996</c:v>
                </c:pt>
                <c:pt idx="80405">
                  <c:v>80.40500000000003</c:v>
                </c:pt>
                <c:pt idx="80406">
                  <c:v>80.406000000000006</c:v>
                </c:pt>
                <c:pt idx="80407">
                  <c:v>80.407000000000039</c:v>
                </c:pt>
                <c:pt idx="80408">
                  <c:v>80.408000000000015</c:v>
                </c:pt>
                <c:pt idx="80409">
                  <c:v>80.408999999999992</c:v>
                </c:pt>
                <c:pt idx="80410">
                  <c:v>80.410000000000025</c:v>
                </c:pt>
                <c:pt idx="80411">
                  <c:v>80.411000000000001</c:v>
                </c:pt>
                <c:pt idx="80412">
                  <c:v>80.412000000000035</c:v>
                </c:pt>
                <c:pt idx="80413">
                  <c:v>80.413000000000011</c:v>
                </c:pt>
                <c:pt idx="80414">
                  <c:v>80.414000000000044</c:v>
                </c:pt>
                <c:pt idx="80415">
                  <c:v>80.41500000000002</c:v>
                </c:pt>
                <c:pt idx="80416">
                  <c:v>80.415999999999997</c:v>
                </c:pt>
                <c:pt idx="80417">
                  <c:v>80.41700000000003</c:v>
                </c:pt>
                <c:pt idx="80418">
                  <c:v>80.418000000000006</c:v>
                </c:pt>
                <c:pt idx="80419">
                  <c:v>80.41900000000004</c:v>
                </c:pt>
                <c:pt idx="80420">
                  <c:v>80.420000000000016</c:v>
                </c:pt>
                <c:pt idx="80421">
                  <c:v>80.420999999999992</c:v>
                </c:pt>
                <c:pt idx="80422">
                  <c:v>80.422000000000025</c:v>
                </c:pt>
                <c:pt idx="80423">
                  <c:v>80.423000000000002</c:v>
                </c:pt>
                <c:pt idx="80424">
                  <c:v>80.424000000000035</c:v>
                </c:pt>
                <c:pt idx="80425">
                  <c:v>80.425000000000011</c:v>
                </c:pt>
                <c:pt idx="80426">
                  <c:v>80.426000000000045</c:v>
                </c:pt>
                <c:pt idx="80427">
                  <c:v>80.427000000000021</c:v>
                </c:pt>
                <c:pt idx="80428">
                  <c:v>80.427999999999997</c:v>
                </c:pt>
                <c:pt idx="80429">
                  <c:v>80.42900000000003</c:v>
                </c:pt>
                <c:pt idx="80430">
                  <c:v>80.430000000000007</c:v>
                </c:pt>
                <c:pt idx="80431">
                  <c:v>80.43100000000004</c:v>
                </c:pt>
                <c:pt idx="80432">
                  <c:v>80.432000000000016</c:v>
                </c:pt>
                <c:pt idx="80433">
                  <c:v>80.432999999999993</c:v>
                </c:pt>
                <c:pt idx="80434">
                  <c:v>80.434000000000026</c:v>
                </c:pt>
                <c:pt idx="80435">
                  <c:v>80.435000000000002</c:v>
                </c:pt>
                <c:pt idx="80436">
                  <c:v>80.436000000000035</c:v>
                </c:pt>
                <c:pt idx="80437">
                  <c:v>80.437000000000012</c:v>
                </c:pt>
                <c:pt idx="80438">
                  <c:v>80.438000000000045</c:v>
                </c:pt>
                <c:pt idx="80439">
                  <c:v>80.439000000000021</c:v>
                </c:pt>
                <c:pt idx="80440">
                  <c:v>80.44</c:v>
                </c:pt>
                <c:pt idx="80441">
                  <c:v>80.441000000000031</c:v>
                </c:pt>
                <c:pt idx="80442">
                  <c:v>80.442000000000007</c:v>
                </c:pt>
                <c:pt idx="80443">
                  <c:v>80.44300000000004</c:v>
                </c:pt>
                <c:pt idx="80444">
                  <c:v>80.444000000000017</c:v>
                </c:pt>
                <c:pt idx="80445">
                  <c:v>80.444999999999993</c:v>
                </c:pt>
                <c:pt idx="80446">
                  <c:v>80.446000000000026</c:v>
                </c:pt>
                <c:pt idx="80447">
                  <c:v>80.447000000000003</c:v>
                </c:pt>
                <c:pt idx="80448">
                  <c:v>80.448000000000036</c:v>
                </c:pt>
                <c:pt idx="80449">
                  <c:v>80.449000000000012</c:v>
                </c:pt>
                <c:pt idx="80450">
                  <c:v>80.450000000000045</c:v>
                </c:pt>
                <c:pt idx="80451">
                  <c:v>80.451000000000022</c:v>
                </c:pt>
                <c:pt idx="80452">
                  <c:v>80.451999999999998</c:v>
                </c:pt>
                <c:pt idx="80453">
                  <c:v>80.453000000000031</c:v>
                </c:pt>
                <c:pt idx="80454">
                  <c:v>80.454000000000008</c:v>
                </c:pt>
                <c:pt idx="80455">
                  <c:v>80.455000000000041</c:v>
                </c:pt>
                <c:pt idx="80456">
                  <c:v>80.456000000000017</c:v>
                </c:pt>
                <c:pt idx="80457">
                  <c:v>80.456999999999994</c:v>
                </c:pt>
                <c:pt idx="80458">
                  <c:v>80.458000000000027</c:v>
                </c:pt>
                <c:pt idx="80459">
                  <c:v>80.459000000000003</c:v>
                </c:pt>
                <c:pt idx="80460">
                  <c:v>80.460000000000036</c:v>
                </c:pt>
                <c:pt idx="80461">
                  <c:v>80.461000000000013</c:v>
                </c:pt>
                <c:pt idx="80462">
                  <c:v>80.462000000000046</c:v>
                </c:pt>
                <c:pt idx="80463">
                  <c:v>80.463000000000022</c:v>
                </c:pt>
                <c:pt idx="80464">
                  <c:v>80.463999999999999</c:v>
                </c:pt>
                <c:pt idx="80465">
                  <c:v>80.465000000000032</c:v>
                </c:pt>
                <c:pt idx="80466">
                  <c:v>80.466000000000008</c:v>
                </c:pt>
                <c:pt idx="80467">
                  <c:v>80.467000000000041</c:v>
                </c:pt>
                <c:pt idx="80468">
                  <c:v>80.468000000000018</c:v>
                </c:pt>
                <c:pt idx="80469">
                  <c:v>80.468999999999994</c:v>
                </c:pt>
                <c:pt idx="80470">
                  <c:v>80.470000000000027</c:v>
                </c:pt>
                <c:pt idx="80471">
                  <c:v>80.471000000000004</c:v>
                </c:pt>
                <c:pt idx="80472">
                  <c:v>80.472000000000037</c:v>
                </c:pt>
                <c:pt idx="80473">
                  <c:v>80.473000000000013</c:v>
                </c:pt>
                <c:pt idx="80474">
                  <c:v>80.474000000000046</c:v>
                </c:pt>
                <c:pt idx="80475">
                  <c:v>80.475000000000023</c:v>
                </c:pt>
                <c:pt idx="80476">
                  <c:v>80.475999999999999</c:v>
                </c:pt>
                <c:pt idx="80477">
                  <c:v>80.477000000000032</c:v>
                </c:pt>
                <c:pt idx="80478">
                  <c:v>80.478000000000009</c:v>
                </c:pt>
                <c:pt idx="80479">
                  <c:v>80.479000000000042</c:v>
                </c:pt>
                <c:pt idx="80480">
                  <c:v>80.480000000000018</c:v>
                </c:pt>
                <c:pt idx="80481">
                  <c:v>80.480999999999995</c:v>
                </c:pt>
                <c:pt idx="80482">
                  <c:v>80.482000000000028</c:v>
                </c:pt>
                <c:pt idx="80483">
                  <c:v>80.483000000000004</c:v>
                </c:pt>
                <c:pt idx="80484">
                  <c:v>80.484000000000037</c:v>
                </c:pt>
                <c:pt idx="80485">
                  <c:v>80.485000000000014</c:v>
                </c:pt>
                <c:pt idx="80486">
                  <c:v>80.48599999999999</c:v>
                </c:pt>
                <c:pt idx="80487">
                  <c:v>80.487000000000023</c:v>
                </c:pt>
                <c:pt idx="80488">
                  <c:v>80.488</c:v>
                </c:pt>
                <c:pt idx="80489">
                  <c:v>80.489000000000033</c:v>
                </c:pt>
                <c:pt idx="80490">
                  <c:v>80.490000000000009</c:v>
                </c:pt>
                <c:pt idx="80491">
                  <c:v>80.491000000000042</c:v>
                </c:pt>
                <c:pt idx="80492">
                  <c:v>80.492000000000019</c:v>
                </c:pt>
                <c:pt idx="80493">
                  <c:v>80.492999999999995</c:v>
                </c:pt>
                <c:pt idx="80494">
                  <c:v>80.494000000000028</c:v>
                </c:pt>
                <c:pt idx="80495">
                  <c:v>80.495000000000005</c:v>
                </c:pt>
                <c:pt idx="80496">
                  <c:v>80.496000000000038</c:v>
                </c:pt>
                <c:pt idx="80497">
                  <c:v>80.497000000000014</c:v>
                </c:pt>
                <c:pt idx="80498">
                  <c:v>80.49799999999999</c:v>
                </c:pt>
                <c:pt idx="80499">
                  <c:v>80.499000000000024</c:v>
                </c:pt>
                <c:pt idx="80500">
                  <c:v>80.5</c:v>
                </c:pt>
                <c:pt idx="80501">
                  <c:v>80.501000000000033</c:v>
                </c:pt>
                <c:pt idx="80502">
                  <c:v>80.50200000000001</c:v>
                </c:pt>
                <c:pt idx="80503">
                  <c:v>80.503000000000043</c:v>
                </c:pt>
                <c:pt idx="80504">
                  <c:v>80.504000000000019</c:v>
                </c:pt>
                <c:pt idx="80505">
                  <c:v>80.504999999999995</c:v>
                </c:pt>
                <c:pt idx="80506">
                  <c:v>80.506000000000029</c:v>
                </c:pt>
                <c:pt idx="80507">
                  <c:v>80.507000000000005</c:v>
                </c:pt>
                <c:pt idx="80508">
                  <c:v>80.508000000000038</c:v>
                </c:pt>
                <c:pt idx="80509">
                  <c:v>80.509000000000015</c:v>
                </c:pt>
                <c:pt idx="80510">
                  <c:v>80.509999999999991</c:v>
                </c:pt>
                <c:pt idx="80511">
                  <c:v>80.511000000000024</c:v>
                </c:pt>
                <c:pt idx="80512">
                  <c:v>80.512</c:v>
                </c:pt>
                <c:pt idx="80513">
                  <c:v>80.513000000000034</c:v>
                </c:pt>
                <c:pt idx="80514">
                  <c:v>80.51400000000001</c:v>
                </c:pt>
                <c:pt idx="80515">
                  <c:v>80.515000000000043</c:v>
                </c:pt>
                <c:pt idx="80516">
                  <c:v>80.51600000000002</c:v>
                </c:pt>
                <c:pt idx="80517">
                  <c:v>80.516999999999996</c:v>
                </c:pt>
                <c:pt idx="80518">
                  <c:v>80.518000000000029</c:v>
                </c:pt>
                <c:pt idx="80519">
                  <c:v>80.519000000000005</c:v>
                </c:pt>
                <c:pt idx="80520">
                  <c:v>80.520000000000039</c:v>
                </c:pt>
                <c:pt idx="80521">
                  <c:v>80.521000000000015</c:v>
                </c:pt>
                <c:pt idx="80522">
                  <c:v>80.521999999999991</c:v>
                </c:pt>
                <c:pt idx="80523">
                  <c:v>80.523000000000025</c:v>
                </c:pt>
                <c:pt idx="80524">
                  <c:v>80.524000000000001</c:v>
                </c:pt>
                <c:pt idx="80525">
                  <c:v>80.525000000000034</c:v>
                </c:pt>
                <c:pt idx="80526">
                  <c:v>80.52600000000001</c:v>
                </c:pt>
                <c:pt idx="80527">
                  <c:v>80.527000000000044</c:v>
                </c:pt>
                <c:pt idx="80528">
                  <c:v>80.52800000000002</c:v>
                </c:pt>
                <c:pt idx="80529">
                  <c:v>80.528999999999996</c:v>
                </c:pt>
                <c:pt idx="80530">
                  <c:v>80.53000000000003</c:v>
                </c:pt>
                <c:pt idx="80531">
                  <c:v>80.531000000000006</c:v>
                </c:pt>
                <c:pt idx="80532">
                  <c:v>80.532000000000039</c:v>
                </c:pt>
                <c:pt idx="80533">
                  <c:v>80.533000000000015</c:v>
                </c:pt>
                <c:pt idx="80534">
                  <c:v>80.533999999999992</c:v>
                </c:pt>
                <c:pt idx="80535">
                  <c:v>80.535000000000025</c:v>
                </c:pt>
                <c:pt idx="80536">
                  <c:v>80.536000000000001</c:v>
                </c:pt>
                <c:pt idx="80537">
                  <c:v>80.537000000000035</c:v>
                </c:pt>
                <c:pt idx="80538">
                  <c:v>80.538000000000011</c:v>
                </c:pt>
                <c:pt idx="80539">
                  <c:v>80.539000000000044</c:v>
                </c:pt>
                <c:pt idx="80540">
                  <c:v>80.54000000000002</c:v>
                </c:pt>
                <c:pt idx="80541">
                  <c:v>80.540999999999997</c:v>
                </c:pt>
                <c:pt idx="80542">
                  <c:v>80.54200000000003</c:v>
                </c:pt>
                <c:pt idx="80543">
                  <c:v>80.543000000000006</c:v>
                </c:pt>
                <c:pt idx="80544">
                  <c:v>80.54400000000004</c:v>
                </c:pt>
                <c:pt idx="80545">
                  <c:v>80.545000000000016</c:v>
                </c:pt>
                <c:pt idx="80546">
                  <c:v>80.545999999999992</c:v>
                </c:pt>
                <c:pt idx="80547">
                  <c:v>80.547000000000025</c:v>
                </c:pt>
                <c:pt idx="80548">
                  <c:v>80.548000000000002</c:v>
                </c:pt>
                <c:pt idx="80549">
                  <c:v>80.549000000000035</c:v>
                </c:pt>
                <c:pt idx="80550">
                  <c:v>80.550000000000011</c:v>
                </c:pt>
                <c:pt idx="80551">
                  <c:v>80.551000000000045</c:v>
                </c:pt>
                <c:pt idx="80552">
                  <c:v>80.552000000000021</c:v>
                </c:pt>
                <c:pt idx="80553">
                  <c:v>80.552999999999997</c:v>
                </c:pt>
                <c:pt idx="80554">
                  <c:v>80.55400000000003</c:v>
                </c:pt>
                <c:pt idx="80555">
                  <c:v>80.555000000000007</c:v>
                </c:pt>
                <c:pt idx="80556">
                  <c:v>80.55600000000004</c:v>
                </c:pt>
                <c:pt idx="80557">
                  <c:v>80.557000000000016</c:v>
                </c:pt>
                <c:pt idx="80558">
                  <c:v>80.557999999999993</c:v>
                </c:pt>
                <c:pt idx="80559">
                  <c:v>80.559000000000026</c:v>
                </c:pt>
                <c:pt idx="80560">
                  <c:v>80.56</c:v>
                </c:pt>
                <c:pt idx="80561">
                  <c:v>80.561000000000035</c:v>
                </c:pt>
                <c:pt idx="80562">
                  <c:v>80.562000000000012</c:v>
                </c:pt>
                <c:pt idx="80563">
                  <c:v>80.563000000000045</c:v>
                </c:pt>
                <c:pt idx="80564">
                  <c:v>80.564000000000021</c:v>
                </c:pt>
                <c:pt idx="80565">
                  <c:v>80.564999999999998</c:v>
                </c:pt>
                <c:pt idx="80566">
                  <c:v>80.566000000000031</c:v>
                </c:pt>
                <c:pt idx="80567">
                  <c:v>80.567000000000007</c:v>
                </c:pt>
                <c:pt idx="80568">
                  <c:v>80.56800000000004</c:v>
                </c:pt>
                <c:pt idx="80569">
                  <c:v>80.569000000000017</c:v>
                </c:pt>
                <c:pt idx="80570">
                  <c:v>80.569999999999993</c:v>
                </c:pt>
                <c:pt idx="80571">
                  <c:v>80.571000000000026</c:v>
                </c:pt>
                <c:pt idx="80572">
                  <c:v>80.572000000000003</c:v>
                </c:pt>
                <c:pt idx="80573">
                  <c:v>80.573000000000036</c:v>
                </c:pt>
                <c:pt idx="80574">
                  <c:v>80.574000000000012</c:v>
                </c:pt>
                <c:pt idx="80575">
                  <c:v>80.575000000000045</c:v>
                </c:pt>
                <c:pt idx="80576">
                  <c:v>80.576000000000022</c:v>
                </c:pt>
                <c:pt idx="80577">
                  <c:v>80.576999999999998</c:v>
                </c:pt>
                <c:pt idx="80578">
                  <c:v>80.578000000000031</c:v>
                </c:pt>
                <c:pt idx="80579">
                  <c:v>80.579000000000008</c:v>
                </c:pt>
                <c:pt idx="80580">
                  <c:v>80.580000000000041</c:v>
                </c:pt>
                <c:pt idx="80581">
                  <c:v>80.581000000000017</c:v>
                </c:pt>
                <c:pt idx="80582">
                  <c:v>80.581999999999994</c:v>
                </c:pt>
                <c:pt idx="80583">
                  <c:v>80.583000000000027</c:v>
                </c:pt>
                <c:pt idx="80584">
                  <c:v>80.584000000000003</c:v>
                </c:pt>
                <c:pt idx="80585">
                  <c:v>80.585000000000036</c:v>
                </c:pt>
                <c:pt idx="80586">
                  <c:v>80.586000000000013</c:v>
                </c:pt>
                <c:pt idx="80587">
                  <c:v>80.587000000000046</c:v>
                </c:pt>
                <c:pt idx="80588">
                  <c:v>80.588000000000022</c:v>
                </c:pt>
                <c:pt idx="80589">
                  <c:v>80.588999999999999</c:v>
                </c:pt>
                <c:pt idx="80590">
                  <c:v>80.590000000000032</c:v>
                </c:pt>
                <c:pt idx="80591">
                  <c:v>80.591000000000008</c:v>
                </c:pt>
                <c:pt idx="80592">
                  <c:v>80.592000000000041</c:v>
                </c:pt>
                <c:pt idx="80593">
                  <c:v>80.593000000000018</c:v>
                </c:pt>
                <c:pt idx="80594">
                  <c:v>80.593999999999994</c:v>
                </c:pt>
                <c:pt idx="80595">
                  <c:v>80.595000000000027</c:v>
                </c:pt>
                <c:pt idx="80596">
                  <c:v>80.596000000000004</c:v>
                </c:pt>
                <c:pt idx="80597">
                  <c:v>80.597000000000037</c:v>
                </c:pt>
                <c:pt idx="80598">
                  <c:v>80.598000000000013</c:v>
                </c:pt>
                <c:pt idx="80599">
                  <c:v>80.599000000000046</c:v>
                </c:pt>
                <c:pt idx="80600">
                  <c:v>80.600000000000023</c:v>
                </c:pt>
                <c:pt idx="80601">
                  <c:v>80.600999999999999</c:v>
                </c:pt>
                <c:pt idx="80602">
                  <c:v>80.602000000000032</c:v>
                </c:pt>
                <c:pt idx="80603">
                  <c:v>80.603000000000009</c:v>
                </c:pt>
                <c:pt idx="80604">
                  <c:v>80.604000000000042</c:v>
                </c:pt>
                <c:pt idx="80605">
                  <c:v>80.605000000000018</c:v>
                </c:pt>
                <c:pt idx="80606">
                  <c:v>80.605999999999995</c:v>
                </c:pt>
                <c:pt idx="80607">
                  <c:v>80.607000000000028</c:v>
                </c:pt>
                <c:pt idx="80608">
                  <c:v>80.608000000000004</c:v>
                </c:pt>
                <c:pt idx="80609">
                  <c:v>80.609000000000037</c:v>
                </c:pt>
                <c:pt idx="80610">
                  <c:v>80.610000000000014</c:v>
                </c:pt>
                <c:pt idx="80611">
                  <c:v>80.61099999999999</c:v>
                </c:pt>
                <c:pt idx="80612">
                  <c:v>80.612000000000023</c:v>
                </c:pt>
                <c:pt idx="80613">
                  <c:v>80.613</c:v>
                </c:pt>
                <c:pt idx="80614">
                  <c:v>80.614000000000033</c:v>
                </c:pt>
                <c:pt idx="80615">
                  <c:v>80.615000000000009</c:v>
                </c:pt>
                <c:pt idx="80616">
                  <c:v>80.616000000000042</c:v>
                </c:pt>
                <c:pt idx="80617">
                  <c:v>80.617000000000019</c:v>
                </c:pt>
                <c:pt idx="80618">
                  <c:v>80.617999999999995</c:v>
                </c:pt>
                <c:pt idx="80619">
                  <c:v>80.619000000000028</c:v>
                </c:pt>
                <c:pt idx="80620">
                  <c:v>80.62</c:v>
                </c:pt>
                <c:pt idx="80621">
                  <c:v>80.621000000000038</c:v>
                </c:pt>
                <c:pt idx="80622">
                  <c:v>80.622000000000014</c:v>
                </c:pt>
                <c:pt idx="80623">
                  <c:v>80.62299999999999</c:v>
                </c:pt>
                <c:pt idx="80624">
                  <c:v>80.624000000000024</c:v>
                </c:pt>
                <c:pt idx="80625">
                  <c:v>80.625</c:v>
                </c:pt>
                <c:pt idx="80626">
                  <c:v>80.626000000000033</c:v>
                </c:pt>
                <c:pt idx="80627">
                  <c:v>80.62700000000001</c:v>
                </c:pt>
                <c:pt idx="80628">
                  <c:v>80.628000000000043</c:v>
                </c:pt>
                <c:pt idx="80629">
                  <c:v>80.629000000000019</c:v>
                </c:pt>
                <c:pt idx="80630">
                  <c:v>80.63</c:v>
                </c:pt>
                <c:pt idx="80631">
                  <c:v>80.631000000000029</c:v>
                </c:pt>
                <c:pt idx="80632">
                  <c:v>80.632000000000005</c:v>
                </c:pt>
                <c:pt idx="80633">
                  <c:v>80.633000000000038</c:v>
                </c:pt>
                <c:pt idx="80634">
                  <c:v>80.634000000000015</c:v>
                </c:pt>
                <c:pt idx="80635">
                  <c:v>80.634999999999991</c:v>
                </c:pt>
                <c:pt idx="80636">
                  <c:v>80.636000000000024</c:v>
                </c:pt>
                <c:pt idx="80637">
                  <c:v>80.637</c:v>
                </c:pt>
                <c:pt idx="80638">
                  <c:v>80.638000000000034</c:v>
                </c:pt>
                <c:pt idx="80639">
                  <c:v>80.63900000000001</c:v>
                </c:pt>
                <c:pt idx="80640">
                  <c:v>80.640000000000043</c:v>
                </c:pt>
                <c:pt idx="80641">
                  <c:v>80.64100000000002</c:v>
                </c:pt>
                <c:pt idx="80642">
                  <c:v>80.641999999999996</c:v>
                </c:pt>
                <c:pt idx="80643">
                  <c:v>80.643000000000029</c:v>
                </c:pt>
                <c:pt idx="80644">
                  <c:v>80.644000000000005</c:v>
                </c:pt>
                <c:pt idx="80645">
                  <c:v>80.645000000000039</c:v>
                </c:pt>
                <c:pt idx="80646">
                  <c:v>80.646000000000015</c:v>
                </c:pt>
                <c:pt idx="80647">
                  <c:v>80.646999999999991</c:v>
                </c:pt>
                <c:pt idx="80648">
                  <c:v>80.648000000000025</c:v>
                </c:pt>
                <c:pt idx="80649">
                  <c:v>80.649000000000001</c:v>
                </c:pt>
                <c:pt idx="80650">
                  <c:v>80.650000000000034</c:v>
                </c:pt>
                <c:pt idx="80651">
                  <c:v>80.65100000000001</c:v>
                </c:pt>
                <c:pt idx="80652">
                  <c:v>80.652000000000044</c:v>
                </c:pt>
                <c:pt idx="80653">
                  <c:v>80.65300000000002</c:v>
                </c:pt>
                <c:pt idx="80654">
                  <c:v>80.653999999999996</c:v>
                </c:pt>
                <c:pt idx="80655">
                  <c:v>80.65500000000003</c:v>
                </c:pt>
                <c:pt idx="80656">
                  <c:v>80.656000000000006</c:v>
                </c:pt>
                <c:pt idx="80657">
                  <c:v>80.657000000000039</c:v>
                </c:pt>
                <c:pt idx="80658">
                  <c:v>80.658000000000015</c:v>
                </c:pt>
                <c:pt idx="80659">
                  <c:v>80.658999999999992</c:v>
                </c:pt>
                <c:pt idx="80660">
                  <c:v>80.660000000000025</c:v>
                </c:pt>
                <c:pt idx="80661">
                  <c:v>80.661000000000001</c:v>
                </c:pt>
                <c:pt idx="80662">
                  <c:v>80.662000000000035</c:v>
                </c:pt>
                <c:pt idx="80663">
                  <c:v>80.663000000000011</c:v>
                </c:pt>
                <c:pt idx="80664">
                  <c:v>80.664000000000044</c:v>
                </c:pt>
                <c:pt idx="80665">
                  <c:v>80.66500000000002</c:v>
                </c:pt>
                <c:pt idx="80666">
                  <c:v>80.665999999999997</c:v>
                </c:pt>
                <c:pt idx="80667">
                  <c:v>80.66700000000003</c:v>
                </c:pt>
                <c:pt idx="80668">
                  <c:v>80.668000000000006</c:v>
                </c:pt>
                <c:pt idx="80669">
                  <c:v>80.66900000000004</c:v>
                </c:pt>
                <c:pt idx="80670">
                  <c:v>80.670000000000016</c:v>
                </c:pt>
                <c:pt idx="80671">
                  <c:v>80.670999999999992</c:v>
                </c:pt>
                <c:pt idx="80672">
                  <c:v>80.672000000000025</c:v>
                </c:pt>
                <c:pt idx="80673">
                  <c:v>80.673000000000002</c:v>
                </c:pt>
                <c:pt idx="80674">
                  <c:v>80.674000000000035</c:v>
                </c:pt>
                <c:pt idx="80675">
                  <c:v>80.675000000000011</c:v>
                </c:pt>
                <c:pt idx="80676">
                  <c:v>80.676000000000045</c:v>
                </c:pt>
                <c:pt idx="80677">
                  <c:v>80.677000000000021</c:v>
                </c:pt>
                <c:pt idx="80678">
                  <c:v>80.677999999999997</c:v>
                </c:pt>
                <c:pt idx="80679">
                  <c:v>80.67900000000003</c:v>
                </c:pt>
                <c:pt idx="80680">
                  <c:v>80.680000000000007</c:v>
                </c:pt>
                <c:pt idx="80681">
                  <c:v>80.68100000000004</c:v>
                </c:pt>
                <c:pt idx="80682">
                  <c:v>80.682000000000016</c:v>
                </c:pt>
                <c:pt idx="80683">
                  <c:v>80.682999999999993</c:v>
                </c:pt>
                <c:pt idx="80684">
                  <c:v>80.684000000000026</c:v>
                </c:pt>
                <c:pt idx="80685">
                  <c:v>80.685000000000002</c:v>
                </c:pt>
                <c:pt idx="80686">
                  <c:v>80.686000000000035</c:v>
                </c:pt>
                <c:pt idx="80687">
                  <c:v>80.687000000000012</c:v>
                </c:pt>
                <c:pt idx="80688">
                  <c:v>80.688000000000045</c:v>
                </c:pt>
                <c:pt idx="80689">
                  <c:v>80.689000000000021</c:v>
                </c:pt>
                <c:pt idx="80690">
                  <c:v>80.69</c:v>
                </c:pt>
                <c:pt idx="80691">
                  <c:v>80.691000000000031</c:v>
                </c:pt>
                <c:pt idx="80692">
                  <c:v>80.692000000000007</c:v>
                </c:pt>
                <c:pt idx="80693">
                  <c:v>80.69300000000004</c:v>
                </c:pt>
                <c:pt idx="80694">
                  <c:v>80.694000000000017</c:v>
                </c:pt>
                <c:pt idx="80695">
                  <c:v>80.694999999999993</c:v>
                </c:pt>
                <c:pt idx="80696">
                  <c:v>80.696000000000026</c:v>
                </c:pt>
                <c:pt idx="80697">
                  <c:v>80.697000000000003</c:v>
                </c:pt>
                <c:pt idx="80698">
                  <c:v>80.698000000000036</c:v>
                </c:pt>
                <c:pt idx="80699">
                  <c:v>80.699000000000012</c:v>
                </c:pt>
                <c:pt idx="80700">
                  <c:v>80.700000000000045</c:v>
                </c:pt>
                <c:pt idx="80701">
                  <c:v>80.701000000000022</c:v>
                </c:pt>
                <c:pt idx="80702">
                  <c:v>80.701999999999998</c:v>
                </c:pt>
                <c:pt idx="80703">
                  <c:v>80.703000000000031</c:v>
                </c:pt>
                <c:pt idx="80704">
                  <c:v>80.704000000000008</c:v>
                </c:pt>
                <c:pt idx="80705">
                  <c:v>80.705000000000041</c:v>
                </c:pt>
                <c:pt idx="80706">
                  <c:v>80.706000000000017</c:v>
                </c:pt>
                <c:pt idx="80707">
                  <c:v>80.706999999999994</c:v>
                </c:pt>
                <c:pt idx="80708">
                  <c:v>80.708000000000027</c:v>
                </c:pt>
                <c:pt idx="80709">
                  <c:v>80.709000000000003</c:v>
                </c:pt>
                <c:pt idx="80710">
                  <c:v>80.710000000000036</c:v>
                </c:pt>
                <c:pt idx="80711">
                  <c:v>80.711000000000013</c:v>
                </c:pt>
                <c:pt idx="80712">
                  <c:v>80.712000000000046</c:v>
                </c:pt>
                <c:pt idx="80713">
                  <c:v>80.713000000000022</c:v>
                </c:pt>
                <c:pt idx="80714">
                  <c:v>80.713999999999999</c:v>
                </c:pt>
                <c:pt idx="80715">
                  <c:v>80.715000000000032</c:v>
                </c:pt>
                <c:pt idx="80716">
                  <c:v>80.716000000000008</c:v>
                </c:pt>
                <c:pt idx="80717">
                  <c:v>80.717000000000041</c:v>
                </c:pt>
                <c:pt idx="80718">
                  <c:v>80.718000000000018</c:v>
                </c:pt>
                <c:pt idx="80719">
                  <c:v>80.718999999999994</c:v>
                </c:pt>
                <c:pt idx="80720">
                  <c:v>80.720000000000027</c:v>
                </c:pt>
                <c:pt idx="80721">
                  <c:v>80.721000000000004</c:v>
                </c:pt>
                <c:pt idx="80722">
                  <c:v>80.722000000000037</c:v>
                </c:pt>
                <c:pt idx="80723">
                  <c:v>80.723000000000013</c:v>
                </c:pt>
                <c:pt idx="80724">
                  <c:v>80.724000000000046</c:v>
                </c:pt>
                <c:pt idx="80725">
                  <c:v>80.725000000000023</c:v>
                </c:pt>
                <c:pt idx="80726">
                  <c:v>80.725999999999999</c:v>
                </c:pt>
                <c:pt idx="80727">
                  <c:v>80.727000000000032</c:v>
                </c:pt>
                <c:pt idx="80728">
                  <c:v>80.728000000000009</c:v>
                </c:pt>
                <c:pt idx="80729">
                  <c:v>80.729000000000042</c:v>
                </c:pt>
                <c:pt idx="80730">
                  <c:v>80.730000000000018</c:v>
                </c:pt>
                <c:pt idx="80731">
                  <c:v>80.730999999999995</c:v>
                </c:pt>
                <c:pt idx="80732">
                  <c:v>80.732000000000028</c:v>
                </c:pt>
                <c:pt idx="80733">
                  <c:v>80.733000000000004</c:v>
                </c:pt>
                <c:pt idx="80734">
                  <c:v>80.734000000000037</c:v>
                </c:pt>
                <c:pt idx="80735">
                  <c:v>80.735000000000014</c:v>
                </c:pt>
                <c:pt idx="80736">
                  <c:v>80.73599999999999</c:v>
                </c:pt>
                <c:pt idx="80737">
                  <c:v>80.737000000000023</c:v>
                </c:pt>
                <c:pt idx="80738">
                  <c:v>80.738</c:v>
                </c:pt>
                <c:pt idx="80739">
                  <c:v>80.739000000000033</c:v>
                </c:pt>
                <c:pt idx="80740">
                  <c:v>80.740000000000009</c:v>
                </c:pt>
                <c:pt idx="80741">
                  <c:v>80.741000000000042</c:v>
                </c:pt>
                <c:pt idx="80742">
                  <c:v>80.742000000000019</c:v>
                </c:pt>
                <c:pt idx="80743">
                  <c:v>80.742999999999995</c:v>
                </c:pt>
                <c:pt idx="80744">
                  <c:v>80.744000000000028</c:v>
                </c:pt>
                <c:pt idx="80745">
                  <c:v>80.745000000000005</c:v>
                </c:pt>
                <c:pt idx="80746">
                  <c:v>80.746000000000038</c:v>
                </c:pt>
                <c:pt idx="80747">
                  <c:v>80.747000000000014</c:v>
                </c:pt>
                <c:pt idx="80748">
                  <c:v>80.74799999999999</c:v>
                </c:pt>
                <c:pt idx="80749">
                  <c:v>80.749000000000024</c:v>
                </c:pt>
                <c:pt idx="80750">
                  <c:v>80.75</c:v>
                </c:pt>
                <c:pt idx="80751">
                  <c:v>80.751000000000033</c:v>
                </c:pt>
                <c:pt idx="80752">
                  <c:v>80.75200000000001</c:v>
                </c:pt>
                <c:pt idx="80753">
                  <c:v>80.753000000000043</c:v>
                </c:pt>
                <c:pt idx="80754">
                  <c:v>80.754000000000019</c:v>
                </c:pt>
                <c:pt idx="80755">
                  <c:v>80.754999999999995</c:v>
                </c:pt>
                <c:pt idx="80756">
                  <c:v>80.756000000000029</c:v>
                </c:pt>
                <c:pt idx="80757">
                  <c:v>80.757000000000005</c:v>
                </c:pt>
                <c:pt idx="80758">
                  <c:v>80.758000000000038</c:v>
                </c:pt>
                <c:pt idx="80759">
                  <c:v>80.759000000000015</c:v>
                </c:pt>
                <c:pt idx="80760">
                  <c:v>80.759999999999991</c:v>
                </c:pt>
                <c:pt idx="80761">
                  <c:v>80.761000000000024</c:v>
                </c:pt>
                <c:pt idx="80762">
                  <c:v>80.762</c:v>
                </c:pt>
                <c:pt idx="80763">
                  <c:v>80.763000000000034</c:v>
                </c:pt>
                <c:pt idx="80764">
                  <c:v>80.76400000000001</c:v>
                </c:pt>
                <c:pt idx="80765">
                  <c:v>80.765000000000043</c:v>
                </c:pt>
                <c:pt idx="80766">
                  <c:v>80.76600000000002</c:v>
                </c:pt>
                <c:pt idx="80767">
                  <c:v>80.766999999999996</c:v>
                </c:pt>
                <c:pt idx="80768">
                  <c:v>80.768000000000029</c:v>
                </c:pt>
                <c:pt idx="80769">
                  <c:v>80.769000000000005</c:v>
                </c:pt>
                <c:pt idx="80770">
                  <c:v>80.770000000000039</c:v>
                </c:pt>
                <c:pt idx="80771">
                  <c:v>80.771000000000015</c:v>
                </c:pt>
                <c:pt idx="80772">
                  <c:v>80.771999999999991</c:v>
                </c:pt>
                <c:pt idx="80773">
                  <c:v>80.773000000000025</c:v>
                </c:pt>
                <c:pt idx="80774">
                  <c:v>80.774000000000001</c:v>
                </c:pt>
                <c:pt idx="80775">
                  <c:v>80.775000000000034</c:v>
                </c:pt>
                <c:pt idx="80776">
                  <c:v>80.77600000000001</c:v>
                </c:pt>
                <c:pt idx="80777">
                  <c:v>80.777000000000044</c:v>
                </c:pt>
                <c:pt idx="80778">
                  <c:v>80.77800000000002</c:v>
                </c:pt>
                <c:pt idx="80779">
                  <c:v>80.778999999999996</c:v>
                </c:pt>
                <c:pt idx="80780">
                  <c:v>80.78000000000003</c:v>
                </c:pt>
                <c:pt idx="80781">
                  <c:v>80.781000000000006</c:v>
                </c:pt>
                <c:pt idx="80782">
                  <c:v>80.782000000000039</c:v>
                </c:pt>
                <c:pt idx="80783">
                  <c:v>80.783000000000015</c:v>
                </c:pt>
                <c:pt idx="80784">
                  <c:v>80.783999999999992</c:v>
                </c:pt>
                <c:pt idx="80785">
                  <c:v>80.785000000000025</c:v>
                </c:pt>
                <c:pt idx="80786">
                  <c:v>80.786000000000001</c:v>
                </c:pt>
                <c:pt idx="80787">
                  <c:v>80.787000000000035</c:v>
                </c:pt>
                <c:pt idx="80788">
                  <c:v>80.788000000000011</c:v>
                </c:pt>
                <c:pt idx="80789">
                  <c:v>80.789000000000044</c:v>
                </c:pt>
                <c:pt idx="80790">
                  <c:v>80.79000000000002</c:v>
                </c:pt>
                <c:pt idx="80791">
                  <c:v>80.790999999999997</c:v>
                </c:pt>
                <c:pt idx="80792">
                  <c:v>80.79200000000003</c:v>
                </c:pt>
                <c:pt idx="80793">
                  <c:v>80.793000000000006</c:v>
                </c:pt>
                <c:pt idx="80794">
                  <c:v>80.79400000000004</c:v>
                </c:pt>
                <c:pt idx="80795">
                  <c:v>80.795000000000016</c:v>
                </c:pt>
                <c:pt idx="80796">
                  <c:v>80.795999999999992</c:v>
                </c:pt>
                <c:pt idx="80797">
                  <c:v>80.797000000000025</c:v>
                </c:pt>
                <c:pt idx="80798">
                  <c:v>80.798000000000002</c:v>
                </c:pt>
                <c:pt idx="80799">
                  <c:v>80.799000000000035</c:v>
                </c:pt>
                <c:pt idx="80800">
                  <c:v>80.800000000000011</c:v>
                </c:pt>
                <c:pt idx="80801">
                  <c:v>80.801000000000045</c:v>
                </c:pt>
                <c:pt idx="80802">
                  <c:v>80.802000000000021</c:v>
                </c:pt>
                <c:pt idx="80803">
                  <c:v>80.802999999999997</c:v>
                </c:pt>
                <c:pt idx="80804">
                  <c:v>80.80400000000003</c:v>
                </c:pt>
                <c:pt idx="80805">
                  <c:v>80.805000000000007</c:v>
                </c:pt>
                <c:pt idx="80806">
                  <c:v>80.80600000000004</c:v>
                </c:pt>
                <c:pt idx="80807">
                  <c:v>80.807000000000016</c:v>
                </c:pt>
                <c:pt idx="80808">
                  <c:v>80.807999999999993</c:v>
                </c:pt>
                <c:pt idx="80809">
                  <c:v>80.809000000000026</c:v>
                </c:pt>
                <c:pt idx="80810">
                  <c:v>80.81</c:v>
                </c:pt>
                <c:pt idx="80811">
                  <c:v>80.811000000000035</c:v>
                </c:pt>
                <c:pt idx="80812">
                  <c:v>80.812000000000012</c:v>
                </c:pt>
                <c:pt idx="80813">
                  <c:v>80.813000000000045</c:v>
                </c:pt>
                <c:pt idx="80814">
                  <c:v>80.814000000000021</c:v>
                </c:pt>
                <c:pt idx="80815">
                  <c:v>80.814999999999998</c:v>
                </c:pt>
                <c:pt idx="80816">
                  <c:v>80.816000000000031</c:v>
                </c:pt>
                <c:pt idx="80817">
                  <c:v>80.817000000000007</c:v>
                </c:pt>
                <c:pt idx="80818">
                  <c:v>80.81800000000004</c:v>
                </c:pt>
                <c:pt idx="80819">
                  <c:v>80.819000000000017</c:v>
                </c:pt>
                <c:pt idx="80820">
                  <c:v>80.819999999999993</c:v>
                </c:pt>
                <c:pt idx="80821">
                  <c:v>80.821000000000026</c:v>
                </c:pt>
                <c:pt idx="80822">
                  <c:v>80.822000000000003</c:v>
                </c:pt>
                <c:pt idx="80823">
                  <c:v>80.823000000000036</c:v>
                </c:pt>
                <c:pt idx="80824">
                  <c:v>80.824000000000012</c:v>
                </c:pt>
                <c:pt idx="80825">
                  <c:v>80.825000000000045</c:v>
                </c:pt>
                <c:pt idx="80826">
                  <c:v>80.826000000000022</c:v>
                </c:pt>
                <c:pt idx="80827">
                  <c:v>80.826999999999998</c:v>
                </c:pt>
                <c:pt idx="80828">
                  <c:v>80.828000000000031</c:v>
                </c:pt>
                <c:pt idx="80829">
                  <c:v>80.829000000000008</c:v>
                </c:pt>
                <c:pt idx="80830">
                  <c:v>80.830000000000041</c:v>
                </c:pt>
                <c:pt idx="80831">
                  <c:v>80.831000000000017</c:v>
                </c:pt>
                <c:pt idx="80832">
                  <c:v>80.831999999999994</c:v>
                </c:pt>
                <c:pt idx="80833">
                  <c:v>80.833000000000027</c:v>
                </c:pt>
                <c:pt idx="80834">
                  <c:v>80.834000000000003</c:v>
                </c:pt>
                <c:pt idx="80835">
                  <c:v>80.835000000000036</c:v>
                </c:pt>
                <c:pt idx="80836">
                  <c:v>80.836000000000013</c:v>
                </c:pt>
                <c:pt idx="80837">
                  <c:v>80.837000000000046</c:v>
                </c:pt>
                <c:pt idx="80838">
                  <c:v>80.838000000000022</c:v>
                </c:pt>
                <c:pt idx="80839">
                  <c:v>80.838999999999999</c:v>
                </c:pt>
                <c:pt idx="80840">
                  <c:v>80.840000000000032</c:v>
                </c:pt>
                <c:pt idx="80841">
                  <c:v>80.841000000000008</c:v>
                </c:pt>
                <c:pt idx="80842">
                  <c:v>80.842000000000041</c:v>
                </c:pt>
                <c:pt idx="80843">
                  <c:v>80.843000000000018</c:v>
                </c:pt>
                <c:pt idx="80844">
                  <c:v>80.843999999999994</c:v>
                </c:pt>
                <c:pt idx="80845">
                  <c:v>80.845000000000027</c:v>
                </c:pt>
                <c:pt idx="80846">
                  <c:v>80.846000000000004</c:v>
                </c:pt>
                <c:pt idx="80847">
                  <c:v>80.847000000000037</c:v>
                </c:pt>
                <c:pt idx="80848">
                  <c:v>80.848000000000013</c:v>
                </c:pt>
                <c:pt idx="80849">
                  <c:v>80.849000000000046</c:v>
                </c:pt>
                <c:pt idx="80850">
                  <c:v>80.850000000000023</c:v>
                </c:pt>
                <c:pt idx="80851">
                  <c:v>80.850999999999999</c:v>
                </c:pt>
                <c:pt idx="80852">
                  <c:v>80.852000000000032</c:v>
                </c:pt>
                <c:pt idx="80853">
                  <c:v>80.853000000000009</c:v>
                </c:pt>
                <c:pt idx="80854">
                  <c:v>80.854000000000042</c:v>
                </c:pt>
                <c:pt idx="80855">
                  <c:v>80.855000000000018</c:v>
                </c:pt>
                <c:pt idx="80856">
                  <c:v>80.855999999999995</c:v>
                </c:pt>
                <c:pt idx="80857">
                  <c:v>80.857000000000028</c:v>
                </c:pt>
                <c:pt idx="80858">
                  <c:v>80.858000000000004</c:v>
                </c:pt>
                <c:pt idx="80859">
                  <c:v>80.859000000000037</c:v>
                </c:pt>
                <c:pt idx="80860">
                  <c:v>80.860000000000014</c:v>
                </c:pt>
                <c:pt idx="80861">
                  <c:v>80.86099999999999</c:v>
                </c:pt>
                <c:pt idx="80862">
                  <c:v>80.862000000000023</c:v>
                </c:pt>
                <c:pt idx="80863">
                  <c:v>80.863</c:v>
                </c:pt>
                <c:pt idx="80864">
                  <c:v>80.864000000000033</c:v>
                </c:pt>
                <c:pt idx="80865">
                  <c:v>80.865000000000009</c:v>
                </c:pt>
                <c:pt idx="80866">
                  <c:v>80.866000000000042</c:v>
                </c:pt>
                <c:pt idx="80867">
                  <c:v>80.867000000000019</c:v>
                </c:pt>
                <c:pt idx="80868">
                  <c:v>80.867999999999995</c:v>
                </c:pt>
                <c:pt idx="80869">
                  <c:v>80.869000000000028</c:v>
                </c:pt>
                <c:pt idx="80870">
                  <c:v>80.87</c:v>
                </c:pt>
                <c:pt idx="80871">
                  <c:v>80.871000000000038</c:v>
                </c:pt>
                <c:pt idx="80872">
                  <c:v>80.872000000000014</c:v>
                </c:pt>
                <c:pt idx="80873">
                  <c:v>80.87299999999999</c:v>
                </c:pt>
                <c:pt idx="80874">
                  <c:v>80.874000000000024</c:v>
                </c:pt>
                <c:pt idx="80875">
                  <c:v>80.875</c:v>
                </c:pt>
                <c:pt idx="80876">
                  <c:v>80.876000000000033</c:v>
                </c:pt>
                <c:pt idx="80877">
                  <c:v>80.87700000000001</c:v>
                </c:pt>
                <c:pt idx="80878">
                  <c:v>80.878000000000043</c:v>
                </c:pt>
                <c:pt idx="80879">
                  <c:v>80.879000000000019</c:v>
                </c:pt>
                <c:pt idx="80880">
                  <c:v>80.88</c:v>
                </c:pt>
                <c:pt idx="80881">
                  <c:v>80.881000000000029</c:v>
                </c:pt>
                <c:pt idx="80882">
                  <c:v>80.882000000000005</c:v>
                </c:pt>
                <c:pt idx="80883">
                  <c:v>80.883000000000038</c:v>
                </c:pt>
                <c:pt idx="80884">
                  <c:v>80.884000000000015</c:v>
                </c:pt>
                <c:pt idx="80885">
                  <c:v>80.884999999999991</c:v>
                </c:pt>
                <c:pt idx="80886">
                  <c:v>80.886000000000024</c:v>
                </c:pt>
                <c:pt idx="80887">
                  <c:v>80.887</c:v>
                </c:pt>
                <c:pt idx="80888">
                  <c:v>80.888000000000034</c:v>
                </c:pt>
                <c:pt idx="80889">
                  <c:v>80.88900000000001</c:v>
                </c:pt>
                <c:pt idx="80890">
                  <c:v>80.890000000000043</c:v>
                </c:pt>
                <c:pt idx="80891">
                  <c:v>80.89100000000002</c:v>
                </c:pt>
                <c:pt idx="80892">
                  <c:v>80.891999999999996</c:v>
                </c:pt>
                <c:pt idx="80893">
                  <c:v>80.893000000000029</c:v>
                </c:pt>
                <c:pt idx="80894">
                  <c:v>80.894000000000005</c:v>
                </c:pt>
                <c:pt idx="80895">
                  <c:v>80.895000000000039</c:v>
                </c:pt>
                <c:pt idx="80896">
                  <c:v>80.896000000000015</c:v>
                </c:pt>
                <c:pt idx="80897">
                  <c:v>80.896999999999991</c:v>
                </c:pt>
                <c:pt idx="80898">
                  <c:v>80.898000000000025</c:v>
                </c:pt>
                <c:pt idx="80899">
                  <c:v>80.899000000000001</c:v>
                </c:pt>
                <c:pt idx="80900">
                  <c:v>80.900000000000034</c:v>
                </c:pt>
                <c:pt idx="80901">
                  <c:v>80.90100000000001</c:v>
                </c:pt>
                <c:pt idx="80902">
                  <c:v>80.902000000000044</c:v>
                </c:pt>
                <c:pt idx="80903">
                  <c:v>80.90300000000002</c:v>
                </c:pt>
                <c:pt idx="80904">
                  <c:v>80.903999999999996</c:v>
                </c:pt>
                <c:pt idx="80905">
                  <c:v>80.90500000000003</c:v>
                </c:pt>
                <c:pt idx="80906">
                  <c:v>80.906000000000006</c:v>
                </c:pt>
                <c:pt idx="80907">
                  <c:v>80.907000000000039</c:v>
                </c:pt>
                <c:pt idx="80908">
                  <c:v>80.908000000000015</c:v>
                </c:pt>
                <c:pt idx="80909">
                  <c:v>80.908999999999992</c:v>
                </c:pt>
                <c:pt idx="80910">
                  <c:v>80.910000000000025</c:v>
                </c:pt>
                <c:pt idx="80911">
                  <c:v>80.911000000000001</c:v>
                </c:pt>
                <c:pt idx="80912">
                  <c:v>80.912000000000035</c:v>
                </c:pt>
                <c:pt idx="80913">
                  <c:v>80.913000000000011</c:v>
                </c:pt>
                <c:pt idx="80914">
                  <c:v>80.914000000000044</c:v>
                </c:pt>
                <c:pt idx="80915">
                  <c:v>80.91500000000002</c:v>
                </c:pt>
                <c:pt idx="80916">
                  <c:v>80.915999999999997</c:v>
                </c:pt>
                <c:pt idx="80917">
                  <c:v>80.91700000000003</c:v>
                </c:pt>
                <c:pt idx="80918">
                  <c:v>80.918000000000006</c:v>
                </c:pt>
                <c:pt idx="80919">
                  <c:v>80.91900000000004</c:v>
                </c:pt>
                <c:pt idx="80920">
                  <c:v>80.920000000000016</c:v>
                </c:pt>
                <c:pt idx="80921">
                  <c:v>80.920999999999992</c:v>
                </c:pt>
                <c:pt idx="80922">
                  <c:v>80.922000000000025</c:v>
                </c:pt>
                <c:pt idx="80923">
                  <c:v>80.923000000000002</c:v>
                </c:pt>
                <c:pt idx="80924">
                  <c:v>80.924000000000035</c:v>
                </c:pt>
                <c:pt idx="80925">
                  <c:v>80.925000000000011</c:v>
                </c:pt>
                <c:pt idx="80926">
                  <c:v>80.926000000000045</c:v>
                </c:pt>
                <c:pt idx="80927">
                  <c:v>80.927000000000021</c:v>
                </c:pt>
                <c:pt idx="80928">
                  <c:v>80.927999999999997</c:v>
                </c:pt>
                <c:pt idx="80929">
                  <c:v>80.92900000000003</c:v>
                </c:pt>
                <c:pt idx="80930">
                  <c:v>80.930000000000007</c:v>
                </c:pt>
                <c:pt idx="80931">
                  <c:v>80.93100000000004</c:v>
                </c:pt>
                <c:pt idx="80932">
                  <c:v>80.932000000000016</c:v>
                </c:pt>
                <c:pt idx="80933">
                  <c:v>80.932999999999993</c:v>
                </c:pt>
                <c:pt idx="80934">
                  <c:v>80.934000000000026</c:v>
                </c:pt>
                <c:pt idx="80935">
                  <c:v>80.935000000000002</c:v>
                </c:pt>
                <c:pt idx="80936">
                  <c:v>80.936000000000035</c:v>
                </c:pt>
                <c:pt idx="80937">
                  <c:v>80.937000000000012</c:v>
                </c:pt>
                <c:pt idx="80938">
                  <c:v>80.938000000000045</c:v>
                </c:pt>
                <c:pt idx="80939">
                  <c:v>80.939000000000021</c:v>
                </c:pt>
                <c:pt idx="80940">
                  <c:v>80.94</c:v>
                </c:pt>
                <c:pt idx="80941">
                  <c:v>80.941000000000031</c:v>
                </c:pt>
                <c:pt idx="80942">
                  <c:v>80.942000000000007</c:v>
                </c:pt>
                <c:pt idx="80943">
                  <c:v>80.94300000000004</c:v>
                </c:pt>
                <c:pt idx="80944">
                  <c:v>80.944000000000017</c:v>
                </c:pt>
                <c:pt idx="80945">
                  <c:v>80.944999999999993</c:v>
                </c:pt>
                <c:pt idx="80946">
                  <c:v>80.946000000000026</c:v>
                </c:pt>
                <c:pt idx="80947">
                  <c:v>80.947000000000003</c:v>
                </c:pt>
                <c:pt idx="80948">
                  <c:v>80.948000000000036</c:v>
                </c:pt>
                <c:pt idx="80949">
                  <c:v>80.949000000000012</c:v>
                </c:pt>
                <c:pt idx="80950">
                  <c:v>80.950000000000045</c:v>
                </c:pt>
                <c:pt idx="80951">
                  <c:v>80.951000000000022</c:v>
                </c:pt>
                <c:pt idx="80952">
                  <c:v>80.951999999999998</c:v>
                </c:pt>
                <c:pt idx="80953">
                  <c:v>80.953000000000031</c:v>
                </c:pt>
                <c:pt idx="80954">
                  <c:v>80.954000000000008</c:v>
                </c:pt>
                <c:pt idx="80955">
                  <c:v>80.955000000000041</c:v>
                </c:pt>
                <c:pt idx="80956">
                  <c:v>80.956000000000017</c:v>
                </c:pt>
                <c:pt idx="80957">
                  <c:v>80.956999999999994</c:v>
                </c:pt>
                <c:pt idx="80958">
                  <c:v>80.958000000000027</c:v>
                </c:pt>
                <c:pt idx="80959">
                  <c:v>80.959000000000003</c:v>
                </c:pt>
                <c:pt idx="80960">
                  <c:v>80.960000000000036</c:v>
                </c:pt>
                <c:pt idx="80961">
                  <c:v>80.961000000000013</c:v>
                </c:pt>
                <c:pt idx="80962">
                  <c:v>80.962000000000046</c:v>
                </c:pt>
                <c:pt idx="80963">
                  <c:v>80.963000000000022</c:v>
                </c:pt>
                <c:pt idx="80964">
                  <c:v>80.963999999999999</c:v>
                </c:pt>
                <c:pt idx="80965">
                  <c:v>80.965000000000032</c:v>
                </c:pt>
                <c:pt idx="80966">
                  <c:v>80.966000000000008</c:v>
                </c:pt>
                <c:pt idx="80967">
                  <c:v>80.967000000000041</c:v>
                </c:pt>
                <c:pt idx="80968">
                  <c:v>80.968000000000018</c:v>
                </c:pt>
                <c:pt idx="80969">
                  <c:v>80.968999999999994</c:v>
                </c:pt>
                <c:pt idx="80970">
                  <c:v>80.970000000000027</c:v>
                </c:pt>
                <c:pt idx="80971">
                  <c:v>80.971000000000004</c:v>
                </c:pt>
                <c:pt idx="80972">
                  <c:v>80.972000000000037</c:v>
                </c:pt>
                <c:pt idx="80973">
                  <c:v>80.973000000000013</c:v>
                </c:pt>
                <c:pt idx="80974">
                  <c:v>80.974000000000046</c:v>
                </c:pt>
                <c:pt idx="80975">
                  <c:v>80.975000000000023</c:v>
                </c:pt>
                <c:pt idx="80976">
                  <c:v>80.975999999999999</c:v>
                </c:pt>
                <c:pt idx="80977">
                  <c:v>80.977000000000032</c:v>
                </c:pt>
                <c:pt idx="80978">
                  <c:v>80.978000000000009</c:v>
                </c:pt>
                <c:pt idx="80979">
                  <c:v>80.979000000000042</c:v>
                </c:pt>
                <c:pt idx="80980">
                  <c:v>80.980000000000018</c:v>
                </c:pt>
                <c:pt idx="80981">
                  <c:v>80.980999999999995</c:v>
                </c:pt>
                <c:pt idx="80982">
                  <c:v>80.982000000000028</c:v>
                </c:pt>
                <c:pt idx="80983">
                  <c:v>80.983000000000004</c:v>
                </c:pt>
                <c:pt idx="80984">
                  <c:v>80.984000000000037</c:v>
                </c:pt>
                <c:pt idx="80985">
                  <c:v>80.985000000000014</c:v>
                </c:pt>
                <c:pt idx="80986">
                  <c:v>80.98599999999999</c:v>
                </c:pt>
                <c:pt idx="80987">
                  <c:v>80.987000000000023</c:v>
                </c:pt>
                <c:pt idx="80988">
                  <c:v>80.988</c:v>
                </c:pt>
                <c:pt idx="80989">
                  <c:v>80.989000000000033</c:v>
                </c:pt>
                <c:pt idx="80990">
                  <c:v>80.990000000000009</c:v>
                </c:pt>
                <c:pt idx="80991">
                  <c:v>80.991000000000042</c:v>
                </c:pt>
                <c:pt idx="80992">
                  <c:v>80.992000000000019</c:v>
                </c:pt>
                <c:pt idx="80993">
                  <c:v>80.992999999999995</c:v>
                </c:pt>
                <c:pt idx="80994">
                  <c:v>80.994000000000028</c:v>
                </c:pt>
                <c:pt idx="80995">
                  <c:v>80.995000000000005</c:v>
                </c:pt>
                <c:pt idx="80996">
                  <c:v>80.996000000000038</c:v>
                </c:pt>
                <c:pt idx="80997">
                  <c:v>80.997000000000014</c:v>
                </c:pt>
                <c:pt idx="80998">
                  <c:v>80.99799999999999</c:v>
                </c:pt>
                <c:pt idx="80999">
                  <c:v>80.999000000000024</c:v>
                </c:pt>
                <c:pt idx="81000">
                  <c:v>81</c:v>
                </c:pt>
                <c:pt idx="81001">
                  <c:v>81.001000000000033</c:v>
                </c:pt>
                <c:pt idx="81002">
                  <c:v>81.00200000000001</c:v>
                </c:pt>
                <c:pt idx="81003">
                  <c:v>81.003000000000043</c:v>
                </c:pt>
                <c:pt idx="81004">
                  <c:v>81.004000000000019</c:v>
                </c:pt>
                <c:pt idx="81005">
                  <c:v>81.004999999999995</c:v>
                </c:pt>
                <c:pt idx="81006">
                  <c:v>81.006000000000029</c:v>
                </c:pt>
                <c:pt idx="81007">
                  <c:v>81.007000000000005</c:v>
                </c:pt>
                <c:pt idx="81008">
                  <c:v>81.008000000000038</c:v>
                </c:pt>
                <c:pt idx="81009">
                  <c:v>81.009000000000015</c:v>
                </c:pt>
                <c:pt idx="81010">
                  <c:v>81.009999999999991</c:v>
                </c:pt>
                <c:pt idx="81011">
                  <c:v>81.011000000000024</c:v>
                </c:pt>
                <c:pt idx="81012">
                  <c:v>81.012</c:v>
                </c:pt>
                <c:pt idx="81013">
                  <c:v>81.013000000000034</c:v>
                </c:pt>
                <c:pt idx="81014">
                  <c:v>81.01400000000001</c:v>
                </c:pt>
                <c:pt idx="81015">
                  <c:v>81.015000000000043</c:v>
                </c:pt>
                <c:pt idx="81016">
                  <c:v>81.01600000000002</c:v>
                </c:pt>
                <c:pt idx="81017">
                  <c:v>81.016999999999996</c:v>
                </c:pt>
                <c:pt idx="81018">
                  <c:v>81.018000000000029</c:v>
                </c:pt>
                <c:pt idx="81019">
                  <c:v>81.019000000000005</c:v>
                </c:pt>
                <c:pt idx="81020">
                  <c:v>81.020000000000039</c:v>
                </c:pt>
                <c:pt idx="81021">
                  <c:v>81.021000000000015</c:v>
                </c:pt>
                <c:pt idx="81022">
                  <c:v>81.021999999999991</c:v>
                </c:pt>
                <c:pt idx="81023">
                  <c:v>81.023000000000025</c:v>
                </c:pt>
                <c:pt idx="81024">
                  <c:v>81.024000000000001</c:v>
                </c:pt>
                <c:pt idx="81025">
                  <c:v>81.025000000000034</c:v>
                </c:pt>
                <c:pt idx="81026">
                  <c:v>81.02600000000001</c:v>
                </c:pt>
                <c:pt idx="81027">
                  <c:v>81.027000000000044</c:v>
                </c:pt>
                <c:pt idx="81028">
                  <c:v>81.02800000000002</c:v>
                </c:pt>
                <c:pt idx="81029">
                  <c:v>81.028999999999996</c:v>
                </c:pt>
                <c:pt idx="81030">
                  <c:v>81.03000000000003</c:v>
                </c:pt>
                <c:pt idx="81031">
                  <c:v>81.031000000000006</c:v>
                </c:pt>
                <c:pt idx="81032">
                  <c:v>81.032000000000039</c:v>
                </c:pt>
                <c:pt idx="81033">
                  <c:v>81.033000000000015</c:v>
                </c:pt>
                <c:pt idx="81034">
                  <c:v>81.033999999999992</c:v>
                </c:pt>
                <c:pt idx="81035">
                  <c:v>81.035000000000025</c:v>
                </c:pt>
                <c:pt idx="81036">
                  <c:v>81.036000000000001</c:v>
                </c:pt>
                <c:pt idx="81037">
                  <c:v>81.037000000000035</c:v>
                </c:pt>
                <c:pt idx="81038">
                  <c:v>81.038000000000011</c:v>
                </c:pt>
                <c:pt idx="81039">
                  <c:v>81.039000000000044</c:v>
                </c:pt>
                <c:pt idx="81040">
                  <c:v>81.04000000000002</c:v>
                </c:pt>
                <c:pt idx="81041">
                  <c:v>81.040999999999997</c:v>
                </c:pt>
                <c:pt idx="81042">
                  <c:v>81.04200000000003</c:v>
                </c:pt>
                <c:pt idx="81043">
                  <c:v>81.043000000000006</c:v>
                </c:pt>
                <c:pt idx="81044">
                  <c:v>81.04400000000004</c:v>
                </c:pt>
                <c:pt idx="81045">
                  <c:v>81.045000000000016</c:v>
                </c:pt>
                <c:pt idx="81046">
                  <c:v>81.045999999999992</c:v>
                </c:pt>
                <c:pt idx="81047">
                  <c:v>81.047000000000025</c:v>
                </c:pt>
                <c:pt idx="81048">
                  <c:v>81.048000000000002</c:v>
                </c:pt>
                <c:pt idx="81049">
                  <c:v>81.049000000000035</c:v>
                </c:pt>
                <c:pt idx="81050">
                  <c:v>81.050000000000011</c:v>
                </c:pt>
                <c:pt idx="81051">
                  <c:v>81.051000000000045</c:v>
                </c:pt>
                <c:pt idx="81052">
                  <c:v>81.052000000000021</c:v>
                </c:pt>
                <c:pt idx="81053">
                  <c:v>81.052999999999997</c:v>
                </c:pt>
                <c:pt idx="81054">
                  <c:v>81.05400000000003</c:v>
                </c:pt>
                <c:pt idx="81055">
                  <c:v>81.055000000000007</c:v>
                </c:pt>
                <c:pt idx="81056">
                  <c:v>81.05600000000004</c:v>
                </c:pt>
                <c:pt idx="81057">
                  <c:v>81.057000000000016</c:v>
                </c:pt>
                <c:pt idx="81058">
                  <c:v>81.057999999999993</c:v>
                </c:pt>
                <c:pt idx="81059">
                  <c:v>81.059000000000026</c:v>
                </c:pt>
                <c:pt idx="81060">
                  <c:v>81.06</c:v>
                </c:pt>
                <c:pt idx="81061">
                  <c:v>81.061000000000035</c:v>
                </c:pt>
                <c:pt idx="81062">
                  <c:v>81.062000000000012</c:v>
                </c:pt>
                <c:pt idx="81063">
                  <c:v>81.063000000000045</c:v>
                </c:pt>
                <c:pt idx="81064">
                  <c:v>81.064000000000021</c:v>
                </c:pt>
                <c:pt idx="81065">
                  <c:v>81.064999999999998</c:v>
                </c:pt>
                <c:pt idx="81066">
                  <c:v>81.066000000000031</c:v>
                </c:pt>
                <c:pt idx="81067">
                  <c:v>81.067000000000007</c:v>
                </c:pt>
                <c:pt idx="81068">
                  <c:v>81.06800000000004</c:v>
                </c:pt>
                <c:pt idx="81069">
                  <c:v>81.069000000000017</c:v>
                </c:pt>
                <c:pt idx="81070">
                  <c:v>81.069999999999993</c:v>
                </c:pt>
                <c:pt idx="81071">
                  <c:v>81.071000000000026</c:v>
                </c:pt>
                <c:pt idx="81072">
                  <c:v>81.072000000000003</c:v>
                </c:pt>
                <c:pt idx="81073">
                  <c:v>81.073000000000036</c:v>
                </c:pt>
                <c:pt idx="81074">
                  <c:v>81.074000000000012</c:v>
                </c:pt>
                <c:pt idx="81075">
                  <c:v>81.075000000000045</c:v>
                </c:pt>
                <c:pt idx="81076">
                  <c:v>81.076000000000022</c:v>
                </c:pt>
                <c:pt idx="81077">
                  <c:v>81.076999999999998</c:v>
                </c:pt>
                <c:pt idx="81078">
                  <c:v>81.078000000000031</c:v>
                </c:pt>
                <c:pt idx="81079">
                  <c:v>81.079000000000008</c:v>
                </c:pt>
                <c:pt idx="81080">
                  <c:v>81.080000000000041</c:v>
                </c:pt>
                <c:pt idx="81081">
                  <c:v>81.081000000000017</c:v>
                </c:pt>
                <c:pt idx="81082">
                  <c:v>81.081999999999994</c:v>
                </c:pt>
                <c:pt idx="81083">
                  <c:v>81.083000000000027</c:v>
                </c:pt>
                <c:pt idx="81084">
                  <c:v>81.084000000000003</c:v>
                </c:pt>
                <c:pt idx="81085">
                  <c:v>81.085000000000036</c:v>
                </c:pt>
                <c:pt idx="81086">
                  <c:v>81.086000000000013</c:v>
                </c:pt>
                <c:pt idx="81087">
                  <c:v>81.087000000000046</c:v>
                </c:pt>
                <c:pt idx="81088">
                  <c:v>81.088000000000022</c:v>
                </c:pt>
                <c:pt idx="81089">
                  <c:v>81.088999999999999</c:v>
                </c:pt>
                <c:pt idx="81090">
                  <c:v>81.090000000000032</c:v>
                </c:pt>
                <c:pt idx="81091">
                  <c:v>81.091000000000008</c:v>
                </c:pt>
                <c:pt idx="81092">
                  <c:v>81.092000000000041</c:v>
                </c:pt>
                <c:pt idx="81093">
                  <c:v>81.093000000000018</c:v>
                </c:pt>
                <c:pt idx="81094">
                  <c:v>81.093999999999994</c:v>
                </c:pt>
                <c:pt idx="81095">
                  <c:v>81.095000000000027</c:v>
                </c:pt>
                <c:pt idx="81096">
                  <c:v>81.096000000000004</c:v>
                </c:pt>
                <c:pt idx="81097">
                  <c:v>81.097000000000037</c:v>
                </c:pt>
                <c:pt idx="81098">
                  <c:v>81.098000000000013</c:v>
                </c:pt>
                <c:pt idx="81099">
                  <c:v>81.099000000000046</c:v>
                </c:pt>
                <c:pt idx="81100">
                  <c:v>81.100000000000023</c:v>
                </c:pt>
                <c:pt idx="81101">
                  <c:v>81.100999999999999</c:v>
                </c:pt>
                <c:pt idx="81102">
                  <c:v>81.102000000000032</c:v>
                </c:pt>
                <c:pt idx="81103">
                  <c:v>81.103000000000009</c:v>
                </c:pt>
                <c:pt idx="81104">
                  <c:v>81.104000000000042</c:v>
                </c:pt>
                <c:pt idx="81105">
                  <c:v>81.105000000000018</c:v>
                </c:pt>
                <c:pt idx="81106">
                  <c:v>81.105999999999995</c:v>
                </c:pt>
                <c:pt idx="81107">
                  <c:v>81.107000000000028</c:v>
                </c:pt>
                <c:pt idx="81108">
                  <c:v>81.108000000000004</c:v>
                </c:pt>
                <c:pt idx="81109">
                  <c:v>81.109000000000037</c:v>
                </c:pt>
                <c:pt idx="81110">
                  <c:v>81.110000000000014</c:v>
                </c:pt>
                <c:pt idx="81111">
                  <c:v>81.11099999999999</c:v>
                </c:pt>
                <c:pt idx="81112">
                  <c:v>81.112000000000023</c:v>
                </c:pt>
                <c:pt idx="81113">
                  <c:v>81.113</c:v>
                </c:pt>
                <c:pt idx="81114">
                  <c:v>81.114000000000033</c:v>
                </c:pt>
                <c:pt idx="81115">
                  <c:v>81.115000000000009</c:v>
                </c:pt>
                <c:pt idx="81116">
                  <c:v>81.116000000000042</c:v>
                </c:pt>
                <c:pt idx="81117">
                  <c:v>81.117000000000019</c:v>
                </c:pt>
                <c:pt idx="81118">
                  <c:v>81.117999999999995</c:v>
                </c:pt>
                <c:pt idx="81119">
                  <c:v>81.119000000000028</c:v>
                </c:pt>
                <c:pt idx="81120">
                  <c:v>81.12</c:v>
                </c:pt>
                <c:pt idx="81121">
                  <c:v>81.121000000000038</c:v>
                </c:pt>
                <c:pt idx="81122">
                  <c:v>81.122000000000014</c:v>
                </c:pt>
                <c:pt idx="81123">
                  <c:v>81.12299999999999</c:v>
                </c:pt>
                <c:pt idx="81124">
                  <c:v>81.124000000000024</c:v>
                </c:pt>
                <c:pt idx="81125">
                  <c:v>81.125</c:v>
                </c:pt>
                <c:pt idx="81126">
                  <c:v>81.126000000000033</c:v>
                </c:pt>
                <c:pt idx="81127">
                  <c:v>81.12700000000001</c:v>
                </c:pt>
                <c:pt idx="81128">
                  <c:v>81.128000000000043</c:v>
                </c:pt>
                <c:pt idx="81129">
                  <c:v>81.129000000000019</c:v>
                </c:pt>
                <c:pt idx="81130">
                  <c:v>81.13</c:v>
                </c:pt>
                <c:pt idx="81131">
                  <c:v>81.131000000000029</c:v>
                </c:pt>
                <c:pt idx="81132">
                  <c:v>81.132000000000005</c:v>
                </c:pt>
                <c:pt idx="81133">
                  <c:v>81.133000000000038</c:v>
                </c:pt>
                <c:pt idx="81134">
                  <c:v>81.134000000000015</c:v>
                </c:pt>
                <c:pt idx="81135">
                  <c:v>81.134999999999991</c:v>
                </c:pt>
                <c:pt idx="81136">
                  <c:v>81.136000000000024</c:v>
                </c:pt>
                <c:pt idx="81137">
                  <c:v>81.137</c:v>
                </c:pt>
                <c:pt idx="81138">
                  <c:v>81.138000000000034</c:v>
                </c:pt>
                <c:pt idx="81139">
                  <c:v>81.13900000000001</c:v>
                </c:pt>
                <c:pt idx="81140">
                  <c:v>81.140000000000043</c:v>
                </c:pt>
                <c:pt idx="81141">
                  <c:v>81.14100000000002</c:v>
                </c:pt>
                <c:pt idx="81142">
                  <c:v>81.141999999999996</c:v>
                </c:pt>
                <c:pt idx="81143">
                  <c:v>81.143000000000029</c:v>
                </c:pt>
                <c:pt idx="81144">
                  <c:v>81.144000000000005</c:v>
                </c:pt>
                <c:pt idx="81145">
                  <c:v>81.145000000000039</c:v>
                </c:pt>
                <c:pt idx="81146">
                  <c:v>81.146000000000015</c:v>
                </c:pt>
                <c:pt idx="81147">
                  <c:v>81.146999999999991</c:v>
                </c:pt>
                <c:pt idx="81148">
                  <c:v>81.148000000000025</c:v>
                </c:pt>
                <c:pt idx="81149">
                  <c:v>81.149000000000001</c:v>
                </c:pt>
                <c:pt idx="81150">
                  <c:v>81.150000000000034</c:v>
                </c:pt>
                <c:pt idx="81151">
                  <c:v>81.15100000000001</c:v>
                </c:pt>
                <c:pt idx="81152">
                  <c:v>81.152000000000044</c:v>
                </c:pt>
                <c:pt idx="81153">
                  <c:v>81.15300000000002</c:v>
                </c:pt>
                <c:pt idx="81154">
                  <c:v>81.153999999999996</c:v>
                </c:pt>
                <c:pt idx="81155">
                  <c:v>81.15500000000003</c:v>
                </c:pt>
                <c:pt idx="81156">
                  <c:v>81.156000000000006</c:v>
                </c:pt>
                <c:pt idx="81157">
                  <c:v>81.157000000000039</c:v>
                </c:pt>
                <c:pt idx="81158">
                  <c:v>81.158000000000015</c:v>
                </c:pt>
                <c:pt idx="81159">
                  <c:v>81.158999999999992</c:v>
                </c:pt>
                <c:pt idx="81160">
                  <c:v>81.160000000000025</c:v>
                </c:pt>
                <c:pt idx="81161">
                  <c:v>81.161000000000001</c:v>
                </c:pt>
                <c:pt idx="81162">
                  <c:v>81.162000000000035</c:v>
                </c:pt>
                <c:pt idx="81163">
                  <c:v>81.163000000000011</c:v>
                </c:pt>
                <c:pt idx="81164">
                  <c:v>81.164000000000044</c:v>
                </c:pt>
                <c:pt idx="81165">
                  <c:v>81.16500000000002</c:v>
                </c:pt>
                <c:pt idx="81166">
                  <c:v>81.165999999999997</c:v>
                </c:pt>
                <c:pt idx="81167">
                  <c:v>81.16700000000003</c:v>
                </c:pt>
                <c:pt idx="81168">
                  <c:v>81.168000000000006</c:v>
                </c:pt>
                <c:pt idx="81169">
                  <c:v>81.16900000000004</c:v>
                </c:pt>
                <c:pt idx="81170">
                  <c:v>81.170000000000016</c:v>
                </c:pt>
                <c:pt idx="81171">
                  <c:v>81.170999999999992</c:v>
                </c:pt>
                <c:pt idx="81172">
                  <c:v>81.172000000000025</c:v>
                </c:pt>
                <c:pt idx="81173">
                  <c:v>81.173000000000002</c:v>
                </c:pt>
                <c:pt idx="81174">
                  <c:v>81.174000000000035</c:v>
                </c:pt>
                <c:pt idx="81175">
                  <c:v>81.175000000000011</c:v>
                </c:pt>
                <c:pt idx="81176">
                  <c:v>81.176000000000045</c:v>
                </c:pt>
                <c:pt idx="81177">
                  <c:v>81.177000000000021</c:v>
                </c:pt>
                <c:pt idx="81178">
                  <c:v>81.177999999999997</c:v>
                </c:pt>
                <c:pt idx="81179">
                  <c:v>81.17900000000003</c:v>
                </c:pt>
                <c:pt idx="81180">
                  <c:v>81.180000000000007</c:v>
                </c:pt>
                <c:pt idx="81181">
                  <c:v>81.18100000000004</c:v>
                </c:pt>
                <c:pt idx="81182">
                  <c:v>81.182000000000016</c:v>
                </c:pt>
                <c:pt idx="81183">
                  <c:v>81.182999999999993</c:v>
                </c:pt>
                <c:pt idx="81184">
                  <c:v>81.184000000000026</c:v>
                </c:pt>
                <c:pt idx="81185">
                  <c:v>81.185000000000002</c:v>
                </c:pt>
                <c:pt idx="81186">
                  <c:v>81.186000000000035</c:v>
                </c:pt>
                <c:pt idx="81187">
                  <c:v>81.187000000000012</c:v>
                </c:pt>
                <c:pt idx="81188">
                  <c:v>81.188000000000045</c:v>
                </c:pt>
                <c:pt idx="81189">
                  <c:v>81.189000000000021</c:v>
                </c:pt>
                <c:pt idx="81190">
                  <c:v>81.19</c:v>
                </c:pt>
                <c:pt idx="81191">
                  <c:v>81.191000000000031</c:v>
                </c:pt>
                <c:pt idx="81192">
                  <c:v>81.192000000000007</c:v>
                </c:pt>
                <c:pt idx="81193">
                  <c:v>81.19300000000004</c:v>
                </c:pt>
                <c:pt idx="81194">
                  <c:v>81.194000000000017</c:v>
                </c:pt>
                <c:pt idx="81195">
                  <c:v>81.194999999999993</c:v>
                </c:pt>
                <c:pt idx="81196">
                  <c:v>81.196000000000026</c:v>
                </c:pt>
                <c:pt idx="81197">
                  <c:v>81.197000000000003</c:v>
                </c:pt>
                <c:pt idx="81198">
                  <c:v>81.198000000000036</c:v>
                </c:pt>
                <c:pt idx="81199">
                  <c:v>81.199000000000012</c:v>
                </c:pt>
                <c:pt idx="81200">
                  <c:v>81.200000000000045</c:v>
                </c:pt>
                <c:pt idx="81201">
                  <c:v>81.201000000000022</c:v>
                </c:pt>
                <c:pt idx="81202">
                  <c:v>81.201999999999998</c:v>
                </c:pt>
                <c:pt idx="81203">
                  <c:v>81.203000000000031</c:v>
                </c:pt>
                <c:pt idx="81204">
                  <c:v>81.204000000000008</c:v>
                </c:pt>
                <c:pt idx="81205">
                  <c:v>81.205000000000041</c:v>
                </c:pt>
                <c:pt idx="81206">
                  <c:v>81.206000000000017</c:v>
                </c:pt>
                <c:pt idx="81207">
                  <c:v>81.206999999999994</c:v>
                </c:pt>
                <c:pt idx="81208">
                  <c:v>81.208000000000027</c:v>
                </c:pt>
                <c:pt idx="81209">
                  <c:v>81.209000000000003</c:v>
                </c:pt>
                <c:pt idx="81210">
                  <c:v>81.210000000000036</c:v>
                </c:pt>
                <c:pt idx="81211">
                  <c:v>81.211000000000013</c:v>
                </c:pt>
                <c:pt idx="81212">
                  <c:v>81.212000000000046</c:v>
                </c:pt>
                <c:pt idx="81213">
                  <c:v>81.213000000000022</c:v>
                </c:pt>
                <c:pt idx="81214">
                  <c:v>81.213999999999999</c:v>
                </c:pt>
                <c:pt idx="81215">
                  <c:v>81.215000000000032</c:v>
                </c:pt>
                <c:pt idx="81216">
                  <c:v>81.216000000000008</c:v>
                </c:pt>
                <c:pt idx="81217">
                  <c:v>81.217000000000041</c:v>
                </c:pt>
                <c:pt idx="81218">
                  <c:v>81.218000000000018</c:v>
                </c:pt>
                <c:pt idx="81219">
                  <c:v>81.218999999999994</c:v>
                </c:pt>
                <c:pt idx="81220">
                  <c:v>81.220000000000027</c:v>
                </c:pt>
                <c:pt idx="81221">
                  <c:v>81.221000000000004</c:v>
                </c:pt>
                <c:pt idx="81222">
                  <c:v>81.222000000000037</c:v>
                </c:pt>
                <c:pt idx="81223">
                  <c:v>81.223000000000013</c:v>
                </c:pt>
                <c:pt idx="81224">
                  <c:v>81.224000000000046</c:v>
                </c:pt>
                <c:pt idx="81225">
                  <c:v>81.225000000000023</c:v>
                </c:pt>
                <c:pt idx="81226">
                  <c:v>81.225999999999999</c:v>
                </c:pt>
                <c:pt idx="81227">
                  <c:v>81.227000000000032</c:v>
                </c:pt>
                <c:pt idx="81228">
                  <c:v>81.228000000000009</c:v>
                </c:pt>
                <c:pt idx="81229">
                  <c:v>81.229000000000042</c:v>
                </c:pt>
                <c:pt idx="81230">
                  <c:v>81.230000000000018</c:v>
                </c:pt>
                <c:pt idx="81231">
                  <c:v>81.230999999999995</c:v>
                </c:pt>
                <c:pt idx="81232">
                  <c:v>81.232000000000028</c:v>
                </c:pt>
                <c:pt idx="81233">
                  <c:v>81.233000000000004</c:v>
                </c:pt>
                <c:pt idx="81234">
                  <c:v>81.234000000000037</c:v>
                </c:pt>
                <c:pt idx="81235">
                  <c:v>81.235000000000014</c:v>
                </c:pt>
                <c:pt idx="81236">
                  <c:v>81.23599999999999</c:v>
                </c:pt>
                <c:pt idx="81237">
                  <c:v>81.237000000000023</c:v>
                </c:pt>
                <c:pt idx="81238">
                  <c:v>81.238</c:v>
                </c:pt>
                <c:pt idx="81239">
                  <c:v>81.239000000000033</c:v>
                </c:pt>
                <c:pt idx="81240">
                  <c:v>81.240000000000009</c:v>
                </c:pt>
                <c:pt idx="81241">
                  <c:v>81.241000000000042</c:v>
                </c:pt>
                <c:pt idx="81242">
                  <c:v>81.242000000000019</c:v>
                </c:pt>
                <c:pt idx="81243">
                  <c:v>81.242999999999995</c:v>
                </c:pt>
                <c:pt idx="81244">
                  <c:v>81.244000000000028</c:v>
                </c:pt>
                <c:pt idx="81245">
                  <c:v>81.245000000000005</c:v>
                </c:pt>
                <c:pt idx="81246">
                  <c:v>81.246000000000038</c:v>
                </c:pt>
                <c:pt idx="81247">
                  <c:v>81.247000000000014</c:v>
                </c:pt>
                <c:pt idx="81248">
                  <c:v>81.24799999999999</c:v>
                </c:pt>
                <c:pt idx="81249">
                  <c:v>81.249000000000024</c:v>
                </c:pt>
                <c:pt idx="81250">
                  <c:v>81.25</c:v>
                </c:pt>
                <c:pt idx="81251">
                  <c:v>81.251000000000033</c:v>
                </c:pt>
                <c:pt idx="81252">
                  <c:v>81.25200000000001</c:v>
                </c:pt>
                <c:pt idx="81253">
                  <c:v>81.253000000000043</c:v>
                </c:pt>
                <c:pt idx="81254">
                  <c:v>81.254000000000019</c:v>
                </c:pt>
                <c:pt idx="81255">
                  <c:v>81.254999999999995</c:v>
                </c:pt>
                <c:pt idx="81256">
                  <c:v>81.256000000000029</c:v>
                </c:pt>
                <c:pt idx="81257">
                  <c:v>81.257000000000005</c:v>
                </c:pt>
                <c:pt idx="81258">
                  <c:v>81.258000000000038</c:v>
                </c:pt>
                <c:pt idx="81259">
                  <c:v>81.259000000000015</c:v>
                </c:pt>
                <c:pt idx="81260">
                  <c:v>81.259999999999991</c:v>
                </c:pt>
                <c:pt idx="81261">
                  <c:v>81.261000000000024</c:v>
                </c:pt>
                <c:pt idx="81262">
                  <c:v>81.262</c:v>
                </c:pt>
                <c:pt idx="81263">
                  <c:v>81.263000000000034</c:v>
                </c:pt>
                <c:pt idx="81264">
                  <c:v>81.26400000000001</c:v>
                </c:pt>
                <c:pt idx="81265">
                  <c:v>81.265000000000043</c:v>
                </c:pt>
                <c:pt idx="81266">
                  <c:v>81.26600000000002</c:v>
                </c:pt>
                <c:pt idx="81267">
                  <c:v>81.266999999999996</c:v>
                </c:pt>
                <c:pt idx="81268">
                  <c:v>81.268000000000029</c:v>
                </c:pt>
                <c:pt idx="81269">
                  <c:v>81.269000000000005</c:v>
                </c:pt>
                <c:pt idx="81270">
                  <c:v>81.270000000000039</c:v>
                </c:pt>
                <c:pt idx="81271">
                  <c:v>81.271000000000015</c:v>
                </c:pt>
                <c:pt idx="81272">
                  <c:v>81.271999999999991</c:v>
                </c:pt>
                <c:pt idx="81273">
                  <c:v>81.273000000000025</c:v>
                </c:pt>
                <c:pt idx="81274">
                  <c:v>81.274000000000001</c:v>
                </c:pt>
                <c:pt idx="81275">
                  <c:v>81.275000000000034</c:v>
                </c:pt>
                <c:pt idx="81276">
                  <c:v>81.27600000000001</c:v>
                </c:pt>
                <c:pt idx="81277">
                  <c:v>81.277000000000044</c:v>
                </c:pt>
                <c:pt idx="81278">
                  <c:v>81.27800000000002</c:v>
                </c:pt>
                <c:pt idx="81279">
                  <c:v>81.278999999999996</c:v>
                </c:pt>
                <c:pt idx="81280">
                  <c:v>81.28000000000003</c:v>
                </c:pt>
                <c:pt idx="81281">
                  <c:v>81.281000000000006</c:v>
                </c:pt>
                <c:pt idx="81282">
                  <c:v>81.282000000000039</c:v>
                </c:pt>
                <c:pt idx="81283">
                  <c:v>81.283000000000015</c:v>
                </c:pt>
                <c:pt idx="81284">
                  <c:v>81.283999999999992</c:v>
                </c:pt>
                <c:pt idx="81285">
                  <c:v>81.285000000000025</c:v>
                </c:pt>
                <c:pt idx="81286">
                  <c:v>81.286000000000001</c:v>
                </c:pt>
                <c:pt idx="81287">
                  <c:v>81.287000000000035</c:v>
                </c:pt>
                <c:pt idx="81288">
                  <c:v>81.288000000000011</c:v>
                </c:pt>
                <c:pt idx="81289">
                  <c:v>81.289000000000044</c:v>
                </c:pt>
                <c:pt idx="81290">
                  <c:v>81.29000000000002</c:v>
                </c:pt>
                <c:pt idx="81291">
                  <c:v>81.290999999999997</c:v>
                </c:pt>
                <c:pt idx="81292">
                  <c:v>81.29200000000003</c:v>
                </c:pt>
                <c:pt idx="81293">
                  <c:v>81.293000000000006</c:v>
                </c:pt>
                <c:pt idx="81294">
                  <c:v>81.29400000000004</c:v>
                </c:pt>
                <c:pt idx="81295">
                  <c:v>81.295000000000016</c:v>
                </c:pt>
                <c:pt idx="81296">
                  <c:v>81.295999999999992</c:v>
                </c:pt>
                <c:pt idx="81297">
                  <c:v>81.297000000000025</c:v>
                </c:pt>
                <c:pt idx="81298">
                  <c:v>81.298000000000002</c:v>
                </c:pt>
                <c:pt idx="81299">
                  <c:v>81.299000000000035</c:v>
                </c:pt>
                <c:pt idx="81300">
                  <c:v>81.300000000000011</c:v>
                </c:pt>
                <c:pt idx="81301">
                  <c:v>81.301000000000045</c:v>
                </c:pt>
                <c:pt idx="81302">
                  <c:v>81.302000000000021</c:v>
                </c:pt>
                <c:pt idx="81303">
                  <c:v>81.302999999999997</c:v>
                </c:pt>
                <c:pt idx="81304">
                  <c:v>81.30400000000003</c:v>
                </c:pt>
                <c:pt idx="81305">
                  <c:v>81.305000000000007</c:v>
                </c:pt>
                <c:pt idx="81306">
                  <c:v>81.30600000000004</c:v>
                </c:pt>
                <c:pt idx="81307">
                  <c:v>81.307000000000016</c:v>
                </c:pt>
                <c:pt idx="81308">
                  <c:v>81.307999999999993</c:v>
                </c:pt>
                <c:pt idx="81309">
                  <c:v>81.309000000000026</c:v>
                </c:pt>
                <c:pt idx="81310">
                  <c:v>81.31</c:v>
                </c:pt>
                <c:pt idx="81311">
                  <c:v>81.311000000000035</c:v>
                </c:pt>
                <c:pt idx="81312">
                  <c:v>81.312000000000012</c:v>
                </c:pt>
                <c:pt idx="81313">
                  <c:v>81.313000000000045</c:v>
                </c:pt>
                <c:pt idx="81314">
                  <c:v>81.314000000000021</c:v>
                </c:pt>
                <c:pt idx="81315">
                  <c:v>81.314999999999998</c:v>
                </c:pt>
                <c:pt idx="81316">
                  <c:v>81.316000000000031</c:v>
                </c:pt>
                <c:pt idx="81317">
                  <c:v>81.317000000000007</c:v>
                </c:pt>
                <c:pt idx="81318">
                  <c:v>81.31800000000004</c:v>
                </c:pt>
                <c:pt idx="81319">
                  <c:v>81.319000000000017</c:v>
                </c:pt>
                <c:pt idx="81320">
                  <c:v>81.319999999999993</c:v>
                </c:pt>
                <c:pt idx="81321">
                  <c:v>81.321000000000026</c:v>
                </c:pt>
                <c:pt idx="81322">
                  <c:v>81.322000000000003</c:v>
                </c:pt>
                <c:pt idx="81323">
                  <c:v>81.323000000000036</c:v>
                </c:pt>
                <c:pt idx="81324">
                  <c:v>81.324000000000012</c:v>
                </c:pt>
                <c:pt idx="81325">
                  <c:v>81.325000000000045</c:v>
                </c:pt>
                <c:pt idx="81326">
                  <c:v>81.326000000000022</c:v>
                </c:pt>
                <c:pt idx="81327">
                  <c:v>81.326999999999998</c:v>
                </c:pt>
                <c:pt idx="81328">
                  <c:v>81.328000000000031</c:v>
                </c:pt>
                <c:pt idx="81329">
                  <c:v>81.329000000000008</c:v>
                </c:pt>
                <c:pt idx="81330">
                  <c:v>81.330000000000041</c:v>
                </c:pt>
                <c:pt idx="81331">
                  <c:v>81.331000000000017</c:v>
                </c:pt>
                <c:pt idx="81332">
                  <c:v>81.331999999999994</c:v>
                </c:pt>
                <c:pt idx="81333">
                  <c:v>81.333000000000027</c:v>
                </c:pt>
                <c:pt idx="81334">
                  <c:v>81.334000000000003</c:v>
                </c:pt>
                <c:pt idx="81335">
                  <c:v>81.335000000000036</c:v>
                </c:pt>
                <c:pt idx="81336">
                  <c:v>81.336000000000013</c:v>
                </c:pt>
                <c:pt idx="81337">
                  <c:v>81.337000000000046</c:v>
                </c:pt>
                <c:pt idx="81338">
                  <c:v>81.338000000000022</c:v>
                </c:pt>
                <c:pt idx="81339">
                  <c:v>81.338999999999999</c:v>
                </c:pt>
                <c:pt idx="81340">
                  <c:v>81.340000000000032</c:v>
                </c:pt>
                <c:pt idx="81341">
                  <c:v>81.341000000000008</c:v>
                </c:pt>
                <c:pt idx="81342">
                  <c:v>81.342000000000041</c:v>
                </c:pt>
                <c:pt idx="81343">
                  <c:v>81.343000000000018</c:v>
                </c:pt>
                <c:pt idx="81344">
                  <c:v>81.343999999999994</c:v>
                </c:pt>
                <c:pt idx="81345">
                  <c:v>81.345000000000027</c:v>
                </c:pt>
                <c:pt idx="81346">
                  <c:v>81.346000000000004</c:v>
                </c:pt>
                <c:pt idx="81347">
                  <c:v>81.347000000000037</c:v>
                </c:pt>
                <c:pt idx="81348">
                  <c:v>81.348000000000013</c:v>
                </c:pt>
                <c:pt idx="81349">
                  <c:v>81.349000000000046</c:v>
                </c:pt>
                <c:pt idx="81350">
                  <c:v>81.350000000000023</c:v>
                </c:pt>
                <c:pt idx="81351">
                  <c:v>81.350999999999999</c:v>
                </c:pt>
                <c:pt idx="81352">
                  <c:v>81.352000000000032</c:v>
                </c:pt>
                <c:pt idx="81353">
                  <c:v>81.353000000000009</c:v>
                </c:pt>
                <c:pt idx="81354">
                  <c:v>81.354000000000042</c:v>
                </c:pt>
                <c:pt idx="81355">
                  <c:v>81.355000000000018</c:v>
                </c:pt>
                <c:pt idx="81356">
                  <c:v>81.355999999999995</c:v>
                </c:pt>
                <c:pt idx="81357">
                  <c:v>81.357000000000028</c:v>
                </c:pt>
                <c:pt idx="81358">
                  <c:v>81.358000000000004</c:v>
                </c:pt>
                <c:pt idx="81359">
                  <c:v>81.359000000000037</c:v>
                </c:pt>
                <c:pt idx="81360">
                  <c:v>81.360000000000014</c:v>
                </c:pt>
                <c:pt idx="81361">
                  <c:v>81.36099999999999</c:v>
                </c:pt>
                <c:pt idx="81362">
                  <c:v>81.362000000000023</c:v>
                </c:pt>
                <c:pt idx="81363">
                  <c:v>81.363</c:v>
                </c:pt>
                <c:pt idx="81364">
                  <c:v>81.364000000000033</c:v>
                </c:pt>
                <c:pt idx="81365">
                  <c:v>81.365000000000009</c:v>
                </c:pt>
                <c:pt idx="81366">
                  <c:v>81.366000000000042</c:v>
                </c:pt>
                <c:pt idx="81367">
                  <c:v>81.367000000000019</c:v>
                </c:pt>
                <c:pt idx="81368">
                  <c:v>81.367999999999995</c:v>
                </c:pt>
                <c:pt idx="81369">
                  <c:v>81.369000000000028</c:v>
                </c:pt>
                <c:pt idx="81370">
                  <c:v>81.37</c:v>
                </c:pt>
                <c:pt idx="81371">
                  <c:v>81.371000000000038</c:v>
                </c:pt>
                <c:pt idx="81372">
                  <c:v>81.372000000000014</c:v>
                </c:pt>
                <c:pt idx="81373">
                  <c:v>81.37299999999999</c:v>
                </c:pt>
                <c:pt idx="81374">
                  <c:v>81.374000000000024</c:v>
                </c:pt>
                <c:pt idx="81375">
                  <c:v>81.375</c:v>
                </c:pt>
                <c:pt idx="81376">
                  <c:v>81.376000000000033</c:v>
                </c:pt>
                <c:pt idx="81377">
                  <c:v>81.37700000000001</c:v>
                </c:pt>
                <c:pt idx="81378">
                  <c:v>81.378000000000043</c:v>
                </c:pt>
                <c:pt idx="81379">
                  <c:v>81.379000000000019</c:v>
                </c:pt>
                <c:pt idx="81380">
                  <c:v>81.38</c:v>
                </c:pt>
                <c:pt idx="81381">
                  <c:v>81.381000000000029</c:v>
                </c:pt>
                <c:pt idx="81382">
                  <c:v>81.382000000000005</c:v>
                </c:pt>
                <c:pt idx="81383">
                  <c:v>81.383000000000038</c:v>
                </c:pt>
                <c:pt idx="81384">
                  <c:v>81.384000000000015</c:v>
                </c:pt>
                <c:pt idx="81385">
                  <c:v>81.384999999999991</c:v>
                </c:pt>
                <c:pt idx="81386">
                  <c:v>81.386000000000024</c:v>
                </c:pt>
                <c:pt idx="81387">
                  <c:v>81.387</c:v>
                </c:pt>
                <c:pt idx="81388">
                  <c:v>81.388000000000034</c:v>
                </c:pt>
                <c:pt idx="81389">
                  <c:v>81.38900000000001</c:v>
                </c:pt>
                <c:pt idx="81390">
                  <c:v>81.390000000000043</c:v>
                </c:pt>
                <c:pt idx="81391">
                  <c:v>81.39100000000002</c:v>
                </c:pt>
                <c:pt idx="81392">
                  <c:v>81.391999999999996</c:v>
                </c:pt>
                <c:pt idx="81393">
                  <c:v>81.393000000000029</c:v>
                </c:pt>
                <c:pt idx="81394">
                  <c:v>81.394000000000005</c:v>
                </c:pt>
                <c:pt idx="81395">
                  <c:v>81.395000000000039</c:v>
                </c:pt>
                <c:pt idx="81396">
                  <c:v>81.396000000000015</c:v>
                </c:pt>
                <c:pt idx="81397">
                  <c:v>81.396999999999991</c:v>
                </c:pt>
                <c:pt idx="81398">
                  <c:v>81.398000000000025</c:v>
                </c:pt>
                <c:pt idx="81399">
                  <c:v>81.399000000000001</c:v>
                </c:pt>
                <c:pt idx="81400">
                  <c:v>81.400000000000034</c:v>
                </c:pt>
                <c:pt idx="81401">
                  <c:v>81.40100000000001</c:v>
                </c:pt>
                <c:pt idx="81402">
                  <c:v>81.402000000000044</c:v>
                </c:pt>
                <c:pt idx="81403">
                  <c:v>81.40300000000002</c:v>
                </c:pt>
                <c:pt idx="81404">
                  <c:v>81.403999999999996</c:v>
                </c:pt>
                <c:pt idx="81405">
                  <c:v>81.40500000000003</c:v>
                </c:pt>
                <c:pt idx="81406">
                  <c:v>81.406000000000006</c:v>
                </c:pt>
                <c:pt idx="81407">
                  <c:v>81.407000000000039</c:v>
                </c:pt>
                <c:pt idx="81408">
                  <c:v>81.408000000000015</c:v>
                </c:pt>
                <c:pt idx="81409">
                  <c:v>81.408999999999992</c:v>
                </c:pt>
                <c:pt idx="81410">
                  <c:v>81.410000000000025</c:v>
                </c:pt>
                <c:pt idx="81411">
                  <c:v>81.411000000000001</c:v>
                </c:pt>
                <c:pt idx="81412">
                  <c:v>81.412000000000035</c:v>
                </c:pt>
                <c:pt idx="81413">
                  <c:v>81.413000000000011</c:v>
                </c:pt>
                <c:pt idx="81414">
                  <c:v>81.414000000000044</c:v>
                </c:pt>
                <c:pt idx="81415">
                  <c:v>81.41500000000002</c:v>
                </c:pt>
                <c:pt idx="81416">
                  <c:v>81.415999999999997</c:v>
                </c:pt>
                <c:pt idx="81417">
                  <c:v>81.41700000000003</c:v>
                </c:pt>
                <c:pt idx="81418">
                  <c:v>81.418000000000006</c:v>
                </c:pt>
                <c:pt idx="81419">
                  <c:v>81.41900000000004</c:v>
                </c:pt>
                <c:pt idx="81420">
                  <c:v>81.420000000000016</c:v>
                </c:pt>
                <c:pt idx="81421">
                  <c:v>81.420999999999992</c:v>
                </c:pt>
                <c:pt idx="81422">
                  <c:v>81.422000000000025</c:v>
                </c:pt>
                <c:pt idx="81423">
                  <c:v>81.423000000000002</c:v>
                </c:pt>
                <c:pt idx="81424">
                  <c:v>81.424000000000035</c:v>
                </c:pt>
                <c:pt idx="81425">
                  <c:v>81.425000000000011</c:v>
                </c:pt>
                <c:pt idx="81426">
                  <c:v>81.426000000000045</c:v>
                </c:pt>
                <c:pt idx="81427">
                  <c:v>81.427000000000021</c:v>
                </c:pt>
                <c:pt idx="81428">
                  <c:v>81.427999999999997</c:v>
                </c:pt>
                <c:pt idx="81429">
                  <c:v>81.42900000000003</c:v>
                </c:pt>
                <c:pt idx="81430">
                  <c:v>81.430000000000007</c:v>
                </c:pt>
                <c:pt idx="81431">
                  <c:v>81.43100000000004</c:v>
                </c:pt>
                <c:pt idx="81432">
                  <c:v>81.432000000000016</c:v>
                </c:pt>
                <c:pt idx="81433">
                  <c:v>81.432999999999993</c:v>
                </c:pt>
                <c:pt idx="81434">
                  <c:v>81.434000000000026</c:v>
                </c:pt>
                <c:pt idx="81435">
                  <c:v>81.435000000000002</c:v>
                </c:pt>
                <c:pt idx="81436">
                  <c:v>81.436000000000035</c:v>
                </c:pt>
                <c:pt idx="81437">
                  <c:v>81.437000000000012</c:v>
                </c:pt>
                <c:pt idx="81438">
                  <c:v>81.438000000000045</c:v>
                </c:pt>
                <c:pt idx="81439">
                  <c:v>81.439000000000021</c:v>
                </c:pt>
                <c:pt idx="81440">
                  <c:v>81.44</c:v>
                </c:pt>
                <c:pt idx="81441">
                  <c:v>81.441000000000031</c:v>
                </c:pt>
                <c:pt idx="81442">
                  <c:v>81.442000000000007</c:v>
                </c:pt>
                <c:pt idx="81443">
                  <c:v>81.44300000000004</c:v>
                </c:pt>
                <c:pt idx="81444">
                  <c:v>81.444000000000017</c:v>
                </c:pt>
                <c:pt idx="81445">
                  <c:v>81.444999999999993</c:v>
                </c:pt>
                <c:pt idx="81446">
                  <c:v>81.446000000000026</c:v>
                </c:pt>
                <c:pt idx="81447">
                  <c:v>81.447000000000003</c:v>
                </c:pt>
                <c:pt idx="81448">
                  <c:v>81.448000000000036</c:v>
                </c:pt>
                <c:pt idx="81449">
                  <c:v>81.449000000000012</c:v>
                </c:pt>
                <c:pt idx="81450">
                  <c:v>81.450000000000045</c:v>
                </c:pt>
                <c:pt idx="81451">
                  <c:v>81.451000000000022</c:v>
                </c:pt>
                <c:pt idx="81452">
                  <c:v>81.451999999999998</c:v>
                </c:pt>
                <c:pt idx="81453">
                  <c:v>81.453000000000031</c:v>
                </c:pt>
                <c:pt idx="81454">
                  <c:v>81.454000000000008</c:v>
                </c:pt>
                <c:pt idx="81455">
                  <c:v>81.455000000000041</c:v>
                </c:pt>
                <c:pt idx="81456">
                  <c:v>81.456000000000017</c:v>
                </c:pt>
                <c:pt idx="81457">
                  <c:v>81.456999999999994</c:v>
                </c:pt>
                <c:pt idx="81458">
                  <c:v>81.458000000000027</c:v>
                </c:pt>
                <c:pt idx="81459">
                  <c:v>81.459000000000003</c:v>
                </c:pt>
                <c:pt idx="81460">
                  <c:v>81.460000000000036</c:v>
                </c:pt>
                <c:pt idx="81461">
                  <c:v>81.461000000000013</c:v>
                </c:pt>
                <c:pt idx="81462">
                  <c:v>81.462000000000046</c:v>
                </c:pt>
                <c:pt idx="81463">
                  <c:v>81.463000000000022</c:v>
                </c:pt>
                <c:pt idx="81464">
                  <c:v>81.463999999999999</c:v>
                </c:pt>
                <c:pt idx="81465">
                  <c:v>81.465000000000032</c:v>
                </c:pt>
                <c:pt idx="81466">
                  <c:v>81.466000000000008</c:v>
                </c:pt>
                <c:pt idx="81467">
                  <c:v>81.467000000000041</c:v>
                </c:pt>
                <c:pt idx="81468">
                  <c:v>81.468000000000018</c:v>
                </c:pt>
                <c:pt idx="81469">
                  <c:v>81.468999999999994</c:v>
                </c:pt>
                <c:pt idx="81470">
                  <c:v>81.470000000000027</c:v>
                </c:pt>
                <c:pt idx="81471">
                  <c:v>81.471000000000004</c:v>
                </c:pt>
                <c:pt idx="81472">
                  <c:v>81.472000000000037</c:v>
                </c:pt>
                <c:pt idx="81473">
                  <c:v>81.473000000000013</c:v>
                </c:pt>
                <c:pt idx="81474">
                  <c:v>81.474000000000046</c:v>
                </c:pt>
                <c:pt idx="81475">
                  <c:v>81.475000000000023</c:v>
                </c:pt>
                <c:pt idx="81476">
                  <c:v>81.475999999999999</c:v>
                </c:pt>
                <c:pt idx="81477">
                  <c:v>81.477000000000032</c:v>
                </c:pt>
                <c:pt idx="81478">
                  <c:v>81.478000000000009</c:v>
                </c:pt>
                <c:pt idx="81479">
                  <c:v>81.479000000000042</c:v>
                </c:pt>
                <c:pt idx="81480">
                  <c:v>81.480000000000018</c:v>
                </c:pt>
                <c:pt idx="81481">
                  <c:v>81.480999999999995</c:v>
                </c:pt>
                <c:pt idx="81482">
                  <c:v>81.482000000000028</c:v>
                </c:pt>
                <c:pt idx="81483">
                  <c:v>81.483000000000004</c:v>
                </c:pt>
                <c:pt idx="81484">
                  <c:v>81.484000000000037</c:v>
                </c:pt>
                <c:pt idx="81485">
                  <c:v>81.485000000000014</c:v>
                </c:pt>
                <c:pt idx="81486">
                  <c:v>81.48599999999999</c:v>
                </c:pt>
                <c:pt idx="81487">
                  <c:v>81.487000000000023</c:v>
                </c:pt>
                <c:pt idx="81488">
                  <c:v>81.488</c:v>
                </c:pt>
                <c:pt idx="81489">
                  <c:v>81.489000000000033</c:v>
                </c:pt>
                <c:pt idx="81490">
                  <c:v>81.490000000000009</c:v>
                </c:pt>
                <c:pt idx="81491">
                  <c:v>81.491000000000042</c:v>
                </c:pt>
                <c:pt idx="81492">
                  <c:v>81.492000000000019</c:v>
                </c:pt>
                <c:pt idx="81493">
                  <c:v>81.492999999999995</c:v>
                </c:pt>
                <c:pt idx="81494">
                  <c:v>81.494000000000028</c:v>
                </c:pt>
                <c:pt idx="81495">
                  <c:v>81.495000000000005</c:v>
                </c:pt>
                <c:pt idx="81496">
                  <c:v>81.496000000000038</c:v>
                </c:pt>
                <c:pt idx="81497">
                  <c:v>81.497000000000014</c:v>
                </c:pt>
                <c:pt idx="81498">
                  <c:v>81.49799999999999</c:v>
                </c:pt>
                <c:pt idx="81499">
                  <c:v>81.499000000000024</c:v>
                </c:pt>
                <c:pt idx="81500">
                  <c:v>81.5</c:v>
                </c:pt>
                <c:pt idx="81501">
                  <c:v>81.501000000000033</c:v>
                </c:pt>
                <c:pt idx="81502">
                  <c:v>81.50200000000001</c:v>
                </c:pt>
                <c:pt idx="81503">
                  <c:v>81.503000000000043</c:v>
                </c:pt>
                <c:pt idx="81504">
                  <c:v>81.504000000000019</c:v>
                </c:pt>
                <c:pt idx="81505">
                  <c:v>81.504999999999995</c:v>
                </c:pt>
                <c:pt idx="81506">
                  <c:v>81.506000000000029</c:v>
                </c:pt>
                <c:pt idx="81507">
                  <c:v>81.507000000000005</c:v>
                </c:pt>
                <c:pt idx="81508">
                  <c:v>81.508000000000038</c:v>
                </c:pt>
                <c:pt idx="81509">
                  <c:v>81.509000000000015</c:v>
                </c:pt>
                <c:pt idx="81510">
                  <c:v>81.509999999999991</c:v>
                </c:pt>
                <c:pt idx="81511">
                  <c:v>81.511000000000024</c:v>
                </c:pt>
                <c:pt idx="81512">
                  <c:v>81.512</c:v>
                </c:pt>
                <c:pt idx="81513">
                  <c:v>81.513000000000034</c:v>
                </c:pt>
                <c:pt idx="81514">
                  <c:v>81.51400000000001</c:v>
                </c:pt>
                <c:pt idx="81515">
                  <c:v>81.515000000000043</c:v>
                </c:pt>
                <c:pt idx="81516">
                  <c:v>81.51600000000002</c:v>
                </c:pt>
                <c:pt idx="81517">
                  <c:v>81.516999999999996</c:v>
                </c:pt>
                <c:pt idx="81518">
                  <c:v>81.518000000000029</c:v>
                </c:pt>
                <c:pt idx="81519">
                  <c:v>81.519000000000005</c:v>
                </c:pt>
                <c:pt idx="81520">
                  <c:v>81.520000000000039</c:v>
                </c:pt>
                <c:pt idx="81521">
                  <c:v>81.521000000000015</c:v>
                </c:pt>
                <c:pt idx="81522">
                  <c:v>81.521999999999991</c:v>
                </c:pt>
                <c:pt idx="81523">
                  <c:v>81.523000000000025</c:v>
                </c:pt>
                <c:pt idx="81524">
                  <c:v>81.524000000000001</c:v>
                </c:pt>
                <c:pt idx="81525">
                  <c:v>81.525000000000034</c:v>
                </c:pt>
                <c:pt idx="81526">
                  <c:v>81.52600000000001</c:v>
                </c:pt>
                <c:pt idx="81527">
                  <c:v>81.527000000000044</c:v>
                </c:pt>
                <c:pt idx="81528">
                  <c:v>81.52800000000002</c:v>
                </c:pt>
                <c:pt idx="81529">
                  <c:v>81.528999999999996</c:v>
                </c:pt>
                <c:pt idx="81530">
                  <c:v>81.53000000000003</c:v>
                </c:pt>
                <c:pt idx="81531">
                  <c:v>81.531000000000006</c:v>
                </c:pt>
                <c:pt idx="81532">
                  <c:v>81.532000000000039</c:v>
                </c:pt>
                <c:pt idx="81533">
                  <c:v>81.533000000000015</c:v>
                </c:pt>
                <c:pt idx="81534">
                  <c:v>81.533999999999992</c:v>
                </c:pt>
                <c:pt idx="81535">
                  <c:v>81.535000000000025</c:v>
                </c:pt>
                <c:pt idx="81536">
                  <c:v>81.536000000000001</c:v>
                </c:pt>
                <c:pt idx="81537">
                  <c:v>81.537000000000035</c:v>
                </c:pt>
                <c:pt idx="81538">
                  <c:v>81.538000000000011</c:v>
                </c:pt>
                <c:pt idx="81539">
                  <c:v>81.539000000000044</c:v>
                </c:pt>
                <c:pt idx="81540">
                  <c:v>81.54000000000002</c:v>
                </c:pt>
                <c:pt idx="81541">
                  <c:v>81.540999999999997</c:v>
                </c:pt>
                <c:pt idx="81542">
                  <c:v>81.54200000000003</c:v>
                </c:pt>
                <c:pt idx="81543">
                  <c:v>81.543000000000006</c:v>
                </c:pt>
                <c:pt idx="81544">
                  <c:v>81.54400000000004</c:v>
                </c:pt>
                <c:pt idx="81545">
                  <c:v>81.545000000000016</c:v>
                </c:pt>
                <c:pt idx="81546">
                  <c:v>81.545999999999992</c:v>
                </c:pt>
                <c:pt idx="81547">
                  <c:v>81.547000000000025</c:v>
                </c:pt>
                <c:pt idx="81548">
                  <c:v>81.548000000000002</c:v>
                </c:pt>
                <c:pt idx="81549">
                  <c:v>81.549000000000035</c:v>
                </c:pt>
                <c:pt idx="81550">
                  <c:v>81.550000000000011</c:v>
                </c:pt>
                <c:pt idx="81551">
                  <c:v>81.551000000000045</c:v>
                </c:pt>
                <c:pt idx="81552">
                  <c:v>81.552000000000021</c:v>
                </c:pt>
                <c:pt idx="81553">
                  <c:v>81.552999999999997</c:v>
                </c:pt>
                <c:pt idx="81554">
                  <c:v>81.55400000000003</c:v>
                </c:pt>
                <c:pt idx="81555">
                  <c:v>81.555000000000007</c:v>
                </c:pt>
                <c:pt idx="81556">
                  <c:v>81.55600000000004</c:v>
                </c:pt>
                <c:pt idx="81557">
                  <c:v>81.557000000000016</c:v>
                </c:pt>
                <c:pt idx="81558">
                  <c:v>81.557999999999993</c:v>
                </c:pt>
                <c:pt idx="81559">
                  <c:v>81.559000000000026</c:v>
                </c:pt>
                <c:pt idx="81560">
                  <c:v>81.56</c:v>
                </c:pt>
                <c:pt idx="81561">
                  <c:v>81.561000000000035</c:v>
                </c:pt>
                <c:pt idx="81562">
                  <c:v>81.562000000000012</c:v>
                </c:pt>
                <c:pt idx="81563">
                  <c:v>81.563000000000045</c:v>
                </c:pt>
                <c:pt idx="81564">
                  <c:v>81.564000000000021</c:v>
                </c:pt>
                <c:pt idx="81565">
                  <c:v>81.564999999999998</c:v>
                </c:pt>
                <c:pt idx="81566">
                  <c:v>81.566000000000031</c:v>
                </c:pt>
                <c:pt idx="81567">
                  <c:v>81.567000000000007</c:v>
                </c:pt>
                <c:pt idx="81568">
                  <c:v>81.56800000000004</c:v>
                </c:pt>
                <c:pt idx="81569">
                  <c:v>81.569000000000017</c:v>
                </c:pt>
                <c:pt idx="81570">
                  <c:v>81.569999999999993</c:v>
                </c:pt>
                <c:pt idx="81571">
                  <c:v>81.571000000000026</c:v>
                </c:pt>
                <c:pt idx="81572">
                  <c:v>81.572000000000003</c:v>
                </c:pt>
                <c:pt idx="81573">
                  <c:v>81.573000000000036</c:v>
                </c:pt>
                <c:pt idx="81574">
                  <c:v>81.574000000000012</c:v>
                </c:pt>
                <c:pt idx="81575">
                  <c:v>81.575000000000045</c:v>
                </c:pt>
                <c:pt idx="81576">
                  <c:v>81.576000000000022</c:v>
                </c:pt>
                <c:pt idx="81577">
                  <c:v>81.576999999999998</c:v>
                </c:pt>
                <c:pt idx="81578">
                  <c:v>81.578000000000031</c:v>
                </c:pt>
                <c:pt idx="81579">
                  <c:v>81.579000000000008</c:v>
                </c:pt>
                <c:pt idx="81580">
                  <c:v>81.580000000000041</c:v>
                </c:pt>
                <c:pt idx="81581">
                  <c:v>81.581000000000017</c:v>
                </c:pt>
                <c:pt idx="81582">
                  <c:v>81.581999999999994</c:v>
                </c:pt>
                <c:pt idx="81583">
                  <c:v>81.583000000000027</c:v>
                </c:pt>
                <c:pt idx="81584">
                  <c:v>81.584000000000003</c:v>
                </c:pt>
                <c:pt idx="81585">
                  <c:v>81.585000000000036</c:v>
                </c:pt>
                <c:pt idx="81586">
                  <c:v>81.586000000000013</c:v>
                </c:pt>
                <c:pt idx="81587">
                  <c:v>81.587000000000046</c:v>
                </c:pt>
                <c:pt idx="81588">
                  <c:v>81.588000000000022</c:v>
                </c:pt>
                <c:pt idx="81589">
                  <c:v>81.588999999999999</c:v>
                </c:pt>
                <c:pt idx="81590">
                  <c:v>81.590000000000032</c:v>
                </c:pt>
                <c:pt idx="81591">
                  <c:v>81.591000000000008</c:v>
                </c:pt>
                <c:pt idx="81592">
                  <c:v>81.592000000000041</c:v>
                </c:pt>
                <c:pt idx="81593">
                  <c:v>81.593000000000018</c:v>
                </c:pt>
                <c:pt idx="81594">
                  <c:v>81.593999999999994</c:v>
                </c:pt>
                <c:pt idx="81595">
                  <c:v>81.595000000000027</c:v>
                </c:pt>
                <c:pt idx="81596">
                  <c:v>81.596000000000004</c:v>
                </c:pt>
                <c:pt idx="81597">
                  <c:v>81.597000000000037</c:v>
                </c:pt>
                <c:pt idx="81598">
                  <c:v>81.598000000000013</c:v>
                </c:pt>
                <c:pt idx="81599">
                  <c:v>81.599000000000046</c:v>
                </c:pt>
                <c:pt idx="81600">
                  <c:v>81.600000000000023</c:v>
                </c:pt>
                <c:pt idx="81601">
                  <c:v>81.600999999999999</c:v>
                </c:pt>
                <c:pt idx="81602">
                  <c:v>81.602000000000032</c:v>
                </c:pt>
                <c:pt idx="81603">
                  <c:v>81.603000000000009</c:v>
                </c:pt>
                <c:pt idx="81604">
                  <c:v>81.604000000000042</c:v>
                </c:pt>
                <c:pt idx="81605">
                  <c:v>81.605000000000018</c:v>
                </c:pt>
                <c:pt idx="81606">
                  <c:v>81.605999999999995</c:v>
                </c:pt>
                <c:pt idx="81607">
                  <c:v>81.607000000000028</c:v>
                </c:pt>
                <c:pt idx="81608">
                  <c:v>81.608000000000004</c:v>
                </c:pt>
                <c:pt idx="81609">
                  <c:v>81.609000000000037</c:v>
                </c:pt>
                <c:pt idx="81610">
                  <c:v>81.610000000000014</c:v>
                </c:pt>
                <c:pt idx="81611">
                  <c:v>81.61099999999999</c:v>
                </c:pt>
                <c:pt idx="81612">
                  <c:v>81.612000000000023</c:v>
                </c:pt>
                <c:pt idx="81613">
                  <c:v>81.613</c:v>
                </c:pt>
                <c:pt idx="81614">
                  <c:v>81.614000000000033</c:v>
                </c:pt>
                <c:pt idx="81615">
                  <c:v>81.615000000000009</c:v>
                </c:pt>
                <c:pt idx="81616">
                  <c:v>81.616000000000042</c:v>
                </c:pt>
                <c:pt idx="81617">
                  <c:v>81.617000000000019</c:v>
                </c:pt>
                <c:pt idx="81618">
                  <c:v>81.617999999999995</c:v>
                </c:pt>
                <c:pt idx="81619">
                  <c:v>81.619000000000028</c:v>
                </c:pt>
                <c:pt idx="81620">
                  <c:v>81.62</c:v>
                </c:pt>
                <c:pt idx="81621">
                  <c:v>81.621000000000038</c:v>
                </c:pt>
                <c:pt idx="81622">
                  <c:v>81.622000000000014</c:v>
                </c:pt>
                <c:pt idx="81623">
                  <c:v>81.62299999999999</c:v>
                </c:pt>
                <c:pt idx="81624">
                  <c:v>81.624000000000024</c:v>
                </c:pt>
                <c:pt idx="81625">
                  <c:v>81.625</c:v>
                </c:pt>
                <c:pt idx="81626">
                  <c:v>81.626000000000033</c:v>
                </c:pt>
                <c:pt idx="81627">
                  <c:v>81.62700000000001</c:v>
                </c:pt>
                <c:pt idx="81628">
                  <c:v>81.628000000000043</c:v>
                </c:pt>
                <c:pt idx="81629">
                  <c:v>81.629000000000019</c:v>
                </c:pt>
                <c:pt idx="81630">
                  <c:v>81.63</c:v>
                </c:pt>
                <c:pt idx="81631">
                  <c:v>81.631000000000029</c:v>
                </c:pt>
                <c:pt idx="81632">
                  <c:v>81.632000000000005</c:v>
                </c:pt>
                <c:pt idx="81633">
                  <c:v>81.633000000000038</c:v>
                </c:pt>
                <c:pt idx="81634">
                  <c:v>81.634000000000015</c:v>
                </c:pt>
                <c:pt idx="81635">
                  <c:v>81.634999999999991</c:v>
                </c:pt>
                <c:pt idx="81636">
                  <c:v>81.636000000000024</c:v>
                </c:pt>
                <c:pt idx="81637">
                  <c:v>81.637</c:v>
                </c:pt>
                <c:pt idx="81638">
                  <c:v>81.638000000000034</c:v>
                </c:pt>
                <c:pt idx="81639">
                  <c:v>81.63900000000001</c:v>
                </c:pt>
                <c:pt idx="81640">
                  <c:v>81.640000000000043</c:v>
                </c:pt>
                <c:pt idx="81641">
                  <c:v>81.64100000000002</c:v>
                </c:pt>
                <c:pt idx="81642">
                  <c:v>81.641999999999996</c:v>
                </c:pt>
                <c:pt idx="81643">
                  <c:v>81.643000000000029</c:v>
                </c:pt>
                <c:pt idx="81644">
                  <c:v>81.644000000000005</c:v>
                </c:pt>
                <c:pt idx="81645">
                  <c:v>81.645000000000039</c:v>
                </c:pt>
                <c:pt idx="81646">
                  <c:v>81.646000000000015</c:v>
                </c:pt>
                <c:pt idx="81647">
                  <c:v>81.646999999999991</c:v>
                </c:pt>
                <c:pt idx="81648">
                  <c:v>81.648000000000025</c:v>
                </c:pt>
                <c:pt idx="81649">
                  <c:v>81.649000000000001</c:v>
                </c:pt>
                <c:pt idx="81650">
                  <c:v>81.650000000000034</c:v>
                </c:pt>
                <c:pt idx="81651">
                  <c:v>81.65100000000001</c:v>
                </c:pt>
                <c:pt idx="81652">
                  <c:v>81.652000000000044</c:v>
                </c:pt>
                <c:pt idx="81653">
                  <c:v>81.65300000000002</c:v>
                </c:pt>
                <c:pt idx="81654">
                  <c:v>81.653999999999996</c:v>
                </c:pt>
                <c:pt idx="81655">
                  <c:v>81.65500000000003</c:v>
                </c:pt>
                <c:pt idx="81656">
                  <c:v>81.656000000000006</c:v>
                </c:pt>
                <c:pt idx="81657">
                  <c:v>81.657000000000039</c:v>
                </c:pt>
                <c:pt idx="81658">
                  <c:v>81.658000000000015</c:v>
                </c:pt>
                <c:pt idx="81659">
                  <c:v>81.658999999999992</c:v>
                </c:pt>
                <c:pt idx="81660">
                  <c:v>81.660000000000025</c:v>
                </c:pt>
                <c:pt idx="81661">
                  <c:v>81.661000000000001</c:v>
                </c:pt>
                <c:pt idx="81662">
                  <c:v>81.662000000000035</c:v>
                </c:pt>
                <c:pt idx="81663">
                  <c:v>81.663000000000011</c:v>
                </c:pt>
                <c:pt idx="81664">
                  <c:v>81.664000000000044</c:v>
                </c:pt>
                <c:pt idx="81665">
                  <c:v>81.66500000000002</c:v>
                </c:pt>
                <c:pt idx="81666">
                  <c:v>81.665999999999997</c:v>
                </c:pt>
                <c:pt idx="81667">
                  <c:v>81.66700000000003</c:v>
                </c:pt>
                <c:pt idx="81668">
                  <c:v>81.668000000000006</c:v>
                </c:pt>
                <c:pt idx="81669">
                  <c:v>81.66900000000004</c:v>
                </c:pt>
                <c:pt idx="81670">
                  <c:v>81.670000000000016</c:v>
                </c:pt>
                <c:pt idx="81671">
                  <c:v>81.670999999999992</c:v>
                </c:pt>
                <c:pt idx="81672">
                  <c:v>81.672000000000025</c:v>
                </c:pt>
                <c:pt idx="81673">
                  <c:v>81.673000000000002</c:v>
                </c:pt>
                <c:pt idx="81674">
                  <c:v>81.674000000000035</c:v>
                </c:pt>
                <c:pt idx="81675">
                  <c:v>81.675000000000011</c:v>
                </c:pt>
                <c:pt idx="81676">
                  <c:v>81.676000000000045</c:v>
                </c:pt>
                <c:pt idx="81677">
                  <c:v>81.677000000000021</c:v>
                </c:pt>
                <c:pt idx="81678">
                  <c:v>81.677999999999997</c:v>
                </c:pt>
                <c:pt idx="81679">
                  <c:v>81.67900000000003</c:v>
                </c:pt>
                <c:pt idx="81680">
                  <c:v>81.680000000000007</c:v>
                </c:pt>
                <c:pt idx="81681">
                  <c:v>81.68100000000004</c:v>
                </c:pt>
                <c:pt idx="81682">
                  <c:v>81.682000000000016</c:v>
                </c:pt>
                <c:pt idx="81683">
                  <c:v>81.682999999999993</c:v>
                </c:pt>
                <c:pt idx="81684">
                  <c:v>81.684000000000026</c:v>
                </c:pt>
                <c:pt idx="81685">
                  <c:v>81.685000000000002</c:v>
                </c:pt>
                <c:pt idx="81686">
                  <c:v>81.686000000000035</c:v>
                </c:pt>
                <c:pt idx="81687">
                  <c:v>81.687000000000012</c:v>
                </c:pt>
                <c:pt idx="81688">
                  <c:v>81.688000000000045</c:v>
                </c:pt>
                <c:pt idx="81689">
                  <c:v>81.689000000000021</c:v>
                </c:pt>
                <c:pt idx="81690">
                  <c:v>81.69</c:v>
                </c:pt>
                <c:pt idx="81691">
                  <c:v>81.691000000000031</c:v>
                </c:pt>
                <c:pt idx="81692">
                  <c:v>81.692000000000007</c:v>
                </c:pt>
                <c:pt idx="81693">
                  <c:v>81.69300000000004</c:v>
                </c:pt>
                <c:pt idx="81694">
                  <c:v>81.694000000000017</c:v>
                </c:pt>
                <c:pt idx="81695">
                  <c:v>81.694999999999993</c:v>
                </c:pt>
                <c:pt idx="81696">
                  <c:v>81.696000000000026</c:v>
                </c:pt>
                <c:pt idx="81697">
                  <c:v>81.697000000000003</c:v>
                </c:pt>
                <c:pt idx="81698">
                  <c:v>81.698000000000036</c:v>
                </c:pt>
                <c:pt idx="81699">
                  <c:v>81.699000000000012</c:v>
                </c:pt>
                <c:pt idx="81700">
                  <c:v>81.700000000000045</c:v>
                </c:pt>
                <c:pt idx="81701">
                  <c:v>81.701000000000022</c:v>
                </c:pt>
                <c:pt idx="81702">
                  <c:v>81.701999999999998</c:v>
                </c:pt>
                <c:pt idx="81703">
                  <c:v>81.703000000000031</c:v>
                </c:pt>
                <c:pt idx="81704">
                  <c:v>81.704000000000008</c:v>
                </c:pt>
                <c:pt idx="81705">
                  <c:v>81.705000000000041</c:v>
                </c:pt>
                <c:pt idx="81706">
                  <c:v>81.706000000000017</c:v>
                </c:pt>
                <c:pt idx="81707">
                  <c:v>81.706999999999994</c:v>
                </c:pt>
                <c:pt idx="81708">
                  <c:v>81.708000000000027</c:v>
                </c:pt>
                <c:pt idx="81709">
                  <c:v>81.709000000000003</c:v>
                </c:pt>
                <c:pt idx="81710">
                  <c:v>81.710000000000036</c:v>
                </c:pt>
                <c:pt idx="81711">
                  <c:v>81.711000000000013</c:v>
                </c:pt>
                <c:pt idx="81712">
                  <c:v>81.712000000000046</c:v>
                </c:pt>
                <c:pt idx="81713">
                  <c:v>81.713000000000022</c:v>
                </c:pt>
                <c:pt idx="81714">
                  <c:v>81.713999999999999</c:v>
                </c:pt>
                <c:pt idx="81715">
                  <c:v>81.715000000000032</c:v>
                </c:pt>
                <c:pt idx="81716">
                  <c:v>81.716000000000008</c:v>
                </c:pt>
                <c:pt idx="81717">
                  <c:v>81.717000000000041</c:v>
                </c:pt>
                <c:pt idx="81718">
                  <c:v>81.718000000000018</c:v>
                </c:pt>
                <c:pt idx="81719">
                  <c:v>81.718999999999994</c:v>
                </c:pt>
                <c:pt idx="81720">
                  <c:v>81.720000000000027</c:v>
                </c:pt>
                <c:pt idx="81721">
                  <c:v>81.721000000000004</c:v>
                </c:pt>
                <c:pt idx="81722">
                  <c:v>81.722000000000037</c:v>
                </c:pt>
                <c:pt idx="81723">
                  <c:v>81.723000000000013</c:v>
                </c:pt>
                <c:pt idx="81724">
                  <c:v>81.724000000000046</c:v>
                </c:pt>
                <c:pt idx="81725">
                  <c:v>81.725000000000023</c:v>
                </c:pt>
                <c:pt idx="81726">
                  <c:v>81.725999999999999</c:v>
                </c:pt>
                <c:pt idx="81727">
                  <c:v>81.727000000000032</c:v>
                </c:pt>
                <c:pt idx="81728">
                  <c:v>81.728000000000009</c:v>
                </c:pt>
                <c:pt idx="81729">
                  <c:v>81.729000000000042</c:v>
                </c:pt>
                <c:pt idx="81730">
                  <c:v>81.730000000000018</c:v>
                </c:pt>
                <c:pt idx="81731">
                  <c:v>81.730999999999995</c:v>
                </c:pt>
                <c:pt idx="81732">
                  <c:v>81.732000000000028</c:v>
                </c:pt>
                <c:pt idx="81733">
                  <c:v>81.733000000000004</c:v>
                </c:pt>
                <c:pt idx="81734">
                  <c:v>81.734000000000037</c:v>
                </c:pt>
                <c:pt idx="81735">
                  <c:v>81.735000000000014</c:v>
                </c:pt>
                <c:pt idx="81736">
                  <c:v>81.73599999999999</c:v>
                </c:pt>
                <c:pt idx="81737">
                  <c:v>81.737000000000023</c:v>
                </c:pt>
                <c:pt idx="81738">
                  <c:v>81.738</c:v>
                </c:pt>
                <c:pt idx="81739">
                  <c:v>81.739000000000033</c:v>
                </c:pt>
                <c:pt idx="81740">
                  <c:v>81.740000000000009</c:v>
                </c:pt>
                <c:pt idx="81741">
                  <c:v>81.741000000000042</c:v>
                </c:pt>
                <c:pt idx="81742">
                  <c:v>81.742000000000019</c:v>
                </c:pt>
                <c:pt idx="81743">
                  <c:v>81.742999999999995</c:v>
                </c:pt>
                <c:pt idx="81744">
                  <c:v>81.744000000000028</c:v>
                </c:pt>
                <c:pt idx="81745">
                  <c:v>81.745000000000005</c:v>
                </c:pt>
                <c:pt idx="81746">
                  <c:v>81.746000000000038</c:v>
                </c:pt>
                <c:pt idx="81747">
                  <c:v>81.747000000000014</c:v>
                </c:pt>
                <c:pt idx="81748">
                  <c:v>81.74799999999999</c:v>
                </c:pt>
                <c:pt idx="81749">
                  <c:v>81.749000000000024</c:v>
                </c:pt>
                <c:pt idx="81750">
                  <c:v>81.75</c:v>
                </c:pt>
                <c:pt idx="81751">
                  <c:v>81.751000000000033</c:v>
                </c:pt>
                <c:pt idx="81752">
                  <c:v>81.75200000000001</c:v>
                </c:pt>
                <c:pt idx="81753">
                  <c:v>81.753000000000043</c:v>
                </c:pt>
                <c:pt idx="81754">
                  <c:v>81.754000000000019</c:v>
                </c:pt>
                <c:pt idx="81755">
                  <c:v>81.754999999999995</c:v>
                </c:pt>
                <c:pt idx="81756">
                  <c:v>81.756000000000029</c:v>
                </c:pt>
                <c:pt idx="81757">
                  <c:v>81.757000000000005</c:v>
                </c:pt>
                <c:pt idx="81758">
                  <c:v>81.758000000000038</c:v>
                </c:pt>
                <c:pt idx="81759">
                  <c:v>81.759000000000015</c:v>
                </c:pt>
                <c:pt idx="81760">
                  <c:v>81.759999999999991</c:v>
                </c:pt>
                <c:pt idx="81761">
                  <c:v>81.761000000000024</c:v>
                </c:pt>
                <c:pt idx="81762">
                  <c:v>81.762</c:v>
                </c:pt>
                <c:pt idx="81763">
                  <c:v>81.763000000000034</c:v>
                </c:pt>
                <c:pt idx="81764">
                  <c:v>81.76400000000001</c:v>
                </c:pt>
                <c:pt idx="81765">
                  <c:v>81.765000000000043</c:v>
                </c:pt>
                <c:pt idx="81766">
                  <c:v>81.76600000000002</c:v>
                </c:pt>
                <c:pt idx="81767">
                  <c:v>81.766999999999996</c:v>
                </c:pt>
                <c:pt idx="81768">
                  <c:v>81.768000000000029</c:v>
                </c:pt>
                <c:pt idx="81769">
                  <c:v>81.769000000000005</c:v>
                </c:pt>
                <c:pt idx="81770">
                  <c:v>81.770000000000039</c:v>
                </c:pt>
                <c:pt idx="81771">
                  <c:v>81.771000000000015</c:v>
                </c:pt>
                <c:pt idx="81772">
                  <c:v>81.771999999999991</c:v>
                </c:pt>
                <c:pt idx="81773">
                  <c:v>81.773000000000025</c:v>
                </c:pt>
                <c:pt idx="81774">
                  <c:v>81.774000000000001</c:v>
                </c:pt>
                <c:pt idx="81775">
                  <c:v>81.775000000000034</c:v>
                </c:pt>
                <c:pt idx="81776">
                  <c:v>81.77600000000001</c:v>
                </c:pt>
                <c:pt idx="81777">
                  <c:v>81.777000000000044</c:v>
                </c:pt>
                <c:pt idx="81778">
                  <c:v>81.77800000000002</c:v>
                </c:pt>
                <c:pt idx="81779">
                  <c:v>81.778999999999996</c:v>
                </c:pt>
                <c:pt idx="81780">
                  <c:v>81.78000000000003</c:v>
                </c:pt>
                <c:pt idx="81781">
                  <c:v>81.781000000000006</c:v>
                </c:pt>
                <c:pt idx="81782">
                  <c:v>81.782000000000039</c:v>
                </c:pt>
                <c:pt idx="81783">
                  <c:v>81.783000000000015</c:v>
                </c:pt>
                <c:pt idx="81784">
                  <c:v>81.783999999999992</c:v>
                </c:pt>
                <c:pt idx="81785">
                  <c:v>81.785000000000025</c:v>
                </c:pt>
                <c:pt idx="81786">
                  <c:v>81.786000000000001</c:v>
                </c:pt>
                <c:pt idx="81787">
                  <c:v>81.787000000000035</c:v>
                </c:pt>
                <c:pt idx="81788">
                  <c:v>81.788000000000011</c:v>
                </c:pt>
                <c:pt idx="81789">
                  <c:v>81.789000000000044</c:v>
                </c:pt>
                <c:pt idx="81790">
                  <c:v>81.79000000000002</c:v>
                </c:pt>
                <c:pt idx="81791">
                  <c:v>81.790999999999997</c:v>
                </c:pt>
                <c:pt idx="81792">
                  <c:v>81.79200000000003</c:v>
                </c:pt>
                <c:pt idx="81793">
                  <c:v>81.793000000000006</c:v>
                </c:pt>
                <c:pt idx="81794">
                  <c:v>81.79400000000004</c:v>
                </c:pt>
                <c:pt idx="81795">
                  <c:v>81.795000000000016</c:v>
                </c:pt>
                <c:pt idx="81796">
                  <c:v>81.795999999999992</c:v>
                </c:pt>
                <c:pt idx="81797">
                  <c:v>81.797000000000025</c:v>
                </c:pt>
                <c:pt idx="81798">
                  <c:v>81.798000000000002</c:v>
                </c:pt>
                <c:pt idx="81799">
                  <c:v>81.799000000000035</c:v>
                </c:pt>
                <c:pt idx="81800">
                  <c:v>81.800000000000011</c:v>
                </c:pt>
                <c:pt idx="81801">
                  <c:v>81.801000000000045</c:v>
                </c:pt>
                <c:pt idx="81802">
                  <c:v>81.802000000000021</c:v>
                </c:pt>
                <c:pt idx="81803">
                  <c:v>81.802999999999997</c:v>
                </c:pt>
                <c:pt idx="81804">
                  <c:v>81.80400000000003</c:v>
                </c:pt>
                <c:pt idx="81805">
                  <c:v>81.805000000000007</c:v>
                </c:pt>
                <c:pt idx="81806">
                  <c:v>81.80600000000004</c:v>
                </c:pt>
                <c:pt idx="81807">
                  <c:v>81.807000000000016</c:v>
                </c:pt>
                <c:pt idx="81808">
                  <c:v>81.807999999999993</c:v>
                </c:pt>
                <c:pt idx="81809">
                  <c:v>81.809000000000026</c:v>
                </c:pt>
                <c:pt idx="81810">
                  <c:v>81.81</c:v>
                </c:pt>
                <c:pt idx="81811">
                  <c:v>81.811000000000035</c:v>
                </c:pt>
                <c:pt idx="81812">
                  <c:v>81.812000000000012</c:v>
                </c:pt>
                <c:pt idx="81813">
                  <c:v>81.813000000000045</c:v>
                </c:pt>
                <c:pt idx="81814">
                  <c:v>81.814000000000021</c:v>
                </c:pt>
                <c:pt idx="81815">
                  <c:v>81.814999999999998</c:v>
                </c:pt>
                <c:pt idx="81816">
                  <c:v>81.816000000000031</c:v>
                </c:pt>
                <c:pt idx="81817">
                  <c:v>81.817000000000007</c:v>
                </c:pt>
                <c:pt idx="81818">
                  <c:v>81.81800000000004</c:v>
                </c:pt>
                <c:pt idx="81819">
                  <c:v>81.819000000000017</c:v>
                </c:pt>
                <c:pt idx="81820">
                  <c:v>81.819999999999993</c:v>
                </c:pt>
                <c:pt idx="81821">
                  <c:v>81.821000000000026</c:v>
                </c:pt>
                <c:pt idx="81822">
                  <c:v>81.822000000000003</c:v>
                </c:pt>
                <c:pt idx="81823">
                  <c:v>81.823000000000036</c:v>
                </c:pt>
                <c:pt idx="81824">
                  <c:v>81.824000000000012</c:v>
                </c:pt>
                <c:pt idx="81825">
                  <c:v>81.825000000000045</c:v>
                </c:pt>
                <c:pt idx="81826">
                  <c:v>81.826000000000022</c:v>
                </c:pt>
                <c:pt idx="81827">
                  <c:v>81.826999999999998</c:v>
                </c:pt>
                <c:pt idx="81828">
                  <c:v>81.828000000000031</c:v>
                </c:pt>
                <c:pt idx="81829">
                  <c:v>81.829000000000008</c:v>
                </c:pt>
                <c:pt idx="81830">
                  <c:v>81.830000000000041</c:v>
                </c:pt>
                <c:pt idx="81831">
                  <c:v>81.831000000000017</c:v>
                </c:pt>
                <c:pt idx="81832">
                  <c:v>81.831999999999994</c:v>
                </c:pt>
                <c:pt idx="81833">
                  <c:v>81.833000000000027</c:v>
                </c:pt>
                <c:pt idx="81834">
                  <c:v>81.834000000000003</c:v>
                </c:pt>
                <c:pt idx="81835">
                  <c:v>81.835000000000036</c:v>
                </c:pt>
                <c:pt idx="81836">
                  <c:v>81.836000000000013</c:v>
                </c:pt>
                <c:pt idx="81837">
                  <c:v>81.837000000000046</c:v>
                </c:pt>
                <c:pt idx="81838">
                  <c:v>81.838000000000022</c:v>
                </c:pt>
                <c:pt idx="81839">
                  <c:v>81.838999999999999</c:v>
                </c:pt>
                <c:pt idx="81840">
                  <c:v>81.840000000000032</c:v>
                </c:pt>
                <c:pt idx="81841">
                  <c:v>81.841000000000008</c:v>
                </c:pt>
                <c:pt idx="81842">
                  <c:v>81.842000000000041</c:v>
                </c:pt>
                <c:pt idx="81843">
                  <c:v>81.843000000000018</c:v>
                </c:pt>
                <c:pt idx="81844">
                  <c:v>81.843999999999994</c:v>
                </c:pt>
                <c:pt idx="81845">
                  <c:v>81.845000000000027</c:v>
                </c:pt>
                <c:pt idx="81846">
                  <c:v>81.846000000000004</c:v>
                </c:pt>
                <c:pt idx="81847">
                  <c:v>81.847000000000037</c:v>
                </c:pt>
                <c:pt idx="81848">
                  <c:v>81.848000000000013</c:v>
                </c:pt>
                <c:pt idx="81849">
                  <c:v>81.849000000000046</c:v>
                </c:pt>
                <c:pt idx="81850">
                  <c:v>81.850000000000023</c:v>
                </c:pt>
                <c:pt idx="81851">
                  <c:v>81.850999999999999</c:v>
                </c:pt>
                <c:pt idx="81852">
                  <c:v>81.852000000000032</c:v>
                </c:pt>
                <c:pt idx="81853">
                  <c:v>81.853000000000009</c:v>
                </c:pt>
                <c:pt idx="81854">
                  <c:v>81.854000000000042</c:v>
                </c:pt>
                <c:pt idx="81855">
                  <c:v>81.855000000000018</c:v>
                </c:pt>
                <c:pt idx="81856">
                  <c:v>81.855999999999995</c:v>
                </c:pt>
                <c:pt idx="81857">
                  <c:v>81.857000000000028</c:v>
                </c:pt>
                <c:pt idx="81858">
                  <c:v>81.858000000000004</c:v>
                </c:pt>
                <c:pt idx="81859">
                  <c:v>81.859000000000037</c:v>
                </c:pt>
                <c:pt idx="81860">
                  <c:v>81.860000000000014</c:v>
                </c:pt>
                <c:pt idx="81861">
                  <c:v>81.86099999999999</c:v>
                </c:pt>
                <c:pt idx="81862">
                  <c:v>81.862000000000023</c:v>
                </c:pt>
                <c:pt idx="81863">
                  <c:v>81.863</c:v>
                </c:pt>
                <c:pt idx="81864">
                  <c:v>81.864000000000033</c:v>
                </c:pt>
                <c:pt idx="81865">
                  <c:v>81.865000000000009</c:v>
                </c:pt>
                <c:pt idx="81866">
                  <c:v>81.866000000000042</c:v>
                </c:pt>
                <c:pt idx="81867">
                  <c:v>81.867000000000019</c:v>
                </c:pt>
                <c:pt idx="81868">
                  <c:v>81.867999999999995</c:v>
                </c:pt>
                <c:pt idx="81869">
                  <c:v>81.869000000000028</c:v>
                </c:pt>
                <c:pt idx="81870">
                  <c:v>81.87</c:v>
                </c:pt>
                <c:pt idx="81871">
                  <c:v>81.871000000000038</c:v>
                </c:pt>
                <c:pt idx="81872">
                  <c:v>81.872000000000014</c:v>
                </c:pt>
                <c:pt idx="81873">
                  <c:v>81.87299999999999</c:v>
                </c:pt>
                <c:pt idx="81874">
                  <c:v>81.874000000000024</c:v>
                </c:pt>
                <c:pt idx="81875">
                  <c:v>81.875</c:v>
                </c:pt>
                <c:pt idx="81876">
                  <c:v>81.876000000000033</c:v>
                </c:pt>
                <c:pt idx="81877">
                  <c:v>81.87700000000001</c:v>
                </c:pt>
                <c:pt idx="81878">
                  <c:v>81.878000000000043</c:v>
                </c:pt>
                <c:pt idx="81879">
                  <c:v>81.879000000000019</c:v>
                </c:pt>
                <c:pt idx="81880">
                  <c:v>81.88</c:v>
                </c:pt>
                <c:pt idx="81881">
                  <c:v>81.881000000000029</c:v>
                </c:pt>
                <c:pt idx="81882">
                  <c:v>81.882000000000005</c:v>
                </c:pt>
                <c:pt idx="81883">
                  <c:v>81.883000000000038</c:v>
                </c:pt>
                <c:pt idx="81884">
                  <c:v>81.884000000000015</c:v>
                </c:pt>
                <c:pt idx="81885">
                  <c:v>81.884999999999991</c:v>
                </c:pt>
                <c:pt idx="81886">
                  <c:v>81.886000000000024</c:v>
                </c:pt>
                <c:pt idx="81887">
                  <c:v>81.887</c:v>
                </c:pt>
                <c:pt idx="81888">
                  <c:v>81.888000000000034</c:v>
                </c:pt>
                <c:pt idx="81889">
                  <c:v>81.88900000000001</c:v>
                </c:pt>
                <c:pt idx="81890">
                  <c:v>81.890000000000043</c:v>
                </c:pt>
                <c:pt idx="81891">
                  <c:v>81.89100000000002</c:v>
                </c:pt>
                <c:pt idx="81892">
                  <c:v>81.891999999999996</c:v>
                </c:pt>
                <c:pt idx="81893">
                  <c:v>81.893000000000029</c:v>
                </c:pt>
                <c:pt idx="81894">
                  <c:v>81.894000000000005</c:v>
                </c:pt>
                <c:pt idx="81895">
                  <c:v>81.895000000000039</c:v>
                </c:pt>
                <c:pt idx="81896">
                  <c:v>81.896000000000015</c:v>
                </c:pt>
                <c:pt idx="81897">
                  <c:v>81.896999999999991</c:v>
                </c:pt>
                <c:pt idx="81898">
                  <c:v>81.898000000000025</c:v>
                </c:pt>
                <c:pt idx="81899">
                  <c:v>81.899000000000001</c:v>
                </c:pt>
                <c:pt idx="81900">
                  <c:v>81.900000000000034</c:v>
                </c:pt>
                <c:pt idx="81901">
                  <c:v>81.90100000000001</c:v>
                </c:pt>
                <c:pt idx="81902">
                  <c:v>81.902000000000044</c:v>
                </c:pt>
                <c:pt idx="81903">
                  <c:v>81.90300000000002</c:v>
                </c:pt>
                <c:pt idx="81904">
                  <c:v>81.903999999999996</c:v>
                </c:pt>
                <c:pt idx="81905">
                  <c:v>81.90500000000003</c:v>
                </c:pt>
                <c:pt idx="81906">
                  <c:v>81.906000000000006</c:v>
                </c:pt>
                <c:pt idx="81907">
                  <c:v>81.907000000000039</c:v>
                </c:pt>
                <c:pt idx="81908">
                  <c:v>81.908000000000015</c:v>
                </c:pt>
                <c:pt idx="81909">
                  <c:v>81.908999999999992</c:v>
                </c:pt>
                <c:pt idx="81910">
                  <c:v>81.910000000000025</c:v>
                </c:pt>
                <c:pt idx="81911">
                  <c:v>81.911000000000001</c:v>
                </c:pt>
                <c:pt idx="81912">
                  <c:v>81.912000000000035</c:v>
                </c:pt>
                <c:pt idx="81913">
                  <c:v>81.913000000000011</c:v>
                </c:pt>
                <c:pt idx="81914">
                  <c:v>81.914000000000044</c:v>
                </c:pt>
                <c:pt idx="81915">
                  <c:v>81.91500000000002</c:v>
                </c:pt>
                <c:pt idx="81916">
                  <c:v>81.915999999999997</c:v>
                </c:pt>
                <c:pt idx="81917">
                  <c:v>81.91700000000003</c:v>
                </c:pt>
                <c:pt idx="81918">
                  <c:v>81.918000000000006</c:v>
                </c:pt>
                <c:pt idx="81919">
                  <c:v>81.91900000000004</c:v>
                </c:pt>
                <c:pt idx="81920">
                  <c:v>81.920000000000016</c:v>
                </c:pt>
                <c:pt idx="81921">
                  <c:v>81.920999999999992</c:v>
                </c:pt>
                <c:pt idx="81922">
                  <c:v>81.922000000000025</c:v>
                </c:pt>
                <c:pt idx="81923">
                  <c:v>81.923000000000002</c:v>
                </c:pt>
                <c:pt idx="81924">
                  <c:v>81.924000000000035</c:v>
                </c:pt>
                <c:pt idx="81925">
                  <c:v>81.925000000000011</c:v>
                </c:pt>
                <c:pt idx="81926">
                  <c:v>81.926000000000045</c:v>
                </c:pt>
                <c:pt idx="81927">
                  <c:v>81.927000000000021</c:v>
                </c:pt>
                <c:pt idx="81928">
                  <c:v>81.927999999999997</c:v>
                </c:pt>
                <c:pt idx="81929">
                  <c:v>81.92900000000003</c:v>
                </c:pt>
                <c:pt idx="81930">
                  <c:v>81.93</c:v>
                </c:pt>
                <c:pt idx="81931">
                  <c:v>81.93100000000004</c:v>
                </c:pt>
                <c:pt idx="81932">
                  <c:v>81.932000000000016</c:v>
                </c:pt>
                <c:pt idx="81933">
                  <c:v>81.932999999999993</c:v>
                </c:pt>
                <c:pt idx="81934">
                  <c:v>81.934000000000026</c:v>
                </c:pt>
                <c:pt idx="81935">
                  <c:v>81.935000000000002</c:v>
                </c:pt>
                <c:pt idx="81936">
                  <c:v>81.936000000000035</c:v>
                </c:pt>
                <c:pt idx="81937">
                  <c:v>81.937000000000012</c:v>
                </c:pt>
                <c:pt idx="81938">
                  <c:v>81.938000000000045</c:v>
                </c:pt>
                <c:pt idx="81939">
                  <c:v>81.939000000000021</c:v>
                </c:pt>
                <c:pt idx="81940">
                  <c:v>81.94</c:v>
                </c:pt>
                <c:pt idx="81941">
                  <c:v>81.941000000000031</c:v>
                </c:pt>
                <c:pt idx="81942">
                  <c:v>81.942000000000007</c:v>
                </c:pt>
                <c:pt idx="81943">
                  <c:v>81.94300000000004</c:v>
                </c:pt>
                <c:pt idx="81944">
                  <c:v>81.944000000000017</c:v>
                </c:pt>
                <c:pt idx="81945">
                  <c:v>81.944999999999993</c:v>
                </c:pt>
                <c:pt idx="81946">
                  <c:v>81.946000000000026</c:v>
                </c:pt>
                <c:pt idx="81947">
                  <c:v>81.947000000000003</c:v>
                </c:pt>
                <c:pt idx="81948">
                  <c:v>81.948000000000036</c:v>
                </c:pt>
                <c:pt idx="81949">
                  <c:v>81.949000000000012</c:v>
                </c:pt>
                <c:pt idx="81950">
                  <c:v>81.950000000000045</c:v>
                </c:pt>
                <c:pt idx="81951">
                  <c:v>81.951000000000022</c:v>
                </c:pt>
                <c:pt idx="81952">
                  <c:v>81.951999999999998</c:v>
                </c:pt>
                <c:pt idx="81953">
                  <c:v>81.953000000000031</c:v>
                </c:pt>
                <c:pt idx="81954">
                  <c:v>81.954000000000008</c:v>
                </c:pt>
                <c:pt idx="81955">
                  <c:v>81.955000000000041</c:v>
                </c:pt>
                <c:pt idx="81956">
                  <c:v>81.956000000000017</c:v>
                </c:pt>
                <c:pt idx="81957">
                  <c:v>81.956999999999994</c:v>
                </c:pt>
                <c:pt idx="81958">
                  <c:v>81.958000000000027</c:v>
                </c:pt>
                <c:pt idx="81959">
                  <c:v>81.959000000000003</c:v>
                </c:pt>
                <c:pt idx="81960">
                  <c:v>81.960000000000036</c:v>
                </c:pt>
                <c:pt idx="81961">
                  <c:v>81.961000000000013</c:v>
                </c:pt>
                <c:pt idx="81962">
                  <c:v>81.962000000000046</c:v>
                </c:pt>
                <c:pt idx="81963">
                  <c:v>81.963000000000022</c:v>
                </c:pt>
                <c:pt idx="81964">
                  <c:v>81.963999999999999</c:v>
                </c:pt>
                <c:pt idx="81965">
                  <c:v>81.965000000000032</c:v>
                </c:pt>
                <c:pt idx="81966">
                  <c:v>81.966000000000008</c:v>
                </c:pt>
                <c:pt idx="81967">
                  <c:v>81.967000000000041</c:v>
                </c:pt>
                <c:pt idx="81968">
                  <c:v>81.968000000000018</c:v>
                </c:pt>
                <c:pt idx="81969">
                  <c:v>81.968999999999994</c:v>
                </c:pt>
                <c:pt idx="81970">
                  <c:v>81.970000000000027</c:v>
                </c:pt>
                <c:pt idx="81971">
                  <c:v>81.971000000000004</c:v>
                </c:pt>
                <c:pt idx="81972">
                  <c:v>81.972000000000037</c:v>
                </c:pt>
                <c:pt idx="81973">
                  <c:v>81.973000000000013</c:v>
                </c:pt>
                <c:pt idx="81974">
                  <c:v>81.974000000000046</c:v>
                </c:pt>
                <c:pt idx="81975">
                  <c:v>81.975000000000023</c:v>
                </c:pt>
                <c:pt idx="81976">
                  <c:v>81.975999999999999</c:v>
                </c:pt>
                <c:pt idx="81977">
                  <c:v>81.977000000000032</c:v>
                </c:pt>
                <c:pt idx="81978">
                  <c:v>81.978000000000009</c:v>
                </c:pt>
                <c:pt idx="81979">
                  <c:v>81.979000000000042</c:v>
                </c:pt>
                <c:pt idx="81980">
                  <c:v>81.980000000000018</c:v>
                </c:pt>
                <c:pt idx="81981">
                  <c:v>81.980999999999995</c:v>
                </c:pt>
                <c:pt idx="81982">
                  <c:v>81.982000000000028</c:v>
                </c:pt>
                <c:pt idx="81983">
                  <c:v>81.983000000000004</c:v>
                </c:pt>
                <c:pt idx="81984">
                  <c:v>81.984000000000037</c:v>
                </c:pt>
                <c:pt idx="81985">
                  <c:v>81.985000000000014</c:v>
                </c:pt>
                <c:pt idx="81986">
                  <c:v>81.98599999999999</c:v>
                </c:pt>
                <c:pt idx="81987">
                  <c:v>81.987000000000023</c:v>
                </c:pt>
                <c:pt idx="81988">
                  <c:v>81.988</c:v>
                </c:pt>
                <c:pt idx="81989">
                  <c:v>81.989000000000033</c:v>
                </c:pt>
                <c:pt idx="81990">
                  <c:v>81.990000000000009</c:v>
                </c:pt>
                <c:pt idx="81991">
                  <c:v>81.991000000000042</c:v>
                </c:pt>
                <c:pt idx="81992">
                  <c:v>81.992000000000019</c:v>
                </c:pt>
                <c:pt idx="81993">
                  <c:v>81.992999999999995</c:v>
                </c:pt>
                <c:pt idx="81994">
                  <c:v>81.994000000000028</c:v>
                </c:pt>
                <c:pt idx="81995">
                  <c:v>81.995000000000005</c:v>
                </c:pt>
                <c:pt idx="81996">
                  <c:v>81.996000000000038</c:v>
                </c:pt>
                <c:pt idx="81997">
                  <c:v>81.997000000000014</c:v>
                </c:pt>
                <c:pt idx="81998">
                  <c:v>81.99799999999999</c:v>
                </c:pt>
                <c:pt idx="81999">
                  <c:v>81.999000000000024</c:v>
                </c:pt>
                <c:pt idx="82000">
                  <c:v>82</c:v>
                </c:pt>
                <c:pt idx="82001">
                  <c:v>82.001000000000033</c:v>
                </c:pt>
                <c:pt idx="82002">
                  <c:v>82.00200000000001</c:v>
                </c:pt>
                <c:pt idx="82003">
                  <c:v>82.003000000000043</c:v>
                </c:pt>
                <c:pt idx="82004">
                  <c:v>82.004000000000019</c:v>
                </c:pt>
                <c:pt idx="82005">
                  <c:v>82.004999999999995</c:v>
                </c:pt>
                <c:pt idx="82006">
                  <c:v>82.006000000000029</c:v>
                </c:pt>
                <c:pt idx="82007">
                  <c:v>82.007000000000005</c:v>
                </c:pt>
                <c:pt idx="82008">
                  <c:v>82.008000000000038</c:v>
                </c:pt>
                <c:pt idx="82009">
                  <c:v>82.009000000000015</c:v>
                </c:pt>
                <c:pt idx="82010">
                  <c:v>82.009999999999991</c:v>
                </c:pt>
                <c:pt idx="82011">
                  <c:v>82.011000000000024</c:v>
                </c:pt>
                <c:pt idx="82012">
                  <c:v>82.012</c:v>
                </c:pt>
                <c:pt idx="82013">
                  <c:v>82.013000000000034</c:v>
                </c:pt>
                <c:pt idx="82014">
                  <c:v>82.01400000000001</c:v>
                </c:pt>
                <c:pt idx="82015">
                  <c:v>82.015000000000043</c:v>
                </c:pt>
                <c:pt idx="82016">
                  <c:v>82.01600000000002</c:v>
                </c:pt>
                <c:pt idx="82017">
                  <c:v>82.016999999999996</c:v>
                </c:pt>
                <c:pt idx="82018">
                  <c:v>82.018000000000029</c:v>
                </c:pt>
                <c:pt idx="82019">
                  <c:v>82.019000000000005</c:v>
                </c:pt>
                <c:pt idx="82020">
                  <c:v>82.020000000000039</c:v>
                </c:pt>
                <c:pt idx="82021">
                  <c:v>82.021000000000015</c:v>
                </c:pt>
                <c:pt idx="82022">
                  <c:v>82.021999999999991</c:v>
                </c:pt>
                <c:pt idx="82023">
                  <c:v>82.023000000000025</c:v>
                </c:pt>
                <c:pt idx="82024">
                  <c:v>82.024000000000001</c:v>
                </c:pt>
                <c:pt idx="82025">
                  <c:v>82.025000000000034</c:v>
                </c:pt>
                <c:pt idx="82026">
                  <c:v>82.02600000000001</c:v>
                </c:pt>
                <c:pt idx="82027">
                  <c:v>82.027000000000044</c:v>
                </c:pt>
                <c:pt idx="82028">
                  <c:v>82.02800000000002</c:v>
                </c:pt>
                <c:pt idx="82029">
                  <c:v>82.028999999999996</c:v>
                </c:pt>
                <c:pt idx="82030">
                  <c:v>82.03000000000003</c:v>
                </c:pt>
                <c:pt idx="82031">
                  <c:v>82.031000000000006</c:v>
                </c:pt>
                <c:pt idx="82032">
                  <c:v>82.032000000000039</c:v>
                </c:pt>
                <c:pt idx="82033">
                  <c:v>82.033000000000015</c:v>
                </c:pt>
                <c:pt idx="82034">
                  <c:v>82.033999999999992</c:v>
                </c:pt>
                <c:pt idx="82035">
                  <c:v>82.035000000000025</c:v>
                </c:pt>
                <c:pt idx="82036">
                  <c:v>82.036000000000001</c:v>
                </c:pt>
                <c:pt idx="82037">
                  <c:v>82.037000000000035</c:v>
                </c:pt>
                <c:pt idx="82038">
                  <c:v>82.038000000000011</c:v>
                </c:pt>
                <c:pt idx="82039">
                  <c:v>82.039000000000044</c:v>
                </c:pt>
                <c:pt idx="82040">
                  <c:v>82.04000000000002</c:v>
                </c:pt>
                <c:pt idx="82041">
                  <c:v>82.040999999999997</c:v>
                </c:pt>
                <c:pt idx="82042">
                  <c:v>82.04200000000003</c:v>
                </c:pt>
                <c:pt idx="82043">
                  <c:v>82.043000000000006</c:v>
                </c:pt>
                <c:pt idx="82044">
                  <c:v>82.04400000000004</c:v>
                </c:pt>
                <c:pt idx="82045">
                  <c:v>82.045000000000016</c:v>
                </c:pt>
                <c:pt idx="82046">
                  <c:v>82.045999999999992</c:v>
                </c:pt>
                <c:pt idx="82047">
                  <c:v>82.047000000000025</c:v>
                </c:pt>
                <c:pt idx="82048">
                  <c:v>82.048000000000002</c:v>
                </c:pt>
                <c:pt idx="82049">
                  <c:v>82.049000000000035</c:v>
                </c:pt>
                <c:pt idx="82050">
                  <c:v>82.050000000000011</c:v>
                </c:pt>
                <c:pt idx="82051">
                  <c:v>82.051000000000045</c:v>
                </c:pt>
                <c:pt idx="82052">
                  <c:v>82.052000000000021</c:v>
                </c:pt>
                <c:pt idx="82053">
                  <c:v>82.052999999999997</c:v>
                </c:pt>
                <c:pt idx="82054">
                  <c:v>82.05400000000003</c:v>
                </c:pt>
                <c:pt idx="82055">
                  <c:v>82.055000000000007</c:v>
                </c:pt>
                <c:pt idx="82056">
                  <c:v>82.05600000000004</c:v>
                </c:pt>
                <c:pt idx="82057">
                  <c:v>82.057000000000016</c:v>
                </c:pt>
                <c:pt idx="82058">
                  <c:v>82.057999999999993</c:v>
                </c:pt>
                <c:pt idx="82059">
                  <c:v>82.059000000000026</c:v>
                </c:pt>
                <c:pt idx="82060">
                  <c:v>82.06</c:v>
                </c:pt>
                <c:pt idx="82061">
                  <c:v>82.061000000000035</c:v>
                </c:pt>
                <c:pt idx="82062">
                  <c:v>82.062000000000012</c:v>
                </c:pt>
                <c:pt idx="82063">
                  <c:v>82.063000000000045</c:v>
                </c:pt>
                <c:pt idx="82064">
                  <c:v>82.064000000000021</c:v>
                </c:pt>
                <c:pt idx="82065">
                  <c:v>82.064999999999998</c:v>
                </c:pt>
                <c:pt idx="82066">
                  <c:v>82.066000000000031</c:v>
                </c:pt>
                <c:pt idx="82067">
                  <c:v>82.067000000000007</c:v>
                </c:pt>
                <c:pt idx="82068">
                  <c:v>82.06800000000004</c:v>
                </c:pt>
                <c:pt idx="82069">
                  <c:v>82.069000000000017</c:v>
                </c:pt>
                <c:pt idx="82070">
                  <c:v>82.07</c:v>
                </c:pt>
                <c:pt idx="82071">
                  <c:v>82.071000000000026</c:v>
                </c:pt>
                <c:pt idx="82072">
                  <c:v>82.072000000000003</c:v>
                </c:pt>
                <c:pt idx="82073">
                  <c:v>82.073000000000036</c:v>
                </c:pt>
                <c:pt idx="82074">
                  <c:v>82.074000000000012</c:v>
                </c:pt>
                <c:pt idx="82075">
                  <c:v>82.075000000000045</c:v>
                </c:pt>
                <c:pt idx="82076">
                  <c:v>82.076000000000022</c:v>
                </c:pt>
                <c:pt idx="82077">
                  <c:v>82.076999999999998</c:v>
                </c:pt>
                <c:pt idx="82078">
                  <c:v>82.078000000000031</c:v>
                </c:pt>
                <c:pt idx="82079">
                  <c:v>82.079000000000008</c:v>
                </c:pt>
                <c:pt idx="82080">
                  <c:v>82.080000000000041</c:v>
                </c:pt>
                <c:pt idx="82081">
                  <c:v>82.081000000000017</c:v>
                </c:pt>
                <c:pt idx="82082">
                  <c:v>82.081999999999994</c:v>
                </c:pt>
                <c:pt idx="82083">
                  <c:v>82.083000000000027</c:v>
                </c:pt>
                <c:pt idx="82084">
                  <c:v>82.084000000000003</c:v>
                </c:pt>
                <c:pt idx="82085">
                  <c:v>82.085000000000036</c:v>
                </c:pt>
                <c:pt idx="82086">
                  <c:v>82.086000000000013</c:v>
                </c:pt>
                <c:pt idx="82087">
                  <c:v>82.087000000000046</c:v>
                </c:pt>
                <c:pt idx="82088">
                  <c:v>82.088000000000022</c:v>
                </c:pt>
                <c:pt idx="82089">
                  <c:v>82.088999999999999</c:v>
                </c:pt>
                <c:pt idx="82090">
                  <c:v>82.090000000000032</c:v>
                </c:pt>
                <c:pt idx="82091">
                  <c:v>82.091000000000008</c:v>
                </c:pt>
                <c:pt idx="82092">
                  <c:v>82.092000000000041</c:v>
                </c:pt>
                <c:pt idx="82093">
                  <c:v>82.093000000000018</c:v>
                </c:pt>
                <c:pt idx="82094">
                  <c:v>82.093999999999994</c:v>
                </c:pt>
                <c:pt idx="82095">
                  <c:v>82.095000000000027</c:v>
                </c:pt>
                <c:pt idx="82096">
                  <c:v>82.096000000000004</c:v>
                </c:pt>
                <c:pt idx="82097">
                  <c:v>82.097000000000037</c:v>
                </c:pt>
                <c:pt idx="82098">
                  <c:v>82.098000000000013</c:v>
                </c:pt>
                <c:pt idx="82099">
                  <c:v>82.099000000000046</c:v>
                </c:pt>
                <c:pt idx="82100">
                  <c:v>82.100000000000023</c:v>
                </c:pt>
                <c:pt idx="82101">
                  <c:v>82.100999999999999</c:v>
                </c:pt>
                <c:pt idx="82102">
                  <c:v>82.102000000000032</c:v>
                </c:pt>
                <c:pt idx="82103">
                  <c:v>82.103000000000009</c:v>
                </c:pt>
                <c:pt idx="82104">
                  <c:v>82.104000000000042</c:v>
                </c:pt>
                <c:pt idx="82105">
                  <c:v>82.105000000000018</c:v>
                </c:pt>
                <c:pt idx="82106">
                  <c:v>82.105999999999995</c:v>
                </c:pt>
                <c:pt idx="82107">
                  <c:v>82.107000000000028</c:v>
                </c:pt>
                <c:pt idx="82108">
                  <c:v>82.108000000000004</c:v>
                </c:pt>
                <c:pt idx="82109">
                  <c:v>82.109000000000037</c:v>
                </c:pt>
                <c:pt idx="82110">
                  <c:v>82.110000000000014</c:v>
                </c:pt>
                <c:pt idx="82111">
                  <c:v>82.11099999999999</c:v>
                </c:pt>
                <c:pt idx="82112">
                  <c:v>82.112000000000023</c:v>
                </c:pt>
                <c:pt idx="82113">
                  <c:v>82.113</c:v>
                </c:pt>
                <c:pt idx="82114">
                  <c:v>82.114000000000033</c:v>
                </c:pt>
                <c:pt idx="82115">
                  <c:v>82.115000000000009</c:v>
                </c:pt>
                <c:pt idx="82116">
                  <c:v>82.116000000000042</c:v>
                </c:pt>
                <c:pt idx="82117">
                  <c:v>82.117000000000019</c:v>
                </c:pt>
                <c:pt idx="82118">
                  <c:v>82.117999999999995</c:v>
                </c:pt>
                <c:pt idx="82119">
                  <c:v>82.119000000000028</c:v>
                </c:pt>
                <c:pt idx="82120">
                  <c:v>82.12</c:v>
                </c:pt>
                <c:pt idx="82121">
                  <c:v>82.121000000000038</c:v>
                </c:pt>
                <c:pt idx="82122">
                  <c:v>82.122000000000014</c:v>
                </c:pt>
                <c:pt idx="82123">
                  <c:v>82.12299999999999</c:v>
                </c:pt>
                <c:pt idx="82124">
                  <c:v>82.124000000000024</c:v>
                </c:pt>
                <c:pt idx="82125">
                  <c:v>82.125</c:v>
                </c:pt>
                <c:pt idx="82126">
                  <c:v>82.126000000000033</c:v>
                </c:pt>
                <c:pt idx="82127">
                  <c:v>82.12700000000001</c:v>
                </c:pt>
                <c:pt idx="82128">
                  <c:v>82.128000000000043</c:v>
                </c:pt>
                <c:pt idx="82129">
                  <c:v>82.129000000000019</c:v>
                </c:pt>
                <c:pt idx="82130">
                  <c:v>82.13</c:v>
                </c:pt>
                <c:pt idx="82131">
                  <c:v>82.131000000000029</c:v>
                </c:pt>
                <c:pt idx="82132">
                  <c:v>82.132000000000005</c:v>
                </c:pt>
                <c:pt idx="82133">
                  <c:v>82.133000000000038</c:v>
                </c:pt>
                <c:pt idx="82134">
                  <c:v>82.134000000000015</c:v>
                </c:pt>
                <c:pt idx="82135">
                  <c:v>82.134999999999991</c:v>
                </c:pt>
                <c:pt idx="82136">
                  <c:v>82.136000000000024</c:v>
                </c:pt>
                <c:pt idx="82137">
                  <c:v>82.137</c:v>
                </c:pt>
                <c:pt idx="82138">
                  <c:v>82.138000000000034</c:v>
                </c:pt>
                <c:pt idx="82139">
                  <c:v>82.13900000000001</c:v>
                </c:pt>
                <c:pt idx="82140">
                  <c:v>82.140000000000043</c:v>
                </c:pt>
                <c:pt idx="82141">
                  <c:v>82.14100000000002</c:v>
                </c:pt>
                <c:pt idx="82142">
                  <c:v>82.141999999999996</c:v>
                </c:pt>
                <c:pt idx="82143">
                  <c:v>82.143000000000029</c:v>
                </c:pt>
                <c:pt idx="82144">
                  <c:v>82.144000000000005</c:v>
                </c:pt>
                <c:pt idx="82145">
                  <c:v>82.145000000000039</c:v>
                </c:pt>
                <c:pt idx="82146">
                  <c:v>82.146000000000015</c:v>
                </c:pt>
                <c:pt idx="82147">
                  <c:v>82.146999999999991</c:v>
                </c:pt>
                <c:pt idx="82148">
                  <c:v>82.148000000000025</c:v>
                </c:pt>
                <c:pt idx="82149">
                  <c:v>82.149000000000001</c:v>
                </c:pt>
                <c:pt idx="82150">
                  <c:v>82.150000000000034</c:v>
                </c:pt>
                <c:pt idx="82151">
                  <c:v>82.15100000000001</c:v>
                </c:pt>
                <c:pt idx="82152">
                  <c:v>82.152000000000044</c:v>
                </c:pt>
                <c:pt idx="82153">
                  <c:v>82.15300000000002</c:v>
                </c:pt>
                <c:pt idx="82154">
                  <c:v>82.153999999999996</c:v>
                </c:pt>
                <c:pt idx="82155">
                  <c:v>82.15500000000003</c:v>
                </c:pt>
                <c:pt idx="82156">
                  <c:v>82.156000000000006</c:v>
                </c:pt>
                <c:pt idx="82157">
                  <c:v>82.157000000000039</c:v>
                </c:pt>
                <c:pt idx="82158">
                  <c:v>82.158000000000015</c:v>
                </c:pt>
                <c:pt idx="82159">
                  <c:v>82.158999999999992</c:v>
                </c:pt>
                <c:pt idx="82160">
                  <c:v>82.160000000000025</c:v>
                </c:pt>
                <c:pt idx="82161">
                  <c:v>82.161000000000001</c:v>
                </c:pt>
                <c:pt idx="82162">
                  <c:v>82.162000000000035</c:v>
                </c:pt>
                <c:pt idx="82163">
                  <c:v>82.163000000000011</c:v>
                </c:pt>
                <c:pt idx="82164">
                  <c:v>82.164000000000044</c:v>
                </c:pt>
                <c:pt idx="82165">
                  <c:v>82.16500000000002</c:v>
                </c:pt>
                <c:pt idx="82166">
                  <c:v>82.165999999999997</c:v>
                </c:pt>
                <c:pt idx="82167">
                  <c:v>82.16700000000003</c:v>
                </c:pt>
                <c:pt idx="82168">
                  <c:v>82.168000000000006</c:v>
                </c:pt>
                <c:pt idx="82169">
                  <c:v>82.16900000000004</c:v>
                </c:pt>
                <c:pt idx="82170">
                  <c:v>82.170000000000016</c:v>
                </c:pt>
                <c:pt idx="82171">
                  <c:v>82.170999999999992</c:v>
                </c:pt>
                <c:pt idx="82172">
                  <c:v>82.172000000000025</c:v>
                </c:pt>
                <c:pt idx="82173">
                  <c:v>82.173000000000002</c:v>
                </c:pt>
                <c:pt idx="82174">
                  <c:v>82.174000000000035</c:v>
                </c:pt>
                <c:pt idx="82175">
                  <c:v>82.175000000000011</c:v>
                </c:pt>
                <c:pt idx="82176">
                  <c:v>82.176000000000045</c:v>
                </c:pt>
                <c:pt idx="82177">
                  <c:v>82.177000000000021</c:v>
                </c:pt>
                <c:pt idx="82178">
                  <c:v>82.177999999999997</c:v>
                </c:pt>
                <c:pt idx="82179">
                  <c:v>82.17900000000003</c:v>
                </c:pt>
                <c:pt idx="82180">
                  <c:v>82.18</c:v>
                </c:pt>
                <c:pt idx="82181">
                  <c:v>82.18100000000004</c:v>
                </c:pt>
                <c:pt idx="82182">
                  <c:v>82.182000000000016</c:v>
                </c:pt>
                <c:pt idx="82183">
                  <c:v>82.182999999999993</c:v>
                </c:pt>
                <c:pt idx="82184">
                  <c:v>82.184000000000026</c:v>
                </c:pt>
                <c:pt idx="82185">
                  <c:v>82.185000000000002</c:v>
                </c:pt>
                <c:pt idx="82186">
                  <c:v>82.186000000000035</c:v>
                </c:pt>
                <c:pt idx="82187">
                  <c:v>82.187000000000012</c:v>
                </c:pt>
                <c:pt idx="82188">
                  <c:v>82.188000000000045</c:v>
                </c:pt>
                <c:pt idx="82189">
                  <c:v>82.189000000000021</c:v>
                </c:pt>
                <c:pt idx="82190">
                  <c:v>82.19</c:v>
                </c:pt>
                <c:pt idx="82191">
                  <c:v>82.191000000000031</c:v>
                </c:pt>
                <c:pt idx="82192">
                  <c:v>82.192000000000007</c:v>
                </c:pt>
                <c:pt idx="82193">
                  <c:v>82.19300000000004</c:v>
                </c:pt>
                <c:pt idx="82194">
                  <c:v>82.194000000000017</c:v>
                </c:pt>
                <c:pt idx="82195">
                  <c:v>82.194999999999993</c:v>
                </c:pt>
                <c:pt idx="82196">
                  <c:v>82.196000000000026</c:v>
                </c:pt>
                <c:pt idx="82197">
                  <c:v>82.197000000000003</c:v>
                </c:pt>
                <c:pt idx="82198">
                  <c:v>82.198000000000036</c:v>
                </c:pt>
                <c:pt idx="82199">
                  <c:v>82.199000000000012</c:v>
                </c:pt>
                <c:pt idx="82200">
                  <c:v>82.200000000000045</c:v>
                </c:pt>
                <c:pt idx="82201">
                  <c:v>82.201000000000022</c:v>
                </c:pt>
                <c:pt idx="82202">
                  <c:v>82.201999999999998</c:v>
                </c:pt>
                <c:pt idx="82203">
                  <c:v>82.203000000000031</c:v>
                </c:pt>
                <c:pt idx="82204">
                  <c:v>82.204000000000008</c:v>
                </c:pt>
                <c:pt idx="82205">
                  <c:v>82.205000000000041</c:v>
                </c:pt>
                <c:pt idx="82206">
                  <c:v>82.206000000000017</c:v>
                </c:pt>
                <c:pt idx="82207">
                  <c:v>82.206999999999994</c:v>
                </c:pt>
                <c:pt idx="82208">
                  <c:v>82.208000000000027</c:v>
                </c:pt>
                <c:pt idx="82209">
                  <c:v>82.209000000000003</c:v>
                </c:pt>
                <c:pt idx="82210">
                  <c:v>82.210000000000036</c:v>
                </c:pt>
                <c:pt idx="82211">
                  <c:v>82.211000000000013</c:v>
                </c:pt>
                <c:pt idx="82212">
                  <c:v>82.212000000000046</c:v>
                </c:pt>
                <c:pt idx="82213">
                  <c:v>82.213000000000022</c:v>
                </c:pt>
                <c:pt idx="82214">
                  <c:v>82.213999999999999</c:v>
                </c:pt>
                <c:pt idx="82215">
                  <c:v>82.215000000000032</c:v>
                </c:pt>
                <c:pt idx="82216">
                  <c:v>82.216000000000008</c:v>
                </c:pt>
                <c:pt idx="82217">
                  <c:v>82.217000000000041</c:v>
                </c:pt>
                <c:pt idx="82218">
                  <c:v>82.218000000000018</c:v>
                </c:pt>
                <c:pt idx="82219">
                  <c:v>82.218999999999994</c:v>
                </c:pt>
                <c:pt idx="82220">
                  <c:v>82.220000000000027</c:v>
                </c:pt>
                <c:pt idx="82221">
                  <c:v>82.221000000000004</c:v>
                </c:pt>
                <c:pt idx="82222">
                  <c:v>82.222000000000037</c:v>
                </c:pt>
                <c:pt idx="82223">
                  <c:v>82.223000000000013</c:v>
                </c:pt>
                <c:pt idx="82224">
                  <c:v>82.224000000000046</c:v>
                </c:pt>
                <c:pt idx="82225">
                  <c:v>82.225000000000023</c:v>
                </c:pt>
                <c:pt idx="82226">
                  <c:v>82.225999999999999</c:v>
                </c:pt>
                <c:pt idx="82227">
                  <c:v>82.227000000000032</c:v>
                </c:pt>
                <c:pt idx="82228">
                  <c:v>82.228000000000009</c:v>
                </c:pt>
                <c:pt idx="82229">
                  <c:v>82.229000000000042</c:v>
                </c:pt>
                <c:pt idx="82230">
                  <c:v>82.230000000000018</c:v>
                </c:pt>
                <c:pt idx="82231">
                  <c:v>82.230999999999995</c:v>
                </c:pt>
                <c:pt idx="82232">
                  <c:v>82.232000000000028</c:v>
                </c:pt>
                <c:pt idx="82233">
                  <c:v>82.233000000000004</c:v>
                </c:pt>
                <c:pt idx="82234">
                  <c:v>82.234000000000037</c:v>
                </c:pt>
                <c:pt idx="82235">
                  <c:v>82.235000000000014</c:v>
                </c:pt>
                <c:pt idx="82236">
                  <c:v>82.23599999999999</c:v>
                </c:pt>
                <c:pt idx="82237">
                  <c:v>82.237000000000023</c:v>
                </c:pt>
                <c:pt idx="82238">
                  <c:v>82.238</c:v>
                </c:pt>
                <c:pt idx="82239">
                  <c:v>82.239000000000033</c:v>
                </c:pt>
                <c:pt idx="82240">
                  <c:v>82.240000000000009</c:v>
                </c:pt>
                <c:pt idx="82241">
                  <c:v>82.241000000000042</c:v>
                </c:pt>
                <c:pt idx="82242">
                  <c:v>82.242000000000019</c:v>
                </c:pt>
                <c:pt idx="82243">
                  <c:v>82.242999999999995</c:v>
                </c:pt>
                <c:pt idx="82244">
                  <c:v>82.244000000000028</c:v>
                </c:pt>
                <c:pt idx="82245">
                  <c:v>82.245000000000005</c:v>
                </c:pt>
                <c:pt idx="82246">
                  <c:v>82.246000000000038</c:v>
                </c:pt>
                <c:pt idx="82247">
                  <c:v>82.247000000000014</c:v>
                </c:pt>
                <c:pt idx="82248">
                  <c:v>82.24799999999999</c:v>
                </c:pt>
                <c:pt idx="82249">
                  <c:v>82.249000000000024</c:v>
                </c:pt>
                <c:pt idx="82250">
                  <c:v>82.25</c:v>
                </c:pt>
                <c:pt idx="82251">
                  <c:v>82.251000000000033</c:v>
                </c:pt>
                <c:pt idx="82252">
                  <c:v>82.25200000000001</c:v>
                </c:pt>
                <c:pt idx="82253">
                  <c:v>82.253000000000043</c:v>
                </c:pt>
                <c:pt idx="82254">
                  <c:v>82.254000000000019</c:v>
                </c:pt>
                <c:pt idx="82255">
                  <c:v>82.254999999999995</c:v>
                </c:pt>
                <c:pt idx="82256">
                  <c:v>82.256000000000029</c:v>
                </c:pt>
                <c:pt idx="82257">
                  <c:v>82.257000000000005</c:v>
                </c:pt>
                <c:pt idx="82258">
                  <c:v>82.258000000000038</c:v>
                </c:pt>
                <c:pt idx="82259">
                  <c:v>82.259000000000015</c:v>
                </c:pt>
                <c:pt idx="82260">
                  <c:v>82.259999999999991</c:v>
                </c:pt>
                <c:pt idx="82261">
                  <c:v>82.261000000000024</c:v>
                </c:pt>
                <c:pt idx="82262">
                  <c:v>82.262</c:v>
                </c:pt>
                <c:pt idx="82263">
                  <c:v>82.263000000000034</c:v>
                </c:pt>
                <c:pt idx="82264">
                  <c:v>82.26400000000001</c:v>
                </c:pt>
                <c:pt idx="82265">
                  <c:v>82.265000000000043</c:v>
                </c:pt>
                <c:pt idx="82266">
                  <c:v>82.26600000000002</c:v>
                </c:pt>
                <c:pt idx="82267">
                  <c:v>82.266999999999996</c:v>
                </c:pt>
                <c:pt idx="82268">
                  <c:v>82.268000000000029</c:v>
                </c:pt>
                <c:pt idx="82269">
                  <c:v>82.269000000000005</c:v>
                </c:pt>
                <c:pt idx="82270">
                  <c:v>82.270000000000039</c:v>
                </c:pt>
                <c:pt idx="82271">
                  <c:v>82.271000000000015</c:v>
                </c:pt>
                <c:pt idx="82272">
                  <c:v>82.271999999999991</c:v>
                </c:pt>
                <c:pt idx="82273">
                  <c:v>82.273000000000025</c:v>
                </c:pt>
                <c:pt idx="82274">
                  <c:v>82.274000000000001</c:v>
                </c:pt>
                <c:pt idx="82275">
                  <c:v>82.275000000000034</c:v>
                </c:pt>
                <c:pt idx="82276">
                  <c:v>82.27600000000001</c:v>
                </c:pt>
                <c:pt idx="82277">
                  <c:v>82.277000000000044</c:v>
                </c:pt>
                <c:pt idx="82278">
                  <c:v>82.27800000000002</c:v>
                </c:pt>
                <c:pt idx="82279">
                  <c:v>82.278999999999996</c:v>
                </c:pt>
                <c:pt idx="82280">
                  <c:v>82.28000000000003</c:v>
                </c:pt>
                <c:pt idx="82281">
                  <c:v>82.281000000000006</c:v>
                </c:pt>
                <c:pt idx="82282">
                  <c:v>82.282000000000039</c:v>
                </c:pt>
                <c:pt idx="82283">
                  <c:v>82.283000000000015</c:v>
                </c:pt>
                <c:pt idx="82284">
                  <c:v>82.283999999999992</c:v>
                </c:pt>
                <c:pt idx="82285">
                  <c:v>82.285000000000025</c:v>
                </c:pt>
                <c:pt idx="82286">
                  <c:v>82.286000000000001</c:v>
                </c:pt>
                <c:pt idx="82287">
                  <c:v>82.287000000000035</c:v>
                </c:pt>
                <c:pt idx="82288">
                  <c:v>82.288000000000011</c:v>
                </c:pt>
                <c:pt idx="82289">
                  <c:v>82.289000000000044</c:v>
                </c:pt>
                <c:pt idx="82290">
                  <c:v>82.29000000000002</c:v>
                </c:pt>
                <c:pt idx="82291">
                  <c:v>82.290999999999997</c:v>
                </c:pt>
                <c:pt idx="82292">
                  <c:v>82.29200000000003</c:v>
                </c:pt>
                <c:pt idx="82293">
                  <c:v>82.293000000000006</c:v>
                </c:pt>
                <c:pt idx="82294">
                  <c:v>82.29400000000004</c:v>
                </c:pt>
                <c:pt idx="82295">
                  <c:v>82.295000000000016</c:v>
                </c:pt>
                <c:pt idx="82296">
                  <c:v>82.295999999999992</c:v>
                </c:pt>
                <c:pt idx="82297">
                  <c:v>82.297000000000025</c:v>
                </c:pt>
                <c:pt idx="82298">
                  <c:v>82.298000000000002</c:v>
                </c:pt>
                <c:pt idx="82299">
                  <c:v>82.299000000000035</c:v>
                </c:pt>
                <c:pt idx="82300">
                  <c:v>82.300000000000011</c:v>
                </c:pt>
                <c:pt idx="82301">
                  <c:v>82.301000000000045</c:v>
                </c:pt>
                <c:pt idx="82302">
                  <c:v>82.302000000000021</c:v>
                </c:pt>
                <c:pt idx="82303">
                  <c:v>82.302999999999997</c:v>
                </c:pt>
                <c:pt idx="82304">
                  <c:v>82.30400000000003</c:v>
                </c:pt>
                <c:pt idx="82305">
                  <c:v>82.305000000000007</c:v>
                </c:pt>
                <c:pt idx="82306">
                  <c:v>82.30600000000004</c:v>
                </c:pt>
                <c:pt idx="82307">
                  <c:v>82.307000000000016</c:v>
                </c:pt>
                <c:pt idx="82308">
                  <c:v>82.307999999999993</c:v>
                </c:pt>
                <c:pt idx="82309">
                  <c:v>82.309000000000026</c:v>
                </c:pt>
                <c:pt idx="82310">
                  <c:v>82.31</c:v>
                </c:pt>
                <c:pt idx="82311">
                  <c:v>82.311000000000035</c:v>
                </c:pt>
                <c:pt idx="82312">
                  <c:v>82.312000000000012</c:v>
                </c:pt>
                <c:pt idx="82313">
                  <c:v>82.313000000000045</c:v>
                </c:pt>
                <c:pt idx="82314">
                  <c:v>82.314000000000021</c:v>
                </c:pt>
                <c:pt idx="82315">
                  <c:v>82.314999999999998</c:v>
                </c:pt>
                <c:pt idx="82316">
                  <c:v>82.316000000000031</c:v>
                </c:pt>
                <c:pt idx="82317">
                  <c:v>82.317000000000007</c:v>
                </c:pt>
                <c:pt idx="82318">
                  <c:v>82.31800000000004</c:v>
                </c:pt>
                <c:pt idx="82319">
                  <c:v>82.319000000000017</c:v>
                </c:pt>
                <c:pt idx="82320">
                  <c:v>82.32</c:v>
                </c:pt>
                <c:pt idx="82321">
                  <c:v>82.321000000000026</c:v>
                </c:pt>
                <c:pt idx="82322">
                  <c:v>82.322000000000003</c:v>
                </c:pt>
                <c:pt idx="82323">
                  <c:v>82.323000000000036</c:v>
                </c:pt>
                <c:pt idx="82324">
                  <c:v>82.324000000000012</c:v>
                </c:pt>
                <c:pt idx="82325">
                  <c:v>82.325000000000045</c:v>
                </c:pt>
                <c:pt idx="82326">
                  <c:v>82.326000000000022</c:v>
                </c:pt>
                <c:pt idx="82327">
                  <c:v>82.326999999999998</c:v>
                </c:pt>
                <c:pt idx="82328">
                  <c:v>82.328000000000031</c:v>
                </c:pt>
                <c:pt idx="82329">
                  <c:v>82.329000000000008</c:v>
                </c:pt>
                <c:pt idx="82330">
                  <c:v>82.330000000000041</c:v>
                </c:pt>
                <c:pt idx="82331">
                  <c:v>82.331000000000017</c:v>
                </c:pt>
                <c:pt idx="82332">
                  <c:v>82.331999999999994</c:v>
                </c:pt>
                <c:pt idx="82333">
                  <c:v>82.333000000000027</c:v>
                </c:pt>
                <c:pt idx="82334">
                  <c:v>82.334000000000003</c:v>
                </c:pt>
                <c:pt idx="82335">
                  <c:v>82.335000000000036</c:v>
                </c:pt>
                <c:pt idx="82336">
                  <c:v>82.336000000000013</c:v>
                </c:pt>
                <c:pt idx="82337">
                  <c:v>82.337000000000046</c:v>
                </c:pt>
                <c:pt idx="82338">
                  <c:v>82.338000000000022</c:v>
                </c:pt>
                <c:pt idx="82339">
                  <c:v>82.338999999999999</c:v>
                </c:pt>
                <c:pt idx="82340">
                  <c:v>82.340000000000032</c:v>
                </c:pt>
                <c:pt idx="82341">
                  <c:v>82.341000000000008</c:v>
                </c:pt>
                <c:pt idx="82342">
                  <c:v>82.342000000000041</c:v>
                </c:pt>
                <c:pt idx="82343">
                  <c:v>82.343000000000018</c:v>
                </c:pt>
                <c:pt idx="82344">
                  <c:v>82.343999999999994</c:v>
                </c:pt>
                <c:pt idx="82345">
                  <c:v>82.345000000000027</c:v>
                </c:pt>
                <c:pt idx="82346">
                  <c:v>82.346000000000004</c:v>
                </c:pt>
                <c:pt idx="82347">
                  <c:v>82.347000000000037</c:v>
                </c:pt>
                <c:pt idx="82348">
                  <c:v>82.348000000000013</c:v>
                </c:pt>
                <c:pt idx="82349">
                  <c:v>82.349000000000046</c:v>
                </c:pt>
                <c:pt idx="82350">
                  <c:v>82.350000000000023</c:v>
                </c:pt>
                <c:pt idx="82351">
                  <c:v>82.350999999999999</c:v>
                </c:pt>
                <c:pt idx="82352">
                  <c:v>82.352000000000032</c:v>
                </c:pt>
                <c:pt idx="82353">
                  <c:v>82.353000000000009</c:v>
                </c:pt>
                <c:pt idx="82354">
                  <c:v>82.354000000000042</c:v>
                </c:pt>
                <c:pt idx="82355">
                  <c:v>82.355000000000018</c:v>
                </c:pt>
                <c:pt idx="82356">
                  <c:v>82.355999999999995</c:v>
                </c:pt>
                <c:pt idx="82357">
                  <c:v>82.357000000000028</c:v>
                </c:pt>
                <c:pt idx="82358">
                  <c:v>82.358000000000004</c:v>
                </c:pt>
                <c:pt idx="82359">
                  <c:v>82.359000000000037</c:v>
                </c:pt>
                <c:pt idx="82360">
                  <c:v>82.360000000000014</c:v>
                </c:pt>
                <c:pt idx="82361">
                  <c:v>82.36099999999999</c:v>
                </c:pt>
                <c:pt idx="82362">
                  <c:v>82.362000000000023</c:v>
                </c:pt>
                <c:pt idx="82363">
                  <c:v>82.363</c:v>
                </c:pt>
                <c:pt idx="82364">
                  <c:v>82.364000000000033</c:v>
                </c:pt>
                <c:pt idx="82365">
                  <c:v>82.365000000000009</c:v>
                </c:pt>
                <c:pt idx="82366">
                  <c:v>82.366000000000042</c:v>
                </c:pt>
                <c:pt idx="82367">
                  <c:v>82.367000000000019</c:v>
                </c:pt>
                <c:pt idx="82368">
                  <c:v>82.367999999999995</c:v>
                </c:pt>
                <c:pt idx="82369">
                  <c:v>82.369000000000028</c:v>
                </c:pt>
                <c:pt idx="82370">
                  <c:v>82.37</c:v>
                </c:pt>
                <c:pt idx="82371">
                  <c:v>82.371000000000038</c:v>
                </c:pt>
                <c:pt idx="82372">
                  <c:v>82.372000000000014</c:v>
                </c:pt>
                <c:pt idx="82373">
                  <c:v>82.37299999999999</c:v>
                </c:pt>
                <c:pt idx="82374">
                  <c:v>82.374000000000024</c:v>
                </c:pt>
                <c:pt idx="82375">
                  <c:v>82.375</c:v>
                </c:pt>
                <c:pt idx="82376">
                  <c:v>82.376000000000033</c:v>
                </c:pt>
                <c:pt idx="82377">
                  <c:v>82.37700000000001</c:v>
                </c:pt>
                <c:pt idx="82378">
                  <c:v>82.378000000000043</c:v>
                </c:pt>
                <c:pt idx="82379">
                  <c:v>82.379000000000019</c:v>
                </c:pt>
                <c:pt idx="82380">
                  <c:v>82.38</c:v>
                </c:pt>
                <c:pt idx="82381">
                  <c:v>82.381000000000029</c:v>
                </c:pt>
                <c:pt idx="82382">
                  <c:v>82.382000000000005</c:v>
                </c:pt>
                <c:pt idx="82383">
                  <c:v>82.383000000000038</c:v>
                </c:pt>
                <c:pt idx="82384">
                  <c:v>82.384000000000015</c:v>
                </c:pt>
                <c:pt idx="82385">
                  <c:v>82.384999999999991</c:v>
                </c:pt>
                <c:pt idx="82386">
                  <c:v>82.386000000000024</c:v>
                </c:pt>
                <c:pt idx="82387">
                  <c:v>82.387</c:v>
                </c:pt>
                <c:pt idx="82388">
                  <c:v>82.388000000000034</c:v>
                </c:pt>
                <c:pt idx="82389">
                  <c:v>82.38900000000001</c:v>
                </c:pt>
                <c:pt idx="82390">
                  <c:v>82.390000000000043</c:v>
                </c:pt>
                <c:pt idx="82391">
                  <c:v>82.39100000000002</c:v>
                </c:pt>
                <c:pt idx="82392">
                  <c:v>82.391999999999996</c:v>
                </c:pt>
                <c:pt idx="82393">
                  <c:v>82.393000000000029</c:v>
                </c:pt>
                <c:pt idx="82394">
                  <c:v>82.394000000000005</c:v>
                </c:pt>
                <c:pt idx="82395">
                  <c:v>82.395000000000039</c:v>
                </c:pt>
                <c:pt idx="82396">
                  <c:v>82.396000000000015</c:v>
                </c:pt>
                <c:pt idx="82397">
                  <c:v>82.396999999999991</c:v>
                </c:pt>
                <c:pt idx="82398">
                  <c:v>82.398000000000025</c:v>
                </c:pt>
                <c:pt idx="82399">
                  <c:v>82.399000000000001</c:v>
                </c:pt>
                <c:pt idx="82400">
                  <c:v>82.400000000000034</c:v>
                </c:pt>
                <c:pt idx="82401">
                  <c:v>82.40100000000001</c:v>
                </c:pt>
                <c:pt idx="82402">
                  <c:v>82.402000000000044</c:v>
                </c:pt>
                <c:pt idx="82403">
                  <c:v>82.40300000000002</c:v>
                </c:pt>
                <c:pt idx="82404">
                  <c:v>82.403999999999996</c:v>
                </c:pt>
                <c:pt idx="82405">
                  <c:v>82.40500000000003</c:v>
                </c:pt>
                <c:pt idx="82406">
                  <c:v>82.406000000000006</c:v>
                </c:pt>
                <c:pt idx="82407">
                  <c:v>82.407000000000039</c:v>
                </c:pt>
                <c:pt idx="82408">
                  <c:v>82.408000000000015</c:v>
                </c:pt>
                <c:pt idx="82409">
                  <c:v>82.408999999999992</c:v>
                </c:pt>
                <c:pt idx="82410">
                  <c:v>82.410000000000025</c:v>
                </c:pt>
                <c:pt idx="82411">
                  <c:v>82.411000000000001</c:v>
                </c:pt>
                <c:pt idx="82412">
                  <c:v>82.412000000000035</c:v>
                </c:pt>
                <c:pt idx="82413">
                  <c:v>82.413000000000011</c:v>
                </c:pt>
                <c:pt idx="82414">
                  <c:v>82.414000000000044</c:v>
                </c:pt>
                <c:pt idx="82415">
                  <c:v>82.41500000000002</c:v>
                </c:pt>
                <c:pt idx="82416">
                  <c:v>82.415999999999997</c:v>
                </c:pt>
                <c:pt idx="82417">
                  <c:v>82.41700000000003</c:v>
                </c:pt>
                <c:pt idx="82418">
                  <c:v>82.418000000000006</c:v>
                </c:pt>
                <c:pt idx="82419">
                  <c:v>82.41900000000004</c:v>
                </c:pt>
                <c:pt idx="82420">
                  <c:v>82.420000000000016</c:v>
                </c:pt>
                <c:pt idx="82421">
                  <c:v>82.420999999999992</c:v>
                </c:pt>
                <c:pt idx="82422">
                  <c:v>82.422000000000025</c:v>
                </c:pt>
                <c:pt idx="82423">
                  <c:v>82.423000000000002</c:v>
                </c:pt>
                <c:pt idx="82424">
                  <c:v>82.424000000000035</c:v>
                </c:pt>
                <c:pt idx="82425">
                  <c:v>82.425000000000011</c:v>
                </c:pt>
                <c:pt idx="82426">
                  <c:v>82.426000000000045</c:v>
                </c:pt>
                <c:pt idx="82427">
                  <c:v>82.427000000000021</c:v>
                </c:pt>
                <c:pt idx="82428">
                  <c:v>82.427999999999997</c:v>
                </c:pt>
                <c:pt idx="82429">
                  <c:v>82.42900000000003</c:v>
                </c:pt>
                <c:pt idx="82430">
                  <c:v>82.43</c:v>
                </c:pt>
                <c:pt idx="82431">
                  <c:v>82.43100000000004</c:v>
                </c:pt>
                <c:pt idx="82432">
                  <c:v>82.432000000000016</c:v>
                </c:pt>
                <c:pt idx="82433">
                  <c:v>82.432999999999993</c:v>
                </c:pt>
                <c:pt idx="82434">
                  <c:v>82.434000000000026</c:v>
                </c:pt>
                <c:pt idx="82435">
                  <c:v>82.435000000000002</c:v>
                </c:pt>
                <c:pt idx="82436">
                  <c:v>82.436000000000035</c:v>
                </c:pt>
                <c:pt idx="82437">
                  <c:v>82.437000000000012</c:v>
                </c:pt>
                <c:pt idx="82438">
                  <c:v>82.438000000000045</c:v>
                </c:pt>
                <c:pt idx="82439">
                  <c:v>82.439000000000021</c:v>
                </c:pt>
                <c:pt idx="82440">
                  <c:v>82.44</c:v>
                </c:pt>
                <c:pt idx="82441">
                  <c:v>82.441000000000031</c:v>
                </c:pt>
                <c:pt idx="82442">
                  <c:v>82.442000000000007</c:v>
                </c:pt>
                <c:pt idx="82443">
                  <c:v>82.44300000000004</c:v>
                </c:pt>
                <c:pt idx="82444">
                  <c:v>82.444000000000017</c:v>
                </c:pt>
                <c:pt idx="82445">
                  <c:v>82.444999999999993</c:v>
                </c:pt>
                <c:pt idx="82446">
                  <c:v>82.446000000000026</c:v>
                </c:pt>
                <c:pt idx="82447">
                  <c:v>82.447000000000003</c:v>
                </c:pt>
                <c:pt idx="82448">
                  <c:v>82.448000000000036</c:v>
                </c:pt>
                <c:pt idx="82449">
                  <c:v>82.449000000000012</c:v>
                </c:pt>
                <c:pt idx="82450">
                  <c:v>82.450000000000045</c:v>
                </c:pt>
                <c:pt idx="82451">
                  <c:v>82.451000000000022</c:v>
                </c:pt>
                <c:pt idx="82452">
                  <c:v>82.451999999999998</c:v>
                </c:pt>
                <c:pt idx="82453">
                  <c:v>82.453000000000031</c:v>
                </c:pt>
                <c:pt idx="82454">
                  <c:v>82.454000000000008</c:v>
                </c:pt>
                <c:pt idx="82455">
                  <c:v>82.455000000000041</c:v>
                </c:pt>
                <c:pt idx="82456">
                  <c:v>82.456000000000017</c:v>
                </c:pt>
                <c:pt idx="82457">
                  <c:v>82.456999999999994</c:v>
                </c:pt>
                <c:pt idx="82458">
                  <c:v>82.458000000000027</c:v>
                </c:pt>
                <c:pt idx="82459">
                  <c:v>82.459000000000003</c:v>
                </c:pt>
                <c:pt idx="82460">
                  <c:v>82.460000000000036</c:v>
                </c:pt>
                <c:pt idx="82461">
                  <c:v>82.461000000000013</c:v>
                </c:pt>
                <c:pt idx="82462">
                  <c:v>82.462000000000046</c:v>
                </c:pt>
                <c:pt idx="82463">
                  <c:v>82.463000000000022</c:v>
                </c:pt>
                <c:pt idx="82464">
                  <c:v>82.463999999999999</c:v>
                </c:pt>
                <c:pt idx="82465">
                  <c:v>82.465000000000032</c:v>
                </c:pt>
                <c:pt idx="82466">
                  <c:v>82.466000000000008</c:v>
                </c:pt>
                <c:pt idx="82467">
                  <c:v>82.467000000000041</c:v>
                </c:pt>
                <c:pt idx="82468">
                  <c:v>82.468000000000018</c:v>
                </c:pt>
                <c:pt idx="82469">
                  <c:v>82.468999999999994</c:v>
                </c:pt>
                <c:pt idx="82470">
                  <c:v>82.470000000000027</c:v>
                </c:pt>
                <c:pt idx="82471">
                  <c:v>82.471000000000004</c:v>
                </c:pt>
                <c:pt idx="82472">
                  <c:v>82.472000000000037</c:v>
                </c:pt>
                <c:pt idx="82473">
                  <c:v>82.473000000000013</c:v>
                </c:pt>
                <c:pt idx="82474">
                  <c:v>82.474000000000046</c:v>
                </c:pt>
                <c:pt idx="82475">
                  <c:v>82.475000000000023</c:v>
                </c:pt>
                <c:pt idx="82476">
                  <c:v>82.475999999999999</c:v>
                </c:pt>
                <c:pt idx="82477">
                  <c:v>82.477000000000032</c:v>
                </c:pt>
                <c:pt idx="82478">
                  <c:v>82.478000000000009</c:v>
                </c:pt>
                <c:pt idx="82479">
                  <c:v>82.479000000000042</c:v>
                </c:pt>
                <c:pt idx="82480">
                  <c:v>82.480000000000018</c:v>
                </c:pt>
                <c:pt idx="82481">
                  <c:v>82.480999999999995</c:v>
                </c:pt>
                <c:pt idx="82482">
                  <c:v>82.482000000000028</c:v>
                </c:pt>
                <c:pt idx="82483">
                  <c:v>82.483000000000004</c:v>
                </c:pt>
                <c:pt idx="82484">
                  <c:v>82.484000000000037</c:v>
                </c:pt>
                <c:pt idx="82485">
                  <c:v>82.485000000000014</c:v>
                </c:pt>
                <c:pt idx="82486">
                  <c:v>82.48599999999999</c:v>
                </c:pt>
                <c:pt idx="82487">
                  <c:v>82.487000000000023</c:v>
                </c:pt>
                <c:pt idx="82488">
                  <c:v>82.488</c:v>
                </c:pt>
                <c:pt idx="82489">
                  <c:v>82.489000000000033</c:v>
                </c:pt>
                <c:pt idx="82490">
                  <c:v>82.490000000000009</c:v>
                </c:pt>
                <c:pt idx="82491">
                  <c:v>82.491000000000042</c:v>
                </c:pt>
                <c:pt idx="82492">
                  <c:v>82.492000000000019</c:v>
                </c:pt>
                <c:pt idx="82493">
                  <c:v>82.492999999999995</c:v>
                </c:pt>
                <c:pt idx="82494">
                  <c:v>82.494000000000028</c:v>
                </c:pt>
                <c:pt idx="82495">
                  <c:v>82.495000000000005</c:v>
                </c:pt>
                <c:pt idx="82496">
                  <c:v>82.496000000000038</c:v>
                </c:pt>
                <c:pt idx="82497">
                  <c:v>82.497000000000014</c:v>
                </c:pt>
                <c:pt idx="82498">
                  <c:v>82.49799999999999</c:v>
                </c:pt>
                <c:pt idx="82499">
                  <c:v>82.499000000000024</c:v>
                </c:pt>
                <c:pt idx="82500">
                  <c:v>82.5</c:v>
                </c:pt>
                <c:pt idx="82501">
                  <c:v>82.501000000000033</c:v>
                </c:pt>
                <c:pt idx="82502">
                  <c:v>82.50200000000001</c:v>
                </c:pt>
                <c:pt idx="82503">
                  <c:v>82.503000000000043</c:v>
                </c:pt>
                <c:pt idx="82504">
                  <c:v>82.504000000000019</c:v>
                </c:pt>
                <c:pt idx="82505">
                  <c:v>82.504999999999995</c:v>
                </c:pt>
                <c:pt idx="82506">
                  <c:v>82.506000000000029</c:v>
                </c:pt>
                <c:pt idx="82507">
                  <c:v>82.507000000000005</c:v>
                </c:pt>
                <c:pt idx="82508">
                  <c:v>82.508000000000038</c:v>
                </c:pt>
                <c:pt idx="82509">
                  <c:v>82.509000000000015</c:v>
                </c:pt>
                <c:pt idx="82510">
                  <c:v>82.509999999999991</c:v>
                </c:pt>
                <c:pt idx="82511">
                  <c:v>82.511000000000024</c:v>
                </c:pt>
                <c:pt idx="82512">
                  <c:v>82.512</c:v>
                </c:pt>
                <c:pt idx="82513">
                  <c:v>82.513000000000034</c:v>
                </c:pt>
                <c:pt idx="82514">
                  <c:v>82.51400000000001</c:v>
                </c:pt>
                <c:pt idx="82515">
                  <c:v>82.515000000000043</c:v>
                </c:pt>
                <c:pt idx="82516">
                  <c:v>82.51600000000002</c:v>
                </c:pt>
                <c:pt idx="82517">
                  <c:v>82.516999999999996</c:v>
                </c:pt>
                <c:pt idx="82518">
                  <c:v>82.518000000000029</c:v>
                </c:pt>
                <c:pt idx="82519">
                  <c:v>82.519000000000005</c:v>
                </c:pt>
                <c:pt idx="82520">
                  <c:v>82.520000000000039</c:v>
                </c:pt>
                <c:pt idx="82521">
                  <c:v>82.521000000000015</c:v>
                </c:pt>
                <c:pt idx="82522">
                  <c:v>82.521999999999991</c:v>
                </c:pt>
                <c:pt idx="82523">
                  <c:v>82.523000000000025</c:v>
                </c:pt>
                <c:pt idx="82524">
                  <c:v>82.524000000000001</c:v>
                </c:pt>
                <c:pt idx="82525">
                  <c:v>82.525000000000034</c:v>
                </c:pt>
                <c:pt idx="82526">
                  <c:v>82.52600000000001</c:v>
                </c:pt>
                <c:pt idx="82527">
                  <c:v>82.527000000000044</c:v>
                </c:pt>
                <c:pt idx="82528">
                  <c:v>82.52800000000002</c:v>
                </c:pt>
                <c:pt idx="82529">
                  <c:v>82.528999999999996</c:v>
                </c:pt>
                <c:pt idx="82530">
                  <c:v>82.53000000000003</c:v>
                </c:pt>
                <c:pt idx="82531">
                  <c:v>82.531000000000006</c:v>
                </c:pt>
                <c:pt idx="82532">
                  <c:v>82.532000000000039</c:v>
                </c:pt>
                <c:pt idx="82533">
                  <c:v>82.533000000000015</c:v>
                </c:pt>
                <c:pt idx="82534">
                  <c:v>82.533999999999992</c:v>
                </c:pt>
                <c:pt idx="82535">
                  <c:v>82.535000000000025</c:v>
                </c:pt>
                <c:pt idx="82536">
                  <c:v>82.536000000000001</c:v>
                </c:pt>
                <c:pt idx="82537">
                  <c:v>82.537000000000035</c:v>
                </c:pt>
                <c:pt idx="82538">
                  <c:v>82.538000000000011</c:v>
                </c:pt>
                <c:pt idx="82539">
                  <c:v>82.539000000000044</c:v>
                </c:pt>
                <c:pt idx="82540">
                  <c:v>82.54000000000002</c:v>
                </c:pt>
                <c:pt idx="82541">
                  <c:v>82.540999999999997</c:v>
                </c:pt>
                <c:pt idx="82542">
                  <c:v>82.54200000000003</c:v>
                </c:pt>
                <c:pt idx="82543">
                  <c:v>82.543000000000006</c:v>
                </c:pt>
                <c:pt idx="82544">
                  <c:v>82.54400000000004</c:v>
                </c:pt>
                <c:pt idx="82545">
                  <c:v>82.545000000000016</c:v>
                </c:pt>
                <c:pt idx="82546">
                  <c:v>82.545999999999992</c:v>
                </c:pt>
                <c:pt idx="82547">
                  <c:v>82.547000000000025</c:v>
                </c:pt>
                <c:pt idx="82548">
                  <c:v>82.548000000000002</c:v>
                </c:pt>
                <c:pt idx="82549">
                  <c:v>82.549000000000035</c:v>
                </c:pt>
                <c:pt idx="82550">
                  <c:v>82.550000000000011</c:v>
                </c:pt>
                <c:pt idx="82551">
                  <c:v>82.551000000000045</c:v>
                </c:pt>
                <c:pt idx="82552">
                  <c:v>82.552000000000021</c:v>
                </c:pt>
                <c:pt idx="82553">
                  <c:v>82.552999999999997</c:v>
                </c:pt>
                <c:pt idx="82554">
                  <c:v>82.55400000000003</c:v>
                </c:pt>
                <c:pt idx="82555">
                  <c:v>82.555000000000007</c:v>
                </c:pt>
                <c:pt idx="82556">
                  <c:v>82.55600000000004</c:v>
                </c:pt>
                <c:pt idx="82557">
                  <c:v>82.557000000000016</c:v>
                </c:pt>
                <c:pt idx="82558">
                  <c:v>82.557999999999993</c:v>
                </c:pt>
                <c:pt idx="82559">
                  <c:v>82.559000000000026</c:v>
                </c:pt>
                <c:pt idx="82560">
                  <c:v>82.56</c:v>
                </c:pt>
                <c:pt idx="82561">
                  <c:v>82.561000000000035</c:v>
                </c:pt>
                <c:pt idx="82562">
                  <c:v>82.562000000000012</c:v>
                </c:pt>
                <c:pt idx="82563">
                  <c:v>82.563000000000045</c:v>
                </c:pt>
                <c:pt idx="82564">
                  <c:v>82.564000000000021</c:v>
                </c:pt>
                <c:pt idx="82565">
                  <c:v>82.564999999999998</c:v>
                </c:pt>
                <c:pt idx="82566">
                  <c:v>82.566000000000031</c:v>
                </c:pt>
                <c:pt idx="82567">
                  <c:v>82.567000000000007</c:v>
                </c:pt>
                <c:pt idx="82568">
                  <c:v>82.56800000000004</c:v>
                </c:pt>
                <c:pt idx="82569">
                  <c:v>82.569000000000017</c:v>
                </c:pt>
                <c:pt idx="82570">
                  <c:v>82.57</c:v>
                </c:pt>
                <c:pt idx="82571">
                  <c:v>82.571000000000026</c:v>
                </c:pt>
                <c:pt idx="82572">
                  <c:v>82.572000000000003</c:v>
                </c:pt>
                <c:pt idx="82573">
                  <c:v>82.573000000000036</c:v>
                </c:pt>
                <c:pt idx="82574">
                  <c:v>82.574000000000012</c:v>
                </c:pt>
                <c:pt idx="82575">
                  <c:v>82.575000000000045</c:v>
                </c:pt>
                <c:pt idx="82576">
                  <c:v>82.576000000000022</c:v>
                </c:pt>
                <c:pt idx="82577">
                  <c:v>82.576999999999998</c:v>
                </c:pt>
                <c:pt idx="82578">
                  <c:v>82.578000000000031</c:v>
                </c:pt>
                <c:pt idx="82579">
                  <c:v>82.579000000000008</c:v>
                </c:pt>
                <c:pt idx="82580">
                  <c:v>82.580000000000041</c:v>
                </c:pt>
                <c:pt idx="82581">
                  <c:v>82.581000000000017</c:v>
                </c:pt>
                <c:pt idx="82582">
                  <c:v>82.581999999999994</c:v>
                </c:pt>
                <c:pt idx="82583">
                  <c:v>82.583000000000027</c:v>
                </c:pt>
                <c:pt idx="82584">
                  <c:v>82.584000000000003</c:v>
                </c:pt>
                <c:pt idx="82585">
                  <c:v>82.585000000000036</c:v>
                </c:pt>
                <c:pt idx="82586">
                  <c:v>82.586000000000013</c:v>
                </c:pt>
                <c:pt idx="82587">
                  <c:v>82.587000000000046</c:v>
                </c:pt>
                <c:pt idx="82588">
                  <c:v>82.588000000000022</c:v>
                </c:pt>
                <c:pt idx="82589">
                  <c:v>82.588999999999999</c:v>
                </c:pt>
                <c:pt idx="82590">
                  <c:v>82.590000000000032</c:v>
                </c:pt>
                <c:pt idx="82591">
                  <c:v>82.591000000000008</c:v>
                </c:pt>
                <c:pt idx="82592">
                  <c:v>82.592000000000041</c:v>
                </c:pt>
                <c:pt idx="82593">
                  <c:v>82.593000000000018</c:v>
                </c:pt>
                <c:pt idx="82594">
                  <c:v>82.593999999999994</c:v>
                </c:pt>
                <c:pt idx="82595">
                  <c:v>82.595000000000027</c:v>
                </c:pt>
                <c:pt idx="82596">
                  <c:v>82.596000000000004</c:v>
                </c:pt>
                <c:pt idx="82597">
                  <c:v>82.597000000000037</c:v>
                </c:pt>
                <c:pt idx="82598">
                  <c:v>82.598000000000013</c:v>
                </c:pt>
                <c:pt idx="82599">
                  <c:v>82.599000000000046</c:v>
                </c:pt>
                <c:pt idx="82600">
                  <c:v>82.600000000000023</c:v>
                </c:pt>
                <c:pt idx="82601">
                  <c:v>82.600999999999999</c:v>
                </c:pt>
                <c:pt idx="82602">
                  <c:v>82.602000000000032</c:v>
                </c:pt>
                <c:pt idx="82603">
                  <c:v>82.603000000000009</c:v>
                </c:pt>
                <c:pt idx="82604">
                  <c:v>82.604000000000042</c:v>
                </c:pt>
                <c:pt idx="82605">
                  <c:v>82.605000000000018</c:v>
                </c:pt>
                <c:pt idx="82606">
                  <c:v>82.605999999999995</c:v>
                </c:pt>
                <c:pt idx="82607">
                  <c:v>82.607000000000028</c:v>
                </c:pt>
                <c:pt idx="82608">
                  <c:v>82.608000000000004</c:v>
                </c:pt>
                <c:pt idx="82609">
                  <c:v>82.609000000000037</c:v>
                </c:pt>
                <c:pt idx="82610">
                  <c:v>82.610000000000014</c:v>
                </c:pt>
                <c:pt idx="82611">
                  <c:v>82.61099999999999</c:v>
                </c:pt>
                <c:pt idx="82612">
                  <c:v>82.612000000000023</c:v>
                </c:pt>
                <c:pt idx="82613">
                  <c:v>82.613</c:v>
                </c:pt>
                <c:pt idx="82614">
                  <c:v>82.614000000000033</c:v>
                </c:pt>
                <c:pt idx="82615">
                  <c:v>82.615000000000009</c:v>
                </c:pt>
                <c:pt idx="82616">
                  <c:v>82.616000000000042</c:v>
                </c:pt>
                <c:pt idx="82617">
                  <c:v>82.617000000000019</c:v>
                </c:pt>
                <c:pt idx="82618">
                  <c:v>82.617999999999995</c:v>
                </c:pt>
                <c:pt idx="82619">
                  <c:v>82.619000000000028</c:v>
                </c:pt>
                <c:pt idx="82620">
                  <c:v>82.62</c:v>
                </c:pt>
                <c:pt idx="82621">
                  <c:v>82.621000000000038</c:v>
                </c:pt>
                <c:pt idx="82622">
                  <c:v>82.622000000000014</c:v>
                </c:pt>
                <c:pt idx="82623">
                  <c:v>82.62299999999999</c:v>
                </c:pt>
                <c:pt idx="82624">
                  <c:v>82.624000000000024</c:v>
                </c:pt>
                <c:pt idx="82625">
                  <c:v>82.625</c:v>
                </c:pt>
                <c:pt idx="82626">
                  <c:v>82.626000000000033</c:v>
                </c:pt>
                <c:pt idx="82627">
                  <c:v>82.62700000000001</c:v>
                </c:pt>
                <c:pt idx="82628">
                  <c:v>82.628000000000043</c:v>
                </c:pt>
                <c:pt idx="82629">
                  <c:v>82.629000000000019</c:v>
                </c:pt>
                <c:pt idx="82630">
                  <c:v>82.63</c:v>
                </c:pt>
                <c:pt idx="82631">
                  <c:v>82.631000000000029</c:v>
                </c:pt>
                <c:pt idx="82632">
                  <c:v>82.632000000000005</c:v>
                </c:pt>
                <c:pt idx="82633">
                  <c:v>82.633000000000038</c:v>
                </c:pt>
                <c:pt idx="82634">
                  <c:v>82.634000000000015</c:v>
                </c:pt>
                <c:pt idx="82635">
                  <c:v>82.634999999999991</c:v>
                </c:pt>
                <c:pt idx="82636">
                  <c:v>82.636000000000024</c:v>
                </c:pt>
                <c:pt idx="82637">
                  <c:v>82.637</c:v>
                </c:pt>
                <c:pt idx="82638">
                  <c:v>82.638000000000034</c:v>
                </c:pt>
                <c:pt idx="82639">
                  <c:v>82.63900000000001</c:v>
                </c:pt>
                <c:pt idx="82640">
                  <c:v>82.640000000000043</c:v>
                </c:pt>
                <c:pt idx="82641">
                  <c:v>82.64100000000002</c:v>
                </c:pt>
                <c:pt idx="82642">
                  <c:v>82.641999999999996</c:v>
                </c:pt>
                <c:pt idx="82643">
                  <c:v>82.643000000000029</c:v>
                </c:pt>
                <c:pt idx="82644">
                  <c:v>82.644000000000005</c:v>
                </c:pt>
                <c:pt idx="82645">
                  <c:v>82.645000000000039</c:v>
                </c:pt>
                <c:pt idx="82646">
                  <c:v>82.646000000000015</c:v>
                </c:pt>
                <c:pt idx="82647">
                  <c:v>82.646999999999991</c:v>
                </c:pt>
                <c:pt idx="82648">
                  <c:v>82.648000000000025</c:v>
                </c:pt>
                <c:pt idx="82649">
                  <c:v>82.649000000000001</c:v>
                </c:pt>
                <c:pt idx="82650">
                  <c:v>82.650000000000034</c:v>
                </c:pt>
                <c:pt idx="82651">
                  <c:v>82.65100000000001</c:v>
                </c:pt>
                <c:pt idx="82652">
                  <c:v>82.652000000000044</c:v>
                </c:pt>
                <c:pt idx="82653">
                  <c:v>82.65300000000002</c:v>
                </c:pt>
                <c:pt idx="82654">
                  <c:v>82.653999999999996</c:v>
                </c:pt>
                <c:pt idx="82655">
                  <c:v>82.65500000000003</c:v>
                </c:pt>
                <c:pt idx="82656">
                  <c:v>82.656000000000006</c:v>
                </c:pt>
                <c:pt idx="82657">
                  <c:v>82.657000000000039</c:v>
                </c:pt>
                <c:pt idx="82658">
                  <c:v>82.658000000000015</c:v>
                </c:pt>
                <c:pt idx="82659">
                  <c:v>82.658999999999992</c:v>
                </c:pt>
                <c:pt idx="82660">
                  <c:v>82.660000000000025</c:v>
                </c:pt>
                <c:pt idx="82661">
                  <c:v>82.661000000000001</c:v>
                </c:pt>
                <c:pt idx="82662">
                  <c:v>82.662000000000035</c:v>
                </c:pt>
                <c:pt idx="82663">
                  <c:v>82.663000000000011</c:v>
                </c:pt>
                <c:pt idx="82664">
                  <c:v>82.664000000000044</c:v>
                </c:pt>
                <c:pt idx="82665">
                  <c:v>82.66500000000002</c:v>
                </c:pt>
                <c:pt idx="82666">
                  <c:v>82.665999999999997</c:v>
                </c:pt>
                <c:pt idx="82667">
                  <c:v>82.66700000000003</c:v>
                </c:pt>
                <c:pt idx="82668">
                  <c:v>82.668000000000006</c:v>
                </c:pt>
                <c:pt idx="82669">
                  <c:v>82.66900000000004</c:v>
                </c:pt>
                <c:pt idx="82670">
                  <c:v>82.670000000000016</c:v>
                </c:pt>
                <c:pt idx="82671">
                  <c:v>82.670999999999992</c:v>
                </c:pt>
                <c:pt idx="82672">
                  <c:v>82.672000000000025</c:v>
                </c:pt>
                <c:pt idx="82673">
                  <c:v>82.673000000000002</c:v>
                </c:pt>
                <c:pt idx="82674">
                  <c:v>82.674000000000035</c:v>
                </c:pt>
                <c:pt idx="82675">
                  <c:v>82.675000000000011</c:v>
                </c:pt>
                <c:pt idx="82676">
                  <c:v>82.676000000000045</c:v>
                </c:pt>
                <c:pt idx="82677">
                  <c:v>82.677000000000021</c:v>
                </c:pt>
                <c:pt idx="82678">
                  <c:v>82.677999999999997</c:v>
                </c:pt>
                <c:pt idx="82679">
                  <c:v>82.67900000000003</c:v>
                </c:pt>
                <c:pt idx="82680">
                  <c:v>82.68</c:v>
                </c:pt>
                <c:pt idx="82681">
                  <c:v>82.68100000000004</c:v>
                </c:pt>
                <c:pt idx="82682">
                  <c:v>82.682000000000016</c:v>
                </c:pt>
                <c:pt idx="82683">
                  <c:v>82.682999999999993</c:v>
                </c:pt>
                <c:pt idx="82684">
                  <c:v>82.684000000000026</c:v>
                </c:pt>
                <c:pt idx="82685">
                  <c:v>82.685000000000002</c:v>
                </c:pt>
                <c:pt idx="82686">
                  <c:v>82.686000000000035</c:v>
                </c:pt>
                <c:pt idx="82687">
                  <c:v>82.687000000000012</c:v>
                </c:pt>
                <c:pt idx="82688">
                  <c:v>82.688000000000045</c:v>
                </c:pt>
                <c:pt idx="82689">
                  <c:v>82.689000000000021</c:v>
                </c:pt>
                <c:pt idx="82690">
                  <c:v>82.69</c:v>
                </c:pt>
                <c:pt idx="82691">
                  <c:v>82.691000000000031</c:v>
                </c:pt>
                <c:pt idx="82692">
                  <c:v>82.692000000000007</c:v>
                </c:pt>
                <c:pt idx="82693">
                  <c:v>82.69300000000004</c:v>
                </c:pt>
                <c:pt idx="82694">
                  <c:v>82.694000000000017</c:v>
                </c:pt>
                <c:pt idx="82695">
                  <c:v>82.694999999999993</c:v>
                </c:pt>
                <c:pt idx="82696">
                  <c:v>82.696000000000026</c:v>
                </c:pt>
                <c:pt idx="82697">
                  <c:v>82.697000000000003</c:v>
                </c:pt>
                <c:pt idx="82698">
                  <c:v>82.698000000000036</c:v>
                </c:pt>
                <c:pt idx="82699">
                  <c:v>82.699000000000012</c:v>
                </c:pt>
                <c:pt idx="82700">
                  <c:v>82.700000000000045</c:v>
                </c:pt>
                <c:pt idx="82701">
                  <c:v>82.701000000000022</c:v>
                </c:pt>
                <c:pt idx="82702">
                  <c:v>82.701999999999998</c:v>
                </c:pt>
                <c:pt idx="82703">
                  <c:v>82.703000000000031</c:v>
                </c:pt>
                <c:pt idx="82704">
                  <c:v>82.704000000000008</c:v>
                </c:pt>
                <c:pt idx="82705">
                  <c:v>82.705000000000041</c:v>
                </c:pt>
                <c:pt idx="82706">
                  <c:v>82.706000000000017</c:v>
                </c:pt>
                <c:pt idx="82707">
                  <c:v>82.706999999999994</c:v>
                </c:pt>
                <c:pt idx="82708">
                  <c:v>82.708000000000027</c:v>
                </c:pt>
                <c:pt idx="82709">
                  <c:v>82.709000000000003</c:v>
                </c:pt>
                <c:pt idx="82710">
                  <c:v>82.710000000000036</c:v>
                </c:pt>
                <c:pt idx="82711">
                  <c:v>82.711000000000013</c:v>
                </c:pt>
                <c:pt idx="82712">
                  <c:v>82.712000000000046</c:v>
                </c:pt>
                <c:pt idx="82713">
                  <c:v>82.713000000000022</c:v>
                </c:pt>
                <c:pt idx="82714">
                  <c:v>82.713999999999999</c:v>
                </c:pt>
                <c:pt idx="82715">
                  <c:v>82.715000000000032</c:v>
                </c:pt>
                <c:pt idx="82716">
                  <c:v>82.716000000000008</c:v>
                </c:pt>
                <c:pt idx="82717">
                  <c:v>82.717000000000041</c:v>
                </c:pt>
                <c:pt idx="82718">
                  <c:v>82.718000000000018</c:v>
                </c:pt>
                <c:pt idx="82719">
                  <c:v>82.718999999999994</c:v>
                </c:pt>
                <c:pt idx="82720">
                  <c:v>82.720000000000027</c:v>
                </c:pt>
                <c:pt idx="82721">
                  <c:v>82.721000000000004</c:v>
                </c:pt>
                <c:pt idx="82722">
                  <c:v>82.722000000000037</c:v>
                </c:pt>
                <c:pt idx="82723">
                  <c:v>82.723000000000013</c:v>
                </c:pt>
                <c:pt idx="82724">
                  <c:v>82.724000000000046</c:v>
                </c:pt>
                <c:pt idx="82725">
                  <c:v>82.725000000000023</c:v>
                </c:pt>
                <c:pt idx="82726">
                  <c:v>82.725999999999999</c:v>
                </c:pt>
                <c:pt idx="82727">
                  <c:v>82.727000000000032</c:v>
                </c:pt>
                <c:pt idx="82728">
                  <c:v>82.728000000000009</c:v>
                </c:pt>
                <c:pt idx="82729">
                  <c:v>82.729000000000042</c:v>
                </c:pt>
                <c:pt idx="82730">
                  <c:v>82.730000000000018</c:v>
                </c:pt>
                <c:pt idx="82731">
                  <c:v>82.730999999999995</c:v>
                </c:pt>
                <c:pt idx="82732">
                  <c:v>82.732000000000028</c:v>
                </c:pt>
                <c:pt idx="82733">
                  <c:v>82.733000000000004</c:v>
                </c:pt>
                <c:pt idx="82734">
                  <c:v>82.734000000000037</c:v>
                </c:pt>
                <c:pt idx="82735">
                  <c:v>82.735000000000014</c:v>
                </c:pt>
                <c:pt idx="82736">
                  <c:v>82.73599999999999</c:v>
                </c:pt>
                <c:pt idx="82737">
                  <c:v>82.737000000000023</c:v>
                </c:pt>
                <c:pt idx="82738">
                  <c:v>82.738</c:v>
                </c:pt>
                <c:pt idx="82739">
                  <c:v>82.739000000000033</c:v>
                </c:pt>
                <c:pt idx="82740">
                  <c:v>82.740000000000009</c:v>
                </c:pt>
                <c:pt idx="82741">
                  <c:v>82.741000000000042</c:v>
                </c:pt>
                <c:pt idx="82742">
                  <c:v>82.742000000000019</c:v>
                </c:pt>
                <c:pt idx="82743">
                  <c:v>82.742999999999995</c:v>
                </c:pt>
                <c:pt idx="82744">
                  <c:v>82.744000000000028</c:v>
                </c:pt>
                <c:pt idx="82745">
                  <c:v>82.745000000000005</c:v>
                </c:pt>
                <c:pt idx="82746">
                  <c:v>82.746000000000038</c:v>
                </c:pt>
                <c:pt idx="82747">
                  <c:v>82.747000000000014</c:v>
                </c:pt>
                <c:pt idx="82748">
                  <c:v>82.74799999999999</c:v>
                </c:pt>
                <c:pt idx="82749">
                  <c:v>82.749000000000024</c:v>
                </c:pt>
                <c:pt idx="82750">
                  <c:v>82.75</c:v>
                </c:pt>
                <c:pt idx="82751">
                  <c:v>82.751000000000033</c:v>
                </c:pt>
                <c:pt idx="82752">
                  <c:v>82.75200000000001</c:v>
                </c:pt>
                <c:pt idx="82753">
                  <c:v>82.753000000000043</c:v>
                </c:pt>
                <c:pt idx="82754">
                  <c:v>82.754000000000019</c:v>
                </c:pt>
                <c:pt idx="82755">
                  <c:v>82.754999999999995</c:v>
                </c:pt>
                <c:pt idx="82756">
                  <c:v>82.756000000000029</c:v>
                </c:pt>
                <c:pt idx="82757">
                  <c:v>82.757000000000005</c:v>
                </c:pt>
                <c:pt idx="82758">
                  <c:v>82.758000000000038</c:v>
                </c:pt>
                <c:pt idx="82759">
                  <c:v>82.759000000000015</c:v>
                </c:pt>
                <c:pt idx="82760">
                  <c:v>82.759999999999991</c:v>
                </c:pt>
                <c:pt idx="82761">
                  <c:v>82.761000000000024</c:v>
                </c:pt>
                <c:pt idx="82762">
                  <c:v>82.762</c:v>
                </c:pt>
                <c:pt idx="82763">
                  <c:v>82.763000000000034</c:v>
                </c:pt>
                <c:pt idx="82764">
                  <c:v>82.76400000000001</c:v>
                </c:pt>
                <c:pt idx="82765">
                  <c:v>82.765000000000043</c:v>
                </c:pt>
                <c:pt idx="82766">
                  <c:v>82.76600000000002</c:v>
                </c:pt>
                <c:pt idx="82767">
                  <c:v>82.766999999999996</c:v>
                </c:pt>
                <c:pt idx="82768">
                  <c:v>82.768000000000029</c:v>
                </c:pt>
                <c:pt idx="82769">
                  <c:v>82.769000000000005</c:v>
                </c:pt>
                <c:pt idx="82770">
                  <c:v>82.770000000000039</c:v>
                </c:pt>
                <c:pt idx="82771">
                  <c:v>82.771000000000015</c:v>
                </c:pt>
                <c:pt idx="82772">
                  <c:v>82.771999999999991</c:v>
                </c:pt>
                <c:pt idx="82773">
                  <c:v>82.773000000000025</c:v>
                </c:pt>
                <c:pt idx="82774">
                  <c:v>82.774000000000001</c:v>
                </c:pt>
                <c:pt idx="82775">
                  <c:v>82.775000000000034</c:v>
                </c:pt>
                <c:pt idx="82776">
                  <c:v>82.77600000000001</c:v>
                </c:pt>
                <c:pt idx="82777">
                  <c:v>82.777000000000044</c:v>
                </c:pt>
                <c:pt idx="82778">
                  <c:v>82.77800000000002</c:v>
                </c:pt>
                <c:pt idx="82779">
                  <c:v>82.778999999999996</c:v>
                </c:pt>
                <c:pt idx="82780">
                  <c:v>82.78000000000003</c:v>
                </c:pt>
                <c:pt idx="82781">
                  <c:v>82.781000000000006</c:v>
                </c:pt>
                <c:pt idx="82782">
                  <c:v>82.782000000000039</c:v>
                </c:pt>
                <c:pt idx="82783">
                  <c:v>82.783000000000015</c:v>
                </c:pt>
                <c:pt idx="82784">
                  <c:v>82.783999999999992</c:v>
                </c:pt>
                <c:pt idx="82785">
                  <c:v>82.785000000000025</c:v>
                </c:pt>
                <c:pt idx="82786">
                  <c:v>82.786000000000001</c:v>
                </c:pt>
                <c:pt idx="82787">
                  <c:v>82.787000000000035</c:v>
                </c:pt>
                <c:pt idx="82788">
                  <c:v>82.788000000000011</c:v>
                </c:pt>
                <c:pt idx="82789">
                  <c:v>82.789000000000044</c:v>
                </c:pt>
                <c:pt idx="82790">
                  <c:v>82.79000000000002</c:v>
                </c:pt>
                <c:pt idx="82791">
                  <c:v>82.790999999999997</c:v>
                </c:pt>
                <c:pt idx="82792">
                  <c:v>82.79200000000003</c:v>
                </c:pt>
                <c:pt idx="82793">
                  <c:v>82.793000000000006</c:v>
                </c:pt>
                <c:pt idx="82794">
                  <c:v>82.79400000000004</c:v>
                </c:pt>
                <c:pt idx="82795">
                  <c:v>82.795000000000016</c:v>
                </c:pt>
                <c:pt idx="82796">
                  <c:v>82.795999999999992</c:v>
                </c:pt>
                <c:pt idx="82797">
                  <c:v>82.797000000000025</c:v>
                </c:pt>
                <c:pt idx="82798">
                  <c:v>82.798000000000002</c:v>
                </c:pt>
                <c:pt idx="82799">
                  <c:v>82.799000000000035</c:v>
                </c:pt>
                <c:pt idx="82800">
                  <c:v>82.800000000000011</c:v>
                </c:pt>
                <c:pt idx="82801">
                  <c:v>82.801000000000045</c:v>
                </c:pt>
                <c:pt idx="82802">
                  <c:v>82.802000000000021</c:v>
                </c:pt>
                <c:pt idx="82803">
                  <c:v>82.802999999999997</c:v>
                </c:pt>
                <c:pt idx="82804">
                  <c:v>82.80400000000003</c:v>
                </c:pt>
                <c:pt idx="82805">
                  <c:v>82.805000000000007</c:v>
                </c:pt>
                <c:pt idx="82806">
                  <c:v>82.80600000000004</c:v>
                </c:pt>
                <c:pt idx="82807">
                  <c:v>82.807000000000016</c:v>
                </c:pt>
                <c:pt idx="82808">
                  <c:v>82.807999999999993</c:v>
                </c:pt>
                <c:pt idx="82809">
                  <c:v>82.809000000000026</c:v>
                </c:pt>
                <c:pt idx="82810">
                  <c:v>82.81</c:v>
                </c:pt>
                <c:pt idx="82811">
                  <c:v>82.811000000000035</c:v>
                </c:pt>
                <c:pt idx="82812">
                  <c:v>82.812000000000012</c:v>
                </c:pt>
                <c:pt idx="82813">
                  <c:v>82.813000000000045</c:v>
                </c:pt>
                <c:pt idx="82814">
                  <c:v>82.814000000000021</c:v>
                </c:pt>
                <c:pt idx="82815">
                  <c:v>82.814999999999998</c:v>
                </c:pt>
                <c:pt idx="82816">
                  <c:v>82.816000000000031</c:v>
                </c:pt>
                <c:pt idx="82817">
                  <c:v>82.817000000000007</c:v>
                </c:pt>
                <c:pt idx="82818">
                  <c:v>82.81800000000004</c:v>
                </c:pt>
                <c:pt idx="82819">
                  <c:v>82.819000000000017</c:v>
                </c:pt>
                <c:pt idx="82820">
                  <c:v>82.82</c:v>
                </c:pt>
                <c:pt idx="82821">
                  <c:v>82.821000000000026</c:v>
                </c:pt>
                <c:pt idx="82822">
                  <c:v>82.822000000000003</c:v>
                </c:pt>
                <c:pt idx="82823">
                  <c:v>82.823000000000036</c:v>
                </c:pt>
                <c:pt idx="82824">
                  <c:v>82.824000000000012</c:v>
                </c:pt>
                <c:pt idx="82825">
                  <c:v>82.825000000000045</c:v>
                </c:pt>
                <c:pt idx="82826">
                  <c:v>82.826000000000022</c:v>
                </c:pt>
                <c:pt idx="82827">
                  <c:v>82.826999999999998</c:v>
                </c:pt>
                <c:pt idx="82828">
                  <c:v>82.828000000000031</c:v>
                </c:pt>
                <c:pt idx="82829">
                  <c:v>82.829000000000008</c:v>
                </c:pt>
                <c:pt idx="82830">
                  <c:v>82.830000000000041</c:v>
                </c:pt>
                <c:pt idx="82831">
                  <c:v>82.831000000000017</c:v>
                </c:pt>
                <c:pt idx="82832">
                  <c:v>82.831999999999994</c:v>
                </c:pt>
                <c:pt idx="82833">
                  <c:v>82.833000000000027</c:v>
                </c:pt>
                <c:pt idx="82834">
                  <c:v>82.834000000000003</c:v>
                </c:pt>
                <c:pt idx="82835">
                  <c:v>82.835000000000036</c:v>
                </c:pt>
                <c:pt idx="82836">
                  <c:v>82.836000000000013</c:v>
                </c:pt>
                <c:pt idx="82837">
                  <c:v>82.837000000000046</c:v>
                </c:pt>
                <c:pt idx="82838">
                  <c:v>82.838000000000022</c:v>
                </c:pt>
                <c:pt idx="82839">
                  <c:v>82.838999999999999</c:v>
                </c:pt>
                <c:pt idx="82840">
                  <c:v>82.840000000000032</c:v>
                </c:pt>
                <c:pt idx="82841">
                  <c:v>82.841000000000008</c:v>
                </c:pt>
                <c:pt idx="82842">
                  <c:v>82.842000000000041</c:v>
                </c:pt>
                <c:pt idx="82843">
                  <c:v>82.843000000000018</c:v>
                </c:pt>
                <c:pt idx="82844">
                  <c:v>82.843999999999994</c:v>
                </c:pt>
                <c:pt idx="82845">
                  <c:v>82.845000000000027</c:v>
                </c:pt>
                <c:pt idx="82846">
                  <c:v>82.846000000000004</c:v>
                </c:pt>
                <c:pt idx="82847">
                  <c:v>82.847000000000037</c:v>
                </c:pt>
                <c:pt idx="82848">
                  <c:v>82.848000000000013</c:v>
                </c:pt>
                <c:pt idx="82849">
                  <c:v>82.849000000000046</c:v>
                </c:pt>
                <c:pt idx="82850">
                  <c:v>82.850000000000023</c:v>
                </c:pt>
                <c:pt idx="82851">
                  <c:v>82.850999999999999</c:v>
                </c:pt>
                <c:pt idx="82852">
                  <c:v>82.852000000000032</c:v>
                </c:pt>
                <c:pt idx="82853">
                  <c:v>82.853000000000009</c:v>
                </c:pt>
                <c:pt idx="82854">
                  <c:v>82.854000000000042</c:v>
                </c:pt>
                <c:pt idx="82855">
                  <c:v>82.855000000000018</c:v>
                </c:pt>
                <c:pt idx="82856">
                  <c:v>82.855999999999995</c:v>
                </c:pt>
                <c:pt idx="82857">
                  <c:v>82.857000000000028</c:v>
                </c:pt>
                <c:pt idx="82858">
                  <c:v>82.858000000000004</c:v>
                </c:pt>
                <c:pt idx="82859">
                  <c:v>82.859000000000037</c:v>
                </c:pt>
                <c:pt idx="82860">
                  <c:v>82.860000000000014</c:v>
                </c:pt>
                <c:pt idx="82861">
                  <c:v>82.86099999999999</c:v>
                </c:pt>
                <c:pt idx="82862">
                  <c:v>82.862000000000023</c:v>
                </c:pt>
                <c:pt idx="82863">
                  <c:v>82.863</c:v>
                </c:pt>
                <c:pt idx="82864">
                  <c:v>82.864000000000033</c:v>
                </c:pt>
                <c:pt idx="82865">
                  <c:v>82.865000000000009</c:v>
                </c:pt>
                <c:pt idx="82866">
                  <c:v>82.866000000000042</c:v>
                </c:pt>
                <c:pt idx="82867">
                  <c:v>82.867000000000019</c:v>
                </c:pt>
                <c:pt idx="82868">
                  <c:v>82.867999999999995</c:v>
                </c:pt>
                <c:pt idx="82869">
                  <c:v>82.869000000000028</c:v>
                </c:pt>
                <c:pt idx="82870">
                  <c:v>82.87</c:v>
                </c:pt>
                <c:pt idx="82871">
                  <c:v>82.871000000000038</c:v>
                </c:pt>
                <c:pt idx="82872">
                  <c:v>82.872000000000014</c:v>
                </c:pt>
                <c:pt idx="82873">
                  <c:v>82.87299999999999</c:v>
                </c:pt>
                <c:pt idx="82874">
                  <c:v>82.874000000000024</c:v>
                </c:pt>
                <c:pt idx="82875">
                  <c:v>82.875</c:v>
                </c:pt>
                <c:pt idx="82876">
                  <c:v>82.876000000000033</c:v>
                </c:pt>
                <c:pt idx="82877">
                  <c:v>82.87700000000001</c:v>
                </c:pt>
                <c:pt idx="82878">
                  <c:v>82.878000000000043</c:v>
                </c:pt>
                <c:pt idx="82879">
                  <c:v>82.879000000000019</c:v>
                </c:pt>
                <c:pt idx="82880">
                  <c:v>82.88</c:v>
                </c:pt>
                <c:pt idx="82881">
                  <c:v>82.881000000000029</c:v>
                </c:pt>
                <c:pt idx="82882">
                  <c:v>82.882000000000005</c:v>
                </c:pt>
                <c:pt idx="82883">
                  <c:v>82.883000000000038</c:v>
                </c:pt>
                <c:pt idx="82884">
                  <c:v>82.884000000000015</c:v>
                </c:pt>
                <c:pt idx="82885">
                  <c:v>82.884999999999991</c:v>
                </c:pt>
                <c:pt idx="82886">
                  <c:v>82.886000000000024</c:v>
                </c:pt>
                <c:pt idx="82887">
                  <c:v>82.887</c:v>
                </c:pt>
                <c:pt idx="82888">
                  <c:v>82.888000000000034</c:v>
                </c:pt>
                <c:pt idx="82889">
                  <c:v>82.88900000000001</c:v>
                </c:pt>
                <c:pt idx="82890">
                  <c:v>82.890000000000043</c:v>
                </c:pt>
                <c:pt idx="82891">
                  <c:v>82.89100000000002</c:v>
                </c:pt>
                <c:pt idx="82892">
                  <c:v>82.891999999999996</c:v>
                </c:pt>
                <c:pt idx="82893">
                  <c:v>82.893000000000029</c:v>
                </c:pt>
                <c:pt idx="82894">
                  <c:v>82.894000000000005</c:v>
                </c:pt>
                <c:pt idx="82895">
                  <c:v>82.895000000000039</c:v>
                </c:pt>
                <c:pt idx="82896">
                  <c:v>82.896000000000015</c:v>
                </c:pt>
                <c:pt idx="82897">
                  <c:v>82.896999999999991</c:v>
                </c:pt>
                <c:pt idx="82898">
                  <c:v>82.898000000000025</c:v>
                </c:pt>
                <c:pt idx="82899">
                  <c:v>82.899000000000001</c:v>
                </c:pt>
                <c:pt idx="82900">
                  <c:v>82.900000000000034</c:v>
                </c:pt>
                <c:pt idx="82901">
                  <c:v>82.90100000000001</c:v>
                </c:pt>
                <c:pt idx="82902">
                  <c:v>82.902000000000044</c:v>
                </c:pt>
                <c:pt idx="82903">
                  <c:v>82.90300000000002</c:v>
                </c:pt>
                <c:pt idx="82904">
                  <c:v>82.903999999999996</c:v>
                </c:pt>
                <c:pt idx="82905">
                  <c:v>82.90500000000003</c:v>
                </c:pt>
                <c:pt idx="82906">
                  <c:v>82.906000000000006</c:v>
                </c:pt>
                <c:pt idx="82907">
                  <c:v>82.907000000000039</c:v>
                </c:pt>
                <c:pt idx="82908">
                  <c:v>82.908000000000015</c:v>
                </c:pt>
                <c:pt idx="82909">
                  <c:v>82.908999999999992</c:v>
                </c:pt>
                <c:pt idx="82910">
                  <c:v>82.910000000000025</c:v>
                </c:pt>
                <c:pt idx="82911">
                  <c:v>82.911000000000001</c:v>
                </c:pt>
                <c:pt idx="82912">
                  <c:v>82.912000000000035</c:v>
                </c:pt>
                <c:pt idx="82913">
                  <c:v>82.913000000000011</c:v>
                </c:pt>
                <c:pt idx="82914">
                  <c:v>82.914000000000044</c:v>
                </c:pt>
                <c:pt idx="82915">
                  <c:v>82.91500000000002</c:v>
                </c:pt>
                <c:pt idx="82916">
                  <c:v>82.915999999999997</c:v>
                </c:pt>
                <c:pt idx="82917">
                  <c:v>82.91700000000003</c:v>
                </c:pt>
                <c:pt idx="82918">
                  <c:v>82.918000000000006</c:v>
                </c:pt>
                <c:pt idx="82919">
                  <c:v>82.91900000000004</c:v>
                </c:pt>
                <c:pt idx="82920">
                  <c:v>82.920000000000016</c:v>
                </c:pt>
                <c:pt idx="82921">
                  <c:v>82.920999999999992</c:v>
                </c:pt>
                <c:pt idx="82922">
                  <c:v>82.922000000000025</c:v>
                </c:pt>
                <c:pt idx="82923">
                  <c:v>82.923000000000002</c:v>
                </c:pt>
                <c:pt idx="82924">
                  <c:v>82.924000000000035</c:v>
                </c:pt>
                <c:pt idx="82925">
                  <c:v>82.925000000000011</c:v>
                </c:pt>
                <c:pt idx="82926">
                  <c:v>82.926000000000045</c:v>
                </c:pt>
                <c:pt idx="82927">
                  <c:v>82.927000000000021</c:v>
                </c:pt>
                <c:pt idx="82928">
                  <c:v>82.927999999999997</c:v>
                </c:pt>
                <c:pt idx="82929">
                  <c:v>82.92900000000003</c:v>
                </c:pt>
                <c:pt idx="82930">
                  <c:v>82.93</c:v>
                </c:pt>
                <c:pt idx="82931">
                  <c:v>82.93100000000004</c:v>
                </c:pt>
                <c:pt idx="82932">
                  <c:v>82.932000000000016</c:v>
                </c:pt>
                <c:pt idx="82933">
                  <c:v>82.932999999999993</c:v>
                </c:pt>
                <c:pt idx="82934">
                  <c:v>82.934000000000026</c:v>
                </c:pt>
                <c:pt idx="82935">
                  <c:v>82.935000000000002</c:v>
                </c:pt>
                <c:pt idx="82936">
                  <c:v>82.936000000000035</c:v>
                </c:pt>
                <c:pt idx="82937">
                  <c:v>82.937000000000012</c:v>
                </c:pt>
                <c:pt idx="82938">
                  <c:v>82.938000000000045</c:v>
                </c:pt>
                <c:pt idx="82939">
                  <c:v>82.939000000000021</c:v>
                </c:pt>
                <c:pt idx="82940">
                  <c:v>82.94</c:v>
                </c:pt>
                <c:pt idx="82941">
                  <c:v>82.941000000000031</c:v>
                </c:pt>
                <c:pt idx="82942">
                  <c:v>82.942000000000007</c:v>
                </c:pt>
                <c:pt idx="82943">
                  <c:v>82.94300000000004</c:v>
                </c:pt>
                <c:pt idx="82944">
                  <c:v>82.944000000000017</c:v>
                </c:pt>
                <c:pt idx="82945">
                  <c:v>82.944999999999993</c:v>
                </c:pt>
                <c:pt idx="82946">
                  <c:v>82.946000000000026</c:v>
                </c:pt>
                <c:pt idx="82947">
                  <c:v>82.947000000000003</c:v>
                </c:pt>
                <c:pt idx="82948">
                  <c:v>82.948000000000036</c:v>
                </c:pt>
                <c:pt idx="82949">
                  <c:v>82.949000000000012</c:v>
                </c:pt>
                <c:pt idx="82950">
                  <c:v>82.950000000000045</c:v>
                </c:pt>
                <c:pt idx="82951">
                  <c:v>82.951000000000022</c:v>
                </c:pt>
                <c:pt idx="82952">
                  <c:v>82.951999999999998</c:v>
                </c:pt>
                <c:pt idx="82953">
                  <c:v>82.953000000000031</c:v>
                </c:pt>
                <c:pt idx="82954">
                  <c:v>82.954000000000008</c:v>
                </c:pt>
                <c:pt idx="82955">
                  <c:v>82.955000000000041</c:v>
                </c:pt>
                <c:pt idx="82956">
                  <c:v>82.956000000000017</c:v>
                </c:pt>
                <c:pt idx="82957">
                  <c:v>82.956999999999994</c:v>
                </c:pt>
                <c:pt idx="82958">
                  <c:v>82.958000000000027</c:v>
                </c:pt>
                <c:pt idx="82959">
                  <c:v>82.959000000000003</c:v>
                </c:pt>
                <c:pt idx="82960">
                  <c:v>82.960000000000036</c:v>
                </c:pt>
                <c:pt idx="82961">
                  <c:v>82.961000000000013</c:v>
                </c:pt>
                <c:pt idx="82962">
                  <c:v>82.962000000000046</c:v>
                </c:pt>
                <c:pt idx="82963">
                  <c:v>82.963000000000022</c:v>
                </c:pt>
                <c:pt idx="82964">
                  <c:v>82.963999999999999</c:v>
                </c:pt>
                <c:pt idx="82965">
                  <c:v>82.965000000000032</c:v>
                </c:pt>
                <c:pt idx="82966">
                  <c:v>82.966000000000008</c:v>
                </c:pt>
                <c:pt idx="82967">
                  <c:v>82.967000000000041</c:v>
                </c:pt>
                <c:pt idx="82968">
                  <c:v>82.968000000000018</c:v>
                </c:pt>
                <c:pt idx="82969">
                  <c:v>82.968999999999994</c:v>
                </c:pt>
                <c:pt idx="82970">
                  <c:v>82.970000000000027</c:v>
                </c:pt>
                <c:pt idx="82971">
                  <c:v>82.971000000000004</c:v>
                </c:pt>
                <c:pt idx="82972">
                  <c:v>82.972000000000037</c:v>
                </c:pt>
                <c:pt idx="82973">
                  <c:v>82.973000000000013</c:v>
                </c:pt>
                <c:pt idx="82974">
                  <c:v>82.974000000000046</c:v>
                </c:pt>
                <c:pt idx="82975">
                  <c:v>82.975000000000023</c:v>
                </c:pt>
                <c:pt idx="82976">
                  <c:v>82.975999999999999</c:v>
                </c:pt>
                <c:pt idx="82977">
                  <c:v>82.977000000000032</c:v>
                </c:pt>
                <c:pt idx="82978">
                  <c:v>82.978000000000009</c:v>
                </c:pt>
                <c:pt idx="82979">
                  <c:v>82.979000000000042</c:v>
                </c:pt>
                <c:pt idx="82980">
                  <c:v>82.980000000000018</c:v>
                </c:pt>
                <c:pt idx="82981">
                  <c:v>82.980999999999995</c:v>
                </c:pt>
                <c:pt idx="82982">
                  <c:v>82.982000000000028</c:v>
                </c:pt>
                <c:pt idx="82983">
                  <c:v>82.983000000000004</c:v>
                </c:pt>
                <c:pt idx="82984">
                  <c:v>82.984000000000037</c:v>
                </c:pt>
                <c:pt idx="82985">
                  <c:v>82.985000000000014</c:v>
                </c:pt>
                <c:pt idx="82986">
                  <c:v>82.98599999999999</c:v>
                </c:pt>
                <c:pt idx="82987">
                  <c:v>82.987000000000023</c:v>
                </c:pt>
                <c:pt idx="82988">
                  <c:v>82.988</c:v>
                </c:pt>
                <c:pt idx="82989">
                  <c:v>82.989000000000033</c:v>
                </c:pt>
                <c:pt idx="82990">
                  <c:v>82.990000000000009</c:v>
                </c:pt>
                <c:pt idx="82991">
                  <c:v>82.991000000000042</c:v>
                </c:pt>
                <c:pt idx="82992">
                  <c:v>82.992000000000019</c:v>
                </c:pt>
                <c:pt idx="82993">
                  <c:v>82.992999999999995</c:v>
                </c:pt>
                <c:pt idx="82994">
                  <c:v>82.994000000000028</c:v>
                </c:pt>
                <c:pt idx="82995">
                  <c:v>82.995000000000005</c:v>
                </c:pt>
                <c:pt idx="82996">
                  <c:v>82.996000000000038</c:v>
                </c:pt>
                <c:pt idx="82997">
                  <c:v>82.997000000000014</c:v>
                </c:pt>
                <c:pt idx="82998">
                  <c:v>82.99799999999999</c:v>
                </c:pt>
                <c:pt idx="82999">
                  <c:v>82.999000000000024</c:v>
                </c:pt>
                <c:pt idx="83000">
                  <c:v>83</c:v>
                </c:pt>
                <c:pt idx="83001">
                  <c:v>83.001000000000033</c:v>
                </c:pt>
                <c:pt idx="83002">
                  <c:v>83.00200000000001</c:v>
                </c:pt>
                <c:pt idx="83003">
                  <c:v>83.003000000000043</c:v>
                </c:pt>
                <c:pt idx="83004">
                  <c:v>83.004000000000019</c:v>
                </c:pt>
                <c:pt idx="83005">
                  <c:v>83.004999999999995</c:v>
                </c:pt>
                <c:pt idx="83006">
                  <c:v>83.006000000000029</c:v>
                </c:pt>
                <c:pt idx="83007">
                  <c:v>83.007000000000005</c:v>
                </c:pt>
                <c:pt idx="83008">
                  <c:v>83.008000000000038</c:v>
                </c:pt>
                <c:pt idx="83009">
                  <c:v>83.009000000000015</c:v>
                </c:pt>
                <c:pt idx="83010">
                  <c:v>83.009999999999991</c:v>
                </c:pt>
                <c:pt idx="83011">
                  <c:v>83.011000000000024</c:v>
                </c:pt>
                <c:pt idx="83012">
                  <c:v>83.012</c:v>
                </c:pt>
                <c:pt idx="83013">
                  <c:v>83.013000000000034</c:v>
                </c:pt>
                <c:pt idx="83014">
                  <c:v>83.01400000000001</c:v>
                </c:pt>
                <c:pt idx="83015">
                  <c:v>83.015000000000043</c:v>
                </c:pt>
                <c:pt idx="83016">
                  <c:v>83.01600000000002</c:v>
                </c:pt>
                <c:pt idx="83017">
                  <c:v>83.016999999999996</c:v>
                </c:pt>
                <c:pt idx="83018">
                  <c:v>83.018000000000029</c:v>
                </c:pt>
                <c:pt idx="83019">
                  <c:v>83.019000000000005</c:v>
                </c:pt>
                <c:pt idx="83020">
                  <c:v>83.020000000000039</c:v>
                </c:pt>
                <c:pt idx="83021">
                  <c:v>83.021000000000015</c:v>
                </c:pt>
                <c:pt idx="83022">
                  <c:v>83.021999999999991</c:v>
                </c:pt>
                <c:pt idx="83023">
                  <c:v>83.023000000000025</c:v>
                </c:pt>
                <c:pt idx="83024">
                  <c:v>83.024000000000001</c:v>
                </c:pt>
                <c:pt idx="83025">
                  <c:v>83.025000000000034</c:v>
                </c:pt>
                <c:pt idx="83026">
                  <c:v>83.02600000000001</c:v>
                </c:pt>
                <c:pt idx="83027">
                  <c:v>83.027000000000044</c:v>
                </c:pt>
                <c:pt idx="83028">
                  <c:v>83.02800000000002</c:v>
                </c:pt>
                <c:pt idx="83029">
                  <c:v>83.028999999999996</c:v>
                </c:pt>
                <c:pt idx="83030">
                  <c:v>83.03000000000003</c:v>
                </c:pt>
                <c:pt idx="83031">
                  <c:v>83.031000000000006</c:v>
                </c:pt>
                <c:pt idx="83032">
                  <c:v>83.032000000000039</c:v>
                </c:pt>
                <c:pt idx="83033">
                  <c:v>83.033000000000015</c:v>
                </c:pt>
                <c:pt idx="83034">
                  <c:v>83.033999999999992</c:v>
                </c:pt>
                <c:pt idx="83035">
                  <c:v>83.035000000000025</c:v>
                </c:pt>
                <c:pt idx="83036">
                  <c:v>83.036000000000001</c:v>
                </c:pt>
                <c:pt idx="83037">
                  <c:v>83.037000000000035</c:v>
                </c:pt>
                <c:pt idx="83038">
                  <c:v>83.038000000000011</c:v>
                </c:pt>
                <c:pt idx="83039">
                  <c:v>83.039000000000044</c:v>
                </c:pt>
                <c:pt idx="83040">
                  <c:v>83.04000000000002</c:v>
                </c:pt>
                <c:pt idx="83041">
                  <c:v>83.040999999999997</c:v>
                </c:pt>
                <c:pt idx="83042">
                  <c:v>83.04200000000003</c:v>
                </c:pt>
                <c:pt idx="83043">
                  <c:v>83.043000000000006</c:v>
                </c:pt>
                <c:pt idx="83044">
                  <c:v>83.04400000000004</c:v>
                </c:pt>
                <c:pt idx="83045">
                  <c:v>83.045000000000016</c:v>
                </c:pt>
                <c:pt idx="83046">
                  <c:v>83.045999999999992</c:v>
                </c:pt>
                <c:pt idx="83047">
                  <c:v>83.047000000000025</c:v>
                </c:pt>
                <c:pt idx="83048">
                  <c:v>83.048000000000002</c:v>
                </c:pt>
                <c:pt idx="83049">
                  <c:v>83.049000000000035</c:v>
                </c:pt>
                <c:pt idx="83050">
                  <c:v>83.050000000000011</c:v>
                </c:pt>
                <c:pt idx="83051">
                  <c:v>83.051000000000045</c:v>
                </c:pt>
                <c:pt idx="83052">
                  <c:v>83.052000000000021</c:v>
                </c:pt>
                <c:pt idx="83053">
                  <c:v>83.052999999999997</c:v>
                </c:pt>
                <c:pt idx="83054">
                  <c:v>83.05400000000003</c:v>
                </c:pt>
                <c:pt idx="83055">
                  <c:v>83.055000000000007</c:v>
                </c:pt>
                <c:pt idx="83056">
                  <c:v>83.05600000000004</c:v>
                </c:pt>
                <c:pt idx="83057">
                  <c:v>83.057000000000016</c:v>
                </c:pt>
                <c:pt idx="83058">
                  <c:v>83.057999999999993</c:v>
                </c:pt>
                <c:pt idx="83059">
                  <c:v>83.059000000000026</c:v>
                </c:pt>
                <c:pt idx="83060">
                  <c:v>83.06</c:v>
                </c:pt>
                <c:pt idx="83061">
                  <c:v>83.061000000000035</c:v>
                </c:pt>
                <c:pt idx="83062">
                  <c:v>83.062000000000012</c:v>
                </c:pt>
                <c:pt idx="83063">
                  <c:v>83.063000000000045</c:v>
                </c:pt>
                <c:pt idx="83064">
                  <c:v>83.064000000000021</c:v>
                </c:pt>
                <c:pt idx="83065">
                  <c:v>83.064999999999998</c:v>
                </c:pt>
                <c:pt idx="83066">
                  <c:v>83.066000000000031</c:v>
                </c:pt>
                <c:pt idx="83067">
                  <c:v>83.067000000000007</c:v>
                </c:pt>
                <c:pt idx="83068">
                  <c:v>83.06800000000004</c:v>
                </c:pt>
                <c:pt idx="83069">
                  <c:v>83.069000000000017</c:v>
                </c:pt>
                <c:pt idx="83070">
                  <c:v>83.07</c:v>
                </c:pt>
                <c:pt idx="83071">
                  <c:v>83.071000000000026</c:v>
                </c:pt>
                <c:pt idx="83072">
                  <c:v>83.072000000000003</c:v>
                </c:pt>
                <c:pt idx="83073">
                  <c:v>83.073000000000036</c:v>
                </c:pt>
                <c:pt idx="83074">
                  <c:v>83.074000000000012</c:v>
                </c:pt>
                <c:pt idx="83075">
                  <c:v>83.075000000000045</c:v>
                </c:pt>
                <c:pt idx="83076">
                  <c:v>83.076000000000022</c:v>
                </c:pt>
                <c:pt idx="83077">
                  <c:v>83.076999999999998</c:v>
                </c:pt>
                <c:pt idx="83078">
                  <c:v>83.078000000000031</c:v>
                </c:pt>
                <c:pt idx="83079">
                  <c:v>83.079000000000008</c:v>
                </c:pt>
                <c:pt idx="83080">
                  <c:v>83.080000000000041</c:v>
                </c:pt>
                <c:pt idx="83081">
                  <c:v>83.081000000000017</c:v>
                </c:pt>
                <c:pt idx="83082">
                  <c:v>83.081999999999994</c:v>
                </c:pt>
                <c:pt idx="83083">
                  <c:v>83.083000000000027</c:v>
                </c:pt>
                <c:pt idx="83084">
                  <c:v>83.084000000000003</c:v>
                </c:pt>
                <c:pt idx="83085">
                  <c:v>83.085000000000036</c:v>
                </c:pt>
                <c:pt idx="83086">
                  <c:v>83.086000000000013</c:v>
                </c:pt>
                <c:pt idx="83087">
                  <c:v>83.087000000000046</c:v>
                </c:pt>
                <c:pt idx="83088">
                  <c:v>83.088000000000022</c:v>
                </c:pt>
                <c:pt idx="83089">
                  <c:v>83.088999999999999</c:v>
                </c:pt>
                <c:pt idx="83090">
                  <c:v>83.090000000000032</c:v>
                </c:pt>
                <c:pt idx="83091">
                  <c:v>83.091000000000008</c:v>
                </c:pt>
                <c:pt idx="83092">
                  <c:v>83.092000000000041</c:v>
                </c:pt>
                <c:pt idx="83093">
                  <c:v>83.093000000000018</c:v>
                </c:pt>
                <c:pt idx="83094">
                  <c:v>83.093999999999994</c:v>
                </c:pt>
                <c:pt idx="83095">
                  <c:v>83.095000000000027</c:v>
                </c:pt>
                <c:pt idx="83096">
                  <c:v>83.096000000000004</c:v>
                </c:pt>
                <c:pt idx="83097">
                  <c:v>83.097000000000037</c:v>
                </c:pt>
                <c:pt idx="83098">
                  <c:v>83.098000000000013</c:v>
                </c:pt>
                <c:pt idx="83099">
                  <c:v>83.099000000000046</c:v>
                </c:pt>
                <c:pt idx="83100">
                  <c:v>83.100000000000023</c:v>
                </c:pt>
                <c:pt idx="83101">
                  <c:v>83.100999999999999</c:v>
                </c:pt>
                <c:pt idx="83102">
                  <c:v>83.102000000000032</c:v>
                </c:pt>
                <c:pt idx="83103">
                  <c:v>83.103000000000009</c:v>
                </c:pt>
                <c:pt idx="83104">
                  <c:v>83.104000000000042</c:v>
                </c:pt>
                <c:pt idx="83105">
                  <c:v>83.105000000000018</c:v>
                </c:pt>
                <c:pt idx="83106">
                  <c:v>83.105999999999995</c:v>
                </c:pt>
                <c:pt idx="83107">
                  <c:v>83.107000000000028</c:v>
                </c:pt>
                <c:pt idx="83108">
                  <c:v>83.108000000000004</c:v>
                </c:pt>
                <c:pt idx="83109">
                  <c:v>83.109000000000037</c:v>
                </c:pt>
                <c:pt idx="83110">
                  <c:v>83.110000000000014</c:v>
                </c:pt>
                <c:pt idx="83111">
                  <c:v>83.11099999999999</c:v>
                </c:pt>
                <c:pt idx="83112">
                  <c:v>83.112000000000023</c:v>
                </c:pt>
                <c:pt idx="83113">
                  <c:v>83.113</c:v>
                </c:pt>
                <c:pt idx="83114">
                  <c:v>83.114000000000033</c:v>
                </c:pt>
                <c:pt idx="83115">
                  <c:v>83.115000000000009</c:v>
                </c:pt>
                <c:pt idx="83116">
                  <c:v>83.116000000000042</c:v>
                </c:pt>
                <c:pt idx="83117">
                  <c:v>83.117000000000019</c:v>
                </c:pt>
                <c:pt idx="83118">
                  <c:v>83.117999999999995</c:v>
                </c:pt>
                <c:pt idx="83119">
                  <c:v>83.119000000000028</c:v>
                </c:pt>
                <c:pt idx="83120">
                  <c:v>83.12</c:v>
                </c:pt>
                <c:pt idx="83121">
                  <c:v>83.121000000000038</c:v>
                </c:pt>
                <c:pt idx="83122">
                  <c:v>83.122000000000014</c:v>
                </c:pt>
                <c:pt idx="83123">
                  <c:v>83.12299999999999</c:v>
                </c:pt>
                <c:pt idx="83124">
                  <c:v>83.124000000000024</c:v>
                </c:pt>
                <c:pt idx="83125">
                  <c:v>83.125</c:v>
                </c:pt>
                <c:pt idx="83126">
                  <c:v>83.126000000000033</c:v>
                </c:pt>
                <c:pt idx="83127">
                  <c:v>83.12700000000001</c:v>
                </c:pt>
                <c:pt idx="83128">
                  <c:v>83.128000000000043</c:v>
                </c:pt>
                <c:pt idx="83129">
                  <c:v>83.129000000000019</c:v>
                </c:pt>
                <c:pt idx="83130">
                  <c:v>83.13</c:v>
                </c:pt>
                <c:pt idx="83131">
                  <c:v>83.131000000000029</c:v>
                </c:pt>
                <c:pt idx="83132">
                  <c:v>83.132000000000005</c:v>
                </c:pt>
                <c:pt idx="83133">
                  <c:v>83.133000000000038</c:v>
                </c:pt>
                <c:pt idx="83134">
                  <c:v>83.134000000000015</c:v>
                </c:pt>
                <c:pt idx="83135">
                  <c:v>83.134999999999991</c:v>
                </c:pt>
                <c:pt idx="83136">
                  <c:v>83.136000000000024</c:v>
                </c:pt>
                <c:pt idx="83137">
                  <c:v>83.137</c:v>
                </c:pt>
                <c:pt idx="83138">
                  <c:v>83.138000000000034</c:v>
                </c:pt>
                <c:pt idx="83139">
                  <c:v>83.13900000000001</c:v>
                </c:pt>
                <c:pt idx="83140">
                  <c:v>83.140000000000043</c:v>
                </c:pt>
                <c:pt idx="83141">
                  <c:v>83.14100000000002</c:v>
                </c:pt>
                <c:pt idx="83142">
                  <c:v>83.141999999999996</c:v>
                </c:pt>
                <c:pt idx="83143">
                  <c:v>83.143000000000029</c:v>
                </c:pt>
                <c:pt idx="83144">
                  <c:v>83.144000000000005</c:v>
                </c:pt>
                <c:pt idx="83145">
                  <c:v>83.145000000000039</c:v>
                </c:pt>
                <c:pt idx="83146">
                  <c:v>83.146000000000015</c:v>
                </c:pt>
                <c:pt idx="83147">
                  <c:v>83.146999999999991</c:v>
                </c:pt>
                <c:pt idx="83148">
                  <c:v>83.148000000000025</c:v>
                </c:pt>
                <c:pt idx="83149">
                  <c:v>83.149000000000001</c:v>
                </c:pt>
                <c:pt idx="83150">
                  <c:v>83.150000000000034</c:v>
                </c:pt>
                <c:pt idx="83151">
                  <c:v>83.15100000000001</c:v>
                </c:pt>
                <c:pt idx="83152">
                  <c:v>83.152000000000044</c:v>
                </c:pt>
                <c:pt idx="83153">
                  <c:v>83.15300000000002</c:v>
                </c:pt>
                <c:pt idx="83154">
                  <c:v>83.153999999999996</c:v>
                </c:pt>
                <c:pt idx="83155">
                  <c:v>83.15500000000003</c:v>
                </c:pt>
                <c:pt idx="83156">
                  <c:v>83.156000000000006</c:v>
                </c:pt>
                <c:pt idx="83157">
                  <c:v>83.157000000000039</c:v>
                </c:pt>
                <c:pt idx="83158">
                  <c:v>83.158000000000015</c:v>
                </c:pt>
                <c:pt idx="83159">
                  <c:v>83.158999999999992</c:v>
                </c:pt>
                <c:pt idx="83160">
                  <c:v>83.160000000000025</c:v>
                </c:pt>
                <c:pt idx="83161">
                  <c:v>83.161000000000001</c:v>
                </c:pt>
                <c:pt idx="83162">
                  <c:v>83.162000000000035</c:v>
                </c:pt>
                <c:pt idx="83163">
                  <c:v>83.163000000000011</c:v>
                </c:pt>
                <c:pt idx="83164">
                  <c:v>83.164000000000044</c:v>
                </c:pt>
                <c:pt idx="83165">
                  <c:v>83.16500000000002</c:v>
                </c:pt>
                <c:pt idx="83166">
                  <c:v>83.165999999999997</c:v>
                </c:pt>
                <c:pt idx="83167">
                  <c:v>83.16700000000003</c:v>
                </c:pt>
                <c:pt idx="83168">
                  <c:v>83.168000000000006</c:v>
                </c:pt>
                <c:pt idx="83169">
                  <c:v>83.16900000000004</c:v>
                </c:pt>
                <c:pt idx="83170">
                  <c:v>83.170000000000016</c:v>
                </c:pt>
                <c:pt idx="83171">
                  <c:v>83.170999999999992</c:v>
                </c:pt>
                <c:pt idx="83172">
                  <c:v>83.172000000000025</c:v>
                </c:pt>
                <c:pt idx="83173">
                  <c:v>83.173000000000002</c:v>
                </c:pt>
                <c:pt idx="83174">
                  <c:v>83.174000000000035</c:v>
                </c:pt>
                <c:pt idx="83175">
                  <c:v>83.175000000000011</c:v>
                </c:pt>
                <c:pt idx="83176">
                  <c:v>83.176000000000045</c:v>
                </c:pt>
                <c:pt idx="83177">
                  <c:v>83.177000000000021</c:v>
                </c:pt>
                <c:pt idx="83178">
                  <c:v>83.177999999999997</c:v>
                </c:pt>
                <c:pt idx="83179">
                  <c:v>83.17900000000003</c:v>
                </c:pt>
                <c:pt idx="83180">
                  <c:v>83.18</c:v>
                </c:pt>
                <c:pt idx="83181">
                  <c:v>83.18100000000004</c:v>
                </c:pt>
                <c:pt idx="83182">
                  <c:v>83.182000000000016</c:v>
                </c:pt>
                <c:pt idx="83183">
                  <c:v>83.182999999999993</c:v>
                </c:pt>
                <c:pt idx="83184">
                  <c:v>83.184000000000026</c:v>
                </c:pt>
                <c:pt idx="83185">
                  <c:v>83.185000000000002</c:v>
                </c:pt>
                <c:pt idx="83186">
                  <c:v>83.186000000000035</c:v>
                </c:pt>
                <c:pt idx="83187">
                  <c:v>83.187000000000012</c:v>
                </c:pt>
                <c:pt idx="83188">
                  <c:v>83.188000000000045</c:v>
                </c:pt>
                <c:pt idx="83189">
                  <c:v>83.189000000000021</c:v>
                </c:pt>
                <c:pt idx="83190">
                  <c:v>83.19</c:v>
                </c:pt>
                <c:pt idx="83191">
                  <c:v>83.191000000000031</c:v>
                </c:pt>
                <c:pt idx="83192">
                  <c:v>83.192000000000007</c:v>
                </c:pt>
                <c:pt idx="83193">
                  <c:v>83.19300000000004</c:v>
                </c:pt>
                <c:pt idx="83194">
                  <c:v>83.194000000000017</c:v>
                </c:pt>
                <c:pt idx="83195">
                  <c:v>83.194999999999993</c:v>
                </c:pt>
                <c:pt idx="83196">
                  <c:v>83.196000000000026</c:v>
                </c:pt>
                <c:pt idx="83197">
                  <c:v>83.197000000000003</c:v>
                </c:pt>
                <c:pt idx="83198">
                  <c:v>83.198000000000036</c:v>
                </c:pt>
                <c:pt idx="83199">
                  <c:v>83.199000000000012</c:v>
                </c:pt>
                <c:pt idx="83200">
                  <c:v>83.200000000000045</c:v>
                </c:pt>
                <c:pt idx="83201">
                  <c:v>83.201000000000022</c:v>
                </c:pt>
                <c:pt idx="83202">
                  <c:v>83.201999999999998</c:v>
                </c:pt>
                <c:pt idx="83203">
                  <c:v>83.203000000000031</c:v>
                </c:pt>
                <c:pt idx="83204">
                  <c:v>83.204000000000008</c:v>
                </c:pt>
                <c:pt idx="83205">
                  <c:v>83.205000000000041</c:v>
                </c:pt>
                <c:pt idx="83206">
                  <c:v>83.206000000000017</c:v>
                </c:pt>
                <c:pt idx="83207">
                  <c:v>83.206999999999994</c:v>
                </c:pt>
                <c:pt idx="83208">
                  <c:v>83.208000000000027</c:v>
                </c:pt>
                <c:pt idx="83209">
                  <c:v>83.209000000000003</c:v>
                </c:pt>
                <c:pt idx="83210">
                  <c:v>83.210000000000036</c:v>
                </c:pt>
                <c:pt idx="83211">
                  <c:v>83.211000000000013</c:v>
                </c:pt>
                <c:pt idx="83212">
                  <c:v>83.212000000000046</c:v>
                </c:pt>
                <c:pt idx="83213">
                  <c:v>83.213000000000022</c:v>
                </c:pt>
                <c:pt idx="83214">
                  <c:v>83.213999999999999</c:v>
                </c:pt>
                <c:pt idx="83215">
                  <c:v>83.215000000000032</c:v>
                </c:pt>
                <c:pt idx="83216">
                  <c:v>83.216000000000008</c:v>
                </c:pt>
                <c:pt idx="83217">
                  <c:v>83.217000000000041</c:v>
                </c:pt>
                <c:pt idx="83218">
                  <c:v>83.218000000000018</c:v>
                </c:pt>
                <c:pt idx="83219">
                  <c:v>83.218999999999994</c:v>
                </c:pt>
                <c:pt idx="83220">
                  <c:v>83.220000000000027</c:v>
                </c:pt>
                <c:pt idx="83221">
                  <c:v>83.221000000000004</c:v>
                </c:pt>
                <c:pt idx="83222">
                  <c:v>83.222000000000037</c:v>
                </c:pt>
                <c:pt idx="83223">
                  <c:v>83.223000000000013</c:v>
                </c:pt>
                <c:pt idx="83224">
                  <c:v>83.224000000000046</c:v>
                </c:pt>
                <c:pt idx="83225">
                  <c:v>83.225000000000023</c:v>
                </c:pt>
                <c:pt idx="83226">
                  <c:v>83.225999999999999</c:v>
                </c:pt>
                <c:pt idx="83227">
                  <c:v>83.227000000000032</c:v>
                </c:pt>
                <c:pt idx="83228">
                  <c:v>83.228000000000009</c:v>
                </c:pt>
                <c:pt idx="83229">
                  <c:v>83.229000000000042</c:v>
                </c:pt>
                <c:pt idx="83230">
                  <c:v>83.230000000000018</c:v>
                </c:pt>
                <c:pt idx="83231">
                  <c:v>83.230999999999995</c:v>
                </c:pt>
                <c:pt idx="83232">
                  <c:v>83.232000000000028</c:v>
                </c:pt>
                <c:pt idx="83233">
                  <c:v>83.233000000000004</c:v>
                </c:pt>
                <c:pt idx="83234">
                  <c:v>83.234000000000037</c:v>
                </c:pt>
                <c:pt idx="83235">
                  <c:v>83.235000000000014</c:v>
                </c:pt>
                <c:pt idx="83236">
                  <c:v>83.23599999999999</c:v>
                </c:pt>
                <c:pt idx="83237">
                  <c:v>83.237000000000023</c:v>
                </c:pt>
                <c:pt idx="83238">
                  <c:v>83.238</c:v>
                </c:pt>
                <c:pt idx="83239">
                  <c:v>83.239000000000033</c:v>
                </c:pt>
                <c:pt idx="83240">
                  <c:v>83.240000000000009</c:v>
                </c:pt>
                <c:pt idx="83241">
                  <c:v>83.241000000000042</c:v>
                </c:pt>
                <c:pt idx="83242">
                  <c:v>83.242000000000019</c:v>
                </c:pt>
                <c:pt idx="83243">
                  <c:v>83.242999999999995</c:v>
                </c:pt>
                <c:pt idx="83244">
                  <c:v>83.244000000000028</c:v>
                </c:pt>
                <c:pt idx="83245">
                  <c:v>83.245000000000005</c:v>
                </c:pt>
                <c:pt idx="83246">
                  <c:v>83.246000000000038</c:v>
                </c:pt>
                <c:pt idx="83247">
                  <c:v>83.247000000000014</c:v>
                </c:pt>
                <c:pt idx="83248">
                  <c:v>83.24799999999999</c:v>
                </c:pt>
                <c:pt idx="83249">
                  <c:v>83.249000000000024</c:v>
                </c:pt>
                <c:pt idx="83250">
                  <c:v>83.25</c:v>
                </c:pt>
                <c:pt idx="83251">
                  <c:v>83.251000000000033</c:v>
                </c:pt>
                <c:pt idx="83252">
                  <c:v>83.25200000000001</c:v>
                </c:pt>
                <c:pt idx="83253">
                  <c:v>83.253000000000043</c:v>
                </c:pt>
                <c:pt idx="83254">
                  <c:v>83.254000000000019</c:v>
                </c:pt>
                <c:pt idx="83255">
                  <c:v>83.254999999999995</c:v>
                </c:pt>
                <c:pt idx="83256">
                  <c:v>83.256000000000029</c:v>
                </c:pt>
                <c:pt idx="83257">
                  <c:v>83.257000000000005</c:v>
                </c:pt>
                <c:pt idx="83258">
                  <c:v>83.258000000000038</c:v>
                </c:pt>
                <c:pt idx="83259">
                  <c:v>83.259000000000015</c:v>
                </c:pt>
                <c:pt idx="83260">
                  <c:v>83.259999999999991</c:v>
                </c:pt>
                <c:pt idx="83261">
                  <c:v>83.261000000000024</c:v>
                </c:pt>
                <c:pt idx="83262">
                  <c:v>83.262</c:v>
                </c:pt>
                <c:pt idx="83263">
                  <c:v>83.263000000000034</c:v>
                </c:pt>
                <c:pt idx="83264">
                  <c:v>83.26400000000001</c:v>
                </c:pt>
                <c:pt idx="83265">
                  <c:v>83.265000000000043</c:v>
                </c:pt>
                <c:pt idx="83266">
                  <c:v>83.26600000000002</c:v>
                </c:pt>
                <c:pt idx="83267">
                  <c:v>83.266999999999996</c:v>
                </c:pt>
                <c:pt idx="83268">
                  <c:v>83.268000000000029</c:v>
                </c:pt>
                <c:pt idx="83269">
                  <c:v>83.269000000000005</c:v>
                </c:pt>
                <c:pt idx="83270">
                  <c:v>83.270000000000039</c:v>
                </c:pt>
                <c:pt idx="83271">
                  <c:v>83.271000000000015</c:v>
                </c:pt>
                <c:pt idx="83272">
                  <c:v>83.271999999999991</c:v>
                </c:pt>
                <c:pt idx="83273">
                  <c:v>83.273000000000025</c:v>
                </c:pt>
                <c:pt idx="83274">
                  <c:v>83.274000000000001</c:v>
                </c:pt>
                <c:pt idx="83275">
                  <c:v>83.275000000000034</c:v>
                </c:pt>
                <c:pt idx="83276">
                  <c:v>83.27600000000001</c:v>
                </c:pt>
                <c:pt idx="83277">
                  <c:v>83.277000000000044</c:v>
                </c:pt>
                <c:pt idx="83278">
                  <c:v>83.27800000000002</c:v>
                </c:pt>
                <c:pt idx="83279">
                  <c:v>83.278999999999996</c:v>
                </c:pt>
                <c:pt idx="83280">
                  <c:v>83.28000000000003</c:v>
                </c:pt>
                <c:pt idx="83281">
                  <c:v>83.281000000000006</c:v>
                </c:pt>
                <c:pt idx="83282">
                  <c:v>83.282000000000039</c:v>
                </c:pt>
                <c:pt idx="83283">
                  <c:v>83.283000000000015</c:v>
                </c:pt>
                <c:pt idx="83284">
                  <c:v>83.283999999999992</c:v>
                </c:pt>
                <c:pt idx="83285">
                  <c:v>83.285000000000025</c:v>
                </c:pt>
                <c:pt idx="83286">
                  <c:v>83.286000000000001</c:v>
                </c:pt>
                <c:pt idx="83287">
                  <c:v>83.287000000000035</c:v>
                </c:pt>
                <c:pt idx="83288">
                  <c:v>83.288000000000011</c:v>
                </c:pt>
                <c:pt idx="83289">
                  <c:v>83.289000000000044</c:v>
                </c:pt>
                <c:pt idx="83290">
                  <c:v>83.29000000000002</c:v>
                </c:pt>
                <c:pt idx="83291">
                  <c:v>83.290999999999997</c:v>
                </c:pt>
                <c:pt idx="83292">
                  <c:v>83.29200000000003</c:v>
                </c:pt>
                <c:pt idx="83293">
                  <c:v>83.293000000000006</c:v>
                </c:pt>
                <c:pt idx="83294">
                  <c:v>83.29400000000004</c:v>
                </c:pt>
                <c:pt idx="83295">
                  <c:v>83.295000000000016</c:v>
                </c:pt>
                <c:pt idx="83296">
                  <c:v>83.295999999999992</c:v>
                </c:pt>
                <c:pt idx="83297">
                  <c:v>83.297000000000025</c:v>
                </c:pt>
                <c:pt idx="83298">
                  <c:v>83.298000000000002</c:v>
                </c:pt>
                <c:pt idx="83299">
                  <c:v>83.299000000000035</c:v>
                </c:pt>
                <c:pt idx="83300">
                  <c:v>83.300000000000011</c:v>
                </c:pt>
                <c:pt idx="83301">
                  <c:v>83.301000000000045</c:v>
                </c:pt>
                <c:pt idx="83302">
                  <c:v>83.302000000000021</c:v>
                </c:pt>
                <c:pt idx="83303">
                  <c:v>83.302999999999997</c:v>
                </c:pt>
                <c:pt idx="83304">
                  <c:v>83.30400000000003</c:v>
                </c:pt>
                <c:pt idx="83305">
                  <c:v>83.305000000000007</c:v>
                </c:pt>
                <c:pt idx="83306">
                  <c:v>83.30600000000004</c:v>
                </c:pt>
                <c:pt idx="83307">
                  <c:v>83.307000000000016</c:v>
                </c:pt>
                <c:pt idx="83308">
                  <c:v>83.307999999999993</c:v>
                </c:pt>
                <c:pt idx="83309">
                  <c:v>83.309000000000026</c:v>
                </c:pt>
                <c:pt idx="83310">
                  <c:v>83.31</c:v>
                </c:pt>
                <c:pt idx="83311">
                  <c:v>83.311000000000035</c:v>
                </c:pt>
                <c:pt idx="83312">
                  <c:v>83.312000000000012</c:v>
                </c:pt>
                <c:pt idx="83313">
                  <c:v>83.313000000000045</c:v>
                </c:pt>
                <c:pt idx="83314">
                  <c:v>83.314000000000021</c:v>
                </c:pt>
                <c:pt idx="83315">
                  <c:v>83.314999999999998</c:v>
                </c:pt>
                <c:pt idx="83316">
                  <c:v>83.316000000000031</c:v>
                </c:pt>
                <c:pt idx="83317">
                  <c:v>83.317000000000007</c:v>
                </c:pt>
                <c:pt idx="83318">
                  <c:v>83.31800000000004</c:v>
                </c:pt>
                <c:pt idx="83319">
                  <c:v>83.319000000000017</c:v>
                </c:pt>
                <c:pt idx="83320">
                  <c:v>83.32</c:v>
                </c:pt>
                <c:pt idx="83321">
                  <c:v>83.321000000000026</c:v>
                </c:pt>
                <c:pt idx="83322">
                  <c:v>83.322000000000003</c:v>
                </c:pt>
                <c:pt idx="83323">
                  <c:v>83.323000000000036</c:v>
                </c:pt>
                <c:pt idx="83324">
                  <c:v>83.324000000000012</c:v>
                </c:pt>
                <c:pt idx="83325">
                  <c:v>83.325000000000045</c:v>
                </c:pt>
                <c:pt idx="83326">
                  <c:v>83.326000000000022</c:v>
                </c:pt>
                <c:pt idx="83327">
                  <c:v>83.326999999999998</c:v>
                </c:pt>
                <c:pt idx="83328">
                  <c:v>83.328000000000031</c:v>
                </c:pt>
                <c:pt idx="83329">
                  <c:v>83.329000000000008</c:v>
                </c:pt>
                <c:pt idx="83330">
                  <c:v>83.330000000000041</c:v>
                </c:pt>
                <c:pt idx="83331">
                  <c:v>83.331000000000017</c:v>
                </c:pt>
                <c:pt idx="83332">
                  <c:v>83.331999999999994</c:v>
                </c:pt>
                <c:pt idx="83333">
                  <c:v>83.333000000000027</c:v>
                </c:pt>
                <c:pt idx="83334">
                  <c:v>83.334000000000003</c:v>
                </c:pt>
                <c:pt idx="83335">
                  <c:v>83.335000000000036</c:v>
                </c:pt>
                <c:pt idx="83336">
                  <c:v>83.336000000000013</c:v>
                </c:pt>
                <c:pt idx="83337">
                  <c:v>83.337000000000046</c:v>
                </c:pt>
                <c:pt idx="83338">
                  <c:v>83.338000000000022</c:v>
                </c:pt>
                <c:pt idx="83339">
                  <c:v>83.338999999999999</c:v>
                </c:pt>
                <c:pt idx="83340">
                  <c:v>83.340000000000032</c:v>
                </c:pt>
                <c:pt idx="83341">
                  <c:v>83.341000000000008</c:v>
                </c:pt>
                <c:pt idx="83342">
                  <c:v>83.342000000000041</c:v>
                </c:pt>
                <c:pt idx="83343">
                  <c:v>83.343000000000018</c:v>
                </c:pt>
                <c:pt idx="83344">
                  <c:v>83.343999999999994</c:v>
                </c:pt>
                <c:pt idx="83345">
                  <c:v>83.345000000000027</c:v>
                </c:pt>
                <c:pt idx="83346">
                  <c:v>83.346000000000004</c:v>
                </c:pt>
                <c:pt idx="83347">
                  <c:v>83.347000000000037</c:v>
                </c:pt>
                <c:pt idx="83348">
                  <c:v>83.348000000000013</c:v>
                </c:pt>
                <c:pt idx="83349">
                  <c:v>83.349000000000046</c:v>
                </c:pt>
                <c:pt idx="83350">
                  <c:v>83.350000000000023</c:v>
                </c:pt>
                <c:pt idx="83351">
                  <c:v>83.350999999999999</c:v>
                </c:pt>
                <c:pt idx="83352">
                  <c:v>83.352000000000032</c:v>
                </c:pt>
                <c:pt idx="83353">
                  <c:v>83.353000000000009</c:v>
                </c:pt>
                <c:pt idx="83354">
                  <c:v>83.354000000000042</c:v>
                </c:pt>
                <c:pt idx="83355">
                  <c:v>83.355000000000018</c:v>
                </c:pt>
                <c:pt idx="83356">
                  <c:v>83.355999999999995</c:v>
                </c:pt>
                <c:pt idx="83357">
                  <c:v>83.357000000000028</c:v>
                </c:pt>
                <c:pt idx="83358">
                  <c:v>83.358000000000004</c:v>
                </c:pt>
                <c:pt idx="83359">
                  <c:v>83.359000000000037</c:v>
                </c:pt>
                <c:pt idx="83360">
                  <c:v>83.360000000000014</c:v>
                </c:pt>
                <c:pt idx="83361">
                  <c:v>83.36099999999999</c:v>
                </c:pt>
                <c:pt idx="83362">
                  <c:v>83.362000000000023</c:v>
                </c:pt>
                <c:pt idx="83363">
                  <c:v>83.363</c:v>
                </c:pt>
                <c:pt idx="83364">
                  <c:v>83.364000000000033</c:v>
                </c:pt>
                <c:pt idx="83365">
                  <c:v>83.365000000000009</c:v>
                </c:pt>
                <c:pt idx="83366">
                  <c:v>83.366000000000042</c:v>
                </c:pt>
                <c:pt idx="83367">
                  <c:v>83.367000000000019</c:v>
                </c:pt>
                <c:pt idx="83368">
                  <c:v>83.367999999999995</c:v>
                </c:pt>
                <c:pt idx="83369">
                  <c:v>83.369000000000028</c:v>
                </c:pt>
                <c:pt idx="83370">
                  <c:v>83.37</c:v>
                </c:pt>
                <c:pt idx="83371">
                  <c:v>83.371000000000038</c:v>
                </c:pt>
                <c:pt idx="83372">
                  <c:v>83.372000000000014</c:v>
                </c:pt>
                <c:pt idx="83373">
                  <c:v>83.37299999999999</c:v>
                </c:pt>
                <c:pt idx="83374">
                  <c:v>83.374000000000024</c:v>
                </c:pt>
                <c:pt idx="83375">
                  <c:v>83.375</c:v>
                </c:pt>
                <c:pt idx="83376">
                  <c:v>83.376000000000033</c:v>
                </c:pt>
                <c:pt idx="83377">
                  <c:v>83.37700000000001</c:v>
                </c:pt>
                <c:pt idx="83378">
                  <c:v>83.378000000000043</c:v>
                </c:pt>
                <c:pt idx="83379">
                  <c:v>83.379000000000019</c:v>
                </c:pt>
                <c:pt idx="83380">
                  <c:v>83.38</c:v>
                </c:pt>
                <c:pt idx="83381">
                  <c:v>83.381000000000029</c:v>
                </c:pt>
                <c:pt idx="83382">
                  <c:v>83.382000000000005</c:v>
                </c:pt>
                <c:pt idx="83383">
                  <c:v>83.383000000000038</c:v>
                </c:pt>
                <c:pt idx="83384">
                  <c:v>83.384000000000015</c:v>
                </c:pt>
                <c:pt idx="83385">
                  <c:v>83.384999999999991</c:v>
                </c:pt>
                <c:pt idx="83386">
                  <c:v>83.386000000000024</c:v>
                </c:pt>
                <c:pt idx="83387">
                  <c:v>83.387</c:v>
                </c:pt>
                <c:pt idx="83388">
                  <c:v>83.388000000000034</c:v>
                </c:pt>
                <c:pt idx="83389">
                  <c:v>83.38900000000001</c:v>
                </c:pt>
                <c:pt idx="83390">
                  <c:v>83.390000000000043</c:v>
                </c:pt>
                <c:pt idx="83391">
                  <c:v>83.39100000000002</c:v>
                </c:pt>
                <c:pt idx="83392">
                  <c:v>83.391999999999996</c:v>
                </c:pt>
                <c:pt idx="83393">
                  <c:v>83.393000000000029</c:v>
                </c:pt>
                <c:pt idx="83394">
                  <c:v>83.394000000000005</c:v>
                </c:pt>
                <c:pt idx="83395">
                  <c:v>83.395000000000039</c:v>
                </c:pt>
                <c:pt idx="83396">
                  <c:v>83.396000000000015</c:v>
                </c:pt>
                <c:pt idx="83397">
                  <c:v>83.396999999999991</c:v>
                </c:pt>
                <c:pt idx="83398">
                  <c:v>83.398000000000025</c:v>
                </c:pt>
                <c:pt idx="83399">
                  <c:v>83.399000000000001</c:v>
                </c:pt>
                <c:pt idx="83400">
                  <c:v>83.400000000000034</c:v>
                </c:pt>
                <c:pt idx="83401">
                  <c:v>83.40100000000001</c:v>
                </c:pt>
                <c:pt idx="83402">
                  <c:v>83.402000000000044</c:v>
                </c:pt>
                <c:pt idx="83403">
                  <c:v>83.40300000000002</c:v>
                </c:pt>
                <c:pt idx="83404">
                  <c:v>83.403999999999996</c:v>
                </c:pt>
                <c:pt idx="83405">
                  <c:v>83.40500000000003</c:v>
                </c:pt>
                <c:pt idx="83406">
                  <c:v>83.406000000000006</c:v>
                </c:pt>
                <c:pt idx="83407">
                  <c:v>83.407000000000039</c:v>
                </c:pt>
                <c:pt idx="83408">
                  <c:v>83.408000000000015</c:v>
                </c:pt>
                <c:pt idx="83409">
                  <c:v>83.408999999999992</c:v>
                </c:pt>
                <c:pt idx="83410">
                  <c:v>83.410000000000025</c:v>
                </c:pt>
                <c:pt idx="83411">
                  <c:v>83.411000000000001</c:v>
                </c:pt>
                <c:pt idx="83412">
                  <c:v>83.412000000000035</c:v>
                </c:pt>
                <c:pt idx="83413">
                  <c:v>83.413000000000011</c:v>
                </c:pt>
                <c:pt idx="83414">
                  <c:v>83.414000000000044</c:v>
                </c:pt>
                <c:pt idx="83415">
                  <c:v>83.41500000000002</c:v>
                </c:pt>
                <c:pt idx="83416">
                  <c:v>83.415999999999997</c:v>
                </c:pt>
                <c:pt idx="83417">
                  <c:v>83.41700000000003</c:v>
                </c:pt>
                <c:pt idx="83418">
                  <c:v>83.418000000000006</c:v>
                </c:pt>
                <c:pt idx="83419">
                  <c:v>83.41900000000004</c:v>
                </c:pt>
                <c:pt idx="83420">
                  <c:v>83.420000000000016</c:v>
                </c:pt>
                <c:pt idx="83421">
                  <c:v>83.420999999999992</c:v>
                </c:pt>
                <c:pt idx="83422">
                  <c:v>83.422000000000025</c:v>
                </c:pt>
                <c:pt idx="83423">
                  <c:v>83.423000000000002</c:v>
                </c:pt>
                <c:pt idx="83424">
                  <c:v>83.424000000000035</c:v>
                </c:pt>
                <c:pt idx="83425">
                  <c:v>83.425000000000011</c:v>
                </c:pt>
                <c:pt idx="83426">
                  <c:v>83.426000000000045</c:v>
                </c:pt>
                <c:pt idx="83427">
                  <c:v>83.427000000000021</c:v>
                </c:pt>
                <c:pt idx="83428">
                  <c:v>83.427999999999997</c:v>
                </c:pt>
                <c:pt idx="83429">
                  <c:v>83.42900000000003</c:v>
                </c:pt>
                <c:pt idx="83430">
                  <c:v>83.43</c:v>
                </c:pt>
                <c:pt idx="83431">
                  <c:v>83.43100000000004</c:v>
                </c:pt>
                <c:pt idx="83432">
                  <c:v>83.432000000000016</c:v>
                </c:pt>
                <c:pt idx="83433">
                  <c:v>83.432999999999993</c:v>
                </c:pt>
                <c:pt idx="83434">
                  <c:v>83.434000000000026</c:v>
                </c:pt>
                <c:pt idx="83435">
                  <c:v>83.435000000000002</c:v>
                </c:pt>
                <c:pt idx="83436">
                  <c:v>83.436000000000035</c:v>
                </c:pt>
                <c:pt idx="83437">
                  <c:v>83.437000000000012</c:v>
                </c:pt>
                <c:pt idx="83438">
                  <c:v>83.438000000000045</c:v>
                </c:pt>
                <c:pt idx="83439">
                  <c:v>83.439000000000021</c:v>
                </c:pt>
                <c:pt idx="83440">
                  <c:v>83.44</c:v>
                </c:pt>
                <c:pt idx="83441">
                  <c:v>83.441000000000031</c:v>
                </c:pt>
                <c:pt idx="83442">
                  <c:v>83.442000000000007</c:v>
                </c:pt>
                <c:pt idx="83443">
                  <c:v>83.44300000000004</c:v>
                </c:pt>
                <c:pt idx="83444">
                  <c:v>83.444000000000017</c:v>
                </c:pt>
                <c:pt idx="83445">
                  <c:v>83.444999999999993</c:v>
                </c:pt>
                <c:pt idx="83446">
                  <c:v>83.446000000000026</c:v>
                </c:pt>
                <c:pt idx="83447">
                  <c:v>83.447000000000003</c:v>
                </c:pt>
                <c:pt idx="83448">
                  <c:v>83.448000000000036</c:v>
                </c:pt>
                <c:pt idx="83449">
                  <c:v>83.449000000000012</c:v>
                </c:pt>
                <c:pt idx="83450">
                  <c:v>83.450000000000045</c:v>
                </c:pt>
                <c:pt idx="83451">
                  <c:v>83.451000000000022</c:v>
                </c:pt>
                <c:pt idx="83452">
                  <c:v>83.451999999999998</c:v>
                </c:pt>
                <c:pt idx="83453">
                  <c:v>83.453000000000031</c:v>
                </c:pt>
                <c:pt idx="83454">
                  <c:v>83.454000000000008</c:v>
                </c:pt>
                <c:pt idx="83455">
                  <c:v>83.455000000000041</c:v>
                </c:pt>
                <c:pt idx="83456">
                  <c:v>83.456000000000017</c:v>
                </c:pt>
                <c:pt idx="83457">
                  <c:v>83.456999999999994</c:v>
                </c:pt>
                <c:pt idx="83458">
                  <c:v>83.458000000000027</c:v>
                </c:pt>
                <c:pt idx="83459">
                  <c:v>83.459000000000003</c:v>
                </c:pt>
                <c:pt idx="83460">
                  <c:v>83.460000000000036</c:v>
                </c:pt>
                <c:pt idx="83461">
                  <c:v>83.461000000000013</c:v>
                </c:pt>
                <c:pt idx="83462">
                  <c:v>83.462000000000046</c:v>
                </c:pt>
                <c:pt idx="83463">
                  <c:v>83.463000000000022</c:v>
                </c:pt>
                <c:pt idx="83464">
                  <c:v>83.463999999999999</c:v>
                </c:pt>
                <c:pt idx="83465">
                  <c:v>83.465000000000032</c:v>
                </c:pt>
                <c:pt idx="83466">
                  <c:v>83.466000000000008</c:v>
                </c:pt>
                <c:pt idx="83467">
                  <c:v>83.467000000000041</c:v>
                </c:pt>
                <c:pt idx="83468">
                  <c:v>83.468000000000018</c:v>
                </c:pt>
                <c:pt idx="83469">
                  <c:v>83.468999999999994</c:v>
                </c:pt>
                <c:pt idx="83470">
                  <c:v>83.470000000000027</c:v>
                </c:pt>
                <c:pt idx="83471">
                  <c:v>83.471000000000004</c:v>
                </c:pt>
                <c:pt idx="83472">
                  <c:v>83.472000000000037</c:v>
                </c:pt>
                <c:pt idx="83473">
                  <c:v>83.473000000000013</c:v>
                </c:pt>
                <c:pt idx="83474">
                  <c:v>83.474000000000046</c:v>
                </c:pt>
                <c:pt idx="83475">
                  <c:v>83.475000000000023</c:v>
                </c:pt>
                <c:pt idx="83476">
                  <c:v>83.475999999999999</c:v>
                </c:pt>
                <c:pt idx="83477">
                  <c:v>83.477000000000032</c:v>
                </c:pt>
                <c:pt idx="83478">
                  <c:v>83.478000000000009</c:v>
                </c:pt>
                <c:pt idx="83479">
                  <c:v>83.479000000000042</c:v>
                </c:pt>
                <c:pt idx="83480">
                  <c:v>83.480000000000018</c:v>
                </c:pt>
                <c:pt idx="83481">
                  <c:v>83.480999999999995</c:v>
                </c:pt>
                <c:pt idx="83482">
                  <c:v>83.482000000000028</c:v>
                </c:pt>
                <c:pt idx="83483">
                  <c:v>83.483000000000004</c:v>
                </c:pt>
                <c:pt idx="83484">
                  <c:v>83.484000000000037</c:v>
                </c:pt>
                <c:pt idx="83485">
                  <c:v>83.485000000000014</c:v>
                </c:pt>
                <c:pt idx="83486">
                  <c:v>83.48599999999999</c:v>
                </c:pt>
                <c:pt idx="83487">
                  <c:v>83.487000000000023</c:v>
                </c:pt>
                <c:pt idx="83488">
                  <c:v>83.488</c:v>
                </c:pt>
                <c:pt idx="83489">
                  <c:v>83.489000000000033</c:v>
                </c:pt>
                <c:pt idx="83490">
                  <c:v>83.490000000000009</c:v>
                </c:pt>
                <c:pt idx="83491">
                  <c:v>83.491000000000042</c:v>
                </c:pt>
                <c:pt idx="83492">
                  <c:v>83.492000000000019</c:v>
                </c:pt>
                <c:pt idx="83493">
                  <c:v>83.492999999999995</c:v>
                </c:pt>
                <c:pt idx="83494">
                  <c:v>83.494000000000028</c:v>
                </c:pt>
                <c:pt idx="83495">
                  <c:v>83.495000000000005</c:v>
                </c:pt>
                <c:pt idx="83496">
                  <c:v>83.496000000000038</c:v>
                </c:pt>
                <c:pt idx="83497">
                  <c:v>83.497000000000014</c:v>
                </c:pt>
                <c:pt idx="83498">
                  <c:v>83.49799999999999</c:v>
                </c:pt>
                <c:pt idx="83499">
                  <c:v>83.499000000000024</c:v>
                </c:pt>
                <c:pt idx="83500">
                  <c:v>83.5</c:v>
                </c:pt>
                <c:pt idx="83501">
                  <c:v>83.501000000000033</c:v>
                </c:pt>
                <c:pt idx="83502">
                  <c:v>83.50200000000001</c:v>
                </c:pt>
                <c:pt idx="83503">
                  <c:v>83.503000000000043</c:v>
                </c:pt>
                <c:pt idx="83504">
                  <c:v>83.504000000000019</c:v>
                </c:pt>
                <c:pt idx="83505">
                  <c:v>83.504999999999995</c:v>
                </c:pt>
                <c:pt idx="83506">
                  <c:v>83.506000000000029</c:v>
                </c:pt>
                <c:pt idx="83507">
                  <c:v>83.507000000000005</c:v>
                </c:pt>
                <c:pt idx="83508">
                  <c:v>83.508000000000038</c:v>
                </c:pt>
                <c:pt idx="83509">
                  <c:v>83.509000000000015</c:v>
                </c:pt>
                <c:pt idx="83510">
                  <c:v>83.509999999999991</c:v>
                </c:pt>
                <c:pt idx="83511">
                  <c:v>83.511000000000024</c:v>
                </c:pt>
                <c:pt idx="83512">
                  <c:v>83.512</c:v>
                </c:pt>
                <c:pt idx="83513">
                  <c:v>83.513000000000034</c:v>
                </c:pt>
                <c:pt idx="83514">
                  <c:v>83.51400000000001</c:v>
                </c:pt>
                <c:pt idx="83515">
                  <c:v>83.515000000000043</c:v>
                </c:pt>
                <c:pt idx="83516">
                  <c:v>83.51600000000002</c:v>
                </c:pt>
                <c:pt idx="83517">
                  <c:v>83.516999999999996</c:v>
                </c:pt>
                <c:pt idx="83518">
                  <c:v>83.518000000000029</c:v>
                </c:pt>
                <c:pt idx="83519">
                  <c:v>83.519000000000005</c:v>
                </c:pt>
                <c:pt idx="83520">
                  <c:v>83.520000000000039</c:v>
                </c:pt>
                <c:pt idx="83521">
                  <c:v>83.521000000000015</c:v>
                </c:pt>
                <c:pt idx="83522">
                  <c:v>83.521999999999991</c:v>
                </c:pt>
                <c:pt idx="83523">
                  <c:v>83.523000000000025</c:v>
                </c:pt>
                <c:pt idx="83524">
                  <c:v>83.524000000000001</c:v>
                </c:pt>
                <c:pt idx="83525">
                  <c:v>83.525000000000034</c:v>
                </c:pt>
                <c:pt idx="83526">
                  <c:v>83.52600000000001</c:v>
                </c:pt>
                <c:pt idx="83527">
                  <c:v>83.527000000000044</c:v>
                </c:pt>
                <c:pt idx="83528">
                  <c:v>83.52800000000002</c:v>
                </c:pt>
                <c:pt idx="83529">
                  <c:v>83.528999999999996</c:v>
                </c:pt>
                <c:pt idx="83530">
                  <c:v>83.53000000000003</c:v>
                </c:pt>
                <c:pt idx="83531">
                  <c:v>83.531000000000006</c:v>
                </c:pt>
                <c:pt idx="83532">
                  <c:v>83.532000000000039</c:v>
                </c:pt>
                <c:pt idx="83533">
                  <c:v>83.533000000000015</c:v>
                </c:pt>
                <c:pt idx="83534">
                  <c:v>83.533999999999992</c:v>
                </c:pt>
                <c:pt idx="83535">
                  <c:v>83.535000000000025</c:v>
                </c:pt>
                <c:pt idx="83536">
                  <c:v>83.536000000000001</c:v>
                </c:pt>
                <c:pt idx="83537">
                  <c:v>83.537000000000035</c:v>
                </c:pt>
                <c:pt idx="83538">
                  <c:v>83.538000000000011</c:v>
                </c:pt>
                <c:pt idx="83539">
                  <c:v>83.539000000000044</c:v>
                </c:pt>
                <c:pt idx="83540">
                  <c:v>83.54000000000002</c:v>
                </c:pt>
                <c:pt idx="83541">
                  <c:v>83.540999999999997</c:v>
                </c:pt>
                <c:pt idx="83542">
                  <c:v>83.54200000000003</c:v>
                </c:pt>
                <c:pt idx="83543">
                  <c:v>83.543000000000006</c:v>
                </c:pt>
                <c:pt idx="83544">
                  <c:v>83.54400000000004</c:v>
                </c:pt>
                <c:pt idx="83545">
                  <c:v>83.545000000000016</c:v>
                </c:pt>
                <c:pt idx="83546">
                  <c:v>83.545999999999992</c:v>
                </c:pt>
                <c:pt idx="83547">
                  <c:v>83.547000000000025</c:v>
                </c:pt>
                <c:pt idx="83548">
                  <c:v>83.548000000000002</c:v>
                </c:pt>
                <c:pt idx="83549">
                  <c:v>83.549000000000035</c:v>
                </c:pt>
                <c:pt idx="83550">
                  <c:v>83.550000000000011</c:v>
                </c:pt>
                <c:pt idx="83551">
                  <c:v>83.551000000000045</c:v>
                </c:pt>
                <c:pt idx="83552">
                  <c:v>83.552000000000021</c:v>
                </c:pt>
                <c:pt idx="83553">
                  <c:v>83.552999999999997</c:v>
                </c:pt>
                <c:pt idx="83554">
                  <c:v>83.55400000000003</c:v>
                </c:pt>
                <c:pt idx="83555">
                  <c:v>83.555000000000007</c:v>
                </c:pt>
                <c:pt idx="83556">
                  <c:v>83.55600000000004</c:v>
                </c:pt>
                <c:pt idx="83557">
                  <c:v>83.557000000000016</c:v>
                </c:pt>
                <c:pt idx="83558">
                  <c:v>83.557999999999993</c:v>
                </c:pt>
                <c:pt idx="83559">
                  <c:v>83.559000000000026</c:v>
                </c:pt>
                <c:pt idx="83560">
                  <c:v>83.56</c:v>
                </c:pt>
                <c:pt idx="83561">
                  <c:v>83.561000000000035</c:v>
                </c:pt>
                <c:pt idx="83562">
                  <c:v>83.562000000000012</c:v>
                </c:pt>
                <c:pt idx="83563">
                  <c:v>83.563000000000045</c:v>
                </c:pt>
                <c:pt idx="83564">
                  <c:v>83.564000000000021</c:v>
                </c:pt>
                <c:pt idx="83565">
                  <c:v>83.564999999999998</c:v>
                </c:pt>
                <c:pt idx="83566">
                  <c:v>83.566000000000031</c:v>
                </c:pt>
                <c:pt idx="83567">
                  <c:v>83.567000000000007</c:v>
                </c:pt>
                <c:pt idx="83568">
                  <c:v>83.56800000000004</c:v>
                </c:pt>
                <c:pt idx="83569">
                  <c:v>83.569000000000017</c:v>
                </c:pt>
                <c:pt idx="83570">
                  <c:v>83.57</c:v>
                </c:pt>
                <c:pt idx="83571">
                  <c:v>83.571000000000026</c:v>
                </c:pt>
                <c:pt idx="83572">
                  <c:v>83.572000000000003</c:v>
                </c:pt>
                <c:pt idx="83573">
                  <c:v>83.573000000000036</c:v>
                </c:pt>
                <c:pt idx="83574">
                  <c:v>83.574000000000012</c:v>
                </c:pt>
                <c:pt idx="83575">
                  <c:v>83.575000000000045</c:v>
                </c:pt>
                <c:pt idx="83576">
                  <c:v>83.576000000000022</c:v>
                </c:pt>
                <c:pt idx="83577">
                  <c:v>83.576999999999998</c:v>
                </c:pt>
                <c:pt idx="83578">
                  <c:v>83.578000000000031</c:v>
                </c:pt>
                <c:pt idx="83579">
                  <c:v>83.579000000000008</c:v>
                </c:pt>
                <c:pt idx="83580">
                  <c:v>83.580000000000041</c:v>
                </c:pt>
                <c:pt idx="83581">
                  <c:v>83.581000000000017</c:v>
                </c:pt>
                <c:pt idx="83582">
                  <c:v>83.581999999999994</c:v>
                </c:pt>
                <c:pt idx="83583">
                  <c:v>83.583000000000027</c:v>
                </c:pt>
                <c:pt idx="83584">
                  <c:v>83.584000000000003</c:v>
                </c:pt>
                <c:pt idx="83585">
                  <c:v>83.585000000000036</c:v>
                </c:pt>
                <c:pt idx="83586">
                  <c:v>83.586000000000013</c:v>
                </c:pt>
                <c:pt idx="83587">
                  <c:v>83.587000000000046</c:v>
                </c:pt>
                <c:pt idx="83588">
                  <c:v>83.588000000000022</c:v>
                </c:pt>
                <c:pt idx="83589">
                  <c:v>83.588999999999999</c:v>
                </c:pt>
                <c:pt idx="83590">
                  <c:v>83.590000000000032</c:v>
                </c:pt>
                <c:pt idx="83591">
                  <c:v>83.591000000000008</c:v>
                </c:pt>
                <c:pt idx="83592">
                  <c:v>83.592000000000041</c:v>
                </c:pt>
                <c:pt idx="83593">
                  <c:v>83.593000000000018</c:v>
                </c:pt>
                <c:pt idx="83594">
                  <c:v>83.593999999999994</c:v>
                </c:pt>
                <c:pt idx="83595">
                  <c:v>83.595000000000027</c:v>
                </c:pt>
                <c:pt idx="83596">
                  <c:v>83.596000000000004</c:v>
                </c:pt>
                <c:pt idx="83597">
                  <c:v>83.597000000000037</c:v>
                </c:pt>
                <c:pt idx="83598">
                  <c:v>83.598000000000013</c:v>
                </c:pt>
                <c:pt idx="83599">
                  <c:v>83.599000000000046</c:v>
                </c:pt>
                <c:pt idx="83600">
                  <c:v>83.600000000000023</c:v>
                </c:pt>
                <c:pt idx="83601">
                  <c:v>83.600999999999999</c:v>
                </c:pt>
                <c:pt idx="83602">
                  <c:v>83.602000000000032</c:v>
                </c:pt>
                <c:pt idx="83603">
                  <c:v>83.603000000000009</c:v>
                </c:pt>
                <c:pt idx="83604">
                  <c:v>83.604000000000042</c:v>
                </c:pt>
                <c:pt idx="83605">
                  <c:v>83.605000000000018</c:v>
                </c:pt>
                <c:pt idx="83606">
                  <c:v>83.605999999999995</c:v>
                </c:pt>
                <c:pt idx="83607">
                  <c:v>83.607000000000028</c:v>
                </c:pt>
                <c:pt idx="83608">
                  <c:v>83.608000000000004</c:v>
                </c:pt>
                <c:pt idx="83609">
                  <c:v>83.609000000000037</c:v>
                </c:pt>
                <c:pt idx="83610">
                  <c:v>83.610000000000014</c:v>
                </c:pt>
                <c:pt idx="83611">
                  <c:v>83.61099999999999</c:v>
                </c:pt>
                <c:pt idx="83612">
                  <c:v>83.612000000000023</c:v>
                </c:pt>
                <c:pt idx="83613">
                  <c:v>83.613</c:v>
                </c:pt>
                <c:pt idx="83614">
                  <c:v>83.614000000000033</c:v>
                </c:pt>
                <c:pt idx="83615">
                  <c:v>83.615000000000009</c:v>
                </c:pt>
                <c:pt idx="83616">
                  <c:v>83.616000000000042</c:v>
                </c:pt>
                <c:pt idx="83617">
                  <c:v>83.617000000000019</c:v>
                </c:pt>
                <c:pt idx="83618">
                  <c:v>83.617999999999995</c:v>
                </c:pt>
                <c:pt idx="83619">
                  <c:v>83.619000000000028</c:v>
                </c:pt>
                <c:pt idx="83620">
                  <c:v>83.62</c:v>
                </c:pt>
                <c:pt idx="83621">
                  <c:v>83.621000000000038</c:v>
                </c:pt>
                <c:pt idx="83622">
                  <c:v>83.622000000000014</c:v>
                </c:pt>
                <c:pt idx="83623">
                  <c:v>83.62299999999999</c:v>
                </c:pt>
                <c:pt idx="83624">
                  <c:v>83.624000000000024</c:v>
                </c:pt>
                <c:pt idx="83625">
                  <c:v>83.625</c:v>
                </c:pt>
                <c:pt idx="83626">
                  <c:v>83.626000000000033</c:v>
                </c:pt>
                <c:pt idx="83627">
                  <c:v>83.62700000000001</c:v>
                </c:pt>
                <c:pt idx="83628">
                  <c:v>83.628000000000043</c:v>
                </c:pt>
                <c:pt idx="83629">
                  <c:v>83.629000000000019</c:v>
                </c:pt>
                <c:pt idx="83630">
                  <c:v>83.63</c:v>
                </c:pt>
                <c:pt idx="83631">
                  <c:v>83.631000000000029</c:v>
                </c:pt>
                <c:pt idx="83632">
                  <c:v>83.632000000000005</c:v>
                </c:pt>
                <c:pt idx="83633">
                  <c:v>83.633000000000038</c:v>
                </c:pt>
                <c:pt idx="83634">
                  <c:v>83.634000000000015</c:v>
                </c:pt>
                <c:pt idx="83635">
                  <c:v>83.634999999999991</c:v>
                </c:pt>
                <c:pt idx="83636">
                  <c:v>83.636000000000024</c:v>
                </c:pt>
                <c:pt idx="83637">
                  <c:v>83.637</c:v>
                </c:pt>
                <c:pt idx="83638">
                  <c:v>83.638000000000034</c:v>
                </c:pt>
                <c:pt idx="83639">
                  <c:v>83.63900000000001</c:v>
                </c:pt>
                <c:pt idx="83640">
                  <c:v>83.640000000000043</c:v>
                </c:pt>
                <c:pt idx="83641">
                  <c:v>83.64100000000002</c:v>
                </c:pt>
                <c:pt idx="83642">
                  <c:v>83.641999999999996</c:v>
                </c:pt>
                <c:pt idx="83643">
                  <c:v>83.643000000000029</c:v>
                </c:pt>
                <c:pt idx="83644">
                  <c:v>83.644000000000005</c:v>
                </c:pt>
                <c:pt idx="83645">
                  <c:v>83.645000000000039</c:v>
                </c:pt>
                <c:pt idx="83646">
                  <c:v>83.646000000000015</c:v>
                </c:pt>
                <c:pt idx="83647">
                  <c:v>83.646999999999991</c:v>
                </c:pt>
                <c:pt idx="83648">
                  <c:v>83.648000000000025</c:v>
                </c:pt>
                <c:pt idx="83649">
                  <c:v>83.649000000000001</c:v>
                </c:pt>
                <c:pt idx="83650">
                  <c:v>83.650000000000034</c:v>
                </c:pt>
                <c:pt idx="83651">
                  <c:v>83.65100000000001</c:v>
                </c:pt>
                <c:pt idx="83652">
                  <c:v>83.652000000000044</c:v>
                </c:pt>
                <c:pt idx="83653">
                  <c:v>83.65300000000002</c:v>
                </c:pt>
                <c:pt idx="83654">
                  <c:v>83.653999999999996</c:v>
                </c:pt>
                <c:pt idx="83655">
                  <c:v>83.65500000000003</c:v>
                </c:pt>
                <c:pt idx="83656">
                  <c:v>83.656000000000006</c:v>
                </c:pt>
                <c:pt idx="83657">
                  <c:v>83.657000000000039</c:v>
                </c:pt>
                <c:pt idx="83658">
                  <c:v>83.658000000000015</c:v>
                </c:pt>
                <c:pt idx="83659">
                  <c:v>83.658999999999992</c:v>
                </c:pt>
                <c:pt idx="83660">
                  <c:v>83.660000000000025</c:v>
                </c:pt>
                <c:pt idx="83661">
                  <c:v>83.661000000000001</c:v>
                </c:pt>
                <c:pt idx="83662">
                  <c:v>83.662000000000035</c:v>
                </c:pt>
                <c:pt idx="83663">
                  <c:v>83.663000000000011</c:v>
                </c:pt>
                <c:pt idx="83664">
                  <c:v>83.664000000000044</c:v>
                </c:pt>
                <c:pt idx="83665">
                  <c:v>83.66500000000002</c:v>
                </c:pt>
                <c:pt idx="83666">
                  <c:v>83.665999999999997</c:v>
                </c:pt>
                <c:pt idx="83667">
                  <c:v>83.66700000000003</c:v>
                </c:pt>
                <c:pt idx="83668">
                  <c:v>83.668000000000006</c:v>
                </c:pt>
                <c:pt idx="83669">
                  <c:v>83.66900000000004</c:v>
                </c:pt>
                <c:pt idx="83670">
                  <c:v>83.670000000000016</c:v>
                </c:pt>
                <c:pt idx="83671">
                  <c:v>83.670999999999992</c:v>
                </c:pt>
                <c:pt idx="83672">
                  <c:v>83.672000000000025</c:v>
                </c:pt>
                <c:pt idx="83673">
                  <c:v>83.673000000000002</c:v>
                </c:pt>
                <c:pt idx="83674">
                  <c:v>83.674000000000035</c:v>
                </c:pt>
                <c:pt idx="83675">
                  <c:v>83.675000000000011</c:v>
                </c:pt>
                <c:pt idx="83676">
                  <c:v>83.676000000000045</c:v>
                </c:pt>
                <c:pt idx="83677">
                  <c:v>83.677000000000021</c:v>
                </c:pt>
                <c:pt idx="83678">
                  <c:v>83.677999999999997</c:v>
                </c:pt>
                <c:pt idx="83679">
                  <c:v>83.67900000000003</c:v>
                </c:pt>
                <c:pt idx="83680">
                  <c:v>83.68</c:v>
                </c:pt>
                <c:pt idx="83681">
                  <c:v>83.68100000000004</c:v>
                </c:pt>
                <c:pt idx="83682">
                  <c:v>83.682000000000016</c:v>
                </c:pt>
                <c:pt idx="83683">
                  <c:v>83.682999999999993</c:v>
                </c:pt>
                <c:pt idx="83684">
                  <c:v>83.684000000000026</c:v>
                </c:pt>
                <c:pt idx="83685">
                  <c:v>83.685000000000002</c:v>
                </c:pt>
                <c:pt idx="83686">
                  <c:v>83.686000000000035</c:v>
                </c:pt>
                <c:pt idx="83687">
                  <c:v>83.687000000000012</c:v>
                </c:pt>
                <c:pt idx="83688">
                  <c:v>83.688000000000045</c:v>
                </c:pt>
                <c:pt idx="83689">
                  <c:v>83.689000000000021</c:v>
                </c:pt>
                <c:pt idx="83690">
                  <c:v>83.69</c:v>
                </c:pt>
                <c:pt idx="83691">
                  <c:v>83.691000000000031</c:v>
                </c:pt>
                <c:pt idx="83692">
                  <c:v>83.692000000000007</c:v>
                </c:pt>
                <c:pt idx="83693">
                  <c:v>83.69300000000004</c:v>
                </c:pt>
                <c:pt idx="83694">
                  <c:v>83.694000000000017</c:v>
                </c:pt>
                <c:pt idx="83695">
                  <c:v>83.694999999999993</c:v>
                </c:pt>
                <c:pt idx="83696">
                  <c:v>83.696000000000026</c:v>
                </c:pt>
                <c:pt idx="83697">
                  <c:v>83.697000000000003</c:v>
                </c:pt>
                <c:pt idx="83698">
                  <c:v>83.698000000000036</c:v>
                </c:pt>
                <c:pt idx="83699">
                  <c:v>83.699000000000012</c:v>
                </c:pt>
                <c:pt idx="83700">
                  <c:v>83.700000000000045</c:v>
                </c:pt>
                <c:pt idx="83701">
                  <c:v>83.701000000000022</c:v>
                </c:pt>
                <c:pt idx="83702">
                  <c:v>83.701999999999998</c:v>
                </c:pt>
                <c:pt idx="83703">
                  <c:v>83.703000000000031</c:v>
                </c:pt>
                <c:pt idx="83704">
                  <c:v>83.704000000000008</c:v>
                </c:pt>
                <c:pt idx="83705">
                  <c:v>83.705000000000041</c:v>
                </c:pt>
                <c:pt idx="83706">
                  <c:v>83.706000000000017</c:v>
                </c:pt>
                <c:pt idx="83707">
                  <c:v>83.706999999999994</c:v>
                </c:pt>
                <c:pt idx="83708">
                  <c:v>83.708000000000027</c:v>
                </c:pt>
                <c:pt idx="83709">
                  <c:v>83.709000000000003</c:v>
                </c:pt>
                <c:pt idx="83710">
                  <c:v>83.710000000000036</c:v>
                </c:pt>
                <c:pt idx="83711">
                  <c:v>83.711000000000013</c:v>
                </c:pt>
                <c:pt idx="83712">
                  <c:v>83.712000000000046</c:v>
                </c:pt>
                <c:pt idx="83713">
                  <c:v>83.713000000000022</c:v>
                </c:pt>
                <c:pt idx="83714">
                  <c:v>83.713999999999999</c:v>
                </c:pt>
                <c:pt idx="83715">
                  <c:v>83.715000000000032</c:v>
                </c:pt>
                <c:pt idx="83716">
                  <c:v>83.716000000000008</c:v>
                </c:pt>
                <c:pt idx="83717">
                  <c:v>83.717000000000041</c:v>
                </c:pt>
                <c:pt idx="83718">
                  <c:v>83.718000000000018</c:v>
                </c:pt>
                <c:pt idx="83719">
                  <c:v>83.718999999999994</c:v>
                </c:pt>
                <c:pt idx="83720">
                  <c:v>83.720000000000027</c:v>
                </c:pt>
                <c:pt idx="83721">
                  <c:v>83.721000000000004</c:v>
                </c:pt>
                <c:pt idx="83722">
                  <c:v>83.722000000000037</c:v>
                </c:pt>
                <c:pt idx="83723">
                  <c:v>83.723000000000013</c:v>
                </c:pt>
                <c:pt idx="83724">
                  <c:v>83.724000000000046</c:v>
                </c:pt>
                <c:pt idx="83725">
                  <c:v>83.725000000000023</c:v>
                </c:pt>
                <c:pt idx="83726">
                  <c:v>83.725999999999999</c:v>
                </c:pt>
                <c:pt idx="83727">
                  <c:v>83.727000000000032</c:v>
                </c:pt>
                <c:pt idx="83728">
                  <c:v>83.728000000000009</c:v>
                </c:pt>
                <c:pt idx="83729">
                  <c:v>83.729000000000042</c:v>
                </c:pt>
                <c:pt idx="83730">
                  <c:v>83.730000000000018</c:v>
                </c:pt>
                <c:pt idx="83731">
                  <c:v>83.730999999999995</c:v>
                </c:pt>
                <c:pt idx="83732">
                  <c:v>83.732000000000028</c:v>
                </c:pt>
                <c:pt idx="83733">
                  <c:v>83.733000000000004</c:v>
                </c:pt>
                <c:pt idx="83734">
                  <c:v>83.734000000000037</c:v>
                </c:pt>
                <c:pt idx="83735">
                  <c:v>83.735000000000014</c:v>
                </c:pt>
                <c:pt idx="83736">
                  <c:v>83.73599999999999</c:v>
                </c:pt>
                <c:pt idx="83737">
                  <c:v>83.737000000000023</c:v>
                </c:pt>
                <c:pt idx="83738">
                  <c:v>83.738</c:v>
                </c:pt>
                <c:pt idx="83739">
                  <c:v>83.739000000000033</c:v>
                </c:pt>
                <c:pt idx="83740">
                  <c:v>83.740000000000009</c:v>
                </c:pt>
                <c:pt idx="83741">
                  <c:v>83.741000000000042</c:v>
                </c:pt>
                <c:pt idx="83742">
                  <c:v>83.742000000000019</c:v>
                </c:pt>
                <c:pt idx="83743">
                  <c:v>83.742999999999995</c:v>
                </c:pt>
                <c:pt idx="83744">
                  <c:v>83.744000000000028</c:v>
                </c:pt>
                <c:pt idx="83745">
                  <c:v>83.745000000000005</c:v>
                </c:pt>
                <c:pt idx="83746">
                  <c:v>83.746000000000038</c:v>
                </c:pt>
                <c:pt idx="83747">
                  <c:v>83.747000000000014</c:v>
                </c:pt>
                <c:pt idx="83748">
                  <c:v>83.74799999999999</c:v>
                </c:pt>
                <c:pt idx="83749">
                  <c:v>83.749000000000024</c:v>
                </c:pt>
                <c:pt idx="83750">
                  <c:v>83.75</c:v>
                </c:pt>
                <c:pt idx="83751">
                  <c:v>83.751000000000033</c:v>
                </c:pt>
                <c:pt idx="83752">
                  <c:v>83.75200000000001</c:v>
                </c:pt>
                <c:pt idx="83753">
                  <c:v>83.753000000000043</c:v>
                </c:pt>
                <c:pt idx="83754">
                  <c:v>83.754000000000019</c:v>
                </c:pt>
                <c:pt idx="83755">
                  <c:v>83.754999999999995</c:v>
                </c:pt>
                <c:pt idx="83756">
                  <c:v>83.756000000000029</c:v>
                </c:pt>
                <c:pt idx="83757">
                  <c:v>83.757000000000005</c:v>
                </c:pt>
                <c:pt idx="83758">
                  <c:v>83.758000000000038</c:v>
                </c:pt>
                <c:pt idx="83759">
                  <c:v>83.759000000000015</c:v>
                </c:pt>
                <c:pt idx="83760">
                  <c:v>83.759999999999991</c:v>
                </c:pt>
                <c:pt idx="83761">
                  <c:v>83.761000000000024</c:v>
                </c:pt>
                <c:pt idx="83762">
                  <c:v>83.762</c:v>
                </c:pt>
                <c:pt idx="83763">
                  <c:v>83.763000000000034</c:v>
                </c:pt>
                <c:pt idx="83764">
                  <c:v>83.76400000000001</c:v>
                </c:pt>
                <c:pt idx="83765">
                  <c:v>83.765000000000043</c:v>
                </c:pt>
                <c:pt idx="83766">
                  <c:v>83.76600000000002</c:v>
                </c:pt>
                <c:pt idx="83767">
                  <c:v>83.766999999999996</c:v>
                </c:pt>
                <c:pt idx="83768">
                  <c:v>83.768000000000029</c:v>
                </c:pt>
                <c:pt idx="83769">
                  <c:v>83.769000000000005</c:v>
                </c:pt>
                <c:pt idx="83770">
                  <c:v>83.770000000000039</c:v>
                </c:pt>
                <c:pt idx="83771">
                  <c:v>83.771000000000015</c:v>
                </c:pt>
                <c:pt idx="83772">
                  <c:v>83.771999999999991</c:v>
                </c:pt>
                <c:pt idx="83773">
                  <c:v>83.773000000000025</c:v>
                </c:pt>
                <c:pt idx="83774">
                  <c:v>83.774000000000001</c:v>
                </c:pt>
                <c:pt idx="83775">
                  <c:v>83.775000000000034</c:v>
                </c:pt>
                <c:pt idx="83776">
                  <c:v>83.77600000000001</c:v>
                </c:pt>
                <c:pt idx="83777">
                  <c:v>83.777000000000044</c:v>
                </c:pt>
                <c:pt idx="83778">
                  <c:v>83.77800000000002</c:v>
                </c:pt>
                <c:pt idx="83779">
                  <c:v>83.778999999999996</c:v>
                </c:pt>
                <c:pt idx="83780">
                  <c:v>83.78000000000003</c:v>
                </c:pt>
                <c:pt idx="83781">
                  <c:v>83.781000000000006</c:v>
                </c:pt>
                <c:pt idx="83782">
                  <c:v>83.782000000000039</c:v>
                </c:pt>
                <c:pt idx="83783">
                  <c:v>83.783000000000015</c:v>
                </c:pt>
                <c:pt idx="83784">
                  <c:v>83.783999999999992</c:v>
                </c:pt>
                <c:pt idx="83785">
                  <c:v>83.785000000000025</c:v>
                </c:pt>
                <c:pt idx="83786">
                  <c:v>83.786000000000001</c:v>
                </c:pt>
                <c:pt idx="83787">
                  <c:v>83.787000000000035</c:v>
                </c:pt>
                <c:pt idx="83788">
                  <c:v>83.788000000000011</c:v>
                </c:pt>
                <c:pt idx="83789">
                  <c:v>83.789000000000044</c:v>
                </c:pt>
                <c:pt idx="83790">
                  <c:v>83.79000000000002</c:v>
                </c:pt>
                <c:pt idx="83791">
                  <c:v>83.790999999999997</c:v>
                </c:pt>
                <c:pt idx="83792">
                  <c:v>83.79200000000003</c:v>
                </c:pt>
                <c:pt idx="83793">
                  <c:v>83.793000000000006</c:v>
                </c:pt>
                <c:pt idx="83794">
                  <c:v>83.79400000000004</c:v>
                </c:pt>
                <c:pt idx="83795">
                  <c:v>83.795000000000016</c:v>
                </c:pt>
                <c:pt idx="83796">
                  <c:v>83.795999999999992</c:v>
                </c:pt>
                <c:pt idx="83797">
                  <c:v>83.797000000000025</c:v>
                </c:pt>
                <c:pt idx="83798">
                  <c:v>83.798000000000002</c:v>
                </c:pt>
                <c:pt idx="83799">
                  <c:v>83.799000000000035</c:v>
                </c:pt>
                <c:pt idx="83800">
                  <c:v>83.800000000000011</c:v>
                </c:pt>
                <c:pt idx="83801">
                  <c:v>83.801000000000045</c:v>
                </c:pt>
                <c:pt idx="83802">
                  <c:v>83.802000000000021</c:v>
                </c:pt>
                <c:pt idx="83803">
                  <c:v>83.802999999999997</c:v>
                </c:pt>
                <c:pt idx="83804">
                  <c:v>83.80400000000003</c:v>
                </c:pt>
                <c:pt idx="83805">
                  <c:v>83.805000000000007</c:v>
                </c:pt>
                <c:pt idx="83806">
                  <c:v>83.80600000000004</c:v>
                </c:pt>
                <c:pt idx="83807">
                  <c:v>83.807000000000016</c:v>
                </c:pt>
                <c:pt idx="83808">
                  <c:v>83.807999999999993</c:v>
                </c:pt>
                <c:pt idx="83809">
                  <c:v>83.809000000000026</c:v>
                </c:pt>
                <c:pt idx="83810">
                  <c:v>83.81</c:v>
                </c:pt>
                <c:pt idx="83811">
                  <c:v>83.811000000000035</c:v>
                </c:pt>
                <c:pt idx="83812">
                  <c:v>83.812000000000012</c:v>
                </c:pt>
                <c:pt idx="83813">
                  <c:v>83.813000000000045</c:v>
                </c:pt>
                <c:pt idx="83814">
                  <c:v>83.814000000000021</c:v>
                </c:pt>
                <c:pt idx="83815">
                  <c:v>83.814999999999998</c:v>
                </c:pt>
                <c:pt idx="83816">
                  <c:v>83.816000000000031</c:v>
                </c:pt>
                <c:pt idx="83817">
                  <c:v>83.817000000000007</c:v>
                </c:pt>
                <c:pt idx="83818">
                  <c:v>83.81800000000004</c:v>
                </c:pt>
                <c:pt idx="83819">
                  <c:v>83.819000000000017</c:v>
                </c:pt>
                <c:pt idx="83820">
                  <c:v>83.82</c:v>
                </c:pt>
                <c:pt idx="83821">
                  <c:v>83.821000000000026</c:v>
                </c:pt>
                <c:pt idx="83822">
                  <c:v>83.822000000000003</c:v>
                </c:pt>
                <c:pt idx="83823">
                  <c:v>83.823000000000036</c:v>
                </c:pt>
                <c:pt idx="83824">
                  <c:v>83.824000000000012</c:v>
                </c:pt>
                <c:pt idx="83825">
                  <c:v>83.825000000000045</c:v>
                </c:pt>
                <c:pt idx="83826">
                  <c:v>83.826000000000022</c:v>
                </c:pt>
                <c:pt idx="83827">
                  <c:v>83.826999999999998</c:v>
                </c:pt>
                <c:pt idx="83828">
                  <c:v>83.828000000000031</c:v>
                </c:pt>
                <c:pt idx="83829">
                  <c:v>83.829000000000008</c:v>
                </c:pt>
                <c:pt idx="83830">
                  <c:v>83.830000000000041</c:v>
                </c:pt>
                <c:pt idx="83831">
                  <c:v>83.831000000000017</c:v>
                </c:pt>
                <c:pt idx="83832">
                  <c:v>83.831999999999994</c:v>
                </c:pt>
                <c:pt idx="83833">
                  <c:v>83.833000000000027</c:v>
                </c:pt>
                <c:pt idx="83834">
                  <c:v>83.834000000000003</c:v>
                </c:pt>
                <c:pt idx="83835">
                  <c:v>83.835000000000036</c:v>
                </c:pt>
                <c:pt idx="83836">
                  <c:v>83.836000000000013</c:v>
                </c:pt>
                <c:pt idx="83837">
                  <c:v>83.837000000000046</c:v>
                </c:pt>
                <c:pt idx="83838">
                  <c:v>83.838000000000022</c:v>
                </c:pt>
                <c:pt idx="83839">
                  <c:v>83.838999999999999</c:v>
                </c:pt>
                <c:pt idx="83840">
                  <c:v>83.840000000000032</c:v>
                </c:pt>
                <c:pt idx="83841">
                  <c:v>83.841000000000008</c:v>
                </c:pt>
                <c:pt idx="83842">
                  <c:v>83.842000000000041</c:v>
                </c:pt>
                <c:pt idx="83843">
                  <c:v>83.843000000000018</c:v>
                </c:pt>
                <c:pt idx="83844">
                  <c:v>83.843999999999994</c:v>
                </c:pt>
                <c:pt idx="83845">
                  <c:v>83.845000000000027</c:v>
                </c:pt>
                <c:pt idx="83846">
                  <c:v>83.846000000000004</c:v>
                </c:pt>
                <c:pt idx="83847">
                  <c:v>83.847000000000037</c:v>
                </c:pt>
                <c:pt idx="83848">
                  <c:v>83.848000000000013</c:v>
                </c:pt>
                <c:pt idx="83849">
                  <c:v>83.849000000000046</c:v>
                </c:pt>
                <c:pt idx="83850">
                  <c:v>83.850000000000023</c:v>
                </c:pt>
                <c:pt idx="83851">
                  <c:v>83.850999999999999</c:v>
                </c:pt>
                <c:pt idx="83852">
                  <c:v>83.852000000000032</c:v>
                </c:pt>
                <c:pt idx="83853">
                  <c:v>83.853000000000009</c:v>
                </c:pt>
                <c:pt idx="83854">
                  <c:v>83.854000000000042</c:v>
                </c:pt>
                <c:pt idx="83855">
                  <c:v>83.855000000000018</c:v>
                </c:pt>
                <c:pt idx="83856">
                  <c:v>83.855999999999995</c:v>
                </c:pt>
                <c:pt idx="83857">
                  <c:v>83.857000000000028</c:v>
                </c:pt>
                <c:pt idx="83858">
                  <c:v>83.858000000000004</c:v>
                </c:pt>
                <c:pt idx="83859">
                  <c:v>83.859000000000037</c:v>
                </c:pt>
                <c:pt idx="83860">
                  <c:v>83.860000000000014</c:v>
                </c:pt>
                <c:pt idx="83861">
                  <c:v>83.86099999999999</c:v>
                </c:pt>
                <c:pt idx="83862">
                  <c:v>83.862000000000023</c:v>
                </c:pt>
                <c:pt idx="83863">
                  <c:v>83.863</c:v>
                </c:pt>
                <c:pt idx="83864">
                  <c:v>83.864000000000033</c:v>
                </c:pt>
                <c:pt idx="83865">
                  <c:v>83.865000000000009</c:v>
                </c:pt>
                <c:pt idx="83866">
                  <c:v>83.866000000000042</c:v>
                </c:pt>
                <c:pt idx="83867">
                  <c:v>83.867000000000019</c:v>
                </c:pt>
                <c:pt idx="83868">
                  <c:v>83.867999999999995</c:v>
                </c:pt>
                <c:pt idx="83869">
                  <c:v>83.869000000000028</c:v>
                </c:pt>
                <c:pt idx="83870">
                  <c:v>83.87</c:v>
                </c:pt>
                <c:pt idx="83871">
                  <c:v>83.871000000000038</c:v>
                </c:pt>
                <c:pt idx="83872">
                  <c:v>83.872000000000014</c:v>
                </c:pt>
                <c:pt idx="83873">
                  <c:v>83.87299999999999</c:v>
                </c:pt>
                <c:pt idx="83874">
                  <c:v>83.874000000000024</c:v>
                </c:pt>
                <c:pt idx="83875">
                  <c:v>83.875</c:v>
                </c:pt>
                <c:pt idx="83876">
                  <c:v>83.876000000000033</c:v>
                </c:pt>
                <c:pt idx="83877">
                  <c:v>83.87700000000001</c:v>
                </c:pt>
                <c:pt idx="83878">
                  <c:v>83.878000000000043</c:v>
                </c:pt>
                <c:pt idx="83879">
                  <c:v>83.879000000000019</c:v>
                </c:pt>
                <c:pt idx="83880">
                  <c:v>83.88</c:v>
                </c:pt>
                <c:pt idx="83881">
                  <c:v>83.881000000000029</c:v>
                </c:pt>
                <c:pt idx="83882">
                  <c:v>83.882000000000005</c:v>
                </c:pt>
                <c:pt idx="83883">
                  <c:v>83.883000000000038</c:v>
                </c:pt>
                <c:pt idx="83884">
                  <c:v>83.884000000000015</c:v>
                </c:pt>
                <c:pt idx="83885">
                  <c:v>83.884999999999991</c:v>
                </c:pt>
                <c:pt idx="83886">
                  <c:v>83.886000000000024</c:v>
                </c:pt>
                <c:pt idx="83887">
                  <c:v>83.887</c:v>
                </c:pt>
                <c:pt idx="83888">
                  <c:v>83.888000000000034</c:v>
                </c:pt>
                <c:pt idx="83889">
                  <c:v>83.88900000000001</c:v>
                </c:pt>
                <c:pt idx="83890">
                  <c:v>83.890000000000043</c:v>
                </c:pt>
                <c:pt idx="83891">
                  <c:v>83.89100000000002</c:v>
                </c:pt>
                <c:pt idx="83892">
                  <c:v>83.891999999999996</c:v>
                </c:pt>
                <c:pt idx="83893">
                  <c:v>83.893000000000029</c:v>
                </c:pt>
                <c:pt idx="83894">
                  <c:v>83.894000000000005</c:v>
                </c:pt>
                <c:pt idx="83895">
                  <c:v>83.895000000000039</c:v>
                </c:pt>
                <c:pt idx="83896">
                  <c:v>83.896000000000015</c:v>
                </c:pt>
                <c:pt idx="83897">
                  <c:v>83.896999999999991</c:v>
                </c:pt>
                <c:pt idx="83898">
                  <c:v>83.898000000000025</c:v>
                </c:pt>
                <c:pt idx="83899">
                  <c:v>83.899000000000001</c:v>
                </c:pt>
                <c:pt idx="83900">
                  <c:v>83.900000000000034</c:v>
                </c:pt>
                <c:pt idx="83901">
                  <c:v>83.90100000000001</c:v>
                </c:pt>
                <c:pt idx="83902">
                  <c:v>83.902000000000044</c:v>
                </c:pt>
                <c:pt idx="83903">
                  <c:v>83.90300000000002</c:v>
                </c:pt>
                <c:pt idx="83904">
                  <c:v>83.903999999999996</c:v>
                </c:pt>
                <c:pt idx="83905">
                  <c:v>83.90500000000003</c:v>
                </c:pt>
                <c:pt idx="83906">
                  <c:v>83.906000000000006</c:v>
                </c:pt>
                <c:pt idx="83907">
                  <c:v>83.907000000000039</c:v>
                </c:pt>
                <c:pt idx="83908">
                  <c:v>83.908000000000015</c:v>
                </c:pt>
                <c:pt idx="83909">
                  <c:v>83.908999999999992</c:v>
                </c:pt>
                <c:pt idx="83910">
                  <c:v>83.910000000000025</c:v>
                </c:pt>
                <c:pt idx="83911">
                  <c:v>83.911000000000001</c:v>
                </c:pt>
                <c:pt idx="83912">
                  <c:v>83.912000000000035</c:v>
                </c:pt>
                <c:pt idx="83913">
                  <c:v>83.913000000000011</c:v>
                </c:pt>
                <c:pt idx="83914">
                  <c:v>83.914000000000044</c:v>
                </c:pt>
                <c:pt idx="83915">
                  <c:v>83.91500000000002</c:v>
                </c:pt>
                <c:pt idx="83916">
                  <c:v>83.915999999999997</c:v>
                </c:pt>
                <c:pt idx="83917">
                  <c:v>83.91700000000003</c:v>
                </c:pt>
                <c:pt idx="83918">
                  <c:v>83.918000000000006</c:v>
                </c:pt>
                <c:pt idx="83919">
                  <c:v>83.91900000000004</c:v>
                </c:pt>
                <c:pt idx="83920">
                  <c:v>83.920000000000016</c:v>
                </c:pt>
                <c:pt idx="83921">
                  <c:v>83.920999999999992</c:v>
                </c:pt>
                <c:pt idx="83922">
                  <c:v>83.922000000000025</c:v>
                </c:pt>
                <c:pt idx="83923">
                  <c:v>83.923000000000002</c:v>
                </c:pt>
                <c:pt idx="83924">
                  <c:v>83.924000000000035</c:v>
                </c:pt>
                <c:pt idx="83925">
                  <c:v>83.925000000000011</c:v>
                </c:pt>
                <c:pt idx="83926">
                  <c:v>83.926000000000045</c:v>
                </c:pt>
                <c:pt idx="83927">
                  <c:v>83.927000000000021</c:v>
                </c:pt>
                <c:pt idx="83928">
                  <c:v>83.927999999999997</c:v>
                </c:pt>
                <c:pt idx="83929">
                  <c:v>83.92900000000003</c:v>
                </c:pt>
                <c:pt idx="83930">
                  <c:v>83.93</c:v>
                </c:pt>
                <c:pt idx="83931">
                  <c:v>83.93100000000004</c:v>
                </c:pt>
                <c:pt idx="83932">
                  <c:v>83.932000000000016</c:v>
                </c:pt>
                <c:pt idx="83933">
                  <c:v>83.932999999999993</c:v>
                </c:pt>
                <c:pt idx="83934">
                  <c:v>83.934000000000026</c:v>
                </c:pt>
                <c:pt idx="83935">
                  <c:v>83.935000000000002</c:v>
                </c:pt>
                <c:pt idx="83936">
                  <c:v>83.936000000000035</c:v>
                </c:pt>
                <c:pt idx="83937">
                  <c:v>83.937000000000012</c:v>
                </c:pt>
                <c:pt idx="83938">
                  <c:v>83.938000000000045</c:v>
                </c:pt>
                <c:pt idx="83939">
                  <c:v>83.939000000000021</c:v>
                </c:pt>
                <c:pt idx="83940">
                  <c:v>83.94</c:v>
                </c:pt>
                <c:pt idx="83941">
                  <c:v>83.941000000000031</c:v>
                </c:pt>
                <c:pt idx="83942">
                  <c:v>83.942000000000007</c:v>
                </c:pt>
                <c:pt idx="83943">
                  <c:v>83.94300000000004</c:v>
                </c:pt>
                <c:pt idx="83944">
                  <c:v>83.944000000000017</c:v>
                </c:pt>
                <c:pt idx="83945">
                  <c:v>83.944999999999993</c:v>
                </c:pt>
                <c:pt idx="83946">
                  <c:v>83.946000000000026</c:v>
                </c:pt>
                <c:pt idx="83947">
                  <c:v>83.947000000000003</c:v>
                </c:pt>
                <c:pt idx="83948">
                  <c:v>83.948000000000036</c:v>
                </c:pt>
                <c:pt idx="83949">
                  <c:v>83.949000000000012</c:v>
                </c:pt>
                <c:pt idx="83950">
                  <c:v>83.950000000000045</c:v>
                </c:pt>
                <c:pt idx="83951">
                  <c:v>83.951000000000022</c:v>
                </c:pt>
                <c:pt idx="83952">
                  <c:v>83.951999999999998</c:v>
                </c:pt>
                <c:pt idx="83953">
                  <c:v>83.953000000000031</c:v>
                </c:pt>
                <c:pt idx="83954">
                  <c:v>83.954000000000008</c:v>
                </c:pt>
                <c:pt idx="83955">
                  <c:v>83.955000000000041</c:v>
                </c:pt>
                <c:pt idx="83956">
                  <c:v>83.956000000000017</c:v>
                </c:pt>
                <c:pt idx="83957">
                  <c:v>83.956999999999994</c:v>
                </c:pt>
                <c:pt idx="83958">
                  <c:v>83.958000000000027</c:v>
                </c:pt>
                <c:pt idx="83959">
                  <c:v>83.959000000000003</c:v>
                </c:pt>
                <c:pt idx="83960">
                  <c:v>83.960000000000036</c:v>
                </c:pt>
                <c:pt idx="83961">
                  <c:v>83.961000000000013</c:v>
                </c:pt>
                <c:pt idx="83962">
                  <c:v>83.962000000000046</c:v>
                </c:pt>
                <c:pt idx="83963">
                  <c:v>83.963000000000022</c:v>
                </c:pt>
                <c:pt idx="83964">
                  <c:v>83.963999999999999</c:v>
                </c:pt>
                <c:pt idx="83965">
                  <c:v>83.965000000000032</c:v>
                </c:pt>
                <c:pt idx="83966">
                  <c:v>83.966000000000008</c:v>
                </c:pt>
                <c:pt idx="83967">
                  <c:v>83.967000000000041</c:v>
                </c:pt>
                <c:pt idx="83968">
                  <c:v>83.968000000000018</c:v>
                </c:pt>
                <c:pt idx="83969">
                  <c:v>83.968999999999994</c:v>
                </c:pt>
                <c:pt idx="83970">
                  <c:v>83.970000000000027</c:v>
                </c:pt>
                <c:pt idx="83971">
                  <c:v>83.971000000000004</c:v>
                </c:pt>
                <c:pt idx="83972">
                  <c:v>83.972000000000037</c:v>
                </c:pt>
                <c:pt idx="83973">
                  <c:v>83.973000000000013</c:v>
                </c:pt>
                <c:pt idx="83974">
                  <c:v>83.974000000000046</c:v>
                </c:pt>
                <c:pt idx="83975">
                  <c:v>83.975000000000023</c:v>
                </c:pt>
                <c:pt idx="83976">
                  <c:v>83.975999999999999</c:v>
                </c:pt>
                <c:pt idx="83977">
                  <c:v>83.977000000000032</c:v>
                </c:pt>
                <c:pt idx="83978">
                  <c:v>83.978000000000009</c:v>
                </c:pt>
                <c:pt idx="83979">
                  <c:v>83.979000000000042</c:v>
                </c:pt>
                <c:pt idx="83980">
                  <c:v>83.980000000000018</c:v>
                </c:pt>
                <c:pt idx="83981">
                  <c:v>83.980999999999995</c:v>
                </c:pt>
                <c:pt idx="83982">
                  <c:v>83.982000000000028</c:v>
                </c:pt>
                <c:pt idx="83983">
                  <c:v>83.983000000000004</c:v>
                </c:pt>
                <c:pt idx="83984">
                  <c:v>83.984000000000037</c:v>
                </c:pt>
                <c:pt idx="83985">
                  <c:v>83.985000000000014</c:v>
                </c:pt>
                <c:pt idx="83986">
                  <c:v>83.98599999999999</c:v>
                </c:pt>
                <c:pt idx="83987">
                  <c:v>83.987000000000023</c:v>
                </c:pt>
                <c:pt idx="83988">
                  <c:v>83.988</c:v>
                </c:pt>
                <c:pt idx="83989">
                  <c:v>83.989000000000033</c:v>
                </c:pt>
                <c:pt idx="83990">
                  <c:v>83.990000000000009</c:v>
                </c:pt>
                <c:pt idx="83991">
                  <c:v>83.991000000000042</c:v>
                </c:pt>
                <c:pt idx="83992">
                  <c:v>83.992000000000019</c:v>
                </c:pt>
                <c:pt idx="83993">
                  <c:v>83.992999999999995</c:v>
                </c:pt>
                <c:pt idx="83994">
                  <c:v>83.994000000000028</c:v>
                </c:pt>
                <c:pt idx="83995">
                  <c:v>83.995000000000005</c:v>
                </c:pt>
                <c:pt idx="83996">
                  <c:v>83.996000000000038</c:v>
                </c:pt>
                <c:pt idx="83997">
                  <c:v>83.997000000000014</c:v>
                </c:pt>
                <c:pt idx="83998">
                  <c:v>83.99799999999999</c:v>
                </c:pt>
                <c:pt idx="83999">
                  <c:v>83.999000000000024</c:v>
                </c:pt>
                <c:pt idx="84000">
                  <c:v>84</c:v>
                </c:pt>
                <c:pt idx="84001">
                  <c:v>84.001000000000033</c:v>
                </c:pt>
                <c:pt idx="84002">
                  <c:v>84.00200000000001</c:v>
                </c:pt>
                <c:pt idx="84003">
                  <c:v>84.003000000000043</c:v>
                </c:pt>
                <c:pt idx="84004">
                  <c:v>84.004000000000019</c:v>
                </c:pt>
                <c:pt idx="84005">
                  <c:v>84.004999999999995</c:v>
                </c:pt>
                <c:pt idx="84006">
                  <c:v>84.006000000000029</c:v>
                </c:pt>
                <c:pt idx="84007">
                  <c:v>84.007000000000005</c:v>
                </c:pt>
                <c:pt idx="84008">
                  <c:v>84.008000000000038</c:v>
                </c:pt>
                <c:pt idx="84009">
                  <c:v>84.009000000000015</c:v>
                </c:pt>
                <c:pt idx="84010">
                  <c:v>84.009999999999991</c:v>
                </c:pt>
                <c:pt idx="84011">
                  <c:v>84.011000000000024</c:v>
                </c:pt>
                <c:pt idx="84012">
                  <c:v>84.012</c:v>
                </c:pt>
                <c:pt idx="84013">
                  <c:v>84.013000000000034</c:v>
                </c:pt>
                <c:pt idx="84014">
                  <c:v>84.01400000000001</c:v>
                </c:pt>
                <c:pt idx="84015">
                  <c:v>84.015000000000043</c:v>
                </c:pt>
                <c:pt idx="84016">
                  <c:v>84.01600000000002</c:v>
                </c:pt>
                <c:pt idx="84017">
                  <c:v>84.016999999999996</c:v>
                </c:pt>
                <c:pt idx="84018">
                  <c:v>84.018000000000029</c:v>
                </c:pt>
                <c:pt idx="84019">
                  <c:v>84.019000000000005</c:v>
                </c:pt>
                <c:pt idx="84020">
                  <c:v>84.020000000000039</c:v>
                </c:pt>
                <c:pt idx="84021">
                  <c:v>84.021000000000015</c:v>
                </c:pt>
                <c:pt idx="84022">
                  <c:v>84.021999999999991</c:v>
                </c:pt>
                <c:pt idx="84023">
                  <c:v>84.023000000000025</c:v>
                </c:pt>
                <c:pt idx="84024">
                  <c:v>84.024000000000001</c:v>
                </c:pt>
                <c:pt idx="84025">
                  <c:v>84.025000000000034</c:v>
                </c:pt>
                <c:pt idx="84026">
                  <c:v>84.02600000000001</c:v>
                </c:pt>
                <c:pt idx="84027">
                  <c:v>84.027000000000044</c:v>
                </c:pt>
                <c:pt idx="84028">
                  <c:v>84.02800000000002</c:v>
                </c:pt>
                <c:pt idx="84029">
                  <c:v>84.028999999999996</c:v>
                </c:pt>
                <c:pt idx="84030">
                  <c:v>84.03000000000003</c:v>
                </c:pt>
                <c:pt idx="84031">
                  <c:v>84.031000000000006</c:v>
                </c:pt>
                <c:pt idx="84032">
                  <c:v>84.032000000000039</c:v>
                </c:pt>
                <c:pt idx="84033">
                  <c:v>84.033000000000015</c:v>
                </c:pt>
                <c:pt idx="84034">
                  <c:v>84.033999999999992</c:v>
                </c:pt>
                <c:pt idx="84035">
                  <c:v>84.035000000000025</c:v>
                </c:pt>
                <c:pt idx="84036">
                  <c:v>84.036000000000001</c:v>
                </c:pt>
                <c:pt idx="84037">
                  <c:v>84.037000000000035</c:v>
                </c:pt>
                <c:pt idx="84038">
                  <c:v>84.038000000000011</c:v>
                </c:pt>
                <c:pt idx="84039">
                  <c:v>84.039000000000044</c:v>
                </c:pt>
                <c:pt idx="84040">
                  <c:v>84.04000000000002</c:v>
                </c:pt>
                <c:pt idx="84041">
                  <c:v>84.040999999999997</c:v>
                </c:pt>
                <c:pt idx="84042">
                  <c:v>84.04200000000003</c:v>
                </c:pt>
                <c:pt idx="84043">
                  <c:v>84.043000000000006</c:v>
                </c:pt>
                <c:pt idx="84044">
                  <c:v>84.04400000000004</c:v>
                </c:pt>
                <c:pt idx="84045">
                  <c:v>84.045000000000016</c:v>
                </c:pt>
                <c:pt idx="84046">
                  <c:v>84.045999999999992</c:v>
                </c:pt>
                <c:pt idx="84047">
                  <c:v>84.047000000000025</c:v>
                </c:pt>
                <c:pt idx="84048">
                  <c:v>84.048000000000002</c:v>
                </c:pt>
                <c:pt idx="84049">
                  <c:v>84.049000000000035</c:v>
                </c:pt>
                <c:pt idx="84050">
                  <c:v>84.050000000000011</c:v>
                </c:pt>
                <c:pt idx="84051">
                  <c:v>84.051000000000045</c:v>
                </c:pt>
                <c:pt idx="84052">
                  <c:v>84.052000000000021</c:v>
                </c:pt>
                <c:pt idx="84053">
                  <c:v>84.052999999999997</c:v>
                </c:pt>
                <c:pt idx="84054">
                  <c:v>84.05400000000003</c:v>
                </c:pt>
                <c:pt idx="84055">
                  <c:v>84.055000000000007</c:v>
                </c:pt>
                <c:pt idx="84056">
                  <c:v>84.05600000000004</c:v>
                </c:pt>
                <c:pt idx="84057">
                  <c:v>84.057000000000016</c:v>
                </c:pt>
                <c:pt idx="84058">
                  <c:v>84.057999999999993</c:v>
                </c:pt>
                <c:pt idx="84059">
                  <c:v>84.059000000000026</c:v>
                </c:pt>
                <c:pt idx="84060">
                  <c:v>84.06</c:v>
                </c:pt>
                <c:pt idx="84061">
                  <c:v>84.061000000000035</c:v>
                </c:pt>
                <c:pt idx="84062">
                  <c:v>84.062000000000012</c:v>
                </c:pt>
                <c:pt idx="84063">
                  <c:v>84.063000000000045</c:v>
                </c:pt>
                <c:pt idx="84064">
                  <c:v>84.064000000000021</c:v>
                </c:pt>
                <c:pt idx="84065">
                  <c:v>84.064999999999998</c:v>
                </c:pt>
                <c:pt idx="84066">
                  <c:v>84.066000000000031</c:v>
                </c:pt>
                <c:pt idx="84067">
                  <c:v>84.067000000000007</c:v>
                </c:pt>
                <c:pt idx="84068">
                  <c:v>84.06800000000004</c:v>
                </c:pt>
                <c:pt idx="84069">
                  <c:v>84.069000000000017</c:v>
                </c:pt>
                <c:pt idx="84070">
                  <c:v>84.07</c:v>
                </c:pt>
                <c:pt idx="84071">
                  <c:v>84.071000000000026</c:v>
                </c:pt>
                <c:pt idx="84072">
                  <c:v>84.072000000000003</c:v>
                </c:pt>
                <c:pt idx="84073">
                  <c:v>84.073000000000036</c:v>
                </c:pt>
                <c:pt idx="84074">
                  <c:v>84.074000000000012</c:v>
                </c:pt>
                <c:pt idx="84075">
                  <c:v>84.075000000000045</c:v>
                </c:pt>
                <c:pt idx="84076">
                  <c:v>84.076000000000022</c:v>
                </c:pt>
                <c:pt idx="84077">
                  <c:v>84.076999999999998</c:v>
                </c:pt>
                <c:pt idx="84078">
                  <c:v>84.078000000000031</c:v>
                </c:pt>
                <c:pt idx="84079">
                  <c:v>84.079000000000008</c:v>
                </c:pt>
                <c:pt idx="84080">
                  <c:v>84.080000000000041</c:v>
                </c:pt>
                <c:pt idx="84081">
                  <c:v>84.081000000000017</c:v>
                </c:pt>
                <c:pt idx="84082">
                  <c:v>84.081999999999994</c:v>
                </c:pt>
                <c:pt idx="84083">
                  <c:v>84.083000000000027</c:v>
                </c:pt>
                <c:pt idx="84084">
                  <c:v>84.084000000000003</c:v>
                </c:pt>
                <c:pt idx="84085">
                  <c:v>84.085000000000036</c:v>
                </c:pt>
                <c:pt idx="84086">
                  <c:v>84.086000000000013</c:v>
                </c:pt>
                <c:pt idx="84087">
                  <c:v>84.087000000000046</c:v>
                </c:pt>
                <c:pt idx="84088">
                  <c:v>84.088000000000022</c:v>
                </c:pt>
                <c:pt idx="84089">
                  <c:v>84.088999999999999</c:v>
                </c:pt>
                <c:pt idx="84090">
                  <c:v>84.090000000000032</c:v>
                </c:pt>
                <c:pt idx="84091">
                  <c:v>84.091000000000008</c:v>
                </c:pt>
                <c:pt idx="84092">
                  <c:v>84.092000000000041</c:v>
                </c:pt>
                <c:pt idx="84093">
                  <c:v>84.093000000000018</c:v>
                </c:pt>
                <c:pt idx="84094">
                  <c:v>84.093999999999994</c:v>
                </c:pt>
                <c:pt idx="84095">
                  <c:v>84.095000000000027</c:v>
                </c:pt>
                <c:pt idx="84096">
                  <c:v>84.096000000000004</c:v>
                </c:pt>
                <c:pt idx="84097">
                  <c:v>84.097000000000037</c:v>
                </c:pt>
                <c:pt idx="84098">
                  <c:v>84.098000000000013</c:v>
                </c:pt>
                <c:pt idx="84099">
                  <c:v>84.099000000000046</c:v>
                </c:pt>
                <c:pt idx="84100">
                  <c:v>84.100000000000023</c:v>
                </c:pt>
                <c:pt idx="84101">
                  <c:v>84.100999999999999</c:v>
                </c:pt>
                <c:pt idx="84102">
                  <c:v>84.102000000000032</c:v>
                </c:pt>
                <c:pt idx="84103">
                  <c:v>84.103000000000009</c:v>
                </c:pt>
                <c:pt idx="84104">
                  <c:v>84.104000000000042</c:v>
                </c:pt>
                <c:pt idx="84105">
                  <c:v>84.105000000000018</c:v>
                </c:pt>
                <c:pt idx="84106">
                  <c:v>84.105999999999995</c:v>
                </c:pt>
                <c:pt idx="84107">
                  <c:v>84.107000000000028</c:v>
                </c:pt>
                <c:pt idx="84108">
                  <c:v>84.108000000000004</c:v>
                </c:pt>
                <c:pt idx="84109">
                  <c:v>84.109000000000037</c:v>
                </c:pt>
                <c:pt idx="84110">
                  <c:v>84.110000000000014</c:v>
                </c:pt>
                <c:pt idx="84111">
                  <c:v>84.11099999999999</c:v>
                </c:pt>
                <c:pt idx="84112">
                  <c:v>84.112000000000023</c:v>
                </c:pt>
                <c:pt idx="84113">
                  <c:v>84.113</c:v>
                </c:pt>
                <c:pt idx="84114">
                  <c:v>84.114000000000033</c:v>
                </c:pt>
                <c:pt idx="84115">
                  <c:v>84.115000000000009</c:v>
                </c:pt>
                <c:pt idx="84116">
                  <c:v>84.116000000000042</c:v>
                </c:pt>
                <c:pt idx="84117">
                  <c:v>84.117000000000019</c:v>
                </c:pt>
                <c:pt idx="84118">
                  <c:v>84.117999999999995</c:v>
                </c:pt>
                <c:pt idx="84119">
                  <c:v>84.119000000000028</c:v>
                </c:pt>
                <c:pt idx="84120">
                  <c:v>84.12</c:v>
                </c:pt>
                <c:pt idx="84121">
                  <c:v>84.121000000000038</c:v>
                </c:pt>
                <c:pt idx="84122">
                  <c:v>84.122000000000014</c:v>
                </c:pt>
                <c:pt idx="84123">
                  <c:v>84.12299999999999</c:v>
                </c:pt>
                <c:pt idx="84124">
                  <c:v>84.124000000000024</c:v>
                </c:pt>
                <c:pt idx="84125">
                  <c:v>84.125</c:v>
                </c:pt>
                <c:pt idx="84126">
                  <c:v>84.126000000000033</c:v>
                </c:pt>
                <c:pt idx="84127">
                  <c:v>84.12700000000001</c:v>
                </c:pt>
                <c:pt idx="84128">
                  <c:v>84.128000000000043</c:v>
                </c:pt>
                <c:pt idx="84129">
                  <c:v>84.129000000000019</c:v>
                </c:pt>
                <c:pt idx="84130">
                  <c:v>84.13</c:v>
                </c:pt>
                <c:pt idx="84131">
                  <c:v>84.131000000000029</c:v>
                </c:pt>
                <c:pt idx="84132">
                  <c:v>84.132000000000005</c:v>
                </c:pt>
                <c:pt idx="84133">
                  <c:v>84.133000000000038</c:v>
                </c:pt>
                <c:pt idx="84134">
                  <c:v>84.134000000000015</c:v>
                </c:pt>
                <c:pt idx="84135">
                  <c:v>84.134999999999991</c:v>
                </c:pt>
                <c:pt idx="84136">
                  <c:v>84.136000000000024</c:v>
                </c:pt>
                <c:pt idx="84137">
                  <c:v>84.137</c:v>
                </c:pt>
                <c:pt idx="84138">
                  <c:v>84.138000000000034</c:v>
                </c:pt>
                <c:pt idx="84139">
                  <c:v>84.13900000000001</c:v>
                </c:pt>
                <c:pt idx="84140">
                  <c:v>84.140000000000043</c:v>
                </c:pt>
                <c:pt idx="84141">
                  <c:v>84.14100000000002</c:v>
                </c:pt>
                <c:pt idx="84142">
                  <c:v>84.141999999999996</c:v>
                </c:pt>
                <c:pt idx="84143">
                  <c:v>84.143000000000029</c:v>
                </c:pt>
                <c:pt idx="84144">
                  <c:v>84.144000000000005</c:v>
                </c:pt>
                <c:pt idx="84145">
                  <c:v>84.145000000000039</c:v>
                </c:pt>
                <c:pt idx="84146">
                  <c:v>84.146000000000015</c:v>
                </c:pt>
                <c:pt idx="84147">
                  <c:v>84.146999999999991</c:v>
                </c:pt>
                <c:pt idx="84148">
                  <c:v>84.148000000000025</c:v>
                </c:pt>
                <c:pt idx="84149">
                  <c:v>84.149000000000001</c:v>
                </c:pt>
                <c:pt idx="84150">
                  <c:v>84.150000000000034</c:v>
                </c:pt>
                <c:pt idx="84151">
                  <c:v>84.15100000000001</c:v>
                </c:pt>
                <c:pt idx="84152">
                  <c:v>84.152000000000044</c:v>
                </c:pt>
                <c:pt idx="84153">
                  <c:v>84.15300000000002</c:v>
                </c:pt>
                <c:pt idx="84154">
                  <c:v>84.153999999999996</c:v>
                </c:pt>
                <c:pt idx="84155">
                  <c:v>84.15500000000003</c:v>
                </c:pt>
                <c:pt idx="84156">
                  <c:v>84.156000000000006</c:v>
                </c:pt>
                <c:pt idx="84157">
                  <c:v>84.157000000000039</c:v>
                </c:pt>
                <c:pt idx="84158">
                  <c:v>84.158000000000015</c:v>
                </c:pt>
                <c:pt idx="84159">
                  <c:v>84.158999999999992</c:v>
                </c:pt>
                <c:pt idx="84160">
                  <c:v>84.160000000000025</c:v>
                </c:pt>
                <c:pt idx="84161">
                  <c:v>84.161000000000001</c:v>
                </c:pt>
                <c:pt idx="84162">
                  <c:v>84.162000000000035</c:v>
                </c:pt>
                <c:pt idx="84163">
                  <c:v>84.163000000000011</c:v>
                </c:pt>
                <c:pt idx="84164">
                  <c:v>84.164000000000044</c:v>
                </c:pt>
                <c:pt idx="84165">
                  <c:v>84.16500000000002</c:v>
                </c:pt>
                <c:pt idx="84166">
                  <c:v>84.165999999999997</c:v>
                </c:pt>
                <c:pt idx="84167">
                  <c:v>84.16700000000003</c:v>
                </c:pt>
                <c:pt idx="84168">
                  <c:v>84.168000000000006</c:v>
                </c:pt>
                <c:pt idx="84169">
                  <c:v>84.16900000000004</c:v>
                </c:pt>
                <c:pt idx="84170">
                  <c:v>84.170000000000016</c:v>
                </c:pt>
                <c:pt idx="84171">
                  <c:v>84.170999999999992</c:v>
                </c:pt>
                <c:pt idx="84172">
                  <c:v>84.172000000000025</c:v>
                </c:pt>
                <c:pt idx="84173">
                  <c:v>84.173000000000002</c:v>
                </c:pt>
                <c:pt idx="84174">
                  <c:v>84.174000000000035</c:v>
                </c:pt>
                <c:pt idx="84175">
                  <c:v>84.175000000000011</c:v>
                </c:pt>
                <c:pt idx="84176">
                  <c:v>84.176000000000045</c:v>
                </c:pt>
                <c:pt idx="84177">
                  <c:v>84.177000000000021</c:v>
                </c:pt>
                <c:pt idx="84178">
                  <c:v>84.177999999999997</c:v>
                </c:pt>
                <c:pt idx="84179">
                  <c:v>84.17900000000003</c:v>
                </c:pt>
                <c:pt idx="84180">
                  <c:v>84.18</c:v>
                </c:pt>
                <c:pt idx="84181">
                  <c:v>84.18100000000004</c:v>
                </c:pt>
                <c:pt idx="84182">
                  <c:v>84.182000000000016</c:v>
                </c:pt>
                <c:pt idx="84183">
                  <c:v>84.182999999999993</c:v>
                </c:pt>
                <c:pt idx="84184">
                  <c:v>84.184000000000026</c:v>
                </c:pt>
                <c:pt idx="84185">
                  <c:v>84.185000000000002</c:v>
                </c:pt>
                <c:pt idx="84186">
                  <c:v>84.186000000000035</c:v>
                </c:pt>
                <c:pt idx="84187">
                  <c:v>84.187000000000012</c:v>
                </c:pt>
                <c:pt idx="84188">
                  <c:v>84.188000000000045</c:v>
                </c:pt>
                <c:pt idx="84189">
                  <c:v>84.189000000000021</c:v>
                </c:pt>
                <c:pt idx="84190">
                  <c:v>84.19</c:v>
                </c:pt>
                <c:pt idx="84191">
                  <c:v>84.191000000000031</c:v>
                </c:pt>
                <c:pt idx="84192">
                  <c:v>84.192000000000007</c:v>
                </c:pt>
                <c:pt idx="84193">
                  <c:v>84.19300000000004</c:v>
                </c:pt>
                <c:pt idx="84194">
                  <c:v>84.194000000000017</c:v>
                </c:pt>
                <c:pt idx="84195">
                  <c:v>84.194999999999993</c:v>
                </c:pt>
                <c:pt idx="84196">
                  <c:v>84.196000000000026</c:v>
                </c:pt>
                <c:pt idx="84197">
                  <c:v>84.197000000000003</c:v>
                </c:pt>
                <c:pt idx="84198">
                  <c:v>84.198000000000036</c:v>
                </c:pt>
                <c:pt idx="84199">
                  <c:v>84.199000000000012</c:v>
                </c:pt>
                <c:pt idx="84200">
                  <c:v>84.200000000000045</c:v>
                </c:pt>
                <c:pt idx="84201">
                  <c:v>84.201000000000022</c:v>
                </c:pt>
                <c:pt idx="84202">
                  <c:v>84.201999999999998</c:v>
                </c:pt>
                <c:pt idx="84203">
                  <c:v>84.203000000000031</c:v>
                </c:pt>
                <c:pt idx="84204">
                  <c:v>84.204000000000008</c:v>
                </c:pt>
                <c:pt idx="84205">
                  <c:v>84.205000000000041</c:v>
                </c:pt>
                <c:pt idx="84206">
                  <c:v>84.206000000000017</c:v>
                </c:pt>
                <c:pt idx="84207">
                  <c:v>84.206999999999994</c:v>
                </c:pt>
                <c:pt idx="84208">
                  <c:v>84.208000000000027</c:v>
                </c:pt>
                <c:pt idx="84209">
                  <c:v>84.209000000000003</c:v>
                </c:pt>
                <c:pt idx="84210">
                  <c:v>84.210000000000036</c:v>
                </c:pt>
                <c:pt idx="84211">
                  <c:v>84.211000000000013</c:v>
                </c:pt>
                <c:pt idx="84212">
                  <c:v>84.212000000000046</c:v>
                </c:pt>
                <c:pt idx="84213">
                  <c:v>84.213000000000022</c:v>
                </c:pt>
                <c:pt idx="84214">
                  <c:v>84.213999999999999</c:v>
                </c:pt>
                <c:pt idx="84215">
                  <c:v>84.215000000000032</c:v>
                </c:pt>
                <c:pt idx="84216">
                  <c:v>84.216000000000008</c:v>
                </c:pt>
                <c:pt idx="84217">
                  <c:v>84.217000000000041</c:v>
                </c:pt>
                <c:pt idx="84218">
                  <c:v>84.218000000000018</c:v>
                </c:pt>
                <c:pt idx="84219">
                  <c:v>84.218999999999994</c:v>
                </c:pt>
                <c:pt idx="84220">
                  <c:v>84.220000000000027</c:v>
                </c:pt>
                <c:pt idx="84221">
                  <c:v>84.221000000000004</c:v>
                </c:pt>
                <c:pt idx="84222">
                  <c:v>84.222000000000037</c:v>
                </c:pt>
                <c:pt idx="84223">
                  <c:v>84.223000000000013</c:v>
                </c:pt>
                <c:pt idx="84224">
                  <c:v>84.224000000000046</c:v>
                </c:pt>
                <c:pt idx="84225">
                  <c:v>84.225000000000023</c:v>
                </c:pt>
                <c:pt idx="84226">
                  <c:v>84.225999999999999</c:v>
                </c:pt>
                <c:pt idx="84227">
                  <c:v>84.227000000000032</c:v>
                </c:pt>
                <c:pt idx="84228">
                  <c:v>84.228000000000009</c:v>
                </c:pt>
                <c:pt idx="84229">
                  <c:v>84.229000000000042</c:v>
                </c:pt>
                <c:pt idx="84230">
                  <c:v>84.230000000000018</c:v>
                </c:pt>
                <c:pt idx="84231">
                  <c:v>84.230999999999995</c:v>
                </c:pt>
                <c:pt idx="84232">
                  <c:v>84.232000000000028</c:v>
                </c:pt>
                <c:pt idx="84233">
                  <c:v>84.233000000000004</c:v>
                </c:pt>
                <c:pt idx="84234">
                  <c:v>84.234000000000037</c:v>
                </c:pt>
                <c:pt idx="84235">
                  <c:v>84.235000000000014</c:v>
                </c:pt>
                <c:pt idx="84236">
                  <c:v>84.23599999999999</c:v>
                </c:pt>
                <c:pt idx="84237">
                  <c:v>84.237000000000023</c:v>
                </c:pt>
                <c:pt idx="84238">
                  <c:v>84.238</c:v>
                </c:pt>
                <c:pt idx="84239">
                  <c:v>84.239000000000033</c:v>
                </c:pt>
                <c:pt idx="84240">
                  <c:v>84.240000000000009</c:v>
                </c:pt>
                <c:pt idx="84241">
                  <c:v>84.241000000000042</c:v>
                </c:pt>
                <c:pt idx="84242">
                  <c:v>84.242000000000019</c:v>
                </c:pt>
                <c:pt idx="84243">
                  <c:v>84.242999999999995</c:v>
                </c:pt>
                <c:pt idx="84244">
                  <c:v>84.244000000000028</c:v>
                </c:pt>
                <c:pt idx="84245">
                  <c:v>84.245000000000005</c:v>
                </c:pt>
                <c:pt idx="84246">
                  <c:v>84.246000000000038</c:v>
                </c:pt>
                <c:pt idx="84247">
                  <c:v>84.247000000000014</c:v>
                </c:pt>
                <c:pt idx="84248">
                  <c:v>84.24799999999999</c:v>
                </c:pt>
                <c:pt idx="84249">
                  <c:v>84.249000000000024</c:v>
                </c:pt>
                <c:pt idx="84250">
                  <c:v>84.25</c:v>
                </c:pt>
                <c:pt idx="84251">
                  <c:v>84.251000000000033</c:v>
                </c:pt>
                <c:pt idx="84252">
                  <c:v>84.25200000000001</c:v>
                </c:pt>
                <c:pt idx="84253">
                  <c:v>84.253000000000043</c:v>
                </c:pt>
                <c:pt idx="84254">
                  <c:v>84.254000000000019</c:v>
                </c:pt>
                <c:pt idx="84255">
                  <c:v>84.254999999999995</c:v>
                </c:pt>
                <c:pt idx="84256">
                  <c:v>84.256000000000029</c:v>
                </c:pt>
                <c:pt idx="84257">
                  <c:v>84.257000000000005</c:v>
                </c:pt>
                <c:pt idx="84258">
                  <c:v>84.258000000000038</c:v>
                </c:pt>
                <c:pt idx="84259">
                  <c:v>84.259000000000015</c:v>
                </c:pt>
                <c:pt idx="84260">
                  <c:v>84.259999999999991</c:v>
                </c:pt>
                <c:pt idx="84261">
                  <c:v>84.261000000000024</c:v>
                </c:pt>
                <c:pt idx="84262">
                  <c:v>84.262</c:v>
                </c:pt>
                <c:pt idx="84263">
                  <c:v>84.263000000000034</c:v>
                </c:pt>
                <c:pt idx="84264">
                  <c:v>84.26400000000001</c:v>
                </c:pt>
                <c:pt idx="84265">
                  <c:v>84.265000000000043</c:v>
                </c:pt>
                <c:pt idx="84266">
                  <c:v>84.26600000000002</c:v>
                </c:pt>
                <c:pt idx="84267">
                  <c:v>84.266999999999996</c:v>
                </c:pt>
                <c:pt idx="84268">
                  <c:v>84.268000000000029</c:v>
                </c:pt>
                <c:pt idx="84269">
                  <c:v>84.269000000000005</c:v>
                </c:pt>
                <c:pt idx="84270">
                  <c:v>84.270000000000039</c:v>
                </c:pt>
                <c:pt idx="84271">
                  <c:v>84.271000000000015</c:v>
                </c:pt>
                <c:pt idx="84272">
                  <c:v>84.271999999999991</c:v>
                </c:pt>
                <c:pt idx="84273">
                  <c:v>84.273000000000025</c:v>
                </c:pt>
                <c:pt idx="84274">
                  <c:v>84.274000000000001</c:v>
                </c:pt>
                <c:pt idx="84275">
                  <c:v>84.275000000000034</c:v>
                </c:pt>
                <c:pt idx="84276">
                  <c:v>84.27600000000001</c:v>
                </c:pt>
                <c:pt idx="84277">
                  <c:v>84.277000000000044</c:v>
                </c:pt>
                <c:pt idx="84278">
                  <c:v>84.27800000000002</c:v>
                </c:pt>
                <c:pt idx="84279">
                  <c:v>84.278999999999996</c:v>
                </c:pt>
                <c:pt idx="84280">
                  <c:v>84.28000000000003</c:v>
                </c:pt>
                <c:pt idx="84281">
                  <c:v>84.281000000000006</c:v>
                </c:pt>
                <c:pt idx="84282">
                  <c:v>84.282000000000039</c:v>
                </c:pt>
                <c:pt idx="84283">
                  <c:v>84.283000000000015</c:v>
                </c:pt>
                <c:pt idx="84284">
                  <c:v>84.283999999999992</c:v>
                </c:pt>
                <c:pt idx="84285">
                  <c:v>84.285000000000025</c:v>
                </c:pt>
                <c:pt idx="84286">
                  <c:v>84.286000000000001</c:v>
                </c:pt>
                <c:pt idx="84287">
                  <c:v>84.287000000000035</c:v>
                </c:pt>
                <c:pt idx="84288">
                  <c:v>84.288000000000011</c:v>
                </c:pt>
                <c:pt idx="84289">
                  <c:v>84.289000000000044</c:v>
                </c:pt>
                <c:pt idx="84290">
                  <c:v>84.29000000000002</c:v>
                </c:pt>
                <c:pt idx="84291">
                  <c:v>84.290999999999997</c:v>
                </c:pt>
                <c:pt idx="84292">
                  <c:v>84.29200000000003</c:v>
                </c:pt>
                <c:pt idx="84293">
                  <c:v>84.293000000000006</c:v>
                </c:pt>
                <c:pt idx="84294">
                  <c:v>84.29400000000004</c:v>
                </c:pt>
                <c:pt idx="84295">
                  <c:v>84.295000000000016</c:v>
                </c:pt>
                <c:pt idx="84296">
                  <c:v>84.295999999999992</c:v>
                </c:pt>
                <c:pt idx="84297">
                  <c:v>84.297000000000025</c:v>
                </c:pt>
                <c:pt idx="84298">
                  <c:v>84.298000000000002</c:v>
                </c:pt>
                <c:pt idx="84299">
                  <c:v>84.299000000000035</c:v>
                </c:pt>
                <c:pt idx="84300">
                  <c:v>84.300000000000011</c:v>
                </c:pt>
                <c:pt idx="84301">
                  <c:v>84.301000000000045</c:v>
                </c:pt>
                <c:pt idx="84302">
                  <c:v>84.302000000000021</c:v>
                </c:pt>
                <c:pt idx="84303">
                  <c:v>84.302999999999997</c:v>
                </c:pt>
                <c:pt idx="84304">
                  <c:v>84.30400000000003</c:v>
                </c:pt>
                <c:pt idx="84305">
                  <c:v>84.305000000000007</c:v>
                </c:pt>
                <c:pt idx="84306">
                  <c:v>84.30600000000004</c:v>
                </c:pt>
                <c:pt idx="84307">
                  <c:v>84.307000000000016</c:v>
                </c:pt>
                <c:pt idx="84308">
                  <c:v>84.307999999999993</c:v>
                </c:pt>
                <c:pt idx="84309">
                  <c:v>84.309000000000026</c:v>
                </c:pt>
                <c:pt idx="84310">
                  <c:v>84.31</c:v>
                </c:pt>
                <c:pt idx="84311">
                  <c:v>84.311000000000035</c:v>
                </c:pt>
                <c:pt idx="84312">
                  <c:v>84.312000000000012</c:v>
                </c:pt>
                <c:pt idx="84313">
                  <c:v>84.313000000000045</c:v>
                </c:pt>
                <c:pt idx="84314">
                  <c:v>84.314000000000021</c:v>
                </c:pt>
                <c:pt idx="84315">
                  <c:v>84.314999999999998</c:v>
                </c:pt>
                <c:pt idx="84316">
                  <c:v>84.316000000000031</c:v>
                </c:pt>
                <c:pt idx="84317">
                  <c:v>84.317000000000007</c:v>
                </c:pt>
                <c:pt idx="84318">
                  <c:v>84.31800000000004</c:v>
                </c:pt>
                <c:pt idx="84319">
                  <c:v>84.319000000000017</c:v>
                </c:pt>
                <c:pt idx="84320">
                  <c:v>84.32</c:v>
                </c:pt>
                <c:pt idx="84321">
                  <c:v>84.321000000000026</c:v>
                </c:pt>
                <c:pt idx="84322">
                  <c:v>84.322000000000003</c:v>
                </c:pt>
                <c:pt idx="84323">
                  <c:v>84.323000000000036</c:v>
                </c:pt>
                <c:pt idx="84324">
                  <c:v>84.324000000000012</c:v>
                </c:pt>
                <c:pt idx="84325">
                  <c:v>84.325000000000045</c:v>
                </c:pt>
                <c:pt idx="84326">
                  <c:v>84.326000000000022</c:v>
                </c:pt>
                <c:pt idx="84327">
                  <c:v>84.326999999999998</c:v>
                </c:pt>
                <c:pt idx="84328">
                  <c:v>84.328000000000031</c:v>
                </c:pt>
                <c:pt idx="84329">
                  <c:v>84.329000000000008</c:v>
                </c:pt>
                <c:pt idx="84330">
                  <c:v>84.330000000000041</c:v>
                </c:pt>
                <c:pt idx="84331">
                  <c:v>84.331000000000017</c:v>
                </c:pt>
                <c:pt idx="84332">
                  <c:v>84.331999999999994</c:v>
                </c:pt>
                <c:pt idx="84333">
                  <c:v>84.333000000000027</c:v>
                </c:pt>
                <c:pt idx="84334">
                  <c:v>84.334000000000003</c:v>
                </c:pt>
                <c:pt idx="84335">
                  <c:v>84.335000000000036</c:v>
                </c:pt>
                <c:pt idx="84336">
                  <c:v>84.336000000000013</c:v>
                </c:pt>
                <c:pt idx="84337">
                  <c:v>84.337000000000046</c:v>
                </c:pt>
                <c:pt idx="84338">
                  <c:v>84.338000000000022</c:v>
                </c:pt>
                <c:pt idx="84339">
                  <c:v>84.338999999999999</c:v>
                </c:pt>
                <c:pt idx="84340">
                  <c:v>84.340000000000032</c:v>
                </c:pt>
                <c:pt idx="84341">
                  <c:v>84.341000000000008</c:v>
                </c:pt>
                <c:pt idx="84342">
                  <c:v>84.342000000000041</c:v>
                </c:pt>
                <c:pt idx="84343">
                  <c:v>84.343000000000018</c:v>
                </c:pt>
                <c:pt idx="84344">
                  <c:v>84.343999999999994</c:v>
                </c:pt>
                <c:pt idx="84345">
                  <c:v>84.345000000000027</c:v>
                </c:pt>
                <c:pt idx="84346">
                  <c:v>84.346000000000004</c:v>
                </c:pt>
                <c:pt idx="84347">
                  <c:v>84.347000000000037</c:v>
                </c:pt>
                <c:pt idx="84348">
                  <c:v>84.348000000000013</c:v>
                </c:pt>
                <c:pt idx="84349">
                  <c:v>84.349000000000046</c:v>
                </c:pt>
                <c:pt idx="84350">
                  <c:v>84.350000000000023</c:v>
                </c:pt>
                <c:pt idx="84351">
                  <c:v>84.350999999999999</c:v>
                </c:pt>
                <c:pt idx="84352">
                  <c:v>84.352000000000032</c:v>
                </c:pt>
                <c:pt idx="84353">
                  <c:v>84.353000000000009</c:v>
                </c:pt>
                <c:pt idx="84354">
                  <c:v>84.354000000000042</c:v>
                </c:pt>
                <c:pt idx="84355">
                  <c:v>84.355000000000018</c:v>
                </c:pt>
                <c:pt idx="84356">
                  <c:v>84.355999999999995</c:v>
                </c:pt>
                <c:pt idx="84357">
                  <c:v>84.357000000000028</c:v>
                </c:pt>
                <c:pt idx="84358">
                  <c:v>84.358000000000004</c:v>
                </c:pt>
                <c:pt idx="84359">
                  <c:v>84.359000000000037</c:v>
                </c:pt>
                <c:pt idx="84360">
                  <c:v>84.360000000000014</c:v>
                </c:pt>
                <c:pt idx="84361">
                  <c:v>84.36099999999999</c:v>
                </c:pt>
                <c:pt idx="84362">
                  <c:v>84.362000000000023</c:v>
                </c:pt>
                <c:pt idx="84363">
                  <c:v>84.363</c:v>
                </c:pt>
                <c:pt idx="84364">
                  <c:v>84.364000000000033</c:v>
                </c:pt>
                <c:pt idx="84365">
                  <c:v>84.365000000000009</c:v>
                </c:pt>
                <c:pt idx="84366">
                  <c:v>84.366000000000042</c:v>
                </c:pt>
                <c:pt idx="84367">
                  <c:v>84.367000000000019</c:v>
                </c:pt>
                <c:pt idx="84368">
                  <c:v>84.367999999999995</c:v>
                </c:pt>
                <c:pt idx="84369">
                  <c:v>84.369000000000028</c:v>
                </c:pt>
                <c:pt idx="84370">
                  <c:v>84.37</c:v>
                </c:pt>
                <c:pt idx="84371">
                  <c:v>84.371000000000038</c:v>
                </c:pt>
                <c:pt idx="84372">
                  <c:v>84.372000000000014</c:v>
                </c:pt>
                <c:pt idx="84373">
                  <c:v>84.37299999999999</c:v>
                </c:pt>
                <c:pt idx="84374">
                  <c:v>84.374000000000024</c:v>
                </c:pt>
                <c:pt idx="84375">
                  <c:v>84.375</c:v>
                </c:pt>
                <c:pt idx="84376">
                  <c:v>84.376000000000033</c:v>
                </c:pt>
                <c:pt idx="84377">
                  <c:v>84.37700000000001</c:v>
                </c:pt>
                <c:pt idx="84378">
                  <c:v>84.378000000000043</c:v>
                </c:pt>
                <c:pt idx="84379">
                  <c:v>84.379000000000019</c:v>
                </c:pt>
                <c:pt idx="84380">
                  <c:v>84.38</c:v>
                </c:pt>
                <c:pt idx="84381">
                  <c:v>84.381000000000029</c:v>
                </c:pt>
                <c:pt idx="84382">
                  <c:v>84.382000000000005</c:v>
                </c:pt>
                <c:pt idx="84383">
                  <c:v>84.383000000000038</c:v>
                </c:pt>
                <c:pt idx="84384">
                  <c:v>84.384000000000015</c:v>
                </c:pt>
                <c:pt idx="84385">
                  <c:v>84.384999999999991</c:v>
                </c:pt>
                <c:pt idx="84386">
                  <c:v>84.386000000000024</c:v>
                </c:pt>
                <c:pt idx="84387">
                  <c:v>84.387</c:v>
                </c:pt>
                <c:pt idx="84388">
                  <c:v>84.388000000000034</c:v>
                </c:pt>
                <c:pt idx="84389">
                  <c:v>84.38900000000001</c:v>
                </c:pt>
                <c:pt idx="84390">
                  <c:v>84.390000000000043</c:v>
                </c:pt>
                <c:pt idx="84391">
                  <c:v>84.39100000000002</c:v>
                </c:pt>
                <c:pt idx="84392">
                  <c:v>84.391999999999996</c:v>
                </c:pt>
                <c:pt idx="84393">
                  <c:v>84.393000000000029</c:v>
                </c:pt>
                <c:pt idx="84394">
                  <c:v>84.394000000000005</c:v>
                </c:pt>
                <c:pt idx="84395">
                  <c:v>84.395000000000039</c:v>
                </c:pt>
                <c:pt idx="84396">
                  <c:v>84.396000000000015</c:v>
                </c:pt>
                <c:pt idx="84397">
                  <c:v>84.396999999999991</c:v>
                </c:pt>
                <c:pt idx="84398">
                  <c:v>84.398000000000025</c:v>
                </c:pt>
                <c:pt idx="84399">
                  <c:v>84.399000000000001</c:v>
                </c:pt>
                <c:pt idx="84400">
                  <c:v>84.400000000000034</c:v>
                </c:pt>
                <c:pt idx="84401">
                  <c:v>84.40100000000001</c:v>
                </c:pt>
                <c:pt idx="84402">
                  <c:v>84.402000000000044</c:v>
                </c:pt>
                <c:pt idx="84403">
                  <c:v>84.40300000000002</c:v>
                </c:pt>
                <c:pt idx="84404">
                  <c:v>84.403999999999996</c:v>
                </c:pt>
                <c:pt idx="84405">
                  <c:v>84.40500000000003</c:v>
                </c:pt>
                <c:pt idx="84406">
                  <c:v>84.406000000000006</c:v>
                </c:pt>
                <c:pt idx="84407">
                  <c:v>84.407000000000039</c:v>
                </c:pt>
                <c:pt idx="84408">
                  <c:v>84.408000000000015</c:v>
                </c:pt>
                <c:pt idx="84409">
                  <c:v>84.408999999999992</c:v>
                </c:pt>
                <c:pt idx="84410">
                  <c:v>84.410000000000025</c:v>
                </c:pt>
                <c:pt idx="84411">
                  <c:v>84.411000000000001</c:v>
                </c:pt>
                <c:pt idx="84412">
                  <c:v>84.412000000000035</c:v>
                </c:pt>
                <c:pt idx="84413">
                  <c:v>84.413000000000011</c:v>
                </c:pt>
                <c:pt idx="84414">
                  <c:v>84.414000000000044</c:v>
                </c:pt>
                <c:pt idx="84415">
                  <c:v>84.41500000000002</c:v>
                </c:pt>
                <c:pt idx="84416">
                  <c:v>84.415999999999997</c:v>
                </c:pt>
                <c:pt idx="84417">
                  <c:v>84.41700000000003</c:v>
                </c:pt>
                <c:pt idx="84418">
                  <c:v>84.418000000000006</c:v>
                </c:pt>
                <c:pt idx="84419">
                  <c:v>84.41900000000004</c:v>
                </c:pt>
                <c:pt idx="84420">
                  <c:v>84.420000000000016</c:v>
                </c:pt>
                <c:pt idx="84421">
                  <c:v>84.420999999999992</c:v>
                </c:pt>
                <c:pt idx="84422">
                  <c:v>84.422000000000025</c:v>
                </c:pt>
                <c:pt idx="84423">
                  <c:v>84.423000000000002</c:v>
                </c:pt>
                <c:pt idx="84424">
                  <c:v>84.424000000000035</c:v>
                </c:pt>
                <c:pt idx="84425">
                  <c:v>84.425000000000011</c:v>
                </c:pt>
                <c:pt idx="84426">
                  <c:v>84.426000000000045</c:v>
                </c:pt>
                <c:pt idx="84427">
                  <c:v>84.427000000000021</c:v>
                </c:pt>
                <c:pt idx="84428">
                  <c:v>84.427999999999997</c:v>
                </c:pt>
                <c:pt idx="84429">
                  <c:v>84.42900000000003</c:v>
                </c:pt>
                <c:pt idx="84430">
                  <c:v>84.43</c:v>
                </c:pt>
                <c:pt idx="84431">
                  <c:v>84.43100000000004</c:v>
                </c:pt>
                <c:pt idx="84432">
                  <c:v>84.432000000000016</c:v>
                </c:pt>
                <c:pt idx="84433">
                  <c:v>84.432999999999993</c:v>
                </c:pt>
                <c:pt idx="84434">
                  <c:v>84.434000000000026</c:v>
                </c:pt>
                <c:pt idx="84435">
                  <c:v>84.435000000000002</c:v>
                </c:pt>
                <c:pt idx="84436">
                  <c:v>84.436000000000035</c:v>
                </c:pt>
                <c:pt idx="84437">
                  <c:v>84.437000000000012</c:v>
                </c:pt>
                <c:pt idx="84438">
                  <c:v>84.438000000000045</c:v>
                </c:pt>
                <c:pt idx="84439">
                  <c:v>84.439000000000021</c:v>
                </c:pt>
                <c:pt idx="84440">
                  <c:v>84.44</c:v>
                </c:pt>
                <c:pt idx="84441">
                  <c:v>84.441000000000031</c:v>
                </c:pt>
                <c:pt idx="84442">
                  <c:v>84.442000000000007</c:v>
                </c:pt>
                <c:pt idx="84443">
                  <c:v>84.44300000000004</c:v>
                </c:pt>
                <c:pt idx="84444">
                  <c:v>84.444000000000017</c:v>
                </c:pt>
                <c:pt idx="84445">
                  <c:v>84.444999999999993</c:v>
                </c:pt>
                <c:pt idx="84446">
                  <c:v>84.446000000000026</c:v>
                </c:pt>
                <c:pt idx="84447">
                  <c:v>84.447000000000003</c:v>
                </c:pt>
                <c:pt idx="84448">
                  <c:v>84.448000000000036</c:v>
                </c:pt>
                <c:pt idx="84449">
                  <c:v>84.449000000000012</c:v>
                </c:pt>
                <c:pt idx="84450">
                  <c:v>84.450000000000045</c:v>
                </c:pt>
                <c:pt idx="84451">
                  <c:v>84.451000000000022</c:v>
                </c:pt>
                <c:pt idx="84452">
                  <c:v>84.451999999999998</c:v>
                </c:pt>
                <c:pt idx="84453">
                  <c:v>84.453000000000031</c:v>
                </c:pt>
                <c:pt idx="84454">
                  <c:v>84.454000000000008</c:v>
                </c:pt>
                <c:pt idx="84455">
                  <c:v>84.455000000000041</c:v>
                </c:pt>
                <c:pt idx="84456">
                  <c:v>84.456000000000017</c:v>
                </c:pt>
                <c:pt idx="84457">
                  <c:v>84.456999999999994</c:v>
                </c:pt>
                <c:pt idx="84458">
                  <c:v>84.458000000000027</c:v>
                </c:pt>
                <c:pt idx="84459">
                  <c:v>84.459000000000003</c:v>
                </c:pt>
                <c:pt idx="84460">
                  <c:v>84.460000000000036</c:v>
                </c:pt>
                <c:pt idx="84461">
                  <c:v>84.461000000000013</c:v>
                </c:pt>
                <c:pt idx="84462">
                  <c:v>84.462000000000046</c:v>
                </c:pt>
                <c:pt idx="84463">
                  <c:v>84.463000000000022</c:v>
                </c:pt>
                <c:pt idx="84464">
                  <c:v>84.463999999999999</c:v>
                </c:pt>
                <c:pt idx="84465">
                  <c:v>84.465000000000032</c:v>
                </c:pt>
                <c:pt idx="84466">
                  <c:v>84.466000000000008</c:v>
                </c:pt>
                <c:pt idx="84467">
                  <c:v>84.467000000000041</c:v>
                </c:pt>
                <c:pt idx="84468">
                  <c:v>84.468000000000018</c:v>
                </c:pt>
                <c:pt idx="84469">
                  <c:v>84.468999999999994</c:v>
                </c:pt>
                <c:pt idx="84470">
                  <c:v>84.470000000000027</c:v>
                </c:pt>
                <c:pt idx="84471">
                  <c:v>84.471000000000004</c:v>
                </c:pt>
                <c:pt idx="84472">
                  <c:v>84.472000000000037</c:v>
                </c:pt>
                <c:pt idx="84473">
                  <c:v>84.473000000000013</c:v>
                </c:pt>
                <c:pt idx="84474">
                  <c:v>84.474000000000046</c:v>
                </c:pt>
                <c:pt idx="84475">
                  <c:v>84.475000000000023</c:v>
                </c:pt>
                <c:pt idx="84476">
                  <c:v>84.475999999999999</c:v>
                </c:pt>
                <c:pt idx="84477">
                  <c:v>84.477000000000032</c:v>
                </c:pt>
                <c:pt idx="84478">
                  <c:v>84.478000000000009</c:v>
                </c:pt>
                <c:pt idx="84479">
                  <c:v>84.479000000000042</c:v>
                </c:pt>
                <c:pt idx="84480">
                  <c:v>84.480000000000018</c:v>
                </c:pt>
                <c:pt idx="84481">
                  <c:v>84.480999999999995</c:v>
                </c:pt>
                <c:pt idx="84482">
                  <c:v>84.482000000000028</c:v>
                </c:pt>
                <c:pt idx="84483">
                  <c:v>84.483000000000004</c:v>
                </c:pt>
                <c:pt idx="84484">
                  <c:v>84.484000000000037</c:v>
                </c:pt>
                <c:pt idx="84485">
                  <c:v>84.485000000000014</c:v>
                </c:pt>
                <c:pt idx="84486">
                  <c:v>84.48599999999999</c:v>
                </c:pt>
                <c:pt idx="84487">
                  <c:v>84.487000000000023</c:v>
                </c:pt>
                <c:pt idx="84488">
                  <c:v>84.488</c:v>
                </c:pt>
                <c:pt idx="84489">
                  <c:v>84.489000000000033</c:v>
                </c:pt>
                <c:pt idx="84490">
                  <c:v>84.490000000000009</c:v>
                </c:pt>
                <c:pt idx="84491">
                  <c:v>84.491000000000042</c:v>
                </c:pt>
                <c:pt idx="84492">
                  <c:v>84.492000000000019</c:v>
                </c:pt>
                <c:pt idx="84493">
                  <c:v>84.492999999999995</c:v>
                </c:pt>
                <c:pt idx="84494">
                  <c:v>84.494000000000028</c:v>
                </c:pt>
                <c:pt idx="84495">
                  <c:v>84.495000000000005</c:v>
                </c:pt>
                <c:pt idx="84496">
                  <c:v>84.496000000000038</c:v>
                </c:pt>
                <c:pt idx="84497">
                  <c:v>84.497000000000014</c:v>
                </c:pt>
                <c:pt idx="84498">
                  <c:v>84.49799999999999</c:v>
                </c:pt>
                <c:pt idx="84499">
                  <c:v>84.499000000000024</c:v>
                </c:pt>
                <c:pt idx="84500">
                  <c:v>84.5</c:v>
                </c:pt>
                <c:pt idx="84501">
                  <c:v>84.501000000000033</c:v>
                </c:pt>
                <c:pt idx="84502">
                  <c:v>84.50200000000001</c:v>
                </c:pt>
                <c:pt idx="84503">
                  <c:v>84.503000000000043</c:v>
                </c:pt>
                <c:pt idx="84504">
                  <c:v>84.504000000000019</c:v>
                </c:pt>
                <c:pt idx="84505">
                  <c:v>84.504999999999995</c:v>
                </c:pt>
                <c:pt idx="84506">
                  <c:v>84.506000000000029</c:v>
                </c:pt>
                <c:pt idx="84507">
                  <c:v>84.507000000000005</c:v>
                </c:pt>
                <c:pt idx="84508">
                  <c:v>84.508000000000038</c:v>
                </c:pt>
                <c:pt idx="84509">
                  <c:v>84.509000000000015</c:v>
                </c:pt>
                <c:pt idx="84510">
                  <c:v>84.509999999999991</c:v>
                </c:pt>
                <c:pt idx="84511">
                  <c:v>84.511000000000024</c:v>
                </c:pt>
                <c:pt idx="84512">
                  <c:v>84.512</c:v>
                </c:pt>
                <c:pt idx="84513">
                  <c:v>84.513000000000034</c:v>
                </c:pt>
                <c:pt idx="84514">
                  <c:v>84.51400000000001</c:v>
                </c:pt>
                <c:pt idx="84515">
                  <c:v>84.515000000000043</c:v>
                </c:pt>
                <c:pt idx="84516">
                  <c:v>84.51600000000002</c:v>
                </c:pt>
                <c:pt idx="84517">
                  <c:v>84.516999999999996</c:v>
                </c:pt>
                <c:pt idx="84518">
                  <c:v>84.518000000000029</c:v>
                </c:pt>
                <c:pt idx="84519">
                  <c:v>84.519000000000005</c:v>
                </c:pt>
                <c:pt idx="84520">
                  <c:v>84.520000000000039</c:v>
                </c:pt>
                <c:pt idx="84521">
                  <c:v>84.521000000000015</c:v>
                </c:pt>
                <c:pt idx="84522">
                  <c:v>84.521999999999991</c:v>
                </c:pt>
                <c:pt idx="84523">
                  <c:v>84.523000000000025</c:v>
                </c:pt>
                <c:pt idx="84524">
                  <c:v>84.524000000000001</c:v>
                </c:pt>
                <c:pt idx="84525">
                  <c:v>84.525000000000034</c:v>
                </c:pt>
                <c:pt idx="84526">
                  <c:v>84.52600000000001</c:v>
                </c:pt>
                <c:pt idx="84527">
                  <c:v>84.527000000000044</c:v>
                </c:pt>
                <c:pt idx="84528">
                  <c:v>84.52800000000002</c:v>
                </c:pt>
                <c:pt idx="84529">
                  <c:v>84.528999999999996</c:v>
                </c:pt>
                <c:pt idx="84530">
                  <c:v>84.53000000000003</c:v>
                </c:pt>
                <c:pt idx="84531">
                  <c:v>84.531000000000006</c:v>
                </c:pt>
                <c:pt idx="84532">
                  <c:v>84.532000000000039</c:v>
                </c:pt>
                <c:pt idx="84533">
                  <c:v>84.533000000000015</c:v>
                </c:pt>
                <c:pt idx="84534">
                  <c:v>84.533999999999992</c:v>
                </c:pt>
                <c:pt idx="84535">
                  <c:v>84.535000000000025</c:v>
                </c:pt>
                <c:pt idx="84536">
                  <c:v>84.536000000000001</c:v>
                </c:pt>
                <c:pt idx="84537">
                  <c:v>84.537000000000035</c:v>
                </c:pt>
                <c:pt idx="84538">
                  <c:v>84.538000000000011</c:v>
                </c:pt>
                <c:pt idx="84539">
                  <c:v>84.539000000000044</c:v>
                </c:pt>
                <c:pt idx="84540">
                  <c:v>84.54000000000002</c:v>
                </c:pt>
                <c:pt idx="84541">
                  <c:v>84.540999999999997</c:v>
                </c:pt>
                <c:pt idx="84542">
                  <c:v>84.54200000000003</c:v>
                </c:pt>
                <c:pt idx="84543">
                  <c:v>84.543000000000006</c:v>
                </c:pt>
                <c:pt idx="84544">
                  <c:v>84.54400000000004</c:v>
                </c:pt>
                <c:pt idx="84545">
                  <c:v>84.545000000000016</c:v>
                </c:pt>
                <c:pt idx="84546">
                  <c:v>84.545999999999992</c:v>
                </c:pt>
                <c:pt idx="84547">
                  <c:v>84.547000000000025</c:v>
                </c:pt>
                <c:pt idx="84548">
                  <c:v>84.548000000000002</c:v>
                </c:pt>
                <c:pt idx="84549">
                  <c:v>84.549000000000035</c:v>
                </c:pt>
                <c:pt idx="84550">
                  <c:v>84.550000000000011</c:v>
                </c:pt>
                <c:pt idx="84551">
                  <c:v>84.551000000000045</c:v>
                </c:pt>
                <c:pt idx="84552">
                  <c:v>84.552000000000021</c:v>
                </c:pt>
                <c:pt idx="84553">
                  <c:v>84.552999999999997</c:v>
                </c:pt>
                <c:pt idx="84554">
                  <c:v>84.55400000000003</c:v>
                </c:pt>
                <c:pt idx="84555">
                  <c:v>84.555000000000007</c:v>
                </c:pt>
                <c:pt idx="84556">
                  <c:v>84.55600000000004</c:v>
                </c:pt>
                <c:pt idx="84557">
                  <c:v>84.557000000000016</c:v>
                </c:pt>
                <c:pt idx="84558">
                  <c:v>84.557999999999993</c:v>
                </c:pt>
                <c:pt idx="84559">
                  <c:v>84.559000000000026</c:v>
                </c:pt>
                <c:pt idx="84560">
                  <c:v>84.56</c:v>
                </c:pt>
                <c:pt idx="84561">
                  <c:v>84.561000000000035</c:v>
                </c:pt>
                <c:pt idx="84562">
                  <c:v>84.562000000000012</c:v>
                </c:pt>
                <c:pt idx="84563">
                  <c:v>84.563000000000045</c:v>
                </c:pt>
                <c:pt idx="84564">
                  <c:v>84.564000000000021</c:v>
                </c:pt>
                <c:pt idx="84565">
                  <c:v>84.564999999999998</c:v>
                </c:pt>
                <c:pt idx="84566">
                  <c:v>84.566000000000031</c:v>
                </c:pt>
                <c:pt idx="84567">
                  <c:v>84.567000000000007</c:v>
                </c:pt>
                <c:pt idx="84568">
                  <c:v>84.56800000000004</c:v>
                </c:pt>
                <c:pt idx="84569">
                  <c:v>84.569000000000017</c:v>
                </c:pt>
                <c:pt idx="84570">
                  <c:v>84.57</c:v>
                </c:pt>
                <c:pt idx="84571">
                  <c:v>84.571000000000026</c:v>
                </c:pt>
                <c:pt idx="84572">
                  <c:v>84.572000000000003</c:v>
                </c:pt>
                <c:pt idx="84573">
                  <c:v>84.573000000000036</c:v>
                </c:pt>
                <c:pt idx="84574">
                  <c:v>84.574000000000012</c:v>
                </c:pt>
                <c:pt idx="84575">
                  <c:v>84.575000000000045</c:v>
                </c:pt>
                <c:pt idx="84576">
                  <c:v>84.576000000000022</c:v>
                </c:pt>
                <c:pt idx="84577">
                  <c:v>84.576999999999998</c:v>
                </c:pt>
                <c:pt idx="84578">
                  <c:v>84.578000000000031</c:v>
                </c:pt>
                <c:pt idx="84579">
                  <c:v>84.579000000000008</c:v>
                </c:pt>
                <c:pt idx="84580">
                  <c:v>84.580000000000041</c:v>
                </c:pt>
                <c:pt idx="84581">
                  <c:v>84.581000000000017</c:v>
                </c:pt>
                <c:pt idx="84582">
                  <c:v>84.581999999999994</c:v>
                </c:pt>
                <c:pt idx="84583">
                  <c:v>84.583000000000027</c:v>
                </c:pt>
                <c:pt idx="84584">
                  <c:v>84.584000000000003</c:v>
                </c:pt>
                <c:pt idx="84585">
                  <c:v>84.585000000000036</c:v>
                </c:pt>
                <c:pt idx="84586">
                  <c:v>84.586000000000013</c:v>
                </c:pt>
                <c:pt idx="84587">
                  <c:v>84.587000000000046</c:v>
                </c:pt>
                <c:pt idx="84588">
                  <c:v>84.588000000000022</c:v>
                </c:pt>
                <c:pt idx="84589">
                  <c:v>84.588999999999999</c:v>
                </c:pt>
                <c:pt idx="84590">
                  <c:v>84.590000000000032</c:v>
                </c:pt>
                <c:pt idx="84591">
                  <c:v>84.591000000000008</c:v>
                </c:pt>
                <c:pt idx="84592">
                  <c:v>84.592000000000041</c:v>
                </c:pt>
                <c:pt idx="84593">
                  <c:v>84.593000000000018</c:v>
                </c:pt>
                <c:pt idx="84594">
                  <c:v>84.593999999999994</c:v>
                </c:pt>
                <c:pt idx="84595">
                  <c:v>84.595000000000027</c:v>
                </c:pt>
                <c:pt idx="84596">
                  <c:v>84.596000000000004</c:v>
                </c:pt>
                <c:pt idx="84597">
                  <c:v>84.597000000000037</c:v>
                </c:pt>
                <c:pt idx="84598">
                  <c:v>84.598000000000013</c:v>
                </c:pt>
                <c:pt idx="84599">
                  <c:v>84.599000000000046</c:v>
                </c:pt>
                <c:pt idx="84600">
                  <c:v>84.600000000000023</c:v>
                </c:pt>
                <c:pt idx="84601">
                  <c:v>84.600999999999999</c:v>
                </c:pt>
                <c:pt idx="84602">
                  <c:v>84.602000000000032</c:v>
                </c:pt>
                <c:pt idx="84603">
                  <c:v>84.603000000000009</c:v>
                </c:pt>
                <c:pt idx="84604">
                  <c:v>84.604000000000042</c:v>
                </c:pt>
                <c:pt idx="84605">
                  <c:v>84.605000000000018</c:v>
                </c:pt>
                <c:pt idx="84606">
                  <c:v>84.605999999999995</c:v>
                </c:pt>
                <c:pt idx="84607">
                  <c:v>84.607000000000028</c:v>
                </c:pt>
                <c:pt idx="84608">
                  <c:v>84.608000000000004</c:v>
                </c:pt>
                <c:pt idx="84609">
                  <c:v>84.609000000000037</c:v>
                </c:pt>
                <c:pt idx="84610">
                  <c:v>84.610000000000014</c:v>
                </c:pt>
                <c:pt idx="84611">
                  <c:v>84.61099999999999</c:v>
                </c:pt>
                <c:pt idx="84612">
                  <c:v>84.612000000000023</c:v>
                </c:pt>
                <c:pt idx="84613">
                  <c:v>84.613</c:v>
                </c:pt>
                <c:pt idx="84614">
                  <c:v>84.614000000000033</c:v>
                </c:pt>
                <c:pt idx="84615">
                  <c:v>84.615000000000009</c:v>
                </c:pt>
                <c:pt idx="84616">
                  <c:v>84.616000000000042</c:v>
                </c:pt>
                <c:pt idx="84617">
                  <c:v>84.617000000000019</c:v>
                </c:pt>
                <c:pt idx="84618">
                  <c:v>84.617999999999995</c:v>
                </c:pt>
                <c:pt idx="84619">
                  <c:v>84.619000000000028</c:v>
                </c:pt>
                <c:pt idx="84620">
                  <c:v>84.62</c:v>
                </c:pt>
                <c:pt idx="84621">
                  <c:v>84.621000000000038</c:v>
                </c:pt>
                <c:pt idx="84622">
                  <c:v>84.622000000000014</c:v>
                </c:pt>
                <c:pt idx="84623">
                  <c:v>84.62299999999999</c:v>
                </c:pt>
                <c:pt idx="84624">
                  <c:v>84.624000000000024</c:v>
                </c:pt>
                <c:pt idx="84625">
                  <c:v>84.625</c:v>
                </c:pt>
                <c:pt idx="84626">
                  <c:v>84.626000000000033</c:v>
                </c:pt>
                <c:pt idx="84627">
                  <c:v>84.62700000000001</c:v>
                </c:pt>
                <c:pt idx="84628">
                  <c:v>84.628000000000043</c:v>
                </c:pt>
                <c:pt idx="84629">
                  <c:v>84.629000000000019</c:v>
                </c:pt>
                <c:pt idx="84630">
                  <c:v>84.63</c:v>
                </c:pt>
                <c:pt idx="84631">
                  <c:v>84.631000000000029</c:v>
                </c:pt>
                <c:pt idx="84632">
                  <c:v>84.632000000000005</c:v>
                </c:pt>
                <c:pt idx="84633">
                  <c:v>84.633000000000038</c:v>
                </c:pt>
                <c:pt idx="84634">
                  <c:v>84.634000000000015</c:v>
                </c:pt>
                <c:pt idx="84635">
                  <c:v>84.634999999999991</c:v>
                </c:pt>
                <c:pt idx="84636">
                  <c:v>84.636000000000024</c:v>
                </c:pt>
                <c:pt idx="84637">
                  <c:v>84.637</c:v>
                </c:pt>
                <c:pt idx="84638">
                  <c:v>84.638000000000034</c:v>
                </c:pt>
                <c:pt idx="84639">
                  <c:v>84.63900000000001</c:v>
                </c:pt>
                <c:pt idx="84640">
                  <c:v>84.640000000000043</c:v>
                </c:pt>
                <c:pt idx="84641">
                  <c:v>84.64100000000002</c:v>
                </c:pt>
                <c:pt idx="84642">
                  <c:v>84.641999999999996</c:v>
                </c:pt>
                <c:pt idx="84643">
                  <c:v>84.643000000000029</c:v>
                </c:pt>
                <c:pt idx="84644">
                  <c:v>84.644000000000005</c:v>
                </c:pt>
                <c:pt idx="84645">
                  <c:v>84.645000000000039</c:v>
                </c:pt>
                <c:pt idx="84646">
                  <c:v>84.646000000000015</c:v>
                </c:pt>
                <c:pt idx="84647">
                  <c:v>84.646999999999991</c:v>
                </c:pt>
                <c:pt idx="84648">
                  <c:v>84.648000000000025</c:v>
                </c:pt>
                <c:pt idx="84649">
                  <c:v>84.649000000000001</c:v>
                </c:pt>
                <c:pt idx="84650">
                  <c:v>84.650000000000034</c:v>
                </c:pt>
                <c:pt idx="84651">
                  <c:v>84.65100000000001</c:v>
                </c:pt>
                <c:pt idx="84652">
                  <c:v>84.652000000000044</c:v>
                </c:pt>
                <c:pt idx="84653">
                  <c:v>84.65300000000002</c:v>
                </c:pt>
                <c:pt idx="84654">
                  <c:v>84.653999999999996</c:v>
                </c:pt>
                <c:pt idx="84655">
                  <c:v>84.65500000000003</c:v>
                </c:pt>
                <c:pt idx="84656">
                  <c:v>84.656000000000006</c:v>
                </c:pt>
                <c:pt idx="84657">
                  <c:v>84.657000000000039</c:v>
                </c:pt>
                <c:pt idx="84658">
                  <c:v>84.658000000000015</c:v>
                </c:pt>
                <c:pt idx="84659">
                  <c:v>84.658999999999992</c:v>
                </c:pt>
                <c:pt idx="84660">
                  <c:v>84.660000000000025</c:v>
                </c:pt>
                <c:pt idx="84661">
                  <c:v>84.661000000000001</c:v>
                </c:pt>
                <c:pt idx="84662">
                  <c:v>84.662000000000035</c:v>
                </c:pt>
                <c:pt idx="84663">
                  <c:v>84.663000000000011</c:v>
                </c:pt>
                <c:pt idx="84664">
                  <c:v>84.664000000000044</c:v>
                </c:pt>
                <c:pt idx="84665">
                  <c:v>84.66500000000002</c:v>
                </c:pt>
                <c:pt idx="84666">
                  <c:v>84.665999999999997</c:v>
                </c:pt>
                <c:pt idx="84667">
                  <c:v>84.66700000000003</c:v>
                </c:pt>
                <c:pt idx="84668">
                  <c:v>84.668000000000006</c:v>
                </c:pt>
                <c:pt idx="84669">
                  <c:v>84.66900000000004</c:v>
                </c:pt>
                <c:pt idx="84670">
                  <c:v>84.670000000000016</c:v>
                </c:pt>
                <c:pt idx="84671">
                  <c:v>84.670999999999992</c:v>
                </c:pt>
                <c:pt idx="84672">
                  <c:v>84.672000000000025</c:v>
                </c:pt>
                <c:pt idx="84673">
                  <c:v>84.673000000000002</c:v>
                </c:pt>
                <c:pt idx="84674">
                  <c:v>84.674000000000035</c:v>
                </c:pt>
                <c:pt idx="84675">
                  <c:v>84.675000000000011</c:v>
                </c:pt>
                <c:pt idx="84676">
                  <c:v>84.676000000000045</c:v>
                </c:pt>
                <c:pt idx="84677">
                  <c:v>84.677000000000021</c:v>
                </c:pt>
                <c:pt idx="84678">
                  <c:v>84.677999999999997</c:v>
                </c:pt>
                <c:pt idx="84679">
                  <c:v>84.67900000000003</c:v>
                </c:pt>
                <c:pt idx="84680">
                  <c:v>84.68</c:v>
                </c:pt>
                <c:pt idx="84681">
                  <c:v>84.68100000000004</c:v>
                </c:pt>
                <c:pt idx="84682">
                  <c:v>84.682000000000016</c:v>
                </c:pt>
                <c:pt idx="84683">
                  <c:v>84.682999999999993</c:v>
                </c:pt>
                <c:pt idx="84684">
                  <c:v>84.684000000000026</c:v>
                </c:pt>
                <c:pt idx="84685">
                  <c:v>84.685000000000002</c:v>
                </c:pt>
                <c:pt idx="84686">
                  <c:v>84.686000000000035</c:v>
                </c:pt>
                <c:pt idx="84687">
                  <c:v>84.687000000000012</c:v>
                </c:pt>
                <c:pt idx="84688">
                  <c:v>84.688000000000045</c:v>
                </c:pt>
                <c:pt idx="84689">
                  <c:v>84.689000000000021</c:v>
                </c:pt>
                <c:pt idx="84690">
                  <c:v>84.69</c:v>
                </c:pt>
                <c:pt idx="84691">
                  <c:v>84.691000000000031</c:v>
                </c:pt>
                <c:pt idx="84692">
                  <c:v>84.692000000000007</c:v>
                </c:pt>
                <c:pt idx="84693">
                  <c:v>84.69300000000004</c:v>
                </c:pt>
                <c:pt idx="84694">
                  <c:v>84.694000000000017</c:v>
                </c:pt>
                <c:pt idx="84695">
                  <c:v>84.694999999999993</c:v>
                </c:pt>
                <c:pt idx="84696">
                  <c:v>84.696000000000026</c:v>
                </c:pt>
                <c:pt idx="84697">
                  <c:v>84.697000000000003</c:v>
                </c:pt>
                <c:pt idx="84698">
                  <c:v>84.698000000000036</c:v>
                </c:pt>
                <c:pt idx="84699">
                  <c:v>84.699000000000012</c:v>
                </c:pt>
                <c:pt idx="84700">
                  <c:v>84.700000000000045</c:v>
                </c:pt>
                <c:pt idx="84701">
                  <c:v>84.701000000000022</c:v>
                </c:pt>
                <c:pt idx="84702">
                  <c:v>84.701999999999998</c:v>
                </c:pt>
                <c:pt idx="84703">
                  <c:v>84.703000000000031</c:v>
                </c:pt>
                <c:pt idx="84704">
                  <c:v>84.704000000000008</c:v>
                </c:pt>
                <c:pt idx="84705">
                  <c:v>84.705000000000041</c:v>
                </c:pt>
                <c:pt idx="84706">
                  <c:v>84.706000000000017</c:v>
                </c:pt>
                <c:pt idx="84707">
                  <c:v>84.706999999999994</c:v>
                </c:pt>
                <c:pt idx="84708">
                  <c:v>84.708000000000027</c:v>
                </c:pt>
                <c:pt idx="84709">
                  <c:v>84.709000000000003</c:v>
                </c:pt>
                <c:pt idx="84710">
                  <c:v>84.710000000000036</c:v>
                </c:pt>
                <c:pt idx="84711">
                  <c:v>84.711000000000013</c:v>
                </c:pt>
                <c:pt idx="84712">
                  <c:v>84.712000000000046</c:v>
                </c:pt>
                <c:pt idx="84713">
                  <c:v>84.713000000000022</c:v>
                </c:pt>
                <c:pt idx="84714">
                  <c:v>84.713999999999999</c:v>
                </c:pt>
                <c:pt idx="84715">
                  <c:v>84.715000000000032</c:v>
                </c:pt>
                <c:pt idx="84716">
                  <c:v>84.716000000000008</c:v>
                </c:pt>
                <c:pt idx="84717">
                  <c:v>84.717000000000041</c:v>
                </c:pt>
                <c:pt idx="84718">
                  <c:v>84.718000000000018</c:v>
                </c:pt>
                <c:pt idx="84719">
                  <c:v>84.718999999999994</c:v>
                </c:pt>
                <c:pt idx="84720">
                  <c:v>84.720000000000027</c:v>
                </c:pt>
                <c:pt idx="84721">
                  <c:v>84.721000000000004</c:v>
                </c:pt>
                <c:pt idx="84722">
                  <c:v>84.722000000000037</c:v>
                </c:pt>
                <c:pt idx="84723">
                  <c:v>84.723000000000013</c:v>
                </c:pt>
                <c:pt idx="84724">
                  <c:v>84.724000000000046</c:v>
                </c:pt>
                <c:pt idx="84725">
                  <c:v>84.725000000000023</c:v>
                </c:pt>
                <c:pt idx="84726">
                  <c:v>84.725999999999999</c:v>
                </c:pt>
                <c:pt idx="84727">
                  <c:v>84.727000000000032</c:v>
                </c:pt>
                <c:pt idx="84728">
                  <c:v>84.728000000000009</c:v>
                </c:pt>
                <c:pt idx="84729">
                  <c:v>84.729000000000042</c:v>
                </c:pt>
                <c:pt idx="84730">
                  <c:v>84.730000000000018</c:v>
                </c:pt>
                <c:pt idx="84731">
                  <c:v>84.730999999999995</c:v>
                </c:pt>
                <c:pt idx="84732">
                  <c:v>84.732000000000028</c:v>
                </c:pt>
                <c:pt idx="84733">
                  <c:v>84.733000000000004</c:v>
                </c:pt>
                <c:pt idx="84734">
                  <c:v>84.734000000000037</c:v>
                </c:pt>
                <c:pt idx="84735">
                  <c:v>84.735000000000014</c:v>
                </c:pt>
                <c:pt idx="84736">
                  <c:v>84.73599999999999</c:v>
                </c:pt>
                <c:pt idx="84737">
                  <c:v>84.737000000000023</c:v>
                </c:pt>
                <c:pt idx="84738">
                  <c:v>84.738</c:v>
                </c:pt>
                <c:pt idx="84739">
                  <c:v>84.739000000000033</c:v>
                </c:pt>
                <c:pt idx="84740">
                  <c:v>84.740000000000009</c:v>
                </c:pt>
                <c:pt idx="84741">
                  <c:v>84.741000000000042</c:v>
                </c:pt>
                <c:pt idx="84742">
                  <c:v>84.742000000000019</c:v>
                </c:pt>
                <c:pt idx="84743">
                  <c:v>84.742999999999995</c:v>
                </c:pt>
                <c:pt idx="84744">
                  <c:v>84.744000000000028</c:v>
                </c:pt>
                <c:pt idx="84745">
                  <c:v>84.745000000000005</c:v>
                </c:pt>
                <c:pt idx="84746">
                  <c:v>84.746000000000038</c:v>
                </c:pt>
                <c:pt idx="84747">
                  <c:v>84.747000000000014</c:v>
                </c:pt>
                <c:pt idx="84748">
                  <c:v>84.74799999999999</c:v>
                </c:pt>
                <c:pt idx="84749">
                  <c:v>84.749000000000024</c:v>
                </c:pt>
                <c:pt idx="84750">
                  <c:v>84.75</c:v>
                </c:pt>
                <c:pt idx="84751">
                  <c:v>84.751000000000033</c:v>
                </c:pt>
                <c:pt idx="84752">
                  <c:v>84.75200000000001</c:v>
                </c:pt>
                <c:pt idx="84753">
                  <c:v>84.753000000000043</c:v>
                </c:pt>
                <c:pt idx="84754">
                  <c:v>84.754000000000019</c:v>
                </c:pt>
                <c:pt idx="84755">
                  <c:v>84.754999999999995</c:v>
                </c:pt>
                <c:pt idx="84756">
                  <c:v>84.756000000000029</c:v>
                </c:pt>
                <c:pt idx="84757">
                  <c:v>84.757000000000005</c:v>
                </c:pt>
                <c:pt idx="84758">
                  <c:v>84.758000000000038</c:v>
                </c:pt>
                <c:pt idx="84759">
                  <c:v>84.759000000000015</c:v>
                </c:pt>
                <c:pt idx="84760">
                  <c:v>84.759999999999991</c:v>
                </c:pt>
                <c:pt idx="84761">
                  <c:v>84.761000000000024</c:v>
                </c:pt>
                <c:pt idx="84762">
                  <c:v>84.762</c:v>
                </c:pt>
                <c:pt idx="84763">
                  <c:v>84.763000000000034</c:v>
                </c:pt>
                <c:pt idx="84764">
                  <c:v>84.76400000000001</c:v>
                </c:pt>
                <c:pt idx="84765">
                  <c:v>84.765000000000043</c:v>
                </c:pt>
                <c:pt idx="84766">
                  <c:v>84.76600000000002</c:v>
                </c:pt>
                <c:pt idx="84767">
                  <c:v>84.766999999999996</c:v>
                </c:pt>
                <c:pt idx="84768">
                  <c:v>84.768000000000029</c:v>
                </c:pt>
                <c:pt idx="84769">
                  <c:v>84.769000000000005</c:v>
                </c:pt>
                <c:pt idx="84770">
                  <c:v>84.770000000000039</c:v>
                </c:pt>
                <c:pt idx="84771">
                  <c:v>84.771000000000015</c:v>
                </c:pt>
                <c:pt idx="84772">
                  <c:v>84.771999999999991</c:v>
                </c:pt>
                <c:pt idx="84773">
                  <c:v>84.773000000000025</c:v>
                </c:pt>
                <c:pt idx="84774">
                  <c:v>84.774000000000001</c:v>
                </c:pt>
                <c:pt idx="84775">
                  <c:v>84.775000000000034</c:v>
                </c:pt>
                <c:pt idx="84776">
                  <c:v>84.77600000000001</c:v>
                </c:pt>
                <c:pt idx="84777">
                  <c:v>84.777000000000044</c:v>
                </c:pt>
                <c:pt idx="84778">
                  <c:v>84.77800000000002</c:v>
                </c:pt>
                <c:pt idx="84779">
                  <c:v>84.778999999999996</c:v>
                </c:pt>
                <c:pt idx="84780">
                  <c:v>84.78000000000003</c:v>
                </c:pt>
                <c:pt idx="84781">
                  <c:v>84.781000000000006</c:v>
                </c:pt>
                <c:pt idx="84782">
                  <c:v>84.782000000000039</c:v>
                </c:pt>
                <c:pt idx="84783">
                  <c:v>84.783000000000015</c:v>
                </c:pt>
                <c:pt idx="84784">
                  <c:v>84.783999999999992</c:v>
                </c:pt>
                <c:pt idx="84785">
                  <c:v>84.785000000000025</c:v>
                </c:pt>
                <c:pt idx="84786">
                  <c:v>84.786000000000001</c:v>
                </c:pt>
                <c:pt idx="84787">
                  <c:v>84.787000000000035</c:v>
                </c:pt>
                <c:pt idx="84788">
                  <c:v>84.788000000000011</c:v>
                </c:pt>
                <c:pt idx="84789">
                  <c:v>84.789000000000044</c:v>
                </c:pt>
                <c:pt idx="84790">
                  <c:v>84.79000000000002</c:v>
                </c:pt>
                <c:pt idx="84791">
                  <c:v>84.790999999999997</c:v>
                </c:pt>
                <c:pt idx="84792">
                  <c:v>84.79200000000003</c:v>
                </c:pt>
                <c:pt idx="84793">
                  <c:v>84.793000000000006</c:v>
                </c:pt>
                <c:pt idx="84794">
                  <c:v>84.79400000000004</c:v>
                </c:pt>
                <c:pt idx="84795">
                  <c:v>84.795000000000016</c:v>
                </c:pt>
                <c:pt idx="84796">
                  <c:v>84.795999999999992</c:v>
                </c:pt>
                <c:pt idx="84797">
                  <c:v>84.797000000000025</c:v>
                </c:pt>
                <c:pt idx="84798">
                  <c:v>84.798000000000002</c:v>
                </c:pt>
                <c:pt idx="84799">
                  <c:v>84.799000000000035</c:v>
                </c:pt>
                <c:pt idx="84800">
                  <c:v>84.800000000000011</c:v>
                </c:pt>
                <c:pt idx="84801">
                  <c:v>84.801000000000045</c:v>
                </c:pt>
                <c:pt idx="84802">
                  <c:v>84.802000000000021</c:v>
                </c:pt>
                <c:pt idx="84803">
                  <c:v>84.802999999999997</c:v>
                </c:pt>
                <c:pt idx="84804">
                  <c:v>84.80400000000003</c:v>
                </c:pt>
                <c:pt idx="84805">
                  <c:v>84.805000000000007</c:v>
                </c:pt>
                <c:pt idx="84806">
                  <c:v>84.80600000000004</c:v>
                </c:pt>
                <c:pt idx="84807">
                  <c:v>84.807000000000016</c:v>
                </c:pt>
                <c:pt idx="84808">
                  <c:v>84.807999999999993</c:v>
                </c:pt>
                <c:pt idx="84809">
                  <c:v>84.809000000000026</c:v>
                </c:pt>
                <c:pt idx="84810">
                  <c:v>84.81</c:v>
                </c:pt>
                <c:pt idx="84811">
                  <c:v>84.811000000000035</c:v>
                </c:pt>
                <c:pt idx="84812">
                  <c:v>84.812000000000012</c:v>
                </c:pt>
                <c:pt idx="84813">
                  <c:v>84.813000000000045</c:v>
                </c:pt>
                <c:pt idx="84814">
                  <c:v>84.814000000000021</c:v>
                </c:pt>
                <c:pt idx="84815">
                  <c:v>84.814999999999998</c:v>
                </c:pt>
                <c:pt idx="84816">
                  <c:v>84.816000000000031</c:v>
                </c:pt>
                <c:pt idx="84817">
                  <c:v>84.817000000000007</c:v>
                </c:pt>
                <c:pt idx="84818">
                  <c:v>84.81800000000004</c:v>
                </c:pt>
                <c:pt idx="84819">
                  <c:v>84.819000000000017</c:v>
                </c:pt>
                <c:pt idx="84820">
                  <c:v>84.82</c:v>
                </c:pt>
                <c:pt idx="84821">
                  <c:v>84.821000000000026</c:v>
                </c:pt>
                <c:pt idx="84822">
                  <c:v>84.822000000000003</c:v>
                </c:pt>
                <c:pt idx="84823">
                  <c:v>84.823000000000036</c:v>
                </c:pt>
                <c:pt idx="84824">
                  <c:v>84.824000000000012</c:v>
                </c:pt>
                <c:pt idx="84825">
                  <c:v>84.825000000000045</c:v>
                </c:pt>
                <c:pt idx="84826">
                  <c:v>84.826000000000022</c:v>
                </c:pt>
                <c:pt idx="84827">
                  <c:v>84.826999999999998</c:v>
                </c:pt>
                <c:pt idx="84828">
                  <c:v>84.828000000000031</c:v>
                </c:pt>
                <c:pt idx="84829">
                  <c:v>84.829000000000008</c:v>
                </c:pt>
                <c:pt idx="84830">
                  <c:v>84.830000000000041</c:v>
                </c:pt>
                <c:pt idx="84831">
                  <c:v>84.831000000000017</c:v>
                </c:pt>
                <c:pt idx="84832">
                  <c:v>84.831999999999994</c:v>
                </c:pt>
                <c:pt idx="84833">
                  <c:v>84.833000000000027</c:v>
                </c:pt>
                <c:pt idx="84834">
                  <c:v>84.834000000000003</c:v>
                </c:pt>
                <c:pt idx="84835">
                  <c:v>84.835000000000036</c:v>
                </c:pt>
                <c:pt idx="84836">
                  <c:v>84.836000000000013</c:v>
                </c:pt>
                <c:pt idx="84837">
                  <c:v>84.837000000000046</c:v>
                </c:pt>
                <c:pt idx="84838">
                  <c:v>84.838000000000022</c:v>
                </c:pt>
                <c:pt idx="84839">
                  <c:v>84.838999999999999</c:v>
                </c:pt>
                <c:pt idx="84840">
                  <c:v>84.840000000000032</c:v>
                </c:pt>
                <c:pt idx="84841">
                  <c:v>84.841000000000008</c:v>
                </c:pt>
                <c:pt idx="84842">
                  <c:v>84.842000000000041</c:v>
                </c:pt>
                <c:pt idx="84843">
                  <c:v>84.843000000000018</c:v>
                </c:pt>
                <c:pt idx="84844">
                  <c:v>84.843999999999994</c:v>
                </c:pt>
                <c:pt idx="84845">
                  <c:v>84.845000000000027</c:v>
                </c:pt>
                <c:pt idx="84846">
                  <c:v>84.846000000000004</c:v>
                </c:pt>
                <c:pt idx="84847">
                  <c:v>84.847000000000037</c:v>
                </c:pt>
                <c:pt idx="84848">
                  <c:v>84.848000000000013</c:v>
                </c:pt>
                <c:pt idx="84849">
                  <c:v>84.849000000000046</c:v>
                </c:pt>
                <c:pt idx="84850">
                  <c:v>84.850000000000023</c:v>
                </c:pt>
                <c:pt idx="84851">
                  <c:v>84.850999999999999</c:v>
                </c:pt>
                <c:pt idx="84852">
                  <c:v>84.852000000000032</c:v>
                </c:pt>
                <c:pt idx="84853">
                  <c:v>84.853000000000009</c:v>
                </c:pt>
                <c:pt idx="84854">
                  <c:v>84.854000000000042</c:v>
                </c:pt>
                <c:pt idx="84855">
                  <c:v>84.855000000000018</c:v>
                </c:pt>
                <c:pt idx="84856">
                  <c:v>84.855999999999995</c:v>
                </c:pt>
                <c:pt idx="84857">
                  <c:v>84.857000000000028</c:v>
                </c:pt>
                <c:pt idx="84858">
                  <c:v>84.858000000000004</c:v>
                </c:pt>
                <c:pt idx="84859">
                  <c:v>84.859000000000037</c:v>
                </c:pt>
                <c:pt idx="84860">
                  <c:v>84.860000000000014</c:v>
                </c:pt>
                <c:pt idx="84861">
                  <c:v>84.86099999999999</c:v>
                </c:pt>
                <c:pt idx="84862">
                  <c:v>84.862000000000023</c:v>
                </c:pt>
                <c:pt idx="84863">
                  <c:v>84.863</c:v>
                </c:pt>
                <c:pt idx="84864">
                  <c:v>84.864000000000033</c:v>
                </c:pt>
                <c:pt idx="84865">
                  <c:v>84.865000000000009</c:v>
                </c:pt>
                <c:pt idx="84866">
                  <c:v>84.866000000000042</c:v>
                </c:pt>
                <c:pt idx="84867">
                  <c:v>84.867000000000019</c:v>
                </c:pt>
                <c:pt idx="84868">
                  <c:v>84.867999999999995</c:v>
                </c:pt>
                <c:pt idx="84869">
                  <c:v>84.869000000000028</c:v>
                </c:pt>
                <c:pt idx="84870">
                  <c:v>84.87</c:v>
                </c:pt>
                <c:pt idx="84871">
                  <c:v>84.871000000000038</c:v>
                </c:pt>
                <c:pt idx="84872">
                  <c:v>84.872000000000014</c:v>
                </c:pt>
                <c:pt idx="84873">
                  <c:v>84.87299999999999</c:v>
                </c:pt>
                <c:pt idx="84874">
                  <c:v>84.874000000000024</c:v>
                </c:pt>
                <c:pt idx="84875">
                  <c:v>84.875</c:v>
                </c:pt>
                <c:pt idx="84876">
                  <c:v>84.876000000000033</c:v>
                </c:pt>
                <c:pt idx="84877">
                  <c:v>84.87700000000001</c:v>
                </c:pt>
                <c:pt idx="84878">
                  <c:v>84.878000000000043</c:v>
                </c:pt>
                <c:pt idx="84879">
                  <c:v>84.879000000000019</c:v>
                </c:pt>
                <c:pt idx="84880">
                  <c:v>84.88</c:v>
                </c:pt>
                <c:pt idx="84881">
                  <c:v>84.881000000000029</c:v>
                </c:pt>
                <c:pt idx="84882">
                  <c:v>84.882000000000005</c:v>
                </c:pt>
                <c:pt idx="84883">
                  <c:v>84.883000000000038</c:v>
                </c:pt>
                <c:pt idx="84884">
                  <c:v>84.884000000000015</c:v>
                </c:pt>
                <c:pt idx="84885">
                  <c:v>84.884999999999991</c:v>
                </c:pt>
                <c:pt idx="84886">
                  <c:v>84.886000000000024</c:v>
                </c:pt>
                <c:pt idx="84887">
                  <c:v>84.887</c:v>
                </c:pt>
                <c:pt idx="84888">
                  <c:v>84.888000000000034</c:v>
                </c:pt>
                <c:pt idx="84889">
                  <c:v>84.88900000000001</c:v>
                </c:pt>
                <c:pt idx="84890">
                  <c:v>84.890000000000043</c:v>
                </c:pt>
                <c:pt idx="84891">
                  <c:v>84.89100000000002</c:v>
                </c:pt>
                <c:pt idx="84892">
                  <c:v>84.891999999999996</c:v>
                </c:pt>
                <c:pt idx="84893">
                  <c:v>84.893000000000029</c:v>
                </c:pt>
                <c:pt idx="84894">
                  <c:v>84.894000000000005</c:v>
                </c:pt>
                <c:pt idx="84895">
                  <c:v>84.895000000000039</c:v>
                </c:pt>
                <c:pt idx="84896">
                  <c:v>84.896000000000015</c:v>
                </c:pt>
                <c:pt idx="84897">
                  <c:v>84.896999999999991</c:v>
                </c:pt>
                <c:pt idx="84898">
                  <c:v>84.898000000000025</c:v>
                </c:pt>
                <c:pt idx="84899">
                  <c:v>84.899000000000001</c:v>
                </c:pt>
                <c:pt idx="84900">
                  <c:v>84.900000000000034</c:v>
                </c:pt>
                <c:pt idx="84901">
                  <c:v>84.90100000000001</c:v>
                </c:pt>
                <c:pt idx="84902">
                  <c:v>84.902000000000044</c:v>
                </c:pt>
                <c:pt idx="84903">
                  <c:v>84.90300000000002</c:v>
                </c:pt>
                <c:pt idx="84904">
                  <c:v>84.903999999999996</c:v>
                </c:pt>
                <c:pt idx="84905">
                  <c:v>84.90500000000003</c:v>
                </c:pt>
                <c:pt idx="84906">
                  <c:v>84.906000000000006</c:v>
                </c:pt>
                <c:pt idx="84907">
                  <c:v>84.907000000000039</c:v>
                </c:pt>
                <c:pt idx="84908">
                  <c:v>84.908000000000015</c:v>
                </c:pt>
                <c:pt idx="84909">
                  <c:v>84.908999999999992</c:v>
                </c:pt>
                <c:pt idx="84910">
                  <c:v>84.910000000000025</c:v>
                </c:pt>
                <c:pt idx="84911">
                  <c:v>84.911000000000001</c:v>
                </c:pt>
                <c:pt idx="84912">
                  <c:v>84.912000000000035</c:v>
                </c:pt>
                <c:pt idx="84913">
                  <c:v>84.913000000000011</c:v>
                </c:pt>
                <c:pt idx="84914">
                  <c:v>84.914000000000044</c:v>
                </c:pt>
                <c:pt idx="84915">
                  <c:v>84.91500000000002</c:v>
                </c:pt>
                <c:pt idx="84916">
                  <c:v>84.915999999999997</c:v>
                </c:pt>
                <c:pt idx="84917">
                  <c:v>84.91700000000003</c:v>
                </c:pt>
                <c:pt idx="84918">
                  <c:v>84.918000000000006</c:v>
                </c:pt>
                <c:pt idx="84919">
                  <c:v>84.91900000000004</c:v>
                </c:pt>
                <c:pt idx="84920">
                  <c:v>84.920000000000016</c:v>
                </c:pt>
                <c:pt idx="84921">
                  <c:v>84.920999999999992</c:v>
                </c:pt>
                <c:pt idx="84922">
                  <c:v>84.922000000000025</c:v>
                </c:pt>
                <c:pt idx="84923">
                  <c:v>84.923000000000002</c:v>
                </c:pt>
                <c:pt idx="84924">
                  <c:v>84.924000000000035</c:v>
                </c:pt>
                <c:pt idx="84925">
                  <c:v>84.925000000000011</c:v>
                </c:pt>
                <c:pt idx="84926">
                  <c:v>84.926000000000045</c:v>
                </c:pt>
                <c:pt idx="84927">
                  <c:v>84.927000000000021</c:v>
                </c:pt>
                <c:pt idx="84928">
                  <c:v>84.927999999999997</c:v>
                </c:pt>
                <c:pt idx="84929">
                  <c:v>84.92900000000003</c:v>
                </c:pt>
                <c:pt idx="84930">
                  <c:v>84.93</c:v>
                </c:pt>
                <c:pt idx="84931">
                  <c:v>84.93100000000004</c:v>
                </c:pt>
                <c:pt idx="84932">
                  <c:v>84.932000000000016</c:v>
                </c:pt>
                <c:pt idx="84933">
                  <c:v>84.932999999999993</c:v>
                </c:pt>
                <c:pt idx="84934">
                  <c:v>84.934000000000026</c:v>
                </c:pt>
                <c:pt idx="84935">
                  <c:v>84.935000000000002</c:v>
                </c:pt>
                <c:pt idx="84936">
                  <c:v>84.936000000000035</c:v>
                </c:pt>
                <c:pt idx="84937">
                  <c:v>84.937000000000012</c:v>
                </c:pt>
                <c:pt idx="84938">
                  <c:v>84.938000000000045</c:v>
                </c:pt>
                <c:pt idx="84939">
                  <c:v>84.939000000000021</c:v>
                </c:pt>
                <c:pt idx="84940">
                  <c:v>84.94</c:v>
                </c:pt>
                <c:pt idx="84941">
                  <c:v>84.941000000000031</c:v>
                </c:pt>
                <c:pt idx="84942">
                  <c:v>84.942000000000007</c:v>
                </c:pt>
                <c:pt idx="84943">
                  <c:v>84.94300000000004</c:v>
                </c:pt>
                <c:pt idx="84944">
                  <c:v>84.944000000000017</c:v>
                </c:pt>
                <c:pt idx="84945">
                  <c:v>84.944999999999993</c:v>
                </c:pt>
                <c:pt idx="84946">
                  <c:v>84.946000000000026</c:v>
                </c:pt>
                <c:pt idx="84947">
                  <c:v>84.947000000000003</c:v>
                </c:pt>
                <c:pt idx="84948">
                  <c:v>84.948000000000036</c:v>
                </c:pt>
                <c:pt idx="84949">
                  <c:v>84.949000000000012</c:v>
                </c:pt>
                <c:pt idx="84950">
                  <c:v>84.950000000000045</c:v>
                </c:pt>
                <c:pt idx="84951">
                  <c:v>84.951000000000022</c:v>
                </c:pt>
                <c:pt idx="84952">
                  <c:v>84.951999999999998</c:v>
                </c:pt>
                <c:pt idx="84953">
                  <c:v>84.953000000000031</c:v>
                </c:pt>
                <c:pt idx="84954">
                  <c:v>84.954000000000008</c:v>
                </c:pt>
                <c:pt idx="84955">
                  <c:v>84.955000000000041</c:v>
                </c:pt>
                <c:pt idx="84956">
                  <c:v>84.956000000000017</c:v>
                </c:pt>
                <c:pt idx="84957">
                  <c:v>84.956999999999994</c:v>
                </c:pt>
                <c:pt idx="84958">
                  <c:v>84.958000000000027</c:v>
                </c:pt>
                <c:pt idx="84959">
                  <c:v>84.959000000000003</c:v>
                </c:pt>
                <c:pt idx="84960">
                  <c:v>84.960000000000036</c:v>
                </c:pt>
                <c:pt idx="84961">
                  <c:v>84.961000000000013</c:v>
                </c:pt>
                <c:pt idx="84962">
                  <c:v>84.962000000000046</c:v>
                </c:pt>
                <c:pt idx="84963">
                  <c:v>84.963000000000022</c:v>
                </c:pt>
                <c:pt idx="84964">
                  <c:v>84.963999999999999</c:v>
                </c:pt>
                <c:pt idx="84965">
                  <c:v>84.965000000000032</c:v>
                </c:pt>
                <c:pt idx="84966">
                  <c:v>84.966000000000008</c:v>
                </c:pt>
                <c:pt idx="84967">
                  <c:v>84.967000000000041</c:v>
                </c:pt>
                <c:pt idx="84968">
                  <c:v>84.968000000000018</c:v>
                </c:pt>
                <c:pt idx="84969">
                  <c:v>84.968999999999994</c:v>
                </c:pt>
                <c:pt idx="84970">
                  <c:v>84.970000000000027</c:v>
                </c:pt>
                <c:pt idx="84971">
                  <c:v>84.971000000000004</c:v>
                </c:pt>
                <c:pt idx="84972">
                  <c:v>84.972000000000037</c:v>
                </c:pt>
                <c:pt idx="84973">
                  <c:v>84.973000000000013</c:v>
                </c:pt>
                <c:pt idx="84974">
                  <c:v>84.974000000000046</c:v>
                </c:pt>
                <c:pt idx="84975">
                  <c:v>84.975000000000023</c:v>
                </c:pt>
                <c:pt idx="84976">
                  <c:v>84.975999999999999</c:v>
                </c:pt>
                <c:pt idx="84977">
                  <c:v>84.977000000000032</c:v>
                </c:pt>
                <c:pt idx="84978">
                  <c:v>84.978000000000009</c:v>
                </c:pt>
                <c:pt idx="84979">
                  <c:v>84.979000000000042</c:v>
                </c:pt>
                <c:pt idx="84980">
                  <c:v>84.980000000000018</c:v>
                </c:pt>
                <c:pt idx="84981">
                  <c:v>84.980999999999995</c:v>
                </c:pt>
                <c:pt idx="84982">
                  <c:v>84.982000000000028</c:v>
                </c:pt>
                <c:pt idx="84983">
                  <c:v>84.983000000000004</c:v>
                </c:pt>
                <c:pt idx="84984">
                  <c:v>84.984000000000037</c:v>
                </c:pt>
                <c:pt idx="84985">
                  <c:v>84.985000000000014</c:v>
                </c:pt>
                <c:pt idx="84986">
                  <c:v>84.98599999999999</c:v>
                </c:pt>
                <c:pt idx="84987">
                  <c:v>84.987000000000023</c:v>
                </c:pt>
                <c:pt idx="84988">
                  <c:v>84.988</c:v>
                </c:pt>
                <c:pt idx="84989">
                  <c:v>84.989000000000033</c:v>
                </c:pt>
                <c:pt idx="84990">
                  <c:v>84.990000000000009</c:v>
                </c:pt>
                <c:pt idx="84991">
                  <c:v>84.991000000000042</c:v>
                </c:pt>
                <c:pt idx="84992">
                  <c:v>84.992000000000019</c:v>
                </c:pt>
                <c:pt idx="84993">
                  <c:v>84.992999999999995</c:v>
                </c:pt>
                <c:pt idx="84994">
                  <c:v>84.994000000000028</c:v>
                </c:pt>
                <c:pt idx="84995">
                  <c:v>84.995000000000005</c:v>
                </c:pt>
                <c:pt idx="84996">
                  <c:v>84.996000000000038</c:v>
                </c:pt>
                <c:pt idx="84997">
                  <c:v>84.997000000000014</c:v>
                </c:pt>
                <c:pt idx="84998">
                  <c:v>84.99799999999999</c:v>
                </c:pt>
                <c:pt idx="84999">
                  <c:v>84.999000000000024</c:v>
                </c:pt>
                <c:pt idx="85000">
                  <c:v>85</c:v>
                </c:pt>
                <c:pt idx="85001">
                  <c:v>85.001000000000033</c:v>
                </c:pt>
                <c:pt idx="85002">
                  <c:v>85.00200000000001</c:v>
                </c:pt>
                <c:pt idx="85003">
                  <c:v>85.003000000000043</c:v>
                </c:pt>
                <c:pt idx="85004">
                  <c:v>85.004000000000019</c:v>
                </c:pt>
                <c:pt idx="85005">
                  <c:v>85.004999999999995</c:v>
                </c:pt>
                <c:pt idx="85006">
                  <c:v>85.006000000000029</c:v>
                </c:pt>
                <c:pt idx="85007">
                  <c:v>85.007000000000005</c:v>
                </c:pt>
                <c:pt idx="85008">
                  <c:v>85.008000000000038</c:v>
                </c:pt>
                <c:pt idx="85009">
                  <c:v>85.009000000000015</c:v>
                </c:pt>
                <c:pt idx="85010">
                  <c:v>85.009999999999991</c:v>
                </c:pt>
                <c:pt idx="85011">
                  <c:v>85.011000000000024</c:v>
                </c:pt>
                <c:pt idx="85012">
                  <c:v>85.012</c:v>
                </c:pt>
                <c:pt idx="85013">
                  <c:v>85.013000000000034</c:v>
                </c:pt>
                <c:pt idx="85014">
                  <c:v>85.01400000000001</c:v>
                </c:pt>
                <c:pt idx="85015">
                  <c:v>85.015000000000043</c:v>
                </c:pt>
                <c:pt idx="85016">
                  <c:v>85.01600000000002</c:v>
                </c:pt>
                <c:pt idx="85017">
                  <c:v>85.016999999999996</c:v>
                </c:pt>
                <c:pt idx="85018">
                  <c:v>85.018000000000029</c:v>
                </c:pt>
                <c:pt idx="85019">
                  <c:v>85.019000000000005</c:v>
                </c:pt>
                <c:pt idx="85020">
                  <c:v>85.020000000000039</c:v>
                </c:pt>
                <c:pt idx="85021">
                  <c:v>85.021000000000015</c:v>
                </c:pt>
                <c:pt idx="85022">
                  <c:v>85.021999999999991</c:v>
                </c:pt>
                <c:pt idx="85023">
                  <c:v>85.023000000000025</c:v>
                </c:pt>
                <c:pt idx="85024">
                  <c:v>85.024000000000001</c:v>
                </c:pt>
                <c:pt idx="85025">
                  <c:v>85.025000000000034</c:v>
                </c:pt>
                <c:pt idx="85026">
                  <c:v>85.02600000000001</c:v>
                </c:pt>
                <c:pt idx="85027">
                  <c:v>85.027000000000044</c:v>
                </c:pt>
                <c:pt idx="85028">
                  <c:v>85.02800000000002</c:v>
                </c:pt>
                <c:pt idx="85029">
                  <c:v>85.028999999999996</c:v>
                </c:pt>
                <c:pt idx="85030">
                  <c:v>85.03000000000003</c:v>
                </c:pt>
                <c:pt idx="85031">
                  <c:v>85.031000000000006</c:v>
                </c:pt>
                <c:pt idx="85032">
                  <c:v>85.032000000000039</c:v>
                </c:pt>
                <c:pt idx="85033">
                  <c:v>85.033000000000015</c:v>
                </c:pt>
                <c:pt idx="85034">
                  <c:v>85.033999999999992</c:v>
                </c:pt>
                <c:pt idx="85035">
                  <c:v>85.035000000000025</c:v>
                </c:pt>
                <c:pt idx="85036">
                  <c:v>85.036000000000001</c:v>
                </c:pt>
                <c:pt idx="85037">
                  <c:v>85.037000000000035</c:v>
                </c:pt>
                <c:pt idx="85038">
                  <c:v>85.038000000000011</c:v>
                </c:pt>
                <c:pt idx="85039">
                  <c:v>85.039000000000044</c:v>
                </c:pt>
                <c:pt idx="85040">
                  <c:v>85.04000000000002</c:v>
                </c:pt>
                <c:pt idx="85041">
                  <c:v>85.040999999999997</c:v>
                </c:pt>
                <c:pt idx="85042">
                  <c:v>85.04200000000003</c:v>
                </c:pt>
                <c:pt idx="85043">
                  <c:v>85.043000000000006</c:v>
                </c:pt>
                <c:pt idx="85044">
                  <c:v>85.04400000000004</c:v>
                </c:pt>
                <c:pt idx="85045">
                  <c:v>85.045000000000016</c:v>
                </c:pt>
                <c:pt idx="85046">
                  <c:v>85.045999999999992</c:v>
                </c:pt>
                <c:pt idx="85047">
                  <c:v>85.047000000000025</c:v>
                </c:pt>
                <c:pt idx="85048">
                  <c:v>85.048000000000002</c:v>
                </c:pt>
                <c:pt idx="85049">
                  <c:v>85.049000000000035</c:v>
                </c:pt>
                <c:pt idx="85050">
                  <c:v>85.050000000000011</c:v>
                </c:pt>
                <c:pt idx="85051">
                  <c:v>85.051000000000045</c:v>
                </c:pt>
                <c:pt idx="85052">
                  <c:v>85.052000000000021</c:v>
                </c:pt>
                <c:pt idx="85053">
                  <c:v>85.052999999999997</c:v>
                </c:pt>
                <c:pt idx="85054">
                  <c:v>85.05400000000003</c:v>
                </c:pt>
                <c:pt idx="85055">
                  <c:v>85.055000000000007</c:v>
                </c:pt>
                <c:pt idx="85056">
                  <c:v>85.05600000000004</c:v>
                </c:pt>
                <c:pt idx="85057">
                  <c:v>85.057000000000016</c:v>
                </c:pt>
                <c:pt idx="85058">
                  <c:v>85.057999999999993</c:v>
                </c:pt>
                <c:pt idx="85059">
                  <c:v>85.059000000000026</c:v>
                </c:pt>
                <c:pt idx="85060">
                  <c:v>85.06</c:v>
                </c:pt>
                <c:pt idx="85061">
                  <c:v>85.061000000000035</c:v>
                </c:pt>
                <c:pt idx="85062">
                  <c:v>85.062000000000012</c:v>
                </c:pt>
                <c:pt idx="85063">
                  <c:v>85.063000000000045</c:v>
                </c:pt>
                <c:pt idx="85064">
                  <c:v>85.064000000000021</c:v>
                </c:pt>
                <c:pt idx="85065">
                  <c:v>85.064999999999998</c:v>
                </c:pt>
                <c:pt idx="85066">
                  <c:v>85.066000000000031</c:v>
                </c:pt>
                <c:pt idx="85067">
                  <c:v>85.067000000000007</c:v>
                </c:pt>
                <c:pt idx="85068">
                  <c:v>85.06800000000004</c:v>
                </c:pt>
                <c:pt idx="85069">
                  <c:v>85.069000000000017</c:v>
                </c:pt>
                <c:pt idx="85070">
                  <c:v>85.07</c:v>
                </c:pt>
                <c:pt idx="85071">
                  <c:v>85.071000000000026</c:v>
                </c:pt>
                <c:pt idx="85072">
                  <c:v>85.072000000000003</c:v>
                </c:pt>
                <c:pt idx="85073">
                  <c:v>85.073000000000036</c:v>
                </c:pt>
                <c:pt idx="85074">
                  <c:v>85.074000000000012</c:v>
                </c:pt>
                <c:pt idx="85075">
                  <c:v>85.075000000000045</c:v>
                </c:pt>
                <c:pt idx="85076">
                  <c:v>85.076000000000022</c:v>
                </c:pt>
                <c:pt idx="85077">
                  <c:v>85.076999999999998</c:v>
                </c:pt>
                <c:pt idx="85078">
                  <c:v>85.078000000000031</c:v>
                </c:pt>
                <c:pt idx="85079">
                  <c:v>85.079000000000008</c:v>
                </c:pt>
                <c:pt idx="85080">
                  <c:v>85.080000000000041</c:v>
                </c:pt>
                <c:pt idx="85081">
                  <c:v>85.081000000000017</c:v>
                </c:pt>
                <c:pt idx="85082">
                  <c:v>85.081999999999994</c:v>
                </c:pt>
                <c:pt idx="85083">
                  <c:v>85.083000000000027</c:v>
                </c:pt>
                <c:pt idx="85084">
                  <c:v>85.084000000000003</c:v>
                </c:pt>
                <c:pt idx="85085">
                  <c:v>85.085000000000036</c:v>
                </c:pt>
                <c:pt idx="85086">
                  <c:v>85.086000000000013</c:v>
                </c:pt>
                <c:pt idx="85087">
                  <c:v>85.087000000000046</c:v>
                </c:pt>
                <c:pt idx="85088">
                  <c:v>85.088000000000022</c:v>
                </c:pt>
                <c:pt idx="85089">
                  <c:v>85.088999999999999</c:v>
                </c:pt>
                <c:pt idx="85090">
                  <c:v>85.090000000000032</c:v>
                </c:pt>
                <c:pt idx="85091">
                  <c:v>85.091000000000008</c:v>
                </c:pt>
                <c:pt idx="85092">
                  <c:v>85.092000000000041</c:v>
                </c:pt>
                <c:pt idx="85093">
                  <c:v>85.093000000000018</c:v>
                </c:pt>
                <c:pt idx="85094">
                  <c:v>85.093999999999994</c:v>
                </c:pt>
                <c:pt idx="85095">
                  <c:v>85.095000000000027</c:v>
                </c:pt>
                <c:pt idx="85096">
                  <c:v>85.096000000000004</c:v>
                </c:pt>
                <c:pt idx="85097">
                  <c:v>85.097000000000037</c:v>
                </c:pt>
                <c:pt idx="85098">
                  <c:v>85.098000000000013</c:v>
                </c:pt>
                <c:pt idx="85099">
                  <c:v>85.099000000000046</c:v>
                </c:pt>
                <c:pt idx="85100">
                  <c:v>85.100000000000023</c:v>
                </c:pt>
                <c:pt idx="85101">
                  <c:v>85.100999999999999</c:v>
                </c:pt>
                <c:pt idx="85102">
                  <c:v>85.102000000000032</c:v>
                </c:pt>
                <c:pt idx="85103">
                  <c:v>85.103000000000009</c:v>
                </c:pt>
                <c:pt idx="85104">
                  <c:v>85.104000000000042</c:v>
                </c:pt>
                <c:pt idx="85105">
                  <c:v>85.105000000000018</c:v>
                </c:pt>
                <c:pt idx="85106">
                  <c:v>85.105999999999995</c:v>
                </c:pt>
                <c:pt idx="85107">
                  <c:v>85.107000000000028</c:v>
                </c:pt>
                <c:pt idx="85108">
                  <c:v>85.108000000000004</c:v>
                </c:pt>
                <c:pt idx="85109">
                  <c:v>85.109000000000037</c:v>
                </c:pt>
                <c:pt idx="85110">
                  <c:v>85.110000000000014</c:v>
                </c:pt>
                <c:pt idx="85111">
                  <c:v>85.11099999999999</c:v>
                </c:pt>
                <c:pt idx="85112">
                  <c:v>85.112000000000023</c:v>
                </c:pt>
                <c:pt idx="85113">
                  <c:v>85.113</c:v>
                </c:pt>
                <c:pt idx="85114">
                  <c:v>85.114000000000033</c:v>
                </c:pt>
                <c:pt idx="85115">
                  <c:v>85.115000000000009</c:v>
                </c:pt>
                <c:pt idx="85116">
                  <c:v>85.116000000000042</c:v>
                </c:pt>
                <c:pt idx="85117">
                  <c:v>85.117000000000019</c:v>
                </c:pt>
                <c:pt idx="85118">
                  <c:v>85.117999999999995</c:v>
                </c:pt>
                <c:pt idx="85119">
                  <c:v>85.119000000000028</c:v>
                </c:pt>
                <c:pt idx="85120">
                  <c:v>85.12</c:v>
                </c:pt>
                <c:pt idx="85121">
                  <c:v>85.121000000000038</c:v>
                </c:pt>
                <c:pt idx="85122">
                  <c:v>85.122000000000014</c:v>
                </c:pt>
                <c:pt idx="85123">
                  <c:v>85.12299999999999</c:v>
                </c:pt>
                <c:pt idx="85124">
                  <c:v>85.124000000000024</c:v>
                </c:pt>
                <c:pt idx="85125">
                  <c:v>85.125</c:v>
                </c:pt>
                <c:pt idx="85126">
                  <c:v>85.126000000000033</c:v>
                </c:pt>
                <c:pt idx="85127">
                  <c:v>85.12700000000001</c:v>
                </c:pt>
                <c:pt idx="85128">
                  <c:v>85.128000000000043</c:v>
                </c:pt>
                <c:pt idx="85129">
                  <c:v>85.129000000000019</c:v>
                </c:pt>
                <c:pt idx="85130">
                  <c:v>85.13</c:v>
                </c:pt>
                <c:pt idx="85131">
                  <c:v>85.131000000000029</c:v>
                </c:pt>
                <c:pt idx="85132">
                  <c:v>85.132000000000005</c:v>
                </c:pt>
                <c:pt idx="85133">
                  <c:v>85.133000000000038</c:v>
                </c:pt>
                <c:pt idx="85134">
                  <c:v>85.134000000000015</c:v>
                </c:pt>
                <c:pt idx="85135">
                  <c:v>85.134999999999991</c:v>
                </c:pt>
                <c:pt idx="85136">
                  <c:v>85.136000000000024</c:v>
                </c:pt>
                <c:pt idx="85137">
                  <c:v>85.137</c:v>
                </c:pt>
                <c:pt idx="85138">
                  <c:v>85.138000000000034</c:v>
                </c:pt>
                <c:pt idx="85139">
                  <c:v>85.13900000000001</c:v>
                </c:pt>
                <c:pt idx="85140">
                  <c:v>85.140000000000043</c:v>
                </c:pt>
                <c:pt idx="85141">
                  <c:v>85.14100000000002</c:v>
                </c:pt>
                <c:pt idx="85142">
                  <c:v>85.141999999999996</c:v>
                </c:pt>
                <c:pt idx="85143">
                  <c:v>85.143000000000029</c:v>
                </c:pt>
                <c:pt idx="85144">
                  <c:v>85.144000000000005</c:v>
                </c:pt>
                <c:pt idx="85145">
                  <c:v>85.145000000000039</c:v>
                </c:pt>
                <c:pt idx="85146">
                  <c:v>85.146000000000015</c:v>
                </c:pt>
                <c:pt idx="85147">
                  <c:v>85.146999999999991</c:v>
                </c:pt>
                <c:pt idx="85148">
                  <c:v>85.148000000000025</c:v>
                </c:pt>
                <c:pt idx="85149">
                  <c:v>85.149000000000001</c:v>
                </c:pt>
                <c:pt idx="85150">
                  <c:v>85.150000000000034</c:v>
                </c:pt>
                <c:pt idx="85151">
                  <c:v>85.15100000000001</c:v>
                </c:pt>
                <c:pt idx="85152">
                  <c:v>85.152000000000044</c:v>
                </c:pt>
                <c:pt idx="85153">
                  <c:v>85.15300000000002</c:v>
                </c:pt>
                <c:pt idx="85154">
                  <c:v>85.153999999999996</c:v>
                </c:pt>
                <c:pt idx="85155">
                  <c:v>85.15500000000003</c:v>
                </c:pt>
                <c:pt idx="85156">
                  <c:v>85.156000000000006</c:v>
                </c:pt>
                <c:pt idx="85157">
                  <c:v>85.157000000000039</c:v>
                </c:pt>
                <c:pt idx="85158">
                  <c:v>85.158000000000015</c:v>
                </c:pt>
                <c:pt idx="85159">
                  <c:v>85.158999999999992</c:v>
                </c:pt>
                <c:pt idx="85160">
                  <c:v>85.160000000000025</c:v>
                </c:pt>
                <c:pt idx="85161">
                  <c:v>85.161000000000001</c:v>
                </c:pt>
                <c:pt idx="85162">
                  <c:v>85.162000000000035</c:v>
                </c:pt>
                <c:pt idx="85163">
                  <c:v>85.163000000000011</c:v>
                </c:pt>
                <c:pt idx="85164">
                  <c:v>85.164000000000044</c:v>
                </c:pt>
                <c:pt idx="85165">
                  <c:v>85.16500000000002</c:v>
                </c:pt>
                <c:pt idx="85166">
                  <c:v>85.165999999999997</c:v>
                </c:pt>
                <c:pt idx="85167">
                  <c:v>85.16700000000003</c:v>
                </c:pt>
                <c:pt idx="85168">
                  <c:v>85.168000000000006</c:v>
                </c:pt>
                <c:pt idx="85169">
                  <c:v>85.16900000000004</c:v>
                </c:pt>
                <c:pt idx="85170">
                  <c:v>85.170000000000016</c:v>
                </c:pt>
                <c:pt idx="85171">
                  <c:v>85.170999999999992</c:v>
                </c:pt>
                <c:pt idx="85172">
                  <c:v>85.172000000000025</c:v>
                </c:pt>
                <c:pt idx="85173">
                  <c:v>85.173000000000002</c:v>
                </c:pt>
                <c:pt idx="85174">
                  <c:v>85.174000000000035</c:v>
                </c:pt>
                <c:pt idx="85175">
                  <c:v>85.175000000000011</c:v>
                </c:pt>
                <c:pt idx="85176">
                  <c:v>85.176000000000045</c:v>
                </c:pt>
                <c:pt idx="85177">
                  <c:v>85.177000000000021</c:v>
                </c:pt>
                <c:pt idx="85178">
                  <c:v>85.177999999999997</c:v>
                </c:pt>
                <c:pt idx="85179">
                  <c:v>85.17900000000003</c:v>
                </c:pt>
                <c:pt idx="85180">
                  <c:v>85.18</c:v>
                </c:pt>
                <c:pt idx="85181">
                  <c:v>85.18100000000004</c:v>
                </c:pt>
                <c:pt idx="85182">
                  <c:v>85.182000000000016</c:v>
                </c:pt>
                <c:pt idx="85183">
                  <c:v>85.182999999999993</c:v>
                </c:pt>
                <c:pt idx="85184">
                  <c:v>85.184000000000026</c:v>
                </c:pt>
                <c:pt idx="85185">
                  <c:v>85.185000000000002</c:v>
                </c:pt>
                <c:pt idx="85186">
                  <c:v>85.186000000000035</c:v>
                </c:pt>
                <c:pt idx="85187">
                  <c:v>85.187000000000012</c:v>
                </c:pt>
                <c:pt idx="85188">
                  <c:v>85.188000000000045</c:v>
                </c:pt>
                <c:pt idx="85189">
                  <c:v>85.189000000000021</c:v>
                </c:pt>
                <c:pt idx="85190">
                  <c:v>85.19</c:v>
                </c:pt>
                <c:pt idx="85191">
                  <c:v>85.191000000000031</c:v>
                </c:pt>
                <c:pt idx="85192">
                  <c:v>85.192000000000007</c:v>
                </c:pt>
                <c:pt idx="85193">
                  <c:v>85.19300000000004</c:v>
                </c:pt>
                <c:pt idx="85194">
                  <c:v>85.194000000000017</c:v>
                </c:pt>
                <c:pt idx="85195">
                  <c:v>85.194999999999993</c:v>
                </c:pt>
                <c:pt idx="85196">
                  <c:v>85.196000000000026</c:v>
                </c:pt>
                <c:pt idx="85197">
                  <c:v>85.197000000000003</c:v>
                </c:pt>
                <c:pt idx="85198">
                  <c:v>85.198000000000036</c:v>
                </c:pt>
                <c:pt idx="85199">
                  <c:v>85.199000000000012</c:v>
                </c:pt>
                <c:pt idx="85200">
                  <c:v>85.200000000000045</c:v>
                </c:pt>
                <c:pt idx="85201">
                  <c:v>85.201000000000022</c:v>
                </c:pt>
                <c:pt idx="85202">
                  <c:v>85.201999999999998</c:v>
                </c:pt>
                <c:pt idx="85203">
                  <c:v>85.203000000000031</c:v>
                </c:pt>
                <c:pt idx="85204">
                  <c:v>85.204000000000008</c:v>
                </c:pt>
                <c:pt idx="85205">
                  <c:v>85.205000000000041</c:v>
                </c:pt>
                <c:pt idx="85206">
                  <c:v>85.206000000000017</c:v>
                </c:pt>
                <c:pt idx="85207">
                  <c:v>85.206999999999994</c:v>
                </c:pt>
                <c:pt idx="85208">
                  <c:v>85.208000000000027</c:v>
                </c:pt>
                <c:pt idx="85209">
                  <c:v>85.209000000000003</c:v>
                </c:pt>
                <c:pt idx="85210">
                  <c:v>85.210000000000036</c:v>
                </c:pt>
                <c:pt idx="85211">
                  <c:v>85.211000000000013</c:v>
                </c:pt>
                <c:pt idx="85212">
                  <c:v>85.212000000000046</c:v>
                </c:pt>
                <c:pt idx="85213">
                  <c:v>85.213000000000022</c:v>
                </c:pt>
                <c:pt idx="85214">
                  <c:v>85.213999999999999</c:v>
                </c:pt>
                <c:pt idx="85215">
                  <c:v>85.215000000000032</c:v>
                </c:pt>
                <c:pt idx="85216">
                  <c:v>85.216000000000008</c:v>
                </c:pt>
                <c:pt idx="85217">
                  <c:v>85.217000000000041</c:v>
                </c:pt>
                <c:pt idx="85218">
                  <c:v>85.218000000000018</c:v>
                </c:pt>
                <c:pt idx="85219">
                  <c:v>85.218999999999994</c:v>
                </c:pt>
                <c:pt idx="85220">
                  <c:v>85.220000000000027</c:v>
                </c:pt>
                <c:pt idx="85221">
                  <c:v>85.221000000000004</c:v>
                </c:pt>
                <c:pt idx="85222">
                  <c:v>85.222000000000037</c:v>
                </c:pt>
                <c:pt idx="85223">
                  <c:v>85.223000000000013</c:v>
                </c:pt>
                <c:pt idx="85224">
                  <c:v>85.224000000000046</c:v>
                </c:pt>
                <c:pt idx="85225">
                  <c:v>85.225000000000023</c:v>
                </c:pt>
                <c:pt idx="85226">
                  <c:v>85.225999999999999</c:v>
                </c:pt>
                <c:pt idx="85227">
                  <c:v>85.227000000000032</c:v>
                </c:pt>
                <c:pt idx="85228">
                  <c:v>85.228000000000009</c:v>
                </c:pt>
                <c:pt idx="85229">
                  <c:v>85.229000000000042</c:v>
                </c:pt>
                <c:pt idx="85230">
                  <c:v>85.230000000000018</c:v>
                </c:pt>
                <c:pt idx="85231">
                  <c:v>85.230999999999995</c:v>
                </c:pt>
                <c:pt idx="85232">
                  <c:v>85.232000000000028</c:v>
                </c:pt>
                <c:pt idx="85233">
                  <c:v>85.233000000000004</c:v>
                </c:pt>
                <c:pt idx="85234">
                  <c:v>85.234000000000037</c:v>
                </c:pt>
                <c:pt idx="85235">
                  <c:v>85.235000000000014</c:v>
                </c:pt>
                <c:pt idx="85236">
                  <c:v>85.23599999999999</c:v>
                </c:pt>
                <c:pt idx="85237">
                  <c:v>85.237000000000023</c:v>
                </c:pt>
                <c:pt idx="85238">
                  <c:v>85.238</c:v>
                </c:pt>
                <c:pt idx="85239">
                  <c:v>85.239000000000033</c:v>
                </c:pt>
                <c:pt idx="85240">
                  <c:v>85.240000000000009</c:v>
                </c:pt>
                <c:pt idx="85241">
                  <c:v>85.241000000000042</c:v>
                </c:pt>
                <c:pt idx="85242">
                  <c:v>85.242000000000019</c:v>
                </c:pt>
                <c:pt idx="85243">
                  <c:v>85.242999999999995</c:v>
                </c:pt>
                <c:pt idx="85244">
                  <c:v>85.244000000000028</c:v>
                </c:pt>
                <c:pt idx="85245">
                  <c:v>85.245000000000005</c:v>
                </c:pt>
                <c:pt idx="85246">
                  <c:v>85.246000000000038</c:v>
                </c:pt>
                <c:pt idx="85247">
                  <c:v>85.247000000000014</c:v>
                </c:pt>
                <c:pt idx="85248">
                  <c:v>85.24799999999999</c:v>
                </c:pt>
                <c:pt idx="85249">
                  <c:v>85.249000000000024</c:v>
                </c:pt>
                <c:pt idx="85250">
                  <c:v>85.25</c:v>
                </c:pt>
                <c:pt idx="85251">
                  <c:v>85.251000000000033</c:v>
                </c:pt>
                <c:pt idx="85252">
                  <c:v>85.25200000000001</c:v>
                </c:pt>
                <c:pt idx="85253">
                  <c:v>85.253000000000043</c:v>
                </c:pt>
                <c:pt idx="85254">
                  <c:v>85.254000000000019</c:v>
                </c:pt>
                <c:pt idx="85255">
                  <c:v>85.254999999999995</c:v>
                </c:pt>
                <c:pt idx="85256">
                  <c:v>85.256000000000029</c:v>
                </c:pt>
                <c:pt idx="85257">
                  <c:v>85.257000000000005</c:v>
                </c:pt>
                <c:pt idx="85258">
                  <c:v>85.258000000000038</c:v>
                </c:pt>
                <c:pt idx="85259">
                  <c:v>85.259000000000015</c:v>
                </c:pt>
                <c:pt idx="85260">
                  <c:v>85.259999999999991</c:v>
                </c:pt>
                <c:pt idx="85261">
                  <c:v>85.261000000000024</c:v>
                </c:pt>
                <c:pt idx="85262">
                  <c:v>85.262</c:v>
                </c:pt>
                <c:pt idx="85263">
                  <c:v>85.263000000000034</c:v>
                </c:pt>
                <c:pt idx="85264">
                  <c:v>85.26400000000001</c:v>
                </c:pt>
                <c:pt idx="85265">
                  <c:v>85.265000000000043</c:v>
                </c:pt>
                <c:pt idx="85266">
                  <c:v>85.26600000000002</c:v>
                </c:pt>
                <c:pt idx="85267">
                  <c:v>85.266999999999996</c:v>
                </c:pt>
                <c:pt idx="85268">
                  <c:v>85.268000000000029</c:v>
                </c:pt>
                <c:pt idx="85269">
                  <c:v>85.269000000000005</c:v>
                </c:pt>
                <c:pt idx="85270">
                  <c:v>85.270000000000039</c:v>
                </c:pt>
                <c:pt idx="85271">
                  <c:v>85.271000000000015</c:v>
                </c:pt>
                <c:pt idx="85272">
                  <c:v>85.271999999999991</c:v>
                </c:pt>
                <c:pt idx="85273">
                  <c:v>85.273000000000025</c:v>
                </c:pt>
                <c:pt idx="85274">
                  <c:v>85.274000000000001</c:v>
                </c:pt>
                <c:pt idx="85275">
                  <c:v>85.275000000000034</c:v>
                </c:pt>
                <c:pt idx="85276">
                  <c:v>85.27600000000001</c:v>
                </c:pt>
                <c:pt idx="85277">
                  <c:v>85.277000000000044</c:v>
                </c:pt>
                <c:pt idx="85278">
                  <c:v>85.27800000000002</c:v>
                </c:pt>
                <c:pt idx="85279">
                  <c:v>85.278999999999996</c:v>
                </c:pt>
                <c:pt idx="85280">
                  <c:v>85.28000000000003</c:v>
                </c:pt>
                <c:pt idx="85281">
                  <c:v>85.281000000000006</c:v>
                </c:pt>
                <c:pt idx="85282">
                  <c:v>85.282000000000039</c:v>
                </c:pt>
                <c:pt idx="85283">
                  <c:v>85.283000000000015</c:v>
                </c:pt>
                <c:pt idx="85284">
                  <c:v>85.283999999999992</c:v>
                </c:pt>
                <c:pt idx="85285">
                  <c:v>85.285000000000025</c:v>
                </c:pt>
                <c:pt idx="85286">
                  <c:v>85.286000000000001</c:v>
                </c:pt>
                <c:pt idx="85287">
                  <c:v>85.287000000000035</c:v>
                </c:pt>
                <c:pt idx="85288">
                  <c:v>85.288000000000011</c:v>
                </c:pt>
                <c:pt idx="85289">
                  <c:v>85.289000000000044</c:v>
                </c:pt>
                <c:pt idx="85290">
                  <c:v>85.29000000000002</c:v>
                </c:pt>
                <c:pt idx="85291">
                  <c:v>85.290999999999997</c:v>
                </c:pt>
                <c:pt idx="85292">
                  <c:v>85.29200000000003</c:v>
                </c:pt>
                <c:pt idx="85293">
                  <c:v>85.293000000000006</c:v>
                </c:pt>
                <c:pt idx="85294">
                  <c:v>85.29400000000004</c:v>
                </c:pt>
                <c:pt idx="85295">
                  <c:v>85.295000000000016</c:v>
                </c:pt>
                <c:pt idx="85296">
                  <c:v>85.295999999999992</c:v>
                </c:pt>
                <c:pt idx="85297">
                  <c:v>85.297000000000025</c:v>
                </c:pt>
                <c:pt idx="85298">
                  <c:v>85.298000000000002</c:v>
                </c:pt>
                <c:pt idx="85299">
                  <c:v>85.299000000000035</c:v>
                </c:pt>
                <c:pt idx="85300">
                  <c:v>85.300000000000011</c:v>
                </c:pt>
                <c:pt idx="85301">
                  <c:v>85.301000000000045</c:v>
                </c:pt>
                <c:pt idx="85302">
                  <c:v>85.302000000000021</c:v>
                </c:pt>
                <c:pt idx="85303">
                  <c:v>85.302999999999997</c:v>
                </c:pt>
                <c:pt idx="85304">
                  <c:v>85.30400000000003</c:v>
                </c:pt>
                <c:pt idx="85305">
                  <c:v>85.305000000000007</c:v>
                </c:pt>
                <c:pt idx="85306">
                  <c:v>85.30600000000004</c:v>
                </c:pt>
                <c:pt idx="85307">
                  <c:v>85.307000000000016</c:v>
                </c:pt>
                <c:pt idx="85308">
                  <c:v>85.307999999999993</c:v>
                </c:pt>
                <c:pt idx="85309">
                  <c:v>85.309000000000026</c:v>
                </c:pt>
                <c:pt idx="85310">
                  <c:v>85.31</c:v>
                </c:pt>
                <c:pt idx="85311">
                  <c:v>85.311000000000035</c:v>
                </c:pt>
                <c:pt idx="85312">
                  <c:v>85.312000000000012</c:v>
                </c:pt>
                <c:pt idx="85313">
                  <c:v>85.313000000000045</c:v>
                </c:pt>
                <c:pt idx="85314">
                  <c:v>85.314000000000021</c:v>
                </c:pt>
                <c:pt idx="85315">
                  <c:v>85.314999999999998</c:v>
                </c:pt>
                <c:pt idx="85316">
                  <c:v>85.316000000000031</c:v>
                </c:pt>
                <c:pt idx="85317">
                  <c:v>85.317000000000007</c:v>
                </c:pt>
                <c:pt idx="85318">
                  <c:v>85.31800000000004</c:v>
                </c:pt>
                <c:pt idx="85319">
                  <c:v>85.319000000000017</c:v>
                </c:pt>
                <c:pt idx="85320">
                  <c:v>85.32</c:v>
                </c:pt>
                <c:pt idx="85321">
                  <c:v>85.321000000000026</c:v>
                </c:pt>
                <c:pt idx="85322">
                  <c:v>85.322000000000003</c:v>
                </c:pt>
                <c:pt idx="85323">
                  <c:v>85.323000000000036</c:v>
                </c:pt>
                <c:pt idx="85324">
                  <c:v>85.324000000000012</c:v>
                </c:pt>
                <c:pt idx="85325">
                  <c:v>85.325000000000045</c:v>
                </c:pt>
                <c:pt idx="85326">
                  <c:v>85.326000000000022</c:v>
                </c:pt>
                <c:pt idx="85327">
                  <c:v>85.326999999999998</c:v>
                </c:pt>
                <c:pt idx="85328">
                  <c:v>85.328000000000031</c:v>
                </c:pt>
                <c:pt idx="85329">
                  <c:v>85.329000000000008</c:v>
                </c:pt>
                <c:pt idx="85330">
                  <c:v>85.330000000000041</c:v>
                </c:pt>
                <c:pt idx="85331">
                  <c:v>85.331000000000017</c:v>
                </c:pt>
                <c:pt idx="85332">
                  <c:v>85.331999999999994</c:v>
                </c:pt>
                <c:pt idx="85333">
                  <c:v>85.333000000000027</c:v>
                </c:pt>
                <c:pt idx="85334">
                  <c:v>85.334000000000003</c:v>
                </c:pt>
                <c:pt idx="85335">
                  <c:v>85.335000000000036</c:v>
                </c:pt>
                <c:pt idx="85336">
                  <c:v>85.336000000000013</c:v>
                </c:pt>
                <c:pt idx="85337">
                  <c:v>85.337000000000046</c:v>
                </c:pt>
                <c:pt idx="85338">
                  <c:v>85.338000000000022</c:v>
                </c:pt>
                <c:pt idx="85339">
                  <c:v>85.338999999999999</c:v>
                </c:pt>
                <c:pt idx="85340">
                  <c:v>85.340000000000032</c:v>
                </c:pt>
                <c:pt idx="85341">
                  <c:v>85.341000000000008</c:v>
                </c:pt>
                <c:pt idx="85342">
                  <c:v>85.342000000000041</c:v>
                </c:pt>
                <c:pt idx="85343">
                  <c:v>85.343000000000018</c:v>
                </c:pt>
                <c:pt idx="85344">
                  <c:v>85.343999999999994</c:v>
                </c:pt>
                <c:pt idx="85345">
                  <c:v>85.345000000000027</c:v>
                </c:pt>
                <c:pt idx="85346">
                  <c:v>85.346000000000004</c:v>
                </c:pt>
                <c:pt idx="85347">
                  <c:v>85.347000000000037</c:v>
                </c:pt>
                <c:pt idx="85348">
                  <c:v>85.348000000000013</c:v>
                </c:pt>
                <c:pt idx="85349">
                  <c:v>85.349000000000046</c:v>
                </c:pt>
                <c:pt idx="85350">
                  <c:v>85.350000000000023</c:v>
                </c:pt>
                <c:pt idx="85351">
                  <c:v>85.350999999999999</c:v>
                </c:pt>
                <c:pt idx="85352">
                  <c:v>85.352000000000032</c:v>
                </c:pt>
                <c:pt idx="85353">
                  <c:v>85.353000000000009</c:v>
                </c:pt>
                <c:pt idx="85354">
                  <c:v>85.354000000000042</c:v>
                </c:pt>
                <c:pt idx="85355">
                  <c:v>85.355000000000018</c:v>
                </c:pt>
                <c:pt idx="85356">
                  <c:v>85.355999999999995</c:v>
                </c:pt>
                <c:pt idx="85357">
                  <c:v>85.357000000000028</c:v>
                </c:pt>
                <c:pt idx="85358">
                  <c:v>85.358000000000004</c:v>
                </c:pt>
                <c:pt idx="85359">
                  <c:v>85.359000000000037</c:v>
                </c:pt>
                <c:pt idx="85360">
                  <c:v>85.360000000000014</c:v>
                </c:pt>
                <c:pt idx="85361">
                  <c:v>85.36099999999999</c:v>
                </c:pt>
                <c:pt idx="85362">
                  <c:v>85.362000000000023</c:v>
                </c:pt>
                <c:pt idx="85363">
                  <c:v>85.363</c:v>
                </c:pt>
                <c:pt idx="85364">
                  <c:v>85.364000000000033</c:v>
                </c:pt>
                <c:pt idx="85365">
                  <c:v>85.365000000000009</c:v>
                </c:pt>
                <c:pt idx="85366">
                  <c:v>85.366000000000042</c:v>
                </c:pt>
                <c:pt idx="85367">
                  <c:v>85.367000000000019</c:v>
                </c:pt>
                <c:pt idx="85368">
                  <c:v>85.367999999999995</c:v>
                </c:pt>
                <c:pt idx="85369">
                  <c:v>85.369000000000028</c:v>
                </c:pt>
                <c:pt idx="85370">
                  <c:v>85.37</c:v>
                </c:pt>
                <c:pt idx="85371">
                  <c:v>85.371000000000038</c:v>
                </c:pt>
                <c:pt idx="85372">
                  <c:v>85.372000000000014</c:v>
                </c:pt>
                <c:pt idx="85373">
                  <c:v>85.37299999999999</c:v>
                </c:pt>
                <c:pt idx="85374">
                  <c:v>85.374000000000024</c:v>
                </c:pt>
                <c:pt idx="85375">
                  <c:v>85.375</c:v>
                </c:pt>
                <c:pt idx="85376">
                  <c:v>85.376000000000033</c:v>
                </c:pt>
                <c:pt idx="85377">
                  <c:v>85.37700000000001</c:v>
                </c:pt>
                <c:pt idx="85378">
                  <c:v>85.378000000000043</c:v>
                </c:pt>
                <c:pt idx="85379">
                  <c:v>85.379000000000019</c:v>
                </c:pt>
                <c:pt idx="85380">
                  <c:v>85.38</c:v>
                </c:pt>
                <c:pt idx="85381">
                  <c:v>85.381000000000029</c:v>
                </c:pt>
                <c:pt idx="85382">
                  <c:v>85.382000000000005</c:v>
                </c:pt>
                <c:pt idx="85383">
                  <c:v>85.383000000000038</c:v>
                </c:pt>
                <c:pt idx="85384">
                  <c:v>85.384000000000015</c:v>
                </c:pt>
                <c:pt idx="85385">
                  <c:v>85.384999999999991</c:v>
                </c:pt>
                <c:pt idx="85386">
                  <c:v>85.386000000000024</c:v>
                </c:pt>
                <c:pt idx="85387">
                  <c:v>85.387</c:v>
                </c:pt>
                <c:pt idx="85388">
                  <c:v>85.388000000000034</c:v>
                </c:pt>
                <c:pt idx="85389">
                  <c:v>85.38900000000001</c:v>
                </c:pt>
                <c:pt idx="85390">
                  <c:v>85.390000000000043</c:v>
                </c:pt>
                <c:pt idx="85391">
                  <c:v>85.39100000000002</c:v>
                </c:pt>
                <c:pt idx="85392">
                  <c:v>85.391999999999996</c:v>
                </c:pt>
                <c:pt idx="85393">
                  <c:v>85.393000000000029</c:v>
                </c:pt>
                <c:pt idx="85394">
                  <c:v>85.394000000000005</c:v>
                </c:pt>
                <c:pt idx="85395">
                  <c:v>85.395000000000039</c:v>
                </c:pt>
                <c:pt idx="85396">
                  <c:v>85.396000000000015</c:v>
                </c:pt>
                <c:pt idx="85397">
                  <c:v>85.396999999999991</c:v>
                </c:pt>
                <c:pt idx="85398">
                  <c:v>85.398000000000025</c:v>
                </c:pt>
                <c:pt idx="85399">
                  <c:v>85.399000000000001</c:v>
                </c:pt>
                <c:pt idx="85400">
                  <c:v>85.400000000000034</c:v>
                </c:pt>
                <c:pt idx="85401">
                  <c:v>85.40100000000001</c:v>
                </c:pt>
                <c:pt idx="85402">
                  <c:v>85.402000000000044</c:v>
                </c:pt>
                <c:pt idx="85403">
                  <c:v>85.40300000000002</c:v>
                </c:pt>
                <c:pt idx="85404">
                  <c:v>85.403999999999996</c:v>
                </c:pt>
                <c:pt idx="85405">
                  <c:v>85.40500000000003</c:v>
                </c:pt>
                <c:pt idx="85406">
                  <c:v>85.406000000000006</c:v>
                </c:pt>
                <c:pt idx="85407">
                  <c:v>85.407000000000039</c:v>
                </c:pt>
                <c:pt idx="85408">
                  <c:v>85.408000000000015</c:v>
                </c:pt>
                <c:pt idx="85409">
                  <c:v>85.408999999999992</c:v>
                </c:pt>
                <c:pt idx="85410">
                  <c:v>85.410000000000025</c:v>
                </c:pt>
                <c:pt idx="85411">
                  <c:v>85.411000000000001</c:v>
                </c:pt>
                <c:pt idx="85412">
                  <c:v>85.412000000000035</c:v>
                </c:pt>
                <c:pt idx="85413">
                  <c:v>85.413000000000011</c:v>
                </c:pt>
                <c:pt idx="85414">
                  <c:v>85.414000000000044</c:v>
                </c:pt>
                <c:pt idx="85415">
                  <c:v>85.41500000000002</c:v>
                </c:pt>
                <c:pt idx="85416">
                  <c:v>85.415999999999997</c:v>
                </c:pt>
                <c:pt idx="85417">
                  <c:v>85.41700000000003</c:v>
                </c:pt>
                <c:pt idx="85418">
                  <c:v>85.418000000000006</c:v>
                </c:pt>
                <c:pt idx="85419">
                  <c:v>85.41900000000004</c:v>
                </c:pt>
                <c:pt idx="85420">
                  <c:v>85.420000000000016</c:v>
                </c:pt>
                <c:pt idx="85421">
                  <c:v>85.420999999999992</c:v>
                </c:pt>
                <c:pt idx="85422">
                  <c:v>85.422000000000025</c:v>
                </c:pt>
                <c:pt idx="85423">
                  <c:v>85.423000000000002</c:v>
                </c:pt>
                <c:pt idx="85424">
                  <c:v>85.424000000000035</c:v>
                </c:pt>
                <c:pt idx="85425">
                  <c:v>85.425000000000011</c:v>
                </c:pt>
                <c:pt idx="85426">
                  <c:v>85.426000000000045</c:v>
                </c:pt>
                <c:pt idx="85427">
                  <c:v>85.427000000000021</c:v>
                </c:pt>
                <c:pt idx="85428">
                  <c:v>85.427999999999997</c:v>
                </c:pt>
                <c:pt idx="85429">
                  <c:v>85.42900000000003</c:v>
                </c:pt>
                <c:pt idx="85430">
                  <c:v>85.43</c:v>
                </c:pt>
                <c:pt idx="85431">
                  <c:v>85.43100000000004</c:v>
                </c:pt>
                <c:pt idx="85432">
                  <c:v>85.432000000000016</c:v>
                </c:pt>
                <c:pt idx="85433">
                  <c:v>85.432999999999993</c:v>
                </c:pt>
                <c:pt idx="85434">
                  <c:v>85.434000000000026</c:v>
                </c:pt>
                <c:pt idx="85435">
                  <c:v>85.435000000000002</c:v>
                </c:pt>
                <c:pt idx="85436">
                  <c:v>85.436000000000035</c:v>
                </c:pt>
                <c:pt idx="85437">
                  <c:v>85.437000000000012</c:v>
                </c:pt>
                <c:pt idx="85438">
                  <c:v>85.438000000000045</c:v>
                </c:pt>
                <c:pt idx="85439">
                  <c:v>85.439000000000021</c:v>
                </c:pt>
                <c:pt idx="85440">
                  <c:v>85.44</c:v>
                </c:pt>
                <c:pt idx="85441">
                  <c:v>85.441000000000031</c:v>
                </c:pt>
                <c:pt idx="85442">
                  <c:v>85.442000000000007</c:v>
                </c:pt>
                <c:pt idx="85443">
                  <c:v>85.44300000000004</c:v>
                </c:pt>
                <c:pt idx="85444">
                  <c:v>85.444000000000017</c:v>
                </c:pt>
                <c:pt idx="85445">
                  <c:v>85.444999999999993</c:v>
                </c:pt>
                <c:pt idx="85446">
                  <c:v>85.446000000000026</c:v>
                </c:pt>
                <c:pt idx="85447">
                  <c:v>85.447000000000003</c:v>
                </c:pt>
                <c:pt idx="85448">
                  <c:v>85.448000000000036</c:v>
                </c:pt>
                <c:pt idx="85449">
                  <c:v>85.449000000000012</c:v>
                </c:pt>
                <c:pt idx="85450">
                  <c:v>85.450000000000045</c:v>
                </c:pt>
                <c:pt idx="85451">
                  <c:v>85.451000000000022</c:v>
                </c:pt>
                <c:pt idx="85452">
                  <c:v>85.451999999999998</c:v>
                </c:pt>
                <c:pt idx="85453">
                  <c:v>85.453000000000031</c:v>
                </c:pt>
                <c:pt idx="85454">
                  <c:v>85.454000000000008</c:v>
                </c:pt>
                <c:pt idx="85455">
                  <c:v>85.455000000000041</c:v>
                </c:pt>
                <c:pt idx="85456">
                  <c:v>85.456000000000017</c:v>
                </c:pt>
                <c:pt idx="85457">
                  <c:v>85.456999999999994</c:v>
                </c:pt>
                <c:pt idx="85458">
                  <c:v>85.458000000000027</c:v>
                </c:pt>
                <c:pt idx="85459">
                  <c:v>85.459000000000003</c:v>
                </c:pt>
                <c:pt idx="85460">
                  <c:v>85.460000000000036</c:v>
                </c:pt>
                <c:pt idx="85461">
                  <c:v>85.461000000000013</c:v>
                </c:pt>
                <c:pt idx="85462">
                  <c:v>85.462000000000046</c:v>
                </c:pt>
                <c:pt idx="85463">
                  <c:v>85.463000000000022</c:v>
                </c:pt>
                <c:pt idx="85464">
                  <c:v>85.463999999999999</c:v>
                </c:pt>
                <c:pt idx="85465">
                  <c:v>85.465000000000032</c:v>
                </c:pt>
                <c:pt idx="85466">
                  <c:v>85.466000000000008</c:v>
                </c:pt>
                <c:pt idx="85467">
                  <c:v>85.467000000000041</c:v>
                </c:pt>
                <c:pt idx="85468">
                  <c:v>85.468000000000018</c:v>
                </c:pt>
                <c:pt idx="85469">
                  <c:v>85.468999999999994</c:v>
                </c:pt>
                <c:pt idx="85470">
                  <c:v>85.470000000000027</c:v>
                </c:pt>
                <c:pt idx="85471">
                  <c:v>85.471000000000004</c:v>
                </c:pt>
                <c:pt idx="85472">
                  <c:v>85.472000000000037</c:v>
                </c:pt>
                <c:pt idx="85473">
                  <c:v>85.473000000000013</c:v>
                </c:pt>
                <c:pt idx="85474">
                  <c:v>85.474000000000046</c:v>
                </c:pt>
                <c:pt idx="85475">
                  <c:v>85.475000000000023</c:v>
                </c:pt>
                <c:pt idx="85476">
                  <c:v>85.475999999999999</c:v>
                </c:pt>
                <c:pt idx="85477">
                  <c:v>85.477000000000032</c:v>
                </c:pt>
                <c:pt idx="85478">
                  <c:v>85.478000000000009</c:v>
                </c:pt>
                <c:pt idx="85479">
                  <c:v>85.479000000000042</c:v>
                </c:pt>
                <c:pt idx="85480">
                  <c:v>85.480000000000018</c:v>
                </c:pt>
                <c:pt idx="85481">
                  <c:v>85.480999999999995</c:v>
                </c:pt>
                <c:pt idx="85482">
                  <c:v>85.482000000000028</c:v>
                </c:pt>
                <c:pt idx="85483">
                  <c:v>85.483000000000004</c:v>
                </c:pt>
                <c:pt idx="85484">
                  <c:v>85.484000000000037</c:v>
                </c:pt>
                <c:pt idx="85485">
                  <c:v>85.485000000000014</c:v>
                </c:pt>
                <c:pt idx="85486">
                  <c:v>85.48599999999999</c:v>
                </c:pt>
                <c:pt idx="85487">
                  <c:v>85.487000000000023</c:v>
                </c:pt>
                <c:pt idx="85488">
                  <c:v>85.488</c:v>
                </c:pt>
                <c:pt idx="85489">
                  <c:v>85.489000000000033</c:v>
                </c:pt>
                <c:pt idx="85490">
                  <c:v>85.490000000000009</c:v>
                </c:pt>
                <c:pt idx="85491">
                  <c:v>85.491000000000042</c:v>
                </c:pt>
                <c:pt idx="85492">
                  <c:v>85.492000000000019</c:v>
                </c:pt>
                <c:pt idx="85493">
                  <c:v>85.492999999999995</c:v>
                </c:pt>
                <c:pt idx="85494">
                  <c:v>85.494000000000028</c:v>
                </c:pt>
                <c:pt idx="85495">
                  <c:v>85.495000000000005</c:v>
                </c:pt>
                <c:pt idx="85496">
                  <c:v>85.496000000000038</c:v>
                </c:pt>
                <c:pt idx="85497">
                  <c:v>85.497000000000014</c:v>
                </c:pt>
                <c:pt idx="85498">
                  <c:v>85.49799999999999</c:v>
                </c:pt>
                <c:pt idx="85499">
                  <c:v>85.499000000000024</c:v>
                </c:pt>
                <c:pt idx="85500">
                  <c:v>85.5</c:v>
                </c:pt>
                <c:pt idx="85501">
                  <c:v>85.501000000000033</c:v>
                </c:pt>
                <c:pt idx="85502">
                  <c:v>85.50200000000001</c:v>
                </c:pt>
                <c:pt idx="85503">
                  <c:v>85.503000000000043</c:v>
                </c:pt>
                <c:pt idx="85504">
                  <c:v>85.504000000000019</c:v>
                </c:pt>
                <c:pt idx="85505">
                  <c:v>85.504999999999995</c:v>
                </c:pt>
                <c:pt idx="85506">
                  <c:v>85.506000000000029</c:v>
                </c:pt>
                <c:pt idx="85507">
                  <c:v>85.507000000000005</c:v>
                </c:pt>
                <c:pt idx="85508">
                  <c:v>85.508000000000038</c:v>
                </c:pt>
                <c:pt idx="85509">
                  <c:v>85.509000000000015</c:v>
                </c:pt>
                <c:pt idx="85510">
                  <c:v>85.509999999999991</c:v>
                </c:pt>
                <c:pt idx="85511">
                  <c:v>85.511000000000024</c:v>
                </c:pt>
                <c:pt idx="85512">
                  <c:v>85.512</c:v>
                </c:pt>
                <c:pt idx="85513">
                  <c:v>85.513000000000034</c:v>
                </c:pt>
                <c:pt idx="85514">
                  <c:v>85.51400000000001</c:v>
                </c:pt>
                <c:pt idx="85515">
                  <c:v>85.515000000000043</c:v>
                </c:pt>
                <c:pt idx="85516">
                  <c:v>85.51600000000002</c:v>
                </c:pt>
                <c:pt idx="85517">
                  <c:v>85.516999999999996</c:v>
                </c:pt>
                <c:pt idx="85518">
                  <c:v>85.518000000000029</c:v>
                </c:pt>
                <c:pt idx="85519">
                  <c:v>85.519000000000005</c:v>
                </c:pt>
                <c:pt idx="85520">
                  <c:v>85.520000000000039</c:v>
                </c:pt>
                <c:pt idx="85521">
                  <c:v>85.521000000000015</c:v>
                </c:pt>
                <c:pt idx="85522">
                  <c:v>85.521999999999991</c:v>
                </c:pt>
                <c:pt idx="85523">
                  <c:v>85.523000000000025</c:v>
                </c:pt>
                <c:pt idx="85524">
                  <c:v>85.524000000000001</c:v>
                </c:pt>
                <c:pt idx="85525">
                  <c:v>85.525000000000034</c:v>
                </c:pt>
                <c:pt idx="85526">
                  <c:v>85.52600000000001</c:v>
                </c:pt>
                <c:pt idx="85527">
                  <c:v>85.527000000000044</c:v>
                </c:pt>
                <c:pt idx="85528">
                  <c:v>85.52800000000002</c:v>
                </c:pt>
                <c:pt idx="85529">
                  <c:v>85.528999999999996</c:v>
                </c:pt>
                <c:pt idx="85530">
                  <c:v>85.53000000000003</c:v>
                </c:pt>
                <c:pt idx="85531">
                  <c:v>85.531000000000006</c:v>
                </c:pt>
                <c:pt idx="85532">
                  <c:v>85.532000000000039</c:v>
                </c:pt>
                <c:pt idx="85533">
                  <c:v>85.533000000000015</c:v>
                </c:pt>
                <c:pt idx="85534">
                  <c:v>85.533999999999992</c:v>
                </c:pt>
                <c:pt idx="85535">
                  <c:v>85.535000000000025</c:v>
                </c:pt>
                <c:pt idx="85536">
                  <c:v>85.536000000000001</c:v>
                </c:pt>
                <c:pt idx="85537">
                  <c:v>85.537000000000035</c:v>
                </c:pt>
                <c:pt idx="85538">
                  <c:v>85.538000000000011</c:v>
                </c:pt>
                <c:pt idx="85539">
                  <c:v>85.539000000000044</c:v>
                </c:pt>
                <c:pt idx="85540">
                  <c:v>85.54000000000002</c:v>
                </c:pt>
                <c:pt idx="85541">
                  <c:v>85.540999999999997</c:v>
                </c:pt>
                <c:pt idx="85542">
                  <c:v>85.54200000000003</c:v>
                </c:pt>
                <c:pt idx="85543">
                  <c:v>85.543000000000006</c:v>
                </c:pt>
                <c:pt idx="85544">
                  <c:v>85.54400000000004</c:v>
                </c:pt>
                <c:pt idx="85545">
                  <c:v>85.545000000000016</c:v>
                </c:pt>
                <c:pt idx="85546">
                  <c:v>85.545999999999992</c:v>
                </c:pt>
                <c:pt idx="85547">
                  <c:v>85.547000000000025</c:v>
                </c:pt>
                <c:pt idx="85548">
                  <c:v>85.548000000000002</c:v>
                </c:pt>
                <c:pt idx="85549">
                  <c:v>85.549000000000035</c:v>
                </c:pt>
                <c:pt idx="85550">
                  <c:v>85.550000000000011</c:v>
                </c:pt>
                <c:pt idx="85551">
                  <c:v>85.551000000000045</c:v>
                </c:pt>
                <c:pt idx="85552">
                  <c:v>85.552000000000021</c:v>
                </c:pt>
                <c:pt idx="85553">
                  <c:v>85.552999999999997</c:v>
                </c:pt>
                <c:pt idx="85554">
                  <c:v>85.55400000000003</c:v>
                </c:pt>
                <c:pt idx="85555">
                  <c:v>85.555000000000007</c:v>
                </c:pt>
                <c:pt idx="85556">
                  <c:v>85.55600000000004</c:v>
                </c:pt>
                <c:pt idx="85557">
                  <c:v>85.557000000000016</c:v>
                </c:pt>
                <c:pt idx="85558">
                  <c:v>85.557999999999993</c:v>
                </c:pt>
                <c:pt idx="85559">
                  <c:v>85.559000000000026</c:v>
                </c:pt>
                <c:pt idx="85560">
                  <c:v>85.56</c:v>
                </c:pt>
                <c:pt idx="85561">
                  <c:v>85.561000000000035</c:v>
                </c:pt>
                <c:pt idx="85562">
                  <c:v>85.562000000000012</c:v>
                </c:pt>
                <c:pt idx="85563">
                  <c:v>85.563000000000045</c:v>
                </c:pt>
                <c:pt idx="85564">
                  <c:v>85.564000000000021</c:v>
                </c:pt>
                <c:pt idx="85565">
                  <c:v>85.564999999999998</c:v>
                </c:pt>
                <c:pt idx="85566">
                  <c:v>85.566000000000031</c:v>
                </c:pt>
                <c:pt idx="85567">
                  <c:v>85.567000000000007</c:v>
                </c:pt>
                <c:pt idx="85568">
                  <c:v>85.56800000000004</c:v>
                </c:pt>
                <c:pt idx="85569">
                  <c:v>85.569000000000017</c:v>
                </c:pt>
                <c:pt idx="85570">
                  <c:v>85.57</c:v>
                </c:pt>
                <c:pt idx="85571">
                  <c:v>85.571000000000026</c:v>
                </c:pt>
                <c:pt idx="85572">
                  <c:v>85.572000000000003</c:v>
                </c:pt>
                <c:pt idx="85573">
                  <c:v>85.573000000000036</c:v>
                </c:pt>
                <c:pt idx="85574">
                  <c:v>85.574000000000012</c:v>
                </c:pt>
                <c:pt idx="85575">
                  <c:v>85.575000000000045</c:v>
                </c:pt>
                <c:pt idx="85576">
                  <c:v>85.576000000000022</c:v>
                </c:pt>
                <c:pt idx="85577">
                  <c:v>85.576999999999998</c:v>
                </c:pt>
                <c:pt idx="85578">
                  <c:v>85.578000000000031</c:v>
                </c:pt>
                <c:pt idx="85579">
                  <c:v>85.579000000000008</c:v>
                </c:pt>
                <c:pt idx="85580">
                  <c:v>85.580000000000041</c:v>
                </c:pt>
                <c:pt idx="85581">
                  <c:v>85.581000000000017</c:v>
                </c:pt>
                <c:pt idx="85582">
                  <c:v>85.581999999999994</c:v>
                </c:pt>
                <c:pt idx="85583">
                  <c:v>85.583000000000027</c:v>
                </c:pt>
                <c:pt idx="85584">
                  <c:v>85.584000000000003</c:v>
                </c:pt>
                <c:pt idx="85585">
                  <c:v>85.585000000000036</c:v>
                </c:pt>
                <c:pt idx="85586">
                  <c:v>85.586000000000013</c:v>
                </c:pt>
                <c:pt idx="85587">
                  <c:v>85.587000000000046</c:v>
                </c:pt>
                <c:pt idx="85588">
                  <c:v>85.588000000000022</c:v>
                </c:pt>
                <c:pt idx="85589">
                  <c:v>85.588999999999999</c:v>
                </c:pt>
                <c:pt idx="85590">
                  <c:v>85.590000000000032</c:v>
                </c:pt>
                <c:pt idx="85591">
                  <c:v>85.591000000000008</c:v>
                </c:pt>
                <c:pt idx="85592">
                  <c:v>85.592000000000041</c:v>
                </c:pt>
                <c:pt idx="85593">
                  <c:v>85.593000000000018</c:v>
                </c:pt>
                <c:pt idx="85594">
                  <c:v>85.593999999999994</c:v>
                </c:pt>
                <c:pt idx="85595">
                  <c:v>85.595000000000027</c:v>
                </c:pt>
                <c:pt idx="85596">
                  <c:v>85.596000000000004</c:v>
                </c:pt>
                <c:pt idx="85597">
                  <c:v>85.597000000000037</c:v>
                </c:pt>
                <c:pt idx="85598">
                  <c:v>85.598000000000013</c:v>
                </c:pt>
                <c:pt idx="85599">
                  <c:v>85.599000000000046</c:v>
                </c:pt>
                <c:pt idx="85600">
                  <c:v>85.600000000000023</c:v>
                </c:pt>
                <c:pt idx="85601">
                  <c:v>85.600999999999999</c:v>
                </c:pt>
                <c:pt idx="85602">
                  <c:v>85.602000000000032</c:v>
                </c:pt>
                <c:pt idx="85603">
                  <c:v>85.603000000000009</c:v>
                </c:pt>
                <c:pt idx="85604">
                  <c:v>85.604000000000042</c:v>
                </c:pt>
                <c:pt idx="85605">
                  <c:v>85.605000000000018</c:v>
                </c:pt>
                <c:pt idx="85606">
                  <c:v>85.605999999999995</c:v>
                </c:pt>
                <c:pt idx="85607">
                  <c:v>85.607000000000028</c:v>
                </c:pt>
                <c:pt idx="85608">
                  <c:v>85.608000000000004</c:v>
                </c:pt>
                <c:pt idx="85609">
                  <c:v>85.609000000000037</c:v>
                </c:pt>
                <c:pt idx="85610">
                  <c:v>85.610000000000014</c:v>
                </c:pt>
                <c:pt idx="85611">
                  <c:v>85.61099999999999</c:v>
                </c:pt>
                <c:pt idx="85612">
                  <c:v>85.612000000000023</c:v>
                </c:pt>
                <c:pt idx="85613">
                  <c:v>85.613</c:v>
                </c:pt>
                <c:pt idx="85614">
                  <c:v>85.614000000000033</c:v>
                </c:pt>
                <c:pt idx="85615">
                  <c:v>85.615000000000009</c:v>
                </c:pt>
                <c:pt idx="85616">
                  <c:v>85.616000000000042</c:v>
                </c:pt>
                <c:pt idx="85617">
                  <c:v>85.617000000000019</c:v>
                </c:pt>
                <c:pt idx="85618">
                  <c:v>85.617999999999995</c:v>
                </c:pt>
                <c:pt idx="85619">
                  <c:v>85.619000000000028</c:v>
                </c:pt>
                <c:pt idx="85620">
                  <c:v>85.62</c:v>
                </c:pt>
                <c:pt idx="85621">
                  <c:v>85.621000000000038</c:v>
                </c:pt>
                <c:pt idx="85622">
                  <c:v>85.622000000000014</c:v>
                </c:pt>
                <c:pt idx="85623">
                  <c:v>85.62299999999999</c:v>
                </c:pt>
                <c:pt idx="85624">
                  <c:v>85.624000000000024</c:v>
                </c:pt>
                <c:pt idx="85625">
                  <c:v>85.625</c:v>
                </c:pt>
                <c:pt idx="85626">
                  <c:v>85.626000000000033</c:v>
                </c:pt>
                <c:pt idx="85627">
                  <c:v>85.62700000000001</c:v>
                </c:pt>
                <c:pt idx="85628">
                  <c:v>85.628000000000043</c:v>
                </c:pt>
                <c:pt idx="85629">
                  <c:v>85.629000000000019</c:v>
                </c:pt>
                <c:pt idx="85630">
                  <c:v>85.63</c:v>
                </c:pt>
                <c:pt idx="85631">
                  <c:v>85.631000000000029</c:v>
                </c:pt>
                <c:pt idx="85632">
                  <c:v>85.632000000000005</c:v>
                </c:pt>
                <c:pt idx="85633">
                  <c:v>85.633000000000038</c:v>
                </c:pt>
                <c:pt idx="85634">
                  <c:v>85.634000000000015</c:v>
                </c:pt>
                <c:pt idx="85635">
                  <c:v>85.634999999999991</c:v>
                </c:pt>
                <c:pt idx="85636">
                  <c:v>85.636000000000024</c:v>
                </c:pt>
                <c:pt idx="85637">
                  <c:v>85.637</c:v>
                </c:pt>
                <c:pt idx="85638">
                  <c:v>85.638000000000034</c:v>
                </c:pt>
                <c:pt idx="85639">
                  <c:v>85.63900000000001</c:v>
                </c:pt>
                <c:pt idx="85640">
                  <c:v>85.640000000000043</c:v>
                </c:pt>
                <c:pt idx="85641">
                  <c:v>85.64100000000002</c:v>
                </c:pt>
                <c:pt idx="85642">
                  <c:v>85.641999999999996</c:v>
                </c:pt>
                <c:pt idx="85643">
                  <c:v>85.643000000000029</c:v>
                </c:pt>
                <c:pt idx="85644">
                  <c:v>85.644000000000005</c:v>
                </c:pt>
                <c:pt idx="85645">
                  <c:v>85.645000000000039</c:v>
                </c:pt>
                <c:pt idx="85646">
                  <c:v>85.646000000000015</c:v>
                </c:pt>
                <c:pt idx="85647">
                  <c:v>85.646999999999991</c:v>
                </c:pt>
                <c:pt idx="85648">
                  <c:v>85.648000000000025</c:v>
                </c:pt>
                <c:pt idx="85649">
                  <c:v>85.649000000000001</c:v>
                </c:pt>
                <c:pt idx="85650">
                  <c:v>85.650000000000034</c:v>
                </c:pt>
                <c:pt idx="85651">
                  <c:v>85.65100000000001</c:v>
                </c:pt>
                <c:pt idx="85652">
                  <c:v>85.652000000000044</c:v>
                </c:pt>
                <c:pt idx="85653">
                  <c:v>85.65300000000002</c:v>
                </c:pt>
                <c:pt idx="85654">
                  <c:v>85.653999999999996</c:v>
                </c:pt>
                <c:pt idx="85655">
                  <c:v>85.65500000000003</c:v>
                </c:pt>
                <c:pt idx="85656">
                  <c:v>85.656000000000006</c:v>
                </c:pt>
                <c:pt idx="85657">
                  <c:v>85.657000000000039</c:v>
                </c:pt>
                <c:pt idx="85658">
                  <c:v>85.658000000000015</c:v>
                </c:pt>
                <c:pt idx="85659">
                  <c:v>85.658999999999992</c:v>
                </c:pt>
                <c:pt idx="85660">
                  <c:v>85.660000000000025</c:v>
                </c:pt>
                <c:pt idx="85661">
                  <c:v>85.661000000000001</c:v>
                </c:pt>
                <c:pt idx="85662">
                  <c:v>85.662000000000035</c:v>
                </c:pt>
                <c:pt idx="85663">
                  <c:v>85.663000000000011</c:v>
                </c:pt>
                <c:pt idx="85664">
                  <c:v>85.664000000000044</c:v>
                </c:pt>
                <c:pt idx="85665">
                  <c:v>85.66500000000002</c:v>
                </c:pt>
                <c:pt idx="85666">
                  <c:v>85.665999999999997</c:v>
                </c:pt>
                <c:pt idx="85667">
                  <c:v>85.66700000000003</c:v>
                </c:pt>
                <c:pt idx="85668">
                  <c:v>85.668000000000006</c:v>
                </c:pt>
                <c:pt idx="85669">
                  <c:v>85.66900000000004</c:v>
                </c:pt>
                <c:pt idx="85670">
                  <c:v>85.670000000000016</c:v>
                </c:pt>
                <c:pt idx="85671">
                  <c:v>85.670999999999992</c:v>
                </c:pt>
                <c:pt idx="85672">
                  <c:v>85.672000000000025</c:v>
                </c:pt>
                <c:pt idx="85673">
                  <c:v>85.673000000000002</c:v>
                </c:pt>
                <c:pt idx="85674">
                  <c:v>85.674000000000035</c:v>
                </c:pt>
                <c:pt idx="85675">
                  <c:v>85.675000000000011</c:v>
                </c:pt>
                <c:pt idx="85676">
                  <c:v>85.676000000000045</c:v>
                </c:pt>
                <c:pt idx="85677">
                  <c:v>85.677000000000021</c:v>
                </c:pt>
                <c:pt idx="85678">
                  <c:v>85.677999999999997</c:v>
                </c:pt>
                <c:pt idx="85679">
                  <c:v>85.67900000000003</c:v>
                </c:pt>
                <c:pt idx="85680">
                  <c:v>85.68</c:v>
                </c:pt>
                <c:pt idx="85681">
                  <c:v>85.68100000000004</c:v>
                </c:pt>
                <c:pt idx="85682">
                  <c:v>85.682000000000016</c:v>
                </c:pt>
                <c:pt idx="85683">
                  <c:v>85.682999999999993</c:v>
                </c:pt>
                <c:pt idx="85684">
                  <c:v>85.684000000000026</c:v>
                </c:pt>
                <c:pt idx="85685">
                  <c:v>85.685000000000002</c:v>
                </c:pt>
                <c:pt idx="85686">
                  <c:v>85.686000000000035</c:v>
                </c:pt>
                <c:pt idx="85687">
                  <c:v>85.687000000000012</c:v>
                </c:pt>
                <c:pt idx="85688">
                  <c:v>85.688000000000045</c:v>
                </c:pt>
                <c:pt idx="85689">
                  <c:v>85.689000000000021</c:v>
                </c:pt>
                <c:pt idx="85690">
                  <c:v>85.69</c:v>
                </c:pt>
                <c:pt idx="85691">
                  <c:v>85.691000000000031</c:v>
                </c:pt>
                <c:pt idx="85692">
                  <c:v>85.692000000000007</c:v>
                </c:pt>
                <c:pt idx="85693">
                  <c:v>85.69300000000004</c:v>
                </c:pt>
                <c:pt idx="85694">
                  <c:v>85.694000000000017</c:v>
                </c:pt>
                <c:pt idx="85695">
                  <c:v>85.694999999999993</c:v>
                </c:pt>
                <c:pt idx="85696">
                  <c:v>85.696000000000026</c:v>
                </c:pt>
                <c:pt idx="85697">
                  <c:v>85.697000000000003</c:v>
                </c:pt>
                <c:pt idx="85698">
                  <c:v>85.698000000000036</c:v>
                </c:pt>
                <c:pt idx="85699">
                  <c:v>85.699000000000012</c:v>
                </c:pt>
                <c:pt idx="85700">
                  <c:v>85.700000000000045</c:v>
                </c:pt>
                <c:pt idx="85701">
                  <c:v>85.701000000000022</c:v>
                </c:pt>
                <c:pt idx="85702">
                  <c:v>85.701999999999998</c:v>
                </c:pt>
                <c:pt idx="85703">
                  <c:v>85.703000000000031</c:v>
                </c:pt>
                <c:pt idx="85704">
                  <c:v>85.704000000000008</c:v>
                </c:pt>
                <c:pt idx="85705">
                  <c:v>85.705000000000041</c:v>
                </c:pt>
                <c:pt idx="85706">
                  <c:v>85.706000000000017</c:v>
                </c:pt>
                <c:pt idx="85707">
                  <c:v>85.706999999999994</c:v>
                </c:pt>
                <c:pt idx="85708">
                  <c:v>85.708000000000027</c:v>
                </c:pt>
                <c:pt idx="85709">
                  <c:v>85.709000000000003</c:v>
                </c:pt>
                <c:pt idx="85710">
                  <c:v>85.710000000000036</c:v>
                </c:pt>
                <c:pt idx="85711">
                  <c:v>85.711000000000013</c:v>
                </c:pt>
                <c:pt idx="85712">
                  <c:v>85.712000000000046</c:v>
                </c:pt>
                <c:pt idx="85713">
                  <c:v>85.713000000000022</c:v>
                </c:pt>
                <c:pt idx="85714">
                  <c:v>85.713999999999999</c:v>
                </c:pt>
                <c:pt idx="85715">
                  <c:v>85.715000000000032</c:v>
                </c:pt>
                <c:pt idx="85716">
                  <c:v>85.716000000000008</c:v>
                </c:pt>
                <c:pt idx="85717">
                  <c:v>85.717000000000041</c:v>
                </c:pt>
                <c:pt idx="85718">
                  <c:v>85.718000000000018</c:v>
                </c:pt>
                <c:pt idx="85719">
                  <c:v>85.718999999999994</c:v>
                </c:pt>
                <c:pt idx="85720">
                  <c:v>85.720000000000027</c:v>
                </c:pt>
                <c:pt idx="85721">
                  <c:v>85.721000000000004</c:v>
                </c:pt>
                <c:pt idx="85722">
                  <c:v>85.722000000000037</c:v>
                </c:pt>
                <c:pt idx="85723">
                  <c:v>85.723000000000013</c:v>
                </c:pt>
                <c:pt idx="85724">
                  <c:v>85.724000000000046</c:v>
                </c:pt>
                <c:pt idx="85725">
                  <c:v>85.725000000000023</c:v>
                </c:pt>
                <c:pt idx="85726">
                  <c:v>85.725999999999999</c:v>
                </c:pt>
                <c:pt idx="85727">
                  <c:v>85.727000000000032</c:v>
                </c:pt>
                <c:pt idx="85728">
                  <c:v>85.728000000000009</c:v>
                </c:pt>
                <c:pt idx="85729">
                  <c:v>85.729000000000042</c:v>
                </c:pt>
                <c:pt idx="85730">
                  <c:v>85.730000000000018</c:v>
                </c:pt>
                <c:pt idx="85731">
                  <c:v>85.730999999999995</c:v>
                </c:pt>
                <c:pt idx="85732">
                  <c:v>85.732000000000028</c:v>
                </c:pt>
                <c:pt idx="85733">
                  <c:v>85.733000000000004</c:v>
                </c:pt>
                <c:pt idx="85734">
                  <c:v>85.734000000000037</c:v>
                </c:pt>
                <c:pt idx="85735">
                  <c:v>85.735000000000014</c:v>
                </c:pt>
                <c:pt idx="85736">
                  <c:v>85.73599999999999</c:v>
                </c:pt>
                <c:pt idx="85737">
                  <c:v>85.737000000000023</c:v>
                </c:pt>
                <c:pt idx="85738">
                  <c:v>85.738</c:v>
                </c:pt>
                <c:pt idx="85739">
                  <c:v>85.739000000000033</c:v>
                </c:pt>
                <c:pt idx="85740">
                  <c:v>85.740000000000009</c:v>
                </c:pt>
                <c:pt idx="85741">
                  <c:v>85.741000000000042</c:v>
                </c:pt>
                <c:pt idx="85742">
                  <c:v>85.742000000000019</c:v>
                </c:pt>
                <c:pt idx="85743">
                  <c:v>85.742999999999995</c:v>
                </c:pt>
                <c:pt idx="85744">
                  <c:v>85.744000000000028</c:v>
                </c:pt>
                <c:pt idx="85745">
                  <c:v>85.745000000000005</c:v>
                </c:pt>
                <c:pt idx="85746">
                  <c:v>85.746000000000038</c:v>
                </c:pt>
                <c:pt idx="85747">
                  <c:v>85.747000000000014</c:v>
                </c:pt>
                <c:pt idx="85748">
                  <c:v>85.74799999999999</c:v>
                </c:pt>
                <c:pt idx="85749">
                  <c:v>85.749000000000024</c:v>
                </c:pt>
                <c:pt idx="85750">
                  <c:v>85.75</c:v>
                </c:pt>
                <c:pt idx="85751">
                  <c:v>85.751000000000033</c:v>
                </c:pt>
                <c:pt idx="85752">
                  <c:v>85.75200000000001</c:v>
                </c:pt>
                <c:pt idx="85753">
                  <c:v>85.753000000000043</c:v>
                </c:pt>
                <c:pt idx="85754">
                  <c:v>85.754000000000019</c:v>
                </c:pt>
                <c:pt idx="85755">
                  <c:v>85.754999999999995</c:v>
                </c:pt>
                <c:pt idx="85756">
                  <c:v>85.756000000000029</c:v>
                </c:pt>
                <c:pt idx="85757">
                  <c:v>85.757000000000005</c:v>
                </c:pt>
                <c:pt idx="85758">
                  <c:v>85.758000000000038</c:v>
                </c:pt>
                <c:pt idx="85759">
                  <c:v>85.759000000000015</c:v>
                </c:pt>
                <c:pt idx="85760">
                  <c:v>85.759999999999991</c:v>
                </c:pt>
                <c:pt idx="85761">
                  <c:v>85.761000000000024</c:v>
                </c:pt>
                <c:pt idx="85762">
                  <c:v>85.762</c:v>
                </c:pt>
                <c:pt idx="85763">
                  <c:v>85.763000000000034</c:v>
                </c:pt>
                <c:pt idx="85764">
                  <c:v>85.76400000000001</c:v>
                </c:pt>
                <c:pt idx="85765">
                  <c:v>85.765000000000043</c:v>
                </c:pt>
                <c:pt idx="85766">
                  <c:v>85.76600000000002</c:v>
                </c:pt>
                <c:pt idx="85767">
                  <c:v>85.766999999999996</c:v>
                </c:pt>
                <c:pt idx="85768">
                  <c:v>85.768000000000029</c:v>
                </c:pt>
                <c:pt idx="85769">
                  <c:v>85.769000000000005</c:v>
                </c:pt>
                <c:pt idx="85770">
                  <c:v>85.770000000000039</c:v>
                </c:pt>
                <c:pt idx="85771">
                  <c:v>85.771000000000015</c:v>
                </c:pt>
                <c:pt idx="85772">
                  <c:v>85.771999999999991</c:v>
                </c:pt>
                <c:pt idx="85773">
                  <c:v>85.773000000000025</c:v>
                </c:pt>
                <c:pt idx="85774">
                  <c:v>85.774000000000001</c:v>
                </c:pt>
                <c:pt idx="85775">
                  <c:v>85.775000000000034</c:v>
                </c:pt>
                <c:pt idx="85776">
                  <c:v>85.77600000000001</c:v>
                </c:pt>
                <c:pt idx="85777">
                  <c:v>85.777000000000044</c:v>
                </c:pt>
                <c:pt idx="85778">
                  <c:v>85.77800000000002</c:v>
                </c:pt>
                <c:pt idx="85779">
                  <c:v>85.778999999999996</c:v>
                </c:pt>
                <c:pt idx="85780">
                  <c:v>85.78000000000003</c:v>
                </c:pt>
                <c:pt idx="85781">
                  <c:v>85.781000000000006</c:v>
                </c:pt>
                <c:pt idx="85782">
                  <c:v>85.782000000000039</c:v>
                </c:pt>
                <c:pt idx="85783">
                  <c:v>85.783000000000015</c:v>
                </c:pt>
                <c:pt idx="85784">
                  <c:v>85.783999999999992</c:v>
                </c:pt>
                <c:pt idx="85785">
                  <c:v>85.785000000000025</c:v>
                </c:pt>
                <c:pt idx="85786">
                  <c:v>85.786000000000001</c:v>
                </c:pt>
                <c:pt idx="85787">
                  <c:v>85.787000000000035</c:v>
                </c:pt>
                <c:pt idx="85788">
                  <c:v>85.788000000000011</c:v>
                </c:pt>
                <c:pt idx="85789">
                  <c:v>85.789000000000044</c:v>
                </c:pt>
                <c:pt idx="85790">
                  <c:v>85.79000000000002</c:v>
                </c:pt>
                <c:pt idx="85791">
                  <c:v>85.790999999999997</c:v>
                </c:pt>
                <c:pt idx="85792">
                  <c:v>85.79200000000003</c:v>
                </c:pt>
                <c:pt idx="85793">
                  <c:v>85.793000000000006</c:v>
                </c:pt>
                <c:pt idx="85794">
                  <c:v>85.79400000000004</c:v>
                </c:pt>
                <c:pt idx="85795">
                  <c:v>85.795000000000016</c:v>
                </c:pt>
                <c:pt idx="85796">
                  <c:v>85.795999999999992</c:v>
                </c:pt>
                <c:pt idx="85797">
                  <c:v>85.797000000000025</c:v>
                </c:pt>
                <c:pt idx="85798">
                  <c:v>85.798000000000002</c:v>
                </c:pt>
                <c:pt idx="85799">
                  <c:v>85.799000000000035</c:v>
                </c:pt>
                <c:pt idx="85800">
                  <c:v>85.800000000000011</c:v>
                </c:pt>
                <c:pt idx="85801">
                  <c:v>85.801000000000045</c:v>
                </c:pt>
                <c:pt idx="85802">
                  <c:v>85.802000000000021</c:v>
                </c:pt>
                <c:pt idx="85803">
                  <c:v>85.802999999999997</c:v>
                </c:pt>
                <c:pt idx="85804">
                  <c:v>85.80400000000003</c:v>
                </c:pt>
                <c:pt idx="85805">
                  <c:v>85.805000000000007</c:v>
                </c:pt>
                <c:pt idx="85806">
                  <c:v>85.80600000000004</c:v>
                </c:pt>
                <c:pt idx="85807">
                  <c:v>85.807000000000016</c:v>
                </c:pt>
                <c:pt idx="85808">
                  <c:v>85.807999999999993</c:v>
                </c:pt>
                <c:pt idx="85809">
                  <c:v>85.809000000000026</c:v>
                </c:pt>
                <c:pt idx="85810">
                  <c:v>85.81</c:v>
                </c:pt>
                <c:pt idx="85811">
                  <c:v>85.811000000000035</c:v>
                </c:pt>
                <c:pt idx="85812">
                  <c:v>85.812000000000012</c:v>
                </c:pt>
                <c:pt idx="85813">
                  <c:v>85.813000000000045</c:v>
                </c:pt>
                <c:pt idx="85814">
                  <c:v>85.814000000000021</c:v>
                </c:pt>
                <c:pt idx="85815">
                  <c:v>85.814999999999998</c:v>
                </c:pt>
                <c:pt idx="85816">
                  <c:v>85.816000000000031</c:v>
                </c:pt>
                <c:pt idx="85817">
                  <c:v>85.817000000000007</c:v>
                </c:pt>
                <c:pt idx="85818">
                  <c:v>85.81800000000004</c:v>
                </c:pt>
                <c:pt idx="85819">
                  <c:v>85.819000000000017</c:v>
                </c:pt>
                <c:pt idx="85820">
                  <c:v>85.82</c:v>
                </c:pt>
                <c:pt idx="85821">
                  <c:v>85.821000000000026</c:v>
                </c:pt>
                <c:pt idx="85822">
                  <c:v>85.822000000000003</c:v>
                </c:pt>
                <c:pt idx="85823">
                  <c:v>85.823000000000036</c:v>
                </c:pt>
                <c:pt idx="85824">
                  <c:v>85.824000000000012</c:v>
                </c:pt>
                <c:pt idx="85825">
                  <c:v>85.825000000000045</c:v>
                </c:pt>
                <c:pt idx="85826">
                  <c:v>85.826000000000022</c:v>
                </c:pt>
                <c:pt idx="85827">
                  <c:v>85.826999999999998</c:v>
                </c:pt>
                <c:pt idx="85828">
                  <c:v>85.828000000000031</c:v>
                </c:pt>
                <c:pt idx="85829">
                  <c:v>85.829000000000008</c:v>
                </c:pt>
                <c:pt idx="85830">
                  <c:v>85.830000000000041</c:v>
                </c:pt>
                <c:pt idx="85831">
                  <c:v>85.831000000000017</c:v>
                </c:pt>
                <c:pt idx="85832">
                  <c:v>85.831999999999994</c:v>
                </c:pt>
                <c:pt idx="85833">
                  <c:v>85.833000000000027</c:v>
                </c:pt>
                <c:pt idx="85834">
                  <c:v>85.834000000000003</c:v>
                </c:pt>
                <c:pt idx="85835">
                  <c:v>85.835000000000036</c:v>
                </c:pt>
                <c:pt idx="85836">
                  <c:v>85.836000000000013</c:v>
                </c:pt>
                <c:pt idx="85837">
                  <c:v>85.837000000000046</c:v>
                </c:pt>
                <c:pt idx="85838">
                  <c:v>85.838000000000022</c:v>
                </c:pt>
                <c:pt idx="85839">
                  <c:v>85.838999999999999</c:v>
                </c:pt>
                <c:pt idx="85840">
                  <c:v>85.840000000000032</c:v>
                </c:pt>
                <c:pt idx="85841">
                  <c:v>85.841000000000008</c:v>
                </c:pt>
                <c:pt idx="85842">
                  <c:v>85.842000000000041</c:v>
                </c:pt>
                <c:pt idx="85843">
                  <c:v>85.843000000000018</c:v>
                </c:pt>
                <c:pt idx="85844">
                  <c:v>85.843999999999994</c:v>
                </c:pt>
                <c:pt idx="85845">
                  <c:v>85.845000000000027</c:v>
                </c:pt>
                <c:pt idx="85846">
                  <c:v>85.846000000000004</c:v>
                </c:pt>
                <c:pt idx="85847">
                  <c:v>85.847000000000037</c:v>
                </c:pt>
                <c:pt idx="85848">
                  <c:v>85.848000000000013</c:v>
                </c:pt>
                <c:pt idx="85849">
                  <c:v>85.849000000000046</c:v>
                </c:pt>
                <c:pt idx="85850">
                  <c:v>85.850000000000023</c:v>
                </c:pt>
                <c:pt idx="85851">
                  <c:v>85.850999999999999</c:v>
                </c:pt>
                <c:pt idx="85852">
                  <c:v>85.852000000000032</c:v>
                </c:pt>
                <c:pt idx="85853">
                  <c:v>85.853000000000009</c:v>
                </c:pt>
                <c:pt idx="85854">
                  <c:v>85.854000000000042</c:v>
                </c:pt>
                <c:pt idx="85855">
                  <c:v>85.855000000000018</c:v>
                </c:pt>
                <c:pt idx="85856">
                  <c:v>85.855999999999995</c:v>
                </c:pt>
                <c:pt idx="85857">
                  <c:v>85.857000000000028</c:v>
                </c:pt>
                <c:pt idx="85858">
                  <c:v>85.858000000000004</c:v>
                </c:pt>
                <c:pt idx="85859">
                  <c:v>85.859000000000037</c:v>
                </c:pt>
                <c:pt idx="85860">
                  <c:v>85.860000000000014</c:v>
                </c:pt>
                <c:pt idx="85861">
                  <c:v>85.86099999999999</c:v>
                </c:pt>
                <c:pt idx="85862">
                  <c:v>85.862000000000023</c:v>
                </c:pt>
                <c:pt idx="85863">
                  <c:v>85.863</c:v>
                </c:pt>
                <c:pt idx="85864">
                  <c:v>85.864000000000033</c:v>
                </c:pt>
                <c:pt idx="85865">
                  <c:v>85.865000000000009</c:v>
                </c:pt>
                <c:pt idx="85866">
                  <c:v>85.866000000000042</c:v>
                </c:pt>
                <c:pt idx="85867">
                  <c:v>85.867000000000019</c:v>
                </c:pt>
                <c:pt idx="85868">
                  <c:v>85.867999999999995</c:v>
                </c:pt>
                <c:pt idx="85869">
                  <c:v>85.869000000000028</c:v>
                </c:pt>
                <c:pt idx="85870">
                  <c:v>85.87</c:v>
                </c:pt>
                <c:pt idx="85871">
                  <c:v>85.871000000000038</c:v>
                </c:pt>
                <c:pt idx="85872">
                  <c:v>85.872000000000014</c:v>
                </c:pt>
                <c:pt idx="85873">
                  <c:v>85.87299999999999</c:v>
                </c:pt>
                <c:pt idx="85874">
                  <c:v>85.874000000000024</c:v>
                </c:pt>
                <c:pt idx="85875">
                  <c:v>85.875</c:v>
                </c:pt>
                <c:pt idx="85876">
                  <c:v>85.876000000000033</c:v>
                </c:pt>
                <c:pt idx="85877">
                  <c:v>85.87700000000001</c:v>
                </c:pt>
                <c:pt idx="85878">
                  <c:v>85.878000000000043</c:v>
                </c:pt>
                <c:pt idx="85879">
                  <c:v>85.879000000000019</c:v>
                </c:pt>
                <c:pt idx="85880">
                  <c:v>85.88</c:v>
                </c:pt>
                <c:pt idx="85881">
                  <c:v>85.881000000000029</c:v>
                </c:pt>
                <c:pt idx="85882">
                  <c:v>85.882000000000005</c:v>
                </c:pt>
                <c:pt idx="85883">
                  <c:v>85.883000000000038</c:v>
                </c:pt>
                <c:pt idx="85884">
                  <c:v>85.884000000000015</c:v>
                </c:pt>
                <c:pt idx="85885">
                  <c:v>85.884999999999991</c:v>
                </c:pt>
                <c:pt idx="85886">
                  <c:v>85.886000000000024</c:v>
                </c:pt>
                <c:pt idx="85887">
                  <c:v>85.887</c:v>
                </c:pt>
                <c:pt idx="85888">
                  <c:v>85.888000000000034</c:v>
                </c:pt>
                <c:pt idx="85889">
                  <c:v>85.88900000000001</c:v>
                </c:pt>
                <c:pt idx="85890">
                  <c:v>85.890000000000043</c:v>
                </c:pt>
                <c:pt idx="85891">
                  <c:v>85.89100000000002</c:v>
                </c:pt>
                <c:pt idx="85892">
                  <c:v>85.891999999999996</c:v>
                </c:pt>
                <c:pt idx="85893">
                  <c:v>85.893000000000029</c:v>
                </c:pt>
                <c:pt idx="85894">
                  <c:v>85.894000000000005</c:v>
                </c:pt>
                <c:pt idx="85895">
                  <c:v>85.895000000000039</c:v>
                </c:pt>
                <c:pt idx="85896">
                  <c:v>85.896000000000015</c:v>
                </c:pt>
                <c:pt idx="85897">
                  <c:v>85.896999999999991</c:v>
                </c:pt>
                <c:pt idx="85898">
                  <c:v>85.898000000000025</c:v>
                </c:pt>
                <c:pt idx="85899">
                  <c:v>85.899000000000001</c:v>
                </c:pt>
                <c:pt idx="85900">
                  <c:v>85.900000000000034</c:v>
                </c:pt>
                <c:pt idx="85901">
                  <c:v>85.90100000000001</c:v>
                </c:pt>
                <c:pt idx="85902">
                  <c:v>85.902000000000044</c:v>
                </c:pt>
                <c:pt idx="85903">
                  <c:v>85.90300000000002</c:v>
                </c:pt>
                <c:pt idx="85904">
                  <c:v>85.903999999999996</c:v>
                </c:pt>
                <c:pt idx="85905">
                  <c:v>85.90500000000003</c:v>
                </c:pt>
                <c:pt idx="85906">
                  <c:v>85.906000000000006</c:v>
                </c:pt>
                <c:pt idx="85907">
                  <c:v>85.907000000000039</c:v>
                </c:pt>
                <c:pt idx="85908">
                  <c:v>85.908000000000015</c:v>
                </c:pt>
                <c:pt idx="85909">
                  <c:v>85.908999999999992</c:v>
                </c:pt>
                <c:pt idx="85910">
                  <c:v>85.910000000000025</c:v>
                </c:pt>
                <c:pt idx="85911">
                  <c:v>85.911000000000001</c:v>
                </c:pt>
                <c:pt idx="85912">
                  <c:v>85.912000000000035</c:v>
                </c:pt>
                <c:pt idx="85913">
                  <c:v>85.913000000000011</c:v>
                </c:pt>
                <c:pt idx="85914">
                  <c:v>85.914000000000044</c:v>
                </c:pt>
                <c:pt idx="85915">
                  <c:v>85.91500000000002</c:v>
                </c:pt>
                <c:pt idx="85916">
                  <c:v>85.915999999999997</c:v>
                </c:pt>
                <c:pt idx="85917">
                  <c:v>85.91700000000003</c:v>
                </c:pt>
                <c:pt idx="85918">
                  <c:v>85.918000000000006</c:v>
                </c:pt>
                <c:pt idx="85919">
                  <c:v>85.91900000000004</c:v>
                </c:pt>
                <c:pt idx="85920">
                  <c:v>85.920000000000016</c:v>
                </c:pt>
                <c:pt idx="85921">
                  <c:v>85.920999999999992</c:v>
                </c:pt>
                <c:pt idx="85922">
                  <c:v>85.922000000000025</c:v>
                </c:pt>
                <c:pt idx="85923">
                  <c:v>85.923000000000002</c:v>
                </c:pt>
                <c:pt idx="85924">
                  <c:v>85.924000000000035</c:v>
                </c:pt>
                <c:pt idx="85925">
                  <c:v>85.925000000000011</c:v>
                </c:pt>
                <c:pt idx="85926">
                  <c:v>85.926000000000045</c:v>
                </c:pt>
                <c:pt idx="85927">
                  <c:v>85.927000000000021</c:v>
                </c:pt>
                <c:pt idx="85928">
                  <c:v>85.927999999999997</c:v>
                </c:pt>
                <c:pt idx="85929">
                  <c:v>85.92900000000003</c:v>
                </c:pt>
                <c:pt idx="85930">
                  <c:v>85.93</c:v>
                </c:pt>
                <c:pt idx="85931">
                  <c:v>85.93100000000004</c:v>
                </c:pt>
                <c:pt idx="85932">
                  <c:v>85.932000000000016</c:v>
                </c:pt>
                <c:pt idx="85933">
                  <c:v>85.932999999999993</c:v>
                </c:pt>
                <c:pt idx="85934">
                  <c:v>85.934000000000026</c:v>
                </c:pt>
                <c:pt idx="85935">
                  <c:v>85.935000000000002</c:v>
                </c:pt>
                <c:pt idx="85936">
                  <c:v>85.936000000000035</c:v>
                </c:pt>
                <c:pt idx="85937">
                  <c:v>85.937000000000012</c:v>
                </c:pt>
                <c:pt idx="85938">
                  <c:v>85.938000000000045</c:v>
                </c:pt>
                <c:pt idx="85939">
                  <c:v>85.939000000000021</c:v>
                </c:pt>
                <c:pt idx="85940">
                  <c:v>85.94</c:v>
                </c:pt>
                <c:pt idx="85941">
                  <c:v>85.941000000000031</c:v>
                </c:pt>
                <c:pt idx="85942">
                  <c:v>85.942000000000007</c:v>
                </c:pt>
                <c:pt idx="85943">
                  <c:v>85.94300000000004</c:v>
                </c:pt>
                <c:pt idx="85944">
                  <c:v>85.944000000000017</c:v>
                </c:pt>
                <c:pt idx="85945">
                  <c:v>85.944999999999993</c:v>
                </c:pt>
                <c:pt idx="85946">
                  <c:v>85.946000000000026</c:v>
                </c:pt>
                <c:pt idx="85947">
                  <c:v>85.947000000000003</c:v>
                </c:pt>
                <c:pt idx="85948">
                  <c:v>85.948000000000036</c:v>
                </c:pt>
                <c:pt idx="85949">
                  <c:v>85.949000000000012</c:v>
                </c:pt>
                <c:pt idx="85950">
                  <c:v>85.950000000000045</c:v>
                </c:pt>
                <c:pt idx="85951">
                  <c:v>85.951000000000022</c:v>
                </c:pt>
                <c:pt idx="85952">
                  <c:v>85.951999999999998</c:v>
                </c:pt>
                <c:pt idx="85953">
                  <c:v>85.953000000000031</c:v>
                </c:pt>
                <c:pt idx="85954">
                  <c:v>85.954000000000008</c:v>
                </c:pt>
                <c:pt idx="85955">
                  <c:v>85.955000000000041</c:v>
                </c:pt>
                <c:pt idx="85956">
                  <c:v>85.956000000000017</c:v>
                </c:pt>
                <c:pt idx="85957">
                  <c:v>85.956999999999994</c:v>
                </c:pt>
                <c:pt idx="85958">
                  <c:v>85.958000000000027</c:v>
                </c:pt>
                <c:pt idx="85959">
                  <c:v>85.959000000000003</c:v>
                </c:pt>
                <c:pt idx="85960">
                  <c:v>85.960000000000036</c:v>
                </c:pt>
                <c:pt idx="85961">
                  <c:v>85.961000000000013</c:v>
                </c:pt>
                <c:pt idx="85962">
                  <c:v>85.962000000000046</c:v>
                </c:pt>
                <c:pt idx="85963">
                  <c:v>85.963000000000022</c:v>
                </c:pt>
                <c:pt idx="85964">
                  <c:v>85.963999999999999</c:v>
                </c:pt>
                <c:pt idx="85965">
                  <c:v>85.965000000000032</c:v>
                </c:pt>
                <c:pt idx="85966">
                  <c:v>85.966000000000008</c:v>
                </c:pt>
                <c:pt idx="85967">
                  <c:v>85.967000000000041</c:v>
                </c:pt>
                <c:pt idx="85968">
                  <c:v>85.968000000000018</c:v>
                </c:pt>
                <c:pt idx="85969">
                  <c:v>85.968999999999994</c:v>
                </c:pt>
                <c:pt idx="85970">
                  <c:v>85.970000000000027</c:v>
                </c:pt>
                <c:pt idx="85971">
                  <c:v>85.971000000000004</c:v>
                </c:pt>
                <c:pt idx="85972">
                  <c:v>85.972000000000037</c:v>
                </c:pt>
                <c:pt idx="85973">
                  <c:v>85.973000000000013</c:v>
                </c:pt>
                <c:pt idx="85974">
                  <c:v>85.974000000000046</c:v>
                </c:pt>
                <c:pt idx="85975">
                  <c:v>85.975000000000023</c:v>
                </c:pt>
                <c:pt idx="85976">
                  <c:v>85.975999999999999</c:v>
                </c:pt>
                <c:pt idx="85977">
                  <c:v>85.977000000000032</c:v>
                </c:pt>
                <c:pt idx="85978">
                  <c:v>85.978000000000009</c:v>
                </c:pt>
                <c:pt idx="85979">
                  <c:v>85.979000000000042</c:v>
                </c:pt>
                <c:pt idx="85980">
                  <c:v>85.980000000000018</c:v>
                </c:pt>
                <c:pt idx="85981">
                  <c:v>85.980999999999995</c:v>
                </c:pt>
                <c:pt idx="85982">
                  <c:v>85.982000000000028</c:v>
                </c:pt>
                <c:pt idx="85983">
                  <c:v>85.983000000000004</c:v>
                </c:pt>
                <c:pt idx="85984">
                  <c:v>85.984000000000037</c:v>
                </c:pt>
                <c:pt idx="85985">
                  <c:v>85.985000000000014</c:v>
                </c:pt>
                <c:pt idx="85986">
                  <c:v>85.98599999999999</c:v>
                </c:pt>
                <c:pt idx="85987">
                  <c:v>85.987000000000023</c:v>
                </c:pt>
                <c:pt idx="85988">
                  <c:v>85.988</c:v>
                </c:pt>
                <c:pt idx="85989">
                  <c:v>85.989000000000033</c:v>
                </c:pt>
                <c:pt idx="85990">
                  <c:v>85.990000000000009</c:v>
                </c:pt>
                <c:pt idx="85991">
                  <c:v>85.991000000000042</c:v>
                </c:pt>
                <c:pt idx="85992">
                  <c:v>85.992000000000019</c:v>
                </c:pt>
                <c:pt idx="85993">
                  <c:v>85.992999999999995</c:v>
                </c:pt>
                <c:pt idx="85994">
                  <c:v>85.994000000000028</c:v>
                </c:pt>
                <c:pt idx="85995">
                  <c:v>85.995000000000005</c:v>
                </c:pt>
                <c:pt idx="85996">
                  <c:v>85.996000000000038</c:v>
                </c:pt>
                <c:pt idx="85997">
                  <c:v>85.997000000000014</c:v>
                </c:pt>
                <c:pt idx="85998">
                  <c:v>85.99799999999999</c:v>
                </c:pt>
                <c:pt idx="85999">
                  <c:v>85.999000000000024</c:v>
                </c:pt>
                <c:pt idx="86000">
                  <c:v>86</c:v>
                </c:pt>
                <c:pt idx="86001">
                  <c:v>86.001000000000033</c:v>
                </c:pt>
                <c:pt idx="86002">
                  <c:v>86.00200000000001</c:v>
                </c:pt>
                <c:pt idx="86003">
                  <c:v>86.003000000000043</c:v>
                </c:pt>
                <c:pt idx="86004">
                  <c:v>86.004000000000019</c:v>
                </c:pt>
                <c:pt idx="86005">
                  <c:v>86.004999999999995</c:v>
                </c:pt>
                <c:pt idx="86006">
                  <c:v>86.006000000000029</c:v>
                </c:pt>
                <c:pt idx="86007">
                  <c:v>86.007000000000005</c:v>
                </c:pt>
                <c:pt idx="86008">
                  <c:v>86.008000000000038</c:v>
                </c:pt>
                <c:pt idx="86009">
                  <c:v>86.009000000000015</c:v>
                </c:pt>
                <c:pt idx="86010">
                  <c:v>86.009999999999991</c:v>
                </c:pt>
                <c:pt idx="86011">
                  <c:v>86.011000000000024</c:v>
                </c:pt>
                <c:pt idx="86012">
                  <c:v>86.012</c:v>
                </c:pt>
                <c:pt idx="86013">
                  <c:v>86.013000000000034</c:v>
                </c:pt>
                <c:pt idx="86014">
                  <c:v>86.01400000000001</c:v>
                </c:pt>
                <c:pt idx="86015">
                  <c:v>86.015000000000043</c:v>
                </c:pt>
                <c:pt idx="86016">
                  <c:v>86.01600000000002</c:v>
                </c:pt>
                <c:pt idx="86017">
                  <c:v>86.016999999999996</c:v>
                </c:pt>
                <c:pt idx="86018">
                  <c:v>86.018000000000029</c:v>
                </c:pt>
                <c:pt idx="86019">
                  <c:v>86.019000000000005</c:v>
                </c:pt>
                <c:pt idx="86020">
                  <c:v>86.020000000000039</c:v>
                </c:pt>
                <c:pt idx="86021">
                  <c:v>86.021000000000015</c:v>
                </c:pt>
                <c:pt idx="86022">
                  <c:v>86.021999999999991</c:v>
                </c:pt>
                <c:pt idx="86023">
                  <c:v>86.023000000000025</c:v>
                </c:pt>
                <c:pt idx="86024">
                  <c:v>86.024000000000001</c:v>
                </c:pt>
                <c:pt idx="86025">
                  <c:v>86.025000000000034</c:v>
                </c:pt>
                <c:pt idx="86026">
                  <c:v>86.02600000000001</c:v>
                </c:pt>
                <c:pt idx="86027">
                  <c:v>86.027000000000044</c:v>
                </c:pt>
                <c:pt idx="86028">
                  <c:v>86.02800000000002</c:v>
                </c:pt>
                <c:pt idx="86029">
                  <c:v>86.028999999999996</c:v>
                </c:pt>
                <c:pt idx="86030">
                  <c:v>86.03000000000003</c:v>
                </c:pt>
                <c:pt idx="86031">
                  <c:v>86.031000000000006</c:v>
                </c:pt>
                <c:pt idx="86032">
                  <c:v>86.032000000000039</c:v>
                </c:pt>
                <c:pt idx="86033">
                  <c:v>86.033000000000015</c:v>
                </c:pt>
                <c:pt idx="86034">
                  <c:v>86.033999999999992</c:v>
                </c:pt>
                <c:pt idx="86035">
                  <c:v>86.035000000000025</c:v>
                </c:pt>
                <c:pt idx="86036">
                  <c:v>86.036000000000001</c:v>
                </c:pt>
                <c:pt idx="86037">
                  <c:v>86.037000000000035</c:v>
                </c:pt>
                <c:pt idx="86038">
                  <c:v>86.038000000000011</c:v>
                </c:pt>
                <c:pt idx="86039">
                  <c:v>86.039000000000044</c:v>
                </c:pt>
                <c:pt idx="86040">
                  <c:v>86.04000000000002</c:v>
                </c:pt>
                <c:pt idx="86041">
                  <c:v>86.040999999999997</c:v>
                </c:pt>
                <c:pt idx="86042">
                  <c:v>86.04200000000003</c:v>
                </c:pt>
                <c:pt idx="86043">
                  <c:v>86.043000000000006</c:v>
                </c:pt>
                <c:pt idx="86044">
                  <c:v>86.04400000000004</c:v>
                </c:pt>
                <c:pt idx="86045">
                  <c:v>86.045000000000016</c:v>
                </c:pt>
                <c:pt idx="86046">
                  <c:v>86.045999999999992</c:v>
                </c:pt>
                <c:pt idx="86047">
                  <c:v>86.047000000000025</c:v>
                </c:pt>
                <c:pt idx="86048">
                  <c:v>86.048000000000002</c:v>
                </c:pt>
                <c:pt idx="86049">
                  <c:v>86.049000000000035</c:v>
                </c:pt>
                <c:pt idx="86050">
                  <c:v>86.050000000000011</c:v>
                </c:pt>
                <c:pt idx="86051">
                  <c:v>86.051000000000045</c:v>
                </c:pt>
                <c:pt idx="86052">
                  <c:v>86.052000000000021</c:v>
                </c:pt>
                <c:pt idx="86053">
                  <c:v>86.052999999999997</c:v>
                </c:pt>
                <c:pt idx="86054">
                  <c:v>86.05400000000003</c:v>
                </c:pt>
                <c:pt idx="86055">
                  <c:v>86.055000000000007</c:v>
                </c:pt>
                <c:pt idx="86056">
                  <c:v>86.05600000000004</c:v>
                </c:pt>
                <c:pt idx="86057">
                  <c:v>86.057000000000016</c:v>
                </c:pt>
                <c:pt idx="86058">
                  <c:v>86.057999999999993</c:v>
                </c:pt>
                <c:pt idx="86059">
                  <c:v>86.059000000000026</c:v>
                </c:pt>
                <c:pt idx="86060">
                  <c:v>86.06</c:v>
                </c:pt>
                <c:pt idx="86061">
                  <c:v>86.061000000000035</c:v>
                </c:pt>
                <c:pt idx="86062">
                  <c:v>86.062000000000012</c:v>
                </c:pt>
                <c:pt idx="86063">
                  <c:v>86.063000000000045</c:v>
                </c:pt>
                <c:pt idx="86064">
                  <c:v>86.064000000000021</c:v>
                </c:pt>
                <c:pt idx="86065">
                  <c:v>86.064999999999998</c:v>
                </c:pt>
                <c:pt idx="86066">
                  <c:v>86.066000000000031</c:v>
                </c:pt>
                <c:pt idx="86067">
                  <c:v>86.067000000000007</c:v>
                </c:pt>
                <c:pt idx="86068">
                  <c:v>86.06800000000004</c:v>
                </c:pt>
                <c:pt idx="86069">
                  <c:v>86.069000000000017</c:v>
                </c:pt>
                <c:pt idx="86070">
                  <c:v>86.07</c:v>
                </c:pt>
                <c:pt idx="86071">
                  <c:v>86.071000000000026</c:v>
                </c:pt>
                <c:pt idx="86072">
                  <c:v>86.072000000000003</c:v>
                </c:pt>
                <c:pt idx="86073">
                  <c:v>86.073000000000036</c:v>
                </c:pt>
                <c:pt idx="86074">
                  <c:v>86.074000000000012</c:v>
                </c:pt>
                <c:pt idx="86075">
                  <c:v>86.075000000000045</c:v>
                </c:pt>
                <c:pt idx="86076">
                  <c:v>86.076000000000022</c:v>
                </c:pt>
                <c:pt idx="86077">
                  <c:v>86.076999999999998</c:v>
                </c:pt>
                <c:pt idx="86078">
                  <c:v>86.078000000000031</c:v>
                </c:pt>
                <c:pt idx="86079">
                  <c:v>86.079000000000008</c:v>
                </c:pt>
                <c:pt idx="86080">
                  <c:v>86.080000000000041</c:v>
                </c:pt>
                <c:pt idx="86081">
                  <c:v>86.081000000000017</c:v>
                </c:pt>
                <c:pt idx="86082">
                  <c:v>86.081999999999994</c:v>
                </c:pt>
                <c:pt idx="86083">
                  <c:v>86.083000000000027</c:v>
                </c:pt>
                <c:pt idx="86084">
                  <c:v>86.084000000000003</c:v>
                </c:pt>
                <c:pt idx="86085">
                  <c:v>86.085000000000036</c:v>
                </c:pt>
                <c:pt idx="86086">
                  <c:v>86.086000000000013</c:v>
                </c:pt>
                <c:pt idx="86087">
                  <c:v>86.087000000000046</c:v>
                </c:pt>
                <c:pt idx="86088">
                  <c:v>86.088000000000022</c:v>
                </c:pt>
                <c:pt idx="86089">
                  <c:v>86.088999999999999</c:v>
                </c:pt>
                <c:pt idx="86090">
                  <c:v>86.090000000000032</c:v>
                </c:pt>
                <c:pt idx="86091">
                  <c:v>86.091000000000008</c:v>
                </c:pt>
                <c:pt idx="86092">
                  <c:v>86.092000000000041</c:v>
                </c:pt>
                <c:pt idx="86093">
                  <c:v>86.093000000000018</c:v>
                </c:pt>
                <c:pt idx="86094">
                  <c:v>86.093999999999994</c:v>
                </c:pt>
                <c:pt idx="86095">
                  <c:v>86.095000000000027</c:v>
                </c:pt>
                <c:pt idx="86096">
                  <c:v>86.096000000000004</c:v>
                </c:pt>
                <c:pt idx="86097">
                  <c:v>86.097000000000037</c:v>
                </c:pt>
                <c:pt idx="86098">
                  <c:v>86.098000000000013</c:v>
                </c:pt>
                <c:pt idx="86099">
                  <c:v>86.099000000000046</c:v>
                </c:pt>
                <c:pt idx="86100">
                  <c:v>86.100000000000023</c:v>
                </c:pt>
                <c:pt idx="86101">
                  <c:v>86.100999999999999</c:v>
                </c:pt>
                <c:pt idx="86102">
                  <c:v>86.102000000000032</c:v>
                </c:pt>
                <c:pt idx="86103">
                  <c:v>86.103000000000009</c:v>
                </c:pt>
                <c:pt idx="86104">
                  <c:v>86.104000000000042</c:v>
                </c:pt>
                <c:pt idx="86105">
                  <c:v>86.105000000000018</c:v>
                </c:pt>
                <c:pt idx="86106">
                  <c:v>86.105999999999995</c:v>
                </c:pt>
                <c:pt idx="86107">
                  <c:v>86.107000000000028</c:v>
                </c:pt>
                <c:pt idx="86108">
                  <c:v>86.108000000000004</c:v>
                </c:pt>
                <c:pt idx="86109">
                  <c:v>86.109000000000037</c:v>
                </c:pt>
                <c:pt idx="86110">
                  <c:v>86.110000000000014</c:v>
                </c:pt>
                <c:pt idx="86111">
                  <c:v>86.11099999999999</c:v>
                </c:pt>
                <c:pt idx="86112">
                  <c:v>86.112000000000023</c:v>
                </c:pt>
                <c:pt idx="86113">
                  <c:v>86.113</c:v>
                </c:pt>
                <c:pt idx="86114">
                  <c:v>86.114000000000033</c:v>
                </c:pt>
                <c:pt idx="86115">
                  <c:v>86.115000000000009</c:v>
                </c:pt>
                <c:pt idx="86116">
                  <c:v>86.116000000000042</c:v>
                </c:pt>
                <c:pt idx="86117">
                  <c:v>86.117000000000019</c:v>
                </c:pt>
                <c:pt idx="86118">
                  <c:v>86.117999999999995</c:v>
                </c:pt>
                <c:pt idx="86119">
                  <c:v>86.119000000000028</c:v>
                </c:pt>
                <c:pt idx="86120">
                  <c:v>86.12</c:v>
                </c:pt>
                <c:pt idx="86121">
                  <c:v>86.121000000000038</c:v>
                </c:pt>
                <c:pt idx="86122">
                  <c:v>86.122000000000014</c:v>
                </c:pt>
                <c:pt idx="86123">
                  <c:v>86.12299999999999</c:v>
                </c:pt>
                <c:pt idx="86124">
                  <c:v>86.124000000000024</c:v>
                </c:pt>
                <c:pt idx="86125">
                  <c:v>86.125</c:v>
                </c:pt>
                <c:pt idx="86126">
                  <c:v>86.126000000000033</c:v>
                </c:pt>
                <c:pt idx="86127">
                  <c:v>86.12700000000001</c:v>
                </c:pt>
                <c:pt idx="86128">
                  <c:v>86.128000000000043</c:v>
                </c:pt>
                <c:pt idx="86129">
                  <c:v>86.129000000000019</c:v>
                </c:pt>
                <c:pt idx="86130">
                  <c:v>86.13</c:v>
                </c:pt>
                <c:pt idx="86131">
                  <c:v>86.131000000000029</c:v>
                </c:pt>
                <c:pt idx="86132">
                  <c:v>86.132000000000005</c:v>
                </c:pt>
                <c:pt idx="86133">
                  <c:v>86.133000000000038</c:v>
                </c:pt>
                <c:pt idx="86134">
                  <c:v>86.134000000000015</c:v>
                </c:pt>
                <c:pt idx="86135">
                  <c:v>86.134999999999991</c:v>
                </c:pt>
                <c:pt idx="86136">
                  <c:v>86.136000000000024</c:v>
                </c:pt>
                <c:pt idx="86137">
                  <c:v>86.137</c:v>
                </c:pt>
                <c:pt idx="86138">
                  <c:v>86.138000000000034</c:v>
                </c:pt>
                <c:pt idx="86139">
                  <c:v>86.13900000000001</c:v>
                </c:pt>
                <c:pt idx="86140">
                  <c:v>86.140000000000043</c:v>
                </c:pt>
                <c:pt idx="86141">
                  <c:v>86.14100000000002</c:v>
                </c:pt>
                <c:pt idx="86142">
                  <c:v>86.141999999999996</c:v>
                </c:pt>
                <c:pt idx="86143">
                  <c:v>86.143000000000029</c:v>
                </c:pt>
                <c:pt idx="86144">
                  <c:v>86.144000000000005</c:v>
                </c:pt>
                <c:pt idx="86145">
                  <c:v>86.145000000000039</c:v>
                </c:pt>
                <c:pt idx="86146">
                  <c:v>86.146000000000015</c:v>
                </c:pt>
                <c:pt idx="86147">
                  <c:v>86.146999999999991</c:v>
                </c:pt>
                <c:pt idx="86148">
                  <c:v>86.148000000000025</c:v>
                </c:pt>
                <c:pt idx="86149">
                  <c:v>86.149000000000001</c:v>
                </c:pt>
                <c:pt idx="86150">
                  <c:v>86.150000000000034</c:v>
                </c:pt>
                <c:pt idx="86151">
                  <c:v>86.15100000000001</c:v>
                </c:pt>
                <c:pt idx="86152">
                  <c:v>86.152000000000044</c:v>
                </c:pt>
                <c:pt idx="86153">
                  <c:v>86.15300000000002</c:v>
                </c:pt>
                <c:pt idx="86154">
                  <c:v>86.153999999999996</c:v>
                </c:pt>
                <c:pt idx="86155">
                  <c:v>86.15500000000003</c:v>
                </c:pt>
                <c:pt idx="86156">
                  <c:v>86.156000000000006</c:v>
                </c:pt>
                <c:pt idx="86157">
                  <c:v>86.157000000000039</c:v>
                </c:pt>
                <c:pt idx="86158">
                  <c:v>86.158000000000015</c:v>
                </c:pt>
                <c:pt idx="86159">
                  <c:v>86.158999999999992</c:v>
                </c:pt>
                <c:pt idx="86160">
                  <c:v>86.160000000000025</c:v>
                </c:pt>
                <c:pt idx="86161">
                  <c:v>86.161000000000001</c:v>
                </c:pt>
                <c:pt idx="86162">
                  <c:v>86.162000000000035</c:v>
                </c:pt>
                <c:pt idx="86163">
                  <c:v>86.163000000000011</c:v>
                </c:pt>
                <c:pt idx="86164">
                  <c:v>86.164000000000044</c:v>
                </c:pt>
                <c:pt idx="86165">
                  <c:v>86.16500000000002</c:v>
                </c:pt>
                <c:pt idx="86166">
                  <c:v>86.165999999999997</c:v>
                </c:pt>
                <c:pt idx="86167">
                  <c:v>86.16700000000003</c:v>
                </c:pt>
                <c:pt idx="86168">
                  <c:v>86.168000000000006</c:v>
                </c:pt>
                <c:pt idx="86169">
                  <c:v>86.16900000000004</c:v>
                </c:pt>
                <c:pt idx="86170">
                  <c:v>86.170000000000016</c:v>
                </c:pt>
                <c:pt idx="86171">
                  <c:v>86.170999999999992</c:v>
                </c:pt>
                <c:pt idx="86172">
                  <c:v>86.172000000000025</c:v>
                </c:pt>
                <c:pt idx="86173">
                  <c:v>86.173000000000002</c:v>
                </c:pt>
                <c:pt idx="86174">
                  <c:v>86.174000000000035</c:v>
                </c:pt>
                <c:pt idx="86175">
                  <c:v>86.175000000000011</c:v>
                </c:pt>
                <c:pt idx="86176">
                  <c:v>86.176000000000045</c:v>
                </c:pt>
                <c:pt idx="86177">
                  <c:v>86.177000000000021</c:v>
                </c:pt>
                <c:pt idx="86178">
                  <c:v>86.177999999999997</c:v>
                </c:pt>
                <c:pt idx="86179">
                  <c:v>86.17900000000003</c:v>
                </c:pt>
                <c:pt idx="86180">
                  <c:v>86.18</c:v>
                </c:pt>
                <c:pt idx="86181">
                  <c:v>86.18100000000004</c:v>
                </c:pt>
                <c:pt idx="86182">
                  <c:v>86.182000000000016</c:v>
                </c:pt>
                <c:pt idx="86183">
                  <c:v>86.182999999999993</c:v>
                </c:pt>
                <c:pt idx="86184">
                  <c:v>86.184000000000026</c:v>
                </c:pt>
                <c:pt idx="86185">
                  <c:v>86.185000000000002</c:v>
                </c:pt>
                <c:pt idx="86186">
                  <c:v>86.186000000000035</c:v>
                </c:pt>
                <c:pt idx="86187">
                  <c:v>86.187000000000012</c:v>
                </c:pt>
                <c:pt idx="86188">
                  <c:v>86.188000000000045</c:v>
                </c:pt>
                <c:pt idx="86189">
                  <c:v>86.189000000000021</c:v>
                </c:pt>
                <c:pt idx="86190">
                  <c:v>86.19</c:v>
                </c:pt>
                <c:pt idx="86191">
                  <c:v>86.191000000000031</c:v>
                </c:pt>
                <c:pt idx="86192">
                  <c:v>86.192000000000007</c:v>
                </c:pt>
                <c:pt idx="86193">
                  <c:v>86.19300000000004</c:v>
                </c:pt>
                <c:pt idx="86194">
                  <c:v>86.194000000000017</c:v>
                </c:pt>
                <c:pt idx="86195">
                  <c:v>86.194999999999993</c:v>
                </c:pt>
                <c:pt idx="86196">
                  <c:v>86.196000000000026</c:v>
                </c:pt>
                <c:pt idx="86197">
                  <c:v>86.197000000000003</c:v>
                </c:pt>
                <c:pt idx="86198">
                  <c:v>86.198000000000036</c:v>
                </c:pt>
                <c:pt idx="86199">
                  <c:v>86.199000000000012</c:v>
                </c:pt>
                <c:pt idx="86200">
                  <c:v>86.200000000000045</c:v>
                </c:pt>
                <c:pt idx="86201">
                  <c:v>86.201000000000022</c:v>
                </c:pt>
                <c:pt idx="86202">
                  <c:v>86.201999999999998</c:v>
                </c:pt>
                <c:pt idx="86203">
                  <c:v>86.203000000000031</c:v>
                </c:pt>
                <c:pt idx="86204">
                  <c:v>86.204000000000008</c:v>
                </c:pt>
                <c:pt idx="86205">
                  <c:v>86.205000000000041</c:v>
                </c:pt>
                <c:pt idx="86206">
                  <c:v>86.206000000000017</c:v>
                </c:pt>
                <c:pt idx="86207">
                  <c:v>86.206999999999994</c:v>
                </c:pt>
                <c:pt idx="86208">
                  <c:v>86.208000000000027</c:v>
                </c:pt>
                <c:pt idx="86209">
                  <c:v>86.209000000000003</c:v>
                </c:pt>
                <c:pt idx="86210">
                  <c:v>86.210000000000036</c:v>
                </c:pt>
                <c:pt idx="86211">
                  <c:v>86.211000000000013</c:v>
                </c:pt>
                <c:pt idx="86212">
                  <c:v>86.212000000000046</c:v>
                </c:pt>
                <c:pt idx="86213">
                  <c:v>86.213000000000022</c:v>
                </c:pt>
                <c:pt idx="86214">
                  <c:v>86.213999999999999</c:v>
                </c:pt>
                <c:pt idx="86215">
                  <c:v>86.215000000000032</c:v>
                </c:pt>
                <c:pt idx="86216">
                  <c:v>86.216000000000008</c:v>
                </c:pt>
                <c:pt idx="86217">
                  <c:v>86.217000000000041</c:v>
                </c:pt>
                <c:pt idx="86218">
                  <c:v>86.218000000000018</c:v>
                </c:pt>
                <c:pt idx="86219">
                  <c:v>86.218999999999994</c:v>
                </c:pt>
                <c:pt idx="86220">
                  <c:v>86.220000000000027</c:v>
                </c:pt>
                <c:pt idx="86221">
                  <c:v>86.221000000000004</c:v>
                </c:pt>
                <c:pt idx="86222">
                  <c:v>86.222000000000037</c:v>
                </c:pt>
                <c:pt idx="86223">
                  <c:v>86.223000000000013</c:v>
                </c:pt>
                <c:pt idx="86224">
                  <c:v>86.224000000000046</c:v>
                </c:pt>
                <c:pt idx="86225">
                  <c:v>86.225000000000023</c:v>
                </c:pt>
                <c:pt idx="86226">
                  <c:v>86.225999999999999</c:v>
                </c:pt>
                <c:pt idx="86227">
                  <c:v>86.227000000000032</c:v>
                </c:pt>
                <c:pt idx="86228">
                  <c:v>86.228000000000009</c:v>
                </c:pt>
                <c:pt idx="86229">
                  <c:v>86.229000000000042</c:v>
                </c:pt>
                <c:pt idx="86230">
                  <c:v>86.230000000000018</c:v>
                </c:pt>
                <c:pt idx="86231">
                  <c:v>86.230999999999995</c:v>
                </c:pt>
                <c:pt idx="86232">
                  <c:v>86.232000000000028</c:v>
                </c:pt>
                <c:pt idx="86233">
                  <c:v>86.233000000000004</c:v>
                </c:pt>
                <c:pt idx="86234">
                  <c:v>86.234000000000037</c:v>
                </c:pt>
                <c:pt idx="86235">
                  <c:v>86.235000000000014</c:v>
                </c:pt>
                <c:pt idx="86236">
                  <c:v>86.23599999999999</c:v>
                </c:pt>
                <c:pt idx="86237">
                  <c:v>86.237000000000023</c:v>
                </c:pt>
                <c:pt idx="86238">
                  <c:v>86.238</c:v>
                </c:pt>
                <c:pt idx="86239">
                  <c:v>86.239000000000033</c:v>
                </c:pt>
                <c:pt idx="86240">
                  <c:v>86.240000000000009</c:v>
                </c:pt>
                <c:pt idx="86241">
                  <c:v>86.241000000000042</c:v>
                </c:pt>
                <c:pt idx="86242">
                  <c:v>86.242000000000019</c:v>
                </c:pt>
                <c:pt idx="86243">
                  <c:v>86.242999999999995</c:v>
                </c:pt>
                <c:pt idx="86244">
                  <c:v>86.244000000000028</c:v>
                </c:pt>
                <c:pt idx="86245">
                  <c:v>86.245000000000005</c:v>
                </c:pt>
                <c:pt idx="86246">
                  <c:v>86.246000000000038</c:v>
                </c:pt>
                <c:pt idx="86247">
                  <c:v>86.247000000000014</c:v>
                </c:pt>
                <c:pt idx="86248">
                  <c:v>86.24799999999999</c:v>
                </c:pt>
                <c:pt idx="86249">
                  <c:v>86.249000000000024</c:v>
                </c:pt>
                <c:pt idx="86250">
                  <c:v>86.25</c:v>
                </c:pt>
                <c:pt idx="86251">
                  <c:v>86.251000000000033</c:v>
                </c:pt>
                <c:pt idx="86252">
                  <c:v>86.25200000000001</c:v>
                </c:pt>
                <c:pt idx="86253">
                  <c:v>86.253000000000043</c:v>
                </c:pt>
                <c:pt idx="86254">
                  <c:v>86.254000000000019</c:v>
                </c:pt>
                <c:pt idx="86255">
                  <c:v>86.254999999999995</c:v>
                </c:pt>
                <c:pt idx="86256">
                  <c:v>86.256000000000029</c:v>
                </c:pt>
                <c:pt idx="86257">
                  <c:v>86.257000000000005</c:v>
                </c:pt>
                <c:pt idx="86258">
                  <c:v>86.258000000000038</c:v>
                </c:pt>
                <c:pt idx="86259">
                  <c:v>86.259000000000015</c:v>
                </c:pt>
                <c:pt idx="86260">
                  <c:v>86.259999999999991</c:v>
                </c:pt>
                <c:pt idx="86261">
                  <c:v>86.261000000000024</c:v>
                </c:pt>
                <c:pt idx="86262">
                  <c:v>86.262</c:v>
                </c:pt>
                <c:pt idx="86263">
                  <c:v>86.263000000000034</c:v>
                </c:pt>
                <c:pt idx="86264">
                  <c:v>86.26400000000001</c:v>
                </c:pt>
                <c:pt idx="86265">
                  <c:v>86.265000000000043</c:v>
                </c:pt>
                <c:pt idx="86266">
                  <c:v>86.26600000000002</c:v>
                </c:pt>
                <c:pt idx="86267">
                  <c:v>86.266999999999996</c:v>
                </c:pt>
                <c:pt idx="86268">
                  <c:v>86.268000000000029</c:v>
                </c:pt>
                <c:pt idx="86269">
                  <c:v>86.269000000000005</c:v>
                </c:pt>
                <c:pt idx="86270">
                  <c:v>86.270000000000039</c:v>
                </c:pt>
                <c:pt idx="86271">
                  <c:v>86.271000000000015</c:v>
                </c:pt>
                <c:pt idx="86272">
                  <c:v>86.271999999999991</c:v>
                </c:pt>
                <c:pt idx="86273">
                  <c:v>86.273000000000025</c:v>
                </c:pt>
                <c:pt idx="86274">
                  <c:v>86.274000000000001</c:v>
                </c:pt>
                <c:pt idx="86275">
                  <c:v>86.275000000000034</c:v>
                </c:pt>
                <c:pt idx="86276">
                  <c:v>86.27600000000001</c:v>
                </c:pt>
                <c:pt idx="86277">
                  <c:v>86.277000000000044</c:v>
                </c:pt>
                <c:pt idx="86278">
                  <c:v>86.27800000000002</c:v>
                </c:pt>
                <c:pt idx="86279">
                  <c:v>86.278999999999996</c:v>
                </c:pt>
                <c:pt idx="86280">
                  <c:v>86.28000000000003</c:v>
                </c:pt>
                <c:pt idx="86281">
                  <c:v>86.281000000000006</c:v>
                </c:pt>
                <c:pt idx="86282">
                  <c:v>86.282000000000039</c:v>
                </c:pt>
                <c:pt idx="86283">
                  <c:v>86.283000000000015</c:v>
                </c:pt>
                <c:pt idx="86284">
                  <c:v>86.283999999999992</c:v>
                </c:pt>
                <c:pt idx="86285">
                  <c:v>86.285000000000025</c:v>
                </c:pt>
                <c:pt idx="86286">
                  <c:v>86.286000000000001</c:v>
                </c:pt>
                <c:pt idx="86287">
                  <c:v>86.287000000000035</c:v>
                </c:pt>
                <c:pt idx="86288">
                  <c:v>86.288000000000011</c:v>
                </c:pt>
                <c:pt idx="86289">
                  <c:v>86.289000000000044</c:v>
                </c:pt>
                <c:pt idx="86290">
                  <c:v>86.29000000000002</c:v>
                </c:pt>
                <c:pt idx="86291">
                  <c:v>86.290999999999997</c:v>
                </c:pt>
                <c:pt idx="86292">
                  <c:v>86.29200000000003</c:v>
                </c:pt>
                <c:pt idx="86293">
                  <c:v>86.293000000000006</c:v>
                </c:pt>
                <c:pt idx="86294">
                  <c:v>86.29400000000004</c:v>
                </c:pt>
                <c:pt idx="86295">
                  <c:v>86.295000000000016</c:v>
                </c:pt>
                <c:pt idx="86296">
                  <c:v>86.295999999999992</c:v>
                </c:pt>
                <c:pt idx="86297">
                  <c:v>86.297000000000025</c:v>
                </c:pt>
                <c:pt idx="86298">
                  <c:v>86.298000000000002</c:v>
                </c:pt>
                <c:pt idx="86299">
                  <c:v>86.299000000000035</c:v>
                </c:pt>
                <c:pt idx="86300">
                  <c:v>86.300000000000011</c:v>
                </c:pt>
                <c:pt idx="86301">
                  <c:v>86.301000000000045</c:v>
                </c:pt>
                <c:pt idx="86302">
                  <c:v>86.302000000000021</c:v>
                </c:pt>
                <c:pt idx="86303">
                  <c:v>86.302999999999997</c:v>
                </c:pt>
                <c:pt idx="86304">
                  <c:v>86.30400000000003</c:v>
                </c:pt>
                <c:pt idx="86305">
                  <c:v>86.305000000000007</c:v>
                </c:pt>
                <c:pt idx="86306">
                  <c:v>86.30600000000004</c:v>
                </c:pt>
                <c:pt idx="86307">
                  <c:v>86.307000000000016</c:v>
                </c:pt>
                <c:pt idx="86308">
                  <c:v>86.307999999999993</c:v>
                </c:pt>
                <c:pt idx="86309">
                  <c:v>86.309000000000026</c:v>
                </c:pt>
                <c:pt idx="86310">
                  <c:v>86.31</c:v>
                </c:pt>
                <c:pt idx="86311">
                  <c:v>86.311000000000035</c:v>
                </c:pt>
                <c:pt idx="86312">
                  <c:v>86.312000000000012</c:v>
                </c:pt>
                <c:pt idx="86313">
                  <c:v>86.313000000000045</c:v>
                </c:pt>
                <c:pt idx="86314">
                  <c:v>86.314000000000021</c:v>
                </c:pt>
                <c:pt idx="86315">
                  <c:v>86.314999999999998</c:v>
                </c:pt>
                <c:pt idx="86316">
                  <c:v>86.316000000000031</c:v>
                </c:pt>
                <c:pt idx="86317">
                  <c:v>86.317000000000007</c:v>
                </c:pt>
                <c:pt idx="86318">
                  <c:v>86.31800000000004</c:v>
                </c:pt>
                <c:pt idx="86319">
                  <c:v>86.319000000000017</c:v>
                </c:pt>
                <c:pt idx="86320">
                  <c:v>86.32</c:v>
                </c:pt>
                <c:pt idx="86321">
                  <c:v>86.321000000000026</c:v>
                </c:pt>
                <c:pt idx="86322">
                  <c:v>86.322000000000003</c:v>
                </c:pt>
                <c:pt idx="86323">
                  <c:v>86.323000000000036</c:v>
                </c:pt>
                <c:pt idx="86324">
                  <c:v>86.324000000000012</c:v>
                </c:pt>
                <c:pt idx="86325">
                  <c:v>86.325000000000045</c:v>
                </c:pt>
                <c:pt idx="86326">
                  <c:v>86.326000000000022</c:v>
                </c:pt>
                <c:pt idx="86327">
                  <c:v>86.326999999999998</c:v>
                </c:pt>
                <c:pt idx="86328">
                  <c:v>86.328000000000031</c:v>
                </c:pt>
                <c:pt idx="86329">
                  <c:v>86.329000000000008</c:v>
                </c:pt>
                <c:pt idx="86330">
                  <c:v>86.330000000000041</c:v>
                </c:pt>
                <c:pt idx="86331">
                  <c:v>86.331000000000017</c:v>
                </c:pt>
                <c:pt idx="86332">
                  <c:v>86.331999999999994</c:v>
                </c:pt>
                <c:pt idx="86333">
                  <c:v>86.333000000000027</c:v>
                </c:pt>
                <c:pt idx="86334">
                  <c:v>86.334000000000003</c:v>
                </c:pt>
                <c:pt idx="86335">
                  <c:v>86.335000000000036</c:v>
                </c:pt>
                <c:pt idx="86336">
                  <c:v>86.336000000000013</c:v>
                </c:pt>
                <c:pt idx="86337">
                  <c:v>86.337000000000046</c:v>
                </c:pt>
                <c:pt idx="86338">
                  <c:v>86.338000000000022</c:v>
                </c:pt>
                <c:pt idx="86339">
                  <c:v>86.338999999999999</c:v>
                </c:pt>
                <c:pt idx="86340">
                  <c:v>86.340000000000032</c:v>
                </c:pt>
                <c:pt idx="86341">
                  <c:v>86.341000000000008</c:v>
                </c:pt>
                <c:pt idx="86342">
                  <c:v>86.342000000000041</c:v>
                </c:pt>
                <c:pt idx="86343">
                  <c:v>86.343000000000018</c:v>
                </c:pt>
                <c:pt idx="86344">
                  <c:v>86.343999999999994</c:v>
                </c:pt>
                <c:pt idx="86345">
                  <c:v>86.345000000000027</c:v>
                </c:pt>
                <c:pt idx="86346">
                  <c:v>86.346000000000004</c:v>
                </c:pt>
                <c:pt idx="86347">
                  <c:v>86.347000000000037</c:v>
                </c:pt>
                <c:pt idx="86348">
                  <c:v>86.348000000000013</c:v>
                </c:pt>
                <c:pt idx="86349">
                  <c:v>86.349000000000046</c:v>
                </c:pt>
                <c:pt idx="86350">
                  <c:v>86.350000000000023</c:v>
                </c:pt>
                <c:pt idx="86351">
                  <c:v>86.350999999999999</c:v>
                </c:pt>
                <c:pt idx="86352">
                  <c:v>86.352000000000032</c:v>
                </c:pt>
                <c:pt idx="86353">
                  <c:v>86.353000000000009</c:v>
                </c:pt>
                <c:pt idx="86354">
                  <c:v>86.354000000000042</c:v>
                </c:pt>
                <c:pt idx="86355">
                  <c:v>86.355000000000018</c:v>
                </c:pt>
                <c:pt idx="86356">
                  <c:v>86.355999999999995</c:v>
                </c:pt>
                <c:pt idx="86357">
                  <c:v>86.357000000000028</c:v>
                </c:pt>
                <c:pt idx="86358">
                  <c:v>86.358000000000004</c:v>
                </c:pt>
                <c:pt idx="86359">
                  <c:v>86.359000000000037</c:v>
                </c:pt>
                <c:pt idx="86360">
                  <c:v>86.360000000000014</c:v>
                </c:pt>
                <c:pt idx="86361">
                  <c:v>86.36099999999999</c:v>
                </c:pt>
                <c:pt idx="86362">
                  <c:v>86.362000000000023</c:v>
                </c:pt>
                <c:pt idx="86363">
                  <c:v>86.363</c:v>
                </c:pt>
                <c:pt idx="86364">
                  <c:v>86.364000000000033</c:v>
                </c:pt>
                <c:pt idx="86365">
                  <c:v>86.365000000000009</c:v>
                </c:pt>
                <c:pt idx="86366">
                  <c:v>86.366000000000042</c:v>
                </c:pt>
                <c:pt idx="86367">
                  <c:v>86.367000000000019</c:v>
                </c:pt>
                <c:pt idx="86368">
                  <c:v>86.367999999999995</c:v>
                </c:pt>
                <c:pt idx="86369">
                  <c:v>86.369000000000028</c:v>
                </c:pt>
                <c:pt idx="86370">
                  <c:v>86.37</c:v>
                </c:pt>
                <c:pt idx="86371">
                  <c:v>86.371000000000038</c:v>
                </c:pt>
                <c:pt idx="86372">
                  <c:v>86.372000000000014</c:v>
                </c:pt>
                <c:pt idx="86373">
                  <c:v>86.37299999999999</c:v>
                </c:pt>
                <c:pt idx="86374">
                  <c:v>86.374000000000024</c:v>
                </c:pt>
                <c:pt idx="86375">
                  <c:v>86.375</c:v>
                </c:pt>
                <c:pt idx="86376">
                  <c:v>86.376000000000033</c:v>
                </c:pt>
                <c:pt idx="86377">
                  <c:v>86.37700000000001</c:v>
                </c:pt>
                <c:pt idx="86378">
                  <c:v>86.378000000000043</c:v>
                </c:pt>
                <c:pt idx="86379">
                  <c:v>86.379000000000019</c:v>
                </c:pt>
                <c:pt idx="86380">
                  <c:v>86.38</c:v>
                </c:pt>
                <c:pt idx="86381">
                  <c:v>86.381000000000029</c:v>
                </c:pt>
                <c:pt idx="86382">
                  <c:v>86.382000000000005</c:v>
                </c:pt>
                <c:pt idx="86383">
                  <c:v>86.383000000000038</c:v>
                </c:pt>
                <c:pt idx="86384">
                  <c:v>86.384000000000015</c:v>
                </c:pt>
                <c:pt idx="86385">
                  <c:v>86.384999999999991</c:v>
                </c:pt>
                <c:pt idx="86386">
                  <c:v>86.386000000000024</c:v>
                </c:pt>
                <c:pt idx="86387">
                  <c:v>86.387</c:v>
                </c:pt>
                <c:pt idx="86388">
                  <c:v>86.388000000000034</c:v>
                </c:pt>
                <c:pt idx="86389">
                  <c:v>86.38900000000001</c:v>
                </c:pt>
                <c:pt idx="86390">
                  <c:v>86.390000000000043</c:v>
                </c:pt>
                <c:pt idx="86391">
                  <c:v>86.39100000000002</c:v>
                </c:pt>
                <c:pt idx="86392">
                  <c:v>86.391999999999996</c:v>
                </c:pt>
                <c:pt idx="86393">
                  <c:v>86.393000000000029</c:v>
                </c:pt>
                <c:pt idx="86394">
                  <c:v>86.394000000000005</c:v>
                </c:pt>
                <c:pt idx="86395">
                  <c:v>86.395000000000039</c:v>
                </c:pt>
                <c:pt idx="86396">
                  <c:v>86.396000000000015</c:v>
                </c:pt>
                <c:pt idx="86397">
                  <c:v>86.396999999999991</c:v>
                </c:pt>
                <c:pt idx="86398">
                  <c:v>86.398000000000025</c:v>
                </c:pt>
                <c:pt idx="86399">
                  <c:v>86.399000000000001</c:v>
                </c:pt>
                <c:pt idx="86400">
                  <c:v>86.400000000000034</c:v>
                </c:pt>
                <c:pt idx="86401">
                  <c:v>86.40100000000001</c:v>
                </c:pt>
                <c:pt idx="86402">
                  <c:v>86.402000000000044</c:v>
                </c:pt>
                <c:pt idx="86403">
                  <c:v>86.40300000000002</c:v>
                </c:pt>
                <c:pt idx="86404">
                  <c:v>86.403999999999996</c:v>
                </c:pt>
                <c:pt idx="86405">
                  <c:v>86.40500000000003</c:v>
                </c:pt>
                <c:pt idx="86406">
                  <c:v>86.406000000000006</c:v>
                </c:pt>
                <c:pt idx="86407">
                  <c:v>86.407000000000039</c:v>
                </c:pt>
                <c:pt idx="86408">
                  <c:v>86.408000000000015</c:v>
                </c:pt>
                <c:pt idx="86409">
                  <c:v>86.408999999999992</c:v>
                </c:pt>
                <c:pt idx="86410">
                  <c:v>86.410000000000025</c:v>
                </c:pt>
                <c:pt idx="86411">
                  <c:v>86.411000000000001</c:v>
                </c:pt>
                <c:pt idx="86412">
                  <c:v>86.412000000000035</c:v>
                </c:pt>
                <c:pt idx="86413">
                  <c:v>86.413000000000011</c:v>
                </c:pt>
                <c:pt idx="86414">
                  <c:v>86.414000000000044</c:v>
                </c:pt>
                <c:pt idx="86415">
                  <c:v>86.41500000000002</c:v>
                </c:pt>
                <c:pt idx="86416">
                  <c:v>86.415999999999997</c:v>
                </c:pt>
                <c:pt idx="86417">
                  <c:v>86.41700000000003</c:v>
                </c:pt>
                <c:pt idx="86418">
                  <c:v>86.418000000000006</c:v>
                </c:pt>
                <c:pt idx="86419">
                  <c:v>86.41900000000004</c:v>
                </c:pt>
                <c:pt idx="86420">
                  <c:v>86.420000000000016</c:v>
                </c:pt>
                <c:pt idx="86421">
                  <c:v>86.420999999999992</c:v>
                </c:pt>
                <c:pt idx="86422">
                  <c:v>86.422000000000025</c:v>
                </c:pt>
                <c:pt idx="86423">
                  <c:v>86.423000000000002</c:v>
                </c:pt>
                <c:pt idx="86424">
                  <c:v>86.424000000000035</c:v>
                </c:pt>
                <c:pt idx="86425">
                  <c:v>86.425000000000011</c:v>
                </c:pt>
                <c:pt idx="86426">
                  <c:v>86.426000000000045</c:v>
                </c:pt>
                <c:pt idx="86427">
                  <c:v>86.427000000000021</c:v>
                </c:pt>
                <c:pt idx="86428">
                  <c:v>86.427999999999997</c:v>
                </c:pt>
                <c:pt idx="86429">
                  <c:v>86.42900000000003</c:v>
                </c:pt>
                <c:pt idx="86430">
                  <c:v>86.43</c:v>
                </c:pt>
                <c:pt idx="86431">
                  <c:v>86.43100000000004</c:v>
                </c:pt>
                <c:pt idx="86432">
                  <c:v>86.432000000000016</c:v>
                </c:pt>
                <c:pt idx="86433">
                  <c:v>86.432999999999993</c:v>
                </c:pt>
                <c:pt idx="86434">
                  <c:v>86.434000000000026</c:v>
                </c:pt>
                <c:pt idx="86435">
                  <c:v>86.435000000000002</c:v>
                </c:pt>
                <c:pt idx="86436">
                  <c:v>86.436000000000035</c:v>
                </c:pt>
                <c:pt idx="86437">
                  <c:v>86.437000000000012</c:v>
                </c:pt>
                <c:pt idx="86438">
                  <c:v>86.438000000000045</c:v>
                </c:pt>
                <c:pt idx="86439">
                  <c:v>86.439000000000021</c:v>
                </c:pt>
                <c:pt idx="86440">
                  <c:v>86.44</c:v>
                </c:pt>
                <c:pt idx="86441">
                  <c:v>86.441000000000031</c:v>
                </c:pt>
                <c:pt idx="86442">
                  <c:v>86.442000000000007</c:v>
                </c:pt>
                <c:pt idx="86443">
                  <c:v>86.44300000000004</c:v>
                </c:pt>
                <c:pt idx="86444">
                  <c:v>86.444000000000017</c:v>
                </c:pt>
                <c:pt idx="86445">
                  <c:v>86.444999999999993</c:v>
                </c:pt>
                <c:pt idx="86446">
                  <c:v>86.446000000000026</c:v>
                </c:pt>
                <c:pt idx="86447">
                  <c:v>86.447000000000003</c:v>
                </c:pt>
                <c:pt idx="86448">
                  <c:v>86.448000000000036</c:v>
                </c:pt>
                <c:pt idx="86449">
                  <c:v>86.449000000000012</c:v>
                </c:pt>
                <c:pt idx="86450">
                  <c:v>86.450000000000045</c:v>
                </c:pt>
                <c:pt idx="86451">
                  <c:v>86.451000000000022</c:v>
                </c:pt>
                <c:pt idx="86452">
                  <c:v>86.451999999999998</c:v>
                </c:pt>
                <c:pt idx="86453">
                  <c:v>86.453000000000031</c:v>
                </c:pt>
                <c:pt idx="86454">
                  <c:v>86.454000000000008</c:v>
                </c:pt>
                <c:pt idx="86455">
                  <c:v>86.455000000000041</c:v>
                </c:pt>
                <c:pt idx="86456">
                  <c:v>86.456000000000017</c:v>
                </c:pt>
                <c:pt idx="86457">
                  <c:v>86.456999999999994</c:v>
                </c:pt>
                <c:pt idx="86458">
                  <c:v>86.458000000000027</c:v>
                </c:pt>
                <c:pt idx="86459">
                  <c:v>86.459000000000003</c:v>
                </c:pt>
                <c:pt idx="86460">
                  <c:v>86.460000000000036</c:v>
                </c:pt>
                <c:pt idx="86461">
                  <c:v>86.461000000000013</c:v>
                </c:pt>
                <c:pt idx="86462">
                  <c:v>86.462000000000046</c:v>
                </c:pt>
                <c:pt idx="86463">
                  <c:v>86.463000000000022</c:v>
                </c:pt>
                <c:pt idx="86464">
                  <c:v>86.463999999999999</c:v>
                </c:pt>
                <c:pt idx="86465">
                  <c:v>86.465000000000032</c:v>
                </c:pt>
                <c:pt idx="86466">
                  <c:v>86.466000000000008</c:v>
                </c:pt>
                <c:pt idx="86467">
                  <c:v>86.467000000000041</c:v>
                </c:pt>
                <c:pt idx="86468">
                  <c:v>86.468000000000018</c:v>
                </c:pt>
                <c:pt idx="86469">
                  <c:v>86.468999999999994</c:v>
                </c:pt>
                <c:pt idx="86470">
                  <c:v>86.470000000000027</c:v>
                </c:pt>
                <c:pt idx="86471">
                  <c:v>86.471000000000004</c:v>
                </c:pt>
                <c:pt idx="86472">
                  <c:v>86.472000000000037</c:v>
                </c:pt>
                <c:pt idx="86473">
                  <c:v>86.473000000000013</c:v>
                </c:pt>
                <c:pt idx="86474">
                  <c:v>86.474000000000046</c:v>
                </c:pt>
                <c:pt idx="86475">
                  <c:v>86.475000000000023</c:v>
                </c:pt>
                <c:pt idx="86476">
                  <c:v>86.475999999999999</c:v>
                </c:pt>
                <c:pt idx="86477">
                  <c:v>86.477000000000032</c:v>
                </c:pt>
                <c:pt idx="86478">
                  <c:v>86.478000000000009</c:v>
                </c:pt>
                <c:pt idx="86479">
                  <c:v>86.479000000000042</c:v>
                </c:pt>
                <c:pt idx="86480">
                  <c:v>86.480000000000018</c:v>
                </c:pt>
                <c:pt idx="86481">
                  <c:v>86.480999999999995</c:v>
                </c:pt>
                <c:pt idx="86482">
                  <c:v>86.482000000000028</c:v>
                </c:pt>
                <c:pt idx="86483">
                  <c:v>86.483000000000004</c:v>
                </c:pt>
                <c:pt idx="86484">
                  <c:v>86.484000000000037</c:v>
                </c:pt>
                <c:pt idx="86485">
                  <c:v>86.485000000000014</c:v>
                </c:pt>
                <c:pt idx="86486">
                  <c:v>86.48599999999999</c:v>
                </c:pt>
                <c:pt idx="86487">
                  <c:v>86.487000000000023</c:v>
                </c:pt>
                <c:pt idx="86488">
                  <c:v>86.488</c:v>
                </c:pt>
                <c:pt idx="86489">
                  <c:v>86.489000000000033</c:v>
                </c:pt>
                <c:pt idx="86490">
                  <c:v>86.490000000000009</c:v>
                </c:pt>
                <c:pt idx="86491">
                  <c:v>86.491000000000042</c:v>
                </c:pt>
                <c:pt idx="86492">
                  <c:v>86.492000000000019</c:v>
                </c:pt>
                <c:pt idx="86493">
                  <c:v>86.492999999999995</c:v>
                </c:pt>
                <c:pt idx="86494">
                  <c:v>86.494000000000028</c:v>
                </c:pt>
                <c:pt idx="86495">
                  <c:v>86.495000000000005</c:v>
                </c:pt>
                <c:pt idx="86496">
                  <c:v>86.496000000000038</c:v>
                </c:pt>
                <c:pt idx="86497">
                  <c:v>86.497000000000014</c:v>
                </c:pt>
                <c:pt idx="86498">
                  <c:v>86.49799999999999</c:v>
                </c:pt>
                <c:pt idx="86499">
                  <c:v>86.499000000000024</c:v>
                </c:pt>
                <c:pt idx="86500">
                  <c:v>86.5</c:v>
                </c:pt>
                <c:pt idx="86501">
                  <c:v>86.501000000000033</c:v>
                </c:pt>
                <c:pt idx="86502">
                  <c:v>86.50200000000001</c:v>
                </c:pt>
                <c:pt idx="86503">
                  <c:v>86.503000000000043</c:v>
                </c:pt>
                <c:pt idx="86504">
                  <c:v>86.504000000000019</c:v>
                </c:pt>
                <c:pt idx="86505">
                  <c:v>86.504999999999995</c:v>
                </c:pt>
                <c:pt idx="86506">
                  <c:v>86.506000000000029</c:v>
                </c:pt>
                <c:pt idx="86507">
                  <c:v>86.507000000000005</c:v>
                </c:pt>
                <c:pt idx="86508">
                  <c:v>86.508000000000038</c:v>
                </c:pt>
                <c:pt idx="86509">
                  <c:v>86.509000000000015</c:v>
                </c:pt>
                <c:pt idx="86510">
                  <c:v>86.509999999999991</c:v>
                </c:pt>
                <c:pt idx="86511">
                  <c:v>86.511000000000024</c:v>
                </c:pt>
                <c:pt idx="86512">
                  <c:v>86.512</c:v>
                </c:pt>
                <c:pt idx="86513">
                  <c:v>86.513000000000034</c:v>
                </c:pt>
                <c:pt idx="86514">
                  <c:v>86.51400000000001</c:v>
                </c:pt>
                <c:pt idx="86515">
                  <c:v>86.515000000000043</c:v>
                </c:pt>
                <c:pt idx="86516">
                  <c:v>86.51600000000002</c:v>
                </c:pt>
                <c:pt idx="86517">
                  <c:v>86.516999999999996</c:v>
                </c:pt>
                <c:pt idx="86518">
                  <c:v>86.518000000000029</c:v>
                </c:pt>
                <c:pt idx="86519">
                  <c:v>86.519000000000005</c:v>
                </c:pt>
                <c:pt idx="86520">
                  <c:v>86.520000000000039</c:v>
                </c:pt>
                <c:pt idx="86521">
                  <c:v>86.521000000000015</c:v>
                </c:pt>
                <c:pt idx="86522">
                  <c:v>86.521999999999991</c:v>
                </c:pt>
                <c:pt idx="86523">
                  <c:v>86.523000000000025</c:v>
                </c:pt>
                <c:pt idx="86524">
                  <c:v>86.524000000000001</c:v>
                </c:pt>
                <c:pt idx="86525">
                  <c:v>86.525000000000034</c:v>
                </c:pt>
                <c:pt idx="86526">
                  <c:v>86.52600000000001</c:v>
                </c:pt>
                <c:pt idx="86527">
                  <c:v>86.527000000000044</c:v>
                </c:pt>
                <c:pt idx="86528">
                  <c:v>86.52800000000002</c:v>
                </c:pt>
                <c:pt idx="86529">
                  <c:v>86.528999999999996</c:v>
                </c:pt>
                <c:pt idx="86530">
                  <c:v>86.53000000000003</c:v>
                </c:pt>
                <c:pt idx="86531">
                  <c:v>86.531000000000006</c:v>
                </c:pt>
                <c:pt idx="86532">
                  <c:v>86.532000000000039</c:v>
                </c:pt>
                <c:pt idx="86533">
                  <c:v>86.533000000000015</c:v>
                </c:pt>
                <c:pt idx="86534">
                  <c:v>86.533999999999992</c:v>
                </c:pt>
                <c:pt idx="86535">
                  <c:v>86.535000000000025</c:v>
                </c:pt>
                <c:pt idx="86536">
                  <c:v>86.536000000000001</c:v>
                </c:pt>
                <c:pt idx="86537">
                  <c:v>86.537000000000035</c:v>
                </c:pt>
                <c:pt idx="86538">
                  <c:v>86.538000000000011</c:v>
                </c:pt>
                <c:pt idx="86539">
                  <c:v>86.539000000000044</c:v>
                </c:pt>
                <c:pt idx="86540">
                  <c:v>86.54000000000002</c:v>
                </c:pt>
                <c:pt idx="86541">
                  <c:v>86.540999999999997</c:v>
                </c:pt>
                <c:pt idx="86542">
                  <c:v>86.54200000000003</c:v>
                </c:pt>
                <c:pt idx="86543">
                  <c:v>86.543000000000006</c:v>
                </c:pt>
                <c:pt idx="86544">
                  <c:v>86.54400000000004</c:v>
                </c:pt>
                <c:pt idx="86545">
                  <c:v>86.545000000000016</c:v>
                </c:pt>
                <c:pt idx="86546">
                  <c:v>86.545999999999992</c:v>
                </c:pt>
                <c:pt idx="86547">
                  <c:v>86.547000000000025</c:v>
                </c:pt>
                <c:pt idx="86548">
                  <c:v>86.548000000000002</c:v>
                </c:pt>
                <c:pt idx="86549">
                  <c:v>86.549000000000035</c:v>
                </c:pt>
                <c:pt idx="86550">
                  <c:v>86.550000000000011</c:v>
                </c:pt>
                <c:pt idx="86551">
                  <c:v>86.551000000000045</c:v>
                </c:pt>
                <c:pt idx="86552">
                  <c:v>86.552000000000021</c:v>
                </c:pt>
                <c:pt idx="86553">
                  <c:v>86.552999999999997</c:v>
                </c:pt>
                <c:pt idx="86554">
                  <c:v>86.55400000000003</c:v>
                </c:pt>
                <c:pt idx="86555">
                  <c:v>86.555000000000007</c:v>
                </c:pt>
                <c:pt idx="86556">
                  <c:v>86.55600000000004</c:v>
                </c:pt>
                <c:pt idx="86557">
                  <c:v>86.557000000000016</c:v>
                </c:pt>
                <c:pt idx="86558">
                  <c:v>86.557999999999993</c:v>
                </c:pt>
                <c:pt idx="86559">
                  <c:v>86.559000000000026</c:v>
                </c:pt>
                <c:pt idx="86560">
                  <c:v>86.56</c:v>
                </c:pt>
                <c:pt idx="86561">
                  <c:v>86.561000000000035</c:v>
                </c:pt>
                <c:pt idx="86562">
                  <c:v>86.562000000000012</c:v>
                </c:pt>
                <c:pt idx="86563">
                  <c:v>86.563000000000045</c:v>
                </c:pt>
                <c:pt idx="86564">
                  <c:v>86.564000000000021</c:v>
                </c:pt>
                <c:pt idx="86565">
                  <c:v>86.564999999999998</c:v>
                </c:pt>
                <c:pt idx="86566">
                  <c:v>86.566000000000031</c:v>
                </c:pt>
                <c:pt idx="86567">
                  <c:v>86.567000000000007</c:v>
                </c:pt>
                <c:pt idx="86568">
                  <c:v>86.56800000000004</c:v>
                </c:pt>
                <c:pt idx="86569">
                  <c:v>86.569000000000017</c:v>
                </c:pt>
                <c:pt idx="86570">
                  <c:v>86.57</c:v>
                </c:pt>
                <c:pt idx="86571">
                  <c:v>86.571000000000026</c:v>
                </c:pt>
                <c:pt idx="86572">
                  <c:v>86.572000000000003</c:v>
                </c:pt>
                <c:pt idx="86573">
                  <c:v>86.573000000000036</c:v>
                </c:pt>
                <c:pt idx="86574">
                  <c:v>86.574000000000012</c:v>
                </c:pt>
                <c:pt idx="86575">
                  <c:v>86.575000000000045</c:v>
                </c:pt>
                <c:pt idx="86576">
                  <c:v>86.576000000000022</c:v>
                </c:pt>
                <c:pt idx="86577">
                  <c:v>86.576999999999998</c:v>
                </c:pt>
                <c:pt idx="86578">
                  <c:v>86.578000000000031</c:v>
                </c:pt>
                <c:pt idx="86579">
                  <c:v>86.579000000000008</c:v>
                </c:pt>
                <c:pt idx="86580">
                  <c:v>86.580000000000041</c:v>
                </c:pt>
                <c:pt idx="86581">
                  <c:v>86.581000000000017</c:v>
                </c:pt>
                <c:pt idx="86582">
                  <c:v>86.581999999999994</c:v>
                </c:pt>
                <c:pt idx="86583">
                  <c:v>86.583000000000027</c:v>
                </c:pt>
                <c:pt idx="86584">
                  <c:v>86.584000000000003</c:v>
                </c:pt>
                <c:pt idx="86585">
                  <c:v>86.585000000000036</c:v>
                </c:pt>
                <c:pt idx="86586">
                  <c:v>86.586000000000013</c:v>
                </c:pt>
                <c:pt idx="86587">
                  <c:v>86.587000000000046</c:v>
                </c:pt>
                <c:pt idx="86588">
                  <c:v>86.588000000000022</c:v>
                </c:pt>
                <c:pt idx="86589">
                  <c:v>86.588999999999999</c:v>
                </c:pt>
                <c:pt idx="86590">
                  <c:v>86.590000000000032</c:v>
                </c:pt>
                <c:pt idx="86591">
                  <c:v>86.591000000000008</c:v>
                </c:pt>
                <c:pt idx="86592">
                  <c:v>86.592000000000041</c:v>
                </c:pt>
                <c:pt idx="86593">
                  <c:v>86.593000000000018</c:v>
                </c:pt>
                <c:pt idx="86594">
                  <c:v>86.593999999999994</c:v>
                </c:pt>
                <c:pt idx="86595">
                  <c:v>86.595000000000027</c:v>
                </c:pt>
                <c:pt idx="86596">
                  <c:v>86.596000000000004</c:v>
                </c:pt>
                <c:pt idx="86597">
                  <c:v>86.597000000000037</c:v>
                </c:pt>
                <c:pt idx="86598">
                  <c:v>86.598000000000013</c:v>
                </c:pt>
                <c:pt idx="86599">
                  <c:v>86.599000000000046</c:v>
                </c:pt>
                <c:pt idx="86600">
                  <c:v>86.600000000000023</c:v>
                </c:pt>
                <c:pt idx="86601">
                  <c:v>86.600999999999999</c:v>
                </c:pt>
                <c:pt idx="86602">
                  <c:v>86.602000000000032</c:v>
                </c:pt>
                <c:pt idx="86603">
                  <c:v>86.603000000000009</c:v>
                </c:pt>
                <c:pt idx="86604">
                  <c:v>86.604000000000042</c:v>
                </c:pt>
                <c:pt idx="86605">
                  <c:v>86.605000000000018</c:v>
                </c:pt>
                <c:pt idx="86606">
                  <c:v>86.605999999999995</c:v>
                </c:pt>
                <c:pt idx="86607">
                  <c:v>86.607000000000028</c:v>
                </c:pt>
                <c:pt idx="86608">
                  <c:v>86.608000000000004</c:v>
                </c:pt>
                <c:pt idx="86609">
                  <c:v>86.609000000000037</c:v>
                </c:pt>
                <c:pt idx="86610">
                  <c:v>86.610000000000014</c:v>
                </c:pt>
                <c:pt idx="86611">
                  <c:v>86.61099999999999</c:v>
                </c:pt>
                <c:pt idx="86612">
                  <c:v>86.612000000000023</c:v>
                </c:pt>
                <c:pt idx="86613">
                  <c:v>86.613</c:v>
                </c:pt>
                <c:pt idx="86614">
                  <c:v>86.614000000000033</c:v>
                </c:pt>
                <c:pt idx="86615">
                  <c:v>86.615000000000009</c:v>
                </c:pt>
                <c:pt idx="86616">
                  <c:v>86.616000000000042</c:v>
                </c:pt>
                <c:pt idx="86617">
                  <c:v>86.617000000000019</c:v>
                </c:pt>
                <c:pt idx="86618">
                  <c:v>86.617999999999995</c:v>
                </c:pt>
                <c:pt idx="86619">
                  <c:v>86.619000000000028</c:v>
                </c:pt>
                <c:pt idx="86620">
                  <c:v>86.62</c:v>
                </c:pt>
                <c:pt idx="86621">
                  <c:v>86.621000000000038</c:v>
                </c:pt>
                <c:pt idx="86622">
                  <c:v>86.622000000000014</c:v>
                </c:pt>
                <c:pt idx="86623">
                  <c:v>86.62299999999999</c:v>
                </c:pt>
                <c:pt idx="86624">
                  <c:v>86.624000000000024</c:v>
                </c:pt>
                <c:pt idx="86625">
                  <c:v>86.625</c:v>
                </c:pt>
                <c:pt idx="86626">
                  <c:v>86.626000000000033</c:v>
                </c:pt>
                <c:pt idx="86627">
                  <c:v>86.62700000000001</c:v>
                </c:pt>
                <c:pt idx="86628">
                  <c:v>86.628000000000043</c:v>
                </c:pt>
                <c:pt idx="86629">
                  <c:v>86.629000000000019</c:v>
                </c:pt>
                <c:pt idx="86630">
                  <c:v>86.63</c:v>
                </c:pt>
                <c:pt idx="86631">
                  <c:v>86.631000000000029</c:v>
                </c:pt>
                <c:pt idx="86632">
                  <c:v>86.632000000000005</c:v>
                </c:pt>
                <c:pt idx="86633">
                  <c:v>86.633000000000038</c:v>
                </c:pt>
                <c:pt idx="86634">
                  <c:v>86.634000000000015</c:v>
                </c:pt>
                <c:pt idx="86635">
                  <c:v>86.634999999999991</c:v>
                </c:pt>
                <c:pt idx="86636">
                  <c:v>86.636000000000024</c:v>
                </c:pt>
                <c:pt idx="86637">
                  <c:v>86.637</c:v>
                </c:pt>
                <c:pt idx="86638">
                  <c:v>86.638000000000034</c:v>
                </c:pt>
                <c:pt idx="86639">
                  <c:v>86.63900000000001</c:v>
                </c:pt>
                <c:pt idx="86640">
                  <c:v>86.640000000000043</c:v>
                </c:pt>
                <c:pt idx="86641">
                  <c:v>86.64100000000002</c:v>
                </c:pt>
                <c:pt idx="86642">
                  <c:v>86.641999999999996</c:v>
                </c:pt>
                <c:pt idx="86643">
                  <c:v>86.643000000000029</c:v>
                </c:pt>
                <c:pt idx="86644">
                  <c:v>86.644000000000005</c:v>
                </c:pt>
                <c:pt idx="86645">
                  <c:v>86.645000000000039</c:v>
                </c:pt>
                <c:pt idx="86646">
                  <c:v>86.646000000000015</c:v>
                </c:pt>
                <c:pt idx="86647">
                  <c:v>86.646999999999991</c:v>
                </c:pt>
                <c:pt idx="86648">
                  <c:v>86.648000000000025</c:v>
                </c:pt>
                <c:pt idx="86649">
                  <c:v>86.649000000000001</c:v>
                </c:pt>
                <c:pt idx="86650">
                  <c:v>86.650000000000034</c:v>
                </c:pt>
                <c:pt idx="86651">
                  <c:v>86.65100000000001</c:v>
                </c:pt>
                <c:pt idx="86652">
                  <c:v>86.652000000000044</c:v>
                </c:pt>
                <c:pt idx="86653">
                  <c:v>86.65300000000002</c:v>
                </c:pt>
                <c:pt idx="86654">
                  <c:v>86.653999999999996</c:v>
                </c:pt>
                <c:pt idx="86655">
                  <c:v>86.65500000000003</c:v>
                </c:pt>
                <c:pt idx="86656">
                  <c:v>86.656000000000006</c:v>
                </c:pt>
                <c:pt idx="86657">
                  <c:v>86.657000000000039</c:v>
                </c:pt>
                <c:pt idx="86658">
                  <c:v>86.658000000000015</c:v>
                </c:pt>
                <c:pt idx="86659">
                  <c:v>86.658999999999992</c:v>
                </c:pt>
                <c:pt idx="86660">
                  <c:v>86.660000000000025</c:v>
                </c:pt>
                <c:pt idx="86661">
                  <c:v>86.661000000000001</c:v>
                </c:pt>
                <c:pt idx="86662">
                  <c:v>86.662000000000035</c:v>
                </c:pt>
                <c:pt idx="86663">
                  <c:v>86.663000000000011</c:v>
                </c:pt>
                <c:pt idx="86664">
                  <c:v>86.664000000000044</c:v>
                </c:pt>
                <c:pt idx="86665">
                  <c:v>86.66500000000002</c:v>
                </c:pt>
                <c:pt idx="86666">
                  <c:v>86.665999999999997</c:v>
                </c:pt>
                <c:pt idx="86667">
                  <c:v>86.66700000000003</c:v>
                </c:pt>
                <c:pt idx="86668">
                  <c:v>86.668000000000006</c:v>
                </c:pt>
                <c:pt idx="86669">
                  <c:v>86.66900000000004</c:v>
                </c:pt>
                <c:pt idx="86670">
                  <c:v>86.670000000000016</c:v>
                </c:pt>
                <c:pt idx="86671">
                  <c:v>86.670999999999992</c:v>
                </c:pt>
                <c:pt idx="86672">
                  <c:v>86.672000000000025</c:v>
                </c:pt>
                <c:pt idx="86673">
                  <c:v>86.673000000000002</c:v>
                </c:pt>
                <c:pt idx="86674">
                  <c:v>86.674000000000035</c:v>
                </c:pt>
                <c:pt idx="86675">
                  <c:v>86.675000000000011</c:v>
                </c:pt>
                <c:pt idx="86676">
                  <c:v>86.676000000000045</c:v>
                </c:pt>
                <c:pt idx="86677">
                  <c:v>86.677000000000021</c:v>
                </c:pt>
                <c:pt idx="86678">
                  <c:v>86.677999999999997</c:v>
                </c:pt>
                <c:pt idx="86679">
                  <c:v>86.67900000000003</c:v>
                </c:pt>
                <c:pt idx="86680">
                  <c:v>86.68</c:v>
                </c:pt>
                <c:pt idx="86681">
                  <c:v>86.68100000000004</c:v>
                </c:pt>
                <c:pt idx="86682">
                  <c:v>86.682000000000016</c:v>
                </c:pt>
                <c:pt idx="86683">
                  <c:v>86.682999999999993</c:v>
                </c:pt>
                <c:pt idx="86684">
                  <c:v>86.684000000000026</c:v>
                </c:pt>
                <c:pt idx="86685">
                  <c:v>86.685000000000002</c:v>
                </c:pt>
                <c:pt idx="86686">
                  <c:v>86.686000000000035</c:v>
                </c:pt>
                <c:pt idx="86687">
                  <c:v>86.687000000000012</c:v>
                </c:pt>
                <c:pt idx="86688">
                  <c:v>86.688000000000045</c:v>
                </c:pt>
                <c:pt idx="86689">
                  <c:v>86.689000000000021</c:v>
                </c:pt>
                <c:pt idx="86690">
                  <c:v>86.69</c:v>
                </c:pt>
                <c:pt idx="86691">
                  <c:v>86.691000000000031</c:v>
                </c:pt>
                <c:pt idx="86692">
                  <c:v>86.692000000000007</c:v>
                </c:pt>
                <c:pt idx="86693">
                  <c:v>86.69300000000004</c:v>
                </c:pt>
                <c:pt idx="86694">
                  <c:v>86.694000000000017</c:v>
                </c:pt>
                <c:pt idx="86695">
                  <c:v>86.694999999999993</c:v>
                </c:pt>
                <c:pt idx="86696">
                  <c:v>86.696000000000026</c:v>
                </c:pt>
                <c:pt idx="86697">
                  <c:v>86.697000000000003</c:v>
                </c:pt>
                <c:pt idx="86698">
                  <c:v>86.698000000000036</c:v>
                </c:pt>
                <c:pt idx="86699">
                  <c:v>86.699000000000012</c:v>
                </c:pt>
                <c:pt idx="86700">
                  <c:v>86.700000000000045</c:v>
                </c:pt>
                <c:pt idx="86701">
                  <c:v>86.701000000000022</c:v>
                </c:pt>
                <c:pt idx="86702">
                  <c:v>86.701999999999998</c:v>
                </c:pt>
                <c:pt idx="86703">
                  <c:v>86.703000000000031</c:v>
                </c:pt>
                <c:pt idx="86704">
                  <c:v>86.704000000000008</c:v>
                </c:pt>
                <c:pt idx="86705">
                  <c:v>86.705000000000041</c:v>
                </c:pt>
                <c:pt idx="86706">
                  <c:v>86.706000000000017</c:v>
                </c:pt>
                <c:pt idx="86707">
                  <c:v>86.706999999999994</c:v>
                </c:pt>
                <c:pt idx="86708">
                  <c:v>86.708000000000027</c:v>
                </c:pt>
                <c:pt idx="86709">
                  <c:v>86.709000000000003</c:v>
                </c:pt>
                <c:pt idx="86710">
                  <c:v>86.710000000000036</c:v>
                </c:pt>
                <c:pt idx="86711">
                  <c:v>86.711000000000013</c:v>
                </c:pt>
                <c:pt idx="86712">
                  <c:v>86.712000000000046</c:v>
                </c:pt>
                <c:pt idx="86713">
                  <c:v>86.713000000000022</c:v>
                </c:pt>
                <c:pt idx="86714">
                  <c:v>86.713999999999999</c:v>
                </c:pt>
                <c:pt idx="86715">
                  <c:v>86.715000000000032</c:v>
                </c:pt>
                <c:pt idx="86716">
                  <c:v>86.716000000000008</c:v>
                </c:pt>
                <c:pt idx="86717">
                  <c:v>86.717000000000041</c:v>
                </c:pt>
                <c:pt idx="86718">
                  <c:v>86.718000000000018</c:v>
                </c:pt>
                <c:pt idx="86719">
                  <c:v>86.718999999999994</c:v>
                </c:pt>
                <c:pt idx="86720">
                  <c:v>86.720000000000027</c:v>
                </c:pt>
                <c:pt idx="86721">
                  <c:v>86.721000000000004</c:v>
                </c:pt>
                <c:pt idx="86722">
                  <c:v>86.722000000000037</c:v>
                </c:pt>
                <c:pt idx="86723">
                  <c:v>86.723000000000013</c:v>
                </c:pt>
                <c:pt idx="86724">
                  <c:v>86.724000000000046</c:v>
                </c:pt>
                <c:pt idx="86725">
                  <c:v>86.725000000000023</c:v>
                </c:pt>
                <c:pt idx="86726">
                  <c:v>86.725999999999999</c:v>
                </c:pt>
                <c:pt idx="86727">
                  <c:v>86.727000000000032</c:v>
                </c:pt>
                <c:pt idx="86728">
                  <c:v>86.728000000000009</c:v>
                </c:pt>
                <c:pt idx="86729">
                  <c:v>86.729000000000042</c:v>
                </c:pt>
                <c:pt idx="86730">
                  <c:v>86.730000000000018</c:v>
                </c:pt>
                <c:pt idx="86731">
                  <c:v>86.730999999999995</c:v>
                </c:pt>
                <c:pt idx="86732">
                  <c:v>86.732000000000028</c:v>
                </c:pt>
                <c:pt idx="86733">
                  <c:v>86.733000000000004</c:v>
                </c:pt>
                <c:pt idx="86734">
                  <c:v>86.734000000000037</c:v>
                </c:pt>
                <c:pt idx="86735">
                  <c:v>86.735000000000014</c:v>
                </c:pt>
                <c:pt idx="86736">
                  <c:v>86.73599999999999</c:v>
                </c:pt>
                <c:pt idx="86737">
                  <c:v>86.737000000000023</c:v>
                </c:pt>
                <c:pt idx="86738">
                  <c:v>86.738</c:v>
                </c:pt>
                <c:pt idx="86739">
                  <c:v>86.739000000000033</c:v>
                </c:pt>
                <c:pt idx="86740">
                  <c:v>86.740000000000009</c:v>
                </c:pt>
                <c:pt idx="86741">
                  <c:v>86.741000000000042</c:v>
                </c:pt>
                <c:pt idx="86742">
                  <c:v>86.742000000000019</c:v>
                </c:pt>
                <c:pt idx="86743">
                  <c:v>86.742999999999995</c:v>
                </c:pt>
                <c:pt idx="86744">
                  <c:v>86.744000000000028</c:v>
                </c:pt>
                <c:pt idx="86745">
                  <c:v>86.745000000000005</c:v>
                </c:pt>
                <c:pt idx="86746">
                  <c:v>86.746000000000038</c:v>
                </c:pt>
                <c:pt idx="86747">
                  <c:v>86.747000000000014</c:v>
                </c:pt>
                <c:pt idx="86748">
                  <c:v>86.74799999999999</c:v>
                </c:pt>
                <c:pt idx="86749">
                  <c:v>86.749000000000024</c:v>
                </c:pt>
                <c:pt idx="86750">
                  <c:v>86.75</c:v>
                </c:pt>
                <c:pt idx="86751">
                  <c:v>86.751000000000033</c:v>
                </c:pt>
                <c:pt idx="86752">
                  <c:v>86.75200000000001</c:v>
                </c:pt>
                <c:pt idx="86753">
                  <c:v>86.753000000000043</c:v>
                </c:pt>
                <c:pt idx="86754">
                  <c:v>86.754000000000019</c:v>
                </c:pt>
                <c:pt idx="86755">
                  <c:v>86.754999999999995</c:v>
                </c:pt>
                <c:pt idx="86756">
                  <c:v>86.756000000000029</c:v>
                </c:pt>
                <c:pt idx="86757">
                  <c:v>86.757000000000005</c:v>
                </c:pt>
                <c:pt idx="86758">
                  <c:v>86.758000000000038</c:v>
                </c:pt>
                <c:pt idx="86759">
                  <c:v>86.759000000000015</c:v>
                </c:pt>
                <c:pt idx="86760">
                  <c:v>86.759999999999991</c:v>
                </c:pt>
                <c:pt idx="86761">
                  <c:v>86.761000000000024</c:v>
                </c:pt>
                <c:pt idx="86762">
                  <c:v>86.762</c:v>
                </c:pt>
                <c:pt idx="86763">
                  <c:v>86.763000000000034</c:v>
                </c:pt>
                <c:pt idx="86764">
                  <c:v>86.76400000000001</c:v>
                </c:pt>
                <c:pt idx="86765">
                  <c:v>86.765000000000043</c:v>
                </c:pt>
                <c:pt idx="86766">
                  <c:v>86.76600000000002</c:v>
                </c:pt>
                <c:pt idx="86767">
                  <c:v>86.766999999999996</c:v>
                </c:pt>
                <c:pt idx="86768">
                  <c:v>86.768000000000029</c:v>
                </c:pt>
                <c:pt idx="86769">
                  <c:v>86.769000000000005</c:v>
                </c:pt>
                <c:pt idx="86770">
                  <c:v>86.770000000000039</c:v>
                </c:pt>
                <c:pt idx="86771">
                  <c:v>86.771000000000015</c:v>
                </c:pt>
                <c:pt idx="86772">
                  <c:v>86.771999999999991</c:v>
                </c:pt>
                <c:pt idx="86773">
                  <c:v>86.773000000000025</c:v>
                </c:pt>
                <c:pt idx="86774">
                  <c:v>86.774000000000001</c:v>
                </c:pt>
                <c:pt idx="86775">
                  <c:v>86.775000000000034</c:v>
                </c:pt>
                <c:pt idx="86776">
                  <c:v>86.77600000000001</c:v>
                </c:pt>
                <c:pt idx="86777">
                  <c:v>86.777000000000044</c:v>
                </c:pt>
                <c:pt idx="86778">
                  <c:v>86.77800000000002</c:v>
                </c:pt>
                <c:pt idx="86779">
                  <c:v>86.778999999999996</c:v>
                </c:pt>
                <c:pt idx="86780">
                  <c:v>86.78000000000003</c:v>
                </c:pt>
                <c:pt idx="86781">
                  <c:v>86.781000000000006</c:v>
                </c:pt>
                <c:pt idx="86782">
                  <c:v>86.782000000000039</c:v>
                </c:pt>
                <c:pt idx="86783">
                  <c:v>86.783000000000015</c:v>
                </c:pt>
                <c:pt idx="86784">
                  <c:v>86.783999999999992</c:v>
                </c:pt>
                <c:pt idx="86785">
                  <c:v>86.785000000000025</c:v>
                </c:pt>
                <c:pt idx="86786">
                  <c:v>86.786000000000001</c:v>
                </c:pt>
                <c:pt idx="86787">
                  <c:v>86.787000000000035</c:v>
                </c:pt>
                <c:pt idx="86788">
                  <c:v>86.788000000000011</c:v>
                </c:pt>
                <c:pt idx="86789">
                  <c:v>86.789000000000044</c:v>
                </c:pt>
                <c:pt idx="86790">
                  <c:v>86.79000000000002</c:v>
                </c:pt>
                <c:pt idx="86791">
                  <c:v>86.790999999999997</c:v>
                </c:pt>
                <c:pt idx="86792">
                  <c:v>86.79200000000003</c:v>
                </c:pt>
                <c:pt idx="86793">
                  <c:v>86.793000000000006</c:v>
                </c:pt>
                <c:pt idx="86794">
                  <c:v>86.79400000000004</c:v>
                </c:pt>
                <c:pt idx="86795">
                  <c:v>86.795000000000016</c:v>
                </c:pt>
                <c:pt idx="86796">
                  <c:v>86.795999999999992</c:v>
                </c:pt>
                <c:pt idx="86797">
                  <c:v>86.797000000000025</c:v>
                </c:pt>
                <c:pt idx="86798">
                  <c:v>86.798000000000002</c:v>
                </c:pt>
                <c:pt idx="86799">
                  <c:v>86.799000000000035</c:v>
                </c:pt>
                <c:pt idx="86800">
                  <c:v>86.800000000000011</c:v>
                </c:pt>
                <c:pt idx="86801">
                  <c:v>86.801000000000045</c:v>
                </c:pt>
                <c:pt idx="86802">
                  <c:v>86.802000000000021</c:v>
                </c:pt>
                <c:pt idx="86803">
                  <c:v>86.802999999999997</c:v>
                </c:pt>
                <c:pt idx="86804">
                  <c:v>86.80400000000003</c:v>
                </c:pt>
                <c:pt idx="86805">
                  <c:v>86.805000000000007</c:v>
                </c:pt>
                <c:pt idx="86806">
                  <c:v>86.80600000000004</c:v>
                </c:pt>
                <c:pt idx="86807">
                  <c:v>86.807000000000016</c:v>
                </c:pt>
                <c:pt idx="86808">
                  <c:v>86.807999999999993</c:v>
                </c:pt>
                <c:pt idx="86809">
                  <c:v>86.809000000000026</c:v>
                </c:pt>
                <c:pt idx="86810">
                  <c:v>86.81</c:v>
                </c:pt>
                <c:pt idx="86811">
                  <c:v>86.811000000000035</c:v>
                </c:pt>
                <c:pt idx="86812">
                  <c:v>86.812000000000012</c:v>
                </c:pt>
                <c:pt idx="86813">
                  <c:v>86.813000000000045</c:v>
                </c:pt>
                <c:pt idx="86814">
                  <c:v>86.814000000000021</c:v>
                </c:pt>
                <c:pt idx="86815">
                  <c:v>86.814999999999998</c:v>
                </c:pt>
                <c:pt idx="86816">
                  <c:v>86.816000000000031</c:v>
                </c:pt>
                <c:pt idx="86817">
                  <c:v>86.817000000000007</c:v>
                </c:pt>
                <c:pt idx="86818">
                  <c:v>86.81800000000004</c:v>
                </c:pt>
                <c:pt idx="86819">
                  <c:v>86.819000000000017</c:v>
                </c:pt>
                <c:pt idx="86820">
                  <c:v>86.82</c:v>
                </c:pt>
                <c:pt idx="86821">
                  <c:v>86.821000000000026</c:v>
                </c:pt>
                <c:pt idx="86822">
                  <c:v>86.822000000000003</c:v>
                </c:pt>
                <c:pt idx="86823">
                  <c:v>86.823000000000036</c:v>
                </c:pt>
                <c:pt idx="86824">
                  <c:v>86.824000000000012</c:v>
                </c:pt>
                <c:pt idx="86825">
                  <c:v>86.825000000000045</c:v>
                </c:pt>
                <c:pt idx="86826">
                  <c:v>86.826000000000022</c:v>
                </c:pt>
                <c:pt idx="86827">
                  <c:v>86.826999999999998</c:v>
                </c:pt>
                <c:pt idx="86828">
                  <c:v>86.828000000000031</c:v>
                </c:pt>
                <c:pt idx="86829">
                  <c:v>86.829000000000008</c:v>
                </c:pt>
                <c:pt idx="86830">
                  <c:v>86.830000000000041</c:v>
                </c:pt>
                <c:pt idx="86831">
                  <c:v>86.831000000000017</c:v>
                </c:pt>
                <c:pt idx="86832">
                  <c:v>86.831999999999994</c:v>
                </c:pt>
                <c:pt idx="86833">
                  <c:v>86.833000000000027</c:v>
                </c:pt>
                <c:pt idx="86834">
                  <c:v>86.834000000000003</c:v>
                </c:pt>
                <c:pt idx="86835">
                  <c:v>86.835000000000036</c:v>
                </c:pt>
                <c:pt idx="86836">
                  <c:v>86.836000000000013</c:v>
                </c:pt>
                <c:pt idx="86837">
                  <c:v>86.837000000000046</c:v>
                </c:pt>
                <c:pt idx="86838">
                  <c:v>86.838000000000022</c:v>
                </c:pt>
                <c:pt idx="86839">
                  <c:v>86.838999999999999</c:v>
                </c:pt>
                <c:pt idx="86840">
                  <c:v>86.840000000000032</c:v>
                </c:pt>
                <c:pt idx="86841">
                  <c:v>86.841000000000008</c:v>
                </c:pt>
                <c:pt idx="86842">
                  <c:v>86.842000000000041</c:v>
                </c:pt>
                <c:pt idx="86843">
                  <c:v>86.843000000000018</c:v>
                </c:pt>
                <c:pt idx="86844">
                  <c:v>86.843999999999994</c:v>
                </c:pt>
                <c:pt idx="86845">
                  <c:v>86.845000000000027</c:v>
                </c:pt>
                <c:pt idx="86846">
                  <c:v>86.846000000000004</c:v>
                </c:pt>
                <c:pt idx="86847">
                  <c:v>86.847000000000037</c:v>
                </c:pt>
                <c:pt idx="86848">
                  <c:v>86.848000000000013</c:v>
                </c:pt>
                <c:pt idx="86849">
                  <c:v>86.849000000000046</c:v>
                </c:pt>
                <c:pt idx="86850">
                  <c:v>86.850000000000023</c:v>
                </c:pt>
                <c:pt idx="86851">
                  <c:v>86.850999999999999</c:v>
                </c:pt>
                <c:pt idx="86852">
                  <c:v>86.852000000000032</c:v>
                </c:pt>
                <c:pt idx="86853">
                  <c:v>86.853000000000009</c:v>
                </c:pt>
                <c:pt idx="86854">
                  <c:v>86.854000000000042</c:v>
                </c:pt>
                <c:pt idx="86855">
                  <c:v>86.855000000000018</c:v>
                </c:pt>
                <c:pt idx="86856">
                  <c:v>86.855999999999995</c:v>
                </c:pt>
                <c:pt idx="86857">
                  <c:v>86.857000000000028</c:v>
                </c:pt>
                <c:pt idx="86858">
                  <c:v>86.858000000000004</c:v>
                </c:pt>
                <c:pt idx="86859">
                  <c:v>86.859000000000037</c:v>
                </c:pt>
                <c:pt idx="86860">
                  <c:v>86.860000000000014</c:v>
                </c:pt>
                <c:pt idx="86861">
                  <c:v>86.86099999999999</c:v>
                </c:pt>
                <c:pt idx="86862">
                  <c:v>86.862000000000023</c:v>
                </c:pt>
                <c:pt idx="86863">
                  <c:v>86.863</c:v>
                </c:pt>
                <c:pt idx="86864">
                  <c:v>86.864000000000033</c:v>
                </c:pt>
                <c:pt idx="86865">
                  <c:v>86.865000000000009</c:v>
                </c:pt>
                <c:pt idx="86866">
                  <c:v>86.866000000000042</c:v>
                </c:pt>
                <c:pt idx="86867">
                  <c:v>86.867000000000019</c:v>
                </c:pt>
                <c:pt idx="86868">
                  <c:v>86.867999999999995</c:v>
                </c:pt>
                <c:pt idx="86869">
                  <c:v>86.869000000000028</c:v>
                </c:pt>
                <c:pt idx="86870">
                  <c:v>86.87</c:v>
                </c:pt>
                <c:pt idx="86871">
                  <c:v>86.871000000000038</c:v>
                </c:pt>
                <c:pt idx="86872">
                  <c:v>86.872000000000014</c:v>
                </c:pt>
                <c:pt idx="86873">
                  <c:v>86.87299999999999</c:v>
                </c:pt>
                <c:pt idx="86874">
                  <c:v>86.874000000000024</c:v>
                </c:pt>
                <c:pt idx="86875">
                  <c:v>86.875</c:v>
                </c:pt>
                <c:pt idx="86876">
                  <c:v>86.876000000000033</c:v>
                </c:pt>
                <c:pt idx="86877">
                  <c:v>86.87700000000001</c:v>
                </c:pt>
                <c:pt idx="86878">
                  <c:v>86.878000000000043</c:v>
                </c:pt>
                <c:pt idx="86879">
                  <c:v>86.879000000000019</c:v>
                </c:pt>
                <c:pt idx="86880">
                  <c:v>86.88</c:v>
                </c:pt>
                <c:pt idx="86881">
                  <c:v>86.881000000000029</c:v>
                </c:pt>
                <c:pt idx="86882">
                  <c:v>86.882000000000005</c:v>
                </c:pt>
                <c:pt idx="86883">
                  <c:v>86.883000000000038</c:v>
                </c:pt>
                <c:pt idx="86884">
                  <c:v>86.884000000000015</c:v>
                </c:pt>
                <c:pt idx="86885">
                  <c:v>86.884999999999991</c:v>
                </c:pt>
                <c:pt idx="86886">
                  <c:v>86.886000000000024</c:v>
                </c:pt>
                <c:pt idx="86887">
                  <c:v>86.887</c:v>
                </c:pt>
                <c:pt idx="86888">
                  <c:v>86.888000000000034</c:v>
                </c:pt>
                <c:pt idx="86889">
                  <c:v>86.88900000000001</c:v>
                </c:pt>
                <c:pt idx="86890">
                  <c:v>86.890000000000043</c:v>
                </c:pt>
                <c:pt idx="86891">
                  <c:v>86.89100000000002</c:v>
                </c:pt>
                <c:pt idx="86892">
                  <c:v>86.891999999999996</c:v>
                </c:pt>
                <c:pt idx="86893">
                  <c:v>86.893000000000029</c:v>
                </c:pt>
                <c:pt idx="86894">
                  <c:v>86.894000000000005</c:v>
                </c:pt>
                <c:pt idx="86895">
                  <c:v>86.895000000000039</c:v>
                </c:pt>
                <c:pt idx="86896">
                  <c:v>86.896000000000015</c:v>
                </c:pt>
                <c:pt idx="86897">
                  <c:v>86.896999999999991</c:v>
                </c:pt>
                <c:pt idx="86898">
                  <c:v>86.898000000000025</c:v>
                </c:pt>
                <c:pt idx="86899">
                  <c:v>86.899000000000001</c:v>
                </c:pt>
                <c:pt idx="86900">
                  <c:v>86.900000000000034</c:v>
                </c:pt>
                <c:pt idx="86901">
                  <c:v>86.90100000000001</c:v>
                </c:pt>
                <c:pt idx="86902">
                  <c:v>86.902000000000044</c:v>
                </c:pt>
                <c:pt idx="86903">
                  <c:v>86.90300000000002</c:v>
                </c:pt>
                <c:pt idx="86904">
                  <c:v>86.903999999999996</c:v>
                </c:pt>
                <c:pt idx="86905">
                  <c:v>86.90500000000003</c:v>
                </c:pt>
                <c:pt idx="86906">
                  <c:v>86.906000000000006</c:v>
                </c:pt>
                <c:pt idx="86907">
                  <c:v>86.907000000000039</c:v>
                </c:pt>
                <c:pt idx="86908">
                  <c:v>86.908000000000015</c:v>
                </c:pt>
                <c:pt idx="86909">
                  <c:v>86.908999999999992</c:v>
                </c:pt>
                <c:pt idx="86910">
                  <c:v>86.910000000000025</c:v>
                </c:pt>
                <c:pt idx="86911">
                  <c:v>86.911000000000001</c:v>
                </c:pt>
                <c:pt idx="86912">
                  <c:v>86.912000000000035</c:v>
                </c:pt>
                <c:pt idx="86913">
                  <c:v>86.913000000000011</c:v>
                </c:pt>
                <c:pt idx="86914">
                  <c:v>86.914000000000044</c:v>
                </c:pt>
                <c:pt idx="86915">
                  <c:v>86.91500000000002</c:v>
                </c:pt>
                <c:pt idx="86916">
                  <c:v>86.915999999999997</c:v>
                </c:pt>
                <c:pt idx="86917">
                  <c:v>86.91700000000003</c:v>
                </c:pt>
                <c:pt idx="86918">
                  <c:v>86.918000000000006</c:v>
                </c:pt>
                <c:pt idx="86919">
                  <c:v>86.91900000000004</c:v>
                </c:pt>
                <c:pt idx="86920">
                  <c:v>86.920000000000016</c:v>
                </c:pt>
                <c:pt idx="86921">
                  <c:v>86.920999999999992</c:v>
                </c:pt>
                <c:pt idx="86922">
                  <c:v>86.922000000000025</c:v>
                </c:pt>
                <c:pt idx="86923">
                  <c:v>86.923000000000002</c:v>
                </c:pt>
                <c:pt idx="86924">
                  <c:v>86.924000000000035</c:v>
                </c:pt>
                <c:pt idx="86925">
                  <c:v>86.925000000000011</c:v>
                </c:pt>
                <c:pt idx="86926">
                  <c:v>86.926000000000045</c:v>
                </c:pt>
                <c:pt idx="86927">
                  <c:v>86.927000000000021</c:v>
                </c:pt>
                <c:pt idx="86928">
                  <c:v>86.927999999999997</c:v>
                </c:pt>
                <c:pt idx="86929">
                  <c:v>86.92900000000003</c:v>
                </c:pt>
                <c:pt idx="86930">
                  <c:v>86.93</c:v>
                </c:pt>
                <c:pt idx="86931">
                  <c:v>86.93100000000004</c:v>
                </c:pt>
                <c:pt idx="86932">
                  <c:v>86.932000000000016</c:v>
                </c:pt>
                <c:pt idx="86933">
                  <c:v>86.932999999999993</c:v>
                </c:pt>
                <c:pt idx="86934">
                  <c:v>86.934000000000026</c:v>
                </c:pt>
                <c:pt idx="86935">
                  <c:v>86.935000000000002</c:v>
                </c:pt>
                <c:pt idx="86936">
                  <c:v>86.936000000000035</c:v>
                </c:pt>
                <c:pt idx="86937">
                  <c:v>86.937000000000012</c:v>
                </c:pt>
                <c:pt idx="86938">
                  <c:v>86.938000000000045</c:v>
                </c:pt>
                <c:pt idx="86939">
                  <c:v>86.939000000000021</c:v>
                </c:pt>
                <c:pt idx="86940">
                  <c:v>86.94</c:v>
                </c:pt>
                <c:pt idx="86941">
                  <c:v>86.941000000000031</c:v>
                </c:pt>
                <c:pt idx="86942">
                  <c:v>86.942000000000007</c:v>
                </c:pt>
                <c:pt idx="86943">
                  <c:v>86.94300000000004</c:v>
                </c:pt>
                <c:pt idx="86944">
                  <c:v>86.944000000000017</c:v>
                </c:pt>
                <c:pt idx="86945">
                  <c:v>86.944999999999993</c:v>
                </c:pt>
                <c:pt idx="86946">
                  <c:v>86.946000000000026</c:v>
                </c:pt>
                <c:pt idx="86947">
                  <c:v>86.947000000000003</c:v>
                </c:pt>
                <c:pt idx="86948">
                  <c:v>86.948000000000036</c:v>
                </c:pt>
                <c:pt idx="86949">
                  <c:v>86.949000000000012</c:v>
                </c:pt>
                <c:pt idx="86950">
                  <c:v>86.950000000000045</c:v>
                </c:pt>
                <c:pt idx="86951">
                  <c:v>86.951000000000022</c:v>
                </c:pt>
                <c:pt idx="86952">
                  <c:v>86.951999999999998</c:v>
                </c:pt>
                <c:pt idx="86953">
                  <c:v>86.953000000000031</c:v>
                </c:pt>
                <c:pt idx="86954">
                  <c:v>86.954000000000008</c:v>
                </c:pt>
                <c:pt idx="86955">
                  <c:v>86.955000000000041</c:v>
                </c:pt>
                <c:pt idx="86956">
                  <c:v>86.956000000000017</c:v>
                </c:pt>
                <c:pt idx="86957">
                  <c:v>86.956999999999994</c:v>
                </c:pt>
                <c:pt idx="86958">
                  <c:v>86.958000000000027</c:v>
                </c:pt>
                <c:pt idx="86959">
                  <c:v>86.959000000000003</c:v>
                </c:pt>
                <c:pt idx="86960">
                  <c:v>86.960000000000036</c:v>
                </c:pt>
                <c:pt idx="86961">
                  <c:v>86.961000000000013</c:v>
                </c:pt>
                <c:pt idx="86962">
                  <c:v>86.962000000000046</c:v>
                </c:pt>
                <c:pt idx="86963">
                  <c:v>86.963000000000022</c:v>
                </c:pt>
                <c:pt idx="86964">
                  <c:v>86.963999999999999</c:v>
                </c:pt>
                <c:pt idx="86965">
                  <c:v>86.965000000000032</c:v>
                </c:pt>
                <c:pt idx="86966">
                  <c:v>86.966000000000008</c:v>
                </c:pt>
                <c:pt idx="86967">
                  <c:v>86.967000000000041</c:v>
                </c:pt>
                <c:pt idx="86968">
                  <c:v>86.968000000000018</c:v>
                </c:pt>
                <c:pt idx="86969">
                  <c:v>86.968999999999994</c:v>
                </c:pt>
                <c:pt idx="86970">
                  <c:v>86.970000000000027</c:v>
                </c:pt>
                <c:pt idx="86971">
                  <c:v>86.971000000000004</c:v>
                </c:pt>
                <c:pt idx="86972">
                  <c:v>86.972000000000037</c:v>
                </c:pt>
                <c:pt idx="86973">
                  <c:v>86.973000000000013</c:v>
                </c:pt>
                <c:pt idx="86974">
                  <c:v>86.974000000000046</c:v>
                </c:pt>
                <c:pt idx="86975">
                  <c:v>86.975000000000023</c:v>
                </c:pt>
                <c:pt idx="86976">
                  <c:v>86.975999999999999</c:v>
                </c:pt>
                <c:pt idx="86977">
                  <c:v>86.977000000000032</c:v>
                </c:pt>
                <c:pt idx="86978">
                  <c:v>86.978000000000009</c:v>
                </c:pt>
                <c:pt idx="86979">
                  <c:v>86.979000000000042</c:v>
                </c:pt>
                <c:pt idx="86980">
                  <c:v>86.980000000000018</c:v>
                </c:pt>
                <c:pt idx="86981">
                  <c:v>86.980999999999995</c:v>
                </c:pt>
                <c:pt idx="86982">
                  <c:v>86.982000000000028</c:v>
                </c:pt>
                <c:pt idx="86983">
                  <c:v>86.983000000000004</c:v>
                </c:pt>
                <c:pt idx="86984">
                  <c:v>86.984000000000037</c:v>
                </c:pt>
                <c:pt idx="86985">
                  <c:v>86.985000000000014</c:v>
                </c:pt>
                <c:pt idx="86986">
                  <c:v>86.98599999999999</c:v>
                </c:pt>
                <c:pt idx="86987">
                  <c:v>86.987000000000023</c:v>
                </c:pt>
                <c:pt idx="86988">
                  <c:v>86.988</c:v>
                </c:pt>
                <c:pt idx="86989">
                  <c:v>86.989000000000033</c:v>
                </c:pt>
                <c:pt idx="86990">
                  <c:v>86.990000000000009</c:v>
                </c:pt>
                <c:pt idx="86991">
                  <c:v>86.991000000000042</c:v>
                </c:pt>
                <c:pt idx="86992">
                  <c:v>86.992000000000019</c:v>
                </c:pt>
                <c:pt idx="86993">
                  <c:v>86.992999999999995</c:v>
                </c:pt>
                <c:pt idx="86994">
                  <c:v>86.994000000000028</c:v>
                </c:pt>
                <c:pt idx="86995">
                  <c:v>86.995000000000005</c:v>
                </c:pt>
                <c:pt idx="86996">
                  <c:v>86.996000000000038</c:v>
                </c:pt>
                <c:pt idx="86997">
                  <c:v>86.997000000000014</c:v>
                </c:pt>
                <c:pt idx="86998">
                  <c:v>86.99799999999999</c:v>
                </c:pt>
                <c:pt idx="86999">
                  <c:v>86.999000000000024</c:v>
                </c:pt>
                <c:pt idx="87000">
                  <c:v>87</c:v>
                </c:pt>
                <c:pt idx="87001">
                  <c:v>87.001000000000033</c:v>
                </c:pt>
                <c:pt idx="87002">
                  <c:v>87.00200000000001</c:v>
                </c:pt>
                <c:pt idx="87003">
                  <c:v>87.003000000000043</c:v>
                </c:pt>
                <c:pt idx="87004">
                  <c:v>87.004000000000019</c:v>
                </c:pt>
                <c:pt idx="87005">
                  <c:v>87.004999999999995</c:v>
                </c:pt>
                <c:pt idx="87006">
                  <c:v>87.006000000000029</c:v>
                </c:pt>
                <c:pt idx="87007">
                  <c:v>87.007000000000005</c:v>
                </c:pt>
                <c:pt idx="87008">
                  <c:v>87.008000000000038</c:v>
                </c:pt>
                <c:pt idx="87009">
                  <c:v>87.009000000000015</c:v>
                </c:pt>
                <c:pt idx="87010">
                  <c:v>87.009999999999991</c:v>
                </c:pt>
                <c:pt idx="87011">
                  <c:v>87.011000000000024</c:v>
                </c:pt>
                <c:pt idx="87012">
                  <c:v>87.012</c:v>
                </c:pt>
                <c:pt idx="87013">
                  <c:v>87.013000000000034</c:v>
                </c:pt>
                <c:pt idx="87014">
                  <c:v>87.01400000000001</c:v>
                </c:pt>
                <c:pt idx="87015">
                  <c:v>87.015000000000043</c:v>
                </c:pt>
                <c:pt idx="87016">
                  <c:v>87.01600000000002</c:v>
                </c:pt>
                <c:pt idx="87017">
                  <c:v>87.016999999999996</c:v>
                </c:pt>
                <c:pt idx="87018">
                  <c:v>87.018000000000029</c:v>
                </c:pt>
                <c:pt idx="87019">
                  <c:v>87.019000000000005</c:v>
                </c:pt>
                <c:pt idx="87020">
                  <c:v>87.020000000000039</c:v>
                </c:pt>
                <c:pt idx="87021">
                  <c:v>87.021000000000015</c:v>
                </c:pt>
                <c:pt idx="87022">
                  <c:v>87.021999999999991</c:v>
                </c:pt>
                <c:pt idx="87023">
                  <c:v>87.023000000000025</c:v>
                </c:pt>
                <c:pt idx="87024">
                  <c:v>87.024000000000001</c:v>
                </c:pt>
                <c:pt idx="87025">
                  <c:v>87.025000000000034</c:v>
                </c:pt>
                <c:pt idx="87026">
                  <c:v>87.02600000000001</c:v>
                </c:pt>
                <c:pt idx="87027">
                  <c:v>87.027000000000044</c:v>
                </c:pt>
                <c:pt idx="87028">
                  <c:v>87.02800000000002</c:v>
                </c:pt>
                <c:pt idx="87029">
                  <c:v>87.028999999999996</c:v>
                </c:pt>
                <c:pt idx="87030">
                  <c:v>87.03000000000003</c:v>
                </c:pt>
                <c:pt idx="87031">
                  <c:v>87.031000000000006</c:v>
                </c:pt>
                <c:pt idx="87032">
                  <c:v>87.032000000000039</c:v>
                </c:pt>
                <c:pt idx="87033">
                  <c:v>87.033000000000015</c:v>
                </c:pt>
                <c:pt idx="87034">
                  <c:v>87.033999999999992</c:v>
                </c:pt>
                <c:pt idx="87035">
                  <c:v>87.035000000000025</c:v>
                </c:pt>
                <c:pt idx="87036">
                  <c:v>87.036000000000001</c:v>
                </c:pt>
                <c:pt idx="87037">
                  <c:v>87.037000000000035</c:v>
                </c:pt>
                <c:pt idx="87038">
                  <c:v>87.038000000000011</c:v>
                </c:pt>
                <c:pt idx="87039">
                  <c:v>87.039000000000044</c:v>
                </c:pt>
                <c:pt idx="87040">
                  <c:v>87.04000000000002</c:v>
                </c:pt>
                <c:pt idx="87041">
                  <c:v>87.040999999999997</c:v>
                </c:pt>
                <c:pt idx="87042">
                  <c:v>87.04200000000003</c:v>
                </c:pt>
                <c:pt idx="87043">
                  <c:v>87.043000000000006</c:v>
                </c:pt>
                <c:pt idx="87044">
                  <c:v>87.04400000000004</c:v>
                </c:pt>
                <c:pt idx="87045">
                  <c:v>87.045000000000016</c:v>
                </c:pt>
                <c:pt idx="87046">
                  <c:v>87.045999999999992</c:v>
                </c:pt>
                <c:pt idx="87047">
                  <c:v>87.047000000000025</c:v>
                </c:pt>
                <c:pt idx="87048">
                  <c:v>87.048000000000002</c:v>
                </c:pt>
                <c:pt idx="87049">
                  <c:v>87.049000000000035</c:v>
                </c:pt>
                <c:pt idx="87050">
                  <c:v>87.050000000000011</c:v>
                </c:pt>
                <c:pt idx="87051">
                  <c:v>87.051000000000045</c:v>
                </c:pt>
                <c:pt idx="87052">
                  <c:v>87.052000000000021</c:v>
                </c:pt>
                <c:pt idx="87053">
                  <c:v>87.052999999999997</c:v>
                </c:pt>
                <c:pt idx="87054">
                  <c:v>87.05400000000003</c:v>
                </c:pt>
                <c:pt idx="87055">
                  <c:v>87.055000000000007</c:v>
                </c:pt>
                <c:pt idx="87056">
                  <c:v>87.05600000000004</c:v>
                </c:pt>
                <c:pt idx="87057">
                  <c:v>87.057000000000016</c:v>
                </c:pt>
                <c:pt idx="87058">
                  <c:v>87.057999999999993</c:v>
                </c:pt>
                <c:pt idx="87059">
                  <c:v>87.059000000000026</c:v>
                </c:pt>
                <c:pt idx="87060">
                  <c:v>87.06</c:v>
                </c:pt>
                <c:pt idx="87061">
                  <c:v>87.061000000000035</c:v>
                </c:pt>
                <c:pt idx="87062">
                  <c:v>87.062000000000012</c:v>
                </c:pt>
                <c:pt idx="87063">
                  <c:v>87.063000000000045</c:v>
                </c:pt>
                <c:pt idx="87064">
                  <c:v>87.064000000000021</c:v>
                </c:pt>
                <c:pt idx="87065">
                  <c:v>87.064999999999998</c:v>
                </c:pt>
                <c:pt idx="87066">
                  <c:v>87.066000000000031</c:v>
                </c:pt>
                <c:pt idx="87067">
                  <c:v>87.067000000000007</c:v>
                </c:pt>
                <c:pt idx="87068">
                  <c:v>87.06800000000004</c:v>
                </c:pt>
                <c:pt idx="87069">
                  <c:v>87.069000000000017</c:v>
                </c:pt>
                <c:pt idx="87070">
                  <c:v>87.07</c:v>
                </c:pt>
                <c:pt idx="87071">
                  <c:v>87.071000000000026</c:v>
                </c:pt>
                <c:pt idx="87072">
                  <c:v>87.072000000000003</c:v>
                </c:pt>
                <c:pt idx="87073">
                  <c:v>87.073000000000036</c:v>
                </c:pt>
                <c:pt idx="87074">
                  <c:v>87.074000000000012</c:v>
                </c:pt>
                <c:pt idx="87075">
                  <c:v>87.075000000000045</c:v>
                </c:pt>
                <c:pt idx="87076">
                  <c:v>87.076000000000022</c:v>
                </c:pt>
                <c:pt idx="87077">
                  <c:v>87.076999999999998</c:v>
                </c:pt>
                <c:pt idx="87078">
                  <c:v>87.078000000000031</c:v>
                </c:pt>
                <c:pt idx="87079">
                  <c:v>87.079000000000008</c:v>
                </c:pt>
                <c:pt idx="87080">
                  <c:v>87.080000000000041</c:v>
                </c:pt>
                <c:pt idx="87081">
                  <c:v>87.081000000000017</c:v>
                </c:pt>
                <c:pt idx="87082">
                  <c:v>87.081999999999994</c:v>
                </c:pt>
                <c:pt idx="87083">
                  <c:v>87.083000000000027</c:v>
                </c:pt>
                <c:pt idx="87084">
                  <c:v>87.084000000000003</c:v>
                </c:pt>
                <c:pt idx="87085">
                  <c:v>87.085000000000036</c:v>
                </c:pt>
                <c:pt idx="87086">
                  <c:v>87.086000000000013</c:v>
                </c:pt>
                <c:pt idx="87087">
                  <c:v>87.087000000000046</c:v>
                </c:pt>
                <c:pt idx="87088">
                  <c:v>87.088000000000022</c:v>
                </c:pt>
                <c:pt idx="87089">
                  <c:v>87.088999999999999</c:v>
                </c:pt>
                <c:pt idx="87090">
                  <c:v>87.090000000000032</c:v>
                </c:pt>
                <c:pt idx="87091">
                  <c:v>87.091000000000008</c:v>
                </c:pt>
                <c:pt idx="87092">
                  <c:v>87.092000000000041</c:v>
                </c:pt>
                <c:pt idx="87093">
                  <c:v>87.093000000000018</c:v>
                </c:pt>
                <c:pt idx="87094">
                  <c:v>87.093999999999994</c:v>
                </c:pt>
                <c:pt idx="87095">
                  <c:v>87.095000000000027</c:v>
                </c:pt>
                <c:pt idx="87096">
                  <c:v>87.096000000000004</c:v>
                </c:pt>
                <c:pt idx="87097">
                  <c:v>87.097000000000037</c:v>
                </c:pt>
                <c:pt idx="87098">
                  <c:v>87.098000000000013</c:v>
                </c:pt>
                <c:pt idx="87099">
                  <c:v>87.099000000000046</c:v>
                </c:pt>
                <c:pt idx="87100">
                  <c:v>87.100000000000023</c:v>
                </c:pt>
                <c:pt idx="87101">
                  <c:v>87.100999999999999</c:v>
                </c:pt>
                <c:pt idx="87102">
                  <c:v>87.102000000000032</c:v>
                </c:pt>
                <c:pt idx="87103">
                  <c:v>87.103000000000009</c:v>
                </c:pt>
                <c:pt idx="87104">
                  <c:v>87.104000000000042</c:v>
                </c:pt>
                <c:pt idx="87105">
                  <c:v>87.105000000000018</c:v>
                </c:pt>
                <c:pt idx="87106">
                  <c:v>87.105999999999995</c:v>
                </c:pt>
                <c:pt idx="87107">
                  <c:v>87.107000000000028</c:v>
                </c:pt>
                <c:pt idx="87108">
                  <c:v>87.108000000000004</c:v>
                </c:pt>
                <c:pt idx="87109">
                  <c:v>87.109000000000037</c:v>
                </c:pt>
                <c:pt idx="87110">
                  <c:v>87.110000000000014</c:v>
                </c:pt>
                <c:pt idx="87111">
                  <c:v>87.11099999999999</c:v>
                </c:pt>
                <c:pt idx="87112">
                  <c:v>87.112000000000023</c:v>
                </c:pt>
                <c:pt idx="87113">
                  <c:v>87.113</c:v>
                </c:pt>
                <c:pt idx="87114">
                  <c:v>87.114000000000033</c:v>
                </c:pt>
                <c:pt idx="87115">
                  <c:v>87.115000000000009</c:v>
                </c:pt>
                <c:pt idx="87116">
                  <c:v>87.116000000000042</c:v>
                </c:pt>
                <c:pt idx="87117">
                  <c:v>87.117000000000019</c:v>
                </c:pt>
                <c:pt idx="87118">
                  <c:v>87.117999999999995</c:v>
                </c:pt>
                <c:pt idx="87119">
                  <c:v>87.119000000000028</c:v>
                </c:pt>
                <c:pt idx="87120">
                  <c:v>87.12</c:v>
                </c:pt>
                <c:pt idx="87121">
                  <c:v>87.121000000000038</c:v>
                </c:pt>
                <c:pt idx="87122">
                  <c:v>87.122000000000014</c:v>
                </c:pt>
                <c:pt idx="87123">
                  <c:v>87.12299999999999</c:v>
                </c:pt>
                <c:pt idx="87124">
                  <c:v>87.124000000000024</c:v>
                </c:pt>
                <c:pt idx="87125">
                  <c:v>87.125</c:v>
                </c:pt>
                <c:pt idx="87126">
                  <c:v>87.126000000000033</c:v>
                </c:pt>
                <c:pt idx="87127">
                  <c:v>87.12700000000001</c:v>
                </c:pt>
                <c:pt idx="87128">
                  <c:v>87.128000000000043</c:v>
                </c:pt>
                <c:pt idx="87129">
                  <c:v>87.129000000000019</c:v>
                </c:pt>
                <c:pt idx="87130">
                  <c:v>87.13</c:v>
                </c:pt>
                <c:pt idx="87131">
                  <c:v>87.131000000000029</c:v>
                </c:pt>
                <c:pt idx="87132">
                  <c:v>87.132000000000005</c:v>
                </c:pt>
                <c:pt idx="87133">
                  <c:v>87.133000000000038</c:v>
                </c:pt>
                <c:pt idx="87134">
                  <c:v>87.134000000000015</c:v>
                </c:pt>
                <c:pt idx="87135">
                  <c:v>87.134999999999991</c:v>
                </c:pt>
                <c:pt idx="87136">
                  <c:v>87.136000000000024</c:v>
                </c:pt>
                <c:pt idx="87137">
                  <c:v>87.137</c:v>
                </c:pt>
                <c:pt idx="87138">
                  <c:v>87.138000000000034</c:v>
                </c:pt>
                <c:pt idx="87139">
                  <c:v>87.13900000000001</c:v>
                </c:pt>
                <c:pt idx="87140">
                  <c:v>87.140000000000043</c:v>
                </c:pt>
                <c:pt idx="87141">
                  <c:v>87.14100000000002</c:v>
                </c:pt>
                <c:pt idx="87142">
                  <c:v>87.141999999999996</c:v>
                </c:pt>
                <c:pt idx="87143">
                  <c:v>87.143000000000029</c:v>
                </c:pt>
                <c:pt idx="87144">
                  <c:v>87.144000000000005</c:v>
                </c:pt>
                <c:pt idx="87145">
                  <c:v>87.145000000000039</c:v>
                </c:pt>
                <c:pt idx="87146">
                  <c:v>87.146000000000015</c:v>
                </c:pt>
                <c:pt idx="87147">
                  <c:v>87.146999999999991</c:v>
                </c:pt>
                <c:pt idx="87148">
                  <c:v>87.148000000000025</c:v>
                </c:pt>
                <c:pt idx="87149">
                  <c:v>87.149000000000001</c:v>
                </c:pt>
                <c:pt idx="87150">
                  <c:v>87.150000000000034</c:v>
                </c:pt>
                <c:pt idx="87151">
                  <c:v>87.15100000000001</c:v>
                </c:pt>
                <c:pt idx="87152">
                  <c:v>87.152000000000044</c:v>
                </c:pt>
                <c:pt idx="87153">
                  <c:v>87.15300000000002</c:v>
                </c:pt>
                <c:pt idx="87154">
                  <c:v>87.153999999999996</c:v>
                </c:pt>
                <c:pt idx="87155">
                  <c:v>87.15500000000003</c:v>
                </c:pt>
                <c:pt idx="87156">
                  <c:v>87.156000000000006</c:v>
                </c:pt>
                <c:pt idx="87157">
                  <c:v>87.157000000000039</c:v>
                </c:pt>
                <c:pt idx="87158">
                  <c:v>87.158000000000015</c:v>
                </c:pt>
                <c:pt idx="87159">
                  <c:v>87.158999999999992</c:v>
                </c:pt>
                <c:pt idx="87160">
                  <c:v>87.160000000000025</c:v>
                </c:pt>
                <c:pt idx="87161">
                  <c:v>87.161000000000001</c:v>
                </c:pt>
                <c:pt idx="87162">
                  <c:v>87.162000000000035</c:v>
                </c:pt>
                <c:pt idx="87163">
                  <c:v>87.163000000000011</c:v>
                </c:pt>
                <c:pt idx="87164">
                  <c:v>87.164000000000044</c:v>
                </c:pt>
                <c:pt idx="87165">
                  <c:v>87.16500000000002</c:v>
                </c:pt>
                <c:pt idx="87166">
                  <c:v>87.165999999999997</c:v>
                </c:pt>
                <c:pt idx="87167">
                  <c:v>87.16700000000003</c:v>
                </c:pt>
                <c:pt idx="87168">
                  <c:v>87.168000000000006</c:v>
                </c:pt>
                <c:pt idx="87169">
                  <c:v>87.16900000000004</c:v>
                </c:pt>
                <c:pt idx="87170">
                  <c:v>87.170000000000016</c:v>
                </c:pt>
                <c:pt idx="87171">
                  <c:v>87.170999999999992</c:v>
                </c:pt>
                <c:pt idx="87172">
                  <c:v>87.172000000000025</c:v>
                </c:pt>
                <c:pt idx="87173">
                  <c:v>87.173000000000002</c:v>
                </c:pt>
                <c:pt idx="87174">
                  <c:v>87.174000000000035</c:v>
                </c:pt>
                <c:pt idx="87175">
                  <c:v>87.175000000000011</c:v>
                </c:pt>
                <c:pt idx="87176">
                  <c:v>87.176000000000045</c:v>
                </c:pt>
                <c:pt idx="87177">
                  <c:v>87.177000000000021</c:v>
                </c:pt>
                <c:pt idx="87178">
                  <c:v>87.177999999999997</c:v>
                </c:pt>
                <c:pt idx="87179">
                  <c:v>87.17900000000003</c:v>
                </c:pt>
                <c:pt idx="87180">
                  <c:v>87.18</c:v>
                </c:pt>
                <c:pt idx="87181">
                  <c:v>87.18100000000004</c:v>
                </c:pt>
                <c:pt idx="87182">
                  <c:v>87.182000000000016</c:v>
                </c:pt>
                <c:pt idx="87183">
                  <c:v>87.182999999999993</c:v>
                </c:pt>
                <c:pt idx="87184">
                  <c:v>87.184000000000026</c:v>
                </c:pt>
                <c:pt idx="87185">
                  <c:v>87.185000000000002</c:v>
                </c:pt>
                <c:pt idx="87186">
                  <c:v>87.186000000000035</c:v>
                </c:pt>
                <c:pt idx="87187">
                  <c:v>87.187000000000012</c:v>
                </c:pt>
                <c:pt idx="87188">
                  <c:v>87.188000000000045</c:v>
                </c:pt>
                <c:pt idx="87189">
                  <c:v>87.189000000000021</c:v>
                </c:pt>
                <c:pt idx="87190">
                  <c:v>87.19</c:v>
                </c:pt>
                <c:pt idx="87191">
                  <c:v>87.191000000000031</c:v>
                </c:pt>
                <c:pt idx="87192">
                  <c:v>87.192000000000007</c:v>
                </c:pt>
                <c:pt idx="87193">
                  <c:v>87.19300000000004</c:v>
                </c:pt>
                <c:pt idx="87194">
                  <c:v>87.194000000000017</c:v>
                </c:pt>
                <c:pt idx="87195">
                  <c:v>87.194999999999993</c:v>
                </c:pt>
                <c:pt idx="87196">
                  <c:v>87.196000000000026</c:v>
                </c:pt>
                <c:pt idx="87197">
                  <c:v>87.197000000000003</c:v>
                </c:pt>
                <c:pt idx="87198">
                  <c:v>87.198000000000036</c:v>
                </c:pt>
                <c:pt idx="87199">
                  <c:v>87.199000000000012</c:v>
                </c:pt>
                <c:pt idx="87200">
                  <c:v>87.200000000000045</c:v>
                </c:pt>
                <c:pt idx="87201">
                  <c:v>87.201000000000022</c:v>
                </c:pt>
                <c:pt idx="87202">
                  <c:v>87.201999999999998</c:v>
                </c:pt>
                <c:pt idx="87203">
                  <c:v>87.203000000000031</c:v>
                </c:pt>
                <c:pt idx="87204">
                  <c:v>87.204000000000008</c:v>
                </c:pt>
                <c:pt idx="87205">
                  <c:v>87.205000000000041</c:v>
                </c:pt>
                <c:pt idx="87206">
                  <c:v>87.206000000000017</c:v>
                </c:pt>
                <c:pt idx="87207">
                  <c:v>87.206999999999994</c:v>
                </c:pt>
                <c:pt idx="87208">
                  <c:v>87.208000000000027</c:v>
                </c:pt>
                <c:pt idx="87209">
                  <c:v>87.209000000000003</c:v>
                </c:pt>
                <c:pt idx="87210">
                  <c:v>87.210000000000036</c:v>
                </c:pt>
                <c:pt idx="87211">
                  <c:v>87.211000000000013</c:v>
                </c:pt>
                <c:pt idx="87212">
                  <c:v>87.212000000000046</c:v>
                </c:pt>
                <c:pt idx="87213">
                  <c:v>87.213000000000022</c:v>
                </c:pt>
                <c:pt idx="87214">
                  <c:v>87.213999999999999</c:v>
                </c:pt>
                <c:pt idx="87215">
                  <c:v>87.215000000000032</c:v>
                </c:pt>
                <c:pt idx="87216">
                  <c:v>87.216000000000008</c:v>
                </c:pt>
                <c:pt idx="87217">
                  <c:v>87.217000000000041</c:v>
                </c:pt>
                <c:pt idx="87218">
                  <c:v>87.218000000000018</c:v>
                </c:pt>
                <c:pt idx="87219">
                  <c:v>87.218999999999994</c:v>
                </c:pt>
                <c:pt idx="87220">
                  <c:v>87.220000000000027</c:v>
                </c:pt>
                <c:pt idx="87221">
                  <c:v>87.221000000000004</c:v>
                </c:pt>
                <c:pt idx="87222">
                  <c:v>87.222000000000037</c:v>
                </c:pt>
                <c:pt idx="87223">
                  <c:v>87.223000000000013</c:v>
                </c:pt>
                <c:pt idx="87224">
                  <c:v>87.224000000000046</c:v>
                </c:pt>
                <c:pt idx="87225">
                  <c:v>87.225000000000023</c:v>
                </c:pt>
                <c:pt idx="87226">
                  <c:v>87.225999999999999</c:v>
                </c:pt>
                <c:pt idx="87227">
                  <c:v>87.227000000000032</c:v>
                </c:pt>
                <c:pt idx="87228">
                  <c:v>87.228000000000009</c:v>
                </c:pt>
                <c:pt idx="87229">
                  <c:v>87.229000000000042</c:v>
                </c:pt>
                <c:pt idx="87230">
                  <c:v>87.230000000000018</c:v>
                </c:pt>
                <c:pt idx="87231">
                  <c:v>87.230999999999995</c:v>
                </c:pt>
                <c:pt idx="87232">
                  <c:v>87.232000000000028</c:v>
                </c:pt>
                <c:pt idx="87233">
                  <c:v>87.233000000000004</c:v>
                </c:pt>
                <c:pt idx="87234">
                  <c:v>87.234000000000037</c:v>
                </c:pt>
                <c:pt idx="87235">
                  <c:v>87.235000000000014</c:v>
                </c:pt>
                <c:pt idx="87236">
                  <c:v>87.23599999999999</c:v>
                </c:pt>
                <c:pt idx="87237">
                  <c:v>87.237000000000023</c:v>
                </c:pt>
                <c:pt idx="87238">
                  <c:v>87.238</c:v>
                </c:pt>
                <c:pt idx="87239">
                  <c:v>87.239000000000033</c:v>
                </c:pt>
                <c:pt idx="87240">
                  <c:v>87.240000000000009</c:v>
                </c:pt>
                <c:pt idx="87241">
                  <c:v>87.241000000000042</c:v>
                </c:pt>
                <c:pt idx="87242">
                  <c:v>87.242000000000019</c:v>
                </c:pt>
                <c:pt idx="87243">
                  <c:v>87.242999999999995</c:v>
                </c:pt>
                <c:pt idx="87244">
                  <c:v>87.244000000000028</c:v>
                </c:pt>
                <c:pt idx="87245">
                  <c:v>87.245000000000005</c:v>
                </c:pt>
                <c:pt idx="87246">
                  <c:v>87.246000000000038</c:v>
                </c:pt>
                <c:pt idx="87247">
                  <c:v>87.247000000000014</c:v>
                </c:pt>
                <c:pt idx="87248">
                  <c:v>87.24799999999999</c:v>
                </c:pt>
                <c:pt idx="87249">
                  <c:v>87.249000000000024</c:v>
                </c:pt>
                <c:pt idx="87250">
                  <c:v>87.25</c:v>
                </c:pt>
                <c:pt idx="87251">
                  <c:v>87.251000000000033</c:v>
                </c:pt>
                <c:pt idx="87252">
                  <c:v>87.25200000000001</c:v>
                </c:pt>
                <c:pt idx="87253">
                  <c:v>87.253000000000043</c:v>
                </c:pt>
                <c:pt idx="87254">
                  <c:v>87.254000000000019</c:v>
                </c:pt>
                <c:pt idx="87255">
                  <c:v>87.254999999999995</c:v>
                </c:pt>
                <c:pt idx="87256">
                  <c:v>87.256000000000029</c:v>
                </c:pt>
                <c:pt idx="87257">
                  <c:v>87.257000000000005</c:v>
                </c:pt>
                <c:pt idx="87258">
                  <c:v>87.258000000000038</c:v>
                </c:pt>
                <c:pt idx="87259">
                  <c:v>87.259000000000015</c:v>
                </c:pt>
                <c:pt idx="87260">
                  <c:v>87.259999999999991</c:v>
                </c:pt>
                <c:pt idx="87261">
                  <c:v>87.261000000000024</c:v>
                </c:pt>
                <c:pt idx="87262">
                  <c:v>87.262</c:v>
                </c:pt>
                <c:pt idx="87263">
                  <c:v>87.263000000000034</c:v>
                </c:pt>
                <c:pt idx="87264">
                  <c:v>87.26400000000001</c:v>
                </c:pt>
                <c:pt idx="87265">
                  <c:v>87.265000000000043</c:v>
                </c:pt>
                <c:pt idx="87266">
                  <c:v>87.26600000000002</c:v>
                </c:pt>
                <c:pt idx="87267">
                  <c:v>87.266999999999996</c:v>
                </c:pt>
                <c:pt idx="87268">
                  <c:v>87.268000000000029</c:v>
                </c:pt>
                <c:pt idx="87269">
                  <c:v>87.269000000000005</c:v>
                </c:pt>
                <c:pt idx="87270">
                  <c:v>87.270000000000039</c:v>
                </c:pt>
                <c:pt idx="87271">
                  <c:v>87.271000000000015</c:v>
                </c:pt>
                <c:pt idx="87272">
                  <c:v>87.271999999999991</c:v>
                </c:pt>
                <c:pt idx="87273">
                  <c:v>87.273000000000025</c:v>
                </c:pt>
                <c:pt idx="87274">
                  <c:v>87.274000000000001</c:v>
                </c:pt>
                <c:pt idx="87275">
                  <c:v>87.275000000000034</c:v>
                </c:pt>
                <c:pt idx="87276">
                  <c:v>87.27600000000001</c:v>
                </c:pt>
                <c:pt idx="87277">
                  <c:v>87.277000000000044</c:v>
                </c:pt>
                <c:pt idx="87278">
                  <c:v>87.27800000000002</c:v>
                </c:pt>
                <c:pt idx="87279">
                  <c:v>87.278999999999996</c:v>
                </c:pt>
                <c:pt idx="87280">
                  <c:v>87.28000000000003</c:v>
                </c:pt>
                <c:pt idx="87281">
                  <c:v>87.281000000000006</c:v>
                </c:pt>
                <c:pt idx="87282">
                  <c:v>87.282000000000039</c:v>
                </c:pt>
                <c:pt idx="87283">
                  <c:v>87.283000000000015</c:v>
                </c:pt>
                <c:pt idx="87284">
                  <c:v>87.283999999999992</c:v>
                </c:pt>
                <c:pt idx="87285">
                  <c:v>87.285000000000025</c:v>
                </c:pt>
                <c:pt idx="87286">
                  <c:v>87.286000000000001</c:v>
                </c:pt>
                <c:pt idx="87287">
                  <c:v>87.287000000000035</c:v>
                </c:pt>
                <c:pt idx="87288">
                  <c:v>87.288000000000011</c:v>
                </c:pt>
                <c:pt idx="87289">
                  <c:v>87.289000000000044</c:v>
                </c:pt>
                <c:pt idx="87290">
                  <c:v>87.29000000000002</c:v>
                </c:pt>
                <c:pt idx="87291">
                  <c:v>87.290999999999997</c:v>
                </c:pt>
                <c:pt idx="87292">
                  <c:v>87.29200000000003</c:v>
                </c:pt>
                <c:pt idx="87293">
                  <c:v>87.293000000000006</c:v>
                </c:pt>
                <c:pt idx="87294">
                  <c:v>87.29400000000004</c:v>
                </c:pt>
                <c:pt idx="87295">
                  <c:v>87.295000000000016</c:v>
                </c:pt>
                <c:pt idx="87296">
                  <c:v>87.295999999999992</c:v>
                </c:pt>
                <c:pt idx="87297">
                  <c:v>87.297000000000025</c:v>
                </c:pt>
                <c:pt idx="87298">
                  <c:v>87.298000000000002</c:v>
                </c:pt>
                <c:pt idx="87299">
                  <c:v>87.299000000000035</c:v>
                </c:pt>
                <c:pt idx="87300">
                  <c:v>87.300000000000011</c:v>
                </c:pt>
                <c:pt idx="87301">
                  <c:v>87.301000000000045</c:v>
                </c:pt>
                <c:pt idx="87302">
                  <c:v>87.302000000000021</c:v>
                </c:pt>
                <c:pt idx="87303">
                  <c:v>87.302999999999997</c:v>
                </c:pt>
                <c:pt idx="87304">
                  <c:v>87.30400000000003</c:v>
                </c:pt>
                <c:pt idx="87305">
                  <c:v>87.305000000000007</c:v>
                </c:pt>
                <c:pt idx="87306">
                  <c:v>87.30600000000004</c:v>
                </c:pt>
                <c:pt idx="87307">
                  <c:v>87.307000000000016</c:v>
                </c:pt>
                <c:pt idx="87308">
                  <c:v>87.307999999999993</c:v>
                </c:pt>
                <c:pt idx="87309">
                  <c:v>87.309000000000026</c:v>
                </c:pt>
                <c:pt idx="87310">
                  <c:v>87.31</c:v>
                </c:pt>
                <c:pt idx="87311">
                  <c:v>87.311000000000035</c:v>
                </c:pt>
                <c:pt idx="87312">
                  <c:v>87.312000000000012</c:v>
                </c:pt>
                <c:pt idx="87313">
                  <c:v>87.313000000000045</c:v>
                </c:pt>
                <c:pt idx="87314">
                  <c:v>87.314000000000021</c:v>
                </c:pt>
                <c:pt idx="87315">
                  <c:v>87.314999999999998</c:v>
                </c:pt>
                <c:pt idx="87316">
                  <c:v>87.316000000000031</c:v>
                </c:pt>
                <c:pt idx="87317">
                  <c:v>87.317000000000007</c:v>
                </c:pt>
                <c:pt idx="87318">
                  <c:v>87.31800000000004</c:v>
                </c:pt>
                <c:pt idx="87319">
                  <c:v>87.319000000000017</c:v>
                </c:pt>
                <c:pt idx="87320">
                  <c:v>87.32</c:v>
                </c:pt>
                <c:pt idx="87321">
                  <c:v>87.321000000000026</c:v>
                </c:pt>
                <c:pt idx="87322">
                  <c:v>87.322000000000003</c:v>
                </c:pt>
                <c:pt idx="87323">
                  <c:v>87.323000000000036</c:v>
                </c:pt>
                <c:pt idx="87324">
                  <c:v>87.324000000000012</c:v>
                </c:pt>
                <c:pt idx="87325">
                  <c:v>87.325000000000045</c:v>
                </c:pt>
                <c:pt idx="87326">
                  <c:v>87.326000000000022</c:v>
                </c:pt>
                <c:pt idx="87327">
                  <c:v>87.326999999999998</c:v>
                </c:pt>
                <c:pt idx="87328">
                  <c:v>87.328000000000031</c:v>
                </c:pt>
                <c:pt idx="87329">
                  <c:v>87.329000000000008</c:v>
                </c:pt>
                <c:pt idx="87330">
                  <c:v>87.330000000000041</c:v>
                </c:pt>
                <c:pt idx="87331">
                  <c:v>87.331000000000017</c:v>
                </c:pt>
                <c:pt idx="87332">
                  <c:v>87.331999999999994</c:v>
                </c:pt>
                <c:pt idx="87333">
                  <c:v>87.333000000000027</c:v>
                </c:pt>
                <c:pt idx="87334">
                  <c:v>87.334000000000003</c:v>
                </c:pt>
                <c:pt idx="87335">
                  <c:v>87.335000000000036</c:v>
                </c:pt>
                <c:pt idx="87336">
                  <c:v>87.336000000000013</c:v>
                </c:pt>
                <c:pt idx="87337">
                  <c:v>87.337000000000046</c:v>
                </c:pt>
                <c:pt idx="87338">
                  <c:v>87.338000000000022</c:v>
                </c:pt>
                <c:pt idx="87339">
                  <c:v>87.338999999999999</c:v>
                </c:pt>
                <c:pt idx="87340">
                  <c:v>87.340000000000032</c:v>
                </c:pt>
                <c:pt idx="87341">
                  <c:v>87.341000000000008</c:v>
                </c:pt>
                <c:pt idx="87342">
                  <c:v>87.342000000000041</c:v>
                </c:pt>
                <c:pt idx="87343">
                  <c:v>87.343000000000018</c:v>
                </c:pt>
                <c:pt idx="87344">
                  <c:v>87.343999999999994</c:v>
                </c:pt>
                <c:pt idx="87345">
                  <c:v>87.345000000000027</c:v>
                </c:pt>
                <c:pt idx="87346">
                  <c:v>87.346000000000004</c:v>
                </c:pt>
                <c:pt idx="87347">
                  <c:v>87.347000000000037</c:v>
                </c:pt>
                <c:pt idx="87348">
                  <c:v>87.348000000000013</c:v>
                </c:pt>
                <c:pt idx="87349">
                  <c:v>87.349000000000046</c:v>
                </c:pt>
                <c:pt idx="87350">
                  <c:v>87.350000000000023</c:v>
                </c:pt>
                <c:pt idx="87351">
                  <c:v>87.350999999999999</c:v>
                </c:pt>
                <c:pt idx="87352">
                  <c:v>87.352000000000032</c:v>
                </c:pt>
                <c:pt idx="87353">
                  <c:v>87.353000000000009</c:v>
                </c:pt>
                <c:pt idx="87354">
                  <c:v>87.354000000000042</c:v>
                </c:pt>
                <c:pt idx="87355">
                  <c:v>87.355000000000018</c:v>
                </c:pt>
                <c:pt idx="87356">
                  <c:v>87.355999999999995</c:v>
                </c:pt>
                <c:pt idx="87357">
                  <c:v>87.357000000000028</c:v>
                </c:pt>
                <c:pt idx="87358">
                  <c:v>87.358000000000004</c:v>
                </c:pt>
                <c:pt idx="87359">
                  <c:v>87.359000000000037</c:v>
                </c:pt>
                <c:pt idx="87360">
                  <c:v>87.360000000000014</c:v>
                </c:pt>
                <c:pt idx="87361">
                  <c:v>87.36099999999999</c:v>
                </c:pt>
                <c:pt idx="87362">
                  <c:v>87.362000000000023</c:v>
                </c:pt>
                <c:pt idx="87363">
                  <c:v>87.363</c:v>
                </c:pt>
                <c:pt idx="87364">
                  <c:v>87.364000000000033</c:v>
                </c:pt>
                <c:pt idx="87365">
                  <c:v>87.365000000000009</c:v>
                </c:pt>
                <c:pt idx="87366">
                  <c:v>87.366000000000042</c:v>
                </c:pt>
                <c:pt idx="87367">
                  <c:v>87.367000000000019</c:v>
                </c:pt>
                <c:pt idx="87368">
                  <c:v>87.367999999999995</c:v>
                </c:pt>
                <c:pt idx="87369">
                  <c:v>87.369000000000028</c:v>
                </c:pt>
                <c:pt idx="87370">
                  <c:v>87.37</c:v>
                </c:pt>
                <c:pt idx="87371">
                  <c:v>87.371000000000038</c:v>
                </c:pt>
                <c:pt idx="87372">
                  <c:v>87.372000000000014</c:v>
                </c:pt>
                <c:pt idx="87373">
                  <c:v>87.37299999999999</c:v>
                </c:pt>
                <c:pt idx="87374">
                  <c:v>87.374000000000024</c:v>
                </c:pt>
                <c:pt idx="87375">
                  <c:v>87.375</c:v>
                </c:pt>
                <c:pt idx="87376">
                  <c:v>87.376000000000033</c:v>
                </c:pt>
                <c:pt idx="87377">
                  <c:v>87.37700000000001</c:v>
                </c:pt>
                <c:pt idx="87378">
                  <c:v>87.378000000000043</c:v>
                </c:pt>
                <c:pt idx="87379">
                  <c:v>87.379000000000019</c:v>
                </c:pt>
                <c:pt idx="87380">
                  <c:v>87.38</c:v>
                </c:pt>
                <c:pt idx="87381">
                  <c:v>87.381000000000029</c:v>
                </c:pt>
                <c:pt idx="87382">
                  <c:v>87.382000000000005</c:v>
                </c:pt>
                <c:pt idx="87383">
                  <c:v>87.383000000000038</c:v>
                </c:pt>
                <c:pt idx="87384">
                  <c:v>87.384000000000015</c:v>
                </c:pt>
                <c:pt idx="87385">
                  <c:v>87.384999999999991</c:v>
                </c:pt>
                <c:pt idx="87386">
                  <c:v>87.386000000000024</c:v>
                </c:pt>
                <c:pt idx="87387">
                  <c:v>87.387</c:v>
                </c:pt>
                <c:pt idx="87388">
                  <c:v>87.388000000000034</c:v>
                </c:pt>
                <c:pt idx="87389">
                  <c:v>87.38900000000001</c:v>
                </c:pt>
                <c:pt idx="87390">
                  <c:v>87.390000000000043</c:v>
                </c:pt>
                <c:pt idx="87391">
                  <c:v>87.39100000000002</c:v>
                </c:pt>
                <c:pt idx="87392">
                  <c:v>87.391999999999996</c:v>
                </c:pt>
                <c:pt idx="87393">
                  <c:v>87.393000000000029</c:v>
                </c:pt>
                <c:pt idx="87394">
                  <c:v>87.394000000000005</c:v>
                </c:pt>
                <c:pt idx="87395">
                  <c:v>87.395000000000039</c:v>
                </c:pt>
                <c:pt idx="87396">
                  <c:v>87.396000000000015</c:v>
                </c:pt>
                <c:pt idx="87397">
                  <c:v>87.396999999999991</c:v>
                </c:pt>
                <c:pt idx="87398">
                  <c:v>87.398000000000025</c:v>
                </c:pt>
                <c:pt idx="87399">
                  <c:v>87.399000000000001</c:v>
                </c:pt>
                <c:pt idx="87400">
                  <c:v>87.400000000000034</c:v>
                </c:pt>
                <c:pt idx="87401">
                  <c:v>87.40100000000001</c:v>
                </c:pt>
                <c:pt idx="87402">
                  <c:v>87.402000000000044</c:v>
                </c:pt>
                <c:pt idx="87403">
                  <c:v>87.40300000000002</c:v>
                </c:pt>
                <c:pt idx="87404">
                  <c:v>87.403999999999996</c:v>
                </c:pt>
                <c:pt idx="87405">
                  <c:v>87.40500000000003</c:v>
                </c:pt>
                <c:pt idx="87406">
                  <c:v>87.406000000000006</c:v>
                </c:pt>
                <c:pt idx="87407">
                  <c:v>87.407000000000039</c:v>
                </c:pt>
                <c:pt idx="87408">
                  <c:v>87.408000000000015</c:v>
                </c:pt>
                <c:pt idx="87409">
                  <c:v>87.408999999999992</c:v>
                </c:pt>
                <c:pt idx="87410">
                  <c:v>87.410000000000025</c:v>
                </c:pt>
                <c:pt idx="87411">
                  <c:v>87.411000000000001</c:v>
                </c:pt>
                <c:pt idx="87412">
                  <c:v>87.412000000000035</c:v>
                </c:pt>
                <c:pt idx="87413">
                  <c:v>87.413000000000011</c:v>
                </c:pt>
                <c:pt idx="87414">
                  <c:v>87.414000000000044</c:v>
                </c:pt>
                <c:pt idx="87415">
                  <c:v>87.41500000000002</c:v>
                </c:pt>
                <c:pt idx="87416">
                  <c:v>87.415999999999997</c:v>
                </c:pt>
                <c:pt idx="87417">
                  <c:v>87.41700000000003</c:v>
                </c:pt>
                <c:pt idx="87418">
                  <c:v>87.418000000000006</c:v>
                </c:pt>
                <c:pt idx="87419">
                  <c:v>87.41900000000004</c:v>
                </c:pt>
                <c:pt idx="87420">
                  <c:v>87.420000000000016</c:v>
                </c:pt>
                <c:pt idx="87421">
                  <c:v>87.420999999999992</c:v>
                </c:pt>
                <c:pt idx="87422">
                  <c:v>87.422000000000025</c:v>
                </c:pt>
                <c:pt idx="87423">
                  <c:v>87.423000000000002</c:v>
                </c:pt>
                <c:pt idx="87424">
                  <c:v>87.424000000000035</c:v>
                </c:pt>
                <c:pt idx="87425">
                  <c:v>87.425000000000011</c:v>
                </c:pt>
                <c:pt idx="87426">
                  <c:v>87.426000000000045</c:v>
                </c:pt>
                <c:pt idx="87427">
                  <c:v>87.427000000000021</c:v>
                </c:pt>
                <c:pt idx="87428">
                  <c:v>87.427999999999997</c:v>
                </c:pt>
                <c:pt idx="87429">
                  <c:v>87.42900000000003</c:v>
                </c:pt>
                <c:pt idx="87430">
                  <c:v>87.43</c:v>
                </c:pt>
                <c:pt idx="87431">
                  <c:v>87.43100000000004</c:v>
                </c:pt>
                <c:pt idx="87432">
                  <c:v>87.432000000000016</c:v>
                </c:pt>
                <c:pt idx="87433">
                  <c:v>87.432999999999993</c:v>
                </c:pt>
                <c:pt idx="87434">
                  <c:v>87.434000000000026</c:v>
                </c:pt>
                <c:pt idx="87435">
                  <c:v>87.435000000000002</c:v>
                </c:pt>
                <c:pt idx="87436">
                  <c:v>87.436000000000035</c:v>
                </c:pt>
                <c:pt idx="87437">
                  <c:v>87.437000000000012</c:v>
                </c:pt>
                <c:pt idx="87438">
                  <c:v>87.438000000000045</c:v>
                </c:pt>
                <c:pt idx="87439">
                  <c:v>87.439000000000021</c:v>
                </c:pt>
                <c:pt idx="87440">
                  <c:v>87.44</c:v>
                </c:pt>
                <c:pt idx="87441">
                  <c:v>87.441000000000031</c:v>
                </c:pt>
                <c:pt idx="87442">
                  <c:v>87.442000000000007</c:v>
                </c:pt>
                <c:pt idx="87443">
                  <c:v>87.44300000000004</c:v>
                </c:pt>
                <c:pt idx="87444">
                  <c:v>87.444000000000017</c:v>
                </c:pt>
                <c:pt idx="87445">
                  <c:v>87.444999999999993</c:v>
                </c:pt>
                <c:pt idx="87446">
                  <c:v>87.446000000000026</c:v>
                </c:pt>
                <c:pt idx="87447">
                  <c:v>87.447000000000003</c:v>
                </c:pt>
                <c:pt idx="87448">
                  <c:v>87.448000000000036</c:v>
                </c:pt>
                <c:pt idx="87449">
                  <c:v>87.449000000000012</c:v>
                </c:pt>
                <c:pt idx="87450">
                  <c:v>87.450000000000045</c:v>
                </c:pt>
                <c:pt idx="87451">
                  <c:v>87.451000000000022</c:v>
                </c:pt>
                <c:pt idx="87452">
                  <c:v>87.451999999999998</c:v>
                </c:pt>
                <c:pt idx="87453">
                  <c:v>87.453000000000031</c:v>
                </c:pt>
                <c:pt idx="87454">
                  <c:v>87.454000000000008</c:v>
                </c:pt>
                <c:pt idx="87455">
                  <c:v>87.455000000000041</c:v>
                </c:pt>
                <c:pt idx="87456">
                  <c:v>87.456000000000017</c:v>
                </c:pt>
                <c:pt idx="87457">
                  <c:v>87.456999999999994</c:v>
                </c:pt>
                <c:pt idx="87458">
                  <c:v>87.458000000000027</c:v>
                </c:pt>
                <c:pt idx="87459">
                  <c:v>87.459000000000003</c:v>
                </c:pt>
                <c:pt idx="87460">
                  <c:v>87.460000000000036</c:v>
                </c:pt>
                <c:pt idx="87461">
                  <c:v>87.461000000000013</c:v>
                </c:pt>
                <c:pt idx="87462">
                  <c:v>87.462000000000046</c:v>
                </c:pt>
                <c:pt idx="87463">
                  <c:v>87.463000000000022</c:v>
                </c:pt>
                <c:pt idx="87464">
                  <c:v>87.463999999999999</c:v>
                </c:pt>
                <c:pt idx="87465">
                  <c:v>87.465000000000032</c:v>
                </c:pt>
                <c:pt idx="87466">
                  <c:v>87.466000000000008</c:v>
                </c:pt>
                <c:pt idx="87467">
                  <c:v>87.467000000000041</c:v>
                </c:pt>
                <c:pt idx="87468">
                  <c:v>87.468000000000018</c:v>
                </c:pt>
                <c:pt idx="87469">
                  <c:v>87.468999999999994</c:v>
                </c:pt>
                <c:pt idx="87470">
                  <c:v>87.470000000000027</c:v>
                </c:pt>
                <c:pt idx="87471">
                  <c:v>87.471000000000004</c:v>
                </c:pt>
                <c:pt idx="87472">
                  <c:v>87.472000000000037</c:v>
                </c:pt>
                <c:pt idx="87473">
                  <c:v>87.473000000000013</c:v>
                </c:pt>
                <c:pt idx="87474">
                  <c:v>87.474000000000046</c:v>
                </c:pt>
                <c:pt idx="87475">
                  <c:v>87.475000000000023</c:v>
                </c:pt>
                <c:pt idx="87476">
                  <c:v>87.475999999999999</c:v>
                </c:pt>
                <c:pt idx="87477">
                  <c:v>87.477000000000032</c:v>
                </c:pt>
                <c:pt idx="87478">
                  <c:v>87.478000000000009</c:v>
                </c:pt>
                <c:pt idx="87479">
                  <c:v>87.479000000000042</c:v>
                </c:pt>
                <c:pt idx="87480">
                  <c:v>87.480000000000018</c:v>
                </c:pt>
                <c:pt idx="87481">
                  <c:v>87.480999999999995</c:v>
                </c:pt>
                <c:pt idx="87482">
                  <c:v>87.482000000000028</c:v>
                </c:pt>
                <c:pt idx="87483">
                  <c:v>87.483000000000004</c:v>
                </c:pt>
                <c:pt idx="87484">
                  <c:v>87.484000000000037</c:v>
                </c:pt>
                <c:pt idx="87485">
                  <c:v>87.485000000000014</c:v>
                </c:pt>
                <c:pt idx="87486">
                  <c:v>87.48599999999999</c:v>
                </c:pt>
                <c:pt idx="87487">
                  <c:v>87.487000000000023</c:v>
                </c:pt>
                <c:pt idx="87488">
                  <c:v>87.488</c:v>
                </c:pt>
                <c:pt idx="87489">
                  <c:v>87.489000000000033</c:v>
                </c:pt>
                <c:pt idx="87490">
                  <c:v>87.490000000000009</c:v>
                </c:pt>
                <c:pt idx="87491">
                  <c:v>87.491000000000042</c:v>
                </c:pt>
                <c:pt idx="87492">
                  <c:v>87.492000000000019</c:v>
                </c:pt>
                <c:pt idx="87493">
                  <c:v>87.492999999999995</c:v>
                </c:pt>
                <c:pt idx="87494">
                  <c:v>87.494000000000028</c:v>
                </c:pt>
                <c:pt idx="87495">
                  <c:v>87.495000000000005</c:v>
                </c:pt>
                <c:pt idx="87496">
                  <c:v>87.496000000000038</c:v>
                </c:pt>
                <c:pt idx="87497">
                  <c:v>87.497000000000014</c:v>
                </c:pt>
                <c:pt idx="87498">
                  <c:v>87.49799999999999</c:v>
                </c:pt>
                <c:pt idx="87499">
                  <c:v>87.499000000000024</c:v>
                </c:pt>
                <c:pt idx="87500">
                  <c:v>87.5</c:v>
                </c:pt>
                <c:pt idx="87501">
                  <c:v>87.501000000000033</c:v>
                </c:pt>
                <c:pt idx="87502">
                  <c:v>87.50200000000001</c:v>
                </c:pt>
                <c:pt idx="87503">
                  <c:v>87.503000000000043</c:v>
                </c:pt>
                <c:pt idx="87504">
                  <c:v>87.504000000000019</c:v>
                </c:pt>
                <c:pt idx="87505">
                  <c:v>87.504999999999995</c:v>
                </c:pt>
                <c:pt idx="87506">
                  <c:v>87.506000000000029</c:v>
                </c:pt>
                <c:pt idx="87507">
                  <c:v>87.507000000000005</c:v>
                </c:pt>
                <c:pt idx="87508">
                  <c:v>87.508000000000038</c:v>
                </c:pt>
                <c:pt idx="87509">
                  <c:v>87.509000000000015</c:v>
                </c:pt>
                <c:pt idx="87510">
                  <c:v>87.509999999999991</c:v>
                </c:pt>
                <c:pt idx="87511">
                  <c:v>87.511000000000024</c:v>
                </c:pt>
                <c:pt idx="87512">
                  <c:v>87.512</c:v>
                </c:pt>
                <c:pt idx="87513">
                  <c:v>87.513000000000034</c:v>
                </c:pt>
                <c:pt idx="87514">
                  <c:v>87.51400000000001</c:v>
                </c:pt>
                <c:pt idx="87515">
                  <c:v>87.515000000000043</c:v>
                </c:pt>
                <c:pt idx="87516">
                  <c:v>87.51600000000002</c:v>
                </c:pt>
                <c:pt idx="87517">
                  <c:v>87.516999999999996</c:v>
                </c:pt>
                <c:pt idx="87518">
                  <c:v>87.518000000000029</c:v>
                </c:pt>
                <c:pt idx="87519">
                  <c:v>87.519000000000005</c:v>
                </c:pt>
                <c:pt idx="87520">
                  <c:v>87.520000000000039</c:v>
                </c:pt>
                <c:pt idx="87521">
                  <c:v>87.521000000000015</c:v>
                </c:pt>
                <c:pt idx="87522">
                  <c:v>87.521999999999991</c:v>
                </c:pt>
                <c:pt idx="87523">
                  <c:v>87.523000000000025</c:v>
                </c:pt>
                <c:pt idx="87524">
                  <c:v>87.524000000000001</c:v>
                </c:pt>
                <c:pt idx="87525">
                  <c:v>87.525000000000034</c:v>
                </c:pt>
                <c:pt idx="87526">
                  <c:v>87.52600000000001</c:v>
                </c:pt>
                <c:pt idx="87527">
                  <c:v>87.527000000000044</c:v>
                </c:pt>
                <c:pt idx="87528">
                  <c:v>87.52800000000002</c:v>
                </c:pt>
                <c:pt idx="87529">
                  <c:v>87.528999999999996</c:v>
                </c:pt>
                <c:pt idx="87530">
                  <c:v>87.53000000000003</c:v>
                </c:pt>
                <c:pt idx="87531">
                  <c:v>87.531000000000006</c:v>
                </c:pt>
                <c:pt idx="87532">
                  <c:v>87.532000000000039</c:v>
                </c:pt>
                <c:pt idx="87533">
                  <c:v>87.533000000000015</c:v>
                </c:pt>
                <c:pt idx="87534">
                  <c:v>87.533999999999992</c:v>
                </c:pt>
                <c:pt idx="87535">
                  <c:v>87.535000000000025</c:v>
                </c:pt>
                <c:pt idx="87536">
                  <c:v>87.536000000000001</c:v>
                </c:pt>
                <c:pt idx="87537">
                  <c:v>87.537000000000035</c:v>
                </c:pt>
                <c:pt idx="87538">
                  <c:v>87.538000000000011</c:v>
                </c:pt>
                <c:pt idx="87539">
                  <c:v>87.539000000000044</c:v>
                </c:pt>
                <c:pt idx="87540">
                  <c:v>87.54000000000002</c:v>
                </c:pt>
                <c:pt idx="87541">
                  <c:v>87.540999999999997</c:v>
                </c:pt>
                <c:pt idx="87542">
                  <c:v>87.54200000000003</c:v>
                </c:pt>
                <c:pt idx="87543">
                  <c:v>87.543000000000006</c:v>
                </c:pt>
                <c:pt idx="87544">
                  <c:v>87.54400000000004</c:v>
                </c:pt>
                <c:pt idx="87545">
                  <c:v>87.545000000000016</c:v>
                </c:pt>
                <c:pt idx="87546">
                  <c:v>87.545999999999992</c:v>
                </c:pt>
                <c:pt idx="87547">
                  <c:v>87.547000000000025</c:v>
                </c:pt>
                <c:pt idx="87548">
                  <c:v>87.548000000000002</c:v>
                </c:pt>
                <c:pt idx="87549">
                  <c:v>87.549000000000035</c:v>
                </c:pt>
                <c:pt idx="87550">
                  <c:v>87.550000000000011</c:v>
                </c:pt>
                <c:pt idx="87551">
                  <c:v>87.551000000000045</c:v>
                </c:pt>
                <c:pt idx="87552">
                  <c:v>87.552000000000021</c:v>
                </c:pt>
                <c:pt idx="87553">
                  <c:v>87.552999999999997</c:v>
                </c:pt>
                <c:pt idx="87554">
                  <c:v>87.55400000000003</c:v>
                </c:pt>
                <c:pt idx="87555">
                  <c:v>87.555000000000007</c:v>
                </c:pt>
                <c:pt idx="87556">
                  <c:v>87.55600000000004</c:v>
                </c:pt>
                <c:pt idx="87557">
                  <c:v>87.557000000000016</c:v>
                </c:pt>
                <c:pt idx="87558">
                  <c:v>87.557999999999993</c:v>
                </c:pt>
                <c:pt idx="87559">
                  <c:v>87.559000000000026</c:v>
                </c:pt>
                <c:pt idx="87560">
                  <c:v>87.56</c:v>
                </c:pt>
                <c:pt idx="87561">
                  <c:v>87.561000000000035</c:v>
                </c:pt>
                <c:pt idx="87562">
                  <c:v>87.562000000000012</c:v>
                </c:pt>
                <c:pt idx="87563">
                  <c:v>87.563000000000045</c:v>
                </c:pt>
                <c:pt idx="87564">
                  <c:v>87.564000000000021</c:v>
                </c:pt>
                <c:pt idx="87565">
                  <c:v>87.564999999999998</c:v>
                </c:pt>
                <c:pt idx="87566">
                  <c:v>87.566000000000031</c:v>
                </c:pt>
                <c:pt idx="87567">
                  <c:v>87.567000000000007</c:v>
                </c:pt>
                <c:pt idx="87568">
                  <c:v>87.56800000000004</c:v>
                </c:pt>
                <c:pt idx="87569">
                  <c:v>87.569000000000017</c:v>
                </c:pt>
                <c:pt idx="87570">
                  <c:v>87.57</c:v>
                </c:pt>
                <c:pt idx="87571">
                  <c:v>87.571000000000026</c:v>
                </c:pt>
                <c:pt idx="87572">
                  <c:v>87.572000000000003</c:v>
                </c:pt>
                <c:pt idx="87573">
                  <c:v>87.573000000000036</c:v>
                </c:pt>
                <c:pt idx="87574">
                  <c:v>87.574000000000012</c:v>
                </c:pt>
                <c:pt idx="87575">
                  <c:v>87.575000000000045</c:v>
                </c:pt>
                <c:pt idx="87576">
                  <c:v>87.576000000000022</c:v>
                </c:pt>
                <c:pt idx="87577">
                  <c:v>87.576999999999998</c:v>
                </c:pt>
                <c:pt idx="87578">
                  <c:v>87.578000000000031</c:v>
                </c:pt>
                <c:pt idx="87579">
                  <c:v>87.579000000000008</c:v>
                </c:pt>
                <c:pt idx="87580">
                  <c:v>87.580000000000041</c:v>
                </c:pt>
                <c:pt idx="87581">
                  <c:v>87.581000000000017</c:v>
                </c:pt>
                <c:pt idx="87582">
                  <c:v>87.581999999999994</c:v>
                </c:pt>
                <c:pt idx="87583">
                  <c:v>87.583000000000027</c:v>
                </c:pt>
                <c:pt idx="87584">
                  <c:v>87.584000000000003</c:v>
                </c:pt>
                <c:pt idx="87585">
                  <c:v>87.585000000000036</c:v>
                </c:pt>
                <c:pt idx="87586">
                  <c:v>87.586000000000013</c:v>
                </c:pt>
                <c:pt idx="87587">
                  <c:v>87.587000000000046</c:v>
                </c:pt>
                <c:pt idx="87588">
                  <c:v>87.588000000000022</c:v>
                </c:pt>
                <c:pt idx="87589">
                  <c:v>87.588999999999999</c:v>
                </c:pt>
                <c:pt idx="87590">
                  <c:v>87.590000000000032</c:v>
                </c:pt>
                <c:pt idx="87591">
                  <c:v>87.591000000000008</c:v>
                </c:pt>
                <c:pt idx="87592">
                  <c:v>87.592000000000041</c:v>
                </c:pt>
                <c:pt idx="87593">
                  <c:v>87.593000000000018</c:v>
                </c:pt>
                <c:pt idx="87594">
                  <c:v>87.593999999999994</c:v>
                </c:pt>
                <c:pt idx="87595">
                  <c:v>87.595000000000027</c:v>
                </c:pt>
                <c:pt idx="87596">
                  <c:v>87.596000000000004</c:v>
                </c:pt>
                <c:pt idx="87597">
                  <c:v>87.597000000000037</c:v>
                </c:pt>
                <c:pt idx="87598">
                  <c:v>87.598000000000013</c:v>
                </c:pt>
                <c:pt idx="87599">
                  <c:v>87.599000000000046</c:v>
                </c:pt>
                <c:pt idx="87600">
                  <c:v>87.600000000000023</c:v>
                </c:pt>
                <c:pt idx="87601">
                  <c:v>87.600999999999999</c:v>
                </c:pt>
                <c:pt idx="87602">
                  <c:v>87.602000000000032</c:v>
                </c:pt>
                <c:pt idx="87603">
                  <c:v>87.603000000000009</c:v>
                </c:pt>
                <c:pt idx="87604">
                  <c:v>87.604000000000042</c:v>
                </c:pt>
                <c:pt idx="87605">
                  <c:v>87.605000000000018</c:v>
                </c:pt>
                <c:pt idx="87606">
                  <c:v>87.605999999999995</c:v>
                </c:pt>
                <c:pt idx="87607">
                  <c:v>87.607000000000028</c:v>
                </c:pt>
                <c:pt idx="87608">
                  <c:v>87.608000000000004</c:v>
                </c:pt>
                <c:pt idx="87609">
                  <c:v>87.609000000000037</c:v>
                </c:pt>
                <c:pt idx="87610">
                  <c:v>87.610000000000014</c:v>
                </c:pt>
                <c:pt idx="87611">
                  <c:v>87.61099999999999</c:v>
                </c:pt>
                <c:pt idx="87612">
                  <c:v>87.612000000000023</c:v>
                </c:pt>
                <c:pt idx="87613">
                  <c:v>87.613</c:v>
                </c:pt>
                <c:pt idx="87614">
                  <c:v>87.614000000000033</c:v>
                </c:pt>
                <c:pt idx="87615">
                  <c:v>87.615000000000009</c:v>
                </c:pt>
                <c:pt idx="87616">
                  <c:v>87.616000000000042</c:v>
                </c:pt>
                <c:pt idx="87617">
                  <c:v>87.617000000000019</c:v>
                </c:pt>
                <c:pt idx="87618">
                  <c:v>87.617999999999995</c:v>
                </c:pt>
                <c:pt idx="87619">
                  <c:v>87.619000000000028</c:v>
                </c:pt>
                <c:pt idx="87620">
                  <c:v>87.62</c:v>
                </c:pt>
                <c:pt idx="87621">
                  <c:v>87.621000000000038</c:v>
                </c:pt>
                <c:pt idx="87622">
                  <c:v>87.622000000000014</c:v>
                </c:pt>
                <c:pt idx="87623">
                  <c:v>87.62299999999999</c:v>
                </c:pt>
                <c:pt idx="87624">
                  <c:v>87.624000000000024</c:v>
                </c:pt>
                <c:pt idx="87625">
                  <c:v>87.625</c:v>
                </c:pt>
                <c:pt idx="87626">
                  <c:v>87.626000000000033</c:v>
                </c:pt>
                <c:pt idx="87627">
                  <c:v>87.62700000000001</c:v>
                </c:pt>
                <c:pt idx="87628">
                  <c:v>87.628000000000043</c:v>
                </c:pt>
                <c:pt idx="87629">
                  <c:v>87.629000000000019</c:v>
                </c:pt>
                <c:pt idx="87630">
                  <c:v>87.63</c:v>
                </c:pt>
                <c:pt idx="87631">
                  <c:v>87.631000000000029</c:v>
                </c:pt>
                <c:pt idx="87632">
                  <c:v>87.632000000000005</c:v>
                </c:pt>
                <c:pt idx="87633">
                  <c:v>87.633000000000038</c:v>
                </c:pt>
                <c:pt idx="87634">
                  <c:v>87.634000000000015</c:v>
                </c:pt>
                <c:pt idx="87635">
                  <c:v>87.634999999999991</c:v>
                </c:pt>
                <c:pt idx="87636">
                  <c:v>87.636000000000024</c:v>
                </c:pt>
                <c:pt idx="87637">
                  <c:v>87.637</c:v>
                </c:pt>
                <c:pt idx="87638">
                  <c:v>87.638000000000034</c:v>
                </c:pt>
                <c:pt idx="87639">
                  <c:v>87.63900000000001</c:v>
                </c:pt>
                <c:pt idx="87640">
                  <c:v>87.640000000000043</c:v>
                </c:pt>
                <c:pt idx="87641">
                  <c:v>87.64100000000002</c:v>
                </c:pt>
                <c:pt idx="87642">
                  <c:v>87.641999999999996</c:v>
                </c:pt>
                <c:pt idx="87643">
                  <c:v>87.643000000000029</c:v>
                </c:pt>
                <c:pt idx="87644">
                  <c:v>87.644000000000005</c:v>
                </c:pt>
                <c:pt idx="87645">
                  <c:v>87.645000000000039</c:v>
                </c:pt>
                <c:pt idx="87646">
                  <c:v>87.646000000000015</c:v>
                </c:pt>
                <c:pt idx="87647">
                  <c:v>87.646999999999991</c:v>
                </c:pt>
                <c:pt idx="87648">
                  <c:v>87.648000000000025</c:v>
                </c:pt>
                <c:pt idx="87649">
                  <c:v>87.649000000000001</c:v>
                </c:pt>
                <c:pt idx="87650">
                  <c:v>87.650000000000034</c:v>
                </c:pt>
                <c:pt idx="87651">
                  <c:v>87.65100000000001</c:v>
                </c:pt>
                <c:pt idx="87652">
                  <c:v>87.652000000000044</c:v>
                </c:pt>
                <c:pt idx="87653">
                  <c:v>87.65300000000002</c:v>
                </c:pt>
                <c:pt idx="87654">
                  <c:v>87.653999999999996</c:v>
                </c:pt>
                <c:pt idx="87655">
                  <c:v>87.65500000000003</c:v>
                </c:pt>
                <c:pt idx="87656">
                  <c:v>87.656000000000006</c:v>
                </c:pt>
                <c:pt idx="87657">
                  <c:v>87.657000000000039</c:v>
                </c:pt>
                <c:pt idx="87658">
                  <c:v>87.658000000000015</c:v>
                </c:pt>
                <c:pt idx="87659">
                  <c:v>87.658999999999992</c:v>
                </c:pt>
                <c:pt idx="87660">
                  <c:v>87.660000000000025</c:v>
                </c:pt>
                <c:pt idx="87661">
                  <c:v>87.661000000000001</c:v>
                </c:pt>
                <c:pt idx="87662">
                  <c:v>87.662000000000035</c:v>
                </c:pt>
                <c:pt idx="87663">
                  <c:v>87.663000000000011</c:v>
                </c:pt>
                <c:pt idx="87664">
                  <c:v>87.664000000000044</c:v>
                </c:pt>
                <c:pt idx="87665">
                  <c:v>87.66500000000002</c:v>
                </c:pt>
                <c:pt idx="87666">
                  <c:v>87.665999999999997</c:v>
                </c:pt>
                <c:pt idx="87667">
                  <c:v>87.66700000000003</c:v>
                </c:pt>
                <c:pt idx="87668">
                  <c:v>87.668000000000006</c:v>
                </c:pt>
                <c:pt idx="87669">
                  <c:v>87.66900000000004</c:v>
                </c:pt>
                <c:pt idx="87670">
                  <c:v>87.670000000000016</c:v>
                </c:pt>
                <c:pt idx="87671">
                  <c:v>87.670999999999992</c:v>
                </c:pt>
                <c:pt idx="87672">
                  <c:v>87.672000000000025</c:v>
                </c:pt>
                <c:pt idx="87673">
                  <c:v>87.673000000000002</c:v>
                </c:pt>
                <c:pt idx="87674">
                  <c:v>87.674000000000035</c:v>
                </c:pt>
                <c:pt idx="87675">
                  <c:v>87.675000000000011</c:v>
                </c:pt>
                <c:pt idx="87676">
                  <c:v>87.676000000000045</c:v>
                </c:pt>
                <c:pt idx="87677">
                  <c:v>87.677000000000021</c:v>
                </c:pt>
                <c:pt idx="87678">
                  <c:v>87.677999999999997</c:v>
                </c:pt>
                <c:pt idx="87679">
                  <c:v>87.67900000000003</c:v>
                </c:pt>
                <c:pt idx="87680">
                  <c:v>87.68</c:v>
                </c:pt>
                <c:pt idx="87681">
                  <c:v>87.68100000000004</c:v>
                </c:pt>
                <c:pt idx="87682">
                  <c:v>87.682000000000016</c:v>
                </c:pt>
                <c:pt idx="87683">
                  <c:v>87.682999999999993</c:v>
                </c:pt>
                <c:pt idx="87684">
                  <c:v>87.684000000000026</c:v>
                </c:pt>
                <c:pt idx="87685">
                  <c:v>87.685000000000002</c:v>
                </c:pt>
                <c:pt idx="87686">
                  <c:v>87.686000000000035</c:v>
                </c:pt>
                <c:pt idx="87687">
                  <c:v>87.687000000000012</c:v>
                </c:pt>
                <c:pt idx="87688">
                  <c:v>87.688000000000045</c:v>
                </c:pt>
                <c:pt idx="87689">
                  <c:v>87.689000000000021</c:v>
                </c:pt>
                <c:pt idx="87690">
                  <c:v>87.69</c:v>
                </c:pt>
                <c:pt idx="87691">
                  <c:v>87.691000000000031</c:v>
                </c:pt>
                <c:pt idx="87692">
                  <c:v>87.692000000000007</c:v>
                </c:pt>
                <c:pt idx="87693">
                  <c:v>87.69300000000004</c:v>
                </c:pt>
                <c:pt idx="87694">
                  <c:v>87.694000000000017</c:v>
                </c:pt>
                <c:pt idx="87695">
                  <c:v>87.694999999999993</c:v>
                </c:pt>
                <c:pt idx="87696">
                  <c:v>87.696000000000026</c:v>
                </c:pt>
                <c:pt idx="87697">
                  <c:v>87.697000000000003</c:v>
                </c:pt>
                <c:pt idx="87698">
                  <c:v>87.698000000000036</c:v>
                </c:pt>
                <c:pt idx="87699">
                  <c:v>87.699000000000012</c:v>
                </c:pt>
                <c:pt idx="87700">
                  <c:v>87.700000000000045</c:v>
                </c:pt>
                <c:pt idx="87701">
                  <c:v>87.701000000000022</c:v>
                </c:pt>
                <c:pt idx="87702">
                  <c:v>87.701999999999998</c:v>
                </c:pt>
                <c:pt idx="87703">
                  <c:v>87.703000000000031</c:v>
                </c:pt>
                <c:pt idx="87704">
                  <c:v>87.704000000000008</c:v>
                </c:pt>
                <c:pt idx="87705">
                  <c:v>87.705000000000041</c:v>
                </c:pt>
                <c:pt idx="87706">
                  <c:v>87.706000000000017</c:v>
                </c:pt>
                <c:pt idx="87707">
                  <c:v>87.706999999999994</c:v>
                </c:pt>
                <c:pt idx="87708">
                  <c:v>87.708000000000027</c:v>
                </c:pt>
                <c:pt idx="87709">
                  <c:v>87.709000000000003</c:v>
                </c:pt>
                <c:pt idx="87710">
                  <c:v>87.710000000000036</c:v>
                </c:pt>
                <c:pt idx="87711">
                  <c:v>87.711000000000013</c:v>
                </c:pt>
                <c:pt idx="87712">
                  <c:v>87.712000000000046</c:v>
                </c:pt>
                <c:pt idx="87713">
                  <c:v>87.713000000000022</c:v>
                </c:pt>
                <c:pt idx="87714">
                  <c:v>87.713999999999999</c:v>
                </c:pt>
                <c:pt idx="87715">
                  <c:v>87.715000000000032</c:v>
                </c:pt>
                <c:pt idx="87716">
                  <c:v>87.716000000000008</c:v>
                </c:pt>
                <c:pt idx="87717">
                  <c:v>87.717000000000041</c:v>
                </c:pt>
                <c:pt idx="87718">
                  <c:v>87.718000000000018</c:v>
                </c:pt>
                <c:pt idx="87719">
                  <c:v>87.718999999999994</c:v>
                </c:pt>
                <c:pt idx="87720">
                  <c:v>87.720000000000027</c:v>
                </c:pt>
                <c:pt idx="87721">
                  <c:v>87.721000000000004</c:v>
                </c:pt>
                <c:pt idx="87722">
                  <c:v>87.722000000000037</c:v>
                </c:pt>
                <c:pt idx="87723">
                  <c:v>87.723000000000013</c:v>
                </c:pt>
                <c:pt idx="87724">
                  <c:v>87.724000000000046</c:v>
                </c:pt>
                <c:pt idx="87725">
                  <c:v>87.725000000000023</c:v>
                </c:pt>
                <c:pt idx="87726">
                  <c:v>87.725999999999999</c:v>
                </c:pt>
                <c:pt idx="87727">
                  <c:v>87.727000000000032</c:v>
                </c:pt>
                <c:pt idx="87728">
                  <c:v>87.728000000000009</c:v>
                </c:pt>
                <c:pt idx="87729">
                  <c:v>87.729000000000042</c:v>
                </c:pt>
                <c:pt idx="87730">
                  <c:v>87.730000000000018</c:v>
                </c:pt>
                <c:pt idx="87731">
                  <c:v>87.730999999999995</c:v>
                </c:pt>
                <c:pt idx="87732">
                  <c:v>87.732000000000028</c:v>
                </c:pt>
                <c:pt idx="87733">
                  <c:v>87.733000000000004</c:v>
                </c:pt>
                <c:pt idx="87734">
                  <c:v>87.734000000000037</c:v>
                </c:pt>
                <c:pt idx="87735">
                  <c:v>87.735000000000014</c:v>
                </c:pt>
                <c:pt idx="87736">
                  <c:v>87.73599999999999</c:v>
                </c:pt>
                <c:pt idx="87737">
                  <c:v>87.737000000000023</c:v>
                </c:pt>
                <c:pt idx="87738">
                  <c:v>87.738</c:v>
                </c:pt>
                <c:pt idx="87739">
                  <c:v>87.739000000000033</c:v>
                </c:pt>
                <c:pt idx="87740">
                  <c:v>87.740000000000009</c:v>
                </c:pt>
                <c:pt idx="87741">
                  <c:v>87.741000000000042</c:v>
                </c:pt>
                <c:pt idx="87742">
                  <c:v>87.742000000000019</c:v>
                </c:pt>
                <c:pt idx="87743">
                  <c:v>87.742999999999995</c:v>
                </c:pt>
                <c:pt idx="87744">
                  <c:v>87.744000000000028</c:v>
                </c:pt>
                <c:pt idx="87745">
                  <c:v>87.745000000000005</c:v>
                </c:pt>
                <c:pt idx="87746">
                  <c:v>87.746000000000038</c:v>
                </c:pt>
                <c:pt idx="87747">
                  <c:v>87.747000000000014</c:v>
                </c:pt>
                <c:pt idx="87748">
                  <c:v>87.74799999999999</c:v>
                </c:pt>
                <c:pt idx="87749">
                  <c:v>87.749000000000024</c:v>
                </c:pt>
                <c:pt idx="87750">
                  <c:v>87.75</c:v>
                </c:pt>
                <c:pt idx="87751">
                  <c:v>87.751000000000033</c:v>
                </c:pt>
                <c:pt idx="87752">
                  <c:v>87.75200000000001</c:v>
                </c:pt>
                <c:pt idx="87753">
                  <c:v>87.753000000000043</c:v>
                </c:pt>
                <c:pt idx="87754">
                  <c:v>87.754000000000019</c:v>
                </c:pt>
                <c:pt idx="87755">
                  <c:v>87.754999999999995</c:v>
                </c:pt>
                <c:pt idx="87756">
                  <c:v>87.756000000000029</c:v>
                </c:pt>
                <c:pt idx="87757">
                  <c:v>87.757000000000005</c:v>
                </c:pt>
                <c:pt idx="87758">
                  <c:v>87.758000000000038</c:v>
                </c:pt>
                <c:pt idx="87759">
                  <c:v>87.759000000000015</c:v>
                </c:pt>
                <c:pt idx="87760">
                  <c:v>87.759999999999991</c:v>
                </c:pt>
                <c:pt idx="87761">
                  <c:v>87.761000000000024</c:v>
                </c:pt>
                <c:pt idx="87762">
                  <c:v>87.762</c:v>
                </c:pt>
                <c:pt idx="87763">
                  <c:v>87.763000000000034</c:v>
                </c:pt>
                <c:pt idx="87764">
                  <c:v>87.76400000000001</c:v>
                </c:pt>
                <c:pt idx="87765">
                  <c:v>87.765000000000043</c:v>
                </c:pt>
                <c:pt idx="87766">
                  <c:v>87.76600000000002</c:v>
                </c:pt>
                <c:pt idx="87767">
                  <c:v>87.766999999999996</c:v>
                </c:pt>
                <c:pt idx="87768">
                  <c:v>87.768000000000029</c:v>
                </c:pt>
                <c:pt idx="87769">
                  <c:v>87.769000000000005</c:v>
                </c:pt>
                <c:pt idx="87770">
                  <c:v>87.770000000000039</c:v>
                </c:pt>
                <c:pt idx="87771">
                  <c:v>87.771000000000015</c:v>
                </c:pt>
                <c:pt idx="87772">
                  <c:v>87.771999999999991</c:v>
                </c:pt>
                <c:pt idx="87773">
                  <c:v>87.773000000000025</c:v>
                </c:pt>
                <c:pt idx="87774">
                  <c:v>87.774000000000001</c:v>
                </c:pt>
                <c:pt idx="87775">
                  <c:v>87.775000000000034</c:v>
                </c:pt>
                <c:pt idx="87776">
                  <c:v>87.77600000000001</c:v>
                </c:pt>
                <c:pt idx="87777">
                  <c:v>87.777000000000044</c:v>
                </c:pt>
                <c:pt idx="87778">
                  <c:v>87.77800000000002</c:v>
                </c:pt>
                <c:pt idx="87779">
                  <c:v>87.778999999999996</c:v>
                </c:pt>
                <c:pt idx="87780">
                  <c:v>87.78000000000003</c:v>
                </c:pt>
                <c:pt idx="87781">
                  <c:v>87.781000000000006</c:v>
                </c:pt>
                <c:pt idx="87782">
                  <c:v>87.782000000000039</c:v>
                </c:pt>
                <c:pt idx="87783">
                  <c:v>87.783000000000015</c:v>
                </c:pt>
                <c:pt idx="87784">
                  <c:v>87.783999999999992</c:v>
                </c:pt>
                <c:pt idx="87785">
                  <c:v>87.785000000000025</c:v>
                </c:pt>
                <c:pt idx="87786">
                  <c:v>87.786000000000001</c:v>
                </c:pt>
                <c:pt idx="87787">
                  <c:v>87.787000000000035</c:v>
                </c:pt>
                <c:pt idx="87788">
                  <c:v>87.788000000000011</c:v>
                </c:pt>
                <c:pt idx="87789">
                  <c:v>87.789000000000044</c:v>
                </c:pt>
                <c:pt idx="87790">
                  <c:v>87.79000000000002</c:v>
                </c:pt>
                <c:pt idx="87791">
                  <c:v>87.790999999999997</c:v>
                </c:pt>
                <c:pt idx="87792">
                  <c:v>87.79200000000003</c:v>
                </c:pt>
                <c:pt idx="87793">
                  <c:v>87.793000000000006</c:v>
                </c:pt>
                <c:pt idx="87794">
                  <c:v>87.79400000000004</c:v>
                </c:pt>
                <c:pt idx="87795">
                  <c:v>87.795000000000016</c:v>
                </c:pt>
                <c:pt idx="87796">
                  <c:v>87.795999999999992</c:v>
                </c:pt>
                <c:pt idx="87797">
                  <c:v>87.797000000000025</c:v>
                </c:pt>
                <c:pt idx="87798">
                  <c:v>87.798000000000002</c:v>
                </c:pt>
                <c:pt idx="87799">
                  <c:v>87.799000000000035</c:v>
                </c:pt>
                <c:pt idx="87800">
                  <c:v>87.800000000000011</c:v>
                </c:pt>
                <c:pt idx="87801">
                  <c:v>87.801000000000045</c:v>
                </c:pt>
                <c:pt idx="87802">
                  <c:v>87.802000000000021</c:v>
                </c:pt>
                <c:pt idx="87803">
                  <c:v>87.802999999999997</c:v>
                </c:pt>
                <c:pt idx="87804">
                  <c:v>87.80400000000003</c:v>
                </c:pt>
                <c:pt idx="87805">
                  <c:v>87.805000000000007</c:v>
                </c:pt>
                <c:pt idx="87806">
                  <c:v>87.80600000000004</c:v>
                </c:pt>
                <c:pt idx="87807">
                  <c:v>87.807000000000016</c:v>
                </c:pt>
                <c:pt idx="87808">
                  <c:v>87.807999999999993</c:v>
                </c:pt>
                <c:pt idx="87809">
                  <c:v>87.809000000000026</c:v>
                </c:pt>
                <c:pt idx="87810">
                  <c:v>87.81</c:v>
                </c:pt>
                <c:pt idx="87811">
                  <c:v>87.811000000000035</c:v>
                </c:pt>
                <c:pt idx="87812">
                  <c:v>87.812000000000012</c:v>
                </c:pt>
                <c:pt idx="87813">
                  <c:v>87.813000000000045</c:v>
                </c:pt>
                <c:pt idx="87814">
                  <c:v>87.814000000000021</c:v>
                </c:pt>
                <c:pt idx="87815">
                  <c:v>87.814999999999998</c:v>
                </c:pt>
                <c:pt idx="87816">
                  <c:v>87.816000000000031</c:v>
                </c:pt>
                <c:pt idx="87817">
                  <c:v>87.817000000000007</c:v>
                </c:pt>
                <c:pt idx="87818">
                  <c:v>87.81800000000004</c:v>
                </c:pt>
                <c:pt idx="87819">
                  <c:v>87.819000000000017</c:v>
                </c:pt>
                <c:pt idx="87820">
                  <c:v>87.82</c:v>
                </c:pt>
                <c:pt idx="87821">
                  <c:v>87.821000000000026</c:v>
                </c:pt>
                <c:pt idx="87822">
                  <c:v>87.822000000000003</c:v>
                </c:pt>
                <c:pt idx="87823">
                  <c:v>87.823000000000036</c:v>
                </c:pt>
                <c:pt idx="87824">
                  <c:v>87.824000000000012</c:v>
                </c:pt>
                <c:pt idx="87825">
                  <c:v>87.825000000000045</c:v>
                </c:pt>
                <c:pt idx="87826">
                  <c:v>87.826000000000022</c:v>
                </c:pt>
                <c:pt idx="87827">
                  <c:v>87.826999999999998</c:v>
                </c:pt>
                <c:pt idx="87828">
                  <c:v>87.828000000000031</c:v>
                </c:pt>
                <c:pt idx="87829">
                  <c:v>87.829000000000008</c:v>
                </c:pt>
                <c:pt idx="87830">
                  <c:v>87.830000000000041</c:v>
                </c:pt>
                <c:pt idx="87831">
                  <c:v>87.831000000000017</c:v>
                </c:pt>
                <c:pt idx="87832">
                  <c:v>87.831999999999994</c:v>
                </c:pt>
                <c:pt idx="87833">
                  <c:v>87.833000000000027</c:v>
                </c:pt>
                <c:pt idx="87834">
                  <c:v>87.834000000000003</c:v>
                </c:pt>
                <c:pt idx="87835">
                  <c:v>87.835000000000036</c:v>
                </c:pt>
                <c:pt idx="87836">
                  <c:v>87.836000000000013</c:v>
                </c:pt>
                <c:pt idx="87837">
                  <c:v>87.837000000000046</c:v>
                </c:pt>
                <c:pt idx="87838">
                  <c:v>87.838000000000022</c:v>
                </c:pt>
                <c:pt idx="87839">
                  <c:v>87.838999999999999</c:v>
                </c:pt>
                <c:pt idx="87840">
                  <c:v>87.840000000000032</c:v>
                </c:pt>
                <c:pt idx="87841">
                  <c:v>87.841000000000008</c:v>
                </c:pt>
                <c:pt idx="87842">
                  <c:v>87.842000000000041</c:v>
                </c:pt>
                <c:pt idx="87843">
                  <c:v>87.843000000000018</c:v>
                </c:pt>
                <c:pt idx="87844">
                  <c:v>87.843999999999994</c:v>
                </c:pt>
                <c:pt idx="87845">
                  <c:v>87.845000000000027</c:v>
                </c:pt>
                <c:pt idx="87846">
                  <c:v>87.846000000000004</c:v>
                </c:pt>
                <c:pt idx="87847">
                  <c:v>87.847000000000037</c:v>
                </c:pt>
                <c:pt idx="87848">
                  <c:v>87.848000000000013</c:v>
                </c:pt>
                <c:pt idx="87849">
                  <c:v>87.849000000000046</c:v>
                </c:pt>
                <c:pt idx="87850">
                  <c:v>87.850000000000023</c:v>
                </c:pt>
                <c:pt idx="87851">
                  <c:v>87.850999999999999</c:v>
                </c:pt>
                <c:pt idx="87852">
                  <c:v>87.852000000000032</c:v>
                </c:pt>
                <c:pt idx="87853">
                  <c:v>87.853000000000009</c:v>
                </c:pt>
                <c:pt idx="87854">
                  <c:v>87.854000000000042</c:v>
                </c:pt>
                <c:pt idx="87855">
                  <c:v>87.855000000000018</c:v>
                </c:pt>
                <c:pt idx="87856">
                  <c:v>87.855999999999995</c:v>
                </c:pt>
                <c:pt idx="87857">
                  <c:v>87.857000000000028</c:v>
                </c:pt>
                <c:pt idx="87858">
                  <c:v>87.858000000000004</c:v>
                </c:pt>
                <c:pt idx="87859">
                  <c:v>87.859000000000037</c:v>
                </c:pt>
                <c:pt idx="87860">
                  <c:v>87.860000000000014</c:v>
                </c:pt>
                <c:pt idx="87861">
                  <c:v>87.86099999999999</c:v>
                </c:pt>
                <c:pt idx="87862">
                  <c:v>87.862000000000023</c:v>
                </c:pt>
                <c:pt idx="87863">
                  <c:v>87.863</c:v>
                </c:pt>
                <c:pt idx="87864">
                  <c:v>87.864000000000033</c:v>
                </c:pt>
                <c:pt idx="87865">
                  <c:v>87.865000000000009</c:v>
                </c:pt>
                <c:pt idx="87866">
                  <c:v>87.866000000000042</c:v>
                </c:pt>
                <c:pt idx="87867">
                  <c:v>87.867000000000019</c:v>
                </c:pt>
                <c:pt idx="87868">
                  <c:v>87.867999999999995</c:v>
                </c:pt>
                <c:pt idx="87869">
                  <c:v>87.869000000000028</c:v>
                </c:pt>
                <c:pt idx="87870">
                  <c:v>87.87</c:v>
                </c:pt>
                <c:pt idx="87871">
                  <c:v>87.871000000000038</c:v>
                </c:pt>
                <c:pt idx="87872">
                  <c:v>87.872000000000014</c:v>
                </c:pt>
                <c:pt idx="87873">
                  <c:v>87.87299999999999</c:v>
                </c:pt>
                <c:pt idx="87874">
                  <c:v>87.874000000000024</c:v>
                </c:pt>
                <c:pt idx="87875">
                  <c:v>87.875</c:v>
                </c:pt>
                <c:pt idx="87876">
                  <c:v>87.876000000000033</c:v>
                </c:pt>
                <c:pt idx="87877">
                  <c:v>87.87700000000001</c:v>
                </c:pt>
                <c:pt idx="87878">
                  <c:v>87.878000000000043</c:v>
                </c:pt>
                <c:pt idx="87879">
                  <c:v>87.879000000000019</c:v>
                </c:pt>
                <c:pt idx="87880">
                  <c:v>87.88</c:v>
                </c:pt>
                <c:pt idx="87881">
                  <c:v>87.881000000000029</c:v>
                </c:pt>
                <c:pt idx="87882">
                  <c:v>87.882000000000005</c:v>
                </c:pt>
                <c:pt idx="87883">
                  <c:v>87.883000000000038</c:v>
                </c:pt>
                <c:pt idx="87884">
                  <c:v>87.884000000000015</c:v>
                </c:pt>
                <c:pt idx="87885">
                  <c:v>87.884999999999991</c:v>
                </c:pt>
                <c:pt idx="87886">
                  <c:v>87.886000000000024</c:v>
                </c:pt>
                <c:pt idx="87887">
                  <c:v>87.887</c:v>
                </c:pt>
                <c:pt idx="87888">
                  <c:v>87.888000000000034</c:v>
                </c:pt>
                <c:pt idx="87889">
                  <c:v>87.88900000000001</c:v>
                </c:pt>
                <c:pt idx="87890">
                  <c:v>87.890000000000043</c:v>
                </c:pt>
                <c:pt idx="87891">
                  <c:v>87.89100000000002</c:v>
                </c:pt>
                <c:pt idx="87892">
                  <c:v>87.891999999999996</c:v>
                </c:pt>
                <c:pt idx="87893">
                  <c:v>87.893000000000029</c:v>
                </c:pt>
                <c:pt idx="87894">
                  <c:v>87.894000000000005</c:v>
                </c:pt>
                <c:pt idx="87895">
                  <c:v>87.895000000000039</c:v>
                </c:pt>
                <c:pt idx="87896">
                  <c:v>87.896000000000015</c:v>
                </c:pt>
                <c:pt idx="87897">
                  <c:v>87.896999999999991</c:v>
                </c:pt>
                <c:pt idx="87898">
                  <c:v>87.898000000000025</c:v>
                </c:pt>
                <c:pt idx="87899">
                  <c:v>87.899000000000001</c:v>
                </c:pt>
                <c:pt idx="87900">
                  <c:v>87.900000000000034</c:v>
                </c:pt>
                <c:pt idx="87901">
                  <c:v>87.90100000000001</c:v>
                </c:pt>
                <c:pt idx="87902">
                  <c:v>87.902000000000044</c:v>
                </c:pt>
                <c:pt idx="87903">
                  <c:v>87.90300000000002</c:v>
                </c:pt>
                <c:pt idx="87904">
                  <c:v>87.903999999999996</c:v>
                </c:pt>
                <c:pt idx="87905">
                  <c:v>87.90500000000003</c:v>
                </c:pt>
                <c:pt idx="87906">
                  <c:v>87.906000000000006</c:v>
                </c:pt>
                <c:pt idx="87907">
                  <c:v>87.907000000000039</c:v>
                </c:pt>
                <c:pt idx="87908">
                  <c:v>87.908000000000015</c:v>
                </c:pt>
                <c:pt idx="87909">
                  <c:v>87.908999999999992</c:v>
                </c:pt>
                <c:pt idx="87910">
                  <c:v>87.910000000000025</c:v>
                </c:pt>
                <c:pt idx="87911">
                  <c:v>87.911000000000001</c:v>
                </c:pt>
                <c:pt idx="87912">
                  <c:v>87.912000000000035</c:v>
                </c:pt>
                <c:pt idx="87913">
                  <c:v>87.913000000000011</c:v>
                </c:pt>
                <c:pt idx="87914">
                  <c:v>87.914000000000044</c:v>
                </c:pt>
                <c:pt idx="87915">
                  <c:v>87.91500000000002</c:v>
                </c:pt>
                <c:pt idx="87916">
                  <c:v>87.915999999999997</c:v>
                </c:pt>
                <c:pt idx="87917">
                  <c:v>87.91700000000003</c:v>
                </c:pt>
                <c:pt idx="87918">
                  <c:v>87.918000000000006</c:v>
                </c:pt>
                <c:pt idx="87919">
                  <c:v>87.91900000000004</c:v>
                </c:pt>
                <c:pt idx="87920">
                  <c:v>87.920000000000016</c:v>
                </c:pt>
                <c:pt idx="87921">
                  <c:v>87.920999999999992</c:v>
                </c:pt>
                <c:pt idx="87922">
                  <c:v>87.922000000000025</c:v>
                </c:pt>
                <c:pt idx="87923">
                  <c:v>87.923000000000002</c:v>
                </c:pt>
                <c:pt idx="87924">
                  <c:v>87.924000000000035</c:v>
                </c:pt>
                <c:pt idx="87925">
                  <c:v>87.925000000000011</c:v>
                </c:pt>
                <c:pt idx="87926">
                  <c:v>87.926000000000045</c:v>
                </c:pt>
                <c:pt idx="87927">
                  <c:v>87.927000000000021</c:v>
                </c:pt>
                <c:pt idx="87928">
                  <c:v>87.927999999999997</c:v>
                </c:pt>
                <c:pt idx="87929">
                  <c:v>87.92900000000003</c:v>
                </c:pt>
                <c:pt idx="87930">
                  <c:v>87.93</c:v>
                </c:pt>
                <c:pt idx="87931">
                  <c:v>87.93100000000004</c:v>
                </c:pt>
                <c:pt idx="87932">
                  <c:v>87.932000000000016</c:v>
                </c:pt>
                <c:pt idx="87933">
                  <c:v>87.932999999999993</c:v>
                </c:pt>
                <c:pt idx="87934">
                  <c:v>87.934000000000026</c:v>
                </c:pt>
                <c:pt idx="87935">
                  <c:v>87.935000000000002</c:v>
                </c:pt>
                <c:pt idx="87936">
                  <c:v>87.936000000000035</c:v>
                </c:pt>
                <c:pt idx="87937">
                  <c:v>87.937000000000012</c:v>
                </c:pt>
                <c:pt idx="87938">
                  <c:v>87.938000000000045</c:v>
                </c:pt>
                <c:pt idx="87939">
                  <c:v>87.939000000000021</c:v>
                </c:pt>
                <c:pt idx="87940">
                  <c:v>87.94</c:v>
                </c:pt>
                <c:pt idx="87941">
                  <c:v>87.941000000000031</c:v>
                </c:pt>
                <c:pt idx="87942">
                  <c:v>87.942000000000007</c:v>
                </c:pt>
                <c:pt idx="87943">
                  <c:v>87.94300000000004</c:v>
                </c:pt>
                <c:pt idx="87944">
                  <c:v>87.944000000000017</c:v>
                </c:pt>
                <c:pt idx="87945">
                  <c:v>87.944999999999993</c:v>
                </c:pt>
                <c:pt idx="87946">
                  <c:v>87.946000000000026</c:v>
                </c:pt>
                <c:pt idx="87947">
                  <c:v>87.947000000000003</c:v>
                </c:pt>
                <c:pt idx="87948">
                  <c:v>87.948000000000036</c:v>
                </c:pt>
                <c:pt idx="87949">
                  <c:v>87.949000000000012</c:v>
                </c:pt>
                <c:pt idx="87950">
                  <c:v>87.950000000000045</c:v>
                </c:pt>
                <c:pt idx="87951">
                  <c:v>87.951000000000022</c:v>
                </c:pt>
                <c:pt idx="87952">
                  <c:v>87.951999999999998</c:v>
                </c:pt>
                <c:pt idx="87953">
                  <c:v>87.953000000000031</c:v>
                </c:pt>
                <c:pt idx="87954">
                  <c:v>87.954000000000008</c:v>
                </c:pt>
                <c:pt idx="87955">
                  <c:v>87.955000000000041</c:v>
                </c:pt>
                <c:pt idx="87956">
                  <c:v>87.956000000000017</c:v>
                </c:pt>
                <c:pt idx="87957">
                  <c:v>87.956999999999994</c:v>
                </c:pt>
                <c:pt idx="87958">
                  <c:v>87.958000000000027</c:v>
                </c:pt>
                <c:pt idx="87959">
                  <c:v>87.959000000000003</c:v>
                </c:pt>
                <c:pt idx="87960">
                  <c:v>87.960000000000036</c:v>
                </c:pt>
                <c:pt idx="87961">
                  <c:v>87.961000000000013</c:v>
                </c:pt>
                <c:pt idx="87962">
                  <c:v>87.962000000000046</c:v>
                </c:pt>
                <c:pt idx="87963">
                  <c:v>87.963000000000022</c:v>
                </c:pt>
                <c:pt idx="87964">
                  <c:v>87.963999999999999</c:v>
                </c:pt>
                <c:pt idx="87965">
                  <c:v>87.965000000000032</c:v>
                </c:pt>
                <c:pt idx="87966">
                  <c:v>87.966000000000008</c:v>
                </c:pt>
                <c:pt idx="87967">
                  <c:v>87.967000000000041</c:v>
                </c:pt>
                <c:pt idx="87968">
                  <c:v>87.968000000000018</c:v>
                </c:pt>
                <c:pt idx="87969">
                  <c:v>87.968999999999994</c:v>
                </c:pt>
                <c:pt idx="87970">
                  <c:v>87.970000000000027</c:v>
                </c:pt>
                <c:pt idx="87971">
                  <c:v>87.971000000000004</c:v>
                </c:pt>
                <c:pt idx="87972">
                  <c:v>87.972000000000037</c:v>
                </c:pt>
                <c:pt idx="87973">
                  <c:v>87.973000000000013</c:v>
                </c:pt>
                <c:pt idx="87974">
                  <c:v>87.974000000000046</c:v>
                </c:pt>
                <c:pt idx="87975">
                  <c:v>87.975000000000023</c:v>
                </c:pt>
                <c:pt idx="87976">
                  <c:v>87.975999999999999</c:v>
                </c:pt>
                <c:pt idx="87977">
                  <c:v>87.977000000000032</c:v>
                </c:pt>
                <c:pt idx="87978">
                  <c:v>87.978000000000009</c:v>
                </c:pt>
                <c:pt idx="87979">
                  <c:v>87.979000000000042</c:v>
                </c:pt>
                <c:pt idx="87980">
                  <c:v>87.980000000000018</c:v>
                </c:pt>
                <c:pt idx="87981">
                  <c:v>87.980999999999995</c:v>
                </c:pt>
                <c:pt idx="87982">
                  <c:v>87.982000000000028</c:v>
                </c:pt>
                <c:pt idx="87983">
                  <c:v>87.983000000000004</c:v>
                </c:pt>
                <c:pt idx="87984">
                  <c:v>87.984000000000037</c:v>
                </c:pt>
                <c:pt idx="87985">
                  <c:v>87.985000000000014</c:v>
                </c:pt>
                <c:pt idx="87986">
                  <c:v>87.98599999999999</c:v>
                </c:pt>
                <c:pt idx="87987">
                  <c:v>87.987000000000023</c:v>
                </c:pt>
                <c:pt idx="87988">
                  <c:v>87.988</c:v>
                </c:pt>
                <c:pt idx="87989">
                  <c:v>87.989000000000033</c:v>
                </c:pt>
                <c:pt idx="87990">
                  <c:v>87.990000000000009</c:v>
                </c:pt>
                <c:pt idx="87991">
                  <c:v>87.991000000000042</c:v>
                </c:pt>
                <c:pt idx="87992">
                  <c:v>87.992000000000019</c:v>
                </c:pt>
                <c:pt idx="87993">
                  <c:v>87.992999999999995</c:v>
                </c:pt>
                <c:pt idx="87994">
                  <c:v>87.994000000000028</c:v>
                </c:pt>
                <c:pt idx="87995">
                  <c:v>87.995000000000005</c:v>
                </c:pt>
                <c:pt idx="87996">
                  <c:v>87.996000000000038</c:v>
                </c:pt>
                <c:pt idx="87997">
                  <c:v>87.997000000000014</c:v>
                </c:pt>
                <c:pt idx="87998">
                  <c:v>87.99799999999999</c:v>
                </c:pt>
                <c:pt idx="87999">
                  <c:v>87.999000000000024</c:v>
                </c:pt>
                <c:pt idx="88000">
                  <c:v>88</c:v>
                </c:pt>
                <c:pt idx="88001">
                  <c:v>88.001000000000033</c:v>
                </c:pt>
                <c:pt idx="88002">
                  <c:v>88.00200000000001</c:v>
                </c:pt>
                <c:pt idx="88003">
                  <c:v>88.003000000000043</c:v>
                </c:pt>
                <c:pt idx="88004">
                  <c:v>88.004000000000019</c:v>
                </c:pt>
                <c:pt idx="88005">
                  <c:v>88.004999999999995</c:v>
                </c:pt>
                <c:pt idx="88006">
                  <c:v>88.006000000000029</c:v>
                </c:pt>
                <c:pt idx="88007">
                  <c:v>88.007000000000005</c:v>
                </c:pt>
                <c:pt idx="88008">
                  <c:v>88.008000000000038</c:v>
                </c:pt>
                <c:pt idx="88009">
                  <c:v>88.009000000000015</c:v>
                </c:pt>
                <c:pt idx="88010">
                  <c:v>88.009999999999991</c:v>
                </c:pt>
                <c:pt idx="88011">
                  <c:v>88.011000000000024</c:v>
                </c:pt>
                <c:pt idx="88012">
                  <c:v>88.012</c:v>
                </c:pt>
                <c:pt idx="88013">
                  <c:v>88.013000000000034</c:v>
                </c:pt>
                <c:pt idx="88014">
                  <c:v>88.01400000000001</c:v>
                </c:pt>
                <c:pt idx="88015">
                  <c:v>88.015000000000043</c:v>
                </c:pt>
                <c:pt idx="88016">
                  <c:v>88.01600000000002</c:v>
                </c:pt>
                <c:pt idx="88017">
                  <c:v>88.016999999999996</c:v>
                </c:pt>
                <c:pt idx="88018">
                  <c:v>88.018000000000029</c:v>
                </c:pt>
                <c:pt idx="88019">
                  <c:v>88.019000000000005</c:v>
                </c:pt>
                <c:pt idx="88020">
                  <c:v>88.020000000000039</c:v>
                </c:pt>
                <c:pt idx="88021">
                  <c:v>88.021000000000015</c:v>
                </c:pt>
                <c:pt idx="88022">
                  <c:v>88.021999999999991</c:v>
                </c:pt>
                <c:pt idx="88023">
                  <c:v>88.023000000000025</c:v>
                </c:pt>
                <c:pt idx="88024">
                  <c:v>88.024000000000001</c:v>
                </c:pt>
                <c:pt idx="88025">
                  <c:v>88.025000000000034</c:v>
                </c:pt>
                <c:pt idx="88026">
                  <c:v>88.02600000000001</c:v>
                </c:pt>
                <c:pt idx="88027">
                  <c:v>88.027000000000044</c:v>
                </c:pt>
                <c:pt idx="88028">
                  <c:v>88.02800000000002</c:v>
                </c:pt>
                <c:pt idx="88029">
                  <c:v>88.028999999999996</c:v>
                </c:pt>
                <c:pt idx="88030">
                  <c:v>88.03000000000003</c:v>
                </c:pt>
                <c:pt idx="88031">
                  <c:v>88.031000000000006</c:v>
                </c:pt>
                <c:pt idx="88032">
                  <c:v>88.032000000000039</c:v>
                </c:pt>
                <c:pt idx="88033">
                  <c:v>88.033000000000015</c:v>
                </c:pt>
                <c:pt idx="88034">
                  <c:v>88.033999999999992</c:v>
                </c:pt>
                <c:pt idx="88035">
                  <c:v>88.035000000000025</c:v>
                </c:pt>
                <c:pt idx="88036">
                  <c:v>88.036000000000001</c:v>
                </c:pt>
                <c:pt idx="88037">
                  <c:v>88.037000000000035</c:v>
                </c:pt>
                <c:pt idx="88038">
                  <c:v>88.038000000000011</c:v>
                </c:pt>
                <c:pt idx="88039">
                  <c:v>88.039000000000044</c:v>
                </c:pt>
                <c:pt idx="88040">
                  <c:v>88.04000000000002</c:v>
                </c:pt>
                <c:pt idx="88041">
                  <c:v>88.040999999999997</c:v>
                </c:pt>
                <c:pt idx="88042">
                  <c:v>88.04200000000003</c:v>
                </c:pt>
                <c:pt idx="88043">
                  <c:v>88.043000000000006</c:v>
                </c:pt>
                <c:pt idx="88044">
                  <c:v>88.04400000000004</c:v>
                </c:pt>
                <c:pt idx="88045">
                  <c:v>88.045000000000016</c:v>
                </c:pt>
                <c:pt idx="88046">
                  <c:v>88.045999999999992</c:v>
                </c:pt>
                <c:pt idx="88047">
                  <c:v>88.047000000000025</c:v>
                </c:pt>
                <c:pt idx="88048">
                  <c:v>88.048000000000002</c:v>
                </c:pt>
                <c:pt idx="88049">
                  <c:v>88.049000000000035</c:v>
                </c:pt>
                <c:pt idx="88050">
                  <c:v>88.050000000000011</c:v>
                </c:pt>
                <c:pt idx="88051">
                  <c:v>88.051000000000045</c:v>
                </c:pt>
                <c:pt idx="88052">
                  <c:v>88.052000000000021</c:v>
                </c:pt>
                <c:pt idx="88053">
                  <c:v>88.052999999999997</c:v>
                </c:pt>
                <c:pt idx="88054">
                  <c:v>88.05400000000003</c:v>
                </c:pt>
                <c:pt idx="88055">
                  <c:v>88.055000000000007</c:v>
                </c:pt>
                <c:pt idx="88056">
                  <c:v>88.05600000000004</c:v>
                </c:pt>
                <c:pt idx="88057">
                  <c:v>88.057000000000016</c:v>
                </c:pt>
                <c:pt idx="88058">
                  <c:v>88.057999999999993</c:v>
                </c:pt>
                <c:pt idx="88059">
                  <c:v>88.059000000000026</c:v>
                </c:pt>
                <c:pt idx="88060">
                  <c:v>88.06</c:v>
                </c:pt>
                <c:pt idx="88061">
                  <c:v>88.061000000000035</c:v>
                </c:pt>
                <c:pt idx="88062">
                  <c:v>88.062000000000012</c:v>
                </c:pt>
                <c:pt idx="88063">
                  <c:v>88.063000000000045</c:v>
                </c:pt>
                <c:pt idx="88064">
                  <c:v>88.064000000000021</c:v>
                </c:pt>
                <c:pt idx="88065">
                  <c:v>88.064999999999998</c:v>
                </c:pt>
                <c:pt idx="88066">
                  <c:v>88.066000000000031</c:v>
                </c:pt>
                <c:pt idx="88067">
                  <c:v>88.067000000000007</c:v>
                </c:pt>
                <c:pt idx="88068">
                  <c:v>88.06800000000004</c:v>
                </c:pt>
                <c:pt idx="88069">
                  <c:v>88.069000000000017</c:v>
                </c:pt>
                <c:pt idx="88070">
                  <c:v>88.07</c:v>
                </c:pt>
                <c:pt idx="88071">
                  <c:v>88.071000000000026</c:v>
                </c:pt>
                <c:pt idx="88072">
                  <c:v>88.072000000000003</c:v>
                </c:pt>
                <c:pt idx="88073">
                  <c:v>88.073000000000036</c:v>
                </c:pt>
                <c:pt idx="88074">
                  <c:v>88.074000000000012</c:v>
                </c:pt>
                <c:pt idx="88075">
                  <c:v>88.075000000000045</c:v>
                </c:pt>
                <c:pt idx="88076">
                  <c:v>88.076000000000022</c:v>
                </c:pt>
                <c:pt idx="88077">
                  <c:v>88.076999999999998</c:v>
                </c:pt>
                <c:pt idx="88078">
                  <c:v>88.078000000000031</c:v>
                </c:pt>
                <c:pt idx="88079">
                  <c:v>88.079000000000008</c:v>
                </c:pt>
                <c:pt idx="88080">
                  <c:v>88.080000000000041</c:v>
                </c:pt>
                <c:pt idx="88081">
                  <c:v>88.081000000000017</c:v>
                </c:pt>
                <c:pt idx="88082">
                  <c:v>88.081999999999994</c:v>
                </c:pt>
                <c:pt idx="88083">
                  <c:v>88.083000000000027</c:v>
                </c:pt>
                <c:pt idx="88084">
                  <c:v>88.084000000000003</c:v>
                </c:pt>
                <c:pt idx="88085">
                  <c:v>88.085000000000036</c:v>
                </c:pt>
                <c:pt idx="88086">
                  <c:v>88.086000000000013</c:v>
                </c:pt>
                <c:pt idx="88087">
                  <c:v>88.087000000000046</c:v>
                </c:pt>
                <c:pt idx="88088">
                  <c:v>88.088000000000022</c:v>
                </c:pt>
                <c:pt idx="88089">
                  <c:v>88.088999999999999</c:v>
                </c:pt>
                <c:pt idx="88090">
                  <c:v>88.090000000000032</c:v>
                </c:pt>
                <c:pt idx="88091">
                  <c:v>88.091000000000008</c:v>
                </c:pt>
                <c:pt idx="88092">
                  <c:v>88.092000000000041</c:v>
                </c:pt>
                <c:pt idx="88093">
                  <c:v>88.093000000000018</c:v>
                </c:pt>
                <c:pt idx="88094">
                  <c:v>88.093999999999994</c:v>
                </c:pt>
                <c:pt idx="88095">
                  <c:v>88.095000000000027</c:v>
                </c:pt>
                <c:pt idx="88096">
                  <c:v>88.096000000000004</c:v>
                </c:pt>
                <c:pt idx="88097">
                  <c:v>88.097000000000037</c:v>
                </c:pt>
                <c:pt idx="88098">
                  <c:v>88.098000000000013</c:v>
                </c:pt>
                <c:pt idx="88099">
                  <c:v>88.099000000000046</c:v>
                </c:pt>
                <c:pt idx="88100">
                  <c:v>88.100000000000023</c:v>
                </c:pt>
                <c:pt idx="88101">
                  <c:v>88.100999999999999</c:v>
                </c:pt>
                <c:pt idx="88102">
                  <c:v>88.102000000000032</c:v>
                </c:pt>
                <c:pt idx="88103">
                  <c:v>88.103000000000009</c:v>
                </c:pt>
                <c:pt idx="88104">
                  <c:v>88.104000000000042</c:v>
                </c:pt>
                <c:pt idx="88105">
                  <c:v>88.105000000000018</c:v>
                </c:pt>
                <c:pt idx="88106">
                  <c:v>88.105999999999995</c:v>
                </c:pt>
                <c:pt idx="88107">
                  <c:v>88.107000000000028</c:v>
                </c:pt>
                <c:pt idx="88108">
                  <c:v>88.108000000000004</c:v>
                </c:pt>
                <c:pt idx="88109">
                  <c:v>88.109000000000037</c:v>
                </c:pt>
                <c:pt idx="88110">
                  <c:v>88.110000000000014</c:v>
                </c:pt>
                <c:pt idx="88111">
                  <c:v>88.11099999999999</c:v>
                </c:pt>
                <c:pt idx="88112">
                  <c:v>88.112000000000023</c:v>
                </c:pt>
                <c:pt idx="88113">
                  <c:v>88.113</c:v>
                </c:pt>
                <c:pt idx="88114">
                  <c:v>88.114000000000033</c:v>
                </c:pt>
                <c:pt idx="88115">
                  <c:v>88.115000000000009</c:v>
                </c:pt>
                <c:pt idx="88116">
                  <c:v>88.116000000000042</c:v>
                </c:pt>
                <c:pt idx="88117">
                  <c:v>88.117000000000019</c:v>
                </c:pt>
                <c:pt idx="88118">
                  <c:v>88.117999999999995</c:v>
                </c:pt>
                <c:pt idx="88119">
                  <c:v>88.119000000000028</c:v>
                </c:pt>
                <c:pt idx="88120">
                  <c:v>88.12</c:v>
                </c:pt>
                <c:pt idx="88121">
                  <c:v>88.121000000000038</c:v>
                </c:pt>
                <c:pt idx="88122">
                  <c:v>88.122000000000014</c:v>
                </c:pt>
                <c:pt idx="88123">
                  <c:v>88.12299999999999</c:v>
                </c:pt>
                <c:pt idx="88124">
                  <c:v>88.124000000000024</c:v>
                </c:pt>
                <c:pt idx="88125">
                  <c:v>88.125</c:v>
                </c:pt>
                <c:pt idx="88126">
                  <c:v>88.126000000000033</c:v>
                </c:pt>
                <c:pt idx="88127">
                  <c:v>88.12700000000001</c:v>
                </c:pt>
                <c:pt idx="88128">
                  <c:v>88.128000000000043</c:v>
                </c:pt>
                <c:pt idx="88129">
                  <c:v>88.129000000000019</c:v>
                </c:pt>
                <c:pt idx="88130">
                  <c:v>88.13</c:v>
                </c:pt>
                <c:pt idx="88131">
                  <c:v>88.131000000000029</c:v>
                </c:pt>
                <c:pt idx="88132">
                  <c:v>88.132000000000005</c:v>
                </c:pt>
                <c:pt idx="88133">
                  <c:v>88.133000000000038</c:v>
                </c:pt>
                <c:pt idx="88134">
                  <c:v>88.134000000000015</c:v>
                </c:pt>
                <c:pt idx="88135">
                  <c:v>88.134999999999991</c:v>
                </c:pt>
                <c:pt idx="88136">
                  <c:v>88.136000000000024</c:v>
                </c:pt>
                <c:pt idx="88137">
                  <c:v>88.137</c:v>
                </c:pt>
                <c:pt idx="88138">
                  <c:v>88.138000000000034</c:v>
                </c:pt>
                <c:pt idx="88139">
                  <c:v>88.13900000000001</c:v>
                </c:pt>
                <c:pt idx="88140">
                  <c:v>88.140000000000043</c:v>
                </c:pt>
                <c:pt idx="88141">
                  <c:v>88.14100000000002</c:v>
                </c:pt>
                <c:pt idx="88142">
                  <c:v>88.141999999999996</c:v>
                </c:pt>
                <c:pt idx="88143">
                  <c:v>88.143000000000029</c:v>
                </c:pt>
                <c:pt idx="88144">
                  <c:v>88.144000000000005</c:v>
                </c:pt>
                <c:pt idx="88145">
                  <c:v>88.145000000000039</c:v>
                </c:pt>
                <c:pt idx="88146">
                  <c:v>88.146000000000015</c:v>
                </c:pt>
                <c:pt idx="88147">
                  <c:v>88.146999999999991</c:v>
                </c:pt>
                <c:pt idx="88148">
                  <c:v>88.148000000000025</c:v>
                </c:pt>
                <c:pt idx="88149">
                  <c:v>88.149000000000001</c:v>
                </c:pt>
                <c:pt idx="88150">
                  <c:v>88.150000000000034</c:v>
                </c:pt>
                <c:pt idx="88151">
                  <c:v>88.15100000000001</c:v>
                </c:pt>
                <c:pt idx="88152">
                  <c:v>88.152000000000044</c:v>
                </c:pt>
                <c:pt idx="88153">
                  <c:v>88.15300000000002</c:v>
                </c:pt>
                <c:pt idx="88154">
                  <c:v>88.153999999999996</c:v>
                </c:pt>
                <c:pt idx="88155">
                  <c:v>88.15500000000003</c:v>
                </c:pt>
                <c:pt idx="88156">
                  <c:v>88.156000000000006</c:v>
                </c:pt>
                <c:pt idx="88157">
                  <c:v>88.157000000000039</c:v>
                </c:pt>
                <c:pt idx="88158">
                  <c:v>88.158000000000015</c:v>
                </c:pt>
                <c:pt idx="88159">
                  <c:v>88.158999999999992</c:v>
                </c:pt>
                <c:pt idx="88160">
                  <c:v>88.160000000000025</c:v>
                </c:pt>
                <c:pt idx="88161">
                  <c:v>88.161000000000001</c:v>
                </c:pt>
                <c:pt idx="88162">
                  <c:v>88.162000000000035</c:v>
                </c:pt>
                <c:pt idx="88163">
                  <c:v>88.163000000000011</c:v>
                </c:pt>
                <c:pt idx="88164">
                  <c:v>88.164000000000044</c:v>
                </c:pt>
                <c:pt idx="88165">
                  <c:v>88.16500000000002</c:v>
                </c:pt>
                <c:pt idx="88166">
                  <c:v>88.165999999999997</c:v>
                </c:pt>
                <c:pt idx="88167">
                  <c:v>88.16700000000003</c:v>
                </c:pt>
                <c:pt idx="88168">
                  <c:v>88.168000000000006</c:v>
                </c:pt>
                <c:pt idx="88169">
                  <c:v>88.16900000000004</c:v>
                </c:pt>
                <c:pt idx="88170">
                  <c:v>88.170000000000016</c:v>
                </c:pt>
                <c:pt idx="88171">
                  <c:v>88.170999999999992</c:v>
                </c:pt>
                <c:pt idx="88172">
                  <c:v>88.172000000000025</c:v>
                </c:pt>
                <c:pt idx="88173">
                  <c:v>88.173000000000002</c:v>
                </c:pt>
                <c:pt idx="88174">
                  <c:v>88.174000000000035</c:v>
                </c:pt>
                <c:pt idx="88175">
                  <c:v>88.175000000000011</c:v>
                </c:pt>
                <c:pt idx="88176">
                  <c:v>88.176000000000045</c:v>
                </c:pt>
                <c:pt idx="88177">
                  <c:v>88.177000000000021</c:v>
                </c:pt>
                <c:pt idx="88178">
                  <c:v>88.177999999999997</c:v>
                </c:pt>
                <c:pt idx="88179">
                  <c:v>88.17900000000003</c:v>
                </c:pt>
                <c:pt idx="88180">
                  <c:v>88.18</c:v>
                </c:pt>
                <c:pt idx="88181">
                  <c:v>88.18100000000004</c:v>
                </c:pt>
                <c:pt idx="88182">
                  <c:v>88.182000000000016</c:v>
                </c:pt>
                <c:pt idx="88183">
                  <c:v>88.182999999999993</c:v>
                </c:pt>
                <c:pt idx="88184">
                  <c:v>88.184000000000026</c:v>
                </c:pt>
                <c:pt idx="88185">
                  <c:v>88.185000000000002</c:v>
                </c:pt>
                <c:pt idx="88186">
                  <c:v>88.186000000000035</c:v>
                </c:pt>
                <c:pt idx="88187">
                  <c:v>88.187000000000012</c:v>
                </c:pt>
                <c:pt idx="88188">
                  <c:v>88.188000000000045</c:v>
                </c:pt>
                <c:pt idx="88189">
                  <c:v>88.189000000000021</c:v>
                </c:pt>
                <c:pt idx="88190">
                  <c:v>88.19</c:v>
                </c:pt>
                <c:pt idx="88191">
                  <c:v>88.191000000000031</c:v>
                </c:pt>
                <c:pt idx="88192">
                  <c:v>88.192000000000007</c:v>
                </c:pt>
                <c:pt idx="88193">
                  <c:v>88.19300000000004</c:v>
                </c:pt>
                <c:pt idx="88194">
                  <c:v>88.194000000000017</c:v>
                </c:pt>
                <c:pt idx="88195">
                  <c:v>88.194999999999993</c:v>
                </c:pt>
                <c:pt idx="88196">
                  <c:v>88.196000000000026</c:v>
                </c:pt>
                <c:pt idx="88197">
                  <c:v>88.197000000000003</c:v>
                </c:pt>
                <c:pt idx="88198">
                  <c:v>88.198000000000036</c:v>
                </c:pt>
                <c:pt idx="88199">
                  <c:v>88.199000000000012</c:v>
                </c:pt>
                <c:pt idx="88200">
                  <c:v>88.200000000000045</c:v>
                </c:pt>
                <c:pt idx="88201">
                  <c:v>88.201000000000022</c:v>
                </c:pt>
                <c:pt idx="88202">
                  <c:v>88.201999999999998</c:v>
                </c:pt>
                <c:pt idx="88203">
                  <c:v>88.203000000000031</c:v>
                </c:pt>
                <c:pt idx="88204">
                  <c:v>88.204000000000008</c:v>
                </c:pt>
                <c:pt idx="88205">
                  <c:v>88.205000000000041</c:v>
                </c:pt>
                <c:pt idx="88206">
                  <c:v>88.206000000000017</c:v>
                </c:pt>
                <c:pt idx="88207">
                  <c:v>88.206999999999994</c:v>
                </c:pt>
                <c:pt idx="88208">
                  <c:v>88.208000000000027</c:v>
                </c:pt>
                <c:pt idx="88209">
                  <c:v>88.209000000000003</c:v>
                </c:pt>
                <c:pt idx="88210">
                  <c:v>88.210000000000036</c:v>
                </c:pt>
                <c:pt idx="88211">
                  <c:v>88.211000000000013</c:v>
                </c:pt>
                <c:pt idx="88212">
                  <c:v>88.212000000000046</c:v>
                </c:pt>
                <c:pt idx="88213">
                  <c:v>88.213000000000022</c:v>
                </c:pt>
                <c:pt idx="88214">
                  <c:v>88.213999999999999</c:v>
                </c:pt>
                <c:pt idx="88215">
                  <c:v>88.215000000000032</c:v>
                </c:pt>
                <c:pt idx="88216">
                  <c:v>88.216000000000008</c:v>
                </c:pt>
                <c:pt idx="88217">
                  <c:v>88.217000000000041</c:v>
                </c:pt>
                <c:pt idx="88218">
                  <c:v>88.218000000000018</c:v>
                </c:pt>
                <c:pt idx="88219">
                  <c:v>88.218999999999994</c:v>
                </c:pt>
                <c:pt idx="88220">
                  <c:v>88.220000000000027</c:v>
                </c:pt>
                <c:pt idx="88221">
                  <c:v>88.221000000000004</c:v>
                </c:pt>
                <c:pt idx="88222">
                  <c:v>88.222000000000037</c:v>
                </c:pt>
                <c:pt idx="88223">
                  <c:v>88.223000000000013</c:v>
                </c:pt>
                <c:pt idx="88224">
                  <c:v>88.224000000000046</c:v>
                </c:pt>
                <c:pt idx="88225">
                  <c:v>88.225000000000023</c:v>
                </c:pt>
                <c:pt idx="88226">
                  <c:v>88.225999999999999</c:v>
                </c:pt>
                <c:pt idx="88227">
                  <c:v>88.227000000000032</c:v>
                </c:pt>
                <c:pt idx="88228">
                  <c:v>88.228000000000009</c:v>
                </c:pt>
                <c:pt idx="88229">
                  <c:v>88.229000000000042</c:v>
                </c:pt>
                <c:pt idx="88230">
                  <c:v>88.230000000000018</c:v>
                </c:pt>
                <c:pt idx="88231">
                  <c:v>88.230999999999995</c:v>
                </c:pt>
                <c:pt idx="88232">
                  <c:v>88.232000000000028</c:v>
                </c:pt>
                <c:pt idx="88233">
                  <c:v>88.233000000000004</c:v>
                </c:pt>
                <c:pt idx="88234">
                  <c:v>88.234000000000037</c:v>
                </c:pt>
                <c:pt idx="88235">
                  <c:v>88.235000000000014</c:v>
                </c:pt>
                <c:pt idx="88236">
                  <c:v>88.23599999999999</c:v>
                </c:pt>
                <c:pt idx="88237">
                  <c:v>88.237000000000023</c:v>
                </c:pt>
                <c:pt idx="88238">
                  <c:v>88.238</c:v>
                </c:pt>
                <c:pt idx="88239">
                  <c:v>88.239000000000033</c:v>
                </c:pt>
                <c:pt idx="88240">
                  <c:v>88.240000000000009</c:v>
                </c:pt>
                <c:pt idx="88241">
                  <c:v>88.241000000000042</c:v>
                </c:pt>
                <c:pt idx="88242">
                  <c:v>88.242000000000019</c:v>
                </c:pt>
                <c:pt idx="88243">
                  <c:v>88.242999999999995</c:v>
                </c:pt>
                <c:pt idx="88244">
                  <c:v>88.244000000000028</c:v>
                </c:pt>
                <c:pt idx="88245">
                  <c:v>88.245000000000005</c:v>
                </c:pt>
                <c:pt idx="88246">
                  <c:v>88.246000000000038</c:v>
                </c:pt>
                <c:pt idx="88247">
                  <c:v>88.247000000000014</c:v>
                </c:pt>
                <c:pt idx="88248">
                  <c:v>88.24799999999999</c:v>
                </c:pt>
                <c:pt idx="88249">
                  <c:v>88.249000000000024</c:v>
                </c:pt>
                <c:pt idx="88250">
                  <c:v>88.25</c:v>
                </c:pt>
                <c:pt idx="88251">
                  <c:v>88.251000000000033</c:v>
                </c:pt>
                <c:pt idx="88252">
                  <c:v>88.25200000000001</c:v>
                </c:pt>
                <c:pt idx="88253">
                  <c:v>88.253000000000043</c:v>
                </c:pt>
                <c:pt idx="88254">
                  <c:v>88.254000000000019</c:v>
                </c:pt>
                <c:pt idx="88255">
                  <c:v>88.254999999999995</c:v>
                </c:pt>
                <c:pt idx="88256">
                  <c:v>88.256000000000029</c:v>
                </c:pt>
                <c:pt idx="88257">
                  <c:v>88.257000000000005</c:v>
                </c:pt>
                <c:pt idx="88258">
                  <c:v>88.258000000000038</c:v>
                </c:pt>
                <c:pt idx="88259">
                  <c:v>88.259000000000015</c:v>
                </c:pt>
                <c:pt idx="88260">
                  <c:v>88.259999999999991</c:v>
                </c:pt>
                <c:pt idx="88261">
                  <c:v>88.261000000000024</c:v>
                </c:pt>
                <c:pt idx="88262">
                  <c:v>88.262</c:v>
                </c:pt>
                <c:pt idx="88263">
                  <c:v>88.263000000000034</c:v>
                </c:pt>
                <c:pt idx="88264">
                  <c:v>88.26400000000001</c:v>
                </c:pt>
                <c:pt idx="88265">
                  <c:v>88.265000000000043</c:v>
                </c:pt>
                <c:pt idx="88266">
                  <c:v>88.26600000000002</c:v>
                </c:pt>
                <c:pt idx="88267">
                  <c:v>88.266999999999996</c:v>
                </c:pt>
                <c:pt idx="88268">
                  <c:v>88.268000000000029</c:v>
                </c:pt>
                <c:pt idx="88269">
                  <c:v>88.269000000000005</c:v>
                </c:pt>
                <c:pt idx="88270">
                  <c:v>88.270000000000039</c:v>
                </c:pt>
                <c:pt idx="88271">
                  <c:v>88.271000000000015</c:v>
                </c:pt>
                <c:pt idx="88272">
                  <c:v>88.271999999999991</c:v>
                </c:pt>
                <c:pt idx="88273">
                  <c:v>88.273000000000025</c:v>
                </c:pt>
                <c:pt idx="88274">
                  <c:v>88.274000000000001</c:v>
                </c:pt>
                <c:pt idx="88275">
                  <c:v>88.275000000000034</c:v>
                </c:pt>
                <c:pt idx="88276">
                  <c:v>88.27600000000001</c:v>
                </c:pt>
                <c:pt idx="88277">
                  <c:v>88.277000000000044</c:v>
                </c:pt>
                <c:pt idx="88278">
                  <c:v>88.27800000000002</c:v>
                </c:pt>
                <c:pt idx="88279">
                  <c:v>88.278999999999996</c:v>
                </c:pt>
                <c:pt idx="88280">
                  <c:v>88.28000000000003</c:v>
                </c:pt>
                <c:pt idx="88281">
                  <c:v>88.281000000000006</c:v>
                </c:pt>
                <c:pt idx="88282">
                  <c:v>88.282000000000039</c:v>
                </c:pt>
                <c:pt idx="88283">
                  <c:v>88.283000000000015</c:v>
                </c:pt>
                <c:pt idx="88284">
                  <c:v>88.283999999999992</c:v>
                </c:pt>
                <c:pt idx="88285">
                  <c:v>88.285000000000025</c:v>
                </c:pt>
                <c:pt idx="88286">
                  <c:v>88.286000000000001</c:v>
                </c:pt>
                <c:pt idx="88287">
                  <c:v>88.287000000000035</c:v>
                </c:pt>
                <c:pt idx="88288">
                  <c:v>88.288000000000011</c:v>
                </c:pt>
                <c:pt idx="88289">
                  <c:v>88.289000000000044</c:v>
                </c:pt>
                <c:pt idx="88290">
                  <c:v>88.29000000000002</c:v>
                </c:pt>
                <c:pt idx="88291">
                  <c:v>88.290999999999997</c:v>
                </c:pt>
                <c:pt idx="88292">
                  <c:v>88.29200000000003</c:v>
                </c:pt>
                <c:pt idx="88293">
                  <c:v>88.293000000000006</c:v>
                </c:pt>
                <c:pt idx="88294">
                  <c:v>88.29400000000004</c:v>
                </c:pt>
                <c:pt idx="88295">
                  <c:v>88.295000000000016</c:v>
                </c:pt>
                <c:pt idx="88296">
                  <c:v>88.295999999999992</c:v>
                </c:pt>
                <c:pt idx="88297">
                  <c:v>88.297000000000025</c:v>
                </c:pt>
                <c:pt idx="88298">
                  <c:v>88.298000000000002</c:v>
                </c:pt>
                <c:pt idx="88299">
                  <c:v>88.299000000000035</c:v>
                </c:pt>
                <c:pt idx="88300">
                  <c:v>88.300000000000011</c:v>
                </c:pt>
                <c:pt idx="88301">
                  <c:v>88.301000000000045</c:v>
                </c:pt>
                <c:pt idx="88302">
                  <c:v>88.302000000000021</c:v>
                </c:pt>
                <c:pt idx="88303">
                  <c:v>88.302999999999997</c:v>
                </c:pt>
                <c:pt idx="88304">
                  <c:v>88.30400000000003</c:v>
                </c:pt>
                <c:pt idx="88305">
                  <c:v>88.305000000000007</c:v>
                </c:pt>
                <c:pt idx="88306">
                  <c:v>88.30600000000004</c:v>
                </c:pt>
                <c:pt idx="88307">
                  <c:v>88.307000000000016</c:v>
                </c:pt>
                <c:pt idx="88308">
                  <c:v>88.307999999999993</c:v>
                </c:pt>
                <c:pt idx="88309">
                  <c:v>88.309000000000026</c:v>
                </c:pt>
                <c:pt idx="88310">
                  <c:v>88.31</c:v>
                </c:pt>
                <c:pt idx="88311">
                  <c:v>88.311000000000035</c:v>
                </c:pt>
                <c:pt idx="88312">
                  <c:v>88.312000000000012</c:v>
                </c:pt>
                <c:pt idx="88313">
                  <c:v>88.313000000000045</c:v>
                </c:pt>
                <c:pt idx="88314">
                  <c:v>88.314000000000021</c:v>
                </c:pt>
                <c:pt idx="88315">
                  <c:v>88.314999999999998</c:v>
                </c:pt>
                <c:pt idx="88316">
                  <c:v>88.316000000000031</c:v>
                </c:pt>
                <c:pt idx="88317">
                  <c:v>88.317000000000007</c:v>
                </c:pt>
                <c:pt idx="88318">
                  <c:v>88.31800000000004</c:v>
                </c:pt>
                <c:pt idx="88319">
                  <c:v>88.319000000000017</c:v>
                </c:pt>
                <c:pt idx="88320">
                  <c:v>88.32</c:v>
                </c:pt>
                <c:pt idx="88321">
                  <c:v>88.321000000000026</c:v>
                </c:pt>
                <c:pt idx="88322">
                  <c:v>88.322000000000003</c:v>
                </c:pt>
                <c:pt idx="88323">
                  <c:v>88.323000000000036</c:v>
                </c:pt>
                <c:pt idx="88324">
                  <c:v>88.324000000000012</c:v>
                </c:pt>
                <c:pt idx="88325">
                  <c:v>88.325000000000045</c:v>
                </c:pt>
                <c:pt idx="88326">
                  <c:v>88.326000000000022</c:v>
                </c:pt>
                <c:pt idx="88327">
                  <c:v>88.326999999999998</c:v>
                </c:pt>
                <c:pt idx="88328">
                  <c:v>88.328000000000031</c:v>
                </c:pt>
                <c:pt idx="88329">
                  <c:v>88.329000000000008</c:v>
                </c:pt>
                <c:pt idx="88330">
                  <c:v>88.330000000000041</c:v>
                </c:pt>
                <c:pt idx="88331">
                  <c:v>88.331000000000017</c:v>
                </c:pt>
                <c:pt idx="88332">
                  <c:v>88.331999999999994</c:v>
                </c:pt>
                <c:pt idx="88333">
                  <c:v>88.333000000000027</c:v>
                </c:pt>
                <c:pt idx="88334">
                  <c:v>88.334000000000003</c:v>
                </c:pt>
                <c:pt idx="88335">
                  <c:v>88.335000000000036</c:v>
                </c:pt>
                <c:pt idx="88336">
                  <c:v>88.336000000000013</c:v>
                </c:pt>
                <c:pt idx="88337">
                  <c:v>88.337000000000046</c:v>
                </c:pt>
                <c:pt idx="88338">
                  <c:v>88.338000000000022</c:v>
                </c:pt>
                <c:pt idx="88339">
                  <c:v>88.338999999999999</c:v>
                </c:pt>
                <c:pt idx="88340">
                  <c:v>88.340000000000032</c:v>
                </c:pt>
                <c:pt idx="88341">
                  <c:v>88.341000000000008</c:v>
                </c:pt>
                <c:pt idx="88342">
                  <c:v>88.342000000000041</c:v>
                </c:pt>
                <c:pt idx="88343">
                  <c:v>88.343000000000018</c:v>
                </c:pt>
                <c:pt idx="88344">
                  <c:v>88.343999999999994</c:v>
                </c:pt>
                <c:pt idx="88345">
                  <c:v>88.345000000000027</c:v>
                </c:pt>
                <c:pt idx="88346">
                  <c:v>88.346000000000004</c:v>
                </c:pt>
                <c:pt idx="88347">
                  <c:v>88.347000000000037</c:v>
                </c:pt>
                <c:pt idx="88348">
                  <c:v>88.348000000000013</c:v>
                </c:pt>
                <c:pt idx="88349">
                  <c:v>88.349000000000046</c:v>
                </c:pt>
                <c:pt idx="88350">
                  <c:v>88.350000000000023</c:v>
                </c:pt>
                <c:pt idx="88351">
                  <c:v>88.350999999999999</c:v>
                </c:pt>
                <c:pt idx="88352">
                  <c:v>88.352000000000032</c:v>
                </c:pt>
                <c:pt idx="88353">
                  <c:v>88.353000000000009</c:v>
                </c:pt>
                <c:pt idx="88354">
                  <c:v>88.354000000000042</c:v>
                </c:pt>
                <c:pt idx="88355">
                  <c:v>88.355000000000018</c:v>
                </c:pt>
                <c:pt idx="88356">
                  <c:v>88.355999999999995</c:v>
                </c:pt>
                <c:pt idx="88357">
                  <c:v>88.357000000000028</c:v>
                </c:pt>
                <c:pt idx="88358">
                  <c:v>88.358000000000004</c:v>
                </c:pt>
                <c:pt idx="88359">
                  <c:v>88.359000000000037</c:v>
                </c:pt>
                <c:pt idx="88360">
                  <c:v>88.360000000000014</c:v>
                </c:pt>
                <c:pt idx="88361">
                  <c:v>88.36099999999999</c:v>
                </c:pt>
                <c:pt idx="88362">
                  <c:v>88.362000000000023</c:v>
                </c:pt>
                <c:pt idx="88363">
                  <c:v>88.363</c:v>
                </c:pt>
                <c:pt idx="88364">
                  <c:v>88.364000000000033</c:v>
                </c:pt>
                <c:pt idx="88365">
                  <c:v>88.365000000000009</c:v>
                </c:pt>
                <c:pt idx="88366">
                  <c:v>88.366000000000042</c:v>
                </c:pt>
                <c:pt idx="88367">
                  <c:v>88.367000000000019</c:v>
                </c:pt>
                <c:pt idx="88368">
                  <c:v>88.367999999999995</c:v>
                </c:pt>
                <c:pt idx="88369">
                  <c:v>88.369000000000028</c:v>
                </c:pt>
                <c:pt idx="88370">
                  <c:v>88.37</c:v>
                </c:pt>
                <c:pt idx="88371">
                  <c:v>88.371000000000038</c:v>
                </c:pt>
                <c:pt idx="88372">
                  <c:v>88.372000000000014</c:v>
                </c:pt>
                <c:pt idx="88373">
                  <c:v>88.37299999999999</c:v>
                </c:pt>
                <c:pt idx="88374">
                  <c:v>88.374000000000024</c:v>
                </c:pt>
                <c:pt idx="88375">
                  <c:v>88.375</c:v>
                </c:pt>
                <c:pt idx="88376">
                  <c:v>88.376000000000033</c:v>
                </c:pt>
                <c:pt idx="88377">
                  <c:v>88.37700000000001</c:v>
                </c:pt>
                <c:pt idx="88378">
                  <c:v>88.378000000000043</c:v>
                </c:pt>
                <c:pt idx="88379">
                  <c:v>88.379000000000019</c:v>
                </c:pt>
                <c:pt idx="88380">
                  <c:v>88.38</c:v>
                </c:pt>
                <c:pt idx="88381">
                  <c:v>88.381000000000029</c:v>
                </c:pt>
                <c:pt idx="88382">
                  <c:v>88.382000000000005</c:v>
                </c:pt>
                <c:pt idx="88383">
                  <c:v>88.383000000000038</c:v>
                </c:pt>
                <c:pt idx="88384">
                  <c:v>88.384000000000015</c:v>
                </c:pt>
                <c:pt idx="88385">
                  <c:v>88.384999999999991</c:v>
                </c:pt>
                <c:pt idx="88386">
                  <c:v>88.386000000000024</c:v>
                </c:pt>
                <c:pt idx="88387">
                  <c:v>88.387</c:v>
                </c:pt>
                <c:pt idx="88388">
                  <c:v>88.388000000000034</c:v>
                </c:pt>
                <c:pt idx="88389">
                  <c:v>88.38900000000001</c:v>
                </c:pt>
                <c:pt idx="88390">
                  <c:v>88.390000000000043</c:v>
                </c:pt>
                <c:pt idx="88391">
                  <c:v>88.39100000000002</c:v>
                </c:pt>
                <c:pt idx="88392">
                  <c:v>88.391999999999996</c:v>
                </c:pt>
                <c:pt idx="88393">
                  <c:v>88.393000000000029</c:v>
                </c:pt>
                <c:pt idx="88394">
                  <c:v>88.394000000000005</c:v>
                </c:pt>
                <c:pt idx="88395">
                  <c:v>88.395000000000039</c:v>
                </c:pt>
                <c:pt idx="88396">
                  <c:v>88.396000000000015</c:v>
                </c:pt>
                <c:pt idx="88397">
                  <c:v>88.396999999999991</c:v>
                </c:pt>
                <c:pt idx="88398">
                  <c:v>88.398000000000025</c:v>
                </c:pt>
                <c:pt idx="88399">
                  <c:v>88.399000000000001</c:v>
                </c:pt>
                <c:pt idx="88400">
                  <c:v>88.400000000000034</c:v>
                </c:pt>
                <c:pt idx="88401">
                  <c:v>88.40100000000001</c:v>
                </c:pt>
                <c:pt idx="88402">
                  <c:v>88.402000000000044</c:v>
                </c:pt>
                <c:pt idx="88403">
                  <c:v>88.40300000000002</c:v>
                </c:pt>
                <c:pt idx="88404">
                  <c:v>88.403999999999996</c:v>
                </c:pt>
                <c:pt idx="88405">
                  <c:v>88.40500000000003</c:v>
                </c:pt>
                <c:pt idx="88406">
                  <c:v>88.406000000000006</c:v>
                </c:pt>
                <c:pt idx="88407">
                  <c:v>88.407000000000039</c:v>
                </c:pt>
                <c:pt idx="88408">
                  <c:v>88.408000000000015</c:v>
                </c:pt>
                <c:pt idx="88409">
                  <c:v>88.408999999999992</c:v>
                </c:pt>
                <c:pt idx="88410">
                  <c:v>88.410000000000025</c:v>
                </c:pt>
                <c:pt idx="88411">
                  <c:v>88.411000000000001</c:v>
                </c:pt>
                <c:pt idx="88412">
                  <c:v>88.412000000000035</c:v>
                </c:pt>
                <c:pt idx="88413">
                  <c:v>88.413000000000011</c:v>
                </c:pt>
                <c:pt idx="88414">
                  <c:v>88.414000000000044</c:v>
                </c:pt>
                <c:pt idx="88415">
                  <c:v>88.41500000000002</c:v>
                </c:pt>
                <c:pt idx="88416">
                  <c:v>88.415999999999997</c:v>
                </c:pt>
                <c:pt idx="88417">
                  <c:v>88.41700000000003</c:v>
                </c:pt>
                <c:pt idx="88418">
                  <c:v>88.418000000000006</c:v>
                </c:pt>
                <c:pt idx="88419">
                  <c:v>88.41900000000004</c:v>
                </c:pt>
                <c:pt idx="88420">
                  <c:v>88.420000000000016</c:v>
                </c:pt>
                <c:pt idx="88421">
                  <c:v>88.420999999999992</c:v>
                </c:pt>
                <c:pt idx="88422">
                  <c:v>88.422000000000025</c:v>
                </c:pt>
                <c:pt idx="88423">
                  <c:v>88.423000000000002</c:v>
                </c:pt>
                <c:pt idx="88424">
                  <c:v>88.424000000000035</c:v>
                </c:pt>
                <c:pt idx="88425">
                  <c:v>88.425000000000011</c:v>
                </c:pt>
                <c:pt idx="88426">
                  <c:v>88.426000000000045</c:v>
                </c:pt>
                <c:pt idx="88427">
                  <c:v>88.427000000000021</c:v>
                </c:pt>
                <c:pt idx="88428">
                  <c:v>88.427999999999997</c:v>
                </c:pt>
                <c:pt idx="88429">
                  <c:v>88.42900000000003</c:v>
                </c:pt>
                <c:pt idx="88430">
                  <c:v>88.43</c:v>
                </c:pt>
                <c:pt idx="88431">
                  <c:v>88.43100000000004</c:v>
                </c:pt>
                <c:pt idx="88432">
                  <c:v>88.432000000000016</c:v>
                </c:pt>
                <c:pt idx="88433">
                  <c:v>88.432999999999993</c:v>
                </c:pt>
                <c:pt idx="88434">
                  <c:v>88.434000000000026</c:v>
                </c:pt>
                <c:pt idx="88435">
                  <c:v>88.435000000000002</c:v>
                </c:pt>
                <c:pt idx="88436">
                  <c:v>88.436000000000035</c:v>
                </c:pt>
                <c:pt idx="88437">
                  <c:v>88.437000000000012</c:v>
                </c:pt>
                <c:pt idx="88438">
                  <c:v>88.438000000000045</c:v>
                </c:pt>
                <c:pt idx="88439">
                  <c:v>88.439000000000021</c:v>
                </c:pt>
                <c:pt idx="88440">
                  <c:v>88.44</c:v>
                </c:pt>
                <c:pt idx="88441">
                  <c:v>88.441000000000031</c:v>
                </c:pt>
                <c:pt idx="88442">
                  <c:v>88.442000000000007</c:v>
                </c:pt>
                <c:pt idx="88443">
                  <c:v>88.44300000000004</c:v>
                </c:pt>
                <c:pt idx="88444">
                  <c:v>88.444000000000017</c:v>
                </c:pt>
                <c:pt idx="88445">
                  <c:v>88.444999999999993</c:v>
                </c:pt>
                <c:pt idx="88446">
                  <c:v>88.446000000000026</c:v>
                </c:pt>
                <c:pt idx="88447">
                  <c:v>88.447000000000003</c:v>
                </c:pt>
                <c:pt idx="88448">
                  <c:v>88.448000000000036</c:v>
                </c:pt>
                <c:pt idx="88449">
                  <c:v>88.449000000000012</c:v>
                </c:pt>
                <c:pt idx="88450">
                  <c:v>88.450000000000045</c:v>
                </c:pt>
                <c:pt idx="88451">
                  <c:v>88.451000000000022</c:v>
                </c:pt>
                <c:pt idx="88452">
                  <c:v>88.451999999999998</c:v>
                </c:pt>
                <c:pt idx="88453">
                  <c:v>88.453000000000031</c:v>
                </c:pt>
                <c:pt idx="88454">
                  <c:v>88.454000000000008</c:v>
                </c:pt>
                <c:pt idx="88455">
                  <c:v>88.455000000000041</c:v>
                </c:pt>
                <c:pt idx="88456">
                  <c:v>88.456000000000017</c:v>
                </c:pt>
                <c:pt idx="88457">
                  <c:v>88.456999999999994</c:v>
                </c:pt>
                <c:pt idx="88458">
                  <c:v>88.458000000000027</c:v>
                </c:pt>
                <c:pt idx="88459">
                  <c:v>88.459000000000003</c:v>
                </c:pt>
                <c:pt idx="88460">
                  <c:v>88.460000000000036</c:v>
                </c:pt>
                <c:pt idx="88461">
                  <c:v>88.461000000000013</c:v>
                </c:pt>
                <c:pt idx="88462">
                  <c:v>88.462000000000046</c:v>
                </c:pt>
                <c:pt idx="88463">
                  <c:v>88.463000000000022</c:v>
                </c:pt>
                <c:pt idx="88464">
                  <c:v>88.463999999999999</c:v>
                </c:pt>
                <c:pt idx="88465">
                  <c:v>88.465000000000032</c:v>
                </c:pt>
                <c:pt idx="88466">
                  <c:v>88.466000000000008</c:v>
                </c:pt>
                <c:pt idx="88467">
                  <c:v>88.467000000000041</c:v>
                </c:pt>
                <c:pt idx="88468">
                  <c:v>88.468000000000018</c:v>
                </c:pt>
                <c:pt idx="88469">
                  <c:v>88.468999999999994</c:v>
                </c:pt>
                <c:pt idx="88470">
                  <c:v>88.470000000000027</c:v>
                </c:pt>
                <c:pt idx="88471">
                  <c:v>88.471000000000004</c:v>
                </c:pt>
                <c:pt idx="88472">
                  <c:v>88.472000000000037</c:v>
                </c:pt>
                <c:pt idx="88473">
                  <c:v>88.473000000000013</c:v>
                </c:pt>
                <c:pt idx="88474">
                  <c:v>88.474000000000046</c:v>
                </c:pt>
                <c:pt idx="88475">
                  <c:v>88.475000000000023</c:v>
                </c:pt>
                <c:pt idx="88476">
                  <c:v>88.475999999999999</c:v>
                </c:pt>
                <c:pt idx="88477">
                  <c:v>88.477000000000032</c:v>
                </c:pt>
                <c:pt idx="88478">
                  <c:v>88.478000000000009</c:v>
                </c:pt>
                <c:pt idx="88479">
                  <c:v>88.479000000000042</c:v>
                </c:pt>
                <c:pt idx="88480">
                  <c:v>88.480000000000018</c:v>
                </c:pt>
                <c:pt idx="88481">
                  <c:v>88.480999999999995</c:v>
                </c:pt>
                <c:pt idx="88482">
                  <c:v>88.482000000000028</c:v>
                </c:pt>
                <c:pt idx="88483">
                  <c:v>88.483000000000004</c:v>
                </c:pt>
                <c:pt idx="88484">
                  <c:v>88.484000000000037</c:v>
                </c:pt>
                <c:pt idx="88485">
                  <c:v>88.485000000000014</c:v>
                </c:pt>
                <c:pt idx="88486">
                  <c:v>88.48599999999999</c:v>
                </c:pt>
                <c:pt idx="88487">
                  <c:v>88.487000000000023</c:v>
                </c:pt>
                <c:pt idx="88488">
                  <c:v>88.488</c:v>
                </c:pt>
                <c:pt idx="88489">
                  <c:v>88.489000000000033</c:v>
                </c:pt>
                <c:pt idx="88490">
                  <c:v>88.490000000000009</c:v>
                </c:pt>
                <c:pt idx="88491">
                  <c:v>88.491000000000042</c:v>
                </c:pt>
                <c:pt idx="88492">
                  <c:v>88.492000000000019</c:v>
                </c:pt>
                <c:pt idx="88493">
                  <c:v>88.492999999999995</c:v>
                </c:pt>
                <c:pt idx="88494">
                  <c:v>88.494000000000028</c:v>
                </c:pt>
                <c:pt idx="88495">
                  <c:v>88.495000000000005</c:v>
                </c:pt>
                <c:pt idx="88496">
                  <c:v>88.496000000000038</c:v>
                </c:pt>
                <c:pt idx="88497">
                  <c:v>88.497000000000014</c:v>
                </c:pt>
                <c:pt idx="88498">
                  <c:v>88.49799999999999</c:v>
                </c:pt>
                <c:pt idx="88499">
                  <c:v>88.499000000000024</c:v>
                </c:pt>
                <c:pt idx="88500">
                  <c:v>88.5</c:v>
                </c:pt>
                <c:pt idx="88501">
                  <c:v>88.501000000000033</c:v>
                </c:pt>
                <c:pt idx="88502">
                  <c:v>88.50200000000001</c:v>
                </c:pt>
                <c:pt idx="88503">
                  <c:v>88.503000000000043</c:v>
                </c:pt>
                <c:pt idx="88504">
                  <c:v>88.504000000000019</c:v>
                </c:pt>
                <c:pt idx="88505">
                  <c:v>88.504999999999995</c:v>
                </c:pt>
                <c:pt idx="88506">
                  <c:v>88.506000000000029</c:v>
                </c:pt>
                <c:pt idx="88507">
                  <c:v>88.507000000000005</c:v>
                </c:pt>
                <c:pt idx="88508">
                  <c:v>88.508000000000038</c:v>
                </c:pt>
                <c:pt idx="88509">
                  <c:v>88.509000000000015</c:v>
                </c:pt>
                <c:pt idx="88510">
                  <c:v>88.509999999999991</c:v>
                </c:pt>
                <c:pt idx="88511">
                  <c:v>88.511000000000024</c:v>
                </c:pt>
                <c:pt idx="88512">
                  <c:v>88.512</c:v>
                </c:pt>
                <c:pt idx="88513">
                  <c:v>88.513000000000034</c:v>
                </c:pt>
                <c:pt idx="88514">
                  <c:v>88.51400000000001</c:v>
                </c:pt>
                <c:pt idx="88515">
                  <c:v>88.515000000000043</c:v>
                </c:pt>
                <c:pt idx="88516">
                  <c:v>88.51600000000002</c:v>
                </c:pt>
                <c:pt idx="88517">
                  <c:v>88.516999999999996</c:v>
                </c:pt>
                <c:pt idx="88518">
                  <c:v>88.518000000000029</c:v>
                </c:pt>
                <c:pt idx="88519">
                  <c:v>88.519000000000005</c:v>
                </c:pt>
                <c:pt idx="88520">
                  <c:v>88.520000000000039</c:v>
                </c:pt>
                <c:pt idx="88521">
                  <c:v>88.521000000000015</c:v>
                </c:pt>
                <c:pt idx="88522">
                  <c:v>88.521999999999991</c:v>
                </c:pt>
                <c:pt idx="88523">
                  <c:v>88.523000000000025</c:v>
                </c:pt>
                <c:pt idx="88524">
                  <c:v>88.524000000000001</c:v>
                </c:pt>
                <c:pt idx="88525">
                  <c:v>88.525000000000034</c:v>
                </c:pt>
                <c:pt idx="88526">
                  <c:v>88.52600000000001</c:v>
                </c:pt>
                <c:pt idx="88527">
                  <c:v>88.527000000000044</c:v>
                </c:pt>
                <c:pt idx="88528">
                  <c:v>88.52800000000002</c:v>
                </c:pt>
                <c:pt idx="88529">
                  <c:v>88.528999999999996</c:v>
                </c:pt>
                <c:pt idx="88530">
                  <c:v>88.53000000000003</c:v>
                </c:pt>
                <c:pt idx="88531">
                  <c:v>88.531000000000006</c:v>
                </c:pt>
                <c:pt idx="88532">
                  <c:v>88.532000000000039</c:v>
                </c:pt>
                <c:pt idx="88533">
                  <c:v>88.533000000000015</c:v>
                </c:pt>
                <c:pt idx="88534">
                  <c:v>88.533999999999992</c:v>
                </c:pt>
                <c:pt idx="88535">
                  <c:v>88.535000000000025</c:v>
                </c:pt>
                <c:pt idx="88536">
                  <c:v>88.536000000000001</c:v>
                </c:pt>
                <c:pt idx="88537">
                  <c:v>88.537000000000035</c:v>
                </c:pt>
                <c:pt idx="88538">
                  <c:v>88.538000000000011</c:v>
                </c:pt>
                <c:pt idx="88539">
                  <c:v>88.539000000000044</c:v>
                </c:pt>
                <c:pt idx="88540">
                  <c:v>88.54000000000002</c:v>
                </c:pt>
                <c:pt idx="88541">
                  <c:v>88.540999999999997</c:v>
                </c:pt>
                <c:pt idx="88542">
                  <c:v>88.54200000000003</c:v>
                </c:pt>
                <c:pt idx="88543">
                  <c:v>88.543000000000006</c:v>
                </c:pt>
                <c:pt idx="88544">
                  <c:v>88.54400000000004</c:v>
                </c:pt>
                <c:pt idx="88545">
                  <c:v>88.545000000000016</c:v>
                </c:pt>
                <c:pt idx="88546">
                  <c:v>88.545999999999992</c:v>
                </c:pt>
                <c:pt idx="88547">
                  <c:v>88.547000000000025</c:v>
                </c:pt>
                <c:pt idx="88548">
                  <c:v>88.548000000000002</c:v>
                </c:pt>
                <c:pt idx="88549">
                  <c:v>88.549000000000035</c:v>
                </c:pt>
                <c:pt idx="88550">
                  <c:v>88.550000000000011</c:v>
                </c:pt>
                <c:pt idx="88551">
                  <c:v>88.551000000000045</c:v>
                </c:pt>
                <c:pt idx="88552">
                  <c:v>88.552000000000021</c:v>
                </c:pt>
                <c:pt idx="88553">
                  <c:v>88.552999999999997</c:v>
                </c:pt>
                <c:pt idx="88554">
                  <c:v>88.55400000000003</c:v>
                </c:pt>
                <c:pt idx="88555">
                  <c:v>88.555000000000007</c:v>
                </c:pt>
                <c:pt idx="88556">
                  <c:v>88.55600000000004</c:v>
                </c:pt>
                <c:pt idx="88557">
                  <c:v>88.557000000000016</c:v>
                </c:pt>
                <c:pt idx="88558">
                  <c:v>88.557999999999993</c:v>
                </c:pt>
                <c:pt idx="88559">
                  <c:v>88.559000000000026</c:v>
                </c:pt>
                <c:pt idx="88560">
                  <c:v>88.56</c:v>
                </c:pt>
                <c:pt idx="88561">
                  <c:v>88.561000000000035</c:v>
                </c:pt>
                <c:pt idx="88562">
                  <c:v>88.562000000000012</c:v>
                </c:pt>
                <c:pt idx="88563">
                  <c:v>88.563000000000045</c:v>
                </c:pt>
                <c:pt idx="88564">
                  <c:v>88.564000000000021</c:v>
                </c:pt>
                <c:pt idx="88565">
                  <c:v>88.564999999999998</c:v>
                </c:pt>
                <c:pt idx="88566">
                  <c:v>88.566000000000031</c:v>
                </c:pt>
                <c:pt idx="88567">
                  <c:v>88.567000000000007</c:v>
                </c:pt>
                <c:pt idx="88568">
                  <c:v>88.56800000000004</c:v>
                </c:pt>
                <c:pt idx="88569">
                  <c:v>88.569000000000017</c:v>
                </c:pt>
                <c:pt idx="88570">
                  <c:v>88.57</c:v>
                </c:pt>
                <c:pt idx="88571">
                  <c:v>88.571000000000026</c:v>
                </c:pt>
                <c:pt idx="88572">
                  <c:v>88.572000000000003</c:v>
                </c:pt>
                <c:pt idx="88573">
                  <c:v>88.573000000000036</c:v>
                </c:pt>
                <c:pt idx="88574">
                  <c:v>88.574000000000012</c:v>
                </c:pt>
                <c:pt idx="88575">
                  <c:v>88.575000000000045</c:v>
                </c:pt>
                <c:pt idx="88576">
                  <c:v>88.576000000000022</c:v>
                </c:pt>
                <c:pt idx="88577">
                  <c:v>88.576999999999998</c:v>
                </c:pt>
                <c:pt idx="88578">
                  <c:v>88.578000000000031</c:v>
                </c:pt>
                <c:pt idx="88579">
                  <c:v>88.579000000000008</c:v>
                </c:pt>
                <c:pt idx="88580">
                  <c:v>88.580000000000041</c:v>
                </c:pt>
                <c:pt idx="88581">
                  <c:v>88.581000000000017</c:v>
                </c:pt>
                <c:pt idx="88582">
                  <c:v>88.581999999999994</c:v>
                </c:pt>
                <c:pt idx="88583">
                  <c:v>88.583000000000027</c:v>
                </c:pt>
                <c:pt idx="88584">
                  <c:v>88.584000000000003</c:v>
                </c:pt>
                <c:pt idx="88585">
                  <c:v>88.585000000000036</c:v>
                </c:pt>
                <c:pt idx="88586">
                  <c:v>88.586000000000013</c:v>
                </c:pt>
                <c:pt idx="88587">
                  <c:v>88.587000000000046</c:v>
                </c:pt>
                <c:pt idx="88588">
                  <c:v>88.588000000000022</c:v>
                </c:pt>
                <c:pt idx="88589">
                  <c:v>88.588999999999999</c:v>
                </c:pt>
                <c:pt idx="88590">
                  <c:v>88.590000000000032</c:v>
                </c:pt>
                <c:pt idx="88591">
                  <c:v>88.591000000000008</c:v>
                </c:pt>
                <c:pt idx="88592">
                  <c:v>88.592000000000041</c:v>
                </c:pt>
                <c:pt idx="88593">
                  <c:v>88.593000000000018</c:v>
                </c:pt>
                <c:pt idx="88594">
                  <c:v>88.593999999999994</c:v>
                </c:pt>
                <c:pt idx="88595">
                  <c:v>88.595000000000027</c:v>
                </c:pt>
                <c:pt idx="88596">
                  <c:v>88.596000000000004</c:v>
                </c:pt>
                <c:pt idx="88597">
                  <c:v>88.597000000000037</c:v>
                </c:pt>
                <c:pt idx="88598">
                  <c:v>88.598000000000013</c:v>
                </c:pt>
                <c:pt idx="88599">
                  <c:v>88.599000000000046</c:v>
                </c:pt>
                <c:pt idx="88600">
                  <c:v>88.600000000000023</c:v>
                </c:pt>
                <c:pt idx="88601">
                  <c:v>88.600999999999999</c:v>
                </c:pt>
                <c:pt idx="88602">
                  <c:v>88.602000000000032</c:v>
                </c:pt>
                <c:pt idx="88603">
                  <c:v>88.603000000000009</c:v>
                </c:pt>
                <c:pt idx="88604">
                  <c:v>88.604000000000042</c:v>
                </c:pt>
                <c:pt idx="88605">
                  <c:v>88.605000000000018</c:v>
                </c:pt>
                <c:pt idx="88606">
                  <c:v>88.605999999999995</c:v>
                </c:pt>
                <c:pt idx="88607">
                  <c:v>88.607000000000028</c:v>
                </c:pt>
                <c:pt idx="88608">
                  <c:v>88.608000000000004</c:v>
                </c:pt>
                <c:pt idx="88609">
                  <c:v>88.609000000000037</c:v>
                </c:pt>
                <c:pt idx="88610">
                  <c:v>88.610000000000014</c:v>
                </c:pt>
                <c:pt idx="88611">
                  <c:v>88.61099999999999</c:v>
                </c:pt>
                <c:pt idx="88612">
                  <c:v>88.612000000000023</c:v>
                </c:pt>
                <c:pt idx="88613">
                  <c:v>88.613</c:v>
                </c:pt>
                <c:pt idx="88614">
                  <c:v>88.614000000000033</c:v>
                </c:pt>
                <c:pt idx="88615">
                  <c:v>88.615000000000009</c:v>
                </c:pt>
                <c:pt idx="88616">
                  <c:v>88.616000000000042</c:v>
                </c:pt>
                <c:pt idx="88617">
                  <c:v>88.617000000000019</c:v>
                </c:pt>
                <c:pt idx="88618">
                  <c:v>88.617999999999995</c:v>
                </c:pt>
                <c:pt idx="88619">
                  <c:v>88.619000000000028</c:v>
                </c:pt>
                <c:pt idx="88620">
                  <c:v>88.62</c:v>
                </c:pt>
                <c:pt idx="88621">
                  <c:v>88.621000000000038</c:v>
                </c:pt>
                <c:pt idx="88622">
                  <c:v>88.622000000000014</c:v>
                </c:pt>
                <c:pt idx="88623">
                  <c:v>88.62299999999999</c:v>
                </c:pt>
                <c:pt idx="88624">
                  <c:v>88.624000000000024</c:v>
                </c:pt>
                <c:pt idx="88625">
                  <c:v>88.625</c:v>
                </c:pt>
                <c:pt idx="88626">
                  <c:v>88.626000000000033</c:v>
                </c:pt>
                <c:pt idx="88627">
                  <c:v>88.62700000000001</c:v>
                </c:pt>
                <c:pt idx="88628">
                  <c:v>88.628000000000043</c:v>
                </c:pt>
                <c:pt idx="88629">
                  <c:v>88.629000000000019</c:v>
                </c:pt>
                <c:pt idx="88630">
                  <c:v>88.63</c:v>
                </c:pt>
                <c:pt idx="88631">
                  <c:v>88.631000000000029</c:v>
                </c:pt>
                <c:pt idx="88632">
                  <c:v>88.632000000000005</c:v>
                </c:pt>
                <c:pt idx="88633">
                  <c:v>88.633000000000038</c:v>
                </c:pt>
                <c:pt idx="88634">
                  <c:v>88.634000000000015</c:v>
                </c:pt>
                <c:pt idx="88635">
                  <c:v>88.634999999999991</c:v>
                </c:pt>
                <c:pt idx="88636">
                  <c:v>88.636000000000024</c:v>
                </c:pt>
                <c:pt idx="88637">
                  <c:v>88.637</c:v>
                </c:pt>
                <c:pt idx="88638">
                  <c:v>88.638000000000034</c:v>
                </c:pt>
                <c:pt idx="88639">
                  <c:v>88.63900000000001</c:v>
                </c:pt>
                <c:pt idx="88640">
                  <c:v>88.640000000000043</c:v>
                </c:pt>
                <c:pt idx="88641">
                  <c:v>88.64100000000002</c:v>
                </c:pt>
                <c:pt idx="88642">
                  <c:v>88.641999999999996</c:v>
                </c:pt>
                <c:pt idx="88643">
                  <c:v>88.643000000000029</c:v>
                </c:pt>
                <c:pt idx="88644">
                  <c:v>88.644000000000005</c:v>
                </c:pt>
                <c:pt idx="88645">
                  <c:v>88.645000000000039</c:v>
                </c:pt>
                <c:pt idx="88646">
                  <c:v>88.646000000000015</c:v>
                </c:pt>
                <c:pt idx="88647">
                  <c:v>88.646999999999991</c:v>
                </c:pt>
                <c:pt idx="88648">
                  <c:v>88.648000000000025</c:v>
                </c:pt>
                <c:pt idx="88649">
                  <c:v>88.649000000000001</c:v>
                </c:pt>
                <c:pt idx="88650">
                  <c:v>88.650000000000034</c:v>
                </c:pt>
                <c:pt idx="88651">
                  <c:v>88.65100000000001</c:v>
                </c:pt>
                <c:pt idx="88652">
                  <c:v>88.652000000000044</c:v>
                </c:pt>
                <c:pt idx="88653">
                  <c:v>88.65300000000002</c:v>
                </c:pt>
                <c:pt idx="88654">
                  <c:v>88.653999999999996</c:v>
                </c:pt>
                <c:pt idx="88655">
                  <c:v>88.65500000000003</c:v>
                </c:pt>
                <c:pt idx="88656">
                  <c:v>88.656000000000006</c:v>
                </c:pt>
                <c:pt idx="88657">
                  <c:v>88.657000000000039</c:v>
                </c:pt>
                <c:pt idx="88658">
                  <c:v>88.658000000000015</c:v>
                </c:pt>
                <c:pt idx="88659">
                  <c:v>88.658999999999992</c:v>
                </c:pt>
                <c:pt idx="88660">
                  <c:v>88.660000000000025</c:v>
                </c:pt>
                <c:pt idx="88661">
                  <c:v>88.661000000000001</c:v>
                </c:pt>
                <c:pt idx="88662">
                  <c:v>88.662000000000035</c:v>
                </c:pt>
                <c:pt idx="88663">
                  <c:v>88.663000000000011</c:v>
                </c:pt>
                <c:pt idx="88664">
                  <c:v>88.664000000000044</c:v>
                </c:pt>
                <c:pt idx="88665">
                  <c:v>88.66500000000002</c:v>
                </c:pt>
                <c:pt idx="88666">
                  <c:v>88.665999999999997</c:v>
                </c:pt>
                <c:pt idx="88667">
                  <c:v>88.66700000000003</c:v>
                </c:pt>
                <c:pt idx="88668">
                  <c:v>88.668000000000006</c:v>
                </c:pt>
                <c:pt idx="88669">
                  <c:v>88.66900000000004</c:v>
                </c:pt>
                <c:pt idx="88670">
                  <c:v>88.670000000000016</c:v>
                </c:pt>
                <c:pt idx="88671">
                  <c:v>88.670999999999992</c:v>
                </c:pt>
                <c:pt idx="88672">
                  <c:v>88.672000000000025</c:v>
                </c:pt>
                <c:pt idx="88673">
                  <c:v>88.673000000000002</c:v>
                </c:pt>
                <c:pt idx="88674">
                  <c:v>88.674000000000035</c:v>
                </c:pt>
                <c:pt idx="88675">
                  <c:v>88.675000000000011</c:v>
                </c:pt>
                <c:pt idx="88676">
                  <c:v>88.676000000000045</c:v>
                </c:pt>
                <c:pt idx="88677">
                  <c:v>88.677000000000021</c:v>
                </c:pt>
                <c:pt idx="88678">
                  <c:v>88.677999999999997</c:v>
                </c:pt>
                <c:pt idx="88679">
                  <c:v>88.67900000000003</c:v>
                </c:pt>
                <c:pt idx="88680">
                  <c:v>88.68</c:v>
                </c:pt>
                <c:pt idx="88681">
                  <c:v>88.68100000000004</c:v>
                </c:pt>
                <c:pt idx="88682">
                  <c:v>88.682000000000016</c:v>
                </c:pt>
                <c:pt idx="88683">
                  <c:v>88.682999999999993</c:v>
                </c:pt>
                <c:pt idx="88684">
                  <c:v>88.684000000000026</c:v>
                </c:pt>
                <c:pt idx="88685">
                  <c:v>88.685000000000002</c:v>
                </c:pt>
                <c:pt idx="88686">
                  <c:v>88.686000000000035</c:v>
                </c:pt>
                <c:pt idx="88687">
                  <c:v>88.687000000000012</c:v>
                </c:pt>
                <c:pt idx="88688">
                  <c:v>88.688000000000045</c:v>
                </c:pt>
                <c:pt idx="88689">
                  <c:v>88.689000000000021</c:v>
                </c:pt>
                <c:pt idx="88690">
                  <c:v>88.69</c:v>
                </c:pt>
                <c:pt idx="88691">
                  <c:v>88.691000000000031</c:v>
                </c:pt>
                <c:pt idx="88692">
                  <c:v>88.692000000000007</c:v>
                </c:pt>
                <c:pt idx="88693">
                  <c:v>88.69300000000004</c:v>
                </c:pt>
                <c:pt idx="88694">
                  <c:v>88.694000000000017</c:v>
                </c:pt>
                <c:pt idx="88695">
                  <c:v>88.694999999999993</c:v>
                </c:pt>
                <c:pt idx="88696">
                  <c:v>88.696000000000026</c:v>
                </c:pt>
                <c:pt idx="88697">
                  <c:v>88.697000000000003</c:v>
                </c:pt>
                <c:pt idx="88698">
                  <c:v>88.698000000000036</c:v>
                </c:pt>
                <c:pt idx="88699">
                  <c:v>88.699000000000012</c:v>
                </c:pt>
                <c:pt idx="88700">
                  <c:v>88.700000000000045</c:v>
                </c:pt>
                <c:pt idx="88701">
                  <c:v>88.701000000000022</c:v>
                </c:pt>
                <c:pt idx="88702">
                  <c:v>88.701999999999998</c:v>
                </c:pt>
                <c:pt idx="88703">
                  <c:v>88.703000000000031</c:v>
                </c:pt>
                <c:pt idx="88704">
                  <c:v>88.704000000000008</c:v>
                </c:pt>
                <c:pt idx="88705">
                  <c:v>88.705000000000041</c:v>
                </c:pt>
                <c:pt idx="88706">
                  <c:v>88.706000000000017</c:v>
                </c:pt>
                <c:pt idx="88707">
                  <c:v>88.706999999999994</c:v>
                </c:pt>
                <c:pt idx="88708">
                  <c:v>88.708000000000027</c:v>
                </c:pt>
                <c:pt idx="88709">
                  <c:v>88.709000000000003</c:v>
                </c:pt>
                <c:pt idx="88710">
                  <c:v>88.710000000000036</c:v>
                </c:pt>
                <c:pt idx="88711">
                  <c:v>88.711000000000013</c:v>
                </c:pt>
                <c:pt idx="88712">
                  <c:v>88.712000000000046</c:v>
                </c:pt>
                <c:pt idx="88713">
                  <c:v>88.713000000000022</c:v>
                </c:pt>
                <c:pt idx="88714">
                  <c:v>88.713999999999999</c:v>
                </c:pt>
                <c:pt idx="88715">
                  <c:v>88.715000000000032</c:v>
                </c:pt>
                <c:pt idx="88716">
                  <c:v>88.716000000000008</c:v>
                </c:pt>
                <c:pt idx="88717">
                  <c:v>88.717000000000041</c:v>
                </c:pt>
                <c:pt idx="88718">
                  <c:v>88.718000000000018</c:v>
                </c:pt>
                <c:pt idx="88719">
                  <c:v>88.718999999999994</c:v>
                </c:pt>
                <c:pt idx="88720">
                  <c:v>88.720000000000027</c:v>
                </c:pt>
                <c:pt idx="88721">
                  <c:v>88.721000000000004</c:v>
                </c:pt>
                <c:pt idx="88722">
                  <c:v>88.722000000000037</c:v>
                </c:pt>
                <c:pt idx="88723">
                  <c:v>88.723000000000013</c:v>
                </c:pt>
                <c:pt idx="88724">
                  <c:v>88.724000000000046</c:v>
                </c:pt>
                <c:pt idx="88725">
                  <c:v>88.725000000000023</c:v>
                </c:pt>
                <c:pt idx="88726">
                  <c:v>88.725999999999999</c:v>
                </c:pt>
                <c:pt idx="88727">
                  <c:v>88.727000000000032</c:v>
                </c:pt>
                <c:pt idx="88728">
                  <c:v>88.728000000000009</c:v>
                </c:pt>
                <c:pt idx="88729">
                  <c:v>88.729000000000042</c:v>
                </c:pt>
                <c:pt idx="88730">
                  <c:v>88.730000000000018</c:v>
                </c:pt>
                <c:pt idx="88731">
                  <c:v>88.730999999999995</c:v>
                </c:pt>
                <c:pt idx="88732">
                  <c:v>88.732000000000028</c:v>
                </c:pt>
                <c:pt idx="88733">
                  <c:v>88.733000000000004</c:v>
                </c:pt>
                <c:pt idx="88734">
                  <c:v>88.734000000000037</c:v>
                </c:pt>
                <c:pt idx="88735">
                  <c:v>88.735000000000014</c:v>
                </c:pt>
                <c:pt idx="88736">
                  <c:v>88.73599999999999</c:v>
                </c:pt>
                <c:pt idx="88737">
                  <c:v>88.737000000000023</c:v>
                </c:pt>
                <c:pt idx="88738">
                  <c:v>88.738</c:v>
                </c:pt>
                <c:pt idx="88739">
                  <c:v>88.739000000000033</c:v>
                </c:pt>
                <c:pt idx="88740">
                  <c:v>88.740000000000009</c:v>
                </c:pt>
                <c:pt idx="88741">
                  <c:v>88.741000000000042</c:v>
                </c:pt>
                <c:pt idx="88742">
                  <c:v>88.742000000000019</c:v>
                </c:pt>
                <c:pt idx="88743">
                  <c:v>88.742999999999995</c:v>
                </c:pt>
                <c:pt idx="88744">
                  <c:v>88.744000000000028</c:v>
                </c:pt>
                <c:pt idx="88745">
                  <c:v>88.745000000000005</c:v>
                </c:pt>
                <c:pt idx="88746">
                  <c:v>88.746000000000038</c:v>
                </c:pt>
                <c:pt idx="88747">
                  <c:v>88.747000000000014</c:v>
                </c:pt>
                <c:pt idx="88748">
                  <c:v>88.74799999999999</c:v>
                </c:pt>
                <c:pt idx="88749">
                  <c:v>88.749000000000024</c:v>
                </c:pt>
                <c:pt idx="88750">
                  <c:v>88.75</c:v>
                </c:pt>
                <c:pt idx="88751">
                  <c:v>88.751000000000033</c:v>
                </c:pt>
                <c:pt idx="88752">
                  <c:v>88.75200000000001</c:v>
                </c:pt>
                <c:pt idx="88753">
                  <c:v>88.753000000000043</c:v>
                </c:pt>
                <c:pt idx="88754">
                  <c:v>88.754000000000019</c:v>
                </c:pt>
                <c:pt idx="88755">
                  <c:v>88.754999999999995</c:v>
                </c:pt>
                <c:pt idx="88756">
                  <c:v>88.756000000000029</c:v>
                </c:pt>
                <c:pt idx="88757">
                  <c:v>88.757000000000005</c:v>
                </c:pt>
                <c:pt idx="88758">
                  <c:v>88.758000000000038</c:v>
                </c:pt>
                <c:pt idx="88759">
                  <c:v>88.759000000000015</c:v>
                </c:pt>
                <c:pt idx="88760">
                  <c:v>88.759999999999991</c:v>
                </c:pt>
                <c:pt idx="88761">
                  <c:v>88.761000000000024</c:v>
                </c:pt>
                <c:pt idx="88762">
                  <c:v>88.762</c:v>
                </c:pt>
                <c:pt idx="88763">
                  <c:v>88.763000000000034</c:v>
                </c:pt>
                <c:pt idx="88764">
                  <c:v>88.76400000000001</c:v>
                </c:pt>
                <c:pt idx="88765">
                  <c:v>88.765000000000043</c:v>
                </c:pt>
                <c:pt idx="88766">
                  <c:v>88.76600000000002</c:v>
                </c:pt>
                <c:pt idx="88767">
                  <c:v>88.766999999999996</c:v>
                </c:pt>
                <c:pt idx="88768">
                  <c:v>88.768000000000029</c:v>
                </c:pt>
                <c:pt idx="88769">
                  <c:v>88.769000000000005</c:v>
                </c:pt>
                <c:pt idx="88770">
                  <c:v>88.770000000000039</c:v>
                </c:pt>
                <c:pt idx="88771">
                  <c:v>88.771000000000015</c:v>
                </c:pt>
                <c:pt idx="88772">
                  <c:v>88.771999999999991</c:v>
                </c:pt>
                <c:pt idx="88773">
                  <c:v>88.773000000000025</c:v>
                </c:pt>
                <c:pt idx="88774">
                  <c:v>88.774000000000001</c:v>
                </c:pt>
                <c:pt idx="88775">
                  <c:v>88.775000000000034</c:v>
                </c:pt>
                <c:pt idx="88776">
                  <c:v>88.77600000000001</c:v>
                </c:pt>
                <c:pt idx="88777">
                  <c:v>88.777000000000044</c:v>
                </c:pt>
                <c:pt idx="88778">
                  <c:v>88.77800000000002</c:v>
                </c:pt>
                <c:pt idx="88779">
                  <c:v>88.778999999999996</c:v>
                </c:pt>
                <c:pt idx="88780">
                  <c:v>88.78000000000003</c:v>
                </c:pt>
                <c:pt idx="88781">
                  <c:v>88.781000000000006</c:v>
                </c:pt>
                <c:pt idx="88782">
                  <c:v>88.782000000000039</c:v>
                </c:pt>
                <c:pt idx="88783">
                  <c:v>88.783000000000015</c:v>
                </c:pt>
                <c:pt idx="88784">
                  <c:v>88.783999999999992</c:v>
                </c:pt>
                <c:pt idx="88785">
                  <c:v>88.785000000000025</c:v>
                </c:pt>
                <c:pt idx="88786">
                  <c:v>88.786000000000001</c:v>
                </c:pt>
                <c:pt idx="88787">
                  <c:v>88.787000000000035</c:v>
                </c:pt>
                <c:pt idx="88788">
                  <c:v>88.788000000000011</c:v>
                </c:pt>
                <c:pt idx="88789">
                  <c:v>88.789000000000044</c:v>
                </c:pt>
                <c:pt idx="88790">
                  <c:v>88.79000000000002</c:v>
                </c:pt>
                <c:pt idx="88791">
                  <c:v>88.790999999999997</c:v>
                </c:pt>
                <c:pt idx="88792">
                  <c:v>88.79200000000003</c:v>
                </c:pt>
                <c:pt idx="88793">
                  <c:v>88.793000000000006</c:v>
                </c:pt>
                <c:pt idx="88794">
                  <c:v>88.79400000000004</c:v>
                </c:pt>
                <c:pt idx="88795">
                  <c:v>88.795000000000016</c:v>
                </c:pt>
                <c:pt idx="88796">
                  <c:v>88.795999999999992</c:v>
                </c:pt>
                <c:pt idx="88797">
                  <c:v>88.797000000000025</c:v>
                </c:pt>
                <c:pt idx="88798">
                  <c:v>88.798000000000002</c:v>
                </c:pt>
                <c:pt idx="88799">
                  <c:v>88.799000000000035</c:v>
                </c:pt>
                <c:pt idx="88800">
                  <c:v>88.800000000000011</c:v>
                </c:pt>
                <c:pt idx="88801">
                  <c:v>88.801000000000045</c:v>
                </c:pt>
                <c:pt idx="88802">
                  <c:v>88.802000000000021</c:v>
                </c:pt>
                <c:pt idx="88803">
                  <c:v>88.802999999999997</c:v>
                </c:pt>
                <c:pt idx="88804">
                  <c:v>88.80400000000003</c:v>
                </c:pt>
                <c:pt idx="88805">
                  <c:v>88.805000000000007</c:v>
                </c:pt>
                <c:pt idx="88806">
                  <c:v>88.80600000000004</c:v>
                </c:pt>
                <c:pt idx="88807">
                  <c:v>88.807000000000016</c:v>
                </c:pt>
                <c:pt idx="88808">
                  <c:v>88.807999999999993</c:v>
                </c:pt>
                <c:pt idx="88809">
                  <c:v>88.809000000000026</c:v>
                </c:pt>
                <c:pt idx="88810">
                  <c:v>88.81</c:v>
                </c:pt>
                <c:pt idx="88811">
                  <c:v>88.811000000000035</c:v>
                </c:pt>
                <c:pt idx="88812">
                  <c:v>88.812000000000012</c:v>
                </c:pt>
                <c:pt idx="88813">
                  <c:v>88.813000000000045</c:v>
                </c:pt>
                <c:pt idx="88814">
                  <c:v>88.814000000000021</c:v>
                </c:pt>
                <c:pt idx="88815">
                  <c:v>88.814999999999998</c:v>
                </c:pt>
                <c:pt idx="88816">
                  <c:v>88.816000000000031</c:v>
                </c:pt>
                <c:pt idx="88817">
                  <c:v>88.817000000000007</c:v>
                </c:pt>
                <c:pt idx="88818">
                  <c:v>88.81800000000004</c:v>
                </c:pt>
                <c:pt idx="88819">
                  <c:v>88.819000000000017</c:v>
                </c:pt>
                <c:pt idx="88820">
                  <c:v>88.82</c:v>
                </c:pt>
                <c:pt idx="88821">
                  <c:v>88.821000000000026</c:v>
                </c:pt>
                <c:pt idx="88822">
                  <c:v>88.822000000000003</c:v>
                </c:pt>
                <c:pt idx="88823">
                  <c:v>88.823000000000036</c:v>
                </c:pt>
                <c:pt idx="88824">
                  <c:v>88.824000000000012</c:v>
                </c:pt>
                <c:pt idx="88825">
                  <c:v>88.825000000000045</c:v>
                </c:pt>
                <c:pt idx="88826">
                  <c:v>88.826000000000022</c:v>
                </c:pt>
                <c:pt idx="88827">
                  <c:v>88.826999999999998</c:v>
                </c:pt>
                <c:pt idx="88828">
                  <c:v>88.828000000000031</c:v>
                </c:pt>
                <c:pt idx="88829">
                  <c:v>88.829000000000008</c:v>
                </c:pt>
                <c:pt idx="88830">
                  <c:v>88.830000000000041</c:v>
                </c:pt>
                <c:pt idx="88831">
                  <c:v>88.831000000000017</c:v>
                </c:pt>
                <c:pt idx="88832">
                  <c:v>88.831999999999994</c:v>
                </c:pt>
                <c:pt idx="88833">
                  <c:v>88.833000000000027</c:v>
                </c:pt>
                <c:pt idx="88834">
                  <c:v>88.834000000000003</c:v>
                </c:pt>
                <c:pt idx="88835">
                  <c:v>88.835000000000036</c:v>
                </c:pt>
                <c:pt idx="88836">
                  <c:v>88.836000000000013</c:v>
                </c:pt>
                <c:pt idx="88837">
                  <c:v>88.837000000000046</c:v>
                </c:pt>
                <c:pt idx="88838">
                  <c:v>88.838000000000022</c:v>
                </c:pt>
                <c:pt idx="88839">
                  <c:v>88.838999999999999</c:v>
                </c:pt>
                <c:pt idx="88840">
                  <c:v>88.840000000000032</c:v>
                </c:pt>
                <c:pt idx="88841">
                  <c:v>88.841000000000008</c:v>
                </c:pt>
                <c:pt idx="88842">
                  <c:v>88.842000000000041</c:v>
                </c:pt>
                <c:pt idx="88843">
                  <c:v>88.843000000000018</c:v>
                </c:pt>
                <c:pt idx="88844">
                  <c:v>88.843999999999994</c:v>
                </c:pt>
                <c:pt idx="88845">
                  <c:v>88.845000000000027</c:v>
                </c:pt>
                <c:pt idx="88846">
                  <c:v>88.846000000000004</c:v>
                </c:pt>
                <c:pt idx="88847">
                  <c:v>88.847000000000037</c:v>
                </c:pt>
                <c:pt idx="88848">
                  <c:v>88.848000000000013</c:v>
                </c:pt>
                <c:pt idx="88849">
                  <c:v>88.849000000000046</c:v>
                </c:pt>
                <c:pt idx="88850">
                  <c:v>88.850000000000023</c:v>
                </c:pt>
                <c:pt idx="88851">
                  <c:v>88.850999999999999</c:v>
                </c:pt>
                <c:pt idx="88852">
                  <c:v>88.852000000000032</c:v>
                </c:pt>
                <c:pt idx="88853">
                  <c:v>88.853000000000009</c:v>
                </c:pt>
                <c:pt idx="88854">
                  <c:v>88.854000000000042</c:v>
                </c:pt>
                <c:pt idx="88855">
                  <c:v>88.855000000000018</c:v>
                </c:pt>
                <c:pt idx="88856">
                  <c:v>88.855999999999995</c:v>
                </c:pt>
                <c:pt idx="88857">
                  <c:v>88.857000000000028</c:v>
                </c:pt>
                <c:pt idx="88858">
                  <c:v>88.858000000000004</c:v>
                </c:pt>
                <c:pt idx="88859">
                  <c:v>88.859000000000037</c:v>
                </c:pt>
                <c:pt idx="88860">
                  <c:v>88.860000000000014</c:v>
                </c:pt>
                <c:pt idx="88861">
                  <c:v>88.86099999999999</c:v>
                </c:pt>
                <c:pt idx="88862">
                  <c:v>88.862000000000023</c:v>
                </c:pt>
                <c:pt idx="88863">
                  <c:v>88.863</c:v>
                </c:pt>
                <c:pt idx="88864">
                  <c:v>88.864000000000033</c:v>
                </c:pt>
                <c:pt idx="88865">
                  <c:v>88.865000000000009</c:v>
                </c:pt>
                <c:pt idx="88866">
                  <c:v>88.866000000000042</c:v>
                </c:pt>
                <c:pt idx="88867">
                  <c:v>88.867000000000019</c:v>
                </c:pt>
                <c:pt idx="88868">
                  <c:v>88.867999999999995</c:v>
                </c:pt>
                <c:pt idx="88869">
                  <c:v>88.869000000000028</c:v>
                </c:pt>
                <c:pt idx="88870">
                  <c:v>88.87</c:v>
                </c:pt>
                <c:pt idx="88871">
                  <c:v>88.871000000000038</c:v>
                </c:pt>
                <c:pt idx="88872">
                  <c:v>88.872000000000014</c:v>
                </c:pt>
                <c:pt idx="88873">
                  <c:v>88.87299999999999</c:v>
                </c:pt>
                <c:pt idx="88874">
                  <c:v>88.874000000000024</c:v>
                </c:pt>
                <c:pt idx="88875">
                  <c:v>88.875</c:v>
                </c:pt>
                <c:pt idx="88876">
                  <c:v>88.876000000000033</c:v>
                </c:pt>
                <c:pt idx="88877">
                  <c:v>88.87700000000001</c:v>
                </c:pt>
                <c:pt idx="88878">
                  <c:v>88.878000000000043</c:v>
                </c:pt>
                <c:pt idx="88879">
                  <c:v>88.879000000000019</c:v>
                </c:pt>
                <c:pt idx="88880">
                  <c:v>88.88</c:v>
                </c:pt>
                <c:pt idx="88881">
                  <c:v>88.881000000000029</c:v>
                </c:pt>
                <c:pt idx="88882">
                  <c:v>88.882000000000005</c:v>
                </c:pt>
                <c:pt idx="88883">
                  <c:v>88.883000000000038</c:v>
                </c:pt>
                <c:pt idx="88884">
                  <c:v>88.884000000000015</c:v>
                </c:pt>
                <c:pt idx="88885">
                  <c:v>88.884999999999991</c:v>
                </c:pt>
                <c:pt idx="88886">
                  <c:v>88.886000000000024</c:v>
                </c:pt>
                <c:pt idx="88887">
                  <c:v>88.887</c:v>
                </c:pt>
                <c:pt idx="88888">
                  <c:v>88.888000000000034</c:v>
                </c:pt>
                <c:pt idx="88889">
                  <c:v>88.88900000000001</c:v>
                </c:pt>
                <c:pt idx="88890">
                  <c:v>88.890000000000043</c:v>
                </c:pt>
                <c:pt idx="88891">
                  <c:v>88.89100000000002</c:v>
                </c:pt>
                <c:pt idx="88892">
                  <c:v>88.891999999999996</c:v>
                </c:pt>
                <c:pt idx="88893">
                  <c:v>88.893000000000029</c:v>
                </c:pt>
                <c:pt idx="88894">
                  <c:v>88.894000000000005</c:v>
                </c:pt>
                <c:pt idx="88895">
                  <c:v>88.895000000000039</c:v>
                </c:pt>
                <c:pt idx="88896">
                  <c:v>88.896000000000015</c:v>
                </c:pt>
                <c:pt idx="88897">
                  <c:v>88.896999999999991</c:v>
                </c:pt>
                <c:pt idx="88898">
                  <c:v>88.898000000000025</c:v>
                </c:pt>
                <c:pt idx="88899">
                  <c:v>88.899000000000001</c:v>
                </c:pt>
                <c:pt idx="88900">
                  <c:v>88.900000000000034</c:v>
                </c:pt>
                <c:pt idx="88901">
                  <c:v>88.90100000000001</c:v>
                </c:pt>
                <c:pt idx="88902">
                  <c:v>88.902000000000044</c:v>
                </c:pt>
                <c:pt idx="88903">
                  <c:v>88.90300000000002</c:v>
                </c:pt>
                <c:pt idx="88904">
                  <c:v>88.903999999999996</c:v>
                </c:pt>
                <c:pt idx="88905">
                  <c:v>88.90500000000003</c:v>
                </c:pt>
                <c:pt idx="88906">
                  <c:v>88.906000000000006</c:v>
                </c:pt>
                <c:pt idx="88907">
                  <c:v>88.907000000000039</c:v>
                </c:pt>
                <c:pt idx="88908">
                  <c:v>88.908000000000015</c:v>
                </c:pt>
                <c:pt idx="88909">
                  <c:v>88.908999999999992</c:v>
                </c:pt>
                <c:pt idx="88910">
                  <c:v>88.910000000000025</c:v>
                </c:pt>
                <c:pt idx="88911">
                  <c:v>88.911000000000001</c:v>
                </c:pt>
                <c:pt idx="88912">
                  <c:v>88.912000000000035</c:v>
                </c:pt>
                <c:pt idx="88913">
                  <c:v>88.913000000000011</c:v>
                </c:pt>
                <c:pt idx="88914">
                  <c:v>88.914000000000044</c:v>
                </c:pt>
                <c:pt idx="88915">
                  <c:v>88.91500000000002</c:v>
                </c:pt>
                <c:pt idx="88916">
                  <c:v>88.915999999999997</c:v>
                </c:pt>
                <c:pt idx="88917">
                  <c:v>88.91700000000003</c:v>
                </c:pt>
                <c:pt idx="88918">
                  <c:v>88.918000000000006</c:v>
                </c:pt>
                <c:pt idx="88919">
                  <c:v>88.91900000000004</c:v>
                </c:pt>
                <c:pt idx="88920">
                  <c:v>88.920000000000016</c:v>
                </c:pt>
                <c:pt idx="88921">
                  <c:v>88.920999999999992</c:v>
                </c:pt>
                <c:pt idx="88922">
                  <c:v>88.922000000000025</c:v>
                </c:pt>
                <c:pt idx="88923">
                  <c:v>88.923000000000002</c:v>
                </c:pt>
                <c:pt idx="88924">
                  <c:v>88.924000000000035</c:v>
                </c:pt>
                <c:pt idx="88925">
                  <c:v>88.925000000000011</c:v>
                </c:pt>
                <c:pt idx="88926">
                  <c:v>88.926000000000045</c:v>
                </c:pt>
                <c:pt idx="88927">
                  <c:v>88.927000000000021</c:v>
                </c:pt>
                <c:pt idx="88928">
                  <c:v>88.927999999999997</c:v>
                </c:pt>
                <c:pt idx="88929">
                  <c:v>88.92900000000003</c:v>
                </c:pt>
                <c:pt idx="88930">
                  <c:v>88.93</c:v>
                </c:pt>
                <c:pt idx="88931">
                  <c:v>88.93100000000004</c:v>
                </c:pt>
                <c:pt idx="88932">
                  <c:v>88.932000000000016</c:v>
                </c:pt>
                <c:pt idx="88933">
                  <c:v>88.932999999999993</c:v>
                </c:pt>
                <c:pt idx="88934">
                  <c:v>88.934000000000026</c:v>
                </c:pt>
                <c:pt idx="88935">
                  <c:v>88.935000000000002</c:v>
                </c:pt>
                <c:pt idx="88936">
                  <c:v>88.936000000000035</c:v>
                </c:pt>
                <c:pt idx="88937">
                  <c:v>88.937000000000012</c:v>
                </c:pt>
                <c:pt idx="88938">
                  <c:v>88.938000000000045</c:v>
                </c:pt>
                <c:pt idx="88939">
                  <c:v>88.939000000000021</c:v>
                </c:pt>
                <c:pt idx="88940">
                  <c:v>88.94</c:v>
                </c:pt>
                <c:pt idx="88941">
                  <c:v>88.941000000000031</c:v>
                </c:pt>
                <c:pt idx="88942">
                  <c:v>88.942000000000007</c:v>
                </c:pt>
                <c:pt idx="88943">
                  <c:v>88.94300000000004</c:v>
                </c:pt>
                <c:pt idx="88944">
                  <c:v>88.944000000000017</c:v>
                </c:pt>
                <c:pt idx="88945">
                  <c:v>88.944999999999993</c:v>
                </c:pt>
                <c:pt idx="88946">
                  <c:v>88.946000000000026</c:v>
                </c:pt>
                <c:pt idx="88947">
                  <c:v>88.947000000000003</c:v>
                </c:pt>
                <c:pt idx="88948">
                  <c:v>88.948000000000036</c:v>
                </c:pt>
                <c:pt idx="88949">
                  <c:v>88.949000000000012</c:v>
                </c:pt>
                <c:pt idx="88950">
                  <c:v>88.950000000000045</c:v>
                </c:pt>
                <c:pt idx="88951">
                  <c:v>88.951000000000022</c:v>
                </c:pt>
                <c:pt idx="88952">
                  <c:v>88.951999999999998</c:v>
                </c:pt>
                <c:pt idx="88953">
                  <c:v>88.953000000000031</c:v>
                </c:pt>
                <c:pt idx="88954">
                  <c:v>88.954000000000008</c:v>
                </c:pt>
                <c:pt idx="88955">
                  <c:v>88.955000000000041</c:v>
                </c:pt>
                <c:pt idx="88956">
                  <c:v>88.956000000000017</c:v>
                </c:pt>
                <c:pt idx="88957">
                  <c:v>88.956999999999994</c:v>
                </c:pt>
                <c:pt idx="88958">
                  <c:v>88.958000000000027</c:v>
                </c:pt>
                <c:pt idx="88959">
                  <c:v>88.959000000000003</c:v>
                </c:pt>
                <c:pt idx="88960">
                  <c:v>88.960000000000036</c:v>
                </c:pt>
                <c:pt idx="88961">
                  <c:v>88.961000000000013</c:v>
                </c:pt>
                <c:pt idx="88962">
                  <c:v>88.962000000000046</c:v>
                </c:pt>
                <c:pt idx="88963">
                  <c:v>88.963000000000022</c:v>
                </c:pt>
                <c:pt idx="88964">
                  <c:v>88.963999999999999</c:v>
                </c:pt>
                <c:pt idx="88965">
                  <c:v>88.965000000000032</c:v>
                </c:pt>
                <c:pt idx="88966">
                  <c:v>88.966000000000008</c:v>
                </c:pt>
                <c:pt idx="88967">
                  <c:v>88.967000000000041</c:v>
                </c:pt>
                <c:pt idx="88968">
                  <c:v>88.968000000000018</c:v>
                </c:pt>
                <c:pt idx="88969">
                  <c:v>88.968999999999994</c:v>
                </c:pt>
                <c:pt idx="88970">
                  <c:v>88.970000000000027</c:v>
                </c:pt>
                <c:pt idx="88971">
                  <c:v>88.971000000000004</c:v>
                </c:pt>
                <c:pt idx="88972">
                  <c:v>88.972000000000037</c:v>
                </c:pt>
                <c:pt idx="88973">
                  <c:v>88.973000000000013</c:v>
                </c:pt>
                <c:pt idx="88974">
                  <c:v>88.974000000000046</c:v>
                </c:pt>
                <c:pt idx="88975">
                  <c:v>88.975000000000023</c:v>
                </c:pt>
                <c:pt idx="88976">
                  <c:v>88.975999999999999</c:v>
                </c:pt>
                <c:pt idx="88977">
                  <c:v>88.977000000000032</c:v>
                </c:pt>
                <c:pt idx="88978">
                  <c:v>88.978000000000009</c:v>
                </c:pt>
                <c:pt idx="88979">
                  <c:v>88.979000000000042</c:v>
                </c:pt>
                <c:pt idx="88980">
                  <c:v>88.980000000000018</c:v>
                </c:pt>
                <c:pt idx="88981">
                  <c:v>88.980999999999995</c:v>
                </c:pt>
                <c:pt idx="88982">
                  <c:v>88.982000000000028</c:v>
                </c:pt>
                <c:pt idx="88983">
                  <c:v>88.983000000000004</c:v>
                </c:pt>
                <c:pt idx="88984">
                  <c:v>88.984000000000037</c:v>
                </c:pt>
                <c:pt idx="88985">
                  <c:v>88.985000000000014</c:v>
                </c:pt>
                <c:pt idx="88986">
                  <c:v>88.98599999999999</c:v>
                </c:pt>
                <c:pt idx="88987">
                  <c:v>88.987000000000023</c:v>
                </c:pt>
                <c:pt idx="88988">
                  <c:v>88.988</c:v>
                </c:pt>
                <c:pt idx="88989">
                  <c:v>88.989000000000033</c:v>
                </c:pt>
                <c:pt idx="88990">
                  <c:v>88.990000000000009</c:v>
                </c:pt>
                <c:pt idx="88991">
                  <c:v>88.991000000000042</c:v>
                </c:pt>
                <c:pt idx="88992">
                  <c:v>88.992000000000019</c:v>
                </c:pt>
                <c:pt idx="88993">
                  <c:v>88.992999999999995</c:v>
                </c:pt>
                <c:pt idx="88994">
                  <c:v>88.994000000000028</c:v>
                </c:pt>
                <c:pt idx="88995">
                  <c:v>88.995000000000005</c:v>
                </c:pt>
                <c:pt idx="88996">
                  <c:v>88.996000000000038</c:v>
                </c:pt>
                <c:pt idx="88997">
                  <c:v>88.997000000000014</c:v>
                </c:pt>
                <c:pt idx="88998">
                  <c:v>88.99799999999999</c:v>
                </c:pt>
                <c:pt idx="88999">
                  <c:v>88.999000000000024</c:v>
                </c:pt>
                <c:pt idx="89000">
                  <c:v>89</c:v>
                </c:pt>
                <c:pt idx="89001">
                  <c:v>89.001000000000033</c:v>
                </c:pt>
                <c:pt idx="89002">
                  <c:v>89.00200000000001</c:v>
                </c:pt>
                <c:pt idx="89003">
                  <c:v>89.003000000000043</c:v>
                </c:pt>
                <c:pt idx="89004">
                  <c:v>89.004000000000019</c:v>
                </c:pt>
                <c:pt idx="89005">
                  <c:v>89.004999999999995</c:v>
                </c:pt>
                <c:pt idx="89006">
                  <c:v>89.006000000000029</c:v>
                </c:pt>
                <c:pt idx="89007">
                  <c:v>89.007000000000005</c:v>
                </c:pt>
                <c:pt idx="89008">
                  <c:v>89.008000000000038</c:v>
                </c:pt>
                <c:pt idx="89009">
                  <c:v>89.009000000000015</c:v>
                </c:pt>
                <c:pt idx="89010">
                  <c:v>89.009999999999991</c:v>
                </c:pt>
                <c:pt idx="89011">
                  <c:v>89.011000000000024</c:v>
                </c:pt>
                <c:pt idx="89012">
                  <c:v>89.012</c:v>
                </c:pt>
                <c:pt idx="89013">
                  <c:v>89.013000000000034</c:v>
                </c:pt>
                <c:pt idx="89014">
                  <c:v>89.01400000000001</c:v>
                </c:pt>
                <c:pt idx="89015">
                  <c:v>89.015000000000043</c:v>
                </c:pt>
                <c:pt idx="89016">
                  <c:v>89.01600000000002</c:v>
                </c:pt>
                <c:pt idx="89017">
                  <c:v>89.016999999999996</c:v>
                </c:pt>
                <c:pt idx="89018">
                  <c:v>89.018000000000029</c:v>
                </c:pt>
                <c:pt idx="89019">
                  <c:v>89.019000000000005</c:v>
                </c:pt>
                <c:pt idx="89020">
                  <c:v>89.020000000000039</c:v>
                </c:pt>
                <c:pt idx="89021">
                  <c:v>89.021000000000015</c:v>
                </c:pt>
                <c:pt idx="89022">
                  <c:v>89.021999999999991</c:v>
                </c:pt>
                <c:pt idx="89023">
                  <c:v>89.023000000000025</c:v>
                </c:pt>
                <c:pt idx="89024">
                  <c:v>89.024000000000001</c:v>
                </c:pt>
                <c:pt idx="89025">
                  <c:v>89.025000000000034</c:v>
                </c:pt>
                <c:pt idx="89026">
                  <c:v>89.02600000000001</c:v>
                </c:pt>
                <c:pt idx="89027">
                  <c:v>89.027000000000044</c:v>
                </c:pt>
                <c:pt idx="89028">
                  <c:v>89.02800000000002</c:v>
                </c:pt>
                <c:pt idx="89029">
                  <c:v>89.028999999999996</c:v>
                </c:pt>
                <c:pt idx="89030">
                  <c:v>89.03000000000003</c:v>
                </c:pt>
                <c:pt idx="89031">
                  <c:v>89.031000000000006</c:v>
                </c:pt>
                <c:pt idx="89032">
                  <c:v>89.032000000000039</c:v>
                </c:pt>
                <c:pt idx="89033">
                  <c:v>89.033000000000015</c:v>
                </c:pt>
                <c:pt idx="89034">
                  <c:v>89.033999999999992</c:v>
                </c:pt>
                <c:pt idx="89035">
                  <c:v>89.035000000000025</c:v>
                </c:pt>
                <c:pt idx="89036">
                  <c:v>89.036000000000001</c:v>
                </c:pt>
                <c:pt idx="89037">
                  <c:v>89.037000000000035</c:v>
                </c:pt>
                <c:pt idx="89038">
                  <c:v>89.038000000000011</c:v>
                </c:pt>
                <c:pt idx="89039">
                  <c:v>89.039000000000044</c:v>
                </c:pt>
                <c:pt idx="89040">
                  <c:v>89.04000000000002</c:v>
                </c:pt>
                <c:pt idx="89041">
                  <c:v>89.040999999999997</c:v>
                </c:pt>
                <c:pt idx="89042">
                  <c:v>89.04200000000003</c:v>
                </c:pt>
                <c:pt idx="89043">
                  <c:v>89.043000000000006</c:v>
                </c:pt>
                <c:pt idx="89044">
                  <c:v>89.04400000000004</c:v>
                </c:pt>
                <c:pt idx="89045">
                  <c:v>89.045000000000016</c:v>
                </c:pt>
                <c:pt idx="89046">
                  <c:v>89.045999999999992</c:v>
                </c:pt>
                <c:pt idx="89047">
                  <c:v>89.047000000000025</c:v>
                </c:pt>
                <c:pt idx="89048">
                  <c:v>89.048000000000002</c:v>
                </c:pt>
                <c:pt idx="89049">
                  <c:v>89.049000000000035</c:v>
                </c:pt>
                <c:pt idx="89050">
                  <c:v>89.050000000000011</c:v>
                </c:pt>
                <c:pt idx="89051">
                  <c:v>89.051000000000045</c:v>
                </c:pt>
                <c:pt idx="89052">
                  <c:v>89.052000000000021</c:v>
                </c:pt>
                <c:pt idx="89053">
                  <c:v>89.052999999999997</c:v>
                </c:pt>
                <c:pt idx="89054">
                  <c:v>89.05400000000003</c:v>
                </c:pt>
                <c:pt idx="89055">
                  <c:v>89.055000000000007</c:v>
                </c:pt>
                <c:pt idx="89056">
                  <c:v>89.05600000000004</c:v>
                </c:pt>
                <c:pt idx="89057">
                  <c:v>89.057000000000016</c:v>
                </c:pt>
                <c:pt idx="89058">
                  <c:v>89.057999999999993</c:v>
                </c:pt>
                <c:pt idx="89059">
                  <c:v>89.059000000000026</c:v>
                </c:pt>
                <c:pt idx="89060">
                  <c:v>89.06</c:v>
                </c:pt>
                <c:pt idx="89061">
                  <c:v>89.061000000000035</c:v>
                </c:pt>
                <c:pt idx="89062">
                  <c:v>89.062000000000012</c:v>
                </c:pt>
                <c:pt idx="89063">
                  <c:v>89.063000000000045</c:v>
                </c:pt>
                <c:pt idx="89064">
                  <c:v>89.064000000000021</c:v>
                </c:pt>
                <c:pt idx="89065">
                  <c:v>89.064999999999998</c:v>
                </c:pt>
                <c:pt idx="89066">
                  <c:v>89.066000000000031</c:v>
                </c:pt>
                <c:pt idx="89067">
                  <c:v>89.067000000000007</c:v>
                </c:pt>
                <c:pt idx="89068">
                  <c:v>89.06800000000004</c:v>
                </c:pt>
                <c:pt idx="89069">
                  <c:v>89.069000000000017</c:v>
                </c:pt>
                <c:pt idx="89070">
                  <c:v>89.07</c:v>
                </c:pt>
                <c:pt idx="89071">
                  <c:v>89.071000000000026</c:v>
                </c:pt>
                <c:pt idx="89072">
                  <c:v>89.072000000000003</c:v>
                </c:pt>
                <c:pt idx="89073">
                  <c:v>89.073000000000036</c:v>
                </c:pt>
                <c:pt idx="89074">
                  <c:v>89.074000000000012</c:v>
                </c:pt>
                <c:pt idx="89075">
                  <c:v>89.075000000000045</c:v>
                </c:pt>
                <c:pt idx="89076">
                  <c:v>89.076000000000022</c:v>
                </c:pt>
                <c:pt idx="89077">
                  <c:v>89.076999999999998</c:v>
                </c:pt>
                <c:pt idx="89078">
                  <c:v>89.078000000000031</c:v>
                </c:pt>
                <c:pt idx="89079">
                  <c:v>89.079000000000008</c:v>
                </c:pt>
                <c:pt idx="89080">
                  <c:v>89.080000000000041</c:v>
                </c:pt>
                <c:pt idx="89081">
                  <c:v>89.081000000000017</c:v>
                </c:pt>
                <c:pt idx="89082">
                  <c:v>89.081999999999994</c:v>
                </c:pt>
                <c:pt idx="89083">
                  <c:v>89.083000000000027</c:v>
                </c:pt>
                <c:pt idx="89084">
                  <c:v>89.084000000000003</c:v>
                </c:pt>
                <c:pt idx="89085">
                  <c:v>89.085000000000036</c:v>
                </c:pt>
                <c:pt idx="89086">
                  <c:v>89.086000000000013</c:v>
                </c:pt>
                <c:pt idx="89087">
                  <c:v>89.087000000000046</c:v>
                </c:pt>
                <c:pt idx="89088">
                  <c:v>89.088000000000022</c:v>
                </c:pt>
                <c:pt idx="89089">
                  <c:v>89.088999999999999</c:v>
                </c:pt>
                <c:pt idx="89090">
                  <c:v>89.090000000000032</c:v>
                </c:pt>
                <c:pt idx="89091">
                  <c:v>89.091000000000008</c:v>
                </c:pt>
                <c:pt idx="89092">
                  <c:v>89.092000000000041</c:v>
                </c:pt>
                <c:pt idx="89093">
                  <c:v>89.093000000000018</c:v>
                </c:pt>
                <c:pt idx="89094">
                  <c:v>89.093999999999994</c:v>
                </c:pt>
                <c:pt idx="89095">
                  <c:v>89.095000000000027</c:v>
                </c:pt>
                <c:pt idx="89096">
                  <c:v>89.096000000000004</c:v>
                </c:pt>
                <c:pt idx="89097">
                  <c:v>89.097000000000037</c:v>
                </c:pt>
                <c:pt idx="89098">
                  <c:v>89.098000000000013</c:v>
                </c:pt>
                <c:pt idx="89099">
                  <c:v>89.099000000000046</c:v>
                </c:pt>
                <c:pt idx="89100">
                  <c:v>89.100000000000023</c:v>
                </c:pt>
                <c:pt idx="89101">
                  <c:v>89.100999999999999</c:v>
                </c:pt>
                <c:pt idx="89102">
                  <c:v>89.102000000000032</c:v>
                </c:pt>
                <c:pt idx="89103">
                  <c:v>89.103000000000009</c:v>
                </c:pt>
                <c:pt idx="89104">
                  <c:v>89.104000000000042</c:v>
                </c:pt>
                <c:pt idx="89105">
                  <c:v>89.105000000000018</c:v>
                </c:pt>
                <c:pt idx="89106">
                  <c:v>89.105999999999995</c:v>
                </c:pt>
                <c:pt idx="89107">
                  <c:v>89.107000000000028</c:v>
                </c:pt>
                <c:pt idx="89108">
                  <c:v>89.108000000000004</c:v>
                </c:pt>
                <c:pt idx="89109">
                  <c:v>89.109000000000037</c:v>
                </c:pt>
                <c:pt idx="89110">
                  <c:v>89.110000000000014</c:v>
                </c:pt>
                <c:pt idx="89111">
                  <c:v>89.11099999999999</c:v>
                </c:pt>
                <c:pt idx="89112">
                  <c:v>89.112000000000023</c:v>
                </c:pt>
                <c:pt idx="89113">
                  <c:v>89.113</c:v>
                </c:pt>
                <c:pt idx="89114">
                  <c:v>89.114000000000033</c:v>
                </c:pt>
                <c:pt idx="89115">
                  <c:v>89.115000000000009</c:v>
                </c:pt>
                <c:pt idx="89116">
                  <c:v>89.116000000000042</c:v>
                </c:pt>
                <c:pt idx="89117">
                  <c:v>89.117000000000019</c:v>
                </c:pt>
                <c:pt idx="89118">
                  <c:v>89.117999999999995</c:v>
                </c:pt>
                <c:pt idx="89119">
                  <c:v>89.119000000000028</c:v>
                </c:pt>
                <c:pt idx="89120">
                  <c:v>89.12</c:v>
                </c:pt>
                <c:pt idx="89121">
                  <c:v>89.121000000000038</c:v>
                </c:pt>
                <c:pt idx="89122">
                  <c:v>89.122000000000014</c:v>
                </c:pt>
                <c:pt idx="89123">
                  <c:v>89.12299999999999</c:v>
                </c:pt>
                <c:pt idx="89124">
                  <c:v>89.124000000000024</c:v>
                </c:pt>
                <c:pt idx="89125">
                  <c:v>89.125</c:v>
                </c:pt>
                <c:pt idx="89126">
                  <c:v>89.126000000000033</c:v>
                </c:pt>
                <c:pt idx="89127">
                  <c:v>89.12700000000001</c:v>
                </c:pt>
                <c:pt idx="89128">
                  <c:v>89.128000000000043</c:v>
                </c:pt>
                <c:pt idx="89129">
                  <c:v>89.129000000000019</c:v>
                </c:pt>
                <c:pt idx="89130">
                  <c:v>89.13</c:v>
                </c:pt>
                <c:pt idx="89131">
                  <c:v>89.131000000000029</c:v>
                </c:pt>
                <c:pt idx="89132">
                  <c:v>89.132000000000005</c:v>
                </c:pt>
                <c:pt idx="89133">
                  <c:v>89.133000000000038</c:v>
                </c:pt>
                <c:pt idx="89134">
                  <c:v>89.134000000000015</c:v>
                </c:pt>
                <c:pt idx="89135">
                  <c:v>89.134999999999991</c:v>
                </c:pt>
                <c:pt idx="89136">
                  <c:v>89.136000000000024</c:v>
                </c:pt>
                <c:pt idx="89137">
                  <c:v>89.137</c:v>
                </c:pt>
                <c:pt idx="89138">
                  <c:v>89.138000000000034</c:v>
                </c:pt>
                <c:pt idx="89139">
                  <c:v>89.13900000000001</c:v>
                </c:pt>
                <c:pt idx="89140">
                  <c:v>89.140000000000043</c:v>
                </c:pt>
                <c:pt idx="89141">
                  <c:v>89.14100000000002</c:v>
                </c:pt>
                <c:pt idx="89142">
                  <c:v>89.141999999999996</c:v>
                </c:pt>
                <c:pt idx="89143">
                  <c:v>89.143000000000029</c:v>
                </c:pt>
                <c:pt idx="89144">
                  <c:v>89.144000000000005</c:v>
                </c:pt>
                <c:pt idx="89145">
                  <c:v>89.145000000000039</c:v>
                </c:pt>
                <c:pt idx="89146">
                  <c:v>89.146000000000015</c:v>
                </c:pt>
                <c:pt idx="89147">
                  <c:v>89.146999999999991</c:v>
                </c:pt>
                <c:pt idx="89148">
                  <c:v>89.148000000000025</c:v>
                </c:pt>
                <c:pt idx="89149">
                  <c:v>89.149000000000001</c:v>
                </c:pt>
                <c:pt idx="89150">
                  <c:v>89.150000000000034</c:v>
                </c:pt>
                <c:pt idx="89151">
                  <c:v>89.15100000000001</c:v>
                </c:pt>
                <c:pt idx="89152">
                  <c:v>89.152000000000044</c:v>
                </c:pt>
                <c:pt idx="89153">
                  <c:v>89.15300000000002</c:v>
                </c:pt>
                <c:pt idx="89154">
                  <c:v>89.153999999999996</c:v>
                </c:pt>
                <c:pt idx="89155">
                  <c:v>89.15500000000003</c:v>
                </c:pt>
                <c:pt idx="89156">
                  <c:v>89.156000000000006</c:v>
                </c:pt>
                <c:pt idx="89157">
                  <c:v>89.157000000000039</c:v>
                </c:pt>
                <c:pt idx="89158">
                  <c:v>89.158000000000015</c:v>
                </c:pt>
                <c:pt idx="89159">
                  <c:v>89.158999999999992</c:v>
                </c:pt>
                <c:pt idx="89160">
                  <c:v>89.160000000000025</c:v>
                </c:pt>
                <c:pt idx="89161">
                  <c:v>89.161000000000001</c:v>
                </c:pt>
                <c:pt idx="89162">
                  <c:v>89.162000000000035</c:v>
                </c:pt>
                <c:pt idx="89163">
                  <c:v>89.163000000000011</c:v>
                </c:pt>
                <c:pt idx="89164">
                  <c:v>89.164000000000044</c:v>
                </c:pt>
                <c:pt idx="89165">
                  <c:v>89.16500000000002</c:v>
                </c:pt>
                <c:pt idx="89166">
                  <c:v>89.165999999999997</c:v>
                </c:pt>
                <c:pt idx="89167">
                  <c:v>89.16700000000003</c:v>
                </c:pt>
                <c:pt idx="89168">
                  <c:v>89.168000000000006</c:v>
                </c:pt>
                <c:pt idx="89169">
                  <c:v>89.16900000000004</c:v>
                </c:pt>
                <c:pt idx="89170">
                  <c:v>89.170000000000016</c:v>
                </c:pt>
                <c:pt idx="89171">
                  <c:v>89.170999999999992</c:v>
                </c:pt>
                <c:pt idx="89172">
                  <c:v>89.172000000000025</c:v>
                </c:pt>
                <c:pt idx="89173">
                  <c:v>89.173000000000002</c:v>
                </c:pt>
                <c:pt idx="89174">
                  <c:v>89.174000000000035</c:v>
                </c:pt>
                <c:pt idx="89175">
                  <c:v>89.175000000000011</c:v>
                </c:pt>
                <c:pt idx="89176">
                  <c:v>89.176000000000045</c:v>
                </c:pt>
                <c:pt idx="89177">
                  <c:v>89.177000000000021</c:v>
                </c:pt>
                <c:pt idx="89178">
                  <c:v>89.177999999999997</c:v>
                </c:pt>
                <c:pt idx="89179">
                  <c:v>89.17900000000003</c:v>
                </c:pt>
                <c:pt idx="89180">
                  <c:v>89.18</c:v>
                </c:pt>
                <c:pt idx="89181">
                  <c:v>89.18100000000004</c:v>
                </c:pt>
                <c:pt idx="89182">
                  <c:v>89.182000000000016</c:v>
                </c:pt>
                <c:pt idx="89183">
                  <c:v>89.182999999999993</c:v>
                </c:pt>
                <c:pt idx="89184">
                  <c:v>89.184000000000026</c:v>
                </c:pt>
                <c:pt idx="89185">
                  <c:v>89.185000000000002</c:v>
                </c:pt>
                <c:pt idx="89186">
                  <c:v>89.186000000000035</c:v>
                </c:pt>
                <c:pt idx="89187">
                  <c:v>89.187000000000012</c:v>
                </c:pt>
                <c:pt idx="89188">
                  <c:v>89.188000000000045</c:v>
                </c:pt>
                <c:pt idx="89189">
                  <c:v>89.189000000000021</c:v>
                </c:pt>
                <c:pt idx="89190">
                  <c:v>89.19</c:v>
                </c:pt>
                <c:pt idx="89191">
                  <c:v>89.191000000000031</c:v>
                </c:pt>
                <c:pt idx="89192">
                  <c:v>89.192000000000007</c:v>
                </c:pt>
                <c:pt idx="89193">
                  <c:v>89.19300000000004</c:v>
                </c:pt>
                <c:pt idx="89194">
                  <c:v>89.194000000000017</c:v>
                </c:pt>
                <c:pt idx="89195">
                  <c:v>89.194999999999993</c:v>
                </c:pt>
                <c:pt idx="89196">
                  <c:v>89.196000000000026</c:v>
                </c:pt>
                <c:pt idx="89197">
                  <c:v>89.197000000000003</c:v>
                </c:pt>
                <c:pt idx="89198">
                  <c:v>89.198000000000036</c:v>
                </c:pt>
                <c:pt idx="89199">
                  <c:v>89.199000000000012</c:v>
                </c:pt>
                <c:pt idx="89200">
                  <c:v>89.200000000000045</c:v>
                </c:pt>
                <c:pt idx="89201">
                  <c:v>89.201000000000022</c:v>
                </c:pt>
                <c:pt idx="89202">
                  <c:v>89.201999999999998</c:v>
                </c:pt>
                <c:pt idx="89203">
                  <c:v>89.203000000000031</c:v>
                </c:pt>
                <c:pt idx="89204">
                  <c:v>89.204000000000008</c:v>
                </c:pt>
                <c:pt idx="89205">
                  <c:v>89.205000000000041</c:v>
                </c:pt>
                <c:pt idx="89206">
                  <c:v>89.206000000000017</c:v>
                </c:pt>
                <c:pt idx="89207">
                  <c:v>89.206999999999994</c:v>
                </c:pt>
                <c:pt idx="89208">
                  <c:v>89.208000000000027</c:v>
                </c:pt>
                <c:pt idx="89209">
                  <c:v>89.209000000000003</c:v>
                </c:pt>
                <c:pt idx="89210">
                  <c:v>89.210000000000036</c:v>
                </c:pt>
                <c:pt idx="89211">
                  <c:v>89.211000000000013</c:v>
                </c:pt>
                <c:pt idx="89212">
                  <c:v>89.212000000000046</c:v>
                </c:pt>
                <c:pt idx="89213">
                  <c:v>89.213000000000022</c:v>
                </c:pt>
                <c:pt idx="89214">
                  <c:v>89.213999999999999</c:v>
                </c:pt>
                <c:pt idx="89215">
                  <c:v>89.215000000000032</c:v>
                </c:pt>
                <c:pt idx="89216">
                  <c:v>89.216000000000008</c:v>
                </c:pt>
                <c:pt idx="89217">
                  <c:v>89.217000000000041</c:v>
                </c:pt>
                <c:pt idx="89218">
                  <c:v>89.218000000000018</c:v>
                </c:pt>
                <c:pt idx="89219">
                  <c:v>89.218999999999994</c:v>
                </c:pt>
                <c:pt idx="89220">
                  <c:v>89.220000000000027</c:v>
                </c:pt>
                <c:pt idx="89221">
                  <c:v>89.221000000000004</c:v>
                </c:pt>
                <c:pt idx="89222">
                  <c:v>89.222000000000037</c:v>
                </c:pt>
                <c:pt idx="89223">
                  <c:v>89.223000000000013</c:v>
                </c:pt>
                <c:pt idx="89224">
                  <c:v>89.224000000000046</c:v>
                </c:pt>
                <c:pt idx="89225">
                  <c:v>89.225000000000023</c:v>
                </c:pt>
                <c:pt idx="89226">
                  <c:v>89.225999999999999</c:v>
                </c:pt>
                <c:pt idx="89227">
                  <c:v>89.227000000000032</c:v>
                </c:pt>
                <c:pt idx="89228">
                  <c:v>89.228000000000009</c:v>
                </c:pt>
                <c:pt idx="89229">
                  <c:v>89.229000000000042</c:v>
                </c:pt>
                <c:pt idx="89230">
                  <c:v>89.230000000000018</c:v>
                </c:pt>
                <c:pt idx="89231">
                  <c:v>89.230999999999995</c:v>
                </c:pt>
                <c:pt idx="89232">
                  <c:v>89.232000000000028</c:v>
                </c:pt>
                <c:pt idx="89233">
                  <c:v>89.233000000000004</c:v>
                </c:pt>
                <c:pt idx="89234">
                  <c:v>89.234000000000037</c:v>
                </c:pt>
                <c:pt idx="89235">
                  <c:v>89.235000000000014</c:v>
                </c:pt>
                <c:pt idx="89236">
                  <c:v>89.23599999999999</c:v>
                </c:pt>
                <c:pt idx="89237">
                  <c:v>89.237000000000023</c:v>
                </c:pt>
                <c:pt idx="89238">
                  <c:v>89.238</c:v>
                </c:pt>
                <c:pt idx="89239">
                  <c:v>89.239000000000033</c:v>
                </c:pt>
                <c:pt idx="89240">
                  <c:v>89.240000000000009</c:v>
                </c:pt>
                <c:pt idx="89241">
                  <c:v>89.241000000000042</c:v>
                </c:pt>
                <c:pt idx="89242">
                  <c:v>89.242000000000019</c:v>
                </c:pt>
                <c:pt idx="89243">
                  <c:v>89.242999999999995</c:v>
                </c:pt>
                <c:pt idx="89244">
                  <c:v>89.244000000000028</c:v>
                </c:pt>
                <c:pt idx="89245">
                  <c:v>89.245000000000005</c:v>
                </c:pt>
                <c:pt idx="89246">
                  <c:v>89.246000000000038</c:v>
                </c:pt>
                <c:pt idx="89247">
                  <c:v>89.247000000000014</c:v>
                </c:pt>
                <c:pt idx="89248">
                  <c:v>89.24799999999999</c:v>
                </c:pt>
                <c:pt idx="89249">
                  <c:v>89.249000000000024</c:v>
                </c:pt>
                <c:pt idx="89250">
                  <c:v>89.25</c:v>
                </c:pt>
                <c:pt idx="89251">
                  <c:v>89.251000000000033</c:v>
                </c:pt>
                <c:pt idx="89252">
                  <c:v>89.25200000000001</c:v>
                </c:pt>
                <c:pt idx="89253">
                  <c:v>89.253000000000043</c:v>
                </c:pt>
                <c:pt idx="89254">
                  <c:v>89.254000000000019</c:v>
                </c:pt>
                <c:pt idx="89255">
                  <c:v>89.254999999999995</c:v>
                </c:pt>
                <c:pt idx="89256">
                  <c:v>89.256000000000029</c:v>
                </c:pt>
                <c:pt idx="89257">
                  <c:v>89.257000000000005</c:v>
                </c:pt>
                <c:pt idx="89258">
                  <c:v>89.258000000000038</c:v>
                </c:pt>
                <c:pt idx="89259">
                  <c:v>89.259000000000015</c:v>
                </c:pt>
                <c:pt idx="89260">
                  <c:v>89.259999999999991</c:v>
                </c:pt>
                <c:pt idx="89261">
                  <c:v>89.261000000000024</c:v>
                </c:pt>
                <c:pt idx="89262">
                  <c:v>89.262</c:v>
                </c:pt>
                <c:pt idx="89263">
                  <c:v>89.263000000000034</c:v>
                </c:pt>
                <c:pt idx="89264">
                  <c:v>89.26400000000001</c:v>
                </c:pt>
                <c:pt idx="89265">
                  <c:v>89.265000000000043</c:v>
                </c:pt>
                <c:pt idx="89266">
                  <c:v>89.26600000000002</c:v>
                </c:pt>
                <c:pt idx="89267">
                  <c:v>89.266999999999996</c:v>
                </c:pt>
                <c:pt idx="89268">
                  <c:v>89.268000000000029</c:v>
                </c:pt>
                <c:pt idx="89269">
                  <c:v>89.269000000000005</c:v>
                </c:pt>
                <c:pt idx="89270">
                  <c:v>89.270000000000039</c:v>
                </c:pt>
                <c:pt idx="89271">
                  <c:v>89.271000000000015</c:v>
                </c:pt>
                <c:pt idx="89272">
                  <c:v>89.271999999999991</c:v>
                </c:pt>
                <c:pt idx="89273">
                  <c:v>89.273000000000025</c:v>
                </c:pt>
                <c:pt idx="89274">
                  <c:v>89.274000000000001</c:v>
                </c:pt>
                <c:pt idx="89275">
                  <c:v>89.275000000000034</c:v>
                </c:pt>
                <c:pt idx="89276">
                  <c:v>89.27600000000001</c:v>
                </c:pt>
                <c:pt idx="89277">
                  <c:v>89.277000000000044</c:v>
                </c:pt>
                <c:pt idx="89278">
                  <c:v>89.27800000000002</c:v>
                </c:pt>
                <c:pt idx="89279">
                  <c:v>89.278999999999996</c:v>
                </c:pt>
                <c:pt idx="89280">
                  <c:v>89.28000000000003</c:v>
                </c:pt>
                <c:pt idx="89281">
                  <c:v>89.281000000000006</c:v>
                </c:pt>
                <c:pt idx="89282">
                  <c:v>89.282000000000039</c:v>
                </c:pt>
                <c:pt idx="89283">
                  <c:v>89.283000000000015</c:v>
                </c:pt>
                <c:pt idx="89284">
                  <c:v>89.283999999999992</c:v>
                </c:pt>
                <c:pt idx="89285">
                  <c:v>89.285000000000025</c:v>
                </c:pt>
                <c:pt idx="89286">
                  <c:v>89.286000000000001</c:v>
                </c:pt>
                <c:pt idx="89287">
                  <c:v>89.287000000000035</c:v>
                </c:pt>
                <c:pt idx="89288">
                  <c:v>89.288000000000011</c:v>
                </c:pt>
                <c:pt idx="89289">
                  <c:v>89.289000000000044</c:v>
                </c:pt>
                <c:pt idx="89290">
                  <c:v>89.29000000000002</c:v>
                </c:pt>
                <c:pt idx="89291">
                  <c:v>89.290999999999997</c:v>
                </c:pt>
                <c:pt idx="89292">
                  <c:v>89.29200000000003</c:v>
                </c:pt>
                <c:pt idx="89293">
                  <c:v>89.293000000000006</c:v>
                </c:pt>
                <c:pt idx="89294">
                  <c:v>89.29400000000004</c:v>
                </c:pt>
                <c:pt idx="89295">
                  <c:v>89.295000000000016</c:v>
                </c:pt>
                <c:pt idx="89296">
                  <c:v>89.295999999999992</c:v>
                </c:pt>
                <c:pt idx="89297">
                  <c:v>89.297000000000025</c:v>
                </c:pt>
                <c:pt idx="89298">
                  <c:v>89.298000000000002</c:v>
                </c:pt>
                <c:pt idx="89299">
                  <c:v>89.299000000000035</c:v>
                </c:pt>
                <c:pt idx="89300">
                  <c:v>89.300000000000011</c:v>
                </c:pt>
                <c:pt idx="89301">
                  <c:v>89.301000000000045</c:v>
                </c:pt>
                <c:pt idx="89302">
                  <c:v>89.302000000000021</c:v>
                </c:pt>
                <c:pt idx="89303">
                  <c:v>89.302999999999997</c:v>
                </c:pt>
                <c:pt idx="89304">
                  <c:v>89.30400000000003</c:v>
                </c:pt>
                <c:pt idx="89305">
                  <c:v>89.305000000000007</c:v>
                </c:pt>
                <c:pt idx="89306">
                  <c:v>89.30600000000004</c:v>
                </c:pt>
                <c:pt idx="89307">
                  <c:v>89.307000000000016</c:v>
                </c:pt>
                <c:pt idx="89308">
                  <c:v>89.307999999999993</c:v>
                </c:pt>
                <c:pt idx="89309">
                  <c:v>89.309000000000026</c:v>
                </c:pt>
                <c:pt idx="89310">
                  <c:v>89.31</c:v>
                </c:pt>
                <c:pt idx="89311">
                  <c:v>89.311000000000035</c:v>
                </c:pt>
                <c:pt idx="89312">
                  <c:v>89.312000000000012</c:v>
                </c:pt>
                <c:pt idx="89313">
                  <c:v>89.313000000000045</c:v>
                </c:pt>
                <c:pt idx="89314">
                  <c:v>89.314000000000021</c:v>
                </c:pt>
                <c:pt idx="89315">
                  <c:v>89.314999999999998</c:v>
                </c:pt>
                <c:pt idx="89316">
                  <c:v>89.316000000000031</c:v>
                </c:pt>
                <c:pt idx="89317">
                  <c:v>89.317000000000007</c:v>
                </c:pt>
                <c:pt idx="89318">
                  <c:v>89.31800000000004</c:v>
                </c:pt>
                <c:pt idx="89319">
                  <c:v>89.319000000000017</c:v>
                </c:pt>
                <c:pt idx="89320">
                  <c:v>89.32</c:v>
                </c:pt>
                <c:pt idx="89321">
                  <c:v>89.321000000000026</c:v>
                </c:pt>
                <c:pt idx="89322">
                  <c:v>89.322000000000003</c:v>
                </c:pt>
                <c:pt idx="89323">
                  <c:v>89.323000000000036</c:v>
                </c:pt>
                <c:pt idx="89324">
                  <c:v>89.324000000000012</c:v>
                </c:pt>
                <c:pt idx="89325">
                  <c:v>89.325000000000045</c:v>
                </c:pt>
                <c:pt idx="89326">
                  <c:v>89.326000000000022</c:v>
                </c:pt>
                <c:pt idx="89327">
                  <c:v>89.326999999999998</c:v>
                </c:pt>
                <c:pt idx="89328">
                  <c:v>89.328000000000031</c:v>
                </c:pt>
                <c:pt idx="89329">
                  <c:v>89.329000000000008</c:v>
                </c:pt>
                <c:pt idx="89330">
                  <c:v>89.330000000000041</c:v>
                </c:pt>
                <c:pt idx="89331">
                  <c:v>89.331000000000017</c:v>
                </c:pt>
                <c:pt idx="89332">
                  <c:v>89.331999999999994</c:v>
                </c:pt>
                <c:pt idx="89333">
                  <c:v>89.333000000000027</c:v>
                </c:pt>
                <c:pt idx="89334">
                  <c:v>89.334000000000003</c:v>
                </c:pt>
                <c:pt idx="89335">
                  <c:v>89.335000000000036</c:v>
                </c:pt>
                <c:pt idx="89336">
                  <c:v>89.336000000000013</c:v>
                </c:pt>
                <c:pt idx="89337">
                  <c:v>89.337000000000046</c:v>
                </c:pt>
                <c:pt idx="89338">
                  <c:v>89.338000000000022</c:v>
                </c:pt>
                <c:pt idx="89339">
                  <c:v>89.338999999999999</c:v>
                </c:pt>
                <c:pt idx="89340">
                  <c:v>89.340000000000032</c:v>
                </c:pt>
                <c:pt idx="89341">
                  <c:v>89.341000000000008</c:v>
                </c:pt>
                <c:pt idx="89342">
                  <c:v>89.342000000000041</c:v>
                </c:pt>
                <c:pt idx="89343">
                  <c:v>89.343000000000018</c:v>
                </c:pt>
                <c:pt idx="89344">
                  <c:v>89.343999999999994</c:v>
                </c:pt>
                <c:pt idx="89345">
                  <c:v>89.345000000000027</c:v>
                </c:pt>
                <c:pt idx="89346">
                  <c:v>89.346000000000004</c:v>
                </c:pt>
                <c:pt idx="89347">
                  <c:v>89.347000000000037</c:v>
                </c:pt>
                <c:pt idx="89348">
                  <c:v>89.348000000000013</c:v>
                </c:pt>
                <c:pt idx="89349">
                  <c:v>89.349000000000046</c:v>
                </c:pt>
                <c:pt idx="89350">
                  <c:v>89.350000000000023</c:v>
                </c:pt>
                <c:pt idx="89351">
                  <c:v>89.350999999999999</c:v>
                </c:pt>
                <c:pt idx="89352">
                  <c:v>89.352000000000032</c:v>
                </c:pt>
                <c:pt idx="89353">
                  <c:v>89.353000000000009</c:v>
                </c:pt>
                <c:pt idx="89354">
                  <c:v>89.354000000000042</c:v>
                </c:pt>
                <c:pt idx="89355">
                  <c:v>89.355000000000018</c:v>
                </c:pt>
                <c:pt idx="89356">
                  <c:v>89.355999999999995</c:v>
                </c:pt>
                <c:pt idx="89357">
                  <c:v>89.357000000000028</c:v>
                </c:pt>
                <c:pt idx="89358">
                  <c:v>89.358000000000004</c:v>
                </c:pt>
                <c:pt idx="89359">
                  <c:v>89.359000000000037</c:v>
                </c:pt>
                <c:pt idx="89360">
                  <c:v>89.360000000000014</c:v>
                </c:pt>
                <c:pt idx="89361">
                  <c:v>89.36099999999999</c:v>
                </c:pt>
                <c:pt idx="89362">
                  <c:v>89.362000000000023</c:v>
                </c:pt>
                <c:pt idx="89363">
                  <c:v>89.363</c:v>
                </c:pt>
                <c:pt idx="89364">
                  <c:v>89.364000000000033</c:v>
                </c:pt>
                <c:pt idx="89365">
                  <c:v>89.365000000000009</c:v>
                </c:pt>
                <c:pt idx="89366">
                  <c:v>89.366000000000042</c:v>
                </c:pt>
                <c:pt idx="89367">
                  <c:v>89.367000000000019</c:v>
                </c:pt>
                <c:pt idx="89368">
                  <c:v>89.367999999999995</c:v>
                </c:pt>
                <c:pt idx="89369">
                  <c:v>89.369000000000028</c:v>
                </c:pt>
                <c:pt idx="89370">
                  <c:v>89.37</c:v>
                </c:pt>
                <c:pt idx="89371">
                  <c:v>89.371000000000038</c:v>
                </c:pt>
                <c:pt idx="89372">
                  <c:v>89.372000000000014</c:v>
                </c:pt>
                <c:pt idx="89373">
                  <c:v>89.37299999999999</c:v>
                </c:pt>
                <c:pt idx="89374">
                  <c:v>89.374000000000024</c:v>
                </c:pt>
                <c:pt idx="89375">
                  <c:v>89.375</c:v>
                </c:pt>
                <c:pt idx="89376">
                  <c:v>89.376000000000033</c:v>
                </c:pt>
                <c:pt idx="89377">
                  <c:v>89.37700000000001</c:v>
                </c:pt>
                <c:pt idx="89378">
                  <c:v>89.378000000000043</c:v>
                </c:pt>
                <c:pt idx="89379">
                  <c:v>89.379000000000019</c:v>
                </c:pt>
                <c:pt idx="89380">
                  <c:v>89.38</c:v>
                </c:pt>
                <c:pt idx="89381">
                  <c:v>89.381000000000029</c:v>
                </c:pt>
                <c:pt idx="89382">
                  <c:v>89.382000000000005</c:v>
                </c:pt>
                <c:pt idx="89383">
                  <c:v>89.383000000000038</c:v>
                </c:pt>
                <c:pt idx="89384">
                  <c:v>89.384000000000015</c:v>
                </c:pt>
                <c:pt idx="89385">
                  <c:v>89.384999999999991</c:v>
                </c:pt>
                <c:pt idx="89386">
                  <c:v>89.386000000000024</c:v>
                </c:pt>
                <c:pt idx="89387">
                  <c:v>89.387</c:v>
                </c:pt>
                <c:pt idx="89388">
                  <c:v>89.388000000000034</c:v>
                </c:pt>
                <c:pt idx="89389">
                  <c:v>89.38900000000001</c:v>
                </c:pt>
                <c:pt idx="89390">
                  <c:v>89.390000000000043</c:v>
                </c:pt>
                <c:pt idx="89391">
                  <c:v>89.39100000000002</c:v>
                </c:pt>
                <c:pt idx="89392">
                  <c:v>89.391999999999996</c:v>
                </c:pt>
                <c:pt idx="89393">
                  <c:v>89.393000000000029</c:v>
                </c:pt>
                <c:pt idx="89394">
                  <c:v>89.394000000000005</c:v>
                </c:pt>
                <c:pt idx="89395">
                  <c:v>89.395000000000039</c:v>
                </c:pt>
                <c:pt idx="89396">
                  <c:v>89.396000000000015</c:v>
                </c:pt>
                <c:pt idx="89397">
                  <c:v>89.396999999999991</c:v>
                </c:pt>
                <c:pt idx="89398">
                  <c:v>89.398000000000025</c:v>
                </c:pt>
                <c:pt idx="89399">
                  <c:v>89.399000000000001</c:v>
                </c:pt>
                <c:pt idx="89400">
                  <c:v>89.400000000000034</c:v>
                </c:pt>
                <c:pt idx="89401">
                  <c:v>89.40100000000001</c:v>
                </c:pt>
                <c:pt idx="89402">
                  <c:v>89.402000000000044</c:v>
                </c:pt>
                <c:pt idx="89403">
                  <c:v>89.40300000000002</c:v>
                </c:pt>
                <c:pt idx="89404">
                  <c:v>89.403999999999996</c:v>
                </c:pt>
                <c:pt idx="89405">
                  <c:v>89.40500000000003</c:v>
                </c:pt>
                <c:pt idx="89406">
                  <c:v>89.406000000000006</c:v>
                </c:pt>
                <c:pt idx="89407">
                  <c:v>89.407000000000039</c:v>
                </c:pt>
                <c:pt idx="89408">
                  <c:v>89.408000000000015</c:v>
                </c:pt>
                <c:pt idx="89409">
                  <c:v>89.408999999999992</c:v>
                </c:pt>
                <c:pt idx="89410">
                  <c:v>89.410000000000025</c:v>
                </c:pt>
                <c:pt idx="89411">
                  <c:v>89.411000000000001</c:v>
                </c:pt>
                <c:pt idx="89412">
                  <c:v>89.412000000000035</c:v>
                </c:pt>
                <c:pt idx="89413">
                  <c:v>89.413000000000011</c:v>
                </c:pt>
                <c:pt idx="89414">
                  <c:v>89.414000000000044</c:v>
                </c:pt>
                <c:pt idx="89415">
                  <c:v>89.41500000000002</c:v>
                </c:pt>
                <c:pt idx="89416">
                  <c:v>89.415999999999997</c:v>
                </c:pt>
                <c:pt idx="89417">
                  <c:v>89.41700000000003</c:v>
                </c:pt>
                <c:pt idx="89418">
                  <c:v>89.418000000000006</c:v>
                </c:pt>
                <c:pt idx="89419">
                  <c:v>89.41900000000004</c:v>
                </c:pt>
                <c:pt idx="89420">
                  <c:v>89.420000000000016</c:v>
                </c:pt>
                <c:pt idx="89421">
                  <c:v>89.420999999999992</c:v>
                </c:pt>
                <c:pt idx="89422">
                  <c:v>89.422000000000025</c:v>
                </c:pt>
                <c:pt idx="89423">
                  <c:v>89.423000000000002</c:v>
                </c:pt>
                <c:pt idx="89424">
                  <c:v>89.424000000000035</c:v>
                </c:pt>
                <c:pt idx="89425">
                  <c:v>89.425000000000011</c:v>
                </c:pt>
                <c:pt idx="89426">
                  <c:v>89.426000000000045</c:v>
                </c:pt>
                <c:pt idx="89427">
                  <c:v>89.427000000000021</c:v>
                </c:pt>
                <c:pt idx="89428">
                  <c:v>89.427999999999997</c:v>
                </c:pt>
                <c:pt idx="89429">
                  <c:v>89.42900000000003</c:v>
                </c:pt>
                <c:pt idx="89430">
                  <c:v>89.43</c:v>
                </c:pt>
                <c:pt idx="89431">
                  <c:v>89.43100000000004</c:v>
                </c:pt>
                <c:pt idx="89432">
                  <c:v>89.432000000000016</c:v>
                </c:pt>
                <c:pt idx="89433">
                  <c:v>89.432999999999993</c:v>
                </c:pt>
                <c:pt idx="89434">
                  <c:v>89.434000000000026</c:v>
                </c:pt>
                <c:pt idx="89435">
                  <c:v>89.435000000000002</c:v>
                </c:pt>
                <c:pt idx="89436">
                  <c:v>89.436000000000035</c:v>
                </c:pt>
                <c:pt idx="89437">
                  <c:v>89.437000000000012</c:v>
                </c:pt>
                <c:pt idx="89438">
                  <c:v>89.438000000000045</c:v>
                </c:pt>
                <c:pt idx="89439">
                  <c:v>89.439000000000021</c:v>
                </c:pt>
                <c:pt idx="89440">
                  <c:v>89.44</c:v>
                </c:pt>
                <c:pt idx="89441">
                  <c:v>89.441000000000031</c:v>
                </c:pt>
                <c:pt idx="89442">
                  <c:v>89.442000000000007</c:v>
                </c:pt>
                <c:pt idx="89443">
                  <c:v>89.44300000000004</c:v>
                </c:pt>
                <c:pt idx="89444">
                  <c:v>89.444000000000017</c:v>
                </c:pt>
                <c:pt idx="89445">
                  <c:v>89.444999999999993</c:v>
                </c:pt>
                <c:pt idx="89446">
                  <c:v>89.446000000000026</c:v>
                </c:pt>
                <c:pt idx="89447">
                  <c:v>89.447000000000003</c:v>
                </c:pt>
                <c:pt idx="89448">
                  <c:v>89.448000000000036</c:v>
                </c:pt>
                <c:pt idx="89449">
                  <c:v>89.449000000000012</c:v>
                </c:pt>
                <c:pt idx="89450">
                  <c:v>89.450000000000045</c:v>
                </c:pt>
                <c:pt idx="89451">
                  <c:v>89.451000000000022</c:v>
                </c:pt>
                <c:pt idx="89452">
                  <c:v>89.451999999999998</c:v>
                </c:pt>
                <c:pt idx="89453">
                  <c:v>89.453000000000031</c:v>
                </c:pt>
                <c:pt idx="89454">
                  <c:v>89.454000000000008</c:v>
                </c:pt>
                <c:pt idx="89455">
                  <c:v>89.455000000000041</c:v>
                </c:pt>
                <c:pt idx="89456">
                  <c:v>89.456000000000017</c:v>
                </c:pt>
                <c:pt idx="89457">
                  <c:v>89.456999999999994</c:v>
                </c:pt>
                <c:pt idx="89458">
                  <c:v>89.458000000000027</c:v>
                </c:pt>
                <c:pt idx="89459">
                  <c:v>89.459000000000003</c:v>
                </c:pt>
                <c:pt idx="89460">
                  <c:v>89.460000000000036</c:v>
                </c:pt>
                <c:pt idx="89461">
                  <c:v>89.461000000000013</c:v>
                </c:pt>
                <c:pt idx="89462">
                  <c:v>89.462000000000046</c:v>
                </c:pt>
                <c:pt idx="89463">
                  <c:v>89.463000000000022</c:v>
                </c:pt>
                <c:pt idx="89464">
                  <c:v>89.463999999999999</c:v>
                </c:pt>
                <c:pt idx="89465">
                  <c:v>89.465000000000032</c:v>
                </c:pt>
                <c:pt idx="89466">
                  <c:v>89.466000000000008</c:v>
                </c:pt>
                <c:pt idx="89467">
                  <c:v>89.467000000000041</c:v>
                </c:pt>
                <c:pt idx="89468">
                  <c:v>89.468000000000018</c:v>
                </c:pt>
                <c:pt idx="89469">
                  <c:v>89.468999999999994</c:v>
                </c:pt>
                <c:pt idx="89470">
                  <c:v>89.470000000000027</c:v>
                </c:pt>
                <c:pt idx="89471">
                  <c:v>89.471000000000004</c:v>
                </c:pt>
                <c:pt idx="89472">
                  <c:v>89.472000000000037</c:v>
                </c:pt>
                <c:pt idx="89473">
                  <c:v>89.473000000000013</c:v>
                </c:pt>
                <c:pt idx="89474">
                  <c:v>89.474000000000046</c:v>
                </c:pt>
                <c:pt idx="89475">
                  <c:v>89.475000000000023</c:v>
                </c:pt>
                <c:pt idx="89476">
                  <c:v>89.475999999999999</c:v>
                </c:pt>
                <c:pt idx="89477">
                  <c:v>89.477000000000032</c:v>
                </c:pt>
                <c:pt idx="89478">
                  <c:v>89.478000000000009</c:v>
                </c:pt>
                <c:pt idx="89479">
                  <c:v>89.479000000000042</c:v>
                </c:pt>
                <c:pt idx="89480">
                  <c:v>89.480000000000018</c:v>
                </c:pt>
                <c:pt idx="89481">
                  <c:v>89.480999999999995</c:v>
                </c:pt>
                <c:pt idx="89482">
                  <c:v>89.482000000000028</c:v>
                </c:pt>
                <c:pt idx="89483">
                  <c:v>89.483000000000004</c:v>
                </c:pt>
                <c:pt idx="89484">
                  <c:v>89.484000000000037</c:v>
                </c:pt>
                <c:pt idx="89485">
                  <c:v>89.485000000000014</c:v>
                </c:pt>
                <c:pt idx="89486">
                  <c:v>89.48599999999999</c:v>
                </c:pt>
                <c:pt idx="89487">
                  <c:v>89.487000000000023</c:v>
                </c:pt>
                <c:pt idx="89488">
                  <c:v>89.488</c:v>
                </c:pt>
                <c:pt idx="89489">
                  <c:v>89.489000000000033</c:v>
                </c:pt>
                <c:pt idx="89490">
                  <c:v>89.490000000000009</c:v>
                </c:pt>
                <c:pt idx="89491">
                  <c:v>89.491000000000042</c:v>
                </c:pt>
                <c:pt idx="89492">
                  <c:v>89.492000000000019</c:v>
                </c:pt>
                <c:pt idx="89493">
                  <c:v>89.492999999999995</c:v>
                </c:pt>
                <c:pt idx="89494">
                  <c:v>89.494000000000028</c:v>
                </c:pt>
                <c:pt idx="89495">
                  <c:v>89.495000000000005</c:v>
                </c:pt>
                <c:pt idx="89496">
                  <c:v>89.496000000000038</c:v>
                </c:pt>
                <c:pt idx="89497">
                  <c:v>89.497000000000014</c:v>
                </c:pt>
                <c:pt idx="89498">
                  <c:v>89.49799999999999</c:v>
                </c:pt>
                <c:pt idx="89499">
                  <c:v>89.499000000000024</c:v>
                </c:pt>
                <c:pt idx="89500">
                  <c:v>89.5</c:v>
                </c:pt>
                <c:pt idx="89501">
                  <c:v>89.501000000000033</c:v>
                </c:pt>
                <c:pt idx="89502">
                  <c:v>89.50200000000001</c:v>
                </c:pt>
                <c:pt idx="89503">
                  <c:v>89.503000000000043</c:v>
                </c:pt>
                <c:pt idx="89504">
                  <c:v>89.504000000000019</c:v>
                </c:pt>
                <c:pt idx="89505">
                  <c:v>89.504999999999995</c:v>
                </c:pt>
                <c:pt idx="89506">
                  <c:v>89.506000000000029</c:v>
                </c:pt>
                <c:pt idx="89507">
                  <c:v>89.507000000000005</c:v>
                </c:pt>
                <c:pt idx="89508">
                  <c:v>89.508000000000038</c:v>
                </c:pt>
                <c:pt idx="89509">
                  <c:v>89.509000000000015</c:v>
                </c:pt>
                <c:pt idx="89510">
                  <c:v>89.509999999999991</c:v>
                </c:pt>
                <c:pt idx="89511">
                  <c:v>89.511000000000024</c:v>
                </c:pt>
                <c:pt idx="89512">
                  <c:v>89.512</c:v>
                </c:pt>
                <c:pt idx="89513">
                  <c:v>89.513000000000034</c:v>
                </c:pt>
                <c:pt idx="89514">
                  <c:v>89.51400000000001</c:v>
                </c:pt>
                <c:pt idx="89515">
                  <c:v>89.515000000000043</c:v>
                </c:pt>
                <c:pt idx="89516">
                  <c:v>89.51600000000002</c:v>
                </c:pt>
                <c:pt idx="89517">
                  <c:v>89.516999999999996</c:v>
                </c:pt>
                <c:pt idx="89518">
                  <c:v>89.518000000000029</c:v>
                </c:pt>
                <c:pt idx="89519">
                  <c:v>89.519000000000005</c:v>
                </c:pt>
                <c:pt idx="89520">
                  <c:v>89.520000000000039</c:v>
                </c:pt>
                <c:pt idx="89521">
                  <c:v>89.521000000000015</c:v>
                </c:pt>
                <c:pt idx="89522">
                  <c:v>89.521999999999991</c:v>
                </c:pt>
                <c:pt idx="89523">
                  <c:v>89.523000000000025</c:v>
                </c:pt>
                <c:pt idx="89524">
                  <c:v>89.524000000000001</c:v>
                </c:pt>
                <c:pt idx="89525">
                  <c:v>89.525000000000034</c:v>
                </c:pt>
                <c:pt idx="89526">
                  <c:v>89.52600000000001</c:v>
                </c:pt>
                <c:pt idx="89527">
                  <c:v>89.527000000000044</c:v>
                </c:pt>
                <c:pt idx="89528">
                  <c:v>89.52800000000002</c:v>
                </c:pt>
                <c:pt idx="89529">
                  <c:v>89.528999999999996</c:v>
                </c:pt>
                <c:pt idx="89530">
                  <c:v>89.53000000000003</c:v>
                </c:pt>
                <c:pt idx="89531">
                  <c:v>89.531000000000006</c:v>
                </c:pt>
                <c:pt idx="89532">
                  <c:v>89.532000000000039</c:v>
                </c:pt>
                <c:pt idx="89533">
                  <c:v>89.533000000000015</c:v>
                </c:pt>
                <c:pt idx="89534">
                  <c:v>89.533999999999992</c:v>
                </c:pt>
                <c:pt idx="89535">
                  <c:v>89.535000000000025</c:v>
                </c:pt>
                <c:pt idx="89536">
                  <c:v>89.536000000000001</c:v>
                </c:pt>
                <c:pt idx="89537">
                  <c:v>89.537000000000035</c:v>
                </c:pt>
                <c:pt idx="89538">
                  <c:v>89.538000000000011</c:v>
                </c:pt>
                <c:pt idx="89539">
                  <c:v>89.539000000000044</c:v>
                </c:pt>
                <c:pt idx="89540">
                  <c:v>89.54000000000002</c:v>
                </c:pt>
                <c:pt idx="89541">
                  <c:v>89.540999999999997</c:v>
                </c:pt>
                <c:pt idx="89542">
                  <c:v>89.54200000000003</c:v>
                </c:pt>
                <c:pt idx="89543">
                  <c:v>89.543000000000006</c:v>
                </c:pt>
                <c:pt idx="89544">
                  <c:v>89.54400000000004</c:v>
                </c:pt>
                <c:pt idx="89545">
                  <c:v>89.545000000000016</c:v>
                </c:pt>
                <c:pt idx="89546">
                  <c:v>89.545999999999992</c:v>
                </c:pt>
                <c:pt idx="89547">
                  <c:v>89.547000000000025</c:v>
                </c:pt>
                <c:pt idx="89548">
                  <c:v>89.548000000000002</c:v>
                </c:pt>
                <c:pt idx="89549">
                  <c:v>89.549000000000035</c:v>
                </c:pt>
                <c:pt idx="89550">
                  <c:v>89.550000000000011</c:v>
                </c:pt>
                <c:pt idx="89551">
                  <c:v>89.551000000000045</c:v>
                </c:pt>
                <c:pt idx="89552">
                  <c:v>89.552000000000021</c:v>
                </c:pt>
                <c:pt idx="89553">
                  <c:v>89.552999999999997</c:v>
                </c:pt>
                <c:pt idx="89554">
                  <c:v>89.55400000000003</c:v>
                </c:pt>
                <c:pt idx="89555">
                  <c:v>89.555000000000007</c:v>
                </c:pt>
                <c:pt idx="89556">
                  <c:v>89.55600000000004</c:v>
                </c:pt>
                <c:pt idx="89557">
                  <c:v>89.557000000000016</c:v>
                </c:pt>
                <c:pt idx="89558">
                  <c:v>89.557999999999993</c:v>
                </c:pt>
                <c:pt idx="89559">
                  <c:v>89.559000000000026</c:v>
                </c:pt>
                <c:pt idx="89560">
                  <c:v>89.56</c:v>
                </c:pt>
                <c:pt idx="89561">
                  <c:v>89.561000000000035</c:v>
                </c:pt>
                <c:pt idx="89562">
                  <c:v>89.562000000000012</c:v>
                </c:pt>
                <c:pt idx="89563">
                  <c:v>89.563000000000045</c:v>
                </c:pt>
                <c:pt idx="89564">
                  <c:v>89.564000000000021</c:v>
                </c:pt>
                <c:pt idx="89565">
                  <c:v>89.564999999999998</c:v>
                </c:pt>
                <c:pt idx="89566">
                  <c:v>89.566000000000031</c:v>
                </c:pt>
                <c:pt idx="89567">
                  <c:v>89.567000000000007</c:v>
                </c:pt>
                <c:pt idx="89568">
                  <c:v>89.56800000000004</c:v>
                </c:pt>
                <c:pt idx="89569">
                  <c:v>89.569000000000017</c:v>
                </c:pt>
                <c:pt idx="89570">
                  <c:v>89.57</c:v>
                </c:pt>
                <c:pt idx="89571">
                  <c:v>89.571000000000026</c:v>
                </c:pt>
                <c:pt idx="89572">
                  <c:v>89.572000000000003</c:v>
                </c:pt>
                <c:pt idx="89573">
                  <c:v>89.573000000000036</c:v>
                </c:pt>
                <c:pt idx="89574">
                  <c:v>89.574000000000012</c:v>
                </c:pt>
                <c:pt idx="89575">
                  <c:v>89.575000000000045</c:v>
                </c:pt>
                <c:pt idx="89576">
                  <c:v>89.576000000000022</c:v>
                </c:pt>
                <c:pt idx="89577">
                  <c:v>89.576999999999998</c:v>
                </c:pt>
                <c:pt idx="89578">
                  <c:v>89.578000000000031</c:v>
                </c:pt>
                <c:pt idx="89579">
                  <c:v>89.579000000000008</c:v>
                </c:pt>
                <c:pt idx="89580">
                  <c:v>89.580000000000041</c:v>
                </c:pt>
                <c:pt idx="89581">
                  <c:v>89.581000000000017</c:v>
                </c:pt>
                <c:pt idx="89582">
                  <c:v>89.581999999999994</c:v>
                </c:pt>
                <c:pt idx="89583">
                  <c:v>89.583000000000027</c:v>
                </c:pt>
                <c:pt idx="89584">
                  <c:v>89.584000000000003</c:v>
                </c:pt>
                <c:pt idx="89585">
                  <c:v>89.585000000000036</c:v>
                </c:pt>
                <c:pt idx="89586">
                  <c:v>89.586000000000013</c:v>
                </c:pt>
                <c:pt idx="89587">
                  <c:v>89.587000000000046</c:v>
                </c:pt>
                <c:pt idx="89588">
                  <c:v>89.588000000000022</c:v>
                </c:pt>
                <c:pt idx="89589">
                  <c:v>89.588999999999999</c:v>
                </c:pt>
                <c:pt idx="89590">
                  <c:v>89.590000000000032</c:v>
                </c:pt>
                <c:pt idx="89591">
                  <c:v>89.591000000000008</c:v>
                </c:pt>
                <c:pt idx="89592">
                  <c:v>89.592000000000041</c:v>
                </c:pt>
                <c:pt idx="89593">
                  <c:v>89.593000000000018</c:v>
                </c:pt>
                <c:pt idx="89594">
                  <c:v>89.593999999999994</c:v>
                </c:pt>
                <c:pt idx="89595">
                  <c:v>89.595000000000027</c:v>
                </c:pt>
                <c:pt idx="89596">
                  <c:v>89.596000000000004</c:v>
                </c:pt>
                <c:pt idx="89597">
                  <c:v>89.597000000000037</c:v>
                </c:pt>
                <c:pt idx="89598">
                  <c:v>89.598000000000013</c:v>
                </c:pt>
                <c:pt idx="89599">
                  <c:v>89.599000000000046</c:v>
                </c:pt>
                <c:pt idx="89600">
                  <c:v>89.600000000000023</c:v>
                </c:pt>
                <c:pt idx="89601">
                  <c:v>89.600999999999999</c:v>
                </c:pt>
                <c:pt idx="89602">
                  <c:v>89.602000000000032</c:v>
                </c:pt>
                <c:pt idx="89603">
                  <c:v>89.603000000000009</c:v>
                </c:pt>
                <c:pt idx="89604">
                  <c:v>89.604000000000042</c:v>
                </c:pt>
                <c:pt idx="89605">
                  <c:v>89.605000000000018</c:v>
                </c:pt>
                <c:pt idx="89606">
                  <c:v>89.605999999999995</c:v>
                </c:pt>
                <c:pt idx="89607">
                  <c:v>89.607000000000028</c:v>
                </c:pt>
                <c:pt idx="89608">
                  <c:v>89.608000000000004</c:v>
                </c:pt>
                <c:pt idx="89609">
                  <c:v>89.609000000000037</c:v>
                </c:pt>
                <c:pt idx="89610">
                  <c:v>89.610000000000014</c:v>
                </c:pt>
                <c:pt idx="89611">
                  <c:v>89.61099999999999</c:v>
                </c:pt>
                <c:pt idx="89612">
                  <c:v>89.612000000000023</c:v>
                </c:pt>
                <c:pt idx="89613">
                  <c:v>89.613</c:v>
                </c:pt>
                <c:pt idx="89614">
                  <c:v>89.614000000000033</c:v>
                </c:pt>
                <c:pt idx="89615">
                  <c:v>89.615000000000009</c:v>
                </c:pt>
                <c:pt idx="89616">
                  <c:v>89.616000000000042</c:v>
                </c:pt>
                <c:pt idx="89617">
                  <c:v>89.617000000000019</c:v>
                </c:pt>
                <c:pt idx="89618">
                  <c:v>89.617999999999995</c:v>
                </c:pt>
                <c:pt idx="89619">
                  <c:v>89.619000000000028</c:v>
                </c:pt>
                <c:pt idx="89620">
                  <c:v>89.62</c:v>
                </c:pt>
                <c:pt idx="89621">
                  <c:v>89.621000000000038</c:v>
                </c:pt>
                <c:pt idx="89622">
                  <c:v>89.622000000000014</c:v>
                </c:pt>
                <c:pt idx="89623">
                  <c:v>89.62299999999999</c:v>
                </c:pt>
                <c:pt idx="89624">
                  <c:v>89.624000000000024</c:v>
                </c:pt>
                <c:pt idx="89625">
                  <c:v>89.625</c:v>
                </c:pt>
                <c:pt idx="89626">
                  <c:v>89.626000000000033</c:v>
                </c:pt>
                <c:pt idx="89627">
                  <c:v>89.62700000000001</c:v>
                </c:pt>
                <c:pt idx="89628">
                  <c:v>89.628000000000043</c:v>
                </c:pt>
                <c:pt idx="89629">
                  <c:v>89.629000000000019</c:v>
                </c:pt>
                <c:pt idx="89630">
                  <c:v>89.63</c:v>
                </c:pt>
                <c:pt idx="89631">
                  <c:v>89.631000000000029</c:v>
                </c:pt>
                <c:pt idx="89632">
                  <c:v>89.632000000000005</c:v>
                </c:pt>
                <c:pt idx="89633">
                  <c:v>89.633000000000038</c:v>
                </c:pt>
                <c:pt idx="89634">
                  <c:v>89.634000000000015</c:v>
                </c:pt>
                <c:pt idx="89635">
                  <c:v>89.634999999999991</c:v>
                </c:pt>
                <c:pt idx="89636">
                  <c:v>89.636000000000024</c:v>
                </c:pt>
                <c:pt idx="89637">
                  <c:v>89.637</c:v>
                </c:pt>
                <c:pt idx="89638">
                  <c:v>89.638000000000034</c:v>
                </c:pt>
                <c:pt idx="89639">
                  <c:v>89.63900000000001</c:v>
                </c:pt>
                <c:pt idx="89640">
                  <c:v>89.640000000000043</c:v>
                </c:pt>
                <c:pt idx="89641">
                  <c:v>89.64100000000002</c:v>
                </c:pt>
                <c:pt idx="89642">
                  <c:v>89.641999999999996</c:v>
                </c:pt>
                <c:pt idx="89643">
                  <c:v>89.643000000000029</c:v>
                </c:pt>
                <c:pt idx="89644">
                  <c:v>89.644000000000005</c:v>
                </c:pt>
                <c:pt idx="89645">
                  <c:v>89.645000000000039</c:v>
                </c:pt>
                <c:pt idx="89646">
                  <c:v>89.646000000000015</c:v>
                </c:pt>
                <c:pt idx="89647">
                  <c:v>89.646999999999991</c:v>
                </c:pt>
                <c:pt idx="89648">
                  <c:v>89.648000000000025</c:v>
                </c:pt>
                <c:pt idx="89649">
                  <c:v>89.649000000000001</c:v>
                </c:pt>
                <c:pt idx="89650">
                  <c:v>89.650000000000034</c:v>
                </c:pt>
                <c:pt idx="89651">
                  <c:v>89.65100000000001</c:v>
                </c:pt>
                <c:pt idx="89652">
                  <c:v>89.652000000000044</c:v>
                </c:pt>
                <c:pt idx="89653">
                  <c:v>89.65300000000002</c:v>
                </c:pt>
                <c:pt idx="89654">
                  <c:v>89.653999999999996</c:v>
                </c:pt>
                <c:pt idx="89655">
                  <c:v>89.65500000000003</c:v>
                </c:pt>
                <c:pt idx="89656">
                  <c:v>89.656000000000006</c:v>
                </c:pt>
                <c:pt idx="89657">
                  <c:v>89.657000000000039</c:v>
                </c:pt>
                <c:pt idx="89658">
                  <c:v>89.658000000000015</c:v>
                </c:pt>
                <c:pt idx="89659">
                  <c:v>89.658999999999992</c:v>
                </c:pt>
                <c:pt idx="89660">
                  <c:v>89.660000000000025</c:v>
                </c:pt>
                <c:pt idx="89661">
                  <c:v>89.661000000000001</c:v>
                </c:pt>
                <c:pt idx="89662">
                  <c:v>89.662000000000035</c:v>
                </c:pt>
                <c:pt idx="89663">
                  <c:v>89.663000000000011</c:v>
                </c:pt>
                <c:pt idx="89664">
                  <c:v>89.664000000000044</c:v>
                </c:pt>
                <c:pt idx="89665">
                  <c:v>89.66500000000002</c:v>
                </c:pt>
                <c:pt idx="89666">
                  <c:v>89.665999999999997</c:v>
                </c:pt>
                <c:pt idx="89667">
                  <c:v>89.66700000000003</c:v>
                </c:pt>
                <c:pt idx="89668">
                  <c:v>89.668000000000006</c:v>
                </c:pt>
                <c:pt idx="89669">
                  <c:v>89.66900000000004</c:v>
                </c:pt>
                <c:pt idx="89670">
                  <c:v>89.670000000000016</c:v>
                </c:pt>
                <c:pt idx="89671">
                  <c:v>89.670999999999992</c:v>
                </c:pt>
                <c:pt idx="89672">
                  <c:v>89.672000000000025</c:v>
                </c:pt>
                <c:pt idx="89673">
                  <c:v>89.673000000000002</c:v>
                </c:pt>
                <c:pt idx="89674">
                  <c:v>89.674000000000035</c:v>
                </c:pt>
                <c:pt idx="89675">
                  <c:v>89.675000000000011</c:v>
                </c:pt>
                <c:pt idx="89676">
                  <c:v>89.676000000000045</c:v>
                </c:pt>
                <c:pt idx="89677">
                  <c:v>89.677000000000021</c:v>
                </c:pt>
                <c:pt idx="89678">
                  <c:v>89.677999999999997</c:v>
                </c:pt>
                <c:pt idx="89679">
                  <c:v>89.67900000000003</c:v>
                </c:pt>
                <c:pt idx="89680">
                  <c:v>89.68</c:v>
                </c:pt>
                <c:pt idx="89681">
                  <c:v>89.68100000000004</c:v>
                </c:pt>
                <c:pt idx="89682">
                  <c:v>89.682000000000016</c:v>
                </c:pt>
                <c:pt idx="89683">
                  <c:v>89.682999999999993</c:v>
                </c:pt>
                <c:pt idx="89684">
                  <c:v>89.684000000000026</c:v>
                </c:pt>
                <c:pt idx="89685">
                  <c:v>89.685000000000002</c:v>
                </c:pt>
                <c:pt idx="89686">
                  <c:v>89.686000000000035</c:v>
                </c:pt>
                <c:pt idx="89687">
                  <c:v>89.687000000000012</c:v>
                </c:pt>
                <c:pt idx="89688">
                  <c:v>89.688000000000045</c:v>
                </c:pt>
                <c:pt idx="89689">
                  <c:v>89.689000000000021</c:v>
                </c:pt>
                <c:pt idx="89690">
                  <c:v>89.69</c:v>
                </c:pt>
                <c:pt idx="89691">
                  <c:v>89.691000000000031</c:v>
                </c:pt>
                <c:pt idx="89692">
                  <c:v>89.692000000000007</c:v>
                </c:pt>
                <c:pt idx="89693">
                  <c:v>89.69300000000004</c:v>
                </c:pt>
                <c:pt idx="89694">
                  <c:v>89.694000000000017</c:v>
                </c:pt>
                <c:pt idx="89695">
                  <c:v>89.694999999999993</c:v>
                </c:pt>
                <c:pt idx="89696">
                  <c:v>89.696000000000026</c:v>
                </c:pt>
                <c:pt idx="89697">
                  <c:v>89.697000000000003</c:v>
                </c:pt>
                <c:pt idx="89698">
                  <c:v>89.698000000000036</c:v>
                </c:pt>
                <c:pt idx="89699">
                  <c:v>89.699000000000012</c:v>
                </c:pt>
                <c:pt idx="89700">
                  <c:v>89.700000000000045</c:v>
                </c:pt>
                <c:pt idx="89701">
                  <c:v>89.701000000000022</c:v>
                </c:pt>
                <c:pt idx="89702">
                  <c:v>89.701999999999998</c:v>
                </c:pt>
                <c:pt idx="89703">
                  <c:v>89.703000000000031</c:v>
                </c:pt>
                <c:pt idx="89704">
                  <c:v>89.704000000000008</c:v>
                </c:pt>
                <c:pt idx="89705">
                  <c:v>89.705000000000041</c:v>
                </c:pt>
                <c:pt idx="89706">
                  <c:v>89.706000000000017</c:v>
                </c:pt>
                <c:pt idx="89707">
                  <c:v>89.706999999999994</c:v>
                </c:pt>
                <c:pt idx="89708">
                  <c:v>89.708000000000027</c:v>
                </c:pt>
                <c:pt idx="89709">
                  <c:v>89.709000000000003</c:v>
                </c:pt>
                <c:pt idx="89710">
                  <c:v>89.710000000000036</c:v>
                </c:pt>
                <c:pt idx="89711">
                  <c:v>89.711000000000013</c:v>
                </c:pt>
                <c:pt idx="89712">
                  <c:v>89.712000000000046</c:v>
                </c:pt>
                <c:pt idx="89713">
                  <c:v>89.713000000000022</c:v>
                </c:pt>
                <c:pt idx="89714">
                  <c:v>89.713999999999999</c:v>
                </c:pt>
                <c:pt idx="89715">
                  <c:v>89.715000000000032</c:v>
                </c:pt>
                <c:pt idx="89716">
                  <c:v>89.716000000000008</c:v>
                </c:pt>
                <c:pt idx="89717">
                  <c:v>89.717000000000041</c:v>
                </c:pt>
                <c:pt idx="89718">
                  <c:v>89.718000000000018</c:v>
                </c:pt>
                <c:pt idx="89719">
                  <c:v>89.718999999999994</c:v>
                </c:pt>
                <c:pt idx="89720">
                  <c:v>89.720000000000027</c:v>
                </c:pt>
                <c:pt idx="89721">
                  <c:v>89.721000000000004</c:v>
                </c:pt>
                <c:pt idx="89722">
                  <c:v>89.722000000000037</c:v>
                </c:pt>
                <c:pt idx="89723">
                  <c:v>89.723000000000013</c:v>
                </c:pt>
                <c:pt idx="89724">
                  <c:v>89.724000000000046</c:v>
                </c:pt>
                <c:pt idx="89725">
                  <c:v>89.725000000000023</c:v>
                </c:pt>
                <c:pt idx="89726">
                  <c:v>89.725999999999999</c:v>
                </c:pt>
                <c:pt idx="89727">
                  <c:v>89.727000000000032</c:v>
                </c:pt>
                <c:pt idx="89728">
                  <c:v>89.728000000000009</c:v>
                </c:pt>
                <c:pt idx="89729">
                  <c:v>89.729000000000042</c:v>
                </c:pt>
                <c:pt idx="89730">
                  <c:v>89.730000000000018</c:v>
                </c:pt>
                <c:pt idx="89731">
                  <c:v>89.730999999999995</c:v>
                </c:pt>
                <c:pt idx="89732">
                  <c:v>89.732000000000028</c:v>
                </c:pt>
                <c:pt idx="89733">
                  <c:v>89.733000000000004</c:v>
                </c:pt>
                <c:pt idx="89734">
                  <c:v>89.734000000000037</c:v>
                </c:pt>
                <c:pt idx="89735">
                  <c:v>89.735000000000014</c:v>
                </c:pt>
                <c:pt idx="89736">
                  <c:v>89.73599999999999</c:v>
                </c:pt>
                <c:pt idx="89737">
                  <c:v>89.737000000000023</c:v>
                </c:pt>
                <c:pt idx="89738">
                  <c:v>89.738</c:v>
                </c:pt>
                <c:pt idx="89739">
                  <c:v>89.739000000000033</c:v>
                </c:pt>
                <c:pt idx="89740">
                  <c:v>89.740000000000009</c:v>
                </c:pt>
                <c:pt idx="89741">
                  <c:v>89.741000000000042</c:v>
                </c:pt>
                <c:pt idx="89742">
                  <c:v>89.742000000000019</c:v>
                </c:pt>
                <c:pt idx="89743">
                  <c:v>89.742999999999995</c:v>
                </c:pt>
                <c:pt idx="89744">
                  <c:v>89.744000000000028</c:v>
                </c:pt>
                <c:pt idx="89745">
                  <c:v>89.745000000000005</c:v>
                </c:pt>
                <c:pt idx="89746">
                  <c:v>89.746000000000038</c:v>
                </c:pt>
                <c:pt idx="89747">
                  <c:v>89.747000000000014</c:v>
                </c:pt>
                <c:pt idx="89748">
                  <c:v>89.74799999999999</c:v>
                </c:pt>
                <c:pt idx="89749">
                  <c:v>89.749000000000024</c:v>
                </c:pt>
                <c:pt idx="89750">
                  <c:v>89.75</c:v>
                </c:pt>
                <c:pt idx="89751">
                  <c:v>89.751000000000033</c:v>
                </c:pt>
                <c:pt idx="89752">
                  <c:v>89.75200000000001</c:v>
                </c:pt>
                <c:pt idx="89753">
                  <c:v>89.753000000000043</c:v>
                </c:pt>
                <c:pt idx="89754">
                  <c:v>89.754000000000019</c:v>
                </c:pt>
                <c:pt idx="89755">
                  <c:v>89.754999999999995</c:v>
                </c:pt>
                <c:pt idx="89756">
                  <c:v>89.756000000000029</c:v>
                </c:pt>
                <c:pt idx="89757">
                  <c:v>89.757000000000005</c:v>
                </c:pt>
                <c:pt idx="89758">
                  <c:v>89.758000000000038</c:v>
                </c:pt>
                <c:pt idx="89759">
                  <c:v>89.759000000000015</c:v>
                </c:pt>
                <c:pt idx="89760">
                  <c:v>89.759999999999991</c:v>
                </c:pt>
                <c:pt idx="89761">
                  <c:v>89.761000000000024</c:v>
                </c:pt>
                <c:pt idx="89762">
                  <c:v>89.762</c:v>
                </c:pt>
                <c:pt idx="89763">
                  <c:v>89.763000000000034</c:v>
                </c:pt>
                <c:pt idx="89764">
                  <c:v>89.76400000000001</c:v>
                </c:pt>
                <c:pt idx="89765">
                  <c:v>89.765000000000043</c:v>
                </c:pt>
                <c:pt idx="89766">
                  <c:v>89.76600000000002</c:v>
                </c:pt>
                <c:pt idx="89767">
                  <c:v>89.766999999999996</c:v>
                </c:pt>
                <c:pt idx="89768">
                  <c:v>89.768000000000029</c:v>
                </c:pt>
                <c:pt idx="89769">
                  <c:v>89.769000000000005</c:v>
                </c:pt>
                <c:pt idx="89770">
                  <c:v>89.770000000000039</c:v>
                </c:pt>
                <c:pt idx="89771">
                  <c:v>89.771000000000015</c:v>
                </c:pt>
                <c:pt idx="89772">
                  <c:v>89.771999999999991</c:v>
                </c:pt>
                <c:pt idx="89773">
                  <c:v>89.773000000000025</c:v>
                </c:pt>
                <c:pt idx="89774">
                  <c:v>89.774000000000001</c:v>
                </c:pt>
                <c:pt idx="89775">
                  <c:v>89.775000000000034</c:v>
                </c:pt>
                <c:pt idx="89776">
                  <c:v>89.77600000000001</c:v>
                </c:pt>
                <c:pt idx="89777">
                  <c:v>89.777000000000044</c:v>
                </c:pt>
                <c:pt idx="89778">
                  <c:v>89.77800000000002</c:v>
                </c:pt>
                <c:pt idx="89779">
                  <c:v>89.778999999999996</c:v>
                </c:pt>
                <c:pt idx="89780">
                  <c:v>89.78000000000003</c:v>
                </c:pt>
                <c:pt idx="89781">
                  <c:v>89.781000000000006</c:v>
                </c:pt>
                <c:pt idx="89782">
                  <c:v>89.782000000000039</c:v>
                </c:pt>
                <c:pt idx="89783">
                  <c:v>89.783000000000015</c:v>
                </c:pt>
                <c:pt idx="89784">
                  <c:v>89.783999999999992</c:v>
                </c:pt>
                <c:pt idx="89785">
                  <c:v>89.785000000000025</c:v>
                </c:pt>
                <c:pt idx="89786">
                  <c:v>89.786000000000001</c:v>
                </c:pt>
                <c:pt idx="89787">
                  <c:v>89.787000000000035</c:v>
                </c:pt>
                <c:pt idx="89788">
                  <c:v>89.788000000000011</c:v>
                </c:pt>
                <c:pt idx="89789">
                  <c:v>89.789000000000044</c:v>
                </c:pt>
                <c:pt idx="89790">
                  <c:v>89.79000000000002</c:v>
                </c:pt>
                <c:pt idx="89791">
                  <c:v>89.790999999999997</c:v>
                </c:pt>
                <c:pt idx="89792">
                  <c:v>89.79200000000003</c:v>
                </c:pt>
                <c:pt idx="89793">
                  <c:v>89.793000000000006</c:v>
                </c:pt>
                <c:pt idx="89794">
                  <c:v>89.79400000000004</c:v>
                </c:pt>
                <c:pt idx="89795">
                  <c:v>89.795000000000016</c:v>
                </c:pt>
                <c:pt idx="89796">
                  <c:v>89.795999999999992</c:v>
                </c:pt>
                <c:pt idx="89797">
                  <c:v>89.797000000000025</c:v>
                </c:pt>
                <c:pt idx="89798">
                  <c:v>89.798000000000002</c:v>
                </c:pt>
                <c:pt idx="89799">
                  <c:v>89.799000000000035</c:v>
                </c:pt>
                <c:pt idx="89800">
                  <c:v>89.800000000000011</c:v>
                </c:pt>
                <c:pt idx="89801">
                  <c:v>89.801000000000045</c:v>
                </c:pt>
                <c:pt idx="89802">
                  <c:v>89.802000000000021</c:v>
                </c:pt>
                <c:pt idx="89803">
                  <c:v>89.802999999999997</c:v>
                </c:pt>
                <c:pt idx="89804">
                  <c:v>89.80400000000003</c:v>
                </c:pt>
                <c:pt idx="89805">
                  <c:v>89.805000000000007</c:v>
                </c:pt>
                <c:pt idx="89806">
                  <c:v>89.80600000000004</c:v>
                </c:pt>
                <c:pt idx="89807">
                  <c:v>89.807000000000016</c:v>
                </c:pt>
                <c:pt idx="89808">
                  <c:v>89.807999999999993</c:v>
                </c:pt>
                <c:pt idx="89809">
                  <c:v>89.809000000000026</c:v>
                </c:pt>
                <c:pt idx="89810">
                  <c:v>89.81</c:v>
                </c:pt>
                <c:pt idx="89811">
                  <c:v>89.811000000000035</c:v>
                </c:pt>
                <c:pt idx="89812">
                  <c:v>89.812000000000012</c:v>
                </c:pt>
                <c:pt idx="89813">
                  <c:v>89.813000000000045</c:v>
                </c:pt>
                <c:pt idx="89814">
                  <c:v>89.814000000000021</c:v>
                </c:pt>
                <c:pt idx="89815">
                  <c:v>89.814999999999998</c:v>
                </c:pt>
                <c:pt idx="89816">
                  <c:v>89.816000000000031</c:v>
                </c:pt>
                <c:pt idx="89817">
                  <c:v>89.817000000000007</c:v>
                </c:pt>
                <c:pt idx="89818">
                  <c:v>89.81800000000004</c:v>
                </c:pt>
                <c:pt idx="89819">
                  <c:v>89.819000000000017</c:v>
                </c:pt>
                <c:pt idx="89820">
                  <c:v>89.82</c:v>
                </c:pt>
                <c:pt idx="89821">
                  <c:v>89.821000000000026</c:v>
                </c:pt>
                <c:pt idx="89822">
                  <c:v>89.822000000000003</c:v>
                </c:pt>
                <c:pt idx="89823">
                  <c:v>89.823000000000036</c:v>
                </c:pt>
                <c:pt idx="89824">
                  <c:v>89.824000000000012</c:v>
                </c:pt>
                <c:pt idx="89825">
                  <c:v>89.825000000000045</c:v>
                </c:pt>
                <c:pt idx="89826">
                  <c:v>89.826000000000022</c:v>
                </c:pt>
                <c:pt idx="89827">
                  <c:v>89.826999999999998</c:v>
                </c:pt>
                <c:pt idx="89828">
                  <c:v>89.828000000000031</c:v>
                </c:pt>
                <c:pt idx="89829">
                  <c:v>89.829000000000008</c:v>
                </c:pt>
                <c:pt idx="89830">
                  <c:v>89.830000000000041</c:v>
                </c:pt>
                <c:pt idx="89831">
                  <c:v>89.831000000000017</c:v>
                </c:pt>
                <c:pt idx="89832">
                  <c:v>89.831999999999994</c:v>
                </c:pt>
                <c:pt idx="89833">
                  <c:v>89.833000000000027</c:v>
                </c:pt>
                <c:pt idx="89834">
                  <c:v>89.834000000000003</c:v>
                </c:pt>
                <c:pt idx="89835">
                  <c:v>89.835000000000036</c:v>
                </c:pt>
                <c:pt idx="89836">
                  <c:v>89.836000000000013</c:v>
                </c:pt>
                <c:pt idx="89837">
                  <c:v>89.837000000000046</c:v>
                </c:pt>
                <c:pt idx="89838">
                  <c:v>89.838000000000022</c:v>
                </c:pt>
                <c:pt idx="89839">
                  <c:v>89.838999999999999</c:v>
                </c:pt>
                <c:pt idx="89840">
                  <c:v>89.840000000000032</c:v>
                </c:pt>
                <c:pt idx="89841">
                  <c:v>89.841000000000008</c:v>
                </c:pt>
                <c:pt idx="89842">
                  <c:v>89.842000000000041</c:v>
                </c:pt>
                <c:pt idx="89843">
                  <c:v>89.843000000000018</c:v>
                </c:pt>
                <c:pt idx="89844">
                  <c:v>89.843999999999994</c:v>
                </c:pt>
                <c:pt idx="89845">
                  <c:v>89.845000000000027</c:v>
                </c:pt>
                <c:pt idx="89846">
                  <c:v>89.846000000000004</c:v>
                </c:pt>
                <c:pt idx="89847">
                  <c:v>89.847000000000037</c:v>
                </c:pt>
                <c:pt idx="89848">
                  <c:v>89.848000000000013</c:v>
                </c:pt>
                <c:pt idx="89849">
                  <c:v>89.849000000000046</c:v>
                </c:pt>
                <c:pt idx="89850">
                  <c:v>89.850000000000023</c:v>
                </c:pt>
                <c:pt idx="89851">
                  <c:v>89.850999999999999</c:v>
                </c:pt>
                <c:pt idx="89852">
                  <c:v>89.852000000000032</c:v>
                </c:pt>
                <c:pt idx="89853">
                  <c:v>89.853000000000009</c:v>
                </c:pt>
                <c:pt idx="89854">
                  <c:v>89.854000000000042</c:v>
                </c:pt>
                <c:pt idx="89855">
                  <c:v>89.855000000000018</c:v>
                </c:pt>
                <c:pt idx="89856">
                  <c:v>89.855999999999995</c:v>
                </c:pt>
                <c:pt idx="89857">
                  <c:v>89.857000000000028</c:v>
                </c:pt>
                <c:pt idx="89858">
                  <c:v>89.858000000000004</c:v>
                </c:pt>
                <c:pt idx="89859">
                  <c:v>89.859000000000037</c:v>
                </c:pt>
                <c:pt idx="89860">
                  <c:v>89.860000000000014</c:v>
                </c:pt>
                <c:pt idx="89861">
                  <c:v>89.86099999999999</c:v>
                </c:pt>
                <c:pt idx="89862">
                  <c:v>89.862000000000023</c:v>
                </c:pt>
                <c:pt idx="89863">
                  <c:v>89.863</c:v>
                </c:pt>
                <c:pt idx="89864">
                  <c:v>89.864000000000033</c:v>
                </c:pt>
                <c:pt idx="89865">
                  <c:v>89.865000000000009</c:v>
                </c:pt>
                <c:pt idx="89866">
                  <c:v>89.866000000000042</c:v>
                </c:pt>
                <c:pt idx="89867">
                  <c:v>89.867000000000019</c:v>
                </c:pt>
                <c:pt idx="89868">
                  <c:v>89.867999999999995</c:v>
                </c:pt>
                <c:pt idx="89869">
                  <c:v>89.869000000000028</c:v>
                </c:pt>
                <c:pt idx="89870">
                  <c:v>89.87</c:v>
                </c:pt>
                <c:pt idx="89871">
                  <c:v>89.871000000000038</c:v>
                </c:pt>
                <c:pt idx="89872">
                  <c:v>89.872000000000014</c:v>
                </c:pt>
                <c:pt idx="89873">
                  <c:v>89.87299999999999</c:v>
                </c:pt>
                <c:pt idx="89874">
                  <c:v>89.874000000000024</c:v>
                </c:pt>
                <c:pt idx="89875">
                  <c:v>89.875</c:v>
                </c:pt>
                <c:pt idx="89876">
                  <c:v>89.876000000000033</c:v>
                </c:pt>
                <c:pt idx="89877">
                  <c:v>89.87700000000001</c:v>
                </c:pt>
                <c:pt idx="89878">
                  <c:v>89.878000000000043</c:v>
                </c:pt>
                <c:pt idx="89879">
                  <c:v>89.879000000000019</c:v>
                </c:pt>
                <c:pt idx="89880">
                  <c:v>89.88</c:v>
                </c:pt>
                <c:pt idx="89881">
                  <c:v>89.881000000000029</c:v>
                </c:pt>
                <c:pt idx="89882">
                  <c:v>89.882000000000005</c:v>
                </c:pt>
                <c:pt idx="89883">
                  <c:v>89.883000000000038</c:v>
                </c:pt>
                <c:pt idx="89884">
                  <c:v>89.884000000000015</c:v>
                </c:pt>
                <c:pt idx="89885">
                  <c:v>89.884999999999991</c:v>
                </c:pt>
                <c:pt idx="89886">
                  <c:v>89.886000000000024</c:v>
                </c:pt>
                <c:pt idx="89887">
                  <c:v>89.887</c:v>
                </c:pt>
                <c:pt idx="89888">
                  <c:v>89.888000000000034</c:v>
                </c:pt>
                <c:pt idx="89889">
                  <c:v>89.88900000000001</c:v>
                </c:pt>
                <c:pt idx="89890">
                  <c:v>89.890000000000043</c:v>
                </c:pt>
                <c:pt idx="89891">
                  <c:v>89.89100000000002</c:v>
                </c:pt>
                <c:pt idx="89892">
                  <c:v>89.891999999999996</c:v>
                </c:pt>
                <c:pt idx="89893">
                  <c:v>89.893000000000029</c:v>
                </c:pt>
                <c:pt idx="89894">
                  <c:v>89.894000000000005</c:v>
                </c:pt>
                <c:pt idx="89895">
                  <c:v>89.895000000000039</c:v>
                </c:pt>
                <c:pt idx="89896">
                  <c:v>89.896000000000015</c:v>
                </c:pt>
                <c:pt idx="89897">
                  <c:v>89.896999999999991</c:v>
                </c:pt>
                <c:pt idx="89898">
                  <c:v>89.898000000000025</c:v>
                </c:pt>
                <c:pt idx="89899">
                  <c:v>89.899000000000001</c:v>
                </c:pt>
                <c:pt idx="89900">
                  <c:v>89.900000000000034</c:v>
                </c:pt>
                <c:pt idx="89901">
                  <c:v>89.90100000000001</c:v>
                </c:pt>
                <c:pt idx="89902">
                  <c:v>89.902000000000044</c:v>
                </c:pt>
                <c:pt idx="89903">
                  <c:v>89.90300000000002</c:v>
                </c:pt>
                <c:pt idx="89904">
                  <c:v>89.903999999999996</c:v>
                </c:pt>
                <c:pt idx="89905">
                  <c:v>89.90500000000003</c:v>
                </c:pt>
                <c:pt idx="89906">
                  <c:v>89.906000000000006</c:v>
                </c:pt>
                <c:pt idx="89907">
                  <c:v>89.907000000000039</c:v>
                </c:pt>
                <c:pt idx="89908">
                  <c:v>89.908000000000015</c:v>
                </c:pt>
                <c:pt idx="89909">
                  <c:v>89.908999999999992</c:v>
                </c:pt>
                <c:pt idx="89910">
                  <c:v>89.910000000000025</c:v>
                </c:pt>
                <c:pt idx="89911">
                  <c:v>89.911000000000001</c:v>
                </c:pt>
                <c:pt idx="89912">
                  <c:v>89.912000000000035</c:v>
                </c:pt>
                <c:pt idx="89913">
                  <c:v>89.913000000000011</c:v>
                </c:pt>
                <c:pt idx="89914">
                  <c:v>89.914000000000044</c:v>
                </c:pt>
                <c:pt idx="89915">
                  <c:v>89.91500000000002</c:v>
                </c:pt>
                <c:pt idx="89916">
                  <c:v>89.915999999999997</c:v>
                </c:pt>
                <c:pt idx="89917">
                  <c:v>89.91700000000003</c:v>
                </c:pt>
                <c:pt idx="89918">
                  <c:v>89.918000000000006</c:v>
                </c:pt>
                <c:pt idx="89919">
                  <c:v>89.91900000000004</c:v>
                </c:pt>
                <c:pt idx="89920">
                  <c:v>89.920000000000016</c:v>
                </c:pt>
                <c:pt idx="89921">
                  <c:v>89.920999999999992</c:v>
                </c:pt>
                <c:pt idx="89922">
                  <c:v>89.922000000000025</c:v>
                </c:pt>
                <c:pt idx="89923">
                  <c:v>89.923000000000002</c:v>
                </c:pt>
                <c:pt idx="89924">
                  <c:v>89.924000000000035</c:v>
                </c:pt>
                <c:pt idx="89925">
                  <c:v>89.925000000000011</c:v>
                </c:pt>
                <c:pt idx="89926">
                  <c:v>89.926000000000045</c:v>
                </c:pt>
                <c:pt idx="89927">
                  <c:v>89.927000000000021</c:v>
                </c:pt>
                <c:pt idx="89928">
                  <c:v>89.927999999999997</c:v>
                </c:pt>
                <c:pt idx="89929">
                  <c:v>89.92900000000003</c:v>
                </c:pt>
                <c:pt idx="89930">
                  <c:v>89.93</c:v>
                </c:pt>
                <c:pt idx="89931">
                  <c:v>89.93100000000004</c:v>
                </c:pt>
                <c:pt idx="89932">
                  <c:v>89.932000000000016</c:v>
                </c:pt>
                <c:pt idx="89933">
                  <c:v>89.932999999999993</c:v>
                </c:pt>
                <c:pt idx="89934">
                  <c:v>89.934000000000026</c:v>
                </c:pt>
                <c:pt idx="89935">
                  <c:v>89.935000000000002</c:v>
                </c:pt>
                <c:pt idx="89936">
                  <c:v>89.936000000000035</c:v>
                </c:pt>
                <c:pt idx="89937">
                  <c:v>89.937000000000012</c:v>
                </c:pt>
                <c:pt idx="89938">
                  <c:v>89.938000000000045</c:v>
                </c:pt>
                <c:pt idx="89939">
                  <c:v>89.939000000000021</c:v>
                </c:pt>
                <c:pt idx="89940">
                  <c:v>89.94</c:v>
                </c:pt>
                <c:pt idx="89941">
                  <c:v>89.941000000000031</c:v>
                </c:pt>
                <c:pt idx="89942">
                  <c:v>89.942000000000007</c:v>
                </c:pt>
                <c:pt idx="89943">
                  <c:v>89.94300000000004</c:v>
                </c:pt>
                <c:pt idx="89944">
                  <c:v>89.944000000000017</c:v>
                </c:pt>
                <c:pt idx="89945">
                  <c:v>89.944999999999993</c:v>
                </c:pt>
                <c:pt idx="89946">
                  <c:v>89.946000000000026</c:v>
                </c:pt>
                <c:pt idx="89947">
                  <c:v>89.947000000000003</c:v>
                </c:pt>
                <c:pt idx="89948">
                  <c:v>89.948000000000036</c:v>
                </c:pt>
                <c:pt idx="89949">
                  <c:v>89.949000000000012</c:v>
                </c:pt>
                <c:pt idx="89950">
                  <c:v>89.950000000000045</c:v>
                </c:pt>
                <c:pt idx="89951">
                  <c:v>89.951000000000022</c:v>
                </c:pt>
                <c:pt idx="89952">
                  <c:v>89.951999999999998</c:v>
                </c:pt>
                <c:pt idx="89953">
                  <c:v>89.953000000000031</c:v>
                </c:pt>
                <c:pt idx="89954">
                  <c:v>89.954000000000008</c:v>
                </c:pt>
                <c:pt idx="89955">
                  <c:v>89.955000000000041</c:v>
                </c:pt>
                <c:pt idx="89956">
                  <c:v>89.956000000000017</c:v>
                </c:pt>
                <c:pt idx="89957">
                  <c:v>89.956999999999994</c:v>
                </c:pt>
                <c:pt idx="89958">
                  <c:v>89.958000000000027</c:v>
                </c:pt>
                <c:pt idx="89959">
                  <c:v>89.959000000000003</c:v>
                </c:pt>
                <c:pt idx="89960">
                  <c:v>89.960000000000036</c:v>
                </c:pt>
                <c:pt idx="89961">
                  <c:v>89.961000000000013</c:v>
                </c:pt>
                <c:pt idx="89962">
                  <c:v>89.962000000000046</c:v>
                </c:pt>
                <c:pt idx="89963">
                  <c:v>89.963000000000022</c:v>
                </c:pt>
                <c:pt idx="89964">
                  <c:v>89.963999999999999</c:v>
                </c:pt>
                <c:pt idx="89965">
                  <c:v>89.965000000000032</c:v>
                </c:pt>
                <c:pt idx="89966">
                  <c:v>89.966000000000008</c:v>
                </c:pt>
                <c:pt idx="89967">
                  <c:v>89.967000000000041</c:v>
                </c:pt>
                <c:pt idx="89968">
                  <c:v>89.968000000000018</c:v>
                </c:pt>
                <c:pt idx="89969">
                  <c:v>89.968999999999994</c:v>
                </c:pt>
                <c:pt idx="89970">
                  <c:v>89.970000000000027</c:v>
                </c:pt>
                <c:pt idx="89971">
                  <c:v>89.971000000000004</c:v>
                </c:pt>
                <c:pt idx="89972">
                  <c:v>89.972000000000037</c:v>
                </c:pt>
                <c:pt idx="89973">
                  <c:v>89.973000000000013</c:v>
                </c:pt>
                <c:pt idx="89974">
                  <c:v>89.974000000000046</c:v>
                </c:pt>
                <c:pt idx="89975">
                  <c:v>89.975000000000023</c:v>
                </c:pt>
                <c:pt idx="89976">
                  <c:v>89.975999999999999</c:v>
                </c:pt>
                <c:pt idx="89977">
                  <c:v>89.977000000000032</c:v>
                </c:pt>
                <c:pt idx="89978">
                  <c:v>89.978000000000009</c:v>
                </c:pt>
                <c:pt idx="89979">
                  <c:v>89.979000000000042</c:v>
                </c:pt>
                <c:pt idx="89980">
                  <c:v>89.980000000000018</c:v>
                </c:pt>
                <c:pt idx="89981">
                  <c:v>89.980999999999995</c:v>
                </c:pt>
                <c:pt idx="89982">
                  <c:v>89.982000000000028</c:v>
                </c:pt>
                <c:pt idx="89983">
                  <c:v>89.983000000000004</c:v>
                </c:pt>
                <c:pt idx="89984">
                  <c:v>89.984000000000037</c:v>
                </c:pt>
                <c:pt idx="89985">
                  <c:v>89.985000000000014</c:v>
                </c:pt>
                <c:pt idx="89986">
                  <c:v>89.98599999999999</c:v>
                </c:pt>
                <c:pt idx="89987">
                  <c:v>89.987000000000023</c:v>
                </c:pt>
                <c:pt idx="89988">
                  <c:v>89.988</c:v>
                </c:pt>
                <c:pt idx="89989">
                  <c:v>89.989000000000033</c:v>
                </c:pt>
                <c:pt idx="89990">
                  <c:v>89.990000000000009</c:v>
                </c:pt>
                <c:pt idx="89991">
                  <c:v>89.991000000000042</c:v>
                </c:pt>
                <c:pt idx="89992">
                  <c:v>89.992000000000019</c:v>
                </c:pt>
                <c:pt idx="89993">
                  <c:v>89.992999999999995</c:v>
                </c:pt>
                <c:pt idx="89994">
                  <c:v>89.994000000000028</c:v>
                </c:pt>
                <c:pt idx="89995">
                  <c:v>89.995000000000005</c:v>
                </c:pt>
                <c:pt idx="89996">
                  <c:v>89.996000000000038</c:v>
                </c:pt>
                <c:pt idx="89997">
                  <c:v>89.997000000000014</c:v>
                </c:pt>
                <c:pt idx="89998">
                  <c:v>89.99799999999999</c:v>
                </c:pt>
                <c:pt idx="89999">
                  <c:v>89.999000000000024</c:v>
                </c:pt>
                <c:pt idx="90000">
                  <c:v>90</c:v>
                </c:pt>
                <c:pt idx="90001">
                  <c:v>90.001000000000033</c:v>
                </c:pt>
                <c:pt idx="90002">
                  <c:v>90.00200000000001</c:v>
                </c:pt>
                <c:pt idx="90003">
                  <c:v>90.003000000000043</c:v>
                </c:pt>
                <c:pt idx="90004">
                  <c:v>90.004000000000019</c:v>
                </c:pt>
                <c:pt idx="90005">
                  <c:v>90.004999999999995</c:v>
                </c:pt>
                <c:pt idx="90006">
                  <c:v>90.006000000000029</c:v>
                </c:pt>
                <c:pt idx="90007">
                  <c:v>90.007000000000005</c:v>
                </c:pt>
                <c:pt idx="90008">
                  <c:v>90.008000000000038</c:v>
                </c:pt>
                <c:pt idx="90009">
                  <c:v>90.009000000000015</c:v>
                </c:pt>
                <c:pt idx="90010">
                  <c:v>90.009999999999991</c:v>
                </c:pt>
                <c:pt idx="90011">
                  <c:v>90.011000000000024</c:v>
                </c:pt>
                <c:pt idx="90012">
                  <c:v>90.012</c:v>
                </c:pt>
                <c:pt idx="90013">
                  <c:v>90.013000000000034</c:v>
                </c:pt>
                <c:pt idx="90014">
                  <c:v>90.01400000000001</c:v>
                </c:pt>
                <c:pt idx="90015">
                  <c:v>90.015000000000043</c:v>
                </c:pt>
                <c:pt idx="90016">
                  <c:v>90.01600000000002</c:v>
                </c:pt>
                <c:pt idx="90017">
                  <c:v>90.016999999999996</c:v>
                </c:pt>
                <c:pt idx="90018">
                  <c:v>90.018000000000029</c:v>
                </c:pt>
                <c:pt idx="90019">
                  <c:v>90.019000000000005</c:v>
                </c:pt>
                <c:pt idx="90020">
                  <c:v>90.020000000000039</c:v>
                </c:pt>
                <c:pt idx="90021">
                  <c:v>90.021000000000015</c:v>
                </c:pt>
                <c:pt idx="90022">
                  <c:v>90.021999999999991</c:v>
                </c:pt>
                <c:pt idx="90023">
                  <c:v>90.023000000000025</c:v>
                </c:pt>
                <c:pt idx="90024">
                  <c:v>90.024000000000001</c:v>
                </c:pt>
                <c:pt idx="90025">
                  <c:v>90.025000000000034</c:v>
                </c:pt>
                <c:pt idx="90026">
                  <c:v>90.02600000000001</c:v>
                </c:pt>
                <c:pt idx="90027">
                  <c:v>90.027000000000044</c:v>
                </c:pt>
                <c:pt idx="90028">
                  <c:v>90.02800000000002</c:v>
                </c:pt>
                <c:pt idx="90029">
                  <c:v>90.028999999999996</c:v>
                </c:pt>
                <c:pt idx="90030">
                  <c:v>90.03000000000003</c:v>
                </c:pt>
                <c:pt idx="90031">
                  <c:v>90.031000000000006</c:v>
                </c:pt>
                <c:pt idx="90032">
                  <c:v>90.032000000000039</c:v>
                </c:pt>
                <c:pt idx="90033">
                  <c:v>90.033000000000015</c:v>
                </c:pt>
                <c:pt idx="90034">
                  <c:v>90.033999999999992</c:v>
                </c:pt>
                <c:pt idx="90035">
                  <c:v>90.035000000000025</c:v>
                </c:pt>
                <c:pt idx="90036">
                  <c:v>90.036000000000001</c:v>
                </c:pt>
                <c:pt idx="90037">
                  <c:v>90.037000000000035</c:v>
                </c:pt>
                <c:pt idx="90038">
                  <c:v>90.038000000000011</c:v>
                </c:pt>
                <c:pt idx="90039">
                  <c:v>90.039000000000044</c:v>
                </c:pt>
                <c:pt idx="90040">
                  <c:v>90.04000000000002</c:v>
                </c:pt>
                <c:pt idx="90041">
                  <c:v>90.040999999999997</c:v>
                </c:pt>
                <c:pt idx="90042">
                  <c:v>90.04200000000003</c:v>
                </c:pt>
                <c:pt idx="90043">
                  <c:v>90.043000000000006</c:v>
                </c:pt>
                <c:pt idx="90044">
                  <c:v>90.04400000000004</c:v>
                </c:pt>
                <c:pt idx="90045">
                  <c:v>90.045000000000016</c:v>
                </c:pt>
                <c:pt idx="90046">
                  <c:v>90.045999999999992</c:v>
                </c:pt>
                <c:pt idx="90047">
                  <c:v>90.047000000000025</c:v>
                </c:pt>
                <c:pt idx="90048">
                  <c:v>90.048000000000002</c:v>
                </c:pt>
                <c:pt idx="90049">
                  <c:v>90.049000000000035</c:v>
                </c:pt>
                <c:pt idx="90050">
                  <c:v>90.050000000000011</c:v>
                </c:pt>
                <c:pt idx="90051">
                  <c:v>90.051000000000045</c:v>
                </c:pt>
                <c:pt idx="90052">
                  <c:v>90.052000000000021</c:v>
                </c:pt>
                <c:pt idx="90053">
                  <c:v>90.052999999999997</c:v>
                </c:pt>
                <c:pt idx="90054">
                  <c:v>90.05400000000003</c:v>
                </c:pt>
                <c:pt idx="90055">
                  <c:v>90.055000000000007</c:v>
                </c:pt>
                <c:pt idx="90056">
                  <c:v>90.05600000000004</c:v>
                </c:pt>
                <c:pt idx="90057">
                  <c:v>90.057000000000016</c:v>
                </c:pt>
                <c:pt idx="90058">
                  <c:v>90.057999999999993</c:v>
                </c:pt>
                <c:pt idx="90059">
                  <c:v>90.059000000000026</c:v>
                </c:pt>
                <c:pt idx="90060">
                  <c:v>90.06</c:v>
                </c:pt>
                <c:pt idx="90061">
                  <c:v>90.061000000000035</c:v>
                </c:pt>
                <c:pt idx="90062">
                  <c:v>90.062000000000012</c:v>
                </c:pt>
                <c:pt idx="90063">
                  <c:v>90.063000000000045</c:v>
                </c:pt>
                <c:pt idx="90064">
                  <c:v>90.064000000000021</c:v>
                </c:pt>
                <c:pt idx="90065">
                  <c:v>90.064999999999998</c:v>
                </c:pt>
                <c:pt idx="90066">
                  <c:v>90.066000000000031</c:v>
                </c:pt>
                <c:pt idx="90067">
                  <c:v>90.067000000000007</c:v>
                </c:pt>
                <c:pt idx="90068">
                  <c:v>90.06800000000004</c:v>
                </c:pt>
                <c:pt idx="90069">
                  <c:v>90.069000000000017</c:v>
                </c:pt>
                <c:pt idx="90070">
                  <c:v>90.07</c:v>
                </c:pt>
                <c:pt idx="90071">
                  <c:v>90.071000000000026</c:v>
                </c:pt>
                <c:pt idx="90072">
                  <c:v>90.072000000000003</c:v>
                </c:pt>
                <c:pt idx="90073">
                  <c:v>90.073000000000036</c:v>
                </c:pt>
                <c:pt idx="90074">
                  <c:v>90.074000000000012</c:v>
                </c:pt>
                <c:pt idx="90075">
                  <c:v>90.075000000000045</c:v>
                </c:pt>
                <c:pt idx="90076">
                  <c:v>90.076000000000022</c:v>
                </c:pt>
                <c:pt idx="90077">
                  <c:v>90.076999999999998</c:v>
                </c:pt>
                <c:pt idx="90078">
                  <c:v>90.078000000000031</c:v>
                </c:pt>
                <c:pt idx="90079">
                  <c:v>90.079000000000008</c:v>
                </c:pt>
                <c:pt idx="90080">
                  <c:v>90.080000000000041</c:v>
                </c:pt>
                <c:pt idx="90081">
                  <c:v>90.081000000000017</c:v>
                </c:pt>
                <c:pt idx="90082">
                  <c:v>90.081999999999994</c:v>
                </c:pt>
                <c:pt idx="90083">
                  <c:v>90.083000000000027</c:v>
                </c:pt>
                <c:pt idx="90084">
                  <c:v>90.084000000000003</c:v>
                </c:pt>
                <c:pt idx="90085">
                  <c:v>90.085000000000036</c:v>
                </c:pt>
                <c:pt idx="90086">
                  <c:v>90.086000000000013</c:v>
                </c:pt>
                <c:pt idx="90087">
                  <c:v>90.087000000000046</c:v>
                </c:pt>
                <c:pt idx="90088">
                  <c:v>90.088000000000022</c:v>
                </c:pt>
                <c:pt idx="90089">
                  <c:v>90.088999999999999</c:v>
                </c:pt>
                <c:pt idx="90090">
                  <c:v>90.090000000000032</c:v>
                </c:pt>
                <c:pt idx="90091">
                  <c:v>90.091000000000008</c:v>
                </c:pt>
                <c:pt idx="90092">
                  <c:v>90.092000000000041</c:v>
                </c:pt>
                <c:pt idx="90093">
                  <c:v>90.093000000000018</c:v>
                </c:pt>
                <c:pt idx="90094">
                  <c:v>90.093999999999994</c:v>
                </c:pt>
                <c:pt idx="90095">
                  <c:v>90.095000000000027</c:v>
                </c:pt>
                <c:pt idx="90096">
                  <c:v>90.096000000000004</c:v>
                </c:pt>
                <c:pt idx="90097">
                  <c:v>90.097000000000037</c:v>
                </c:pt>
                <c:pt idx="90098">
                  <c:v>90.098000000000013</c:v>
                </c:pt>
                <c:pt idx="90099">
                  <c:v>90.099000000000046</c:v>
                </c:pt>
                <c:pt idx="90100">
                  <c:v>90.100000000000023</c:v>
                </c:pt>
                <c:pt idx="90101">
                  <c:v>90.100999999999999</c:v>
                </c:pt>
                <c:pt idx="90102">
                  <c:v>90.102000000000032</c:v>
                </c:pt>
                <c:pt idx="90103">
                  <c:v>90.103000000000009</c:v>
                </c:pt>
                <c:pt idx="90104">
                  <c:v>90.104000000000042</c:v>
                </c:pt>
                <c:pt idx="90105">
                  <c:v>90.105000000000018</c:v>
                </c:pt>
                <c:pt idx="90106">
                  <c:v>90.105999999999995</c:v>
                </c:pt>
                <c:pt idx="90107">
                  <c:v>90.107000000000028</c:v>
                </c:pt>
                <c:pt idx="90108">
                  <c:v>90.108000000000004</c:v>
                </c:pt>
                <c:pt idx="90109">
                  <c:v>90.109000000000037</c:v>
                </c:pt>
                <c:pt idx="90110">
                  <c:v>90.110000000000014</c:v>
                </c:pt>
                <c:pt idx="90111">
                  <c:v>90.11099999999999</c:v>
                </c:pt>
                <c:pt idx="90112">
                  <c:v>90.112000000000023</c:v>
                </c:pt>
                <c:pt idx="90113">
                  <c:v>90.113</c:v>
                </c:pt>
                <c:pt idx="90114">
                  <c:v>90.114000000000033</c:v>
                </c:pt>
                <c:pt idx="90115">
                  <c:v>90.115000000000009</c:v>
                </c:pt>
                <c:pt idx="90116">
                  <c:v>90.116000000000042</c:v>
                </c:pt>
                <c:pt idx="90117">
                  <c:v>90.117000000000019</c:v>
                </c:pt>
                <c:pt idx="90118">
                  <c:v>90.117999999999995</c:v>
                </c:pt>
                <c:pt idx="90119">
                  <c:v>90.119000000000028</c:v>
                </c:pt>
                <c:pt idx="90120">
                  <c:v>90.12</c:v>
                </c:pt>
                <c:pt idx="90121">
                  <c:v>90.121000000000038</c:v>
                </c:pt>
                <c:pt idx="90122">
                  <c:v>90.122000000000014</c:v>
                </c:pt>
                <c:pt idx="90123">
                  <c:v>90.12299999999999</c:v>
                </c:pt>
                <c:pt idx="90124">
                  <c:v>90.124000000000024</c:v>
                </c:pt>
                <c:pt idx="90125">
                  <c:v>90.125</c:v>
                </c:pt>
                <c:pt idx="90126">
                  <c:v>90.126000000000033</c:v>
                </c:pt>
                <c:pt idx="90127">
                  <c:v>90.12700000000001</c:v>
                </c:pt>
                <c:pt idx="90128">
                  <c:v>90.128000000000043</c:v>
                </c:pt>
                <c:pt idx="90129">
                  <c:v>90.129000000000019</c:v>
                </c:pt>
                <c:pt idx="90130">
                  <c:v>90.13</c:v>
                </c:pt>
                <c:pt idx="90131">
                  <c:v>90.131000000000029</c:v>
                </c:pt>
                <c:pt idx="90132">
                  <c:v>90.132000000000005</c:v>
                </c:pt>
                <c:pt idx="90133">
                  <c:v>90.133000000000038</c:v>
                </c:pt>
                <c:pt idx="90134">
                  <c:v>90.134000000000015</c:v>
                </c:pt>
                <c:pt idx="90135">
                  <c:v>90.134999999999991</c:v>
                </c:pt>
                <c:pt idx="90136">
                  <c:v>90.136000000000024</c:v>
                </c:pt>
                <c:pt idx="90137">
                  <c:v>90.137</c:v>
                </c:pt>
                <c:pt idx="90138">
                  <c:v>90.138000000000034</c:v>
                </c:pt>
                <c:pt idx="90139">
                  <c:v>90.13900000000001</c:v>
                </c:pt>
                <c:pt idx="90140">
                  <c:v>90.140000000000043</c:v>
                </c:pt>
                <c:pt idx="90141">
                  <c:v>90.14100000000002</c:v>
                </c:pt>
                <c:pt idx="90142">
                  <c:v>90.141999999999996</c:v>
                </c:pt>
                <c:pt idx="90143">
                  <c:v>90.143000000000029</c:v>
                </c:pt>
                <c:pt idx="90144">
                  <c:v>90.144000000000005</c:v>
                </c:pt>
                <c:pt idx="90145">
                  <c:v>90.145000000000039</c:v>
                </c:pt>
                <c:pt idx="90146">
                  <c:v>90.146000000000015</c:v>
                </c:pt>
                <c:pt idx="90147">
                  <c:v>90.146999999999991</c:v>
                </c:pt>
                <c:pt idx="90148">
                  <c:v>90.148000000000025</c:v>
                </c:pt>
                <c:pt idx="90149">
                  <c:v>90.149000000000001</c:v>
                </c:pt>
                <c:pt idx="90150">
                  <c:v>90.150000000000034</c:v>
                </c:pt>
                <c:pt idx="90151">
                  <c:v>90.15100000000001</c:v>
                </c:pt>
                <c:pt idx="90152">
                  <c:v>90.152000000000044</c:v>
                </c:pt>
                <c:pt idx="90153">
                  <c:v>90.15300000000002</c:v>
                </c:pt>
                <c:pt idx="90154">
                  <c:v>90.153999999999996</c:v>
                </c:pt>
                <c:pt idx="90155">
                  <c:v>90.15500000000003</c:v>
                </c:pt>
                <c:pt idx="90156">
                  <c:v>90.156000000000006</c:v>
                </c:pt>
                <c:pt idx="90157">
                  <c:v>90.157000000000039</c:v>
                </c:pt>
                <c:pt idx="90158">
                  <c:v>90.158000000000015</c:v>
                </c:pt>
                <c:pt idx="90159">
                  <c:v>90.158999999999992</c:v>
                </c:pt>
                <c:pt idx="90160">
                  <c:v>90.160000000000025</c:v>
                </c:pt>
                <c:pt idx="90161">
                  <c:v>90.161000000000001</c:v>
                </c:pt>
                <c:pt idx="90162">
                  <c:v>90.162000000000035</c:v>
                </c:pt>
                <c:pt idx="90163">
                  <c:v>90.163000000000011</c:v>
                </c:pt>
                <c:pt idx="90164">
                  <c:v>90.164000000000044</c:v>
                </c:pt>
                <c:pt idx="90165">
                  <c:v>90.16500000000002</c:v>
                </c:pt>
                <c:pt idx="90166">
                  <c:v>90.165999999999997</c:v>
                </c:pt>
                <c:pt idx="90167">
                  <c:v>90.16700000000003</c:v>
                </c:pt>
                <c:pt idx="90168">
                  <c:v>90.168000000000006</c:v>
                </c:pt>
                <c:pt idx="90169">
                  <c:v>90.16900000000004</c:v>
                </c:pt>
                <c:pt idx="90170">
                  <c:v>90.170000000000016</c:v>
                </c:pt>
                <c:pt idx="90171">
                  <c:v>90.170999999999992</c:v>
                </c:pt>
                <c:pt idx="90172">
                  <c:v>90.172000000000025</c:v>
                </c:pt>
                <c:pt idx="90173">
                  <c:v>90.173000000000002</c:v>
                </c:pt>
                <c:pt idx="90174">
                  <c:v>90.174000000000035</c:v>
                </c:pt>
                <c:pt idx="90175">
                  <c:v>90.175000000000011</c:v>
                </c:pt>
                <c:pt idx="90176">
                  <c:v>90.176000000000045</c:v>
                </c:pt>
                <c:pt idx="90177">
                  <c:v>90.177000000000021</c:v>
                </c:pt>
                <c:pt idx="90178">
                  <c:v>90.177999999999997</c:v>
                </c:pt>
                <c:pt idx="90179">
                  <c:v>90.17900000000003</c:v>
                </c:pt>
                <c:pt idx="90180">
                  <c:v>90.18</c:v>
                </c:pt>
                <c:pt idx="90181">
                  <c:v>90.18100000000004</c:v>
                </c:pt>
                <c:pt idx="90182">
                  <c:v>90.182000000000016</c:v>
                </c:pt>
                <c:pt idx="90183">
                  <c:v>90.182999999999993</c:v>
                </c:pt>
                <c:pt idx="90184">
                  <c:v>90.184000000000026</c:v>
                </c:pt>
                <c:pt idx="90185">
                  <c:v>90.185000000000002</c:v>
                </c:pt>
                <c:pt idx="90186">
                  <c:v>90.186000000000035</c:v>
                </c:pt>
                <c:pt idx="90187">
                  <c:v>90.187000000000012</c:v>
                </c:pt>
                <c:pt idx="90188">
                  <c:v>90.188000000000045</c:v>
                </c:pt>
                <c:pt idx="90189">
                  <c:v>90.189000000000021</c:v>
                </c:pt>
                <c:pt idx="90190">
                  <c:v>90.19</c:v>
                </c:pt>
                <c:pt idx="90191">
                  <c:v>90.191000000000031</c:v>
                </c:pt>
                <c:pt idx="90192">
                  <c:v>90.192000000000007</c:v>
                </c:pt>
                <c:pt idx="90193">
                  <c:v>90.19300000000004</c:v>
                </c:pt>
                <c:pt idx="90194">
                  <c:v>90.194000000000017</c:v>
                </c:pt>
                <c:pt idx="90195">
                  <c:v>90.194999999999993</c:v>
                </c:pt>
                <c:pt idx="90196">
                  <c:v>90.196000000000026</c:v>
                </c:pt>
                <c:pt idx="90197">
                  <c:v>90.197000000000003</c:v>
                </c:pt>
                <c:pt idx="90198">
                  <c:v>90.198000000000036</c:v>
                </c:pt>
                <c:pt idx="90199">
                  <c:v>90.199000000000012</c:v>
                </c:pt>
                <c:pt idx="90200">
                  <c:v>90.200000000000045</c:v>
                </c:pt>
                <c:pt idx="90201">
                  <c:v>90.201000000000022</c:v>
                </c:pt>
                <c:pt idx="90202">
                  <c:v>90.201999999999998</c:v>
                </c:pt>
                <c:pt idx="90203">
                  <c:v>90.203000000000031</c:v>
                </c:pt>
                <c:pt idx="90204">
                  <c:v>90.204000000000008</c:v>
                </c:pt>
                <c:pt idx="90205">
                  <c:v>90.205000000000041</c:v>
                </c:pt>
                <c:pt idx="90206">
                  <c:v>90.206000000000017</c:v>
                </c:pt>
                <c:pt idx="90207">
                  <c:v>90.206999999999994</c:v>
                </c:pt>
                <c:pt idx="90208">
                  <c:v>90.208000000000027</c:v>
                </c:pt>
                <c:pt idx="90209">
                  <c:v>90.209000000000003</c:v>
                </c:pt>
                <c:pt idx="90210">
                  <c:v>90.210000000000036</c:v>
                </c:pt>
                <c:pt idx="90211">
                  <c:v>90.211000000000013</c:v>
                </c:pt>
                <c:pt idx="90212">
                  <c:v>90.212000000000046</c:v>
                </c:pt>
                <c:pt idx="90213">
                  <c:v>90.213000000000022</c:v>
                </c:pt>
                <c:pt idx="90214">
                  <c:v>90.213999999999999</c:v>
                </c:pt>
                <c:pt idx="90215">
                  <c:v>90.215000000000032</c:v>
                </c:pt>
                <c:pt idx="90216">
                  <c:v>90.216000000000008</c:v>
                </c:pt>
                <c:pt idx="90217">
                  <c:v>90.217000000000041</c:v>
                </c:pt>
                <c:pt idx="90218">
                  <c:v>90.218000000000018</c:v>
                </c:pt>
                <c:pt idx="90219">
                  <c:v>90.218999999999994</c:v>
                </c:pt>
                <c:pt idx="90220">
                  <c:v>90.220000000000027</c:v>
                </c:pt>
                <c:pt idx="90221">
                  <c:v>90.221000000000004</c:v>
                </c:pt>
                <c:pt idx="90222">
                  <c:v>90.222000000000037</c:v>
                </c:pt>
                <c:pt idx="90223">
                  <c:v>90.223000000000013</c:v>
                </c:pt>
                <c:pt idx="90224">
                  <c:v>90.224000000000046</c:v>
                </c:pt>
                <c:pt idx="90225">
                  <c:v>90.225000000000023</c:v>
                </c:pt>
                <c:pt idx="90226">
                  <c:v>90.225999999999999</c:v>
                </c:pt>
                <c:pt idx="90227">
                  <c:v>90.227000000000032</c:v>
                </c:pt>
                <c:pt idx="90228">
                  <c:v>90.228000000000009</c:v>
                </c:pt>
                <c:pt idx="90229">
                  <c:v>90.229000000000042</c:v>
                </c:pt>
                <c:pt idx="90230">
                  <c:v>90.230000000000018</c:v>
                </c:pt>
                <c:pt idx="90231">
                  <c:v>90.230999999999995</c:v>
                </c:pt>
                <c:pt idx="90232">
                  <c:v>90.232000000000028</c:v>
                </c:pt>
                <c:pt idx="90233">
                  <c:v>90.233000000000004</c:v>
                </c:pt>
                <c:pt idx="90234">
                  <c:v>90.234000000000037</c:v>
                </c:pt>
                <c:pt idx="90235">
                  <c:v>90.235000000000014</c:v>
                </c:pt>
                <c:pt idx="90236">
                  <c:v>90.23599999999999</c:v>
                </c:pt>
                <c:pt idx="90237">
                  <c:v>90.237000000000023</c:v>
                </c:pt>
                <c:pt idx="90238">
                  <c:v>90.238</c:v>
                </c:pt>
                <c:pt idx="90239">
                  <c:v>90.239000000000033</c:v>
                </c:pt>
                <c:pt idx="90240">
                  <c:v>90.240000000000009</c:v>
                </c:pt>
                <c:pt idx="90241">
                  <c:v>90.241000000000042</c:v>
                </c:pt>
                <c:pt idx="90242">
                  <c:v>90.242000000000019</c:v>
                </c:pt>
                <c:pt idx="90243">
                  <c:v>90.242999999999995</c:v>
                </c:pt>
                <c:pt idx="90244">
                  <c:v>90.244000000000028</c:v>
                </c:pt>
                <c:pt idx="90245">
                  <c:v>90.245000000000005</c:v>
                </c:pt>
                <c:pt idx="90246">
                  <c:v>90.246000000000038</c:v>
                </c:pt>
                <c:pt idx="90247">
                  <c:v>90.247000000000014</c:v>
                </c:pt>
                <c:pt idx="90248">
                  <c:v>90.24799999999999</c:v>
                </c:pt>
                <c:pt idx="90249">
                  <c:v>90.249000000000024</c:v>
                </c:pt>
                <c:pt idx="90250">
                  <c:v>90.25</c:v>
                </c:pt>
                <c:pt idx="90251">
                  <c:v>90.251000000000033</c:v>
                </c:pt>
                <c:pt idx="90252">
                  <c:v>90.25200000000001</c:v>
                </c:pt>
                <c:pt idx="90253">
                  <c:v>90.253000000000043</c:v>
                </c:pt>
                <c:pt idx="90254">
                  <c:v>90.254000000000019</c:v>
                </c:pt>
                <c:pt idx="90255">
                  <c:v>90.254999999999995</c:v>
                </c:pt>
                <c:pt idx="90256">
                  <c:v>90.256000000000029</c:v>
                </c:pt>
                <c:pt idx="90257">
                  <c:v>90.257000000000005</c:v>
                </c:pt>
                <c:pt idx="90258">
                  <c:v>90.258000000000038</c:v>
                </c:pt>
                <c:pt idx="90259">
                  <c:v>90.259000000000015</c:v>
                </c:pt>
                <c:pt idx="90260">
                  <c:v>90.259999999999991</c:v>
                </c:pt>
                <c:pt idx="90261">
                  <c:v>90.261000000000024</c:v>
                </c:pt>
                <c:pt idx="90262">
                  <c:v>90.262</c:v>
                </c:pt>
                <c:pt idx="90263">
                  <c:v>90.263000000000034</c:v>
                </c:pt>
                <c:pt idx="90264">
                  <c:v>90.26400000000001</c:v>
                </c:pt>
                <c:pt idx="90265">
                  <c:v>90.265000000000043</c:v>
                </c:pt>
                <c:pt idx="90266">
                  <c:v>90.26600000000002</c:v>
                </c:pt>
                <c:pt idx="90267">
                  <c:v>90.266999999999996</c:v>
                </c:pt>
                <c:pt idx="90268">
                  <c:v>90.268000000000029</c:v>
                </c:pt>
                <c:pt idx="90269">
                  <c:v>90.269000000000005</c:v>
                </c:pt>
                <c:pt idx="90270">
                  <c:v>90.270000000000039</c:v>
                </c:pt>
                <c:pt idx="90271">
                  <c:v>90.271000000000015</c:v>
                </c:pt>
                <c:pt idx="90272">
                  <c:v>90.271999999999991</c:v>
                </c:pt>
                <c:pt idx="90273">
                  <c:v>90.273000000000025</c:v>
                </c:pt>
                <c:pt idx="90274">
                  <c:v>90.274000000000001</c:v>
                </c:pt>
                <c:pt idx="90275">
                  <c:v>90.275000000000034</c:v>
                </c:pt>
                <c:pt idx="90276">
                  <c:v>90.27600000000001</c:v>
                </c:pt>
                <c:pt idx="90277">
                  <c:v>90.277000000000044</c:v>
                </c:pt>
                <c:pt idx="90278">
                  <c:v>90.27800000000002</c:v>
                </c:pt>
                <c:pt idx="90279">
                  <c:v>90.278999999999996</c:v>
                </c:pt>
                <c:pt idx="90280">
                  <c:v>90.28000000000003</c:v>
                </c:pt>
                <c:pt idx="90281">
                  <c:v>90.281000000000006</c:v>
                </c:pt>
                <c:pt idx="90282">
                  <c:v>90.282000000000039</c:v>
                </c:pt>
                <c:pt idx="90283">
                  <c:v>90.283000000000015</c:v>
                </c:pt>
                <c:pt idx="90284">
                  <c:v>90.283999999999992</c:v>
                </c:pt>
                <c:pt idx="90285">
                  <c:v>90.285000000000025</c:v>
                </c:pt>
                <c:pt idx="90286">
                  <c:v>90.286000000000001</c:v>
                </c:pt>
                <c:pt idx="90287">
                  <c:v>90.287000000000035</c:v>
                </c:pt>
                <c:pt idx="90288">
                  <c:v>90.288000000000011</c:v>
                </c:pt>
                <c:pt idx="90289">
                  <c:v>90.289000000000044</c:v>
                </c:pt>
                <c:pt idx="90290">
                  <c:v>90.29000000000002</c:v>
                </c:pt>
                <c:pt idx="90291">
                  <c:v>90.290999999999997</c:v>
                </c:pt>
                <c:pt idx="90292">
                  <c:v>90.29200000000003</c:v>
                </c:pt>
                <c:pt idx="90293">
                  <c:v>90.293000000000006</c:v>
                </c:pt>
                <c:pt idx="90294">
                  <c:v>90.29400000000004</c:v>
                </c:pt>
                <c:pt idx="90295">
                  <c:v>90.295000000000016</c:v>
                </c:pt>
                <c:pt idx="90296">
                  <c:v>90.295999999999992</c:v>
                </c:pt>
                <c:pt idx="90297">
                  <c:v>90.297000000000025</c:v>
                </c:pt>
                <c:pt idx="90298">
                  <c:v>90.298000000000002</c:v>
                </c:pt>
                <c:pt idx="90299">
                  <c:v>90.299000000000035</c:v>
                </c:pt>
                <c:pt idx="90300">
                  <c:v>90.300000000000011</c:v>
                </c:pt>
                <c:pt idx="90301">
                  <c:v>90.301000000000045</c:v>
                </c:pt>
                <c:pt idx="90302">
                  <c:v>90.302000000000021</c:v>
                </c:pt>
                <c:pt idx="90303">
                  <c:v>90.302999999999997</c:v>
                </c:pt>
                <c:pt idx="90304">
                  <c:v>90.30400000000003</c:v>
                </c:pt>
                <c:pt idx="90305">
                  <c:v>90.305000000000007</c:v>
                </c:pt>
                <c:pt idx="90306">
                  <c:v>90.30600000000004</c:v>
                </c:pt>
                <c:pt idx="90307">
                  <c:v>90.307000000000016</c:v>
                </c:pt>
                <c:pt idx="90308">
                  <c:v>90.307999999999993</c:v>
                </c:pt>
                <c:pt idx="90309">
                  <c:v>90.309000000000026</c:v>
                </c:pt>
                <c:pt idx="90310">
                  <c:v>90.31</c:v>
                </c:pt>
                <c:pt idx="90311">
                  <c:v>90.311000000000035</c:v>
                </c:pt>
                <c:pt idx="90312">
                  <c:v>90.312000000000012</c:v>
                </c:pt>
                <c:pt idx="90313">
                  <c:v>90.313000000000045</c:v>
                </c:pt>
                <c:pt idx="90314">
                  <c:v>90.314000000000021</c:v>
                </c:pt>
                <c:pt idx="90315">
                  <c:v>90.314999999999998</c:v>
                </c:pt>
                <c:pt idx="90316">
                  <c:v>90.316000000000031</c:v>
                </c:pt>
                <c:pt idx="90317">
                  <c:v>90.317000000000007</c:v>
                </c:pt>
                <c:pt idx="90318">
                  <c:v>90.31800000000004</c:v>
                </c:pt>
                <c:pt idx="90319">
                  <c:v>90.319000000000017</c:v>
                </c:pt>
                <c:pt idx="90320">
                  <c:v>90.32</c:v>
                </c:pt>
                <c:pt idx="90321">
                  <c:v>90.321000000000026</c:v>
                </c:pt>
                <c:pt idx="90322">
                  <c:v>90.322000000000003</c:v>
                </c:pt>
                <c:pt idx="90323">
                  <c:v>90.323000000000036</c:v>
                </c:pt>
                <c:pt idx="90324">
                  <c:v>90.324000000000012</c:v>
                </c:pt>
                <c:pt idx="90325">
                  <c:v>90.325000000000045</c:v>
                </c:pt>
                <c:pt idx="90326">
                  <c:v>90.326000000000022</c:v>
                </c:pt>
                <c:pt idx="90327">
                  <c:v>90.326999999999998</c:v>
                </c:pt>
                <c:pt idx="90328">
                  <c:v>90.328000000000031</c:v>
                </c:pt>
                <c:pt idx="90329">
                  <c:v>90.329000000000008</c:v>
                </c:pt>
                <c:pt idx="90330">
                  <c:v>90.330000000000041</c:v>
                </c:pt>
                <c:pt idx="90331">
                  <c:v>90.331000000000017</c:v>
                </c:pt>
                <c:pt idx="90332">
                  <c:v>90.331999999999994</c:v>
                </c:pt>
                <c:pt idx="90333">
                  <c:v>90.333000000000027</c:v>
                </c:pt>
                <c:pt idx="90334">
                  <c:v>90.334000000000003</c:v>
                </c:pt>
                <c:pt idx="90335">
                  <c:v>90.335000000000036</c:v>
                </c:pt>
                <c:pt idx="90336">
                  <c:v>90.336000000000013</c:v>
                </c:pt>
                <c:pt idx="90337">
                  <c:v>90.337000000000046</c:v>
                </c:pt>
                <c:pt idx="90338">
                  <c:v>90.338000000000022</c:v>
                </c:pt>
                <c:pt idx="90339">
                  <c:v>90.338999999999999</c:v>
                </c:pt>
                <c:pt idx="90340">
                  <c:v>90.340000000000032</c:v>
                </c:pt>
                <c:pt idx="90341">
                  <c:v>90.341000000000008</c:v>
                </c:pt>
                <c:pt idx="90342">
                  <c:v>90.342000000000041</c:v>
                </c:pt>
                <c:pt idx="90343">
                  <c:v>90.343000000000018</c:v>
                </c:pt>
                <c:pt idx="90344">
                  <c:v>90.343999999999994</c:v>
                </c:pt>
                <c:pt idx="90345">
                  <c:v>90.345000000000027</c:v>
                </c:pt>
                <c:pt idx="90346">
                  <c:v>90.346000000000004</c:v>
                </c:pt>
                <c:pt idx="90347">
                  <c:v>90.347000000000037</c:v>
                </c:pt>
                <c:pt idx="90348">
                  <c:v>90.348000000000013</c:v>
                </c:pt>
                <c:pt idx="90349">
                  <c:v>90.349000000000046</c:v>
                </c:pt>
                <c:pt idx="90350">
                  <c:v>90.350000000000023</c:v>
                </c:pt>
                <c:pt idx="90351">
                  <c:v>90.350999999999999</c:v>
                </c:pt>
                <c:pt idx="90352">
                  <c:v>90.352000000000032</c:v>
                </c:pt>
                <c:pt idx="90353">
                  <c:v>90.353000000000009</c:v>
                </c:pt>
                <c:pt idx="90354">
                  <c:v>90.354000000000042</c:v>
                </c:pt>
                <c:pt idx="90355">
                  <c:v>90.355000000000018</c:v>
                </c:pt>
                <c:pt idx="90356">
                  <c:v>90.355999999999995</c:v>
                </c:pt>
                <c:pt idx="90357">
                  <c:v>90.357000000000028</c:v>
                </c:pt>
                <c:pt idx="90358">
                  <c:v>90.358000000000004</c:v>
                </c:pt>
                <c:pt idx="90359">
                  <c:v>90.359000000000037</c:v>
                </c:pt>
                <c:pt idx="90360">
                  <c:v>90.360000000000014</c:v>
                </c:pt>
                <c:pt idx="90361">
                  <c:v>90.36099999999999</c:v>
                </c:pt>
                <c:pt idx="90362">
                  <c:v>90.362000000000023</c:v>
                </c:pt>
                <c:pt idx="90363">
                  <c:v>90.363</c:v>
                </c:pt>
                <c:pt idx="90364">
                  <c:v>90.364000000000033</c:v>
                </c:pt>
                <c:pt idx="90365">
                  <c:v>90.365000000000009</c:v>
                </c:pt>
                <c:pt idx="90366">
                  <c:v>90.366000000000042</c:v>
                </c:pt>
                <c:pt idx="90367">
                  <c:v>90.367000000000019</c:v>
                </c:pt>
                <c:pt idx="90368">
                  <c:v>90.367999999999995</c:v>
                </c:pt>
                <c:pt idx="90369">
                  <c:v>90.369000000000028</c:v>
                </c:pt>
                <c:pt idx="90370">
                  <c:v>90.37</c:v>
                </c:pt>
                <c:pt idx="90371">
                  <c:v>90.371000000000038</c:v>
                </c:pt>
                <c:pt idx="90372">
                  <c:v>90.372000000000014</c:v>
                </c:pt>
                <c:pt idx="90373">
                  <c:v>90.37299999999999</c:v>
                </c:pt>
                <c:pt idx="90374">
                  <c:v>90.374000000000024</c:v>
                </c:pt>
                <c:pt idx="90375">
                  <c:v>90.375</c:v>
                </c:pt>
                <c:pt idx="90376">
                  <c:v>90.376000000000033</c:v>
                </c:pt>
                <c:pt idx="90377">
                  <c:v>90.37700000000001</c:v>
                </c:pt>
                <c:pt idx="90378">
                  <c:v>90.378000000000043</c:v>
                </c:pt>
                <c:pt idx="90379">
                  <c:v>90.379000000000019</c:v>
                </c:pt>
                <c:pt idx="90380">
                  <c:v>90.38</c:v>
                </c:pt>
                <c:pt idx="90381">
                  <c:v>90.381000000000029</c:v>
                </c:pt>
                <c:pt idx="90382">
                  <c:v>90.382000000000005</c:v>
                </c:pt>
                <c:pt idx="90383">
                  <c:v>90.383000000000038</c:v>
                </c:pt>
                <c:pt idx="90384">
                  <c:v>90.384000000000015</c:v>
                </c:pt>
                <c:pt idx="90385">
                  <c:v>90.384999999999991</c:v>
                </c:pt>
                <c:pt idx="90386">
                  <c:v>90.386000000000024</c:v>
                </c:pt>
                <c:pt idx="90387">
                  <c:v>90.387</c:v>
                </c:pt>
                <c:pt idx="90388">
                  <c:v>90.388000000000034</c:v>
                </c:pt>
                <c:pt idx="90389">
                  <c:v>90.38900000000001</c:v>
                </c:pt>
                <c:pt idx="90390">
                  <c:v>90.390000000000043</c:v>
                </c:pt>
                <c:pt idx="90391">
                  <c:v>90.39100000000002</c:v>
                </c:pt>
                <c:pt idx="90392">
                  <c:v>90.391999999999996</c:v>
                </c:pt>
                <c:pt idx="90393">
                  <c:v>90.393000000000029</c:v>
                </c:pt>
                <c:pt idx="90394">
                  <c:v>90.394000000000005</c:v>
                </c:pt>
                <c:pt idx="90395">
                  <c:v>90.395000000000039</c:v>
                </c:pt>
                <c:pt idx="90396">
                  <c:v>90.396000000000015</c:v>
                </c:pt>
                <c:pt idx="90397">
                  <c:v>90.396999999999991</c:v>
                </c:pt>
                <c:pt idx="90398">
                  <c:v>90.398000000000025</c:v>
                </c:pt>
                <c:pt idx="90399">
                  <c:v>90.399000000000001</c:v>
                </c:pt>
                <c:pt idx="90400">
                  <c:v>90.400000000000034</c:v>
                </c:pt>
                <c:pt idx="90401">
                  <c:v>90.40100000000001</c:v>
                </c:pt>
                <c:pt idx="90402">
                  <c:v>90.402000000000044</c:v>
                </c:pt>
                <c:pt idx="90403">
                  <c:v>90.40300000000002</c:v>
                </c:pt>
                <c:pt idx="90404">
                  <c:v>90.403999999999996</c:v>
                </c:pt>
                <c:pt idx="90405">
                  <c:v>90.40500000000003</c:v>
                </c:pt>
                <c:pt idx="90406">
                  <c:v>90.406000000000006</c:v>
                </c:pt>
                <c:pt idx="90407">
                  <c:v>90.407000000000039</c:v>
                </c:pt>
                <c:pt idx="90408">
                  <c:v>90.408000000000015</c:v>
                </c:pt>
                <c:pt idx="90409">
                  <c:v>90.408999999999992</c:v>
                </c:pt>
                <c:pt idx="90410">
                  <c:v>90.410000000000025</c:v>
                </c:pt>
                <c:pt idx="90411">
                  <c:v>90.411000000000001</c:v>
                </c:pt>
                <c:pt idx="90412">
                  <c:v>90.412000000000035</c:v>
                </c:pt>
                <c:pt idx="90413">
                  <c:v>90.413000000000011</c:v>
                </c:pt>
                <c:pt idx="90414">
                  <c:v>90.414000000000044</c:v>
                </c:pt>
                <c:pt idx="90415">
                  <c:v>90.41500000000002</c:v>
                </c:pt>
                <c:pt idx="90416">
                  <c:v>90.415999999999997</c:v>
                </c:pt>
                <c:pt idx="90417">
                  <c:v>90.41700000000003</c:v>
                </c:pt>
                <c:pt idx="90418">
                  <c:v>90.418000000000006</c:v>
                </c:pt>
                <c:pt idx="90419">
                  <c:v>90.41900000000004</c:v>
                </c:pt>
                <c:pt idx="90420">
                  <c:v>90.420000000000016</c:v>
                </c:pt>
                <c:pt idx="90421">
                  <c:v>90.420999999999992</c:v>
                </c:pt>
                <c:pt idx="90422">
                  <c:v>90.422000000000025</c:v>
                </c:pt>
                <c:pt idx="90423">
                  <c:v>90.423000000000002</c:v>
                </c:pt>
                <c:pt idx="90424">
                  <c:v>90.424000000000035</c:v>
                </c:pt>
                <c:pt idx="90425">
                  <c:v>90.425000000000011</c:v>
                </c:pt>
                <c:pt idx="90426">
                  <c:v>90.426000000000045</c:v>
                </c:pt>
                <c:pt idx="90427">
                  <c:v>90.427000000000021</c:v>
                </c:pt>
                <c:pt idx="90428">
                  <c:v>90.427999999999997</c:v>
                </c:pt>
                <c:pt idx="90429">
                  <c:v>90.42900000000003</c:v>
                </c:pt>
                <c:pt idx="90430">
                  <c:v>90.43</c:v>
                </c:pt>
                <c:pt idx="90431">
                  <c:v>90.43100000000004</c:v>
                </c:pt>
                <c:pt idx="90432">
                  <c:v>90.432000000000016</c:v>
                </c:pt>
                <c:pt idx="90433">
                  <c:v>90.432999999999993</c:v>
                </c:pt>
                <c:pt idx="90434">
                  <c:v>90.434000000000026</c:v>
                </c:pt>
                <c:pt idx="90435">
                  <c:v>90.435000000000002</c:v>
                </c:pt>
                <c:pt idx="90436">
                  <c:v>90.436000000000035</c:v>
                </c:pt>
                <c:pt idx="90437">
                  <c:v>90.437000000000012</c:v>
                </c:pt>
                <c:pt idx="90438">
                  <c:v>90.438000000000045</c:v>
                </c:pt>
                <c:pt idx="90439">
                  <c:v>90.439000000000021</c:v>
                </c:pt>
                <c:pt idx="90440">
                  <c:v>90.44</c:v>
                </c:pt>
                <c:pt idx="90441">
                  <c:v>90.441000000000031</c:v>
                </c:pt>
                <c:pt idx="90442">
                  <c:v>90.442000000000007</c:v>
                </c:pt>
                <c:pt idx="90443">
                  <c:v>90.44300000000004</c:v>
                </c:pt>
                <c:pt idx="90444">
                  <c:v>90.444000000000017</c:v>
                </c:pt>
                <c:pt idx="90445">
                  <c:v>90.444999999999993</c:v>
                </c:pt>
                <c:pt idx="90446">
                  <c:v>90.446000000000026</c:v>
                </c:pt>
                <c:pt idx="90447">
                  <c:v>90.447000000000003</c:v>
                </c:pt>
                <c:pt idx="90448">
                  <c:v>90.448000000000036</c:v>
                </c:pt>
                <c:pt idx="90449">
                  <c:v>90.449000000000012</c:v>
                </c:pt>
                <c:pt idx="90450">
                  <c:v>90.450000000000045</c:v>
                </c:pt>
                <c:pt idx="90451">
                  <c:v>90.451000000000022</c:v>
                </c:pt>
                <c:pt idx="90452">
                  <c:v>90.451999999999998</c:v>
                </c:pt>
                <c:pt idx="90453">
                  <c:v>90.453000000000031</c:v>
                </c:pt>
                <c:pt idx="90454">
                  <c:v>90.454000000000008</c:v>
                </c:pt>
                <c:pt idx="90455">
                  <c:v>90.455000000000041</c:v>
                </c:pt>
                <c:pt idx="90456">
                  <c:v>90.456000000000017</c:v>
                </c:pt>
                <c:pt idx="90457">
                  <c:v>90.456999999999994</c:v>
                </c:pt>
                <c:pt idx="90458">
                  <c:v>90.458000000000027</c:v>
                </c:pt>
                <c:pt idx="90459">
                  <c:v>90.459000000000003</c:v>
                </c:pt>
                <c:pt idx="90460">
                  <c:v>90.460000000000036</c:v>
                </c:pt>
                <c:pt idx="90461">
                  <c:v>90.461000000000013</c:v>
                </c:pt>
                <c:pt idx="90462">
                  <c:v>90.462000000000046</c:v>
                </c:pt>
                <c:pt idx="90463">
                  <c:v>90.463000000000022</c:v>
                </c:pt>
                <c:pt idx="90464">
                  <c:v>90.463999999999999</c:v>
                </c:pt>
                <c:pt idx="90465">
                  <c:v>90.465000000000032</c:v>
                </c:pt>
                <c:pt idx="90466">
                  <c:v>90.466000000000008</c:v>
                </c:pt>
                <c:pt idx="90467">
                  <c:v>90.467000000000041</c:v>
                </c:pt>
                <c:pt idx="90468">
                  <c:v>90.468000000000018</c:v>
                </c:pt>
                <c:pt idx="90469">
                  <c:v>90.468999999999994</c:v>
                </c:pt>
                <c:pt idx="90470">
                  <c:v>90.470000000000027</c:v>
                </c:pt>
                <c:pt idx="90471">
                  <c:v>90.471000000000004</c:v>
                </c:pt>
                <c:pt idx="90472">
                  <c:v>90.472000000000037</c:v>
                </c:pt>
                <c:pt idx="90473">
                  <c:v>90.473000000000013</c:v>
                </c:pt>
                <c:pt idx="90474">
                  <c:v>90.474000000000046</c:v>
                </c:pt>
                <c:pt idx="90475">
                  <c:v>90.475000000000023</c:v>
                </c:pt>
                <c:pt idx="90476">
                  <c:v>90.475999999999999</c:v>
                </c:pt>
                <c:pt idx="90477">
                  <c:v>90.477000000000032</c:v>
                </c:pt>
                <c:pt idx="90478">
                  <c:v>90.478000000000009</c:v>
                </c:pt>
                <c:pt idx="90479">
                  <c:v>90.479000000000042</c:v>
                </c:pt>
                <c:pt idx="90480">
                  <c:v>90.480000000000018</c:v>
                </c:pt>
                <c:pt idx="90481">
                  <c:v>90.480999999999995</c:v>
                </c:pt>
                <c:pt idx="90482">
                  <c:v>90.482000000000028</c:v>
                </c:pt>
                <c:pt idx="90483">
                  <c:v>90.483000000000004</c:v>
                </c:pt>
                <c:pt idx="90484">
                  <c:v>90.484000000000037</c:v>
                </c:pt>
                <c:pt idx="90485">
                  <c:v>90.485000000000014</c:v>
                </c:pt>
                <c:pt idx="90486">
                  <c:v>90.48599999999999</c:v>
                </c:pt>
                <c:pt idx="90487">
                  <c:v>90.487000000000023</c:v>
                </c:pt>
                <c:pt idx="90488">
                  <c:v>90.488</c:v>
                </c:pt>
                <c:pt idx="90489">
                  <c:v>90.489000000000033</c:v>
                </c:pt>
                <c:pt idx="90490">
                  <c:v>90.490000000000009</c:v>
                </c:pt>
                <c:pt idx="90491">
                  <c:v>90.491000000000042</c:v>
                </c:pt>
                <c:pt idx="90492">
                  <c:v>90.492000000000019</c:v>
                </c:pt>
                <c:pt idx="90493">
                  <c:v>90.492999999999995</c:v>
                </c:pt>
                <c:pt idx="90494">
                  <c:v>90.494000000000028</c:v>
                </c:pt>
                <c:pt idx="90495">
                  <c:v>90.495000000000005</c:v>
                </c:pt>
                <c:pt idx="90496">
                  <c:v>90.496000000000038</c:v>
                </c:pt>
                <c:pt idx="90497">
                  <c:v>90.497000000000014</c:v>
                </c:pt>
                <c:pt idx="90498">
                  <c:v>90.49799999999999</c:v>
                </c:pt>
                <c:pt idx="90499">
                  <c:v>90.499000000000024</c:v>
                </c:pt>
                <c:pt idx="90500">
                  <c:v>90.5</c:v>
                </c:pt>
                <c:pt idx="90501">
                  <c:v>90.501000000000033</c:v>
                </c:pt>
                <c:pt idx="90502">
                  <c:v>90.50200000000001</c:v>
                </c:pt>
                <c:pt idx="90503">
                  <c:v>90.503000000000043</c:v>
                </c:pt>
                <c:pt idx="90504">
                  <c:v>90.504000000000019</c:v>
                </c:pt>
                <c:pt idx="90505">
                  <c:v>90.504999999999995</c:v>
                </c:pt>
                <c:pt idx="90506">
                  <c:v>90.506000000000029</c:v>
                </c:pt>
                <c:pt idx="90507">
                  <c:v>90.507000000000005</c:v>
                </c:pt>
                <c:pt idx="90508">
                  <c:v>90.508000000000038</c:v>
                </c:pt>
                <c:pt idx="90509">
                  <c:v>90.509000000000015</c:v>
                </c:pt>
                <c:pt idx="90510">
                  <c:v>90.509999999999991</c:v>
                </c:pt>
                <c:pt idx="90511">
                  <c:v>90.511000000000024</c:v>
                </c:pt>
                <c:pt idx="90512">
                  <c:v>90.512</c:v>
                </c:pt>
                <c:pt idx="90513">
                  <c:v>90.513000000000034</c:v>
                </c:pt>
                <c:pt idx="90514">
                  <c:v>90.51400000000001</c:v>
                </c:pt>
                <c:pt idx="90515">
                  <c:v>90.515000000000043</c:v>
                </c:pt>
                <c:pt idx="90516">
                  <c:v>90.51600000000002</c:v>
                </c:pt>
                <c:pt idx="90517">
                  <c:v>90.516999999999996</c:v>
                </c:pt>
                <c:pt idx="90518">
                  <c:v>90.518000000000029</c:v>
                </c:pt>
                <c:pt idx="90519">
                  <c:v>90.519000000000005</c:v>
                </c:pt>
                <c:pt idx="90520">
                  <c:v>90.520000000000039</c:v>
                </c:pt>
                <c:pt idx="90521">
                  <c:v>90.521000000000015</c:v>
                </c:pt>
                <c:pt idx="90522">
                  <c:v>90.521999999999991</c:v>
                </c:pt>
                <c:pt idx="90523">
                  <c:v>90.523000000000025</c:v>
                </c:pt>
                <c:pt idx="90524">
                  <c:v>90.524000000000001</c:v>
                </c:pt>
                <c:pt idx="90525">
                  <c:v>90.525000000000034</c:v>
                </c:pt>
                <c:pt idx="90526">
                  <c:v>90.52600000000001</c:v>
                </c:pt>
                <c:pt idx="90527">
                  <c:v>90.527000000000044</c:v>
                </c:pt>
                <c:pt idx="90528">
                  <c:v>90.52800000000002</c:v>
                </c:pt>
                <c:pt idx="90529">
                  <c:v>90.528999999999996</c:v>
                </c:pt>
                <c:pt idx="90530">
                  <c:v>90.53000000000003</c:v>
                </c:pt>
                <c:pt idx="90531">
                  <c:v>90.531000000000006</c:v>
                </c:pt>
                <c:pt idx="90532">
                  <c:v>90.532000000000039</c:v>
                </c:pt>
                <c:pt idx="90533">
                  <c:v>90.533000000000015</c:v>
                </c:pt>
                <c:pt idx="90534">
                  <c:v>90.533999999999992</c:v>
                </c:pt>
                <c:pt idx="90535">
                  <c:v>90.535000000000025</c:v>
                </c:pt>
                <c:pt idx="90536">
                  <c:v>90.536000000000001</c:v>
                </c:pt>
                <c:pt idx="90537">
                  <c:v>90.537000000000035</c:v>
                </c:pt>
                <c:pt idx="90538">
                  <c:v>90.538000000000011</c:v>
                </c:pt>
                <c:pt idx="90539">
                  <c:v>90.539000000000044</c:v>
                </c:pt>
                <c:pt idx="90540">
                  <c:v>90.54000000000002</c:v>
                </c:pt>
                <c:pt idx="90541">
                  <c:v>90.540999999999997</c:v>
                </c:pt>
                <c:pt idx="90542">
                  <c:v>90.54200000000003</c:v>
                </c:pt>
                <c:pt idx="90543">
                  <c:v>90.543000000000006</c:v>
                </c:pt>
                <c:pt idx="90544">
                  <c:v>90.54400000000004</c:v>
                </c:pt>
                <c:pt idx="90545">
                  <c:v>90.545000000000016</c:v>
                </c:pt>
                <c:pt idx="90546">
                  <c:v>90.545999999999992</c:v>
                </c:pt>
                <c:pt idx="90547">
                  <c:v>90.547000000000025</c:v>
                </c:pt>
                <c:pt idx="90548">
                  <c:v>90.548000000000002</c:v>
                </c:pt>
                <c:pt idx="90549">
                  <c:v>90.549000000000035</c:v>
                </c:pt>
                <c:pt idx="90550">
                  <c:v>90.550000000000011</c:v>
                </c:pt>
                <c:pt idx="90551">
                  <c:v>90.551000000000045</c:v>
                </c:pt>
                <c:pt idx="90552">
                  <c:v>90.552000000000021</c:v>
                </c:pt>
                <c:pt idx="90553">
                  <c:v>90.552999999999997</c:v>
                </c:pt>
                <c:pt idx="90554">
                  <c:v>90.55400000000003</c:v>
                </c:pt>
                <c:pt idx="90555">
                  <c:v>90.555000000000007</c:v>
                </c:pt>
                <c:pt idx="90556">
                  <c:v>90.55600000000004</c:v>
                </c:pt>
                <c:pt idx="90557">
                  <c:v>90.557000000000016</c:v>
                </c:pt>
                <c:pt idx="90558">
                  <c:v>90.557999999999993</c:v>
                </c:pt>
                <c:pt idx="90559">
                  <c:v>90.559000000000026</c:v>
                </c:pt>
                <c:pt idx="90560">
                  <c:v>90.56</c:v>
                </c:pt>
                <c:pt idx="90561">
                  <c:v>90.561000000000035</c:v>
                </c:pt>
                <c:pt idx="90562">
                  <c:v>90.562000000000012</c:v>
                </c:pt>
                <c:pt idx="90563">
                  <c:v>90.563000000000045</c:v>
                </c:pt>
                <c:pt idx="90564">
                  <c:v>90.564000000000021</c:v>
                </c:pt>
                <c:pt idx="90565">
                  <c:v>90.564999999999998</c:v>
                </c:pt>
                <c:pt idx="90566">
                  <c:v>90.566000000000031</c:v>
                </c:pt>
                <c:pt idx="90567">
                  <c:v>90.567000000000007</c:v>
                </c:pt>
                <c:pt idx="90568">
                  <c:v>90.56800000000004</c:v>
                </c:pt>
                <c:pt idx="90569">
                  <c:v>90.569000000000017</c:v>
                </c:pt>
                <c:pt idx="90570">
                  <c:v>90.57</c:v>
                </c:pt>
                <c:pt idx="90571">
                  <c:v>90.571000000000026</c:v>
                </c:pt>
                <c:pt idx="90572">
                  <c:v>90.572000000000003</c:v>
                </c:pt>
                <c:pt idx="90573">
                  <c:v>90.573000000000036</c:v>
                </c:pt>
                <c:pt idx="90574">
                  <c:v>90.574000000000012</c:v>
                </c:pt>
                <c:pt idx="90575">
                  <c:v>90.575000000000045</c:v>
                </c:pt>
                <c:pt idx="90576">
                  <c:v>90.576000000000022</c:v>
                </c:pt>
                <c:pt idx="90577">
                  <c:v>90.576999999999998</c:v>
                </c:pt>
                <c:pt idx="90578">
                  <c:v>90.578000000000031</c:v>
                </c:pt>
                <c:pt idx="90579">
                  <c:v>90.579000000000008</c:v>
                </c:pt>
                <c:pt idx="90580">
                  <c:v>90.580000000000041</c:v>
                </c:pt>
                <c:pt idx="90581">
                  <c:v>90.581000000000017</c:v>
                </c:pt>
                <c:pt idx="90582">
                  <c:v>90.581999999999994</c:v>
                </c:pt>
                <c:pt idx="90583">
                  <c:v>90.583000000000027</c:v>
                </c:pt>
                <c:pt idx="90584">
                  <c:v>90.584000000000003</c:v>
                </c:pt>
                <c:pt idx="90585">
                  <c:v>90.585000000000036</c:v>
                </c:pt>
                <c:pt idx="90586">
                  <c:v>90.586000000000013</c:v>
                </c:pt>
                <c:pt idx="90587">
                  <c:v>90.587000000000046</c:v>
                </c:pt>
                <c:pt idx="90588">
                  <c:v>90.588000000000022</c:v>
                </c:pt>
                <c:pt idx="90589">
                  <c:v>90.588999999999999</c:v>
                </c:pt>
                <c:pt idx="90590">
                  <c:v>90.590000000000032</c:v>
                </c:pt>
                <c:pt idx="90591">
                  <c:v>90.591000000000008</c:v>
                </c:pt>
                <c:pt idx="90592">
                  <c:v>90.592000000000041</c:v>
                </c:pt>
                <c:pt idx="90593">
                  <c:v>90.593000000000018</c:v>
                </c:pt>
                <c:pt idx="90594">
                  <c:v>90.593999999999994</c:v>
                </c:pt>
                <c:pt idx="90595">
                  <c:v>90.595000000000027</c:v>
                </c:pt>
                <c:pt idx="90596">
                  <c:v>90.596000000000004</c:v>
                </c:pt>
                <c:pt idx="90597">
                  <c:v>90.597000000000037</c:v>
                </c:pt>
                <c:pt idx="90598">
                  <c:v>90.598000000000013</c:v>
                </c:pt>
                <c:pt idx="90599">
                  <c:v>90.599000000000046</c:v>
                </c:pt>
                <c:pt idx="90600">
                  <c:v>90.600000000000023</c:v>
                </c:pt>
                <c:pt idx="90601">
                  <c:v>90.600999999999999</c:v>
                </c:pt>
                <c:pt idx="90602">
                  <c:v>90.602000000000032</c:v>
                </c:pt>
                <c:pt idx="90603">
                  <c:v>90.603000000000009</c:v>
                </c:pt>
                <c:pt idx="90604">
                  <c:v>90.604000000000042</c:v>
                </c:pt>
                <c:pt idx="90605">
                  <c:v>90.605000000000018</c:v>
                </c:pt>
                <c:pt idx="90606">
                  <c:v>90.605999999999995</c:v>
                </c:pt>
                <c:pt idx="90607">
                  <c:v>90.607000000000028</c:v>
                </c:pt>
                <c:pt idx="90608">
                  <c:v>90.608000000000004</c:v>
                </c:pt>
                <c:pt idx="90609">
                  <c:v>90.609000000000037</c:v>
                </c:pt>
                <c:pt idx="90610">
                  <c:v>90.610000000000014</c:v>
                </c:pt>
                <c:pt idx="90611">
                  <c:v>90.61099999999999</c:v>
                </c:pt>
                <c:pt idx="90612">
                  <c:v>90.612000000000023</c:v>
                </c:pt>
                <c:pt idx="90613">
                  <c:v>90.613</c:v>
                </c:pt>
                <c:pt idx="90614">
                  <c:v>90.614000000000033</c:v>
                </c:pt>
                <c:pt idx="90615">
                  <c:v>90.615000000000009</c:v>
                </c:pt>
                <c:pt idx="90616">
                  <c:v>90.616000000000042</c:v>
                </c:pt>
                <c:pt idx="90617">
                  <c:v>90.617000000000019</c:v>
                </c:pt>
                <c:pt idx="90618">
                  <c:v>90.617999999999995</c:v>
                </c:pt>
                <c:pt idx="90619">
                  <c:v>90.619000000000028</c:v>
                </c:pt>
                <c:pt idx="90620">
                  <c:v>90.62</c:v>
                </c:pt>
                <c:pt idx="90621">
                  <c:v>90.621000000000038</c:v>
                </c:pt>
                <c:pt idx="90622">
                  <c:v>90.622000000000014</c:v>
                </c:pt>
                <c:pt idx="90623">
                  <c:v>90.62299999999999</c:v>
                </c:pt>
                <c:pt idx="90624">
                  <c:v>90.624000000000024</c:v>
                </c:pt>
                <c:pt idx="90625">
                  <c:v>90.625</c:v>
                </c:pt>
                <c:pt idx="90626">
                  <c:v>90.626000000000033</c:v>
                </c:pt>
                <c:pt idx="90627">
                  <c:v>90.62700000000001</c:v>
                </c:pt>
                <c:pt idx="90628">
                  <c:v>90.628000000000043</c:v>
                </c:pt>
                <c:pt idx="90629">
                  <c:v>90.629000000000019</c:v>
                </c:pt>
                <c:pt idx="90630">
                  <c:v>90.63</c:v>
                </c:pt>
                <c:pt idx="90631">
                  <c:v>90.631000000000029</c:v>
                </c:pt>
                <c:pt idx="90632">
                  <c:v>90.632000000000005</c:v>
                </c:pt>
                <c:pt idx="90633">
                  <c:v>90.633000000000038</c:v>
                </c:pt>
                <c:pt idx="90634">
                  <c:v>90.634000000000015</c:v>
                </c:pt>
                <c:pt idx="90635">
                  <c:v>90.634999999999991</c:v>
                </c:pt>
                <c:pt idx="90636">
                  <c:v>90.636000000000024</c:v>
                </c:pt>
                <c:pt idx="90637">
                  <c:v>90.637</c:v>
                </c:pt>
                <c:pt idx="90638">
                  <c:v>90.638000000000034</c:v>
                </c:pt>
                <c:pt idx="90639">
                  <c:v>90.63900000000001</c:v>
                </c:pt>
                <c:pt idx="90640">
                  <c:v>90.640000000000043</c:v>
                </c:pt>
                <c:pt idx="90641">
                  <c:v>90.64100000000002</c:v>
                </c:pt>
                <c:pt idx="90642">
                  <c:v>90.641999999999996</c:v>
                </c:pt>
                <c:pt idx="90643">
                  <c:v>90.643000000000029</c:v>
                </c:pt>
                <c:pt idx="90644">
                  <c:v>90.644000000000005</c:v>
                </c:pt>
                <c:pt idx="90645">
                  <c:v>90.645000000000039</c:v>
                </c:pt>
                <c:pt idx="90646">
                  <c:v>90.646000000000015</c:v>
                </c:pt>
                <c:pt idx="90647">
                  <c:v>90.646999999999991</c:v>
                </c:pt>
                <c:pt idx="90648">
                  <c:v>90.648000000000025</c:v>
                </c:pt>
                <c:pt idx="90649">
                  <c:v>90.649000000000001</c:v>
                </c:pt>
                <c:pt idx="90650">
                  <c:v>90.650000000000034</c:v>
                </c:pt>
                <c:pt idx="90651">
                  <c:v>90.65100000000001</c:v>
                </c:pt>
                <c:pt idx="90652">
                  <c:v>90.652000000000044</c:v>
                </c:pt>
                <c:pt idx="90653">
                  <c:v>90.65300000000002</c:v>
                </c:pt>
                <c:pt idx="90654">
                  <c:v>90.653999999999996</c:v>
                </c:pt>
                <c:pt idx="90655">
                  <c:v>90.65500000000003</c:v>
                </c:pt>
                <c:pt idx="90656">
                  <c:v>90.656000000000006</c:v>
                </c:pt>
                <c:pt idx="90657">
                  <c:v>90.657000000000039</c:v>
                </c:pt>
                <c:pt idx="90658">
                  <c:v>90.658000000000015</c:v>
                </c:pt>
                <c:pt idx="90659">
                  <c:v>90.658999999999992</c:v>
                </c:pt>
                <c:pt idx="90660">
                  <c:v>90.660000000000025</c:v>
                </c:pt>
                <c:pt idx="90661">
                  <c:v>90.661000000000001</c:v>
                </c:pt>
                <c:pt idx="90662">
                  <c:v>90.662000000000035</c:v>
                </c:pt>
                <c:pt idx="90663">
                  <c:v>90.663000000000011</c:v>
                </c:pt>
                <c:pt idx="90664">
                  <c:v>90.664000000000044</c:v>
                </c:pt>
                <c:pt idx="90665">
                  <c:v>90.66500000000002</c:v>
                </c:pt>
                <c:pt idx="90666">
                  <c:v>90.665999999999997</c:v>
                </c:pt>
                <c:pt idx="90667">
                  <c:v>90.66700000000003</c:v>
                </c:pt>
                <c:pt idx="90668">
                  <c:v>90.668000000000006</c:v>
                </c:pt>
                <c:pt idx="90669">
                  <c:v>90.66900000000004</c:v>
                </c:pt>
                <c:pt idx="90670">
                  <c:v>90.670000000000016</c:v>
                </c:pt>
                <c:pt idx="90671">
                  <c:v>90.670999999999992</c:v>
                </c:pt>
                <c:pt idx="90672">
                  <c:v>90.672000000000025</c:v>
                </c:pt>
                <c:pt idx="90673">
                  <c:v>90.673000000000002</c:v>
                </c:pt>
                <c:pt idx="90674">
                  <c:v>90.674000000000035</c:v>
                </c:pt>
                <c:pt idx="90675">
                  <c:v>90.675000000000011</c:v>
                </c:pt>
                <c:pt idx="90676">
                  <c:v>90.676000000000045</c:v>
                </c:pt>
                <c:pt idx="90677">
                  <c:v>90.677000000000021</c:v>
                </c:pt>
                <c:pt idx="90678">
                  <c:v>90.677999999999997</c:v>
                </c:pt>
                <c:pt idx="90679">
                  <c:v>90.67900000000003</c:v>
                </c:pt>
                <c:pt idx="90680">
                  <c:v>90.68</c:v>
                </c:pt>
                <c:pt idx="90681">
                  <c:v>90.68100000000004</c:v>
                </c:pt>
                <c:pt idx="90682">
                  <c:v>90.682000000000016</c:v>
                </c:pt>
                <c:pt idx="90683">
                  <c:v>90.682999999999993</c:v>
                </c:pt>
                <c:pt idx="90684">
                  <c:v>90.684000000000026</c:v>
                </c:pt>
                <c:pt idx="90685">
                  <c:v>90.685000000000002</c:v>
                </c:pt>
                <c:pt idx="90686">
                  <c:v>90.686000000000035</c:v>
                </c:pt>
                <c:pt idx="90687">
                  <c:v>90.687000000000012</c:v>
                </c:pt>
                <c:pt idx="90688">
                  <c:v>90.688000000000045</c:v>
                </c:pt>
                <c:pt idx="90689">
                  <c:v>90.689000000000021</c:v>
                </c:pt>
                <c:pt idx="90690">
                  <c:v>90.69</c:v>
                </c:pt>
                <c:pt idx="90691">
                  <c:v>90.691000000000031</c:v>
                </c:pt>
                <c:pt idx="90692">
                  <c:v>90.692000000000007</c:v>
                </c:pt>
                <c:pt idx="90693">
                  <c:v>90.69300000000004</c:v>
                </c:pt>
                <c:pt idx="90694">
                  <c:v>90.694000000000017</c:v>
                </c:pt>
                <c:pt idx="90695">
                  <c:v>90.694999999999993</c:v>
                </c:pt>
                <c:pt idx="90696">
                  <c:v>90.696000000000026</c:v>
                </c:pt>
                <c:pt idx="90697">
                  <c:v>90.697000000000003</c:v>
                </c:pt>
                <c:pt idx="90698">
                  <c:v>90.698000000000036</c:v>
                </c:pt>
                <c:pt idx="90699">
                  <c:v>90.699000000000012</c:v>
                </c:pt>
                <c:pt idx="90700">
                  <c:v>90.700000000000045</c:v>
                </c:pt>
                <c:pt idx="90701">
                  <c:v>90.701000000000022</c:v>
                </c:pt>
                <c:pt idx="90702">
                  <c:v>90.701999999999998</c:v>
                </c:pt>
                <c:pt idx="90703">
                  <c:v>90.703000000000031</c:v>
                </c:pt>
                <c:pt idx="90704">
                  <c:v>90.704000000000008</c:v>
                </c:pt>
                <c:pt idx="90705">
                  <c:v>90.705000000000041</c:v>
                </c:pt>
                <c:pt idx="90706">
                  <c:v>90.706000000000017</c:v>
                </c:pt>
                <c:pt idx="90707">
                  <c:v>90.706999999999994</c:v>
                </c:pt>
                <c:pt idx="90708">
                  <c:v>90.708000000000027</c:v>
                </c:pt>
                <c:pt idx="90709">
                  <c:v>90.709000000000003</c:v>
                </c:pt>
                <c:pt idx="90710">
                  <c:v>90.710000000000036</c:v>
                </c:pt>
                <c:pt idx="90711">
                  <c:v>90.711000000000013</c:v>
                </c:pt>
                <c:pt idx="90712">
                  <c:v>90.712000000000046</c:v>
                </c:pt>
                <c:pt idx="90713">
                  <c:v>90.713000000000022</c:v>
                </c:pt>
                <c:pt idx="90714">
                  <c:v>90.713999999999999</c:v>
                </c:pt>
                <c:pt idx="90715">
                  <c:v>90.715000000000032</c:v>
                </c:pt>
                <c:pt idx="90716">
                  <c:v>90.716000000000008</c:v>
                </c:pt>
                <c:pt idx="90717">
                  <c:v>90.717000000000041</c:v>
                </c:pt>
                <c:pt idx="90718">
                  <c:v>90.718000000000018</c:v>
                </c:pt>
                <c:pt idx="90719">
                  <c:v>90.718999999999994</c:v>
                </c:pt>
                <c:pt idx="90720">
                  <c:v>90.720000000000027</c:v>
                </c:pt>
                <c:pt idx="90721">
                  <c:v>90.721000000000004</c:v>
                </c:pt>
                <c:pt idx="90722">
                  <c:v>90.722000000000037</c:v>
                </c:pt>
                <c:pt idx="90723">
                  <c:v>90.723000000000013</c:v>
                </c:pt>
                <c:pt idx="90724">
                  <c:v>90.724000000000046</c:v>
                </c:pt>
                <c:pt idx="90725">
                  <c:v>90.725000000000023</c:v>
                </c:pt>
                <c:pt idx="90726">
                  <c:v>90.725999999999999</c:v>
                </c:pt>
                <c:pt idx="90727">
                  <c:v>90.727000000000032</c:v>
                </c:pt>
                <c:pt idx="90728">
                  <c:v>90.728000000000009</c:v>
                </c:pt>
                <c:pt idx="90729">
                  <c:v>90.729000000000042</c:v>
                </c:pt>
                <c:pt idx="90730">
                  <c:v>90.730000000000018</c:v>
                </c:pt>
                <c:pt idx="90731">
                  <c:v>90.730999999999995</c:v>
                </c:pt>
                <c:pt idx="90732">
                  <c:v>90.732000000000028</c:v>
                </c:pt>
                <c:pt idx="90733">
                  <c:v>90.733000000000004</c:v>
                </c:pt>
                <c:pt idx="90734">
                  <c:v>90.734000000000037</c:v>
                </c:pt>
                <c:pt idx="90735">
                  <c:v>90.735000000000014</c:v>
                </c:pt>
                <c:pt idx="90736">
                  <c:v>90.73599999999999</c:v>
                </c:pt>
                <c:pt idx="90737">
                  <c:v>90.737000000000023</c:v>
                </c:pt>
                <c:pt idx="90738">
                  <c:v>90.738</c:v>
                </c:pt>
                <c:pt idx="90739">
                  <c:v>90.739000000000033</c:v>
                </c:pt>
                <c:pt idx="90740">
                  <c:v>90.740000000000009</c:v>
                </c:pt>
                <c:pt idx="90741">
                  <c:v>90.741000000000042</c:v>
                </c:pt>
                <c:pt idx="90742">
                  <c:v>90.742000000000019</c:v>
                </c:pt>
                <c:pt idx="90743">
                  <c:v>90.742999999999995</c:v>
                </c:pt>
                <c:pt idx="90744">
                  <c:v>90.744000000000028</c:v>
                </c:pt>
                <c:pt idx="90745">
                  <c:v>90.745000000000005</c:v>
                </c:pt>
                <c:pt idx="90746">
                  <c:v>90.746000000000038</c:v>
                </c:pt>
                <c:pt idx="90747">
                  <c:v>90.747000000000014</c:v>
                </c:pt>
                <c:pt idx="90748">
                  <c:v>90.74799999999999</c:v>
                </c:pt>
                <c:pt idx="90749">
                  <c:v>90.749000000000024</c:v>
                </c:pt>
                <c:pt idx="90750">
                  <c:v>90.75</c:v>
                </c:pt>
                <c:pt idx="90751">
                  <c:v>90.751000000000033</c:v>
                </c:pt>
                <c:pt idx="90752">
                  <c:v>90.75200000000001</c:v>
                </c:pt>
                <c:pt idx="90753">
                  <c:v>90.753000000000043</c:v>
                </c:pt>
                <c:pt idx="90754">
                  <c:v>90.754000000000019</c:v>
                </c:pt>
                <c:pt idx="90755">
                  <c:v>90.754999999999995</c:v>
                </c:pt>
                <c:pt idx="90756">
                  <c:v>90.756000000000029</c:v>
                </c:pt>
                <c:pt idx="90757">
                  <c:v>90.757000000000005</c:v>
                </c:pt>
                <c:pt idx="90758">
                  <c:v>90.758000000000038</c:v>
                </c:pt>
                <c:pt idx="90759">
                  <c:v>90.759000000000015</c:v>
                </c:pt>
                <c:pt idx="90760">
                  <c:v>90.759999999999991</c:v>
                </c:pt>
                <c:pt idx="90761">
                  <c:v>90.761000000000024</c:v>
                </c:pt>
                <c:pt idx="90762">
                  <c:v>90.762</c:v>
                </c:pt>
                <c:pt idx="90763">
                  <c:v>90.763000000000034</c:v>
                </c:pt>
                <c:pt idx="90764">
                  <c:v>90.76400000000001</c:v>
                </c:pt>
                <c:pt idx="90765">
                  <c:v>90.765000000000043</c:v>
                </c:pt>
                <c:pt idx="90766">
                  <c:v>90.76600000000002</c:v>
                </c:pt>
                <c:pt idx="90767">
                  <c:v>90.766999999999996</c:v>
                </c:pt>
                <c:pt idx="90768">
                  <c:v>90.768000000000029</c:v>
                </c:pt>
                <c:pt idx="90769">
                  <c:v>90.769000000000005</c:v>
                </c:pt>
                <c:pt idx="90770">
                  <c:v>90.770000000000039</c:v>
                </c:pt>
                <c:pt idx="90771">
                  <c:v>90.771000000000015</c:v>
                </c:pt>
                <c:pt idx="90772">
                  <c:v>90.771999999999991</c:v>
                </c:pt>
                <c:pt idx="90773">
                  <c:v>90.773000000000025</c:v>
                </c:pt>
                <c:pt idx="90774">
                  <c:v>90.774000000000001</c:v>
                </c:pt>
                <c:pt idx="90775">
                  <c:v>90.775000000000034</c:v>
                </c:pt>
                <c:pt idx="90776">
                  <c:v>90.77600000000001</c:v>
                </c:pt>
                <c:pt idx="90777">
                  <c:v>90.777000000000044</c:v>
                </c:pt>
                <c:pt idx="90778">
                  <c:v>90.77800000000002</c:v>
                </c:pt>
                <c:pt idx="90779">
                  <c:v>90.778999999999996</c:v>
                </c:pt>
                <c:pt idx="90780">
                  <c:v>90.78000000000003</c:v>
                </c:pt>
                <c:pt idx="90781">
                  <c:v>90.781000000000006</c:v>
                </c:pt>
                <c:pt idx="90782">
                  <c:v>90.782000000000039</c:v>
                </c:pt>
                <c:pt idx="90783">
                  <c:v>90.783000000000015</c:v>
                </c:pt>
                <c:pt idx="90784">
                  <c:v>90.783999999999992</c:v>
                </c:pt>
                <c:pt idx="90785">
                  <c:v>90.785000000000025</c:v>
                </c:pt>
                <c:pt idx="90786">
                  <c:v>90.786000000000001</c:v>
                </c:pt>
                <c:pt idx="90787">
                  <c:v>90.787000000000035</c:v>
                </c:pt>
                <c:pt idx="90788">
                  <c:v>90.788000000000011</c:v>
                </c:pt>
                <c:pt idx="90789">
                  <c:v>90.789000000000044</c:v>
                </c:pt>
                <c:pt idx="90790">
                  <c:v>90.79000000000002</c:v>
                </c:pt>
                <c:pt idx="90791">
                  <c:v>90.790999999999997</c:v>
                </c:pt>
                <c:pt idx="90792">
                  <c:v>90.79200000000003</c:v>
                </c:pt>
                <c:pt idx="90793">
                  <c:v>90.793000000000006</c:v>
                </c:pt>
                <c:pt idx="90794">
                  <c:v>90.79400000000004</c:v>
                </c:pt>
                <c:pt idx="90795">
                  <c:v>90.795000000000016</c:v>
                </c:pt>
                <c:pt idx="90796">
                  <c:v>90.795999999999992</c:v>
                </c:pt>
                <c:pt idx="90797">
                  <c:v>90.797000000000025</c:v>
                </c:pt>
                <c:pt idx="90798">
                  <c:v>90.798000000000002</c:v>
                </c:pt>
                <c:pt idx="90799">
                  <c:v>90.799000000000035</c:v>
                </c:pt>
                <c:pt idx="90800">
                  <c:v>90.800000000000011</c:v>
                </c:pt>
                <c:pt idx="90801">
                  <c:v>90.801000000000045</c:v>
                </c:pt>
                <c:pt idx="90802">
                  <c:v>90.802000000000021</c:v>
                </c:pt>
                <c:pt idx="90803">
                  <c:v>90.802999999999997</c:v>
                </c:pt>
                <c:pt idx="90804">
                  <c:v>90.80400000000003</c:v>
                </c:pt>
                <c:pt idx="90805">
                  <c:v>90.805000000000007</c:v>
                </c:pt>
                <c:pt idx="90806">
                  <c:v>90.80600000000004</c:v>
                </c:pt>
                <c:pt idx="90807">
                  <c:v>90.807000000000016</c:v>
                </c:pt>
                <c:pt idx="90808">
                  <c:v>90.807999999999993</c:v>
                </c:pt>
                <c:pt idx="90809">
                  <c:v>90.809000000000026</c:v>
                </c:pt>
                <c:pt idx="90810">
                  <c:v>90.81</c:v>
                </c:pt>
                <c:pt idx="90811">
                  <c:v>90.811000000000035</c:v>
                </c:pt>
                <c:pt idx="90812">
                  <c:v>90.812000000000012</c:v>
                </c:pt>
                <c:pt idx="90813">
                  <c:v>90.813000000000045</c:v>
                </c:pt>
                <c:pt idx="90814">
                  <c:v>90.814000000000021</c:v>
                </c:pt>
                <c:pt idx="90815">
                  <c:v>90.814999999999998</c:v>
                </c:pt>
                <c:pt idx="90816">
                  <c:v>90.816000000000031</c:v>
                </c:pt>
                <c:pt idx="90817">
                  <c:v>90.817000000000007</c:v>
                </c:pt>
                <c:pt idx="90818">
                  <c:v>90.81800000000004</c:v>
                </c:pt>
                <c:pt idx="90819">
                  <c:v>90.819000000000017</c:v>
                </c:pt>
                <c:pt idx="90820">
                  <c:v>90.82</c:v>
                </c:pt>
                <c:pt idx="90821">
                  <c:v>90.821000000000026</c:v>
                </c:pt>
                <c:pt idx="90822">
                  <c:v>90.822000000000003</c:v>
                </c:pt>
                <c:pt idx="90823">
                  <c:v>90.823000000000036</c:v>
                </c:pt>
                <c:pt idx="90824">
                  <c:v>90.824000000000012</c:v>
                </c:pt>
                <c:pt idx="90825">
                  <c:v>90.825000000000045</c:v>
                </c:pt>
                <c:pt idx="90826">
                  <c:v>90.826000000000022</c:v>
                </c:pt>
                <c:pt idx="90827">
                  <c:v>90.826999999999998</c:v>
                </c:pt>
                <c:pt idx="90828">
                  <c:v>90.828000000000031</c:v>
                </c:pt>
                <c:pt idx="90829">
                  <c:v>90.829000000000008</c:v>
                </c:pt>
                <c:pt idx="90830">
                  <c:v>90.830000000000041</c:v>
                </c:pt>
                <c:pt idx="90831">
                  <c:v>90.831000000000017</c:v>
                </c:pt>
                <c:pt idx="90832">
                  <c:v>90.831999999999994</c:v>
                </c:pt>
                <c:pt idx="90833">
                  <c:v>90.833000000000027</c:v>
                </c:pt>
                <c:pt idx="90834">
                  <c:v>90.834000000000003</c:v>
                </c:pt>
                <c:pt idx="90835">
                  <c:v>90.835000000000036</c:v>
                </c:pt>
                <c:pt idx="90836">
                  <c:v>90.836000000000013</c:v>
                </c:pt>
                <c:pt idx="90837">
                  <c:v>90.837000000000046</c:v>
                </c:pt>
                <c:pt idx="90838">
                  <c:v>90.838000000000022</c:v>
                </c:pt>
                <c:pt idx="90839">
                  <c:v>90.838999999999999</c:v>
                </c:pt>
                <c:pt idx="90840">
                  <c:v>90.840000000000032</c:v>
                </c:pt>
                <c:pt idx="90841">
                  <c:v>90.841000000000008</c:v>
                </c:pt>
                <c:pt idx="90842">
                  <c:v>90.842000000000041</c:v>
                </c:pt>
                <c:pt idx="90843">
                  <c:v>90.843000000000018</c:v>
                </c:pt>
                <c:pt idx="90844">
                  <c:v>90.843999999999994</c:v>
                </c:pt>
                <c:pt idx="90845">
                  <c:v>90.845000000000027</c:v>
                </c:pt>
                <c:pt idx="90846">
                  <c:v>90.846000000000004</c:v>
                </c:pt>
                <c:pt idx="90847">
                  <c:v>90.847000000000037</c:v>
                </c:pt>
                <c:pt idx="90848">
                  <c:v>90.848000000000013</c:v>
                </c:pt>
                <c:pt idx="90849">
                  <c:v>90.849000000000046</c:v>
                </c:pt>
                <c:pt idx="90850">
                  <c:v>90.850000000000023</c:v>
                </c:pt>
                <c:pt idx="90851">
                  <c:v>90.850999999999999</c:v>
                </c:pt>
                <c:pt idx="90852">
                  <c:v>90.852000000000032</c:v>
                </c:pt>
                <c:pt idx="90853">
                  <c:v>90.853000000000009</c:v>
                </c:pt>
                <c:pt idx="90854">
                  <c:v>90.854000000000042</c:v>
                </c:pt>
                <c:pt idx="90855">
                  <c:v>90.855000000000018</c:v>
                </c:pt>
                <c:pt idx="90856">
                  <c:v>90.855999999999995</c:v>
                </c:pt>
                <c:pt idx="90857">
                  <c:v>90.857000000000028</c:v>
                </c:pt>
                <c:pt idx="90858">
                  <c:v>90.858000000000004</c:v>
                </c:pt>
                <c:pt idx="90859">
                  <c:v>90.859000000000037</c:v>
                </c:pt>
                <c:pt idx="90860">
                  <c:v>90.860000000000014</c:v>
                </c:pt>
                <c:pt idx="90861">
                  <c:v>90.86099999999999</c:v>
                </c:pt>
                <c:pt idx="90862">
                  <c:v>90.862000000000023</c:v>
                </c:pt>
                <c:pt idx="90863">
                  <c:v>90.863</c:v>
                </c:pt>
                <c:pt idx="90864">
                  <c:v>90.864000000000033</c:v>
                </c:pt>
                <c:pt idx="90865">
                  <c:v>90.865000000000009</c:v>
                </c:pt>
                <c:pt idx="90866">
                  <c:v>90.866000000000042</c:v>
                </c:pt>
                <c:pt idx="90867">
                  <c:v>90.867000000000019</c:v>
                </c:pt>
                <c:pt idx="90868">
                  <c:v>90.867999999999995</c:v>
                </c:pt>
                <c:pt idx="90869">
                  <c:v>90.869000000000028</c:v>
                </c:pt>
                <c:pt idx="90870">
                  <c:v>90.87</c:v>
                </c:pt>
                <c:pt idx="90871">
                  <c:v>90.871000000000038</c:v>
                </c:pt>
                <c:pt idx="90872">
                  <c:v>90.872000000000014</c:v>
                </c:pt>
                <c:pt idx="90873">
                  <c:v>90.87299999999999</c:v>
                </c:pt>
                <c:pt idx="90874">
                  <c:v>90.874000000000024</c:v>
                </c:pt>
                <c:pt idx="90875">
                  <c:v>90.875</c:v>
                </c:pt>
                <c:pt idx="90876">
                  <c:v>90.876000000000033</c:v>
                </c:pt>
                <c:pt idx="90877">
                  <c:v>90.87700000000001</c:v>
                </c:pt>
                <c:pt idx="90878">
                  <c:v>90.878000000000043</c:v>
                </c:pt>
                <c:pt idx="90879">
                  <c:v>90.879000000000019</c:v>
                </c:pt>
                <c:pt idx="90880">
                  <c:v>90.88</c:v>
                </c:pt>
                <c:pt idx="90881">
                  <c:v>90.881000000000029</c:v>
                </c:pt>
                <c:pt idx="90882">
                  <c:v>90.882000000000005</c:v>
                </c:pt>
                <c:pt idx="90883">
                  <c:v>90.883000000000038</c:v>
                </c:pt>
                <c:pt idx="90884">
                  <c:v>90.884000000000015</c:v>
                </c:pt>
                <c:pt idx="90885">
                  <c:v>90.884999999999991</c:v>
                </c:pt>
                <c:pt idx="90886">
                  <c:v>90.886000000000024</c:v>
                </c:pt>
                <c:pt idx="90887">
                  <c:v>90.887</c:v>
                </c:pt>
                <c:pt idx="90888">
                  <c:v>90.888000000000034</c:v>
                </c:pt>
                <c:pt idx="90889">
                  <c:v>90.88900000000001</c:v>
                </c:pt>
                <c:pt idx="90890">
                  <c:v>90.890000000000043</c:v>
                </c:pt>
                <c:pt idx="90891">
                  <c:v>90.89100000000002</c:v>
                </c:pt>
                <c:pt idx="90892">
                  <c:v>90.891999999999996</c:v>
                </c:pt>
                <c:pt idx="90893">
                  <c:v>90.893000000000029</c:v>
                </c:pt>
                <c:pt idx="90894">
                  <c:v>90.894000000000005</c:v>
                </c:pt>
                <c:pt idx="90895">
                  <c:v>90.895000000000039</c:v>
                </c:pt>
                <c:pt idx="90896">
                  <c:v>90.896000000000015</c:v>
                </c:pt>
                <c:pt idx="90897">
                  <c:v>90.896999999999991</c:v>
                </c:pt>
                <c:pt idx="90898">
                  <c:v>90.898000000000025</c:v>
                </c:pt>
                <c:pt idx="90899">
                  <c:v>90.899000000000001</c:v>
                </c:pt>
                <c:pt idx="90900">
                  <c:v>90.900000000000034</c:v>
                </c:pt>
                <c:pt idx="90901">
                  <c:v>90.90100000000001</c:v>
                </c:pt>
                <c:pt idx="90902">
                  <c:v>90.902000000000044</c:v>
                </c:pt>
                <c:pt idx="90903">
                  <c:v>90.90300000000002</c:v>
                </c:pt>
                <c:pt idx="90904">
                  <c:v>90.903999999999996</c:v>
                </c:pt>
                <c:pt idx="90905">
                  <c:v>90.90500000000003</c:v>
                </c:pt>
                <c:pt idx="90906">
                  <c:v>90.906000000000006</c:v>
                </c:pt>
                <c:pt idx="90907">
                  <c:v>90.907000000000039</c:v>
                </c:pt>
                <c:pt idx="90908">
                  <c:v>90.908000000000015</c:v>
                </c:pt>
                <c:pt idx="90909">
                  <c:v>90.908999999999992</c:v>
                </c:pt>
                <c:pt idx="90910">
                  <c:v>90.910000000000025</c:v>
                </c:pt>
                <c:pt idx="90911">
                  <c:v>90.911000000000001</c:v>
                </c:pt>
                <c:pt idx="90912">
                  <c:v>90.912000000000035</c:v>
                </c:pt>
                <c:pt idx="90913">
                  <c:v>90.913000000000011</c:v>
                </c:pt>
                <c:pt idx="90914">
                  <c:v>90.914000000000044</c:v>
                </c:pt>
                <c:pt idx="90915">
                  <c:v>90.91500000000002</c:v>
                </c:pt>
                <c:pt idx="90916">
                  <c:v>90.915999999999997</c:v>
                </c:pt>
                <c:pt idx="90917">
                  <c:v>90.91700000000003</c:v>
                </c:pt>
                <c:pt idx="90918">
                  <c:v>90.918000000000006</c:v>
                </c:pt>
                <c:pt idx="90919">
                  <c:v>90.91900000000004</c:v>
                </c:pt>
                <c:pt idx="90920">
                  <c:v>90.920000000000016</c:v>
                </c:pt>
                <c:pt idx="90921">
                  <c:v>90.920999999999992</c:v>
                </c:pt>
                <c:pt idx="90922">
                  <c:v>90.922000000000025</c:v>
                </c:pt>
                <c:pt idx="90923">
                  <c:v>90.923000000000002</c:v>
                </c:pt>
                <c:pt idx="90924">
                  <c:v>90.924000000000035</c:v>
                </c:pt>
                <c:pt idx="90925">
                  <c:v>90.925000000000011</c:v>
                </c:pt>
                <c:pt idx="90926">
                  <c:v>90.926000000000045</c:v>
                </c:pt>
                <c:pt idx="90927">
                  <c:v>90.927000000000021</c:v>
                </c:pt>
                <c:pt idx="90928">
                  <c:v>90.927999999999997</c:v>
                </c:pt>
                <c:pt idx="90929">
                  <c:v>90.92900000000003</c:v>
                </c:pt>
                <c:pt idx="90930">
                  <c:v>90.93</c:v>
                </c:pt>
                <c:pt idx="90931">
                  <c:v>90.93100000000004</c:v>
                </c:pt>
                <c:pt idx="90932">
                  <c:v>90.932000000000016</c:v>
                </c:pt>
                <c:pt idx="90933">
                  <c:v>90.932999999999993</c:v>
                </c:pt>
                <c:pt idx="90934">
                  <c:v>90.934000000000026</c:v>
                </c:pt>
                <c:pt idx="90935">
                  <c:v>90.935000000000002</c:v>
                </c:pt>
                <c:pt idx="90936">
                  <c:v>90.936000000000035</c:v>
                </c:pt>
                <c:pt idx="90937">
                  <c:v>90.937000000000012</c:v>
                </c:pt>
                <c:pt idx="90938">
                  <c:v>90.938000000000045</c:v>
                </c:pt>
                <c:pt idx="90939">
                  <c:v>90.939000000000021</c:v>
                </c:pt>
                <c:pt idx="90940">
                  <c:v>90.94</c:v>
                </c:pt>
                <c:pt idx="90941">
                  <c:v>90.941000000000031</c:v>
                </c:pt>
                <c:pt idx="90942">
                  <c:v>90.942000000000007</c:v>
                </c:pt>
                <c:pt idx="90943">
                  <c:v>90.94300000000004</c:v>
                </c:pt>
                <c:pt idx="90944">
                  <c:v>90.944000000000017</c:v>
                </c:pt>
                <c:pt idx="90945">
                  <c:v>90.944999999999993</c:v>
                </c:pt>
                <c:pt idx="90946">
                  <c:v>90.946000000000026</c:v>
                </c:pt>
                <c:pt idx="90947">
                  <c:v>90.947000000000003</c:v>
                </c:pt>
                <c:pt idx="90948">
                  <c:v>90.948000000000036</c:v>
                </c:pt>
                <c:pt idx="90949">
                  <c:v>90.949000000000012</c:v>
                </c:pt>
                <c:pt idx="90950">
                  <c:v>90.950000000000045</c:v>
                </c:pt>
                <c:pt idx="90951">
                  <c:v>90.951000000000022</c:v>
                </c:pt>
                <c:pt idx="90952">
                  <c:v>90.951999999999998</c:v>
                </c:pt>
                <c:pt idx="90953">
                  <c:v>90.953000000000031</c:v>
                </c:pt>
                <c:pt idx="90954">
                  <c:v>90.954000000000008</c:v>
                </c:pt>
                <c:pt idx="90955">
                  <c:v>90.955000000000041</c:v>
                </c:pt>
                <c:pt idx="90956">
                  <c:v>90.956000000000017</c:v>
                </c:pt>
                <c:pt idx="90957">
                  <c:v>90.956999999999994</c:v>
                </c:pt>
                <c:pt idx="90958">
                  <c:v>90.958000000000027</c:v>
                </c:pt>
                <c:pt idx="90959">
                  <c:v>90.959000000000003</c:v>
                </c:pt>
                <c:pt idx="90960">
                  <c:v>90.960000000000036</c:v>
                </c:pt>
                <c:pt idx="90961">
                  <c:v>90.961000000000013</c:v>
                </c:pt>
                <c:pt idx="90962">
                  <c:v>90.962000000000046</c:v>
                </c:pt>
                <c:pt idx="90963">
                  <c:v>90.963000000000022</c:v>
                </c:pt>
                <c:pt idx="90964">
                  <c:v>90.963999999999999</c:v>
                </c:pt>
                <c:pt idx="90965">
                  <c:v>90.965000000000032</c:v>
                </c:pt>
                <c:pt idx="90966">
                  <c:v>90.966000000000008</c:v>
                </c:pt>
                <c:pt idx="90967">
                  <c:v>90.967000000000041</c:v>
                </c:pt>
                <c:pt idx="90968">
                  <c:v>90.968000000000018</c:v>
                </c:pt>
                <c:pt idx="90969">
                  <c:v>90.968999999999994</c:v>
                </c:pt>
                <c:pt idx="90970">
                  <c:v>90.970000000000027</c:v>
                </c:pt>
                <c:pt idx="90971">
                  <c:v>90.971000000000004</c:v>
                </c:pt>
                <c:pt idx="90972">
                  <c:v>90.972000000000037</c:v>
                </c:pt>
                <c:pt idx="90973">
                  <c:v>90.973000000000013</c:v>
                </c:pt>
                <c:pt idx="90974">
                  <c:v>90.974000000000046</c:v>
                </c:pt>
                <c:pt idx="90975">
                  <c:v>90.975000000000023</c:v>
                </c:pt>
                <c:pt idx="90976">
                  <c:v>90.975999999999999</c:v>
                </c:pt>
                <c:pt idx="90977">
                  <c:v>90.977000000000032</c:v>
                </c:pt>
                <c:pt idx="90978">
                  <c:v>90.978000000000009</c:v>
                </c:pt>
                <c:pt idx="90979">
                  <c:v>90.979000000000042</c:v>
                </c:pt>
                <c:pt idx="90980">
                  <c:v>90.980000000000018</c:v>
                </c:pt>
                <c:pt idx="90981">
                  <c:v>90.980999999999995</c:v>
                </c:pt>
                <c:pt idx="90982">
                  <c:v>90.982000000000028</c:v>
                </c:pt>
                <c:pt idx="90983">
                  <c:v>90.983000000000004</c:v>
                </c:pt>
                <c:pt idx="90984">
                  <c:v>90.984000000000037</c:v>
                </c:pt>
                <c:pt idx="90985">
                  <c:v>90.985000000000014</c:v>
                </c:pt>
                <c:pt idx="90986">
                  <c:v>90.98599999999999</c:v>
                </c:pt>
                <c:pt idx="90987">
                  <c:v>90.987000000000023</c:v>
                </c:pt>
                <c:pt idx="90988">
                  <c:v>90.988</c:v>
                </c:pt>
                <c:pt idx="90989">
                  <c:v>90.989000000000033</c:v>
                </c:pt>
                <c:pt idx="90990">
                  <c:v>90.990000000000009</c:v>
                </c:pt>
                <c:pt idx="90991">
                  <c:v>90.991000000000042</c:v>
                </c:pt>
                <c:pt idx="90992">
                  <c:v>90.992000000000019</c:v>
                </c:pt>
                <c:pt idx="90993">
                  <c:v>90.992999999999995</c:v>
                </c:pt>
                <c:pt idx="90994">
                  <c:v>90.994000000000028</c:v>
                </c:pt>
                <c:pt idx="90995">
                  <c:v>90.995000000000005</c:v>
                </c:pt>
                <c:pt idx="90996">
                  <c:v>90.996000000000038</c:v>
                </c:pt>
                <c:pt idx="90997">
                  <c:v>90.997000000000014</c:v>
                </c:pt>
                <c:pt idx="90998">
                  <c:v>90.99799999999999</c:v>
                </c:pt>
                <c:pt idx="90999">
                  <c:v>90.999000000000024</c:v>
                </c:pt>
                <c:pt idx="91000">
                  <c:v>91</c:v>
                </c:pt>
                <c:pt idx="91001">
                  <c:v>91.001000000000033</c:v>
                </c:pt>
                <c:pt idx="91002">
                  <c:v>91.00200000000001</c:v>
                </c:pt>
                <c:pt idx="91003">
                  <c:v>91.003000000000043</c:v>
                </c:pt>
                <c:pt idx="91004">
                  <c:v>91.004000000000019</c:v>
                </c:pt>
                <c:pt idx="91005">
                  <c:v>91.004999999999995</c:v>
                </c:pt>
                <c:pt idx="91006">
                  <c:v>91.006000000000029</c:v>
                </c:pt>
                <c:pt idx="91007">
                  <c:v>91.007000000000005</c:v>
                </c:pt>
                <c:pt idx="91008">
                  <c:v>91.008000000000038</c:v>
                </c:pt>
                <c:pt idx="91009">
                  <c:v>91.009000000000015</c:v>
                </c:pt>
                <c:pt idx="91010">
                  <c:v>91.009999999999991</c:v>
                </c:pt>
                <c:pt idx="91011">
                  <c:v>91.011000000000024</c:v>
                </c:pt>
                <c:pt idx="91012">
                  <c:v>91.012</c:v>
                </c:pt>
                <c:pt idx="91013">
                  <c:v>91.013000000000034</c:v>
                </c:pt>
                <c:pt idx="91014">
                  <c:v>91.01400000000001</c:v>
                </c:pt>
                <c:pt idx="91015">
                  <c:v>91.015000000000043</c:v>
                </c:pt>
                <c:pt idx="91016">
                  <c:v>91.01600000000002</c:v>
                </c:pt>
                <c:pt idx="91017">
                  <c:v>91.016999999999996</c:v>
                </c:pt>
                <c:pt idx="91018">
                  <c:v>91.018000000000029</c:v>
                </c:pt>
                <c:pt idx="91019">
                  <c:v>91.019000000000005</c:v>
                </c:pt>
                <c:pt idx="91020">
                  <c:v>91.020000000000039</c:v>
                </c:pt>
                <c:pt idx="91021">
                  <c:v>91.021000000000015</c:v>
                </c:pt>
                <c:pt idx="91022">
                  <c:v>91.021999999999991</c:v>
                </c:pt>
                <c:pt idx="91023">
                  <c:v>91.023000000000025</c:v>
                </c:pt>
                <c:pt idx="91024">
                  <c:v>91.024000000000001</c:v>
                </c:pt>
                <c:pt idx="91025">
                  <c:v>91.025000000000034</c:v>
                </c:pt>
                <c:pt idx="91026">
                  <c:v>91.02600000000001</c:v>
                </c:pt>
                <c:pt idx="91027">
                  <c:v>91.027000000000044</c:v>
                </c:pt>
                <c:pt idx="91028">
                  <c:v>91.02800000000002</c:v>
                </c:pt>
                <c:pt idx="91029">
                  <c:v>91.028999999999996</c:v>
                </c:pt>
                <c:pt idx="91030">
                  <c:v>91.03000000000003</c:v>
                </c:pt>
                <c:pt idx="91031">
                  <c:v>91.031000000000006</c:v>
                </c:pt>
                <c:pt idx="91032">
                  <c:v>91.032000000000039</c:v>
                </c:pt>
                <c:pt idx="91033">
                  <c:v>91.033000000000015</c:v>
                </c:pt>
                <c:pt idx="91034">
                  <c:v>91.033999999999992</c:v>
                </c:pt>
                <c:pt idx="91035">
                  <c:v>91.035000000000025</c:v>
                </c:pt>
                <c:pt idx="91036">
                  <c:v>91.036000000000001</c:v>
                </c:pt>
                <c:pt idx="91037">
                  <c:v>91.037000000000035</c:v>
                </c:pt>
                <c:pt idx="91038">
                  <c:v>91.038000000000011</c:v>
                </c:pt>
                <c:pt idx="91039">
                  <c:v>91.039000000000044</c:v>
                </c:pt>
                <c:pt idx="91040">
                  <c:v>91.04000000000002</c:v>
                </c:pt>
                <c:pt idx="91041">
                  <c:v>91.040999999999997</c:v>
                </c:pt>
                <c:pt idx="91042">
                  <c:v>91.04200000000003</c:v>
                </c:pt>
                <c:pt idx="91043">
                  <c:v>91.043000000000006</c:v>
                </c:pt>
                <c:pt idx="91044">
                  <c:v>91.04400000000004</c:v>
                </c:pt>
                <c:pt idx="91045">
                  <c:v>91.045000000000016</c:v>
                </c:pt>
                <c:pt idx="91046">
                  <c:v>91.045999999999992</c:v>
                </c:pt>
                <c:pt idx="91047">
                  <c:v>91.047000000000025</c:v>
                </c:pt>
                <c:pt idx="91048">
                  <c:v>91.048000000000002</c:v>
                </c:pt>
                <c:pt idx="91049">
                  <c:v>91.049000000000035</c:v>
                </c:pt>
                <c:pt idx="91050">
                  <c:v>91.050000000000011</c:v>
                </c:pt>
                <c:pt idx="91051">
                  <c:v>91.051000000000045</c:v>
                </c:pt>
                <c:pt idx="91052">
                  <c:v>91.052000000000021</c:v>
                </c:pt>
                <c:pt idx="91053">
                  <c:v>91.052999999999997</c:v>
                </c:pt>
                <c:pt idx="91054">
                  <c:v>91.05400000000003</c:v>
                </c:pt>
                <c:pt idx="91055">
                  <c:v>91.055000000000007</c:v>
                </c:pt>
                <c:pt idx="91056">
                  <c:v>91.05600000000004</c:v>
                </c:pt>
                <c:pt idx="91057">
                  <c:v>91.057000000000016</c:v>
                </c:pt>
                <c:pt idx="91058">
                  <c:v>91.057999999999993</c:v>
                </c:pt>
                <c:pt idx="91059">
                  <c:v>91.059000000000026</c:v>
                </c:pt>
                <c:pt idx="91060">
                  <c:v>91.06</c:v>
                </c:pt>
                <c:pt idx="91061">
                  <c:v>91.061000000000035</c:v>
                </c:pt>
                <c:pt idx="91062">
                  <c:v>91.062000000000012</c:v>
                </c:pt>
                <c:pt idx="91063">
                  <c:v>91.063000000000045</c:v>
                </c:pt>
                <c:pt idx="91064">
                  <c:v>91.064000000000021</c:v>
                </c:pt>
                <c:pt idx="91065">
                  <c:v>91.064999999999998</c:v>
                </c:pt>
                <c:pt idx="91066">
                  <c:v>91.066000000000031</c:v>
                </c:pt>
                <c:pt idx="91067">
                  <c:v>91.067000000000007</c:v>
                </c:pt>
                <c:pt idx="91068">
                  <c:v>91.06800000000004</c:v>
                </c:pt>
                <c:pt idx="91069">
                  <c:v>91.069000000000017</c:v>
                </c:pt>
                <c:pt idx="91070">
                  <c:v>91.07</c:v>
                </c:pt>
                <c:pt idx="91071">
                  <c:v>91.071000000000026</c:v>
                </c:pt>
                <c:pt idx="91072">
                  <c:v>91.072000000000003</c:v>
                </c:pt>
                <c:pt idx="91073">
                  <c:v>91.073000000000036</c:v>
                </c:pt>
                <c:pt idx="91074">
                  <c:v>91.074000000000012</c:v>
                </c:pt>
                <c:pt idx="91075">
                  <c:v>91.075000000000045</c:v>
                </c:pt>
                <c:pt idx="91076">
                  <c:v>91.076000000000022</c:v>
                </c:pt>
                <c:pt idx="91077">
                  <c:v>91.076999999999998</c:v>
                </c:pt>
                <c:pt idx="91078">
                  <c:v>91.078000000000031</c:v>
                </c:pt>
                <c:pt idx="91079">
                  <c:v>91.079000000000008</c:v>
                </c:pt>
                <c:pt idx="91080">
                  <c:v>91.080000000000041</c:v>
                </c:pt>
                <c:pt idx="91081">
                  <c:v>91.081000000000017</c:v>
                </c:pt>
                <c:pt idx="91082">
                  <c:v>91.081999999999994</c:v>
                </c:pt>
                <c:pt idx="91083">
                  <c:v>91.083000000000027</c:v>
                </c:pt>
                <c:pt idx="91084">
                  <c:v>91.084000000000003</c:v>
                </c:pt>
                <c:pt idx="91085">
                  <c:v>91.085000000000036</c:v>
                </c:pt>
                <c:pt idx="91086">
                  <c:v>91.086000000000013</c:v>
                </c:pt>
                <c:pt idx="91087">
                  <c:v>91.087000000000046</c:v>
                </c:pt>
                <c:pt idx="91088">
                  <c:v>91.088000000000022</c:v>
                </c:pt>
                <c:pt idx="91089">
                  <c:v>91.088999999999999</c:v>
                </c:pt>
                <c:pt idx="91090">
                  <c:v>91.090000000000032</c:v>
                </c:pt>
                <c:pt idx="91091">
                  <c:v>91.091000000000008</c:v>
                </c:pt>
                <c:pt idx="91092">
                  <c:v>91.092000000000041</c:v>
                </c:pt>
                <c:pt idx="91093">
                  <c:v>91.093000000000018</c:v>
                </c:pt>
                <c:pt idx="91094">
                  <c:v>91.093999999999994</c:v>
                </c:pt>
                <c:pt idx="91095">
                  <c:v>91.095000000000027</c:v>
                </c:pt>
                <c:pt idx="91096">
                  <c:v>91.096000000000004</c:v>
                </c:pt>
                <c:pt idx="91097">
                  <c:v>91.097000000000037</c:v>
                </c:pt>
                <c:pt idx="91098">
                  <c:v>91.098000000000013</c:v>
                </c:pt>
                <c:pt idx="91099">
                  <c:v>91.099000000000046</c:v>
                </c:pt>
                <c:pt idx="91100">
                  <c:v>91.100000000000023</c:v>
                </c:pt>
                <c:pt idx="91101">
                  <c:v>91.100999999999999</c:v>
                </c:pt>
                <c:pt idx="91102">
                  <c:v>91.102000000000032</c:v>
                </c:pt>
                <c:pt idx="91103">
                  <c:v>91.103000000000009</c:v>
                </c:pt>
                <c:pt idx="91104">
                  <c:v>91.104000000000042</c:v>
                </c:pt>
                <c:pt idx="91105">
                  <c:v>91.105000000000018</c:v>
                </c:pt>
                <c:pt idx="91106">
                  <c:v>91.105999999999995</c:v>
                </c:pt>
                <c:pt idx="91107">
                  <c:v>91.107000000000028</c:v>
                </c:pt>
                <c:pt idx="91108">
                  <c:v>91.108000000000004</c:v>
                </c:pt>
                <c:pt idx="91109">
                  <c:v>91.109000000000037</c:v>
                </c:pt>
                <c:pt idx="91110">
                  <c:v>91.110000000000014</c:v>
                </c:pt>
                <c:pt idx="91111">
                  <c:v>91.11099999999999</c:v>
                </c:pt>
                <c:pt idx="91112">
                  <c:v>91.112000000000023</c:v>
                </c:pt>
                <c:pt idx="91113">
                  <c:v>91.113</c:v>
                </c:pt>
                <c:pt idx="91114">
                  <c:v>91.114000000000033</c:v>
                </c:pt>
                <c:pt idx="91115">
                  <c:v>91.115000000000009</c:v>
                </c:pt>
                <c:pt idx="91116">
                  <c:v>91.116000000000042</c:v>
                </c:pt>
                <c:pt idx="91117">
                  <c:v>91.117000000000019</c:v>
                </c:pt>
                <c:pt idx="91118">
                  <c:v>91.117999999999995</c:v>
                </c:pt>
                <c:pt idx="91119">
                  <c:v>91.119000000000028</c:v>
                </c:pt>
                <c:pt idx="91120">
                  <c:v>91.12</c:v>
                </c:pt>
                <c:pt idx="91121">
                  <c:v>91.121000000000038</c:v>
                </c:pt>
                <c:pt idx="91122">
                  <c:v>91.122000000000014</c:v>
                </c:pt>
                <c:pt idx="91123">
                  <c:v>91.12299999999999</c:v>
                </c:pt>
                <c:pt idx="91124">
                  <c:v>91.124000000000024</c:v>
                </c:pt>
                <c:pt idx="91125">
                  <c:v>91.125</c:v>
                </c:pt>
                <c:pt idx="91126">
                  <c:v>91.126000000000033</c:v>
                </c:pt>
                <c:pt idx="91127">
                  <c:v>91.12700000000001</c:v>
                </c:pt>
                <c:pt idx="91128">
                  <c:v>91.128000000000043</c:v>
                </c:pt>
                <c:pt idx="91129">
                  <c:v>91.129000000000019</c:v>
                </c:pt>
                <c:pt idx="91130">
                  <c:v>91.13</c:v>
                </c:pt>
                <c:pt idx="91131">
                  <c:v>91.131000000000029</c:v>
                </c:pt>
                <c:pt idx="91132">
                  <c:v>91.132000000000005</c:v>
                </c:pt>
                <c:pt idx="91133">
                  <c:v>91.133000000000038</c:v>
                </c:pt>
                <c:pt idx="91134">
                  <c:v>91.134000000000015</c:v>
                </c:pt>
                <c:pt idx="91135">
                  <c:v>91.134999999999991</c:v>
                </c:pt>
                <c:pt idx="91136">
                  <c:v>91.136000000000024</c:v>
                </c:pt>
                <c:pt idx="91137">
                  <c:v>91.137</c:v>
                </c:pt>
                <c:pt idx="91138">
                  <c:v>91.138000000000034</c:v>
                </c:pt>
                <c:pt idx="91139">
                  <c:v>91.13900000000001</c:v>
                </c:pt>
                <c:pt idx="91140">
                  <c:v>91.140000000000043</c:v>
                </c:pt>
                <c:pt idx="91141">
                  <c:v>91.14100000000002</c:v>
                </c:pt>
                <c:pt idx="91142">
                  <c:v>91.141999999999996</c:v>
                </c:pt>
                <c:pt idx="91143">
                  <c:v>91.143000000000029</c:v>
                </c:pt>
                <c:pt idx="91144">
                  <c:v>91.144000000000005</c:v>
                </c:pt>
                <c:pt idx="91145">
                  <c:v>91.145000000000039</c:v>
                </c:pt>
                <c:pt idx="91146">
                  <c:v>91.146000000000015</c:v>
                </c:pt>
                <c:pt idx="91147">
                  <c:v>91.146999999999991</c:v>
                </c:pt>
                <c:pt idx="91148">
                  <c:v>91.148000000000025</c:v>
                </c:pt>
                <c:pt idx="91149">
                  <c:v>91.149000000000001</c:v>
                </c:pt>
                <c:pt idx="91150">
                  <c:v>91.150000000000034</c:v>
                </c:pt>
                <c:pt idx="91151">
                  <c:v>91.15100000000001</c:v>
                </c:pt>
                <c:pt idx="91152">
                  <c:v>91.152000000000044</c:v>
                </c:pt>
                <c:pt idx="91153">
                  <c:v>91.15300000000002</c:v>
                </c:pt>
                <c:pt idx="91154">
                  <c:v>91.153999999999996</c:v>
                </c:pt>
                <c:pt idx="91155">
                  <c:v>91.15500000000003</c:v>
                </c:pt>
                <c:pt idx="91156">
                  <c:v>91.156000000000006</c:v>
                </c:pt>
                <c:pt idx="91157">
                  <c:v>91.157000000000039</c:v>
                </c:pt>
                <c:pt idx="91158">
                  <c:v>91.158000000000015</c:v>
                </c:pt>
                <c:pt idx="91159">
                  <c:v>91.158999999999992</c:v>
                </c:pt>
                <c:pt idx="91160">
                  <c:v>91.160000000000025</c:v>
                </c:pt>
                <c:pt idx="91161">
                  <c:v>91.161000000000001</c:v>
                </c:pt>
                <c:pt idx="91162">
                  <c:v>91.162000000000035</c:v>
                </c:pt>
                <c:pt idx="91163">
                  <c:v>91.163000000000011</c:v>
                </c:pt>
                <c:pt idx="91164">
                  <c:v>91.164000000000044</c:v>
                </c:pt>
                <c:pt idx="91165">
                  <c:v>91.16500000000002</c:v>
                </c:pt>
                <c:pt idx="91166">
                  <c:v>91.165999999999997</c:v>
                </c:pt>
                <c:pt idx="91167">
                  <c:v>91.16700000000003</c:v>
                </c:pt>
                <c:pt idx="91168">
                  <c:v>91.168000000000006</c:v>
                </c:pt>
                <c:pt idx="91169">
                  <c:v>91.16900000000004</c:v>
                </c:pt>
                <c:pt idx="91170">
                  <c:v>91.170000000000016</c:v>
                </c:pt>
                <c:pt idx="91171">
                  <c:v>91.170999999999992</c:v>
                </c:pt>
                <c:pt idx="91172">
                  <c:v>91.172000000000025</c:v>
                </c:pt>
                <c:pt idx="91173">
                  <c:v>91.173000000000002</c:v>
                </c:pt>
                <c:pt idx="91174">
                  <c:v>91.174000000000035</c:v>
                </c:pt>
                <c:pt idx="91175">
                  <c:v>91.175000000000011</c:v>
                </c:pt>
                <c:pt idx="91176">
                  <c:v>91.176000000000045</c:v>
                </c:pt>
                <c:pt idx="91177">
                  <c:v>91.177000000000021</c:v>
                </c:pt>
                <c:pt idx="91178">
                  <c:v>91.177999999999997</c:v>
                </c:pt>
                <c:pt idx="91179">
                  <c:v>91.17900000000003</c:v>
                </c:pt>
                <c:pt idx="91180">
                  <c:v>91.18</c:v>
                </c:pt>
                <c:pt idx="91181">
                  <c:v>91.18100000000004</c:v>
                </c:pt>
                <c:pt idx="91182">
                  <c:v>91.182000000000016</c:v>
                </c:pt>
                <c:pt idx="91183">
                  <c:v>91.182999999999993</c:v>
                </c:pt>
                <c:pt idx="91184">
                  <c:v>91.184000000000026</c:v>
                </c:pt>
                <c:pt idx="91185">
                  <c:v>91.185000000000002</c:v>
                </c:pt>
                <c:pt idx="91186">
                  <c:v>91.186000000000035</c:v>
                </c:pt>
                <c:pt idx="91187">
                  <c:v>91.187000000000012</c:v>
                </c:pt>
                <c:pt idx="91188">
                  <c:v>91.188000000000045</c:v>
                </c:pt>
                <c:pt idx="91189">
                  <c:v>91.189000000000021</c:v>
                </c:pt>
                <c:pt idx="91190">
                  <c:v>91.19</c:v>
                </c:pt>
                <c:pt idx="91191">
                  <c:v>91.191000000000031</c:v>
                </c:pt>
                <c:pt idx="91192">
                  <c:v>91.192000000000007</c:v>
                </c:pt>
                <c:pt idx="91193">
                  <c:v>91.19300000000004</c:v>
                </c:pt>
                <c:pt idx="91194">
                  <c:v>91.194000000000017</c:v>
                </c:pt>
                <c:pt idx="91195">
                  <c:v>91.194999999999993</c:v>
                </c:pt>
                <c:pt idx="91196">
                  <c:v>91.196000000000026</c:v>
                </c:pt>
                <c:pt idx="91197">
                  <c:v>91.197000000000003</c:v>
                </c:pt>
                <c:pt idx="91198">
                  <c:v>91.198000000000036</c:v>
                </c:pt>
                <c:pt idx="91199">
                  <c:v>91.199000000000012</c:v>
                </c:pt>
                <c:pt idx="91200">
                  <c:v>91.200000000000045</c:v>
                </c:pt>
                <c:pt idx="91201">
                  <c:v>91.201000000000022</c:v>
                </c:pt>
                <c:pt idx="91202">
                  <c:v>91.201999999999998</c:v>
                </c:pt>
                <c:pt idx="91203">
                  <c:v>91.203000000000031</c:v>
                </c:pt>
                <c:pt idx="91204">
                  <c:v>91.204000000000008</c:v>
                </c:pt>
                <c:pt idx="91205">
                  <c:v>91.205000000000041</c:v>
                </c:pt>
                <c:pt idx="91206">
                  <c:v>91.206000000000017</c:v>
                </c:pt>
                <c:pt idx="91207">
                  <c:v>91.206999999999994</c:v>
                </c:pt>
                <c:pt idx="91208">
                  <c:v>91.208000000000027</c:v>
                </c:pt>
                <c:pt idx="91209">
                  <c:v>91.209000000000003</c:v>
                </c:pt>
                <c:pt idx="91210">
                  <c:v>91.210000000000036</c:v>
                </c:pt>
                <c:pt idx="91211">
                  <c:v>91.211000000000013</c:v>
                </c:pt>
                <c:pt idx="91212">
                  <c:v>91.212000000000046</c:v>
                </c:pt>
                <c:pt idx="91213">
                  <c:v>91.213000000000022</c:v>
                </c:pt>
                <c:pt idx="91214">
                  <c:v>91.213999999999999</c:v>
                </c:pt>
                <c:pt idx="91215">
                  <c:v>91.215000000000032</c:v>
                </c:pt>
                <c:pt idx="91216">
                  <c:v>91.216000000000008</c:v>
                </c:pt>
                <c:pt idx="91217">
                  <c:v>91.217000000000041</c:v>
                </c:pt>
                <c:pt idx="91218">
                  <c:v>91.218000000000018</c:v>
                </c:pt>
                <c:pt idx="91219">
                  <c:v>91.218999999999994</c:v>
                </c:pt>
                <c:pt idx="91220">
                  <c:v>91.220000000000027</c:v>
                </c:pt>
                <c:pt idx="91221">
                  <c:v>91.221000000000004</c:v>
                </c:pt>
                <c:pt idx="91222">
                  <c:v>91.222000000000037</c:v>
                </c:pt>
                <c:pt idx="91223">
                  <c:v>91.223000000000013</c:v>
                </c:pt>
                <c:pt idx="91224">
                  <c:v>91.224000000000046</c:v>
                </c:pt>
                <c:pt idx="91225">
                  <c:v>91.225000000000023</c:v>
                </c:pt>
                <c:pt idx="91226">
                  <c:v>91.225999999999999</c:v>
                </c:pt>
                <c:pt idx="91227">
                  <c:v>91.227000000000032</c:v>
                </c:pt>
                <c:pt idx="91228">
                  <c:v>91.228000000000009</c:v>
                </c:pt>
                <c:pt idx="91229">
                  <c:v>91.229000000000042</c:v>
                </c:pt>
                <c:pt idx="91230">
                  <c:v>91.230000000000018</c:v>
                </c:pt>
                <c:pt idx="91231">
                  <c:v>91.230999999999995</c:v>
                </c:pt>
                <c:pt idx="91232">
                  <c:v>91.232000000000028</c:v>
                </c:pt>
                <c:pt idx="91233">
                  <c:v>91.233000000000004</c:v>
                </c:pt>
                <c:pt idx="91234">
                  <c:v>91.234000000000037</c:v>
                </c:pt>
                <c:pt idx="91235">
                  <c:v>91.235000000000014</c:v>
                </c:pt>
                <c:pt idx="91236">
                  <c:v>91.23599999999999</c:v>
                </c:pt>
                <c:pt idx="91237">
                  <c:v>91.237000000000023</c:v>
                </c:pt>
                <c:pt idx="91238">
                  <c:v>91.238</c:v>
                </c:pt>
                <c:pt idx="91239">
                  <c:v>91.239000000000033</c:v>
                </c:pt>
                <c:pt idx="91240">
                  <c:v>91.240000000000009</c:v>
                </c:pt>
                <c:pt idx="91241">
                  <c:v>91.241000000000042</c:v>
                </c:pt>
                <c:pt idx="91242">
                  <c:v>91.242000000000019</c:v>
                </c:pt>
                <c:pt idx="91243">
                  <c:v>91.242999999999995</c:v>
                </c:pt>
                <c:pt idx="91244">
                  <c:v>91.244000000000028</c:v>
                </c:pt>
                <c:pt idx="91245">
                  <c:v>91.245000000000005</c:v>
                </c:pt>
                <c:pt idx="91246">
                  <c:v>91.246000000000038</c:v>
                </c:pt>
                <c:pt idx="91247">
                  <c:v>91.247000000000014</c:v>
                </c:pt>
                <c:pt idx="91248">
                  <c:v>91.24799999999999</c:v>
                </c:pt>
                <c:pt idx="91249">
                  <c:v>91.249000000000024</c:v>
                </c:pt>
                <c:pt idx="91250">
                  <c:v>91.25</c:v>
                </c:pt>
                <c:pt idx="91251">
                  <c:v>91.251000000000033</c:v>
                </c:pt>
                <c:pt idx="91252">
                  <c:v>91.25200000000001</c:v>
                </c:pt>
                <c:pt idx="91253">
                  <c:v>91.253000000000043</c:v>
                </c:pt>
                <c:pt idx="91254">
                  <c:v>91.254000000000019</c:v>
                </c:pt>
                <c:pt idx="91255">
                  <c:v>91.254999999999995</c:v>
                </c:pt>
                <c:pt idx="91256">
                  <c:v>91.256000000000029</c:v>
                </c:pt>
                <c:pt idx="91257">
                  <c:v>91.257000000000005</c:v>
                </c:pt>
                <c:pt idx="91258">
                  <c:v>91.258000000000038</c:v>
                </c:pt>
                <c:pt idx="91259">
                  <c:v>91.259000000000015</c:v>
                </c:pt>
                <c:pt idx="91260">
                  <c:v>91.259999999999991</c:v>
                </c:pt>
                <c:pt idx="91261">
                  <c:v>91.261000000000024</c:v>
                </c:pt>
                <c:pt idx="91262">
                  <c:v>91.262</c:v>
                </c:pt>
                <c:pt idx="91263">
                  <c:v>91.263000000000034</c:v>
                </c:pt>
                <c:pt idx="91264">
                  <c:v>91.26400000000001</c:v>
                </c:pt>
                <c:pt idx="91265">
                  <c:v>91.265000000000043</c:v>
                </c:pt>
                <c:pt idx="91266">
                  <c:v>91.26600000000002</c:v>
                </c:pt>
                <c:pt idx="91267">
                  <c:v>91.266999999999996</c:v>
                </c:pt>
                <c:pt idx="91268">
                  <c:v>91.268000000000029</c:v>
                </c:pt>
                <c:pt idx="91269">
                  <c:v>91.269000000000005</c:v>
                </c:pt>
                <c:pt idx="91270">
                  <c:v>91.270000000000039</c:v>
                </c:pt>
                <c:pt idx="91271">
                  <c:v>91.271000000000015</c:v>
                </c:pt>
                <c:pt idx="91272">
                  <c:v>91.271999999999991</c:v>
                </c:pt>
                <c:pt idx="91273">
                  <c:v>91.273000000000025</c:v>
                </c:pt>
                <c:pt idx="91274">
                  <c:v>91.274000000000001</c:v>
                </c:pt>
                <c:pt idx="91275">
                  <c:v>91.275000000000034</c:v>
                </c:pt>
                <c:pt idx="91276">
                  <c:v>91.27600000000001</c:v>
                </c:pt>
                <c:pt idx="91277">
                  <c:v>91.277000000000044</c:v>
                </c:pt>
                <c:pt idx="91278">
                  <c:v>91.27800000000002</c:v>
                </c:pt>
                <c:pt idx="91279">
                  <c:v>91.278999999999996</c:v>
                </c:pt>
                <c:pt idx="91280">
                  <c:v>91.28000000000003</c:v>
                </c:pt>
                <c:pt idx="91281">
                  <c:v>91.281000000000006</c:v>
                </c:pt>
                <c:pt idx="91282">
                  <c:v>91.282000000000039</c:v>
                </c:pt>
                <c:pt idx="91283">
                  <c:v>91.283000000000015</c:v>
                </c:pt>
                <c:pt idx="91284">
                  <c:v>91.283999999999992</c:v>
                </c:pt>
                <c:pt idx="91285">
                  <c:v>91.285000000000025</c:v>
                </c:pt>
                <c:pt idx="91286">
                  <c:v>91.286000000000001</c:v>
                </c:pt>
                <c:pt idx="91287">
                  <c:v>91.287000000000035</c:v>
                </c:pt>
                <c:pt idx="91288">
                  <c:v>91.288000000000011</c:v>
                </c:pt>
                <c:pt idx="91289">
                  <c:v>91.289000000000044</c:v>
                </c:pt>
                <c:pt idx="91290">
                  <c:v>91.29000000000002</c:v>
                </c:pt>
                <c:pt idx="91291">
                  <c:v>91.290999999999997</c:v>
                </c:pt>
                <c:pt idx="91292">
                  <c:v>91.29200000000003</c:v>
                </c:pt>
                <c:pt idx="91293">
                  <c:v>91.293000000000006</c:v>
                </c:pt>
                <c:pt idx="91294">
                  <c:v>91.29400000000004</c:v>
                </c:pt>
                <c:pt idx="91295">
                  <c:v>91.295000000000016</c:v>
                </c:pt>
                <c:pt idx="91296">
                  <c:v>91.295999999999992</c:v>
                </c:pt>
                <c:pt idx="91297">
                  <c:v>91.297000000000025</c:v>
                </c:pt>
                <c:pt idx="91298">
                  <c:v>91.298000000000002</c:v>
                </c:pt>
                <c:pt idx="91299">
                  <c:v>91.299000000000035</c:v>
                </c:pt>
                <c:pt idx="91300">
                  <c:v>91.300000000000011</c:v>
                </c:pt>
                <c:pt idx="91301">
                  <c:v>91.301000000000045</c:v>
                </c:pt>
                <c:pt idx="91302">
                  <c:v>91.302000000000021</c:v>
                </c:pt>
                <c:pt idx="91303">
                  <c:v>91.302999999999997</c:v>
                </c:pt>
                <c:pt idx="91304">
                  <c:v>91.30400000000003</c:v>
                </c:pt>
                <c:pt idx="91305">
                  <c:v>91.305000000000007</c:v>
                </c:pt>
                <c:pt idx="91306">
                  <c:v>91.30600000000004</c:v>
                </c:pt>
                <c:pt idx="91307">
                  <c:v>91.307000000000016</c:v>
                </c:pt>
                <c:pt idx="91308">
                  <c:v>91.307999999999993</c:v>
                </c:pt>
                <c:pt idx="91309">
                  <c:v>91.309000000000026</c:v>
                </c:pt>
                <c:pt idx="91310">
                  <c:v>91.31</c:v>
                </c:pt>
                <c:pt idx="91311">
                  <c:v>91.311000000000035</c:v>
                </c:pt>
                <c:pt idx="91312">
                  <c:v>91.312000000000012</c:v>
                </c:pt>
                <c:pt idx="91313">
                  <c:v>91.313000000000045</c:v>
                </c:pt>
                <c:pt idx="91314">
                  <c:v>91.314000000000021</c:v>
                </c:pt>
                <c:pt idx="91315">
                  <c:v>91.314999999999998</c:v>
                </c:pt>
                <c:pt idx="91316">
                  <c:v>91.316000000000031</c:v>
                </c:pt>
                <c:pt idx="91317">
                  <c:v>91.317000000000007</c:v>
                </c:pt>
                <c:pt idx="91318">
                  <c:v>91.31800000000004</c:v>
                </c:pt>
                <c:pt idx="91319">
                  <c:v>91.319000000000017</c:v>
                </c:pt>
                <c:pt idx="91320">
                  <c:v>91.32</c:v>
                </c:pt>
                <c:pt idx="91321">
                  <c:v>91.321000000000026</c:v>
                </c:pt>
                <c:pt idx="91322">
                  <c:v>91.322000000000003</c:v>
                </c:pt>
                <c:pt idx="91323">
                  <c:v>91.323000000000036</c:v>
                </c:pt>
                <c:pt idx="91324">
                  <c:v>91.324000000000012</c:v>
                </c:pt>
                <c:pt idx="91325">
                  <c:v>91.325000000000045</c:v>
                </c:pt>
                <c:pt idx="91326">
                  <c:v>91.326000000000022</c:v>
                </c:pt>
                <c:pt idx="91327">
                  <c:v>91.326999999999998</c:v>
                </c:pt>
                <c:pt idx="91328">
                  <c:v>91.328000000000031</c:v>
                </c:pt>
                <c:pt idx="91329">
                  <c:v>91.329000000000008</c:v>
                </c:pt>
                <c:pt idx="91330">
                  <c:v>91.330000000000041</c:v>
                </c:pt>
                <c:pt idx="91331">
                  <c:v>91.331000000000017</c:v>
                </c:pt>
                <c:pt idx="91332">
                  <c:v>91.331999999999994</c:v>
                </c:pt>
                <c:pt idx="91333">
                  <c:v>91.333000000000027</c:v>
                </c:pt>
                <c:pt idx="91334">
                  <c:v>91.334000000000003</c:v>
                </c:pt>
                <c:pt idx="91335">
                  <c:v>91.335000000000036</c:v>
                </c:pt>
                <c:pt idx="91336">
                  <c:v>91.336000000000013</c:v>
                </c:pt>
                <c:pt idx="91337">
                  <c:v>91.337000000000046</c:v>
                </c:pt>
                <c:pt idx="91338">
                  <c:v>91.338000000000022</c:v>
                </c:pt>
                <c:pt idx="91339">
                  <c:v>91.338999999999999</c:v>
                </c:pt>
                <c:pt idx="91340">
                  <c:v>91.340000000000032</c:v>
                </c:pt>
                <c:pt idx="91341">
                  <c:v>91.341000000000008</c:v>
                </c:pt>
                <c:pt idx="91342">
                  <c:v>91.342000000000041</c:v>
                </c:pt>
                <c:pt idx="91343">
                  <c:v>91.343000000000018</c:v>
                </c:pt>
                <c:pt idx="91344">
                  <c:v>91.343999999999994</c:v>
                </c:pt>
                <c:pt idx="91345">
                  <c:v>91.345000000000027</c:v>
                </c:pt>
                <c:pt idx="91346">
                  <c:v>91.346000000000004</c:v>
                </c:pt>
                <c:pt idx="91347">
                  <c:v>91.347000000000037</c:v>
                </c:pt>
                <c:pt idx="91348">
                  <c:v>91.348000000000013</c:v>
                </c:pt>
                <c:pt idx="91349">
                  <c:v>91.349000000000046</c:v>
                </c:pt>
                <c:pt idx="91350">
                  <c:v>91.350000000000023</c:v>
                </c:pt>
                <c:pt idx="91351">
                  <c:v>91.350999999999999</c:v>
                </c:pt>
                <c:pt idx="91352">
                  <c:v>91.352000000000032</c:v>
                </c:pt>
                <c:pt idx="91353">
                  <c:v>91.353000000000009</c:v>
                </c:pt>
                <c:pt idx="91354">
                  <c:v>91.354000000000042</c:v>
                </c:pt>
                <c:pt idx="91355">
                  <c:v>91.355000000000018</c:v>
                </c:pt>
                <c:pt idx="91356">
                  <c:v>91.355999999999995</c:v>
                </c:pt>
                <c:pt idx="91357">
                  <c:v>91.357000000000028</c:v>
                </c:pt>
                <c:pt idx="91358">
                  <c:v>91.358000000000004</c:v>
                </c:pt>
                <c:pt idx="91359">
                  <c:v>91.359000000000037</c:v>
                </c:pt>
                <c:pt idx="91360">
                  <c:v>91.360000000000014</c:v>
                </c:pt>
                <c:pt idx="91361">
                  <c:v>91.36099999999999</c:v>
                </c:pt>
                <c:pt idx="91362">
                  <c:v>91.362000000000023</c:v>
                </c:pt>
                <c:pt idx="91363">
                  <c:v>91.363</c:v>
                </c:pt>
                <c:pt idx="91364">
                  <c:v>91.364000000000033</c:v>
                </c:pt>
                <c:pt idx="91365">
                  <c:v>91.365000000000009</c:v>
                </c:pt>
                <c:pt idx="91366">
                  <c:v>91.366000000000042</c:v>
                </c:pt>
                <c:pt idx="91367">
                  <c:v>91.367000000000019</c:v>
                </c:pt>
                <c:pt idx="91368">
                  <c:v>91.367999999999995</c:v>
                </c:pt>
                <c:pt idx="91369">
                  <c:v>91.369000000000028</c:v>
                </c:pt>
                <c:pt idx="91370">
                  <c:v>91.37</c:v>
                </c:pt>
                <c:pt idx="91371">
                  <c:v>91.371000000000038</c:v>
                </c:pt>
                <c:pt idx="91372">
                  <c:v>91.372000000000014</c:v>
                </c:pt>
                <c:pt idx="91373">
                  <c:v>91.37299999999999</c:v>
                </c:pt>
                <c:pt idx="91374">
                  <c:v>91.374000000000024</c:v>
                </c:pt>
                <c:pt idx="91375">
                  <c:v>91.375</c:v>
                </c:pt>
                <c:pt idx="91376">
                  <c:v>91.376000000000033</c:v>
                </c:pt>
                <c:pt idx="91377">
                  <c:v>91.37700000000001</c:v>
                </c:pt>
                <c:pt idx="91378">
                  <c:v>91.378000000000043</c:v>
                </c:pt>
                <c:pt idx="91379">
                  <c:v>91.379000000000019</c:v>
                </c:pt>
                <c:pt idx="91380">
                  <c:v>91.38</c:v>
                </c:pt>
                <c:pt idx="91381">
                  <c:v>91.381000000000029</c:v>
                </c:pt>
                <c:pt idx="91382">
                  <c:v>91.382000000000005</c:v>
                </c:pt>
                <c:pt idx="91383">
                  <c:v>91.383000000000038</c:v>
                </c:pt>
                <c:pt idx="91384">
                  <c:v>91.384000000000015</c:v>
                </c:pt>
                <c:pt idx="91385">
                  <c:v>91.384999999999991</c:v>
                </c:pt>
                <c:pt idx="91386">
                  <c:v>91.386000000000024</c:v>
                </c:pt>
                <c:pt idx="91387">
                  <c:v>91.387</c:v>
                </c:pt>
                <c:pt idx="91388">
                  <c:v>91.388000000000034</c:v>
                </c:pt>
                <c:pt idx="91389">
                  <c:v>91.38900000000001</c:v>
                </c:pt>
                <c:pt idx="91390">
                  <c:v>91.390000000000043</c:v>
                </c:pt>
                <c:pt idx="91391">
                  <c:v>91.39100000000002</c:v>
                </c:pt>
                <c:pt idx="91392">
                  <c:v>91.391999999999996</c:v>
                </c:pt>
                <c:pt idx="91393">
                  <c:v>91.393000000000029</c:v>
                </c:pt>
                <c:pt idx="91394">
                  <c:v>91.394000000000005</c:v>
                </c:pt>
                <c:pt idx="91395">
                  <c:v>91.395000000000039</c:v>
                </c:pt>
                <c:pt idx="91396">
                  <c:v>91.396000000000015</c:v>
                </c:pt>
                <c:pt idx="91397">
                  <c:v>91.396999999999991</c:v>
                </c:pt>
                <c:pt idx="91398">
                  <c:v>91.398000000000025</c:v>
                </c:pt>
                <c:pt idx="91399">
                  <c:v>91.399000000000001</c:v>
                </c:pt>
                <c:pt idx="91400">
                  <c:v>91.400000000000034</c:v>
                </c:pt>
                <c:pt idx="91401">
                  <c:v>91.40100000000001</c:v>
                </c:pt>
                <c:pt idx="91402">
                  <c:v>91.402000000000044</c:v>
                </c:pt>
                <c:pt idx="91403">
                  <c:v>91.40300000000002</c:v>
                </c:pt>
                <c:pt idx="91404">
                  <c:v>91.403999999999996</c:v>
                </c:pt>
                <c:pt idx="91405">
                  <c:v>91.40500000000003</c:v>
                </c:pt>
                <c:pt idx="91406">
                  <c:v>91.406000000000006</c:v>
                </c:pt>
                <c:pt idx="91407">
                  <c:v>91.407000000000039</c:v>
                </c:pt>
                <c:pt idx="91408">
                  <c:v>91.408000000000015</c:v>
                </c:pt>
                <c:pt idx="91409">
                  <c:v>91.408999999999992</c:v>
                </c:pt>
                <c:pt idx="91410">
                  <c:v>91.410000000000025</c:v>
                </c:pt>
                <c:pt idx="91411">
                  <c:v>91.411000000000001</c:v>
                </c:pt>
                <c:pt idx="91412">
                  <c:v>91.412000000000035</c:v>
                </c:pt>
                <c:pt idx="91413">
                  <c:v>91.413000000000011</c:v>
                </c:pt>
                <c:pt idx="91414">
                  <c:v>91.414000000000044</c:v>
                </c:pt>
                <c:pt idx="91415">
                  <c:v>91.41500000000002</c:v>
                </c:pt>
                <c:pt idx="91416">
                  <c:v>91.415999999999997</c:v>
                </c:pt>
                <c:pt idx="91417">
                  <c:v>91.41700000000003</c:v>
                </c:pt>
                <c:pt idx="91418">
                  <c:v>91.418000000000006</c:v>
                </c:pt>
                <c:pt idx="91419">
                  <c:v>91.41900000000004</c:v>
                </c:pt>
                <c:pt idx="91420">
                  <c:v>91.420000000000016</c:v>
                </c:pt>
                <c:pt idx="91421">
                  <c:v>91.420999999999992</c:v>
                </c:pt>
                <c:pt idx="91422">
                  <c:v>91.422000000000025</c:v>
                </c:pt>
                <c:pt idx="91423">
                  <c:v>91.423000000000002</c:v>
                </c:pt>
                <c:pt idx="91424">
                  <c:v>91.424000000000035</c:v>
                </c:pt>
                <c:pt idx="91425">
                  <c:v>91.425000000000011</c:v>
                </c:pt>
                <c:pt idx="91426">
                  <c:v>91.426000000000045</c:v>
                </c:pt>
                <c:pt idx="91427">
                  <c:v>91.427000000000021</c:v>
                </c:pt>
                <c:pt idx="91428">
                  <c:v>91.427999999999997</c:v>
                </c:pt>
                <c:pt idx="91429">
                  <c:v>91.42900000000003</c:v>
                </c:pt>
                <c:pt idx="91430">
                  <c:v>91.43</c:v>
                </c:pt>
                <c:pt idx="91431">
                  <c:v>91.43100000000004</c:v>
                </c:pt>
                <c:pt idx="91432">
                  <c:v>91.432000000000016</c:v>
                </c:pt>
                <c:pt idx="91433">
                  <c:v>91.432999999999993</c:v>
                </c:pt>
                <c:pt idx="91434">
                  <c:v>91.434000000000026</c:v>
                </c:pt>
                <c:pt idx="91435">
                  <c:v>91.435000000000002</c:v>
                </c:pt>
                <c:pt idx="91436">
                  <c:v>91.436000000000035</c:v>
                </c:pt>
                <c:pt idx="91437">
                  <c:v>91.437000000000012</c:v>
                </c:pt>
                <c:pt idx="91438">
                  <c:v>91.438000000000045</c:v>
                </c:pt>
                <c:pt idx="91439">
                  <c:v>91.439000000000021</c:v>
                </c:pt>
                <c:pt idx="91440">
                  <c:v>91.44</c:v>
                </c:pt>
                <c:pt idx="91441">
                  <c:v>91.441000000000031</c:v>
                </c:pt>
                <c:pt idx="91442">
                  <c:v>91.442000000000007</c:v>
                </c:pt>
                <c:pt idx="91443">
                  <c:v>91.44300000000004</c:v>
                </c:pt>
                <c:pt idx="91444">
                  <c:v>91.444000000000017</c:v>
                </c:pt>
                <c:pt idx="91445">
                  <c:v>91.444999999999993</c:v>
                </c:pt>
                <c:pt idx="91446">
                  <c:v>91.446000000000026</c:v>
                </c:pt>
                <c:pt idx="91447">
                  <c:v>91.447000000000003</c:v>
                </c:pt>
                <c:pt idx="91448">
                  <c:v>91.448000000000036</c:v>
                </c:pt>
                <c:pt idx="91449">
                  <c:v>91.449000000000012</c:v>
                </c:pt>
                <c:pt idx="91450">
                  <c:v>91.450000000000045</c:v>
                </c:pt>
                <c:pt idx="91451">
                  <c:v>91.451000000000022</c:v>
                </c:pt>
                <c:pt idx="91452">
                  <c:v>91.451999999999998</c:v>
                </c:pt>
                <c:pt idx="91453">
                  <c:v>91.453000000000031</c:v>
                </c:pt>
                <c:pt idx="91454">
                  <c:v>91.454000000000008</c:v>
                </c:pt>
                <c:pt idx="91455">
                  <c:v>91.455000000000041</c:v>
                </c:pt>
                <c:pt idx="91456">
                  <c:v>91.456000000000017</c:v>
                </c:pt>
                <c:pt idx="91457">
                  <c:v>91.456999999999994</c:v>
                </c:pt>
                <c:pt idx="91458">
                  <c:v>91.458000000000027</c:v>
                </c:pt>
                <c:pt idx="91459">
                  <c:v>91.459000000000003</c:v>
                </c:pt>
                <c:pt idx="91460">
                  <c:v>91.460000000000036</c:v>
                </c:pt>
                <c:pt idx="91461">
                  <c:v>91.461000000000013</c:v>
                </c:pt>
                <c:pt idx="91462">
                  <c:v>91.462000000000046</c:v>
                </c:pt>
                <c:pt idx="91463">
                  <c:v>91.463000000000022</c:v>
                </c:pt>
                <c:pt idx="91464">
                  <c:v>91.463999999999999</c:v>
                </c:pt>
                <c:pt idx="91465">
                  <c:v>91.465000000000032</c:v>
                </c:pt>
                <c:pt idx="91466">
                  <c:v>91.466000000000008</c:v>
                </c:pt>
                <c:pt idx="91467">
                  <c:v>91.467000000000041</c:v>
                </c:pt>
                <c:pt idx="91468">
                  <c:v>91.468000000000018</c:v>
                </c:pt>
                <c:pt idx="91469">
                  <c:v>91.468999999999994</c:v>
                </c:pt>
                <c:pt idx="91470">
                  <c:v>91.470000000000027</c:v>
                </c:pt>
                <c:pt idx="91471">
                  <c:v>91.471000000000004</c:v>
                </c:pt>
                <c:pt idx="91472">
                  <c:v>91.472000000000037</c:v>
                </c:pt>
                <c:pt idx="91473">
                  <c:v>91.473000000000013</c:v>
                </c:pt>
                <c:pt idx="91474">
                  <c:v>91.474000000000046</c:v>
                </c:pt>
                <c:pt idx="91475">
                  <c:v>91.475000000000023</c:v>
                </c:pt>
                <c:pt idx="91476">
                  <c:v>91.475999999999999</c:v>
                </c:pt>
                <c:pt idx="91477">
                  <c:v>91.477000000000032</c:v>
                </c:pt>
                <c:pt idx="91478">
                  <c:v>91.478000000000009</c:v>
                </c:pt>
                <c:pt idx="91479">
                  <c:v>91.479000000000042</c:v>
                </c:pt>
                <c:pt idx="91480">
                  <c:v>91.480000000000018</c:v>
                </c:pt>
                <c:pt idx="91481">
                  <c:v>91.480999999999995</c:v>
                </c:pt>
                <c:pt idx="91482">
                  <c:v>91.482000000000028</c:v>
                </c:pt>
                <c:pt idx="91483">
                  <c:v>91.483000000000004</c:v>
                </c:pt>
                <c:pt idx="91484">
                  <c:v>91.484000000000037</c:v>
                </c:pt>
                <c:pt idx="91485">
                  <c:v>91.485000000000014</c:v>
                </c:pt>
                <c:pt idx="91486">
                  <c:v>91.48599999999999</c:v>
                </c:pt>
                <c:pt idx="91487">
                  <c:v>91.487000000000023</c:v>
                </c:pt>
                <c:pt idx="91488">
                  <c:v>91.488</c:v>
                </c:pt>
                <c:pt idx="91489">
                  <c:v>91.489000000000033</c:v>
                </c:pt>
                <c:pt idx="91490">
                  <c:v>91.490000000000009</c:v>
                </c:pt>
                <c:pt idx="91491">
                  <c:v>91.491000000000042</c:v>
                </c:pt>
                <c:pt idx="91492">
                  <c:v>91.492000000000019</c:v>
                </c:pt>
                <c:pt idx="91493">
                  <c:v>91.492999999999995</c:v>
                </c:pt>
                <c:pt idx="91494">
                  <c:v>91.494000000000028</c:v>
                </c:pt>
                <c:pt idx="91495">
                  <c:v>91.495000000000005</c:v>
                </c:pt>
                <c:pt idx="91496">
                  <c:v>91.496000000000038</c:v>
                </c:pt>
                <c:pt idx="91497">
                  <c:v>91.497000000000014</c:v>
                </c:pt>
                <c:pt idx="91498">
                  <c:v>91.49799999999999</c:v>
                </c:pt>
                <c:pt idx="91499">
                  <c:v>91.499000000000024</c:v>
                </c:pt>
                <c:pt idx="91500">
                  <c:v>91.5</c:v>
                </c:pt>
                <c:pt idx="91501">
                  <c:v>91.501000000000033</c:v>
                </c:pt>
                <c:pt idx="91502">
                  <c:v>91.50200000000001</c:v>
                </c:pt>
                <c:pt idx="91503">
                  <c:v>91.503000000000043</c:v>
                </c:pt>
                <c:pt idx="91504">
                  <c:v>91.504000000000019</c:v>
                </c:pt>
                <c:pt idx="91505">
                  <c:v>91.504999999999995</c:v>
                </c:pt>
                <c:pt idx="91506">
                  <c:v>91.506000000000029</c:v>
                </c:pt>
                <c:pt idx="91507">
                  <c:v>91.507000000000005</c:v>
                </c:pt>
                <c:pt idx="91508">
                  <c:v>91.508000000000038</c:v>
                </c:pt>
                <c:pt idx="91509">
                  <c:v>91.509000000000015</c:v>
                </c:pt>
                <c:pt idx="91510">
                  <c:v>91.509999999999991</c:v>
                </c:pt>
                <c:pt idx="91511">
                  <c:v>91.511000000000024</c:v>
                </c:pt>
                <c:pt idx="91512">
                  <c:v>91.512</c:v>
                </c:pt>
                <c:pt idx="91513">
                  <c:v>91.513000000000034</c:v>
                </c:pt>
                <c:pt idx="91514">
                  <c:v>91.51400000000001</c:v>
                </c:pt>
                <c:pt idx="91515">
                  <c:v>91.515000000000043</c:v>
                </c:pt>
                <c:pt idx="91516">
                  <c:v>91.51600000000002</c:v>
                </c:pt>
                <c:pt idx="91517">
                  <c:v>91.516999999999996</c:v>
                </c:pt>
                <c:pt idx="91518">
                  <c:v>91.518000000000029</c:v>
                </c:pt>
                <c:pt idx="91519">
                  <c:v>91.519000000000005</c:v>
                </c:pt>
                <c:pt idx="91520">
                  <c:v>91.520000000000039</c:v>
                </c:pt>
                <c:pt idx="91521">
                  <c:v>91.521000000000015</c:v>
                </c:pt>
                <c:pt idx="91522">
                  <c:v>91.521999999999991</c:v>
                </c:pt>
                <c:pt idx="91523">
                  <c:v>91.523000000000025</c:v>
                </c:pt>
                <c:pt idx="91524">
                  <c:v>91.524000000000001</c:v>
                </c:pt>
                <c:pt idx="91525">
                  <c:v>91.525000000000034</c:v>
                </c:pt>
                <c:pt idx="91526">
                  <c:v>91.52600000000001</c:v>
                </c:pt>
                <c:pt idx="91527">
                  <c:v>91.527000000000044</c:v>
                </c:pt>
                <c:pt idx="91528">
                  <c:v>91.52800000000002</c:v>
                </c:pt>
                <c:pt idx="91529">
                  <c:v>91.528999999999996</c:v>
                </c:pt>
                <c:pt idx="91530">
                  <c:v>91.53000000000003</c:v>
                </c:pt>
                <c:pt idx="91531">
                  <c:v>91.531000000000006</c:v>
                </c:pt>
                <c:pt idx="91532">
                  <c:v>91.532000000000039</c:v>
                </c:pt>
                <c:pt idx="91533">
                  <c:v>91.533000000000015</c:v>
                </c:pt>
                <c:pt idx="91534">
                  <c:v>91.533999999999992</c:v>
                </c:pt>
                <c:pt idx="91535">
                  <c:v>91.535000000000025</c:v>
                </c:pt>
                <c:pt idx="91536">
                  <c:v>91.536000000000001</c:v>
                </c:pt>
                <c:pt idx="91537">
                  <c:v>91.537000000000035</c:v>
                </c:pt>
                <c:pt idx="91538">
                  <c:v>91.538000000000011</c:v>
                </c:pt>
                <c:pt idx="91539">
                  <c:v>91.539000000000044</c:v>
                </c:pt>
                <c:pt idx="91540">
                  <c:v>91.54000000000002</c:v>
                </c:pt>
                <c:pt idx="91541">
                  <c:v>91.540999999999997</c:v>
                </c:pt>
                <c:pt idx="91542">
                  <c:v>91.54200000000003</c:v>
                </c:pt>
                <c:pt idx="91543">
                  <c:v>91.543000000000006</c:v>
                </c:pt>
                <c:pt idx="91544">
                  <c:v>91.54400000000004</c:v>
                </c:pt>
                <c:pt idx="91545">
                  <c:v>91.545000000000016</c:v>
                </c:pt>
                <c:pt idx="91546">
                  <c:v>91.545999999999992</c:v>
                </c:pt>
                <c:pt idx="91547">
                  <c:v>91.547000000000025</c:v>
                </c:pt>
                <c:pt idx="91548">
                  <c:v>91.548000000000002</c:v>
                </c:pt>
                <c:pt idx="91549">
                  <c:v>91.549000000000035</c:v>
                </c:pt>
                <c:pt idx="91550">
                  <c:v>91.550000000000011</c:v>
                </c:pt>
                <c:pt idx="91551">
                  <c:v>91.551000000000045</c:v>
                </c:pt>
                <c:pt idx="91552">
                  <c:v>91.552000000000021</c:v>
                </c:pt>
                <c:pt idx="91553">
                  <c:v>91.552999999999997</c:v>
                </c:pt>
                <c:pt idx="91554">
                  <c:v>91.55400000000003</c:v>
                </c:pt>
                <c:pt idx="91555">
                  <c:v>91.555000000000007</c:v>
                </c:pt>
                <c:pt idx="91556">
                  <c:v>91.55600000000004</c:v>
                </c:pt>
                <c:pt idx="91557">
                  <c:v>91.557000000000016</c:v>
                </c:pt>
                <c:pt idx="91558">
                  <c:v>91.557999999999993</c:v>
                </c:pt>
                <c:pt idx="91559">
                  <c:v>91.559000000000026</c:v>
                </c:pt>
                <c:pt idx="91560">
                  <c:v>91.56</c:v>
                </c:pt>
                <c:pt idx="91561">
                  <c:v>91.561000000000035</c:v>
                </c:pt>
                <c:pt idx="91562">
                  <c:v>91.562000000000012</c:v>
                </c:pt>
                <c:pt idx="91563">
                  <c:v>91.563000000000045</c:v>
                </c:pt>
                <c:pt idx="91564">
                  <c:v>91.564000000000021</c:v>
                </c:pt>
                <c:pt idx="91565">
                  <c:v>91.564999999999998</c:v>
                </c:pt>
                <c:pt idx="91566">
                  <c:v>91.566000000000031</c:v>
                </c:pt>
                <c:pt idx="91567">
                  <c:v>91.567000000000007</c:v>
                </c:pt>
                <c:pt idx="91568">
                  <c:v>91.56800000000004</c:v>
                </c:pt>
                <c:pt idx="91569">
                  <c:v>91.569000000000017</c:v>
                </c:pt>
                <c:pt idx="91570">
                  <c:v>91.57</c:v>
                </c:pt>
                <c:pt idx="91571">
                  <c:v>91.571000000000026</c:v>
                </c:pt>
                <c:pt idx="91572">
                  <c:v>91.572000000000003</c:v>
                </c:pt>
                <c:pt idx="91573">
                  <c:v>91.573000000000036</c:v>
                </c:pt>
                <c:pt idx="91574">
                  <c:v>91.574000000000012</c:v>
                </c:pt>
                <c:pt idx="91575">
                  <c:v>91.575000000000045</c:v>
                </c:pt>
                <c:pt idx="91576">
                  <c:v>91.576000000000022</c:v>
                </c:pt>
                <c:pt idx="91577">
                  <c:v>91.576999999999998</c:v>
                </c:pt>
                <c:pt idx="91578">
                  <c:v>91.578000000000031</c:v>
                </c:pt>
                <c:pt idx="91579">
                  <c:v>91.579000000000008</c:v>
                </c:pt>
                <c:pt idx="91580">
                  <c:v>91.580000000000041</c:v>
                </c:pt>
                <c:pt idx="91581">
                  <c:v>91.581000000000017</c:v>
                </c:pt>
                <c:pt idx="91582">
                  <c:v>91.581999999999994</c:v>
                </c:pt>
                <c:pt idx="91583">
                  <c:v>91.583000000000027</c:v>
                </c:pt>
                <c:pt idx="91584">
                  <c:v>91.584000000000003</c:v>
                </c:pt>
                <c:pt idx="91585">
                  <c:v>91.585000000000036</c:v>
                </c:pt>
                <c:pt idx="91586">
                  <c:v>91.586000000000013</c:v>
                </c:pt>
                <c:pt idx="91587">
                  <c:v>91.587000000000046</c:v>
                </c:pt>
                <c:pt idx="91588">
                  <c:v>91.588000000000022</c:v>
                </c:pt>
                <c:pt idx="91589">
                  <c:v>91.588999999999999</c:v>
                </c:pt>
                <c:pt idx="91590">
                  <c:v>91.590000000000032</c:v>
                </c:pt>
                <c:pt idx="91591">
                  <c:v>91.591000000000008</c:v>
                </c:pt>
                <c:pt idx="91592">
                  <c:v>91.592000000000041</c:v>
                </c:pt>
                <c:pt idx="91593">
                  <c:v>91.593000000000018</c:v>
                </c:pt>
                <c:pt idx="91594">
                  <c:v>91.593999999999994</c:v>
                </c:pt>
                <c:pt idx="91595">
                  <c:v>91.595000000000027</c:v>
                </c:pt>
                <c:pt idx="91596">
                  <c:v>91.596000000000004</c:v>
                </c:pt>
                <c:pt idx="91597">
                  <c:v>91.597000000000037</c:v>
                </c:pt>
                <c:pt idx="91598">
                  <c:v>91.598000000000013</c:v>
                </c:pt>
                <c:pt idx="91599">
                  <c:v>91.599000000000046</c:v>
                </c:pt>
                <c:pt idx="91600">
                  <c:v>91.600000000000023</c:v>
                </c:pt>
                <c:pt idx="91601">
                  <c:v>91.600999999999999</c:v>
                </c:pt>
                <c:pt idx="91602">
                  <c:v>91.602000000000032</c:v>
                </c:pt>
                <c:pt idx="91603">
                  <c:v>91.603000000000009</c:v>
                </c:pt>
                <c:pt idx="91604">
                  <c:v>91.604000000000042</c:v>
                </c:pt>
                <c:pt idx="91605">
                  <c:v>91.605000000000018</c:v>
                </c:pt>
                <c:pt idx="91606">
                  <c:v>91.605999999999995</c:v>
                </c:pt>
                <c:pt idx="91607">
                  <c:v>91.607000000000028</c:v>
                </c:pt>
                <c:pt idx="91608">
                  <c:v>91.608000000000004</c:v>
                </c:pt>
                <c:pt idx="91609">
                  <c:v>91.609000000000037</c:v>
                </c:pt>
                <c:pt idx="91610">
                  <c:v>91.610000000000014</c:v>
                </c:pt>
                <c:pt idx="91611">
                  <c:v>91.61099999999999</c:v>
                </c:pt>
                <c:pt idx="91612">
                  <c:v>91.612000000000023</c:v>
                </c:pt>
                <c:pt idx="91613">
                  <c:v>91.613</c:v>
                </c:pt>
                <c:pt idx="91614">
                  <c:v>91.614000000000033</c:v>
                </c:pt>
                <c:pt idx="91615">
                  <c:v>91.615000000000009</c:v>
                </c:pt>
                <c:pt idx="91616">
                  <c:v>91.616000000000042</c:v>
                </c:pt>
                <c:pt idx="91617">
                  <c:v>91.617000000000019</c:v>
                </c:pt>
                <c:pt idx="91618">
                  <c:v>91.617999999999995</c:v>
                </c:pt>
                <c:pt idx="91619">
                  <c:v>91.619000000000028</c:v>
                </c:pt>
                <c:pt idx="91620">
                  <c:v>91.62</c:v>
                </c:pt>
                <c:pt idx="91621">
                  <c:v>91.621000000000038</c:v>
                </c:pt>
                <c:pt idx="91622">
                  <c:v>91.622000000000014</c:v>
                </c:pt>
                <c:pt idx="91623">
                  <c:v>91.62299999999999</c:v>
                </c:pt>
                <c:pt idx="91624">
                  <c:v>91.624000000000024</c:v>
                </c:pt>
                <c:pt idx="91625">
                  <c:v>91.625</c:v>
                </c:pt>
                <c:pt idx="91626">
                  <c:v>91.626000000000033</c:v>
                </c:pt>
                <c:pt idx="91627">
                  <c:v>91.62700000000001</c:v>
                </c:pt>
                <c:pt idx="91628">
                  <c:v>91.628000000000043</c:v>
                </c:pt>
                <c:pt idx="91629">
                  <c:v>91.629000000000019</c:v>
                </c:pt>
                <c:pt idx="91630">
                  <c:v>91.63</c:v>
                </c:pt>
                <c:pt idx="91631">
                  <c:v>91.631000000000029</c:v>
                </c:pt>
                <c:pt idx="91632">
                  <c:v>91.632000000000005</c:v>
                </c:pt>
                <c:pt idx="91633">
                  <c:v>91.633000000000038</c:v>
                </c:pt>
                <c:pt idx="91634">
                  <c:v>91.634000000000015</c:v>
                </c:pt>
                <c:pt idx="91635">
                  <c:v>91.634999999999991</c:v>
                </c:pt>
                <c:pt idx="91636">
                  <c:v>91.636000000000024</c:v>
                </c:pt>
                <c:pt idx="91637">
                  <c:v>91.637</c:v>
                </c:pt>
                <c:pt idx="91638">
                  <c:v>91.638000000000034</c:v>
                </c:pt>
                <c:pt idx="91639">
                  <c:v>91.63900000000001</c:v>
                </c:pt>
                <c:pt idx="91640">
                  <c:v>91.640000000000043</c:v>
                </c:pt>
                <c:pt idx="91641">
                  <c:v>91.64100000000002</c:v>
                </c:pt>
                <c:pt idx="91642">
                  <c:v>91.641999999999996</c:v>
                </c:pt>
                <c:pt idx="91643">
                  <c:v>91.643000000000029</c:v>
                </c:pt>
                <c:pt idx="91644">
                  <c:v>91.644000000000005</c:v>
                </c:pt>
                <c:pt idx="91645">
                  <c:v>91.645000000000039</c:v>
                </c:pt>
                <c:pt idx="91646">
                  <c:v>91.646000000000015</c:v>
                </c:pt>
                <c:pt idx="91647">
                  <c:v>91.646999999999991</c:v>
                </c:pt>
                <c:pt idx="91648">
                  <c:v>91.648000000000025</c:v>
                </c:pt>
                <c:pt idx="91649">
                  <c:v>91.649000000000001</c:v>
                </c:pt>
                <c:pt idx="91650">
                  <c:v>91.650000000000034</c:v>
                </c:pt>
                <c:pt idx="91651">
                  <c:v>91.65100000000001</c:v>
                </c:pt>
                <c:pt idx="91652">
                  <c:v>91.652000000000044</c:v>
                </c:pt>
                <c:pt idx="91653">
                  <c:v>91.65300000000002</c:v>
                </c:pt>
                <c:pt idx="91654">
                  <c:v>91.653999999999996</c:v>
                </c:pt>
                <c:pt idx="91655">
                  <c:v>91.65500000000003</c:v>
                </c:pt>
                <c:pt idx="91656">
                  <c:v>91.656000000000006</c:v>
                </c:pt>
                <c:pt idx="91657">
                  <c:v>91.657000000000039</c:v>
                </c:pt>
                <c:pt idx="91658">
                  <c:v>91.658000000000015</c:v>
                </c:pt>
                <c:pt idx="91659">
                  <c:v>91.658999999999992</c:v>
                </c:pt>
                <c:pt idx="91660">
                  <c:v>91.660000000000025</c:v>
                </c:pt>
                <c:pt idx="91661">
                  <c:v>91.661000000000001</c:v>
                </c:pt>
                <c:pt idx="91662">
                  <c:v>91.662000000000035</c:v>
                </c:pt>
                <c:pt idx="91663">
                  <c:v>91.663000000000011</c:v>
                </c:pt>
                <c:pt idx="91664">
                  <c:v>91.664000000000044</c:v>
                </c:pt>
                <c:pt idx="91665">
                  <c:v>91.66500000000002</c:v>
                </c:pt>
                <c:pt idx="91666">
                  <c:v>91.665999999999997</c:v>
                </c:pt>
                <c:pt idx="91667">
                  <c:v>91.66700000000003</c:v>
                </c:pt>
                <c:pt idx="91668">
                  <c:v>91.668000000000006</c:v>
                </c:pt>
                <c:pt idx="91669">
                  <c:v>91.66900000000004</c:v>
                </c:pt>
                <c:pt idx="91670">
                  <c:v>91.670000000000016</c:v>
                </c:pt>
                <c:pt idx="91671">
                  <c:v>91.670999999999992</c:v>
                </c:pt>
                <c:pt idx="91672">
                  <c:v>91.672000000000025</c:v>
                </c:pt>
                <c:pt idx="91673">
                  <c:v>91.673000000000002</c:v>
                </c:pt>
                <c:pt idx="91674">
                  <c:v>91.674000000000035</c:v>
                </c:pt>
                <c:pt idx="91675">
                  <c:v>91.675000000000011</c:v>
                </c:pt>
                <c:pt idx="91676">
                  <c:v>91.676000000000045</c:v>
                </c:pt>
                <c:pt idx="91677">
                  <c:v>91.677000000000021</c:v>
                </c:pt>
                <c:pt idx="91678">
                  <c:v>91.677999999999997</c:v>
                </c:pt>
                <c:pt idx="91679">
                  <c:v>91.67900000000003</c:v>
                </c:pt>
                <c:pt idx="91680">
                  <c:v>91.68</c:v>
                </c:pt>
                <c:pt idx="91681">
                  <c:v>91.68100000000004</c:v>
                </c:pt>
                <c:pt idx="91682">
                  <c:v>91.682000000000016</c:v>
                </c:pt>
                <c:pt idx="91683">
                  <c:v>91.682999999999993</c:v>
                </c:pt>
                <c:pt idx="91684">
                  <c:v>91.684000000000026</c:v>
                </c:pt>
                <c:pt idx="91685">
                  <c:v>91.685000000000002</c:v>
                </c:pt>
                <c:pt idx="91686">
                  <c:v>91.686000000000035</c:v>
                </c:pt>
                <c:pt idx="91687">
                  <c:v>91.687000000000012</c:v>
                </c:pt>
                <c:pt idx="91688">
                  <c:v>91.688000000000045</c:v>
                </c:pt>
                <c:pt idx="91689">
                  <c:v>91.689000000000021</c:v>
                </c:pt>
                <c:pt idx="91690">
                  <c:v>91.69</c:v>
                </c:pt>
                <c:pt idx="91691">
                  <c:v>91.691000000000031</c:v>
                </c:pt>
                <c:pt idx="91692">
                  <c:v>91.692000000000007</c:v>
                </c:pt>
                <c:pt idx="91693">
                  <c:v>91.69300000000004</c:v>
                </c:pt>
                <c:pt idx="91694">
                  <c:v>91.694000000000017</c:v>
                </c:pt>
                <c:pt idx="91695">
                  <c:v>91.694999999999993</c:v>
                </c:pt>
                <c:pt idx="91696">
                  <c:v>91.696000000000026</c:v>
                </c:pt>
                <c:pt idx="91697">
                  <c:v>91.697000000000003</c:v>
                </c:pt>
                <c:pt idx="91698">
                  <c:v>91.698000000000036</c:v>
                </c:pt>
                <c:pt idx="91699">
                  <c:v>91.699000000000012</c:v>
                </c:pt>
                <c:pt idx="91700">
                  <c:v>91.700000000000045</c:v>
                </c:pt>
                <c:pt idx="91701">
                  <c:v>91.701000000000022</c:v>
                </c:pt>
                <c:pt idx="91702">
                  <c:v>91.701999999999998</c:v>
                </c:pt>
                <c:pt idx="91703">
                  <c:v>91.703000000000031</c:v>
                </c:pt>
                <c:pt idx="91704">
                  <c:v>91.704000000000008</c:v>
                </c:pt>
                <c:pt idx="91705">
                  <c:v>91.705000000000041</c:v>
                </c:pt>
                <c:pt idx="91706">
                  <c:v>91.706000000000017</c:v>
                </c:pt>
                <c:pt idx="91707">
                  <c:v>91.706999999999994</c:v>
                </c:pt>
                <c:pt idx="91708">
                  <c:v>91.708000000000027</c:v>
                </c:pt>
                <c:pt idx="91709">
                  <c:v>91.709000000000003</c:v>
                </c:pt>
                <c:pt idx="91710">
                  <c:v>91.710000000000036</c:v>
                </c:pt>
                <c:pt idx="91711">
                  <c:v>91.711000000000013</c:v>
                </c:pt>
                <c:pt idx="91712">
                  <c:v>91.712000000000046</c:v>
                </c:pt>
                <c:pt idx="91713">
                  <c:v>91.713000000000022</c:v>
                </c:pt>
                <c:pt idx="91714">
                  <c:v>91.713999999999999</c:v>
                </c:pt>
                <c:pt idx="91715">
                  <c:v>91.715000000000032</c:v>
                </c:pt>
                <c:pt idx="91716">
                  <c:v>91.716000000000008</c:v>
                </c:pt>
                <c:pt idx="91717">
                  <c:v>91.717000000000041</c:v>
                </c:pt>
                <c:pt idx="91718">
                  <c:v>91.718000000000018</c:v>
                </c:pt>
                <c:pt idx="91719">
                  <c:v>91.718999999999994</c:v>
                </c:pt>
                <c:pt idx="91720">
                  <c:v>91.720000000000027</c:v>
                </c:pt>
                <c:pt idx="91721">
                  <c:v>91.721000000000004</c:v>
                </c:pt>
                <c:pt idx="91722">
                  <c:v>91.722000000000037</c:v>
                </c:pt>
                <c:pt idx="91723">
                  <c:v>91.723000000000013</c:v>
                </c:pt>
                <c:pt idx="91724">
                  <c:v>91.724000000000046</c:v>
                </c:pt>
                <c:pt idx="91725">
                  <c:v>91.725000000000023</c:v>
                </c:pt>
                <c:pt idx="91726">
                  <c:v>91.725999999999999</c:v>
                </c:pt>
                <c:pt idx="91727">
                  <c:v>91.727000000000032</c:v>
                </c:pt>
                <c:pt idx="91728">
                  <c:v>91.728000000000009</c:v>
                </c:pt>
                <c:pt idx="91729">
                  <c:v>91.729000000000042</c:v>
                </c:pt>
                <c:pt idx="91730">
                  <c:v>91.730000000000018</c:v>
                </c:pt>
                <c:pt idx="91731">
                  <c:v>91.730999999999995</c:v>
                </c:pt>
                <c:pt idx="91732">
                  <c:v>91.732000000000028</c:v>
                </c:pt>
                <c:pt idx="91733">
                  <c:v>91.733000000000004</c:v>
                </c:pt>
                <c:pt idx="91734">
                  <c:v>91.734000000000037</c:v>
                </c:pt>
                <c:pt idx="91735">
                  <c:v>91.735000000000014</c:v>
                </c:pt>
                <c:pt idx="91736">
                  <c:v>91.73599999999999</c:v>
                </c:pt>
                <c:pt idx="91737">
                  <c:v>91.737000000000023</c:v>
                </c:pt>
                <c:pt idx="91738">
                  <c:v>91.738</c:v>
                </c:pt>
                <c:pt idx="91739">
                  <c:v>91.739000000000033</c:v>
                </c:pt>
                <c:pt idx="91740">
                  <c:v>91.740000000000009</c:v>
                </c:pt>
                <c:pt idx="91741">
                  <c:v>91.741000000000042</c:v>
                </c:pt>
                <c:pt idx="91742">
                  <c:v>91.742000000000019</c:v>
                </c:pt>
                <c:pt idx="91743">
                  <c:v>91.742999999999995</c:v>
                </c:pt>
                <c:pt idx="91744">
                  <c:v>91.744000000000028</c:v>
                </c:pt>
                <c:pt idx="91745">
                  <c:v>91.745000000000005</c:v>
                </c:pt>
                <c:pt idx="91746">
                  <c:v>91.746000000000038</c:v>
                </c:pt>
                <c:pt idx="91747">
                  <c:v>91.747000000000014</c:v>
                </c:pt>
                <c:pt idx="91748">
                  <c:v>91.74799999999999</c:v>
                </c:pt>
                <c:pt idx="91749">
                  <c:v>91.749000000000024</c:v>
                </c:pt>
                <c:pt idx="91750">
                  <c:v>91.75</c:v>
                </c:pt>
                <c:pt idx="91751">
                  <c:v>91.751000000000033</c:v>
                </c:pt>
                <c:pt idx="91752">
                  <c:v>91.75200000000001</c:v>
                </c:pt>
                <c:pt idx="91753">
                  <c:v>91.753000000000043</c:v>
                </c:pt>
                <c:pt idx="91754">
                  <c:v>91.754000000000019</c:v>
                </c:pt>
                <c:pt idx="91755">
                  <c:v>91.754999999999995</c:v>
                </c:pt>
                <c:pt idx="91756">
                  <c:v>91.756000000000029</c:v>
                </c:pt>
                <c:pt idx="91757">
                  <c:v>91.757000000000005</c:v>
                </c:pt>
                <c:pt idx="91758">
                  <c:v>91.758000000000038</c:v>
                </c:pt>
                <c:pt idx="91759">
                  <c:v>91.759000000000015</c:v>
                </c:pt>
                <c:pt idx="91760">
                  <c:v>91.759999999999991</c:v>
                </c:pt>
                <c:pt idx="91761">
                  <c:v>91.761000000000024</c:v>
                </c:pt>
                <c:pt idx="91762">
                  <c:v>91.762</c:v>
                </c:pt>
                <c:pt idx="91763">
                  <c:v>91.763000000000034</c:v>
                </c:pt>
                <c:pt idx="91764">
                  <c:v>91.76400000000001</c:v>
                </c:pt>
                <c:pt idx="91765">
                  <c:v>91.765000000000043</c:v>
                </c:pt>
                <c:pt idx="91766">
                  <c:v>91.76600000000002</c:v>
                </c:pt>
                <c:pt idx="91767">
                  <c:v>91.766999999999996</c:v>
                </c:pt>
                <c:pt idx="91768">
                  <c:v>91.768000000000029</c:v>
                </c:pt>
                <c:pt idx="91769">
                  <c:v>91.769000000000005</c:v>
                </c:pt>
                <c:pt idx="91770">
                  <c:v>91.770000000000039</c:v>
                </c:pt>
                <c:pt idx="91771">
                  <c:v>91.771000000000015</c:v>
                </c:pt>
                <c:pt idx="91772">
                  <c:v>91.771999999999991</c:v>
                </c:pt>
                <c:pt idx="91773">
                  <c:v>91.773000000000025</c:v>
                </c:pt>
                <c:pt idx="91774">
                  <c:v>91.774000000000001</c:v>
                </c:pt>
                <c:pt idx="91775">
                  <c:v>91.775000000000034</c:v>
                </c:pt>
                <c:pt idx="91776">
                  <c:v>91.77600000000001</c:v>
                </c:pt>
                <c:pt idx="91777">
                  <c:v>91.777000000000044</c:v>
                </c:pt>
                <c:pt idx="91778">
                  <c:v>91.77800000000002</c:v>
                </c:pt>
                <c:pt idx="91779">
                  <c:v>91.778999999999996</c:v>
                </c:pt>
                <c:pt idx="91780">
                  <c:v>91.78000000000003</c:v>
                </c:pt>
                <c:pt idx="91781">
                  <c:v>91.781000000000006</c:v>
                </c:pt>
                <c:pt idx="91782">
                  <c:v>91.782000000000039</c:v>
                </c:pt>
                <c:pt idx="91783">
                  <c:v>91.783000000000015</c:v>
                </c:pt>
                <c:pt idx="91784">
                  <c:v>91.783999999999992</c:v>
                </c:pt>
                <c:pt idx="91785">
                  <c:v>91.785000000000025</c:v>
                </c:pt>
                <c:pt idx="91786">
                  <c:v>91.786000000000001</c:v>
                </c:pt>
                <c:pt idx="91787">
                  <c:v>91.787000000000035</c:v>
                </c:pt>
                <c:pt idx="91788">
                  <c:v>91.788000000000011</c:v>
                </c:pt>
                <c:pt idx="91789">
                  <c:v>91.789000000000044</c:v>
                </c:pt>
                <c:pt idx="91790">
                  <c:v>91.79000000000002</c:v>
                </c:pt>
                <c:pt idx="91791">
                  <c:v>91.790999999999997</c:v>
                </c:pt>
                <c:pt idx="91792">
                  <c:v>91.79200000000003</c:v>
                </c:pt>
                <c:pt idx="91793">
                  <c:v>91.793000000000006</c:v>
                </c:pt>
                <c:pt idx="91794">
                  <c:v>91.79400000000004</c:v>
                </c:pt>
                <c:pt idx="91795">
                  <c:v>91.795000000000016</c:v>
                </c:pt>
                <c:pt idx="91796">
                  <c:v>91.795999999999992</c:v>
                </c:pt>
                <c:pt idx="91797">
                  <c:v>91.797000000000025</c:v>
                </c:pt>
                <c:pt idx="91798">
                  <c:v>91.798000000000002</c:v>
                </c:pt>
                <c:pt idx="91799">
                  <c:v>91.799000000000035</c:v>
                </c:pt>
                <c:pt idx="91800">
                  <c:v>91.800000000000011</c:v>
                </c:pt>
                <c:pt idx="91801">
                  <c:v>91.801000000000045</c:v>
                </c:pt>
                <c:pt idx="91802">
                  <c:v>91.802000000000021</c:v>
                </c:pt>
                <c:pt idx="91803">
                  <c:v>91.802999999999997</c:v>
                </c:pt>
                <c:pt idx="91804">
                  <c:v>91.80400000000003</c:v>
                </c:pt>
                <c:pt idx="91805">
                  <c:v>91.805000000000007</c:v>
                </c:pt>
                <c:pt idx="91806">
                  <c:v>91.80600000000004</c:v>
                </c:pt>
                <c:pt idx="91807">
                  <c:v>91.807000000000016</c:v>
                </c:pt>
                <c:pt idx="91808">
                  <c:v>91.807999999999993</c:v>
                </c:pt>
                <c:pt idx="91809">
                  <c:v>91.809000000000026</c:v>
                </c:pt>
                <c:pt idx="91810">
                  <c:v>91.81</c:v>
                </c:pt>
                <c:pt idx="91811">
                  <c:v>91.811000000000035</c:v>
                </c:pt>
                <c:pt idx="91812">
                  <c:v>91.812000000000012</c:v>
                </c:pt>
                <c:pt idx="91813">
                  <c:v>91.813000000000045</c:v>
                </c:pt>
                <c:pt idx="91814">
                  <c:v>91.814000000000021</c:v>
                </c:pt>
                <c:pt idx="91815">
                  <c:v>91.814999999999998</c:v>
                </c:pt>
                <c:pt idx="91816">
                  <c:v>91.816000000000031</c:v>
                </c:pt>
                <c:pt idx="91817">
                  <c:v>91.817000000000007</c:v>
                </c:pt>
                <c:pt idx="91818">
                  <c:v>91.81800000000004</c:v>
                </c:pt>
                <c:pt idx="91819">
                  <c:v>91.819000000000017</c:v>
                </c:pt>
                <c:pt idx="91820">
                  <c:v>91.82</c:v>
                </c:pt>
                <c:pt idx="91821">
                  <c:v>91.821000000000026</c:v>
                </c:pt>
                <c:pt idx="91822">
                  <c:v>91.822000000000003</c:v>
                </c:pt>
                <c:pt idx="91823">
                  <c:v>91.823000000000036</c:v>
                </c:pt>
                <c:pt idx="91824">
                  <c:v>91.824000000000012</c:v>
                </c:pt>
                <c:pt idx="91825">
                  <c:v>91.825000000000045</c:v>
                </c:pt>
                <c:pt idx="91826">
                  <c:v>91.826000000000022</c:v>
                </c:pt>
                <c:pt idx="91827">
                  <c:v>91.826999999999998</c:v>
                </c:pt>
                <c:pt idx="91828">
                  <c:v>91.828000000000031</c:v>
                </c:pt>
                <c:pt idx="91829">
                  <c:v>91.829000000000008</c:v>
                </c:pt>
                <c:pt idx="91830">
                  <c:v>91.830000000000041</c:v>
                </c:pt>
                <c:pt idx="91831">
                  <c:v>91.831000000000017</c:v>
                </c:pt>
                <c:pt idx="91832">
                  <c:v>91.831999999999994</c:v>
                </c:pt>
                <c:pt idx="91833">
                  <c:v>91.833000000000027</c:v>
                </c:pt>
                <c:pt idx="91834">
                  <c:v>91.834000000000003</c:v>
                </c:pt>
                <c:pt idx="91835">
                  <c:v>91.835000000000036</c:v>
                </c:pt>
                <c:pt idx="91836">
                  <c:v>91.836000000000013</c:v>
                </c:pt>
                <c:pt idx="91837">
                  <c:v>91.837000000000046</c:v>
                </c:pt>
                <c:pt idx="91838">
                  <c:v>91.838000000000022</c:v>
                </c:pt>
                <c:pt idx="91839">
                  <c:v>91.838999999999999</c:v>
                </c:pt>
                <c:pt idx="91840">
                  <c:v>91.840000000000032</c:v>
                </c:pt>
                <c:pt idx="91841">
                  <c:v>91.841000000000008</c:v>
                </c:pt>
                <c:pt idx="91842">
                  <c:v>91.842000000000041</c:v>
                </c:pt>
                <c:pt idx="91843">
                  <c:v>91.843000000000018</c:v>
                </c:pt>
                <c:pt idx="91844">
                  <c:v>91.843999999999994</c:v>
                </c:pt>
                <c:pt idx="91845">
                  <c:v>91.845000000000027</c:v>
                </c:pt>
                <c:pt idx="91846">
                  <c:v>91.846000000000004</c:v>
                </c:pt>
                <c:pt idx="91847">
                  <c:v>91.847000000000037</c:v>
                </c:pt>
                <c:pt idx="91848">
                  <c:v>91.848000000000013</c:v>
                </c:pt>
                <c:pt idx="91849">
                  <c:v>91.849000000000046</c:v>
                </c:pt>
                <c:pt idx="91850">
                  <c:v>91.850000000000023</c:v>
                </c:pt>
                <c:pt idx="91851">
                  <c:v>91.850999999999999</c:v>
                </c:pt>
                <c:pt idx="91852">
                  <c:v>91.852000000000032</c:v>
                </c:pt>
                <c:pt idx="91853">
                  <c:v>91.853000000000009</c:v>
                </c:pt>
                <c:pt idx="91854">
                  <c:v>91.854000000000042</c:v>
                </c:pt>
                <c:pt idx="91855">
                  <c:v>91.855000000000018</c:v>
                </c:pt>
                <c:pt idx="91856">
                  <c:v>91.855999999999995</c:v>
                </c:pt>
                <c:pt idx="91857">
                  <c:v>91.857000000000028</c:v>
                </c:pt>
                <c:pt idx="91858">
                  <c:v>91.858000000000004</c:v>
                </c:pt>
                <c:pt idx="91859">
                  <c:v>91.859000000000037</c:v>
                </c:pt>
                <c:pt idx="91860">
                  <c:v>91.860000000000014</c:v>
                </c:pt>
                <c:pt idx="91861">
                  <c:v>91.86099999999999</c:v>
                </c:pt>
                <c:pt idx="91862">
                  <c:v>91.862000000000023</c:v>
                </c:pt>
                <c:pt idx="91863">
                  <c:v>91.863</c:v>
                </c:pt>
                <c:pt idx="91864">
                  <c:v>91.864000000000033</c:v>
                </c:pt>
                <c:pt idx="91865">
                  <c:v>91.865000000000009</c:v>
                </c:pt>
                <c:pt idx="91866">
                  <c:v>91.866000000000042</c:v>
                </c:pt>
                <c:pt idx="91867">
                  <c:v>91.867000000000019</c:v>
                </c:pt>
                <c:pt idx="91868">
                  <c:v>91.867999999999995</c:v>
                </c:pt>
                <c:pt idx="91869">
                  <c:v>91.869000000000028</c:v>
                </c:pt>
                <c:pt idx="91870">
                  <c:v>91.87</c:v>
                </c:pt>
                <c:pt idx="91871">
                  <c:v>91.871000000000038</c:v>
                </c:pt>
                <c:pt idx="91872">
                  <c:v>91.872000000000014</c:v>
                </c:pt>
                <c:pt idx="91873">
                  <c:v>91.87299999999999</c:v>
                </c:pt>
                <c:pt idx="91874">
                  <c:v>91.874000000000024</c:v>
                </c:pt>
                <c:pt idx="91875">
                  <c:v>91.875</c:v>
                </c:pt>
                <c:pt idx="91876">
                  <c:v>91.876000000000033</c:v>
                </c:pt>
                <c:pt idx="91877">
                  <c:v>91.87700000000001</c:v>
                </c:pt>
                <c:pt idx="91878">
                  <c:v>91.878000000000043</c:v>
                </c:pt>
                <c:pt idx="91879">
                  <c:v>91.879000000000019</c:v>
                </c:pt>
                <c:pt idx="91880">
                  <c:v>91.88</c:v>
                </c:pt>
                <c:pt idx="91881">
                  <c:v>91.881000000000029</c:v>
                </c:pt>
                <c:pt idx="91882">
                  <c:v>91.882000000000005</c:v>
                </c:pt>
                <c:pt idx="91883">
                  <c:v>91.883000000000038</c:v>
                </c:pt>
                <c:pt idx="91884">
                  <c:v>91.884000000000015</c:v>
                </c:pt>
                <c:pt idx="91885">
                  <c:v>91.884999999999991</c:v>
                </c:pt>
                <c:pt idx="91886">
                  <c:v>91.886000000000024</c:v>
                </c:pt>
                <c:pt idx="91887">
                  <c:v>91.887</c:v>
                </c:pt>
                <c:pt idx="91888">
                  <c:v>91.888000000000034</c:v>
                </c:pt>
                <c:pt idx="91889">
                  <c:v>91.88900000000001</c:v>
                </c:pt>
                <c:pt idx="91890">
                  <c:v>91.890000000000043</c:v>
                </c:pt>
                <c:pt idx="91891">
                  <c:v>91.89100000000002</c:v>
                </c:pt>
                <c:pt idx="91892">
                  <c:v>91.891999999999996</c:v>
                </c:pt>
                <c:pt idx="91893">
                  <c:v>91.893000000000029</c:v>
                </c:pt>
                <c:pt idx="91894">
                  <c:v>91.894000000000005</c:v>
                </c:pt>
                <c:pt idx="91895">
                  <c:v>91.895000000000039</c:v>
                </c:pt>
                <c:pt idx="91896">
                  <c:v>91.896000000000015</c:v>
                </c:pt>
                <c:pt idx="91897">
                  <c:v>91.896999999999991</c:v>
                </c:pt>
                <c:pt idx="91898">
                  <c:v>91.898000000000025</c:v>
                </c:pt>
                <c:pt idx="91899">
                  <c:v>91.899000000000001</c:v>
                </c:pt>
                <c:pt idx="91900">
                  <c:v>91.900000000000034</c:v>
                </c:pt>
                <c:pt idx="91901">
                  <c:v>91.90100000000001</c:v>
                </c:pt>
                <c:pt idx="91902">
                  <c:v>91.902000000000044</c:v>
                </c:pt>
                <c:pt idx="91903">
                  <c:v>91.90300000000002</c:v>
                </c:pt>
                <c:pt idx="91904">
                  <c:v>91.903999999999996</c:v>
                </c:pt>
                <c:pt idx="91905">
                  <c:v>91.90500000000003</c:v>
                </c:pt>
                <c:pt idx="91906">
                  <c:v>91.906000000000006</c:v>
                </c:pt>
                <c:pt idx="91907">
                  <c:v>91.907000000000039</c:v>
                </c:pt>
                <c:pt idx="91908">
                  <c:v>91.908000000000015</c:v>
                </c:pt>
                <c:pt idx="91909">
                  <c:v>91.908999999999992</c:v>
                </c:pt>
                <c:pt idx="91910">
                  <c:v>91.910000000000025</c:v>
                </c:pt>
                <c:pt idx="91911">
                  <c:v>91.911000000000001</c:v>
                </c:pt>
                <c:pt idx="91912">
                  <c:v>91.912000000000035</c:v>
                </c:pt>
                <c:pt idx="91913">
                  <c:v>91.913000000000011</c:v>
                </c:pt>
                <c:pt idx="91914">
                  <c:v>91.914000000000044</c:v>
                </c:pt>
                <c:pt idx="91915">
                  <c:v>91.91500000000002</c:v>
                </c:pt>
                <c:pt idx="91916">
                  <c:v>91.915999999999997</c:v>
                </c:pt>
                <c:pt idx="91917">
                  <c:v>91.91700000000003</c:v>
                </c:pt>
                <c:pt idx="91918">
                  <c:v>91.918000000000006</c:v>
                </c:pt>
                <c:pt idx="91919">
                  <c:v>91.91900000000004</c:v>
                </c:pt>
                <c:pt idx="91920">
                  <c:v>91.920000000000016</c:v>
                </c:pt>
                <c:pt idx="91921">
                  <c:v>91.920999999999992</c:v>
                </c:pt>
                <c:pt idx="91922">
                  <c:v>91.922000000000025</c:v>
                </c:pt>
                <c:pt idx="91923">
                  <c:v>91.923000000000002</c:v>
                </c:pt>
                <c:pt idx="91924">
                  <c:v>91.924000000000035</c:v>
                </c:pt>
                <c:pt idx="91925">
                  <c:v>91.925000000000011</c:v>
                </c:pt>
                <c:pt idx="91926">
                  <c:v>91.926000000000045</c:v>
                </c:pt>
                <c:pt idx="91927">
                  <c:v>91.927000000000021</c:v>
                </c:pt>
                <c:pt idx="91928">
                  <c:v>91.927999999999997</c:v>
                </c:pt>
                <c:pt idx="91929">
                  <c:v>91.92900000000003</c:v>
                </c:pt>
                <c:pt idx="91930">
                  <c:v>91.93</c:v>
                </c:pt>
                <c:pt idx="91931">
                  <c:v>91.93100000000004</c:v>
                </c:pt>
                <c:pt idx="91932">
                  <c:v>91.932000000000016</c:v>
                </c:pt>
                <c:pt idx="91933">
                  <c:v>91.932999999999993</c:v>
                </c:pt>
                <c:pt idx="91934">
                  <c:v>91.934000000000026</c:v>
                </c:pt>
                <c:pt idx="91935">
                  <c:v>91.935000000000002</c:v>
                </c:pt>
                <c:pt idx="91936">
                  <c:v>91.936000000000035</c:v>
                </c:pt>
                <c:pt idx="91937">
                  <c:v>91.937000000000012</c:v>
                </c:pt>
                <c:pt idx="91938">
                  <c:v>91.938000000000045</c:v>
                </c:pt>
                <c:pt idx="91939">
                  <c:v>91.939000000000021</c:v>
                </c:pt>
                <c:pt idx="91940">
                  <c:v>91.94</c:v>
                </c:pt>
                <c:pt idx="91941">
                  <c:v>91.941000000000031</c:v>
                </c:pt>
                <c:pt idx="91942">
                  <c:v>91.942000000000007</c:v>
                </c:pt>
                <c:pt idx="91943">
                  <c:v>91.94300000000004</c:v>
                </c:pt>
                <c:pt idx="91944">
                  <c:v>91.944000000000017</c:v>
                </c:pt>
                <c:pt idx="91945">
                  <c:v>91.944999999999993</c:v>
                </c:pt>
                <c:pt idx="91946">
                  <c:v>91.946000000000026</c:v>
                </c:pt>
                <c:pt idx="91947">
                  <c:v>91.947000000000003</c:v>
                </c:pt>
                <c:pt idx="91948">
                  <c:v>91.948000000000036</c:v>
                </c:pt>
                <c:pt idx="91949">
                  <c:v>91.949000000000012</c:v>
                </c:pt>
                <c:pt idx="91950">
                  <c:v>91.950000000000045</c:v>
                </c:pt>
                <c:pt idx="91951">
                  <c:v>91.951000000000022</c:v>
                </c:pt>
                <c:pt idx="91952">
                  <c:v>91.951999999999998</c:v>
                </c:pt>
                <c:pt idx="91953">
                  <c:v>91.953000000000031</c:v>
                </c:pt>
                <c:pt idx="91954">
                  <c:v>91.954000000000008</c:v>
                </c:pt>
                <c:pt idx="91955">
                  <c:v>91.955000000000041</c:v>
                </c:pt>
                <c:pt idx="91956">
                  <c:v>91.956000000000017</c:v>
                </c:pt>
                <c:pt idx="91957">
                  <c:v>91.956999999999994</c:v>
                </c:pt>
                <c:pt idx="91958">
                  <c:v>91.958000000000027</c:v>
                </c:pt>
                <c:pt idx="91959">
                  <c:v>91.959000000000003</c:v>
                </c:pt>
                <c:pt idx="91960">
                  <c:v>91.960000000000036</c:v>
                </c:pt>
                <c:pt idx="91961">
                  <c:v>91.961000000000013</c:v>
                </c:pt>
                <c:pt idx="91962">
                  <c:v>91.962000000000046</c:v>
                </c:pt>
                <c:pt idx="91963">
                  <c:v>91.963000000000022</c:v>
                </c:pt>
                <c:pt idx="91964">
                  <c:v>91.963999999999999</c:v>
                </c:pt>
                <c:pt idx="91965">
                  <c:v>91.965000000000032</c:v>
                </c:pt>
                <c:pt idx="91966">
                  <c:v>91.966000000000008</c:v>
                </c:pt>
                <c:pt idx="91967">
                  <c:v>91.967000000000041</c:v>
                </c:pt>
                <c:pt idx="91968">
                  <c:v>91.968000000000018</c:v>
                </c:pt>
                <c:pt idx="91969">
                  <c:v>91.968999999999994</c:v>
                </c:pt>
                <c:pt idx="91970">
                  <c:v>91.970000000000027</c:v>
                </c:pt>
                <c:pt idx="91971">
                  <c:v>91.971000000000004</c:v>
                </c:pt>
                <c:pt idx="91972">
                  <c:v>91.972000000000037</c:v>
                </c:pt>
                <c:pt idx="91973">
                  <c:v>91.973000000000013</c:v>
                </c:pt>
                <c:pt idx="91974">
                  <c:v>91.974000000000046</c:v>
                </c:pt>
                <c:pt idx="91975">
                  <c:v>91.975000000000023</c:v>
                </c:pt>
                <c:pt idx="91976">
                  <c:v>91.975999999999999</c:v>
                </c:pt>
                <c:pt idx="91977">
                  <c:v>91.977000000000032</c:v>
                </c:pt>
                <c:pt idx="91978">
                  <c:v>91.978000000000009</c:v>
                </c:pt>
                <c:pt idx="91979">
                  <c:v>91.979000000000042</c:v>
                </c:pt>
                <c:pt idx="91980">
                  <c:v>91.980000000000018</c:v>
                </c:pt>
                <c:pt idx="91981">
                  <c:v>91.980999999999995</c:v>
                </c:pt>
                <c:pt idx="91982">
                  <c:v>91.982000000000028</c:v>
                </c:pt>
                <c:pt idx="91983">
                  <c:v>91.983000000000004</c:v>
                </c:pt>
                <c:pt idx="91984">
                  <c:v>91.984000000000037</c:v>
                </c:pt>
                <c:pt idx="91985">
                  <c:v>91.985000000000014</c:v>
                </c:pt>
                <c:pt idx="91986">
                  <c:v>91.98599999999999</c:v>
                </c:pt>
                <c:pt idx="91987">
                  <c:v>91.987000000000023</c:v>
                </c:pt>
                <c:pt idx="91988">
                  <c:v>91.988</c:v>
                </c:pt>
                <c:pt idx="91989">
                  <c:v>91.989000000000033</c:v>
                </c:pt>
                <c:pt idx="91990">
                  <c:v>91.990000000000009</c:v>
                </c:pt>
                <c:pt idx="91991">
                  <c:v>91.991000000000042</c:v>
                </c:pt>
                <c:pt idx="91992">
                  <c:v>91.992000000000019</c:v>
                </c:pt>
                <c:pt idx="91993">
                  <c:v>91.992999999999995</c:v>
                </c:pt>
                <c:pt idx="91994">
                  <c:v>91.994000000000028</c:v>
                </c:pt>
                <c:pt idx="91995">
                  <c:v>91.995000000000005</c:v>
                </c:pt>
                <c:pt idx="91996">
                  <c:v>91.996000000000038</c:v>
                </c:pt>
                <c:pt idx="91997">
                  <c:v>91.997000000000014</c:v>
                </c:pt>
                <c:pt idx="91998">
                  <c:v>91.99799999999999</c:v>
                </c:pt>
                <c:pt idx="91999">
                  <c:v>91.999000000000024</c:v>
                </c:pt>
                <c:pt idx="92000">
                  <c:v>92</c:v>
                </c:pt>
                <c:pt idx="92001">
                  <c:v>92.001000000000033</c:v>
                </c:pt>
                <c:pt idx="92002">
                  <c:v>92.00200000000001</c:v>
                </c:pt>
                <c:pt idx="92003">
                  <c:v>92.003000000000043</c:v>
                </c:pt>
                <c:pt idx="92004">
                  <c:v>92.004000000000019</c:v>
                </c:pt>
                <c:pt idx="92005">
                  <c:v>92.004999999999995</c:v>
                </c:pt>
                <c:pt idx="92006">
                  <c:v>92.006000000000029</c:v>
                </c:pt>
                <c:pt idx="92007">
                  <c:v>92.007000000000005</c:v>
                </c:pt>
                <c:pt idx="92008">
                  <c:v>92.008000000000038</c:v>
                </c:pt>
                <c:pt idx="92009">
                  <c:v>92.009000000000015</c:v>
                </c:pt>
                <c:pt idx="92010">
                  <c:v>92.009999999999991</c:v>
                </c:pt>
                <c:pt idx="92011">
                  <c:v>92.011000000000024</c:v>
                </c:pt>
                <c:pt idx="92012">
                  <c:v>92.012</c:v>
                </c:pt>
                <c:pt idx="92013">
                  <c:v>92.013000000000034</c:v>
                </c:pt>
                <c:pt idx="92014">
                  <c:v>92.01400000000001</c:v>
                </c:pt>
                <c:pt idx="92015">
                  <c:v>92.015000000000043</c:v>
                </c:pt>
                <c:pt idx="92016">
                  <c:v>92.01600000000002</c:v>
                </c:pt>
                <c:pt idx="92017">
                  <c:v>92.016999999999996</c:v>
                </c:pt>
                <c:pt idx="92018">
                  <c:v>92.018000000000029</c:v>
                </c:pt>
                <c:pt idx="92019">
                  <c:v>92.019000000000005</c:v>
                </c:pt>
                <c:pt idx="92020">
                  <c:v>92.020000000000039</c:v>
                </c:pt>
                <c:pt idx="92021">
                  <c:v>92.021000000000015</c:v>
                </c:pt>
                <c:pt idx="92022">
                  <c:v>92.021999999999991</c:v>
                </c:pt>
                <c:pt idx="92023">
                  <c:v>92.023000000000025</c:v>
                </c:pt>
                <c:pt idx="92024">
                  <c:v>92.024000000000001</c:v>
                </c:pt>
                <c:pt idx="92025">
                  <c:v>92.025000000000034</c:v>
                </c:pt>
                <c:pt idx="92026">
                  <c:v>92.02600000000001</c:v>
                </c:pt>
                <c:pt idx="92027">
                  <c:v>92.027000000000044</c:v>
                </c:pt>
                <c:pt idx="92028">
                  <c:v>92.02800000000002</c:v>
                </c:pt>
                <c:pt idx="92029">
                  <c:v>92.028999999999996</c:v>
                </c:pt>
                <c:pt idx="92030">
                  <c:v>92.03000000000003</c:v>
                </c:pt>
                <c:pt idx="92031">
                  <c:v>92.031000000000006</c:v>
                </c:pt>
                <c:pt idx="92032">
                  <c:v>92.032000000000039</c:v>
                </c:pt>
                <c:pt idx="92033">
                  <c:v>92.033000000000015</c:v>
                </c:pt>
                <c:pt idx="92034">
                  <c:v>92.033999999999992</c:v>
                </c:pt>
                <c:pt idx="92035">
                  <c:v>92.035000000000025</c:v>
                </c:pt>
                <c:pt idx="92036">
                  <c:v>92.036000000000001</c:v>
                </c:pt>
                <c:pt idx="92037">
                  <c:v>92.037000000000035</c:v>
                </c:pt>
                <c:pt idx="92038">
                  <c:v>92.038000000000011</c:v>
                </c:pt>
                <c:pt idx="92039">
                  <c:v>92.039000000000044</c:v>
                </c:pt>
                <c:pt idx="92040">
                  <c:v>92.04000000000002</c:v>
                </c:pt>
                <c:pt idx="92041">
                  <c:v>92.040999999999997</c:v>
                </c:pt>
                <c:pt idx="92042">
                  <c:v>92.04200000000003</c:v>
                </c:pt>
                <c:pt idx="92043">
                  <c:v>92.043000000000006</c:v>
                </c:pt>
                <c:pt idx="92044">
                  <c:v>92.04400000000004</c:v>
                </c:pt>
                <c:pt idx="92045">
                  <c:v>92.045000000000016</c:v>
                </c:pt>
                <c:pt idx="92046">
                  <c:v>92.045999999999992</c:v>
                </c:pt>
                <c:pt idx="92047">
                  <c:v>92.047000000000025</c:v>
                </c:pt>
                <c:pt idx="92048">
                  <c:v>92.048000000000002</c:v>
                </c:pt>
                <c:pt idx="92049">
                  <c:v>92.049000000000035</c:v>
                </c:pt>
                <c:pt idx="92050">
                  <c:v>92.050000000000011</c:v>
                </c:pt>
                <c:pt idx="92051">
                  <c:v>92.051000000000045</c:v>
                </c:pt>
                <c:pt idx="92052">
                  <c:v>92.052000000000021</c:v>
                </c:pt>
                <c:pt idx="92053">
                  <c:v>92.052999999999997</c:v>
                </c:pt>
                <c:pt idx="92054">
                  <c:v>92.05400000000003</c:v>
                </c:pt>
                <c:pt idx="92055">
                  <c:v>92.055000000000007</c:v>
                </c:pt>
                <c:pt idx="92056">
                  <c:v>92.05600000000004</c:v>
                </c:pt>
                <c:pt idx="92057">
                  <c:v>92.057000000000016</c:v>
                </c:pt>
                <c:pt idx="92058">
                  <c:v>92.057999999999993</c:v>
                </c:pt>
                <c:pt idx="92059">
                  <c:v>92.059000000000026</c:v>
                </c:pt>
                <c:pt idx="92060">
                  <c:v>92.06</c:v>
                </c:pt>
                <c:pt idx="92061">
                  <c:v>92.061000000000035</c:v>
                </c:pt>
                <c:pt idx="92062">
                  <c:v>92.062000000000012</c:v>
                </c:pt>
                <c:pt idx="92063">
                  <c:v>92.063000000000045</c:v>
                </c:pt>
                <c:pt idx="92064">
                  <c:v>92.064000000000021</c:v>
                </c:pt>
                <c:pt idx="92065">
                  <c:v>92.064999999999998</c:v>
                </c:pt>
                <c:pt idx="92066">
                  <c:v>92.066000000000031</c:v>
                </c:pt>
                <c:pt idx="92067">
                  <c:v>92.067000000000007</c:v>
                </c:pt>
                <c:pt idx="92068">
                  <c:v>92.06800000000004</c:v>
                </c:pt>
                <c:pt idx="92069">
                  <c:v>92.069000000000017</c:v>
                </c:pt>
                <c:pt idx="92070">
                  <c:v>92.07</c:v>
                </c:pt>
                <c:pt idx="92071">
                  <c:v>92.071000000000026</c:v>
                </c:pt>
                <c:pt idx="92072">
                  <c:v>92.072000000000003</c:v>
                </c:pt>
                <c:pt idx="92073">
                  <c:v>92.073000000000036</c:v>
                </c:pt>
                <c:pt idx="92074">
                  <c:v>92.074000000000012</c:v>
                </c:pt>
                <c:pt idx="92075">
                  <c:v>92.075000000000045</c:v>
                </c:pt>
                <c:pt idx="92076">
                  <c:v>92.076000000000022</c:v>
                </c:pt>
                <c:pt idx="92077">
                  <c:v>92.076999999999998</c:v>
                </c:pt>
                <c:pt idx="92078">
                  <c:v>92.078000000000031</c:v>
                </c:pt>
                <c:pt idx="92079">
                  <c:v>92.079000000000008</c:v>
                </c:pt>
                <c:pt idx="92080">
                  <c:v>92.080000000000041</c:v>
                </c:pt>
                <c:pt idx="92081">
                  <c:v>92.081000000000017</c:v>
                </c:pt>
                <c:pt idx="92082">
                  <c:v>92.081999999999994</c:v>
                </c:pt>
                <c:pt idx="92083">
                  <c:v>92.083000000000027</c:v>
                </c:pt>
                <c:pt idx="92084">
                  <c:v>92.084000000000003</c:v>
                </c:pt>
                <c:pt idx="92085">
                  <c:v>92.085000000000036</c:v>
                </c:pt>
                <c:pt idx="92086">
                  <c:v>92.086000000000013</c:v>
                </c:pt>
                <c:pt idx="92087">
                  <c:v>92.087000000000046</c:v>
                </c:pt>
                <c:pt idx="92088">
                  <c:v>92.088000000000022</c:v>
                </c:pt>
                <c:pt idx="92089">
                  <c:v>92.088999999999999</c:v>
                </c:pt>
                <c:pt idx="92090">
                  <c:v>92.090000000000032</c:v>
                </c:pt>
                <c:pt idx="92091">
                  <c:v>92.091000000000008</c:v>
                </c:pt>
                <c:pt idx="92092">
                  <c:v>92.092000000000041</c:v>
                </c:pt>
                <c:pt idx="92093">
                  <c:v>92.093000000000018</c:v>
                </c:pt>
                <c:pt idx="92094">
                  <c:v>92.093999999999994</c:v>
                </c:pt>
                <c:pt idx="92095">
                  <c:v>92.095000000000027</c:v>
                </c:pt>
                <c:pt idx="92096">
                  <c:v>92.096000000000004</c:v>
                </c:pt>
                <c:pt idx="92097">
                  <c:v>92.097000000000037</c:v>
                </c:pt>
                <c:pt idx="92098">
                  <c:v>92.098000000000013</c:v>
                </c:pt>
                <c:pt idx="92099">
                  <c:v>92.099000000000046</c:v>
                </c:pt>
                <c:pt idx="92100">
                  <c:v>92.100000000000023</c:v>
                </c:pt>
                <c:pt idx="92101">
                  <c:v>92.100999999999999</c:v>
                </c:pt>
                <c:pt idx="92102">
                  <c:v>92.102000000000032</c:v>
                </c:pt>
                <c:pt idx="92103">
                  <c:v>92.103000000000009</c:v>
                </c:pt>
                <c:pt idx="92104">
                  <c:v>92.104000000000042</c:v>
                </c:pt>
                <c:pt idx="92105">
                  <c:v>92.105000000000018</c:v>
                </c:pt>
                <c:pt idx="92106">
                  <c:v>92.105999999999995</c:v>
                </c:pt>
                <c:pt idx="92107">
                  <c:v>92.107000000000028</c:v>
                </c:pt>
                <c:pt idx="92108">
                  <c:v>92.108000000000004</c:v>
                </c:pt>
                <c:pt idx="92109">
                  <c:v>92.109000000000037</c:v>
                </c:pt>
                <c:pt idx="92110">
                  <c:v>92.110000000000014</c:v>
                </c:pt>
                <c:pt idx="92111">
                  <c:v>92.11099999999999</c:v>
                </c:pt>
                <c:pt idx="92112">
                  <c:v>92.112000000000023</c:v>
                </c:pt>
                <c:pt idx="92113">
                  <c:v>92.113</c:v>
                </c:pt>
                <c:pt idx="92114">
                  <c:v>92.114000000000033</c:v>
                </c:pt>
                <c:pt idx="92115">
                  <c:v>92.115000000000009</c:v>
                </c:pt>
                <c:pt idx="92116">
                  <c:v>92.116000000000042</c:v>
                </c:pt>
                <c:pt idx="92117">
                  <c:v>92.117000000000019</c:v>
                </c:pt>
                <c:pt idx="92118">
                  <c:v>92.117999999999995</c:v>
                </c:pt>
                <c:pt idx="92119">
                  <c:v>92.119000000000028</c:v>
                </c:pt>
                <c:pt idx="92120">
                  <c:v>92.12</c:v>
                </c:pt>
                <c:pt idx="92121">
                  <c:v>92.121000000000038</c:v>
                </c:pt>
                <c:pt idx="92122">
                  <c:v>92.122000000000014</c:v>
                </c:pt>
                <c:pt idx="92123">
                  <c:v>92.12299999999999</c:v>
                </c:pt>
                <c:pt idx="92124">
                  <c:v>92.124000000000024</c:v>
                </c:pt>
                <c:pt idx="92125">
                  <c:v>92.125</c:v>
                </c:pt>
                <c:pt idx="92126">
                  <c:v>92.126000000000033</c:v>
                </c:pt>
                <c:pt idx="92127">
                  <c:v>92.12700000000001</c:v>
                </c:pt>
                <c:pt idx="92128">
                  <c:v>92.128000000000043</c:v>
                </c:pt>
                <c:pt idx="92129">
                  <c:v>92.129000000000019</c:v>
                </c:pt>
                <c:pt idx="92130">
                  <c:v>92.13</c:v>
                </c:pt>
                <c:pt idx="92131">
                  <c:v>92.131000000000029</c:v>
                </c:pt>
                <c:pt idx="92132">
                  <c:v>92.132000000000005</c:v>
                </c:pt>
                <c:pt idx="92133">
                  <c:v>92.133000000000038</c:v>
                </c:pt>
                <c:pt idx="92134">
                  <c:v>92.134000000000015</c:v>
                </c:pt>
                <c:pt idx="92135">
                  <c:v>92.134999999999991</c:v>
                </c:pt>
                <c:pt idx="92136">
                  <c:v>92.136000000000024</c:v>
                </c:pt>
                <c:pt idx="92137">
                  <c:v>92.137</c:v>
                </c:pt>
                <c:pt idx="92138">
                  <c:v>92.138000000000034</c:v>
                </c:pt>
                <c:pt idx="92139">
                  <c:v>92.13900000000001</c:v>
                </c:pt>
                <c:pt idx="92140">
                  <c:v>92.140000000000043</c:v>
                </c:pt>
                <c:pt idx="92141">
                  <c:v>92.14100000000002</c:v>
                </c:pt>
                <c:pt idx="92142">
                  <c:v>92.141999999999996</c:v>
                </c:pt>
                <c:pt idx="92143">
                  <c:v>92.143000000000029</c:v>
                </c:pt>
                <c:pt idx="92144">
                  <c:v>92.144000000000005</c:v>
                </c:pt>
                <c:pt idx="92145">
                  <c:v>92.145000000000039</c:v>
                </c:pt>
                <c:pt idx="92146">
                  <c:v>92.146000000000015</c:v>
                </c:pt>
                <c:pt idx="92147">
                  <c:v>92.146999999999991</c:v>
                </c:pt>
                <c:pt idx="92148">
                  <c:v>92.148000000000025</c:v>
                </c:pt>
                <c:pt idx="92149">
                  <c:v>92.149000000000001</c:v>
                </c:pt>
                <c:pt idx="92150">
                  <c:v>92.150000000000034</c:v>
                </c:pt>
                <c:pt idx="92151">
                  <c:v>92.15100000000001</c:v>
                </c:pt>
                <c:pt idx="92152">
                  <c:v>92.152000000000044</c:v>
                </c:pt>
                <c:pt idx="92153">
                  <c:v>92.15300000000002</c:v>
                </c:pt>
                <c:pt idx="92154">
                  <c:v>92.153999999999996</c:v>
                </c:pt>
                <c:pt idx="92155">
                  <c:v>92.15500000000003</c:v>
                </c:pt>
                <c:pt idx="92156">
                  <c:v>92.156000000000006</c:v>
                </c:pt>
                <c:pt idx="92157">
                  <c:v>92.157000000000039</c:v>
                </c:pt>
                <c:pt idx="92158">
                  <c:v>92.158000000000015</c:v>
                </c:pt>
                <c:pt idx="92159">
                  <c:v>92.158999999999992</c:v>
                </c:pt>
                <c:pt idx="92160">
                  <c:v>92.160000000000025</c:v>
                </c:pt>
                <c:pt idx="92161">
                  <c:v>92.161000000000001</c:v>
                </c:pt>
                <c:pt idx="92162">
                  <c:v>92.162000000000035</c:v>
                </c:pt>
                <c:pt idx="92163">
                  <c:v>92.163000000000011</c:v>
                </c:pt>
                <c:pt idx="92164">
                  <c:v>92.164000000000044</c:v>
                </c:pt>
                <c:pt idx="92165">
                  <c:v>92.16500000000002</c:v>
                </c:pt>
                <c:pt idx="92166">
                  <c:v>92.165999999999997</c:v>
                </c:pt>
                <c:pt idx="92167">
                  <c:v>92.16700000000003</c:v>
                </c:pt>
                <c:pt idx="92168">
                  <c:v>92.168000000000006</c:v>
                </c:pt>
                <c:pt idx="92169">
                  <c:v>92.16900000000004</c:v>
                </c:pt>
                <c:pt idx="92170">
                  <c:v>92.170000000000016</c:v>
                </c:pt>
                <c:pt idx="92171">
                  <c:v>92.170999999999992</c:v>
                </c:pt>
                <c:pt idx="92172">
                  <c:v>92.172000000000025</c:v>
                </c:pt>
                <c:pt idx="92173">
                  <c:v>92.173000000000002</c:v>
                </c:pt>
                <c:pt idx="92174">
                  <c:v>92.174000000000035</c:v>
                </c:pt>
                <c:pt idx="92175">
                  <c:v>92.175000000000011</c:v>
                </c:pt>
                <c:pt idx="92176">
                  <c:v>92.176000000000045</c:v>
                </c:pt>
                <c:pt idx="92177">
                  <c:v>92.177000000000021</c:v>
                </c:pt>
                <c:pt idx="92178">
                  <c:v>92.177999999999997</c:v>
                </c:pt>
                <c:pt idx="92179">
                  <c:v>92.17900000000003</c:v>
                </c:pt>
                <c:pt idx="92180">
                  <c:v>92.18</c:v>
                </c:pt>
                <c:pt idx="92181">
                  <c:v>92.18100000000004</c:v>
                </c:pt>
                <c:pt idx="92182">
                  <c:v>92.182000000000016</c:v>
                </c:pt>
                <c:pt idx="92183">
                  <c:v>92.182999999999993</c:v>
                </c:pt>
                <c:pt idx="92184">
                  <c:v>92.184000000000026</c:v>
                </c:pt>
                <c:pt idx="92185">
                  <c:v>92.185000000000002</c:v>
                </c:pt>
                <c:pt idx="92186">
                  <c:v>92.186000000000035</c:v>
                </c:pt>
                <c:pt idx="92187">
                  <c:v>92.187000000000012</c:v>
                </c:pt>
                <c:pt idx="92188">
                  <c:v>92.188000000000045</c:v>
                </c:pt>
                <c:pt idx="92189">
                  <c:v>92.189000000000021</c:v>
                </c:pt>
                <c:pt idx="92190">
                  <c:v>92.19</c:v>
                </c:pt>
                <c:pt idx="92191">
                  <c:v>92.191000000000031</c:v>
                </c:pt>
                <c:pt idx="92192">
                  <c:v>92.192000000000007</c:v>
                </c:pt>
                <c:pt idx="92193">
                  <c:v>92.19300000000004</c:v>
                </c:pt>
                <c:pt idx="92194">
                  <c:v>92.194000000000017</c:v>
                </c:pt>
                <c:pt idx="92195">
                  <c:v>92.194999999999993</c:v>
                </c:pt>
                <c:pt idx="92196">
                  <c:v>92.196000000000026</c:v>
                </c:pt>
                <c:pt idx="92197">
                  <c:v>92.197000000000003</c:v>
                </c:pt>
                <c:pt idx="92198">
                  <c:v>92.198000000000036</c:v>
                </c:pt>
                <c:pt idx="92199">
                  <c:v>92.199000000000012</c:v>
                </c:pt>
                <c:pt idx="92200">
                  <c:v>92.200000000000045</c:v>
                </c:pt>
                <c:pt idx="92201">
                  <c:v>92.201000000000022</c:v>
                </c:pt>
                <c:pt idx="92202">
                  <c:v>92.201999999999998</c:v>
                </c:pt>
                <c:pt idx="92203">
                  <c:v>92.203000000000031</c:v>
                </c:pt>
                <c:pt idx="92204">
                  <c:v>92.204000000000008</c:v>
                </c:pt>
                <c:pt idx="92205">
                  <c:v>92.205000000000041</c:v>
                </c:pt>
                <c:pt idx="92206">
                  <c:v>92.206000000000017</c:v>
                </c:pt>
                <c:pt idx="92207">
                  <c:v>92.206999999999994</c:v>
                </c:pt>
                <c:pt idx="92208">
                  <c:v>92.208000000000027</c:v>
                </c:pt>
                <c:pt idx="92209">
                  <c:v>92.209000000000003</c:v>
                </c:pt>
                <c:pt idx="92210">
                  <c:v>92.210000000000036</c:v>
                </c:pt>
                <c:pt idx="92211">
                  <c:v>92.211000000000013</c:v>
                </c:pt>
                <c:pt idx="92212">
                  <c:v>92.212000000000046</c:v>
                </c:pt>
                <c:pt idx="92213">
                  <c:v>92.213000000000022</c:v>
                </c:pt>
                <c:pt idx="92214">
                  <c:v>92.213999999999999</c:v>
                </c:pt>
                <c:pt idx="92215">
                  <c:v>92.215000000000032</c:v>
                </c:pt>
                <c:pt idx="92216">
                  <c:v>92.216000000000008</c:v>
                </c:pt>
                <c:pt idx="92217">
                  <c:v>92.217000000000041</c:v>
                </c:pt>
                <c:pt idx="92218">
                  <c:v>92.218000000000018</c:v>
                </c:pt>
                <c:pt idx="92219">
                  <c:v>92.218999999999994</c:v>
                </c:pt>
                <c:pt idx="92220">
                  <c:v>92.220000000000027</c:v>
                </c:pt>
                <c:pt idx="92221">
                  <c:v>92.221000000000004</c:v>
                </c:pt>
                <c:pt idx="92222">
                  <c:v>92.222000000000037</c:v>
                </c:pt>
                <c:pt idx="92223">
                  <c:v>92.223000000000013</c:v>
                </c:pt>
                <c:pt idx="92224">
                  <c:v>92.224000000000046</c:v>
                </c:pt>
                <c:pt idx="92225">
                  <c:v>92.225000000000023</c:v>
                </c:pt>
                <c:pt idx="92226">
                  <c:v>92.225999999999999</c:v>
                </c:pt>
                <c:pt idx="92227">
                  <c:v>92.227000000000032</c:v>
                </c:pt>
                <c:pt idx="92228">
                  <c:v>92.228000000000009</c:v>
                </c:pt>
                <c:pt idx="92229">
                  <c:v>92.229000000000042</c:v>
                </c:pt>
                <c:pt idx="92230">
                  <c:v>92.230000000000018</c:v>
                </c:pt>
                <c:pt idx="92231">
                  <c:v>92.230999999999995</c:v>
                </c:pt>
                <c:pt idx="92232">
                  <c:v>92.232000000000028</c:v>
                </c:pt>
                <c:pt idx="92233">
                  <c:v>92.233000000000004</c:v>
                </c:pt>
                <c:pt idx="92234">
                  <c:v>92.234000000000037</c:v>
                </c:pt>
                <c:pt idx="92235">
                  <c:v>92.235000000000014</c:v>
                </c:pt>
                <c:pt idx="92236">
                  <c:v>92.23599999999999</c:v>
                </c:pt>
                <c:pt idx="92237">
                  <c:v>92.237000000000023</c:v>
                </c:pt>
                <c:pt idx="92238">
                  <c:v>92.238</c:v>
                </c:pt>
                <c:pt idx="92239">
                  <c:v>92.239000000000033</c:v>
                </c:pt>
                <c:pt idx="92240">
                  <c:v>92.240000000000009</c:v>
                </c:pt>
                <c:pt idx="92241">
                  <c:v>92.241000000000042</c:v>
                </c:pt>
                <c:pt idx="92242">
                  <c:v>92.242000000000019</c:v>
                </c:pt>
                <c:pt idx="92243">
                  <c:v>92.242999999999995</c:v>
                </c:pt>
                <c:pt idx="92244">
                  <c:v>92.244000000000028</c:v>
                </c:pt>
                <c:pt idx="92245">
                  <c:v>92.245000000000005</c:v>
                </c:pt>
                <c:pt idx="92246">
                  <c:v>92.246000000000038</c:v>
                </c:pt>
                <c:pt idx="92247">
                  <c:v>92.247000000000014</c:v>
                </c:pt>
                <c:pt idx="92248">
                  <c:v>92.24799999999999</c:v>
                </c:pt>
                <c:pt idx="92249">
                  <c:v>92.249000000000024</c:v>
                </c:pt>
                <c:pt idx="92250">
                  <c:v>92.25</c:v>
                </c:pt>
                <c:pt idx="92251">
                  <c:v>92.251000000000033</c:v>
                </c:pt>
                <c:pt idx="92252">
                  <c:v>92.25200000000001</c:v>
                </c:pt>
                <c:pt idx="92253">
                  <c:v>92.253000000000043</c:v>
                </c:pt>
                <c:pt idx="92254">
                  <c:v>92.254000000000019</c:v>
                </c:pt>
                <c:pt idx="92255">
                  <c:v>92.254999999999995</c:v>
                </c:pt>
                <c:pt idx="92256">
                  <c:v>92.256000000000029</c:v>
                </c:pt>
                <c:pt idx="92257">
                  <c:v>92.257000000000005</c:v>
                </c:pt>
                <c:pt idx="92258">
                  <c:v>92.258000000000038</c:v>
                </c:pt>
                <c:pt idx="92259">
                  <c:v>92.259000000000015</c:v>
                </c:pt>
                <c:pt idx="92260">
                  <c:v>92.259999999999991</c:v>
                </c:pt>
                <c:pt idx="92261">
                  <c:v>92.261000000000024</c:v>
                </c:pt>
                <c:pt idx="92262">
                  <c:v>92.262</c:v>
                </c:pt>
                <c:pt idx="92263">
                  <c:v>92.263000000000034</c:v>
                </c:pt>
                <c:pt idx="92264">
                  <c:v>92.26400000000001</c:v>
                </c:pt>
                <c:pt idx="92265">
                  <c:v>92.265000000000043</c:v>
                </c:pt>
                <c:pt idx="92266">
                  <c:v>92.26600000000002</c:v>
                </c:pt>
                <c:pt idx="92267">
                  <c:v>92.266999999999996</c:v>
                </c:pt>
                <c:pt idx="92268">
                  <c:v>92.268000000000029</c:v>
                </c:pt>
                <c:pt idx="92269">
                  <c:v>92.269000000000005</c:v>
                </c:pt>
                <c:pt idx="92270">
                  <c:v>92.270000000000039</c:v>
                </c:pt>
                <c:pt idx="92271">
                  <c:v>92.271000000000015</c:v>
                </c:pt>
                <c:pt idx="92272">
                  <c:v>92.271999999999991</c:v>
                </c:pt>
                <c:pt idx="92273">
                  <c:v>92.273000000000025</c:v>
                </c:pt>
                <c:pt idx="92274">
                  <c:v>92.274000000000001</c:v>
                </c:pt>
                <c:pt idx="92275">
                  <c:v>92.275000000000034</c:v>
                </c:pt>
                <c:pt idx="92276">
                  <c:v>92.27600000000001</c:v>
                </c:pt>
                <c:pt idx="92277">
                  <c:v>92.277000000000044</c:v>
                </c:pt>
                <c:pt idx="92278">
                  <c:v>92.27800000000002</c:v>
                </c:pt>
                <c:pt idx="92279">
                  <c:v>92.278999999999996</c:v>
                </c:pt>
                <c:pt idx="92280">
                  <c:v>92.28000000000003</c:v>
                </c:pt>
                <c:pt idx="92281">
                  <c:v>92.281000000000006</c:v>
                </c:pt>
                <c:pt idx="92282">
                  <c:v>92.282000000000039</c:v>
                </c:pt>
                <c:pt idx="92283">
                  <c:v>92.283000000000015</c:v>
                </c:pt>
                <c:pt idx="92284">
                  <c:v>92.283999999999992</c:v>
                </c:pt>
                <c:pt idx="92285">
                  <c:v>92.285000000000025</c:v>
                </c:pt>
                <c:pt idx="92286">
                  <c:v>92.286000000000001</c:v>
                </c:pt>
                <c:pt idx="92287">
                  <c:v>92.287000000000035</c:v>
                </c:pt>
                <c:pt idx="92288">
                  <c:v>92.288000000000011</c:v>
                </c:pt>
                <c:pt idx="92289">
                  <c:v>92.289000000000044</c:v>
                </c:pt>
                <c:pt idx="92290">
                  <c:v>92.29000000000002</c:v>
                </c:pt>
                <c:pt idx="92291">
                  <c:v>92.290999999999997</c:v>
                </c:pt>
                <c:pt idx="92292">
                  <c:v>92.29200000000003</c:v>
                </c:pt>
                <c:pt idx="92293">
                  <c:v>92.293000000000006</c:v>
                </c:pt>
                <c:pt idx="92294">
                  <c:v>92.29400000000004</c:v>
                </c:pt>
                <c:pt idx="92295">
                  <c:v>92.295000000000016</c:v>
                </c:pt>
                <c:pt idx="92296">
                  <c:v>92.295999999999992</c:v>
                </c:pt>
                <c:pt idx="92297">
                  <c:v>92.297000000000025</c:v>
                </c:pt>
                <c:pt idx="92298">
                  <c:v>92.298000000000002</c:v>
                </c:pt>
                <c:pt idx="92299">
                  <c:v>92.299000000000035</c:v>
                </c:pt>
                <c:pt idx="92300">
                  <c:v>92.300000000000011</c:v>
                </c:pt>
                <c:pt idx="92301">
                  <c:v>92.301000000000045</c:v>
                </c:pt>
                <c:pt idx="92302">
                  <c:v>92.302000000000021</c:v>
                </c:pt>
                <c:pt idx="92303">
                  <c:v>92.302999999999997</c:v>
                </c:pt>
                <c:pt idx="92304">
                  <c:v>92.30400000000003</c:v>
                </c:pt>
                <c:pt idx="92305">
                  <c:v>92.305000000000007</c:v>
                </c:pt>
                <c:pt idx="92306">
                  <c:v>92.30600000000004</c:v>
                </c:pt>
                <c:pt idx="92307">
                  <c:v>92.307000000000016</c:v>
                </c:pt>
                <c:pt idx="92308">
                  <c:v>92.307999999999993</c:v>
                </c:pt>
                <c:pt idx="92309">
                  <c:v>92.309000000000026</c:v>
                </c:pt>
                <c:pt idx="92310">
                  <c:v>92.31</c:v>
                </c:pt>
                <c:pt idx="92311">
                  <c:v>92.311000000000035</c:v>
                </c:pt>
                <c:pt idx="92312">
                  <c:v>92.312000000000012</c:v>
                </c:pt>
                <c:pt idx="92313">
                  <c:v>92.313000000000045</c:v>
                </c:pt>
                <c:pt idx="92314">
                  <c:v>92.314000000000021</c:v>
                </c:pt>
                <c:pt idx="92315">
                  <c:v>92.314999999999998</c:v>
                </c:pt>
                <c:pt idx="92316">
                  <c:v>92.316000000000031</c:v>
                </c:pt>
                <c:pt idx="92317">
                  <c:v>92.317000000000007</c:v>
                </c:pt>
                <c:pt idx="92318">
                  <c:v>92.31800000000004</c:v>
                </c:pt>
                <c:pt idx="92319">
                  <c:v>92.319000000000017</c:v>
                </c:pt>
                <c:pt idx="92320">
                  <c:v>92.32</c:v>
                </c:pt>
                <c:pt idx="92321">
                  <c:v>92.321000000000026</c:v>
                </c:pt>
                <c:pt idx="92322">
                  <c:v>92.322000000000003</c:v>
                </c:pt>
                <c:pt idx="92323">
                  <c:v>92.323000000000036</c:v>
                </c:pt>
                <c:pt idx="92324">
                  <c:v>92.324000000000012</c:v>
                </c:pt>
                <c:pt idx="92325">
                  <c:v>92.325000000000045</c:v>
                </c:pt>
                <c:pt idx="92326">
                  <c:v>92.326000000000022</c:v>
                </c:pt>
                <c:pt idx="92327">
                  <c:v>92.326999999999998</c:v>
                </c:pt>
                <c:pt idx="92328">
                  <c:v>92.328000000000031</c:v>
                </c:pt>
                <c:pt idx="92329">
                  <c:v>92.329000000000008</c:v>
                </c:pt>
                <c:pt idx="92330">
                  <c:v>92.330000000000041</c:v>
                </c:pt>
                <c:pt idx="92331">
                  <c:v>92.331000000000017</c:v>
                </c:pt>
                <c:pt idx="92332">
                  <c:v>92.331999999999994</c:v>
                </c:pt>
                <c:pt idx="92333">
                  <c:v>92.333000000000027</c:v>
                </c:pt>
                <c:pt idx="92334">
                  <c:v>92.334000000000003</c:v>
                </c:pt>
                <c:pt idx="92335">
                  <c:v>92.335000000000036</c:v>
                </c:pt>
                <c:pt idx="92336">
                  <c:v>92.336000000000013</c:v>
                </c:pt>
                <c:pt idx="92337">
                  <c:v>92.337000000000046</c:v>
                </c:pt>
                <c:pt idx="92338">
                  <c:v>92.338000000000022</c:v>
                </c:pt>
                <c:pt idx="92339">
                  <c:v>92.338999999999999</c:v>
                </c:pt>
                <c:pt idx="92340">
                  <c:v>92.340000000000032</c:v>
                </c:pt>
                <c:pt idx="92341">
                  <c:v>92.341000000000008</c:v>
                </c:pt>
                <c:pt idx="92342">
                  <c:v>92.342000000000041</c:v>
                </c:pt>
                <c:pt idx="92343">
                  <c:v>92.343000000000018</c:v>
                </c:pt>
                <c:pt idx="92344">
                  <c:v>92.343999999999994</c:v>
                </c:pt>
                <c:pt idx="92345">
                  <c:v>92.345000000000027</c:v>
                </c:pt>
                <c:pt idx="92346">
                  <c:v>92.346000000000004</c:v>
                </c:pt>
                <c:pt idx="92347">
                  <c:v>92.347000000000037</c:v>
                </c:pt>
                <c:pt idx="92348">
                  <c:v>92.348000000000013</c:v>
                </c:pt>
                <c:pt idx="92349">
                  <c:v>92.349000000000046</c:v>
                </c:pt>
                <c:pt idx="92350">
                  <c:v>92.350000000000023</c:v>
                </c:pt>
                <c:pt idx="92351">
                  <c:v>92.350999999999999</c:v>
                </c:pt>
                <c:pt idx="92352">
                  <c:v>92.352000000000032</c:v>
                </c:pt>
                <c:pt idx="92353">
                  <c:v>92.353000000000009</c:v>
                </c:pt>
                <c:pt idx="92354">
                  <c:v>92.354000000000042</c:v>
                </c:pt>
                <c:pt idx="92355">
                  <c:v>92.355000000000018</c:v>
                </c:pt>
                <c:pt idx="92356">
                  <c:v>92.355999999999995</c:v>
                </c:pt>
                <c:pt idx="92357">
                  <c:v>92.357000000000028</c:v>
                </c:pt>
                <c:pt idx="92358">
                  <c:v>92.358000000000004</c:v>
                </c:pt>
                <c:pt idx="92359">
                  <c:v>92.359000000000037</c:v>
                </c:pt>
                <c:pt idx="92360">
                  <c:v>92.360000000000014</c:v>
                </c:pt>
                <c:pt idx="92361">
                  <c:v>92.36099999999999</c:v>
                </c:pt>
                <c:pt idx="92362">
                  <c:v>92.362000000000023</c:v>
                </c:pt>
                <c:pt idx="92363">
                  <c:v>92.363</c:v>
                </c:pt>
                <c:pt idx="92364">
                  <c:v>92.364000000000033</c:v>
                </c:pt>
                <c:pt idx="92365">
                  <c:v>92.365000000000009</c:v>
                </c:pt>
                <c:pt idx="92366">
                  <c:v>92.366000000000042</c:v>
                </c:pt>
                <c:pt idx="92367">
                  <c:v>92.367000000000019</c:v>
                </c:pt>
                <c:pt idx="92368">
                  <c:v>92.367999999999995</c:v>
                </c:pt>
                <c:pt idx="92369">
                  <c:v>92.369000000000028</c:v>
                </c:pt>
                <c:pt idx="92370">
                  <c:v>92.37</c:v>
                </c:pt>
                <c:pt idx="92371">
                  <c:v>92.371000000000038</c:v>
                </c:pt>
                <c:pt idx="92372">
                  <c:v>92.372000000000014</c:v>
                </c:pt>
                <c:pt idx="92373">
                  <c:v>92.37299999999999</c:v>
                </c:pt>
                <c:pt idx="92374">
                  <c:v>92.374000000000024</c:v>
                </c:pt>
                <c:pt idx="92375">
                  <c:v>92.375</c:v>
                </c:pt>
                <c:pt idx="92376">
                  <c:v>92.376000000000033</c:v>
                </c:pt>
                <c:pt idx="92377">
                  <c:v>92.37700000000001</c:v>
                </c:pt>
                <c:pt idx="92378">
                  <c:v>92.378000000000043</c:v>
                </c:pt>
                <c:pt idx="92379">
                  <c:v>92.379000000000019</c:v>
                </c:pt>
                <c:pt idx="92380">
                  <c:v>92.38</c:v>
                </c:pt>
                <c:pt idx="92381">
                  <c:v>92.381000000000029</c:v>
                </c:pt>
                <c:pt idx="92382">
                  <c:v>92.382000000000005</c:v>
                </c:pt>
                <c:pt idx="92383">
                  <c:v>92.383000000000038</c:v>
                </c:pt>
                <c:pt idx="92384">
                  <c:v>92.384000000000015</c:v>
                </c:pt>
                <c:pt idx="92385">
                  <c:v>92.384999999999991</c:v>
                </c:pt>
                <c:pt idx="92386">
                  <c:v>92.386000000000024</c:v>
                </c:pt>
                <c:pt idx="92387">
                  <c:v>92.387</c:v>
                </c:pt>
                <c:pt idx="92388">
                  <c:v>92.388000000000034</c:v>
                </c:pt>
                <c:pt idx="92389">
                  <c:v>92.38900000000001</c:v>
                </c:pt>
                <c:pt idx="92390">
                  <c:v>92.390000000000043</c:v>
                </c:pt>
                <c:pt idx="92391">
                  <c:v>92.39100000000002</c:v>
                </c:pt>
                <c:pt idx="92392">
                  <c:v>92.391999999999996</c:v>
                </c:pt>
                <c:pt idx="92393">
                  <c:v>92.393000000000029</c:v>
                </c:pt>
                <c:pt idx="92394">
                  <c:v>92.394000000000005</c:v>
                </c:pt>
                <c:pt idx="92395">
                  <c:v>92.395000000000039</c:v>
                </c:pt>
                <c:pt idx="92396">
                  <c:v>92.396000000000015</c:v>
                </c:pt>
                <c:pt idx="92397">
                  <c:v>92.396999999999991</c:v>
                </c:pt>
                <c:pt idx="92398">
                  <c:v>92.398000000000025</c:v>
                </c:pt>
                <c:pt idx="92399">
                  <c:v>92.399000000000001</c:v>
                </c:pt>
                <c:pt idx="92400">
                  <c:v>92.400000000000034</c:v>
                </c:pt>
                <c:pt idx="92401">
                  <c:v>92.40100000000001</c:v>
                </c:pt>
                <c:pt idx="92402">
                  <c:v>92.402000000000044</c:v>
                </c:pt>
                <c:pt idx="92403">
                  <c:v>92.40300000000002</c:v>
                </c:pt>
                <c:pt idx="92404">
                  <c:v>92.403999999999996</c:v>
                </c:pt>
                <c:pt idx="92405">
                  <c:v>92.40500000000003</c:v>
                </c:pt>
                <c:pt idx="92406">
                  <c:v>92.406000000000006</c:v>
                </c:pt>
                <c:pt idx="92407">
                  <c:v>92.407000000000039</c:v>
                </c:pt>
                <c:pt idx="92408">
                  <c:v>92.408000000000015</c:v>
                </c:pt>
                <c:pt idx="92409">
                  <c:v>92.408999999999992</c:v>
                </c:pt>
                <c:pt idx="92410">
                  <c:v>92.410000000000025</c:v>
                </c:pt>
                <c:pt idx="92411">
                  <c:v>92.411000000000001</c:v>
                </c:pt>
                <c:pt idx="92412">
                  <c:v>92.412000000000035</c:v>
                </c:pt>
                <c:pt idx="92413">
                  <c:v>92.413000000000011</c:v>
                </c:pt>
                <c:pt idx="92414">
                  <c:v>92.414000000000044</c:v>
                </c:pt>
                <c:pt idx="92415">
                  <c:v>92.41500000000002</c:v>
                </c:pt>
                <c:pt idx="92416">
                  <c:v>92.415999999999997</c:v>
                </c:pt>
                <c:pt idx="92417">
                  <c:v>92.41700000000003</c:v>
                </c:pt>
                <c:pt idx="92418">
                  <c:v>92.418000000000006</c:v>
                </c:pt>
                <c:pt idx="92419">
                  <c:v>92.41900000000004</c:v>
                </c:pt>
                <c:pt idx="92420">
                  <c:v>92.420000000000016</c:v>
                </c:pt>
                <c:pt idx="92421">
                  <c:v>92.420999999999992</c:v>
                </c:pt>
                <c:pt idx="92422">
                  <c:v>92.422000000000025</c:v>
                </c:pt>
                <c:pt idx="92423">
                  <c:v>92.423000000000002</c:v>
                </c:pt>
                <c:pt idx="92424">
                  <c:v>92.424000000000035</c:v>
                </c:pt>
                <c:pt idx="92425">
                  <c:v>92.425000000000011</c:v>
                </c:pt>
                <c:pt idx="92426">
                  <c:v>92.426000000000045</c:v>
                </c:pt>
                <c:pt idx="92427">
                  <c:v>92.427000000000021</c:v>
                </c:pt>
                <c:pt idx="92428">
                  <c:v>92.427999999999997</c:v>
                </c:pt>
                <c:pt idx="92429">
                  <c:v>92.42900000000003</c:v>
                </c:pt>
                <c:pt idx="92430">
                  <c:v>92.43</c:v>
                </c:pt>
                <c:pt idx="92431">
                  <c:v>92.43100000000004</c:v>
                </c:pt>
                <c:pt idx="92432">
                  <c:v>92.432000000000016</c:v>
                </c:pt>
                <c:pt idx="92433">
                  <c:v>92.432999999999993</c:v>
                </c:pt>
                <c:pt idx="92434">
                  <c:v>92.434000000000026</c:v>
                </c:pt>
                <c:pt idx="92435">
                  <c:v>92.435000000000002</c:v>
                </c:pt>
                <c:pt idx="92436">
                  <c:v>92.436000000000035</c:v>
                </c:pt>
                <c:pt idx="92437">
                  <c:v>92.437000000000012</c:v>
                </c:pt>
                <c:pt idx="92438">
                  <c:v>92.438000000000045</c:v>
                </c:pt>
                <c:pt idx="92439">
                  <c:v>92.439000000000021</c:v>
                </c:pt>
                <c:pt idx="92440">
                  <c:v>92.44</c:v>
                </c:pt>
                <c:pt idx="92441">
                  <c:v>92.441000000000031</c:v>
                </c:pt>
                <c:pt idx="92442">
                  <c:v>92.442000000000007</c:v>
                </c:pt>
                <c:pt idx="92443">
                  <c:v>92.44300000000004</c:v>
                </c:pt>
                <c:pt idx="92444">
                  <c:v>92.444000000000017</c:v>
                </c:pt>
                <c:pt idx="92445">
                  <c:v>92.444999999999993</c:v>
                </c:pt>
                <c:pt idx="92446">
                  <c:v>92.446000000000026</c:v>
                </c:pt>
                <c:pt idx="92447">
                  <c:v>92.447000000000003</c:v>
                </c:pt>
                <c:pt idx="92448">
                  <c:v>92.448000000000036</c:v>
                </c:pt>
                <c:pt idx="92449">
                  <c:v>92.449000000000012</c:v>
                </c:pt>
                <c:pt idx="92450">
                  <c:v>92.450000000000045</c:v>
                </c:pt>
                <c:pt idx="92451">
                  <c:v>92.451000000000022</c:v>
                </c:pt>
                <c:pt idx="92452">
                  <c:v>92.451999999999998</c:v>
                </c:pt>
                <c:pt idx="92453">
                  <c:v>92.453000000000031</c:v>
                </c:pt>
                <c:pt idx="92454">
                  <c:v>92.454000000000008</c:v>
                </c:pt>
                <c:pt idx="92455">
                  <c:v>92.455000000000041</c:v>
                </c:pt>
                <c:pt idx="92456">
                  <c:v>92.456000000000017</c:v>
                </c:pt>
                <c:pt idx="92457">
                  <c:v>92.456999999999994</c:v>
                </c:pt>
                <c:pt idx="92458">
                  <c:v>92.458000000000027</c:v>
                </c:pt>
                <c:pt idx="92459">
                  <c:v>92.459000000000003</c:v>
                </c:pt>
                <c:pt idx="92460">
                  <c:v>92.460000000000036</c:v>
                </c:pt>
                <c:pt idx="92461">
                  <c:v>92.461000000000013</c:v>
                </c:pt>
                <c:pt idx="92462">
                  <c:v>92.462000000000046</c:v>
                </c:pt>
                <c:pt idx="92463">
                  <c:v>92.463000000000022</c:v>
                </c:pt>
                <c:pt idx="92464">
                  <c:v>92.463999999999999</c:v>
                </c:pt>
                <c:pt idx="92465">
                  <c:v>92.465000000000032</c:v>
                </c:pt>
                <c:pt idx="92466">
                  <c:v>92.466000000000008</c:v>
                </c:pt>
                <c:pt idx="92467">
                  <c:v>92.467000000000041</c:v>
                </c:pt>
                <c:pt idx="92468">
                  <c:v>92.468000000000018</c:v>
                </c:pt>
                <c:pt idx="92469">
                  <c:v>92.468999999999994</c:v>
                </c:pt>
                <c:pt idx="92470">
                  <c:v>92.470000000000027</c:v>
                </c:pt>
                <c:pt idx="92471">
                  <c:v>92.471000000000004</c:v>
                </c:pt>
                <c:pt idx="92472">
                  <c:v>92.472000000000037</c:v>
                </c:pt>
                <c:pt idx="92473">
                  <c:v>92.473000000000013</c:v>
                </c:pt>
                <c:pt idx="92474">
                  <c:v>92.474000000000046</c:v>
                </c:pt>
                <c:pt idx="92475">
                  <c:v>92.475000000000023</c:v>
                </c:pt>
                <c:pt idx="92476">
                  <c:v>92.475999999999999</c:v>
                </c:pt>
                <c:pt idx="92477">
                  <c:v>92.477000000000032</c:v>
                </c:pt>
                <c:pt idx="92478">
                  <c:v>92.478000000000009</c:v>
                </c:pt>
                <c:pt idx="92479">
                  <c:v>92.479000000000042</c:v>
                </c:pt>
                <c:pt idx="92480">
                  <c:v>92.480000000000018</c:v>
                </c:pt>
                <c:pt idx="92481">
                  <c:v>92.480999999999995</c:v>
                </c:pt>
                <c:pt idx="92482">
                  <c:v>92.482000000000028</c:v>
                </c:pt>
                <c:pt idx="92483">
                  <c:v>92.483000000000004</c:v>
                </c:pt>
                <c:pt idx="92484">
                  <c:v>92.484000000000037</c:v>
                </c:pt>
                <c:pt idx="92485">
                  <c:v>92.485000000000014</c:v>
                </c:pt>
                <c:pt idx="92486">
                  <c:v>92.48599999999999</c:v>
                </c:pt>
                <c:pt idx="92487">
                  <c:v>92.487000000000023</c:v>
                </c:pt>
                <c:pt idx="92488">
                  <c:v>92.488</c:v>
                </c:pt>
                <c:pt idx="92489">
                  <c:v>92.489000000000033</c:v>
                </c:pt>
                <c:pt idx="92490">
                  <c:v>92.490000000000009</c:v>
                </c:pt>
                <c:pt idx="92491">
                  <c:v>92.491000000000042</c:v>
                </c:pt>
                <c:pt idx="92492">
                  <c:v>92.492000000000019</c:v>
                </c:pt>
                <c:pt idx="92493">
                  <c:v>92.492999999999995</c:v>
                </c:pt>
                <c:pt idx="92494">
                  <c:v>92.494000000000028</c:v>
                </c:pt>
                <c:pt idx="92495">
                  <c:v>92.495000000000005</c:v>
                </c:pt>
                <c:pt idx="92496">
                  <c:v>92.496000000000038</c:v>
                </c:pt>
                <c:pt idx="92497">
                  <c:v>92.497000000000014</c:v>
                </c:pt>
                <c:pt idx="92498">
                  <c:v>92.49799999999999</c:v>
                </c:pt>
                <c:pt idx="92499">
                  <c:v>92.499000000000024</c:v>
                </c:pt>
                <c:pt idx="92500">
                  <c:v>92.5</c:v>
                </c:pt>
                <c:pt idx="92501">
                  <c:v>92.501000000000033</c:v>
                </c:pt>
                <c:pt idx="92502">
                  <c:v>92.50200000000001</c:v>
                </c:pt>
                <c:pt idx="92503">
                  <c:v>92.503000000000043</c:v>
                </c:pt>
                <c:pt idx="92504">
                  <c:v>92.504000000000019</c:v>
                </c:pt>
                <c:pt idx="92505">
                  <c:v>92.504999999999995</c:v>
                </c:pt>
                <c:pt idx="92506">
                  <c:v>92.506000000000029</c:v>
                </c:pt>
                <c:pt idx="92507">
                  <c:v>92.507000000000005</c:v>
                </c:pt>
                <c:pt idx="92508">
                  <c:v>92.508000000000038</c:v>
                </c:pt>
                <c:pt idx="92509">
                  <c:v>92.509000000000015</c:v>
                </c:pt>
                <c:pt idx="92510">
                  <c:v>92.509999999999991</c:v>
                </c:pt>
                <c:pt idx="92511">
                  <c:v>92.511000000000024</c:v>
                </c:pt>
                <c:pt idx="92512">
                  <c:v>92.512</c:v>
                </c:pt>
                <c:pt idx="92513">
                  <c:v>92.513000000000034</c:v>
                </c:pt>
                <c:pt idx="92514">
                  <c:v>92.51400000000001</c:v>
                </c:pt>
                <c:pt idx="92515">
                  <c:v>92.515000000000043</c:v>
                </c:pt>
                <c:pt idx="92516">
                  <c:v>92.51600000000002</c:v>
                </c:pt>
                <c:pt idx="92517">
                  <c:v>92.516999999999996</c:v>
                </c:pt>
                <c:pt idx="92518">
                  <c:v>92.518000000000029</c:v>
                </c:pt>
                <c:pt idx="92519">
                  <c:v>92.519000000000005</c:v>
                </c:pt>
                <c:pt idx="92520">
                  <c:v>92.520000000000039</c:v>
                </c:pt>
                <c:pt idx="92521">
                  <c:v>92.521000000000015</c:v>
                </c:pt>
                <c:pt idx="92522">
                  <c:v>92.521999999999991</c:v>
                </c:pt>
                <c:pt idx="92523">
                  <c:v>92.523000000000025</c:v>
                </c:pt>
                <c:pt idx="92524">
                  <c:v>92.524000000000001</c:v>
                </c:pt>
                <c:pt idx="92525">
                  <c:v>92.525000000000034</c:v>
                </c:pt>
                <c:pt idx="92526">
                  <c:v>92.52600000000001</c:v>
                </c:pt>
                <c:pt idx="92527">
                  <c:v>92.527000000000044</c:v>
                </c:pt>
                <c:pt idx="92528">
                  <c:v>92.52800000000002</c:v>
                </c:pt>
                <c:pt idx="92529">
                  <c:v>92.528999999999996</c:v>
                </c:pt>
                <c:pt idx="92530">
                  <c:v>92.53000000000003</c:v>
                </c:pt>
                <c:pt idx="92531">
                  <c:v>92.531000000000006</c:v>
                </c:pt>
                <c:pt idx="92532">
                  <c:v>92.532000000000039</c:v>
                </c:pt>
                <c:pt idx="92533">
                  <c:v>92.533000000000015</c:v>
                </c:pt>
                <c:pt idx="92534">
                  <c:v>92.533999999999992</c:v>
                </c:pt>
                <c:pt idx="92535">
                  <c:v>92.535000000000025</c:v>
                </c:pt>
                <c:pt idx="92536">
                  <c:v>92.536000000000001</c:v>
                </c:pt>
                <c:pt idx="92537">
                  <c:v>92.537000000000035</c:v>
                </c:pt>
                <c:pt idx="92538">
                  <c:v>92.538000000000011</c:v>
                </c:pt>
                <c:pt idx="92539">
                  <c:v>92.539000000000044</c:v>
                </c:pt>
                <c:pt idx="92540">
                  <c:v>92.54000000000002</c:v>
                </c:pt>
                <c:pt idx="92541">
                  <c:v>92.540999999999997</c:v>
                </c:pt>
                <c:pt idx="92542">
                  <c:v>92.54200000000003</c:v>
                </c:pt>
                <c:pt idx="92543">
                  <c:v>92.543000000000006</c:v>
                </c:pt>
                <c:pt idx="92544">
                  <c:v>92.54400000000004</c:v>
                </c:pt>
                <c:pt idx="92545">
                  <c:v>92.545000000000016</c:v>
                </c:pt>
                <c:pt idx="92546">
                  <c:v>92.545999999999992</c:v>
                </c:pt>
                <c:pt idx="92547">
                  <c:v>92.547000000000025</c:v>
                </c:pt>
                <c:pt idx="92548">
                  <c:v>92.548000000000002</c:v>
                </c:pt>
                <c:pt idx="92549">
                  <c:v>92.549000000000035</c:v>
                </c:pt>
                <c:pt idx="92550">
                  <c:v>92.550000000000011</c:v>
                </c:pt>
                <c:pt idx="92551">
                  <c:v>92.551000000000045</c:v>
                </c:pt>
                <c:pt idx="92552">
                  <c:v>92.552000000000021</c:v>
                </c:pt>
                <c:pt idx="92553">
                  <c:v>92.552999999999997</c:v>
                </c:pt>
                <c:pt idx="92554">
                  <c:v>92.55400000000003</c:v>
                </c:pt>
                <c:pt idx="92555">
                  <c:v>92.555000000000007</c:v>
                </c:pt>
                <c:pt idx="92556">
                  <c:v>92.55600000000004</c:v>
                </c:pt>
                <c:pt idx="92557">
                  <c:v>92.557000000000016</c:v>
                </c:pt>
                <c:pt idx="92558">
                  <c:v>92.557999999999993</c:v>
                </c:pt>
                <c:pt idx="92559">
                  <c:v>92.559000000000026</c:v>
                </c:pt>
                <c:pt idx="92560">
                  <c:v>92.56</c:v>
                </c:pt>
                <c:pt idx="92561">
                  <c:v>92.561000000000035</c:v>
                </c:pt>
                <c:pt idx="92562">
                  <c:v>92.562000000000012</c:v>
                </c:pt>
                <c:pt idx="92563">
                  <c:v>92.563000000000045</c:v>
                </c:pt>
                <c:pt idx="92564">
                  <c:v>92.564000000000021</c:v>
                </c:pt>
                <c:pt idx="92565">
                  <c:v>92.564999999999998</c:v>
                </c:pt>
                <c:pt idx="92566">
                  <c:v>92.566000000000031</c:v>
                </c:pt>
                <c:pt idx="92567">
                  <c:v>92.567000000000007</c:v>
                </c:pt>
                <c:pt idx="92568">
                  <c:v>92.56800000000004</c:v>
                </c:pt>
                <c:pt idx="92569">
                  <c:v>92.569000000000017</c:v>
                </c:pt>
                <c:pt idx="92570">
                  <c:v>92.57</c:v>
                </c:pt>
                <c:pt idx="92571">
                  <c:v>92.571000000000026</c:v>
                </c:pt>
                <c:pt idx="92572">
                  <c:v>92.572000000000003</c:v>
                </c:pt>
                <c:pt idx="92573">
                  <c:v>92.573000000000036</c:v>
                </c:pt>
                <c:pt idx="92574">
                  <c:v>92.574000000000012</c:v>
                </c:pt>
                <c:pt idx="92575">
                  <c:v>92.575000000000045</c:v>
                </c:pt>
                <c:pt idx="92576">
                  <c:v>92.576000000000022</c:v>
                </c:pt>
                <c:pt idx="92577">
                  <c:v>92.576999999999998</c:v>
                </c:pt>
                <c:pt idx="92578">
                  <c:v>92.578000000000031</c:v>
                </c:pt>
                <c:pt idx="92579">
                  <c:v>92.579000000000008</c:v>
                </c:pt>
                <c:pt idx="92580">
                  <c:v>92.580000000000041</c:v>
                </c:pt>
                <c:pt idx="92581">
                  <c:v>92.581000000000017</c:v>
                </c:pt>
                <c:pt idx="92582">
                  <c:v>92.581999999999994</c:v>
                </c:pt>
                <c:pt idx="92583">
                  <c:v>92.583000000000027</c:v>
                </c:pt>
                <c:pt idx="92584">
                  <c:v>92.584000000000003</c:v>
                </c:pt>
                <c:pt idx="92585">
                  <c:v>92.585000000000036</c:v>
                </c:pt>
                <c:pt idx="92586">
                  <c:v>92.586000000000013</c:v>
                </c:pt>
                <c:pt idx="92587">
                  <c:v>92.587000000000046</c:v>
                </c:pt>
                <c:pt idx="92588">
                  <c:v>92.588000000000022</c:v>
                </c:pt>
                <c:pt idx="92589">
                  <c:v>92.588999999999999</c:v>
                </c:pt>
                <c:pt idx="92590">
                  <c:v>92.590000000000032</c:v>
                </c:pt>
                <c:pt idx="92591">
                  <c:v>92.591000000000008</c:v>
                </c:pt>
                <c:pt idx="92592">
                  <c:v>92.592000000000041</c:v>
                </c:pt>
                <c:pt idx="92593">
                  <c:v>92.593000000000018</c:v>
                </c:pt>
                <c:pt idx="92594">
                  <c:v>92.593999999999994</c:v>
                </c:pt>
                <c:pt idx="92595">
                  <c:v>92.595000000000027</c:v>
                </c:pt>
                <c:pt idx="92596">
                  <c:v>92.596000000000004</c:v>
                </c:pt>
                <c:pt idx="92597">
                  <c:v>92.597000000000037</c:v>
                </c:pt>
                <c:pt idx="92598">
                  <c:v>92.598000000000013</c:v>
                </c:pt>
                <c:pt idx="92599">
                  <c:v>92.599000000000046</c:v>
                </c:pt>
                <c:pt idx="92600">
                  <c:v>92.600000000000023</c:v>
                </c:pt>
                <c:pt idx="92601">
                  <c:v>92.600999999999999</c:v>
                </c:pt>
                <c:pt idx="92602">
                  <c:v>92.602000000000032</c:v>
                </c:pt>
                <c:pt idx="92603">
                  <c:v>92.603000000000009</c:v>
                </c:pt>
                <c:pt idx="92604">
                  <c:v>92.604000000000042</c:v>
                </c:pt>
                <c:pt idx="92605">
                  <c:v>92.605000000000018</c:v>
                </c:pt>
                <c:pt idx="92606">
                  <c:v>92.605999999999995</c:v>
                </c:pt>
                <c:pt idx="92607">
                  <c:v>92.607000000000028</c:v>
                </c:pt>
                <c:pt idx="92608">
                  <c:v>92.608000000000004</c:v>
                </c:pt>
                <c:pt idx="92609">
                  <c:v>92.609000000000037</c:v>
                </c:pt>
                <c:pt idx="92610">
                  <c:v>92.610000000000014</c:v>
                </c:pt>
                <c:pt idx="92611">
                  <c:v>92.61099999999999</c:v>
                </c:pt>
                <c:pt idx="92612">
                  <c:v>92.612000000000023</c:v>
                </c:pt>
                <c:pt idx="92613">
                  <c:v>92.613</c:v>
                </c:pt>
                <c:pt idx="92614">
                  <c:v>92.614000000000033</c:v>
                </c:pt>
                <c:pt idx="92615">
                  <c:v>92.615000000000009</c:v>
                </c:pt>
                <c:pt idx="92616">
                  <c:v>92.616000000000042</c:v>
                </c:pt>
                <c:pt idx="92617">
                  <c:v>92.617000000000019</c:v>
                </c:pt>
                <c:pt idx="92618">
                  <c:v>92.617999999999995</c:v>
                </c:pt>
                <c:pt idx="92619">
                  <c:v>92.619000000000028</c:v>
                </c:pt>
                <c:pt idx="92620">
                  <c:v>92.62</c:v>
                </c:pt>
                <c:pt idx="92621">
                  <c:v>92.621000000000038</c:v>
                </c:pt>
                <c:pt idx="92622">
                  <c:v>92.622000000000014</c:v>
                </c:pt>
                <c:pt idx="92623">
                  <c:v>92.62299999999999</c:v>
                </c:pt>
                <c:pt idx="92624">
                  <c:v>92.624000000000024</c:v>
                </c:pt>
                <c:pt idx="92625">
                  <c:v>92.625</c:v>
                </c:pt>
                <c:pt idx="92626">
                  <c:v>92.626000000000033</c:v>
                </c:pt>
                <c:pt idx="92627">
                  <c:v>92.62700000000001</c:v>
                </c:pt>
                <c:pt idx="92628">
                  <c:v>92.628000000000043</c:v>
                </c:pt>
                <c:pt idx="92629">
                  <c:v>92.629000000000019</c:v>
                </c:pt>
                <c:pt idx="92630">
                  <c:v>92.63</c:v>
                </c:pt>
                <c:pt idx="92631">
                  <c:v>92.631000000000029</c:v>
                </c:pt>
                <c:pt idx="92632">
                  <c:v>92.632000000000005</c:v>
                </c:pt>
                <c:pt idx="92633">
                  <c:v>92.633000000000038</c:v>
                </c:pt>
                <c:pt idx="92634">
                  <c:v>92.634000000000015</c:v>
                </c:pt>
                <c:pt idx="92635">
                  <c:v>92.634999999999991</c:v>
                </c:pt>
                <c:pt idx="92636">
                  <c:v>92.636000000000024</c:v>
                </c:pt>
                <c:pt idx="92637">
                  <c:v>92.637</c:v>
                </c:pt>
                <c:pt idx="92638">
                  <c:v>92.638000000000034</c:v>
                </c:pt>
                <c:pt idx="92639">
                  <c:v>92.63900000000001</c:v>
                </c:pt>
                <c:pt idx="92640">
                  <c:v>92.640000000000043</c:v>
                </c:pt>
                <c:pt idx="92641">
                  <c:v>92.64100000000002</c:v>
                </c:pt>
                <c:pt idx="92642">
                  <c:v>92.641999999999996</c:v>
                </c:pt>
                <c:pt idx="92643">
                  <c:v>92.643000000000029</c:v>
                </c:pt>
                <c:pt idx="92644">
                  <c:v>92.644000000000005</c:v>
                </c:pt>
                <c:pt idx="92645">
                  <c:v>92.645000000000039</c:v>
                </c:pt>
                <c:pt idx="92646">
                  <c:v>92.646000000000015</c:v>
                </c:pt>
                <c:pt idx="92647">
                  <c:v>92.646999999999991</c:v>
                </c:pt>
                <c:pt idx="92648">
                  <c:v>92.648000000000025</c:v>
                </c:pt>
                <c:pt idx="92649">
                  <c:v>92.649000000000001</c:v>
                </c:pt>
                <c:pt idx="92650">
                  <c:v>92.650000000000034</c:v>
                </c:pt>
                <c:pt idx="92651">
                  <c:v>92.65100000000001</c:v>
                </c:pt>
                <c:pt idx="92652">
                  <c:v>92.652000000000044</c:v>
                </c:pt>
                <c:pt idx="92653">
                  <c:v>92.65300000000002</c:v>
                </c:pt>
                <c:pt idx="92654">
                  <c:v>92.653999999999996</c:v>
                </c:pt>
                <c:pt idx="92655">
                  <c:v>92.65500000000003</c:v>
                </c:pt>
                <c:pt idx="92656">
                  <c:v>92.656000000000006</c:v>
                </c:pt>
                <c:pt idx="92657">
                  <c:v>92.657000000000039</c:v>
                </c:pt>
                <c:pt idx="92658">
                  <c:v>92.658000000000015</c:v>
                </c:pt>
                <c:pt idx="92659">
                  <c:v>92.658999999999992</c:v>
                </c:pt>
                <c:pt idx="92660">
                  <c:v>92.660000000000025</c:v>
                </c:pt>
                <c:pt idx="92661">
                  <c:v>92.661000000000001</c:v>
                </c:pt>
                <c:pt idx="92662">
                  <c:v>92.662000000000035</c:v>
                </c:pt>
                <c:pt idx="92663">
                  <c:v>92.663000000000011</c:v>
                </c:pt>
                <c:pt idx="92664">
                  <c:v>92.664000000000044</c:v>
                </c:pt>
                <c:pt idx="92665">
                  <c:v>92.66500000000002</c:v>
                </c:pt>
                <c:pt idx="92666">
                  <c:v>92.665999999999997</c:v>
                </c:pt>
                <c:pt idx="92667">
                  <c:v>92.66700000000003</c:v>
                </c:pt>
                <c:pt idx="92668">
                  <c:v>92.668000000000006</c:v>
                </c:pt>
                <c:pt idx="92669">
                  <c:v>92.66900000000004</c:v>
                </c:pt>
                <c:pt idx="92670">
                  <c:v>92.670000000000016</c:v>
                </c:pt>
                <c:pt idx="92671">
                  <c:v>92.670999999999992</c:v>
                </c:pt>
                <c:pt idx="92672">
                  <c:v>92.672000000000025</c:v>
                </c:pt>
                <c:pt idx="92673">
                  <c:v>92.673000000000002</c:v>
                </c:pt>
                <c:pt idx="92674">
                  <c:v>92.674000000000035</c:v>
                </c:pt>
                <c:pt idx="92675">
                  <c:v>92.675000000000011</c:v>
                </c:pt>
                <c:pt idx="92676">
                  <c:v>92.676000000000045</c:v>
                </c:pt>
                <c:pt idx="92677">
                  <c:v>92.677000000000021</c:v>
                </c:pt>
                <c:pt idx="92678">
                  <c:v>92.677999999999997</c:v>
                </c:pt>
                <c:pt idx="92679">
                  <c:v>92.67900000000003</c:v>
                </c:pt>
                <c:pt idx="92680">
                  <c:v>92.68</c:v>
                </c:pt>
                <c:pt idx="92681">
                  <c:v>92.68100000000004</c:v>
                </c:pt>
                <c:pt idx="92682">
                  <c:v>92.682000000000016</c:v>
                </c:pt>
                <c:pt idx="92683">
                  <c:v>92.682999999999993</c:v>
                </c:pt>
                <c:pt idx="92684">
                  <c:v>92.684000000000026</c:v>
                </c:pt>
                <c:pt idx="92685">
                  <c:v>92.685000000000002</c:v>
                </c:pt>
                <c:pt idx="92686">
                  <c:v>92.686000000000035</c:v>
                </c:pt>
                <c:pt idx="92687">
                  <c:v>92.687000000000012</c:v>
                </c:pt>
                <c:pt idx="92688">
                  <c:v>92.688000000000045</c:v>
                </c:pt>
                <c:pt idx="92689">
                  <c:v>92.689000000000021</c:v>
                </c:pt>
                <c:pt idx="92690">
                  <c:v>92.69</c:v>
                </c:pt>
                <c:pt idx="92691">
                  <c:v>92.691000000000031</c:v>
                </c:pt>
                <c:pt idx="92692">
                  <c:v>92.692000000000007</c:v>
                </c:pt>
                <c:pt idx="92693">
                  <c:v>92.69300000000004</c:v>
                </c:pt>
                <c:pt idx="92694">
                  <c:v>92.694000000000017</c:v>
                </c:pt>
                <c:pt idx="92695">
                  <c:v>92.694999999999993</c:v>
                </c:pt>
                <c:pt idx="92696">
                  <c:v>92.696000000000026</c:v>
                </c:pt>
                <c:pt idx="92697">
                  <c:v>92.697000000000003</c:v>
                </c:pt>
                <c:pt idx="92698">
                  <c:v>92.698000000000036</c:v>
                </c:pt>
                <c:pt idx="92699">
                  <c:v>92.699000000000012</c:v>
                </c:pt>
                <c:pt idx="92700">
                  <c:v>92.700000000000045</c:v>
                </c:pt>
                <c:pt idx="92701">
                  <c:v>92.701000000000022</c:v>
                </c:pt>
                <c:pt idx="92702">
                  <c:v>92.701999999999998</c:v>
                </c:pt>
                <c:pt idx="92703">
                  <c:v>92.703000000000031</c:v>
                </c:pt>
                <c:pt idx="92704">
                  <c:v>92.704000000000008</c:v>
                </c:pt>
                <c:pt idx="92705">
                  <c:v>92.705000000000041</c:v>
                </c:pt>
                <c:pt idx="92706">
                  <c:v>92.706000000000017</c:v>
                </c:pt>
                <c:pt idx="92707">
                  <c:v>92.706999999999994</c:v>
                </c:pt>
                <c:pt idx="92708">
                  <c:v>92.708000000000027</c:v>
                </c:pt>
                <c:pt idx="92709">
                  <c:v>92.709000000000003</c:v>
                </c:pt>
                <c:pt idx="92710">
                  <c:v>92.710000000000036</c:v>
                </c:pt>
                <c:pt idx="92711">
                  <c:v>92.711000000000013</c:v>
                </c:pt>
                <c:pt idx="92712">
                  <c:v>92.712000000000046</c:v>
                </c:pt>
                <c:pt idx="92713">
                  <c:v>92.713000000000022</c:v>
                </c:pt>
                <c:pt idx="92714">
                  <c:v>92.713999999999999</c:v>
                </c:pt>
                <c:pt idx="92715">
                  <c:v>92.715000000000032</c:v>
                </c:pt>
                <c:pt idx="92716">
                  <c:v>92.716000000000008</c:v>
                </c:pt>
                <c:pt idx="92717">
                  <c:v>92.717000000000041</c:v>
                </c:pt>
                <c:pt idx="92718">
                  <c:v>92.718000000000018</c:v>
                </c:pt>
                <c:pt idx="92719">
                  <c:v>92.718999999999994</c:v>
                </c:pt>
                <c:pt idx="92720">
                  <c:v>92.720000000000027</c:v>
                </c:pt>
                <c:pt idx="92721">
                  <c:v>92.721000000000004</c:v>
                </c:pt>
                <c:pt idx="92722">
                  <c:v>92.722000000000037</c:v>
                </c:pt>
                <c:pt idx="92723">
                  <c:v>92.723000000000013</c:v>
                </c:pt>
                <c:pt idx="92724">
                  <c:v>92.724000000000046</c:v>
                </c:pt>
                <c:pt idx="92725">
                  <c:v>92.725000000000023</c:v>
                </c:pt>
                <c:pt idx="92726">
                  <c:v>92.725999999999999</c:v>
                </c:pt>
                <c:pt idx="92727">
                  <c:v>92.727000000000032</c:v>
                </c:pt>
                <c:pt idx="92728">
                  <c:v>92.728000000000009</c:v>
                </c:pt>
                <c:pt idx="92729">
                  <c:v>92.729000000000042</c:v>
                </c:pt>
                <c:pt idx="92730">
                  <c:v>92.730000000000018</c:v>
                </c:pt>
                <c:pt idx="92731">
                  <c:v>92.730999999999995</c:v>
                </c:pt>
                <c:pt idx="92732">
                  <c:v>92.732000000000028</c:v>
                </c:pt>
                <c:pt idx="92733">
                  <c:v>92.733000000000004</c:v>
                </c:pt>
                <c:pt idx="92734">
                  <c:v>92.734000000000037</c:v>
                </c:pt>
                <c:pt idx="92735">
                  <c:v>92.735000000000014</c:v>
                </c:pt>
                <c:pt idx="92736">
                  <c:v>92.73599999999999</c:v>
                </c:pt>
                <c:pt idx="92737">
                  <c:v>92.737000000000023</c:v>
                </c:pt>
                <c:pt idx="92738">
                  <c:v>92.738</c:v>
                </c:pt>
                <c:pt idx="92739">
                  <c:v>92.739000000000033</c:v>
                </c:pt>
                <c:pt idx="92740">
                  <c:v>92.740000000000009</c:v>
                </c:pt>
                <c:pt idx="92741">
                  <c:v>92.741000000000042</c:v>
                </c:pt>
                <c:pt idx="92742">
                  <c:v>92.742000000000019</c:v>
                </c:pt>
                <c:pt idx="92743">
                  <c:v>92.742999999999995</c:v>
                </c:pt>
                <c:pt idx="92744">
                  <c:v>92.744000000000028</c:v>
                </c:pt>
                <c:pt idx="92745">
                  <c:v>92.745000000000005</c:v>
                </c:pt>
                <c:pt idx="92746">
                  <c:v>92.746000000000038</c:v>
                </c:pt>
                <c:pt idx="92747">
                  <c:v>92.747000000000014</c:v>
                </c:pt>
                <c:pt idx="92748">
                  <c:v>92.74799999999999</c:v>
                </c:pt>
                <c:pt idx="92749">
                  <c:v>92.749000000000024</c:v>
                </c:pt>
                <c:pt idx="92750">
                  <c:v>92.75</c:v>
                </c:pt>
                <c:pt idx="92751">
                  <c:v>92.751000000000033</c:v>
                </c:pt>
                <c:pt idx="92752">
                  <c:v>92.75200000000001</c:v>
                </c:pt>
                <c:pt idx="92753">
                  <c:v>92.753000000000043</c:v>
                </c:pt>
                <c:pt idx="92754">
                  <c:v>92.754000000000019</c:v>
                </c:pt>
                <c:pt idx="92755">
                  <c:v>92.754999999999995</c:v>
                </c:pt>
                <c:pt idx="92756">
                  <c:v>92.756000000000029</c:v>
                </c:pt>
                <c:pt idx="92757">
                  <c:v>92.757000000000005</c:v>
                </c:pt>
                <c:pt idx="92758">
                  <c:v>92.758000000000038</c:v>
                </c:pt>
                <c:pt idx="92759">
                  <c:v>92.759000000000015</c:v>
                </c:pt>
                <c:pt idx="92760">
                  <c:v>92.759999999999991</c:v>
                </c:pt>
                <c:pt idx="92761">
                  <c:v>92.761000000000024</c:v>
                </c:pt>
                <c:pt idx="92762">
                  <c:v>92.762</c:v>
                </c:pt>
                <c:pt idx="92763">
                  <c:v>92.763000000000034</c:v>
                </c:pt>
                <c:pt idx="92764">
                  <c:v>92.76400000000001</c:v>
                </c:pt>
                <c:pt idx="92765">
                  <c:v>92.765000000000043</c:v>
                </c:pt>
                <c:pt idx="92766">
                  <c:v>92.76600000000002</c:v>
                </c:pt>
                <c:pt idx="92767">
                  <c:v>92.766999999999996</c:v>
                </c:pt>
                <c:pt idx="92768">
                  <c:v>92.768000000000029</c:v>
                </c:pt>
                <c:pt idx="92769">
                  <c:v>92.769000000000005</c:v>
                </c:pt>
                <c:pt idx="92770">
                  <c:v>92.770000000000039</c:v>
                </c:pt>
                <c:pt idx="92771">
                  <c:v>92.771000000000015</c:v>
                </c:pt>
                <c:pt idx="92772">
                  <c:v>92.771999999999991</c:v>
                </c:pt>
                <c:pt idx="92773">
                  <c:v>92.773000000000025</c:v>
                </c:pt>
                <c:pt idx="92774">
                  <c:v>92.774000000000001</c:v>
                </c:pt>
                <c:pt idx="92775">
                  <c:v>92.775000000000034</c:v>
                </c:pt>
                <c:pt idx="92776">
                  <c:v>92.77600000000001</c:v>
                </c:pt>
                <c:pt idx="92777">
                  <c:v>92.777000000000044</c:v>
                </c:pt>
                <c:pt idx="92778">
                  <c:v>92.77800000000002</c:v>
                </c:pt>
                <c:pt idx="92779">
                  <c:v>92.778999999999996</c:v>
                </c:pt>
                <c:pt idx="92780">
                  <c:v>92.78000000000003</c:v>
                </c:pt>
                <c:pt idx="92781">
                  <c:v>92.781000000000006</c:v>
                </c:pt>
                <c:pt idx="92782">
                  <c:v>92.782000000000039</c:v>
                </c:pt>
                <c:pt idx="92783">
                  <c:v>92.783000000000015</c:v>
                </c:pt>
                <c:pt idx="92784">
                  <c:v>92.783999999999992</c:v>
                </c:pt>
                <c:pt idx="92785">
                  <c:v>92.785000000000025</c:v>
                </c:pt>
                <c:pt idx="92786">
                  <c:v>92.786000000000001</c:v>
                </c:pt>
                <c:pt idx="92787">
                  <c:v>92.787000000000035</c:v>
                </c:pt>
                <c:pt idx="92788">
                  <c:v>92.788000000000011</c:v>
                </c:pt>
                <c:pt idx="92789">
                  <c:v>92.789000000000044</c:v>
                </c:pt>
                <c:pt idx="92790">
                  <c:v>92.79000000000002</c:v>
                </c:pt>
                <c:pt idx="92791">
                  <c:v>92.790999999999997</c:v>
                </c:pt>
                <c:pt idx="92792">
                  <c:v>92.79200000000003</c:v>
                </c:pt>
                <c:pt idx="92793">
                  <c:v>92.793000000000006</c:v>
                </c:pt>
                <c:pt idx="92794">
                  <c:v>92.79400000000004</c:v>
                </c:pt>
                <c:pt idx="92795">
                  <c:v>92.795000000000016</c:v>
                </c:pt>
                <c:pt idx="92796">
                  <c:v>92.795999999999992</c:v>
                </c:pt>
                <c:pt idx="92797">
                  <c:v>92.797000000000025</c:v>
                </c:pt>
                <c:pt idx="92798">
                  <c:v>92.798000000000002</c:v>
                </c:pt>
                <c:pt idx="92799">
                  <c:v>92.799000000000035</c:v>
                </c:pt>
                <c:pt idx="92800">
                  <c:v>92.800000000000011</c:v>
                </c:pt>
                <c:pt idx="92801">
                  <c:v>92.801000000000045</c:v>
                </c:pt>
                <c:pt idx="92802">
                  <c:v>92.802000000000021</c:v>
                </c:pt>
                <c:pt idx="92803">
                  <c:v>92.802999999999997</c:v>
                </c:pt>
                <c:pt idx="92804">
                  <c:v>92.80400000000003</c:v>
                </c:pt>
                <c:pt idx="92805">
                  <c:v>92.805000000000007</c:v>
                </c:pt>
                <c:pt idx="92806">
                  <c:v>92.80600000000004</c:v>
                </c:pt>
                <c:pt idx="92807">
                  <c:v>92.807000000000016</c:v>
                </c:pt>
                <c:pt idx="92808">
                  <c:v>92.807999999999993</c:v>
                </c:pt>
                <c:pt idx="92809">
                  <c:v>92.809000000000026</c:v>
                </c:pt>
                <c:pt idx="92810">
                  <c:v>92.81</c:v>
                </c:pt>
                <c:pt idx="92811">
                  <c:v>92.811000000000035</c:v>
                </c:pt>
                <c:pt idx="92812">
                  <c:v>92.812000000000012</c:v>
                </c:pt>
                <c:pt idx="92813">
                  <c:v>92.813000000000045</c:v>
                </c:pt>
                <c:pt idx="92814">
                  <c:v>92.814000000000021</c:v>
                </c:pt>
                <c:pt idx="92815">
                  <c:v>92.814999999999998</c:v>
                </c:pt>
                <c:pt idx="92816">
                  <c:v>92.816000000000031</c:v>
                </c:pt>
                <c:pt idx="92817">
                  <c:v>92.817000000000007</c:v>
                </c:pt>
                <c:pt idx="92818">
                  <c:v>92.81800000000004</c:v>
                </c:pt>
                <c:pt idx="92819">
                  <c:v>92.819000000000017</c:v>
                </c:pt>
                <c:pt idx="92820">
                  <c:v>92.82</c:v>
                </c:pt>
                <c:pt idx="92821">
                  <c:v>92.821000000000026</c:v>
                </c:pt>
                <c:pt idx="92822">
                  <c:v>92.822000000000003</c:v>
                </c:pt>
                <c:pt idx="92823">
                  <c:v>92.823000000000036</c:v>
                </c:pt>
                <c:pt idx="92824">
                  <c:v>92.824000000000012</c:v>
                </c:pt>
                <c:pt idx="92825">
                  <c:v>92.825000000000045</c:v>
                </c:pt>
                <c:pt idx="92826">
                  <c:v>92.826000000000022</c:v>
                </c:pt>
                <c:pt idx="92827">
                  <c:v>92.826999999999998</c:v>
                </c:pt>
                <c:pt idx="92828">
                  <c:v>92.828000000000031</c:v>
                </c:pt>
                <c:pt idx="92829">
                  <c:v>92.829000000000008</c:v>
                </c:pt>
                <c:pt idx="92830">
                  <c:v>92.830000000000041</c:v>
                </c:pt>
                <c:pt idx="92831">
                  <c:v>92.831000000000017</c:v>
                </c:pt>
                <c:pt idx="92832">
                  <c:v>92.831999999999994</c:v>
                </c:pt>
                <c:pt idx="92833">
                  <c:v>92.833000000000027</c:v>
                </c:pt>
                <c:pt idx="92834">
                  <c:v>92.834000000000003</c:v>
                </c:pt>
                <c:pt idx="92835">
                  <c:v>92.835000000000036</c:v>
                </c:pt>
                <c:pt idx="92836">
                  <c:v>92.836000000000013</c:v>
                </c:pt>
                <c:pt idx="92837">
                  <c:v>92.837000000000046</c:v>
                </c:pt>
                <c:pt idx="92838">
                  <c:v>92.838000000000022</c:v>
                </c:pt>
                <c:pt idx="92839">
                  <c:v>92.838999999999999</c:v>
                </c:pt>
                <c:pt idx="92840">
                  <c:v>92.840000000000032</c:v>
                </c:pt>
                <c:pt idx="92841">
                  <c:v>92.841000000000008</c:v>
                </c:pt>
                <c:pt idx="92842">
                  <c:v>92.842000000000041</c:v>
                </c:pt>
                <c:pt idx="92843">
                  <c:v>92.843000000000018</c:v>
                </c:pt>
                <c:pt idx="92844">
                  <c:v>92.843999999999994</c:v>
                </c:pt>
                <c:pt idx="92845">
                  <c:v>92.845000000000027</c:v>
                </c:pt>
                <c:pt idx="92846">
                  <c:v>92.846000000000004</c:v>
                </c:pt>
                <c:pt idx="92847">
                  <c:v>92.847000000000037</c:v>
                </c:pt>
                <c:pt idx="92848">
                  <c:v>92.848000000000013</c:v>
                </c:pt>
                <c:pt idx="92849">
                  <c:v>92.849000000000046</c:v>
                </c:pt>
                <c:pt idx="92850">
                  <c:v>92.850000000000023</c:v>
                </c:pt>
                <c:pt idx="92851">
                  <c:v>92.850999999999999</c:v>
                </c:pt>
                <c:pt idx="92852">
                  <c:v>92.852000000000032</c:v>
                </c:pt>
                <c:pt idx="92853">
                  <c:v>92.853000000000009</c:v>
                </c:pt>
                <c:pt idx="92854">
                  <c:v>92.854000000000042</c:v>
                </c:pt>
                <c:pt idx="92855">
                  <c:v>92.855000000000018</c:v>
                </c:pt>
                <c:pt idx="92856">
                  <c:v>92.855999999999995</c:v>
                </c:pt>
                <c:pt idx="92857">
                  <c:v>92.857000000000028</c:v>
                </c:pt>
                <c:pt idx="92858">
                  <c:v>92.858000000000004</c:v>
                </c:pt>
                <c:pt idx="92859">
                  <c:v>92.859000000000037</c:v>
                </c:pt>
                <c:pt idx="92860">
                  <c:v>92.860000000000014</c:v>
                </c:pt>
                <c:pt idx="92861">
                  <c:v>92.86099999999999</c:v>
                </c:pt>
                <c:pt idx="92862">
                  <c:v>92.862000000000023</c:v>
                </c:pt>
                <c:pt idx="92863">
                  <c:v>92.863</c:v>
                </c:pt>
                <c:pt idx="92864">
                  <c:v>92.864000000000033</c:v>
                </c:pt>
                <c:pt idx="92865">
                  <c:v>92.865000000000009</c:v>
                </c:pt>
                <c:pt idx="92866">
                  <c:v>92.866000000000042</c:v>
                </c:pt>
                <c:pt idx="92867">
                  <c:v>92.867000000000019</c:v>
                </c:pt>
                <c:pt idx="92868">
                  <c:v>92.867999999999995</c:v>
                </c:pt>
                <c:pt idx="92869">
                  <c:v>92.869000000000028</c:v>
                </c:pt>
                <c:pt idx="92870">
                  <c:v>92.87</c:v>
                </c:pt>
                <c:pt idx="92871">
                  <c:v>92.871000000000038</c:v>
                </c:pt>
                <c:pt idx="92872">
                  <c:v>92.872000000000014</c:v>
                </c:pt>
                <c:pt idx="92873">
                  <c:v>92.87299999999999</c:v>
                </c:pt>
                <c:pt idx="92874">
                  <c:v>92.874000000000024</c:v>
                </c:pt>
                <c:pt idx="92875">
                  <c:v>92.875</c:v>
                </c:pt>
                <c:pt idx="92876">
                  <c:v>92.876000000000033</c:v>
                </c:pt>
                <c:pt idx="92877">
                  <c:v>92.87700000000001</c:v>
                </c:pt>
                <c:pt idx="92878">
                  <c:v>92.878000000000043</c:v>
                </c:pt>
                <c:pt idx="92879">
                  <c:v>92.879000000000019</c:v>
                </c:pt>
                <c:pt idx="92880">
                  <c:v>92.88</c:v>
                </c:pt>
                <c:pt idx="92881">
                  <c:v>92.881000000000029</c:v>
                </c:pt>
                <c:pt idx="92882">
                  <c:v>92.882000000000005</c:v>
                </c:pt>
                <c:pt idx="92883">
                  <c:v>92.883000000000038</c:v>
                </c:pt>
                <c:pt idx="92884">
                  <c:v>92.884000000000015</c:v>
                </c:pt>
                <c:pt idx="92885">
                  <c:v>92.884999999999991</c:v>
                </c:pt>
                <c:pt idx="92886">
                  <c:v>92.886000000000024</c:v>
                </c:pt>
                <c:pt idx="92887">
                  <c:v>92.887</c:v>
                </c:pt>
                <c:pt idx="92888">
                  <c:v>92.888000000000034</c:v>
                </c:pt>
                <c:pt idx="92889">
                  <c:v>92.88900000000001</c:v>
                </c:pt>
                <c:pt idx="92890">
                  <c:v>92.890000000000043</c:v>
                </c:pt>
                <c:pt idx="92891">
                  <c:v>92.89100000000002</c:v>
                </c:pt>
                <c:pt idx="92892">
                  <c:v>92.891999999999996</c:v>
                </c:pt>
                <c:pt idx="92893">
                  <c:v>92.893000000000029</c:v>
                </c:pt>
                <c:pt idx="92894">
                  <c:v>92.894000000000005</c:v>
                </c:pt>
                <c:pt idx="92895">
                  <c:v>92.895000000000039</c:v>
                </c:pt>
                <c:pt idx="92896">
                  <c:v>92.896000000000015</c:v>
                </c:pt>
                <c:pt idx="92897">
                  <c:v>92.896999999999991</c:v>
                </c:pt>
                <c:pt idx="92898">
                  <c:v>92.898000000000025</c:v>
                </c:pt>
                <c:pt idx="92899">
                  <c:v>92.899000000000001</c:v>
                </c:pt>
                <c:pt idx="92900">
                  <c:v>92.900000000000034</c:v>
                </c:pt>
                <c:pt idx="92901">
                  <c:v>92.90100000000001</c:v>
                </c:pt>
                <c:pt idx="92902">
                  <c:v>92.902000000000044</c:v>
                </c:pt>
                <c:pt idx="92903">
                  <c:v>92.90300000000002</c:v>
                </c:pt>
                <c:pt idx="92904">
                  <c:v>92.903999999999996</c:v>
                </c:pt>
                <c:pt idx="92905">
                  <c:v>92.90500000000003</c:v>
                </c:pt>
                <c:pt idx="92906">
                  <c:v>92.906000000000006</c:v>
                </c:pt>
                <c:pt idx="92907">
                  <c:v>92.907000000000039</c:v>
                </c:pt>
                <c:pt idx="92908">
                  <c:v>92.908000000000015</c:v>
                </c:pt>
                <c:pt idx="92909">
                  <c:v>92.908999999999992</c:v>
                </c:pt>
                <c:pt idx="92910">
                  <c:v>92.910000000000025</c:v>
                </c:pt>
                <c:pt idx="92911">
                  <c:v>92.911000000000001</c:v>
                </c:pt>
                <c:pt idx="92912">
                  <c:v>92.912000000000035</c:v>
                </c:pt>
                <c:pt idx="92913">
                  <c:v>92.913000000000011</c:v>
                </c:pt>
                <c:pt idx="92914">
                  <c:v>92.914000000000044</c:v>
                </c:pt>
                <c:pt idx="92915">
                  <c:v>92.91500000000002</c:v>
                </c:pt>
                <c:pt idx="92916">
                  <c:v>92.915999999999997</c:v>
                </c:pt>
                <c:pt idx="92917">
                  <c:v>92.91700000000003</c:v>
                </c:pt>
                <c:pt idx="92918">
                  <c:v>92.918000000000006</c:v>
                </c:pt>
                <c:pt idx="92919">
                  <c:v>92.91900000000004</c:v>
                </c:pt>
                <c:pt idx="92920">
                  <c:v>92.920000000000016</c:v>
                </c:pt>
                <c:pt idx="92921">
                  <c:v>92.920999999999992</c:v>
                </c:pt>
                <c:pt idx="92922">
                  <c:v>92.922000000000025</c:v>
                </c:pt>
                <c:pt idx="92923">
                  <c:v>92.923000000000002</c:v>
                </c:pt>
                <c:pt idx="92924">
                  <c:v>92.924000000000035</c:v>
                </c:pt>
                <c:pt idx="92925">
                  <c:v>92.925000000000011</c:v>
                </c:pt>
                <c:pt idx="92926">
                  <c:v>92.926000000000045</c:v>
                </c:pt>
                <c:pt idx="92927">
                  <c:v>92.927000000000021</c:v>
                </c:pt>
                <c:pt idx="92928">
                  <c:v>92.927999999999997</c:v>
                </c:pt>
                <c:pt idx="92929">
                  <c:v>92.92900000000003</c:v>
                </c:pt>
                <c:pt idx="92930">
                  <c:v>92.93</c:v>
                </c:pt>
                <c:pt idx="92931">
                  <c:v>92.93100000000004</c:v>
                </c:pt>
                <c:pt idx="92932">
                  <c:v>92.932000000000016</c:v>
                </c:pt>
                <c:pt idx="92933">
                  <c:v>92.932999999999993</c:v>
                </c:pt>
                <c:pt idx="92934">
                  <c:v>92.934000000000026</c:v>
                </c:pt>
                <c:pt idx="92935">
                  <c:v>92.935000000000002</c:v>
                </c:pt>
                <c:pt idx="92936">
                  <c:v>92.936000000000035</c:v>
                </c:pt>
                <c:pt idx="92937">
                  <c:v>92.937000000000012</c:v>
                </c:pt>
                <c:pt idx="92938">
                  <c:v>92.938000000000045</c:v>
                </c:pt>
                <c:pt idx="92939">
                  <c:v>92.939000000000021</c:v>
                </c:pt>
                <c:pt idx="92940">
                  <c:v>92.94</c:v>
                </c:pt>
                <c:pt idx="92941">
                  <c:v>92.941000000000031</c:v>
                </c:pt>
                <c:pt idx="92942">
                  <c:v>92.942000000000007</c:v>
                </c:pt>
                <c:pt idx="92943">
                  <c:v>92.94300000000004</c:v>
                </c:pt>
                <c:pt idx="92944">
                  <c:v>92.944000000000017</c:v>
                </c:pt>
                <c:pt idx="92945">
                  <c:v>92.944999999999993</c:v>
                </c:pt>
                <c:pt idx="92946">
                  <c:v>92.946000000000026</c:v>
                </c:pt>
                <c:pt idx="92947">
                  <c:v>92.947000000000003</c:v>
                </c:pt>
                <c:pt idx="92948">
                  <c:v>92.948000000000036</c:v>
                </c:pt>
                <c:pt idx="92949">
                  <c:v>92.949000000000012</c:v>
                </c:pt>
                <c:pt idx="92950">
                  <c:v>92.950000000000045</c:v>
                </c:pt>
                <c:pt idx="92951">
                  <c:v>92.951000000000022</c:v>
                </c:pt>
                <c:pt idx="92952">
                  <c:v>92.951999999999998</c:v>
                </c:pt>
                <c:pt idx="92953">
                  <c:v>92.953000000000031</c:v>
                </c:pt>
                <c:pt idx="92954">
                  <c:v>92.954000000000008</c:v>
                </c:pt>
                <c:pt idx="92955">
                  <c:v>92.955000000000041</c:v>
                </c:pt>
                <c:pt idx="92956">
                  <c:v>92.956000000000017</c:v>
                </c:pt>
                <c:pt idx="92957">
                  <c:v>92.956999999999994</c:v>
                </c:pt>
                <c:pt idx="92958">
                  <c:v>92.958000000000027</c:v>
                </c:pt>
                <c:pt idx="92959">
                  <c:v>92.959000000000003</c:v>
                </c:pt>
                <c:pt idx="92960">
                  <c:v>92.960000000000036</c:v>
                </c:pt>
                <c:pt idx="92961">
                  <c:v>92.961000000000013</c:v>
                </c:pt>
                <c:pt idx="92962">
                  <c:v>92.962000000000046</c:v>
                </c:pt>
                <c:pt idx="92963">
                  <c:v>92.963000000000022</c:v>
                </c:pt>
                <c:pt idx="92964">
                  <c:v>92.963999999999999</c:v>
                </c:pt>
                <c:pt idx="92965">
                  <c:v>92.965000000000032</c:v>
                </c:pt>
                <c:pt idx="92966">
                  <c:v>92.966000000000008</c:v>
                </c:pt>
                <c:pt idx="92967">
                  <c:v>92.967000000000041</c:v>
                </c:pt>
                <c:pt idx="92968">
                  <c:v>92.968000000000018</c:v>
                </c:pt>
                <c:pt idx="92969">
                  <c:v>92.968999999999994</c:v>
                </c:pt>
                <c:pt idx="92970">
                  <c:v>92.970000000000027</c:v>
                </c:pt>
                <c:pt idx="92971">
                  <c:v>92.971000000000004</c:v>
                </c:pt>
                <c:pt idx="92972">
                  <c:v>92.972000000000037</c:v>
                </c:pt>
                <c:pt idx="92973">
                  <c:v>92.973000000000013</c:v>
                </c:pt>
                <c:pt idx="92974">
                  <c:v>92.974000000000046</c:v>
                </c:pt>
                <c:pt idx="92975">
                  <c:v>92.975000000000023</c:v>
                </c:pt>
                <c:pt idx="92976">
                  <c:v>92.975999999999999</c:v>
                </c:pt>
                <c:pt idx="92977">
                  <c:v>92.977000000000032</c:v>
                </c:pt>
                <c:pt idx="92978">
                  <c:v>92.978000000000009</c:v>
                </c:pt>
                <c:pt idx="92979">
                  <c:v>92.979000000000042</c:v>
                </c:pt>
                <c:pt idx="92980">
                  <c:v>92.980000000000018</c:v>
                </c:pt>
                <c:pt idx="92981">
                  <c:v>92.980999999999995</c:v>
                </c:pt>
                <c:pt idx="92982">
                  <c:v>92.982000000000028</c:v>
                </c:pt>
                <c:pt idx="92983">
                  <c:v>92.983000000000004</c:v>
                </c:pt>
                <c:pt idx="92984">
                  <c:v>92.984000000000037</c:v>
                </c:pt>
                <c:pt idx="92985">
                  <c:v>92.985000000000014</c:v>
                </c:pt>
                <c:pt idx="92986">
                  <c:v>92.98599999999999</c:v>
                </c:pt>
                <c:pt idx="92987">
                  <c:v>92.987000000000023</c:v>
                </c:pt>
                <c:pt idx="92988">
                  <c:v>92.988</c:v>
                </c:pt>
                <c:pt idx="92989">
                  <c:v>92.989000000000033</c:v>
                </c:pt>
                <c:pt idx="92990">
                  <c:v>92.990000000000009</c:v>
                </c:pt>
                <c:pt idx="92991">
                  <c:v>92.991000000000042</c:v>
                </c:pt>
                <c:pt idx="92992">
                  <c:v>92.992000000000019</c:v>
                </c:pt>
                <c:pt idx="92993">
                  <c:v>92.992999999999995</c:v>
                </c:pt>
                <c:pt idx="92994">
                  <c:v>92.994000000000028</c:v>
                </c:pt>
                <c:pt idx="92995">
                  <c:v>92.995000000000005</c:v>
                </c:pt>
                <c:pt idx="92996">
                  <c:v>92.996000000000038</c:v>
                </c:pt>
                <c:pt idx="92997">
                  <c:v>92.997000000000014</c:v>
                </c:pt>
                <c:pt idx="92998">
                  <c:v>92.99799999999999</c:v>
                </c:pt>
                <c:pt idx="92999">
                  <c:v>92.999000000000024</c:v>
                </c:pt>
                <c:pt idx="93000">
                  <c:v>93</c:v>
                </c:pt>
                <c:pt idx="93001">
                  <c:v>93.001000000000033</c:v>
                </c:pt>
                <c:pt idx="93002">
                  <c:v>93.00200000000001</c:v>
                </c:pt>
                <c:pt idx="93003">
                  <c:v>93.003000000000043</c:v>
                </c:pt>
                <c:pt idx="93004">
                  <c:v>93.004000000000019</c:v>
                </c:pt>
                <c:pt idx="93005">
                  <c:v>93.004999999999995</c:v>
                </c:pt>
                <c:pt idx="93006">
                  <c:v>93.006000000000029</c:v>
                </c:pt>
                <c:pt idx="93007">
                  <c:v>93.007000000000005</c:v>
                </c:pt>
                <c:pt idx="93008">
                  <c:v>93.008000000000038</c:v>
                </c:pt>
                <c:pt idx="93009">
                  <c:v>93.009000000000015</c:v>
                </c:pt>
                <c:pt idx="93010">
                  <c:v>93.009999999999991</c:v>
                </c:pt>
                <c:pt idx="93011">
                  <c:v>93.011000000000024</c:v>
                </c:pt>
                <c:pt idx="93012">
                  <c:v>93.012</c:v>
                </c:pt>
                <c:pt idx="93013">
                  <c:v>93.013000000000034</c:v>
                </c:pt>
                <c:pt idx="93014">
                  <c:v>93.01400000000001</c:v>
                </c:pt>
                <c:pt idx="93015">
                  <c:v>93.015000000000043</c:v>
                </c:pt>
                <c:pt idx="93016">
                  <c:v>93.01600000000002</c:v>
                </c:pt>
                <c:pt idx="93017">
                  <c:v>93.016999999999996</c:v>
                </c:pt>
                <c:pt idx="93018">
                  <c:v>93.018000000000029</c:v>
                </c:pt>
                <c:pt idx="93019">
                  <c:v>93.019000000000005</c:v>
                </c:pt>
                <c:pt idx="93020">
                  <c:v>93.020000000000039</c:v>
                </c:pt>
                <c:pt idx="93021">
                  <c:v>93.021000000000015</c:v>
                </c:pt>
                <c:pt idx="93022">
                  <c:v>93.021999999999991</c:v>
                </c:pt>
                <c:pt idx="93023">
                  <c:v>93.023000000000025</c:v>
                </c:pt>
                <c:pt idx="93024">
                  <c:v>93.024000000000001</c:v>
                </c:pt>
                <c:pt idx="93025">
                  <c:v>93.025000000000034</c:v>
                </c:pt>
                <c:pt idx="93026">
                  <c:v>93.02600000000001</c:v>
                </c:pt>
                <c:pt idx="93027">
                  <c:v>93.027000000000044</c:v>
                </c:pt>
                <c:pt idx="93028">
                  <c:v>93.02800000000002</c:v>
                </c:pt>
                <c:pt idx="93029">
                  <c:v>93.028999999999996</c:v>
                </c:pt>
                <c:pt idx="93030">
                  <c:v>93.03000000000003</c:v>
                </c:pt>
                <c:pt idx="93031">
                  <c:v>93.031000000000006</c:v>
                </c:pt>
                <c:pt idx="93032">
                  <c:v>93.032000000000039</c:v>
                </c:pt>
                <c:pt idx="93033">
                  <c:v>93.033000000000015</c:v>
                </c:pt>
                <c:pt idx="93034">
                  <c:v>93.033999999999992</c:v>
                </c:pt>
                <c:pt idx="93035">
                  <c:v>93.035000000000025</c:v>
                </c:pt>
                <c:pt idx="93036">
                  <c:v>93.036000000000001</c:v>
                </c:pt>
                <c:pt idx="93037">
                  <c:v>93.037000000000035</c:v>
                </c:pt>
                <c:pt idx="93038">
                  <c:v>93.038000000000011</c:v>
                </c:pt>
                <c:pt idx="93039">
                  <c:v>93.039000000000044</c:v>
                </c:pt>
                <c:pt idx="93040">
                  <c:v>93.04000000000002</c:v>
                </c:pt>
                <c:pt idx="93041">
                  <c:v>93.040999999999997</c:v>
                </c:pt>
                <c:pt idx="93042">
                  <c:v>93.04200000000003</c:v>
                </c:pt>
                <c:pt idx="93043">
                  <c:v>93.043000000000006</c:v>
                </c:pt>
                <c:pt idx="93044">
                  <c:v>93.04400000000004</c:v>
                </c:pt>
                <c:pt idx="93045">
                  <c:v>93.045000000000016</c:v>
                </c:pt>
                <c:pt idx="93046">
                  <c:v>93.045999999999992</c:v>
                </c:pt>
                <c:pt idx="93047">
                  <c:v>93.047000000000025</c:v>
                </c:pt>
                <c:pt idx="93048">
                  <c:v>93.048000000000002</c:v>
                </c:pt>
                <c:pt idx="93049">
                  <c:v>93.049000000000035</c:v>
                </c:pt>
                <c:pt idx="93050">
                  <c:v>93.050000000000011</c:v>
                </c:pt>
                <c:pt idx="93051">
                  <c:v>93.051000000000045</c:v>
                </c:pt>
                <c:pt idx="93052">
                  <c:v>93.052000000000021</c:v>
                </c:pt>
                <c:pt idx="93053">
                  <c:v>93.052999999999997</c:v>
                </c:pt>
                <c:pt idx="93054">
                  <c:v>93.05400000000003</c:v>
                </c:pt>
                <c:pt idx="93055">
                  <c:v>93.055000000000007</c:v>
                </c:pt>
                <c:pt idx="93056">
                  <c:v>93.05600000000004</c:v>
                </c:pt>
                <c:pt idx="93057">
                  <c:v>93.057000000000016</c:v>
                </c:pt>
                <c:pt idx="93058">
                  <c:v>93.057999999999993</c:v>
                </c:pt>
                <c:pt idx="93059">
                  <c:v>93.059000000000026</c:v>
                </c:pt>
                <c:pt idx="93060">
                  <c:v>93.06</c:v>
                </c:pt>
                <c:pt idx="93061">
                  <c:v>93.061000000000035</c:v>
                </c:pt>
                <c:pt idx="93062">
                  <c:v>93.062000000000012</c:v>
                </c:pt>
                <c:pt idx="93063">
                  <c:v>93.063000000000045</c:v>
                </c:pt>
                <c:pt idx="93064">
                  <c:v>93.064000000000021</c:v>
                </c:pt>
                <c:pt idx="93065">
                  <c:v>93.064999999999998</c:v>
                </c:pt>
                <c:pt idx="93066">
                  <c:v>93.066000000000031</c:v>
                </c:pt>
                <c:pt idx="93067">
                  <c:v>93.067000000000007</c:v>
                </c:pt>
                <c:pt idx="93068">
                  <c:v>93.06800000000004</c:v>
                </c:pt>
                <c:pt idx="93069">
                  <c:v>93.069000000000017</c:v>
                </c:pt>
                <c:pt idx="93070">
                  <c:v>93.07</c:v>
                </c:pt>
                <c:pt idx="93071">
                  <c:v>93.071000000000026</c:v>
                </c:pt>
                <c:pt idx="93072">
                  <c:v>93.072000000000003</c:v>
                </c:pt>
                <c:pt idx="93073">
                  <c:v>93.073000000000036</c:v>
                </c:pt>
                <c:pt idx="93074">
                  <c:v>93.074000000000012</c:v>
                </c:pt>
                <c:pt idx="93075">
                  <c:v>93.075000000000045</c:v>
                </c:pt>
                <c:pt idx="93076">
                  <c:v>93.076000000000022</c:v>
                </c:pt>
                <c:pt idx="93077">
                  <c:v>93.076999999999998</c:v>
                </c:pt>
                <c:pt idx="93078">
                  <c:v>93.078000000000031</c:v>
                </c:pt>
                <c:pt idx="93079">
                  <c:v>93.079000000000008</c:v>
                </c:pt>
                <c:pt idx="93080">
                  <c:v>93.080000000000041</c:v>
                </c:pt>
                <c:pt idx="93081">
                  <c:v>93.081000000000017</c:v>
                </c:pt>
                <c:pt idx="93082">
                  <c:v>93.081999999999994</c:v>
                </c:pt>
                <c:pt idx="93083">
                  <c:v>93.083000000000027</c:v>
                </c:pt>
                <c:pt idx="93084">
                  <c:v>93.084000000000003</c:v>
                </c:pt>
                <c:pt idx="93085">
                  <c:v>93.085000000000036</c:v>
                </c:pt>
                <c:pt idx="93086">
                  <c:v>93.086000000000013</c:v>
                </c:pt>
                <c:pt idx="93087">
                  <c:v>93.087000000000046</c:v>
                </c:pt>
                <c:pt idx="93088">
                  <c:v>93.088000000000022</c:v>
                </c:pt>
                <c:pt idx="93089">
                  <c:v>93.088999999999999</c:v>
                </c:pt>
                <c:pt idx="93090">
                  <c:v>93.090000000000032</c:v>
                </c:pt>
                <c:pt idx="93091">
                  <c:v>93.091000000000008</c:v>
                </c:pt>
                <c:pt idx="93092">
                  <c:v>93.092000000000041</c:v>
                </c:pt>
                <c:pt idx="93093">
                  <c:v>93.093000000000018</c:v>
                </c:pt>
                <c:pt idx="93094">
                  <c:v>93.093999999999994</c:v>
                </c:pt>
                <c:pt idx="93095">
                  <c:v>93.095000000000027</c:v>
                </c:pt>
                <c:pt idx="93096">
                  <c:v>93.096000000000004</c:v>
                </c:pt>
                <c:pt idx="93097">
                  <c:v>93.097000000000037</c:v>
                </c:pt>
                <c:pt idx="93098">
                  <c:v>93.098000000000013</c:v>
                </c:pt>
                <c:pt idx="93099">
                  <c:v>93.099000000000046</c:v>
                </c:pt>
                <c:pt idx="93100">
                  <c:v>93.100000000000023</c:v>
                </c:pt>
                <c:pt idx="93101">
                  <c:v>93.100999999999999</c:v>
                </c:pt>
                <c:pt idx="93102">
                  <c:v>93.102000000000032</c:v>
                </c:pt>
                <c:pt idx="93103">
                  <c:v>93.103000000000009</c:v>
                </c:pt>
                <c:pt idx="93104">
                  <c:v>93.104000000000042</c:v>
                </c:pt>
                <c:pt idx="93105">
                  <c:v>93.105000000000018</c:v>
                </c:pt>
                <c:pt idx="93106">
                  <c:v>93.105999999999995</c:v>
                </c:pt>
                <c:pt idx="93107">
                  <c:v>93.107000000000028</c:v>
                </c:pt>
                <c:pt idx="93108">
                  <c:v>93.108000000000004</c:v>
                </c:pt>
                <c:pt idx="93109">
                  <c:v>93.109000000000037</c:v>
                </c:pt>
                <c:pt idx="93110">
                  <c:v>93.110000000000014</c:v>
                </c:pt>
                <c:pt idx="93111">
                  <c:v>93.11099999999999</c:v>
                </c:pt>
                <c:pt idx="93112">
                  <c:v>93.112000000000023</c:v>
                </c:pt>
                <c:pt idx="93113">
                  <c:v>93.113</c:v>
                </c:pt>
                <c:pt idx="93114">
                  <c:v>93.114000000000033</c:v>
                </c:pt>
                <c:pt idx="93115">
                  <c:v>93.115000000000009</c:v>
                </c:pt>
                <c:pt idx="93116">
                  <c:v>93.116000000000042</c:v>
                </c:pt>
                <c:pt idx="93117">
                  <c:v>93.117000000000019</c:v>
                </c:pt>
                <c:pt idx="93118">
                  <c:v>93.117999999999995</c:v>
                </c:pt>
                <c:pt idx="93119">
                  <c:v>93.119000000000028</c:v>
                </c:pt>
                <c:pt idx="93120">
                  <c:v>93.12</c:v>
                </c:pt>
                <c:pt idx="93121">
                  <c:v>93.121000000000038</c:v>
                </c:pt>
                <c:pt idx="93122">
                  <c:v>93.122000000000014</c:v>
                </c:pt>
                <c:pt idx="93123">
                  <c:v>93.12299999999999</c:v>
                </c:pt>
                <c:pt idx="93124">
                  <c:v>93.124000000000024</c:v>
                </c:pt>
                <c:pt idx="93125">
                  <c:v>93.125</c:v>
                </c:pt>
                <c:pt idx="93126">
                  <c:v>93.126000000000033</c:v>
                </c:pt>
                <c:pt idx="93127">
                  <c:v>93.12700000000001</c:v>
                </c:pt>
                <c:pt idx="93128">
                  <c:v>93.128000000000043</c:v>
                </c:pt>
                <c:pt idx="93129">
                  <c:v>93.129000000000019</c:v>
                </c:pt>
                <c:pt idx="93130">
                  <c:v>93.13</c:v>
                </c:pt>
                <c:pt idx="93131">
                  <c:v>93.131000000000029</c:v>
                </c:pt>
                <c:pt idx="93132">
                  <c:v>93.132000000000005</c:v>
                </c:pt>
                <c:pt idx="93133">
                  <c:v>93.133000000000038</c:v>
                </c:pt>
                <c:pt idx="93134">
                  <c:v>93.134000000000015</c:v>
                </c:pt>
                <c:pt idx="93135">
                  <c:v>93.134999999999991</c:v>
                </c:pt>
                <c:pt idx="93136">
                  <c:v>93.136000000000024</c:v>
                </c:pt>
                <c:pt idx="93137">
                  <c:v>93.137</c:v>
                </c:pt>
                <c:pt idx="93138">
                  <c:v>93.138000000000034</c:v>
                </c:pt>
                <c:pt idx="93139">
                  <c:v>93.13900000000001</c:v>
                </c:pt>
                <c:pt idx="93140">
                  <c:v>93.140000000000043</c:v>
                </c:pt>
                <c:pt idx="93141">
                  <c:v>93.14100000000002</c:v>
                </c:pt>
                <c:pt idx="93142">
                  <c:v>93.141999999999996</c:v>
                </c:pt>
                <c:pt idx="93143">
                  <c:v>93.143000000000029</c:v>
                </c:pt>
                <c:pt idx="93144">
                  <c:v>93.144000000000005</c:v>
                </c:pt>
                <c:pt idx="93145">
                  <c:v>93.145000000000039</c:v>
                </c:pt>
                <c:pt idx="93146">
                  <c:v>93.146000000000015</c:v>
                </c:pt>
                <c:pt idx="93147">
                  <c:v>93.146999999999991</c:v>
                </c:pt>
                <c:pt idx="93148">
                  <c:v>93.148000000000025</c:v>
                </c:pt>
                <c:pt idx="93149">
                  <c:v>93.149000000000001</c:v>
                </c:pt>
                <c:pt idx="93150">
                  <c:v>93.150000000000034</c:v>
                </c:pt>
                <c:pt idx="93151">
                  <c:v>93.15100000000001</c:v>
                </c:pt>
                <c:pt idx="93152">
                  <c:v>93.152000000000044</c:v>
                </c:pt>
                <c:pt idx="93153">
                  <c:v>93.15300000000002</c:v>
                </c:pt>
                <c:pt idx="93154">
                  <c:v>93.153999999999996</c:v>
                </c:pt>
                <c:pt idx="93155">
                  <c:v>93.15500000000003</c:v>
                </c:pt>
                <c:pt idx="93156">
                  <c:v>93.156000000000006</c:v>
                </c:pt>
                <c:pt idx="93157">
                  <c:v>93.157000000000039</c:v>
                </c:pt>
                <c:pt idx="93158">
                  <c:v>93.158000000000015</c:v>
                </c:pt>
                <c:pt idx="93159">
                  <c:v>93.158999999999992</c:v>
                </c:pt>
                <c:pt idx="93160">
                  <c:v>93.160000000000025</c:v>
                </c:pt>
                <c:pt idx="93161">
                  <c:v>93.161000000000001</c:v>
                </c:pt>
                <c:pt idx="93162">
                  <c:v>93.162000000000035</c:v>
                </c:pt>
                <c:pt idx="93163">
                  <c:v>93.163000000000011</c:v>
                </c:pt>
                <c:pt idx="93164">
                  <c:v>93.164000000000044</c:v>
                </c:pt>
                <c:pt idx="93165">
                  <c:v>93.16500000000002</c:v>
                </c:pt>
                <c:pt idx="93166">
                  <c:v>93.165999999999997</c:v>
                </c:pt>
                <c:pt idx="93167">
                  <c:v>93.16700000000003</c:v>
                </c:pt>
                <c:pt idx="93168">
                  <c:v>93.168000000000006</c:v>
                </c:pt>
                <c:pt idx="93169">
                  <c:v>93.16900000000004</c:v>
                </c:pt>
                <c:pt idx="93170">
                  <c:v>93.170000000000016</c:v>
                </c:pt>
                <c:pt idx="93171">
                  <c:v>93.170999999999992</c:v>
                </c:pt>
                <c:pt idx="93172">
                  <c:v>93.172000000000025</c:v>
                </c:pt>
                <c:pt idx="93173">
                  <c:v>93.173000000000002</c:v>
                </c:pt>
                <c:pt idx="93174">
                  <c:v>93.174000000000035</c:v>
                </c:pt>
                <c:pt idx="93175">
                  <c:v>93.175000000000011</c:v>
                </c:pt>
                <c:pt idx="93176">
                  <c:v>93.176000000000045</c:v>
                </c:pt>
                <c:pt idx="93177">
                  <c:v>93.177000000000021</c:v>
                </c:pt>
                <c:pt idx="93178">
                  <c:v>93.177999999999997</c:v>
                </c:pt>
                <c:pt idx="93179">
                  <c:v>93.17900000000003</c:v>
                </c:pt>
                <c:pt idx="93180">
                  <c:v>93.18</c:v>
                </c:pt>
                <c:pt idx="93181">
                  <c:v>93.18100000000004</c:v>
                </c:pt>
                <c:pt idx="93182">
                  <c:v>93.182000000000016</c:v>
                </c:pt>
                <c:pt idx="93183">
                  <c:v>93.182999999999993</c:v>
                </c:pt>
                <c:pt idx="93184">
                  <c:v>93.184000000000026</c:v>
                </c:pt>
                <c:pt idx="93185">
                  <c:v>93.185000000000002</c:v>
                </c:pt>
                <c:pt idx="93186">
                  <c:v>93.186000000000035</c:v>
                </c:pt>
                <c:pt idx="93187">
                  <c:v>93.187000000000012</c:v>
                </c:pt>
                <c:pt idx="93188">
                  <c:v>93.188000000000045</c:v>
                </c:pt>
                <c:pt idx="93189">
                  <c:v>93.189000000000021</c:v>
                </c:pt>
                <c:pt idx="93190">
                  <c:v>93.19</c:v>
                </c:pt>
                <c:pt idx="93191">
                  <c:v>93.191000000000031</c:v>
                </c:pt>
                <c:pt idx="93192">
                  <c:v>93.192000000000007</c:v>
                </c:pt>
                <c:pt idx="93193">
                  <c:v>93.19300000000004</c:v>
                </c:pt>
                <c:pt idx="93194">
                  <c:v>93.194000000000017</c:v>
                </c:pt>
                <c:pt idx="93195">
                  <c:v>93.194999999999993</c:v>
                </c:pt>
                <c:pt idx="93196">
                  <c:v>93.196000000000026</c:v>
                </c:pt>
                <c:pt idx="93197">
                  <c:v>93.197000000000003</c:v>
                </c:pt>
                <c:pt idx="93198">
                  <c:v>93.198000000000036</c:v>
                </c:pt>
                <c:pt idx="93199">
                  <c:v>93.199000000000012</c:v>
                </c:pt>
                <c:pt idx="93200">
                  <c:v>93.200000000000045</c:v>
                </c:pt>
                <c:pt idx="93201">
                  <c:v>93.201000000000022</c:v>
                </c:pt>
                <c:pt idx="93202">
                  <c:v>93.201999999999998</c:v>
                </c:pt>
                <c:pt idx="93203">
                  <c:v>93.203000000000031</c:v>
                </c:pt>
                <c:pt idx="93204">
                  <c:v>93.204000000000008</c:v>
                </c:pt>
                <c:pt idx="93205">
                  <c:v>93.205000000000041</c:v>
                </c:pt>
                <c:pt idx="93206">
                  <c:v>93.206000000000017</c:v>
                </c:pt>
                <c:pt idx="93207">
                  <c:v>93.206999999999994</c:v>
                </c:pt>
                <c:pt idx="93208">
                  <c:v>93.208000000000027</c:v>
                </c:pt>
                <c:pt idx="93209">
                  <c:v>93.209000000000003</c:v>
                </c:pt>
                <c:pt idx="93210">
                  <c:v>93.210000000000036</c:v>
                </c:pt>
                <c:pt idx="93211">
                  <c:v>93.211000000000013</c:v>
                </c:pt>
                <c:pt idx="93212">
                  <c:v>93.212000000000046</c:v>
                </c:pt>
                <c:pt idx="93213">
                  <c:v>93.213000000000022</c:v>
                </c:pt>
                <c:pt idx="93214">
                  <c:v>93.213999999999999</c:v>
                </c:pt>
                <c:pt idx="93215">
                  <c:v>93.215000000000032</c:v>
                </c:pt>
                <c:pt idx="93216">
                  <c:v>93.216000000000008</c:v>
                </c:pt>
                <c:pt idx="93217">
                  <c:v>93.217000000000041</c:v>
                </c:pt>
                <c:pt idx="93218">
                  <c:v>93.218000000000018</c:v>
                </c:pt>
                <c:pt idx="93219">
                  <c:v>93.218999999999994</c:v>
                </c:pt>
                <c:pt idx="93220">
                  <c:v>93.220000000000027</c:v>
                </c:pt>
                <c:pt idx="93221">
                  <c:v>93.221000000000004</c:v>
                </c:pt>
                <c:pt idx="93222">
                  <c:v>93.222000000000037</c:v>
                </c:pt>
                <c:pt idx="93223">
                  <c:v>93.223000000000013</c:v>
                </c:pt>
                <c:pt idx="93224">
                  <c:v>93.224000000000046</c:v>
                </c:pt>
                <c:pt idx="93225">
                  <c:v>93.225000000000023</c:v>
                </c:pt>
                <c:pt idx="93226">
                  <c:v>93.225999999999999</c:v>
                </c:pt>
                <c:pt idx="93227">
                  <c:v>93.227000000000032</c:v>
                </c:pt>
                <c:pt idx="93228">
                  <c:v>93.228000000000009</c:v>
                </c:pt>
                <c:pt idx="93229">
                  <c:v>93.229000000000042</c:v>
                </c:pt>
                <c:pt idx="93230">
                  <c:v>93.230000000000018</c:v>
                </c:pt>
                <c:pt idx="93231">
                  <c:v>93.230999999999995</c:v>
                </c:pt>
                <c:pt idx="93232">
                  <c:v>93.232000000000028</c:v>
                </c:pt>
                <c:pt idx="93233">
                  <c:v>93.233000000000004</c:v>
                </c:pt>
                <c:pt idx="93234">
                  <c:v>93.234000000000037</c:v>
                </c:pt>
                <c:pt idx="93235">
                  <c:v>93.235000000000014</c:v>
                </c:pt>
                <c:pt idx="93236">
                  <c:v>93.23599999999999</c:v>
                </c:pt>
                <c:pt idx="93237">
                  <c:v>93.237000000000023</c:v>
                </c:pt>
                <c:pt idx="93238">
                  <c:v>93.238</c:v>
                </c:pt>
                <c:pt idx="93239">
                  <c:v>93.239000000000033</c:v>
                </c:pt>
                <c:pt idx="93240">
                  <c:v>93.240000000000009</c:v>
                </c:pt>
                <c:pt idx="93241">
                  <c:v>93.241000000000042</c:v>
                </c:pt>
                <c:pt idx="93242">
                  <c:v>93.242000000000019</c:v>
                </c:pt>
                <c:pt idx="93243">
                  <c:v>93.242999999999995</c:v>
                </c:pt>
                <c:pt idx="93244">
                  <c:v>93.244000000000028</c:v>
                </c:pt>
                <c:pt idx="93245">
                  <c:v>93.245000000000005</c:v>
                </c:pt>
                <c:pt idx="93246">
                  <c:v>93.246000000000038</c:v>
                </c:pt>
                <c:pt idx="93247">
                  <c:v>93.247000000000014</c:v>
                </c:pt>
                <c:pt idx="93248">
                  <c:v>93.24799999999999</c:v>
                </c:pt>
                <c:pt idx="93249">
                  <c:v>93.249000000000024</c:v>
                </c:pt>
                <c:pt idx="93250">
                  <c:v>93.25</c:v>
                </c:pt>
                <c:pt idx="93251">
                  <c:v>93.251000000000033</c:v>
                </c:pt>
                <c:pt idx="93252">
                  <c:v>93.25200000000001</c:v>
                </c:pt>
                <c:pt idx="93253">
                  <c:v>93.253000000000043</c:v>
                </c:pt>
                <c:pt idx="93254">
                  <c:v>93.254000000000019</c:v>
                </c:pt>
                <c:pt idx="93255">
                  <c:v>93.254999999999995</c:v>
                </c:pt>
                <c:pt idx="93256">
                  <c:v>93.256000000000029</c:v>
                </c:pt>
                <c:pt idx="93257">
                  <c:v>93.257000000000005</c:v>
                </c:pt>
                <c:pt idx="93258">
                  <c:v>93.258000000000038</c:v>
                </c:pt>
                <c:pt idx="93259">
                  <c:v>93.259000000000015</c:v>
                </c:pt>
                <c:pt idx="93260">
                  <c:v>93.259999999999991</c:v>
                </c:pt>
                <c:pt idx="93261">
                  <c:v>93.261000000000024</c:v>
                </c:pt>
                <c:pt idx="93262">
                  <c:v>93.262</c:v>
                </c:pt>
                <c:pt idx="93263">
                  <c:v>93.263000000000034</c:v>
                </c:pt>
                <c:pt idx="93264">
                  <c:v>93.26400000000001</c:v>
                </c:pt>
                <c:pt idx="93265">
                  <c:v>93.265000000000043</c:v>
                </c:pt>
                <c:pt idx="93266">
                  <c:v>93.26600000000002</c:v>
                </c:pt>
                <c:pt idx="93267">
                  <c:v>93.266999999999996</c:v>
                </c:pt>
                <c:pt idx="93268">
                  <c:v>93.268000000000029</c:v>
                </c:pt>
                <c:pt idx="93269">
                  <c:v>93.269000000000005</c:v>
                </c:pt>
                <c:pt idx="93270">
                  <c:v>93.270000000000039</c:v>
                </c:pt>
                <c:pt idx="93271">
                  <c:v>93.271000000000015</c:v>
                </c:pt>
                <c:pt idx="93272">
                  <c:v>93.271999999999991</c:v>
                </c:pt>
                <c:pt idx="93273">
                  <c:v>93.273000000000025</c:v>
                </c:pt>
                <c:pt idx="93274">
                  <c:v>93.274000000000001</c:v>
                </c:pt>
                <c:pt idx="93275">
                  <c:v>93.275000000000034</c:v>
                </c:pt>
                <c:pt idx="93276">
                  <c:v>93.27600000000001</c:v>
                </c:pt>
                <c:pt idx="93277">
                  <c:v>93.277000000000044</c:v>
                </c:pt>
                <c:pt idx="93278">
                  <c:v>93.27800000000002</c:v>
                </c:pt>
                <c:pt idx="93279">
                  <c:v>93.278999999999996</c:v>
                </c:pt>
                <c:pt idx="93280">
                  <c:v>93.28000000000003</c:v>
                </c:pt>
                <c:pt idx="93281">
                  <c:v>93.281000000000006</c:v>
                </c:pt>
                <c:pt idx="93282">
                  <c:v>93.282000000000039</c:v>
                </c:pt>
                <c:pt idx="93283">
                  <c:v>93.283000000000015</c:v>
                </c:pt>
                <c:pt idx="93284">
                  <c:v>93.283999999999992</c:v>
                </c:pt>
                <c:pt idx="93285">
                  <c:v>93.285000000000025</c:v>
                </c:pt>
                <c:pt idx="93286">
                  <c:v>93.286000000000001</c:v>
                </c:pt>
                <c:pt idx="93287">
                  <c:v>93.287000000000035</c:v>
                </c:pt>
                <c:pt idx="93288">
                  <c:v>93.288000000000011</c:v>
                </c:pt>
                <c:pt idx="93289">
                  <c:v>93.289000000000044</c:v>
                </c:pt>
                <c:pt idx="93290">
                  <c:v>93.29000000000002</c:v>
                </c:pt>
                <c:pt idx="93291">
                  <c:v>93.290999999999997</c:v>
                </c:pt>
                <c:pt idx="93292">
                  <c:v>93.29200000000003</c:v>
                </c:pt>
                <c:pt idx="93293">
                  <c:v>93.293000000000006</c:v>
                </c:pt>
                <c:pt idx="93294">
                  <c:v>93.29400000000004</c:v>
                </c:pt>
                <c:pt idx="93295">
                  <c:v>93.295000000000016</c:v>
                </c:pt>
                <c:pt idx="93296">
                  <c:v>93.295999999999992</c:v>
                </c:pt>
                <c:pt idx="93297">
                  <c:v>93.297000000000025</c:v>
                </c:pt>
                <c:pt idx="93298">
                  <c:v>93.298000000000002</c:v>
                </c:pt>
                <c:pt idx="93299">
                  <c:v>93.299000000000035</c:v>
                </c:pt>
                <c:pt idx="93300">
                  <c:v>93.300000000000011</c:v>
                </c:pt>
                <c:pt idx="93301">
                  <c:v>93.301000000000045</c:v>
                </c:pt>
                <c:pt idx="93302">
                  <c:v>93.302000000000021</c:v>
                </c:pt>
                <c:pt idx="93303">
                  <c:v>93.302999999999997</c:v>
                </c:pt>
                <c:pt idx="93304">
                  <c:v>93.30400000000003</c:v>
                </c:pt>
                <c:pt idx="93305">
                  <c:v>93.305000000000007</c:v>
                </c:pt>
                <c:pt idx="93306">
                  <c:v>93.30600000000004</c:v>
                </c:pt>
                <c:pt idx="93307">
                  <c:v>93.307000000000016</c:v>
                </c:pt>
                <c:pt idx="93308">
                  <c:v>93.307999999999993</c:v>
                </c:pt>
                <c:pt idx="93309">
                  <c:v>93.309000000000026</c:v>
                </c:pt>
                <c:pt idx="93310">
                  <c:v>93.31</c:v>
                </c:pt>
                <c:pt idx="93311">
                  <c:v>93.311000000000035</c:v>
                </c:pt>
                <c:pt idx="93312">
                  <c:v>93.312000000000012</c:v>
                </c:pt>
                <c:pt idx="93313">
                  <c:v>93.313000000000045</c:v>
                </c:pt>
                <c:pt idx="93314">
                  <c:v>93.314000000000021</c:v>
                </c:pt>
                <c:pt idx="93315">
                  <c:v>93.314999999999998</c:v>
                </c:pt>
                <c:pt idx="93316">
                  <c:v>93.316000000000031</c:v>
                </c:pt>
                <c:pt idx="93317">
                  <c:v>93.317000000000007</c:v>
                </c:pt>
                <c:pt idx="93318">
                  <c:v>93.31800000000004</c:v>
                </c:pt>
                <c:pt idx="93319">
                  <c:v>93.319000000000017</c:v>
                </c:pt>
                <c:pt idx="93320">
                  <c:v>93.32</c:v>
                </c:pt>
                <c:pt idx="93321">
                  <c:v>93.321000000000026</c:v>
                </c:pt>
                <c:pt idx="93322">
                  <c:v>93.322000000000003</c:v>
                </c:pt>
                <c:pt idx="93323">
                  <c:v>93.323000000000036</c:v>
                </c:pt>
                <c:pt idx="93324">
                  <c:v>93.324000000000012</c:v>
                </c:pt>
                <c:pt idx="93325">
                  <c:v>93.325000000000045</c:v>
                </c:pt>
                <c:pt idx="93326">
                  <c:v>93.326000000000022</c:v>
                </c:pt>
                <c:pt idx="93327">
                  <c:v>93.326999999999998</c:v>
                </c:pt>
                <c:pt idx="93328">
                  <c:v>93.328000000000031</c:v>
                </c:pt>
                <c:pt idx="93329">
                  <c:v>93.329000000000008</c:v>
                </c:pt>
                <c:pt idx="93330">
                  <c:v>93.330000000000041</c:v>
                </c:pt>
                <c:pt idx="93331">
                  <c:v>93.331000000000017</c:v>
                </c:pt>
                <c:pt idx="93332">
                  <c:v>93.331999999999994</c:v>
                </c:pt>
                <c:pt idx="93333">
                  <c:v>93.333000000000027</c:v>
                </c:pt>
                <c:pt idx="93334">
                  <c:v>93.334000000000003</c:v>
                </c:pt>
                <c:pt idx="93335">
                  <c:v>93.335000000000036</c:v>
                </c:pt>
                <c:pt idx="93336">
                  <c:v>93.336000000000013</c:v>
                </c:pt>
                <c:pt idx="93337">
                  <c:v>93.337000000000046</c:v>
                </c:pt>
                <c:pt idx="93338">
                  <c:v>93.338000000000022</c:v>
                </c:pt>
                <c:pt idx="93339">
                  <c:v>93.338999999999999</c:v>
                </c:pt>
                <c:pt idx="93340">
                  <c:v>93.340000000000032</c:v>
                </c:pt>
                <c:pt idx="93341">
                  <c:v>93.341000000000008</c:v>
                </c:pt>
                <c:pt idx="93342">
                  <c:v>93.342000000000041</c:v>
                </c:pt>
                <c:pt idx="93343">
                  <c:v>93.343000000000018</c:v>
                </c:pt>
                <c:pt idx="93344">
                  <c:v>93.343999999999994</c:v>
                </c:pt>
                <c:pt idx="93345">
                  <c:v>93.345000000000027</c:v>
                </c:pt>
                <c:pt idx="93346">
                  <c:v>93.346000000000004</c:v>
                </c:pt>
                <c:pt idx="93347">
                  <c:v>93.347000000000037</c:v>
                </c:pt>
                <c:pt idx="93348">
                  <c:v>93.348000000000013</c:v>
                </c:pt>
                <c:pt idx="93349">
                  <c:v>93.349000000000046</c:v>
                </c:pt>
                <c:pt idx="93350">
                  <c:v>93.350000000000023</c:v>
                </c:pt>
                <c:pt idx="93351">
                  <c:v>93.350999999999999</c:v>
                </c:pt>
                <c:pt idx="93352">
                  <c:v>93.352000000000032</c:v>
                </c:pt>
                <c:pt idx="93353">
                  <c:v>93.353000000000009</c:v>
                </c:pt>
                <c:pt idx="93354">
                  <c:v>93.354000000000042</c:v>
                </c:pt>
                <c:pt idx="93355">
                  <c:v>93.355000000000018</c:v>
                </c:pt>
                <c:pt idx="93356">
                  <c:v>93.355999999999995</c:v>
                </c:pt>
                <c:pt idx="93357">
                  <c:v>93.357000000000028</c:v>
                </c:pt>
                <c:pt idx="93358">
                  <c:v>93.358000000000004</c:v>
                </c:pt>
                <c:pt idx="93359">
                  <c:v>93.359000000000037</c:v>
                </c:pt>
                <c:pt idx="93360">
                  <c:v>93.360000000000014</c:v>
                </c:pt>
                <c:pt idx="93361">
                  <c:v>93.36099999999999</c:v>
                </c:pt>
                <c:pt idx="93362">
                  <c:v>93.362000000000023</c:v>
                </c:pt>
                <c:pt idx="93363">
                  <c:v>93.363</c:v>
                </c:pt>
                <c:pt idx="93364">
                  <c:v>93.364000000000033</c:v>
                </c:pt>
                <c:pt idx="93365">
                  <c:v>93.365000000000009</c:v>
                </c:pt>
                <c:pt idx="93366">
                  <c:v>93.366000000000042</c:v>
                </c:pt>
                <c:pt idx="93367">
                  <c:v>93.367000000000019</c:v>
                </c:pt>
                <c:pt idx="93368">
                  <c:v>93.367999999999995</c:v>
                </c:pt>
                <c:pt idx="93369">
                  <c:v>93.369000000000028</c:v>
                </c:pt>
                <c:pt idx="93370">
                  <c:v>93.37</c:v>
                </c:pt>
                <c:pt idx="93371">
                  <c:v>93.371000000000038</c:v>
                </c:pt>
                <c:pt idx="93372">
                  <c:v>93.372000000000014</c:v>
                </c:pt>
                <c:pt idx="93373">
                  <c:v>93.37299999999999</c:v>
                </c:pt>
                <c:pt idx="93374">
                  <c:v>93.374000000000024</c:v>
                </c:pt>
                <c:pt idx="93375">
                  <c:v>93.375</c:v>
                </c:pt>
                <c:pt idx="93376">
                  <c:v>93.376000000000033</c:v>
                </c:pt>
                <c:pt idx="93377">
                  <c:v>93.37700000000001</c:v>
                </c:pt>
                <c:pt idx="93378">
                  <c:v>93.378000000000043</c:v>
                </c:pt>
                <c:pt idx="93379">
                  <c:v>93.379000000000019</c:v>
                </c:pt>
                <c:pt idx="93380">
                  <c:v>93.38</c:v>
                </c:pt>
                <c:pt idx="93381">
                  <c:v>93.381000000000029</c:v>
                </c:pt>
                <c:pt idx="93382">
                  <c:v>93.382000000000005</c:v>
                </c:pt>
                <c:pt idx="93383">
                  <c:v>93.383000000000038</c:v>
                </c:pt>
                <c:pt idx="93384">
                  <c:v>93.384000000000015</c:v>
                </c:pt>
                <c:pt idx="93385">
                  <c:v>93.384999999999991</c:v>
                </c:pt>
                <c:pt idx="93386">
                  <c:v>93.386000000000024</c:v>
                </c:pt>
                <c:pt idx="93387">
                  <c:v>93.387</c:v>
                </c:pt>
                <c:pt idx="93388">
                  <c:v>93.388000000000034</c:v>
                </c:pt>
                <c:pt idx="93389">
                  <c:v>93.38900000000001</c:v>
                </c:pt>
                <c:pt idx="93390">
                  <c:v>93.390000000000043</c:v>
                </c:pt>
                <c:pt idx="93391">
                  <c:v>93.39100000000002</c:v>
                </c:pt>
                <c:pt idx="93392">
                  <c:v>93.391999999999996</c:v>
                </c:pt>
                <c:pt idx="93393">
                  <c:v>93.393000000000029</c:v>
                </c:pt>
                <c:pt idx="93394">
                  <c:v>93.394000000000005</c:v>
                </c:pt>
                <c:pt idx="93395">
                  <c:v>93.395000000000039</c:v>
                </c:pt>
                <c:pt idx="93396">
                  <c:v>93.396000000000015</c:v>
                </c:pt>
                <c:pt idx="93397">
                  <c:v>93.396999999999991</c:v>
                </c:pt>
                <c:pt idx="93398">
                  <c:v>93.398000000000025</c:v>
                </c:pt>
                <c:pt idx="93399">
                  <c:v>93.399000000000001</c:v>
                </c:pt>
                <c:pt idx="93400">
                  <c:v>93.400000000000034</c:v>
                </c:pt>
                <c:pt idx="93401">
                  <c:v>93.40100000000001</c:v>
                </c:pt>
                <c:pt idx="93402">
                  <c:v>93.402000000000044</c:v>
                </c:pt>
                <c:pt idx="93403">
                  <c:v>93.40300000000002</c:v>
                </c:pt>
                <c:pt idx="93404">
                  <c:v>93.403999999999996</c:v>
                </c:pt>
                <c:pt idx="93405">
                  <c:v>93.40500000000003</c:v>
                </c:pt>
                <c:pt idx="93406">
                  <c:v>93.406000000000006</c:v>
                </c:pt>
                <c:pt idx="93407">
                  <c:v>93.407000000000039</c:v>
                </c:pt>
                <c:pt idx="93408">
                  <c:v>93.408000000000015</c:v>
                </c:pt>
                <c:pt idx="93409">
                  <c:v>93.408999999999992</c:v>
                </c:pt>
                <c:pt idx="93410">
                  <c:v>93.410000000000025</c:v>
                </c:pt>
                <c:pt idx="93411">
                  <c:v>93.411000000000001</c:v>
                </c:pt>
                <c:pt idx="93412">
                  <c:v>93.412000000000035</c:v>
                </c:pt>
                <c:pt idx="93413">
                  <c:v>93.413000000000011</c:v>
                </c:pt>
                <c:pt idx="93414">
                  <c:v>93.414000000000044</c:v>
                </c:pt>
                <c:pt idx="93415">
                  <c:v>93.41500000000002</c:v>
                </c:pt>
                <c:pt idx="93416">
                  <c:v>93.415999999999997</c:v>
                </c:pt>
                <c:pt idx="93417">
                  <c:v>93.41700000000003</c:v>
                </c:pt>
                <c:pt idx="93418">
                  <c:v>93.418000000000006</c:v>
                </c:pt>
                <c:pt idx="93419">
                  <c:v>93.41900000000004</c:v>
                </c:pt>
                <c:pt idx="93420">
                  <c:v>93.420000000000016</c:v>
                </c:pt>
                <c:pt idx="93421">
                  <c:v>93.420999999999992</c:v>
                </c:pt>
                <c:pt idx="93422">
                  <c:v>93.422000000000025</c:v>
                </c:pt>
                <c:pt idx="93423">
                  <c:v>93.423000000000002</c:v>
                </c:pt>
                <c:pt idx="93424">
                  <c:v>93.424000000000035</c:v>
                </c:pt>
                <c:pt idx="93425">
                  <c:v>93.425000000000011</c:v>
                </c:pt>
                <c:pt idx="93426">
                  <c:v>93.426000000000045</c:v>
                </c:pt>
                <c:pt idx="93427">
                  <c:v>93.427000000000021</c:v>
                </c:pt>
                <c:pt idx="93428">
                  <c:v>93.427999999999997</c:v>
                </c:pt>
                <c:pt idx="93429">
                  <c:v>93.42900000000003</c:v>
                </c:pt>
                <c:pt idx="93430">
                  <c:v>93.43</c:v>
                </c:pt>
                <c:pt idx="93431">
                  <c:v>93.43100000000004</c:v>
                </c:pt>
                <c:pt idx="93432">
                  <c:v>93.432000000000016</c:v>
                </c:pt>
                <c:pt idx="93433">
                  <c:v>93.432999999999993</c:v>
                </c:pt>
                <c:pt idx="93434">
                  <c:v>93.434000000000026</c:v>
                </c:pt>
                <c:pt idx="93435">
                  <c:v>93.435000000000002</c:v>
                </c:pt>
                <c:pt idx="93436">
                  <c:v>93.436000000000035</c:v>
                </c:pt>
                <c:pt idx="93437">
                  <c:v>93.437000000000012</c:v>
                </c:pt>
                <c:pt idx="93438">
                  <c:v>93.438000000000045</c:v>
                </c:pt>
                <c:pt idx="93439">
                  <c:v>93.439000000000021</c:v>
                </c:pt>
                <c:pt idx="93440">
                  <c:v>93.44</c:v>
                </c:pt>
                <c:pt idx="93441">
                  <c:v>93.441000000000031</c:v>
                </c:pt>
                <c:pt idx="93442">
                  <c:v>93.442000000000007</c:v>
                </c:pt>
                <c:pt idx="93443">
                  <c:v>93.44300000000004</c:v>
                </c:pt>
                <c:pt idx="93444">
                  <c:v>93.444000000000017</c:v>
                </c:pt>
                <c:pt idx="93445">
                  <c:v>93.444999999999993</c:v>
                </c:pt>
                <c:pt idx="93446">
                  <c:v>93.446000000000026</c:v>
                </c:pt>
                <c:pt idx="93447">
                  <c:v>93.447000000000003</c:v>
                </c:pt>
                <c:pt idx="93448">
                  <c:v>93.448000000000036</c:v>
                </c:pt>
                <c:pt idx="93449">
                  <c:v>93.449000000000012</c:v>
                </c:pt>
                <c:pt idx="93450">
                  <c:v>93.450000000000045</c:v>
                </c:pt>
                <c:pt idx="93451">
                  <c:v>93.451000000000022</c:v>
                </c:pt>
                <c:pt idx="93452">
                  <c:v>93.451999999999998</c:v>
                </c:pt>
                <c:pt idx="93453">
                  <c:v>93.453000000000031</c:v>
                </c:pt>
                <c:pt idx="93454">
                  <c:v>93.454000000000008</c:v>
                </c:pt>
                <c:pt idx="93455">
                  <c:v>93.455000000000041</c:v>
                </c:pt>
                <c:pt idx="93456">
                  <c:v>93.456000000000017</c:v>
                </c:pt>
                <c:pt idx="93457">
                  <c:v>93.456999999999994</c:v>
                </c:pt>
                <c:pt idx="93458">
                  <c:v>93.458000000000027</c:v>
                </c:pt>
                <c:pt idx="93459">
                  <c:v>93.459000000000003</c:v>
                </c:pt>
                <c:pt idx="93460">
                  <c:v>93.460000000000036</c:v>
                </c:pt>
                <c:pt idx="93461">
                  <c:v>93.461000000000013</c:v>
                </c:pt>
                <c:pt idx="93462">
                  <c:v>93.462000000000046</c:v>
                </c:pt>
                <c:pt idx="93463">
                  <c:v>93.463000000000022</c:v>
                </c:pt>
                <c:pt idx="93464">
                  <c:v>93.463999999999999</c:v>
                </c:pt>
                <c:pt idx="93465">
                  <c:v>93.465000000000032</c:v>
                </c:pt>
                <c:pt idx="93466">
                  <c:v>93.466000000000008</c:v>
                </c:pt>
                <c:pt idx="93467">
                  <c:v>93.467000000000041</c:v>
                </c:pt>
                <c:pt idx="93468">
                  <c:v>93.468000000000018</c:v>
                </c:pt>
                <c:pt idx="93469">
                  <c:v>93.468999999999994</c:v>
                </c:pt>
                <c:pt idx="93470">
                  <c:v>93.470000000000027</c:v>
                </c:pt>
                <c:pt idx="93471">
                  <c:v>93.471000000000004</c:v>
                </c:pt>
                <c:pt idx="93472">
                  <c:v>93.472000000000037</c:v>
                </c:pt>
                <c:pt idx="93473">
                  <c:v>93.473000000000013</c:v>
                </c:pt>
                <c:pt idx="93474">
                  <c:v>93.474000000000046</c:v>
                </c:pt>
                <c:pt idx="93475">
                  <c:v>93.475000000000023</c:v>
                </c:pt>
                <c:pt idx="93476">
                  <c:v>93.475999999999999</c:v>
                </c:pt>
                <c:pt idx="93477">
                  <c:v>93.477000000000032</c:v>
                </c:pt>
                <c:pt idx="93478">
                  <c:v>93.478000000000009</c:v>
                </c:pt>
                <c:pt idx="93479">
                  <c:v>93.479000000000042</c:v>
                </c:pt>
                <c:pt idx="93480">
                  <c:v>93.480000000000018</c:v>
                </c:pt>
                <c:pt idx="93481">
                  <c:v>93.480999999999995</c:v>
                </c:pt>
                <c:pt idx="93482">
                  <c:v>93.482000000000028</c:v>
                </c:pt>
                <c:pt idx="93483">
                  <c:v>93.483000000000004</c:v>
                </c:pt>
                <c:pt idx="93484">
                  <c:v>93.484000000000037</c:v>
                </c:pt>
                <c:pt idx="93485">
                  <c:v>93.485000000000014</c:v>
                </c:pt>
                <c:pt idx="93486">
                  <c:v>93.48599999999999</c:v>
                </c:pt>
                <c:pt idx="93487">
                  <c:v>93.487000000000023</c:v>
                </c:pt>
                <c:pt idx="93488">
                  <c:v>93.488</c:v>
                </c:pt>
                <c:pt idx="93489">
                  <c:v>93.489000000000033</c:v>
                </c:pt>
                <c:pt idx="93490">
                  <c:v>93.490000000000009</c:v>
                </c:pt>
                <c:pt idx="93491">
                  <c:v>93.491000000000042</c:v>
                </c:pt>
                <c:pt idx="93492">
                  <c:v>93.492000000000019</c:v>
                </c:pt>
                <c:pt idx="93493">
                  <c:v>93.492999999999995</c:v>
                </c:pt>
                <c:pt idx="93494">
                  <c:v>93.494000000000028</c:v>
                </c:pt>
                <c:pt idx="93495">
                  <c:v>93.495000000000005</c:v>
                </c:pt>
                <c:pt idx="93496">
                  <c:v>93.496000000000038</c:v>
                </c:pt>
                <c:pt idx="93497">
                  <c:v>93.497000000000014</c:v>
                </c:pt>
                <c:pt idx="93498">
                  <c:v>93.49799999999999</c:v>
                </c:pt>
                <c:pt idx="93499">
                  <c:v>93.499000000000024</c:v>
                </c:pt>
                <c:pt idx="93500">
                  <c:v>93.5</c:v>
                </c:pt>
                <c:pt idx="93501">
                  <c:v>93.501000000000033</c:v>
                </c:pt>
                <c:pt idx="93502">
                  <c:v>93.50200000000001</c:v>
                </c:pt>
                <c:pt idx="93503">
                  <c:v>93.503000000000043</c:v>
                </c:pt>
                <c:pt idx="93504">
                  <c:v>93.504000000000019</c:v>
                </c:pt>
                <c:pt idx="93505">
                  <c:v>93.504999999999995</c:v>
                </c:pt>
                <c:pt idx="93506">
                  <c:v>93.506000000000029</c:v>
                </c:pt>
                <c:pt idx="93507">
                  <c:v>93.507000000000005</c:v>
                </c:pt>
                <c:pt idx="93508">
                  <c:v>93.508000000000038</c:v>
                </c:pt>
                <c:pt idx="93509">
                  <c:v>93.509000000000015</c:v>
                </c:pt>
                <c:pt idx="93510">
                  <c:v>93.509999999999991</c:v>
                </c:pt>
                <c:pt idx="93511">
                  <c:v>93.511000000000024</c:v>
                </c:pt>
                <c:pt idx="93512">
                  <c:v>93.512</c:v>
                </c:pt>
                <c:pt idx="93513">
                  <c:v>93.513000000000034</c:v>
                </c:pt>
                <c:pt idx="93514">
                  <c:v>93.51400000000001</c:v>
                </c:pt>
                <c:pt idx="93515">
                  <c:v>93.515000000000043</c:v>
                </c:pt>
                <c:pt idx="93516">
                  <c:v>93.51600000000002</c:v>
                </c:pt>
                <c:pt idx="93517">
                  <c:v>93.516999999999996</c:v>
                </c:pt>
                <c:pt idx="93518">
                  <c:v>93.518000000000029</c:v>
                </c:pt>
                <c:pt idx="93519">
                  <c:v>93.519000000000005</c:v>
                </c:pt>
                <c:pt idx="93520">
                  <c:v>93.520000000000039</c:v>
                </c:pt>
                <c:pt idx="93521">
                  <c:v>93.521000000000015</c:v>
                </c:pt>
                <c:pt idx="93522">
                  <c:v>93.521999999999991</c:v>
                </c:pt>
                <c:pt idx="93523">
                  <c:v>93.523000000000025</c:v>
                </c:pt>
                <c:pt idx="93524">
                  <c:v>93.524000000000001</c:v>
                </c:pt>
                <c:pt idx="93525">
                  <c:v>93.525000000000034</c:v>
                </c:pt>
                <c:pt idx="93526">
                  <c:v>93.52600000000001</c:v>
                </c:pt>
                <c:pt idx="93527">
                  <c:v>93.527000000000044</c:v>
                </c:pt>
                <c:pt idx="93528">
                  <c:v>93.52800000000002</c:v>
                </c:pt>
                <c:pt idx="93529">
                  <c:v>93.528999999999996</c:v>
                </c:pt>
                <c:pt idx="93530">
                  <c:v>93.53000000000003</c:v>
                </c:pt>
                <c:pt idx="93531">
                  <c:v>93.531000000000006</c:v>
                </c:pt>
                <c:pt idx="93532">
                  <c:v>93.532000000000039</c:v>
                </c:pt>
                <c:pt idx="93533">
                  <c:v>93.533000000000015</c:v>
                </c:pt>
                <c:pt idx="93534">
                  <c:v>93.533999999999992</c:v>
                </c:pt>
                <c:pt idx="93535">
                  <c:v>93.535000000000025</c:v>
                </c:pt>
                <c:pt idx="93536">
                  <c:v>93.536000000000001</c:v>
                </c:pt>
                <c:pt idx="93537">
                  <c:v>93.537000000000035</c:v>
                </c:pt>
                <c:pt idx="93538">
                  <c:v>93.538000000000011</c:v>
                </c:pt>
                <c:pt idx="93539">
                  <c:v>93.539000000000044</c:v>
                </c:pt>
                <c:pt idx="93540">
                  <c:v>93.54000000000002</c:v>
                </c:pt>
                <c:pt idx="93541">
                  <c:v>93.540999999999997</c:v>
                </c:pt>
                <c:pt idx="93542">
                  <c:v>93.54200000000003</c:v>
                </c:pt>
                <c:pt idx="93543">
                  <c:v>93.543000000000006</c:v>
                </c:pt>
                <c:pt idx="93544">
                  <c:v>93.54400000000004</c:v>
                </c:pt>
                <c:pt idx="93545">
                  <c:v>93.545000000000016</c:v>
                </c:pt>
                <c:pt idx="93546">
                  <c:v>93.545999999999992</c:v>
                </c:pt>
                <c:pt idx="93547">
                  <c:v>93.547000000000025</c:v>
                </c:pt>
                <c:pt idx="93548">
                  <c:v>93.548000000000002</c:v>
                </c:pt>
                <c:pt idx="93549">
                  <c:v>93.549000000000035</c:v>
                </c:pt>
                <c:pt idx="93550">
                  <c:v>93.550000000000011</c:v>
                </c:pt>
                <c:pt idx="93551">
                  <c:v>93.551000000000045</c:v>
                </c:pt>
                <c:pt idx="93552">
                  <c:v>93.552000000000021</c:v>
                </c:pt>
                <c:pt idx="93553">
                  <c:v>93.552999999999997</c:v>
                </c:pt>
                <c:pt idx="93554">
                  <c:v>93.55400000000003</c:v>
                </c:pt>
                <c:pt idx="93555">
                  <c:v>93.555000000000007</c:v>
                </c:pt>
                <c:pt idx="93556">
                  <c:v>93.55600000000004</c:v>
                </c:pt>
                <c:pt idx="93557">
                  <c:v>93.557000000000016</c:v>
                </c:pt>
                <c:pt idx="93558">
                  <c:v>93.557999999999993</c:v>
                </c:pt>
                <c:pt idx="93559">
                  <c:v>93.559000000000026</c:v>
                </c:pt>
                <c:pt idx="93560">
                  <c:v>93.56</c:v>
                </c:pt>
                <c:pt idx="93561">
                  <c:v>93.561000000000035</c:v>
                </c:pt>
                <c:pt idx="93562">
                  <c:v>93.562000000000012</c:v>
                </c:pt>
                <c:pt idx="93563">
                  <c:v>93.563000000000045</c:v>
                </c:pt>
                <c:pt idx="93564">
                  <c:v>93.564000000000021</c:v>
                </c:pt>
                <c:pt idx="93565">
                  <c:v>93.564999999999998</c:v>
                </c:pt>
                <c:pt idx="93566">
                  <c:v>93.566000000000031</c:v>
                </c:pt>
                <c:pt idx="93567">
                  <c:v>93.567000000000007</c:v>
                </c:pt>
                <c:pt idx="93568">
                  <c:v>93.56800000000004</c:v>
                </c:pt>
                <c:pt idx="93569">
                  <c:v>93.569000000000017</c:v>
                </c:pt>
                <c:pt idx="93570">
                  <c:v>93.57</c:v>
                </c:pt>
                <c:pt idx="93571">
                  <c:v>93.571000000000026</c:v>
                </c:pt>
                <c:pt idx="93572">
                  <c:v>93.572000000000003</c:v>
                </c:pt>
                <c:pt idx="93573">
                  <c:v>93.573000000000036</c:v>
                </c:pt>
                <c:pt idx="93574">
                  <c:v>93.574000000000012</c:v>
                </c:pt>
                <c:pt idx="93575">
                  <c:v>93.575000000000045</c:v>
                </c:pt>
                <c:pt idx="93576">
                  <c:v>93.576000000000022</c:v>
                </c:pt>
                <c:pt idx="93577">
                  <c:v>93.576999999999998</c:v>
                </c:pt>
                <c:pt idx="93578">
                  <c:v>93.578000000000031</c:v>
                </c:pt>
                <c:pt idx="93579">
                  <c:v>93.579000000000008</c:v>
                </c:pt>
                <c:pt idx="93580">
                  <c:v>93.580000000000041</c:v>
                </c:pt>
                <c:pt idx="93581">
                  <c:v>93.581000000000017</c:v>
                </c:pt>
                <c:pt idx="93582">
                  <c:v>93.581999999999994</c:v>
                </c:pt>
                <c:pt idx="93583">
                  <c:v>93.583000000000027</c:v>
                </c:pt>
                <c:pt idx="93584">
                  <c:v>93.584000000000003</c:v>
                </c:pt>
                <c:pt idx="93585">
                  <c:v>93.585000000000036</c:v>
                </c:pt>
                <c:pt idx="93586">
                  <c:v>93.586000000000013</c:v>
                </c:pt>
                <c:pt idx="93587">
                  <c:v>93.587000000000046</c:v>
                </c:pt>
                <c:pt idx="93588">
                  <c:v>93.588000000000022</c:v>
                </c:pt>
                <c:pt idx="93589">
                  <c:v>93.588999999999999</c:v>
                </c:pt>
                <c:pt idx="93590">
                  <c:v>93.590000000000032</c:v>
                </c:pt>
                <c:pt idx="93591">
                  <c:v>93.591000000000008</c:v>
                </c:pt>
                <c:pt idx="93592">
                  <c:v>93.592000000000041</c:v>
                </c:pt>
                <c:pt idx="93593">
                  <c:v>93.593000000000018</c:v>
                </c:pt>
                <c:pt idx="93594">
                  <c:v>93.593999999999994</c:v>
                </c:pt>
                <c:pt idx="93595">
                  <c:v>93.595000000000027</c:v>
                </c:pt>
                <c:pt idx="93596">
                  <c:v>93.596000000000004</c:v>
                </c:pt>
                <c:pt idx="93597">
                  <c:v>93.597000000000037</c:v>
                </c:pt>
                <c:pt idx="93598">
                  <c:v>93.598000000000013</c:v>
                </c:pt>
                <c:pt idx="93599">
                  <c:v>93.599000000000046</c:v>
                </c:pt>
                <c:pt idx="93600">
                  <c:v>93.600000000000023</c:v>
                </c:pt>
                <c:pt idx="93601">
                  <c:v>93.600999999999999</c:v>
                </c:pt>
                <c:pt idx="93602">
                  <c:v>93.602000000000032</c:v>
                </c:pt>
                <c:pt idx="93603">
                  <c:v>93.603000000000009</c:v>
                </c:pt>
                <c:pt idx="93604">
                  <c:v>93.604000000000042</c:v>
                </c:pt>
                <c:pt idx="93605">
                  <c:v>93.605000000000018</c:v>
                </c:pt>
                <c:pt idx="93606">
                  <c:v>93.605999999999995</c:v>
                </c:pt>
                <c:pt idx="93607">
                  <c:v>93.607000000000028</c:v>
                </c:pt>
                <c:pt idx="93608">
                  <c:v>93.608000000000004</c:v>
                </c:pt>
                <c:pt idx="93609">
                  <c:v>93.609000000000037</c:v>
                </c:pt>
                <c:pt idx="93610">
                  <c:v>93.610000000000014</c:v>
                </c:pt>
                <c:pt idx="93611">
                  <c:v>93.61099999999999</c:v>
                </c:pt>
                <c:pt idx="93612">
                  <c:v>93.612000000000023</c:v>
                </c:pt>
                <c:pt idx="93613">
                  <c:v>93.613</c:v>
                </c:pt>
                <c:pt idx="93614">
                  <c:v>93.614000000000033</c:v>
                </c:pt>
                <c:pt idx="93615">
                  <c:v>93.615000000000009</c:v>
                </c:pt>
                <c:pt idx="93616">
                  <c:v>93.616000000000042</c:v>
                </c:pt>
                <c:pt idx="93617">
                  <c:v>93.617000000000019</c:v>
                </c:pt>
                <c:pt idx="93618">
                  <c:v>93.617999999999995</c:v>
                </c:pt>
                <c:pt idx="93619">
                  <c:v>93.619000000000028</c:v>
                </c:pt>
                <c:pt idx="93620">
                  <c:v>93.62</c:v>
                </c:pt>
                <c:pt idx="93621">
                  <c:v>93.621000000000038</c:v>
                </c:pt>
                <c:pt idx="93622">
                  <c:v>93.622000000000014</c:v>
                </c:pt>
                <c:pt idx="93623">
                  <c:v>93.62299999999999</c:v>
                </c:pt>
                <c:pt idx="93624">
                  <c:v>93.624000000000024</c:v>
                </c:pt>
                <c:pt idx="93625">
                  <c:v>93.625</c:v>
                </c:pt>
                <c:pt idx="93626">
                  <c:v>93.626000000000033</c:v>
                </c:pt>
                <c:pt idx="93627">
                  <c:v>93.62700000000001</c:v>
                </c:pt>
                <c:pt idx="93628">
                  <c:v>93.628000000000043</c:v>
                </c:pt>
                <c:pt idx="93629">
                  <c:v>93.629000000000019</c:v>
                </c:pt>
                <c:pt idx="93630">
                  <c:v>93.63</c:v>
                </c:pt>
                <c:pt idx="93631">
                  <c:v>93.631000000000029</c:v>
                </c:pt>
                <c:pt idx="93632">
                  <c:v>93.632000000000005</c:v>
                </c:pt>
                <c:pt idx="93633">
                  <c:v>93.633000000000038</c:v>
                </c:pt>
                <c:pt idx="93634">
                  <c:v>93.634000000000015</c:v>
                </c:pt>
                <c:pt idx="93635">
                  <c:v>93.634999999999991</c:v>
                </c:pt>
                <c:pt idx="93636">
                  <c:v>93.636000000000024</c:v>
                </c:pt>
                <c:pt idx="93637">
                  <c:v>93.637</c:v>
                </c:pt>
                <c:pt idx="93638">
                  <c:v>93.638000000000034</c:v>
                </c:pt>
                <c:pt idx="93639">
                  <c:v>93.63900000000001</c:v>
                </c:pt>
                <c:pt idx="93640">
                  <c:v>93.640000000000043</c:v>
                </c:pt>
                <c:pt idx="93641">
                  <c:v>93.64100000000002</c:v>
                </c:pt>
                <c:pt idx="93642">
                  <c:v>93.641999999999996</c:v>
                </c:pt>
                <c:pt idx="93643">
                  <c:v>93.643000000000029</c:v>
                </c:pt>
                <c:pt idx="93644">
                  <c:v>93.644000000000005</c:v>
                </c:pt>
                <c:pt idx="93645">
                  <c:v>93.645000000000039</c:v>
                </c:pt>
                <c:pt idx="93646">
                  <c:v>93.646000000000015</c:v>
                </c:pt>
                <c:pt idx="93647">
                  <c:v>93.646999999999991</c:v>
                </c:pt>
                <c:pt idx="93648">
                  <c:v>93.648000000000025</c:v>
                </c:pt>
                <c:pt idx="93649">
                  <c:v>93.649000000000001</c:v>
                </c:pt>
                <c:pt idx="93650">
                  <c:v>93.650000000000034</c:v>
                </c:pt>
                <c:pt idx="93651">
                  <c:v>93.65100000000001</c:v>
                </c:pt>
                <c:pt idx="93652">
                  <c:v>93.652000000000044</c:v>
                </c:pt>
                <c:pt idx="93653">
                  <c:v>93.65300000000002</c:v>
                </c:pt>
                <c:pt idx="93654">
                  <c:v>93.653999999999996</c:v>
                </c:pt>
                <c:pt idx="93655">
                  <c:v>93.65500000000003</c:v>
                </c:pt>
                <c:pt idx="93656">
                  <c:v>93.656000000000006</c:v>
                </c:pt>
                <c:pt idx="93657">
                  <c:v>93.657000000000039</c:v>
                </c:pt>
                <c:pt idx="93658">
                  <c:v>93.658000000000015</c:v>
                </c:pt>
                <c:pt idx="93659">
                  <c:v>93.658999999999992</c:v>
                </c:pt>
                <c:pt idx="93660">
                  <c:v>93.660000000000025</c:v>
                </c:pt>
                <c:pt idx="93661">
                  <c:v>93.661000000000001</c:v>
                </c:pt>
                <c:pt idx="93662">
                  <c:v>93.662000000000035</c:v>
                </c:pt>
                <c:pt idx="93663">
                  <c:v>93.663000000000011</c:v>
                </c:pt>
                <c:pt idx="93664">
                  <c:v>93.664000000000044</c:v>
                </c:pt>
                <c:pt idx="93665">
                  <c:v>93.66500000000002</c:v>
                </c:pt>
                <c:pt idx="93666">
                  <c:v>93.665999999999997</c:v>
                </c:pt>
                <c:pt idx="93667">
                  <c:v>93.66700000000003</c:v>
                </c:pt>
                <c:pt idx="93668">
                  <c:v>93.668000000000006</c:v>
                </c:pt>
                <c:pt idx="93669">
                  <c:v>93.66900000000004</c:v>
                </c:pt>
                <c:pt idx="93670">
                  <c:v>93.670000000000016</c:v>
                </c:pt>
                <c:pt idx="93671">
                  <c:v>93.670999999999992</c:v>
                </c:pt>
                <c:pt idx="93672">
                  <c:v>93.672000000000025</c:v>
                </c:pt>
                <c:pt idx="93673">
                  <c:v>93.673000000000002</c:v>
                </c:pt>
                <c:pt idx="93674">
                  <c:v>93.674000000000035</c:v>
                </c:pt>
                <c:pt idx="93675">
                  <c:v>93.675000000000011</c:v>
                </c:pt>
                <c:pt idx="93676">
                  <c:v>93.676000000000045</c:v>
                </c:pt>
                <c:pt idx="93677">
                  <c:v>93.677000000000021</c:v>
                </c:pt>
                <c:pt idx="93678">
                  <c:v>93.677999999999997</c:v>
                </c:pt>
                <c:pt idx="93679">
                  <c:v>93.67900000000003</c:v>
                </c:pt>
                <c:pt idx="93680">
                  <c:v>93.68</c:v>
                </c:pt>
                <c:pt idx="93681">
                  <c:v>93.68100000000004</c:v>
                </c:pt>
                <c:pt idx="93682">
                  <c:v>93.682000000000016</c:v>
                </c:pt>
                <c:pt idx="93683">
                  <c:v>93.682999999999993</c:v>
                </c:pt>
                <c:pt idx="93684">
                  <c:v>93.684000000000026</c:v>
                </c:pt>
                <c:pt idx="93685">
                  <c:v>93.685000000000002</c:v>
                </c:pt>
                <c:pt idx="93686">
                  <c:v>93.686000000000035</c:v>
                </c:pt>
                <c:pt idx="93687">
                  <c:v>93.687000000000012</c:v>
                </c:pt>
                <c:pt idx="93688">
                  <c:v>93.688000000000045</c:v>
                </c:pt>
                <c:pt idx="93689">
                  <c:v>93.689000000000021</c:v>
                </c:pt>
                <c:pt idx="93690">
                  <c:v>93.69</c:v>
                </c:pt>
                <c:pt idx="93691">
                  <c:v>93.691000000000031</c:v>
                </c:pt>
                <c:pt idx="93692">
                  <c:v>93.692000000000007</c:v>
                </c:pt>
                <c:pt idx="93693">
                  <c:v>93.69300000000004</c:v>
                </c:pt>
                <c:pt idx="93694">
                  <c:v>93.694000000000017</c:v>
                </c:pt>
                <c:pt idx="93695">
                  <c:v>93.694999999999993</c:v>
                </c:pt>
                <c:pt idx="93696">
                  <c:v>93.696000000000026</c:v>
                </c:pt>
                <c:pt idx="93697">
                  <c:v>93.697000000000003</c:v>
                </c:pt>
                <c:pt idx="93698">
                  <c:v>93.698000000000036</c:v>
                </c:pt>
                <c:pt idx="93699">
                  <c:v>93.699000000000012</c:v>
                </c:pt>
                <c:pt idx="93700">
                  <c:v>93.700000000000045</c:v>
                </c:pt>
                <c:pt idx="93701">
                  <c:v>93.701000000000022</c:v>
                </c:pt>
                <c:pt idx="93702">
                  <c:v>93.701999999999998</c:v>
                </c:pt>
                <c:pt idx="93703">
                  <c:v>93.703000000000031</c:v>
                </c:pt>
                <c:pt idx="93704">
                  <c:v>93.704000000000008</c:v>
                </c:pt>
                <c:pt idx="93705">
                  <c:v>93.705000000000041</c:v>
                </c:pt>
                <c:pt idx="93706">
                  <c:v>93.706000000000017</c:v>
                </c:pt>
                <c:pt idx="93707">
                  <c:v>93.706999999999994</c:v>
                </c:pt>
                <c:pt idx="93708">
                  <c:v>93.708000000000027</c:v>
                </c:pt>
                <c:pt idx="93709">
                  <c:v>93.709000000000003</c:v>
                </c:pt>
                <c:pt idx="93710">
                  <c:v>93.710000000000036</c:v>
                </c:pt>
                <c:pt idx="93711">
                  <c:v>93.711000000000013</c:v>
                </c:pt>
                <c:pt idx="93712">
                  <c:v>93.712000000000046</c:v>
                </c:pt>
                <c:pt idx="93713">
                  <c:v>93.713000000000022</c:v>
                </c:pt>
                <c:pt idx="93714">
                  <c:v>93.713999999999999</c:v>
                </c:pt>
                <c:pt idx="93715">
                  <c:v>93.715000000000032</c:v>
                </c:pt>
                <c:pt idx="93716">
                  <c:v>93.716000000000008</c:v>
                </c:pt>
                <c:pt idx="93717">
                  <c:v>93.717000000000041</c:v>
                </c:pt>
                <c:pt idx="93718">
                  <c:v>93.718000000000018</c:v>
                </c:pt>
                <c:pt idx="93719">
                  <c:v>93.718999999999994</c:v>
                </c:pt>
                <c:pt idx="93720">
                  <c:v>93.720000000000027</c:v>
                </c:pt>
                <c:pt idx="93721">
                  <c:v>93.721000000000004</c:v>
                </c:pt>
                <c:pt idx="93722">
                  <c:v>93.722000000000037</c:v>
                </c:pt>
                <c:pt idx="93723">
                  <c:v>93.723000000000013</c:v>
                </c:pt>
                <c:pt idx="93724">
                  <c:v>93.724000000000046</c:v>
                </c:pt>
                <c:pt idx="93725">
                  <c:v>93.725000000000023</c:v>
                </c:pt>
                <c:pt idx="93726">
                  <c:v>93.725999999999999</c:v>
                </c:pt>
                <c:pt idx="93727">
                  <c:v>93.727000000000032</c:v>
                </c:pt>
                <c:pt idx="93728">
                  <c:v>93.728000000000009</c:v>
                </c:pt>
                <c:pt idx="93729">
                  <c:v>93.729000000000042</c:v>
                </c:pt>
                <c:pt idx="93730">
                  <c:v>93.730000000000018</c:v>
                </c:pt>
                <c:pt idx="93731">
                  <c:v>93.730999999999995</c:v>
                </c:pt>
                <c:pt idx="93732">
                  <c:v>93.732000000000028</c:v>
                </c:pt>
                <c:pt idx="93733">
                  <c:v>93.733000000000004</c:v>
                </c:pt>
                <c:pt idx="93734">
                  <c:v>93.734000000000037</c:v>
                </c:pt>
                <c:pt idx="93735">
                  <c:v>93.735000000000014</c:v>
                </c:pt>
                <c:pt idx="93736">
                  <c:v>93.73599999999999</c:v>
                </c:pt>
                <c:pt idx="93737">
                  <c:v>93.737000000000023</c:v>
                </c:pt>
                <c:pt idx="93738">
                  <c:v>93.738</c:v>
                </c:pt>
                <c:pt idx="93739">
                  <c:v>93.739000000000033</c:v>
                </c:pt>
                <c:pt idx="93740">
                  <c:v>93.740000000000009</c:v>
                </c:pt>
                <c:pt idx="93741">
                  <c:v>93.741000000000042</c:v>
                </c:pt>
                <c:pt idx="93742">
                  <c:v>93.742000000000019</c:v>
                </c:pt>
                <c:pt idx="93743">
                  <c:v>93.742999999999995</c:v>
                </c:pt>
                <c:pt idx="93744">
                  <c:v>93.744000000000028</c:v>
                </c:pt>
                <c:pt idx="93745">
                  <c:v>93.745000000000005</c:v>
                </c:pt>
                <c:pt idx="93746">
                  <c:v>93.746000000000038</c:v>
                </c:pt>
                <c:pt idx="93747">
                  <c:v>93.747000000000014</c:v>
                </c:pt>
                <c:pt idx="93748">
                  <c:v>93.74799999999999</c:v>
                </c:pt>
                <c:pt idx="93749">
                  <c:v>93.749000000000024</c:v>
                </c:pt>
                <c:pt idx="93750">
                  <c:v>93.75</c:v>
                </c:pt>
                <c:pt idx="93751">
                  <c:v>93.751000000000033</c:v>
                </c:pt>
                <c:pt idx="93752">
                  <c:v>93.75200000000001</c:v>
                </c:pt>
                <c:pt idx="93753">
                  <c:v>93.753000000000043</c:v>
                </c:pt>
                <c:pt idx="93754">
                  <c:v>93.754000000000019</c:v>
                </c:pt>
                <c:pt idx="93755">
                  <c:v>93.754999999999995</c:v>
                </c:pt>
                <c:pt idx="93756">
                  <c:v>93.756000000000029</c:v>
                </c:pt>
                <c:pt idx="93757">
                  <c:v>93.757000000000005</c:v>
                </c:pt>
                <c:pt idx="93758">
                  <c:v>93.758000000000038</c:v>
                </c:pt>
                <c:pt idx="93759">
                  <c:v>93.759000000000015</c:v>
                </c:pt>
                <c:pt idx="93760">
                  <c:v>93.759999999999991</c:v>
                </c:pt>
                <c:pt idx="93761">
                  <c:v>93.761000000000024</c:v>
                </c:pt>
                <c:pt idx="93762">
                  <c:v>93.762</c:v>
                </c:pt>
                <c:pt idx="93763">
                  <c:v>93.763000000000034</c:v>
                </c:pt>
                <c:pt idx="93764">
                  <c:v>93.76400000000001</c:v>
                </c:pt>
                <c:pt idx="93765">
                  <c:v>93.765000000000043</c:v>
                </c:pt>
                <c:pt idx="93766">
                  <c:v>93.76600000000002</c:v>
                </c:pt>
                <c:pt idx="93767">
                  <c:v>93.766999999999996</c:v>
                </c:pt>
                <c:pt idx="93768">
                  <c:v>93.768000000000029</c:v>
                </c:pt>
                <c:pt idx="93769">
                  <c:v>93.769000000000005</c:v>
                </c:pt>
                <c:pt idx="93770">
                  <c:v>93.770000000000039</c:v>
                </c:pt>
                <c:pt idx="93771">
                  <c:v>93.771000000000015</c:v>
                </c:pt>
                <c:pt idx="93772">
                  <c:v>93.771999999999991</c:v>
                </c:pt>
                <c:pt idx="93773">
                  <c:v>93.773000000000025</c:v>
                </c:pt>
                <c:pt idx="93774">
                  <c:v>93.774000000000001</c:v>
                </c:pt>
                <c:pt idx="93775">
                  <c:v>93.775000000000034</c:v>
                </c:pt>
                <c:pt idx="93776">
                  <c:v>93.77600000000001</c:v>
                </c:pt>
                <c:pt idx="93777">
                  <c:v>93.777000000000044</c:v>
                </c:pt>
                <c:pt idx="93778">
                  <c:v>93.77800000000002</c:v>
                </c:pt>
                <c:pt idx="93779">
                  <c:v>93.778999999999996</c:v>
                </c:pt>
                <c:pt idx="93780">
                  <c:v>93.78000000000003</c:v>
                </c:pt>
                <c:pt idx="93781">
                  <c:v>93.781000000000006</c:v>
                </c:pt>
                <c:pt idx="93782">
                  <c:v>93.782000000000039</c:v>
                </c:pt>
                <c:pt idx="93783">
                  <c:v>93.783000000000015</c:v>
                </c:pt>
                <c:pt idx="93784">
                  <c:v>93.783999999999992</c:v>
                </c:pt>
                <c:pt idx="93785">
                  <c:v>93.785000000000025</c:v>
                </c:pt>
                <c:pt idx="93786">
                  <c:v>93.786000000000001</c:v>
                </c:pt>
                <c:pt idx="93787">
                  <c:v>93.787000000000035</c:v>
                </c:pt>
                <c:pt idx="93788">
                  <c:v>93.788000000000011</c:v>
                </c:pt>
                <c:pt idx="93789">
                  <c:v>93.789000000000044</c:v>
                </c:pt>
                <c:pt idx="93790">
                  <c:v>93.79000000000002</c:v>
                </c:pt>
                <c:pt idx="93791">
                  <c:v>93.790999999999997</c:v>
                </c:pt>
                <c:pt idx="93792">
                  <c:v>93.79200000000003</c:v>
                </c:pt>
                <c:pt idx="93793">
                  <c:v>93.793000000000006</c:v>
                </c:pt>
                <c:pt idx="93794">
                  <c:v>93.79400000000004</c:v>
                </c:pt>
                <c:pt idx="93795">
                  <c:v>93.795000000000016</c:v>
                </c:pt>
                <c:pt idx="93796">
                  <c:v>93.795999999999992</c:v>
                </c:pt>
                <c:pt idx="93797">
                  <c:v>93.797000000000025</c:v>
                </c:pt>
                <c:pt idx="93798">
                  <c:v>93.798000000000002</c:v>
                </c:pt>
                <c:pt idx="93799">
                  <c:v>93.799000000000035</c:v>
                </c:pt>
                <c:pt idx="93800">
                  <c:v>93.800000000000011</c:v>
                </c:pt>
                <c:pt idx="93801">
                  <c:v>93.801000000000045</c:v>
                </c:pt>
                <c:pt idx="93802">
                  <c:v>93.802000000000021</c:v>
                </c:pt>
                <c:pt idx="93803">
                  <c:v>93.802999999999997</c:v>
                </c:pt>
                <c:pt idx="93804">
                  <c:v>93.80400000000003</c:v>
                </c:pt>
                <c:pt idx="93805">
                  <c:v>93.805000000000007</c:v>
                </c:pt>
                <c:pt idx="93806">
                  <c:v>93.80600000000004</c:v>
                </c:pt>
                <c:pt idx="93807">
                  <c:v>93.807000000000016</c:v>
                </c:pt>
                <c:pt idx="93808">
                  <c:v>93.807999999999993</c:v>
                </c:pt>
                <c:pt idx="93809">
                  <c:v>93.809000000000026</c:v>
                </c:pt>
                <c:pt idx="93810">
                  <c:v>93.81</c:v>
                </c:pt>
                <c:pt idx="93811">
                  <c:v>93.811000000000035</c:v>
                </c:pt>
                <c:pt idx="93812">
                  <c:v>93.812000000000012</c:v>
                </c:pt>
                <c:pt idx="93813">
                  <c:v>93.813000000000045</c:v>
                </c:pt>
                <c:pt idx="93814">
                  <c:v>93.814000000000021</c:v>
                </c:pt>
                <c:pt idx="93815">
                  <c:v>93.814999999999998</c:v>
                </c:pt>
                <c:pt idx="93816">
                  <c:v>93.816000000000031</c:v>
                </c:pt>
                <c:pt idx="93817">
                  <c:v>93.817000000000007</c:v>
                </c:pt>
                <c:pt idx="93818">
                  <c:v>93.81800000000004</c:v>
                </c:pt>
                <c:pt idx="93819">
                  <c:v>93.819000000000017</c:v>
                </c:pt>
                <c:pt idx="93820">
                  <c:v>93.82</c:v>
                </c:pt>
                <c:pt idx="93821">
                  <c:v>93.821000000000026</c:v>
                </c:pt>
                <c:pt idx="93822">
                  <c:v>93.822000000000003</c:v>
                </c:pt>
                <c:pt idx="93823">
                  <c:v>93.823000000000036</c:v>
                </c:pt>
                <c:pt idx="93824">
                  <c:v>93.824000000000012</c:v>
                </c:pt>
                <c:pt idx="93825">
                  <c:v>93.825000000000045</c:v>
                </c:pt>
                <c:pt idx="93826">
                  <c:v>93.826000000000022</c:v>
                </c:pt>
                <c:pt idx="93827">
                  <c:v>93.826999999999998</c:v>
                </c:pt>
                <c:pt idx="93828">
                  <c:v>93.828000000000031</c:v>
                </c:pt>
                <c:pt idx="93829">
                  <c:v>93.829000000000008</c:v>
                </c:pt>
                <c:pt idx="93830">
                  <c:v>93.830000000000041</c:v>
                </c:pt>
                <c:pt idx="93831">
                  <c:v>93.831000000000017</c:v>
                </c:pt>
                <c:pt idx="93832">
                  <c:v>93.831999999999994</c:v>
                </c:pt>
                <c:pt idx="93833">
                  <c:v>93.833000000000027</c:v>
                </c:pt>
                <c:pt idx="93834">
                  <c:v>93.834000000000003</c:v>
                </c:pt>
                <c:pt idx="93835">
                  <c:v>93.835000000000036</c:v>
                </c:pt>
                <c:pt idx="93836">
                  <c:v>93.836000000000013</c:v>
                </c:pt>
                <c:pt idx="93837">
                  <c:v>93.837000000000046</c:v>
                </c:pt>
                <c:pt idx="93838">
                  <c:v>93.838000000000022</c:v>
                </c:pt>
                <c:pt idx="93839">
                  <c:v>93.838999999999999</c:v>
                </c:pt>
                <c:pt idx="93840">
                  <c:v>93.840000000000032</c:v>
                </c:pt>
                <c:pt idx="93841">
                  <c:v>93.841000000000008</c:v>
                </c:pt>
                <c:pt idx="93842">
                  <c:v>93.842000000000041</c:v>
                </c:pt>
                <c:pt idx="93843">
                  <c:v>93.843000000000018</c:v>
                </c:pt>
                <c:pt idx="93844">
                  <c:v>93.843999999999994</c:v>
                </c:pt>
                <c:pt idx="93845">
                  <c:v>93.845000000000027</c:v>
                </c:pt>
                <c:pt idx="93846">
                  <c:v>93.846000000000004</c:v>
                </c:pt>
                <c:pt idx="93847">
                  <c:v>93.847000000000037</c:v>
                </c:pt>
                <c:pt idx="93848">
                  <c:v>93.848000000000013</c:v>
                </c:pt>
                <c:pt idx="93849">
                  <c:v>93.849000000000046</c:v>
                </c:pt>
                <c:pt idx="93850">
                  <c:v>93.850000000000023</c:v>
                </c:pt>
                <c:pt idx="93851">
                  <c:v>93.850999999999999</c:v>
                </c:pt>
                <c:pt idx="93852">
                  <c:v>93.852000000000032</c:v>
                </c:pt>
                <c:pt idx="93853">
                  <c:v>93.853000000000009</c:v>
                </c:pt>
                <c:pt idx="93854">
                  <c:v>93.854000000000042</c:v>
                </c:pt>
                <c:pt idx="93855">
                  <c:v>93.855000000000018</c:v>
                </c:pt>
                <c:pt idx="93856">
                  <c:v>93.855999999999995</c:v>
                </c:pt>
                <c:pt idx="93857">
                  <c:v>93.857000000000028</c:v>
                </c:pt>
                <c:pt idx="93858">
                  <c:v>93.858000000000004</c:v>
                </c:pt>
                <c:pt idx="93859">
                  <c:v>93.859000000000037</c:v>
                </c:pt>
                <c:pt idx="93860">
                  <c:v>93.860000000000014</c:v>
                </c:pt>
                <c:pt idx="93861">
                  <c:v>93.86099999999999</c:v>
                </c:pt>
                <c:pt idx="93862">
                  <c:v>93.862000000000023</c:v>
                </c:pt>
                <c:pt idx="93863">
                  <c:v>93.863</c:v>
                </c:pt>
                <c:pt idx="93864">
                  <c:v>93.864000000000033</c:v>
                </c:pt>
                <c:pt idx="93865">
                  <c:v>93.865000000000009</c:v>
                </c:pt>
                <c:pt idx="93866">
                  <c:v>93.866000000000042</c:v>
                </c:pt>
                <c:pt idx="93867">
                  <c:v>93.867000000000019</c:v>
                </c:pt>
                <c:pt idx="93868">
                  <c:v>93.867999999999995</c:v>
                </c:pt>
                <c:pt idx="93869">
                  <c:v>93.869000000000028</c:v>
                </c:pt>
                <c:pt idx="93870">
                  <c:v>93.87</c:v>
                </c:pt>
                <c:pt idx="93871">
                  <c:v>93.871000000000038</c:v>
                </c:pt>
                <c:pt idx="93872">
                  <c:v>93.872000000000014</c:v>
                </c:pt>
                <c:pt idx="93873">
                  <c:v>93.87299999999999</c:v>
                </c:pt>
                <c:pt idx="93874">
                  <c:v>93.874000000000024</c:v>
                </c:pt>
                <c:pt idx="93875">
                  <c:v>93.875</c:v>
                </c:pt>
                <c:pt idx="93876">
                  <c:v>93.876000000000033</c:v>
                </c:pt>
                <c:pt idx="93877">
                  <c:v>93.87700000000001</c:v>
                </c:pt>
                <c:pt idx="93878">
                  <c:v>93.878000000000043</c:v>
                </c:pt>
                <c:pt idx="93879">
                  <c:v>93.879000000000019</c:v>
                </c:pt>
                <c:pt idx="93880">
                  <c:v>93.88</c:v>
                </c:pt>
                <c:pt idx="93881">
                  <c:v>93.881000000000029</c:v>
                </c:pt>
                <c:pt idx="93882">
                  <c:v>93.882000000000005</c:v>
                </c:pt>
                <c:pt idx="93883">
                  <c:v>93.883000000000038</c:v>
                </c:pt>
                <c:pt idx="93884">
                  <c:v>93.884000000000015</c:v>
                </c:pt>
                <c:pt idx="93885">
                  <c:v>93.884999999999991</c:v>
                </c:pt>
                <c:pt idx="93886">
                  <c:v>93.886000000000024</c:v>
                </c:pt>
                <c:pt idx="93887">
                  <c:v>93.887</c:v>
                </c:pt>
                <c:pt idx="93888">
                  <c:v>93.888000000000034</c:v>
                </c:pt>
                <c:pt idx="93889">
                  <c:v>93.88900000000001</c:v>
                </c:pt>
                <c:pt idx="93890">
                  <c:v>93.890000000000043</c:v>
                </c:pt>
                <c:pt idx="93891">
                  <c:v>93.89100000000002</c:v>
                </c:pt>
                <c:pt idx="93892">
                  <c:v>93.891999999999996</c:v>
                </c:pt>
                <c:pt idx="93893">
                  <c:v>93.893000000000029</c:v>
                </c:pt>
                <c:pt idx="93894">
                  <c:v>93.894000000000005</c:v>
                </c:pt>
                <c:pt idx="93895">
                  <c:v>93.895000000000039</c:v>
                </c:pt>
                <c:pt idx="93896">
                  <c:v>93.896000000000015</c:v>
                </c:pt>
                <c:pt idx="93897">
                  <c:v>93.896999999999991</c:v>
                </c:pt>
                <c:pt idx="93898">
                  <c:v>93.898000000000025</c:v>
                </c:pt>
                <c:pt idx="93899">
                  <c:v>93.899000000000001</c:v>
                </c:pt>
                <c:pt idx="93900">
                  <c:v>93.900000000000034</c:v>
                </c:pt>
                <c:pt idx="93901">
                  <c:v>93.90100000000001</c:v>
                </c:pt>
                <c:pt idx="93902">
                  <c:v>93.902000000000044</c:v>
                </c:pt>
                <c:pt idx="93903">
                  <c:v>93.90300000000002</c:v>
                </c:pt>
                <c:pt idx="93904">
                  <c:v>93.903999999999996</c:v>
                </c:pt>
                <c:pt idx="93905">
                  <c:v>93.90500000000003</c:v>
                </c:pt>
                <c:pt idx="93906">
                  <c:v>93.906000000000006</c:v>
                </c:pt>
                <c:pt idx="93907">
                  <c:v>93.907000000000039</c:v>
                </c:pt>
                <c:pt idx="93908">
                  <c:v>93.908000000000015</c:v>
                </c:pt>
                <c:pt idx="93909">
                  <c:v>93.908999999999992</c:v>
                </c:pt>
                <c:pt idx="93910">
                  <c:v>93.910000000000025</c:v>
                </c:pt>
                <c:pt idx="93911">
                  <c:v>93.911000000000001</c:v>
                </c:pt>
                <c:pt idx="93912">
                  <c:v>93.912000000000035</c:v>
                </c:pt>
                <c:pt idx="93913">
                  <c:v>93.913000000000011</c:v>
                </c:pt>
                <c:pt idx="93914">
                  <c:v>93.914000000000044</c:v>
                </c:pt>
                <c:pt idx="93915">
                  <c:v>93.91500000000002</c:v>
                </c:pt>
                <c:pt idx="93916">
                  <c:v>93.915999999999997</c:v>
                </c:pt>
                <c:pt idx="93917">
                  <c:v>93.91700000000003</c:v>
                </c:pt>
                <c:pt idx="93918">
                  <c:v>93.918000000000006</c:v>
                </c:pt>
                <c:pt idx="93919">
                  <c:v>93.91900000000004</c:v>
                </c:pt>
                <c:pt idx="93920">
                  <c:v>93.920000000000016</c:v>
                </c:pt>
                <c:pt idx="93921">
                  <c:v>93.920999999999992</c:v>
                </c:pt>
                <c:pt idx="93922">
                  <c:v>93.922000000000025</c:v>
                </c:pt>
                <c:pt idx="93923">
                  <c:v>93.923000000000002</c:v>
                </c:pt>
                <c:pt idx="93924">
                  <c:v>93.924000000000035</c:v>
                </c:pt>
                <c:pt idx="93925">
                  <c:v>93.925000000000011</c:v>
                </c:pt>
                <c:pt idx="93926">
                  <c:v>93.926000000000045</c:v>
                </c:pt>
                <c:pt idx="93927">
                  <c:v>93.927000000000021</c:v>
                </c:pt>
                <c:pt idx="93928">
                  <c:v>93.927999999999997</c:v>
                </c:pt>
                <c:pt idx="93929">
                  <c:v>93.92900000000003</c:v>
                </c:pt>
                <c:pt idx="93930">
                  <c:v>93.93</c:v>
                </c:pt>
                <c:pt idx="93931">
                  <c:v>93.93100000000004</c:v>
                </c:pt>
                <c:pt idx="93932">
                  <c:v>93.932000000000016</c:v>
                </c:pt>
                <c:pt idx="93933">
                  <c:v>93.932999999999993</c:v>
                </c:pt>
                <c:pt idx="93934">
                  <c:v>93.934000000000026</c:v>
                </c:pt>
                <c:pt idx="93935">
                  <c:v>93.935000000000002</c:v>
                </c:pt>
                <c:pt idx="93936">
                  <c:v>93.936000000000035</c:v>
                </c:pt>
                <c:pt idx="93937">
                  <c:v>93.937000000000012</c:v>
                </c:pt>
                <c:pt idx="93938">
                  <c:v>93.938000000000045</c:v>
                </c:pt>
                <c:pt idx="93939">
                  <c:v>93.939000000000021</c:v>
                </c:pt>
                <c:pt idx="93940">
                  <c:v>93.94</c:v>
                </c:pt>
                <c:pt idx="93941">
                  <c:v>93.941000000000031</c:v>
                </c:pt>
                <c:pt idx="93942">
                  <c:v>93.942000000000007</c:v>
                </c:pt>
                <c:pt idx="93943">
                  <c:v>93.94300000000004</c:v>
                </c:pt>
                <c:pt idx="93944">
                  <c:v>93.944000000000017</c:v>
                </c:pt>
                <c:pt idx="93945">
                  <c:v>93.944999999999993</c:v>
                </c:pt>
                <c:pt idx="93946">
                  <c:v>93.946000000000026</c:v>
                </c:pt>
                <c:pt idx="93947">
                  <c:v>93.947000000000003</c:v>
                </c:pt>
                <c:pt idx="93948">
                  <c:v>93.948000000000036</c:v>
                </c:pt>
                <c:pt idx="93949">
                  <c:v>93.949000000000012</c:v>
                </c:pt>
                <c:pt idx="93950">
                  <c:v>93.950000000000045</c:v>
                </c:pt>
                <c:pt idx="93951">
                  <c:v>93.951000000000022</c:v>
                </c:pt>
                <c:pt idx="93952">
                  <c:v>93.951999999999998</c:v>
                </c:pt>
                <c:pt idx="93953">
                  <c:v>93.953000000000031</c:v>
                </c:pt>
                <c:pt idx="93954">
                  <c:v>93.954000000000008</c:v>
                </c:pt>
                <c:pt idx="93955">
                  <c:v>93.955000000000041</c:v>
                </c:pt>
                <c:pt idx="93956">
                  <c:v>93.956000000000017</c:v>
                </c:pt>
                <c:pt idx="93957">
                  <c:v>93.956999999999994</c:v>
                </c:pt>
                <c:pt idx="93958">
                  <c:v>93.958000000000027</c:v>
                </c:pt>
                <c:pt idx="93959">
                  <c:v>93.959000000000003</c:v>
                </c:pt>
                <c:pt idx="93960">
                  <c:v>93.960000000000036</c:v>
                </c:pt>
                <c:pt idx="93961">
                  <c:v>93.961000000000013</c:v>
                </c:pt>
                <c:pt idx="93962">
                  <c:v>93.962000000000046</c:v>
                </c:pt>
                <c:pt idx="93963">
                  <c:v>93.963000000000022</c:v>
                </c:pt>
                <c:pt idx="93964">
                  <c:v>93.963999999999999</c:v>
                </c:pt>
                <c:pt idx="93965">
                  <c:v>93.965000000000032</c:v>
                </c:pt>
                <c:pt idx="93966">
                  <c:v>93.966000000000008</c:v>
                </c:pt>
                <c:pt idx="93967">
                  <c:v>93.967000000000041</c:v>
                </c:pt>
                <c:pt idx="93968">
                  <c:v>93.968000000000018</c:v>
                </c:pt>
                <c:pt idx="93969">
                  <c:v>93.968999999999994</c:v>
                </c:pt>
                <c:pt idx="93970">
                  <c:v>93.970000000000027</c:v>
                </c:pt>
                <c:pt idx="93971">
                  <c:v>93.971000000000004</c:v>
                </c:pt>
                <c:pt idx="93972">
                  <c:v>93.972000000000037</c:v>
                </c:pt>
                <c:pt idx="93973">
                  <c:v>93.973000000000013</c:v>
                </c:pt>
                <c:pt idx="93974">
                  <c:v>93.974000000000046</c:v>
                </c:pt>
                <c:pt idx="93975">
                  <c:v>93.975000000000023</c:v>
                </c:pt>
                <c:pt idx="93976">
                  <c:v>93.975999999999999</c:v>
                </c:pt>
                <c:pt idx="93977">
                  <c:v>93.977000000000032</c:v>
                </c:pt>
                <c:pt idx="93978">
                  <c:v>93.978000000000009</c:v>
                </c:pt>
                <c:pt idx="93979">
                  <c:v>93.979000000000042</c:v>
                </c:pt>
                <c:pt idx="93980">
                  <c:v>93.980000000000018</c:v>
                </c:pt>
                <c:pt idx="93981">
                  <c:v>93.980999999999995</c:v>
                </c:pt>
                <c:pt idx="93982">
                  <c:v>93.982000000000028</c:v>
                </c:pt>
                <c:pt idx="93983">
                  <c:v>93.983000000000004</c:v>
                </c:pt>
                <c:pt idx="93984">
                  <c:v>93.984000000000037</c:v>
                </c:pt>
                <c:pt idx="93985">
                  <c:v>93.985000000000014</c:v>
                </c:pt>
                <c:pt idx="93986">
                  <c:v>93.98599999999999</c:v>
                </c:pt>
                <c:pt idx="93987">
                  <c:v>93.987000000000023</c:v>
                </c:pt>
                <c:pt idx="93988">
                  <c:v>93.988</c:v>
                </c:pt>
                <c:pt idx="93989">
                  <c:v>93.989000000000033</c:v>
                </c:pt>
                <c:pt idx="93990">
                  <c:v>93.990000000000009</c:v>
                </c:pt>
                <c:pt idx="93991">
                  <c:v>93.991000000000042</c:v>
                </c:pt>
                <c:pt idx="93992">
                  <c:v>93.992000000000019</c:v>
                </c:pt>
                <c:pt idx="93993">
                  <c:v>93.992999999999995</c:v>
                </c:pt>
                <c:pt idx="93994">
                  <c:v>93.994000000000028</c:v>
                </c:pt>
                <c:pt idx="93995">
                  <c:v>93.995000000000005</c:v>
                </c:pt>
                <c:pt idx="93996">
                  <c:v>93.996000000000038</c:v>
                </c:pt>
                <c:pt idx="93997">
                  <c:v>93.997000000000014</c:v>
                </c:pt>
                <c:pt idx="93998">
                  <c:v>93.99799999999999</c:v>
                </c:pt>
                <c:pt idx="93999">
                  <c:v>93.999000000000024</c:v>
                </c:pt>
                <c:pt idx="94000">
                  <c:v>94</c:v>
                </c:pt>
                <c:pt idx="94001">
                  <c:v>94.001000000000033</c:v>
                </c:pt>
                <c:pt idx="94002">
                  <c:v>94.00200000000001</c:v>
                </c:pt>
                <c:pt idx="94003">
                  <c:v>94.003000000000043</c:v>
                </c:pt>
                <c:pt idx="94004">
                  <c:v>94.004000000000019</c:v>
                </c:pt>
                <c:pt idx="94005">
                  <c:v>94.004999999999995</c:v>
                </c:pt>
                <c:pt idx="94006">
                  <c:v>94.006000000000029</c:v>
                </c:pt>
                <c:pt idx="94007">
                  <c:v>94.007000000000005</c:v>
                </c:pt>
                <c:pt idx="94008">
                  <c:v>94.008000000000038</c:v>
                </c:pt>
                <c:pt idx="94009">
                  <c:v>94.009000000000015</c:v>
                </c:pt>
                <c:pt idx="94010">
                  <c:v>94.009999999999991</c:v>
                </c:pt>
                <c:pt idx="94011">
                  <c:v>94.011000000000024</c:v>
                </c:pt>
                <c:pt idx="94012">
                  <c:v>94.012</c:v>
                </c:pt>
                <c:pt idx="94013">
                  <c:v>94.013000000000034</c:v>
                </c:pt>
                <c:pt idx="94014">
                  <c:v>94.01400000000001</c:v>
                </c:pt>
                <c:pt idx="94015">
                  <c:v>94.015000000000043</c:v>
                </c:pt>
                <c:pt idx="94016">
                  <c:v>94.01600000000002</c:v>
                </c:pt>
                <c:pt idx="94017">
                  <c:v>94.016999999999996</c:v>
                </c:pt>
                <c:pt idx="94018">
                  <c:v>94.018000000000029</c:v>
                </c:pt>
                <c:pt idx="94019">
                  <c:v>94.019000000000005</c:v>
                </c:pt>
                <c:pt idx="94020">
                  <c:v>94.020000000000039</c:v>
                </c:pt>
                <c:pt idx="94021">
                  <c:v>94.021000000000015</c:v>
                </c:pt>
                <c:pt idx="94022">
                  <c:v>94.021999999999991</c:v>
                </c:pt>
                <c:pt idx="94023">
                  <c:v>94.023000000000025</c:v>
                </c:pt>
                <c:pt idx="94024">
                  <c:v>94.024000000000001</c:v>
                </c:pt>
                <c:pt idx="94025">
                  <c:v>94.025000000000034</c:v>
                </c:pt>
                <c:pt idx="94026">
                  <c:v>94.02600000000001</c:v>
                </c:pt>
                <c:pt idx="94027">
                  <c:v>94.027000000000044</c:v>
                </c:pt>
                <c:pt idx="94028">
                  <c:v>94.02800000000002</c:v>
                </c:pt>
                <c:pt idx="94029">
                  <c:v>94.028999999999996</c:v>
                </c:pt>
                <c:pt idx="94030">
                  <c:v>94.03000000000003</c:v>
                </c:pt>
                <c:pt idx="94031">
                  <c:v>94.031000000000006</c:v>
                </c:pt>
                <c:pt idx="94032">
                  <c:v>94.032000000000039</c:v>
                </c:pt>
                <c:pt idx="94033">
                  <c:v>94.033000000000015</c:v>
                </c:pt>
                <c:pt idx="94034">
                  <c:v>94.033999999999992</c:v>
                </c:pt>
                <c:pt idx="94035">
                  <c:v>94.035000000000025</c:v>
                </c:pt>
                <c:pt idx="94036">
                  <c:v>94.036000000000001</c:v>
                </c:pt>
                <c:pt idx="94037">
                  <c:v>94.037000000000035</c:v>
                </c:pt>
                <c:pt idx="94038">
                  <c:v>94.038000000000011</c:v>
                </c:pt>
                <c:pt idx="94039">
                  <c:v>94.039000000000044</c:v>
                </c:pt>
                <c:pt idx="94040">
                  <c:v>94.04000000000002</c:v>
                </c:pt>
                <c:pt idx="94041">
                  <c:v>94.040999999999997</c:v>
                </c:pt>
                <c:pt idx="94042">
                  <c:v>94.04200000000003</c:v>
                </c:pt>
                <c:pt idx="94043">
                  <c:v>94.043000000000006</c:v>
                </c:pt>
                <c:pt idx="94044">
                  <c:v>94.04400000000004</c:v>
                </c:pt>
                <c:pt idx="94045">
                  <c:v>94.045000000000016</c:v>
                </c:pt>
                <c:pt idx="94046">
                  <c:v>94.045999999999992</c:v>
                </c:pt>
                <c:pt idx="94047">
                  <c:v>94.047000000000025</c:v>
                </c:pt>
                <c:pt idx="94048">
                  <c:v>94.048000000000002</c:v>
                </c:pt>
                <c:pt idx="94049">
                  <c:v>94.049000000000035</c:v>
                </c:pt>
                <c:pt idx="94050">
                  <c:v>94.050000000000011</c:v>
                </c:pt>
                <c:pt idx="94051">
                  <c:v>94.051000000000045</c:v>
                </c:pt>
                <c:pt idx="94052">
                  <c:v>94.052000000000021</c:v>
                </c:pt>
                <c:pt idx="94053">
                  <c:v>94.052999999999997</c:v>
                </c:pt>
                <c:pt idx="94054">
                  <c:v>94.05400000000003</c:v>
                </c:pt>
                <c:pt idx="94055">
                  <c:v>94.055000000000007</c:v>
                </c:pt>
                <c:pt idx="94056">
                  <c:v>94.05600000000004</c:v>
                </c:pt>
                <c:pt idx="94057">
                  <c:v>94.057000000000016</c:v>
                </c:pt>
                <c:pt idx="94058">
                  <c:v>94.057999999999993</c:v>
                </c:pt>
                <c:pt idx="94059">
                  <c:v>94.059000000000026</c:v>
                </c:pt>
                <c:pt idx="94060">
                  <c:v>94.06</c:v>
                </c:pt>
                <c:pt idx="94061">
                  <c:v>94.061000000000035</c:v>
                </c:pt>
                <c:pt idx="94062">
                  <c:v>94.062000000000012</c:v>
                </c:pt>
                <c:pt idx="94063">
                  <c:v>94.063000000000045</c:v>
                </c:pt>
                <c:pt idx="94064">
                  <c:v>94.064000000000021</c:v>
                </c:pt>
                <c:pt idx="94065">
                  <c:v>94.064999999999998</c:v>
                </c:pt>
                <c:pt idx="94066">
                  <c:v>94.066000000000031</c:v>
                </c:pt>
                <c:pt idx="94067">
                  <c:v>94.067000000000007</c:v>
                </c:pt>
                <c:pt idx="94068">
                  <c:v>94.06800000000004</c:v>
                </c:pt>
                <c:pt idx="94069">
                  <c:v>94.069000000000017</c:v>
                </c:pt>
                <c:pt idx="94070">
                  <c:v>94.07</c:v>
                </c:pt>
                <c:pt idx="94071">
                  <c:v>94.071000000000026</c:v>
                </c:pt>
                <c:pt idx="94072">
                  <c:v>94.072000000000003</c:v>
                </c:pt>
                <c:pt idx="94073">
                  <c:v>94.073000000000036</c:v>
                </c:pt>
                <c:pt idx="94074">
                  <c:v>94.074000000000012</c:v>
                </c:pt>
                <c:pt idx="94075">
                  <c:v>94.075000000000045</c:v>
                </c:pt>
                <c:pt idx="94076">
                  <c:v>94.076000000000022</c:v>
                </c:pt>
                <c:pt idx="94077">
                  <c:v>94.076999999999998</c:v>
                </c:pt>
                <c:pt idx="94078">
                  <c:v>94.078000000000031</c:v>
                </c:pt>
                <c:pt idx="94079">
                  <c:v>94.079000000000008</c:v>
                </c:pt>
                <c:pt idx="94080">
                  <c:v>94.080000000000041</c:v>
                </c:pt>
                <c:pt idx="94081">
                  <c:v>94.081000000000017</c:v>
                </c:pt>
                <c:pt idx="94082">
                  <c:v>94.081999999999994</c:v>
                </c:pt>
                <c:pt idx="94083">
                  <c:v>94.083000000000027</c:v>
                </c:pt>
                <c:pt idx="94084">
                  <c:v>94.084000000000003</c:v>
                </c:pt>
                <c:pt idx="94085">
                  <c:v>94.085000000000036</c:v>
                </c:pt>
                <c:pt idx="94086">
                  <c:v>94.086000000000013</c:v>
                </c:pt>
                <c:pt idx="94087">
                  <c:v>94.087000000000046</c:v>
                </c:pt>
                <c:pt idx="94088">
                  <c:v>94.088000000000022</c:v>
                </c:pt>
                <c:pt idx="94089">
                  <c:v>94.088999999999999</c:v>
                </c:pt>
                <c:pt idx="94090">
                  <c:v>94.090000000000032</c:v>
                </c:pt>
                <c:pt idx="94091">
                  <c:v>94.091000000000008</c:v>
                </c:pt>
                <c:pt idx="94092">
                  <c:v>94.092000000000041</c:v>
                </c:pt>
                <c:pt idx="94093">
                  <c:v>94.093000000000018</c:v>
                </c:pt>
                <c:pt idx="94094">
                  <c:v>94.093999999999994</c:v>
                </c:pt>
                <c:pt idx="94095">
                  <c:v>94.095000000000027</c:v>
                </c:pt>
                <c:pt idx="94096">
                  <c:v>94.096000000000004</c:v>
                </c:pt>
                <c:pt idx="94097">
                  <c:v>94.097000000000037</c:v>
                </c:pt>
                <c:pt idx="94098">
                  <c:v>94.098000000000013</c:v>
                </c:pt>
                <c:pt idx="94099">
                  <c:v>94.099000000000046</c:v>
                </c:pt>
                <c:pt idx="94100">
                  <c:v>94.100000000000023</c:v>
                </c:pt>
                <c:pt idx="94101">
                  <c:v>94.100999999999999</c:v>
                </c:pt>
                <c:pt idx="94102">
                  <c:v>94.102000000000032</c:v>
                </c:pt>
                <c:pt idx="94103">
                  <c:v>94.103000000000009</c:v>
                </c:pt>
                <c:pt idx="94104">
                  <c:v>94.104000000000042</c:v>
                </c:pt>
                <c:pt idx="94105">
                  <c:v>94.105000000000018</c:v>
                </c:pt>
                <c:pt idx="94106">
                  <c:v>94.105999999999995</c:v>
                </c:pt>
                <c:pt idx="94107">
                  <c:v>94.107000000000028</c:v>
                </c:pt>
                <c:pt idx="94108">
                  <c:v>94.108000000000004</c:v>
                </c:pt>
                <c:pt idx="94109">
                  <c:v>94.109000000000037</c:v>
                </c:pt>
                <c:pt idx="94110">
                  <c:v>94.110000000000014</c:v>
                </c:pt>
                <c:pt idx="94111">
                  <c:v>94.11099999999999</c:v>
                </c:pt>
                <c:pt idx="94112">
                  <c:v>94.112000000000023</c:v>
                </c:pt>
                <c:pt idx="94113">
                  <c:v>94.113</c:v>
                </c:pt>
                <c:pt idx="94114">
                  <c:v>94.114000000000033</c:v>
                </c:pt>
                <c:pt idx="94115">
                  <c:v>94.115000000000009</c:v>
                </c:pt>
                <c:pt idx="94116">
                  <c:v>94.116000000000042</c:v>
                </c:pt>
                <c:pt idx="94117">
                  <c:v>94.117000000000019</c:v>
                </c:pt>
                <c:pt idx="94118">
                  <c:v>94.117999999999995</c:v>
                </c:pt>
                <c:pt idx="94119">
                  <c:v>94.119000000000028</c:v>
                </c:pt>
                <c:pt idx="94120">
                  <c:v>94.12</c:v>
                </c:pt>
                <c:pt idx="94121">
                  <c:v>94.121000000000038</c:v>
                </c:pt>
                <c:pt idx="94122">
                  <c:v>94.122000000000014</c:v>
                </c:pt>
                <c:pt idx="94123">
                  <c:v>94.12299999999999</c:v>
                </c:pt>
                <c:pt idx="94124">
                  <c:v>94.124000000000024</c:v>
                </c:pt>
                <c:pt idx="94125">
                  <c:v>94.125</c:v>
                </c:pt>
                <c:pt idx="94126">
                  <c:v>94.126000000000033</c:v>
                </c:pt>
                <c:pt idx="94127">
                  <c:v>94.12700000000001</c:v>
                </c:pt>
                <c:pt idx="94128">
                  <c:v>94.128000000000043</c:v>
                </c:pt>
                <c:pt idx="94129">
                  <c:v>94.129000000000019</c:v>
                </c:pt>
                <c:pt idx="94130">
                  <c:v>94.13</c:v>
                </c:pt>
                <c:pt idx="94131">
                  <c:v>94.131000000000029</c:v>
                </c:pt>
                <c:pt idx="94132">
                  <c:v>94.132000000000005</c:v>
                </c:pt>
                <c:pt idx="94133">
                  <c:v>94.133000000000038</c:v>
                </c:pt>
                <c:pt idx="94134">
                  <c:v>94.134000000000015</c:v>
                </c:pt>
                <c:pt idx="94135">
                  <c:v>94.134999999999991</c:v>
                </c:pt>
                <c:pt idx="94136">
                  <c:v>94.136000000000024</c:v>
                </c:pt>
                <c:pt idx="94137">
                  <c:v>94.137</c:v>
                </c:pt>
                <c:pt idx="94138">
                  <c:v>94.138000000000034</c:v>
                </c:pt>
                <c:pt idx="94139">
                  <c:v>94.13900000000001</c:v>
                </c:pt>
                <c:pt idx="94140">
                  <c:v>94.140000000000043</c:v>
                </c:pt>
                <c:pt idx="94141">
                  <c:v>94.14100000000002</c:v>
                </c:pt>
                <c:pt idx="94142">
                  <c:v>94.141999999999996</c:v>
                </c:pt>
                <c:pt idx="94143">
                  <c:v>94.143000000000029</c:v>
                </c:pt>
                <c:pt idx="94144">
                  <c:v>94.144000000000005</c:v>
                </c:pt>
                <c:pt idx="94145">
                  <c:v>94.145000000000039</c:v>
                </c:pt>
                <c:pt idx="94146">
                  <c:v>94.146000000000015</c:v>
                </c:pt>
                <c:pt idx="94147">
                  <c:v>94.146999999999991</c:v>
                </c:pt>
                <c:pt idx="94148">
                  <c:v>94.148000000000025</c:v>
                </c:pt>
                <c:pt idx="94149">
                  <c:v>94.149000000000001</c:v>
                </c:pt>
                <c:pt idx="94150">
                  <c:v>94.150000000000034</c:v>
                </c:pt>
                <c:pt idx="94151">
                  <c:v>94.15100000000001</c:v>
                </c:pt>
                <c:pt idx="94152">
                  <c:v>94.152000000000044</c:v>
                </c:pt>
                <c:pt idx="94153">
                  <c:v>94.15300000000002</c:v>
                </c:pt>
                <c:pt idx="94154">
                  <c:v>94.153999999999996</c:v>
                </c:pt>
                <c:pt idx="94155">
                  <c:v>94.15500000000003</c:v>
                </c:pt>
                <c:pt idx="94156">
                  <c:v>94.156000000000006</c:v>
                </c:pt>
                <c:pt idx="94157">
                  <c:v>94.157000000000039</c:v>
                </c:pt>
                <c:pt idx="94158">
                  <c:v>94.158000000000015</c:v>
                </c:pt>
                <c:pt idx="94159">
                  <c:v>94.158999999999992</c:v>
                </c:pt>
                <c:pt idx="94160">
                  <c:v>94.160000000000025</c:v>
                </c:pt>
                <c:pt idx="94161">
                  <c:v>94.161000000000001</c:v>
                </c:pt>
                <c:pt idx="94162">
                  <c:v>94.162000000000035</c:v>
                </c:pt>
                <c:pt idx="94163">
                  <c:v>94.163000000000011</c:v>
                </c:pt>
                <c:pt idx="94164">
                  <c:v>94.164000000000044</c:v>
                </c:pt>
                <c:pt idx="94165">
                  <c:v>94.16500000000002</c:v>
                </c:pt>
                <c:pt idx="94166">
                  <c:v>94.165999999999997</c:v>
                </c:pt>
                <c:pt idx="94167">
                  <c:v>94.16700000000003</c:v>
                </c:pt>
                <c:pt idx="94168">
                  <c:v>94.168000000000006</c:v>
                </c:pt>
                <c:pt idx="94169">
                  <c:v>94.16900000000004</c:v>
                </c:pt>
                <c:pt idx="94170">
                  <c:v>94.170000000000016</c:v>
                </c:pt>
                <c:pt idx="94171">
                  <c:v>94.170999999999992</c:v>
                </c:pt>
                <c:pt idx="94172">
                  <c:v>94.172000000000025</c:v>
                </c:pt>
                <c:pt idx="94173">
                  <c:v>94.173000000000002</c:v>
                </c:pt>
                <c:pt idx="94174">
                  <c:v>94.174000000000035</c:v>
                </c:pt>
                <c:pt idx="94175">
                  <c:v>94.175000000000011</c:v>
                </c:pt>
                <c:pt idx="94176">
                  <c:v>94.176000000000045</c:v>
                </c:pt>
                <c:pt idx="94177">
                  <c:v>94.177000000000021</c:v>
                </c:pt>
                <c:pt idx="94178">
                  <c:v>94.177999999999997</c:v>
                </c:pt>
                <c:pt idx="94179">
                  <c:v>94.17900000000003</c:v>
                </c:pt>
                <c:pt idx="94180">
                  <c:v>94.18</c:v>
                </c:pt>
                <c:pt idx="94181">
                  <c:v>94.18100000000004</c:v>
                </c:pt>
                <c:pt idx="94182">
                  <c:v>94.182000000000016</c:v>
                </c:pt>
                <c:pt idx="94183">
                  <c:v>94.182999999999993</c:v>
                </c:pt>
                <c:pt idx="94184">
                  <c:v>94.184000000000026</c:v>
                </c:pt>
                <c:pt idx="94185">
                  <c:v>94.185000000000002</c:v>
                </c:pt>
                <c:pt idx="94186">
                  <c:v>94.186000000000035</c:v>
                </c:pt>
                <c:pt idx="94187">
                  <c:v>94.187000000000012</c:v>
                </c:pt>
                <c:pt idx="94188">
                  <c:v>94.188000000000045</c:v>
                </c:pt>
                <c:pt idx="94189">
                  <c:v>94.189000000000021</c:v>
                </c:pt>
                <c:pt idx="94190">
                  <c:v>94.19</c:v>
                </c:pt>
                <c:pt idx="94191">
                  <c:v>94.191000000000031</c:v>
                </c:pt>
                <c:pt idx="94192">
                  <c:v>94.192000000000007</c:v>
                </c:pt>
                <c:pt idx="94193">
                  <c:v>94.19300000000004</c:v>
                </c:pt>
                <c:pt idx="94194">
                  <c:v>94.194000000000017</c:v>
                </c:pt>
                <c:pt idx="94195">
                  <c:v>94.194999999999993</c:v>
                </c:pt>
                <c:pt idx="94196">
                  <c:v>94.196000000000026</c:v>
                </c:pt>
                <c:pt idx="94197">
                  <c:v>94.197000000000003</c:v>
                </c:pt>
                <c:pt idx="94198">
                  <c:v>94.198000000000036</c:v>
                </c:pt>
                <c:pt idx="94199">
                  <c:v>94.199000000000012</c:v>
                </c:pt>
                <c:pt idx="94200">
                  <c:v>94.200000000000045</c:v>
                </c:pt>
                <c:pt idx="94201">
                  <c:v>94.201000000000022</c:v>
                </c:pt>
                <c:pt idx="94202">
                  <c:v>94.201999999999998</c:v>
                </c:pt>
                <c:pt idx="94203">
                  <c:v>94.203000000000031</c:v>
                </c:pt>
                <c:pt idx="94204">
                  <c:v>94.204000000000008</c:v>
                </c:pt>
                <c:pt idx="94205">
                  <c:v>94.205000000000041</c:v>
                </c:pt>
                <c:pt idx="94206">
                  <c:v>94.206000000000017</c:v>
                </c:pt>
                <c:pt idx="94207">
                  <c:v>94.206999999999994</c:v>
                </c:pt>
                <c:pt idx="94208">
                  <c:v>94.208000000000027</c:v>
                </c:pt>
                <c:pt idx="94209">
                  <c:v>94.209000000000003</c:v>
                </c:pt>
                <c:pt idx="94210">
                  <c:v>94.210000000000036</c:v>
                </c:pt>
                <c:pt idx="94211">
                  <c:v>94.211000000000013</c:v>
                </c:pt>
                <c:pt idx="94212">
                  <c:v>94.212000000000046</c:v>
                </c:pt>
                <c:pt idx="94213">
                  <c:v>94.213000000000022</c:v>
                </c:pt>
                <c:pt idx="94214">
                  <c:v>94.213999999999999</c:v>
                </c:pt>
                <c:pt idx="94215">
                  <c:v>94.215000000000032</c:v>
                </c:pt>
                <c:pt idx="94216">
                  <c:v>94.216000000000008</c:v>
                </c:pt>
                <c:pt idx="94217">
                  <c:v>94.217000000000041</c:v>
                </c:pt>
                <c:pt idx="94218">
                  <c:v>94.218000000000018</c:v>
                </c:pt>
                <c:pt idx="94219">
                  <c:v>94.218999999999994</c:v>
                </c:pt>
                <c:pt idx="94220">
                  <c:v>94.220000000000027</c:v>
                </c:pt>
                <c:pt idx="94221">
                  <c:v>94.221000000000004</c:v>
                </c:pt>
                <c:pt idx="94222">
                  <c:v>94.222000000000037</c:v>
                </c:pt>
                <c:pt idx="94223">
                  <c:v>94.223000000000013</c:v>
                </c:pt>
                <c:pt idx="94224">
                  <c:v>94.224000000000046</c:v>
                </c:pt>
                <c:pt idx="94225">
                  <c:v>94.225000000000023</c:v>
                </c:pt>
                <c:pt idx="94226">
                  <c:v>94.225999999999999</c:v>
                </c:pt>
                <c:pt idx="94227">
                  <c:v>94.227000000000032</c:v>
                </c:pt>
                <c:pt idx="94228">
                  <c:v>94.228000000000009</c:v>
                </c:pt>
                <c:pt idx="94229">
                  <c:v>94.229000000000042</c:v>
                </c:pt>
                <c:pt idx="94230">
                  <c:v>94.230000000000018</c:v>
                </c:pt>
                <c:pt idx="94231">
                  <c:v>94.230999999999995</c:v>
                </c:pt>
                <c:pt idx="94232">
                  <c:v>94.232000000000028</c:v>
                </c:pt>
                <c:pt idx="94233">
                  <c:v>94.233000000000004</c:v>
                </c:pt>
                <c:pt idx="94234">
                  <c:v>94.234000000000037</c:v>
                </c:pt>
                <c:pt idx="94235">
                  <c:v>94.235000000000014</c:v>
                </c:pt>
                <c:pt idx="94236">
                  <c:v>94.23599999999999</c:v>
                </c:pt>
                <c:pt idx="94237">
                  <c:v>94.237000000000023</c:v>
                </c:pt>
                <c:pt idx="94238">
                  <c:v>94.238</c:v>
                </c:pt>
                <c:pt idx="94239">
                  <c:v>94.239000000000033</c:v>
                </c:pt>
                <c:pt idx="94240">
                  <c:v>94.240000000000009</c:v>
                </c:pt>
                <c:pt idx="94241">
                  <c:v>94.241000000000042</c:v>
                </c:pt>
                <c:pt idx="94242">
                  <c:v>94.242000000000019</c:v>
                </c:pt>
                <c:pt idx="94243">
                  <c:v>94.242999999999995</c:v>
                </c:pt>
                <c:pt idx="94244">
                  <c:v>94.244000000000028</c:v>
                </c:pt>
                <c:pt idx="94245">
                  <c:v>94.245000000000005</c:v>
                </c:pt>
                <c:pt idx="94246">
                  <c:v>94.246000000000038</c:v>
                </c:pt>
                <c:pt idx="94247">
                  <c:v>94.247000000000014</c:v>
                </c:pt>
                <c:pt idx="94248">
                  <c:v>94.24799999999999</c:v>
                </c:pt>
                <c:pt idx="94249">
                  <c:v>94.249000000000024</c:v>
                </c:pt>
                <c:pt idx="94250">
                  <c:v>94.25</c:v>
                </c:pt>
                <c:pt idx="94251">
                  <c:v>94.251000000000033</c:v>
                </c:pt>
                <c:pt idx="94252">
                  <c:v>94.25200000000001</c:v>
                </c:pt>
                <c:pt idx="94253">
                  <c:v>94.253000000000043</c:v>
                </c:pt>
                <c:pt idx="94254">
                  <c:v>94.254000000000019</c:v>
                </c:pt>
                <c:pt idx="94255">
                  <c:v>94.254999999999995</c:v>
                </c:pt>
                <c:pt idx="94256">
                  <c:v>94.256000000000029</c:v>
                </c:pt>
                <c:pt idx="94257">
                  <c:v>94.257000000000005</c:v>
                </c:pt>
                <c:pt idx="94258">
                  <c:v>94.258000000000038</c:v>
                </c:pt>
                <c:pt idx="94259">
                  <c:v>94.259000000000015</c:v>
                </c:pt>
                <c:pt idx="94260">
                  <c:v>94.259999999999991</c:v>
                </c:pt>
                <c:pt idx="94261">
                  <c:v>94.261000000000024</c:v>
                </c:pt>
                <c:pt idx="94262">
                  <c:v>94.262</c:v>
                </c:pt>
                <c:pt idx="94263">
                  <c:v>94.263000000000034</c:v>
                </c:pt>
                <c:pt idx="94264">
                  <c:v>94.26400000000001</c:v>
                </c:pt>
                <c:pt idx="94265">
                  <c:v>94.265000000000043</c:v>
                </c:pt>
                <c:pt idx="94266">
                  <c:v>94.26600000000002</c:v>
                </c:pt>
                <c:pt idx="94267">
                  <c:v>94.266999999999996</c:v>
                </c:pt>
                <c:pt idx="94268">
                  <c:v>94.268000000000029</c:v>
                </c:pt>
                <c:pt idx="94269">
                  <c:v>94.269000000000005</c:v>
                </c:pt>
                <c:pt idx="94270">
                  <c:v>94.270000000000039</c:v>
                </c:pt>
                <c:pt idx="94271">
                  <c:v>94.271000000000015</c:v>
                </c:pt>
                <c:pt idx="94272">
                  <c:v>94.271999999999991</c:v>
                </c:pt>
                <c:pt idx="94273">
                  <c:v>94.273000000000025</c:v>
                </c:pt>
                <c:pt idx="94274">
                  <c:v>94.274000000000001</c:v>
                </c:pt>
                <c:pt idx="94275">
                  <c:v>94.275000000000034</c:v>
                </c:pt>
                <c:pt idx="94276">
                  <c:v>94.27600000000001</c:v>
                </c:pt>
                <c:pt idx="94277">
                  <c:v>94.277000000000044</c:v>
                </c:pt>
                <c:pt idx="94278">
                  <c:v>94.27800000000002</c:v>
                </c:pt>
                <c:pt idx="94279">
                  <c:v>94.278999999999996</c:v>
                </c:pt>
                <c:pt idx="94280">
                  <c:v>94.28000000000003</c:v>
                </c:pt>
                <c:pt idx="94281">
                  <c:v>94.281000000000006</c:v>
                </c:pt>
                <c:pt idx="94282">
                  <c:v>94.282000000000039</c:v>
                </c:pt>
                <c:pt idx="94283">
                  <c:v>94.283000000000015</c:v>
                </c:pt>
                <c:pt idx="94284">
                  <c:v>94.283999999999992</c:v>
                </c:pt>
                <c:pt idx="94285">
                  <c:v>94.285000000000025</c:v>
                </c:pt>
                <c:pt idx="94286">
                  <c:v>94.286000000000001</c:v>
                </c:pt>
                <c:pt idx="94287">
                  <c:v>94.287000000000035</c:v>
                </c:pt>
                <c:pt idx="94288">
                  <c:v>94.288000000000011</c:v>
                </c:pt>
                <c:pt idx="94289">
                  <c:v>94.289000000000044</c:v>
                </c:pt>
                <c:pt idx="94290">
                  <c:v>94.29000000000002</c:v>
                </c:pt>
                <c:pt idx="94291">
                  <c:v>94.290999999999997</c:v>
                </c:pt>
                <c:pt idx="94292">
                  <c:v>94.29200000000003</c:v>
                </c:pt>
                <c:pt idx="94293">
                  <c:v>94.293000000000006</c:v>
                </c:pt>
                <c:pt idx="94294">
                  <c:v>94.29400000000004</c:v>
                </c:pt>
                <c:pt idx="94295">
                  <c:v>94.295000000000016</c:v>
                </c:pt>
                <c:pt idx="94296">
                  <c:v>94.295999999999992</c:v>
                </c:pt>
                <c:pt idx="94297">
                  <c:v>94.297000000000025</c:v>
                </c:pt>
                <c:pt idx="94298">
                  <c:v>94.298000000000002</c:v>
                </c:pt>
                <c:pt idx="94299">
                  <c:v>94.299000000000035</c:v>
                </c:pt>
                <c:pt idx="94300">
                  <c:v>94.300000000000011</c:v>
                </c:pt>
                <c:pt idx="94301">
                  <c:v>94.301000000000045</c:v>
                </c:pt>
                <c:pt idx="94302">
                  <c:v>94.302000000000021</c:v>
                </c:pt>
                <c:pt idx="94303">
                  <c:v>94.302999999999997</c:v>
                </c:pt>
                <c:pt idx="94304">
                  <c:v>94.30400000000003</c:v>
                </c:pt>
                <c:pt idx="94305">
                  <c:v>94.305000000000007</c:v>
                </c:pt>
                <c:pt idx="94306">
                  <c:v>94.30600000000004</c:v>
                </c:pt>
                <c:pt idx="94307">
                  <c:v>94.307000000000016</c:v>
                </c:pt>
                <c:pt idx="94308">
                  <c:v>94.307999999999993</c:v>
                </c:pt>
                <c:pt idx="94309">
                  <c:v>94.309000000000026</c:v>
                </c:pt>
                <c:pt idx="94310">
                  <c:v>94.31</c:v>
                </c:pt>
                <c:pt idx="94311">
                  <c:v>94.311000000000035</c:v>
                </c:pt>
                <c:pt idx="94312">
                  <c:v>94.312000000000012</c:v>
                </c:pt>
                <c:pt idx="94313">
                  <c:v>94.313000000000045</c:v>
                </c:pt>
                <c:pt idx="94314">
                  <c:v>94.314000000000021</c:v>
                </c:pt>
                <c:pt idx="94315">
                  <c:v>94.314999999999998</c:v>
                </c:pt>
                <c:pt idx="94316">
                  <c:v>94.316000000000031</c:v>
                </c:pt>
                <c:pt idx="94317">
                  <c:v>94.317000000000007</c:v>
                </c:pt>
                <c:pt idx="94318">
                  <c:v>94.31800000000004</c:v>
                </c:pt>
                <c:pt idx="94319">
                  <c:v>94.319000000000017</c:v>
                </c:pt>
                <c:pt idx="94320">
                  <c:v>94.32</c:v>
                </c:pt>
                <c:pt idx="94321">
                  <c:v>94.321000000000026</c:v>
                </c:pt>
                <c:pt idx="94322">
                  <c:v>94.322000000000003</c:v>
                </c:pt>
                <c:pt idx="94323">
                  <c:v>94.323000000000036</c:v>
                </c:pt>
                <c:pt idx="94324">
                  <c:v>94.324000000000012</c:v>
                </c:pt>
                <c:pt idx="94325">
                  <c:v>94.325000000000045</c:v>
                </c:pt>
                <c:pt idx="94326">
                  <c:v>94.326000000000022</c:v>
                </c:pt>
                <c:pt idx="94327">
                  <c:v>94.326999999999998</c:v>
                </c:pt>
                <c:pt idx="94328">
                  <c:v>94.328000000000031</c:v>
                </c:pt>
                <c:pt idx="94329">
                  <c:v>94.329000000000008</c:v>
                </c:pt>
                <c:pt idx="94330">
                  <c:v>94.330000000000041</c:v>
                </c:pt>
                <c:pt idx="94331">
                  <c:v>94.331000000000017</c:v>
                </c:pt>
                <c:pt idx="94332">
                  <c:v>94.331999999999994</c:v>
                </c:pt>
                <c:pt idx="94333">
                  <c:v>94.333000000000027</c:v>
                </c:pt>
                <c:pt idx="94334">
                  <c:v>94.334000000000003</c:v>
                </c:pt>
                <c:pt idx="94335">
                  <c:v>94.335000000000036</c:v>
                </c:pt>
                <c:pt idx="94336">
                  <c:v>94.336000000000013</c:v>
                </c:pt>
                <c:pt idx="94337">
                  <c:v>94.337000000000046</c:v>
                </c:pt>
                <c:pt idx="94338">
                  <c:v>94.338000000000022</c:v>
                </c:pt>
                <c:pt idx="94339">
                  <c:v>94.338999999999999</c:v>
                </c:pt>
                <c:pt idx="94340">
                  <c:v>94.340000000000032</c:v>
                </c:pt>
                <c:pt idx="94341">
                  <c:v>94.341000000000008</c:v>
                </c:pt>
                <c:pt idx="94342">
                  <c:v>94.342000000000041</c:v>
                </c:pt>
                <c:pt idx="94343">
                  <c:v>94.343000000000018</c:v>
                </c:pt>
                <c:pt idx="94344">
                  <c:v>94.343999999999994</c:v>
                </c:pt>
                <c:pt idx="94345">
                  <c:v>94.345000000000027</c:v>
                </c:pt>
                <c:pt idx="94346">
                  <c:v>94.346000000000004</c:v>
                </c:pt>
                <c:pt idx="94347">
                  <c:v>94.347000000000037</c:v>
                </c:pt>
                <c:pt idx="94348">
                  <c:v>94.348000000000013</c:v>
                </c:pt>
                <c:pt idx="94349">
                  <c:v>94.349000000000046</c:v>
                </c:pt>
                <c:pt idx="94350">
                  <c:v>94.350000000000023</c:v>
                </c:pt>
                <c:pt idx="94351">
                  <c:v>94.350999999999999</c:v>
                </c:pt>
                <c:pt idx="94352">
                  <c:v>94.352000000000032</c:v>
                </c:pt>
                <c:pt idx="94353">
                  <c:v>94.353000000000009</c:v>
                </c:pt>
                <c:pt idx="94354">
                  <c:v>94.354000000000042</c:v>
                </c:pt>
                <c:pt idx="94355">
                  <c:v>94.355000000000018</c:v>
                </c:pt>
                <c:pt idx="94356">
                  <c:v>94.355999999999995</c:v>
                </c:pt>
                <c:pt idx="94357">
                  <c:v>94.357000000000028</c:v>
                </c:pt>
                <c:pt idx="94358">
                  <c:v>94.358000000000004</c:v>
                </c:pt>
                <c:pt idx="94359">
                  <c:v>94.359000000000037</c:v>
                </c:pt>
                <c:pt idx="94360">
                  <c:v>94.360000000000014</c:v>
                </c:pt>
                <c:pt idx="94361">
                  <c:v>94.36099999999999</c:v>
                </c:pt>
                <c:pt idx="94362">
                  <c:v>94.362000000000023</c:v>
                </c:pt>
                <c:pt idx="94363">
                  <c:v>94.363</c:v>
                </c:pt>
                <c:pt idx="94364">
                  <c:v>94.364000000000033</c:v>
                </c:pt>
                <c:pt idx="94365">
                  <c:v>94.365000000000009</c:v>
                </c:pt>
                <c:pt idx="94366">
                  <c:v>94.366000000000042</c:v>
                </c:pt>
                <c:pt idx="94367">
                  <c:v>94.367000000000019</c:v>
                </c:pt>
                <c:pt idx="94368">
                  <c:v>94.367999999999995</c:v>
                </c:pt>
                <c:pt idx="94369">
                  <c:v>94.369000000000028</c:v>
                </c:pt>
                <c:pt idx="94370">
                  <c:v>94.37</c:v>
                </c:pt>
                <c:pt idx="94371">
                  <c:v>94.371000000000038</c:v>
                </c:pt>
                <c:pt idx="94372">
                  <c:v>94.372000000000014</c:v>
                </c:pt>
                <c:pt idx="94373">
                  <c:v>94.37299999999999</c:v>
                </c:pt>
                <c:pt idx="94374">
                  <c:v>94.374000000000024</c:v>
                </c:pt>
                <c:pt idx="94375">
                  <c:v>94.375</c:v>
                </c:pt>
                <c:pt idx="94376">
                  <c:v>94.376000000000033</c:v>
                </c:pt>
                <c:pt idx="94377">
                  <c:v>94.37700000000001</c:v>
                </c:pt>
                <c:pt idx="94378">
                  <c:v>94.378000000000043</c:v>
                </c:pt>
                <c:pt idx="94379">
                  <c:v>94.379000000000019</c:v>
                </c:pt>
                <c:pt idx="94380">
                  <c:v>94.38</c:v>
                </c:pt>
                <c:pt idx="94381">
                  <c:v>94.381000000000029</c:v>
                </c:pt>
                <c:pt idx="94382">
                  <c:v>94.382000000000005</c:v>
                </c:pt>
                <c:pt idx="94383">
                  <c:v>94.383000000000038</c:v>
                </c:pt>
                <c:pt idx="94384">
                  <c:v>94.384000000000015</c:v>
                </c:pt>
                <c:pt idx="94385">
                  <c:v>94.384999999999991</c:v>
                </c:pt>
                <c:pt idx="94386">
                  <c:v>94.386000000000024</c:v>
                </c:pt>
                <c:pt idx="94387">
                  <c:v>94.387</c:v>
                </c:pt>
                <c:pt idx="94388">
                  <c:v>94.388000000000034</c:v>
                </c:pt>
                <c:pt idx="94389">
                  <c:v>94.38900000000001</c:v>
                </c:pt>
                <c:pt idx="94390">
                  <c:v>94.390000000000043</c:v>
                </c:pt>
                <c:pt idx="94391">
                  <c:v>94.39100000000002</c:v>
                </c:pt>
                <c:pt idx="94392">
                  <c:v>94.391999999999996</c:v>
                </c:pt>
                <c:pt idx="94393">
                  <c:v>94.393000000000029</c:v>
                </c:pt>
                <c:pt idx="94394">
                  <c:v>94.394000000000005</c:v>
                </c:pt>
                <c:pt idx="94395">
                  <c:v>94.395000000000039</c:v>
                </c:pt>
                <c:pt idx="94396">
                  <c:v>94.396000000000015</c:v>
                </c:pt>
                <c:pt idx="94397">
                  <c:v>94.396999999999991</c:v>
                </c:pt>
                <c:pt idx="94398">
                  <c:v>94.398000000000025</c:v>
                </c:pt>
                <c:pt idx="94399">
                  <c:v>94.399000000000001</c:v>
                </c:pt>
                <c:pt idx="94400">
                  <c:v>94.400000000000034</c:v>
                </c:pt>
                <c:pt idx="94401">
                  <c:v>94.40100000000001</c:v>
                </c:pt>
                <c:pt idx="94402">
                  <c:v>94.402000000000044</c:v>
                </c:pt>
                <c:pt idx="94403">
                  <c:v>94.40300000000002</c:v>
                </c:pt>
                <c:pt idx="94404">
                  <c:v>94.403999999999996</c:v>
                </c:pt>
                <c:pt idx="94405">
                  <c:v>94.40500000000003</c:v>
                </c:pt>
                <c:pt idx="94406">
                  <c:v>94.406000000000006</c:v>
                </c:pt>
                <c:pt idx="94407">
                  <c:v>94.407000000000039</c:v>
                </c:pt>
                <c:pt idx="94408">
                  <c:v>94.408000000000015</c:v>
                </c:pt>
                <c:pt idx="94409">
                  <c:v>94.408999999999992</c:v>
                </c:pt>
                <c:pt idx="94410">
                  <c:v>94.410000000000025</c:v>
                </c:pt>
                <c:pt idx="94411">
                  <c:v>94.411000000000001</c:v>
                </c:pt>
                <c:pt idx="94412">
                  <c:v>94.412000000000035</c:v>
                </c:pt>
                <c:pt idx="94413">
                  <c:v>94.413000000000011</c:v>
                </c:pt>
                <c:pt idx="94414">
                  <c:v>94.414000000000044</c:v>
                </c:pt>
                <c:pt idx="94415">
                  <c:v>94.41500000000002</c:v>
                </c:pt>
                <c:pt idx="94416">
                  <c:v>94.415999999999997</c:v>
                </c:pt>
                <c:pt idx="94417">
                  <c:v>94.41700000000003</c:v>
                </c:pt>
                <c:pt idx="94418">
                  <c:v>94.418000000000006</c:v>
                </c:pt>
                <c:pt idx="94419">
                  <c:v>94.41900000000004</c:v>
                </c:pt>
                <c:pt idx="94420">
                  <c:v>94.420000000000016</c:v>
                </c:pt>
                <c:pt idx="94421">
                  <c:v>94.420999999999992</c:v>
                </c:pt>
                <c:pt idx="94422">
                  <c:v>94.422000000000025</c:v>
                </c:pt>
                <c:pt idx="94423">
                  <c:v>94.423000000000002</c:v>
                </c:pt>
                <c:pt idx="94424">
                  <c:v>94.424000000000035</c:v>
                </c:pt>
                <c:pt idx="94425">
                  <c:v>94.425000000000011</c:v>
                </c:pt>
                <c:pt idx="94426">
                  <c:v>94.426000000000045</c:v>
                </c:pt>
                <c:pt idx="94427">
                  <c:v>94.427000000000021</c:v>
                </c:pt>
                <c:pt idx="94428">
                  <c:v>94.427999999999997</c:v>
                </c:pt>
                <c:pt idx="94429">
                  <c:v>94.42900000000003</c:v>
                </c:pt>
                <c:pt idx="94430">
                  <c:v>94.43</c:v>
                </c:pt>
                <c:pt idx="94431">
                  <c:v>94.43100000000004</c:v>
                </c:pt>
                <c:pt idx="94432">
                  <c:v>94.432000000000016</c:v>
                </c:pt>
                <c:pt idx="94433">
                  <c:v>94.432999999999993</c:v>
                </c:pt>
                <c:pt idx="94434">
                  <c:v>94.434000000000026</c:v>
                </c:pt>
                <c:pt idx="94435">
                  <c:v>94.435000000000002</c:v>
                </c:pt>
                <c:pt idx="94436">
                  <c:v>94.436000000000035</c:v>
                </c:pt>
                <c:pt idx="94437">
                  <c:v>94.437000000000012</c:v>
                </c:pt>
                <c:pt idx="94438">
                  <c:v>94.438000000000045</c:v>
                </c:pt>
                <c:pt idx="94439">
                  <c:v>94.439000000000021</c:v>
                </c:pt>
                <c:pt idx="94440">
                  <c:v>94.44</c:v>
                </c:pt>
                <c:pt idx="94441">
                  <c:v>94.441000000000031</c:v>
                </c:pt>
                <c:pt idx="94442">
                  <c:v>94.442000000000007</c:v>
                </c:pt>
                <c:pt idx="94443">
                  <c:v>94.44300000000004</c:v>
                </c:pt>
                <c:pt idx="94444">
                  <c:v>94.444000000000017</c:v>
                </c:pt>
                <c:pt idx="94445">
                  <c:v>94.444999999999993</c:v>
                </c:pt>
                <c:pt idx="94446">
                  <c:v>94.446000000000026</c:v>
                </c:pt>
                <c:pt idx="94447">
                  <c:v>94.447000000000003</c:v>
                </c:pt>
                <c:pt idx="94448">
                  <c:v>94.448000000000036</c:v>
                </c:pt>
                <c:pt idx="94449">
                  <c:v>94.449000000000012</c:v>
                </c:pt>
                <c:pt idx="94450">
                  <c:v>94.450000000000045</c:v>
                </c:pt>
                <c:pt idx="94451">
                  <c:v>94.451000000000022</c:v>
                </c:pt>
                <c:pt idx="94452">
                  <c:v>94.451999999999998</c:v>
                </c:pt>
                <c:pt idx="94453">
                  <c:v>94.453000000000031</c:v>
                </c:pt>
                <c:pt idx="94454">
                  <c:v>94.454000000000008</c:v>
                </c:pt>
                <c:pt idx="94455">
                  <c:v>94.455000000000041</c:v>
                </c:pt>
                <c:pt idx="94456">
                  <c:v>94.456000000000017</c:v>
                </c:pt>
                <c:pt idx="94457">
                  <c:v>94.456999999999994</c:v>
                </c:pt>
                <c:pt idx="94458">
                  <c:v>94.458000000000027</c:v>
                </c:pt>
                <c:pt idx="94459">
                  <c:v>94.459000000000003</c:v>
                </c:pt>
                <c:pt idx="94460">
                  <c:v>94.460000000000036</c:v>
                </c:pt>
                <c:pt idx="94461">
                  <c:v>94.461000000000013</c:v>
                </c:pt>
                <c:pt idx="94462">
                  <c:v>94.462000000000046</c:v>
                </c:pt>
                <c:pt idx="94463">
                  <c:v>94.463000000000022</c:v>
                </c:pt>
                <c:pt idx="94464">
                  <c:v>94.463999999999999</c:v>
                </c:pt>
                <c:pt idx="94465">
                  <c:v>94.465000000000032</c:v>
                </c:pt>
                <c:pt idx="94466">
                  <c:v>94.466000000000008</c:v>
                </c:pt>
                <c:pt idx="94467">
                  <c:v>94.467000000000041</c:v>
                </c:pt>
                <c:pt idx="94468">
                  <c:v>94.468000000000018</c:v>
                </c:pt>
                <c:pt idx="94469">
                  <c:v>94.468999999999994</c:v>
                </c:pt>
                <c:pt idx="94470">
                  <c:v>94.470000000000027</c:v>
                </c:pt>
                <c:pt idx="94471">
                  <c:v>94.471000000000004</c:v>
                </c:pt>
                <c:pt idx="94472">
                  <c:v>94.472000000000037</c:v>
                </c:pt>
                <c:pt idx="94473">
                  <c:v>94.473000000000013</c:v>
                </c:pt>
                <c:pt idx="94474">
                  <c:v>94.474000000000046</c:v>
                </c:pt>
                <c:pt idx="94475">
                  <c:v>94.475000000000023</c:v>
                </c:pt>
                <c:pt idx="94476">
                  <c:v>94.475999999999999</c:v>
                </c:pt>
                <c:pt idx="94477">
                  <c:v>94.477000000000032</c:v>
                </c:pt>
                <c:pt idx="94478">
                  <c:v>94.478000000000009</c:v>
                </c:pt>
                <c:pt idx="94479">
                  <c:v>94.479000000000042</c:v>
                </c:pt>
                <c:pt idx="94480">
                  <c:v>94.480000000000018</c:v>
                </c:pt>
                <c:pt idx="94481">
                  <c:v>94.480999999999995</c:v>
                </c:pt>
                <c:pt idx="94482">
                  <c:v>94.482000000000028</c:v>
                </c:pt>
                <c:pt idx="94483">
                  <c:v>94.483000000000004</c:v>
                </c:pt>
                <c:pt idx="94484">
                  <c:v>94.484000000000037</c:v>
                </c:pt>
                <c:pt idx="94485">
                  <c:v>94.485000000000014</c:v>
                </c:pt>
                <c:pt idx="94486">
                  <c:v>94.48599999999999</c:v>
                </c:pt>
                <c:pt idx="94487">
                  <c:v>94.487000000000023</c:v>
                </c:pt>
                <c:pt idx="94488">
                  <c:v>94.488</c:v>
                </c:pt>
                <c:pt idx="94489">
                  <c:v>94.489000000000033</c:v>
                </c:pt>
                <c:pt idx="94490">
                  <c:v>94.490000000000009</c:v>
                </c:pt>
                <c:pt idx="94491">
                  <c:v>94.491000000000042</c:v>
                </c:pt>
                <c:pt idx="94492">
                  <c:v>94.492000000000019</c:v>
                </c:pt>
                <c:pt idx="94493">
                  <c:v>94.492999999999995</c:v>
                </c:pt>
                <c:pt idx="94494">
                  <c:v>94.494000000000028</c:v>
                </c:pt>
                <c:pt idx="94495">
                  <c:v>94.495000000000005</c:v>
                </c:pt>
                <c:pt idx="94496">
                  <c:v>94.496000000000038</c:v>
                </c:pt>
                <c:pt idx="94497">
                  <c:v>94.497000000000014</c:v>
                </c:pt>
                <c:pt idx="94498">
                  <c:v>94.49799999999999</c:v>
                </c:pt>
                <c:pt idx="94499">
                  <c:v>94.499000000000024</c:v>
                </c:pt>
                <c:pt idx="94500">
                  <c:v>94.5</c:v>
                </c:pt>
                <c:pt idx="94501">
                  <c:v>94.501000000000033</c:v>
                </c:pt>
                <c:pt idx="94502">
                  <c:v>94.50200000000001</c:v>
                </c:pt>
                <c:pt idx="94503">
                  <c:v>94.503000000000043</c:v>
                </c:pt>
                <c:pt idx="94504">
                  <c:v>94.504000000000019</c:v>
                </c:pt>
                <c:pt idx="94505">
                  <c:v>94.504999999999995</c:v>
                </c:pt>
                <c:pt idx="94506">
                  <c:v>94.506000000000029</c:v>
                </c:pt>
                <c:pt idx="94507">
                  <c:v>94.507000000000005</c:v>
                </c:pt>
                <c:pt idx="94508">
                  <c:v>94.508000000000038</c:v>
                </c:pt>
                <c:pt idx="94509">
                  <c:v>94.509000000000015</c:v>
                </c:pt>
                <c:pt idx="94510">
                  <c:v>94.509999999999991</c:v>
                </c:pt>
                <c:pt idx="94511">
                  <c:v>94.511000000000024</c:v>
                </c:pt>
                <c:pt idx="94512">
                  <c:v>94.512</c:v>
                </c:pt>
                <c:pt idx="94513">
                  <c:v>94.513000000000034</c:v>
                </c:pt>
                <c:pt idx="94514">
                  <c:v>94.51400000000001</c:v>
                </c:pt>
                <c:pt idx="94515">
                  <c:v>94.515000000000043</c:v>
                </c:pt>
                <c:pt idx="94516">
                  <c:v>94.51600000000002</c:v>
                </c:pt>
                <c:pt idx="94517">
                  <c:v>94.516999999999996</c:v>
                </c:pt>
                <c:pt idx="94518">
                  <c:v>94.518000000000029</c:v>
                </c:pt>
                <c:pt idx="94519">
                  <c:v>94.519000000000005</c:v>
                </c:pt>
                <c:pt idx="94520">
                  <c:v>94.520000000000039</c:v>
                </c:pt>
                <c:pt idx="94521">
                  <c:v>94.521000000000015</c:v>
                </c:pt>
                <c:pt idx="94522">
                  <c:v>94.521999999999991</c:v>
                </c:pt>
                <c:pt idx="94523">
                  <c:v>94.523000000000025</c:v>
                </c:pt>
                <c:pt idx="94524">
                  <c:v>94.524000000000001</c:v>
                </c:pt>
                <c:pt idx="94525">
                  <c:v>94.525000000000034</c:v>
                </c:pt>
                <c:pt idx="94526">
                  <c:v>94.52600000000001</c:v>
                </c:pt>
                <c:pt idx="94527">
                  <c:v>94.527000000000044</c:v>
                </c:pt>
                <c:pt idx="94528">
                  <c:v>94.52800000000002</c:v>
                </c:pt>
                <c:pt idx="94529">
                  <c:v>94.528999999999996</c:v>
                </c:pt>
                <c:pt idx="94530">
                  <c:v>94.53000000000003</c:v>
                </c:pt>
                <c:pt idx="94531">
                  <c:v>94.531000000000006</c:v>
                </c:pt>
                <c:pt idx="94532">
                  <c:v>94.532000000000039</c:v>
                </c:pt>
                <c:pt idx="94533">
                  <c:v>94.533000000000015</c:v>
                </c:pt>
                <c:pt idx="94534">
                  <c:v>94.533999999999992</c:v>
                </c:pt>
                <c:pt idx="94535">
                  <c:v>94.535000000000025</c:v>
                </c:pt>
                <c:pt idx="94536">
                  <c:v>94.536000000000001</c:v>
                </c:pt>
                <c:pt idx="94537">
                  <c:v>94.537000000000035</c:v>
                </c:pt>
                <c:pt idx="94538">
                  <c:v>94.538000000000011</c:v>
                </c:pt>
                <c:pt idx="94539">
                  <c:v>94.539000000000044</c:v>
                </c:pt>
                <c:pt idx="94540">
                  <c:v>94.54000000000002</c:v>
                </c:pt>
                <c:pt idx="94541">
                  <c:v>94.540999999999997</c:v>
                </c:pt>
                <c:pt idx="94542">
                  <c:v>94.54200000000003</c:v>
                </c:pt>
                <c:pt idx="94543">
                  <c:v>94.543000000000006</c:v>
                </c:pt>
                <c:pt idx="94544">
                  <c:v>94.54400000000004</c:v>
                </c:pt>
                <c:pt idx="94545">
                  <c:v>94.545000000000016</c:v>
                </c:pt>
                <c:pt idx="94546">
                  <c:v>94.545999999999992</c:v>
                </c:pt>
                <c:pt idx="94547">
                  <c:v>94.547000000000025</c:v>
                </c:pt>
                <c:pt idx="94548">
                  <c:v>94.548000000000002</c:v>
                </c:pt>
                <c:pt idx="94549">
                  <c:v>94.549000000000035</c:v>
                </c:pt>
                <c:pt idx="94550">
                  <c:v>94.550000000000011</c:v>
                </c:pt>
                <c:pt idx="94551">
                  <c:v>94.551000000000045</c:v>
                </c:pt>
                <c:pt idx="94552">
                  <c:v>94.552000000000021</c:v>
                </c:pt>
                <c:pt idx="94553">
                  <c:v>94.552999999999997</c:v>
                </c:pt>
                <c:pt idx="94554">
                  <c:v>94.55400000000003</c:v>
                </c:pt>
                <c:pt idx="94555">
                  <c:v>94.555000000000007</c:v>
                </c:pt>
                <c:pt idx="94556">
                  <c:v>94.55600000000004</c:v>
                </c:pt>
                <c:pt idx="94557">
                  <c:v>94.557000000000016</c:v>
                </c:pt>
                <c:pt idx="94558">
                  <c:v>94.557999999999993</c:v>
                </c:pt>
                <c:pt idx="94559">
                  <c:v>94.559000000000026</c:v>
                </c:pt>
                <c:pt idx="94560">
                  <c:v>94.56</c:v>
                </c:pt>
                <c:pt idx="94561">
                  <c:v>94.561000000000035</c:v>
                </c:pt>
                <c:pt idx="94562">
                  <c:v>94.562000000000012</c:v>
                </c:pt>
                <c:pt idx="94563">
                  <c:v>94.563000000000045</c:v>
                </c:pt>
                <c:pt idx="94564">
                  <c:v>94.564000000000021</c:v>
                </c:pt>
                <c:pt idx="94565">
                  <c:v>94.564999999999998</c:v>
                </c:pt>
                <c:pt idx="94566">
                  <c:v>94.566000000000031</c:v>
                </c:pt>
                <c:pt idx="94567">
                  <c:v>94.567000000000007</c:v>
                </c:pt>
                <c:pt idx="94568">
                  <c:v>94.56800000000004</c:v>
                </c:pt>
                <c:pt idx="94569">
                  <c:v>94.569000000000017</c:v>
                </c:pt>
                <c:pt idx="94570">
                  <c:v>94.57</c:v>
                </c:pt>
                <c:pt idx="94571">
                  <c:v>94.571000000000026</c:v>
                </c:pt>
                <c:pt idx="94572">
                  <c:v>94.572000000000003</c:v>
                </c:pt>
                <c:pt idx="94573">
                  <c:v>94.573000000000036</c:v>
                </c:pt>
                <c:pt idx="94574">
                  <c:v>94.574000000000012</c:v>
                </c:pt>
                <c:pt idx="94575">
                  <c:v>94.575000000000045</c:v>
                </c:pt>
                <c:pt idx="94576">
                  <c:v>94.576000000000022</c:v>
                </c:pt>
                <c:pt idx="94577">
                  <c:v>94.576999999999998</c:v>
                </c:pt>
                <c:pt idx="94578">
                  <c:v>94.578000000000031</c:v>
                </c:pt>
                <c:pt idx="94579">
                  <c:v>94.579000000000008</c:v>
                </c:pt>
                <c:pt idx="94580">
                  <c:v>94.580000000000041</c:v>
                </c:pt>
                <c:pt idx="94581">
                  <c:v>94.581000000000017</c:v>
                </c:pt>
                <c:pt idx="94582">
                  <c:v>94.581999999999994</c:v>
                </c:pt>
                <c:pt idx="94583">
                  <c:v>94.583000000000027</c:v>
                </c:pt>
                <c:pt idx="94584">
                  <c:v>94.584000000000003</c:v>
                </c:pt>
                <c:pt idx="94585">
                  <c:v>94.585000000000036</c:v>
                </c:pt>
                <c:pt idx="94586">
                  <c:v>94.586000000000013</c:v>
                </c:pt>
                <c:pt idx="94587">
                  <c:v>94.587000000000046</c:v>
                </c:pt>
                <c:pt idx="94588">
                  <c:v>94.588000000000022</c:v>
                </c:pt>
                <c:pt idx="94589">
                  <c:v>94.588999999999999</c:v>
                </c:pt>
                <c:pt idx="94590">
                  <c:v>94.590000000000032</c:v>
                </c:pt>
                <c:pt idx="94591">
                  <c:v>94.591000000000008</c:v>
                </c:pt>
                <c:pt idx="94592">
                  <c:v>94.592000000000041</c:v>
                </c:pt>
                <c:pt idx="94593">
                  <c:v>94.593000000000018</c:v>
                </c:pt>
                <c:pt idx="94594">
                  <c:v>94.593999999999994</c:v>
                </c:pt>
                <c:pt idx="94595">
                  <c:v>94.595000000000027</c:v>
                </c:pt>
                <c:pt idx="94596">
                  <c:v>94.596000000000004</c:v>
                </c:pt>
                <c:pt idx="94597">
                  <c:v>94.597000000000037</c:v>
                </c:pt>
                <c:pt idx="94598">
                  <c:v>94.598000000000013</c:v>
                </c:pt>
                <c:pt idx="94599">
                  <c:v>94.599000000000046</c:v>
                </c:pt>
                <c:pt idx="94600">
                  <c:v>94.600000000000023</c:v>
                </c:pt>
                <c:pt idx="94601">
                  <c:v>94.600999999999999</c:v>
                </c:pt>
                <c:pt idx="94602">
                  <c:v>94.602000000000032</c:v>
                </c:pt>
                <c:pt idx="94603">
                  <c:v>94.603000000000009</c:v>
                </c:pt>
                <c:pt idx="94604">
                  <c:v>94.604000000000042</c:v>
                </c:pt>
                <c:pt idx="94605">
                  <c:v>94.605000000000018</c:v>
                </c:pt>
                <c:pt idx="94606">
                  <c:v>94.605999999999995</c:v>
                </c:pt>
                <c:pt idx="94607">
                  <c:v>94.607000000000028</c:v>
                </c:pt>
                <c:pt idx="94608">
                  <c:v>94.608000000000004</c:v>
                </c:pt>
                <c:pt idx="94609">
                  <c:v>94.609000000000037</c:v>
                </c:pt>
                <c:pt idx="94610">
                  <c:v>94.610000000000014</c:v>
                </c:pt>
                <c:pt idx="94611">
                  <c:v>94.61099999999999</c:v>
                </c:pt>
                <c:pt idx="94612">
                  <c:v>94.612000000000023</c:v>
                </c:pt>
                <c:pt idx="94613">
                  <c:v>94.613</c:v>
                </c:pt>
                <c:pt idx="94614">
                  <c:v>94.614000000000033</c:v>
                </c:pt>
                <c:pt idx="94615">
                  <c:v>94.615000000000009</c:v>
                </c:pt>
                <c:pt idx="94616">
                  <c:v>94.616000000000042</c:v>
                </c:pt>
                <c:pt idx="94617">
                  <c:v>94.617000000000019</c:v>
                </c:pt>
                <c:pt idx="94618">
                  <c:v>94.617999999999995</c:v>
                </c:pt>
                <c:pt idx="94619">
                  <c:v>94.619000000000028</c:v>
                </c:pt>
                <c:pt idx="94620">
                  <c:v>94.62</c:v>
                </c:pt>
                <c:pt idx="94621">
                  <c:v>94.621000000000038</c:v>
                </c:pt>
                <c:pt idx="94622">
                  <c:v>94.622000000000014</c:v>
                </c:pt>
                <c:pt idx="94623">
                  <c:v>94.62299999999999</c:v>
                </c:pt>
                <c:pt idx="94624">
                  <c:v>94.624000000000024</c:v>
                </c:pt>
                <c:pt idx="94625">
                  <c:v>94.625</c:v>
                </c:pt>
                <c:pt idx="94626">
                  <c:v>94.626000000000033</c:v>
                </c:pt>
                <c:pt idx="94627">
                  <c:v>94.62700000000001</c:v>
                </c:pt>
                <c:pt idx="94628">
                  <c:v>94.628000000000043</c:v>
                </c:pt>
                <c:pt idx="94629">
                  <c:v>94.629000000000019</c:v>
                </c:pt>
                <c:pt idx="94630">
                  <c:v>94.63</c:v>
                </c:pt>
                <c:pt idx="94631">
                  <c:v>94.631000000000029</c:v>
                </c:pt>
                <c:pt idx="94632">
                  <c:v>94.632000000000005</c:v>
                </c:pt>
                <c:pt idx="94633">
                  <c:v>94.633000000000038</c:v>
                </c:pt>
                <c:pt idx="94634">
                  <c:v>94.634000000000015</c:v>
                </c:pt>
                <c:pt idx="94635">
                  <c:v>94.634999999999991</c:v>
                </c:pt>
                <c:pt idx="94636">
                  <c:v>94.636000000000024</c:v>
                </c:pt>
                <c:pt idx="94637">
                  <c:v>94.637</c:v>
                </c:pt>
                <c:pt idx="94638">
                  <c:v>94.638000000000034</c:v>
                </c:pt>
                <c:pt idx="94639">
                  <c:v>94.63900000000001</c:v>
                </c:pt>
                <c:pt idx="94640">
                  <c:v>94.640000000000043</c:v>
                </c:pt>
                <c:pt idx="94641">
                  <c:v>94.64100000000002</c:v>
                </c:pt>
                <c:pt idx="94642">
                  <c:v>94.641999999999996</c:v>
                </c:pt>
                <c:pt idx="94643">
                  <c:v>94.643000000000029</c:v>
                </c:pt>
                <c:pt idx="94644">
                  <c:v>94.644000000000005</c:v>
                </c:pt>
                <c:pt idx="94645">
                  <c:v>94.645000000000039</c:v>
                </c:pt>
                <c:pt idx="94646">
                  <c:v>94.646000000000015</c:v>
                </c:pt>
                <c:pt idx="94647">
                  <c:v>94.646999999999991</c:v>
                </c:pt>
                <c:pt idx="94648">
                  <c:v>94.648000000000025</c:v>
                </c:pt>
                <c:pt idx="94649">
                  <c:v>94.649000000000001</c:v>
                </c:pt>
                <c:pt idx="94650">
                  <c:v>94.650000000000034</c:v>
                </c:pt>
                <c:pt idx="94651">
                  <c:v>94.65100000000001</c:v>
                </c:pt>
                <c:pt idx="94652">
                  <c:v>94.652000000000044</c:v>
                </c:pt>
                <c:pt idx="94653">
                  <c:v>94.65300000000002</c:v>
                </c:pt>
                <c:pt idx="94654">
                  <c:v>94.653999999999996</c:v>
                </c:pt>
                <c:pt idx="94655">
                  <c:v>94.65500000000003</c:v>
                </c:pt>
                <c:pt idx="94656">
                  <c:v>94.656000000000006</c:v>
                </c:pt>
                <c:pt idx="94657">
                  <c:v>94.657000000000039</c:v>
                </c:pt>
                <c:pt idx="94658">
                  <c:v>94.658000000000015</c:v>
                </c:pt>
                <c:pt idx="94659">
                  <c:v>94.658999999999992</c:v>
                </c:pt>
                <c:pt idx="94660">
                  <c:v>94.660000000000025</c:v>
                </c:pt>
                <c:pt idx="94661">
                  <c:v>94.661000000000001</c:v>
                </c:pt>
                <c:pt idx="94662">
                  <c:v>94.662000000000035</c:v>
                </c:pt>
                <c:pt idx="94663">
                  <c:v>94.663000000000011</c:v>
                </c:pt>
                <c:pt idx="94664">
                  <c:v>94.664000000000044</c:v>
                </c:pt>
                <c:pt idx="94665">
                  <c:v>94.66500000000002</c:v>
                </c:pt>
                <c:pt idx="94666">
                  <c:v>94.665999999999997</c:v>
                </c:pt>
                <c:pt idx="94667">
                  <c:v>94.66700000000003</c:v>
                </c:pt>
                <c:pt idx="94668">
                  <c:v>94.668000000000006</c:v>
                </c:pt>
                <c:pt idx="94669">
                  <c:v>94.66900000000004</c:v>
                </c:pt>
                <c:pt idx="94670">
                  <c:v>94.670000000000016</c:v>
                </c:pt>
                <c:pt idx="94671">
                  <c:v>94.670999999999992</c:v>
                </c:pt>
                <c:pt idx="94672">
                  <c:v>94.672000000000025</c:v>
                </c:pt>
                <c:pt idx="94673">
                  <c:v>94.673000000000002</c:v>
                </c:pt>
                <c:pt idx="94674">
                  <c:v>94.674000000000035</c:v>
                </c:pt>
                <c:pt idx="94675">
                  <c:v>94.675000000000011</c:v>
                </c:pt>
                <c:pt idx="94676">
                  <c:v>94.676000000000045</c:v>
                </c:pt>
                <c:pt idx="94677">
                  <c:v>94.677000000000021</c:v>
                </c:pt>
                <c:pt idx="94678">
                  <c:v>94.677999999999997</c:v>
                </c:pt>
                <c:pt idx="94679">
                  <c:v>94.67900000000003</c:v>
                </c:pt>
                <c:pt idx="94680">
                  <c:v>94.68</c:v>
                </c:pt>
                <c:pt idx="94681">
                  <c:v>94.68100000000004</c:v>
                </c:pt>
                <c:pt idx="94682">
                  <c:v>94.682000000000016</c:v>
                </c:pt>
                <c:pt idx="94683">
                  <c:v>94.682999999999993</c:v>
                </c:pt>
                <c:pt idx="94684">
                  <c:v>94.684000000000026</c:v>
                </c:pt>
                <c:pt idx="94685">
                  <c:v>94.685000000000002</c:v>
                </c:pt>
                <c:pt idx="94686">
                  <c:v>94.686000000000035</c:v>
                </c:pt>
                <c:pt idx="94687">
                  <c:v>94.687000000000012</c:v>
                </c:pt>
                <c:pt idx="94688">
                  <c:v>94.688000000000045</c:v>
                </c:pt>
                <c:pt idx="94689">
                  <c:v>94.689000000000021</c:v>
                </c:pt>
                <c:pt idx="94690">
                  <c:v>94.69</c:v>
                </c:pt>
                <c:pt idx="94691">
                  <c:v>94.691000000000031</c:v>
                </c:pt>
                <c:pt idx="94692">
                  <c:v>94.692000000000007</c:v>
                </c:pt>
                <c:pt idx="94693">
                  <c:v>94.69300000000004</c:v>
                </c:pt>
                <c:pt idx="94694">
                  <c:v>94.694000000000017</c:v>
                </c:pt>
                <c:pt idx="94695">
                  <c:v>94.694999999999993</c:v>
                </c:pt>
                <c:pt idx="94696">
                  <c:v>94.696000000000026</c:v>
                </c:pt>
                <c:pt idx="94697">
                  <c:v>94.697000000000003</c:v>
                </c:pt>
                <c:pt idx="94698">
                  <c:v>94.698000000000036</c:v>
                </c:pt>
                <c:pt idx="94699">
                  <c:v>94.699000000000012</c:v>
                </c:pt>
                <c:pt idx="94700">
                  <c:v>94.700000000000045</c:v>
                </c:pt>
                <c:pt idx="94701">
                  <c:v>94.701000000000022</c:v>
                </c:pt>
                <c:pt idx="94702">
                  <c:v>94.701999999999998</c:v>
                </c:pt>
                <c:pt idx="94703">
                  <c:v>94.703000000000031</c:v>
                </c:pt>
                <c:pt idx="94704">
                  <c:v>94.704000000000008</c:v>
                </c:pt>
                <c:pt idx="94705">
                  <c:v>94.705000000000041</c:v>
                </c:pt>
                <c:pt idx="94706">
                  <c:v>94.706000000000017</c:v>
                </c:pt>
                <c:pt idx="94707">
                  <c:v>94.706999999999994</c:v>
                </c:pt>
                <c:pt idx="94708">
                  <c:v>94.708000000000027</c:v>
                </c:pt>
                <c:pt idx="94709">
                  <c:v>94.709000000000003</c:v>
                </c:pt>
                <c:pt idx="94710">
                  <c:v>94.710000000000036</c:v>
                </c:pt>
                <c:pt idx="94711">
                  <c:v>94.711000000000013</c:v>
                </c:pt>
                <c:pt idx="94712">
                  <c:v>94.712000000000046</c:v>
                </c:pt>
                <c:pt idx="94713">
                  <c:v>94.713000000000022</c:v>
                </c:pt>
                <c:pt idx="94714">
                  <c:v>94.713999999999999</c:v>
                </c:pt>
                <c:pt idx="94715">
                  <c:v>94.715000000000032</c:v>
                </c:pt>
                <c:pt idx="94716">
                  <c:v>94.716000000000008</c:v>
                </c:pt>
                <c:pt idx="94717">
                  <c:v>94.717000000000041</c:v>
                </c:pt>
                <c:pt idx="94718">
                  <c:v>94.718000000000018</c:v>
                </c:pt>
                <c:pt idx="94719">
                  <c:v>94.718999999999994</c:v>
                </c:pt>
                <c:pt idx="94720">
                  <c:v>94.720000000000027</c:v>
                </c:pt>
                <c:pt idx="94721">
                  <c:v>94.721000000000004</c:v>
                </c:pt>
                <c:pt idx="94722">
                  <c:v>94.722000000000037</c:v>
                </c:pt>
                <c:pt idx="94723">
                  <c:v>94.723000000000013</c:v>
                </c:pt>
                <c:pt idx="94724">
                  <c:v>94.724000000000046</c:v>
                </c:pt>
                <c:pt idx="94725">
                  <c:v>94.725000000000023</c:v>
                </c:pt>
                <c:pt idx="94726">
                  <c:v>94.725999999999999</c:v>
                </c:pt>
                <c:pt idx="94727">
                  <c:v>94.727000000000032</c:v>
                </c:pt>
                <c:pt idx="94728">
                  <c:v>94.728000000000009</c:v>
                </c:pt>
                <c:pt idx="94729">
                  <c:v>94.729000000000042</c:v>
                </c:pt>
                <c:pt idx="94730">
                  <c:v>94.730000000000018</c:v>
                </c:pt>
                <c:pt idx="94731">
                  <c:v>94.730999999999995</c:v>
                </c:pt>
                <c:pt idx="94732">
                  <c:v>94.732000000000028</c:v>
                </c:pt>
                <c:pt idx="94733">
                  <c:v>94.733000000000004</c:v>
                </c:pt>
                <c:pt idx="94734">
                  <c:v>94.734000000000037</c:v>
                </c:pt>
                <c:pt idx="94735">
                  <c:v>94.735000000000014</c:v>
                </c:pt>
                <c:pt idx="94736">
                  <c:v>94.73599999999999</c:v>
                </c:pt>
                <c:pt idx="94737">
                  <c:v>94.737000000000023</c:v>
                </c:pt>
                <c:pt idx="94738">
                  <c:v>94.738</c:v>
                </c:pt>
                <c:pt idx="94739">
                  <c:v>94.739000000000033</c:v>
                </c:pt>
                <c:pt idx="94740">
                  <c:v>94.740000000000009</c:v>
                </c:pt>
                <c:pt idx="94741">
                  <c:v>94.741000000000042</c:v>
                </c:pt>
                <c:pt idx="94742">
                  <c:v>94.742000000000019</c:v>
                </c:pt>
                <c:pt idx="94743">
                  <c:v>94.742999999999995</c:v>
                </c:pt>
                <c:pt idx="94744">
                  <c:v>94.744000000000028</c:v>
                </c:pt>
                <c:pt idx="94745">
                  <c:v>94.745000000000005</c:v>
                </c:pt>
                <c:pt idx="94746">
                  <c:v>94.746000000000038</c:v>
                </c:pt>
                <c:pt idx="94747">
                  <c:v>94.747000000000014</c:v>
                </c:pt>
                <c:pt idx="94748">
                  <c:v>94.74799999999999</c:v>
                </c:pt>
                <c:pt idx="94749">
                  <c:v>94.749000000000024</c:v>
                </c:pt>
                <c:pt idx="94750">
                  <c:v>94.75</c:v>
                </c:pt>
                <c:pt idx="94751">
                  <c:v>94.751000000000033</c:v>
                </c:pt>
                <c:pt idx="94752">
                  <c:v>94.75200000000001</c:v>
                </c:pt>
                <c:pt idx="94753">
                  <c:v>94.753000000000043</c:v>
                </c:pt>
                <c:pt idx="94754">
                  <c:v>94.754000000000019</c:v>
                </c:pt>
                <c:pt idx="94755">
                  <c:v>94.754999999999995</c:v>
                </c:pt>
                <c:pt idx="94756">
                  <c:v>94.756000000000029</c:v>
                </c:pt>
                <c:pt idx="94757">
                  <c:v>94.757000000000005</c:v>
                </c:pt>
                <c:pt idx="94758">
                  <c:v>94.758000000000038</c:v>
                </c:pt>
                <c:pt idx="94759">
                  <c:v>94.759000000000015</c:v>
                </c:pt>
                <c:pt idx="94760">
                  <c:v>94.759999999999991</c:v>
                </c:pt>
                <c:pt idx="94761">
                  <c:v>94.761000000000024</c:v>
                </c:pt>
                <c:pt idx="94762">
                  <c:v>94.762</c:v>
                </c:pt>
                <c:pt idx="94763">
                  <c:v>94.763000000000034</c:v>
                </c:pt>
                <c:pt idx="94764">
                  <c:v>94.76400000000001</c:v>
                </c:pt>
                <c:pt idx="94765">
                  <c:v>94.765000000000043</c:v>
                </c:pt>
                <c:pt idx="94766">
                  <c:v>94.76600000000002</c:v>
                </c:pt>
                <c:pt idx="94767">
                  <c:v>94.766999999999996</c:v>
                </c:pt>
                <c:pt idx="94768">
                  <c:v>94.768000000000029</c:v>
                </c:pt>
                <c:pt idx="94769">
                  <c:v>94.769000000000005</c:v>
                </c:pt>
                <c:pt idx="94770">
                  <c:v>94.770000000000039</c:v>
                </c:pt>
                <c:pt idx="94771">
                  <c:v>94.771000000000015</c:v>
                </c:pt>
                <c:pt idx="94772">
                  <c:v>94.771999999999991</c:v>
                </c:pt>
                <c:pt idx="94773">
                  <c:v>94.773000000000025</c:v>
                </c:pt>
                <c:pt idx="94774">
                  <c:v>94.774000000000001</c:v>
                </c:pt>
                <c:pt idx="94775">
                  <c:v>94.775000000000034</c:v>
                </c:pt>
                <c:pt idx="94776">
                  <c:v>94.77600000000001</c:v>
                </c:pt>
                <c:pt idx="94777">
                  <c:v>94.777000000000044</c:v>
                </c:pt>
                <c:pt idx="94778">
                  <c:v>94.77800000000002</c:v>
                </c:pt>
                <c:pt idx="94779">
                  <c:v>94.778999999999996</c:v>
                </c:pt>
                <c:pt idx="94780">
                  <c:v>94.78000000000003</c:v>
                </c:pt>
                <c:pt idx="94781">
                  <c:v>94.781000000000006</c:v>
                </c:pt>
                <c:pt idx="94782">
                  <c:v>94.782000000000039</c:v>
                </c:pt>
                <c:pt idx="94783">
                  <c:v>94.783000000000015</c:v>
                </c:pt>
                <c:pt idx="94784">
                  <c:v>94.783999999999992</c:v>
                </c:pt>
                <c:pt idx="94785">
                  <c:v>94.785000000000025</c:v>
                </c:pt>
                <c:pt idx="94786">
                  <c:v>94.786000000000001</c:v>
                </c:pt>
                <c:pt idx="94787">
                  <c:v>94.787000000000035</c:v>
                </c:pt>
                <c:pt idx="94788">
                  <c:v>94.788000000000011</c:v>
                </c:pt>
                <c:pt idx="94789">
                  <c:v>94.789000000000044</c:v>
                </c:pt>
                <c:pt idx="94790">
                  <c:v>94.79000000000002</c:v>
                </c:pt>
                <c:pt idx="94791">
                  <c:v>94.790999999999997</c:v>
                </c:pt>
                <c:pt idx="94792">
                  <c:v>94.79200000000003</c:v>
                </c:pt>
                <c:pt idx="94793">
                  <c:v>94.793000000000006</c:v>
                </c:pt>
                <c:pt idx="94794">
                  <c:v>94.79400000000004</c:v>
                </c:pt>
                <c:pt idx="94795">
                  <c:v>94.795000000000016</c:v>
                </c:pt>
                <c:pt idx="94796">
                  <c:v>94.795999999999992</c:v>
                </c:pt>
                <c:pt idx="94797">
                  <c:v>94.797000000000025</c:v>
                </c:pt>
                <c:pt idx="94798">
                  <c:v>94.798000000000002</c:v>
                </c:pt>
                <c:pt idx="94799">
                  <c:v>94.799000000000035</c:v>
                </c:pt>
                <c:pt idx="94800">
                  <c:v>94.800000000000011</c:v>
                </c:pt>
                <c:pt idx="94801">
                  <c:v>94.801000000000045</c:v>
                </c:pt>
                <c:pt idx="94802">
                  <c:v>94.802000000000021</c:v>
                </c:pt>
                <c:pt idx="94803">
                  <c:v>94.802999999999997</c:v>
                </c:pt>
                <c:pt idx="94804">
                  <c:v>94.80400000000003</c:v>
                </c:pt>
                <c:pt idx="94805">
                  <c:v>94.805000000000007</c:v>
                </c:pt>
                <c:pt idx="94806">
                  <c:v>94.80600000000004</c:v>
                </c:pt>
                <c:pt idx="94807">
                  <c:v>94.807000000000016</c:v>
                </c:pt>
                <c:pt idx="94808">
                  <c:v>94.807999999999993</c:v>
                </c:pt>
                <c:pt idx="94809">
                  <c:v>94.809000000000026</c:v>
                </c:pt>
                <c:pt idx="94810">
                  <c:v>94.81</c:v>
                </c:pt>
                <c:pt idx="94811">
                  <c:v>94.811000000000035</c:v>
                </c:pt>
                <c:pt idx="94812">
                  <c:v>94.812000000000012</c:v>
                </c:pt>
                <c:pt idx="94813">
                  <c:v>94.813000000000045</c:v>
                </c:pt>
                <c:pt idx="94814">
                  <c:v>94.814000000000021</c:v>
                </c:pt>
                <c:pt idx="94815">
                  <c:v>94.814999999999998</c:v>
                </c:pt>
                <c:pt idx="94816">
                  <c:v>94.816000000000031</c:v>
                </c:pt>
                <c:pt idx="94817">
                  <c:v>94.817000000000007</c:v>
                </c:pt>
                <c:pt idx="94818">
                  <c:v>94.81800000000004</c:v>
                </c:pt>
                <c:pt idx="94819">
                  <c:v>94.819000000000017</c:v>
                </c:pt>
                <c:pt idx="94820">
                  <c:v>94.82</c:v>
                </c:pt>
                <c:pt idx="94821">
                  <c:v>94.821000000000026</c:v>
                </c:pt>
                <c:pt idx="94822">
                  <c:v>94.822000000000003</c:v>
                </c:pt>
                <c:pt idx="94823">
                  <c:v>94.823000000000036</c:v>
                </c:pt>
                <c:pt idx="94824">
                  <c:v>94.824000000000012</c:v>
                </c:pt>
                <c:pt idx="94825">
                  <c:v>94.825000000000045</c:v>
                </c:pt>
                <c:pt idx="94826">
                  <c:v>94.826000000000022</c:v>
                </c:pt>
                <c:pt idx="94827">
                  <c:v>94.826999999999998</c:v>
                </c:pt>
                <c:pt idx="94828">
                  <c:v>94.828000000000031</c:v>
                </c:pt>
                <c:pt idx="94829">
                  <c:v>94.829000000000008</c:v>
                </c:pt>
                <c:pt idx="94830">
                  <c:v>94.830000000000041</c:v>
                </c:pt>
                <c:pt idx="94831">
                  <c:v>94.831000000000017</c:v>
                </c:pt>
                <c:pt idx="94832">
                  <c:v>94.831999999999994</c:v>
                </c:pt>
                <c:pt idx="94833">
                  <c:v>94.833000000000027</c:v>
                </c:pt>
                <c:pt idx="94834">
                  <c:v>94.834000000000003</c:v>
                </c:pt>
                <c:pt idx="94835">
                  <c:v>94.835000000000036</c:v>
                </c:pt>
                <c:pt idx="94836">
                  <c:v>94.836000000000013</c:v>
                </c:pt>
                <c:pt idx="94837">
                  <c:v>94.837000000000046</c:v>
                </c:pt>
                <c:pt idx="94838">
                  <c:v>94.838000000000022</c:v>
                </c:pt>
                <c:pt idx="94839">
                  <c:v>94.838999999999999</c:v>
                </c:pt>
                <c:pt idx="94840">
                  <c:v>94.840000000000032</c:v>
                </c:pt>
                <c:pt idx="94841">
                  <c:v>94.841000000000008</c:v>
                </c:pt>
                <c:pt idx="94842">
                  <c:v>94.842000000000041</c:v>
                </c:pt>
                <c:pt idx="94843">
                  <c:v>94.843000000000018</c:v>
                </c:pt>
                <c:pt idx="94844">
                  <c:v>94.843999999999994</c:v>
                </c:pt>
                <c:pt idx="94845">
                  <c:v>94.845000000000027</c:v>
                </c:pt>
                <c:pt idx="94846">
                  <c:v>94.846000000000004</c:v>
                </c:pt>
                <c:pt idx="94847">
                  <c:v>94.847000000000037</c:v>
                </c:pt>
                <c:pt idx="94848">
                  <c:v>94.848000000000013</c:v>
                </c:pt>
                <c:pt idx="94849">
                  <c:v>94.849000000000046</c:v>
                </c:pt>
                <c:pt idx="94850">
                  <c:v>94.850000000000023</c:v>
                </c:pt>
                <c:pt idx="94851">
                  <c:v>94.850999999999999</c:v>
                </c:pt>
                <c:pt idx="94852">
                  <c:v>94.852000000000032</c:v>
                </c:pt>
                <c:pt idx="94853">
                  <c:v>94.853000000000009</c:v>
                </c:pt>
                <c:pt idx="94854">
                  <c:v>94.854000000000042</c:v>
                </c:pt>
                <c:pt idx="94855">
                  <c:v>94.855000000000018</c:v>
                </c:pt>
                <c:pt idx="94856">
                  <c:v>94.855999999999995</c:v>
                </c:pt>
                <c:pt idx="94857">
                  <c:v>94.857000000000028</c:v>
                </c:pt>
                <c:pt idx="94858">
                  <c:v>94.858000000000004</c:v>
                </c:pt>
                <c:pt idx="94859">
                  <c:v>94.859000000000037</c:v>
                </c:pt>
                <c:pt idx="94860">
                  <c:v>94.860000000000014</c:v>
                </c:pt>
                <c:pt idx="94861">
                  <c:v>94.86099999999999</c:v>
                </c:pt>
                <c:pt idx="94862">
                  <c:v>94.862000000000023</c:v>
                </c:pt>
                <c:pt idx="94863">
                  <c:v>94.863</c:v>
                </c:pt>
                <c:pt idx="94864">
                  <c:v>94.864000000000033</c:v>
                </c:pt>
                <c:pt idx="94865">
                  <c:v>94.865000000000009</c:v>
                </c:pt>
                <c:pt idx="94866">
                  <c:v>94.866000000000042</c:v>
                </c:pt>
                <c:pt idx="94867">
                  <c:v>94.867000000000019</c:v>
                </c:pt>
                <c:pt idx="94868">
                  <c:v>94.867999999999995</c:v>
                </c:pt>
                <c:pt idx="94869">
                  <c:v>94.869000000000028</c:v>
                </c:pt>
                <c:pt idx="94870">
                  <c:v>94.87</c:v>
                </c:pt>
                <c:pt idx="94871">
                  <c:v>94.871000000000038</c:v>
                </c:pt>
                <c:pt idx="94872">
                  <c:v>94.872000000000014</c:v>
                </c:pt>
                <c:pt idx="94873">
                  <c:v>94.87299999999999</c:v>
                </c:pt>
                <c:pt idx="94874">
                  <c:v>94.874000000000024</c:v>
                </c:pt>
                <c:pt idx="94875">
                  <c:v>94.875</c:v>
                </c:pt>
                <c:pt idx="94876">
                  <c:v>94.876000000000033</c:v>
                </c:pt>
                <c:pt idx="94877">
                  <c:v>94.87700000000001</c:v>
                </c:pt>
                <c:pt idx="94878">
                  <c:v>94.878000000000043</c:v>
                </c:pt>
                <c:pt idx="94879">
                  <c:v>94.879000000000019</c:v>
                </c:pt>
                <c:pt idx="94880">
                  <c:v>94.88</c:v>
                </c:pt>
                <c:pt idx="94881">
                  <c:v>94.881000000000029</c:v>
                </c:pt>
                <c:pt idx="94882">
                  <c:v>94.882000000000005</c:v>
                </c:pt>
                <c:pt idx="94883">
                  <c:v>94.883000000000038</c:v>
                </c:pt>
                <c:pt idx="94884">
                  <c:v>94.884000000000015</c:v>
                </c:pt>
                <c:pt idx="94885">
                  <c:v>94.884999999999991</c:v>
                </c:pt>
                <c:pt idx="94886">
                  <c:v>94.886000000000024</c:v>
                </c:pt>
                <c:pt idx="94887">
                  <c:v>94.887</c:v>
                </c:pt>
                <c:pt idx="94888">
                  <c:v>94.888000000000034</c:v>
                </c:pt>
                <c:pt idx="94889">
                  <c:v>94.88900000000001</c:v>
                </c:pt>
                <c:pt idx="94890">
                  <c:v>94.890000000000043</c:v>
                </c:pt>
                <c:pt idx="94891">
                  <c:v>94.89100000000002</c:v>
                </c:pt>
                <c:pt idx="94892">
                  <c:v>94.891999999999996</c:v>
                </c:pt>
                <c:pt idx="94893">
                  <c:v>94.893000000000029</c:v>
                </c:pt>
                <c:pt idx="94894">
                  <c:v>94.894000000000005</c:v>
                </c:pt>
                <c:pt idx="94895">
                  <c:v>94.895000000000039</c:v>
                </c:pt>
                <c:pt idx="94896">
                  <c:v>94.896000000000015</c:v>
                </c:pt>
                <c:pt idx="94897">
                  <c:v>94.896999999999991</c:v>
                </c:pt>
                <c:pt idx="94898">
                  <c:v>94.898000000000025</c:v>
                </c:pt>
                <c:pt idx="94899">
                  <c:v>94.899000000000001</c:v>
                </c:pt>
                <c:pt idx="94900">
                  <c:v>94.900000000000034</c:v>
                </c:pt>
                <c:pt idx="94901">
                  <c:v>94.90100000000001</c:v>
                </c:pt>
                <c:pt idx="94902">
                  <c:v>94.902000000000044</c:v>
                </c:pt>
                <c:pt idx="94903">
                  <c:v>94.90300000000002</c:v>
                </c:pt>
                <c:pt idx="94904">
                  <c:v>94.903999999999996</c:v>
                </c:pt>
                <c:pt idx="94905">
                  <c:v>94.90500000000003</c:v>
                </c:pt>
                <c:pt idx="94906">
                  <c:v>94.906000000000006</c:v>
                </c:pt>
                <c:pt idx="94907">
                  <c:v>94.907000000000039</c:v>
                </c:pt>
                <c:pt idx="94908">
                  <c:v>94.908000000000015</c:v>
                </c:pt>
                <c:pt idx="94909">
                  <c:v>94.908999999999992</c:v>
                </c:pt>
                <c:pt idx="94910">
                  <c:v>94.910000000000025</c:v>
                </c:pt>
                <c:pt idx="94911">
                  <c:v>94.911000000000001</c:v>
                </c:pt>
                <c:pt idx="94912">
                  <c:v>94.912000000000035</c:v>
                </c:pt>
                <c:pt idx="94913">
                  <c:v>94.913000000000011</c:v>
                </c:pt>
                <c:pt idx="94914">
                  <c:v>94.914000000000044</c:v>
                </c:pt>
                <c:pt idx="94915">
                  <c:v>94.91500000000002</c:v>
                </c:pt>
                <c:pt idx="94916">
                  <c:v>94.915999999999997</c:v>
                </c:pt>
                <c:pt idx="94917">
                  <c:v>94.91700000000003</c:v>
                </c:pt>
                <c:pt idx="94918">
                  <c:v>94.918000000000006</c:v>
                </c:pt>
                <c:pt idx="94919">
                  <c:v>94.91900000000004</c:v>
                </c:pt>
                <c:pt idx="94920">
                  <c:v>94.920000000000016</c:v>
                </c:pt>
                <c:pt idx="94921">
                  <c:v>94.920999999999992</c:v>
                </c:pt>
                <c:pt idx="94922">
                  <c:v>94.922000000000025</c:v>
                </c:pt>
                <c:pt idx="94923">
                  <c:v>94.923000000000002</c:v>
                </c:pt>
                <c:pt idx="94924">
                  <c:v>94.924000000000035</c:v>
                </c:pt>
                <c:pt idx="94925">
                  <c:v>94.925000000000011</c:v>
                </c:pt>
                <c:pt idx="94926">
                  <c:v>94.926000000000045</c:v>
                </c:pt>
                <c:pt idx="94927">
                  <c:v>94.927000000000021</c:v>
                </c:pt>
                <c:pt idx="94928">
                  <c:v>94.927999999999997</c:v>
                </c:pt>
                <c:pt idx="94929">
                  <c:v>94.92900000000003</c:v>
                </c:pt>
                <c:pt idx="94930">
                  <c:v>94.93</c:v>
                </c:pt>
                <c:pt idx="94931">
                  <c:v>94.93100000000004</c:v>
                </c:pt>
                <c:pt idx="94932">
                  <c:v>94.932000000000016</c:v>
                </c:pt>
                <c:pt idx="94933">
                  <c:v>94.932999999999993</c:v>
                </c:pt>
                <c:pt idx="94934">
                  <c:v>94.934000000000026</c:v>
                </c:pt>
                <c:pt idx="94935">
                  <c:v>94.935000000000002</c:v>
                </c:pt>
                <c:pt idx="94936">
                  <c:v>94.936000000000035</c:v>
                </c:pt>
                <c:pt idx="94937">
                  <c:v>94.937000000000012</c:v>
                </c:pt>
                <c:pt idx="94938">
                  <c:v>94.938000000000045</c:v>
                </c:pt>
                <c:pt idx="94939">
                  <c:v>94.939000000000021</c:v>
                </c:pt>
                <c:pt idx="94940">
                  <c:v>94.94</c:v>
                </c:pt>
                <c:pt idx="94941">
                  <c:v>94.941000000000031</c:v>
                </c:pt>
                <c:pt idx="94942">
                  <c:v>94.942000000000007</c:v>
                </c:pt>
                <c:pt idx="94943">
                  <c:v>94.94300000000004</c:v>
                </c:pt>
                <c:pt idx="94944">
                  <c:v>94.944000000000017</c:v>
                </c:pt>
                <c:pt idx="94945">
                  <c:v>94.944999999999993</c:v>
                </c:pt>
                <c:pt idx="94946">
                  <c:v>94.946000000000026</c:v>
                </c:pt>
                <c:pt idx="94947">
                  <c:v>94.947000000000003</c:v>
                </c:pt>
                <c:pt idx="94948">
                  <c:v>94.948000000000036</c:v>
                </c:pt>
                <c:pt idx="94949">
                  <c:v>94.949000000000012</c:v>
                </c:pt>
                <c:pt idx="94950">
                  <c:v>94.950000000000045</c:v>
                </c:pt>
                <c:pt idx="94951">
                  <c:v>94.951000000000022</c:v>
                </c:pt>
                <c:pt idx="94952">
                  <c:v>94.951999999999998</c:v>
                </c:pt>
                <c:pt idx="94953">
                  <c:v>94.953000000000031</c:v>
                </c:pt>
                <c:pt idx="94954">
                  <c:v>94.954000000000008</c:v>
                </c:pt>
                <c:pt idx="94955">
                  <c:v>94.955000000000041</c:v>
                </c:pt>
                <c:pt idx="94956">
                  <c:v>94.956000000000017</c:v>
                </c:pt>
                <c:pt idx="94957">
                  <c:v>94.956999999999994</c:v>
                </c:pt>
                <c:pt idx="94958">
                  <c:v>94.958000000000027</c:v>
                </c:pt>
                <c:pt idx="94959">
                  <c:v>94.959000000000003</c:v>
                </c:pt>
                <c:pt idx="94960">
                  <c:v>94.960000000000036</c:v>
                </c:pt>
                <c:pt idx="94961">
                  <c:v>94.961000000000013</c:v>
                </c:pt>
                <c:pt idx="94962">
                  <c:v>94.962000000000046</c:v>
                </c:pt>
                <c:pt idx="94963">
                  <c:v>94.963000000000022</c:v>
                </c:pt>
                <c:pt idx="94964">
                  <c:v>94.963999999999999</c:v>
                </c:pt>
                <c:pt idx="94965">
                  <c:v>94.965000000000032</c:v>
                </c:pt>
                <c:pt idx="94966">
                  <c:v>94.966000000000008</c:v>
                </c:pt>
                <c:pt idx="94967">
                  <c:v>94.967000000000041</c:v>
                </c:pt>
                <c:pt idx="94968">
                  <c:v>94.968000000000018</c:v>
                </c:pt>
                <c:pt idx="94969">
                  <c:v>94.968999999999994</c:v>
                </c:pt>
                <c:pt idx="94970">
                  <c:v>94.970000000000027</c:v>
                </c:pt>
                <c:pt idx="94971">
                  <c:v>94.971000000000004</c:v>
                </c:pt>
                <c:pt idx="94972">
                  <c:v>94.972000000000037</c:v>
                </c:pt>
                <c:pt idx="94973">
                  <c:v>94.973000000000013</c:v>
                </c:pt>
                <c:pt idx="94974">
                  <c:v>94.974000000000046</c:v>
                </c:pt>
                <c:pt idx="94975">
                  <c:v>94.975000000000023</c:v>
                </c:pt>
                <c:pt idx="94976">
                  <c:v>94.975999999999999</c:v>
                </c:pt>
                <c:pt idx="94977">
                  <c:v>94.977000000000032</c:v>
                </c:pt>
                <c:pt idx="94978">
                  <c:v>94.978000000000009</c:v>
                </c:pt>
                <c:pt idx="94979">
                  <c:v>94.979000000000042</c:v>
                </c:pt>
                <c:pt idx="94980">
                  <c:v>94.980000000000018</c:v>
                </c:pt>
                <c:pt idx="94981">
                  <c:v>94.980999999999995</c:v>
                </c:pt>
                <c:pt idx="94982">
                  <c:v>94.982000000000028</c:v>
                </c:pt>
                <c:pt idx="94983">
                  <c:v>94.983000000000004</c:v>
                </c:pt>
                <c:pt idx="94984">
                  <c:v>94.984000000000037</c:v>
                </c:pt>
                <c:pt idx="94985">
                  <c:v>94.985000000000014</c:v>
                </c:pt>
                <c:pt idx="94986">
                  <c:v>94.98599999999999</c:v>
                </c:pt>
                <c:pt idx="94987">
                  <c:v>94.987000000000023</c:v>
                </c:pt>
                <c:pt idx="94988">
                  <c:v>94.988</c:v>
                </c:pt>
                <c:pt idx="94989">
                  <c:v>94.989000000000033</c:v>
                </c:pt>
                <c:pt idx="94990">
                  <c:v>94.990000000000009</c:v>
                </c:pt>
                <c:pt idx="94991">
                  <c:v>94.991000000000042</c:v>
                </c:pt>
                <c:pt idx="94992">
                  <c:v>94.992000000000019</c:v>
                </c:pt>
                <c:pt idx="94993">
                  <c:v>94.992999999999995</c:v>
                </c:pt>
                <c:pt idx="94994">
                  <c:v>94.994000000000028</c:v>
                </c:pt>
                <c:pt idx="94995">
                  <c:v>94.995000000000005</c:v>
                </c:pt>
                <c:pt idx="94996">
                  <c:v>94.996000000000038</c:v>
                </c:pt>
                <c:pt idx="94997">
                  <c:v>94.997000000000014</c:v>
                </c:pt>
                <c:pt idx="94998">
                  <c:v>94.99799999999999</c:v>
                </c:pt>
                <c:pt idx="94999">
                  <c:v>94.999000000000024</c:v>
                </c:pt>
                <c:pt idx="95000">
                  <c:v>95</c:v>
                </c:pt>
                <c:pt idx="95001">
                  <c:v>95.001000000000033</c:v>
                </c:pt>
                <c:pt idx="95002">
                  <c:v>95.00200000000001</c:v>
                </c:pt>
                <c:pt idx="95003">
                  <c:v>95.003000000000043</c:v>
                </c:pt>
                <c:pt idx="95004">
                  <c:v>95.004000000000019</c:v>
                </c:pt>
                <c:pt idx="95005">
                  <c:v>95.004999999999995</c:v>
                </c:pt>
                <c:pt idx="95006">
                  <c:v>95.006000000000029</c:v>
                </c:pt>
                <c:pt idx="95007">
                  <c:v>95.007000000000005</c:v>
                </c:pt>
                <c:pt idx="95008">
                  <c:v>95.008000000000038</c:v>
                </c:pt>
                <c:pt idx="95009">
                  <c:v>95.009000000000015</c:v>
                </c:pt>
                <c:pt idx="95010">
                  <c:v>95.009999999999991</c:v>
                </c:pt>
                <c:pt idx="95011">
                  <c:v>95.011000000000024</c:v>
                </c:pt>
                <c:pt idx="95012">
                  <c:v>95.012</c:v>
                </c:pt>
                <c:pt idx="95013">
                  <c:v>95.013000000000034</c:v>
                </c:pt>
                <c:pt idx="95014">
                  <c:v>95.01400000000001</c:v>
                </c:pt>
                <c:pt idx="95015">
                  <c:v>95.015000000000043</c:v>
                </c:pt>
                <c:pt idx="95016">
                  <c:v>95.01600000000002</c:v>
                </c:pt>
                <c:pt idx="95017">
                  <c:v>95.016999999999996</c:v>
                </c:pt>
                <c:pt idx="95018">
                  <c:v>95.018000000000029</c:v>
                </c:pt>
                <c:pt idx="95019">
                  <c:v>95.019000000000005</c:v>
                </c:pt>
                <c:pt idx="95020">
                  <c:v>95.020000000000039</c:v>
                </c:pt>
                <c:pt idx="95021">
                  <c:v>95.021000000000015</c:v>
                </c:pt>
                <c:pt idx="95022">
                  <c:v>95.021999999999991</c:v>
                </c:pt>
                <c:pt idx="95023">
                  <c:v>95.023000000000025</c:v>
                </c:pt>
                <c:pt idx="95024">
                  <c:v>95.024000000000001</c:v>
                </c:pt>
                <c:pt idx="95025">
                  <c:v>95.025000000000034</c:v>
                </c:pt>
                <c:pt idx="95026">
                  <c:v>95.02600000000001</c:v>
                </c:pt>
                <c:pt idx="95027">
                  <c:v>95.027000000000044</c:v>
                </c:pt>
                <c:pt idx="95028">
                  <c:v>95.02800000000002</c:v>
                </c:pt>
                <c:pt idx="95029">
                  <c:v>95.028999999999996</c:v>
                </c:pt>
                <c:pt idx="95030">
                  <c:v>95.03000000000003</c:v>
                </c:pt>
                <c:pt idx="95031">
                  <c:v>95.031000000000006</c:v>
                </c:pt>
                <c:pt idx="95032">
                  <c:v>95.032000000000039</c:v>
                </c:pt>
                <c:pt idx="95033">
                  <c:v>95.033000000000015</c:v>
                </c:pt>
                <c:pt idx="95034">
                  <c:v>95.033999999999992</c:v>
                </c:pt>
                <c:pt idx="95035">
                  <c:v>95.035000000000025</c:v>
                </c:pt>
                <c:pt idx="95036">
                  <c:v>95.036000000000001</c:v>
                </c:pt>
                <c:pt idx="95037">
                  <c:v>95.037000000000035</c:v>
                </c:pt>
                <c:pt idx="95038">
                  <c:v>95.038000000000011</c:v>
                </c:pt>
                <c:pt idx="95039">
                  <c:v>95.039000000000044</c:v>
                </c:pt>
                <c:pt idx="95040">
                  <c:v>95.04000000000002</c:v>
                </c:pt>
                <c:pt idx="95041">
                  <c:v>95.040999999999997</c:v>
                </c:pt>
                <c:pt idx="95042">
                  <c:v>95.04200000000003</c:v>
                </c:pt>
                <c:pt idx="95043">
                  <c:v>95.043000000000006</c:v>
                </c:pt>
                <c:pt idx="95044">
                  <c:v>95.04400000000004</c:v>
                </c:pt>
                <c:pt idx="95045">
                  <c:v>95.045000000000016</c:v>
                </c:pt>
                <c:pt idx="95046">
                  <c:v>95.045999999999992</c:v>
                </c:pt>
                <c:pt idx="95047">
                  <c:v>95.047000000000025</c:v>
                </c:pt>
                <c:pt idx="95048">
                  <c:v>95.048000000000002</c:v>
                </c:pt>
                <c:pt idx="95049">
                  <c:v>95.049000000000035</c:v>
                </c:pt>
                <c:pt idx="95050">
                  <c:v>95.050000000000011</c:v>
                </c:pt>
                <c:pt idx="95051">
                  <c:v>95.051000000000045</c:v>
                </c:pt>
                <c:pt idx="95052">
                  <c:v>95.052000000000021</c:v>
                </c:pt>
                <c:pt idx="95053">
                  <c:v>95.052999999999997</c:v>
                </c:pt>
                <c:pt idx="95054">
                  <c:v>95.05400000000003</c:v>
                </c:pt>
                <c:pt idx="95055">
                  <c:v>95.055000000000007</c:v>
                </c:pt>
                <c:pt idx="95056">
                  <c:v>95.05600000000004</c:v>
                </c:pt>
                <c:pt idx="95057">
                  <c:v>95.057000000000016</c:v>
                </c:pt>
                <c:pt idx="95058">
                  <c:v>95.057999999999993</c:v>
                </c:pt>
                <c:pt idx="95059">
                  <c:v>95.059000000000026</c:v>
                </c:pt>
                <c:pt idx="95060">
                  <c:v>95.06</c:v>
                </c:pt>
                <c:pt idx="95061">
                  <c:v>95.061000000000035</c:v>
                </c:pt>
                <c:pt idx="95062">
                  <c:v>95.062000000000012</c:v>
                </c:pt>
                <c:pt idx="95063">
                  <c:v>95.063000000000045</c:v>
                </c:pt>
                <c:pt idx="95064">
                  <c:v>95.064000000000021</c:v>
                </c:pt>
                <c:pt idx="95065">
                  <c:v>95.064999999999998</c:v>
                </c:pt>
                <c:pt idx="95066">
                  <c:v>95.066000000000031</c:v>
                </c:pt>
                <c:pt idx="95067">
                  <c:v>95.067000000000007</c:v>
                </c:pt>
                <c:pt idx="95068">
                  <c:v>95.06800000000004</c:v>
                </c:pt>
                <c:pt idx="95069">
                  <c:v>95.069000000000017</c:v>
                </c:pt>
                <c:pt idx="95070">
                  <c:v>95.07</c:v>
                </c:pt>
                <c:pt idx="95071">
                  <c:v>95.071000000000026</c:v>
                </c:pt>
                <c:pt idx="95072">
                  <c:v>95.072000000000003</c:v>
                </c:pt>
                <c:pt idx="95073">
                  <c:v>95.073000000000036</c:v>
                </c:pt>
                <c:pt idx="95074">
                  <c:v>95.074000000000012</c:v>
                </c:pt>
                <c:pt idx="95075">
                  <c:v>95.075000000000045</c:v>
                </c:pt>
                <c:pt idx="95076">
                  <c:v>95.076000000000022</c:v>
                </c:pt>
                <c:pt idx="95077">
                  <c:v>95.076999999999998</c:v>
                </c:pt>
                <c:pt idx="95078">
                  <c:v>95.078000000000031</c:v>
                </c:pt>
                <c:pt idx="95079">
                  <c:v>95.079000000000008</c:v>
                </c:pt>
                <c:pt idx="95080">
                  <c:v>95.080000000000041</c:v>
                </c:pt>
                <c:pt idx="95081">
                  <c:v>95.081000000000017</c:v>
                </c:pt>
                <c:pt idx="95082">
                  <c:v>95.081999999999994</c:v>
                </c:pt>
                <c:pt idx="95083">
                  <c:v>95.083000000000027</c:v>
                </c:pt>
                <c:pt idx="95084">
                  <c:v>95.084000000000003</c:v>
                </c:pt>
                <c:pt idx="95085">
                  <c:v>95.085000000000036</c:v>
                </c:pt>
                <c:pt idx="95086">
                  <c:v>95.086000000000013</c:v>
                </c:pt>
                <c:pt idx="95087">
                  <c:v>95.087000000000046</c:v>
                </c:pt>
                <c:pt idx="95088">
                  <c:v>95.088000000000022</c:v>
                </c:pt>
                <c:pt idx="95089">
                  <c:v>95.088999999999999</c:v>
                </c:pt>
                <c:pt idx="95090">
                  <c:v>95.090000000000032</c:v>
                </c:pt>
                <c:pt idx="95091">
                  <c:v>95.091000000000008</c:v>
                </c:pt>
                <c:pt idx="95092">
                  <c:v>95.092000000000041</c:v>
                </c:pt>
                <c:pt idx="95093">
                  <c:v>95.093000000000018</c:v>
                </c:pt>
                <c:pt idx="95094">
                  <c:v>95.093999999999994</c:v>
                </c:pt>
                <c:pt idx="95095">
                  <c:v>95.095000000000027</c:v>
                </c:pt>
                <c:pt idx="95096">
                  <c:v>95.096000000000004</c:v>
                </c:pt>
                <c:pt idx="95097">
                  <c:v>95.097000000000037</c:v>
                </c:pt>
                <c:pt idx="95098">
                  <c:v>95.098000000000013</c:v>
                </c:pt>
                <c:pt idx="95099">
                  <c:v>95.099000000000046</c:v>
                </c:pt>
                <c:pt idx="95100">
                  <c:v>95.100000000000023</c:v>
                </c:pt>
                <c:pt idx="95101">
                  <c:v>95.100999999999999</c:v>
                </c:pt>
                <c:pt idx="95102">
                  <c:v>95.102000000000032</c:v>
                </c:pt>
                <c:pt idx="95103">
                  <c:v>95.103000000000009</c:v>
                </c:pt>
                <c:pt idx="95104">
                  <c:v>95.104000000000042</c:v>
                </c:pt>
                <c:pt idx="95105">
                  <c:v>95.105000000000018</c:v>
                </c:pt>
                <c:pt idx="95106">
                  <c:v>95.105999999999995</c:v>
                </c:pt>
                <c:pt idx="95107">
                  <c:v>95.107000000000028</c:v>
                </c:pt>
                <c:pt idx="95108">
                  <c:v>95.108000000000004</c:v>
                </c:pt>
                <c:pt idx="95109">
                  <c:v>95.109000000000037</c:v>
                </c:pt>
                <c:pt idx="95110">
                  <c:v>95.110000000000014</c:v>
                </c:pt>
                <c:pt idx="95111">
                  <c:v>95.11099999999999</c:v>
                </c:pt>
                <c:pt idx="95112">
                  <c:v>95.112000000000023</c:v>
                </c:pt>
                <c:pt idx="95113">
                  <c:v>95.113</c:v>
                </c:pt>
                <c:pt idx="95114">
                  <c:v>95.114000000000033</c:v>
                </c:pt>
                <c:pt idx="95115">
                  <c:v>95.115000000000009</c:v>
                </c:pt>
                <c:pt idx="95116">
                  <c:v>95.116000000000042</c:v>
                </c:pt>
                <c:pt idx="95117">
                  <c:v>95.117000000000019</c:v>
                </c:pt>
                <c:pt idx="95118">
                  <c:v>95.117999999999995</c:v>
                </c:pt>
                <c:pt idx="95119">
                  <c:v>95.119000000000028</c:v>
                </c:pt>
                <c:pt idx="95120">
                  <c:v>95.12</c:v>
                </c:pt>
                <c:pt idx="95121">
                  <c:v>95.121000000000038</c:v>
                </c:pt>
                <c:pt idx="95122">
                  <c:v>95.122000000000014</c:v>
                </c:pt>
                <c:pt idx="95123">
                  <c:v>95.12299999999999</c:v>
                </c:pt>
                <c:pt idx="95124">
                  <c:v>95.124000000000024</c:v>
                </c:pt>
                <c:pt idx="95125">
                  <c:v>95.125</c:v>
                </c:pt>
                <c:pt idx="95126">
                  <c:v>95.126000000000033</c:v>
                </c:pt>
                <c:pt idx="95127">
                  <c:v>95.12700000000001</c:v>
                </c:pt>
                <c:pt idx="95128">
                  <c:v>95.128000000000043</c:v>
                </c:pt>
                <c:pt idx="95129">
                  <c:v>95.129000000000019</c:v>
                </c:pt>
                <c:pt idx="95130">
                  <c:v>95.13</c:v>
                </c:pt>
                <c:pt idx="95131">
                  <c:v>95.131000000000029</c:v>
                </c:pt>
                <c:pt idx="95132">
                  <c:v>95.132000000000005</c:v>
                </c:pt>
                <c:pt idx="95133">
                  <c:v>95.133000000000038</c:v>
                </c:pt>
                <c:pt idx="95134">
                  <c:v>95.134000000000015</c:v>
                </c:pt>
                <c:pt idx="95135">
                  <c:v>95.134999999999991</c:v>
                </c:pt>
                <c:pt idx="95136">
                  <c:v>95.136000000000024</c:v>
                </c:pt>
                <c:pt idx="95137">
                  <c:v>95.137</c:v>
                </c:pt>
                <c:pt idx="95138">
                  <c:v>95.138000000000034</c:v>
                </c:pt>
                <c:pt idx="95139">
                  <c:v>95.13900000000001</c:v>
                </c:pt>
                <c:pt idx="95140">
                  <c:v>95.140000000000043</c:v>
                </c:pt>
                <c:pt idx="95141">
                  <c:v>95.14100000000002</c:v>
                </c:pt>
                <c:pt idx="95142">
                  <c:v>95.141999999999996</c:v>
                </c:pt>
                <c:pt idx="95143">
                  <c:v>95.143000000000029</c:v>
                </c:pt>
                <c:pt idx="95144">
                  <c:v>95.144000000000005</c:v>
                </c:pt>
                <c:pt idx="95145">
                  <c:v>95.145000000000039</c:v>
                </c:pt>
                <c:pt idx="95146">
                  <c:v>95.146000000000015</c:v>
                </c:pt>
                <c:pt idx="95147">
                  <c:v>95.146999999999991</c:v>
                </c:pt>
                <c:pt idx="95148">
                  <c:v>95.148000000000025</c:v>
                </c:pt>
                <c:pt idx="95149">
                  <c:v>95.149000000000001</c:v>
                </c:pt>
                <c:pt idx="95150">
                  <c:v>95.150000000000034</c:v>
                </c:pt>
                <c:pt idx="95151">
                  <c:v>95.15100000000001</c:v>
                </c:pt>
                <c:pt idx="95152">
                  <c:v>95.152000000000044</c:v>
                </c:pt>
                <c:pt idx="95153">
                  <c:v>95.15300000000002</c:v>
                </c:pt>
                <c:pt idx="95154">
                  <c:v>95.153999999999996</c:v>
                </c:pt>
                <c:pt idx="95155">
                  <c:v>95.15500000000003</c:v>
                </c:pt>
                <c:pt idx="95156">
                  <c:v>95.156000000000006</c:v>
                </c:pt>
                <c:pt idx="95157">
                  <c:v>95.157000000000039</c:v>
                </c:pt>
                <c:pt idx="95158">
                  <c:v>95.158000000000015</c:v>
                </c:pt>
                <c:pt idx="95159">
                  <c:v>95.158999999999992</c:v>
                </c:pt>
                <c:pt idx="95160">
                  <c:v>95.160000000000025</c:v>
                </c:pt>
                <c:pt idx="95161">
                  <c:v>95.161000000000001</c:v>
                </c:pt>
                <c:pt idx="95162">
                  <c:v>95.162000000000035</c:v>
                </c:pt>
                <c:pt idx="95163">
                  <c:v>95.163000000000011</c:v>
                </c:pt>
                <c:pt idx="95164">
                  <c:v>95.164000000000044</c:v>
                </c:pt>
                <c:pt idx="95165">
                  <c:v>95.16500000000002</c:v>
                </c:pt>
                <c:pt idx="95166">
                  <c:v>95.165999999999997</c:v>
                </c:pt>
                <c:pt idx="95167">
                  <c:v>95.16700000000003</c:v>
                </c:pt>
                <c:pt idx="95168">
                  <c:v>95.168000000000006</c:v>
                </c:pt>
                <c:pt idx="95169">
                  <c:v>95.16900000000004</c:v>
                </c:pt>
                <c:pt idx="95170">
                  <c:v>95.170000000000016</c:v>
                </c:pt>
                <c:pt idx="95171">
                  <c:v>95.170999999999992</c:v>
                </c:pt>
                <c:pt idx="95172">
                  <c:v>95.172000000000025</c:v>
                </c:pt>
                <c:pt idx="95173">
                  <c:v>95.173000000000002</c:v>
                </c:pt>
                <c:pt idx="95174">
                  <c:v>95.174000000000035</c:v>
                </c:pt>
                <c:pt idx="95175">
                  <c:v>95.175000000000011</c:v>
                </c:pt>
                <c:pt idx="95176">
                  <c:v>95.176000000000045</c:v>
                </c:pt>
                <c:pt idx="95177">
                  <c:v>95.177000000000021</c:v>
                </c:pt>
                <c:pt idx="95178">
                  <c:v>95.177999999999997</c:v>
                </c:pt>
                <c:pt idx="95179">
                  <c:v>95.17900000000003</c:v>
                </c:pt>
                <c:pt idx="95180">
                  <c:v>95.18</c:v>
                </c:pt>
                <c:pt idx="95181">
                  <c:v>95.18100000000004</c:v>
                </c:pt>
                <c:pt idx="95182">
                  <c:v>95.182000000000016</c:v>
                </c:pt>
                <c:pt idx="95183">
                  <c:v>95.182999999999993</c:v>
                </c:pt>
                <c:pt idx="95184">
                  <c:v>95.184000000000026</c:v>
                </c:pt>
                <c:pt idx="95185">
                  <c:v>95.185000000000002</c:v>
                </c:pt>
                <c:pt idx="95186">
                  <c:v>95.186000000000035</c:v>
                </c:pt>
                <c:pt idx="95187">
                  <c:v>95.187000000000012</c:v>
                </c:pt>
                <c:pt idx="95188">
                  <c:v>95.188000000000045</c:v>
                </c:pt>
                <c:pt idx="95189">
                  <c:v>95.189000000000021</c:v>
                </c:pt>
                <c:pt idx="95190">
                  <c:v>95.19</c:v>
                </c:pt>
                <c:pt idx="95191">
                  <c:v>95.191000000000031</c:v>
                </c:pt>
                <c:pt idx="95192">
                  <c:v>95.192000000000007</c:v>
                </c:pt>
                <c:pt idx="95193">
                  <c:v>95.19300000000004</c:v>
                </c:pt>
                <c:pt idx="95194">
                  <c:v>95.194000000000017</c:v>
                </c:pt>
                <c:pt idx="95195">
                  <c:v>95.194999999999993</c:v>
                </c:pt>
                <c:pt idx="95196">
                  <c:v>95.196000000000026</c:v>
                </c:pt>
                <c:pt idx="95197">
                  <c:v>95.197000000000003</c:v>
                </c:pt>
                <c:pt idx="95198">
                  <c:v>95.198000000000036</c:v>
                </c:pt>
                <c:pt idx="95199">
                  <c:v>95.199000000000012</c:v>
                </c:pt>
                <c:pt idx="95200">
                  <c:v>95.200000000000045</c:v>
                </c:pt>
                <c:pt idx="95201">
                  <c:v>95.201000000000022</c:v>
                </c:pt>
                <c:pt idx="95202">
                  <c:v>95.201999999999998</c:v>
                </c:pt>
                <c:pt idx="95203">
                  <c:v>95.203000000000031</c:v>
                </c:pt>
                <c:pt idx="95204">
                  <c:v>95.204000000000008</c:v>
                </c:pt>
                <c:pt idx="95205">
                  <c:v>95.205000000000041</c:v>
                </c:pt>
                <c:pt idx="95206">
                  <c:v>95.206000000000017</c:v>
                </c:pt>
                <c:pt idx="95207">
                  <c:v>95.206999999999994</c:v>
                </c:pt>
                <c:pt idx="95208">
                  <c:v>95.208000000000027</c:v>
                </c:pt>
                <c:pt idx="95209">
                  <c:v>95.209000000000003</c:v>
                </c:pt>
                <c:pt idx="95210">
                  <c:v>95.210000000000036</c:v>
                </c:pt>
                <c:pt idx="95211">
                  <c:v>95.211000000000013</c:v>
                </c:pt>
                <c:pt idx="95212">
                  <c:v>95.212000000000046</c:v>
                </c:pt>
                <c:pt idx="95213">
                  <c:v>95.213000000000022</c:v>
                </c:pt>
                <c:pt idx="95214">
                  <c:v>95.213999999999999</c:v>
                </c:pt>
                <c:pt idx="95215">
                  <c:v>95.215000000000032</c:v>
                </c:pt>
                <c:pt idx="95216">
                  <c:v>95.216000000000008</c:v>
                </c:pt>
                <c:pt idx="95217">
                  <c:v>95.217000000000041</c:v>
                </c:pt>
                <c:pt idx="95218">
                  <c:v>95.218000000000018</c:v>
                </c:pt>
                <c:pt idx="95219">
                  <c:v>95.218999999999994</c:v>
                </c:pt>
                <c:pt idx="95220">
                  <c:v>95.220000000000027</c:v>
                </c:pt>
                <c:pt idx="95221">
                  <c:v>95.221000000000004</c:v>
                </c:pt>
                <c:pt idx="95222">
                  <c:v>95.222000000000037</c:v>
                </c:pt>
                <c:pt idx="95223">
                  <c:v>95.223000000000013</c:v>
                </c:pt>
                <c:pt idx="95224">
                  <c:v>95.224000000000046</c:v>
                </c:pt>
                <c:pt idx="95225">
                  <c:v>95.225000000000023</c:v>
                </c:pt>
                <c:pt idx="95226">
                  <c:v>95.225999999999999</c:v>
                </c:pt>
                <c:pt idx="95227">
                  <c:v>95.227000000000032</c:v>
                </c:pt>
                <c:pt idx="95228">
                  <c:v>95.228000000000009</c:v>
                </c:pt>
                <c:pt idx="95229">
                  <c:v>95.229000000000042</c:v>
                </c:pt>
                <c:pt idx="95230">
                  <c:v>95.230000000000018</c:v>
                </c:pt>
                <c:pt idx="95231">
                  <c:v>95.230999999999995</c:v>
                </c:pt>
                <c:pt idx="95232">
                  <c:v>95.232000000000028</c:v>
                </c:pt>
                <c:pt idx="95233">
                  <c:v>95.233000000000004</c:v>
                </c:pt>
                <c:pt idx="95234">
                  <c:v>95.234000000000037</c:v>
                </c:pt>
                <c:pt idx="95235">
                  <c:v>95.235000000000014</c:v>
                </c:pt>
                <c:pt idx="95236">
                  <c:v>95.23599999999999</c:v>
                </c:pt>
                <c:pt idx="95237">
                  <c:v>95.237000000000023</c:v>
                </c:pt>
                <c:pt idx="95238">
                  <c:v>95.238</c:v>
                </c:pt>
                <c:pt idx="95239">
                  <c:v>95.239000000000033</c:v>
                </c:pt>
                <c:pt idx="95240">
                  <c:v>95.240000000000009</c:v>
                </c:pt>
                <c:pt idx="95241">
                  <c:v>95.241000000000042</c:v>
                </c:pt>
                <c:pt idx="95242">
                  <c:v>95.242000000000019</c:v>
                </c:pt>
                <c:pt idx="95243">
                  <c:v>95.242999999999995</c:v>
                </c:pt>
                <c:pt idx="95244">
                  <c:v>95.244000000000028</c:v>
                </c:pt>
                <c:pt idx="95245">
                  <c:v>95.245000000000005</c:v>
                </c:pt>
                <c:pt idx="95246">
                  <c:v>95.246000000000038</c:v>
                </c:pt>
                <c:pt idx="95247">
                  <c:v>95.247000000000014</c:v>
                </c:pt>
                <c:pt idx="95248">
                  <c:v>95.24799999999999</c:v>
                </c:pt>
                <c:pt idx="95249">
                  <c:v>95.249000000000024</c:v>
                </c:pt>
                <c:pt idx="95250">
                  <c:v>95.25</c:v>
                </c:pt>
                <c:pt idx="95251">
                  <c:v>95.251000000000033</c:v>
                </c:pt>
                <c:pt idx="95252">
                  <c:v>95.25200000000001</c:v>
                </c:pt>
                <c:pt idx="95253">
                  <c:v>95.253000000000043</c:v>
                </c:pt>
                <c:pt idx="95254">
                  <c:v>95.254000000000019</c:v>
                </c:pt>
                <c:pt idx="95255">
                  <c:v>95.254999999999995</c:v>
                </c:pt>
                <c:pt idx="95256">
                  <c:v>95.256000000000029</c:v>
                </c:pt>
                <c:pt idx="95257">
                  <c:v>95.257000000000005</c:v>
                </c:pt>
                <c:pt idx="95258">
                  <c:v>95.258000000000038</c:v>
                </c:pt>
                <c:pt idx="95259">
                  <c:v>95.259000000000015</c:v>
                </c:pt>
                <c:pt idx="95260">
                  <c:v>95.259999999999991</c:v>
                </c:pt>
                <c:pt idx="95261">
                  <c:v>95.261000000000024</c:v>
                </c:pt>
                <c:pt idx="95262">
                  <c:v>95.262</c:v>
                </c:pt>
                <c:pt idx="95263">
                  <c:v>95.263000000000034</c:v>
                </c:pt>
                <c:pt idx="95264">
                  <c:v>95.26400000000001</c:v>
                </c:pt>
                <c:pt idx="95265">
                  <c:v>95.265000000000043</c:v>
                </c:pt>
                <c:pt idx="95266">
                  <c:v>95.26600000000002</c:v>
                </c:pt>
                <c:pt idx="95267">
                  <c:v>95.266999999999996</c:v>
                </c:pt>
                <c:pt idx="95268">
                  <c:v>95.268000000000029</c:v>
                </c:pt>
                <c:pt idx="95269">
                  <c:v>95.269000000000005</c:v>
                </c:pt>
                <c:pt idx="95270">
                  <c:v>95.270000000000039</c:v>
                </c:pt>
                <c:pt idx="95271">
                  <c:v>95.271000000000015</c:v>
                </c:pt>
                <c:pt idx="95272">
                  <c:v>95.271999999999991</c:v>
                </c:pt>
                <c:pt idx="95273">
                  <c:v>95.273000000000025</c:v>
                </c:pt>
                <c:pt idx="95274">
                  <c:v>95.274000000000001</c:v>
                </c:pt>
                <c:pt idx="95275">
                  <c:v>95.275000000000034</c:v>
                </c:pt>
                <c:pt idx="95276">
                  <c:v>95.27600000000001</c:v>
                </c:pt>
                <c:pt idx="95277">
                  <c:v>95.277000000000044</c:v>
                </c:pt>
                <c:pt idx="95278">
                  <c:v>95.27800000000002</c:v>
                </c:pt>
                <c:pt idx="95279">
                  <c:v>95.278999999999996</c:v>
                </c:pt>
                <c:pt idx="95280">
                  <c:v>95.28000000000003</c:v>
                </c:pt>
                <c:pt idx="95281">
                  <c:v>95.281000000000006</c:v>
                </c:pt>
                <c:pt idx="95282">
                  <c:v>95.282000000000039</c:v>
                </c:pt>
                <c:pt idx="95283">
                  <c:v>95.283000000000015</c:v>
                </c:pt>
                <c:pt idx="95284">
                  <c:v>95.283999999999992</c:v>
                </c:pt>
                <c:pt idx="95285">
                  <c:v>95.285000000000025</c:v>
                </c:pt>
                <c:pt idx="95286">
                  <c:v>95.286000000000001</c:v>
                </c:pt>
                <c:pt idx="95287">
                  <c:v>95.287000000000035</c:v>
                </c:pt>
                <c:pt idx="95288">
                  <c:v>95.288000000000011</c:v>
                </c:pt>
                <c:pt idx="95289">
                  <c:v>95.289000000000044</c:v>
                </c:pt>
                <c:pt idx="95290">
                  <c:v>95.29000000000002</c:v>
                </c:pt>
                <c:pt idx="95291">
                  <c:v>95.290999999999997</c:v>
                </c:pt>
                <c:pt idx="95292">
                  <c:v>95.29200000000003</c:v>
                </c:pt>
                <c:pt idx="95293">
                  <c:v>95.293000000000006</c:v>
                </c:pt>
                <c:pt idx="95294">
                  <c:v>95.29400000000004</c:v>
                </c:pt>
                <c:pt idx="95295">
                  <c:v>95.295000000000016</c:v>
                </c:pt>
                <c:pt idx="95296">
                  <c:v>95.295999999999992</c:v>
                </c:pt>
                <c:pt idx="95297">
                  <c:v>95.297000000000025</c:v>
                </c:pt>
                <c:pt idx="95298">
                  <c:v>95.298000000000002</c:v>
                </c:pt>
                <c:pt idx="95299">
                  <c:v>95.299000000000035</c:v>
                </c:pt>
                <c:pt idx="95300">
                  <c:v>95.300000000000011</c:v>
                </c:pt>
                <c:pt idx="95301">
                  <c:v>95.301000000000045</c:v>
                </c:pt>
                <c:pt idx="95302">
                  <c:v>95.302000000000021</c:v>
                </c:pt>
                <c:pt idx="95303">
                  <c:v>95.302999999999997</c:v>
                </c:pt>
                <c:pt idx="95304">
                  <c:v>95.30400000000003</c:v>
                </c:pt>
                <c:pt idx="95305">
                  <c:v>95.305000000000007</c:v>
                </c:pt>
                <c:pt idx="95306">
                  <c:v>95.30600000000004</c:v>
                </c:pt>
                <c:pt idx="95307">
                  <c:v>95.307000000000016</c:v>
                </c:pt>
                <c:pt idx="95308">
                  <c:v>95.307999999999993</c:v>
                </c:pt>
                <c:pt idx="95309">
                  <c:v>95.309000000000026</c:v>
                </c:pt>
                <c:pt idx="95310">
                  <c:v>95.31</c:v>
                </c:pt>
                <c:pt idx="95311">
                  <c:v>95.311000000000035</c:v>
                </c:pt>
                <c:pt idx="95312">
                  <c:v>95.312000000000012</c:v>
                </c:pt>
                <c:pt idx="95313">
                  <c:v>95.313000000000045</c:v>
                </c:pt>
                <c:pt idx="95314">
                  <c:v>95.314000000000021</c:v>
                </c:pt>
                <c:pt idx="95315">
                  <c:v>95.314999999999998</c:v>
                </c:pt>
                <c:pt idx="95316">
                  <c:v>95.316000000000031</c:v>
                </c:pt>
                <c:pt idx="95317">
                  <c:v>95.317000000000007</c:v>
                </c:pt>
                <c:pt idx="95318">
                  <c:v>95.31800000000004</c:v>
                </c:pt>
                <c:pt idx="95319">
                  <c:v>95.319000000000017</c:v>
                </c:pt>
                <c:pt idx="95320">
                  <c:v>95.32</c:v>
                </c:pt>
                <c:pt idx="95321">
                  <c:v>95.321000000000026</c:v>
                </c:pt>
                <c:pt idx="95322">
                  <c:v>95.322000000000003</c:v>
                </c:pt>
                <c:pt idx="95323">
                  <c:v>95.323000000000036</c:v>
                </c:pt>
                <c:pt idx="95324">
                  <c:v>95.324000000000012</c:v>
                </c:pt>
                <c:pt idx="95325">
                  <c:v>95.325000000000045</c:v>
                </c:pt>
                <c:pt idx="95326">
                  <c:v>95.326000000000022</c:v>
                </c:pt>
                <c:pt idx="95327">
                  <c:v>95.326999999999998</c:v>
                </c:pt>
                <c:pt idx="95328">
                  <c:v>95.328000000000031</c:v>
                </c:pt>
                <c:pt idx="95329">
                  <c:v>95.329000000000008</c:v>
                </c:pt>
                <c:pt idx="95330">
                  <c:v>95.330000000000041</c:v>
                </c:pt>
                <c:pt idx="95331">
                  <c:v>95.331000000000017</c:v>
                </c:pt>
                <c:pt idx="95332">
                  <c:v>95.331999999999994</c:v>
                </c:pt>
                <c:pt idx="95333">
                  <c:v>95.333000000000027</c:v>
                </c:pt>
                <c:pt idx="95334">
                  <c:v>95.334000000000003</c:v>
                </c:pt>
                <c:pt idx="95335">
                  <c:v>95.335000000000036</c:v>
                </c:pt>
                <c:pt idx="95336">
                  <c:v>95.336000000000013</c:v>
                </c:pt>
                <c:pt idx="95337">
                  <c:v>95.337000000000046</c:v>
                </c:pt>
                <c:pt idx="95338">
                  <c:v>95.338000000000022</c:v>
                </c:pt>
                <c:pt idx="95339">
                  <c:v>95.338999999999999</c:v>
                </c:pt>
                <c:pt idx="95340">
                  <c:v>95.340000000000032</c:v>
                </c:pt>
                <c:pt idx="95341">
                  <c:v>95.341000000000008</c:v>
                </c:pt>
                <c:pt idx="95342">
                  <c:v>95.342000000000041</c:v>
                </c:pt>
                <c:pt idx="95343">
                  <c:v>95.343000000000018</c:v>
                </c:pt>
                <c:pt idx="95344">
                  <c:v>95.343999999999994</c:v>
                </c:pt>
                <c:pt idx="95345">
                  <c:v>95.345000000000027</c:v>
                </c:pt>
                <c:pt idx="95346">
                  <c:v>95.346000000000004</c:v>
                </c:pt>
                <c:pt idx="95347">
                  <c:v>95.347000000000037</c:v>
                </c:pt>
                <c:pt idx="95348">
                  <c:v>95.348000000000013</c:v>
                </c:pt>
                <c:pt idx="95349">
                  <c:v>95.349000000000046</c:v>
                </c:pt>
                <c:pt idx="95350">
                  <c:v>95.350000000000023</c:v>
                </c:pt>
                <c:pt idx="95351">
                  <c:v>95.350999999999999</c:v>
                </c:pt>
                <c:pt idx="95352">
                  <c:v>95.352000000000032</c:v>
                </c:pt>
                <c:pt idx="95353">
                  <c:v>95.353000000000009</c:v>
                </c:pt>
                <c:pt idx="95354">
                  <c:v>95.354000000000042</c:v>
                </c:pt>
                <c:pt idx="95355">
                  <c:v>95.355000000000018</c:v>
                </c:pt>
                <c:pt idx="95356">
                  <c:v>95.355999999999995</c:v>
                </c:pt>
                <c:pt idx="95357">
                  <c:v>95.357000000000028</c:v>
                </c:pt>
                <c:pt idx="95358">
                  <c:v>95.358000000000004</c:v>
                </c:pt>
                <c:pt idx="95359">
                  <c:v>95.359000000000037</c:v>
                </c:pt>
                <c:pt idx="95360">
                  <c:v>95.360000000000014</c:v>
                </c:pt>
                <c:pt idx="95361">
                  <c:v>95.36099999999999</c:v>
                </c:pt>
                <c:pt idx="95362">
                  <c:v>95.362000000000023</c:v>
                </c:pt>
                <c:pt idx="95363">
                  <c:v>95.363</c:v>
                </c:pt>
                <c:pt idx="95364">
                  <c:v>95.364000000000033</c:v>
                </c:pt>
                <c:pt idx="95365">
                  <c:v>95.365000000000009</c:v>
                </c:pt>
                <c:pt idx="95366">
                  <c:v>95.366000000000042</c:v>
                </c:pt>
                <c:pt idx="95367">
                  <c:v>95.367000000000019</c:v>
                </c:pt>
                <c:pt idx="95368">
                  <c:v>95.367999999999995</c:v>
                </c:pt>
                <c:pt idx="95369">
                  <c:v>95.369000000000028</c:v>
                </c:pt>
                <c:pt idx="95370">
                  <c:v>95.37</c:v>
                </c:pt>
                <c:pt idx="95371">
                  <c:v>95.371000000000038</c:v>
                </c:pt>
                <c:pt idx="95372">
                  <c:v>95.372000000000014</c:v>
                </c:pt>
                <c:pt idx="95373">
                  <c:v>95.37299999999999</c:v>
                </c:pt>
                <c:pt idx="95374">
                  <c:v>95.374000000000024</c:v>
                </c:pt>
                <c:pt idx="95375">
                  <c:v>95.375</c:v>
                </c:pt>
                <c:pt idx="95376">
                  <c:v>95.376000000000033</c:v>
                </c:pt>
                <c:pt idx="95377">
                  <c:v>95.37700000000001</c:v>
                </c:pt>
                <c:pt idx="95378">
                  <c:v>95.378000000000043</c:v>
                </c:pt>
                <c:pt idx="95379">
                  <c:v>95.379000000000019</c:v>
                </c:pt>
                <c:pt idx="95380">
                  <c:v>95.38</c:v>
                </c:pt>
                <c:pt idx="95381">
                  <c:v>95.381000000000029</c:v>
                </c:pt>
                <c:pt idx="95382">
                  <c:v>95.382000000000005</c:v>
                </c:pt>
                <c:pt idx="95383">
                  <c:v>95.383000000000038</c:v>
                </c:pt>
                <c:pt idx="95384">
                  <c:v>95.384000000000015</c:v>
                </c:pt>
                <c:pt idx="95385">
                  <c:v>95.384999999999991</c:v>
                </c:pt>
                <c:pt idx="95386">
                  <c:v>95.386000000000024</c:v>
                </c:pt>
                <c:pt idx="95387">
                  <c:v>95.387</c:v>
                </c:pt>
                <c:pt idx="95388">
                  <c:v>95.388000000000034</c:v>
                </c:pt>
                <c:pt idx="95389">
                  <c:v>95.38900000000001</c:v>
                </c:pt>
                <c:pt idx="95390">
                  <c:v>95.390000000000043</c:v>
                </c:pt>
                <c:pt idx="95391">
                  <c:v>95.39100000000002</c:v>
                </c:pt>
                <c:pt idx="95392">
                  <c:v>95.391999999999996</c:v>
                </c:pt>
                <c:pt idx="95393">
                  <c:v>95.393000000000029</c:v>
                </c:pt>
                <c:pt idx="95394">
                  <c:v>95.394000000000005</c:v>
                </c:pt>
                <c:pt idx="95395">
                  <c:v>95.395000000000039</c:v>
                </c:pt>
                <c:pt idx="95396">
                  <c:v>95.396000000000015</c:v>
                </c:pt>
                <c:pt idx="95397">
                  <c:v>95.396999999999991</c:v>
                </c:pt>
                <c:pt idx="95398">
                  <c:v>95.398000000000025</c:v>
                </c:pt>
                <c:pt idx="95399">
                  <c:v>95.399000000000001</c:v>
                </c:pt>
                <c:pt idx="95400">
                  <c:v>95.400000000000034</c:v>
                </c:pt>
                <c:pt idx="95401">
                  <c:v>95.40100000000001</c:v>
                </c:pt>
                <c:pt idx="95402">
                  <c:v>95.402000000000044</c:v>
                </c:pt>
                <c:pt idx="95403">
                  <c:v>95.40300000000002</c:v>
                </c:pt>
                <c:pt idx="95404">
                  <c:v>95.403999999999996</c:v>
                </c:pt>
                <c:pt idx="95405">
                  <c:v>95.40500000000003</c:v>
                </c:pt>
                <c:pt idx="95406">
                  <c:v>95.406000000000006</c:v>
                </c:pt>
                <c:pt idx="95407">
                  <c:v>95.407000000000039</c:v>
                </c:pt>
                <c:pt idx="95408">
                  <c:v>95.408000000000015</c:v>
                </c:pt>
                <c:pt idx="95409">
                  <c:v>95.408999999999992</c:v>
                </c:pt>
                <c:pt idx="95410">
                  <c:v>95.410000000000025</c:v>
                </c:pt>
                <c:pt idx="95411">
                  <c:v>95.411000000000001</c:v>
                </c:pt>
                <c:pt idx="95412">
                  <c:v>95.412000000000035</c:v>
                </c:pt>
                <c:pt idx="95413">
                  <c:v>95.413000000000011</c:v>
                </c:pt>
                <c:pt idx="95414">
                  <c:v>95.414000000000044</c:v>
                </c:pt>
                <c:pt idx="95415">
                  <c:v>95.41500000000002</c:v>
                </c:pt>
                <c:pt idx="95416">
                  <c:v>95.415999999999997</c:v>
                </c:pt>
                <c:pt idx="95417">
                  <c:v>95.41700000000003</c:v>
                </c:pt>
                <c:pt idx="95418">
                  <c:v>95.418000000000006</c:v>
                </c:pt>
                <c:pt idx="95419">
                  <c:v>95.41900000000004</c:v>
                </c:pt>
                <c:pt idx="95420">
                  <c:v>95.420000000000016</c:v>
                </c:pt>
                <c:pt idx="95421">
                  <c:v>95.420999999999992</c:v>
                </c:pt>
                <c:pt idx="95422">
                  <c:v>95.422000000000025</c:v>
                </c:pt>
                <c:pt idx="95423">
                  <c:v>95.423000000000002</c:v>
                </c:pt>
                <c:pt idx="95424">
                  <c:v>95.424000000000035</c:v>
                </c:pt>
                <c:pt idx="95425">
                  <c:v>95.425000000000011</c:v>
                </c:pt>
                <c:pt idx="95426">
                  <c:v>95.426000000000045</c:v>
                </c:pt>
                <c:pt idx="95427">
                  <c:v>95.427000000000021</c:v>
                </c:pt>
                <c:pt idx="95428">
                  <c:v>95.427999999999997</c:v>
                </c:pt>
                <c:pt idx="95429">
                  <c:v>95.42900000000003</c:v>
                </c:pt>
                <c:pt idx="95430">
                  <c:v>95.43</c:v>
                </c:pt>
                <c:pt idx="95431">
                  <c:v>95.43100000000004</c:v>
                </c:pt>
                <c:pt idx="95432">
                  <c:v>95.432000000000016</c:v>
                </c:pt>
                <c:pt idx="95433">
                  <c:v>95.432999999999993</c:v>
                </c:pt>
                <c:pt idx="95434">
                  <c:v>95.434000000000026</c:v>
                </c:pt>
                <c:pt idx="95435">
                  <c:v>95.435000000000002</c:v>
                </c:pt>
                <c:pt idx="95436">
                  <c:v>95.436000000000035</c:v>
                </c:pt>
                <c:pt idx="95437">
                  <c:v>95.437000000000012</c:v>
                </c:pt>
                <c:pt idx="95438">
                  <c:v>95.438000000000045</c:v>
                </c:pt>
                <c:pt idx="95439">
                  <c:v>95.439000000000021</c:v>
                </c:pt>
                <c:pt idx="95440">
                  <c:v>95.44</c:v>
                </c:pt>
                <c:pt idx="95441">
                  <c:v>95.441000000000031</c:v>
                </c:pt>
                <c:pt idx="95442">
                  <c:v>95.442000000000007</c:v>
                </c:pt>
                <c:pt idx="95443">
                  <c:v>95.44300000000004</c:v>
                </c:pt>
                <c:pt idx="95444">
                  <c:v>95.444000000000017</c:v>
                </c:pt>
                <c:pt idx="95445">
                  <c:v>95.444999999999993</c:v>
                </c:pt>
                <c:pt idx="95446">
                  <c:v>95.446000000000026</c:v>
                </c:pt>
                <c:pt idx="95447">
                  <c:v>95.447000000000003</c:v>
                </c:pt>
                <c:pt idx="95448">
                  <c:v>95.448000000000036</c:v>
                </c:pt>
                <c:pt idx="95449">
                  <c:v>95.449000000000012</c:v>
                </c:pt>
                <c:pt idx="95450">
                  <c:v>95.450000000000045</c:v>
                </c:pt>
                <c:pt idx="95451">
                  <c:v>95.451000000000022</c:v>
                </c:pt>
                <c:pt idx="95452">
                  <c:v>95.451999999999998</c:v>
                </c:pt>
                <c:pt idx="95453">
                  <c:v>95.453000000000031</c:v>
                </c:pt>
                <c:pt idx="95454">
                  <c:v>95.454000000000008</c:v>
                </c:pt>
                <c:pt idx="95455">
                  <c:v>95.455000000000041</c:v>
                </c:pt>
                <c:pt idx="95456">
                  <c:v>95.456000000000017</c:v>
                </c:pt>
                <c:pt idx="95457">
                  <c:v>95.456999999999994</c:v>
                </c:pt>
                <c:pt idx="95458">
                  <c:v>95.458000000000027</c:v>
                </c:pt>
                <c:pt idx="95459">
                  <c:v>95.459000000000003</c:v>
                </c:pt>
                <c:pt idx="95460">
                  <c:v>95.460000000000036</c:v>
                </c:pt>
                <c:pt idx="95461">
                  <c:v>95.461000000000013</c:v>
                </c:pt>
                <c:pt idx="95462">
                  <c:v>95.462000000000046</c:v>
                </c:pt>
                <c:pt idx="95463">
                  <c:v>95.463000000000022</c:v>
                </c:pt>
                <c:pt idx="95464">
                  <c:v>95.463999999999999</c:v>
                </c:pt>
                <c:pt idx="95465">
                  <c:v>95.465000000000032</c:v>
                </c:pt>
                <c:pt idx="95466">
                  <c:v>95.466000000000008</c:v>
                </c:pt>
                <c:pt idx="95467">
                  <c:v>95.467000000000041</c:v>
                </c:pt>
                <c:pt idx="95468">
                  <c:v>95.468000000000018</c:v>
                </c:pt>
                <c:pt idx="95469">
                  <c:v>95.468999999999994</c:v>
                </c:pt>
                <c:pt idx="95470">
                  <c:v>95.470000000000027</c:v>
                </c:pt>
                <c:pt idx="95471">
                  <c:v>95.471000000000004</c:v>
                </c:pt>
                <c:pt idx="95472">
                  <c:v>95.472000000000037</c:v>
                </c:pt>
                <c:pt idx="95473">
                  <c:v>95.473000000000013</c:v>
                </c:pt>
                <c:pt idx="95474">
                  <c:v>95.474000000000046</c:v>
                </c:pt>
                <c:pt idx="95475">
                  <c:v>95.475000000000023</c:v>
                </c:pt>
                <c:pt idx="95476">
                  <c:v>95.475999999999999</c:v>
                </c:pt>
                <c:pt idx="95477">
                  <c:v>95.477000000000032</c:v>
                </c:pt>
                <c:pt idx="95478">
                  <c:v>95.478000000000009</c:v>
                </c:pt>
                <c:pt idx="95479">
                  <c:v>95.479000000000042</c:v>
                </c:pt>
                <c:pt idx="95480">
                  <c:v>95.480000000000018</c:v>
                </c:pt>
                <c:pt idx="95481">
                  <c:v>95.480999999999995</c:v>
                </c:pt>
                <c:pt idx="95482">
                  <c:v>95.482000000000028</c:v>
                </c:pt>
                <c:pt idx="95483">
                  <c:v>95.483000000000004</c:v>
                </c:pt>
                <c:pt idx="95484">
                  <c:v>95.484000000000037</c:v>
                </c:pt>
                <c:pt idx="95485">
                  <c:v>95.485000000000014</c:v>
                </c:pt>
                <c:pt idx="95486">
                  <c:v>95.48599999999999</c:v>
                </c:pt>
                <c:pt idx="95487">
                  <c:v>95.487000000000023</c:v>
                </c:pt>
                <c:pt idx="95488">
                  <c:v>95.488</c:v>
                </c:pt>
                <c:pt idx="95489">
                  <c:v>95.489000000000033</c:v>
                </c:pt>
                <c:pt idx="95490">
                  <c:v>95.490000000000009</c:v>
                </c:pt>
                <c:pt idx="95491">
                  <c:v>95.491000000000042</c:v>
                </c:pt>
                <c:pt idx="95492">
                  <c:v>95.492000000000019</c:v>
                </c:pt>
                <c:pt idx="95493">
                  <c:v>95.492999999999995</c:v>
                </c:pt>
                <c:pt idx="95494">
                  <c:v>95.494000000000028</c:v>
                </c:pt>
                <c:pt idx="95495">
                  <c:v>95.495000000000005</c:v>
                </c:pt>
                <c:pt idx="95496">
                  <c:v>95.496000000000038</c:v>
                </c:pt>
                <c:pt idx="95497">
                  <c:v>95.497000000000014</c:v>
                </c:pt>
                <c:pt idx="95498">
                  <c:v>95.49799999999999</c:v>
                </c:pt>
                <c:pt idx="95499">
                  <c:v>95.499000000000024</c:v>
                </c:pt>
                <c:pt idx="95500">
                  <c:v>95.5</c:v>
                </c:pt>
                <c:pt idx="95501">
                  <c:v>95.501000000000033</c:v>
                </c:pt>
                <c:pt idx="95502">
                  <c:v>95.50200000000001</c:v>
                </c:pt>
                <c:pt idx="95503">
                  <c:v>95.503000000000043</c:v>
                </c:pt>
                <c:pt idx="95504">
                  <c:v>95.504000000000019</c:v>
                </c:pt>
                <c:pt idx="95505">
                  <c:v>95.504999999999995</c:v>
                </c:pt>
                <c:pt idx="95506">
                  <c:v>95.506000000000029</c:v>
                </c:pt>
                <c:pt idx="95507">
                  <c:v>95.507000000000005</c:v>
                </c:pt>
                <c:pt idx="95508">
                  <c:v>95.508000000000038</c:v>
                </c:pt>
                <c:pt idx="95509">
                  <c:v>95.509000000000015</c:v>
                </c:pt>
                <c:pt idx="95510">
                  <c:v>95.509999999999991</c:v>
                </c:pt>
                <c:pt idx="95511">
                  <c:v>95.511000000000024</c:v>
                </c:pt>
                <c:pt idx="95512">
                  <c:v>95.512</c:v>
                </c:pt>
                <c:pt idx="95513">
                  <c:v>95.513000000000034</c:v>
                </c:pt>
                <c:pt idx="95514">
                  <c:v>95.51400000000001</c:v>
                </c:pt>
                <c:pt idx="95515">
                  <c:v>95.515000000000043</c:v>
                </c:pt>
                <c:pt idx="95516">
                  <c:v>95.51600000000002</c:v>
                </c:pt>
                <c:pt idx="95517">
                  <c:v>95.516999999999996</c:v>
                </c:pt>
                <c:pt idx="95518">
                  <c:v>95.518000000000029</c:v>
                </c:pt>
                <c:pt idx="95519">
                  <c:v>95.519000000000005</c:v>
                </c:pt>
                <c:pt idx="95520">
                  <c:v>95.520000000000039</c:v>
                </c:pt>
                <c:pt idx="95521">
                  <c:v>95.521000000000015</c:v>
                </c:pt>
                <c:pt idx="95522">
                  <c:v>95.521999999999991</c:v>
                </c:pt>
                <c:pt idx="95523">
                  <c:v>95.523000000000025</c:v>
                </c:pt>
                <c:pt idx="95524">
                  <c:v>95.524000000000001</c:v>
                </c:pt>
                <c:pt idx="95525">
                  <c:v>95.525000000000034</c:v>
                </c:pt>
                <c:pt idx="95526">
                  <c:v>95.52600000000001</c:v>
                </c:pt>
                <c:pt idx="95527">
                  <c:v>95.527000000000044</c:v>
                </c:pt>
                <c:pt idx="95528">
                  <c:v>95.52800000000002</c:v>
                </c:pt>
                <c:pt idx="95529">
                  <c:v>95.528999999999996</c:v>
                </c:pt>
                <c:pt idx="95530">
                  <c:v>95.53000000000003</c:v>
                </c:pt>
                <c:pt idx="95531">
                  <c:v>95.531000000000006</c:v>
                </c:pt>
                <c:pt idx="95532">
                  <c:v>95.532000000000039</c:v>
                </c:pt>
                <c:pt idx="95533">
                  <c:v>95.533000000000015</c:v>
                </c:pt>
                <c:pt idx="95534">
                  <c:v>95.533999999999992</c:v>
                </c:pt>
                <c:pt idx="95535">
                  <c:v>95.535000000000025</c:v>
                </c:pt>
                <c:pt idx="95536">
                  <c:v>95.536000000000001</c:v>
                </c:pt>
                <c:pt idx="95537">
                  <c:v>95.537000000000035</c:v>
                </c:pt>
                <c:pt idx="95538">
                  <c:v>95.538000000000011</c:v>
                </c:pt>
                <c:pt idx="95539">
                  <c:v>95.539000000000044</c:v>
                </c:pt>
                <c:pt idx="95540">
                  <c:v>95.54000000000002</c:v>
                </c:pt>
                <c:pt idx="95541">
                  <c:v>95.540999999999997</c:v>
                </c:pt>
                <c:pt idx="95542">
                  <c:v>95.54200000000003</c:v>
                </c:pt>
                <c:pt idx="95543">
                  <c:v>95.543000000000006</c:v>
                </c:pt>
                <c:pt idx="95544">
                  <c:v>95.54400000000004</c:v>
                </c:pt>
                <c:pt idx="95545">
                  <c:v>95.545000000000016</c:v>
                </c:pt>
                <c:pt idx="95546">
                  <c:v>95.545999999999992</c:v>
                </c:pt>
                <c:pt idx="95547">
                  <c:v>95.547000000000025</c:v>
                </c:pt>
                <c:pt idx="95548">
                  <c:v>95.548000000000002</c:v>
                </c:pt>
                <c:pt idx="95549">
                  <c:v>95.549000000000035</c:v>
                </c:pt>
                <c:pt idx="95550">
                  <c:v>95.550000000000011</c:v>
                </c:pt>
                <c:pt idx="95551">
                  <c:v>95.551000000000045</c:v>
                </c:pt>
                <c:pt idx="95552">
                  <c:v>95.552000000000021</c:v>
                </c:pt>
                <c:pt idx="95553">
                  <c:v>95.552999999999997</c:v>
                </c:pt>
                <c:pt idx="95554">
                  <c:v>95.55400000000003</c:v>
                </c:pt>
                <c:pt idx="95555">
                  <c:v>95.555000000000007</c:v>
                </c:pt>
                <c:pt idx="95556">
                  <c:v>95.55600000000004</c:v>
                </c:pt>
                <c:pt idx="95557">
                  <c:v>95.557000000000016</c:v>
                </c:pt>
                <c:pt idx="95558">
                  <c:v>95.557999999999993</c:v>
                </c:pt>
                <c:pt idx="95559">
                  <c:v>95.559000000000026</c:v>
                </c:pt>
                <c:pt idx="95560">
                  <c:v>95.56</c:v>
                </c:pt>
                <c:pt idx="95561">
                  <c:v>95.561000000000035</c:v>
                </c:pt>
                <c:pt idx="95562">
                  <c:v>95.562000000000012</c:v>
                </c:pt>
                <c:pt idx="95563">
                  <c:v>95.563000000000045</c:v>
                </c:pt>
                <c:pt idx="95564">
                  <c:v>95.564000000000021</c:v>
                </c:pt>
                <c:pt idx="95565">
                  <c:v>95.564999999999998</c:v>
                </c:pt>
                <c:pt idx="95566">
                  <c:v>95.566000000000031</c:v>
                </c:pt>
                <c:pt idx="95567">
                  <c:v>95.567000000000007</c:v>
                </c:pt>
                <c:pt idx="95568">
                  <c:v>95.56800000000004</c:v>
                </c:pt>
                <c:pt idx="95569">
                  <c:v>95.569000000000017</c:v>
                </c:pt>
                <c:pt idx="95570">
                  <c:v>95.57</c:v>
                </c:pt>
                <c:pt idx="95571">
                  <c:v>95.571000000000026</c:v>
                </c:pt>
                <c:pt idx="95572">
                  <c:v>95.572000000000003</c:v>
                </c:pt>
                <c:pt idx="95573">
                  <c:v>95.573000000000036</c:v>
                </c:pt>
                <c:pt idx="95574">
                  <c:v>95.574000000000012</c:v>
                </c:pt>
                <c:pt idx="95575">
                  <c:v>95.575000000000045</c:v>
                </c:pt>
                <c:pt idx="95576">
                  <c:v>95.576000000000022</c:v>
                </c:pt>
                <c:pt idx="95577">
                  <c:v>95.576999999999998</c:v>
                </c:pt>
                <c:pt idx="95578">
                  <c:v>95.578000000000031</c:v>
                </c:pt>
                <c:pt idx="95579">
                  <c:v>95.579000000000008</c:v>
                </c:pt>
                <c:pt idx="95580">
                  <c:v>95.580000000000041</c:v>
                </c:pt>
                <c:pt idx="95581">
                  <c:v>95.581000000000017</c:v>
                </c:pt>
                <c:pt idx="95582">
                  <c:v>95.581999999999994</c:v>
                </c:pt>
                <c:pt idx="95583">
                  <c:v>95.583000000000027</c:v>
                </c:pt>
                <c:pt idx="95584">
                  <c:v>95.584000000000003</c:v>
                </c:pt>
                <c:pt idx="95585">
                  <c:v>95.585000000000036</c:v>
                </c:pt>
                <c:pt idx="95586">
                  <c:v>95.586000000000013</c:v>
                </c:pt>
                <c:pt idx="95587">
                  <c:v>95.587000000000046</c:v>
                </c:pt>
                <c:pt idx="95588">
                  <c:v>95.588000000000022</c:v>
                </c:pt>
                <c:pt idx="95589">
                  <c:v>95.588999999999999</c:v>
                </c:pt>
                <c:pt idx="95590">
                  <c:v>95.590000000000032</c:v>
                </c:pt>
                <c:pt idx="95591">
                  <c:v>95.591000000000008</c:v>
                </c:pt>
                <c:pt idx="95592">
                  <c:v>95.592000000000041</c:v>
                </c:pt>
                <c:pt idx="95593">
                  <c:v>95.593000000000018</c:v>
                </c:pt>
                <c:pt idx="95594">
                  <c:v>95.593999999999994</c:v>
                </c:pt>
                <c:pt idx="95595">
                  <c:v>95.595000000000027</c:v>
                </c:pt>
                <c:pt idx="95596">
                  <c:v>95.596000000000004</c:v>
                </c:pt>
                <c:pt idx="95597">
                  <c:v>95.597000000000037</c:v>
                </c:pt>
                <c:pt idx="95598">
                  <c:v>95.598000000000013</c:v>
                </c:pt>
                <c:pt idx="95599">
                  <c:v>95.599000000000046</c:v>
                </c:pt>
                <c:pt idx="95600">
                  <c:v>95.600000000000023</c:v>
                </c:pt>
                <c:pt idx="95601">
                  <c:v>95.600999999999999</c:v>
                </c:pt>
                <c:pt idx="95602">
                  <c:v>95.602000000000032</c:v>
                </c:pt>
                <c:pt idx="95603">
                  <c:v>95.603000000000009</c:v>
                </c:pt>
                <c:pt idx="95604">
                  <c:v>95.604000000000042</c:v>
                </c:pt>
                <c:pt idx="95605">
                  <c:v>95.605000000000018</c:v>
                </c:pt>
                <c:pt idx="95606">
                  <c:v>95.605999999999995</c:v>
                </c:pt>
                <c:pt idx="95607">
                  <c:v>95.607000000000028</c:v>
                </c:pt>
                <c:pt idx="95608">
                  <c:v>95.608000000000004</c:v>
                </c:pt>
                <c:pt idx="95609">
                  <c:v>95.609000000000037</c:v>
                </c:pt>
                <c:pt idx="95610">
                  <c:v>95.610000000000014</c:v>
                </c:pt>
                <c:pt idx="95611">
                  <c:v>95.61099999999999</c:v>
                </c:pt>
                <c:pt idx="95612">
                  <c:v>95.612000000000023</c:v>
                </c:pt>
                <c:pt idx="95613">
                  <c:v>95.613</c:v>
                </c:pt>
                <c:pt idx="95614">
                  <c:v>95.614000000000033</c:v>
                </c:pt>
                <c:pt idx="95615">
                  <c:v>95.615000000000009</c:v>
                </c:pt>
                <c:pt idx="95616">
                  <c:v>95.616000000000042</c:v>
                </c:pt>
                <c:pt idx="95617">
                  <c:v>95.617000000000019</c:v>
                </c:pt>
                <c:pt idx="95618">
                  <c:v>95.617999999999995</c:v>
                </c:pt>
                <c:pt idx="95619">
                  <c:v>95.619000000000028</c:v>
                </c:pt>
                <c:pt idx="95620">
                  <c:v>95.62</c:v>
                </c:pt>
                <c:pt idx="95621">
                  <c:v>95.621000000000038</c:v>
                </c:pt>
                <c:pt idx="95622">
                  <c:v>95.622000000000014</c:v>
                </c:pt>
                <c:pt idx="95623">
                  <c:v>95.62299999999999</c:v>
                </c:pt>
                <c:pt idx="95624">
                  <c:v>95.624000000000024</c:v>
                </c:pt>
                <c:pt idx="95625">
                  <c:v>95.625</c:v>
                </c:pt>
                <c:pt idx="95626">
                  <c:v>95.626000000000033</c:v>
                </c:pt>
                <c:pt idx="95627">
                  <c:v>95.62700000000001</c:v>
                </c:pt>
                <c:pt idx="95628">
                  <c:v>95.628000000000043</c:v>
                </c:pt>
                <c:pt idx="95629">
                  <c:v>95.629000000000019</c:v>
                </c:pt>
                <c:pt idx="95630">
                  <c:v>95.63</c:v>
                </c:pt>
                <c:pt idx="95631">
                  <c:v>95.631000000000029</c:v>
                </c:pt>
                <c:pt idx="95632">
                  <c:v>95.632000000000005</c:v>
                </c:pt>
                <c:pt idx="95633">
                  <c:v>95.633000000000038</c:v>
                </c:pt>
                <c:pt idx="95634">
                  <c:v>95.634000000000015</c:v>
                </c:pt>
                <c:pt idx="95635">
                  <c:v>95.634999999999991</c:v>
                </c:pt>
                <c:pt idx="95636">
                  <c:v>95.636000000000024</c:v>
                </c:pt>
                <c:pt idx="95637">
                  <c:v>95.637</c:v>
                </c:pt>
                <c:pt idx="95638">
                  <c:v>95.638000000000034</c:v>
                </c:pt>
                <c:pt idx="95639">
                  <c:v>95.63900000000001</c:v>
                </c:pt>
                <c:pt idx="95640">
                  <c:v>95.640000000000043</c:v>
                </c:pt>
                <c:pt idx="95641">
                  <c:v>95.64100000000002</c:v>
                </c:pt>
                <c:pt idx="95642">
                  <c:v>95.641999999999996</c:v>
                </c:pt>
                <c:pt idx="95643">
                  <c:v>95.643000000000029</c:v>
                </c:pt>
                <c:pt idx="95644">
                  <c:v>95.644000000000005</c:v>
                </c:pt>
                <c:pt idx="95645">
                  <c:v>95.645000000000039</c:v>
                </c:pt>
                <c:pt idx="95646">
                  <c:v>95.646000000000015</c:v>
                </c:pt>
                <c:pt idx="95647">
                  <c:v>95.646999999999991</c:v>
                </c:pt>
                <c:pt idx="95648">
                  <c:v>95.648000000000025</c:v>
                </c:pt>
                <c:pt idx="95649">
                  <c:v>95.649000000000001</c:v>
                </c:pt>
                <c:pt idx="95650">
                  <c:v>95.650000000000034</c:v>
                </c:pt>
                <c:pt idx="95651">
                  <c:v>95.65100000000001</c:v>
                </c:pt>
                <c:pt idx="95652">
                  <c:v>95.652000000000044</c:v>
                </c:pt>
                <c:pt idx="95653">
                  <c:v>95.65300000000002</c:v>
                </c:pt>
                <c:pt idx="95654">
                  <c:v>95.653999999999996</c:v>
                </c:pt>
                <c:pt idx="95655">
                  <c:v>95.65500000000003</c:v>
                </c:pt>
                <c:pt idx="95656">
                  <c:v>95.656000000000006</c:v>
                </c:pt>
                <c:pt idx="95657">
                  <c:v>95.657000000000039</c:v>
                </c:pt>
                <c:pt idx="95658">
                  <c:v>95.658000000000015</c:v>
                </c:pt>
                <c:pt idx="95659">
                  <c:v>95.658999999999992</c:v>
                </c:pt>
                <c:pt idx="95660">
                  <c:v>95.660000000000025</c:v>
                </c:pt>
                <c:pt idx="95661">
                  <c:v>95.661000000000001</c:v>
                </c:pt>
                <c:pt idx="95662">
                  <c:v>95.662000000000035</c:v>
                </c:pt>
                <c:pt idx="95663">
                  <c:v>95.663000000000011</c:v>
                </c:pt>
                <c:pt idx="95664">
                  <c:v>95.664000000000044</c:v>
                </c:pt>
                <c:pt idx="95665">
                  <c:v>95.66500000000002</c:v>
                </c:pt>
                <c:pt idx="95666">
                  <c:v>95.665999999999997</c:v>
                </c:pt>
                <c:pt idx="95667">
                  <c:v>95.66700000000003</c:v>
                </c:pt>
                <c:pt idx="95668">
                  <c:v>95.668000000000006</c:v>
                </c:pt>
                <c:pt idx="95669">
                  <c:v>95.66900000000004</c:v>
                </c:pt>
                <c:pt idx="95670">
                  <c:v>95.670000000000016</c:v>
                </c:pt>
                <c:pt idx="95671">
                  <c:v>95.670999999999992</c:v>
                </c:pt>
                <c:pt idx="95672">
                  <c:v>95.672000000000025</c:v>
                </c:pt>
                <c:pt idx="95673">
                  <c:v>95.673000000000002</c:v>
                </c:pt>
                <c:pt idx="95674">
                  <c:v>95.674000000000035</c:v>
                </c:pt>
                <c:pt idx="95675">
                  <c:v>95.675000000000011</c:v>
                </c:pt>
                <c:pt idx="95676">
                  <c:v>95.676000000000045</c:v>
                </c:pt>
                <c:pt idx="95677">
                  <c:v>95.677000000000021</c:v>
                </c:pt>
                <c:pt idx="95678">
                  <c:v>95.677999999999997</c:v>
                </c:pt>
                <c:pt idx="95679">
                  <c:v>95.67900000000003</c:v>
                </c:pt>
                <c:pt idx="95680">
                  <c:v>95.68</c:v>
                </c:pt>
                <c:pt idx="95681">
                  <c:v>95.68100000000004</c:v>
                </c:pt>
                <c:pt idx="95682">
                  <c:v>95.682000000000016</c:v>
                </c:pt>
                <c:pt idx="95683">
                  <c:v>95.682999999999993</c:v>
                </c:pt>
                <c:pt idx="95684">
                  <c:v>95.684000000000026</c:v>
                </c:pt>
                <c:pt idx="95685">
                  <c:v>95.685000000000002</c:v>
                </c:pt>
                <c:pt idx="95686">
                  <c:v>95.686000000000035</c:v>
                </c:pt>
                <c:pt idx="95687">
                  <c:v>95.687000000000012</c:v>
                </c:pt>
                <c:pt idx="95688">
                  <c:v>95.688000000000045</c:v>
                </c:pt>
                <c:pt idx="95689">
                  <c:v>95.689000000000021</c:v>
                </c:pt>
                <c:pt idx="95690">
                  <c:v>95.69</c:v>
                </c:pt>
                <c:pt idx="95691">
                  <c:v>95.691000000000031</c:v>
                </c:pt>
                <c:pt idx="95692">
                  <c:v>95.692000000000007</c:v>
                </c:pt>
                <c:pt idx="95693">
                  <c:v>95.69300000000004</c:v>
                </c:pt>
                <c:pt idx="95694">
                  <c:v>95.694000000000017</c:v>
                </c:pt>
                <c:pt idx="95695">
                  <c:v>95.694999999999993</c:v>
                </c:pt>
                <c:pt idx="95696">
                  <c:v>95.696000000000026</c:v>
                </c:pt>
                <c:pt idx="95697">
                  <c:v>95.697000000000003</c:v>
                </c:pt>
                <c:pt idx="95698">
                  <c:v>95.698000000000036</c:v>
                </c:pt>
                <c:pt idx="95699">
                  <c:v>95.699000000000012</c:v>
                </c:pt>
                <c:pt idx="95700">
                  <c:v>95.700000000000045</c:v>
                </c:pt>
                <c:pt idx="95701">
                  <c:v>95.701000000000022</c:v>
                </c:pt>
                <c:pt idx="95702">
                  <c:v>95.701999999999998</c:v>
                </c:pt>
                <c:pt idx="95703">
                  <c:v>95.703000000000031</c:v>
                </c:pt>
                <c:pt idx="95704">
                  <c:v>95.704000000000008</c:v>
                </c:pt>
                <c:pt idx="95705">
                  <c:v>95.705000000000041</c:v>
                </c:pt>
                <c:pt idx="95706">
                  <c:v>95.706000000000017</c:v>
                </c:pt>
                <c:pt idx="95707">
                  <c:v>95.706999999999994</c:v>
                </c:pt>
                <c:pt idx="95708">
                  <c:v>95.708000000000027</c:v>
                </c:pt>
                <c:pt idx="95709">
                  <c:v>95.709000000000003</c:v>
                </c:pt>
                <c:pt idx="95710">
                  <c:v>95.710000000000036</c:v>
                </c:pt>
                <c:pt idx="95711">
                  <c:v>95.711000000000013</c:v>
                </c:pt>
                <c:pt idx="95712">
                  <c:v>95.712000000000046</c:v>
                </c:pt>
                <c:pt idx="95713">
                  <c:v>95.713000000000022</c:v>
                </c:pt>
                <c:pt idx="95714">
                  <c:v>95.713999999999999</c:v>
                </c:pt>
                <c:pt idx="95715">
                  <c:v>95.715000000000032</c:v>
                </c:pt>
                <c:pt idx="95716">
                  <c:v>95.716000000000008</c:v>
                </c:pt>
                <c:pt idx="95717">
                  <c:v>95.717000000000041</c:v>
                </c:pt>
                <c:pt idx="95718">
                  <c:v>95.718000000000018</c:v>
                </c:pt>
                <c:pt idx="95719">
                  <c:v>95.718999999999994</c:v>
                </c:pt>
                <c:pt idx="95720">
                  <c:v>95.720000000000027</c:v>
                </c:pt>
                <c:pt idx="95721">
                  <c:v>95.721000000000004</c:v>
                </c:pt>
                <c:pt idx="95722">
                  <c:v>95.722000000000037</c:v>
                </c:pt>
                <c:pt idx="95723">
                  <c:v>95.723000000000013</c:v>
                </c:pt>
                <c:pt idx="95724">
                  <c:v>95.724000000000046</c:v>
                </c:pt>
                <c:pt idx="95725">
                  <c:v>95.725000000000023</c:v>
                </c:pt>
                <c:pt idx="95726">
                  <c:v>95.725999999999999</c:v>
                </c:pt>
                <c:pt idx="95727">
                  <c:v>95.727000000000032</c:v>
                </c:pt>
                <c:pt idx="95728">
                  <c:v>95.728000000000009</c:v>
                </c:pt>
                <c:pt idx="95729">
                  <c:v>95.729000000000042</c:v>
                </c:pt>
                <c:pt idx="95730">
                  <c:v>95.730000000000018</c:v>
                </c:pt>
                <c:pt idx="95731">
                  <c:v>95.730999999999995</c:v>
                </c:pt>
                <c:pt idx="95732">
                  <c:v>95.732000000000028</c:v>
                </c:pt>
                <c:pt idx="95733">
                  <c:v>95.733000000000004</c:v>
                </c:pt>
                <c:pt idx="95734">
                  <c:v>95.734000000000037</c:v>
                </c:pt>
                <c:pt idx="95735">
                  <c:v>95.735000000000014</c:v>
                </c:pt>
                <c:pt idx="95736">
                  <c:v>95.73599999999999</c:v>
                </c:pt>
                <c:pt idx="95737">
                  <c:v>95.737000000000023</c:v>
                </c:pt>
                <c:pt idx="95738">
                  <c:v>95.738</c:v>
                </c:pt>
                <c:pt idx="95739">
                  <c:v>95.739000000000033</c:v>
                </c:pt>
                <c:pt idx="95740">
                  <c:v>95.740000000000009</c:v>
                </c:pt>
                <c:pt idx="95741">
                  <c:v>95.741000000000042</c:v>
                </c:pt>
                <c:pt idx="95742">
                  <c:v>95.742000000000019</c:v>
                </c:pt>
                <c:pt idx="95743">
                  <c:v>95.742999999999995</c:v>
                </c:pt>
                <c:pt idx="95744">
                  <c:v>95.744000000000028</c:v>
                </c:pt>
                <c:pt idx="95745">
                  <c:v>95.745000000000005</c:v>
                </c:pt>
                <c:pt idx="95746">
                  <c:v>95.746000000000038</c:v>
                </c:pt>
                <c:pt idx="95747">
                  <c:v>95.747000000000014</c:v>
                </c:pt>
                <c:pt idx="95748">
                  <c:v>95.74799999999999</c:v>
                </c:pt>
                <c:pt idx="95749">
                  <c:v>95.749000000000024</c:v>
                </c:pt>
                <c:pt idx="95750">
                  <c:v>95.75</c:v>
                </c:pt>
                <c:pt idx="95751">
                  <c:v>95.751000000000033</c:v>
                </c:pt>
                <c:pt idx="95752">
                  <c:v>95.75200000000001</c:v>
                </c:pt>
                <c:pt idx="95753">
                  <c:v>95.753000000000043</c:v>
                </c:pt>
                <c:pt idx="95754">
                  <c:v>95.754000000000019</c:v>
                </c:pt>
                <c:pt idx="95755">
                  <c:v>95.754999999999995</c:v>
                </c:pt>
                <c:pt idx="95756">
                  <c:v>95.756000000000029</c:v>
                </c:pt>
                <c:pt idx="95757">
                  <c:v>95.757000000000005</c:v>
                </c:pt>
                <c:pt idx="95758">
                  <c:v>95.758000000000038</c:v>
                </c:pt>
                <c:pt idx="95759">
                  <c:v>95.759000000000015</c:v>
                </c:pt>
                <c:pt idx="95760">
                  <c:v>95.759999999999991</c:v>
                </c:pt>
                <c:pt idx="95761">
                  <c:v>95.761000000000024</c:v>
                </c:pt>
                <c:pt idx="95762">
                  <c:v>95.762</c:v>
                </c:pt>
                <c:pt idx="95763">
                  <c:v>95.763000000000034</c:v>
                </c:pt>
                <c:pt idx="95764">
                  <c:v>95.76400000000001</c:v>
                </c:pt>
                <c:pt idx="95765">
                  <c:v>95.765000000000043</c:v>
                </c:pt>
                <c:pt idx="95766">
                  <c:v>95.76600000000002</c:v>
                </c:pt>
                <c:pt idx="95767">
                  <c:v>95.766999999999996</c:v>
                </c:pt>
                <c:pt idx="95768">
                  <c:v>95.768000000000029</c:v>
                </c:pt>
                <c:pt idx="95769">
                  <c:v>95.769000000000005</c:v>
                </c:pt>
                <c:pt idx="95770">
                  <c:v>95.770000000000039</c:v>
                </c:pt>
                <c:pt idx="95771">
                  <c:v>95.771000000000015</c:v>
                </c:pt>
                <c:pt idx="95772">
                  <c:v>95.771999999999991</c:v>
                </c:pt>
                <c:pt idx="95773">
                  <c:v>95.773000000000025</c:v>
                </c:pt>
                <c:pt idx="95774">
                  <c:v>95.774000000000001</c:v>
                </c:pt>
                <c:pt idx="95775">
                  <c:v>95.775000000000034</c:v>
                </c:pt>
                <c:pt idx="95776">
                  <c:v>95.77600000000001</c:v>
                </c:pt>
                <c:pt idx="95777">
                  <c:v>95.777000000000044</c:v>
                </c:pt>
                <c:pt idx="95778">
                  <c:v>95.77800000000002</c:v>
                </c:pt>
                <c:pt idx="95779">
                  <c:v>95.778999999999996</c:v>
                </c:pt>
                <c:pt idx="95780">
                  <c:v>95.78000000000003</c:v>
                </c:pt>
                <c:pt idx="95781">
                  <c:v>95.781000000000006</c:v>
                </c:pt>
                <c:pt idx="95782">
                  <c:v>95.782000000000039</c:v>
                </c:pt>
                <c:pt idx="95783">
                  <c:v>95.783000000000015</c:v>
                </c:pt>
                <c:pt idx="95784">
                  <c:v>95.783999999999992</c:v>
                </c:pt>
                <c:pt idx="95785">
                  <c:v>95.785000000000025</c:v>
                </c:pt>
                <c:pt idx="95786">
                  <c:v>95.786000000000001</c:v>
                </c:pt>
                <c:pt idx="95787">
                  <c:v>95.787000000000035</c:v>
                </c:pt>
                <c:pt idx="95788">
                  <c:v>95.788000000000011</c:v>
                </c:pt>
                <c:pt idx="95789">
                  <c:v>95.789000000000044</c:v>
                </c:pt>
                <c:pt idx="95790">
                  <c:v>95.79000000000002</c:v>
                </c:pt>
                <c:pt idx="95791">
                  <c:v>95.790999999999997</c:v>
                </c:pt>
                <c:pt idx="95792">
                  <c:v>95.79200000000003</c:v>
                </c:pt>
                <c:pt idx="95793">
                  <c:v>95.793000000000006</c:v>
                </c:pt>
                <c:pt idx="95794">
                  <c:v>95.79400000000004</c:v>
                </c:pt>
                <c:pt idx="95795">
                  <c:v>95.795000000000016</c:v>
                </c:pt>
                <c:pt idx="95796">
                  <c:v>95.795999999999992</c:v>
                </c:pt>
                <c:pt idx="95797">
                  <c:v>95.797000000000025</c:v>
                </c:pt>
                <c:pt idx="95798">
                  <c:v>95.798000000000002</c:v>
                </c:pt>
                <c:pt idx="95799">
                  <c:v>95.799000000000035</c:v>
                </c:pt>
                <c:pt idx="95800">
                  <c:v>95.800000000000011</c:v>
                </c:pt>
                <c:pt idx="95801">
                  <c:v>95.801000000000045</c:v>
                </c:pt>
                <c:pt idx="95802">
                  <c:v>95.802000000000021</c:v>
                </c:pt>
                <c:pt idx="95803">
                  <c:v>95.802999999999997</c:v>
                </c:pt>
                <c:pt idx="95804">
                  <c:v>95.80400000000003</c:v>
                </c:pt>
                <c:pt idx="95805">
                  <c:v>95.805000000000007</c:v>
                </c:pt>
                <c:pt idx="95806">
                  <c:v>95.80600000000004</c:v>
                </c:pt>
                <c:pt idx="95807">
                  <c:v>95.807000000000016</c:v>
                </c:pt>
                <c:pt idx="95808">
                  <c:v>95.807999999999993</c:v>
                </c:pt>
                <c:pt idx="95809">
                  <c:v>95.809000000000026</c:v>
                </c:pt>
                <c:pt idx="95810">
                  <c:v>95.81</c:v>
                </c:pt>
                <c:pt idx="95811">
                  <c:v>95.811000000000035</c:v>
                </c:pt>
                <c:pt idx="95812">
                  <c:v>95.812000000000012</c:v>
                </c:pt>
                <c:pt idx="95813">
                  <c:v>95.813000000000045</c:v>
                </c:pt>
                <c:pt idx="95814">
                  <c:v>95.814000000000021</c:v>
                </c:pt>
                <c:pt idx="95815">
                  <c:v>95.814999999999998</c:v>
                </c:pt>
                <c:pt idx="95816">
                  <c:v>95.816000000000031</c:v>
                </c:pt>
                <c:pt idx="95817">
                  <c:v>95.817000000000007</c:v>
                </c:pt>
                <c:pt idx="95818">
                  <c:v>95.81800000000004</c:v>
                </c:pt>
                <c:pt idx="95819">
                  <c:v>95.819000000000017</c:v>
                </c:pt>
                <c:pt idx="95820">
                  <c:v>95.82</c:v>
                </c:pt>
                <c:pt idx="95821">
                  <c:v>95.821000000000026</c:v>
                </c:pt>
                <c:pt idx="95822">
                  <c:v>95.822000000000003</c:v>
                </c:pt>
                <c:pt idx="95823">
                  <c:v>95.823000000000036</c:v>
                </c:pt>
                <c:pt idx="95824">
                  <c:v>95.824000000000012</c:v>
                </c:pt>
                <c:pt idx="95825">
                  <c:v>95.825000000000045</c:v>
                </c:pt>
                <c:pt idx="95826">
                  <c:v>95.826000000000022</c:v>
                </c:pt>
                <c:pt idx="95827">
                  <c:v>95.826999999999998</c:v>
                </c:pt>
                <c:pt idx="95828">
                  <c:v>95.828000000000031</c:v>
                </c:pt>
                <c:pt idx="95829">
                  <c:v>95.829000000000008</c:v>
                </c:pt>
                <c:pt idx="95830">
                  <c:v>95.830000000000041</c:v>
                </c:pt>
                <c:pt idx="95831">
                  <c:v>95.831000000000017</c:v>
                </c:pt>
                <c:pt idx="95832">
                  <c:v>95.831999999999994</c:v>
                </c:pt>
                <c:pt idx="95833">
                  <c:v>95.833000000000027</c:v>
                </c:pt>
                <c:pt idx="95834">
                  <c:v>95.834000000000003</c:v>
                </c:pt>
                <c:pt idx="95835">
                  <c:v>95.835000000000036</c:v>
                </c:pt>
                <c:pt idx="95836">
                  <c:v>95.836000000000013</c:v>
                </c:pt>
                <c:pt idx="95837">
                  <c:v>95.837000000000046</c:v>
                </c:pt>
                <c:pt idx="95838">
                  <c:v>95.838000000000022</c:v>
                </c:pt>
                <c:pt idx="95839">
                  <c:v>95.838999999999999</c:v>
                </c:pt>
                <c:pt idx="95840">
                  <c:v>95.840000000000032</c:v>
                </c:pt>
                <c:pt idx="95841">
                  <c:v>95.841000000000008</c:v>
                </c:pt>
                <c:pt idx="95842">
                  <c:v>95.842000000000041</c:v>
                </c:pt>
                <c:pt idx="95843">
                  <c:v>95.843000000000018</c:v>
                </c:pt>
                <c:pt idx="95844">
                  <c:v>95.843999999999994</c:v>
                </c:pt>
                <c:pt idx="95845">
                  <c:v>95.845000000000027</c:v>
                </c:pt>
                <c:pt idx="95846">
                  <c:v>95.846000000000004</c:v>
                </c:pt>
                <c:pt idx="95847">
                  <c:v>95.847000000000037</c:v>
                </c:pt>
                <c:pt idx="95848">
                  <c:v>95.848000000000013</c:v>
                </c:pt>
                <c:pt idx="95849">
                  <c:v>95.849000000000046</c:v>
                </c:pt>
                <c:pt idx="95850">
                  <c:v>95.850000000000023</c:v>
                </c:pt>
                <c:pt idx="95851">
                  <c:v>95.850999999999999</c:v>
                </c:pt>
                <c:pt idx="95852">
                  <c:v>95.852000000000032</c:v>
                </c:pt>
                <c:pt idx="95853">
                  <c:v>95.853000000000009</c:v>
                </c:pt>
                <c:pt idx="95854">
                  <c:v>95.854000000000042</c:v>
                </c:pt>
                <c:pt idx="95855">
                  <c:v>95.855000000000018</c:v>
                </c:pt>
                <c:pt idx="95856">
                  <c:v>95.855999999999995</c:v>
                </c:pt>
                <c:pt idx="95857">
                  <c:v>95.857000000000028</c:v>
                </c:pt>
                <c:pt idx="95858">
                  <c:v>95.858000000000004</c:v>
                </c:pt>
                <c:pt idx="95859">
                  <c:v>95.859000000000037</c:v>
                </c:pt>
                <c:pt idx="95860">
                  <c:v>95.860000000000014</c:v>
                </c:pt>
                <c:pt idx="95861">
                  <c:v>95.86099999999999</c:v>
                </c:pt>
                <c:pt idx="95862">
                  <c:v>95.862000000000023</c:v>
                </c:pt>
                <c:pt idx="95863">
                  <c:v>95.863</c:v>
                </c:pt>
                <c:pt idx="95864">
                  <c:v>95.864000000000033</c:v>
                </c:pt>
                <c:pt idx="95865">
                  <c:v>95.865000000000009</c:v>
                </c:pt>
                <c:pt idx="95866">
                  <c:v>95.866000000000042</c:v>
                </c:pt>
                <c:pt idx="95867">
                  <c:v>95.867000000000019</c:v>
                </c:pt>
                <c:pt idx="95868">
                  <c:v>95.867999999999995</c:v>
                </c:pt>
                <c:pt idx="95869">
                  <c:v>95.869000000000028</c:v>
                </c:pt>
                <c:pt idx="95870">
                  <c:v>95.87</c:v>
                </c:pt>
                <c:pt idx="95871">
                  <c:v>95.871000000000038</c:v>
                </c:pt>
                <c:pt idx="95872">
                  <c:v>95.872000000000014</c:v>
                </c:pt>
                <c:pt idx="95873">
                  <c:v>95.87299999999999</c:v>
                </c:pt>
                <c:pt idx="95874">
                  <c:v>95.874000000000024</c:v>
                </c:pt>
                <c:pt idx="95875">
                  <c:v>95.875</c:v>
                </c:pt>
                <c:pt idx="95876">
                  <c:v>95.876000000000033</c:v>
                </c:pt>
                <c:pt idx="95877">
                  <c:v>95.87700000000001</c:v>
                </c:pt>
                <c:pt idx="95878">
                  <c:v>95.878000000000043</c:v>
                </c:pt>
                <c:pt idx="95879">
                  <c:v>95.879000000000019</c:v>
                </c:pt>
                <c:pt idx="95880">
                  <c:v>95.88</c:v>
                </c:pt>
                <c:pt idx="95881">
                  <c:v>95.881000000000029</c:v>
                </c:pt>
                <c:pt idx="95882">
                  <c:v>95.882000000000005</c:v>
                </c:pt>
                <c:pt idx="95883">
                  <c:v>95.883000000000038</c:v>
                </c:pt>
                <c:pt idx="95884">
                  <c:v>95.884000000000015</c:v>
                </c:pt>
                <c:pt idx="95885">
                  <c:v>95.884999999999991</c:v>
                </c:pt>
                <c:pt idx="95886">
                  <c:v>95.886000000000024</c:v>
                </c:pt>
                <c:pt idx="95887">
                  <c:v>95.887</c:v>
                </c:pt>
                <c:pt idx="95888">
                  <c:v>95.888000000000034</c:v>
                </c:pt>
                <c:pt idx="95889">
                  <c:v>95.88900000000001</c:v>
                </c:pt>
                <c:pt idx="95890">
                  <c:v>95.890000000000043</c:v>
                </c:pt>
                <c:pt idx="95891">
                  <c:v>95.89100000000002</c:v>
                </c:pt>
                <c:pt idx="95892">
                  <c:v>95.891999999999996</c:v>
                </c:pt>
                <c:pt idx="95893">
                  <c:v>95.893000000000029</c:v>
                </c:pt>
                <c:pt idx="95894">
                  <c:v>95.894000000000005</c:v>
                </c:pt>
                <c:pt idx="95895">
                  <c:v>95.895000000000039</c:v>
                </c:pt>
                <c:pt idx="95896">
                  <c:v>95.896000000000015</c:v>
                </c:pt>
                <c:pt idx="95897">
                  <c:v>95.896999999999991</c:v>
                </c:pt>
                <c:pt idx="95898">
                  <c:v>95.898000000000025</c:v>
                </c:pt>
                <c:pt idx="95899">
                  <c:v>95.899000000000001</c:v>
                </c:pt>
                <c:pt idx="95900">
                  <c:v>95.900000000000034</c:v>
                </c:pt>
                <c:pt idx="95901">
                  <c:v>95.90100000000001</c:v>
                </c:pt>
                <c:pt idx="95902">
                  <c:v>95.902000000000044</c:v>
                </c:pt>
                <c:pt idx="95903">
                  <c:v>95.90300000000002</c:v>
                </c:pt>
                <c:pt idx="95904">
                  <c:v>95.903999999999996</c:v>
                </c:pt>
                <c:pt idx="95905">
                  <c:v>95.90500000000003</c:v>
                </c:pt>
                <c:pt idx="95906">
                  <c:v>95.906000000000006</c:v>
                </c:pt>
                <c:pt idx="95907">
                  <c:v>95.907000000000039</c:v>
                </c:pt>
                <c:pt idx="95908">
                  <c:v>95.908000000000015</c:v>
                </c:pt>
                <c:pt idx="95909">
                  <c:v>95.908999999999992</c:v>
                </c:pt>
                <c:pt idx="95910">
                  <c:v>95.910000000000025</c:v>
                </c:pt>
                <c:pt idx="95911">
                  <c:v>95.911000000000001</c:v>
                </c:pt>
                <c:pt idx="95912">
                  <c:v>95.912000000000035</c:v>
                </c:pt>
                <c:pt idx="95913">
                  <c:v>95.913000000000011</c:v>
                </c:pt>
                <c:pt idx="95914">
                  <c:v>95.914000000000044</c:v>
                </c:pt>
                <c:pt idx="95915">
                  <c:v>95.91500000000002</c:v>
                </c:pt>
                <c:pt idx="95916">
                  <c:v>95.915999999999997</c:v>
                </c:pt>
                <c:pt idx="95917">
                  <c:v>95.91700000000003</c:v>
                </c:pt>
                <c:pt idx="95918">
                  <c:v>95.918000000000006</c:v>
                </c:pt>
                <c:pt idx="95919">
                  <c:v>95.91900000000004</c:v>
                </c:pt>
                <c:pt idx="95920">
                  <c:v>95.920000000000016</c:v>
                </c:pt>
                <c:pt idx="95921">
                  <c:v>95.920999999999992</c:v>
                </c:pt>
                <c:pt idx="95922">
                  <c:v>95.922000000000025</c:v>
                </c:pt>
                <c:pt idx="95923">
                  <c:v>95.923000000000002</c:v>
                </c:pt>
                <c:pt idx="95924">
                  <c:v>95.924000000000035</c:v>
                </c:pt>
                <c:pt idx="95925">
                  <c:v>95.925000000000011</c:v>
                </c:pt>
                <c:pt idx="95926">
                  <c:v>95.926000000000045</c:v>
                </c:pt>
                <c:pt idx="95927">
                  <c:v>95.927000000000021</c:v>
                </c:pt>
                <c:pt idx="95928">
                  <c:v>95.927999999999997</c:v>
                </c:pt>
                <c:pt idx="95929">
                  <c:v>95.92900000000003</c:v>
                </c:pt>
                <c:pt idx="95930">
                  <c:v>95.93</c:v>
                </c:pt>
                <c:pt idx="95931">
                  <c:v>95.93100000000004</c:v>
                </c:pt>
                <c:pt idx="95932">
                  <c:v>95.932000000000016</c:v>
                </c:pt>
                <c:pt idx="95933">
                  <c:v>95.932999999999993</c:v>
                </c:pt>
                <c:pt idx="95934">
                  <c:v>95.934000000000026</c:v>
                </c:pt>
                <c:pt idx="95935">
                  <c:v>95.935000000000002</c:v>
                </c:pt>
                <c:pt idx="95936">
                  <c:v>95.936000000000035</c:v>
                </c:pt>
                <c:pt idx="95937">
                  <c:v>95.937000000000012</c:v>
                </c:pt>
                <c:pt idx="95938">
                  <c:v>95.938000000000045</c:v>
                </c:pt>
                <c:pt idx="95939">
                  <c:v>95.939000000000021</c:v>
                </c:pt>
                <c:pt idx="95940">
                  <c:v>95.94</c:v>
                </c:pt>
                <c:pt idx="95941">
                  <c:v>95.941000000000031</c:v>
                </c:pt>
                <c:pt idx="95942">
                  <c:v>95.942000000000007</c:v>
                </c:pt>
                <c:pt idx="95943">
                  <c:v>95.94300000000004</c:v>
                </c:pt>
                <c:pt idx="95944">
                  <c:v>95.944000000000017</c:v>
                </c:pt>
                <c:pt idx="95945">
                  <c:v>95.944999999999993</c:v>
                </c:pt>
                <c:pt idx="95946">
                  <c:v>95.946000000000026</c:v>
                </c:pt>
                <c:pt idx="95947">
                  <c:v>95.947000000000003</c:v>
                </c:pt>
                <c:pt idx="95948">
                  <c:v>95.948000000000036</c:v>
                </c:pt>
                <c:pt idx="95949">
                  <c:v>95.949000000000012</c:v>
                </c:pt>
                <c:pt idx="95950">
                  <c:v>95.950000000000045</c:v>
                </c:pt>
                <c:pt idx="95951">
                  <c:v>95.951000000000022</c:v>
                </c:pt>
                <c:pt idx="95952">
                  <c:v>95.951999999999998</c:v>
                </c:pt>
                <c:pt idx="95953">
                  <c:v>95.953000000000031</c:v>
                </c:pt>
                <c:pt idx="95954">
                  <c:v>95.954000000000008</c:v>
                </c:pt>
                <c:pt idx="95955">
                  <c:v>95.955000000000041</c:v>
                </c:pt>
                <c:pt idx="95956">
                  <c:v>95.956000000000017</c:v>
                </c:pt>
                <c:pt idx="95957">
                  <c:v>95.956999999999994</c:v>
                </c:pt>
                <c:pt idx="95958">
                  <c:v>95.958000000000027</c:v>
                </c:pt>
                <c:pt idx="95959">
                  <c:v>95.959000000000003</c:v>
                </c:pt>
                <c:pt idx="95960">
                  <c:v>95.960000000000036</c:v>
                </c:pt>
                <c:pt idx="95961">
                  <c:v>95.961000000000013</c:v>
                </c:pt>
                <c:pt idx="95962">
                  <c:v>95.962000000000046</c:v>
                </c:pt>
                <c:pt idx="95963">
                  <c:v>95.963000000000022</c:v>
                </c:pt>
                <c:pt idx="95964">
                  <c:v>95.963999999999999</c:v>
                </c:pt>
                <c:pt idx="95965">
                  <c:v>95.965000000000032</c:v>
                </c:pt>
                <c:pt idx="95966">
                  <c:v>95.966000000000008</c:v>
                </c:pt>
                <c:pt idx="95967">
                  <c:v>95.967000000000041</c:v>
                </c:pt>
                <c:pt idx="95968">
                  <c:v>95.968000000000018</c:v>
                </c:pt>
                <c:pt idx="95969">
                  <c:v>95.968999999999994</c:v>
                </c:pt>
                <c:pt idx="95970">
                  <c:v>95.970000000000027</c:v>
                </c:pt>
                <c:pt idx="95971">
                  <c:v>95.971000000000004</c:v>
                </c:pt>
                <c:pt idx="95972">
                  <c:v>95.972000000000037</c:v>
                </c:pt>
                <c:pt idx="95973">
                  <c:v>95.973000000000013</c:v>
                </c:pt>
                <c:pt idx="95974">
                  <c:v>95.974000000000046</c:v>
                </c:pt>
                <c:pt idx="95975">
                  <c:v>95.975000000000023</c:v>
                </c:pt>
                <c:pt idx="95976">
                  <c:v>95.975999999999999</c:v>
                </c:pt>
                <c:pt idx="95977">
                  <c:v>95.977000000000032</c:v>
                </c:pt>
                <c:pt idx="95978">
                  <c:v>95.978000000000009</c:v>
                </c:pt>
                <c:pt idx="95979">
                  <c:v>95.979000000000042</c:v>
                </c:pt>
                <c:pt idx="95980">
                  <c:v>95.980000000000018</c:v>
                </c:pt>
                <c:pt idx="95981">
                  <c:v>95.980999999999995</c:v>
                </c:pt>
                <c:pt idx="95982">
                  <c:v>95.982000000000028</c:v>
                </c:pt>
                <c:pt idx="95983">
                  <c:v>95.983000000000004</c:v>
                </c:pt>
                <c:pt idx="95984">
                  <c:v>95.984000000000037</c:v>
                </c:pt>
                <c:pt idx="95985">
                  <c:v>95.985000000000014</c:v>
                </c:pt>
                <c:pt idx="95986">
                  <c:v>95.98599999999999</c:v>
                </c:pt>
                <c:pt idx="95987">
                  <c:v>95.987000000000023</c:v>
                </c:pt>
                <c:pt idx="95988">
                  <c:v>95.988</c:v>
                </c:pt>
                <c:pt idx="95989">
                  <c:v>95.989000000000033</c:v>
                </c:pt>
                <c:pt idx="95990">
                  <c:v>95.990000000000009</c:v>
                </c:pt>
                <c:pt idx="95991">
                  <c:v>95.991000000000042</c:v>
                </c:pt>
                <c:pt idx="95992">
                  <c:v>95.992000000000019</c:v>
                </c:pt>
                <c:pt idx="95993">
                  <c:v>95.992999999999995</c:v>
                </c:pt>
                <c:pt idx="95994">
                  <c:v>95.994000000000028</c:v>
                </c:pt>
                <c:pt idx="95995">
                  <c:v>95.995000000000005</c:v>
                </c:pt>
                <c:pt idx="95996">
                  <c:v>95.996000000000038</c:v>
                </c:pt>
                <c:pt idx="95997">
                  <c:v>95.997000000000014</c:v>
                </c:pt>
                <c:pt idx="95998">
                  <c:v>95.99799999999999</c:v>
                </c:pt>
                <c:pt idx="95999">
                  <c:v>95.999000000000024</c:v>
                </c:pt>
                <c:pt idx="96000">
                  <c:v>96</c:v>
                </c:pt>
                <c:pt idx="96001">
                  <c:v>96.001000000000033</c:v>
                </c:pt>
                <c:pt idx="96002">
                  <c:v>96.00200000000001</c:v>
                </c:pt>
                <c:pt idx="96003">
                  <c:v>96.003000000000043</c:v>
                </c:pt>
                <c:pt idx="96004">
                  <c:v>96.004000000000019</c:v>
                </c:pt>
                <c:pt idx="96005">
                  <c:v>96.004999999999995</c:v>
                </c:pt>
                <c:pt idx="96006">
                  <c:v>96.006000000000029</c:v>
                </c:pt>
                <c:pt idx="96007">
                  <c:v>96.007000000000005</c:v>
                </c:pt>
                <c:pt idx="96008">
                  <c:v>96.008000000000038</c:v>
                </c:pt>
                <c:pt idx="96009">
                  <c:v>96.009000000000015</c:v>
                </c:pt>
                <c:pt idx="96010">
                  <c:v>96.009999999999991</c:v>
                </c:pt>
                <c:pt idx="96011">
                  <c:v>96.011000000000024</c:v>
                </c:pt>
                <c:pt idx="96012">
                  <c:v>96.012</c:v>
                </c:pt>
                <c:pt idx="96013">
                  <c:v>96.013000000000034</c:v>
                </c:pt>
                <c:pt idx="96014">
                  <c:v>96.01400000000001</c:v>
                </c:pt>
                <c:pt idx="96015">
                  <c:v>96.015000000000043</c:v>
                </c:pt>
                <c:pt idx="96016">
                  <c:v>96.01600000000002</c:v>
                </c:pt>
                <c:pt idx="96017">
                  <c:v>96.016999999999996</c:v>
                </c:pt>
                <c:pt idx="96018">
                  <c:v>96.018000000000029</c:v>
                </c:pt>
                <c:pt idx="96019">
                  <c:v>96.019000000000005</c:v>
                </c:pt>
                <c:pt idx="96020">
                  <c:v>96.020000000000039</c:v>
                </c:pt>
                <c:pt idx="96021">
                  <c:v>96.021000000000015</c:v>
                </c:pt>
                <c:pt idx="96022">
                  <c:v>96.021999999999991</c:v>
                </c:pt>
                <c:pt idx="96023">
                  <c:v>96.023000000000025</c:v>
                </c:pt>
                <c:pt idx="96024">
                  <c:v>96.024000000000001</c:v>
                </c:pt>
                <c:pt idx="96025">
                  <c:v>96.025000000000034</c:v>
                </c:pt>
                <c:pt idx="96026">
                  <c:v>96.02600000000001</c:v>
                </c:pt>
                <c:pt idx="96027">
                  <c:v>96.027000000000044</c:v>
                </c:pt>
                <c:pt idx="96028">
                  <c:v>96.02800000000002</c:v>
                </c:pt>
                <c:pt idx="96029">
                  <c:v>96.028999999999996</c:v>
                </c:pt>
                <c:pt idx="96030">
                  <c:v>96.03000000000003</c:v>
                </c:pt>
                <c:pt idx="96031">
                  <c:v>96.031000000000006</c:v>
                </c:pt>
                <c:pt idx="96032">
                  <c:v>96.032000000000039</c:v>
                </c:pt>
                <c:pt idx="96033">
                  <c:v>96.033000000000015</c:v>
                </c:pt>
                <c:pt idx="96034">
                  <c:v>96.033999999999992</c:v>
                </c:pt>
                <c:pt idx="96035">
                  <c:v>96.035000000000025</c:v>
                </c:pt>
                <c:pt idx="96036">
                  <c:v>96.036000000000001</c:v>
                </c:pt>
                <c:pt idx="96037">
                  <c:v>96.037000000000035</c:v>
                </c:pt>
                <c:pt idx="96038">
                  <c:v>96.038000000000011</c:v>
                </c:pt>
                <c:pt idx="96039">
                  <c:v>96.039000000000044</c:v>
                </c:pt>
                <c:pt idx="96040">
                  <c:v>96.04000000000002</c:v>
                </c:pt>
                <c:pt idx="96041">
                  <c:v>96.040999999999997</c:v>
                </c:pt>
                <c:pt idx="96042">
                  <c:v>96.04200000000003</c:v>
                </c:pt>
                <c:pt idx="96043">
                  <c:v>96.043000000000006</c:v>
                </c:pt>
                <c:pt idx="96044">
                  <c:v>96.04400000000004</c:v>
                </c:pt>
                <c:pt idx="96045">
                  <c:v>96.045000000000016</c:v>
                </c:pt>
                <c:pt idx="96046">
                  <c:v>96.045999999999992</c:v>
                </c:pt>
                <c:pt idx="96047">
                  <c:v>96.047000000000025</c:v>
                </c:pt>
                <c:pt idx="96048">
                  <c:v>96.048000000000002</c:v>
                </c:pt>
                <c:pt idx="96049">
                  <c:v>96.049000000000035</c:v>
                </c:pt>
                <c:pt idx="96050">
                  <c:v>96.050000000000011</c:v>
                </c:pt>
                <c:pt idx="96051">
                  <c:v>96.051000000000045</c:v>
                </c:pt>
                <c:pt idx="96052">
                  <c:v>96.052000000000021</c:v>
                </c:pt>
                <c:pt idx="96053">
                  <c:v>96.052999999999997</c:v>
                </c:pt>
                <c:pt idx="96054">
                  <c:v>96.05400000000003</c:v>
                </c:pt>
                <c:pt idx="96055">
                  <c:v>96.055000000000007</c:v>
                </c:pt>
                <c:pt idx="96056">
                  <c:v>96.05600000000004</c:v>
                </c:pt>
                <c:pt idx="96057">
                  <c:v>96.057000000000016</c:v>
                </c:pt>
                <c:pt idx="96058">
                  <c:v>96.057999999999993</c:v>
                </c:pt>
                <c:pt idx="96059">
                  <c:v>96.059000000000026</c:v>
                </c:pt>
                <c:pt idx="96060">
                  <c:v>96.06</c:v>
                </c:pt>
                <c:pt idx="96061">
                  <c:v>96.061000000000035</c:v>
                </c:pt>
                <c:pt idx="96062">
                  <c:v>96.062000000000012</c:v>
                </c:pt>
                <c:pt idx="96063">
                  <c:v>96.063000000000045</c:v>
                </c:pt>
                <c:pt idx="96064">
                  <c:v>96.064000000000021</c:v>
                </c:pt>
                <c:pt idx="96065">
                  <c:v>96.064999999999998</c:v>
                </c:pt>
                <c:pt idx="96066">
                  <c:v>96.066000000000031</c:v>
                </c:pt>
                <c:pt idx="96067">
                  <c:v>96.067000000000007</c:v>
                </c:pt>
                <c:pt idx="96068">
                  <c:v>96.06800000000004</c:v>
                </c:pt>
                <c:pt idx="96069">
                  <c:v>96.069000000000017</c:v>
                </c:pt>
                <c:pt idx="96070">
                  <c:v>96.07</c:v>
                </c:pt>
                <c:pt idx="96071">
                  <c:v>96.071000000000026</c:v>
                </c:pt>
                <c:pt idx="96072">
                  <c:v>96.072000000000003</c:v>
                </c:pt>
                <c:pt idx="96073">
                  <c:v>96.073000000000036</c:v>
                </c:pt>
                <c:pt idx="96074">
                  <c:v>96.074000000000012</c:v>
                </c:pt>
                <c:pt idx="96075">
                  <c:v>96.075000000000045</c:v>
                </c:pt>
                <c:pt idx="96076">
                  <c:v>96.076000000000022</c:v>
                </c:pt>
                <c:pt idx="96077">
                  <c:v>96.076999999999998</c:v>
                </c:pt>
                <c:pt idx="96078">
                  <c:v>96.078000000000031</c:v>
                </c:pt>
                <c:pt idx="96079">
                  <c:v>96.079000000000008</c:v>
                </c:pt>
                <c:pt idx="96080">
                  <c:v>96.080000000000041</c:v>
                </c:pt>
                <c:pt idx="96081">
                  <c:v>96.081000000000017</c:v>
                </c:pt>
                <c:pt idx="96082">
                  <c:v>96.081999999999994</c:v>
                </c:pt>
                <c:pt idx="96083">
                  <c:v>96.083000000000027</c:v>
                </c:pt>
                <c:pt idx="96084">
                  <c:v>96.084000000000003</c:v>
                </c:pt>
                <c:pt idx="96085">
                  <c:v>96.085000000000036</c:v>
                </c:pt>
                <c:pt idx="96086">
                  <c:v>96.086000000000013</c:v>
                </c:pt>
                <c:pt idx="96087">
                  <c:v>96.087000000000046</c:v>
                </c:pt>
                <c:pt idx="96088">
                  <c:v>96.088000000000022</c:v>
                </c:pt>
                <c:pt idx="96089">
                  <c:v>96.088999999999999</c:v>
                </c:pt>
                <c:pt idx="96090">
                  <c:v>96.090000000000032</c:v>
                </c:pt>
                <c:pt idx="96091">
                  <c:v>96.091000000000008</c:v>
                </c:pt>
                <c:pt idx="96092">
                  <c:v>96.092000000000041</c:v>
                </c:pt>
                <c:pt idx="96093">
                  <c:v>96.093000000000018</c:v>
                </c:pt>
                <c:pt idx="96094">
                  <c:v>96.093999999999994</c:v>
                </c:pt>
                <c:pt idx="96095">
                  <c:v>96.095000000000027</c:v>
                </c:pt>
                <c:pt idx="96096">
                  <c:v>96.096000000000004</c:v>
                </c:pt>
                <c:pt idx="96097">
                  <c:v>96.097000000000037</c:v>
                </c:pt>
                <c:pt idx="96098">
                  <c:v>96.098000000000013</c:v>
                </c:pt>
                <c:pt idx="96099">
                  <c:v>96.099000000000046</c:v>
                </c:pt>
                <c:pt idx="96100">
                  <c:v>96.100000000000023</c:v>
                </c:pt>
                <c:pt idx="96101">
                  <c:v>96.100999999999999</c:v>
                </c:pt>
                <c:pt idx="96102">
                  <c:v>96.102000000000032</c:v>
                </c:pt>
                <c:pt idx="96103">
                  <c:v>96.103000000000009</c:v>
                </c:pt>
                <c:pt idx="96104">
                  <c:v>96.104000000000042</c:v>
                </c:pt>
                <c:pt idx="96105">
                  <c:v>96.105000000000018</c:v>
                </c:pt>
                <c:pt idx="96106">
                  <c:v>96.105999999999995</c:v>
                </c:pt>
                <c:pt idx="96107">
                  <c:v>96.107000000000028</c:v>
                </c:pt>
                <c:pt idx="96108">
                  <c:v>96.108000000000004</c:v>
                </c:pt>
                <c:pt idx="96109">
                  <c:v>96.109000000000037</c:v>
                </c:pt>
                <c:pt idx="96110">
                  <c:v>96.110000000000014</c:v>
                </c:pt>
                <c:pt idx="96111">
                  <c:v>96.11099999999999</c:v>
                </c:pt>
                <c:pt idx="96112">
                  <c:v>96.112000000000023</c:v>
                </c:pt>
                <c:pt idx="96113">
                  <c:v>96.113</c:v>
                </c:pt>
                <c:pt idx="96114">
                  <c:v>96.114000000000033</c:v>
                </c:pt>
                <c:pt idx="96115">
                  <c:v>96.115000000000009</c:v>
                </c:pt>
                <c:pt idx="96116">
                  <c:v>96.116000000000042</c:v>
                </c:pt>
                <c:pt idx="96117">
                  <c:v>96.117000000000019</c:v>
                </c:pt>
                <c:pt idx="96118">
                  <c:v>96.117999999999995</c:v>
                </c:pt>
                <c:pt idx="96119">
                  <c:v>96.119000000000028</c:v>
                </c:pt>
                <c:pt idx="96120">
                  <c:v>96.12</c:v>
                </c:pt>
                <c:pt idx="96121">
                  <c:v>96.121000000000038</c:v>
                </c:pt>
                <c:pt idx="96122">
                  <c:v>96.122000000000014</c:v>
                </c:pt>
                <c:pt idx="96123">
                  <c:v>96.12299999999999</c:v>
                </c:pt>
                <c:pt idx="96124">
                  <c:v>96.124000000000024</c:v>
                </c:pt>
                <c:pt idx="96125">
                  <c:v>96.125</c:v>
                </c:pt>
                <c:pt idx="96126">
                  <c:v>96.126000000000033</c:v>
                </c:pt>
                <c:pt idx="96127">
                  <c:v>96.12700000000001</c:v>
                </c:pt>
                <c:pt idx="96128">
                  <c:v>96.128000000000043</c:v>
                </c:pt>
                <c:pt idx="96129">
                  <c:v>96.129000000000019</c:v>
                </c:pt>
                <c:pt idx="96130">
                  <c:v>96.13</c:v>
                </c:pt>
                <c:pt idx="96131">
                  <c:v>96.131000000000029</c:v>
                </c:pt>
                <c:pt idx="96132">
                  <c:v>96.132000000000005</c:v>
                </c:pt>
                <c:pt idx="96133">
                  <c:v>96.133000000000038</c:v>
                </c:pt>
                <c:pt idx="96134">
                  <c:v>96.134000000000015</c:v>
                </c:pt>
                <c:pt idx="96135">
                  <c:v>96.134999999999991</c:v>
                </c:pt>
                <c:pt idx="96136">
                  <c:v>96.136000000000024</c:v>
                </c:pt>
                <c:pt idx="96137">
                  <c:v>96.137</c:v>
                </c:pt>
                <c:pt idx="96138">
                  <c:v>96.138000000000034</c:v>
                </c:pt>
                <c:pt idx="96139">
                  <c:v>96.13900000000001</c:v>
                </c:pt>
                <c:pt idx="96140">
                  <c:v>96.140000000000043</c:v>
                </c:pt>
                <c:pt idx="96141">
                  <c:v>96.14100000000002</c:v>
                </c:pt>
                <c:pt idx="96142">
                  <c:v>96.141999999999996</c:v>
                </c:pt>
                <c:pt idx="96143">
                  <c:v>96.143000000000029</c:v>
                </c:pt>
                <c:pt idx="96144">
                  <c:v>96.144000000000005</c:v>
                </c:pt>
                <c:pt idx="96145">
                  <c:v>96.145000000000039</c:v>
                </c:pt>
                <c:pt idx="96146">
                  <c:v>96.146000000000015</c:v>
                </c:pt>
                <c:pt idx="96147">
                  <c:v>96.146999999999991</c:v>
                </c:pt>
                <c:pt idx="96148">
                  <c:v>96.148000000000025</c:v>
                </c:pt>
                <c:pt idx="96149">
                  <c:v>96.149000000000001</c:v>
                </c:pt>
                <c:pt idx="96150">
                  <c:v>96.150000000000034</c:v>
                </c:pt>
                <c:pt idx="96151">
                  <c:v>96.15100000000001</c:v>
                </c:pt>
                <c:pt idx="96152">
                  <c:v>96.152000000000044</c:v>
                </c:pt>
                <c:pt idx="96153">
                  <c:v>96.15300000000002</c:v>
                </c:pt>
                <c:pt idx="96154">
                  <c:v>96.153999999999996</c:v>
                </c:pt>
                <c:pt idx="96155">
                  <c:v>96.15500000000003</c:v>
                </c:pt>
                <c:pt idx="96156">
                  <c:v>96.156000000000006</c:v>
                </c:pt>
                <c:pt idx="96157">
                  <c:v>96.157000000000039</c:v>
                </c:pt>
                <c:pt idx="96158">
                  <c:v>96.158000000000015</c:v>
                </c:pt>
                <c:pt idx="96159">
                  <c:v>96.158999999999992</c:v>
                </c:pt>
                <c:pt idx="96160">
                  <c:v>96.160000000000025</c:v>
                </c:pt>
                <c:pt idx="96161">
                  <c:v>96.161000000000001</c:v>
                </c:pt>
                <c:pt idx="96162">
                  <c:v>96.162000000000035</c:v>
                </c:pt>
                <c:pt idx="96163">
                  <c:v>96.163000000000011</c:v>
                </c:pt>
                <c:pt idx="96164">
                  <c:v>96.164000000000044</c:v>
                </c:pt>
                <c:pt idx="96165">
                  <c:v>96.16500000000002</c:v>
                </c:pt>
                <c:pt idx="96166">
                  <c:v>96.165999999999997</c:v>
                </c:pt>
                <c:pt idx="96167">
                  <c:v>96.16700000000003</c:v>
                </c:pt>
                <c:pt idx="96168">
                  <c:v>96.168000000000006</c:v>
                </c:pt>
                <c:pt idx="96169">
                  <c:v>96.16900000000004</c:v>
                </c:pt>
                <c:pt idx="96170">
                  <c:v>96.170000000000016</c:v>
                </c:pt>
                <c:pt idx="96171">
                  <c:v>96.170999999999992</c:v>
                </c:pt>
                <c:pt idx="96172">
                  <c:v>96.172000000000025</c:v>
                </c:pt>
                <c:pt idx="96173">
                  <c:v>96.173000000000002</c:v>
                </c:pt>
                <c:pt idx="96174">
                  <c:v>96.174000000000035</c:v>
                </c:pt>
                <c:pt idx="96175">
                  <c:v>96.175000000000011</c:v>
                </c:pt>
                <c:pt idx="96176">
                  <c:v>96.176000000000045</c:v>
                </c:pt>
                <c:pt idx="96177">
                  <c:v>96.177000000000021</c:v>
                </c:pt>
                <c:pt idx="96178">
                  <c:v>96.177999999999997</c:v>
                </c:pt>
                <c:pt idx="96179">
                  <c:v>96.17900000000003</c:v>
                </c:pt>
                <c:pt idx="96180">
                  <c:v>96.18</c:v>
                </c:pt>
                <c:pt idx="96181">
                  <c:v>96.18100000000004</c:v>
                </c:pt>
                <c:pt idx="96182">
                  <c:v>96.182000000000016</c:v>
                </c:pt>
                <c:pt idx="96183">
                  <c:v>96.182999999999993</c:v>
                </c:pt>
                <c:pt idx="96184">
                  <c:v>96.184000000000026</c:v>
                </c:pt>
                <c:pt idx="96185">
                  <c:v>96.185000000000002</c:v>
                </c:pt>
                <c:pt idx="96186">
                  <c:v>96.186000000000035</c:v>
                </c:pt>
                <c:pt idx="96187">
                  <c:v>96.187000000000012</c:v>
                </c:pt>
                <c:pt idx="96188">
                  <c:v>96.188000000000045</c:v>
                </c:pt>
                <c:pt idx="96189">
                  <c:v>96.189000000000021</c:v>
                </c:pt>
                <c:pt idx="96190">
                  <c:v>96.19</c:v>
                </c:pt>
                <c:pt idx="96191">
                  <c:v>96.191000000000031</c:v>
                </c:pt>
                <c:pt idx="96192">
                  <c:v>96.192000000000007</c:v>
                </c:pt>
                <c:pt idx="96193">
                  <c:v>96.19300000000004</c:v>
                </c:pt>
                <c:pt idx="96194">
                  <c:v>96.194000000000017</c:v>
                </c:pt>
                <c:pt idx="96195">
                  <c:v>96.194999999999993</c:v>
                </c:pt>
                <c:pt idx="96196">
                  <c:v>96.196000000000026</c:v>
                </c:pt>
                <c:pt idx="96197">
                  <c:v>96.197000000000003</c:v>
                </c:pt>
                <c:pt idx="96198">
                  <c:v>96.198000000000036</c:v>
                </c:pt>
                <c:pt idx="96199">
                  <c:v>96.199000000000012</c:v>
                </c:pt>
                <c:pt idx="96200">
                  <c:v>96.200000000000045</c:v>
                </c:pt>
                <c:pt idx="96201">
                  <c:v>96.201000000000022</c:v>
                </c:pt>
                <c:pt idx="96202">
                  <c:v>96.201999999999998</c:v>
                </c:pt>
                <c:pt idx="96203">
                  <c:v>96.203000000000031</c:v>
                </c:pt>
                <c:pt idx="96204">
                  <c:v>96.204000000000008</c:v>
                </c:pt>
                <c:pt idx="96205">
                  <c:v>96.205000000000041</c:v>
                </c:pt>
                <c:pt idx="96206">
                  <c:v>96.206000000000017</c:v>
                </c:pt>
                <c:pt idx="96207">
                  <c:v>96.206999999999994</c:v>
                </c:pt>
                <c:pt idx="96208">
                  <c:v>96.208000000000027</c:v>
                </c:pt>
                <c:pt idx="96209">
                  <c:v>96.209000000000003</c:v>
                </c:pt>
                <c:pt idx="96210">
                  <c:v>96.210000000000036</c:v>
                </c:pt>
                <c:pt idx="96211">
                  <c:v>96.211000000000013</c:v>
                </c:pt>
                <c:pt idx="96212">
                  <c:v>96.212000000000046</c:v>
                </c:pt>
                <c:pt idx="96213">
                  <c:v>96.213000000000022</c:v>
                </c:pt>
                <c:pt idx="96214">
                  <c:v>96.213999999999999</c:v>
                </c:pt>
                <c:pt idx="96215">
                  <c:v>96.215000000000032</c:v>
                </c:pt>
                <c:pt idx="96216">
                  <c:v>96.216000000000008</c:v>
                </c:pt>
                <c:pt idx="96217">
                  <c:v>96.217000000000041</c:v>
                </c:pt>
                <c:pt idx="96218">
                  <c:v>96.218000000000018</c:v>
                </c:pt>
                <c:pt idx="96219">
                  <c:v>96.218999999999994</c:v>
                </c:pt>
                <c:pt idx="96220">
                  <c:v>96.220000000000027</c:v>
                </c:pt>
                <c:pt idx="96221">
                  <c:v>96.221000000000004</c:v>
                </c:pt>
                <c:pt idx="96222">
                  <c:v>96.222000000000037</c:v>
                </c:pt>
                <c:pt idx="96223">
                  <c:v>96.223000000000013</c:v>
                </c:pt>
                <c:pt idx="96224">
                  <c:v>96.224000000000046</c:v>
                </c:pt>
                <c:pt idx="96225">
                  <c:v>96.225000000000023</c:v>
                </c:pt>
                <c:pt idx="96226">
                  <c:v>96.225999999999999</c:v>
                </c:pt>
                <c:pt idx="96227">
                  <c:v>96.227000000000032</c:v>
                </c:pt>
                <c:pt idx="96228">
                  <c:v>96.228000000000009</c:v>
                </c:pt>
                <c:pt idx="96229">
                  <c:v>96.229000000000042</c:v>
                </c:pt>
                <c:pt idx="96230">
                  <c:v>96.230000000000018</c:v>
                </c:pt>
                <c:pt idx="96231">
                  <c:v>96.230999999999995</c:v>
                </c:pt>
                <c:pt idx="96232">
                  <c:v>96.232000000000028</c:v>
                </c:pt>
                <c:pt idx="96233">
                  <c:v>96.233000000000004</c:v>
                </c:pt>
                <c:pt idx="96234">
                  <c:v>96.234000000000037</c:v>
                </c:pt>
                <c:pt idx="96235">
                  <c:v>96.235000000000014</c:v>
                </c:pt>
                <c:pt idx="96236">
                  <c:v>96.23599999999999</c:v>
                </c:pt>
                <c:pt idx="96237">
                  <c:v>96.237000000000023</c:v>
                </c:pt>
                <c:pt idx="96238">
                  <c:v>96.238</c:v>
                </c:pt>
                <c:pt idx="96239">
                  <c:v>96.239000000000033</c:v>
                </c:pt>
                <c:pt idx="96240">
                  <c:v>96.240000000000009</c:v>
                </c:pt>
                <c:pt idx="96241">
                  <c:v>96.241000000000042</c:v>
                </c:pt>
                <c:pt idx="96242">
                  <c:v>96.242000000000019</c:v>
                </c:pt>
                <c:pt idx="96243">
                  <c:v>96.242999999999995</c:v>
                </c:pt>
                <c:pt idx="96244">
                  <c:v>96.244000000000028</c:v>
                </c:pt>
                <c:pt idx="96245">
                  <c:v>96.245000000000005</c:v>
                </c:pt>
                <c:pt idx="96246">
                  <c:v>96.246000000000038</c:v>
                </c:pt>
                <c:pt idx="96247">
                  <c:v>96.247000000000014</c:v>
                </c:pt>
                <c:pt idx="96248">
                  <c:v>96.24799999999999</c:v>
                </c:pt>
                <c:pt idx="96249">
                  <c:v>96.249000000000024</c:v>
                </c:pt>
                <c:pt idx="96250">
                  <c:v>96.25</c:v>
                </c:pt>
                <c:pt idx="96251">
                  <c:v>96.251000000000033</c:v>
                </c:pt>
                <c:pt idx="96252">
                  <c:v>96.25200000000001</c:v>
                </c:pt>
                <c:pt idx="96253">
                  <c:v>96.253000000000043</c:v>
                </c:pt>
                <c:pt idx="96254">
                  <c:v>96.254000000000019</c:v>
                </c:pt>
                <c:pt idx="96255">
                  <c:v>96.254999999999995</c:v>
                </c:pt>
                <c:pt idx="96256">
                  <c:v>96.256000000000029</c:v>
                </c:pt>
                <c:pt idx="96257">
                  <c:v>96.257000000000005</c:v>
                </c:pt>
                <c:pt idx="96258">
                  <c:v>96.258000000000038</c:v>
                </c:pt>
                <c:pt idx="96259">
                  <c:v>96.259000000000015</c:v>
                </c:pt>
                <c:pt idx="96260">
                  <c:v>96.259999999999991</c:v>
                </c:pt>
                <c:pt idx="96261">
                  <c:v>96.261000000000024</c:v>
                </c:pt>
                <c:pt idx="96262">
                  <c:v>96.262</c:v>
                </c:pt>
                <c:pt idx="96263">
                  <c:v>96.263000000000034</c:v>
                </c:pt>
                <c:pt idx="96264">
                  <c:v>96.26400000000001</c:v>
                </c:pt>
                <c:pt idx="96265">
                  <c:v>96.265000000000043</c:v>
                </c:pt>
                <c:pt idx="96266">
                  <c:v>96.26600000000002</c:v>
                </c:pt>
                <c:pt idx="96267">
                  <c:v>96.266999999999996</c:v>
                </c:pt>
                <c:pt idx="96268">
                  <c:v>96.268000000000029</c:v>
                </c:pt>
                <c:pt idx="96269">
                  <c:v>96.269000000000005</c:v>
                </c:pt>
                <c:pt idx="96270">
                  <c:v>96.270000000000039</c:v>
                </c:pt>
                <c:pt idx="96271">
                  <c:v>96.271000000000015</c:v>
                </c:pt>
                <c:pt idx="96272">
                  <c:v>96.271999999999991</c:v>
                </c:pt>
                <c:pt idx="96273">
                  <c:v>96.273000000000025</c:v>
                </c:pt>
                <c:pt idx="96274">
                  <c:v>96.274000000000001</c:v>
                </c:pt>
                <c:pt idx="96275">
                  <c:v>96.275000000000034</c:v>
                </c:pt>
                <c:pt idx="96276">
                  <c:v>96.27600000000001</c:v>
                </c:pt>
                <c:pt idx="96277">
                  <c:v>96.277000000000044</c:v>
                </c:pt>
                <c:pt idx="96278">
                  <c:v>96.27800000000002</c:v>
                </c:pt>
                <c:pt idx="96279">
                  <c:v>96.278999999999996</c:v>
                </c:pt>
                <c:pt idx="96280">
                  <c:v>96.28000000000003</c:v>
                </c:pt>
                <c:pt idx="96281">
                  <c:v>96.281000000000006</c:v>
                </c:pt>
                <c:pt idx="96282">
                  <c:v>96.282000000000039</c:v>
                </c:pt>
                <c:pt idx="96283">
                  <c:v>96.283000000000015</c:v>
                </c:pt>
                <c:pt idx="96284">
                  <c:v>96.283999999999992</c:v>
                </c:pt>
                <c:pt idx="96285">
                  <c:v>96.285000000000025</c:v>
                </c:pt>
                <c:pt idx="96286">
                  <c:v>96.286000000000001</c:v>
                </c:pt>
                <c:pt idx="96287">
                  <c:v>96.287000000000035</c:v>
                </c:pt>
                <c:pt idx="96288">
                  <c:v>96.288000000000011</c:v>
                </c:pt>
                <c:pt idx="96289">
                  <c:v>96.289000000000044</c:v>
                </c:pt>
                <c:pt idx="96290">
                  <c:v>96.29000000000002</c:v>
                </c:pt>
                <c:pt idx="96291">
                  <c:v>96.290999999999997</c:v>
                </c:pt>
                <c:pt idx="96292">
                  <c:v>96.29200000000003</c:v>
                </c:pt>
                <c:pt idx="96293">
                  <c:v>96.293000000000006</c:v>
                </c:pt>
                <c:pt idx="96294">
                  <c:v>96.29400000000004</c:v>
                </c:pt>
                <c:pt idx="96295">
                  <c:v>96.295000000000016</c:v>
                </c:pt>
                <c:pt idx="96296">
                  <c:v>96.295999999999992</c:v>
                </c:pt>
                <c:pt idx="96297">
                  <c:v>96.297000000000025</c:v>
                </c:pt>
                <c:pt idx="96298">
                  <c:v>96.298000000000002</c:v>
                </c:pt>
                <c:pt idx="96299">
                  <c:v>96.299000000000035</c:v>
                </c:pt>
                <c:pt idx="96300">
                  <c:v>96.300000000000011</c:v>
                </c:pt>
                <c:pt idx="96301">
                  <c:v>96.301000000000045</c:v>
                </c:pt>
                <c:pt idx="96302">
                  <c:v>96.302000000000021</c:v>
                </c:pt>
                <c:pt idx="96303">
                  <c:v>96.302999999999997</c:v>
                </c:pt>
                <c:pt idx="96304">
                  <c:v>96.30400000000003</c:v>
                </c:pt>
                <c:pt idx="96305">
                  <c:v>96.305000000000007</c:v>
                </c:pt>
                <c:pt idx="96306">
                  <c:v>96.30600000000004</c:v>
                </c:pt>
                <c:pt idx="96307">
                  <c:v>96.307000000000016</c:v>
                </c:pt>
                <c:pt idx="96308">
                  <c:v>96.307999999999993</c:v>
                </c:pt>
                <c:pt idx="96309">
                  <c:v>96.309000000000026</c:v>
                </c:pt>
                <c:pt idx="96310">
                  <c:v>96.31</c:v>
                </c:pt>
                <c:pt idx="96311">
                  <c:v>96.311000000000035</c:v>
                </c:pt>
                <c:pt idx="96312">
                  <c:v>96.312000000000012</c:v>
                </c:pt>
                <c:pt idx="96313">
                  <c:v>96.313000000000045</c:v>
                </c:pt>
                <c:pt idx="96314">
                  <c:v>96.314000000000021</c:v>
                </c:pt>
                <c:pt idx="96315">
                  <c:v>96.314999999999998</c:v>
                </c:pt>
                <c:pt idx="96316">
                  <c:v>96.316000000000031</c:v>
                </c:pt>
                <c:pt idx="96317">
                  <c:v>96.317000000000007</c:v>
                </c:pt>
                <c:pt idx="96318">
                  <c:v>96.31800000000004</c:v>
                </c:pt>
                <c:pt idx="96319">
                  <c:v>96.319000000000017</c:v>
                </c:pt>
                <c:pt idx="96320">
                  <c:v>96.32</c:v>
                </c:pt>
                <c:pt idx="96321">
                  <c:v>96.321000000000026</c:v>
                </c:pt>
                <c:pt idx="96322">
                  <c:v>96.322000000000003</c:v>
                </c:pt>
                <c:pt idx="96323">
                  <c:v>96.323000000000036</c:v>
                </c:pt>
                <c:pt idx="96324">
                  <c:v>96.324000000000012</c:v>
                </c:pt>
                <c:pt idx="96325">
                  <c:v>96.325000000000045</c:v>
                </c:pt>
                <c:pt idx="96326">
                  <c:v>96.326000000000022</c:v>
                </c:pt>
                <c:pt idx="96327">
                  <c:v>96.326999999999998</c:v>
                </c:pt>
                <c:pt idx="96328">
                  <c:v>96.328000000000031</c:v>
                </c:pt>
                <c:pt idx="96329">
                  <c:v>96.329000000000008</c:v>
                </c:pt>
                <c:pt idx="96330">
                  <c:v>96.330000000000041</c:v>
                </c:pt>
                <c:pt idx="96331">
                  <c:v>96.331000000000017</c:v>
                </c:pt>
                <c:pt idx="96332">
                  <c:v>96.331999999999994</c:v>
                </c:pt>
                <c:pt idx="96333">
                  <c:v>96.333000000000027</c:v>
                </c:pt>
                <c:pt idx="96334">
                  <c:v>96.334000000000003</c:v>
                </c:pt>
                <c:pt idx="96335">
                  <c:v>96.335000000000036</c:v>
                </c:pt>
                <c:pt idx="96336">
                  <c:v>96.336000000000013</c:v>
                </c:pt>
                <c:pt idx="96337">
                  <c:v>96.337000000000046</c:v>
                </c:pt>
                <c:pt idx="96338">
                  <c:v>96.338000000000022</c:v>
                </c:pt>
                <c:pt idx="96339">
                  <c:v>96.338999999999999</c:v>
                </c:pt>
                <c:pt idx="96340">
                  <c:v>96.340000000000032</c:v>
                </c:pt>
                <c:pt idx="96341">
                  <c:v>96.341000000000008</c:v>
                </c:pt>
                <c:pt idx="96342">
                  <c:v>96.342000000000041</c:v>
                </c:pt>
                <c:pt idx="96343">
                  <c:v>96.343000000000018</c:v>
                </c:pt>
                <c:pt idx="96344">
                  <c:v>96.343999999999994</c:v>
                </c:pt>
                <c:pt idx="96345">
                  <c:v>96.345000000000027</c:v>
                </c:pt>
                <c:pt idx="96346">
                  <c:v>96.346000000000004</c:v>
                </c:pt>
                <c:pt idx="96347">
                  <c:v>96.347000000000037</c:v>
                </c:pt>
                <c:pt idx="96348">
                  <c:v>96.348000000000013</c:v>
                </c:pt>
                <c:pt idx="96349">
                  <c:v>96.349000000000046</c:v>
                </c:pt>
                <c:pt idx="96350">
                  <c:v>96.350000000000023</c:v>
                </c:pt>
                <c:pt idx="96351">
                  <c:v>96.350999999999999</c:v>
                </c:pt>
                <c:pt idx="96352">
                  <c:v>96.352000000000032</c:v>
                </c:pt>
                <c:pt idx="96353">
                  <c:v>96.353000000000009</c:v>
                </c:pt>
                <c:pt idx="96354">
                  <c:v>96.354000000000042</c:v>
                </c:pt>
                <c:pt idx="96355">
                  <c:v>96.355000000000018</c:v>
                </c:pt>
                <c:pt idx="96356">
                  <c:v>96.355999999999995</c:v>
                </c:pt>
                <c:pt idx="96357">
                  <c:v>96.357000000000028</c:v>
                </c:pt>
                <c:pt idx="96358">
                  <c:v>96.358000000000004</c:v>
                </c:pt>
                <c:pt idx="96359">
                  <c:v>96.359000000000037</c:v>
                </c:pt>
                <c:pt idx="96360">
                  <c:v>96.360000000000014</c:v>
                </c:pt>
                <c:pt idx="96361">
                  <c:v>96.36099999999999</c:v>
                </c:pt>
                <c:pt idx="96362">
                  <c:v>96.362000000000023</c:v>
                </c:pt>
                <c:pt idx="96363">
                  <c:v>96.363</c:v>
                </c:pt>
                <c:pt idx="96364">
                  <c:v>96.364000000000033</c:v>
                </c:pt>
                <c:pt idx="96365">
                  <c:v>96.365000000000009</c:v>
                </c:pt>
                <c:pt idx="96366">
                  <c:v>96.366000000000042</c:v>
                </c:pt>
                <c:pt idx="96367">
                  <c:v>96.367000000000019</c:v>
                </c:pt>
                <c:pt idx="96368">
                  <c:v>96.367999999999995</c:v>
                </c:pt>
                <c:pt idx="96369">
                  <c:v>96.369000000000028</c:v>
                </c:pt>
                <c:pt idx="96370">
                  <c:v>96.37</c:v>
                </c:pt>
                <c:pt idx="96371">
                  <c:v>96.371000000000038</c:v>
                </c:pt>
                <c:pt idx="96372">
                  <c:v>96.372000000000014</c:v>
                </c:pt>
                <c:pt idx="96373">
                  <c:v>96.37299999999999</c:v>
                </c:pt>
                <c:pt idx="96374">
                  <c:v>96.374000000000024</c:v>
                </c:pt>
                <c:pt idx="96375">
                  <c:v>96.375</c:v>
                </c:pt>
                <c:pt idx="96376">
                  <c:v>96.376000000000033</c:v>
                </c:pt>
                <c:pt idx="96377">
                  <c:v>96.37700000000001</c:v>
                </c:pt>
                <c:pt idx="96378">
                  <c:v>96.378000000000043</c:v>
                </c:pt>
                <c:pt idx="96379">
                  <c:v>96.379000000000019</c:v>
                </c:pt>
                <c:pt idx="96380">
                  <c:v>96.38</c:v>
                </c:pt>
                <c:pt idx="96381">
                  <c:v>96.381000000000029</c:v>
                </c:pt>
                <c:pt idx="96382">
                  <c:v>96.382000000000005</c:v>
                </c:pt>
                <c:pt idx="96383">
                  <c:v>96.383000000000038</c:v>
                </c:pt>
                <c:pt idx="96384">
                  <c:v>96.384000000000015</c:v>
                </c:pt>
                <c:pt idx="96385">
                  <c:v>96.384999999999991</c:v>
                </c:pt>
                <c:pt idx="96386">
                  <c:v>96.386000000000024</c:v>
                </c:pt>
                <c:pt idx="96387">
                  <c:v>96.387</c:v>
                </c:pt>
                <c:pt idx="96388">
                  <c:v>96.388000000000034</c:v>
                </c:pt>
                <c:pt idx="96389">
                  <c:v>96.38900000000001</c:v>
                </c:pt>
                <c:pt idx="96390">
                  <c:v>96.390000000000043</c:v>
                </c:pt>
                <c:pt idx="96391">
                  <c:v>96.39100000000002</c:v>
                </c:pt>
                <c:pt idx="96392">
                  <c:v>96.391999999999996</c:v>
                </c:pt>
                <c:pt idx="96393">
                  <c:v>96.393000000000029</c:v>
                </c:pt>
                <c:pt idx="96394">
                  <c:v>96.394000000000005</c:v>
                </c:pt>
                <c:pt idx="96395">
                  <c:v>96.395000000000039</c:v>
                </c:pt>
                <c:pt idx="96396">
                  <c:v>96.396000000000015</c:v>
                </c:pt>
                <c:pt idx="96397">
                  <c:v>96.396999999999991</c:v>
                </c:pt>
                <c:pt idx="96398">
                  <c:v>96.398000000000025</c:v>
                </c:pt>
                <c:pt idx="96399">
                  <c:v>96.399000000000001</c:v>
                </c:pt>
                <c:pt idx="96400">
                  <c:v>96.400000000000034</c:v>
                </c:pt>
                <c:pt idx="96401">
                  <c:v>96.40100000000001</c:v>
                </c:pt>
                <c:pt idx="96402">
                  <c:v>96.402000000000044</c:v>
                </c:pt>
                <c:pt idx="96403">
                  <c:v>96.40300000000002</c:v>
                </c:pt>
                <c:pt idx="96404">
                  <c:v>96.403999999999996</c:v>
                </c:pt>
                <c:pt idx="96405">
                  <c:v>96.40500000000003</c:v>
                </c:pt>
                <c:pt idx="96406">
                  <c:v>96.406000000000006</c:v>
                </c:pt>
                <c:pt idx="96407">
                  <c:v>96.407000000000039</c:v>
                </c:pt>
                <c:pt idx="96408">
                  <c:v>96.408000000000015</c:v>
                </c:pt>
                <c:pt idx="96409">
                  <c:v>96.408999999999992</c:v>
                </c:pt>
                <c:pt idx="96410">
                  <c:v>96.410000000000025</c:v>
                </c:pt>
                <c:pt idx="96411">
                  <c:v>96.411000000000001</c:v>
                </c:pt>
                <c:pt idx="96412">
                  <c:v>96.412000000000035</c:v>
                </c:pt>
                <c:pt idx="96413">
                  <c:v>96.413000000000011</c:v>
                </c:pt>
                <c:pt idx="96414">
                  <c:v>96.414000000000044</c:v>
                </c:pt>
                <c:pt idx="96415">
                  <c:v>96.41500000000002</c:v>
                </c:pt>
                <c:pt idx="96416">
                  <c:v>96.415999999999997</c:v>
                </c:pt>
                <c:pt idx="96417">
                  <c:v>96.41700000000003</c:v>
                </c:pt>
                <c:pt idx="96418">
                  <c:v>96.418000000000006</c:v>
                </c:pt>
                <c:pt idx="96419">
                  <c:v>96.41900000000004</c:v>
                </c:pt>
                <c:pt idx="96420">
                  <c:v>96.420000000000016</c:v>
                </c:pt>
                <c:pt idx="96421">
                  <c:v>96.420999999999992</c:v>
                </c:pt>
                <c:pt idx="96422">
                  <c:v>96.422000000000025</c:v>
                </c:pt>
                <c:pt idx="96423">
                  <c:v>96.423000000000002</c:v>
                </c:pt>
                <c:pt idx="96424">
                  <c:v>96.424000000000035</c:v>
                </c:pt>
                <c:pt idx="96425">
                  <c:v>96.425000000000011</c:v>
                </c:pt>
                <c:pt idx="96426">
                  <c:v>96.426000000000045</c:v>
                </c:pt>
                <c:pt idx="96427">
                  <c:v>96.427000000000021</c:v>
                </c:pt>
                <c:pt idx="96428">
                  <c:v>96.427999999999997</c:v>
                </c:pt>
                <c:pt idx="96429">
                  <c:v>96.42900000000003</c:v>
                </c:pt>
                <c:pt idx="96430">
                  <c:v>96.43</c:v>
                </c:pt>
                <c:pt idx="96431">
                  <c:v>96.43100000000004</c:v>
                </c:pt>
                <c:pt idx="96432">
                  <c:v>96.432000000000016</c:v>
                </c:pt>
                <c:pt idx="96433">
                  <c:v>96.432999999999993</c:v>
                </c:pt>
                <c:pt idx="96434">
                  <c:v>96.434000000000026</c:v>
                </c:pt>
                <c:pt idx="96435">
                  <c:v>96.435000000000002</c:v>
                </c:pt>
                <c:pt idx="96436">
                  <c:v>96.436000000000035</c:v>
                </c:pt>
                <c:pt idx="96437">
                  <c:v>96.437000000000012</c:v>
                </c:pt>
                <c:pt idx="96438">
                  <c:v>96.438000000000045</c:v>
                </c:pt>
                <c:pt idx="96439">
                  <c:v>96.439000000000021</c:v>
                </c:pt>
                <c:pt idx="96440">
                  <c:v>96.44</c:v>
                </c:pt>
                <c:pt idx="96441">
                  <c:v>96.441000000000031</c:v>
                </c:pt>
                <c:pt idx="96442">
                  <c:v>96.442000000000007</c:v>
                </c:pt>
                <c:pt idx="96443">
                  <c:v>96.44300000000004</c:v>
                </c:pt>
                <c:pt idx="96444">
                  <c:v>96.444000000000017</c:v>
                </c:pt>
                <c:pt idx="96445">
                  <c:v>96.444999999999993</c:v>
                </c:pt>
                <c:pt idx="96446">
                  <c:v>96.446000000000026</c:v>
                </c:pt>
                <c:pt idx="96447">
                  <c:v>96.447000000000003</c:v>
                </c:pt>
                <c:pt idx="96448">
                  <c:v>96.448000000000036</c:v>
                </c:pt>
                <c:pt idx="96449">
                  <c:v>96.449000000000012</c:v>
                </c:pt>
                <c:pt idx="96450">
                  <c:v>96.450000000000045</c:v>
                </c:pt>
                <c:pt idx="96451">
                  <c:v>96.451000000000022</c:v>
                </c:pt>
                <c:pt idx="96452">
                  <c:v>96.451999999999998</c:v>
                </c:pt>
                <c:pt idx="96453">
                  <c:v>96.453000000000031</c:v>
                </c:pt>
                <c:pt idx="96454">
                  <c:v>96.454000000000008</c:v>
                </c:pt>
                <c:pt idx="96455">
                  <c:v>96.455000000000041</c:v>
                </c:pt>
                <c:pt idx="96456">
                  <c:v>96.456000000000017</c:v>
                </c:pt>
                <c:pt idx="96457">
                  <c:v>96.456999999999994</c:v>
                </c:pt>
                <c:pt idx="96458">
                  <c:v>96.458000000000027</c:v>
                </c:pt>
                <c:pt idx="96459">
                  <c:v>96.459000000000003</c:v>
                </c:pt>
                <c:pt idx="96460">
                  <c:v>96.460000000000036</c:v>
                </c:pt>
                <c:pt idx="96461">
                  <c:v>96.461000000000013</c:v>
                </c:pt>
                <c:pt idx="96462">
                  <c:v>96.462000000000046</c:v>
                </c:pt>
                <c:pt idx="96463">
                  <c:v>96.463000000000022</c:v>
                </c:pt>
                <c:pt idx="96464">
                  <c:v>96.463999999999999</c:v>
                </c:pt>
                <c:pt idx="96465">
                  <c:v>96.465000000000032</c:v>
                </c:pt>
                <c:pt idx="96466">
                  <c:v>96.466000000000008</c:v>
                </c:pt>
                <c:pt idx="96467">
                  <c:v>96.467000000000041</c:v>
                </c:pt>
                <c:pt idx="96468">
                  <c:v>96.468000000000018</c:v>
                </c:pt>
                <c:pt idx="96469">
                  <c:v>96.468999999999994</c:v>
                </c:pt>
                <c:pt idx="96470">
                  <c:v>96.470000000000027</c:v>
                </c:pt>
                <c:pt idx="96471">
                  <c:v>96.471000000000004</c:v>
                </c:pt>
                <c:pt idx="96472">
                  <c:v>96.472000000000037</c:v>
                </c:pt>
                <c:pt idx="96473">
                  <c:v>96.473000000000013</c:v>
                </c:pt>
                <c:pt idx="96474">
                  <c:v>96.474000000000046</c:v>
                </c:pt>
                <c:pt idx="96475">
                  <c:v>96.475000000000023</c:v>
                </c:pt>
                <c:pt idx="96476">
                  <c:v>96.475999999999999</c:v>
                </c:pt>
                <c:pt idx="96477">
                  <c:v>96.477000000000032</c:v>
                </c:pt>
                <c:pt idx="96478">
                  <c:v>96.478000000000009</c:v>
                </c:pt>
                <c:pt idx="96479">
                  <c:v>96.479000000000042</c:v>
                </c:pt>
                <c:pt idx="96480">
                  <c:v>96.480000000000018</c:v>
                </c:pt>
                <c:pt idx="96481">
                  <c:v>96.480999999999995</c:v>
                </c:pt>
                <c:pt idx="96482">
                  <c:v>96.482000000000028</c:v>
                </c:pt>
                <c:pt idx="96483">
                  <c:v>96.483000000000004</c:v>
                </c:pt>
                <c:pt idx="96484">
                  <c:v>96.484000000000037</c:v>
                </c:pt>
                <c:pt idx="96485">
                  <c:v>96.485000000000014</c:v>
                </c:pt>
                <c:pt idx="96486">
                  <c:v>96.48599999999999</c:v>
                </c:pt>
                <c:pt idx="96487">
                  <c:v>96.487000000000023</c:v>
                </c:pt>
                <c:pt idx="96488">
                  <c:v>96.488</c:v>
                </c:pt>
                <c:pt idx="96489">
                  <c:v>96.489000000000033</c:v>
                </c:pt>
                <c:pt idx="96490">
                  <c:v>96.490000000000009</c:v>
                </c:pt>
                <c:pt idx="96491">
                  <c:v>96.491000000000042</c:v>
                </c:pt>
                <c:pt idx="96492">
                  <c:v>96.492000000000019</c:v>
                </c:pt>
                <c:pt idx="96493">
                  <c:v>96.492999999999995</c:v>
                </c:pt>
                <c:pt idx="96494">
                  <c:v>96.494000000000028</c:v>
                </c:pt>
                <c:pt idx="96495">
                  <c:v>96.495000000000005</c:v>
                </c:pt>
                <c:pt idx="96496">
                  <c:v>96.496000000000038</c:v>
                </c:pt>
                <c:pt idx="96497">
                  <c:v>96.497000000000014</c:v>
                </c:pt>
                <c:pt idx="96498">
                  <c:v>96.49799999999999</c:v>
                </c:pt>
                <c:pt idx="96499">
                  <c:v>96.499000000000024</c:v>
                </c:pt>
                <c:pt idx="96500">
                  <c:v>96.5</c:v>
                </c:pt>
                <c:pt idx="96501">
                  <c:v>96.501000000000033</c:v>
                </c:pt>
                <c:pt idx="96502">
                  <c:v>96.50200000000001</c:v>
                </c:pt>
                <c:pt idx="96503">
                  <c:v>96.503000000000043</c:v>
                </c:pt>
                <c:pt idx="96504">
                  <c:v>96.504000000000019</c:v>
                </c:pt>
                <c:pt idx="96505">
                  <c:v>96.504999999999995</c:v>
                </c:pt>
                <c:pt idx="96506">
                  <c:v>96.506000000000029</c:v>
                </c:pt>
                <c:pt idx="96507">
                  <c:v>96.507000000000005</c:v>
                </c:pt>
                <c:pt idx="96508">
                  <c:v>96.508000000000038</c:v>
                </c:pt>
                <c:pt idx="96509">
                  <c:v>96.509000000000015</c:v>
                </c:pt>
                <c:pt idx="96510">
                  <c:v>96.509999999999991</c:v>
                </c:pt>
                <c:pt idx="96511">
                  <c:v>96.511000000000024</c:v>
                </c:pt>
                <c:pt idx="96512">
                  <c:v>96.512</c:v>
                </c:pt>
                <c:pt idx="96513">
                  <c:v>96.513000000000034</c:v>
                </c:pt>
                <c:pt idx="96514">
                  <c:v>96.51400000000001</c:v>
                </c:pt>
                <c:pt idx="96515">
                  <c:v>96.515000000000043</c:v>
                </c:pt>
                <c:pt idx="96516">
                  <c:v>96.51600000000002</c:v>
                </c:pt>
                <c:pt idx="96517">
                  <c:v>96.516999999999996</c:v>
                </c:pt>
                <c:pt idx="96518">
                  <c:v>96.518000000000029</c:v>
                </c:pt>
                <c:pt idx="96519">
                  <c:v>96.519000000000005</c:v>
                </c:pt>
                <c:pt idx="96520">
                  <c:v>96.520000000000039</c:v>
                </c:pt>
                <c:pt idx="96521">
                  <c:v>96.521000000000015</c:v>
                </c:pt>
                <c:pt idx="96522">
                  <c:v>96.521999999999991</c:v>
                </c:pt>
                <c:pt idx="96523">
                  <c:v>96.523000000000025</c:v>
                </c:pt>
                <c:pt idx="96524">
                  <c:v>96.524000000000001</c:v>
                </c:pt>
                <c:pt idx="96525">
                  <c:v>96.525000000000034</c:v>
                </c:pt>
                <c:pt idx="96526">
                  <c:v>96.52600000000001</c:v>
                </c:pt>
                <c:pt idx="96527">
                  <c:v>96.527000000000044</c:v>
                </c:pt>
                <c:pt idx="96528">
                  <c:v>96.52800000000002</c:v>
                </c:pt>
                <c:pt idx="96529">
                  <c:v>96.528999999999996</c:v>
                </c:pt>
                <c:pt idx="96530">
                  <c:v>96.53000000000003</c:v>
                </c:pt>
                <c:pt idx="96531">
                  <c:v>96.531000000000006</c:v>
                </c:pt>
                <c:pt idx="96532">
                  <c:v>96.532000000000039</c:v>
                </c:pt>
                <c:pt idx="96533">
                  <c:v>96.533000000000015</c:v>
                </c:pt>
                <c:pt idx="96534">
                  <c:v>96.533999999999992</c:v>
                </c:pt>
                <c:pt idx="96535">
                  <c:v>96.535000000000025</c:v>
                </c:pt>
                <c:pt idx="96536">
                  <c:v>96.536000000000001</c:v>
                </c:pt>
                <c:pt idx="96537">
                  <c:v>96.537000000000035</c:v>
                </c:pt>
                <c:pt idx="96538">
                  <c:v>96.538000000000011</c:v>
                </c:pt>
                <c:pt idx="96539">
                  <c:v>96.539000000000044</c:v>
                </c:pt>
                <c:pt idx="96540">
                  <c:v>96.54000000000002</c:v>
                </c:pt>
                <c:pt idx="96541">
                  <c:v>96.540999999999997</c:v>
                </c:pt>
                <c:pt idx="96542">
                  <c:v>96.54200000000003</c:v>
                </c:pt>
                <c:pt idx="96543">
                  <c:v>96.543000000000006</c:v>
                </c:pt>
                <c:pt idx="96544">
                  <c:v>96.54400000000004</c:v>
                </c:pt>
                <c:pt idx="96545">
                  <c:v>96.545000000000016</c:v>
                </c:pt>
                <c:pt idx="96546">
                  <c:v>96.545999999999992</c:v>
                </c:pt>
                <c:pt idx="96547">
                  <c:v>96.547000000000025</c:v>
                </c:pt>
                <c:pt idx="96548">
                  <c:v>96.548000000000002</c:v>
                </c:pt>
                <c:pt idx="96549">
                  <c:v>96.549000000000035</c:v>
                </c:pt>
                <c:pt idx="96550">
                  <c:v>96.550000000000011</c:v>
                </c:pt>
                <c:pt idx="96551">
                  <c:v>96.551000000000045</c:v>
                </c:pt>
                <c:pt idx="96552">
                  <c:v>96.552000000000021</c:v>
                </c:pt>
                <c:pt idx="96553">
                  <c:v>96.552999999999997</c:v>
                </c:pt>
                <c:pt idx="96554">
                  <c:v>96.55400000000003</c:v>
                </c:pt>
                <c:pt idx="96555">
                  <c:v>96.555000000000007</c:v>
                </c:pt>
                <c:pt idx="96556">
                  <c:v>96.55600000000004</c:v>
                </c:pt>
                <c:pt idx="96557">
                  <c:v>96.557000000000016</c:v>
                </c:pt>
                <c:pt idx="96558">
                  <c:v>96.557999999999993</c:v>
                </c:pt>
                <c:pt idx="96559">
                  <c:v>96.559000000000026</c:v>
                </c:pt>
                <c:pt idx="96560">
                  <c:v>96.56</c:v>
                </c:pt>
                <c:pt idx="96561">
                  <c:v>96.561000000000035</c:v>
                </c:pt>
                <c:pt idx="96562">
                  <c:v>96.562000000000012</c:v>
                </c:pt>
                <c:pt idx="96563">
                  <c:v>96.563000000000045</c:v>
                </c:pt>
                <c:pt idx="96564">
                  <c:v>96.564000000000021</c:v>
                </c:pt>
                <c:pt idx="96565">
                  <c:v>96.564999999999998</c:v>
                </c:pt>
                <c:pt idx="96566">
                  <c:v>96.566000000000031</c:v>
                </c:pt>
                <c:pt idx="96567">
                  <c:v>96.567000000000007</c:v>
                </c:pt>
                <c:pt idx="96568">
                  <c:v>96.56800000000004</c:v>
                </c:pt>
                <c:pt idx="96569">
                  <c:v>96.569000000000017</c:v>
                </c:pt>
                <c:pt idx="96570">
                  <c:v>96.57</c:v>
                </c:pt>
                <c:pt idx="96571">
                  <c:v>96.571000000000026</c:v>
                </c:pt>
                <c:pt idx="96572">
                  <c:v>96.572000000000003</c:v>
                </c:pt>
                <c:pt idx="96573">
                  <c:v>96.573000000000036</c:v>
                </c:pt>
                <c:pt idx="96574">
                  <c:v>96.574000000000012</c:v>
                </c:pt>
                <c:pt idx="96575">
                  <c:v>96.575000000000045</c:v>
                </c:pt>
                <c:pt idx="96576">
                  <c:v>96.576000000000022</c:v>
                </c:pt>
                <c:pt idx="96577">
                  <c:v>96.576999999999998</c:v>
                </c:pt>
                <c:pt idx="96578">
                  <c:v>96.578000000000031</c:v>
                </c:pt>
                <c:pt idx="96579">
                  <c:v>96.579000000000008</c:v>
                </c:pt>
                <c:pt idx="96580">
                  <c:v>96.580000000000041</c:v>
                </c:pt>
                <c:pt idx="96581">
                  <c:v>96.581000000000017</c:v>
                </c:pt>
                <c:pt idx="96582">
                  <c:v>96.581999999999994</c:v>
                </c:pt>
                <c:pt idx="96583">
                  <c:v>96.583000000000027</c:v>
                </c:pt>
                <c:pt idx="96584">
                  <c:v>96.584000000000003</c:v>
                </c:pt>
                <c:pt idx="96585">
                  <c:v>96.585000000000036</c:v>
                </c:pt>
                <c:pt idx="96586">
                  <c:v>96.586000000000013</c:v>
                </c:pt>
                <c:pt idx="96587">
                  <c:v>96.587000000000046</c:v>
                </c:pt>
                <c:pt idx="96588">
                  <c:v>96.588000000000022</c:v>
                </c:pt>
                <c:pt idx="96589">
                  <c:v>96.588999999999999</c:v>
                </c:pt>
                <c:pt idx="96590">
                  <c:v>96.590000000000032</c:v>
                </c:pt>
                <c:pt idx="96591">
                  <c:v>96.591000000000008</c:v>
                </c:pt>
                <c:pt idx="96592">
                  <c:v>96.592000000000041</c:v>
                </c:pt>
                <c:pt idx="96593">
                  <c:v>96.593000000000018</c:v>
                </c:pt>
                <c:pt idx="96594">
                  <c:v>96.593999999999994</c:v>
                </c:pt>
                <c:pt idx="96595">
                  <c:v>96.595000000000027</c:v>
                </c:pt>
                <c:pt idx="96596">
                  <c:v>96.596000000000004</c:v>
                </c:pt>
                <c:pt idx="96597">
                  <c:v>96.597000000000037</c:v>
                </c:pt>
                <c:pt idx="96598">
                  <c:v>96.598000000000013</c:v>
                </c:pt>
                <c:pt idx="96599">
                  <c:v>96.599000000000046</c:v>
                </c:pt>
                <c:pt idx="96600">
                  <c:v>96.600000000000023</c:v>
                </c:pt>
                <c:pt idx="96601">
                  <c:v>96.600999999999999</c:v>
                </c:pt>
                <c:pt idx="96602">
                  <c:v>96.602000000000032</c:v>
                </c:pt>
                <c:pt idx="96603">
                  <c:v>96.603000000000009</c:v>
                </c:pt>
                <c:pt idx="96604">
                  <c:v>96.604000000000042</c:v>
                </c:pt>
                <c:pt idx="96605">
                  <c:v>96.605000000000018</c:v>
                </c:pt>
                <c:pt idx="96606">
                  <c:v>96.605999999999995</c:v>
                </c:pt>
                <c:pt idx="96607">
                  <c:v>96.607000000000028</c:v>
                </c:pt>
                <c:pt idx="96608">
                  <c:v>96.608000000000004</c:v>
                </c:pt>
                <c:pt idx="96609">
                  <c:v>96.609000000000037</c:v>
                </c:pt>
                <c:pt idx="96610">
                  <c:v>96.610000000000014</c:v>
                </c:pt>
                <c:pt idx="96611">
                  <c:v>96.61099999999999</c:v>
                </c:pt>
                <c:pt idx="96612">
                  <c:v>96.612000000000023</c:v>
                </c:pt>
                <c:pt idx="96613">
                  <c:v>96.613</c:v>
                </c:pt>
                <c:pt idx="96614">
                  <c:v>96.614000000000033</c:v>
                </c:pt>
                <c:pt idx="96615">
                  <c:v>96.615000000000009</c:v>
                </c:pt>
                <c:pt idx="96616">
                  <c:v>96.616000000000042</c:v>
                </c:pt>
                <c:pt idx="96617">
                  <c:v>96.617000000000019</c:v>
                </c:pt>
                <c:pt idx="96618">
                  <c:v>96.617999999999995</c:v>
                </c:pt>
                <c:pt idx="96619">
                  <c:v>96.619000000000028</c:v>
                </c:pt>
                <c:pt idx="96620">
                  <c:v>96.62</c:v>
                </c:pt>
                <c:pt idx="96621">
                  <c:v>96.621000000000038</c:v>
                </c:pt>
                <c:pt idx="96622">
                  <c:v>96.622000000000014</c:v>
                </c:pt>
                <c:pt idx="96623">
                  <c:v>96.62299999999999</c:v>
                </c:pt>
                <c:pt idx="96624">
                  <c:v>96.624000000000024</c:v>
                </c:pt>
                <c:pt idx="96625">
                  <c:v>96.625</c:v>
                </c:pt>
                <c:pt idx="96626">
                  <c:v>96.626000000000033</c:v>
                </c:pt>
                <c:pt idx="96627">
                  <c:v>96.62700000000001</c:v>
                </c:pt>
                <c:pt idx="96628">
                  <c:v>96.628000000000043</c:v>
                </c:pt>
                <c:pt idx="96629">
                  <c:v>96.629000000000019</c:v>
                </c:pt>
                <c:pt idx="96630">
                  <c:v>96.63</c:v>
                </c:pt>
                <c:pt idx="96631">
                  <c:v>96.631000000000029</c:v>
                </c:pt>
                <c:pt idx="96632">
                  <c:v>96.632000000000005</c:v>
                </c:pt>
                <c:pt idx="96633">
                  <c:v>96.633000000000038</c:v>
                </c:pt>
                <c:pt idx="96634">
                  <c:v>96.634000000000015</c:v>
                </c:pt>
                <c:pt idx="96635">
                  <c:v>96.634999999999991</c:v>
                </c:pt>
                <c:pt idx="96636">
                  <c:v>96.636000000000024</c:v>
                </c:pt>
                <c:pt idx="96637">
                  <c:v>96.637</c:v>
                </c:pt>
                <c:pt idx="96638">
                  <c:v>96.638000000000034</c:v>
                </c:pt>
                <c:pt idx="96639">
                  <c:v>96.63900000000001</c:v>
                </c:pt>
                <c:pt idx="96640">
                  <c:v>96.640000000000043</c:v>
                </c:pt>
                <c:pt idx="96641">
                  <c:v>96.64100000000002</c:v>
                </c:pt>
                <c:pt idx="96642">
                  <c:v>96.641999999999996</c:v>
                </c:pt>
                <c:pt idx="96643">
                  <c:v>96.643000000000029</c:v>
                </c:pt>
                <c:pt idx="96644">
                  <c:v>96.644000000000005</c:v>
                </c:pt>
                <c:pt idx="96645">
                  <c:v>96.645000000000039</c:v>
                </c:pt>
                <c:pt idx="96646">
                  <c:v>96.646000000000015</c:v>
                </c:pt>
                <c:pt idx="96647">
                  <c:v>96.646999999999991</c:v>
                </c:pt>
                <c:pt idx="96648">
                  <c:v>96.648000000000025</c:v>
                </c:pt>
                <c:pt idx="96649">
                  <c:v>96.649000000000001</c:v>
                </c:pt>
                <c:pt idx="96650">
                  <c:v>96.650000000000034</c:v>
                </c:pt>
                <c:pt idx="96651">
                  <c:v>96.65100000000001</c:v>
                </c:pt>
                <c:pt idx="96652">
                  <c:v>96.652000000000044</c:v>
                </c:pt>
                <c:pt idx="96653">
                  <c:v>96.65300000000002</c:v>
                </c:pt>
                <c:pt idx="96654">
                  <c:v>96.653999999999996</c:v>
                </c:pt>
                <c:pt idx="96655">
                  <c:v>96.65500000000003</c:v>
                </c:pt>
                <c:pt idx="96656">
                  <c:v>96.656000000000006</c:v>
                </c:pt>
                <c:pt idx="96657">
                  <c:v>96.657000000000039</c:v>
                </c:pt>
                <c:pt idx="96658">
                  <c:v>96.658000000000015</c:v>
                </c:pt>
                <c:pt idx="96659">
                  <c:v>96.658999999999992</c:v>
                </c:pt>
                <c:pt idx="96660">
                  <c:v>96.660000000000025</c:v>
                </c:pt>
                <c:pt idx="96661">
                  <c:v>96.661000000000001</c:v>
                </c:pt>
                <c:pt idx="96662">
                  <c:v>96.662000000000035</c:v>
                </c:pt>
                <c:pt idx="96663">
                  <c:v>96.663000000000011</c:v>
                </c:pt>
                <c:pt idx="96664">
                  <c:v>96.664000000000044</c:v>
                </c:pt>
                <c:pt idx="96665">
                  <c:v>96.66500000000002</c:v>
                </c:pt>
                <c:pt idx="96666">
                  <c:v>96.665999999999997</c:v>
                </c:pt>
                <c:pt idx="96667">
                  <c:v>96.66700000000003</c:v>
                </c:pt>
                <c:pt idx="96668">
                  <c:v>96.668000000000006</c:v>
                </c:pt>
                <c:pt idx="96669">
                  <c:v>96.66900000000004</c:v>
                </c:pt>
                <c:pt idx="96670">
                  <c:v>96.670000000000016</c:v>
                </c:pt>
                <c:pt idx="96671">
                  <c:v>96.670999999999992</c:v>
                </c:pt>
                <c:pt idx="96672">
                  <c:v>96.672000000000025</c:v>
                </c:pt>
                <c:pt idx="96673">
                  <c:v>96.673000000000002</c:v>
                </c:pt>
                <c:pt idx="96674">
                  <c:v>96.674000000000035</c:v>
                </c:pt>
                <c:pt idx="96675">
                  <c:v>96.675000000000011</c:v>
                </c:pt>
                <c:pt idx="96676">
                  <c:v>96.676000000000045</c:v>
                </c:pt>
                <c:pt idx="96677">
                  <c:v>96.677000000000021</c:v>
                </c:pt>
                <c:pt idx="96678">
                  <c:v>96.677999999999997</c:v>
                </c:pt>
                <c:pt idx="96679">
                  <c:v>96.67900000000003</c:v>
                </c:pt>
                <c:pt idx="96680">
                  <c:v>96.68</c:v>
                </c:pt>
                <c:pt idx="96681">
                  <c:v>96.68100000000004</c:v>
                </c:pt>
                <c:pt idx="96682">
                  <c:v>96.682000000000016</c:v>
                </c:pt>
                <c:pt idx="96683">
                  <c:v>96.682999999999993</c:v>
                </c:pt>
                <c:pt idx="96684">
                  <c:v>96.684000000000026</c:v>
                </c:pt>
                <c:pt idx="96685">
                  <c:v>96.685000000000002</c:v>
                </c:pt>
                <c:pt idx="96686">
                  <c:v>96.686000000000035</c:v>
                </c:pt>
                <c:pt idx="96687">
                  <c:v>96.687000000000012</c:v>
                </c:pt>
                <c:pt idx="96688">
                  <c:v>96.688000000000045</c:v>
                </c:pt>
                <c:pt idx="96689">
                  <c:v>96.689000000000021</c:v>
                </c:pt>
                <c:pt idx="96690">
                  <c:v>96.69</c:v>
                </c:pt>
                <c:pt idx="96691">
                  <c:v>96.691000000000031</c:v>
                </c:pt>
                <c:pt idx="96692">
                  <c:v>96.692000000000007</c:v>
                </c:pt>
                <c:pt idx="96693">
                  <c:v>96.69300000000004</c:v>
                </c:pt>
                <c:pt idx="96694">
                  <c:v>96.694000000000017</c:v>
                </c:pt>
                <c:pt idx="96695">
                  <c:v>96.694999999999993</c:v>
                </c:pt>
                <c:pt idx="96696">
                  <c:v>96.696000000000026</c:v>
                </c:pt>
                <c:pt idx="96697">
                  <c:v>96.697000000000003</c:v>
                </c:pt>
                <c:pt idx="96698">
                  <c:v>96.698000000000036</c:v>
                </c:pt>
                <c:pt idx="96699">
                  <c:v>96.699000000000012</c:v>
                </c:pt>
                <c:pt idx="96700">
                  <c:v>96.700000000000045</c:v>
                </c:pt>
                <c:pt idx="96701">
                  <c:v>96.701000000000022</c:v>
                </c:pt>
                <c:pt idx="96702">
                  <c:v>96.701999999999998</c:v>
                </c:pt>
                <c:pt idx="96703">
                  <c:v>96.703000000000031</c:v>
                </c:pt>
                <c:pt idx="96704">
                  <c:v>96.704000000000008</c:v>
                </c:pt>
                <c:pt idx="96705">
                  <c:v>96.705000000000041</c:v>
                </c:pt>
                <c:pt idx="96706">
                  <c:v>96.706000000000017</c:v>
                </c:pt>
                <c:pt idx="96707">
                  <c:v>96.706999999999994</c:v>
                </c:pt>
                <c:pt idx="96708">
                  <c:v>96.708000000000027</c:v>
                </c:pt>
                <c:pt idx="96709">
                  <c:v>96.709000000000003</c:v>
                </c:pt>
                <c:pt idx="96710">
                  <c:v>96.710000000000036</c:v>
                </c:pt>
                <c:pt idx="96711">
                  <c:v>96.711000000000013</c:v>
                </c:pt>
                <c:pt idx="96712">
                  <c:v>96.712000000000046</c:v>
                </c:pt>
                <c:pt idx="96713">
                  <c:v>96.713000000000022</c:v>
                </c:pt>
                <c:pt idx="96714">
                  <c:v>96.713999999999999</c:v>
                </c:pt>
                <c:pt idx="96715">
                  <c:v>96.715000000000032</c:v>
                </c:pt>
                <c:pt idx="96716">
                  <c:v>96.716000000000008</c:v>
                </c:pt>
                <c:pt idx="96717">
                  <c:v>96.717000000000041</c:v>
                </c:pt>
                <c:pt idx="96718">
                  <c:v>96.718000000000018</c:v>
                </c:pt>
                <c:pt idx="96719">
                  <c:v>96.718999999999994</c:v>
                </c:pt>
                <c:pt idx="96720">
                  <c:v>96.720000000000027</c:v>
                </c:pt>
                <c:pt idx="96721">
                  <c:v>96.721000000000004</c:v>
                </c:pt>
                <c:pt idx="96722">
                  <c:v>96.722000000000037</c:v>
                </c:pt>
                <c:pt idx="96723">
                  <c:v>96.723000000000013</c:v>
                </c:pt>
                <c:pt idx="96724">
                  <c:v>96.724000000000046</c:v>
                </c:pt>
                <c:pt idx="96725">
                  <c:v>96.725000000000023</c:v>
                </c:pt>
                <c:pt idx="96726">
                  <c:v>96.725999999999999</c:v>
                </c:pt>
                <c:pt idx="96727">
                  <c:v>96.727000000000032</c:v>
                </c:pt>
                <c:pt idx="96728">
                  <c:v>96.728000000000009</c:v>
                </c:pt>
                <c:pt idx="96729">
                  <c:v>96.729000000000042</c:v>
                </c:pt>
                <c:pt idx="96730">
                  <c:v>96.730000000000018</c:v>
                </c:pt>
                <c:pt idx="96731">
                  <c:v>96.730999999999995</c:v>
                </c:pt>
                <c:pt idx="96732">
                  <c:v>96.732000000000028</c:v>
                </c:pt>
                <c:pt idx="96733">
                  <c:v>96.733000000000004</c:v>
                </c:pt>
                <c:pt idx="96734">
                  <c:v>96.734000000000037</c:v>
                </c:pt>
                <c:pt idx="96735">
                  <c:v>96.735000000000014</c:v>
                </c:pt>
                <c:pt idx="96736">
                  <c:v>96.73599999999999</c:v>
                </c:pt>
                <c:pt idx="96737">
                  <c:v>96.737000000000023</c:v>
                </c:pt>
                <c:pt idx="96738">
                  <c:v>96.738</c:v>
                </c:pt>
                <c:pt idx="96739">
                  <c:v>96.739000000000033</c:v>
                </c:pt>
                <c:pt idx="96740">
                  <c:v>96.740000000000009</c:v>
                </c:pt>
                <c:pt idx="96741">
                  <c:v>96.741000000000042</c:v>
                </c:pt>
                <c:pt idx="96742">
                  <c:v>96.742000000000019</c:v>
                </c:pt>
                <c:pt idx="96743">
                  <c:v>96.742999999999995</c:v>
                </c:pt>
                <c:pt idx="96744">
                  <c:v>96.744000000000028</c:v>
                </c:pt>
                <c:pt idx="96745">
                  <c:v>96.745000000000005</c:v>
                </c:pt>
                <c:pt idx="96746">
                  <c:v>96.746000000000038</c:v>
                </c:pt>
                <c:pt idx="96747">
                  <c:v>96.747000000000014</c:v>
                </c:pt>
                <c:pt idx="96748">
                  <c:v>96.74799999999999</c:v>
                </c:pt>
                <c:pt idx="96749">
                  <c:v>96.749000000000024</c:v>
                </c:pt>
                <c:pt idx="96750">
                  <c:v>96.75</c:v>
                </c:pt>
                <c:pt idx="96751">
                  <c:v>96.751000000000033</c:v>
                </c:pt>
                <c:pt idx="96752">
                  <c:v>96.75200000000001</c:v>
                </c:pt>
                <c:pt idx="96753">
                  <c:v>96.753000000000043</c:v>
                </c:pt>
                <c:pt idx="96754">
                  <c:v>96.754000000000019</c:v>
                </c:pt>
                <c:pt idx="96755">
                  <c:v>96.754999999999995</c:v>
                </c:pt>
                <c:pt idx="96756">
                  <c:v>96.756000000000029</c:v>
                </c:pt>
                <c:pt idx="96757">
                  <c:v>96.757000000000005</c:v>
                </c:pt>
                <c:pt idx="96758">
                  <c:v>96.758000000000038</c:v>
                </c:pt>
                <c:pt idx="96759">
                  <c:v>96.759000000000015</c:v>
                </c:pt>
                <c:pt idx="96760">
                  <c:v>96.759999999999991</c:v>
                </c:pt>
                <c:pt idx="96761">
                  <c:v>96.761000000000024</c:v>
                </c:pt>
                <c:pt idx="96762">
                  <c:v>96.762</c:v>
                </c:pt>
                <c:pt idx="96763">
                  <c:v>96.763000000000034</c:v>
                </c:pt>
                <c:pt idx="96764">
                  <c:v>96.76400000000001</c:v>
                </c:pt>
                <c:pt idx="96765">
                  <c:v>96.765000000000043</c:v>
                </c:pt>
                <c:pt idx="96766">
                  <c:v>96.76600000000002</c:v>
                </c:pt>
                <c:pt idx="96767">
                  <c:v>96.766999999999996</c:v>
                </c:pt>
                <c:pt idx="96768">
                  <c:v>96.768000000000029</c:v>
                </c:pt>
                <c:pt idx="96769">
                  <c:v>96.769000000000005</c:v>
                </c:pt>
                <c:pt idx="96770">
                  <c:v>96.770000000000039</c:v>
                </c:pt>
                <c:pt idx="96771">
                  <c:v>96.771000000000015</c:v>
                </c:pt>
                <c:pt idx="96772">
                  <c:v>96.771999999999991</c:v>
                </c:pt>
                <c:pt idx="96773">
                  <c:v>96.773000000000025</c:v>
                </c:pt>
                <c:pt idx="96774">
                  <c:v>96.774000000000001</c:v>
                </c:pt>
                <c:pt idx="96775">
                  <c:v>96.775000000000034</c:v>
                </c:pt>
                <c:pt idx="96776">
                  <c:v>96.77600000000001</c:v>
                </c:pt>
                <c:pt idx="96777">
                  <c:v>96.777000000000044</c:v>
                </c:pt>
                <c:pt idx="96778">
                  <c:v>96.77800000000002</c:v>
                </c:pt>
                <c:pt idx="96779">
                  <c:v>96.778999999999996</c:v>
                </c:pt>
                <c:pt idx="96780">
                  <c:v>96.78000000000003</c:v>
                </c:pt>
                <c:pt idx="96781">
                  <c:v>96.781000000000006</c:v>
                </c:pt>
                <c:pt idx="96782">
                  <c:v>96.782000000000039</c:v>
                </c:pt>
                <c:pt idx="96783">
                  <c:v>96.783000000000015</c:v>
                </c:pt>
                <c:pt idx="96784">
                  <c:v>96.783999999999992</c:v>
                </c:pt>
                <c:pt idx="96785">
                  <c:v>96.785000000000025</c:v>
                </c:pt>
                <c:pt idx="96786">
                  <c:v>96.786000000000001</c:v>
                </c:pt>
                <c:pt idx="96787">
                  <c:v>96.787000000000035</c:v>
                </c:pt>
                <c:pt idx="96788">
                  <c:v>96.788000000000011</c:v>
                </c:pt>
                <c:pt idx="96789">
                  <c:v>96.789000000000044</c:v>
                </c:pt>
                <c:pt idx="96790">
                  <c:v>96.79000000000002</c:v>
                </c:pt>
                <c:pt idx="96791">
                  <c:v>96.790999999999997</c:v>
                </c:pt>
                <c:pt idx="96792">
                  <c:v>96.79200000000003</c:v>
                </c:pt>
                <c:pt idx="96793">
                  <c:v>96.793000000000006</c:v>
                </c:pt>
                <c:pt idx="96794">
                  <c:v>96.79400000000004</c:v>
                </c:pt>
                <c:pt idx="96795">
                  <c:v>96.795000000000016</c:v>
                </c:pt>
                <c:pt idx="96796">
                  <c:v>96.795999999999992</c:v>
                </c:pt>
                <c:pt idx="96797">
                  <c:v>96.797000000000025</c:v>
                </c:pt>
                <c:pt idx="96798">
                  <c:v>96.798000000000002</c:v>
                </c:pt>
                <c:pt idx="96799">
                  <c:v>96.799000000000035</c:v>
                </c:pt>
                <c:pt idx="96800">
                  <c:v>96.800000000000011</c:v>
                </c:pt>
                <c:pt idx="96801">
                  <c:v>96.801000000000045</c:v>
                </c:pt>
                <c:pt idx="96802">
                  <c:v>96.802000000000021</c:v>
                </c:pt>
                <c:pt idx="96803">
                  <c:v>96.802999999999997</c:v>
                </c:pt>
                <c:pt idx="96804">
                  <c:v>96.80400000000003</c:v>
                </c:pt>
                <c:pt idx="96805">
                  <c:v>96.805000000000007</c:v>
                </c:pt>
                <c:pt idx="96806">
                  <c:v>96.80600000000004</c:v>
                </c:pt>
                <c:pt idx="96807">
                  <c:v>96.807000000000016</c:v>
                </c:pt>
                <c:pt idx="96808">
                  <c:v>96.807999999999993</c:v>
                </c:pt>
                <c:pt idx="96809">
                  <c:v>96.809000000000026</c:v>
                </c:pt>
                <c:pt idx="96810">
                  <c:v>96.81</c:v>
                </c:pt>
                <c:pt idx="96811">
                  <c:v>96.811000000000035</c:v>
                </c:pt>
                <c:pt idx="96812">
                  <c:v>96.812000000000012</c:v>
                </c:pt>
                <c:pt idx="96813">
                  <c:v>96.813000000000045</c:v>
                </c:pt>
                <c:pt idx="96814">
                  <c:v>96.814000000000021</c:v>
                </c:pt>
                <c:pt idx="96815">
                  <c:v>96.814999999999998</c:v>
                </c:pt>
                <c:pt idx="96816">
                  <c:v>96.816000000000031</c:v>
                </c:pt>
                <c:pt idx="96817">
                  <c:v>96.817000000000007</c:v>
                </c:pt>
                <c:pt idx="96818">
                  <c:v>96.81800000000004</c:v>
                </c:pt>
                <c:pt idx="96819">
                  <c:v>96.819000000000017</c:v>
                </c:pt>
                <c:pt idx="96820">
                  <c:v>96.82</c:v>
                </c:pt>
                <c:pt idx="96821">
                  <c:v>96.821000000000026</c:v>
                </c:pt>
                <c:pt idx="96822">
                  <c:v>96.822000000000003</c:v>
                </c:pt>
                <c:pt idx="96823">
                  <c:v>96.823000000000036</c:v>
                </c:pt>
                <c:pt idx="96824">
                  <c:v>96.824000000000012</c:v>
                </c:pt>
                <c:pt idx="96825">
                  <c:v>96.825000000000045</c:v>
                </c:pt>
                <c:pt idx="96826">
                  <c:v>96.826000000000022</c:v>
                </c:pt>
                <c:pt idx="96827">
                  <c:v>96.826999999999998</c:v>
                </c:pt>
                <c:pt idx="96828">
                  <c:v>96.828000000000031</c:v>
                </c:pt>
                <c:pt idx="96829">
                  <c:v>96.829000000000008</c:v>
                </c:pt>
                <c:pt idx="96830">
                  <c:v>96.830000000000041</c:v>
                </c:pt>
                <c:pt idx="96831">
                  <c:v>96.831000000000017</c:v>
                </c:pt>
                <c:pt idx="96832">
                  <c:v>96.831999999999994</c:v>
                </c:pt>
                <c:pt idx="96833">
                  <c:v>96.833000000000027</c:v>
                </c:pt>
                <c:pt idx="96834">
                  <c:v>96.834000000000003</c:v>
                </c:pt>
                <c:pt idx="96835">
                  <c:v>96.835000000000036</c:v>
                </c:pt>
                <c:pt idx="96836">
                  <c:v>96.836000000000013</c:v>
                </c:pt>
                <c:pt idx="96837">
                  <c:v>96.837000000000046</c:v>
                </c:pt>
                <c:pt idx="96838">
                  <c:v>96.838000000000022</c:v>
                </c:pt>
                <c:pt idx="96839">
                  <c:v>96.838999999999999</c:v>
                </c:pt>
                <c:pt idx="96840">
                  <c:v>96.840000000000032</c:v>
                </c:pt>
                <c:pt idx="96841">
                  <c:v>96.841000000000008</c:v>
                </c:pt>
                <c:pt idx="96842">
                  <c:v>96.842000000000041</c:v>
                </c:pt>
                <c:pt idx="96843">
                  <c:v>96.843000000000018</c:v>
                </c:pt>
                <c:pt idx="96844">
                  <c:v>96.843999999999994</c:v>
                </c:pt>
                <c:pt idx="96845">
                  <c:v>96.845000000000027</c:v>
                </c:pt>
                <c:pt idx="96846">
                  <c:v>96.846000000000004</c:v>
                </c:pt>
                <c:pt idx="96847">
                  <c:v>96.847000000000037</c:v>
                </c:pt>
                <c:pt idx="96848">
                  <c:v>96.848000000000013</c:v>
                </c:pt>
                <c:pt idx="96849">
                  <c:v>96.849000000000046</c:v>
                </c:pt>
                <c:pt idx="96850">
                  <c:v>96.850000000000023</c:v>
                </c:pt>
                <c:pt idx="96851">
                  <c:v>96.850999999999999</c:v>
                </c:pt>
                <c:pt idx="96852">
                  <c:v>96.852000000000032</c:v>
                </c:pt>
                <c:pt idx="96853">
                  <c:v>96.853000000000009</c:v>
                </c:pt>
                <c:pt idx="96854">
                  <c:v>96.854000000000042</c:v>
                </c:pt>
                <c:pt idx="96855">
                  <c:v>96.855000000000018</c:v>
                </c:pt>
                <c:pt idx="96856">
                  <c:v>96.855999999999995</c:v>
                </c:pt>
                <c:pt idx="96857">
                  <c:v>96.857000000000028</c:v>
                </c:pt>
                <c:pt idx="96858">
                  <c:v>96.858000000000004</c:v>
                </c:pt>
                <c:pt idx="96859">
                  <c:v>96.859000000000037</c:v>
                </c:pt>
                <c:pt idx="96860">
                  <c:v>96.860000000000014</c:v>
                </c:pt>
                <c:pt idx="96861">
                  <c:v>96.86099999999999</c:v>
                </c:pt>
                <c:pt idx="96862">
                  <c:v>96.862000000000023</c:v>
                </c:pt>
                <c:pt idx="96863">
                  <c:v>96.863</c:v>
                </c:pt>
                <c:pt idx="96864">
                  <c:v>96.864000000000033</c:v>
                </c:pt>
                <c:pt idx="96865">
                  <c:v>96.865000000000009</c:v>
                </c:pt>
                <c:pt idx="96866">
                  <c:v>96.866000000000042</c:v>
                </c:pt>
                <c:pt idx="96867">
                  <c:v>96.867000000000019</c:v>
                </c:pt>
                <c:pt idx="96868">
                  <c:v>96.867999999999995</c:v>
                </c:pt>
                <c:pt idx="96869">
                  <c:v>96.869000000000028</c:v>
                </c:pt>
                <c:pt idx="96870">
                  <c:v>96.87</c:v>
                </c:pt>
                <c:pt idx="96871">
                  <c:v>96.871000000000038</c:v>
                </c:pt>
                <c:pt idx="96872">
                  <c:v>96.872000000000014</c:v>
                </c:pt>
                <c:pt idx="96873">
                  <c:v>96.87299999999999</c:v>
                </c:pt>
                <c:pt idx="96874">
                  <c:v>96.874000000000024</c:v>
                </c:pt>
                <c:pt idx="96875">
                  <c:v>96.875</c:v>
                </c:pt>
                <c:pt idx="96876">
                  <c:v>96.876000000000033</c:v>
                </c:pt>
                <c:pt idx="96877">
                  <c:v>96.87700000000001</c:v>
                </c:pt>
                <c:pt idx="96878">
                  <c:v>96.878000000000043</c:v>
                </c:pt>
                <c:pt idx="96879">
                  <c:v>96.879000000000019</c:v>
                </c:pt>
                <c:pt idx="96880">
                  <c:v>96.88</c:v>
                </c:pt>
                <c:pt idx="96881">
                  <c:v>96.881000000000029</c:v>
                </c:pt>
                <c:pt idx="96882">
                  <c:v>96.882000000000005</c:v>
                </c:pt>
                <c:pt idx="96883">
                  <c:v>96.883000000000038</c:v>
                </c:pt>
                <c:pt idx="96884">
                  <c:v>96.884000000000015</c:v>
                </c:pt>
                <c:pt idx="96885">
                  <c:v>96.884999999999991</c:v>
                </c:pt>
                <c:pt idx="96886">
                  <c:v>96.886000000000024</c:v>
                </c:pt>
                <c:pt idx="96887">
                  <c:v>96.887</c:v>
                </c:pt>
                <c:pt idx="96888">
                  <c:v>96.888000000000034</c:v>
                </c:pt>
                <c:pt idx="96889">
                  <c:v>96.88900000000001</c:v>
                </c:pt>
                <c:pt idx="96890">
                  <c:v>96.890000000000043</c:v>
                </c:pt>
                <c:pt idx="96891">
                  <c:v>96.89100000000002</c:v>
                </c:pt>
                <c:pt idx="96892">
                  <c:v>96.891999999999996</c:v>
                </c:pt>
                <c:pt idx="96893">
                  <c:v>96.893000000000029</c:v>
                </c:pt>
                <c:pt idx="96894">
                  <c:v>96.894000000000005</c:v>
                </c:pt>
                <c:pt idx="96895">
                  <c:v>96.895000000000039</c:v>
                </c:pt>
                <c:pt idx="96896">
                  <c:v>96.896000000000015</c:v>
                </c:pt>
                <c:pt idx="96897">
                  <c:v>96.896999999999991</c:v>
                </c:pt>
                <c:pt idx="96898">
                  <c:v>96.898000000000025</c:v>
                </c:pt>
                <c:pt idx="96899">
                  <c:v>96.899000000000001</c:v>
                </c:pt>
                <c:pt idx="96900">
                  <c:v>96.900000000000034</c:v>
                </c:pt>
                <c:pt idx="96901">
                  <c:v>96.90100000000001</c:v>
                </c:pt>
                <c:pt idx="96902">
                  <c:v>96.902000000000044</c:v>
                </c:pt>
                <c:pt idx="96903">
                  <c:v>96.90300000000002</c:v>
                </c:pt>
                <c:pt idx="96904">
                  <c:v>96.903999999999996</c:v>
                </c:pt>
                <c:pt idx="96905">
                  <c:v>96.90500000000003</c:v>
                </c:pt>
                <c:pt idx="96906">
                  <c:v>96.906000000000006</c:v>
                </c:pt>
                <c:pt idx="96907">
                  <c:v>96.907000000000039</c:v>
                </c:pt>
                <c:pt idx="96908">
                  <c:v>96.908000000000015</c:v>
                </c:pt>
                <c:pt idx="96909">
                  <c:v>96.908999999999992</c:v>
                </c:pt>
                <c:pt idx="96910">
                  <c:v>96.910000000000025</c:v>
                </c:pt>
                <c:pt idx="96911">
                  <c:v>96.911000000000001</c:v>
                </c:pt>
                <c:pt idx="96912">
                  <c:v>96.912000000000035</c:v>
                </c:pt>
                <c:pt idx="96913">
                  <c:v>96.913000000000011</c:v>
                </c:pt>
                <c:pt idx="96914">
                  <c:v>96.914000000000044</c:v>
                </c:pt>
                <c:pt idx="96915">
                  <c:v>96.91500000000002</c:v>
                </c:pt>
                <c:pt idx="96916">
                  <c:v>96.915999999999997</c:v>
                </c:pt>
                <c:pt idx="96917">
                  <c:v>96.91700000000003</c:v>
                </c:pt>
                <c:pt idx="96918">
                  <c:v>96.918000000000006</c:v>
                </c:pt>
                <c:pt idx="96919">
                  <c:v>96.91900000000004</c:v>
                </c:pt>
                <c:pt idx="96920">
                  <c:v>96.920000000000016</c:v>
                </c:pt>
                <c:pt idx="96921">
                  <c:v>96.920999999999992</c:v>
                </c:pt>
                <c:pt idx="96922">
                  <c:v>96.922000000000025</c:v>
                </c:pt>
                <c:pt idx="96923">
                  <c:v>96.923000000000002</c:v>
                </c:pt>
                <c:pt idx="96924">
                  <c:v>96.924000000000035</c:v>
                </c:pt>
                <c:pt idx="96925">
                  <c:v>96.925000000000011</c:v>
                </c:pt>
                <c:pt idx="96926">
                  <c:v>96.926000000000045</c:v>
                </c:pt>
                <c:pt idx="96927">
                  <c:v>96.927000000000021</c:v>
                </c:pt>
                <c:pt idx="96928">
                  <c:v>96.927999999999997</c:v>
                </c:pt>
                <c:pt idx="96929">
                  <c:v>96.92900000000003</c:v>
                </c:pt>
                <c:pt idx="96930">
                  <c:v>96.93</c:v>
                </c:pt>
                <c:pt idx="96931">
                  <c:v>96.93100000000004</c:v>
                </c:pt>
                <c:pt idx="96932">
                  <c:v>96.932000000000016</c:v>
                </c:pt>
                <c:pt idx="96933">
                  <c:v>96.932999999999993</c:v>
                </c:pt>
                <c:pt idx="96934">
                  <c:v>96.934000000000026</c:v>
                </c:pt>
                <c:pt idx="96935">
                  <c:v>96.935000000000002</c:v>
                </c:pt>
                <c:pt idx="96936">
                  <c:v>96.936000000000035</c:v>
                </c:pt>
                <c:pt idx="96937">
                  <c:v>96.937000000000012</c:v>
                </c:pt>
                <c:pt idx="96938">
                  <c:v>96.938000000000045</c:v>
                </c:pt>
                <c:pt idx="96939">
                  <c:v>96.939000000000021</c:v>
                </c:pt>
                <c:pt idx="96940">
                  <c:v>96.94</c:v>
                </c:pt>
                <c:pt idx="96941">
                  <c:v>96.941000000000031</c:v>
                </c:pt>
                <c:pt idx="96942">
                  <c:v>96.942000000000007</c:v>
                </c:pt>
                <c:pt idx="96943">
                  <c:v>96.94300000000004</c:v>
                </c:pt>
                <c:pt idx="96944">
                  <c:v>96.944000000000017</c:v>
                </c:pt>
                <c:pt idx="96945">
                  <c:v>96.944999999999993</c:v>
                </c:pt>
                <c:pt idx="96946">
                  <c:v>96.946000000000026</c:v>
                </c:pt>
                <c:pt idx="96947">
                  <c:v>96.947000000000003</c:v>
                </c:pt>
                <c:pt idx="96948">
                  <c:v>96.948000000000036</c:v>
                </c:pt>
                <c:pt idx="96949">
                  <c:v>96.949000000000012</c:v>
                </c:pt>
                <c:pt idx="96950">
                  <c:v>96.950000000000045</c:v>
                </c:pt>
                <c:pt idx="96951">
                  <c:v>96.951000000000022</c:v>
                </c:pt>
                <c:pt idx="96952">
                  <c:v>96.951999999999998</c:v>
                </c:pt>
                <c:pt idx="96953">
                  <c:v>96.953000000000031</c:v>
                </c:pt>
                <c:pt idx="96954">
                  <c:v>96.954000000000008</c:v>
                </c:pt>
                <c:pt idx="96955">
                  <c:v>96.955000000000041</c:v>
                </c:pt>
                <c:pt idx="96956">
                  <c:v>96.956000000000017</c:v>
                </c:pt>
                <c:pt idx="96957">
                  <c:v>96.956999999999994</c:v>
                </c:pt>
                <c:pt idx="96958">
                  <c:v>96.958000000000027</c:v>
                </c:pt>
                <c:pt idx="96959">
                  <c:v>96.959000000000003</c:v>
                </c:pt>
                <c:pt idx="96960">
                  <c:v>96.960000000000036</c:v>
                </c:pt>
                <c:pt idx="96961">
                  <c:v>96.961000000000013</c:v>
                </c:pt>
                <c:pt idx="96962">
                  <c:v>96.962000000000046</c:v>
                </c:pt>
                <c:pt idx="96963">
                  <c:v>96.963000000000022</c:v>
                </c:pt>
                <c:pt idx="96964">
                  <c:v>96.963999999999999</c:v>
                </c:pt>
                <c:pt idx="96965">
                  <c:v>96.965000000000032</c:v>
                </c:pt>
                <c:pt idx="96966">
                  <c:v>96.966000000000008</c:v>
                </c:pt>
                <c:pt idx="96967">
                  <c:v>96.967000000000041</c:v>
                </c:pt>
                <c:pt idx="96968">
                  <c:v>96.968000000000018</c:v>
                </c:pt>
                <c:pt idx="96969">
                  <c:v>96.968999999999994</c:v>
                </c:pt>
                <c:pt idx="96970">
                  <c:v>96.970000000000027</c:v>
                </c:pt>
                <c:pt idx="96971">
                  <c:v>96.971000000000004</c:v>
                </c:pt>
                <c:pt idx="96972">
                  <c:v>96.972000000000037</c:v>
                </c:pt>
                <c:pt idx="96973">
                  <c:v>96.973000000000013</c:v>
                </c:pt>
                <c:pt idx="96974">
                  <c:v>96.974000000000046</c:v>
                </c:pt>
                <c:pt idx="96975">
                  <c:v>96.975000000000023</c:v>
                </c:pt>
                <c:pt idx="96976">
                  <c:v>96.975999999999999</c:v>
                </c:pt>
                <c:pt idx="96977">
                  <c:v>96.977000000000032</c:v>
                </c:pt>
                <c:pt idx="96978">
                  <c:v>96.978000000000009</c:v>
                </c:pt>
                <c:pt idx="96979">
                  <c:v>96.979000000000042</c:v>
                </c:pt>
                <c:pt idx="96980">
                  <c:v>96.980000000000018</c:v>
                </c:pt>
                <c:pt idx="96981">
                  <c:v>96.980999999999995</c:v>
                </c:pt>
                <c:pt idx="96982">
                  <c:v>96.982000000000028</c:v>
                </c:pt>
                <c:pt idx="96983">
                  <c:v>96.983000000000004</c:v>
                </c:pt>
                <c:pt idx="96984">
                  <c:v>96.984000000000037</c:v>
                </c:pt>
                <c:pt idx="96985">
                  <c:v>96.985000000000014</c:v>
                </c:pt>
                <c:pt idx="96986">
                  <c:v>96.98599999999999</c:v>
                </c:pt>
                <c:pt idx="96987">
                  <c:v>96.987000000000023</c:v>
                </c:pt>
                <c:pt idx="96988">
                  <c:v>96.988</c:v>
                </c:pt>
                <c:pt idx="96989">
                  <c:v>96.989000000000033</c:v>
                </c:pt>
                <c:pt idx="96990">
                  <c:v>96.990000000000009</c:v>
                </c:pt>
                <c:pt idx="96991">
                  <c:v>96.991000000000042</c:v>
                </c:pt>
                <c:pt idx="96992">
                  <c:v>96.992000000000019</c:v>
                </c:pt>
                <c:pt idx="96993">
                  <c:v>96.992999999999995</c:v>
                </c:pt>
                <c:pt idx="96994">
                  <c:v>96.994000000000028</c:v>
                </c:pt>
                <c:pt idx="96995">
                  <c:v>96.995000000000005</c:v>
                </c:pt>
                <c:pt idx="96996">
                  <c:v>96.996000000000038</c:v>
                </c:pt>
                <c:pt idx="96997">
                  <c:v>96.997000000000014</c:v>
                </c:pt>
                <c:pt idx="96998">
                  <c:v>96.99799999999999</c:v>
                </c:pt>
                <c:pt idx="96999">
                  <c:v>96.999000000000024</c:v>
                </c:pt>
                <c:pt idx="97000">
                  <c:v>97</c:v>
                </c:pt>
                <c:pt idx="97001">
                  <c:v>97.001000000000033</c:v>
                </c:pt>
                <c:pt idx="97002">
                  <c:v>97.00200000000001</c:v>
                </c:pt>
                <c:pt idx="97003">
                  <c:v>97.003000000000043</c:v>
                </c:pt>
                <c:pt idx="97004">
                  <c:v>97.004000000000019</c:v>
                </c:pt>
                <c:pt idx="97005">
                  <c:v>97.004999999999995</c:v>
                </c:pt>
                <c:pt idx="97006">
                  <c:v>97.006000000000029</c:v>
                </c:pt>
                <c:pt idx="97007">
                  <c:v>97.007000000000005</c:v>
                </c:pt>
                <c:pt idx="97008">
                  <c:v>97.008000000000038</c:v>
                </c:pt>
                <c:pt idx="97009">
                  <c:v>97.009000000000015</c:v>
                </c:pt>
                <c:pt idx="97010">
                  <c:v>97.009999999999991</c:v>
                </c:pt>
                <c:pt idx="97011">
                  <c:v>97.011000000000024</c:v>
                </c:pt>
                <c:pt idx="97012">
                  <c:v>97.012</c:v>
                </c:pt>
                <c:pt idx="97013">
                  <c:v>97.013000000000034</c:v>
                </c:pt>
                <c:pt idx="97014">
                  <c:v>97.01400000000001</c:v>
                </c:pt>
                <c:pt idx="97015">
                  <c:v>97.015000000000043</c:v>
                </c:pt>
                <c:pt idx="97016">
                  <c:v>97.01600000000002</c:v>
                </c:pt>
                <c:pt idx="97017">
                  <c:v>97.016999999999996</c:v>
                </c:pt>
                <c:pt idx="97018">
                  <c:v>97.018000000000029</c:v>
                </c:pt>
                <c:pt idx="97019">
                  <c:v>97.019000000000005</c:v>
                </c:pt>
                <c:pt idx="97020">
                  <c:v>97.020000000000039</c:v>
                </c:pt>
                <c:pt idx="97021">
                  <c:v>97.021000000000015</c:v>
                </c:pt>
                <c:pt idx="97022">
                  <c:v>97.021999999999991</c:v>
                </c:pt>
                <c:pt idx="97023">
                  <c:v>97.023000000000025</c:v>
                </c:pt>
                <c:pt idx="97024">
                  <c:v>97.024000000000001</c:v>
                </c:pt>
                <c:pt idx="97025">
                  <c:v>97.025000000000034</c:v>
                </c:pt>
                <c:pt idx="97026">
                  <c:v>97.02600000000001</c:v>
                </c:pt>
                <c:pt idx="97027">
                  <c:v>97.027000000000044</c:v>
                </c:pt>
                <c:pt idx="97028">
                  <c:v>97.02800000000002</c:v>
                </c:pt>
                <c:pt idx="97029">
                  <c:v>97.028999999999996</c:v>
                </c:pt>
                <c:pt idx="97030">
                  <c:v>97.03000000000003</c:v>
                </c:pt>
                <c:pt idx="97031">
                  <c:v>97.031000000000006</c:v>
                </c:pt>
                <c:pt idx="97032">
                  <c:v>97.032000000000039</c:v>
                </c:pt>
                <c:pt idx="97033">
                  <c:v>97.033000000000015</c:v>
                </c:pt>
                <c:pt idx="97034">
                  <c:v>97.033999999999992</c:v>
                </c:pt>
                <c:pt idx="97035">
                  <c:v>97.035000000000025</c:v>
                </c:pt>
                <c:pt idx="97036">
                  <c:v>97.036000000000001</c:v>
                </c:pt>
                <c:pt idx="97037">
                  <c:v>97.037000000000035</c:v>
                </c:pt>
                <c:pt idx="97038">
                  <c:v>97.038000000000011</c:v>
                </c:pt>
                <c:pt idx="97039">
                  <c:v>97.039000000000044</c:v>
                </c:pt>
                <c:pt idx="97040">
                  <c:v>97.04000000000002</c:v>
                </c:pt>
                <c:pt idx="97041">
                  <c:v>97.040999999999997</c:v>
                </c:pt>
                <c:pt idx="97042">
                  <c:v>97.04200000000003</c:v>
                </c:pt>
                <c:pt idx="97043">
                  <c:v>97.043000000000006</c:v>
                </c:pt>
                <c:pt idx="97044">
                  <c:v>97.04400000000004</c:v>
                </c:pt>
                <c:pt idx="97045">
                  <c:v>97.045000000000016</c:v>
                </c:pt>
                <c:pt idx="97046">
                  <c:v>97.045999999999992</c:v>
                </c:pt>
                <c:pt idx="97047">
                  <c:v>97.047000000000025</c:v>
                </c:pt>
                <c:pt idx="97048">
                  <c:v>97.048000000000002</c:v>
                </c:pt>
                <c:pt idx="97049">
                  <c:v>97.049000000000035</c:v>
                </c:pt>
                <c:pt idx="97050">
                  <c:v>97.050000000000011</c:v>
                </c:pt>
                <c:pt idx="97051">
                  <c:v>97.051000000000045</c:v>
                </c:pt>
                <c:pt idx="97052">
                  <c:v>97.052000000000021</c:v>
                </c:pt>
                <c:pt idx="97053">
                  <c:v>97.052999999999997</c:v>
                </c:pt>
                <c:pt idx="97054">
                  <c:v>97.05400000000003</c:v>
                </c:pt>
                <c:pt idx="97055">
                  <c:v>97.055000000000007</c:v>
                </c:pt>
                <c:pt idx="97056">
                  <c:v>97.05600000000004</c:v>
                </c:pt>
                <c:pt idx="97057">
                  <c:v>97.057000000000016</c:v>
                </c:pt>
                <c:pt idx="97058">
                  <c:v>97.057999999999993</c:v>
                </c:pt>
                <c:pt idx="97059">
                  <c:v>97.059000000000026</c:v>
                </c:pt>
                <c:pt idx="97060">
                  <c:v>97.06</c:v>
                </c:pt>
                <c:pt idx="97061">
                  <c:v>97.061000000000035</c:v>
                </c:pt>
                <c:pt idx="97062">
                  <c:v>97.062000000000012</c:v>
                </c:pt>
                <c:pt idx="97063">
                  <c:v>97.063000000000045</c:v>
                </c:pt>
                <c:pt idx="97064">
                  <c:v>97.064000000000021</c:v>
                </c:pt>
                <c:pt idx="97065">
                  <c:v>97.064999999999998</c:v>
                </c:pt>
                <c:pt idx="97066">
                  <c:v>97.066000000000031</c:v>
                </c:pt>
                <c:pt idx="97067">
                  <c:v>97.067000000000007</c:v>
                </c:pt>
                <c:pt idx="97068">
                  <c:v>97.06800000000004</c:v>
                </c:pt>
                <c:pt idx="97069">
                  <c:v>97.069000000000017</c:v>
                </c:pt>
                <c:pt idx="97070">
                  <c:v>97.07</c:v>
                </c:pt>
                <c:pt idx="97071">
                  <c:v>97.071000000000026</c:v>
                </c:pt>
                <c:pt idx="97072">
                  <c:v>97.072000000000003</c:v>
                </c:pt>
                <c:pt idx="97073">
                  <c:v>97.073000000000036</c:v>
                </c:pt>
                <c:pt idx="97074">
                  <c:v>97.074000000000012</c:v>
                </c:pt>
                <c:pt idx="97075">
                  <c:v>97.075000000000045</c:v>
                </c:pt>
                <c:pt idx="97076">
                  <c:v>97.076000000000022</c:v>
                </c:pt>
                <c:pt idx="97077">
                  <c:v>97.076999999999998</c:v>
                </c:pt>
                <c:pt idx="97078">
                  <c:v>97.078000000000031</c:v>
                </c:pt>
                <c:pt idx="97079">
                  <c:v>97.079000000000008</c:v>
                </c:pt>
                <c:pt idx="97080">
                  <c:v>97.080000000000041</c:v>
                </c:pt>
                <c:pt idx="97081">
                  <c:v>97.081000000000017</c:v>
                </c:pt>
                <c:pt idx="97082">
                  <c:v>97.081999999999994</c:v>
                </c:pt>
                <c:pt idx="97083">
                  <c:v>97.083000000000027</c:v>
                </c:pt>
                <c:pt idx="97084">
                  <c:v>97.084000000000003</c:v>
                </c:pt>
                <c:pt idx="97085">
                  <c:v>97.085000000000036</c:v>
                </c:pt>
                <c:pt idx="97086">
                  <c:v>97.086000000000013</c:v>
                </c:pt>
                <c:pt idx="97087">
                  <c:v>97.087000000000046</c:v>
                </c:pt>
                <c:pt idx="97088">
                  <c:v>97.088000000000022</c:v>
                </c:pt>
                <c:pt idx="97089">
                  <c:v>97.088999999999999</c:v>
                </c:pt>
                <c:pt idx="97090">
                  <c:v>97.090000000000032</c:v>
                </c:pt>
                <c:pt idx="97091">
                  <c:v>97.091000000000008</c:v>
                </c:pt>
                <c:pt idx="97092">
                  <c:v>97.092000000000041</c:v>
                </c:pt>
                <c:pt idx="97093">
                  <c:v>97.093000000000018</c:v>
                </c:pt>
                <c:pt idx="97094">
                  <c:v>97.093999999999994</c:v>
                </c:pt>
                <c:pt idx="97095">
                  <c:v>97.095000000000027</c:v>
                </c:pt>
                <c:pt idx="97096">
                  <c:v>97.096000000000004</c:v>
                </c:pt>
                <c:pt idx="97097">
                  <c:v>97.097000000000037</c:v>
                </c:pt>
                <c:pt idx="97098">
                  <c:v>97.098000000000013</c:v>
                </c:pt>
                <c:pt idx="97099">
                  <c:v>97.099000000000046</c:v>
                </c:pt>
                <c:pt idx="97100">
                  <c:v>97.100000000000023</c:v>
                </c:pt>
                <c:pt idx="97101">
                  <c:v>97.100999999999999</c:v>
                </c:pt>
                <c:pt idx="97102">
                  <c:v>97.102000000000032</c:v>
                </c:pt>
                <c:pt idx="97103">
                  <c:v>97.103000000000009</c:v>
                </c:pt>
                <c:pt idx="97104">
                  <c:v>97.104000000000042</c:v>
                </c:pt>
                <c:pt idx="97105">
                  <c:v>97.105000000000018</c:v>
                </c:pt>
                <c:pt idx="97106">
                  <c:v>97.105999999999995</c:v>
                </c:pt>
                <c:pt idx="97107">
                  <c:v>97.107000000000028</c:v>
                </c:pt>
                <c:pt idx="97108">
                  <c:v>97.108000000000004</c:v>
                </c:pt>
                <c:pt idx="97109">
                  <c:v>97.109000000000037</c:v>
                </c:pt>
                <c:pt idx="97110">
                  <c:v>97.110000000000014</c:v>
                </c:pt>
                <c:pt idx="97111">
                  <c:v>97.11099999999999</c:v>
                </c:pt>
                <c:pt idx="97112">
                  <c:v>97.112000000000023</c:v>
                </c:pt>
                <c:pt idx="97113">
                  <c:v>97.113</c:v>
                </c:pt>
                <c:pt idx="97114">
                  <c:v>97.114000000000033</c:v>
                </c:pt>
                <c:pt idx="97115">
                  <c:v>97.115000000000009</c:v>
                </c:pt>
                <c:pt idx="97116">
                  <c:v>97.116000000000042</c:v>
                </c:pt>
                <c:pt idx="97117">
                  <c:v>97.117000000000019</c:v>
                </c:pt>
                <c:pt idx="97118">
                  <c:v>97.117999999999995</c:v>
                </c:pt>
                <c:pt idx="97119">
                  <c:v>97.119000000000028</c:v>
                </c:pt>
                <c:pt idx="97120">
                  <c:v>97.12</c:v>
                </c:pt>
                <c:pt idx="97121">
                  <c:v>97.121000000000038</c:v>
                </c:pt>
                <c:pt idx="97122">
                  <c:v>97.122000000000014</c:v>
                </c:pt>
                <c:pt idx="97123">
                  <c:v>97.12299999999999</c:v>
                </c:pt>
                <c:pt idx="97124">
                  <c:v>97.124000000000024</c:v>
                </c:pt>
                <c:pt idx="97125">
                  <c:v>97.125</c:v>
                </c:pt>
                <c:pt idx="97126">
                  <c:v>97.126000000000033</c:v>
                </c:pt>
                <c:pt idx="97127">
                  <c:v>97.12700000000001</c:v>
                </c:pt>
                <c:pt idx="97128">
                  <c:v>97.128000000000043</c:v>
                </c:pt>
                <c:pt idx="97129">
                  <c:v>97.129000000000019</c:v>
                </c:pt>
                <c:pt idx="97130">
                  <c:v>97.13</c:v>
                </c:pt>
                <c:pt idx="97131">
                  <c:v>97.131000000000029</c:v>
                </c:pt>
                <c:pt idx="97132">
                  <c:v>97.132000000000005</c:v>
                </c:pt>
                <c:pt idx="97133">
                  <c:v>97.133000000000038</c:v>
                </c:pt>
                <c:pt idx="97134">
                  <c:v>97.134000000000015</c:v>
                </c:pt>
                <c:pt idx="97135">
                  <c:v>97.134999999999991</c:v>
                </c:pt>
                <c:pt idx="97136">
                  <c:v>97.136000000000024</c:v>
                </c:pt>
                <c:pt idx="97137">
                  <c:v>97.137</c:v>
                </c:pt>
                <c:pt idx="97138">
                  <c:v>97.138000000000034</c:v>
                </c:pt>
                <c:pt idx="97139">
                  <c:v>97.13900000000001</c:v>
                </c:pt>
                <c:pt idx="97140">
                  <c:v>97.140000000000043</c:v>
                </c:pt>
                <c:pt idx="97141">
                  <c:v>97.14100000000002</c:v>
                </c:pt>
                <c:pt idx="97142">
                  <c:v>97.141999999999996</c:v>
                </c:pt>
                <c:pt idx="97143">
                  <c:v>97.143000000000029</c:v>
                </c:pt>
                <c:pt idx="97144">
                  <c:v>97.144000000000005</c:v>
                </c:pt>
                <c:pt idx="97145">
                  <c:v>97.145000000000039</c:v>
                </c:pt>
                <c:pt idx="97146">
                  <c:v>97.146000000000015</c:v>
                </c:pt>
                <c:pt idx="97147">
                  <c:v>97.146999999999991</c:v>
                </c:pt>
                <c:pt idx="97148">
                  <c:v>97.148000000000025</c:v>
                </c:pt>
                <c:pt idx="97149">
                  <c:v>97.149000000000001</c:v>
                </c:pt>
                <c:pt idx="97150">
                  <c:v>97.150000000000034</c:v>
                </c:pt>
                <c:pt idx="97151">
                  <c:v>97.15100000000001</c:v>
                </c:pt>
                <c:pt idx="97152">
                  <c:v>97.152000000000044</c:v>
                </c:pt>
                <c:pt idx="97153">
                  <c:v>97.15300000000002</c:v>
                </c:pt>
                <c:pt idx="97154">
                  <c:v>97.153999999999996</c:v>
                </c:pt>
                <c:pt idx="97155">
                  <c:v>97.15500000000003</c:v>
                </c:pt>
                <c:pt idx="97156">
                  <c:v>97.156000000000006</c:v>
                </c:pt>
                <c:pt idx="97157">
                  <c:v>97.157000000000039</c:v>
                </c:pt>
                <c:pt idx="97158">
                  <c:v>97.158000000000015</c:v>
                </c:pt>
                <c:pt idx="97159">
                  <c:v>97.158999999999992</c:v>
                </c:pt>
                <c:pt idx="97160">
                  <c:v>97.160000000000025</c:v>
                </c:pt>
                <c:pt idx="97161">
                  <c:v>97.161000000000001</c:v>
                </c:pt>
                <c:pt idx="97162">
                  <c:v>97.162000000000035</c:v>
                </c:pt>
                <c:pt idx="97163">
                  <c:v>97.163000000000011</c:v>
                </c:pt>
                <c:pt idx="97164">
                  <c:v>97.164000000000044</c:v>
                </c:pt>
                <c:pt idx="97165">
                  <c:v>97.16500000000002</c:v>
                </c:pt>
                <c:pt idx="97166">
                  <c:v>97.165999999999997</c:v>
                </c:pt>
                <c:pt idx="97167">
                  <c:v>97.16700000000003</c:v>
                </c:pt>
                <c:pt idx="97168">
                  <c:v>97.168000000000006</c:v>
                </c:pt>
                <c:pt idx="97169">
                  <c:v>97.16900000000004</c:v>
                </c:pt>
                <c:pt idx="97170">
                  <c:v>97.170000000000016</c:v>
                </c:pt>
                <c:pt idx="97171">
                  <c:v>97.170999999999992</c:v>
                </c:pt>
                <c:pt idx="97172">
                  <c:v>97.172000000000025</c:v>
                </c:pt>
                <c:pt idx="97173">
                  <c:v>97.173000000000002</c:v>
                </c:pt>
                <c:pt idx="97174">
                  <c:v>97.174000000000035</c:v>
                </c:pt>
                <c:pt idx="97175">
                  <c:v>97.175000000000011</c:v>
                </c:pt>
                <c:pt idx="97176">
                  <c:v>97.176000000000045</c:v>
                </c:pt>
                <c:pt idx="97177">
                  <c:v>97.177000000000021</c:v>
                </c:pt>
                <c:pt idx="97178">
                  <c:v>97.177999999999997</c:v>
                </c:pt>
                <c:pt idx="97179">
                  <c:v>97.17900000000003</c:v>
                </c:pt>
                <c:pt idx="97180">
                  <c:v>97.18</c:v>
                </c:pt>
                <c:pt idx="97181">
                  <c:v>97.18100000000004</c:v>
                </c:pt>
                <c:pt idx="97182">
                  <c:v>97.182000000000016</c:v>
                </c:pt>
                <c:pt idx="97183">
                  <c:v>97.182999999999993</c:v>
                </c:pt>
                <c:pt idx="97184">
                  <c:v>97.184000000000026</c:v>
                </c:pt>
                <c:pt idx="97185">
                  <c:v>97.185000000000002</c:v>
                </c:pt>
                <c:pt idx="97186">
                  <c:v>97.186000000000035</c:v>
                </c:pt>
                <c:pt idx="97187">
                  <c:v>97.187000000000012</c:v>
                </c:pt>
                <c:pt idx="97188">
                  <c:v>97.188000000000045</c:v>
                </c:pt>
                <c:pt idx="97189">
                  <c:v>97.189000000000021</c:v>
                </c:pt>
                <c:pt idx="97190">
                  <c:v>97.19</c:v>
                </c:pt>
                <c:pt idx="97191">
                  <c:v>97.191000000000031</c:v>
                </c:pt>
                <c:pt idx="97192">
                  <c:v>97.192000000000007</c:v>
                </c:pt>
                <c:pt idx="97193">
                  <c:v>97.19300000000004</c:v>
                </c:pt>
                <c:pt idx="97194">
                  <c:v>97.194000000000017</c:v>
                </c:pt>
                <c:pt idx="97195">
                  <c:v>97.194999999999993</c:v>
                </c:pt>
                <c:pt idx="97196">
                  <c:v>97.196000000000026</c:v>
                </c:pt>
                <c:pt idx="97197">
                  <c:v>97.197000000000003</c:v>
                </c:pt>
                <c:pt idx="97198">
                  <c:v>97.198000000000036</c:v>
                </c:pt>
                <c:pt idx="97199">
                  <c:v>97.199000000000012</c:v>
                </c:pt>
                <c:pt idx="97200">
                  <c:v>97.200000000000045</c:v>
                </c:pt>
                <c:pt idx="97201">
                  <c:v>97.201000000000022</c:v>
                </c:pt>
                <c:pt idx="97202">
                  <c:v>97.201999999999998</c:v>
                </c:pt>
                <c:pt idx="97203">
                  <c:v>97.203000000000031</c:v>
                </c:pt>
                <c:pt idx="97204">
                  <c:v>97.204000000000008</c:v>
                </c:pt>
                <c:pt idx="97205">
                  <c:v>97.205000000000041</c:v>
                </c:pt>
                <c:pt idx="97206">
                  <c:v>97.206000000000017</c:v>
                </c:pt>
                <c:pt idx="97207">
                  <c:v>97.206999999999994</c:v>
                </c:pt>
                <c:pt idx="97208">
                  <c:v>97.208000000000027</c:v>
                </c:pt>
                <c:pt idx="97209">
                  <c:v>97.209000000000003</c:v>
                </c:pt>
                <c:pt idx="97210">
                  <c:v>97.210000000000036</c:v>
                </c:pt>
                <c:pt idx="97211">
                  <c:v>97.211000000000013</c:v>
                </c:pt>
                <c:pt idx="97212">
                  <c:v>97.212000000000046</c:v>
                </c:pt>
                <c:pt idx="97213">
                  <c:v>97.213000000000022</c:v>
                </c:pt>
                <c:pt idx="97214">
                  <c:v>97.213999999999999</c:v>
                </c:pt>
                <c:pt idx="97215">
                  <c:v>97.215000000000032</c:v>
                </c:pt>
                <c:pt idx="97216">
                  <c:v>97.216000000000008</c:v>
                </c:pt>
                <c:pt idx="97217">
                  <c:v>97.217000000000041</c:v>
                </c:pt>
                <c:pt idx="97218">
                  <c:v>97.218000000000018</c:v>
                </c:pt>
                <c:pt idx="97219">
                  <c:v>97.218999999999994</c:v>
                </c:pt>
                <c:pt idx="97220">
                  <c:v>97.220000000000027</c:v>
                </c:pt>
                <c:pt idx="97221">
                  <c:v>97.221000000000004</c:v>
                </c:pt>
                <c:pt idx="97222">
                  <c:v>97.222000000000037</c:v>
                </c:pt>
                <c:pt idx="97223">
                  <c:v>97.223000000000013</c:v>
                </c:pt>
                <c:pt idx="97224">
                  <c:v>97.224000000000046</c:v>
                </c:pt>
                <c:pt idx="97225">
                  <c:v>97.225000000000023</c:v>
                </c:pt>
                <c:pt idx="97226">
                  <c:v>97.225999999999999</c:v>
                </c:pt>
                <c:pt idx="97227">
                  <c:v>97.227000000000032</c:v>
                </c:pt>
                <c:pt idx="97228">
                  <c:v>97.228000000000009</c:v>
                </c:pt>
                <c:pt idx="97229">
                  <c:v>97.229000000000042</c:v>
                </c:pt>
                <c:pt idx="97230">
                  <c:v>97.230000000000018</c:v>
                </c:pt>
                <c:pt idx="97231">
                  <c:v>97.230999999999995</c:v>
                </c:pt>
                <c:pt idx="97232">
                  <c:v>97.232000000000028</c:v>
                </c:pt>
                <c:pt idx="97233">
                  <c:v>97.233000000000004</c:v>
                </c:pt>
                <c:pt idx="97234">
                  <c:v>97.234000000000037</c:v>
                </c:pt>
                <c:pt idx="97235">
                  <c:v>97.235000000000014</c:v>
                </c:pt>
                <c:pt idx="97236">
                  <c:v>97.23599999999999</c:v>
                </c:pt>
                <c:pt idx="97237">
                  <c:v>97.237000000000023</c:v>
                </c:pt>
                <c:pt idx="97238">
                  <c:v>97.238</c:v>
                </c:pt>
                <c:pt idx="97239">
                  <c:v>97.239000000000033</c:v>
                </c:pt>
                <c:pt idx="97240">
                  <c:v>97.240000000000009</c:v>
                </c:pt>
                <c:pt idx="97241">
                  <c:v>97.241000000000042</c:v>
                </c:pt>
                <c:pt idx="97242">
                  <c:v>97.242000000000019</c:v>
                </c:pt>
                <c:pt idx="97243">
                  <c:v>97.242999999999995</c:v>
                </c:pt>
                <c:pt idx="97244">
                  <c:v>97.244000000000028</c:v>
                </c:pt>
                <c:pt idx="97245">
                  <c:v>97.245000000000005</c:v>
                </c:pt>
                <c:pt idx="97246">
                  <c:v>97.246000000000038</c:v>
                </c:pt>
                <c:pt idx="97247">
                  <c:v>97.247000000000014</c:v>
                </c:pt>
                <c:pt idx="97248">
                  <c:v>97.24799999999999</c:v>
                </c:pt>
                <c:pt idx="97249">
                  <c:v>97.249000000000024</c:v>
                </c:pt>
                <c:pt idx="97250">
                  <c:v>97.25</c:v>
                </c:pt>
                <c:pt idx="97251">
                  <c:v>97.251000000000033</c:v>
                </c:pt>
                <c:pt idx="97252">
                  <c:v>97.25200000000001</c:v>
                </c:pt>
                <c:pt idx="97253">
                  <c:v>97.253000000000043</c:v>
                </c:pt>
                <c:pt idx="97254">
                  <c:v>97.254000000000019</c:v>
                </c:pt>
                <c:pt idx="97255">
                  <c:v>97.254999999999995</c:v>
                </c:pt>
                <c:pt idx="97256">
                  <c:v>97.256000000000029</c:v>
                </c:pt>
                <c:pt idx="97257">
                  <c:v>97.257000000000005</c:v>
                </c:pt>
                <c:pt idx="97258">
                  <c:v>97.258000000000038</c:v>
                </c:pt>
                <c:pt idx="97259">
                  <c:v>97.259000000000015</c:v>
                </c:pt>
                <c:pt idx="97260">
                  <c:v>97.259999999999991</c:v>
                </c:pt>
                <c:pt idx="97261">
                  <c:v>97.261000000000024</c:v>
                </c:pt>
                <c:pt idx="97262">
                  <c:v>97.262</c:v>
                </c:pt>
                <c:pt idx="97263">
                  <c:v>97.263000000000034</c:v>
                </c:pt>
                <c:pt idx="97264">
                  <c:v>97.26400000000001</c:v>
                </c:pt>
                <c:pt idx="97265">
                  <c:v>97.265000000000043</c:v>
                </c:pt>
                <c:pt idx="97266">
                  <c:v>97.26600000000002</c:v>
                </c:pt>
                <c:pt idx="97267">
                  <c:v>97.266999999999996</c:v>
                </c:pt>
                <c:pt idx="97268">
                  <c:v>97.268000000000029</c:v>
                </c:pt>
                <c:pt idx="97269">
                  <c:v>97.269000000000005</c:v>
                </c:pt>
                <c:pt idx="97270">
                  <c:v>97.270000000000039</c:v>
                </c:pt>
                <c:pt idx="97271">
                  <c:v>97.271000000000015</c:v>
                </c:pt>
                <c:pt idx="97272">
                  <c:v>97.271999999999991</c:v>
                </c:pt>
                <c:pt idx="97273">
                  <c:v>97.273000000000025</c:v>
                </c:pt>
                <c:pt idx="97274">
                  <c:v>97.274000000000001</c:v>
                </c:pt>
                <c:pt idx="97275">
                  <c:v>97.275000000000034</c:v>
                </c:pt>
                <c:pt idx="97276">
                  <c:v>97.27600000000001</c:v>
                </c:pt>
                <c:pt idx="97277">
                  <c:v>97.277000000000044</c:v>
                </c:pt>
                <c:pt idx="97278">
                  <c:v>97.27800000000002</c:v>
                </c:pt>
                <c:pt idx="97279">
                  <c:v>97.278999999999996</c:v>
                </c:pt>
                <c:pt idx="97280">
                  <c:v>97.28000000000003</c:v>
                </c:pt>
                <c:pt idx="97281">
                  <c:v>97.281000000000006</c:v>
                </c:pt>
                <c:pt idx="97282">
                  <c:v>97.282000000000039</c:v>
                </c:pt>
                <c:pt idx="97283">
                  <c:v>97.283000000000015</c:v>
                </c:pt>
                <c:pt idx="97284">
                  <c:v>97.283999999999992</c:v>
                </c:pt>
                <c:pt idx="97285">
                  <c:v>97.285000000000025</c:v>
                </c:pt>
                <c:pt idx="97286">
                  <c:v>97.286000000000001</c:v>
                </c:pt>
                <c:pt idx="97287">
                  <c:v>97.287000000000035</c:v>
                </c:pt>
                <c:pt idx="97288">
                  <c:v>97.288000000000011</c:v>
                </c:pt>
                <c:pt idx="97289">
                  <c:v>97.289000000000044</c:v>
                </c:pt>
                <c:pt idx="97290">
                  <c:v>97.29000000000002</c:v>
                </c:pt>
                <c:pt idx="97291">
                  <c:v>97.290999999999997</c:v>
                </c:pt>
                <c:pt idx="97292">
                  <c:v>97.29200000000003</c:v>
                </c:pt>
                <c:pt idx="97293">
                  <c:v>97.293000000000006</c:v>
                </c:pt>
                <c:pt idx="97294">
                  <c:v>97.29400000000004</c:v>
                </c:pt>
                <c:pt idx="97295">
                  <c:v>97.295000000000016</c:v>
                </c:pt>
                <c:pt idx="97296">
                  <c:v>97.295999999999992</c:v>
                </c:pt>
                <c:pt idx="97297">
                  <c:v>97.297000000000025</c:v>
                </c:pt>
                <c:pt idx="97298">
                  <c:v>97.298000000000002</c:v>
                </c:pt>
                <c:pt idx="97299">
                  <c:v>97.299000000000035</c:v>
                </c:pt>
                <c:pt idx="97300">
                  <c:v>97.300000000000011</c:v>
                </c:pt>
                <c:pt idx="97301">
                  <c:v>97.301000000000045</c:v>
                </c:pt>
                <c:pt idx="97302">
                  <c:v>97.302000000000021</c:v>
                </c:pt>
                <c:pt idx="97303">
                  <c:v>97.302999999999997</c:v>
                </c:pt>
                <c:pt idx="97304">
                  <c:v>97.30400000000003</c:v>
                </c:pt>
                <c:pt idx="97305">
                  <c:v>97.305000000000007</c:v>
                </c:pt>
                <c:pt idx="97306">
                  <c:v>97.30600000000004</c:v>
                </c:pt>
                <c:pt idx="97307">
                  <c:v>97.307000000000016</c:v>
                </c:pt>
                <c:pt idx="97308">
                  <c:v>97.307999999999993</c:v>
                </c:pt>
                <c:pt idx="97309">
                  <c:v>97.309000000000026</c:v>
                </c:pt>
                <c:pt idx="97310">
                  <c:v>97.31</c:v>
                </c:pt>
                <c:pt idx="97311">
                  <c:v>97.311000000000035</c:v>
                </c:pt>
                <c:pt idx="97312">
                  <c:v>97.312000000000012</c:v>
                </c:pt>
                <c:pt idx="97313">
                  <c:v>97.313000000000045</c:v>
                </c:pt>
                <c:pt idx="97314">
                  <c:v>97.314000000000021</c:v>
                </c:pt>
                <c:pt idx="97315">
                  <c:v>97.314999999999998</c:v>
                </c:pt>
                <c:pt idx="97316">
                  <c:v>97.316000000000031</c:v>
                </c:pt>
                <c:pt idx="97317">
                  <c:v>97.317000000000007</c:v>
                </c:pt>
                <c:pt idx="97318">
                  <c:v>97.31800000000004</c:v>
                </c:pt>
                <c:pt idx="97319">
                  <c:v>97.319000000000017</c:v>
                </c:pt>
                <c:pt idx="97320">
                  <c:v>97.32</c:v>
                </c:pt>
                <c:pt idx="97321">
                  <c:v>97.321000000000026</c:v>
                </c:pt>
                <c:pt idx="97322">
                  <c:v>97.322000000000003</c:v>
                </c:pt>
                <c:pt idx="97323">
                  <c:v>97.323000000000036</c:v>
                </c:pt>
                <c:pt idx="97324">
                  <c:v>97.324000000000012</c:v>
                </c:pt>
                <c:pt idx="97325">
                  <c:v>97.325000000000045</c:v>
                </c:pt>
                <c:pt idx="97326">
                  <c:v>97.326000000000022</c:v>
                </c:pt>
                <c:pt idx="97327">
                  <c:v>97.326999999999998</c:v>
                </c:pt>
                <c:pt idx="97328">
                  <c:v>97.328000000000031</c:v>
                </c:pt>
                <c:pt idx="97329">
                  <c:v>97.329000000000008</c:v>
                </c:pt>
                <c:pt idx="97330">
                  <c:v>97.330000000000041</c:v>
                </c:pt>
                <c:pt idx="97331">
                  <c:v>97.331000000000017</c:v>
                </c:pt>
                <c:pt idx="97332">
                  <c:v>97.331999999999994</c:v>
                </c:pt>
                <c:pt idx="97333">
                  <c:v>97.333000000000027</c:v>
                </c:pt>
                <c:pt idx="97334">
                  <c:v>97.334000000000003</c:v>
                </c:pt>
                <c:pt idx="97335">
                  <c:v>97.335000000000036</c:v>
                </c:pt>
                <c:pt idx="97336">
                  <c:v>97.336000000000013</c:v>
                </c:pt>
                <c:pt idx="97337">
                  <c:v>97.337000000000046</c:v>
                </c:pt>
                <c:pt idx="97338">
                  <c:v>97.338000000000022</c:v>
                </c:pt>
                <c:pt idx="97339">
                  <c:v>97.338999999999999</c:v>
                </c:pt>
                <c:pt idx="97340">
                  <c:v>97.340000000000032</c:v>
                </c:pt>
                <c:pt idx="97341">
                  <c:v>97.341000000000008</c:v>
                </c:pt>
                <c:pt idx="97342">
                  <c:v>97.342000000000041</c:v>
                </c:pt>
                <c:pt idx="97343">
                  <c:v>97.343000000000018</c:v>
                </c:pt>
                <c:pt idx="97344">
                  <c:v>97.343999999999994</c:v>
                </c:pt>
                <c:pt idx="97345">
                  <c:v>97.345000000000027</c:v>
                </c:pt>
                <c:pt idx="97346">
                  <c:v>97.346000000000004</c:v>
                </c:pt>
                <c:pt idx="97347">
                  <c:v>97.347000000000037</c:v>
                </c:pt>
                <c:pt idx="97348">
                  <c:v>97.348000000000013</c:v>
                </c:pt>
                <c:pt idx="97349">
                  <c:v>97.349000000000046</c:v>
                </c:pt>
                <c:pt idx="97350">
                  <c:v>97.350000000000023</c:v>
                </c:pt>
                <c:pt idx="97351">
                  <c:v>97.350999999999999</c:v>
                </c:pt>
                <c:pt idx="97352">
                  <c:v>97.352000000000032</c:v>
                </c:pt>
                <c:pt idx="97353">
                  <c:v>97.353000000000009</c:v>
                </c:pt>
                <c:pt idx="97354">
                  <c:v>97.354000000000042</c:v>
                </c:pt>
                <c:pt idx="97355">
                  <c:v>97.355000000000018</c:v>
                </c:pt>
                <c:pt idx="97356">
                  <c:v>97.355999999999995</c:v>
                </c:pt>
                <c:pt idx="97357">
                  <c:v>97.357000000000028</c:v>
                </c:pt>
                <c:pt idx="97358">
                  <c:v>97.358000000000004</c:v>
                </c:pt>
                <c:pt idx="97359">
                  <c:v>97.359000000000037</c:v>
                </c:pt>
                <c:pt idx="97360">
                  <c:v>97.360000000000014</c:v>
                </c:pt>
                <c:pt idx="97361">
                  <c:v>97.36099999999999</c:v>
                </c:pt>
                <c:pt idx="97362">
                  <c:v>97.362000000000023</c:v>
                </c:pt>
                <c:pt idx="97363">
                  <c:v>97.363</c:v>
                </c:pt>
                <c:pt idx="97364">
                  <c:v>97.364000000000033</c:v>
                </c:pt>
                <c:pt idx="97365">
                  <c:v>97.365000000000009</c:v>
                </c:pt>
                <c:pt idx="97366">
                  <c:v>97.366000000000042</c:v>
                </c:pt>
                <c:pt idx="97367">
                  <c:v>97.367000000000019</c:v>
                </c:pt>
                <c:pt idx="97368">
                  <c:v>97.367999999999995</c:v>
                </c:pt>
                <c:pt idx="97369">
                  <c:v>97.369000000000028</c:v>
                </c:pt>
                <c:pt idx="97370">
                  <c:v>97.37</c:v>
                </c:pt>
                <c:pt idx="97371">
                  <c:v>97.371000000000038</c:v>
                </c:pt>
                <c:pt idx="97372">
                  <c:v>97.372000000000014</c:v>
                </c:pt>
                <c:pt idx="97373">
                  <c:v>97.37299999999999</c:v>
                </c:pt>
                <c:pt idx="97374">
                  <c:v>97.374000000000024</c:v>
                </c:pt>
                <c:pt idx="97375">
                  <c:v>97.375</c:v>
                </c:pt>
                <c:pt idx="97376">
                  <c:v>97.376000000000033</c:v>
                </c:pt>
                <c:pt idx="97377">
                  <c:v>97.37700000000001</c:v>
                </c:pt>
                <c:pt idx="97378">
                  <c:v>97.378000000000043</c:v>
                </c:pt>
                <c:pt idx="97379">
                  <c:v>97.379000000000019</c:v>
                </c:pt>
                <c:pt idx="97380">
                  <c:v>97.38</c:v>
                </c:pt>
                <c:pt idx="97381">
                  <c:v>97.381000000000029</c:v>
                </c:pt>
                <c:pt idx="97382">
                  <c:v>97.382000000000005</c:v>
                </c:pt>
                <c:pt idx="97383">
                  <c:v>97.383000000000038</c:v>
                </c:pt>
                <c:pt idx="97384">
                  <c:v>97.384000000000015</c:v>
                </c:pt>
                <c:pt idx="97385">
                  <c:v>97.384999999999991</c:v>
                </c:pt>
                <c:pt idx="97386">
                  <c:v>97.386000000000024</c:v>
                </c:pt>
                <c:pt idx="97387">
                  <c:v>97.387</c:v>
                </c:pt>
                <c:pt idx="97388">
                  <c:v>97.388000000000034</c:v>
                </c:pt>
                <c:pt idx="97389">
                  <c:v>97.38900000000001</c:v>
                </c:pt>
                <c:pt idx="97390">
                  <c:v>97.390000000000043</c:v>
                </c:pt>
                <c:pt idx="97391">
                  <c:v>97.39100000000002</c:v>
                </c:pt>
                <c:pt idx="97392">
                  <c:v>97.391999999999996</c:v>
                </c:pt>
                <c:pt idx="97393">
                  <c:v>97.393000000000029</c:v>
                </c:pt>
                <c:pt idx="97394">
                  <c:v>97.394000000000005</c:v>
                </c:pt>
                <c:pt idx="97395">
                  <c:v>97.395000000000039</c:v>
                </c:pt>
                <c:pt idx="97396">
                  <c:v>97.396000000000015</c:v>
                </c:pt>
                <c:pt idx="97397">
                  <c:v>97.396999999999991</c:v>
                </c:pt>
                <c:pt idx="97398">
                  <c:v>97.398000000000025</c:v>
                </c:pt>
                <c:pt idx="97399">
                  <c:v>97.399000000000001</c:v>
                </c:pt>
                <c:pt idx="97400">
                  <c:v>97.400000000000034</c:v>
                </c:pt>
                <c:pt idx="97401">
                  <c:v>97.40100000000001</c:v>
                </c:pt>
                <c:pt idx="97402">
                  <c:v>97.402000000000044</c:v>
                </c:pt>
                <c:pt idx="97403">
                  <c:v>97.40300000000002</c:v>
                </c:pt>
                <c:pt idx="97404">
                  <c:v>97.403999999999996</c:v>
                </c:pt>
                <c:pt idx="97405">
                  <c:v>97.40500000000003</c:v>
                </c:pt>
                <c:pt idx="97406">
                  <c:v>97.406000000000006</c:v>
                </c:pt>
                <c:pt idx="97407">
                  <c:v>97.407000000000039</c:v>
                </c:pt>
                <c:pt idx="97408">
                  <c:v>97.408000000000015</c:v>
                </c:pt>
                <c:pt idx="97409">
                  <c:v>97.408999999999992</c:v>
                </c:pt>
                <c:pt idx="97410">
                  <c:v>97.410000000000025</c:v>
                </c:pt>
                <c:pt idx="97411">
                  <c:v>97.411000000000001</c:v>
                </c:pt>
                <c:pt idx="97412">
                  <c:v>97.412000000000035</c:v>
                </c:pt>
                <c:pt idx="97413">
                  <c:v>97.413000000000011</c:v>
                </c:pt>
                <c:pt idx="97414">
                  <c:v>97.414000000000044</c:v>
                </c:pt>
                <c:pt idx="97415">
                  <c:v>97.41500000000002</c:v>
                </c:pt>
                <c:pt idx="97416">
                  <c:v>97.415999999999997</c:v>
                </c:pt>
                <c:pt idx="97417">
                  <c:v>97.41700000000003</c:v>
                </c:pt>
                <c:pt idx="97418">
                  <c:v>97.418000000000006</c:v>
                </c:pt>
                <c:pt idx="97419">
                  <c:v>97.41900000000004</c:v>
                </c:pt>
                <c:pt idx="97420">
                  <c:v>97.420000000000016</c:v>
                </c:pt>
                <c:pt idx="97421">
                  <c:v>97.420999999999992</c:v>
                </c:pt>
                <c:pt idx="97422">
                  <c:v>97.422000000000025</c:v>
                </c:pt>
                <c:pt idx="97423">
                  <c:v>97.423000000000002</c:v>
                </c:pt>
                <c:pt idx="97424">
                  <c:v>97.424000000000035</c:v>
                </c:pt>
                <c:pt idx="97425">
                  <c:v>97.425000000000011</c:v>
                </c:pt>
                <c:pt idx="97426">
                  <c:v>97.426000000000045</c:v>
                </c:pt>
                <c:pt idx="97427">
                  <c:v>97.427000000000021</c:v>
                </c:pt>
                <c:pt idx="97428">
                  <c:v>97.427999999999997</c:v>
                </c:pt>
                <c:pt idx="97429">
                  <c:v>97.42900000000003</c:v>
                </c:pt>
                <c:pt idx="97430">
                  <c:v>97.43</c:v>
                </c:pt>
                <c:pt idx="97431">
                  <c:v>97.43100000000004</c:v>
                </c:pt>
                <c:pt idx="97432">
                  <c:v>97.432000000000016</c:v>
                </c:pt>
                <c:pt idx="97433">
                  <c:v>97.432999999999993</c:v>
                </c:pt>
                <c:pt idx="97434">
                  <c:v>97.434000000000026</c:v>
                </c:pt>
                <c:pt idx="97435">
                  <c:v>97.435000000000002</c:v>
                </c:pt>
                <c:pt idx="97436">
                  <c:v>97.436000000000035</c:v>
                </c:pt>
                <c:pt idx="97437">
                  <c:v>97.437000000000012</c:v>
                </c:pt>
                <c:pt idx="97438">
                  <c:v>97.438000000000045</c:v>
                </c:pt>
                <c:pt idx="97439">
                  <c:v>97.439000000000021</c:v>
                </c:pt>
                <c:pt idx="97440">
                  <c:v>97.44</c:v>
                </c:pt>
                <c:pt idx="97441">
                  <c:v>97.441000000000031</c:v>
                </c:pt>
                <c:pt idx="97442">
                  <c:v>97.442000000000007</c:v>
                </c:pt>
                <c:pt idx="97443">
                  <c:v>97.44300000000004</c:v>
                </c:pt>
                <c:pt idx="97444">
                  <c:v>97.444000000000017</c:v>
                </c:pt>
                <c:pt idx="97445">
                  <c:v>97.444999999999993</c:v>
                </c:pt>
                <c:pt idx="97446">
                  <c:v>97.446000000000026</c:v>
                </c:pt>
                <c:pt idx="97447">
                  <c:v>97.447000000000003</c:v>
                </c:pt>
                <c:pt idx="97448">
                  <c:v>97.448000000000036</c:v>
                </c:pt>
                <c:pt idx="97449">
                  <c:v>97.449000000000012</c:v>
                </c:pt>
                <c:pt idx="97450">
                  <c:v>97.450000000000045</c:v>
                </c:pt>
                <c:pt idx="97451">
                  <c:v>97.451000000000022</c:v>
                </c:pt>
                <c:pt idx="97452">
                  <c:v>97.451999999999998</c:v>
                </c:pt>
                <c:pt idx="97453">
                  <c:v>97.453000000000031</c:v>
                </c:pt>
                <c:pt idx="97454">
                  <c:v>97.454000000000008</c:v>
                </c:pt>
                <c:pt idx="97455">
                  <c:v>97.455000000000041</c:v>
                </c:pt>
                <c:pt idx="97456">
                  <c:v>97.456000000000017</c:v>
                </c:pt>
                <c:pt idx="97457">
                  <c:v>97.456999999999994</c:v>
                </c:pt>
                <c:pt idx="97458">
                  <c:v>97.458000000000027</c:v>
                </c:pt>
                <c:pt idx="97459">
                  <c:v>97.459000000000003</c:v>
                </c:pt>
                <c:pt idx="97460">
                  <c:v>97.460000000000036</c:v>
                </c:pt>
                <c:pt idx="97461">
                  <c:v>97.461000000000013</c:v>
                </c:pt>
                <c:pt idx="97462">
                  <c:v>97.462000000000046</c:v>
                </c:pt>
                <c:pt idx="97463">
                  <c:v>97.463000000000022</c:v>
                </c:pt>
                <c:pt idx="97464">
                  <c:v>97.463999999999999</c:v>
                </c:pt>
                <c:pt idx="97465">
                  <c:v>97.465000000000032</c:v>
                </c:pt>
                <c:pt idx="97466">
                  <c:v>97.466000000000008</c:v>
                </c:pt>
                <c:pt idx="97467">
                  <c:v>97.467000000000041</c:v>
                </c:pt>
                <c:pt idx="97468">
                  <c:v>97.468000000000018</c:v>
                </c:pt>
                <c:pt idx="97469">
                  <c:v>97.468999999999994</c:v>
                </c:pt>
                <c:pt idx="97470">
                  <c:v>97.470000000000027</c:v>
                </c:pt>
                <c:pt idx="97471">
                  <c:v>97.471000000000004</c:v>
                </c:pt>
                <c:pt idx="97472">
                  <c:v>97.472000000000037</c:v>
                </c:pt>
                <c:pt idx="97473">
                  <c:v>97.473000000000013</c:v>
                </c:pt>
                <c:pt idx="97474">
                  <c:v>97.474000000000046</c:v>
                </c:pt>
                <c:pt idx="97475">
                  <c:v>97.475000000000023</c:v>
                </c:pt>
                <c:pt idx="97476">
                  <c:v>97.475999999999999</c:v>
                </c:pt>
                <c:pt idx="97477">
                  <c:v>97.477000000000032</c:v>
                </c:pt>
                <c:pt idx="97478">
                  <c:v>97.478000000000009</c:v>
                </c:pt>
                <c:pt idx="97479">
                  <c:v>97.479000000000042</c:v>
                </c:pt>
                <c:pt idx="97480">
                  <c:v>97.480000000000018</c:v>
                </c:pt>
                <c:pt idx="97481">
                  <c:v>97.480999999999995</c:v>
                </c:pt>
                <c:pt idx="97482">
                  <c:v>97.482000000000028</c:v>
                </c:pt>
                <c:pt idx="97483">
                  <c:v>97.483000000000004</c:v>
                </c:pt>
                <c:pt idx="97484">
                  <c:v>97.484000000000037</c:v>
                </c:pt>
                <c:pt idx="97485">
                  <c:v>97.485000000000014</c:v>
                </c:pt>
                <c:pt idx="97486">
                  <c:v>97.48599999999999</c:v>
                </c:pt>
                <c:pt idx="97487">
                  <c:v>97.487000000000023</c:v>
                </c:pt>
                <c:pt idx="97488">
                  <c:v>97.488</c:v>
                </c:pt>
                <c:pt idx="97489">
                  <c:v>97.489000000000033</c:v>
                </c:pt>
                <c:pt idx="97490">
                  <c:v>97.490000000000009</c:v>
                </c:pt>
                <c:pt idx="97491">
                  <c:v>97.491000000000042</c:v>
                </c:pt>
                <c:pt idx="97492">
                  <c:v>97.492000000000019</c:v>
                </c:pt>
                <c:pt idx="97493">
                  <c:v>97.492999999999995</c:v>
                </c:pt>
                <c:pt idx="97494">
                  <c:v>97.494000000000028</c:v>
                </c:pt>
                <c:pt idx="97495">
                  <c:v>97.495000000000005</c:v>
                </c:pt>
                <c:pt idx="97496">
                  <c:v>97.496000000000038</c:v>
                </c:pt>
                <c:pt idx="97497">
                  <c:v>97.497000000000014</c:v>
                </c:pt>
                <c:pt idx="97498">
                  <c:v>97.49799999999999</c:v>
                </c:pt>
                <c:pt idx="97499">
                  <c:v>97.499000000000024</c:v>
                </c:pt>
                <c:pt idx="97500">
                  <c:v>97.5</c:v>
                </c:pt>
                <c:pt idx="97501">
                  <c:v>97.501000000000033</c:v>
                </c:pt>
                <c:pt idx="97502">
                  <c:v>97.50200000000001</c:v>
                </c:pt>
                <c:pt idx="97503">
                  <c:v>97.503000000000043</c:v>
                </c:pt>
                <c:pt idx="97504">
                  <c:v>97.504000000000019</c:v>
                </c:pt>
                <c:pt idx="97505">
                  <c:v>97.504999999999995</c:v>
                </c:pt>
                <c:pt idx="97506">
                  <c:v>97.506000000000029</c:v>
                </c:pt>
                <c:pt idx="97507">
                  <c:v>97.507000000000005</c:v>
                </c:pt>
                <c:pt idx="97508">
                  <c:v>97.508000000000038</c:v>
                </c:pt>
                <c:pt idx="97509">
                  <c:v>97.509000000000015</c:v>
                </c:pt>
                <c:pt idx="97510">
                  <c:v>97.509999999999991</c:v>
                </c:pt>
                <c:pt idx="97511">
                  <c:v>97.511000000000024</c:v>
                </c:pt>
                <c:pt idx="97512">
                  <c:v>97.512</c:v>
                </c:pt>
                <c:pt idx="97513">
                  <c:v>97.513000000000034</c:v>
                </c:pt>
                <c:pt idx="97514">
                  <c:v>97.51400000000001</c:v>
                </c:pt>
                <c:pt idx="97515">
                  <c:v>97.515000000000043</c:v>
                </c:pt>
                <c:pt idx="97516">
                  <c:v>97.51600000000002</c:v>
                </c:pt>
                <c:pt idx="97517">
                  <c:v>97.516999999999996</c:v>
                </c:pt>
                <c:pt idx="97518">
                  <c:v>97.518000000000029</c:v>
                </c:pt>
                <c:pt idx="97519">
                  <c:v>97.519000000000005</c:v>
                </c:pt>
                <c:pt idx="97520">
                  <c:v>97.520000000000039</c:v>
                </c:pt>
                <c:pt idx="97521">
                  <c:v>97.521000000000015</c:v>
                </c:pt>
                <c:pt idx="97522">
                  <c:v>97.521999999999991</c:v>
                </c:pt>
                <c:pt idx="97523">
                  <c:v>97.523000000000025</c:v>
                </c:pt>
                <c:pt idx="97524">
                  <c:v>97.524000000000001</c:v>
                </c:pt>
                <c:pt idx="97525">
                  <c:v>97.525000000000034</c:v>
                </c:pt>
                <c:pt idx="97526">
                  <c:v>97.52600000000001</c:v>
                </c:pt>
                <c:pt idx="97527">
                  <c:v>97.527000000000044</c:v>
                </c:pt>
                <c:pt idx="97528">
                  <c:v>97.52800000000002</c:v>
                </c:pt>
                <c:pt idx="97529">
                  <c:v>97.528999999999996</c:v>
                </c:pt>
                <c:pt idx="97530">
                  <c:v>97.53000000000003</c:v>
                </c:pt>
                <c:pt idx="97531">
                  <c:v>97.531000000000006</c:v>
                </c:pt>
                <c:pt idx="97532">
                  <c:v>97.532000000000039</c:v>
                </c:pt>
                <c:pt idx="97533">
                  <c:v>97.533000000000015</c:v>
                </c:pt>
                <c:pt idx="97534">
                  <c:v>97.533999999999992</c:v>
                </c:pt>
                <c:pt idx="97535">
                  <c:v>97.535000000000025</c:v>
                </c:pt>
                <c:pt idx="97536">
                  <c:v>97.536000000000001</c:v>
                </c:pt>
                <c:pt idx="97537">
                  <c:v>97.537000000000035</c:v>
                </c:pt>
                <c:pt idx="97538">
                  <c:v>97.538000000000011</c:v>
                </c:pt>
                <c:pt idx="97539">
                  <c:v>97.539000000000044</c:v>
                </c:pt>
                <c:pt idx="97540">
                  <c:v>97.54000000000002</c:v>
                </c:pt>
                <c:pt idx="97541">
                  <c:v>97.540999999999997</c:v>
                </c:pt>
                <c:pt idx="97542">
                  <c:v>97.54200000000003</c:v>
                </c:pt>
                <c:pt idx="97543">
                  <c:v>97.543000000000006</c:v>
                </c:pt>
                <c:pt idx="97544">
                  <c:v>97.54400000000004</c:v>
                </c:pt>
                <c:pt idx="97545">
                  <c:v>97.545000000000016</c:v>
                </c:pt>
                <c:pt idx="97546">
                  <c:v>97.545999999999992</c:v>
                </c:pt>
                <c:pt idx="97547">
                  <c:v>97.547000000000025</c:v>
                </c:pt>
                <c:pt idx="97548">
                  <c:v>97.548000000000002</c:v>
                </c:pt>
                <c:pt idx="97549">
                  <c:v>97.549000000000035</c:v>
                </c:pt>
                <c:pt idx="97550">
                  <c:v>97.550000000000011</c:v>
                </c:pt>
                <c:pt idx="97551">
                  <c:v>97.551000000000045</c:v>
                </c:pt>
                <c:pt idx="97552">
                  <c:v>97.552000000000021</c:v>
                </c:pt>
                <c:pt idx="97553">
                  <c:v>97.552999999999997</c:v>
                </c:pt>
                <c:pt idx="97554">
                  <c:v>97.55400000000003</c:v>
                </c:pt>
                <c:pt idx="97555">
                  <c:v>97.555000000000007</c:v>
                </c:pt>
                <c:pt idx="97556">
                  <c:v>97.55600000000004</c:v>
                </c:pt>
                <c:pt idx="97557">
                  <c:v>97.557000000000016</c:v>
                </c:pt>
                <c:pt idx="97558">
                  <c:v>97.557999999999993</c:v>
                </c:pt>
                <c:pt idx="97559">
                  <c:v>97.559000000000026</c:v>
                </c:pt>
                <c:pt idx="97560">
                  <c:v>97.56</c:v>
                </c:pt>
                <c:pt idx="97561">
                  <c:v>97.561000000000035</c:v>
                </c:pt>
                <c:pt idx="97562">
                  <c:v>97.562000000000012</c:v>
                </c:pt>
                <c:pt idx="97563">
                  <c:v>97.563000000000045</c:v>
                </c:pt>
                <c:pt idx="97564">
                  <c:v>97.564000000000021</c:v>
                </c:pt>
                <c:pt idx="97565">
                  <c:v>97.564999999999998</c:v>
                </c:pt>
                <c:pt idx="97566">
                  <c:v>97.566000000000031</c:v>
                </c:pt>
                <c:pt idx="97567">
                  <c:v>97.567000000000007</c:v>
                </c:pt>
                <c:pt idx="97568">
                  <c:v>97.56800000000004</c:v>
                </c:pt>
                <c:pt idx="97569">
                  <c:v>97.569000000000017</c:v>
                </c:pt>
                <c:pt idx="97570">
                  <c:v>97.57</c:v>
                </c:pt>
                <c:pt idx="97571">
                  <c:v>97.571000000000026</c:v>
                </c:pt>
                <c:pt idx="97572">
                  <c:v>97.572000000000003</c:v>
                </c:pt>
                <c:pt idx="97573">
                  <c:v>97.573000000000036</c:v>
                </c:pt>
                <c:pt idx="97574">
                  <c:v>97.574000000000012</c:v>
                </c:pt>
                <c:pt idx="97575">
                  <c:v>97.575000000000045</c:v>
                </c:pt>
                <c:pt idx="97576">
                  <c:v>97.576000000000022</c:v>
                </c:pt>
                <c:pt idx="97577">
                  <c:v>97.576999999999998</c:v>
                </c:pt>
                <c:pt idx="97578">
                  <c:v>97.578000000000031</c:v>
                </c:pt>
                <c:pt idx="97579">
                  <c:v>97.579000000000008</c:v>
                </c:pt>
                <c:pt idx="97580">
                  <c:v>97.580000000000041</c:v>
                </c:pt>
                <c:pt idx="97581">
                  <c:v>97.581000000000017</c:v>
                </c:pt>
                <c:pt idx="97582">
                  <c:v>97.581999999999994</c:v>
                </c:pt>
                <c:pt idx="97583">
                  <c:v>97.583000000000027</c:v>
                </c:pt>
                <c:pt idx="97584">
                  <c:v>97.584000000000003</c:v>
                </c:pt>
                <c:pt idx="97585">
                  <c:v>97.585000000000036</c:v>
                </c:pt>
                <c:pt idx="97586">
                  <c:v>97.586000000000013</c:v>
                </c:pt>
                <c:pt idx="97587">
                  <c:v>97.587000000000046</c:v>
                </c:pt>
                <c:pt idx="97588">
                  <c:v>97.588000000000022</c:v>
                </c:pt>
                <c:pt idx="97589">
                  <c:v>97.588999999999999</c:v>
                </c:pt>
                <c:pt idx="97590">
                  <c:v>97.590000000000032</c:v>
                </c:pt>
                <c:pt idx="97591">
                  <c:v>97.591000000000008</c:v>
                </c:pt>
                <c:pt idx="97592">
                  <c:v>97.592000000000041</c:v>
                </c:pt>
                <c:pt idx="97593">
                  <c:v>97.593000000000018</c:v>
                </c:pt>
                <c:pt idx="97594">
                  <c:v>97.593999999999994</c:v>
                </c:pt>
                <c:pt idx="97595">
                  <c:v>97.595000000000027</c:v>
                </c:pt>
                <c:pt idx="97596">
                  <c:v>97.596000000000004</c:v>
                </c:pt>
                <c:pt idx="97597">
                  <c:v>97.597000000000037</c:v>
                </c:pt>
                <c:pt idx="97598">
                  <c:v>97.598000000000013</c:v>
                </c:pt>
                <c:pt idx="97599">
                  <c:v>97.599000000000046</c:v>
                </c:pt>
                <c:pt idx="97600">
                  <c:v>97.600000000000023</c:v>
                </c:pt>
                <c:pt idx="97601">
                  <c:v>97.600999999999999</c:v>
                </c:pt>
                <c:pt idx="97602">
                  <c:v>97.602000000000032</c:v>
                </c:pt>
                <c:pt idx="97603">
                  <c:v>97.603000000000009</c:v>
                </c:pt>
                <c:pt idx="97604">
                  <c:v>97.604000000000042</c:v>
                </c:pt>
                <c:pt idx="97605">
                  <c:v>97.605000000000018</c:v>
                </c:pt>
                <c:pt idx="97606">
                  <c:v>97.605999999999995</c:v>
                </c:pt>
                <c:pt idx="97607">
                  <c:v>97.607000000000028</c:v>
                </c:pt>
                <c:pt idx="97608">
                  <c:v>97.608000000000004</c:v>
                </c:pt>
                <c:pt idx="97609">
                  <c:v>97.609000000000037</c:v>
                </c:pt>
                <c:pt idx="97610">
                  <c:v>97.610000000000014</c:v>
                </c:pt>
                <c:pt idx="97611">
                  <c:v>97.61099999999999</c:v>
                </c:pt>
                <c:pt idx="97612">
                  <c:v>97.612000000000023</c:v>
                </c:pt>
                <c:pt idx="97613">
                  <c:v>97.613</c:v>
                </c:pt>
                <c:pt idx="97614">
                  <c:v>97.614000000000033</c:v>
                </c:pt>
                <c:pt idx="97615">
                  <c:v>97.615000000000009</c:v>
                </c:pt>
                <c:pt idx="97616">
                  <c:v>97.616000000000042</c:v>
                </c:pt>
                <c:pt idx="97617">
                  <c:v>97.617000000000019</c:v>
                </c:pt>
                <c:pt idx="97618">
                  <c:v>97.617999999999995</c:v>
                </c:pt>
                <c:pt idx="97619">
                  <c:v>97.619000000000028</c:v>
                </c:pt>
                <c:pt idx="97620">
                  <c:v>97.62</c:v>
                </c:pt>
                <c:pt idx="97621">
                  <c:v>97.621000000000038</c:v>
                </c:pt>
                <c:pt idx="97622">
                  <c:v>97.622000000000014</c:v>
                </c:pt>
                <c:pt idx="97623">
                  <c:v>97.62299999999999</c:v>
                </c:pt>
                <c:pt idx="97624">
                  <c:v>97.624000000000024</c:v>
                </c:pt>
                <c:pt idx="97625">
                  <c:v>97.625</c:v>
                </c:pt>
                <c:pt idx="97626">
                  <c:v>97.626000000000033</c:v>
                </c:pt>
                <c:pt idx="97627">
                  <c:v>97.62700000000001</c:v>
                </c:pt>
                <c:pt idx="97628">
                  <c:v>97.628000000000043</c:v>
                </c:pt>
                <c:pt idx="97629">
                  <c:v>97.629000000000019</c:v>
                </c:pt>
                <c:pt idx="97630">
                  <c:v>97.63</c:v>
                </c:pt>
                <c:pt idx="97631">
                  <c:v>97.631000000000029</c:v>
                </c:pt>
                <c:pt idx="97632">
                  <c:v>97.632000000000005</c:v>
                </c:pt>
                <c:pt idx="97633">
                  <c:v>97.633000000000038</c:v>
                </c:pt>
                <c:pt idx="97634">
                  <c:v>97.634000000000015</c:v>
                </c:pt>
                <c:pt idx="97635">
                  <c:v>97.634999999999991</c:v>
                </c:pt>
                <c:pt idx="97636">
                  <c:v>97.636000000000024</c:v>
                </c:pt>
                <c:pt idx="97637">
                  <c:v>97.637</c:v>
                </c:pt>
                <c:pt idx="97638">
                  <c:v>97.638000000000034</c:v>
                </c:pt>
                <c:pt idx="97639">
                  <c:v>97.63900000000001</c:v>
                </c:pt>
                <c:pt idx="97640">
                  <c:v>97.640000000000043</c:v>
                </c:pt>
                <c:pt idx="97641">
                  <c:v>97.64100000000002</c:v>
                </c:pt>
                <c:pt idx="97642">
                  <c:v>97.641999999999996</c:v>
                </c:pt>
                <c:pt idx="97643">
                  <c:v>97.643000000000029</c:v>
                </c:pt>
                <c:pt idx="97644">
                  <c:v>97.644000000000005</c:v>
                </c:pt>
                <c:pt idx="97645">
                  <c:v>97.645000000000039</c:v>
                </c:pt>
                <c:pt idx="97646">
                  <c:v>97.646000000000015</c:v>
                </c:pt>
                <c:pt idx="97647">
                  <c:v>97.646999999999991</c:v>
                </c:pt>
                <c:pt idx="97648">
                  <c:v>97.648000000000025</c:v>
                </c:pt>
                <c:pt idx="97649">
                  <c:v>97.649000000000001</c:v>
                </c:pt>
                <c:pt idx="97650">
                  <c:v>97.650000000000034</c:v>
                </c:pt>
                <c:pt idx="97651">
                  <c:v>97.65100000000001</c:v>
                </c:pt>
                <c:pt idx="97652">
                  <c:v>97.652000000000044</c:v>
                </c:pt>
                <c:pt idx="97653">
                  <c:v>97.65300000000002</c:v>
                </c:pt>
                <c:pt idx="97654">
                  <c:v>97.653999999999996</c:v>
                </c:pt>
                <c:pt idx="97655">
                  <c:v>97.65500000000003</c:v>
                </c:pt>
                <c:pt idx="97656">
                  <c:v>97.656000000000006</c:v>
                </c:pt>
                <c:pt idx="97657">
                  <c:v>97.657000000000039</c:v>
                </c:pt>
                <c:pt idx="97658">
                  <c:v>97.658000000000015</c:v>
                </c:pt>
                <c:pt idx="97659">
                  <c:v>97.658999999999992</c:v>
                </c:pt>
                <c:pt idx="97660">
                  <c:v>97.660000000000025</c:v>
                </c:pt>
                <c:pt idx="97661">
                  <c:v>97.661000000000001</c:v>
                </c:pt>
                <c:pt idx="97662">
                  <c:v>97.662000000000035</c:v>
                </c:pt>
                <c:pt idx="97663">
                  <c:v>97.663000000000011</c:v>
                </c:pt>
                <c:pt idx="97664">
                  <c:v>97.664000000000044</c:v>
                </c:pt>
                <c:pt idx="97665">
                  <c:v>97.66500000000002</c:v>
                </c:pt>
                <c:pt idx="97666">
                  <c:v>97.665999999999997</c:v>
                </c:pt>
                <c:pt idx="97667">
                  <c:v>97.66700000000003</c:v>
                </c:pt>
                <c:pt idx="97668">
                  <c:v>97.668000000000006</c:v>
                </c:pt>
                <c:pt idx="97669">
                  <c:v>97.66900000000004</c:v>
                </c:pt>
                <c:pt idx="97670">
                  <c:v>97.670000000000016</c:v>
                </c:pt>
                <c:pt idx="97671">
                  <c:v>97.670999999999992</c:v>
                </c:pt>
                <c:pt idx="97672">
                  <c:v>97.672000000000025</c:v>
                </c:pt>
                <c:pt idx="97673">
                  <c:v>97.673000000000002</c:v>
                </c:pt>
                <c:pt idx="97674">
                  <c:v>97.674000000000035</c:v>
                </c:pt>
                <c:pt idx="97675">
                  <c:v>97.675000000000011</c:v>
                </c:pt>
                <c:pt idx="97676">
                  <c:v>97.676000000000045</c:v>
                </c:pt>
                <c:pt idx="97677">
                  <c:v>97.677000000000021</c:v>
                </c:pt>
                <c:pt idx="97678">
                  <c:v>97.677999999999997</c:v>
                </c:pt>
                <c:pt idx="97679">
                  <c:v>97.67900000000003</c:v>
                </c:pt>
                <c:pt idx="97680">
                  <c:v>97.68</c:v>
                </c:pt>
                <c:pt idx="97681">
                  <c:v>97.68100000000004</c:v>
                </c:pt>
                <c:pt idx="97682">
                  <c:v>97.682000000000016</c:v>
                </c:pt>
                <c:pt idx="97683">
                  <c:v>97.682999999999993</c:v>
                </c:pt>
                <c:pt idx="97684">
                  <c:v>97.684000000000026</c:v>
                </c:pt>
                <c:pt idx="97685">
                  <c:v>97.685000000000002</c:v>
                </c:pt>
                <c:pt idx="97686">
                  <c:v>97.686000000000035</c:v>
                </c:pt>
                <c:pt idx="97687">
                  <c:v>97.687000000000012</c:v>
                </c:pt>
                <c:pt idx="97688">
                  <c:v>97.688000000000045</c:v>
                </c:pt>
                <c:pt idx="97689">
                  <c:v>97.689000000000021</c:v>
                </c:pt>
                <c:pt idx="97690">
                  <c:v>97.69</c:v>
                </c:pt>
                <c:pt idx="97691">
                  <c:v>97.691000000000031</c:v>
                </c:pt>
                <c:pt idx="97692">
                  <c:v>97.692000000000007</c:v>
                </c:pt>
                <c:pt idx="97693">
                  <c:v>97.69300000000004</c:v>
                </c:pt>
                <c:pt idx="97694">
                  <c:v>97.694000000000017</c:v>
                </c:pt>
                <c:pt idx="97695">
                  <c:v>97.694999999999993</c:v>
                </c:pt>
                <c:pt idx="97696">
                  <c:v>97.696000000000026</c:v>
                </c:pt>
                <c:pt idx="97697">
                  <c:v>97.697000000000003</c:v>
                </c:pt>
                <c:pt idx="97698">
                  <c:v>97.698000000000036</c:v>
                </c:pt>
                <c:pt idx="97699">
                  <c:v>97.699000000000012</c:v>
                </c:pt>
                <c:pt idx="97700">
                  <c:v>97.700000000000045</c:v>
                </c:pt>
                <c:pt idx="97701">
                  <c:v>97.701000000000022</c:v>
                </c:pt>
                <c:pt idx="97702">
                  <c:v>97.701999999999998</c:v>
                </c:pt>
                <c:pt idx="97703">
                  <c:v>97.703000000000031</c:v>
                </c:pt>
                <c:pt idx="97704">
                  <c:v>97.704000000000008</c:v>
                </c:pt>
                <c:pt idx="97705">
                  <c:v>97.705000000000041</c:v>
                </c:pt>
                <c:pt idx="97706">
                  <c:v>97.706000000000017</c:v>
                </c:pt>
                <c:pt idx="97707">
                  <c:v>97.706999999999994</c:v>
                </c:pt>
                <c:pt idx="97708">
                  <c:v>97.708000000000027</c:v>
                </c:pt>
                <c:pt idx="97709">
                  <c:v>97.709000000000003</c:v>
                </c:pt>
                <c:pt idx="97710">
                  <c:v>97.710000000000036</c:v>
                </c:pt>
                <c:pt idx="97711">
                  <c:v>97.711000000000013</c:v>
                </c:pt>
                <c:pt idx="97712">
                  <c:v>97.712000000000046</c:v>
                </c:pt>
                <c:pt idx="97713">
                  <c:v>97.713000000000022</c:v>
                </c:pt>
                <c:pt idx="97714">
                  <c:v>97.713999999999999</c:v>
                </c:pt>
                <c:pt idx="97715">
                  <c:v>97.715000000000032</c:v>
                </c:pt>
                <c:pt idx="97716">
                  <c:v>97.716000000000008</c:v>
                </c:pt>
                <c:pt idx="97717">
                  <c:v>97.717000000000041</c:v>
                </c:pt>
                <c:pt idx="97718">
                  <c:v>97.718000000000018</c:v>
                </c:pt>
                <c:pt idx="97719">
                  <c:v>97.718999999999994</c:v>
                </c:pt>
                <c:pt idx="97720">
                  <c:v>97.720000000000027</c:v>
                </c:pt>
                <c:pt idx="97721">
                  <c:v>97.721000000000004</c:v>
                </c:pt>
                <c:pt idx="97722">
                  <c:v>97.722000000000037</c:v>
                </c:pt>
                <c:pt idx="97723">
                  <c:v>97.723000000000013</c:v>
                </c:pt>
                <c:pt idx="97724">
                  <c:v>97.724000000000046</c:v>
                </c:pt>
                <c:pt idx="97725">
                  <c:v>97.725000000000023</c:v>
                </c:pt>
                <c:pt idx="97726">
                  <c:v>97.725999999999999</c:v>
                </c:pt>
                <c:pt idx="97727">
                  <c:v>97.727000000000032</c:v>
                </c:pt>
                <c:pt idx="97728">
                  <c:v>97.728000000000009</c:v>
                </c:pt>
                <c:pt idx="97729">
                  <c:v>97.729000000000042</c:v>
                </c:pt>
                <c:pt idx="97730">
                  <c:v>97.730000000000018</c:v>
                </c:pt>
                <c:pt idx="97731">
                  <c:v>97.730999999999995</c:v>
                </c:pt>
                <c:pt idx="97732">
                  <c:v>97.732000000000028</c:v>
                </c:pt>
                <c:pt idx="97733">
                  <c:v>97.733000000000004</c:v>
                </c:pt>
                <c:pt idx="97734">
                  <c:v>97.734000000000037</c:v>
                </c:pt>
                <c:pt idx="97735">
                  <c:v>97.735000000000014</c:v>
                </c:pt>
                <c:pt idx="97736">
                  <c:v>97.73599999999999</c:v>
                </c:pt>
                <c:pt idx="97737">
                  <c:v>97.737000000000023</c:v>
                </c:pt>
                <c:pt idx="97738">
                  <c:v>97.738</c:v>
                </c:pt>
                <c:pt idx="97739">
                  <c:v>97.739000000000033</c:v>
                </c:pt>
                <c:pt idx="97740">
                  <c:v>97.740000000000009</c:v>
                </c:pt>
                <c:pt idx="97741">
                  <c:v>97.741000000000042</c:v>
                </c:pt>
                <c:pt idx="97742">
                  <c:v>97.742000000000019</c:v>
                </c:pt>
                <c:pt idx="97743">
                  <c:v>97.742999999999995</c:v>
                </c:pt>
                <c:pt idx="97744">
                  <c:v>97.744000000000028</c:v>
                </c:pt>
                <c:pt idx="97745">
                  <c:v>97.745000000000005</c:v>
                </c:pt>
                <c:pt idx="97746">
                  <c:v>97.746000000000038</c:v>
                </c:pt>
                <c:pt idx="97747">
                  <c:v>97.747000000000014</c:v>
                </c:pt>
                <c:pt idx="97748">
                  <c:v>97.74799999999999</c:v>
                </c:pt>
                <c:pt idx="97749">
                  <c:v>97.749000000000024</c:v>
                </c:pt>
                <c:pt idx="97750">
                  <c:v>97.75</c:v>
                </c:pt>
                <c:pt idx="97751">
                  <c:v>97.751000000000033</c:v>
                </c:pt>
                <c:pt idx="97752">
                  <c:v>97.75200000000001</c:v>
                </c:pt>
                <c:pt idx="97753">
                  <c:v>97.753000000000043</c:v>
                </c:pt>
                <c:pt idx="97754">
                  <c:v>97.754000000000019</c:v>
                </c:pt>
                <c:pt idx="97755">
                  <c:v>97.754999999999995</c:v>
                </c:pt>
                <c:pt idx="97756">
                  <c:v>97.756000000000029</c:v>
                </c:pt>
                <c:pt idx="97757">
                  <c:v>97.757000000000005</c:v>
                </c:pt>
                <c:pt idx="97758">
                  <c:v>97.758000000000038</c:v>
                </c:pt>
                <c:pt idx="97759">
                  <c:v>97.759000000000015</c:v>
                </c:pt>
                <c:pt idx="97760">
                  <c:v>97.759999999999991</c:v>
                </c:pt>
                <c:pt idx="97761">
                  <c:v>97.761000000000024</c:v>
                </c:pt>
                <c:pt idx="97762">
                  <c:v>97.762</c:v>
                </c:pt>
                <c:pt idx="97763">
                  <c:v>97.763000000000034</c:v>
                </c:pt>
                <c:pt idx="97764">
                  <c:v>97.76400000000001</c:v>
                </c:pt>
                <c:pt idx="97765">
                  <c:v>97.765000000000043</c:v>
                </c:pt>
                <c:pt idx="97766">
                  <c:v>97.76600000000002</c:v>
                </c:pt>
                <c:pt idx="97767">
                  <c:v>97.766999999999996</c:v>
                </c:pt>
                <c:pt idx="97768">
                  <c:v>97.768000000000029</c:v>
                </c:pt>
                <c:pt idx="97769">
                  <c:v>97.769000000000005</c:v>
                </c:pt>
                <c:pt idx="97770">
                  <c:v>97.770000000000039</c:v>
                </c:pt>
                <c:pt idx="97771">
                  <c:v>97.771000000000015</c:v>
                </c:pt>
                <c:pt idx="97772">
                  <c:v>97.771999999999991</c:v>
                </c:pt>
                <c:pt idx="97773">
                  <c:v>97.773000000000025</c:v>
                </c:pt>
                <c:pt idx="97774">
                  <c:v>97.774000000000001</c:v>
                </c:pt>
                <c:pt idx="97775">
                  <c:v>97.775000000000034</c:v>
                </c:pt>
                <c:pt idx="97776">
                  <c:v>97.77600000000001</c:v>
                </c:pt>
                <c:pt idx="97777">
                  <c:v>97.777000000000044</c:v>
                </c:pt>
                <c:pt idx="97778">
                  <c:v>97.77800000000002</c:v>
                </c:pt>
                <c:pt idx="97779">
                  <c:v>97.778999999999996</c:v>
                </c:pt>
                <c:pt idx="97780">
                  <c:v>97.78000000000003</c:v>
                </c:pt>
                <c:pt idx="97781">
                  <c:v>97.781000000000006</c:v>
                </c:pt>
                <c:pt idx="97782">
                  <c:v>97.782000000000039</c:v>
                </c:pt>
                <c:pt idx="97783">
                  <c:v>97.783000000000015</c:v>
                </c:pt>
                <c:pt idx="97784">
                  <c:v>97.783999999999992</c:v>
                </c:pt>
                <c:pt idx="97785">
                  <c:v>97.785000000000025</c:v>
                </c:pt>
                <c:pt idx="97786">
                  <c:v>97.786000000000001</c:v>
                </c:pt>
                <c:pt idx="97787">
                  <c:v>97.787000000000035</c:v>
                </c:pt>
                <c:pt idx="97788">
                  <c:v>97.788000000000011</c:v>
                </c:pt>
                <c:pt idx="97789">
                  <c:v>97.789000000000044</c:v>
                </c:pt>
                <c:pt idx="97790">
                  <c:v>97.79000000000002</c:v>
                </c:pt>
                <c:pt idx="97791">
                  <c:v>97.790999999999997</c:v>
                </c:pt>
                <c:pt idx="97792">
                  <c:v>97.79200000000003</c:v>
                </c:pt>
                <c:pt idx="97793">
                  <c:v>97.793000000000006</c:v>
                </c:pt>
                <c:pt idx="97794">
                  <c:v>97.79400000000004</c:v>
                </c:pt>
                <c:pt idx="97795">
                  <c:v>97.795000000000016</c:v>
                </c:pt>
                <c:pt idx="97796">
                  <c:v>97.795999999999992</c:v>
                </c:pt>
                <c:pt idx="97797">
                  <c:v>97.797000000000025</c:v>
                </c:pt>
                <c:pt idx="97798">
                  <c:v>97.798000000000002</c:v>
                </c:pt>
                <c:pt idx="97799">
                  <c:v>97.799000000000035</c:v>
                </c:pt>
                <c:pt idx="97800">
                  <c:v>97.800000000000011</c:v>
                </c:pt>
                <c:pt idx="97801">
                  <c:v>97.801000000000045</c:v>
                </c:pt>
                <c:pt idx="97802">
                  <c:v>97.802000000000021</c:v>
                </c:pt>
                <c:pt idx="97803">
                  <c:v>97.802999999999997</c:v>
                </c:pt>
                <c:pt idx="97804">
                  <c:v>97.80400000000003</c:v>
                </c:pt>
                <c:pt idx="97805">
                  <c:v>97.805000000000007</c:v>
                </c:pt>
                <c:pt idx="97806">
                  <c:v>97.80600000000004</c:v>
                </c:pt>
                <c:pt idx="97807">
                  <c:v>97.807000000000016</c:v>
                </c:pt>
                <c:pt idx="97808">
                  <c:v>97.807999999999993</c:v>
                </c:pt>
                <c:pt idx="97809">
                  <c:v>97.809000000000026</c:v>
                </c:pt>
                <c:pt idx="97810">
                  <c:v>97.81</c:v>
                </c:pt>
                <c:pt idx="97811">
                  <c:v>97.811000000000035</c:v>
                </c:pt>
                <c:pt idx="97812">
                  <c:v>97.812000000000012</c:v>
                </c:pt>
                <c:pt idx="97813">
                  <c:v>97.813000000000045</c:v>
                </c:pt>
                <c:pt idx="97814">
                  <c:v>97.814000000000021</c:v>
                </c:pt>
                <c:pt idx="97815">
                  <c:v>97.814999999999998</c:v>
                </c:pt>
                <c:pt idx="97816">
                  <c:v>97.816000000000031</c:v>
                </c:pt>
                <c:pt idx="97817">
                  <c:v>97.817000000000007</c:v>
                </c:pt>
                <c:pt idx="97818">
                  <c:v>97.81800000000004</c:v>
                </c:pt>
                <c:pt idx="97819">
                  <c:v>97.819000000000017</c:v>
                </c:pt>
                <c:pt idx="97820">
                  <c:v>97.82</c:v>
                </c:pt>
                <c:pt idx="97821">
                  <c:v>97.821000000000026</c:v>
                </c:pt>
                <c:pt idx="97822">
                  <c:v>97.822000000000003</c:v>
                </c:pt>
                <c:pt idx="97823">
                  <c:v>97.823000000000036</c:v>
                </c:pt>
                <c:pt idx="97824">
                  <c:v>97.824000000000012</c:v>
                </c:pt>
                <c:pt idx="97825">
                  <c:v>97.825000000000045</c:v>
                </c:pt>
                <c:pt idx="97826">
                  <c:v>97.826000000000022</c:v>
                </c:pt>
                <c:pt idx="97827">
                  <c:v>97.826999999999998</c:v>
                </c:pt>
                <c:pt idx="97828">
                  <c:v>97.828000000000031</c:v>
                </c:pt>
                <c:pt idx="97829">
                  <c:v>97.829000000000008</c:v>
                </c:pt>
                <c:pt idx="97830">
                  <c:v>97.830000000000041</c:v>
                </c:pt>
                <c:pt idx="97831">
                  <c:v>97.831000000000017</c:v>
                </c:pt>
                <c:pt idx="97832">
                  <c:v>97.831999999999994</c:v>
                </c:pt>
                <c:pt idx="97833">
                  <c:v>97.833000000000027</c:v>
                </c:pt>
                <c:pt idx="97834">
                  <c:v>97.834000000000003</c:v>
                </c:pt>
                <c:pt idx="97835">
                  <c:v>97.835000000000036</c:v>
                </c:pt>
                <c:pt idx="97836">
                  <c:v>97.836000000000013</c:v>
                </c:pt>
                <c:pt idx="97837">
                  <c:v>97.837000000000046</c:v>
                </c:pt>
                <c:pt idx="97838">
                  <c:v>97.838000000000022</c:v>
                </c:pt>
                <c:pt idx="97839">
                  <c:v>97.838999999999999</c:v>
                </c:pt>
                <c:pt idx="97840">
                  <c:v>97.840000000000032</c:v>
                </c:pt>
                <c:pt idx="97841">
                  <c:v>97.841000000000008</c:v>
                </c:pt>
                <c:pt idx="97842">
                  <c:v>97.842000000000041</c:v>
                </c:pt>
                <c:pt idx="97843">
                  <c:v>97.843000000000018</c:v>
                </c:pt>
                <c:pt idx="97844">
                  <c:v>97.843999999999994</c:v>
                </c:pt>
                <c:pt idx="97845">
                  <c:v>97.845000000000027</c:v>
                </c:pt>
                <c:pt idx="97846">
                  <c:v>97.846000000000004</c:v>
                </c:pt>
                <c:pt idx="97847">
                  <c:v>97.847000000000037</c:v>
                </c:pt>
                <c:pt idx="97848">
                  <c:v>97.848000000000013</c:v>
                </c:pt>
                <c:pt idx="97849">
                  <c:v>97.849000000000046</c:v>
                </c:pt>
                <c:pt idx="97850">
                  <c:v>97.850000000000023</c:v>
                </c:pt>
                <c:pt idx="97851">
                  <c:v>97.850999999999999</c:v>
                </c:pt>
                <c:pt idx="97852">
                  <c:v>97.852000000000032</c:v>
                </c:pt>
                <c:pt idx="97853">
                  <c:v>97.853000000000009</c:v>
                </c:pt>
                <c:pt idx="97854">
                  <c:v>97.854000000000042</c:v>
                </c:pt>
                <c:pt idx="97855">
                  <c:v>97.855000000000018</c:v>
                </c:pt>
                <c:pt idx="97856">
                  <c:v>97.855999999999995</c:v>
                </c:pt>
                <c:pt idx="97857">
                  <c:v>97.857000000000028</c:v>
                </c:pt>
                <c:pt idx="97858">
                  <c:v>97.858000000000004</c:v>
                </c:pt>
                <c:pt idx="97859">
                  <c:v>97.859000000000037</c:v>
                </c:pt>
                <c:pt idx="97860">
                  <c:v>97.860000000000014</c:v>
                </c:pt>
                <c:pt idx="97861">
                  <c:v>97.86099999999999</c:v>
                </c:pt>
                <c:pt idx="97862">
                  <c:v>97.862000000000023</c:v>
                </c:pt>
                <c:pt idx="97863">
                  <c:v>97.863</c:v>
                </c:pt>
                <c:pt idx="97864">
                  <c:v>97.864000000000033</c:v>
                </c:pt>
                <c:pt idx="97865">
                  <c:v>97.865000000000009</c:v>
                </c:pt>
                <c:pt idx="97866">
                  <c:v>97.866000000000042</c:v>
                </c:pt>
                <c:pt idx="97867">
                  <c:v>97.867000000000019</c:v>
                </c:pt>
                <c:pt idx="97868">
                  <c:v>97.867999999999995</c:v>
                </c:pt>
                <c:pt idx="97869">
                  <c:v>97.869000000000028</c:v>
                </c:pt>
                <c:pt idx="97870">
                  <c:v>97.87</c:v>
                </c:pt>
                <c:pt idx="97871">
                  <c:v>97.871000000000038</c:v>
                </c:pt>
                <c:pt idx="97872">
                  <c:v>97.872000000000014</c:v>
                </c:pt>
                <c:pt idx="97873">
                  <c:v>97.87299999999999</c:v>
                </c:pt>
                <c:pt idx="97874">
                  <c:v>97.874000000000024</c:v>
                </c:pt>
                <c:pt idx="97875">
                  <c:v>97.875</c:v>
                </c:pt>
                <c:pt idx="97876">
                  <c:v>97.876000000000033</c:v>
                </c:pt>
                <c:pt idx="97877">
                  <c:v>97.87700000000001</c:v>
                </c:pt>
                <c:pt idx="97878">
                  <c:v>97.878000000000043</c:v>
                </c:pt>
                <c:pt idx="97879">
                  <c:v>97.879000000000019</c:v>
                </c:pt>
                <c:pt idx="97880">
                  <c:v>97.88</c:v>
                </c:pt>
                <c:pt idx="97881">
                  <c:v>97.881000000000029</c:v>
                </c:pt>
                <c:pt idx="97882">
                  <c:v>97.882000000000005</c:v>
                </c:pt>
                <c:pt idx="97883">
                  <c:v>97.883000000000038</c:v>
                </c:pt>
                <c:pt idx="97884">
                  <c:v>97.884000000000015</c:v>
                </c:pt>
                <c:pt idx="97885">
                  <c:v>97.884999999999991</c:v>
                </c:pt>
                <c:pt idx="97886">
                  <c:v>97.886000000000024</c:v>
                </c:pt>
                <c:pt idx="97887">
                  <c:v>97.887</c:v>
                </c:pt>
                <c:pt idx="97888">
                  <c:v>97.888000000000034</c:v>
                </c:pt>
                <c:pt idx="97889">
                  <c:v>97.88900000000001</c:v>
                </c:pt>
                <c:pt idx="97890">
                  <c:v>97.890000000000043</c:v>
                </c:pt>
                <c:pt idx="97891">
                  <c:v>97.89100000000002</c:v>
                </c:pt>
                <c:pt idx="97892">
                  <c:v>97.891999999999996</c:v>
                </c:pt>
                <c:pt idx="97893">
                  <c:v>97.893000000000029</c:v>
                </c:pt>
                <c:pt idx="97894">
                  <c:v>97.894000000000005</c:v>
                </c:pt>
                <c:pt idx="97895">
                  <c:v>97.895000000000039</c:v>
                </c:pt>
                <c:pt idx="97896">
                  <c:v>97.896000000000015</c:v>
                </c:pt>
                <c:pt idx="97897">
                  <c:v>97.896999999999991</c:v>
                </c:pt>
                <c:pt idx="97898">
                  <c:v>97.898000000000025</c:v>
                </c:pt>
                <c:pt idx="97899">
                  <c:v>97.899000000000001</c:v>
                </c:pt>
                <c:pt idx="97900">
                  <c:v>97.900000000000034</c:v>
                </c:pt>
                <c:pt idx="97901">
                  <c:v>97.90100000000001</c:v>
                </c:pt>
                <c:pt idx="97902">
                  <c:v>97.902000000000044</c:v>
                </c:pt>
                <c:pt idx="97903">
                  <c:v>97.90300000000002</c:v>
                </c:pt>
                <c:pt idx="97904">
                  <c:v>97.903999999999996</c:v>
                </c:pt>
                <c:pt idx="97905">
                  <c:v>97.90500000000003</c:v>
                </c:pt>
                <c:pt idx="97906">
                  <c:v>97.906000000000006</c:v>
                </c:pt>
                <c:pt idx="97907">
                  <c:v>97.907000000000039</c:v>
                </c:pt>
                <c:pt idx="97908">
                  <c:v>97.908000000000015</c:v>
                </c:pt>
                <c:pt idx="97909">
                  <c:v>97.908999999999992</c:v>
                </c:pt>
                <c:pt idx="97910">
                  <c:v>97.910000000000025</c:v>
                </c:pt>
                <c:pt idx="97911">
                  <c:v>97.911000000000001</c:v>
                </c:pt>
                <c:pt idx="97912">
                  <c:v>97.912000000000035</c:v>
                </c:pt>
                <c:pt idx="97913">
                  <c:v>97.913000000000011</c:v>
                </c:pt>
                <c:pt idx="97914">
                  <c:v>97.914000000000044</c:v>
                </c:pt>
                <c:pt idx="97915">
                  <c:v>97.91500000000002</c:v>
                </c:pt>
                <c:pt idx="97916">
                  <c:v>97.915999999999997</c:v>
                </c:pt>
                <c:pt idx="97917">
                  <c:v>97.91700000000003</c:v>
                </c:pt>
                <c:pt idx="97918">
                  <c:v>97.918000000000006</c:v>
                </c:pt>
                <c:pt idx="97919">
                  <c:v>97.91900000000004</c:v>
                </c:pt>
                <c:pt idx="97920">
                  <c:v>97.920000000000016</c:v>
                </c:pt>
                <c:pt idx="97921">
                  <c:v>97.920999999999992</c:v>
                </c:pt>
                <c:pt idx="97922">
                  <c:v>97.922000000000025</c:v>
                </c:pt>
                <c:pt idx="97923">
                  <c:v>97.923000000000002</c:v>
                </c:pt>
                <c:pt idx="97924">
                  <c:v>97.924000000000035</c:v>
                </c:pt>
                <c:pt idx="97925">
                  <c:v>97.925000000000011</c:v>
                </c:pt>
                <c:pt idx="97926">
                  <c:v>97.926000000000045</c:v>
                </c:pt>
                <c:pt idx="97927">
                  <c:v>97.927000000000021</c:v>
                </c:pt>
                <c:pt idx="97928">
                  <c:v>97.927999999999997</c:v>
                </c:pt>
                <c:pt idx="97929">
                  <c:v>97.92900000000003</c:v>
                </c:pt>
                <c:pt idx="97930">
                  <c:v>97.93</c:v>
                </c:pt>
                <c:pt idx="97931">
                  <c:v>97.93100000000004</c:v>
                </c:pt>
                <c:pt idx="97932">
                  <c:v>97.932000000000016</c:v>
                </c:pt>
                <c:pt idx="97933">
                  <c:v>97.932999999999993</c:v>
                </c:pt>
                <c:pt idx="97934">
                  <c:v>97.934000000000026</c:v>
                </c:pt>
                <c:pt idx="97935">
                  <c:v>97.935000000000002</c:v>
                </c:pt>
                <c:pt idx="97936">
                  <c:v>97.936000000000035</c:v>
                </c:pt>
                <c:pt idx="97937">
                  <c:v>97.937000000000012</c:v>
                </c:pt>
                <c:pt idx="97938">
                  <c:v>97.938000000000045</c:v>
                </c:pt>
                <c:pt idx="97939">
                  <c:v>97.939000000000021</c:v>
                </c:pt>
                <c:pt idx="97940">
                  <c:v>97.94</c:v>
                </c:pt>
                <c:pt idx="97941">
                  <c:v>97.941000000000031</c:v>
                </c:pt>
                <c:pt idx="97942">
                  <c:v>97.942000000000007</c:v>
                </c:pt>
                <c:pt idx="97943">
                  <c:v>97.94300000000004</c:v>
                </c:pt>
                <c:pt idx="97944">
                  <c:v>97.944000000000017</c:v>
                </c:pt>
                <c:pt idx="97945">
                  <c:v>97.944999999999993</c:v>
                </c:pt>
                <c:pt idx="97946">
                  <c:v>97.946000000000026</c:v>
                </c:pt>
                <c:pt idx="97947">
                  <c:v>97.947000000000003</c:v>
                </c:pt>
                <c:pt idx="97948">
                  <c:v>97.948000000000036</c:v>
                </c:pt>
                <c:pt idx="97949">
                  <c:v>97.949000000000012</c:v>
                </c:pt>
                <c:pt idx="97950">
                  <c:v>97.950000000000045</c:v>
                </c:pt>
                <c:pt idx="97951">
                  <c:v>97.951000000000022</c:v>
                </c:pt>
                <c:pt idx="97952">
                  <c:v>97.951999999999998</c:v>
                </c:pt>
                <c:pt idx="97953">
                  <c:v>97.953000000000031</c:v>
                </c:pt>
                <c:pt idx="97954">
                  <c:v>97.954000000000008</c:v>
                </c:pt>
                <c:pt idx="97955">
                  <c:v>97.955000000000041</c:v>
                </c:pt>
                <c:pt idx="97956">
                  <c:v>97.956000000000017</c:v>
                </c:pt>
                <c:pt idx="97957">
                  <c:v>97.956999999999994</c:v>
                </c:pt>
                <c:pt idx="97958">
                  <c:v>97.958000000000027</c:v>
                </c:pt>
                <c:pt idx="97959">
                  <c:v>97.959000000000003</c:v>
                </c:pt>
                <c:pt idx="97960">
                  <c:v>97.960000000000036</c:v>
                </c:pt>
                <c:pt idx="97961">
                  <c:v>97.961000000000013</c:v>
                </c:pt>
                <c:pt idx="97962">
                  <c:v>97.962000000000046</c:v>
                </c:pt>
                <c:pt idx="97963">
                  <c:v>97.963000000000022</c:v>
                </c:pt>
                <c:pt idx="97964">
                  <c:v>97.963999999999999</c:v>
                </c:pt>
                <c:pt idx="97965">
                  <c:v>97.965000000000032</c:v>
                </c:pt>
                <c:pt idx="97966">
                  <c:v>97.966000000000008</c:v>
                </c:pt>
                <c:pt idx="97967">
                  <c:v>97.967000000000041</c:v>
                </c:pt>
                <c:pt idx="97968">
                  <c:v>97.968000000000018</c:v>
                </c:pt>
                <c:pt idx="97969">
                  <c:v>97.968999999999994</c:v>
                </c:pt>
                <c:pt idx="97970">
                  <c:v>97.970000000000027</c:v>
                </c:pt>
                <c:pt idx="97971">
                  <c:v>97.971000000000004</c:v>
                </c:pt>
                <c:pt idx="97972">
                  <c:v>97.972000000000037</c:v>
                </c:pt>
                <c:pt idx="97973">
                  <c:v>97.973000000000013</c:v>
                </c:pt>
                <c:pt idx="97974">
                  <c:v>97.974000000000046</c:v>
                </c:pt>
                <c:pt idx="97975">
                  <c:v>97.975000000000023</c:v>
                </c:pt>
                <c:pt idx="97976">
                  <c:v>97.975999999999999</c:v>
                </c:pt>
                <c:pt idx="97977">
                  <c:v>97.977000000000032</c:v>
                </c:pt>
                <c:pt idx="97978">
                  <c:v>97.978000000000009</c:v>
                </c:pt>
                <c:pt idx="97979">
                  <c:v>97.979000000000042</c:v>
                </c:pt>
                <c:pt idx="97980">
                  <c:v>97.980000000000018</c:v>
                </c:pt>
                <c:pt idx="97981">
                  <c:v>97.980999999999995</c:v>
                </c:pt>
                <c:pt idx="97982">
                  <c:v>97.982000000000028</c:v>
                </c:pt>
                <c:pt idx="97983">
                  <c:v>97.983000000000004</c:v>
                </c:pt>
                <c:pt idx="97984">
                  <c:v>97.984000000000037</c:v>
                </c:pt>
                <c:pt idx="97985">
                  <c:v>97.985000000000014</c:v>
                </c:pt>
                <c:pt idx="97986">
                  <c:v>97.98599999999999</c:v>
                </c:pt>
                <c:pt idx="97987">
                  <c:v>97.987000000000023</c:v>
                </c:pt>
                <c:pt idx="97988">
                  <c:v>97.988</c:v>
                </c:pt>
                <c:pt idx="97989">
                  <c:v>97.989000000000033</c:v>
                </c:pt>
                <c:pt idx="97990">
                  <c:v>97.990000000000009</c:v>
                </c:pt>
                <c:pt idx="97991">
                  <c:v>97.991000000000042</c:v>
                </c:pt>
                <c:pt idx="97992">
                  <c:v>97.992000000000019</c:v>
                </c:pt>
                <c:pt idx="97993">
                  <c:v>97.992999999999995</c:v>
                </c:pt>
                <c:pt idx="97994">
                  <c:v>97.994000000000028</c:v>
                </c:pt>
                <c:pt idx="97995">
                  <c:v>97.995000000000005</c:v>
                </c:pt>
                <c:pt idx="97996">
                  <c:v>97.996000000000038</c:v>
                </c:pt>
                <c:pt idx="97997">
                  <c:v>97.997000000000014</c:v>
                </c:pt>
                <c:pt idx="97998">
                  <c:v>97.99799999999999</c:v>
                </c:pt>
                <c:pt idx="97999">
                  <c:v>97.999000000000024</c:v>
                </c:pt>
                <c:pt idx="98000">
                  <c:v>98</c:v>
                </c:pt>
                <c:pt idx="98001">
                  <c:v>98.001000000000033</c:v>
                </c:pt>
                <c:pt idx="98002">
                  <c:v>98.00200000000001</c:v>
                </c:pt>
                <c:pt idx="98003">
                  <c:v>98.003000000000043</c:v>
                </c:pt>
                <c:pt idx="98004">
                  <c:v>98.004000000000019</c:v>
                </c:pt>
                <c:pt idx="98005">
                  <c:v>98.004999999999995</c:v>
                </c:pt>
                <c:pt idx="98006">
                  <c:v>98.006000000000029</c:v>
                </c:pt>
                <c:pt idx="98007">
                  <c:v>98.007000000000005</c:v>
                </c:pt>
                <c:pt idx="98008">
                  <c:v>98.008000000000038</c:v>
                </c:pt>
                <c:pt idx="98009">
                  <c:v>98.009000000000015</c:v>
                </c:pt>
                <c:pt idx="98010">
                  <c:v>98.009999999999991</c:v>
                </c:pt>
                <c:pt idx="98011">
                  <c:v>98.011000000000024</c:v>
                </c:pt>
                <c:pt idx="98012">
                  <c:v>98.012</c:v>
                </c:pt>
                <c:pt idx="98013">
                  <c:v>98.013000000000034</c:v>
                </c:pt>
                <c:pt idx="98014">
                  <c:v>98.01400000000001</c:v>
                </c:pt>
                <c:pt idx="98015">
                  <c:v>98.015000000000043</c:v>
                </c:pt>
                <c:pt idx="98016">
                  <c:v>98.01600000000002</c:v>
                </c:pt>
                <c:pt idx="98017">
                  <c:v>98.016999999999996</c:v>
                </c:pt>
                <c:pt idx="98018">
                  <c:v>98.018000000000029</c:v>
                </c:pt>
                <c:pt idx="98019">
                  <c:v>98.019000000000005</c:v>
                </c:pt>
                <c:pt idx="98020">
                  <c:v>98.020000000000039</c:v>
                </c:pt>
                <c:pt idx="98021">
                  <c:v>98.021000000000015</c:v>
                </c:pt>
                <c:pt idx="98022">
                  <c:v>98.021999999999991</c:v>
                </c:pt>
                <c:pt idx="98023">
                  <c:v>98.023000000000025</c:v>
                </c:pt>
                <c:pt idx="98024">
                  <c:v>98.024000000000001</c:v>
                </c:pt>
                <c:pt idx="98025">
                  <c:v>98.025000000000034</c:v>
                </c:pt>
                <c:pt idx="98026">
                  <c:v>98.02600000000001</c:v>
                </c:pt>
                <c:pt idx="98027">
                  <c:v>98.027000000000044</c:v>
                </c:pt>
                <c:pt idx="98028">
                  <c:v>98.02800000000002</c:v>
                </c:pt>
                <c:pt idx="98029">
                  <c:v>98.028999999999996</c:v>
                </c:pt>
                <c:pt idx="98030">
                  <c:v>98.03000000000003</c:v>
                </c:pt>
                <c:pt idx="98031">
                  <c:v>98.031000000000006</c:v>
                </c:pt>
                <c:pt idx="98032">
                  <c:v>98.032000000000039</c:v>
                </c:pt>
                <c:pt idx="98033">
                  <c:v>98.033000000000015</c:v>
                </c:pt>
                <c:pt idx="98034">
                  <c:v>98.033999999999992</c:v>
                </c:pt>
                <c:pt idx="98035">
                  <c:v>98.035000000000025</c:v>
                </c:pt>
                <c:pt idx="98036">
                  <c:v>98.036000000000001</c:v>
                </c:pt>
                <c:pt idx="98037">
                  <c:v>98.037000000000035</c:v>
                </c:pt>
                <c:pt idx="98038">
                  <c:v>98.038000000000011</c:v>
                </c:pt>
                <c:pt idx="98039">
                  <c:v>98.039000000000044</c:v>
                </c:pt>
                <c:pt idx="98040">
                  <c:v>98.04000000000002</c:v>
                </c:pt>
                <c:pt idx="98041">
                  <c:v>98.040999999999997</c:v>
                </c:pt>
                <c:pt idx="98042">
                  <c:v>98.04200000000003</c:v>
                </c:pt>
                <c:pt idx="98043">
                  <c:v>98.043000000000006</c:v>
                </c:pt>
                <c:pt idx="98044">
                  <c:v>98.04400000000004</c:v>
                </c:pt>
                <c:pt idx="98045">
                  <c:v>98.045000000000016</c:v>
                </c:pt>
                <c:pt idx="98046">
                  <c:v>98.045999999999992</c:v>
                </c:pt>
                <c:pt idx="98047">
                  <c:v>98.047000000000025</c:v>
                </c:pt>
                <c:pt idx="98048">
                  <c:v>98.048000000000002</c:v>
                </c:pt>
                <c:pt idx="98049">
                  <c:v>98.049000000000035</c:v>
                </c:pt>
                <c:pt idx="98050">
                  <c:v>98.050000000000011</c:v>
                </c:pt>
                <c:pt idx="98051">
                  <c:v>98.051000000000045</c:v>
                </c:pt>
                <c:pt idx="98052">
                  <c:v>98.052000000000021</c:v>
                </c:pt>
                <c:pt idx="98053">
                  <c:v>98.052999999999997</c:v>
                </c:pt>
                <c:pt idx="98054">
                  <c:v>98.05400000000003</c:v>
                </c:pt>
                <c:pt idx="98055">
                  <c:v>98.055000000000007</c:v>
                </c:pt>
                <c:pt idx="98056">
                  <c:v>98.05600000000004</c:v>
                </c:pt>
                <c:pt idx="98057">
                  <c:v>98.057000000000016</c:v>
                </c:pt>
                <c:pt idx="98058">
                  <c:v>98.057999999999993</c:v>
                </c:pt>
                <c:pt idx="98059">
                  <c:v>98.059000000000026</c:v>
                </c:pt>
                <c:pt idx="98060">
                  <c:v>98.06</c:v>
                </c:pt>
                <c:pt idx="98061">
                  <c:v>98.061000000000035</c:v>
                </c:pt>
                <c:pt idx="98062">
                  <c:v>98.062000000000012</c:v>
                </c:pt>
                <c:pt idx="98063">
                  <c:v>98.063000000000045</c:v>
                </c:pt>
                <c:pt idx="98064">
                  <c:v>98.064000000000021</c:v>
                </c:pt>
                <c:pt idx="98065">
                  <c:v>98.064999999999998</c:v>
                </c:pt>
                <c:pt idx="98066">
                  <c:v>98.066000000000031</c:v>
                </c:pt>
                <c:pt idx="98067">
                  <c:v>98.067000000000007</c:v>
                </c:pt>
                <c:pt idx="98068">
                  <c:v>98.06800000000004</c:v>
                </c:pt>
                <c:pt idx="98069">
                  <c:v>98.069000000000017</c:v>
                </c:pt>
                <c:pt idx="98070">
                  <c:v>98.07</c:v>
                </c:pt>
                <c:pt idx="98071">
                  <c:v>98.071000000000026</c:v>
                </c:pt>
                <c:pt idx="98072">
                  <c:v>98.072000000000003</c:v>
                </c:pt>
                <c:pt idx="98073">
                  <c:v>98.073000000000036</c:v>
                </c:pt>
                <c:pt idx="98074">
                  <c:v>98.074000000000012</c:v>
                </c:pt>
                <c:pt idx="98075">
                  <c:v>98.075000000000045</c:v>
                </c:pt>
                <c:pt idx="98076">
                  <c:v>98.076000000000022</c:v>
                </c:pt>
                <c:pt idx="98077">
                  <c:v>98.076999999999998</c:v>
                </c:pt>
                <c:pt idx="98078">
                  <c:v>98.078000000000031</c:v>
                </c:pt>
                <c:pt idx="98079">
                  <c:v>98.079000000000008</c:v>
                </c:pt>
                <c:pt idx="98080">
                  <c:v>98.080000000000041</c:v>
                </c:pt>
                <c:pt idx="98081">
                  <c:v>98.081000000000017</c:v>
                </c:pt>
                <c:pt idx="98082">
                  <c:v>98.081999999999994</c:v>
                </c:pt>
                <c:pt idx="98083">
                  <c:v>98.083000000000027</c:v>
                </c:pt>
                <c:pt idx="98084">
                  <c:v>98.084000000000003</c:v>
                </c:pt>
                <c:pt idx="98085">
                  <c:v>98.085000000000036</c:v>
                </c:pt>
                <c:pt idx="98086">
                  <c:v>98.086000000000013</c:v>
                </c:pt>
                <c:pt idx="98087">
                  <c:v>98.087000000000046</c:v>
                </c:pt>
                <c:pt idx="98088">
                  <c:v>98.088000000000022</c:v>
                </c:pt>
                <c:pt idx="98089">
                  <c:v>98.088999999999999</c:v>
                </c:pt>
                <c:pt idx="98090">
                  <c:v>98.090000000000032</c:v>
                </c:pt>
                <c:pt idx="98091">
                  <c:v>98.091000000000008</c:v>
                </c:pt>
                <c:pt idx="98092">
                  <c:v>98.092000000000041</c:v>
                </c:pt>
                <c:pt idx="98093">
                  <c:v>98.093000000000018</c:v>
                </c:pt>
                <c:pt idx="98094">
                  <c:v>98.093999999999994</c:v>
                </c:pt>
                <c:pt idx="98095">
                  <c:v>98.095000000000027</c:v>
                </c:pt>
                <c:pt idx="98096">
                  <c:v>98.096000000000004</c:v>
                </c:pt>
                <c:pt idx="98097">
                  <c:v>98.097000000000037</c:v>
                </c:pt>
                <c:pt idx="98098">
                  <c:v>98.098000000000013</c:v>
                </c:pt>
                <c:pt idx="98099">
                  <c:v>98.099000000000046</c:v>
                </c:pt>
                <c:pt idx="98100">
                  <c:v>98.100000000000023</c:v>
                </c:pt>
                <c:pt idx="98101">
                  <c:v>98.100999999999999</c:v>
                </c:pt>
                <c:pt idx="98102">
                  <c:v>98.102000000000032</c:v>
                </c:pt>
                <c:pt idx="98103">
                  <c:v>98.103000000000009</c:v>
                </c:pt>
                <c:pt idx="98104">
                  <c:v>98.104000000000042</c:v>
                </c:pt>
                <c:pt idx="98105">
                  <c:v>98.105000000000018</c:v>
                </c:pt>
                <c:pt idx="98106">
                  <c:v>98.105999999999995</c:v>
                </c:pt>
                <c:pt idx="98107">
                  <c:v>98.107000000000028</c:v>
                </c:pt>
                <c:pt idx="98108">
                  <c:v>98.108000000000004</c:v>
                </c:pt>
                <c:pt idx="98109">
                  <c:v>98.109000000000037</c:v>
                </c:pt>
                <c:pt idx="98110">
                  <c:v>98.110000000000014</c:v>
                </c:pt>
                <c:pt idx="98111">
                  <c:v>98.11099999999999</c:v>
                </c:pt>
                <c:pt idx="98112">
                  <c:v>98.112000000000023</c:v>
                </c:pt>
                <c:pt idx="98113">
                  <c:v>98.113</c:v>
                </c:pt>
                <c:pt idx="98114">
                  <c:v>98.114000000000033</c:v>
                </c:pt>
                <c:pt idx="98115">
                  <c:v>98.115000000000009</c:v>
                </c:pt>
                <c:pt idx="98116">
                  <c:v>98.116000000000042</c:v>
                </c:pt>
                <c:pt idx="98117">
                  <c:v>98.117000000000019</c:v>
                </c:pt>
                <c:pt idx="98118">
                  <c:v>98.117999999999995</c:v>
                </c:pt>
                <c:pt idx="98119">
                  <c:v>98.119000000000028</c:v>
                </c:pt>
                <c:pt idx="98120">
                  <c:v>98.12</c:v>
                </c:pt>
                <c:pt idx="98121">
                  <c:v>98.121000000000038</c:v>
                </c:pt>
                <c:pt idx="98122">
                  <c:v>98.122000000000014</c:v>
                </c:pt>
                <c:pt idx="98123">
                  <c:v>98.12299999999999</c:v>
                </c:pt>
                <c:pt idx="98124">
                  <c:v>98.124000000000024</c:v>
                </c:pt>
                <c:pt idx="98125">
                  <c:v>98.125</c:v>
                </c:pt>
                <c:pt idx="98126">
                  <c:v>98.126000000000033</c:v>
                </c:pt>
                <c:pt idx="98127">
                  <c:v>98.12700000000001</c:v>
                </c:pt>
                <c:pt idx="98128">
                  <c:v>98.128000000000043</c:v>
                </c:pt>
                <c:pt idx="98129">
                  <c:v>98.129000000000019</c:v>
                </c:pt>
                <c:pt idx="98130">
                  <c:v>98.13</c:v>
                </c:pt>
                <c:pt idx="98131">
                  <c:v>98.131000000000029</c:v>
                </c:pt>
                <c:pt idx="98132">
                  <c:v>98.132000000000005</c:v>
                </c:pt>
                <c:pt idx="98133">
                  <c:v>98.133000000000038</c:v>
                </c:pt>
                <c:pt idx="98134">
                  <c:v>98.134000000000015</c:v>
                </c:pt>
                <c:pt idx="98135">
                  <c:v>98.134999999999991</c:v>
                </c:pt>
                <c:pt idx="98136">
                  <c:v>98.136000000000024</c:v>
                </c:pt>
                <c:pt idx="98137">
                  <c:v>98.137</c:v>
                </c:pt>
                <c:pt idx="98138">
                  <c:v>98.138000000000034</c:v>
                </c:pt>
                <c:pt idx="98139">
                  <c:v>98.13900000000001</c:v>
                </c:pt>
                <c:pt idx="98140">
                  <c:v>98.140000000000043</c:v>
                </c:pt>
                <c:pt idx="98141">
                  <c:v>98.14100000000002</c:v>
                </c:pt>
                <c:pt idx="98142">
                  <c:v>98.141999999999996</c:v>
                </c:pt>
                <c:pt idx="98143">
                  <c:v>98.143000000000029</c:v>
                </c:pt>
                <c:pt idx="98144">
                  <c:v>98.144000000000005</c:v>
                </c:pt>
                <c:pt idx="98145">
                  <c:v>98.145000000000039</c:v>
                </c:pt>
                <c:pt idx="98146">
                  <c:v>98.146000000000015</c:v>
                </c:pt>
                <c:pt idx="98147">
                  <c:v>98.146999999999991</c:v>
                </c:pt>
                <c:pt idx="98148">
                  <c:v>98.148000000000025</c:v>
                </c:pt>
                <c:pt idx="98149">
                  <c:v>98.149000000000001</c:v>
                </c:pt>
                <c:pt idx="98150">
                  <c:v>98.150000000000034</c:v>
                </c:pt>
                <c:pt idx="98151">
                  <c:v>98.15100000000001</c:v>
                </c:pt>
                <c:pt idx="98152">
                  <c:v>98.152000000000044</c:v>
                </c:pt>
                <c:pt idx="98153">
                  <c:v>98.15300000000002</c:v>
                </c:pt>
                <c:pt idx="98154">
                  <c:v>98.153999999999996</c:v>
                </c:pt>
                <c:pt idx="98155">
                  <c:v>98.15500000000003</c:v>
                </c:pt>
                <c:pt idx="98156">
                  <c:v>98.156000000000006</c:v>
                </c:pt>
                <c:pt idx="98157">
                  <c:v>98.157000000000039</c:v>
                </c:pt>
                <c:pt idx="98158">
                  <c:v>98.158000000000015</c:v>
                </c:pt>
                <c:pt idx="98159">
                  <c:v>98.158999999999992</c:v>
                </c:pt>
                <c:pt idx="98160">
                  <c:v>98.160000000000025</c:v>
                </c:pt>
                <c:pt idx="98161">
                  <c:v>98.161000000000001</c:v>
                </c:pt>
                <c:pt idx="98162">
                  <c:v>98.162000000000035</c:v>
                </c:pt>
                <c:pt idx="98163">
                  <c:v>98.163000000000011</c:v>
                </c:pt>
                <c:pt idx="98164">
                  <c:v>98.164000000000044</c:v>
                </c:pt>
                <c:pt idx="98165">
                  <c:v>98.16500000000002</c:v>
                </c:pt>
                <c:pt idx="98166">
                  <c:v>98.165999999999997</c:v>
                </c:pt>
                <c:pt idx="98167">
                  <c:v>98.16700000000003</c:v>
                </c:pt>
                <c:pt idx="98168">
                  <c:v>98.168000000000006</c:v>
                </c:pt>
                <c:pt idx="98169">
                  <c:v>98.16900000000004</c:v>
                </c:pt>
                <c:pt idx="98170">
                  <c:v>98.170000000000016</c:v>
                </c:pt>
                <c:pt idx="98171">
                  <c:v>98.170999999999992</c:v>
                </c:pt>
                <c:pt idx="98172">
                  <c:v>98.172000000000025</c:v>
                </c:pt>
                <c:pt idx="98173">
                  <c:v>98.173000000000002</c:v>
                </c:pt>
                <c:pt idx="98174">
                  <c:v>98.174000000000035</c:v>
                </c:pt>
                <c:pt idx="98175">
                  <c:v>98.175000000000011</c:v>
                </c:pt>
                <c:pt idx="98176">
                  <c:v>98.176000000000045</c:v>
                </c:pt>
                <c:pt idx="98177">
                  <c:v>98.177000000000021</c:v>
                </c:pt>
                <c:pt idx="98178">
                  <c:v>98.177999999999997</c:v>
                </c:pt>
                <c:pt idx="98179">
                  <c:v>98.17900000000003</c:v>
                </c:pt>
                <c:pt idx="98180">
                  <c:v>98.18</c:v>
                </c:pt>
                <c:pt idx="98181">
                  <c:v>98.18100000000004</c:v>
                </c:pt>
                <c:pt idx="98182">
                  <c:v>98.182000000000016</c:v>
                </c:pt>
                <c:pt idx="98183">
                  <c:v>98.182999999999993</c:v>
                </c:pt>
                <c:pt idx="98184">
                  <c:v>98.184000000000026</c:v>
                </c:pt>
                <c:pt idx="98185">
                  <c:v>98.185000000000002</c:v>
                </c:pt>
                <c:pt idx="98186">
                  <c:v>98.186000000000035</c:v>
                </c:pt>
                <c:pt idx="98187">
                  <c:v>98.187000000000012</c:v>
                </c:pt>
                <c:pt idx="98188">
                  <c:v>98.188000000000045</c:v>
                </c:pt>
                <c:pt idx="98189">
                  <c:v>98.189000000000021</c:v>
                </c:pt>
                <c:pt idx="98190">
                  <c:v>98.19</c:v>
                </c:pt>
                <c:pt idx="98191">
                  <c:v>98.191000000000031</c:v>
                </c:pt>
                <c:pt idx="98192">
                  <c:v>98.192000000000007</c:v>
                </c:pt>
                <c:pt idx="98193">
                  <c:v>98.19300000000004</c:v>
                </c:pt>
                <c:pt idx="98194">
                  <c:v>98.194000000000017</c:v>
                </c:pt>
                <c:pt idx="98195">
                  <c:v>98.194999999999993</c:v>
                </c:pt>
                <c:pt idx="98196">
                  <c:v>98.196000000000026</c:v>
                </c:pt>
                <c:pt idx="98197">
                  <c:v>98.197000000000003</c:v>
                </c:pt>
                <c:pt idx="98198">
                  <c:v>98.198000000000036</c:v>
                </c:pt>
                <c:pt idx="98199">
                  <c:v>98.199000000000012</c:v>
                </c:pt>
                <c:pt idx="98200">
                  <c:v>98.200000000000045</c:v>
                </c:pt>
                <c:pt idx="98201">
                  <c:v>98.201000000000022</c:v>
                </c:pt>
                <c:pt idx="98202">
                  <c:v>98.201999999999998</c:v>
                </c:pt>
                <c:pt idx="98203">
                  <c:v>98.203000000000031</c:v>
                </c:pt>
                <c:pt idx="98204">
                  <c:v>98.204000000000008</c:v>
                </c:pt>
                <c:pt idx="98205">
                  <c:v>98.205000000000041</c:v>
                </c:pt>
                <c:pt idx="98206">
                  <c:v>98.206000000000017</c:v>
                </c:pt>
                <c:pt idx="98207">
                  <c:v>98.206999999999994</c:v>
                </c:pt>
                <c:pt idx="98208">
                  <c:v>98.208000000000027</c:v>
                </c:pt>
                <c:pt idx="98209">
                  <c:v>98.209000000000003</c:v>
                </c:pt>
                <c:pt idx="98210">
                  <c:v>98.210000000000036</c:v>
                </c:pt>
                <c:pt idx="98211">
                  <c:v>98.211000000000013</c:v>
                </c:pt>
                <c:pt idx="98212">
                  <c:v>98.212000000000046</c:v>
                </c:pt>
                <c:pt idx="98213">
                  <c:v>98.213000000000022</c:v>
                </c:pt>
                <c:pt idx="98214">
                  <c:v>98.213999999999999</c:v>
                </c:pt>
                <c:pt idx="98215">
                  <c:v>98.215000000000032</c:v>
                </c:pt>
                <c:pt idx="98216">
                  <c:v>98.216000000000008</c:v>
                </c:pt>
                <c:pt idx="98217">
                  <c:v>98.217000000000041</c:v>
                </c:pt>
                <c:pt idx="98218">
                  <c:v>98.218000000000018</c:v>
                </c:pt>
                <c:pt idx="98219">
                  <c:v>98.218999999999994</c:v>
                </c:pt>
                <c:pt idx="98220">
                  <c:v>98.220000000000027</c:v>
                </c:pt>
                <c:pt idx="98221">
                  <c:v>98.221000000000004</c:v>
                </c:pt>
                <c:pt idx="98222">
                  <c:v>98.222000000000037</c:v>
                </c:pt>
                <c:pt idx="98223">
                  <c:v>98.223000000000013</c:v>
                </c:pt>
                <c:pt idx="98224">
                  <c:v>98.224000000000046</c:v>
                </c:pt>
                <c:pt idx="98225">
                  <c:v>98.225000000000023</c:v>
                </c:pt>
                <c:pt idx="98226">
                  <c:v>98.225999999999999</c:v>
                </c:pt>
                <c:pt idx="98227">
                  <c:v>98.227000000000032</c:v>
                </c:pt>
                <c:pt idx="98228">
                  <c:v>98.228000000000009</c:v>
                </c:pt>
                <c:pt idx="98229">
                  <c:v>98.229000000000042</c:v>
                </c:pt>
                <c:pt idx="98230">
                  <c:v>98.230000000000018</c:v>
                </c:pt>
                <c:pt idx="98231">
                  <c:v>98.230999999999995</c:v>
                </c:pt>
                <c:pt idx="98232">
                  <c:v>98.232000000000028</c:v>
                </c:pt>
                <c:pt idx="98233">
                  <c:v>98.233000000000004</c:v>
                </c:pt>
                <c:pt idx="98234">
                  <c:v>98.234000000000037</c:v>
                </c:pt>
                <c:pt idx="98235">
                  <c:v>98.235000000000014</c:v>
                </c:pt>
                <c:pt idx="98236">
                  <c:v>98.23599999999999</c:v>
                </c:pt>
                <c:pt idx="98237">
                  <c:v>98.237000000000023</c:v>
                </c:pt>
                <c:pt idx="98238">
                  <c:v>98.238</c:v>
                </c:pt>
                <c:pt idx="98239">
                  <c:v>98.239000000000033</c:v>
                </c:pt>
                <c:pt idx="98240">
                  <c:v>98.240000000000009</c:v>
                </c:pt>
                <c:pt idx="98241">
                  <c:v>98.241000000000042</c:v>
                </c:pt>
                <c:pt idx="98242">
                  <c:v>98.242000000000019</c:v>
                </c:pt>
                <c:pt idx="98243">
                  <c:v>98.242999999999995</c:v>
                </c:pt>
                <c:pt idx="98244">
                  <c:v>98.244000000000028</c:v>
                </c:pt>
                <c:pt idx="98245">
                  <c:v>98.245000000000005</c:v>
                </c:pt>
                <c:pt idx="98246">
                  <c:v>98.246000000000038</c:v>
                </c:pt>
                <c:pt idx="98247">
                  <c:v>98.247000000000014</c:v>
                </c:pt>
                <c:pt idx="98248">
                  <c:v>98.24799999999999</c:v>
                </c:pt>
                <c:pt idx="98249">
                  <c:v>98.249000000000024</c:v>
                </c:pt>
                <c:pt idx="98250">
                  <c:v>98.25</c:v>
                </c:pt>
                <c:pt idx="98251">
                  <c:v>98.251000000000033</c:v>
                </c:pt>
                <c:pt idx="98252">
                  <c:v>98.25200000000001</c:v>
                </c:pt>
                <c:pt idx="98253">
                  <c:v>98.253000000000043</c:v>
                </c:pt>
                <c:pt idx="98254">
                  <c:v>98.254000000000019</c:v>
                </c:pt>
                <c:pt idx="98255">
                  <c:v>98.254999999999995</c:v>
                </c:pt>
                <c:pt idx="98256">
                  <c:v>98.256000000000029</c:v>
                </c:pt>
                <c:pt idx="98257">
                  <c:v>98.257000000000005</c:v>
                </c:pt>
                <c:pt idx="98258">
                  <c:v>98.258000000000038</c:v>
                </c:pt>
                <c:pt idx="98259">
                  <c:v>98.259000000000015</c:v>
                </c:pt>
                <c:pt idx="98260">
                  <c:v>98.259999999999991</c:v>
                </c:pt>
                <c:pt idx="98261">
                  <c:v>98.261000000000024</c:v>
                </c:pt>
                <c:pt idx="98262">
                  <c:v>98.262</c:v>
                </c:pt>
                <c:pt idx="98263">
                  <c:v>98.263000000000034</c:v>
                </c:pt>
                <c:pt idx="98264">
                  <c:v>98.26400000000001</c:v>
                </c:pt>
                <c:pt idx="98265">
                  <c:v>98.265000000000043</c:v>
                </c:pt>
                <c:pt idx="98266">
                  <c:v>98.26600000000002</c:v>
                </c:pt>
                <c:pt idx="98267">
                  <c:v>98.266999999999996</c:v>
                </c:pt>
                <c:pt idx="98268">
                  <c:v>98.268000000000029</c:v>
                </c:pt>
                <c:pt idx="98269">
                  <c:v>98.269000000000005</c:v>
                </c:pt>
                <c:pt idx="98270">
                  <c:v>98.270000000000039</c:v>
                </c:pt>
                <c:pt idx="98271">
                  <c:v>98.271000000000015</c:v>
                </c:pt>
                <c:pt idx="98272">
                  <c:v>98.271999999999991</c:v>
                </c:pt>
                <c:pt idx="98273">
                  <c:v>98.273000000000025</c:v>
                </c:pt>
                <c:pt idx="98274">
                  <c:v>98.274000000000001</c:v>
                </c:pt>
                <c:pt idx="98275">
                  <c:v>98.275000000000034</c:v>
                </c:pt>
                <c:pt idx="98276">
                  <c:v>98.27600000000001</c:v>
                </c:pt>
                <c:pt idx="98277">
                  <c:v>98.277000000000044</c:v>
                </c:pt>
                <c:pt idx="98278">
                  <c:v>98.27800000000002</c:v>
                </c:pt>
                <c:pt idx="98279">
                  <c:v>98.278999999999996</c:v>
                </c:pt>
                <c:pt idx="98280">
                  <c:v>98.28000000000003</c:v>
                </c:pt>
                <c:pt idx="98281">
                  <c:v>98.281000000000006</c:v>
                </c:pt>
                <c:pt idx="98282">
                  <c:v>98.282000000000039</c:v>
                </c:pt>
                <c:pt idx="98283">
                  <c:v>98.283000000000015</c:v>
                </c:pt>
                <c:pt idx="98284">
                  <c:v>98.283999999999992</c:v>
                </c:pt>
                <c:pt idx="98285">
                  <c:v>98.285000000000025</c:v>
                </c:pt>
                <c:pt idx="98286">
                  <c:v>98.286000000000001</c:v>
                </c:pt>
                <c:pt idx="98287">
                  <c:v>98.287000000000035</c:v>
                </c:pt>
                <c:pt idx="98288">
                  <c:v>98.288000000000011</c:v>
                </c:pt>
                <c:pt idx="98289">
                  <c:v>98.289000000000044</c:v>
                </c:pt>
                <c:pt idx="98290">
                  <c:v>98.29000000000002</c:v>
                </c:pt>
                <c:pt idx="98291">
                  <c:v>98.290999999999997</c:v>
                </c:pt>
                <c:pt idx="98292">
                  <c:v>98.29200000000003</c:v>
                </c:pt>
                <c:pt idx="98293">
                  <c:v>98.293000000000006</c:v>
                </c:pt>
                <c:pt idx="98294">
                  <c:v>98.29400000000004</c:v>
                </c:pt>
                <c:pt idx="98295">
                  <c:v>98.295000000000016</c:v>
                </c:pt>
                <c:pt idx="98296">
                  <c:v>98.295999999999992</c:v>
                </c:pt>
                <c:pt idx="98297">
                  <c:v>98.297000000000025</c:v>
                </c:pt>
                <c:pt idx="98298">
                  <c:v>98.298000000000002</c:v>
                </c:pt>
                <c:pt idx="98299">
                  <c:v>98.299000000000035</c:v>
                </c:pt>
                <c:pt idx="98300">
                  <c:v>98.300000000000011</c:v>
                </c:pt>
                <c:pt idx="98301">
                  <c:v>98.301000000000045</c:v>
                </c:pt>
                <c:pt idx="98302">
                  <c:v>98.302000000000021</c:v>
                </c:pt>
                <c:pt idx="98303">
                  <c:v>98.302999999999997</c:v>
                </c:pt>
                <c:pt idx="98304">
                  <c:v>98.30400000000003</c:v>
                </c:pt>
                <c:pt idx="98305">
                  <c:v>98.305000000000007</c:v>
                </c:pt>
                <c:pt idx="98306">
                  <c:v>98.30600000000004</c:v>
                </c:pt>
                <c:pt idx="98307">
                  <c:v>98.307000000000016</c:v>
                </c:pt>
                <c:pt idx="98308">
                  <c:v>98.307999999999993</c:v>
                </c:pt>
                <c:pt idx="98309">
                  <c:v>98.309000000000026</c:v>
                </c:pt>
                <c:pt idx="98310">
                  <c:v>98.31</c:v>
                </c:pt>
                <c:pt idx="98311">
                  <c:v>98.311000000000035</c:v>
                </c:pt>
                <c:pt idx="98312">
                  <c:v>98.312000000000012</c:v>
                </c:pt>
                <c:pt idx="98313">
                  <c:v>98.313000000000045</c:v>
                </c:pt>
                <c:pt idx="98314">
                  <c:v>98.314000000000021</c:v>
                </c:pt>
                <c:pt idx="98315">
                  <c:v>98.314999999999998</c:v>
                </c:pt>
                <c:pt idx="98316">
                  <c:v>98.316000000000031</c:v>
                </c:pt>
                <c:pt idx="98317">
                  <c:v>98.317000000000007</c:v>
                </c:pt>
                <c:pt idx="98318">
                  <c:v>98.31800000000004</c:v>
                </c:pt>
                <c:pt idx="98319">
                  <c:v>98.319000000000017</c:v>
                </c:pt>
                <c:pt idx="98320">
                  <c:v>98.32</c:v>
                </c:pt>
                <c:pt idx="98321">
                  <c:v>98.321000000000026</c:v>
                </c:pt>
                <c:pt idx="98322">
                  <c:v>98.322000000000003</c:v>
                </c:pt>
                <c:pt idx="98323">
                  <c:v>98.323000000000036</c:v>
                </c:pt>
                <c:pt idx="98324">
                  <c:v>98.324000000000012</c:v>
                </c:pt>
                <c:pt idx="98325">
                  <c:v>98.325000000000045</c:v>
                </c:pt>
                <c:pt idx="98326">
                  <c:v>98.326000000000022</c:v>
                </c:pt>
                <c:pt idx="98327">
                  <c:v>98.326999999999998</c:v>
                </c:pt>
                <c:pt idx="98328">
                  <c:v>98.328000000000031</c:v>
                </c:pt>
                <c:pt idx="98329">
                  <c:v>98.329000000000008</c:v>
                </c:pt>
                <c:pt idx="98330">
                  <c:v>98.330000000000041</c:v>
                </c:pt>
                <c:pt idx="98331">
                  <c:v>98.331000000000017</c:v>
                </c:pt>
                <c:pt idx="98332">
                  <c:v>98.331999999999994</c:v>
                </c:pt>
                <c:pt idx="98333">
                  <c:v>98.333000000000027</c:v>
                </c:pt>
                <c:pt idx="98334">
                  <c:v>98.334000000000003</c:v>
                </c:pt>
                <c:pt idx="98335">
                  <c:v>98.335000000000036</c:v>
                </c:pt>
                <c:pt idx="98336">
                  <c:v>98.336000000000013</c:v>
                </c:pt>
                <c:pt idx="98337">
                  <c:v>98.337000000000046</c:v>
                </c:pt>
                <c:pt idx="98338">
                  <c:v>98.338000000000022</c:v>
                </c:pt>
                <c:pt idx="98339">
                  <c:v>98.338999999999999</c:v>
                </c:pt>
                <c:pt idx="98340">
                  <c:v>98.340000000000032</c:v>
                </c:pt>
                <c:pt idx="98341">
                  <c:v>98.341000000000008</c:v>
                </c:pt>
                <c:pt idx="98342">
                  <c:v>98.342000000000041</c:v>
                </c:pt>
                <c:pt idx="98343">
                  <c:v>98.343000000000018</c:v>
                </c:pt>
                <c:pt idx="98344">
                  <c:v>98.343999999999994</c:v>
                </c:pt>
                <c:pt idx="98345">
                  <c:v>98.345000000000027</c:v>
                </c:pt>
                <c:pt idx="98346">
                  <c:v>98.346000000000004</c:v>
                </c:pt>
                <c:pt idx="98347">
                  <c:v>98.347000000000037</c:v>
                </c:pt>
                <c:pt idx="98348">
                  <c:v>98.348000000000013</c:v>
                </c:pt>
                <c:pt idx="98349">
                  <c:v>98.349000000000046</c:v>
                </c:pt>
                <c:pt idx="98350">
                  <c:v>98.350000000000023</c:v>
                </c:pt>
                <c:pt idx="98351">
                  <c:v>98.350999999999999</c:v>
                </c:pt>
                <c:pt idx="98352">
                  <c:v>98.352000000000032</c:v>
                </c:pt>
                <c:pt idx="98353">
                  <c:v>98.353000000000009</c:v>
                </c:pt>
                <c:pt idx="98354">
                  <c:v>98.354000000000042</c:v>
                </c:pt>
                <c:pt idx="98355">
                  <c:v>98.355000000000018</c:v>
                </c:pt>
                <c:pt idx="98356">
                  <c:v>98.355999999999995</c:v>
                </c:pt>
                <c:pt idx="98357">
                  <c:v>98.357000000000028</c:v>
                </c:pt>
                <c:pt idx="98358">
                  <c:v>98.358000000000004</c:v>
                </c:pt>
                <c:pt idx="98359">
                  <c:v>98.359000000000037</c:v>
                </c:pt>
                <c:pt idx="98360">
                  <c:v>98.360000000000014</c:v>
                </c:pt>
                <c:pt idx="98361">
                  <c:v>98.36099999999999</c:v>
                </c:pt>
                <c:pt idx="98362">
                  <c:v>98.362000000000023</c:v>
                </c:pt>
                <c:pt idx="98363">
                  <c:v>98.363</c:v>
                </c:pt>
                <c:pt idx="98364">
                  <c:v>98.364000000000033</c:v>
                </c:pt>
                <c:pt idx="98365">
                  <c:v>98.365000000000009</c:v>
                </c:pt>
                <c:pt idx="98366">
                  <c:v>98.366000000000042</c:v>
                </c:pt>
                <c:pt idx="98367">
                  <c:v>98.367000000000019</c:v>
                </c:pt>
                <c:pt idx="98368">
                  <c:v>98.367999999999995</c:v>
                </c:pt>
                <c:pt idx="98369">
                  <c:v>98.369000000000028</c:v>
                </c:pt>
                <c:pt idx="98370">
                  <c:v>98.37</c:v>
                </c:pt>
                <c:pt idx="98371">
                  <c:v>98.371000000000038</c:v>
                </c:pt>
                <c:pt idx="98372">
                  <c:v>98.372000000000014</c:v>
                </c:pt>
                <c:pt idx="98373">
                  <c:v>98.37299999999999</c:v>
                </c:pt>
                <c:pt idx="98374">
                  <c:v>98.374000000000024</c:v>
                </c:pt>
                <c:pt idx="98375">
                  <c:v>98.375</c:v>
                </c:pt>
                <c:pt idx="98376">
                  <c:v>98.376000000000033</c:v>
                </c:pt>
                <c:pt idx="98377">
                  <c:v>98.37700000000001</c:v>
                </c:pt>
                <c:pt idx="98378">
                  <c:v>98.378000000000043</c:v>
                </c:pt>
                <c:pt idx="98379">
                  <c:v>98.379000000000019</c:v>
                </c:pt>
                <c:pt idx="98380">
                  <c:v>98.38</c:v>
                </c:pt>
                <c:pt idx="98381">
                  <c:v>98.381000000000029</c:v>
                </c:pt>
                <c:pt idx="98382">
                  <c:v>98.382000000000005</c:v>
                </c:pt>
                <c:pt idx="98383">
                  <c:v>98.383000000000038</c:v>
                </c:pt>
                <c:pt idx="98384">
                  <c:v>98.384000000000015</c:v>
                </c:pt>
                <c:pt idx="98385">
                  <c:v>98.384999999999991</c:v>
                </c:pt>
                <c:pt idx="98386">
                  <c:v>98.386000000000024</c:v>
                </c:pt>
                <c:pt idx="98387">
                  <c:v>98.387</c:v>
                </c:pt>
                <c:pt idx="98388">
                  <c:v>98.388000000000034</c:v>
                </c:pt>
                <c:pt idx="98389">
                  <c:v>98.38900000000001</c:v>
                </c:pt>
                <c:pt idx="98390">
                  <c:v>98.390000000000043</c:v>
                </c:pt>
                <c:pt idx="98391">
                  <c:v>98.39100000000002</c:v>
                </c:pt>
                <c:pt idx="98392">
                  <c:v>98.391999999999996</c:v>
                </c:pt>
                <c:pt idx="98393">
                  <c:v>98.393000000000029</c:v>
                </c:pt>
                <c:pt idx="98394">
                  <c:v>98.394000000000005</c:v>
                </c:pt>
                <c:pt idx="98395">
                  <c:v>98.395000000000039</c:v>
                </c:pt>
                <c:pt idx="98396">
                  <c:v>98.396000000000015</c:v>
                </c:pt>
                <c:pt idx="98397">
                  <c:v>98.396999999999991</c:v>
                </c:pt>
                <c:pt idx="98398">
                  <c:v>98.398000000000025</c:v>
                </c:pt>
                <c:pt idx="98399">
                  <c:v>98.399000000000001</c:v>
                </c:pt>
                <c:pt idx="98400">
                  <c:v>98.400000000000034</c:v>
                </c:pt>
                <c:pt idx="98401">
                  <c:v>98.40100000000001</c:v>
                </c:pt>
                <c:pt idx="98402">
                  <c:v>98.402000000000044</c:v>
                </c:pt>
                <c:pt idx="98403">
                  <c:v>98.40300000000002</c:v>
                </c:pt>
                <c:pt idx="98404">
                  <c:v>98.403999999999996</c:v>
                </c:pt>
                <c:pt idx="98405">
                  <c:v>98.40500000000003</c:v>
                </c:pt>
                <c:pt idx="98406">
                  <c:v>98.406000000000006</c:v>
                </c:pt>
                <c:pt idx="98407">
                  <c:v>98.407000000000039</c:v>
                </c:pt>
                <c:pt idx="98408">
                  <c:v>98.408000000000015</c:v>
                </c:pt>
                <c:pt idx="98409">
                  <c:v>98.408999999999992</c:v>
                </c:pt>
                <c:pt idx="98410">
                  <c:v>98.410000000000025</c:v>
                </c:pt>
                <c:pt idx="98411">
                  <c:v>98.411000000000001</c:v>
                </c:pt>
                <c:pt idx="98412">
                  <c:v>98.412000000000035</c:v>
                </c:pt>
                <c:pt idx="98413">
                  <c:v>98.413000000000011</c:v>
                </c:pt>
                <c:pt idx="98414">
                  <c:v>98.414000000000044</c:v>
                </c:pt>
                <c:pt idx="98415">
                  <c:v>98.41500000000002</c:v>
                </c:pt>
                <c:pt idx="98416">
                  <c:v>98.415999999999997</c:v>
                </c:pt>
                <c:pt idx="98417">
                  <c:v>98.41700000000003</c:v>
                </c:pt>
                <c:pt idx="98418">
                  <c:v>98.418000000000006</c:v>
                </c:pt>
                <c:pt idx="98419">
                  <c:v>98.41900000000004</c:v>
                </c:pt>
                <c:pt idx="98420">
                  <c:v>98.420000000000016</c:v>
                </c:pt>
                <c:pt idx="98421">
                  <c:v>98.420999999999992</c:v>
                </c:pt>
                <c:pt idx="98422">
                  <c:v>98.422000000000025</c:v>
                </c:pt>
                <c:pt idx="98423">
                  <c:v>98.423000000000002</c:v>
                </c:pt>
                <c:pt idx="98424">
                  <c:v>98.424000000000035</c:v>
                </c:pt>
                <c:pt idx="98425">
                  <c:v>98.425000000000011</c:v>
                </c:pt>
                <c:pt idx="98426">
                  <c:v>98.426000000000045</c:v>
                </c:pt>
                <c:pt idx="98427">
                  <c:v>98.427000000000021</c:v>
                </c:pt>
                <c:pt idx="98428">
                  <c:v>98.427999999999997</c:v>
                </c:pt>
                <c:pt idx="98429">
                  <c:v>98.42900000000003</c:v>
                </c:pt>
                <c:pt idx="98430">
                  <c:v>98.43</c:v>
                </c:pt>
                <c:pt idx="98431">
                  <c:v>98.43100000000004</c:v>
                </c:pt>
                <c:pt idx="98432">
                  <c:v>98.432000000000016</c:v>
                </c:pt>
                <c:pt idx="98433">
                  <c:v>98.432999999999993</c:v>
                </c:pt>
                <c:pt idx="98434">
                  <c:v>98.434000000000026</c:v>
                </c:pt>
                <c:pt idx="98435">
                  <c:v>98.435000000000002</c:v>
                </c:pt>
                <c:pt idx="98436">
                  <c:v>98.436000000000035</c:v>
                </c:pt>
                <c:pt idx="98437">
                  <c:v>98.437000000000012</c:v>
                </c:pt>
                <c:pt idx="98438">
                  <c:v>98.438000000000045</c:v>
                </c:pt>
                <c:pt idx="98439">
                  <c:v>98.439000000000021</c:v>
                </c:pt>
                <c:pt idx="98440">
                  <c:v>98.44</c:v>
                </c:pt>
                <c:pt idx="98441">
                  <c:v>98.441000000000031</c:v>
                </c:pt>
                <c:pt idx="98442">
                  <c:v>98.442000000000007</c:v>
                </c:pt>
                <c:pt idx="98443">
                  <c:v>98.44300000000004</c:v>
                </c:pt>
                <c:pt idx="98444">
                  <c:v>98.444000000000017</c:v>
                </c:pt>
                <c:pt idx="98445">
                  <c:v>98.444999999999993</c:v>
                </c:pt>
                <c:pt idx="98446">
                  <c:v>98.446000000000026</c:v>
                </c:pt>
                <c:pt idx="98447">
                  <c:v>98.447000000000003</c:v>
                </c:pt>
                <c:pt idx="98448">
                  <c:v>98.448000000000036</c:v>
                </c:pt>
                <c:pt idx="98449">
                  <c:v>98.449000000000012</c:v>
                </c:pt>
                <c:pt idx="98450">
                  <c:v>98.450000000000045</c:v>
                </c:pt>
                <c:pt idx="98451">
                  <c:v>98.451000000000022</c:v>
                </c:pt>
                <c:pt idx="98452">
                  <c:v>98.451999999999998</c:v>
                </c:pt>
                <c:pt idx="98453">
                  <c:v>98.453000000000031</c:v>
                </c:pt>
                <c:pt idx="98454">
                  <c:v>98.454000000000008</c:v>
                </c:pt>
                <c:pt idx="98455">
                  <c:v>98.455000000000041</c:v>
                </c:pt>
                <c:pt idx="98456">
                  <c:v>98.456000000000017</c:v>
                </c:pt>
                <c:pt idx="98457">
                  <c:v>98.456999999999994</c:v>
                </c:pt>
                <c:pt idx="98458">
                  <c:v>98.458000000000027</c:v>
                </c:pt>
                <c:pt idx="98459">
                  <c:v>98.459000000000003</c:v>
                </c:pt>
                <c:pt idx="98460">
                  <c:v>98.460000000000036</c:v>
                </c:pt>
                <c:pt idx="98461">
                  <c:v>98.461000000000013</c:v>
                </c:pt>
                <c:pt idx="98462">
                  <c:v>98.462000000000046</c:v>
                </c:pt>
                <c:pt idx="98463">
                  <c:v>98.463000000000022</c:v>
                </c:pt>
                <c:pt idx="98464">
                  <c:v>98.463999999999999</c:v>
                </c:pt>
                <c:pt idx="98465">
                  <c:v>98.465000000000032</c:v>
                </c:pt>
                <c:pt idx="98466">
                  <c:v>98.466000000000008</c:v>
                </c:pt>
                <c:pt idx="98467">
                  <c:v>98.467000000000041</c:v>
                </c:pt>
                <c:pt idx="98468">
                  <c:v>98.468000000000018</c:v>
                </c:pt>
                <c:pt idx="98469">
                  <c:v>98.468999999999994</c:v>
                </c:pt>
                <c:pt idx="98470">
                  <c:v>98.470000000000027</c:v>
                </c:pt>
                <c:pt idx="98471">
                  <c:v>98.471000000000004</c:v>
                </c:pt>
                <c:pt idx="98472">
                  <c:v>98.472000000000037</c:v>
                </c:pt>
                <c:pt idx="98473">
                  <c:v>98.473000000000013</c:v>
                </c:pt>
                <c:pt idx="98474">
                  <c:v>98.474000000000046</c:v>
                </c:pt>
                <c:pt idx="98475">
                  <c:v>98.475000000000023</c:v>
                </c:pt>
                <c:pt idx="98476">
                  <c:v>98.475999999999999</c:v>
                </c:pt>
                <c:pt idx="98477">
                  <c:v>98.477000000000032</c:v>
                </c:pt>
                <c:pt idx="98478">
                  <c:v>98.478000000000009</c:v>
                </c:pt>
                <c:pt idx="98479">
                  <c:v>98.479000000000042</c:v>
                </c:pt>
                <c:pt idx="98480">
                  <c:v>98.480000000000018</c:v>
                </c:pt>
                <c:pt idx="98481">
                  <c:v>98.480999999999995</c:v>
                </c:pt>
                <c:pt idx="98482">
                  <c:v>98.482000000000028</c:v>
                </c:pt>
                <c:pt idx="98483">
                  <c:v>98.483000000000004</c:v>
                </c:pt>
                <c:pt idx="98484">
                  <c:v>98.484000000000037</c:v>
                </c:pt>
                <c:pt idx="98485">
                  <c:v>98.485000000000014</c:v>
                </c:pt>
                <c:pt idx="98486">
                  <c:v>98.48599999999999</c:v>
                </c:pt>
                <c:pt idx="98487">
                  <c:v>98.487000000000023</c:v>
                </c:pt>
                <c:pt idx="98488">
                  <c:v>98.488</c:v>
                </c:pt>
                <c:pt idx="98489">
                  <c:v>98.489000000000033</c:v>
                </c:pt>
                <c:pt idx="98490">
                  <c:v>98.490000000000009</c:v>
                </c:pt>
                <c:pt idx="98491">
                  <c:v>98.491000000000042</c:v>
                </c:pt>
                <c:pt idx="98492">
                  <c:v>98.492000000000019</c:v>
                </c:pt>
                <c:pt idx="98493">
                  <c:v>98.492999999999995</c:v>
                </c:pt>
                <c:pt idx="98494">
                  <c:v>98.494000000000028</c:v>
                </c:pt>
                <c:pt idx="98495">
                  <c:v>98.495000000000005</c:v>
                </c:pt>
                <c:pt idx="98496">
                  <c:v>98.496000000000038</c:v>
                </c:pt>
                <c:pt idx="98497">
                  <c:v>98.497000000000014</c:v>
                </c:pt>
                <c:pt idx="98498">
                  <c:v>98.49799999999999</c:v>
                </c:pt>
                <c:pt idx="98499">
                  <c:v>98.499000000000024</c:v>
                </c:pt>
                <c:pt idx="98500">
                  <c:v>98.5</c:v>
                </c:pt>
                <c:pt idx="98501">
                  <c:v>98.501000000000033</c:v>
                </c:pt>
                <c:pt idx="98502">
                  <c:v>98.50200000000001</c:v>
                </c:pt>
                <c:pt idx="98503">
                  <c:v>98.503000000000043</c:v>
                </c:pt>
                <c:pt idx="98504">
                  <c:v>98.504000000000019</c:v>
                </c:pt>
                <c:pt idx="98505">
                  <c:v>98.504999999999995</c:v>
                </c:pt>
                <c:pt idx="98506">
                  <c:v>98.506000000000029</c:v>
                </c:pt>
                <c:pt idx="98507">
                  <c:v>98.507000000000005</c:v>
                </c:pt>
                <c:pt idx="98508">
                  <c:v>98.508000000000038</c:v>
                </c:pt>
                <c:pt idx="98509">
                  <c:v>98.509000000000015</c:v>
                </c:pt>
                <c:pt idx="98510">
                  <c:v>98.509999999999991</c:v>
                </c:pt>
                <c:pt idx="98511">
                  <c:v>98.511000000000024</c:v>
                </c:pt>
                <c:pt idx="98512">
                  <c:v>98.512</c:v>
                </c:pt>
                <c:pt idx="98513">
                  <c:v>98.513000000000034</c:v>
                </c:pt>
                <c:pt idx="98514">
                  <c:v>98.51400000000001</c:v>
                </c:pt>
                <c:pt idx="98515">
                  <c:v>98.515000000000043</c:v>
                </c:pt>
                <c:pt idx="98516">
                  <c:v>98.51600000000002</c:v>
                </c:pt>
                <c:pt idx="98517">
                  <c:v>98.516999999999996</c:v>
                </c:pt>
                <c:pt idx="98518">
                  <c:v>98.518000000000029</c:v>
                </c:pt>
                <c:pt idx="98519">
                  <c:v>98.519000000000005</c:v>
                </c:pt>
                <c:pt idx="98520">
                  <c:v>98.520000000000039</c:v>
                </c:pt>
                <c:pt idx="98521">
                  <c:v>98.521000000000015</c:v>
                </c:pt>
                <c:pt idx="98522">
                  <c:v>98.521999999999991</c:v>
                </c:pt>
                <c:pt idx="98523">
                  <c:v>98.523000000000025</c:v>
                </c:pt>
                <c:pt idx="98524">
                  <c:v>98.524000000000001</c:v>
                </c:pt>
                <c:pt idx="98525">
                  <c:v>98.525000000000034</c:v>
                </c:pt>
                <c:pt idx="98526">
                  <c:v>98.52600000000001</c:v>
                </c:pt>
                <c:pt idx="98527">
                  <c:v>98.527000000000044</c:v>
                </c:pt>
                <c:pt idx="98528">
                  <c:v>98.52800000000002</c:v>
                </c:pt>
                <c:pt idx="98529">
                  <c:v>98.528999999999996</c:v>
                </c:pt>
                <c:pt idx="98530">
                  <c:v>98.53000000000003</c:v>
                </c:pt>
                <c:pt idx="98531">
                  <c:v>98.531000000000006</c:v>
                </c:pt>
                <c:pt idx="98532">
                  <c:v>98.532000000000039</c:v>
                </c:pt>
                <c:pt idx="98533">
                  <c:v>98.533000000000015</c:v>
                </c:pt>
                <c:pt idx="98534">
                  <c:v>98.533999999999992</c:v>
                </c:pt>
                <c:pt idx="98535">
                  <c:v>98.535000000000025</c:v>
                </c:pt>
                <c:pt idx="98536">
                  <c:v>98.536000000000001</c:v>
                </c:pt>
                <c:pt idx="98537">
                  <c:v>98.537000000000035</c:v>
                </c:pt>
                <c:pt idx="98538">
                  <c:v>98.538000000000011</c:v>
                </c:pt>
                <c:pt idx="98539">
                  <c:v>98.539000000000044</c:v>
                </c:pt>
                <c:pt idx="98540">
                  <c:v>98.54000000000002</c:v>
                </c:pt>
                <c:pt idx="98541">
                  <c:v>98.540999999999997</c:v>
                </c:pt>
                <c:pt idx="98542">
                  <c:v>98.54200000000003</c:v>
                </c:pt>
                <c:pt idx="98543">
                  <c:v>98.543000000000006</c:v>
                </c:pt>
                <c:pt idx="98544">
                  <c:v>98.54400000000004</c:v>
                </c:pt>
                <c:pt idx="98545">
                  <c:v>98.545000000000016</c:v>
                </c:pt>
                <c:pt idx="98546">
                  <c:v>98.545999999999992</c:v>
                </c:pt>
                <c:pt idx="98547">
                  <c:v>98.547000000000025</c:v>
                </c:pt>
                <c:pt idx="98548">
                  <c:v>98.548000000000002</c:v>
                </c:pt>
                <c:pt idx="98549">
                  <c:v>98.549000000000035</c:v>
                </c:pt>
                <c:pt idx="98550">
                  <c:v>98.550000000000011</c:v>
                </c:pt>
                <c:pt idx="98551">
                  <c:v>98.551000000000045</c:v>
                </c:pt>
                <c:pt idx="98552">
                  <c:v>98.552000000000021</c:v>
                </c:pt>
                <c:pt idx="98553">
                  <c:v>98.552999999999997</c:v>
                </c:pt>
                <c:pt idx="98554">
                  <c:v>98.55400000000003</c:v>
                </c:pt>
                <c:pt idx="98555">
                  <c:v>98.555000000000007</c:v>
                </c:pt>
                <c:pt idx="98556">
                  <c:v>98.55600000000004</c:v>
                </c:pt>
                <c:pt idx="98557">
                  <c:v>98.557000000000016</c:v>
                </c:pt>
                <c:pt idx="98558">
                  <c:v>98.557999999999993</c:v>
                </c:pt>
                <c:pt idx="98559">
                  <c:v>98.559000000000026</c:v>
                </c:pt>
                <c:pt idx="98560">
                  <c:v>98.56</c:v>
                </c:pt>
                <c:pt idx="98561">
                  <c:v>98.561000000000035</c:v>
                </c:pt>
                <c:pt idx="98562">
                  <c:v>98.562000000000012</c:v>
                </c:pt>
                <c:pt idx="98563">
                  <c:v>98.563000000000045</c:v>
                </c:pt>
                <c:pt idx="98564">
                  <c:v>98.564000000000021</c:v>
                </c:pt>
                <c:pt idx="98565">
                  <c:v>98.564999999999998</c:v>
                </c:pt>
                <c:pt idx="98566">
                  <c:v>98.566000000000031</c:v>
                </c:pt>
                <c:pt idx="98567">
                  <c:v>98.567000000000007</c:v>
                </c:pt>
                <c:pt idx="98568">
                  <c:v>98.56800000000004</c:v>
                </c:pt>
                <c:pt idx="98569">
                  <c:v>98.569000000000017</c:v>
                </c:pt>
                <c:pt idx="98570">
                  <c:v>98.57</c:v>
                </c:pt>
                <c:pt idx="98571">
                  <c:v>98.571000000000026</c:v>
                </c:pt>
                <c:pt idx="98572">
                  <c:v>98.572000000000003</c:v>
                </c:pt>
                <c:pt idx="98573">
                  <c:v>98.573000000000036</c:v>
                </c:pt>
                <c:pt idx="98574">
                  <c:v>98.574000000000012</c:v>
                </c:pt>
                <c:pt idx="98575">
                  <c:v>98.575000000000045</c:v>
                </c:pt>
                <c:pt idx="98576">
                  <c:v>98.576000000000022</c:v>
                </c:pt>
                <c:pt idx="98577">
                  <c:v>98.576999999999998</c:v>
                </c:pt>
                <c:pt idx="98578">
                  <c:v>98.578000000000031</c:v>
                </c:pt>
                <c:pt idx="98579">
                  <c:v>98.579000000000008</c:v>
                </c:pt>
                <c:pt idx="98580">
                  <c:v>98.580000000000041</c:v>
                </c:pt>
                <c:pt idx="98581">
                  <c:v>98.581000000000017</c:v>
                </c:pt>
                <c:pt idx="98582">
                  <c:v>98.581999999999994</c:v>
                </c:pt>
                <c:pt idx="98583">
                  <c:v>98.583000000000027</c:v>
                </c:pt>
                <c:pt idx="98584">
                  <c:v>98.584000000000003</c:v>
                </c:pt>
                <c:pt idx="98585">
                  <c:v>98.585000000000036</c:v>
                </c:pt>
                <c:pt idx="98586">
                  <c:v>98.586000000000013</c:v>
                </c:pt>
                <c:pt idx="98587">
                  <c:v>98.587000000000046</c:v>
                </c:pt>
                <c:pt idx="98588">
                  <c:v>98.588000000000022</c:v>
                </c:pt>
                <c:pt idx="98589">
                  <c:v>98.588999999999999</c:v>
                </c:pt>
                <c:pt idx="98590">
                  <c:v>98.590000000000032</c:v>
                </c:pt>
                <c:pt idx="98591">
                  <c:v>98.591000000000008</c:v>
                </c:pt>
                <c:pt idx="98592">
                  <c:v>98.592000000000041</c:v>
                </c:pt>
                <c:pt idx="98593">
                  <c:v>98.593000000000018</c:v>
                </c:pt>
                <c:pt idx="98594">
                  <c:v>98.593999999999994</c:v>
                </c:pt>
                <c:pt idx="98595">
                  <c:v>98.595000000000027</c:v>
                </c:pt>
                <c:pt idx="98596">
                  <c:v>98.596000000000004</c:v>
                </c:pt>
                <c:pt idx="98597">
                  <c:v>98.597000000000037</c:v>
                </c:pt>
                <c:pt idx="98598">
                  <c:v>98.598000000000013</c:v>
                </c:pt>
                <c:pt idx="98599">
                  <c:v>98.599000000000046</c:v>
                </c:pt>
                <c:pt idx="98600">
                  <c:v>98.600000000000023</c:v>
                </c:pt>
                <c:pt idx="98601">
                  <c:v>98.600999999999999</c:v>
                </c:pt>
                <c:pt idx="98602">
                  <c:v>98.602000000000032</c:v>
                </c:pt>
                <c:pt idx="98603">
                  <c:v>98.603000000000009</c:v>
                </c:pt>
                <c:pt idx="98604">
                  <c:v>98.604000000000042</c:v>
                </c:pt>
                <c:pt idx="98605">
                  <c:v>98.605000000000018</c:v>
                </c:pt>
                <c:pt idx="98606">
                  <c:v>98.605999999999995</c:v>
                </c:pt>
                <c:pt idx="98607">
                  <c:v>98.607000000000028</c:v>
                </c:pt>
                <c:pt idx="98608">
                  <c:v>98.608000000000004</c:v>
                </c:pt>
                <c:pt idx="98609">
                  <c:v>98.609000000000037</c:v>
                </c:pt>
                <c:pt idx="98610">
                  <c:v>98.610000000000014</c:v>
                </c:pt>
                <c:pt idx="98611">
                  <c:v>98.61099999999999</c:v>
                </c:pt>
                <c:pt idx="98612">
                  <c:v>98.612000000000023</c:v>
                </c:pt>
                <c:pt idx="98613">
                  <c:v>98.613</c:v>
                </c:pt>
                <c:pt idx="98614">
                  <c:v>98.614000000000033</c:v>
                </c:pt>
                <c:pt idx="98615">
                  <c:v>98.615000000000009</c:v>
                </c:pt>
                <c:pt idx="98616">
                  <c:v>98.616000000000042</c:v>
                </c:pt>
                <c:pt idx="98617">
                  <c:v>98.617000000000019</c:v>
                </c:pt>
                <c:pt idx="98618">
                  <c:v>98.617999999999995</c:v>
                </c:pt>
                <c:pt idx="98619">
                  <c:v>98.619000000000028</c:v>
                </c:pt>
                <c:pt idx="98620">
                  <c:v>98.62</c:v>
                </c:pt>
                <c:pt idx="98621">
                  <c:v>98.621000000000038</c:v>
                </c:pt>
                <c:pt idx="98622">
                  <c:v>98.622000000000014</c:v>
                </c:pt>
                <c:pt idx="98623">
                  <c:v>98.62299999999999</c:v>
                </c:pt>
                <c:pt idx="98624">
                  <c:v>98.624000000000024</c:v>
                </c:pt>
                <c:pt idx="98625">
                  <c:v>98.625</c:v>
                </c:pt>
                <c:pt idx="98626">
                  <c:v>98.626000000000033</c:v>
                </c:pt>
                <c:pt idx="98627">
                  <c:v>98.62700000000001</c:v>
                </c:pt>
                <c:pt idx="98628">
                  <c:v>98.628000000000043</c:v>
                </c:pt>
                <c:pt idx="98629">
                  <c:v>98.629000000000019</c:v>
                </c:pt>
                <c:pt idx="98630">
                  <c:v>98.63</c:v>
                </c:pt>
                <c:pt idx="98631">
                  <c:v>98.631000000000029</c:v>
                </c:pt>
                <c:pt idx="98632">
                  <c:v>98.632000000000005</c:v>
                </c:pt>
                <c:pt idx="98633">
                  <c:v>98.633000000000038</c:v>
                </c:pt>
                <c:pt idx="98634">
                  <c:v>98.634000000000015</c:v>
                </c:pt>
                <c:pt idx="98635">
                  <c:v>98.634999999999991</c:v>
                </c:pt>
                <c:pt idx="98636">
                  <c:v>98.636000000000024</c:v>
                </c:pt>
                <c:pt idx="98637">
                  <c:v>98.637</c:v>
                </c:pt>
                <c:pt idx="98638">
                  <c:v>98.638000000000034</c:v>
                </c:pt>
                <c:pt idx="98639">
                  <c:v>98.63900000000001</c:v>
                </c:pt>
                <c:pt idx="98640">
                  <c:v>98.640000000000043</c:v>
                </c:pt>
                <c:pt idx="98641">
                  <c:v>98.64100000000002</c:v>
                </c:pt>
                <c:pt idx="98642">
                  <c:v>98.641999999999996</c:v>
                </c:pt>
                <c:pt idx="98643">
                  <c:v>98.643000000000029</c:v>
                </c:pt>
                <c:pt idx="98644">
                  <c:v>98.644000000000005</c:v>
                </c:pt>
                <c:pt idx="98645">
                  <c:v>98.645000000000039</c:v>
                </c:pt>
                <c:pt idx="98646">
                  <c:v>98.646000000000015</c:v>
                </c:pt>
                <c:pt idx="98647">
                  <c:v>98.646999999999991</c:v>
                </c:pt>
                <c:pt idx="98648">
                  <c:v>98.648000000000025</c:v>
                </c:pt>
                <c:pt idx="98649">
                  <c:v>98.649000000000001</c:v>
                </c:pt>
                <c:pt idx="98650">
                  <c:v>98.650000000000034</c:v>
                </c:pt>
                <c:pt idx="98651">
                  <c:v>98.65100000000001</c:v>
                </c:pt>
                <c:pt idx="98652">
                  <c:v>98.652000000000044</c:v>
                </c:pt>
                <c:pt idx="98653">
                  <c:v>98.65300000000002</c:v>
                </c:pt>
                <c:pt idx="98654">
                  <c:v>98.653999999999996</c:v>
                </c:pt>
                <c:pt idx="98655">
                  <c:v>98.65500000000003</c:v>
                </c:pt>
                <c:pt idx="98656">
                  <c:v>98.656000000000006</c:v>
                </c:pt>
                <c:pt idx="98657">
                  <c:v>98.657000000000039</c:v>
                </c:pt>
                <c:pt idx="98658">
                  <c:v>98.658000000000015</c:v>
                </c:pt>
                <c:pt idx="98659">
                  <c:v>98.658999999999992</c:v>
                </c:pt>
                <c:pt idx="98660">
                  <c:v>98.660000000000025</c:v>
                </c:pt>
                <c:pt idx="98661">
                  <c:v>98.661000000000001</c:v>
                </c:pt>
                <c:pt idx="98662">
                  <c:v>98.662000000000035</c:v>
                </c:pt>
                <c:pt idx="98663">
                  <c:v>98.663000000000011</c:v>
                </c:pt>
                <c:pt idx="98664">
                  <c:v>98.664000000000044</c:v>
                </c:pt>
                <c:pt idx="98665">
                  <c:v>98.66500000000002</c:v>
                </c:pt>
                <c:pt idx="98666">
                  <c:v>98.665999999999997</c:v>
                </c:pt>
                <c:pt idx="98667">
                  <c:v>98.66700000000003</c:v>
                </c:pt>
                <c:pt idx="98668">
                  <c:v>98.668000000000006</c:v>
                </c:pt>
                <c:pt idx="98669">
                  <c:v>98.66900000000004</c:v>
                </c:pt>
                <c:pt idx="98670">
                  <c:v>98.670000000000016</c:v>
                </c:pt>
                <c:pt idx="98671">
                  <c:v>98.670999999999992</c:v>
                </c:pt>
                <c:pt idx="98672">
                  <c:v>98.672000000000025</c:v>
                </c:pt>
                <c:pt idx="98673">
                  <c:v>98.673000000000002</c:v>
                </c:pt>
                <c:pt idx="98674">
                  <c:v>98.674000000000035</c:v>
                </c:pt>
                <c:pt idx="98675">
                  <c:v>98.675000000000011</c:v>
                </c:pt>
                <c:pt idx="98676">
                  <c:v>98.676000000000045</c:v>
                </c:pt>
                <c:pt idx="98677">
                  <c:v>98.677000000000021</c:v>
                </c:pt>
                <c:pt idx="98678">
                  <c:v>98.677999999999997</c:v>
                </c:pt>
                <c:pt idx="98679">
                  <c:v>98.67900000000003</c:v>
                </c:pt>
                <c:pt idx="98680">
                  <c:v>98.68</c:v>
                </c:pt>
                <c:pt idx="98681">
                  <c:v>98.68100000000004</c:v>
                </c:pt>
                <c:pt idx="98682">
                  <c:v>98.682000000000016</c:v>
                </c:pt>
                <c:pt idx="98683">
                  <c:v>98.682999999999993</c:v>
                </c:pt>
                <c:pt idx="98684">
                  <c:v>98.684000000000026</c:v>
                </c:pt>
                <c:pt idx="98685">
                  <c:v>98.685000000000002</c:v>
                </c:pt>
                <c:pt idx="98686">
                  <c:v>98.686000000000035</c:v>
                </c:pt>
                <c:pt idx="98687">
                  <c:v>98.687000000000012</c:v>
                </c:pt>
                <c:pt idx="98688">
                  <c:v>98.688000000000045</c:v>
                </c:pt>
                <c:pt idx="98689">
                  <c:v>98.689000000000021</c:v>
                </c:pt>
                <c:pt idx="98690">
                  <c:v>98.69</c:v>
                </c:pt>
                <c:pt idx="98691">
                  <c:v>98.691000000000031</c:v>
                </c:pt>
                <c:pt idx="98692">
                  <c:v>98.692000000000007</c:v>
                </c:pt>
                <c:pt idx="98693">
                  <c:v>98.69300000000004</c:v>
                </c:pt>
                <c:pt idx="98694">
                  <c:v>98.694000000000017</c:v>
                </c:pt>
                <c:pt idx="98695">
                  <c:v>98.694999999999993</c:v>
                </c:pt>
                <c:pt idx="98696">
                  <c:v>98.696000000000026</c:v>
                </c:pt>
                <c:pt idx="98697">
                  <c:v>98.697000000000003</c:v>
                </c:pt>
                <c:pt idx="98698">
                  <c:v>98.698000000000036</c:v>
                </c:pt>
                <c:pt idx="98699">
                  <c:v>98.699000000000012</c:v>
                </c:pt>
                <c:pt idx="98700">
                  <c:v>98.700000000000045</c:v>
                </c:pt>
                <c:pt idx="98701">
                  <c:v>98.701000000000022</c:v>
                </c:pt>
                <c:pt idx="98702">
                  <c:v>98.701999999999998</c:v>
                </c:pt>
                <c:pt idx="98703">
                  <c:v>98.703000000000031</c:v>
                </c:pt>
                <c:pt idx="98704">
                  <c:v>98.704000000000008</c:v>
                </c:pt>
                <c:pt idx="98705">
                  <c:v>98.705000000000041</c:v>
                </c:pt>
                <c:pt idx="98706">
                  <c:v>98.706000000000017</c:v>
                </c:pt>
                <c:pt idx="98707">
                  <c:v>98.706999999999994</c:v>
                </c:pt>
                <c:pt idx="98708">
                  <c:v>98.708000000000027</c:v>
                </c:pt>
                <c:pt idx="98709">
                  <c:v>98.709000000000003</c:v>
                </c:pt>
                <c:pt idx="98710">
                  <c:v>98.710000000000036</c:v>
                </c:pt>
                <c:pt idx="98711">
                  <c:v>98.711000000000013</c:v>
                </c:pt>
                <c:pt idx="98712">
                  <c:v>98.712000000000046</c:v>
                </c:pt>
                <c:pt idx="98713">
                  <c:v>98.713000000000022</c:v>
                </c:pt>
                <c:pt idx="98714">
                  <c:v>98.713999999999999</c:v>
                </c:pt>
                <c:pt idx="98715">
                  <c:v>98.715000000000032</c:v>
                </c:pt>
                <c:pt idx="98716">
                  <c:v>98.716000000000008</c:v>
                </c:pt>
                <c:pt idx="98717">
                  <c:v>98.717000000000041</c:v>
                </c:pt>
                <c:pt idx="98718">
                  <c:v>98.718000000000018</c:v>
                </c:pt>
                <c:pt idx="98719">
                  <c:v>98.718999999999994</c:v>
                </c:pt>
                <c:pt idx="98720">
                  <c:v>98.720000000000027</c:v>
                </c:pt>
                <c:pt idx="98721">
                  <c:v>98.721000000000004</c:v>
                </c:pt>
                <c:pt idx="98722">
                  <c:v>98.722000000000037</c:v>
                </c:pt>
                <c:pt idx="98723">
                  <c:v>98.723000000000013</c:v>
                </c:pt>
                <c:pt idx="98724">
                  <c:v>98.724000000000046</c:v>
                </c:pt>
                <c:pt idx="98725">
                  <c:v>98.725000000000023</c:v>
                </c:pt>
                <c:pt idx="98726">
                  <c:v>98.725999999999999</c:v>
                </c:pt>
                <c:pt idx="98727">
                  <c:v>98.727000000000032</c:v>
                </c:pt>
                <c:pt idx="98728">
                  <c:v>98.728000000000009</c:v>
                </c:pt>
                <c:pt idx="98729">
                  <c:v>98.729000000000042</c:v>
                </c:pt>
                <c:pt idx="98730">
                  <c:v>98.730000000000018</c:v>
                </c:pt>
                <c:pt idx="98731">
                  <c:v>98.730999999999995</c:v>
                </c:pt>
                <c:pt idx="98732">
                  <c:v>98.732000000000028</c:v>
                </c:pt>
                <c:pt idx="98733">
                  <c:v>98.733000000000004</c:v>
                </c:pt>
                <c:pt idx="98734">
                  <c:v>98.734000000000037</c:v>
                </c:pt>
                <c:pt idx="98735">
                  <c:v>98.735000000000014</c:v>
                </c:pt>
                <c:pt idx="98736">
                  <c:v>98.73599999999999</c:v>
                </c:pt>
                <c:pt idx="98737">
                  <c:v>98.737000000000023</c:v>
                </c:pt>
                <c:pt idx="98738">
                  <c:v>98.738</c:v>
                </c:pt>
                <c:pt idx="98739">
                  <c:v>98.739000000000033</c:v>
                </c:pt>
                <c:pt idx="98740">
                  <c:v>98.740000000000009</c:v>
                </c:pt>
                <c:pt idx="98741">
                  <c:v>98.741000000000042</c:v>
                </c:pt>
                <c:pt idx="98742">
                  <c:v>98.742000000000019</c:v>
                </c:pt>
                <c:pt idx="98743">
                  <c:v>98.742999999999995</c:v>
                </c:pt>
                <c:pt idx="98744">
                  <c:v>98.744000000000028</c:v>
                </c:pt>
                <c:pt idx="98745">
                  <c:v>98.745000000000005</c:v>
                </c:pt>
                <c:pt idx="98746">
                  <c:v>98.746000000000038</c:v>
                </c:pt>
                <c:pt idx="98747">
                  <c:v>98.747000000000014</c:v>
                </c:pt>
                <c:pt idx="98748">
                  <c:v>98.74799999999999</c:v>
                </c:pt>
                <c:pt idx="98749">
                  <c:v>98.749000000000024</c:v>
                </c:pt>
                <c:pt idx="98750">
                  <c:v>98.75</c:v>
                </c:pt>
                <c:pt idx="98751">
                  <c:v>98.751000000000033</c:v>
                </c:pt>
                <c:pt idx="98752">
                  <c:v>98.75200000000001</c:v>
                </c:pt>
                <c:pt idx="98753">
                  <c:v>98.753000000000043</c:v>
                </c:pt>
                <c:pt idx="98754">
                  <c:v>98.754000000000019</c:v>
                </c:pt>
                <c:pt idx="98755">
                  <c:v>98.754999999999995</c:v>
                </c:pt>
                <c:pt idx="98756">
                  <c:v>98.756000000000029</c:v>
                </c:pt>
                <c:pt idx="98757">
                  <c:v>98.757000000000005</c:v>
                </c:pt>
                <c:pt idx="98758">
                  <c:v>98.758000000000038</c:v>
                </c:pt>
                <c:pt idx="98759">
                  <c:v>98.759000000000015</c:v>
                </c:pt>
                <c:pt idx="98760">
                  <c:v>98.759999999999991</c:v>
                </c:pt>
                <c:pt idx="98761">
                  <c:v>98.761000000000024</c:v>
                </c:pt>
                <c:pt idx="98762">
                  <c:v>98.762</c:v>
                </c:pt>
                <c:pt idx="98763">
                  <c:v>98.763000000000034</c:v>
                </c:pt>
                <c:pt idx="98764">
                  <c:v>98.76400000000001</c:v>
                </c:pt>
                <c:pt idx="98765">
                  <c:v>98.765000000000043</c:v>
                </c:pt>
                <c:pt idx="98766">
                  <c:v>98.76600000000002</c:v>
                </c:pt>
                <c:pt idx="98767">
                  <c:v>98.766999999999996</c:v>
                </c:pt>
                <c:pt idx="98768">
                  <c:v>98.768000000000029</c:v>
                </c:pt>
                <c:pt idx="98769">
                  <c:v>98.769000000000005</c:v>
                </c:pt>
                <c:pt idx="98770">
                  <c:v>98.770000000000039</c:v>
                </c:pt>
                <c:pt idx="98771">
                  <c:v>98.771000000000015</c:v>
                </c:pt>
                <c:pt idx="98772">
                  <c:v>98.771999999999991</c:v>
                </c:pt>
                <c:pt idx="98773">
                  <c:v>98.773000000000025</c:v>
                </c:pt>
                <c:pt idx="98774">
                  <c:v>98.774000000000001</c:v>
                </c:pt>
                <c:pt idx="98775">
                  <c:v>98.775000000000034</c:v>
                </c:pt>
                <c:pt idx="98776">
                  <c:v>98.77600000000001</c:v>
                </c:pt>
                <c:pt idx="98777">
                  <c:v>98.777000000000044</c:v>
                </c:pt>
                <c:pt idx="98778">
                  <c:v>98.77800000000002</c:v>
                </c:pt>
                <c:pt idx="98779">
                  <c:v>98.778999999999996</c:v>
                </c:pt>
                <c:pt idx="98780">
                  <c:v>98.78000000000003</c:v>
                </c:pt>
                <c:pt idx="98781">
                  <c:v>98.781000000000006</c:v>
                </c:pt>
                <c:pt idx="98782">
                  <c:v>98.782000000000039</c:v>
                </c:pt>
                <c:pt idx="98783">
                  <c:v>98.783000000000015</c:v>
                </c:pt>
                <c:pt idx="98784">
                  <c:v>98.783999999999992</c:v>
                </c:pt>
                <c:pt idx="98785">
                  <c:v>98.785000000000025</c:v>
                </c:pt>
                <c:pt idx="98786">
                  <c:v>98.786000000000001</c:v>
                </c:pt>
                <c:pt idx="98787">
                  <c:v>98.787000000000035</c:v>
                </c:pt>
                <c:pt idx="98788">
                  <c:v>98.788000000000011</c:v>
                </c:pt>
                <c:pt idx="98789">
                  <c:v>98.789000000000044</c:v>
                </c:pt>
                <c:pt idx="98790">
                  <c:v>98.79000000000002</c:v>
                </c:pt>
                <c:pt idx="98791">
                  <c:v>98.790999999999997</c:v>
                </c:pt>
                <c:pt idx="98792">
                  <c:v>98.79200000000003</c:v>
                </c:pt>
                <c:pt idx="98793">
                  <c:v>98.793000000000006</c:v>
                </c:pt>
                <c:pt idx="98794">
                  <c:v>98.79400000000004</c:v>
                </c:pt>
                <c:pt idx="98795">
                  <c:v>98.795000000000016</c:v>
                </c:pt>
                <c:pt idx="98796">
                  <c:v>98.795999999999992</c:v>
                </c:pt>
                <c:pt idx="98797">
                  <c:v>98.797000000000025</c:v>
                </c:pt>
                <c:pt idx="98798">
                  <c:v>98.798000000000002</c:v>
                </c:pt>
                <c:pt idx="98799">
                  <c:v>98.799000000000035</c:v>
                </c:pt>
                <c:pt idx="98800">
                  <c:v>98.800000000000011</c:v>
                </c:pt>
                <c:pt idx="98801">
                  <c:v>98.801000000000045</c:v>
                </c:pt>
                <c:pt idx="98802">
                  <c:v>98.802000000000021</c:v>
                </c:pt>
                <c:pt idx="98803">
                  <c:v>98.802999999999997</c:v>
                </c:pt>
                <c:pt idx="98804">
                  <c:v>98.80400000000003</c:v>
                </c:pt>
                <c:pt idx="98805">
                  <c:v>98.805000000000007</c:v>
                </c:pt>
                <c:pt idx="98806">
                  <c:v>98.80600000000004</c:v>
                </c:pt>
                <c:pt idx="98807">
                  <c:v>98.807000000000016</c:v>
                </c:pt>
                <c:pt idx="98808">
                  <c:v>98.807999999999993</c:v>
                </c:pt>
                <c:pt idx="98809">
                  <c:v>98.809000000000026</c:v>
                </c:pt>
                <c:pt idx="98810">
                  <c:v>98.81</c:v>
                </c:pt>
                <c:pt idx="98811">
                  <c:v>98.811000000000035</c:v>
                </c:pt>
                <c:pt idx="98812">
                  <c:v>98.812000000000012</c:v>
                </c:pt>
                <c:pt idx="98813">
                  <c:v>98.813000000000045</c:v>
                </c:pt>
                <c:pt idx="98814">
                  <c:v>98.814000000000021</c:v>
                </c:pt>
                <c:pt idx="98815">
                  <c:v>98.814999999999998</c:v>
                </c:pt>
                <c:pt idx="98816">
                  <c:v>98.816000000000031</c:v>
                </c:pt>
                <c:pt idx="98817">
                  <c:v>98.817000000000007</c:v>
                </c:pt>
                <c:pt idx="98818">
                  <c:v>98.81800000000004</c:v>
                </c:pt>
                <c:pt idx="98819">
                  <c:v>98.819000000000017</c:v>
                </c:pt>
                <c:pt idx="98820">
                  <c:v>98.82</c:v>
                </c:pt>
                <c:pt idx="98821">
                  <c:v>98.821000000000026</c:v>
                </c:pt>
                <c:pt idx="98822">
                  <c:v>98.822000000000003</c:v>
                </c:pt>
                <c:pt idx="98823">
                  <c:v>98.823000000000036</c:v>
                </c:pt>
                <c:pt idx="98824">
                  <c:v>98.824000000000012</c:v>
                </c:pt>
                <c:pt idx="98825">
                  <c:v>98.825000000000045</c:v>
                </c:pt>
                <c:pt idx="98826">
                  <c:v>98.826000000000022</c:v>
                </c:pt>
                <c:pt idx="98827">
                  <c:v>98.826999999999998</c:v>
                </c:pt>
                <c:pt idx="98828">
                  <c:v>98.828000000000031</c:v>
                </c:pt>
                <c:pt idx="98829">
                  <c:v>98.829000000000008</c:v>
                </c:pt>
                <c:pt idx="98830">
                  <c:v>98.830000000000041</c:v>
                </c:pt>
                <c:pt idx="98831">
                  <c:v>98.831000000000017</c:v>
                </c:pt>
                <c:pt idx="98832">
                  <c:v>98.831999999999994</c:v>
                </c:pt>
                <c:pt idx="98833">
                  <c:v>98.833000000000027</c:v>
                </c:pt>
                <c:pt idx="98834">
                  <c:v>98.834000000000003</c:v>
                </c:pt>
                <c:pt idx="98835">
                  <c:v>98.835000000000036</c:v>
                </c:pt>
                <c:pt idx="98836">
                  <c:v>98.836000000000013</c:v>
                </c:pt>
                <c:pt idx="98837">
                  <c:v>98.837000000000046</c:v>
                </c:pt>
                <c:pt idx="98838">
                  <c:v>98.838000000000022</c:v>
                </c:pt>
                <c:pt idx="98839">
                  <c:v>98.838999999999999</c:v>
                </c:pt>
                <c:pt idx="98840">
                  <c:v>98.840000000000032</c:v>
                </c:pt>
                <c:pt idx="98841">
                  <c:v>98.841000000000008</c:v>
                </c:pt>
                <c:pt idx="98842">
                  <c:v>98.842000000000041</c:v>
                </c:pt>
                <c:pt idx="98843">
                  <c:v>98.843000000000018</c:v>
                </c:pt>
                <c:pt idx="98844">
                  <c:v>98.843999999999994</c:v>
                </c:pt>
                <c:pt idx="98845">
                  <c:v>98.845000000000027</c:v>
                </c:pt>
                <c:pt idx="98846">
                  <c:v>98.846000000000004</c:v>
                </c:pt>
                <c:pt idx="98847">
                  <c:v>98.847000000000037</c:v>
                </c:pt>
                <c:pt idx="98848">
                  <c:v>98.848000000000013</c:v>
                </c:pt>
                <c:pt idx="98849">
                  <c:v>98.849000000000046</c:v>
                </c:pt>
                <c:pt idx="98850">
                  <c:v>98.850000000000023</c:v>
                </c:pt>
                <c:pt idx="98851">
                  <c:v>98.850999999999999</c:v>
                </c:pt>
                <c:pt idx="98852">
                  <c:v>98.852000000000032</c:v>
                </c:pt>
                <c:pt idx="98853">
                  <c:v>98.853000000000009</c:v>
                </c:pt>
                <c:pt idx="98854">
                  <c:v>98.854000000000042</c:v>
                </c:pt>
                <c:pt idx="98855">
                  <c:v>98.855000000000018</c:v>
                </c:pt>
                <c:pt idx="98856">
                  <c:v>98.855999999999995</c:v>
                </c:pt>
                <c:pt idx="98857">
                  <c:v>98.857000000000028</c:v>
                </c:pt>
                <c:pt idx="98858">
                  <c:v>98.858000000000004</c:v>
                </c:pt>
                <c:pt idx="98859">
                  <c:v>98.859000000000037</c:v>
                </c:pt>
                <c:pt idx="98860">
                  <c:v>98.860000000000014</c:v>
                </c:pt>
                <c:pt idx="98861">
                  <c:v>98.86099999999999</c:v>
                </c:pt>
                <c:pt idx="98862">
                  <c:v>98.862000000000023</c:v>
                </c:pt>
                <c:pt idx="98863">
                  <c:v>98.863</c:v>
                </c:pt>
                <c:pt idx="98864">
                  <c:v>98.864000000000033</c:v>
                </c:pt>
                <c:pt idx="98865">
                  <c:v>98.865000000000009</c:v>
                </c:pt>
                <c:pt idx="98866">
                  <c:v>98.866000000000042</c:v>
                </c:pt>
                <c:pt idx="98867">
                  <c:v>98.867000000000019</c:v>
                </c:pt>
                <c:pt idx="98868">
                  <c:v>98.867999999999995</c:v>
                </c:pt>
                <c:pt idx="98869">
                  <c:v>98.869000000000028</c:v>
                </c:pt>
                <c:pt idx="98870">
                  <c:v>98.87</c:v>
                </c:pt>
                <c:pt idx="98871">
                  <c:v>98.871000000000038</c:v>
                </c:pt>
                <c:pt idx="98872">
                  <c:v>98.872000000000014</c:v>
                </c:pt>
                <c:pt idx="98873">
                  <c:v>98.87299999999999</c:v>
                </c:pt>
                <c:pt idx="98874">
                  <c:v>98.874000000000024</c:v>
                </c:pt>
                <c:pt idx="98875">
                  <c:v>98.875</c:v>
                </c:pt>
                <c:pt idx="98876">
                  <c:v>98.876000000000033</c:v>
                </c:pt>
                <c:pt idx="98877">
                  <c:v>98.87700000000001</c:v>
                </c:pt>
                <c:pt idx="98878">
                  <c:v>98.878000000000043</c:v>
                </c:pt>
                <c:pt idx="98879">
                  <c:v>98.879000000000019</c:v>
                </c:pt>
                <c:pt idx="98880">
                  <c:v>98.88</c:v>
                </c:pt>
                <c:pt idx="98881">
                  <c:v>98.881000000000029</c:v>
                </c:pt>
                <c:pt idx="98882">
                  <c:v>98.882000000000005</c:v>
                </c:pt>
                <c:pt idx="98883">
                  <c:v>98.883000000000038</c:v>
                </c:pt>
                <c:pt idx="98884">
                  <c:v>98.884000000000015</c:v>
                </c:pt>
                <c:pt idx="98885">
                  <c:v>98.884999999999991</c:v>
                </c:pt>
                <c:pt idx="98886">
                  <c:v>98.886000000000024</c:v>
                </c:pt>
                <c:pt idx="98887">
                  <c:v>98.887</c:v>
                </c:pt>
                <c:pt idx="98888">
                  <c:v>98.888000000000034</c:v>
                </c:pt>
                <c:pt idx="98889">
                  <c:v>98.88900000000001</c:v>
                </c:pt>
                <c:pt idx="98890">
                  <c:v>98.890000000000043</c:v>
                </c:pt>
                <c:pt idx="98891">
                  <c:v>98.89100000000002</c:v>
                </c:pt>
                <c:pt idx="98892">
                  <c:v>98.891999999999996</c:v>
                </c:pt>
                <c:pt idx="98893">
                  <c:v>98.893000000000029</c:v>
                </c:pt>
                <c:pt idx="98894">
                  <c:v>98.894000000000005</c:v>
                </c:pt>
                <c:pt idx="98895">
                  <c:v>98.895000000000039</c:v>
                </c:pt>
                <c:pt idx="98896">
                  <c:v>98.896000000000015</c:v>
                </c:pt>
                <c:pt idx="98897">
                  <c:v>98.896999999999991</c:v>
                </c:pt>
                <c:pt idx="98898">
                  <c:v>98.898000000000025</c:v>
                </c:pt>
                <c:pt idx="98899">
                  <c:v>98.899000000000001</c:v>
                </c:pt>
                <c:pt idx="98900">
                  <c:v>98.900000000000034</c:v>
                </c:pt>
                <c:pt idx="98901">
                  <c:v>98.90100000000001</c:v>
                </c:pt>
                <c:pt idx="98902">
                  <c:v>98.902000000000044</c:v>
                </c:pt>
                <c:pt idx="98903">
                  <c:v>98.90300000000002</c:v>
                </c:pt>
                <c:pt idx="98904">
                  <c:v>98.903999999999996</c:v>
                </c:pt>
                <c:pt idx="98905">
                  <c:v>98.90500000000003</c:v>
                </c:pt>
                <c:pt idx="98906">
                  <c:v>98.906000000000006</c:v>
                </c:pt>
                <c:pt idx="98907">
                  <c:v>98.907000000000039</c:v>
                </c:pt>
                <c:pt idx="98908">
                  <c:v>98.908000000000015</c:v>
                </c:pt>
                <c:pt idx="98909">
                  <c:v>98.908999999999992</c:v>
                </c:pt>
                <c:pt idx="98910">
                  <c:v>98.910000000000025</c:v>
                </c:pt>
                <c:pt idx="98911">
                  <c:v>98.911000000000001</c:v>
                </c:pt>
                <c:pt idx="98912">
                  <c:v>98.912000000000035</c:v>
                </c:pt>
                <c:pt idx="98913">
                  <c:v>98.913000000000011</c:v>
                </c:pt>
                <c:pt idx="98914">
                  <c:v>98.914000000000044</c:v>
                </c:pt>
                <c:pt idx="98915">
                  <c:v>98.91500000000002</c:v>
                </c:pt>
                <c:pt idx="98916">
                  <c:v>98.915999999999997</c:v>
                </c:pt>
                <c:pt idx="98917">
                  <c:v>98.91700000000003</c:v>
                </c:pt>
                <c:pt idx="98918">
                  <c:v>98.918000000000006</c:v>
                </c:pt>
                <c:pt idx="98919">
                  <c:v>98.91900000000004</c:v>
                </c:pt>
                <c:pt idx="98920">
                  <c:v>98.920000000000016</c:v>
                </c:pt>
                <c:pt idx="98921">
                  <c:v>98.920999999999992</c:v>
                </c:pt>
                <c:pt idx="98922">
                  <c:v>98.922000000000025</c:v>
                </c:pt>
                <c:pt idx="98923">
                  <c:v>98.923000000000002</c:v>
                </c:pt>
                <c:pt idx="98924">
                  <c:v>98.924000000000035</c:v>
                </c:pt>
                <c:pt idx="98925">
                  <c:v>98.925000000000011</c:v>
                </c:pt>
                <c:pt idx="98926">
                  <c:v>98.926000000000045</c:v>
                </c:pt>
                <c:pt idx="98927">
                  <c:v>98.927000000000021</c:v>
                </c:pt>
                <c:pt idx="98928">
                  <c:v>98.927999999999997</c:v>
                </c:pt>
                <c:pt idx="98929">
                  <c:v>98.92900000000003</c:v>
                </c:pt>
                <c:pt idx="98930">
                  <c:v>98.93</c:v>
                </c:pt>
                <c:pt idx="98931">
                  <c:v>98.93100000000004</c:v>
                </c:pt>
                <c:pt idx="98932">
                  <c:v>98.932000000000016</c:v>
                </c:pt>
                <c:pt idx="98933">
                  <c:v>98.932999999999993</c:v>
                </c:pt>
                <c:pt idx="98934">
                  <c:v>98.934000000000026</c:v>
                </c:pt>
                <c:pt idx="98935">
                  <c:v>98.935000000000002</c:v>
                </c:pt>
                <c:pt idx="98936">
                  <c:v>98.936000000000035</c:v>
                </c:pt>
                <c:pt idx="98937">
                  <c:v>98.937000000000012</c:v>
                </c:pt>
                <c:pt idx="98938">
                  <c:v>98.938000000000045</c:v>
                </c:pt>
                <c:pt idx="98939">
                  <c:v>98.939000000000021</c:v>
                </c:pt>
                <c:pt idx="98940">
                  <c:v>98.94</c:v>
                </c:pt>
                <c:pt idx="98941">
                  <c:v>98.941000000000031</c:v>
                </c:pt>
                <c:pt idx="98942">
                  <c:v>98.942000000000007</c:v>
                </c:pt>
                <c:pt idx="98943">
                  <c:v>98.94300000000004</c:v>
                </c:pt>
                <c:pt idx="98944">
                  <c:v>98.944000000000017</c:v>
                </c:pt>
                <c:pt idx="98945">
                  <c:v>98.944999999999993</c:v>
                </c:pt>
                <c:pt idx="98946">
                  <c:v>98.946000000000026</c:v>
                </c:pt>
                <c:pt idx="98947">
                  <c:v>98.947000000000003</c:v>
                </c:pt>
                <c:pt idx="98948">
                  <c:v>98.948000000000036</c:v>
                </c:pt>
                <c:pt idx="98949">
                  <c:v>98.949000000000012</c:v>
                </c:pt>
                <c:pt idx="98950">
                  <c:v>98.950000000000045</c:v>
                </c:pt>
                <c:pt idx="98951">
                  <c:v>98.951000000000022</c:v>
                </c:pt>
                <c:pt idx="98952">
                  <c:v>98.951999999999998</c:v>
                </c:pt>
                <c:pt idx="98953">
                  <c:v>98.953000000000031</c:v>
                </c:pt>
                <c:pt idx="98954">
                  <c:v>98.954000000000008</c:v>
                </c:pt>
                <c:pt idx="98955">
                  <c:v>98.955000000000041</c:v>
                </c:pt>
                <c:pt idx="98956">
                  <c:v>98.956000000000017</c:v>
                </c:pt>
                <c:pt idx="98957">
                  <c:v>98.956999999999994</c:v>
                </c:pt>
                <c:pt idx="98958">
                  <c:v>98.958000000000027</c:v>
                </c:pt>
                <c:pt idx="98959">
                  <c:v>98.959000000000003</c:v>
                </c:pt>
                <c:pt idx="98960">
                  <c:v>98.960000000000036</c:v>
                </c:pt>
                <c:pt idx="98961">
                  <c:v>98.961000000000013</c:v>
                </c:pt>
                <c:pt idx="98962">
                  <c:v>98.962000000000046</c:v>
                </c:pt>
                <c:pt idx="98963">
                  <c:v>98.963000000000022</c:v>
                </c:pt>
                <c:pt idx="98964">
                  <c:v>98.963999999999999</c:v>
                </c:pt>
                <c:pt idx="98965">
                  <c:v>98.965000000000032</c:v>
                </c:pt>
                <c:pt idx="98966">
                  <c:v>98.966000000000008</c:v>
                </c:pt>
                <c:pt idx="98967">
                  <c:v>98.967000000000041</c:v>
                </c:pt>
                <c:pt idx="98968">
                  <c:v>98.968000000000018</c:v>
                </c:pt>
                <c:pt idx="98969">
                  <c:v>98.968999999999994</c:v>
                </c:pt>
                <c:pt idx="98970">
                  <c:v>98.970000000000027</c:v>
                </c:pt>
                <c:pt idx="98971">
                  <c:v>98.971000000000004</c:v>
                </c:pt>
                <c:pt idx="98972">
                  <c:v>98.972000000000037</c:v>
                </c:pt>
                <c:pt idx="98973">
                  <c:v>98.973000000000013</c:v>
                </c:pt>
                <c:pt idx="98974">
                  <c:v>98.974000000000046</c:v>
                </c:pt>
                <c:pt idx="98975">
                  <c:v>98.975000000000023</c:v>
                </c:pt>
                <c:pt idx="98976">
                  <c:v>98.975999999999999</c:v>
                </c:pt>
                <c:pt idx="98977">
                  <c:v>98.977000000000032</c:v>
                </c:pt>
                <c:pt idx="98978">
                  <c:v>98.978000000000009</c:v>
                </c:pt>
                <c:pt idx="98979">
                  <c:v>98.979000000000042</c:v>
                </c:pt>
                <c:pt idx="98980">
                  <c:v>98.980000000000018</c:v>
                </c:pt>
                <c:pt idx="98981">
                  <c:v>98.980999999999995</c:v>
                </c:pt>
                <c:pt idx="98982">
                  <c:v>98.982000000000028</c:v>
                </c:pt>
                <c:pt idx="98983">
                  <c:v>98.983000000000004</c:v>
                </c:pt>
                <c:pt idx="98984">
                  <c:v>98.984000000000037</c:v>
                </c:pt>
                <c:pt idx="98985">
                  <c:v>98.985000000000014</c:v>
                </c:pt>
                <c:pt idx="98986">
                  <c:v>98.98599999999999</c:v>
                </c:pt>
                <c:pt idx="98987">
                  <c:v>98.987000000000023</c:v>
                </c:pt>
                <c:pt idx="98988">
                  <c:v>98.988</c:v>
                </c:pt>
                <c:pt idx="98989">
                  <c:v>98.989000000000033</c:v>
                </c:pt>
                <c:pt idx="98990">
                  <c:v>98.990000000000009</c:v>
                </c:pt>
                <c:pt idx="98991">
                  <c:v>98.991000000000042</c:v>
                </c:pt>
                <c:pt idx="98992">
                  <c:v>98.992000000000019</c:v>
                </c:pt>
                <c:pt idx="98993">
                  <c:v>98.992999999999995</c:v>
                </c:pt>
                <c:pt idx="98994">
                  <c:v>98.994000000000028</c:v>
                </c:pt>
                <c:pt idx="98995">
                  <c:v>98.995000000000005</c:v>
                </c:pt>
                <c:pt idx="98996">
                  <c:v>98.996000000000038</c:v>
                </c:pt>
                <c:pt idx="98997">
                  <c:v>98.997000000000014</c:v>
                </c:pt>
                <c:pt idx="98998">
                  <c:v>98.99799999999999</c:v>
                </c:pt>
                <c:pt idx="98999">
                  <c:v>98.999000000000024</c:v>
                </c:pt>
                <c:pt idx="99000">
                  <c:v>99</c:v>
                </c:pt>
                <c:pt idx="99001">
                  <c:v>99.001000000000033</c:v>
                </c:pt>
                <c:pt idx="99002">
                  <c:v>99.00200000000001</c:v>
                </c:pt>
                <c:pt idx="99003">
                  <c:v>99.003000000000043</c:v>
                </c:pt>
                <c:pt idx="99004">
                  <c:v>99.004000000000019</c:v>
                </c:pt>
                <c:pt idx="99005">
                  <c:v>99.004999999999995</c:v>
                </c:pt>
                <c:pt idx="99006">
                  <c:v>99.006000000000029</c:v>
                </c:pt>
                <c:pt idx="99007">
                  <c:v>99.007000000000005</c:v>
                </c:pt>
                <c:pt idx="99008">
                  <c:v>99.008000000000038</c:v>
                </c:pt>
                <c:pt idx="99009">
                  <c:v>99.009000000000015</c:v>
                </c:pt>
                <c:pt idx="99010">
                  <c:v>99.009999999999991</c:v>
                </c:pt>
                <c:pt idx="99011">
                  <c:v>99.011000000000024</c:v>
                </c:pt>
                <c:pt idx="99012">
                  <c:v>99.012</c:v>
                </c:pt>
                <c:pt idx="99013">
                  <c:v>99.013000000000034</c:v>
                </c:pt>
                <c:pt idx="99014">
                  <c:v>99.01400000000001</c:v>
                </c:pt>
                <c:pt idx="99015">
                  <c:v>99.015000000000043</c:v>
                </c:pt>
                <c:pt idx="99016">
                  <c:v>99.01600000000002</c:v>
                </c:pt>
                <c:pt idx="99017">
                  <c:v>99.016999999999996</c:v>
                </c:pt>
                <c:pt idx="99018">
                  <c:v>99.018000000000029</c:v>
                </c:pt>
                <c:pt idx="99019">
                  <c:v>99.019000000000005</c:v>
                </c:pt>
                <c:pt idx="99020">
                  <c:v>99.020000000000039</c:v>
                </c:pt>
                <c:pt idx="99021">
                  <c:v>99.021000000000015</c:v>
                </c:pt>
                <c:pt idx="99022">
                  <c:v>99.021999999999991</c:v>
                </c:pt>
                <c:pt idx="99023">
                  <c:v>99.023000000000025</c:v>
                </c:pt>
                <c:pt idx="99024">
                  <c:v>99.024000000000001</c:v>
                </c:pt>
                <c:pt idx="99025">
                  <c:v>99.025000000000034</c:v>
                </c:pt>
                <c:pt idx="99026">
                  <c:v>99.02600000000001</c:v>
                </c:pt>
                <c:pt idx="99027">
                  <c:v>99.027000000000044</c:v>
                </c:pt>
                <c:pt idx="99028">
                  <c:v>99.02800000000002</c:v>
                </c:pt>
                <c:pt idx="99029">
                  <c:v>99.028999999999996</c:v>
                </c:pt>
                <c:pt idx="99030">
                  <c:v>99.03000000000003</c:v>
                </c:pt>
                <c:pt idx="99031">
                  <c:v>99.031000000000006</c:v>
                </c:pt>
                <c:pt idx="99032">
                  <c:v>99.032000000000039</c:v>
                </c:pt>
                <c:pt idx="99033">
                  <c:v>99.033000000000015</c:v>
                </c:pt>
                <c:pt idx="99034">
                  <c:v>99.033999999999992</c:v>
                </c:pt>
                <c:pt idx="99035">
                  <c:v>99.035000000000025</c:v>
                </c:pt>
                <c:pt idx="99036">
                  <c:v>99.036000000000001</c:v>
                </c:pt>
                <c:pt idx="99037">
                  <c:v>99.037000000000035</c:v>
                </c:pt>
                <c:pt idx="99038">
                  <c:v>99.038000000000011</c:v>
                </c:pt>
                <c:pt idx="99039">
                  <c:v>99.039000000000044</c:v>
                </c:pt>
                <c:pt idx="99040">
                  <c:v>99.04000000000002</c:v>
                </c:pt>
                <c:pt idx="99041">
                  <c:v>99.040999999999997</c:v>
                </c:pt>
                <c:pt idx="99042">
                  <c:v>99.04200000000003</c:v>
                </c:pt>
                <c:pt idx="99043">
                  <c:v>99.043000000000006</c:v>
                </c:pt>
                <c:pt idx="99044">
                  <c:v>99.04400000000004</c:v>
                </c:pt>
                <c:pt idx="99045">
                  <c:v>99.045000000000016</c:v>
                </c:pt>
                <c:pt idx="99046">
                  <c:v>99.045999999999992</c:v>
                </c:pt>
                <c:pt idx="99047">
                  <c:v>99.047000000000025</c:v>
                </c:pt>
                <c:pt idx="99048">
                  <c:v>99.048000000000002</c:v>
                </c:pt>
                <c:pt idx="99049">
                  <c:v>99.049000000000035</c:v>
                </c:pt>
                <c:pt idx="99050">
                  <c:v>99.050000000000011</c:v>
                </c:pt>
                <c:pt idx="99051">
                  <c:v>99.051000000000045</c:v>
                </c:pt>
                <c:pt idx="99052">
                  <c:v>99.052000000000021</c:v>
                </c:pt>
                <c:pt idx="99053">
                  <c:v>99.052999999999997</c:v>
                </c:pt>
                <c:pt idx="99054">
                  <c:v>99.05400000000003</c:v>
                </c:pt>
                <c:pt idx="99055">
                  <c:v>99.055000000000007</c:v>
                </c:pt>
                <c:pt idx="99056">
                  <c:v>99.05600000000004</c:v>
                </c:pt>
                <c:pt idx="99057">
                  <c:v>99.057000000000016</c:v>
                </c:pt>
                <c:pt idx="99058">
                  <c:v>99.057999999999993</c:v>
                </c:pt>
                <c:pt idx="99059">
                  <c:v>99.059000000000026</c:v>
                </c:pt>
                <c:pt idx="99060">
                  <c:v>99.06</c:v>
                </c:pt>
                <c:pt idx="99061">
                  <c:v>99.061000000000035</c:v>
                </c:pt>
                <c:pt idx="99062">
                  <c:v>99.062000000000012</c:v>
                </c:pt>
                <c:pt idx="99063">
                  <c:v>99.063000000000045</c:v>
                </c:pt>
                <c:pt idx="99064">
                  <c:v>99.064000000000021</c:v>
                </c:pt>
                <c:pt idx="99065">
                  <c:v>99.064999999999998</c:v>
                </c:pt>
                <c:pt idx="99066">
                  <c:v>99.066000000000031</c:v>
                </c:pt>
                <c:pt idx="99067">
                  <c:v>99.067000000000007</c:v>
                </c:pt>
                <c:pt idx="99068">
                  <c:v>99.06800000000004</c:v>
                </c:pt>
                <c:pt idx="99069">
                  <c:v>99.069000000000017</c:v>
                </c:pt>
                <c:pt idx="99070">
                  <c:v>99.07</c:v>
                </c:pt>
                <c:pt idx="99071">
                  <c:v>99.071000000000026</c:v>
                </c:pt>
                <c:pt idx="99072">
                  <c:v>99.072000000000003</c:v>
                </c:pt>
                <c:pt idx="99073">
                  <c:v>99.073000000000036</c:v>
                </c:pt>
                <c:pt idx="99074">
                  <c:v>99.074000000000012</c:v>
                </c:pt>
                <c:pt idx="99075">
                  <c:v>99.075000000000045</c:v>
                </c:pt>
                <c:pt idx="99076">
                  <c:v>99.076000000000022</c:v>
                </c:pt>
                <c:pt idx="99077">
                  <c:v>99.076999999999998</c:v>
                </c:pt>
                <c:pt idx="99078">
                  <c:v>99.078000000000031</c:v>
                </c:pt>
                <c:pt idx="99079">
                  <c:v>99.079000000000008</c:v>
                </c:pt>
                <c:pt idx="99080">
                  <c:v>99.080000000000041</c:v>
                </c:pt>
                <c:pt idx="99081">
                  <c:v>99.081000000000017</c:v>
                </c:pt>
                <c:pt idx="99082">
                  <c:v>99.081999999999994</c:v>
                </c:pt>
                <c:pt idx="99083">
                  <c:v>99.083000000000027</c:v>
                </c:pt>
                <c:pt idx="99084">
                  <c:v>99.084000000000003</c:v>
                </c:pt>
                <c:pt idx="99085">
                  <c:v>99.085000000000036</c:v>
                </c:pt>
                <c:pt idx="99086">
                  <c:v>99.086000000000013</c:v>
                </c:pt>
                <c:pt idx="99087">
                  <c:v>99.087000000000046</c:v>
                </c:pt>
                <c:pt idx="99088">
                  <c:v>99.088000000000022</c:v>
                </c:pt>
                <c:pt idx="99089">
                  <c:v>99.088999999999999</c:v>
                </c:pt>
                <c:pt idx="99090">
                  <c:v>99.090000000000032</c:v>
                </c:pt>
                <c:pt idx="99091">
                  <c:v>99.091000000000008</c:v>
                </c:pt>
                <c:pt idx="99092">
                  <c:v>99.092000000000041</c:v>
                </c:pt>
                <c:pt idx="99093">
                  <c:v>99.093000000000018</c:v>
                </c:pt>
                <c:pt idx="99094">
                  <c:v>99.093999999999994</c:v>
                </c:pt>
                <c:pt idx="99095">
                  <c:v>99.095000000000027</c:v>
                </c:pt>
                <c:pt idx="99096">
                  <c:v>99.096000000000004</c:v>
                </c:pt>
                <c:pt idx="99097">
                  <c:v>99.097000000000037</c:v>
                </c:pt>
                <c:pt idx="99098">
                  <c:v>99.098000000000013</c:v>
                </c:pt>
                <c:pt idx="99099">
                  <c:v>99.099000000000046</c:v>
                </c:pt>
                <c:pt idx="99100">
                  <c:v>99.100000000000023</c:v>
                </c:pt>
                <c:pt idx="99101">
                  <c:v>99.100999999999999</c:v>
                </c:pt>
                <c:pt idx="99102">
                  <c:v>99.102000000000032</c:v>
                </c:pt>
                <c:pt idx="99103">
                  <c:v>99.103000000000009</c:v>
                </c:pt>
                <c:pt idx="99104">
                  <c:v>99.104000000000042</c:v>
                </c:pt>
                <c:pt idx="99105">
                  <c:v>99.105000000000018</c:v>
                </c:pt>
                <c:pt idx="99106">
                  <c:v>99.105999999999995</c:v>
                </c:pt>
                <c:pt idx="99107">
                  <c:v>99.107000000000028</c:v>
                </c:pt>
                <c:pt idx="99108">
                  <c:v>99.108000000000004</c:v>
                </c:pt>
                <c:pt idx="99109">
                  <c:v>99.109000000000037</c:v>
                </c:pt>
                <c:pt idx="99110">
                  <c:v>99.110000000000014</c:v>
                </c:pt>
                <c:pt idx="99111">
                  <c:v>99.11099999999999</c:v>
                </c:pt>
                <c:pt idx="99112">
                  <c:v>99.112000000000023</c:v>
                </c:pt>
                <c:pt idx="99113">
                  <c:v>99.113</c:v>
                </c:pt>
                <c:pt idx="99114">
                  <c:v>99.114000000000033</c:v>
                </c:pt>
                <c:pt idx="99115">
                  <c:v>99.115000000000009</c:v>
                </c:pt>
                <c:pt idx="99116">
                  <c:v>99.116000000000042</c:v>
                </c:pt>
                <c:pt idx="99117">
                  <c:v>99.117000000000019</c:v>
                </c:pt>
                <c:pt idx="99118">
                  <c:v>99.117999999999995</c:v>
                </c:pt>
                <c:pt idx="99119">
                  <c:v>99.119000000000028</c:v>
                </c:pt>
                <c:pt idx="99120">
                  <c:v>99.12</c:v>
                </c:pt>
                <c:pt idx="99121">
                  <c:v>99.121000000000038</c:v>
                </c:pt>
                <c:pt idx="99122">
                  <c:v>99.122000000000014</c:v>
                </c:pt>
                <c:pt idx="99123">
                  <c:v>99.12299999999999</c:v>
                </c:pt>
                <c:pt idx="99124">
                  <c:v>99.124000000000024</c:v>
                </c:pt>
                <c:pt idx="99125">
                  <c:v>99.125</c:v>
                </c:pt>
                <c:pt idx="99126">
                  <c:v>99.126000000000033</c:v>
                </c:pt>
                <c:pt idx="99127">
                  <c:v>99.12700000000001</c:v>
                </c:pt>
                <c:pt idx="99128">
                  <c:v>99.128000000000043</c:v>
                </c:pt>
                <c:pt idx="99129">
                  <c:v>99.129000000000019</c:v>
                </c:pt>
                <c:pt idx="99130">
                  <c:v>99.13</c:v>
                </c:pt>
                <c:pt idx="99131">
                  <c:v>99.131000000000029</c:v>
                </c:pt>
                <c:pt idx="99132">
                  <c:v>99.132000000000005</c:v>
                </c:pt>
                <c:pt idx="99133">
                  <c:v>99.133000000000038</c:v>
                </c:pt>
                <c:pt idx="99134">
                  <c:v>99.134000000000015</c:v>
                </c:pt>
                <c:pt idx="99135">
                  <c:v>99.134999999999991</c:v>
                </c:pt>
                <c:pt idx="99136">
                  <c:v>99.136000000000024</c:v>
                </c:pt>
                <c:pt idx="99137">
                  <c:v>99.137</c:v>
                </c:pt>
                <c:pt idx="99138">
                  <c:v>99.138000000000034</c:v>
                </c:pt>
                <c:pt idx="99139">
                  <c:v>99.13900000000001</c:v>
                </c:pt>
                <c:pt idx="99140">
                  <c:v>99.140000000000043</c:v>
                </c:pt>
                <c:pt idx="99141">
                  <c:v>99.14100000000002</c:v>
                </c:pt>
                <c:pt idx="99142">
                  <c:v>99.141999999999996</c:v>
                </c:pt>
                <c:pt idx="99143">
                  <c:v>99.143000000000029</c:v>
                </c:pt>
                <c:pt idx="99144">
                  <c:v>99.144000000000005</c:v>
                </c:pt>
                <c:pt idx="99145">
                  <c:v>99.145000000000039</c:v>
                </c:pt>
                <c:pt idx="99146">
                  <c:v>99.146000000000015</c:v>
                </c:pt>
                <c:pt idx="99147">
                  <c:v>99.146999999999991</c:v>
                </c:pt>
                <c:pt idx="99148">
                  <c:v>99.148000000000025</c:v>
                </c:pt>
                <c:pt idx="99149">
                  <c:v>99.149000000000001</c:v>
                </c:pt>
                <c:pt idx="99150">
                  <c:v>99.150000000000034</c:v>
                </c:pt>
                <c:pt idx="99151">
                  <c:v>99.15100000000001</c:v>
                </c:pt>
                <c:pt idx="99152">
                  <c:v>99.152000000000044</c:v>
                </c:pt>
                <c:pt idx="99153">
                  <c:v>99.15300000000002</c:v>
                </c:pt>
                <c:pt idx="99154">
                  <c:v>99.153999999999996</c:v>
                </c:pt>
                <c:pt idx="99155">
                  <c:v>99.15500000000003</c:v>
                </c:pt>
                <c:pt idx="99156">
                  <c:v>99.156000000000006</c:v>
                </c:pt>
                <c:pt idx="99157">
                  <c:v>99.157000000000039</c:v>
                </c:pt>
                <c:pt idx="99158">
                  <c:v>99.158000000000015</c:v>
                </c:pt>
                <c:pt idx="99159">
                  <c:v>99.158999999999992</c:v>
                </c:pt>
                <c:pt idx="99160">
                  <c:v>99.160000000000025</c:v>
                </c:pt>
                <c:pt idx="99161">
                  <c:v>99.161000000000001</c:v>
                </c:pt>
                <c:pt idx="99162">
                  <c:v>99.162000000000035</c:v>
                </c:pt>
                <c:pt idx="99163">
                  <c:v>99.163000000000011</c:v>
                </c:pt>
                <c:pt idx="99164">
                  <c:v>99.164000000000044</c:v>
                </c:pt>
                <c:pt idx="99165">
                  <c:v>99.16500000000002</c:v>
                </c:pt>
                <c:pt idx="99166">
                  <c:v>99.165999999999997</c:v>
                </c:pt>
                <c:pt idx="99167">
                  <c:v>99.16700000000003</c:v>
                </c:pt>
                <c:pt idx="99168">
                  <c:v>99.168000000000006</c:v>
                </c:pt>
                <c:pt idx="99169">
                  <c:v>99.16900000000004</c:v>
                </c:pt>
                <c:pt idx="99170">
                  <c:v>99.170000000000016</c:v>
                </c:pt>
                <c:pt idx="99171">
                  <c:v>99.170999999999992</c:v>
                </c:pt>
                <c:pt idx="99172">
                  <c:v>99.172000000000025</c:v>
                </c:pt>
                <c:pt idx="99173">
                  <c:v>99.173000000000002</c:v>
                </c:pt>
                <c:pt idx="99174">
                  <c:v>99.174000000000035</c:v>
                </c:pt>
                <c:pt idx="99175">
                  <c:v>99.175000000000011</c:v>
                </c:pt>
                <c:pt idx="99176">
                  <c:v>99.176000000000045</c:v>
                </c:pt>
                <c:pt idx="99177">
                  <c:v>99.177000000000021</c:v>
                </c:pt>
                <c:pt idx="99178">
                  <c:v>99.177999999999997</c:v>
                </c:pt>
                <c:pt idx="99179">
                  <c:v>99.17900000000003</c:v>
                </c:pt>
                <c:pt idx="99180">
                  <c:v>99.18</c:v>
                </c:pt>
                <c:pt idx="99181">
                  <c:v>99.18100000000004</c:v>
                </c:pt>
                <c:pt idx="99182">
                  <c:v>99.182000000000016</c:v>
                </c:pt>
                <c:pt idx="99183">
                  <c:v>99.182999999999993</c:v>
                </c:pt>
                <c:pt idx="99184">
                  <c:v>99.184000000000026</c:v>
                </c:pt>
                <c:pt idx="99185">
                  <c:v>99.185000000000002</c:v>
                </c:pt>
                <c:pt idx="99186">
                  <c:v>99.186000000000035</c:v>
                </c:pt>
                <c:pt idx="99187">
                  <c:v>99.187000000000012</c:v>
                </c:pt>
                <c:pt idx="99188">
                  <c:v>99.188000000000045</c:v>
                </c:pt>
                <c:pt idx="99189">
                  <c:v>99.189000000000021</c:v>
                </c:pt>
                <c:pt idx="99190">
                  <c:v>99.19</c:v>
                </c:pt>
                <c:pt idx="99191">
                  <c:v>99.191000000000031</c:v>
                </c:pt>
                <c:pt idx="99192">
                  <c:v>99.192000000000007</c:v>
                </c:pt>
                <c:pt idx="99193">
                  <c:v>99.19300000000004</c:v>
                </c:pt>
                <c:pt idx="99194">
                  <c:v>99.194000000000017</c:v>
                </c:pt>
                <c:pt idx="99195">
                  <c:v>99.194999999999993</c:v>
                </c:pt>
                <c:pt idx="99196">
                  <c:v>99.196000000000026</c:v>
                </c:pt>
                <c:pt idx="99197">
                  <c:v>99.197000000000003</c:v>
                </c:pt>
                <c:pt idx="99198">
                  <c:v>99.198000000000036</c:v>
                </c:pt>
                <c:pt idx="99199">
                  <c:v>99.199000000000012</c:v>
                </c:pt>
                <c:pt idx="99200">
                  <c:v>99.200000000000045</c:v>
                </c:pt>
                <c:pt idx="99201">
                  <c:v>99.201000000000022</c:v>
                </c:pt>
                <c:pt idx="99202">
                  <c:v>99.201999999999998</c:v>
                </c:pt>
                <c:pt idx="99203">
                  <c:v>99.203000000000031</c:v>
                </c:pt>
                <c:pt idx="99204">
                  <c:v>99.204000000000008</c:v>
                </c:pt>
                <c:pt idx="99205">
                  <c:v>99.205000000000041</c:v>
                </c:pt>
                <c:pt idx="99206">
                  <c:v>99.206000000000017</c:v>
                </c:pt>
                <c:pt idx="99207">
                  <c:v>99.206999999999994</c:v>
                </c:pt>
                <c:pt idx="99208">
                  <c:v>99.208000000000027</c:v>
                </c:pt>
                <c:pt idx="99209">
                  <c:v>99.209000000000003</c:v>
                </c:pt>
                <c:pt idx="99210">
                  <c:v>99.210000000000036</c:v>
                </c:pt>
                <c:pt idx="99211">
                  <c:v>99.211000000000013</c:v>
                </c:pt>
                <c:pt idx="99212">
                  <c:v>99.212000000000046</c:v>
                </c:pt>
                <c:pt idx="99213">
                  <c:v>99.213000000000022</c:v>
                </c:pt>
                <c:pt idx="99214">
                  <c:v>99.213999999999999</c:v>
                </c:pt>
                <c:pt idx="99215">
                  <c:v>99.215000000000032</c:v>
                </c:pt>
                <c:pt idx="99216">
                  <c:v>99.216000000000008</c:v>
                </c:pt>
                <c:pt idx="99217">
                  <c:v>99.217000000000041</c:v>
                </c:pt>
                <c:pt idx="99218">
                  <c:v>99.218000000000018</c:v>
                </c:pt>
                <c:pt idx="99219">
                  <c:v>99.218999999999994</c:v>
                </c:pt>
                <c:pt idx="99220">
                  <c:v>99.220000000000027</c:v>
                </c:pt>
                <c:pt idx="99221">
                  <c:v>99.221000000000004</c:v>
                </c:pt>
                <c:pt idx="99222">
                  <c:v>99.222000000000037</c:v>
                </c:pt>
                <c:pt idx="99223">
                  <c:v>99.223000000000013</c:v>
                </c:pt>
                <c:pt idx="99224">
                  <c:v>99.224000000000046</c:v>
                </c:pt>
                <c:pt idx="99225">
                  <c:v>99.225000000000023</c:v>
                </c:pt>
                <c:pt idx="99226">
                  <c:v>99.225999999999999</c:v>
                </c:pt>
                <c:pt idx="99227">
                  <c:v>99.227000000000032</c:v>
                </c:pt>
                <c:pt idx="99228">
                  <c:v>99.228000000000009</c:v>
                </c:pt>
                <c:pt idx="99229">
                  <c:v>99.229000000000042</c:v>
                </c:pt>
                <c:pt idx="99230">
                  <c:v>99.230000000000018</c:v>
                </c:pt>
                <c:pt idx="99231">
                  <c:v>99.230999999999995</c:v>
                </c:pt>
                <c:pt idx="99232">
                  <c:v>99.232000000000028</c:v>
                </c:pt>
                <c:pt idx="99233">
                  <c:v>99.233000000000004</c:v>
                </c:pt>
                <c:pt idx="99234">
                  <c:v>99.234000000000037</c:v>
                </c:pt>
                <c:pt idx="99235">
                  <c:v>99.235000000000014</c:v>
                </c:pt>
                <c:pt idx="99236">
                  <c:v>99.23599999999999</c:v>
                </c:pt>
                <c:pt idx="99237">
                  <c:v>99.237000000000023</c:v>
                </c:pt>
                <c:pt idx="99238">
                  <c:v>99.238</c:v>
                </c:pt>
                <c:pt idx="99239">
                  <c:v>99.239000000000033</c:v>
                </c:pt>
                <c:pt idx="99240">
                  <c:v>99.240000000000009</c:v>
                </c:pt>
                <c:pt idx="99241">
                  <c:v>99.241000000000042</c:v>
                </c:pt>
                <c:pt idx="99242">
                  <c:v>99.242000000000019</c:v>
                </c:pt>
                <c:pt idx="99243">
                  <c:v>99.242999999999995</c:v>
                </c:pt>
                <c:pt idx="99244">
                  <c:v>99.244000000000028</c:v>
                </c:pt>
                <c:pt idx="99245">
                  <c:v>99.245000000000005</c:v>
                </c:pt>
                <c:pt idx="99246">
                  <c:v>99.246000000000038</c:v>
                </c:pt>
                <c:pt idx="99247">
                  <c:v>99.247000000000014</c:v>
                </c:pt>
                <c:pt idx="99248">
                  <c:v>99.24799999999999</c:v>
                </c:pt>
                <c:pt idx="99249">
                  <c:v>99.249000000000024</c:v>
                </c:pt>
                <c:pt idx="99250">
                  <c:v>99.25</c:v>
                </c:pt>
                <c:pt idx="99251">
                  <c:v>99.251000000000033</c:v>
                </c:pt>
                <c:pt idx="99252">
                  <c:v>99.25200000000001</c:v>
                </c:pt>
                <c:pt idx="99253">
                  <c:v>99.253000000000043</c:v>
                </c:pt>
                <c:pt idx="99254">
                  <c:v>99.254000000000019</c:v>
                </c:pt>
                <c:pt idx="99255">
                  <c:v>99.254999999999995</c:v>
                </c:pt>
                <c:pt idx="99256">
                  <c:v>99.256000000000029</c:v>
                </c:pt>
                <c:pt idx="99257">
                  <c:v>99.257000000000005</c:v>
                </c:pt>
                <c:pt idx="99258">
                  <c:v>99.258000000000038</c:v>
                </c:pt>
                <c:pt idx="99259">
                  <c:v>99.259000000000015</c:v>
                </c:pt>
                <c:pt idx="99260">
                  <c:v>99.259999999999991</c:v>
                </c:pt>
                <c:pt idx="99261">
                  <c:v>99.261000000000024</c:v>
                </c:pt>
                <c:pt idx="99262">
                  <c:v>99.262</c:v>
                </c:pt>
                <c:pt idx="99263">
                  <c:v>99.263000000000034</c:v>
                </c:pt>
                <c:pt idx="99264">
                  <c:v>99.26400000000001</c:v>
                </c:pt>
                <c:pt idx="99265">
                  <c:v>99.265000000000043</c:v>
                </c:pt>
                <c:pt idx="99266">
                  <c:v>99.26600000000002</c:v>
                </c:pt>
                <c:pt idx="99267">
                  <c:v>99.266999999999996</c:v>
                </c:pt>
                <c:pt idx="99268">
                  <c:v>99.268000000000029</c:v>
                </c:pt>
                <c:pt idx="99269">
                  <c:v>99.269000000000005</c:v>
                </c:pt>
                <c:pt idx="99270">
                  <c:v>99.270000000000039</c:v>
                </c:pt>
                <c:pt idx="99271">
                  <c:v>99.271000000000015</c:v>
                </c:pt>
                <c:pt idx="99272">
                  <c:v>99.271999999999991</c:v>
                </c:pt>
                <c:pt idx="99273">
                  <c:v>99.273000000000025</c:v>
                </c:pt>
                <c:pt idx="99274">
                  <c:v>99.274000000000001</c:v>
                </c:pt>
                <c:pt idx="99275">
                  <c:v>99.275000000000034</c:v>
                </c:pt>
                <c:pt idx="99276">
                  <c:v>99.27600000000001</c:v>
                </c:pt>
                <c:pt idx="99277">
                  <c:v>99.277000000000044</c:v>
                </c:pt>
                <c:pt idx="99278">
                  <c:v>99.27800000000002</c:v>
                </c:pt>
                <c:pt idx="99279">
                  <c:v>99.278999999999996</c:v>
                </c:pt>
                <c:pt idx="99280">
                  <c:v>99.28000000000003</c:v>
                </c:pt>
                <c:pt idx="99281">
                  <c:v>99.281000000000006</c:v>
                </c:pt>
                <c:pt idx="99282">
                  <c:v>99.282000000000039</c:v>
                </c:pt>
                <c:pt idx="99283">
                  <c:v>99.283000000000015</c:v>
                </c:pt>
                <c:pt idx="99284">
                  <c:v>99.283999999999992</c:v>
                </c:pt>
                <c:pt idx="99285">
                  <c:v>99.285000000000025</c:v>
                </c:pt>
                <c:pt idx="99286">
                  <c:v>99.286000000000001</c:v>
                </c:pt>
                <c:pt idx="99287">
                  <c:v>99.287000000000035</c:v>
                </c:pt>
                <c:pt idx="99288">
                  <c:v>99.288000000000011</c:v>
                </c:pt>
                <c:pt idx="99289">
                  <c:v>99.289000000000044</c:v>
                </c:pt>
                <c:pt idx="99290">
                  <c:v>99.29000000000002</c:v>
                </c:pt>
                <c:pt idx="99291">
                  <c:v>99.290999999999997</c:v>
                </c:pt>
                <c:pt idx="99292">
                  <c:v>99.29200000000003</c:v>
                </c:pt>
                <c:pt idx="99293">
                  <c:v>99.293000000000006</c:v>
                </c:pt>
                <c:pt idx="99294">
                  <c:v>99.29400000000004</c:v>
                </c:pt>
                <c:pt idx="99295">
                  <c:v>99.295000000000016</c:v>
                </c:pt>
                <c:pt idx="99296">
                  <c:v>99.295999999999992</c:v>
                </c:pt>
                <c:pt idx="99297">
                  <c:v>99.297000000000025</c:v>
                </c:pt>
                <c:pt idx="99298">
                  <c:v>99.298000000000002</c:v>
                </c:pt>
                <c:pt idx="99299">
                  <c:v>99.299000000000035</c:v>
                </c:pt>
                <c:pt idx="99300">
                  <c:v>99.300000000000011</c:v>
                </c:pt>
                <c:pt idx="99301">
                  <c:v>99.301000000000045</c:v>
                </c:pt>
                <c:pt idx="99302">
                  <c:v>99.302000000000021</c:v>
                </c:pt>
                <c:pt idx="99303">
                  <c:v>99.302999999999997</c:v>
                </c:pt>
                <c:pt idx="99304">
                  <c:v>99.30400000000003</c:v>
                </c:pt>
                <c:pt idx="99305">
                  <c:v>99.305000000000007</c:v>
                </c:pt>
                <c:pt idx="99306">
                  <c:v>99.30600000000004</c:v>
                </c:pt>
                <c:pt idx="99307">
                  <c:v>99.307000000000016</c:v>
                </c:pt>
                <c:pt idx="99308">
                  <c:v>99.307999999999993</c:v>
                </c:pt>
                <c:pt idx="99309">
                  <c:v>99.309000000000026</c:v>
                </c:pt>
                <c:pt idx="99310">
                  <c:v>99.31</c:v>
                </c:pt>
                <c:pt idx="99311">
                  <c:v>99.311000000000035</c:v>
                </c:pt>
                <c:pt idx="99312">
                  <c:v>99.312000000000012</c:v>
                </c:pt>
                <c:pt idx="99313">
                  <c:v>99.313000000000045</c:v>
                </c:pt>
                <c:pt idx="99314">
                  <c:v>99.314000000000021</c:v>
                </c:pt>
                <c:pt idx="99315">
                  <c:v>99.314999999999998</c:v>
                </c:pt>
                <c:pt idx="99316">
                  <c:v>99.316000000000031</c:v>
                </c:pt>
                <c:pt idx="99317">
                  <c:v>99.317000000000007</c:v>
                </c:pt>
                <c:pt idx="99318">
                  <c:v>99.31800000000004</c:v>
                </c:pt>
                <c:pt idx="99319">
                  <c:v>99.319000000000017</c:v>
                </c:pt>
                <c:pt idx="99320">
                  <c:v>99.32</c:v>
                </c:pt>
                <c:pt idx="99321">
                  <c:v>99.321000000000026</c:v>
                </c:pt>
                <c:pt idx="99322">
                  <c:v>99.322000000000003</c:v>
                </c:pt>
                <c:pt idx="99323">
                  <c:v>99.323000000000036</c:v>
                </c:pt>
                <c:pt idx="99324">
                  <c:v>99.324000000000012</c:v>
                </c:pt>
                <c:pt idx="99325">
                  <c:v>99.325000000000045</c:v>
                </c:pt>
                <c:pt idx="99326">
                  <c:v>99.326000000000022</c:v>
                </c:pt>
                <c:pt idx="99327">
                  <c:v>99.326999999999998</c:v>
                </c:pt>
                <c:pt idx="99328">
                  <c:v>99.328000000000031</c:v>
                </c:pt>
                <c:pt idx="99329">
                  <c:v>99.329000000000008</c:v>
                </c:pt>
                <c:pt idx="99330">
                  <c:v>99.330000000000041</c:v>
                </c:pt>
                <c:pt idx="99331">
                  <c:v>99.331000000000017</c:v>
                </c:pt>
                <c:pt idx="99332">
                  <c:v>99.331999999999994</c:v>
                </c:pt>
                <c:pt idx="99333">
                  <c:v>99.333000000000027</c:v>
                </c:pt>
                <c:pt idx="99334">
                  <c:v>99.334000000000003</c:v>
                </c:pt>
                <c:pt idx="99335">
                  <c:v>99.335000000000036</c:v>
                </c:pt>
                <c:pt idx="99336">
                  <c:v>99.336000000000013</c:v>
                </c:pt>
                <c:pt idx="99337">
                  <c:v>99.337000000000046</c:v>
                </c:pt>
                <c:pt idx="99338">
                  <c:v>99.338000000000022</c:v>
                </c:pt>
                <c:pt idx="99339">
                  <c:v>99.338999999999999</c:v>
                </c:pt>
                <c:pt idx="99340">
                  <c:v>99.340000000000032</c:v>
                </c:pt>
                <c:pt idx="99341">
                  <c:v>99.341000000000008</c:v>
                </c:pt>
                <c:pt idx="99342">
                  <c:v>99.342000000000041</c:v>
                </c:pt>
                <c:pt idx="99343">
                  <c:v>99.343000000000018</c:v>
                </c:pt>
                <c:pt idx="99344">
                  <c:v>99.343999999999994</c:v>
                </c:pt>
                <c:pt idx="99345">
                  <c:v>99.345000000000027</c:v>
                </c:pt>
                <c:pt idx="99346">
                  <c:v>99.346000000000004</c:v>
                </c:pt>
                <c:pt idx="99347">
                  <c:v>99.347000000000037</c:v>
                </c:pt>
                <c:pt idx="99348">
                  <c:v>99.348000000000013</c:v>
                </c:pt>
                <c:pt idx="99349">
                  <c:v>99.349000000000046</c:v>
                </c:pt>
                <c:pt idx="99350">
                  <c:v>99.350000000000023</c:v>
                </c:pt>
                <c:pt idx="99351">
                  <c:v>99.350999999999999</c:v>
                </c:pt>
                <c:pt idx="99352">
                  <c:v>99.352000000000032</c:v>
                </c:pt>
                <c:pt idx="99353">
                  <c:v>99.353000000000009</c:v>
                </c:pt>
                <c:pt idx="99354">
                  <c:v>99.354000000000042</c:v>
                </c:pt>
                <c:pt idx="99355">
                  <c:v>99.355000000000018</c:v>
                </c:pt>
                <c:pt idx="99356">
                  <c:v>99.355999999999995</c:v>
                </c:pt>
                <c:pt idx="99357">
                  <c:v>99.357000000000028</c:v>
                </c:pt>
                <c:pt idx="99358">
                  <c:v>99.358000000000004</c:v>
                </c:pt>
                <c:pt idx="99359">
                  <c:v>99.359000000000037</c:v>
                </c:pt>
                <c:pt idx="99360">
                  <c:v>99.360000000000014</c:v>
                </c:pt>
                <c:pt idx="99361">
                  <c:v>99.36099999999999</c:v>
                </c:pt>
                <c:pt idx="99362">
                  <c:v>99.362000000000023</c:v>
                </c:pt>
                <c:pt idx="99363">
                  <c:v>99.363</c:v>
                </c:pt>
                <c:pt idx="99364">
                  <c:v>99.364000000000033</c:v>
                </c:pt>
                <c:pt idx="99365">
                  <c:v>99.365000000000009</c:v>
                </c:pt>
                <c:pt idx="99366">
                  <c:v>99.366000000000042</c:v>
                </c:pt>
                <c:pt idx="99367">
                  <c:v>99.367000000000019</c:v>
                </c:pt>
                <c:pt idx="99368">
                  <c:v>99.367999999999995</c:v>
                </c:pt>
                <c:pt idx="99369">
                  <c:v>99.369000000000028</c:v>
                </c:pt>
                <c:pt idx="99370">
                  <c:v>99.37</c:v>
                </c:pt>
                <c:pt idx="99371">
                  <c:v>99.371000000000038</c:v>
                </c:pt>
                <c:pt idx="99372">
                  <c:v>99.372000000000014</c:v>
                </c:pt>
                <c:pt idx="99373">
                  <c:v>99.37299999999999</c:v>
                </c:pt>
                <c:pt idx="99374">
                  <c:v>99.374000000000024</c:v>
                </c:pt>
                <c:pt idx="99375">
                  <c:v>99.375</c:v>
                </c:pt>
                <c:pt idx="99376">
                  <c:v>99.376000000000033</c:v>
                </c:pt>
                <c:pt idx="99377">
                  <c:v>99.37700000000001</c:v>
                </c:pt>
                <c:pt idx="99378">
                  <c:v>99.378000000000043</c:v>
                </c:pt>
                <c:pt idx="99379">
                  <c:v>99.379000000000019</c:v>
                </c:pt>
                <c:pt idx="99380">
                  <c:v>99.38</c:v>
                </c:pt>
                <c:pt idx="99381">
                  <c:v>99.381000000000029</c:v>
                </c:pt>
                <c:pt idx="99382">
                  <c:v>99.382000000000005</c:v>
                </c:pt>
                <c:pt idx="99383">
                  <c:v>99.383000000000038</c:v>
                </c:pt>
                <c:pt idx="99384">
                  <c:v>99.384000000000015</c:v>
                </c:pt>
                <c:pt idx="99385">
                  <c:v>99.384999999999991</c:v>
                </c:pt>
                <c:pt idx="99386">
                  <c:v>99.386000000000024</c:v>
                </c:pt>
                <c:pt idx="99387">
                  <c:v>99.387</c:v>
                </c:pt>
                <c:pt idx="99388">
                  <c:v>99.388000000000034</c:v>
                </c:pt>
                <c:pt idx="99389">
                  <c:v>99.38900000000001</c:v>
                </c:pt>
                <c:pt idx="99390">
                  <c:v>99.390000000000043</c:v>
                </c:pt>
                <c:pt idx="99391">
                  <c:v>99.39100000000002</c:v>
                </c:pt>
                <c:pt idx="99392">
                  <c:v>99.391999999999996</c:v>
                </c:pt>
                <c:pt idx="99393">
                  <c:v>99.393000000000029</c:v>
                </c:pt>
                <c:pt idx="99394">
                  <c:v>99.394000000000005</c:v>
                </c:pt>
                <c:pt idx="99395">
                  <c:v>99.395000000000039</c:v>
                </c:pt>
                <c:pt idx="99396">
                  <c:v>99.396000000000015</c:v>
                </c:pt>
                <c:pt idx="99397">
                  <c:v>99.396999999999991</c:v>
                </c:pt>
                <c:pt idx="99398">
                  <c:v>99.398000000000025</c:v>
                </c:pt>
                <c:pt idx="99399">
                  <c:v>99.399000000000001</c:v>
                </c:pt>
                <c:pt idx="99400">
                  <c:v>99.400000000000034</c:v>
                </c:pt>
                <c:pt idx="99401">
                  <c:v>99.40100000000001</c:v>
                </c:pt>
                <c:pt idx="99402">
                  <c:v>99.402000000000044</c:v>
                </c:pt>
                <c:pt idx="99403">
                  <c:v>99.40300000000002</c:v>
                </c:pt>
                <c:pt idx="99404">
                  <c:v>99.403999999999996</c:v>
                </c:pt>
                <c:pt idx="99405">
                  <c:v>99.40500000000003</c:v>
                </c:pt>
                <c:pt idx="99406">
                  <c:v>99.406000000000006</c:v>
                </c:pt>
                <c:pt idx="99407">
                  <c:v>99.407000000000039</c:v>
                </c:pt>
                <c:pt idx="99408">
                  <c:v>99.408000000000015</c:v>
                </c:pt>
                <c:pt idx="99409">
                  <c:v>99.408999999999992</c:v>
                </c:pt>
                <c:pt idx="99410">
                  <c:v>99.410000000000025</c:v>
                </c:pt>
                <c:pt idx="99411">
                  <c:v>99.411000000000001</c:v>
                </c:pt>
                <c:pt idx="99412">
                  <c:v>99.412000000000035</c:v>
                </c:pt>
                <c:pt idx="99413">
                  <c:v>99.413000000000011</c:v>
                </c:pt>
                <c:pt idx="99414">
                  <c:v>99.414000000000044</c:v>
                </c:pt>
                <c:pt idx="99415">
                  <c:v>99.41500000000002</c:v>
                </c:pt>
                <c:pt idx="99416">
                  <c:v>99.415999999999997</c:v>
                </c:pt>
                <c:pt idx="99417">
                  <c:v>99.41700000000003</c:v>
                </c:pt>
                <c:pt idx="99418">
                  <c:v>99.418000000000006</c:v>
                </c:pt>
                <c:pt idx="99419">
                  <c:v>99.41900000000004</c:v>
                </c:pt>
                <c:pt idx="99420">
                  <c:v>99.420000000000016</c:v>
                </c:pt>
                <c:pt idx="99421">
                  <c:v>99.420999999999992</c:v>
                </c:pt>
                <c:pt idx="99422">
                  <c:v>99.422000000000025</c:v>
                </c:pt>
                <c:pt idx="99423">
                  <c:v>99.423000000000002</c:v>
                </c:pt>
                <c:pt idx="99424">
                  <c:v>99.424000000000035</c:v>
                </c:pt>
                <c:pt idx="99425">
                  <c:v>99.425000000000011</c:v>
                </c:pt>
                <c:pt idx="99426">
                  <c:v>99.426000000000045</c:v>
                </c:pt>
                <c:pt idx="99427">
                  <c:v>99.427000000000021</c:v>
                </c:pt>
                <c:pt idx="99428">
                  <c:v>99.427999999999997</c:v>
                </c:pt>
                <c:pt idx="99429">
                  <c:v>99.42900000000003</c:v>
                </c:pt>
                <c:pt idx="99430">
                  <c:v>99.43</c:v>
                </c:pt>
                <c:pt idx="99431">
                  <c:v>99.43100000000004</c:v>
                </c:pt>
                <c:pt idx="99432">
                  <c:v>99.432000000000016</c:v>
                </c:pt>
                <c:pt idx="99433">
                  <c:v>99.432999999999993</c:v>
                </c:pt>
                <c:pt idx="99434">
                  <c:v>99.434000000000026</c:v>
                </c:pt>
                <c:pt idx="99435">
                  <c:v>99.435000000000002</c:v>
                </c:pt>
                <c:pt idx="99436">
                  <c:v>99.436000000000035</c:v>
                </c:pt>
                <c:pt idx="99437">
                  <c:v>99.437000000000012</c:v>
                </c:pt>
                <c:pt idx="99438">
                  <c:v>99.438000000000045</c:v>
                </c:pt>
                <c:pt idx="99439">
                  <c:v>99.439000000000021</c:v>
                </c:pt>
                <c:pt idx="99440">
                  <c:v>99.44</c:v>
                </c:pt>
                <c:pt idx="99441">
                  <c:v>99.441000000000031</c:v>
                </c:pt>
                <c:pt idx="99442">
                  <c:v>99.442000000000007</c:v>
                </c:pt>
                <c:pt idx="99443">
                  <c:v>99.44300000000004</c:v>
                </c:pt>
                <c:pt idx="99444">
                  <c:v>99.444000000000017</c:v>
                </c:pt>
                <c:pt idx="99445">
                  <c:v>99.444999999999993</c:v>
                </c:pt>
                <c:pt idx="99446">
                  <c:v>99.446000000000026</c:v>
                </c:pt>
                <c:pt idx="99447">
                  <c:v>99.447000000000003</c:v>
                </c:pt>
                <c:pt idx="99448">
                  <c:v>99.448000000000036</c:v>
                </c:pt>
                <c:pt idx="99449">
                  <c:v>99.449000000000012</c:v>
                </c:pt>
                <c:pt idx="99450">
                  <c:v>99.450000000000045</c:v>
                </c:pt>
                <c:pt idx="99451">
                  <c:v>99.451000000000022</c:v>
                </c:pt>
                <c:pt idx="99452">
                  <c:v>99.451999999999998</c:v>
                </c:pt>
                <c:pt idx="99453">
                  <c:v>99.453000000000031</c:v>
                </c:pt>
                <c:pt idx="99454">
                  <c:v>99.454000000000008</c:v>
                </c:pt>
                <c:pt idx="99455">
                  <c:v>99.455000000000041</c:v>
                </c:pt>
                <c:pt idx="99456">
                  <c:v>99.456000000000017</c:v>
                </c:pt>
                <c:pt idx="99457">
                  <c:v>99.456999999999994</c:v>
                </c:pt>
                <c:pt idx="99458">
                  <c:v>99.458000000000027</c:v>
                </c:pt>
                <c:pt idx="99459">
                  <c:v>99.459000000000003</c:v>
                </c:pt>
                <c:pt idx="99460">
                  <c:v>99.460000000000036</c:v>
                </c:pt>
                <c:pt idx="99461">
                  <c:v>99.461000000000013</c:v>
                </c:pt>
                <c:pt idx="99462">
                  <c:v>99.462000000000046</c:v>
                </c:pt>
                <c:pt idx="99463">
                  <c:v>99.463000000000022</c:v>
                </c:pt>
                <c:pt idx="99464">
                  <c:v>99.463999999999999</c:v>
                </c:pt>
                <c:pt idx="99465">
                  <c:v>99.465000000000032</c:v>
                </c:pt>
                <c:pt idx="99466">
                  <c:v>99.466000000000008</c:v>
                </c:pt>
                <c:pt idx="99467">
                  <c:v>99.467000000000041</c:v>
                </c:pt>
                <c:pt idx="99468">
                  <c:v>99.468000000000018</c:v>
                </c:pt>
                <c:pt idx="99469">
                  <c:v>99.468999999999994</c:v>
                </c:pt>
                <c:pt idx="99470">
                  <c:v>99.470000000000027</c:v>
                </c:pt>
                <c:pt idx="99471">
                  <c:v>99.471000000000004</c:v>
                </c:pt>
                <c:pt idx="99472">
                  <c:v>99.472000000000037</c:v>
                </c:pt>
                <c:pt idx="99473">
                  <c:v>99.473000000000013</c:v>
                </c:pt>
                <c:pt idx="99474">
                  <c:v>99.474000000000046</c:v>
                </c:pt>
                <c:pt idx="99475">
                  <c:v>99.475000000000023</c:v>
                </c:pt>
                <c:pt idx="99476">
                  <c:v>99.475999999999999</c:v>
                </c:pt>
                <c:pt idx="99477">
                  <c:v>99.477000000000032</c:v>
                </c:pt>
                <c:pt idx="99478">
                  <c:v>99.478000000000009</c:v>
                </c:pt>
                <c:pt idx="99479">
                  <c:v>99.479000000000042</c:v>
                </c:pt>
                <c:pt idx="99480">
                  <c:v>99.480000000000018</c:v>
                </c:pt>
                <c:pt idx="99481">
                  <c:v>99.480999999999995</c:v>
                </c:pt>
                <c:pt idx="99482">
                  <c:v>99.482000000000028</c:v>
                </c:pt>
                <c:pt idx="99483">
                  <c:v>99.483000000000004</c:v>
                </c:pt>
                <c:pt idx="99484">
                  <c:v>99.484000000000037</c:v>
                </c:pt>
                <c:pt idx="99485">
                  <c:v>99.485000000000014</c:v>
                </c:pt>
                <c:pt idx="99486">
                  <c:v>99.48599999999999</c:v>
                </c:pt>
                <c:pt idx="99487">
                  <c:v>99.487000000000023</c:v>
                </c:pt>
                <c:pt idx="99488">
                  <c:v>99.488</c:v>
                </c:pt>
                <c:pt idx="99489">
                  <c:v>99.489000000000033</c:v>
                </c:pt>
                <c:pt idx="99490">
                  <c:v>99.490000000000009</c:v>
                </c:pt>
                <c:pt idx="99491">
                  <c:v>99.491000000000042</c:v>
                </c:pt>
                <c:pt idx="99492">
                  <c:v>99.492000000000019</c:v>
                </c:pt>
                <c:pt idx="99493">
                  <c:v>99.492999999999995</c:v>
                </c:pt>
                <c:pt idx="99494">
                  <c:v>99.494000000000028</c:v>
                </c:pt>
                <c:pt idx="99495">
                  <c:v>99.495000000000005</c:v>
                </c:pt>
                <c:pt idx="99496">
                  <c:v>99.496000000000038</c:v>
                </c:pt>
                <c:pt idx="99497">
                  <c:v>99.497000000000014</c:v>
                </c:pt>
                <c:pt idx="99498">
                  <c:v>99.49799999999999</c:v>
                </c:pt>
                <c:pt idx="99499">
                  <c:v>99.499000000000024</c:v>
                </c:pt>
                <c:pt idx="99500">
                  <c:v>99.5</c:v>
                </c:pt>
                <c:pt idx="99501">
                  <c:v>99.501000000000033</c:v>
                </c:pt>
                <c:pt idx="99502">
                  <c:v>99.50200000000001</c:v>
                </c:pt>
                <c:pt idx="99503">
                  <c:v>99.503000000000043</c:v>
                </c:pt>
                <c:pt idx="99504">
                  <c:v>99.504000000000019</c:v>
                </c:pt>
                <c:pt idx="99505">
                  <c:v>99.504999999999995</c:v>
                </c:pt>
                <c:pt idx="99506">
                  <c:v>99.506000000000029</c:v>
                </c:pt>
                <c:pt idx="99507">
                  <c:v>99.507000000000005</c:v>
                </c:pt>
                <c:pt idx="99508">
                  <c:v>99.508000000000038</c:v>
                </c:pt>
                <c:pt idx="99509">
                  <c:v>99.509000000000015</c:v>
                </c:pt>
                <c:pt idx="99510">
                  <c:v>99.509999999999991</c:v>
                </c:pt>
                <c:pt idx="99511">
                  <c:v>99.511000000000024</c:v>
                </c:pt>
                <c:pt idx="99512">
                  <c:v>99.512</c:v>
                </c:pt>
                <c:pt idx="99513">
                  <c:v>99.513000000000034</c:v>
                </c:pt>
                <c:pt idx="99514">
                  <c:v>99.51400000000001</c:v>
                </c:pt>
                <c:pt idx="99515">
                  <c:v>99.515000000000043</c:v>
                </c:pt>
                <c:pt idx="99516">
                  <c:v>99.51600000000002</c:v>
                </c:pt>
                <c:pt idx="99517">
                  <c:v>99.516999999999996</c:v>
                </c:pt>
                <c:pt idx="99518">
                  <c:v>99.518000000000029</c:v>
                </c:pt>
                <c:pt idx="99519">
                  <c:v>99.519000000000005</c:v>
                </c:pt>
                <c:pt idx="99520">
                  <c:v>99.520000000000039</c:v>
                </c:pt>
                <c:pt idx="99521">
                  <c:v>99.521000000000015</c:v>
                </c:pt>
                <c:pt idx="99522">
                  <c:v>99.521999999999991</c:v>
                </c:pt>
                <c:pt idx="99523">
                  <c:v>99.523000000000025</c:v>
                </c:pt>
                <c:pt idx="99524">
                  <c:v>99.524000000000001</c:v>
                </c:pt>
                <c:pt idx="99525">
                  <c:v>99.525000000000034</c:v>
                </c:pt>
                <c:pt idx="99526">
                  <c:v>99.52600000000001</c:v>
                </c:pt>
                <c:pt idx="99527">
                  <c:v>99.527000000000044</c:v>
                </c:pt>
                <c:pt idx="99528">
                  <c:v>99.52800000000002</c:v>
                </c:pt>
                <c:pt idx="99529">
                  <c:v>99.528999999999996</c:v>
                </c:pt>
                <c:pt idx="99530">
                  <c:v>99.53000000000003</c:v>
                </c:pt>
                <c:pt idx="99531">
                  <c:v>99.531000000000006</c:v>
                </c:pt>
                <c:pt idx="99532">
                  <c:v>99.532000000000039</c:v>
                </c:pt>
                <c:pt idx="99533">
                  <c:v>99.533000000000015</c:v>
                </c:pt>
                <c:pt idx="99534">
                  <c:v>99.533999999999992</c:v>
                </c:pt>
                <c:pt idx="99535">
                  <c:v>99.535000000000025</c:v>
                </c:pt>
                <c:pt idx="99536">
                  <c:v>99.536000000000001</c:v>
                </c:pt>
                <c:pt idx="99537">
                  <c:v>99.537000000000035</c:v>
                </c:pt>
                <c:pt idx="99538">
                  <c:v>99.538000000000011</c:v>
                </c:pt>
                <c:pt idx="99539">
                  <c:v>99.539000000000044</c:v>
                </c:pt>
                <c:pt idx="99540">
                  <c:v>99.54000000000002</c:v>
                </c:pt>
                <c:pt idx="99541">
                  <c:v>99.540999999999997</c:v>
                </c:pt>
                <c:pt idx="99542">
                  <c:v>99.54200000000003</c:v>
                </c:pt>
                <c:pt idx="99543">
                  <c:v>99.543000000000006</c:v>
                </c:pt>
                <c:pt idx="99544">
                  <c:v>99.54400000000004</c:v>
                </c:pt>
                <c:pt idx="99545">
                  <c:v>99.545000000000016</c:v>
                </c:pt>
                <c:pt idx="99546">
                  <c:v>99.545999999999992</c:v>
                </c:pt>
                <c:pt idx="99547">
                  <c:v>99.547000000000025</c:v>
                </c:pt>
                <c:pt idx="99548">
                  <c:v>99.548000000000002</c:v>
                </c:pt>
                <c:pt idx="99549">
                  <c:v>99.549000000000035</c:v>
                </c:pt>
                <c:pt idx="99550">
                  <c:v>99.550000000000011</c:v>
                </c:pt>
                <c:pt idx="99551">
                  <c:v>99.551000000000045</c:v>
                </c:pt>
                <c:pt idx="99552">
                  <c:v>99.552000000000021</c:v>
                </c:pt>
                <c:pt idx="99553">
                  <c:v>99.552999999999997</c:v>
                </c:pt>
                <c:pt idx="99554">
                  <c:v>99.55400000000003</c:v>
                </c:pt>
                <c:pt idx="99555">
                  <c:v>99.555000000000007</c:v>
                </c:pt>
                <c:pt idx="99556">
                  <c:v>99.55600000000004</c:v>
                </c:pt>
                <c:pt idx="99557">
                  <c:v>99.557000000000016</c:v>
                </c:pt>
                <c:pt idx="99558">
                  <c:v>99.557999999999993</c:v>
                </c:pt>
                <c:pt idx="99559">
                  <c:v>99.559000000000026</c:v>
                </c:pt>
                <c:pt idx="99560">
                  <c:v>99.56</c:v>
                </c:pt>
                <c:pt idx="99561">
                  <c:v>99.561000000000035</c:v>
                </c:pt>
                <c:pt idx="99562">
                  <c:v>99.562000000000012</c:v>
                </c:pt>
                <c:pt idx="99563">
                  <c:v>99.563000000000045</c:v>
                </c:pt>
                <c:pt idx="99564">
                  <c:v>99.564000000000021</c:v>
                </c:pt>
                <c:pt idx="99565">
                  <c:v>99.564999999999998</c:v>
                </c:pt>
                <c:pt idx="99566">
                  <c:v>99.566000000000031</c:v>
                </c:pt>
                <c:pt idx="99567">
                  <c:v>99.567000000000007</c:v>
                </c:pt>
                <c:pt idx="99568">
                  <c:v>99.56800000000004</c:v>
                </c:pt>
                <c:pt idx="99569">
                  <c:v>99.569000000000017</c:v>
                </c:pt>
                <c:pt idx="99570">
                  <c:v>99.57</c:v>
                </c:pt>
                <c:pt idx="99571">
                  <c:v>99.571000000000026</c:v>
                </c:pt>
                <c:pt idx="99572">
                  <c:v>99.572000000000003</c:v>
                </c:pt>
                <c:pt idx="99573">
                  <c:v>99.573000000000036</c:v>
                </c:pt>
                <c:pt idx="99574">
                  <c:v>99.574000000000012</c:v>
                </c:pt>
                <c:pt idx="99575">
                  <c:v>99.575000000000045</c:v>
                </c:pt>
                <c:pt idx="99576">
                  <c:v>99.576000000000022</c:v>
                </c:pt>
                <c:pt idx="99577">
                  <c:v>99.576999999999998</c:v>
                </c:pt>
                <c:pt idx="99578">
                  <c:v>99.578000000000031</c:v>
                </c:pt>
                <c:pt idx="99579">
                  <c:v>99.579000000000008</c:v>
                </c:pt>
                <c:pt idx="99580">
                  <c:v>99.580000000000041</c:v>
                </c:pt>
                <c:pt idx="99581">
                  <c:v>99.581000000000017</c:v>
                </c:pt>
                <c:pt idx="99582">
                  <c:v>99.581999999999994</c:v>
                </c:pt>
                <c:pt idx="99583">
                  <c:v>99.583000000000027</c:v>
                </c:pt>
                <c:pt idx="99584">
                  <c:v>99.584000000000003</c:v>
                </c:pt>
                <c:pt idx="99585">
                  <c:v>99.585000000000036</c:v>
                </c:pt>
                <c:pt idx="99586">
                  <c:v>99.586000000000013</c:v>
                </c:pt>
                <c:pt idx="99587">
                  <c:v>99.587000000000046</c:v>
                </c:pt>
                <c:pt idx="99588">
                  <c:v>99.588000000000022</c:v>
                </c:pt>
                <c:pt idx="99589">
                  <c:v>99.588999999999999</c:v>
                </c:pt>
                <c:pt idx="99590">
                  <c:v>99.590000000000032</c:v>
                </c:pt>
                <c:pt idx="99591">
                  <c:v>99.591000000000008</c:v>
                </c:pt>
                <c:pt idx="99592">
                  <c:v>99.592000000000041</c:v>
                </c:pt>
                <c:pt idx="99593">
                  <c:v>99.593000000000018</c:v>
                </c:pt>
                <c:pt idx="99594">
                  <c:v>99.593999999999994</c:v>
                </c:pt>
                <c:pt idx="99595">
                  <c:v>99.595000000000027</c:v>
                </c:pt>
                <c:pt idx="99596">
                  <c:v>99.596000000000004</c:v>
                </c:pt>
                <c:pt idx="99597">
                  <c:v>99.597000000000037</c:v>
                </c:pt>
                <c:pt idx="99598">
                  <c:v>99.598000000000013</c:v>
                </c:pt>
                <c:pt idx="99599">
                  <c:v>99.599000000000046</c:v>
                </c:pt>
                <c:pt idx="99600">
                  <c:v>99.600000000000023</c:v>
                </c:pt>
                <c:pt idx="99601">
                  <c:v>99.600999999999999</c:v>
                </c:pt>
                <c:pt idx="99602">
                  <c:v>99.602000000000032</c:v>
                </c:pt>
                <c:pt idx="99603">
                  <c:v>99.603000000000009</c:v>
                </c:pt>
                <c:pt idx="99604">
                  <c:v>99.604000000000042</c:v>
                </c:pt>
                <c:pt idx="99605">
                  <c:v>99.605000000000018</c:v>
                </c:pt>
                <c:pt idx="99606">
                  <c:v>99.605999999999995</c:v>
                </c:pt>
                <c:pt idx="99607">
                  <c:v>99.607000000000028</c:v>
                </c:pt>
                <c:pt idx="99608">
                  <c:v>99.608000000000004</c:v>
                </c:pt>
                <c:pt idx="99609">
                  <c:v>99.609000000000037</c:v>
                </c:pt>
                <c:pt idx="99610">
                  <c:v>99.610000000000014</c:v>
                </c:pt>
                <c:pt idx="99611">
                  <c:v>99.61099999999999</c:v>
                </c:pt>
                <c:pt idx="99612">
                  <c:v>99.612000000000023</c:v>
                </c:pt>
                <c:pt idx="99613">
                  <c:v>99.613</c:v>
                </c:pt>
                <c:pt idx="99614">
                  <c:v>99.614000000000033</c:v>
                </c:pt>
                <c:pt idx="99615">
                  <c:v>99.615000000000009</c:v>
                </c:pt>
                <c:pt idx="99616">
                  <c:v>99.616000000000042</c:v>
                </c:pt>
                <c:pt idx="99617">
                  <c:v>99.617000000000019</c:v>
                </c:pt>
                <c:pt idx="99618">
                  <c:v>99.617999999999995</c:v>
                </c:pt>
                <c:pt idx="99619">
                  <c:v>99.619000000000028</c:v>
                </c:pt>
                <c:pt idx="99620">
                  <c:v>99.62</c:v>
                </c:pt>
                <c:pt idx="99621">
                  <c:v>99.621000000000038</c:v>
                </c:pt>
                <c:pt idx="99622">
                  <c:v>99.622000000000014</c:v>
                </c:pt>
                <c:pt idx="99623">
                  <c:v>99.62299999999999</c:v>
                </c:pt>
                <c:pt idx="99624">
                  <c:v>99.624000000000024</c:v>
                </c:pt>
                <c:pt idx="99625">
                  <c:v>99.625</c:v>
                </c:pt>
                <c:pt idx="99626">
                  <c:v>99.626000000000033</c:v>
                </c:pt>
                <c:pt idx="99627">
                  <c:v>99.62700000000001</c:v>
                </c:pt>
                <c:pt idx="99628">
                  <c:v>99.628000000000043</c:v>
                </c:pt>
                <c:pt idx="99629">
                  <c:v>99.629000000000019</c:v>
                </c:pt>
                <c:pt idx="99630">
                  <c:v>99.63</c:v>
                </c:pt>
                <c:pt idx="99631">
                  <c:v>99.631000000000029</c:v>
                </c:pt>
                <c:pt idx="99632">
                  <c:v>99.632000000000005</c:v>
                </c:pt>
                <c:pt idx="99633">
                  <c:v>99.633000000000038</c:v>
                </c:pt>
                <c:pt idx="99634">
                  <c:v>99.634000000000015</c:v>
                </c:pt>
                <c:pt idx="99635">
                  <c:v>99.634999999999991</c:v>
                </c:pt>
                <c:pt idx="99636">
                  <c:v>99.636000000000024</c:v>
                </c:pt>
                <c:pt idx="99637">
                  <c:v>99.637</c:v>
                </c:pt>
                <c:pt idx="99638">
                  <c:v>99.638000000000034</c:v>
                </c:pt>
                <c:pt idx="99639">
                  <c:v>99.63900000000001</c:v>
                </c:pt>
                <c:pt idx="99640">
                  <c:v>99.640000000000043</c:v>
                </c:pt>
                <c:pt idx="99641">
                  <c:v>99.64100000000002</c:v>
                </c:pt>
                <c:pt idx="99642">
                  <c:v>99.641999999999996</c:v>
                </c:pt>
                <c:pt idx="99643">
                  <c:v>99.643000000000029</c:v>
                </c:pt>
                <c:pt idx="99644">
                  <c:v>99.644000000000005</c:v>
                </c:pt>
                <c:pt idx="99645">
                  <c:v>99.645000000000039</c:v>
                </c:pt>
                <c:pt idx="99646">
                  <c:v>99.646000000000015</c:v>
                </c:pt>
                <c:pt idx="99647">
                  <c:v>99.646999999999991</c:v>
                </c:pt>
                <c:pt idx="99648">
                  <c:v>99.648000000000025</c:v>
                </c:pt>
                <c:pt idx="99649">
                  <c:v>99.649000000000001</c:v>
                </c:pt>
                <c:pt idx="99650">
                  <c:v>99.650000000000034</c:v>
                </c:pt>
                <c:pt idx="99651">
                  <c:v>99.65100000000001</c:v>
                </c:pt>
                <c:pt idx="99652">
                  <c:v>99.652000000000044</c:v>
                </c:pt>
                <c:pt idx="99653">
                  <c:v>99.65300000000002</c:v>
                </c:pt>
                <c:pt idx="99654">
                  <c:v>99.653999999999996</c:v>
                </c:pt>
                <c:pt idx="99655">
                  <c:v>99.65500000000003</c:v>
                </c:pt>
                <c:pt idx="99656">
                  <c:v>99.656000000000006</c:v>
                </c:pt>
                <c:pt idx="99657">
                  <c:v>99.657000000000039</c:v>
                </c:pt>
                <c:pt idx="99658">
                  <c:v>99.658000000000015</c:v>
                </c:pt>
                <c:pt idx="99659">
                  <c:v>99.658999999999992</c:v>
                </c:pt>
                <c:pt idx="99660">
                  <c:v>99.660000000000025</c:v>
                </c:pt>
                <c:pt idx="99661">
                  <c:v>99.661000000000001</c:v>
                </c:pt>
                <c:pt idx="99662">
                  <c:v>99.662000000000035</c:v>
                </c:pt>
                <c:pt idx="99663">
                  <c:v>99.663000000000011</c:v>
                </c:pt>
                <c:pt idx="99664">
                  <c:v>99.664000000000044</c:v>
                </c:pt>
                <c:pt idx="99665">
                  <c:v>99.66500000000002</c:v>
                </c:pt>
                <c:pt idx="99666">
                  <c:v>99.665999999999997</c:v>
                </c:pt>
                <c:pt idx="99667">
                  <c:v>99.66700000000003</c:v>
                </c:pt>
                <c:pt idx="99668">
                  <c:v>99.668000000000006</c:v>
                </c:pt>
                <c:pt idx="99669">
                  <c:v>99.66900000000004</c:v>
                </c:pt>
                <c:pt idx="99670">
                  <c:v>99.670000000000016</c:v>
                </c:pt>
                <c:pt idx="99671">
                  <c:v>99.670999999999992</c:v>
                </c:pt>
                <c:pt idx="99672">
                  <c:v>99.672000000000025</c:v>
                </c:pt>
                <c:pt idx="99673">
                  <c:v>99.673000000000002</c:v>
                </c:pt>
                <c:pt idx="99674">
                  <c:v>99.674000000000035</c:v>
                </c:pt>
                <c:pt idx="99675">
                  <c:v>99.675000000000011</c:v>
                </c:pt>
                <c:pt idx="99676">
                  <c:v>99.676000000000045</c:v>
                </c:pt>
                <c:pt idx="99677">
                  <c:v>99.677000000000021</c:v>
                </c:pt>
                <c:pt idx="99678">
                  <c:v>99.677999999999997</c:v>
                </c:pt>
                <c:pt idx="99679">
                  <c:v>99.67900000000003</c:v>
                </c:pt>
                <c:pt idx="99680">
                  <c:v>99.68</c:v>
                </c:pt>
                <c:pt idx="99681">
                  <c:v>99.68100000000004</c:v>
                </c:pt>
                <c:pt idx="99682">
                  <c:v>99.682000000000016</c:v>
                </c:pt>
                <c:pt idx="99683">
                  <c:v>99.682999999999993</c:v>
                </c:pt>
                <c:pt idx="99684">
                  <c:v>99.684000000000026</c:v>
                </c:pt>
                <c:pt idx="99685">
                  <c:v>99.685000000000002</c:v>
                </c:pt>
                <c:pt idx="99686">
                  <c:v>99.686000000000035</c:v>
                </c:pt>
                <c:pt idx="99687">
                  <c:v>99.687000000000012</c:v>
                </c:pt>
                <c:pt idx="99688">
                  <c:v>99.688000000000045</c:v>
                </c:pt>
                <c:pt idx="99689">
                  <c:v>99.689000000000021</c:v>
                </c:pt>
                <c:pt idx="99690">
                  <c:v>99.69</c:v>
                </c:pt>
                <c:pt idx="99691">
                  <c:v>99.691000000000031</c:v>
                </c:pt>
                <c:pt idx="99692">
                  <c:v>99.692000000000007</c:v>
                </c:pt>
                <c:pt idx="99693">
                  <c:v>99.69300000000004</c:v>
                </c:pt>
                <c:pt idx="99694">
                  <c:v>99.694000000000017</c:v>
                </c:pt>
                <c:pt idx="99695">
                  <c:v>99.694999999999993</c:v>
                </c:pt>
                <c:pt idx="99696">
                  <c:v>99.696000000000026</c:v>
                </c:pt>
                <c:pt idx="99697">
                  <c:v>99.697000000000003</c:v>
                </c:pt>
                <c:pt idx="99698">
                  <c:v>99.698000000000036</c:v>
                </c:pt>
                <c:pt idx="99699">
                  <c:v>99.699000000000012</c:v>
                </c:pt>
                <c:pt idx="99700">
                  <c:v>99.700000000000045</c:v>
                </c:pt>
                <c:pt idx="99701">
                  <c:v>99.701000000000022</c:v>
                </c:pt>
                <c:pt idx="99702">
                  <c:v>99.701999999999998</c:v>
                </c:pt>
                <c:pt idx="99703">
                  <c:v>99.703000000000031</c:v>
                </c:pt>
                <c:pt idx="99704">
                  <c:v>99.704000000000008</c:v>
                </c:pt>
                <c:pt idx="99705">
                  <c:v>99.705000000000041</c:v>
                </c:pt>
                <c:pt idx="99706">
                  <c:v>99.706000000000017</c:v>
                </c:pt>
                <c:pt idx="99707">
                  <c:v>99.706999999999994</c:v>
                </c:pt>
                <c:pt idx="99708">
                  <c:v>99.708000000000027</c:v>
                </c:pt>
                <c:pt idx="99709">
                  <c:v>99.709000000000003</c:v>
                </c:pt>
                <c:pt idx="99710">
                  <c:v>99.710000000000036</c:v>
                </c:pt>
                <c:pt idx="99711">
                  <c:v>99.711000000000013</c:v>
                </c:pt>
                <c:pt idx="99712">
                  <c:v>99.712000000000046</c:v>
                </c:pt>
                <c:pt idx="99713">
                  <c:v>99.713000000000022</c:v>
                </c:pt>
                <c:pt idx="99714">
                  <c:v>99.713999999999999</c:v>
                </c:pt>
                <c:pt idx="99715">
                  <c:v>99.715000000000032</c:v>
                </c:pt>
                <c:pt idx="99716">
                  <c:v>99.716000000000008</c:v>
                </c:pt>
                <c:pt idx="99717">
                  <c:v>99.717000000000041</c:v>
                </c:pt>
                <c:pt idx="99718">
                  <c:v>99.718000000000018</c:v>
                </c:pt>
                <c:pt idx="99719">
                  <c:v>99.718999999999994</c:v>
                </c:pt>
                <c:pt idx="99720">
                  <c:v>99.720000000000027</c:v>
                </c:pt>
                <c:pt idx="99721">
                  <c:v>99.721000000000004</c:v>
                </c:pt>
                <c:pt idx="99722">
                  <c:v>99.722000000000037</c:v>
                </c:pt>
                <c:pt idx="99723">
                  <c:v>99.723000000000013</c:v>
                </c:pt>
                <c:pt idx="99724">
                  <c:v>99.724000000000046</c:v>
                </c:pt>
                <c:pt idx="99725">
                  <c:v>99.725000000000023</c:v>
                </c:pt>
                <c:pt idx="99726">
                  <c:v>99.725999999999999</c:v>
                </c:pt>
                <c:pt idx="99727">
                  <c:v>99.727000000000032</c:v>
                </c:pt>
                <c:pt idx="99728">
                  <c:v>99.728000000000009</c:v>
                </c:pt>
                <c:pt idx="99729">
                  <c:v>99.729000000000042</c:v>
                </c:pt>
                <c:pt idx="99730">
                  <c:v>99.730000000000018</c:v>
                </c:pt>
                <c:pt idx="99731">
                  <c:v>99.730999999999995</c:v>
                </c:pt>
                <c:pt idx="99732">
                  <c:v>99.732000000000028</c:v>
                </c:pt>
                <c:pt idx="99733">
                  <c:v>99.733000000000004</c:v>
                </c:pt>
                <c:pt idx="99734">
                  <c:v>99.734000000000037</c:v>
                </c:pt>
                <c:pt idx="99735">
                  <c:v>99.735000000000014</c:v>
                </c:pt>
                <c:pt idx="99736">
                  <c:v>99.73599999999999</c:v>
                </c:pt>
                <c:pt idx="99737">
                  <c:v>99.737000000000023</c:v>
                </c:pt>
                <c:pt idx="99738">
                  <c:v>99.738</c:v>
                </c:pt>
                <c:pt idx="99739">
                  <c:v>99.739000000000033</c:v>
                </c:pt>
                <c:pt idx="99740">
                  <c:v>99.740000000000009</c:v>
                </c:pt>
                <c:pt idx="99741">
                  <c:v>99.741000000000042</c:v>
                </c:pt>
                <c:pt idx="99742">
                  <c:v>99.742000000000019</c:v>
                </c:pt>
                <c:pt idx="99743">
                  <c:v>99.742999999999995</c:v>
                </c:pt>
                <c:pt idx="99744">
                  <c:v>99.744000000000028</c:v>
                </c:pt>
                <c:pt idx="99745">
                  <c:v>99.745000000000005</c:v>
                </c:pt>
                <c:pt idx="99746">
                  <c:v>99.746000000000038</c:v>
                </c:pt>
                <c:pt idx="99747">
                  <c:v>99.747000000000014</c:v>
                </c:pt>
                <c:pt idx="99748">
                  <c:v>99.74799999999999</c:v>
                </c:pt>
                <c:pt idx="99749">
                  <c:v>99.749000000000024</c:v>
                </c:pt>
                <c:pt idx="99750">
                  <c:v>99.75</c:v>
                </c:pt>
                <c:pt idx="99751">
                  <c:v>99.751000000000033</c:v>
                </c:pt>
                <c:pt idx="99752">
                  <c:v>99.75200000000001</c:v>
                </c:pt>
                <c:pt idx="99753">
                  <c:v>99.753000000000043</c:v>
                </c:pt>
                <c:pt idx="99754">
                  <c:v>99.754000000000019</c:v>
                </c:pt>
                <c:pt idx="99755">
                  <c:v>99.754999999999995</c:v>
                </c:pt>
                <c:pt idx="99756">
                  <c:v>99.756000000000029</c:v>
                </c:pt>
                <c:pt idx="99757">
                  <c:v>99.757000000000005</c:v>
                </c:pt>
                <c:pt idx="99758">
                  <c:v>99.758000000000038</c:v>
                </c:pt>
                <c:pt idx="99759">
                  <c:v>99.759000000000015</c:v>
                </c:pt>
                <c:pt idx="99760">
                  <c:v>99.759999999999991</c:v>
                </c:pt>
                <c:pt idx="99761">
                  <c:v>99.761000000000024</c:v>
                </c:pt>
                <c:pt idx="99762">
                  <c:v>99.762</c:v>
                </c:pt>
                <c:pt idx="99763">
                  <c:v>99.763000000000034</c:v>
                </c:pt>
                <c:pt idx="99764">
                  <c:v>99.76400000000001</c:v>
                </c:pt>
                <c:pt idx="99765">
                  <c:v>99.765000000000043</c:v>
                </c:pt>
                <c:pt idx="99766">
                  <c:v>99.76600000000002</c:v>
                </c:pt>
                <c:pt idx="99767">
                  <c:v>99.766999999999996</c:v>
                </c:pt>
                <c:pt idx="99768">
                  <c:v>99.768000000000029</c:v>
                </c:pt>
                <c:pt idx="99769">
                  <c:v>99.769000000000005</c:v>
                </c:pt>
                <c:pt idx="99770">
                  <c:v>99.770000000000039</c:v>
                </c:pt>
                <c:pt idx="99771">
                  <c:v>99.771000000000015</c:v>
                </c:pt>
                <c:pt idx="99772">
                  <c:v>99.771999999999991</c:v>
                </c:pt>
                <c:pt idx="99773">
                  <c:v>99.773000000000025</c:v>
                </c:pt>
                <c:pt idx="99774">
                  <c:v>99.774000000000001</c:v>
                </c:pt>
                <c:pt idx="99775">
                  <c:v>99.775000000000034</c:v>
                </c:pt>
                <c:pt idx="99776">
                  <c:v>99.77600000000001</c:v>
                </c:pt>
                <c:pt idx="99777">
                  <c:v>99.777000000000044</c:v>
                </c:pt>
                <c:pt idx="99778">
                  <c:v>99.77800000000002</c:v>
                </c:pt>
                <c:pt idx="99779">
                  <c:v>99.778999999999996</c:v>
                </c:pt>
                <c:pt idx="99780">
                  <c:v>99.78000000000003</c:v>
                </c:pt>
                <c:pt idx="99781">
                  <c:v>99.781000000000006</c:v>
                </c:pt>
                <c:pt idx="99782">
                  <c:v>99.782000000000039</c:v>
                </c:pt>
                <c:pt idx="99783">
                  <c:v>99.783000000000015</c:v>
                </c:pt>
                <c:pt idx="99784">
                  <c:v>99.783999999999992</c:v>
                </c:pt>
                <c:pt idx="99785">
                  <c:v>99.785000000000025</c:v>
                </c:pt>
                <c:pt idx="99786">
                  <c:v>99.786000000000001</c:v>
                </c:pt>
                <c:pt idx="99787">
                  <c:v>99.787000000000035</c:v>
                </c:pt>
                <c:pt idx="99788">
                  <c:v>99.788000000000011</c:v>
                </c:pt>
                <c:pt idx="99789">
                  <c:v>99.789000000000044</c:v>
                </c:pt>
                <c:pt idx="99790">
                  <c:v>99.79000000000002</c:v>
                </c:pt>
                <c:pt idx="99791">
                  <c:v>99.790999999999997</c:v>
                </c:pt>
                <c:pt idx="99792">
                  <c:v>99.79200000000003</c:v>
                </c:pt>
                <c:pt idx="99793">
                  <c:v>99.793000000000006</c:v>
                </c:pt>
                <c:pt idx="99794">
                  <c:v>99.79400000000004</c:v>
                </c:pt>
                <c:pt idx="99795">
                  <c:v>99.795000000000016</c:v>
                </c:pt>
                <c:pt idx="99796">
                  <c:v>99.795999999999992</c:v>
                </c:pt>
                <c:pt idx="99797">
                  <c:v>99.797000000000025</c:v>
                </c:pt>
                <c:pt idx="99798">
                  <c:v>99.798000000000002</c:v>
                </c:pt>
                <c:pt idx="99799">
                  <c:v>99.799000000000035</c:v>
                </c:pt>
                <c:pt idx="99800">
                  <c:v>99.800000000000011</c:v>
                </c:pt>
                <c:pt idx="99801">
                  <c:v>99.801000000000045</c:v>
                </c:pt>
                <c:pt idx="99802">
                  <c:v>99.802000000000021</c:v>
                </c:pt>
                <c:pt idx="99803">
                  <c:v>99.802999999999997</c:v>
                </c:pt>
                <c:pt idx="99804">
                  <c:v>99.80400000000003</c:v>
                </c:pt>
                <c:pt idx="99805">
                  <c:v>99.805000000000007</c:v>
                </c:pt>
                <c:pt idx="99806">
                  <c:v>99.80600000000004</c:v>
                </c:pt>
                <c:pt idx="99807">
                  <c:v>99.807000000000016</c:v>
                </c:pt>
                <c:pt idx="99808">
                  <c:v>99.807999999999993</c:v>
                </c:pt>
                <c:pt idx="99809">
                  <c:v>99.809000000000026</c:v>
                </c:pt>
                <c:pt idx="99810">
                  <c:v>99.81</c:v>
                </c:pt>
                <c:pt idx="99811">
                  <c:v>99.811000000000035</c:v>
                </c:pt>
                <c:pt idx="99812">
                  <c:v>99.812000000000012</c:v>
                </c:pt>
                <c:pt idx="99813">
                  <c:v>99.813000000000045</c:v>
                </c:pt>
                <c:pt idx="99814">
                  <c:v>99.814000000000021</c:v>
                </c:pt>
                <c:pt idx="99815">
                  <c:v>99.814999999999998</c:v>
                </c:pt>
                <c:pt idx="99816">
                  <c:v>99.816000000000031</c:v>
                </c:pt>
                <c:pt idx="99817">
                  <c:v>99.817000000000007</c:v>
                </c:pt>
                <c:pt idx="99818">
                  <c:v>99.81800000000004</c:v>
                </c:pt>
                <c:pt idx="99819">
                  <c:v>99.819000000000017</c:v>
                </c:pt>
                <c:pt idx="99820">
                  <c:v>99.82</c:v>
                </c:pt>
                <c:pt idx="99821">
                  <c:v>99.821000000000026</c:v>
                </c:pt>
                <c:pt idx="99822">
                  <c:v>99.822000000000003</c:v>
                </c:pt>
                <c:pt idx="99823">
                  <c:v>99.823000000000036</c:v>
                </c:pt>
                <c:pt idx="99824">
                  <c:v>99.824000000000012</c:v>
                </c:pt>
                <c:pt idx="99825">
                  <c:v>99.825000000000045</c:v>
                </c:pt>
                <c:pt idx="99826">
                  <c:v>99.826000000000022</c:v>
                </c:pt>
                <c:pt idx="99827">
                  <c:v>99.826999999999998</c:v>
                </c:pt>
                <c:pt idx="99828">
                  <c:v>99.828000000000031</c:v>
                </c:pt>
                <c:pt idx="99829">
                  <c:v>99.829000000000008</c:v>
                </c:pt>
                <c:pt idx="99830">
                  <c:v>99.830000000000041</c:v>
                </c:pt>
                <c:pt idx="99831">
                  <c:v>99.831000000000017</c:v>
                </c:pt>
                <c:pt idx="99832">
                  <c:v>99.831999999999994</c:v>
                </c:pt>
                <c:pt idx="99833">
                  <c:v>99.833000000000027</c:v>
                </c:pt>
                <c:pt idx="99834">
                  <c:v>99.834000000000003</c:v>
                </c:pt>
                <c:pt idx="99835">
                  <c:v>99.835000000000036</c:v>
                </c:pt>
                <c:pt idx="99836">
                  <c:v>99.836000000000013</c:v>
                </c:pt>
                <c:pt idx="99837">
                  <c:v>99.837000000000046</c:v>
                </c:pt>
                <c:pt idx="99838">
                  <c:v>99.838000000000022</c:v>
                </c:pt>
                <c:pt idx="99839">
                  <c:v>99.838999999999999</c:v>
                </c:pt>
                <c:pt idx="99840">
                  <c:v>99.840000000000032</c:v>
                </c:pt>
                <c:pt idx="99841">
                  <c:v>99.841000000000008</c:v>
                </c:pt>
                <c:pt idx="99842">
                  <c:v>99.842000000000041</c:v>
                </c:pt>
                <c:pt idx="99843">
                  <c:v>99.843000000000018</c:v>
                </c:pt>
                <c:pt idx="99844">
                  <c:v>99.843999999999994</c:v>
                </c:pt>
                <c:pt idx="99845">
                  <c:v>99.845000000000027</c:v>
                </c:pt>
                <c:pt idx="99846">
                  <c:v>99.846000000000004</c:v>
                </c:pt>
                <c:pt idx="99847">
                  <c:v>99.847000000000037</c:v>
                </c:pt>
                <c:pt idx="99848">
                  <c:v>99.848000000000013</c:v>
                </c:pt>
                <c:pt idx="99849">
                  <c:v>99.849000000000046</c:v>
                </c:pt>
                <c:pt idx="99850">
                  <c:v>99.850000000000023</c:v>
                </c:pt>
                <c:pt idx="99851">
                  <c:v>99.850999999999999</c:v>
                </c:pt>
                <c:pt idx="99852">
                  <c:v>99.852000000000032</c:v>
                </c:pt>
                <c:pt idx="99853">
                  <c:v>99.853000000000009</c:v>
                </c:pt>
                <c:pt idx="99854">
                  <c:v>99.854000000000042</c:v>
                </c:pt>
                <c:pt idx="99855">
                  <c:v>99.855000000000018</c:v>
                </c:pt>
                <c:pt idx="99856">
                  <c:v>99.855999999999995</c:v>
                </c:pt>
                <c:pt idx="99857">
                  <c:v>99.857000000000028</c:v>
                </c:pt>
                <c:pt idx="99858">
                  <c:v>99.858000000000004</c:v>
                </c:pt>
                <c:pt idx="99859">
                  <c:v>99.859000000000037</c:v>
                </c:pt>
                <c:pt idx="99860">
                  <c:v>99.860000000000014</c:v>
                </c:pt>
                <c:pt idx="99861">
                  <c:v>99.86099999999999</c:v>
                </c:pt>
                <c:pt idx="99862">
                  <c:v>99.862000000000023</c:v>
                </c:pt>
                <c:pt idx="99863">
                  <c:v>99.863</c:v>
                </c:pt>
                <c:pt idx="99864">
                  <c:v>99.864000000000033</c:v>
                </c:pt>
                <c:pt idx="99865">
                  <c:v>99.865000000000009</c:v>
                </c:pt>
                <c:pt idx="99866">
                  <c:v>99.866000000000042</c:v>
                </c:pt>
                <c:pt idx="99867">
                  <c:v>99.867000000000019</c:v>
                </c:pt>
                <c:pt idx="99868">
                  <c:v>99.867999999999995</c:v>
                </c:pt>
                <c:pt idx="99869">
                  <c:v>99.869000000000028</c:v>
                </c:pt>
                <c:pt idx="99870">
                  <c:v>99.87</c:v>
                </c:pt>
                <c:pt idx="99871">
                  <c:v>99.871000000000038</c:v>
                </c:pt>
                <c:pt idx="99872">
                  <c:v>99.872000000000014</c:v>
                </c:pt>
                <c:pt idx="99873">
                  <c:v>99.87299999999999</c:v>
                </c:pt>
                <c:pt idx="99874">
                  <c:v>99.874000000000024</c:v>
                </c:pt>
                <c:pt idx="99875">
                  <c:v>99.875</c:v>
                </c:pt>
                <c:pt idx="99876">
                  <c:v>99.876000000000033</c:v>
                </c:pt>
                <c:pt idx="99877">
                  <c:v>99.87700000000001</c:v>
                </c:pt>
                <c:pt idx="99878">
                  <c:v>99.878000000000043</c:v>
                </c:pt>
                <c:pt idx="99879">
                  <c:v>99.879000000000019</c:v>
                </c:pt>
                <c:pt idx="99880">
                  <c:v>99.88</c:v>
                </c:pt>
                <c:pt idx="99881">
                  <c:v>99.881000000000029</c:v>
                </c:pt>
                <c:pt idx="99882">
                  <c:v>99.882000000000005</c:v>
                </c:pt>
                <c:pt idx="99883">
                  <c:v>99.883000000000038</c:v>
                </c:pt>
                <c:pt idx="99884">
                  <c:v>99.884000000000015</c:v>
                </c:pt>
                <c:pt idx="99885">
                  <c:v>99.884999999999991</c:v>
                </c:pt>
                <c:pt idx="99886">
                  <c:v>99.886000000000024</c:v>
                </c:pt>
                <c:pt idx="99887">
                  <c:v>99.887</c:v>
                </c:pt>
                <c:pt idx="99888">
                  <c:v>99.888000000000034</c:v>
                </c:pt>
                <c:pt idx="99889">
                  <c:v>99.88900000000001</c:v>
                </c:pt>
                <c:pt idx="99890">
                  <c:v>99.890000000000043</c:v>
                </c:pt>
                <c:pt idx="99891">
                  <c:v>99.89100000000002</c:v>
                </c:pt>
                <c:pt idx="99892">
                  <c:v>99.891999999999996</c:v>
                </c:pt>
                <c:pt idx="99893">
                  <c:v>99.893000000000029</c:v>
                </c:pt>
                <c:pt idx="99894">
                  <c:v>99.894000000000005</c:v>
                </c:pt>
                <c:pt idx="99895">
                  <c:v>99.895000000000039</c:v>
                </c:pt>
                <c:pt idx="99896">
                  <c:v>99.896000000000015</c:v>
                </c:pt>
                <c:pt idx="99897">
                  <c:v>99.896999999999991</c:v>
                </c:pt>
                <c:pt idx="99898">
                  <c:v>99.898000000000025</c:v>
                </c:pt>
                <c:pt idx="99899">
                  <c:v>99.899000000000001</c:v>
                </c:pt>
                <c:pt idx="99900">
                  <c:v>99.900000000000034</c:v>
                </c:pt>
                <c:pt idx="99901">
                  <c:v>99.90100000000001</c:v>
                </c:pt>
                <c:pt idx="99902">
                  <c:v>99.902000000000044</c:v>
                </c:pt>
                <c:pt idx="99903">
                  <c:v>99.90300000000002</c:v>
                </c:pt>
                <c:pt idx="99904">
                  <c:v>99.903999999999996</c:v>
                </c:pt>
                <c:pt idx="99905">
                  <c:v>99.90500000000003</c:v>
                </c:pt>
                <c:pt idx="99906">
                  <c:v>99.906000000000006</c:v>
                </c:pt>
                <c:pt idx="99907">
                  <c:v>99.907000000000039</c:v>
                </c:pt>
                <c:pt idx="99908">
                  <c:v>99.908000000000015</c:v>
                </c:pt>
                <c:pt idx="99909">
                  <c:v>99.908999999999992</c:v>
                </c:pt>
                <c:pt idx="99910">
                  <c:v>99.910000000000025</c:v>
                </c:pt>
                <c:pt idx="99911">
                  <c:v>99.911000000000001</c:v>
                </c:pt>
                <c:pt idx="99912">
                  <c:v>99.912000000000035</c:v>
                </c:pt>
                <c:pt idx="99913">
                  <c:v>99.913000000000011</c:v>
                </c:pt>
                <c:pt idx="99914">
                  <c:v>99.914000000000044</c:v>
                </c:pt>
                <c:pt idx="99915">
                  <c:v>99.91500000000002</c:v>
                </c:pt>
                <c:pt idx="99916">
                  <c:v>99.915999999999997</c:v>
                </c:pt>
                <c:pt idx="99917">
                  <c:v>99.91700000000003</c:v>
                </c:pt>
                <c:pt idx="99918">
                  <c:v>99.918000000000006</c:v>
                </c:pt>
                <c:pt idx="99919">
                  <c:v>99.91900000000004</c:v>
                </c:pt>
                <c:pt idx="99920">
                  <c:v>99.920000000000016</c:v>
                </c:pt>
                <c:pt idx="99921">
                  <c:v>99.920999999999992</c:v>
                </c:pt>
                <c:pt idx="99922">
                  <c:v>99.922000000000025</c:v>
                </c:pt>
                <c:pt idx="99923">
                  <c:v>99.923000000000002</c:v>
                </c:pt>
                <c:pt idx="99924">
                  <c:v>99.924000000000035</c:v>
                </c:pt>
                <c:pt idx="99925">
                  <c:v>99.925000000000011</c:v>
                </c:pt>
                <c:pt idx="99926">
                  <c:v>99.926000000000045</c:v>
                </c:pt>
                <c:pt idx="99927">
                  <c:v>99.927000000000021</c:v>
                </c:pt>
                <c:pt idx="99928">
                  <c:v>99.927999999999997</c:v>
                </c:pt>
                <c:pt idx="99929">
                  <c:v>99.92900000000003</c:v>
                </c:pt>
                <c:pt idx="99930">
                  <c:v>99.93</c:v>
                </c:pt>
                <c:pt idx="99931">
                  <c:v>99.93100000000004</c:v>
                </c:pt>
                <c:pt idx="99932">
                  <c:v>99.932000000000016</c:v>
                </c:pt>
                <c:pt idx="99933">
                  <c:v>99.932999999999993</c:v>
                </c:pt>
                <c:pt idx="99934">
                  <c:v>99.934000000000026</c:v>
                </c:pt>
                <c:pt idx="99935">
                  <c:v>99.935000000000002</c:v>
                </c:pt>
                <c:pt idx="99936">
                  <c:v>99.936000000000035</c:v>
                </c:pt>
                <c:pt idx="99937">
                  <c:v>99.937000000000012</c:v>
                </c:pt>
                <c:pt idx="99938">
                  <c:v>99.938000000000045</c:v>
                </c:pt>
                <c:pt idx="99939">
                  <c:v>99.939000000000021</c:v>
                </c:pt>
                <c:pt idx="99940">
                  <c:v>99.94</c:v>
                </c:pt>
                <c:pt idx="99941">
                  <c:v>99.941000000000031</c:v>
                </c:pt>
                <c:pt idx="99942">
                  <c:v>99.942000000000007</c:v>
                </c:pt>
                <c:pt idx="99943">
                  <c:v>99.94300000000004</c:v>
                </c:pt>
                <c:pt idx="99944">
                  <c:v>99.944000000000017</c:v>
                </c:pt>
                <c:pt idx="99945">
                  <c:v>99.944999999999993</c:v>
                </c:pt>
                <c:pt idx="99946">
                  <c:v>99.946000000000026</c:v>
                </c:pt>
                <c:pt idx="99947">
                  <c:v>99.947000000000003</c:v>
                </c:pt>
                <c:pt idx="99948">
                  <c:v>99.948000000000036</c:v>
                </c:pt>
                <c:pt idx="99949">
                  <c:v>99.949000000000012</c:v>
                </c:pt>
                <c:pt idx="99950">
                  <c:v>99.950000000000045</c:v>
                </c:pt>
                <c:pt idx="99951">
                  <c:v>99.951000000000022</c:v>
                </c:pt>
                <c:pt idx="99952">
                  <c:v>99.951999999999998</c:v>
                </c:pt>
                <c:pt idx="99953">
                  <c:v>99.953000000000031</c:v>
                </c:pt>
                <c:pt idx="99954">
                  <c:v>99.954000000000008</c:v>
                </c:pt>
                <c:pt idx="99955">
                  <c:v>99.955000000000041</c:v>
                </c:pt>
                <c:pt idx="99956">
                  <c:v>99.956000000000017</c:v>
                </c:pt>
                <c:pt idx="99957">
                  <c:v>99.956999999999994</c:v>
                </c:pt>
                <c:pt idx="99958">
                  <c:v>99.958000000000027</c:v>
                </c:pt>
                <c:pt idx="99959">
                  <c:v>99.959000000000003</c:v>
                </c:pt>
                <c:pt idx="99960">
                  <c:v>99.960000000000036</c:v>
                </c:pt>
                <c:pt idx="99961">
                  <c:v>99.961000000000013</c:v>
                </c:pt>
                <c:pt idx="99962">
                  <c:v>99.962000000000046</c:v>
                </c:pt>
                <c:pt idx="99963">
                  <c:v>99.963000000000022</c:v>
                </c:pt>
                <c:pt idx="99964">
                  <c:v>99.963999999999999</c:v>
                </c:pt>
                <c:pt idx="99965">
                  <c:v>99.965000000000032</c:v>
                </c:pt>
                <c:pt idx="99966">
                  <c:v>99.966000000000008</c:v>
                </c:pt>
                <c:pt idx="99967">
                  <c:v>99.967000000000041</c:v>
                </c:pt>
                <c:pt idx="99968">
                  <c:v>99.968000000000018</c:v>
                </c:pt>
                <c:pt idx="99969">
                  <c:v>99.968999999999994</c:v>
                </c:pt>
                <c:pt idx="99970">
                  <c:v>99.970000000000027</c:v>
                </c:pt>
                <c:pt idx="99971">
                  <c:v>99.971000000000004</c:v>
                </c:pt>
                <c:pt idx="99972">
                  <c:v>99.972000000000037</c:v>
                </c:pt>
                <c:pt idx="99973">
                  <c:v>99.973000000000013</c:v>
                </c:pt>
                <c:pt idx="99974">
                  <c:v>99.974000000000046</c:v>
                </c:pt>
                <c:pt idx="99975">
                  <c:v>99.975000000000023</c:v>
                </c:pt>
                <c:pt idx="99976">
                  <c:v>99.975999999999999</c:v>
                </c:pt>
                <c:pt idx="99977">
                  <c:v>99.977000000000032</c:v>
                </c:pt>
                <c:pt idx="99978">
                  <c:v>99.978000000000009</c:v>
                </c:pt>
                <c:pt idx="99979">
                  <c:v>99.979000000000042</c:v>
                </c:pt>
                <c:pt idx="99980">
                  <c:v>99.980000000000018</c:v>
                </c:pt>
                <c:pt idx="99981">
                  <c:v>99.980999999999995</c:v>
                </c:pt>
                <c:pt idx="99982">
                  <c:v>99.982000000000028</c:v>
                </c:pt>
                <c:pt idx="99983">
                  <c:v>99.983000000000004</c:v>
                </c:pt>
                <c:pt idx="99984">
                  <c:v>99.984000000000037</c:v>
                </c:pt>
                <c:pt idx="99985">
                  <c:v>99.985000000000014</c:v>
                </c:pt>
                <c:pt idx="99986">
                  <c:v>99.98599999999999</c:v>
                </c:pt>
                <c:pt idx="99987">
                  <c:v>99.987000000000023</c:v>
                </c:pt>
                <c:pt idx="99988">
                  <c:v>99.988</c:v>
                </c:pt>
                <c:pt idx="99989">
                  <c:v>99.989000000000033</c:v>
                </c:pt>
                <c:pt idx="99990">
                  <c:v>99.990000000000009</c:v>
                </c:pt>
                <c:pt idx="99991">
                  <c:v>99.991000000000042</c:v>
                </c:pt>
                <c:pt idx="99992">
                  <c:v>99.992000000000019</c:v>
                </c:pt>
                <c:pt idx="99993">
                  <c:v>99.992999999999995</c:v>
                </c:pt>
                <c:pt idx="99994">
                  <c:v>99.994000000000028</c:v>
                </c:pt>
                <c:pt idx="99995">
                  <c:v>99.995000000000005</c:v>
                </c:pt>
                <c:pt idx="99996">
                  <c:v>99.996000000000038</c:v>
                </c:pt>
                <c:pt idx="99997">
                  <c:v>99.997000000000014</c:v>
                </c:pt>
                <c:pt idx="99998">
                  <c:v>99.99799999999999</c:v>
                </c:pt>
                <c:pt idx="99999">
                  <c:v>99.999000000000024</c:v>
                </c:pt>
              </c:numCache>
            </c:numRef>
          </c:xVal>
          <c:yVal>
            <c:numRef>
              <c:f>'0.6'!$B:$B</c:f>
              <c:numCache>
                <c:formatCode>General</c:formatCode>
                <c:ptCount val="1048576"/>
                <c:pt idx="0">
                  <c:v>-0.229492</c:v>
                </c:pt>
                <c:pt idx="1">
                  <c:v>-0.29052699999999998</c:v>
                </c:pt>
                <c:pt idx="2">
                  <c:v>-0.34912100000000001</c:v>
                </c:pt>
                <c:pt idx="3">
                  <c:v>-0.42236299999999999</c:v>
                </c:pt>
                <c:pt idx="4">
                  <c:v>-0.478516</c:v>
                </c:pt>
                <c:pt idx="5">
                  <c:v>-0.53466800000000003</c:v>
                </c:pt>
                <c:pt idx="6">
                  <c:v>-0.59082000000000001</c:v>
                </c:pt>
                <c:pt idx="7">
                  <c:v>-0.632324</c:v>
                </c:pt>
                <c:pt idx="8">
                  <c:v>-0.72265599999999997</c:v>
                </c:pt>
                <c:pt idx="9">
                  <c:v>-0.75927699999999998</c:v>
                </c:pt>
                <c:pt idx="10">
                  <c:v>-0.83252000000000004</c:v>
                </c:pt>
                <c:pt idx="11">
                  <c:v>-0.87402299999999999</c:v>
                </c:pt>
                <c:pt idx="12">
                  <c:v>-0.9375</c:v>
                </c:pt>
                <c:pt idx="13">
                  <c:v>-0.99121099999999995</c:v>
                </c:pt>
                <c:pt idx="14">
                  <c:v>-1.0473600000000001</c:v>
                </c:pt>
                <c:pt idx="15">
                  <c:v>-1.09375</c:v>
                </c:pt>
                <c:pt idx="16">
                  <c:v>-1.1498999999999999</c:v>
                </c:pt>
                <c:pt idx="17">
                  <c:v>-1.18652</c:v>
                </c:pt>
                <c:pt idx="18">
                  <c:v>-1.24268</c:v>
                </c:pt>
                <c:pt idx="19">
                  <c:v>-1.2793000000000001</c:v>
                </c:pt>
                <c:pt idx="20">
                  <c:v>-1.33301</c:v>
                </c:pt>
                <c:pt idx="21">
                  <c:v>-1.38428</c:v>
                </c:pt>
                <c:pt idx="22">
                  <c:v>-1.4209000000000001</c:v>
                </c:pt>
                <c:pt idx="23">
                  <c:v>-1.46973</c:v>
                </c:pt>
                <c:pt idx="24">
                  <c:v>-1.48926</c:v>
                </c:pt>
                <c:pt idx="25">
                  <c:v>-1.54297</c:v>
                </c:pt>
                <c:pt idx="26">
                  <c:v>-1.5771500000000001</c:v>
                </c:pt>
                <c:pt idx="27">
                  <c:v>-1.6064499999999999</c:v>
                </c:pt>
                <c:pt idx="28">
                  <c:v>-1.62598</c:v>
                </c:pt>
                <c:pt idx="29">
                  <c:v>-1.6674800000000001</c:v>
                </c:pt>
                <c:pt idx="30">
                  <c:v>-1.6748000000000001</c:v>
                </c:pt>
                <c:pt idx="31">
                  <c:v>-1.7334000000000001</c:v>
                </c:pt>
                <c:pt idx="32">
                  <c:v>-1.73828</c:v>
                </c:pt>
                <c:pt idx="33">
                  <c:v>-1.7602500000000001</c:v>
                </c:pt>
                <c:pt idx="34">
                  <c:v>-1.7748999999999999</c:v>
                </c:pt>
                <c:pt idx="35">
                  <c:v>-1.80664</c:v>
                </c:pt>
                <c:pt idx="36">
                  <c:v>-1.8188500000000001</c:v>
                </c:pt>
                <c:pt idx="37">
                  <c:v>-1.8261700000000001</c:v>
                </c:pt>
                <c:pt idx="38">
                  <c:v>-1.8432599999999999</c:v>
                </c:pt>
                <c:pt idx="39">
                  <c:v>-1.8408199999999999</c:v>
                </c:pt>
                <c:pt idx="40">
                  <c:v>-1.85547</c:v>
                </c:pt>
                <c:pt idx="41">
                  <c:v>-1.85547</c:v>
                </c:pt>
                <c:pt idx="42">
                  <c:v>-1.8603499999999999</c:v>
                </c:pt>
                <c:pt idx="43">
                  <c:v>-1.87256</c:v>
                </c:pt>
                <c:pt idx="44">
                  <c:v>-1.87256</c:v>
                </c:pt>
                <c:pt idx="45">
                  <c:v>-1.85791</c:v>
                </c:pt>
                <c:pt idx="46">
                  <c:v>-1.8627899999999999</c:v>
                </c:pt>
                <c:pt idx="47">
                  <c:v>-1.8652299999999999</c:v>
                </c:pt>
                <c:pt idx="48">
                  <c:v>-1.85059</c:v>
                </c:pt>
                <c:pt idx="49">
                  <c:v>-1.8383799999999999</c:v>
                </c:pt>
                <c:pt idx="50">
                  <c:v>-1.8188500000000001</c:v>
                </c:pt>
                <c:pt idx="51">
                  <c:v>-1.81152</c:v>
                </c:pt>
                <c:pt idx="52">
                  <c:v>-1.79199</c:v>
                </c:pt>
                <c:pt idx="53">
                  <c:v>-1.78223</c:v>
                </c:pt>
                <c:pt idx="54">
                  <c:v>-1.7480500000000001</c:v>
                </c:pt>
                <c:pt idx="55">
                  <c:v>-1.7334000000000001</c:v>
                </c:pt>
                <c:pt idx="56">
                  <c:v>-1.70166</c:v>
                </c:pt>
                <c:pt idx="57">
                  <c:v>-1.6699200000000001</c:v>
                </c:pt>
                <c:pt idx="58">
                  <c:v>-1.6699200000000001</c:v>
                </c:pt>
                <c:pt idx="59">
                  <c:v>-1.6186499999999999</c:v>
                </c:pt>
                <c:pt idx="60">
                  <c:v>-1.5771500000000001</c:v>
                </c:pt>
                <c:pt idx="61">
                  <c:v>-1.5478499999999999</c:v>
                </c:pt>
                <c:pt idx="62">
                  <c:v>-1.5136700000000001</c:v>
                </c:pt>
                <c:pt idx="63">
                  <c:v>-1.47461</c:v>
                </c:pt>
                <c:pt idx="64">
                  <c:v>-1.4331100000000001</c:v>
                </c:pt>
                <c:pt idx="65">
                  <c:v>-1.3940399999999999</c:v>
                </c:pt>
                <c:pt idx="66">
                  <c:v>-1.3549800000000001</c:v>
                </c:pt>
                <c:pt idx="67">
                  <c:v>-1.31592</c:v>
                </c:pt>
                <c:pt idx="68">
                  <c:v>-1.26709</c:v>
                </c:pt>
                <c:pt idx="69">
                  <c:v>-1.1792</c:v>
                </c:pt>
                <c:pt idx="70">
                  <c:v>-1.16699</c:v>
                </c:pt>
                <c:pt idx="71">
                  <c:v>-1.10107</c:v>
                </c:pt>
                <c:pt idx="72">
                  <c:v>-1.0546899999999999</c:v>
                </c:pt>
                <c:pt idx="73">
                  <c:v>-1.00586</c:v>
                </c:pt>
                <c:pt idx="74">
                  <c:v>-0.94726600000000005</c:v>
                </c:pt>
                <c:pt idx="75">
                  <c:v>-0.89111300000000004</c:v>
                </c:pt>
                <c:pt idx="76">
                  <c:v>-0.84228499999999995</c:v>
                </c:pt>
                <c:pt idx="77">
                  <c:v>-0.78125</c:v>
                </c:pt>
                <c:pt idx="78">
                  <c:v>-0.72997999999999996</c:v>
                </c:pt>
                <c:pt idx="79">
                  <c:v>-0.67382799999999998</c:v>
                </c:pt>
                <c:pt idx="80">
                  <c:v>-0.60058599999999995</c:v>
                </c:pt>
                <c:pt idx="81">
                  <c:v>-0.546875</c:v>
                </c:pt>
                <c:pt idx="82">
                  <c:v>-0.478516</c:v>
                </c:pt>
                <c:pt idx="83">
                  <c:v>-0.42724600000000001</c:v>
                </c:pt>
                <c:pt idx="84">
                  <c:v>-0.36132799999999998</c:v>
                </c:pt>
                <c:pt idx="85">
                  <c:v>-0.30029299999999998</c:v>
                </c:pt>
                <c:pt idx="86">
                  <c:v>-0.26611299999999999</c:v>
                </c:pt>
                <c:pt idx="87">
                  <c:v>-0.18798799999999999</c:v>
                </c:pt>
                <c:pt idx="88">
                  <c:v>-0.12695300000000001</c:v>
                </c:pt>
                <c:pt idx="89">
                  <c:v>-7.0800799999999997E-2</c:v>
                </c:pt>
                <c:pt idx="90">
                  <c:v>2.4414100000000002E-3</c:v>
                </c:pt>
                <c:pt idx="91">
                  <c:v>6.1035199999999998E-2</c:v>
                </c:pt>
                <c:pt idx="92">
                  <c:v>0.114746</c:v>
                </c:pt>
                <c:pt idx="93">
                  <c:v>0.20019500000000001</c:v>
                </c:pt>
                <c:pt idx="94">
                  <c:v>0.239258</c:v>
                </c:pt>
                <c:pt idx="95">
                  <c:v>0.29785200000000001</c:v>
                </c:pt>
                <c:pt idx="96">
                  <c:v>0.36865199999999998</c:v>
                </c:pt>
                <c:pt idx="97">
                  <c:v>0.42480499999999999</c:v>
                </c:pt>
                <c:pt idx="98">
                  <c:v>0.48339799999999999</c:v>
                </c:pt>
                <c:pt idx="99">
                  <c:v>0.546875</c:v>
                </c:pt>
                <c:pt idx="100">
                  <c:v>0.58593799999999996</c:v>
                </c:pt>
                <c:pt idx="101">
                  <c:v>0.68359400000000003</c:v>
                </c:pt>
                <c:pt idx="102">
                  <c:v>0.71533199999999997</c:v>
                </c:pt>
                <c:pt idx="103">
                  <c:v>0.80566400000000005</c:v>
                </c:pt>
                <c:pt idx="104">
                  <c:v>0.82031200000000004</c:v>
                </c:pt>
                <c:pt idx="105">
                  <c:v>0.88622999999999996</c:v>
                </c:pt>
                <c:pt idx="106">
                  <c:v>0.930176</c:v>
                </c:pt>
                <c:pt idx="107">
                  <c:v>1.00342</c:v>
                </c:pt>
                <c:pt idx="108">
                  <c:v>1.0400400000000001</c:v>
                </c:pt>
                <c:pt idx="109">
                  <c:v>1.1059600000000001</c:v>
                </c:pt>
                <c:pt idx="110">
                  <c:v>1.16455</c:v>
                </c:pt>
                <c:pt idx="111">
                  <c:v>1.18652</c:v>
                </c:pt>
                <c:pt idx="112">
                  <c:v>1.2988299999999999</c:v>
                </c:pt>
                <c:pt idx="113">
                  <c:v>1.2939499999999999</c:v>
                </c:pt>
                <c:pt idx="114">
                  <c:v>1.34521</c:v>
                </c:pt>
                <c:pt idx="115">
                  <c:v>1.3793899999999999</c:v>
                </c:pt>
                <c:pt idx="116">
                  <c:v>1.40381</c:v>
                </c:pt>
                <c:pt idx="117">
                  <c:v>1.4404300000000001</c:v>
                </c:pt>
                <c:pt idx="118">
                  <c:v>1.48926</c:v>
                </c:pt>
                <c:pt idx="119">
                  <c:v>1.5258799999999999</c:v>
                </c:pt>
                <c:pt idx="120">
                  <c:v>1.5625</c:v>
                </c:pt>
                <c:pt idx="121">
                  <c:v>1.6040000000000001</c:v>
                </c:pt>
                <c:pt idx="122">
                  <c:v>1.62598</c:v>
                </c:pt>
                <c:pt idx="123">
                  <c:v>1.64551</c:v>
                </c:pt>
                <c:pt idx="124">
                  <c:v>1.6870099999999999</c:v>
                </c:pt>
                <c:pt idx="125">
                  <c:v>1.71387</c:v>
                </c:pt>
                <c:pt idx="126">
                  <c:v>1.7456100000000001</c:v>
                </c:pt>
                <c:pt idx="127">
                  <c:v>1.74316</c:v>
                </c:pt>
                <c:pt idx="128">
                  <c:v>1.78467</c:v>
                </c:pt>
                <c:pt idx="129">
                  <c:v>1.80908</c:v>
                </c:pt>
                <c:pt idx="130">
                  <c:v>1.8261700000000001</c:v>
                </c:pt>
                <c:pt idx="131">
                  <c:v>1.8261700000000001</c:v>
                </c:pt>
                <c:pt idx="132">
                  <c:v>1.8383799999999999</c:v>
                </c:pt>
                <c:pt idx="133">
                  <c:v>1.87012</c:v>
                </c:pt>
                <c:pt idx="134">
                  <c:v>1.85303</c:v>
                </c:pt>
                <c:pt idx="135">
                  <c:v>1.875</c:v>
                </c:pt>
                <c:pt idx="136">
                  <c:v>1.875</c:v>
                </c:pt>
                <c:pt idx="137">
                  <c:v>1.87744</c:v>
                </c:pt>
                <c:pt idx="138">
                  <c:v>1.87744</c:v>
                </c:pt>
                <c:pt idx="139">
                  <c:v>1.8847700000000001</c:v>
                </c:pt>
                <c:pt idx="140">
                  <c:v>1.8383799999999999</c:v>
                </c:pt>
                <c:pt idx="141">
                  <c:v>1.87744</c:v>
                </c:pt>
                <c:pt idx="142">
                  <c:v>1.87744</c:v>
                </c:pt>
                <c:pt idx="143">
                  <c:v>1.8603499999999999</c:v>
                </c:pt>
                <c:pt idx="144">
                  <c:v>1.8627899999999999</c:v>
                </c:pt>
                <c:pt idx="145">
                  <c:v>1.8261700000000001</c:v>
                </c:pt>
                <c:pt idx="146">
                  <c:v>1.8188500000000001</c:v>
                </c:pt>
                <c:pt idx="147">
                  <c:v>1.8261700000000001</c:v>
                </c:pt>
                <c:pt idx="148">
                  <c:v>1.80664</c:v>
                </c:pt>
                <c:pt idx="149">
                  <c:v>1.78955</c:v>
                </c:pt>
                <c:pt idx="150">
                  <c:v>1.7553700000000001</c:v>
                </c:pt>
                <c:pt idx="151">
                  <c:v>1.7626999999999999</c:v>
                </c:pt>
                <c:pt idx="152">
                  <c:v>1.70166</c:v>
                </c:pt>
                <c:pt idx="153">
                  <c:v>1.6699200000000001</c:v>
                </c:pt>
                <c:pt idx="154">
                  <c:v>1.65771</c:v>
                </c:pt>
                <c:pt idx="155">
                  <c:v>1.62354</c:v>
                </c:pt>
                <c:pt idx="156">
                  <c:v>1.5893600000000001</c:v>
                </c:pt>
                <c:pt idx="157">
                  <c:v>1.55762</c:v>
                </c:pt>
                <c:pt idx="158">
                  <c:v>1.5161100000000001</c:v>
                </c:pt>
                <c:pt idx="159">
                  <c:v>1.48926</c:v>
                </c:pt>
                <c:pt idx="160">
                  <c:v>1.4526399999999999</c:v>
                </c:pt>
                <c:pt idx="161">
                  <c:v>1.3964799999999999</c:v>
                </c:pt>
                <c:pt idx="162">
                  <c:v>1.3769499999999999</c:v>
                </c:pt>
                <c:pt idx="163">
                  <c:v>1.31348</c:v>
                </c:pt>
                <c:pt idx="164">
                  <c:v>1.2915000000000001</c:v>
                </c:pt>
                <c:pt idx="165">
                  <c:v>1.24268</c:v>
                </c:pt>
                <c:pt idx="166">
                  <c:v>1.1792</c:v>
                </c:pt>
                <c:pt idx="167">
                  <c:v>1.1450199999999999</c:v>
                </c:pt>
                <c:pt idx="168">
                  <c:v>1.09863</c:v>
                </c:pt>
                <c:pt idx="169">
                  <c:v>1.0522499999999999</c:v>
                </c:pt>
                <c:pt idx="170">
                  <c:v>1.00098</c:v>
                </c:pt>
                <c:pt idx="171">
                  <c:v>0.94970699999999997</c:v>
                </c:pt>
                <c:pt idx="172">
                  <c:v>0.88134800000000002</c:v>
                </c:pt>
                <c:pt idx="173">
                  <c:v>0.82275399999999999</c:v>
                </c:pt>
                <c:pt idx="174">
                  <c:v>0.78125</c:v>
                </c:pt>
                <c:pt idx="175">
                  <c:v>0.71533199999999997</c:v>
                </c:pt>
                <c:pt idx="176">
                  <c:v>0.66406200000000004</c:v>
                </c:pt>
                <c:pt idx="177">
                  <c:v>0.61035200000000001</c:v>
                </c:pt>
                <c:pt idx="178">
                  <c:v>0.54931600000000003</c:v>
                </c:pt>
                <c:pt idx="179">
                  <c:v>0.51025399999999999</c:v>
                </c:pt>
                <c:pt idx="180">
                  <c:v>0.43945299999999998</c:v>
                </c:pt>
                <c:pt idx="181">
                  <c:v>0.33447300000000002</c:v>
                </c:pt>
                <c:pt idx="182">
                  <c:v>0.31494100000000003</c:v>
                </c:pt>
                <c:pt idx="183">
                  <c:v>0.241699</c:v>
                </c:pt>
                <c:pt idx="184">
                  <c:v>0.19287099999999999</c:v>
                </c:pt>
                <c:pt idx="185">
                  <c:v>0.12939500000000001</c:v>
                </c:pt>
                <c:pt idx="186">
                  <c:v>7.8125E-2</c:v>
                </c:pt>
                <c:pt idx="187">
                  <c:v>7.3242200000000002E-3</c:v>
                </c:pt>
                <c:pt idx="188">
                  <c:v>-5.6152300000000002E-2</c:v>
                </c:pt>
                <c:pt idx="189">
                  <c:v>-0.112305</c:v>
                </c:pt>
                <c:pt idx="190">
                  <c:v>-0.17822299999999999</c:v>
                </c:pt>
                <c:pt idx="191">
                  <c:v>-0.246582</c:v>
                </c:pt>
                <c:pt idx="192">
                  <c:v>-0.27832000000000001</c:v>
                </c:pt>
                <c:pt idx="193">
                  <c:v>-0.35156199999999999</c:v>
                </c:pt>
                <c:pt idx="194">
                  <c:v>-0.390625</c:v>
                </c:pt>
                <c:pt idx="195">
                  <c:v>-0.461426</c:v>
                </c:pt>
                <c:pt idx="196">
                  <c:v>-0.53710899999999995</c:v>
                </c:pt>
                <c:pt idx="197">
                  <c:v>-0.59814500000000004</c:v>
                </c:pt>
                <c:pt idx="198">
                  <c:v>-0.64209000000000005</c:v>
                </c:pt>
                <c:pt idx="199">
                  <c:v>-0.710449</c:v>
                </c:pt>
                <c:pt idx="200">
                  <c:v>-0.76660200000000001</c:v>
                </c:pt>
                <c:pt idx="201">
                  <c:v>-0.82275399999999999</c:v>
                </c:pt>
                <c:pt idx="202">
                  <c:v>-0.87890599999999997</c:v>
                </c:pt>
                <c:pt idx="203">
                  <c:v>-0.92529300000000003</c:v>
                </c:pt>
                <c:pt idx="204">
                  <c:v>-0.98877000000000004</c:v>
                </c:pt>
                <c:pt idx="205">
                  <c:v>-1.0376000000000001</c:v>
                </c:pt>
                <c:pt idx="206">
                  <c:v>-1.09863</c:v>
                </c:pt>
                <c:pt idx="207">
                  <c:v>-1.11084</c:v>
                </c:pt>
                <c:pt idx="208">
                  <c:v>-1.2011700000000001</c:v>
                </c:pt>
                <c:pt idx="209">
                  <c:v>-1.2402299999999999</c:v>
                </c:pt>
                <c:pt idx="210">
                  <c:v>-1.2817400000000001</c:v>
                </c:pt>
                <c:pt idx="211">
                  <c:v>-1.33545</c:v>
                </c:pt>
                <c:pt idx="212">
                  <c:v>-1.3671899999999999</c:v>
                </c:pt>
                <c:pt idx="213">
                  <c:v>-1.40381</c:v>
                </c:pt>
                <c:pt idx="214">
                  <c:v>-1.4550799999999999</c:v>
                </c:pt>
                <c:pt idx="215">
                  <c:v>-1.48926</c:v>
                </c:pt>
                <c:pt idx="216">
                  <c:v>-1.5331999999999999</c:v>
                </c:pt>
                <c:pt idx="217">
                  <c:v>-1.56494</c:v>
                </c:pt>
                <c:pt idx="218">
                  <c:v>-1.6137699999999999</c:v>
                </c:pt>
                <c:pt idx="219">
                  <c:v>-1.6210899999999999</c:v>
                </c:pt>
                <c:pt idx="220">
                  <c:v>-1.6674800000000001</c:v>
                </c:pt>
                <c:pt idx="221">
                  <c:v>-1.6845699999999999</c:v>
                </c:pt>
                <c:pt idx="222">
                  <c:v>-1.70166</c:v>
                </c:pt>
                <c:pt idx="223">
                  <c:v>-1.72607</c:v>
                </c:pt>
                <c:pt idx="224">
                  <c:v>-1.7529300000000001</c:v>
                </c:pt>
                <c:pt idx="225">
                  <c:v>-1.7700199999999999</c:v>
                </c:pt>
                <c:pt idx="226">
                  <c:v>-1.78467</c:v>
                </c:pt>
                <c:pt idx="227">
                  <c:v>-1.8042</c:v>
                </c:pt>
                <c:pt idx="228">
                  <c:v>-1.80176</c:v>
                </c:pt>
                <c:pt idx="229">
                  <c:v>-1.79688</c:v>
                </c:pt>
                <c:pt idx="230">
                  <c:v>-1.8237300000000001</c:v>
                </c:pt>
                <c:pt idx="231">
                  <c:v>-1.8359399999999999</c:v>
                </c:pt>
                <c:pt idx="232">
                  <c:v>-1.8432599999999999</c:v>
                </c:pt>
                <c:pt idx="233">
                  <c:v>-1.8383799999999999</c:v>
                </c:pt>
                <c:pt idx="234">
                  <c:v>-1.8359399999999999</c:v>
                </c:pt>
                <c:pt idx="235">
                  <c:v>-1.85059</c:v>
                </c:pt>
                <c:pt idx="236">
                  <c:v>-1.8359399999999999</c:v>
                </c:pt>
                <c:pt idx="237">
                  <c:v>-1.8310500000000001</c:v>
                </c:pt>
                <c:pt idx="238">
                  <c:v>-1.8359399999999999</c:v>
                </c:pt>
                <c:pt idx="239">
                  <c:v>-1.8164100000000001</c:v>
                </c:pt>
                <c:pt idx="240">
                  <c:v>-1.80664</c:v>
                </c:pt>
                <c:pt idx="241">
                  <c:v>-1.80176</c:v>
                </c:pt>
                <c:pt idx="242">
                  <c:v>-1.7748999999999999</c:v>
                </c:pt>
                <c:pt idx="243">
                  <c:v>-1.7578100000000001</c:v>
                </c:pt>
                <c:pt idx="244">
                  <c:v>-1.72607</c:v>
                </c:pt>
                <c:pt idx="245">
                  <c:v>-1.71631</c:v>
                </c:pt>
                <c:pt idx="246">
                  <c:v>-1.69678</c:v>
                </c:pt>
                <c:pt idx="247">
                  <c:v>-1.6650400000000001</c:v>
                </c:pt>
                <c:pt idx="248">
                  <c:v>-1.64062</c:v>
                </c:pt>
                <c:pt idx="249">
                  <c:v>-1.6137699999999999</c:v>
                </c:pt>
                <c:pt idx="250">
                  <c:v>-1.6137699999999999</c:v>
                </c:pt>
                <c:pt idx="251">
                  <c:v>-1.55518</c:v>
                </c:pt>
                <c:pt idx="252">
                  <c:v>-1.5185500000000001</c:v>
                </c:pt>
                <c:pt idx="253">
                  <c:v>-1.48926</c:v>
                </c:pt>
                <c:pt idx="254">
                  <c:v>-1.4501999999999999</c:v>
                </c:pt>
                <c:pt idx="255">
                  <c:v>-1.40625</c:v>
                </c:pt>
                <c:pt idx="256">
                  <c:v>-1.3623000000000001</c:v>
                </c:pt>
                <c:pt idx="257">
                  <c:v>-1.32812</c:v>
                </c:pt>
                <c:pt idx="258">
                  <c:v>-1.2793000000000001</c:v>
                </c:pt>
                <c:pt idx="259">
                  <c:v>-1.2036100000000001</c:v>
                </c:pt>
                <c:pt idx="260">
                  <c:v>-1.16699</c:v>
                </c:pt>
                <c:pt idx="261">
                  <c:v>-1.11816</c:v>
                </c:pt>
                <c:pt idx="262">
                  <c:v>-1.0644499999999999</c:v>
                </c:pt>
                <c:pt idx="263">
                  <c:v>-1.01318</c:v>
                </c:pt>
                <c:pt idx="264">
                  <c:v>-0.96679700000000002</c:v>
                </c:pt>
                <c:pt idx="265">
                  <c:v>-0.92285200000000001</c:v>
                </c:pt>
                <c:pt idx="266">
                  <c:v>-0.866699</c:v>
                </c:pt>
                <c:pt idx="267">
                  <c:v>-0.80566400000000005</c:v>
                </c:pt>
                <c:pt idx="268">
                  <c:v>-0.74707000000000001</c:v>
                </c:pt>
                <c:pt idx="269">
                  <c:v>-0.69091800000000003</c:v>
                </c:pt>
                <c:pt idx="270">
                  <c:v>-0.64453099999999997</c:v>
                </c:pt>
                <c:pt idx="271">
                  <c:v>-0.56884800000000002</c:v>
                </c:pt>
                <c:pt idx="272">
                  <c:v>-0.50292999999999999</c:v>
                </c:pt>
                <c:pt idx="273">
                  <c:v>-0.44677699999999998</c:v>
                </c:pt>
                <c:pt idx="274">
                  <c:v>-0.383301</c:v>
                </c:pt>
                <c:pt idx="275">
                  <c:v>-0.32470700000000002</c:v>
                </c:pt>
                <c:pt idx="276">
                  <c:v>-0.28564499999999998</c:v>
                </c:pt>
                <c:pt idx="277">
                  <c:v>-0.19287099999999999</c:v>
                </c:pt>
                <c:pt idx="278">
                  <c:v>-0.14160200000000001</c:v>
                </c:pt>
                <c:pt idx="279">
                  <c:v>-7.8125E-2</c:v>
                </c:pt>
                <c:pt idx="280">
                  <c:v>-2.1972700000000001E-2</c:v>
                </c:pt>
                <c:pt idx="281">
                  <c:v>4.8828099999999999E-2</c:v>
                </c:pt>
                <c:pt idx="282">
                  <c:v>9.5214800000000002E-2</c:v>
                </c:pt>
                <c:pt idx="283">
                  <c:v>0.168457</c:v>
                </c:pt>
                <c:pt idx="284">
                  <c:v>0.21972700000000001</c:v>
                </c:pt>
                <c:pt idx="285">
                  <c:v>0.28564499999999998</c:v>
                </c:pt>
                <c:pt idx="286">
                  <c:v>0.34912100000000001</c:v>
                </c:pt>
                <c:pt idx="287">
                  <c:v>0.41503899999999999</c:v>
                </c:pt>
                <c:pt idx="288">
                  <c:v>0.476074</c:v>
                </c:pt>
                <c:pt idx="289">
                  <c:v>0.57372999999999996</c:v>
                </c:pt>
                <c:pt idx="290">
                  <c:v>0.59326199999999996</c:v>
                </c:pt>
                <c:pt idx="291">
                  <c:v>0.64941400000000005</c:v>
                </c:pt>
                <c:pt idx="292">
                  <c:v>0.695801</c:v>
                </c:pt>
                <c:pt idx="293">
                  <c:v>0.75683599999999995</c:v>
                </c:pt>
                <c:pt idx="294">
                  <c:v>0.81298800000000004</c:v>
                </c:pt>
                <c:pt idx="295">
                  <c:v>0.86425799999999997</c:v>
                </c:pt>
                <c:pt idx="296">
                  <c:v>0.92040999999999995</c:v>
                </c:pt>
                <c:pt idx="297">
                  <c:v>0.97412100000000001</c:v>
                </c:pt>
                <c:pt idx="298">
                  <c:v>1.02539</c:v>
                </c:pt>
                <c:pt idx="299">
                  <c:v>1.0790999999999999</c:v>
                </c:pt>
                <c:pt idx="300">
                  <c:v>1.1254900000000001</c:v>
                </c:pt>
                <c:pt idx="301">
                  <c:v>1.17188</c:v>
                </c:pt>
                <c:pt idx="302">
                  <c:v>1.23047</c:v>
                </c:pt>
                <c:pt idx="303">
                  <c:v>1.2793000000000001</c:v>
                </c:pt>
                <c:pt idx="304">
                  <c:v>1.31592</c:v>
                </c:pt>
                <c:pt idx="305">
                  <c:v>1.3598600000000001</c:v>
                </c:pt>
                <c:pt idx="306">
                  <c:v>1.42578</c:v>
                </c:pt>
                <c:pt idx="307">
                  <c:v>1.4575199999999999</c:v>
                </c:pt>
                <c:pt idx="308">
                  <c:v>1.4917</c:v>
                </c:pt>
                <c:pt idx="309">
                  <c:v>1.54297</c:v>
                </c:pt>
                <c:pt idx="310">
                  <c:v>1.5527299999999999</c:v>
                </c:pt>
                <c:pt idx="311">
                  <c:v>1.57959</c:v>
                </c:pt>
                <c:pt idx="312">
                  <c:v>1.6137699999999999</c:v>
                </c:pt>
                <c:pt idx="313">
                  <c:v>1.65283</c:v>
                </c:pt>
                <c:pt idx="314">
                  <c:v>1.6821299999999999</c:v>
                </c:pt>
                <c:pt idx="315">
                  <c:v>1.71143</c:v>
                </c:pt>
                <c:pt idx="316">
                  <c:v>1.7504900000000001</c:v>
                </c:pt>
                <c:pt idx="317">
                  <c:v>1.7748999999999999</c:v>
                </c:pt>
                <c:pt idx="318">
                  <c:v>1.78955</c:v>
                </c:pt>
                <c:pt idx="319">
                  <c:v>1.8164100000000001</c:v>
                </c:pt>
                <c:pt idx="320">
                  <c:v>1.8359399999999999</c:v>
                </c:pt>
                <c:pt idx="321">
                  <c:v>1.8481399999999999</c:v>
                </c:pt>
                <c:pt idx="322">
                  <c:v>1.8627899999999999</c:v>
                </c:pt>
                <c:pt idx="323">
                  <c:v>1.87012</c:v>
                </c:pt>
                <c:pt idx="324">
                  <c:v>1.8872100000000001</c:v>
                </c:pt>
                <c:pt idx="325">
                  <c:v>1.87744</c:v>
                </c:pt>
                <c:pt idx="326">
                  <c:v>1.8896500000000001</c:v>
                </c:pt>
                <c:pt idx="327">
                  <c:v>1.8872100000000001</c:v>
                </c:pt>
                <c:pt idx="328">
                  <c:v>1.8872100000000001</c:v>
                </c:pt>
                <c:pt idx="329">
                  <c:v>1.9067400000000001</c:v>
                </c:pt>
                <c:pt idx="330">
                  <c:v>1.8896500000000001</c:v>
                </c:pt>
                <c:pt idx="331">
                  <c:v>1.89453</c:v>
                </c:pt>
                <c:pt idx="332">
                  <c:v>1.9091800000000001</c:v>
                </c:pt>
                <c:pt idx="333">
                  <c:v>1.88232</c:v>
                </c:pt>
                <c:pt idx="334">
                  <c:v>1.875</c:v>
                </c:pt>
                <c:pt idx="335">
                  <c:v>1.875</c:v>
                </c:pt>
                <c:pt idx="336">
                  <c:v>1.86768</c:v>
                </c:pt>
                <c:pt idx="337">
                  <c:v>1.8432599999999999</c:v>
                </c:pt>
                <c:pt idx="338">
                  <c:v>1.8212900000000001</c:v>
                </c:pt>
                <c:pt idx="339">
                  <c:v>1.8261700000000001</c:v>
                </c:pt>
                <c:pt idx="340">
                  <c:v>1.78223</c:v>
                </c:pt>
                <c:pt idx="341">
                  <c:v>1.7602500000000001</c:v>
                </c:pt>
                <c:pt idx="342">
                  <c:v>1.74316</c:v>
                </c:pt>
                <c:pt idx="343">
                  <c:v>1.71143</c:v>
                </c:pt>
                <c:pt idx="344">
                  <c:v>1.6796899999999999</c:v>
                </c:pt>
                <c:pt idx="345">
                  <c:v>1.65527</c:v>
                </c:pt>
                <c:pt idx="346">
                  <c:v>1.6186499999999999</c:v>
                </c:pt>
                <c:pt idx="347">
                  <c:v>1.6113299999999999</c:v>
                </c:pt>
                <c:pt idx="348">
                  <c:v>1.56494</c:v>
                </c:pt>
                <c:pt idx="349">
                  <c:v>1.5307599999999999</c:v>
                </c:pt>
                <c:pt idx="350">
                  <c:v>1.49902</c:v>
                </c:pt>
                <c:pt idx="351">
                  <c:v>1.4477500000000001</c:v>
                </c:pt>
                <c:pt idx="352">
                  <c:v>1.41113</c:v>
                </c:pt>
                <c:pt idx="353">
                  <c:v>1.3696299999999999</c:v>
                </c:pt>
                <c:pt idx="354">
                  <c:v>1.3208</c:v>
                </c:pt>
                <c:pt idx="355">
                  <c:v>1.2915000000000001</c:v>
                </c:pt>
                <c:pt idx="356">
                  <c:v>1.2133799999999999</c:v>
                </c:pt>
                <c:pt idx="357">
                  <c:v>1.1914100000000001</c:v>
                </c:pt>
                <c:pt idx="358">
                  <c:v>1.1352500000000001</c:v>
                </c:pt>
                <c:pt idx="359">
                  <c:v>1.0839799999999999</c:v>
                </c:pt>
                <c:pt idx="360">
                  <c:v>1.0400400000000001</c:v>
                </c:pt>
                <c:pt idx="361">
                  <c:v>0.99609400000000003</c:v>
                </c:pt>
                <c:pt idx="362">
                  <c:v>0.94238299999999997</c:v>
                </c:pt>
                <c:pt idx="363">
                  <c:v>0.87402299999999999</c:v>
                </c:pt>
                <c:pt idx="364">
                  <c:v>0.83007799999999998</c:v>
                </c:pt>
                <c:pt idx="365">
                  <c:v>0.76660200000000001</c:v>
                </c:pt>
                <c:pt idx="366">
                  <c:v>0.70556600000000003</c:v>
                </c:pt>
                <c:pt idx="367">
                  <c:v>0.65429700000000002</c:v>
                </c:pt>
                <c:pt idx="368">
                  <c:v>0.58593799999999996</c:v>
                </c:pt>
                <c:pt idx="369">
                  <c:v>0.554199</c:v>
                </c:pt>
                <c:pt idx="370">
                  <c:v>0.478516</c:v>
                </c:pt>
                <c:pt idx="371">
                  <c:v>0.38818399999999997</c:v>
                </c:pt>
                <c:pt idx="372">
                  <c:v>0.35400399999999999</c:v>
                </c:pt>
                <c:pt idx="373">
                  <c:v>0.302734</c:v>
                </c:pt>
                <c:pt idx="374">
                  <c:v>0.236816</c:v>
                </c:pt>
                <c:pt idx="375">
                  <c:v>0.19042999999999999</c:v>
                </c:pt>
                <c:pt idx="376">
                  <c:v>0.124512</c:v>
                </c:pt>
                <c:pt idx="377">
                  <c:v>6.3476599999999994E-2</c:v>
                </c:pt>
                <c:pt idx="378">
                  <c:v>0</c:v>
                </c:pt>
                <c:pt idx="379">
                  <c:v>-6.1035199999999998E-2</c:v>
                </c:pt>
                <c:pt idx="380">
                  <c:v>-0.124512</c:v>
                </c:pt>
                <c:pt idx="381">
                  <c:v>-0.17822299999999999</c:v>
                </c:pt>
                <c:pt idx="382">
                  <c:v>-0.24902299999999999</c:v>
                </c:pt>
                <c:pt idx="383">
                  <c:v>-0.3125</c:v>
                </c:pt>
                <c:pt idx="384">
                  <c:v>-0.34667999999999999</c:v>
                </c:pt>
                <c:pt idx="385">
                  <c:v>-0.41992200000000002</c:v>
                </c:pt>
                <c:pt idx="386">
                  <c:v>-0.46875</c:v>
                </c:pt>
                <c:pt idx="387">
                  <c:v>-0.55175799999999997</c:v>
                </c:pt>
                <c:pt idx="388">
                  <c:v>-0.61035200000000001</c:v>
                </c:pt>
                <c:pt idx="389">
                  <c:v>-0.65429700000000002</c:v>
                </c:pt>
                <c:pt idx="390">
                  <c:v>-0.71533199999999997</c:v>
                </c:pt>
                <c:pt idx="391">
                  <c:v>-0.78613299999999997</c:v>
                </c:pt>
                <c:pt idx="392">
                  <c:v>-0.83984400000000003</c:v>
                </c:pt>
                <c:pt idx="393">
                  <c:v>-0.89599600000000001</c:v>
                </c:pt>
                <c:pt idx="394">
                  <c:v>-0.93505899999999997</c:v>
                </c:pt>
                <c:pt idx="395">
                  <c:v>-0.98632799999999998</c:v>
                </c:pt>
                <c:pt idx="396">
                  <c:v>-1.0571299999999999</c:v>
                </c:pt>
                <c:pt idx="397">
                  <c:v>-1.09863</c:v>
                </c:pt>
                <c:pt idx="398">
                  <c:v>-1.1523399999999999</c:v>
                </c:pt>
                <c:pt idx="399">
                  <c:v>-1.2036100000000001</c:v>
                </c:pt>
                <c:pt idx="400">
                  <c:v>-1.24268</c:v>
                </c:pt>
                <c:pt idx="401">
                  <c:v>-1.31104</c:v>
                </c:pt>
                <c:pt idx="402">
                  <c:v>-1.33789</c:v>
                </c:pt>
                <c:pt idx="403">
                  <c:v>-1.38428</c:v>
                </c:pt>
                <c:pt idx="404">
                  <c:v>-1.42822</c:v>
                </c:pt>
                <c:pt idx="405">
                  <c:v>-1.4648399999999999</c:v>
                </c:pt>
                <c:pt idx="406">
                  <c:v>-1.5136700000000001</c:v>
                </c:pt>
                <c:pt idx="407">
                  <c:v>-1.5356399999999999</c:v>
                </c:pt>
                <c:pt idx="408">
                  <c:v>-1.58691</c:v>
                </c:pt>
                <c:pt idx="409">
                  <c:v>-1.6088899999999999</c:v>
                </c:pt>
                <c:pt idx="410">
                  <c:v>-1.6674800000000001</c:v>
                </c:pt>
                <c:pt idx="411">
                  <c:v>-1.6650400000000001</c:v>
                </c:pt>
                <c:pt idx="412">
                  <c:v>-1.6748000000000001</c:v>
                </c:pt>
                <c:pt idx="413">
                  <c:v>-1.71143</c:v>
                </c:pt>
                <c:pt idx="414">
                  <c:v>-1.7334000000000001</c:v>
                </c:pt>
                <c:pt idx="415">
                  <c:v>-1.7602500000000001</c:v>
                </c:pt>
                <c:pt idx="416">
                  <c:v>-1.78223</c:v>
                </c:pt>
                <c:pt idx="417">
                  <c:v>-1.79443</c:v>
                </c:pt>
                <c:pt idx="418">
                  <c:v>-1.81152</c:v>
                </c:pt>
                <c:pt idx="419">
                  <c:v>-1.81396</c:v>
                </c:pt>
                <c:pt idx="420">
                  <c:v>-1.8383799999999999</c:v>
                </c:pt>
                <c:pt idx="421">
                  <c:v>-1.8383799999999999</c:v>
                </c:pt>
                <c:pt idx="422">
                  <c:v>-1.8481399999999999</c:v>
                </c:pt>
                <c:pt idx="423">
                  <c:v>-1.8627899999999999</c:v>
                </c:pt>
                <c:pt idx="424">
                  <c:v>-1.85547</c:v>
                </c:pt>
                <c:pt idx="425">
                  <c:v>-1.8627899999999999</c:v>
                </c:pt>
                <c:pt idx="426">
                  <c:v>-1.85059</c:v>
                </c:pt>
                <c:pt idx="427">
                  <c:v>-1.85547</c:v>
                </c:pt>
                <c:pt idx="428">
                  <c:v>-1.85303</c:v>
                </c:pt>
                <c:pt idx="429">
                  <c:v>-1.8456999999999999</c:v>
                </c:pt>
                <c:pt idx="430">
                  <c:v>-1.8310500000000001</c:v>
                </c:pt>
                <c:pt idx="431">
                  <c:v>-1.8237300000000001</c:v>
                </c:pt>
                <c:pt idx="432">
                  <c:v>-1.80908</c:v>
                </c:pt>
                <c:pt idx="433">
                  <c:v>-1.78955</c:v>
                </c:pt>
                <c:pt idx="434">
                  <c:v>-1.7700199999999999</c:v>
                </c:pt>
                <c:pt idx="435">
                  <c:v>-1.7553700000000001</c:v>
                </c:pt>
                <c:pt idx="436">
                  <c:v>-1.72607</c:v>
                </c:pt>
                <c:pt idx="437">
                  <c:v>-1.71143</c:v>
                </c:pt>
                <c:pt idx="438">
                  <c:v>-1.6723600000000001</c:v>
                </c:pt>
                <c:pt idx="439">
                  <c:v>-1.65527</c:v>
                </c:pt>
                <c:pt idx="440">
                  <c:v>-1.63574</c:v>
                </c:pt>
                <c:pt idx="441">
                  <c:v>-1.6015600000000001</c:v>
                </c:pt>
                <c:pt idx="442">
                  <c:v>-1.5625</c:v>
                </c:pt>
                <c:pt idx="443">
                  <c:v>-1.5258799999999999</c:v>
                </c:pt>
                <c:pt idx="444">
                  <c:v>-1.47461</c:v>
                </c:pt>
                <c:pt idx="445">
                  <c:v>-1.4550799999999999</c:v>
                </c:pt>
                <c:pt idx="446">
                  <c:v>-1.4160200000000001</c:v>
                </c:pt>
                <c:pt idx="447">
                  <c:v>-1.3793899999999999</c:v>
                </c:pt>
                <c:pt idx="448">
                  <c:v>-1.33057</c:v>
                </c:pt>
                <c:pt idx="449">
                  <c:v>-1.2817400000000001</c:v>
                </c:pt>
                <c:pt idx="450">
                  <c:v>-1.24268</c:v>
                </c:pt>
                <c:pt idx="451">
                  <c:v>-1.18652</c:v>
                </c:pt>
                <c:pt idx="452">
                  <c:v>-1.1401399999999999</c:v>
                </c:pt>
                <c:pt idx="453">
                  <c:v>-1.08887</c:v>
                </c:pt>
                <c:pt idx="454">
                  <c:v>-1.0400400000000001</c:v>
                </c:pt>
                <c:pt idx="455">
                  <c:v>-0.98388699999999996</c:v>
                </c:pt>
                <c:pt idx="456">
                  <c:v>-0.9375</c:v>
                </c:pt>
                <c:pt idx="457">
                  <c:v>-0.866699</c:v>
                </c:pt>
                <c:pt idx="458">
                  <c:v>-0.82031200000000004</c:v>
                </c:pt>
                <c:pt idx="459">
                  <c:v>-0.75927699999999998</c:v>
                </c:pt>
                <c:pt idx="460">
                  <c:v>-0.70556600000000003</c:v>
                </c:pt>
                <c:pt idx="461">
                  <c:v>-0.62988299999999997</c:v>
                </c:pt>
                <c:pt idx="462">
                  <c:v>-0.59082000000000001</c:v>
                </c:pt>
                <c:pt idx="463">
                  <c:v>-0.52490199999999998</c:v>
                </c:pt>
                <c:pt idx="464">
                  <c:v>-0.46630899999999997</c:v>
                </c:pt>
                <c:pt idx="465">
                  <c:v>-0.40771499999999999</c:v>
                </c:pt>
                <c:pt idx="466">
                  <c:v>-0.319824</c:v>
                </c:pt>
                <c:pt idx="467">
                  <c:v>-0.27832000000000001</c:v>
                </c:pt>
                <c:pt idx="468">
                  <c:v>-0.20996100000000001</c:v>
                </c:pt>
                <c:pt idx="469">
                  <c:v>-0.17089799999999999</c:v>
                </c:pt>
                <c:pt idx="470">
                  <c:v>-0.10009800000000001</c:v>
                </c:pt>
                <c:pt idx="471">
                  <c:v>-3.41797E-2</c:v>
                </c:pt>
                <c:pt idx="472">
                  <c:v>7.3242200000000002E-3</c:v>
                </c:pt>
                <c:pt idx="473">
                  <c:v>8.3007800000000007E-2</c:v>
                </c:pt>
                <c:pt idx="474">
                  <c:v>0.144043</c:v>
                </c:pt>
                <c:pt idx="475">
                  <c:v>0.20019500000000001</c:v>
                </c:pt>
                <c:pt idx="476">
                  <c:v>0.26367200000000002</c:v>
                </c:pt>
                <c:pt idx="477">
                  <c:v>0.319824</c:v>
                </c:pt>
                <c:pt idx="478">
                  <c:v>0.390625</c:v>
                </c:pt>
                <c:pt idx="479">
                  <c:v>0.478516</c:v>
                </c:pt>
                <c:pt idx="480">
                  <c:v>0.50781200000000004</c:v>
                </c:pt>
                <c:pt idx="481">
                  <c:v>0.58105499999999999</c:v>
                </c:pt>
                <c:pt idx="482">
                  <c:v>0.60546900000000003</c:v>
                </c:pt>
                <c:pt idx="483">
                  <c:v>0.67627000000000004</c:v>
                </c:pt>
                <c:pt idx="484">
                  <c:v>0.72509800000000002</c:v>
                </c:pt>
                <c:pt idx="485">
                  <c:v>0.78125</c:v>
                </c:pt>
                <c:pt idx="486">
                  <c:v>0.852051</c:v>
                </c:pt>
                <c:pt idx="487">
                  <c:v>0.89355499999999999</c:v>
                </c:pt>
                <c:pt idx="488">
                  <c:v>0.93994100000000003</c:v>
                </c:pt>
                <c:pt idx="489">
                  <c:v>1.00098</c:v>
                </c:pt>
                <c:pt idx="490">
                  <c:v>1.0351600000000001</c:v>
                </c:pt>
                <c:pt idx="491">
                  <c:v>1.09619</c:v>
                </c:pt>
                <c:pt idx="492">
                  <c:v>1.1474599999999999</c:v>
                </c:pt>
                <c:pt idx="493">
                  <c:v>1.2109399999999999</c:v>
                </c:pt>
                <c:pt idx="494">
                  <c:v>1.2597700000000001</c:v>
                </c:pt>
                <c:pt idx="495">
                  <c:v>1.2866200000000001</c:v>
                </c:pt>
                <c:pt idx="496">
                  <c:v>1.3476600000000001</c:v>
                </c:pt>
                <c:pt idx="497">
                  <c:v>1.3696299999999999</c:v>
                </c:pt>
                <c:pt idx="498">
                  <c:v>1.4160200000000001</c:v>
                </c:pt>
                <c:pt idx="499">
                  <c:v>1.4477500000000001</c:v>
                </c:pt>
                <c:pt idx="500">
                  <c:v>1.48682</c:v>
                </c:pt>
                <c:pt idx="501">
                  <c:v>1.5307599999999999</c:v>
                </c:pt>
                <c:pt idx="502">
                  <c:v>1.56738</c:v>
                </c:pt>
                <c:pt idx="503">
                  <c:v>1.6064499999999999</c:v>
                </c:pt>
                <c:pt idx="504">
                  <c:v>1.64795</c:v>
                </c:pt>
                <c:pt idx="505">
                  <c:v>1.6601600000000001</c:v>
                </c:pt>
                <c:pt idx="506">
                  <c:v>1.6894499999999999</c:v>
                </c:pt>
                <c:pt idx="507">
                  <c:v>1.7309600000000001</c:v>
                </c:pt>
                <c:pt idx="508">
                  <c:v>1.72119</c:v>
                </c:pt>
                <c:pt idx="509">
                  <c:v>1.7602500000000001</c:v>
                </c:pt>
                <c:pt idx="510">
                  <c:v>1.7773399999999999</c:v>
                </c:pt>
                <c:pt idx="511">
                  <c:v>1.79443</c:v>
                </c:pt>
                <c:pt idx="512">
                  <c:v>1.8164100000000001</c:v>
                </c:pt>
                <c:pt idx="513">
                  <c:v>1.8261700000000001</c:v>
                </c:pt>
                <c:pt idx="514">
                  <c:v>1.8456999999999999</c:v>
                </c:pt>
                <c:pt idx="515">
                  <c:v>1.8481399999999999</c:v>
                </c:pt>
                <c:pt idx="516">
                  <c:v>1.85791</c:v>
                </c:pt>
                <c:pt idx="517">
                  <c:v>1.85791</c:v>
                </c:pt>
                <c:pt idx="518">
                  <c:v>1.87256</c:v>
                </c:pt>
                <c:pt idx="519">
                  <c:v>1.875</c:v>
                </c:pt>
                <c:pt idx="520">
                  <c:v>1.87012</c:v>
                </c:pt>
                <c:pt idx="521">
                  <c:v>1.89453</c:v>
                </c:pt>
                <c:pt idx="522">
                  <c:v>1.86768</c:v>
                </c:pt>
                <c:pt idx="523">
                  <c:v>1.87256</c:v>
                </c:pt>
                <c:pt idx="524">
                  <c:v>1.8603499999999999</c:v>
                </c:pt>
                <c:pt idx="525">
                  <c:v>1.85303</c:v>
                </c:pt>
                <c:pt idx="526">
                  <c:v>1.8456999999999999</c:v>
                </c:pt>
                <c:pt idx="527">
                  <c:v>1.8261700000000001</c:v>
                </c:pt>
                <c:pt idx="528">
                  <c:v>1.8164100000000001</c:v>
                </c:pt>
                <c:pt idx="529">
                  <c:v>1.79443</c:v>
                </c:pt>
                <c:pt idx="530">
                  <c:v>1.7602500000000001</c:v>
                </c:pt>
                <c:pt idx="531">
                  <c:v>1.78467</c:v>
                </c:pt>
                <c:pt idx="532">
                  <c:v>1.7309600000000001</c:v>
                </c:pt>
                <c:pt idx="533">
                  <c:v>1.70166</c:v>
                </c:pt>
                <c:pt idx="534">
                  <c:v>1.6918899999999999</c:v>
                </c:pt>
                <c:pt idx="535">
                  <c:v>1.65771</c:v>
                </c:pt>
                <c:pt idx="536">
                  <c:v>1.65039</c:v>
                </c:pt>
                <c:pt idx="537">
                  <c:v>1.6186499999999999</c:v>
                </c:pt>
                <c:pt idx="538">
                  <c:v>1.5771500000000001</c:v>
                </c:pt>
                <c:pt idx="539">
                  <c:v>1.5478499999999999</c:v>
                </c:pt>
                <c:pt idx="540">
                  <c:v>1.49414</c:v>
                </c:pt>
                <c:pt idx="541">
                  <c:v>1.4648399999999999</c:v>
                </c:pt>
                <c:pt idx="542">
                  <c:v>1.42578</c:v>
                </c:pt>
                <c:pt idx="543">
                  <c:v>1.38428</c:v>
                </c:pt>
                <c:pt idx="544">
                  <c:v>1.33545</c:v>
                </c:pt>
                <c:pt idx="545">
                  <c:v>1.2939499999999999</c:v>
                </c:pt>
                <c:pt idx="546">
                  <c:v>1.25488</c:v>
                </c:pt>
                <c:pt idx="547">
                  <c:v>1.2036100000000001</c:v>
                </c:pt>
                <c:pt idx="548">
                  <c:v>1.15723</c:v>
                </c:pt>
                <c:pt idx="549">
                  <c:v>1.1254900000000001</c:v>
                </c:pt>
                <c:pt idx="550">
                  <c:v>1.0571299999999999</c:v>
                </c:pt>
                <c:pt idx="551">
                  <c:v>1.0083</c:v>
                </c:pt>
                <c:pt idx="552">
                  <c:v>0.96679700000000002</c:v>
                </c:pt>
                <c:pt idx="553">
                  <c:v>0.92285200000000001</c:v>
                </c:pt>
                <c:pt idx="554">
                  <c:v>0.86181600000000003</c:v>
                </c:pt>
                <c:pt idx="555">
                  <c:v>0.78613299999999997</c:v>
                </c:pt>
                <c:pt idx="556">
                  <c:v>0.75439500000000004</c:v>
                </c:pt>
                <c:pt idx="557">
                  <c:v>0.69091800000000003</c:v>
                </c:pt>
                <c:pt idx="558">
                  <c:v>0.64209000000000005</c:v>
                </c:pt>
                <c:pt idx="559">
                  <c:v>0.59082000000000001</c:v>
                </c:pt>
                <c:pt idx="560">
                  <c:v>0.51513699999999996</c:v>
                </c:pt>
                <c:pt idx="561">
                  <c:v>0.42236299999999999</c:v>
                </c:pt>
                <c:pt idx="562">
                  <c:v>0.397949</c:v>
                </c:pt>
                <c:pt idx="563">
                  <c:v>0.32958999999999999</c:v>
                </c:pt>
                <c:pt idx="564">
                  <c:v>0.28564499999999998</c:v>
                </c:pt>
                <c:pt idx="565">
                  <c:v>0.21240200000000001</c:v>
                </c:pt>
                <c:pt idx="566">
                  <c:v>0.15625</c:v>
                </c:pt>
                <c:pt idx="567">
                  <c:v>9.0331999999999996E-2</c:v>
                </c:pt>
                <c:pt idx="568">
                  <c:v>4.39453E-2</c:v>
                </c:pt>
                <c:pt idx="569">
                  <c:v>-2.1972700000000001E-2</c:v>
                </c:pt>
                <c:pt idx="570">
                  <c:v>-8.5449200000000003E-2</c:v>
                </c:pt>
                <c:pt idx="571">
                  <c:v>-0.146484</c:v>
                </c:pt>
                <c:pt idx="572">
                  <c:v>-0.20752000000000001</c:v>
                </c:pt>
                <c:pt idx="573">
                  <c:v>-0.25634800000000002</c:v>
                </c:pt>
                <c:pt idx="574">
                  <c:v>-0.30761699999999997</c:v>
                </c:pt>
                <c:pt idx="575">
                  <c:v>-0.37353500000000001</c:v>
                </c:pt>
                <c:pt idx="576">
                  <c:v>-0.43945299999999998</c:v>
                </c:pt>
                <c:pt idx="577">
                  <c:v>-0.50292999999999999</c:v>
                </c:pt>
                <c:pt idx="578">
                  <c:v>-0.56152299999999999</c:v>
                </c:pt>
                <c:pt idx="579">
                  <c:v>-0.61279300000000003</c:v>
                </c:pt>
                <c:pt idx="580">
                  <c:v>-0.67382799999999998</c:v>
                </c:pt>
                <c:pt idx="581">
                  <c:v>-0.74462899999999999</c:v>
                </c:pt>
                <c:pt idx="582">
                  <c:v>-0.78125</c:v>
                </c:pt>
                <c:pt idx="583">
                  <c:v>-0.866699</c:v>
                </c:pt>
                <c:pt idx="584">
                  <c:v>-0.90332000000000001</c:v>
                </c:pt>
                <c:pt idx="585">
                  <c:v>-0.95703099999999997</c:v>
                </c:pt>
                <c:pt idx="586">
                  <c:v>-1.01074</c:v>
                </c:pt>
                <c:pt idx="587">
                  <c:v>-1.0571299999999999</c:v>
                </c:pt>
                <c:pt idx="588">
                  <c:v>-1.1279300000000001</c:v>
                </c:pt>
                <c:pt idx="589">
                  <c:v>-1.16211</c:v>
                </c:pt>
                <c:pt idx="590">
                  <c:v>-1.22559</c:v>
                </c:pt>
                <c:pt idx="591">
                  <c:v>-1.2597700000000001</c:v>
                </c:pt>
                <c:pt idx="592">
                  <c:v>-1.2988299999999999</c:v>
                </c:pt>
                <c:pt idx="593">
                  <c:v>-1.3525400000000001</c:v>
                </c:pt>
                <c:pt idx="594">
                  <c:v>-1.40137</c:v>
                </c:pt>
                <c:pt idx="595">
                  <c:v>-1.43066</c:v>
                </c:pt>
                <c:pt idx="596">
                  <c:v>-1.48926</c:v>
                </c:pt>
                <c:pt idx="597">
                  <c:v>-1.5136700000000001</c:v>
                </c:pt>
                <c:pt idx="598">
                  <c:v>-1.55518</c:v>
                </c:pt>
                <c:pt idx="599">
                  <c:v>-1.5722700000000001</c:v>
                </c:pt>
                <c:pt idx="600">
                  <c:v>-1.5918000000000001</c:v>
                </c:pt>
                <c:pt idx="601">
                  <c:v>-1.64795</c:v>
                </c:pt>
                <c:pt idx="602">
                  <c:v>-1.6796899999999999</c:v>
                </c:pt>
                <c:pt idx="603">
                  <c:v>-1.69434</c:v>
                </c:pt>
                <c:pt idx="604">
                  <c:v>-1.71143</c:v>
                </c:pt>
                <c:pt idx="605">
                  <c:v>-1.74072</c:v>
                </c:pt>
                <c:pt idx="606">
                  <c:v>-1.7651399999999999</c:v>
                </c:pt>
                <c:pt idx="607">
                  <c:v>-1.79199</c:v>
                </c:pt>
                <c:pt idx="608">
                  <c:v>-1.78467</c:v>
                </c:pt>
                <c:pt idx="609">
                  <c:v>-1.8164100000000001</c:v>
                </c:pt>
                <c:pt idx="610">
                  <c:v>-1.81396</c:v>
                </c:pt>
                <c:pt idx="611">
                  <c:v>-1.8432599999999999</c:v>
                </c:pt>
                <c:pt idx="612">
                  <c:v>-1.8359399999999999</c:v>
                </c:pt>
                <c:pt idx="613">
                  <c:v>-1.85059</c:v>
                </c:pt>
                <c:pt idx="614">
                  <c:v>-1.85547</c:v>
                </c:pt>
                <c:pt idx="615">
                  <c:v>-1.85791</c:v>
                </c:pt>
                <c:pt idx="616">
                  <c:v>-1.85791</c:v>
                </c:pt>
                <c:pt idx="617">
                  <c:v>-1.8627899999999999</c:v>
                </c:pt>
                <c:pt idx="618">
                  <c:v>-1.8456999999999999</c:v>
                </c:pt>
                <c:pt idx="619">
                  <c:v>-1.8456999999999999</c:v>
                </c:pt>
                <c:pt idx="620">
                  <c:v>-1.8408199999999999</c:v>
                </c:pt>
                <c:pt idx="621">
                  <c:v>-1.8310500000000001</c:v>
                </c:pt>
                <c:pt idx="622">
                  <c:v>-1.8164100000000001</c:v>
                </c:pt>
                <c:pt idx="623">
                  <c:v>-1.80664</c:v>
                </c:pt>
                <c:pt idx="624">
                  <c:v>-1.78955</c:v>
                </c:pt>
                <c:pt idx="625">
                  <c:v>-1.7651399999999999</c:v>
                </c:pt>
                <c:pt idx="626">
                  <c:v>-1.7456100000000001</c:v>
                </c:pt>
                <c:pt idx="627">
                  <c:v>-1.7285200000000001</c:v>
                </c:pt>
                <c:pt idx="628">
                  <c:v>-1.72607</c:v>
                </c:pt>
                <c:pt idx="629">
                  <c:v>-1.6699200000000001</c:v>
                </c:pt>
                <c:pt idx="630">
                  <c:v>-1.65283</c:v>
                </c:pt>
                <c:pt idx="631">
                  <c:v>-1.6113299999999999</c:v>
                </c:pt>
                <c:pt idx="632">
                  <c:v>-1.58691</c:v>
                </c:pt>
                <c:pt idx="633">
                  <c:v>-1.56006</c:v>
                </c:pt>
                <c:pt idx="634">
                  <c:v>-1.5112300000000001</c:v>
                </c:pt>
                <c:pt idx="635">
                  <c:v>-1.48682</c:v>
                </c:pt>
                <c:pt idx="636">
                  <c:v>-1.43066</c:v>
                </c:pt>
                <c:pt idx="637">
                  <c:v>-1.40381</c:v>
                </c:pt>
                <c:pt idx="638">
                  <c:v>-1.3623000000000001</c:v>
                </c:pt>
                <c:pt idx="639">
                  <c:v>-1.3208</c:v>
                </c:pt>
                <c:pt idx="640">
                  <c:v>-1.26953</c:v>
                </c:pt>
                <c:pt idx="641">
                  <c:v>-1.2158199999999999</c:v>
                </c:pt>
                <c:pt idx="642">
                  <c:v>-1.17676</c:v>
                </c:pt>
                <c:pt idx="643">
                  <c:v>-1.1035200000000001</c:v>
                </c:pt>
                <c:pt idx="644">
                  <c:v>-1.0644499999999999</c:v>
                </c:pt>
                <c:pt idx="645">
                  <c:v>-1.00342</c:v>
                </c:pt>
                <c:pt idx="646">
                  <c:v>-0.96191400000000005</c:v>
                </c:pt>
                <c:pt idx="647">
                  <c:v>-0.90820299999999998</c:v>
                </c:pt>
                <c:pt idx="648">
                  <c:v>-0.86425799999999997</c:v>
                </c:pt>
                <c:pt idx="649">
                  <c:v>-0.78613299999999997</c:v>
                </c:pt>
                <c:pt idx="650">
                  <c:v>-0.74218799999999996</c:v>
                </c:pt>
                <c:pt idx="651">
                  <c:v>-0.68359400000000003</c:v>
                </c:pt>
                <c:pt idx="652">
                  <c:v>-0.61523399999999995</c:v>
                </c:pt>
                <c:pt idx="653">
                  <c:v>-0.56396500000000005</c:v>
                </c:pt>
                <c:pt idx="654">
                  <c:v>-0.50537100000000001</c:v>
                </c:pt>
                <c:pt idx="655">
                  <c:v>-0.43701200000000001</c:v>
                </c:pt>
                <c:pt idx="656">
                  <c:v>-0.35644500000000001</c:v>
                </c:pt>
                <c:pt idx="657">
                  <c:v>-0.32958999999999999</c:v>
                </c:pt>
                <c:pt idx="658">
                  <c:v>-0.25390600000000002</c:v>
                </c:pt>
                <c:pt idx="659">
                  <c:v>-0.20263700000000001</c:v>
                </c:pt>
                <c:pt idx="660">
                  <c:v>-0.144043</c:v>
                </c:pt>
                <c:pt idx="661">
                  <c:v>-7.5683600000000004E-2</c:v>
                </c:pt>
                <c:pt idx="662">
                  <c:v>-4.8828099999999996E-3</c:v>
                </c:pt>
                <c:pt idx="663">
                  <c:v>5.1269500000000003E-2</c:v>
                </c:pt>
                <c:pt idx="664">
                  <c:v>0.109863</c:v>
                </c:pt>
                <c:pt idx="665">
                  <c:v>0.18066399999999999</c:v>
                </c:pt>
                <c:pt idx="666">
                  <c:v>0.234375</c:v>
                </c:pt>
                <c:pt idx="667">
                  <c:v>0.29296899999999998</c:v>
                </c:pt>
                <c:pt idx="668">
                  <c:v>0.34912100000000001</c:v>
                </c:pt>
                <c:pt idx="669">
                  <c:v>0.44677699999999998</c:v>
                </c:pt>
                <c:pt idx="670">
                  <c:v>0.47119100000000003</c:v>
                </c:pt>
                <c:pt idx="671">
                  <c:v>0.53710899999999995</c:v>
                </c:pt>
                <c:pt idx="672">
                  <c:v>0.59814500000000004</c:v>
                </c:pt>
                <c:pt idx="673">
                  <c:v>0.64941400000000005</c:v>
                </c:pt>
                <c:pt idx="674">
                  <c:v>0.69824200000000003</c:v>
                </c:pt>
                <c:pt idx="675">
                  <c:v>0.77636700000000003</c:v>
                </c:pt>
                <c:pt idx="676">
                  <c:v>0.81542999999999999</c:v>
                </c:pt>
                <c:pt idx="677">
                  <c:v>0.87402299999999999</c:v>
                </c:pt>
                <c:pt idx="678">
                  <c:v>0.92773399999999995</c:v>
                </c:pt>
                <c:pt idx="679">
                  <c:v>0.99609400000000003</c:v>
                </c:pt>
                <c:pt idx="680">
                  <c:v>1.02295</c:v>
                </c:pt>
                <c:pt idx="681">
                  <c:v>1.08887</c:v>
                </c:pt>
                <c:pt idx="682">
                  <c:v>1.1303700000000001</c:v>
                </c:pt>
                <c:pt idx="683">
                  <c:v>1.1792</c:v>
                </c:pt>
                <c:pt idx="684">
                  <c:v>1.2597700000000001</c:v>
                </c:pt>
                <c:pt idx="685">
                  <c:v>1.2817400000000001</c:v>
                </c:pt>
                <c:pt idx="686">
                  <c:v>1.33301</c:v>
                </c:pt>
                <c:pt idx="687">
                  <c:v>1.38184</c:v>
                </c:pt>
                <c:pt idx="688">
                  <c:v>1.40625</c:v>
                </c:pt>
                <c:pt idx="689">
                  <c:v>1.4599599999999999</c:v>
                </c:pt>
                <c:pt idx="690">
                  <c:v>1.5039100000000001</c:v>
                </c:pt>
                <c:pt idx="691">
                  <c:v>1.55518</c:v>
                </c:pt>
                <c:pt idx="692">
                  <c:v>1.57959</c:v>
                </c:pt>
                <c:pt idx="693">
                  <c:v>1.6088899999999999</c:v>
                </c:pt>
                <c:pt idx="694">
                  <c:v>1.64062</c:v>
                </c:pt>
                <c:pt idx="695">
                  <c:v>1.64795</c:v>
                </c:pt>
                <c:pt idx="696">
                  <c:v>1.6796899999999999</c:v>
                </c:pt>
                <c:pt idx="697">
                  <c:v>1.74316</c:v>
                </c:pt>
                <c:pt idx="698">
                  <c:v>1.7456100000000001</c:v>
                </c:pt>
                <c:pt idx="699">
                  <c:v>1.875</c:v>
                </c:pt>
                <c:pt idx="700">
                  <c:v>1.80908</c:v>
                </c:pt>
                <c:pt idx="701">
                  <c:v>1.8286100000000001</c:v>
                </c:pt>
                <c:pt idx="702">
                  <c:v>1.8383799999999999</c:v>
                </c:pt>
                <c:pt idx="703">
                  <c:v>1.8481399999999999</c:v>
                </c:pt>
                <c:pt idx="704">
                  <c:v>1.8652299999999999</c:v>
                </c:pt>
                <c:pt idx="705">
                  <c:v>1.8872100000000001</c:v>
                </c:pt>
                <c:pt idx="706">
                  <c:v>1.87012</c:v>
                </c:pt>
                <c:pt idx="707">
                  <c:v>1.9018600000000001</c:v>
                </c:pt>
                <c:pt idx="708">
                  <c:v>1.9091800000000001</c:v>
                </c:pt>
                <c:pt idx="709">
                  <c:v>1.9116200000000001</c:v>
                </c:pt>
                <c:pt idx="710">
                  <c:v>1.87988</c:v>
                </c:pt>
                <c:pt idx="711">
                  <c:v>1.9018600000000001</c:v>
                </c:pt>
                <c:pt idx="712">
                  <c:v>1.89697</c:v>
                </c:pt>
                <c:pt idx="713">
                  <c:v>1.89453</c:v>
                </c:pt>
                <c:pt idx="714">
                  <c:v>1.9116200000000001</c:v>
                </c:pt>
                <c:pt idx="715">
                  <c:v>1.8847700000000001</c:v>
                </c:pt>
                <c:pt idx="716">
                  <c:v>1.87256</c:v>
                </c:pt>
                <c:pt idx="717">
                  <c:v>1.85547</c:v>
                </c:pt>
                <c:pt idx="718">
                  <c:v>1.85059</c:v>
                </c:pt>
                <c:pt idx="719">
                  <c:v>1.8481399999999999</c:v>
                </c:pt>
                <c:pt idx="720">
                  <c:v>1.8164100000000001</c:v>
                </c:pt>
                <c:pt idx="721">
                  <c:v>1.7748999999999999</c:v>
                </c:pt>
                <c:pt idx="722">
                  <c:v>1.7748999999999999</c:v>
                </c:pt>
                <c:pt idx="723">
                  <c:v>1.7602500000000001</c:v>
                </c:pt>
                <c:pt idx="724">
                  <c:v>1.7456100000000001</c:v>
                </c:pt>
                <c:pt idx="725">
                  <c:v>1.7089799999999999</c:v>
                </c:pt>
                <c:pt idx="726">
                  <c:v>1.6845699999999999</c:v>
                </c:pt>
                <c:pt idx="727">
                  <c:v>1.65527</c:v>
                </c:pt>
                <c:pt idx="728">
                  <c:v>1.62354</c:v>
                </c:pt>
                <c:pt idx="729">
                  <c:v>1.5893600000000001</c:v>
                </c:pt>
                <c:pt idx="730">
                  <c:v>1.5625</c:v>
                </c:pt>
                <c:pt idx="731">
                  <c:v>1.5161100000000001</c:v>
                </c:pt>
                <c:pt idx="732">
                  <c:v>1.48926</c:v>
                </c:pt>
                <c:pt idx="733">
                  <c:v>1.4550799999999999</c:v>
                </c:pt>
                <c:pt idx="734">
                  <c:v>1.3964799999999999</c:v>
                </c:pt>
                <c:pt idx="735">
                  <c:v>1.3647499999999999</c:v>
                </c:pt>
                <c:pt idx="736">
                  <c:v>1.3037099999999999</c:v>
                </c:pt>
                <c:pt idx="737">
                  <c:v>1.2646500000000001</c:v>
                </c:pt>
                <c:pt idx="738">
                  <c:v>1.2231399999999999</c:v>
                </c:pt>
                <c:pt idx="739">
                  <c:v>1.17432</c:v>
                </c:pt>
                <c:pt idx="740">
                  <c:v>1.1230500000000001</c:v>
                </c:pt>
                <c:pt idx="741">
                  <c:v>1.0815399999999999</c:v>
                </c:pt>
                <c:pt idx="742">
                  <c:v>1.01318</c:v>
                </c:pt>
                <c:pt idx="743">
                  <c:v>0.98632799999999998</c:v>
                </c:pt>
                <c:pt idx="744">
                  <c:v>0.92040999999999995</c:v>
                </c:pt>
                <c:pt idx="745">
                  <c:v>0.86181600000000003</c:v>
                </c:pt>
                <c:pt idx="746">
                  <c:v>0.80566400000000005</c:v>
                </c:pt>
                <c:pt idx="747">
                  <c:v>0.75439500000000004</c:v>
                </c:pt>
                <c:pt idx="748">
                  <c:v>0.69091800000000003</c:v>
                </c:pt>
                <c:pt idx="749">
                  <c:v>0.67382799999999998</c:v>
                </c:pt>
                <c:pt idx="750">
                  <c:v>0.58349600000000001</c:v>
                </c:pt>
                <c:pt idx="751">
                  <c:v>0.62255899999999997</c:v>
                </c:pt>
                <c:pt idx="752">
                  <c:v>0.47363300000000003</c:v>
                </c:pt>
                <c:pt idx="753">
                  <c:v>0.40527299999999999</c:v>
                </c:pt>
                <c:pt idx="754">
                  <c:v>0.37109399999999998</c:v>
                </c:pt>
                <c:pt idx="755">
                  <c:v>0.27343800000000001</c:v>
                </c:pt>
                <c:pt idx="756">
                  <c:v>0.21484400000000001</c:v>
                </c:pt>
                <c:pt idx="757">
                  <c:v>0.163574</c:v>
                </c:pt>
                <c:pt idx="758">
                  <c:v>0.112305</c:v>
                </c:pt>
                <c:pt idx="759">
                  <c:v>3.90625E-2</c:v>
                </c:pt>
                <c:pt idx="760">
                  <c:v>-2.4414100000000001E-2</c:v>
                </c:pt>
                <c:pt idx="761">
                  <c:v>-7.3242199999999993E-2</c:v>
                </c:pt>
                <c:pt idx="762">
                  <c:v>-0.12695300000000001</c:v>
                </c:pt>
                <c:pt idx="763">
                  <c:v>-0.20263700000000001</c:v>
                </c:pt>
                <c:pt idx="764">
                  <c:v>-0.26611299999999999</c:v>
                </c:pt>
                <c:pt idx="765">
                  <c:v>-0.319824</c:v>
                </c:pt>
                <c:pt idx="766">
                  <c:v>-0.35888700000000001</c:v>
                </c:pt>
                <c:pt idx="767">
                  <c:v>-0.43457000000000001</c:v>
                </c:pt>
                <c:pt idx="768">
                  <c:v>-0.49560500000000002</c:v>
                </c:pt>
                <c:pt idx="769">
                  <c:v>-0.55664100000000005</c:v>
                </c:pt>
                <c:pt idx="770">
                  <c:v>-0.61279300000000003</c:v>
                </c:pt>
                <c:pt idx="771">
                  <c:v>-0.68359400000000003</c:v>
                </c:pt>
                <c:pt idx="772">
                  <c:v>-0.73242200000000002</c:v>
                </c:pt>
                <c:pt idx="773">
                  <c:v>-0.79834000000000005</c:v>
                </c:pt>
                <c:pt idx="774">
                  <c:v>-0.84472700000000001</c:v>
                </c:pt>
                <c:pt idx="775">
                  <c:v>-0.90087899999999999</c:v>
                </c:pt>
                <c:pt idx="776">
                  <c:v>-0.95214799999999999</c:v>
                </c:pt>
                <c:pt idx="777">
                  <c:v>-1.00586</c:v>
                </c:pt>
                <c:pt idx="778">
                  <c:v>-1.0668899999999999</c:v>
                </c:pt>
                <c:pt idx="779">
                  <c:v>-1.08887</c:v>
                </c:pt>
                <c:pt idx="780">
                  <c:v>-1.16699</c:v>
                </c:pt>
                <c:pt idx="781">
                  <c:v>-1.2182599999999999</c:v>
                </c:pt>
                <c:pt idx="782">
                  <c:v>-1.24512</c:v>
                </c:pt>
                <c:pt idx="783">
                  <c:v>-1.3061499999999999</c:v>
                </c:pt>
                <c:pt idx="784">
                  <c:v>-1.3476600000000001</c:v>
                </c:pt>
                <c:pt idx="785">
                  <c:v>-1.3940399999999999</c:v>
                </c:pt>
                <c:pt idx="786">
                  <c:v>-1.4355500000000001</c:v>
                </c:pt>
                <c:pt idx="787">
                  <c:v>-1.4648399999999999</c:v>
                </c:pt>
                <c:pt idx="788">
                  <c:v>-1.5161100000000001</c:v>
                </c:pt>
                <c:pt idx="789">
                  <c:v>-1.54053</c:v>
                </c:pt>
                <c:pt idx="790">
                  <c:v>-1.5966800000000001</c:v>
                </c:pt>
                <c:pt idx="791">
                  <c:v>-1.5991200000000001</c:v>
                </c:pt>
                <c:pt idx="792">
                  <c:v>-1.64307</c:v>
                </c:pt>
                <c:pt idx="793">
                  <c:v>-1.6601600000000001</c:v>
                </c:pt>
                <c:pt idx="794">
                  <c:v>-1.69434</c:v>
                </c:pt>
                <c:pt idx="795">
                  <c:v>-1.7065399999999999</c:v>
                </c:pt>
                <c:pt idx="796">
                  <c:v>-1.74072</c:v>
                </c:pt>
                <c:pt idx="797">
                  <c:v>-1.7578100000000001</c:v>
                </c:pt>
                <c:pt idx="798">
                  <c:v>-1.7602500000000001</c:v>
                </c:pt>
                <c:pt idx="799">
                  <c:v>-1.78711</c:v>
                </c:pt>
                <c:pt idx="800">
                  <c:v>-1.79688</c:v>
                </c:pt>
                <c:pt idx="801">
                  <c:v>-1.80664</c:v>
                </c:pt>
                <c:pt idx="802">
                  <c:v>-1.80908</c:v>
                </c:pt>
                <c:pt idx="803">
                  <c:v>-1.8334999999999999</c:v>
                </c:pt>
                <c:pt idx="804">
                  <c:v>-1.8383799999999999</c:v>
                </c:pt>
                <c:pt idx="805">
                  <c:v>-1.8481399999999999</c:v>
                </c:pt>
                <c:pt idx="806">
                  <c:v>-1.85303</c:v>
                </c:pt>
                <c:pt idx="807">
                  <c:v>-1.8603499999999999</c:v>
                </c:pt>
                <c:pt idx="808">
                  <c:v>-1.8481399999999999</c:v>
                </c:pt>
                <c:pt idx="809">
                  <c:v>-1.8359399999999999</c:v>
                </c:pt>
                <c:pt idx="810">
                  <c:v>-1.8310500000000001</c:v>
                </c:pt>
                <c:pt idx="811">
                  <c:v>-1.80908</c:v>
                </c:pt>
                <c:pt idx="812">
                  <c:v>-1.8237300000000001</c:v>
                </c:pt>
                <c:pt idx="813">
                  <c:v>-1.8042</c:v>
                </c:pt>
                <c:pt idx="814">
                  <c:v>-1.78223</c:v>
                </c:pt>
                <c:pt idx="815">
                  <c:v>-1.7724599999999999</c:v>
                </c:pt>
                <c:pt idx="816">
                  <c:v>-1.7480500000000001</c:v>
                </c:pt>
                <c:pt idx="817">
                  <c:v>-1.7285200000000001</c:v>
                </c:pt>
                <c:pt idx="818">
                  <c:v>-1.69678</c:v>
                </c:pt>
                <c:pt idx="819">
                  <c:v>-1.6748000000000001</c:v>
                </c:pt>
                <c:pt idx="820">
                  <c:v>-1.6870099999999999</c:v>
                </c:pt>
                <c:pt idx="821">
                  <c:v>-1.63574</c:v>
                </c:pt>
                <c:pt idx="822">
                  <c:v>-1.56982</c:v>
                </c:pt>
                <c:pt idx="823">
                  <c:v>-1.5722700000000001</c:v>
                </c:pt>
                <c:pt idx="824">
                  <c:v>-1.5331999999999999</c:v>
                </c:pt>
                <c:pt idx="825">
                  <c:v>-1.49658</c:v>
                </c:pt>
                <c:pt idx="826">
                  <c:v>-1.4599599999999999</c:v>
                </c:pt>
                <c:pt idx="827">
                  <c:v>-1.4160200000000001</c:v>
                </c:pt>
                <c:pt idx="828">
                  <c:v>-1.38672</c:v>
                </c:pt>
                <c:pt idx="829">
                  <c:v>-1.34277</c:v>
                </c:pt>
                <c:pt idx="830">
                  <c:v>-1.3085899999999999</c:v>
                </c:pt>
                <c:pt idx="831">
                  <c:v>-1.2011700000000001</c:v>
                </c:pt>
                <c:pt idx="832">
                  <c:v>-1.1962900000000001</c:v>
                </c:pt>
                <c:pt idx="833">
                  <c:v>-1.1352500000000001</c:v>
                </c:pt>
                <c:pt idx="834">
                  <c:v>-1.09619</c:v>
                </c:pt>
                <c:pt idx="835">
                  <c:v>-1.0449200000000001</c:v>
                </c:pt>
                <c:pt idx="836">
                  <c:v>-0.99609400000000003</c:v>
                </c:pt>
                <c:pt idx="837">
                  <c:v>-0.94238299999999997</c:v>
                </c:pt>
                <c:pt idx="838">
                  <c:v>-0.88622999999999996</c:v>
                </c:pt>
                <c:pt idx="839">
                  <c:v>-0.83252000000000004</c:v>
                </c:pt>
                <c:pt idx="840">
                  <c:v>-0.77636700000000003</c:v>
                </c:pt>
                <c:pt idx="841">
                  <c:v>-0.72021500000000005</c:v>
                </c:pt>
                <c:pt idx="842">
                  <c:v>-0.67138699999999996</c:v>
                </c:pt>
                <c:pt idx="843">
                  <c:v>-0.60302699999999998</c:v>
                </c:pt>
                <c:pt idx="844">
                  <c:v>-0.54931600000000003</c:v>
                </c:pt>
                <c:pt idx="845">
                  <c:v>-0.49072300000000002</c:v>
                </c:pt>
                <c:pt idx="846">
                  <c:v>-0.400391</c:v>
                </c:pt>
                <c:pt idx="847">
                  <c:v>-0.36865199999999998</c:v>
                </c:pt>
                <c:pt idx="848">
                  <c:v>-0.31005899999999997</c:v>
                </c:pt>
                <c:pt idx="849">
                  <c:v>-0.239258</c:v>
                </c:pt>
                <c:pt idx="850">
                  <c:v>-0.166016</c:v>
                </c:pt>
                <c:pt idx="851">
                  <c:v>-0.12695300000000001</c:v>
                </c:pt>
                <c:pt idx="852">
                  <c:v>-4.39453E-2</c:v>
                </c:pt>
                <c:pt idx="853">
                  <c:v>4.8828099999999996E-3</c:v>
                </c:pt>
                <c:pt idx="854">
                  <c:v>5.3710899999999999E-2</c:v>
                </c:pt>
                <c:pt idx="855">
                  <c:v>0.117188</c:v>
                </c:pt>
                <c:pt idx="856">
                  <c:v>0.166016</c:v>
                </c:pt>
                <c:pt idx="857">
                  <c:v>0.241699</c:v>
                </c:pt>
                <c:pt idx="858">
                  <c:v>0.302734</c:v>
                </c:pt>
                <c:pt idx="859">
                  <c:v>0.37597700000000001</c:v>
                </c:pt>
                <c:pt idx="860">
                  <c:v>0.41259800000000002</c:v>
                </c:pt>
                <c:pt idx="861">
                  <c:v>0.49072300000000002</c:v>
                </c:pt>
                <c:pt idx="862">
                  <c:v>0.546875</c:v>
                </c:pt>
                <c:pt idx="863">
                  <c:v>0.59570299999999998</c:v>
                </c:pt>
                <c:pt idx="864">
                  <c:v>0.66162100000000001</c:v>
                </c:pt>
                <c:pt idx="865">
                  <c:v>0.70068399999999997</c:v>
                </c:pt>
                <c:pt idx="866">
                  <c:v>0.76660200000000001</c:v>
                </c:pt>
                <c:pt idx="867">
                  <c:v>0.83252000000000004</c:v>
                </c:pt>
                <c:pt idx="868">
                  <c:v>0.87646500000000005</c:v>
                </c:pt>
                <c:pt idx="869">
                  <c:v>0.92285200000000001</c:v>
                </c:pt>
                <c:pt idx="870">
                  <c:v>0.99365199999999998</c:v>
                </c:pt>
                <c:pt idx="871">
                  <c:v>1.02539</c:v>
                </c:pt>
                <c:pt idx="872">
                  <c:v>1.0595699999999999</c:v>
                </c:pt>
                <c:pt idx="873">
                  <c:v>1.1401399999999999</c:v>
                </c:pt>
                <c:pt idx="874">
                  <c:v>1.17676</c:v>
                </c:pt>
                <c:pt idx="875">
                  <c:v>1.23291</c:v>
                </c:pt>
                <c:pt idx="876">
                  <c:v>1.2622100000000001</c:v>
                </c:pt>
                <c:pt idx="877">
                  <c:v>1.32568</c:v>
                </c:pt>
                <c:pt idx="878">
                  <c:v>1.3671899999999999</c:v>
                </c:pt>
                <c:pt idx="879">
                  <c:v>1.4184600000000001</c:v>
                </c:pt>
                <c:pt idx="880">
                  <c:v>1.42822</c:v>
                </c:pt>
                <c:pt idx="881">
                  <c:v>1.5136700000000001</c:v>
                </c:pt>
                <c:pt idx="882">
                  <c:v>1.5283199999999999</c:v>
                </c:pt>
                <c:pt idx="883">
                  <c:v>1.55518</c:v>
                </c:pt>
                <c:pt idx="884">
                  <c:v>1.5991200000000001</c:v>
                </c:pt>
                <c:pt idx="885">
                  <c:v>1.62354</c:v>
                </c:pt>
                <c:pt idx="886">
                  <c:v>1.65283</c:v>
                </c:pt>
                <c:pt idx="887">
                  <c:v>1.6821299999999999</c:v>
                </c:pt>
                <c:pt idx="888">
                  <c:v>1.71143</c:v>
                </c:pt>
                <c:pt idx="889">
                  <c:v>1.7309600000000001</c:v>
                </c:pt>
                <c:pt idx="890">
                  <c:v>1.7553700000000001</c:v>
                </c:pt>
                <c:pt idx="891">
                  <c:v>1.78467</c:v>
                </c:pt>
                <c:pt idx="892">
                  <c:v>1.78223</c:v>
                </c:pt>
                <c:pt idx="893">
                  <c:v>1.81396</c:v>
                </c:pt>
                <c:pt idx="894">
                  <c:v>1.8237300000000001</c:v>
                </c:pt>
                <c:pt idx="895">
                  <c:v>1.8456999999999999</c:v>
                </c:pt>
                <c:pt idx="896">
                  <c:v>1.87744</c:v>
                </c:pt>
                <c:pt idx="897">
                  <c:v>1.875</c:v>
                </c:pt>
                <c:pt idx="898">
                  <c:v>1.8847700000000001</c:v>
                </c:pt>
                <c:pt idx="899">
                  <c:v>1.87988</c:v>
                </c:pt>
                <c:pt idx="900">
                  <c:v>1.9091800000000001</c:v>
                </c:pt>
                <c:pt idx="901">
                  <c:v>1.89209</c:v>
                </c:pt>
                <c:pt idx="902">
                  <c:v>1.85059</c:v>
                </c:pt>
                <c:pt idx="903">
                  <c:v>1.89453</c:v>
                </c:pt>
                <c:pt idx="904">
                  <c:v>1.88232</c:v>
                </c:pt>
                <c:pt idx="905">
                  <c:v>1.87744</c:v>
                </c:pt>
                <c:pt idx="906">
                  <c:v>1.87744</c:v>
                </c:pt>
                <c:pt idx="907">
                  <c:v>1.8652299999999999</c:v>
                </c:pt>
                <c:pt idx="908">
                  <c:v>1.85303</c:v>
                </c:pt>
                <c:pt idx="909">
                  <c:v>1.8212900000000001</c:v>
                </c:pt>
                <c:pt idx="910">
                  <c:v>1.8188500000000001</c:v>
                </c:pt>
                <c:pt idx="911">
                  <c:v>1.8164100000000001</c:v>
                </c:pt>
                <c:pt idx="912">
                  <c:v>1.7626999999999999</c:v>
                </c:pt>
                <c:pt idx="913">
                  <c:v>1.7504900000000001</c:v>
                </c:pt>
                <c:pt idx="914">
                  <c:v>1.7309600000000001</c:v>
                </c:pt>
                <c:pt idx="915">
                  <c:v>1.7040999999999999</c:v>
                </c:pt>
                <c:pt idx="916">
                  <c:v>1.6796899999999999</c:v>
                </c:pt>
                <c:pt idx="917">
                  <c:v>1.63574</c:v>
                </c:pt>
                <c:pt idx="918">
                  <c:v>1.6186499999999999</c:v>
                </c:pt>
                <c:pt idx="919">
                  <c:v>1.5991200000000001</c:v>
                </c:pt>
                <c:pt idx="920">
                  <c:v>1.57959</c:v>
                </c:pt>
                <c:pt idx="921">
                  <c:v>1.5307599999999999</c:v>
                </c:pt>
                <c:pt idx="922">
                  <c:v>1.48682</c:v>
                </c:pt>
                <c:pt idx="923">
                  <c:v>1.4599599999999999</c:v>
                </c:pt>
                <c:pt idx="924">
                  <c:v>1.43066</c:v>
                </c:pt>
                <c:pt idx="925">
                  <c:v>1.3696299999999999</c:v>
                </c:pt>
                <c:pt idx="926">
                  <c:v>1.3208</c:v>
                </c:pt>
                <c:pt idx="927">
                  <c:v>1.26953</c:v>
                </c:pt>
                <c:pt idx="928">
                  <c:v>1.23291</c:v>
                </c:pt>
                <c:pt idx="929">
                  <c:v>1.1987300000000001</c:v>
                </c:pt>
                <c:pt idx="930">
                  <c:v>1.15723</c:v>
                </c:pt>
                <c:pt idx="931">
                  <c:v>1.0839799999999999</c:v>
                </c:pt>
                <c:pt idx="932">
                  <c:v>1.0473600000000001</c:v>
                </c:pt>
                <c:pt idx="933">
                  <c:v>0.99609400000000003</c:v>
                </c:pt>
                <c:pt idx="934">
                  <c:v>0.94238299999999997</c:v>
                </c:pt>
                <c:pt idx="935">
                  <c:v>0.88867200000000002</c:v>
                </c:pt>
                <c:pt idx="936">
                  <c:v>0.84228499999999995</c:v>
                </c:pt>
                <c:pt idx="937">
                  <c:v>0.79101600000000005</c:v>
                </c:pt>
                <c:pt idx="938">
                  <c:v>0.72997999999999996</c:v>
                </c:pt>
                <c:pt idx="939">
                  <c:v>0.66406200000000004</c:v>
                </c:pt>
                <c:pt idx="940">
                  <c:v>0.62255899999999997</c:v>
                </c:pt>
                <c:pt idx="941">
                  <c:v>0.546875</c:v>
                </c:pt>
                <c:pt idx="942">
                  <c:v>0.50048800000000004</c:v>
                </c:pt>
                <c:pt idx="943">
                  <c:v>0.44189499999999998</c:v>
                </c:pt>
                <c:pt idx="944">
                  <c:v>0.36621100000000001</c:v>
                </c:pt>
                <c:pt idx="945">
                  <c:v>0.32470700000000002</c:v>
                </c:pt>
                <c:pt idx="946">
                  <c:v>0.26123000000000002</c:v>
                </c:pt>
                <c:pt idx="947">
                  <c:v>0.20263700000000001</c:v>
                </c:pt>
                <c:pt idx="948">
                  <c:v>0.153809</c:v>
                </c:pt>
                <c:pt idx="949">
                  <c:v>7.3242199999999993E-2</c:v>
                </c:pt>
                <c:pt idx="950">
                  <c:v>1.7089799999999999E-2</c:v>
                </c:pt>
                <c:pt idx="951">
                  <c:v>-3.90625E-2</c:v>
                </c:pt>
                <c:pt idx="952">
                  <c:v>-9.2773400000000006E-2</c:v>
                </c:pt>
                <c:pt idx="953">
                  <c:v>-0.17333999999999999</c:v>
                </c:pt>
                <c:pt idx="954">
                  <c:v>-0.19287099999999999</c:v>
                </c:pt>
                <c:pt idx="955">
                  <c:v>-0.27832000000000001</c:v>
                </c:pt>
                <c:pt idx="956">
                  <c:v>-0.35156199999999999</c:v>
                </c:pt>
                <c:pt idx="957">
                  <c:v>-0.397949</c:v>
                </c:pt>
                <c:pt idx="958">
                  <c:v>-0.46386699999999997</c:v>
                </c:pt>
                <c:pt idx="959">
                  <c:v>-0.52002000000000004</c:v>
                </c:pt>
                <c:pt idx="960">
                  <c:v>-0.58593799999999996</c:v>
                </c:pt>
                <c:pt idx="961">
                  <c:v>-0.63964799999999999</c:v>
                </c:pt>
                <c:pt idx="962">
                  <c:v>-0.69824200000000003</c:v>
                </c:pt>
                <c:pt idx="963">
                  <c:v>-0.75927699999999998</c:v>
                </c:pt>
                <c:pt idx="964">
                  <c:v>-0.82519500000000001</c:v>
                </c:pt>
                <c:pt idx="965">
                  <c:v>-0.866699</c:v>
                </c:pt>
                <c:pt idx="966">
                  <c:v>-0.91552699999999998</c:v>
                </c:pt>
                <c:pt idx="967">
                  <c:v>-0.99609400000000003</c:v>
                </c:pt>
                <c:pt idx="968">
                  <c:v>-1.02051</c:v>
                </c:pt>
                <c:pt idx="969">
                  <c:v>-1.0839799999999999</c:v>
                </c:pt>
                <c:pt idx="970">
                  <c:v>-1.1352500000000001</c:v>
                </c:pt>
                <c:pt idx="971">
                  <c:v>-1.18896</c:v>
                </c:pt>
                <c:pt idx="972">
                  <c:v>-1.24268</c:v>
                </c:pt>
                <c:pt idx="973">
                  <c:v>-1.27441</c:v>
                </c:pt>
                <c:pt idx="974">
                  <c:v>-1.32812</c:v>
                </c:pt>
                <c:pt idx="975">
                  <c:v>-1.38184</c:v>
                </c:pt>
                <c:pt idx="976">
                  <c:v>-1.40869</c:v>
                </c:pt>
                <c:pt idx="977">
                  <c:v>-1.4453100000000001</c:v>
                </c:pt>
                <c:pt idx="978">
                  <c:v>-1.48438</c:v>
                </c:pt>
                <c:pt idx="979">
                  <c:v>-1.5283199999999999</c:v>
                </c:pt>
                <c:pt idx="980">
                  <c:v>-1.5527299999999999</c:v>
                </c:pt>
                <c:pt idx="981">
                  <c:v>-1.6088899999999999</c:v>
                </c:pt>
                <c:pt idx="982">
                  <c:v>-1.6333</c:v>
                </c:pt>
                <c:pt idx="983">
                  <c:v>-1.65771</c:v>
                </c:pt>
                <c:pt idx="984">
                  <c:v>-1.6796899999999999</c:v>
                </c:pt>
                <c:pt idx="985">
                  <c:v>-1.71631</c:v>
                </c:pt>
                <c:pt idx="986">
                  <c:v>-1.74072</c:v>
                </c:pt>
                <c:pt idx="987">
                  <c:v>-1.7480500000000001</c:v>
                </c:pt>
                <c:pt idx="988">
                  <c:v>-1.7651399999999999</c:v>
                </c:pt>
                <c:pt idx="989">
                  <c:v>-1.78711</c:v>
                </c:pt>
                <c:pt idx="990">
                  <c:v>-1.80908</c:v>
                </c:pt>
                <c:pt idx="991">
                  <c:v>-1.8286100000000001</c:v>
                </c:pt>
                <c:pt idx="992">
                  <c:v>-1.8383799999999999</c:v>
                </c:pt>
                <c:pt idx="993">
                  <c:v>-1.85059</c:v>
                </c:pt>
                <c:pt idx="994">
                  <c:v>-1.85303</c:v>
                </c:pt>
                <c:pt idx="995">
                  <c:v>-1.85547</c:v>
                </c:pt>
                <c:pt idx="996">
                  <c:v>-1.85791</c:v>
                </c:pt>
                <c:pt idx="997">
                  <c:v>-1.86768</c:v>
                </c:pt>
                <c:pt idx="998">
                  <c:v>-1.87256</c:v>
                </c:pt>
                <c:pt idx="999">
                  <c:v>-1.85791</c:v>
                </c:pt>
                <c:pt idx="1000">
                  <c:v>-1.8652299999999999</c:v>
                </c:pt>
                <c:pt idx="1001">
                  <c:v>-1.85547</c:v>
                </c:pt>
                <c:pt idx="1002">
                  <c:v>-1.8456999999999999</c:v>
                </c:pt>
                <c:pt idx="1003">
                  <c:v>-1.8237300000000001</c:v>
                </c:pt>
                <c:pt idx="1004">
                  <c:v>-1.8261700000000001</c:v>
                </c:pt>
                <c:pt idx="1005">
                  <c:v>-1.80176</c:v>
                </c:pt>
                <c:pt idx="1006">
                  <c:v>-1.78955</c:v>
                </c:pt>
                <c:pt idx="1007">
                  <c:v>-1.7724599999999999</c:v>
                </c:pt>
                <c:pt idx="1008">
                  <c:v>-1.7529300000000001</c:v>
                </c:pt>
                <c:pt idx="1009">
                  <c:v>-1.71631</c:v>
                </c:pt>
                <c:pt idx="1010">
                  <c:v>-1.70166</c:v>
                </c:pt>
                <c:pt idx="1011">
                  <c:v>-1.6699200000000001</c:v>
                </c:pt>
                <c:pt idx="1012">
                  <c:v>-1.65039</c:v>
                </c:pt>
                <c:pt idx="1013">
                  <c:v>-1.6113299999999999</c:v>
                </c:pt>
                <c:pt idx="1014">
                  <c:v>-1.57959</c:v>
                </c:pt>
                <c:pt idx="1015">
                  <c:v>-1.5502899999999999</c:v>
                </c:pt>
                <c:pt idx="1016">
                  <c:v>-1.5112300000000001</c:v>
                </c:pt>
                <c:pt idx="1017">
                  <c:v>-1.46729</c:v>
                </c:pt>
                <c:pt idx="1018">
                  <c:v>-1.4355500000000001</c:v>
                </c:pt>
                <c:pt idx="1019">
                  <c:v>-1.42822</c:v>
                </c:pt>
                <c:pt idx="1020">
                  <c:v>-1.3574200000000001</c:v>
                </c:pt>
                <c:pt idx="1021">
                  <c:v>-1.2988299999999999</c:v>
                </c:pt>
                <c:pt idx="1022">
                  <c:v>-1.25488</c:v>
                </c:pt>
                <c:pt idx="1023">
                  <c:v>-1.2084999999999999</c:v>
                </c:pt>
                <c:pt idx="1024">
                  <c:v>-1.15967</c:v>
                </c:pt>
                <c:pt idx="1025">
                  <c:v>-1.1206100000000001</c:v>
                </c:pt>
                <c:pt idx="1026">
                  <c:v>-1.07422</c:v>
                </c:pt>
                <c:pt idx="1027">
                  <c:v>-1.02051</c:v>
                </c:pt>
                <c:pt idx="1028">
                  <c:v>-0.95947300000000002</c:v>
                </c:pt>
                <c:pt idx="1029">
                  <c:v>-0.90576199999999996</c:v>
                </c:pt>
                <c:pt idx="1030">
                  <c:v>-0.86425799999999997</c:v>
                </c:pt>
                <c:pt idx="1031">
                  <c:v>-0.80078099999999997</c:v>
                </c:pt>
                <c:pt idx="1032">
                  <c:v>-0.74218799999999996</c:v>
                </c:pt>
                <c:pt idx="1033">
                  <c:v>-0.67382799999999998</c:v>
                </c:pt>
                <c:pt idx="1034">
                  <c:v>-0.59570299999999998</c:v>
                </c:pt>
                <c:pt idx="1035">
                  <c:v>-0.54931600000000003</c:v>
                </c:pt>
                <c:pt idx="1036">
                  <c:v>-0.48828100000000002</c:v>
                </c:pt>
                <c:pt idx="1037">
                  <c:v>-0.43212899999999999</c:v>
                </c:pt>
                <c:pt idx="1038">
                  <c:v>-0.37109399999999998</c:v>
                </c:pt>
                <c:pt idx="1039">
                  <c:v>-0.32470700000000002</c:v>
                </c:pt>
                <c:pt idx="1040">
                  <c:v>-0.25390600000000002</c:v>
                </c:pt>
                <c:pt idx="1041">
                  <c:v>-0.19775400000000001</c:v>
                </c:pt>
                <c:pt idx="1042">
                  <c:v>-0.12695300000000001</c:v>
                </c:pt>
                <c:pt idx="1043">
                  <c:v>-7.5683600000000004E-2</c:v>
                </c:pt>
                <c:pt idx="1044">
                  <c:v>-1.2207000000000001E-2</c:v>
                </c:pt>
                <c:pt idx="1045">
                  <c:v>7.3242199999999993E-2</c:v>
                </c:pt>
                <c:pt idx="1046">
                  <c:v>0.112305</c:v>
                </c:pt>
                <c:pt idx="1047">
                  <c:v>0.17578099999999999</c:v>
                </c:pt>
                <c:pt idx="1048">
                  <c:v>0.244141</c:v>
                </c:pt>
                <c:pt idx="1049">
                  <c:v>0.302734</c:v>
                </c:pt>
                <c:pt idx="1050">
                  <c:v>0.36376999999999998</c:v>
                </c:pt>
                <c:pt idx="1051">
                  <c:v>0.41748000000000002</c:v>
                </c:pt>
                <c:pt idx="1052">
                  <c:v>0.478516</c:v>
                </c:pt>
                <c:pt idx="1053">
                  <c:v>0.54199200000000003</c:v>
                </c:pt>
                <c:pt idx="1054">
                  <c:v>0.58593799999999996</c:v>
                </c:pt>
                <c:pt idx="1055">
                  <c:v>0.65917999999999999</c:v>
                </c:pt>
                <c:pt idx="1056">
                  <c:v>0.69824200000000003</c:v>
                </c:pt>
                <c:pt idx="1057">
                  <c:v>0.75439500000000004</c:v>
                </c:pt>
                <c:pt idx="1058">
                  <c:v>0.80322300000000002</c:v>
                </c:pt>
                <c:pt idx="1059">
                  <c:v>0.86914100000000005</c:v>
                </c:pt>
                <c:pt idx="1060">
                  <c:v>0.93261700000000003</c:v>
                </c:pt>
                <c:pt idx="1061">
                  <c:v>0.98877000000000004</c:v>
                </c:pt>
                <c:pt idx="1062">
                  <c:v>1.0376000000000001</c:v>
                </c:pt>
                <c:pt idx="1063">
                  <c:v>1.08887</c:v>
                </c:pt>
                <c:pt idx="1064">
                  <c:v>1.1401399999999999</c:v>
                </c:pt>
                <c:pt idx="1065">
                  <c:v>1.1962900000000001</c:v>
                </c:pt>
                <c:pt idx="1066">
                  <c:v>1.2353499999999999</c:v>
                </c:pt>
                <c:pt idx="1067">
                  <c:v>1.2988299999999999</c:v>
                </c:pt>
                <c:pt idx="1068">
                  <c:v>1.34521</c:v>
                </c:pt>
                <c:pt idx="1069">
                  <c:v>1.3696299999999999</c:v>
                </c:pt>
                <c:pt idx="1070">
                  <c:v>1.4160200000000001</c:v>
                </c:pt>
                <c:pt idx="1071">
                  <c:v>1.41357</c:v>
                </c:pt>
                <c:pt idx="1072">
                  <c:v>1.4917</c:v>
                </c:pt>
                <c:pt idx="1073">
                  <c:v>1.5331999999999999</c:v>
                </c:pt>
                <c:pt idx="1074">
                  <c:v>1.56982</c:v>
                </c:pt>
                <c:pt idx="1075">
                  <c:v>1.6064499999999999</c:v>
                </c:pt>
                <c:pt idx="1076">
                  <c:v>1.64307</c:v>
                </c:pt>
                <c:pt idx="1077">
                  <c:v>1.65771</c:v>
                </c:pt>
                <c:pt idx="1078">
                  <c:v>1.6918899999999999</c:v>
                </c:pt>
                <c:pt idx="1079">
                  <c:v>1.72607</c:v>
                </c:pt>
                <c:pt idx="1080">
                  <c:v>1.74316</c:v>
                </c:pt>
                <c:pt idx="1081">
                  <c:v>1.7773399999999999</c:v>
                </c:pt>
                <c:pt idx="1082">
                  <c:v>1.79199</c:v>
                </c:pt>
                <c:pt idx="1083">
                  <c:v>1.8042</c:v>
                </c:pt>
                <c:pt idx="1084">
                  <c:v>1.8212900000000001</c:v>
                </c:pt>
                <c:pt idx="1085">
                  <c:v>1.8456999999999999</c:v>
                </c:pt>
                <c:pt idx="1086">
                  <c:v>1.8481399999999999</c:v>
                </c:pt>
                <c:pt idx="1087">
                  <c:v>1.87988</c:v>
                </c:pt>
                <c:pt idx="1088">
                  <c:v>1.87256</c:v>
                </c:pt>
                <c:pt idx="1089">
                  <c:v>1.87744</c:v>
                </c:pt>
                <c:pt idx="1090">
                  <c:v>1.89941</c:v>
                </c:pt>
                <c:pt idx="1091">
                  <c:v>1.9067400000000001</c:v>
                </c:pt>
                <c:pt idx="1092">
                  <c:v>1.89209</c:v>
                </c:pt>
                <c:pt idx="1093">
                  <c:v>1.9067400000000001</c:v>
                </c:pt>
                <c:pt idx="1094">
                  <c:v>1.89697</c:v>
                </c:pt>
                <c:pt idx="1095">
                  <c:v>1.89697</c:v>
                </c:pt>
                <c:pt idx="1096">
                  <c:v>1.88232</c:v>
                </c:pt>
                <c:pt idx="1097">
                  <c:v>1.89209</c:v>
                </c:pt>
                <c:pt idx="1098">
                  <c:v>1.87012</c:v>
                </c:pt>
                <c:pt idx="1099">
                  <c:v>1.8481399999999999</c:v>
                </c:pt>
                <c:pt idx="1100">
                  <c:v>1.8310500000000001</c:v>
                </c:pt>
                <c:pt idx="1101">
                  <c:v>1.79932</c:v>
                </c:pt>
                <c:pt idx="1102">
                  <c:v>1.8164100000000001</c:v>
                </c:pt>
                <c:pt idx="1103">
                  <c:v>1.78467</c:v>
                </c:pt>
                <c:pt idx="1104">
                  <c:v>1.7748999999999999</c:v>
                </c:pt>
                <c:pt idx="1105">
                  <c:v>1.73828</c:v>
                </c:pt>
                <c:pt idx="1106">
                  <c:v>1.7065399999999999</c:v>
                </c:pt>
                <c:pt idx="1107">
                  <c:v>1.7089799999999999</c:v>
                </c:pt>
                <c:pt idx="1108">
                  <c:v>1.6674800000000001</c:v>
                </c:pt>
                <c:pt idx="1109">
                  <c:v>1.64795</c:v>
                </c:pt>
                <c:pt idx="1110">
                  <c:v>1.6162099999999999</c:v>
                </c:pt>
                <c:pt idx="1111">
                  <c:v>1.56738</c:v>
                </c:pt>
                <c:pt idx="1112">
                  <c:v>1.5478499999999999</c:v>
                </c:pt>
                <c:pt idx="1113">
                  <c:v>1.5136700000000001</c:v>
                </c:pt>
                <c:pt idx="1114">
                  <c:v>1.48926</c:v>
                </c:pt>
                <c:pt idx="1115">
                  <c:v>1.4355500000000001</c:v>
                </c:pt>
                <c:pt idx="1116">
                  <c:v>1.3769499999999999</c:v>
                </c:pt>
                <c:pt idx="1117">
                  <c:v>1.34521</c:v>
                </c:pt>
                <c:pt idx="1118">
                  <c:v>1.3012699999999999</c:v>
                </c:pt>
                <c:pt idx="1119">
                  <c:v>1.25244</c:v>
                </c:pt>
                <c:pt idx="1120">
                  <c:v>1.1962900000000001</c:v>
                </c:pt>
                <c:pt idx="1121">
                  <c:v>1.15723</c:v>
                </c:pt>
                <c:pt idx="1122">
                  <c:v>1.11572</c:v>
                </c:pt>
                <c:pt idx="1123">
                  <c:v>1.0571299999999999</c:v>
                </c:pt>
                <c:pt idx="1124">
                  <c:v>1.00342</c:v>
                </c:pt>
                <c:pt idx="1125">
                  <c:v>0.96191400000000005</c:v>
                </c:pt>
                <c:pt idx="1126">
                  <c:v>0.88867200000000002</c:v>
                </c:pt>
                <c:pt idx="1127">
                  <c:v>0.86425799999999997</c:v>
                </c:pt>
                <c:pt idx="1128">
                  <c:v>0.79834000000000005</c:v>
                </c:pt>
                <c:pt idx="1129">
                  <c:v>0.75683599999999995</c:v>
                </c:pt>
                <c:pt idx="1130">
                  <c:v>0.68603499999999995</c:v>
                </c:pt>
                <c:pt idx="1131">
                  <c:v>0.62011700000000003</c:v>
                </c:pt>
                <c:pt idx="1132">
                  <c:v>0.56640599999999997</c:v>
                </c:pt>
                <c:pt idx="1133">
                  <c:v>0.50537100000000001</c:v>
                </c:pt>
                <c:pt idx="1134">
                  <c:v>0.43701200000000001</c:v>
                </c:pt>
                <c:pt idx="1135">
                  <c:v>0.380859</c:v>
                </c:pt>
                <c:pt idx="1136">
                  <c:v>0.322266</c:v>
                </c:pt>
                <c:pt idx="1137">
                  <c:v>0.27587899999999999</c:v>
                </c:pt>
                <c:pt idx="1138">
                  <c:v>0.20019500000000001</c:v>
                </c:pt>
                <c:pt idx="1139">
                  <c:v>0.14160200000000001</c:v>
                </c:pt>
                <c:pt idx="1140">
                  <c:v>7.3242199999999993E-2</c:v>
                </c:pt>
                <c:pt idx="1141">
                  <c:v>1.7089799999999999E-2</c:v>
                </c:pt>
                <c:pt idx="1142">
                  <c:v>-1.9531199999999999E-2</c:v>
                </c:pt>
                <c:pt idx="1143">
                  <c:v>-8.5449200000000003E-2</c:v>
                </c:pt>
                <c:pt idx="1144">
                  <c:v>-0.153809</c:v>
                </c:pt>
                <c:pt idx="1145">
                  <c:v>-0.20507800000000001</c:v>
                </c:pt>
                <c:pt idx="1146">
                  <c:v>-0.28320299999999998</c:v>
                </c:pt>
                <c:pt idx="1147">
                  <c:v>-0.33203100000000002</c:v>
                </c:pt>
                <c:pt idx="1148">
                  <c:v>-0.39306600000000003</c:v>
                </c:pt>
                <c:pt idx="1149">
                  <c:v>-0.461426</c:v>
                </c:pt>
                <c:pt idx="1150">
                  <c:v>-0.51513699999999996</c:v>
                </c:pt>
                <c:pt idx="1151">
                  <c:v>-0.57128900000000005</c:v>
                </c:pt>
                <c:pt idx="1152">
                  <c:v>-0.63720699999999997</c:v>
                </c:pt>
                <c:pt idx="1153">
                  <c:v>-0.695801</c:v>
                </c:pt>
                <c:pt idx="1154">
                  <c:v>-0.75195299999999998</c:v>
                </c:pt>
                <c:pt idx="1155">
                  <c:v>-0.81054700000000002</c:v>
                </c:pt>
                <c:pt idx="1156">
                  <c:v>-0.86425799999999997</c:v>
                </c:pt>
                <c:pt idx="1157">
                  <c:v>-0.92773399999999995</c:v>
                </c:pt>
                <c:pt idx="1158">
                  <c:v>-0.96923800000000004</c:v>
                </c:pt>
                <c:pt idx="1159">
                  <c:v>-1.01807</c:v>
                </c:pt>
                <c:pt idx="1160">
                  <c:v>-1.07666</c:v>
                </c:pt>
                <c:pt idx="1161">
                  <c:v>-1.11572</c:v>
                </c:pt>
                <c:pt idx="1162">
                  <c:v>-1.16943</c:v>
                </c:pt>
                <c:pt idx="1163">
                  <c:v>-1.2353499999999999</c:v>
                </c:pt>
                <c:pt idx="1164">
                  <c:v>-1.27197</c:v>
                </c:pt>
                <c:pt idx="1165">
                  <c:v>-1.3012699999999999</c:v>
                </c:pt>
                <c:pt idx="1166">
                  <c:v>-1.3769499999999999</c:v>
                </c:pt>
                <c:pt idx="1167">
                  <c:v>-1.40381</c:v>
                </c:pt>
                <c:pt idx="1168">
                  <c:v>-1.4575199999999999</c:v>
                </c:pt>
                <c:pt idx="1169">
                  <c:v>-1.49414</c:v>
                </c:pt>
                <c:pt idx="1170">
                  <c:v>-1.5258799999999999</c:v>
                </c:pt>
                <c:pt idx="1171">
                  <c:v>-1.5625</c:v>
                </c:pt>
                <c:pt idx="1172">
                  <c:v>-1.5771500000000001</c:v>
                </c:pt>
                <c:pt idx="1173">
                  <c:v>-1.6210899999999999</c:v>
                </c:pt>
                <c:pt idx="1174">
                  <c:v>-1.63574</c:v>
                </c:pt>
                <c:pt idx="1175">
                  <c:v>-1.6894499999999999</c:v>
                </c:pt>
                <c:pt idx="1176">
                  <c:v>-1.6870099999999999</c:v>
                </c:pt>
                <c:pt idx="1177">
                  <c:v>-1.72119</c:v>
                </c:pt>
                <c:pt idx="1178">
                  <c:v>-1.7480500000000001</c:v>
                </c:pt>
                <c:pt idx="1179">
                  <c:v>-1.7651399999999999</c:v>
                </c:pt>
                <c:pt idx="1180">
                  <c:v>-1.78223</c:v>
                </c:pt>
                <c:pt idx="1181">
                  <c:v>-1.8408199999999999</c:v>
                </c:pt>
                <c:pt idx="1182">
                  <c:v>-1.8042</c:v>
                </c:pt>
                <c:pt idx="1183">
                  <c:v>-1.81396</c:v>
                </c:pt>
                <c:pt idx="1184">
                  <c:v>-1.8212900000000001</c:v>
                </c:pt>
                <c:pt idx="1185">
                  <c:v>-1.8334999999999999</c:v>
                </c:pt>
                <c:pt idx="1186">
                  <c:v>-1.8359399999999999</c:v>
                </c:pt>
                <c:pt idx="1187">
                  <c:v>-1.8408199999999999</c:v>
                </c:pt>
                <c:pt idx="1188">
                  <c:v>-1.8408199999999999</c:v>
                </c:pt>
                <c:pt idx="1189">
                  <c:v>-1.8432599999999999</c:v>
                </c:pt>
                <c:pt idx="1190">
                  <c:v>-1.8432599999999999</c:v>
                </c:pt>
                <c:pt idx="1191">
                  <c:v>-1.8261700000000001</c:v>
                </c:pt>
                <c:pt idx="1192">
                  <c:v>-1.8188500000000001</c:v>
                </c:pt>
                <c:pt idx="1193">
                  <c:v>-1.8212900000000001</c:v>
                </c:pt>
                <c:pt idx="1194">
                  <c:v>-1.79688</c:v>
                </c:pt>
                <c:pt idx="1195">
                  <c:v>-1.78955</c:v>
                </c:pt>
                <c:pt idx="1196">
                  <c:v>-1.7651399999999999</c:v>
                </c:pt>
                <c:pt idx="1197">
                  <c:v>-1.7724599999999999</c:v>
                </c:pt>
                <c:pt idx="1198">
                  <c:v>-1.73584</c:v>
                </c:pt>
                <c:pt idx="1199">
                  <c:v>-1.71875</c:v>
                </c:pt>
                <c:pt idx="1200">
                  <c:v>-1.70166</c:v>
                </c:pt>
                <c:pt idx="1201">
                  <c:v>-1.6601600000000001</c:v>
                </c:pt>
                <c:pt idx="1202">
                  <c:v>-1.63818</c:v>
                </c:pt>
                <c:pt idx="1203">
                  <c:v>-1.6210899999999999</c:v>
                </c:pt>
                <c:pt idx="1204">
                  <c:v>-1.58447</c:v>
                </c:pt>
                <c:pt idx="1205">
                  <c:v>-1.56738</c:v>
                </c:pt>
                <c:pt idx="1206">
                  <c:v>-1.5258799999999999</c:v>
                </c:pt>
                <c:pt idx="1207">
                  <c:v>-1.46973</c:v>
                </c:pt>
                <c:pt idx="1208">
                  <c:v>-1.4477500000000001</c:v>
                </c:pt>
                <c:pt idx="1209">
                  <c:v>-1.3623000000000001</c:v>
                </c:pt>
                <c:pt idx="1210">
                  <c:v>-1.3696299999999999</c:v>
                </c:pt>
                <c:pt idx="1211">
                  <c:v>-1.31836</c:v>
                </c:pt>
                <c:pt idx="1212">
                  <c:v>-1.2622100000000001</c:v>
                </c:pt>
                <c:pt idx="1213">
                  <c:v>-1.22803</c:v>
                </c:pt>
                <c:pt idx="1214">
                  <c:v>-1.18408</c:v>
                </c:pt>
                <c:pt idx="1215">
                  <c:v>-1.1376999999999999</c:v>
                </c:pt>
                <c:pt idx="1216">
                  <c:v>-1.08887</c:v>
                </c:pt>
                <c:pt idx="1217">
                  <c:v>-1.0400400000000001</c:v>
                </c:pt>
                <c:pt idx="1218">
                  <c:v>-0.96435499999999996</c:v>
                </c:pt>
                <c:pt idx="1219">
                  <c:v>-0.92773399999999995</c:v>
                </c:pt>
                <c:pt idx="1220">
                  <c:v>-0.88134800000000002</c:v>
                </c:pt>
                <c:pt idx="1221">
                  <c:v>-0.81054700000000002</c:v>
                </c:pt>
                <c:pt idx="1222">
                  <c:v>-0.73974600000000001</c:v>
                </c:pt>
                <c:pt idx="1223">
                  <c:v>-0.69824200000000003</c:v>
                </c:pt>
                <c:pt idx="1224">
                  <c:v>-0.632324</c:v>
                </c:pt>
                <c:pt idx="1225">
                  <c:v>-0.58105499999999999</c:v>
                </c:pt>
                <c:pt idx="1226">
                  <c:v>-0.50292999999999999</c:v>
                </c:pt>
                <c:pt idx="1227">
                  <c:v>-0.45410200000000001</c:v>
                </c:pt>
                <c:pt idx="1228">
                  <c:v>-0.39306600000000003</c:v>
                </c:pt>
                <c:pt idx="1229">
                  <c:v>-0.33447300000000002</c:v>
                </c:pt>
                <c:pt idx="1230">
                  <c:v>-0.26611299999999999</c:v>
                </c:pt>
                <c:pt idx="1231">
                  <c:v>-0.236816</c:v>
                </c:pt>
                <c:pt idx="1232">
                  <c:v>-0.153809</c:v>
                </c:pt>
                <c:pt idx="1233">
                  <c:v>-9.0331999999999996E-2</c:v>
                </c:pt>
                <c:pt idx="1234">
                  <c:v>-2.9296900000000001E-2</c:v>
                </c:pt>
                <c:pt idx="1235">
                  <c:v>1.4648400000000001E-2</c:v>
                </c:pt>
                <c:pt idx="1236">
                  <c:v>8.7890599999999999E-2</c:v>
                </c:pt>
                <c:pt idx="1237">
                  <c:v>0.15625</c:v>
                </c:pt>
                <c:pt idx="1238">
                  <c:v>0.21484400000000001</c:v>
                </c:pt>
                <c:pt idx="1239">
                  <c:v>0.26611299999999999</c:v>
                </c:pt>
                <c:pt idx="1240">
                  <c:v>0.35644500000000001</c:v>
                </c:pt>
                <c:pt idx="1241">
                  <c:v>0.390625</c:v>
                </c:pt>
                <c:pt idx="1242">
                  <c:v>0.43701200000000001</c:v>
                </c:pt>
                <c:pt idx="1243">
                  <c:v>0.52246099999999995</c:v>
                </c:pt>
                <c:pt idx="1244">
                  <c:v>0.58105499999999999</c:v>
                </c:pt>
                <c:pt idx="1245">
                  <c:v>0.617676</c:v>
                </c:pt>
                <c:pt idx="1246">
                  <c:v>0.68847700000000001</c:v>
                </c:pt>
                <c:pt idx="1247">
                  <c:v>0.73486300000000004</c:v>
                </c:pt>
                <c:pt idx="1248">
                  <c:v>0.79834000000000005</c:v>
                </c:pt>
                <c:pt idx="1249">
                  <c:v>0.85449200000000003</c:v>
                </c:pt>
                <c:pt idx="1250">
                  <c:v>0.92773399999999995</c:v>
                </c:pt>
                <c:pt idx="1251">
                  <c:v>0.96679700000000002</c:v>
                </c:pt>
                <c:pt idx="1252">
                  <c:v>1.01074</c:v>
                </c:pt>
                <c:pt idx="1253">
                  <c:v>1.06934</c:v>
                </c:pt>
                <c:pt idx="1254">
                  <c:v>1.1206100000000001</c:v>
                </c:pt>
                <c:pt idx="1255">
                  <c:v>1.17432</c:v>
                </c:pt>
                <c:pt idx="1256">
                  <c:v>1.2182599999999999</c:v>
                </c:pt>
                <c:pt idx="1257">
                  <c:v>1.26709</c:v>
                </c:pt>
                <c:pt idx="1258">
                  <c:v>1.31104</c:v>
                </c:pt>
                <c:pt idx="1259">
                  <c:v>1.33789</c:v>
                </c:pt>
                <c:pt idx="1260">
                  <c:v>1.38428</c:v>
                </c:pt>
                <c:pt idx="1261">
                  <c:v>1.40137</c:v>
                </c:pt>
                <c:pt idx="1262">
                  <c:v>1.47217</c:v>
                </c:pt>
                <c:pt idx="1263">
                  <c:v>1.5185500000000001</c:v>
                </c:pt>
                <c:pt idx="1264">
                  <c:v>1.5478499999999999</c:v>
                </c:pt>
                <c:pt idx="1265">
                  <c:v>1.5747100000000001</c:v>
                </c:pt>
                <c:pt idx="1266">
                  <c:v>1.6137699999999999</c:v>
                </c:pt>
                <c:pt idx="1267">
                  <c:v>1.64795</c:v>
                </c:pt>
                <c:pt idx="1268">
                  <c:v>1.6723600000000001</c:v>
                </c:pt>
                <c:pt idx="1269">
                  <c:v>1.7089799999999999</c:v>
                </c:pt>
                <c:pt idx="1270">
                  <c:v>1.73584</c:v>
                </c:pt>
                <c:pt idx="1271">
                  <c:v>1.7480500000000001</c:v>
                </c:pt>
                <c:pt idx="1272">
                  <c:v>1.78711</c:v>
                </c:pt>
                <c:pt idx="1273">
                  <c:v>1.78223</c:v>
                </c:pt>
                <c:pt idx="1274">
                  <c:v>1.8188500000000001</c:v>
                </c:pt>
                <c:pt idx="1275">
                  <c:v>1.8334999999999999</c:v>
                </c:pt>
                <c:pt idx="1276">
                  <c:v>1.8432599999999999</c:v>
                </c:pt>
                <c:pt idx="1277">
                  <c:v>1.85303</c:v>
                </c:pt>
                <c:pt idx="1278">
                  <c:v>1.85547</c:v>
                </c:pt>
                <c:pt idx="1279">
                  <c:v>1.89209</c:v>
                </c:pt>
                <c:pt idx="1280">
                  <c:v>1.875</c:v>
                </c:pt>
                <c:pt idx="1281">
                  <c:v>1.8847700000000001</c:v>
                </c:pt>
                <c:pt idx="1282">
                  <c:v>1.87988</c:v>
                </c:pt>
                <c:pt idx="1283">
                  <c:v>1.89209</c:v>
                </c:pt>
                <c:pt idx="1284">
                  <c:v>1.8872100000000001</c:v>
                </c:pt>
                <c:pt idx="1285">
                  <c:v>1.8872100000000001</c:v>
                </c:pt>
                <c:pt idx="1286">
                  <c:v>1.89209</c:v>
                </c:pt>
                <c:pt idx="1287">
                  <c:v>1.8896500000000001</c:v>
                </c:pt>
                <c:pt idx="1288">
                  <c:v>1.87744</c:v>
                </c:pt>
                <c:pt idx="1289">
                  <c:v>1.87012</c:v>
                </c:pt>
                <c:pt idx="1290">
                  <c:v>1.87256</c:v>
                </c:pt>
                <c:pt idx="1291">
                  <c:v>1.86768</c:v>
                </c:pt>
                <c:pt idx="1292">
                  <c:v>1.8237300000000001</c:v>
                </c:pt>
                <c:pt idx="1293">
                  <c:v>1.79688</c:v>
                </c:pt>
                <c:pt idx="1294">
                  <c:v>1.7773399999999999</c:v>
                </c:pt>
                <c:pt idx="1295">
                  <c:v>1.74316</c:v>
                </c:pt>
                <c:pt idx="1296">
                  <c:v>1.7334000000000001</c:v>
                </c:pt>
                <c:pt idx="1297">
                  <c:v>1.71631</c:v>
                </c:pt>
                <c:pt idx="1298">
                  <c:v>1.69434</c:v>
                </c:pt>
                <c:pt idx="1299">
                  <c:v>1.63574</c:v>
                </c:pt>
                <c:pt idx="1300">
                  <c:v>1.6088899999999999</c:v>
                </c:pt>
                <c:pt idx="1301">
                  <c:v>1.58691</c:v>
                </c:pt>
                <c:pt idx="1302">
                  <c:v>1.55762</c:v>
                </c:pt>
                <c:pt idx="1303">
                  <c:v>1.5283199999999999</c:v>
                </c:pt>
                <c:pt idx="1304">
                  <c:v>1.48682</c:v>
                </c:pt>
                <c:pt idx="1305">
                  <c:v>1.4379900000000001</c:v>
                </c:pt>
                <c:pt idx="1306">
                  <c:v>1.40381</c:v>
                </c:pt>
                <c:pt idx="1307">
                  <c:v>1.3720699999999999</c:v>
                </c:pt>
                <c:pt idx="1308">
                  <c:v>1.34277</c:v>
                </c:pt>
                <c:pt idx="1309">
                  <c:v>1.27441</c:v>
                </c:pt>
                <c:pt idx="1310">
                  <c:v>1.24268</c:v>
                </c:pt>
                <c:pt idx="1311">
                  <c:v>1.18408</c:v>
                </c:pt>
                <c:pt idx="1312">
                  <c:v>1.1425799999999999</c:v>
                </c:pt>
                <c:pt idx="1313">
                  <c:v>1.0839799999999999</c:v>
                </c:pt>
                <c:pt idx="1314">
                  <c:v>1.03027</c:v>
                </c:pt>
                <c:pt idx="1315">
                  <c:v>0.97167999999999999</c:v>
                </c:pt>
                <c:pt idx="1316">
                  <c:v>0.91796900000000003</c:v>
                </c:pt>
                <c:pt idx="1317">
                  <c:v>0.87402299999999999</c:v>
                </c:pt>
                <c:pt idx="1318">
                  <c:v>0.82275399999999999</c:v>
                </c:pt>
                <c:pt idx="1319">
                  <c:v>0.76660200000000001</c:v>
                </c:pt>
                <c:pt idx="1320">
                  <c:v>0.71533199999999997</c:v>
                </c:pt>
                <c:pt idx="1321">
                  <c:v>0.66162100000000001</c:v>
                </c:pt>
                <c:pt idx="1322">
                  <c:v>0.59326199999999996</c:v>
                </c:pt>
                <c:pt idx="1323">
                  <c:v>0.52978499999999995</c:v>
                </c:pt>
                <c:pt idx="1324">
                  <c:v>0.47363300000000003</c:v>
                </c:pt>
                <c:pt idx="1325">
                  <c:v>0.41992200000000002</c:v>
                </c:pt>
                <c:pt idx="1326">
                  <c:v>0.34423799999999999</c:v>
                </c:pt>
                <c:pt idx="1327">
                  <c:v>0.31005899999999997</c:v>
                </c:pt>
                <c:pt idx="1328">
                  <c:v>0.234375</c:v>
                </c:pt>
                <c:pt idx="1329">
                  <c:v>0.17333999999999999</c:v>
                </c:pt>
                <c:pt idx="1330">
                  <c:v>8.0566399999999996E-2</c:v>
                </c:pt>
                <c:pt idx="1331">
                  <c:v>6.1035199999999998E-2</c:v>
                </c:pt>
                <c:pt idx="1332">
                  <c:v>3.41797E-2</c:v>
                </c:pt>
                <c:pt idx="1333">
                  <c:v>-5.1269500000000003E-2</c:v>
                </c:pt>
                <c:pt idx="1334">
                  <c:v>-0.112305</c:v>
                </c:pt>
                <c:pt idx="1335">
                  <c:v>-0.18310499999999999</c:v>
                </c:pt>
                <c:pt idx="1336">
                  <c:v>-0.241699</c:v>
                </c:pt>
                <c:pt idx="1337">
                  <c:v>-0.29296899999999998</c:v>
                </c:pt>
                <c:pt idx="1338">
                  <c:v>-0.37841799999999998</c:v>
                </c:pt>
                <c:pt idx="1339">
                  <c:v>-0.42968800000000001</c:v>
                </c:pt>
                <c:pt idx="1340">
                  <c:v>-0.476074</c:v>
                </c:pt>
                <c:pt idx="1341">
                  <c:v>-0.53222700000000001</c:v>
                </c:pt>
                <c:pt idx="1342">
                  <c:v>-0.60546900000000003</c:v>
                </c:pt>
                <c:pt idx="1343">
                  <c:v>-0.66406200000000004</c:v>
                </c:pt>
                <c:pt idx="1344">
                  <c:v>-0.72021500000000005</c:v>
                </c:pt>
                <c:pt idx="1345">
                  <c:v>-0.76171900000000003</c:v>
                </c:pt>
                <c:pt idx="1346">
                  <c:v>-0.81787100000000001</c:v>
                </c:pt>
                <c:pt idx="1347">
                  <c:v>-0.88134800000000002</c:v>
                </c:pt>
                <c:pt idx="1348">
                  <c:v>-0.95703099999999997</c:v>
                </c:pt>
                <c:pt idx="1349">
                  <c:v>-0.98632799999999998</c:v>
                </c:pt>
                <c:pt idx="1350">
                  <c:v>-1.0473600000000001</c:v>
                </c:pt>
                <c:pt idx="1351">
                  <c:v>-1.09131</c:v>
                </c:pt>
                <c:pt idx="1352">
                  <c:v>-1.1376999999999999</c:v>
                </c:pt>
                <c:pt idx="1353">
                  <c:v>-1.1987300000000001</c:v>
                </c:pt>
                <c:pt idx="1354">
                  <c:v>-1.24756</c:v>
                </c:pt>
                <c:pt idx="1355">
                  <c:v>-1.2866200000000001</c:v>
                </c:pt>
                <c:pt idx="1356">
                  <c:v>-1.33301</c:v>
                </c:pt>
                <c:pt idx="1357">
                  <c:v>-1.38672</c:v>
                </c:pt>
                <c:pt idx="1358">
                  <c:v>-1.4331100000000001</c:v>
                </c:pt>
                <c:pt idx="1359">
                  <c:v>-1.46729</c:v>
                </c:pt>
                <c:pt idx="1360">
                  <c:v>-1.49902</c:v>
                </c:pt>
                <c:pt idx="1361">
                  <c:v>-1.55518</c:v>
                </c:pt>
                <c:pt idx="1362">
                  <c:v>-1.5747100000000001</c:v>
                </c:pt>
                <c:pt idx="1363">
                  <c:v>-1.5942400000000001</c:v>
                </c:pt>
                <c:pt idx="1364">
                  <c:v>-1.62598</c:v>
                </c:pt>
                <c:pt idx="1365">
                  <c:v>-1.65527</c:v>
                </c:pt>
                <c:pt idx="1366">
                  <c:v>-1.6870099999999999</c:v>
                </c:pt>
                <c:pt idx="1367">
                  <c:v>-1.7065399999999999</c:v>
                </c:pt>
                <c:pt idx="1368">
                  <c:v>-1.7334000000000001</c:v>
                </c:pt>
                <c:pt idx="1369">
                  <c:v>-1.73584</c:v>
                </c:pt>
                <c:pt idx="1370">
                  <c:v>-1.7651399999999999</c:v>
                </c:pt>
                <c:pt idx="1371">
                  <c:v>-1.78711</c:v>
                </c:pt>
                <c:pt idx="1372">
                  <c:v>-1.80664</c:v>
                </c:pt>
                <c:pt idx="1373">
                  <c:v>-1.8188500000000001</c:v>
                </c:pt>
                <c:pt idx="1374">
                  <c:v>-1.8359399999999999</c:v>
                </c:pt>
                <c:pt idx="1375">
                  <c:v>-1.8432599999999999</c:v>
                </c:pt>
                <c:pt idx="1376">
                  <c:v>-1.8456999999999999</c:v>
                </c:pt>
                <c:pt idx="1377">
                  <c:v>-1.85303</c:v>
                </c:pt>
                <c:pt idx="1378">
                  <c:v>-1.85303</c:v>
                </c:pt>
                <c:pt idx="1379">
                  <c:v>-1.85791</c:v>
                </c:pt>
                <c:pt idx="1380">
                  <c:v>-1.8456999999999999</c:v>
                </c:pt>
                <c:pt idx="1381">
                  <c:v>-1.8481399999999999</c:v>
                </c:pt>
                <c:pt idx="1382">
                  <c:v>-1.8359399999999999</c:v>
                </c:pt>
                <c:pt idx="1383">
                  <c:v>-1.8383799999999999</c:v>
                </c:pt>
                <c:pt idx="1384">
                  <c:v>-1.8310500000000001</c:v>
                </c:pt>
                <c:pt idx="1385">
                  <c:v>-1.80908</c:v>
                </c:pt>
                <c:pt idx="1386">
                  <c:v>-1.78955</c:v>
                </c:pt>
                <c:pt idx="1387">
                  <c:v>-1.78711</c:v>
                </c:pt>
                <c:pt idx="1388">
                  <c:v>-1.7651399999999999</c:v>
                </c:pt>
                <c:pt idx="1389">
                  <c:v>-1.7456100000000001</c:v>
                </c:pt>
                <c:pt idx="1390">
                  <c:v>-1.7504900000000001</c:v>
                </c:pt>
                <c:pt idx="1391">
                  <c:v>-1.7040999999999999</c:v>
                </c:pt>
                <c:pt idx="1392">
                  <c:v>-1.69922</c:v>
                </c:pt>
                <c:pt idx="1393">
                  <c:v>-1.65771</c:v>
                </c:pt>
                <c:pt idx="1394">
                  <c:v>-1.62842</c:v>
                </c:pt>
                <c:pt idx="1395">
                  <c:v>-1.6015600000000001</c:v>
                </c:pt>
                <c:pt idx="1396">
                  <c:v>-1.5625</c:v>
                </c:pt>
                <c:pt idx="1397">
                  <c:v>-1.5356399999999999</c:v>
                </c:pt>
                <c:pt idx="1398">
                  <c:v>-1.48682</c:v>
                </c:pt>
                <c:pt idx="1399">
                  <c:v>-1.4355500000000001</c:v>
                </c:pt>
                <c:pt idx="1400">
                  <c:v>-1.42578</c:v>
                </c:pt>
                <c:pt idx="1401">
                  <c:v>-1.3623000000000001</c:v>
                </c:pt>
                <c:pt idx="1402">
                  <c:v>-1.32812</c:v>
                </c:pt>
                <c:pt idx="1403">
                  <c:v>-1.2646500000000001</c:v>
                </c:pt>
                <c:pt idx="1404">
                  <c:v>-1.25</c:v>
                </c:pt>
                <c:pt idx="1405">
                  <c:v>-1.1938500000000001</c:v>
                </c:pt>
                <c:pt idx="1406">
                  <c:v>-1.1401399999999999</c:v>
                </c:pt>
                <c:pt idx="1407">
                  <c:v>-1.09619</c:v>
                </c:pt>
                <c:pt idx="1408">
                  <c:v>-1.0498000000000001</c:v>
                </c:pt>
                <c:pt idx="1409">
                  <c:v>-0.99365199999999998</c:v>
                </c:pt>
                <c:pt idx="1410">
                  <c:v>-0.94726600000000005</c:v>
                </c:pt>
                <c:pt idx="1411">
                  <c:v>-0.89111300000000004</c:v>
                </c:pt>
                <c:pt idx="1412">
                  <c:v>-0.78369100000000003</c:v>
                </c:pt>
                <c:pt idx="1413">
                  <c:v>-0.77148399999999995</c:v>
                </c:pt>
                <c:pt idx="1414">
                  <c:v>-0.71289100000000005</c:v>
                </c:pt>
                <c:pt idx="1415">
                  <c:v>-0.65917999999999999</c:v>
                </c:pt>
                <c:pt idx="1416">
                  <c:v>-0.60302699999999998</c:v>
                </c:pt>
                <c:pt idx="1417">
                  <c:v>-0.51269500000000001</c:v>
                </c:pt>
                <c:pt idx="1418">
                  <c:v>-0.46630899999999997</c:v>
                </c:pt>
                <c:pt idx="1419">
                  <c:v>-0.41748000000000002</c:v>
                </c:pt>
                <c:pt idx="1420">
                  <c:v>-0.36132799999999998</c:v>
                </c:pt>
                <c:pt idx="1421">
                  <c:v>-0.305176</c:v>
                </c:pt>
                <c:pt idx="1422">
                  <c:v>-0.231934</c:v>
                </c:pt>
                <c:pt idx="1423">
                  <c:v>-0.17578099999999999</c:v>
                </c:pt>
                <c:pt idx="1424">
                  <c:v>-0.109863</c:v>
                </c:pt>
                <c:pt idx="1425">
                  <c:v>-6.8359400000000001E-2</c:v>
                </c:pt>
                <c:pt idx="1426">
                  <c:v>2.4414100000000002E-3</c:v>
                </c:pt>
                <c:pt idx="1427">
                  <c:v>6.8359400000000001E-2</c:v>
                </c:pt>
                <c:pt idx="1428">
                  <c:v>0.13427700000000001</c:v>
                </c:pt>
                <c:pt idx="1429">
                  <c:v>0.19531200000000001</c:v>
                </c:pt>
                <c:pt idx="1430">
                  <c:v>0.25390600000000002</c:v>
                </c:pt>
                <c:pt idx="1431">
                  <c:v>0.30761699999999997</c:v>
                </c:pt>
                <c:pt idx="1432">
                  <c:v>0.36621100000000001</c:v>
                </c:pt>
                <c:pt idx="1433">
                  <c:v>0.42480499999999999</c:v>
                </c:pt>
                <c:pt idx="1434">
                  <c:v>0.478516</c:v>
                </c:pt>
                <c:pt idx="1435">
                  <c:v>0.54199200000000003</c:v>
                </c:pt>
                <c:pt idx="1436">
                  <c:v>0.60058599999999995</c:v>
                </c:pt>
                <c:pt idx="1437">
                  <c:v>0.65917999999999999</c:v>
                </c:pt>
                <c:pt idx="1438">
                  <c:v>0.71289100000000005</c:v>
                </c:pt>
                <c:pt idx="1439">
                  <c:v>0.78125</c:v>
                </c:pt>
                <c:pt idx="1440">
                  <c:v>0.84472700000000001</c:v>
                </c:pt>
                <c:pt idx="1441">
                  <c:v>0.88867200000000002</c:v>
                </c:pt>
                <c:pt idx="1442">
                  <c:v>0.95214799999999999</c:v>
                </c:pt>
                <c:pt idx="1443">
                  <c:v>1.00098</c:v>
                </c:pt>
                <c:pt idx="1444">
                  <c:v>1.0620099999999999</c:v>
                </c:pt>
                <c:pt idx="1445">
                  <c:v>1.0815399999999999</c:v>
                </c:pt>
                <c:pt idx="1446">
                  <c:v>1.1523399999999999</c:v>
                </c:pt>
                <c:pt idx="1447">
                  <c:v>1.18164</c:v>
                </c:pt>
                <c:pt idx="1448">
                  <c:v>1.2353499999999999</c:v>
                </c:pt>
                <c:pt idx="1449">
                  <c:v>1.2841800000000001</c:v>
                </c:pt>
                <c:pt idx="1450">
                  <c:v>1.33301</c:v>
                </c:pt>
                <c:pt idx="1451">
                  <c:v>1.41113</c:v>
                </c:pt>
                <c:pt idx="1452">
                  <c:v>1.39893</c:v>
                </c:pt>
                <c:pt idx="1453">
                  <c:v>1.4575199999999999</c:v>
                </c:pt>
                <c:pt idx="1454">
                  <c:v>1.48926</c:v>
                </c:pt>
                <c:pt idx="1455">
                  <c:v>1.5185500000000001</c:v>
                </c:pt>
                <c:pt idx="1456">
                  <c:v>1.5502899999999999</c:v>
                </c:pt>
                <c:pt idx="1457">
                  <c:v>1.58447</c:v>
                </c:pt>
                <c:pt idx="1458">
                  <c:v>1.6113299999999999</c:v>
                </c:pt>
                <c:pt idx="1459">
                  <c:v>1.64062</c:v>
                </c:pt>
                <c:pt idx="1460">
                  <c:v>1.6845699999999999</c:v>
                </c:pt>
                <c:pt idx="1461">
                  <c:v>1.71875</c:v>
                </c:pt>
                <c:pt idx="1462">
                  <c:v>1.73584</c:v>
                </c:pt>
                <c:pt idx="1463">
                  <c:v>1.74316</c:v>
                </c:pt>
                <c:pt idx="1464">
                  <c:v>1.7651399999999999</c:v>
                </c:pt>
                <c:pt idx="1465">
                  <c:v>1.78223</c:v>
                </c:pt>
                <c:pt idx="1466">
                  <c:v>1.8164100000000001</c:v>
                </c:pt>
                <c:pt idx="1467">
                  <c:v>1.8164100000000001</c:v>
                </c:pt>
                <c:pt idx="1468">
                  <c:v>1.8383799999999999</c:v>
                </c:pt>
                <c:pt idx="1469">
                  <c:v>1.8432599999999999</c:v>
                </c:pt>
                <c:pt idx="1470">
                  <c:v>1.8652299999999999</c:v>
                </c:pt>
                <c:pt idx="1471">
                  <c:v>1.8456999999999999</c:v>
                </c:pt>
                <c:pt idx="1472">
                  <c:v>1.8847700000000001</c:v>
                </c:pt>
                <c:pt idx="1473">
                  <c:v>1.87012</c:v>
                </c:pt>
                <c:pt idx="1474">
                  <c:v>1.8627899999999999</c:v>
                </c:pt>
                <c:pt idx="1475">
                  <c:v>1.86768</c:v>
                </c:pt>
                <c:pt idx="1476">
                  <c:v>1.88232</c:v>
                </c:pt>
                <c:pt idx="1477">
                  <c:v>1.8603499999999999</c:v>
                </c:pt>
                <c:pt idx="1478">
                  <c:v>1.8652299999999999</c:v>
                </c:pt>
                <c:pt idx="1479">
                  <c:v>1.87744</c:v>
                </c:pt>
                <c:pt idx="1480">
                  <c:v>1.8432599999999999</c:v>
                </c:pt>
                <c:pt idx="1481">
                  <c:v>1.8432599999999999</c:v>
                </c:pt>
                <c:pt idx="1482">
                  <c:v>1.8310500000000001</c:v>
                </c:pt>
                <c:pt idx="1483">
                  <c:v>1.79688</c:v>
                </c:pt>
                <c:pt idx="1484">
                  <c:v>1.7675799999999999</c:v>
                </c:pt>
                <c:pt idx="1485">
                  <c:v>1.7578100000000001</c:v>
                </c:pt>
                <c:pt idx="1486">
                  <c:v>1.74316</c:v>
                </c:pt>
                <c:pt idx="1487">
                  <c:v>1.7040999999999999</c:v>
                </c:pt>
                <c:pt idx="1488">
                  <c:v>1.6796899999999999</c:v>
                </c:pt>
                <c:pt idx="1489">
                  <c:v>1.6723600000000001</c:v>
                </c:pt>
                <c:pt idx="1490">
                  <c:v>1.64551</c:v>
                </c:pt>
                <c:pt idx="1491">
                  <c:v>1.6088899999999999</c:v>
                </c:pt>
                <c:pt idx="1492">
                  <c:v>1.58203</c:v>
                </c:pt>
                <c:pt idx="1493">
                  <c:v>1.5307599999999999</c:v>
                </c:pt>
                <c:pt idx="1494">
                  <c:v>1.5258799999999999</c:v>
                </c:pt>
                <c:pt idx="1495">
                  <c:v>1.47217</c:v>
                </c:pt>
                <c:pt idx="1496">
                  <c:v>1.4331100000000001</c:v>
                </c:pt>
                <c:pt idx="1497">
                  <c:v>1.38916</c:v>
                </c:pt>
                <c:pt idx="1498">
                  <c:v>1.33789</c:v>
                </c:pt>
                <c:pt idx="1499">
                  <c:v>1.31348</c:v>
                </c:pt>
                <c:pt idx="1500">
                  <c:v>1.2597700000000001</c:v>
                </c:pt>
                <c:pt idx="1501">
                  <c:v>1.2206999999999999</c:v>
                </c:pt>
                <c:pt idx="1502">
                  <c:v>1.17676</c:v>
                </c:pt>
                <c:pt idx="1503">
                  <c:v>1.11328</c:v>
                </c:pt>
                <c:pt idx="1504">
                  <c:v>1.0668899999999999</c:v>
                </c:pt>
                <c:pt idx="1505">
                  <c:v>1.02539</c:v>
                </c:pt>
                <c:pt idx="1506">
                  <c:v>0.97167999999999999</c:v>
                </c:pt>
                <c:pt idx="1507">
                  <c:v>0.91308599999999995</c:v>
                </c:pt>
                <c:pt idx="1508">
                  <c:v>0.86914100000000005</c:v>
                </c:pt>
                <c:pt idx="1509">
                  <c:v>0.82275399999999999</c:v>
                </c:pt>
                <c:pt idx="1510">
                  <c:v>0.75195299999999998</c:v>
                </c:pt>
                <c:pt idx="1511">
                  <c:v>0.69335899999999995</c:v>
                </c:pt>
                <c:pt idx="1512">
                  <c:v>0.65673800000000004</c:v>
                </c:pt>
                <c:pt idx="1513">
                  <c:v>0.58349600000000001</c:v>
                </c:pt>
                <c:pt idx="1514">
                  <c:v>0.52978499999999995</c:v>
                </c:pt>
                <c:pt idx="1515">
                  <c:v>0.46630899999999997</c:v>
                </c:pt>
                <c:pt idx="1516">
                  <c:v>0.40283200000000002</c:v>
                </c:pt>
                <c:pt idx="1517">
                  <c:v>0.36132799999999998</c:v>
                </c:pt>
                <c:pt idx="1518">
                  <c:v>0.28320299999999998</c:v>
                </c:pt>
                <c:pt idx="1519">
                  <c:v>0.229492</c:v>
                </c:pt>
                <c:pt idx="1520">
                  <c:v>0.148926</c:v>
                </c:pt>
                <c:pt idx="1521">
                  <c:v>0.10498</c:v>
                </c:pt>
                <c:pt idx="1522">
                  <c:v>6.8359400000000001E-2</c:v>
                </c:pt>
                <c:pt idx="1523">
                  <c:v>-4.8828099999999996E-3</c:v>
                </c:pt>
                <c:pt idx="1524">
                  <c:v>-7.0800799999999997E-2</c:v>
                </c:pt>
                <c:pt idx="1525">
                  <c:v>-0.12695300000000001</c:v>
                </c:pt>
                <c:pt idx="1526">
                  <c:v>-0.17578099999999999</c:v>
                </c:pt>
                <c:pt idx="1527">
                  <c:v>-0.236816</c:v>
                </c:pt>
                <c:pt idx="1528">
                  <c:v>-0.30029299999999998</c:v>
                </c:pt>
                <c:pt idx="1529">
                  <c:v>-0.34912100000000001</c:v>
                </c:pt>
                <c:pt idx="1530">
                  <c:v>-0.42236299999999999</c:v>
                </c:pt>
                <c:pt idx="1531">
                  <c:v>-0.47119100000000003</c:v>
                </c:pt>
                <c:pt idx="1532">
                  <c:v>-0.52978499999999995</c:v>
                </c:pt>
                <c:pt idx="1533">
                  <c:v>-0.60546900000000003</c:v>
                </c:pt>
                <c:pt idx="1534">
                  <c:v>-0.65429700000000002</c:v>
                </c:pt>
                <c:pt idx="1535">
                  <c:v>-0.72753900000000005</c:v>
                </c:pt>
                <c:pt idx="1536">
                  <c:v>-0.75195299999999998</c:v>
                </c:pt>
                <c:pt idx="1537">
                  <c:v>-0.81787100000000001</c:v>
                </c:pt>
                <c:pt idx="1538">
                  <c:v>-0.88378900000000005</c:v>
                </c:pt>
                <c:pt idx="1539">
                  <c:v>-0.92773399999999995</c:v>
                </c:pt>
                <c:pt idx="1540">
                  <c:v>-0.98144500000000001</c:v>
                </c:pt>
                <c:pt idx="1541">
                  <c:v>-1.0376000000000001</c:v>
                </c:pt>
                <c:pt idx="1542">
                  <c:v>-1.0839799999999999</c:v>
                </c:pt>
                <c:pt idx="1543">
                  <c:v>-1.1254900000000001</c:v>
                </c:pt>
                <c:pt idx="1544">
                  <c:v>-1.1914100000000001</c:v>
                </c:pt>
                <c:pt idx="1545">
                  <c:v>-1.23047</c:v>
                </c:pt>
                <c:pt idx="1546">
                  <c:v>-1.2841800000000001</c:v>
                </c:pt>
                <c:pt idx="1547">
                  <c:v>-1.3208</c:v>
                </c:pt>
                <c:pt idx="1548">
                  <c:v>-1.38184</c:v>
                </c:pt>
                <c:pt idx="1549">
                  <c:v>-1.41113</c:v>
                </c:pt>
                <c:pt idx="1550">
                  <c:v>-1.4550799999999999</c:v>
                </c:pt>
                <c:pt idx="1551">
                  <c:v>-1.47461</c:v>
                </c:pt>
                <c:pt idx="1552">
                  <c:v>-1.5234399999999999</c:v>
                </c:pt>
                <c:pt idx="1553">
                  <c:v>-1.5502899999999999</c:v>
                </c:pt>
                <c:pt idx="1554">
                  <c:v>-1.56982</c:v>
                </c:pt>
                <c:pt idx="1555">
                  <c:v>-1.6162099999999999</c:v>
                </c:pt>
                <c:pt idx="1556">
                  <c:v>-1.64307</c:v>
                </c:pt>
                <c:pt idx="1557">
                  <c:v>-1.6626000000000001</c:v>
                </c:pt>
                <c:pt idx="1558">
                  <c:v>-1.6772499999999999</c:v>
                </c:pt>
                <c:pt idx="1559">
                  <c:v>-1.69922</c:v>
                </c:pt>
                <c:pt idx="1560">
                  <c:v>-1.72363</c:v>
                </c:pt>
                <c:pt idx="1561">
                  <c:v>-1.74072</c:v>
                </c:pt>
                <c:pt idx="1562">
                  <c:v>-1.7504900000000001</c:v>
                </c:pt>
                <c:pt idx="1563">
                  <c:v>-1.80176</c:v>
                </c:pt>
                <c:pt idx="1564">
                  <c:v>-1.7773399999999999</c:v>
                </c:pt>
                <c:pt idx="1565">
                  <c:v>-1.80176</c:v>
                </c:pt>
                <c:pt idx="1566">
                  <c:v>-1.80176</c:v>
                </c:pt>
                <c:pt idx="1567">
                  <c:v>-1.80176</c:v>
                </c:pt>
                <c:pt idx="1568">
                  <c:v>-1.8212900000000001</c:v>
                </c:pt>
                <c:pt idx="1569">
                  <c:v>-1.81152</c:v>
                </c:pt>
                <c:pt idx="1570">
                  <c:v>-1.8164100000000001</c:v>
                </c:pt>
                <c:pt idx="1571">
                  <c:v>-1.8212900000000001</c:v>
                </c:pt>
                <c:pt idx="1572">
                  <c:v>-1.8286100000000001</c:v>
                </c:pt>
                <c:pt idx="1573">
                  <c:v>-1.80664</c:v>
                </c:pt>
                <c:pt idx="1574">
                  <c:v>-1.80176</c:v>
                </c:pt>
                <c:pt idx="1575">
                  <c:v>-1.79443</c:v>
                </c:pt>
                <c:pt idx="1576">
                  <c:v>-1.7626999999999999</c:v>
                </c:pt>
                <c:pt idx="1577">
                  <c:v>-1.7626999999999999</c:v>
                </c:pt>
                <c:pt idx="1578">
                  <c:v>-1.7529300000000001</c:v>
                </c:pt>
                <c:pt idx="1579">
                  <c:v>-1.7334000000000001</c:v>
                </c:pt>
                <c:pt idx="1580">
                  <c:v>-1.72363</c:v>
                </c:pt>
                <c:pt idx="1581">
                  <c:v>-1.6918899999999999</c:v>
                </c:pt>
                <c:pt idx="1582">
                  <c:v>-1.6723600000000001</c:v>
                </c:pt>
                <c:pt idx="1583">
                  <c:v>-1.65283</c:v>
                </c:pt>
                <c:pt idx="1584">
                  <c:v>-1.6137699999999999</c:v>
                </c:pt>
                <c:pt idx="1585">
                  <c:v>-1.5893600000000001</c:v>
                </c:pt>
                <c:pt idx="1586">
                  <c:v>-1.5625</c:v>
                </c:pt>
                <c:pt idx="1587">
                  <c:v>-1.5258799999999999</c:v>
                </c:pt>
                <c:pt idx="1588">
                  <c:v>-1.49658</c:v>
                </c:pt>
                <c:pt idx="1589">
                  <c:v>-1.4550799999999999</c:v>
                </c:pt>
                <c:pt idx="1590">
                  <c:v>-1.4209000000000001</c:v>
                </c:pt>
                <c:pt idx="1591">
                  <c:v>-1.38184</c:v>
                </c:pt>
                <c:pt idx="1592">
                  <c:v>-1.33057</c:v>
                </c:pt>
                <c:pt idx="1593">
                  <c:v>-1.2915000000000001</c:v>
                </c:pt>
                <c:pt idx="1594">
                  <c:v>-1.25244</c:v>
                </c:pt>
                <c:pt idx="1595">
                  <c:v>-1.1938500000000001</c:v>
                </c:pt>
                <c:pt idx="1596">
                  <c:v>-1.1523399999999999</c:v>
                </c:pt>
                <c:pt idx="1597">
                  <c:v>-1.1084000000000001</c:v>
                </c:pt>
                <c:pt idx="1598">
                  <c:v>-1.0522499999999999</c:v>
                </c:pt>
                <c:pt idx="1599">
                  <c:v>-0.99121099999999995</c:v>
                </c:pt>
                <c:pt idx="1600">
                  <c:v>-0.93261700000000003</c:v>
                </c:pt>
                <c:pt idx="1601">
                  <c:v>-0.89111300000000004</c:v>
                </c:pt>
                <c:pt idx="1602">
                  <c:v>-0.83984400000000003</c:v>
                </c:pt>
                <c:pt idx="1603">
                  <c:v>-0.78125</c:v>
                </c:pt>
                <c:pt idx="1604">
                  <c:v>-0.73242200000000002</c:v>
                </c:pt>
                <c:pt idx="1605">
                  <c:v>-0.65673800000000004</c:v>
                </c:pt>
                <c:pt idx="1606">
                  <c:v>-0.60058599999999995</c:v>
                </c:pt>
                <c:pt idx="1607">
                  <c:v>-0.539551</c:v>
                </c:pt>
                <c:pt idx="1608">
                  <c:v>-0.48339799999999999</c:v>
                </c:pt>
                <c:pt idx="1609">
                  <c:v>-0.42724600000000001</c:v>
                </c:pt>
                <c:pt idx="1610">
                  <c:v>-0.380859</c:v>
                </c:pt>
                <c:pt idx="1611">
                  <c:v>-0.30761699999999997</c:v>
                </c:pt>
                <c:pt idx="1612">
                  <c:v>-0.244141</c:v>
                </c:pt>
                <c:pt idx="1613">
                  <c:v>-0.18798799999999999</c:v>
                </c:pt>
                <c:pt idx="1614">
                  <c:v>-0.13183600000000001</c:v>
                </c:pt>
                <c:pt idx="1615">
                  <c:v>-6.8359400000000001E-2</c:v>
                </c:pt>
                <c:pt idx="1616">
                  <c:v>-7.3242200000000002E-3</c:v>
                </c:pt>
                <c:pt idx="1617">
                  <c:v>5.1269500000000003E-2</c:v>
                </c:pt>
                <c:pt idx="1618">
                  <c:v>0.117188</c:v>
                </c:pt>
                <c:pt idx="1619">
                  <c:v>0.17822299999999999</c:v>
                </c:pt>
                <c:pt idx="1620">
                  <c:v>0.234375</c:v>
                </c:pt>
                <c:pt idx="1621">
                  <c:v>0.29052699999999998</c:v>
                </c:pt>
                <c:pt idx="1622">
                  <c:v>0.35888700000000001</c:v>
                </c:pt>
                <c:pt idx="1623">
                  <c:v>0.40771499999999999</c:v>
                </c:pt>
                <c:pt idx="1624">
                  <c:v>0.47363300000000003</c:v>
                </c:pt>
                <c:pt idx="1625">
                  <c:v>0.52734400000000003</c:v>
                </c:pt>
                <c:pt idx="1626">
                  <c:v>0.58105499999999999</c:v>
                </c:pt>
                <c:pt idx="1627">
                  <c:v>0.64941400000000005</c:v>
                </c:pt>
                <c:pt idx="1628">
                  <c:v>0.68603499999999995</c:v>
                </c:pt>
                <c:pt idx="1629">
                  <c:v>0.76415999999999995</c:v>
                </c:pt>
                <c:pt idx="1630">
                  <c:v>0.84960899999999995</c:v>
                </c:pt>
                <c:pt idx="1631">
                  <c:v>0.85449200000000003</c:v>
                </c:pt>
                <c:pt idx="1632">
                  <c:v>0.91308599999999995</c:v>
                </c:pt>
                <c:pt idx="1633">
                  <c:v>0.96923800000000004</c:v>
                </c:pt>
                <c:pt idx="1634">
                  <c:v>1.02295</c:v>
                </c:pt>
                <c:pt idx="1635">
                  <c:v>1.0668899999999999</c:v>
                </c:pt>
                <c:pt idx="1636">
                  <c:v>1.11572</c:v>
                </c:pt>
                <c:pt idx="1637">
                  <c:v>1.1792</c:v>
                </c:pt>
                <c:pt idx="1638">
                  <c:v>1.22803</c:v>
                </c:pt>
                <c:pt idx="1639">
                  <c:v>1.27441</c:v>
                </c:pt>
                <c:pt idx="1640">
                  <c:v>1.32812</c:v>
                </c:pt>
                <c:pt idx="1641">
                  <c:v>1.3647499999999999</c:v>
                </c:pt>
                <c:pt idx="1642">
                  <c:v>1.40137</c:v>
                </c:pt>
                <c:pt idx="1643">
                  <c:v>1.40625</c:v>
                </c:pt>
                <c:pt idx="1644">
                  <c:v>1.46729</c:v>
                </c:pt>
                <c:pt idx="1645">
                  <c:v>1.50146</c:v>
                </c:pt>
                <c:pt idx="1646">
                  <c:v>1.54053</c:v>
                </c:pt>
                <c:pt idx="1647">
                  <c:v>1.5918000000000001</c:v>
                </c:pt>
                <c:pt idx="1648">
                  <c:v>1.6015600000000001</c:v>
                </c:pt>
                <c:pt idx="1649">
                  <c:v>1.64062</c:v>
                </c:pt>
                <c:pt idx="1650">
                  <c:v>1.6674800000000001</c:v>
                </c:pt>
                <c:pt idx="1651">
                  <c:v>1.69434</c:v>
                </c:pt>
                <c:pt idx="1652">
                  <c:v>1.71387</c:v>
                </c:pt>
                <c:pt idx="1653">
                  <c:v>1.74316</c:v>
                </c:pt>
                <c:pt idx="1654">
                  <c:v>1.7602500000000001</c:v>
                </c:pt>
                <c:pt idx="1655">
                  <c:v>1.79688</c:v>
                </c:pt>
                <c:pt idx="1656">
                  <c:v>1.80664</c:v>
                </c:pt>
                <c:pt idx="1657">
                  <c:v>1.8237300000000001</c:v>
                </c:pt>
                <c:pt idx="1658">
                  <c:v>1.8164100000000001</c:v>
                </c:pt>
                <c:pt idx="1659">
                  <c:v>1.8456999999999999</c:v>
                </c:pt>
                <c:pt idx="1660">
                  <c:v>1.85547</c:v>
                </c:pt>
                <c:pt idx="1661">
                  <c:v>1.85303</c:v>
                </c:pt>
                <c:pt idx="1662">
                  <c:v>1.87256</c:v>
                </c:pt>
                <c:pt idx="1663">
                  <c:v>1.85303</c:v>
                </c:pt>
                <c:pt idx="1664">
                  <c:v>1.87256</c:v>
                </c:pt>
                <c:pt idx="1665">
                  <c:v>1.875</c:v>
                </c:pt>
                <c:pt idx="1666">
                  <c:v>1.8847700000000001</c:v>
                </c:pt>
                <c:pt idx="1667">
                  <c:v>1.8627899999999999</c:v>
                </c:pt>
                <c:pt idx="1668">
                  <c:v>1.8627899999999999</c:v>
                </c:pt>
                <c:pt idx="1669">
                  <c:v>1.8627899999999999</c:v>
                </c:pt>
                <c:pt idx="1670">
                  <c:v>1.8481399999999999</c:v>
                </c:pt>
                <c:pt idx="1671">
                  <c:v>1.8359399999999999</c:v>
                </c:pt>
                <c:pt idx="1672">
                  <c:v>1.8212900000000001</c:v>
                </c:pt>
                <c:pt idx="1673">
                  <c:v>1.80664</c:v>
                </c:pt>
                <c:pt idx="1674">
                  <c:v>1.78223</c:v>
                </c:pt>
                <c:pt idx="1675">
                  <c:v>1.7773399999999999</c:v>
                </c:pt>
                <c:pt idx="1676">
                  <c:v>1.7553700000000001</c:v>
                </c:pt>
                <c:pt idx="1677">
                  <c:v>1.7285200000000001</c:v>
                </c:pt>
                <c:pt idx="1678">
                  <c:v>1.71387</c:v>
                </c:pt>
                <c:pt idx="1679">
                  <c:v>1.6699200000000001</c:v>
                </c:pt>
                <c:pt idx="1680">
                  <c:v>1.6674800000000001</c:v>
                </c:pt>
                <c:pt idx="1681">
                  <c:v>1.6333</c:v>
                </c:pt>
                <c:pt idx="1682">
                  <c:v>1.6137699999999999</c:v>
                </c:pt>
                <c:pt idx="1683">
                  <c:v>1.5722700000000001</c:v>
                </c:pt>
                <c:pt idx="1684">
                  <c:v>1.54297</c:v>
                </c:pt>
                <c:pt idx="1685">
                  <c:v>1.4917</c:v>
                </c:pt>
                <c:pt idx="1686">
                  <c:v>1.4526399999999999</c:v>
                </c:pt>
                <c:pt idx="1687">
                  <c:v>1.42822</c:v>
                </c:pt>
                <c:pt idx="1688">
                  <c:v>1.3745099999999999</c:v>
                </c:pt>
                <c:pt idx="1689">
                  <c:v>1.3476600000000001</c:v>
                </c:pt>
                <c:pt idx="1690">
                  <c:v>1.2768600000000001</c:v>
                </c:pt>
                <c:pt idx="1691">
                  <c:v>1.24268</c:v>
                </c:pt>
                <c:pt idx="1692">
                  <c:v>1.2011700000000001</c:v>
                </c:pt>
                <c:pt idx="1693">
                  <c:v>1.16455</c:v>
                </c:pt>
                <c:pt idx="1694">
                  <c:v>1.1059600000000001</c:v>
                </c:pt>
                <c:pt idx="1695">
                  <c:v>1.0595699999999999</c:v>
                </c:pt>
                <c:pt idx="1696">
                  <c:v>1.01318</c:v>
                </c:pt>
                <c:pt idx="1697">
                  <c:v>0.95214799999999999</c:v>
                </c:pt>
                <c:pt idx="1698">
                  <c:v>0.90087899999999999</c:v>
                </c:pt>
                <c:pt idx="1699">
                  <c:v>0.83984400000000003</c:v>
                </c:pt>
                <c:pt idx="1700">
                  <c:v>0.788574</c:v>
                </c:pt>
                <c:pt idx="1701">
                  <c:v>0.82031200000000004</c:v>
                </c:pt>
                <c:pt idx="1702">
                  <c:v>0.68847700000000001</c:v>
                </c:pt>
                <c:pt idx="1703">
                  <c:v>0.63720699999999997</c:v>
                </c:pt>
                <c:pt idx="1704">
                  <c:v>0.57128900000000005</c:v>
                </c:pt>
                <c:pt idx="1705">
                  <c:v>0.52490199999999998</c:v>
                </c:pt>
                <c:pt idx="1706">
                  <c:v>0.458984</c:v>
                </c:pt>
                <c:pt idx="1707">
                  <c:v>0.40283200000000002</c:v>
                </c:pt>
                <c:pt idx="1708">
                  <c:v>0.34912100000000001</c:v>
                </c:pt>
                <c:pt idx="1709">
                  <c:v>0.28808600000000001</c:v>
                </c:pt>
                <c:pt idx="1710">
                  <c:v>0.21972700000000001</c:v>
                </c:pt>
                <c:pt idx="1711">
                  <c:v>0.168457</c:v>
                </c:pt>
                <c:pt idx="1712">
                  <c:v>0.10253900000000001</c:v>
                </c:pt>
                <c:pt idx="1713">
                  <c:v>5.1269500000000003E-2</c:v>
                </c:pt>
                <c:pt idx="1714">
                  <c:v>-1.2207000000000001E-2</c:v>
                </c:pt>
                <c:pt idx="1715">
                  <c:v>-6.8359400000000001E-2</c:v>
                </c:pt>
                <c:pt idx="1716">
                  <c:v>-0.119629</c:v>
                </c:pt>
                <c:pt idx="1717">
                  <c:v>-0.18554699999999999</c:v>
                </c:pt>
                <c:pt idx="1718">
                  <c:v>-0.25146499999999999</c:v>
                </c:pt>
                <c:pt idx="1719">
                  <c:v>-0.29296899999999998</c:v>
                </c:pt>
                <c:pt idx="1720">
                  <c:v>-0.37109399999999998</c:v>
                </c:pt>
                <c:pt idx="1721">
                  <c:v>-0.43457000000000001</c:v>
                </c:pt>
                <c:pt idx="1722">
                  <c:v>-0.49072300000000002</c:v>
                </c:pt>
                <c:pt idx="1723">
                  <c:v>-0.54199200000000003</c:v>
                </c:pt>
                <c:pt idx="1724">
                  <c:v>-0.59814500000000004</c:v>
                </c:pt>
                <c:pt idx="1725">
                  <c:v>-0.66406200000000004</c:v>
                </c:pt>
                <c:pt idx="1726">
                  <c:v>-0.71289100000000005</c:v>
                </c:pt>
                <c:pt idx="1727">
                  <c:v>-0.77148399999999995</c:v>
                </c:pt>
                <c:pt idx="1728">
                  <c:v>-0.82031200000000004</c:v>
                </c:pt>
                <c:pt idx="1729">
                  <c:v>-0.87890599999999997</c:v>
                </c:pt>
                <c:pt idx="1730">
                  <c:v>-0.92040999999999995</c:v>
                </c:pt>
                <c:pt idx="1731">
                  <c:v>-0.97656200000000004</c:v>
                </c:pt>
                <c:pt idx="1732">
                  <c:v>-1.01807</c:v>
                </c:pt>
                <c:pt idx="1733">
                  <c:v>-1.09131</c:v>
                </c:pt>
                <c:pt idx="1734">
                  <c:v>-1.1254900000000001</c:v>
                </c:pt>
                <c:pt idx="1735">
                  <c:v>-1.17676</c:v>
                </c:pt>
                <c:pt idx="1736">
                  <c:v>-1.23047</c:v>
                </c:pt>
                <c:pt idx="1737">
                  <c:v>-1.27197</c:v>
                </c:pt>
                <c:pt idx="1738">
                  <c:v>-1.33301</c:v>
                </c:pt>
                <c:pt idx="1739">
                  <c:v>-1.3549800000000001</c:v>
                </c:pt>
                <c:pt idx="1740">
                  <c:v>-1.4184600000000001</c:v>
                </c:pt>
                <c:pt idx="1741">
                  <c:v>-1.4404300000000001</c:v>
                </c:pt>
                <c:pt idx="1742">
                  <c:v>-1.47705</c:v>
                </c:pt>
                <c:pt idx="1743">
                  <c:v>-1.5161100000000001</c:v>
                </c:pt>
                <c:pt idx="1744">
                  <c:v>-1.5283199999999999</c:v>
                </c:pt>
                <c:pt idx="1745">
                  <c:v>-1.56982</c:v>
                </c:pt>
                <c:pt idx="1746">
                  <c:v>-1.6040000000000001</c:v>
                </c:pt>
                <c:pt idx="1747">
                  <c:v>-1.6210899999999999</c:v>
                </c:pt>
                <c:pt idx="1748">
                  <c:v>-1.65283</c:v>
                </c:pt>
                <c:pt idx="1749">
                  <c:v>-1.6650400000000001</c:v>
                </c:pt>
                <c:pt idx="1750">
                  <c:v>-1.7040999999999999</c:v>
                </c:pt>
                <c:pt idx="1751">
                  <c:v>-1.7065399999999999</c:v>
                </c:pt>
                <c:pt idx="1752">
                  <c:v>-1.72607</c:v>
                </c:pt>
                <c:pt idx="1753">
                  <c:v>-1.7626999999999999</c:v>
                </c:pt>
                <c:pt idx="1754">
                  <c:v>-1.7675799999999999</c:v>
                </c:pt>
                <c:pt idx="1755">
                  <c:v>-1.77979</c:v>
                </c:pt>
                <c:pt idx="1756">
                  <c:v>-1.77979</c:v>
                </c:pt>
                <c:pt idx="1757">
                  <c:v>-1.79932</c:v>
                </c:pt>
                <c:pt idx="1758">
                  <c:v>-1.80664</c:v>
                </c:pt>
                <c:pt idx="1759">
                  <c:v>-1.8237300000000001</c:v>
                </c:pt>
                <c:pt idx="1760">
                  <c:v>-1.8286100000000001</c:v>
                </c:pt>
                <c:pt idx="1761">
                  <c:v>-1.80664</c:v>
                </c:pt>
                <c:pt idx="1762">
                  <c:v>-1.8164100000000001</c:v>
                </c:pt>
                <c:pt idx="1763">
                  <c:v>-1.81396</c:v>
                </c:pt>
                <c:pt idx="1764">
                  <c:v>-1.79932</c:v>
                </c:pt>
                <c:pt idx="1765">
                  <c:v>-1.79688</c:v>
                </c:pt>
                <c:pt idx="1766">
                  <c:v>-1.7773399999999999</c:v>
                </c:pt>
                <c:pt idx="1767">
                  <c:v>-1.7773399999999999</c:v>
                </c:pt>
                <c:pt idx="1768">
                  <c:v>-1.7553700000000001</c:v>
                </c:pt>
                <c:pt idx="1769">
                  <c:v>-1.73584</c:v>
                </c:pt>
                <c:pt idx="1770">
                  <c:v>-1.72119</c:v>
                </c:pt>
                <c:pt idx="1771">
                  <c:v>-1.7089799999999999</c:v>
                </c:pt>
                <c:pt idx="1772">
                  <c:v>-1.6870099999999999</c:v>
                </c:pt>
                <c:pt idx="1773">
                  <c:v>-1.65527</c:v>
                </c:pt>
                <c:pt idx="1774">
                  <c:v>-1.6333</c:v>
                </c:pt>
                <c:pt idx="1775">
                  <c:v>-1.6113299999999999</c:v>
                </c:pt>
                <c:pt idx="1776">
                  <c:v>-1.58203</c:v>
                </c:pt>
                <c:pt idx="1777">
                  <c:v>-1.56006</c:v>
                </c:pt>
                <c:pt idx="1778">
                  <c:v>-1.5112300000000001</c:v>
                </c:pt>
                <c:pt idx="1779">
                  <c:v>-1.47217</c:v>
                </c:pt>
                <c:pt idx="1780">
                  <c:v>-1.4550799999999999</c:v>
                </c:pt>
                <c:pt idx="1781">
                  <c:v>-1.40625</c:v>
                </c:pt>
                <c:pt idx="1782">
                  <c:v>-1.3696299999999999</c:v>
                </c:pt>
                <c:pt idx="1783">
                  <c:v>-1.32812</c:v>
                </c:pt>
                <c:pt idx="1784">
                  <c:v>-1.2866200000000001</c:v>
                </c:pt>
                <c:pt idx="1785">
                  <c:v>-1.24756</c:v>
                </c:pt>
                <c:pt idx="1786">
                  <c:v>-1.18408</c:v>
                </c:pt>
                <c:pt idx="1787">
                  <c:v>-1.1425799999999999</c:v>
                </c:pt>
                <c:pt idx="1788">
                  <c:v>-1.11328</c:v>
                </c:pt>
                <c:pt idx="1789">
                  <c:v>-1.0473600000000001</c:v>
                </c:pt>
                <c:pt idx="1790">
                  <c:v>-1.01807</c:v>
                </c:pt>
                <c:pt idx="1791">
                  <c:v>-0.95459000000000005</c:v>
                </c:pt>
                <c:pt idx="1792">
                  <c:v>-0.88378900000000005</c:v>
                </c:pt>
                <c:pt idx="1793">
                  <c:v>-0.84716800000000003</c:v>
                </c:pt>
                <c:pt idx="1794">
                  <c:v>-0.75195299999999998</c:v>
                </c:pt>
                <c:pt idx="1795">
                  <c:v>-0.72753900000000005</c:v>
                </c:pt>
                <c:pt idx="1796">
                  <c:v>-0.66894500000000001</c:v>
                </c:pt>
                <c:pt idx="1797">
                  <c:v>-0.61279300000000003</c:v>
                </c:pt>
                <c:pt idx="1798">
                  <c:v>-0.55908199999999997</c:v>
                </c:pt>
                <c:pt idx="1799">
                  <c:v>-0.50537100000000001</c:v>
                </c:pt>
                <c:pt idx="1800">
                  <c:v>-0.44189499999999998</c:v>
                </c:pt>
                <c:pt idx="1801">
                  <c:v>-0.37841799999999998</c:v>
                </c:pt>
                <c:pt idx="1802">
                  <c:v>-0.322266</c:v>
                </c:pt>
                <c:pt idx="1803">
                  <c:v>-0.24902299999999999</c:v>
                </c:pt>
                <c:pt idx="1804">
                  <c:v>-0.20019500000000001</c:v>
                </c:pt>
                <c:pt idx="1805">
                  <c:v>-0.148926</c:v>
                </c:pt>
                <c:pt idx="1806">
                  <c:v>-8.3007800000000007E-2</c:v>
                </c:pt>
                <c:pt idx="1807">
                  <c:v>-1.4648400000000001E-2</c:v>
                </c:pt>
                <c:pt idx="1808">
                  <c:v>3.1738299999999997E-2</c:v>
                </c:pt>
                <c:pt idx="1809">
                  <c:v>0.107422</c:v>
                </c:pt>
                <c:pt idx="1810">
                  <c:v>0.17333999999999999</c:v>
                </c:pt>
                <c:pt idx="1811">
                  <c:v>0.21728500000000001</c:v>
                </c:pt>
                <c:pt idx="1812">
                  <c:v>0.27343800000000001</c:v>
                </c:pt>
                <c:pt idx="1813">
                  <c:v>0.33691399999999999</c:v>
                </c:pt>
                <c:pt idx="1814">
                  <c:v>0.38818399999999997</c:v>
                </c:pt>
                <c:pt idx="1815">
                  <c:v>0.45410200000000001</c:v>
                </c:pt>
                <c:pt idx="1816">
                  <c:v>0.50292999999999999</c:v>
                </c:pt>
                <c:pt idx="1817">
                  <c:v>0.57861300000000004</c:v>
                </c:pt>
                <c:pt idx="1818">
                  <c:v>0.617676</c:v>
                </c:pt>
                <c:pt idx="1819">
                  <c:v>0.67382799999999998</c:v>
                </c:pt>
                <c:pt idx="1820">
                  <c:v>0.710449</c:v>
                </c:pt>
                <c:pt idx="1821">
                  <c:v>0.80078099999999997</c:v>
                </c:pt>
                <c:pt idx="1822">
                  <c:v>0.866699</c:v>
                </c:pt>
                <c:pt idx="1823">
                  <c:v>0.89599600000000001</c:v>
                </c:pt>
                <c:pt idx="1824">
                  <c:v>0.94970699999999997</c:v>
                </c:pt>
                <c:pt idx="1825">
                  <c:v>0.99853499999999995</c:v>
                </c:pt>
                <c:pt idx="1826">
                  <c:v>1.0376000000000001</c:v>
                </c:pt>
                <c:pt idx="1827">
                  <c:v>1.1059600000000001</c:v>
                </c:pt>
                <c:pt idx="1828">
                  <c:v>1.1474599999999999</c:v>
                </c:pt>
                <c:pt idx="1829">
                  <c:v>1.2011700000000001</c:v>
                </c:pt>
                <c:pt idx="1830">
                  <c:v>1.2377899999999999</c:v>
                </c:pt>
                <c:pt idx="1831">
                  <c:v>1.31592</c:v>
                </c:pt>
                <c:pt idx="1832">
                  <c:v>1.32324</c:v>
                </c:pt>
                <c:pt idx="1833">
                  <c:v>1.3085899999999999</c:v>
                </c:pt>
                <c:pt idx="1834">
                  <c:v>1.38916</c:v>
                </c:pt>
                <c:pt idx="1835">
                  <c:v>1.4477500000000001</c:v>
                </c:pt>
                <c:pt idx="1836">
                  <c:v>1.47461</c:v>
                </c:pt>
                <c:pt idx="1837">
                  <c:v>1.5087900000000001</c:v>
                </c:pt>
                <c:pt idx="1838">
                  <c:v>1.5307599999999999</c:v>
                </c:pt>
                <c:pt idx="1839">
                  <c:v>1.56738</c:v>
                </c:pt>
                <c:pt idx="1840">
                  <c:v>1.5966800000000001</c:v>
                </c:pt>
                <c:pt idx="1841">
                  <c:v>1.62598</c:v>
                </c:pt>
                <c:pt idx="1842">
                  <c:v>1.6723600000000001</c:v>
                </c:pt>
                <c:pt idx="1843">
                  <c:v>1.6748000000000001</c:v>
                </c:pt>
                <c:pt idx="1844">
                  <c:v>1.70166</c:v>
                </c:pt>
                <c:pt idx="1845">
                  <c:v>1.72119</c:v>
                </c:pt>
                <c:pt idx="1846">
                  <c:v>1.73828</c:v>
                </c:pt>
                <c:pt idx="1847">
                  <c:v>1.7480500000000001</c:v>
                </c:pt>
                <c:pt idx="1848">
                  <c:v>1.74072</c:v>
                </c:pt>
                <c:pt idx="1849">
                  <c:v>1.78955</c:v>
                </c:pt>
                <c:pt idx="1850">
                  <c:v>1.8164100000000001</c:v>
                </c:pt>
                <c:pt idx="1851">
                  <c:v>1.80176</c:v>
                </c:pt>
                <c:pt idx="1852">
                  <c:v>1.8237300000000001</c:v>
                </c:pt>
                <c:pt idx="1853">
                  <c:v>1.8188500000000001</c:v>
                </c:pt>
                <c:pt idx="1854">
                  <c:v>1.8334999999999999</c:v>
                </c:pt>
                <c:pt idx="1855">
                  <c:v>1.8334999999999999</c:v>
                </c:pt>
                <c:pt idx="1856">
                  <c:v>1.8286100000000001</c:v>
                </c:pt>
                <c:pt idx="1857">
                  <c:v>1.8212900000000001</c:v>
                </c:pt>
                <c:pt idx="1858">
                  <c:v>1.8261700000000001</c:v>
                </c:pt>
                <c:pt idx="1859">
                  <c:v>1.8164100000000001</c:v>
                </c:pt>
                <c:pt idx="1860">
                  <c:v>1.8237300000000001</c:v>
                </c:pt>
                <c:pt idx="1861">
                  <c:v>1.85303</c:v>
                </c:pt>
                <c:pt idx="1862">
                  <c:v>1.78955</c:v>
                </c:pt>
                <c:pt idx="1863">
                  <c:v>1.7748999999999999</c:v>
                </c:pt>
                <c:pt idx="1864">
                  <c:v>1.77979</c:v>
                </c:pt>
                <c:pt idx="1865">
                  <c:v>1.74316</c:v>
                </c:pt>
                <c:pt idx="1866">
                  <c:v>1.72607</c:v>
                </c:pt>
                <c:pt idx="1867">
                  <c:v>1.69922</c:v>
                </c:pt>
                <c:pt idx="1868">
                  <c:v>1.6723600000000001</c:v>
                </c:pt>
                <c:pt idx="1869">
                  <c:v>1.6626000000000001</c:v>
                </c:pt>
                <c:pt idx="1870">
                  <c:v>1.6333</c:v>
                </c:pt>
                <c:pt idx="1871">
                  <c:v>1.6064499999999999</c:v>
                </c:pt>
                <c:pt idx="1872">
                  <c:v>1.56494</c:v>
                </c:pt>
                <c:pt idx="1873">
                  <c:v>1.53809</c:v>
                </c:pt>
                <c:pt idx="1874">
                  <c:v>1.54297</c:v>
                </c:pt>
                <c:pt idx="1875">
                  <c:v>1.49414</c:v>
                </c:pt>
                <c:pt idx="1876">
                  <c:v>1.4453100000000001</c:v>
                </c:pt>
                <c:pt idx="1877">
                  <c:v>1.40869</c:v>
                </c:pt>
                <c:pt idx="1878">
                  <c:v>1.3720699999999999</c:v>
                </c:pt>
                <c:pt idx="1879">
                  <c:v>1.32812</c:v>
                </c:pt>
                <c:pt idx="1880">
                  <c:v>1.2866200000000001</c:v>
                </c:pt>
                <c:pt idx="1881">
                  <c:v>1.24268</c:v>
                </c:pt>
                <c:pt idx="1882">
                  <c:v>1.1987300000000001</c:v>
                </c:pt>
                <c:pt idx="1883">
                  <c:v>1.15967</c:v>
                </c:pt>
                <c:pt idx="1884">
                  <c:v>1.1035200000000001</c:v>
                </c:pt>
                <c:pt idx="1885">
                  <c:v>1.06934</c:v>
                </c:pt>
                <c:pt idx="1886">
                  <c:v>1.02783</c:v>
                </c:pt>
                <c:pt idx="1887">
                  <c:v>0.99609400000000003</c:v>
                </c:pt>
                <c:pt idx="1888">
                  <c:v>0.92285200000000001</c:v>
                </c:pt>
                <c:pt idx="1889">
                  <c:v>0.86425799999999997</c:v>
                </c:pt>
                <c:pt idx="1890">
                  <c:v>0.81787100000000001</c:v>
                </c:pt>
                <c:pt idx="1891">
                  <c:v>0.75683599999999995</c:v>
                </c:pt>
                <c:pt idx="1892">
                  <c:v>0.72265599999999997</c:v>
                </c:pt>
                <c:pt idx="1893">
                  <c:v>0.64209000000000005</c:v>
                </c:pt>
                <c:pt idx="1894">
                  <c:v>0.58593799999999996</c:v>
                </c:pt>
                <c:pt idx="1895">
                  <c:v>0.53710899999999995</c:v>
                </c:pt>
                <c:pt idx="1896">
                  <c:v>0.478516</c:v>
                </c:pt>
                <c:pt idx="1897">
                  <c:v>0.42480499999999999</c:v>
                </c:pt>
                <c:pt idx="1898">
                  <c:v>0.36865199999999998</c:v>
                </c:pt>
                <c:pt idx="1899">
                  <c:v>0.3125</c:v>
                </c:pt>
                <c:pt idx="1900">
                  <c:v>0.26611299999999999</c:v>
                </c:pt>
                <c:pt idx="1901">
                  <c:v>0.20507800000000001</c:v>
                </c:pt>
                <c:pt idx="1902">
                  <c:v>0.12207</c:v>
                </c:pt>
                <c:pt idx="1903">
                  <c:v>8.0566399999999996E-2</c:v>
                </c:pt>
                <c:pt idx="1904">
                  <c:v>2.4414100000000001E-2</c:v>
                </c:pt>
                <c:pt idx="1905">
                  <c:v>-3.41797E-2</c:v>
                </c:pt>
                <c:pt idx="1906">
                  <c:v>-9.5214800000000002E-2</c:v>
                </c:pt>
                <c:pt idx="1907">
                  <c:v>-0.144043</c:v>
                </c:pt>
                <c:pt idx="1908">
                  <c:v>-0.21972700000000001</c:v>
                </c:pt>
                <c:pt idx="1909">
                  <c:v>-0.26367200000000002</c:v>
                </c:pt>
                <c:pt idx="1910">
                  <c:v>-0.33203100000000002</c:v>
                </c:pt>
                <c:pt idx="1911">
                  <c:v>-0.397949</c:v>
                </c:pt>
                <c:pt idx="1912">
                  <c:v>-0.44189499999999998</c:v>
                </c:pt>
                <c:pt idx="1913">
                  <c:v>-0.52490199999999998</c:v>
                </c:pt>
                <c:pt idx="1914">
                  <c:v>-0.55175799999999997</c:v>
                </c:pt>
                <c:pt idx="1915">
                  <c:v>-0.62744100000000003</c:v>
                </c:pt>
                <c:pt idx="1916">
                  <c:v>-0.65185499999999996</c:v>
                </c:pt>
                <c:pt idx="1917">
                  <c:v>-0.71777299999999999</c:v>
                </c:pt>
                <c:pt idx="1918">
                  <c:v>-0.78369100000000003</c:v>
                </c:pt>
                <c:pt idx="1919">
                  <c:v>-0.83984400000000003</c:v>
                </c:pt>
                <c:pt idx="1920">
                  <c:v>-0.90332000000000001</c:v>
                </c:pt>
                <c:pt idx="1921">
                  <c:v>-0.93994100000000003</c:v>
                </c:pt>
                <c:pt idx="1922">
                  <c:v>-0.99365199999999998</c:v>
                </c:pt>
                <c:pt idx="1923">
                  <c:v>-1.0473600000000001</c:v>
                </c:pt>
                <c:pt idx="1924">
                  <c:v>-1.0839799999999999</c:v>
                </c:pt>
                <c:pt idx="1925">
                  <c:v>-1.1498999999999999</c:v>
                </c:pt>
                <c:pt idx="1926">
                  <c:v>-1.1938500000000001</c:v>
                </c:pt>
                <c:pt idx="1927">
                  <c:v>-1.24268</c:v>
                </c:pt>
                <c:pt idx="1928">
                  <c:v>-1.2793000000000001</c:v>
                </c:pt>
                <c:pt idx="1929">
                  <c:v>-1.3208</c:v>
                </c:pt>
                <c:pt idx="1930">
                  <c:v>-1.3647499999999999</c:v>
                </c:pt>
                <c:pt idx="1931">
                  <c:v>-1.40381</c:v>
                </c:pt>
                <c:pt idx="1932">
                  <c:v>-1.4379900000000001</c:v>
                </c:pt>
                <c:pt idx="1933">
                  <c:v>-1.48438</c:v>
                </c:pt>
                <c:pt idx="1934">
                  <c:v>-1.5039100000000001</c:v>
                </c:pt>
                <c:pt idx="1935">
                  <c:v>-1.54053</c:v>
                </c:pt>
                <c:pt idx="1936">
                  <c:v>-1.56982</c:v>
                </c:pt>
                <c:pt idx="1937">
                  <c:v>-1.5942400000000001</c:v>
                </c:pt>
                <c:pt idx="1938">
                  <c:v>-1.63086</c:v>
                </c:pt>
                <c:pt idx="1939">
                  <c:v>-1.63818</c:v>
                </c:pt>
                <c:pt idx="1940">
                  <c:v>-1.6870099999999999</c:v>
                </c:pt>
                <c:pt idx="1941">
                  <c:v>-1.69678</c:v>
                </c:pt>
                <c:pt idx="1942">
                  <c:v>-1.71631</c:v>
                </c:pt>
                <c:pt idx="1943">
                  <c:v>-1.69678</c:v>
                </c:pt>
                <c:pt idx="1944">
                  <c:v>-1.7334000000000001</c:v>
                </c:pt>
                <c:pt idx="1945">
                  <c:v>-1.7578100000000001</c:v>
                </c:pt>
                <c:pt idx="1946">
                  <c:v>-1.7748999999999999</c:v>
                </c:pt>
                <c:pt idx="1947">
                  <c:v>-1.78223</c:v>
                </c:pt>
                <c:pt idx="1948">
                  <c:v>-1.78955</c:v>
                </c:pt>
                <c:pt idx="1949">
                  <c:v>-1.78711</c:v>
                </c:pt>
                <c:pt idx="1950">
                  <c:v>-1.77979</c:v>
                </c:pt>
                <c:pt idx="1951">
                  <c:v>-1.8042</c:v>
                </c:pt>
                <c:pt idx="1952">
                  <c:v>-1.79932</c:v>
                </c:pt>
                <c:pt idx="1953">
                  <c:v>-1.79688</c:v>
                </c:pt>
                <c:pt idx="1954">
                  <c:v>-1.77979</c:v>
                </c:pt>
                <c:pt idx="1955">
                  <c:v>-1.78467</c:v>
                </c:pt>
                <c:pt idx="1956">
                  <c:v>-1.77979</c:v>
                </c:pt>
                <c:pt idx="1957">
                  <c:v>-1.7675799999999999</c:v>
                </c:pt>
                <c:pt idx="1958">
                  <c:v>-1.7456100000000001</c:v>
                </c:pt>
                <c:pt idx="1959">
                  <c:v>-1.7529300000000001</c:v>
                </c:pt>
                <c:pt idx="1960">
                  <c:v>-1.74072</c:v>
                </c:pt>
                <c:pt idx="1961">
                  <c:v>-1.7040999999999999</c:v>
                </c:pt>
                <c:pt idx="1962">
                  <c:v>-1.6894499999999999</c:v>
                </c:pt>
                <c:pt idx="1963">
                  <c:v>-1.6674800000000001</c:v>
                </c:pt>
                <c:pt idx="1964">
                  <c:v>-1.63818</c:v>
                </c:pt>
                <c:pt idx="1965">
                  <c:v>-1.62598</c:v>
                </c:pt>
                <c:pt idx="1966">
                  <c:v>-1.57959</c:v>
                </c:pt>
                <c:pt idx="1967">
                  <c:v>-1.5527299999999999</c:v>
                </c:pt>
                <c:pt idx="1968">
                  <c:v>-1.5356399999999999</c:v>
                </c:pt>
                <c:pt idx="1969">
                  <c:v>-1.47461</c:v>
                </c:pt>
                <c:pt idx="1970">
                  <c:v>-1.4648399999999999</c:v>
                </c:pt>
                <c:pt idx="1971">
                  <c:v>-1.41113</c:v>
                </c:pt>
                <c:pt idx="1972">
                  <c:v>-1.38184</c:v>
                </c:pt>
                <c:pt idx="1973">
                  <c:v>-1.34277</c:v>
                </c:pt>
                <c:pt idx="1974">
                  <c:v>-1.2963899999999999</c:v>
                </c:pt>
                <c:pt idx="1975">
                  <c:v>-1.25</c:v>
                </c:pt>
                <c:pt idx="1976">
                  <c:v>-1.1987300000000001</c:v>
                </c:pt>
                <c:pt idx="1977">
                  <c:v>-1.16699</c:v>
                </c:pt>
                <c:pt idx="1978">
                  <c:v>-1.11816</c:v>
                </c:pt>
                <c:pt idx="1979">
                  <c:v>-1.07178</c:v>
                </c:pt>
                <c:pt idx="1980">
                  <c:v>-1.01807</c:v>
                </c:pt>
                <c:pt idx="1981">
                  <c:v>-0.96923800000000004</c:v>
                </c:pt>
                <c:pt idx="1982">
                  <c:v>-0.91552699999999998</c:v>
                </c:pt>
                <c:pt idx="1983">
                  <c:v>-0.859375</c:v>
                </c:pt>
                <c:pt idx="1984">
                  <c:v>-0.80078099999999997</c:v>
                </c:pt>
                <c:pt idx="1985">
                  <c:v>-0.75195299999999998</c:v>
                </c:pt>
                <c:pt idx="1986">
                  <c:v>-0.68603499999999995</c:v>
                </c:pt>
                <c:pt idx="1987">
                  <c:v>-0.63720699999999997</c:v>
                </c:pt>
                <c:pt idx="1988">
                  <c:v>-0.58349600000000001</c:v>
                </c:pt>
                <c:pt idx="1989">
                  <c:v>-0.52490199999999998</c:v>
                </c:pt>
                <c:pt idx="1990">
                  <c:v>-0.458984</c:v>
                </c:pt>
                <c:pt idx="1991">
                  <c:v>-0.41992200000000002</c:v>
                </c:pt>
                <c:pt idx="1992">
                  <c:v>-0.34667999999999999</c:v>
                </c:pt>
                <c:pt idx="1993">
                  <c:v>-0.28564499999999998</c:v>
                </c:pt>
                <c:pt idx="1994">
                  <c:v>-0.227051</c:v>
                </c:pt>
                <c:pt idx="1995">
                  <c:v>-0.17089799999999999</c:v>
                </c:pt>
                <c:pt idx="1996">
                  <c:v>-0.112305</c:v>
                </c:pt>
                <c:pt idx="1997">
                  <c:v>-3.6621099999999997E-2</c:v>
                </c:pt>
                <c:pt idx="1998">
                  <c:v>4.8828099999999996E-3</c:v>
                </c:pt>
                <c:pt idx="1999">
                  <c:v>6.1035199999999998E-2</c:v>
                </c:pt>
                <c:pt idx="2000">
                  <c:v>0.12939500000000001</c:v>
                </c:pt>
                <c:pt idx="2001">
                  <c:v>0.20263700000000001</c:v>
                </c:pt>
                <c:pt idx="2002">
                  <c:v>0.239258</c:v>
                </c:pt>
                <c:pt idx="2003">
                  <c:v>0.30029299999999998</c:v>
                </c:pt>
                <c:pt idx="2004">
                  <c:v>0.34423799999999999</c:v>
                </c:pt>
                <c:pt idx="2005">
                  <c:v>0.41503899999999999</c:v>
                </c:pt>
                <c:pt idx="2006">
                  <c:v>0.478516</c:v>
                </c:pt>
                <c:pt idx="2007">
                  <c:v>0.53710899999999995</c:v>
                </c:pt>
                <c:pt idx="2008">
                  <c:v>0.59326199999999996</c:v>
                </c:pt>
                <c:pt idx="2009">
                  <c:v>0.64941400000000005</c:v>
                </c:pt>
                <c:pt idx="2010">
                  <c:v>0.695801</c:v>
                </c:pt>
                <c:pt idx="2011">
                  <c:v>0.76660200000000001</c:v>
                </c:pt>
                <c:pt idx="2012">
                  <c:v>0.82031200000000004</c:v>
                </c:pt>
                <c:pt idx="2013">
                  <c:v>0.86181600000000003</c:v>
                </c:pt>
                <c:pt idx="2014">
                  <c:v>0.91796900000000003</c:v>
                </c:pt>
                <c:pt idx="2015">
                  <c:v>0.96191400000000005</c:v>
                </c:pt>
                <c:pt idx="2016">
                  <c:v>1.00342</c:v>
                </c:pt>
                <c:pt idx="2017">
                  <c:v>1.0620099999999999</c:v>
                </c:pt>
                <c:pt idx="2018">
                  <c:v>1.11816</c:v>
                </c:pt>
                <c:pt idx="2019">
                  <c:v>1.15967</c:v>
                </c:pt>
                <c:pt idx="2020">
                  <c:v>1.2060500000000001</c:v>
                </c:pt>
                <c:pt idx="2021">
                  <c:v>1.27441</c:v>
                </c:pt>
                <c:pt idx="2022">
                  <c:v>1.2915000000000001</c:v>
                </c:pt>
                <c:pt idx="2023">
                  <c:v>1.31592</c:v>
                </c:pt>
                <c:pt idx="2024">
                  <c:v>1.3964799999999999</c:v>
                </c:pt>
                <c:pt idx="2025">
                  <c:v>1.40381</c:v>
                </c:pt>
                <c:pt idx="2026">
                  <c:v>1.4526399999999999</c:v>
                </c:pt>
                <c:pt idx="2027">
                  <c:v>1.48682</c:v>
                </c:pt>
                <c:pt idx="2028">
                  <c:v>1.5161100000000001</c:v>
                </c:pt>
                <c:pt idx="2029">
                  <c:v>1.54053</c:v>
                </c:pt>
                <c:pt idx="2030">
                  <c:v>1.5747100000000001</c:v>
                </c:pt>
                <c:pt idx="2031">
                  <c:v>1.6088899999999999</c:v>
                </c:pt>
                <c:pt idx="2032">
                  <c:v>1.6601600000000001</c:v>
                </c:pt>
                <c:pt idx="2033">
                  <c:v>1.6772499999999999</c:v>
                </c:pt>
                <c:pt idx="2034">
                  <c:v>1.6821299999999999</c:v>
                </c:pt>
                <c:pt idx="2035">
                  <c:v>1.72607</c:v>
                </c:pt>
                <c:pt idx="2036">
                  <c:v>1.7285200000000001</c:v>
                </c:pt>
                <c:pt idx="2037">
                  <c:v>1.74072</c:v>
                </c:pt>
                <c:pt idx="2038">
                  <c:v>1.7529300000000001</c:v>
                </c:pt>
                <c:pt idx="2039">
                  <c:v>1.7773399999999999</c:v>
                </c:pt>
                <c:pt idx="2040">
                  <c:v>1.8042</c:v>
                </c:pt>
                <c:pt idx="2041">
                  <c:v>1.79932</c:v>
                </c:pt>
                <c:pt idx="2042">
                  <c:v>1.81396</c:v>
                </c:pt>
                <c:pt idx="2043">
                  <c:v>1.8237300000000001</c:v>
                </c:pt>
                <c:pt idx="2044">
                  <c:v>1.8164100000000001</c:v>
                </c:pt>
                <c:pt idx="2045">
                  <c:v>1.8334999999999999</c:v>
                </c:pt>
                <c:pt idx="2046">
                  <c:v>1.8237300000000001</c:v>
                </c:pt>
                <c:pt idx="2047">
                  <c:v>1.8286100000000001</c:v>
                </c:pt>
                <c:pt idx="2048">
                  <c:v>1.8310500000000001</c:v>
                </c:pt>
                <c:pt idx="2049">
                  <c:v>1.8310500000000001</c:v>
                </c:pt>
                <c:pt idx="2050">
                  <c:v>1.8164100000000001</c:v>
                </c:pt>
                <c:pt idx="2051">
                  <c:v>1.8652299999999999</c:v>
                </c:pt>
                <c:pt idx="2052">
                  <c:v>1.80664</c:v>
                </c:pt>
                <c:pt idx="2053">
                  <c:v>1.77979</c:v>
                </c:pt>
                <c:pt idx="2054">
                  <c:v>1.7602500000000001</c:v>
                </c:pt>
                <c:pt idx="2055">
                  <c:v>1.7578100000000001</c:v>
                </c:pt>
                <c:pt idx="2056">
                  <c:v>1.72607</c:v>
                </c:pt>
                <c:pt idx="2057">
                  <c:v>1.7285200000000001</c:v>
                </c:pt>
                <c:pt idx="2058">
                  <c:v>1.71631</c:v>
                </c:pt>
                <c:pt idx="2059">
                  <c:v>1.6748000000000001</c:v>
                </c:pt>
                <c:pt idx="2060">
                  <c:v>1.65283</c:v>
                </c:pt>
                <c:pt idx="2061">
                  <c:v>1.62598</c:v>
                </c:pt>
                <c:pt idx="2062">
                  <c:v>1.5991200000000001</c:v>
                </c:pt>
                <c:pt idx="2063">
                  <c:v>1.56982</c:v>
                </c:pt>
                <c:pt idx="2064">
                  <c:v>1.55762</c:v>
                </c:pt>
                <c:pt idx="2065">
                  <c:v>1.5063500000000001</c:v>
                </c:pt>
                <c:pt idx="2066">
                  <c:v>1.47217</c:v>
                </c:pt>
                <c:pt idx="2067">
                  <c:v>1.4331100000000001</c:v>
                </c:pt>
                <c:pt idx="2068">
                  <c:v>1.40625</c:v>
                </c:pt>
                <c:pt idx="2069">
                  <c:v>1.3720699999999999</c:v>
                </c:pt>
                <c:pt idx="2070">
                  <c:v>1.32568</c:v>
                </c:pt>
                <c:pt idx="2071">
                  <c:v>1.2817400000000001</c:v>
                </c:pt>
                <c:pt idx="2072">
                  <c:v>1.25732</c:v>
                </c:pt>
                <c:pt idx="2073">
                  <c:v>1.18896</c:v>
                </c:pt>
                <c:pt idx="2074">
                  <c:v>1.1474599999999999</c:v>
                </c:pt>
                <c:pt idx="2075">
                  <c:v>1.1059600000000001</c:v>
                </c:pt>
                <c:pt idx="2076">
                  <c:v>1.0644499999999999</c:v>
                </c:pt>
                <c:pt idx="2077">
                  <c:v>0.99365199999999998</c:v>
                </c:pt>
                <c:pt idx="2078">
                  <c:v>0.95459000000000005</c:v>
                </c:pt>
                <c:pt idx="2079">
                  <c:v>0.930176</c:v>
                </c:pt>
                <c:pt idx="2080">
                  <c:v>0.86181600000000003</c:v>
                </c:pt>
                <c:pt idx="2081">
                  <c:v>0.80810499999999996</c:v>
                </c:pt>
                <c:pt idx="2082">
                  <c:v>0.75683599999999995</c:v>
                </c:pt>
                <c:pt idx="2083">
                  <c:v>0.69824200000000003</c:v>
                </c:pt>
                <c:pt idx="2084">
                  <c:v>0.63720699999999997</c:v>
                </c:pt>
                <c:pt idx="2085">
                  <c:v>0.59082000000000001</c:v>
                </c:pt>
                <c:pt idx="2086">
                  <c:v>0.52490199999999998</c:v>
                </c:pt>
                <c:pt idx="2087">
                  <c:v>0.48583999999999999</c:v>
                </c:pt>
                <c:pt idx="2088">
                  <c:v>0.42480499999999999</c:v>
                </c:pt>
                <c:pt idx="2089">
                  <c:v>0.380859</c:v>
                </c:pt>
                <c:pt idx="2090">
                  <c:v>0.25878899999999999</c:v>
                </c:pt>
                <c:pt idx="2091">
                  <c:v>0.25390600000000002</c:v>
                </c:pt>
                <c:pt idx="2092">
                  <c:v>0.224609</c:v>
                </c:pt>
                <c:pt idx="2093">
                  <c:v>0.13671900000000001</c:v>
                </c:pt>
                <c:pt idx="2094">
                  <c:v>8.5449200000000003E-2</c:v>
                </c:pt>
                <c:pt idx="2095">
                  <c:v>3.41797E-2</c:v>
                </c:pt>
                <c:pt idx="2096">
                  <c:v>-1.7089799999999999E-2</c:v>
                </c:pt>
                <c:pt idx="2097">
                  <c:v>-9.7656199999999999E-2</c:v>
                </c:pt>
                <c:pt idx="2098">
                  <c:v>-0.13916000000000001</c:v>
                </c:pt>
                <c:pt idx="2099">
                  <c:v>-0.20752000000000001</c:v>
                </c:pt>
                <c:pt idx="2100">
                  <c:v>-0.25878899999999999</c:v>
                </c:pt>
                <c:pt idx="2101">
                  <c:v>-0.31494100000000003</c:v>
                </c:pt>
                <c:pt idx="2102">
                  <c:v>-0.36621100000000001</c:v>
                </c:pt>
                <c:pt idx="2103">
                  <c:v>-0.43212899999999999</c:v>
                </c:pt>
                <c:pt idx="2104">
                  <c:v>-0.48583999999999999</c:v>
                </c:pt>
                <c:pt idx="2105">
                  <c:v>-0.546875</c:v>
                </c:pt>
                <c:pt idx="2106">
                  <c:v>-0.59814500000000004</c:v>
                </c:pt>
                <c:pt idx="2107">
                  <c:v>-0.63720699999999997</c:v>
                </c:pt>
                <c:pt idx="2108">
                  <c:v>-0.710449</c:v>
                </c:pt>
                <c:pt idx="2109">
                  <c:v>-0.76660200000000001</c:v>
                </c:pt>
                <c:pt idx="2110">
                  <c:v>-0.82519500000000001</c:v>
                </c:pt>
                <c:pt idx="2111">
                  <c:v>-0.859375</c:v>
                </c:pt>
                <c:pt idx="2112">
                  <c:v>-0.91308599999999995</c:v>
                </c:pt>
                <c:pt idx="2113">
                  <c:v>-0.97412100000000001</c:v>
                </c:pt>
                <c:pt idx="2114">
                  <c:v>-1.01807</c:v>
                </c:pt>
                <c:pt idx="2115">
                  <c:v>-1.0644499999999999</c:v>
                </c:pt>
                <c:pt idx="2116">
                  <c:v>-1.1230500000000001</c:v>
                </c:pt>
                <c:pt idx="2117">
                  <c:v>-1.16699</c:v>
                </c:pt>
                <c:pt idx="2118">
                  <c:v>-1.2084999999999999</c:v>
                </c:pt>
                <c:pt idx="2119">
                  <c:v>-1.24756</c:v>
                </c:pt>
                <c:pt idx="2120">
                  <c:v>-1.31104</c:v>
                </c:pt>
                <c:pt idx="2121">
                  <c:v>-1.32568</c:v>
                </c:pt>
                <c:pt idx="2122">
                  <c:v>-1.3574200000000001</c:v>
                </c:pt>
                <c:pt idx="2123">
                  <c:v>-1.40625</c:v>
                </c:pt>
                <c:pt idx="2124">
                  <c:v>-1.42578</c:v>
                </c:pt>
                <c:pt idx="2125">
                  <c:v>-1.47461</c:v>
                </c:pt>
                <c:pt idx="2126">
                  <c:v>-1.49414</c:v>
                </c:pt>
                <c:pt idx="2127">
                  <c:v>-1.5234399999999999</c:v>
                </c:pt>
                <c:pt idx="2128">
                  <c:v>-1.55518</c:v>
                </c:pt>
                <c:pt idx="2129">
                  <c:v>-1.57959</c:v>
                </c:pt>
                <c:pt idx="2130">
                  <c:v>-1.6113299999999999</c:v>
                </c:pt>
                <c:pt idx="2131">
                  <c:v>-1.6333</c:v>
                </c:pt>
                <c:pt idx="2132">
                  <c:v>-1.6333</c:v>
                </c:pt>
                <c:pt idx="2133">
                  <c:v>-1.64062</c:v>
                </c:pt>
                <c:pt idx="2134">
                  <c:v>-1.6821299999999999</c:v>
                </c:pt>
                <c:pt idx="2135">
                  <c:v>-1.69678</c:v>
                </c:pt>
                <c:pt idx="2136">
                  <c:v>-1.71143</c:v>
                </c:pt>
                <c:pt idx="2137">
                  <c:v>-1.71631</c:v>
                </c:pt>
                <c:pt idx="2138">
                  <c:v>-1.72607</c:v>
                </c:pt>
                <c:pt idx="2139">
                  <c:v>-1.7285200000000001</c:v>
                </c:pt>
                <c:pt idx="2140">
                  <c:v>-1.74072</c:v>
                </c:pt>
                <c:pt idx="2141">
                  <c:v>-1.73584</c:v>
                </c:pt>
                <c:pt idx="2142">
                  <c:v>-1.7480500000000001</c:v>
                </c:pt>
                <c:pt idx="2143">
                  <c:v>-1.7504900000000001</c:v>
                </c:pt>
                <c:pt idx="2144">
                  <c:v>-1.7285200000000001</c:v>
                </c:pt>
                <c:pt idx="2145">
                  <c:v>-1.7334000000000001</c:v>
                </c:pt>
                <c:pt idx="2146">
                  <c:v>-1.69922</c:v>
                </c:pt>
                <c:pt idx="2147">
                  <c:v>-1.72119</c:v>
                </c:pt>
                <c:pt idx="2148">
                  <c:v>-1.71387</c:v>
                </c:pt>
                <c:pt idx="2149">
                  <c:v>-1.6894499999999999</c:v>
                </c:pt>
                <c:pt idx="2150">
                  <c:v>-1.6845699999999999</c:v>
                </c:pt>
                <c:pt idx="2151">
                  <c:v>-1.6626000000000001</c:v>
                </c:pt>
                <c:pt idx="2152">
                  <c:v>-1.65039</c:v>
                </c:pt>
                <c:pt idx="2153">
                  <c:v>-1.62842</c:v>
                </c:pt>
                <c:pt idx="2154">
                  <c:v>-1.62354</c:v>
                </c:pt>
                <c:pt idx="2155">
                  <c:v>-1.5893600000000001</c:v>
                </c:pt>
                <c:pt idx="2156">
                  <c:v>-1.55518</c:v>
                </c:pt>
                <c:pt idx="2157">
                  <c:v>-1.5136700000000001</c:v>
                </c:pt>
                <c:pt idx="2158">
                  <c:v>-1.5039100000000001</c:v>
                </c:pt>
                <c:pt idx="2159">
                  <c:v>-1.4453100000000001</c:v>
                </c:pt>
                <c:pt idx="2160">
                  <c:v>-1.4379900000000001</c:v>
                </c:pt>
                <c:pt idx="2161">
                  <c:v>-1.39893</c:v>
                </c:pt>
                <c:pt idx="2162">
                  <c:v>-1.3671899999999999</c:v>
                </c:pt>
                <c:pt idx="2163">
                  <c:v>-1.33057</c:v>
                </c:pt>
                <c:pt idx="2164">
                  <c:v>-1.2915000000000001</c:v>
                </c:pt>
                <c:pt idx="2165">
                  <c:v>-1.25</c:v>
                </c:pt>
                <c:pt idx="2166">
                  <c:v>-1.2011700000000001</c:v>
                </c:pt>
                <c:pt idx="2167">
                  <c:v>-1.15967</c:v>
                </c:pt>
                <c:pt idx="2168">
                  <c:v>-1.1206100000000001</c:v>
                </c:pt>
                <c:pt idx="2169">
                  <c:v>-1.0595699999999999</c:v>
                </c:pt>
                <c:pt idx="2170">
                  <c:v>-1.02539</c:v>
                </c:pt>
                <c:pt idx="2171">
                  <c:v>-0.97656200000000004</c:v>
                </c:pt>
                <c:pt idx="2172">
                  <c:v>-0.90087899999999999</c:v>
                </c:pt>
                <c:pt idx="2173">
                  <c:v>-0.86914100000000005</c:v>
                </c:pt>
                <c:pt idx="2174">
                  <c:v>-0.82763699999999996</c:v>
                </c:pt>
                <c:pt idx="2175">
                  <c:v>-0.76904300000000003</c:v>
                </c:pt>
                <c:pt idx="2176">
                  <c:v>-0.71777299999999999</c:v>
                </c:pt>
                <c:pt idx="2177">
                  <c:v>-0.64941400000000005</c:v>
                </c:pt>
                <c:pt idx="2178">
                  <c:v>-0.60058599999999995</c:v>
                </c:pt>
                <c:pt idx="2179">
                  <c:v>-0.539551</c:v>
                </c:pt>
                <c:pt idx="2180">
                  <c:v>-0.48339799999999999</c:v>
                </c:pt>
                <c:pt idx="2181">
                  <c:v>-0.41992200000000002</c:v>
                </c:pt>
                <c:pt idx="2182">
                  <c:v>-0.37597700000000001</c:v>
                </c:pt>
                <c:pt idx="2183">
                  <c:v>-0.32470700000000002</c:v>
                </c:pt>
                <c:pt idx="2184">
                  <c:v>-0.26855499999999999</c:v>
                </c:pt>
                <c:pt idx="2185">
                  <c:v>-0.20752000000000001</c:v>
                </c:pt>
                <c:pt idx="2186">
                  <c:v>-0.146484</c:v>
                </c:pt>
                <c:pt idx="2187">
                  <c:v>-9.2773400000000006E-2</c:v>
                </c:pt>
                <c:pt idx="2188">
                  <c:v>-3.1738299999999997E-2</c:v>
                </c:pt>
                <c:pt idx="2189">
                  <c:v>1.9531199999999999E-2</c:v>
                </c:pt>
                <c:pt idx="2190">
                  <c:v>9.0331999999999996E-2</c:v>
                </c:pt>
                <c:pt idx="2191">
                  <c:v>0.13671900000000001</c:v>
                </c:pt>
                <c:pt idx="2192">
                  <c:v>0.20019500000000001</c:v>
                </c:pt>
                <c:pt idx="2193">
                  <c:v>0.26855499999999999</c:v>
                </c:pt>
                <c:pt idx="2194">
                  <c:v>0.319824</c:v>
                </c:pt>
                <c:pt idx="2195">
                  <c:v>0.36376999999999998</c:v>
                </c:pt>
                <c:pt idx="2196">
                  <c:v>0.43945299999999998</c:v>
                </c:pt>
                <c:pt idx="2197">
                  <c:v>0.48828100000000002</c:v>
                </c:pt>
                <c:pt idx="2198">
                  <c:v>0.53710899999999995</c:v>
                </c:pt>
                <c:pt idx="2199">
                  <c:v>0.60058599999999995</c:v>
                </c:pt>
                <c:pt idx="2200">
                  <c:v>0.66406200000000004</c:v>
                </c:pt>
                <c:pt idx="2201">
                  <c:v>0.69824200000000003</c:v>
                </c:pt>
                <c:pt idx="2202">
                  <c:v>0.72265599999999997</c:v>
                </c:pt>
                <c:pt idx="2203">
                  <c:v>0.80810499999999996</c:v>
                </c:pt>
                <c:pt idx="2204">
                  <c:v>0.859375</c:v>
                </c:pt>
                <c:pt idx="2205">
                  <c:v>0.91308599999999995</c:v>
                </c:pt>
                <c:pt idx="2206">
                  <c:v>0.95703099999999997</c:v>
                </c:pt>
                <c:pt idx="2207">
                  <c:v>1.0083</c:v>
                </c:pt>
                <c:pt idx="2208">
                  <c:v>1.0620099999999999</c:v>
                </c:pt>
                <c:pt idx="2209">
                  <c:v>1.1059600000000001</c:v>
                </c:pt>
                <c:pt idx="2210">
                  <c:v>1.1474599999999999</c:v>
                </c:pt>
                <c:pt idx="2211">
                  <c:v>1.15723</c:v>
                </c:pt>
                <c:pt idx="2212">
                  <c:v>1.2402299999999999</c:v>
                </c:pt>
                <c:pt idx="2213">
                  <c:v>1.2841800000000001</c:v>
                </c:pt>
                <c:pt idx="2214">
                  <c:v>1.31104</c:v>
                </c:pt>
                <c:pt idx="2215">
                  <c:v>1.3476600000000001</c:v>
                </c:pt>
                <c:pt idx="2216">
                  <c:v>1.3745099999999999</c:v>
                </c:pt>
                <c:pt idx="2217">
                  <c:v>1.40625</c:v>
                </c:pt>
                <c:pt idx="2218">
                  <c:v>1.4501999999999999</c:v>
                </c:pt>
                <c:pt idx="2219">
                  <c:v>1.47949</c:v>
                </c:pt>
                <c:pt idx="2220">
                  <c:v>1.5112300000000001</c:v>
                </c:pt>
                <c:pt idx="2221">
                  <c:v>1.53809</c:v>
                </c:pt>
                <c:pt idx="2222">
                  <c:v>1.5747100000000001</c:v>
                </c:pt>
                <c:pt idx="2223">
                  <c:v>1.6015600000000001</c:v>
                </c:pt>
                <c:pt idx="2224">
                  <c:v>1.62598</c:v>
                </c:pt>
                <c:pt idx="2225">
                  <c:v>1.65039</c:v>
                </c:pt>
                <c:pt idx="2226">
                  <c:v>1.6699200000000001</c:v>
                </c:pt>
                <c:pt idx="2227">
                  <c:v>1.6845699999999999</c:v>
                </c:pt>
                <c:pt idx="2228">
                  <c:v>1.6796899999999999</c:v>
                </c:pt>
                <c:pt idx="2229">
                  <c:v>1.72119</c:v>
                </c:pt>
                <c:pt idx="2230">
                  <c:v>1.7285200000000001</c:v>
                </c:pt>
                <c:pt idx="2231">
                  <c:v>1.7504900000000001</c:v>
                </c:pt>
                <c:pt idx="2232">
                  <c:v>1.7529300000000001</c:v>
                </c:pt>
                <c:pt idx="2233">
                  <c:v>1.7578100000000001</c:v>
                </c:pt>
                <c:pt idx="2234">
                  <c:v>1.7578100000000001</c:v>
                </c:pt>
                <c:pt idx="2235">
                  <c:v>1.7700199999999999</c:v>
                </c:pt>
                <c:pt idx="2236">
                  <c:v>1.7700199999999999</c:v>
                </c:pt>
                <c:pt idx="2237">
                  <c:v>1.78223</c:v>
                </c:pt>
                <c:pt idx="2238">
                  <c:v>1.77979</c:v>
                </c:pt>
                <c:pt idx="2239">
                  <c:v>1.7748999999999999</c:v>
                </c:pt>
                <c:pt idx="2240">
                  <c:v>1.7456100000000001</c:v>
                </c:pt>
                <c:pt idx="2241">
                  <c:v>1.8261700000000001</c:v>
                </c:pt>
                <c:pt idx="2242">
                  <c:v>1.7553700000000001</c:v>
                </c:pt>
                <c:pt idx="2243">
                  <c:v>1.7504900000000001</c:v>
                </c:pt>
                <c:pt idx="2244">
                  <c:v>1.71631</c:v>
                </c:pt>
                <c:pt idx="2245">
                  <c:v>1.70166</c:v>
                </c:pt>
                <c:pt idx="2246">
                  <c:v>1.6918899999999999</c:v>
                </c:pt>
                <c:pt idx="2247">
                  <c:v>1.6723600000000001</c:v>
                </c:pt>
                <c:pt idx="2248">
                  <c:v>1.6601600000000001</c:v>
                </c:pt>
                <c:pt idx="2249">
                  <c:v>1.64062</c:v>
                </c:pt>
                <c:pt idx="2250">
                  <c:v>1.5991200000000001</c:v>
                </c:pt>
                <c:pt idx="2251">
                  <c:v>1.5942400000000001</c:v>
                </c:pt>
                <c:pt idx="2252">
                  <c:v>1.5478499999999999</c:v>
                </c:pt>
                <c:pt idx="2253">
                  <c:v>1.5478499999999999</c:v>
                </c:pt>
                <c:pt idx="2254">
                  <c:v>1.54053</c:v>
                </c:pt>
                <c:pt idx="2255">
                  <c:v>1.47949</c:v>
                </c:pt>
                <c:pt idx="2256">
                  <c:v>1.4331100000000001</c:v>
                </c:pt>
                <c:pt idx="2257">
                  <c:v>1.4160200000000001</c:v>
                </c:pt>
                <c:pt idx="2258">
                  <c:v>1.3696299999999999</c:v>
                </c:pt>
                <c:pt idx="2259">
                  <c:v>1.34277</c:v>
                </c:pt>
                <c:pt idx="2260">
                  <c:v>1.3061499999999999</c:v>
                </c:pt>
                <c:pt idx="2261">
                  <c:v>1.26709</c:v>
                </c:pt>
                <c:pt idx="2262">
                  <c:v>1.22803</c:v>
                </c:pt>
                <c:pt idx="2263">
                  <c:v>1.15723</c:v>
                </c:pt>
                <c:pt idx="2264">
                  <c:v>1.1523399999999999</c:v>
                </c:pt>
                <c:pt idx="2265">
                  <c:v>1.08887</c:v>
                </c:pt>
                <c:pt idx="2266">
                  <c:v>1.0400400000000001</c:v>
                </c:pt>
                <c:pt idx="2267">
                  <c:v>0.98877000000000004</c:v>
                </c:pt>
                <c:pt idx="2268">
                  <c:v>0.95214799999999999</c:v>
                </c:pt>
                <c:pt idx="2269">
                  <c:v>0.91064500000000004</c:v>
                </c:pt>
                <c:pt idx="2270">
                  <c:v>0.852051</c:v>
                </c:pt>
                <c:pt idx="2271">
                  <c:v>0.80566400000000005</c:v>
                </c:pt>
                <c:pt idx="2272">
                  <c:v>0.773926</c:v>
                </c:pt>
                <c:pt idx="2273">
                  <c:v>0.69091800000000003</c:v>
                </c:pt>
                <c:pt idx="2274">
                  <c:v>0.64697300000000002</c:v>
                </c:pt>
                <c:pt idx="2275">
                  <c:v>0.59082000000000001</c:v>
                </c:pt>
                <c:pt idx="2276">
                  <c:v>0.554199</c:v>
                </c:pt>
                <c:pt idx="2277">
                  <c:v>0.48339799999999999</c:v>
                </c:pt>
                <c:pt idx="2278">
                  <c:v>0.43457000000000001</c:v>
                </c:pt>
                <c:pt idx="2279">
                  <c:v>0.38818399999999997</c:v>
                </c:pt>
                <c:pt idx="2280">
                  <c:v>0.29052699999999998</c:v>
                </c:pt>
                <c:pt idx="2281">
                  <c:v>0.26855499999999999</c:v>
                </c:pt>
                <c:pt idx="2282">
                  <c:v>0.21240200000000001</c:v>
                </c:pt>
                <c:pt idx="2283">
                  <c:v>0.166016</c:v>
                </c:pt>
                <c:pt idx="2284">
                  <c:v>0.10253900000000001</c:v>
                </c:pt>
                <c:pt idx="2285">
                  <c:v>3.90625E-2</c:v>
                </c:pt>
                <c:pt idx="2286">
                  <c:v>-9.7656199999999992E-3</c:v>
                </c:pt>
                <c:pt idx="2287">
                  <c:v>-6.8359400000000001E-2</c:v>
                </c:pt>
                <c:pt idx="2288">
                  <c:v>-0.12207</c:v>
                </c:pt>
                <c:pt idx="2289">
                  <c:v>-0.17333999999999999</c:v>
                </c:pt>
                <c:pt idx="2290">
                  <c:v>-0.229492</c:v>
                </c:pt>
                <c:pt idx="2291">
                  <c:v>-0.29296899999999998</c:v>
                </c:pt>
                <c:pt idx="2292">
                  <c:v>-0.34423799999999999</c:v>
                </c:pt>
                <c:pt idx="2293">
                  <c:v>-0.390625</c:v>
                </c:pt>
                <c:pt idx="2294">
                  <c:v>-0.46386699999999997</c:v>
                </c:pt>
                <c:pt idx="2295">
                  <c:v>-0.51757799999999998</c:v>
                </c:pt>
                <c:pt idx="2296">
                  <c:v>-0.57617200000000002</c:v>
                </c:pt>
                <c:pt idx="2297">
                  <c:v>-0.632324</c:v>
                </c:pt>
                <c:pt idx="2298">
                  <c:v>-0.68359400000000003</c:v>
                </c:pt>
                <c:pt idx="2299">
                  <c:v>-0.73730499999999999</c:v>
                </c:pt>
                <c:pt idx="2300">
                  <c:v>-0.77148399999999995</c:v>
                </c:pt>
                <c:pt idx="2301">
                  <c:v>-0.84472700000000001</c:v>
                </c:pt>
                <c:pt idx="2302">
                  <c:v>-0.89843799999999996</c:v>
                </c:pt>
                <c:pt idx="2303">
                  <c:v>-0.93261700000000003</c:v>
                </c:pt>
                <c:pt idx="2304">
                  <c:v>-0.98144500000000001</c:v>
                </c:pt>
                <c:pt idx="2305">
                  <c:v>-1.0351600000000001</c:v>
                </c:pt>
                <c:pt idx="2306">
                  <c:v>-1.07178</c:v>
                </c:pt>
                <c:pt idx="2307">
                  <c:v>-1.1254900000000001</c:v>
                </c:pt>
                <c:pt idx="2308">
                  <c:v>-1.16943</c:v>
                </c:pt>
                <c:pt idx="2309">
                  <c:v>-1.2109399999999999</c:v>
                </c:pt>
                <c:pt idx="2310">
                  <c:v>-1.2793000000000001</c:v>
                </c:pt>
                <c:pt idx="2311">
                  <c:v>-1.2963899999999999</c:v>
                </c:pt>
                <c:pt idx="2312">
                  <c:v>-1.3476600000000001</c:v>
                </c:pt>
                <c:pt idx="2313">
                  <c:v>-1.38428</c:v>
                </c:pt>
                <c:pt idx="2314">
                  <c:v>-1.40137</c:v>
                </c:pt>
                <c:pt idx="2315">
                  <c:v>-1.4453100000000001</c:v>
                </c:pt>
                <c:pt idx="2316">
                  <c:v>-1.47217</c:v>
                </c:pt>
                <c:pt idx="2317">
                  <c:v>-1.5063500000000001</c:v>
                </c:pt>
                <c:pt idx="2318">
                  <c:v>-1.5283199999999999</c:v>
                </c:pt>
                <c:pt idx="2319">
                  <c:v>-1.5527299999999999</c:v>
                </c:pt>
                <c:pt idx="2320">
                  <c:v>-1.57959</c:v>
                </c:pt>
                <c:pt idx="2321">
                  <c:v>-1.5722700000000001</c:v>
                </c:pt>
                <c:pt idx="2322">
                  <c:v>-1.63086</c:v>
                </c:pt>
                <c:pt idx="2323">
                  <c:v>-1.5893600000000001</c:v>
                </c:pt>
                <c:pt idx="2324">
                  <c:v>-1.6601600000000001</c:v>
                </c:pt>
                <c:pt idx="2325">
                  <c:v>-1.6845699999999999</c:v>
                </c:pt>
                <c:pt idx="2326">
                  <c:v>-1.6894499999999999</c:v>
                </c:pt>
                <c:pt idx="2327">
                  <c:v>-1.7065399999999999</c:v>
                </c:pt>
                <c:pt idx="2328">
                  <c:v>-1.71387</c:v>
                </c:pt>
                <c:pt idx="2329">
                  <c:v>-1.72607</c:v>
                </c:pt>
                <c:pt idx="2330">
                  <c:v>-1.72363</c:v>
                </c:pt>
                <c:pt idx="2331">
                  <c:v>-1.7309600000000001</c:v>
                </c:pt>
                <c:pt idx="2332">
                  <c:v>-1.73584</c:v>
                </c:pt>
                <c:pt idx="2333">
                  <c:v>-1.7334000000000001</c:v>
                </c:pt>
                <c:pt idx="2334">
                  <c:v>-1.7456100000000001</c:v>
                </c:pt>
                <c:pt idx="2335">
                  <c:v>-1.74072</c:v>
                </c:pt>
                <c:pt idx="2336">
                  <c:v>-1.70166</c:v>
                </c:pt>
                <c:pt idx="2337">
                  <c:v>-1.71631</c:v>
                </c:pt>
                <c:pt idx="2338">
                  <c:v>-1.7065399999999999</c:v>
                </c:pt>
                <c:pt idx="2339">
                  <c:v>-1.69678</c:v>
                </c:pt>
                <c:pt idx="2340">
                  <c:v>-1.6845699999999999</c:v>
                </c:pt>
                <c:pt idx="2341">
                  <c:v>-1.6674800000000001</c:v>
                </c:pt>
                <c:pt idx="2342">
                  <c:v>-1.65039</c:v>
                </c:pt>
                <c:pt idx="2343">
                  <c:v>-1.63818</c:v>
                </c:pt>
                <c:pt idx="2344">
                  <c:v>-1.6137699999999999</c:v>
                </c:pt>
                <c:pt idx="2345">
                  <c:v>-1.5991200000000001</c:v>
                </c:pt>
                <c:pt idx="2346">
                  <c:v>-1.56494</c:v>
                </c:pt>
                <c:pt idx="2347">
                  <c:v>-1.54297</c:v>
                </c:pt>
                <c:pt idx="2348">
                  <c:v>-1.5161100000000001</c:v>
                </c:pt>
                <c:pt idx="2349">
                  <c:v>-1.48926</c:v>
                </c:pt>
                <c:pt idx="2350">
                  <c:v>-1.4575199999999999</c:v>
                </c:pt>
                <c:pt idx="2351">
                  <c:v>-1.42578</c:v>
                </c:pt>
                <c:pt idx="2352">
                  <c:v>-1.3915999999999999</c:v>
                </c:pt>
                <c:pt idx="2353">
                  <c:v>-1.3549800000000001</c:v>
                </c:pt>
                <c:pt idx="2354">
                  <c:v>-1.3012699999999999</c:v>
                </c:pt>
                <c:pt idx="2355">
                  <c:v>-1.2768600000000001</c:v>
                </c:pt>
                <c:pt idx="2356">
                  <c:v>-1.2206999999999999</c:v>
                </c:pt>
                <c:pt idx="2357">
                  <c:v>-1.1914100000000001</c:v>
                </c:pt>
                <c:pt idx="2358">
                  <c:v>-1.1498999999999999</c:v>
                </c:pt>
                <c:pt idx="2359">
                  <c:v>-1.1035200000000001</c:v>
                </c:pt>
                <c:pt idx="2360">
                  <c:v>-1.0449200000000001</c:v>
                </c:pt>
                <c:pt idx="2361">
                  <c:v>-1.00098</c:v>
                </c:pt>
                <c:pt idx="2362">
                  <c:v>-0.95947300000000002</c:v>
                </c:pt>
                <c:pt idx="2363">
                  <c:v>-0.90820299999999998</c:v>
                </c:pt>
                <c:pt idx="2364">
                  <c:v>-0.82763699999999996</c:v>
                </c:pt>
                <c:pt idx="2365">
                  <c:v>-0.80078099999999997</c:v>
                </c:pt>
                <c:pt idx="2366">
                  <c:v>-0.75439500000000004</c:v>
                </c:pt>
                <c:pt idx="2367">
                  <c:v>-0.68115199999999998</c:v>
                </c:pt>
                <c:pt idx="2368">
                  <c:v>-0.63964799999999999</c:v>
                </c:pt>
                <c:pt idx="2369">
                  <c:v>-0.59082000000000001</c:v>
                </c:pt>
                <c:pt idx="2370">
                  <c:v>-0.53466800000000003</c:v>
                </c:pt>
                <c:pt idx="2371">
                  <c:v>-0.458984</c:v>
                </c:pt>
                <c:pt idx="2372">
                  <c:v>-0.43212899999999999</c:v>
                </c:pt>
                <c:pt idx="2373">
                  <c:v>-0.36376999999999998</c:v>
                </c:pt>
                <c:pt idx="2374">
                  <c:v>-0.319824</c:v>
                </c:pt>
                <c:pt idx="2375">
                  <c:v>-0.25878899999999999</c:v>
                </c:pt>
                <c:pt idx="2376">
                  <c:v>-0.19531200000000001</c:v>
                </c:pt>
                <c:pt idx="2377">
                  <c:v>-0.13916000000000001</c:v>
                </c:pt>
                <c:pt idx="2378">
                  <c:v>-6.8359400000000001E-2</c:v>
                </c:pt>
                <c:pt idx="2379">
                  <c:v>-1.7089799999999999E-2</c:v>
                </c:pt>
                <c:pt idx="2380">
                  <c:v>4.39453E-2</c:v>
                </c:pt>
                <c:pt idx="2381">
                  <c:v>8.3007800000000007E-2</c:v>
                </c:pt>
                <c:pt idx="2382">
                  <c:v>0.14160200000000001</c:v>
                </c:pt>
                <c:pt idx="2383">
                  <c:v>0.20752000000000001</c:v>
                </c:pt>
                <c:pt idx="2384">
                  <c:v>0.25878899999999999</c:v>
                </c:pt>
                <c:pt idx="2385">
                  <c:v>0.30761699999999997</c:v>
                </c:pt>
                <c:pt idx="2386">
                  <c:v>0.37353500000000001</c:v>
                </c:pt>
                <c:pt idx="2387">
                  <c:v>0.42724600000000001</c:v>
                </c:pt>
                <c:pt idx="2388">
                  <c:v>0.48828100000000002</c:v>
                </c:pt>
                <c:pt idx="2389">
                  <c:v>0.53222700000000001</c:v>
                </c:pt>
                <c:pt idx="2390">
                  <c:v>0.546875</c:v>
                </c:pt>
                <c:pt idx="2391">
                  <c:v>0.63720699999999997</c:v>
                </c:pt>
                <c:pt idx="2392">
                  <c:v>0.69824200000000003</c:v>
                </c:pt>
                <c:pt idx="2393">
                  <c:v>0.74951199999999996</c:v>
                </c:pt>
                <c:pt idx="2394">
                  <c:v>0.79589799999999999</c:v>
                </c:pt>
                <c:pt idx="2395">
                  <c:v>0.86425799999999997</c:v>
                </c:pt>
                <c:pt idx="2396">
                  <c:v>0.90087899999999999</c:v>
                </c:pt>
                <c:pt idx="2397">
                  <c:v>0.944824</c:v>
                </c:pt>
                <c:pt idx="2398">
                  <c:v>0.99853499999999995</c:v>
                </c:pt>
                <c:pt idx="2399">
                  <c:v>1.0376000000000001</c:v>
                </c:pt>
                <c:pt idx="2400">
                  <c:v>1.0815399999999999</c:v>
                </c:pt>
                <c:pt idx="2401">
                  <c:v>1.1352500000000001</c:v>
                </c:pt>
                <c:pt idx="2402">
                  <c:v>1.17676</c:v>
                </c:pt>
                <c:pt idx="2403">
                  <c:v>1.2133799999999999</c:v>
                </c:pt>
                <c:pt idx="2404">
                  <c:v>1.24268</c:v>
                </c:pt>
                <c:pt idx="2405">
                  <c:v>1.2866200000000001</c:v>
                </c:pt>
                <c:pt idx="2406">
                  <c:v>1.32812</c:v>
                </c:pt>
                <c:pt idx="2407">
                  <c:v>1.3671899999999999</c:v>
                </c:pt>
                <c:pt idx="2408">
                  <c:v>1.4209000000000001</c:v>
                </c:pt>
                <c:pt idx="2409">
                  <c:v>1.42334</c:v>
                </c:pt>
                <c:pt idx="2410">
                  <c:v>1.47461</c:v>
                </c:pt>
                <c:pt idx="2411">
                  <c:v>1.5063500000000001</c:v>
                </c:pt>
                <c:pt idx="2412">
                  <c:v>1.5136700000000001</c:v>
                </c:pt>
                <c:pt idx="2413">
                  <c:v>1.5625</c:v>
                </c:pt>
                <c:pt idx="2414">
                  <c:v>1.5722700000000001</c:v>
                </c:pt>
                <c:pt idx="2415">
                  <c:v>1.6210899999999999</c:v>
                </c:pt>
                <c:pt idx="2416">
                  <c:v>1.64062</c:v>
                </c:pt>
                <c:pt idx="2417">
                  <c:v>1.64307</c:v>
                </c:pt>
                <c:pt idx="2418">
                  <c:v>1.65771</c:v>
                </c:pt>
                <c:pt idx="2419">
                  <c:v>1.6723600000000001</c:v>
                </c:pt>
                <c:pt idx="2420">
                  <c:v>1.69678</c:v>
                </c:pt>
                <c:pt idx="2421">
                  <c:v>1.71875</c:v>
                </c:pt>
                <c:pt idx="2422">
                  <c:v>1.71143</c:v>
                </c:pt>
                <c:pt idx="2423">
                  <c:v>1.73584</c:v>
                </c:pt>
                <c:pt idx="2424">
                  <c:v>1.7480500000000001</c:v>
                </c:pt>
                <c:pt idx="2425">
                  <c:v>1.7480500000000001</c:v>
                </c:pt>
                <c:pt idx="2426">
                  <c:v>1.7602500000000001</c:v>
                </c:pt>
                <c:pt idx="2427">
                  <c:v>1.7578100000000001</c:v>
                </c:pt>
                <c:pt idx="2428">
                  <c:v>1.7456100000000001</c:v>
                </c:pt>
                <c:pt idx="2429">
                  <c:v>1.7626999999999999</c:v>
                </c:pt>
                <c:pt idx="2430">
                  <c:v>1.7626999999999999</c:v>
                </c:pt>
                <c:pt idx="2431">
                  <c:v>1.7578100000000001</c:v>
                </c:pt>
                <c:pt idx="2432">
                  <c:v>1.72119</c:v>
                </c:pt>
                <c:pt idx="2433">
                  <c:v>1.71387</c:v>
                </c:pt>
                <c:pt idx="2434">
                  <c:v>1.71387</c:v>
                </c:pt>
                <c:pt idx="2435">
                  <c:v>1.6918899999999999</c:v>
                </c:pt>
                <c:pt idx="2436">
                  <c:v>1.6870099999999999</c:v>
                </c:pt>
                <c:pt idx="2437">
                  <c:v>1.6845699999999999</c:v>
                </c:pt>
                <c:pt idx="2438">
                  <c:v>1.65771</c:v>
                </c:pt>
                <c:pt idx="2439">
                  <c:v>1.63574</c:v>
                </c:pt>
                <c:pt idx="2440">
                  <c:v>1.6064499999999999</c:v>
                </c:pt>
                <c:pt idx="2441">
                  <c:v>1.6040000000000001</c:v>
                </c:pt>
                <c:pt idx="2442">
                  <c:v>1.54297</c:v>
                </c:pt>
                <c:pt idx="2443">
                  <c:v>1.5502899999999999</c:v>
                </c:pt>
                <c:pt idx="2444">
                  <c:v>1.5112300000000001</c:v>
                </c:pt>
                <c:pt idx="2445">
                  <c:v>1.49414</c:v>
                </c:pt>
                <c:pt idx="2446">
                  <c:v>1.4526399999999999</c:v>
                </c:pt>
                <c:pt idx="2447">
                  <c:v>1.4331100000000001</c:v>
                </c:pt>
                <c:pt idx="2448">
                  <c:v>1.38428</c:v>
                </c:pt>
                <c:pt idx="2449">
                  <c:v>1.3623000000000001</c:v>
                </c:pt>
                <c:pt idx="2450">
                  <c:v>1.31592</c:v>
                </c:pt>
                <c:pt idx="2451">
                  <c:v>1.2768600000000001</c:v>
                </c:pt>
                <c:pt idx="2452">
                  <c:v>1.24756</c:v>
                </c:pt>
                <c:pt idx="2453">
                  <c:v>1.2109399999999999</c:v>
                </c:pt>
                <c:pt idx="2454">
                  <c:v>1.15967</c:v>
                </c:pt>
                <c:pt idx="2455">
                  <c:v>1.1328100000000001</c:v>
                </c:pt>
                <c:pt idx="2456">
                  <c:v>1.07178</c:v>
                </c:pt>
                <c:pt idx="2457">
                  <c:v>1.02783</c:v>
                </c:pt>
                <c:pt idx="2458">
                  <c:v>0.98632799999999998</c:v>
                </c:pt>
                <c:pt idx="2459">
                  <c:v>0.944824</c:v>
                </c:pt>
                <c:pt idx="2460">
                  <c:v>0.88622999999999996</c:v>
                </c:pt>
                <c:pt idx="2461">
                  <c:v>0.83252000000000004</c:v>
                </c:pt>
                <c:pt idx="2462">
                  <c:v>0.788574</c:v>
                </c:pt>
                <c:pt idx="2463">
                  <c:v>0.73974600000000001</c:v>
                </c:pt>
                <c:pt idx="2464">
                  <c:v>0.695801</c:v>
                </c:pt>
                <c:pt idx="2465">
                  <c:v>0.62988299999999997</c:v>
                </c:pt>
                <c:pt idx="2466">
                  <c:v>0.57861300000000004</c:v>
                </c:pt>
                <c:pt idx="2467">
                  <c:v>0.53222700000000001</c:v>
                </c:pt>
                <c:pt idx="2468">
                  <c:v>0.49072300000000002</c:v>
                </c:pt>
                <c:pt idx="2469">
                  <c:v>0.42968800000000001</c:v>
                </c:pt>
                <c:pt idx="2470">
                  <c:v>0.37841799999999998</c:v>
                </c:pt>
                <c:pt idx="2471">
                  <c:v>0.32714799999999999</c:v>
                </c:pt>
                <c:pt idx="2472">
                  <c:v>0.231934</c:v>
                </c:pt>
                <c:pt idx="2473">
                  <c:v>0.21240200000000001</c:v>
                </c:pt>
                <c:pt idx="2474">
                  <c:v>0.17333999999999999</c:v>
                </c:pt>
                <c:pt idx="2475">
                  <c:v>0.109863</c:v>
                </c:pt>
                <c:pt idx="2476">
                  <c:v>4.39453E-2</c:v>
                </c:pt>
                <c:pt idx="2477">
                  <c:v>-2.6855500000000001E-2</c:v>
                </c:pt>
                <c:pt idx="2478">
                  <c:v>-5.6152300000000002E-2</c:v>
                </c:pt>
                <c:pt idx="2479">
                  <c:v>-0.119629</c:v>
                </c:pt>
                <c:pt idx="2480">
                  <c:v>-0.17089799999999999</c:v>
                </c:pt>
                <c:pt idx="2481">
                  <c:v>-0.229492</c:v>
                </c:pt>
                <c:pt idx="2482">
                  <c:v>-0.27343800000000001</c:v>
                </c:pt>
                <c:pt idx="2483">
                  <c:v>-0.31738300000000003</c:v>
                </c:pt>
                <c:pt idx="2484">
                  <c:v>-0.39306600000000003</c:v>
                </c:pt>
                <c:pt idx="2485">
                  <c:v>-0.44921899999999998</c:v>
                </c:pt>
                <c:pt idx="2486">
                  <c:v>-0.50537100000000001</c:v>
                </c:pt>
                <c:pt idx="2487">
                  <c:v>-0.56396500000000005</c:v>
                </c:pt>
                <c:pt idx="2488">
                  <c:v>-0.61279300000000003</c:v>
                </c:pt>
                <c:pt idx="2489">
                  <c:v>-0.64941400000000005</c:v>
                </c:pt>
                <c:pt idx="2490">
                  <c:v>-0.70556600000000003</c:v>
                </c:pt>
                <c:pt idx="2491">
                  <c:v>-0.75927699999999998</c:v>
                </c:pt>
                <c:pt idx="2492">
                  <c:v>-0.79834000000000005</c:v>
                </c:pt>
                <c:pt idx="2493">
                  <c:v>-0.86181600000000003</c:v>
                </c:pt>
                <c:pt idx="2494">
                  <c:v>-0.91064500000000004</c:v>
                </c:pt>
                <c:pt idx="2495">
                  <c:v>-0.94726600000000005</c:v>
                </c:pt>
                <c:pt idx="2496">
                  <c:v>-1.01074</c:v>
                </c:pt>
                <c:pt idx="2497">
                  <c:v>-1.0498000000000001</c:v>
                </c:pt>
                <c:pt idx="2498">
                  <c:v>-1.09131</c:v>
                </c:pt>
                <c:pt idx="2499">
                  <c:v>-1.1328100000000001</c:v>
                </c:pt>
                <c:pt idx="2500">
                  <c:v>-1.1230500000000001</c:v>
                </c:pt>
                <c:pt idx="2501">
                  <c:v>-1.2084999999999999</c:v>
                </c:pt>
                <c:pt idx="2502">
                  <c:v>-1.2866200000000001</c:v>
                </c:pt>
                <c:pt idx="2503">
                  <c:v>-1.2866200000000001</c:v>
                </c:pt>
                <c:pt idx="2504">
                  <c:v>-1.33057</c:v>
                </c:pt>
                <c:pt idx="2505">
                  <c:v>-1.3574200000000001</c:v>
                </c:pt>
                <c:pt idx="2506">
                  <c:v>-1.38672</c:v>
                </c:pt>
                <c:pt idx="2507">
                  <c:v>-1.42334</c:v>
                </c:pt>
                <c:pt idx="2508">
                  <c:v>-1.4648399999999999</c:v>
                </c:pt>
                <c:pt idx="2509">
                  <c:v>-1.47949</c:v>
                </c:pt>
                <c:pt idx="2510">
                  <c:v>-1.49658</c:v>
                </c:pt>
                <c:pt idx="2511">
                  <c:v>-1.49658</c:v>
                </c:pt>
                <c:pt idx="2512">
                  <c:v>-1.55518</c:v>
                </c:pt>
                <c:pt idx="2513">
                  <c:v>-1.5918000000000001</c:v>
                </c:pt>
                <c:pt idx="2514">
                  <c:v>-1.58691</c:v>
                </c:pt>
                <c:pt idx="2515">
                  <c:v>-1.6137699999999999</c:v>
                </c:pt>
                <c:pt idx="2516">
                  <c:v>-1.6064499999999999</c:v>
                </c:pt>
                <c:pt idx="2517">
                  <c:v>-1.6333</c:v>
                </c:pt>
                <c:pt idx="2518">
                  <c:v>-1.64795</c:v>
                </c:pt>
                <c:pt idx="2519">
                  <c:v>-1.65527</c:v>
                </c:pt>
                <c:pt idx="2520">
                  <c:v>-1.6626000000000001</c:v>
                </c:pt>
                <c:pt idx="2521">
                  <c:v>-1.6674800000000001</c:v>
                </c:pt>
                <c:pt idx="2522">
                  <c:v>-1.6723600000000001</c:v>
                </c:pt>
                <c:pt idx="2523">
                  <c:v>-1.6821299999999999</c:v>
                </c:pt>
                <c:pt idx="2524">
                  <c:v>-1.6723600000000001</c:v>
                </c:pt>
                <c:pt idx="2525">
                  <c:v>-1.6601600000000001</c:v>
                </c:pt>
                <c:pt idx="2526">
                  <c:v>-1.6650400000000001</c:v>
                </c:pt>
                <c:pt idx="2527">
                  <c:v>-1.6601600000000001</c:v>
                </c:pt>
                <c:pt idx="2528">
                  <c:v>-1.64551</c:v>
                </c:pt>
                <c:pt idx="2529">
                  <c:v>-1.62842</c:v>
                </c:pt>
                <c:pt idx="2530">
                  <c:v>-1.62598</c:v>
                </c:pt>
                <c:pt idx="2531">
                  <c:v>-1.6040000000000001</c:v>
                </c:pt>
                <c:pt idx="2532">
                  <c:v>-1.5991200000000001</c:v>
                </c:pt>
                <c:pt idx="2533">
                  <c:v>-1.5771500000000001</c:v>
                </c:pt>
                <c:pt idx="2534">
                  <c:v>-1.5478499999999999</c:v>
                </c:pt>
                <c:pt idx="2535">
                  <c:v>-1.53809</c:v>
                </c:pt>
                <c:pt idx="2536">
                  <c:v>-1.5136700000000001</c:v>
                </c:pt>
                <c:pt idx="2537">
                  <c:v>-1.47705</c:v>
                </c:pt>
                <c:pt idx="2538">
                  <c:v>-1.4599599999999999</c:v>
                </c:pt>
                <c:pt idx="2539">
                  <c:v>-1.4331100000000001</c:v>
                </c:pt>
                <c:pt idx="2540">
                  <c:v>-1.4184600000000001</c:v>
                </c:pt>
                <c:pt idx="2541">
                  <c:v>-1.3769499999999999</c:v>
                </c:pt>
                <c:pt idx="2542">
                  <c:v>-1.32812</c:v>
                </c:pt>
                <c:pt idx="2543">
                  <c:v>-1.3085899999999999</c:v>
                </c:pt>
                <c:pt idx="2544">
                  <c:v>-1.26953</c:v>
                </c:pt>
                <c:pt idx="2545">
                  <c:v>-1.22803</c:v>
                </c:pt>
                <c:pt idx="2546">
                  <c:v>-1.2011700000000001</c:v>
                </c:pt>
                <c:pt idx="2547">
                  <c:v>-1.1523399999999999</c:v>
                </c:pt>
                <c:pt idx="2548">
                  <c:v>-1.11816</c:v>
                </c:pt>
                <c:pt idx="2549">
                  <c:v>-1.07178</c:v>
                </c:pt>
                <c:pt idx="2550">
                  <c:v>-1.02539</c:v>
                </c:pt>
                <c:pt idx="2551">
                  <c:v>-0.98388699999999996</c:v>
                </c:pt>
                <c:pt idx="2552">
                  <c:v>-0.97167999999999999</c:v>
                </c:pt>
                <c:pt idx="2553">
                  <c:v>-0.87890599999999997</c:v>
                </c:pt>
                <c:pt idx="2554">
                  <c:v>-0.82275399999999999</c:v>
                </c:pt>
                <c:pt idx="2555">
                  <c:v>-0.78369100000000003</c:v>
                </c:pt>
                <c:pt idx="2556">
                  <c:v>-0.73242200000000002</c:v>
                </c:pt>
                <c:pt idx="2557">
                  <c:v>-0.67138699999999996</c:v>
                </c:pt>
                <c:pt idx="2558">
                  <c:v>-0.617676</c:v>
                </c:pt>
                <c:pt idx="2559">
                  <c:v>-0.58105499999999999</c:v>
                </c:pt>
                <c:pt idx="2560">
                  <c:v>-0.53710899999999995</c:v>
                </c:pt>
                <c:pt idx="2561">
                  <c:v>-0.46630899999999997</c:v>
                </c:pt>
                <c:pt idx="2562">
                  <c:v>-0.40283200000000002</c:v>
                </c:pt>
                <c:pt idx="2563">
                  <c:v>-0.34179700000000002</c:v>
                </c:pt>
                <c:pt idx="2564">
                  <c:v>-0.29785200000000001</c:v>
                </c:pt>
                <c:pt idx="2565">
                  <c:v>-0.25634800000000002</c:v>
                </c:pt>
                <c:pt idx="2566">
                  <c:v>-0.19775400000000001</c:v>
                </c:pt>
                <c:pt idx="2567">
                  <c:v>-0.153809</c:v>
                </c:pt>
                <c:pt idx="2568">
                  <c:v>-8.7890599999999999E-2</c:v>
                </c:pt>
                <c:pt idx="2569">
                  <c:v>-3.1738299999999997E-2</c:v>
                </c:pt>
                <c:pt idx="2570">
                  <c:v>1.7089799999999999E-2</c:v>
                </c:pt>
                <c:pt idx="2571">
                  <c:v>8.7890599999999999E-2</c:v>
                </c:pt>
                <c:pt idx="2572">
                  <c:v>0.13183600000000001</c:v>
                </c:pt>
                <c:pt idx="2573">
                  <c:v>0.19287099999999999</c:v>
                </c:pt>
                <c:pt idx="2574">
                  <c:v>0.24902299999999999</c:v>
                </c:pt>
                <c:pt idx="2575">
                  <c:v>0.29541000000000001</c:v>
                </c:pt>
                <c:pt idx="2576">
                  <c:v>0.35400399999999999</c:v>
                </c:pt>
                <c:pt idx="2577">
                  <c:v>0.40771499999999999</c:v>
                </c:pt>
                <c:pt idx="2578">
                  <c:v>0.45654299999999998</c:v>
                </c:pt>
                <c:pt idx="2579">
                  <c:v>0.52002000000000004</c:v>
                </c:pt>
                <c:pt idx="2580">
                  <c:v>0.554199</c:v>
                </c:pt>
                <c:pt idx="2581">
                  <c:v>0.62988299999999997</c:v>
                </c:pt>
                <c:pt idx="2582">
                  <c:v>0.64941400000000005</c:v>
                </c:pt>
                <c:pt idx="2583">
                  <c:v>0.70556600000000003</c:v>
                </c:pt>
                <c:pt idx="2584">
                  <c:v>0.75683599999999995</c:v>
                </c:pt>
                <c:pt idx="2585">
                  <c:v>0.80810499999999996</c:v>
                </c:pt>
                <c:pt idx="2586">
                  <c:v>0.85693399999999997</c:v>
                </c:pt>
                <c:pt idx="2587">
                  <c:v>0.90820299999999998</c:v>
                </c:pt>
                <c:pt idx="2588">
                  <c:v>0.96435499999999996</c:v>
                </c:pt>
                <c:pt idx="2589">
                  <c:v>1.00098</c:v>
                </c:pt>
                <c:pt idx="2590">
                  <c:v>1.0400400000000001</c:v>
                </c:pt>
                <c:pt idx="2591">
                  <c:v>1.09863</c:v>
                </c:pt>
                <c:pt idx="2592">
                  <c:v>1.1474599999999999</c:v>
                </c:pt>
                <c:pt idx="2593">
                  <c:v>1.1792</c:v>
                </c:pt>
                <c:pt idx="2594">
                  <c:v>1.23047</c:v>
                </c:pt>
                <c:pt idx="2595">
                  <c:v>1.2377899999999999</c:v>
                </c:pt>
                <c:pt idx="2596">
                  <c:v>1.2817400000000001</c:v>
                </c:pt>
                <c:pt idx="2597">
                  <c:v>1.31348</c:v>
                </c:pt>
                <c:pt idx="2598">
                  <c:v>1.3525400000000001</c:v>
                </c:pt>
                <c:pt idx="2599">
                  <c:v>1.38428</c:v>
                </c:pt>
                <c:pt idx="2600">
                  <c:v>1.42334</c:v>
                </c:pt>
                <c:pt idx="2601">
                  <c:v>1.4599599999999999</c:v>
                </c:pt>
                <c:pt idx="2602">
                  <c:v>1.4648399999999999</c:v>
                </c:pt>
                <c:pt idx="2603">
                  <c:v>1.50146</c:v>
                </c:pt>
                <c:pt idx="2604">
                  <c:v>1.5209999999999999</c:v>
                </c:pt>
                <c:pt idx="2605">
                  <c:v>1.53809</c:v>
                </c:pt>
                <c:pt idx="2606">
                  <c:v>1.57959</c:v>
                </c:pt>
                <c:pt idx="2607">
                  <c:v>1.58691</c:v>
                </c:pt>
                <c:pt idx="2608">
                  <c:v>1.64062</c:v>
                </c:pt>
                <c:pt idx="2609">
                  <c:v>1.6333</c:v>
                </c:pt>
                <c:pt idx="2610">
                  <c:v>1.64551</c:v>
                </c:pt>
                <c:pt idx="2611">
                  <c:v>1.6674800000000001</c:v>
                </c:pt>
                <c:pt idx="2612">
                  <c:v>1.6796899999999999</c:v>
                </c:pt>
                <c:pt idx="2613">
                  <c:v>1.6674800000000001</c:v>
                </c:pt>
                <c:pt idx="2614">
                  <c:v>1.6796899999999999</c:v>
                </c:pt>
                <c:pt idx="2615">
                  <c:v>1.7040999999999999</c:v>
                </c:pt>
                <c:pt idx="2616">
                  <c:v>1.70166</c:v>
                </c:pt>
                <c:pt idx="2617">
                  <c:v>1.7089799999999999</c:v>
                </c:pt>
                <c:pt idx="2618">
                  <c:v>1.6870099999999999</c:v>
                </c:pt>
                <c:pt idx="2619">
                  <c:v>1.69922</c:v>
                </c:pt>
                <c:pt idx="2620">
                  <c:v>1.6870099999999999</c:v>
                </c:pt>
                <c:pt idx="2621">
                  <c:v>1.72119</c:v>
                </c:pt>
                <c:pt idx="2622">
                  <c:v>1.6845699999999999</c:v>
                </c:pt>
                <c:pt idx="2623">
                  <c:v>1.6723600000000001</c:v>
                </c:pt>
                <c:pt idx="2624">
                  <c:v>1.6674800000000001</c:v>
                </c:pt>
                <c:pt idx="2625">
                  <c:v>1.65039</c:v>
                </c:pt>
                <c:pt idx="2626">
                  <c:v>1.64062</c:v>
                </c:pt>
                <c:pt idx="2627">
                  <c:v>1.62598</c:v>
                </c:pt>
                <c:pt idx="2628">
                  <c:v>1.6333</c:v>
                </c:pt>
                <c:pt idx="2629">
                  <c:v>1.5942400000000001</c:v>
                </c:pt>
                <c:pt idx="2630">
                  <c:v>1.5747100000000001</c:v>
                </c:pt>
                <c:pt idx="2631">
                  <c:v>1.53809</c:v>
                </c:pt>
                <c:pt idx="2632">
                  <c:v>1.5356399999999999</c:v>
                </c:pt>
                <c:pt idx="2633">
                  <c:v>1.49902</c:v>
                </c:pt>
                <c:pt idx="2634">
                  <c:v>1.49414</c:v>
                </c:pt>
                <c:pt idx="2635">
                  <c:v>1.4550799999999999</c:v>
                </c:pt>
                <c:pt idx="2636">
                  <c:v>1.42334</c:v>
                </c:pt>
                <c:pt idx="2637">
                  <c:v>1.3940399999999999</c:v>
                </c:pt>
                <c:pt idx="2638">
                  <c:v>1.3574200000000001</c:v>
                </c:pt>
                <c:pt idx="2639">
                  <c:v>1.33301</c:v>
                </c:pt>
                <c:pt idx="2640">
                  <c:v>1.2817400000000001</c:v>
                </c:pt>
                <c:pt idx="2641">
                  <c:v>1.23291</c:v>
                </c:pt>
                <c:pt idx="2642">
                  <c:v>1.2133799999999999</c:v>
                </c:pt>
                <c:pt idx="2643">
                  <c:v>1.16943</c:v>
                </c:pt>
                <c:pt idx="2644">
                  <c:v>1.1376999999999999</c:v>
                </c:pt>
                <c:pt idx="2645">
                  <c:v>1.11084</c:v>
                </c:pt>
                <c:pt idx="2646">
                  <c:v>1.0449200000000001</c:v>
                </c:pt>
                <c:pt idx="2647">
                  <c:v>1.00586</c:v>
                </c:pt>
                <c:pt idx="2648">
                  <c:v>0.96923800000000004</c:v>
                </c:pt>
                <c:pt idx="2649">
                  <c:v>0.93994100000000003</c:v>
                </c:pt>
                <c:pt idx="2650">
                  <c:v>0.87402299999999999</c:v>
                </c:pt>
                <c:pt idx="2651">
                  <c:v>0.84716800000000003</c:v>
                </c:pt>
                <c:pt idx="2652">
                  <c:v>0.788574</c:v>
                </c:pt>
                <c:pt idx="2653">
                  <c:v>0.72265599999999997</c:v>
                </c:pt>
                <c:pt idx="2654">
                  <c:v>0.68603499999999995</c:v>
                </c:pt>
                <c:pt idx="2655">
                  <c:v>0.63964799999999999</c:v>
                </c:pt>
                <c:pt idx="2656">
                  <c:v>0.58593799999999996</c:v>
                </c:pt>
                <c:pt idx="2657">
                  <c:v>0.53710899999999995</c:v>
                </c:pt>
                <c:pt idx="2658">
                  <c:v>0.49072300000000002</c:v>
                </c:pt>
                <c:pt idx="2659">
                  <c:v>0.43701200000000001</c:v>
                </c:pt>
                <c:pt idx="2660">
                  <c:v>0.35888700000000001</c:v>
                </c:pt>
                <c:pt idx="2661">
                  <c:v>0.33203100000000002</c:v>
                </c:pt>
                <c:pt idx="2662">
                  <c:v>0.239258</c:v>
                </c:pt>
                <c:pt idx="2663">
                  <c:v>0.222168</c:v>
                </c:pt>
                <c:pt idx="2664">
                  <c:v>0.168457</c:v>
                </c:pt>
                <c:pt idx="2665">
                  <c:v>0.119629</c:v>
                </c:pt>
                <c:pt idx="2666">
                  <c:v>6.1035199999999998E-2</c:v>
                </c:pt>
                <c:pt idx="2667">
                  <c:v>1.2207000000000001E-2</c:v>
                </c:pt>
                <c:pt idx="2668">
                  <c:v>-4.8828099999999999E-2</c:v>
                </c:pt>
                <c:pt idx="2669">
                  <c:v>-9.0331999999999996E-2</c:v>
                </c:pt>
                <c:pt idx="2670">
                  <c:v>-0.15625</c:v>
                </c:pt>
                <c:pt idx="2671">
                  <c:v>-0.20752000000000001</c:v>
                </c:pt>
                <c:pt idx="2672">
                  <c:v>-0.25634800000000002</c:v>
                </c:pt>
                <c:pt idx="2673">
                  <c:v>-0.28320299999999998</c:v>
                </c:pt>
                <c:pt idx="2674">
                  <c:v>-0.35400399999999999</c:v>
                </c:pt>
                <c:pt idx="2675">
                  <c:v>-0.39550800000000003</c:v>
                </c:pt>
                <c:pt idx="2676">
                  <c:v>-0.46875</c:v>
                </c:pt>
                <c:pt idx="2677">
                  <c:v>-0.52002000000000004</c:v>
                </c:pt>
                <c:pt idx="2678">
                  <c:v>-0.57128900000000005</c:v>
                </c:pt>
                <c:pt idx="2679">
                  <c:v>-0.60790999999999995</c:v>
                </c:pt>
                <c:pt idx="2680">
                  <c:v>-0.67138699999999996</c:v>
                </c:pt>
                <c:pt idx="2681">
                  <c:v>-0.72509800000000002</c:v>
                </c:pt>
                <c:pt idx="2682">
                  <c:v>-0.76904300000000003</c:v>
                </c:pt>
                <c:pt idx="2683">
                  <c:v>-0.81787100000000001</c:v>
                </c:pt>
                <c:pt idx="2684">
                  <c:v>-0.87158199999999997</c:v>
                </c:pt>
                <c:pt idx="2685">
                  <c:v>-0.91552699999999998</c:v>
                </c:pt>
                <c:pt idx="2686">
                  <c:v>-0.94970699999999997</c:v>
                </c:pt>
                <c:pt idx="2687">
                  <c:v>-0.98877000000000004</c:v>
                </c:pt>
                <c:pt idx="2688">
                  <c:v>-1.0424800000000001</c:v>
                </c:pt>
                <c:pt idx="2689">
                  <c:v>-1.08643</c:v>
                </c:pt>
                <c:pt idx="2690">
                  <c:v>-1.09863</c:v>
                </c:pt>
                <c:pt idx="2691">
                  <c:v>-1.16943</c:v>
                </c:pt>
                <c:pt idx="2692">
                  <c:v>-1.2036100000000001</c:v>
                </c:pt>
                <c:pt idx="2693">
                  <c:v>-1.2353499999999999</c:v>
                </c:pt>
                <c:pt idx="2694">
                  <c:v>-1.2817400000000001</c:v>
                </c:pt>
                <c:pt idx="2695">
                  <c:v>-1.3037099999999999</c:v>
                </c:pt>
                <c:pt idx="2696">
                  <c:v>-1.3501000000000001</c:v>
                </c:pt>
                <c:pt idx="2697">
                  <c:v>-1.3769499999999999</c:v>
                </c:pt>
                <c:pt idx="2698">
                  <c:v>-1.38672</c:v>
                </c:pt>
                <c:pt idx="2699">
                  <c:v>-1.4379900000000001</c:v>
                </c:pt>
                <c:pt idx="2700">
                  <c:v>-1.4575199999999999</c:v>
                </c:pt>
                <c:pt idx="2701">
                  <c:v>-1.47461</c:v>
                </c:pt>
                <c:pt idx="2702">
                  <c:v>-1.50146</c:v>
                </c:pt>
                <c:pt idx="2703">
                  <c:v>-1.5087900000000001</c:v>
                </c:pt>
                <c:pt idx="2704">
                  <c:v>-1.5478499999999999</c:v>
                </c:pt>
                <c:pt idx="2705">
                  <c:v>-1.5625</c:v>
                </c:pt>
                <c:pt idx="2706">
                  <c:v>-1.5747100000000001</c:v>
                </c:pt>
                <c:pt idx="2707">
                  <c:v>-1.58447</c:v>
                </c:pt>
                <c:pt idx="2708">
                  <c:v>-1.6040000000000001</c:v>
                </c:pt>
                <c:pt idx="2709">
                  <c:v>-1.6064499999999999</c:v>
                </c:pt>
                <c:pt idx="2710">
                  <c:v>-1.6210899999999999</c:v>
                </c:pt>
                <c:pt idx="2711">
                  <c:v>-1.62598</c:v>
                </c:pt>
                <c:pt idx="2712">
                  <c:v>-1.62354</c:v>
                </c:pt>
                <c:pt idx="2713">
                  <c:v>-1.62842</c:v>
                </c:pt>
                <c:pt idx="2714">
                  <c:v>-1.62842</c:v>
                </c:pt>
                <c:pt idx="2715">
                  <c:v>-1.64551</c:v>
                </c:pt>
                <c:pt idx="2716">
                  <c:v>-1.6137699999999999</c:v>
                </c:pt>
                <c:pt idx="2717">
                  <c:v>-1.6137699999999999</c:v>
                </c:pt>
                <c:pt idx="2718">
                  <c:v>-1.6113299999999999</c:v>
                </c:pt>
                <c:pt idx="2719">
                  <c:v>-1.6162099999999999</c:v>
                </c:pt>
                <c:pt idx="2720">
                  <c:v>-1.6040000000000001</c:v>
                </c:pt>
                <c:pt idx="2721">
                  <c:v>-1.58203</c:v>
                </c:pt>
                <c:pt idx="2722">
                  <c:v>-1.56738</c:v>
                </c:pt>
                <c:pt idx="2723">
                  <c:v>-1.5527299999999999</c:v>
                </c:pt>
                <c:pt idx="2724">
                  <c:v>-1.53809</c:v>
                </c:pt>
                <c:pt idx="2725">
                  <c:v>-1.5283199999999999</c:v>
                </c:pt>
                <c:pt idx="2726">
                  <c:v>-1.49902</c:v>
                </c:pt>
                <c:pt idx="2727">
                  <c:v>-1.48438</c:v>
                </c:pt>
                <c:pt idx="2728">
                  <c:v>-1.4526399999999999</c:v>
                </c:pt>
                <c:pt idx="2729">
                  <c:v>-1.4379900000000001</c:v>
                </c:pt>
                <c:pt idx="2730">
                  <c:v>-1.40625</c:v>
                </c:pt>
                <c:pt idx="2731">
                  <c:v>-1.3525400000000001</c:v>
                </c:pt>
                <c:pt idx="2732">
                  <c:v>-1.34277</c:v>
                </c:pt>
                <c:pt idx="2733">
                  <c:v>-1.2988299999999999</c:v>
                </c:pt>
                <c:pt idx="2734">
                  <c:v>-1.26709</c:v>
                </c:pt>
                <c:pt idx="2735">
                  <c:v>-1.24268</c:v>
                </c:pt>
                <c:pt idx="2736">
                  <c:v>-1.2036100000000001</c:v>
                </c:pt>
                <c:pt idx="2737">
                  <c:v>-1.15967</c:v>
                </c:pt>
                <c:pt idx="2738">
                  <c:v>-1.1279300000000001</c:v>
                </c:pt>
                <c:pt idx="2739">
                  <c:v>-1.09131</c:v>
                </c:pt>
                <c:pt idx="2740">
                  <c:v>-1.0595699999999999</c:v>
                </c:pt>
                <c:pt idx="2741">
                  <c:v>-0.98877000000000004</c:v>
                </c:pt>
                <c:pt idx="2742">
                  <c:v>-0.96679700000000002</c:v>
                </c:pt>
                <c:pt idx="2743">
                  <c:v>-0.90820299999999998</c:v>
                </c:pt>
                <c:pt idx="2744">
                  <c:v>-0.83984400000000003</c:v>
                </c:pt>
                <c:pt idx="2745">
                  <c:v>-0.79589799999999999</c:v>
                </c:pt>
                <c:pt idx="2746">
                  <c:v>-0.76171900000000003</c:v>
                </c:pt>
                <c:pt idx="2747">
                  <c:v>-0.71777299999999999</c:v>
                </c:pt>
                <c:pt idx="2748">
                  <c:v>-0.65917999999999999</c:v>
                </c:pt>
                <c:pt idx="2749">
                  <c:v>-0.62255899999999997</c:v>
                </c:pt>
                <c:pt idx="2750">
                  <c:v>-0.57128900000000005</c:v>
                </c:pt>
                <c:pt idx="2751">
                  <c:v>-0.50537100000000001</c:v>
                </c:pt>
                <c:pt idx="2752">
                  <c:v>-0.45654299999999998</c:v>
                </c:pt>
                <c:pt idx="2753">
                  <c:v>-0.41503899999999999</c:v>
                </c:pt>
                <c:pt idx="2754">
                  <c:v>-0.35400399999999999</c:v>
                </c:pt>
                <c:pt idx="2755">
                  <c:v>-0.302734</c:v>
                </c:pt>
                <c:pt idx="2756">
                  <c:v>-0.26123000000000002</c:v>
                </c:pt>
                <c:pt idx="2757">
                  <c:v>-0.19531200000000001</c:v>
                </c:pt>
                <c:pt idx="2758">
                  <c:v>-0.13671900000000001</c:v>
                </c:pt>
                <c:pt idx="2759">
                  <c:v>-8.0566399999999996E-2</c:v>
                </c:pt>
                <c:pt idx="2760">
                  <c:v>-4.1503900000000003E-2</c:v>
                </c:pt>
                <c:pt idx="2761">
                  <c:v>1.7089799999999999E-2</c:v>
                </c:pt>
                <c:pt idx="2762">
                  <c:v>6.5918000000000004E-2</c:v>
                </c:pt>
                <c:pt idx="2763">
                  <c:v>0.119629</c:v>
                </c:pt>
                <c:pt idx="2764">
                  <c:v>0.18554699999999999</c:v>
                </c:pt>
                <c:pt idx="2765">
                  <c:v>0.21240200000000001</c:v>
                </c:pt>
                <c:pt idx="2766">
                  <c:v>0.29296899999999998</c:v>
                </c:pt>
                <c:pt idx="2767">
                  <c:v>0.33447300000000002</c:v>
                </c:pt>
                <c:pt idx="2768">
                  <c:v>0.397949</c:v>
                </c:pt>
                <c:pt idx="2769">
                  <c:v>0.43457000000000001</c:v>
                </c:pt>
                <c:pt idx="2770">
                  <c:v>0.48583999999999999</c:v>
                </c:pt>
                <c:pt idx="2771">
                  <c:v>0.54931600000000003</c:v>
                </c:pt>
                <c:pt idx="2772">
                  <c:v>0.57617200000000002</c:v>
                </c:pt>
                <c:pt idx="2773">
                  <c:v>0.62988299999999997</c:v>
                </c:pt>
                <c:pt idx="2774">
                  <c:v>0.68847700000000001</c:v>
                </c:pt>
                <c:pt idx="2775">
                  <c:v>0.74218799999999996</c:v>
                </c:pt>
                <c:pt idx="2776">
                  <c:v>0.78369100000000003</c:v>
                </c:pt>
                <c:pt idx="2777">
                  <c:v>0.83007799999999998</c:v>
                </c:pt>
                <c:pt idx="2778">
                  <c:v>0.87402299999999999</c:v>
                </c:pt>
                <c:pt idx="2779">
                  <c:v>0.92040999999999995</c:v>
                </c:pt>
                <c:pt idx="2780">
                  <c:v>0.97656200000000004</c:v>
                </c:pt>
                <c:pt idx="2781">
                  <c:v>1.01074</c:v>
                </c:pt>
                <c:pt idx="2782">
                  <c:v>1.0522499999999999</c:v>
                </c:pt>
                <c:pt idx="2783">
                  <c:v>1.11328</c:v>
                </c:pt>
                <c:pt idx="2784">
                  <c:v>1.1401399999999999</c:v>
                </c:pt>
                <c:pt idx="2785">
                  <c:v>1.16455</c:v>
                </c:pt>
                <c:pt idx="2786">
                  <c:v>1.2158199999999999</c:v>
                </c:pt>
                <c:pt idx="2787">
                  <c:v>1.2377899999999999</c:v>
                </c:pt>
                <c:pt idx="2788">
                  <c:v>1.25732</c:v>
                </c:pt>
                <c:pt idx="2789">
                  <c:v>1.3037099999999999</c:v>
                </c:pt>
                <c:pt idx="2790">
                  <c:v>1.34277</c:v>
                </c:pt>
                <c:pt idx="2791">
                  <c:v>1.38184</c:v>
                </c:pt>
                <c:pt idx="2792">
                  <c:v>1.3769499999999999</c:v>
                </c:pt>
                <c:pt idx="2793">
                  <c:v>1.4209000000000001</c:v>
                </c:pt>
                <c:pt idx="2794">
                  <c:v>1.4404300000000001</c:v>
                </c:pt>
                <c:pt idx="2795">
                  <c:v>1.4648399999999999</c:v>
                </c:pt>
                <c:pt idx="2796">
                  <c:v>1.49414</c:v>
                </c:pt>
                <c:pt idx="2797">
                  <c:v>1.5283199999999999</c:v>
                </c:pt>
                <c:pt idx="2798">
                  <c:v>1.56494</c:v>
                </c:pt>
                <c:pt idx="2799">
                  <c:v>1.55518</c:v>
                </c:pt>
                <c:pt idx="2800">
                  <c:v>1.58447</c:v>
                </c:pt>
                <c:pt idx="2801">
                  <c:v>1.57959</c:v>
                </c:pt>
                <c:pt idx="2802">
                  <c:v>1.6210899999999999</c:v>
                </c:pt>
                <c:pt idx="2803">
                  <c:v>1.62598</c:v>
                </c:pt>
                <c:pt idx="2804">
                  <c:v>1.6040000000000001</c:v>
                </c:pt>
                <c:pt idx="2805">
                  <c:v>1.62842</c:v>
                </c:pt>
                <c:pt idx="2806">
                  <c:v>1.6137699999999999</c:v>
                </c:pt>
                <c:pt idx="2807">
                  <c:v>1.62842</c:v>
                </c:pt>
                <c:pt idx="2808">
                  <c:v>1.62598</c:v>
                </c:pt>
                <c:pt idx="2809">
                  <c:v>1.62842</c:v>
                </c:pt>
                <c:pt idx="2810">
                  <c:v>1.63086</c:v>
                </c:pt>
                <c:pt idx="2811">
                  <c:v>1.6748000000000001</c:v>
                </c:pt>
                <c:pt idx="2812">
                  <c:v>1.6162099999999999</c:v>
                </c:pt>
                <c:pt idx="2813">
                  <c:v>1.6088899999999999</c:v>
                </c:pt>
                <c:pt idx="2814">
                  <c:v>1.6040000000000001</c:v>
                </c:pt>
                <c:pt idx="2815">
                  <c:v>1.6015600000000001</c:v>
                </c:pt>
                <c:pt idx="2816">
                  <c:v>1.5893600000000001</c:v>
                </c:pt>
                <c:pt idx="2817">
                  <c:v>1.5771500000000001</c:v>
                </c:pt>
                <c:pt idx="2818">
                  <c:v>1.5625</c:v>
                </c:pt>
                <c:pt idx="2819">
                  <c:v>1.54053</c:v>
                </c:pt>
                <c:pt idx="2820">
                  <c:v>1.5063500000000001</c:v>
                </c:pt>
                <c:pt idx="2821">
                  <c:v>1.5112300000000001</c:v>
                </c:pt>
                <c:pt idx="2822">
                  <c:v>1.5112300000000001</c:v>
                </c:pt>
                <c:pt idx="2823">
                  <c:v>1.4550799999999999</c:v>
                </c:pt>
                <c:pt idx="2824">
                  <c:v>1.42578</c:v>
                </c:pt>
                <c:pt idx="2825">
                  <c:v>1.3964799999999999</c:v>
                </c:pt>
                <c:pt idx="2826">
                  <c:v>1.38916</c:v>
                </c:pt>
                <c:pt idx="2827">
                  <c:v>1.3574200000000001</c:v>
                </c:pt>
                <c:pt idx="2828">
                  <c:v>1.3208</c:v>
                </c:pt>
                <c:pt idx="2829">
                  <c:v>1.3012699999999999</c:v>
                </c:pt>
                <c:pt idx="2830">
                  <c:v>1.24756</c:v>
                </c:pt>
                <c:pt idx="2831">
                  <c:v>1.24268</c:v>
                </c:pt>
                <c:pt idx="2832">
                  <c:v>1.1962900000000001</c:v>
                </c:pt>
                <c:pt idx="2833">
                  <c:v>1.1328100000000001</c:v>
                </c:pt>
                <c:pt idx="2834">
                  <c:v>1.11572</c:v>
                </c:pt>
                <c:pt idx="2835">
                  <c:v>1.09863</c:v>
                </c:pt>
                <c:pt idx="2836">
                  <c:v>1.0424800000000001</c:v>
                </c:pt>
                <c:pt idx="2837">
                  <c:v>0.98877000000000004</c:v>
                </c:pt>
                <c:pt idx="2838">
                  <c:v>0.96191400000000005</c:v>
                </c:pt>
                <c:pt idx="2839">
                  <c:v>0.930176</c:v>
                </c:pt>
                <c:pt idx="2840">
                  <c:v>0.87402299999999999</c:v>
                </c:pt>
                <c:pt idx="2841">
                  <c:v>0.82763699999999996</c:v>
                </c:pt>
                <c:pt idx="2842">
                  <c:v>0.77636700000000003</c:v>
                </c:pt>
                <c:pt idx="2843">
                  <c:v>0.72997999999999996</c:v>
                </c:pt>
                <c:pt idx="2844">
                  <c:v>0.69091800000000003</c:v>
                </c:pt>
                <c:pt idx="2845">
                  <c:v>0.64941400000000005</c:v>
                </c:pt>
                <c:pt idx="2846">
                  <c:v>0.59814500000000004</c:v>
                </c:pt>
                <c:pt idx="2847">
                  <c:v>0.54931600000000003</c:v>
                </c:pt>
                <c:pt idx="2848">
                  <c:v>0.49560500000000002</c:v>
                </c:pt>
                <c:pt idx="2849">
                  <c:v>0.44677699999999998</c:v>
                </c:pt>
                <c:pt idx="2850">
                  <c:v>0.36621100000000001</c:v>
                </c:pt>
                <c:pt idx="2851">
                  <c:v>0.34423799999999999</c:v>
                </c:pt>
                <c:pt idx="2852">
                  <c:v>0.29541000000000001</c:v>
                </c:pt>
                <c:pt idx="2853">
                  <c:v>0.236816</c:v>
                </c:pt>
                <c:pt idx="2854">
                  <c:v>0.19775400000000001</c:v>
                </c:pt>
                <c:pt idx="2855">
                  <c:v>0.144043</c:v>
                </c:pt>
                <c:pt idx="2856">
                  <c:v>8.5449200000000003E-2</c:v>
                </c:pt>
                <c:pt idx="2857">
                  <c:v>3.1738299999999997E-2</c:v>
                </c:pt>
                <c:pt idx="2858">
                  <c:v>2.4414100000000002E-3</c:v>
                </c:pt>
                <c:pt idx="2859">
                  <c:v>-6.5918000000000004E-2</c:v>
                </c:pt>
                <c:pt idx="2860">
                  <c:v>-0.124512</c:v>
                </c:pt>
                <c:pt idx="2861">
                  <c:v>-0.17089799999999999</c:v>
                </c:pt>
                <c:pt idx="2862">
                  <c:v>-0.21728500000000001</c:v>
                </c:pt>
                <c:pt idx="2863">
                  <c:v>-0.246582</c:v>
                </c:pt>
                <c:pt idx="2864">
                  <c:v>-0.322266</c:v>
                </c:pt>
                <c:pt idx="2865">
                  <c:v>-0.37109399999999998</c:v>
                </c:pt>
                <c:pt idx="2866">
                  <c:v>-0.42236299999999999</c:v>
                </c:pt>
                <c:pt idx="2867">
                  <c:v>-0.478516</c:v>
                </c:pt>
                <c:pt idx="2868">
                  <c:v>-0.52002000000000004</c:v>
                </c:pt>
                <c:pt idx="2869">
                  <c:v>-0.56152299999999999</c:v>
                </c:pt>
                <c:pt idx="2870">
                  <c:v>-0.62988299999999997</c:v>
                </c:pt>
                <c:pt idx="2871">
                  <c:v>-0.65673800000000004</c:v>
                </c:pt>
                <c:pt idx="2872">
                  <c:v>-0.71533199999999997</c:v>
                </c:pt>
                <c:pt idx="2873">
                  <c:v>-0.76415999999999995</c:v>
                </c:pt>
                <c:pt idx="2874">
                  <c:v>-0.80810499999999996</c:v>
                </c:pt>
                <c:pt idx="2875">
                  <c:v>-0.84472700000000001</c:v>
                </c:pt>
                <c:pt idx="2876">
                  <c:v>-0.89111300000000004</c:v>
                </c:pt>
                <c:pt idx="2877">
                  <c:v>-0.944824</c:v>
                </c:pt>
                <c:pt idx="2878">
                  <c:v>-0.98144500000000001</c:v>
                </c:pt>
                <c:pt idx="2879">
                  <c:v>-1.01318</c:v>
                </c:pt>
                <c:pt idx="2880">
                  <c:v>-1.0522499999999999</c:v>
                </c:pt>
                <c:pt idx="2881">
                  <c:v>-1.09375</c:v>
                </c:pt>
                <c:pt idx="2882">
                  <c:v>-1.1328100000000001</c:v>
                </c:pt>
                <c:pt idx="2883">
                  <c:v>-1.17676</c:v>
                </c:pt>
                <c:pt idx="2884">
                  <c:v>-1.2133799999999999</c:v>
                </c:pt>
                <c:pt idx="2885">
                  <c:v>-1.24756</c:v>
                </c:pt>
                <c:pt idx="2886">
                  <c:v>-1.2793000000000001</c:v>
                </c:pt>
                <c:pt idx="2887">
                  <c:v>-1.3012699999999999</c:v>
                </c:pt>
                <c:pt idx="2888">
                  <c:v>-1.32568</c:v>
                </c:pt>
                <c:pt idx="2889">
                  <c:v>-1.3525400000000001</c:v>
                </c:pt>
                <c:pt idx="2890">
                  <c:v>-1.38672</c:v>
                </c:pt>
                <c:pt idx="2891">
                  <c:v>-1.41357</c:v>
                </c:pt>
                <c:pt idx="2892">
                  <c:v>-1.4355500000000001</c:v>
                </c:pt>
                <c:pt idx="2893">
                  <c:v>-1.3940399999999999</c:v>
                </c:pt>
                <c:pt idx="2894">
                  <c:v>-1.4623999999999999</c:v>
                </c:pt>
                <c:pt idx="2895">
                  <c:v>-1.48682</c:v>
                </c:pt>
                <c:pt idx="2896">
                  <c:v>-1.5112300000000001</c:v>
                </c:pt>
                <c:pt idx="2897">
                  <c:v>-1.5087900000000001</c:v>
                </c:pt>
                <c:pt idx="2898">
                  <c:v>-1.54297</c:v>
                </c:pt>
                <c:pt idx="2899">
                  <c:v>-1.54297</c:v>
                </c:pt>
                <c:pt idx="2900">
                  <c:v>-1.54053</c:v>
                </c:pt>
                <c:pt idx="2901">
                  <c:v>-1.56006</c:v>
                </c:pt>
                <c:pt idx="2902">
                  <c:v>-1.55762</c:v>
                </c:pt>
                <c:pt idx="2903">
                  <c:v>-1.56006</c:v>
                </c:pt>
                <c:pt idx="2904">
                  <c:v>-1.56982</c:v>
                </c:pt>
                <c:pt idx="2905">
                  <c:v>-1.5771500000000001</c:v>
                </c:pt>
                <c:pt idx="2906">
                  <c:v>-1.54541</c:v>
                </c:pt>
                <c:pt idx="2907">
                  <c:v>-1.56006</c:v>
                </c:pt>
                <c:pt idx="2908">
                  <c:v>-1.5527299999999999</c:v>
                </c:pt>
                <c:pt idx="2909">
                  <c:v>-1.54541</c:v>
                </c:pt>
                <c:pt idx="2910">
                  <c:v>-1.5258799999999999</c:v>
                </c:pt>
                <c:pt idx="2911">
                  <c:v>-1.5185500000000001</c:v>
                </c:pt>
                <c:pt idx="2912">
                  <c:v>-1.5063500000000001</c:v>
                </c:pt>
                <c:pt idx="2913">
                  <c:v>-1.48926</c:v>
                </c:pt>
                <c:pt idx="2914">
                  <c:v>-1.48682</c:v>
                </c:pt>
                <c:pt idx="2915">
                  <c:v>-1.4575199999999999</c:v>
                </c:pt>
                <c:pt idx="2916">
                  <c:v>-1.4501999999999999</c:v>
                </c:pt>
                <c:pt idx="2917">
                  <c:v>-1.43066</c:v>
                </c:pt>
                <c:pt idx="2918">
                  <c:v>-1.40625</c:v>
                </c:pt>
                <c:pt idx="2919">
                  <c:v>-1.3696299999999999</c:v>
                </c:pt>
                <c:pt idx="2920">
                  <c:v>-1.3501000000000001</c:v>
                </c:pt>
                <c:pt idx="2921">
                  <c:v>-1.2988299999999999</c:v>
                </c:pt>
                <c:pt idx="2922">
                  <c:v>-1.2939499999999999</c:v>
                </c:pt>
                <c:pt idx="2923">
                  <c:v>-1.25</c:v>
                </c:pt>
                <c:pt idx="2924">
                  <c:v>-1.2231399999999999</c:v>
                </c:pt>
                <c:pt idx="2925">
                  <c:v>-1.1938500000000001</c:v>
                </c:pt>
                <c:pt idx="2926">
                  <c:v>-1.16455</c:v>
                </c:pt>
                <c:pt idx="2927">
                  <c:v>-1.1230500000000001</c:v>
                </c:pt>
                <c:pt idx="2928">
                  <c:v>-1.07666</c:v>
                </c:pt>
                <c:pt idx="2929">
                  <c:v>-1.0424800000000001</c:v>
                </c:pt>
                <c:pt idx="2930">
                  <c:v>-0.99853499999999995</c:v>
                </c:pt>
                <c:pt idx="2931">
                  <c:v>-0.96679700000000002</c:v>
                </c:pt>
                <c:pt idx="2932">
                  <c:v>-0.96679700000000002</c:v>
                </c:pt>
                <c:pt idx="2933">
                  <c:v>-0.88134800000000002</c:v>
                </c:pt>
                <c:pt idx="2934">
                  <c:v>-0.86181600000000003</c:v>
                </c:pt>
                <c:pt idx="2935">
                  <c:v>-0.78613299999999997</c:v>
                </c:pt>
                <c:pt idx="2936">
                  <c:v>-0.72997999999999996</c:v>
                </c:pt>
                <c:pt idx="2937">
                  <c:v>-0.68847700000000001</c:v>
                </c:pt>
                <c:pt idx="2938">
                  <c:v>-0.64697300000000002</c:v>
                </c:pt>
                <c:pt idx="2939">
                  <c:v>-0.58837899999999999</c:v>
                </c:pt>
                <c:pt idx="2940">
                  <c:v>-0.52490199999999998</c:v>
                </c:pt>
                <c:pt idx="2941">
                  <c:v>-0.48583999999999999</c:v>
                </c:pt>
                <c:pt idx="2942">
                  <c:v>-0.44433600000000001</c:v>
                </c:pt>
                <c:pt idx="2943">
                  <c:v>-0.37841799999999998</c:v>
                </c:pt>
                <c:pt idx="2944">
                  <c:v>-0.34423799999999999</c:v>
                </c:pt>
                <c:pt idx="2945">
                  <c:v>-0.28808600000000001</c:v>
                </c:pt>
                <c:pt idx="2946">
                  <c:v>-0.229492</c:v>
                </c:pt>
                <c:pt idx="2947">
                  <c:v>-0.17578099999999999</c:v>
                </c:pt>
                <c:pt idx="2948">
                  <c:v>-0.12695300000000001</c:v>
                </c:pt>
                <c:pt idx="2949">
                  <c:v>-9.0331999999999996E-2</c:v>
                </c:pt>
                <c:pt idx="2950">
                  <c:v>-2.4414100000000001E-2</c:v>
                </c:pt>
                <c:pt idx="2951">
                  <c:v>2.4414100000000001E-2</c:v>
                </c:pt>
                <c:pt idx="2952">
                  <c:v>7.3242199999999993E-2</c:v>
                </c:pt>
                <c:pt idx="2953">
                  <c:v>0.12939500000000001</c:v>
                </c:pt>
                <c:pt idx="2954">
                  <c:v>0.19775400000000001</c:v>
                </c:pt>
                <c:pt idx="2955">
                  <c:v>0.21972700000000001</c:v>
                </c:pt>
                <c:pt idx="2956">
                  <c:v>0.29296899999999998</c:v>
                </c:pt>
                <c:pt idx="2957">
                  <c:v>0.33691399999999999</c:v>
                </c:pt>
                <c:pt idx="2958">
                  <c:v>0.38574199999999997</c:v>
                </c:pt>
                <c:pt idx="2959">
                  <c:v>0.42968800000000001</c:v>
                </c:pt>
                <c:pt idx="2960">
                  <c:v>0.478516</c:v>
                </c:pt>
                <c:pt idx="2961">
                  <c:v>0.52978499999999995</c:v>
                </c:pt>
                <c:pt idx="2962">
                  <c:v>0.56640599999999997</c:v>
                </c:pt>
                <c:pt idx="2963">
                  <c:v>0.63476600000000005</c:v>
                </c:pt>
                <c:pt idx="2964">
                  <c:v>0.68603499999999995</c:v>
                </c:pt>
                <c:pt idx="2965">
                  <c:v>0.72509800000000002</c:v>
                </c:pt>
                <c:pt idx="2966">
                  <c:v>0.773926</c:v>
                </c:pt>
                <c:pt idx="2967">
                  <c:v>0.82031200000000004</c:v>
                </c:pt>
                <c:pt idx="2968">
                  <c:v>0.85693399999999997</c:v>
                </c:pt>
                <c:pt idx="2969">
                  <c:v>0.90820299999999998</c:v>
                </c:pt>
                <c:pt idx="2970">
                  <c:v>0.94238299999999997</c:v>
                </c:pt>
                <c:pt idx="2971">
                  <c:v>0.98632799999999998</c:v>
                </c:pt>
                <c:pt idx="2972">
                  <c:v>1.02539</c:v>
                </c:pt>
                <c:pt idx="2973">
                  <c:v>1.08643</c:v>
                </c:pt>
                <c:pt idx="2974">
                  <c:v>1.08887</c:v>
                </c:pt>
                <c:pt idx="2975">
                  <c:v>1.16943</c:v>
                </c:pt>
                <c:pt idx="2976">
                  <c:v>1.17676</c:v>
                </c:pt>
                <c:pt idx="2977">
                  <c:v>1.2109399999999999</c:v>
                </c:pt>
                <c:pt idx="2978">
                  <c:v>1.25</c:v>
                </c:pt>
                <c:pt idx="2979">
                  <c:v>1.27197</c:v>
                </c:pt>
                <c:pt idx="2980">
                  <c:v>1.32324</c:v>
                </c:pt>
                <c:pt idx="2981">
                  <c:v>1.34277</c:v>
                </c:pt>
                <c:pt idx="2982">
                  <c:v>1.3501000000000001</c:v>
                </c:pt>
                <c:pt idx="2983">
                  <c:v>1.38916</c:v>
                </c:pt>
                <c:pt idx="2984">
                  <c:v>1.42578</c:v>
                </c:pt>
                <c:pt idx="2985">
                  <c:v>1.4379900000000001</c:v>
                </c:pt>
                <c:pt idx="2986">
                  <c:v>1.46729</c:v>
                </c:pt>
                <c:pt idx="2987">
                  <c:v>1.48193</c:v>
                </c:pt>
                <c:pt idx="2988">
                  <c:v>1.5307599999999999</c:v>
                </c:pt>
                <c:pt idx="2989">
                  <c:v>1.5112300000000001</c:v>
                </c:pt>
                <c:pt idx="2990">
                  <c:v>1.55762</c:v>
                </c:pt>
                <c:pt idx="2991">
                  <c:v>1.53809</c:v>
                </c:pt>
                <c:pt idx="2992">
                  <c:v>1.56006</c:v>
                </c:pt>
                <c:pt idx="2993">
                  <c:v>1.56738</c:v>
                </c:pt>
                <c:pt idx="2994">
                  <c:v>1.5747100000000001</c:v>
                </c:pt>
                <c:pt idx="2995">
                  <c:v>1.58447</c:v>
                </c:pt>
                <c:pt idx="2996">
                  <c:v>1.5918000000000001</c:v>
                </c:pt>
                <c:pt idx="2997">
                  <c:v>1.58203</c:v>
                </c:pt>
                <c:pt idx="2998">
                  <c:v>1.5942400000000001</c:v>
                </c:pt>
                <c:pt idx="2999">
                  <c:v>1.58691</c:v>
                </c:pt>
                <c:pt idx="3000">
                  <c:v>1.6064499999999999</c:v>
                </c:pt>
                <c:pt idx="3001">
                  <c:v>1.5966800000000001</c:v>
                </c:pt>
                <c:pt idx="3002">
                  <c:v>1.5942400000000001</c:v>
                </c:pt>
                <c:pt idx="3003">
                  <c:v>1.6088899999999999</c:v>
                </c:pt>
                <c:pt idx="3004">
                  <c:v>1.5722700000000001</c:v>
                </c:pt>
                <c:pt idx="3005">
                  <c:v>1.55762</c:v>
                </c:pt>
                <c:pt idx="3006">
                  <c:v>1.55518</c:v>
                </c:pt>
                <c:pt idx="3007">
                  <c:v>1.54053</c:v>
                </c:pt>
                <c:pt idx="3008">
                  <c:v>1.5331999999999999</c:v>
                </c:pt>
                <c:pt idx="3009">
                  <c:v>1.50146</c:v>
                </c:pt>
                <c:pt idx="3010">
                  <c:v>1.48926</c:v>
                </c:pt>
                <c:pt idx="3011">
                  <c:v>1.48682</c:v>
                </c:pt>
                <c:pt idx="3012">
                  <c:v>1.42822</c:v>
                </c:pt>
                <c:pt idx="3013">
                  <c:v>1.4379900000000001</c:v>
                </c:pt>
                <c:pt idx="3014">
                  <c:v>1.42822</c:v>
                </c:pt>
                <c:pt idx="3015">
                  <c:v>1.38672</c:v>
                </c:pt>
                <c:pt idx="3016">
                  <c:v>1.3501000000000001</c:v>
                </c:pt>
                <c:pt idx="3017">
                  <c:v>1.32324</c:v>
                </c:pt>
                <c:pt idx="3018">
                  <c:v>1.31592</c:v>
                </c:pt>
                <c:pt idx="3019">
                  <c:v>1.2866200000000001</c:v>
                </c:pt>
                <c:pt idx="3020">
                  <c:v>1.25244</c:v>
                </c:pt>
                <c:pt idx="3021">
                  <c:v>1.2084999999999999</c:v>
                </c:pt>
                <c:pt idx="3022">
                  <c:v>1.17188</c:v>
                </c:pt>
                <c:pt idx="3023">
                  <c:v>1.1376999999999999</c:v>
                </c:pt>
                <c:pt idx="3024">
                  <c:v>1.11816</c:v>
                </c:pt>
                <c:pt idx="3025">
                  <c:v>1.0815399999999999</c:v>
                </c:pt>
                <c:pt idx="3026">
                  <c:v>1.0376000000000001</c:v>
                </c:pt>
                <c:pt idx="3027">
                  <c:v>0.99121099999999995</c:v>
                </c:pt>
                <c:pt idx="3028">
                  <c:v>0.95459000000000005</c:v>
                </c:pt>
                <c:pt idx="3029">
                  <c:v>0.90576199999999996</c:v>
                </c:pt>
                <c:pt idx="3030">
                  <c:v>0.86425799999999997</c:v>
                </c:pt>
                <c:pt idx="3031">
                  <c:v>0.83252000000000004</c:v>
                </c:pt>
                <c:pt idx="3032">
                  <c:v>0.77880899999999997</c:v>
                </c:pt>
                <c:pt idx="3033">
                  <c:v>0.73730499999999999</c:v>
                </c:pt>
                <c:pt idx="3034">
                  <c:v>0.695801</c:v>
                </c:pt>
                <c:pt idx="3035">
                  <c:v>0.65429700000000002</c:v>
                </c:pt>
                <c:pt idx="3036">
                  <c:v>0.617676</c:v>
                </c:pt>
                <c:pt idx="3037">
                  <c:v>0.56640599999999997</c:v>
                </c:pt>
                <c:pt idx="3038">
                  <c:v>0.50292999999999999</c:v>
                </c:pt>
                <c:pt idx="3039">
                  <c:v>0.46875</c:v>
                </c:pt>
                <c:pt idx="3040">
                  <c:v>0.40283200000000002</c:v>
                </c:pt>
                <c:pt idx="3041">
                  <c:v>0.36621100000000001</c:v>
                </c:pt>
                <c:pt idx="3042">
                  <c:v>0.30761699999999997</c:v>
                </c:pt>
                <c:pt idx="3043">
                  <c:v>0.26611299999999999</c:v>
                </c:pt>
                <c:pt idx="3044">
                  <c:v>0.21972700000000001</c:v>
                </c:pt>
                <c:pt idx="3045">
                  <c:v>0.163574</c:v>
                </c:pt>
                <c:pt idx="3046">
                  <c:v>0.117188</c:v>
                </c:pt>
                <c:pt idx="3047">
                  <c:v>7.3242199999999993E-2</c:v>
                </c:pt>
                <c:pt idx="3048">
                  <c:v>2.6855500000000001E-2</c:v>
                </c:pt>
                <c:pt idx="3049">
                  <c:v>-2.6855500000000001E-2</c:v>
                </c:pt>
                <c:pt idx="3050">
                  <c:v>-7.8125E-2</c:v>
                </c:pt>
                <c:pt idx="3051">
                  <c:v>-0.117188</c:v>
                </c:pt>
                <c:pt idx="3052">
                  <c:v>-0.17822299999999999</c:v>
                </c:pt>
                <c:pt idx="3053">
                  <c:v>-0.20019500000000001</c:v>
                </c:pt>
                <c:pt idx="3054">
                  <c:v>-0.26611299999999999</c:v>
                </c:pt>
                <c:pt idx="3055">
                  <c:v>-0.32958999999999999</c:v>
                </c:pt>
                <c:pt idx="3056">
                  <c:v>-0.37109399999999998</c:v>
                </c:pt>
                <c:pt idx="3057">
                  <c:v>-0.42724600000000001</c:v>
                </c:pt>
                <c:pt idx="3058">
                  <c:v>-0.47363300000000003</c:v>
                </c:pt>
                <c:pt idx="3059">
                  <c:v>-0.51513699999999996</c:v>
                </c:pt>
                <c:pt idx="3060">
                  <c:v>-0.56152299999999999</c:v>
                </c:pt>
                <c:pt idx="3061">
                  <c:v>-0.60302699999999998</c:v>
                </c:pt>
                <c:pt idx="3062">
                  <c:v>-0.65185499999999996</c:v>
                </c:pt>
                <c:pt idx="3063">
                  <c:v>-0.703125</c:v>
                </c:pt>
                <c:pt idx="3064">
                  <c:v>-0.73486300000000004</c:v>
                </c:pt>
                <c:pt idx="3065">
                  <c:v>-0.78613299999999997</c:v>
                </c:pt>
                <c:pt idx="3066">
                  <c:v>-0.83496099999999995</c:v>
                </c:pt>
                <c:pt idx="3067">
                  <c:v>-0.87402299999999999</c:v>
                </c:pt>
                <c:pt idx="3068">
                  <c:v>-0.91064500000000004</c:v>
                </c:pt>
                <c:pt idx="3069">
                  <c:v>-0.944824</c:v>
                </c:pt>
                <c:pt idx="3070">
                  <c:v>-1.0083</c:v>
                </c:pt>
                <c:pt idx="3071">
                  <c:v>-1.0351600000000001</c:v>
                </c:pt>
                <c:pt idx="3072">
                  <c:v>-1.0644499999999999</c:v>
                </c:pt>
                <c:pt idx="3073">
                  <c:v>-1.1035200000000001</c:v>
                </c:pt>
                <c:pt idx="3074">
                  <c:v>-1.1401399999999999</c:v>
                </c:pt>
                <c:pt idx="3075">
                  <c:v>-1.18164</c:v>
                </c:pt>
                <c:pt idx="3076">
                  <c:v>-1.18652</c:v>
                </c:pt>
                <c:pt idx="3077">
                  <c:v>-1.2231399999999999</c:v>
                </c:pt>
                <c:pt idx="3078">
                  <c:v>-1.24756</c:v>
                </c:pt>
                <c:pt idx="3079">
                  <c:v>-1.26709</c:v>
                </c:pt>
                <c:pt idx="3080">
                  <c:v>-1.3085899999999999</c:v>
                </c:pt>
                <c:pt idx="3081">
                  <c:v>-1.33789</c:v>
                </c:pt>
                <c:pt idx="3082">
                  <c:v>-1.3549800000000001</c:v>
                </c:pt>
                <c:pt idx="3083">
                  <c:v>-1.3012699999999999</c:v>
                </c:pt>
                <c:pt idx="3084">
                  <c:v>-1.39893</c:v>
                </c:pt>
                <c:pt idx="3085">
                  <c:v>-1.4209000000000001</c:v>
                </c:pt>
                <c:pt idx="3086">
                  <c:v>-1.4331100000000001</c:v>
                </c:pt>
                <c:pt idx="3087">
                  <c:v>-1.4379900000000001</c:v>
                </c:pt>
                <c:pt idx="3088">
                  <c:v>-1.4623999999999999</c:v>
                </c:pt>
                <c:pt idx="3089">
                  <c:v>-1.4623999999999999</c:v>
                </c:pt>
                <c:pt idx="3090">
                  <c:v>-1.47217</c:v>
                </c:pt>
                <c:pt idx="3091">
                  <c:v>-1.48682</c:v>
                </c:pt>
                <c:pt idx="3092">
                  <c:v>-1.5112300000000001</c:v>
                </c:pt>
                <c:pt idx="3093">
                  <c:v>-1.48682</c:v>
                </c:pt>
                <c:pt idx="3094">
                  <c:v>-1.4917</c:v>
                </c:pt>
                <c:pt idx="3095">
                  <c:v>-1.4917</c:v>
                </c:pt>
                <c:pt idx="3096">
                  <c:v>-1.5161100000000001</c:v>
                </c:pt>
                <c:pt idx="3097">
                  <c:v>-1.50146</c:v>
                </c:pt>
                <c:pt idx="3098">
                  <c:v>-1.47949</c:v>
                </c:pt>
                <c:pt idx="3099">
                  <c:v>-1.47949</c:v>
                </c:pt>
                <c:pt idx="3100">
                  <c:v>-1.48193</c:v>
                </c:pt>
                <c:pt idx="3101">
                  <c:v>-1.46973</c:v>
                </c:pt>
                <c:pt idx="3102">
                  <c:v>-1.4599599999999999</c:v>
                </c:pt>
                <c:pt idx="3103">
                  <c:v>-1.4331100000000001</c:v>
                </c:pt>
                <c:pt idx="3104">
                  <c:v>-1.43066</c:v>
                </c:pt>
                <c:pt idx="3105">
                  <c:v>-1.40381</c:v>
                </c:pt>
                <c:pt idx="3106">
                  <c:v>-1.3964799999999999</c:v>
                </c:pt>
                <c:pt idx="3107">
                  <c:v>-1.3647499999999999</c:v>
                </c:pt>
                <c:pt idx="3108">
                  <c:v>-1.3501000000000001</c:v>
                </c:pt>
                <c:pt idx="3109">
                  <c:v>-1.33545</c:v>
                </c:pt>
                <c:pt idx="3110">
                  <c:v>-1.3061499999999999</c:v>
                </c:pt>
                <c:pt idx="3111">
                  <c:v>-1.31104</c:v>
                </c:pt>
                <c:pt idx="3112">
                  <c:v>-1.25488</c:v>
                </c:pt>
                <c:pt idx="3113">
                  <c:v>-1.2206999999999999</c:v>
                </c:pt>
                <c:pt idx="3114">
                  <c:v>-1.18896</c:v>
                </c:pt>
                <c:pt idx="3115">
                  <c:v>-1.15967</c:v>
                </c:pt>
                <c:pt idx="3116">
                  <c:v>-1.1230500000000001</c:v>
                </c:pt>
                <c:pt idx="3117">
                  <c:v>-1.09619</c:v>
                </c:pt>
                <c:pt idx="3118">
                  <c:v>-1.0546899999999999</c:v>
                </c:pt>
                <c:pt idx="3119">
                  <c:v>-1.01562</c:v>
                </c:pt>
                <c:pt idx="3120">
                  <c:v>-0.98388699999999996</c:v>
                </c:pt>
                <c:pt idx="3121">
                  <c:v>-0.944824</c:v>
                </c:pt>
                <c:pt idx="3122">
                  <c:v>-0.89843799999999996</c:v>
                </c:pt>
                <c:pt idx="3123">
                  <c:v>-0.86914100000000005</c:v>
                </c:pt>
                <c:pt idx="3124">
                  <c:v>-0.83252000000000004</c:v>
                </c:pt>
                <c:pt idx="3125">
                  <c:v>-0.76171900000000003</c:v>
                </c:pt>
                <c:pt idx="3126">
                  <c:v>-0.72021500000000005</c:v>
                </c:pt>
                <c:pt idx="3127">
                  <c:v>-0.69335899999999995</c:v>
                </c:pt>
                <c:pt idx="3128">
                  <c:v>-0.64697300000000002</c:v>
                </c:pt>
                <c:pt idx="3129">
                  <c:v>-0.59814500000000004</c:v>
                </c:pt>
                <c:pt idx="3130">
                  <c:v>-0.53466800000000003</c:v>
                </c:pt>
                <c:pt idx="3131">
                  <c:v>-0.48583999999999999</c:v>
                </c:pt>
                <c:pt idx="3132">
                  <c:v>-0.45166000000000001</c:v>
                </c:pt>
                <c:pt idx="3133">
                  <c:v>-0.41015600000000002</c:v>
                </c:pt>
                <c:pt idx="3134">
                  <c:v>-0.36376999999999998</c:v>
                </c:pt>
                <c:pt idx="3135">
                  <c:v>-0.302734</c:v>
                </c:pt>
                <c:pt idx="3136">
                  <c:v>-0.26123000000000002</c:v>
                </c:pt>
                <c:pt idx="3137">
                  <c:v>-0.231934</c:v>
                </c:pt>
                <c:pt idx="3138">
                  <c:v>-0.163574</c:v>
                </c:pt>
                <c:pt idx="3139">
                  <c:v>-0.114746</c:v>
                </c:pt>
                <c:pt idx="3140">
                  <c:v>-6.8359400000000001E-2</c:v>
                </c:pt>
                <c:pt idx="3141">
                  <c:v>2.4414100000000002E-3</c:v>
                </c:pt>
                <c:pt idx="3142">
                  <c:v>2.4414100000000001E-2</c:v>
                </c:pt>
                <c:pt idx="3143">
                  <c:v>9.7656199999999999E-2</c:v>
                </c:pt>
                <c:pt idx="3144">
                  <c:v>0.12695300000000001</c:v>
                </c:pt>
                <c:pt idx="3145">
                  <c:v>0.18554699999999999</c:v>
                </c:pt>
                <c:pt idx="3146">
                  <c:v>0.234375</c:v>
                </c:pt>
                <c:pt idx="3147">
                  <c:v>0.27832000000000001</c:v>
                </c:pt>
                <c:pt idx="3148">
                  <c:v>0.322266</c:v>
                </c:pt>
                <c:pt idx="3149">
                  <c:v>0.37841799999999998</c:v>
                </c:pt>
                <c:pt idx="3150">
                  <c:v>0.41748000000000002</c:v>
                </c:pt>
                <c:pt idx="3151">
                  <c:v>0.47119100000000003</c:v>
                </c:pt>
                <c:pt idx="3152">
                  <c:v>0.51269500000000001</c:v>
                </c:pt>
                <c:pt idx="3153">
                  <c:v>0.554199</c:v>
                </c:pt>
                <c:pt idx="3154">
                  <c:v>0.60546900000000003</c:v>
                </c:pt>
                <c:pt idx="3155">
                  <c:v>0.63964799999999999</c:v>
                </c:pt>
                <c:pt idx="3156">
                  <c:v>0.68603499999999995</c:v>
                </c:pt>
                <c:pt idx="3157">
                  <c:v>0.74218799999999996</c:v>
                </c:pt>
                <c:pt idx="3158">
                  <c:v>0.788574</c:v>
                </c:pt>
                <c:pt idx="3159">
                  <c:v>0.83007799999999998</c:v>
                </c:pt>
                <c:pt idx="3160">
                  <c:v>0.86181600000000003</c:v>
                </c:pt>
                <c:pt idx="3161">
                  <c:v>0.91552699999999998</c:v>
                </c:pt>
                <c:pt idx="3162">
                  <c:v>0.944824</c:v>
                </c:pt>
                <c:pt idx="3163">
                  <c:v>0.97412100000000001</c:v>
                </c:pt>
                <c:pt idx="3164">
                  <c:v>1.01074</c:v>
                </c:pt>
                <c:pt idx="3165">
                  <c:v>1.0498000000000001</c:v>
                </c:pt>
                <c:pt idx="3166">
                  <c:v>1.09375</c:v>
                </c:pt>
                <c:pt idx="3167">
                  <c:v>1.1303700000000001</c:v>
                </c:pt>
                <c:pt idx="3168">
                  <c:v>1.1401399999999999</c:v>
                </c:pt>
                <c:pt idx="3169">
                  <c:v>1.1914100000000001</c:v>
                </c:pt>
                <c:pt idx="3170">
                  <c:v>1.2133799999999999</c:v>
                </c:pt>
                <c:pt idx="3171">
                  <c:v>1.24756</c:v>
                </c:pt>
                <c:pt idx="3172">
                  <c:v>1.26953</c:v>
                </c:pt>
                <c:pt idx="3173">
                  <c:v>1.2817400000000001</c:v>
                </c:pt>
                <c:pt idx="3174">
                  <c:v>1.33545</c:v>
                </c:pt>
                <c:pt idx="3175">
                  <c:v>1.3476600000000001</c:v>
                </c:pt>
                <c:pt idx="3176">
                  <c:v>1.3696299999999999</c:v>
                </c:pt>
                <c:pt idx="3177">
                  <c:v>1.38184</c:v>
                </c:pt>
                <c:pt idx="3178">
                  <c:v>1.3940399999999999</c:v>
                </c:pt>
                <c:pt idx="3179">
                  <c:v>1.4379900000000001</c:v>
                </c:pt>
                <c:pt idx="3180">
                  <c:v>1.4355500000000001</c:v>
                </c:pt>
                <c:pt idx="3181">
                  <c:v>1.4599599999999999</c:v>
                </c:pt>
                <c:pt idx="3182">
                  <c:v>1.4575199999999999</c:v>
                </c:pt>
                <c:pt idx="3183">
                  <c:v>1.47461</c:v>
                </c:pt>
                <c:pt idx="3184">
                  <c:v>1.47949</c:v>
                </c:pt>
                <c:pt idx="3185">
                  <c:v>1.48682</c:v>
                </c:pt>
                <c:pt idx="3186">
                  <c:v>1.50146</c:v>
                </c:pt>
                <c:pt idx="3187">
                  <c:v>1.49902</c:v>
                </c:pt>
                <c:pt idx="3188">
                  <c:v>1.5039100000000001</c:v>
                </c:pt>
                <c:pt idx="3189">
                  <c:v>1.5039100000000001</c:v>
                </c:pt>
                <c:pt idx="3190">
                  <c:v>1.50146</c:v>
                </c:pt>
                <c:pt idx="3191">
                  <c:v>1.56982</c:v>
                </c:pt>
                <c:pt idx="3192">
                  <c:v>1.48682</c:v>
                </c:pt>
                <c:pt idx="3193">
                  <c:v>1.5039100000000001</c:v>
                </c:pt>
                <c:pt idx="3194">
                  <c:v>1.4917</c:v>
                </c:pt>
                <c:pt idx="3195">
                  <c:v>1.47949</c:v>
                </c:pt>
                <c:pt idx="3196">
                  <c:v>1.48193</c:v>
                </c:pt>
                <c:pt idx="3197">
                  <c:v>1.4526399999999999</c:v>
                </c:pt>
                <c:pt idx="3198">
                  <c:v>1.4453100000000001</c:v>
                </c:pt>
                <c:pt idx="3199">
                  <c:v>1.42822</c:v>
                </c:pt>
                <c:pt idx="3200">
                  <c:v>1.43066</c:v>
                </c:pt>
                <c:pt idx="3201">
                  <c:v>1.3964799999999999</c:v>
                </c:pt>
                <c:pt idx="3202">
                  <c:v>1.38916</c:v>
                </c:pt>
                <c:pt idx="3203">
                  <c:v>1.3549800000000001</c:v>
                </c:pt>
                <c:pt idx="3204">
                  <c:v>1.34277</c:v>
                </c:pt>
                <c:pt idx="3205">
                  <c:v>1.31592</c:v>
                </c:pt>
                <c:pt idx="3206">
                  <c:v>1.2866200000000001</c:v>
                </c:pt>
                <c:pt idx="3207">
                  <c:v>1.2793000000000001</c:v>
                </c:pt>
                <c:pt idx="3208">
                  <c:v>1.24268</c:v>
                </c:pt>
                <c:pt idx="3209">
                  <c:v>1.2133799999999999</c:v>
                </c:pt>
                <c:pt idx="3210">
                  <c:v>1.18408</c:v>
                </c:pt>
                <c:pt idx="3211">
                  <c:v>1.16455</c:v>
                </c:pt>
                <c:pt idx="3212">
                  <c:v>1.1254900000000001</c:v>
                </c:pt>
                <c:pt idx="3213">
                  <c:v>1.08887</c:v>
                </c:pt>
                <c:pt idx="3214">
                  <c:v>1.0668899999999999</c:v>
                </c:pt>
                <c:pt idx="3215">
                  <c:v>1.01562</c:v>
                </c:pt>
                <c:pt idx="3216">
                  <c:v>0.98877000000000004</c:v>
                </c:pt>
                <c:pt idx="3217">
                  <c:v>0.95947300000000002</c:v>
                </c:pt>
                <c:pt idx="3218">
                  <c:v>0.91064500000000004</c:v>
                </c:pt>
                <c:pt idx="3219">
                  <c:v>0.859375</c:v>
                </c:pt>
                <c:pt idx="3220">
                  <c:v>0.83496099999999995</c:v>
                </c:pt>
                <c:pt idx="3221">
                  <c:v>0.77880899999999997</c:v>
                </c:pt>
                <c:pt idx="3222">
                  <c:v>0.75927699999999998</c:v>
                </c:pt>
                <c:pt idx="3223">
                  <c:v>0.703125</c:v>
                </c:pt>
                <c:pt idx="3224">
                  <c:v>0.64941400000000005</c:v>
                </c:pt>
                <c:pt idx="3225">
                  <c:v>0.625</c:v>
                </c:pt>
                <c:pt idx="3226">
                  <c:v>0.57617200000000002</c:v>
                </c:pt>
                <c:pt idx="3227">
                  <c:v>0.539551</c:v>
                </c:pt>
                <c:pt idx="3228">
                  <c:v>0.47363300000000003</c:v>
                </c:pt>
                <c:pt idx="3229">
                  <c:v>0.44189499999999998</c:v>
                </c:pt>
                <c:pt idx="3230">
                  <c:v>0.39550800000000003</c:v>
                </c:pt>
                <c:pt idx="3231">
                  <c:v>0.34667999999999999</c:v>
                </c:pt>
                <c:pt idx="3232">
                  <c:v>0.28808600000000001</c:v>
                </c:pt>
                <c:pt idx="3233">
                  <c:v>0.26611299999999999</c:v>
                </c:pt>
                <c:pt idx="3234">
                  <c:v>0.19531200000000001</c:v>
                </c:pt>
                <c:pt idx="3235">
                  <c:v>0.15625</c:v>
                </c:pt>
                <c:pt idx="3236">
                  <c:v>0.12207</c:v>
                </c:pt>
                <c:pt idx="3237">
                  <c:v>7.0800799999999997E-2</c:v>
                </c:pt>
                <c:pt idx="3238">
                  <c:v>2.4414100000000001E-2</c:v>
                </c:pt>
                <c:pt idx="3239">
                  <c:v>-3.41797E-2</c:v>
                </c:pt>
                <c:pt idx="3240">
                  <c:v>-6.5918000000000004E-2</c:v>
                </c:pt>
                <c:pt idx="3241">
                  <c:v>-0.109863</c:v>
                </c:pt>
                <c:pt idx="3242">
                  <c:v>-0.17578099999999999</c:v>
                </c:pt>
                <c:pt idx="3243">
                  <c:v>-0.21972700000000001</c:v>
                </c:pt>
                <c:pt idx="3244">
                  <c:v>-0.26611299999999999</c:v>
                </c:pt>
                <c:pt idx="3245">
                  <c:v>-0.31494100000000003</c:v>
                </c:pt>
                <c:pt idx="3246">
                  <c:v>-0.35400399999999999</c:v>
                </c:pt>
                <c:pt idx="3247">
                  <c:v>-0.41259800000000002</c:v>
                </c:pt>
                <c:pt idx="3248">
                  <c:v>-0.44677699999999998</c:v>
                </c:pt>
                <c:pt idx="3249">
                  <c:v>-0.49316399999999999</c:v>
                </c:pt>
                <c:pt idx="3250">
                  <c:v>-0.539551</c:v>
                </c:pt>
                <c:pt idx="3251">
                  <c:v>-0.58349600000000001</c:v>
                </c:pt>
                <c:pt idx="3252">
                  <c:v>-0.61523399999999995</c:v>
                </c:pt>
                <c:pt idx="3253">
                  <c:v>-0.66406200000000004</c:v>
                </c:pt>
                <c:pt idx="3254">
                  <c:v>-0.710449</c:v>
                </c:pt>
                <c:pt idx="3255">
                  <c:v>-0.75439500000000004</c:v>
                </c:pt>
                <c:pt idx="3256">
                  <c:v>-0.80322300000000002</c:v>
                </c:pt>
                <c:pt idx="3257">
                  <c:v>-0.83496099999999995</c:v>
                </c:pt>
                <c:pt idx="3258">
                  <c:v>-0.89111300000000004</c:v>
                </c:pt>
                <c:pt idx="3259">
                  <c:v>-0.91064500000000004</c:v>
                </c:pt>
                <c:pt idx="3260">
                  <c:v>-0.96679700000000002</c:v>
                </c:pt>
                <c:pt idx="3261">
                  <c:v>-0.98632799999999998</c:v>
                </c:pt>
                <c:pt idx="3262">
                  <c:v>-1.02783</c:v>
                </c:pt>
                <c:pt idx="3263">
                  <c:v>-1.0595699999999999</c:v>
                </c:pt>
                <c:pt idx="3264">
                  <c:v>-1.1035200000000001</c:v>
                </c:pt>
                <c:pt idx="3265">
                  <c:v>-1.1279300000000001</c:v>
                </c:pt>
                <c:pt idx="3266">
                  <c:v>-1.15723</c:v>
                </c:pt>
                <c:pt idx="3267">
                  <c:v>-1.17676</c:v>
                </c:pt>
                <c:pt idx="3268">
                  <c:v>-1.2158199999999999</c:v>
                </c:pt>
                <c:pt idx="3269">
                  <c:v>-1.24512</c:v>
                </c:pt>
                <c:pt idx="3270">
                  <c:v>-1.26709</c:v>
                </c:pt>
                <c:pt idx="3271">
                  <c:v>-1.2915000000000001</c:v>
                </c:pt>
                <c:pt idx="3272">
                  <c:v>-1.3061499999999999</c:v>
                </c:pt>
                <c:pt idx="3273">
                  <c:v>-1.31592</c:v>
                </c:pt>
                <c:pt idx="3274">
                  <c:v>-1.3501000000000001</c:v>
                </c:pt>
                <c:pt idx="3275">
                  <c:v>-1.3598600000000001</c:v>
                </c:pt>
                <c:pt idx="3276">
                  <c:v>-1.3769499999999999</c:v>
                </c:pt>
                <c:pt idx="3277">
                  <c:v>-1.41113</c:v>
                </c:pt>
                <c:pt idx="3278">
                  <c:v>-1.39893</c:v>
                </c:pt>
                <c:pt idx="3279">
                  <c:v>-1.42578</c:v>
                </c:pt>
                <c:pt idx="3280">
                  <c:v>-1.43066</c:v>
                </c:pt>
                <c:pt idx="3281">
                  <c:v>-1.4355500000000001</c:v>
                </c:pt>
                <c:pt idx="3282">
                  <c:v>-1.4477500000000001</c:v>
                </c:pt>
                <c:pt idx="3283">
                  <c:v>-1.4355500000000001</c:v>
                </c:pt>
                <c:pt idx="3284">
                  <c:v>-1.4428700000000001</c:v>
                </c:pt>
                <c:pt idx="3285">
                  <c:v>-1.4550799999999999</c:v>
                </c:pt>
                <c:pt idx="3286">
                  <c:v>-1.4428700000000001</c:v>
                </c:pt>
                <c:pt idx="3287">
                  <c:v>-1.4550799999999999</c:v>
                </c:pt>
                <c:pt idx="3288">
                  <c:v>-1.42822</c:v>
                </c:pt>
                <c:pt idx="3289">
                  <c:v>-1.43066</c:v>
                </c:pt>
                <c:pt idx="3290">
                  <c:v>-1.42334</c:v>
                </c:pt>
                <c:pt idx="3291">
                  <c:v>-1.4184600000000001</c:v>
                </c:pt>
                <c:pt idx="3292">
                  <c:v>-1.40625</c:v>
                </c:pt>
                <c:pt idx="3293">
                  <c:v>-1.39893</c:v>
                </c:pt>
                <c:pt idx="3294">
                  <c:v>-1.3793899999999999</c:v>
                </c:pt>
                <c:pt idx="3295">
                  <c:v>-1.3671899999999999</c:v>
                </c:pt>
                <c:pt idx="3296">
                  <c:v>-1.3598600000000001</c:v>
                </c:pt>
                <c:pt idx="3297">
                  <c:v>-1.34033</c:v>
                </c:pt>
                <c:pt idx="3298">
                  <c:v>-1.32568</c:v>
                </c:pt>
                <c:pt idx="3299">
                  <c:v>-1.2890600000000001</c:v>
                </c:pt>
                <c:pt idx="3300">
                  <c:v>-1.2597700000000001</c:v>
                </c:pt>
                <c:pt idx="3301">
                  <c:v>-1.24512</c:v>
                </c:pt>
                <c:pt idx="3302">
                  <c:v>-1.2109399999999999</c:v>
                </c:pt>
                <c:pt idx="3303">
                  <c:v>-1.2231399999999999</c:v>
                </c:pt>
                <c:pt idx="3304">
                  <c:v>-1.1474599999999999</c:v>
                </c:pt>
                <c:pt idx="3305">
                  <c:v>-1.1279300000000001</c:v>
                </c:pt>
                <c:pt idx="3306">
                  <c:v>-1.09863</c:v>
                </c:pt>
                <c:pt idx="3307">
                  <c:v>-1.0620099999999999</c:v>
                </c:pt>
                <c:pt idx="3308">
                  <c:v>-1.02783</c:v>
                </c:pt>
                <c:pt idx="3309">
                  <c:v>-0.99121099999999995</c:v>
                </c:pt>
                <c:pt idx="3310">
                  <c:v>-0.944824</c:v>
                </c:pt>
                <c:pt idx="3311">
                  <c:v>-0.91552699999999998</c:v>
                </c:pt>
                <c:pt idx="3312">
                  <c:v>-0.87646500000000005</c:v>
                </c:pt>
                <c:pt idx="3313">
                  <c:v>-0.83740199999999998</c:v>
                </c:pt>
                <c:pt idx="3314">
                  <c:v>-0.84228499999999995</c:v>
                </c:pt>
                <c:pt idx="3315">
                  <c:v>-0.75683599999999995</c:v>
                </c:pt>
                <c:pt idx="3316">
                  <c:v>-0.710449</c:v>
                </c:pt>
                <c:pt idx="3317">
                  <c:v>-0.66650399999999999</c:v>
                </c:pt>
                <c:pt idx="3318">
                  <c:v>-0.62744100000000003</c:v>
                </c:pt>
                <c:pt idx="3319">
                  <c:v>-0.57861300000000004</c:v>
                </c:pt>
                <c:pt idx="3320">
                  <c:v>-0.539551</c:v>
                </c:pt>
                <c:pt idx="3321">
                  <c:v>-0.48583999999999999</c:v>
                </c:pt>
                <c:pt idx="3322">
                  <c:v>-0.44921899999999998</c:v>
                </c:pt>
                <c:pt idx="3323">
                  <c:v>-0.380859</c:v>
                </c:pt>
                <c:pt idx="3324">
                  <c:v>-0.35400399999999999</c:v>
                </c:pt>
                <c:pt idx="3325">
                  <c:v>-0.30029299999999998</c:v>
                </c:pt>
                <c:pt idx="3326">
                  <c:v>-0.26123000000000002</c:v>
                </c:pt>
                <c:pt idx="3327">
                  <c:v>-0.21728500000000001</c:v>
                </c:pt>
                <c:pt idx="3328">
                  <c:v>-0.168457</c:v>
                </c:pt>
                <c:pt idx="3329">
                  <c:v>-0.114746</c:v>
                </c:pt>
                <c:pt idx="3330">
                  <c:v>-5.8593800000000001E-2</c:v>
                </c:pt>
                <c:pt idx="3331">
                  <c:v>-1.7089799999999999E-2</c:v>
                </c:pt>
                <c:pt idx="3332">
                  <c:v>4.39453E-2</c:v>
                </c:pt>
                <c:pt idx="3333">
                  <c:v>8.3007800000000007E-2</c:v>
                </c:pt>
                <c:pt idx="3334">
                  <c:v>0.124512</c:v>
                </c:pt>
                <c:pt idx="3335">
                  <c:v>0.166016</c:v>
                </c:pt>
                <c:pt idx="3336">
                  <c:v>0.236816</c:v>
                </c:pt>
                <c:pt idx="3337">
                  <c:v>0.25878899999999999</c:v>
                </c:pt>
                <c:pt idx="3338">
                  <c:v>0.31494100000000003</c:v>
                </c:pt>
                <c:pt idx="3339">
                  <c:v>0.36621100000000001</c:v>
                </c:pt>
                <c:pt idx="3340">
                  <c:v>0.39550800000000003</c:v>
                </c:pt>
                <c:pt idx="3341">
                  <c:v>0.458984</c:v>
                </c:pt>
                <c:pt idx="3342">
                  <c:v>0.478516</c:v>
                </c:pt>
                <c:pt idx="3343">
                  <c:v>0.54199200000000003</c:v>
                </c:pt>
                <c:pt idx="3344">
                  <c:v>0.59326199999999996</c:v>
                </c:pt>
                <c:pt idx="3345">
                  <c:v>0.62255899999999997</c:v>
                </c:pt>
                <c:pt idx="3346">
                  <c:v>0.66894500000000001</c:v>
                </c:pt>
                <c:pt idx="3347">
                  <c:v>0.72265599999999997</c:v>
                </c:pt>
                <c:pt idx="3348">
                  <c:v>0.76415999999999995</c:v>
                </c:pt>
                <c:pt idx="3349">
                  <c:v>0.81542999999999999</c:v>
                </c:pt>
                <c:pt idx="3350">
                  <c:v>0.84716800000000003</c:v>
                </c:pt>
                <c:pt idx="3351">
                  <c:v>0.90087899999999999</c:v>
                </c:pt>
                <c:pt idx="3352">
                  <c:v>0.92285200000000001</c:v>
                </c:pt>
                <c:pt idx="3353">
                  <c:v>0.98632799999999998</c:v>
                </c:pt>
                <c:pt idx="3354">
                  <c:v>0.99365199999999998</c:v>
                </c:pt>
                <c:pt idx="3355">
                  <c:v>1.0376000000000001</c:v>
                </c:pt>
                <c:pt idx="3356">
                  <c:v>1.07178</c:v>
                </c:pt>
                <c:pt idx="3357">
                  <c:v>1.1059600000000001</c:v>
                </c:pt>
                <c:pt idx="3358">
                  <c:v>1.1401399999999999</c:v>
                </c:pt>
                <c:pt idx="3359">
                  <c:v>1.1498999999999999</c:v>
                </c:pt>
                <c:pt idx="3360">
                  <c:v>1.1938500000000001</c:v>
                </c:pt>
                <c:pt idx="3361">
                  <c:v>1.2182599999999999</c:v>
                </c:pt>
                <c:pt idx="3362">
                  <c:v>1.2402299999999999</c:v>
                </c:pt>
                <c:pt idx="3363">
                  <c:v>1.2768600000000001</c:v>
                </c:pt>
                <c:pt idx="3364">
                  <c:v>1.2817400000000001</c:v>
                </c:pt>
                <c:pt idx="3365">
                  <c:v>1.2963899999999999</c:v>
                </c:pt>
                <c:pt idx="3366">
                  <c:v>1.33301</c:v>
                </c:pt>
                <c:pt idx="3367">
                  <c:v>1.3476600000000001</c:v>
                </c:pt>
                <c:pt idx="3368">
                  <c:v>1.3793899999999999</c:v>
                </c:pt>
                <c:pt idx="3369">
                  <c:v>1.38428</c:v>
                </c:pt>
                <c:pt idx="3370">
                  <c:v>1.40381</c:v>
                </c:pt>
                <c:pt idx="3371">
                  <c:v>1.40381</c:v>
                </c:pt>
                <c:pt idx="3372">
                  <c:v>1.42334</c:v>
                </c:pt>
                <c:pt idx="3373">
                  <c:v>1.4404300000000001</c:v>
                </c:pt>
                <c:pt idx="3374">
                  <c:v>1.4404300000000001</c:v>
                </c:pt>
                <c:pt idx="3375">
                  <c:v>1.4379900000000001</c:v>
                </c:pt>
                <c:pt idx="3376">
                  <c:v>1.4575199999999999</c:v>
                </c:pt>
                <c:pt idx="3377">
                  <c:v>1.4526399999999999</c:v>
                </c:pt>
                <c:pt idx="3378">
                  <c:v>1.46729</c:v>
                </c:pt>
                <c:pt idx="3379">
                  <c:v>1.46729</c:v>
                </c:pt>
                <c:pt idx="3380">
                  <c:v>1.47461</c:v>
                </c:pt>
                <c:pt idx="3381">
                  <c:v>1.47217</c:v>
                </c:pt>
                <c:pt idx="3382">
                  <c:v>1.47217</c:v>
                </c:pt>
                <c:pt idx="3383">
                  <c:v>1.4599599999999999</c:v>
                </c:pt>
                <c:pt idx="3384">
                  <c:v>1.4477500000000001</c:v>
                </c:pt>
                <c:pt idx="3385">
                  <c:v>1.4404300000000001</c:v>
                </c:pt>
                <c:pt idx="3386">
                  <c:v>1.4355500000000001</c:v>
                </c:pt>
                <c:pt idx="3387">
                  <c:v>1.4428700000000001</c:v>
                </c:pt>
                <c:pt idx="3388">
                  <c:v>1.40869</c:v>
                </c:pt>
                <c:pt idx="3389">
                  <c:v>1.3915999999999999</c:v>
                </c:pt>
                <c:pt idx="3390">
                  <c:v>1.38184</c:v>
                </c:pt>
                <c:pt idx="3391">
                  <c:v>1.3598600000000001</c:v>
                </c:pt>
                <c:pt idx="3392">
                  <c:v>1.34521</c:v>
                </c:pt>
                <c:pt idx="3393">
                  <c:v>1.32812</c:v>
                </c:pt>
                <c:pt idx="3394">
                  <c:v>1.31348</c:v>
                </c:pt>
                <c:pt idx="3395">
                  <c:v>1.2841800000000001</c:v>
                </c:pt>
                <c:pt idx="3396">
                  <c:v>1.2768600000000001</c:v>
                </c:pt>
                <c:pt idx="3397">
                  <c:v>1.24756</c:v>
                </c:pt>
                <c:pt idx="3398">
                  <c:v>1.22559</c:v>
                </c:pt>
                <c:pt idx="3399">
                  <c:v>1.2084999999999999</c:v>
                </c:pt>
                <c:pt idx="3400">
                  <c:v>1.17188</c:v>
                </c:pt>
                <c:pt idx="3401">
                  <c:v>1.16455</c:v>
                </c:pt>
                <c:pt idx="3402">
                  <c:v>1.1084000000000001</c:v>
                </c:pt>
                <c:pt idx="3403">
                  <c:v>1.0815399999999999</c:v>
                </c:pt>
                <c:pt idx="3404">
                  <c:v>1.0449200000000001</c:v>
                </c:pt>
                <c:pt idx="3405">
                  <c:v>1.01562</c:v>
                </c:pt>
                <c:pt idx="3406">
                  <c:v>0.97412100000000001</c:v>
                </c:pt>
                <c:pt idx="3407">
                  <c:v>0.94238299999999997</c:v>
                </c:pt>
                <c:pt idx="3408">
                  <c:v>0.89355499999999999</c:v>
                </c:pt>
                <c:pt idx="3409">
                  <c:v>0.86181600000000003</c:v>
                </c:pt>
                <c:pt idx="3410">
                  <c:v>0.82519500000000001</c:v>
                </c:pt>
                <c:pt idx="3411">
                  <c:v>0.80322300000000002</c:v>
                </c:pt>
                <c:pt idx="3412">
                  <c:v>0.75439500000000004</c:v>
                </c:pt>
                <c:pt idx="3413">
                  <c:v>0.71289100000000005</c:v>
                </c:pt>
                <c:pt idx="3414">
                  <c:v>0.66162100000000001</c:v>
                </c:pt>
                <c:pt idx="3415">
                  <c:v>0.62011700000000003</c:v>
                </c:pt>
                <c:pt idx="3416">
                  <c:v>0.58105499999999999</c:v>
                </c:pt>
                <c:pt idx="3417">
                  <c:v>0.54199200000000003</c:v>
                </c:pt>
                <c:pt idx="3418">
                  <c:v>0.49560500000000002</c:v>
                </c:pt>
                <c:pt idx="3419">
                  <c:v>0.45410200000000001</c:v>
                </c:pt>
                <c:pt idx="3420">
                  <c:v>0.40527299999999999</c:v>
                </c:pt>
                <c:pt idx="3421">
                  <c:v>0.36621100000000001</c:v>
                </c:pt>
                <c:pt idx="3422">
                  <c:v>0.31494100000000003</c:v>
                </c:pt>
                <c:pt idx="3423">
                  <c:v>0.29052699999999998</c:v>
                </c:pt>
                <c:pt idx="3424">
                  <c:v>0.229492</c:v>
                </c:pt>
                <c:pt idx="3425">
                  <c:v>0.17822299999999999</c:v>
                </c:pt>
                <c:pt idx="3426">
                  <c:v>0.14160200000000001</c:v>
                </c:pt>
                <c:pt idx="3427">
                  <c:v>9.7656199999999999E-2</c:v>
                </c:pt>
                <c:pt idx="3428">
                  <c:v>5.6152300000000002E-2</c:v>
                </c:pt>
                <c:pt idx="3429">
                  <c:v>9.7656199999999992E-3</c:v>
                </c:pt>
                <c:pt idx="3430">
                  <c:v>-3.6621099999999997E-2</c:v>
                </c:pt>
                <c:pt idx="3431">
                  <c:v>-6.1035199999999998E-2</c:v>
                </c:pt>
                <c:pt idx="3432">
                  <c:v>-0.12207</c:v>
                </c:pt>
                <c:pt idx="3433">
                  <c:v>-0.13183600000000001</c:v>
                </c:pt>
                <c:pt idx="3434">
                  <c:v>-0.21972700000000001</c:v>
                </c:pt>
                <c:pt idx="3435">
                  <c:v>-0.26367200000000002</c:v>
                </c:pt>
                <c:pt idx="3436">
                  <c:v>-0.30029299999999998</c:v>
                </c:pt>
                <c:pt idx="3437">
                  <c:v>-0.37841799999999998</c:v>
                </c:pt>
                <c:pt idx="3438">
                  <c:v>-0.39306600000000003</c:v>
                </c:pt>
                <c:pt idx="3439">
                  <c:v>-0.44433600000000001</c:v>
                </c:pt>
                <c:pt idx="3440">
                  <c:v>-0.49560500000000002</c:v>
                </c:pt>
                <c:pt idx="3441">
                  <c:v>-0.52246099999999995</c:v>
                </c:pt>
                <c:pt idx="3442">
                  <c:v>-0.57128900000000005</c:v>
                </c:pt>
                <c:pt idx="3443">
                  <c:v>-0.60302699999999998</c:v>
                </c:pt>
                <c:pt idx="3444">
                  <c:v>-0.64697300000000002</c:v>
                </c:pt>
                <c:pt idx="3445">
                  <c:v>-0.69335899999999995</c:v>
                </c:pt>
                <c:pt idx="3446">
                  <c:v>-0.72997999999999996</c:v>
                </c:pt>
                <c:pt idx="3447">
                  <c:v>-0.76904300000000003</c:v>
                </c:pt>
                <c:pt idx="3448">
                  <c:v>-0.80566400000000005</c:v>
                </c:pt>
                <c:pt idx="3449">
                  <c:v>-0.83496099999999995</c:v>
                </c:pt>
                <c:pt idx="3450">
                  <c:v>-0.83984400000000003</c:v>
                </c:pt>
                <c:pt idx="3451">
                  <c:v>-0.90820299999999998</c:v>
                </c:pt>
                <c:pt idx="3452">
                  <c:v>-0.95703099999999997</c:v>
                </c:pt>
                <c:pt idx="3453">
                  <c:v>-0.98144500000000001</c:v>
                </c:pt>
                <c:pt idx="3454">
                  <c:v>-1.02051</c:v>
                </c:pt>
                <c:pt idx="3455">
                  <c:v>-1.0424800000000001</c:v>
                </c:pt>
                <c:pt idx="3456">
                  <c:v>-1.07422</c:v>
                </c:pt>
                <c:pt idx="3457">
                  <c:v>-1.11084</c:v>
                </c:pt>
                <c:pt idx="3458">
                  <c:v>-1.1303700000000001</c:v>
                </c:pt>
                <c:pt idx="3459">
                  <c:v>-1.1450199999999999</c:v>
                </c:pt>
                <c:pt idx="3460">
                  <c:v>-1.1792</c:v>
                </c:pt>
                <c:pt idx="3461">
                  <c:v>-1.17432</c:v>
                </c:pt>
                <c:pt idx="3462">
                  <c:v>-1.22559</c:v>
                </c:pt>
                <c:pt idx="3463">
                  <c:v>-1.23291</c:v>
                </c:pt>
                <c:pt idx="3464">
                  <c:v>-1.2646500000000001</c:v>
                </c:pt>
                <c:pt idx="3465">
                  <c:v>-1.27197</c:v>
                </c:pt>
                <c:pt idx="3466">
                  <c:v>-1.2939499999999999</c:v>
                </c:pt>
                <c:pt idx="3467">
                  <c:v>-1.31104</c:v>
                </c:pt>
                <c:pt idx="3468">
                  <c:v>-1.31592</c:v>
                </c:pt>
                <c:pt idx="3469">
                  <c:v>-1.32812</c:v>
                </c:pt>
                <c:pt idx="3470">
                  <c:v>-1.33545</c:v>
                </c:pt>
                <c:pt idx="3471">
                  <c:v>-1.33301</c:v>
                </c:pt>
                <c:pt idx="3472">
                  <c:v>-1.3598600000000001</c:v>
                </c:pt>
                <c:pt idx="3473">
                  <c:v>-1.3598600000000001</c:v>
                </c:pt>
                <c:pt idx="3474">
                  <c:v>-1.3696299999999999</c:v>
                </c:pt>
                <c:pt idx="3475">
                  <c:v>-1.3598600000000001</c:v>
                </c:pt>
                <c:pt idx="3476">
                  <c:v>-1.3647499999999999</c:v>
                </c:pt>
                <c:pt idx="3477">
                  <c:v>-1.3598600000000001</c:v>
                </c:pt>
                <c:pt idx="3478">
                  <c:v>-1.3476600000000001</c:v>
                </c:pt>
                <c:pt idx="3479">
                  <c:v>-1.33789</c:v>
                </c:pt>
                <c:pt idx="3480">
                  <c:v>-1.34033</c:v>
                </c:pt>
                <c:pt idx="3481">
                  <c:v>-1.32812</c:v>
                </c:pt>
                <c:pt idx="3482">
                  <c:v>-1.32812</c:v>
                </c:pt>
                <c:pt idx="3483">
                  <c:v>-1.31348</c:v>
                </c:pt>
                <c:pt idx="3484">
                  <c:v>-1.2988299999999999</c:v>
                </c:pt>
                <c:pt idx="3485">
                  <c:v>-1.27441</c:v>
                </c:pt>
                <c:pt idx="3486">
                  <c:v>-1.2646500000000001</c:v>
                </c:pt>
                <c:pt idx="3487">
                  <c:v>-1.24512</c:v>
                </c:pt>
                <c:pt idx="3488">
                  <c:v>-1.23047</c:v>
                </c:pt>
                <c:pt idx="3489">
                  <c:v>-1.2109399999999999</c:v>
                </c:pt>
                <c:pt idx="3490">
                  <c:v>-1.1792</c:v>
                </c:pt>
                <c:pt idx="3491">
                  <c:v>-1.15967</c:v>
                </c:pt>
                <c:pt idx="3492">
                  <c:v>-1.1303700000000001</c:v>
                </c:pt>
                <c:pt idx="3493">
                  <c:v>-1.11328</c:v>
                </c:pt>
                <c:pt idx="3494">
                  <c:v>-1.07666</c:v>
                </c:pt>
                <c:pt idx="3495">
                  <c:v>-1.0498000000000001</c:v>
                </c:pt>
                <c:pt idx="3496">
                  <c:v>-1.02051</c:v>
                </c:pt>
                <c:pt idx="3497">
                  <c:v>-0.99853499999999995</c:v>
                </c:pt>
                <c:pt idx="3498">
                  <c:v>-0.95703099999999997</c:v>
                </c:pt>
                <c:pt idx="3499">
                  <c:v>-0.93505899999999997</c:v>
                </c:pt>
                <c:pt idx="3500">
                  <c:v>-0.89599600000000001</c:v>
                </c:pt>
                <c:pt idx="3501">
                  <c:v>-0.85449200000000003</c:v>
                </c:pt>
                <c:pt idx="3502">
                  <c:v>-0.80566400000000005</c:v>
                </c:pt>
                <c:pt idx="3503">
                  <c:v>-0.788574</c:v>
                </c:pt>
                <c:pt idx="3504">
                  <c:v>-0.74218799999999996</c:v>
                </c:pt>
                <c:pt idx="3505">
                  <c:v>-0.70556600000000003</c:v>
                </c:pt>
                <c:pt idx="3506">
                  <c:v>-0.66162100000000001</c:v>
                </c:pt>
                <c:pt idx="3507">
                  <c:v>-0.62988299999999997</c:v>
                </c:pt>
                <c:pt idx="3508">
                  <c:v>-0.58105499999999999</c:v>
                </c:pt>
                <c:pt idx="3509">
                  <c:v>-0.54199200000000003</c:v>
                </c:pt>
                <c:pt idx="3510">
                  <c:v>-0.49560500000000002</c:v>
                </c:pt>
                <c:pt idx="3511">
                  <c:v>-0.44921899999999998</c:v>
                </c:pt>
                <c:pt idx="3512">
                  <c:v>-0.41015600000000002</c:v>
                </c:pt>
                <c:pt idx="3513">
                  <c:v>-0.35400399999999999</c:v>
                </c:pt>
                <c:pt idx="3514">
                  <c:v>-0.32470700000000002</c:v>
                </c:pt>
                <c:pt idx="3515">
                  <c:v>-0.27832000000000001</c:v>
                </c:pt>
                <c:pt idx="3516">
                  <c:v>-0.231934</c:v>
                </c:pt>
                <c:pt idx="3517">
                  <c:v>-0.18310499999999999</c:v>
                </c:pt>
                <c:pt idx="3518">
                  <c:v>-0.148926</c:v>
                </c:pt>
                <c:pt idx="3519">
                  <c:v>-0.117188</c:v>
                </c:pt>
                <c:pt idx="3520">
                  <c:v>-5.8593800000000001E-2</c:v>
                </c:pt>
                <c:pt idx="3521">
                  <c:v>-1.7089799999999999E-2</c:v>
                </c:pt>
                <c:pt idx="3522">
                  <c:v>2.6855500000000001E-2</c:v>
                </c:pt>
                <c:pt idx="3523">
                  <c:v>8.3007800000000007E-2</c:v>
                </c:pt>
                <c:pt idx="3524">
                  <c:v>0.124512</c:v>
                </c:pt>
                <c:pt idx="3525">
                  <c:v>0.17578099999999999</c:v>
                </c:pt>
                <c:pt idx="3526">
                  <c:v>0.21240200000000001</c:v>
                </c:pt>
                <c:pt idx="3527">
                  <c:v>0.25634800000000002</c:v>
                </c:pt>
                <c:pt idx="3528">
                  <c:v>0.30761699999999997</c:v>
                </c:pt>
                <c:pt idx="3529">
                  <c:v>0.34423799999999999</c:v>
                </c:pt>
                <c:pt idx="3530">
                  <c:v>0.383301</c:v>
                </c:pt>
                <c:pt idx="3531">
                  <c:v>0.42480499999999999</c:v>
                </c:pt>
                <c:pt idx="3532">
                  <c:v>0.45654299999999998</c:v>
                </c:pt>
                <c:pt idx="3533">
                  <c:v>0.52246099999999995</c:v>
                </c:pt>
                <c:pt idx="3534">
                  <c:v>0.56396500000000005</c:v>
                </c:pt>
                <c:pt idx="3535">
                  <c:v>0.59570299999999998</c:v>
                </c:pt>
                <c:pt idx="3536">
                  <c:v>0.64209000000000005</c:v>
                </c:pt>
                <c:pt idx="3537">
                  <c:v>0.67871099999999995</c:v>
                </c:pt>
                <c:pt idx="3538">
                  <c:v>0.703125</c:v>
                </c:pt>
                <c:pt idx="3539">
                  <c:v>0.74462899999999999</c:v>
                </c:pt>
                <c:pt idx="3540">
                  <c:v>0.79345699999999997</c:v>
                </c:pt>
                <c:pt idx="3541">
                  <c:v>0.82275399999999999</c:v>
                </c:pt>
                <c:pt idx="3542">
                  <c:v>0.87402299999999999</c:v>
                </c:pt>
                <c:pt idx="3543">
                  <c:v>0.88134800000000002</c:v>
                </c:pt>
                <c:pt idx="3544">
                  <c:v>0.93261700000000003</c:v>
                </c:pt>
                <c:pt idx="3545">
                  <c:v>0.98877000000000004</c:v>
                </c:pt>
                <c:pt idx="3546">
                  <c:v>1.00586</c:v>
                </c:pt>
                <c:pt idx="3547">
                  <c:v>1.02051</c:v>
                </c:pt>
                <c:pt idx="3548">
                  <c:v>1.0498000000000001</c:v>
                </c:pt>
                <c:pt idx="3549">
                  <c:v>1.07666</c:v>
                </c:pt>
                <c:pt idx="3550">
                  <c:v>1.11572</c:v>
                </c:pt>
                <c:pt idx="3551">
                  <c:v>1.1376999999999999</c:v>
                </c:pt>
                <c:pt idx="3552">
                  <c:v>1.15967</c:v>
                </c:pt>
                <c:pt idx="3553">
                  <c:v>1.1938500000000001</c:v>
                </c:pt>
                <c:pt idx="3554">
                  <c:v>1.2206999999999999</c:v>
                </c:pt>
                <c:pt idx="3555">
                  <c:v>1.2402299999999999</c:v>
                </c:pt>
                <c:pt idx="3556">
                  <c:v>1.2622100000000001</c:v>
                </c:pt>
                <c:pt idx="3557">
                  <c:v>1.27441</c:v>
                </c:pt>
                <c:pt idx="3558">
                  <c:v>1.2915000000000001</c:v>
                </c:pt>
                <c:pt idx="3559">
                  <c:v>1.2963899999999999</c:v>
                </c:pt>
                <c:pt idx="3560">
                  <c:v>1.34521</c:v>
                </c:pt>
                <c:pt idx="3561">
                  <c:v>1.33057</c:v>
                </c:pt>
                <c:pt idx="3562">
                  <c:v>1.34033</c:v>
                </c:pt>
                <c:pt idx="3563">
                  <c:v>1.3549800000000001</c:v>
                </c:pt>
                <c:pt idx="3564">
                  <c:v>1.3501000000000001</c:v>
                </c:pt>
                <c:pt idx="3565">
                  <c:v>1.3720699999999999</c:v>
                </c:pt>
                <c:pt idx="3566">
                  <c:v>1.3671899999999999</c:v>
                </c:pt>
                <c:pt idx="3567">
                  <c:v>1.3745099999999999</c:v>
                </c:pt>
                <c:pt idx="3568">
                  <c:v>1.38428</c:v>
                </c:pt>
                <c:pt idx="3569">
                  <c:v>1.3769499999999999</c:v>
                </c:pt>
                <c:pt idx="3570">
                  <c:v>1.3696299999999999</c:v>
                </c:pt>
                <c:pt idx="3571">
                  <c:v>1.34277</c:v>
                </c:pt>
                <c:pt idx="3572">
                  <c:v>1.38672</c:v>
                </c:pt>
                <c:pt idx="3573">
                  <c:v>1.3915999999999999</c:v>
                </c:pt>
                <c:pt idx="3574">
                  <c:v>1.3476600000000001</c:v>
                </c:pt>
                <c:pt idx="3575">
                  <c:v>1.3696299999999999</c:v>
                </c:pt>
                <c:pt idx="3576">
                  <c:v>1.34033</c:v>
                </c:pt>
                <c:pt idx="3577">
                  <c:v>1.3549800000000001</c:v>
                </c:pt>
                <c:pt idx="3578">
                  <c:v>1.32812</c:v>
                </c:pt>
                <c:pt idx="3579">
                  <c:v>1.33057</c:v>
                </c:pt>
                <c:pt idx="3580">
                  <c:v>1.2988299999999999</c:v>
                </c:pt>
                <c:pt idx="3581">
                  <c:v>1.2890600000000001</c:v>
                </c:pt>
                <c:pt idx="3582">
                  <c:v>1.24756</c:v>
                </c:pt>
                <c:pt idx="3583">
                  <c:v>1.25244</c:v>
                </c:pt>
                <c:pt idx="3584">
                  <c:v>1.23291</c:v>
                </c:pt>
                <c:pt idx="3585">
                  <c:v>1.2158199999999999</c:v>
                </c:pt>
                <c:pt idx="3586">
                  <c:v>1.2036100000000001</c:v>
                </c:pt>
                <c:pt idx="3587">
                  <c:v>1.16211</c:v>
                </c:pt>
                <c:pt idx="3588">
                  <c:v>1.1523399999999999</c:v>
                </c:pt>
                <c:pt idx="3589">
                  <c:v>1.11084</c:v>
                </c:pt>
                <c:pt idx="3590">
                  <c:v>1.08887</c:v>
                </c:pt>
                <c:pt idx="3591">
                  <c:v>1.0644499999999999</c:v>
                </c:pt>
                <c:pt idx="3592">
                  <c:v>1.0498000000000001</c:v>
                </c:pt>
                <c:pt idx="3593">
                  <c:v>1.01074</c:v>
                </c:pt>
                <c:pt idx="3594">
                  <c:v>0.97656200000000004</c:v>
                </c:pt>
                <c:pt idx="3595">
                  <c:v>0.95703099999999997</c:v>
                </c:pt>
                <c:pt idx="3596">
                  <c:v>0.91308599999999995</c:v>
                </c:pt>
                <c:pt idx="3597">
                  <c:v>0.866699</c:v>
                </c:pt>
                <c:pt idx="3598">
                  <c:v>0.84960899999999995</c:v>
                </c:pt>
                <c:pt idx="3599">
                  <c:v>0.80322300000000002</c:v>
                </c:pt>
                <c:pt idx="3600">
                  <c:v>0.78125</c:v>
                </c:pt>
                <c:pt idx="3601">
                  <c:v>0.73730499999999999</c:v>
                </c:pt>
                <c:pt idx="3602">
                  <c:v>0.69335899999999995</c:v>
                </c:pt>
                <c:pt idx="3603">
                  <c:v>0.64941400000000005</c:v>
                </c:pt>
                <c:pt idx="3604">
                  <c:v>0.62255899999999997</c:v>
                </c:pt>
                <c:pt idx="3605">
                  <c:v>0.58837899999999999</c:v>
                </c:pt>
                <c:pt idx="3606">
                  <c:v>0.54199200000000003</c:v>
                </c:pt>
                <c:pt idx="3607">
                  <c:v>0.49072300000000002</c:v>
                </c:pt>
                <c:pt idx="3608">
                  <c:v>0.46386699999999997</c:v>
                </c:pt>
                <c:pt idx="3609">
                  <c:v>0.41503899999999999</c:v>
                </c:pt>
                <c:pt idx="3610">
                  <c:v>0.38818399999999997</c:v>
                </c:pt>
                <c:pt idx="3611">
                  <c:v>0.33447300000000002</c:v>
                </c:pt>
                <c:pt idx="3612">
                  <c:v>0.28320299999999998</c:v>
                </c:pt>
                <c:pt idx="3613">
                  <c:v>0.26123000000000002</c:v>
                </c:pt>
                <c:pt idx="3614">
                  <c:v>0.21240200000000001</c:v>
                </c:pt>
                <c:pt idx="3615">
                  <c:v>0.17089799999999999</c:v>
                </c:pt>
                <c:pt idx="3616">
                  <c:v>0.13916000000000001</c:v>
                </c:pt>
                <c:pt idx="3617">
                  <c:v>9.5214800000000002E-2</c:v>
                </c:pt>
                <c:pt idx="3618">
                  <c:v>4.8828099999999999E-2</c:v>
                </c:pt>
                <c:pt idx="3619">
                  <c:v>-7.3242200000000002E-3</c:v>
                </c:pt>
                <c:pt idx="3620">
                  <c:v>-4.8828099999999999E-2</c:v>
                </c:pt>
                <c:pt idx="3621">
                  <c:v>-8.0566399999999996E-2</c:v>
                </c:pt>
                <c:pt idx="3622">
                  <c:v>-0.14160200000000001</c:v>
                </c:pt>
                <c:pt idx="3623">
                  <c:v>-0.17089799999999999</c:v>
                </c:pt>
                <c:pt idx="3624">
                  <c:v>-0.21972700000000001</c:v>
                </c:pt>
                <c:pt idx="3625">
                  <c:v>-0.25390600000000002</c:v>
                </c:pt>
                <c:pt idx="3626">
                  <c:v>-0.29785200000000001</c:v>
                </c:pt>
                <c:pt idx="3627">
                  <c:v>-0.35644500000000001</c:v>
                </c:pt>
                <c:pt idx="3628">
                  <c:v>-0.37597700000000001</c:v>
                </c:pt>
                <c:pt idx="3629">
                  <c:v>-0.43212899999999999</c:v>
                </c:pt>
                <c:pt idx="3630">
                  <c:v>-0.46875</c:v>
                </c:pt>
                <c:pt idx="3631">
                  <c:v>-0.52734400000000003</c:v>
                </c:pt>
                <c:pt idx="3632">
                  <c:v>-0.54931600000000003</c:v>
                </c:pt>
                <c:pt idx="3633">
                  <c:v>-0.59082000000000001</c:v>
                </c:pt>
                <c:pt idx="3634">
                  <c:v>-0.63476600000000005</c:v>
                </c:pt>
                <c:pt idx="3635">
                  <c:v>-0.65917999999999999</c:v>
                </c:pt>
                <c:pt idx="3636">
                  <c:v>-0.69091800000000003</c:v>
                </c:pt>
                <c:pt idx="3637">
                  <c:v>-0.73974600000000001</c:v>
                </c:pt>
                <c:pt idx="3638">
                  <c:v>-0.773926</c:v>
                </c:pt>
                <c:pt idx="3639">
                  <c:v>-0.80566400000000005</c:v>
                </c:pt>
                <c:pt idx="3640">
                  <c:v>-0.81787100000000001</c:v>
                </c:pt>
                <c:pt idx="3641">
                  <c:v>-0.87158199999999997</c:v>
                </c:pt>
                <c:pt idx="3642">
                  <c:v>-0.90576199999999996</c:v>
                </c:pt>
                <c:pt idx="3643">
                  <c:v>-0.93261700000000003</c:v>
                </c:pt>
                <c:pt idx="3644">
                  <c:v>-0.96923800000000004</c:v>
                </c:pt>
                <c:pt idx="3645">
                  <c:v>-0.99609400000000003</c:v>
                </c:pt>
                <c:pt idx="3646">
                  <c:v>-1.0400400000000001</c:v>
                </c:pt>
                <c:pt idx="3647">
                  <c:v>-1.0546899999999999</c:v>
                </c:pt>
                <c:pt idx="3648">
                  <c:v>-1.0790999999999999</c:v>
                </c:pt>
                <c:pt idx="3649">
                  <c:v>-1.1084000000000001</c:v>
                </c:pt>
                <c:pt idx="3650">
                  <c:v>-1.1279300000000001</c:v>
                </c:pt>
                <c:pt idx="3651">
                  <c:v>-1.1401399999999999</c:v>
                </c:pt>
                <c:pt idx="3652">
                  <c:v>-1.16943</c:v>
                </c:pt>
                <c:pt idx="3653">
                  <c:v>-1.18896</c:v>
                </c:pt>
                <c:pt idx="3654">
                  <c:v>-1.1962900000000001</c:v>
                </c:pt>
                <c:pt idx="3655">
                  <c:v>-1.2084999999999999</c:v>
                </c:pt>
                <c:pt idx="3656">
                  <c:v>-1.23047</c:v>
                </c:pt>
                <c:pt idx="3657">
                  <c:v>-1.24756</c:v>
                </c:pt>
                <c:pt idx="3658">
                  <c:v>-1.26709</c:v>
                </c:pt>
                <c:pt idx="3659">
                  <c:v>-1.27197</c:v>
                </c:pt>
                <c:pt idx="3660">
                  <c:v>-1.2890600000000001</c:v>
                </c:pt>
                <c:pt idx="3661">
                  <c:v>-1.3061499999999999</c:v>
                </c:pt>
                <c:pt idx="3662">
                  <c:v>-1.32324</c:v>
                </c:pt>
                <c:pt idx="3663">
                  <c:v>-1.3061499999999999</c:v>
                </c:pt>
                <c:pt idx="3664">
                  <c:v>-1.32812</c:v>
                </c:pt>
                <c:pt idx="3665">
                  <c:v>-1.3037099999999999</c:v>
                </c:pt>
                <c:pt idx="3666">
                  <c:v>-1.31348</c:v>
                </c:pt>
                <c:pt idx="3667">
                  <c:v>-1.3085899999999999</c:v>
                </c:pt>
                <c:pt idx="3668">
                  <c:v>-1.3012699999999999</c:v>
                </c:pt>
                <c:pt idx="3669">
                  <c:v>-1.2988299999999999</c:v>
                </c:pt>
                <c:pt idx="3670">
                  <c:v>-1.2939499999999999</c:v>
                </c:pt>
                <c:pt idx="3671">
                  <c:v>-1.2768600000000001</c:v>
                </c:pt>
                <c:pt idx="3672">
                  <c:v>-1.2646500000000001</c:v>
                </c:pt>
                <c:pt idx="3673">
                  <c:v>-1.25</c:v>
                </c:pt>
                <c:pt idx="3674">
                  <c:v>-1.25244</c:v>
                </c:pt>
                <c:pt idx="3675">
                  <c:v>-1.2353499999999999</c:v>
                </c:pt>
                <c:pt idx="3676">
                  <c:v>-1.2182599999999999</c:v>
                </c:pt>
                <c:pt idx="3677">
                  <c:v>-1.2011700000000001</c:v>
                </c:pt>
                <c:pt idx="3678">
                  <c:v>-1.1987300000000001</c:v>
                </c:pt>
                <c:pt idx="3679">
                  <c:v>-1.17188</c:v>
                </c:pt>
                <c:pt idx="3680">
                  <c:v>-1.1425799999999999</c:v>
                </c:pt>
                <c:pt idx="3681">
                  <c:v>-1.08887</c:v>
                </c:pt>
                <c:pt idx="3682">
                  <c:v>-1.09863</c:v>
                </c:pt>
                <c:pt idx="3683">
                  <c:v>-1.0815399999999999</c:v>
                </c:pt>
                <c:pt idx="3684">
                  <c:v>-1.0498000000000001</c:v>
                </c:pt>
                <c:pt idx="3685">
                  <c:v>-1.03027</c:v>
                </c:pt>
                <c:pt idx="3686">
                  <c:v>-0.99365199999999998</c:v>
                </c:pt>
                <c:pt idx="3687">
                  <c:v>-0.96435499999999996</c:v>
                </c:pt>
                <c:pt idx="3688">
                  <c:v>-0.94238299999999997</c:v>
                </c:pt>
                <c:pt idx="3689">
                  <c:v>-0.90087899999999999</c:v>
                </c:pt>
                <c:pt idx="3690">
                  <c:v>-0.866699</c:v>
                </c:pt>
                <c:pt idx="3691">
                  <c:v>-0.83007799999999998</c:v>
                </c:pt>
                <c:pt idx="3692">
                  <c:v>-0.83984400000000003</c:v>
                </c:pt>
                <c:pt idx="3693">
                  <c:v>-0.76415999999999995</c:v>
                </c:pt>
                <c:pt idx="3694">
                  <c:v>-0.72265599999999997</c:v>
                </c:pt>
                <c:pt idx="3695">
                  <c:v>-0.68603499999999995</c:v>
                </c:pt>
                <c:pt idx="3696">
                  <c:v>-0.64453099999999997</c:v>
                </c:pt>
                <c:pt idx="3697">
                  <c:v>-0.61523399999999995</c:v>
                </c:pt>
                <c:pt idx="3698">
                  <c:v>-0.57861300000000004</c:v>
                </c:pt>
                <c:pt idx="3699">
                  <c:v>-0.54931600000000003</c:v>
                </c:pt>
                <c:pt idx="3700">
                  <c:v>-0.49072300000000002</c:v>
                </c:pt>
                <c:pt idx="3701">
                  <c:v>-0.45654299999999998</c:v>
                </c:pt>
                <c:pt idx="3702">
                  <c:v>-0.41748000000000002</c:v>
                </c:pt>
                <c:pt idx="3703">
                  <c:v>-0.38574199999999997</c:v>
                </c:pt>
                <c:pt idx="3704">
                  <c:v>-0.32470700000000002</c:v>
                </c:pt>
                <c:pt idx="3705">
                  <c:v>-0.29052699999999998</c:v>
                </c:pt>
                <c:pt idx="3706">
                  <c:v>-0.24902299999999999</c:v>
                </c:pt>
                <c:pt idx="3707">
                  <c:v>-0.20263700000000001</c:v>
                </c:pt>
                <c:pt idx="3708">
                  <c:v>-0.163574</c:v>
                </c:pt>
                <c:pt idx="3709">
                  <c:v>-0.13916000000000001</c:v>
                </c:pt>
                <c:pt idx="3710">
                  <c:v>-8.0566399999999996E-2</c:v>
                </c:pt>
                <c:pt idx="3711">
                  <c:v>-3.90625E-2</c:v>
                </c:pt>
                <c:pt idx="3712">
                  <c:v>4.8828099999999996E-3</c:v>
                </c:pt>
                <c:pt idx="3713">
                  <c:v>5.6152300000000002E-2</c:v>
                </c:pt>
                <c:pt idx="3714">
                  <c:v>9.5214800000000002E-2</c:v>
                </c:pt>
                <c:pt idx="3715">
                  <c:v>0.124512</c:v>
                </c:pt>
                <c:pt idx="3716">
                  <c:v>0.17578099999999999</c:v>
                </c:pt>
                <c:pt idx="3717">
                  <c:v>0.236816</c:v>
                </c:pt>
                <c:pt idx="3718">
                  <c:v>0.28076200000000001</c:v>
                </c:pt>
                <c:pt idx="3719">
                  <c:v>0.31005899999999997</c:v>
                </c:pt>
                <c:pt idx="3720">
                  <c:v>0.35400399999999999</c:v>
                </c:pt>
                <c:pt idx="3721">
                  <c:v>0.39550800000000003</c:v>
                </c:pt>
                <c:pt idx="3722">
                  <c:v>0.41992200000000002</c:v>
                </c:pt>
                <c:pt idx="3723">
                  <c:v>0.47363300000000003</c:v>
                </c:pt>
                <c:pt idx="3724">
                  <c:v>0.50048800000000004</c:v>
                </c:pt>
                <c:pt idx="3725">
                  <c:v>0.54199200000000003</c:v>
                </c:pt>
                <c:pt idx="3726">
                  <c:v>0.60058599999999995</c:v>
                </c:pt>
                <c:pt idx="3727">
                  <c:v>0.62744100000000003</c:v>
                </c:pt>
                <c:pt idx="3728">
                  <c:v>0.66894500000000001</c:v>
                </c:pt>
                <c:pt idx="3729">
                  <c:v>0.70800799999999997</c:v>
                </c:pt>
                <c:pt idx="3730">
                  <c:v>0.72509800000000002</c:v>
                </c:pt>
                <c:pt idx="3731">
                  <c:v>0.76904300000000003</c:v>
                </c:pt>
                <c:pt idx="3732">
                  <c:v>0.80078099999999997</c:v>
                </c:pt>
                <c:pt idx="3733">
                  <c:v>0.85693399999999997</c:v>
                </c:pt>
                <c:pt idx="3734">
                  <c:v>0.87890599999999997</c:v>
                </c:pt>
                <c:pt idx="3735">
                  <c:v>0.93505899999999997</c:v>
                </c:pt>
                <c:pt idx="3736">
                  <c:v>0.93505899999999997</c:v>
                </c:pt>
                <c:pt idx="3737">
                  <c:v>0.96923800000000004</c:v>
                </c:pt>
                <c:pt idx="3738">
                  <c:v>0.99121099999999995</c:v>
                </c:pt>
                <c:pt idx="3739">
                  <c:v>1.0083</c:v>
                </c:pt>
                <c:pt idx="3740">
                  <c:v>1.0449200000000001</c:v>
                </c:pt>
                <c:pt idx="3741">
                  <c:v>1.07422</c:v>
                </c:pt>
                <c:pt idx="3742">
                  <c:v>1.09619</c:v>
                </c:pt>
                <c:pt idx="3743">
                  <c:v>1.1254900000000001</c:v>
                </c:pt>
                <c:pt idx="3744">
                  <c:v>1.1376999999999999</c:v>
                </c:pt>
                <c:pt idx="3745">
                  <c:v>1.15967</c:v>
                </c:pt>
                <c:pt idx="3746">
                  <c:v>1.1792</c:v>
                </c:pt>
                <c:pt idx="3747">
                  <c:v>1.2109399999999999</c:v>
                </c:pt>
                <c:pt idx="3748">
                  <c:v>1.23291</c:v>
                </c:pt>
                <c:pt idx="3749">
                  <c:v>1.25488</c:v>
                </c:pt>
                <c:pt idx="3750">
                  <c:v>1.24756</c:v>
                </c:pt>
                <c:pt idx="3751">
                  <c:v>1.27197</c:v>
                </c:pt>
                <c:pt idx="3752">
                  <c:v>1.2768600000000001</c:v>
                </c:pt>
                <c:pt idx="3753">
                  <c:v>1.2866200000000001</c:v>
                </c:pt>
                <c:pt idx="3754">
                  <c:v>1.3061499999999999</c:v>
                </c:pt>
                <c:pt idx="3755">
                  <c:v>1.3037099999999999</c:v>
                </c:pt>
                <c:pt idx="3756">
                  <c:v>1.31348</c:v>
                </c:pt>
                <c:pt idx="3757">
                  <c:v>1.31104</c:v>
                </c:pt>
                <c:pt idx="3758">
                  <c:v>1.32324</c:v>
                </c:pt>
                <c:pt idx="3759">
                  <c:v>1.31592</c:v>
                </c:pt>
                <c:pt idx="3760">
                  <c:v>1.31592</c:v>
                </c:pt>
                <c:pt idx="3761">
                  <c:v>1.2841800000000001</c:v>
                </c:pt>
                <c:pt idx="3762">
                  <c:v>1.31104</c:v>
                </c:pt>
                <c:pt idx="3763">
                  <c:v>1.3476600000000001</c:v>
                </c:pt>
                <c:pt idx="3764">
                  <c:v>1.3061499999999999</c:v>
                </c:pt>
                <c:pt idx="3765">
                  <c:v>1.3012699999999999</c:v>
                </c:pt>
                <c:pt idx="3766">
                  <c:v>1.3012699999999999</c:v>
                </c:pt>
                <c:pt idx="3767">
                  <c:v>1.2866200000000001</c:v>
                </c:pt>
                <c:pt idx="3768">
                  <c:v>1.2793000000000001</c:v>
                </c:pt>
                <c:pt idx="3769">
                  <c:v>1.26709</c:v>
                </c:pt>
                <c:pt idx="3770">
                  <c:v>1.25488</c:v>
                </c:pt>
                <c:pt idx="3771">
                  <c:v>1.23291</c:v>
                </c:pt>
                <c:pt idx="3772">
                  <c:v>1.18896</c:v>
                </c:pt>
                <c:pt idx="3773">
                  <c:v>1.2011700000000001</c:v>
                </c:pt>
                <c:pt idx="3774">
                  <c:v>1.15479</c:v>
                </c:pt>
                <c:pt idx="3775">
                  <c:v>1.17188</c:v>
                </c:pt>
                <c:pt idx="3776">
                  <c:v>1.15723</c:v>
                </c:pt>
                <c:pt idx="3777">
                  <c:v>1.11816</c:v>
                </c:pt>
                <c:pt idx="3778">
                  <c:v>1.10107</c:v>
                </c:pt>
                <c:pt idx="3779">
                  <c:v>1.07666</c:v>
                </c:pt>
                <c:pt idx="3780">
                  <c:v>1.0498000000000001</c:v>
                </c:pt>
                <c:pt idx="3781">
                  <c:v>1.02539</c:v>
                </c:pt>
                <c:pt idx="3782">
                  <c:v>0.99853499999999995</c:v>
                </c:pt>
                <c:pt idx="3783">
                  <c:v>0.96923800000000004</c:v>
                </c:pt>
                <c:pt idx="3784">
                  <c:v>0.9375</c:v>
                </c:pt>
                <c:pt idx="3785">
                  <c:v>0.91308599999999995</c:v>
                </c:pt>
                <c:pt idx="3786">
                  <c:v>0.87890599999999997</c:v>
                </c:pt>
                <c:pt idx="3787">
                  <c:v>0.852051</c:v>
                </c:pt>
                <c:pt idx="3788">
                  <c:v>0.81054700000000002</c:v>
                </c:pt>
                <c:pt idx="3789">
                  <c:v>0.76904300000000003</c:v>
                </c:pt>
                <c:pt idx="3790">
                  <c:v>0.74462899999999999</c:v>
                </c:pt>
                <c:pt idx="3791">
                  <c:v>0.72021500000000005</c:v>
                </c:pt>
                <c:pt idx="3792">
                  <c:v>0.67871099999999995</c:v>
                </c:pt>
                <c:pt idx="3793">
                  <c:v>0.65185499999999996</c:v>
                </c:pt>
                <c:pt idx="3794">
                  <c:v>0.60302699999999998</c:v>
                </c:pt>
                <c:pt idx="3795">
                  <c:v>0.56396500000000005</c:v>
                </c:pt>
                <c:pt idx="3796">
                  <c:v>0.52734400000000003</c:v>
                </c:pt>
                <c:pt idx="3797">
                  <c:v>0.49804700000000002</c:v>
                </c:pt>
                <c:pt idx="3798">
                  <c:v>0.461426</c:v>
                </c:pt>
                <c:pt idx="3799">
                  <c:v>0.41992200000000002</c:v>
                </c:pt>
                <c:pt idx="3800">
                  <c:v>0.38574199999999997</c:v>
                </c:pt>
                <c:pt idx="3801">
                  <c:v>0.33447300000000002</c:v>
                </c:pt>
                <c:pt idx="3802">
                  <c:v>0.31005899999999997</c:v>
                </c:pt>
                <c:pt idx="3803">
                  <c:v>0.25634800000000002</c:v>
                </c:pt>
                <c:pt idx="3804">
                  <c:v>0.28564499999999998</c:v>
                </c:pt>
                <c:pt idx="3805">
                  <c:v>0.17578099999999999</c:v>
                </c:pt>
                <c:pt idx="3806">
                  <c:v>0.13671900000000001</c:v>
                </c:pt>
                <c:pt idx="3807">
                  <c:v>9.0331999999999996E-2</c:v>
                </c:pt>
                <c:pt idx="3808">
                  <c:v>6.8359400000000001E-2</c:v>
                </c:pt>
                <c:pt idx="3809">
                  <c:v>2.4414100000000002E-3</c:v>
                </c:pt>
                <c:pt idx="3810">
                  <c:v>-3.1738299999999997E-2</c:v>
                </c:pt>
                <c:pt idx="3811">
                  <c:v>-5.3710899999999999E-2</c:v>
                </c:pt>
                <c:pt idx="3812">
                  <c:v>-0.109863</c:v>
                </c:pt>
                <c:pt idx="3813">
                  <c:v>-0.15625</c:v>
                </c:pt>
                <c:pt idx="3814">
                  <c:v>-0.19042999999999999</c:v>
                </c:pt>
                <c:pt idx="3815">
                  <c:v>-0.234375</c:v>
                </c:pt>
                <c:pt idx="3816">
                  <c:v>-0.26611299999999999</c:v>
                </c:pt>
                <c:pt idx="3817">
                  <c:v>-0.29052699999999998</c:v>
                </c:pt>
                <c:pt idx="3818">
                  <c:v>-0.34423799999999999</c:v>
                </c:pt>
                <c:pt idx="3819">
                  <c:v>-0.383301</c:v>
                </c:pt>
                <c:pt idx="3820">
                  <c:v>-0.42236299999999999</c:v>
                </c:pt>
                <c:pt idx="3821">
                  <c:v>-0.458984</c:v>
                </c:pt>
                <c:pt idx="3822">
                  <c:v>-0.51513699999999996</c:v>
                </c:pt>
                <c:pt idx="3823">
                  <c:v>-0.54443399999999997</c:v>
                </c:pt>
                <c:pt idx="3824">
                  <c:v>-0.58349600000000001</c:v>
                </c:pt>
                <c:pt idx="3825">
                  <c:v>-0.61035200000000001</c:v>
                </c:pt>
                <c:pt idx="3826">
                  <c:v>-0.64941400000000005</c:v>
                </c:pt>
                <c:pt idx="3827">
                  <c:v>-0.67382799999999998</c:v>
                </c:pt>
                <c:pt idx="3828">
                  <c:v>-0.71533199999999997</c:v>
                </c:pt>
                <c:pt idx="3829">
                  <c:v>-0.74707000000000001</c:v>
                </c:pt>
                <c:pt idx="3830">
                  <c:v>-0.74951199999999996</c:v>
                </c:pt>
                <c:pt idx="3831">
                  <c:v>-0.81298800000000004</c:v>
                </c:pt>
                <c:pt idx="3832">
                  <c:v>-0.83740199999999998</c:v>
                </c:pt>
                <c:pt idx="3833">
                  <c:v>-0.87646500000000005</c:v>
                </c:pt>
                <c:pt idx="3834">
                  <c:v>-0.90087899999999999</c:v>
                </c:pt>
                <c:pt idx="3835">
                  <c:v>-0.930176</c:v>
                </c:pt>
                <c:pt idx="3836">
                  <c:v>-0.95459000000000005</c:v>
                </c:pt>
                <c:pt idx="3837">
                  <c:v>-0.99853499999999995</c:v>
                </c:pt>
                <c:pt idx="3838">
                  <c:v>-0.99609400000000003</c:v>
                </c:pt>
                <c:pt idx="3839">
                  <c:v>-1.02539</c:v>
                </c:pt>
                <c:pt idx="3840">
                  <c:v>-1.0522499999999999</c:v>
                </c:pt>
                <c:pt idx="3841">
                  <c:v>-1.0620099999999999</c:v>
                </c:pt>
                <c:pt idx="3842">
                  <c:v>-1.09131</c:v>
                </c:pt>
                <c:pt idx="3843">
                  <c:v>-1.08887</c:v>
                </c:pt>
                <c:pt idx="3844">
                  <c:v>-1.1279300000000001</c:v>
                </c:pt>
                <c:pt idx="3845">
                  <c:v>-1.1352500000000001</c:v>
                </c:pt>
                <c:pt idx="3846">
                  <c:v>-1.1401399999999999</c:v>
                </c:pt>
                <c:pt idx="3847">
                  <c:v>-1.16943</c:v>
                </c:pt>
                <c:pt idx="3848">
                  <c:v>-1.17676</c:v>
                </c:pt>
                <c:pt idx="3849">
                  <c:v>-1.1962900000000001</c:v>
                </c:pt>
                <c:pt idx="3850">
                  <c:v>-1.1987300000000001</c:v>
                </c:pt>
                <c:pt idx="3851">
                  <c:v>-1.2060500000000001</c:v>
                </c:pt>
                <c:pt idx="3852">
                  <c:v>-1.2231399999999999</c:v>
                </c:pt>
                <c:pt idx="3853">
                  <c:v>-1.2109399999999999</c:v>
                </c:pt>
                <c:pt idx="3854">
                  <c:v>-1.2133799999999999</c:v>
                </c:pt>
                <c:pt idx="3855">
                  <c:v>-1.22803</c:v>
                </c:pt>
                <c:pt idx="3856">
                  <c:v>-1.2182599999999999</c:v>
                </c:pt>
                <c:pt idx="3857">
                  <c:v>-1.22803</c:v>
                </c:pt>
                <c:pt idx="3858">
                  <c:v>-1.2182599999999999</c:v>
                </c:pt>
                <c:pt idx="3859">
                  <c:v>-1.2084999999999999</c:v>
                </c:pt>
                <c:pt idx="3860">
                  <c:v>-1.1987300000000001</c:v>
                </c:pt>
                <c:pt idx="3861">
                  <c:v>-1.1938500000000001</c:v>
                </c:pt>
                <c:pt idx="3862">
                  <c:v>-1.1914100000000001</c:v>
                </c:pt>
                <c:pt idx="3863">
                  <c:v>-1.16943</c:v>
                </c:pt>
                <c:pt idx="3864">
                  <c:v>-1.15723</c:v>
                </c:pt>
                <c:pt idx="3865">
                  <c:v>-1.1474599999999999</c:v>
                </c:pt>
                <c:pt idx="3866">
                  <c:v>-1.1425799999999999</c:v>
                </c:pt>
                <c:pt idx="3867">
                  <c:v>-1.11572</c:v>
                </c:pt>
                <c:pt idx="3868">
                  <c:v>-1.1084000000000001</c:v>
                </c:pt>
                <c:pt idx="3869">
                  <c:v>-1.0815399999999999</c:v>
                </c:pt>
                <c:pt idx="3870">
                  <c:v>-1.0546899999999999</c:v>
                </c:pt>
                <c:pt idx="3871">
                  <c:v>-1.09619</c:v>
                </c:pt>
                <c:pt idx="3872">
                  <c:v>-1.01562</c:v>
                </c:pt>
                <c:pt idx="3873">
                  <c:v>-0.99609400000000003</c:v>
                </c:pt>
                <c:pt idx="3874">
                  <c:v>-0.96923800000000004</c:v>
                </c:pt>
                <c:pt idx="3875">
                  <c:v>-0.94726600000000005</c:v>
                </c:pt>
                <c:pt idx="3876">
                  <c:v>-0.91552699999999998</c:v>
                </c:pt>
                <c:pt idx="3877">
                  <c:v>-0.89599600000000001</c:v>
                </c:pt>
                <c:pt idx="3878">
                  <c:v>-0.83984400000000003</c:v>
                </c:pt>
                <c:pt idx="3879">
                  <c:v>-0.83984400000000003</c:v>
                </c:pt>
                <c:pt idx="3880">
                  <c:v>-0.78613299999999997</c:v>
                </c:pt>
                <c:pt idx="3881">
                  <c:v>-0.76660200000000001</c:v>
                </c:pt>
                <c:pt idx="3882">
                  <c:v>-0.77148399999999995</c:v>
                </c:pt>
                <c:pt idx="3883">
                  <c:v>-0.69824200000000003</c:v>
                </c:pt>
                <c:pt idx="3884">
                  <c:v>-0.67138699999999996</c:v>
                </c:pt>
                <c:pt idx="3885">
                  <c:v>-0.617676</c:v>
                </c:pt>
                <c:pt idx="3886">
                  <c:v>-0.58593799999999996</c:v>
                </c:pt>
                <c:pt idx="3887">
                  <c:v>-0.55908199999999997</c:v>
                </c:pt>
                <c:pt idx="3888">
                  <c:v>-0.50781200000000004</c:v>
                </c:pt>
                <c:pt idx="3889">
                  <c:v>-0.48828100000000002</c:v>
                </c:pt>
                <c:pt idx="3890">
                  <c:v>-0.43701200000000001</c:v>
                </c:pt>
                <c:pt idx="3891">
                  <c:v>-0.39306600000000003</c:v>
                </c:pt>
                <c:pt idx="3892">
                  <c:v>-0.36376999999999998</c:v>
                </c:pt>
                <c:pt idx="3893">
                  <c:v>-0.305176</c:v>
                </c:pt>
                <c:pt idx="3894">
                  <c:v>-0.28564499999999998</c:v>
                </c:pt>
                <c:pt idx="3895">
                  <c:v>-0.24902299999999999</c:v>
                </c:pt>
                <c:pt idx="3896">
                  <c:v>-0.19775400000000001</c:v>
                </c:pt>
                <c:pt idx="3897">
                  <c:v>-0.15625</c:v>
                </c:pt>
                <c:pt idx="3898">
                  <c:v>-0.12207</c:v>
                </c:pt>
                <c:pt idx="3899">
                  <c:v>-9.7656199999999999E-2</c:v>
                </c:pt>
                <c:pt idx="3900">
                  <c:v>-2.9296900000000001E-2</c:v>
                </c:pt>
                <c:pt idx="3901">
                  <c:v>2.4414100000000002E-3</c:v>
                </c:pt>
                <c:pt idx="3902">
                  <c:v>4.8828099999999999E-2</c:v>
                </c:pt>
                <c:pt idx="3903">
                  <c:v>8.5449200000000003E-2</c:v>
                </c:pt>
                <c:pt idx="3904">
                  <c:v>0.114746</c:v>
                </c:pt>
                <c:pt idx="3905">
                  <c:v>0.168457</c:v>
                </c:pt>
                <c:pt idx="3906">
                  <c:v>0.19775400000000001</c:v>
                </c:pt>
                <c:pt idx="3907">
                  <c:v>0.239258</c:v>
                </c:pt>
                <c:pt idx="3908">
                  <c:v>0.27587899999999999</c:v>
                </c:pt>
                <c:pt idx="3909">
                  <c:v>0.319824</c:v>
                </c:pt>
                <c:pt idx="3910">
                  <c:v>0.37353500000000001</c:v>
                </c:pt>
                <c:pt idx="3911">
                  <c:v>0.400391</c:v>
                </c:pt>
                <c:pt idx="3912">
                  <c:v>0.43457000000000001</c:v>
                </c:pt>
                <c:pt idx="3913">
                  <c:v>0.49072300000000002</c:v>
                </c:pt>
                <c:pt idx="3914">
                  <c:v>0.51025399999999999</c:v>
                </c:pt>
                <c:pt idx="3915">
                  <c:v>0.56396500000000005</c:v>
                </c:pt>
                <c:pt idx="3916">
                  <c:v>0.59326199999999996</c:v>
                </c:pt>
                <c:pt idx="3917">
                  <c:v>0.62988299999999997</c:v>
                </c:pt>
                <c:pt idx="3918">
                  <c:v>0.65673800000000004</c:v>
                </c:pt>
                <c:pt idx="3919">
                  <c:v>0.70800799999999997</c:v>
                </c:pt>
                <c:pt idx="3920">
                  <c:v>0.72265599999999997</c:v>
                </c:pt>
                <c:pt idx="3921">
                  <c:v>0.76415999999999995</c:v>
                </c:pt>
                <c:pt idx="3922">
                  <c:v>0.80322300000000002</c:v>
                </c:pt>
                <c:pt idx="3923">
                  <c:v>0.81054700000000002</c:v>
                </c:pt>
                <c:pt idx="3924">
                  <c:v>0.866699</c:v>
                </c:pt>
                <c:pt idx="3925">
                  <c:v>0.92285200000000001</c:v>
                </c:pt>
                <c:pt idx="3926">
                  <c:v>0.91552699999999998</c:v>
                </c:pt>
                <c:pt idx="3927">
                  <c:v>0.95214799999999999</c:v>
                </c:pt>
                <c:pt idx="3928">
                  <c:v>0.97167999999999999</c:v>
                </c:pt>
                <c:pt idx="3929">
                  <c:v>1.0083</c:v>
                </c:pt>
                <c:pt idx="3930">
                  <c:v>1.0376000000000001</c:v>
                </c:pt>
                <c:pt idx="3931">
                  <c:v>1.0424800000000001</c:v>
                </c:pt>
                <c:pt idx="3932">
                  <c:v>1.0644499999999999</c:v>
                </c:pt>
                <c:pt idx="3933">
                  <c:v>1.09131</c:v>
                </c:pt>
                <c:pt idx="3934">
                  <c:v>1.09619</c:v>
                </c:pt>
                <c:pt idx="3935">
                  <c:v>1.1254900000000001</c:v>
                </c:pt>
                <c:pt idx="3936">
                  <c:v>1.1425799999999999</c:v>
                </c:pt>
                <c:pt idx="3937">
                  <c:v>1.15479</c:v>
                </c:pt>
                <c:pt idx="3938">
                  <c:v>1.2011700000000001</c:v>
                </c:pt>
                <c:pt idx="3939">
                  <c:v>1.1792</c:v>
                </c:pt>
                <c:pt idx="3940">
                  <c:v>1.2084999999999999</c:v>
                </c:pt>
                <c:pt idx="3941">
                  <c:v>1.2402299999999999</c:v>
                </c:pt>
                <c:pt idx="3942">
                  <c:v>1.24268</c:v>
                </c:pt>
                <c:pt idx="3943">
                  <c:v>1.23291</c:v>
                </c:pt>
                <c:pt idx="3944">
                  <c:v>1.27197</c:v>
                </c:pt>
                <c:pt idx="3945">
                  <c:v>1.25732</c:v>
                </c:pt>
                <c:pt idx="3946">
                  <c:v>1.2622100000000001</c:v>
                </c:pt>
                <c:pt idx="3947">
                  <c:v>1.25244</c:v>
                </c:pt>
                <c:pt idx="3948">
                  <c:v>1.2646500000000001</c:v>
                </c:pt>
                <c:pt idx="3949">
                  <c:v>1.2841800000000001</c:v>
                </c:pt>
                <c:pt idx="3950">
                  <c:v>1.2793000000000001</c:v>
                </c:pt>
                <c:pt idx="3951">
                  <c:v>1.24756</c:v>
                </c:pt>
                <c:pt idx="3952">
                  <c:v>1.2622100000000001</c:v>
                </c:pt>
                <c:pt idx="3953">
                  <c:v>1.2768600000000001</c:v>
                </c:pt>
                <c:pt idx="3954">
                  <c:v>1.27197</c:v>
                </c:pt>
                <c:pt idx="3955">
                  <c:v>1.27197</c:v>
                </c:pt>
                <c:pt idx="3956">
                  <c:v>1.2402299999999999</c:v>
                </c:pt>
                <c:pt idx="3957">
                  <c:v>1.2353499999999999</c:v>
                </c:pt>
                <c:pt idx="3958">
                  <c:v>1.2377899999999999</c:v>
                </c:pt>
                <c:pt idx="3959">
                  <c:v>1.2158199999999999</c:v>
                </c:pt>
                <c:pt idx="3960">
                  <c:v>1.1792</c:v>
                </c:pt>
                <c:pt idx="3961">
                  <c:v>1.18652</c:v>
                </c:pt>
                <c:pt idx="3962">
                  <c:v>1.17432</c:v>
                </c:pt>
                <c:pt idx="3963">
                  <c:v>1.1498999999999999</c:v>
                </c:pt>
                <c:pt idx="3964">
                  <c:v>1.11816</c:v>
                </c:pt>
                <c:pt idx="3965">
                  <c:v>1.11084</c:v>
                </c:pt>
                <c:pt idx="3966">
                  <c:v>1.0815399999999999</c:v>
                </c:pt>
                <c:pt idx="3967">
                  <c:v>1.0790999999999999</c:v>
                </c:pt>
                <c:pt idx="3968">
                  <c:v>1.0546899999999999</c:v>
                </c:pt>
                <c:pt idx="3969">
                  <c:v>1.0424800000000001</c:v>
                </c:pt>
                <c:pt idx="3970">
                  <c:v>1.01562</c:v>
                </c:pt>
                <c:pt idx="3971">
                  <c:v>0.97167999999999999</c:v>
                </c:pt>
                <c:pt idx="3972">
                  <c:v>0.94970699999999997</c:v>
                </c:pt>
                <c:pt idx="3973">
                  <c:v>0.944824</c:v>
                </c:pt>
                <c:pt idx="3974">
                  <c:v>0.89599600000000001</c:v>
                </c:pt>
                <c:pt idx="3975">
                  <c:v>0.87158199999999997</c:v>
                </c:pt>
                <c:pt idx="3976">
                  <c:v>0.83984400000000003</c:v>
                </c:pt>
                <c:pt idx="3977">
                  <c:v>0.81542999999999999</c:v>
                </c:pt>
                <c:pt idx="3978">
                  <c:v>0.77880899999999997</c:v>
                </c:pt>
                <c:pt idx="3979">
                  <c:v>0.74218799999999996</c:v>
                </c:pt>
                <c:pt idx="3980">
                  <c:v>0.72753900000000005</c:v>
                </c:pt>
                <c:pt idx="3981">
                  <c:v>0.66162100000000001</c:v>
                </c:pt>
                <c:pt idx="3982">
                  <c:v>0.64697300000000002</c:v>
                </c:pt>
                <c:pt idx="3983">
                  <c:v>0.617676</c:v>
                </c:pt>
                <c:pt idx="3984">
                  <c:v>0.57861300000000004</c:v>
                </c:pt>
                <c:pt idx="3985">
                  <c:v>0.54199200000000003</c:v>
                </c:pt>
                <c:pt idx="3986">
                  <c:v>0.51025399999999999</c:v>
                </c:pt>
                <c:pt idx="3987">
                  <c:v>0.478516</c:v>
                </c:pt>
                <c:pt idx="3988">
                  <c:v>0.43945299999999998</c:v>
                </c:pt>
                <c:pt idx="3989">
                  <c:v>0.38818399999999997</c:v>
                </c:pt>
                <c:pt idx="3990">
                  <c:v>0.34912100000000001</c:v>
                </c:pt>
                <c:pt idx="3991">
                  <c:v>0.33203100000000002</c:v>
                </c:pt>
                <c:pt idx="3992">
                  <c:v>0.28564499999999998</c:v>
                </c:pt>
                <c:pt idx="3993">
                  <c:v>0.24902299999999999</c:v>
                </c:pt>
                <c:pt idx="3994">
                  <c:v>0.20507800000000001</c:v>
                </c:pt>
                <c:pt idx="3995">
                  <c:v>0.163574</c:v>
                </c:pt>
                <c:pt idx="3996">
                  <c:v>0.12207</c:v>
                </c:pt>
                <c:pt idx="3997">
                  <c:v>7.8125E-2</c:v>
                </c:pt>
                <c:pt idx="3998">
                  <c:v>4.8828099999999999E-2</c:v>
                </c:pt>
                <c:pt idx="3999">
                  <c:v>7.3242200000000002E-3</c:v>
                </c:pt>
                <c:pt idx="4000">
                  <c:v>-3.1738299999999997E-2</c:v>
                </c:pt>
                <c:pt idx="4001">
                  <c:v>-5.8593800000000001E-2</c:v>
                </c:pt>
                <c:pt idx="4002">
                  <c:v>-9.5214800000000002E-2</c:v>
                </c:pt>
                <c:pt idx="4003">
                  <c:v>-0.153809</c:v>
                </c:pt>
                <c:pt idx="4004">
                  <c:v>-0.18310499999999999</c:v>
                </c:pt>
                <c:pt idx="4005">
                  <c:v>-0.21728500000000001</c:v>
                </c:pt>
                <c:pt idx="4006">
                  <c:v>-0.25634800000000002</c:v>
                </c:pt>
                <c:pt idx="4007">
                  <c:v>-0.28808600000000001</c:v>
                </c:pt>
                <c:pt idx="4008">
                  <c:v>-0.33691399999999999</c:v>
                </c:pt>
                <c:pt idx="4009">
                  <c:v>-0.37353500000000001</c:v>
                </c:pt>
                <c:pt idx="4010">
                  <c:v>-0.41259800000000002</c:v>
                </c:pt>
                <c:pt idx="4011">
                  <c:v>-0.44677699999999998</c:v>
                </c:pt>
                <c:pt idx="4012">
                  <c:v>-0.48828100000000002</c:v>
                </c:pt>
                <c:pt idx="4013">
                  <c:v>-0.51513699999999996</c:v>
                </c:pt>
                <c:pt idx="4014">
                  <c:v>-0.55664100000000005</c:v>
                </c:pt>
                <c:pt idx="4015">
                  <c:v>-0.59082000000000001</c:v>
                </c:pt>
                <c:pt idx="4016">
                  <c:v>-0.625</c:v>
                </c:pt>
                <c:pt idx="4017">
                  <c:v>-0.65917999999999999</c:v>
                </c:pt>
                <c:pt idx="4018">
                  <c:v>-0.68359400000000003</c:v>
                </c:pt>
                <c:pt idx="4019">
                  <c:v>-0.72265599999999997</c:v>
                </c:pt>
                <c:pt idx="4020">
                  <c:v>-0.74951199999999996</c:v>
                </c:pt>
                <c:pt idx="4021">
                  <c:v>-0.78369100000000003</c:v>
                </c:pt>
                <c:pt idx="4022">
                  <c:v>-0.81787100000000001</c:v>
                </c:pt>
                <c:pt idx="4023">
                  <c:v>-0.82763699999999996</c:v>
                </c:pt>
                <c:pt idx="4024">
                  <c:v>-0.84960899999999995</c:v>
                </c:pt>
                <c:pt idx="4025">
                  <c:v>-0.89355499999999999</c:v>
                </c:pt>
                <c:pt idx="4026">
                  <c:v>-0.92040999999999995</c:v>
                </c:pt>
                <c:pt idx="4027">
                  <c:v>-0.94970699999999997</c:v>
                </c:pt>
                <c:pt idx="4028">
                  <c:v>-0.96435499999999996</c:v>
                </c:pt>
                <c:pt idx="4029">
                  <c:v>-0.98632799999999998</c:v>
                </c:pt>
                <c:pt idx="4030">
                  <c:v>-1.00342</c:v>
                </c:pt>
                <c:pt idx="4031">
                  <c:v>-1.0376000000000001</c:v>
                </c:pt>
                <c:pt idx="4032">
                  <c:v>-1.0424800000000001</c:v>
                </c:pt>
                <c:pt idx="4033">
                  <c:v>-1.0522499999999999</c:v>
                </c:pt>
                <c:pt idx="4034">
                  <c:v>-1.07666</c:v>
                </c:pt>
                <c:pt idx="4035">
                  <c:v>-1.09131</c:v>
                </c:pt>
                <c:pt idx="4036">
                  <c:v>-1.10107</c:v>
                </c:pt>
                <c:pt idx="4037">
                  <c:v>-1.11816</c:v>
                </c:pt>
                <c:pt idx="4038">
                  <c:v>-1.1254900000000001</c:v>
                </c:pt>
                <c:pt idx="4039">
                  <c:v>-1.1376999999999999</c:v>
                </c:pt>
                <c:pt idx="4040">
                  <c:v>-1.1474599999999999</c:v>
                </c:pt>
                <c:pt idx="4041">
                  <c:v>-1.15479</c:v>
                </c:pt>
                <c:pt idx="4042">
                  <c:v>-1.1401399999999999</c:v>
                </c:pt>
                <c:pt idx="4043">
                  <c:v>-1.16943</c:v>
                </c:pt>
                <c:pt idx="4044">
                  <c:v>-1.17432</c:v>
                </c:pt>
                <c:pt idx="4045">
                  <c:v>-1.17676</c:v>
                </c:pt>
                <c:pt idx="4046">
                  <c:v>-1.18652</c:v>
                </c:pt>
                <c:pt idx="4047">
                  <c:v>-1.17432</c:v>
                </c:pt>
                <c:pt idx="4048">
                  <c:v>-1.16699</c:v>
                </c:pt>
                <c:pt idx="4049">
                  <c:v>-1.15967</c:v>
                </c:pt>
                <c:pt idx="4050">
                  <c:v>-1.1523399999999999</c:v>
                </c:pt>
                <c:pt idx="4051">
                  <c:v>-1.1474599999999999</c:v>
                </c:pt>
                <c:pt idx="4052">
                  <c:v>-1.1279300000000001</c:v>
                </c:pt>
                <c:pt idx="4053">
                  <c:v>-1.1206100000000001</c:v>
                </c:pt>
                <c:pt idx="4054">
                  <c:v>-1.1279300000000001</c:v>
                </c:pt>
                <c:pt idx="4055">
                  <c:v>-1.09863</c:v>
                </c:pt>
                <c:pt idx="4056">
                  <c:v>-1.08887</c:v>
                </c:pt>
                <c:pt idx="4057">
                  <c:v>-1.0595699999999999</c:v>
                </c:pt>
                <c:pt idx="4058">
                  <c:v>-1.0620099999999999</c:v>
                </c:pt>
                <c:pt idx="4059">
                  <c:v>-1.0595699999999999</c:v>
                </c:pt>
                <c:pt idx="4060">
                  <c:v>-1.01562</c:v>
                </c:pt>
                <c:pt idx="4061">
                  <c:v>-0.98144500000000001</c:v>
                </c:pt>
                <c:pt idx="4062">
                  <c:v>-0.98632799999999998</c:v>
                </c:pt>
                <c:pt idx="4063">
                  <c:v>-0.96435499999999996</c:v>
                </c:pt>
                <c:pt idx="4064">
                  <c:v>-0.93994100000000003</c:v>
                </c:pt>
                <c:pt idx="4065">
                  <c:v>-0.91552699999999998</c:v>
                </c:pt>
                <c:pt idx="4066">
                  <c:v>-0.89355499999999999</c:v>
                </c:pt>
                <c:pt idx="4067">
                  <c:v>-0.86181600000000003</c:v>
                </c:pt>
                <c:pt idx="4068">
                  <c:v>-0.82031200000000004</c:v>
                </c:pt>
                <c:pt idx="4069">
                  <c:v>-0.80322300000000002</c:v>
                </c:pt>
                <c:pt idx="4070">
                  <c:v>-0.77880899999999997</c:v>
                </c:pt>
                <c:pt idx="4071">
                  <c:v>-0.74462899999999999</c:v>
                </c:pt>
                <c:pt idx="4072">
                  <c:v>-0.68359400000000003</c:v>
                </c:pt>
                <c:pt idx="4073">
                  <c:v>-0.68603499999999995</c:v>
                </c:pt>
                <c:pt idx="4074">
                  <c:v>-0.67871099999999995</c:v>
                </c:pt>
                <c:pt idx="4075">
                  <c:v>-0.617676</c:v>
                </c:pt>
                <c:pt idx="4076">
                  <c:v>-0.58593799999999996</c:v>
                </c:pt>
                <c:pt idx="4077">
                  <c:v>-0.54443399999999997</c:v>
                </c:pt>
                <c:pt idx="4078">
                  <c:v>-0.51025399999999999</c:v>
                </c:pt>
                <c:pt idx="4079">
                  <c:v>-0.49316399999999999</c:v>
                </c:pt>
                <c:pt idx="4080">
                  <c:v>-0.43212899999999999</c:v>
                </c:pt>
                <c:pt idx="4081">
                  <c:v>-0.400391</c:v>
                </c:pt>
                <c:pt idx="4082">
                  <c:v>-0.36865199999999998</c:v>
                </c:pt>
                <c:pt idx="4083">
                  <c:v>-0.322266</c:v>
                </c:pt>
                <c:pt idx="4084">
                  <c:v>-0.28564499999999998</c:v>
                </c:pt>
                <c:pt idx="4085">
                  <c:v>-0.25634800000000002</c:v>
                </c:pt>
                <c:pt idx="4086">
                  <c:v>-0.229492</c:v>
                </c:pt>
                <c:pt idx="4087">
                  <c:v>-0.19287099999999999</c:v>
                </c:pt>
                <c:pt idx="4088">
                  <c:v>-0.13671900000000001</c:v>
                </c:pt>
                <c:pt idx="4089">
                  <c:v>-0.117188</c:v>
                </c:pt>
                <c:pt idx="4090">
                  <c:v>-7.3242199999999993E-2</c:v>
                </c:pt>
                <c:pt idx="4091">
                  <c:v>-1.7089799999999999E-2</c:v>
                </c:pt>
                <c:pt idx="4092">
                  <c:v>7.3242200000000002E-3</c:v>
                </c:pt>
                <c:pt idx="4093">
                  <c:v>5.3710899999999999E-2</c:v>
                </c:pt>
                <c:pt idx="4094">
                  <c:v>8.7890599999999999E-2</c:v>
                </c:pt>
                <c:pt idx="4095">
                  <c:v>0.119629</c:v>
                </c:pt>
                <c:pt idx="4096">
                  <c:v>0.17089799999999999</c:v>
                </c:pt>
                <c:pt idx="4097">
                  <c:v>0.20996100000000001</c:v>
                </c:pt>
                <c:pt idx="4098">
                  <c:v>0.24902299999999999</c:v>
                </c:pt>
                <c:pt idx="4099">
                  <c:v>0.28808600000000001</c:v>
                </c:pt>
                <c:pt idx="4100">
                  <c:v>0.3125</c:v>
                </c:pt>
                <c:pt idx="4101">
                  <c:v>0.35400399999999999</c:v>
                </c:pt>
                <c:pt idx="4102">
                  <c:v>0.39306600000000003</c:v>
                </c:pt>
                <c:pt idx="4103">
                  <c:v>0.43212899999999999</c:v>
                </c:pt>
                <c:pt idx="4104">
                  <c:v>0.46386699999999997</c:v>
                </c:pt>
                <c:pt idx="4105">
                  <c:v>0.50048800000000004</c:v>
                </c:pt>
                <c:pt idx="4106">
                  <c:v>0.52734400000000003</c:v>
                </c:pt>
                <c:pt idx="4107">
                  <c:v>0.55908199999999997</c:v>
                </c:pt>
                <c:pt idx="4108">
                  <c:v>0.59814500000000004</c:v>
                </c:pt>
                <c:pt idx="4109">
                  <c:v>0.62744100000000003</c:v>
                </c:pt>
                <c:pt idx="4110">
                  <c:v>0.66894500000000001</c:v>
                </c:pt>
                <c:pt idx="4111">
                  <c:v>0.69824200000000003</c:v>
                </c:pt>
                <c:pt idx="4112">
                  <c:v>0.73974600000000001</c:v>
                </c:pt>
                <c:pt idx="4113">
                  <c:v>0.72265599999999997</c:v>
                </c:pt>
                <c:pt idx="4114">
                  <c:v>0.79345699999999997</c:v>
                </c:pt>
                <c:pt idx="4115">
                  <c:v>0.83496099999999995</c:v>
                </c:pt>
                <c:pt idx="4116">
                  <c:v>0.84960899999999995</c:v>
                </c:pt>
                <c:pt idx="4117">
                  <c:v>0.86914100000000005</c:v>
                </c:pt>
                <c:pt idx="4118">
                  <c:v>0.90332000000000001</c:v>
                </c:pt>
                <c:pt idx="4119">
                  <c:v>0.92773399999999995</c:v>
                </c:pt>
                <c:pt idx="4120">
                  <c:v>0.9375</c:v>
                </c:pt>
                <c:pt idx="4121">
                  <c:v>0.96679700000000002</c:v>
                </c:pt>
                <c:pt idx="4122">
                  <c:v>0.98632799999999998</c:v>
                </c:pt>
                <c:pt idx="4123">
                  <c:v>1.01562</c:v>
                </c:pt>
                <c:pt idx="4124">
                  <c:v>1.0376000000000001</c:v>
                </c:pt>
                <c:pt idx="4125">
                  <c:v>1.0620099999999999</c:v>
                </c:pt>
                <c:pt idx="4126">
                  <c:v>1.07422</c:v>
                </c:pt>
                <c:pt idx="4127">
                  <c:v>1.06934</c:v>
                </c:pt>
                <c:pt idx="4128">
                  <c:v>1.09863</c:v>
                </c:pt>
                <c:pt idx="4129">
                  <c:v>1.1059600000000001</c:v>
                </c:pt>
                <c:pt idx="4130">
                  <c:v>1.1303700000000001</c:v>
                </c:pt>
                <c:pt idx="4131">
                  <c:v>1.1352500000000001</c:v>
                </c:pt>
                <c:pt idx="4132">
                  <c:v>1.1498999999999999</c:v>
                </c:pt>
                <c:pt idx="4133">
                  <c:v>1.16211</c:v>
                </c:pt>
                <c:pt idx="4134">
                  <c:v>1.15967</c:v>
                </c:pt>
                <c:pt idx="4135">
                  <c:v>1.16699</c:v>
                </c:pt>
                <c:pt idx="4136">
                  <c:v>1.17676</c:v>
                </c:pt>
                <c:pt idx="4137">
                  <c:v>1.16455</c:v>
                </c:pt>
                <c:pt idx="4138">
                  <c:v>1.18408</c:v>
                </c:pt>
                <c:pt idx="4139">
                  <c:v>1.18652</c:v>
                </c:pt>
                <c:pt idx="4140">
                  <c:v>1.18652</c:v>
                </c:pt>
                <c:pt idx="4141">
                  <c:v>1.15967</c:v>
                </c:pt>
                <c:pt idx="4142">
                  <c:v>1.18408</c:v>
                </c:pt>
                <c:pt idx="4143">
                  <c:v>1.18896</c:v>
                </c:pt>
                <c:pt idx="4144">
                  <c:v>1.16455</c:v>
                </c:pt>
                <c:pt idx="4145">
                  <c:v>1.16699</c:v>
                </c:pt>
                <c:pt idx="4146">
                  <c:v>1.1498999999999999</c:v>
                </c:pt>
                <c:pt idx="4147">
                  <c:v>1.16699</c:v>
                </c:pt>
                <c:pt idx="4148">
                  <c:v>1.1450199999999999</c:v>
                </c:pt>
                <c:pt idx="4149">
                  <c:v>1.1279300000000001</c:v>
                </c:pt>
                <c:pt idx="4150">
                  <c:v>1.1035200000000001</c:v>
                </c:pt>
                <c:pt idx="4151">
                  <c:v>1.1084000000000001</c:v>
                </c:pt>
                <c:pt idx="4152">
                  <c:v>1.1059600000000001</c:v>
                </c:pt>
                <c:pt idx="4153">
                  <c:v>1.0815399999999999</c:v>
                </c:pt>
                <c:pt idx="4154">
                  <c:v>1.03027</c:v>
                </c:pt>
                <c:pt idx="4155">
                  <c:v>1.0449200000000001</c:v>
                </c:pt>
                <c:pt idx="4156">
                  <c:v>1.01318</c:v>
                </c:pt>
                <c:pt idx="4157">
                  <c:v>1.00342</c:v>
                </c:pt>
                <c:pt idx="4158">
                  <c:v>0.97656200000000004</c:v>
                </c:pt>
                <c:pt idx="4159">
                  <c:v>0.97167999999999999</c:v>
                </c:pt>
                <c:pt idx="4160">
                  <c:v>0.95459000000000005</c:v>
                </c:pt>
                <c:pt idx="4161">
                  <c:v>0.92773399999999995</c:v>
                </c:pt>
                <c:pt idx="4162">
                  <c:v>0.90087899999999999</c:v>
                </c:pt>
                <c:pt idx="4163">
                  <c:v>0.87158199999999997</c:v>
                </c:pt>
                <c:pt idx="4164">
                  <c:v>0.83496099999999995</c:v>
                </c:pt>
                <c:pt idx="4165">
                  <c:v>0.81542999999999999</c:v>
                </c:pt>
                <c:pt idx="4166">
                  <c:v>0.78613299999999997</c:v>
                </c:pt>
                <c:pt idx="4167">
                  <c:v>0.75195299999999998</c:v>
                </c:pt>
                <c:pt idx="4168">
                  <c:v>0.74218799999999996</c:v>
                </c:pt>
                <c:pt idx="4169">
                  <c:v>0.70068399999999997</c:v>
                </c:pt>
                <c:pt idx="4170">
                  <c:v>0.65673800000000004</c:v>
                </c:pt>
                <c:pt idx="4171">
                  <c:v>0.625</c:v>
                </c:pt>
                <c:pt idx="4172">
                  <c:v>0.60790999999999995</c:v>
                </c:pt>
                <c:pt idx="4173">
                  <c:v>0.56640599999999997</c:v>
                </c:pt>
                <c:pt idx="4174">
                  <c:v>0.53466800000000003</c:v>
                </c:pt>
                <c:pt idx="4175">
                  <c:v>0.50292999999999999</c:v>
                </c:pt>
                <c:pt idx="4176">
                  <c:v>0.46875</c:v>
                </c:pt>
                <c:pt idx="4177">
                  <c:v>0.44189499999999998</c:v>
                </c:pt>
                <c:pt idx="4178">
                  <c:v>0.41015600000000002</c:v>
                </c:pt>
                <c:pt idx="4179">
                  <c:v>0.37597700000000001</c:v>
                </c:pt>
                <c:pt idx="4180">
                  <c:v>0.33447300000000002</c:v>
                </c:pt>
                <c:pt idx="4181">
                  <c:v>0.31738300000000003</c:v>
                </c:pt>
                <c:pt idx="4182">
                  <c:v>0.25878899999999999</c:v>
                </c:pt>
                <c:pt idx="4183">
                  <c:v>0.241699</c:v>
                </c:pt>
                <c:pt idx="4184">
                  <c:v>0.166016</c:v>
                </c:pt>
                <c:pt idx="4185">
                  <c:v>0.153809</c:v>
                </c:pt>
                <c:pt idx="4186">
                  <c:v>0.124512</c:v>
                </c:pt>
                <c:pt idx="4187">
                  <c:v>8.3007800000000007E-2</c:v>
                </c:pt>
                <c:pt idx="4188">
                  <c:v>3.1738299999999997E-2</c:v>
                </c:pt>
                <c:pt idx="4189">
                  <c:v>4.8828099999999996E-3</c:v>
                </c:pt>
                <c:pt idx="4190">
                  <c:v>-3.41797E-2</c:v>
                </c:pt>
                <c:pt idx="4191">
                  <c:v>-5.8593800000000001E-2</c:v>
                </c:pt>
                <c:pt idx="4192">
                  <c:v>-0.10498</c:v>
                </c:pt>
                <c:pt idx="4193">
                  <c:v>-0.153809</c:v>
                </c:pt>
                <c:pt idx="4194">
                  <c:v>-0.17333999999999999</c:v>
                </c:pt>
                <c:pt idx="4195">
                  <c:v>-0.20996100000000001</c:v>
                </c:pt>
                <c:pt idx="4196">
                  <c:v>-0.26367200000000002</c:v>
                </c:pt>
                <c:pt idx="4197">
                  <c:v>-0.29296899999999998</c:v>
                </c:pt>
                <c:pt idx="4198">
                  <c:v>-0.33935500000000002</c:v>
                </c:pt>
                <c:pt idx="4199">
                  <c:v>-0.35400399999999999</c:v>
                </c:pt>
                <c:pt idx="4200">
                  <c:v>-0.397949</c:v>
                </c:pt>
                <c:pt idx="4201">
                  <c:v>-0.45166000000000001</c:v>
                </c:pt>
                <c:pt idx="4202">
                  <c:v>-0.45654299999999998</c:v>
                </c:pt>
                <c:pt idx="4203">
                  <c:v>-0.50537100000000001</c:v>
                </c:pt>
                <c:pt idx="4204">
                  <c:v>-0.52978499999999995</c:v>
                </c:pt>
                <c:pt idx="4205">
                  <c:v>-0.56152299999999999</c:v>
                </c:pt>
                <c:pt idx="4206">
                  <c:v>-0.60302699999999998</c:v>
                </c:pt>
                <c:pt idx="4207">
                  <c:v>-0.62255899999999997</c:v>
                </c:pt>
                <c:pt idx="4208">
                  <c:v>-0.66162100000000001</c:v>
                </c:pt>
                <c:pt idx="4209">
                  <c:v>-0.67871099999999995</c:v>
                </c:pt>
                <c:pt idx="4210">
                  <c:v>-0.70068399999999997</c:v>
                </c:pt>
                <c:pt idx="4211">
                  <c:v>-0.73974600000000001</c:v>
                </c:pt>
                <c:pt idx="4212">
                  <c:v>-0.76660200000000001</c:v>
                </c:pt>
                <c:pt idx="4213">
                  <c:v>-0.80322300000000002</c:v>
                </c:pt>
                <c:pt idx="4214">
                  <c:v>-0.82763699999999996</c:v>
                </c:pt>
                <c:pt idx="4215">
                  <c:v>-0.83496099999999995</c:v>
                </c:pt>
                <c:pt idx="4216">
                  <c:v>-0.87402299999999999</c:v>
                </c:pt>
                <c:pt idx="4217">
                  <c:v>-0.89111300000000004</c:v>
                </c:pt>
                <c:pt idx="4218">
                  <c:v>-0.91796900000000003</c:v>
                </c:pt>
                <c:pt idx="4219">
                  <c:v>-0.93505899999999997</c:v>
                </c:pt>
                <c:pt idx="4220">
                  <c:v>-0.95459000000000005</c:v>
                </c:pt>
                <c:pt idx="4221">
                  <c:v>-0.97656200000000004</c:v>
                </c:pt>
                <c:pt idx="4222">
                  <c:v>-0.99609400000000003</c:v>
                </c:pt>
                <c:pt idx="4223">
                  <c:v>-1.01807</c:v>
                </c:pt>
                <c:pt idx="4224">
                  <c:v>-1.02295</c:v>
                </c:pt>
                <c:pt idx="4225">
                  <c:v>-1.03027</c:v>
                </c:pt>
                <c:pt idx="4226">
                  <c:v>-1.0449200000000001</c:v>
                </c:pt>
                <c:pt idx="4227">
                  <c:v>-1.0595699999999999</c:v>
                </c:pt>
                <c:pt idx="4228">
                  <c:v>-1.07422</c:v>
                </c:pt>
                <c:pt idx="4229">
                  <c:v>-1.0839799999999999</c:v>
                </c:pt>
                <c:pt idx="4230">
                  <c:v>-1.09375</c:v>
                </c:pt>
                <c:pt idx="4231">
                  <c:v>-1.09375</c:v>
                </c:pt>
                <c:pt idx="4232">
                  <c:v>-1.1084000000000001</c:v>
                </c:pt>
                <c:pt idx="4233">
                  <c:v>-1.09619</c:v>
                </c:pt>
                <c:pt idx="4234">
                  <c:v>-1.1035200000000001</c:v>
                </c:pt>
                <c:pt idx="4235">
                  <c:v>-1.1059600000000001</c:v>
                </c:pt>
                <c:pt idx="4236">
                  <c:v>-1.1084000000000001</c:v>
                </c:pt>
                <c:pt idx="4237">
                  <c:v>-1.09863</c:v>
                </c:pt>
                <c:pt idx="4238">
                  <c:v>-1.08887</c:v>
                </c:pt>
                <c:pt idx="4239">
                  <c:v>-1.08887</c:v>
                </c:pt>
                <c:pt idx="4240">
                  <c:v>-1.08643</c:v>
                </c:pt>
                <c:pt idx="4241">
                  <c:v>-1.0815399999999999</c:v>
                </c:pt>
                <c:pt idx="4242">
                  <c:v>-1.06934</c:v>
                </c:pt>
                <c:pt idx="4243">
                  <c:v>-1.0644499999999999</c:v>
                </c:pt>
                <c:pt idx="4244">
                  <c:v>-1.0522499999999999</c:v>
                </c:pt>
                <c:pt idx="4245">
                  <c:v>-1.02539</c:v>
                </c:pt>
                <c:pt idx="4246">
                  <c:v>-1.02051</c:v>
                </c:pt>
                <c:pt idx="4247">
                  <c:v>-1.00098</c:v>
                </c:pt>
                <c:pt idx="4248">
                  <c:v>-0.99365199999999998</c:v>
                </c:pt>
                <c:pt idx="4249">
                  <c:v>-0.96923800000000004</c:v>
                </c:pt>
                <c:pt idx="4250">
                  <c:v>-0.95947300000000002</c:v>
                </c:pt>
                <c:pt idx="4251">
                  <c:v>-0.98144500000000001</c:v>
                </c:pt>
                <c:pt idx="4252">
                  <c:v>-0.92285200000000001</c:v>
                </c:pt>
                <c:pt idx="4253">
                  <c:v>-0.88867200000000002</c:v>
                </c:pt>
                <c:pt idx="4254">
                  <c:v>-0.87646500000000005</c:v>
                </c:pt>
                <c:pt idx="4255">
                  <c:v>-0.83984400000000003</c:v>
                </c:pt>
                <c:pt idx="4256">
                  <c:v>-0.82763699999999996</c:v>
                </c:pt>
                <c:pt idx="4257">
                  <c:v>-0.80078099999999997</c:v>
                </c:pt>
                <c:pt idx="4258">
                  <c:v>-0.76171900000000003</c:v>
                </c:pt>
                <c:pt idx="4259">
                  <c:v>-0.75195299999999998</c:v>
                </c:pt>
                <c:pt idx="4260">
                  <c:v>-0.71533199999999997</c:v>
                </c:pt>
                <c:pt idx="4261">
                  <c:v>-0.69091800000000003</c:v>
                </c:pt>
                <c:pt idx="4262">
                  <c:v>-0.64941400000000005</c:v>
                </c:pt>
                <c:pt idx="4263">
                  <c:v>-0.61523399999999995</c:v>
                </c:pt>
                <c:pt idx="4264">
                  <c:v>-0.61035200000000001</c:v>
                </c:pt>
                <c:pt idx="4265">
                  <c:v>-0.55664100000000005</c:v>
                </c:pt>
                <c:pt idx="4266">
                  <c:v>-0.54931600000000003</c:v>
                </c:pt>
                <c:pt idx="4267">
                  <c:v>-0.49316399999999999</c:v>
                </c:pt>
                <c:pt idx="4268">
                  <c:v>-0.458984</c:v>
                </c:pt>
                <c:pt idx="4269">
                  <c:v>-0.42724600000000001</c:v>
                </c:pt>
                <c:pt idx="4270">
                  <c:v>-0.39306600000000003</c:v>
                </c:pt>
                <c:pt idx="4271">
                  <c:v>-0.35156199999999999</c:v>
                </c:pt>
                <c:pt idx="4272">
                  <c:v>-0.319824</c:v>
                </c:pt>
                <c:pt idx="4273">
                  <c:v>-0.26367200000000002</c:v>
                </c:pt>
                <c:pt idx="4274">
                  <c:v>-0.246582</c:v>
                </c:pt>
                <c:pt idx="4275">
                  <c:v>-0.21240200000000001</c:v>
                </c:pt>
                <c:pt idx="4276">
                  <c:v>-0.163574</c:v>
                </c:pt>
                <c:pt idx="4277">
                  <c:v>-0.146484</c:v>
                </c:pt>
                <c:pt idx="4278">
                  <c:v>-0.10009800000000001</c:v>
                </c:pt>
                <c:pt idx="4279">
                  <c:v>-8.7890599999999999E-2</c:v>
                </c:pt>
                <c:pt idx="4280">
                  <c:v>-2.9296900000000001E-2</c:v>
                </c:pt>
                <c:pt idx="4281">
                  <c:v>7.3242200000000002E-3</c:v>
                </c:pt>
                <c:pt idx="4282">
                  <c:v>4.39453E-2</c:v>
                </c:pt>
                <c:pt idx="4283">
                  <c:v>8.3007800000000007E-2</c:v>
                </c:pt>
                <c:pt idx="4284">
                  <c:v>0.117188</c:v>
                </c:pt>
                <c:pt idx="4285">
                  <c:v>0.161133</c:v>
                </c:pt>
                <c:pt idx="4286">
                  <c:v>0.19531200000000001</c:v>
                </c:pt>
                <c:pt idx="4287">
                  <c:v>0.231934</c:v>
                </c:pt>
                <c:pt idx="4288">
                  <c:v>0.26855499999999999</c:v>
                </c:pt>
                <c:pt idx="4289">
                  <c:v>0.32714799999999999</c:v>
                </c:pt>
                <c:pt idx="4290">
                  <c:v>0.34667999999999999</c:v>
                </c:pt>
                <c:pt idx="4291">
                  <c:v>0.383301</c:v>
                </c:pt>
                <c:pt idx="4292">
                  <c:v>0.44677699999999998</c:v>
                </c:pt>
                <c:pt idx="4293">
                  <c:v>0.43701200000000001</c:v>
                </c:pt>
                <c:pt idx="4294">
                  <c:v>0.49804700000000002</c:v>
                </c:pt>
                <c:pt idx="4295">
                  <c:v>0.50537100000000001</c:v>
                </c:pt>
                <c:pt idx="4296">
                  <c:v>0.54443399999999997</c:v>
                </c:pt>
                <c:pt idx="4297">
                  <c:v>0.58349600000000001</c:v>
                </c:pt>
                <c:pt idx="4298">
                  <c:v>0.62011700000000003</c:v>
                </c:pt>
                <c:pt idx="4299">
                  <c:v>0.64941400000000005</c:v>
                </c:pt>
                <c:pt idx="4300">
                  <c:v>0.67871099999999995</c:v>
                </c:pt>
                <c:pt idx="4301">
                  <c:v>0.69824200000000003</c:v>
                </c:pt>
                <c:pt idx="4302">
                  <c:v>0.74462899999999999</c:v>
                </c:pt>
                <c:pt idx="4303">
                  <c:v>0.77148399999999995</c:v>
                </c:pt>
                <c:pt idx="4304">
                  <c:v>0.80566400000000005</c:v>
                </c:pt>
                <c:pt idx="4305">
                  <c:v>0.83007799999999998</c:v>
                </c:pt>
                <c:pt idx="4306">
                  <c:v>0.86181600000000003</c:v>
                </c:pt>
                <c:pt idx="4307">
                  <c:v>0.87402299999999999</c:v>
                </c:pt>
                <c:pt idx="4308">
                  <c:v>0.90576199999999996</c:v>
                </c:pt>
                <c:pt idx="4309">
                  <c:v>0.92285200000000001</c:v>
                </c:pt>
                <c:pt idx="4310">
                  <c:v>0.9375</c:v>
                </c:pt>
                <c:pt idx="4311">
                  <c:v>0.96191400000000005</c:v>
                </c:pt>
                <c:pt idx="4312">
                  <c:v>0.96923800000000004</c:v>
                </c:pt>
                <c:pt idx="4313">
                  <c:v>1.00586</c:v>
                </c:pt>
                <c:pt idx="4314">
                  <c:v>1.00342</c:v>
                </c:pt>
                <c:pt idx="4315">
                  <c:v>1.0400400000000001</c:v>
                </c:pt>
                <c:pt idx="4316">
                  <c:v>1.0449200000000001</c:v>
                </c:pt>
                <c:pt idx="4317">
                  <c:v>1.07666</c:v>
                </c:pt>
                <c:pt idx="4318">
                  <c:v>1.07666</c:v>
                </c:pt>
                <c:pt idx="4319">
                  <c:v>1.09863</c:v>
                </c:pt>
                <c:pt idx="4320">
                  <c:v>1.1230500000000001</c:v>
                </c:pt>
                <c:pt idx="4321">
                  <c:v>1.11816</c:v>
                </c:pt>
                <c:pt idx="4322">
                  <c:v>1.2060500000000001</c:v>
                </c:pt>
                <c:pt idx="4323">
                  <c:v>1.1401399999999999</c:v>
                </c:pt>
                <c:pt idx="4324">
                  <c:v>1.1450199999999999</c:v>
                </c:pt>
                <c:pt idx="4325">
                  <c:v>1.16455</c:v>
                </c:pt>
                <c:pt idx="4326">
                  <c:v>1.16211</c:v>
                </c:pt>
                <c:pt idx="4327">
                  <c:v>1.17188</c:v>
                </c:pt>
                <c:pt idx="4328">
                  <c:v>1.15723</c:v>
                </c:pt>
                <c:pt idx="4329">
                  <c:v>1.1523399999999999</c:v>
                </c:pt>
                <c:pt idx="4330">
                  <c:v>1.17188</c:v>
                </c:pt>
                <c:pt idx="4331">
                  <c:v>1.1230500000000001</c:v>
                </c:pt>
                <c:pt idx="4332">
                  <c:v>1.16455</c:v>
                </c:pt>
                <c:pt idx="4333">
                  <c:v>1.16699</c:v>
                </c:pt>
                <c:pt idx="4334">
                  <c:v>1.1523399999999999</c:v>
                </c:pt>
                <c:pt idx="4335">
                  <c:v>1.1450199999999999</c:v>
                </c:pt>
                <c:pt idx="4336">
                  <c:v>1.1425799999999999</c:v>
                </c:pt>
                <c:pt idx="4337">
                  <c:v>1.1279300000000001</c:v>
                </c:pt>
                <c:pt idx="4338">
                  <c:v>1.11572</c:v>
                </c:pt>
                <c:pt idx="4339">
                  <c:v>1.1059600000000001</c:v>
                </c:pt>
                <c:pt idx="4340">
                  <c:v>1.09619</c:v>
                </c:pt>
                <c:pt idx="4341">
                  <c:v>1.09131</c:v>
                </c:pt>
                <c:pt idx="4342">
                  <c:v>1.07178</c:v>
                </c:pt>
                <c:pt idx="4343">
                  <c:v>1.0571299999999999</c:v>
                </c:pt>
                <c:pt idx="4344">
                  <c:v>1.06934</c:v>
                </c:pt>
                <c:pt idx="4345">
                  <c:v>1.02783</c:v>
                </c:pt>
                <c:pt idx="4346">
                  <c:v>0.99365199999999998</c:v>
                </c:pt>
                <c:pt idx="4347">
                  <c:v>0.97656200000000004</c:v>
                </c:pt>
                <c:pt idx="4348">
                  <c:v>0.95947300000000002</c:v>
                </c:pt>
                <c:pt idx="4349">
                  <c:v>0.9375</c:v>
                </c:pt>
                <c:pt idx="4350">
                  <c:v>0.92529300000000003</c:v>
                </c:pt>
                <c:pt idx="4351">
                  <c:v>0.90087899999999999</c:v>
                </c:pt>
                <c:pt idx="4352">
                  <c:v>0.88867200000000002</c:v>
                </c:pt>
                <c:pt idx="4353">
                  <c:v>0.84472700000000001</c:v>
                </c:pt>
                <c:pt idx="4354">
                  <c:v>0.83984400000000003</c:v>
                </c:pt>
                <c:pt idx="4355">
                  <c:v>0.80078099999999997</c:v>
                </c:pt>
                <c:pt idx="4356">
                  <c:v>0.77880899999999997</c:v>
                </c:pt>
                <c:pt idx="4357">
                  <c:v>0.73974600000000001</c:v>
                </c:pt>
                <c:pt idx="4358">
                  <c:v>0.71289100000000005</c:v>
                </c:pt>
                <c:pt idx="4359">
                  <c:v>0.68603499999999995</c:v>
                </c:pt>
                <c:pt idx="4360">
                  <c:v>0.65673800000000004</c:v>
                </c:pt>
                <c:pt idx="4361">
                  <c:v>0.632324</c:v>
                </c:pt>
                <c:pt idx="4362">
                  <c:v>0.58349600000000001</c:v>
                </c:pt>
                <c:pt idx="4363">
                  <c:v>0.546875</c:v>
                </c:pt>
                <c:pt idx="4364">
                  <c:v>0.52978499999999995</c:v>
                </c:pt>
                <c:pt idx="4365">
                  <c:v>0.50048800000000004</c:v>
                </c:pt>
                <c:pt idx="4366">
                  <c:v>0.461426</c:v>
                </c:pt>
                <c:pt idx="4367">
                  <c:v>0.43701200000000001</c:v>
                </c:pt>
                <c:pt idx="4368">
                  <c:v>0.39550800000000003</c:v>
                </c:pt>
                <c:pt idx="4369">
                  <c:v>0.36132799999999998</c:v>
                </c:pt>
                <c:pt idx="4370">
                  <c:v>0.322266</c:v>
                </c:pt>
                <c:pt idx="4371">
                  <c:v>0.31005899999999997</c:v>
                </c:pt>
                <c:pt idx="4372">
                  <c:v>0.246582</c:v>
                </c:pt>
                <c:pt idx="4373">
                  <c:v>0.227051</c:v>
                </c:pt>
                <c:pt idx="4374">
                  <c:v>0.27343800000000001</c:v>
                </c:pt>
                <c:pt idx="4375">
                  <c:v>0.153809</c:v>
                </c:pt>
                <c:pt idx="4376">
                  <c:v>0.114746</c:v>
                </c:pt>
                <c:pt idx="4377">
                  <c:v>9.2773400000000006E-2</c:v>
                </c:pt>
                <c:pt idx="4378">
                  <c:v>4.1503900000000003E-2</c:v>
                </c:pt>
                <c:pt idx="4379">
                  <c:v>2.4414100000000002E-3</c:v>
                </c:pt>
                <c:pt idx="4380">
                  <c:v>-1.2207000000000001E-2</c:v>
                </c:pt>
                <c:pt idx="4381">
                  <c:v>-5.1269500000000003E-2</c:v>
                </c:pt>
                <c:pt idx="4382">
                  <c:v>-9.7656199999999999E-2</c:v>
                </c:pt>
                <c:pt idx="4383">
                  <c:v>-0.12939500000000001</c:v>
                </c:pt>
                <c:pt idx="4384">
                  <c:v>-0.163574</c:v>
                </c:pt>
                <c:pt idx="4385">
                  <c:v>-0.18798799999999999</c:v>
                </c:pt>
                <c:pt idx="4386">
                  <c:v>-0.236816</c:v>
                </c:pt>
                <c:pt idx="4387">
                  <c:v>-0.28564499999999998</c:v>
                </c:pt>
                <c:pt idx="4388">
                  <c:v>-0.28808600000000001</c:v>
                </c:pt>
                <c:pt idx="4389">
                  <c:v>-0.33447300000000002</c:v>
                </c:pt>
                <c:pt idx="4390">
                  <c:v>-0.36865199999999998</c:v>
                </c:pt>
                <c:pt idx="4391">
                  <c:v>-0.40283200000000002</c:v>
                </c:pt>
                <c:pt idx="4392">
                  <c:v>-0.41992200000000002</c:v>
                </c:pt>
                <c:pt idx="4393">
                  <c:v>-0.48828100000000002</c:v>
                </c:pt>
                <c:pt idx="4394">
                  <c:v>-0.51025399999999999</c:v>
                </c:pt>
                <c:pt idx="4395">
                  <c:v>-0.52734400000000003</c:v>
                </c:pt>
                <c:pt idx="4396">
                  <c:v>-0.56640599999999997</c:v>
                </c:pt>
                <c:pt idx="4397">
                  <c:v>-0.59814500000000004</c:v>
                </c:pt>
                <c:pt idx="4398">
                  <c:v>-0.62011700000000003</c:v>
                </c:pt>
                <c:pt idx="4399">
                  <c:v>-0.65185499999999996</c:v>
                </c:pt>
                <c:pt idx="4400">
                  <c:v>-0.68115199999999998</c:v>
                </c:pt>
                <c:pt idx="4401">
                  <c:v>-0.70556600000000003</c:v>
                </c:pt>
                <c:pt idx="4402">
                  <c:v>-0.70800799999999997</c:v>
                </c:pt>
                <c:pt idx="4403">
                  <c:v>-0.75439500000000004</c:v>
                </c:pt>
                <c:pt idx="4404">
                  <c:v>-0.78125</c:v>
                </c:pt>
                <c:pt idx="4405">
                  <c:v>-0.80078099999999997</c:v>
                </c:pt>
                <c:pt idx="4406">
                  <c:v>-0.82275399999999999</c:v>
                </c:pt>
                <c:pt idx="4407">
                  <c:v>-0.85693399999999997</c:v>
                </c:pt>
                <c:pt idx="4408">
                  <c:v>-0.86914100000000005</c:v>
                </c:pt>
                <c:pt idx="4409">
                  <c:v>-0.89599600000000001</c:v>
                </c:pt>
                <c:pt idx="4410">
                  <c:v>-0.90087899999999999</c:v>
                </c:pt>
                <c:pt idx="4411">
                  <c:v>-0.92285200000000001</c:v>
                </c:pt>
                <c:pt idx="4412">
                  <c:v>-0.95459000000000005</c:v>
                </c:pt>
                <c:pt idx="4413">
                  <c:v>-0.91064500000000004</c:v>
                </c:pt>
                <c:pt idx="4414">
                  <c:v>-0.96679700000000002</c:v>
                </c:pt>
                <c:pt idx="4415">
                  <c:v>-0.98144500000000001</c:v>
                </c:pt>
                <c:pt idx="4416">
                  <c:v>-0.99121099999999995</c:v>
                </c:pt>
                <c:pt idx="4417">
                  <c:v>-1.00098</c:v>
                </c:pt>
                <c:pt idx="4418">
                  <c:v>-1.0083</c:v>
                </c:pt>
                <c:pt idx="4419">
                  <c:v>-1.01318</c:v>
                </c:pt>
                <c:pt idx="4420">
                  <c:v>-1.02295</c:v>
                </c:pt>
                <c:pt idx="4421">
                  <c:v>-1.03271</c:v>
                </c:pt>
                <c:pt idx="4422">
                  <c:v>-1.0400400000000001</c:v>
                </c:pt>
                <c:pt idx="4423">
                  <c:v>-1.0424800000000001</c:v>
                </c:pt>
                <c:pt idx="4424">
                  <c:v>-1.0376000000000001</c:v>
                </c:pt>
                <c:pt idx="4425">
                  <c:v>-1.0376000000000001</c:v>
                </c:pt>
                <c:pt idx="4426">
                  <c:v>-1.02783</c:v>
                </c:pt>
                <c:pt idx="4427">
                  <c:v>-1.0351600000000001</c:v>
                </c:pt>
                <c:pt idx="4428">
                  <c:v>-1.0449200000000001</c:v>
                </c:pt>
                <c:pt idx="4429">
                  <c:v>-1.03271</c:v>
                </c:pt>
                <c:pt idx="4430">
                  <c:v>-1.0400400000000001</c:v>
                </c:pt>
                <c:pt idx="4431">
                  <c:v>-1.02783</c:v>
                </c:pt>
                <c:pt idx="4432">
                  <c:v>-1.01318</c:v>
                </c:pt>
                <c:pt idx="4433">
                  <c:v>-1.0083</c:v>
                </c:pt>
                <c:pt idx="4434">
                  <c:v>-0.99365199999999998</c:v>
                </c:pt>
                <c:pt idx="4435">
                  <c:v>-0.99121099999999995</c:v>
                </c:pt>
                <c:pt idx="4436">
                  <c:v>-0.97167999999999999</c:v>
                </c:pt>
                <c:pt idx="4437">
                  <c:v>-0.95703099999999997</c:v>
                </c:pt>
                <c:pt idx="4438">
                  <c:v>-0.94970699999999997</c:v>
                </c:pt>
                <c:pt idx="4439">
                  <c:v>-0.91796900000000003</c:v>
                </c:pt>
                <c:pt idx="4440">
                  <c:v>-0.91552699999999998</c:v>
                </c:pt>
                <c:pt idx="4441">
                  <c:v>-0.87890599999999997</c:v>
                </c:pt>
                <c:pt idx="4442">
                  <c:v>-0.87402299999999999</c:v>
                </c:pt>
                <c:pt idx="4443">
                  <c:v>-0.852051</c:v>
                </c:pt>
                <c:pt idx="4444">
                  <c:v>-0.83740199999999998</c:v>
                </c:pt>
                <c:pt idx="4445">
                  <c:v>-0.80810499999999996</c:v>
                </c:pt>
                <c:pt idx="4446">
                  <c:v>-0.78125</c:v>
                </c:pt>
                <c:pt idx="4447">
                  <c:v>-0.75439500000000004</c:v>
                </c:pt>
                <c:pt idx="4448">
                  <c:v>-0.73974600000000001</c:v>
                </c:pt>
                <c:pt idx="4449">
                  <c:v>-0.72021500000000005</c:v>
                </c:pt>
                <c:pt idx="4450">
                  <c:v>-0.68603499999999995</c:v>
                </c:pt>
                <c:pt idx="4451">
                  <c:v>-0.64453099999999997</c:v>
                </c:pt>
                <c:pt idx="4452">
                  <c:v>-0.62255899999999997</c:v>
                </c:pt>
                <c:pt idx="4453">
                  <c:v>-0.60302699999999998</c:v>
                </c:pt>
                <c:pt idx="4454">
                  <c:v>-0.60546900000000003</c:v>
                </c:pt>
                <c:pt idx="4455">
                  <c:v>-0.539551</c:v>
                </c:pt>
                <c:pt idx="4456">
                  <c:v>-0.51269500000000001</c:v>
                </c:pt>
                <c:pt idx="4457">
                  <c:v>-0.48828100000000002</c:v>
                </c:pt>
                <c:pt idx="4458">
                  <c:v>-0.44433600000000001</c:v>
                </c:pt>
                <c:pt idx="4459">
                  <c:v>-0.41259800000000002</c:v>
                </c:pt>
                <c:pt idx="4460">
                  <c:v>-0.37841799999999998</c:v>
                </c:pt>
                <c:pt idx="4461">
                  <c:v>-0.34179700000000002</c:v>
                </c:pt>
                <c:pt idx="4462">
                  <c:v>-0.3125</c:v>
                </c:pt>
                <c:pt idx="4463">
                  <c:v>-0.28076200000000001</c:v>
                </c:pt>
                <c:pt idx="4464">
                  <c:v>-0.244141</c:v>
                </c:pt>
                <c:pt idx="4465">
                  <c:v>-0.20752000000000001</c:v>
                </c:pt>
                <c:pt idx="4466">
                  <c:v>-0.17578099999999999</c:v>
                </c:pt>
                <c:pt idx="4467">
                  <c:v>-0.13671900000000001</c:v>
                </c:pt>
                <c:pt idx="4468">
                  <c:v>-0.10498</c:v>
                </c:pt>
                <c:pt idx="4469">
                  <c:v>-4.39453E-2</c:v>
                </c:pt>
                <c:pt idx="4470">
                  <c:v>-3.6621099999999997E-2</c:v>
                </c:pt>
                <c:pt idx="4471">
                  <c:v>-2.4414100000000002E-3</c:v>
                </c:pt>
                <c:pt idx="4472">
                  <c:v>2.1972700000000001E-2</c:v>
                </c:pt>
                <c:pt idx="4473">
                  <c:v>8.0566399999999996E-2</c:v>
                </c:pt>
                <c:pt idx="4474">
                  <c:v>0.112305</c:v>
                </c:pt>
                <c:pt idx="4475">
                  <c:v>0.148926</c:v>
                </c:pt>
                <c:pt idx="4476">
                  <c:v>0.168457</c:v>
                </c:pt>
                <c:pt idx="4477">
                  <c:v>0.20752000000000001</c:v>
                </c:pt>
                <c:pt idx="4478">
                  <c:v>0.241699</c:v>
                </c:pt>
                <c:pt idx="4479">
                  <c:v>0.26855499999999999</c:v>
                </c:pt>
                <c:pt idx="4480">
                  <c:v>0.305176</c:v>
                </c:pt>
                <c:pt idx="4481">
                  <c:v>0.33691399999999999</c:v>
                </c:pt>
                <c:pt idx="4482">
                  <c:v>0.40771499999999999</c:v>
                </c:pt>
                <c:pt idx="4483">
                  <c:v>0.41259800000000002</c:v>
                </c:pt>
                <c:pt idx="4484">
                  <c:v>0.43457000000000001</c:v>
                </c:pt>
                <c:pt idx="4485">
                  <c:v>0.46875</c:v>
                </c:pt>
                <c:pt idx="4486">
                  <c:v>0.51025399999999999</c:v>
                </c:pt>
                <c:pt idx="4487">
                  <c:v>0.546875</c:v>
                </c:pt>
                <c:pt idx="4488">
                  <c:v>0.56396500000000005</c:v>
                </c:pt>
                <c:pt idx="4489">
                  <c:v>0.59326199999999996</c:v>
                </c:pt>
                <c:pt idx="4490">
                  <c:v>0.62744100000000003</c:v>
                </c:pt>
                <c:pt idx="4491">
                  <c:v>0.65185499999999996</c:v>
                </c:pt>
                <c:pt idx="4492">
                  <c:v>0.67871099999999995</c:v>
                </c:pt>
                <c:pt idx="4493">
                  <c:v>0.68847700000000001</c:v>
                </c:pt>
                <c:pt idx="4494">
                  <c:v>0.73974600000000001</c:v>
                </c:pt>
                <c:pt idx="4495">
                  <c:v>0.78369100000000003</c:v>
                </c:pt>
                <c:pt idx="4496">
                  <c:v>0.788574</c:v>
                </c:pt>
                <c:pt idx="4497">
                  <c:v>0.81787100000000001</c:v>
                </c:pt>
                <c:pt idx="4498">
                  <c:v>0.83496099999999995</c:v>
                </c:pt>
                <c:pt idx="4499">
                  <c:v>0.85693399999999997</c:v>
                </c:pt>
                <c:pt idx="4500">
                  <c:v>0.88134800000000002</c:v>
                </c:pt>
                <c:pt idx="4501">
                  <c:v>0.91308599999999995</c:v>
                </c:pt>
                <c:pt idx="4502">
                  <c:v>0.91064500000000004</c:v>
                </c:pt>
                <c:pt idx="4503">
                  <c:v>0.93505899999999997</c:v>
                </c:pt>
                <c:pt idx="4504">
                  <c:v>0.94970699999999997</c:v>
                </c:pt>
                <c:pt idx="4505">
                  <c:v>0.97656200000000004</c:v>
                </c:pt>
                <c:pt idx="4506">
                  <c:v>0.99853499999999995</c:v>
                </c:pt>
                <c:pt idx="4507">
                  <c:v>1.01074</c:v>
                </c:pt>
                <c:pt idx="4508">
                  <c:v>1.00586</c:v>
                </c:pt>
                <c:pt idx="4509">
                  <c:v>1.03027</c:v>
                </c:pt>
                <c:pt idx="4510">
                  <c:v>1.0644499999999999</c:v>
                </c:pt>
                <c:pt idx="4511">
                  <c:v>1.0351600000000001</c:v>
                </c:pt>
                <c:pt idx="4512">
                  <c:v>1.0498000000000001</c:v>
                </c:pt>
                <c:pt idx="4513">
                  <c:v>1.0571299999999999</c:v>
                </c:pt>
                <c:pt idx="4514">
                  <c:v>1.07422</c:v>
                </c:pt>
                <c:pt idx="4515">
                  <c:v>1.07666</c:v>
                </c:pt>
                <c:pt idx="4516">
                  <c:v>1.06934</c:v>
                </c:pt>
                <c:pt idx="4517">
                  <c:v>1.0839799999999999</c:v>
                </c:pt>
                <c:pt idx="4518">
                  <c:v>1.08643</c:v>
                </c:pt>
                <c:pt idx="4519">
                  <c:v>1.08887</c:v>
                </c:pt>
                <c:pt idx="4520">
                  <c:v>1.07178</c:v>
                </c:pt>
                <c:pt idx="4521">
                  <c:v>1.0595699999999999</c:v>
                </c:pt>
                <c:pt idx="4522">
                  <c:v>1.08887</c:v>
                </c:pt>
                <c:pt idx="4523">
                  <c:v>1.0595699999999999</c:v>
                </c:pt>
                <c:pt idx="4524">
                  <c:v>1.0644499999999999</c:v>
                </c:pt>
                <c:pt idx="4525">
                  <c:v>1.0668899999999999</c:v>
                </c:pt>
                <c:pt idx="4526">
                  <c:v>1.0546899999999999</c:v>
                </c:pt>
                <c:pt idx="4527">
                  <c:v>1.0473600000000001</c:v>
                </c:pt>
                <c:pt idx="4528">
                  <c:v>1.03271</c:v>
                </c:pt>
                <c:pt idx="4529">
                  <c:v>1.01807</c:v>
                </c:pt>
                <c:pt idx="4530">
                  <c:v>1.02295</c:v>
                </c:pt>
                <c:pt idx="4531">
                  <c:v>0.98877000000000004</c:v>
                </c:pt>
                <c:pt idx="4532">
                  <c:v>1.01074</c:v>
                </c:pt>
                <c:pt idx="4533">
                  <c:v>0.96679700000000002</c:v>
                </c:pt>
                <c:pt idx="4534">
                  <c:v>0.92285200000000001</c:v>
                </c:pt>
                <c:pt idx="4535">
                  <c:v>0.94726600000000005</c:v>
                </c:pt>
                <c:pt idx="4536">
                  <c:v>0.93505899999999997</c:v>
                </c:pt>
                <c:pt idx="4537">
                  <c:v>0.90576199999999996</c:v>
                </c:pt>
                <c:pt idx="4538">
                  <c:v>0.90087899999999999</c:v>
                </c:pt>
                <c:pt idx="4539">
                  <c:v>0.88378900000000005</c:v>
                </c:pt>
                <c:pt idx="4540">
                  <c:v>0.866699</c:v>
                </c:pt>
                <c:pt idx="4541">
                  <c:v>0.83252000000000004</c:v>
                </c:pt>
                <c:pt idx="4542">
                  <c:v>0.81298800000000004</c:v>
                </c:pt>
                <c:pt idx="4543">
                  <c:v>0.79101600000000005</c:v>
                </c:pt>
                <c:pt idx="4544">
                  <c:v>0.76660200000000001</c:v>
                </c:pt>
                <c:pt idx="4545">
                  <c:v>0.73242200000000002</c:v>
                </c:pt>
                <c:pt idx="4546">
                  <c:v>0.71289100000000005</c:v>
                </c:pt>
                <c:pt idx="4547">
                  <c:v>0.68115199999999998</c:v>
                </c:pt>
                <c:pt idx="4548">
                  <c:v>0.65429700000000002</c:v>
                </c:pt>
                <c:pt idx="4549">
                  <c:v>0.62255899999999997</c:v>
                </c:pt>
                <c:pt idx="4550">
                  <c:v>0.60058599999999995</c:v>
                </c:pt>
                <c:pt idx="4551">
                  <c:v>0.55664100000000005</c:v>
                </c:pt>
                <c:pt idx="4552">
                  <c:v>0.53222700000000001</c:v>
                </c:pt>
                <c:pt idx="4553">
                  <c:v>0.50781200000000004</c:v>
                </c:pt>
                <c:pt idx="4554">
                  <c:v>0.47363300000000003</c:v>
                </c:pt>
                <c:pt idx="4555">
                  <c:v>0.44677699999999998</c:v>
                </c:pt>
                <c:pt idx="4556">
                  <c:v>0.42724600000000001</c:v>
                </c:pt>
                <c:pt idx="4557">
                  <c:v>0.390625</c:v>
                </c:pt>
                <c:pt idx="4558">
                  <c:v>0.36376999999999998</c:v>
                </c:pt>
                <c:pt idx="4559">
                  <c:v>0.32714799999999999</c:v>
                </c:pt>
                <c:pt idx="4560">
                  <c:v>0.28564499999999998</c:v>
                </c:pt>
                <c:pt idx="4561">
                  <c:v>0.26123000000000002</c:v>
                </c:pt>
                <c:pt idx="4562">
                  <c:v>0.24902299999999999</c:v>
                </c:pt>
                <c:pt idx="4563">
                  <c:v>0.20263700000000001</c:v>
                </c:pt>
                <c:pt idx="4564">
                  <c:v>0.20019500000000001</c:v>
                </c:pt>
                <c:pt idx="4565">
                  <c:v>0.13427700000000001</c:v>
                </c:pt>
                <c:pt idx="4566">
                  <c:v>9.2773400000000006E-2</c:v>
                </c:pt>
                <c:pt idx="4567">
                  <c:v>4.6386700000000003E-2</c:v>
                </c:pt>
                <c:pt idx="4568">
                  <c:v>2.9296900000000001E-2</c:v>
                </c:pt>
                <c:pt idx="4569">
                  <c:v>-1.4648400000000001E-2</c:v>
                </c:pt>
                <c:pt idx="4570">
                  <c:v>-4.6386700000000003E-2</c:v>
                </c:pt>
                <c:pt idx="4571">
                  <c:v>-7.8125E-2</c:v>
                </c:pt>
                <c:pt idx="4572">
                  <c:v>-0.10498</c:v>
                </c:pt>
                <c:pt idx="4573">
                  <c:v>-0.146484</c:v>
                </c:pt>
                <c:pt idx="4574">
                  <c:v>-0.18554699999999999</c:v>
                </c:pt>
                <c:pt idx="4575">
                  <c:v>-0.20507800000000001</c:v>
                </c:pt>
                <c:pt idx="4576">
                  <c:v>-0.234375</c:v>
                </c:pt>
                <c:pt idx="4577">
                  <c:v>-0.27587899999999999</c:v>
                </c:pt>
                <c:pt idx="4578">
                  <c:v>-0.31494100000000003</c:v>
                </c:pt>
                <c:pt idx="4579">
                  <c:v>-0.34179700000000002</c:v>
                </c:pt>
                <c:pt idx="4580">
                  <c:v>-0.37841799999999998</c:v>
                </c:pt>
                <c:pt idx="4581">
                  <c:v>-0.40527299999999999</c:v>
                </c:pt>
                <c:pt idx="4582">
                  <c:v>-0.43212899999999999</c:v>
                </c:pt>
                <c:pt idx="4583">
                  <c:v>-0.47119100000000003</c:v>
                </c:pt>
                <c:pt idx="4584">
                  <c:v>-0.49072300000000002</c:v>
                </c:pt>
                <c:pt idx="4585">
                  <c:v>-0.52246099999999995</c:v>
                </c:pt>
                <c:pt idx="4586">
                  <c:v>-0.554199</c:v>
                </c:pt>
                <c:pt idx="4587">
                  <c:v>-0.57861300000000004</c:v>
                </c:pt>
                <c:pt idx="4588">
                  <c:v>-0.60546900000000003</c:v>
                </c:pt>
                <c:pt idx="4589">
                  <c:v>-0.63476600000000005</c:v>
                </c:pt>
                <c:pt idx="4590">
                  <c:v>-0.66650399999999999</c:v>
                </c:pt>
                <c:pt idx="4591">
                  <c:v>-0.67871099999999995</c:v>
                </c:pt>
                <c:pt idx="4592">
                  <c:v>-0.70556600000000003</c:v>
                </c:pt>
                <c:pt idx="4593">
                  <c:v>-0.74462899999999999</c:v>
                </c:pt>
                <c:pt idx="4594">
                  <c:v>-0.75927699999999998</c:v>
                </c:pt>
                <c:pt idx="4595">
                  <c:v>-0.78125</c:v>
                </c:pt>
                <c:pt idx="4596">
                  <c:v>-0.79345699999999997</c:v>
                </c:pt>
                <c:pt idx="4597">
                  <c:v>-0.81787100000000001</c:v>
                </c:pt>
                <c:pt idx="4598">
                  <c:v>-0.83984400000000003</c:v>
                </c:pt>
                <c:pt idx="4599">
                  <c:v>-0.87402299999999999</c:v>
                </c:pt>
                <c:pt idx="4600">
                  <c:v>-0.87158199999999997</c:v>
                </c:pt>
                <c:pt idx="4601">
                  <c:v>-0.89355499999999999</c:v>
                </c:pt>
                <c:pt idx="4602">
                  <c:v>-0.91552699999999998</c:v>
                </c:pt>
                <c:pt idx="4603">
                  <c:v>-0.92040999999999995</c:v>
                </c:pt>
                <c:pt idx="4604">
                  <c:v>-0.93261700000000003</c:v>
                </c:pt>
                <c:pt idx="4605">
                  <c:v>-0.944824</c:v>
                </c:pt>
                <c:pt idx="4606">
                  <c:v>-0.95947300000000002</c:v>
                </c:pt>
                <c:pt idx="4607">
                  <c:v>-0.97167999999999999</c:v>
                </c:pt>
                <c:pt idx="4608">
                  <c:v>-0.98877000000000004</c:v>
                </c:pt>
                <c:pt idx="4609">
                  <c:v>-0.98877000000000004</c:v>
                </c:pt>
                <c:pt idx="4610">
                  <c:v>-0.99365199999999998</c:v>
                </c:pt>
                <c:pt idx="4611">
                  <c:v>-1.01074</c:v>
                </c:pt>
                <c:pt idx="4612">
                  <c:v>-1.00098</c:v>
                </c:pt>
                <c:pt idx="4613">
                  <c:v>-1.01318</c:v>
                </c:pt>
                <c:pt idx="4614">
                  <c:v>-1.01074</c:v>
                </c:pt>
                <c:pt idx="4615">
                  <c:v>-1.01074</c:v>
                </c:pt>
                <c:pt idx="4616">
                  <c:v>-1.02295</c:v>
                </c:pt>
                <c:pt idx="4617">
                  <c:v>-1.0083</c:v>
                </c:pt>
                <c:pt idx="4618">
                  <c:v>-1.00342</c:v>
                </c:pt>
                <c:pt idx="4619">
                  <c:v>-1.00586</c:v>
                </c:pt>
                <c:pt idx="4620">
                  <c:v>-0.99121099999999995</c:v>
                </c:pt>
                <c:pt idx="4621">
                  <c:v>-0.99853499999999995</c:v>
                </c:pt>
                <c:pt idx="4622">
                  <c:v>-0.97656200000000004</c:v>
                </c:pt>
                <c:pt idx="4623">
                  <c:v>-0.96435499999999996</c:v>
                </c:pt>
                <c:pt idx="4624">
                  <c:v>-0.94970699999999997</c:v>
                </c:pt>
                <c:pt idx="4625">
                  <c:v>-0.9375</c:v>
                </c:pt>
                <c:pt idx="4626">
                  <c:v>-0.9375</c:v>
                </c:pt>
                <c:pt idx="4627">
                  <c:v>-0.91552699999999998</c:v>
                </c:pt>
                <c:pt idx="4628">
                  <c:v>-0.90820299999999998</c:v>
                </c:pt>
                <c:pt idx="4629">
                  <c:v>-0.89111300000000004</c:v>
                </c:pt>
                <c:pt idx="4630">
                  <c:v>-0.866699</c:v>
                </c:pt>
                <c:pt idx="4631">
                  <c:v>-0.85693399999999997</c:v>
                </c:pt>
                <c:pt idx="4632">
                  <c:v>-0.84472700000000001</c:v>
                </c:pt>
                <c:pt idx="4633">
                  <c:v>-0.82519500000000001</c:v>
                </c:pt>
                <c:pt idx="4634">
                  <c:v>-0.81054700000000002</c:v>
                </c:pt>
                <c:pt idx="4635">
                  <c:v>-0.773926</c:v>
                </c:pt>
                <c:pt idx="4636">
                  <c:v>-0.76415999999999995</c:v>
                </c:pt>
                <c:pt idx="4637">
                  <c:v>-0.72997999999999996</c:v>
                </c:pt>
                <c:pt idx="4638">
                  <c:v>-0.70556600000000003</c:v>
                </c:pt>
                <c:pt idx="4639">
                  <c:v>-0.67138699999999996</c:v>
                </c:pt>
                <c:pt idx="4640">
                  <c:v>-0.65185499999999996</c:v>
                </c:pt>
                <c:pt idx="4641">
                  <c:v>-0.62988299999999997</c:v>
                </c:pt>
                <c:pt idx="4642">
                  <c:v>-0.60546900000000003</c:v>
                </c:pt>
                <c:pt idx="4643">
                  <c:v>-0.56884800000000002</c:v>
                </c:pt>
                <c:pt idx="4644">
                  <c:v>-0.55664100000000005</c:v>
                </c:pt>
                <c:pt idx="4645">
                  <c:v>-0.51513699999999996</c:v>
                </c:pt>
                <c:pt idx="4646">
                  <c:v>-0.48095700000000002</c:v>
                </c:pt>
                <c:pt idx="4647">
                  <c:v>-0.461426</c:v>
                </c:pt>
                <c:pt idx="4648">
                  <c:v>-0.42480499999999999</c:v>
                </c:pt>
                <c:pt idx="4649">
                  <c:v>-0.39550800000000003</c:v>
                </c:pt>
                <c:pt idx="4650">
                  <c:v>-0.35888700000000001</c:v>
                </c:pt>
                <c:pt idx="4651">
                  <c:v>-0.32958999999999999</c:v>
                </c:pt>
                <c:pt idx="4652">
                  <c:v>-0.29785200000000001</c:v>
                </c:pt>
                <c:pt idx="4653">
                  <c:v>-0.24902299999999999</c:v>
                </c:pt>
                <c:pt idx="4654">
                  <c:v>-0.229492</c:v>
                </c:pt>
                <c:pt idx="4655">
                  <c:v>-0.18554699999999999</c:v>
                </c:pt>
                <c:pt idx="4656">
                  <c:v>-0.17333999999999999</c:v>
                </c:pt>
                <c:pt idx="4657">
                  <c:v>-0.12939500000000001</c:v>
                </c:pt>
                <c:pt idx="4658">
                  <c:v>-9.2773400000000006E-2</c:v>
                </c:pt>
                <c:pt idx="4659">
                  <c:v>-5.1269500000000003E-2</c:v>
                </c:pt>
                <c:pt idx="4660">
                  <c:v>-2.4414100000000001E-2</c:v>
                </c:pt>
                <c:pt idx="4661">
                  <c:v>-3.41797E-2</c:v>
                </c:pt>
                <c:pt idx="4662">
                  <c:v>3.90625E-2</c:v>
                </c:pt>
                <c:pt idx="4663">
                  <c:v>8.3007800000000007E-2</c:v>
                </c:pt>
                <c:pt idx="4664">
                  <c:v>0.119629</c:v>
                </c:pt>
                <c:pt idx="4665">
                  <c:v>0.13671900000000001</c:v>
                </c:pt>
                <c:pt idx="4666">
                  <c:v>0.17333999999999999</c:v>
                </c:pt>
                <c:pt idx="4667">
                  <c:v>0.20507800000000001</c:v>
                </c:pt>
                <c:pt idx="4668">
                  <c:v>0.24902299999999999</c:v>
                </c:pt>
                <c:pt idx="4669">
                  <c:v>0.27099600000000001</c:v>
                </c:pt>
                <c:pt idx="4670">
                  <c:v>0.319824</c:v>
                </c:pt>
                <c:pt idx="4671">
                  <c:v>0.34912100000000001</c:v>
                </c:pt>
                <c:pt idx="4672">
                  <c:v>0.390625</c:v>
                </c:pt>
                <c:pt idx="4673">
                  <c:v>0.41259800000000002</c:v>
                </c:pt>
                <c:pt idx="4674">
                  <c:v>0.43945299999999998</c:v>
                </c:pt>
                <c:pt idx="4675">
                  <c:v>0.46875</c:v>
                </c:pt>
                <c:pt idx="4676">
                  <c:v>0.51757799999999998</c:v>
                </c:pt>
                <c:pt idx="4677">
                  <c:v>0.53466800000000003</c:v>
                </c:pt>
                <c:pt idx="4678">
                  <c:v>0.54931600000000003</c:v>
                </c:pt>
                <c:pt idx="4679">
                  <c:v>0.58837899999999999</c:v>
                </c:pt>
                <c:pt idx="4680">
                  <c:v>0.62744100000000003</c:v>
                </c:pt>
                <c:pt idx="4681">
                  <c:v>0.65185499999999996</c:v>
                </c:pt>
                <c:pt idx="4682">
                  <c:v>0.66894500000000001</c:v>
                </c:pt>
                <c:pt idx="4683">
                  <c:v>0.70800799999999997</c:v>
                </c:pt>
                <c:pt idx="4684">
                  <c:v>0.72021500000000005</c:v>
                </c:pt>
                <c:pt idx="4685">
                  <c:v>0.79589799999999999</c:v>
                </c:pt>
                <c:pt idx="4686">
                  <c:v>0.76660200000000001</c:v>
                </c:pt>
                <c:pt idx="4687">
                  <c:v>0.79589799999999999</c:v>
                </c:pt>
                <c:pt idx="4688">
                  <c:v>0.81542999999999999</c:v>
                </c:pt>
                <c:pt idx="4689">
                  <c:v>0.84472700000000001</c:v>
                </c:pt>
                <c:pt idx="4690">
                  <c:v>0.86181600000000003</c:v>
                </c:pt>
                <c:pt idx="4691">
                  <c:v>0.88378900000000005</c:v>
                </c:pt>
                <c:pt idx="4692">
                  <c:v>0.91796900000000003</c:v>
                </c:pt>
                <c:pt idx="4693">
                  <c:v>0.91552699999999998</c:v>
                </c:pt>
                <c:pt idx="4694">
                  <c:v>0.91308599999999995</c:v>
                </c:pt>
                <c:pt idx="4695">
                  <c:v>0.93994100000000003</c:v>
                </c:pt>
                <c:pt idx="4696">
                  <c:v>0.97656200000000004</c:v>
                </c:pt>
                <c:pt idx="4697">
                  <c:v>0.98877000000000004</c:v>
                </c:pt>
                <c:pt idx="4698">
                  <c:v>0.98388699999999996</c:v>
                </c:pt>
                <c:pt idx="4699">
                  <c:v>1.00098</c:v>
                </c:pt>
                <c:pt idx="4700">
                  <c:v>1.01562</c:v>
                </c:pt>
                <c:pt idx="4701">
                  <c:v>1.01074</c:v>
                </c:pt>
                <c:pt idx="4702">
                  <c:v>1.03271</c:v>
                </c:pt>
                <c:pt idx="4703">
                  <c:v>1.0449200000000001</c:v>
                </c:pt>
                <c:pt idx="4704">
                  <c:v>1.0546899999999999</c:v>
                </c:pt>
                <c:pt idx="4705">
                  <c:v>1.0473600000000001</c:v>
                </c:pt>
                <c:pt idx="4706">
                  <c:v>1.0595699999999999</c:v>
                </c:pt>
                <c:pt idx="4707">
                  <c:v>1.0473600000000001</c:v>
                </c:pt>
                <c:pt idx="4708">
                  <c:v>1.0644499999999999</c:v>
                </c:pt>
                <c:pt idx="4709">
                  <c:v>1.06934</c:v>
                </c:pt>
                <c:pt idx="4710">
                  <c:v>1.06934</c:v>
                </c:pt>
                <c:pt idx="4711">
                  <c:v>1.0376000000000001</c:v>
                </c:pt>
                <c:pt idx="4712">
                  <c:v>1.07178</c:v>
                </c:pt>
                <c:pt idx="4713">
                  <c:v>1.0790999999999999</c:v>
                </c:pt>
                <c:pt idx="4714">
                  <c:v>1.0400400000000001</c:v>
                </c:pt>
                <c:pt idx="4715">
                  <c:v>1.0546899999999999</c:v>
                </c:pt>
                <c:pt idx="4716">
                  <c:v>1.0400400000000001</c:v>
                </c:pt>
                <c:pt idx="4717">
                  <c:v>1.0424800000000001</c:v>
                </c:pt>
                <c:pt idx="4718">
                  <c:v>1.02295</c:v>
                </c:pt>
                <c:pt idx="4719">
                  <c:v>1.00586</c:v>
                </c:pt>
                <c:pt idx="4720">
                  <c:v>1.00586</c:v>
                </c:pt>
                <c:pt idx="4721">
                  <c:v>0.99121099999999995</c:v>
                </c:pt>
                <c:pt idx="4722">
                  <c:v>0.97167999999999999</c:v>
                </c:pt>
                <c:pt idx="4723">
                  <c:v>0.98144500000000001</c:v>
                </c:pt>
                <c:pt idx="4724">
                  <c:v>0.96191400000000005</c:v>
                </c:pt>
                <c:pt idx="4725">
                  <c:v>0.93994100000000003</c:v>
                </c:pt>
                <c:pt idx="4726">
                  <c:v>0.90087899999999999</c:v>
                </c:pt>
                <c:pt idx="4727">
                  <c:v>0.90332000000000001</c:v>
                </c:pt>
                <c:pt idx="4728">
                  <c:v>0.87646500000000005</c:v>
                </c:pt>
                <c:pt idx="4729">
                  <c:v>0.86914100000000005</c:v>
                </c:pt>
                <c:pt idx="4730">
                  <c:v>0.83984400000000003</c:v>
                </c:pt>
                <c:pt idx="4731">
                  <c:v>0.81054700000000002</c:v>
                </c:pt>
                <c:pt idx="4732">
                  <c:v>0.79345699999999997</c:v>
                </c:pt>
                <c:pt idx="4733">
                  <c:v>0.77880899999999997</c:v>
                </c:pt>
                <c:pt idx="4734">
                  <c:v>0.76415999999999995</c:v>
                </c:pt>
                <c:pt idx="4735">
                  <c:v>0.73486300000000004</c:v>
                </c:pt>
                <c:pt idx="4736">
                  <c:v>0.70800799999999997</c:v>
                </c:pt>
                <c:pt idx="4737">
                  <c:v>0.67871099999999995</c:v>
                </c:pt>
                <c:pt idx="4738">
                  <c:v>0.66650399999999999</c:v>
                </c:pt>
                <c:pt idx="4739">
                  <c:v>0.62255899999999997</c:v>
                </c:pt>
                <c:pt idx="4740">
                  <c:v>0.61035200000000001</c:v>
                </c:pt>
                <c:pt idx="4741">
                  <c:v>0.554199</c:v>
                </c:pt>
                <c:pt idx="4742">
                  <c:v>0.55908199999999997</c:v>
                </c:pt>
                <c:pt idx="4743">
                  <c:v>0.51269500000000001</c:v>
                </c:pt>
                <c:pt idx="4744">
                  <c:v>0.48828100000000002</c:v>
                </c:pt>
                <c:pt idx="4745">
                  <c:v>0.458984</c:v>
                </c:pt>
                <c:pt idx="4746">
                  <c:v>0.44189499999999998</c:v>
                </c:pt>
                <c:pt idx="4747">
                  <c:v>0.397949</c:v>
                </c:pt>
                <c:pt idx="4748">
                  <c:v>0.35644500000000001</c:v>
                </c:pt>
                <c:pt idx="4749">
                  <c:v>0.33935500000000002</c:v>
                </c:pt>
                <c:pt idx="4750">
                  <c:v>0.3125</c:v>
                </c:pt>
                <c:pt idx="4751">
                  <c:v>0.25634800000000002</c:v>
                </c:pt>
                <c:pt idx="4752">
                  <c:v>0.224609</c:v>
                </c:pt>
                <c:pt idx="4753">
                  <c:v>0.19775400000000001</c:v>
                </c:pt>
                <c:pt idx="4754">
                  <c:v>0.161133</c:v>
                </c:pt>
                <c:pt idx="4755">
                  <c:v>0.144043</c:v>
                </c:pt>
                <c:pt idx="4756">
                  <c:v>0.114746</c:v>
                </c:pt>
                <c:pt idx="4757">
                  <c:v>7.8125E-2</c:v>
                </c:pt>
                <c:pt idx="4758">
                  <c:v>5.1269500000000003E-2</c:v>
                </c:pt>
                <c:pt idx="4759">
                  <c:v>1.7089799999999999E-2</c:v>
                </c:pt>
                <c:pt idx="4760">
                  <c:v>-2.4414100000000001E-2</c:v>
                </c:pt>
                <c:pt idx="4761">
                  <c:v>-5.1269500000000003E-2</c:v>
                </c:pt>
                <c:pt idx="4762">
                  <c:v>-8.5449200000000003E-2</c:v>
                </c:pt>
                <c:pt idx="4763">
                  <c:v>-0.117188</c:v>
                </c:pt>
                <c:pt idx="4764">
                  <c:v>-0.151367</c:v>
                </c:pt>
                <c:pt idx="4765">
                  <c:v>-0.19042999999999999</c:v>
                </c:pt>
                <c:pt idx="4766">
                  <c:v>-0.21728500000000001</c:v>
                </c:pt>
                <c:pt idx="4767">
                  <c:v>-0.21728500000000001</c:v>
                </c:pt>
                <c:pt idx="4768">
                  <c:v>-0.28320299999999998</c:v>
                </c:pt>
                <c:pt idx="4769">
                  <c:v>-0.302734</c:v>
                </c:pt>
                <c:pt idx="4770">
                  <c:v>-0.34179700000000002</c:v>
                </c:pt>
                <c:pt idx="4771">
                  <c:v>-0.35400399999999999</c:v>
                </c:pt>
                <c:pt idx="4772">
                  <c:v>-0.400391</c:v>
                </c:pt>
                <c:pt idx="4773">
                  <c:v>-0.43701200000000001</c:v>
                </c:pt>
                <c:pt idx="4774">
                  <c:v>-0.45410200000000001</c:v>
                </c:pt>
                <c:pt idx="4775">
                  <c:v>-0.48339799999999999</c:v>
                </c:pt>
                <c:pt idx="4776">
                  <c:v>-0.51025399999999999</c:v>
                </c:pt>
                <c:pt idx="4777">
                  <c:v>-0.54443399999999997</c:v>
                </c:pt>
                <c:pt idx="4778">
                  <c:v>-0.57861300000000004</c:v>
                </c:pt>
                <c:pt idx="4779">
                  <c:v>-0.59082000000000001</c:v>
                </c:pt>
                <c:pt idx="4780">
                  <c:v>-0.63964799999999999</c:v>
                </c:pt>
                <c:pt idx="4781">
                  <c:v>-0.64209000000000005</c:v>
                </c:pt>
                <c:pt idx="4782">
                  <c:v>-0.65429700000000002</c:v>
                </c:pt>
                <c:pt idx="4783">
                  <c:v>-0.68359400000000003</c:v>
                </c:pt>
                <c:pt idx="4784">
                  <c:v>-0.710449</c:v>
                </c:pt>
                <c:pt idx="4785">
                  <c:v>-0.73242200000000002</c:v>
                </c:pt>
                <c:pt idx="4786">
                  <c:v>-0.74951199999999996</c:v>
                </c:pt>
                <c:pt idx="4787">
                  <c:v>-0.76904300000000003</c:v>
                </c:pt>
                <c:pt idx="4788">
                  <c:v>-0.79101600000000005</c:v>
                </c:pt>
                <c:pt idx="4789">
                  <c:v>-0.81298800000000004</c:v>
                </c:pt>
                <c:pt idx="4790">
                  <c:v>-0.83496099999999995</c:v>
                </c:pt>
                <c:pt idx="4791">
                  <c:v>-0.83496099999999995</c:v>
                </c:pt>
                <c:pt idx="4792">
                  <c:v>-0.85449200000000003</c:v>
                </c:pt>
                <c:pt idx="4793">
                  <c:v>-0.87402299999999999</c:v>
                </c:pt>
                <c:pt idx="4794">
                  <c:v>-0.87646500000000005</c:v>
                </c:pt>
                <c:pt idx="4795">
                  <c:v>-0.88867200000000002</c:v>
                </c:pt>
                <c:pt idx="4796">
                  <c:v>-0.90332000000000001</c:v>
                </c:pt>
                <c:pt idx="4797">
                  <c:v>-0.91796900000000003</c:v>
                </c:pt>
                <c:pt idx="4798">
                  <c:v>-0.92529300000000003</c:v>
                </c:pt>
                <c:pt idx="4799">
                  <c:v>-0.92285200000000001</c:v>
                </c:pt>
                <c:pt idx="4800">
                  <c:v>-0.930176</c:v>
                </c:pt>
                <c:pt idx="4801">
                  <c:v>-0.93994100000000003</c:v>
                </c:pt>
                <c:pt idx="4802">
                  <c:v>-0.944824</c:v>
                </c:pt>
                <c:pt idx="4803">
                  <c:v>-0.96435499999999996</c:v>
                </c:pt>
                <c:pt idx="4804">
                  <c:v>-0.93261700000000003</c:v>
                </c:pt>
                <c:pt idx="4805">
                  <c:v>-0.94970699999999997</c:v>
                </c:pt>
                <c:pt idx="4806">
                  <c:v>-0.96679700000000002</c:v>
                </c:pt>
                <c:pt idx="4807">
                  <c:v>-0.944824</c:v>
                </c:pt>
                <c:pt idx="4808">
                  <c:v>-0.96191400000000005</c:v>
                </c:pt>
                <c:pt idx="4809">
                  <c:v>-0.9375</c:v>
                </c:pt>
                <c:pt idx="4810">
                  <c:v>-0.930176</c:v>
                </c:pt>
                <c:pt idx="4811">
                  <c:v>-0.93994100000000003</c:v>
                </c:pt>
                <c:pt idx="4812">
                  <c:v>-0.92529300000000003</c:v>
                </c:pt>
                <c:pt idx="4813">
                  <c:v>-0.91308599999999995</c:v>
                </c:pt>
                <c:pt idx="4814">
                  <c:v>-0.89355499999999999</c:v>
                </c:pt>
                <c:pt idx="4815">
                  <c:v>-0.88134800000000002</c:v>
                </c:pt>
                <c:pt idx="4816">
                  <c:v>-0.88378900000000005</c:v>
                </c:pt>
                <c:pt idx="4817">
                  <c:v>-0.86181600000000003</c:v>
                </c:pt>
                <c:pt idx="4818">
                  <c:v>-0.84472700000000001</c:v>
                </c:pt>
                <c:pt idx="4819">
                  <c:v>-0.84716800000000003</c:v>
                </c:pt>
                <c:pt idx="4820">
                  <c:v>-0.81787100000000001</c:v>
                </c:pt>
                <c:pt idx="4821">
                  <c:v>-0.81542999999999999</c:v>
                </c:pt>
                <c:pt idx="4822">
                  <c:v>-0.80322300000000002</c:v>
                </c:pt>
                <c:pt idx="4823">
                  <c:v>-0.75195299999999998</c:v>
                </c:pt>
                <c:pt idx="4824">
                  <c:v>-0.74218799999999996</c:v>
                </c:pt>
                <c:pt idx="4825">
                  <c:v>-0.72509800000000002</c:v>
                </c:pt>
                <c:pt idx="4826">
                  <c:v>-0.695801</c:v>
                </c:pt>
                <c:pt idx="4827">
                  <c:v>-0.68115199999999998</c:v>
                </c:pt>
                <c:pt idx="4828">
                  <c:v>-0.64697300000000002</c:v>
                </c:pt>
                <c:pt idx="4829">
                  <c:v>-0.63476600000000005</c:v>
                </c:pt>
                <c:pt idx="4830">
                  <c:v>-0.59814500000000004</c:v>
                </c:pt>
                <c:pt idx="4831">
                  <c:v>-0.58593799999999996</c:v>
                </c:pt>
                <c:pt idx="4832">
                  <c:v>-0.53466800000000003</c:v>
                </c:pt>
                <c:pt idx="4833">
                  <c:v>-0.50537100000000001</c:v>
                </c:pt>
                <c:pt idx="4834">
                  <c:v>-0.50537100000000001</c:v>
                </c:pt>
                <c:pt idx="4835">
                  <c:v>-0.48095700000000002</c:v>
                </c:pt>
                <c:pt idx="4836">
                  <c:v>-0.43457000000000001</c:v>
                </c:pt>
                <c:pt idx="4837">
                  <c:v>-0.41992200000000002</c:v>
                </c:pt>
                <c:pt idx="4838">
                  <c:v>-0.380859</c:v>
                </c:pt>
                <c:pt idx="4839">
                  <c:v>-0.34912100000000001</c:v>
                </c:pt>
                <c:pt idx="4840">
                  <c:v>-0.322266</c:v>
                </c:pt>
                <c:pt idx="4841">
                  <c:v>-0.28564499999999998</c:v>
                </c:pt>
                <c:pt idx="4842">
                  <c:v>-0.26123000000000002</c:v>
                </c:pt>
                <c:pt idx="4843">
                  <c:v>-0.222168</c:v>
                </c:pt>
                <c:pt idx="4844">
                  <c:v>-0.20263700000000001</c:v>
                </c:pt>
                <c:pt idx="4845">
                  <c:v>-0.166016</c:v>
                </c:pt>
                <c:pt idx="4846">
                  <c:v>-0.144043</c:v>
                </c:pt>
                <c:pt idx="4847">
                  <c:v>-0.10253900000000001</c:v>
                </c:pt>
                <c:pt idx="4848">
                  <c:v>-8.0566399999999996E-2</c:v>
                </c:pt>
                <c:pt idx="4849">
                  <c:v>-2.1972700000000001E-2</c:v>
                </c:pt>
                <c:pt idx="4850">
                  <c:v>-4.8828099999999996E-3</c:v>
                </c:pt>
                <c:pt idx="4851">
                  <c:v>2.6855500000000001E-2</c:v>
                </c:pt>
                <c:pt idx="4852">
                  <c:v>6.5918000000000004E-2</c:v>
                </c:pt>
                <c:pt idx="4853">
                  <c:v>0.10009800000000001</c:v>
                </c:pt>
                <c:pt idx="4854">
                  <c:v>0.12207</c:v>
                </c:pt>
                <c:pt idx="4855">
                  <c:v>0.15625</c:v>
                </c:pt>
                <c:pt idx="4856">
                  <c:v>0.19775400000000001</c:v>
                </c:pt>
                <c:pt idx="4857">
                  <c:v>0.231934</c:v>
                </c:pt>
                <c:pt idx="4858">
                  <c:v>0.26367200000000002</c:v>
                </c:pt>
                <c:pt idx="4859">
                  <c:v>0.29296899999999998</c:v>
                </c:pt>
                <c:pt idx="4860">
                  <c:v>0.31005899999999997</c:v>
                </c:pt>
                <c:pt idx="4861">
                  <c:v>0.34179700000000002</c:v>
                </c:pt>
                <c:pt idx="4862">
                  <c:v>0.37597700000000001</c:v>
                </c:pt>
                <c:pt idx="4863">
                  <c:v>0.40283200000000002</c:v>
                </c:pt>
                <c:pt idx="4864">
                  <c:v>0.45410200000000001</c:v>
                </c:pt>
                <c:pt idx="4865">
                  <c:v>0.458984</c:v>
                </c:pt>
                <c:pt idx="4866">
                  <c:v>0.49316399999999999</c:v>
                </c:pt>
                <c:pt idx="4867">
                  <c:v>0.52002000000000004</c:v>
                </c:pt>
                <c:pt idx="4868">
                  <c:v>0.56152299999999999</c:v>
                </c:pt>
                <c:pt idx="4869">
                  <c:v>0.58105499999999999</c:v>
                </c:pt>
                <c:pt idx="4870">
                  <c:v>0.60302699999999998</c:v>
                </c:pt>
                <c:pt idx="4871">
                  <c:v>0.625</c:v>
                </c:pt>
                <c:pt idx="4872">
                  <c:v>0.66650399999999999</c:v>
                </c:pt>
                <c:pt idx="4873">
                  <c:v>0.66162100000000001</c:v>
                </c:pt>
                <c:pt idx="4874">
                  <c:v>0.695801</c:v>
                </c:pt>
                <c:pt idx="4875">
                  <c:v>0.72265599999999997</c:v>
                </c:pt>
                <c:pt idx="4876">
                  <c:v>0.75927699999999998</c:v>
                </c:pt>
                <c:pt idx="4877">
                  <c:v>0.76415999999999995</c:v>
                </c:pt>
                <c:pt idx="4878">
                  <c:v>0.80566400000000005</c:v>
                </c:pt>
                <c:pt idx="4879">
                  <c:v>0.79834000000000005</c:v>
                </c:pt>
                <c:pt idx="4880">
                  <c:v>0.83252000000000004</c:v>
                </c:pt>
                <c:pt idx="4881">
                  <c:v>0.84716800000000003</c:v>
                </c:pt>
                <c:pt idx="4882">
                  <c:v>0.87646500000000005</c:v>
                </c:pt>
                <c:pt idx="4883">
                  <c:v>0.88378900000000005</c:v>
                </c:pt>
                <c:pt idx="4884">
                  <c:v>0.91064500000000004</c:v>
                </c:pt>
                <c:pt idx="4885">
                  <c:v>0.91552699999999998</c:v>
                </c:pt>
                <c:pt idx="4886">
                  <c:v>0.92773399999999995</c:v>
                </c:pt>
                <c:pt idx="4887">
                  <c:v>0.94238299999999997</c:v>
                </c:pt>
                <c:pt idx="4888">
                  <c:v>0.95459000000000005</c:v>
                </c:pt>
                <c:pt idx="4889">
                  <c:v>0.97900399999999999</c:v>
                </c:pt>
                <c:pt idx="4890">
                  <c:v>0.95214799999999999</c:v>
                </c:pt>
                <c:pt idx="4891">
                  <c:v>0.97900399999999999</c:v>
                </c:pt>
                <c:pt idx="4892">
                  <c:v>0.99609400000000003</c:v>
                </c:pt>
                <c:pt idx="4893">
                  <c:v>0.99365199999999998</c:v>
                </c:pt>
                <c:pt idx="4894">
                  <c:v>1.00098</c:v>
                </c:pt>
                <c:pt idx="4895">
                  <c:v>1.00342</c:v>
                </c:pt>
                <c:pt idx="4896">
                  <c:v>1.02051</c:v>
                </c:pt>
                <c:pt idx="4897">
                  <c:v>1.02051</c:v>
                </c:pt>
                <c:pt idx="4898">
                  <c:v>1.01318</c:v>
                </c:pt>
                <c:pt idx="4899">
                  <c:v>1.01807</c:v>
                </c:pt>
                <c:pt idx="4900">
                  <c:v>1.01562</c:v>
                </c:pt>
                <c:pt idx="4901">
                  <c:v>1.01074</c:v>
                </c:pt>
                <c:pt idx="4902">
                  <c:v>1.00098</c:v>
                </c:pt>
                <c:pt idx="4903">
                  <c:v>1.00342</c:v>
                </c:pt>
                <c:pt idx="4904">
                  <c:v>1.01074</c:v>
                </c:pt>
                <c:pt idx="4905">
                  <c:v>1.01074</c:v>
                </c:pt>
                <c:pt idx="4906">
                  <c:v>0.97656200000000004</c:v>
                </c:pt>
                <c:pt idx="4907">
                  <c:v>0.98144500000000001</c:v>
                </c:pt>
                <c:pt idx="4908">
                  <c:v>0.98144500000000001</c:v>
                </c:pt>
                <c:pt idx="4909">
                  <c:v>0.97656200000000004</c:v>
                </c:pt>
                <c:pt idx="4910">
                  <c:v>0.95703099999999997</c:v>
                </c:pt>
                <c:pt idx="4911">
                  <c:v>0.9375</c:v>
                </c:pt>
                <c:pt idx="4912">
                  <c:v>0.94238299999999997</c:v>
                </c:pt>
                <c:pt idx="4913">
                  <c:v>0.91796900000000003</c:v>
                </c:pt>
                <c:pt idx="4914">
                  <c:v>0.930176</c:v>
                </c:pt>
                <c:pt idx="4915">
                  <c:v>0.89111300000000004</c:v>
                </c:pt>
                <c:pt idx="4916">
                  <c:v>0.86914100000000005</c:v>
                </c:pt>
                <c:pt idx="4917">
                  <c:v>0.83496099999999995</c:v>
                </c:pt>
                <c:pt idx="4918">
                  <c:v>0.83252000000000004</c:v>
                </c:pt>
                <c:pt idx="4919">
                  <c:v>0.80810499999999996</c:v>
                </c:pt>
                <c:pt idx="4920">
                  <c:v>0.80566400000000005</c:v>
                </c:pt>
                <c:pt idx="4921">
                  <c:v>0.77148399999999995</c:v>
                </c:pt>
                <c:pt idx="4922">
                  <c:v>0.75439500000000004</c:v>
                </c:pt>
                <c:pt idx="4923">
                  <c:v>0.75195299999999998</c:v>
                </c:pt>
                <c:pt idx="4924">
                  <c:v>0.71533199999999997</c:v>
                </c:pt>
                <c:pt idx="4925">
                  <c:v>0.68603499999999995</c:v>
                </c:pt>
                <c:pt idx="4926">
                  <c:v>0.66406200000000004</c:v>
                </c:pt>
                <c:pt idx="4927">
                  <c:v>0.64453099999999997</c:v>
                </c:pt>
                <c:pt idx="4928">
                  <c:v>0.625</c:v>
                </c:pt>
                <c:pt idx="4929">
                  <c:v>0.58349600000000001</c:v>
                </c:pt>
                <c:pt idx="4930">
                  <c:v>0.55664100000000005</c:v>
                </c:pt>
                <c:pt idx="4931">
                  <c:v>0.53466800000000003</c:v>
                </c:pt>
                <c:pt idx="4932">
                  <c:v>0.49316399999999999</c:v>
                </c:pt>
                <c:pt idx="4933">
                  <c:v>0.48095700000000002</c:v>
                </c:pt>
                <c:pt idx="4934">
                  <c:v>0.461426</c:v>
                </c:pt>
                <c:pt idx="4935">
                  <c:v>0.42480499999999999</c:v>
                </c:pt>
                <c:pt idx="4936">
                  <c:v>0.38818399999999997</c:v>
                </c:pt>
                <c:pt idx="4937">
                  <c:v>0.36376999999999998</c:v>
                </c:pt>
                <c:pt idx="4938">
                  <c:v>0.32470700000000002</c:v>
                </c:pt>
                <c:pt idx="4939">
                  <c:v>0.30029299999999998</c:v>
                </c:pt>
                <c:pt idx="4940">
                  <c:v>0.246582</c:v>
                </c:pt>
                <c:pt idx="4941">
                  <c:v>0.25146499999999999</c:v>
                </c:pt>
                <c:pt idx="4942">
                  <c:v>0.20507800000000001</c:v>
                </c:pt>
                <c:pt idx="4943">
                  <c:v>0.17333999999999999</c:v>
                </c:pt>
                <c:pt idx="4944">
                  <c:v>0.153809</c:v>
                </c:pt>
                <c:pt idx="4945">
                  <c:v>0.109863</c:v>
                </c:pt>
                <c:pt idx="4946">
                  <c:v>8.7890599999999999E-2</c:v>
                </c:pt>
                <c:pt idx="4947">
                  <c:v>5.6152300000000002E-2</c:v>
                </c:pt>
                <c:pt idx="4948">
                  <c:v>2.9296900000000001E-2</c:v>
                </c:pt>
                <c:pt idx="4949">
                  <c:v>-1.9531199999999999E-2</c:v>
                </c:pt>
                <c:pt idx="4950">
                  <c:v>-3.1738299999999997E-2</c:v>
                </c:pt>
                <c:pt idx="4951">
                  <c:v>-8.7890599999999999E-2</c:v>
                </c:pt>
                <c:pt idx="4952">
                  <c:v>-9.2773400000000006E-2</c:v>
                </c:pt>
                <c:pt idx="4953">
                  <c:v>-0.119629</c:v>
                </c:pt>
                <c:pt idx="4954">
                  <c:v>-0.161133</c:v>
                </c:pt>
                <c:pt idx="4955">
                  <c:v>-0.19287099999999999</c:v>
                </c:pt>
                <c:pt idx="4956">
                  <c:v>-0.227051</c:v>
                </c:pt>
                <c:pt idx="4957">
                  <c:v>-0.27099600000000001</c:v>
                </c:pt>
                <c:pt idx="4958">
                  <c:v>-0.29052699999999998</c:v>
                </c:pt>
                <c:pt idx="4959">
                  <c:v>-0.32958999999999999</c:v>
                </c:pt>
                <c:pt idx="4960">
                  <c:v>-0.34423799999999999</c:v>
                </c:pt>
                <c:pt idx="4961">
                  <c:v>-0.36621100000000001</c:v>
                </c:pt>
                <c:pt idx="4962">
                  <c:v>-0.40527299999999999</c:v>
                </c:pt>
                <c:pt idx="4963">
                  <c:v>-0.43212899999999999</c:v>
                </c:pt>
                <c:pt idx="4964">
                  <c:v>-0.49804700000000002</c:v>
                </c:pt>
                <c:pt idx="4965">
                  <c:v>-0.47363300000000003</c:v>
                </c:pt>
                <c:pt idx="4966">
                  <c:v>-0.51757799999999998</c:v>
                </c:pt>
                <c:pt idx="4967">
                  <c:v>-0.546875</c:v>
                </c:pt>
                <c:pt idx="4968">
                  <c:v>-0.57128900000000005</c:v>
                </c:pt>
                <c:pt idx="4969">
                  <c:v>-0.60058599999999995</c:v>
                </c:pt>
                <c:pt idx="4970">
                  <c:v>-0.61523399999999995</c:v>
                </c:pt>
                <c:pt idx="4971">
                  <c:v>-0.63720699999999997</c:v>
                </c:pt>
                <c:pt idx="4972">
                  <c:v>-0.66650399999999999</c:v>
                </c:pt>
                <c:pt idx="4973">
                  <c:v>-0.695801</c:v>
                </c:pt>
                <c:pt idx="4974">
                  <c:v>-0.72265599999999997</c:v>
                </c:pt>
                <c:pt idx="4975">
                  <c:v>-0.74707000000000001</c:v>
                </c:pt>
                <c:pt idx="4976">
                  <c:v>-0.75927699999999998</c:v>
                </c:pt>
                <c:pt idx="4977">
                  <c:v>-0.77148399999999995</c:v>
                </c:pt>
                <c:pt idx="4978">
                  <c:v>-0.78613299999999997</c:v>
                </c:pt>
                <c:pt idx="4979">
                  <c:v>-0.81787100000000001</c:v>
                </c:pt>
                <c:pt idx="4980">
                  <c:v>-0.83496099999999995</c:v>
                </c:pt>
                <c:pt idx="4981">
                  <c:v>-0.83496099999999995</c:v>
                </c:pt>
                <c:pt idx="4982">
                  <c:v>-0.84228499999999995</c:v>
                </c:pt>
                <c:pt idx="4983">
                  <c:v>-0.87646500000000005</c:v>
                </c:pt>
                <c:pt idx="4984">
                  <c:v>-0.88134800000000002</c:v>
                </c:pt>
                <c:pt idx="4985">
                  <c:v>-0.87890599999999997</c:v>
                </c:pt>
                <c:pt idx="4986">
                  <c:v>-0.89843799999999996</c:v>
                </c:pt>
                <c:pt idx="4987">
                  <c:v>-0.91064500000000004</c:v>
                </c:pt>
                <c:pt idx="4988">
                  <c:v>-0.91796900000000003</c:v>
                </c:pt>
                <c:pt idx="4989">
                  <c:v>-0.92040999999999995</c:v>
                </c:pt>
                <c:pt idx="4990">
                  <c:v>-0.92529300000000003</c:v>
                </c:pt>
                <c:pt idx="4991">
                  <c:v>-0.94238299999999997</c:v>
                </c:pt>
                <c:pt idx="4992">
                  <c:v>-0.96679700000000002</c:v>
                </c:pt>
                <c:pt idx="4993">
                  <c:v>-0.94238299999999997</c:v>
                </c:pt>
                <c:pt idx="4994">
                  <c:v>-0.97167999999999999</c:v>
                </c:pt>
                <c:pt idx="4995">
                  <c:v>-0.94726600000000005</c:v>
                </c:pt>
                <c:pt idx="4996">
                  <c:v>-0.9375</c:v>
                </c:pt>
                <c:pt idx="4997">
                  <c:v>-0.94238299999999997</c:v>
                </c:pt>
                <c:pt idx="4998">
                  <c:v>-0.93261700000000003</c:v>
                </c:pt>
                <c:pt idx="4999">
                  <c:v>-0.93261700000000003</c:v>
                </c:pt>
                <c:pt idx="5000">
                  <c:v>-0.92285200000000001</c:v>
                </c:pt>
                <c:pt idx="5001">
                  <c:v>-0.9375</c:v>
                </c:pt>
                <c:pt idx="5002">
                  <c:v>-0.91064500000000004</c:v>
                </c:pt>
                <c:pt idx="5003">
                  <c:v>-0.91064500000000004</c:v>
                </c:pt>
                <c:pt idx="5004">
                  <c:v>-0.89843799999999996</c:v>
                </c:pt>
                <c:pt idx="5005">
                  <c:v>-0.87646500000000005</c:v>
                </c:pt>
                <c:pt idx="5006">
                  <c:v>-0.86914100000000005</c:v>
                </c:pt>
                <c:pt idx="5007">
                  <c:v>-0.87646500000000005</c:v>
                </c:pt>
                <c:pt idx="5008">
                  <c:v>-0.85449200000000003</c:v>
                </c:pt>
                <c:pt idx="5009">
                  <c:v>-0.83007799999999998</c:v>
                </c:pt>
                <c:pt idx="5010">
                  <c:v>-0.82275399999999999</c:v>
                </c:pt>
                <c:pt idx="5011">
                  <c:v>-0.79834000000000005</c:v>
                </c:pt>
                <c:pt idx="5012">
                  <c:v>-0.79834000000000005</c:v>
                </c:pt>
                <c:pt idx="5013">
                  <c:v>-0.76904300000000003</c:v>
                </c:pt>
                <c:pt idx="5014">
                  <c:v>-0.74951199999999996</c:v>
                </c:pt>
                <c:pt idx="5015">
                  <c:v>-0.72753900000000005</c:v>
                </c:pt>
                <c:pt idx="5016">
                  <c:v>-0.703125</c:v>
                </c:pt>
                <c:pt idx="5017">
                  <c:v>-0.67871099999999995</c:v>
                </c:pt>
                <c:pt idx="5018">
                  <c:v>-0.66650399999999999</c:v>
                </c:pt>
                <c:pt idx="5019">
                  <c:v>-0.63964799999999999</c:v>
                </c:pt>
                <c:pt idx="5020">
                  <c:v>-0.617676</c:v>
                </c:pt>
                <c:pt idx="5021">
                  <c:v>-0.58593799999999996</c:v>
                </c:pt>
                <c:pt idx="5022">
                  <c:v>-0.58837899999999999</c:v>
                </c:pt>
                <c:pt idx="5023">
                  <c:v>-0.52490199999999998</c:v>
                </c:pt>
                <c:pt idx="5024">
                  <c:v>-0.50292999999999999</c:v>
                </c:pt>
                <c:pt idx="5025">
                  <c:v>-0.478516</c:v>
                </c:pt>
                <c:pt idx="5026">
                  <c:v>-0.46386699999999997</c:v>
                </c:pt>
                <c:pt idx="5027">
                  <c:v>-0.42968800000000001</c:v>
                </c:pt>
                <c:pt idx="5028">
                  <c:v>-0.400391</c:v>
                </c:pt>
                <c:pt idx="5029">
                  <c:v>-0.36621100000000001</c:v>
                </c:pt>
                <c:pt idx="5030">
                  <c:v>-0.34423799999999999</c:v>
                </c:pt>
                <c:pt idx="5031">
                  <c:v>-0.30761699999999997</c:v>
                </c:pt>
                <c:pt idx="5032">
                  <c:v>-0.26123000000000002</c:v>
                </c:pt>
                <c:pt idx="5033">
                  <c:v>-0.231934</c:v>
                </c:pt>
                <c:pt idx="5034">
                  <c:v>-0.21972700000000001</c:v>
                </c:pt>
                <c:pt idx="5035">
                  <c:v>-0.124512</c:v>
                </c:pt>
                <c:pt idx="5036">
                  <c:v>-0.15625</c:v>
                </c:pt>
                <c:pt idx="5037">
                  <c:v>-0.117188</c:v>
                </c:pt>
                <c:pt idx="5038">
                  <c:v>-7.8125E-2</c:v>
                </c:pt>
                <c:pt idx="5039">
                  <c:v>-5.1269500000000003E-2</c:v>
                </c:pt>
                <c:pt idx="5040">
                  <c:v>-2.6855500000000001E-2</c:v>
                </c:pt>
                <c:pt idx="5041">
                  <c:v>4.8828099999999996E-3</c:v>
                </c:pt>
                <c:pt idx="5042">
                  <c:v>2.4414100000000001E-2</c:v>
                </c:pt>
                <c:pt idx="5043">
                  <c:v>6.8359400000000001E-2</c:v>
                </c:pt>
                <c:pt idx="5044">
                  <c:v>0.10498</c:v>
                </c:pt>
                <c:pt idx="5045">
                  <c:v>0.119629</c:v>
                </c:pt>
                <c:pt idx="5046">
                  <c:v>0.168457</c:v>
                </c:pt>
                <c:pt idx="5047">
                  <c:v>0.19775400000000001</c:v>
                </c:pt>
                <c:pt idx="5048">
                  <c:v>0.234375</c:v>
                </c:pt>
                <c:pt idx="5049">
                  <c:v>0.244141</c:v>
                </c:pt>
                <c:pt idx="5050">
                  <c:v>0.28808600000000001</c:v>
                </c:pt>
                <c:pt idx="5051">
                  <c:v>0.32714799999999999</c:v>
                </c:pt>
                <c:pt idx="5052">
                  <c:v>0.35156199999999999</c:v>
                </c:pt>
                <c:pt idx="5053">
                  <c:v>0.36865199999999998</c:v>
                </c:pt>
                <c:pt idx="5054">
                  <c:v>0.39306600000000003</c:v>
                </c:pt>
                <c:pt idx="5055">
                  <c:v>0.43212899999999999</c:v>
                </c:pt>
                <c:pt idx="5056">
                  <c:v>0.46386699999999997</c:v>
                </c:pt>
                <c:pt idx="5057">
                  <c:v>0.49072300000000002</c:v>
                </c:pt>
                <c:pt idx="5058">
                  <c:v>0.50781200000000004</c:v>
                </c:pt>
                <c:pt idx="5059">
                  <c:v>0.53466800000000003</c:v>
                </c:pt>
                <c:pt idx="5060">
                  <c:v>0.57861300000000004</c:v>
                </c:pt>
                <c:pt idx="5061">
                  <c:v>0.60302699999999998</c:v>
                </c:pt>
                <c:pt idx="5062">
                  <c:v>0.62255899999999997</c:v>
                </c:pt>
                <c:pt idx="5063">
                  <c:v>0.67627000000000004</c:v>
                </c:pt>
                <c:pt idx="5064">
                  <c:v>0.66162100000000001</c:v>
                </c:pt>
                <c:pt idx="5065">
                  <c:v>0.69091800000000003</c:v>
                </c:pt>
                <c:pt idx="5066">
                  <c:v>0.70556600000000003</c:v>
                </c:pt>
                <c:pt idx="5067">
                  <c:v>0.72265599999999997</c:v>
                </c:pt>
                <c:pt idx="5068">
                  <c:v>0.75195299999999998</c:v>
                </c:pt>
                <c:pt idx="5069">
                  <c:v>0.78369100000000003</c:v>
                </c:pt>
                <c:pt idx="5070">
                  <c:v>0.78369100000000003</c:v>
                </c:pt>
                <c:pt idx="5071">
                  <c:v>0.80810499999999996</c:v>
                </c:pt>
                <c:pt idx="5072">
                  <c:v>0.83007799999999998</c:v>
                </c:pt>
                <c:pt idx="5073">
                  <c:v>0.84716800000000003</c:v>
                </c:pt>
                <c:pt idx="5074">
                  <c:v>0.81054700000000002</c:v>
                </c:pt>
                <c:pt idx="5075">
                  <c:v>0.87646500000000005</c:v>
                </c:pt>
                <c:pt idx="5076">
                  <c:v>0.88867200000000002</c:v>
                </c:pt>
                <c:pt idx="5077">
                  <c:v>0.90820299999999998</c:v>
                </c:pt>
                <c:pt idx="5078">
                  <c:v>0.92773399999999995</c:v>
                </c:pt>
                <c:pt idx="5079">
                  <c:v>0.92773399999999995</c:v>
                </c:pt>
                <c:pt idx="5080">
                  <c:v>0.93994100000000003</c:v>
                </c:pt>
                <c:pt idx="5081">
                  <c:v>0.95459000000000005</c:v>
                </c:pt>
                <c:pt idx="5082">
                  <c:v>0.96679700000000002</c:v>
                </c:pt>
                <c:pt idx="5083">
                  <c:v>0.96679700000000002</c:v>
                </c:pt>
                <c:pt idx="5084">
                  <c:v>0.97656200000000004</c:v>
                </c:pt>
                <c:pt idx="5085">
                  <c:v>0.95703099999999997</c:v>
                </c:pt>
                <c:pt idx="5086">
                  <c:v>0.97900399999999999</c:v>
                </c:pt>
                <c:pt idx="5087">
                  <c:v>0.98388699999999996</c:v>
                </c:pt>
                <c:pt idx="5088">
                  <c:v>0.98877000000000004</c:v>
                </c:pt>
                <c:pt idx="5089">
                  <c:v>0.98632799999999998</c:v>
                </c:pt>
                <c:pt idx="5090">
                  <c:v>0.98632799999999998</c:v>
                </c:pt>
                <c:pt idx="5091">
                  <c:v>0.98877000000000004</c:v>
                </c:pt>
                <c:pt idx="5092">
                  <c:v>0.97167999999999999</c:v>
                </c:pt>
                <c:pt idx="5093">
                  <c:v>0.98877000000000004</c:v>
                </c:pt>
                <c:pt idx="5094">
                  <c:v>0.96679700000000002</c:v>
                </c:pt>
                <c:pt idx="5095">
                  <c:v>0.97167999999999999</c:v>
                </c:pt>
                <c:pt idx="5096">
                  <c:v>0.96435499999999996</c:v>
                </c:pt>
                <c:pt idx="5097">
                  <c:v>0.96679700000000002</c:v>
                </c:pt>
                <c:pt idx="5098">
                  <c:v>0.95703099999999997</c:v>
                </c:pt>
                <c:pt idx="5099">
                  <c:v>0.9375</c:v>
                </c:pt>
                <c:pt idx="5100">
                  <c:v>0.9375</c:v>
                </c:pt>
                <c:pt idx="5101">
                  <c:v>0.92529300000000003</c:v>
                </c:pt>
                <c:pt idx="5102">
                  <c:v>0.90820299999999998</c:v>
                </c:pt>
                <c:pt idx="5103">
                  <c:v>0.89355499999999999</c:v>
                </c:pt>
                <c:pt idx="5104">
                  <c:v>0.89843799999999996</c:v>
                </c:pt>
                <c:pt idx="5105">
                  <c:v>0.866699</c:v>
                </c:pt>
                <c:pt idx="5106">
                  <c:v>0.84228499999999995</c:v>
                </c:pt>
                <c:pt idx="5107">
                  <c:v>0.83984400000000003</c:v>
                </c:pt>
                <c:pt idx="5108">
                  <c:v>0.83984400000000003</c:v>
                </c:pt>
                <c:pt idx="5109">
                  <c:v>0.80566400000000005</c:v>
                </c:pt>
                <c:pt idx="5110">
                  <c:v>0.78613299999999997</c:v>
                </c:pt>
                <c:pt idx="5111">
                  <c:v>0.76904300000000003</c:v>
                </c:pt>
                <c:pt idx="5112">
                  <c:v>0.73730499999999999</c:v>
                </c:pt>
                <c:pt idx="5113">
                  <c:v>0.72997999999999996</c:v>
                </c:pt>
                <c:pt idx="5114">
                  <c:v>0.70556600000000003</c:v>
                </c:pt>
                <c:pt idx="5115">
                  <c:v>0.66650399999999999</c:v>
                </c:pt>
                <c:pt idx="5116">
                  <c:v>0.65429700000000002</c:v>
                </c:pt>
                <c:pt idx="5117">
                  <c:v>0.62011700000000003</c:v>
                </c:pt>
                <c:pt idx="5118">
                  <c:v>0.59814500000000004</c:v>
                </c:pt>
                <c:pt idx="5119">
                  <c:v>0.58105499999999999</c:v>
                </c:pt>
                <c:pt idx="5120">
                  <c:v>0.554199</c:v>
                </c:pt>
                <c:pt idx="5121">
                  <c:v>0.54199200000000003</c:v>
                </c:pt>
                <c:pt idx="5122">
                  <c:v>0.49316399999999999</c:v>
                </c:pt>
                <c:pt idx="5123">
                  <c:v>0.458984</c:v>
                </c:pt>
                <c:pt idx="5124">
                  <c:v>0.44433600000000001</c:v>
                </c:pt>
                <c:pt idx="5125">
                  <c:v>0.42968800000000001</c:v>
                </c:pt>
                <c:pt idx="5126">
                  <c:v>0.400391</c:v>
                </c:pt>
                <c:pt idx="5127">
                  <c:v>0.36621100000000001</c:v>
                </c:pt>
                <c:pt idx="5128">
                  <c:v>0.33691399999999999</c:v>
                </c:pt>
                <c:pt idx="5129">
                  <c:v>0.305176</c:v>
                </c:pt>
                <c:pt idx="5130">
                  <c:v>0.305176</c:v>
                </c:pt>
                <c:pt idx="5131">
                  <c:v>0.25878899999999999</c:v>
                </c:pt>
                <c:pt idx="5132">
                  <c:v>0.224609</c:v>
                </c:pt>
                <c:pt idx="5133">
                  <c:v>0.20507800000000001</c:v>
                </c:pt>
                <c:pt idx="5134">
                  <c:v>0.17822299999999999</c:v>
                </c:pt>
                <c:pt idx="5135">
                  <c:v>0.119629</c:v>
                </c:pt>
                <c:pt idx="5136">
                  <c:v>9.5214800000000002E-2</c:v>
                </c:pt>
                <c:pt idx="5137">
                  <c:v>7.3242199999999993E-2</c:v>
                </c:pt>
                <c:pt idx="5138">
                  <c:v>4.1503900000000003E-2</c:v>
                </c:pt>
                <c:pt idx="5139">
                  <c:v>1.9531199999999999E-2</c:v>
                </c:pt>
                <c:pt idx="5140">
                  <c:v>-2.6855500000000001E-2</c:v>
                </c:pt>
                <c:pt idx="5141">
                  <c:v>-4.6386700000000003E-2</c:v>
                </c:pt>
                <c:pt idx="5142">
                  <c:v>-8.7890599999999999E-2</c:v>
                </c:pt>
                <c:pt idx="5143">
                  <c:v>-8.3007800000000007E-2</c:v>
                </c:pt>
                <c:pt idx="5144">
                  <c:v>-0.13671900000000001</c:v>
                </c:pt>
                <c:pt idx="5145">
                  <c:v>-0.15625</c:v>
                </c:pt>
                <c:pt idx="5146">
                  <c:v>-0.20019500000000001</c:v>
                </c:pt>
                <c:pt idx="5147">
                  <c:v>-0.222168</c:v>
                </c:pt>
                <c:pt idx="5148">
                  <c:v>-0.26855499999999999</c:v>
                </c:pt>
                <c:pt idx="5149">
                  <c:v>-0.29541000000000001</c:v>
                </c:pt>
                <c:pt idx="5150">
                  <c:v>-0.31738300000000003</c:v>
                </c:pt>
                <c:pt idx="5151">
                  <c:v>-0.35644500000000001</c:v>
                </c:pt>
                <c:pt idx="5152">
                  <c:v>-0.390625</c:v>
                </c:pt>
                <c:pt idx="5153">
                  <c:v>-0.397949</c:v>
                </c:pt>
                <c:pt idx="5154">
                  <c:v>-0.45166000000000001</c:v>
                </c:pt>
                <c:pt idx="5155">
                  <c:v>-0.45410200000000001</c:v>
                </c:pt>
                <c:pt idx="5156">
                  <c:v>-0.47119100000000003</c:v>
                </c:pt>
                <c:pt idx="5157">
                  <c:v>-0.49560500000000002</c:v>
                </c:pt>
                <c:pt idx="5158">
                  <c:v>-0.52002000000000004</c:v>
                </c:pt>
                <c:pt idx="5159">
                  <c:v>-0.55908199999999997</c:v>
                </c:pt>
                <c:pt idx="5160">
                  <c:v>-0.57617200000000002</c:v>
                </c:pt>
                <c:pt idx="5161">
                  <c:v>-0.60058599999999995</c:v>
                </c:pt>
                <c:pt idx="5162">
                  <c:v>-0.61279300000000003</c:v>
                </c:pt>
                <c:pt idx="5163">
                  <c:v>-0.63476600000000005</c:v>
                </c:pt>
                <c:pt idx="5164">
                  <c:v>-0.66406200000000004</c:v>
                </c:pt>
                <c:pt idx="5165">
                  <c:v>-0.68603499999999995</c:v>
                </c:pt>
                <c:pt idx="5166">
                  <c:v>-0.70556600000000003</c:v>
                </c:pt>
                <c:pt idx="5167">
                  <c:v>-0.72265599999999997</c:v>
                </c:pt>
                <c:pt idx="5168">
                  <c:v>-0.72753900000000005</c:v>
                </c:pt>
                <c:pt idx="5169">
                  <c:v>-0.75683599999999995</c:v>
                </c:pt>
                <c:pt idx="5170">
                  <c:v>-0.76660200000000001</c:v>
                </c:pt>
                <c:pt idx="5171">
                  <c:v>-0.77148399999999995</c:v>
                </c:pt>
                <c:pt idx="5172">
                  <c:v>-0.80322300000000002</c:v>
                </c:pt>
                <c:pt idx="5173">
                  <c:v>-0.80078099999999997</c:v>
                </c:pt>
                <c:pt idx="5174">
                  <c:v>-0.82763699999999996</c:v>
                </c:pt>
                <c:pt idx="5175">
                  <c:v>-0.83496099999999995</c:v>
                </c:pt>
                <c:pt idx="5176">
                  <c:v>-0.84960899999999995</c:v>
                </c:pt>
                <c:pt idx="5177">
                  <c:v>-0.852051</c:v>
                </c:pt>
                <c:pt idx="5178">
                  <c:v>-0.85449200000000003</c:v>
                </c:pt>
                <c:pt idx="5179">
                  <c:v>-0.866699</c:v>
                </c:pt>
                <c:pt idx="5180">
                  <c:v>-0.866699</c:v>
                </c:pt>
                <c:pt idx="5181">
                  <c:v>-0.88134800000000002</c:v>
                </c:pt>
                <c:pt idx="5182">
                  <c:v>-0.86181600000000003</c:v>
                </c:pt>
                <c:pt idx="5183">
                  <c:v>-0.87890599999999997</c:v>
                </c:pt>
                <c:pt idx="5184">
                  <c:v>-0.89599600000000001</c:v>
                </c:pt>
                <c:pt idx="5185">
                  <c:v>-0.89111300000000004</c:v>
                </c:pt>
                <c:pt idx="5186">
                  <c:v>-0.88378900000000005</c:v>
                </c:pt>
                <c:pt idx="5187">
                  <c:v>-0.88134800000000002</c:v>
                </c:pt>
                <c:pt idx="5188">
                  <c:v>-0.88134800000000002</c:v>
                </c:pt>
                <c:pt idx="5189">
                  <c:v>-0.87402299999999999</c:v>
                </c:pt>
                <c:pt idx="5190">
                  <c:v>-0.88134800000000002</c:v>
                </c:pt>
                <c:pt idx="5191">
                  <c:v>-0.84960899999999995</c:v>
                </c:pt>
                <c:pt idx="5192">
                  <c:v>-0.852051</c:v>
                </c:pt>
                <c:pt idx="5193">
                  <c:v>-0.83252000000000004</c:v>
                </c:pt>
                <c:pt idx="5194">
                  <c:v>-0.84960899999999995</c:v>
                </c:pt>
                <c:pt idx="5195">
                  <c:v>-0.84716800000000003</c:v>
                </c:pt>
                <c:pt idx="5196">
                  <c:v>-0.81787100000000001</c:v>
                </c:pt>
                <c:pt idx="5197">
                  <c:v>-0.81542999999999999</c:v>
                </c:pt>
                <c:pt idx="5198">
                  <c:v>-0.78613299999999997</c:v>
                </c:pt>
                <c:pt idx="5199">
                  <c:v>-0.77148399999999995</c:v>
                </c:pt>
                <c:pt idx="5200">
                  <c:v>-0.74707000000000001</c:v>
                </c:pt>
                <c:pt idx="5201">
                  <c:v>-0.73730499999999999</c:v>
                </c:pt>
                <c:pt idx="5202">
                  <c:v>-0.72753900000000005</c:v>
                </c:pt>
                <c:pt idx="5203">
                  <c:v>-0.71289100000000005</c:v>
                </c:pt>
                <c:pt idx="5204">
                  <c:v>-0.68359400000000003</c:v>
                </c:pt>
                <c:pt idx="5205">
                  <c:v>-0.67382799999999998</c:v>
                </c:pt>
                <c:pt idx="5206">
                  <c:v>-0.65185499999999996</c:v>
                </c:pt>
                <c:pt idx="5207">
                  <c:v>-0.64453099999999997</c:v>
                </c:pt>
                <c:pt idx="5208">
                  <c:v>-0.61279300000000003</c:v>
                </c:pt>
                <c:pt idx="5209">
                  <c:v>-0.59570299999999998</c:v>
                </c:pt>
                <c:pt idx="5210">
                  <c:v>-0.55664100000000005</c:v>
                </c:pt>
                <c:pt idx="5211">
                  <c:v>-0.54199200000000003</c:v>
                </c:pt>
                <c:pt idx="5212">
                  <c:v>-0.52002000000000004</c:v>
                </c:pt>
                <c:pt idx="5213">
                  <c:v>-0.478516</c:v>
                </c:pt>
                <c:pt idx="5214">
                  <c:v>-0.45654299999999998</c:v>
                </c:pt>
                <c:pt idx="5215">
                  <c:v>-0.42968800000000001</c:v>
                </c:pt>
                <c:pt idx="5216">
                  <c:v>-0.40527299999999999</c:v>
                </c:pt>
                <c:pt idx="5217">
                  <c:v>-0.383301</c:v>
                </c:pt>
                <c:pt idx="5218">
                  <c:v>-0.34179700000000002</c:v>
                </c:pt>
                <c:pt idx="5219">
                  <c:v>-0.32714799999999999</c:v>
                </c:pt>
                <c:pt idx="5220">
                  <c:v>-0.30029299999999998</c:v>
                </c:pt>
                <c:pt idx="5221">
                  <c:v>-0.26611299999999999</c:v>
                </c:pt>
                <c:pt idx="5222">
                  <c:v>-0.246582</c:v>
                </c:pt>
                <c:pt idx="5223">
                  <c:v>-0.18554699999999999</c:v>
                </c:pt>
                <c:pt idx="5224">
                  <c:v>-0.18798799999999999</c:v>
                </c:pt>
                <c:pt idx="5225">
                  <c:v>-8.5449200000000003E-2</c:v>
                </c:pt>
                <c:pt idx="5226">
                  <c:v>-0.109863</c:v>
                </c:pt>
                <c:pt idx="5227">
                  <c:v>-9.2773400000000006E-2</c:v>
                </c:pt>
                <c:pt idx="5228">
                  <c:v>-4.6386700000000003E-2</c:v>
                </c:pt>
                <c:pt idx="5229">
                  <c:v>-1.7089799999999999E-2</c:v>
                </c:pt>
                <c:pt idx="5230">
                  <c:v>9.7656199999999992E-3</c:v>
                </c:pt>
                <c:pt idx="5231">
                  <c:v>3.41797E-2</c:v>
                </c:pt>
                <c:pt idx="5232">
                  <c:v>5.8593800000000001E-2</c:v>
                </c:pt>
                <c:pt idx="5233">
                  <c:v>9.2773400000000006E-2</c:v>
                </c:pt>
                <c:pt idx="5234">
                  <c:v>0.10253900000000001</c:v>
                </c:pt>
                <c:pt idx="5235">
                  <c:v>0.151367</c:v>
                </c:pt>
                <c:pt idx="5236">
                  <c:v>0.18798799999999999</c:v>
                </c:pt>
                <c:pt idx="5237">
                  <c:v>0.21728500000000001</c:v>
                </c:pt>
                <c:pt idx="5238">
                  <c:v>0.25878899999999999</c:v>
                </c:pt>
                <c:pt idx="5239">
                  <c:v>0.28320299999999998</c:v>
                </c:pt>
                <c:pt idx="5240">
                  <c:v>0.29052699999999998</c:v>
                </c:pt>
                <c:pt idx="5241">
                  <c:v>0.34179700000000002</c:v>
                </c:pt>
                <c:pt idx="5242">
                  <c:v>0.35644500000000001</c:v>
                </c:pt>
                <c:pt idx="5243">
                  <c:v>0.40283200000000002</c:v>
                </c:pt>
                <c:pt idx="5244">
                  <c:v>0.42724600000000001</c:v>
                </c:pt>
                <c:pt idx="5245">
                  <c:v>0.45166000000000001</c:v>
                </c:pt>
                <c:pt idx="5246">
                  <c:v>0.461426</c:v>
                </c:pt>
                <c:pt idx="5247">
                  <c:v>0.48828100000000002</c:v>
                </c:pt>
                <c:pt idx="5248">
                  <c:v>0.52978499999999995</c:v>
                </c:pt>
                <c:pt idx="5249">
                  <c:v>0.55908199999999997</c:v>
                </c:pt>
                <c:pt idx="5250">
                  <c:v>0.56152299999999999</c:v>
                </c:pt>
                <c:pt idx="5251">
                  <c:v>0.60302699999999998</c:v>
                </c:pt>
                <c:pt idx="5252">
                  <c:v>0.62255899999999997</c:v>
                </c:pt>
                <c:pt idx="5253">
                  <c:v>0.67138699999999996</c:v>
                </c:pt>
                <c:pt idx="5254">
                  <c:v>0.68115199999999998</c:v>
                </c:pt>
                <c:pt idx="5255">
                  <c:v>0.70556600000000003</c:v>
                </c:pt>
                <c:pt idx="5256">
                  <c:v>0.72265599999999997</c:v>
                </c:pt>
                <c:pt idx="5257">
                  <c:v>0.74462899999999999</c:v>
                </c:pt>
                <c:pt idx="5258">
                  <c:v>0.75439500000000004</c:v>
                </c:pt>
                <c:pt idx="5259">
                  <c:v>0.78125</c:v>
                </c:pt>
                <c:pt idx="5260">
                  <c:v>0.79834000000000005</c:v>
                </c:pt>
                <c:pt idx="5261">
                  <c:v>0.81298800000000004</c:v>
                </c:pt>
                <c:pt idx="5262">
                  <c:v>0.83252000000000004</c:v>
                </c:pt>
                <c:pt idx="5263">
                  <c:v>0.84228499999999995</c:v>
                </c:pt>
                <c:pt idx="5264">
                  <c:v>0.82275399999999999</c:v>
                </c:pt>
                <c:pt idx="5265">
                  <c:v>0.87890599999999997</c:v>
                </c:pt>
                <c:pt idx="5266">
                  <c:v>0.86181600000000003</c:v>
                </c:pt>
                <c:pt idx="5267">
                  <c:v>0.89843799999999996</c:v>
                </c:pt>
                <c:pt idx="5268">
                  <c:v>0.91552699999999998</c:v>
                </c:pt>
                <c:pt idx="5269">
                  <c:v>0.92529300000000003</c:v>
                </c:pt>
                <c:pt idx="5270">
                  <c:v>0.9375</c:v>
                </c:pt>
                <c:pt idx="5271">
                  <c:v>0.93261700000000003</c:v>
                </c:pt>
                <c:pt idx="5272">
                  <c:v>0.95947300000000002</c:v>
                </c:pt>
                <c:pt idx="5273">
                  <c:v>0.94970699999999997</c:v>
                </c:pt>
                <c:pt idx="5274">
                  <c:v>0.96191400000000005</c:v>
                </c:pt>
                <c:pt idx="5275">
                  <c:v>0.97412100000000001</c:v>
                </c:pt>
                <c:pt idx="5276">
                  <c:v>0.97900399999999999</c:v>
                </c:pt>
                <c:pt idx="5277">
                  <c:v>0.95947300000000002</c:v>
                </c:pt>
                <c:pt idx="5278">
                  <c:v>0.98877000000000004</c:v>
                </c:pt>
                <c:pt idx="5279">
                  <c:v>0.94970699999999997</c:v>
                </c:pt>
                <c:pt idx="5280">
                  <c:v>0.96923800000000004</c:v>
                </c:pt>
                <c:pt idx="5281">
                  <c:v>0.95459000000000005</c:v>
                </c:pt>
                <c:pt idx="5282">
                  <c:v>0.94726600000000005</c:v>
                </c:pt>
                <c:pt idx="5283">
                  <c:v>0.95459000000000005</c:v>
                </c:pt>
                <c:pt idx="5284">
                  <c:v>0.94726600000000005</c:v>
                </c:pt>
                <c:pt idx="5285">
                  <c:v>0.96679700000000002</c:v>
                </c:pt>
                <c:pt idx="5286">
                  <c:v>0.94970699999999997</c:v>
                </c:pt>
                <c:pt idx="5287">
                  <c:v>0.944824</c:v>
                </c:pt>
                <c:pt idx="5288">
                  <c:v>0.93505899999999997</c:v>
                </c:pt>
                <c:pt idx="5289">
                  <c:v>0.930176</c:v>
                </c:pt>
                <c:pt idx="5290">
                  <c:v>0.92040999999999995</c:v>
                </c:pt>
                <c:pt idx="5291">
                  <c:v>0.90576199999999996</c:v>
                </c:pt>
                <c:pt idx="5292">
                  <c:v>0.90087899999999999</c:v>
                </c:pt>
                <c:pt idx="5293">
                  <c:v>0.87890599999999997</c:v>
                </c:pt>
                <c:pt idx="5294">
                  <c:v>0.82275399999999999</c:v>
                </c:pt>
                <c:pt idx="5295">
                  <c:v>0.83984400000000003</c:v>
                </c:pt>
                <c:pt idx="5296">
                  <c:v>0.84472700000000001</c:v>
                </c:pt>
                <c:pt idx="5297">
                  <c:v>0.81298800000000004</c:v>
                </c:pt>
                <c:pt idx="5298">
                  <c:v>0.80322300000000002</c:v>
                </c:pt>
                <c:pt idx="5299">
                  <c:v>0.79101600000000005</c:v>
                </c:pt>
                <c:pt idx="5300">
                  <c:v>0.76415999999999995</c:v>
                </c:pt>
                <c:pt idx="5301">
                  <c:v>0.74951199999999996</c:v>
                </c:pt>
                <c:pt idx="5302">
                  <c:v>0.72265599999999997</c:v>
                </c:pt>
                <c:pt idx="5303">
                  <c:v>0.695801</c:v>
                </c:pt>
                <c:pt idx="5304">
                  <c:v>0.66894500000000001</c:v>
                </c:pt>
                <c:pt idx="5305">
                  <c:v>0.67871099999999995</c:v>
                </c:pt>
                <c:pt idx="5306">
                  <c:v>0.63720699999999997</c:v>
                </c:pt>
                <c:pt idx="5307">
                  <c:v>0.62255899999999997</c:v>
                </c:pt>
                <c:pt idx="5308">
                  <c:v>0.59082000000000001</c:v>
                </c:pt>
                <c:pt idx="5309">
                  <c:v>0.56884800000000002</c:v>
                </c:pt>
                <c:pt idx="5310">
                  <c:v>0.54931600000000003</c:v>
                </c:pt>
                <c:pt idx="5311">
                  <c:v>0.51757799999999998</c:v>
                </c:pt>
                <c:pt idx="5312">
                  <c:v>0.49804700000000002</c:v>
                </c:pt>
                <c:pt idx="5313">
                  <c:v>0.461426</c:v>
                </c:pt>
                <c:pt idx="5314">
                  <c:v>0.42968800000000001</c:v>
                </c:pt>
                <c:pt idx="5315">
                  <c:v>0.41992200000000002</c:v>
                </c:pt>
                <c:pt idx="5316">
                  <c:v>0.383301</c:v>
                </c:pt>
                <c:pt idx="5317">
                  <c:v>0.36376999999999998</c:v>
                </c:pt>
                <c:pt idx="5318">
                  <c:v>0.32714799999999999</c:v>
                </c:pt>
                <c:pt idx="5319">
                  <c:v>0.302734</c:v>
                </c:pt>
                <c:pt idx="5320">
                  <c:v>0.28564499999999998</c:v>
                </c:pt>
                <c:pt idx="5321">
                  <c:v>0.244141</c:v>
                </c:pt>
                <c:pt idx="5322">
                  <c:v>0.20263700000000001</c:v>
                </c:pt>
                <c:pt idx="5323">
                  <c:v>0.19531200000000001</c:v>
                </c:pt>
                <c:pt idx="5324">
                  <c:v>0.161133</c:v>
                </c:pt>
                <c:pt idx="5325">
                  <c:v>0.13916000000000001</c:v>
                </c:pt>
                <c:pt idx="5326">
                  <c:v>9.0331999999999996E-2</c:v>
                </c:pt>
                <c:pt idx="5327">
                  <c:v>7.0800799999999997E-2</c:v>
                </c:pt>
                <c:pt idx="5328">
                  <c:v>3.6621099999999997E-2</c:v>
                </c:pt>
                <c:pt idx="5329">
                  <c:v>0</c:v>
                </c:pt>
                <c:pt idx="5330">
                  <c:v>-1.7089799999999999E-2</c:v>
                </c:pt>
                <c:pt idx="5331">
                  <c:v>-3.6621099999999997E-2</c:v>
                </c:pt>
                <c:pt idx="5332">
                  <c:v>-8.5449200000000003E-2</c:v>
                </c:pt>
                <c:pt idx="5333">
                  <c:v>-9.0331999999999996E-2</c:v>
                </c:pt>
                <c:pt idx="5334">
                  <c:v>-0.12939500000000001</c:v>
                </c:pt>
                <c:pt idx="5335">
                  <c:v>-0.15625</c:v>
                </c:pt>
                <c:pt idx="5336">
                  <c:v>-0.20752000000000001</c:v>
                </c:pt>
                <c:pt idx="5337">
                  <c:v>-0.21728500000000001</c:v>
                </c:pt>
                <c:pt idx="5338">
                  <c:v>-0.24902299999999999</c:v>
                </c:pt>
                <c:pt idx="5339">
                  <c:v>-0.28320299999999998</c:v>
                </c:pt>
                <c:pt idx="5340">
                  <c:v>-0.30761699999999997</c:v>
                </c:pt>
                <c:pt idx="5341">
                  <c:v>-0.33203100000000002</c:v>
                </c:pt>
                <c:pt idx="5342">
                  <c:v>-0.380859</c:v>
                </c:pt>
                <c:pt idx="5343">
                  <c:v>-0.390625</c:v>
                </c:pt>
                <c:pt idx="5344">
                  <c:v>-0.44921899999999998</c:v>
                </c:pt>
                <c:pt idx="5345">
                  <c:v>-0.45166000000000001</c:v>
                </c:pt>
                <c:pt idx="5346">
                  <c:v>-0.47119100000000003</c:v>
                </c:pt>
                <c:pt idx="5347">
                  <c:v>-0.49560500000000002</c:v>
                </c:pt>
                <c:pt idx="5348">
                  <c:v>-0.53222700000000001</c:v>
                </c:pt>
                <c:pt idx="5349">
                  <c:v>-0.546875</c:v>
                </c:pt>
                <c:pt idx="5350">
                  <c:v>-0.56640599999999997</c:v>
                </c:pt>
                <c:pt idx="5351">
                  <c:v>-0.58837899999999999</c:v>
                </c:pt>
                <c:pt idx="5352">
                  <c:v>-0.61279300000000003</c:v>
                </c:pt>
                <c:pt idx="5353">
                  <c:v>-0.63476600000000005</c:v>
                </c:pt>
                <c:pt idx="5354">
                  <c:v>-0.64941400000000005</c:v>
                </c:pt>
                <c:pt idx="5355">
                  <c:v>-0.66894500000000001</c:v>
                </c:pt>
                <c:pt idx="5356">
                  <c:v>-0.69091800000000003</c:v>
                </c:pt>
                <c:pt idx="5357">
                  <c:v>-0.703125</c:v>
                </c:pt>
                <c:pt idx="5358">
                  <c:v>-0.72997999999999996</c:v>
                </c:pt>
                <c:pt idx="5359">
                  <c:v>-0.73730499999999999</c:v>
                </c:pt>
                <c:pt idx="5360">
                  <c:v>-0.75683599999999995</c:v>
                </c:pt>
                <c:pt idx="5361">
                  <c:v>-0.78369100000000003</c:v>
                </c:pt>
                <c:pt idx="5362">
                  <c:v>-0.78369100000000003</c:v>
                </c:pt>
                <c:pt idx="5363">
                  <c:v>-0.80566400000000005</c:v>
                </c:pt>
                <c:pt idx="5364">
                  <c:v>-0.80566400000000005</c:v>
                </c:pt>
                <c:pt idx="5365">
                  <c:v>-0.82763699999999996</c:v>
                </c:pt>
                <c:pt idx="5366">
                  <c:v>-0.83740199999999998</c:v>
                </c:pt>
                <c:pt idx="5367">
                  <c:v>-0.83984400000000003</c:v>
                </c:pt>
                <c:pt idx="5368">
                  <c:v>-0.84960899999999995</c:v>
                </c:pt>
                <c:pt idx="5369">
                  <c:v>-0.859375</c:v>
                </c:pt>
                <c:pt idx="5370">
                  <c:v>-0.859375</c:v>
                </c:pt>
                <c:pt idx="5371">
                  <c:v>-0.86914100000000005</c:v>
                </c:pt>
                <c:pt idx="5372">
                  <c:v>-0.87890599999999997</c:v>
                </c:pt>
                <c:pt idx="5373">
                  <c:v>-0.87158199999999997</c:v>
                </c:pt>
                <c:pt idx="5374">
                  <c:v>-0.87890599999999997</c:v>
                </c:pt>
                <c:pt idx="5375">
                  <c:v>-0.88134800000000002</c:v>
                </c:pt>
                <c:pt idx="5376">
                  <c:v>-0.87402299999999999</c:v>
                </c:pt>
                <c:pt idx="5377">
                  <c:v>-0.87158199999999997</c:v>
                </c:pt>
                <c:pt idx="5378">
                  <c:v>-0.866699</c:v>
                </c:pt>
                <c:pt idx="5379">
                  <c:v>-0.86181600000000003</c:v>
                </c:pt>
                <c:pt idx="5380">
                  <c:v>-0.86425799999999997</c:v>
                </c:pt>
                <c:pt idx="5381">
                  <c:v>-0.85449200000000003</c:v>
                </c:pt>
                <c:pt idx="5382">
                  <c:v>-0.852051</c:v>
                </c:pt>
                <c:pt idx="5383">
                  <c:v>-0.82031200000000004</c:v>
                </c:pt>
                <c:pt idx="5384">
                  <c:v>-0.82519500000000001</c:v>
                </c:pt>
                <c:pt idx="5385">
                  <c:v>-0.81054700000000002</c:v>
                </c:pt>
                <c:pt idx="5386">
                  <c:v>-0.81542999999999999</c:v>
                </c:pt>
                <c:pt idx="5387">
                  <c:v>-0.80078099999999997</c:v>
                </c:pt>
                <c:pt idx="5388">
                  <c:v>-0.78125</c:v>
                </c:pt>
                <c:pt idx="5389">
                  <c:v>-0.77148399999999995</c:v>
                </c:pt>
                <c:pt idx="5390">
                  <c:v>-0.76660200000000001</c:v>
                </c:pt>
                <c:pt idx="5391">
                  <c:v>-0.75683599999999995</c:v>
                </c:pt>
                <c:pt idx="5392">
                  <c:v>-0.73242200000000002</c:v>
                </c:pt>
                <c:pt idx="5393">
                  <c:v>-0.70800799999999997</c:v>
                </c:pt>
                <c:pt idx="5394">
                  <c:v>-0.68603499999999995</c:v>
                </c:pt>
                <c:pt idx="5395">
                  <c:v>-0.67138699999999996</c:v>
                </c:pt>
                <c:pt idx="5396">
                  <c:v>-0.63964799999999999</c:v>
                </c:pt>
                <c:pt idx="5397">
                  <c:v>-0.62255899999999997</c:v>
                </c:pt>
                <c:pt idx="5398">
                  <c:v>-0.61523399999999995</c:v>
                </c:pt>
                <c:pt idx="5399">
                  <c:v>-0.60058599999999995</c:v>
                </c:pt>
                <c:pt idx="5400">
                  <c:v>-0.57128900000000005</c:v>
                </c:pt>
                <c:pt idx="5401">
                  <c:v>-0.54931600000000003</c:v>
                </c:pt>
                <c:pt idx="5402">
                  <c:v>-0.52002000000000004</c:v>
                </c:pt>
                <c:pt idx="5403">
                  <c:v>-0.50537100000000001</c:v>
                </c:pt>
                <c:pt idx="5404">
                  <c:v>-0.47119100000000003</c:v>
                </c:pt>
                <c:pt idx="5405">
                  <c:v>-0.44433600000000001</c:v>
                </c:pt>
                <c:pt idx="5406">
                  <c:v>-0.42724600000000001</c:v>
                </c:pt>
                <c:pt idx="5407">
                  <c:v>-0.390625</c:v>
                </c:pt>
                <c:pt idx="5408">
                  <c:v>-0.37109399999999998</c:v>
                </c:pt>
                <c:pt idx="5409">
                  <c:v>-0.35644500000000001</c:v>
                </c:pt>
                <c:pt idx="5410">
                  <c:v>-0.3125</c:v>
                </c:pt>
                <c:pt idx="5411">
                  <c:v>-0.28564499999999998</c:v>
                </c:pt>
                <c:pt idx="5412">
                  <c:v>-0.27343800000000001</c:v>
                </c:pt>
                <c:pt idx="5413">
                  <c:v>-0.20507800000000001</c:v>
                </c:pt>
                <c:pt idx="5414">
                  <c:v>-0.20263700000000001</c:v>
                </c:pt>
                <c:pt idx="5415">
                  <c:v>-0.119629</c:v>
                </c:pt>
                <c:pt idx="5416">
                  <c:v>-0.13183600000000001</c:v>
                </c:pt>
                <c:pt idx="5417">
                  <c:v>-0.114746</c:v>
                </c:pt>
                <c:pt idx="5418">
                  <c:v>-8.0566399999999996E-2</c:v>
                </c:pt>
                <c:pt idx="5419">
                  <c:v>-5.3710899999999999E-2</c:v>
                </c:pt>
                <c:pt idx="5420">
                  <c:v>-3.1738299999999997E-2</c:v>
                </c:pt>
                <c:pt idx="5421">
                  <c:v>-2.4414100000000002E-3</c:v>
                </c:pt>
                <c:pt idx="5422">
                  <c:v>2.9296900000000001E-2</c:v>
                </c:pt>
                <c:pt idx="5423">
                  <c:v>6.1035199999999998E-2</c:v>
                </c:pt>
                <c:pt idx="5424">
                  <c:v>7.5683600000000004E-2</c:v>
                </c:pt>
                <c:pt idx="5425">
                  <c:v>0.12207</c:v>
                </c:pt>
                <c:pt idx="5426">
                  <c:v>0.13671900000000001</c:v>
                </c:pt>
                <c:pt idx="5427">
                  <c:v>0.18310499999999999</c:v>
                </c:pt>
                <c:pt idx="5428">
                  <c:v>0.229492</c:v>
                </c:pt>
                <c:pt idx="5429">
                  <c:v>0.239258</c:v>
                </c:pt>
                <c:pt idx="5430">
                  <c:v>0.28076200000000001</c:v>
                </c:pt>
                <c:pt idx="5431">
                  <c:v>0.30029299999999998</c:v>
                </c:pt>
                <c:pt idx="5432">
                  <c:v>0.319824</c:v>
                </c:pt>
                <c:pt idx="5433">
                  <c:v>0.34423799999999999</c:v>
                </c:pt>
                <c:pt idx="5434">
                  <c:v>0.37353500000000001</c:v>
                </c:pt>
                <c:pt idx="5435">
                  <c:v>0.40771499999999999</c:v>
                </c:pt>
                <c:pt idx="5436">
                  <c:v>0.42968800000000001</c:v>
                </c:pt>
                <c:pt idx="5437">
                  <c:v>0.44921899999999998</c:v>
                </c:pt>
                <c:pt idx="5438">
                  <c:v>0.49316399999999999</c:v>
                </c:pt>
                <c:pt idx="5439">
                  <c:v>0.51025399999999999</c:v>
                </c:pt>
                <c:pt idx="5440">
                  <c:v>0.51513699999999996</c:v>
                </c:pt>
                <c:pt idx="5441">
                  <c:v>0.56396500000000005</c:v>
                </c:pt>
                <c:pt idx="5442">
                  <c:v>0.58105499999999999</c:v>
                </c:pt>
                <c:pt idx="5443">
                  <c:v>0.61035200000000001</c:v>
                </c:pt>
                <c:pt idx="5444">
                  <c:v>0.64453099999999997</c:v>
                </c:pt>
                <c:pt idx="5445">
                  <c:v>0.61035200000000001</c:v>
                </c:pt>
                <c:pt idx="5446">
                  <c:v>0.67871099999999995</c:v>
                </c:pt>
                <c:pt idx="5447">
                  <c:v>0.68847700000000001</c:v>
                </c:pt>
                <c:pt idx="5448">
                  <c:v>0.71777299999999999</c:v>
                </c:pt>
                <c:pt idx="5449">
                  <c:v>0.710449</c:v>
                </c:pt>
                <c:pt idx="5450">
                  <c:v>0.72509800000000002</c:v>
                </c:pt>
                <c:pt idx="5451">
                  <c:v>0.75683599999999995</c:v>
                </c:pt>
                <c:pt idx="5452">
                  <c:v>0.78125</c:v>
                </c:pt>
                <c:pt idx="5453">
                  <c:v>0.79834000000000005</c:v>
                </c:pt>
                <c:pt idx="5454">
                  <c:v>0.76904300000000003</c:v>
                </c:pt>
                <c:pt idx="5455">
                  <c:v>0.82519500000000001</c:v>
                </c:pt>
                <c:pt idx="5456">
                  <c:v>0.852051</c:v>
                </c:pt>
                <c:pt idx="5457">
                  <c:v>0.84228499999999995</c:v>
                </c:pt>
                <c:pt idx="5458">
                  <c:v>0.85449200000000003</c:v>
                </c:pt>
                <c:pt idx="5459">
                  <c:v>0.86914100000000005</c:v>
                </c:pt>
                <c:pt idx="5460">
                  <c:v>0.89843799999999996</c:v>
                </c:pt>
                <c:pt idx="5461">
                  <c:v>0.90576199999999996</c:v>
                </c:pt>
                <c:pt idx="5462">
                  <c:v>0.90332000000000001</c:v>
                </c:pt>
                <c:pt idx="5463">
                  <c:v>0.89843799999999996</c:v>
                </c:pt>
                <c:pt idx="5464">
                  <c:v>0.91064500000000004</c:v>
                </c:pt>
                <c:pt idx="5465">
                  <c:v>0.91064500000000004</c:v>
                </c:pt>
                <c:pt idx="5466">
                  <c:v>0.91796900000000003</c:v>
                </c:pt>
                <c:pt idx="5467">
                  <c:v>0.91796900000000003</c:v>
                </c:pt>
                <c:pt idx="5468">
                  <c:v>0.91308599999999995</c:v>
                </c:pt>
                <c:pt idx="5469">
                  <c:v>0.91796900000000003</c:v>
                </c:pt>
                <c:pt idx="5470">
                  <c:v>0.92040999999999995</c:v>
                </c:pt>
                <c:pt idx="5471">
                  <c:v>0.93994100000000003</c:v>
                </c:pt>
                <c:pt idx="5472">
                  <c:v>0.93505899999999997</c:v>
                </c:pt>
                <c:pt idx="5473">
                  <c:v>0.90820299999999998</c:v>
                </c:pt>
                <c:pt idx="5474">
                  <c:v>0.90820299999999998</c:v>
                </c:pt>
                <c:pt idx="5475">
                  <c:v>0.92529300000000003</c:v>
                </c:pt>
                <c:pt idx="5476">
                  <c:v>0.90332000000000001</c:v>
                </c:pt>
                <c:pt idx="5477">
                  <c:v>0.90087899999999999</c:v>
                </c:pt>
                <c:pt idx="5478">
                  <c:v>0.88867200000000002</c:v>
                </c:pt>
                <c:pt idx="5479">
                  <c:v>0.88378900000000005</c:v>
                </c:pt>
                <c:pt idx="5480">
                  <c:v>0.88378900000000005</c:v>
                </c:pt>
                <c:pt idx="5481">
                  <c:v>0.86425799999999997</c:v>
                </c:pt>
                <c:pt idx="5482">
                  <c:v>0.84472700000000001</c:v>
                </c:pt>
                <c:pt idx="5483">
                  <c:v>0.83740199999999998</c:v>
                </c:pt>
                <c:pt idx="5484">
                  <c:v>0.78125</c:v>
                </c:pt>
                <c:pt idx="5485">
                  <c:v>0.82275399999999999</c:v>
                </c:pt>
                <c:pt idx="5486">
                  <c:v>0.80810499999999996</c:v>
                </c:pt>
                <c:pt idx="5487">
                  <c:v>0.79834000000000005</c:v>
                </c:pt>
                <c:pt idx="5488">
                  <c:v>0.76415999999999995</c:v>
                </c:pt>
                <c:pt idx="5489">
                  <c:v>0.74462899999999999</c:v>
                </c:pt>
                <c:pt idx="5490">
                  <c:v>0.73730499999999999</c:v>
                </c:pt>
                <c:pt idx="5491">
                  <c:v>0.71289100000000005</c:v>
                </c:pt>
                <c:pt idx="5492">
                  <c:v>0.703125</c:v>
                </c:pt>
                <c:pt idx="5493">
                  <c:v>0.69824200000000003</c:v>
                </c:pt>
                <c:pt idx="5494">
                  <c:v>0.64697300000000002</c:v>
                </c:pt>
                <c:pt idx="5495">
                  <c:v>0.65185499999999996</c:v>
                </c:pt>
                <c:pt idx="5496">
                  <c:v>0.62011700000000003</c:v>
                </c:pt>
                <c:pt idx="5497">
                  <c:v>0.61523399999999995</c:v>
                </c:pt>
                <c:pt idx="5498">
                  <c:v>0.57617200000000002</c:v>
                </c:pt>
                <c:pt idx="5499">
                  <c:v>0.54931600000000003</c:v>
                </c:pt>
                <c:pt idx="5500">
                  <c:v>0.52734400000000003</c:v>
                </c:pt>
                <c:pt idx="5501">
                  <c:v>0.49316399999999999</c:v>
                </c:pt>
                <c:pt idx="5502">
                  <c:v>0.48583999999999999</c:v>
                </c:pt>
                <c:pt idx="5503">
                  <c:v>0.45166000000000001</c:v>
                </c:pt>
                <c:pt idx="5504">
                  <c:v>0.43212899999999999</c:v>
                </c:pt>
                <c:pt idx="5505">
                  <c:v>0.41015600000000002</c:v>
                </c:pt>
                <c:pt idx="5506">
                  <c:v>0.383301</c:v>
                </c:pt>
                <c:pt idx="5507">
                  <c:v>0.34179700000000002</c:v>
                </c:pt>
                <c:pt idx="5508">
                  <c:v>0.31494100000000003</c:v>
                </c:pt>
                <c:pt idx="5509">
                  <c:v>0.27832000000000001</c:v>
                </c:pt>
                <c:pt idx="5510">
                  <c:v>0.26611299999999999</c:v>
                </c:pt>
                <c:pt idx="5511">
                  <c:v>0.25878899999999999</c:v>
                </c:pt>
                <c:pt idx="5512">
                  <c:v>0.20263700000000001</c:v>
                </c:pt>
                <c:pt idx="5513">
                  <c:v>0.18798799999999999</c:v>
                </c:pt>
                <c:pt idx="5514">
                  <c:v>0.146484</c:v>
                </c:pt>
                <c:pt idx="5515">
                  <c:v>0.112305</c:v>
                </c:pt>
                <c:pt idx="5516">
                  <c:v>0.10009800000000001</c:v>
                </c:pt>
                <c:pt idx="5517">
                  <c:v>7.0800799999999997E-2</c:v>
                </c:pt>
                <c:pt idx="5518">
                  <c:v>4.39453E-2</c:v>
                </c:pt>
                <c:pt idx="5519">
                  <c:v>1.7089799999999999E-2</c:v>
                </c:pt>
                <c:pt idx="5520">
                  <c:v>-9.7656199999999992E-3</c:v>
                </c:pt>
                <c:pt idx="5521">
                  <c:v>-4.39453E-2</c:v>
                </c:pt>
                <c:pt idx="5522">
                  <c:v>-7.8125E-2</c:v>
                </c:pt>
                <c:pt idx="5523">
                  <c:v>-9.7656199999999999E-2</c:v>
                </c:pt>
                <c:pt idx="5524">
                  <c:v>-0.12939500000000001</c:v>
                </c:pt>
                <c:pt idx="5525">
                  <c:v>-0.158691</c:v>
                </c:pt>
                <c:pt idx="5526">
                  <c:v>-0.17089799999999999</c:v>
                </c:pt>
                <c:pt idx="5527">
                  <c:v>-0.224609</c:v>
                </c:pt>
                <c:pt idx="5528">
                  <c:v>-0.25634800000000002</c:v>
                </c:pt>
                <c:pt idx="5529">
                  <c:v>-0.27587899999999999</c:v>
                </c:pt>
                <c:pt idx="5530">
                  <c:v>-0.28076200000000001</c:v>
                </c:pt>
                <c:pt idx="5531">
                  <c:v>-0.33203100000000002</c:v>
                </c:pt>
                <c:pt idx="5532">
                  <c:v>-0.36132799999999998</c:v>
                </c:pt>
                <c:pt idx="5533">
                  <c:v>-0.36865199999999998</c:v>
                </c:pt>
                <c:pt idx="5534">
                  <c:v>-0.40527299999999999</c:v>
                </c:pt>
                <c:pt idx="5535">
                  <c:v>-0.42480499999999999</c:v>
                </c:pt>
                <c:pt idx="5536">
                  <c:v>-0.44921899999999998</c:v>
                </c:pt>
                <c:pt idx="5537">
                  <c:v>-0.47363300000000003</c:v>
                </c:pt>
                <c:pt idx="5538">
                  <c:v>-0.49316399999999999</c:v>
                </c:pt>
                <c:pt idx="5539">
                  <c:v>-0.51757799999999998</c:v>
                </c:pt>
                <c:pt idx="5540">
                  <c:v>-0.54443399999999997</c:v>
                </c:pt>
                <c:pt idx="5541">
                  <c:v>-0.57372999999999996</c:v>
                </c:pt>
                <c:pt idx="5542">
                  <c:v>-0.57861300000000004</c:v>
                </c:pt>
                <c:pt idx="5543">
                  <c:v>-0.617676</c:v>
                </c:pt>
                <c:pt idx="5544">
                  <c:v>-0.632324</c:v>
                </c:pt>
                <c:pt idx="5545">
                  <c:v>-0.632324</c:v>
                </c:pt>
                <c:pt idx="5546">
                  <c:v>-0.66650399999999999</c:v>
                </c:pt>
                <c:pt idx="5547">
                  <c:v>-0.67138699999999996</c:v>
                </c:pt>
                <c:pt idx="5548">
                  <c:v>-0.70800799999999997</c:v>
                </c:pt>
                <c:pt idx="5549">
                  <c:v>-0.72509800000000002</c:v>
                </c:pt>
                <c:pt idx="5550">
                  <c:v>-0.72997999999999996</c:v>
                </c:pt>
                <c:pt idx="5551">
                  <c:v>-0.75439500000000004</c:v>
                </c:pt>
                <c:pt idx="5552">
                  <c:v>-0.75927699999999998</c:v>
                </c:pt>
                <c:pt idx="5553">
                  <c:v>-0.78613299999999997</c:v>
                </c:pt>
                <c:pt idx="5554">
                  <c:v>-0.78369100000000003</c:v>
                </c:pt>
                <c:pt idx="5555">
                  <c:v>-0.79345699999999997</c:v>
                </c:pt>
                <c:pt idx="5556">
                  <c:v>-0.80566400000000005</c:v>
                </c:pt>
                <c:pt idx="5557">
                  <c:v>-0.82275399999999999</c:v>
                </c:pt>
                <c:pt idx="5558">
                  <c:v>-0.81787100000000001</c:v>
                </c:pt>
                <c:pt idx="5559">
                  <c:v>-0.81542999999999999</c:v>
                </c:pt>
                <c:pt idx="5560">
                  <c:v>-0.82763699999999996</c:v>
                </c:pt>
                <c:pt idx="5561">
                  <c:v>-0.83252000000000004</c:v>
                </c:pt>
                <c:pt idx="5562">
                  <c:v>-0.84472700000000001</c:v>
                </c:pt>
                <c:pt idx="5563">
                  <c:v>-0.83496099999999995</c:v>
                </c:pt>
                <c:pt idx="5564">
                  <c:v>-0.89111300000000004</c:v>
                </c:pt>
                <c:pt idx="5565">
                  <c:v>-0.83496099999999995</c:v>
                </c:pt>
                <c:pt idx="5566">
                  <c:v>-0.82519500000000001</c:v>
                </c:pt>
                <c:pt idx="5567">
                  <c:v>-0.84716800000000003</c:v>
                </c:pt>
                <c:pt idx="5568">
                  <c:v>-0.84716800000000003</c:v>
                </c:pt>
                <c:pt idx="5569">
                  <c:v>-0.83252000000000004</c:v>
                </c:pt>
                <c:pt idx="5570">
                  <c:v>-0.83496099999999995</c:v>
                </c:pt>
                <c:pt idx="5571">
                  <c:v>-0.82275399999999999</c:v>
                </c:pt>
                <c:pt idx="5572">
                  <c:v>-0.82519500000000001</c:v>
                </c:pt>
                <c:pt idx="5573">
                  <c:v>-0.80078099999999997</c:v>
                </c:pt>
                <c:pt idx="5574">
                  <c:v>-0.80078099999999997</c:v>
                </c:pt>
                <c:pt idx="5575">
                  <c:v>-0.773926</c:v>
                </c:pt>
                <c:pt idx="5576">
                  <c:v>-0.773926</c:v>
                </c:pt>
                <c:pt idx="5577">
                  <c:v>-0.78125</c:v>
                </c:pt>
                <c:pt idx="5578">
                  <c:v>-0.77148399999999995</c:v>
                </c:pt>
                <c:pt idx="5579">
                  <c:v>-0.77148399999999995</c:v>
                </c:pt>
                <c:pt idx="5580">
                  <c:v>-0.73242200000000002</c:v>
                </c:pt>
                <c:pt idx="5581">
                  <c:v>-0.73486300000000004</c:v>
                </c:pt>
                <c:pt idx="5582">
                  <c:v>-0.70556600000000003</c:v>
                </c:pt>
                <c:pt idx="5583">
                  <c:v>-0.68115199999999998</c:v>
                </c:pt>
                <c:pt idx="5584">
                  <c:v>-0.66650399999999999</c:v>
                </c:pt>
                <c:pt idx="5585">
                  <c:v>-0.63964799999999999</c:v>
                </c:pt>
                <c:pt idx="5586">
                  <c:v>-0.62744100000000003</c:v>
                </c:pt>
                <c:pt idx="5587">
                  <c:v>-0.60058599999999995</c:v>
                </c:pt>
                <c:pt idx="5588">
                  <c:v>-0.58349600000000001</c:v>
                </c:pt>
                <c:pt idx="5589">
                  <c:v>-0.58105499999999999</c:v>
                </c:pt>
                <c:pt idx="5590">
                  <c:v>-0.54443399999999997</c:v>
                </c:pt>
                <c:pt idx="5591">
                  <c:v>-0.52002000000000004</c:v>
                </c:pt>
                <c:pt idx="5592">
                  <c:v>-0.51025399999999999</c:v>
                </c:pt>
                <c:pt idx="5593">
                  <c:v>-0.48828100000000002</c:v>
                </c:pt>
                <c:pt idx="5594">
                  <c:v>-0.45654299999999998</c:v>
                </c:pt>
                <c:pt idx="5595">
                  <c:v>-0.42480499999999999</c:v>
                </c:pt>
                <c:pt idx="5596">
                  <c:v>-0.40527299999999999</c:v>
                </c:pt>
                <c:pt idx="5597">
                  <c:v>-0.37597700000000001</c:v>
                </c:pt>
                <c:pt idx="5598">
                  <c:v>-0.34912100000000001</c:v>
                </c:pt>
                <c:pt idx="5599">
                  <c:v>-0.32470700000000002</c:v>
                </c:pt>
                <c:pt idx="5600">
                  <c:v>-0.3125</c:v>
                </c:pt>
                <c:pt idx="5601">
                  <c:v>-0.27099600000000001</c:v>
                </c:pt>
                <c:pt idx="5602">
                  <c:v>-0.24902299999999999</c:v>
                </c:pt>
                <c:pt idx="5603">
                  <c:v>-0.19531200000000001</c:v>
                </c:pt>
                <c:pt idx="5604">
                  <c:v>-0.19775400000000001</c:v>
                </c:pt>
                <c:pt idx="5605">
                  <c:v>-0.163574</c:v>
                </c:pt>
                <c:pt idx="5606">
                  <c:v>-0.12695300000000001</c:v>
                </c:pt>
                <c:pt idx="5607">
                  <c:v>-0.10009800000000001</c:v>
                </c:pt>
                <c:pt idx="5608">
                  <c:v>-6.3476599999999994E-2</c:v>
                </c:pt>
                <c:pt idx="5609">
                  <c:v>-3.90625E-2</c:v>
                </c:pt>
                <c:pt idx="5610">
                  <c:v>-7.3242200000000002E-3</c:v>
                </c:pt>
                <c:pt idx="5611">
                  <c:v>2.1972700000000001E-2</c:v>
                </c:pt>
                <c:pt idx="5612">
                  <c:v>4.39453E-2</c:v>
                </c:pt>
                <c:pt idx="5613">
                  <c:v>7.5683600000000004E-2</c:v>
                </c:pt>
                <c:pt idx="5614">
                  <c:v>9.0331999999999996E-2</c:v>
                </c:pt>
                <c:pt idx="5615">
                  <c:v>0.13427700000000001</c:v>
                </c:pt>
                <c:pt idx="5616">
                  <c:v>0.161133</c:v>
                </c:pt>
                <c:pt idx="5617">
                  <c:v>0.20019500000000001</c:v>
                </c:pt>
                <c:pt idx="5618">
                  <c:v>0.20752000000000001</c:v>
                </c:pt>
                <c:pt idx="5619">
                  <c:v>0.244141</c:v>
                </c:pt>
                <c:pt idx="5620">
                  <c:v>0.28564499999999998</c:v>
                </c:pt>
                <c:pt idx="5621">
                  <c:v>0.302734</c:v>
                </c:pt>
                <c:pt idx="5622">
                  <c:v>0.319824</c:v>
                </c:pt>
                <c:pt idx="5623">
                  <c:v>0.35400399999999999</c:v>
                </c:pt>
                <c:pt idx="5624">
                  <c:v>0.397949</c:v>
                </c:pt>
                <c:pt idx="5625">
                  <c:v>0.40283200000000002</c:v>
                </c:pt>
                <c:pt idx="5626">
                  <c:v>0.43945299999999998</c:v>
                </c:pt>
                <c:pt idx="5627">
                  <c:v>0.45654299999999998</c:v>
                </c:pt>
                <c:pt idx="5628">
                  <c:v>0.49316399999999999</c:v>
                </c:pt>
                <c:pt idx="5629">
                  <c:v>0.51513699999999996</c:v>
                </c:pt>
                <c:pt idx="5630">
                  <c:v>0.53466800000000003</c:v>
                </c:pt>
                <c:pt idx="5631">
                  <c:v>0.56640599999999997</c:v>
                </c:pt>
                <c:pt idx="5632">
                  <c:v>0.59570299999999998</c:v>
                </c:pt>
                <c:pt idx="5633">
                  <c:v>0.64209000000000005</c:v>
                </c:pt>
                <c:pt idx="5634">
                  <c:v>0.632324</c:v>
                </c:pt>
                <c:pt idx="5635">
                  <c:v>0.65429700000000002</c:v>
                </c:pt>
                <c:pt idx="5636">
                  <c:v>0.69091800000000003</c:v>
                </c:pt>
                <c:pt idx="5637">
                  <c:v>0.703125</c:v>
                </c:pt>
                <c:pt idx="5638">
                  <c:v>0.71289100000000005</c:v>
                </c:pt>
                <c:pt idx="5639">
                  <c:v>0.72997999999999996</c:v>
                </c:pt>
                <c:pt idx="5640">
                  <c:v>0.75683599999999995</c:v>
                </c:pt>
                <c:pt idx="5641">
                  <c:v>0.76660200000000001</c:v>
                </c:pt>
                <c:pt idx="5642">
                  <c:v>0.79101600000000005</c:v>
                </c:pt>
                <c:pt idx="5643">
                  <c:v>0.79834000000000005</c:v>
                </c:pt>
                <c:pt idx="5644">
                  <c:v>0.78125</c:v>
                </c:pt>
                <c:pt idx="5645">
                  <c:v>0.82763699999999996</c:v>
                </c:pt>
                <c:pt idx="5646">
                  <c:v>0.84228499999999995</c:v>
                </c:pt>
                <c:pt idx="5647">
                  <c:v>0.852051</c:v>
                </c:pt>
                <c:pt idx="5648">
                  <c:v>0.84716800000000003</c:v>
                </c:pt>
                <c:pt idx="5649">
                  <c:v>0.88622999999999996</c:v>
                </c:pt>
                <c:pt idx="5650">
                  <c:v>0.89843799999999996</c:v>
                </c:pt>
                <c:pt idx="5651">
                  <c:v>0.89599600000000001</c:v>
                </c:pt>
                <c:pt idx="5652">
                  <c:v>0.90576199999999996</c:v>
                </c:pt>
                <c:pt idx="5653">
                  <c:v>0.90576199999999996</c:v>
                </c:pt>
                <c:pt idx="5654">
                  <c:v>0.91552699999999998</c:v>
                </c:pt>
                <c:pt idx="5655">
                  <c:v>0.95214799999999999</c:v>
                </c:pt>
                <c:pt idx="5656">
                  <c:v>0.930176</c:v>
                </c:pt>
                <c:pt idx="5657">
                  <c:v>0.92040999999999995</c:v>
                </c:pt>
                <c:pt idx="5658">
                  <c:v>0.930176</c:v>
                </c:pt>
                <c:pt idx="5659">
                  <c:v>0.92773399999999995</c:v>
                </c:pt>
                <c:pt idx="5660">
                  <c:v>0.92773399999999995</c:v>
                </c:pt>
                <c:pt idx="5661">
                  <c:v>0.92285200000000001</c:v>
                </c:pt>
                <c:pt idx="5662">
                  <c:v>0.93261700000000003</c:v>
                </c:pt>
                <c:pt idx="5663">
                  <c:v>0.92773399999999995</c:v>
                </c:pt>
                <c:pt idx="5664">
                  <c:v>0.90820299999999998</c:v>
                </c:pt>
                <c:pt idx="5665">
                  <c:v>0.92285200000000001</c:v>
                </c:pt>
                <c:pt idx="5666">
                  <c:v>0.92040999999999995</c:v>
                </c:pt>
                <c:pt idx="5667">
                  <c:v>0.91796900000000003</c:v>
                </c:pt>
                <c:pt idx="5668">
                  <c:v>0.90332000000000001</c:v>
                </c:pt>
                <c:pt idx="5669">
                  <c:v>0.89843799999999996</c:v>
                </c:pt>
                <c:pt idx="5670">
                  <c:v>0.89599600000000001</c:v>
                </c:pt>
                <c:pt idx="5671">
                  <c:v>0.87402299999999999</c:v>
                </c:pt>
                <c:pt idx="5672">
                  <c:v>0.83252000000000004</c:v>
                </c:pt>
                <c:pt idx="5673">
                  <c:v>0.86425799999999997</c:v>
                </c:pt>
                <c:pt idx="5674">
                  <c:v>0.81054700000000002</c:v>
                </c:pt>
                <c:pt idx="5675">
                  <c:v>0.83496099999999995</c:v>
                </c:pt>
                <c:pt idx="5676">
                  <c:v>0.80810499999999996</c:v>
                </c:pt>
                <c:pt idx="5677">
                  <c:v>0.80810499999999996</c:v>
                </c:pt>
                <c:pt idx="5678">
                  <c:v>0.79345699999999997</c:v>
                </c:pt>
                <c:pt idx="5679">
                  <c:v>0.76415999999999995</c:v>
                </c:pt>
                <c:pt idx="5680">
                  <c:v>0.75195299999999998</c:v>
                </c:pt>
                <c:pt idx="5681">
                  <c:v>0.72509800000000002</c:v>
                </c:pt>
                <c:pt idx="5682">
                  <c:v>0.703125</c:v>
                </c:pt>
                <c:pt idx="5683">
                  <c:v>0.69824200000000003</c:v>
                </c:pt>
                <c:pt idx="5684">
                  <c:v>0.67627000000000004</c:v>
                </c:pt>
                <c:pt idx="5685">
                  <c:v>0.64941400000000005</c:v>
                </c:pt>
                <c:pt idx="5686">
                  <c:v>0.62255899999999997</c:v>
                </c:pt>
                <c:pt idx="5687">
                  <c:v>0.62988299999999997</c:v>
                </c:pt>
                <c:pt idx="5688">
                  <c:v>0.60058599999999995</c:v>
                </c:pt>
                <c:pt idx="5689">
                  <c:v>0.56396500000000005</c:v>
                </c:pt>
                <c:pt idx="5690">
                  <c:v>0.539551</c:v>
                </c:pt>
                <c:pt idx="5691">
                  <c:v>0.52246099999999995</c:v>
                </c:pt>
                <c:pt idx="5692">
                  <c:v>0.49804700000000002</c:v>
                </c:pt>
                <c:pt idx="5693">
                  <c:v>0.46386699999999997</c:v>
                </c:pt>
                <c:pt idx="5694">
                  <c:v>0.44921899999999998</c:v>
                </c:pt>
                <c:pt idx="5695">
                  <c:v>0.41992200000000002</c:v>
                </c:pt>
                <c:pt idx="5696">
                  <c:v>0.39550800000000003</c:v>
                </c:pt>
                <c:pt idx="5697">
                  <c:v>0.35644500000000001</c:v>
                </c:pt>
                <c:pt idx="5698">
                  <c:v>0.33203100000000002</c:v>
                </c:pt>
                <c:pt idx="5699">
                  <c:v>0.31494100000000003</c:v>
                </c:pt>
                <c:pt idx="5700">
                  <c:v>0.27343800000000001</c:v>
                </c:pt>
                <c:pt idx="5701">
                  <c:v>0.25146499999999999</c:v>
                </c:pt>
                <c:pt idx="5702">
                  <c:v>0.239258</c:v>
                </c:pt>
                <c:pt idx="5703">
                  <c:v>0.20263700000000001</c:v>
                </c:pt>
                <c:pt idx="5704">
                  <c:v>0.17578099999999999</c:v>
                </c:pt>
                <c:pt idx="5705">
                  <c:v>0.14160200000000001</c:v>
                </c:pt>
                <c:pt idx="5706">
                  <c:v>0.119629</c:v>
                </c:pt>
                <c:pt idx="5707">
                  <c:v>9.2773400000000006E-2</c:v>
                </c:pt>
                <c:pt idx="5708">
                  <c:v>6.8359400000000001E-2</c:v>
                </c:pt>
                <c:pt idx="5709">
                  <c:v>4.8828099999999999E-2</c:v>
                </c:pt>
                <c:pt idx="5710">
                  <c:v>2.4414100000000001E-2</c:v>
                </c:pt>
                <c:pt idx="5711">
                  <c:v>-2.1972700000000001E-2</c:v>
                </c:pt>
                <c:pt idx="5712">
                  <c:v>-4.8828099999999999E-2</c:v>
                </c:pt>
                <c:pt idx="5713">
                  <c:v>-6.8359400000000001E-2</c:v>
                </c:pt>
                <c:pt idx="5714">
                  <c:v>-0.10498</c:v>
                </c:pt>
                <c:pt idx="5715">
                  <c:v>-0.107422</c:v>
                </c:pt>
                <c:pt idx="5716">
                  <c:v>-0.158691</c:v>
                </c:pt>
                <c:pt idx="5717">
                  <c:v>-0.19287099999999999</c:v>
                </c:pt>
                <c:pt idx="5718">
                  <c:v>-0.21484400000000001</c:v>
                </c:pt>
                <c:pt idx="5719">
                  <c:v>-0.239258</c:v>
                </c:pt>
                <c:pt idx="5720">
                  <c:v>-0.26611299999999999</c:v>
                </c:pt>
                <c:pt idx="5721">
                  <c:v>-0.30029299999999998</c:v>
                </c:pt>
                <c:pt idx="5722">
                  <c:v>-0.319824</c:v>
                </c:pt>
                <c:pt idx="5723">
                  <c:v>-0.35156199999999999</c:v>
                </c:pt>
                <c:pt idx="5724">
                  <c:v>-0.36865199999999998</c:v>
                </c:pt>
                <c:pt idx="5725">
                  <c:v>-0.383301</c:v>
                </c:pt>
                <c:pt idx="5726">
                  <c:v>-0.43701200000000001</c:v>
                </c:pt>
                <c:pt idx="5727">
                  <c:v>-0.44189499999999998</c:v>
                </c:pt>
                <c:pt idx="5728">
                  <c:v>-0.44921899999999998</c:v>
                </c:pt>
                <c:pt idx="5729">
                  <c:v>-0.49560500000000002</c:v>
                </c:pt>
                <c:pt idx="5730">
                  <c:v>-0.50292999999999999</c:v>
                </c:pt>
                <c:pt idx="5731">
                  <c:v>-0.539551</c:v>
                </c:pt>
                <c:pt idx="5732">
                  <c:v>-0.56396500000000005</c:v>
                </c:pt>
                <c:pt idx="5733">
                  <c:v>-0.58105499999999999</c:v>
                </c:pt>
                <c:pt idx="5734">
                  <c:v>-0.59326199999999996</c:v>
                </c:pt>
                <c:pt idx="5735">
                  <c:v>-0.60790999999999995</c:v>
                </c:pt>
                <c:pt idx="5736">
                  <c:v>-0.625</c:v>
                </c:pt>
                <c:pt idx="5737">
                  <c:v>-0.66162100000000001</c:v>
                </c:pt>
                <c:pt idx="5738">
                  <c:v>-0.66894500000000001</c:v>
                </c:pt>
                <c:pt idx="5739">
                  <c:v>-0.69091800000000003</c:v>
                </c:pt>
                <c:pt idx="5740">
                  <c:v>-0.70556600000000003</c:v>
                </c:pt>
                <c:pt idx="5741">
                  <c:v>-0.710449</c:v>
                </c:pt>
                <c:pt idx="5742">
                  <c:v>-0.72021500000000005</c:v>
                </c:pt>
                <c:pt idx="5743">
                  <c:v>-0.73974600000000001</c:v>
                </c:pt>
                <c:pt idx="5744">
                  <c:v>-0.74707000000000001</c:v>
                </c:pt>
                <c:pt idx="5745">
                  <c:v>-0.77636700000000003</c:v>
                </c:pt>
                <c:pt idx="5746">
                  <c:v>-0.773926</c:v>
                </c:pt>
                <c:pt idx="5747">
                  <c:v>-0.77148399999999995</c:v>
                </c:pt>
                <c:pt idx="5748">
                  <c:v>-0.79345699999999997</c:v>
                </c:pt>
                <c:pt idx="5749">
                  <c:v>-0.79834000000000005</c:v>
                </c:pt>
                <c:pt idx="5750">
                  <c:v>-0.80566400000000005</c:v>
                </c:pt>
                <c:pt idx="5751">
                  <c:v>-0.79345699999999997</c:v>
                </c:pt>
                <c:pt idx="5752">
                  <c:v>-0.81787100000000001</c:v>
                </c:pt>
                <c:pt idx="5753">
                  <c:v>-0.81787100000000001</c:v>
                </c:pt>
                <c:pt idx="5754">
                  <c:v>-0.82031200000000004</c:v>
                </c:pt>
                <c:pt idx="5755">
                  <c:v>-0.81054700000000002</c:v>
                </c:pt>
                <c:pt idx="5756">
                  <c:v>-0.82519500000000001</c:v>
                </c:pt>
                <c:pt idx="5757">
                  <c:v>-0.82763699999999996</c:v>
                </c:pt>
                <c:pt idx="5758">
                  <c:v>-0.81787100000000001</c:v>
                </c:pt>
                <c:pt idx="5759">
                  <c:v>-0.82031200000000004</c:v>
                </c:pt>
                <c:pt idx="5760">
                  <c:v>-0.80810499999999996</c:v>
                </c:pt>
                <c:pt idx="5761">
                  <c:v>-0.80566400000000005</c:v>
                </c:pt>
                <c:pt idx="5762">
                  <c:v>-0.79589799999999999</c:v>
                </c:pt>
                <c:pt idx="5763">
                  <c:v>-0.79345699999999997</c:v>
                </c:pt>
                <c:pt idx="5764">
                  <c:v>-0.78125</c:v>
                </c:pt>
                <c:pt idx="5765">
                  <c:v>-0.77880899999999997</c:v>
                </c:pt>
                <c:pt idx="5766">
                  <c:v>-0.76660200000000001</c:v>
                </c:pt>
                <c:pt idx="5767">
                  <c:v>-0.75927699999999998</c:v>
                </c:pt>
                <c:pt idx="5768">
                  <c:v>-0.75683599999999995</c:v>
                </c:pt>
                <c:pt idx="5769">
                  <c:v>-0.703125</c:v>
                </c:pt>
                <c:pt idx="5770">
                  <c:v>-0.72753900000000005</c:v>
                </c:pt>
                <c:pt idx="5771">
                  <c:v>-0.71289100000000005</c:v>
                </c:pt>
                <c:pt idx="5772">
                  <c:v>-0.68603499999999995</c:v>
                </c:pt>
                <c:pt idx="5773">
                  <c:v>-0.67871099999999995</c:v>
                </c:pt>
                <c:pt idx="5774">
                  <c:v>-0.66650399999999999</c:v>
                </c:pt>
                <c:pt idx="5775">
                  <c:v>-0.62988299999999997</c:v>
                </c:pt>
                <c:pt idx="5776">
                  <c:v>-0.62255899999999997</c:v>
                </c:pt>
                <c:pt idx="5777">
                  <c:v>-0.59570299999999998</c:v>
                </c:pt>
                <c:pt idx="5778">
                  <c:v>-0.58593799999999996</c:v>
                </c:pt>
                <c:pt idx="5779">
                  <c:v>-0.57128900000000005</c:v>
                </c:pt>
                <c:pt idx="5780">
                  <c:v>-0.54199200000000003</c:v>
                </c:pt>
                <c:pt idx="5781">
                  <c:v>-0.51757799999999998</c:v>
                </c:pt>
                <c:pt idx="5782">
                  <c:v>-0.539551</c:v>
                </c:pt>
                <c:pt idx="5783">
                  <c:v>-0.48095700000000002</c:v>
                </c:pt>
                <c:pt idx="5784">
                  <c:v>-0.45166000000000001</c:v>
                </c:pt>
                <c:pt idx="5785">
                  <c:v>-0.43212899999999999</c:v>
                </c:pt>
                <c:pt idx="5786">
                  <c:v>-0.40283200000000002</c:v>
                </c:pt>
                <c:pt idx="5787">
                  <c:v>-0.36376999999999998</c:v>
                </c:pt>
                <c:pt idx="5788">
                  <c:v>-0.36376999999999998</c:v>
                </c:pt>
                <c:pt idx="5789">
                  <c:v>-0.33447300000000002</c:v>
                </c:pt>
                <c:pt idx="5790">
                  <c:v>-0.30029299999999998</c:v>
                </c:pt>
                <c:pt idx="5791">
                  <c:v>-0.26855499999999999</c:v>
                </c:pt>
                <c:pt idx="5792">
                  <c:v>-0.234375</c:v>
                </c:pt>
                <c:pt idx="5793">
                  <c:v>-0.246582</c:v>
                </c:pt>
                <c:pt idx="5794">
                  <c:v>-0.19531200000000001</c:v>
                </c:pt>
                <c:pt idx="5795">
                  <c:v>-0.161133</c:v>
                </c:pt>
                <c:pt idx="5796">
                  <c:v>-0.146484</c:v>
                </c:pt>
                <c:pt idx="5797">
                  <c:v>-9.7656199999999999E-2</c:v>
                </c:pt>
                <c:pt idx="5798">
                  <c:v>-8.7890599999999999E-2</c:v>
                </c:pt>
                <c:pt idx="5799">
                  <c:v>-5.3710899999999999E-2</c:v>
                </c:pt>
                <c:pt idx="5800">
                  <c:v>-3.41797E-2</c:v>
                </c:pt>
                <c:pt idx="5801">
                  <c:v>-7.3242200000000002E-3</c:v>
                </c:pt>
                <c:pt idx="5802">
                  <c:v>3.6621099999999997E-2</c:v>
                </c:pt>
                <c:pt idx="5803">
                  <c:v>5.6152300000000002E-2</c:v>
                </c:pt>
                <c:pt idx="5804">
                  <c:v>9.0331999999999996E-2</c:v>
                </c:pt>
                <c:pt idx="5805">
                  <c:v>0.107422</c:v>
                </c:pt>
                <c:pt idx="5806">
                  <c:v>0.13427700000000001</c:v>
                </c:pt>
                <c:pt idx="5807">
                  <c:v>0.163574</c:v>
                </c:pt>
                <c:pt idx="5808">
                  <c:v>0.19042999999999999</c:v>
                </c:pt>
                <c:pt idx="5809">
                  <c:v>0.222168</c:v>
                </c:pt>
                <c:pt idx="5810">
                  <c:v>0.25634800000000002</c:v>
                </c:pt>
                <c:pt idx="5811">
                  <c:v>0.28320299999999998</c:v>
                </c:pt>
                <c:pt idx="5812">
                  <c:v>0.30761699999999997</c:v>
                </c:pt>
                <c:pt idx="5813">
                  <c:v>0.33203100000000002</c:v>
                </c:pt>
                <c:pt idx="5814">
                  <c:v>0.36132799999999998</c:v>
                </c:pt>
                <c:pt idx="5815">
                  <c:v>0.37353500000000001</c:v>
                </c:pt>
                <c:pt idx="5816">
                  <c:v>0.40527299999999999</c:v>
                </c:pt>
                <c:pt idx="5817">
                  <c:v>0.42236299999999999</c:v>
                </c:pt>
                <c:pt idx="5818">
                  <c:v>0.461426</c:v>
                </c:pt>
                <c:pt idx="5819">
                  <c:v>0.47119100000000003</c:v>
                </c:pt>
                <c:pt idx="5820">
                  <c:v>0.50537100000000001</c:v>
                </c:pt>
                <c:pt idx="5821">
                  <c:v>0.53222700000000001</c:v>
                </c:pt>
                <c:pt idx="5822">
                  <c:v>0.546875</c:v>
                </c:pt>
                <c:pt idx="5823">
                  <c:v>0.61035200000000001</c:v>
                </c:pt>
                <c:pt idx="5824">
                  <c:v>0.58349600000000001</c:v>
                </c:pt>
                <c:pt idx="5825">
                  <c:v>0.617676</c:v>
                </c:pt>
                <c:pt idx="5826">
                  <c:v>0.64209000000000005</c:v>
                </c:pt>
                <c:pt idx="5827">
                  <c:v>0.65673800000000004</c:v>
                </c:pt>
                <c:pt idx="5828">
                  <c:v>0.68115199999999998</c:v>
                </c:pt>
                <c:pt idx="5829">
                  <c:v>0.70556600000000003</c:v>
                </c:pt>
                <c:pt idx="5830">
                  <c:v>0.71533199999999997</c:v>
                </c:pt>
                <c:pt idx="5831">
                  <c:v>0.72265599999999997</c:v>
                </c:pt>
                <c:pt idx="5832">
                  <c:v>0.74218799999999996</c:v>
                </c:pt>
                <c:pt idx="5833">
                  <c:v>0.75683599999999995</c:v>
                </c:pt>
                <c:pt idx="5834">
                  <c:v>0.74707000000000001</c:v>
                </c:pt>
                <c:pt idx="5835">
                  <c:v>0.788574</c:v>
                </c:pt>
                <c:pt idx="5836">
                  <c:v>0.80078099999999997</c:v>
                </c:pt>
                <c:pt idx="5837">
                  <c:v>0.81542999999999999</c:v>
                </c:pt>
                <c:pt idx="5838">
                  <c:v>0.82275399999999999</c:v>
                </c:pt>
                <c:pt idx="5839">
                  <c:v>0.84472700000000001</c:v>
                </c:pt>
                <c:pt idx="5840">
                  <c:v>0.852051</c:v>
                </c:pt>
                <c:pt idx="5841">
                  <c:v>0.84472700000000001</c:v>
                </c:pt>
                <c:pt idx="5842">
                  <c:v>0.87158199999999997</c:v>
                </c:pt>
                <c:pt idx="5843">
                  <c:v>0.87158199999999997</c:v>
                </c:pt>
                <c:pt idx="5844">
                  <c:v>0.87646500000000005</c:v>
                </c:pt>
                <c:pt idx="5845">
                  <c:v>0.90087899999999999</c:v>
                </c:pt>
                <c:pt idx="5846">
                  <c:v>0.88378900000000005</c:v>
                </c:pt>
                <c:pt idx="5847">
                  <c:v>0.89599600000000001</c:v>
                </c:pt>
                <c:pt idx="5848">
                  <c:v>0.88378900000000005</c:v>
                </c:pt>
                <c:pt idx="5849">
                  <c:v>0.89355499999999999</c:v>
                </c:pt>
                <c:pt idx="5850">
                  <c:v>0.88867200000000002</c:v>
                </c:pt>
                <c:pt idx="5851">
                  <c:v>0.89111300000000004</c:v>
                </c:pt>
                <c:pt idx="5852">
                  <c:v>0.88622999999999996</c:v>
                </c:pt>
                <c:pt idx="5853">
                  <c:v>0.87890599999999997</c:v>
                </c:pt>
                <c:pt idx="5854">
                  <c:v>0.87646500000000005</c:v>
                </c:pt>
                <c:pt idx="5855">
                  <c:v>0.87890599999999997</c:v>
                </c:pt>
                <c:pt idx="5856">
                  <c:v>0.87890599999999997</c:v>
                </c:pt>
                <c:pt idx="5857">
                  <c:v>0.86425799999999997</c:v>
                </c:pt>
                <c:pt idx="5858">
                  <c:v>0.86914100000000005</c:v>
                </c:pt>
                <c:pt idx="5859">
                  <c:v>0.86914100000000005</c:v>
                </c:pt>
                <c:pt idx="5860">
                  <c:v>0.84472700000000001</c:v>
                </c:pt>
                <c:pt idx="5861">
                  <c:v>0.83007799999999998</c:v>
                </c:pt>
                <c:pt idx="5862">
                  <c:v>0.82275399999999999</c:v>
                </c:pt>
                <c:pt idx="5863">
                  <c:v>0.81054700000000002</c:v>
                </c:pt>
                <c:pt idx="5864">
                  <c:v>0.88134800000000002</c:v>
                </c:pt>
                <c:pt idx="5865">
                  <c:v>0.80566400000000005</c:v>
                </c:pt>
                <c:pt idx="5866">
                  <c:v>0.77148399999999995</c:v>
                </c:pt>
                <c:pt idx="5867">
                  <c:v>0.773926</c:v>
                </c:pt>
                <c:pt idx="5868">
                  <c:v>0.75927699999999998</c:v>
                </c:pt>
                <c:pt idx="5869">
                  <c:v>0.73974600000000001</c:v>
                </c:pt>
                <c:pt idx="5870">
                  <c:v>0.72021500000000005</c:v>
                </c:pt>
                <c:pt idx="5871">
                  <c:v>0.710449</c:v>
                </c:pt>
                <c:pt idx="5872">
                  <c:v>0.68359400000000003</c:v>
                </c:pt>
                <c:pt idx="5873">
                  <c:v>0.66650399999999999</c:v>
                </c:pt>
                <c:pt idx="5874">
                  <c:v>0.64697300000000002</c:v>
                </c:pt>
                <c:pt idx="5875">
                  <c:v>0.64453099999999997</c:v>
                </c:pt>
                <c:pt idx="5876">
                  <c:v>0.60790999999999995</c:v>
                </c:pt>
                <c:pt idx="5877">
                  <c:v>0.61279300000000003</c:v>
                </c:pt>
                <c:pt idx="5878">
                  <c:v>0.56152299999999999</c:v>
                </c:pt>
                <c:pt idx="5879">
                  <c:v>0.55664100000000005</c:v>
                </c:pt>
                <c:pt idx="5880">
                  <c:v>0.52002000000000004</c:v>
                </c:pt>
                <c:pt idx="5881">
                  <c:v>0.49560500000000002</c:v>
                </c:pt>
                <c:pt idx="5882">
                  <c:v>0.46630899999999997</c:v>
                </c:pt>
                <c:pt idx="5883">
                  <c:v>0.44433600000000001</c:v>
                </c:pt>
                <c:pt idx="5884">
                  <c:v>0.40771499999999999</c:v>
                </c:pt>
                <c:pt idx="5885">
                  <c:v>0.40771499999999999</c:v>
                </c:pt>
                <c:pt idx="5886">
                  <c:v>0.383301</c:v>
                </c:pt>
                <c:pt idx="5887">
                  <c:v>0.34912100000000001</c:v>
                </c:pt>
                <c:pt idx="5888">
                  <c:v>0.32470700000000002</c:v>
                </c:pt>
                <c:pt idx="5889">
                  <c:v>0.29541000000000001</c:v>
                </c:pt>
                <c:pt idx="5890">
                  <c:v>0.29052699999999998</c:v>
                </c:pt>
                <c:pt idx="5891">
                  <c:v>0.236816</c:v>
                </c:pt>
                <c:pt idx="5892">
                  <c:v>0.20507800000000001</c:v>
                </c:pt>
                <c:pt idx="5893">
                  <c:v>0.19042999999999999</c:v>
                </c:pt>
                <c:pt idx="5894">
                  <c:v>0.17578099999999999</c:v>
                </c:pt>
                <c:pt idx="5895">
                  <c:v>0.14160200000000001</c:v>
                </c:pt>
                <c:pt idx="5896">
                  <c:v>0.117188</c:v>
                </c:pt>
                <c:pt idx="5897">
                  <c:v>7.5683600000000004E-2</c:v>
                </c:pt>
                <c:pt idx="5898">
                  <c:v>6.5918000000000004E-2</c:v>
                </c:pt>
                <c:pt idx="5899">
                  <c:v>2.1972700000000001E-2</c:v>
                </c:pt>
                <c:pt idx="5900">
                  <c:v>4.8828099999999996E-3</c:v>
                </c:pt>
                <c:pt idx="5901">
                  <c:v>-3.6621099999999997E-2</c:v>
                </c:pt>
                <c:pt idx="5902">
                  <c:v>-5.6152300000000002E-2</c:v>
                </c:pt>
                <c:pt idx="5903">
                  <c:v>-9.2773400000000006E-2</c:v>
                </c:pt>
                <c:pt idx="5904">
                  <c:v>-0.109863</c:v>
                </c:pt>
                <c:pt idx="5905">
                  <c:v>-0.107422</c:v>
                </c:pt>
                <c:pt idx="5906">
                  <c:v>-0.17089799999999999</c:v>
                </c:pt>
                <c:pt idx="5907">
                  <c:v>-0.18310499999999999</c:v>
                </c:pt>
                <c:pt idx="5908">
                  <c:v>-0.222168</c:v>
                </c:pt>
                <c:pt idx="5909">
                  <c:v>-0.244141</c:v>
                </c:pt>
                <c:pt idx="5910">
                  <c:v>-0.27343800000000001</c:v>
                </c:pt>
                <c:pt idx="5911">
                  <c:v>-0.302734</c:v>
                </c:pt>
                <c:pt idx="5912">
                  <c:v>-0.33447300000000002</c:v>
                </c:pt>
                <c:pt idx="5913">
                  <c:v>-0.35888700000000001</c:v>
                </c:pt>
                <c:pt idx="5914">
                  <c:v>-0.36865199999999998</c:v>
                </c:pt>
                <c:pt idx="5915">
                  <c:v>-0.41748000000000002</c:v>
                </c:pt>
                <c:pt idx="5916">
                  <c:v>-0.43701200000000001</c:v>
                </c:pt>
                <c:pt idx="5917">
                  <c:v>-0.45410200000000001</c:v>
                </c:pt>
                <c:pt idx="5918">
                  <c:v>-0.45410200000000001</c:v>
                </c:pt>
                <c:pt idx="5919">
                  <c:v>-0.49560500000000002</c:v>
                </c:pt>
                <c:pt idx="5920">
                  <c:v>-0.51513699999999996</c:v>
                </c:pt>
                <c:pt idx="5921">
                  <c:v>-0.546875</c:v>
                </c:pt>
                <c:pt idx="5922">
                  <c:v>-0.554199</c:v>
                </c:pt>
                <c:pt idx="5923">
                  <c:v>-0.58837899999999999</c:v>
                </c:pt>
                <c:pt idx="5924">
                  <c:v>-0.60546900000000003</c:v>
                </c:pt>
                <c:pt idx="5925">
                  <c:v>-0.61523399999999995</c:v>
                </c:pt>
                <c:pt idx="5926">
                  <c:v>-0.63964799999999999</c:v>
                </c:pt>
                <c:pt idx="5927">
                  <c:v>-0.66162100000000001</c:v>
                </c:pt>
                <c:pt idx="5928">
                  <c:v>-0.66650399999999999</c:v>
                </c:pt>
                <c:pt idx="5929">
                  <c:v>-0.69091800000000003</c:v>
                </c:pt>
                <c:pt idx="5930">
                  <c:v>-0.69335899999999995</c:v>
                </c:pt>
                <c:pt idx="5931">
                  <c:v>-0.72265599999999997</c:v>
                </c:pt>
                <c:pt idx="5932">
                  <c:v>-0.72997999999999996</c:v>
                </c:pt>
                <c:pt idx="5933">
                  <c:v>-0.74218799999999996</c:v>
                </c:pt>
                <c:pt idx="5934">
                  <c:v>-0.76415999999999995</c:v>
                </c:pt>
                <c:pt idx="5935">
                  <c:v>-0.75439500000000004</c:v>
                </c:pt>
                <c:pt idx="5936">
                  <c:v>-0.77148399999999995</c:v>
                </c:pt>
                <c:pt idx="5937">
                  <c:v>-0.77636700000000003</c:v>
                </c:pt>
                <c:pt idx="5938">
                  <c:v>-0.788574</c:v>
                </c:pt>
                <c:pt idx="5939">
                  <c:v>-0.79345699999999997</c:v>
                </c:pt>
                <c:pt idx="5940">
                  <c:v>-0.80322300000000002</c:v>
                </c:pt>
                <c:pt idx="5941">
                  <c:v>-0.81298800000000004</c:v>
                </c:pt>
                <c:pt idx="5942">
                  <c:v>-0.81054700000000002</c:v>
                </c:pt>
                <c:pt idx="5943">
                  <c:v>-0.81787100000000001</c:v>
                </c:pt>
                <c:pt idx="5944">
                  <c:v>-0.82519500000000001</c:v>
                </c:pt>
                <c:pt idx="5945">
                  <c:v>-0.81542999999999999</c:v>
                </c:pt>
                <c:pt idx="5946">
                  <c:v>-0.82031200000000004</c:v>
                </c:pt>
                <c:pt idx="5947">
                  <c:v>-0.81542999999999999</c:v>
                </c:pt>
                <c:pt idx="5948">
                  <c:v>-0.82031200000000004</c:v>
                </c:pt>
                <c:pt idx="5949">
                  <c:v>-0.82275399999999999</c:v>
                </c:pt>
                <c:pt idx="5950">
                  <c:v>-0.81298800000000004</c:v>
                </c:pt>
                <c:pt idx="5951">
                  <c:v>-0.81054700000000002</c:v>
                </c:pt>
                <c:pt idx="5952">
                  <c:v>-0.81298800000000004</c:v>
                </c:pt>
                <c:pt idx="5953">
                  <c:v>-0.79345699999999997</c:v>
                </c:pt>
                <c:pt idx="5954">
                  <c:v>-0.78125</c:v>
                </c:pt>
                <c:pt idx="5955">
                  <c:v>-0.78369100000000003</c:v>
                </c:pt>
                <c:pt idx="5956">
                  <c:v>-0.75683599999999995</c:v>
                </c:pt>
                <c:pt idx="5957">
                  <c:v>-0.75439500000000004</c:v>
                </c:pt>
                <c:pt idx="5958">
                  <c:v>-0.75439500000000004</c:v>
                </c:pt>
                <c:pt idx="5959">
                  <c:v>-0.74462899999999999</c:v>
                </c:pt>
                <c:pt idx="5960">
                  <c:v>-0.72753900000000005</c:v>
                </c:pt>
                <c:pt idx="5961">
                  <c:v>-0.710449</c:v>
                </c:pt>
                <c:pt idx="5962">
                  <c:v>-0.70556600000000003</c:v>
                </c:pt>
                <c:pt idx="5963">
                  <c:v>-0.68359400000000003</c:v>
                </c:pt>
                <c:pt idx="5964">
                  <c:v>-0.67382799999999998</c:v>
                </c:pt>
                <c:pt idx="5965">
                  <c:v>-0.64697300000000002</c:v>
                </c:pt>
                <c:pt idx="5966">
                  <c:v>-0.632324</c:v>
                </c:pt>
                <c:pt idx="5967">
                  <c:v>-0.60790999999999995</c:v>
                </c:pt>
                <c:pt idx="5968">
                  <c:v>-0.59570299999999998</c:v>
                </c:pt>
                <c:pt idx="5969">
                  <c:v>-0.57861300000000004</c:v>
                </c:pt>
                <c:pt idx="5970">
                  <c:v>-0.56152299999999999</c:v>
                </c:pt>
                <c:pt idx="5971">
                  <c:v>-0.52490199999999998</c:v>
                </c:pt>
                <c:pt idx="5972">
                  <c:v>-0.461426</c:v>
                </c:pt>
                <c:pt idx="5973">
                  <c:v>-0.49072300000000002</c:v>
                </c:pt>
                <c:pt idx="5974">
                  <c:v>-0.45654299999999998</c:v>
                </c:pt>
                <c:pt idx="5975">
                  <c:v>-0.44433600000000001</c:v>
                </c:pt>
                <c:pt idx="5976">
                  <c:v>-0.41503899999999999</c:v>
                </c:pt>
                <c:pt idx="5977">
                  <c:v>-0.39550800000000003</c:v>
                </c:pt>
                <c:pt idx="5978">
                  <c:v>-0.36865199999999998</c:v>
                </c:pt>
                <c:pt idx="5979">
                  <c:v>-0.33203100000000002</c:v>
                </c:pt>
                <c:pt idx="5980">
                  <c:v>-0.31494100000000003</c:v>
                </c:pt>
                <c:pt idx="5981">
                  <c:v>-0.28076200000000001</c:v>
                </c:pt>
                <c:pt idx="5982">
                  <c:v>-0.27832000000000001</c:v>
                </c:pt>
                <c:pt idx="5983">
                  <c:v>-0.25878899999999999</c:v>
                </c:pt>
                <c:pt idx="5984">
                  <c:v>-0.21240200000000001</c:v>
                </c:pt>
                <c:pt idx="5985">
                  <c:v>-0.20019500000000001</c:v>
                </c:pt>
                <c:pt idx="5986">
                  <c:v>-0.158691</c:v>
                </c:pt>
                <c:pt idx="5987">
                  <c:v>-0.12939500000000001</c:v>
                </c:pt>
                <c:pt idx="5988">
                  <c:v>-9.5214800000000002E-2</c:v>
                </c:pt>
                <c:pt idx="5989">
                  <c:v>-7.8125E-2</c:v>
                </c:pt>
                <c:pt idx="5990">
                  <c:v>-4.1503900000000003E-2</c:v>
                </c:pt>
                <c:pt idx="5991">
                  <c:v>-9.7656199999999992E-3</c:v>
                </c:pt>
                <c:pt idx="5992">
                  <c:v>2.4414100000000001E-2</c:v>
                </c:pt>
                <c:pt idx="5993">
                  <c:v>3.90625E-2</c:v>
                </c:pt>
                <c:pt idx="5994">
                  <c:v>5.3710899999999999E-2</c:v>
                </c:pt>
                <c:pt idx="5995">
                  <c:v>8.7890599999999999E-2</c:v>
                </c:pt>
                <c:pt idx="5996">
                  <c:v>0.109863</c:v>
                </c:pt>
                <c:pt idx="5997">
                  <c:v>0.15625</c:v>
                </c:pt>
                <c:pt idx="5998">
                  <c:v>0.18310499999999999</c:v>
                </c:pt>
                <c:pt idx="5999">
                  <c:v>0.19775400000000001</c:v>
                </c:pt>
                <c:pt idx="6000">
                  <c:v>0.241699</c:v>
                </c:pt>
                <c:pt idx="6001">
                  <c:v>0.25634800000000002</c:v>
                </c:pt>
                <c:pt idx="6002">
                  <c:v>0.30029299999999998</c:v>
                </c:pt>
                <c:pt idx="6003">
                  <c:v>0.319824</c:v>
                </c:pt>
                <c:pt idx="6004">
                  <c:v>0.34179700000000002</c:v>
                </c:pt>
                <c:pt idx="6005">
                  <c:v>0.37353500000000001</c:v>
                </c:pt>
                <c:pt idx="6006">
                  <c:v>0.390625</c:v>
                </c:pt>
                <c:pt idx="6007">
                  <c:v>0.41259800000000002</c:v>
                </c:pt>
                <c:pt idx="6008">
                  <c:v>0.42968800000000001</c:v>
                </c:pt>
                <c:pt idx="6009">
                  <c:v>0.476074</c:v>
                </c:pt>
                <c:pt idx="6010">
                  <c:v>0.49804700000000002</c:v>
                </c:pt>
                <c:pt idx="6011">
                  <c:v>0.50048800000000004</c:v>
                </c:pt>
                <c:pt idx="6012">
                  <c:v>0.53710899999999995</c:v>
                </c:pt>
                <c:pt idx="6013">
                  <c:v>0.56396500000000005</c:v>
                </c:pt>
                <c:pt idx="6014">
                  <c:v>0.59082000000000001</c:v>
                </c:pt>
                <c:pt idx="6015">
                  <c:v>0.59814500000000004</c:v>
                </c:pt>
                <c:pt idx="6016">
                  <c:v>0.62255899999999997</c:v>
                </c:pt>
                <c:pt idx="6017">
                  <c:v>0.65429700000000002</c:v>
                </c:pt>
                <c:pt idx="6018">
                  <c:v>0.66894500000000001</c:v>
                </c:pt>
                <c:pt idx="6019">
                  <c:v>0.68115199999999998</c:v>
                </c:pt>
                <c:pt idx="6020">
                  <c:v>0.70556600000000003</c:v>
                </c:pt>
                <c:pt idx="6021">
                  <c:v>0.72509800000000002</c:v>
                </c:pt>
                <c:pt idx="6022">
                  <c:v>0.73242200000000002</c:v>
                </c:pt>
                <c:pt idx="6023">
                  <c:v>0.74707000000000001</c:v>
                </c:pt>
                <c:pt idx="6024">
                  <c:v>0.79834000000000005</c:v>
                </c:pt>
                <c:pt idx="6025">
                  <c:v>0.78369100000000003</c:v>
                </c:pt>
                <c:pt idx="6026">
                  <c:v>0.78125</c:v>
                </c:pt>
                <c:pt idx="6027">
                  <c:v>0.81054700000000002</c:v>
                </c:pt>
                <c:pt idx="6028">
                  <c:v>0.80566400000000005</c:v>
                </c:pt>
                <c:pt idx="6029">
                  <c:v>0.81787100000000001</c:v>
                </c:pt>
                <c:pt idx="6030">
                  <c:v>0.84472700000000001</c:v>
                </c:pt>
                <c:pt idx="6031">
                  <c:v>0.84716800000000003</c:v>
                </c:pt>
                <c:pt idx="6032">
                  <c:v>0.86425799999999997</c:v>
                </c:pt>
                <c:pt idx="6033">
                  <c:v>0.86181600000000003</c:v>
                </c:pt>
                <c:pt idx="6034">
                  <c:v>0.87890599999999997</c:v>
                </c:pt>
                <c:pt idx="6035">
                  <c:v>0.88867200000000002</c:v>
                </c:pt>
                <c:pt idx="6036">
                  <c:v>0.87890599999999997</c:v>
                </c:pt>
                <c:pt idx="6037">
                  <c:v>0.88378900000000005</c:v>
                </c:pt>
                <c:pt idx="6038">
                  <c:v>0.89843799999999996</c:v>
                </c:pt>
                <c:pt idx="6039">
                  <c:v>0.88622999999999996</c:v>
                </c:pt>
                <c:pt idx="6040">
                  <c:v>0.89111300000000004</c:v>
                </c:pt>
                <c:pt idx="6041">
                  <c:v>0.87890599999999997</c:v>
                </c:pt>
                <c:pt idx="6042">
                  <c:v>0.88867200000000002</c:v>
                </c:pt>
                <c:pt idx="6043">
                  <c:v>0.88378900000000005</c:v>
                </c:pt>
                <c:pt idx="6044">
                  <c:v>0.87890599999999997</c:v>
                </c:pt>
                <c:pt idx="6045">
                  <c:v>0.87890599999999997</c:v>
                </c:pt>
                <c:pt idx="6046">
                  <c:v>0.87890599999999997</c:v>
                </c:pt>
                <c:pt idx="6047">
                  <c:v>0.87890599999999997</c:v>
                </c:pt>
                <c:pt idx="6048">
                  <c:v>0.87890599999999997</c:v>
                </c:pt>
                <c:pt idx="6049">
                  <c:v>0.866699</c:v>
                </c:pt>
                <c:pt idx="6050">
                  <c:v>0.866699</c:v>
                </c:pt>
                <c:pt idx="6051">
                  <c:v>0.852051</c:v>
                </c:pt>
                <c:pt idx="6052">
                  <c:v>0.83740199999999998</c:v>
                </c:pt>
                <c:pt idx="6053">
                  <c:v>0.83252000000000004</c:v>
                </c:pt>
                <c:pt idx="6054">
                  <c:v>0.79345699999999997</c:v>
                </c:pt>
                <c:pt idx="6055">
                  <c:v>0.80810499999999996</c:v>
                </c:pt>
                <c:pt idx="6056">
                  <c:v>0.788574</c:v>
                </c:pt>
                <c:pt idx="6057">
                  <c:v>0.77148399999999995</c:v>
                </c:pt>
                <c:pt idx="6058">
                  <c:v>0.76660200000000001</c:v>
                </c:pt>
                <c:pt idx="6059">
                  <c:v>0.76171900000000003</c:v>
                </c:pt>
                <c:pt idx="6060">
                  <c:v>0.75195299999999998</c:v>
                </c:pt>
                <c:pt idx="6061">
                  <c:v>0.72753900000000005</c:v>
                </c:pt>
                <c:pt idx="6062">
                  <c:v>0.70068399999999997</c:v>
                </c:pt>
                <c:pt idx="6063">
                  <c:v>0.67627000000000004</c:v>
                </c:pt>
                <c:pt idx="6064">
                  <c:v>0.63720699999999997</c:v>
                </c:pt>
                <c:pt idx="6065">
                  <c:v>0.65429700000000002</c:v>
                </c:pt>
                <c:pt idx="6066">
                  <c:v>0.625</c:v>
                </c:pt>
                <c:pt idx="6067">
                  <c:v>0.61279300000000003</c:v>
                </c:pt>
                <c:pt idx="6068">
                  <c:v>0.57861300000000004</c:v>
                </c:pt>
                <c:pt idx="6069">
                  <c:v>0.56152299999999999</c:v>
                </c:pt>
                <c:pt idx="6070">
                  <c:v>0.55908199999999997</c:v>
                </c:pt>
                <c:pt idx="6071">
                  <c:v>0.52002000000000004</c:v>
                </c:pt>
                <c:pt idx="6072">
                  <c:v>0.48828100000000002</c:v>
                </c:pt>
                <c:pt idx="6073">
                  <c:v>0.46875</c:v>
                </c:pt>
                <c:pt idx="6074">
                  <c:v>0.45166000000000001</c:v>
                </c:pt>
                <c:pt idx="6075">
                  <c:v>0.42968800000000001</c:v>
                </c:pt>
                <c:pt idx="6076">
                  <c:v>0.40527299999999999</c:v>
                </c:pt>
                <c:pt idx="6077">
                  <c:v>0.38574199999999997</c:v>
                </c:pt>
                <c:pt idx="6078">
                  <c:v>0.35156199999999999</c:v>
                </c:pt>
                <c:pt idx="6079">
                  <c:v>0.3125</c:v>
                </c:pt>
                <c:pt idx="6080">
                  <c:v>0.29296899999999998</c:v>
                </c:pt>
                <c:pt idx="6081">
                  <c:v>0.26855499999999999</c:v>
                </c:pt>
                <c:pt idx="6082">
                  <c:v>0.25878899999999999</c:v>
                </c:pt>
                <c:pt idx="6083">
                  <c:v>0.224609</c:v>
                </c:pt>
                <c:pt idx="6084">
                  <c:v>0.19042999999999999</c:v>
                </c:pt>
                <c:pt idx="6085">
                  <c:v>0.17089799999999999</c:v>
                </c:pt>
                <c:pt idx="6086">
                  <c:v>0.14160200000000001</c:v>
                </c:pt>
                <c:pt idx="6087">
                  <c:v>0.109863</c:v>
                </c:pt>
                <c:pt idx="6088">
                  <c:v>8.0566399999999996E-2</c:v>
                </c:pt>
                <c:pt idx="6089">
                  <c:v>5.6152300000000002E-2</c:v>
                </c:pt>
                <c:pt idx="6090">
                  <c:v>3.90625E-2</c:v>
                </c:pt>
                <c:pt idx="6091">
                  <c:v>2.4414100000000002E-3</c:v>
                </c:pt>
                <c:pt idx="6092">
                  <c:v>-1.9531199999999999E-2</c:v>
                </c:pt>
                <c:pt idx="6093">
                  <c:v>-4.1503900000000003E-2</c:v>
                </c:pt>
                <c:pt idx="6094">
                  <c:v>-7.0800799999999997E-2</c:v>
                </c:pt>
                <c:pt idx="6095">
                  <c:v>-7.8125E-2</c:v>
                </c:pt>
                <c:pt idx="6096">
                  <c:v>-0.12207</c:v>
                </c:pt>
                <c:pt idx="6097">
                  <c:v>-0.146484</c:v>
                </c:pt>
                <c:pt idx="6098">
                  <c:v>-0.18310499999999999</c:v>
                </c:pt>
                <c:pt idx="6099">
                  <c:v>-0.21240200000000001</c:v>
                </c:pt>
                <c:pt idx="6100">
                  <c:v>-0.241699</c:v>
                </c:pt>
                <c:pt idx="6101">
                  <c:v>-0.24902299999999999</c:v>
                </c:pt>
                <c:pt idx="6102">
                  <c:v>-0.28564499999999998</c:v>
                </c:pt>
                <c:pt idx="6103">
                  <c:v>-0.30761699999999997</c:v>
                </c:pt>
                <c:pt idx="6104">
                  <c:v>-0.322266</c:v>
                </c:pt>
                <c:pt idx="6105">
                  <c:v>-0.36376999999999998</c:v>
                </c:pt>
                <c:pt idx="6106">
                  <c:v>-0.390625</c:v>
                </c:pt>
                <c:pt idx="6107">
                  <c:v>-0.39306600000000003</c:v>
                </c:pt>
                <c:pt idx="6108">
                  <c:v>-0.42480499999999999</c:v>
                </c:pt>
                <c:pt idx="6109">
                  <c:v>-0.45166000000000001</c:v>
                </c:pt>
                <c:pt idx="6110">
                  <c:v>-0.47119100000000003</c:v>
                </c:pt>
                <c:pt idx="6111">
                  <c:v>-0.49560500000000002</c:v>
                </c:pt>
                <c:pt idx="6112">
                  <c:v>-0.51757799999999998</c:v>
                </c:pt>
                <c:pt idx="6113">
                  <c:v>-0.53466800000000003</c:v>
                </c:pt>
                <c:pt idx="6114">
                  <c:v>-0.56640599999999997</c:v>
                </c:pt>
                <c:pt idx="6115">
                  <c:v>-0.56152299999999999</c:v>
                </c:pt>
                <c:pt idx="6116">
                  <c:v>-0.59326199999999996</c:v>
                </c:pt>
                <c:pt idx="6117">
                  <c:v>-0.61035200000000001</c:v>
                </c:pt>
                <c:pt idx="6118">
                  <c:v>-0.63476600000000005</c:v>
                </c:pt>
                <c:pt idx="6119">
                  <c:v>-0.63964799999999999</c:v>
                </c:pt>
                <c:pt idx="6120">
                  <c:v>-0.65429700000000002</c:v>
                </c:pt>
                <c:pt idx="6121">
                  <c:v>-0.68115199999999998</c:v>
                </c:pt>
                <c:pt idx="6122">
                  <c:v>-0.68115199999999998</c:v>
                </c:pt>
                <c:pt idx="6123">
                  <c:v>-0.695801</c:v>
                </c:pt>
                <c:pt idx="6124">
                  <c:v>-0.69824200000000003</c:v>
                </c:pt>
                <c:pt idx="6125">
                  <c:v>-0.72997999999999996</c:v>
                </c:pt>
                <c:pt idx="6126">
                  <c:v>-0.72997999999999996</c:v>
                </c:pt>
                <c:pt idx="6127">
                  <c:v>-0.73486300000000004</c:v>
                </c:pt>
                <c:pt idx="6128">
                  <c:v>-0.74462899999999999</c:v>
                </c:pt>
                <c:pt idx="6129">
                  <c:v>-0.76171900000000003</c:v>
                </c:pt>
                <c:pt idx="6130">
                  <c:v>-0.76415999999999995</c:v>
                </c:pt>
                <c:pt idx="6131">
                  <c:v>-0.76904300000000003</c:v>
                </c:pt>
                <c:pt idx="6132">
                  <c:v>-0.78613299999999997</c:v>
                </c:pt>
                <c:pt idx="6133">
                  <c:v>-0.788574</c:v>
                </c:pt>
                <c:pt idx="6134">
                  <c:v>-0.77148399999999995</c:v>
                </c:pt>
                <c:pt idx="6135">
                  <c:v>-0.78613299999999997</c:v>
                </c:pt>
                <c:pt idx="6136">
                  <c:v>-0.79101600000000005</c:v>
                </c:pt>
                <c:pt idx="6137">
                  <c:v>-0.79101600000000005</c:v>
                </c:pt>
                <c:pt idx="6138">
                  <c:v>-0.788574</c:v>
                </c:pt>
                <c:pt idx="6139">
                  <c:v>-0.78613299999999997</c:v>
                </c:pt>
                <c:pt idx="6140">
                  <c:v>-0.77880899999999997</c:v>
                </c:pt>
                <c:pt idx="6141">
                  <c:v>-0.773926</c:v>
                </c:pt>
                <c:pt idx="6142">
                  <c:v>-0.77636700000000003</c:v>
                </c:pt>
                <c:pt idx="6143">
                  <c:v>-0.76904300000000003</c:v>
                </c:pt>
                <c:pt idx="6144">
                  <c:v>-0.75927699999999998</c:v>
                </c:pt>
                <c:pt idx="6145">
                  <c:v>-0.74462899999999999</c:v>
                </c:pt>
                <c:pt idx="6146">
                  <c:v>-0.74218799999999996</c:v>
                </c:pt>
                <c:pt idx="6147">
                  <c:v>-0.72997999999999996</c:v>
                </c:pt>
                <c:pt idx="6148">
                  <c:v>-0.72509800000000002</c:v>
                </c:pt>
                <c:pt idx="6149">
                  <c:v>-0.69824200000000003</c:v>
                </c:pt>
                <c:pt idx="6150">
                  <c:v>-0.703125</c:v>
                </c:pt>
                <c:pt idx="6151">
                  <c:v>-0.68603499999999995</c:v>
                </c:pt>
                <c:pt idx="6152">
                  <c:v>-0.67627000000000004</c:v>
                </c:pt>
                <c:pt idx="6153">
                  <c:v>-0.65429700000000002</c:v>
                </c:pt>
                <c:pt idx="6154">
                  <c:v>-0.64697300000000002</c:v>
                </c:pt>
                <c:pt idx="6155">
                  <c:v>-0.62988299999999997</c:v>
                </c:pt>
                <c:pt idx="6156">
                  <c:v>-0.59814500000000004</c:v>
                </c:pt>
                <c:pt idx="6157">
                  <c:v>-0.59570299999999998</c:v>
                </c:pt>
                <c:pt idx="6158">
                  <c:v>-0.56884800000000002</c:v>
                </c:pt>
                <c:pt idx="6159">
                  <c:v>-0.55175799999999997</c:v>
                </c:pt>
                <c:pt idx="6160">
                  <c:v>-0.52734400000000003</c:v>
                </c:pt>
                <c:pt idx="6161">
                  <c:v>-0.51513699999999996</c:v>
                </c:pt>
                <c:pt idx="6162">
                  <c:v>-0.49560500000000002</c:v>
                </c:pt>
                <c:pt idx="6163">
                  <c:v>-0.46630899999999997</c:v>
                </c:pt>
                <c:pt idx="6164">
                  <c:v>-0.43945299999999998</c:v>
                </c:pt>
                <c:pt idx="6165">
                  <c:v>-0.42724600000000001</c:v>
                </c:pt>
                <c:pt idx="6166">
                  <c:v>-0.39306600000000003</c:v>
                </c:pt>
                <c:pt idx="6167">
                  <c:v>-0.37109399999999998</c:v>
                </c:pt>
                <c:pt idx="6168">
                  <c:v>-0.35644500000000001</c:v>
                </c:pt>
                <c:pt idx="6169">
                  <c:v>-0.33935500000000002</c:v>
                </c:pt>
                <c:pt idx="6170">
                  <c:v>-0.31005899999999997</c:v>
                </c:pt>
                <c:pt idx="6171">
                  <c:v>-0.27099600000000001</c:v>
                </c:pt>
                <c:pt idx="6172">
                  <c:v>-0.25390600000000002</c:v>
                </c:pt>
                <c:pt idx="6173">
                  <c:v>-0.246582</c:v>
                </c:pt>
                <c:pt idx="6174">
                  <c:v>-0.20019500000000001</c:v>
                </c:pt>
                <c:pt idx="6175">
                  <c:v>-0.161133</c:v>
                </c:pt>
                <c:pt idx="6176">
                  <c:v>-0.151367</c:v>
                </c:pt>
                <c:pt idx="6177">
                  <c:v>-0.114746</c:v>
                </c:pt>
                <c:pt idx="6178">
                  <c:v>-9.2773400000000006E-2</c:v>
                </c:pt>
                <c:pt idx="6179">
                  <c:v>-5.8593800000000001E-2</c:v>
                </c:pt>
                <c:pt idx="6180">
                  <c:v>-3.90625E-2</c:v>
                </c:pt>
                <c:pt idx="6181">
                  <c:v>-1.2207000000000001E-2</c:v>
                </c:pt>
                <c:pt idx="6182">
                  <c:v>9.7656199999999992E-3</c:v>
                </c:pt>
                <c:pt idx="6183">
                  <c:v>5.6152300000000002E-2</c:v>
                </c:pt>
                <c:pt idx="6184">
                  <c:v>5.6152300000000002E-2</c:v>
                </c:pt>
                <c:pt idx="6185">
                  <c:v>0.10253900000000001</c:v>
                </c:pt>
                <c:pt idx="6186">
                  <c:v>0.12207</c:v>
                </c:pt>
                <c:pt idx="6187">
                  <c:v>0.148926</c:v>
                </c:pt>
                <c:pt idx="6188">
                  <c:v>0.168457</c:v>
                </c:pt>
                <c:pt idx="6189">
                  <c:v>0.20507800000000001</c:v>
                </c:pt>
                <c:pt idx="6190">
                  <c:v>0.234375</c:v>
                </c:pt>
                <c:pt idx="6191">
                  <c:v>0.25634800000000002</c:v>
                </c:pt>
                <c:pt idx="6192">
                  <c:v>0.28564499999999998</c:v>
                </c:pt>
                <c:pt idx="6193">
                  <c:v>0.32470700000000002</c:v>
                </c:pt>
                <c:pt idx="6194">
                  <c:v>0.34423799999999999</c:v>
                </c:pt>
                <c:pt idx="6195">
                  <c:v>0.35644500000000001</c:v>
                </c:pt>
                <c:pt idx="6196">
                  <c:v>0.390625</c:v>
                </c:pt>
                <c:pt idx="6197">
                  <c:v>0.41015600000000002</c:v>
                </c:pt>
                <c:pt idx="6198">
                  <c:v>0.44433600000000001</c:v>
                </c:pt>
                <c:pt idx="6199">
                  <c:v>0.46630899999999997</c:v>
                </c:pt>
                <c:pt idx="6200">
                  <c:v>0.476074</c:v>
                </c:pt>
                <c:pt idx="6201">
                  <c:v>0.49804700000000002</c:v>
                </c:pt>
                <c:pt idx="6202">
                  <c:v>0.52734400000000003</c:v>
                </c:pt>
                <c:pt idx="6203">
                  <c:v>0.53222700000000001</c:v>
                </c:pt>
                <c:pt idx="6204">
                  <c:v>0.56884800000000002</c:v>
                </c:pt>
                <c:pt idx="6205">
                  <c:v>0.58837899999999999</c:v>
                </c:pt>
                <c:pt idx="6206">
                  <c:v>0.60302699999999998</c:v>
                </c:pt>
                <c:pt idx="6207">
                  <c:v>0.63964799999999999</c:v>
                </c:pt>
                <c:pt idx="6208">
                  <c:v>0.65185499999999996</c:v>
                </c:pt>
                <c:pt idx="6209">
                  <c:v>0.66162100000000001</c:v>
                </c:pt>
                <c:pt idx="6210">
                  <c:v>0.69091800000000003</c:v>
                </c:pt>
                <c:pt idx="6211">
                  <c:v>0.703125</c:v>
                </c:pt>
                <c:pt idx="6212">
                  <c:v>0.71777299999999999</c:v>
                </c:pt>
                <c:pt idx="6213">
                  <c:v>0.72997999999999996</c:v>
                </c:pt>
                <c:pt idx="6214">
                  <c:v>0.68847700000000001</c:v>
                </c:pt>
                <c:pt idx="6215">
                  <c:v>0.76904300000000003</c:v>
                </c:pt>
                <c:pt idx="6216">
                  <c:v>0.74707000000000001</c:v>
                </c:pt>
                <c:pt idx="6217">
                  <c:v>0.78369100000000003</c:v>
                </c:pt>
                <c:pt idx="6218">
                  <c:v>0.80322300000000002</c:v>
                </c:pt>
                <c:pt idx="6219">
                  <c:v>0.81298800000000004</c:v>
                </c:pt>
                <c:pt idx="6220">
                  <c:v>0.83252000000000004</c:v>
                </c:pt>
                <c:pt idx="6221">
                  <c:v>0.82763699999999996</c:v>
                </c:pt>
                <c:pt idx="6222">
                  <c:v>0.84960899999999995</c:v>
                </c:pt>
                <c:pt idx="6223">
                  <c:v>0.85449200000000003</c:v>
                </c:pt>
                <c:pt idx="6224">
                  <c:v>0.85449200000000003</c:v>
                </c:pt>
                <c:pt idx="6225">
                  <c:v>0.87890599999999997</c:v>
                </c:pt>
                <c:pt idx="6226">
                  <c:v>0.866699</c:v>
                </c:pt>
                <c:pt idx="6227">
                  <c:v>0.86181600000000003</c:v>
                </c:pt>
                <c:pt idx="6228">
                  <c:v>0.87402299999999999</c:v>
                </c:pt>
                <c:pt idx="6229">
                  <c:v>0.86914100000000005</c:v>
                </c:pt>
                <c:pt idx="6230">
                  <c:v>0.866699</c:v>
                </c:pt>
                <c:pt idx="6231">
                  <c:v>0.84228499999999995</c:v>
                </c:pt>
                <c:pt idx="6232">
                  <c:v>0.87890599999999997</c:v>
                </c:pt>
                <c:pt idx="6233">
                  <c:v>0.87646500000000005</c:v>
                </c:pt>
                <c:pt idx="6234">
                  <c:v>0.86914100000000005</c:v>
                </c:pt>
                <c:pt idx="6235">
                  <c:v>0.87646500000000005</c:v>
                </c:pt>
                <c:pt idx="6236">
                  <c:v>0.86914100000000005</c:v>
                </c:pt>
                <c:pt idx="6237">
                  <c:v>0.866699</c:v>
                </c:pt>
                <c:pt idx="6238">
                  <c:v>0.85693399999999997</c:v>
                </c:pt>
                <c:pt idx="6239">
                  <c:v>0.86425799999999997</c:v>
                </c:pt>
                <c:pt idx="6240">
                  <c:v>0.85693399999999997</c:v>
                </c:pt>
                <c:pt idx="6241">
                  <c:v>0.83984400000000003</c:v>
                </c:pt>
                <c:pt idx="6242">
                  <c:v>0.83984400000000003</c:v>
                </c:pt>
                <c:pt idx="6243">
                  <c:v>0.82763699999999996</c:v>
                </c:pt>
                <c:pt idx="6244">
                  <c:v>0.79589799999999999</c:v>
                </c:pt>
                <c:pt idx="6245">
                  <c:v>0.80322300000000002</c:v>
                </c:pt>
                <c:pt idx="6246">
                  <c:v>0.78613299999999997</c:v>
                </c:pt>
                <c:pt idx="6247">
                  <c:v>0.76660200000000001</c:v>
                </c:pt>
                <c:pt idx="6248">
                  <c:v>0.75683599999999995</c:v>
                </c:pt>
                <c:pt idx="6249">
                  <c:v>0.73974600000000001</c:v>
                </c:pt>
                <c:pt idx="6250">
                  <c:v>0.73486300000000004</c:v>
                </c:pt>
                <c:pt idx="6251">
                  <c:v>0.72021500000000005</c:v>
                </c:pt>
                <c:pt idx="6252">
                  <c:v>0.68847700000000001</c:v>
                </c:pt>
                <c:pt idx="6253">
                  <c:v>0.68359400000000003</c:v>
                </c:pt>
                <c:pt idx="6254">
                  <c:v>0.65429700000000002</c:v>
                </c:pt>
                <c:pt idx="6255">
                  <c:v>0.65917999999999999</c:v>
                </c:pt>
                <c:pt idx="6256">
                  <c:v>0.62255899999999997</c:v>
                </c:pt>
                <c:pt idx="6257">
                  <c:v>0.59326199999999996</c:v>
                </c:pt>
                <c:pt idx="6258">
                  <c:v>0.58105499999999999</c:v>
                </c:pt>
                <c:pt idx="6259">
                  <c:v>0.55908199999999997</c:v>
                </c:pt>
                <c:pt idx="6260">
                  <c:v>0.53710899999999995</c:v>
                </c:pt>
                <c:pt idx="6261">
                  <c:v>0.50537100000000001</c:v>
                </c:pt>
                <c:pt idx="6262">
                  <c:v>0.48339799999999999</c:v>
                </c:pt>
                <c:pt idx="6263">
                  <c:v>0.461426</c:v>
                </c:pt>
                <c:pt idx="6264">
                  <c:v>0.44433600000000001</c:v>
                </c:pt>
                <c:pt idx="6265">
                  <c:v>0.41992200000000002</c:v>
                </c:pt>
                <c:pt idx="6266">
                  <c:v>0.38574199999999997</c:v>
                </c:pt>
                <c:pt idx="6267">
                  <c:v>0.37841799999999998</c:v>
                </c:pt>
                <c:pt idx="6268">
                  <c:v>0.34667999999999999</c:v>
                </c:pt>
                <c:pt idx="6269">
                  <c:v>0.31738300000000003</c:v>
                </c:pt>
                <c:pt idx="6270">
                  <c:v>0.29785200000000001</c:v>
                </c:pt>
                <c:pt idx="6271">
                  <c:v>0.24902299999999999</c:v>
                </c:pt>
                <c:pt idx="6272">
                  <c:v>0.241699</c:v>
                </c:pt>
                <c:pt idx="6273">
                  <c:v>0.21484400000000001</c:v>
                </c:pt>
                <c:pt idx="6274">
                  <c:v>0.17089799999999999</c:v>
                </c:pt>
                <c:pt idx="6275">
                  <c:v>0.161133</c:v>
                </c:pt>
                <c:pt idx="6276">
                  <c:v>0.13183600000000001</c:v>
                </c:pt>
                <c:pt idx="6277">
                  <c:v>0.10009800000000001</c:v>
                </c:pt>
                <c:pt idx="6278">
                  <c:v>8.7890599999999999E-2</c:v>
                </c:pt>
                <c:pt idx="6279">
                  <c:v>5.3710899999999999E-2</c:v>
                </c:pt>
                <c:pt idx="6280">
                  <c:v>2.9296900000000001E-2</c:v>
                </c:pt>
                <c:pt idx="6281">
                  <c:v>4.8828099999999996E-3</c:v>
                </c:pt>
                <c:pt idx="6282">
                  <c:v>-3.1738299999999997E-2</c:v>
                </c:pt>
                <c:pt idx="6283">
                  <c:v>-5.1269500000000003E-2</c:v>
                </c:pt>
                <c:pt idx="6284">
                  <c:v>-7.8125E-2</c:v>
                </c:pt>
                <c:pt idx="6285">
                  <c:v>-0.14160200000000001</c:v>
                </c:pt>
                <c:pt idx="6286">
                  <c:v>-0.12939500000000001</c:v>
                </c:pt>
                <c:pt idx="6287">
                  <c:v>-0.163574</c:v>
                </c:pt>
                <c:pt idx="6288">
                  <c:v>-0.18066399999999999</c:v>
                </c:pt>
                <c:pt idx="6289">
                  <c:v>-0.20996100000000001</c:v>
                </c:pt>
                <c:pt idx="6290">
                  <c:v>-0.234375</c:v>
                </c:pt>
                <c:pt idx="6291">
                  <c:v>-0.26611299999999999</c:v>
                </c:pt>
                <c:pt idx="6292">
                  <c:v>-0.29296899999999998</c:v>
                </c:pt>
                <c:pt idx="6293">
                  <c:v>-0.31494100000000003</c:v>
                </c:pt>
                <c:pt idx="6294">
                  <c:v>-0.33447300000000002</c:v>
                </c:pt>
                <c:pt idx="6295">
                  <c:v>-0.36865199999999998</c:v>
                </c:pt>
                <c:pt idx="6296">
                  <c:v>-0.41259800000000002</c:v>
                </c:pt>
                <c:pt idx="6297">
                  <c:v>-0.41748000000000002</c:v>
                </c:pt>
                <c:pt idx="6298">
                  <c:v>-0.42236299999999999</c:v>
                </c:pt>
                <c:pt idx="6299">
                  <c:v>-0.44921899999999998</c:v>
                </c:pt>
                <c:pt idx="6300">
                  <c:v>-0.48339799999999999</c:v>
                </c:pt>
                <c:pt idx="6301">
                  <c:v>-0.50781200000000004</c:v>
                </c:pt>
                <c:pt idx="6302">
                  <c:v>-0.52246099999999995</c:v>
                </c:pt>
                <c:pt idx="6303">
                  <c:v>-0.539551</c:v>
                </c:pt>
                <c:pt idx="6304">
                  <c:v>-0.56152299999999999</c:v>
                </c:pt>
                <c:pt idx="6305">
                  <c:v>-0.59326199999999996</c:v>
                </c:pt>
                <c:pt idx="6306">
                  <c:v>-0.60790999999999995</c:v>
                </c:pt>
                <c:pt idx="6307">
                  <c:v>-0.61279300000000003</c:v>
                </c:pt>
                <c:pt idx="6308">
                  <c:v>-0.63476600000000005</c:v>
                </c:pt>
                <c:pt idx="6309">
                  <c:v>-0.67138699999999996</c:v>
                </c:pt>
                <c:pt idx="6310">
                  <c:v>-0.66162100000000001</c:v>
                </c:pt>
                <c:pt idx="6311">
                  <c:v>-0.68847700000000001</c:v>
                </c:pt>
                <c:pt idx="6312">
                  <c:v>-0.695801</c:v>
                </c:pt>
                <c:pt idx="6313">
                  <c:v>-0.72753900000000005</c:v>
                </c:pt>
                <c:pt idx="6314">
                  <c:v>-0.72753900000000005</c:v>
                </c:pt>
                <c:pt idx="6315">
                  <c:v>-0.74218799999999996</c:v>
                </c:pt>
                <c:pt idx="6316">
                  <c:v>-0.75195299999999998</c:v>
                </c:pt>
                <c:pt idx="6317">
                  <c:v>-0.75927699999999998</c:v>
                </c:pt>
                <c:pt idx="6318">
                  <c:v>-0.75683599999999995</c:v>
                </c:pt>
                <c:pt idx="6319">
                  <c:v>-0.75683599999999995</c:v>
                </c:pt>
                <c:pt idx="6320">
                  <c:v>-0.76904300000000003</c:v>
                </c:pt>
                <c:pt idx="6321">
                  <c:v>-0.79101600000000005</c:v>
                </c:pt>
                <c:pt idx="6322">
                  <c:v>-0.79834000000000005</c:v>
                </c:pt>
                <c:pt idx="6323">
                  <c:v>-0.78125</c:v>
                </c:pt>
                <c:pt idx="6324">
                  <c:v>-0.788574</c:v>
                </c:pt>
                <c:pt idx="6325">
                  <c:v>-0.79834000000000005</c:v>
                </c:pt>
                <c:pt idx="6326">
                  <c:v>-0.80322300000000002</c:v>
                </c:pt>
                <c:pt idx="6327">
                  <c:v>-0.80078099999999997</c:v>
                </c:pt>
                <c:pt idx="6328">
                  <c:v>-0.80078099999999997</c:v>
                </c:pt>
                <c:pt idx="6329">
                  <c:v>-0.79589799999999999</c:v>
                </c:pt>
                <c:pt idx="6330">
                  <c:v>-0.788574</c:v>
                </c:pt>
                <c:pt idx="6331">
                  <c:v>-0.788574</c:v>
                </c:pt>
                <c:pt idx="6332">
                  <c:v>-0.79101600000000005</c:v>
                </c:pt>
                <c:pt idx="6333">
                  <c:v>-0.77148399999999995</c:v>
                </c:pt>
                <c:pt idx="6334">
                  <c:v>-0.78613299999999997</c:v>
                </c:pt>
                <c:pt idx="6335">
                  <c:v>-0.77880899999999997</c:v>
                </c:pt>
                <c:pt idx="6336">
                  <c:v>-0.76171900000000003</c:v>
                </c:pt>
                <c:pt idx="6337">
                  <c:v>-0.74707000000000001</c:v>
                </c:pt>
                <c:pt idx="6338">
                  <c:v>-0.73730499999999999</c:v>
                </c:pt>
                <c:pt idx="6339">
                  <c:v>-0.73974600000000001</c:v>
                </c:pt>
                <c:pt idx="6340">
                  <c:v>-0.71533199999999997</c:v>
                </c:pt>
                <c:pt idx="6341">
                  <c:v>-0.71289100000000005</c:v>
                </c:pt>
                <c:pt idx="6342">
                  <c:v>-0.69335899999999995</c:v>
                </c:pt>
                <c:pt idx="6343">
                  <c:v>-0.67871099999999995</c:v>
                </c:pt>
                <c:pt idx="6344">
                  <c:v>-0.67138699999999996</c:v>
                </c:pt>
                <c:pt idx="6345">
                  <c:v>-0.66406200000000004</c:v>
                </c:pt>
                <c:pt idx="6346">
                  <c:v>-0.63964799999999999</c:v>
                </c:pt>
                <c:pt idx="6347">
                  <c:v>-0.617676</c:v>
                </c:pt>
                <c:pt idx="6348">
                  <c:v>-0.61035200000000001</c:v>
                </c:pt>
                <c:pt idx="6349">
                  <c:v>-0.59082000000000001</c:v>
                </c:pt>
                <c:pt idx="6350">
                  <c:v>-0.554199</c:v>
                </c:pt>
                <c:pt idx="6351">
                  <c:v>-0.53466800000000003</c:v>
                </c:pt>
                <c:pt idx="6352">
                  <c:v>-0.51757799999999998</c:v>
                </c:pt>
                <c:pt idx="6353">
                  <c:v>-0.49560500000000002</c:v>
                </c:pt>
                <c:pt idx="6354">
                  <c:v>-0.47363300000000003</c:v>
                </c:pt>
                <c:pt idx="6355">
                  <c:v>-0.45654299999999998</c:v>
                </c:pt>
                <c:pt idx="6356">
                  <c:v>-0.45166000000000001</c:v>
                </c:pt>
                <c:pt idx="6357">
                  <c:v>-0.41503899999999999</c:v>
                </c:pt>
                <c:pt idx="6358">
                  <c:v>-0.380859</c:v>
                </c:pt>
                <c:pt idx="6359">
                  <c:v>-0.35888700000000001</c:v>
                </c:pt>
                <c:pt idx="6360">
                  <c:v>-0.34423799999999999</c:v>
                </c:pt>
                <c:pt idx="6361">
                  <c:v>-0.319824</c:v>
                </c:pt>
                <c:pt idx="6362">
                  <c:v>-0.28320299999999998</c:v>
                </c:pt>
                <c:pt idx="6363">
                  <c:v>-0.241699</c:v>
                </c:pt>
                <c:pt idx="6364">
                  <c:v>-0.234375</c:v>
                </c:pt>
                <c:pt idx="6365">
                  <c:v>-0.21240200000000001</c:v>
                </c:pt>
                <c:pt idx="6366">
                  <c:v>-0.17578099999999999</c:v>
                </c:pt>
                <c:pt idx="6367">
                  <c:v>-0.168457</c:v>
                </c:pt>
                <c:pt idx="6368">
                  <c:v>-0.144043</c:v>
                </c:pt>
                <c:pt idx="6369">
                  <c:v>-0.109863</c:v>
                </c:pt>
                <c:pt idx="6370">
                  <c:v>-6.8359400000000001E-2</c:v>
                </c:pt>
                <c:pt idx="6371">
                  <c:v>-4.39453E-2</c:v>
                </c:pt>
                <c:pt idx="6372">
                  <c:v>-2.4414100000000001E-2</c:v>
                </c:pt>
                <c:pt idx="6373">
                  <c:v>1.7089799999999999E-2</c:v>
                </c:pt>
                <c:pt idx="6374">
                  <c:v>1.2207000000000001E-2</c:v>
                </c:pt>
                <c:pt idx="6375">
                  <c:v>6.5918000000000004E-2</c:v>
                </c:pt>
                <c:pt idx="6376">
                  <c:v>7.8125E-2</c:v>
                </c:pt>
                <c:pt idx="6377">
                  <c:v>0.124512</c:v>
                </c:pt>
                <c:pt idx="6378">
                  <c:v>0.12695300000000001</c:v>
                </c:pt>
                <c:pt idx="6379">
                  <c:v>0.17089799999999999</c:v>
                </c:pt>
                <c:pt idx="6380">
                  <c:v>0.19775400000000001</c:v>
                </c:pt>
                <c:pt idx="6381">
                  <c:v>0.20996100000000001</c:v>
                </c:pt>
                <c:pt idx="6382">
                  <c:v>0.25634800000000002</c:v>
                </c:pt>
                <c:pt idx="6383">
                  <c:v>0.28076200000000001</c:v>
                </c:pt>
                <c:pt idx="6384">
                  <c:v>0.3125</c:v>
                </c:pt>
                <c:pt idx="6385">
                  <c:v>0.33203100000000002</c:v>
                </c:pt>
                <c:pt idx="6386">
                  <c:v>0.36376999999999998</c:v>
                </c:pt>
                <c:pt idx="6387">
                  <c:v>0.36132799999999998</c:v>
                </c:pt>
                <c:pt idx="6388">
                  <c:v>0.380859</c:v>
                </c:pt>
                <c:pt idx="6389">
                  <c:v>0.42968800000000001</c:v>
                </c:pt>
                <c:pt idx="6390">
                  <c:v>0.44677699999999998</c:v>
                </c:pt>
                <c:pt idx="6391">
                  <c:v>0.46875</c:v>
                </c:pt>
                <c:pt idx="6392">
                  <c:v>0.50048800000000004</c:v>
                </c:pt>
                <c:pt idx="6393">
                  <c:v>0.49804700000000002</c:v>
                </c:pt>
                <c:pt idx="6394">
                  <c:v>0.54443399999999997</c:v>
                </c:pt>
                <c:pt idx="6395">
                  <c:v>0.56152299999999999</c:v>
                </c:pt>
                <c:pt idx="6396">
                  <c:v>0.59082000000000001</c:v>
                </c:pt>
                <c:pt idx="6397">
                  <c:v>0.59570299999999998</c:v>
                </c:pt>
                <c:pt idx="6398">
                  <c:v>0.62988299999999997</c:v>
                </c:pt>
                <c:pt idx="6399">
                  <c:v>0.64209000000000005</c:v>
                </c:pt>
                <c:pt idx="6400">
                  <c:v>0.66406200000000004</c:v>
                </c:pt>
                <c:pt idx="6401">
                  <c:v>0.68847700000000001</c:v>
                </c:pt>
                <c:pt idx="6402">
                  <c:v>0.68847700000000001</c:v>
                </c:pt>
                <c:pt idx="6403">
                  <c:v>0.71533199999999997</c:v>
                </c:pt>
                <c:pt idx="6404">
                  <c:v>0.73730499999999999</c:v>
                </c:pt>
                <c:pt idx="6405">
                  <c:v>0.75195299999999998</c:v>
                </c:pt>
                <c:pt idx="6406">
                  <c:v>0.70800799999999997</c:v>
                </c:pt>
                <c:pt idx="6407">
                  <c:v>0.76415999999999995</c:v>
                </c:pt>
                <c:pt idx="6408">
                  <c:v>0.77636700000000003</c:v>
                </c:pt>
                <c:pt idx="6409">
                  <c:v>0.78369100000000003</c:v>
                </c:pt>
                <c:pt idx="6410">
                  <c:v>0.81298800000000004</c:v>
                </c:pt>
                <c:pt idx="6411">
                  <c:v>0.81054700000000002</c:v>
                </c:pt>
                <c:pt idx="6412">
                  <c:v>0.81787100000000001</c:v>
                </c:pt>
                <c:pt idx="6413">
                  <c:v>0.84472700000000001</c:v>
                </c:pt>
                <c:pt idx="6414">
                  <c:v>0.83496099999999995</c:v>
                </c:pt>
                <c:pt idx="6415">
                  <c:v>0.83984400000000003</c:v>
                </c:pt>
                <c:pt idx="6416">
                  <c:v>0.85693399999999997</c:v>
                </c:pt>
                <c:pt idx="6417">
                  <c:v>0.86181600000000003</c:v>
                </c:pt>
                <c:pt idx="6418">
                  <c:v>0.85693399999999997</c:v>
                </c:pt>
                <c:pt idx="6419">
                  <c:v>0.84716800000000003</c:v>
                </c:pt>
                <c:pt idx="6420">
                  <c:v>0.85449200000000003</c:v>
                </c:pt>
                <c:pt idx="6421">
                  <c:v>0.89599600000000001</c:v>
                </c:pt>
                <c:pt idx="6422">
                  <c:v>0.87158199999999997</c:v>
                </c:pt>
                <c:pt idx="6423">
                  <c:v>0.852051</c:v>
                </c:pt>
                <c:pt idx="6424">
                  <c:v>0.859375</c:v>
                </c:pt>
                <c:pt idx="6425">
                  <c:v>0.86181600000000003</c:v>
                </c:pt>
                <c:pt idx="6426">
                  <c:v>0.84960899999999995</c:v>
                </c:pt>
                <c:pt idx="6427">
                  <c:v>0.84960899999999995</c:v>
                </c:pt>
                <c:pt idx="6428">
                  <c:v>0.85693399999999997</c:v>
                </c:pt>
                <c:pt idx="6429">
                  <c:v>0.85449200000000003</c:v>
                </c:pt>
                <c:pt idx="6430">
                  <c:v>0.84716800000000003</c:v>
                </c:pt>
                <c:pt idx="6431">
                  <c:v>0.83496099999999995</c:v>
                </c:pt>
                <c:pt idx="6432">
                  <c:v>0.84228499999999995</c:v>
                </c:pt>
                <c:pt idx="6433">
                  <c:v>0.81542999999999999</c:v>
                </c:pt>
                <c:pt idx="6434">
                  <c:v>0.76660200000000001</c:v>
                </c:pt>
                <c:pt idx="6435">
                  <c:v>0.79589799999999999</c:v>
                </c:pt>
                <c:pt idx="6436">
                  <c:v>0.78613299999999997</c:v>
                </c:pt>
                <c:pt idx="6437">
                  <c:v>0.77148399999999995</c:v>
                </c:pt>
                <c:pt idx="6438">
                  <c:v>0.74951199999999996</c:v>
                </c:pt>
                <c:pt idx="6439">
                  <c:v>0.74462899999999999</c:v>
                </c:pt>
                <c:pt idx="6440">
                  <c:v>0.71777299999999999</c:v>
                </c:pt>
                <c:pt idx="6441">
                  <c:v>0.72021500000000005</c:v>
                </c:pt>
                <c:pt idx="6442">
                  <c:v>0.71289100000000005</c:v>
                </c:pt>
                <c:pt idx="6443">
                  <c:v>0.67871099999999995</c:v>
                </c:pt>
                <c:pt idx="6444">
                  <c:v>0.66894500000000001</c:v>
                </c:pt>
                <c:pt idx="6445">
                  <c:v>0.62255899999999997</c:v>
                </c:pt>
                <c:pt idx="6446">
                  <c:v>0.632324</c:v>
                </c:pt>
                <c:pt idx="6447">
                  <c:v>0.62011700000000003</c:v>
                </c:pt>
                <c:pt idx="6448">
                  <c:v>0.57617200000000002</c:v>
                </c:pt>
                <c:pt idx="6449">
                  <c:v>0.55664100000000005</c:v>
                </c:pt>
                <c:pt idx="6450">
                  <c:v>0.54199200000000003</c:v>
                </c:pt>
                <c:pt idx="6451">
                  <c:v>0.51269500000000001</c:v>
                </c:pt>
                <c:pt idx="6452">
                  <c:v>0.50537100000000001</c:v>
                </c:pt>
                <c:pt idx="6453">
                  <c:v>0.48095700000000002</c:v>
                </c:pt>
                <c:pt idx="6454">
                  <c:v>0.45410200000000001</c:v>
                </c:pt>
                <c:pt idx="6455">
                  <c:v>0.43457000000000001</c:v>
                </c:pt>
                <c:pt idx="6456">
                  <c:v>0.40283200000000002</c:v>
                </c:pt>
                <c:pt idx="6457">
                  <c:v>0.400391</c:v>
                </c:pt>
                <c:pt idx="6458">
                  <c:v>0.36132799999999998</c:v>
                </c:pt>
                <c:pt idx="6459">
                  <c:v>0.33447300000000002</c:v>
                </c:pt>
                <c:pt idx="6460">
                  <c:v>0.31738300000000003</c:v>
                </c:pt>
                <c:pt idx="6461">
                  <c:v>0.28808600000000001</c:v>
                </c:pt>
                <c:pt idx="6462">
                  <c:v>0.27587899999999999</c:v>
                </c:pt>
                <c:pt idx="6463">
                  <c:v>0.234375</c:v>
                </c:pt>
                <c:pt idx="6464">
                  <c:v>0.20019500000000001</c:v>
                </c:pt>
                <c:pt idx="6465">
                  <c:v>0.18554699999999999</c:v>
                </c:pt>
                <c:pt idx="6466">
                  <c:v>0.161133</c:v>
                </c:pt>
                <c:pt idx="6467">
                  <c:v>0.13427700000000001</c:v>
                </c:pt>
                <c:pt idx="6468">
                  <c:v>0.109863</c:v>
                </c:pt>
                <c:pt idx="6469">
                  <c:v>7.8125E-2</c:v>
                </c:pt>
                <c:pt idx="6470">
                  <c:v>4.6386700000000003E-2</c:v>
                </c:pt>
                <c:pt idx="6471">
                  <c:v>3.41797E-2</c:v>
                </c:pt>
                <c:pt idx="6472">
                  <c:v>7.3242200000000002E-3</c:v>
                </c:pt>
                <c:pt idx="6473">
                  <c:v>-2.6855500000000001E-2</c:v>
                </c:pt>
                <c:pt idx="6474">
                  <c:v>-4.6386700000000003E-2</c:v>
                </c:pt>
                <c:pt idx="6475">
                  <c:v>-6.8359400000000001E-2</c:v>
                </c:pt>
                <c:pt idx="6476">
                  <c:v>-0.107422</c:v>
                </c:pt>
                <c:pt idx="6477">
                  <c:v>-0.12939500000000001</c:v>
                </c:pt>
                <c:pt idx="6478">
                  <c:v>-0.15625</c:v>
                </c:pt>
                <c:pt idx="6479">
                  <c:v>-0.18066399999999999</c:v>
                </c:pt>
                <c:pt idx="6480">
                  <c:v>-0.21240200000000001</c:v>
                </c:pt>
                <c:pt idx="6481">
                  <c:v>-0.239258</c:v>
                </c:pt>
                <c:pt idx="6482">
                  <c:v>-0.246582</c:v>
                </c:pt>
                <c:pt idx="6483">
                  <c:v>-0.28564499999999998</c:v>
                </c:pt>
                <c:pt idx="6484">
                  <c:v>-0.29296899999999998</c:v>
                </c:pt>
                <c:pt idx="6485">
                  <c:v>-0.322266</c:v>
                </c:pt>
                <c:pt idx="6486">
                  <c:v>-0.37597700000000001</c:v>
                </c:pt>
                <c:pt idx="6487">
                  <c:v>-0.380859</c:v>
                </c:pt>
                <c:pt idx="6488">
                  <c:v>-0.42480499999999999</c:v>
                </c:pt>
                <c:pt idx="6489">
                  <c:v>-0.42480499999999999</c:v>
                </c:pt>
                <c:pt idx="6490">
                  <c:v>-0.45410200000000001</c:v>
                </c:pt>
                <c:pt idx="6491">
                  <c:v>-0.46386699999999997</c:v>
                </c:pt>
                <c:pt idx="6492">
                  <c:v>-0.48583999999999999</c:v>
                </c:pt>
                <c:pt idx="6493">
                  <c:v>-0.51513699999999996</c:v>
                </c:pt>
                <c:pt idx="6494">
                  <c:v>-0.52734400000000003</c:v>
                </c:pt>
                <c:pt idx="6495">
                  <c:v>-0.52490199999999998</c:v>
                </c:pt>
                <c:pt idx="6496">
                  <c:v>-0.55908199999999997</c:v>
                </c:pt>
                <c:pt idx="6497">
                  <c:v>-0.58349600000000001</c:v>
                </c:pt>
                <c:pt idx="6498">
                  <c:v>-0.59570299999999998</c:v>
                </c:pt>
                <c:pt idx="6499">
                  <c:v>-0.62255899999999997</c:v>
                </c:pt>
                <c:pt idx="6500">
                  <c:v>-0.63964799999999999</c:v>
                </c:pt>
                <c:pt idx="6501">
                  <c:v>-0.65185499999999996</c:v>
                </c:pt>
                <c:pt idx="6502">
                  <c:v>-0.66406200000000004</c:v>
                </c:pt>
                <c:pt idx="6503">
                  <c:v>-0.71533199999999997</c:v>
                </c:pt>
                <c:pt idx="6504">
                  <c:v>-0.69091800000000003</c:v>
                </c:pt>
                <c:pt idx="6505">
                  <c:v>-0.703125</c:v>
                </c:pt>
                <c:pt idx="6506">
                  <c:v>-0.70068399999999997</c:v>
                </c:pt>
                <c:pt idx="6507">
                  <c:v>-0.72753900000000005</c:v>
                </c:pt>
                <c:pt idx="6508">
                  <c:v>-0.73730499999999999</c:v>
                </c:pt>
                <c:pt idx="6509">
                  <c:v>-0.73974600000000001</c:v>
                </c:pt>
                <c:pt idx="6510">
                  <c:v>-0.75439500000000004</c:v>
                </c:pt>
                <c:pt idx="6511">
                  <c:v>-0.74462899999999999</c:v>
                </c:pt>
                <c:pt idx="6512">
                  <c:v>-0.74951199999999996</c:v>
                </c:pt>
                <c:pt idx="6513">
                  <c:v>-0.75927699999999998</c:v>
                </c:pt>
                <c:pt idx="6514">
                  <c:v>-0.79345699999999997</c:v>
                </c:pt>
                <c:pt idx="6515">
                  <c:v>-0.76904300000000003</c:v>
                </c:pt>
                <c:pt idx="6516">
                  <c:v>-0.80322300000000002</c:v>
                </c:pt>
                <c:pt idx="6517">
                  <c:v>-0.78125</c:v>
                </c:pt>
                <c:pt idx="6518">
                  <c:v>-0.76415999999999995</c:v>
                </c:pt>
                <c:pt idx="6519">
                  <c:v>-0.76904300000000003</c:v>
                </c:pt>
                <c:pt idx="6520">
                  <c:v>-0.77148399999999995</c:v>
                </c:pt>
                <c:pt idx="6521">
                  <c:v>-0.773926</c:v>
                </c:pt>
                <c:pt idx="6522">
                  <c:v>-0.76904300000000003</c:v>
                </c:pt>
                <c:pt idx="6523">
                  <c:v>-0.76660200000000001</c:v>
                </c:pt>
                <c:pt idx="6524">
                  <c:v>-0.74218799999999996</c:v>
                </c:pt>
                <c:pt idx="6525">
                  <c:v>-0.73242200000000002</c:v>
                </c:pt>
                <c:pt idx="6526">
                  <c:v>-0.73730499999999999</c:v>
                </c:pt>
                <c:pt idx="6527">
                  <c:v>-0.72997999999999996</c:v>
                </c:pt>
                <c:pt idx="6528">
                  <c:v>-0.72265599999999997</c:v>
                </c:pt>
                <c:pt idx="6529">
                  <c:v>-0.73242200000000002</c:v>
                </c:pt>
                <c:pt idx="6530">
                  <c:v>-0.68847700000000001</c:v>
                </c:pt>
                <c:pt idx="6531">
                  <c:v>-0.695801</c:v>
                </c:pt>
                <c:pt idx="6532">
                  <c:v>-0.68115199999999998</c:v>
                </c:pt>
                <c:pt idx="6533">
                  <c:v>-0.65917999999999999</c:v>
                </c:pt>
                <c:pt idx="6534">
                  <c:v>-0.63964799999999999</c:v>
                </c:pt>
                <c:pt idx="6535">
                  <c:v>-0.64453099999999997</c:v>
                </c:pt>
                <c:pt idx="6536">
                  <c:v>-0.625</c:v>
                </c:pt>
                <c:pt idx="6537">
                  <c:v>-0.60546900000000003</c:v>
                </c:pt>
                <c:pt idx="6538">
                  <c:v>-0.58105499999999999</c:v>
                </c:pt>
                <c:pt idx="6539">
                  <c:v>-0.56640599999999997</c:v>
                </c:pt>
                <c:pt idx="6540">
                  <c:v>-0.55175799999999997</c:v>
                </c:pt>
                <c:pt idx="6541">
                  <c:v>-0.52002000000000004</c:v>
                </c:pt>
                <c:pt idx="6542">
                  <c:v>-0.49560500000000002</c:v>
                </c:pt>
                <c:pt idx="6543">
                  <c:v>-0.48828100000000002</c:v>
                </c:pt>
                <c:pt idx="6544">
                  <c:v>-0.478516</c:v>
                </c:pt>
                <c:pt idx="6545">
                  <c:v>-0.43945299999999998</c:v>
                </c:pt>
                <c:pt idx="6546">
                  <c:v>-0.41748000000000002</c:v>
                </c:pt>
                <c:pt idx="6547">
                  <c:v>-0.40527299999999999</c:v>
                </c:pt>
                <c:pt idx="6548">
                  <c:v>-0.37353500000000001</c:v>
                </c:pt>
                <c:pt idx="6549">
                  <c:v>-0.33935500000000002</c:v>
                </c:pt>
                <c:pt idx="6550">
                  <c:v>-0.33203100000000002</c:v>
                </c:pt>
                <c:pt idx="6551">
                  <c:v>-0.29785200000000001</c:v>
                </c:pt>
                <c:pt idx="6552">
                  <c:v>-0.27832000000000001</c:v>
                </c:pt>
                <c:pt idx="6553">
                  <c:v>-0.26855499999999999</c:v>
                </c:pt>
                <c:pt idx="6554">
                  <c:v>-0.234375</c:v>
                </c:pt>
                <c:pt idx="6555">
                  <c:v>-0.19775400000000001</c:v>
                </c:pt>
                <c:pt idx="6556">
                  <c:v>-0.17333999999999999</c:v>
                </c:pt>
                <c:pt idx="6557">
                  <c:v>-0.112305</c:v>
                </c:pt>
                <c:pt idx="6558">
                  <c:v>-0.114746</c:v>
                </c:pt>
                <c:pt idx="6559">
                  <c:v>-9.2773400000000006E-2</c:v>
                </c:pt>
                <c:pt idx="6560">
                  <c:v>-6.1035199999999998E-2</c:v>
                </c:pt>
                <c:pt idx="6561">
                  <c:v>-4.8828099999999999E-2</c:v>
                </c:pt>
                <c:pt idx="6562">
                  <c:v>-1.7089799999999999E-2</c:v>
                </c:pt>
                <c:pt idx="6563">
                  <c:v>1.7089799999999999E-2</c:v>
                </c:pt>
                <c:pt idx="6564">
                  <c:v>4.8828099999999999E-2</c:v>
                </c:pt>
                <c:pt idx="6565">
                  <c:v>7.8125E-2</c:v>
                </c:pt>
                <c:pt idx="6566">
                  <c:v>8.0566399999999996E-2</c:v>
                </c:pt>
                <c:pt idx="6567">
                  <c:v>0.13183600000000001</c:v>
                </c:pt>
                <c:pt idx="6568">
                  <c:v>0.13671900000000001</c:v>
                </c:pt>
                <c:pt idx="6569">
                  <c:v>0.18310499999999999</c:v>
                </c:pt>
                <c:pt idx="6570">
                  <c:v>0.20507800000000001</c:v>
                </c:pt>
                <c:pt idx="6571">
                  <c:v>0.234375</c:v>
                </c:pt>
                <c:pt idx="6572">
                  <c:v>0.25878899999999999</c:v>
                </c:pt>
                <c:pt idx="6573">
                  <c:v>0.26855499999999999</c:v>
                </c:pt>
                <c:pt idx="6574">
                  <c:v>0.3125</c:v>
                </c:pt>
                <c:pt idx="6575">
                  <c:v>0.33691399999999999</c:v>
                </c:pt>
                <c:pt idx="6576">
                  <c:v>0.36376999999999998</c:v>
                </c:pt>
                <c:pt idx="6577">
                  <c:v>0.38818399999999997</c:v>
                </c:pt>
                <c:pt idx="6578">
                  <c:v>0.41259800000000002</c:v>
                </c:pt>
                <c:pt idx="6579">
                  <c:v>0.42236299999999999</c:v>
                </c:pt>
                <c:pt idx="6580">
                  <c:v>0.47119100000000003</c:v>
                </c:pt>
                <c:pt idx="6581">
                  <c:v>0.46630899999999997</c:v>
                </c:pt>
                <c:pt idx="6582">
                  <c:v>0.50048800000000004</c:v>
                </c:pt>
                <c:pt idx="6583">
                  <c:v>0.53466800000000003</c:v>
                </c:pt>
                <c:pt idx="6584">
                  <c:v>0.554199</c:v>
                </c:pt>
                <c:pt idx="6585">
                  <c:v>0.56396500000000005</c:v>
                </c:pt>
                <c:pt idx="6586">
                  <c:v>0.58349600000000001</c:v>
                </c:pt>
                <c:pt idx="6587">
                  <c:v>0.60546900000000003</c:v>
                </c:pt>
                <c:pt idx="6588">
                  <c:v>0.62255899999999997</c:v>
                </c:pt>
                <c:pt idx="6589">
                  <c:v>0.64697300000000002</c:v>
                </c:pt>
                <c:pt idx="6590">
                  <c:v>0.65917999999999999</c:v>
                </c:pt>
                <c:pt idx="6591">
                  <c:v>0.68359400000000003</c:v>
                </c:pt>
                <c:pt idx="6592">
                  <c:v>0.703125</c:v>
                </c:pt>
                <c:pt idx="6593">
                  <c:v>0.70068399999999997</c:v>
                </c:pt>
                <c:pt idx="6594">
                  <c:v>0.74462899999999999</c:v>
                </c:pt>
                <c:pt idx="6595">
                  <c:v>0.74462899999999999</c:v>
                </c:pt>
                <c:pt idx="6596">
                  <c:v>0.75683599999999995</c:v>
                </c:pt>
                <c:pt idx="6597">
                  <c:v>0.78369100000000003</c:v>
                </c:pt>
                <c:pt idx="6598">
                  <c:v>0.78613299999999997</c:v>
                </c:pt>
                <c:pt idx="6599">
                  <c:v>0.80566400000000005</c:v>
                </c:pt>
                <c:pt idx="6600">
                  <c:v>0.81054700000000002</c:v>
                </c:pt>
                <c:pt idx="6601">
                  <c:v>0.82031200000000004</c:v>
                </c:pt>
                <c:pt idx="6602">
                  <c:v>0.82519500000000001</c:v>
                </c:pt>
                <c:pt idx="6603">
                  <c:v>0.84472700000000001</c:v>
                </c:pt>
                <c:pt idx="6604">
                  <c:v>0.84228499999999995</c:v>
                </c:pt>
                <c:pt idx="6605">
                  <c:v>0.83984400000000003</c:v>
                </c:pt>
                <c:pt idx="6606">
                  <c:v>0.86181600000000003</c:v>
                </c:pt>
                <c:pt idx="6607">
                  <c:v>0.85693399999999997</c:v>
                </c:pt>
                <c:pt idx="6608">
                  <c:v>0.86425799999999997</c:v>
                </c:pt>
                <c:pt idx="6609">
                  <c:v>0.87402299999999999</c:v>
                </c:pt>
                <c:pt idx="6610">
                  <c:v>0.86181600000000003</c:v>
                </c:pt>
                <c:pt idx="6611">
                  <c:v>0.859375</c:v>
                </c:pt>
                <c:pt idx="6612">
                  <c:v>0.859375</c:v>
                </c:pt>
                <c:pt idx="6613">
                  <c:v>0.87646500000000005</c:v>
                </c:pt>
                <c:pt idx="6614">
                  <c:v>0.86914100000000005</c:v>
                </c:pt>
                <c:pt idx="6615">
                  <c:v>0.87646500000000005</c:v>
                </c:pt>
                <c:pt idx="6616">
                  <c:v>0.87890599999999997</c:v>
                </c:pt>
                <c:pt idx="6617">
                  <c:v>0.87646500000000005</c:v>
                </c:pt>
                <c:pt idx="6618">
                  <c:v>0.859375</c:v>
                </c:pt>
                <c:pt idx="6619">
                  <c:v>0.84960899999999995</c:v>
                </c:pt>
                <c:pt idx="6620">
                  <c:v>0.85449200000000003</c:v>
                </c:pt>
                <c:pt idx="6621">
                  <c:v>0.82763699999999996</c:v>
                </c:pt>
                <c:pt idx="6622">
                  <c:v>0.82275399999999999</c:v>
                </c:pt>
                <c:pt idx="6623">
                  <c:v>0.83007799999999998</c:v>
                </c:pt>
                <c:pt idx="6624">
                  <c:v>0.88134800000000002</c:v>
                </c:pt>
                <c:pt idx="6625">
                  <c:v>0.80078099999999997</c:v>
                </c:pt>
                <c:pt idx="6626">
                  <c:v>0.79101600000000005</c:v>
                </c:pt>
                <c:pt idx="6627">
                  <c:v>0.77636700000000003</c:v>
                </c:pt>
                <c:pt idx="6628">
                  <c:v>0.76415999999999995</c:v>
                </c:pt>
                <c:pt idx="6629">
                  <c:v>0.75683599999999995</c:v>
                </c:pt>
                <c:pt idx="6630">
                  <c:v>0.73730499999999999</c:v>
                </c:pt>
                <c:pt idx="6631">
                  <c:v>0.72021500000000005</c:v>
                </c:pt>
                <c:pt idx="6632">
                  <c:v>0.71533199999999997</c:v>
                </c:pt>
                <c:pt idx="6633">
                  <c:v>0.703125</c:v>
                </c:pt>
                <c:pt idx="6634">
                  <c:v>0.66650399999999999</c:v>
                </c:pt>
                <c:pt idx="6635">
                  <c:v>0.63720699999999997</c:v>
                </c:pt>
                <c:pt idx="6636">
                  <c:v>0.63964799999999999</c:v>
                </c:pt>
                <c:pt idx="6637">
                  <c:v>0.63964799999999999</c:v>
                </c:pt>
                <c:pt idx="6638">
                  <c:v>0.60302699999999998</c:v>
                </c:pt>
                <c:pt idx="6639">
                  <c:v>0.59570299999999998</c:v>
                </c:pt>
                <c:pt idx="6640">
                  <c:v>0.55664100000000005</c:v>
                </c:pt>
                <c:pt idx="6641">
                  <c:v>0.53710899999999995</c:v>
                </c:pt>
                <c:pt idx="6642">
                  <c:v>0.52246099999999995</c:v>
                </c:pt>
                <c:pt idx="6643">
                  <c:v>0.49072300000000002</c:v>
                </c:pt>
                <c:pt idx="6644">
                  <c:v>0.46630899999999997</c:v>
                </c:pt>
                <c:pt idx="6645">
                  <c:v>0.44189499999999998</c:v>
                </c:pt>
                <c:pt idx="6646">
                  <c:v>0.43212899999999999</c:v>
                </c:pt>
                <c:pt idx="6647">
                  <c:v>0.41015600000000002</c:v>
                </c:pt>
                <c:pt idx="6648">
                  <c:v>0.36865199999999998</c:v>
                </c:pt>
                <c:pt idx="6649">
                  <c:v>0.35888700000000001</c:v>
                </c:pt>
                <c:pt idx="6650">
                  <c:v>0.34423799999999999</c:v>
                </c:pt>
                <c:pt idx="6651">
                  <c:v>0.30761699999999997</c:v>
                </c:pt>
                <c:pt idx="6652">
                  <c:v>0.28076200000000001</c:v>
                </c:pt>
                <c:pt idx="6653">
                  <c:v>0.25390600000000002</c:v>
                </c:pt>
                <c:pt idx="6654">
                  <c:v>0.224609</c:v>
                </c:pt>
                <c:pt idx="6655">
                  <c:v>0.20263700000000001</c:v>
                </c:pt>
                <c:pt idx="6656">
                  <c:v>0.163574</c:v>
                </c:pt>
                <c:pt idx="6657">
                  <c:v>0.158691</c:v>
                </c:pt>
                <c:pt idx="6658">
                  <c:v>0.12207</c:v>
                </c:pt>
                <c:pt idx="6659">
                  <c:v>9.5214800000000002E-2</c:v>
                </c:pt>
                <c:pt idx="6660">
                  <c:v>7.0800799999999997E-2</c:v>
                </c:pt>
                <c:pt idx="6661">
                  <c:v>4.39453E-2</c:v>
                </c:pt>
                <c:pt idx="6662">
                  <c:v>2.1972700000000001E-2</c:v>
                </c:pt>
                <c:pt idx="6663">
                  <c:v>-1.4648400000000001E-2</c:v>
                </c:pt>
                <c:pt idx="6664">
                  <c:v>-3.1738299999999997E-2</c:v>
                </c:pt>
                <c:pt idx="6665">
                  <c:v>-8.5449200000000003E-2</c:v>
                </c:pt>
                <c:pt idx="6666">
                  <c:v>-8.7890599999999999E-2</c:v>
                </c:pt>
                <c:pt idx="6667">
                  <c:v>-0.12939500000000001</c:v>
                </c:pt>
                <c:pt idx="6668">
                  <c:v>-0.12939500000000001</c:v>
                </c:pt>
                <c:pt idx="6669">
                  <c:v>-0.153809</c:v>
                </c:pt>
                <c:pt idx="6670">
                  <c:v>-0.19042999999999999</c:v>
                </c:pt>
                <c:pt idx="6671">
                  <c:v>-0.21484400000000001</c:v>
                </c:pt>
                <c:pt idx="6672">
                  <c:v>-0.241699</c:v>
                </c:pt>
                <c:pt idx="6673">
                  <c:v>-0.26855499999999999</c:v>
                </c:pt>
                <c:pt idx="6674">
                  <c:v>-0.29785200000000001</c:v>
                </c:pt>
                <c:pt idx="6675">
                  <c:v>-0.31494100000000003</c:v>
                </c:pt>
                <c:pt idx="6676">
                  <c:v>-0.37109399999999998</c:v>
                </c:pt>
                <c:pt idx="6677">
                  <c:v>-0.35644500000000001</c:v>
                </c:pt>
                <c:pt idx="6678">
                  <c:v>-0.39306600000000003</c:v>
                </c:pt>
                <c:pt idx="6679">
                  <c:v>-0.41748000000000002</c:v>
                </c:pt>
                <c:pt idx="6680">
                  <c:v>-0.43212899999999999</c:v>
                </c:pt>
                <c:pt idx="6681">
                  <c:v>-0.45654299999999998</c:v>
                </c:pt>
                <c:pt idx="6682">
                  <c:v>-0.47363300000000003</c:v>
                </c:pt>
                <c:pt idx="6683">
                  <c:v>-0.50048800000000004</c:v>
                </c:pt>
                <c:pt idx="6684">
                  <c:v>-0.51513699999999996</c:v>
                </c:pt>
                <c:pt idx="6685">
                  <c:v>-0.539551</c:v>
                </c:pt>
                <c:pt idx="6686">
                  <c:v>-0.55664100000000005</c:v>
                </c:pt>
                <c:pt idx="6687">
                  <c:v>-0.56396500000000005</c:v>
                </c:pt>
                <c:pt idx="6688">
                  <c:v>-0.57861300000000004</c:v>
                </c:pt>
                <c:pt idx="6689">
                  <c:v>-0.60790999999999995</c:v>
                </c:pt>
                <c:pt idx="6690">
                  <c:v>-0.617676</c:v>
                </c:pt>
                <c:pt idx="6691">
                  <c:v>-0.64941400000000005</c:v>
                </c:pt>
                <c:pt idx="6692">
                  <c:v>-0.64941400000000005</c:v>
                </c:pt>
                <c:pt idx="6693">
                  <c:v>-0.710449</c:v>
                </c:pt>
                <c:pt idx="6694">
                  <c:v>-0.67871099999999995</c:v>
                </c:pt>
                <c:pt idx="6695">
                  <c:v>-0.695801</c:v>
                </c:pt>
                <c:pt idx="6696">
                  <c:v>-0.710449</c:v>
                </c:pt>
                <c:pt idx="6697">
                  <c:v>-0.72753900000000005</c:v>
                </c:pt>
                <c:pt idx="6698">
                  <c:v>-0.72265599999999997</c:v>
                </c:pt>
                <c:pt idx="6699">
                  <c:v>-0.73242200000000002</c:v>
                </c:pt>
                <c:pt idx="6700">
                  <c:v>-0.74707000000000001</c:v>
                </c:pt>
                <c:pt idx="6701">
                  <c:v>-0.75683599999999995</c:v>
                </c:pt>
                <c:pt idx="6702">
                  <c:v>-0.74707000000000001</c:v>
                </c:pt>
                <c:pt idx="6703">
                  <c:v>-0.75927699999999998</c:v>
                </c:pt>
                <c:pt idx="6704">
                  <c:v>-0.788574</c:v>
                </c:pt>
                <c:pt idx="6705">
                  <c:v>-0.76660200000000001</c:v>
                </c:pt>
                <c:pt idx="6706">
                  <c:v>-0.76904300000000003</c:v>
                </c:pt>
                <c:pt idx="6707">
                  <c:v>-0.75439500000000004</c:v>
                </c:pt>
                <c:pt idx="6708">
                  <c:v>-0.77880899999999997</c:v>
                </c:pt>
                <c:pt idx="6709">
                  <c:v>-0.76904300000000003</c:v>
                </c:pt>
                <c:pt idx="6710">
                  <c:v>-0.78369100000000003</c:v>
                </c:pt>
                <c:pt idx="6711">
                  <c:v>-0.773926</c:v>
                </c:pt>
                <c:pt idx="6712">
                  <c:v>-0.773926</c:v>
                </c:pt>
                <c:pt idx="6713">
                  <c:v>-0.773926</c:v>
                </c:pt>
                <c:pt idx="6714">
                  <c:v>-0.75439500000000004</c:v>
                </c:pt>
                <c:pt idx="6715">
                  <c:v>-0.76171900000000003</c:v>
                </c:pt>
                <c:pt idx="6716">
                  <c:v>-0.75439500000000004</c:v>
                </c:pt>
                <c:pt idx="6717">
                  <c:v>-0.74218799999999996</c:v>
                </c:pt>
                <c:pt idx="6718">
                  <c:v>-0.73486300000000004</c:v>
                </c:pt>
                <c:pt idx="6719">
                  <c:v>-0.703125</c:v>
                </c:pt>
                <c:pt idx="6720">
                  <c:v>-0.710449</c:v>
                </c:pt>
                <c:pt idx="6721">
                  <c:v>-0.72265599999999997</c:v>
                </c:pt>
                <c:pt idx="6722">
                  <c:v>-0.69335899999999995</c:v>
                </c:pt>
                <c:pt idx="6723">
                  <c:v>-0.68847700000000001</c:v>
                </c:pt>
                <c:pt idx="6724">
                  <c:v>-0.66406200000000004</c:v>
                </c:pt>
                <c:pt idx="6725">
                  <c:v>-0.64697300000000002</c:v>
                </c:pt>
                <c:pt idx="6726">
                  <c:v>-0.63964799999999999</c:v>
                </c:pt>
                <c:pt idx="6727">
                  <c:v>-0.617676</c:v>
                </c:pt>
                <c:pt idx="6728">
                  <c:v>-0.60302699999999998</c:v>
                </c:pt>
                <c:pt idx="6729">
                  <c:v>-0.58593799999999996</c:v>
                </c:pt>
                <c:pt idx="6730">
                  <c:v>-0.56884800000000002</c:v>
                </c:pt>
                <c:pt idx="6731">
                  <c:v>-0.56152299999999999</c:v>
                </c:pt>
                <c:pt idx="6732">
                  <c:v>-0.49316399999999999</c:v>
                </c:pt>
                <c:pt idx="6733">
                  <c:v>-0.50048800000000004</c:v>
                </c:pt>
                <c:pt idx="6734">
                  <c:v>-0.49560500000000002</c:v>
                </c:pt>
                <c:pt idx="6735">
                  <c:v>-0.46630899999999997</c:v>
                </c:pt>
                <c:pt idx="6736">
                  <c:v>-0.45654299999999998</c:v>
                </c:pt>
                <c:pt idx="6737">
                  <c:v>-0.42724600000000001</c:v>
                </c:pt>
                <c:pt idx="6738">
                  <c:v>-0.39550800000000003</c:v>
                </c:pt>
                <c:pt idx="6739">
                  <c:v>-0.380859</c:v>
                </c:pt>
                <c:pt idx="6740">
                  <c:v>-0.36132799999999998</c:v>
                </c:pt>
                <c:pt idx="6741">
                  <c:v>-0.33935500000000002</c:v>
                </c:pt>
                <c:pt idx="6742">
                  <c:v>-0.29541000000000001</c:v>
                </c:pt>
                <c:pt idx="6743">
                  <c:v>-0.29541000000000001</c:v>
                </c:pt>
                <c:pt idx="6744">
                  <c:v>-0.26855499999999999</c:v>
                </c:pt>
                <c:pt idx="6745">
                  <c:v>-0.25878899999999999</c:v>
                </c:pt>
                <c:pt idx="6746">
                  <c:v>-0.20019500000000001</c:v>
                </c:pt>
                <c:pt idx="6747">
                  <c:v>-0.17089799999999999</c:v>
                </c:pt>
                <c:pt idx="6748">
                  <c:v>-0.15625</c:v>
                </c:pt>
                <c:pt idx="6749">
                  <c:v>-0.12695300000000001</c:v>
                </c:pt>
                <c:pt idx="6750">
                  <c:v>-0.10498</c:v>
                </c:pt>
                <c:pt idx="6751">
                  <c:v>-7.0800799999999997E-2</c:v>
                </c:pt>
                <c:pt idx="6752">
                  <c:v>-4.39453E-2</c:v>
                </c:pt>
                <c:pt idx="6753">
                  <c:v>-2.4414100000000001E-2</c:v>
                </c:pt>
                <c:pt idx="6754">
                  <c:v>2.4414100000000001E-2</c:v>
                </c:pt>
                <c:pt idx="6755">
                  <c:v>2.6855500000000001E-2</c:v>
                </c:pt>
                <c:pt idx="6756">
                  <c:v>6.3476599999999994E-2</c:v>
                </c:pt>
                <c:pt idx="6757">
                  <c:v>8.3007800000000007E-2</c:v>
                </c:pt>
                <c:pt idx="6758">
                  <c:v>0.109863</c:v>
                </c:pt>
                <c:pt idx="6759">
                  <c:v>0.13671900000000001</c:v>
                </c:pt>
                <c:pt idx="6760">
                  <c:v>0.148926</c:v>
                </c:pt>
                <c:pt idx="6761">
                  <c:v>0.17822299999999999</c:v>
                </c:pt>
                <c:pt idx="6762">
                  <c:v>0.21484400000000001</c:v>
                </c:pt>
                <c:pt idx="6763">
                  <c:v>0.239258</c:v>
                </c:pt>
                <c:pt idx="6764">
                  <c:v>0.27343800000000001</c:v>
                </c:pt>
                <c:pt idx="6765">
                  <c:v>0.29052699999999998</c:v>
                </c:pt>
                <c:pt idx="6766">
                  <c:v>0.32714799999999999</c:v>
                </c:pt>
                <c:pt idx="6767">
                  <c:v>0.34179700000000002</c:v>
                </c:pt>
                <c:pt idx="6768">
                  <c:v>0.36132799999999998</c:v>
                </c:pt>
                <c:pt idx="6769">
                  <c:v>0.380859</c:v>
                </c:pt>
                <c:pt idx="6770">
                  <c:v>0.400391</c:v>
                </c:pt>
                <c:pt idx="6771">
                  <c:v>0.42480499999999999</c:v>
                </c:pt>
                <c:pt idx="6772">
                  <c:v>0.45410200000000001</c:v>
                </c:pt>
                <c:pt idx="6773">
                  <c:v>0.51757799999999998</c:v>
                </c:pt>
                <c:pt idx="6774">
                  <c:v>0.50781200000000004</c:v>
                </c:pt>
                <c:pt idx="6775">
                  <c:v>0.52734400000000003</c:v>
                </c:pt>
                <c:pt idx="6776">
                  <c:v>0.54443399999999997</c:v>
                </c:pt>
                <c:pt idx="6777">
                  <c:v>0.57617200000000002</c:v>
                </c:pt>
                <c:pt idx="6778">
                  <c:v>0.58593799999999996</c:v>
                </c:pt>
                <c:pt idx="6779">
                  <c:v>0.61279300000000003</c:v>
                </c:pt>
                <c:pt idx="6780">
                  <c:v>0.62011700000000003</c:v>
                </c:pt>
                <c:pt idx="6781">
                  <c:v>0.64453099999999997</c:v>
                </c:pt>
                <c:pt idx="6782">
                  <c:v>0.65185499999999996</c:v>
                </c:pt>
                <c:pt idx="6783">
                  <c:v>0.68359400000000003</c:v>
                </c:pt>
                <c:pt idx="6784">
                  <c:v>0.69824200000000003</c:v>
                </c:pt>
                <c:pt idx="6785">
                  <c:v>0.72265599999999997</c:v>
                </c:pt>
                <c:pt idx="6786">
                  <c:v>0.72021500000000005</c:v>
                </c:pt>
                <c:pt idx="6787">
                  <c:v>0.73486300000000004</c:v>
                </c:pt>
                <c:pt idx="6788">
                  <c:v>0.72997999999999996</c:v>
                </c:pt>
                <c:pt idx="6789">
                  <c:v>0.75683599999999995</c:v>
                </c:pt>
                <c:pt idx="6790">
                  <c:v>0.75927699999999998</c:v>
                </c:pt>
                <c:pt idx="6791">
                  <c:v>0.76660200000000001</c:v>
                </c:pt>
                <c:pt idx="6792">
                  <c:v>0.79345699999999997</c:v>
                </c:pt>
                <c:pt idx="6793">
                  <c:v>0.79589799999999999</c:v>
                </c:pt>
                <c:pt idx="6794">
                  <c:v>0.79589799999999999</c:v>
                </c:pt>
                <c:pt idx="6795">
                  <c:v>0.83252000000000004</c:v>
                </c:pt>
                <c:pt idx="6796">
                  <c:v>0.82519500000000001</c:v>
                </c:pt>
                <c:pt idx="6797">
                  <c:v>0.82519500000000001</c:v>
                </c:pt>
                <c:pt idx="6798">
                  <c:v>0.82763699999999996</c:v>
                </c:pt>
                <c:pt idx="6799">
                  <c:v>0.83252000000000004</c:v>
                </c:pt>
                <c:pt idx="6800">
                  <c:v>0.84960899999999995</c:v>
                </c:pt>
                <c:pt idx="6801">
                  <c:v>0.84228499999999995</c:v>
                </c:pt>
                <c:pt idx="6802">
                  <c:v>0.83984400000000003</c:v>
                </c:pt>
                <c:pt idx="6803">
                  <c:v>0.80566400000000005</c:v>
                </c:pt>
                <c:pt idx="6804">
                  <c:v>0.86181600000000003</c:v>
                </c:pt>
                <c:pt idx="6805">
                  <c:v>0.84228499999999995</c:v>
                </c:pt>
                <c:pt idx="6806">
                  <c:v>0.84228499999999995</c:v>
                </c:pt>
                <c:pt idx="6807">
                  <c:v>0.83007799999999998</c:v>
                </c:pt>
                <c:pt idx="6808">
                  <c:v>0.83496099999999995</c:v>
                </c:pt>
                <c:pt idx="6809">
                  <c:v>0.82519500000000001</c:v>
                </c:pt>
                <c:pt idx="6810">
                  <c:v>0.82763699999999996</c:v>
                </c:pt>
                <c:pt idx="6811">
                  <c:v>0.81787100000000001</c:v>
                </c:pt>
                <c:pt idx="6812">
                  <c:v>0.82031200000000004</c:v>
                </c:pt>
                <c:pt idx="6813">
                  <c:v>0.79101600000000005</c:v>
                </c:pt>
                <c:pt idx="6814">
                  <c:v>0.89111300000000004</c:v>
                </c:pt>
                <c:pt idx="6815">
                  <c:v>0.78369100000000003</c:v>
                </c:pt>
                <c:pt idx="6816">
                  <c:v>0.77880899999999997</c:v>
                </c:pt>
                <c:pt idx="6817">
                  <c:v>0.75683599999999995</c:v>
                </c:pt>
                <c:pt idx="6818">
                  <c:v>0.75683599999999995</c:v>
                </c:pt>
                <c:pt idx="6819">
                  <c:v>0.74218799999999996</c:v>
                </c:pt>
                <c:pt idx="6820">
                  <c:v>0.72997999999999996</c:v>
                </c:pt>
                <c:pt idx="6821">
                  <c:v>0.703125</c:v>
                </c:pt>
                <c:pt idx="6822">
                  <c:v>0.68359400000000003</c:v>
                </c:pt>
                <c:pt idx="6823">
                  <c:v>0.68603499999999995</c:v>
                </c:pt>
                <c:pt idx="6824">
                  <c:v>0.66406200000000004</c:v>
                </c:pt>
                <c:pt idx="6825">
                  <c:v>0.63964799999999999</c:v>
                </c:pt>
                <c:pt idx="6826">
                  <c:v>0.62255899999999997</c:v>
                </c:pt>
                <c:pt idx="6827">
                  <c:v>0.60546900000000003</c:v>
                </c:pt>
                <c:pt idx="6828">
                  <c:v>0.59570299999999998</c:v>
                </c:pt>
                <c:pt idx="6829">
                  <c:v>0.57617200000000002</c:v>
                </c:pt>
                <c:pt idx="6830">
                  <c:v>0.55908199999999997</c:v>
                </c:pt>
                <c:pt idx="6831">
                  <c:v>0.52246099999999995</c:v>
                </c:pt>
                <c:pt idx="6832">
                  <c:v>0.51025399999999999</c:v>
                </c:pt>
                <c:pt idx="6833">
                  <c:v>0.476074</c:v>
                </c:pt>
                <c:pt idx="6834">
                  <c:v>0.461426</c:v>
                </c:pt>
                <c:pt idx="6835">
                  <c:v>0.44677699999999998</c:v>
                </c:pt>
                <c:pt idx="6836">
                  <c:v>0.41015600000000002</c:v>
                </c:pt>
                <c:pt idx="6837">
                  <c:v>0.39550800000000003</c:v>
                </c:pt>
                <c:pt idx="6838">
                  <c:v>0.383301</c:v>
                </c:pt>
                <c:pt idx="6839">
                  <c:v>0.35644500000000001</c:v>
                </c:pt>
                <c:pt idx="6840">
                  <c:v>0.34912100000000001</c:v>
                </c:pt>
                <c:pt idx="6841">
                  <c:v>0.305176</c:v>
                </c:pt>
                <c:pt idx="6842">
                  <c:v>0.29785200000000001</c:v>
                </c:pt>
                <c:pt idx="6843">
                  <c:v>0.27099600000000001</c:v>
                </c:pt>
                <c:pt idx="6844">
                  <c:v>0.236816</c:v>
                </c:pt>
                <c:pt idx="6845">
                  <c:v>0.20996100000000001</c:v>
                </c:pt>
                <c:pt idx="6846">
                  <c:v>0.18554699999999999</c:v>
                </c:pt>
                <c:pt idx="6847">
                  <c:v>0.15625</c:v>
                </c:pt>
                <c:pt idx="6848">
                  <c:v>0.13183600000000001</c:v>
                </c:pt>
                <c:pt idx="6849">
                  <c:v>0.10253900000000001</c:v>
                </c:pt>
                <c:pt idx="6850">
                  <c:v>7.3242199999999993E-2</c:v>
                </c:pt>
                <c:pt idx="6851">
                  <c:v>5.1269500000000003E-2</c:v>
                </c:pt>
                <c:pt idx="6852">
                  <c:v>2.1972700000000001E-2</c:v>
                </c:pt>
                <c:pt idx="6853">
                  <c:v>-2.9296900000000001E-2</c:v>
                </c:pt>
                <c:pt idx="6854">
                  <c:v>-3.90625E-2</c:v>
                </c:pt>
                <c:pt idx="6855">
                  <c:v>-5.3710899999999999E-2</c:v>
                </c:pt>
                <c:pt idx="6856">
                  <c:v>-8.7890599999999999E-2</c:v>
                </c:pt>
                <c:pt idx="6857">
                  <c:v>-0.117188</c:v>
                </c:pt>
                <c:pt idx="6858">
                  <c:v>-0.12939500000000001</c:v>
                </c:pt>
                <c:pt idx="6859">
                  <c:v>-0.148926</c:v>
                </c:pt>
                <c:pt idx="6860">
                  <c:v>-0.17822299999999999</c:v>
                </c:pt>
                <c:pt idx="6861">
                  <c:v>-0.21728500000000001</c:v>
                </c:pt>
                <c:pt idx="6862">
                  <c:v>-0.229492</c:v>
                </c:pt>
                <c:pt idx="6863">
                  <c:v>-0.25878899999999999</c:v>
                </c:pt>
                <c:pt idx="6864">
                  <c:v>-0.27587899999999999</c:v>
                </c:pt>
                <c:pt idx="6865">
                  <c:v>-0.29541000000000001</c:v>
                </c:pt>
                <c:pt idx="6866">
                  <c:v>-0.302734</c:v>
                </c:pt>
                <c:pt idx="6867">
                  <c:v>-0.35156199999999999</c:v>
                </c:pt>
                <c:pt idx="6868">
                  <c:v>-0.36865199999999998</c:v>
                </c:pt>
                <c:pt idx="6869">
                  <c:v>-0.390625</c:v>
                </c:pt>
                <c:pt idx="6870">
                  <c:v>-0.41992200000000002</c:v>
                </c:pt>
                <c:pt idx="6871">
                  <c:v>-0.43701200000000001</c:v>
                </c:pt>
                <c:pt idx="6872">
                  <c:v>-0.45410200000000001</c:v>
                </c:pt>
                <c:pt idx="6873">
                  <c:v>-0.478516</c:v>
                </c:pt>
                <c:pt idx="6874">
                  <c:v>-0.50781200000000004</c:v>
                </c:pt>
                <c:pt idx="6875">
                  <c:v>-0.52246099999999995</c:v>
                </c:pt>
                <c:pt idx="6876">
                  <c:v>-0.539551</c:v>
                </c:pt>
                <c:pt idx="6877">
                  <c:v>-0.56152299999999999</c:v>
                </c:pt>
                <c:pt idx="6878">
                  <c:v>-0.59082000000000001</c:v>
                </c:pt>
                <c:pt idx="6879">
                  <c:v>-0.60546900000000003</c:v>
                </c:pt>
                <c:pt idx="6880">
                  <c:v>-0.60546900000000003</c:v>
                </c:pt>
                <c:pt idx="6881">
                  <c:v>-0.62255899999999997</c:v>
                </c:pt>
                <c:pt idx="6882">
                  <c:v>-0.63720699999999997</c:v>
                </c:pt>
                <c:pt idx="6883">
                  <c:v>-0.70068399999999997</c:v>
                </c:pt>
                <c:pt idx="6884">
                  <c:v>-0.66650399999999999</c:v>
                </c:pt>
                <c:pt idx="6885">
                  <c:v>-0.68847700000000001</c:v>
                </c:pt>
                <c:pt idx="6886">
                  <c:v>-0.70068399999999997</c:v>
                </c:pt>
                <c:pt idx="6887">
                  <c:v>-0.71289100000000005</c:v>
                </c:pt>
                <c:pt idx="6888">
                  <c:v>-0.71289100000000005</c:v>
                </c:pt>
                <c:pt idx="6889">
                  <c:v>-0.72509800000000002</c:v>
                </c:pt>
                <c:pt idx="6890">
                  <c:v>-0.72021500000000005</c:v>
                </c:pt>
                <c:pt idx="6891">
                  <c:v>-0.73730499999999999</c:v>
                </c:pt>
                <c:pt idx="6892">
                  <c:v>-0.73974600000000001</c:v>
                </c:pt>
                <c:pt idx="6893">
                  <c:v>-0.74462899999999999</c:v>
                </c:pt>
                <c:pt idx="6894">
                  <c:v>-0.75195299999999998</c:v>
                </c:pt>
                <c:pt idx="6895">
                  <c:v>-0.75927699999999998</c:v>
                </c:pt>
                <c:pt idx="6896">
                  <c:v>-0.77880899999999997</c:v>
                </c:pt>
                <c:pt idx="6897">
                  <c:v>-0.76171900000000003</c:v>
                </c:pt>
                <c:pt idx="6898">
                  <c:v>-0.76904300000000003</c:v>
                </c:pt>
                <c:pt idx="6899">
                  <c:v>-0.77636700000000003</c:v>
                </c:pt>
                <c:pt idx="6900">
                  <c:v>-0.76904300000000003</c:v>
                </c:pt>
                <c:pt idx="6901">
                  <c:v>-0.76660200000000001</c:v>
                </c:pt>
                <c:pt idx="6902">
                  <c:v>-0.74951199999999996</c:v>
                </c:pt>
                <c:pt idx="6903">
                  <c:v>-0.76660200000000001</c:v>
                </c:pt>
                <c:pt idx="6904">
                  <c:v>-0.75927699999999998</c:v>
                </c:pt>
                <c:pt idx="6905">
                  <c:v>-0.76415999999999995</c:v>
                </c:pt>
                <c:pt idx="6906">
                  <c:v>-0.73974600000000001</c:v>
                </c:pt>
                <c:pt idx="6907">
                  <c:v>-0.74462899999999999</c:v>
                </c:pt>
                <c:pt idx="6908">
                  <c:v>-0.73242200000000002</c:v>
                </c:pt>
                <c:pt idx="6909">
                  <c:v>-0.69091800000000003</c:v>
                </c:pt>
                <c:pt idx="6910">
                  <c:v>-0.703125</c:v>
                </c:pt>
                <c:pt idx="6911">
                  <c:v>-0.70068399999999997</c:v>
                </c:pt>
                <c:pt idx="6912">
                  <c:v>-0.68359400000000003</c:v>
                </c:pt>
                <c:pt idx="6913">
                  <c:v>-0.68359400000000003</c:v>
                </c:pt>
                <c:pt idx="6914">
                  <c:v>-0.66650399999999999</c:v>
                </c:pt>
                <c:pt idx="6915">
                  <c:v>-0.64209000000000005</c:v>
                </c:pt>
                <c:pt idx="6916">
                  <c:v>-0.61279300000000003</c:v>
                </c:pt>
                <c:pt idx="6917">
                  <c:v>-0.625</c:v>
                </c:pt>
                <c:pt idx="6918">
                  <c:v>-0.61279300000000003</c:v>
                </c:pt>
                <c:pt idx="6919">
                  <c:v>-0.57617200000000002</c:v>
                </c:pt>
                <c:pt idx="6920">
                  <c:v>-0.56884800000000002</c:v>
                </c:pt>
                <c:pt idx="6921">
                  <c:v>-0.54931600000000003</c:v>
                </c:pt>
                <c:pt idx="6922">
                  <c:v>-0.54931600000000003</c:v>
                </c:pt>
                <c:pt idx="6923">
                  <c:v>-0.51269500000000001</c:v>
                </c:pt>
                <c:pt idx="6924">
                  <c:v>-0.49560500000000002</c:v>
                </c:pt>
                <c:pt idx="6925">
                  <c:v>-0.48095700000000002</c:v>
                </c:pt>
                <c:pt idx="6926">
                  <c:v>-0.44921899999999998</c:v>
                </c:pt>
                <c:pt idx="6927">
                  <c:v>-0.43701200000000001</c:v>
                </c:pt>
                <c:pt idx="6928">
                  <c:v>-0.41503899999999999</c:v>
                </c:pt>
                <c:pt idx="6929">
                  <c:v>-0.38574199999999997</c:v>
                </c:pt>
                <c:pt idx="6930">
                  <c:v>-0.34667999999999999</c:v>
                </c:pt>
                <c:pt idx="6931">
                  <c:v>-0.34667999999999999</c:v>
                </c:pt>
                <c:pt idx="6932">
                  <c:v>-0.3125</c:v>
                </c:pt>
                <c:pt idx="6933">
                  <c:v>-0.29296899999999998</c:v>
                </c:pt>
                <c:pt idx="6934">
                  <c:v>-0.26367200000000002</c:v>
                </c:pt>
                <c:pt idx="6935">
                  <c:v>-0.246582</c:v>
                </c:pt>
                <c:pt idx="6936">
                  <c:v>-0.21972700000000001</c:v>
                </c:pt>
                <c:pt idx="6937">
                  <c:v>-0.17089799999999999</c:v>
                </c:pt>
                <c:pt idx="6938">
                  <c:v>-0.18066399999999999</c:v>
                </c:pt>
                <c:pt idx="6939">
                  <c:v>-0.13427700000000001</c:v>
                </c:pt>
                <c:pt idx="6940">
                  <c:v>-0.117188</c:v>
                </c:pt>
                <c:pt idx="6941">
                  <c:v>-8.5449200000000003E-2</c:v>
                </c:pt>
                <c:pt idx="6942">
                  <c:v>-6.8359400000000001E-2</c:v>
                </c:pt>
                <c:pt idx="6943">
                  <c:v>-3.41797E-2</c:v>
                </c:pt>
                <c:pt idx="6944">
                  <c:v>-2.6855500000000001E-2</c:v>
                </c:pt>
                <c:pt idx="6945">
                  <c:v>1.9531199999999999E-2</c:v>
                </c:pt>
                <c:pt idx="6946">
                  <c:v>-9.7656199999999992E-3</c:v>
                </c:pt>
                <c:pt idx="6947">
                  <c:v>7.3242199999999993E-2</c:v>
                </c:pt>
                <c:pt idx="6948">
                  <c:v>9.0331999999999996E-2</c:v>
                </c:pt>
                <c:pt idx="6949">
                  <c:v>0.124512</c:v>
                </c:pt>
                <c:pt idx="6950">
                  <c:v>0.14160200000000001</c:v>
                </c:pt>
                <c:pt idx="6951">
                  <c:v>0.163574</c:v>
                </c:pt>
                <c:pt idx="6952">
                  <c:v>0.20996100000000001</c:v>
                </c:pt>
                <c:pt idx="6953">
                  <c:v>0.229492</c:v>
                </c:pt>
                <c:pt idx="6954">
                  <c:v>0.26123000000000002</c:v>
                </c:pt>
                <c:pt idx="6955">
                  <c:v>0.29296899999999998</c:v>
                </c:pt>
                <c:pt idx="6956">
                  <c:v>0.30761699999999997</c:v>
                </c:pt>
                <c:pt idx="6957">
                  <c:v>0.33203100000000002</c:v>
                </c:pt>
                <c:pt idx="6958">
                  <c:v>0.37597700000000001</c:v>
                </c:pt>
                <c:pt idx="6959">
                  <c:v>0.36621100000000001</c:v>
                </c:pt>
                <c:pt idx="6960">
                  <c:v>0.40527299999999999</c:v>
                </c:pt>
                <c:pt idx="6961">
                  <c:v>0.43212899999999999</c:v>
                </c:pt>
                <c:pt idx="6962">
                  <c:v>0.461426</c:v>
                </c:pt>
                <c:pt idx="6963">
                  <c:v>0.476074</c:v>
                </c:pt>
                <c:pt idx="6964">
                  <c:v>0.50537100000000001</c:v>
                </c:pt>
                <c:pt idx="6965">
                  <c:v>0.51757799999999998</c:v>
                </c:pt>
                <c:pt idx="6966">
                  <c:v>0.54199200000000003</c:v>
                </c:pt>
                <c:pt idx="6967">
                  <c:v>0.56640599999999997</c:v>
                </c:pt>
                <c:pt idx="6968">
                  <c:v>0.57861300000000004</c:v>
                </c:pt>
                <c:pt idx="6969">
                  <c:v>0.61035200000000001</c:v>
                </c:pt>
                <c:pt idx="6970">
                  <c:v>0.62744100000000003</c:v>
                </c:pt>
                <c:pt idx="6971">
                  <c:v>0.64697300000000002</c:v>
                </c:pt>
                <c:pt idx="6972">
                  <c:v>0.65185499999999996</c:v>
                </c:pt>
                <c:pt idx="6973">
                  <c:v>0.67627000000000004</c:v>
                </c:pt>
                <c:pt idx="6974">
                  <c:v>0.65917999999999999</c:v>
                </c:pt>
                <c:pt idx="6975">
                  <c:v>0.71533199999999997</c:v>
                </c:pt>
                <c:pt idx="6976">
                  <c:v>0.710449</c:v>
                </c:pt>
                <c:pt idx="6977">
                  <c:v>0.73486300000000004</c:v>
                </c:pt>
                <c:pt idx="6978">
                  <c:v>0.74707000000000001</c:v>
                </c:pt>
                <c:pt idx="6979">
                  <c:v>0.76171900000000003</c:v>
                </c:pt>
                <c:pt idx="6980">
                  <c:v>0.77636700000000003</c:v>
                </c:pt>
                <c:pt idx="6981">
                  <c:v>0.79834000000000005</c:v>
                </c:pt>
                <c:pt idx="6982">
                  <c:v>0.79589799999999999</c:v>
                </c:pt>
                <c:pt idx="6983">
                  <c:v>0.80078099999999997</c:v>
                </c:pt>
                <c:pt idx="6984">
                  <c:v>0.81298800000000004</c:v>
                </c:pt>
                <c:pt idx="6985">
                  <c:v>0.84716800000000003</c:v>
                </c:pt>
                <c:pt idx="6986">
                  <c:v>0.83252000000000004</c:v>
                </c:pt>
                <c:pt idx="6987">
                  <c:v>0.87646500000000005</c:v>
                </c:pt>
                <c:pt idx="6988">
                  <c:v>0.84960899999999995</c:v>
                </c:pt>
                <c:pt idx="6989">
                  <c:v>0.84960899999999995</c:v>
                </c:pt>
                <c:pt idx="6990">
                  <c:v>0.85449200000000003</c:v>
                </c:pt>
                <c:pt idx="6991">
                  <c:v>0.85449200000000003</c:v>
                </c:pt>
                <c:pt idx="6992">
                  <c:v>0.86181600000000003</c:v>
                </c:pt>
                <c:pt idx="6993">
                  <c:v>0.852051</c:v>
                </c:pt>
                <c:pt idx="6994">
                  <c:v>0.859375</c:v>
                </c:pt>
                <c:pt idx="6995">
                  <c:v>0.859375</c:v>
                </c:pt>
                <c:pt idx="6996">
                  <c:v>0.88134800000000002</c:v>
                </c:pt>
                <c:pt idx="6997">
                  <c:v>0.85449200000000003</c:v>
                </c:pt>
                <c:pt idx="6998">
                  <c:v>0.84716800000000003</c:v>
                </c:pt>
                <c:pt idx="6999">
                  <c:v>0.84472700000000001</c:v>
                </c:pt>
                <c:pt idx="7000">
                  <c:v>0.84716800000000003</c:v>
                </c:pt>
                <c:pt idx="7001">
                  <c:v>0.83984400000000003</c:v>
                </c:pt>
                <c:pt idx="7002">
                  <c:v>0.84472700000000001</c:v>
                </c:pt>
                <c:pt idx="7003">
                  <c:v>0.83496099999999995</c:v>
                </c:pt>
                <c:pt idx="7004">
                  <c:v>0.81054700000000002</c:v>
                </c:pt>
                <c:pt idx="7005">
                  <c:v>0.83740199999999998</c:v>
                </c:pt>
                <c:pt idx="7006">
                  <c:v>0.80322300000000002</c:v>
                </c:pt>
                <c:pt idx="7007">
                  <c:v>0.79589799999999999</c:v>
                </c:pt>
                <c:pt idx="7008">
                  <c:v>0.76415999999999995</c:v>
                </c:pt>
                <c:pt idx="7009">
                  <c:v>0.75195299999999998</c:v>
                </c:pt>
                <c:pt idx="7010">
                  <c:v>0.74951199999999996</c:v>
                </c:pt>
                <c:pt idx="7011">
                  <c:v>0.73974600000000001</c:v>
                </c:pt>
                <c:pt idx="7012">
                  <c:v>0.72997999999999996</c:v>
                </c:pt>
                <c:pt idx="7013">
                  <c:v>0.70800799999999997</c:v>
                </c:pt>
                <c:pt idx="7014">
                  <c:v>0.69335899999999995</c:v>
                </c:pt>
                <c:pt idx="7015">
                  <c:v>0.67138699999999996</c:v>
                </c:pt>
                <c:pt idx="7016">
                  <c:v>0.65917999999999999</c:v>
                </c:pt>
                <c:pt idx="7017">
                  <c:v>0.64453099999999997</c:v>
                </c:pt>
                <c:pt idx="7018">
                  <c:v>0.617676</c:v>
                </c:pt>
                <c:pt idx="7019">
                  <c:v>0.60546900000000003</c:v>
                </c:pt>
                <c:pt idx="7020">
                  <c:v>0.58837899999999999</c:v>
                </c:pt>
                <c:pt idx="7021">
                  <c:v>0.57861300000000004</c:v>
                </c:pt>
                <c:pt idx="7022">
                  <c:v>0.54931600000000003</c:v>
                </c:pt>
                <c:pt idx="7023">
                  <c:v>0.52490199999999998</c:v>
                </c:pt>
                <c:pt idx="7024">
                  <c:v>0.49560500000000002</c:v>
                </c:pt>
                <c:pt idx="7025">
                  <c:v>0.476074</c:v>
                </c:pt>
                <c:pt idx="7026">
                  <c:v>0.42724600000000001</c:v>
                </c:pt>
                <c:pt idx="7027">
                  <c:v>0.42480499999999999</c:v>
                </c:pt>
                <c:pt idx="7028">
                  <c:v>0.41992200000000002</c:v>
                </c:pt>
                <c:pt idx="7029">
                  <c:v>0.39306600000000003</c:v>
                </c:pt>
                <c:pt idx="7030">
                  <c:v>0.37597700000000001</c:v>
                </c:pt>
                <c:pt idx="7031">
                  <c:v>0.35400399999999999</c:v>
                </c:pt>
                <c:pt idx="7032">
                  <c:v>0.31738300000000003</c:v>
                </c:pt>
                <c:pt idx="7033">
                  <c:v>0.30029299999999998</c:v>
                </c:pt>
                <c:pt idx="7034">
                  <c:v>0.27832000000000001</c:v>
                </c:pt>
                <c:pt idx="7035">
                  <c:v>0.25634800000000002</c:v>
                </c:pt>
                <c:pt idx="7036">
                  <c:v>0.227051</c:v>
                </c:pt>
                <c:pt idx="7037">
                  <c:v>0.19531200000000001</c:v>
                </c:pt>
                <c:pt idx="7038">
                  <c:v>0.168457</c:v>
                </c:pt>
                <c:pt idx="7039">
                  <c:v>0.13916000000000001</c:v>
                </c:pt>
                <c:pt idx="7040">
                  <c:v>0.12207</c:v>
                </c:pt>
                <c:pt idx="7041">
                  <c:v>8.3007800000000007E-2</c:v>
                </c:pt>
                <c:pt idx="7042">
                  <c:v>6.1035199999999998E-2</c:v>
                </c:pt>
                <c:pt idx="7043">
                  <c:v>3.90625E-2</c:v>
                </c:pt>
                <c:pt idx="7044">
                  <c:v>1.9531199999999999E-2</c:v>
                </c:pt>
                <c:pt idx="7045">
                  <c:v>-1.7089799999999999E-2</c:v>
                </c:pt>
                <c:pt idx="7046">
                  <c:v>-3.6621099999999997E-2</c:v>
                </c:pt>
                <c:pt idx="7047">
                  <c:v>-5.6152300000000002E-2</c:v>
                </c:pt>
                <c:pt idx="7048">
                  <c:v>-8.5449200000000003E-2</c:v>
                </c:pt>
                <c:pt idx="7049">
                  <c:v>-0.107422</c:v>
                </c:pt>
                <c:pt idx="7050">
                  <c:v>-0.13427700000000001</c:v>
                </c:pt>
                <c:pt idx="7051">
                  <c:v>-0.158691</c:v>
                </c:pt>
                <c:pt idx="7052">
                  <c:v>-0.17822299999999999</c:v>
                </c:pt>
                <c:pt idx="7053">
                  <c:v>-0.21728500000000001</c:v>
                </c:pt>
                <c:pt idx="7054">
                  <c:v>-0.26855499999999999</c:v>
                </c:pt>
                <c:pt idx="7055">
                  <c:v>-0.26611299999999999</c:v>
                </c:pt>
                <c:pt idx="7056">
                  <c:v>-0.29052699999999998</c:v>
                </c:pt>
                <c:pt idx="7057">
                  <c:v>-0.322266</c:v>
                </c:pt>
                <c:pt idx="7058">
                  <c:v>-0.32958999999999999</c:v>
                </c:pt>
                <c:pt idx="7059">
                  <c:v>-0.36621100000000001</c:v>
                </c:pt>
                <c:pt idx="7060">
                  <c:v>-0.37597700000000001</c:v>
                </c:pt>
                <c:pt idx="7061">
                  <c:v>-0.397949</c:v>
                </c:pt>
                <c:pt idx="7062">
                  <c:v>-0.43701200000000001</c:v>
                </c:pt>
                <c:pt idx="7063">
                  <c:v>-0.43945299999999998</c:v>
                </c:pt>
                <c:pt idx="7064">
                  <c:v>-0.46875</c:v>
                </c:pt>
                <c:pt idx="7065">
                  <c:v>-0.46630899999999997</c:v>
                </c:pt>
                <c:pt idx="7066">
                  <c:v>-0.49804700000000002</c:v>
                </c:pt>
                <c:pt idx="7067">
                  <c:v>-0.51757799999999998</c:v>
                </c:pt>
                <c:pt idx="7068">
                  <c:v>-0.54199200000000003</c:v>
                </c:pt>
                <c:pt idx="7069">
                  <c:v>-0.56640599999999997</c:v>
                </c:pt>
                <c:pt idx="7070">
                  <c:v>-0.57372999999999996</c:v>
                </c:pt>
                <c:pt idx="7071">
                  <c:v>-0.59814500000000004</c:v>
                </c:pt>
                <c:pt idx="7072">
                  <c:v>-0.61523399999999995</c:v>
                </c:pt>
                <c:pt idx="7073">
                  <c:v>-0.62988299999999997</c:v>
                </c:pt>
                <c:pt idx="7074">
                  <c:v>-0.65429700000000002</c:v>
                </c:pt>
                <c:pt idx="7075">
                  <c:v>-0.65917999999999999</c:v>
                </c:pt>
                <c:pt idx="7076">
                  <c:v>-0.67138699999999996</c:v>
                </c:pt>
                <c:pt idx="7077">
                  <c:v>-0.66894500000000001</c:v>
                </c:pt>
                <c:pt idx="7078">
                  <c:v>-0.69091800000000003</c:v>
                </c:pt>
                <c:pt idx="7079">
                  <c:v>-0.695801</c:v>
                </c:pt>
                <c:pt idx="7080">
                  <c:v>-0.70800799999999997</c:v>
                </c:pt>
                <c:pt idx="7081">
                  <c:v>-0.71777299999999999</c:v>
                </c:pt>
                <c:pt idx="7082">
                  <c:v>-0.71289100000000005</c:v>
                </c:pt>
                <c:pt idx="7083">
                  <c:v>-0.72265599999999997</c:v>
                </c:pt>
                <c:pt idx="7084">
                  <c:v>-0.73486300000000004</c:v>
                </c:pt>
                <c:pt idx="7085">
                  <c:v>-0.73486300000000004</c:v>
                </c:pt>
                <c:pt idx="7086">
                  <c:v>-0.73730499999999999</c:v>
                </c:pt>
                <c:pt idx="7087">
                  <c:v>-0.74218799999999996</c:v>
                </c:pt>
                <c:pt idx="7088">
                  <c:v>-0.74951199999999996</c:v>
                </c:pt>
                <c:pt idx="7089">
                  <c:v>-0.75195299999999998</c:v>
                </c:pt>
                <c:pt idx="7090">
                  <c:v>-0.75439500000000004</c:v>
                </c:pt>
                <c:pt idx="7091">
                  <c:v>-0.76171900000000003</c:v>
                </c:pt>
                <c:pt idx="7092">
                  <c:v>-0.75927699999999998</c:v>
                </c:pt>
                <c:pt idx="7093">
                  <c:v>-0.71533199999999997</c:v>
                </c:pt>
                <c:pt idx="7094">
                  <c:v>-0.75195299999999998</c:v>
                </c:pt>
                <c:pt idx="7095">
                  <c:v>-0.67627000000000004</c:v>
                </c:pt>
                <c:pt idx="7096">
                  <c:v>-0.73730499999999999</c:v>
                </c:pt>
                <c:pt idx="7097">
                  <c:v>-0.70556600000000003</c:v>
                </c:pt>
                <c:pt idx="7098">
                  <c:v>-0.71289100000000005</c:v>
                </c:pt>
                <c:pt idx="7099">
                  <c:v>-0.71289100000000005</c:v>
                </c:pt>
                <c:pt idx="7100">
                  <c:v>-0.703125</c:v>
                </c:pt>
                <c:pt idx="7101">
                  <c:v>-0.69335899999999995</c:v>
                </c:pt>
                <c:pt idx="7102">
                  <c:v>-0.68603499999999995</c:v>
                </c:pt>
                <c:pt idx="7103">
                  <c:v>-0.68847700000000001</c:v>
                </c:pt>
                <c:pt idx="7104">
                  <c:v>-0.65917999999999999</c:v>
                </c:pt>
                <c:pt idx="7105">
                  <c:v>-0.65917999999999999</c:v>
                </c:pt>
                <c:pt idx="7106">
                  <c:v>-0.66406200000000004</c:v>
                </c:pt>
                <c:pt idx="7107">
                  <c:v>-0.62255899999999997</c:v>
                </c:pt>
                <c:pt idx="7108">
                  <c:v>-0.61035200000000001</c:v>
                </c:pt>
                <c:pt idx="7109">
                  <c:v>-0.60546900000000003</c:v>
                </c:pt>
                <c:pt idx="7110">
                  <c:v>-0.57372999999999996</c:v>
                </c:pt>
                <c:pt idx="7111">
                  <c:v>-0.56396500000000005</c:v>
                </c:pt>
                <c:pt idx="7112">
                  <c:v>-0.54199200000000003</c:v>
                </c:pt>
                <c:pt idx="7113">
                  <c:v>-0.53222700000000001</c:v>
                </c:pt>
                <c:pt idx="7114">
                  <c:v>-0.50781200000000004</c:v>
                </c:pt>
                <c:pt idx="7115">
                  <c:v>-0.48828100000000002</c:v>
                </c:pt>
                <c:pt idx="7116">
                  <c:v>-0.46630899999999997</c:v>
                </c:pt>
                <c:pt idx="7117">
                  <c:v>-0.46386699999999997</c:v>
                </c:pt>
                <c:pt idx="7118">
                  <c:v>-0.41748000000000002</c:v>
                </c:pt>
                <c:pt idx="7119">
                  <c:v>-0.397949</c:v>
                </c:pt>
                <c:pt idx="7120">
                  <c:v>-0.37353500000000001</c:v>
                </c:pt>
                <c:pt idx="7121">
                  <c:v>-0.35156199999999999</c:v>
                </c:pt>
                <c:pt idx="7122">
                  <c:v>-0.32714799999999999</c:v>
                </c:pt>
                <c:pt idx="7123">
                  <c:v>-0.35156199999999999</c:v>
                </c:pt>
                <c:pt idx="7124">
                  <c:v>-0.29052699999999998</c:v>
                </c:pt>
                <c:pt idx="7125">
                  <c:v>-0.26123000000000002</c:v>
                </c:pt>
                <c:pt idx="7126">
                  <c:v>-0.236816</c:v>
                </c:pt>
                <c:pt idx="7127">
                  <c:v>-0.20752000000000001</c:v>
                </c:pt>
                <c:pt idx="7128">
                  <c:v>-0.18798799999999999</c:v>
                </c:pt>
                <c:pt idx="7129">
                  <c:v>-0.151367</c:v>
                </c:pt>
                <c:pt idx="7130">
                  <c:v>-0.13427700000000001</c:v>
                </c:pt>
                <c:pt idx="7131">
                  <c:v>-0.109863</c:v>
                </c:pt>
                <c:pt idx="7132">
                  <c:v>-8.3007800000000007E-2</c:v>
                </c:pt>
                <c:pt idx="7133">
                  <c:v>-4.8828099999999999E-2</c:v>
                </c:pt>
                <c:pt idx="7134">
                  <c:v>-5.8593800000000001E-2</c:v>
                </c:pt>
                <c:pt idx="7135">
                  <c:v>-4.8828099999999996E-3</c:v>
                </c:pt>
                <c:pt idx="7136">
                  <c:v>-9.7656199999999992E-3</c:v>
                </c:pt>
                <c:pt idx="7137">
                  <c:v>5.3710899999999999E-2</c:v>
                </c:pt>
                <c:pt idx="7138">
                  <c:v>6.8359400000000001E-2</c:v>
                </c:pt>
                <c:pt idx="7139">
                  <c:v>9.7656199999999999E-2</c:v>
                </c:pt>
                <c:pt idx="7140">
                  <c:v>0.13183600000000001</c:v>
                </c:pt>
                <c:pt idx="7141">
                  <c:v>0.144043</c:v>
                </c:pt>
                <c:pt idx="7142">
                  <c:v>0.18554699999999999</c:v>
                </c:pt>
                <c:pt idx="7143">
                  <c:v>0.20019500000000001</c:v>
                </c:pt>
                <c:pt idx="7144">
                  <c:v>0.227051</c:v>
                </c:pt>
                <c:pt idx="7145">
                  <c:v>0.27099600000000001</c:v>
                </c:pt>
                <c:pt idx="7146">
                  <c:v>0.27587899999999999</c:v>
                </c:pt>
                <c:pt idx="7147">
                  <c:v>0.28320299999999998</c:v>
                </c:pt>
                <c:pt idx="7148">
                  <c:v>0.33935500000000002</c:v>
                </c:pt>
                <c:pt idx="7149">
                  <c:v>0.34667999999999999</c:v>
                </c:pt>
                <c:pt idx="7150">
                  <c:v>0.383301</c:v>
                </c:pt>
                <c:pt idx="7151">
                  <c:v>0.40283200000000002</c:v>
                </c:pt>
                <c:pt idx="7152">
                  <c:v>0.41748000000000002</c:v>
                </c:pt>
                <c:pt idx="7153">
                  <c:v>0.46386699999999997</c:v>
                </c:pt>
                <c:pt idx="7154">
                  <c:v>0.47363300000000003</c:v>
                </c:pt>
                <c:pt idx="7155">
                  <c:v>0.49072300000000002</c:v>
                </c:pt>
                <c:pt idx="7156">
                  <c:v>0.52490199999999998</c:v>
                </c:pt>
                <c:pt idx="7157">
                  <c:v>0.52978499999999995</c:v>
                </c:pt>
                <c:pt idx="7158">
                  <c:v>0.56152299999999999</c:v>
                </c:pt>
                <c:pt idx="7159">
                  <c:v>0.56640599999999997</c:v>
                </c:pt>
                <c:pt idx="7160">
                  <c:v>0.59326199999999996</c:v>
                </c:pt>
                <c:pt idx="7161">
                  <c:v>0.60790999999999995</c:v>
                </c:pt>
                <c:pt idx="7162">
                  <c:v>0.625</c:v>
                </c:pt>
                <c:pt idx="7163">
                  <c:v>0.63476600000000005</c:v>
                </c:pt>
                <c:pt idx="7164">
                  <c:v>0.68603499999999995</c:v>
                </c:pt>
                <c:pt idx="7165">
                  <c:v>0.68603499999999995</c:v>
                </c:pt>
                <c:pt idx="7166">
                  <c:v>0.69335899999999995</c:v>
                </c:pt>
                <c:pt idx="7167">
                  <c:v>0.703125</c:v>
                </c:pt>
                <c:pt idx="7168">
                  <c:v>0.73974600000000001</c:v>
                </c:pt>
                <c:pt idx="7169">
                  <c:v>0.74462899999999999</c:v>
                </c:pt>
                <c:pt idx="7170">
                  <c:v>0.74951199999999996</c:v>
                </c:pt>
                <c:pt idx="7171">
                  <c:v>0.773926</c:v>
                </c:pt>
                <c:pt idx="7172">
                  <c:v>0.76660200000000001</c:v>
                </c:pt>
                <c:pt idx="7173">
                  <c:v>0.77880899999999997</c:v>
                </c:pt>
                <c:pt idx="7174">
                  <c:v>0.78125</c:v>
                </c:pt>
                <c:pt idx="7175">
                  <c:v>0.82763699999999996</c:v>
                </c:pt>
                <c:pt idx="7176">
                  <c:v>0.80322300000000002</c:v>
                </c:pt>
                <c:pt idx="7177">
                  <c:v>0.83740199999999998</c:v>
                </c:pt>
                <c:pt idx="7178">
                  <c:v>0.80810499999999996</c:v>
                </c:pt>
                <c:pt idx="7179">
                  <c:v>0.83984400000000003</c:v>
                </c:pt>
                <c:pt idx="7180">
                  <c:v>0.83007799999999998</c:v>
                </c:pt>
                <c:pt idx="7181">
                  <c:v>0.84472700000000001</c:v>
                </c:pt>
                <c:pt idx="7182">
                  <c:v>0.83252000000000004</c:v>
                </c:pt>
                <c:pt idx="7183">
                  <c:v>0.83740199999999998</c:v>
                </c:pt>
                <c:pt idx="7184">
                  <c:v>0.83496099999999995</c:v>
                </c:pt>
                <c:pt idx="7185">
                  <c:v>0.83007799999999998</c:v>
                </c:pt>
                <c:pt idx="7186">
                  <c:v>0.82519500000000001</c:v>
                </c:pt>
                <c:pt idx="7187">
                  <c:v>0.82275399999999999</c:v>
                </c:pt>
                <c:pt idx="7188">
                  <c:v>0.83252000000000004</c:v>
                </c:pt>
                <c:pt idx="7189">
                  <c:v>0.83984400000000003</c:v>
                </c:pt>
                <c:pt idx="7190">
                  <c:v>0.83252000000000004</c:v>
                </c:pt>
                <c:pt idx="7191">
                  <c:v>0.81787100000000001</c:v>
                </c:pt>
                <c:pt idx="7192">
                  <c:v>0.80566400000000005</c:v>
                </c:pt>
                <c:pt idx="7193">
                  <c:v>0.81298800000000004</c:v>
                </c:pt>
                <c:pt idx="7194">
                  <c:v>0.80566400000000005</c:v>
                </c:pt>
                <c:pt idx="7195">
                  <c:v>0.81542999999999999</c:v>
                </c:pt>
                <c:pt idx="7196">
                  <c:v>0.773926</c:v>
                </c:pt>
                <c:pt idx="7197">
                  <c:v>0.77148399999999995</c:v>
                </c:pt>
                <c:pt idx="7198">
                  <c:v>0.76660200000000001</c:v>
                </c:pt>
                <c:pt idx="7199">
                  <c:v>0.75927699999999998</c:v>
                </c:pt>
                <c:pt idx="7200">
                  <c:v>0.73242200000000002</c:v>
                </c:pt>
                <c:pt idx="7201">
                  <c:v>0.72509800000000002</c:v>
                </c:pt>
                <c:pt idx="7202">
                  <c:v>0.70800799999999997</c:v>
                </c:pt>
                <c:pt idx="7203">
                  <c:v>0.69335899999999995</c:v>
                </c:pt>
                <c:pt idx="7204">
                  <c:v>0.67627000000000004</c:v>
                </c:pt>
                <c:pt idx="7205">
                  <c:v>0.67382799999999998</c:v>
                </c:pt>
                <c:pt idx="7206">
                  <c:v>0.64697300000000002</c:v>
                </c:pt>
                <c:pt idx="7207">
                  <c:v>0.62988299999999997</c:v>
                </c:pt>
                <c:pt idx="7208">
                  <c:v>0.617676</c:v>
                </c:pt>
                <c:pt idx="7209">
                  <c:v>0.59326199999999996</c:v>
                </c:pt>
                <c:pt idx="7210">
                  <c:v>0.59082000000000001</c:v>
                </c:pt>
                <c:pt idx="7211">
                  <c:v>0.56152299999999999</c:v>
                </c:pt>
                <c:pt idx="7212">
                  <c:v>0.53710899999999995</c:v>
                </c:pt>
                <c:pt idx="7213">
                  <c:v>0.51513699999999996</c:v>
                </c:pt>
                <c:pt idx="7214">
                  <c:v>0.47119100000000003</c:v>
                </c:pt>
                <c:pt idx="7215">
                  <c:v>0.46386699999999997</c:v>
                </c:pt>
                <c:pt idx="7216">
                  <c:v>0.41992200000000002</c:v>
                </c:pt>
                <c:pt idx="7217">
                  <c:v>0.44921899999999998</c:v>
                </c:pt>
                <c:pt idx="7218">
                  <c:v>0.41503899999999999</c:v>
                </c:pt>
                <c:pt idx="7219">
                  <c:v>0.37353500000000001</c:v>
                </c:pt>
                <c:pt idx="7220">
                  <c:v>0.37109399999999998</c:v>
                </c:pt>
                <c:pt idx="7221">
                  <c:v>0.34423799999999999</c:v>
                </c:pt>
                <c:pt idx="7222">
                  <c:v>0.31738300000000003</c:v>
                </c:pt>
                <c:pt idx="7223">
                  <c:v>0.29785200000000001</c:v>
                </c:pt>
                <c:pt idx="7224">
                  <c:v>0.26855499999999999</c:v>
                </c:pt>
                <c:pt idx="7225">
                  <c:v>0.239258</c:v>
                </c:pt>
                <c:pt idx="7226">
                  <c:v>0.20996100000000001</c:v>
                </c:pt>
                <c:pt idx="7227">
                  <c:v>0.19042999999999999</c:v>
                </c:pt>
                <c:pt idx="7228">
                  <c:v>0.17822299999999999</c:v>
                </c:pt>
                <c:pt idx="7229">
                  <c:v>0.146484</c:v>
                </c:pt>
                <c:pt idx="7230">
                  <c:v>0.114746</c:v>
                </c:pt>
                <c:pt idx="7231">
                  <c:v>6.5918000000000004E-2</c:v>
                </c:pt>
                <c:pt idx="7232">
                  <c:v>8.0566399999999996E-2</c:v>
                </c:pt>
                <c:pt idx="7233">
                  <c:v>4.1503900000000003E-2</c:v>
                </c:pt>
                <c:pt idx="7234">
                  <c:v>2.4414100000000002E-3</c:v>
                </c:pt>
                <c:pt idx="7235">
                  <c:v>-7.3242200000000002E-3</c:v>
                </c:pt>
                <c:pt idx="7236">
                  <c:v>-4.6386700000000003E-2</c:v>
                </c:pt>
                <c:pt idx="7237">
                  <c:v>-5.8593800000000001E-2</c:v>
                </c:pt>
                <c:pt idx="7238">
                  <c:v>-9.2773400000000006E-2</c:v>
                </c:pt>
                <c:pt idx="7239">
                  <c:v>-0.12939500000000001</c:v>
                </c:pt>
                <c:pt idx="7240">
                  <c:v>-0.13671900000000001</c:v>
                </c:pt>
                <c:pt idx="7241">
                  <c:v>-0.161133</c:v>
                </c:pt>
                <c:pt idx="7242">
                  <c:v>-0.19531200000000001</c:v>
                </c:pt>
                <c:pt idx="7243">
                  <c:v>-0.222168</c:v>
                </c:pt>
                <c:pt idx="7244">
                  <c:v>-0.29541000000000001</c:v>
                </c:pt>
                <c:pt idx="7245">
                  <c:v>-0.26611299999999999</c:v>
                </c:pt>
                <c:pt idx="7246">
                  <c:v>-0.29296899999999998</c:v>
                </c:pt>
                <c:pt idx="7247">
                  <c:v>-0.31494100000000003</c:v>
                </c:pt>
                <c:pt idx="7248">
                  <c:v>-0.33203100000000002</c:v>
                </c:pt>
                <c:pt idx="7249">
                  <c:v>-0.35888700000000001</c:v>
                </c:pt>
                <c:pt idx="7250">
                  <c:v>-0.38574199999999997</c:v>
                </c:pt>
                <c:pt idx="7251">
                  <c:v>-0.40771499999999999</c:v>
                </c:pt>
                <c:pt idx="7252">
                  <c:v>-0.40771499999999999</c:v>
                </c:pt>
                <c:pt idx="7253">
                  <c:v>-0.43945299999999998</c:v>
                </c:pt>
                <c:pt idx="7254">
                  <c:v>-0.458984</c:v>
                </c:pt>
                <c:pt idx="7255">
                  <c:v>-0.49316399999999999</c:v>
                </c:pt>
                <c:pt idx="7256">
                  <c:v>-0.50537100000000001</c:v>
                </c:pt>
                <c:pt idx="7257">
                  <c:v>-0.53222700000000001</c:v>
                </c:pt>
                <c:pt idx="7258">
                  <c:v>-0.54199200000000003</c:v>
                </c:pt>
                <c:pt idx="7259">
                  <c:v>-0.53466800000000003</c:v>
                </c:pt>
                <c:pt idx="7260">
                  <c:v>-0.58349600000000001</c:v>
                </c:pt>
                <c:pt idx="7261">
                  <c:v>-0.60058599999999995</c:v>
                </c:pt>
                <c:pt idx="7262">
                  <c:v>-0.61523399999999995</c:v>
                </c:pt>
                <c:pt idx="7263">
                  <c:v>-0.625</c:v>
                </c:pt>
                <c:pt idx="7264">
                  <c:v>-0.62988299999999997</c:v>
                </c:pt>
                <c:pt idx="7265">
                  <c:v>-0.66650399999999999</c:v>
                </c:pt>
                <c:pt idx="7266">
                  <c:v>-0.67627000000000004</c:v>
                </c:pt>
                <c:pt idx="7267">
                  <c:v>-0.69335899999999995</c:v>
                </c:pt>
                <c:pt idx="7268">
                  <c:v>-0.68847700000000001</c:v>
                </c:pt>
                <c:pt idx="7269">
                  <c:v>-0.70068399999999997</c:v>
                </c:pt>
                <c:pt idx="7270">
                  <c:v>-0.71533199999999997</c:v>
                </c:pt>
                <c:pt idx="7271">
                  <c:v>-0.72997999999999996</c:v>
                </c:pt>
                <c:pt idx="7272">
                  <c:v>-0.72753900000000005</c:v>
                </c:pt>
                <c:pt idx="7273">
                  <c:v>-0.72997999999999996</c:v>
                </c:pt>
                <c:pt idx="7274">
                  <c:v>-0.75683599999999995</c:v>
                </c:pt>
                <c:pt idx="7275">
                  <c:v>-0.75439500000000004</c:v>
                </c:pt>
                <c:pt idx="7276">
                  <c:v>-0.74951199999999996</c:v>
                </c:pt>
                <c:pt idx="7277">
                  <c:v>-0.76415999999999995</c:v>
                </c:pt>
                <c:pt idx="7278">
                  <c:v>-0.76415999999999995</c:v>
                </c:pt>
                <c:pt idx="7279">
                  <c:v>-0.77636700000000003</c:v>
                </c:pt>
                <c:pt idx="7280">
                  <c:v>-0.77880899999999997</c:v>
                </c:pt>
                <c:pt idx="7281">
                  <c:v>-0.76415999999999995</c:v>
                </c:pt>
                <c:pt idx="7282">
                  <c:v>-0.75439500000000004</c:v>
                </c:pt>
                <c:pt idx="7283">
                  <c:v>-0.73974600000000001</c:v>
                </c:pt>
                <c:pt idx="7284">
                  <c:v>-0.773926</c:v>
                </c:pt>
                <c:pt idx="7285">
                  <c:v>-0.72265599999999997</c:v>
                </c:pt>
                <c:pt idx="7286">
                  <c:v>-0.75439500000000004</c:v>
                </c:pt>
                <c:pt idx="7287">
                  <c:v>-0.74462899999999999</c:v>
                </c:pt>
                <c:pt idx="7288">
                  <c:v>-0.72997999999999996</c:v>
                </c:pt>
                <c:pt idx="7289">
                  <c:v>-0.73242200000000002</c:v>
                </c:pt>
                <c:pt idx="7290">
                  <c:v>-0.72509800000000002</c:v>
                </c:pt>
                <c:pt idx="7291">
                  <c:v>-0.71533199999999997</c:v>
                </c:pt>
                <c:pt idx="7292">
                  <c:v>-0.70556600000000003</c:v>
                </c:pt>
                <c:pt idx="7293">
                  <c:v>-0.69335899999999995</c:v>
                </c:pt>
                <c:pt idx="7294">
                  <c:v>-0.710449</c:v>
                </c:pt>
                <c:pt idx="7295">
                  <c:v>-0.68603499999999995</c:v>
                </c:pt>
                <c:pt idx="7296">
                  <c:v>-0.68847700000000001</c:v>
                </c:pt>
                <c:pt idx="7297">
                  <c:v>-0.64453099999999997</c:v>
                </c:pt>
                <c:pt idx="7298">
                  <c:v>-0.63720699999999997</c:v>
                </c:pt>
                <c:pt idx="7299">
                  <c:v>-0.61523399999999995</c:v>
                </c:pt>
                <c:pt idx="7300">
                  <c:v>-0.61035200000000001</c:v>
                </c:pt>
                <c:pt idx="7301">
                  <c:v>-0.57861300000000004</c:v>
                </c:pt>
                <c:pt idx="7302">
                  <c:v>-0.554199</c:v>
                </c:pt>
                <c:pt idx="7303">
                  <c:v>-0.539551</c:v>
                </c:pt>
                <c:pt idx="7304">
                  <c:v>-0.52490199999999998</c:v>
                </c:pt>
                <c:pt idx="7305">
                  <c:v>-0.50048800000000004</c:v>
                </c:pt>
                <c:pt idx="7306">
                  <c:v>-0.48583999999999999</c:v>
                </c:pt>
                <c:pt idx="7307">
                  <c:v>-0.47119100000000003</c:v>
                </c:pt>
                <c:pt idx="7308">
                  <c:v>-0.44189499999999998</c:v>
                </c:pt>
                <c:pt idx="7309">
                  <c:v>-0.42968800000000001</c:v>
                </c:pt>
                <c:pt idx="7310">
                  <c:v>-0.390625</c:v>
                </c:pt>
                <c:pt idx="7311">
                  <c:v>-0.380859</c:v>
                </c:pt>
                <c:pt idx="7312">
                  <c:v>-0.36621100000000001</c:v>
                </c:pt>
                <c:pt idx="7313">
                  <c:v>-0.29541000000000001</c:v>
                </c:pt>
                <c:pt idx="7314">
                  <c:v>-0.31494100000000003</c:v>
                </c:pt>
                <c:pt idx="7315">
                  <c:v>-0.28808600000000001</c:v>
                </c:pt>
                <c:pt idx="7316">
                  <c:v>-0.26123000000000002</c:v>
                </c:pt>
                <c:pt idx="7317">
                  <c:v>-0.239258</c:v>
                </c:pt>
                <c:pt idx="7318">
                  <c:v>-0.20019500000000001</c:v>
                </c:pt>
                <c:pt idx="7319">
                  <c:v>-0.18310499999999999</c:v>
                </c:pt>
                <c:pt idx="7320">
                  <c:v>-0.158691</c:v>
                </c:pt>
                <c:pt idx="7321">
                  <c:v>-0.13183600000000001</c:v>
                </c:pt>
                <c:pt idx="7322">
                  <c:v>-8.7890599999999999E-2</c:v>
                </c:pt>
                <c:pt idx="7323">
                  <c:v>-7.8125E-2</c:v>
                </c:pt>
                <c:pt idx="7324">
                  <c:v>-3.90625E-2</c:v>
                </c:pt>
                <c:pt idx="7325">
                  <c:v>-2.4414100000000001E-2</c:v>
                </c:pt>
                <c:pt idx="7326">
                  <c:v>-7.3242200000000002E-3</c:v>
                </c:pt>
                <c:pt idx="7327">
                  <c:v>1.4648400000000001E-2</c:v>
                </c:pt>
                <c:pt idx="7328">
                  <c:v>5.6152300000000002E-2</c:v>
                </c:pt>
                <c:pt idx="7329">
                  <c:v>7.8125E-2</c:v>
                </c:pt>
                <c:pt idx="7330">
                  <c:v>9.2773400000000006E-2</c:v>
                </c:pt>
                <c:pt idx="7331">
                  <c:v>0.124512</c:v>
                </c:pt>
                <c:pt idx="7332">
                  <c:v>0.158691</c:v>
                </c:pt>
                <c:pt idx="7333">
                  <c:v>0.18554699999999999</c:v>
                </c:pt>
                <c:pt idx="7334">
                  <c:v>0.21240200000000001</c:v>
                </c:pt>
                <c:pt idx="7335">
                  <c:v>0.236816</c:v>
                </c:pt>
                <c:pt idx="7336">
                  <c:v>0.26123000000000002</c:v>
                </c:pt>
                <c:pt idx="7337">
                  <c:v>0.28564499999999998</c:v>
                </c:pt>
                <c:pt idx="7338">
                  <c:v>0.30761699999999997</c:v>
                </c:pt>
                <c:pt idx="7339">
                  <c:v>0.33447300000000002</c:v>
                </c:pt>
                <c:pt idx="7340">
                  <c:v>0.36865199999999998</c:v>
                </c:pt>
                <c:pt idx="7341">
                  <c:v>0.38818399999999997</c:v>
                </c:pt>
                <c:pt idx="7342">
                  <c:v>0.400391</c:v>
                </c:pt>
                <c:pt idx="7343">
                  <c:v>0.43945299999999998</c:v>
                </c:pt>
                <c:pt idx="7344">
                  <c:v>0.44677699999999998</c:v>
                </c:pt>
                <c:pt idx="7345">
                  <c:v>0.46386699999999997</c:v>
                </c:pt>
                <c:pt idx="7346">
                  <c:v>0.49072300000000002</c:v>
                </c:pt>
                <c:pt idx="7347">
                  <c:v>0.52002000000000004</c:v>
                </c:pt>
                <c:pt idx="7348">
                  <c:v>0.55175799999999997</c:v>
                </c:pt>
                <c:pt idx="7349">
                  <c:v>0.55908199999999997</c:v>
                </c:pt>
                <c:pt idx="7350">
                  <c:v>0.58349600000000001</c:v>
                </c:pt>
                <c:pt idx="7351">
                  <c:v>0.58837899999999999</c:v>
                </c:pt>
                <c:pt idx="7352">
                  <c:v>0.62255899999999997</c:v>
                </c:pt>
                <c:pt idx="7353">
                  <c:v>0.625</c:v>
                </c:pt>
                <c:pt idx="7354">
                  <c:v>0.63964799999999999</c:v>
                </c:pt>
                <c:pt idx="7355">
                  <c:v>0.67627000000000004</c:v>
                </c:pt>
                <c:pt idx="7356">
                  <c:v>0.68115199999999998</c:v>
                </c:pt>
                <c:pt idx="7357">
                  <c:v>0.69091800000000003</c:v>
                </c:pt>
                <c:pt idx="7358">
                  <c:v>0.71777299999999999</c:v>
                </c:pt>
                <c:pt idx="7359">
                  <c:v>0.73486300000000004</c:v>
                </c:pt>
                <c:pt idx="7360">
                  <c:v>0.74218799999999996</c:v>
                </c:pt>
                <c:pt idx="7361">
                  <c:v>0.76171900000000003</c:v>
                </c:pt>
                <c:pt idx="7362">
                  <c:v>0.76660200000000001</c:v>
                </c:pt>
                <c:pt idx="7363">
                  <c:v>0.78369100000000003</c:v>
                </c:pt>
                <c:pt idx="7364">
                  <c:v>0.79101600000000005</c:v>
                </c:pt>
                <c:pt idx="7365">
                  <c:v>0.82031200000000004</c:v>
                </c:pt>
                <c:pt idx="7366">
                  <c:v>0.81054700000000002</c:v>
                </c:pt>
                <c:pt idx="7367">
                  <c:v>0.85693399999999997</c:v>
                </c:pt>
                <c:pt idx="7368">
                  <c:v>0.82031200000000004</c:v>
                </c:pt>
                <c:pt idx="7369">
                  <c:v>0.83740199999999998</c:v>
                </c:pt>
                <c:pt idx="7370">
                  <c:v>0.82519500000000001</c:v>
                </c:pt>
                <c:pt idx="7371">
                  <c:v>0.83252000000000004</c:v>
                </c:pt>
                <c:pt idx="7372">
                  <c:v>0.84716800000000003</c:v>
                </c:pt>
                <c:pt idx="7373">
                  <c:v>0.84228499999999995</c:v>
                </c:pt>
                <c:pt idx="7374">
                  <c:v>0.82763699999999996</c:v>
                </c:pt>
                <c:pt idx="7375">
                  <c:v>0.84716800000000003</c:v>
                </c:pt>
                <c:pt idx="7376">
                  <c:v>0.82275399999999999</c:v>
                </c:pt>
                <c:pt idx="7377">
                  <c:v>0.84228499999999995</c:v>
                </c:pt>
                <c:pt idx="7378">
                  <c:v>0.83740199999999998</c:v>
                </c:pt>
                <c:pt idx="7379">
                  <c:v>0.84228499999999995</c:v>
                </c:pt>
                <c:pt idx="7380">
                  <c:v>0.82275399999999999</c:v>
                </c:pt>
                <c:pt idx="7381">
                  <c:v>0.82763699999999996</c:v>
                </c:pt>
                <c:pt idx="7382">
                  <c:v>0.82275399999999999</c:v>
                </c:pt>
                <c:pt idx="7383">
                  <c:v>0.83007799999999998</c:v>
                </c:pt>
                <c:pt idx="7384">
                  <c:v>0.81298800000000004</c:v>
                </c:pt>
                <c:pt idx="7385">
                  <c:v>0.82519500000000001</c:v>
                </c:pt>
                <c:pt idx="7386">
                  <c:v>0.81542999999999999</c:v>
                </c:pt>
                <c:pt idx="7387">
                  <c:v>0.79345699999999997</c:v>
                </c:pt>
                <c:pt idx="7388">
                  <c:v>0.79101600000000005</c:v>
                </c:pt>
                <c:pt idx="7389">
                  <c:v>0.78125</c:v>
                </c:pt>
                <c:pt idx="7390">
                  <c:v>0.76415999999999995</c:v>
                </c:pt>
                <c:pt idx="7391">
                  <c:v>0.74707000000000001</c:v>
                </c:pt>
                <c:pt idx="7392">
                  <c:v>0.73730499999999999</c:v>
                </c:pt>
                <c:pt idx="7393">
                  <c:v>0.72265599999999997</c:v>
                </c:pt>
                <c:pt idx="7394">
                  <c:v>0.695801</c:v>
                </c:pt>
                <c:pt idx="7395">
                  <c:v>0.71777299999999999</c:v>
                </c:pt>
                <c:pt idx="7396">
                  <c:v>0.66650399999999999</c:v>
                </c:pt>
                <c:pt idx="7397">
                  <c:v>0.65185499999999996</c:v>
                </c:pt>
                <c:pt idx="7398">
                  <c:v>0.64453099999999997</c:v>
                </c:pt>
                <c:pt idx="7399">
                  <c:v>0.62255899999999997</c:v>
                </c:pt>
                <c:pt idx="7400">
                  <c:v>0.59326199999999996</c:v>
                </c:pt>
                <c:pt idx="7401">
                  <c:v>0.59082000000000001</c:v>
                </c:pt>
                <c:pt idx="7402">
                  <c:v>0.56884800000000002</c:v>
                </c:pt>
                <c:pt idx="7403">
                  <c:v>0.554199</c:v>
                </c:pt>
                <c:pt idx="7404">
                  <c:v>0.52978499999999995</c:v>
                </c:pt>
                <c:pt idx="7405">
                  <c:v>0.48583999999999999</c:v>
                </c:pt>
                <c:pt idx="7406">
                  <c:v>0.461426</c:v>
                </c:pt>
                <c:pt idx="7407">
                  <c:v>0.461426</c:v>
                </c:pt>
                <c:pt idx="7408">
                  <c:v>0.45166000000000001</c:v>
                </c:pt>
                <c:pt idx="7409">
                  <c:v>0.41992200000000002</c:v>
                </c:pt>
                <c:pt idx="7410">
                  <c:v>0.400391</c:v>
                </c:pt>
                <c:pt idx="7411">
                  <c:v>0.37109399999999998</c:v>
                </c:pt>
                <c:pt idx="7412">
                  <c:v>0.34912100000000001</c:v>
                </c:pt>
                <c:pt idx="7413">
                  <c:v>0.32714799999999999</c:v>
                </c:pt>
                <c:pt idx="7414">
                  <c:v>0.3125</c:v>
                </c:pt>
                <c:pt idx="7415">
                  <c:v>0.27099600000000001</c:v>
                </c:pt>
                <c:pt idx="7416">
                  <c:v>0.26611299999999999</c:v>
                </c:pt>
                <c:pt idx="7417">
                  <c:v>0.227051</c:v>
                </c:pt>
                <c:pt idx="7418">
                  <c:v>0.19775400000000001</c:v>
                </c:pt>
                <c:pt idx="7419">
                  <c:v>0.15625</c:v>
                </c:pt>
                <c:pt idx="7420">
                  <c:v>0.148926</c:v>
                </c:pt>
                <c:pt idx="7421">
                  <c:v>0.13427700000000001</c:v>
                </c:pt>
                <c:pt idx="7422">
                  <c:v>9.7656199999999999E-2</c:v>
                </c:pt>
                <c:pt idx="7423">
                  <c:v>7.0800799999999997E-2</c:v>
                </c:pt>
                <c:pt idx="7424">
                  <c:v>4.8828099999999999E-2</c:v>
                </c:pt>
                <c:pt idx="7425">
                  <c:v>2.9296900000000001E-2</c:v>
                </c:pt>
                <c:pt idx="7426">
                  <c:v>4.8828099999999996E-3</c:v>
                </c:pt>
                <c:pt idx="7427">
                  <c:v>-3.41797E-2</c:v>
                </c:pt>
                <c:pt idx="7428">
                  <c:v>-5.8593800000000001E-2</c:v>
                </c:pt>
                <c:pt idx="7429">
                  <c:v>-8.0566399999999996E-2</c:v>
                </c:pt>
                <c:pt idx="7430">
                  <c:v>-0.109863</c:v>
                </c:pt>
                <c:pt idx="7431">
                  <c:v>-0.12207</c:v>
                </c:pt>
                <c:pt idx="7432">
                  <c:v>-0.15625</c:v>
                </c:pt>
                <c:pt idx="7433">
                  <c:v>-0.17822299999999999</c:v>
                </c:pt>
                <c:pt idx="7434">
                  <c:v>-0.21728500000000001</c:v>
                </c:pt>
                <c:pt idx="7435">
                  <c:v>-0.21484400000000001</c:v>
                </c:pt>
                <c:pt idx="7436">
                  <c:v>-0.25634800000000002</c:v>
                </c:pt>
                <c:pt idx="7437">
                  <c:v>-0.28320299999999998</c:v>
                </c:pt>
                <c:pt idx="7438">
                  <c:v>-0.29785200000000001</c:v>
                </c:pt>
                <c:pt idx="7439">
                  <c:v>-0.33691399999999999</c:v>
                </c:pt>
                <c:pt idx="7440">
                  <c:v>-0.34423799999999999</c:v>
                </c:pt>
                <c:pt idx="7441">
                  <c:v>-0.36376999999999998</c:v>
                </c:pt>
                <c:pt idx="7442">
                  <c:v>-0.38574199999999997</c:v>
                </c:pt>
                <c:pt idx="7443">
                  <c:v>-0.40527299999999999</c:v>
                </c:pt>
                <c:pt idx="7444">
                  <c:v>-0.43212899999999999</c:v>
                </c:pt>
                <c:pt idx="7445">
                  <c:v>-0.44921899999999998</c:v>
                </c:pt>
                <c:pt idx="7446">
                  <c:v>-0.47119100000000003</c:v>
                </c:pt>
                <c:pt idx="7447">
                  <c:v>-0.50048800000000004</c:v>
                </c:pt>
                <c:pt idx="7448">
                  <c:v>-0.51513699999999996</c:v>
                </c:pt>
                <c:pt idx="7449">
                  <c:v>-0.51269500000000001</c:v>
                </c:pt>
                <c:pt idx="7450">
                  <c:v>-0.55175799999999997</c:v>
                </c:pt>
                <c:pt idx="7451">
                  <c:v>-0.55664100000000005</c:v>
                </c:pt>
                <c:pt idx="7452">
                  <c:v>-0.58105499999999999</c:v>
                </c:pt>
                <c:pt idx="7453">
                  <c:v>-0.58593799999999996</c:v>
                </c:pt>
                <c:pt idx="7454">
                  <c:v>-0.62011700000000003</c:v>
                </c:pt>
                <c:pt idx="7455">
                  <c:v>-0.617676</c:v>
                </c:pt>
                <c:pt idx="7456">
                  <c:v>-0.63964799999999999</c:v>
                </c:pt>
                <c:pt idx="7457">
                  <c:v>-0.64697300000000002</c:v>
                </c:pt>
                <c:pt idx="7458">
                  <c:v>-0.66650399999999999</c:v>
                </c:pt>
                <c:pt idx="7459">
                  <c:v>-0.67871099999999995</c:v>
                </c:pt>
                <c:pt idx="7460">
                  <c:v>-0.69335899999999995</c:v>
                </c:pt>
                <c:pt idx="7461">
                  <c:v>-0.68603499999999995</c:v>
                </c:pt>
                <c:pt idx="7462">
                  <c:v>-0.69091800000000003</c:v>
                </c:pt>
                <c:pt idx="7463">
                  <c:v>-0.71533199999999997</c:v>
                </c:pt>
                <c:pt idx="7464">
                  <c:v>-0.70800799999999997</c:v>
                </c:pt>
                <c:pt idx="7465">
                  <c:v>-0.72997999999999996</c:v>
                </c:pt>
                <c:pt idx="7466">
                  <c:v>-0.73486300000000004</c:v>
                </c:pt>
                <c:pt idx="7467">
                  <c:v>-0.73242200000000002</c:v>
                </c:pt>
                <c:pt idx="7468">
                  <c:v>-0.74218799999999996</c:v>
                </c:pt>
                <c:pt idx="7469">
                  <c:v>-0.74707000000000001</c:v>
                </c:pt>
                <c:pt idx="7470">
                  <c:v>-0.73730499999999999</c:v>
                </c:pt>
                <c:pt idx="7471">
                  <c:v>-0.74218799999999996</c:v>
                </c:pt>
                <c:pt idx="7472">
                  <c:v>-0.75195299999999998</c:v>
                </c:pt>
                <c:pt idx="7473">
                  <c:v>-0.74462899999999999</c:v>
                </c:pt>
                <c:pt idx="7474">
                  <c:v>-0.72509800000000002</c:v>
                </c:pt>
                <c:pt idx="7475">
                  <c:v>-0.73730499999999999</c:v>
                </c:pt>
                <c:pt idx="7476">
                  <c:v>-0.72021500000000005</c:v>
                </c:pt>
                <c:pt idx="7477">
                  <c:v>-0.74218799999999996</c:v>
                </c:pt>
                <c:pt idx="7478">
                  <c:v>-0.72021500000000005</c:v>
                </c:pt>
                <c:pt idx="7479">
                  <c:v>-0.72021500000000005</c:v>
                </c:pt>
                <c:pt idx="7480">
                  <c:v>-0.71289100000000005</c:v>
                </c:pt>
                <c:pt idx="7481">
                  <c:v>-0.69824200000000003</c:v>
                </c:pt>
                <c:pt idx="7482">
                  <c:v>-0.69091800000000003</c:v>
                </c:pt>
                <c:pt idx="7483">
                  <c:v>-0.68603499999999995</c:v>
                </c:pt>
                <c:pt idx="7484">
                  <c:v>-0.66894500000000001</c:v>
                </c:pt>
                <c:pt idx="7485">
                  <c:v>-0.65429700000000002</c:v>
                </c:pt>
                <c:pt idx="7486">
                  <c:v>-0.65185499999999996</c:v>
                </c:pt>
                <c:pt idx="7487">
                  <c:v>-0.64941400000000005</c:v>
                </c:pt>
                <c:pt idx="7488">
                  <c:v>-0.62011700000000003</c:v>
                </c:pt>
                <c:pt idx="7489">
                  <c:v>-0.60302699999999998</c:v>
                </c:pt>
                <c:pt idx="7490">
                  <c:v>-0.57617200000000002</c:v>
                </c:pt>
                <c:pt idx="7491">
                  <c:v>-0.57617200000000002</c:v>
                </c:pt>
                <c:pt idx="7492">
                  <c:v>-0.56152299999999999</c:v>
                </c:pt>
                <c:pt idx="7493">
                  <c:v>-0.54443399999999997</c:v>
                </c:pt>
                <c:pt idx="7494">
                  <c:v>-0.52002000000000004</c:v>
                </c:pt>
                <c:pt idx="7495">
                  <c:v>-0.49072300000000002</c:v>
                </c:pt>
                <c:pt idx="7496">
                  <c:v>-0.48339799999999999</c:v>
                </c:pt>
                <c:pt idx="7497">
                  <c:v>-0.47119100000000003</c:v>
                </c:pt>
                <c:pt idx="7498">
                  <c:v>-0.44189499999999998</c:v>
                </c:pt>
                <c:pt idx="7499">
                  <c:v>-0.41748000000000002</c:v>
                </c:pt>
                <c:pt idx="7500">
                  <c:v>-0.39306600000000003</c:v>
                </c:pt>
                <c:pt idx="7501">
                  <c:v>-0.38818399999999997</c:v>
                </c:pt>
                <c:pt idx="7502">
                  <c:v>-0.35644500000000001</c:v>
                </c:pt>
                <c:pt idx="7503">
                  <c:v>-0.33203100000000002</c:v>
                </c:pt>
                <c:pt idx="7504">
                  <c:v>-0.305176</c:v>
                </c:pt>
                <c:pt idx="7505">
                  <c:v>-0.28564499999999998</c:v>
                </c:pt>
                <c:pt idx="7506">
                  <c:v>-0.25390600000000002</c:v>
                </c:pt>
                <c:pt idx="7507">
                  <c:v>-0.244141</c:v>
                </c:pt>
                <c:pt idx="7508">
                  <c:v>-0.21484400000000001</c:v>
                </c:pt>
                <c:pt idx="7509">
                  <c:v>-0.18554699999999999</c:v>
                </c:pt>
                <c:pt idx="7510">
                  <c:v>-0.161133</c:v>
                </c:pt>
                <c:pt idx="7511">
                  <c:v>-0.13427700000000001</c:v>
                </c:pt>
                <c:pt idx="7512">
                  <c:v>-0.109863</c:v>
                </c:pt>
                <c:pt idx="7513">
                  <c:v>-7.8125E-2</c:v>
                </c:pt>
                <c:pt idx="7514">
                  <c:v>-0.112305</c:v>
                </c:pt>
                <c:pt idx="7515">
                  <c:v>-3.41797E-2</c:v>
                </c:pt>
                <c:pt idx="7516">
                  <c:v>7.3242200000000002E-3</c:v>
                </c:pt>
                <c:pt idx="7517">
                  <c:v>2.6855500000000001E-2</c:v>
                </c:pt>
                <c:pt idx="7518">
                  <c:v>4.1503900000000003E-2</c:v>
                </c:pt>
                <c:pt idx="7519">
                  <c:v>6.8359400000000001E-2</c:v>
                </c:pt>
                <c:pt idx="7520">
                  <c:v>0.10009800000000001</c:v>
                </c:pt>
                <c:pt idx="7521">
                  <c:v>0.13183600000000001</c:v>
                </c:pt>
                <c:pt idx="7522">
                  <c:v>0.13916000000000001</c:v>
                </c:pt>
                <c:pt idx="7523">
                  <c:v>0.17822299999999999</c:v>
                </c:pt>
                <c:pt idx="7524">
                  <c:v>0.20263700000000001</c:v>
                </c:pt>
                <c:pt idx="7525">
                  <c:v>0.229492</c:v>
                </c:pt>
                <c:pt idx="7526">
                  <c:v>0.241699</c:v>
                </c:pt>
                <c:pt idx="7527">
                  <c:v>0.27343800000000001</c:v>
                </c:pt>
                <c:pt idx="7528">
                  <c:v>0.29785200000000001</c:v>
                </c:pt>
                <c:pt idx="7529">
                  <c:v>0.32470700000000002</c:v>
                </c:pt>
                <c:pt idx="7530">
                  <c:v>0.35156199999999999</c:v>
                </c:pt>
                <c:pt idx="7531">
                  <c:v>0.35888700000000001</c:v>
                </c:pt>
                <c:pt idx="7532">
                  <c:v>0.40527299999999999</c:v>
                </c:pt>
                <c:pt idx="7533">
                  <c:v>0.41992200000000002</c:v>
                </c:pt>
                <c:pt idx="7534">
                  <c:v>0.43701200000000001</c:v>
                </c:pt>
                <c:pt idx="7535">
                  <c:v>0.47363300000000003</c:v>
                </c:pt>
                <c:pt idx="7536">
                  <c:v>0.49560500000000002</c:v>
                </c:pt>
                <c:pt idx="7537">
                  <c:v>0.52002000000000004</c:v>
                </c:pt>
                <c:pt idx="7538">
                  <c:v>0.52978499999999995</c:v>
                </c:pt>
                <c:pt idx="7539">
                  <c:v>0.54443399999999997</c:v>
                </c:pt>
                <c:pt idx="7540">
                  <c:v>0.56152299999999999</c:v>
                </c:pt>
                <c:pt idx="7541">
                  <c:v>0.60790999999999995</c:v>
                </c:pt>
                <c:pt idx="7542">
                  <c:v>0.60058599999999995</c:v>
                </c:pt>
                <c:pt idx="7543">
                  <c:v>0.62255899999999997</c:v>
                </c:pt>
                <c:pt idx="7544">
                  <c:v>0.61523399999999995</c:v>
                </c:pt>
                <c:pt idx="7545">
                  <c:v>0.67627000000000004</c:v>
                </c:pt>
                <c:pt idx="7546">
                  <c:v>0.68603499999999995</c:v>
                </c:pt>
                <c:pt idx="7547">
                  <c:v>0.69335899999999995</c:v>
                </c:pt>
                <c:pt idx="7548">
                  <c:v>0.71289100000000005</c:v>
                </c:pt>
                <c:pt idx="7549">
                  <c:v>0.71289100000000005</c:v>
                </c:pt>
                <c:pt idx="7550">
                  <c:v>0.72997999999999996</c:v>
                </c:pt>
                <c:pt idx="7551">
                  <c:v>0.75195299999999998</c:v>
                </c:pt>
                <c:pt idx="7552">
                  <c:v>0.75927699999999998</c:v>
                </c:pt>
                <c:pt idx="7553">
                  <c:v>0.78369100000000003</c:v>
                </c:pt>
                <c:pt idx="7554">
                  <c:v>0.79345699999999997</c:v>
                </c:pt>
                <c:pt idx="7555">
                  <c:v>0.79345699999999997</c:v>
                </c:pt>
                <c:pt idx="7556">
                  <c:v>0.80322300000000002</c:v>
                </c:pt>
                <c:pt idx="7557">
                  <c:v>0.87890599999999997</c:v>
                </c:pt>
                <c:pt idx="7558">
                  <c:v>0.81298800000000004</c:v>
                </c:pt>
                <c:pt idx="7559">
                  <c:v>0.83252000000000004</c:v>
                </c:pt>
                <c:pt idx="7560">
                  <c:v>0.82031200000000004</c:v>
                </c:pt>
                <c:pt idx="7561">
                  <c:v>0.83496099999999995</c:v>
                </c:pt>
                <c:pt idx="7562">
                  <c:v>0.83496099999999995</c:v>
                </c:pt>
                <c:pt idx="7563">
                  <c:v>0.84228499999999995</c:v>
                </c:pt>
                <c:pt idx="7564">
                  <c:v>0.84960899999999995</c:v>
                </c:pt>
                <c:pt idx="7565">
                  <c:v>0.83007799999999998</c:v>
                </c:pt>
                <c:pt idx="7566">
                  <c:v>0.84228499999999995</c:v>
                </c:pt>
                <c:pt idx="7567">
                  <c:v>0.84716800000000003</c:v>
                </c:pt>
                <c:pt idx="7568">
                  <c:v>0.83007799999999998</c:v>
                </c:pt>
                <c:pt idx="7569">
                  <c:v>0.83252000000000004</c:v>
                </c:pt>
                <c:pt idx="7570">
                  <c:v>0.82763699999999996</c:v>
                </c:pt>
                <c:pt idx="7571">
                  <c:v>0.82763699999999996</c:v>
                </c:pt>
                <c:pt idx="7572">
                  <c:v>0.82763699999999996</c:v>
                </c:pt>
                <c:pt idx="7573">
                  <c:v>0.82275399999999999</c:v>
                </c:pt>
                <c:pt idx="7574">
                  <c:v>0.83252000000000004</c:v>
                </c:pt>
                <c:pt idx="7575">
                  <c:v>0.81054700000000002</c:v>
                </c:pt>
                <c:pt idx="7576">
                  <c:v>0.80078099999999997</c:v>
                </c:pt>
                <c:pt idx="7577">
                  <c:v>0.78125</c:v>
                </c:pt>
                <c:pt idx="7578">
                  <c:v>0.78613299999999997</c:v>
                </c:pt>
                <c:pt idx="7579">
                  <c:v>0.76660200000000001</c:v>
                </c:pt>
                <c:pt idx="7580">
                  <c:v>0.76171900000000003</c:v>
                </c:pt>
                <c:pt idx="7581">
                  <c:v>0.74951199999999996</c:v>
                </c:pt>
                <c:pt idx="7582">
                  <c:v>0.75439500000000004</c:v>
                </c:pt>
                <c:pt idx="7583">
                  <c:v>0.72509800000000002</c:v>
                </c:pt>
                <c:pt idx="7584">
                  <c:v>0.70068399999999997</c:v>
                </c:pt>
                <c:pt idx="7585">
                  <c:v>0.70800799999999997</c:v>
                </c:pt>
                <c:pt idx="7586">
                  <c:v>0.67871099999999995</c:v>
                </c:pt>
                <c:pt idx="7587">
                  <c:v>0.65429700000000002</c:v>
                </c:pt>
                <c:pt idx="7588">
                  <c:v>0.64941400000000005</c:v>
                </c:pt>
                <c:pt idx="7589">
                  <c:v>0.62255899999999997</c:v>
                </c:pt>
                <c:pt idx="7590">
                  <c:v>0.61279300000000003</c:v>
                </c:pt>
                <c:pt idx="7591">
                  <c:v>0.61035200000000001</c:v>
                </c:pt>
                <c:pt idx="7592">
                  <c:v>0.56884800000000002</c:v>
                </c:pt>
                <c:pt idx="7593">
                  <c:v>0.554199</c:v>
                </c:pt>
                <c:pt idx="7594">
                  <c:v>0.54199200000000003</c:v>
                </c:pt>
                <c:pt idx="7595">
                  <c:v>0.51025399999999999</c:v>
                </c:pt>
                <c:pt idx="7596">
                  <c:v>0.458984</c:v>
                </c:pt>
                <c:pt idx="7597">
                  <c:v>0.458984</c:v>
                </c:pt>
                <c:pt idx="7598">
                  <c:v>0.45166000000000001</c:v>
                </c:pt>
                <c:pt idx="7599">
                  <c:v>0.43212899999999999</c:v>
                </c:pt>
                <c:pt idx="7600">
                  <c:v>0.37597700000000001</c:v>
                </c:pt>
                <c:pt idx="7601">
                  <c:v>0.390625</c:v>
                </c:pt>
                <c:pt idx="7602">
                  <c:v>0.35888700000000001</c:v>
                </c:pt>
                <c:pt idx="7603">
                  <c:v>0.32958999999999999</c:v>
                </c:pt>
                <c:pt idx="7604">
                  <c:v>0.29785200000000001</c:v>
                </c:pt>
                <c:pt idx="7605">
                  <c:v>0.30029299999999998</c:v>
                </c:pt>
                <c:pt idx="7606">
                  <c:v>0.26855499999999999</c:v>
                </c:pt>
                <c:pt idx="7607">
                  <c:v>0.241699</c:v>
                </c:pt>
                <c:pt idx="7608">
                  <c:v>0.20752000000000001</c:v>
                </c:pt>
                <c:pt idx="7609">
                  <c:v>0.19287099999999999</c:v>
                </c:pt>
                <c:pt idx="7610">
                  <c:v>0.15625</c:v>
                </c:pt>
                <c:pt idx="7611">
                  <c:v>0.13671900000000001</c:v>
                </c:pt>
                <c:pt idx="7612">
                  <c:v>0.13183600000000001</c:v>
                </c:pt>
                <c:pt idx="7613">
                  <c:v>7.0800799999999997E-2</c:v>
                </c:pt>
                <c:pt idx="7614">
                  <c:v>6.1035199999999998E-2</c:v>
                </c:pt>
                <c:pt idx="7615">
                  <c:v>4.39453E-2</c:v>
                </c:pt>
                <c:pt idx="7616">
                  <c:v>1.2207000000000001E-2</c:v>
                </c:pt>
                <c:pt idx="7617">
                  <c:v>-1.2207000000000001E-2</c:v>
                </c:pt>
                <c:pt idx="7618">
                  <c:v>-4.6386700000000003E-2</c:v>
                </c:pt>
                <c:pt idx="7619">
                  <c:v>-5.8593800000000001E-2</c:v>
                </c:pt>
                <c:pt idx="7620">
                  <c:v>-9.5214800000000002E-2</c:v>
                </c:pt>
                <c:pt idx="7621">
                  <c:v>-0.114746</c:v>
                </c:pt>
                <c:pt idx="7622">
                  <c:v>-0.153809</c:v>
                </c:pt>
                <c:pt idx="7623">
                  <c:v>-0.17578099999999999</c:v>
                </c:pt>
                <c:pt idx="7624">
                  <c:v>-0.19042999999999999</c:v>
                </c:pt>
                <c:pt idx="7625">
                  <c:v>-0.21972700000000001</c:v>
                </c:pt>
                <c:pt idx="7626">
                  <c:v>-0.30761699999999997</c:v>
                </c:pt>
                <c:pt idx="7627">
                  <c:v>-0.26611299999999999</c:v>
                </c:pt>
                <c:pt idx="7628">
                  <c:v>-0.28808600000000001</c:v>
                </c:pt>
                <c:pt idx="7629">
                  <c:v>-0.322266</c:v>
                </c:pt>
                <c:pt idx="7630">
                  <c:v>-0.34179700000000002</c:v>
                </c:pt>
                <c:pt idx="7631">
                  <c:v>-0.36376999999999998</c:v>
                </c:pt>
                <c:pt idx="7632">
                  <c:v>-0.390625</c:v>
                </c:pt>
                <c:pt idx="7633">
                  <c:v>-0.397949</c:v>
                </c:pt>
                <c:pt idx="7634">
                  <c:v>-0.42724600000000001</c:v>
                </c:pt>
                <c:pt idx="7635">
                  <c:v>-0.43701200000000001</c:v>
                </c:pt>
                <c:pt idx="7636">
                  <c:v>-0.47119100000000003</c:v>
                </c:pt>
                <c:pt idx="7637">
                  <c:v>-0.49804700000000002</c:v>
                </c:pt>
                <c:pt idx="7638">
                  <c:v>-0.50292999999999999</c:v>
                </c:pt>
                <c:pt idx="7639">
                  <c:v>-0.52978499999999995</c:v>
                </c:pt>
                <c:pt idx="7640">
                  <c:v>-0.53466800000000003</c:v>
                </c:pt>
                <c:pt idx="7641">
                  <c:v>-0.56640599999999997</c:v>
                </c:pt>
                <c:pt idx="7642">
                  <c:v>-0.58349600000000001</c:v>
                </c:pt>
                <c:pt idx="7643">
                  <c:v>-0.59814500000000004</c:v>
                </c:pt>
                <c:pt idx="7644">
                  <c:v>-0.61279300000000003</c:v>
                </c:pt>
                <c:pt idx="7645">
                  <c:v>-0.62988299999999997</c:v>
                </c:pt>
                <c:pt idx="7646">
                  <c:v>-0.64941400000000005</c:v>
                </c:pt>
                <c:pt idx="7647">
                  <c:v>-0.66406200000000004</c:v>
                </c:pt>
                <c:pt idx="7648">
                  <c:v>-0.67382799999999998</c:v>
                </c:pt>
                <c:pt idx="7649">
                  <c:v>-0.67138699999999996</c:v>
                </c:pt>
                <c:pt idx="7650">
                  <c:v>-0.68603499999999995</c:v>
                </c:pt>
                <c:pt idx="7651">
                  <c:v>-0.70800799999999997</c:v>
                </c:pt>
                <c:pt idx="7652">
                  <c:v>-0.703125</c:v>
                </c:pt>
                <c:pt idx="7653">
                  <c:v>-0.73242200000000002</c:v>
                </c:pt>
                <c:pt idx="7654">
                  <c:v>-0.72265599999999997</c:v>
                </c:pt>
                <c:pt idx="7655">
                  <c:v>-0.73242200000000002</c:v>
                </c:pt>
                <c:pt idx="7656">
                  <c:v>-0.73730499999999999</c:v>
                </c:pt>
                <c:pt idx="7657">
                  <c:v>-0.75683599999999995</c:v>
                </c:pt>
                <c:pt idx="7658">
                  <c:v>-0.74707000000000001</c:v>
                </c:pt>
                <c:pt idx="7659">
                  <c:v>-0.75683599999999995</c:v>
                </c:pt>
                <c:pt idx="7660">
                  <c:v>-0.77636700000000003</c:v>
                </c:pt>
                <c:pt idx="7661">
                  <c:v>-0.76415999999999995</c:v>
                </c:pt>
                <c:pt idx="7662">
                  <c:v>-0.76171900000000003</c:v>
                </c:pt>
                <c:pt idx="7663">
                  <c:v>-0.75195299999999998</c:v>
                </c:pt>
                <c:pt idx="7664">
                  <c:v>-0.75439500000000004</c:v>
                </c:pt>
                <c:pt idx="7665">
                  <c:v>-0.78613299999999997</c:v>
                </c:pt>
                <c:pt idx="7666">
                  <c:v>-0.75683599999999995</c:v>
                </c:pt>
                <c:pt idx="7667">
                  <c:v>-0.75683599999999995</c:v>
                </c:pt>
                <c:pt idx="7668">
                  <c:v>-0.74462899999999999</c:v>
                </c:pt>
                <c:pt idx="7669">
                  <c:v>-0.74951199999999996</c:v>
                </c:pt>
                <c:pt idx="7670">
                  <c:v>-0.72997999999999996</c:v>
                </c:pt>
                <c:pt idx="7671">
                  <c:v>-0.71777299999999999</c:v>
                </c:pt>
                <c:pt idx="7672">
                  <c:v>-0.72021500000000005</c:v>
                </c:pt>
                <c:pt idx="7673">
                  <c:v>-0.70556600000000003</c:v>
                </c:pt>
                <c:pt idx="7674">
                  <c:v>-0.70068399999999997</c:v>
                </c:pt>
                <c:pt idx="7675">
                  <c:v>-0.68115199999999998</c:v>
                </c:pt>
                <c:pt idx="7676">
                  <c:v>-0.70068399999999997</c:v>
                </c:pt>
                <c:pt idx="7677">
                  <c:v>-0.67382799999999998</c:v>
                </c:pt>
                <c:pt idx="7678">
                  <c:v>-0.66406200000000004</c:v>
                </c:pt>
                <c:pt idx="7679">
                  <c:v>-0.63476600000000005</c:v>
                </c:pt>
                <c:pt idx="7680">
                  <c:v>-0.61523399999999995</c:v>
                </c:pt>
                <c:pt idx="7681">
                  <c:v>-0.61279300000000003</c:v>
                </c:pt>
                <c:pt idx="7682">
                  <c:v>-0.59326199999999996</c:v>
                </c:pt>
                <c:pt idx="7683">
                  <c:v>-0.57372999999999996</c:v>
                </c:pt>
                <c:pt idx="7684">
                  <c:v>-0.55664100000000005</c:v>
                </c:pt>
                <c:pt idx="7685">
                  <c:v>-0.53710899999999995</c:v>
                </c:pt>
                <c:pt idx="7686">
                  <c:v>-0.51513699999999996</c:v>
                </c:pt>
                <c:pt idx="7687">
                  <c:v>-0.49316399999999999</c:v>
                </c:pt>
                <c:pt idx="7688">
                  <c:v>-0.49072300000000002</c:v>
                </c:pt>
                <c:pt idx="7689">
                  <c:v>-0.458984</c:v>
                </c:pt>
                <c:pt idx="7690">
                  <c:v>-0.43701200000000001</c:v>
                </c:pt>
                <c:pt idx="7691">
                  <c:v>-0.41503899999999999</c:v>
                </c:pt>
                <c:pt idx="7692">
                  <c:v>-0.390625</c:v>
                </c:pt>
                <c:pt idx="7693">
                  <c:v>-0.41503899999999999</c:v>
                </c:pt>
                <c:pt idx="7694">
                  <c:v>-0.35888700000000001</c:v>
                </c:pt>
                <c:pt idx="7695">
                  <c:v>-0.32714799999999999</c:v>
                </c:pt>
                <c:pt idx="7696">
                  <c:v>-0.30029299999999998</c:v>
                </c:pt>
                <c:pt idx="7697">
                  <c:v>-0.26611299999999999</c:v>
                </c:pt>
                <c:pt idx="7698">
                  <c:v>-0.244141</c:v>
                </c:pt>
                <c:pt idx="7699">
                  <c:v>-0.222168</c:v>
                </c:pt>
                <c:pt idx="7700">
                  <c:v>-0.20019500000000001</c:v>
                </c:pt>
                <c:pt idx="7701">
                  <c:v>-0.166016</c:v>
                </c:pt>
                <c:pt idx="7702">
                  <c:v>-0.146484</c:v>
                </c:pt>
                <c:pt idx="7703">
                  <c:v>-0.109863</c:v>
                </c:pt>
                <c:pt idx="7704">
                  <c:v>-9.2773400000000006E-2</c:v>
                </c:pt>
                <c:pt idx="7705">
                  <c:v>-6.8359400000000001E-2</c:v>
                </c:pt>
                <c:pt idx="7706">
                  <c:v>-5.8593800000000001E-2</c:v>
                </c:pt>
                <c:pt idx="7707">
                  <c:v>-3.41797E-2</c:v>
                </c:pt>
                <c:pt idx="7708">
                  <c:v>-2.4414100000000002E-3</c:v>
                </c:pt>
                <c:pt idx="7709">
                  <c:v>4.1503900000000003E-2</c:v>
                </c:pt>
                <c:pt idx="7710">
                  <c:v>7.5683600000000004E-2</c:v>
                </c:pt>
                <c:pt idx="7711">
                  <c:v>8.3007800000000007E-2</c:v>
                </c:pt>
                <c:pt idx="7712">
                  <c:v>0.10009800000000001</c:v>
                </c:pt>
                <c:pt idx="7713">
                  <c:v>0.144043</c:v>
                </c:pt>
                <c:pt idx="7714">
                  <c:v>0.158691</c:v>
                </c:pt>
                <c:pt idx="7715">
                  <c:v>0.18798799999999999</c:v>
                </c:pt>
                <c:pt idx="7716">
                  <c:v>0.21728500000000001</c:v>
                </c:pt>
                <c:pt idx="7717">
                  <c:v>0.234375</c:v>
                </c:pt>
                <c:pt idx="7718">
                  <c:v>0.27099600000000001</c:v>
                </c:pt>
                <c:pt idx="7719">
                  <c:v>0.28808600000000001</c:v>
                </c:pt>
                <c:pt idx="7720">
                  <c:v>0.30029299999999998</c:v>
                </c:pt>
                <c:pt idx="7721">
                  <c:v>0.34423799999999999</c:v>
                </c:pt>
                <c:pt idx="7722">
                  <c:v>0.36865199999999998</c:v>
                </c:pt>
                <c:pt idx="7723">
                  <c:v>0.38574199999999997</c:v>
                </c:pt>
                <c:pt idx="7724">
                  <c:v>0.41503899999999999</c:v>
                </c:pt>
                <c:pt idx="7725">
                  <c:v>0.43945299999999998</c:v>
                </c:pt>
                <c:pt idx="7726">
                  <c:v>0.46386699999999997</c:v>
                </c:pt>
                <c:pt idx="7727">
                  <c:v>0.46386699999999997</c:v>
                </c:pt>
                <c:pt idx="7728">
                  <c:v>0.49316399999999999</c:v>
                </c:pt>
                <c:pt idx="7729">
                  <c:v>0.51269500000000001</c:v>
                </c:pt>
                <c:pt idx="7730">
                  <c:v>0.53222700000000001</c:v>
                </c:pt>
                <c:pt idx="7731">
                  <c:v>0.55908199999999997</c:v>
                </c:pt>
                <c:pt idx="7732">
                  <c:v>0.57128900000000005</c:v>
                </c:pt>
                <c:pt idx="7733">
                  <c:v>0.59814500000000004</c:v>
                </c:pt>
                <c:pt idx="7734">
                  <c:v>0.56640599999999997</c:v>
                </c:pt>
                <c:pt idx="7735">
                  <c:v>0.63964799999999999</c:v>
                </c:pt>
                <c:pt idx="7736">
                  <c:v>0.63964799999999999</c:v>
                </c:pt>
                <c:pt idx="7737">
                  <c:v>0.66406200000000004</c:v>
                </c:pt>
                <c:pt idx="7738">
                  <c:v>0.68847700000000001</c:v>
                </c:pt>
                <c:pt idx="7739">
                  <c:v>0.703125</c:v>
                </c:pt>
                <c:pt idx="7740">
                  <c:v>0.71777299999999999</c:v>
                </c:pt>
                <c:pt idx="7741">
                  <c:v>0.71777299999999999</c:v>
                </c:pt>
                <c:pt idx="7742">
                  <c:v>0.73730499999999999</c:v>
                </c:pt>
                <c:pt idx="7743">
                  <c:v>0.74951199999999996</c:v>
                </c:pt>
                <c:pt idx="7744">
                  <c:v>0.75927699999999998</c:v>
                </c:pt>
                <c:pt idx="7745">
                  <c:v>0.79345699999999997</c:v>
                </c:pt>
                <c:pt idx="7746">
                  <c:v>0.773926</c:v>
                </c:pt>
                <c:pt idx="7747">
                  <c:v>0.80322300000000002</c:v>
                </c:pt>
                <c:pt idx="7748">
                  <c:v>0.79101600000000005</c:v>
                </c:pt>
                <c:pt idx="7749">
                  <c:v>0.79345699999999997</c:v>
                </c:pt>
                <c:pt idx="7750">
                  <c:v>0.80810499999999996</c:v>
                </c:pt>
                <c:pt idx="7751">
                  <c:v>0.82031200000000004</c:v>
                </c:pt>
                <c:pt idx="7752">
                  <c:v>0.81298800000000004</c:v>
                </c:pt>
                <c:pt idx="7753">
                  <c:v>0.82275399999999999</c:v>
                </c:pt>
                <c:pt idx="7754">
                  <c:v>0.82519500000000001</c:v>
                </c:pt>
                <c:pt idx="7755">
                  <c:v>0.83740199999999998</c:v>
                </c:pt>
                <c:pt idx="7756">
                  <c:v>0.81054700000000002</c:v>
                </c:pt>
                <c:pt idx="7757">
                  <c:v>0.82763699999999996</c:v>
                </c:pt>
                <c:pt idx="7758">
                  <c:v>0.81542999999999999</c:v>
                </c:pt>
                <c:pt idx="7759">
                  <c:v>0.81298800000000004</c:v>
                </c:pt>
                <c:pt idx="7760">
                  <c:v>0.82031200000000004</c:v>
                </c:pt>
                <c:pt idx="7761">
                  <c:v>0.82031200000000004</c:v>
                </c:pt>
                <c:pt idx="7762">
                  <c:v>0.82519500000000001</c:v>
                </c:pt>
                <c:pt idx="7763">
                  <c:v>0.79345699999999997</c:v>
                </c:pt>
                <c:pt idx="7764">
                  <c:v>0.81787100000000001</c:v>
                </c:pt>
                <c:pt idx="7765">
                  <c:v>0.80322300000000002</c:v>
                </c:pt>
                <c:pt idx="7766">
                  <c:v>0.79834000000000005</c:v>
                </c:pt>
                <c:pt idx="7767">
                  <c:v>0.788574</c:v>
                </c:pt>
                <c:pt idx="7768">
                  <c:v>0.76660200000000001</c:v>
                </c:pt>
                <c:pt idx="7769">
                  <c:v>0.773926</c:v>
                </c:pt>
                <c:pt idx="7770">
                  <c:v>0.75439500000000004</c:v>
                </c:pt>
                <c:pt idx="7771">
                  <c:v>0.73974600000000001</c:v>
                </c:pt>
                <c:pt idx="7772">
                  <c:v>0.73730499999999999</c:v>
                </c:pt>
                <c:pt idx="7773">
                  <c:v>0.72265599999999997</c:v>
                </c:pt>
                <c:pt idx="7774">
                  <c:v>0.710449</c:v>
                </c:pt>
                <c:pt idx="7775">
                  <c:v>0.695801</c:v>
                </c:pt>
                <c:pt idx="7776">
                  <c:v>0.68359400000000003</c:v>
                </c:pt>
                <c:pt idx="7777">
                  <c:v>0.68115199999999998</c:v>
                </c:pt>
                <c:pt idx="7778">
                  <c:v>0.65673800000000004</c:v>
                </c:pt>
                <c:pt idx="7779">
                  <c:v>0.63476600000000005</c:v>
                </c:pt>
                <c:pt idx="7780">
                  <c:v>0.62744100000000003</c:v>
                </c:pt>
                <c:pt idx="7781">
                  <c:v>0.59814500000000004</c:v>
                </c:pt>
                <c:pt idx="7782">
                  <c:v>0.56152299999999999</c:v>
                </c:pt>
                <c:pt idx="7783">
                  <c:v>0.54443399999999997</c:v>
                </c:pt>
                <c:pt idx="7784">
                  <c:v>0.53222700000000001</c:v>
                </c:pt>
                <c:pt idx="7785">
                  <c:v>0.52734400000000003</c:v>
                </c:pt>
                <c:pt idx="7786">
                  <c:v>0.476074</c:v>
                </c:pt>
                <c:pt idx="7787">
                  <c:v>0.478516</c:v>
                </c:pt>
                <c:pt idx="7788">
                  <c:v>0.44189499999999998</c:v>
                </c:pt>
                <c:pt idx="7789">
                  <c:v>0.44189499999999998</c:v>
                </c:pt>
                <c:pt idx="7790">
                  <c:v>0.41748000000000002</c:v>
                </c:pt>
                <c:pt idx="7791">
                  <c:v>0.390625</c:v>
                </c:pt>
                <c:pt idx="7792">
                  <c:v>0.37353500000000001</c:v>
                </c:pt>
                <c:pt idx="7793">
                  <c:v>0.33203100000000002</c:v>
                </c:pt>
                <c:pt idx="7794">
                  <c:v>0.31738300000000003</c:v>
                </c:pt>
                <c:pt idx="7795">
                  <c:v>0.30761699999999997</c:v>
                </c:pt>
                <c:pt idx="7796">
                  <c:v>0.27343800000000001</c:v>
                </c:pt>
                <c:pt idx="7797">
                  <c:v>0.246582</c:v>
                </c:pt>
                <c:pt idx="7798">
                  <c:v>0.224609</c:v>
                </c:pt>
                <c:pt idx="7799">
                  <c:v>0.20019500000000001</c:v>
                </c:pt>
                <c:pt idx="7800">
                  <c:v>0.17822299999999999</c:v>
                </c:pt>
                <c:pt idx="7801">
                  <c:v>0.153809</c:v>
                </c:pt>
                <c:pt idx="7802">
                  <c:v>0.13183600000000001</c:v>
                </c:pt>
                <c:pt idx="7803">
                  <c:v>9.7656199999999999E-2</c:v>
                </c:pt>
                <c:pt idx="7804">
                  <c:v>8.5449200000000003E-2</c:v>
                </c:pt>
                <c:pt idx="7805">
                  <c:v>4.8828099999999999E-2</c:v>
                </c:pt>
                <c:pt idx="7806">
                  <c:v>2.4414100000000001E-2</c:v>
                </c:pt>
                <c:pt idx="7807">
                  <c:v>2.4414100000000002E-3</c:v>
                </c:pt>
                <c:pt idx="7808">
                  <c:v>-1.7089799999999999E-2</c:v>
                </c:pt>
                <c:pt idx="7809">
                  <c:v>-4.6386700000000003E-2</c:v>
                </c:pt>
                <c:pt idx="7810">
                  <c:v>-7.0800799999999997E-2</c:v>
                </c:pt>
                <c:pt idx="7811">
                  <c:v>-9.7656199999999999E-2</c:v>
                </c:pt>
                <c:pt idx="7812">
                  <c:v>-0.112305</c:v>
                </c:pt>
                <c:pt idx="7813">
                  <c:v>-0.144043</c:v>
                </c:pt>
                <c:pt idx="7814">
                  <c:v>-0.161133</c:v>
                </c:pt>
                <c:pt idx="7815">
                  <c:v>-0.19042999999999999</c:v>
                </c:pt>
                <c:pt idx="7816">
                  <c:v>-0.239258</c:v>
                </c:pt>
                <c:pt idx="7817">
                  <c:v>-0.246582</c:v>
                </c:pt>
                <c:pt idx="7818">
                  <c:v>-0.27832000000000001</c:v>
                </c:pt>
                <c:pt idx="7819">
                  <c:v>-0.29296899999999998</c:v>
                </c:pt>
                <c:pt idx="7820">
                  <c:v>-0.33691399999999999</c:v>
                </c:pt>
                <c:pt idx="7821">
                  <c:v>-0.32958999999999999</c:v>
                </c:pt>
                <c:pt idx="7822">
                  <c:v>-0.35888700000000001</c:v>
                </c:pt>
                <c:pt idx="7823">
                  <c:v>-0.390625</c:v>
                </c:pt>
                <c:pt idx="7824">
                  <c:v>-0.40527299999999999</c:v>
                </c:pt>
                <c:pt idx="7825">
                  <c:v>-0.43701200000000001</c:v>
                </c:pt>
                <c:pt idx="7826">
                  <c:v>-0.45654299999999998</c:v>
                </c:pt>
                <c:pt idx="7827">
                  <c:v>-0.44433600000000001</c:v>
                </c:pt>
                <c:pt idx="7828">
                  <c:v>-0.478516</c:v>
                </c:pt>
                <c:pt idx="7829">
                  <c:v>-0.50048800000000004</c:v>
                </c:pt>
                <c:pt idx="7830">
                  <c:v>-0.53222700000000001</c:v>
                </c:pt>
                <c:pt idx="7831">
                  <c:v>-0.539551</c:v>
                </c:pt>
                <c:pt idx="7832">
                  <c:v>-0.55664100000000005</c:v>
                </c:pt>
                <c:pt idx="7833">
                  <c:v>-0.57372999999999996</c:v>
                </c:pt>
                <c:pt idx="7834">
                  <c:v>-0.60058599999999995</c:v>
                </c:pt>
                <c:pt idx="7835">
                  <c:v>-0.60546900000000003</c:v>
                </c:pt>
                <c:pt idx="7836">
                  <c:v>-0.62255899999999997</c:v>
                </c:pt>
                <c:pt idx="7837">
                  <c:v>-0.64453099999999997</c:v>
                </c:pt>
                <c:pt idx="7838">
                  <c:v>-0.65185499999999996</c:v>
                </c:pt>
                <c:pt idx="7839">
                  <c:v>-0.65917999999999999</c:v>
                </c:pt>
                <c:pt idx="7840">
                  <c:v>-0.67138699999999996</c:v>
                </c:pt>
                <c:pt idx="7841">
                  <c:v>-0.69335899999999995</c:v>
                </c:pt>
                <c:pt idx="7842">
                  <c:v>-0.67382799999999998</c:v>
                </c:pt>
                <c:pt idx="7843">
                  <c:v>-0.695801</c:v>
                </c:pt>
                <c:pt idx="7844">
                  <c:v>-0.703125</c:v>
                </c:pt>
                <c:pt idx="7845">
                  <c:v>-0.71533199999999997</c:v>
                </c:pt>
                <c:pt idx="7846">
                  <c:v>-0.67871099999999995</c:v>
                </c:pt>
                <c:pt idx="7847">
                  <c:v>-0.71533199999999997</c:v>
                </c:pt>
                <c:pt idx="7848">
                  <c:v>-0.73486300000000004</c:v>
                </c:pt>
                <c:pt idx="7849">
                  <c:v>-0.73730499999999999</c:v>
                </c:pt>
                <c:pt idx="7850">
                  <c:v>-0.74218799999999996</c:v>
                </c:pt>
                <c:pt idx="7851">
                  <c:v>-0.74462899999999999</c:v>
                </c:pt>
                <c:pt idx="7852">
                  <c:v>-0.74218799999999996</c:v>
                </c:pt>
                <c:pt idx="7853">
                  <c:v>-0.75927699999999998</c:v>
                </c:pt>
                <c:pt idx="7854">
                  <c:v>-0.74707000000000001</c:v>
                </c:pt>
                <c:pt idx="7855">
                  <c:v>-0.72997999999999996</c:v>
                </c:pt>
                <c:pt idx="7856">
                  <c:v>-0.72997999999999996</c:v>
                </c:pt>
                <c:pt idx="7857">
                  <c:v>-0.710449</c:v>
                </c:pt>
                <c:pt idx="7858">
                  <c:v>-0.72021500000000005</c:v>
                </c:pt>
                <c:pt idx="7859">
                  <c:v>-0.72753900000000005</c:v>
                </c:pt>
                <c:pt idx="7860">
                  <c:v>-0.71289100000000005</c:v>
                </c:pt>
                <c:pt idx="7861">
                  <c:v>-0.710449</c:v>
                </c:pt>
                <c:pt idx="7862">
                  <c:v>-0.703125</c:v>
                </c:pt>
                <c:pt idx="7863">
                  <c:v>-0.70068399999999997</c:v>
                </c:pt>
                <c:pt idx="7864">
                  <c:v>-0.67382799999999998</c:v>
                </c:pt>
                <c:pt idx="7865">
                  <c:v>-0.66650399999999999</c:v>
                </c:pt>
                <c:pt idx="7866">
                  <c:v>-0.65917999999999999</c:v>
                </c:pt>
                <c:pt idx="7867">
                  <c:v>-0.64697300000000002</c:v>
                </c:pt>
                <c:pt idx="7868">
                  <c:v>-0.64697300000000002</c:v>
                </c:pt>
                <c:pt idx="7869">
                  <c:v>-0.62255899999999997</c:v>
                </c:pt>
                <c:pt idx="7870">
                  <c:v>-0.61035200000000001</c:v>
                </c:pt>
                <c:pt idx="7871">
                  <c:v>-0.60058599999999995</c:v>
                </c:pt>
                <c:pt idx="7872">
                  <c:v>-0.57128900000000005</c:v>
                </c:pt>
                <c:pt idx="7873">
                  <c:v>-0.554199</c:v>
                </c:pt>
                <c:pt idx="7874">
                  <c:v>-0.54199200000000003</c:v>
                </c:pt>
                <c:pt idx="7875">
                  <c:v>-0.51757799999999998</c:v>
                </c:pt>
                <c:pt idx="7876">
                  <c:v>-0.50048800000000004</c:v>
                </c:pt>
                <c:pt idx="7877">
                  <c:v>-0.49316399999999999</c:v>
                </c:pt>
                <c:pt idx="7878">
                  <c:v>-0.46386699999999997</c:v>
                </c:pt>
                <c:pt idx="7879">
                  <c:v>-0.44189499999999998</c:v>
                </c:pt>
                <c:pt idx="7880">
                  <c:v>-0.42968800000000001</c:v>
                </c:pt>
                <c:pt idx="7881">
                  <c:v>-0.39550800000000003</c:v>
                </c:pt>
                <c:pt idx="7882">
                  <c:v>-0.390625</c:v>
                </c:pt>
                <c:pt idx="7883">
                  <c:v>-0.397949</c:v>
                </c:pt>
                <c:pt idx="7884">
                  <c:v>-0.33447300000000002</c:v>
                </c:pt>
                <c:pt idx="7885">
                  <c:v>-0.31005899999999997</c:v>
                </c:pt>
                <c:pt idx="7886">
                  <c:v>-0.28564499999999998</c:v>
                </c:pt>
                <c:pt idx="7887">
                  <c:v>-0.26855499999999999</c:v>
                </c:pt>
                <c:pt idx="7888">
                  <c:v>-0.25146499999999999</c:v>
                </c:pt>
                <c:pt idx="7889">
                  <c:v>-0.21728500000000001</c:v>
                </c:pt>
                <c:pt idx="7890">
                  <c:v>-0.19042999999999999</c:v>
                </c:pt>
                <c:pt idx="7891">
                  <c:v>-0.17578099999999999</c:v>
                </c:pt>
                <c:pt idx="7892">
                  <c:v>-0.158691</c:v>
                </c:pt>
                <c:pt idx="7893">
                  <c:v>-0.12207</c:v>
                </c:pt>
                <c:pt idx="7894">
                  <c:v>-7.3242199999999993E-2</c:v>
                </c:pt>
                <c:pt idx="7895">
                  <c:v>-6.1035199999999998E-2</c:v>
                </c:pt>
                <c:pt idx="7896">
                  <c:v>-6.8359400000000001E-2</c:v>
                </c:pt>
                <c:pt idx="7897">
                  <c:v>-1.4648400000000001E-2</c:v>
                </c:pt>
                <c:pt idx="7898">
                  <c:v>1.4648400000000001E-2</c:v>
                </c:pt>
                <c:pt idx="7899">
                  <c:v>5.3710899999999999E-2</c:v>
                </c:pt>
                <c:pt idx="7900">
                  <c:v>7.0800799999999997E-2</c:v>
                </c:pt>
                <c:pt idx="7901">
                  <c:v>8.7890599999999999E-2</c:v>
                </c:pt>
                <c:pt idx="7902">
                  <c:v>0.114746</c:v>
                </c:pt>
                <c:pt idx="7903">
                  <c:v>0.124512</c:v>
                </c:pt>
                <c:pt idx="7904">
                  <c:v>0.163574</c:v>
                </c:pt>
                <c:pt idx="7905">
                  <c:v>0.19287099999999999</c:v>
                </c:pt>
                <c:pt idx="7906">
                  <c:v>0.21972700000000001</c:v>
                </c:pt>
                <c:pt idx="7907">
                  <c:v>0.25146499999999999</c:v>
                </c:pt>
                <c:pt idx="7908">
                  <c:v>0.26611299999999999</c:v>
                </c:pt>
                <c:pt idx="7909">
                  <c:v>0.28808600000000001</c:v>
                </c:pt>
                <c:pt idx="7910">
                  <c:v>0.322266</c:v>
                </c:pt>
                <c:pt idx="7911">
                  <c:v>0.32958999999999999</c:v>
                </c:pt>
                <c:pt idx="7912">
                  <c:v>0.36621100000000001</c:v>
                </c:pt>
                <c:pt idx="7913">
                  <c:v>0.397949</c:v>
                </c:pt>
                <c:pt idx="7914">
                  <c:v>0.40527299999999999</c:v>
                </c:pt>
                <c:pt idx="7915">
                  <c:v>0.42724600000000001</c:v>
                </c:pt>
                <c:pt idx="7916">
                  <c:v>0.44677699999999998</c:v>
                </c:pt>
                <c:pt idx="7917">
                  <c:v>0.48339799999999999</c:v>
                </c:pt>
                <c:pt idx="7918">
                  <c:v>0.51025399999999999</c:v>
                </c:pt>
                <c:pt idx="7919">
                  <c:v>0.52246099999999995</c:v>
                </c:pt>
                <c:pt idx="7920">
                  <c:v>0.54443399999999997</c:v>
                </c:pt>
                <c:pt idx="7921">
                  <c:v>0.55908199999999997</c:v>
                </c:pt>
                <c:pt idx="7922">
                  <c:v>0.58349600000000001</c:v>
                </c:pt>
                <c:pt idx="7923">
                  <c:v>0.60058599999999995</c:v>
                </c:pt>
                <c:pt idx="7924">
                  <c:v>0.66894500000000001</c:v>
                </c:pt>
                <c:pt idx="7925">
                  <c:v>0.63476600000000005</c:v>
                </c:pt>
                <c:pt idx="7926">
                  <c:v>0.65673800000000004</c:v>
                </c:pt>
                <c:pt idx="7927">
                  <c:v>0.67138699999999996</c:v>
                </c:pt>
                <c:pt idx="7928">
                  <c:v>0.69091800000000003</c:v>
                </c:pt>
                <c:pt idx="7929">
                  <c:v>0.70068399999999997</c:v>
                </c:pt>
                <c:pt idx="7930">
                  <c:v>0.72021500000000005</c:v>
                </c:pt>
                <c:pt idx="7931">
                  <c:v>0.73730499999999999</c:v>
                </c:pt>
                <c:pt idx="7932">
                  <c:v>0.73974600000000001</c:v>
                </c:pt>
                <c:pt idx="7933">
                  <c:v>0.74707000000000001</c:v>
                </c:pt>
                <c:pt idx="7934">
                  <c:v>0.76415999999999995</c:v>
                </c:pt>
                <c:pt idx="7935">
                  <c:v>0.76171900000000003</c:v>
                </c:pt>
                <c:pt idx="7936">
                  <c:v>0.79345699999999997</c:v>
                </c:pt>
                <c:pt idx="7937">
                  <c:v>0.80078099999999997</c:v>
                </c:pt>
                <c:pt idx="7938">
                  <c:v>0.80078099999999997</c:v>
                </c:pt>
                <c:pt idx="7939">
                  <c:v>0.81054700000000002</c:v>
                </c:pt>
                <c:pt idx="7940">
                  <c:v>0.82275399999999999</c:v>
                </c:pt>
                <c:pt idx="7941">
                  <c:v>0.83740199999999998</c:v>
                </c:pt>
                <c:pt idx="7942">
                  <c:v>0.83740199999999998</c:v>
                </c:pt>
                <c:pt idx="7943">
                  <c:v>0.84472700000000001</c:v>
                </c:pt>
                <c:pt idx="7944">
                  <c:v>0.84716800000000003</c:v>
                </c:pt>
                <c:pt idx="7945">
                  <c:v>0.83496099999999995</c:v>
                </c:pt>
                <c:pt idx="7946">
                  <c:v>0.83007799999999998</c:v>
                </c:pt>
                <c:pt idx="7947">
                  <c:v>0.84228499999999995</c:v>
                </c:pt>
                <c:pt idx="7948">
                  <c:v>0.83984400000000003</c:v>
                </c:pt>
                <c:pt idx="7949">
                  <c:v>0.84228499999999995</c:v>
                </c:pt>
                <c:pt idx="7950">
                  <c:v>0.84716800000000003</c:v>
                </c:pt>
                <c:pt idx="7951">
                  <c:v>0.83984400000000003</c:v>
                </c:pt>
                <c:pt idx="7952">
                  <c:v>0.852051</c:v>
                </c:pt>
                <c:pt idx="7953">
                  <c:v>0.83984400000000003</c:v>
                </c:pt>
                <c:pt idx="7954">
                  <c:v>0.83496099999999995</c:v>
                </c:pt>
                <c:pt idx="7955">
                  <c:v>0.81787100000000001</c:v>
                </c:pt>
                <c:pt idx="7956">
                  <c:v>0.82031200000000004</c:v>
                </c:pt>
                <c:pt idx="7957">
                  <c:v>0.80322300000000002</c:v>
                </c:pt>
                <c:pt idx="7958">
                  <c:v>0.79834000000000005</c:v>
                </c:pt>
                <c:pt idx="7959">
                  <c:v>0.79101600000000005</c:v>
                </c:pt>
                <c:pt idx="7960">
                  <c:v>0.79101600000000005</c:v>
                </c:pt>
                <c:pt idx="7961">
                  <c:v>0.75195299999999998</c:v>
                </c:pt>
                <c:pt idx="7962">
                  <c:v>0.76415999999999995</c:v>
                </c:pt>
                <c:pt idx="7963">
                  <c:v>0.74707000000000001</c:v>
                </c:pt>
                <c:pt idx="7964">
                  <c:v>0.73486300000000004</c:v>
                </c:pt>
                <c:pt idx="7965">
                  <c:v>0.710449</c:v>
                </c:pt>
                <c:pt idx="7966">
                  <c:v>0.70556600000000003</c:v>
                </c:pt>
                <c:pt idx="7967">
                  <c:v>0.69824200000000003</c:v>
                </c:pt>
                <c:pt idx="7968">
                  <c:v>0.68359400000000003</c:v>
                </c:pt>
                <c:pt idx="7969">
                  <c:v>0.66650399999999999</c:v>
                </c:pt>
                <c:pt idx="7970">
                  <c:v>0.64697300000000002</c:v>
                </c:pt>
                <c:pt idx="7971">
                  <c:v>0.62744100000000003</c:v>
                </c:pt>
                <c:pt idx="7972">
                  <c:v>0.61523399999999995</c:v>
                </c:pt>
                <c:pt idx="7973">
                  <c:v>0.59814500000000004</c:v>
                </c:pt>
                <c:pt idx="7974">
                  <c:v>0.58593799999999996</c:v>
                </c:pt>
                <c:pt idx="7975">
                  <c:v>0.55175799999999997</c:v>
                </c:pt>
                <c:pt idx="7976">
                  <c:v>0.50048800000000004</c:v>
                </c:pt>
                <c:pt idx="7977">
                  <c:v>0.50537100000000001</c:v>
                </c:pt>
                <c:pt idx="7978">
                  <c:v>0.47119100000000003</c:v>
                </c:pt>
                <c:pt idx="7979">
                  <c:v>0.461426</c:v>
                </c:pt>
                <c:pt idx="7980">
                  <c:v>0.44433600000000001</c:v>
                </c:pt>
                <c:pt idx="7981">
                  <c:v>0.43212899999999999</c:v>
                </c:pt>
                <c:pt idx="7982">
                  <c:v>0.40283200000000002</c:v>
                </c:pt>
                <c:pt idx="7983">
                  <c:v>0.37597700000000001</c:v>
                </c:pt>
                <c:pt idx="7984">
                  <c:v>0.35888700000000001</c:v>
                </c:pt>
                <c:pt idx="7985">
                  <c:v>0.34179700000000002</c:v>
                </c:pt>
                <c:pt idx="7986">
                  <c:v>0.302734</c:v>
                </c:pt>
                <c:pt idx="7987">
                  <c:v>0.28320299999999998</c:v>
                </c:pt>
                <c:pt idx="7988">
                  <c:v>0.25634800000000002</c:v>
                </c:pt>
                <c:pt idx="7989">
                  <c:v>0.241699</c:v>
                </c:pt>
                <c:pt idx="7990">
                  <c:v>0.19775400000000001</c:v>
                </c:pt>
                <c:pt idx="7991">
                  <c:v>0.17822299999999999</c:v>
                </c:pt>
                <c:pt idx="7992">
                  <c:v>0.166016</c:v>
                </c:pt>
                <c:pt idx="7993">
                  <c:v>0.117188</c:v>
                </c:pt>
                <c:pt idx="7994">
                  <c:v>0.10009800000000001</c:v>
                </c:pt>
                <c:pt idx="7995">
                  <c:v>8.3007800000000007E-2</c:v>
                </c:pt>
                <c:pt idx="7996">
                  <c:v>4.39453E-2</c:v>
                </c:pt>
                <c:pt idx="7997">
                  <c:v>3.90625E-2</c:v>
                </c:pt>
                <c:pt idx="7998">
                  <c:v>9.7656199999999992E-3</c:v>
                </c:pt>
                <c:pt idx="7999">
                  <c:v>-2.4414100000000001E-2</c:v>
                </c:pt>
                <c:pt idx="8000">
                  <c:v>-3.6621099999999997E-2</c:v>
                </c:pt>
                <c:pt idx="8001">
                  <c:v>-7.8125E-2</c:v>
                </c:pt>
                <c:pt idx="8002">
                  <c:v>-9.2773400000000006E-2</c:v>
                </c:pt>
                <c:pt idx="8003">
                  <c:v>-0.12207</c:v>
                </c:pt>
                <c:pt idx="8004">
                  <c:v>-0.153809</c:v>
                </c:pt>
                <c:pt idx="8005">
                  <c:v>-0.17822299999999999</c:v>
                </c:pt>
                <c:pt idx="8006">
                  <c:v>-0.20507800000000001</c:v>
                </c:pt>
                <c:pt idx="8007">
                  <c:v>-0.21484400000000001</c:v>
                </c:pt>
                <c:pt idx="8008">
                  <c:v>-0.24902299999999999</c:v>
                </c:pt>
                <c:pt idx="8009">
                  <c:v>-0.27832000000000001</c:v>
                </c:pt>
                <c:pt idx="8010">
                  <c:v>-0.3125</c:v>
                </c:pt>
                <c:pt idx="8011">
                  <c:v>-0.31494100000000003</c:v>
                </c:pt>
                <c:pt idx="8012">
                  <c:v>-0.32958999999999999</c:v>
                </c:pt>
                <c:pt idx="8013">
                  <c:v>-0.36132799999999998</c:v>
                </c:pt>
                <c:pt idx="8014">
                  <c:v>-0.383301</c:v>
                </c:pt>
                <c:pt idx="8015">
                  <c:v>-0.40527299999999999</c:v>
                </c:pt>
                <c:pt idx="8016">
                  <c:v>-0.41992200000000002</c:v>
                </c:pt>
                <c:pt idx="8017">
                  <c:v>-0.43945299999999998</c:v>
                </c:pt>
                <c:pt idx="8018">
                  <c:v>-0.47363300000000003</c:v>
                </c:pt>
                <c:pt idx="8019">
                  <c:v>-0.51269500000000001</c:v>
                </c:pt>
                <c:pt idx="8020">
                  <c:v>-0.50048800000000004</c:v>
                </c:pt>
                <c:pt idx="8021">
                  <c:v>-0.52246099999999995</c:v>
                </c:pt>
                <c:pt idx="8022">
                  <c:v>-0.546875</c:v>
                </c:pt>
                <c:pt idx="8023">
                  <c:v>-0.56152299999999999</c:v>
                </c:pt>
                <c:pt idx="8024">
                  <c:v>-0.58349600000000001</c:v>
                </c:pt>
                <c:pt idx="8025">
                  <c:v>-0.59326199999999996</c:v>
                </c:pt>
                <c:pt idx="8026">
                  <c:v>-0.62011700000000003</c:v>
                </c:pt>
                <c:pt idx="8027">
                  <c:v>-0.617676</c:v>
                </c:pt>
                <c:pt idx="8028">
                  <c:v>-0.63720699999999997</c:v>
                </c:pt>
                <c:pt idx="8029">
                  <c:v>-0.65429700000000002</c:v>
                </c:pt>
                <c:pt idx="8030">
                  <c:v>-0.66650399999999999</c:v>
                </c:pt>
                <c:pt idx="8031">
                  <c:v>-0.67138699999999996</c:v>
                </c:pt>
                <c:pt idx="8032">
                  <c:v>-0.66650399999999999</c:v>
                </c:pt>
                <c:pt idx="8033">
                  <c:v>-0.69335899999999995</c:v>
                </c:pt>
                <c:pt idx="8034">
                  <c:v>-0.695801</c:v>
                </c:pt>
                <c:pt idx="8035">
                  <c:v>-0.71289100000000005</c:v>
                </c:pt>
                <c:pt idx="8036">
                  <c:v>-0.72509800000000002</c:v>
                </c:pt>
                <c:pt idx="8037">
                  <c:v>-0.72997999999999996</c:v>
                </c:pt>
                <c:pt idx="8038">
                  <c:v>-0.73242200000000002</c:v>
                </c:pt>
                <c:pt idx="8039">
                  <c:v>-0.74462899999999999</c:v>
                </c:pt>
                <c:pt idx="8040">
                  <c:v>-0.74218799999999996</c:v>
                </c:pt>
                <c:pt idx="8041">
                  <c:v>-0.74707000000000001</c:v>
                </c:pt>
                <c:pt idx="8042">
                  <c:v>-0.73486300000000004</c:v>
                </c:pt>
                <c:pt idx="8043">
                  <c:v>-0.74218799999999996</c:v>
                </c:pt>
                <c:pt idx="8044">
                  <c:v>-0.75195299999999998</c:v>
                </c:pt>
                <c:pt idx="8045">
                  <c:v>-0.74707000000000001</c:v>
                </c:pt>
                <c:pt idx="8046">
                  <c:v>-0.75683599999999995</c:v>
                </c:pt>
                <c:pt idx="8047">
                  <c:v>-0.73730499999999999</c:v>
                </c:pt>
                <c:pt idx="8048">
                  <c:v>-0.73730499999999999</c:v>
                </c:pt>
                <c:pt idx="8049">
                  <c:v>-0.73730499999999999</c:v>
                </c:pt>
                <c:pt idx="8050">
                  <c:v>-0.73730499999999999</c:v>
                </c:pt>
                <c:pt idx="8051">
                  <c:v>-0.74218799999999996</c:v>
                </c:pt>
                <c:pt idx="8052">
                  <c:v>-0.71289100000000005</c:v>
                </c:pt>
                <c:pt idx="8053">
                  <c:v>-0.72265599999999997</c:v>
                </c:pt>
                <c:pt idx="8054">
                  <c:v>-0.70800799999999997</c:v>
                </c:pt>
                <c:pt idx="8055">
                  <c:v>-0.69335899999999995</c:v>
                </c:pt>
                <c:pt idx="8056">
                  <c:v>-0.68115199999999998</c:v>
                </c:pt>
                <c:pt idx="8057">
                  <c:v>-0.67627000000000004</c:v>
                </c:pt>
                <c:pt idx="8058">
                  <c:v>-0.66650399999999999</c:v>
                </c:pt>
                <c:pt idx="8059">
                  <c:v>-0.64697300000000002</c:v>
                </c:pt>
                <c:pt idx="8060">
                  <c:v>-0.62011700000000003</c:v>
                </c:pt>
                <c:pt idx="8061">
                  <c:v>-0.62255899999999997</c:v>
                </c:pt>
                <c:pt idx="8062">
                  <c:v>-0.60058599999999995</c:v>
                </c:pt>
                <c:pt idx="8063">
                  <c:v>-0.59082000000000001</c:v>
                </c:pt>
                <c:pt idx="8064">
                  <c:v>-0.58105499999999999</c:v>
                </c:pt>
                <c:pt idx="8065">
                  <c:v>-0.56884800000000002</c:v>
                </c:pt>
                <c:pt idx="8066">
                  <c:v>-0.52978499999999995</c:v>
                </c:pt>
                <c:pt idx="8067">
                  <c:v>-0.52490199999999998</c:v>
                </c:pt>
                <c:pt idx="8068">
                  <c:v>-0.49560500000000002</c:v>
                </c:pt>
                <c:pt idx="8069">
                  <c:v>-0.47363300000000003</c:v>
                </c:pt>
                <c:pt idx="8070">
                  <c:v>-0.45410200000000001</c:v>
                </c:pt>
                <c:pt idx="8071">
                  <c:v>-0.44189499999999998</c:v>
                </c:pt>
                <c:pt idx="8072">
                  <c:v>-0.41503899999999999</c:v>
                </c:pt>
                <c:pt idx="8073">
                  <c:v>-0.40771499999999999</c:v>
                </c:pt>
                <c:pt idx="8074">
                  <c:v>-0.37109399999999998</c:v>
                </c:pt>
                <c:pt idx="8075">
                  <c:v>-0.33935500000000002</c:v>
                </c:pt>
                <c:pt idx="8076">
                  <c:v>-0.319824</c:v>
                </c:pt>
                <c:pt idx="8077">
                  <c:v>-0.302734</c:v>
                </c:pt>
                <c:pt idx="8078">
                  <c:v>-0.27832000000000001</c:v>
                </c:pt>
                <c:pt idx="8079">
                  <c:v>-0.25390600000000002</c:v>
                </c:pt>
                <c:pt idx="8080">
                  <c:v>-0.224609</c:v>
                </c:pt>
                <c:pt idx="8081">
                  <c:v>-0.19287099999999999</c:v>
                </c:pt>
                <c:pt idx="8082">
                  <c:v>-0.18554699999999999</c:v>
                </c:pt>
                <c:pt idx="8083">
                  <c:v>-0.146484</c:v>
                </c:pt>
                <c:pt idx="8084">
                  <c:v>-0.13183600000000001</c:v>
                </c:pt>
                <c:pt idx="8085">
                  <c:v>-0.10253900000000001</c:v>
                </c:pt>
                <c:pt idx="8086">
                  <c:v>-0.13671900000000001</c:v>
                </c:pt>
                <c:pt idx="8087">
                  <c:v>-4.8828099999999999E-2</c:v>
                </c:pt>
                <c:pt idx="8088">
                  <c:v>-1.9531199999999999E-2</c:v>
                </c:pt>
                <c:pt idx="8089">
                  <c:v>-7.3242200000000002E-3</c:v>
                </c:pt>
                <c:pt idx="8090">
                  <c:v>3.1738299999999997E-2</c:v>
                </c:pt>
                <c:pt idx="8091">
                  <c:v>5.3710899999999999E-2</c:v>
                </c:pt>
                <c:pt idx="8092">
                  <c:v>8.3007800000000007E-2</c:v>
                </c:pt>
                <c:pt idx="8093">
                  <c:v>9.7656199999999999E-2</c:v>
                </c:pt>
                <c:pt idx="8094">
                  <c:v>0.13427700000000001</c:v>
                </c:pt>
                <c:pt idx="8095">
                  <c:v>0.15625</c:v>
                </c:pt>
                <c:pt idx="8096">
                  <c:v>0.18310499999999999</c:v>
                </c:pt>
                <c:pt idx="8097">
                  <c:v>0.21728500000000001</c:v>
                </c:pt>
                <c:pt idx="8098">
                  <c:v>0.231934</c:v>
                </c:pt>
                <c:pt idx="8099">
                  <c:v>0.24902299999999999</c:v>
                </c:pt>
                <c:pt idx="8100">
                  <c:v>0.28076200000000001</c:v>
                </c:pt>
                <c:pt idx="8101">
                  <c:v>0.302734</c:v>
                </c:pt>
                <c:pt idx="8102">
                  <c:v>0.319824</c:v>
                </c:pt>
                <c:pt idx="8103">
                  <c:v>0.33203100000000002</c:v>
                </c:pt>
                <c:pt idx="8104">
                  <c:v>0.37841799999999998</c:v>
                </c:pt>
                <c:pt idx="8105">
                  <c:v>0.39550800000000003</c:v>
                </c:pt>
                <c:pt idx="8106">
                  <c:v>0.42724600000000001</c:v>
                </c:pt>
                <c:pt idx="8107">
                  <c:v>0.43457000000000001</c:v>
                </c:pt>
                <c:pt idx="8108">
                  <c:v>0.46386699999999997</c:v>
                </c:pt>
                <c:pt idx="8109">
                  <c:v>0.48339799999999999</c:v>
                </c:pt>
                <c:pt idx="8110">
                  <c:v>0.51025399999999999</c:v>
                </c:pt>
                <c:pt idx="8111">
                  <c:v>0.52978499999999995</c:v>
                </c:pt>
                <c:pt idx="8112">
                  <c:v>0.54199200000000003</c:v>
                </c:pt>
                <c:pt idx="8113">
                  <c:v>0.56640599999999997</c:v>
                </c:pt>
                <c:pt idx="8114">
                  <c:v>0.62011700000000003</c:v>
                </c:pt>
                <c:pt idx="8115">
                  <c:v>0.61523399999999995</c:v>
                </c:pt>
                <c:pt idx="8116">
                  <c:v>0.62011700000000003</c:v>
                </c:pt>
                <c:pt idx="8117">
                  <c:v>0.64209000000000005</c:v>
                </c:pt>
                <c:pt idx="8118">
                  <c:v>0.65185499999999996</c:v>
                </c:pt>
                <c:pt idx="8119">
                  <c:v>0.68359400000000003</c:v>
                </c:pt>
                <c:pt idx="8120">
                  <c:v>0.69091800000000003</c:v>
                </c:pt>
                <c:pt idx="8121">
                  <c:v>0.70800799999999997</c:v>
                </c:pt>
                <c:pt idx="8122">
                  <c:v>0.72021500000000005</c:v>
                </c:pt>
                <c:pt idx="8123">
                  <c:v>0.72753900000000005</c:v>
                </c:pt>
                <c:pt idx="8124">
                  <c:v>0.73974600000000001</c:v>
                </c:pt>
                <c:pt idx="8125">
                  <c:v>0.74218799999999996</c:v>
                </c:pt>
                <c:pt idx="8126">
                  <c:v>0.76415999999999995</c:v>
                </c:pt>
                <c:pt idx="8127">
                  <c:v>0.80566400000000005</c:v>
                </c:pt>
                <c:pt idx="8128">
                  <c:v>0.77636700000000003</c:v>
                </c:pt>
                <c:pt idx="8129">
                  <c:v>0.80810499999999996</c:v>
                </c:pt>
                <c:pt idx="8130">
                  <c:v>0.79101600000000005</c:v>
                </c:pt>
                <c:pt idx="8131">
                  <c:v>0.80566400000000005</c:v>
                </c:pt>
                <c:pt idx="8132">
                  <c:v>0.81298800000000004</c:v>
                </c:pt>
                <c:pt idx="8133">
                  <c:v>0.81542999999999999</c:v>
                </c:pt>
                <c:pt idx="8134">
                  <c:v>0.80322300000000002</c:v>
                </c:pt>
                <c:pt idx="8135">
                  <c:v>0.83984400000000003</c:v>
                </c:pt>
                <c:pt idx="8136">
                  <c:v>0.80810499999999996</c:v>
                </c:pt>
                <c:pt idx="8137">
                  <c:v>0.83740199999999998</c:v>
                </c:pt>
                <c:pt idx="8138">
                  <c:v>0.83252000000000004</c:v>
                </c:pt>
                <c:pt idx="8139">
                  <c:v>0.81542999999999999</c:v>
                </c:pt>
                <c:pt idx="8140">
                  <c:v>0.83252000000000004</c:v>
                </c:pt>
                <c:pt idx="8141">
                  <c:v>0.83252000000000004</c:v>
                </c:pt>
                <c:pt idx="8142">
                  <c:v>0.81542999999999999</c:v>
                </c:pt>
                <c:pt idx="8143">
                  <c:v>0.81054700000000002</c:v>
                </c:pt>
                <c:pt idx="8144">
                  <c:v>0.82031200000000004</c:v>
                </c:pt>
                <c:pt idx="8145">
                  <c:v>0.80810499999999996</c:v>
                </c:pt>
                <c:pt idx="8146">
                  <c:v>0.81787100000000001</c:v>
                </c:pt>
                <c:pt idx="8147">
                  <c:v>0.80810499999999996</c:v>
                </c:pt>
                <c:pt idx="8148">
                  <c:v>0.78369100000000003</c:v>
                </c:pt>
                <c:pt idx="8149">
                  <c:v>0.77636700000000003</c:v>
                </c:pt>
                <c:pt idx="8150">
                  <c:v>0.77880899999999997</c:v>
                </c:pt>
                <c:pt idx="8151">
                  <c:v>0.76660200000000001</c:v>
                </c:pt>
                <c:pt idx="8152">
                  <c:v>0.74462899999999999</c:v>
                </c:pt>
                <c:pt idx="8153">
                  <c:v>0.71289100000000005</c:v>
                </c:pt>
                <c:pt idx="8154">
                  <c:v>0.71777299999999999</c:v>
                </c:pt>
                <c:pt idx="8155">
                  <c:v>0.73242200000000002</c:v>
                </c:pt>
                <c:pt idx="8156">
                  <c:v>0.69335899999999995</c:v>
                </c:pt>
                <c:pt idx="8157">
                  <c:v>0.67627000000000004</c:v>
                </c:pt>
                <c:pt idx="8158">
                  <c:v>0.66650399999999999</c:v>
                </c:pt>
                <c:pt idx="8159">
                  <c:v>0.64453099999999997</c:v>
                </c:pt>
                <c:pt idx="8160">
                  <c:v>0.63964799999999999</c:v>
                </c:pt>
                <c:pt idx="8161">
                  <c:v>0.62988299999999997</c:v>
                </c:pt>
                <c:pt idx="8162">
                  <c:v>0.60058599999999995</c:v>
                </c:pt>
                <c:pt idx="8163">
                  <c:v>0.59082000000000001</c:v>
                </c:pt>
                <c:pt idx="8164">
                  <c:v>0.56884800000000002</c:v>
                </c:pt>
                <c:pt idx="8165">
                  <c:v>0.54931600000000003</c:v>
                </c:pt>
                <c:pt idx="8166">
                  <c:v>0.53710899999999995</c:v>
                </c:pt>
                <c:pt idx="8167">
                  <c:v>0.51025399999999999</c:v>
                </c:pt>
                <c:pt idx="8168">
                  <c:v>0.48095700000000002</c:v>
                </c:pt>
                <c:pt idx="8169">
                  <c:v>0.458984</c:v>
                </c:pt>
                <c:pt idx="8170">
                  <c:v>0.43212899999999999</c:v>
                </c:pt>
                <c:pt idx="8171">
                  <c:v>0.41992200000000002</c:v>
                </c:pt>
                <c:pt idx="8172">
                  <c:v>0.400391</c:v>
                </c:pt>
                <c:pt idx="8173">
                  <c:v>0.37353500000000001</c:v>
                </c:pt>
                <c:pt idx="8174">
                  <c:v>0.35400399999999999</c:v>
                </c:pt>
                <c:pt idx="8175">
                  <c:v>0.33935500000000002</c:v>
                </c:pt>
                <c:pt idx="8176">
                  <c:v>0.29541000000000001</c:v>
                </c:pt>
                <c:pt idx="8177">
                  <c:v>0.27587899999999999</c:v>
                </c:pt>
                <c:pt idx="8178">
                  <c:v>0.26611299999999999</c:v>
                </c:pt>
                <c:pt idx="8179">
                  <c:v>0.224609</c:v>
                </c:pt>
                <c:pt idx="8180">
                  <c:v>0.20507800000000001</c:v>
                </c:pt>
                <c:pt idx="8181">
                  <c:v>0.17822299999999999</c:v>
                </c:pt>
                <c:pt idx="8182">
                  <c:v>0.146484</c:v>
                </c:pt>
                <c:pt idx="8183">
                  <c:v>0.146484</c:v>
                </c:pt>
                <c:pt idx="8184">
                  <c:v>0.10009800000000001</c:v>
                </c:pt>
                <c:pt idx="8185">
                  <c:v>7.5683600000000004E-2</c:v>
                </c:pt>
                <c:pt idx="8186">
                  <c:v>5.1269500000000003E-2</c:v>
                </c:pt>
                <c:pt idx="8187">
                  <c:v>2.9296900000000001E-2</c:v>
                </c:pt>
                <c:pt idx="8188">
                  <c:v>1.9531199999999999E-2</c:v>
                </c:pt>
                <c:pt idx="8189">
                  <c:v>-3.41797E-2</c:v>
                </c:pt>
                <c:pt idx="8190">
                  <c:v>-3.6621099999999997E-2</c:v>
                </c:pt>
                <c:pt idx="8191">
                  <c:v>-8.0566399999999996E-2</c:v>
                </c:pt>
                <c:pt idx="8192">
                  <c:v>-0.10009800000000001</c:v>
                </c:pt>
                <c:pt idx="8193">
                  <c:v>-0.13183600000000001</c:v>
                </c:pt>
                <c:pt idx="8194">
                  <c:v>-0.158691</c:v>
                </c:pt>
                <c:pt idx="8195">
                  <c:v>-0.166016</c:v>
                </c:pt>
                <c:pt idx="8196">
                  <c:v>-0.229492</c:v>
                </c:pt>
                <c:pt idx="8197">
                  <c:v>-0.21972700000000001</c:v>
                </c:pt>
                <c:pt idx="8198">
                  <c:v>-0.246582</c:v>
                </c:pt>
                <c:pt idx="8199">
                  <c:v>-0.27587899999999999</c:v>
                </c:pt>
                <c:pt idx="8200">
                  <c:v>-0.30029299999999998</c:v>
                </c:pt>
                <c:pt idx="8201">
                  <c:v>-0.322266</c:v>
                </c:pt>
                <c:pt idx="8202">
                  <c:v>-0.33935500000000002</c:v>
                </c:pt>
                <c:pt idx="8203">
                  <c:v>-0.36132799999999998</c:v>
                </c:pt>
                <c:pt idx="8204">
                  <c:v>-0.383301</c:v>
                </c:pt>
                <c:pt idx="8205">
                  <c:v>-0.41992200000000002</c:v>
                </c:pt>
                <c:pt idx="8206">
                  <c:v>-0.43212899999999999</c:v>
                </c:pt>
                <c:pt idx="8207">
                  <c:v>-0.43457000000000001</c:v>
                </c:pt>
                <c:pt idx="8208">
                  <c:v>-0.47119100000000003</c:v>
                </c:pt>
                <c:pt idx="8209">
                  <c:v>-0.44677699999999998</c:v>
                </c:pt>
                <c:pt idx="8210">
                  <c:v>-0.51513699999999996</c:v>
                </c:pt>
                <c:pt idx="8211">
                  <c:v>-0.53466800000000003</c:v>
                </c:pt>
                <c:pt idx="8212">
                  <c:v>-0.54199200000000003</c:v>
                </c:pt>
                <c:pt idx="8213">
                  <c:v>-0.56396500000000005</c:v>
                </c:pt>
                <c:pt idx="8214">
                  <c:v>-0.58349600000000001</c:v>
                </c:pt>
                <c:pt idx="8215">
                  <c:v>-0.61279300000000003</c:v>
                </c:pt>
                <c:pt idx="8216">
                  <c:v>-0.60302699999999998</c:v>
                </c:pt>
                <c:pt idx="8217">
                  <c:v>-0.63964799999999999</c:v>
                </c:pt>
                <c:pt idx="8218">
                  <c:v>-0.64941400000000005</c:v>
                </c:pt>
                <c:pt idx="8219">
                  <c:v>-0.66162100000000001</c:v>
                </c:pt>
                <c:pt idx="8220">
                  <c:v>-0.66650399999999999</c:v>
                </c:pt>
                <c:pt idx="8221">
                  <c:v>-0.67382799999999998</c:v>
                </c:pt>
                <c:pt idx="8222">
                  <c:v>-0.695801</c:v>
                </c:pt>
                <c:pt idx="8223">
                  <c:v>-0.710449</c:v>
                </c:pt>
                <c:pt idx="8224">
                  <c:v>-0.703125</c:v>
                </c:pt>
                <c:pt idx="8225">
                  <c:v>-0.72997999999999996</c:v>
                </c:pt>
                <c:pt idx="8226">
                  <c:v>-0.72753900000000005</c:v>
                </c:pt>
                <c:pt idx="8227">
                  <c:v>-0.71777299999999999</c:v>
                </c:pt>
                <c:pt idx="8228">
                  <c:v>-0.72753900000000005</c:v>
                </c:pt>
                <c:pt idx="8229">
                  <c:v>-0.75927699999999998</c:v>
                </c:pt>
                <c:pt idx="8230">
                  <c:v>-0.74951199999999996</c:v>
                </c:pt>
                <c:pt idx="8231">
                  <c:v>-0.75927699999999998</c:v>
                </c:pt>
                <c:pt idx="8232">
                  <c:v>-0.75683599999999995</c:v>
                </c:pt>
                <c:pt idx="8233">
                  <c:v>-0.75683599999999995</c:v>
                </c:pt>
                <c:pt idx="8234">
                  <c:v>-0.75439500000000004</c:v>
                </c:pt>
                <c:pt idx="8235">
                  <c:v>-0.78369100000000003</c:v>
                </c:pt>
                <c:pt idx="8236">
                  <c:v>-0.75195299999999998</c:v>
                </c:pt>
                <c:pt idx="8237">
                  <c:v>-0.73730499999999999</c:v>
                </c:pt>
                <c:pt idx="8238">
                  <c:v>-0.74951199999999996</c:v>
                </c:pt>
                <c:pt idx="8239">
                  <c:v>-0.74218799999999996</c:v>
                </c:pt>
                <c:pt idx="8240">
                  <c:v>-0.73486300000000004</c:v>
                </c:pt>
                <c:pt idx="8241">
                  <c:v>-0.71289100000000005</c:v>
                </c:pt>
                <c:pt idx="8242">
                  <c:v>-0.72021500000000005</c:v>
                </c:pt>
                <c:pt idx="8243">
                  <c:v>-0.71533199999999997</c:v>
                </c:pt>
                <c:pt idx="8244">
                  <c:v>-0.72265599999999997</c:v>
                </c:pt>
                <c:pt idx="8245">
                  <c:v>-0.68603499999999995</c:v>
                </c:pt>
                <c:pt idx="8246">
                  <c:v>-0.70800799999999997</c:v>
                </c:pt>
                <c:pt idx="8247">
                  <c:v>-0.67627000000000004</c:v>
                </c:pt>
                <c:pt idx="8248">
                  <c:v>-0.67138699999999996</c:v>
                </c:pt>
                <c:pt idx="8249">
                  <c:v>-0.65429700000000002</c:v>
                </c:pt>
                <c:pt idx="8250">
                  <c:v>-0.62255899999999997</c:v>
                </c:pt>
                <c:pt idx="8251">
                  <c:v>-0.62255899999999997</c:v>
                </c:pt>
                <c:pt idx="8252">
                  <c:v>-0.61279300000000003</c:v>
                </c:pt>
                <c:pt idx="8253">
                  <c:v>-0.59570299999999998</c:v>
                </c:pt>
                <c:pt idx="8254">
                  <c:v>-0.58105499999999999</c:v>
                </c:pt>
                <c:pt idx="8255">
                  <c:v>-0.56884800000000002</c:v>
                </c:pt>
                <c:pt idx="8256">
                  <c:v>-0.54199200000000003</c:v>
                </c:pt>
                <c:pt idx="8257">
                  <c:v>-0.51025399999999999</c:v>
                </c:pt>
                <c:pt idx="8258">
                  <c:v>-0.50048800000000004</c:v>
                </c:pt>
                <c:pt idx="8259">
                  <c:v>-0.49316399999999999</c:v>
                </c:pt>
                <c:pt idx="8260">
                  <c:v>-0.46630899999999997</c:v>
                </c:pt>
                <c:pt idx="8261">
                  <c:v>-0.44433600000000001</c:v>
                </c:pt>
                <c:pt idx="8262">
                  <c:v>-0.41992200000000002</c:v>
                </c:pt>
                <c:pt idx="8263">
                  <c:v>-0.40283200000000002</c:v>
                </c:pt>
                <c:pt idx="8264">
                  <c:v>-0.380859</c:v>
                </c:pt>
                <c:pt idx="8265">
                  <c:v>-0.36376999999999998</c:v>
                </c:pt>
                <c:pt idx="8266">
                  <c:v>-0.33691399999999999</c:v>
                </c:pt>
                <c:pt idx="8267">
                  <c:v>-0.30761699999999997</c:v>
                </c:pt>
                <c:pt idx="8268">
                  <c:v>-0.29296899999999998</c:v>
                </c:pt>
                <c:pt idx="8269">
                  <c:v>-0.27099600000000001</c:v>
                </c:pt>
                <c:pt idx="8270">
                  <c:v>-0.239258</c:v>
                </c:pt>
                <c:pt idx="8271">
                  <c:v>-0.20996100000000001</c:v>
                </c:pt>
                <c:pt idx="8272">
                  <c:v>-0.19775400000000001</c:v>
                </c:pt>
                <c:pt idx="8273">
                  <c:v>-0.166016</c:v>
                </c:pt>
                <c:pt idx="8274">
                  <c:v>-0.168457</c:v>
                </c:pt>
                <c:pt idx="8275">
                  <c:v>-0.10009800000000001</c:v>
                </c:pt>
                <c:pt idx="8276">
                  <c:v>-7.8125E-2</c:v>
                </c:pt>
                <c:pt idx="8277">
                  <c:v>-5.6152300000000002E-2</c:v>
                </c:pt>
                <c:pt idx="8278">
                  <c:v>-3.6621099999999997E-2</c:v>
                </c:pt>
                <c:pt idx="8279">
                  <c:v>-1.7089799999999999E-2</c:v>
                </c:pt>
                <c:pt idx="8280">
                  <c:v>1.9531199999999999E-2</c:v>
                </c:pt>
                <c:pt idx="8281">
                  <c:v>5.1269500000000003E-2</c:v>
                </c:pt>
                <c:pt idx="8282">
                  <c:v>5.6152300000000002E-2</c:v>
                </c:pt>
                <c:pt idx="8283">
                  <c:v>9.0331999999999996E-2</c:v>
                </c:pt>
                <c:pt idx="8284">
                  <c:v>0.114746</c:v>
                </c:pt>
                <c:pt idx="8285">
                  <c:v>0.163574</c:v>
                </c:pt>
                <c:pt idx="8286">
                  <c:v>0.168457</c:v>
                </c:pt>
                <c:pt idx="8287">
                  <c:v>0.21240200000000001</c:v>
                </c:pt>
                <c:pt idx="8288">
                  <c:v>0.227051</c:v>
                </c:pt>
                <c:pt idx="8289">
                  <c:v>0.25390600000000002</c:v>
                </c:pt>
                <c:pt idx="8290">
                  <c:v>0.27343800000000001</c:v>
                </c:pt>
                <c:pt idx="8291">
                  <c:v>0.29052699999999998</c:v>
                </c:pt>
                <c:pt idx="8292">
                  <c:v>0.319824</c:v>
                </c:pt>
                <c:pt idx="8293">
                  <c:v>0.35644500000000001</c:v>
                </c:pt>
                <c:pt idx="8294">
                  <c:v>0.36376999999999998</c:v>
                </c:pt>
                <c:pt idx="8295">
                  <c:v>0.41748000000000002</c:v>
                </c:pt>
                <c:pt idx="8296">
                  <c:v>0.41259800000000002</c:v>
                </c:pt>
                <c:pt idx="8297">
                  <c:v>0.45654299999999998</c:v>
                </c:pt>
                <c:pt idx="8298">
                  <c:v>0.47363300000000003</c:v>
                </c:pt>
                <c:pt idx="8299">
                  <c:v>0.49560500000000002</c:v>
                </c:pt>
                <c:pt idx="8300">
                  <c:v>0.50048800000000004</c:v>
                </c:pt>
                <c:pt idx="8301">
                  <c:v>0.52002000000000004</c:v>
                </c:pt>
                <c:pt idx="8302">
                  <c:v>0.55175799999999997</c:v>
                </c:pt>
                <c:pt idx="8303">
                  <c:v>0.55908199999999997</c:v>
                </c:pt>
                <c:pt idx="8304">
                  <c:v>0.58593799999999996</c:v>
                </c:pt>
                <c:pt idx="8305">
                  <c:v>0.60546900000000003</c:v>
                </c:pt>
                <c:pt idx="8306">
                  <c:v>0.62744100000000003</c:v>
                </c:pt>
                <c:pt idx="8307">
                  <c:v>0.64209000000000005</c:v>
                </c:pt>
                <c:pt idx="8308">
                  <c:v>0.65429700000000002</c:v>
                </c:pt>
                <c:pt idx="8309">
                  <c:v>0.68359400000000003</c:v>
                </c:pt>
                <c:pt idx="8310">
                  <c:v>0.69824200000000003</c:v>
                </c:pt>
                <c:pt idx="8311">
                  <c:v>0.710449</c:v>
                </c:pt>
                <c:pt idx="8312">
                  <c:v>0.72753900000000005</c:v>
                </c:pt>
                <c:pt idx="8313">
                  <c:v>0.73242200000000002</c:v>
                </c:pt>
                <c:pt idx="8314">
                  <c:v>0.75683599999999995</c:v>
                </c:pt>
                <c:pt idx="8315">
                  <c:v>0.75439500000000004</c:v>
                </c:pt>
                <c:pt idx="8316">
                  <c:v>0.78125</c:v>
                </c:pt>
                <c:pt idx="8317">
                  <c:v>0.78369100000000003</c:v>
                </c:pt>
                <c:pt idx="8318">
                  <c:v>0.788574</c:v>
                </c:pt>
                <c:pt idx="8319">
                  <c:v>0.79345699999999997</c:v>
                </c:pt>
                <c:pt idx="8320">
                  <c:v>0.81542999999999999</c:v>
                </c:pt>
                <c:pt idx="8321">
                  <c:v>0.81298800000000004</c:v>
                </c:pt>
                <c:pt idx="8322">
                  <c:v>0.82031200000000004</c:v>
                </c:pt>
                <c:pt idx="8323">
                  <c:v>0.83496099999999995</c:v>
                </c:pt>
                <c:pt idx="8324">
                  <c:v>0.82763699999999996</c:v>
                </c:pt>
                <c:pt idx="8325">
                  <c:v>0.82763699999999996</c:v>
                </c:pt>
                <c:pt idx="8326">
                  <c:v>0.83740199999999998</c:v>
                </c:pt>
                <c:pt idx="8327">
                  <c:v>0.84960899999999995</c:v>
                </c:pt>
                <c:pt idx="8328">
                  <c:v>0.83984400000000003</c:v>
                </c:pt>
                <c:pt idx="8329">
                  <c:v>0.83740199999999998</c:v>
                </c:pt>
                <c:pt idx="8330">
                  <c:v>0.84716800000000003</c:v>
                </c:pt>
                <c:pt idx="8331">
                  <c:v>0.83252000000000004</c:v>
                </c:pt>
                <c:pt idx="8332">
                  <c:v>0.85693399999999997</c:v>
                </c:pt>
                <c:pt idx="8333">
                  <c:v>0.84960899999999995</c:v>
                </c:pt>
                <c:pt idx="8334">
                  <c:v>0.83496099999999995</c:v>
                </c:pt>
                <c:pt idx="8335">
                  <c:v>0.83007799999999998</c:v>
                </c:pt>
                <c:pt idx="8336">
                  <c:v>0.82763699999999996</c:v>
                </c:pt>
                <c:pt idx="8337">
                  <c:v>0.83252000000000004</c:v>
                </c:pt>
                <c:pt idx="8338">
                  <c:v>0.80566400000000005</c:v>
                </c:pt>
                <c:pt idx="8339">
                  <c:v>0.80322300000000002</c:v>
                </c:pt>
                <c:pt idx="8340">
                  <c:v>0.79589799999999999</c:v>
                </c:pt>
                <c:pt idx="8341">
                  <c:v>0.78613299999999997</c:v>
                </c:pt>
                <c:pt idx="8342">
                  <c:v>0.77880899999999997</c:v>
                </c:pt>
                <c:pt idx="8343">
                  <c:v>0.75195299999999998</c:v>
                </c:pt>
                <c:pt idx="8344">
                  <c:v>0.74951199999999996</c:v>
                </c:pt>
                <c:pt idx="8345">
                  <c:v>0.69335899999999995</c:v>
                </c:pt>
                <c:pt idx="8346">
                  <c:v>0.73242200000000002</c:v>
                </c:pt>
                <c:pt idx="8347">
                  <c:v>0.72265599999999997</c:v>
                </c:pt>
                <c:pt idx="8348">
                  <c:v>0.710449</c:v>
                </c:pt>
                <c:pt idx="8349">
                  <c:v>0.68603499999999995</c:v>
                </c:pt>
                <c:pt idx="8350">
                  <c:v>0.68115199999999998</c:v>
                </c:pt>
                <c:pt idx="8351">
                  <c:v>0.65673800000000004</c:v>
                </c:pt>
                <c:pt idx="8352">
                  <c:v>0.63476600000000005</c:v>
                </c:pt>
                <c:pt idx="8353">
                  <c:v>0.62255899999999997</c:v>
                </c:pt>
                <c:pt idx="8354">
                  <c:v>0.61279300000000003</c:v>
                </c:pt>
                <c:pt idx="8355">
                  <c:v>0.57617200000000002</c:v>
                </c:pt>
                <c:pt idx="8356">
                  <c:v>0.51269500000000001</c:v>
                </c:pt>
                <c:pt idx="8357">
                  <c:v>0.54443399999999997</c:v>
                </c:pt>
                <c:pt idx="8358">
                  <c:v>0.49560500000000002</c:v>
                </c:pt>
                <c:pt idx="8359">
                  <c:v>0.49560500000000002</c:v>
                </c:pt>
                <c:pt idx="8360">
                  <c:v>0.48583999999999999</c:v>
                </c:pt>
                <c:pt idx="8361">
                  <c:v>0.461426</c:v>
                </c:pt>
                <c:pt idx="8362">
                  <c:v>0.43457000000000001</c:v>
                </c:pt>
                <c:pt idx="8363">
                  <c:v>0.40527299999999999</c:v>
                </c:pt>
                <c:pt idx="8364">
                  <c:v>0.39550800000000003</c:v>
                </c:pt>
                <c:pt idx="8365">
                  <c:v>0.36376999999999998</c:v>
                </c:pt>
                <c:pt idx="8366">
                  <c:v>0.35156199999999999</c:v>
                </c:pt>
                <c:pt idx="8367">
                  <c:v>0.322266</c:v>
                </c:pt>
                <c:pt idx="8368">
                  <c:v>0.305176</c:v>
                </c:pt>
                <c:pt idx="8369">
                  <c:v>0.28564499999999998</c:v>
                </c:pt>
                <c:pt idx="8370">
                  <c:v>0.239258</c:v>
                </c:pt>
                <c:pt idx="8371">
                  <c:v>0.21240200000000001</c:v>
                </c:pt>
                <c:pt idx="8372">
                  <c:v>0.20507800000000001</c:v>
                </c:pt>
                <c:pt idx="8373">
                  <c:v>0.153809</c:v>
                </c:pt>
                <c:pt idx="8374">
                  <c:v>0.14160200000000001</c:v>
                </c:pt>
                <c:pt idx="8375">
                  <c:v>0.114746</c:v>
                </c:pt>
                <c:pt idx="8376">
                  <c:v>0.114746</c:v>
                </c:pt>
                <c:pt idx="8377">
                  <c:v>6.1035199999999998E-2</c:v>
                </c:pt>
                <c:pt idx="8378">
                  <c:v>4.1503900000000003E-2</c:v>
                </c:pt>
                <c:pt idx="8379">
                  <c:v>3.1738299999999997E-2</c:v>
                </c:pt>
                <c:pt idx="8380">
                  <c:v>-2.4414100000000002E-3</c:v>
                </c:pt>
                <c:pt idx="8381">
                  <c:v>-3.1738299999999997E-2</c:v>
                </c:pt>
                <c:pt idx="8382">
                  <c:v>-5.3710899999999999E-2</c:v>
                </c:pt>
                <c:pt idx="8383">
                  <c:v>-8.0566399999999996E-2</c:v>
                </c:pt>
                <c:pt idx="8384">
                  <c:v>-0.107422</c:v>
                </c:pt>
                <c:pt idx="8385">
                  <c:v>-0.13427700000000001</c:v>
                </c:pt>
                <c:pt idx="8386">
                  <c:v>-0.153809</c:v>
                </c:pt>
                <c:pt idx="8387">
                  <c:v>-0.18310499999999999</c:v>
                </c:pt>
                <c:pt idx="8388">
                  <c:v>-0.19775400000000001</c:v>
                </c:pt>
                <c:pt idx="8389">
                  <c:v>-0.231934</c:v>
                </c:pt>
                <c:pt idx="8390">
                  <c:v>-0.241699</c:v>
                </c:pt>
                <c:pt idx="8391">
                  <c:v>-0.27832000000000001</c:v>
                </c:pt>
                <c:pt idx="8392">
                  <c:v>-0.30029299999999998</c:v>
                </c:pt>
                <c:pt idx="8393">
                  <c:v>-0.32470700000000002</c:v>
                </c:pt>
                <c:pt idx="8394">
                  <c:v>-0.35644500000000001</c:v>
                </c:pt>
                <c:pt idx="8395">
                  <c:v>-0.36376999999999998</c:v>
                </c:pt>
                <c:pt idx="8396">
                  <c:v>-0.39306600000000003</c:v>
                </c:pt>
                <c:pt idx="8397">
                  <c:v>-0.390625</c:v>
                </c:pt>
                <c:pt idx="8398">
                  <c:v>-0.42724600000000001</c:v>
                </c:pt>
                <c:pt idx="8399">
                  <c:v>-0.45654299999999998</c:v>
                </c:pt>
                <c:pt idx="8400">
                  <c:v>-0.46875</c:v>
                </c:pt>
                <c:pt idx="8401">
                  <c:v>-0.49560500000000002</c:v>
                </c:pt>
                <c:pt idx="8402">
                  <c:v>-0.50292999999999999</c:v>
                </c:pt>
                <c:pt idx="8403">
                  <c:v>-0.546875</c:v>
                </c:pt>
                <c:pt idx="8404">
                  <c:v>-0.54199200000000003</c:v>
                </c:pt>
                <c:pt idx="8405">
                  <c:v>-0.56396500000000005</c:v>
                </c:pt>
                <c:pt idx="8406">
                  <c:v>-0.60058599999999995</c:v>
                </c:pt>
                <c:pt idx="8407">
                  <c:v>-0.60302699999999998</c:v>
                </c:pt>
                <c:pt idx="8408">
                  <c:v>-0.60790999999999995</c:v>
                </c:pt>
                <c:pt idx="8409">
                  <c:v>-0.63476600000000005</c:v>
                </c:pt>
                <c:pt idx="8410">
                  <c:v>-0.63964799999999999</c:v>
                </c:pt>
                <c:pt idx="8411">
                  <c:v>-0.65185499999999996</c:v>
                </c:pt>
                <c:pt idx="8412">
                  <c:v>-0.62744100000000003</c:v>
                </c:pt>
                <c:pt idx="8413">
                  <c:v>-0.67138699999999996</c:v>
                </c:pt>
                <c:pt idx="8414">
                  <c:v>-0.69091800000000003</c:v>
                </c:pt>
                <c:pt idx="8415">
                  <c:v>-0.68847700000000001</c:v>
                </c:pt>
                <c:pt idx="8416">
                  <c:v>-0.69335899999999995</c:v>
                </c:pt>
                <c:pt idx="8417">
                  <c:v>-0.70068399999999997</c:v>
                </c:pt>
                <c:pt idx="8418">
                  <c:v>-0.70556600000000003</c:v>
                </c:pt>
                <c:pt idx="8419">
                  <c:v>-0.71777299999999999</c:v>
                </c:pt>
                <c:pt idx="8420">
                  <c:v>-0.72753900000000005</c:v>
                </c:pt>
                <c:pt idx="8421">
                  <c:v>-0.72509800000000002</c:v>
                </c:pt>
                <c:pt idx="8422">
                  <c:v>-0.73486300000000004</c:v>
                </c:pt>
                <c:pt idx="8423">
                  <c:v>-0.73730499999999999</c:v>
                </c:pt>
                <c:pt idx="8424">
                  <c:v>-0.74462899999999999</c:v>
                </c:pt>
                <c:pt idx="8425">
                  <c:v>-0.73730499999999999</c:v>
                </c:pt>
                <c:pt idx="8426">
                  <c:v>-0.73974600000000001</c:v>
                </c:pt>
                <c:pt idx="8427">
                  <c:v>-0.72509800000000002</c:v>
                </c:pt>
                <c:pt idx="8428">
                  <c:v>-0.72997999999999996</c:v>
                </c:pt>
                <c:pt idx="8429">
                  <c:v>-0.74218799999999996</c:v>
                </c:pt>
                <c:pt idx="8430">
                  <c:v>-0.72753900000000005</c:v>
                </c:pt>
                <c:pt idx="8431">
                  <c:v>-0.72509800000000002</c:v>
                </c:pt>
                <c:pt idx="8432">
                  <c:v>-0.71777299999999999</c:v>
                </c:pt>
                <c:pt idx="8433">
                  <c:v>-0.69824200000000003</c:v>
                </c:pt>
                <c:pt idx="8434">
                  <c:v>-0.70800799999999997</c:v>
                </c:pt>
                <c:pt idx="8435">
                  <c:v>-0.68603499999999995</c:v>
                </c:pt>
                <c:pt idx="8436">
                  <c:v>-0.69335899999999995</c:v>
                </c:pt>
                <c:pt idx="8437">
                  <c:v>-0.68115199999999998</c:v>
                </c:pt>
                <c:pt idx="8438">
                  <c:v>-0.67382799999999998</c:v>
                </c:pt>
                <c:pt idx="8439">
                  <c:v>-0.66162100000000001</c:v>
                </c:pt>
                <c:pt idx="8440">
                  <c:v>-0.65185499999999996</c:v>
                </c:pt>
                <c:pt idx="8441">
                  <c:v>-0.625</c:v>
                </c:pt>
                <c:pt idx="8442">
                  <c:v>-0.61523399999999995</c:v>
                </c:pt>
                <c:pt idx="8443">
                  <c:v>-0.60790999999999995</c:v>
                </c:pt>
                <c:pt idx="8444">
                  <c:v>-0.56884800000000002</c:v>
                </c:pt>
                <c:pt idx="8445">
                  <c:v>-0.56884800000000002</c:v>
                </c:pt>
                <c:pt idx="8446">
                  <c:v>-0.55664100000000005</c:v>
                </c:pt>
                <c:pt idx="8447">
                  <c:v>-0.53222700000000001</c:v>
                </c:pt>
                <c:pt idx="8448">
                  <c:v>-0.51513699999999996</c:v>
                </c:pt>
                <c:pt idx="8449">
                  <c:v>-0.49804700000000002</c:v>
                </c:pt>
                <c:pt idx="8450">
                  <c:v>-0.47363300000000003</c:v>
                </c:pt>
                <c:pt idx="8451">
                  <c:v>-0.45166000000000001</c:v>
                </c:pt>
                <c:pt idx="8452">
                  <c:v>-0.44189499999999998</c:v>
                </c:pt>
                <c:pt idx="8453">
                  <c:v>-0.44921899999999998</c:v>
                </c:pt>
                <c:pt idx="8454">
                  <c:v>-0.38818399999999997</c:v>
                </c:pt>
                <c:pt idx="8455">
                  <c:v>-0.380859</c:v>
                </c:pt>
                <c:pt idx="8456">
                  <c:v>-0.35156199999999999</c:v>
                </c:pt>
                <c:pt idx="8457">
                  <c:v>-0.32958999999999999</c:v>
                </c:pt>
                <c:pt idx="8458">
                  <c:v>-0.302734</c:v>
                </c:pt>
                <c:pt idx="8459">
                  <c:v>-0.28564499999999998</c:v>
                </c:pt>
                <c:pt idx="8460">
                  <c:v>-0.26123000000000002</c:v>
                </c:pt>
                <c:pt idx="8461">
                  <c:v>-0.229492</c:v>
                </c:pt>
                <c:pt idx="8462">
                  <c:v>-0.222168</c:v>
                </c:pt>
                <c:pt idx="8463">
                  <c:v>-0.20263700000000001</c:v>
                </c:pt>
                <c:pt idx="8464">
                  <c:v>-0.17089799999999999</c:v>
                </c:pt>
                <c:pt idx="8465">
                  <c:v>-0.14160200000000001</c:v>
                </c:pt>
                <c:pt idx="8466">
                  <c:v>-8.5449200000000003E-2</c:v>
                </c:pt>
                <c:pt idx="8467">
                  <c:v>-8.7890599999999999E-2</c:v>
                </c:pt>
                <c:pt idx="8468">
                  <c:v>-7.0800799999999997E-2</c:v>
                </c:pt>
                <c:pt idx="8469">
                  <c:v>-3.1738299999999997E-2</c:v>
                </c:pt>
                <c:pt idx="8470">
                  <c:v>-1.7089799999999999E-2</c:v>
                </c:pt>
                <c:pt idx="8471">
                  <c:v>1.2207000000000001E-2</c:v>
                </c:pt>
                <c:pt idx="8472">
                  <c:v>3.90625E-2</c:v>
                </c:pt>
                <c:pt idx="8473">
                  <c:v>7.3242199999999993E-2</c:v>
                </c:pt>
                <c:pt idx="8474">
                  <c:v>9.5214800000000002E-2</c:v>
                </c:pt>
                <c:pt idx="8475">
                  <c:v>0.12939500000000001</c:v>
                </c:pt>
                <c:pt idx="8476">
                  <c:v>0.14160200000000001</c:v>
                </c:pt>
                <c:pt idx="8477">
                  <c:v>0.18066399999999999</c:v>
                </c:pt>
                <c:pt idx="8478">
                  <c:v>0.20507800000000001</c:v>
                </c:pt>
                <c:pt idx="8479">
                  <c:v>0.229492</c:v>
                </c:pt>
                <c:pt idx="8480">
                  <c:v>0.236816</c:v>
                </c:pt>
                <c:pt idx="8481">
                  <c:v>0.27099600000000001</c:v>
                </c:pt>
                <c:pt idx="8482">
                  <c:v>0.305176</c:v>
                </c:pt>
                <c:pt idx="8483">
                  <c:v>0.31005899999999997</c:v>
                </c:pt>
                <c:pt idx="8484">
                  <c:v>0.34179700000000002</c:v>
                </c:pt>
                <c:pt idx="8485">
                  <c:v>0.35644500000000001</c:v>
                </c:pt>
                <c:pt idx="8486">
                  <c:v>0.38818399999999997</c:v>
                </c:pt>
                <c:pt idx="8487">
                  <c:v>0.41748000000000002</c:v>
                </c:pt>
                <c:pt idx="8488">
                  <c:v>0.43701200000000001</c:v>
                </c:pt>
                <c:pt idx="8489">
                  <c:v>0.45166000000000001</c:v>
                </c:pt>
                <c:pt idx="8490">
                  <c:v>0.478516</c:v>
                </c:pt>
                <c:pt idx="8491">
                  <c:v>0.49560500000000002</c:v>
                </c:pt>
                <c:pt idx="8492">
                  <c:v>0.51269500000000001</c:v>
                </c:pt>
                <c:pt idx="8493">
                  <c:v>0.54931600000000003</c:v>
                </c:pt>
                <c:pt idx="8494">
                  <c:v>0.57861300000000004</c:v>
                </c:pt>
                <c:pt idx="8495">
                  <c:v>0.57617200000000002</c:v>
                </c:pt>
                <c:pt idx="8496">
                  <c:v>0.59570299999999998</c:v>
                </c:pt>
                <c:pt idx="8497">
                  <c:v>0.62988299999999997</c:v>
                </c:pt>
                <c:pt idx="8498">
                  <c:v>0.62255899999999997</c:v>
                </c:pt>
                <c:pt idx="8499">
                  <c:v>0.65429700000000002</c:v>
                </c:pt>
                <c:pt idx="8500">
                  <c:v>0.66406200000000004</c:v>
                </c:pt>
                <c:pt idx="8501">
                  <c:v>0.68359400000000003</c:v>
                </c:pt>
                <c:pt idx="8502">
                  <c:v>0.69824200000000003</c:v>
                </c:pt>
                <c:pt idx="8503">
                  <c:v>0.71289100000000005</c:v>
                </c:pt>
                <c:pt idx="8504">
                  <c:v>0.72753900000000005</c:v>
                </c:pt>
                <c:pt idx="8505">
                  <c:v>0.73974600000000001</c:v>
                </c:pt>
                <c:pt idx="8506">
                  <c:v>0.75195299999999998</c:v>
                </c:pt>
                <c:pt idx="8507">
                  <c:v>0.74462899999999999</c:v>
                </c:pt>
                <c:pt idx="8508">
                  <c:v>0.773926</c:v>
                </c:pt>
                <c:pt idx="8509">
                  <c:v>0.788574</c:v>
                </c:pt>
                <c:pt idx="8510">
                  <c:v>0.79345699999999997</c:v>
                </c:pt>
                <c:pt idx="8511">
                  <c:v>0.79589799999999999</c:v>
                </c:pt>
                <c:pt idx="8512">
                  <c:v>0.81054700000000002</c:v>
                </c:pt>
                <c:pt idx="8513">
                  <c:v>0.82031200000000004</c:v>
                </c:pt>
                <c:pt idx="8514">
                  <c:v>0.81787100000000001</c:v>
                </c:pt>
                <c:pt idx="8515">
                  <c:v>0.81787100000000001</c:v>
                </c:pt>
                <c:pt idx="8516">
                  <c:v>0.81054700000000002</c:v>
                </c:pt>
                <c:pt idx="8517">
                  <c:v>0.82519500000000001</c:v>
                </c:pt>
                <c:pt idx="8518">
                  <c:v>0.82763699999999996</c:v>
                </c:pt>
                <c:pt idx="8519">
                  <c:v>0.82763699999999996</c:v>
                </c:pt>
                <c:pt idx="8520">
                  <c:v>0.84228499999999995</c:v>
                </c:pt>
                <c:pt idx="8521">
                  <c:v>0.83496099999999995</c:v>
                </c:pt>
                <c:pt idx="8522">
                  <c:v>0.82275399999999999</c:v>
                </c:pt>
                <c:pt idx="8523">
                  <c:v>0.83984400000000003</c:v>
                </c:pt>
                <c:pt idx="8524">
                  <c:v>0.81787100000000001</c:v>
                </c:pt>
                <c:pt idx="8525">
                  <c:v>0.81787100000000001</c:v>
                </c:pt>
                <c:pt idx="8526">
                  <c:v>0.80810499999999996</c:v>
                </c:pt>
                <c:pt idx="8527">
                  <c:v>0.81298800000000004</c:v>
                </c:pt>
                <c:pt idx="8528">
                  <c:v>0.79834000000000005</c:v>
                </c:pt>
                <c:pt idx="8529">
                  <c:v>0.79834000000000005</c:v>
                </c:pt>
                <c:pt idx="8530">
                  <c:v>0.79589799999999999</c:v>
                </c:pt>
                <c:pt idx="8531">
                  <c:v>0.78613299999999997</c:v>
                </c:pt>
                <c:pt idx="8532">
                  <c:v>0.76660200000000001</c:v>
                </c:pt>
                <c:pt idx="8533">
                  <c:v>0.75439500000000004</c:v>
                </c:pt>
                <c:pt idx="8534">
                  <c:v>0.74462899999999999</c:v>
                </c:pt>
                <c:pt idx="8535">
                  <c:v>0.70068399999999997</c:v>
                </c:pt>
                <c:pt idx="8536">
                  <c:v>0.71777299999999999</c:v>
                </c:pt>
                <c:pt idx="8537">
                  <c:v>0.710449</c:v>
                </c:pt>
                <c:pt idx="8538">
                  <c:v>0.69091800000000003</c:v>
                </c:pt>
                <c:pt idx="8539">
                  <c:v>0.67382799999999998</c:v>
                </c:pt>
                <c:pt idx="8540">
                  <c:v>0.66406200000000004</c:v>
                </c:pt>
                <c:pt idx="8541">
                  <c:v>0.67138699999999996</c:v>
                </c:pt>
                <c:pt idx="8542">
                  <c:v>0.63964799999999999</c:v>
                </c:pt>
                <c:pt idx="8543">
                  <c:v>0.61523399999999995</c:v>
                </c:pt>
                <c:pt idx="8544">
                  <c:v>0.59326199999999996</c:v>
                </c:pt>
                <c:pt idx="8545">
                  <c:v>0.57617200000000002</c:v>
                </c:pt>
                <c:pt idx="8546">
                  <c:v>0.54443399999999997</c:v>
                </c:pt>
                <c:pt idx="8547">
                  <c:v>0.54443399999999997</c:v>
                </c:pt>
                <c:pt idx="8548">
                  <c:v>0.51513699999999996</c:v>
                </c:pt>
                <c:pt idx="8549">
                  <c:v>0.51513699999999996</c:v>
                </c:pt>
                <c:pt idx="8550">
                  <c:v>0.478516</c:v>
                </c:pt>
                <c:pt idx="8551">
                  <c:v>0.458984</c:v>
                </c:pt>
                <c:pt idx="8552">
                  <c:v>0.44433600000000001</c:v>
                </c:pt>
                <c:pt idx="8553">
                  <c:v>0.41503899999999999</c:v>
                </c:pt>
                <c:pt idx="8554">
                  <c:v>0.400391</c:v>
                </c:pt>
                <c:pt idx="8555">
                  <c:v>0.37597700000000001</c:v>
                </c:pt>
                <c:pt idx="8556">
                  <c:v>0.33447300000000002</c:v>
                </c:pt>
                <c:pt idx="8557">
                  <c:v>0.32958999999999999</c:v>
                </c:pt>
                <c:pt idx="8558">
                  <c:v>0.31005899999999997</c:v>
                </c:pt>
                <c:pt idx="8559">
                  <c:v>0.28076200000000001</c:v>
                </c:pt>
                <c:pt idx="8560">
                  <c:v>0.26367200000000002</c:v>
                </c:pt>
                <c:pt idx="8561">
                  <c:v>0.234375</c:v>
                </c:pt>
                <c:pt idx="8562">
                  <c:v>0.20752000000000001</c:v>
                </c:pt>
                <c:pt idx="8563">
                  <c:v>0.168457</c:v>
                </c:pt>
                <c:pt idx="8564">
                  <c:v>0.148926</c:v>
                </c:pt>
                <c:pt idx="8565">
                  <c:v>0.144043</c:v>
                </c:pt>
                <c:pt idx="8566">
                  <c:v>0.10498</c:v>
                </c:pt>
                <c:pt idx="8567">
                  <c:v>7.3242199999999993E-2</c:v>
                </c:pt>
                <c:pt idx="8568">
                  <c:v>4.8828099999999999E-2</c:v>
                </c:pt>
                <c:pt idx="8569">
                  <c:v>1.7089799999999999E-2</c:v>
                </c:pt>
                <c:pt idx="8570">
                  <c:v>0</c:v>
                </c:pt>
                <c:pt idx="8571">
                  <c:v>-2.4414100000000001E-2</c:v>
                </c:pt>
                <c:pt idx="8572">
                  <c:v>-5.3710899999999999E-2</c:v>
                </c:pt>
                <c:pt idx="8573">
                  <c:v>-8.7890599999999999E-2</c:v>
                </c:pt>
                <c:pt idx="8574">
                  <c:v>-9.0331999999999996E-2</c:v>
                </c:pt>
                <c:pt idx="8575">
                  <c:v>-0.13183600000000001</c:v>
                </c:pt>
                <c:pt idx="8576">
                  <c:v>-0.20263700000000001</c:v>
                </c:pt>
                <c:pt idx="8577">
                  <c:v>-0.18066399999999999</c:v>
                </c:pt>
                <c:pt idx="8578">
                  <c:v>-0.20507800000000001</c:v>
                </c:pt>
                <c:pt idx="8579">
                  <c:v>-0.227051</c:v>
                </c:pt>
                <c:pt idx="8580">
                  <c:v>-0.25878899999999999</c:v>
                </c:pt>
                <c:pt idx="8581">
                  <c:v>-0.27587899999999999</c:v>
                </c:pt>
                <c:pt idx="8582">
                  <c:v>-0.29541000000000001</c:v>
                </c:pt>
                <c:pt idx="8583">
                  <c:v>-0.32470700000000002</c:v>
                </c:pt>
                <c:pt idx="8584">
                  <c:v>-0.35644500000000001</c:v>
                </c:pt>
                <c:pt idx="8585">
                  <c:v>-0.37841799999999998</c:v>
                </c:pt>
                <c:pt idx="8586">
                  <c:v>-0.38574199999999997</c:v>
                </c:pt>
                <c:pt idx="8587">
                  <c:v>-0.39306600000000003</c:v>
                </c:pt>
                <c:pt idx="8588">
                  <c:v>-0.44433600000000001</c:v>
                </c:pt>
                <c:pt idx="8589">
                  <c:v>-0.44677699999999998</c:v>
                </c:pt>
                <c:pt idx="8590">
                  <c:v>-0.478516</c:v>
                </c:pt>
                <c:pt idx="8591">
                  <c:v>-0.49560500000000002</c:v>
                </c:pt>
                <c:pt idx="8592">
                  <c:v>-0.52734400000000003</c:v>
                </c:pt>
                <c:pt idx="8593">
                  <c:v>-0.53222700000000001</c:v>
                </c:pt>
                <c:pt idx="8594">
                  <c:v>-0.54931600000000003</c:v>
                </c:pt>
                <c:pt idx="8595">
                  <c:v>-0.57861300000000004</c:v>
                </c:pt>
                <c:pt idx="8596">
                  <c:v>-0.59814500000000004</c:v>
                </c:pt>
                <c:pt idx="8597">
                  <c:v>-0.61035200000000001</c:v>
                </c:pt>
                <c:pt idx="8598">
                  <c:v>-0.62011700000000003</c:v>
                </c:pt>
                <c:pt idx="8599">
                  <c:v>-0.63720699999999997</c:v>
                </c:pt>
                <c:pt idx="8600">
                  <c:v>-0.65185499999999996</c:v>
                </c:pt>
                <c:pt idx="8601">
                  <c:v>-0.66162100000000001</c:v>
                </c:pt>
                <c:pt idx="8602">
                  <c:v>-0.67871099999999995</c:v>
                </c:pt>
                <c:pt idx="8603">
                  <c:v>-0.69091800000000003</c:v>
                </c:pt>
                <c:pt idx="8604">
                  <c:v>-0.68603499999999995</c:v>
                </c:pt>
                <c:pt idx="8605">
                  <c:v>-0.70800799999999997</c:v>
                </c:pt>
                <c:pt idx="8606">
                  <c:v>-0.72021500000000005</c:v>
                </c:pt>
                <c:pt idx="8607">
                  <c:v>-0.72265599999999997</c:v>
                </c:pt>
                <c:pt idx="8608">
                  <c:v>-0.72997999999999996</c:v>
                </c:pt>
                <c:pt idx="8609">
                  <c:v>-0.75439500000000004</c:v>
                </c:pt>
                <c:pt idx="8610">
                  <c:v>-0.74218799999999996</c:v>
                </c:pt>
                <c:pt idx="8611">
                  <c:v>-0.76904300000000003</c:v>
                </c:pt>
                <c:pt idx="8612">
                  <c:v>-0.75927699999999998</c:v>
                </c:pt>
                <c:pt idx="8613">
                  <c:v>-0.76660200000000001</c:v>
                </c:pt>
                <c:pt idx="8614">
                  <c:v>-0.773926</c:v>
                </c:pt>
                <c:pt idx="8615">
                  <c:v>-0.74951199999999996</c:v>
                </c:pt>
                <c:pt idx="8616">
                  <c:v>-0.773926</c:v>
                </c:pt>
                <c:pt idx="8617">
                  <c:v>-0.73242200000000002</c:v>
                </c:pt>
                <c:pt idx="8618">
                  <c:v>-0.76171900000000003</c:v>
                </c:pt>
                <c:pt idx="8619">
                  <c:v>-0.76904300000000003</c:v>
                </c:pt>
                <c:pt idx="8620">
                  <c:v>-0.75683599999999995</c:v>
                </c:pt>
                <c:pt idx="8621">
                  <c:v>-0.75439500000000004</c:v>
                </c:pt>
                <c:pt idx="8622">
                  <c:v>-0.75683599999999995</c:v>
                </c:pt>
                <c:pt idx="8623">
                  <c:v>-0.73730499999999999</c:v>
                </c:pt>
                <c:pt idx="8624">
                  <c:v>-0.73486300000000004</c:v>
                </c:pt>
                <c:pt idx="8625">
                  <c:v>-0.73486300000000004</c:v>
                </c:pt>
                <c:pt idx="8626">
                  <c:v>-0.710449</c:v>
                </c:pt>
                <c:pt idx="8627">
                  <c:v>-0.71777299999999999</c:v>
                </c:pt>
                <c:pt idx="8628">
                  <c:v>-0.70068399999999997</c:v>
                </c:pt>
                <c:pt idx="8629">
                  <c:v>-0.68359400000000003</c:v>
                </c:pt>
                <c:pt idx="8630">
                  <c:v>-0.703125</c:v>
                </c:pt>
                <c:pt idx="8631">
                  <c:v>-0.65185499999999996</c:v>
                </c:pt>
                <c:pt idx="8632">
                  <c:v>-0.64697300000000002</c:v>
                </c:pt>
                <c:pt idx="8633">
                  <c:v>-0.63964799999999999</c:v>
                </c:pt>
                <c:pt idx="8634">
                  <c:v>-0.62011700000000003</c:v>
                </c:pt>
                <c:pt idx="8635">
                  <c:v>-0.60302699999999998</c:v>
                </c:pt>
                <c:pt idx="8636">
                  <c:v>-0.58837899999999999</c:v>
                </c:pt>
                <c:pt idx="8637">
                  <c:v>-0.57372999999999996</c:v>
                </c:pt>
                <c:pt idx="8638">
                  <c:v>-0.56396500000000005</c:v>
                </c:pt>
                <c:pt idx="8639">
                  <c:v>-0.52978499999999995</c:v>
                </c:pt>
                <c:pt idx="8640">
                  <c:v>-0.51513699999999996</c:v>
                </c:pt>
                <c:pt idx="8641">
                  <c:v>-0.49072300000000002</c:v>
                </c:pt>
                <c:pt idx="8642">
                  <c:v>-0.458984</c:v>
                </c:pt>
                <c:pt idx="8643">
                  <c:v>-0.45410200000000001</c:v>
                </c:pt>
                <c:pt idx="8644">
                  <c:v>-0.43457000000000001</c:v>
                </c:pt>
                <c:pt idx="8645">
                  <c:v>-0.41748000000000002</c:v>
                </c:pt>
                <c:pt idx="8646">
                  <c:v>-0.390625</c:v>
                </c:pt>
                <c:pt idx="8647">
                  <c:v>-0.37109399999999998</c:v>
                </c:pt>
                <c:pt idx="8648">
                  <c:v>-0.32714799999999999</c:v>
                </c:pt>
                <c:pt idx="8649">
                  <c:v>-0.31738300000000003</c:v>
                </c:pt>
                <c:pt idx="8650">
                  <c:v>-0.305176</c:v>
                </c:pt>
                <c:pt idx="8651">
                  <c:v>-0.28076200000000001</c:v>
                </c:pt>
                <c:pt idx="8652">
                  <c:v>-0.25390600000000002</c:v>
                </c:pt>
                <c:pt idx="8653">
                  <c:v>-0.224609</c:v>
                </c:pt>
                <c:pt idx="8654">
                  <c:v>-0.18066399999999999</c:v>
                </c:pt>
                <c:pt idx="8655">
                  <c:v>-0.168457</c:v>
                </c:pt>
                <c:pt idx="8656">
                  <c:v>-0.153809</c:v>
                </c:pt>
                <c:pt idx="8657">
                  <c:v>-0.12207</c:v>
                </c:pt>
                <c:pt idx="8658">
                  <c:v>-0.10253900000000001</c:v>
                </c:pt>
                <c:pt idx="8659">
                  <c:v>-7.8125E-2</c:v>
                </c:pt>
                <c:pt idx="8660">
                  <c:v>-4.6386700000000003E-2</c:v>
                </c:pt>
                <c:pt idx="8661">
                  <c:v>-2.1972700000000001E-2</c:v>
                </c:pt>
                <c:pt idx="8662">
                  <c:v>1.7089799999999999E-2</c:v>
                </c:pt>
                <c:pt idx="8663">
                  <c:v>4.39453E-2</c:v>
                </c:pt>
                <c:pt idx="8664">
                  <c:v>7.3242199999999993E-2</c:v>
                </c:pt>
                <c:pt idx="8665">
                  <c:v>9.5214800000000002E-2</c:v>
                </c:pt>
                <c:pt idx="8666">
                  <c:v>0.117188</c:v>
                </c:pt>
                <c:pt idx="8667">
                  <c:v>0.14160200000000001</c:v>
                </c:pt>
                <c:pt idx="8668">
                  <c:v>0.161133</c:v>
                </c:pt>
                <c:pt idx="8669">
                  <c:v>0.18310499999999999</c:v>
                </c:pt>
                <c:pt idx="8670">
                  <c:v>0.229492</c:v>
                </c:pt>
                <c:pt idx="8671">
                  <c:v>0.227051</c:v>
                </c:pt>
                <c:pt idx="8672">
                  <c:v>0.27099600000000001</c:v>
                </c:pt>
                <c:pt idx="8673">
                  <c:v>0.28320299999999998</c:v>
                </c:pt>
                <c:pt idx="8674">
                  <c:v>0.33203100000000002</c:v>
                </c:pt>
                <c:pt idx="8675">
                  <c:v>0.35888700000000001</c:v>
                </c:pt>
                <c:pt idx="8676">
                  <c:v>0.37353500000000001</c:v>
                </c:pt>
                <c:pt idx="8677">
                  <c:v>0.400391</c:v>
                </c:pt>
                <c:pt idx="8678">
                  <c:v>0.41992200000000002</c:v>
                </c:pt>
                <c:pt idx="8679">
                  <c:v>0.43945299999999998</c:v>
                </c:pt>
                <c:pt idx="8680">
                  <c:v>0.47363300000000003</c:v>
                </c:pt>
                <c:pt idx="8681">
                  <c:v>0.48828100000000002</c:v>
                </c:pt>
                <c:pt idx="8682">
                  <c:v>0.51269500000000001</c:v>
                </c:pt>
                <c:pt idx="8683">
                  <c:v>0.53222700000000001</c:v>
                </c:pt>
                <c:pt idx="8684">
                  <c:v>0.59326199999999996</c:v>
                </c:pt>
                <c:pt idx="8685">
                  <c:v>0.57617200000000002</c:v>
                </c:pt>
                <c:pt idx="8686">
                  <c:v>0.57372999999999996</c:v>
                </c:pt>
                <c:pt idx="8687">
                  <c:v>0.62255899999999997</c:v>
                </c:pt>
                <c:pt idx="8688">
                  <c:v>0.62255899999999997</c:v>
                </c:pt>
                <c:pt idx="8689">
                  <c:v>0.63964799999999999</c:v>
                </c:pt>
                <c:pt idx="8690">
                  <c:v>0.64941400000000005</c:v>
                </c:pt>
                <c:pt idx="8691">
                  <c:v>0.68603499999999995</c:v>
                </c:pt>
                <c:pt idx="8692">
                  <c:v>0.70556600000000003</c:v>
                </c:pt>
                <c:pt idx="8693">
                  <c:v>0.695801</c:v>
                </c:pt>
                <c:pt idx="8694">
                  <c:v>0.72997999999999996</c:v>
                </c:pt>
                <c:pt idx="8695">
                  <c:v>0.71533199999999997</c:v>
                </c:pt>
                <c:pt idx="8696">
                  <c:v>0.74951199999999996</c:v>
                </c:pt>
                <c:pt idx="8697">
                  <c:v>0.74707000000000001</c:v>
                </c:pt>
                <c:pt idx="8698">
                  <c:v>0.76660200000000001</c:v>
                </c:pt>
                <c:pt idx="8699">
                  <c:v>0.77148399999999995</c:v>
                </c:pt>
                <c:pt idx="8700">
                  <c:v>0.788574</c:v>
                </c:pt>
                <c:pt idx="8701">
                  <c:v>0.82275399999999999</c:v>
                </c:pt>
                <c:pt idx="8702">
                  <c:v>0.80078099999999997</c:v>
                </c:pt>
                <c:pt idx="8703">
                  <c:v>0.82519500000000001</c:v>
                </c:pt>
                <c:pt idx="8704">
                  <c:v>0.83252000000000004</c:v>
                </c:pt>
                <c:pt idx="8705">
                  <c:v>0.83984400000000003</c:v>
                </c:pt>
                <c:pt idx="8706">
                  <c:v>0.83252000000000004</c:v>
                </c:pt>
                <c:pt idx="8707">
                  <c:v>0.84472700000000001</c:v>
                </c:pt>
                <c:pt idx="8708">
                  <c:v>0.83740199999999998</c:v>
                </c:pt>
                <c:pt idx="8709">
                  <c:v>0.84960899999999995</c:v>
                </c:pt>
                <c:pt idx="8710">
                  <c:v>0.83740199999999998</c:v>
                </c:pt>
                <c:pt idx="8711">
                  <c:v>0.83496099999999995</c:v>
                </c:pt>
                <c:pt idx="8712">
                  <c:v>0.85693399999999997</c:v>
                </c:pt>
                <c:pt idx="8713">
                  <c:v>0.84960899999999995</c:v>
                </c:pt>
                <c:pt idx="8714">
                  <c:v>0.84960899999999995</c:v>
                </c:pt>
                <c:pt idx="8715">
                  <c:v>0.83252000000000004</c:v>
                </c:pt>
                <c:pt idx="8716">
                  <c:v>0.83007799999999998</c:v>
                </c:pt>
                <c:pt idx="8717">
                  <c:v>0.84228499999999995</c:v>
                </c:pt>
                <c:pt idx="8718">
                  <c:v>0.82519500000000001</c:v>
                </c:pt>
                <c:pt idx="8719">
                  <c:v>0.82031200000000004</c:v>
                </c:pt>
                <c:pt idx="8720">
                  <c:v>0.81298800000000004</c:v>
                </c:pt>
                <c:pt idx="8721">
                  <c:v>0.81787100000000001</c:v>
                </c:pt>
                <c:pt idx="8722">
                  <c:v>0.80078099999999997</c:v>
                </c:pt>
                <c:pt idx="8723">
                  <c:v>0.76904300000000003</c:v>
                </c:pt>
                <c:pt idx="8724">
                  <c:v>0.76171900000000003</c:v>
                </c:pt>
                <c:pt idx="8725">
                  <c:v>0.74462899999999999</c:v>
                </c:pt>
                <c:pt idx="8726">
                  <c:v>0.74951199999999996</c:v>
                </c:pt>
                <c:pt idx="8727">
                  <c:v>0.74218799999999996</c:v>
                </c:pt>
                <c:pt idx="8728">
                  <c:v>0.72509800000000002</c:v>
                </c:pt>
                <c:pt idx="8729">
                  <c:v>0.70800799999999997</c:v>
                </c:pt>
                <c:pt idx="8730">
                  <c:v>0.69091800000000003</c:v>
                </c:pt>
                <c:pt idx="8731">
                  <c:v>0.69091800000000003</c:v>
                </c:pt>
                <c:pt idx="8732">
                  <c:v>0.66162100000000001</c:v>
                </c:pt>
                <c:pt idx="8733">
                  <c:v>0.64697300000000002</c:v>
                </c:pt>
                <c:pt idx="8734">
                  <c:v>0.63476600000000005</c:v>
                </c:pt>
                <c:pt idx="8735">
                  <c:v>0.617676</c:v>
                </c:pt>
                <c:pt idx="8736">
                  <c:v>0.60790999999999995</c:v>
                </c:pt>
                <c:pt idx="8737">
                  <c:v>0.57372999999999996</c:v>
                </c:pt>
                <c:pt idx="8738">
                  <c:v>0.56640599999999997</c:v>
                </c:pt>
                <c:pt idx="8739">
                  <c:v>0.54443399999999997</c:v>
                </c:pt>
                <c:pt idx="8740">
                  <c:v>0.51269500000000001</c:v>
                </c:pt>
                <c:pt idx="8741">
                  <c:v>0.50781200000000004</c:v>
                </c:pt>
                <c:pt idx="8742">
                  <c:v>0.476074</c:v>
                </c:pt>
                <c:pt idx="8743">
                  <c:v>0.461426</c:v>
                </c:pt>
                <c:pt idx="8744">
                  <c:v>0.42236299999999999</c:v>
                </c:pt>
                <c:pt idx="8745">
                  <c:v>0.40527299999999999</c:v>
                </c:pt>
                <c:pt idx="8746">
                  <c:v>0.380859</c:v>
                </c:pt>
                <c:pt idx="8747">
                  <c:v>0.37353500000000001</c:v>
                </c:pt>
                <c:pt idx="8748">
                  <c:v>0.34423799999999999</c:v>
                </c:pt>
                <c:pt idx="8749">
                  <c:v>0.31494100000000003</c:v>
                </c:pt>
                <c:pt idx="8750">
                  <c:v>0.29541000000000001</c:v>
                </c:pt>
                <c:pt idx="8751">
                  <c:v>0.25146499999999999</c:v>
                </c:pt>
                <c:pt idx="8752">
                  <c:v>0.24902299999999999</c:v>
                </c:pt>
                <c:pt idx="8753">
                  <c:v>0.20507800000000001</c:v>
                </c:pt>
                <c:pt idx="8754">
                  <c:v>0.19042999999999999</c:v>
                </c:pt>
                <c:pt idx="8755">
                  <c:v>0.17089799999999999</c:v>
                </c:pt>
                <c:pt idx="8756">
                  <c:v>0.13427700000000001</c:v>
                </c:pt>
                <c:pt idx="8757">
                  <c:v>0.107422</c:v>
                </c:pt>
                <c:pt idx="8758">
                  <c:v>8.5449200000000003E-2</c:v>
                </c:pt>
                <c:pt idx="8759">
                  <c:v>5.3710899999999999E-2</c:v>
                </c:pt>
                <c:pt idx="8760">
                  <c:v>4.1503900000000003E-2</c:v>
                </c:pt>
                <c:pt idx="8761">
                  <c:v>1.9531199999999999E-2</c:v>
                </c:pt>
                <c:pt idx="8762">
                  <c:v>-1.2207000000000001E-2</c:v>
                </c:pt>
                <c:pt idx="8763">
                  <c:v>-4.1503900000000003E-2</c:v>
                </c:pt>
                <c:pt idx="8764">
                  <c:v>-6.3476599999999994E-2</c:v>
                </c:pt>
                <c:pt idx="8765">
                  <c:v>-9.5214800000000002E-2</c:v>
                </c:pt>
                <c:pt idx="8766">
                  <c:v>-0.109863</c:v>
                </c:pt>
                <c:pt idx="8767">
                  <c:v>-0.12939500000000001</c:v>
                </c:pt>
                <c:pt idx="8768">
                  <c:v>-0.17333999999999999</c:v>
                </c:pt>
                <c:pt idx="8769">
                  <c:v>-0.19775400000000001</c:v>
                </c:pt>
                <c:pt idx="8770">
                  <c:v>-0.21972700000000001</c:v>
                </c:pt>
                <c:pt idx="8771">
                  <c:v>-0.234375</c:v>
                </c:pt>
                <c:pt idx="8772">
                  <c:v>-0.26367200000000002</c:v>
                </c:pt>
                <c:pt idx="8773">
                  <c:v>-0.29296899999999998</c:v>
                </c:pt>
                <c:pt idx="8774">
                  <c:v>-0.31494100000000003</c:v>
                </c:pt>
                <c:pt idx="8775">
                  <c:v>-0.319824</c:v>
                </c:pt>
                <c:pt idx="8776">
                  <c:v>-0.36132799999999998</c:v>
                </c:pt>
                <c:pt idx="8777">
                  <c:v>-0.40527299999999999</c:v>
                </c:pt>
                <c:pt idx="8778">
                  <c:v>-0.397949</c:v>
                </c:pt>
                <c:pt idx="8779">
                  <c:v>-0.41015600000000002</c:v>
                </c:pt>
                <c:pt idx="8780">
                  <c:v>-0.43945299999999998</c:v>
                </c:pt>
                <c:pt idx="8781">
                  <c:v>-0.461426</c:v>
                </c:pt>
                <c:pt idx="8782">
                  <c:v>-0.478516</c:v>
                </c:pt>
                <c:pt idx="8783">
                  <c:v>-0.50292999999999999</c:v>
                </c:pt>
                <c:pt idx="8784">
                  <c:v>-0.52002000000000004</c:v>
                </c:pt>
                <c:pt idx="8785">
                  <c:v>-0.53466800000000003</c:v>
                </c:pt>
                <c:pt idx="8786">
                  <c:v>-0.56152299999999999</c:v>
                </c:pt>
                <c:pt idx="8787">
                  <c:v>-0.56396500000000005</c:v>
                </c:pt>
                <c:pt idx="8788">
                  <c:v>-0.59814500000000004</c:v>
                </c:pt>
                <c:pt idx="8789">
                  <c:v>-0.59814500000000004</c:v>
                </c:pt>
                <c:pt idx="8790">
                  <c:v>-0.62255899999999997</c:v>
                </c:pt>
                <c:pt idx="8791">
                  <c:v>-0.632324</c:v>
                </c:pt>
                <c:pt idx="8792">
                  <c:v>-0.64453099999999997</c:v>
                </c:pt>
                <c:pt idx="8793">
                  <c:v>-0.66162100000000001</c:v>
                </c:pt>
                <c:pt idx="8794">
                  <c:v>-0.65917999999999999</c:v>
                </c:pt>
                <c:pt idx="8795">
                  <c:v>-0.68115199999999998</c:v>
                </c:pt>
                <c:pt idx="8796">
                  <c:v>-0.69824200000000003</c:v>
                </c:pt>
                <c:pt idx="8797">
                  <c:v>-0.69091800000000003</c:v>
                </c:pt>
                <c:pt idx="8798">
                  <c:v>-0.710449</c:v>
                </c:pt>
                <c:pt idx="8799">
                  <c:v>-0.72753900000000005</c:v>
                </c:pt>
                <c:pt idx="8800">
                  <c:v>-0.72997999999999996</c:v>
                </c:pt>
                <c:pt idx="8801">
                  <c:v>-0.73242200000000002</c:v>
                </c:pt>
                <c:pt idx="8802">
                  <c:v>-0.73486300000000004</c:v>
                </c:pt>
                <c:pt idx="8803">
                  <c:v>-0.73974600000000001</c:v>
                </c:pt>
                <c:pt idx="8804">
                  <c:v>-0.74707000000000001</c:v>
                </c:pt>
                <c:pt idx="8805">
                  <c:v>-0.76171900000000003</c:v>
                </c:pt>
                <c:pt idx="8806">
                  <c:v>-0.74951199999999996</c:v>
                </c:pt>
                <c:pt idx="8807">
                  <c:v>-0.75683599999999995</c:v>
                </c:pt>
                <c:pt idx="8808">
                  <c:v>-0.73242200000000002</c:v>
                </c:pt>
                <c:pt idx="8809">
                  <c:v>-0.75195299999999998</c:v>
                </c:pt>
                <c:pt idx="8810">
                  <c:v>-0.73486300000000004</c:v>
                </c:pt>
                <c:pt idx="8811">
                  <c:v>-0.74707000000000001</c:v>
                </c:pt>
                <c:pt idx="8812">
                  <c:v>-0.73242200000000002</c:v>
                </c:pt>
                <c:pt idx="8813">
                  <c:v>-0.73974600000000001</c:v>
                </c:pt>
                <c:pt idx="8814">
                  <c:v>-0.71289100000000005</c:v>
                </c:pt>
                <c:pt idx="8815">
                  <c:v>-0.71777299999999999</c:v>
                </c:pt>
                <c:pt idx="8816">
                  <c:v>-0.710449</c:v>
                </c:pt>
                <c:pt idx="8817">
                  <c:v>-0.70556600000000003</c:v>
                </c:pt>
                <c:pt idx="8818">
                  <c:v>-0.69091800000000003</c:v>
                </c:pt>
                <c:pt idx="8819">
                  <c:v>-0.68603499999999995</c:v>
                </c:pt>
                <c:pt idx="8820">
                  <c:v>-0.66162100000000001</c:v>
                </c:pt>
                <c:pt idx="8821">
                  <c:v>-0.64941400000000005</c:v>
                </c:pt>
                <c:pt idx="8822">
                  <c:v>-0.63964799999999999</c:v>
                </c:pt>
                <c:pt idx="8823">
                  <c:v>-0.625</c:v>
                </c:pt>
                <c:pt idx="8824">
                  <c:v>-0.61279300000000003</c:v>
                </c:pt>
                <c:pt idx="8825">
                  <c:v>-0.61035200000000001</c:v>
                </c:pt>
                <c:pt idx="8826">
                  <c:v>-0.57861300000000004</c:v>
                </c:pt>
                <c:pt idx="8827">
                  <c:v>-0.56396500000000005</c:v>
                </c:pt>
                <c:pt idx="8828">
                  <c:v>-0.55664100000000005</c:v>
                </c:pt>
                <c:pt idx="8829">
                  <c:v>-0.52734400000000003</c:v>
                </c:pt>
                <c:pt idx="8830">
                  <c:v>-0.52002000000000004</c:v>
                </c:pt>
                <c:pt idx="8831">
                  <c:v>-0.49072300000000002</c:v>
                </c:pt>
                <c:pt idx="8832">
                  <c:v>-0.476074</c:v>
                </c:pt>
                <c:pt idx="8833">
                  <c:v>-0.46386699999999997</c:v>
                </c:pt>
                <c:pt idx="8834">
                  <c:v>-0.43457000000000001</c:v>
                </c:pt>
                <c:pt idx="8835">
                  <c:v>-0.42236299999999999</c:v>
                </c:pt>
                <c:pt idx="8836">
                  <c:v>-0.390625</c:v>
                </c:pt>
                <c:pt idx="8837">
                  <c:v>-0.36376999999999998</c:v>
                </c:pt>
                <c:pt idx="8838">
                  <c:v>-0.33691399999999999</c:v>
                </c:pt>
                <c:pt idx="8839">
                  <c:v>-0.32958999999999999</c:v>
                </c:pt>
                <c:pt idx="8840">
                  <c:v>-0.302734</c:v>
                </c:pt>
                <c:pt idx="8841">
                  <c:v>-0.27832000000000001</c:v>
                </c:pt>
                <c:pt idx="8842">
                  <c:v>-0.246582</c:v>
                </c:pt>
                <c:pt idx="8843">
                  <c:v>-0.227051</c:v>
                </c:pt>
                <c:pt idx="8844">
                  <c:v>-0.19287099999999999</c:v>
                </c:pt>
                <c:pt idx="8845">
                  <c:v>-0.17578099999999999</c:v>
                </c:pt>
                <c:pt idx="8846">
                  <c:v>-0.148926</c:v>
                </c:pt>
                <c:pt idx="8847">
                  <c:v>-0.114746</c:v>
                </c:pt>
                <c:pt idx="8848">
                  <c:v>-0.10498</c:v>
                </c:pt>
                <c:pt idx="8849">
                  <c:v>-7.3242199999999993E-2</c:v>
                </c:pt>
                <c:pt idx="8850">
                  <c:v>-5.3710899999999999E-2</c:v>
                </c:pt>
                <c:pt idx="8851">
                  <c:v>-3.6621099999999997E-2</c:v>
                </c:pt>
                <c:pt idx="8852">
                  <c:v>-7.3242200000000002E-3</c:v>
                </c:pt>
                <c:pt idx="8853">
                  <c:v>3.41797E-2</c:v>
                </c:pt>
                <c:pt idx="8854">
                  <c:v>5.3710899999999999E-2</c:v>
                </c:pt>
                <c:pt idx="8855">
                  <c:v>8.0566399999999996E-2</c:v>
                </c:pt>
                <c:pt idx="8856">
                  <c:v>0.109863</c:v>
                </c:pt>
                <c:pt idx="8857">
                  <c:v>0.124512</c:v>
                </c:pt>
                <c:pt idx="8858">
                  <c:v>0.161133</c:v>
                </c:pt>
                <c:pt idx="8859">
                  <c:v>0.20019500000000001</c:v>
                </c:pt>
                <c:pt idx="8860">
                  <c:v>0.21484400000000001</c:v>
                </c:pt>
                <c:pt idx="8861">
                  <c:v>0.25390600000000002</c:v>
                </c:pt>
                <c:pt idx="8862">
                  <c:v>0.25878899999999999</c:v>
                </c:pt>
                <c:pt idx="8863">
                  <c:v>0.28808600000000001</c:v>
                </c:pt>
                <c:pt idx="8864">
                  <c:v>0.31494100000000003</c:v>
                </c:pt>
                <c:pt idx="8865">
                  <c:v>0.33691399999999999</c:v>
                </c:pt>
                <c:pt idx="8866">
                  <c:v>0.36865199999999998</c:v>
                </c:pt>
                <c:pt idx="8867">
                  <c:v>0.383301</c:v>
                </c:pt>
                <c:pt idx="8868">
                  <c:v>0.40771499999999999</c:v>
                </c:pt>
                <c:pt idx="8869">
                  <c:v>0.43945299999999998</c:v>
                </c:pt>
                <c:pt idx="8870">
                  <c:v>0.458984</c:v>
                </c:pt>
                <c:pt idx="8871">
                  <c:v>0.48095700000000002</c:v>
                </c:pt>
                <c:pt idx="8872">
                  <c:v>0.49560500000000002</c:v>
                </c:pt>
                <c:pt idx="8873">
                  <c:v>0.539551</c:v>
                </c:pt>
                <c:pt idx="8874">
                  <c:v>0.57861300000000004</c:v>
                </c:pt>
                <c:pt idx="8875">
                  <c:v>0.55908199999999997</c:v>
                </c:pt>
                <c:pt idx="8876">
                  <c:v>0.58593799999999996</c:v>
                </c:pt>
                <c:pt idx="8877">
                  <c:v>0.61279300000000003</c:v>
                </c:pt>
                <c:pt idx="8878">
                  <c:v>0.60790999999999995</c:v>
                </c:pt>
                <c:pt idx="8879">
                  <c:v>0.65185499999999996</c:v>
                </c:pt>
                <c:pt idx="8880">
                  <c:v>0.64941400000000005</c:v>
                </c:pt>
                <c:pt idx="8881">
                  <c:v>0.66650399999999999</c:v>
                </c:pt>
                <c:pt idx="8882">
                  <c:v>0.68603499999999995</c:v>
                </c:pt>
                <c:pt idx="8883">
                  <c:v>0.69091800000000003</c:v>
                </c:pt>
                <c:pt idx="8884">
                  <c:v>0.72021500000000005</c:v>
                </c:pt>
                <c:pt idx="8885">
                  <c:v>0.70556600000000003</c:v>
                </c:pt>
                <c:pt idx="8886">
                  <c:v>0.72753900000000005</c:v>
                </c:pt>
                <c:pt idx="8887">
                  <c:v>0.76171900000000003</c:v>
                </c:pt>
                <c:pt idx="8888">
                  <c:v>0.77148399999999995</c:v>
                </c:pt>
                <c:pt idx="8889">
                  <c:v>0.773926</c:v>
                </c:pt>
                <c:pt idx="8890">
                  <c:v>0.78613299999999997</c:v>
                </c:pt>
                <c:pt idx="8891">
                  <c:v>0.79834000000000005</c:v>
                </c:pt>
                <c:pt idx="8892">
                  <c:v>0.79345699999999997</c:v>
                </c:pt>
                <c:pt idx="8893">
                  <c:v>0.80810499999999996</c:v>
                </c:pt>
                <c:pt idx="8894">
                  <c:v>0.82763699999999996</c:v>
                </c:pt>
                <c:pt idx="8895">
                  <c:v>0.83496099999999995</c:v>
                </c:pt>
                <c:pt idx="8896">
                  <c:v>0.81298800000000004</c:v>
                </c:pt>
                <c:pt idx="8897">
                  <c:v>0.83740199999999998</c:v>
                </c:pt>
                <c:pt idx="8898">
                  <c:v>0.84716800000000003</c:v>
                </c:pt>
                <c:pt idx="8899">
                  <c:v>0.86425799999999997</c:v>
                </c:pt>
                <c:pt idx="8900">
                  <c:v>0.84716800000000003</c:v>
                </c:pt>
                <c:pt idx="8901">
                  <c:v>0.852051</c:v>
                </c:pt>
                <c:pt idx="8902">
                  <c:v>0.83252000000000004</c:v>
                </c:pt>
                <c:pt idx="8903">
                  <c:v>0.83740199999999998</c:v>
                </c:pt>
                <c:pt idx="8904">
                  <c:v>0.84960899999999995</c:v>
                </c:pt>
                <c:pt idx="8905">
                  <c:v>0.83496099999999995</c:v>
                </c:pt>
                <c:pt idx="8906">
                  <c:v>0.84960899999999995</c:v>
                </c:pt>
                <c:pt idx="8907">
                  <c:v>0.83740199999999998</c:v>
                </c:pt>
                <c:pt idx="8908">
                  <c:v>0.83007799999999998</c:v>
                </c:pt>
                <c:pt idx="8909">
                  <c:v>0.82763699999999996</c:v>
                </c:pt>
                <c:pt idx="8910">
                  <c:v>0.81054700000000002</c:v>
                </c:pt>
                <c:pt idx="8911">
                  <c:v>0.79589799999999999</c:v>
                </c:pt>
                <c:pt idx="8912">
                  <c:v>0.79834000000000005</c:v>
                </c:pt>
                <c:pt idx="8913">
                  <c:v>0.79101600000000005</c:v>
                </c:pt>
                <c:pt idx="8914">
                  <c:v>0.78369100000000003</c:v>
                </c:pt>
                <c:pt idx="8915">
                  <c:v>0.80322300000000002</c:v>
                </c:pt>
                <c:pt idx="8916">
                  <c:v>0.76171900000000003</c:v>
                </c:pt>
                <c:pt idx="8917">
                  <c:v>0.75927699999999998</c:v>
                </c:pt>
                <c:pt idx="8918">
                  <c:v>0.72509800000000002</c:v>
                </c:pt>
                <c:pt idx="8919">
                  <c:v>0.72021500000000005</c:v>
                </c:pt>
                <c:pt idx="8920">
                  <c:v>0.69824200000000003</c:v>
                </c:pt>
                <c:pt idx="8921">
                  <c:v>0.703125</c:v>
                </c:pt>
                <c:pt idx="8922">
                  <c:v>0.67627000000000004</c:v>
                </c:pt>
                <c:pt idx="8923">
                  <c:v>0.66894500000000001</c:v>
                </c:pt>
                <c:pt idx="8924">
                  <c:v>0.65185499999999996</c:v>
                </c:pt>
                <c:pt idx="8925">
                  <c:v>0.62744100000000003</c:v>
                </c:pt>
                <c:pt idx="8926">
                  <c:v>0.62011700000000003</c:v>
                </c:pt>
                <c:pt idx="8927">
                  <c:v>0.60058599999999995</c:v>
                </c:pt>
                <c:pt idx="8928">
                  <c:v>0.57128900000000005</c:v>
                </c:pt>
                <c:pt idx="8929">
                  <c:v>0.539551</c:v>
                </c:pt>
                <c:pt idx="8930">
                  <c:v>0.52978499999999995</c:v>
                </c:pt>
                <c:pt idx="8931">
                  <c:v>0.51757799999999998</c:v>
                </c:pt>
                <c:pt idx="8932">
                  <c:v>0.48583999999999999</c:v>
                </c:pt>
                <c:pt idx="8933">
                  <c:v>0.458984</c:v>
                </c:pt>
                <c:pt idx="8934">
                  <c:v>0.44677699999999998</c:v>
                </c:pt>
                <c:pt idx="8935">
                  <c:v>0.42480499999999999</c:v>
                </c:pt>
                <c:pt idx="8936">
                  <c:v>0.40527299999999999</c:v>
                </c:pt>
                <c:pt idx="8937">
                  <c:v>0.38574199999999997</c:v>
                </c:pt>
                <c:pt idx="8938">
                  <c:v>0.35644500000000001</c:v>
                </c:pt>
                <c:pt idx="8939">
                  <c:v>0.33203100000000002</c:v>
                </c:pt>
                <c:pt idx="8940">
                  <c:v>0.29785200000000001</c:v>
                </c:pt>
                <c:pt idx="8941">
                  <c:v>0.29052699999999998</c:v>
                </c:pt>
                <c:pt idx="8942">
                  <c:v>0.25634800000000002</c:v>
                </c:pt>
                <c:pt idx="8943">
                  <c:v>0.222168</c:v>
                </c:pt>
                <c:pt idx="8944">
                  <c:v>0.20507800000000001</c:v>
                </c:pt>
                <c:pt idx="8945">
                  <c:v>0.17333999999999999</c:v>
                </c:pt>
                <c:pt idx="8946">
                  <c:v>0.166016</c:v>
                </c:pt>
                <c:pt idx="8947">
                  <c:v>0.13671900000000001</c:v>
                </c:pt>
                <c:pt idx="8948">
                  <c:v>0.112305</c:v>
                </c:pt>
                <c:pt idx="8949">
                  <c:v>8.7890599999999999E-2</c:v>
                </c:pt>
                <c:pt idx="8950">
                  <c:v>7.0800799999999997E-2</c:v>
                </c:pt>
                <c:pt idx="8951">
                  <c:v>2.6855500000000001E-2</c:v>
                </c:pt>
                <c:pt idx="8952">
                  <c:v>0</c:v>
                </c:pt>
                <c:pt idx="8953">
                  <c:v>-2.9296900000000001E-2</c:v>
                </c:pt>
                <c:pt idx="8954">
                  <c:v>-2.4414100000000001E-2</c:v>
                </c:pt>
                <c:pt idx="8955">
                  <c:v>-6.1035199999999998E-2</c:v>
                </c:pt>
                <c:pt idx="8956">
                  <c:v>-2.4414100000000002E-3</c:v>
                </c:pt>
                <c:pt idx="8957">
                  <c:v>-0.12695300000000001</c:v>
                </c:pt>
                <c:pt idx="8958">
                  <c:v>-0.15625</c:v>
                </c:pt>
                <c:pt idx="8959">
                  <c:v>-0.18066399999999999</c:v>
                </c:pt>
                <c:pt idx="8960">
                  <c:v>-0.20019500000000001</c:v>
                </c:pt>
                <c:pt idx="8961">
                  <c:v>-0.227051</c:v>
                </c:pt>
                <c:pt idx="8962">
                  <c:v>-0.26123000000000002</c:v>
                </c:pt>
                <c:pt idx="8963">
                  <c:v>-0.28320299999999998</c:v>
                </c:pt>
                <c:pt idx="8964">
                  <c:v>-0.3125</c:v>
                </c:pt>
                <c:pt idx="8965">
                  <c:v>-0.32714799999999999</c:v>
                </c:pt>
                <c:pt idx="8966">
                  <c:v>-0.34179700000000002</c:v>
                </c:pt>
                <c:pt idx="8967">
                  <c:v>-0.35156199999999999</c:v>
                </c:pt>
                <c:pt idx="8968">
                  <c:v>-0.39550800000000003</c:v>
                </c:pt>
                <c:pt idx="8969">
                  <c:v>-0.42236299999999999</c:v>
                </c:pt>
                <c:pt idx="8970">
                  <c:v>-0.44433600000000001</c:v>
                </c:pt>
                <c:pt idx="8971">
                  <c:v>-0.458984</c:v>
                </c:pt>
                <c:pt idx="8972">
                  <c:v>-0.48339799999999999</c:v>
                </c:pt>
                <c:pt idx="8973">
                  <c:v>-0.50537100000000001</c:v>
                </c:pt>
                <c:pt idx="8974">
                  <c:v>-0.52490199999999998</c:v>
                </c:pt>
                <c:pt idx="8975">
                  <c:v>-0.54443399999999997</c:v>
                </c:pt>
                <c:pt idx="8976">
                  <c:v>-0.55175799999999997</c:v>
                </c:pt>
                <c:pt idx="8977">
                  <c:v>-0.56884800000000002</c:v>
                </c:pt>
                <c:pt idx="8978">
                  <c:v>-0.60058599999999995</c:v>
                </c:pt>
                <c:pt idx="8979">
                  <c:v>-0.61035200000000001</c:v>
                </c:pt>
                <c:pt idx="8980">
                  <c:v>-0.625</c:v>
                </c:pt>
                <c:pt idx="8981">
                  <c:v>-0.64941400000000005</c:v>
                </c:pt>
                <c:pt idx="8982">
                  <c:v>-0.64697300000000002</c:v>
                </c:pt>
                <c:pt idx="8983">
                  <c:v>-0.66162100000000001</c:v>
                </c:pt>
                <c:pt idx="8984">
                  <c:v>-0.66162100000000001</c:v>
                </c:pt>
                <c:pt idx="8985">
                  <c:v>-0.68115199999999998</c:v>
                </c:pt>
                <c:pt idx="8986">
                  <c:v>-0.69824200000000003</c:v>
                </c:pt>
                <c:pt idx="8987">
                  <c:v>-0.70800799999999997</c:v>
                </c:pt>
                <c:pt idx="8988">
                  <c:v>-0.72753900000000005</c:v>
                </c:pt>
                <c:pt idx="8989">
                  <c:v>-0.74218799999999996</c:v>
                </c:pt>
                <c:pt idx="8990">
                  <c:v>-0.73974600000000001</c:v>
                </c:pt>
                <c:pt idx="8991">
                  <c:v>-0.74951199999999996</c:v>
                </c:pt>
                <c:pt idx="8992">
                  <c:v>-0.75195299999999998</c:v>
                </c:pt>
                <c:pt idx="8993">
                  <c:v>-0.75683599999999995</c:v>
                </c:pt>
                <c:pt idx="8994">
                  <c:v>-0.773926</c:v>
                </c:pt>
                <c:pt idx="8995">
                  <c:v>-0.78613299999999997</c:v>
                </c:pt>
                <c:pt idx="8996">
                  <c:v>-0.77636700000000003</c:v>
                </c:pt>
                <c:pt idx="8997">
                  <c:v>-0.76171900000000003</c:v>
                </c:pt>
                <c:pt idx="8998">
                  <c:v>-0.77148399999999995</c:v>
                </c:pt>
                <c:pt idx="8999">
                  <c:v>-0.76660200000000001</c:v>
                </c:pt>
                <c:pt idx="9000">
                  <c:v>-0.74951199999999996</c:v>
                </c:pt>
                <c:pt idx="9001">
                  <c:v>-0.75927699999999998</c:v>
                </c:pt>
                <c:pt idx="9002">
                  <c:v>-0.75927699999999998</c:v>
                </c:pt>
                <c:pt idx="9003">
                  <c:v>-0.76415999999999995</c:v>
                </c:pt>
                <c:pt idx="9004">
                  <c:v>-0.75683599999999995</c:v>
                </c:pt>
                <c:pt idx="9005">
                  <c:v>-0.75195299999999998</c:v>
                </c:pt>
                <c:pt idx="9006">
                  <c:v>-0.73974600000000001</c:v>
                </c:pt>
                <c:pt idx="9007">
                  <c:v>-0.73486300000000004</c:v>
                </c:pt>
                <c:pt idx="9008">
                  <c:v>-0.74462899999999999</c:v>
                </c:pt>
                <c:pt idx="9009">
                  <c:v>-0.72265599999999997</c:v>
                </c:pt>
                <c:pt idx="9010">
                  <c:v>-0.70800799999999997</c:v>
                </c:pt>
                <c:pt idx="9011">
                  <c:v>-0.69824200000000003</c:v>
                </c:pt>
                <c:pt idx="9012">
                  <c:v>-0.67871099999999995</c:v>
                </c:pt>
                <c:pt idx="9013">
                  <c:v>-0.66162100000000001</c:v>
                </c:pt>
                <c:pt idx="9014">
                  <c:v>-0.65185499999999996</c:v>
                </c:pt>
                <c:pt idx="9015">
                  <c:v>-0.62988299999999997</c:v>
                </c:pt>
                <c:pt idx="9016">
                  <c:v>-0.62255899999999997</c:v>
                </c:pt>
                <c:pt idx="9017">
                  <c:v>-0.61035200000000001</c:v>
                </c:pt>
                <c:pt idx="9018">
                  <c:v>-0.60058599999999995</c:v>
                </c:pt>
                <c:pt idx="9019">
                  <c:v>-0.57372999999999996</c:v>
                </c:pt>
                <c:pt idx="9020">
                  <c:v>-0.54199200000000003</c:v>
                </c:pt>
                <c:pt idx="9021">
                  <c:v>-0.52978499999999995</c:v>
                </c:pt>
                <c:pt idx="9022">
                  <c:v>-0.51757799999999998</c:v>
                </c:pt>
                <c:pt idx="9023">
                  <c:v>-0.50048800000000004</c:v>
                </c:pt>
                <c:pt idx="9024">
                  <c:v>-0.48095700000000002</c:v>
                </c:pt>
                <c:pt idx="9025">
                  <c:v>-0.46630899999999997</c:v>
                </c:pt>
                <c:pt idx="9026">
                  <c:v>-0.43701200000000001</c:v>
                </c:pt>
                <c:pt idx="9027">
                  <c:v>-0.41259800000000002</c:v>
                </c:pt>
                <c:pt idx="9028">
                  <c:v>-0.38818399999999997</c:v>
                </c:pt>
                <c:pt idx="9029">
                  <c:v>-0.36376999999999998</c:v>
                </c:pt>
                <c:pt idx="9030">
                  <c:v>-0.33691399999999999</c:v>
                </c:pt>
                <c:pt idx="9031">
                  <c:v>-0.31738300000000003</c:v>
                </c:pt>
                <c:pt idx="9032">
                  <c:v>-0.29541000000000001</c:v>
                </c:pt>
                <c:pt idx="9033">
                  <c:v>-0.26123000000000002</c:v>
                </c:pt>
                <c:pt idx="9034">
                  <c:v>-0.227051</c:v>
                </c:pt>
                <c:pt idx="9035">
                  <c:v>-0.20752000000000001</c:v>
                </c:pt>
                <c:pt idx="9036">
                  <c:v>-0.21484400000000001</c:v>
                </c:pt>
                <c:pt idx="9037">
                  <c:v>-0.158691</c:v>
                </c:pt>
                <c:pt idx="9038">
                  <c:v>-0.148926</c:v>
                </c:pt>
                <c:pt idx="9039">
                  <c:v>-0.12207</c:v>
                </c:pt>
                <c:pt idx="9040">
                  <c:v>-9.2773400000000006E-2</c:v>
                </c:pt>
                <c:pt idx="9041">
                  <c:v>-5.8593800000000001E-2</c:v>
                </c:pt>
                <c:pt idx="9042">
                  <c:v>-4.6386700000000003E-2</c:v>
                </c:pt>
                <c:pt idx="9043">
                  <c:v>-1.4648400000000001E-2</c:v>
                </c:pt>
                <c:pt idx="9044">
                  <c:v>4.8828099999999996E-3</c:v>
                </c:pt>
                <c:pt idx="9045">
                  <c:v>4.39453E-2</c:v>
                </c:pt>
                <c:pt idx="9046">
                  <c:v>5.6152300000000002E-2</c:v>
                </c:pt>
                <c:pt idx="9047">
                  <c:v>8.0566399999999996E-2</c:v>
                </c:pt>
                <c:pt idx="9048">
                  <c:v>0.12695300000000001</c:v>
                </c:pt>
                <c:pt idx="9049">
                  <c:v>0.151367</c:v>
                </c:pt>
                <c:pt idx="9050">
                  <c:v>0.168457</c:v>
                </c:pt>
                <c:pt idx="9051">
                  <c:v>0.234375</c:v>
                </c:pt>
                <c:pt idx="9052">
                  <c:v>0.21728500000000001</c:v>
                </c:pt>
                <c:pt idx="9053">
                  <c:v>0.25878899999999999</c:v>
                </c:pt>
                <c:pt idx="9054">
                  <c:v>0.28076200000000001</c:v>
                </c:pt>
                <c:pt idx="9055">
                  <c:v>0.30761699999999997</c:v>
                </c:pt>
                <c:pt idx="9056">
                  <c:v>0.32714799999999999</c:v>
                </c:pt>
                <c:pt idx="9057">
                  <c:v>0.34667999999999999</c:v>
                </c:pt>
                <c:pt idx="9058">
                  <c:v>0.37109399999999998</c:v>
                </c:pt>
                <c:pt idx="9059">
                  <c:v>0.400391</c:v>
                </c:pt>
                <c:pt idx="9060">
                  <c:v>0.41015600000000002</c:v>
                </c:pt>
                <c:pt idx="9061">
                  <c:v>0.43701200000000001</c:v>
                </c:pt>
                <c:pt idx="9062">
                  <c:v>0.461426</c:v>
                </c:pt>
                <c:pt idx="9063">
                  <c:v>0.48583999999999999</c:v>
                </c:pt>
                <c:pt idx="9064">
                  <c:v>0.52246099999999995</c:v>
                </c:pt>
                <c:pt idx="9065">
                  <c:v>0.53710899999999995</c:v>
                </c:pt>
                <c:pt idx="9066">
                  <c:v>0.57372999999999996</c:v>
                </c:pt>
                <c:pt idx="9067">
                  <c:v>0.57372999999999996</c:v>
                </c:pt>
                <c:pt idx="9068">
                  <c:v>0.57861300000000004</c:v>
                </c:pt>
                <c:pt idx="9069">
                  <c:v>0.62011700000000003</c:v>
                </c:pt>
                <c:pt idx="9070">
                  <c:v>0.62011700000000003</c:v>
                </c:pt>
                <c:pt idx="9071">
                  <c:v>0.64453099999999997</c:v>
                </c:pt>
                <c:pt idx="9072">
                  <c:v>0.66406200000000004</c:v>
                </c:pt>
                <c:pt idx="9073">
                  <c:v>0.68359400000000003</c:v>
                </c:pt>
                <c:pt idx="9074">
                  <c:v>0.68847700000000001</c:v>
                </c:pt>
                <c:pt idx="9075">
                  <c:v>0.68847700000000001</c:v>
                </c:pt>
                <c:pt idx="9076">
                  <c:v>0.72997999999999996</c:v>
                </c:pt>
                <c:pt idx="9077">
                  <c:v>0.75927699999999998</c:v>
                </c:pt>
                <c:pt idx="9078">
                  <c:v>0.74218799999999996</c:v>
                </c:pt>
                <c:pt idx="9079">
                  <c:v>0.76660200000000001</c:v>
                </c:pt>
                <c:pt idx="9080">
                  <c:v>0.76415999999999995</c:v>
                </c:pt>
                <c:pt idx="9081">
                  <c:v>0.78125</c:v>
                </c:pt>
                <c:pt idx="9082">
                  <c:v>0.79834000000000005</c:v>
                </c:pt>
                <c:pt idx="9083">
                  <c:v>0.79101600000000005</c:v>
                </c:pt>
                <c:pt idx="9084">
                  <c:v>0.81054700000000002</c:v>
                </c:pt>
                <c:pt idx="9085">
                  <c:v>0.81542999999999999</c:v>
                </c:pt>
                <c:pt idx="9086">
                  <c:v>0.83984400000000003</c:v>
                </c:pt>
                <c:pt idx="9087">
                  <c:v>0.82275399999999999</c:v>
                </c:pt>
                <c:pt idx="9088">
                  <c:v>0.83007799999999998</c:v>
                </c:pt>
                <c:pt idx="9089">
                  <c:v>0.83984400000000003</c:v>
                </c:pt>
                <c:pt idx="9090">
                  <c:v>0.81542999999999999</c:v>
                </c:pt>
                <c:pt idx="9091">
                  <c:v>0.83984400000000003</c:v>
                </c:pt>
                <c:pt idx="9092">
                  <c:v>0.82763699999999996</c:v>
                </c:pt>
                <c:pt idx="9093">
                  <c:v>0.84228499999999995</c:v>
                </c:pt>
                <c:pt idx="9094">
                  <c:v>0.83740199999999998</c:v>
                </c:pt>
                <c:pt idx="9095">
                  <c:v>0.84472700000000001</c:v>
                </c:pt>
                <c:pt idx="9096">
                  <c:v>0.83496099999999995</c:v>
                </c:pt>
                <c:pt idx="9097">
                  <c:v>0.83496099999999995</c:v>
                </c:pt>
                <c:pt idx="9098">
                  <c:v>0.82519500000000001</c:v>
                </c:pt>
                <c:pt idx="9099">
                  <c:v>0.83252000000000004</c:v>
                </c:pt>
                <c:pt idx="9100">
                  <c:v>0.82031200000000004</c:v>
                </c:pt>
                <c:pt idx="9101">
                  <c:v>0.81787100000000001</c:v>
                </c:pt>
                <c:pt idx="9102">
                  <c:v>0.81542999999999999</c:v>
                </c:pt>
                <c:pt idx="9103">
                  <c:v>0.80566400000000005</c:v>
                </c:pt>
                <c:pt idx="9104">
                  <c:v>0.78125</c:v>
                </c:pt>
                <c:pt idx="9105">
                  <c:v>0.73486300000000004</c:v>
                </c:pt>
                <c:pt idx="9106">
                  <c:v>0.76660200000000001</c:v>
                </c:pt>
                <c:pt idx="9107">
                  <c:v>0.73730499999999999</c:v>
                </c:pt>
                <c:pt idx="9108">
                  <c:v>0.74218799999999996</c:v>
                </c:pt>
                <c:pt idx="9109">
                  <c:v>0.73242200000000002</c:v>
                </c:pt>
                <c:pt idx="9110">
                  <c:v>0.710449</c:v>
                </c:pt>
                <c:pt idx="9111">
                  <c:v>0.703125</c:v>
                </c:pt>
                <c:pt idx="9112">
                  <c:v>0.68359400000000003</c:v>
                </c:pt>
                <c:pt idx="9113">
                  <c:v>0.67382799999999998</c:v>
                </c:pt>
                <c:pt idx="9114">
                  <c:v>0.67138699999999996</c:v>
                </c:pt>
                <c:pt idx="9115">
                  <c:v>0.64941400000000005</c:v>
                </c:pt>
                <c:pt idx="9116">
                  <c:v>0.64453099999999997</c:v>
                </c:pt>
                <c:pt idx="9117">
                  <c:v>0.60058599999999995</c:v>
                </c:pt>
                <c:pt idx="9118">
                  <c:v>0.56152299999999999</c:v>
                </c:pt>
                <c:pt idx="9119">
                  <c:v>0.55908199999999997</c:v>
                </c:pt>
                <c:pt idx="9120">
                  <c:v>0.51269500000000001</c:v>
                </c:pt>
                <c:pt idx="9121">
                  <c:v>0.52002000000000004</c:v>
                </c:pt>
                <c:pt idx="9122">
                  <c:v>0.50292999999999999</c:v>
                </c:pt>
                <c:pt idx="9123">
                  <c:v>0.478516</c:v>
                </c:pt>
                <c:pt idx="9124">
                  <c:v>0.461426</c:v>
                </c:pt>
                <c:pt idx="9125">
                  <c:v>0.42724600000000001</c:v>
                </c:pt>
                <c:pt idx="9126">
                  <c:v>0.42480499999999999</c:v>
                </c:pt>
                <c:pt idx="9127">
                  <c:v>0.400391</c:v>
                </c:pt>
                <c:pt idx="9128">
                  <c:v>0.380859</c:v>
                </c:pt>
                <c:pt idx="9129">
                  <c:v>0.34667999999999999</c:v>
                </c:pt>
                <c:pt idx="9130">
                  <c:v>0.319824</c:v>
                </c:pt>
                <c:pt idx="9131">
                  <c:v>0.29541000000000001</c:v>
                </c:pt>
                <c:pt idx="9132">
                  <c:v>0.26855499999999999</c:v>
                </c:pt>
                <c:pt idx="9133">
                  <c:v>0.241699</c:v>
                </c:pt>
                <c:pt idx="9134">
                  <c:v>0.21240200000000001</c:v>
                </c:pt>
                <c:pt idx="9135">
                  <c:v>0.20507800000000001</c:v>
                </c:pt>
                <c:pt idx="9136">
                  <c:v>0.161133</c:v>
                </c:pt>
                <c:pt idx="9137">
                  <c:v>0.14160200000000001</c:v>
                </c:pt>
                <c:pt idx="9138">
                  <c:v>0.124512</c:v>
                </c:pt>
                <c:pt idx="9139">
                  <c:v>9.5214800000000002E-2</c:v>
                </c:pt>
                <c:pt idx="9140">
                  <c:v>6.3476599999999994E-2</c:v>
                </c:pt>
                <c:pt idx="9141">
                  <c:v>5.1269500000000003E-2</c:v>
                </c:pt>
                <c:pt idx="9142">
                  <c:v>2.6855500000000001E-2</c:v>
                </c:pt>
                <c:pt idx="9143">
                  <c:v>-1.7089799999999999E-2</c:v>
                </c:pt>
                <c:pt idx="9144">
                  <c:v>-4.6386700000000003E-2</c:v>
                </c:pt>
                <c:pt idx="9145">
                  <c:v>-5.6152300000000002E-2</c:v>
                </c:pt>
                <c:pt idx="9146">
                  <c:v>-9.7656199999999992E-3</c:v>
                </c:pt>
                <c:pt idx="9147">
                  <c:v>-0.10009800000000001</c:v>
                </c:pt>
                <c:pt idx="9148">
                  <c:v>-0.14160200000000001</c:v>
                </c:pt>
                <c:pt idx="9149">
                  <c:v>-0.158691</c:v>
                </c:pt>
                <c:pt idx="9150">
                  <c:v>-0.19287099999999999</c:v>
                </c:pt>
                <c:pt idx="9151">
                  <c:v>-0.19531200000000001</c:v>
                </c:pt>
                <c:pt idx="9152">
                  <c:v>-0.231934</c:v>
                </c:pt>
                <c:pt idx="9153">
                  <c:v>-0.27099600000000001</c:v>
                </c:pt>
                <c:pt idx="9154">
                  <c:v>-0.29541000000000001</c:v>
                </c:pt>
                <c:pt idx="9155">
                  <c:v>-0.31494100000000003</c:v>
                </c:pt>
                <c:pt idx="9156">
                  <c:v>-0.33691399999999999</c:v>
                </c:pt>
                <c:pt idx="9157">
                  <c:v>-0.37597700000000001</c:v>
                </c:pt>
                <c:pt idx="9158">
                  <c:v>-0.37109399999999998</c:v>
                </c:pt>
                <c:pt idx="9159">
                  <c:v>-0.40527299999999999</c:v>
                </c:pt>
                <c:pt idx="9160">
                  <c:v>-0.42236299999999999</c:v>
                </c:pt>
                <c:pt idx="9161">
                  <c:v>-0.43945299999999998</c:v>
                </c:pt>
                <c:pt idx="9162">
                  <c:v>-0.47119100000000003</c:v>
                </c:pt>
                <c:pt idx="9163">
                  <c:v>-0.48095700000000002</c:v>
                </c:pt>
                <c:pt idx="9164">
                  <c:v>-0.50292999999999999</c:v>
                </c:pt>
                <c:pt idx="9165">
                  <c:v>-0.53466800000000003</c:v>
                </c:pt>
                <c:pt idx="9166">
                  <c:v>-0.539551</c:v>
                </c:pt>
                <c:pt idx="9167">
                  <c:v>-0.56152299999999999</c:v>
                </c:pt>
                <c:pt idx="9168">
                  <c:v>-0.58349600000000001</c:v>
                </c:pt>
                <c:pt idx="9169">
                  <c:v>-0.60058599999999995</c:v>
                </c:pt>
                <c:pt idx="9170">
                  <c:v>-0.61035200000000001</c:v>
                </c:pt>
                <c:pt idx="9171">
                  <c:v>-0.632324</c:v>
                </c:pt>
                <c:pt idx="9172">
                  <c:v>-0.65185499999999996</c:v>
                </c:pt>
                <c:pt idx="9173">
                  <c:v>-0.66406200000000004</c:v>
                </c:pt>
                <c:pt idx="9174">
                  <c:v>-0.64941400000000005</c:v>
                </c:pt>
                <c:pt idx="9175">
                  <c:v>-0.67871099999999995</c:v>
                </c:pt>
                <c:pt idx="9176">
                  <c:v>-0.695801</c:v>
                </c:pt>
                <c:pt idx="9177">
                  <c:v>-0.68603499999999995</c:v>
                </c:pt>
                <c:pt idx="9178">
                  <c:v>-0.71533199999999997</c:v>
                </c:pt>
                <c:pt idx="9179">
                  <c:v>-0.71533199999999997</c:v>
                </c:pt>
                <c:pt idx="9180">
                  <c:v>-0.72265599999999997</c:v>
                </c:pt>
                <c:pt idx="9181">
                  <c:v>-0.72997999999999996</c:v>
                </c:pt>
                <c:pt idx="9182">
                  <c:v>-0.74218799999999996</c:v>
                </c:pt>
                <c:pt idx="9183">
                  <c:v>-0.74218799999999996</c:v>
                </c:pt>
                <c:pt idx="9184">
                  <c:v>-0.75927699999999998</c:v>
                </c:pt>
                <c:pt idx="9185">
                  <c:v>-0.76415999999999995</c:v>
                </c:pt>
                <c:pt idx="9186">
                  <c:v>-0.74218799999999996</c:v>
                </c:pt>
                <c:pt idx="9187">
                  <c:v>-0.74462899999999999</c:v>
                </c:pt>
                <c:pt idx="9188">
                  <c:v>-0.76415999999999995</c:v>
                </c:pt>
                <c:pt idx="9189">
                  <c:v>-0.75683599999999995</c:v>
                </c:pt>
                <c:pt idx="9190">
                  <c:v>-0.75195299999999998</c:v>
                </c:pt>
                <c:pt idx="9191">
                  <c:v>-0.75195299999999998</c:v>
                </c:pt>
                <c:pt idx="9192">
                  <c:v>-0.75195299999999998</c:v>
                </c:pt>
                <c:pt idx="9193">
                  <c:v>-0.75195299999999998</c:v>
                </c:pt>
                <c:pt idx="9194">
                  <c:v>-0.74707000000000001</c:v>
                </c:pt>
                <c:pt idx="9195">
                  <c:v>-0.73242200000000002</c:v>
                </c:pt>
                <c:pt idx="9196">
                  <c:v>-0.73974600000000001</c:v>
                </c:pt>
                <c:pt idx="9197">
                  <c:v>-0.72265599999999997</c:v>
                </c:pt>
                <c:pt idx="9198">
                  <c:v>-0.71777299999999999</c:v>
                </c:pt>
                <c:pt idx="9199">
                  <c:v>-0.69824200000000003</c:v>
                </c:pt>
                <c:pt idx="9200">
                  <c:v>-0.69091800000000003</c:v>
                </c:pt>
                <c:pt idx="9201">
                  <c:v>-0.66162100000000001</c:v>
                </c:pt>
                <c:pt idx="9202">
                  <c:v>-0.67138699999999996</c:v>
                </c:pt>
                <c:pt idx="9203">
                  <c:v>-0.65673800000000004</c:v>
                </c:pt>
                <c:pt idx="9204">
                  <c:v>-0.64453099999999997</c:v>
                </c:pt>
                <c:pt idx="9205">
                  <c:v>-0.632324</c:v>
                </c:pt>
                <c:pt idx="9206">
                  <c:v>-0.617676</c:v>
                </c:pt>
                <c:pt idx="9207">
                  <c:v>-0.59814500000000004</c:v>
                </c:pt>
                <c:pt idx="9208">
                  <c:v>-0.58837899999999999</c:v>
                </c:pt>
                <c:pt idx="9209">
                  <c:v>-0.55664100000000005</c:v>
                </c:pt>
                <c:pt idx="9210">
                  <c:v>-0.54931600000000003</c:v>
                </c:pt>
                <c:pt idx="9211">
                  <c:v>-0.53222700000000001</c:v>
                </c:pt>
                <c:pt idx="9212">
                  <c:v>-0.50781200000000004</c:v>
                </c:pt>
                <c:pt idx="9213">
                  <c:v>-0.48828100000000002</c:v>
                </c:pt>
                <c:pt idx="9214">
                  <c:v>-0.461426</c:v>
                </c:pt>
                <c:pt idx="9215">
                  <c:v>-0.43945299999999998</c:v>
                </c:pt>
                <c:pt idx="9216">
                  <c:v>-0.42724600000000001</c:v>
                </c:pt>
                <c:pt idx="9217">
                  <c:v>-0.40527299999999999</c:v>
                </c:pt>
                <c:pt idx="9218">
                  <c:v>-0.39306600000000003</c:v>
                </c:pt>
                <c:pt idx="9219">
                  <c:v>-0.36621100000000001</c:v>
                </c:pt>
                <c:pt idx="9220">
                  <c:v>-0.33691399999999999</c:v>
                </c:pt>
                <c:pt idx="9221">
                  <c:v>-0.31738300000000003</c:v>
                </c:pt>
                <c:pt idx="9222">
                  <c:v>-0.29785200000000001</c:v>
                </c:pt>
                <c:pt idx="9223">
                  <c:v>-0.26611299999999999</c:v>
                </c:pt>
                <c:pt idx="9224">
                  <c:v>-0.244141</c:v>
                </c:pt>
                <c:pt idx="9225">
                  <c:v>-0.224609</c:v>
                </c:pt>
                <c:pt idx="9226">
                  <c:v>-0.163574</c:v>
                </c:pt>
                <c:pt idx="9227">
                  <c:v>-0.166016</c:v>
                </c:pt>
                <c:pt idx="9228">
                  <c:v>-0.161133</c:v>
                </c:pt>
                <c:pt idx="9229">
                  <c:v>-0.114746</c:v>
                </c:pt>
                <c:pt idx="9230">
                  <c:v>-9.2773400000000006E-2</c:v>
                </c:pt>
                <c:pt idx="9231">
                  <c:v>-6.5918000000000004E-2</c:v>
                </c:pt>
                <c:pt idx="9232">
                  <c:v>-3.90625E-2</c:v>
                </c:pt>
                <c:pt idx="9233">
                  <c:v>-4.8828099999999996E-3</c:v>
                </c:pt>
                <c:pt idx="9234">
                  <c:v>1.4648400000000001E-2</c:v>
                </c:pt>
                <c:pt idx="9235">
                  <c:v>4.39453E-2</c:v>
                </c:pt>
                <c:pt idx="9236">
                  <c:v>7.3242199999999993E-2</c:v>
                </c:pt>
                <c:pt idx="9237">
                  <c:v>9.0331999999999996E-2</c:v>
                </c:pt>
                <c:pt idx="9238">
                  <c:v>0.12207</c:v>
                </c:pt>
                <c:pt idx="9239">
                  <c:v>0.148926</c:v>
                </c:pt>
                <c:pt idx="9240">
                  <c:v>0.17333999999999999</c:v>
                </c:pt>
                <c:pt idx="9241">
                  <c:v>0.20019500000000001</c:v>
                </c:pt>
                <c:pt idx="9242">
                  <c:v>0.227051</c:v>
                </c:pt>
                <c:pt idx="9243">
                  <c:v>0.25878899999999999</c:v>
                </c:pt>
                <c:pt idx="9244">
                  <c:v>0.27832000000000001</c:v>
                </c:pt>
                <c:pt idx="9245">
                  <c:v>0.28808600000000001</c:v>
                </c:pt>
                <c:pt idx="9246">
                  <c:v>0.32958999999999999</c:v>
                </c:pt>
                <c:pt idx="9247">
                  <c:v>0.34423799999999999</c:v>
                </c:pt>
                <c:pt idx="9248">
                  <c:v>0.380859</c:v>
                </c:pt>
                <c:pt idx="9249">
                  <c:v>0.397949</c:v>
                </c:pt>
                <c:pt idx="9250">
                  <c:v>0.42724600000000001</c:v>
                </c:pt>
                <c:pt idx="9251">
                  <c:v>0.42968800000000001</c:v>
                </c:pt>
                <c:pt idx="9252">
                  <c:v>0.48339799999999999</c:v>
                </c:pt>
                <c:pt idx="9253">
                  <c:v>0.49316399999999999</c:v>
                </c:pt>
                <c:pt idx="9254">
                  <c:v>0.53466800000000003</c:v>
                </c:pt>
                <c:pt idx="9255">
                  <c:v>0.53466800000000003</c:v>
                </c:pt>
                <c:pt idx="9256">
                  <c:v>0.54931600000000003</c:v>
                </c:pt>
                <c:pt idx="9257">
                  <c:v>0.56396500000000005</c:v>
                </c:pt>
                <c:pt idx="9258">
                  <c:v>0.59570299999999998</c:v>
                </c:pt>
                <c:pt idx="9259">
                  <c:v>0.61035200000000001</c:v>
                </c:pt>
                <c:pt idx="9260">
                  <c:v>0.63476600000000005</c:v>
                </c:pt>
                <c:pt idx="9261">
                  <c:v>0.64697300000000002</c:v>
                </c:pt>
                <c:pt idx="9262">
                  <c:v>0.66406200000000004</c:v>
                </c:pt>
                <c:pt idx="9263">
                  <c:v>0.67871099999999995</c:v>
                </c:pt>
                <c:pt idx="9264">
                  <c:v>0.69824200000000003</c:v>
                </c:pt>
                <c:pt idx="9265">
                  <c:v>0.71777299999999999</c:v>
                </c:pt>
                <c:pt idx="9266">
                  <c:v>0.72265599999999997</c:v>
                </c:pt>
                <c:pt idx="9267">
                  <c:v>0.69335899999999995</c:v>
                </c:pt>
                <c:pt idx="9268">
                  <c:v>0.75439500000000004</c:v>
                </c:pt>
                <c:pt idx="9269">
                  <c:v>0.76171900000000003</c:v>
                </c:pt>
                <c:pt idx="9270">
                  <c:v>0.77148399999999995</c:v>
                </c:pt>
                <c:pt idx="9271">
                  <c:v>0.78369100000000003</c:v>
                </c:pt>
                <c:pt idx="9272">
                  <c:v>0.79589799999999999</c:v>
                </c:pt>
                <c:pt idx="9273">
                  <c:v>0.80322300000000002</c:v>
                </c:pt>
                <c:pt idx="9274">
                  <c:v>0.82275399999999999</c:v>
                </c:pt>
                <c:pt idx="9275">
                  <c:v>0.83007799999999998</c:v>
                </c:pt>
                <c:pt idx="9276">
                  <c:v>0.85693399999999997</c:v>
                </c:pt>
                <c:pt idx="9277">
                  <c:v>0.83496099999999995</c:v>
                </c:pt>
                <c:pt idx="9278">
                  <c:v>0.83740199999999998</c:v>
                </c:pt>
                <c:pt idx="9279">
                  <c:v>0.83984400000000003</c:v>
                </c:pt>
                <c:pt idx="9280">
                  <c:v>0.84960899999999995</c:v>
                </c:pt>
                <c:pt idx="9281">
                  <c:v>0.866699</c:v>
                </c:pt>
                <c:pt idx="9282">
                  <c:v>0.83740199999999998</c:v>
                </c:pt>
                <c:pt idx="9283">
                  <c:v>0.86181600000000003</c:v>
                </c:pt>
                <c:pt idx="9284">
                  <c:v>0.86425799999999997</c:v>
                </c:pt>
                <c:pt idx="9285">
                  <c:v>0.86181600000000003</c:v>
                </c:pt>
                <c:pt idx="9286">
                  <c:v>0.83740199999999998</c:v>
                </c:pt>
                <c:pt idx="9287">
                  <c:v>0.859375</c:v>
                </c:pt>
                <c:pt idx="9288">
                  <c:v>0.84960899999999995</c:v>
                </c:pt>
                <c:pt idx="9289">
                  <c:v>0.83984400000000003</c:v>
                </c:pt>
                <c:pt idx="9290">
                  <c:v>0.82763699999999996</c:v>
                </c:pt>
                <c:pt idx="9291">
                  <c:v>0.83252000000000004</c:v>
                </c:pt>
                <c:pt idx="9292">
                  <c:v>0.82031200000000004</c:v>
                </c:pt>
                <c:pt idx="9293">
                  <c:v>0.81298800000000004</c:v>
                </c:pt>
                <c:pt idx="9294">
                  <c:v>0.79834000000000005</c:v>
                </c:pt>
                <c:pt idx="9295">
                  <c:v>0.75927699999999998</c:v>
                </c:pt>
                <c:pt idx="9296">
                  <c:v>0.78125</c:v>
                </c:pt>
                <c:pt idx="9297">
                  <c:v>0.78369100000000003</c:v>
                </c:pt>
                <c:pt idx="9298">
                  <c:v>0.75195299999999998</c:v>
                </c:pt>
                <c:pt idx="9299">
                  <c:v>0.75927699999999998</c:v>
                </c:pt>
                <c:pt idx="9300">
                  <c:v>0.74218799999999996</c:v>
                </c:pt>
                <c:pt idx="9301">
                  <c:v>0.72021500000000005</c:v>
                </c:pt>
                <c:pt idx="9302">
                  <c:v>0.72265599999999997</c:v>
                </c:pt>
                <c:pt idx="9303">
                  <c:v>0.710449</c:v>
                </c:pt>
                <c:pt idx="9304">
                  <c:v>0.66894500000000001</c:v>
                </c:pt>
                <c:pt idx="9305">
                  <c:v>0.68115199999999998</c:v>
                </c:pt>
                <c:pt idx="9306">
                  <c:v>0.65917999999999999</c:v>
                </c:pt>
                <c:pt idx="9307">
                  <c:v>0.63476600000000005</c:v>
                </c:pt>
                <c:pt idx="9308">
                  <c:v>0.59814500000000004</c:v>
                </c:pt>
                <c:pt idx="9309">
                  <c:v>0.60058599999999995</c:v>
                </c:pt>
                <c:pt idx="9310">
                  <c:v>0.57372999999999996</c:v>
                </c:pt>
                <c:pt idx="9311">
                  <c:v>0.54931600000000003</c:v>
                </c:pt>
                <c:pt idx="9312">
                  <c:v>0.53466800000000003</c:v>
                </c:pt>
                <c:pt idx="9313">
                  <c:v>0.51269500000000001</c:v>
                </c:pt>
                <c:pt idx="9314">
                  <c:v>0.49804700000000002</c:v>
                </c:pt>
                <c:pt idx="9315">
                  <c:v>0.46386699999999997</c:v>
                </c:pt>
                <c:pt idx="9316">
                  <c:v>0.44433600000000001</c:v>
                </c:pt>
                <c:pt idx="9317">
                  <c:v>0.43212899999999999</c:v>
                </c:pt>
                <c:pt idx="9318">
                  <c:v>0.400391</c:v>
                </c:pt>
                <c:pt idx="9319">
                  <c:v>0.37353500000000001</c:v>
                </c:pt>
                <c:pt idx="9320">
                  <c:v>0.35156199999999999</c:v>
                </c:pt>
                <c:pt idx="9321">
                  <c:v>0.32470700000000002</c:v>
                </c:pt>
                <c:pt idx="9322">
                  <c:v>0.3125</c:v>
                </c:pt>
                <c:pt idx="9323">
                  <c:v>0.26611299999999999</c:v>
                </c:pt>
                <c:pt idx="9324">
                  <c:v>0.26855499999999999</c:v>
                </c:pt>
                <c:pt idx="9325">
                  <c:v>0.222168</c:v>
                </c:pt>
                <c:pt idx="9326">
                  <c:v>0.20019500000000001</c:v>
                </c:pt>
                <c:pt idx="9327">
                  <c:v>0.18066399999999999</c:v>
                </c:pt>
                <c:pt idx="9328">
                  <c:v>0.148926</c:v>
                </c:pt>
                <c:pt idx="9329">
                  <c:v>0.12695300000000001</c:v>
                </c:pt>
                <c:pt idx="9330">
                  <c:v>0.109863</c:v>
                </c:pt>
                <c:pt idx="9331">
                  <c:v>7.8125E-2</c:v>
                </c:pt>
                <c:pt idx="9332">
                  <c:v>5.3710899999999999E-2</c:v>
                </c:pt>
                <c:pt idx="9333">
                  <c:v>1.9531199999999999E-2</c:v>
                </c:pt>
                <c:pt idx="9334">
                  <c:v>1.7089799999999999E-2</c:v>
                </c:pt>
                <c:pt idx="9335">
                  <c:v>-2.6855500000000001E-2</c:v>
                </c:pt>
                <c:pt idx="9336">
                  <c:v>-1.9531199999999999E-2</c:v>
                </c:pt>
                <c:pt idx="9337">
                  <c:v>-8.0566399999999996E-2</c:v>
                </c:pt>
                <c:pt idx="9338">
                  <c:v>-0.10253900000000001</c:v>
                </c:pt>
                <c:pt idx="9339">
                  <c:v>-0.13427700000000001</c:v>
                </c:pt>
                <c:pt idx="9340">
                  <c:v>-0.163574</c:v>
                </c:pt>
                <c:pt idx="9341">
                  <c:v>-0.17578099999999999</c:v>
                </c:pt>
                <c:pt idx="9342">
                  <c:v>-0.20752000000000001</c:v>
                </c:pt>
                <c:pt idx="9343">
                  <c:v>-0.229492</c:v>
                </c:pt>
                <c:pt idx="9344">
                  <c:v>-0.246582</c:v>
                </c:pt>
                <c:pt idx="9345">
                  <c:v>-0.28076200000000001</c:v>
                </c:pt>
                <c:pt idx="9346">
                  <c:v>-0.28808600000000001</c:v>
                </c:pt>
                <c:pt idx="9347">
                  <c:v>-0.35400399999999999</c:v>
                </c:pt>
                <c:pt idx="9348">
                  <c:v>-0.34667999999999999</c:v>
                </c:pt>
                <c:pt idx="9349">
                  <c:v>-0.37597700000000001</c:v>
                </c:pt>
                <c:pt idx="9350">
                  <c:v>-0.40283200000000002</c:v>
                </c:pt>
                <c:pt idx="9351">
                  <c:v>-0.42724600000000001</c:v>
                </c:pt>
                <c:pt idx="9352">
                  <c:v>-0.43457000000000001</c:v>
                </c:pt>
                <c:pt idx="9353">
                  <c:v>-0.45654299999999998</c:v>
                </c:pt>
                <c:pt idx="9354">
                  <c:v>-0.478516</c:v>
                </c:pt>
                <c:pt idx="9355">
                  <c:v>-0.49804700000000002</c:v>
                </c:pt>
                <c:pt idx="9356">
                  <c:v>-0.52246099999999995</c:v>
                </c:pt>
                <c:pt idx="9357">
                  <c:v>-0.53710899999999995</c:v>
                </c:pt>
                <c:pt idx="9358">
                  <c:v>-0.554199</c:v>
                </c:pt>
                <c:pt idx="9359">
                  <c:v>-0.57861300000000004</c:v>
                </c:pt>
                <c:pt idx="9360">
                  <c:v>-0.58593799999999996</c:v>
                </c:pt>
                <c:pt idx="9361">
                  <c:v>-0.60790999999999995</c:v>
                </c:pt>
                <c:pt idx="9362">
                  <c:v>-0.62011700000000003</c:v>
                </c:pt>
                <c:pt idx="9363">
                  <c:v>-0.63476600000000005</c:v>
                </c:pt>
                <c:pt idx="9364">
                  <c:v>-0.65185499999999996</c:v>
                </c:pt>
                <c:pt idx="9365">
                  <c:v>-0.67627000000000004</c:v>
                </c:pt>
                <c:pt idx="9366">
                  <c:v>-0.64209000000000005</c:v>
                </c:pt>
                <c:pt idx="9367">
                  <c:v>-0.703125</c:v>
                </c:pt>
                <c:pt idx="9368">
                  <c:v>-0.69335899999999995</c:v>
                </c:pt>
                <c:pt idx="9369">
                  <c:v>-0.71289100000000005</c:v>
                </c:pt>
                <c:pt idx="9370">
                  <c:v>-0.70068399999999997</c:v>
                </c:pt>
                <c:pt idx="9371">
                  <c:v>-0.73242200000000002</c:v>
                </c:pt>
                <c:pt idx="9372">
                  <c:v>-0.72997999999999996</c:v>
                </c:pt>
                <c:pt idx="9373">
                  <c:v>-0.73486300000000004</c:v>
                </c:pt>
                <c:pt idx="9374">
                  <c:v>-0.74218799999999996</c:v>
                </c:pt>
                <c:pt idx="9375">
                  <c:v>-0.78125</c:v>
                </c:pt>
                <c:pt idx="9376">
                  <c:v>-0.75439500000000004</c:v>
                </c:pt>
                <c:pt idx="9377">
                  <c:v>-0.76660200000000001</c:v>
                </c:pt>
                <c:pt idx="9378">
                  <c:v>-0.75927699999999998</c:v>
                </c:pt>
                <c:pt idx="9379">
                  <c:v>-0.75439500000000004</c:v>
                </c:pt>
                <c:pt idx="9380">
                  <c:v>-0.75927699999999998</c:v>
                </c:pt>
                <c:pt idx="9381">
                  <c:v>-0.74707000000000001</c:v>
                </c:pt>
                <c:pt idx="9382">
                  <c:v>-0.75195299999999998</c:v>
                </c:pt>
                <c:pt idx="9383">
                  <c:v>-0.75683599999999995</c:v>
                </c:pt>
                <c:pt idx="9384">
                  <c:v>-0.75927699999999998</c:v>
                </c:pt>
                <c:pt idx="9385">
                  <c:v>-0.72997999999999996</c:v>
                </c:pt>
                <c:pt idx="9386">
                  <c:v>-0.74218799999999996</c:v>
                </c:pt>
                <c:pt idx="9387">
                  <c:v>-0.72997999999999996</c:v>
                </c:pt>
                <c:pt idx="9388">
                  <c:v>-0.72753900000000005</c:v>
                </c:pt>
                <c:pt idx="9389">
                  <c:v>-0.703125</c:v>
                </c:pt>
                <c:pt idx="9390">
                  <c:v>-0.71289100000000005</c:v>
                </c:pt>
                <c:pt idx="9391">
                  <c:v>-0.68359400000000003</c:v>
                </c:pt>
                <c:pt idx="9392">
                  <c:v>-0.70068399999999997</c:v>
                </c:pt>
                <c:pt idx="9393">
                  <c:v>-0.68603499999999995</c:v>
                </c:pt>
                <c:pt idx="9394">
                  <c:v>-0.65917999999999999</c:v>
                </c:pt>
                <c:pt idx="9395">
                  <c:v>-0.65185499999999996</c:v>
                </c:pt>
                <c:pt idx="9396">
                  <c:v>-0.62255899999999997</c:v>
                </c:pt>
                <c:pt idx="9397">
                  <c:v>-0.625</c:v>
                </c:pt>
                <c:pt idx="9398">
                  <c:v>-0.60302699999999998</c:v>
                </c:pt>
                <c:pt idx="9399">
                  <c:v>-0.58593799999999996</c:v>
                </c:pt>
                <c:pt idx="9400">
                  <c:v>-0.56640599999999997</c:v>
                </c:pt>
                <c:pt idx="9401">
                  <c:v>-0.554199</c:v>
                </c:pt>
                <c:pt idx="9402">
                  <c:v>-0.53710899999999995</c:v>
                </c:pt>
                <c:pt idx="9403">
                  <c:v>-0.52246099999999995</c:v>
                </c:pt>
                <c:pt idx="9404">
                  <c:v>-0.49560500000000002</c:v>
                </c:pt>
                <c:pt idx="9405">
                  <c:v>-0.49316399999999999</c:v>
                </c:pt>
                <c:pt idx="9406">
                  <c:v>-0.45166000000000001</c:v>
                </c:pt>
                <c:pt idx="9407">
                  <c:v>-0.44189499999999998</c:v>
                </c:pt>
                <c:pt idx="9408">
                  <c:v>-0.41259800000000002</c:v>
                </c:pt>
                <c:pt idx="9409">
                  <c:v>-0.390625</c:v>
                </c:pt>
                <c:pt idx="9410">
                  <c:v>-0.36865199999999998</c:v>
                </c:pt>
                <c:pt idx="9411">
                  <c:v>-0.35156199999999999</c:v>
                </c:pt>
                <c:pt idx="9412">
                  <c:v>-0.32958999999999999</c:v>
                </c:pt>
                <c:pt idx="9413">
                  <c:v>-0.3125</c:v>
                </c:pt>
                <c:pt idx="9414">
                  <c:v>-0.28076200000000001</c:v>
                </c:pt>
                <c:pt idx="9415">
                  <c:v>-0.25146499999999999</c:v>
                </c:pt>
                <c:pt idx="9416">
                  <c:v>-0.20019500000000001</c:v>
                </c:pt>
                <c:pt idx="9417">
                  <c:v>-0.20019500000000001</c:v>
                </c:pt>
                <c:pt idx="9418">
                  <c:v>-0.13427700000000001</c:v>
                </c:pt>
                <c:pt idx="9419">
                  <c:v>-0.153809</c:v>
                </c:pt>
                <c:pt idx="9420">
                  <c:v>-0.12939500000000001</c:v>
                </c:pt>
                <c:pt idx="9421">
                  <c:v>-0.10498</c:v>
                </c:pt>
                <c:pt idx="9422">
                  <c:v>-6.5918000000000004E-2</c:v>
                </c:pt>
                <c:pt idx="9423">
                  <c:v>-5.6152300000000002E-2</c:v>
                </c:pt>
                <c:pt idx="9424">
                  <c:v>-2.6855500000000001E-2</c:v>
                </c:pt>
                <c:pt idx="9425">
                  <c:v>-2.4414100000000002E-3</c:v>
                </c:pt>
                <c:pt idx="9426">
                  <c:v>2.1972700000000001E-2</c:v>
                </c:pt>
                <c:pt idx="9427">
                  <c:v>4.39453E-2</c:v>
                </c:pt>
                <c:pt idx="9428">
                  <c:v>7.5683600000000004E-2</c:v>
                </c:pt>
                <c:pt idx="9429">
                  <c:v>0.117188</c:v>
                </c:pt>
                <c:pt idx="9430">
                  <c:v>0.124512</c:v>
                </c:pt>
                <c:pt idx="9431">
                  <c:v>0.153809</c:v>
                </c:pt>
                <c:pt idx="9432">
                  <c:v>0.17578099999999999</c:v>
                </c:pt>
                <c:pt idx="9433">
                  <c:v>0.20507800000000001</c:v>
                </c:pt>
                <c:pt idx="9434">
                  <c:v>0.236816</c:v>
                </c:pt>
                <c:pt idx="9435">
                  <c:v>0.25146499999999999</c:v>
                </c:pt>
                <c:pt idx="9436">
                  <c:v>0.28808600000000001</c:v>
                </c:pt>
                <c:pt idx="9437">
                  <c:v>0.31005899999999997</c:v>
                </c:pt>
                <c:pt idx="9438">
                  <c:v>0.33447300000000002</c:v>
                </c:pt>
                <c:pt idx="9439">
                  <c:v>0.36132799999999998</c:v>
                </c:pt>
                <c:pt idx="9440">
                  <c:v>0.380859</c:v>
                </c:pt>
                <c:pt idx="9441">
                  <c:v>0.41992200000000002</c:v>
                </c:pt>
                <c:pt idx="9442">
                  <c:v>0.41748000000000002</c:v>
                </c:pt>
                <c:pt idx="9443">
                  <c:v>0.45166000000000001</c:v>
                </c:pt>
                <c:pt idx="9444">
                  <c:v>0.49072300000000002</c:v>
                </c:pt>
                <c:pt idx="9445">
                  <c:v>0.49316399999999999</c:v>
                </c:pt>
                <c:pt idx="9446">
                  <c:v>0.53222700000000001</c:v>
                </c:pt>
                <c:pt idx="9447">
                  <c:v>0.54199200000000003</c:v>
                </c:pt>
                <c:pt idx="9448">
                  <c:v>0.53710899999999995</c:v>
                </c:pt>
                <c:pt idx="9449">
                  <c:v>0.57861300000000004</c:v>
                </c:pt>
                <c:pt idx="9450">
                  <c:v>0.59814500000000004</c:v>
                </c:pt>
                <c:pt idx="9451">
                  <c:v>0.62011700000000003</c:v>
                </c:pt>
                <c:pt idx="9452">
                  <c:v>0.632324</c:v>
                </c:pt>
                <c:pt idx="9453">
                  <c:v>0.64941400000000005</c:v>
                </c:pt>
                <c:pt idx="9454">
                  <c:v>0.67138699999999996</c:v>
                </c:pt>
                <c:pt idx="9455">
                  <c:v>0.68359400000000003</c:v>
                </c:pt>
                <c:pt idx="9456">
                  <c:v>0.703125</c:v>
                </c:pt>
                <c:pt idx="9457">
                  <c:v>0.70800799999999997</c:v>
                </c:pt>
                <c:pt idx="9458">
                  <c:v>0.71289100000000005</c:v>
                </c:pt>
                <c:pt idx="9459">
                  <c:v>0.73486300000000004</c:v>
                </c:pt>
                <c:pt idx="9460">
                  <c:v>0.74707000000000001</c:v>
                </c:pt>
                <c:pt idx="9461">
                  <c:v>0.75439500000000004</c:v>
                </c:pt>
                <c:pt idx="9462">
                  <c:v>0.75927699999999998</c:v>
                </c:pt>
                <c:pt idx="9463">
                  <c:v>0.77880899999999997</c:v>
                </c:pt>
                <c:pt idx="9464">
                  <c:v>0.79834000000000005</c:v>
                </c:pt>
                <c:pt idx="9465">
                  <c:v>0.79589799999999999</c:v>
                </c:pt>
                <c:pt idx="9466">
                  <c:v>0.81787100000000001</c:v>
                </c:pt>
                <c:pt idx="9467">
                  <c:v>0.82031200000000004</c:v>
                </c:pt>
                <c:pt idx="9468">
                  <c:v>0.82275399999999999</c:v>
                </c:pt>
                <c:pt idx="9469">
                  <c:v>0.81787100000000001</c:v>
                </c:pt>
                <c:pt idx="9470">
                  <c:v>0.81787100000000001</c:v>
                </c:pt>
                <c:pt idx="9471">
                  <c:v>0.83984400000000003</c:v>
                </c:pt>
                <c:pt idx="9472">
                  <c:v>0.81787100000000001</c:v>
                </c:pt>
                <c:pt idx="9473">
                  <c:v>0.83252000000000004</c:v>
                </c:pt>
                <c:pt idx="9474">
                  <c:v>0.84472700000000001</c:v>
                </c:pt>
                <c:pt idx="9475">
                  <c:v>0.85449200000000003</c:v>
                </c:pt>
                <c:pt idx="9476">
                  <c:v>0.83496099999999995</c:v>
                </c:pt>
                <c:pt idx="9477">
                  <c:v>0.83252000000000004</c:v>
                </c:pt>
                <c:pt idx="9478">
                  <c:v>0.82763699999999996</c:v>
                </c:pt>
                <c:pt idx="9479">
                  <c:v>0.82519500000000001</c:v>
                </c:pt>
                <c:pt idx="9480">
                  <c:v>0.83007799999999998</c:v>
                </c:pt>
                <c:pt idx="9481">
                  <c:v>0.82275399999999999</c:v>
                </c:pt>
                <c:pt idx="9482">
                  <c:v>0.81054700000000002</c:v>
                </c:pt>
                <c:pt idx="9483">
                  <c:v>0.81054700000000002</c:v>
                </c:pt>
                <c:pt idx="9484">
                  <c:v>0.80078099999999997</c:v>
                </c:pt>
                <c:pt idx="9485">
                  <c:v>0.76904300000000003</c:v>
                </c:pt>
                <c:pt idx="9486">
                  <c:v>0.79101600000000005</c:v>
                </c:pt>
                <c:pt idx="9487">
                  <c:v>0.75439500000000004</c:v>
                </c:pt>
                <c:pt idx="9488">
                  <c:v>0.75683599999999995</c:v>
                </c:pt>
                <c:pt idx="9489">
                  <c:v>0.75195299999999998</c:v>
                </c:pt>
                <c:pt idx="9490">
                  <c:v>0.73486300000000004</c:v>
                </c:pt>
                <c:pt idx="9491">
                  <c:v>0.73242200000000002</c:v>
                </c:pt>
                <c:pt idx="9492">
                  <c:v>0.71777299999999999</c:v>
                </c:pt>
                <c:pt idx="9493">
                  <c:v>0.710449</c:v>
                </c:pt>
                <c:pt idx="9494">
                  <c:v>0.69824200000000003</c:v>
                </c:pt>
                <c:pt idx="9495">
                  <c:v>0.66406200000000004</c:v>
                </c:pt>
                <c:pt idx="9496">
                  <c:v>0.67382799999999998</c:v>
                </c:pt>
                <c:pt idx="9497">
                  <c:v>0.63964799999999999</c:v>
                </c:pt>
                <c:pt idx="9498">
                  <c:v>0.58837899999999999</c:v>
                </c:pt>
                <c:pt idx="9499">
                  <c:v>0.60546900000000003</c:v>
                </c:pt>
                <c:pt idx="9500">
                  <c:v>0.59814500000000004</c:v>
                </c:pt>
                <c:pt idx="9501">
                  <c:v>0.554199</c:v>
                </c:pt>
                <c:pt idx="9502">
                  <c:v>0.53466800000000003</c:v>
                </c:pt>
                <c:pt idx="9503">
                  <c:v>0.51269500000000001</c:v>
                </c:pt>
                <c:pt idx="9504">
                  <c:v>0.50292999999999999</c:v>
                </c:pt>
                <c:pt idx="9505">
                  <c:v>0.47119100000000003</c:v>
                </c:pt>
                <c:pt idx="9506">
                  <c:v>0.45166000000000001</c:v>
                </c:pt>
                <c:pt idx="9507">
                  <c:v>0.44921899999999998</c:v>
                </c:pt>
                <c:pt idx="9508">
                  <c:v>0.41748000000000002</c:v>
                </c:pt>
                <c:pt idx="9509">
                  <c:v>0.390625</c:v>
                </c:pt>
                <c:pt idx="9510">
                  <c:v>0.35400399999999999</c:v>
                </c:pt>
                <c:pt idx="9511">
                  <c:v>0.33935500000000002</c:v>
                </c:pt>
                <c:pt idx="9512">
                  <c:v>0.29785200000000001</c:v>
                </c:pt>
                <c:pt idx="9513">
                  <c:v>0.28076200000000001</c:v>
                </c:pt>
                <c:pt idx="9514">
                  <c:v>0.26611299999999999</c:v>
                </c:pt>
                <c:pt idx="9515">
                  <c:v>0.244141</c:v>
                </c:pt>
                <c:pt idx="9516">
                  <c:v>0.20752000000000001</c:v>
                </c:pt>
                <c:pt idx="9517">
                  <c:v>0.18798799999999999</c:v>
                </c:pt>
                <c:pt idx="9518">
                  <c:v>0.17333999999999999</c:v>
                </c:pt>
                <c:pt idx="9519">
                  <c:v>0.146484</c:v>
                </c:pt>
                <c:pt idx="9520">
                  <c:v>0.112305</c:v>
                </c:pt>
                <c:pt idx="9521">
                  <c:v>9.2773400000000006E-2</c:v>
                </c:pt>
                <c:pt idx="9522">
                  <c:v>6.5918000000000004E-2</c:v>
                </c:pt>
                <c:pt idx="9523">
                  <c:v>3.1738299999999997E-2</c:v>
                </c:pt>
                <c:pt idx="9524">
                  <c:v>1.4648400000000001E-2</c:v>
                </c:pt>
                <c:pt idx="9525">
                  <c:v>-2.4414100000000001E-2</c:v>
                </c:pt>
                <c:pt idx="9526">
                  <c:v>-4.6386700000000003E-2</c:v>
                </c:pt>
                <c:pt idx="9527">
                  <c:v>-7.5683600000000004E-2</c:v>
                </c:pt>
                <c:pt idx="9528">
                  <c:v>-8.0566399999999996E-2</c:v>
                </c:pt>
                <c:pt idx="9529">
                  <c:v>-0.119629</c:v>
                </c:pt>
                <c:pt idx="9530">
                  <c:v>-0.151367</c:v>
                </c:pt>
                <c:pt idx="9531">
                  <c:v>-0.17089799999999999</c:v>
                </c:pt>
                <c:pt idx="9532">
                  <c:v>-0.20019500000000001</c:v>
                </c:pt>
                <c:pt idx="9533">
                  <c:v>-0.21728500000000001</c:v>
                </c:pt>
                <c:pt idx="9534">
                  <c:v>-0.25146499999999999</c:v>
                </c:pt>
                <c:pt idx="9535">
                  <c:v>-0.30029299999999998</c:v>
                </c:pt>
                <c:pt idx="9536">
                  <c:v>-0.28808600000000001</c:v>
                </c:pt>
                <c:pt idx="9537">
                  <c:v>-0.35400399999999999</c:v>
                </c:pt>
                <c:pt idx="9538">
                  <c:v>-0.35644500000000001</c:v>
                </c:pt>
                <c:pt idx="9539">
                  <c:v>-0.36621100000000001</c:v>
                </c:pt>
                <c:pt idx="9540">
                  <c:v>-0.397949</c:v>
                </c:pt>
                <c:pt idx="9541">
                  <c:v>-0.397949</c:v>
                </c:pt>
                <c:pt idx="9542">
                  <c:v>-0.43457000000000001</c:v>
                </c:pt>
                <c:pt idx="9543">
                  <c:v>-0.46875</c:v>
                </c:pt>
                <c:pt idx="9544">
                  <c:v>-0.47119100000000003</c:v>
                </c:pt>
                <c:pt idx="9545">
                  <c:v>-0.50292999999999999</c:v>
                </c:pt>
                <c:pt idx="9546">
                  <c:v>-0.51757799999999998</c:v>
                </c:pt>
                <c:pt idx="9547">
                  <c:v>-0.54199200000000003</c:v>
                </c:pt>
                <c:pt idx="9548">
                  <c:v>-0.56396500000000005</c:v>
                </c:pt>
                <c:pt idx="9549">
                  <c:v>-0.57617200000000002</c:v>
                </c:pt>
                <c:pt idx="9550">
                  <c:v>-0.58349600000000001</c:v>
                </c:pt>
                <c:pt idx="9551">
                  <c:v>-0.61523399999999995</c:v>
                </c:pt>
                <c:pt idx="9552">
                  <c:v>-0.62011700000000003</c:v>
                </c:pt>
                <c:pt idx="9553">
                  <c:v>-0.64209000000000005</c:v>
                </c:pt>
                <c:pt idx="9554">
                  <c:v>-0.65185499999999996</c:v>
                </c:pt>
                <c:pt idx="9555">
                  <c:v>-0.67138699999999996</c:v>
                </c:pt>
                <c:pt idx="9556">
                  <c:v>-0.67871099999999995</c:v>
                </c:pt>
                <c:pt idx="9557">
                  <c:v>-0.69824200000000003</c:v>
                </c:pt>
                <c:pt idx="9558">
                  <c:v>-0.703125</c:v>
                </c:pt>
                <c:pt idx="9559">
                  <c:v>-0.710449</c:v>
                </c:pt>
                <c:pt idx="9560">
                  <c:v>-0.72509800000000002</c:v>
                </c:pt>
                <c:pt idx="9561">
                  <c:v>-0.73242200000000002</c:v>
                </c:pt>
                <c:pt idx="9562">
                  <c:v>-0.73974600000000001</c:v>
                </c:pt>
                <c:pt idx="9563">
                  <c:v>-0.73974600000000001</c:v>
                </c:pt>
                <c:pt idx="9564">
                  <c:v>-0.74707000000000001</c:v>
                </c:pt>
                <c:pt idx="9565">
                  <c:v>-0.79101600000000005</c:v>
                </c:pt>
                <c:pt idx="9566">
                  <c:v>-0.76171900000000003</c:v>
                </c:pt>
                <c:pt idx="9567">
                  <c:v>-0.76660200000000001</c:v>
                </c:pt>
                <c:pt idx="9568">
                  <c:v>-0.77880899999999997</c:v>
                </c:pt>
                <c:pt idx="9569">
                  <c:v>-0.77636700000000003</c:v>
                </c:pt>
                <c:pt idx="9570">
                  <c:v>-0.77148399999999995</c:v>
                </c:pt>
                <c:pt idx="9571">
                  <c:v>-0.77148399999999995</c:v>
                </c:pt>
                <c:pt idx="9572">
                  <c:v>-0.77148399999999995</c:v>
                </c:pt>
                <c:pt idx="9573">
                  <c:v>-0.76415999999999995</c:v>
                </c:pt>
                <c:pt idx="9574">
                  <c:v>-0.76171900000000003</c:v>
                </c:pt>
                <c:pt idx="9575">
                  <c:v>-0.75439500000000004</c:v>
                </c:pt>
                <c:pt idx="9576">
                  <c:v>-0.75927699999999998</c:v>
                </c:pt>
                <c:pt idx="9577">
                  <c:v>-0.74218799999999996</c:v>
                </c:pt>
                <c:pt idx="9578">
                  <c:v>-0.76171900000000003</c:v>
                </c:pt>
                <c:pt idx="9579">
                  <c:v>-0.74462899999999999</c:v>
                </c:pt>
                <c:pt idx="9580">
                  <c:v>-0.74951199999999996</c:v>
                </c:pt>
                <c:pt idx="9581">
                  <c:v>-0.72509800000000002</c:v>
                </c:pt>
                <c:pt idx="9582">
                  <c:v>-0.72021500000000005</c:v>
                </c:pt>
                <c:pt idx="9583">
                  <c:v>-0.69091800000000003</c:v>
                </c:pt>
                <c:pt idx="9584">
                  <c:v>-0.67382799999999998</c:v>
                </c:pt>
                <c:pt idx="9585">
                  <c:v>-0.66650399999999999</c:v>
                </c:pt>
                <c:pt idx="9586">
                  <c:v>-0.67138699999999996</c:v>
                </c:pt>
                <c:pt idx="9587">
                  <c:v>-0.64209000000000005</c:v>
                </c:pt>
                <c:pt idx="9588">
                  <c:v>-0.62988299999999997</c:v>
                </c:pt>
                <c:pt idx="9589">
                  <c:v>-0.61279300000000003</c:v>
                </c:pt>
                <c:pt idx="9590">
                  <c:v>-0.59326199999999996</c:v>
                </c:pt>
                <c:pt idx="9591">
                  <c:v>-0.57372999999999996</c:v>
                </c:pt>
                <c:pt idx="9592">
                  <c:v>-0.56396500000000005</c:v>
                </c:pt>
                <c:pt idx="9593">
                  <c:v>-0.546875</c:v>
                </c:pt>
                <c:pt idx="9594">
                  <c:v>-0.52002000000000004</c:v>
                </c:pt>
                <c:pt idx="9595">
                  <c:v>-0.50781200000000004</c:v>
                </c:pt>
                <c:pt idx="9596">
                  <c:v>-0.478516</c:v>
                </c:pt>
                <c:pt idx="9597">
                  <c:v>-0.44677699999999998</c:v>
                </c:pt>
                <c:pt idx="9598">
                  <c:v>-0.44433600000000001</c:v>
                </c:pt>
                <c:pt idx="9599">
                  <c:v>-0.41259800000000002</c:v>
                </c:pt>
                <c:pt idx="9600">
                  <c:v>-0.39550800000000003</c:v>
                </c:pt>
                <c:pt idx="9601">
                  <c:v>-0.37353500000000001</c:v>
                </c:pt>
                <c:pt idx="9602">
                  <c:v>-0.35400399999999999</c:v>
                </c:pt>
                <c:pt idx="9603">
                  <c:v>-0.32714799999999999</c:v>
                </c:pt>
                <c:pt idx="9604">
                  <c:v>-0.29785200000000001</c:v>
                </c:pt>
                <c:pt idx="9605">
                  <c:v>-0.27832000000000001</c:v>
                </c:pt>
                <c:pt idx="9606">
                  <c:v>-0.234375</c:v>
                </c:pt>
                <c:pt idx="9607">
                  <c:v>-0.21728500000000001</c:v>
                </c:pt>
                <c:pt idx="9608">
                  <c:v>-0.14160200000000001</c:v>
                </c:pt>
                <c:pt idx="9609">
                  <c:v>-0.17333999999999999</c:v>
                </c:pt>
                <c:pt idx="9610">
                  <c:v>-0.146484</c:v>
                </c:pt>
                <c:pt idx="9611">
                  <c:v>-0.117188</c:v>
                </c:pt>
                <c:pt idx="9612">
                  <c:v>-9.5214800000000002E-2</c:v>
                </c:pt>
                <c:pt idx="9613">
                  <c:v>-6.8359400000000001E-2</c:v>
                </c:pt>
                <c:pt idx="9614">
                  <c:v>-4.39453E-2</c:v>
                </c:pt>
                <c:pt idx="9615">
                  <c:v>-2.1972700000000001E-2</c:v>
                </c:pt>
                <c:pt idx="9616">
                  <c:v>9.7656199999999992E-3</c:v>
                </c:pt>
                <c:pt idx="9617">
                  <c:v>2.1972700000000001E-2</c:v>
                </c:pt>
                <c:pt idx="9618">
                  <c:v>6.8359400000000001E-2</c:v>
                </c:pt>
                <c:pt idx="9619">
                  <c:v>9.2773400000000006E-2</c:v>
                </c:pt>
                <c:pt idx="9620">
                  <c:v>0.12695300000000001</c:v>
                </c:pt>
                <c:pt idx="9621">
                  <c:v>0.168457</c:v>
                </c:pt>
                <c:pt idx="9622">
                  <c:v>0.166016</c:v>
                </c:pt>
                <c:pt idx="9623">
                  <c:v>0.19042999999999999</c:v>
                </c:pt>
                <c:pt idx="9624">
                  <c:v>0.224609</c:v>
                </c:pt>
                <c:pt idx="9625">
                  <c:v>0.25878899999999999</c:v>
                </c:pt>
                <c:pt idx="9626">
                  <c:v>0.27832000000000001</c:v>
                </c:pt>
                <c:pt idx="9627">
                  <c:v>0.30029299999999998</c:v>
                </c:pt>
                <c:pt idx="9628">
                  <c:v>0.33203100000000002</c:v>
                </c:pt>
                <c:pt idx="9629">
                  <c:v>0.36376999999999998</c:v>
                </c:pt>
                <c:pt idx="9630">
                  <c:v>0.390625</c:v>
                </c:pt>
                <c:pt idx="9631">
                  <c:v>0.40771499999999999</c:v>
                </c:pt>
                <c:pt idx="9632">
                  <c:v>0.42236299999999999</c:v>
                </c:pt>
                <c:pt idx="9633">
                  <c:v>0.44921899999999998</c:v>
                </c:pt>
                <c:pt idx="9634">
                  <c:v>0.458984</c:v>
                </c:pt>
                <c:pt idx="9635">
                  <c:v>0.48095700000000002</c:v>
                </c:pt>
                <c:pt idx="9636">
                  <c:v>0.52246099999999995</c:v>
                </c:pt>
                <c:pt idx="9637">
                  <c:v>0.539551</c:v>
                </c:pt>
                <c:pt idx="9638">
                  <c:v>0.56640599999999997</c:v>
                </c:pt>
                <c:pt idx="9639">
                  <c:v>0.58837899999999999</c:v>
                </c:pt>
                <c:pt idx="9640">
                  <c:v>0.59082000000000001</c:v>
                </c:pt>
                <c:pt idx="9641">
                  <c:v>0.62255899999999997</c:v>
                </c:pt>
                <c:pt idx="9642">
                  <c:v>0.65429700000000002</c:v>
                </c:pt>
                <c:pt idx="9643">
                  <c:v>0.63964799999999999</c:v>
                </c:pt>
                <c:pt idx="9644">
                  <c:v>0.67627000000000004</c:v>
                </c:pt>
                <c:pt idx="9645">
                  <c:v>0.71289100000000005</c:v>
                </c:pt>
                <c:pt idx="9646">
                  <c:v>0.710449</c:v>
                </c:pt>
                <c:pt idx="9647">
                  <c:v>0.73974600000000001</c:v>
                </c:pt>
                <c:pt idx="9648">
                  <c:v>0.72265599999999997</c:v>
                </c:pt>
                <c:pt idx="9649">
                  <c:v>0.74951199999999996</c:v>
                </c:pt>
                <c:pt idx="9650">
                  <c:v>0.75683599999999995</c:v>
                </c:pt>
                <c:pt idx="9651">
                  <c:v>0.76904300000000003</c:v>
                </c:pt>
                <c:pt idx="9652">
                  <c:v>0.78369100000000003</c:v>
                </c:pt>
                <c:pt idx="9653">
                  <c:v>0.80078099999999997</c:v>
                </c:pt>
                <c:pt idx="9654">
                  <c:v>0.80078099999999997</c:v>
                </c:pt>
                <c:pt idx="9655">
                  <c:v>0.81054700000000002</c:v>
                </c:pt>
                <c:pt idx="9656">
                  <c:v>0.81787100000000001</c:v>
                </c:pt>
                <c:pt idx="9657">
                  <c:v>0.82763699999999996</c:v>
                </c:pt>
                <c:pt idx="9658">
                  <c:v>0.83496099999999995</c:v>
                </c:pt>
                <c:pt idx="9659">
                  <c:v>0.84716800000000003</c:v>
                </c:pt>
                <c:pt idx="9660">
                  <c:v>0.859375</c:v>
                </c:pt>
                <c:pt idx="9661">
                  <c:v>0.84472700000000001</c:v>
                </c:pt>
                <c:pt idx="9662">
                  <c:v>0.85693399999999997</c:v>
                </c:pt>
                <c:pt idx="9663">
                  <c:v>0.852051</c:v>
                </c:pt>
                <c:pt idx="9664">
                  <c:v>0.86914100000000005</c:v>
                </c:pt>
                <c:pt idx="9665">
                  <c:v>0.852051</c:v>
                </c:pt>
                <c:pt idx="9666">
                  <c:v>0.86914100000000005</c:v>
                </c:pt>
                <c:pt idx="9667">
                  <c:v>0.86914100000000005</c:v>
                </c:pt>
                <c:pt idx="9668">
                  <c:v>0.866699</c:v>
                </c:pt>
                <c:pt idx="9669">
                  <c:v>0.86914100000000005</c:v>
                </c:pt>
                <c:pt idx="9670">
                  <c:v>0.84472700000000001</c:v>
                </c:pt>
                <c:pt idx="9671">
                  <c:v>0.83740199999999998</c:v>
                </c:pt>
                <c:pt idx="9672">
                  <c:v>0.82763699999999996</c:v>
                </c:pt>
                <c:pt idx="9673">
                  <c:v>0.82763699999999996</c:v>
                </c:pt>
                <c:pt idx="9674">
                  <c:v>0.82763699999999996</c:v>
                </c:pt>
                <c:pt idx="9675">
                  <c:v>0.81054700000000002</c:v>
                </c:pt>
                <c:pt idx="9676">
                  <c:v>0.82519500000000001</c:v>
                </c:pt>
                <c:pt idx="9677">
                  <c:v>0.79589799999999999</c:v>
                </c:pt>
                <c:pt idx="9678">
                  <c:v>0.80078099999999997</c:v>
                </c:pt>
                <c:pt idx="9679">
                  <c:v>0.773926</c:v>
                </c:pt>
                <c:pt idx="9680">
                  <c:v>0.75683599999999995</c:v>
                </c:pt>
                <c:pt idx="9681">
                  <c:v>0.75683599999999995</c:v>
                </c:pt>
                <c:pt idx="9682">
                  <c:v>0.75439500000000004</c:v>
                </c:pt>
                <c:pt idx="9683">
                  <c:v>0.72753900000000005</c:v>
                </c:pt>
                <c:pt idx="9684">
                  <c:v>0.73242200000000002</c:v>
                </c:pt>
                <c:pt idx="9685">
                  <c:v>0.70556600000000003</c:v>
                </c:pt>
                <c:pt idx="9686">
                  <c:v>0.68847700000000001</c:v>
                </c:pt>
                <c:pt idx="9687">
                  <c:v>0.66162100000000001</c:v>
                </c:pt>
                <c:pt idx="9688">
                  <c:v>0.632324</c:v>
                </c:pt>
                <c:pt idx="9689">
                  <c:v>0.61523399999999995</c:v>
                </c:pt>
                <c:pt idx="9690">
                  <c:v>0.59326199999999996</c:v>
                </c:pt>
                <c:pt idx="9691">
                  <c:v>0.58349600000000001</c:v>
                </c:pt>
                <c:pt idx="9692">
                  <c:v>0.57617200000000002</c:v>
                </c:pt>
                <c:pt idx="9693">
                  <c:v>0.55908199999999997</c:v>
                </c:pt>
                <c:pt idx="9694">
                  <c:v>0.52734400000000003</c:v>
                </c:pt>
                <c:pt idx="9695">
                  <c:v>0.50781200000000004</c:v>
                </c:pt>
                <c:pt idx="9696">
                  <c:v>0.48583999999999999</c:v>
                </c:pt>
                <c:pt idx="9697">
                  <c:v>0.44921899999999998</c:v>
                </c:pt>
                <c:pt idx="9698">
                  <c:v>0.44433600000000001</c:v>
                </c:pt>
                <c:pt idx="9699">
                  <c:v>0.41015600000000002</c:v>
                </c:pt>
                <c:pt idx="9700">
                  <c:v>0.40527299999999999</c:v>
                </c:pt>
                <c:pt idx="9701">
                  <c:v>0.380859</c:v>
                </c:pt>
                <c:pt idx="9702">
                  <c:v>0.34912100000000001</c:v>
                </c:pt>
                <c:pt idx="9703">
                  <c:v>0.32958999999999999</c:v>
                </c:pt>
                <c:pt idx="9704">
                  <c:v>0.29052699999999998</c:v>
                </c:pt>
                <c:pt idx="9705">
                  <c:v>0.27099600000000001</c:v>
                </c:pt>
                <c:pt idx="9706">
                  <c:v>0.25146499999999999</c:v>
                </c:pt>
                <c:pt idx="9707">
                  <c:v>0.224609</c:v>
                </c:pt>
                <c:pt idx="9708">
                  <c:v>0.20019500000000001</c:v>
                </c:pt>
                <c:pt idx="9709">
                  <c:v>0.17333999999999999</c:v>
                </c:pt>
                <c:pt idx="9710">
                  <c:v>0.14160200000000001</c:v>
                </c:pt>
                <c:pt idx="9711">
                  <c:v>0.12207</c:v>
                </c:pt>
                <c:pt idx="9712">
                  <c:v>9.5214800000000002E-2</c:v>
                </c:pt>
                <c:pt idx="9713">
                  <c:v>6.8359400000000001E-2</c:v>
                </c:pt>
                <c:pt idx="9714">
                  <c:v>4.8828099999999999E-2</c:v>
                </c:pt>
                <c:pt idx="9715">
                  <c:v>1.7089799999999999E-2</c:v>
                </c:pt>
                <c:pt idx="9716">
                  <c:v>2.1972700000000001E-2</c:v>
                </c:pt>
                <c:pt idx="9717">
                  <c:v>-4.1503900000000003E-2</c:v>
                </c:pt>
                <c:pt idx="9718">
                  <c:v>-6.3476599999999994E-2</c:v>
                </c:pt>
                <c:pt idx="9719">
                  <c:v>-8.3007800000000007E-2</c:v>
                </c:pt>
                <c:pt idx="9720">
                  <c:v>-0.109863</c:v>
                </c:pt>
                <c:pt idx="9721">
                  <c:v>-0.12939500000000001</c:v>
                </c:pt>
                <c:pt idx="9722">
                  <c:v>-0.158691</c:v>
                </c:pt>
                <c:pt idx="9723">
                  <c:v>-0.18066399999999999</c:v>
                </c:pt>
                <c:pt idx="9724">
                  <c:v>-0.20996100000000001</c:v>
                </c:pt>
                <c:pt idx="9725">
                  <c:v>-0.25634800000000002</c:v>
                </c:pt>
                <c:pt idx="9726">
                  <c:v>-0.26855499999999999</c:v>
                </c:pt>
                <c:pt idx="9727">
                  <c:v>-0.322266</c:v>
                </c:pt>
                <c:pt idx="9728">
                  <c:v>-0.3125</c:v>
                </c:pt>
                <c:pt idx="9729">
                  <c:v>-0.34667999999999999</c:v>
                </c:pt>
                <c:pt idx="9730">
                  <c:v>-0.35400399999999999</c:v>
                </c:pt>
                <c:pt idx="9731">
                  <c:v>-0.36865199999999998</c:v>
                </c:pt>
                <c:pt idx="9732">
                  <c:v>-0.390625</c:v>
                </c:pt>
                <c:pt idx="9733">
                  <c:v>-0.41259800000000002</c:v>
                </c:pt>
                <c:pt idx="9734">
                  <c:v>-0.44433600000000001</c:v>
                </c:pt>
                <c:pt idx="9735">
                  <c:v>-0.46386699999999997</c:v>
                </c:pt>
                <c:pt idx="9736">
                  <c:v>-0.50048800000000004</c:v>
                </c:pt>
                <c:pt idx="9737">
                  <c:v>-0.49804700000000002</c:v>
                </c:pt>
                <c:pt idx="9738">
                  <c:v>-0.53222700000000001</c:v>
                </c:pt>
                <c:pt idx="9739">
                  <c:v>-0.55664100000000005</c:v>
                </c:pt>
                <c:pt idx="9740">
                  <c:v>-0.56640599999999997</c:v>
                </c:pt>
                <c:pt idx="9741">
                  <c:v>-0.57861300000000004</c:v>
                </c:pt>
                <c:pt idx="9742">
                  <c:v>-0.59570299999999998</c:v>
                </c:pt>
                <c:pt idx="9743">
                  <c:v>-0.61035200000000001</c:v>
                </c:pt>
                <c:pt idx="9744">
                  <c:v>-0.61523399999999995</c:v>
                </c:pt>
                <c:pt idx="9745">
                  <c:v>-0.64209000000000005</c:v>
                </c:pt>
                <c:pt idx="9746">
                  <c:v>-0.66894500000000001</c:v>
                </c:pt>
                <c:pt idx="9747">
                  <c:v>-0.66894500000000001</c:v>
                </c:pt>
                <c:pt idx="9748">
                  <c:v>-0.67627000000000004</c:v>
                </c:pt>
                <c:pt idx="9749">
                  <c:v>-0.69091800000000003</c:v>
                </c:pt>
                <c:pt idx="9750">
                  <c:v>-0.703125</c:v>
                </c:pt>
                <c:pt idx="9751">
                  <c:v>-0.71289100000000005</c:v>
                </c:pt>
                <c:pt idx="9752">
                  <c:v>-0.72997999999999996</c:v>
                </c:pt>
                <c:pt idx="9753">
                  <c:v>-0.73242200000000002</c:v>
                </c:pt>
                <c:pt idx="9754">
                  <c:v>-0.73730499999999999</c:v>
                </c:pt>
                <c:pt idx="9755">
                  <c:v>-0.76904300000000003</c:v>
                </c:pt>
                <c:pt idx="9756">
                  <c:v>-0.75439500000000004</c:v>
                </c:pt>
                <c:pt idx="9757">
                  <c:v>-0.773926</c:v>
                </c:pt>
                <c:pt idx="9758">
                  <c:v>-0.75439500000000004</c:v>
                </c:pt>
                <c:pt idx="9759">
                  <c:v>-0.75195299999999998</c:v>
                </c:pt>
                <c:pt idx="9760">
                  <c:v>-0.76171900000000003</c:v>
                </c:pt>
                <c:pt idx="9761">
                  <c:v>-0.75683599999999995</c:v>
                </c:pt>
                <c:pt idx="9762">
                  <c:v>-0.77148399999999995</c:v>
                </c:pt>
                <c:pt idx="9763">
                  <c:v>-0.75683599999999995</c:v>
                </c:pt>
                <c:pt idx="9764">
                  <c:v>-0.76171900000000003</c:v>
                </c:pt>
                <c:pt idx="9765">
                  <c:v>-0.75439500000000004</c:v>
                </c:pt>
                <c:pt idx="9766">
                  <c:v>-0.75195299999999998</c:v>
                </c:pt>
                <c:pt idx="9767">
                  <c:v>-0.73974600000000001</c:v>
                </c:pt>
                <c:pt idx="9768">
                  <c:v>-0.72021500000000005</c:v>
                </c:pt>
                <c:pt idx="9769">
                  <c:v>-0.74218799999999996</c:v>
                </c:pt>
                <c:pt idx="9770">
                  <c:v>-0.72753900000000005</c:v>
                </c:pt>
                <c:pt idx="9771">
                  <c:v>-0.70556600000000003</c:v>
                </c:pt>
                <c:pt idx="9772">
                  <c:v>-0.71289100000000005</c:v>
                </c:pt>
                <c:pt idx="9773">
                  <c:v>-0.70068399999999997</c:v>
                </c:pt>
                <c:pt idx="9774">
                  <c:v>-0.68359400000000003</c:v>
                </c:pt>
                <c:pt idx="9775">
                  <c:v>-0.66894500000000001</c:v>
                </c:pt>
                <c:pt idx="9776">
                  <c:v>-0.66162100000000001</c:v>
                </c:pt>
                <c:pt idx="9777">
                  <c:v>-0.64209000000000005</c:v>
                </c:pt>
                <c:pt idx="9778">
                  <c:v>-0.62744100000000003</c:v>
                </c:pt>
                <c:pt idx="9779">
                  <c:v>-0.61279300000000003</c:v>
                </c:pt>
                <c:pt idx="9780">
                  <c:v>-0.60302699999999998</c:v>
                </c:pt>
                <c:pt idx="9781">
                  <c:v>-0.58593799999999996</c:v>
                </c:pt>
                <c:pt idx="9782">
                  <c:v>-0.57861300000000004</c:v>
                </c:pt>
                <c:pt idx="9783">
                  <c:v>-0.554199</c:v>
                </c:pt>
                <c:pt idx="9784">
                  <c:v>-0.54199200000000003</c:v>
                </c:pt>
                <c:pt idx="9785">
                  <c:v>-0.52978499999999995</c:v>
                </c:pt>
                <c:pt idx="9786">
                  <c:v>-0.49560500000000002</c:v>
                </c:pt>
                <c:pt idx="9787">
                  <c:v>-0.47119100000000003</c:v>
                </c:pt>
                <c:pt idx="9788">
                  <c:v>-0.45654299999999998</c:v>
                </c:pt>
                <c:pt idx="9789">
                  <c:v>-0.42968800000000001</c:v>
                </c:pt>
                <c:pt idx="9790">
                  <c:v>-0.40771499999999999</c:v>
                </c:pt>
                <c:pt idx="9791">
                  <c:v>-0.390625</c:v>
                </c:pt>
                <c:pt idx="9792">
                  <c:v>-0.36376999999999998</c:v>
                </c:pt>
                <c:pt idx="9793">
                  <c:v>-0.34179700000000002</c:v>
                </c:pt>
                <c:pt idx="9794">
                  <c:v>-0.322266</c:v>
                </c:pt>
                <c:pt idx="9795">
                  <c:v>-0.29296899999999998</c:v>
                </c:pt>
                <c:pt idx="9796">
                  <c:v>-0.229492</c:v>
                </c:pt>
                <c:pt idx="9797">
                  <c:v>-0.25146499999999999</c:v>
                </c:pt>
                <c:pt idx="9798">
                  <c:v>-0.13427700000000001</c:v>
                </c:pt>
                <c:pt idx="9799">
                  <c:v>-0.18066399999999999</c:v>
                </c:pt>
                <c:pt idx="9800">
                  <c:v>-0.17578099999999999</c:v>
                </c:pt>
                <c:pt idx="9801">
                  <c:v>-0.144043</c:v>
                </c:pt>
                <c:pt idx="9802">
                  <c:v>-0.109863</c:v>
                </c:pt>
                <c:pt idx="9803">
                  <c:v>-8.7890599999999999E-2</c:v>
                </c:pt>
                <c:pt idx="9804">
                  <c:v>-7.5683600000000004E-2</c:v>
                </c:pt>
                <c:pt idx="9805">
                  <c:v>-5.3710899999999999E-2</c:v>
                </c:pt>
                <c:pt idx="9806">
                  <c:v>-7.3242200000000002E-3</c:v>
                </c:pt>
                <c:pt idx="9807">
                  <c:v>1.4648400000000001E-2</c:v>
                </c:pt>
                <c:pt idx="9808">
                  <c:v>4.1503900000000003E-2</c:v>
                </c:pt>
                <c:pt idx="9809">
                  <c:v>7.5683600000000004E-2</c:v>
                </c:pt>
                <c:pt idx="9810">
                  <c:v>0.10009800000000001</c:v>
                </c:pt>
                <c:pt idx="9811">
                  <c:v>0.13916000000000001</c:v>
                </c:pt>
                <c:pt idx="9812">
                  <c:v>0.158691</c:v>
                </c:pt>
                <c:pt idx="9813">
                  <c:v>0.18066399999999999</c:v>
                </c:pt>
                <c:pt idx="9814">
                  <c:v>0.19042999999999999</c:v>
                </c:pt>
                <c:pt idx="9815">
                  <c:v>0.227051</c:v>
                </c:pt>
                <c:pt idx="9816">
                  <c:v>0.26367200000000002</c:v>
                </c:pt>
                <c:pt idx="9817">
                  <c:v>0.26855499999999999</c:v>
                </c:pt>
                <c:pt idx="9818">
                  <c:v>0.305176</c:v>
                </c:pt>
                <c:pt idx="9819">
                  <c:v>0.32470700000000002</c:v>
                </c:pt>
                <c:pt idx="9820">
                  <c:v>0.35888700000000001</c:v>
                </c:pt>
                <c:pt idx="9821">
                  <c:v>0.37109399999999998</c:v>
                </c:pt>
                <c:pt idx="9822">
                  <c:v>0.41503899999999999</c:v>
                </c:pt>
                <c:pt idx="9823">
                  <c:v>0.41259800000000002</c:v>
                </c:pt>
                <c:pt idx="9824">
                  <c:v>0.43457000000000001</c:v>
                </c:pt>
                <c:pt idx="9825">
                  <c:v>0.48095700000000002</c:v>
                </c:pt>
                <c:pt idx="9826">
                  <c:v>0.52490199999999998</c:v>
                </c:pt>
                <c:pt idx="9827">
                  <c:v>0.50781200000000004</c:v>
                </c:pt>
                <c:pt idx="9828">
                  <c:v>0.53710899999999995</c:v>
                </c:pt>
                <c:pt idx="9829">
                  <c:v>0.56884800000000002</c:v>
                </c:pt>
                <c:pt idx="9830">
                  <c:v>0.57372999999999996</c:v>
                </c:pt>
                <c:pt idx="9831">
                  <c:v>0.59326199999999996</c:v>
                </c:pt>
                <c:pt idx="9832">
                  <c:v>0.625</c:v>
                </c:pt>
                <c:pt idx="9833">
                  <c:v>0.63476600000000005</c:v>
                </c:pt>
                <c:pt idx="9834">
                  <c:v>0.64941400000000005</c:v>
                </c:pt>
                <c:pt idx="9835">
                  <c:v>0.65429700000000002</c:v>
                </c:pt>
                <c:pt idx="9836">
                  <c:v>0.68359400000000003</c:v>
                </c:pt>
                <c:pt idx="9837">
                  <c:v>0.710449</c:v>
                </c:pt>
                <c:pt idx="9838">
                  <c:v>0.71777299999999999</c:v>
                </c:pt>
                <c:pt idx="9839">
                  <c:v>0.73486300000000004</c:v>
                </c:pt>
                <c:pt idx="9840">
                  <c:v>0.75683599999999995</c:v>
                </c:pt>
                <c:pt idx="9841">
                  <c:v>0.76904300000000003</c:v>
                </c:pt>
                <c:pt idx="9842">
                  <c:v>0.77880899999999997</c:v>
                </c:pt>
                <c:pt idx="9843">
                  <c:v>0.77880899999999997</c:v>
                </c:pt>
                <c:pt idx="9844">
                  <c:v>0.78125</c:v>
                </c:pt>
                <c:pt idx="9845">
                  <c:v>0.80566400000000005</c:v>
                </c:pt>
                <c:pt idx="9846">
                  <c:v>0.82519500000000001</c:v>
                </c:pt>
                <c:pt idx="9847">
                  <c:v>0.82519500000000001</c:v>
                </c:pt>
                <c:pt idx="9848">
                  <c:v>0.83252000000000004</c:v>
                </c:pt>
                <c:pt idx="9849">
                  <c:v>0.82031200000000004</c:v>
                </c:pt>
                <c:pt idx="9850">
                  <c:v>0.85693399999999997</c:v>
                </c:pt>
                <c:pt idx="9851">
                  <c:v>0.84716800000000003</c:v>
                </c:pt>
                <c:pt idx="9852">
                  <c:v>0.83496099999999995</c:v>
                </c:pt>
                <c:pt idx="9853">
                  <c:v>0.852051</c:v>
                </c:pt>
                <c:pt idx="9854">
                  <c:v>0.86181600000000003</c:v>
                </c:pt>
                <c:pt idx="9855">
                  <c:v>0.84228499999999995</c:v>
                </c:pt>
                <c:pt idx="9856">
                  <c:v>0.84716800000000003</c:v>
                </c:pt>
                <c:pt idx="9857">
                  <c:v>0.85693399999999997</c:v>
                </c:pt>
                <c:pt idx="9858">
                  <c:v>0.84228499999999995</c:v>
                </c:pt>
                <c:pt idx="9859">
                  <c:v>0.84472700000000001</c:v>
                </c:pt>
                <c:pt idx="9860">
                  <c:v>0.84472700000000001</c:v>
                </c:pt>
                <c:pt idx="9861">
                  <c:v>0.859375</c:v>
                </c:pt>
                <c:pt idx="9862">
                  <c:v>0.84228499999999995</c:v>
                </c:pt>
                <c:pt idx="9863">
                  <c:v>0.84228499999999995</c:v>
                </c:pt>
                <c:pt idx="9864">
                  <c:v>0.83740199999999998</c:v>
                </c:pt>
                <c:pt idx="9865">
                  <c:v>0.84228499999999995</c:v>
                </c:pt>
                <c:pt idx="9866">
                  <c:v>0.81542999999999999</c:v>
                </c:pt>
                <c:pt idx="9867">
                  <c:v>0.78613299999999997</c:v>
                </c:pt>
                <c:pt idx="9868">
                  <c:v>0.80322300000000002</c:v>
                </c:pt>
                <c:pt idx="9869">
                  <c:v>0.79589799999999999</c:v>
                </c:pt>
                <c:pt idx="9870">
                  <c:v>0.78369100000000003</c:v>
                </c:pt>
                <c:pt idx="9871">
                  <c:v>0.76904300000000003</c:v>
                </c:pt>
                <c:pt idx="9872">
                  <c:v>0.74707000000000001</c:v>
                </c:pt>
                <c:pt idx="9873">
                  <c:v>0.73486300000000004</c:v>
                </c:pt>
                <c:pt idx="9874">
                  <c:v>0.72021500000000005</c:v>
                </c:pt>
                <c:pt idx="9875">
                  <c:v>0.70556600000000003</c:v>
                </c:pt>
                <c:pt idx="9876">
                  <c:v>0.703125</c:v>
                </c:pt>
                <c:pt idx="9877">
                  <c:v>0.68847700000000001</c:v>
                </c:pt>
                <c:pt idx="9878">
                  <c:v>0.66894500000000001</c:v>
                </c:pt>
                <c:pt idx="9879">
                  <c:v>0.64697300000000002</c:v>
                </c:pt>
                <c:pt idx="9880">
                  <c:v>0.62255899999999997</c:v>
                </c:pt>
                <c:pt idx="9881">
                  <c:v>0.60546900000000003</c:v>
                </c:pt>
                <c:pt idx="9882">
                  <c:v>0.57861300000000004</c:v>
                </c:pt>
                <c:pt idx="9883">
                  <c:v>0.56396500000000005</c:v>
                </c:pt>
                <c:pt idx="9884">
                  <c:v>0.54931600000000003</c:v>
                </c:pt>
                <c:pt idx="9885">
                  <c:v>0.51513699999999996</c:v>
                </c:pt>
                <c:pt idx="9886">
                  <c:v>0.50048800000000004</c:v>
                </c:pt>
                <c:pt idx="9887">
                  <c:v>0.478516</c:v>
                </c:pt>
                <c:pt idx="9888">
                  <c:v>0.461426</c:v>
                </c:pt>
                <c:pt idx="9889">
                  <c:v>0.44433600000000001</c:v>
                </c:pt>
                <c:pt idx="9890">
                  <c:v>0.41503899999999999</c:v>
                </c:pt>
                <c:pt idx="9891">
                  <c:v>0.38574199999999997</c:v>
                </c:pt>
                <c:pt idx="9892">
                  <c:v>0.34912100000000001</c:v>
                </c:pt>
                <c:pt idx="9893">
                  <c:v>0.35888700000000001</c:v>
                </c:pt>
                <c:pt idx="9894">
                  <c:v>0.31738300000000003</c:v>
                </c:pt>
                <c:pt idx="9895">
                  <c:v>0.27343800000000001</c:v>
                </c:pt>
                <c:pt idx="9896">
                  <c:v>0.27343800000000001</c:v>
                </c:pt>
                <c:pt idx="9897">
                  <c:v>0.227051</c:v>
                </c:pt>
                <c:pt idx="9898">
                  <c:v>0.20507800000000001</c:v>
                </c:pt>
                <c:pt idx="9899">
                  <c:v>0.18554699999999999</c:v>
                </c:pt>
                <c:pt idx="9900">
                  <c:v>0.148926</c:v>
                </c:pt>
                <c:pt idx="9901">
                  <c:v>0.12939500000000001</c:v>
                </c:pt>
                <c:pt idx="9902">
                  <c:v>0.112305</c:v>
                </c:pt>
                <c:pt idx="9903">
                  <c:v>8.3007800000000007E-2</c:v>
                </c:pt>
                <c:pt idx="9904">
                  <c:v>4.39453E-2</c:v>
                </c:pt>
                <c:pt idx="9905">
                  <c:v>2.6855500000000001E-2</c:v>
                </c:pt>
                <c:pt idx="9906">
                  <c:v>-4.8828099999999996E-3</c:v>
                </c:pt>
                <c:pt idx="9907">
                  <c:v>-2.4414100000000001E-2</c:v>
                </c:pt>
                <c:pt idx="9908">
                  <c:v>-4.6386700000000003E-2</c:v>
                </c:pt>
                <c:pt idx="9909">
                  <c:v>-7.8125E-2</c:v>
                </c:pt>
                <c:pt idx="9910">
                  <c:v>-0.112305</c:v>
                </c:pt>
                <c:pt idx="9911">
                  <c:v>-0.14160200000000001</c:v>
                </c:pt>
                <c:pt idx="9912">
                  <c:v>-0.15625</c:v>
                </c:pt>
                <c:pt idx="9913">
                  <c:v>-0.18066399999999999</c:v>
                </c:pt>
                <c:pt idx="9914">
                  <c:v>-0.21484400000000001</c:v>
                </c:pt>
                <c:pt idx="9915">
                  <c:v>-0.25878899999999999</c:v>
                </c:pt>
                <c:pt idx="9916">
                  <c:v>-0.26123000000000002</c:v>
                </c:pt>
                <c:pt idx="9917">
                  <c:v>-0.31005899999999997</c:v>
                </c:pt>
                <c:pt idx="9918">
                  <c:v>-0.31738300000000003</c:v>
                </c:pt>
                <c:pt idx="9919">
                  <c:v>-0.34667999999999999</c:v>
                </c:pt>
                <c:pt idx="9920">
                  <c:v>-0.37109399999999998</c:v>
                </c:pt>
                <c:pt idx="9921">
                  <c:v>-0.35888700000000001</c:v>
                </c:pt>
                <c:pt idx="9922">
                  <c:v>-0.400391</c:v>
                </c:pt>
                <c:pt idx="9923">
                  <c:v>-0.43457000000000001</c:v>
                </c:pt>
                <c:pt idx="9924">
                  <c:v>-0.45654299999999998</c:v>
                </c:pt>
                <c:pt idx="9925">
                  <c:v>-0.48339799999999999</c:v>
                </c:pt>
                <c:pt idx="9926">
                  <c:v>-0.49560500000000002</c:v>
                </c:pt>
                <c:pt idx="9927">
                  <c:v>-0.51025399999999999</c:v>
                </c:pt>
                <c:pt idx="9928">
                  <c:v>-0.52490199999999998</c:v>
                </c:pt>
                <c:pt idx="9929">
                  <c:v>-0.57861300000000004</c:v>
                </c:pt>
                <c:pt idx="9930">
                  <c:v>-0.56640599999999997</c:v>
                </c:pt>
                <c:pt idx="9931">
                  <c:v>-0.58593799999999996</c:v>
                </c:pt>
                <c:pt idx="9932">
                  <c:v>-0.62255899999999997</c:v>
                </c:pt>
                <c:pt idx="9933">
                  <c:v>-0.62988299999999997</c:v>
                </c:pt>
                <c:pt idx="9934">
                  <c:v>-0.65917999999999999</c:v>
                </c:pt>
                <c:pt idx="9935">
                  <c:v>-0.66406200000000004</c:v>
                </c:pt>
                <c:pt idx="9936">
                  <c:v>-0.67138699999999996</c:v>
                </c:pt>
                <c:pt idx="9937">
                  <c:v>-0.69335899999999995</c:v>
                </c:pt>
                <c:pt idx="9938">
                  <c:v>-0.69824200000000003</c:v>
                </c:pt>
                <c:pt idx="9939">
                  <c:v>-0.71533199999999997</c:v>
                </c:pt>
                <c:pt idx="9940">
                  <c:v>-0.72265599999999997</c:v>
                </c:pt>
                <c:pt idx="9941">
                  <c:v>-0.74218799999999996</c:v>
                </c:pt>
                <c:pt idx="9942">
                  <c:v>-0.74218799999999996</c:v>
                </c:pt>
                <c:pt idx="9943">
                  <c:v>-0.74951199999999996</c:v>
                </c:pt>
                <c:pt idx="9944">
                  <c:v>-0.76660200000000001</c:v>
                </c:pt>
                <c:pt idx="9945">
                  <c:v>-0.79834000000000005</c:v>
                </c:pt>
                <c:pt idx="9946">
                  <c:v>-0.76660200000000001</c:v>
                </c:pt>
                <c:pt idx="9947">
                  <c:v>-0.78125</c:v>
                </c:pt>
                <c:pt idx="9948">
                  <c:v>-0.78125</c:v>
                </c:pt>
                <c:pt idx="9949">
                  <c:v>-0.79834000000000005</c:v>
                </c:pt>
                <c:pt idx="9950">
                  <c:v>-0.79101600000000005</c:v>
                </c:pt>
                <c:pt idx="9951">
                  <c:v>-0.80810499999999996</c:v>
                </c:pt>
                <c:pt idx="9952">
                  <c:v>-0.788574</c:v>
                </c:pt>
                <c:pt idx="9953">
                  <c:v>-0.78369100000000003</c:v>
                </c:pt>
                <c:pt idx="9954">
                  <c:v>-0.79834000000000005</c:v>
                </c:pt>
                <c:pt idx="9955">
                  <c:v>-0.79589799999999999</c:v>
                </c:pt>
                <c:pt idx="9956">
                  <c:v>-0.77880899999999997</c:v>
                </c:pt>
                <c:pt idx="9957">
                  <c:v>-0.77880899999999997</c:v>
                </c:pt>
                <c:pt idx="9958">
                  <c:v>-0.75927699999999998</c:v>
                </c:pt>
                <c:pt idx="9959">
                  <c:v>-0.77636700000000003</c:v>
                </c:pt>
                <c:pt idx="9960">
                  <c:v>-0.773926</c:v>
                </c:pt>
                <c:pt idx="9961">
                  <c:v>-0.76660200000000001</c:v>
                </c:pt>
                <c:pt idx="9962">
                  <c:v>-0.74951199999999996</c:v>
                </c:pt>
                <c:pt idx="9963">
                  <c:v>-0.74951199999999996</c:v>
                </c:pt>
                <c:pt idx="9964">
                  <c:v>-0.73242200000000002</c:v>
                </c:pt>
                <c:pt idx="9965">
                  <c:v>-0.710449</c:v>
                </c:pt>
                <c:pt idx="9966">
                  <c:v>-0.70556600000000003</c:v>
                </c:pt>
                <c:pt idx="9967">
                  <c:v>-0.69335899999999995</c:v>
                </c:pt>
                <c:pt idx="9968">
                  <c:v>-0.67627000000000004</c:v>
                </c:pt>
                <c:pt idx="9969">
                  <c:v>-0.65185499999999996</c:v>
                </c:pt>
                <c:pt idx="9970">
                  <c:v>-0.64697300000000002</c:v>
                </c:pt>
                <c:pt idx="9971">
                  <c:v>-0.63720699999999997</c:v>
                </c:pt>
                <c:pt idx="9972">
                  <c:v>-0.61279300000000003</c:v>
                </c:pt>
                <c:pt idx="9973">
                  <c:v>-0.59570299999999998</c:v>
                </c:pt>
                <c:pt idx="9974">
                  <c:v>-0.58593799999999996</c:v>
                </c:pt>
                <c:pt idx="9975">
                  <c:v>-0.55908199999999997</c:v>
                </c:pt>
                <c:pt idx="9976">
                  <c:v>-0.54443399999999997</c:v>
                </c:pt>
                <c:pt idx="9977">
                  <c:v>-0.49804700000000002</c:v>
                </c:pt>
                <c:pt idx="9978">
                  <c:v>-0.49316399999999999</c:v>
                </c:pt>
                <c:pt idx="9979">
                  <c:v>-0.46630899999999997</c:v>
                </c:pt>
                <c:pt idx="9980">
                  <c:v>-0.44921899999999998</c:v>
                </c:pt>
                <c:pt idx="9981">
                  <c:v>-0.42724600000000001</c:v>
                </c:pt>
                <c:pt idx="9982">
                  <c:v>-0.41259800000000002</c:v>
                </c:pt>
                <c:pt idx="9983">
                  <c:v>-0.37841799999999998</c:v>
                </c:pt>
                <c:pt idx="9984">
                  <c:v>-0.36865199999999998</c:v>
                </c:pt>
                <c:pt idx="9985">
                  <c:v>-0.34423799999999999</c:v>
                </c:pt>
                <c:pt idx="9986">
                  <c:v>-0.33203100000000002</c:v>
                </c:pt>
                <c:pt idx="9987">
                  <c:v>-0.29052699999999998</c:v>
                </c:pt>
                <c:pt idx="9988">
                  <c:v>-0.18066399999999999</c:v>
                </c:pt>
                <c:pt idx="9989">
                  <c:v>-0.224609</c:v>
                </c:pt>
                <c:pt idx="9990">
                  <c:v>-0.20752000000000001</c:v>
                </c:pt>
                <c:pt idx="9991">
                  <c:v>-0.17822299999999999</c:v>
                </c:pt>
                <c:pt idx="9992">
                  <c:v>-0.15625</c:v>
                </c:pt>
                <c:pt idx="9993">
                  <c:v>-0.12695300000000001</c:v>
                </c:pt>
                <c:pt idx="9994">
                  <c:v>-9.7656199999999999E-2</c:v>
                </c:pt>
                <c:pt idx="9995">
                  <c:v>-8.5449200000000003E-2</c:v>
                </c:pt>
                <c:pt idx="9996">
                  <c:v>-4.6386700000000003E-2</c:v>
                </c:pt>
                <c:pt idx="9997">
                  <c:v>-2.4414100000000001E-2</c:v>
                </c:pt>
                <c:pt idx="9998">
                  <c:v>1.2207000000000001E-2</c:v>
                </c:pt>
                <c:pt idx="9999">
                  <c:v>3.41797E-2</c:v>
                </c:pt>
                <c:pt idx="10000">
                  <c:v>6.8359400000000001E-2</c:v>
                </c:pt>
                <c:pt idx="10001">
                  <c:v>0.112305</c:v>
                </c:pt>
                <c:pt idx="10002">
                  <c:v>0.109863</c:v>
                </c:pt>
                <c:pt idx="10003">
                  <c:v>0.12939500000000001</c:v>
                </c:pt>
                <c:pt idx="10004">
                  <c:v>0.161133</c:v>
                </c:pt>
                <c:pt idx="10005">
                  <c:v>0.20752000000000001</c:v>
                </c:pt>
                <c:pt idx="10006">
                  <c:v>0.241699</c:v>
                </c:pt>
                <c:pt idx="10007">
                  <c:v>0.27099600000000001</c:v>
                </c:pt>
                <c:pt idx="10008">
                  <c:v>0.27099600000000001</c:v>
                </c:pt>
                <c:pt idx="10009">
                  <c:v>0.31738300000000003</c:v>
                </c:pt>
                <c:pt idx="10010">
                  <c:v>0.32714799999999999</c:v>
                </c:pt>
                <c:pt idx="10011">
                  <c:v>0.34667999999999999</c:v>
                </c:pt>
                <c:pt idx="10012">
                  <c:v>0.37109399999999998</c:v>
                </c:pt>
                <c:pt idx="10013">
                  <c:v>0.397949</c:v>
                </c:pt>
                <c:pt idx="10014">
                  <c:v>0.42236299999999999</c:v>
                </c:pt>
                <c:pt idx="10015">
                  <c:v>0.44433600000000001</c:v>
                </c:pt>
                <c:pt idx="10016">
                  <c:v>0.48095700000000002</c:v>
                </c:pt>
                <c:pt idx="10017">
                  <c:v>0.48828100000000002</c:v>
                </c:pt>
                <c:pt idx="10018">
                  <c:v>0.52734400000000003</c:v>
                </c:pt>
                <c:pt idx="10019">
                  <c:v>0.546875</c:v>
                </c:pt>
                <c:pt idx="10020">
                  <c:v>0.55908199999999997</c:v>
                </c:pt>
                <c:pt idx="10021">
                  <c:v>0.57372999999999996</c:v>
                </c:pt>
                <c:pt idx="10022">
                  <c:v>0.61279300000000003</c:v>
                </c:pt>
                <c:pt idx="10023">
                  <c:v>0.61279300000000003</c:v>
                </c:pt>
                <c:pt idx="10024">
                  <c:v>0.65429700000000002</c:v>
                </c:pt>
                <c:pt idx="10025">
                  <c:v>0.65673800000000004</c:v>
                </c:pt>
                <c:pt idx="10026">
                  <c:v>0.67627000000000004</c:v>
                </c:pt>
                <c:pt idx="10027">
                  <c:v>0.68359400000000003</c:v>
                </c:pt>
                <c:pt idx="10028">
                  <c:v>0.71289100000000005</c:v>
                </c:pt>
                <c:pt idx="10029">
                  <c:v>0.72265599999999997</c:v>
                </c:pt>
                <c:pt idx="10030">
                  <c:v>0.73486300000000004</c:v>
                </c:pt>
                <c:pt idx="10031">
                  <c:v>0.75927699999999998</c:v>
                </c:pt>
                <c:pt idx="10032">
                  <c:v>0.78125</c:v>
                </c:pt>
                <c:pt idx="10033">
                  <c:v>0.78125</c:v>
                </c:pt>
                <c:pt idx="10034">
                  <c:v>0.79589799999999999</c:v>
                </c:pt>
                <c:pt idx="10035">
                  <c:v>0.81542999999999999</c:v>
                </c:pt>
                <c:pt idx="10036">
                  <c:v>0.82031200000000004</c:v>
                </c:pt>
                <c:pt idx="10037">
                  <c:v>0.82763699999999996</c:v>
                </c:pt>
                <c:pt idx="10038">
                  <c:v>0.84960899999999995</c:v>
                </c:pt>
                <c:pt idx="10039">
                  <c:v>0.83496099999999995</c:v>
                </c:pt>
                <c:pt idx="10040">
                  <c:v>0.83740199999999998</c:v>
                </c:pt>
                <c:pt idx="10041">
                  <c:v>0.86425799999999997</c:v>
                </c:pt>
                <c:pt idx="10042">
                  <c:v>0.83252000000000004</c:v>
                </c:pt>
                <c:pt idx="10043">
                  <c:v>0.87402299999999999</c:v>
                </c:pt>
                <c:pt idx="10044">
                  <c:v>0.85693399999999997</c:v>
                </c:pt>
                <c:pt idx="10045">
                  <c:v>0.87402299999999999</c:v>
                </c:pt>
                <c:pt idx="10046">
                  <c:v>0.87402299999999999</c:v>
                </c:pt>
                <c:pt idx="10047">
                  <c:v>0.859375</c:v>
                </c:pt>
                <c:pt idx="10048">
                  <c:v>0.859375</c:v>
                </c:pt>
                <c:pt idx="10049">
                  <c:v>0.86425799999999997</c:v>
                </c:pt>
                <c:pt idx="10050">
                  <c:v>0.87158199999999997</c:v>
                </c:pt>
                <c:pt idx="10051">
                  <c:v>0.852051</c:v>
                </c:pt>
                <c:pt idx="10052">
                  <c:v>0.84960899999999995</c:v>
                </c:pt>
                <c:pt idx="10053">
                  <c:v>0.85449200000000003</c:v>
                </c:pt>
                <c:pt idx="10054">
                  <c:v>0.86181600000000003</c:v>
                </c:pt>
                <c:pt idx="10055">
                  <c:v>0.84472700000000001</c:v>
                </c:pt>
                <c:pt idx="10056">
                  <c:v>0.83496099999999995</c:v>
                </c:pt>
                <c:pt idx="10057">
                  <c:v>0.79345699999999997</c:v>
                </c:pt>
                <c:pt idx="10058">
                  <c:v>0.81542999999999999</c:v>
                </c:pt>
                <c:pt idx="10059">
                  <c:v>0.81054700000000002</c:v>
                </c:pt>
                <c:pt idx="10060">
                  <c:v>0.80566400000000005</c:v>
                </c:pt>
                <c:pt idx="10061">
                  <c:v>0.788574</c:v>
                </c:pt>
                <c:pt idx="10062">
                  <c:v>0.77636700000000003</c:v>
                </c:pt>
                <c:pt idx="10063">
                  <c:v>0.75683599999999995</c:v>
                </c:pt>
                <c:pt idx="10064">
                  <c:v>0.76171900000000003</c:v>
                </c:pt>
                <c:pt idx="10065">
                  <c:v>0.74462899999999999</c:v>
                </c:pt>
                <c:pt idx="10066">
                  <c:v>0.72265599999999997</c:v>
                </c:pt>
                <c:pt idx="10067">
                  <c:v>0.69091800000000003</c:v>
                </c:pt>
                <c:pt idx="10068">
                  <c:v>0.69335899999999995</c:v>
                </c:pt>
                <c:pt idx="10069">
                  <c:v>0.66162100000000001</c:v>
                </c:pt>
                <c:pt idx="10070">
                  <c:v>0.63964799999999999</c:v>
                </c:pt>
                <c:pt idx="10071">
                  <c:v>0.632324</c:v>
                </c:pt>
                <c:pt idx="10072">
                  <c:v>0.60058599999999995</c:v>
                </c:pt>
                <c:pt idx="10073">
                  <c:v>0.60546900000000003</c:v>
                </c:pt>
                <c:pt idx="10074">
                  <c:v>0.58105499999999999</c:v>
                </c:pt>
                <c:pt idx="10075">
                  <c:v>0.539551</c:v>
                </c:pt>
                <c:pt idx="10076">
                  <c:v>0.52490199999999998</c:v>
                </c:pt>
                <c:pt idx="10077">
                  <c:v>0.49804700000000002</c:v>
                </c:pt>
                <c:pt idx="10078">
                  <c:v>0.48095700000000002</c:v>
                </c:pt>
                <c:pt idx="10079">
                  <c:v>0.48339799999999999</c:v>
                </c:pt>
                <c:pt idx="10080">
                  <c:v>0.42480499999999999</c:v>
                </c:pt>
                <c:pt idx="10081">
                  <c:v>0.40771499999999999</c:v>
                </c:pt>
                <c:pt idx="10082">
                  <c:v>0.390625</c:v>
                </c:pt>
                <c:pt idx="10083">
                  <c:v>0.380859</c:v>
                </c:pt>
                <c:pt idx="10084">
                  <c:v>0.33691399999999999</c:v>
                </c:pt>
                <c:pt idx="10085">
                  <c:v>0.30761699999999997</c:v>
                </c:pt>
                <c:pt idx="10086">
                  <c:v>0.29541000000000001</c:v>
                </c:pt>
                <c:pt idx="10087">
                  <c:v>0.27343800000000001</c:v>
                </c:pt>
                <c:pt idx="10088">
                  <c:v>0.231934</c:v>
                </c:pt>
                <c:pt idx="10089">
                  <c:v>0.20019500000000001</c:v>
                </c:pt>
                <c:pt idx="10090">
                  <c:v>0.19042999999999999</c:v>
                </c:pt>
                <c:pt idx="10091">
                  <c:v>0.17089799999999999</c:v>
                </c:pt>
                <c:pt idx="10092">
                  <c:v>0.13916000000000001</c:v>
                </c:pt>
                <c:pt idx="10093">
                  <c:v>0.10498</c:v>
                </c:pt>
                <c:pt idx="10094">
                  <c:v>9.0331999999999996E-2</c:v>
                </c:pt>
                <c:pt idx="10095">
                  <c:v>5.1269500000000003E-2</c:v>
                </c:pt>
                <c:pt idx="10096">
                  <c:v>3.6621099999999997E-2</c:v>
                </c:pt>
                <c:pt idx="10097">
                  <c:v>0</c:v>
                </c:pt>
                <c:pt idx="10098">
                  <c:v>-1.9531199999999999E-2</c:v>
                </c:pt>
                <c:pt idx="10099">
                  <c:v>-5.1269500000000003E-2</c:v>
                </c:pt>
                <c:pt idx="10100">
                  <c:v>-9.0331999999999996E-2</c:v>
                </c:pt>
                <c:pt idx="10101">
                  <c:v>-9.7656199999999999E-2</c:v>
                </c:pt>
                <c:pt idx="10102">
                  <c:v>-0.12939500000000001</c:v>
                </c:pt>
                <c:pt idx="10103">
                  <c:v>-0.161133</c:v>
                </c:pt>
                <c:pt idx="10104">
                  <c:v>-0.18554699999999999</c:v>
                </c:pt>
                <c:pt idx="10105">
                  <c:v>-0.21240200000000001</c:v>
                </c:pt>
                <c:pt idx="10106">
                  <c:v>-0.227051</c:v>
                </c:pt>
                <c:pt idx="10107">
                  <c:v>-0.27587899999999999</c:v>
                </c:pt>
                <c:pt idx="10108">
                  <c:v>-0.27832000000000001</c:v>
                </c:pt>
                <c:pt idx="10109">
                  <c:v>-0.31494100000000003</c:v>
                </c:pt>
                <c:pt idx="10110">
                  <c:v>-0.32470700000000002</c:v>
                </c:pt>
                <c:pt idx="10111">
                  <c:v>-0.33935500000000002</c:v>
                </c:pt>
                <c:pt idx="10112">
                  <c:v>-0.380859</c:v>
                </c:pt>
                <c:pt idx="10113">
                  <c:v>-0.40283200000000002</c:v>
                </c:pt>
                <c:pt idx="10114">
                  <c:v>-0.41992200000000002</c:v>
                </c:pt>
                <c:pt idx="10115">
                  <c:v>-0.44433600000000001</c:v>
                </c:pt>
                <c:pt idx="10116">
                  <c:v>-0.46386699999999997</c:v>
                </c:pt>
                <c:pt idx="10117">
                  <c:v>-0.48583999999999999</c:v>
                </c:pt>
                <c:pt idx="10118">
                  <c:v>-0.49804700000000002</c:v>
                </c:pt>
                <c:pt idx="10119">
                  <c:v>-0.52734400000000003</c:v>
                </c:pt>
                <c:pt idx="10120">
                  <c:v>-0.54931600000000003</c:v>
                </c:pt>
                <c:pt idx="10121">
                  <c:v>-0.56396500000000005</c:v>
                </c:pt>
                <c:pt idx="10122">
                  <c:v>-0.57372999999999996</c:v>
                </c:pt>
                <c:pt idx="10123">
                  <c:v>-0.60302699999999998</c:v>
                </c:pt>
                <c:pt idx="10124">
                  <c:v>-0.63720699999999997</c:v>
                </c:pt>
                <c:pt idx="10125">
                  <c:v>-0.64209000000000005</c:v>
                </c:pt>
                <c:pt idx="10126">
                  <c:v>-0.65429700000000002</c:v>
                </c:pt>
                <c:pt idx="10127">
                  <c:v>-0.65917999999999999</c:v>
                </c:pt>
                <c:pt idx="10128">
                  <c:v>-0.67382799999999998</c:v>
                </c:pt>
                <c:pt idx="10129">
                  <c:v>-0.68603499999999995</c:v>
                </c:pt>
                <c:pt idx="10130">
                  <c:v>-0.70556600000000003</c:v>
                </c:pt>
                <c:pt idx="10131">
                  <c:v>-0.69824200000000003</c:v>
                </c:pt>
                <c:pt idx="10132">
                  <c:v>-0.72753900000000005</c:v>
                </c:pt>
                <c:pt idx="10133">
                  <c:v>-0.73486300000000004</c:v>
                </c:pt>
                <c:pt idx="10134">
                  <c:v>-0.74462899999999999</c:v>
                </c:pt>
                <c:pt idx="10135">
                  <c:v>-0.76904300000000003</c:v>
                </c:pt>
                <c:pt idx="10136">
                  <c:v>-0.75683599999999995</c:v>
                </c:pt>
                <c:pt idx="10137">
                  <c:v>-0.79345699999999997</c:v>
                </c:pt>
                <c:pt idx="10138">
                  <c:v>-0.75683599999999995</c:v>
                </c:pt>
                <c:pt idx="10139">
                  <c:v>-0.75439500000000004</c:v>
                </c:pt>
                <c:pt idx="10140">
                  <c:v>-0.773926</c:v>
                </c:pt>
                <c:pt idx="10141">
                  <c:v>-0.76904300000000003</c:v>
                </c:pt>
                <c:pt idx="10142">
                  <c:v>-0.77636700000000003</c:v>
                </c:pt>
                <c:pt idx="10143">
                  <c:v>-0.76660200000000001</c:v>
                </c:pt>
                <c:pt idx="10144">
                  <c:v>-0.773926</c:v>
                </c:pt>
                <c:pt idx="10145">
                  <c:v>-0.76415999999999995</c:v>
                </c:pt>
                <c:pt idx="10146">
                  <c:v>-0.75683599999999995</c:v>
                </c:pt>
                <c:pt idx="10147">
                  <c:v>-0.76904300000000003</c:v>
                </c:pt>
                <c:pt idx="10148">
                  <c:v>-0.76171900000000003</c:v>
                </c:pt>
                <c:pt idx="10149">
                  <c:v>-0.75683599999999995</c:v>
                </c:pt>
                <c:pt idx="10150">
                  <c:v>-0.74951199999999996</c:v>
                </c:pt>
                <c:pt idx="10151">
                  <c:v>-0.74218799999999996</c:v>
                </c:pt>
                <c:pt idx="10152">
                  <c:v>-0.76171900000000003</c:v>
                </c:pt>
                <c:pt idx="10153">
                  <c:v>-0.72021500000000005</c:v>
                </c:pt>
                <c:pt idx="10154">
                  <c:v>-0.710449</c:v>
                </c:pt>
                <c:pt idx="10155">
                  <c:v>-0.71289100000000005</c:v>
                </c:pt>
                <c:pt idx="10156">
                  <c:v>-0.69091800000000003</c:v>
                </c:pt>
                <c:pt idx="10157">
                  <c:v>-0.67871099999999995</c:v>
                </c:pt>
                <c:pt idx="10158">
                  <c:v>-0.67382799999999998</c:v>
                </c:pt>
                <c:pt idx="10159">
                  <c:v>-0.64941400000000005</c:v>
                </c:pt>
                <c:pt idx="10160">
                  <c:v>-0.63964799999999999</c:v>
                </c:pt>
                <c:pt idx="10161">
                  <c:v>-0.62255899999999997</c:v>
                </c:pt>
                <c:pt idx="10162">
                  <c:v>-0.61035200000000001</c:v>
                </c:pt>
                <c:pt idx="10163">
                  <c:v>-0.58105499999999999</c:v>
                </c:pt>
                <c:pt idx="10164">
                  <c:v>-0.55664100000000005</c:v>
                </c:pt>
                <c:pt idx="10165">
                  <c:v>-0.58837899999999999</c:v>
                </c:pt>
                <c:pt idx="10166">
                  <c:v>-0.54199200000000003</c:v>
                </c:pt>
                <c:pt idx="10167">
                  <c:v>-0.51513699999999996</c:v>
                </c:pt>
                <c:pt idx="10168">
                  <c:v>-0.48095700000000002</c:v>
                </c:pt>
                <c:pt idx="10169">
                  <c:v>-0.46875</c:v>
                </c:pt>
                <c:pt idx="10170">
                  <c:v>-0.44433600000000001</c:v>
                </c:pt>
                <c:pt idx="10171">
                  <c:v>-0.42480499999999999</c:v>
                </c:pt>
                <c:pt idx="10172">
                  <c:v>-0.40283200000000002</c:v>
                </c:pt>
                <c:pt idx="10173">
                  <c:v>-0.37109399999999998</c:v>
                </c:pt>
                <c:pt idx="10174">
                  <c:v>-0.36132799999999998</c:v>
                </c:pt>
                <c:pt idx="10175">
                  <c:v>-0.33691399999999999</c:v>
                </c:pt>
                <c:pt idx="10176">
                  <c:v>-0.33935500000000002</c:v>
                </c:pt>
                <c:pt idx="10177">
                  <c:v>-0.28320299999999998</c:v>
                </c:pt>
                <c:pt idx="10178">
                  <c:v>-0.234375</c:v>
                </c:pt>
                <c:pt idx="10179">
                  <c:v>-0.231934</c:v>
                </c:pt>
                <c:pt idx="10180">
                  <c:v>-0.20996100000000001</c:v>
                </c:pt>
                <c:pt idx="10181">
                  <c:v>-0.17578099999999999</c:v>
                </c:pt>
                <c:pt idx="10182">
                  <c:v>-0.144043</c:v>
                </c:pt>
                <c:pt idx="10183">
                  <c:v>-0.13671900000000001</c:v>
                </c:pt>
                <c:pt idx="10184">
                  <c:v>-8.7890599999999999E-2</c:v>
                </c:pt>
                <c:pt idx="10185">
                  <c:v>-8.3007800000000007E-2</c:v>
                </c:pt>
                <c:pt idx="10186">
                  <c:v>-5.1269500000000003E-2</c:v>
                </c:pt>
                <c:pt idx="10187">
                  <c:v>-1.9531199999999999E-2</c:v>
                </c:pt>
                <c:pt idx="10188">
                  <c:v>1.2207000000000001E-2</c:v>
                </c:pt>
                <c:pt idx="10189">
                  <c:v>4.1503900000000003E-2</c:v>
                </c:pt>
                <c:pt idx="10190">
                  <c:v>5.1269500000000003E-2</c:v>
                </c:pt>
                <c:pt idx="10191">
                  <c:v>7.8125E-2</c:v>
                </c:pt>
                <c:pt idx="10192">
                  <c:v>0.107422</c:v>
                </c:pt>
                <c:pt idx="10193">
                  <c:v>0.148926</c:v>
                </c:pt>
                <c:pt idx="10194">
                  <c:v>0.17333999999999999</c:v>
                </c:pt>
                <c:pt idx="10195">
                  <c:v>0.18066399999999999</c:v>
                </c:pt>
                <c:pt idx="10196">
                  <c:v>0.222168</c:v>
                </c:pt>
                <c:pt idx="10197">
                  <c:v>0.241699</c:v>
                </c:pt>
                <c:pt idx="10198">
                  <c:v>0.26611299999999999</c:v>
                </c:pt>
                <c:pt idx="10199">
                  <c:v>0.29541000000000001</c:v>
                </c:pt>
                <c:pt idx="10200">
                  <c:v>0.32958999999999999</c:v>
                </c:pt>
                <c:pt idx="10201">
                  <c:v>0.33935500000000002</c:v>
                </c:pt>
                <c:pt idx="10202">
                  <c:v>0.37109399999999998</c:v>
                </c:pt>
                <c:pt idx="10203">
                  <c:v>0.400391</c:v>
                </c:pt>
                <c:pt idx="10204">
                  <c:v>0.44189499999999998</c:v>
                </c:pt>
                <c:pt idx="10205">
                  <c:v>0.44921899999999998</c:v>
                </c:pt>
                <c:pt idx="10206">
                  <c:v>0.476074</c:v>
                </c:pt>
                <c:pt idx="10207">
                  <c:v>0.48339799999999999</c:v>
                </c:pt>
                <c:pt idx="10208">
                  <c:v>0.51757799999999998</c:v>
                </c:pt>
                <c:pt idx="10209">
                  <c:v>0.52734400000000003</c:v>
                </c:pt>
                <c:pt idx="10210">
                  <c:v>0.554199</c:v>
                </c:pt>
                <c:pt idx="10211">
                  <c:v>0.58593799999999996</c:v>
                </c:pt>
                <c:pt idx="10212">
                  <c:v>0.59814500000000004</c:v>
                </c:pt>
                <c:pt idx="10213">
                  <c:v>0.617676</c:v>
                </c:pt>
                <c:pt idx="10214">
                  <c:v>0.64209000000000005</c:v>
                </c:pt>
                <c:pt idx="10215">
                  <c:v>0.68115199999999998</c:v>
                </c:pt>
                <c:pt idx="10216">
                  <c:v>0.67382799999999998</c:v>
                </c:pt>
                <c:pt idx="10217">
                  <c:v>0.67871099999999995</c:v>
                </c:pt>
                <c:pt idx="10218">
                  <c:v>0.69824200000000003</c:v>
                </c:pt>
                <c:pt idx="10219">
                  <c:v>0.72265599999999997</c:v>
                </c:pt>
                <c:pt idx="10220">
                  <c:v>0.73486300000000004</c:v>
                </c:pt>
                <c:pt idx="10221">
                  <c:v>0.75195299999999998</c:v>
                </c:pt>
                <c:pt idx="10222">
                  <c:v>0.77148399999999995</c:v>
                </c:pt>
                <c:pt idx="10223">
                  <c:v>0.77148399999999995</c:v>
                </c:pt>
                <c:pt idx="10224">
                  <c:v>0.78613299999999997</c:v>
                </c:pt>
                <c:pt idx="10225">
                  <c:v>0.80078099999999997</c:v>
                </c:pt>
                <c:pt idx="10226">
                  <c:v>0.82031200000000004</c:v>
                </c:pt>
                <c:pt idx="10227">
                  <c:v>0.82519500000000001</c:v>
                </c:pt>
                <c:pt idx="10228">
                  <c:v>0.84472700000000001</c:v>
                </c:pt>
                <c:pt idx="10229">
                  <c:v>0.83984400000000003</c:v>
                </c:pt>
                <c:pt idx="10230">
                  <c:v>0.84960899999999995</c:v>
                </c:pt>
                <c:pt idx="10231">
                  <c:v>0.859375</c:v>
                </c:pt>
                <c:pt idx="10232">
                  <c:v>0.866699</c:v>
                </c:pt>
                <c:pt idx="10233">
                  <c:v>0.87402299999999999</c:v>
                </c:pt>
                <c:pt idx="10234">
                  <c:v>0.87646500000000005</c:v>
                </c:pt>
                <c:pt idx="10235">
                  <c:v>0.866699</c:v>
                </c:pt>
                <c:pt idx="10236">
                  <c:v>0.88622999999999996</c:v>
                </c:pt>
                <c:pt idx="10237">
                  <c:v>0.86914100000000005</c:v>
                </c:pt>
                <c:pt idx="10238">
                  <c:v>0.88134800000000002</c:v>
                </c:pt>
                <c:pt idx="10239">
                  <c:v>0.86425799999999997</c:v>
                </c:pt>
                <c:pt idx="10240">
                  <c:v>0.87646500000000005</c:v>
                </c:pt>
                <c:pt idx="10241">
                  <c:v>0.87646500000000005</c:v>
                </c:pt>
                <c:pt idx="10242">
                  <c:v>0.866699</c:v>
                </c:pt>
                <c:pt idx="10243">
                  <c:v>0.87890599999999997</c:v>
                </c:pt>
                <c:pt idx="10244">
                  <c:v>0.85449200000000003</c:v>
                </c:pt>
                <c:pt idx="10245">
                  <c:v>0.83984400000000003</c:v>
                </c:pt>
                <c:pt idx="10246">
                  <c:v>0.84472700000000001</c:v>
                </c:pt>
                <c:pt idx="10247">
                  <c:v>0.87402299999999999</c:v>
                </c:pt>
                <c:pt idx="10248">
                  <c:v>0.83496099999999995</c:v>
                </c:pt>
                <c:pt idx="10249">
                  <c:v>0.81787100000000001</c:v>
                </c:pt>
                <c:pt idx="10250">
                  <c:v>0.79589799999999999</c:v>
                </c:pt>
                <c:pt idx="10251">
                  <c:v>0.79589799999999999</c:v>
                </c:pt>
                <c:pt idx="10252">
                  <c:v>0.79589799999999999</c:v>
                </c:pt>
                <c:pt idx="10253">
                  <c:v>0.77148399999999995</c:v>
                </c:pt>
                <c:pt idx="10254">
                  <c:v>0.77636700000000003</c:v>
                </c:pt>
                <c:pt idx="10255">
                  <c:v>0.75195299999999998</c:v>
                </c:pt>
                <c:pt idx="10256">
                  <c:v>0.76171900000000003</c:v>
                </c:pt>
                <c:pt idx="10257">
                  <c:v>0.71289100000000005</c:v>
                </c:pt>
                <c:pt idx="10258">
                  <c:v>0.71777299999999999</c:v>
                </c:pt>
                <c:pt idx="10259">
                  <c:v>0.68115199999999998</c:v>
                </c:pt>
                <c:pt idx="10260">
                  <c:v>0.66406200000000004</c:v>
                </c:pt>
                <c:pt idx="10261">
                  <c:v>0.65429700000000002</c:v>
                </c:pt>
                <c:pt idx="10262">
                  <c:v>0.61035200000000001</c:v>
                </c:pt>
                <c:pt idx="10263">
                  <c:v>0.61523399999999995</c:v>
                </c:pt>
                <c:pt idx="10264">
                  <c:v>0.58105499999999999</c:v>
                </c:pt>
                <c:pt idx="10265">
                  <c:v>0.57128900000000005</c:v>
                </c:pt>
                <c:pt idx="10266">
                  <c:v>0.55175799999999997</c:v>
                </c:pt>
                <c:pt idx="10267">
                  <c:v>0.52978499999999995</c:v>
                </c:pt>
                <c:pt idx="10268">
                  <c:v>0.49804700000000002</c:v>
                </c:pt>
                <c:pt idx="10269">
                  <c:v>0.48339799999999999</c:v>
                </c:pt>
                <c:pt idx="10270">
                  <c:v>0.461426</c:v>
                </c:pt>
                <c:pt idx="10271">
                  <c:v>0.43457000000000001</c:v>
                </c:pt>
                <c:pt idx="10272">
                  <c:v>0.40771499999999999</c:v>
                </c:pt>
                <c:pt idx="10273">
                  <c:v>0.38574199999999997</c:v>
                </c:pt>
                <c:pt idx="10274">
                  <c:v>0.36376999999999998</c:v>
                </c:pt>
                <c:pt idx="10275">
                  <c:v>0.32714799999999999</c:v>
                </c:pt>
                <c:pt idx="10276">
                  <c:v>0.305176</c:v>
                </c:pt>
                <c:pt idx="10277">
                  <c:v>0.28564499999999998</c:v>
                </c:pt>
                <c:pt idx="10278">
                  <c:v>0.26367200000000002</c:v>
                </c:pt>
                <c:pt idx="10279">
                  <c:v>0.231934</c:v>
                </c:pt>
                <c:pt idx="10280">
                  <c:v>0.20263700000000001</c:v>
                </c:pt>
                <c:pt idx="10281">
                  <c:v>0.17822299999999999</c:v>
                </c:pt>
                <c:pt idx="10282">
                  <c:v>0.153809</c:v>
                </c:pt>
                <c:pt idx="10283">
                  <c:v>0.13427700000000001</c:v>
                </c:pt>
                <c:pt idx="10284">
                  <c:v>0.10253900000000001</c:v>
                </c:pt>
                <c:pt idx="10285">
                  <c:v>7.8125E-2</c:v>
                </c:pt>
                <c:pt idx="10286">
                  <c:v>5.6152300000000002E-2</c:v>
                </c:pt>
                <c:pt idx="10287">
                  <c:v>2.1972700000000001E-2</c:v>
                </c:pt>
                <c:pt idx="10288">
                  <c:v>2.4414100000000002E-3</c:v>
                </c:pt>
                <c:pt idx="10289">
                  <c:v>-3.41797E-2</c:v>
                </c:pt>
                <c:pt idx="10290">
                  <c:v>-6.5918000000000004E-2</c:v>
                </c:pt>
                <c:pt idx="10291">
                  <c:v>-7.8125E-2</c:v>
                </c:pt>
                <c:pt idx="10292">
                  <c:v>-0.114746</c:v>
                </c:pt>
                <c:pt idx="10293">
                  <c:v>-0.12695300000000001</c:v>
                </c:pt>
                <c:pt idx="10294">
                  <c:v>-0.163574</c:v>
                </c:pt>
                <c:pt idx="10295">
                  <c:v>-0.18066399999999999</c:v>
                </c:pt>
                <c:pt idx="10296">
                  <c:v>-0.21484400000000001</c:v>
                </c:pt>
                <c:pt idx="10297">
                  <c:v>-0.244141</c:v>
                </c:pt>
                <c:pt idx="10298">
                  <c:v>-0.25390600000000002</c:v>
                </c:pt>
                <c:pt idx="10299">
                  <c:v>-0.30029299999999998</c:v>
                </c:pt>
                <c:pt idx="10300">
                  <c:v>-0.31494100000000003</c:v>
                </c:pt>
                <c:pt idx="10301">
                  <c:v>-0.33935500000000002</c:v>
                </c:pt>
                <c:pt idx="10302">
                  <c:v>-0.37353500000000001</c:v>
                </c:pt>
                <c:pt idx="10303">
                  <c:v>-0.380859</c:v>
                </c:pt>
                <c:pt idx="10304">
                  <c:v>-0.41259800000000002</c:v>
                </c:pt>
                <c:pt idx="10305">
                  <c:v>-0.43701200000000001</c:v>
                </c:pt>
                <c:pt idx="10306">
                  <c:v>-0.458984</c:v>
                </c:pt>
                <c:pt idx="10307">
                  <c:v>-0.48339799999999999</c:v>
                </c:pt>
                <c:pt idx="10308">
                  <c:v>-0.49804700000000002</c:v>
                </c:pt>
                <c:pt idx="10309">
                  <c:v>-0.52246099999999995</c:v>
                </c:pt>
                <c:pt idx="10310">
                  <c:v>-0.546875</c:v>
                </c:pt>
                <c:pt idx="10311">
                  <c:v>-0.55175799999999997</c:v>
                </c:pt>
                <c:pt idx="10312">
                  <c:v>-0.57861300000000004</c:v>
                </c:pt>
                <c:pt idx="10313">
                  <c:v>-0.60058599999999995</c:v>
                </c:pt>
                <c:pt idx="10314">
                  <c:v>-0.625</c:v>
                </c:pt>
                <c:pt idx="10315">
                  <c:v>-0.625</c:v>
                </c:pt>
                <c:pt idx="10316">
                  <c:v>-0.64941400000000005</c:v>
                </c:pt>
                <c:pt idx="10317">
                  <c:v>-0.66162100000000001</c:v>
                </c:pt>
                <c:pt idx="10318">
                  <c:v>-0.66406200000000004</c:v>
                </c:pt>
                <c:pt idx="10319">
                  <c:v>-0.70068399999999997</c:v>
                </c:pt>
                <c:pt idx="10320">
                  <c:v>-0.710449</c:v>
                </c:pt>
                <c:pt idx="10321">
                  <c:v>-0.72997999999999996</c:v>
                </c:pt>
                <c:pt idx="10322">
                  <c:v>-0.72753900000000005</c:v>
                </c:pt>
                <c:pt idx="10323">
                  <c:v>-0.73974600000000001</c:v>
                </c:pt>
                <c:pt idx="10324">
                  <c:v>-0.75927699999999998</c:v>
                </c:pt>
                <c:pt idx="10325">
                  <c:v>-0.77636700000000003</c:v>
                </c:pt>
                <c:pt idx="10326">
                  <c:v>-0.76904300000000003</c:v>
                </c:pt>
                <c:pt idx="10327">
                  <c:v>-0.77880899999999997</c:v>
                </c:pt>
                <c:pt idx="10328">
                  <c:v>-0.78613299999999997</c:v>
                </c:pt>
                <c:pt idx="10329">
                  <c:v>-0.78613299999999997</c:v>
                </c:pt>
                <c:pt idx="10330">
                  <c:v>-0.79345699999999997</c:v>
                </c:pt>
                <c:pt idx="10331">
                  <c:v>-0.79834000000000005</c:v>
                </c:pt>
                <c:pt idx="10332">
                  <c:v>-0.80078099999999997</c:v>
                </c:pt>
                <c:pt idx="10333">
                  <c:v>-0.80810499999999996</c:v>
                </c:pt>
                <c:pt idx="10334">
                  <c:v>-0.79834000000000005</c:v>
                </c:pt>
                <c:pt idx="10335">
                  <c:v>-0.80322300000000002</c:v>
                </c:pt>
                <c:pt idx="10336">
                  <c:v>-0.78369100000000003</c:v>
                </c:pt>
                <c:pt idx="10337">
                  <c:v>-0.78613299999999997</c:v>
                </c:pt>
                <c:pt idx="10338">
                  <c:v>-0.79101600000000005</c:v>
                </c:pt>
                <c:pt idx="10339">
                  <c:v>-0.79834000000000005</c:v>
                </c:pt>
                <c:pt idx="10340">
                  <c:v>-0.78613299999999997</c:v>
                </c:pt>
                <c:pt idx="10341">
                  <c:v>-0.773926</c:v>
                </c:pt>
                <c:pt idx="10342">
                  <c:v>-0.73486300000000004</c:v>
                </c:pt>
                <c:pt idx="10343">
                  <c:v>-0.76415999999999995</c:v>
                </c:pt>
                <c:pt idx="10344">
                  <c:v>-0.75195299999999998</c:v>
                </c:pt>
                <c:pt idx="10345">
                  <c:v>-0.74707000000000001</c:v>
                </c:pt>
                <c:pt idx="10346">
                  <c:v>-0.72753900000000005</c:v>
                </c:pt>
                <c:pt idx="10347">
                  <c:v>-0.72997999999999996</c:v>
                </c:pt>
                <c:pt idx="10348">
                  <c:v>-0.71289100000000005</c:v>
                </c:pt>
                <c:pt idx="10349">
                  <c:v>-0.68847700000000001</c:v>
                </c:pt>
                <c:pt idx="10350">
                  <c:v>-0.69091800000000003</c:v>
                </c:pt>
                <c:pt idx="10351">
                  <c:v>-0.66162100000000001</c:v>
                </c:pt>
                <c:pt idx="10352">
                  <c:v>-0.64697300000000002</c:v>
                </c:pt>
                <c:pt idx="10353">
                  <c:v>-0.63964799999999999</c:v>
                </c:pt>
                <c:pt idx="10354">
                  <c:v>-0.62255899999999997</c:v>
                </c:pt>
                <c:pt idx="10355">
                  <c:v>-0.63476600000000005</c:v>
                </c:pt>
                <c:pt idx="10356">
                  <c:v>-0.58105499999999999</c:v>
                </c:pt>
                <c:pt idx="10357">
                  <c:v>-0.56640599999999997</c:v>
                </c:pt>
                <c:pt idx="10358">
                  <c:v>-0.52978499999999995</c:v>
                </c:pt>
                <c:pt idx="10359">
                  <c:v>-0.52246099999999995</c:v>
                </c:pt>
                <c:pt idx="10360">
                  <c:v>-0.49072300000000002</c:v>
                </c:pt>
                <c:pt idx="10361">
                  <c:v>-0.47363300000000003</c:v>
                </c:pt>
                <c:pt idx="10362">
                  <c:v>-0.43457000000000001</c:v>
                </c:pt>
                <c:pt idx="10363">
                  <c:v>-0.43945299999999998</c:v>
                </c:pt>
                <c:pt idx="10364">
                  <c:v>-0.41503899999999999</c:v>
                </c:pt>
                <c:pt idx="10365">
                  <c:v>-0.37597700000000001</c:v>
                </c:pt>
                <c:pt idx="10366">
                  <c:v>-0.36376999999999998</c:v>
                </c:pt>
                <c:pt idx="10367">
                  <c:v>-0.32958999999999999</c:v>
                </c:pt>
                <c:pt idx="10368">
                  <c:v>-0.28808600000000001</c:v>
                </c:pt>
                <c:pt idx="10369">
                  <c:v>-0.28076200000000001</c:v>
                </c:pt>
                <c:pt idx="10370">
                  <c:v>-0.25634800000000002</c:v>
                </c:pt>
                <c:pt idx="10371">
                  <c:v>-0.227051</c:v>
                </c:pt>
                <c:pt idx="10372">
                  <c:v>-0.20752000000000001</c:v>
                </c:pt>
                <c:pt idx="10373">
                  <c:v>-0.17578099999999999</c:v>
                </c:pt>
                <c:pt idx="10374">
                  <c:v>-0.153809</c:v>
                </c:pt>
                <c:pt idx="10375">
                  <c:v>-0.12207</c:v>
                </c:pt>
                <c:pt idx="10376">
                  <c:v>-8.7890599999999999E-2</c:v>
                </c:pt>
                <c:pt idx="10377">
                  <c:v>-8.0566399999999996E-2</c:v>
                </c:pt>
                <c:pt idx="10378">
                  <c:v>-4.6386700000000003E-2</c:v>
                </c:pt>
                <c:pt idx="10379">
                  <c:v>-3.6621099999999997E-2</c:v>
                </c:pt>
                <c:pt idx="10380">
                  <c:v>1.7089799999999999E-2</c:v>
                </c:pt>
                <c:pt idx="10381">
                  <c:v>4.1503900000000003E-2</c:v>
                </c:pt>
                <c:pt idx="10382">
                  <c:v>7.5683600000000004E-2</c:v>
                </c:pt>
                <c:pt idx="10383">
                  <c:v>0.109863</c:v>
                </c:pt>
                <c:pt idx="10384">
                  <c:v>0.124512</c:v>
                </c:pt>
                <c:pt idx="10385">
                  <c:v>0.144043</c:v>
                </c:pt>
                <c:pt idx="10386">
                  <c:v>0.18798799999999999</c:v>
                </c:pt>
                <c:pt idx="10387">
                  <c:v>0.20996100000000001</c:v>
                </c:pt>
                <c:pt idx="10388">
                  <c:v>0.229492</c:v>
                </c:pt>
                <c:pt idx="10389">
                  <c:v>0.26367200000000002</c:v>
                </c:pt>
                <c:pt idx="10390">
                  <c:v>0.28564499999999998</c:v>
                </c:pt>
                <c:pt idx="10391">
                  <c:v>0.3125</c:v>
                </c:pt>
                <c:pt idx="10392">
                  <c:v>0.33691399999999999</c:v>
                </c:pt>
                <c:pt idx="10393">
                  <c:v>0.36376999999999998</c:v>
                </c:pt>
                <c:pt idx="10394">
                  <c:v>0.397949</c:v>
                </c:pt>
                <c:pt idx="10395">
                  <c:v>0.41503899999999999</c:v>
                </c:pt>
                <c:pt idx="10396">
                  <c:v>0.45410200000000001</c:v>
                </c:pt>
                <c:pt idx="10397">
                  <c:v>0.45654299999999998</c:v>
                </c:pt>
                <c:pt idx="10398">
                  <c:v>0.47363300000000003</c:v>
                </c:pt>
                <c:pt idx="10399">
                  <c:v>0.51513699999999996</c:v>
                </c:pt>
                <c:pt idx="10400">
                  <c:v>0.52978499999999995</c:v>
                </c:pt>
                <c:pt idx="10401">
                  <c:v>0.554199</c:v>
                </c:pt>
                <c:pt idx="10402">
                  <c:v>0.56396500000000005</c:v>
                </c:pt>
                <c:pt idx="10403">
                  <c:v>0.59326199999999996</c:v>
                </c:pt>
                <c:pt idx="10404">
                  <c:v>0.617676</c:v>
                </c:pt>
                <c:pt idx="10405">
                  <c:v>0.63964799999999999</c:v>
                </c:pt>
                <c:pt idx="10406">
                  <c:v>0.65185499999999996</c:v>
                </c:pt>
                <c:pt idx="10407">
                  <c:v>0.64209000000000005</c:v>
                </c:pt>
                <c:pt idx="10408">
                  <c:v>0.66650399999999999</c:v>
                </c:pt>
                <c:pt idx="10409">
                  <c:v>0.71777299999999999</c:v>
                </c:pt>
                <c:pt idx="10410">
                  <c:v>0.72509800000000002</c:v>
                </c:pt>
                <c:pt idx="10411">
                  <c:v>0.73242200000000002</c:v>
                </c:pt>
                <c:pt idx="10412">
                  <c:v>0.74462899999999999</c:v>
                </c:pt>
                <c:pt idx="10413">
                  <c:v>0.76660200000000001</c:v>
                </c:pt>
                <c:pt idx="10414">
                  <c:v>0.77636700000000003</c:v>
                </c:pt>
                <c:pt idx="10415">
                  <c:v>0.79345699999999997</c:v>
                </c:pt>
                <c:pt idx="10416">
                  <c:v>0.80810499999999996</c:v>
                </c:pt>
                <c:pt idx="10417">
                  <c:v>0.82519500000000001</c:v>
                </c:pt>
                <c:pt idx="10418">
                  <c:v>0.82519500000000001</c:v>
                </c:pt>
                <c:pt idx="10419">
                  <c:v>0.81787100000000001</c:v>
                </c:pt>
                <c:pt idx="10420">
                  <c:v>0.84960899999999995</c:v>
                </c:pt>
                <c:pt idx="10421">
                  <c:v>0.84472700000000001</c:v>
                </c:pt>
                <c:pt idx="10422">
                  <c:v>0.84228499999999995</c:v>
                </c:pt>
                <c:pt idx="10423">
                  <c:v>0.852051</c:v>
                </c:pt>
                <c:pt idx="10424">
                  <c:v>0.852051</c:v>
                </c:pt>
                <c:pt idx="10425">
                  <c:v>0.86181600000000003</c:v>
                </c:pt>
                <c:pt idx="10426">
                  <c:v>0.87646500000000005</c:v>
                </c:pt>
                <c:pt idx="10427">
                  <c:v>0.85693399999999997</c:v>
                </c:pt>
                <c:pt idx="10428">
                  <c:v>0.87402299999999999</c:v>
                </c:pt>
                <c:pt idx="10429">
                  <c:v>0.88134800000000002</c:v>
                </c:pt>
                <c:pt idx="10430">
                  <c:v>0.87890599999999997</c:v>
                </c:pt>
                <c:pt idx="10431">
                  <c:v>0.88134800000000002</c:v>
                </c:pt>
                <c:pt idx="10432">
                  <c:v>0.87158199999999997</c:v>
                </c:pt>
                <c:pt idx="10433">
                  <c:v>0.87402299999999999</c:v>
                </c:pt>
                <c:pt idx="10434">
                  <c:v>0.859375</c:v>
                </c:pt>
                <c:pt idx="10435">
                  <c:v>0.852051</c:v>
                </c:pt>
                <c:pt idx="10436">
                  <c:v>0.85693399999999997</c:v>
                </c:pt>
                <c:pt idx="10437">
                  <c:v>0.81542999999999999</c:v>
                </c:pt>
                <c:pt idx="10438">
                  <c:v>0.83984400000000003</c:v>
                </c:pt>
                <c:pt idx="10439">
                  <c:v>0.83007799999999998</c:v>
                </c:pt>
                <c:pt idx="10440">
                  <c:v>0.81054700000000002</c:v>
                </c:pt>
                <c:pt idx="10441">
                  <c:v>0.81054700000000002</c:v>
                </c:pt>
                <c:pt idx="10442">
                  <c:v>0.80566400000000005</c:v>
                </c:pt>
                <c:pt idx="10443">
                  <c:v>0.773926</c:v>
                </c:pt>
                <c:pt idx="10444">
                  <c:v>0.76660200000000001</c:v>
                </c:pt>
                <c:pt idx="10445">
                  <c:v>0.75927699999999998</c:v>
                </c:pt>
                <c:pt idx="10446">
                  <c:v>0.74707000000000001</c:v>
                </c:pt>
                <c:pt idx="10447">
                  <c:v>0.71533199999999997</c:v>
                </c:pt>
                <c:pt idx="10448">
                  <c:v>0.74218799999999996</c:v>
                </c:pt>
                <c:pt idx="10449">
                  <c:v>0.69091800000000003</c:v>
                </c:pt>
                <c:pt idx="10450">
                  <c:v>0.72021500000000005</c:v>
                </c:pt>
                <c:pt idx="10451">
                  <c:v>0.66650399999999999</c:v>
                </c:pt>
                <c:pt idx="10452">
                  <c:v>0.66650399999999999</c:v>
                </c:pt>
                <c:pt idx="10453">
                  <c:v>0.61035200000000001</c:v>
                </c:pt>
                <c:pt idx="10454">
                  <c:v>0.617676</c:v>
                </c:pt>
                <c:pt idx="10455">
                  <c:v>0.58349600000000001</c:v>
                </c:pt>
                <c:pt idx="10456">
                  <c:v>0.554199</c:v>
                </c:pt>
                <c:pt idx="10457">
                  <c:v>0.52246099999999995</c:v>
                </c:pt>
                <c:pt idx="10458">
                  <c:v>0.51269500000000001</c:v>
                </c:pt>
                <c:pt idx="10459">
                  <c:v>0.50048800000000004</c:v>
                </c:pt>
                <c:pt idx="10460">
                  <c:v>0.478516</c:v>
                </c:pt>
                <c:pt idx="10461">
                  <c:v>0.45166000000000001</c:v>
                </c:pt>
                <c:pt idx="10462">
                  <c:v>0.42724600000000001</c:v>
                </c:pt>
                <c:pt idx="10463">
                  <c:v>0.42480499999999999</c:v>
                </c:pt>
                <c:pt idx="10464">
                  <c:v>0.37353500000000001</c:v>
                </c:pt>
                <c:pt idx="10465">
                  <c:v>0.36865199999999998</c:v>
                </c:pt>
                <c:pt idx="10466">
                  <c:v>0.32714799999999999</c:v>
                </c:pt>
                <c:pt idx="10467">
                  <c:v>0.26123000000000002</c:v>
                </c:pt>
                <c:pt idx="10468">
                  <c:v>0.28076200000000001</c:v>
                </c:pt>
                <c:pt idx="10469">
                  <c:v>0.25878899999999999</c:v>
                </c:pt>
                <c:pt idx="10470">
                  <c:v>0.222168</c:v>
                </c:pt>
                <c:pt idx="10471">
                  <c:v>0.19531200000000001</c:v>
                </c:pt>
                <c:pt idx="10472">
                  <c:v>0.17578099999999999</c:v>
                </c:pt>
                <c:pt idx="10473">
                  <c:v>0.151367</c:v>
                </c:pt>
                <c:pt idx="10474">
                  <c:v>0.12939500000000001</c:v>
                </c:pt>
                <c:pt idx="10475">
                  <c:v>9.0331999999999996E-2</c:v>
                </c:pt>
                <c:pt idx="10476">
                  <c:v>9.5214800000000002E-2</c:v>
                </c:pt>
                <c:pt idx="10477">
                  <c:v>3.6621099999999997E-2</c:v>
                </c:pt>
                <c:pt idx="10478">
                  <c:v>1.9531199999999999E-2</c:v>
                </c:pt>
                <c:pt idx="10479">
                  <c:v>-1.2207000000000001E-2</c:v>
                </c:pt>
                <c:pt idx="10480">
                  <c:v>-1.9531199999999999E-2</c:v>
                </c:pt>
                <c:pt idx="10481">
                  <c:v>-5.8593800000000001E-2</c:v>
                </c:pt>
                <c:pt idx="10482">
                  <c:v>-8.5449200000000003E-2</c:v>
                </c:pt>
                <c:pt idx="10483">
                  <c:v>-0.119629</c:v>
                </c:pt>
                <c:pt idx="10484">
                  <c:v>-0.144043</c:v>
                </c:pt>
                <c:pt idx="10485">
                  <c:v>-0.18310499999999999</c:v>
                </c:pt>
                <c:pt idx="10486">
                  <c:v>-0.20263700000000001</c:v>
                </c:pt>
                <c:pt idx="10487">
                  <c:v>-0.21240200000000001</c:v>
                </c:pt>
                <c:pt idx="10488">
                  <c:v>-0.25634800000000002</c:v>
                </c:pt>
                <c:pt idx="10489">
                  <c:v>-0.29541000000000001</c:v>
                </c:pt>
                <c:pt idx="10490">
                  <c:v>-0.30029299999999998</c:v>
                </c:pt>
                <c:pt idx="10491">
                  <c:v>-0.33203100000000002</c:v>
                </c:pt>
                <c:pt idx="10492">
                  <c:v>-0.35156199999999999</c:v>
                </c:pt>
                <c:pt idx="10493">
                  <c:v>-0.37841799999999998</c:v>
                </c:pt>
                <c:pt idx="10494">
                  <c:v>-0.40283200000000002</c:v>
                </c:pt>
                <c:pt idx="10495">
                  <c:v>-0.42968800000000001</c:v>
                </c:pt>
                <c:pt idx="10496">
                  <c:v>-0.42236299999999999</c:v>
                </c:pt>
                <c:pt idx="10497">
                  <c:v>-0.46630899999999997</c:v>
                </c:pt>
                <c:pt idx="10498">
                  <c:v>-0.48828100000000002</c:v>
                </c:pt>
                <c:pt idx="10499">
                  <c:v>-0.50537100000000001</c:v>
                </c:pt>
                <c:pt idx="10500">
                  <c:v>-0.52978499999999995</c:v>
                </c:pt>
                <c:pt idx="10501">
                  <c:v>-0.54443399999999997</c:v>
                </c:pt>
                <c:pt idx="10502">
                  <c:v>-0.57128900000000005</c:v>
                </c:pt>
                <c:pt idx="10503">
                  <c:v>-0.58837899999999999</c:v>
                </c:pt>
                <c:pt idx="10504">
                  <c:v>-0.61035200000000001</c:v>
                </c:pt>
                <c:pt idx="10505">
                  <c:v>-0.625</c:v>
                </c:pt>
                <c:pt idx="10506">
                  <c:v>-0.63476600000000005</c:v>
                </c:pt>
                <c:pt idx="10507">
                  <c:v>-0.66406200000000004</c:v>
                </c:pt>
                <c:pt idx="10508">
                  <c:v>-0.66162100000000001</c:v>
                </c:pt>
                <c:pt idx="10509">
                  <c:v>-0.69091800000000003</c:v>
                </c:pt>
                <c:pt idx="10510">
                  <c:v>-0.703125</c:v>
                </c:pt>
                <c:pt idx="10511">
                  <c:v>-0.710449</c:v>
                </c:pt>
                <c:pt idx="10512">
                  <c:v>-0.71777299999999999</c:v>
                </c:pt>
                <c:pt idx="10513">
                  <c:v>-0.74218799999999996</c:v>
                </c:pt>
                <c:pt idx="10514">
                  <c:v>-0.74218799999999996</c:v>
                </c:pt>
                <c:pt idx="10515">
                  <c:v>-0.76415999999999995</c:v>
                </c:pt>
                <c:pt idx="10516">
                  <c:v>-0.75683599999999995</c:v>
                </c:pt>
                <c:pt idx="10517">
                  <c:v>-0.773926</c:v>
                </c:pt>
                <c:pt idx="10518">
                  <c:v>-0.77148399999999995</c:v>
                </c:pt>
                <c:pt idx="10519">
                  <c:v>-0.79101600000000005</c:v>
                </c:pt>
                <c:pt idx="10520">
                  <c:v>-0.77148399999999995</c:v>
                </c:pt>
                <c:pt idx="10521">
                  <c:v>-0.79345699999999997</c:v>
                </c:pt>
                <c:pt idx="10522">
                  <c:v>-0.78613299999999997</c:v>
                </c:pt>
                <c:pt idx="10523">
                  <c:v>-0.80078099999999997</c:v>
                </c:pt>
                <c:pt idx="10524">
                  <c:v>-0.80810499999999996</c:v>
                </c:pt>
                <c:pt idx="10525">
                  <c:v>-0.80078099999999997</c:v>
                </c:pt>
                <c:pt idx="10526">
                  <c:v>-0.78369100000000003</c:v>
                </c:pt>
                <c:pt idx="10527">
                  <c:v>-0.79589799999999999</c:v>
                </c:pt>
                <c:pt idx="10528">
                  <c:v>-0.77880899999999997</c:v>
                </c:pt>
                <c:pt idx="10529">
                  <c:v>-0.78125</c:v>
                </c:pt>
                <c:pt idx="10530">
                  <c:v>-0.77636700000000003</c:v>
                </c:pt>
                <c:pt idx="10531">
                  <c:v>-0.77880899999999997</c:v>
                </c:pt>
                <c:pt idx="10532">
                  <c:v>-0.75195299999999998</c:v>
                </c:pt>
                <c:pt idx="10533">
                  <c:v>-0.76660200000000001</c:v>
                </c:pt>
                <c:pt idx="10534">
                  <c:v>-0.75195299999999998</c:v>
                </c:pt>
                <c:pt idx="10535">
                  <c:v>-0.73974600000000001</c:v>
                </c:pt>
                <c:pt idx="10536">
                  <c:v>-0.73974600000000001</c:v>
                </c:pt>
                <c:pt idx="10537">
                  <c:v>-0.72753900000000005</c:v>
                </c:pt>
                <c:pt idx="10538">
                  <c:v>-0.71777299999999999</c:v>
                </c:pt>
                <c:pt idx="10539">
                  <c:v>-0.68847700000000001</c:v>
                </c:pt>
                <c:pt idx="10540">
                  <c:v>-0.68847700000000001</c:v>
                </c:pt>
                <c:pt idx="10541">
                  <c:v>-0.66162100000000001</c:v>
                </c:pt>
                <c:pt idx="10542">
                  <c:v>-0.65673800000000004</c:v>
                </c:pt>
                <c:pt idx="10543">
                  <c:v>-0.64941400000000005</c:v>
                </c:pt>
                <c:pt idx="10544">
                  <c:v>-0.62011700000000003</c:v>
                </c:pt>
                <c:pt idx="10545">
                  <c:v>-0.54443399999999997</c:v>
                </c:pt>
                <c:pt idx="10546">
                  <c:v>-0.56884800000000002</c:v>
                </c:pt>
                <c:pt idx="10547">
                  <c:v>-0.56152299999999999</c:v>
                </c:pt>
                <c:pt idx="10548">
                  <c:v>-0.539551</c:v>
                </c:pt>
                <c:pt idx="10549">
                  <c:v>-0.51269500000000001</c:v>
                </c:pt>
                <c:pt idx="10550">
                  <c:v>-0.50292999999999999</c:v>
                </c:pt>
                <c:pt idx="10551">
                  <c:v>-0.48339799999999999</c:v>
                </c:pt>
                <c:pt idx="10552">
                  <c:v>-0.44677699999999998</c:v>
                </c:pt>
                <c:pt idx="10553">
                  <c:v>-0.43701200000000001</c:v>
                </c:pt>
                <c:pt idx="10554">
                  <c:v>-0.41259800000000002</c:v>
                </c:pt>
                <c:pt idx="10555">
                  <c:v>-0.390625</c:v>
                </c:pt>
                <c:pt idx="10556">
                  <c:v>-0.37353500000000001</c:v>
                </c:pt>
                <c:pt idx="10557">
                  <c:v>-0.34423799999999999</c:v>
                </c:pt>
                <c:pt idx="10558">
                  <c:v>-0.29785200000000001</c:v>
                </c:pt>
                <c:pt idx="10559">
                  <c:v>-0.27832000000000001</c:v>
                </c:pt>
                <c:pt idx="10560">
                  <c:v>-0.25634800000000002</c:v>
                </c:pt>
                <c:pt idx="10561">
                  <c:v>-0.229492</c:v>
                </c:pt>
                <c:pt idx="10562">
                  <c:v>-0.21484400000000001</c:v>
                </c:pt>
                <c:pt idx="10563">
                  <c:v>-0.18554699999999999</c:v>
                </c:pt>
                <c:pt idx="10564">
                  <c:v>-0.15625</c:v>
                </c:pt>
                <c:pt idx="10565">
                  <c:v>-0.12695300000000001</c:v>
                </c:pt>
                <c:pt idx="10566">
                  <c:v>-8.7890599999999999E-2</c:v>
                </c:pt>
                <c:pt idx="10567">
                  <c:v>-9.0331999999999996E-2</c:v>
                </c:pt>
                <c:pt idx="10568">
                  <c:v>-5.6152300000000002E-2</c:v>
                </c:pt>
                <c:pt idx="10569">
                  <c:v>-2.6855500000000001E-2</c:v>
                </c:pt>
                <c:pt idx="10570">
                  <c:v>1.4648400000000001E-2</c:v>
                </c:pt>
                <c:pt idx="10571">
                  <c:v>4.1503900000000003E-2</c:v>
                </c:pt>
                <c:pt idx="10572">
                  <c:v>6.8359400000000001E-2</c:v>
                </c:pt>
                <c:pt idx="10573">
                  <c:v>0.10009800000000001</c:v>
                </c:pt>
                <c:pt idx="10574">
                  <c:v>0.119629</c:v>
                </c:pt>
                <c:pt idx="10575">
                  <c:v>0.151367</c:v>
                </c:pt>
                <c:pt idx="10576">
                  <c:v>0.17089799999999999</c:v>
                </c:pt>
                <c:pt idx="10577">
                  <c:v>0.20019500000000001</c:v>
                </c:pt>
                <c:pt idx="10578">
                  <c:v>0.229492</c:v>
                </c:pt>
                <c:pt idx="10579">
                  <c:v>0.26367200000000002</c:v>
                </c:pt>
                <c:pt idx="10580">
                  <c:v>0.28076200000000001</c:v>
                </c:pt>
                <c:pt idx="10581">
                  <c:v>0.31494100000000003</c:v>
                </c:pt>
                <c:pt idx="10582">
                  <c:v>0.34912100000000001</c:v>
                </c:pt>
                <c:pt idx="10583">
                  <c:v>0.35644500000000001</c:v>
                </c:pt>
                <c:pt idx="10584">
                  <c:v>0.38818399999999997</c:v>
                </c:pt>
                <c:pt idx="10585">
                  <c:v>0.40283200000000002</c:v>
                </c:pt>
                <c:pt idx="10586">
                  <c:v>0.44433600000000001</c:v>
                </c:pt>
                <c:pt idx="10587">
                  <c:v>0.461426</c:v>
                </c:pt>
                <c:pt idx="10588">
                  <c:v>0.49072300000000002</c:v>
                </c:pt>
                <c:pt idx="10589">
                  <c:v>0.52002000000000004</c:v>
                </c:pt>
                <c:pt idx="10590">
                  <c:v>0.54199200000000003</c:v>
                </c:pt>
                <c:pt idx="10591">
                  <c:v>0.54931600000000003</c:v>
                </c:pt>
                <c:pt idx="10592">
                  <c:v>0.59082000000000001</c:v>
                </c:pt>
                <c:pt idx="10593">
                  <c:v>0.60546900000000003</c:v>
                </c:pt>
                <c:pt idx="10594">
                  <c:v>0.60790999999999995</c:v>
                </c:pt>
                <c:pt idx="10595">
                  <c:v>0.64697300000000002</c:v>
                </c:pt>
                <c:pt idx="10596">
                  <c:v>0.64697300000000002</c:v>
                </c:pt>
                <c:pt idx="10597">
                  <c:v>0.69824200000000003</c:v>
                </c:pt>
                <c:pt idx="10598">
                  <c:v>0.69335899999999995</c:v>
                </c:pt>
                <c:pt idx="10599">
                  <c:v>0.71533199999999997</c:v>
                </c:pt>
                <c:pt idx="10600">
                  <c:v>0.73242200000000002</c:v>
                </c:pt>
                <c:pt idx="10601">
                  <c:v>0.74707000000000001</c:v>
                </c:pt>
                <c:pt idx="10602">
                  <c:v>0.76904300000000003</c:v>
                </c:pt>
                <c:pt idx="10603">
                  <c:v>0.77636700000000003</c:v>
                </c:pt>
                <c:pt idx="10604">
                  <c:v>0.78613299999999997</c:v>
                </c:pt>
                <c:pt idx="10605">
                  <c:v>0.80322300000000002</c:v>
                </c:pt>
                <c:pt idx="10606">
                  <c:v>0.82519500000000001</c:v>
                </c:pt>
                <c:pt idx="10607">
                  <c:v>0.83007799999999998</c:v>
                </c:pt>
                <c:pt idx="10608">
                  <c:v>0.852051</c:v>
                </c:pt>
                <c:pt idx="10609">
                  <c:v>0.83984400000000003</c:v>
                </c:pt>
                <c:pt idx="10610">
                  <c:v>0.84716800000000003</c:v>
                </c:pt>
                <c:pt idx="10611">
                  <c:v>0.87158199999999997</c:v>
                </c:pt>
                <c:pt idx="10612">
                  <c:v>0.85449200000000003</c:v>
                </c:pt>
                <c:pt idx="10613">
                  <c:v>0.86914100000000005</c:v>
                </c:pt>
                <c:pt idx="10614">
                  <c:v>0.84472700000000001</c:v>
                </c:pt>
                <c:pt idx="10615">
                  <c:v>0.89111300000000004</c:v>
                </c:pt>
                <c:pt idx="10616">
                  <c:v>0.87646500000000005</c:v>
                </c:pt>
                <c:pt idx="10617">
                  <c:v>0.89843799999999996</c:v>
                </c:pt>
                <c:pt idx="10618">
                  <c:v>0.89355499999999999</c:v>
                </c:pt>
                <c:pt idx="10619">
                  <c:v>0.89355499999999999</c:v>
                </c:pt>
                <c:pt idx="10620">
                  <c:v>0.89111300000000004</c:v>
                </c:pt>
                <c:pt idx="10621">
                  <c:v>0.89111300000000004</c:v>
                </c:pt>
                <c:pt idx="10622">
                  <c:v>0.89355499999999999</c:v>
                </c:pt>
                <c:pt idx="10623">
                  <c:v>0.88867200000000002</c:v>
                </c:pt>
                <c:pt idx="10624">
                  <c:v>0.88622999999999996</c:v>
                </c:pt>
                <c:pt idx="10625">
                  <c:v>0.89599600000000001</c:v>
                </c:pt>
                <c:pt idx="10626">
                  <c:v>0.85693399999999997</c:v>
                </c:pt>
                <c:pt idx="10627">
                  <c:v>0.91064500000000004</c:v>
                </c:pt>
                <c:pt idx="10628">
                  <c:v>0.84960899999999995</c:v>
                </c:pt>
                <c:pt idx="10629">
                  <c:v>0.85693399999999997</c:v>
                </c:pt>
                <c:pt idx="10630">
                  <c:v>0.83252000000000004</c:v>
                </c:pt>
                <c:pt idx="10631">
                  <c:v>0.82763699999999996</c:v>
                </c:pt>
                <c:pt idx="10632">
                  <c:v>0.82519500000000001</c:v>
                </c:pt>
                <c:pt idx="10633">
                  <c:v>0.81298800000000004</c:v>
                </c:pt>
                <c:pt idx="10634">
                  <c:v>0.81542999999999999</c:v>
                </c:pt>
                <c:pt idx="10635">
                  <c:v>0.79589799999999999</c:v>
                </c:pt>
                <c:pt idx="10636">
                  <c:v>0.76904300000000003</c:v>
                </c:pt>
                <c:pt idx="10637">
                  <c:v>0.75683599999999995</c:v>
                </c:pt>
                <c:pt idx="10638">
                  <c:v>0.75195299999999998</c:v>
                </c:pt>
                <c:pt idx="10639">
                  <c:v>0.73242200000000002</c:v>
                </c:pt>
                <c:pt idx="10640">
                  <c:v>0.74218799999999996</c:v>
                </c:pt>
                <c:pt idx="10641">
                  <c:v>0.68359400000000003</c:v>
                </c:pt>
                <c:pt idx="10642">
                  <c:v>0.68359400000000003</c:v>
                </c:pt>
                <c:pt idx="10643">
                  <c:v>0.66406200000000004</c:v>
                </c:pt>
                <c:pt idx="10644">
                  <c:v>0.64697300000000002</c:v>
                </c:pt>
                <c:pt idx="10645">
                  <c:v>0.61523399999999995</c:v>
                </c:pt>
                <c:pt idx="10646">
                  <c:v>0.58837899999999999</c:v>
                </c:pt>
                <c:pt idx="10647">
                  <c:v>0.57617200000000002</c:v>
                </c:pt>
                <c:pt idx="10648">
                  <c:v>0.56396500000000005</c:v>
                </c:pt>
                <c:pt idx="10649">
                  <c:v>0.52734400000000003</c:v>
                </c:pt>
                <c:pt idx="10650">
                  <c:v>0.50781200000000004</c:v>
                </c:pt>
                <c:pt idx="10651">
                  <c:v>0.49072300000000002</c:v>
                </c:pt>
                <c:pt idx="10652">
                  <c:v>0.45166000000000001</c:v>
                </c:pt>
                <c:pt idx="10653">
                  <c:v>0.43212899999999999</c:v>
                </c:pt>
                <c:pt idx="10654">
                  <c:v>0.42480499999999999</c:v>
                </c:pt>
                <c:pt idx="10655">
                  <c:v>0.38818399999999997</c:v>
                </c:pt>
                <c:pt idx="10656">
                  <c:v>0.36376999999999998</c:v>
                </c:pt>
                <c:pt idx="10657">
                  <c:v>0.34179700000000002</c:v>
                </c:pt>
                <c:pt idx="10658">
                  <c:v>0.32714799999999999</c:v>
                </c:pt>
                <c:pt idx="10659">
                  <c:v>0.28808600000000001</c:v>
                </c:pt>
                <c:pt idx="10660">
                  <c:v>0.27099600000000001</c:v>
                </c:pt>
                <c:pt idx="10661">
                  <c:v>0.229492</c:v>
                </c:pt>
                <c:pt idx="10662">
                  <c:v>0.21484400000000001</c:v>
                </c:pt>
                <c:pt idx="10663">
                  <c:v>0.19287099999999999</c:v>
                </c:pt>
                <c:pt idx="10664">
                  <c:v>0.15625</c:v>
                </c:pt>
                <c:pt idx="10665">
                  <c:v>0.13916000000000001</c:v>
                </c:pt>
                <c:pt idx="10666">
                  <c:v>0.112305</c:v>
                </c:pt>
                <c:pt idx="10667">
                  <c:v>5.6152300000000002E-2</c:v>
                </c:pt>
                <c:pt idx="10668">
                  <c:v>6.5918000000000004E-2</c:v>
                </c:pt>
                <c:pt idx="10669">
                  <c:v>1.9531199999999999E-2</c:v>
                </c:pt>
                <c:pt idx="10670">
                  <c:v>-1.2207000000000001E-2</c:v>
                </c:pt>
                <c:pt idx="10671">
                  <c:v>-3.90625E-2</c:v>
                </c:pt>
                <c:pt idx="10672">
                  <c:v>-4.8828099999999999E-2</c:v>
                </c:pt>
                <c:pt idx="10673">
                  <c:v>-8.3007800000000007E-2</c:v>
                </c:pt>
                <c:pt idx="10674">
                  <c:v>-0.112305</c:v>
                </c:pt>
                <c:pt idx="10675">
                  <c:v>-0.13671900000000001</c:v>
                </c:pt>
                <c:pt idx="10676">
                  <c:v>-0.166016</c:v>
                </c:pt>
                <c:pt idx="10677">
                  <c:v>-0.19287099999999999</c:v>
                </c:pt>
                <c:pt idx="10678">
                  <c:v>-0.231934</c:v>
                </c:pt>
                <c:pt idx="10679">
                  <c:v>-0.25634800000000002</c:v>
                </c:pt>
                <c:pt idx="10680">
                  <c:v>-0.27099600000000001</c:v>
                </c:pt>
                <c:pt idx="10681">
                  <c:v>-0.30761699999999997</c:v>
                </c:pt>
                <c:pt idx="10682">
                  <c:v>-0.31738300000000003</c:v>
                </c:pt>
                <c:pt idx="10683">
                  <c:v>-0.33691399999999999</c:v>
                </c:pt>
                <c:pt idx="10684">
                  <c:v>-0.37353500000000001</c:v>
                </c:pt>
                <c:pt idx="10685">
                  <c:v>-0.41015600000000002</c:v>
                </c:pt>
                <c:pt idx="10686">
                  <c:v>-0.40283200000000002</c:v>
                </c:pt>
                <c:pt idx="10687">
                  <c:v>-0.43945299999999998</c:v>
                </c:pt>
                <c:pt idx="10688">
                  <c:v>-0.46875</c:v>
                </c:pt>
                <c:pt idx="10689">
                  <c:v>-0.49560500000000002</c:v>
                </c:pt>
                <c:pt idx="10690">
                  <c:v>-0.50537100000000001</c:v>
                </c:pt>
                <c:pt idx="10691">
                  <c:v>-0.52734400000000003</c:v>
                </c:pt>
                <c:pt idx="10692">
                  <c:v>-0.56152299999999999</c:v>
                </c:pt>
                <c:pt idx="10693">
                  <c:v>-0.56152299999999999</c:v>
                </c:pt>
                <c:pt idx="10694">
                  <c:v>-0.60058599999999995</c:v>
                </c:pt>
                <c:pt idx="10695">
                  <c:v>-0.60790999999999995</c:v>
                </c:pt>
                <c:pt idx="10696">
                  <c:v>-0.62744100000000003</c:v>
                </c:pt>
                <c:pt idx="10697">
                  <c:v>-0.65429700000000002</c:v>
                </c:pt>
                <c:pt idx="10698">
                  <c:v>-0.65185499999999996</c:v>
                </c:pt>
                <c:pt idx="10699">
                  <c:v>-0.67138699999999996</c:v>
                </c:pt>
                <c:pt idx="10700">
                  <c:v>-0.70068399999999997</c:v>
                </c:pt>
                <c:pt idx="10701">
                  <c:v>-0.68847700000000001</c:v>
                </c:pt>
                <c:pt idx="10702">
                  <c:v>-0.71289100000000005</c:v>
                </c:pt>
                <c:pt idx="10703">
                  <c:v>-0.71777299999999999</c:v>
                </c:pt>
                <c:pt idx="10704">
                  <c:v>-0.72997999999999996</c:v>
                </c:pt>
                <c:pt idx="10705">
                  <c:v>-0.73730499999999999</c:v>
                </c:pt>
                <c:pt idx="10706">
                  <c:v>-0.75439500000000004</c:v>
                </c:pt>
                <c:pt idx="10707">
                  <c:v>-0.773926</c:v>
                </c:pt>
                <c:pt idx="10708">
                  <c:v>-0.76904300000000003</c:v>
                </c:pt>
                <c:pt idx="10709">
                  <c:v>-0.79101600000000005</c:v>
                </c:pt>
                <c:pt idx="10710">
                  <c:v>-0.79101600000000005</c:v>
                </c:pt>
                <c:pt idx="10711">
                  <c:v>-0.78369100000000003</c:v>
                </c:pt>
                <c:pt idx="10712">
                  <c:v>-0.80078099999999997</c:v>
                </c:pt>
                <c:pt idx="10713">
                  <c:v>-0.80078099999999997</c:v>
                </c:pt>
                <c:pt idx="10714">
                  <c:v>-0.79345699999999997</c:v>
                </c:pt>
                <c:pt idx="10715">
                  <c:v>-0.80078099999999997</c:v>
                </c:pt>
                <c:pt idx="10716">
                  <c:v>-0.79589799999999999</c:v>
                </c:pt>
                <c:pt idx="10717">
                  <c:v>-0.788574</c:v>
                </c:pt>
                <c:pt idx="10718">
                  <c:v>-0.77636700000000003</c:v>
                </c:pt>
                <c:pt idx="10719">
                  <c:v>-0.788574</c:v>
                </c:pt>
                <c:pt idx="10720">
                  <c:v>-0.78613299999999997</c:v>
                </c:pt>
                <c:pt idx="10721">
                  <c:v>-0.78369100000000003</c:v>
                </c:pt>
                <c:pt idx="10722">
                  <c:v>-0.78125</c:v>
                </c:pt>
                <c:pt idx="10723">
                  <c:v>-0.78125</c:v>
                </c:pt>
                <c:pt idx="10724">
                  <c:v>-0.76660200000000001</c:v>
                </c:pt>
                <c:pt idx="10725">
                  <c:v>-0.75439500000000004</c:v>
                </c:pt>
                <c:pt idx="10726">
                  <c:v>-0.75195299999999998</c:v>
                </c:pt>
                <c:pt idx="10727">
                  <c:v>-0.74462899999999999</c:v>
                </c:pt>
                <c:pt idx="10728">
                  <c:v>-0.72753900000000005</c:v>
                </c:pt>
                <c:pt idx="10729">
                  <c:v>-0.710449</c:v>
                </c:pt>
                <c:pt idx="10730">
                  <c:v>-0.70556600000000003</c:v>
                </c:pt>
                <c:pt idx="10731">
                  <c:v>-0.69824200000000003</c:v>
                </c:pt>
                <c:pt idx="10732">
                  <c:v>-0.67627000000000004</c:v>
                </c:pt>
                <c:pt idx="10733">
                  <c:v>-0.66162100000000001</c:v>
                </c:pt>
                <c:pt idx="10734">
                  <c:v>-0.65185499999999996</c:v>
                </c:pt>
                <c:pt idx="10735">
                  <c:v>-0.56152299999999999</c:v>
                </c:pt>
                <c:pt idx="10736">
                  <c:v>-0.59326199999999996</c:v>
                </c:pt>
                <c:pt idx="10737">
                  <c:v>-0.59814500000000004</c:v>
                </c:pt>
                <c:pt idx="10738">
                  <c:v>-0.57372999999999996</c:v>
                </c:pt>
                <c:pt idx="10739">
                  <c:v>-0.54199200000000003</c:v>
                </c:pt>
                <c:pt idx="10740">
                  <c:v>-0.53222700000000001</c:v>
                </c:pt>
                <c:pt idx="10741">
                  <c:v>-0.51025399999999999</c:v>
                </c:pt>
                <c:pt idx="10742">
                  <c:v>-0.48095700000000002</c:v>
                </c:pt>
                <c:pt idx="10743">
                  <c:v>-0.46386699999999997</c:v>
                </c:pt>
                <c:pt idx="10744">
                  <c:v>-0.44921899999999998</c:v>
                </c:pt>
                <c:pt idx="10745">
                  <c:v>-0.42724600000000001</c:v>
                </c:pt>
                <c:pt idx="10746">
                  <c:v>-0.400391</c:v>
                </c:pt>
                <c:pt idx="10747">
                  <c:v>-0.390625</c:v>
                </c:pt>
                <c:pt idx="10748">
                  <c:v>-0.3125</c:v>
                </c:pt>
                <c:pt idx="10749">
                  <c:v>-0.322266</c:v>
                </c:pt>
                <c:pt idx="10750">
                  <c:v>-0.29296899999999998</c:v>
                </c:pt>
                <c:pt idx="10751">
                  <c:v>-0.27587899999999999</c:v>
                </c:pt>
                <c:pt idx="10752">
                  <c:v>-0.24902299999999999</c:v>
                </c:pt>
                <c:pt idx="10753">
                  <c:v>-0.21728500000000001</c:v>
                </c:pt>
                <c:pt idx="10754">
                  <c:v>-0.20019500000000001</c:v>
                </c:pt>
                <c:pt idx="10755">
                  <c:v>-0.15625</c:v>
                </c:pt>
                <c:pt idx="10756">
                  <c:v>-0.13916000000000001</c:v>
                </c:pt>
                <c:pt idx="10757">
                  <c:v>-0.12939500000000001</c:v>
                </c:pt>
                <c:pt idx="10758">
                  <c:v>-7.8125E-2</c:v>
                </c:pt>
                <c:pt idx="10759">
                  <c:v>-5.1269500000000003E-2</c:v>
                </c:pt>
                <c:pt idx="10760">
                  <c:v>-3.1738299999999997E-2</c:v>
                </c:pt>
                <c:pt idx="10761">
                  <c:v>-2.4414100000000002E-3</c:v>
                </c:pt>
                <c:pt idx="10762">
                  <c:v>1.7089799999999999E-2</c:v>
                </c:pt>
                <c:pt idx="10763">
                  <c:v>6.3476599999999994E-2</c:v>
                </c:pt>
                <c:pt idx="10764">
                  <c:v>8.5449200000000003E-2</c:v>
                </c:pt>
                <c:pt idx="10765">
                  <c:v>0.10498</c:v>
                </c:pt>
                <c:pt idx="10766">
                  <c:v>0.148926</c:v>
                </c:pt>
                <c:pt idx="10767">
                  <c:v>0.17089799999999999</c:v>
                </c:pt>
                <c:pt idx="10768">
                  <c:v>0.18310499999999999</c:v>
                </c:pt>
                <c:pt idx="10769">
                  <c:v>0.229492</c:v>
                </c:pt>
                <c:pt idx="10770">
                  <c:v>0.236816</c:v>
                </c:pt>
                <c:pt idx="10771">
                  <c:v>0.27587899999999999</c:v>
                </c:pt>
                <c:pt idx="10772">
                  <c:v>0.28808600000000001</c:v>
                </c:pt>
                <c:pt idx="10773">
                  <c:v>0.32470700000000002</c:v>
                </c:pt>
                <c:pt idx="10774">
                  <c:v>0.34423799999999999</c:v>
                </c:pt>
                <c:pt idx="10775">
                  <c:v>0.37597700000000001</c:v>
                </c:pt>
                <c:pt idx="10776">
                  <c:v>0.42968800000000001</c:v>
                </c:pt>
                <c:pt idx="10777">
                  <c:v>0.42480499999999999</c:v>
                </c:pt>
                <c:pt idx="10778">
                  <c:v>0.45166000000000001</c:v>
                </c:pt>
                <c:pt idx="10779">
                  <c:v>0.47363300000000003</c:v>
                </c:pt>
                <c:pt idx="10780">
                  <c:v>0.50537100000000001</c:v>
                </c:pt>
                <c:pt idx="10781">
                  <c:v>0.51269500000000001</c:v>
                </c:pt>
                <c:pt idx="10782">
                  <c:v>0.54199200000000003</c:v>
                </c:pt>
                <c:pt idx="10783">
                  <c:v>0.56396500000000005</c:v>
                </c:pt>
                <c:pt idx="10784">
                  <c:v>0.58593799999999996</c:v>
                </c:pt>
                <c:pt idx="10785">
                  <c:v>0.60058599999999995</c:v>
                </c:pt>
                <c:pt idx="10786">
                  <c:v>0.64697300000000002</c:v>
                </c:pt>
                <c:pt idx="10787">
                  <c:v>0.65673800000000004</c:v>
                </c:pt>
                <c:pt idx="10788">
                  <c:v>0.64453099999999997</c:v>
                </c:pt>
                <c:pt idx="10789">
                  <c:v>0.65429700000000002</c:v>
                </c:pt>
                <c:pt idx="10790">
                  <c:v>0.70556600000000003</c:v>
                </c:pt>
                <c:pt idx="10791">
                  <c:v>0.71533199999999997</c:v>
                </c:pt>
                <c:pt idx="10792">
                  <c:v>0.73974600000000001</c:v>
                </c:pt>
                <c:pt idx="10793">
                  <c:v>0.75683599999999995</c:v>
                </c:pt>
                <c:pt idx="10794">
                  <c:v>0.76904300000000003</c:v>
                </c:pt>
                <c:pt idx="10795">
                  <c:v>0.77636700000000003</c:v>
                </c:pt>
                <c:pt idx="10796">
                  <c:v>0.79589799999999999</c:v>
                </c:pt>
                <c:pt idx="10797">
                  <c:v>0.79101600000000005</c:v>
                </c:pt>
                <c:pt idx="10798">
                  <c:v>0.82031200000000004</c:v>
                </c:pt>
                <c:pt idx="10799">
                  <c:v>0.81542999999999999</c:v>
                </c:pt>
                <c:pt idx="10800">
                  <c:v>0.83252000000000004</c:v>
                </c:pt>
                <c:pt idx="10801">
                  <c:v>0.82763699999999996</c:v>
                </c:pt>
                <c:pt idx="10802">
                  <c:v>0.852051</c:v>
                </c:pt>
                <c:pt idx="10803">
                  <c:v>0.84960899999999995</c:v>
                </c:pt>
                <c:pt idx="10804">
                  <c:v>0.85449200000000003</c:v>
                </c:pt>
                <c:pt idx="10805">
                  <c:v>0.86914100000000005</c:v>
                </c:pt>
                <c:pt idx="10806">
                  <c:v>0.87646500000000005</c:v>
                </c:pt>
                <c:pt idx="10807">
                  <c:v>0.87158199999999997</c:v>
                </c:pt>
                <c:pt idx="10808">
                  <c:v>0.90820299999999998</c:v>
                </c:pt>
                <c:pt idx="10809">
                  <c:v>0.88134800000000002</c:v>
                </c:pt>
                <c:pt idx="10810">
                  <c:v>0.87890599999999997</c:v>
                </c:pt>
                <c:pt idx="10811">
                  <c:v>0.87402299999999999</c:v>
                </c:pt>
                <c:pt idx="10812">
                  <c:v>0.87402299999999999</c:v>
                </c:pt>
                <c:pt idx="10813">
                  <c:v>0.87158199999999997</c:v>
                </c:pt>
                <c:pt idx="10814">
                  <c:v>0.88378900000000005</c:v>
                </c:pt>
                <c:pt idx="10815">
                  <c:v>0.88622999999999996</c:v>
                </c:pt>
                <c:pt idx="10816">
                  <c:v>0.88134800000000002</c:v>
                </c:pt>
                <c:pt idx="10817">
                  <c:v>0.88378900000000005</c:v>
                </c:pt>
                <c:pt idx="10818">
                  <c:v>0.85693399999999997</c:v>
                </c:pt>
                <c:pt idx="10819">
                  <c:v>0.85693399999999997</c:v>
                </c:pt>
                <c:pt idx="10820">
                  <c:v>0.84960899999999995</c:v>
                </c:pt>
                <c:pt idx="10821">
                  <c:v>0.83740199999999998</c:v>
                </c:pt>
                <c:pt idx="10822">
                  <c:v>0.82763699999999996</c:v>
                </c:pt>
                <c:pt idx="10823">
                  <c:v>0.80810499999999996</c:v>
                </c:pt>
                <c:pt idx="10824">
                  <c:v>0.79589799999999999</c:v>
                </c:pt>
                <c:pt idx="10825">
                  <c:v>0.78613299999999997</c:v>
                </c:pt>
                <c:pt idx="10826">
                  <c:v>0.76904300000000003</c:v>
                </c:pt>
                <c:pt idx="10827">
                  <c:v>0.76171900000000003</c:v>
                </c:pt>
                <c:pt idx="10828">
                  <c:v>0.77148399999999995</c:v>
                </c:pt>
                <c:pt idx="10829">
                  <c:v>0.72753900000000005</c:v>
                </c:pt>
                <c:pt idx="10830">
                  <c:v>0.72997999999999996</c:v>
                </c:pt>
                <c:pt idx="10831">
                  <c:v>0.69824200000000003</c:v>
                </c:pt>
                <c:pt idx="10832">
                  <c:v>0.67138699999999996</c:v>
                </c:pt>
                <c:pt idx="10833">
                  <c:v>0.66406200000000004</c:v>
                </c:pt>
                <c:pt idx="10834">
                  <c:v>0.64453099999999997</c:v>
                </c:pt>
                <c:pt idx="10835">
                  <c:v>0.62988299999999997</c:v>
                </c:pt>
                <c:pt idx="10836">
                  <c:v>0.61035200000000001</c:v>
                </c:pt>
                <c:pt idx="10837">
                  <c:v>0.58837899999999999</c:v>
                </c:pt>
                <c:pt idx="10838">
                  <c:v>0.56884800000000002</c:v>
                </c:pt>
                <c:pt idx="10839">
                  <c:v>0.54199200000000003</c:v>
                </c:pt>
                <c:pt idx="10840">
                  <c:v>0.52246099999999995</c:v>
                </c:pt>
                <c:pt idx="10841">
                  <c:v>0.49804700000000002</c:v>
                </c:pt>
                <c:pt idx="10842">
                  <c:v>0.47363300000000003</c:v>
                </c:pt>
                <c:pt idx="10843">
                  <c:v>0.42724600000000001</c:v>
                </c:pt>
                <c:pt idx="10844">
                  <c:v>0.42968800000000001</c:v>
                </c:pt>
                <c:pt idx="10845">
                  <c:v>0.397949</c:v>
                </c:pt>
                <c:pt idx="10846">
                  <c:v>0.380859</c:v>
                </c:pt>
                <c:pt idx="10847">
                  <c:v>0.383301</c:v>
                </c:pt>
                <c:pt idx="10848">
                  <c:v>0.32958999999999999</c:v>
                </c:pt>
                <c:pt idx="10849">
                  <c:v>0.29785200000000001</c:v>
                </c:pt>
                <c:pt idx="10850">
                  <c:v>0.27099600000000001</c:v>
                </c:pt>
                <c:pt idx="10851">
                  <c:v>0.25390600000000002</c:v>
                </c:pt>
                <c:pt idx="10852">
                  <c:v>0.229492</c:v>
                </c:pt>
                <c:pt idx="10853">
                  <c:v>0.19042999999999999</c:v>
                </c:pt>
                <c:pt idx="10854">
                  <c:v>0.153809</c:v>
                </c:pt>
                <c:pt idx="10855">
                  <c:v>0.144043</c:v>
                </c:pt>
                <c:pt idx="10856">
                  <c:v>0.10498</c:v>
                </c:pt>
                <c:pt idx="10857">
                  <c:v>0.10253900000000001</c:v>
                </c:pt>
                <c:pt idx="10858">
                  <c:v>6.5918000000000004E-2</c:v>
                </c:pt>
                <c:pt idx="10859">
                  <c:v>3.41797E-2</c:v>
                </c:pt>
                <c:pt idx="10860">
                  <c:v>2.4414100000000002E-3</c:v>
                </c:pt>
                <c:pt idx="10861">
                  <c:v>-1.9531199999999999E-2</c:v>
                </c:pt>
                <c:pt idx="10862">
                  <c:v>-4.6386700000000003E-2</c:v>
                </c:pt>
                <c:pt idx="10863">
                  <c:v>-7.5683600000000004E-2</c:v>
                </c:pt>
                <c:pt idx="10864">
                  <c:v>-0.10498</c:v>
                </c:pt>
                <c:pt idx="10865">
                  <c:v>-0.14160200000000001</c:v>
                </c:pt>
                <c:pt idx="10866">
                  <c:v>-0.153809</c:v>
                </c:pt>
                <c:pt idx="10867">
                  <c:v>-0.18554699999999999</c:v>
                </c:pt>
                <c:pt idx="10868">
                  <c:v>-0.21240200000000001</c:v>
                </c:pt>
                <c:pt idx="10869">
                  <c:v>-0.26123000000000002</c:v>
                </c:pt>
                <c:pt idx="10870">
                  <c:v>-0.26855499999999999</c:v>
                </c:pt>
                <c:pt idx="10871">
                  <c:v>-0.29296899999999998</c:v>
                </c:pt>
                <c:pt idx="10872">
                  <c:v>-0.31494100000000003</c:v>
                </c:pt>
                <c:pt idx="10873">
                  <c:v>-0.34912100000000001</c:v>
                </c:pt>
                <c:pt idx="10874">
                  <c:v>-0.37353500000000001</c:v>
                </c:pt>
                <c:pt idx="10875">
                  <c:v>-0.39306600000000003</c:v>
                </c:pt>
                <c:pt idx="10876">
                  <c:v>-0.41748000000000002</c:v>
                </c:pt>
                <c:pt idx="10877">
                  <c:v>-0.43701200000000001</c:v>
                </c:pt>
                <c:pt idx="10878">
                  <c:v>-0.45410200000000001</c:v>
                </c:pt>
                <c:pt idx="10879">
                  <c:v>-0.48339799999999999</c:v>
                </c:pt>
                <c:pt idx="10880">
                  <c:v>-0.51513699999999996</c:v>
                </c:pt>
                <c:pt idx="10881">
                  <c:v>-0.52246099999999995</c:v>
                </c:pt>
                <c:pt idx="10882">
                  <c:v>-0.546875</c:v>
                </c:pt>
                <c:pt idx="10883">
                  <c:v>-0.57128900000000005</c:v>
                </c:pt>
                <c:pt idx="10884">
                  <c:v>-0.59326199999999996</c:v>
                </c:pt>
                <c:pt idx="10885">
                  <c:v>-0.61035200000000001</c:v>
                </c:pt>
                <c:pt idx="10886">
                  <c:v>-0.63476600000000005</c:v>
                </c:pt>
                <c:pt idx="10887">
                  <c:v>-0.64697300000000002</c:v>
                </c:pt>
                <c:pt idx="10888">
                  <c:v>-0.66650399999999999</c:v>
                </c:pt>
                <c:pt idx="10889">
                  <c:v>-0.67627000000000004</c:v>
                </c:pt>
                <c:pt idx="10890">
                  <c:v>-0.69335899999999995</c:v>
                </c:pt>
                <c:pt idx="10891">
                  <c:v>-0.70556600000000003</c:v>
                </c:pt>
                <c:pt idx="10892">
                  <c:v>-0.72997999999999996</c:v>
                </c:pt>
                <c:pt idx="10893">
                  <c:v>-0.72265599999999997</c:v>
                </c:pt>
                <c:pt idx="10894">
                  <c:v>-0.74218799999999996</c:v>
                </c:pt>
                <c:pt idx="10895">
                  <c:v>-0.74951199999999996</c:v>
                </c:pt>
                <c:pt idx="10896">
                  <c:v>-0.75927699999999998</c:v>
                </c:pt>
                <c:pt idx="10897">
                  <c:v>-0.77880899999999997</c:v>
                </c:pt>
                <c:pt idx="10898">
                  <c:v>-0.78125</c:v>
                </c:pt>
                <c:pt idx="10899">
                  <c:v>-0.77148399999999995</c:v>
                </c:pt>
                <c:pt idx="10900">
                  <c:v>-0.79589799999999999</c:v>
                </c:pt>
                <c:pt idx="10901">
                  <c:v>-0.81542999999999999</c:v>
                </c:pt>
                <c:pt idx="10902">
                  <c:v>-0.81542999999999999</c:v>
                </c:pt>
                <c:pt idx="10903">
                  <c:v>-0.82031200000000004</c:v>
                </c:pt>
                <c:pt idx="10904">
                  <c:v>-0.81542999999999999</c:v>
                </c:pt>
                <c:pt idx="10905">
                  <c:v>-0.82519500000000001</c:v>
                </c:pt>
                <c:pt idx="10906">
                  <c:v>-0.81298800000000004</c:v>
                </c:pt>
                <c:pt idx="10907">
                  <c:v>-0.81787100000000001</c:v>
                </c:pt>
                <c:pt idx="10908">
                  <c:v>-0.80566400000000005</c:v>
                </c:pt>
                <c:pt idx="10909">
                  <c:v>-0.81054700000000002</c:v>
                </c:pt>
                <c:pt idx="10910">
                  <c:v>-0.80078099999999997</c:v>
                </c:pt>
                <c:pt idx="10911">
                  <c:v>-0.81054700000000002</c:v>
                </c:pt>
                <c:pt idx="10912">
                  <c:v>-0.79101600000000005</c:v>
                </c:pt>
                <c:pt idx="10913">
                  <c:v>-0.78613299999999997</c:v>
                </c:pt>
                <c:pt idx="10914">
                  <c:v>-0.788574</c:v>
                </c:pt>
                <c:pt idx="10915">
                  <c:v>-0.788574</c:v>
                </c:pt>
                <c:pt idx="10916">
                  <c:v>-0.77148399999999995</c:v>
                </c:pt>
                <c:pt idx="10917">
                  <c:v>-0.76171900000000003</c:v>
                </c:pt>
                <c:pt idx="10918">
                  <c:v>-0.75195299999999998</c:v>
                </c:pt>
                <c:pt idx="10919">
                  <c:v>-0.74707000000000001</c:v>
                </c:pt>
                <c:pt idx="10920">
                  <c:v>-0.71777299999999999</c:v>
                </c:pt>
                <c:pt idx="10921">
                  <c:v>-0.68847700000000001</c:v>
                </c:pt>
                <c:pt idx="10922">
                  <c:v>-0.69824200000000003</c:v>
                </c:pt>
                <c:pt idx="10923">
                  <c:v>-0.68603499999999995</c:v>
                </c:pt>
                <c:pt idx="10924">
                  <c:v>-0.66406200000000004</c:v>
                </c:pt>
                <c:pt idx="10925">
                  <c:v>-0.65673800000000004</c:v>
                </c:pt>
                <c:pt idx="10926">
                  <c:v>-0.63476600000000005</c:v>
                </c:pt>
                <c:pt idx="10927">
                  <c:v>-0.61279300000000003</c:v>
                </c:pt>
                <c:pt idx="10928">
                  <c:v>-0.59570299999999998</c:v>
                </c:pt>
                <c:pt idx="10929">
                  <c:v>-0.58105499999999999</c:v>
                </c:pt>
                <c:pt idx="10930">
                  <c:v>-0.546875</c:v>
                </c:pt>
                <c:pt idx="10931">
                  <c:v>-0.52978499999999995</c:v>
                </c:pt>
                <c:pt idx="10932">
                  <c:v>-0.51269500000000001</c:v>
                </c:pt>
                <c:pt idx="10933">
                  <c:v>-0.49316399999999999</c:v>
                </c:pt>
                <c:pt idx="10934">
                  <c:v>-0.47119100000000003</c:v>
                </c:pt>
                <c:pt idx="10935">
                  <c:v>-0.44433600000000001</c:v>
                </c:pt>
                <c:pt idx="10936">
                  <c:v>-0.41748000000000002</c:v>
                </c:pt>
                <c:pt idx="10937">
                  <c:v>-0.40527299999999999</c:v>
                </c:pt>
                <c:pt idx="10938">
                  <c:v>-0.37109399999999998</c:v>
                </c:pt>
                <c:pt idx="10939">
                  <c:v>-0.34667999999999999</c:v>
                </c:pt>
                <c:pt idx="10940">
                  <c:v>-0.32958999999999999</c:v>
                </c:pt>
                <c:pt idx="10941">
                  <c:v>-0.28808600000000001</c:v>
                </c:pt>
                <c:pt idx="10942">
                  <c:v>-0.26855499999999999</c:v>
                </c:pt>
                <c:pt idx="10943">
                  <c:v>-0.239258</c:v>
                </c:pt>
                <c:pt idx="10944">
                  <c:v>-0.21972700000000001</c:v>
                </c:pt>
                <c:pt idx="10945">
                  <c:v>-0.18798799999999999</c:v>
                </c:pt>
                <c:pt idx="10946">
                  <c:v>-0.153809</c:v>
                </c:pt>
                <c:pt idx="10947">
                  <c:v>-0.168457</c:v>
                </c:pt>
                <c:pt idx="10948">
                  <c:v>-0.109863</c:v>
                </c:pt>
                <c:pt idx="10949">
                  <c:v>-5.8593800000000001E-2</c:v>
                </c:pt>
                <c:pt idx="10950">
                  <c:v>-5.8593800000000001E-2</c:v>
                </c:pt>
                <c:pt idx="10951">
                  <c:v>-9.7656199999999992E-3</c:v>
                </c:pt>
                <c:pt idx="10952">
                  <c:v>1.7089799999999999E-2</c:v>
                </c:pt>
                <c:pt idx="10953">
                  <c:v>4.39453E-2</c:v>
                </c:pt>
                <c:pt idx="10954">
                  <c:v>6.1035199999999998E-2</c:v>
                </c:pt>
                <c:pt idx="10955">
                  <c:v>9.5214800000000002E-2</c:v>
                </c:pt>
                <c:pt idx="10956">
                  <c:v>0.13427700000000001</c:v>
                </c:pt>
                <c:pt idx="10957">
                  <c:v>0.151367</c:v>
                </c:pt>
                <c:pt idx="10958">
                  <c:v>0.17822299999999999</c:v>
                </c:pt>
                <c:pt idx="10959">
                  <c:v>0.20019500000000001</c:v>
                </c:pt>
                <c:pt idx="10960">
                  <c:v>0.241699</c:v>
                </c:pt>
                <c:pt idx="10961">
                  <c:v>0.26611299999999999</c:v>
                </c:pt>
                <c:pt idx="10962">
                  <c:v>0.28564499999999998</c:v>
                </c:pt>
                <c:pt idx="10963">
                  <c:v>0.3125</c:v>
                </c:pt>
                <c:pt idx="10964">
                  <c:v>0.33691399999999999</c:v>
                </c:pt>
                <c:pt idx="10965">
                  <c:v>0.35156199999999999</c:v>
                </c:pt>
                <c:pt idx="10966">
                  <c:v>0.383301</c:v>
                </c:pt>
                <c:pt idx="10967">
                  <c:v>0.42724600000000001</c:v>
                </c:pt>
                <c:pt idx="10968">
                  <c:v>0.44921899999999998</c:v>
                </c:pt>
                <c:pt idx="10969">
                  <c:v>0.46875</c:v>
                </c:pt>
                <c:pt idx="10970">
                  <c:v>0.50781200000000004</c:v>
                </c:pt>
                <c:pt idx="10971">
                  <c:v>0.52490199999999998</c:v>
                </c:pt>
                <c:pt idx="10972">
                  <c:v>0.55175799999999997</c:v>
                </c:pt>
                <c:pt idx="10973">
                  <c:v>0.55664100000000005</c:v>
                </c:pt>
                <c:pt idx="10974">
                  <c:v>0.58593799999999996</c:v>
                </c:pt>
                <c:pt idx="10975">
                  <c:v>0.60058599999999995</c:v>
                </c:pt>
                <c:pt idx="10976">
                  <c:v>0.63476600000000005</c:v>
                </c:pt>
                <c:pt idx="10977">
                  <c:v>0.63476600000000005</c:v>
                </c:pt>
                <c:pt idx="10978">
                  <c:v>0.66894500000000001</c:v>
                </c:pt>
                <c:pt idx="10979">
                  <c:v>0.68359400000000003</c:v>
                </c:pt>
                <c:pt idx="10980">
                  <c:v>0.70068399999999997</c:v>
                </c:pt>
                <c:pt idx="10981">
                  <c:v>0.71289100000000005</c:v>
                </c:pt>
                <c:pt idx="10982">
                  <c:v>0.74218799999999996</c:v>
                </c:pt>
                <c:pt idx="10983">
                  <c:v>0.75195299999999998</c:v>
                </c:pt>
                <c:pt idx="10984">
                  <c:v>0.76415999999999995</c:v>
                </c:pt>
                <c:pt idx="10985">
                  <c:v>0.79345699999999997</c:v>
                </c:pt>
                <c:pt idx="10986">
                  <c:v>0.80566400000000005</c:v>
                </c:pt>
                <c:pt idx="10987">
                  <c:v>0.83496099999999995</c:v>
                </c:pt>
                <c:pt idx="10988">
                  <c:v>0.81298800000000004</c:v>
                </c:pt>
                <c:pt idx="10989">
                  <c:v>0.83984400000000003</c:v>
                </c:pt>
                <c:pt idx="10990">
                  <c:v>0.85449200000000003</c:v>
                </c:pt>
                <c:pt idx="10991">
                  <c:v>0.85449200000000003</c:v>
                </c:pt>
                <c:pt idx="10992">
                  <c:v>0.85449200000000003</c:v>
                </c:pt>
                <c:pt idx="10993">
                  <c:v>0.88378900000000005</c:v>
                </c:pt>
                <c:pt idx="10994">
                  <c:v>0.88378900000000005</c:v>
                </c:pt>
                <c:pt idx="10995">
                  <c:v>0.88378900000000005</c:v>
                </c:pt>
                <c:pt idx="10996">
                  <c:v>0.88867200000000002</c:v>
                </c:pt>
                <c:pt idx="10997">
                  <c:v>0.89111300000000004</c:v>
                </c:pt>
                <c:pt idx="10998">
                  <c:v>0.90332000000000001</c:v>
                </c:pt>
                <c:pt idx="10999">
                  <c:v>0.88867200000000002</c:v>
                </c:pt>
                <c:pt idx="11000">
                  <c:v>0.90820299999999998</c:v>
                </c:pt>
                <c:pt idx="11001">
                  <c:v>0.91064500000000004</c:v>
                </c:pt>
                <c:pt idx="11002">
                  <c:v>0.91064500000000004</c:v>
                </c:pt>
                <c:pt idx="11003">
                  <c:v>0.90576199999999996</c:v>
                </c:pt>
                <c:pt idx="11004">
                  <c:v>0.90820299999999998</c:v>
                </c:pt>
                <c:pt idx="11005">
                  <c:v>0.89599600000000001</c:v>
                </c:pt>
                <c:pt idx="11006">
                  <c:v>0.88622999999999996</c:v>
                </c:pt>
                <c:pt idx="11007">
                  <c:v>0.89355499999999999</c:v>
                </c:pt>
                <c:pt idx="11008">
                  <c:v>0.87890599999999997</c:v>
                </c:pt>
                <c:pt idx="11009">
                  <c:v>0.89111300000000004</c:v>
                </c:pt>
                <c:pt idx="11010">
                  <c:v>0.87646500000000005</c:v>
                </c:pt>
                <c:pt idx="11011">
                  <c:v>0.866699</c:v>
                </c:pt>
                <c:pt idx="11012">
                  <c:v>0.84960899999999995</c:v>
                </c:pt>
                <c:pt idx="11013">
                  <c:v>0.84960899999999995</c:v>
                </c:pt>
                <c:pt idx="11014">
                  <c:v>0.83252000000000004</c:v>
                </c:pt>
                <c:pt idx="11015">
                  <c:v>0.82275399999999999</c:v>
                </c:pt>
                <c:pt idx="11016">
                  <c:v>0.83496099999999995</c:v>
                </c:pt>
                <c:pt idx="11017">
                  <c:v>0.81054700000000002</c:v>
                </c:pt>
                <c:pt idx="11018">
                  <c:v>0.80078099999999997</c:v>
                </c:pt>
                <c:pt idx="11019">
                  <c:v>0.76904300000000003</c:v>
                </c:pt>
                <c:pt idx="11020">
                  <c:v>0.74462899999999999</c:v>
                </c:pt>
                <c:pt idx="11021">
                  <c:v>0.74462899999999999</c:v>
                </c:pt>
                <c:pt idx="11022">
                  <c:v>0.710449</c:v>
                </c:pt>
                <c:pt idx="11023">
                  <c:v>0.70068399999999997</c:v>
                </c:pt>
                <c:pt idx="11024">
                  <c:v>0.68115199999999998</c:v>
                </c:pt>
                <c:pt idx="11025">
                  <c:v>0.64697300000000002</c:v>
                </c:pt>
                <c:pt idx="11026">
                  <c:v>0.63476600000000005</c:v>
                </c:pt>
                <c:pt idx="11027">
                  <c:v>0.61279300000000003</c:v>
                </c:pt>
                <c:pt idx="11028">
                  <c:v>0.59570299999999998</c:v>
                </c:pt>
                <c:pt idx="11029">
                  <c:v>0.58837899999999999</c:v>
                </c:pt>
                <c:pt idx="11030">
                  <c:v>0.55175799999999997</c:v>
                </c:pt>
                <c:pt idx="11031">
                  <c:v>0.539551</c:v>
                </c:pt>
                <c:pt idx="11032">
                  <c:v>0.50292999999999999</c:v>
                </c:pt>
                <c:pt idx="11033">
                  <c:v>0.48095700000000002</c:v>
                </c:pt>
                <c:pt idx="11034">
                  <c:v>0.46630899999999997</c:v>
                </c:pt>
                <c:pt idx="11035">
                  <c:v>0.42724600000000001</c:v>
                </c:pt>
                <c:pt idx="11036">
                  <c:v>0.41503899999999999</c:v>
                </c:pt>
                <c:pt idx="11037">
                  <c:v>0.38818399999999997</c:v>
                </c:pt>
                <c:pt idx="11038">
                  <c:v>0.34179700000000002</c:v>
                </c:pt>
                <c:pt idx="11039">
                  <c:v>0.33935500000000002</c:v>
                </c:pt>
                <c:pt idx="11040">
                  <c:v>0.305176</c:v>
                </c:pt>
                <c:pt idx="11041">
                  <c:v>0.27587899999999999</c:v>
                </c:pt>
                <c:pt idx="11042">
                  <c:v>0.25634800000000002</c:v>
                </c:pt>
                <c:pt idx="11043">
                  <c:v>0.239258</c:v>
                </c:pt>
                <c:pt idx="11044">
                  <c:v>0.21240200000000001</c:v>
                </c:pt>
                <c:pt idx="11045">
                  <c:v>0.17822299999999999</c:v>
                </c:pt>
                <c:pt idx="11046">
                  <c:v>0.146484</c:v>
                </c:pt>
                <c:pt idx="11047">
                  <c:v>0.124512</c:v>
                </c:pt>
                <c:pt idx="11048">
                  <c:v>9.7656199999999999E-2</c:v>
                </c:pt>
                <c:pt idx="11049">
                  <c:v>7.0800799999999997E-2</c:v>
                </c:pt>
                <c:pt idx="11050">
                  <c:v>3.90625E-2</c:v>
                </c:pt>
                <c:pt idx="11051">
                  <c:v>2.4414100000000001E-2</c:v>
                </c:pt>
                <c:pt idx="11052">
                  <c:v>-9.7656199999999992E-3</c:v>
                </c:pt>
                <c:pt idx="11053">
                  <c:v>-3.6621099999999997E-2</c:v>
                </c:pt>
                <c:pt idx="11054">
                  <c:v>-5.8593800000000001E-2</c:v>
                </c:pt>
                <c:pt idx="11055">
                  <c:v>-0.109863</c:v>
                </c:pt>
                <c:pt idx="11056">
                  <c:v>-0.12695300000000001</c:v>
                </c:pt>
                <c:pt idx="11057">
                  <c:v>-0.13671900000000001</c:v>
                </c:pt>
                <c:pt idx="11058">
                  <c:v>-0.17578099999999999</c:v>
                </c:pt>
                <c:pt idx="11059">
                  <c:v>-0.20996100000000001</c:v>
                </c:pt>
                <c:pt idx="11060">
                  <c:v>-0.21728500000000001</c:v>
                </c:pt>
                <c:pt idx="11061">
                  <c:v>-0.25634800000000002</c:v>
                </c:pt>
                <c:pt idx="11062">
                  <c:v>-0.27099600000000001</c:v>
                </c:pt>
                <c:pt idx="11063">
                  <c:v>-0.3125</c:v>
                </c:pt>
                <c:pt idx="11064">
                  <c:v>-0.33447300000000002</c:v>
                </c:pt>
                <c:pt idx="11065">
                  <c:v>-0.35400399999999999</c:v>
                </c:pt>
                <c:pt idx="11066">
                  <c:v>-0.37109399999999998</c:v>
                </c:pt>
                <c:pt idx="11067">
                  <c:v>-0.39550800000000003</c:v>
                </c:pt>
                <c:pt idx="11068">
                  <c:v>-0.43212899999999999</c:v>
                </c:pt>
                <c:pt idx="11069">
                  <c:v>-0.44677699999999998</c:v>
                </c:pt>
                <c:pt idx="11070">
                  <c:v>-0.46630899999999997</c:v>
                </c:pt>
                <c:pt idx="11071">
                  <c:v>-0.49560500000000002</c:v>
                </c:pt>
                <c:pt idx="11072">
                  <c:v>-0.52978499999999995</c:v>
                </c:pt>
                <c:pt idx="11073">
                  <c:v>-0.52978499999999995</c:v>
                </c:pt>
                <c:pt idx="11074">
                  <c:v>-0.56152299999999999</c:v>
                </c:pt>
                <c:pt idx="11075">
                  <c:v>-0.58349600000000001</c:v>
                </c:pt>
                <c:pt idx="11076">
                  <c:v>-0.59570299999999998</c:v>
                </c:pt>
                <c:pt idx="11077">
                  <c:v>-0.62988299999999997</c:v>
                </c:pt>
                <c:pt idx="11078">
                  <c:v>-0.64697300000000002</c:v>
                </c:pt>
                <c:pt idx="11079">
                  <c:v>-0.63476600000000005</c:v>
                </c:pt>
                <c:pt idx="11080">
                  <c:v>-0.66650399999999999</c:v>
                </c:pt>
                <c:pt idx="11081">
                  <c:v>-0.68603499999999995</c:v>
                </c:pt>
                <c:pt idx="11082">
                  <c:v>-0.69824200000000003</c:v>
                </c:pt>
                <c:pt idx="11083">
                  <c:v>-0.69824200000000003</c:v>
                </c:pt>
                <c:pt idx="11084">
                  <c:v>-0.72753900000000005</c:v>
                </c:pt>
                <c:pt idx="11085">
                  <c:v>-0.72265599999999997</c:v>
                </c:pt>
                <c:pt idx="11086">
                  <c:v>-0.74462899999999999</c:v>
                </c:pt>
                <c:pt idx="11087">
                  <c:v>-0.74707000000000001</c:v>
                </c:pt>
                <c:pt idx="11088">
                  <c:v>-0.76904300000000003</c:v>
                </c:pt>
                <c:pt idx="11089">
                  <c:v>-0.773926</c:v>
                </c:pt>
                <c:pt idx="11090">
                  <c:v>-0.78125</c:v>
                </c:pt>
                <c:pt idx="11091">
                  <c:v>-0.78613299999999997</c:v>
                </c:pt>
                <c:pt idx="11092">
                  <c:v>-0.788574</c:v>
                </c:pt>
                <c:pt idx="11093">
                  <c:v>-0.78125</c:v>
                </c:pt>
                <c:pt idx="11094">
                  <c:v>-0.80810499999999996</c:v>
                </c:pt>
                <c:pt idx="11095">
                  <c:v>-0.80078099999999997</c:v>
                </c:pt>
                <c:pt idx="11096">
                  <c:v>-0.82519500000000001</c:v>
                </c:pt>
                <c:pt idx="11097">
                  <c:v>-0.81298800000000004</c:v>
                </c:pt>
                <c:pt idx="11098">
                  <c:v>-0.74951199999999996</c:v>
                </c:pt>
                <c:pt idx="11099">
                  <c:v>-0.79345699999999997</c:v>
                </c:pt>
                <c:pt idx="11100">
                  <c:v>-0.788574</c:v>
                </c:pt>
                <c:pt idx="11101">
                  <c:v>-0.79589799999999999</c:v>
                </c:pt>
                <c:pt idx="11102">
                  <c:v>-0.80078099999999997</c:v>
                </c:pt>
                <c:pt idx="11103">
                  <c:v>-0.79589799999999999</c:v>
                </c:pt>
                <c:pt idx="11104">
                  <c:v>-0.78613299999999997</c:v>
                </c:pt>
                <c:pt idx="11105">
                  <c:v>-0.773926</c:v>
                </c:pt>
                <c:pt idx="11106">
                  <c:v>-0.76171900000000003</c:v>
                </c:pt>
                <c:pt idx="11107">
                  <c:v>-0.773926</c:v>
                </c:pt>
                <c:pt idx="11108">
                  <c:v>-0.76171900000000003</c:v>
                </c:pt>
                <c:pt idx="11109">
                  <c:v>-0.72021500000000005</c:v>
                </c:pt>
                <c:pt idx="11110">
                  <c:v>-0.74462899999999999</c:v>
                </c:pt>
                <c:pt idx="11111">
                  <c:v>-0.72753900000000005</c:v>
                </c:pt>
                <c:pt idx="11112">
                  <c:v>-0.69335899999999995</c:v>
                </c:pt>
                <c:pt idx="11113">
                  <c:v>-0.68115199999999998</c:v>
                </c:pt>
                <c:pt idx="11114">
                  <c:v>-0.66894500000000001</c:v>
                </c:pt>
                <c:pt idx="11115">
                  <c:v>-0.65429700000000002</c:v>
                </c:pt>
                <c:pt idx="11116">
                  <c:v>-0.62255899999999997</c:v>
                </c:pt>
                <c:pt idx="11117">
                  <c:v>-0.62255899999999997</c:v>
                </c:pt>
                <c:pt idx="11118">
                  <c:v>-0.59570299999999998</c:v>
                </c:pt>
                <c:pt idx="11119">
                  <c:v>-0.59326199999999996</c:v>
                </c:pt>
                <c:pt idx="11120">
                  <c:v>-0.55175799999999997</c:v>
                </c:pt>
                <c:pt idx="11121">
                  <c:v>-0.546875</c:v>
                </c:pt>
                <c:pt idx="11122">
                  <c:v>-0.52490199999999998</c:v>
                </c:pt>
                <c:pt idx="11123">
                  <c:v>-0.49560500000000002</c:v>
                </c:pt>
                <c:pt idx="11124">
                  <c:v>-0.48583999999999999</c:v>
                </c:pt>
                <c:pt idx="11125">
                  <c:v>-0.45410200000000001</c:v>
                </c:pt>
                <c:pt idx="11126">
                  <c:v>-0.43457000000000001</c:v>
                </c:pt>
                <c:pt idx="11127">
                  <c:v>-0.40527299999999999</c:v>
                </c:pt>
                <c:pt idx="11128">
                  <c:v>-0.38574199999999997</c:v>
                </c:pt>
                <c:pt idx="11129">
                  <c:v>-0.36132799999999998</c:v>
                </c:pt>
                <c:pt idx="11130">
                  <c:v>-0.34179700000000002</c:v>
                </c:pt>
                <c:pt idx="11131">
                  <c:v>-0.31738300000000003</c:v>
                </c:pt>
                <c:pt idx="11132">
                  <c:v>-0.28564499999999998</c:v>
                </c:pt>
                <c:pt idx="11133">
                  <c:v>-0.25146499999999999</c:v>
                </c:pt>
                <c:pt idx="11134">
                  <c:v>-0.241699</c:v>
                </c:pt>
                <c:pt idx="11135">
                  <c:v>-0.19287099999999999</c:v>
                </c:pt>
                <c:pt idx="11136">
                  <c:v>-0.18554699999999999</c:v>
                </c:pt>
                <c:pt idx="11137">
                  <c:v>-0.20507800000000001</c:v>
                </c:pt>
                <c:pt idx="11138">
                  <c:v>-0.13671900000000001</c:v>
                </c:pt>
                <c:pt idx="11139">
                  <c:v>-7.5683600000000004E-2</c:v>
                </c:pt>
                <c:pt idx="11140">
                  <c:v>-5.3710899999999999E-2</c:v>
                </c:pt>
                <c:pt idx="11141">
                  <c:v>-4.8828099999999999E-2</c:v>
                </c:pt>
                <c:pt idx="11142">
                  <c:v>-1.4648400000000001E-2</c:v>
                </c:pt>
                <c:pt idx="11143">
                  <c:v>1.4648400000000001E-2</c:v>
                </c:pt>
                <c:pt idx="11144">
                  <c:v>3.90625E-2</c:v>
                </c:pt>
                <c:pt idx="11145">
                  <c:v>7.8125E-2</c:v>
                </c:pt>
                <c:pt idx="11146">
                  <c:v>9.2773400000000006E-2</c:v>
                </c:pt>
                <c:pt idx="11147">
                  <c:v>0.124512</c:v>
                </c:pt>
                <c:pt idx="11148">
                  <c:v>0.144043</c:v>
                </c:pt>
                <c:pt idx="11149">
                  <c:v>0.19042999999999999</c:v>
                </c:pt>
                <c:pt idx="11150">
                  <c:v>0.20507800000000001</c:v>
                </c:pt>
                <c:pt idx="11151">
                  <c:v>0.25146499999999999</c:v>
                </c:pt>
                <c:pt idx="11152">
                  <c:v>0.26367200000000002</c:v>
                </c:pt>
                <c:pt idx="11153">
                  <c:v>0.28808600000000001</c:v>
                </c:pt>
                <c:pt idx="11154">
                  <c:v>0.31738300000000003</c:v>
                </c:pt>
                <c:pt idx="11155">
                  <c:v>0.33691399999999999</c:v>
                </c:pt>
                <c:pt idx="11156">
                  <c:v>0.37353500000000001</c:v>
                </c:pt>
                <c:pt idx="11157">
                  <c:v>0.38574199999999997</c:v>
                </c:pt>
                <c:pt idx="11158">
                  <c:v>0.41503899999999999</c:v>
                </c:pt>
                <c:pt idx="11159">
                  <c:v>0.45166000000000001</c:v>
                </c:pt>
                <c:pt idx="11160">
                  <c:v>0.46630899999999997</c:v>
                </c:pt>
                <c:pt idx="11161">
                  <c:v>0.49072300000000002</c:v>
                </c:pt>
                <c:pt idx="11162">
                  <c:v>0.51513699999999996</c:v>
                </c:pt>
                <c:pt idx="11163">
                  <c:v>0.54199200000000003</c:v>
                </c:pt>
                <c:pt idx="11164">
                  <c:v>0.55175799999999997</c:v>
                </c:pt>
                <c:pt idx="11165">
                  <c:v>0.57372999999999996</c:v>
                </c:pt>
                <c:pt idx="11166">
                  <c:v>0.59570299999999998</c:v>
                </c:pt>
                <c:pt idx="11167">
                  <c:v>0.632324</c:v>
                </c:pt>
                <c:pt idx="11168">
                  <c:v>0.63964799999999999</c:v>
                </c:pt>
                <c:pt idx="11169">
                  <c:v>0.65917999999999999</c:v>
                </c:pt>
                <c:pt idx="11170">
                  <c:v>0.68115199999999998</c:v>
                </c:pt>
                <c:pt idx="11171">
                  <c:v>0.703125</c:v>
                </c:pt>
                <c:pt idx="11172">
                  <c:v>0.72021500000000005</c:v>
                </c:pt>
                <c:pt idx="11173">
                  <c:v>0.71289100000000005</c:v>
                </c:pt>
                <c:pt idx="11174">
                  <c:v>0.75683599999999995</c:v>
                </c:pt>
                <c:pt idx="11175">
                  <c:v>0.75683599999999995</c:v>
                </c:pt>
                <c:pt idx="11176">
                  <c:v>0.81542999999999999</c:v>
                </c:pt>
                <c:pt idx="11177">
                  <c:v>0.80566400000000005</c:v>
                </c:pt>
                <c:pt idx="11178">
                  <c:v>0.83740199999999998</c:v>
                </c:pt>
                <c:pt idx="11179">
                  <c:v>0.81298800000000004</c:v>
                </c:pt>
                <c:pt idx="11180">
                  <c:v>0.82031200000000004</c:v>
                </c:pt>
                <c:pt idx="11181">
                  <c:v>0.83740199999999998</c:v>
                </c:pt>
                <c:pt idx="11182">
                  <c:v>0.85449200000000003</c:v>
                </c:pt>
                <c:pt idx="11183">
                  <c:v>0.852051</c:v>
                </c:pt>
                <c:pt idx="11184">
                  <c:v>0.85693399999999997</c:v>
                </c:pt>
                <c:pt idx="11185">
                  <c:v>0.859375</c:v>
                </c:pt>
                <c:pt idx="11186">
                  <c:v>0.87402299999999999</c:v>
                </c:pt>
                <c:pt idx="11187">
                  <c:v>0.88134800000000002</c:v>
                </c:pt>
                <c:pt idx="11188">
                  <c:v>0.89355499999999999</c:v>
                </c:pt>
                <c:pt idx="11189">
                  <c:v>0.88867200000000002</c:v>
                </c:pt>
                <c:pt idx="11190">
                  <c:v>0.89843799999999996</c:v>
                </c:pt>
                <c:pt idx="11191">
                  <c:v>0.88867200000000002</c:v>
                </c:pt>
                <c:pt idx="11192">
                  <c:v>0.89111300000000004</c:v>
                </c:pt>
                <c:pt idx="11193">
                  <c:v>0.92040999999999995</c:v>
                </c:pt>
                <c:pt idx="11194">
                  <c:v>0.89599600000000001</c:v>
                </c:pt>
                <c:pt idx="11195">
                  <c:v>0.88867200000000002</c:v>
                </c:pt>
                <c:pt idx="11196">
                  <c:v>0.88867200000000002</c:v>
                </c:pt>
                <c:pt idx="11197">
                  <c:v>0.88134800000000002</c:v>
                </c:pt>
                <c:pt idx="11198">
                  <c:v>0.87890599999999997</c:v>
                </c:pt>
                <c:pt idx="11199">
                  <c:v>0.88378900000000005</c:v>
                </c:pt>
                <c:pt idx="11200">
                  <c:v>0.859375</c:v>
                </c:pt>
                <c:pt idx="11201">
                  <c:v>0.86425799999999997</c:v>
                </c:pt>
                <c:pt idx="11202">
                  <c:v>0.84472700000000001</c:v>
                </c:pt>
                <c:pt idx="11203">
                  <c:v>0.83984400000000003</c:v>
                </c:pt>
                <c:pt idx="11204">
                  <c:v>0.82763699999999996</c:v>
                </c:pt>
                <c:pt idx="11205">
                  <c:v>0.81542999999999999</c:v>
                </c:pt>
                <c:pt idx="11206">
                  <c:v>0.83984400000000003</c:v>
                </c:pt>
                <c:pt idx="11207">
                  <c:v>0.80322300000000002</c:v>
                </c:pt>
                <c:pt idx="11208">
                  <c:v>0.79834000000000005</c:v>
                </c:pt>
                <c:pt idx="11209">
                  <c:v>0.78369100000000003</c:v>
                </c:pt>
                <c:pt idx="11210">
                  <c:v>0.75439500000000004</c:v>
                </c:pt>
                <c:pt idx="11211">
                  <c:v>0.74218799999999996</c:v>
                </c:pt>
                <c:pt idx="11212">
                  <c:v>0.71777299999999999</c:v>
                </c:pt>
                <c:pt idx="11213">
                  <c:v>0.70068399999999997</c:v>
                </c:pt>
                <c:pt idx="11214">
                  <c:v>0.68115199999999998</c:v>
                </c:pt>
                <c:pt idx="11215">
                  <c:v>0.66162100000000001</c:v>
                </c:pt>
                <c:pt idx="11216">
                  <c:v>0.64941400000000005</c:v>
                </c:pt>
                <c:pt idx="11217">
                  <c:v>0.60058599999999995</c:v>
                </c:pt>
                <c:pt idx="11218">
                  <c:v>0.60058599999999995</c:v>
                </c:pt>
                <c:pt idx="11219">
                  <c:v>0.60058599999999995</c:v>
                </c:pt>
                <c:pt idx="11220">
                  <c:v>0.56152299999999999</c:v>
                </c:pt>
                <c:pt idx="11221">
                  <c:v>0.54443399999999997</c:v>
                </c:pt>
                <c:pt idx="11222">
                  <c:v>0.52002000000000004</c:v>
                </c:pt>
                <c:pt idx="11223">
                  <c:v>0.476074</c:v>
                </c:pt>
                <c:pt idx="11224">
                  <c:v>0.47363300000000003</c:v>
                </c:pt>
                <c:pt idx="11225">
                  <c:v>0.458984</c:v>
                </c:pt>
                <c:pt idx="11226">
                  <c:v>0.42724600000000001</c:v>
                </c:pt>
                <c:pt idx="11227">
                  <c:v>0.40771499999999999</c:v>
                </c:pt>
                <c:pt idx="11228">
                  <c:v>0.35644500000000001</c:v>
                </c:pt>
                <c:pt idx="11229">
                  <c:v>0.34667999999999999</c:v>
                </c:pt>
                <c:pt idx="11230">
                  <c:v>0.32470700000000002</c:v>
                </c:pt>
                <c:pt idx="11231">
                  <c:v>0.29296899999999998</c:v>
                </c:pt>
                <c:pt idx="11232">
                  <c:v>0.25878899999999999</c:v>
                </c:pt>
                <c:pt idx="11233">
                  <c:v>0.25634800000000002</c:v>
                </c:pt>
                <c:pt idx="11234">
                  <c:v>0.222168</c:v>
                </c:pt>
                <c:pt idx="11235">
                  <c:v>0.20752000000000001</c:v>
                </c:pt>
                <c:pt idx="11236">
                  <c:v>0.17089799999999999</c:v>
                </c:pt>
                <c:pt idx="11237">
                  <c:v>0.13916000000000001</c:v>
                </c:pt>
                <c:pt idx="11238">
                  <c:v>0.107422</c:v>
                </c:pt>
                <c:pt idx="11239">
                  <c:v>8.0566399999999996E-2</c:v>
                </c:pt>
                <c:pt idx="11240">
                  <c:v>5.8593800000000001E-2</c:v>
                </c:pt>
                <c:pt idx="11241">
                  <c:v>3.1738299999999997E-2</c:v>
                </c:pt>
                <c:pt idx="11242">
                  <c:v>-4.8828099999999996E-3</c:v>
                </c:pt>
                <c:pt idx="11243">
                  <c:v>-2.9296900000000001E-2</c:v>
                </c:pt>
                <c:pt idx="11244">
                  <c:v>-5.6152300000000002E-2</c:v>
                </c:pt>
                <c:pt idx="11245">
                  <c:v>-0.109863</c:v>
                </c:pt>
                <c:pt idx="11246">
                  <c:v>-0.10498</c:v>
                </c:pt>
                <c:pt idx="11247">
                  <c:v>-0.12939500000000001</c:v>
                </c:pt>
                <c:pt idx="11248">
                  <c:v>-0.161133</c:v>
                </c:pt>
                <c:pt idx="11249">
                  <c:v>-0.19042999999999999</c:v>
                </c:pt>
                <c:pt idx="11250">
                  <c:v>-0.21728500000000001</c:v>
                </c:pt>
                <c:pt idx="11251">
                  <c:v>-0.25146499999999999</c:v>
                </c:pt>
                <c:pt idx="11252">
                  <c:v>-0.28320299999999998</c:v>
                </c:pt>
                <c:pt idx="11253">
                  <c:v>-0.29541000000000001</c:v>
                </c:pt>
                <c:pt idx="11254">
                  <c:v>-0.32714799999999999</c:v>
                </c:pt>
                <c:pt idx="11255">
                  <c:v>-0.35644500000000001</c:v>
                </c:pt>
                <c:pt idx="11256">
                  <c:v>-0.37109399999999998</c:v>
                </c:pt>
                <c:pt idx="11257">
                  <c:v>-0.390625</c:v>
                </c:pt>
                <c:pt idx="11258">
                  <c:v>-0.44189499999999998</c:v>
                </c:pt>
                <c:pt idx="11259">
                  <c:v>-0.44677699999999998</c:v>
                </c:pt>
                <c:pt idx="11260">
                  <c:v>-0.478516</c:v>
                </c:pt>
                <c:pt idx="11261">
                  <c:v>-0.49316399999999999</c:v>
                </c:pt>
                <c:pt idx="11262">
                  <c:v>-0.51757799999999998</c:v>
                </c:pt>
                <c:pt idx="11263">
                  <c:v>-0.53710899999999995</c:v>
                </c:pt>
                <c:pt idx="11264">
                  <c:v>-0.55664100000000005</c:v>
                </c:pt>
                <c:pt idx="11265">
                  <c:v>-0.57617200000000002</c:v>
                </c:pt>
                <c:pt idx="11266">
                  <c:v>-0.60302699999999998</c:v>
                </c:pt>
                <c:pt idx="11267">
                  <c:v>-0.62011700000000003</c:v>
                </c:pt>
                <c:pt idx="11268">
                  <c:v>-0.63476600000000005</c:v>
                </c:pt>
                <c:pt idx="11269">
                  <c:v>-0.65429700000000002</c:v>
                </c:pt>
                <c:pt idx="11270">
                  <c:v>-0.66406200000000004</c:v>
                </c:pt>
                <c:pt idx="11271">
                  <c:v>-0.70068399999999997</c:v>
                </c:pt>
                <c:pt idx="11272">
                  <c:v>-0.710449</c:v>
                </c:pt>
                <c:pt idx="11273">
                  <c:v>-0.72997999999999996</c:v>
                </c:pt>
                <c:pt idx="11274">
                  <c:v>-0.73486300000000004</c:v>
                </c:pt>
                <c:pt idx="11275">
                  <c:v>-0.74462899999999999</c:v>
                </c:pt>
                <c:pt idx="11276">
                  <c:v>-0.76171900000000003</c:v>
                </c:pt>
                <c:pt idx="11277">
                  <c:v>-0.76904300000000003</c:v>
                </c:pt>
                <c:pt idx="11278">
                  <c:v>-0.78125</c:v>
                </c:pt>
                <c:pt idx="11279">
                  <c:v>-0.78613299999999997</c:v>
                </c:pt>
                <c:pt idx="11280">
                  <c:v>-0.79834000000000005</c:v>
                </c:pt>
                <c:pt idx="11281">
                  <c:v>-0.80566400000000005</c:v>
                </c:pt>
                <c:pt idx="11282">
                  <c:v>-0.81054700000000002</c:v>
                </c:pt>
                <c:pt idx="11283">
                  <c:v>-0.81542999999999999</c:v>
                </c:pt>
                <c:pt idx="11284">
                  <c:v>-0.80810499999999996</c:v>
                </c:pt>
                <c:pt idx="11285">
                  <c:v>-0.82275399999999999</c:v>
                </c:pt>
                <c:pt idx="11286">
                  <c:v>-0.82031200000000004</c:v>
                </c:pt>
                <c:pt idx="11287">
                  <c:v>-0.83496099999999995</c:v>
                </c:pt>
                <c:pt idx="11288">
                  <c:v>-0.77880899999999997</c:v>
                </c:pt>
                <c:pt idx="11289">
                  <c:v>-0.82763699999999996</c:v>
                </c:pt>
                <c:pt idx="11290">
                  <c:v>-0.83007799999999998</c:v>
                </c:pt>
                <c:pt idx="11291">
                  <c:v>-0.83496099999999995</c:v>
                </c:pt>
                <c:pt idx="11292">
                  <c:v>-0.82031200000000004</c:v>
                </c:pt>
                <c:pt idx="11293">
                  <c:v>-0.82275399999999999</c:v>
                </c:pt>
                <c:pt idx="11294">
                  <c:v>-0.80810499999999996</c:v>
                </c:pt>
                <c:pt idx="11295">
                  <c:v>-0.82031200000000004</c:v>
                </c:pt>
                <c:pt idx="11296">
                  <c:v>-0.81298800000000004</c:v>
                </c:pt>
                <c:pt idx="11297">
                  <c:v>-0.81542999999999999</c:v>
                </c:pt>
                <c:pt idx="11298">
                  <c:v>-0.77636700000000003</c:v>
                </c:pt>
                <c:pt idx="11299">
                  <c:v>-0.76904300000000003</c:v>
                </c:pt>
                <c:pt idx="11300">
                  <c:v>-0.76904300000000003</c:v>
                </c:pt>
                <c:pt idx="11301">
                  <c:v>-0.75195299999999998</c:v>
                </c:pt>
                <c:pt idx="11302">
                  <c:v>-0.72509800000000002</c:v>
                </c:pt>
                <c:pt idx="11303">
                  <c:v>-0.72021500000000005</c:v>
                </c:pt>
                <c:pt idx="11304">
                  <c:v>-0.71533199999999997</c:v>
                </c:pt>
                <c:pt idx="11305">
                  <c:v>-0.69091800000000003</c:v>
                </c:pt>
                <c:pt idx="11306">
                  <c:v>-0.66650399999999999</c:v>
                </c:pt>
                <c:pt idx="11307">
                  <c:v>-0.65185499999999996</c:v>
                </c:pt>
                <c:pt idx="11308">
                  <c:v>-0.63964799999999999</c:v>
                </c:pt>
                <c:pt idx="11309">
                  <c:v>-0.617676</c:v>
                </c:pt>
                <c:pt idx="11310">
                  <c:v>-0.60302699999999998</c:v>
                </c:pt>
                <c:pt idx="11311">
                  <c:v>-0.59326199999999996</c:v>
                </c:pt>
                <c:pt idx="11312">
                  <c:v>-0.57617200000000002</c:v>
                </c:pt>
                <c:pt idx="11313">
                  <c:v>-0.54931600000000003</c:v>
                </c:pt>
                <c:pt idx="11314">
                  <c:v>-0.52002000000000004</c:v>
                </c:pt>
                <c:pt idx="11315">
                  <c:v>-0.49804700000000002</c:v>
                </c:pt>
                <c:pt idx="11316">
                  <c:v>-0.45654299999999998</c:v>
                </c:pt>
                <c:pt idx="11317">
                  <c:v>-0.44921899999999998</c:v>
                </c:pt>
                <c:pt idx="11318">
                  <c:v>-0.42724600000000001</c:v>
                </c:pt>
                <c:pt idx="11319">
                  <c:v>-0.40527299999999999</c:v>
                </c:pt>
                <c:pt idx="11320">
                  <c:v>-0.37109399999999998</c:v>
                </c:pt>
                <c:pt idx="11321">
                  <c:v>-0.35644500000000001</c:v>
                </c:pt>
                <c:pt idx="11322">
                  <c:v>-0.319824</c:v>
                </c:pt>
                <c:pt idx="11323">
                  <c:v>-0.29785200000000001</c:v>
                </c:pt>
                <c:pt idx="11324">
                  <c:v>-0.27099600000000001</c:v>
                </c:pt>
                <c:pt idx="11325">
                  <c:v>-0.244141</c:v>
                </c:pt>
                <c:pt idx="11326">
                  <c:v>-0.222168</c:v>
                </c:pt>
                <c:pt idx="11327">
                  <c:v>-0.234375</c:v>
                </c:pt>
                <c:pt idx="11328">
                  <c:v>-0.163574</c:v>
                </c:pt>
                <c:pt idx="11329">
                  <c:v>-0.18554699999999999</c:v>
                </c:pt>
                <c:pt idx="11330">
                  <c:v>-0.117188</c:v>
                </c:pt>
                <c:pt idx="11331">
                  <c:v>-7.3242199999999993E-2</c:v>
                </c:pt>
                <c:pt idx="11332">
                  <c:v>-6.5918000000000004E-2</c:v>
                </c:pt>
                <c:pt idx="11333">
                  <c:v>-2.4414100000000001E-2</c:v>
                </c:pt>
                <c:pt idx="11334">
                  <c:v>0</c:v>
                </c:pt>
                <c:pt idx="11335">
                  <c:v>1.9531199999999999E-2</c:v>
                </c:pt>
                <c:pt idx="11336">
                  <c:v>6.1035199999999998E-2</c:v>
                </c:pt>
                <c:pt idx="11337">
                  <c:v>9.2773400000000006E-2</c:v>
                </c:pt>
                <c:pt idx="11338">
                  <c:v>0.12207</c:v>
                </c:pt>
                <c:pt idx="11339">
                  <c:v>0.146484</c:v>
                </c:pt>
                <c:pt idx="11340">
                  <c:v>0.168457</c:v>
                </c:pt>
                <c:pt idx="11341">
                  <c:v>0.20507800000000001</c:v>
                </c:pt>
                <c:pt idx="11342">
                  <c:v>0.25390600000000002</c:v>
                </c:pt>
                <c:pt idx="11343">
                  <c:v>0.25634800000000002</c:v>
                </c:pt>
                <c:pt idx="11344">
                  <c:v>0.28076200000000001</c:v>
                </c:pt>
                <c:pt idx="11345">
                  <c:v>0.30761699999999997</c:v>
                </c:pt>
                <c:pt idx="11346">
                  <c:v>0.34179700000000002</c:v>
                </c:pt>
                <c:pt idx="11347">
                  <c:v>0.35156199999999999</c:v>
                </c:pt>
                <c:pt idx="11348">
                  <c:v>0.390625</c:v>
                </c:pt>
                <c:pt idx="11349">
                  <c:v>0.41992200000000002</c:v>
                </c:pt>
                <c:pt idx="11350">
                  <c:v>0.44433600000000001</c:v>
                </c:pt>
                <c:pt idx="11351">
                  <c:v>0.46630899999999997</c:v>
                </c:pt>
                <c:pt idx="11352">
                  <c:v>0.50048800000000004</c:v>
                </c:pt>
                <c:pt idx="11353">
                  <c:v>0.52002000000000004</c:v>
                </c:pt>
                <c:pt idx="11354">
                  <c:v>0.54443399999999997</c:v>
                </c:pt>
                <c:pt idx="11355">
                  <c:v>0.54199200000000003</c:v>
                </c:pt>
                <c:pt idx="11356">
                  <c:v>0.57372999999999996</c:v>
                </c:pt>
                <c:pt idx="11357">
                  <c:v>0.56396500000000005</c:v>
                </c:pt>
                <c:pt idx="11358">
                  <c:v>0.62011700000000003</c:v>
                </c:pt>
                <c:pt idx="11359">
                  <c:v>0.64697300000000002</c:v>
                </c:pt>
                <c:pt idx="11360">
                  <c:v>0.65917999999999999</c:v>
                </c:pt>
                <c:pt idx="11361">
                  <c:v>0.69091800000000003</c:v>
                </c:pt>
                <c:pt idx="11362">
                  <c:v>0.70556600000000003</c:v>
                </c:pt>
                <c:pt idx="11363">
                  <c:v>0.72509800000000002</c:v>
                </c:pt>
                <c:pt idx="11364">
                  <c:v>0.74707000000000001</c:v>
                </c:pt>
                <c:pt idx="11365">
                  <c:v>0.77636700000000003</c:v>
                </c:pt>
                <c:pt idx="11366">
                  <c:v>0.77148399999999995</c:v>
                </c:pt>
                <c:pt idx="11367">
                  <c:v>0.79589799999999999</c:v>
                </c:pt>
                <c:pt idx="11368">
                  <c:v>0.82763699999999996</c:v>
                </c:pt>
                <c:pt idx="11369">
                  <c:v>0.82519500000000001</c:v>
                </c:pt>
                <c:pt idx="11370">
                  <c:v>0.83252000000000004</c:v>
                </c:pt>
                <c:pt idx="11371">
                  <c:v>0.84716800000000003</c:v>
                </c:pt>
                <c:pt idx="11372">
                  <c:v>0.852051</c:v>
                </c:pt>
                <c:pt idx="11373">
                  <c:v>0.866699</c:v>
                </c:pt>
                <c:pt idx="11374">
                  <c:v>0.88134800000000002</c:v>
                </c:pt>
                <c:pt idx="11375">
                  <c:v>0.88867200000000002</c:v>
                </c:pt>
                <c:pt idx="11376">
                  <c:v>0.88378900000000005</c:v>
                </c:pt>
                <c:pt idx="11377">
                  <c:v>0.87402299999999999</c:v>
                </c:pt>
                <c:pt idx="11378">
                  <c:v>0.90087899999999999</c:v>
                </c:pt>
                <c:pt idx="11379">
                  <c:v>0.91308599999999995</c:v>
                </c:pt>
                <c:pt idx="11380">
                  <c:v>0.90820299999999998</c:v>
                </c:pt>
                <c:pt idx="11381">
                  <c:v>0.91796900000000003</c:v>
                </c:pt>
                <c:pt idx="11382">
                  <c:v>0.91308599999999995</c:v>
                </c:pt>
                <c:pt idx="11383">
                  <c:v>0.93505899999999997</c:v>
                </c:pt>
                <c:pt idx="11384">
                  <c:v>0.91552699999999998</c:v>
                </c:pt>
                <c:pt idx="11385">
                  <c:v>0.91308599999999995</c:v>
                </c:pt>
                <c:pt idx="11386">
                  <c:v>0.90332000000000001</c:v>
                </c:pt>
                <c:pt idx="11387">
                  <c:v>0.90576199999999996</c:v>
                </c:pt>
                <c:pt idx="11388">
                  <c:v>0.90820299999999998</c:v>
                </c:pt>
                <c:pt idx="11389">
                  <c:v>0.89111300000000004</c:v>
                </c:pt>
                <c:pt idx="11390">
                  <c:v>0.88622999999999996</c:v>
                </c:pt>
                <c:pt idx="11391">
                  <c:v>0.88867200000000002</c:v>
                </c:pt>
                <c:pt idx="11392">
                  <c:v>0.88134800000000002</c:v>
                </c:pt>
                <c:pt idx="11393">
                  <c:v>0.87158199999999997</c:v>
                </c:pt>
                <c:pt idx="11394">
                  <c:v>0.85449200000000003</c:v>
                </c:pt>
                <c:pt idx="11395">
                  <c:v>0.83740199999999998</c:v>
                </c:pt>
                <c:pt idx="11396">
                  <c:v>0.89111300000000004</c:v>
                </c:pt>
                <c:pt idx="11397">
                  <c:v>0.83252000000000004</c:v>
                </c:pt>
                <c:pt idx="11398">
                  <c:v>0.80078099999999997</c:v>
                </c:pt>
                <c:pt idx="11399">
                  <c:v>0.79345699999999997</c:v>
                </c:pt>
                <c:pt idx="11400">
                  <c:v>0.77880899999999997</c:v>
                </c:pt>
                <c:pt idx="11401">
                  <c:v>0.76660200000000001</c:v>
                </c:pt>
                <c:pt idx="11402">
                  <c:v>0.75195299999999998</c:v>
                </c:pt>
                <c:pt idx="11403">
                  <c:v>0.73486300000000004</c:v>
                </c:pt>
                <c:pt idx="11404">
                  <c:v>0.72509800000000002</c:v>
                </c:pt>
                <c:pt idx="11405">
                  <c:v>0.69335899999999995</c:v>
                </c:pt>
                <c:pt idx="11406">
                  <c:v>0.67138699999999996</c:v>
                </c:pt>
                <c:pt idx="11407">
                  <c:v>0.65673800000000004</c:v>
                </c:pt>
                <c:pt idx="11408">
                  <c:v>0.64209000000000005</c:v>
                </c:pt>
                <c:pt idx="11409">
                  <c:v>0.61279300000000003</c:v>
                </c:pt>
                <c:pt idx="11410">
                  <c:v>0.59814500000000004</c:v>
                </c:pt>
                <c:pt idx="11411">
                  <c:v>0.59326199999999996</c:v>
                </c:pt>
                <c:pt idx="11412">
                  <c:v>0.54931600000000003</c:v>
                </c:pt>
                <c:pt idx="11413">
                  <c:v>0.539551</c:v>
                </c:pt>
                <c:pt idx="11414">
                  <c:v>0.51269500000000001</c:v>
                </c:pt>
                <c:pt idx="11415">
                  <c:v>0.49560500000000002</c:v>
                </c:pt>
                <c:pt idx="11416">
                  <c:v>0.46875</c:v>
                </c:pt>
                <c:pt idx="11417">
                  <c:v>0.44433600000000001</c:v>
                </c:pt>
                <c:pt idx="11418">
                  <c:v>0.41748000000000002</c:v>
                </c:pt>
                <c:pt idx="11419">
                  <c:v>0.400391</c:v>
                </c:pt>
                <c:pt idx="11420">
                  <c:v>0.35888700000000001</c:v>
                </c:pt>
                <c:pt idx="11421">
                  <c:v>0.32470700000000002</c:v>
                </c:pt>
                <c:pt idx="11422">
                  <c:v>0.31494100000000003</c:v>
                </c:pt>
                <c:pt idx="11423">
                  <c:v>0.28076200000000001</c:v>
                </c:pt>
                <c:pt idx="11424">
                  <c:v>0.25634800000000002</c:v>
                </c:pt>
                <c:pt idx="11425">
                  <c:v>0.224609</c:v>
                </c:pt>
                <c:pt idx="11426">
                  <c:v>0.19775400000000001</c:v>
                </c:pt>
                <c:pt idx="11427">
                  <c:v>0.158691</c:v>
                </c:pt>
                <c:pt idx="11428">
                  <c:v>0.151367</c:v>
                </c:pt>
                <c:pt idx="11429">
                  <c:v>0.10498</c:v>
                </c:pt>
                <c:pt idx="11430">
                  <c:v>8.7890599999999999E-2</c:v>
                </c:pt>
                <c:pt idx="11431">
                  <c:v>5.6152300000000002E-2</c:v>
                </c:pt>
                <c:pt idx="11432">
                  <c:v>4.1503900000000003E-2</c:v>
                </c:pt>
                <c:pt idx="11433">
                  <c:v>4.8828099999999996E-3</c:v>
                </c:pt>
                <c:pt idx="11434">
                  <c:v>-1.7089799999999999E-2</c:v>
                </c:pt>
                <c:pt idx="11435">
                  <c:v>-6.3476599999999994E-2</c:v>
                </c:pt>
                <c:pt idx="11436">
                  <c:v>-7.8125E-2</c:v>
                </c:pt>
                <c:pt idx="11437">
                  <c:v>-0.107422</c:v>
                </c:pt>
                <c:pt idx="11438">
                  <c:v>-0.117188</c:v>
                </c:pt>
                <c:pt idx="11439">
                  <c:v>-0.161133</c:v>
                </c:pt>
                <c:pt idx="11440">
                  <c:v>-0.20263700000000001</c:v>
                </c:pt>
                <c:pt idx="11441">
                  <c:v>-0.21240200000000001</c:v>
                </c:pt>
                <c:pt idx="11442">
                  <c:v>-0.234375</c:v>
                </c:pt>
                <c:pt idx="11443">
                  <c:v>-0.27587899999999999</c:v>
                </c:pt>
                <c:pt idx="11444">
                  <c:v>-0.302734</c:v>
                </c:pt>
                <c:pt idx="11445">
                  <c:v>-0.319824</c:v>
                </c:pt>
                <c:pt idx="11446">
                  <c:v>-0.36376999999999998</c:v>
                </c:pt>
                <c:pt idx="11447">
                  <c:v>-0.37109399999999998</c:v>
                </c:pt>
                <c:pt idx="11448">
                  <c:v>-0.400391</c:v>
                </c:pt>
                <c:pt idx="11449">
                  <c:v>-0.41259800000000002</c:v>
                </c:pt>
                <c:pt idx="11450">
                  <c:v>-0.45166000000000001</c:v>
                </c:pt>
                <c:pt idx="11451">
                  <c:v>-0.476074</c:v>
                </c:pt>
                <c:pt idx="11452">
                  <c:v>-0.50781200000000004</c:v>
                </c:pt>
                <c:pt idx="11453">
                  <c:v>-0.50537100000000001</c:v>
                </c:pt>
                <c:pt idx="11454">
                  <c:v>-0.53222700000000001</c:v>
                </c:pt>
                <c:pt idx="11455">
                  <c:v>-0.546875</c:v>
                </c:pt>
                <c:pt idx="11456">
                  <c:v>-0.57128900000000005</c:v>
                </c:pt>
                <c:pt idx="11457">
                  <c:v>-0.60058599999999995</c:v>
                </c:pt>
                <c:pt idx="11458">
                  <c:v>-0.617676</c:v>
                </c:pt>
                <c:pt idx="11459">
                  <c:v>-0.625</c:v>
                </c:pt>
                <c:pt idx="11460">
                  <c:v>-0.66162100000000001</c:v>
                </c:pt>
                <c:pt idx="11461">
                  <c:v>-0.67382799999999998</c:v>
                </c:pt>
                <c:pt idx="11462">
                  <c:v>-0.68603499999999995</c:v>
                </c:pt>
                <c:pt idx="11463">
                  <c:v>-0.703125</c:v>
                </c:pt>
                <c:pt idx="11464">
                  <c:v>-0.70556600000000003</c:v>
                </c:pt>
                <c:pt idx="11465">
                  <c:v>-0.74218799999999996</c:v>
                </c:pt>
                <c:pt idx="11466">
                  <c:v>-0.74951199999999996</c:v>
                </c:pt>
                <c:pt idx="11467">
                  <c:v>-0.76171900000000003</c:v>
                </c:pt>
                <c:pt idx="11468">
                  <c:v>-0.76415999999999995</c:v>
                </c:pt>
                <c:pt idx="11469">
                  <c:v>-0.788574</c:v>
                </c:pt>
                <c:pt idx="11470">
                  <c:v>-0.77880899999999997</c:v>
                </c:pt>
                <c:pt idx="11471">
                  <c:v>-0.79834000000000005</c:v>
                </c:pt>
                <c:pt idx="11472">
                  <c:v>-0.79101600000000005</c:v>
                </c:pt>
                <c:pt idx="11473">
                  <c:v>-0.81787100000000001</c:v>
                </c:pt>
                <c:pt idx="11474">
                  <c:v>-0.81298800000000004</c:v>
                </c:pt>
                <c:pt idx="11475">
                  <c:v>-0.82031200000000004</c:v>
                </c:pt>
                <c:pt idx="11476">
                  <c:v>-0.82763699999999996</c:v>
                </c:pt>
                <c:pt idx="11477">
                  <c:v>-0.82519500000000001</c:v>
                </c:pt>
                <c:pt idx="11478">
                  <c:v>-0.81542999999999999</c:v>
                </c:pt>
                <c:pt idx="11479">
                  <c:v>-0.81787100000000001</c:v>
                </c:pt>
                <c:pt idx="11480">
                  <c:v>-0.82275399999999999</c:v>
                </c:pt>
                <c:pt idx="11481">
                  <c:v>-0.82763699999999996</c:v>
                </c:pt>
                <c:pt idx="11482">
                  <c:v>-0.81787100000000001</c:v>
                </c:pt>
                <c:pt idx="11483">
                  <c:v>-0.82031200000000004</c:v>
                </c:pt>
                <c:pt idx="11484">
                  <c:v>-0.80810499999999996</c:v>
                </c:pt>
                <c:pt idx="11485">
                  <c:v>-0.81054700000000002</c:v>
                </c:pt>
                <c:pt idx="11486">
                  <c:v>-0.79589799999999999</c:v>
                </c:pt>
                <c:pt idx="11487">
                  <c:v>-0.80322300000000002</c:v>
                </c:pt>
                <c:pt idx="11488">
                  <c:v>-0.77636700000000003</c:v>
                </c:pt>
                <c:pt idx="11489">
                  <c:v>-0.77148399999999995</c:v>
                </c:pt>
                <c:pt idx="11490">
                  <c:v>-0.76660200000000001</c:v>
                </c:pt>
                <c:pt idx="11491">
                  <c:v>-0.75195299999999998</c:v>
                </c:pt>
                <c:pt idx="11492">
                  <c:v>-0.74707000000000001</c:v>
                </c:pt>
                <c:pt idx="11493">
                  <c:v>-0.71533199999999997</c:v>
                </c:pt>
                <c:pt idx="11494">
                  <c:v>-0.71289100000000005</c:v>
                </c:pt>
                <c:pt idx="11495">
                  <c:v>-0.69824200000000003</c:v>
                </c:pt>
                <c:pt idx="11496">
                  <c:v>-0.68603499999999995</c:v>
                </c:pt>
                <c:pt idx="11497">
                  <c:v>-0.66162100000000001</c:v>
                </c:pt>
                <c:pt idx="11498">
                  <c:v>-0.63964799999999999</c:v>
                </c:pt>
                <c:pt idx="11499">
                  <c:v>-0.62255899999999997</c:v>
                </c:pt>
                <c:pt idx="11500">
                  <c:v>-0.61523399999999995</c:v>
                </c:pt>
                <c:pt idx="11501">
                  <c:v>-0.58837899999999999</c:v>
                </c:pt>
                <c:pt idx="11502">
                  <c:v>-0.56884800000000002</c:v>
                </c:pt>
                <c:pt idx="11503">
                  <c:v>-0.54199200000000003</c:v>
                </c:pt>
                <c:pt idx="11504">
                  <c:v>-0.52978499999999995</c:v>
                </c:pt>
                <c:pt idx="11505">
                  <c:v>-0.49316399999999999</c:v>
                </c:pt>
                <c:pt idx="11506">
                  <c:v>-0.48339799999999999</c:v>
                </c:pt>
                <c:pt idx="11507">
                  <c:v>-0.45654299999999998</c:v>
                </c:pt>
                <c:pt idx="11508">
                  <c:v>-0.42968800000000001</c:v>
                </c:pt>
                <c:pt idx="11509">
                  <c:v>-0.41748000000000002</c:v>
                </c:pt>
                <c:pt idx="11510">
                  <c:v>-0.37109399999999998</c:v>
                </c:pt>
                <c:pt idx="11511">
                  <c:v>-0.36376999999999998</c:v>
                </c:pt>
                <c:pt idx="11512">
                  <c:v>-0.32958999999999999</c:v>
                </c:pt>
                <c:pt idx="11513">
                  <c:v>-0.305176</c:v>
                </c:pt>
                <c:pt idx="11514">
                  <c:v>-0.28564499999999998</c:v>
                </c:pt>
                <c:pt idx="11515">
                  <c:v>-0.25146499999999999</c:v>
                </c:pt>
                <c:pt idx="11516">
                  <c:v>-0.227051</c:v>
                </c:pt>
                <c:pt idx="11517">
                  <c:v>-0.19775400000000001</c:v>
                </c:pt>
                <c:pt idx="11518">
                  <c:v>-0.18066399999999999</c:v>
                </c:pt>
                <c:pt idx="11519">
                  <c:v>-0.19042999999999999</c:v>
                </c:pt>
                <c:pt idx="11520">
                  <c:v>-0.112305</c:v>
                </c:pt>
                <c:pt idx="11521">
                  <c:v>-8.7890599999999999E-2</c:v>
                </c:pt>
                <c:pt idx="11522">
                  <c:v>-5.6152300000000002E-2</c:v>
                </c:pt>
                <c:pt idx="11523">
                  <c:v>-3.1738299999999997E-2</c:v>
                </c:pt>
                <c:pt idx="11524">
                  <c:v>-2.4414100000000002E-3</c:v>
                </c:pt>
                <c:pt idx="11525">
                  <c:v>2.4414100000000001E-2</c:v>
                </c:pt>
                <c:pt idx="11526">
                  <c:v>7.3242199999999993E-2</c:v>
                </c:pt>
                <c:pt idx="11527">
                  <c:v>9.5214800000000002E-2</c:v>
                </c:pt>
                <c:pt idx="11528">
                  <c:v>0.109863</c:v>
                </c:pt>
                <c:pt idx="11529">
                  <c:v>0.151367</c:v>
                </c:pt>
                <c:pt idx="11530">
                  <c:v>0.17578099999999999</c:v>
                </c:pt>
                <c:pt idx="11531">
                  <c:v>0.20263700000000001</c:v>
                </c:pt>
                <c:pt idx="11532">
                  <c:v>0.222168</c:v>
                </c:pt>
                <c:pt idx="11533">
                  <c:v>0.26855499999999999</c:v>
                </c:pt>
                <c:pt idx="11534">
                  <c:v>0.29296899999999998</c:v>
                </c:pt>
                <c:pt idx="11535">
                  <c:v>0.305176</c:v>
                </c:pt>
                <c:pt idx="11536">
                  <c:v>0.33203100000000002</c:v>
                </c:pt>
                <c:pt idx="11537">
                  <c:v>0.36376999999999998</c:v>
                </c:pt>
                <c:pt idx="11538">
                  <c:v>0.39306600000000003</c:v>
                </c:pt>
                <c:pt idx="11539">
                  <c:v>0.41015600000000002</c:v>
                </c:pt>
                <c:pt idx="11540">
                  <c:v>0.44189499999999998</c:v>
                </c:pt>
                <c:pt idx="11541">
                  <c:v>0.46386699999999997</c:v>
                </c:pt>
                <c:pt idx="11542">
                  <c:v>0.48583999999999999</c:v>
                </c:pt>
                <c:pt idx="11543">
                  <c:v>0.51513699999999996</c:v>
                </c:pt>
                <c:pt idx="11544">
                  <c:v>0.54443399999999997</c:v>
                </c:pt>
                <c:pt idx="11545">
                  <c:v>0.56152299999999999</c:v>
                </c:pt>
                <c:pt idx="11546">
                  <c:v>0.58593799999999996</c:v>
                </c:pt>
                <c:pt idx="11547">
                  <c:v>0.57861300000000004</c:v>
                </c:pt>
                <c:pt idx="11548">
                  <c:v>0.64697300000000002</c:v>
                </c:pt>
                <c:pt idx="11549">
                  <c:v>0.65917999999999999</c:v>
                </c:pt>
                <c:pt idx="11550">
                  <c:v>0.68359400000000003</c:v>
                </c:pt>
                <c:pt idx="11551">
                  <c:v>0.69091800000000003</c:v>
                </c:pt>
                <c:pt idx="11552">
                  <c:v>0.70068399999999997</c:v>
                </c:pt>
                <c:pt idx="11553">
                  <c:v>0.72997999999999996</c:v>
                </c:pt>
                <c:pt idx="11554">
                  <c:v>0.74462899999999999</c:v>
                </c:pt>
                <c:pt idx="11555">
                  <c:v>0.76415999999999995</c:v>
                </c:pt>
                <c:pt idx="11556">
                  <c:v>0.81054700000000002</c:v>
                </c:pt>
                <c:pt idx="11557">
                  <c:v>0.79589799999999999</c:v>
                </c:pt>
                <c:pt idx="11558">
                  <c:v>0.84228499999999995</c:v>
                </c:pt>
                <c:pt idx="11559">
                  <c:v>0.82275399999999999</c:v>
                </c:pt>
                <c:pt idx="11560">
                  <c:v>0.82275399999999999</c:v>
                </c:pt>
                <c:pt idx="11561">
                  <c:v>0.84228499999999995</c:v>
                </c:pt>
                <c:pt idx="11562">
                  <c:v>0.866699</c:v>
                </c:pt>
                <c:pt idx="11563">
                  <c:v>0.86914100000000005</c:v>
                </c:pt>
                <c:pt idx="11564">
                  <c:v>0.86914100000000005</c:v>
                </c:pt>
                <c:pt idx="11565">
                  <c:v>0.89599600000000001</c:v>
                </c:pt>
                <c:pt idx="11566">
                  <c:v>0.89599600000000001</c:v>
                </c:pt>
                <c:pt idx="11567">
                  <c:v>0.89355499999999999</c:v>
                </c:pt>
                <c:pt idx="11568">
                  <c:v>0.92040999999999995</c:v>
                </c:pt>
                <c:pt idx="11569">
                  <c:v>0.91064500000000004</c:v>
                </c:pt>
                <c:pt idx="11570">
                  <c:v>0.91552699999999998</c:v>
                </c:pt>
                <c:pt idx="11571">
                  <c:v>0.92529300000000003</c:v>
                </c:pt>
                <c:pt idx="11572">
                  <c:v>0.91796900000000003</c:v>
                </c:pt>
                <c:pt idx="11573">
                  <c:v>0.92773399999999995</c:v>
                </c:pt>
                <c:pt idx="11574">
                  <c:v>0.92040999999999995</c:v>
                </c:pt>
                <c:pt idx="11575">
                  <c:v>0.89355499999999999</c:v>
                </c:pt>
                <c:pt idx="11576">
                  <c:v>0.91796900000000003</c:v>
                </c:pt>
                <c:pt idx="11577">
                  <c:v>0.91552699999999998</c:v>
                </c:pt>
                <c:pt idx="11578">
                  <c:v>0.90087899999999999</c:v>
                </c:pt>
                <c:pt idx="11579">
                  <c:v>0.90332000000000001</c:v>
                </c:pt>
                <c:pt idx="11580">
                  <c:v>0.90576199999999996</c:v>
                </c:pt>
                <c:pt idx="11581">
                  <c:v>0.89599600000000001</c:v>
                </c:pt>
                <c:pt idx="11582">
                  <c:v>0.88867200000000002</c:v>
                </c:pt>
                <c:pt idx="11583">
                  <c:v>0.89355499999999999</c:v>
                </c:pt>
                <c:pt idx="11584">
                  <c:v>0.88378900000000005</c:v>
                </c:pt>
                <c:pt idx="11585">
                  <c:v>0.86425799999999997</c:v>
                </c:pt>
                <c:pt idx="11586">
                  <c:v>0.85449200000000003</c:v>
                </c:pt>
                <c:pt idx="11587">
                  <c:v>0.83252000000000004</c:v>
                </c:pt>
                <c:pt idx="11588">
                  <c:v>0.83740199999999998</c:v>
                </c:pt>
                <c:pt idx="11589">
                  <c:v>0.81298800000000004</c:v>
                </c:pt>
                <c:pt idx="11590">
                  <c:v>0.79101600000000005</c:v>
                </c:pt>
                <c:pt idx="11591">
                  <c:v>0.788574</c:v>
                </c:pt>
                <c:pt idx="11592">
                  <c:v>0.77148399999999995</c:v>
                </c:pt>
                <c:pt idx="11593">
                  <c:v>0.75683599999999995</c:v>
                </c:pt>
                <c:pt idx="11594">
                  <c:v>0.73242200000000002</c:v>
                </c:pt>
                <c:pt idx="11595">
                  <c:v>0.70800799999999997</c:v>
                </c:pt>
                <c:pt idx="11596">
                  <c:v>0.703125</c:v>
                </c:pt>
                <c:pt idx="11597">
                  <c:v>0.68115199999999998</c:v>
                </c:pt>
                <c:pt idx="11598">
                  <c:v>0.65917999999999999</c:v>
                </c:pt>
                <c:pt idx="11599">
                  <c:v>0.61279300000000003</c:v>
                </c:pt>
                <c:pt idx="11600">
                  <c:v>0.617676</c:v>
                </c:pt>
                <c:pt idx="11601">
                  <c:v>0.60302699999999998</c:v>
                </c:pt>
                <c:pt idx="11602">
                  <c:v>0.56640599999999997</c:v>
                </c:pt>
                <c:pt idx="11603">
                  <c:v>0.55664100000000005</c:v>
                </c:pt>
                <c:pt idx="11604">
                  <c:v>0.52734400000000003</c:v>
                </c:pt>
                <c:pt idx="11605">
                  <c:v>0.50048800000000004</c:v>
                </c:pt>
                <c:pt idx="11606">
                  <c:v>0.48583999999999999</c:v>
                </c:pt>
                <c:pt idx="11607">
                  <c:v>0.45654299999999998</c:v>
                </c:pt>
                <c:pt idx="11608">
                  <c:v>0.41748000000000002</c:v>
                </c:pt>
                <c:pt idx="11609">
                  <c:v>0.40283200000000002</c:v>
                </c:pt>
                <c:pt idx="11610">
                  <c:v>0.37841799999999998</c:v>
                </c:pt>
                <c:pt idx="11611">
                  <c:v>0.34912100000000001</c:v>
                </c:pt>
                <c:pt idx="11612">
                  <c:v>0.32470700000000002</c:v>
                </c:pt>
                <c:pt idx="11613">
                  <c:v>0.29785200000000001</c:v>
                </c:pt>
                <c:pt idx="11614">
                  <c:v>0.25390600000000002</c:v>
                </c:pt>
                <c:pt idx="11615">
                  <c:v>0.25390600000000002</c:v>
                </c:pt>
                <c:pt idx="11616">
                  <c:v>0.231934</c:v>
                </c:pt>
                <c:pt idx="11617">
                  <c:v>0.18798799999999999</c:v>
                </c:pt>
                <c:pt idx="11618">
                  <c:v>0.168457</c:v>
                </c:pt>
                <c:pt idx="11619">
                  <c:v>0.12695300000000001</c:v>
                </c:pt>
                <c:pt idx="11620">
                  <c:v>0.112305</c:v>
                </c:pt>
                <c:pt idx="11621">
                  <c:v>8.0566399999999996E-2</c:v>
                </c:pt>
                <c:pt idx="11622">
                  <c:v>3.90625E-2</c:v>
                </c:pt>
                <c:pt idx="11623">
                  <c:v>2.4414100000000001E-2</c:v>
                </c:pt>
                <c:pt idx="11624">
                  <c:v>1.2207000000000001E-2</c:v>
                </c:pt>
                <c:pt idx="11625">
                  <c:v>-4.39453E-2</c:v>
                </c:pt>
                <c:pt idx="11626">
                  <c:v>-4.6386700000000003E-2</c:v>
                </c:pt>
                <c:pt idx="11627">
                  <c:v>-0.119629</c:v>
                </c:pt>
                <c:pt idx="11628">
                  <c:v>-0.109863</c:v>
                </c:pt>
                <c:pt idx="11629">
                  <c:v>-0.168457</c:v>
                </c:pt>
                <c:pt idx="11630">
                  <c:v>-0.17333999999999999</c:v>
                </c:pt>
                <c:pt idx="11631">
                  <c:v>-0.20019500000000001</c:v>
                </c:pt>
                <c:pt idx="11632">
                  <c:v>-0.227051</c:v>
                </c:pt>
                <c:pt idx="11633">
                  <c:v>-0.25390600000000002</c:v>
                </c:pt>
                <c:pt idx="11634">
                  <c:v>-0.27099600000000001</c:v>
                </c:pt>
                <c:pt idx="11635">
                  <c:v>-0.3125</c:v>
                </c:pt>
                <c:pt idx="11636">
                  <c:v>-0.319824</c:v>
                </c:pt>
                <c:pt idx="11637">
                  <c:v>-0.35156199999999999</c:v>
                </c:pt>
                <c:pt idx="11638">
                  <c:v>-0.34912100000000001</c:v>
                </c:pt>
                <c:pt idx="11639">
                  <c:v>-0.42480499999999999</c:v>
                </c:pt>
                <c:pt idx="11640">
                  <c:v>-0.44189499999999998</c:v>
                </c:pt>
                <c:pt idx="11641">
                  <c:v>-0.46630899999999997</c:v>
                </c:pt>
                <c:pt idx="11642">
                  <c:v>-0.49560500000000002</c:v>
                </c:pt>
                <c:pt idx="11643">
                  <c:v>-0.50537100000000001</c:v>
                </c:pt>
                <c:pt idx="11644">
                  <c:v>-0.52490199999999998</c:v>
                </c:pt>
                <c:pt idx="11645">
                  <c:v>-0.55664100000000005</c:v>
                </c:pt>
                <c:pt idx="11646">
                  <c:v>-0.56396500000000005</c:v>
                </c:pt>
                <c:pt idx="11647">
                  <c:v>-0.60790999999999995</c:v>
                </c:pt>
                <c:pt idx="11648">
                  <c:v>-0.62011700000000003</c:v>
                </c:pt>
                <c:pt idx="11649">
                  <c:v>-0.62011700000000003</c:v>
                </c:pt>
                <c:pt idx="11650">
                  <c:v>-0.66650399999999999</c:v>
                </c:pt>
                <c:pt idx="11651">
                  <c:v>-0.67627000000000004</c:v>
                </c:pt>
                <c:pt idx="11652">
                  <c:v>-0.67382799999999998</c:v>
                </c:pt>
                <c:pt idx="11653">
                  <c:v>-0.70556600000000003</c:v>
                </c:pt>
                <c:pt idx="11654">
                  <c:v>-0.71777299999999999</c:v>
                </c:pt>
                <c:pt idx="11655">
                  <c:v>-0.74951199999999996</c:v>
                </c:pt>
                <c:pt idx="11656">
                  <c:v>-0.74218799999999996</c:v>
                </c:pt>
                <c:pt idx="11657">
                  <c:v>-0.75439500000000004</c:v>
                </c:pt>
                <c:pt idx="11658">
                  <c:v>-0.77148399999999995</c:v>
                </c:pt>
                <c:pt idx="11659">
                  <c:v>-0.773926</c:v>
                </c:pt>
                <c:pt idx="11660">
                  <c:v>-0.788574</c:v>
                </c:pt>
                <c:pt idx="11661">
                  <c:v>-0.80810499999999996</c:v>
                </c:pt>
                <c:pt idx="11662">
                  <c:v>-0.81054700000000002</c:v>
                </c:pt>
                <c:pt idx="11663">
                  <c:v>-0.81298800000000004</c:v>
                </c:pt>
                <c:pt idx="11664">
                  <c:v>-0.81298800000000004</c:v>
                </c:pt>
                <c:pt idx="11665">
                  <c:v>-0.82763699999999996</c:v>
                </c:pt>
                <c:pt idx="11666">
                  <c:v>-0.82275399999999999</c:v>
                </c:pt>
                <c:pt idx="11667">
                  <c:v>-0.83496099999999995</c:v>
                </c:pt>
                <c:pt idx="11668">
                  <c:v>-0.81787100000000001</c:v>
                </c:pt>
                <c:pt idx="11669">
                  <c:v>-0.84960899999999995</c:v>
                </c:pt>
                <c:pt idx="11670">
                  <c:v>-0.84228499999999995</c:v>
                </c:pt>
                <c:pt idx="11671">
                  <c:v>-0.83984400000000003</c:v>
                </c:pt>
                <c:pt idx="11672">
                  <c:v>-0.84472700000000001</c:v>
                </c:pt>
                <c:pt idx="11673">
                  <c:v>-0.83740199999999998</c:v>
                </c:pt>
                <c:pt idx="11674">
                  <c:v>-0.82763699999999996</c:v>
                </c:pt>
                <c:pt idx="11675">
                  <c:v>-0.82031200000000004</c:v>
                </c:pt>
                <c:pt idx="11676">
                  <c:v>-0.81542999999999999</c:v>
                </c:pt>
                <c:pt idx="11677">
                  <c:v>-0.82763699999999996</c:v>
                </c:pt>
                <c:pt idx="11678">
                  <c:v>-0.81054700000000002</c:v>
                </c:pt>
                <c:pt idx="11679">
                  <c:v>-0.80078099999999997</c:v>
                </c:pt>
                <c:pt idx="11680">
                  <c:v>-0.78369100000000003</c:v>
                </c:pt>
                <c:pt idx="11681">
                  <c:v>-0.78369100000000003</c:v>
                </c:pt>
                <c:pt idx="11682">
                  <c:v>-0.76171900000000003</c:v>
                </c:pt>
                <c:pt idx="11683">
                  <c:v>-0.75927699999999998</c:v>
                </c:pt>
                <c:pt idx="11684">
                  <c:v>-0.74707000000000001</c:v>
                </c:pt>
                <c:pt idx="11685">
                  <c:v>-0.73242200000000002</c:v>
                </c:pt>
                <c:pt idx="11686">
                  <c:v>-0.72509800000000002</c:v>
                </c:pt>
                <c:pt idx="11687">
                  <c:v>-0.695801</c:v>
                </c:pt>
                <c:pt idx="11688">
                  <c:v>-0.68115199999999998</c:v>
                </c:pt>
                <c:pt idx="11689">
                  <c:v>-0.67627000000000004</c:v>
                </c:pt>
                <c:pt idx="11690">
                  <c:v>-0.65185499999999996</c:v>
                </c:pt>
                <c:pt idx="11691">
                  <c:v>-0.63720699999999997</c:v>
                </c:pt>
                <c:pt idx="11692">
                  <c:v>-0.617676</c:v>
                </c:pt>
                <c:pt idx="11693">
                  <c:v>-0.59326199999999996</c:v>
                </c:pt>
                <c:pt idx="11694">
                  <c:v>-0.57861300000000004</c:v>
                </c:pt>
                <c:pt idx="11695">
                  <c:v>-0.55175799999999997</c:v>
                </c:pt>
                <c:pt idx="11696">
                  <c:v>-0.52002000000000004</c:v>
                </c:pt>
                <c:pt idx="11697">
                  <c:v>-0.52002000000000004</c:v>
                </c:pt>
                <c:pt idx="11698">
                  <c:v>-0.48583999999999999</c:v>
                </c:pt>
                <c:pt idx="11699">
                  <c:v>-0.44677699999999998</c:v>
                </c:pt>
                <c:pt idx="11700">
                  <c:v>-0.43701200000000001</c:v>
                </c:pt>
                <c:pt idx="11701">
                  <c:v>-0.41748000000000002</c:v>
                </c:pt>
                <c:pt idx="11702">
                  <c:v>-0.37109399999999998</c:v>
                </c:pt>
                <c:pt idx="11703">
                  <c:v>-0.35400399999999999</c:v>
                </c:pt>
                <c:pt idx="11704">
                  <c:v>-0.319824</c:v>
                </c:pt>
                <c:pt idx="11705">
                  <c:v>-0.305176</c:v>
                </c:pt>
                <c:pt idx="11706">
                  <c:v>-0.27099600000000001</c:v>
                </c:pt>
                <c:pt idx="11707">
                  <c:v>-0.26367200000000002</c:v>
                </c:pt>
                <c:pt idx="11708">
                  <c:v>-0.222168</c:v>
                </c:pt>
                <c:pt idx="11709">
                  <c:v>-0.244141</c:v>
                </c:pt>
                <c:pt idx="11710">
                  <c:v>-0.168457</c:v>
                </c:pt>
                <c:pt idx="11711">
                  <c:v>-0.144043</c:v>
                </c:pt>
                <c:pt idx="11712">
                  <c:v>-9.7656199999999999E-2</c:v>
                </c:pt>
                <c:pt idx="11713">
                  <c:v>-8.0566399999999996E-2</c:v>
                </c:pt>
                <c:pt idx="11714">
                  <c:v>-4.39453E-2</c:v>
                </c:pt>
                <c:pt idx="11715">
                  <c:v>-1.9531199999999999E-2</c:v>
                </c:pt>
                <c:pt idx="11716">
                  <c:v>2.4414100000000002E-3</c:v>
                </c:pt>
                <c:pt idx="11717">
                  <c:v>5.3710899999999999E-2</c:v>
                </c:pt>
                <c:pt idx="11718">
                  <c:v>7.3242199999999993E-2</c:v>
                </c:pt>
                <c:pt idx="11719">
                  <c:v>9.0331999999999996E-2</c:v>
                </c:pt>
                <c:pt idx="11720">
                  <c:v>0.10253900000000001</c:v>
                </c:pt>
                <c:pt idx="11721">
                  <c:v>0.146484</c:v>
                </c:pt>
                <c:pt idx="11722">
                  <c:v>0.17333999999999999</c:v>
                </c:pt>
                <c:pt idx="11723">
                  <c:v>0.20019500000000001</c:v>
                </c:pt>
                <c:pt idx="11724">
                  <c:v>0.227051</c:v>
                </c:pt>
                <c:pt idx="11725">
                  <c:v>0.26855499999999999</c:v>
                </c:pt>
                <c:pt idx="11726">
                  <c:v>0.29052699999999998</c:v>
                </c:pt>
                <c:pt idx="11727">
                  <c:v>0.322266</c:v>
                </c:pt>
                <c:pt idx="11728">
                  <c:v>0.33691399999999999</c:v>
                </c:pt>
                <c:pt idx="11729">
                  <c:v>0.36376999999999998</c:v>
                </c:pt>
                <c:pt idx="11730">
                  <c:v>0.397949</c:v>
                </c:pt>
                <c:pt idx="11731">
                  <c:v>0.43457000000000001</c:v>
                </c:pt>
                <c:pt idx="11732">
                  <c:v>0.45166000000000001</c:v>
                </c:pt>
                <c:pt idx="11733">
                  <c:v>0.46875</c:v>
                </c:pt>
                <c:pt idx="11734">
                  <c:v>0.50292999999999999</c:v>
                </c:pt>
                <c:pt idx="11735">
                  <c:v>0.53222700000000001</c:v>
                </c:pt>
                <c:pt idx="11736">
                  <c:v>0.54931600000000003</c:v>
                </c:pt>
                <c:pt idx="11737">
                  <c:v>0.56152299999999999</c:v>
                </c:pt>
                <c:pt idx="11738">
                  <c:v>0.59570299999999998</c:v>
                </c:pt>
                <c:pt idx="11739">
                  <c:v>0.62011700000000003</c:v>
                </c:pt>
                <c:pt idx="11740">
                  <c:v>0.625</c:v>
                </c:pt>
                <c:pt idx="11741">
                  <c:v>0.64697300000000002</c:v>
                </c:pt>
                <c:pt idx="11742">
                  <c:v>0.67138699999999996</c:v>
                </c:pt>
                <c:pt idx="11743">
                  <c:v>0.69091800000000003</c:v>
                </c:pt>
                <c:pt idx="11744">
                  <c:v>0.710449</c:v>
                </c:pt>
                <c:pt idx="11745">
                  <c:v>0.73486300000000004</c:v>
                </c:pt>
                <c:pt idx="11746">
                  <c:v>0.76171900000000003</c:v>
                </c:pt>
                <c:pt idx="11747">
                  <c:v>0.75927699999999998</c:v>
                </c:pt>
                <c:pt idx="11748">
                  <c:v>0.76904300000000003</c:v>
                </c:pt>
                <c:pt idx="11749">
                  <c:v>0.79345699999999997</c:v>
                </c:pt>
                <c:pt idx="11750">
                  <c:v>0.79345699999999997</c:v>
                </c:pt>
                <c:pt idx="11751">
                  <c:v>0.81542999999999999</c:v>
                </c:pt>
                <c:pt idx="11752">
                  <c:v>0.83252000000000004</c:v>
                </c:pt>
                <c:pt idx="11753">
                  <c:v>0.84960899999999995</c:v>
                </c:pt>
                <c:pt idx="11754">
                  <c:v>0.84472700000000001</c:v>
                </c:pt>
                <c:pt idx="11755">
                  <c:v>0.866699</c:v>
                </c:pt>
                <c:pt idx="11756">
                  <c:v>0.87402299999999999</c:v>
                </c:pt>
                <c:pt idx="11757">
                  <c:v>0.87890599999999997</c:v>
                </c:pt>
                <c:pt idx="11758">
                  <c:v>0.88134800000000002</c:v>
                </c:pt>
                <c:pt idx="11759">
                  <c:v>0.88622999999999996</c:v>
                </c:pt>
                <c:pt idx="11760">
                  <c:v>0.89599600000000001</c:v>
                </c:pt>
                <c:pt idx="11761">
                  <c:v>0.91308599999999995</c:v>
                </c:pt>
                <c:pt idx="11762">
                  <c:v>0.89843799999999996</c:v>
                </c:pt>
                <c:pt idx="11763">
                  <c:v>0.91308599999999995</c:v>
                </c:pt>
                <c:pt idx="11764">
                  <c:v>0.91552699999999998</c:v>
                </c:pt>
                <c:pt idx="11765">
                  <c:v>0.91308599999999995</c:v>
                </c:pt>
                <c:pt idx="11766">
                  <c:v>0.91308599999999995</c:v>
                </c:pt>
                <c:pt idx="11767">
                  <c:v>0.91552699999999998</c:v>
                </c:pt>
                <c:pt idx="11768">
                  <c:v>0.90332000000000001</c:v>
                </c:pt>
                <c:pt idx="11769">
                  <c:v>0.91308599999999995</c:v>
                </c:pt>
                <c:pt idx="11770">
                  <c:v>0.91064500000000004</c:v>
                </c:pt>
                <c:pt idx="11771">
                  <c:v>0.90820299999999998</c:v>
                </c:pt>
                <c:pt idx="11772">
                  <c:v>0.89111300000000004</c:v>
                </c:pt>
                <c:pt idx="11773">
                  <c:v>0.88622999999999996</c:v>
                </c:pt>
                <c:pt idx="11774">
                  <c:v>0.88134800000000002</c:v>
                </c:pt>
                <c:pt idx="11775">
                  <c:v>0.86914100000000005</c:v>
                </c:pt>
                <c:pt idx="11776">
                  <c:v>0.85693399999999997</c:v>
                </c:pt>
                <c:pt idx="11777">
                  <c:v>0.84960899999999995</c:v>
                </c:pt>
                <c:pt idx="11778">
                  <c:v>0.86914100000000005</c:v>
                </c:pt>
                <c:pt idx="11779">
                  <c:v>0.84960899999999995</c:v>
                </c:pt>
                <c:pt idx="11780">
                  <c:v>0.81054700000000002</c:v>
                </c:pt>
                <c:pt idx="11781">
                  <c:v>0.80322300000000002</c:v>
                </c:pt>
                <c:pt idx="11782">
                  <c:v>0.79589799999999999</c:v>
                </c:pt>
                <c:pt idx="11783">
                  <c:v>0.78369100000000003</c:v>
                </c:pt>
                <c:pt idx="11784">
                  <c:v>0.74462899999999999</c:v>
                </c:pt>
                <c:pt idx="11785">
                  <c:v>0.73242200000000002</c:v>
                </c:pt>
                <c:pt idx="11786">
                  <c:v>0.72509800000000002</c:v>
                </c:pt>
                <c:pt idx="11787">
                  <c:v>0.70800799999999997</c:v>
                </c:pt>
                <c:pt idx="11788">
                  <c:v>0.69335899999999995</c:v>
                </c:pt>
                <c:pt idx="11789">
                  <c:v>0.66162100000000001</c:v>
                </c:pt>
                <c:pt idx="11790">
                  <c:v>0.63720699999999997</c:v>
                </c:pt>
                <c:pt idx="11791">
                  <c:v>0.63476600000000005</c:v>
                </c:pt>
                <c:pt idx="11792">
                  <c:v>0.59814500000000004</c:v>
                </c:pt>
                <c:pt idx="11793">
                  <c:v>0.56640599999999997</c:v>
                </c:pt>
                <c:pt idx="11794">
                  <c:v>0.55664100000000005</c:v>
                </c:pt>
                <c:pt idx="11795">
                  <c:v>0.546875</c:v>
                </c:pt>
                <c:pt idx="11796">
                  <c:v>0.50048800000000004</c:v>
                </c:pt>
                <c:pt idx="11797">
                  <c:v>0.478516</c:v>
                </c:pt>
                <c:pt idx="11798">
                  <c:v>0.46630899999999997</c:v>
                </c:pt>
                <c:pt idx="11799">
                  <c:v>0.43457000000000001</c:v>
                </c:pt>
                <c:pt idx="11800">
                  <c:v>0.41992200000000002</c:v>
                </c:pt>
                <c:pt idx="11801">
                  <c:v>0.383301</c:v>
                </c:pt>
                <c:pt idx="11802">
                  <c:v>0.35644500000000001</c:v>
                </c:pt>
                <c:pt idx="11803">
                  <c:v>0.319824</c:v>
                </c:pt>
                <c:pt idx="11804">
                  <c:v>0.28564499999999998</c:v>
                </c:pt>
                <c:pt idx="11805">
                  <c:v>0.27343800000000001</c:v>
                </c:pt>
                <c:pt idx="11806">
                  <c:v>0.241699</c:v>
                </c:pt>
                <c:pt idx="11807">
                  <c:v>0.21972700000000001</c:v>
                </c:pt>
                <c:pt idx="11808">
                  <c:v>0.19531200000000001</c:v>
                </c:pt>
                <c:pt idx="11809">
                  <c:v>0.166016</c:v>
                </c:pt>
                <c:pt idx="11810">
                  <c:v>0.12939500000000001</c:v>
                </c:pt>
                <c:pt idx="11811">
                  <c:v>0.10498</c:v>
                </c:pt>
                <c:pt idx="11812">
                  <c:v>7.8125E-2</c:v>
                </c:pt>
                <c:pt idx="11813">
                  <c:v>5.6152300000000002E-2</c:v>
                </c:pt>
                <c:pt idx="11814">
                  <c:v>1.9531199999999999E-2</c:v>
                </c:pt>
                <c:pt idx="11815">
                  <c:v>-9.7656199999999992E-3</c:v>
                </c:pt>
                <c:pt idx="11816">
                  <c:v>-3.41797E-2</c:v>
                </c:pt>
                <c:pt idx="11817">
                  <c:v>-7.3242199999999993E-2</c:v>
                </c:pt>
                <c:pt idx="11818">
                  <c:v>-8.0566399999999996E-2</c:v>
                </c:pt>
                <c:pt idx="11819">
                  <c:v>-0.13427700000000001</c:v>
                </c:pt>
                <c:pt idx="11820">
                  <c:v>-0.14160200000000001</c:v>
                </c:pt>
                <c:pt idx="11821">
                  <c:v>-0.17333999999999999</c:v>
                </c:pt>
                <c:pt idx="11822">
                  <c:v>-0.20263700000000001</c:v>
                </c:pt>
                <c:pt idx="11823">
                  <c:v>-0.239258</c:v>
                </c:pt>
                <c:pt idx="11824">
                  <c:v>-0.244141</c:v>
                </c:pt>
                <c:pt idx="11825">
                  <c:v>-0.27832000000000001</c:v>
                </c:pt>
                <c:pt idx="11826">
                  <c:v>-0.31005899999999997</c:v>
                </c:pt>
                <c:pt idx="11827">
                  <c:v>-0.33935500000000002</c:v>
                </c:pt>
                <c:pt idx="11828">
                  <c:v>-0.33447300000000002</c:v>
                </c:pt>
                <c:pt idx="11829">
                  <c:v>-0.39306600000000003</c:v>
                </c:pt>
                <c:pt idx="11830">
                  <c:v>-0.41992200000000002</c:v>
                </c:pt>
                <c:pt idx="11831">
                  <c:v>-0.43457000000000001</c:v>
                </c:pt>
                <c:pt idx="11832">
                  <c:v>-0.478516</c:v>
                </c:pt>
                <c:pt idx="11833">
                  <c:v>-0.49560500000000002</c:v>
                </c:pt>
                <c:pt idx="11834">
                  <c:v>-0.50537100000000001</c:v>
                </c:pt>
                <c:pt idx="11835">
                  <c:v>-0.53710899999999995</c:v>
                </c:pt>
                <c:pt idx="11836">
                  <c:v>-0.54931600000000003</c:v>
                </c:pt>
                <c:pt idx="11837">
                  <c:v>-0.57372999999999996</c:v>
                </c:pt>
                <c:pt idx="11838">
                  <c:v>-0.59814500000000004</c:v>
                </c:pt>
                <c:pt idx="11839">
                  <c:v>-0.625</c:v>
                </c:pt>
                <c:pt idx="11840">
                  <c:v>-0.63476600000000005</c:v>
                </c:pt>
                <c:pt idx="11841">
                  <c:v>-0.65429700000000002</c:v>
                </c:pt>
                <c:pt idx="11842">
                  <c:v>-0.67871099999999995</c:v>
                </c:pt>
                <c:pt idx="11843">
                  <c:v>-0.70068399999999997</c:v>
                </c:pt>
                <c:pt idx="11844">
                  <c:v>-0.70800799999999997</c:v>
                </c:pt>
                <c:pt idx="11845">
                  <c:v>-0.67871099999999995</c:v>
                </c:pt>
                <c:pt idx="11846">
                  <c:v>-0.73486300000000004</c:v>
                </c:pt>
                <c:pt idx="11847">
                  <c:v>-0.75683599999999995</c:v>
                </c:pt>
                <c:pt idx="11848">
                  <c:v>-0.75195299999999998</c:v>
                </c:pt>
                <c:pt idx="11849">
                  <c:v>-0.77636700000000003</c:v>
                </c:pt>
                <c:pt idx="11850">
                  <c:v>-0.788574</c:v>
                </c:pt>
                <c:pt idx="11851">
                  <c:v>-0.79589799999999999</c:v>
                </c:pt>
                <c:pt idx="11852">
                  <c:v>-0.81542999999999999</c:v>
                </c:pt>
                <c:pt idx="11853">
                  <c:v>-0.81542999999999999</c:v>
                </c:pt>
                <c:pt idx="11854">
                  <c:v>-0.81542999999999999</c:v>
                </c:pt>
                <c:pt idx="11855">
                  <c:v>-0.83252000000000004</c:v>
                </c:pt>
                <c:pt idx="11856">
                  <c:v>-0.84228499999999995</c:v>
                </c:pt>
                <c:pt idx="11857">
                  <c:v>-0.83984400000000003</c:v>
                </c:pt>
                <c:pt idx="11858">
                  <c:v>-0.82031200000000004</c:v>
                </c:pt>
                <c:pt idx="11859">
                  <c:v>-0.83740199999999998</c:v>
                </c:pt>
                <c:pt idx="11860">
                  <c:v>-0.84716800000000003</c:v>
                </c:pt>
                <c:pt idx="11861">
                  <c:v>-0.84716800000000003</c:v>
                </c:pt>
                <c:pt idx="11862">
                  <c:v>-0.84228499999999995</c:v>
                </c:pt>
                <c:pt idx="11863">
                  <c:v>-0.83007799999999998</c:v>
                </c:pt>
                <c:pt idx="11864">
                  <c:v>-0.83740199999999998</c:v>
                </c:pt>
                <c:pt idx="11865">
                  <c:v>-0.84960899999999995</c:v>
                </c:pt>
                <c:pt idx="11866">
                  <c:v>-0.83496099999999995</c:v>
                </c:pt>
                <c:pt idx="11867">
                  <c:v>-0.84228499999999995</c:v>
                </c:pt>
                <c:pt idx="11868">
                  <c:v>-0.81298800000000004</c:v>
                </c:pt>
                <c:pt idx="11869">
                  <c:v>-0.82763699999999996</c:v>
                </c:pt>
                <c:pt idx="11870">
                  <c:v>-0.81054700000000002</c:v>
                </c:pt>
                <c:pt idx="11871">
                  <c:v>-0.788574</c:v>
                </c:pt>
                <c:pt idx="11872">
                  <c:v>-0.77880899999999997</c:v>
                </c:pt>
                <c:pt idx="11873">
                  <c:v>-0.74218799999999996</c:v>
                </c:pt>
                <c:pt idx="11874">
                  <c:v>-0.73974600000000001</c:v>
                </c:pt>
                <c:pt idx="11875">
                  <c:v>-0.76415999999999995</c:v>
                </c:pt>
                <c:pt idx="11876">
                  <c:v>-0.73730499999999999</c:v>
                </c:pt>
                <c:pt idx="11877">
                  <c:v>-0.70556600000000003</c:v>
                </c:pt>
                <c:pt idx="11878">
                  <c:v>-0.69824200000000003</c:v>
                </c:pt>
                <c:pt idx="11879">
                  <c:v>-0.67138699999999996</c:v>
                </c:pt>
                <c:pt idx="11880">
                  <c:v>-0.66894500000000001</c:v>
                </c:pt>
                <c:pt idx="11881">
                  <c:v>-0.63964799999999999</c:v>
                </c:pt>
                <c:pt idx="11882">
                  <c:v>-0.62011700000000003</c:v>
                </c:pt>
                <c:pt idx="11883">
                  <c:v>-0.60302699999999998</c:v>
                </c:pt>
                <c:pt idx="11884">
                  <c:v>-0.59082000000000001</c:v>
                </c:pt>
                <c:pt idx="11885">
                  <c:v>-0.56152299999999999</c:v>
                </c:pt>
                <c:pt idx="11886">
                  <c:v>-0.50537100000000001</c:v>
                </c:pt>
                <c:pt idx="11887">
                  <c:v>-0.51513699999999996</c:v>
                </c:pt>
                <c:pt idx="11888">
                  <c:v>-0.49560500000000002</c:v>
                </c:pt>
                <c:pt idx="11889">
                  <c:v>-0.46386699999999997</c:v>
                </c:pt>
                <c:pt idx="11890">
                  <c:v>-0.44921899999999998</c:v>
                </c:pt>
                <c:pt idx="11891">
                  <c:v>-0.42236299999999999</c:v>
                </c:pt>
                <c:pt idx="11892">
                  <c:v>-0.397949</c:v>
                </c:pt>
                <c:pt idx="11893">
                  <c:v>-0.36621100000000001</c:v>
                </c:pt>
                <c:pt idx="11894">
                  <c:v>-0.34423799999999999</c:v>
                </c:pt>
                <c:pt idx="11895">
                  <c:v>-0.30761699999999997</c:v>
                </c:pt>
                <c:pt idx="11896">
                  <c:v>-0.28076200000000001</c:v>
                </c:pt>
                <c:pt idx="11897">
                  <c:v>-0.29296899999999998</c:v>
                </c:pt>
                <c:pt idx="11898">
                  <c:v>-0.229492</c:v>
                </c:pt>
                <c:pt idx="11899">
                  <c:v>-0.21728500000000001</c:v>
                </c:pt>
                <c:pt idx="11900">
                  <c:v>-0.17822299999999999</c:v>
                </c:pt>
                <c:pt idx="11901">
                  <c:v>-0.148926</c:v>
                </c:pt>
                <c:pt idx="11902">
                  <c:v>-0.112305</c:v>
                </c:pt>
                <c:pt idx="11903">
                  <c:v>-0.10009800000000001</c:v>
                </c:pt>
                <c:pt idx="11904">
                  <c:v>-4.1503900000000003E-2</c:v>
                </c:pt>
                <c:pt idx="11905">
                  <c:v>-1.9531199999999999E-2</c:v>
                </c:pt>
                <c:pt idx="11906">
                  <c:v>-4.8828099999999996E-3</c:v>
                </c:pt>
                <c:pt idx="11907">
                  <c:v>2.9296900000000001E-2</c:v>
                </c:pt>
                <c:pt idx="11908">
                  <c:v>7.3242199999999993E-2</c:v>
                </c:pt>
                <c:pt idx="11909">
                  <c:v>8.3007800000000007E-2</c:v>
                </c:pt>
                <c:pt idx="11910">
                  <c:v>0.13671900000000001</c:v>
                </c:pt>
                <c:pt idx="11911">
                  <c:v>0.14160200000000001</c:v>
                </c:pt>
                <c:pt idx="11912">
                  <c:v>0.17822299999999999</c:v>
                </c:pt>
                <c:pt idx="11913">
                  <c:v>0.20996100000000001</c:v>
                </c:pt>
                <c:pt idx="11914">
                  <c:v>0.224609</c:v>
                </c:pt>
                <c:pt idx="11915">
                  <c:v>0.25878899999999999</c:v>
                </c:pt>
                <c:pt idx="11916">
                  <c:v>0.29541000000000001</c:v>
                </c:pt>
                <c:pt idx="11917">
                  <c:v>0.31494100000000003</c:v>
                </c:pt>
                <c:pt idx="11918">
                  <c:v>0.33447300000000002</c:v>
                </c:pt>
                <c:pt idx="11919">
                  <c:v>0.36376999999999998</c:v>
                </c:pt>
                <c:pt idx="11920">
                  <c:v>0.400391</c:v>
                </c:pt>
                <c:pt idx="11921">
                  <c:v>0.43457000000000001</c:v>
                </c:pt>
                <c:pt idx="11922">
                  <c:v>0.45654299999999998</c:v>
                </c:pt>
                <c:pt idx="11923">
                  <c:v>0.47119100000000003</c:v>
                </c:pt>
                <c:pt idx="11924">
                  <c:v>0.51025399999999999</c:v>
                </c:pt>
                <c:pt idx="11925">
                  <c:v>0.52002000000000004</c:v>
                </c:pt>
                <c:pt idx="11926">
                  <c:v>0.554199</c:v>
                </c:pt>
                <c:pt idx="11927">
                  <c:v>0.60058599999999995</c:v>
                </c:pt>
                <c:pt idx="11928">
                  <c:v>0.60302699999999998</c:v>
                </c:pt>
                <c:pt idx="11929">
                  <c:v>0.617676</c:v>
                </c:pt>
                <c:pt idx="11930">
                  <c:v>0.64697300000000002</c:v>
                </c:pt>
                <c:pt idx="11931">
                  <c:v>0.65917999999999999</c:v>
                </c:pt>
                <c:pt idx="11932">
                  <c:v>0.68115199999999998</c:v>
                </c:pt>
                <c:pt idx="11933">
                  <c:v>0.69335899999999995</c:v>
                </c:pt>
                <c:pt idx="11934">
                  <c:v>0.72021500000000005</c:v>
                </c:pt>
                <c:pt idx="11935">
                  <c:v>0.73974600000000001</c:v>
                </c:pt>
                <c:pt idx="11936">
                  <c:v>0.76171900000000003</c:v>
                </c:pt>
                <c:pt idx="11937">
                  <c:v>0.79834000000000005</c:v>
                </c:pt>
                <c:pt idx="11938">
                  <c:v>0.79589799999999999</c:v>
                </c:pt>
                <c:pt idx="11939">
                  <c:v>0.81298800000000004</c:v>
                </c:pt>
                <c:pt idx="11940">
                  <c:v>0.79101600000000005</c:v>
                </c:pt>
                <c:pt idx="11941">
                  <c:v>0.85693399999999997</c:v>
                </c:pt>
                <c:pt idx="11942">
                  <c:v>0.85449200000000003</c:v>
                </c:pt>
                <c:pt idx="11943">
                  <c:v>0.84960899999999995</c:v>
                </c:pt>
                <c:pt idx="11944">
                  <c:v>0.87646500000000005</c:v>
                </c:pt>
                <c:pt idx="11945">
                  <c:v>0.89599600000000001</c:v>
                </c:pt>
                <c:pt idx="11946">
                  <c:v>0.90087899999999999</c:v>
                </c:pt>
                <c:pt idx="11947">
                  <c:v>0.90332000000000001</c:v>
                </c:pt>
                <c:pt idx="11948">
                  <c:v>0.90820299999999998</c:v>
                </c:pt>
                <c:pt idx="11949">
                  <c:v>0.90332000000000001</c:v>
                </c:pt>
                <c:pt idx="11950">
                  <c:v>0.91796900000000003</c:v>
                </c:pt>
                <c:pt idx="11951">
                  <c:v>0.91552699999999998</c:v>
                </c:pt>
                <c:pt idx="11952">
                  <c:v>0.92773399999999995</c:v>
                </c:pt>
                <c:pt idx="11953">
                  <c:v>0.95214799999999999</c:v>
                </c:pt>
                <c:pt idx="11954">
                  <c:v>0.95459000000000005</c:v>
                </c:pt>
                <c:pt idx="11955">
                  <c:v>0.95214799999999999</c:v>
                </c:pt>
                <c:pt idx="11956">
                  <c:v>0.9375</c:v>
                </c:pt>
                <c:pt idx="11957">
                  <c:v>0.94238299999999997</c:v>
                </c:pt>
                <c:pt idx="11958">
                  <c:v>0.93994100000000003</c:v>
                </c:pt>
                <c:pt idx="11959">
                  <c:v>0.93994100000000003</c:v>
                </c:pt>
                <c:pt idx="11960">
                  <c:v>0.93261700000000003</c:v>
                </c:pt>
                <c:pt idx="11961">
                  <c:v>0.91064500000000004</c:v>
                </c:pt>
                <c:pt idx="11962">
                  <c:v>0.90576199999999996</c:v>
                </c:pt>
                <c:pt idx="11963">
                  <c:v>0.92529300000000003</c:v>
                </c:pt>
                <c:pt idx="11964">
                  <c:v>0.89599600000000001</c:v>
                </c:pt>
                <c:pt idx="11965">
                  <c:v>0.89843799999999996</c:v>
                </c:pt>
                <c:pt idx="11966">
                  <c:v>0.90087899999999999</c:v>
                </c:pt>
                <c:pt idx="11967">
                  <c:v>0.86914100000000005</c:v>
                </c:pt>
                <c:pt idx="11968">
                  <c:v>0.90332000000000001</c:v>
                </c:pt>
                <c:pt idx="11969">
                  <c:v>0.85449200000000003</c:v>
                </c:pt>
                <c:pt idx="11970">
                  <c:v>0.84960899999999995</c:v>
                </c:pt>
                <c:pt idx="11971">
                  <c:v>0.83496099999999995</c:v>
                </c:pt>
                <c:pt idx="11972">
                  <c:v>0.80322300000000002</c:v>
                </c:pt>
                <c:pt idx="11973">
                  <c:v>0.788574</c:v>
                </c:pt>
                <c:pt idx="11974">
                  <c:v>0.78369100000000003</c:v>
                </c:pt>
                <c:pt idx="11975">
                  <c:v>0.76660200000000001</c:v>
                </c:pt>
                <c:pt idx="11976">
                  <c:v>0.74462899999999999</c:v>
                </c:pt>
                <c:pt idx="11977">
                  <c:v>0.72021500000000005</c:v>
                </c:pt>
                <c:pt idx="11978">
                  <c:v>0.71289100000000005</c:v>
                </c:pt>
                <c:pt idx="11979">
                  <c:v>0.64941400000000005</c:v>
                </c:pt>
                <c:pt idx="11980">
                  <c:v>0.67627000000000004</c:v>
                </c:pt>
                <c:pt idx="11981">
                  <c:v>0.64453099999999997</c:v>
                </c:pt>
                <c:pt idx="11982">
                  <c:v>0.62988299999999997</c:v>
                </c:pt>
                <c:pt idx="11983">
                  <c:v>0.60302699999999998</c:v>
                </c:pt>
                <c:pt idx="11984">
                  <c:v>0.57372999999999996</c:v>
                </c:pt>
                <c:pt idx="11985">
                  <c:v>0.56884800000000002</c:v>
                </c:pt>
                <c:pt idx="11986">
                  <c:v>0.539551</c:v>
                </c:pt>
                <c:pt idx="11987">
                  <c:v>0.50537100000000001</c:v>
                </c:pt>
                <c:pt idx="11988">
                  <c:v>0.48828100000000002</c:v>
                </c:pt>
                <c:pt idx="11989">
                  <c:v>0.47363300000000003</c:v>
                </c:pt>
                <c:pt idx="11990">
                  <c:v>0.43945299999999998</c:v>
                </c:pt>
                <c:pt idx="11991">
                  <c:v>0.40527299999999999</c:v>
                </c:pt>
                <c:pt idx="11992">
                  <c:v>0.390625</c:v>
                </c:pt>
                <c:pt idx="11993">
                  <c:v>0.35644500000000001</c:v>
                </c:pt>
                <c:pt idx="11994">
                  <c:v>0.322266</c:v>
                </c:pt>
                <c:pt idx="11995">
                  <c:v>0.305176</c:v>
                </c:pt>
                <c:pt idx="11996">
                  <c:v>0.26611299999999999</c:v>
                </c:pt>
                <c:pt idx="11997">
                  <c:v>0.24902299999999999</c:v>
                </c:pt>
                <c:pt idx="11998">
                  <c:v>0.224609</c:v>
                </c:pt>
                <c:pt idx="11999">
                  <c:v>0.20263700000000001</c:v>
                </c:pt>
                <c:pt idx="12000">
                  <c:v>0.168457</c:v>
                </c:pt>
                <c:pt idx="12001">
                  <c:v>0.148926</c:v>
                </c:pt>
                <c:pt idx="12002">
                  <c:v>0.10498</c:v>
                </c:pt>
                <c:pt idx="12003">
                  <c:v>8.3007800000000007E-2</c:v>
                </c:pt>
                <c:pt idx="12004">
                  <c:v>5.3710899999999999E-2</c:v>
                </c:pt>
                <c:pt idx="12005">
                  <c:v>1.7089799999999999E-2</c:v>
                </c:pt>
                <c:pt idx="12006">
                  <c:v>-2.4414100000000002E-3</c:v>
                </c:pt>
                <c:pt idx="12007">
                  <c:v>-7.8125E-2</c:v>
                </c:pt>
                <c:pt idx="12008">
                  <c:v>-4.8828099999999999E-2</c:v>
                </c:pt>
                <c:pt idx="12009">
                  <c:v>-9.0331999999999996E-2</c:v>
                </c:pt>
                <c:pt idx="12010">
                  <c:v>-0.12939500000000001</c:v>
                </c:pt>
                <c:pt idx="12011">
                  <c:v>-0.14160200000000001</c:v>
                </c:pt>
                <c:pt idx="12012">
                  <c:v>-0.17578099999999999</c:v>
                </c:pt>
                <c:pt idx="12013">
                  <c:v>-0.20996100000000001</c:v>
                </c:pt>
                <c:pt idx="12014">
                  <c:v>-0.234375</c:v>
                </c:pt>
                <c:pt idx="12015">
                  <c:v>-0.25390600000000002</c:v>
                </c:pt>
                <c:pt idx="12016">
                  <c:v>-0.29541000000000001</c:v>
                </c:pt>
                <c:pt idx="12017">
                  <c:v>-0.31738300000000003</c:v>
                </c:pt>
                <c:pt idx="12018">
                  <c:v>-0.34423799999999999</c:v>
                </c:pt>
                <c:pt idx="12019">
                  <c:v>-0.36621100000000001</c:v>
                </c:pt>
                <c:pt idx="12020">
                  <c:v>-0.400391</c:v>
                </c:pt>
                <c:pt idx="12021">
                  <c:v>-0.41992200000000002</c:v>
                </c:pt>
                <c:pt idx="12022">
                  <c:v>-0.44677699999999998</c:v>
                </c:pt>
                <c:pt idx="12023">
                  <c:v>-0.47119100000000003</c:v>
                </c:pt>
                <c:pt idx="12024">
                  <c:v>-0.48828100000000002</c:v>
                </c:pt>
                <c:pt idx="12025">
                  <c:v>-0.51757799999999998</c:v>
                </c:pt>
                <c:pt idx="12026">
                  <c:v>-0.52978499999999995</c:v>
                </c:pt>
                <c:pt idx="12027">
                  <c:v>-0.55908199999999997</c:v>
                </c:pt>
                <c:pt idx="12028">
                  <c:v>-0.58105499999999999</c:v>
                </c:pt>
                <c:pt idx="12029">
                  <c:v>-0.59326199999999996</c:v>
                </c:pt>
                <c:pt idx="12030">
                  <c:v>-0.617676</c:v>
                </c:pt>
                <c:pt idx="12031">
                  <c:v>-0.632324</c:v>
                </c:pt>
                <c:pt idx="12032">
                  <c:v>-0.65917999999999999</c:v>
                </c:pt>
                <c:pt idx="12033">
                  <c:v>-0.67382799999999998</c:v>
                </c:pt>
                <c:pt idx="12034">
                  <c:v>-0.69091800000000003</c:v>
                </c:pt>
                <c:pt idx="12035">
                  <c:v>-0.69091800000000003</c:v>
                </c:pt>
                <c:pt idx="12036">
                  <c:v>-0.72021500000000005</c:v>
                </c:pt>
                <c:pt idx="12037">
                  <c:v>-0.73486300000000004</c:v>
                </c:pt>
                <c:pt idx="12038">
                  <c:v>-0.75439500000000004</c:v>
                </c:pt>
                <c:pt idx="12039">
                  <c:v>-0.76904300000000003</c:v>
                </c:pt>
                <c:pt idx="12040">
                  <c:v>-0.77636700000000003</c:v>
                </c:pt>
                <c:pt idx="12041">
                  <c:v>-0.79834000000000005</c:v>
                </c:pt>
                <c:pt idx="12042">
                  <c:v>-0.79345699999999997</c:v>
                </c:pt>
                <c:pt idx="12043">
                  <c:v>-0.80322300000000002</c:v>
                </c:pt>
                <c:pt idx="12044">
                  <c:v>-0.82031200000000004</c:v>
                </c:pt>
                <c:pt idx="12045">
                  <c:v>-0.83252000000000004</c:v>
                </c:pt>
                <c:pt idx="12046">
                  <c:v>-0.81298800000000004</c:v>
                </c:pt>
                <c:pt idx="12047">
                  <c:v>-0.83252000000000004</c:v>
                </c:pt>
                <c:pt idx="12048">
                  <c:v>-0.859375</c:v>
                </c:pt>
                <c:pt idx="12049">
                  <c:v>-0.84472700000000001</c:v>
                </c:pt>
                <c:pt idx="12050">
                  <c:v>-0.83252000000000004</c:v>
                </c:pt>
                <c:pt idx="12051">
                  <c:v>-0.84716800000000003</c:v>
                </c:pt>
                <c:pt idx="12052">
                  <c:v>-0.85449200000000003</c:v>
                </c:pt>
                <c:pt idx="12053">
                  <c:v>-0.84228499999999995</c:v>
                </c:pt>
                <c:pt idx="12054">
                  <c:v>-0.83496099999999995</c:v>
                </c:pt>
                <c:pt idx="12055">
                  <c:v>-0.83496099999999995</c:v>
                </c:pt>
                <c:pt idx="12056">
                  <c:v>-0.83252000000000004</c:v>
                </c:pt>
                <c:pt idx="12057">
                  <c:v>-0.859375</c:v>
                </c:pt>
                <c:pt idx="12058">
                  <c:v>-0.82275399999999999</c:v>
                </c:pt>
                <c:pt idx="12059">
                  <c:v>-0.84716800000000003</c:v>
                </c:pt>
                <c:pt idx="12060">
                  <c:v>-0.81054700000000002</c:v>
                </c:pt>
                <c:pt idx="12061">
                  <c:v>-0.80322300000000002</c:v>
                </c:pt>
                <c:pt idx="12062">
                  <c:v>-0.79345699999999997</c:v>
                </c:pt>
                <c:pt idx="12063">
                  <c:v>-0.76660200000000001</c:v>
                </c:pt>
                <c:pt idx="12064">
                  <c:v>-0.76660200000000001</c:v>
                </c:pt>
                <c:pt idx="12065">
                  <c:v>-0.75683599999999995</c:v>
                </c:pt>
                <c:pt idx="12066">
                  <c:v>-0.73974600000000001</c:v>
                </c:pt>
                <c:pt idx="12067">
                  <c:v>-0.73974600000000001</c:v>
                </c:pt>
                <c:pt idx="12068">
                  <c:v>-0.70800799999999997</c:v>
                </c:pt>
                <c:pt idx="12069">
                  <c:v>-0.68603499999999995</c:v>
                </c:pt>
                <c:pt idx="12070">
                  <c:v>-0.68359400000000003</c:v>
                </c:pt>
                <c:pt idx="12071">
                  <c:v>-0.66650399999999999</c:v>
                </c:pt>
                <c:pt idx="12072">
                  <c:v>-0.63476600000000005</c:v>
                </c:pt>
                <c:pt idx="12073">
                  <c:v>-0.625</c:v>
                </c:pt>
                <c:pt idx="12074">
                  <c:v>-0.60546900000000003</c:v>
                </c:pt>
                <c:pt idx="12075">
                  <c:v>-0.57861300000000004</c:v>
                </c:pt>
                <c:pt idx="12076">
                  <c:v>-0.61035200000000001</c:v>
                </c:pt>
                <c:pt idx="12077">
                  <c:v>-0.539551</c:v>
                </c:pt>
                <c:pt idx="12078">
                  <c:v>-0.51025399999999999</c:v>
                </c:pt>
                <c:pt idx="12079">
                  <c:v>-0.50537100000000001</c:v>
                </c:pt>
                <c:pt idx="12080">
                  <c:v>-0.46630899999999997</c:v>
                </c:pt>
                <c:pt idx="12081">
                  <c:v>-0.44433600000000001</c:v>
                </c:pt>
                <c:pt idx="12082">
                  <c:v>-0.41992200000000002</c:v>
                </c:pt>
                <c:pt idx="12083">
                  <c:v>-0.397949</c:v>
                </c:pt>
                <c:pt idx="12084">
                  <c:v>-0.37109399999999998</c:v>
                </c:pt>
                <c:pt idx="12085">
                  <c:v>-0.34912100000000001</c:v>
                </c:pt>
                <c:pt idx="12086">
                  <c:v>-0.319824</c:v>
                </c:pt>
                <c:pt idx="12087">
                  <c:v>-0.32714799999999999</c:v>
                </c:pt>
                <c:pt idx="12088">
                  <c:v>-0.26123000000000002</c:v>
                </c:pt>
                <c:pt idx="12089">
                  <c:v>-0.28076200000000001</c:v>
                </c:pt>
                <c:pt idx="12090">
                  <c:v>-0.20752000000000001</c:v>
                </c:pt>
                <c:pt idx="12091">
                  <c:v>-0.20507800000000001</c:v>
                </c:pt>
                <c:pt idx="12092">
                  <c:v>-0.148926</c:v>
                </c:pt>
                <c:pt idx="12093">
                  <c:v>-0.112305</c:v>
                </c:pt>
                <c:pt idx="12094">
                  <c:v>-9.0331999999999996E-2</c:v>
                </c:pt>
                <c:pt idx="12095">
                  <c:v>-5.6152300000000002E-2</c:v>
                </c:pt>
                <c:pt idx="12096">
                  <c:v>-3.1738299999999997E-2</c:v>
                </c:pt>
                <c:pt idx="12097">
                  <c:v>2.4414100000000002E-3</c:v>
                </c:pt>
                <c:pt idx="12098">
                  <c:v>4.8828099999999999E-2</c:v>
                </c:pt>
                <c:pt idx="12099">
                  <c:v>6.8359400000000001E-2</c:v>
                </c:pt>
                <c:pt idx="12100">
                  <c:v>7.5683600000000004E-2</c:v>
                </c:pt>
                <c:pt idx="12101">
                  <c:v>0.114746</c:v>
                </c:pt>
                <c:pt idx="12102">
                  <c:v>0.13671900000000001</c:v>
                </c:pt>
                <c:pt idx="12103">
                  <c:v>0.161133</c:v>
                </c:pt>
                <c:pt idx="12104">
                  <c:v>0.21484400000000001</c:v>
                </c:pt>
                <c:pt idx="12105">
                  <c:v>0.234375</c:v>
                </c:pt>
                <c:pt idx="12106">
                  <c:v>0.244141</c:v>
                </c:pt>
                <c:pt idx="12107">
                  <c:v>0.26611299999999999</c:v>
                </c:pt>
                <c:pt idx="12108">
                  <c:v>0.302734</c:v>
                </c:pt>
                <c:pt idx="12109">
                  <c:v>0.32470700000000002</c:v>
                </c:pt>
                <c:pt idx="12110">
                  <c:v>0.35644500000000001</c:v>
                </c:pt>
                <c:pt idx="12111">
                  <c:v>0.400391</c:v>
                </c:pt>
                <c:pt idx="12112">
                  <c:v>0.41748000000000002</c:v>
                </c:pt>
                <c:pt idx="12113">
                  <c:v>0.43701200000000001</c:v>
                </c:pt>
                <c:pt idx="12114">
                  <c:v>0.46875</c:v>
                </c:pt>
                <c:pt idx="12115">
                  <c:v>0.47363300000000003</c:v>
                </c:pt>
                <c:pt idx="12116">
                  <c:v>0.51269500000000001</c:v>
                </c:pt>
                <c:pt idx="12117">
                  <c:v>0.53222700000000001</c:v>
                </c:pt>
                <c:pt idx="12118">
                  <c:v>0.55664100000000005</c:v>
                </c:pt>
                <c:pt idx="12119">
                  <c:v>0.58349600000000001</c:v>
                </c:pt>
                <c:pt idx="12120">
                  <c:v>0.617676</c:v>
                </c:pt>
                <c:pt idx="12121">
                  <c:v>0.617676</c:v>
                </c:pt>
                <c:pt idx="12122">
                  <c:v>0.62988299999999997</c:v>
                </c:pt>
                <c:pt idx="12123">
                  <c:v>0.65917999999999999</c:v>
                </c:pt>
                <c:pt idx="12124">
                  <c:v>0.69824200000000003</c:v>
                </c:pt>
                <c:pt idx="12125">
                  <c:v>0.70800799999999997</c:v>
                </c:pt>
                <c:pt idx="12126">
                  <c:v>0.72753900000000005</c:v>
                </c:pt>
                <c:pt idx="12127">
                  <c:v>0.72997999999999996</c:v>
                </c:pt>
                <c:pt idx="12128">
                  <c:v>0.77636700000000003</c:v>
                </c:pt>
                <c:pt idx="12129">
                  <c:v>0.788574</c:v>
                </c:pt>
                <c:pt idx="12130">
                  <c:v>0.84472700000000001</c:v>
                </c:pt>
                <c:pt idx="12131">
                  <c:v>0.81542999999999999</c:v>
                </c:pt>
                <c:pt idx="12132">
                  <c:v>0.82275399999999999</c:v>
                </c:pt>
                <c:pt idx="12133">
                  <c:v>0.82763699999999996</c:v>
                </c:pt>
                <c:pt idx="12134">
                  <c:v>0.84716800000000003</c:v>
                </c:pt>
                <c:pt idx="12135">
                  <c:v>0.85693399999999997</c:v>
                </c:pt>
                <c:pt idx="12136">
                  <c:v>0.86914100000000005</c:v>
                </c:pt>
                <c:pt idx="12137">
                  <c:v>0.87158199999999997</c:v>
                </c:pt>
                <c:pt idx="12138">
                  <c:v>0.88378900000000005</c:v>
                </c:pt>
                <c:pt idx="12139">
                  <c:v>0.87158199999999997</c:v>
                </c:pt>
                <c:pt idx="12140">
                  <c:v>0.90820299999999998</c:v>
                </c:pt>
                <c:pt idx="12141">
                  <c:v>0.91552699999999998</c:v>
                </c:pt>
                <c:pt idx="12142">
                  <c:v>0.91796900000000003</c:v>
                </c:pt>
                <c:pt idx="12143">
                  <c:v>0.90576199999999996</c:v>
                </c:pt>
                <c:pt idx="12144">
                  <c:v>0.9375</c:v>
                </c:pt>
                <c:pt idx="12145">
                  <c:v>0.93505899999999997</c:v>
                </c:pt>
                <c:pt idx="12146">
                  <c:v>0.91796900000000003</c:v>
                </c:pt>
                <c:pt idx="12147">
                  <c:v>0.91552699999999998</c:v>
                </c:pt>
                <c:pt idx="12148">
                  <c:v>0.91796900000000003</c:v>
                </c:pt>
                <c:pt idx="12149">
                  <c:v>0.91552699999999998</c:v>
                </c:pt>
                <c:pt idx="12150">
                  <c:v>0.90576199999999996</c:v>
                </c:pt>
                <c:pt idx="12151">
                  <c:v>0.91308599999999995</c:v>
                </c:pt>
                <c:pt idx="12152">
                  <c:v>0.90087899999999999</c:v>
                </c:pt>
                <c:pt idx="12153">
                  <c:v>0.88622999999999996</c:v>
                </c:pt>
                <c:pt idx="12154">
                  <c:v>0.89355499999999999</c:v>
                </c:pt>
                <c:pt idx="12155">
                  <c:v>0.88867200000000002</c:v>
                </c:pt>
                <c:pt idx="12156">
                  <c:v>0.87890599999999997</c:v>
                </c:pt>
                <c:pt idx="12157">
                  <c:v>0.85449200000000003</c:v>
                </c:pt>
                <c:pt idx="12158">
                  <c:v>0.90332000000000001</c:v>
                </c:pt>
                <c:pt idx="12159">
                  <c:v>0.82763699999999996</c:v>
                </c:pt>
                <c:pt idx="12160">
                  <c:v>0.83496099999999995</c:v>
                </c:pt>
                <c:pt idx="12161">
                  <c:v>0.82031200000000004</c:v>
                </c:pt>
                <c:pt idx="12162">
                  <c:v>0.80078099999999997</c:v>
                </c:pt>
                <c:pt idx="12163">
                  <c:v>0.80810499999999996</c:v>
                </c:pt>
                <c:pt idx="12164">
                  <c:v>0.78369100000000003</c:v>
                </c:pt>
                <c:pt idx="12165">
                  <c:v>0.773926</c:v>
                </c:pt>
                <c:pt idx="12166">
                  <c:v>0.73242200000000002</c:v>
                </c:pt>
                <c:pt idx="12167">
                  <c:v>0.73974600000000001</c:v>
                </c:pt>
                <c:pt idx="12168">
                  <c:v>0.72021500000000005</c:v>
                </c:pt>
                <c:pt idx="12169">
                  <c:v>0.66162100000000001</c:v>
                </c:pt>
                <c:pt idx="12170">
                  <c:v>0.66894500000000001</c:v>
                </c:pt>
                <c:pt idx="12171">
                  <c:v>0.63964799999999999</c:v>
                </c:pt>
                <c:pt idx="12172">
                  <c:v>0.62988299999999997</c:v>
                </c:pt>
                <c:pt idx="12173">
                  <c:v>0.61279300000000003</c:v>
                </c:pt>
                <c:pt idx="12174">
                  <c:v>0.59082000000000001</c:v>
                </c:pt>
                <c:pt idx="12175">
                  <c:v>0.57128900000000005</c:v>
                </c:pt>
                <c:pt idx="12176">
                  <c:v>0.54443399999999997</c:v>
                </c:pt>
                <c:pt idx="12177">
                  <c:v>0.51757799999999998</c:v>
                </c:pt>
                <c:pt idx="12178">
                  <c:v>0.50048800000000004</c:v>
                </c:pt>
                <c:pt idx="12179">
                  <c:v>0.48828100000000002</c:v>
                </c:pt>
                <c:pt idx="12180">
                  <c:v>0.44921899999999998</c:v>
                </c:pt>
                <c:pt idx="12181">
                  <c:v>0.43945299999999998</c:v>
                </c:pt>
                <c:pt idx="12182">
                  <c:v>0.397949</c:v>
                </c:pt>
                <c:pt idx="12183">
                  <c:v>0.36376999999999998</c:v>
                </c:pt>
                <c:pt idx="12184">
                  <c:v>0.33447300000000002</c:v>
                </c:pt>
                <c:pt idx="12185">
                  <c:v>0.31494100000000003</c:v>
                </c:pt>
                <c:pt idx="12186">
                  <c:v>0.29052699999999998</c:v>
                </c:pt>
                <c:pt idx="12187">
                  <c:v>0.246582</c:v>
                </c:pt>
                <c:pt idx="12188">
                  <c:v>0.227051</c:v>
                </c:pt>
                <c:pt idx="12189">
                  <c:v>0.20996100000000001</c:v>
                </c:pt>
                <c:pt idx="12190">
                  <c:v>0.17822299999999999</c:v>
                </c:pt>
                <c:pt idx="12191">
                  <c:v>0.153809</c:v>
                </c:pt>
                <c:pt idx="12192">
                  <c:v>0.12695300000000001</c:v>
                </c:pt>
                <c:pt idx="12193">
                  <c:v>0.10009800000000001</c:v>
                </c:pt>
                <c:pt idx="12194">
                  <c:v>6.3476599999999994E-2</c:v>
                </c:pt>
                <c:pt idx="12195">
                  <c:v>2.9296900000000001E-2</c:v>
                </c:pt>
                <c:pt idx="12196">
                  <c:v>2.4414100000000002E-3</c:v>
                </c:pt>
                <c:pt idx="12197">
                  <c:v>-2.6855500000000001E-2</c:v>
                </c:pt>
                <c:pt idx="12198">
                  <c:v>-3.6621099999999997E-2</c:v>
                </c:pt>
                <c:pt idx="12199">
                  <c:v>-0.117188</c:v>
                </c:pt>
                <c:pt idx="12200">
                  <c:v>-0.112305</c:v>
                </c:pt>
                <c:pt idx="12201">
                  <c:v>-0.13916000000000001</c:v>
                </c:pt>
                <c:pt idx="12202">
                  <c:v>-0.163574</c:v>
                </c:pt>
                <c:pt idx="12203">
                  <c:v>-0.20996100000000001</c:v>
                </c:pt>
                <c:pt idx="12204">
                  <c:v>-0.227051</c:v>
                </c:pt>
                <c:pt idx="12205">
                  <c:v>-0.25634800000000002</c:v>
                </c:pt>
                <c:pt idx="12206">
                  <c:v>-0.26123000000000002</c:v>
                </c:pt>
                <c:pt idx="12207">
                  <c:v>-0.31005899999999997</c:v>
                </c:pt>
                <c:pt idx="12208">
                  <c:v>-0.33691399999999999</c:v>
                </c:pt>
                <c:pt idx="12209">
                  <c:v>-0.35888700000000001</c:v>
                </c:pt>
                <c:pt idx="12210">
                  <c:v>-0.39550800000000003</c:v>
                </c:pt>
                <c:pt idx="12211">
                  <c:v>-0.40527299999999999</c:v>
                </c:pt>
                <c:pt idx="12212">
                  <c:v>-0.43945299999999998</c:v>
                </c:pt>
                <c:pt idx="12213">
                  <c:v>-0.461426</c:v>
                </c:pt>
                <c:pt idx="12214">
                  <c:v>-0.478516</c:v>
                </c:pt>
                <c:pt idx="12215">
                  <c:v>-0.51025399999999999</c:v>
                </c:pt>
                <c:pt idx="12216">
                  <c:v>-0.52734400000000003</c:v>
                </c:pt>
                <c:pt idx="12217">
                  <c:v>-0.55908199999999997</c:v>
                </c:pt>
                <c:pt idx="12218">
                  <c:v>-0.57128900000000005</c:v>
                </c:pt>
                <c:pt idx="12219">
                  <c:v>-0.60302699999999998</c:v>
                </c:pt>
                <c:pt idx="12220">
                  <c:v>-0.62011700000000003</c:v>
                </c:pt>
                <c:pt idx="12221">
                  <c:v>-0.63476600000000005</c:v>
                </c:pt>
                <c:pt idx="12222">
                  <c:v>-0.66406200000000004</c:v>
                </c:pt>
                <c:pt idx="12223">
                  <c:v>-0.66894500000000001</c:v>
                </c:pt>
                <c:pt idx="12224">
                  <c:v>-0.68603499999999995</c:v>
                </c:pt>
                <c:pt idx="12225">
                  <c:v>-0.67138699999999996</c:v>
                </c:pt>
                <c:pt idx="12226">
                  <c:v>-0.71777299999999999</c:v>
                </c:pt>
                <c:pt idx="12227">
                  <c:v>-0.73730499999999999</c:v>
                </c:pt>
                <c:pt idx="12228">
                  <c:v>-0.74951199999999996</c:v>
                </c:pt>
                <c:pt idx="12229">
                  <c:v>-0.76904300000000003</c:v>
                </c:pt>
                <c:pt idx="12230">
                  <c:v>-0.77148399999999995</c:v>
                </c:pt>
                <c:pt idx="12231">
                  <c:v>-0.79589799999999999</c:v>
                </c:pt>
                <c:pt idx="12232">
                  <c:v>-0.79589799999999999</c:v>
                </c:pt>
                <c:pt idx="12233">
                  <c:v>-0.82763699999999996</c:v>
                </c:pt>
                <c:pt idx="12234">
                  <c:v>-0.82763699999999996</c:v>
                </c:pt>
                <c:pt idx="12235">
                  <c:v>-0.82275399999999999</c:v>
                </c:pt>
                <c:pt idx="12236">
                  <c:v>-0.82763699999999996</c:v>
                </c:pt>
                <c:pt idx="12237">
                  <c:v>-0.859375</c:v>
                </c:pt>
                <c:pt idx="12238">
                  <c:v>-0.82031200000000004</c:v>
                </c:pt>
                <c:pt idx="12239">
                  <c:v>-0.85693399999999997</c:v>
                </c:pt>
                <c:pt idx="12240">
                  <c:v>-0.852051</c:v>
                </c:pt>
                <c:pt idx="12241">
                  <c:v>-0.85449200000000003</c:v>
                </c:pt>
                <c:pt idx="12242">
                  <c:v>-0.86181600000000003</c:v>
                </c:pt>
                <c:pt idx="12243">
                  <c:v>-0.84716800000000003</c:v>
                </c:pt>
                <c:pt idx="12244">
                  <c:v>-0.86181600000000003</c:v>
                </c:pt>
                <c:pt idx="12245">
                  <c:v>-0.85693399999999997</c:v>
                </c:pt>
                <c:pt idx="12246">
                  <c:v>-0.85449200000000003</c:v>
                </c:pt>
                <c:pt idx="12247">
                  <c:v>-0.87158199999999997</c:v>
                </c:pt>
                <c:pt idx="12248">
                  <c:v>-0.84472700000000001</c:v>
                </c:pt>
                <c:pt idx="12249">
                  <c:v>-0.83740199999999998</c:v>
                </c:pt>
                <c:pt idx="12250">
                  <c:v>-0.83007799999999998</c:v>
                </c:pt>
                <c:pt idx="12251">
                  <c:v>-0.81542999999999999</c:v>
                </c:pt>
                <c:pt idx="12252">
                  <c:v>-0.82031200000000004</c:v>
                </c:pt>
                <c:pt idx="12253">
                  <c:v>-0.82519500000000001</c:v>
                </c:pt>
                <c:pt idx="12254">
                  <c:v>-0.79101600000000005</c:v>
                </c:pt>
                <c:pt idx="12255">
                  <c:v>-0.77880899999999997</c:v>
                </c:pt>
                <c:pt idx="12256">
                  <c:v>-0.76660200000000001</c:v>
                </c:pt>
                <c:pt idx="12257">
                  <c:v>-0.74707000000000001</c:v>
                </c:pt>
                <c:pt idx="12258">
                  <c:v>-0.73730499999999999</c:v>
                </c:pt>
                <c:pt idx="12259">
                  <c:v>-0.72753900000000005</c:v>
                </c:pt>
                <c:pt idx="12260">
                  <c:v>-0.72265599999999997</c:v>
                </c:pt>
                <c:pt idx="12261">
                  <c:v>-0.70556600000000003</c:v>
                </c:pt>
                <c:pt idx="12262">
                  <c:v>-0.67627000000000004</c:v>
                </c:pt>
                <c:pt idx="12263">
                  <c:v>-0.66162100000000001</c:v>
                </c:pt>
                <c:pt idx="12264">
                  <c:v>-0.62744100000000003</c:v>
                </c:pt>
                <c:pt idx="12265">
                  <c:v>-0.61523399999999995</c:v>
                </c:pt>
                <c:pt idx="12266">
                  <c:v>-0.57128900000000005</c:v>
                </c:pt>
                <c:pt idx="12267">
                  <c:v>-0.57617200000000002</c:v>
                </c:pt>
                <c:pt idx="12268">
                  <c:v>-0.554199</c:v>
                </c:pt>
                <c:pt idx="12269">
                  <c:v>-0.53710899999999995</c:v>
                </c:pt>
                <c:pt idx="12270">
                  <c:v>-0.49804700000000002</c:v>
                </c:pt>
                <c:pt idx="12271">
                  <c:v>-0.46630899999999997</c:v>
                </c:pt>
                <c:pt idx="12272">
                  <c:v>-0.45410200000000001</c:v>
                </c:pt>
                <c:pt idx="12273">
                  <c:v>-0.41748000000000002</c:v>
                </c:pt>
                <c:pt idx="12274">
                  <c:v>-0.390625</c:v>
                </c:pt>
                <c:pt idx="12275">
                  <c:v>-0.36621100000000001</c:v>
                </c:pt>
                <c:pt idx="12276">
                  <c:v>-0.34912100000000001</c:v>
                </c:pt>
                <c:pt idx="12277">
                  <c:v>-0.35400399999999999</c:v>
                </c:pt>
                <c:pt idx="12278">
                  <c:v>-0.27832000000000001</c:v>
                </c:pt>
                <c:pt idx="12279">
                  <c:v>-0.26855499999999999</c:v>
                </c:pt>
                <c:pt idx="12280">
                  <c:v>-0.231934</c:v>
                </c:pt>
                <c:pt idx="12281">
                  <c:v>-0.21728500000000001</c:v>
                </c:pt>
                <c:pt idx="12282">
                  <c:v>-0.17333999999999999</c:v>
                </c:pt>
                <c:pt idx="12283">
                  <c:v>-0.146484</c:v>
                </c:pt>
                <c:pt idx="12284">
                  <c:v>-0.12695300000000001</c:v>
                </c:pt>
                <c:pt idx="12285">
                  <c:v>-9.2773400000000006E-2</c:v>
                </c:pt>
                <c:pt idx="12286">
                  <c:v>-6.5918000000000004E-2</c:v>
                </c:pt>
                <c:pt idx="12287">
                  <c:v>-2.9296900000000001E-2</c:v>
                </c:pt>
                <c:pt idx="12288">
                  <c:v>7.3242200000000002E-3</c:v>
                </c:pt>
                <c:pt idx="12289">
                  <c:v>2.6855500000000001E-2</c:v>
                </c:pt>
                <c:pt idx="12290">
                  <c:v>8.3007800000000007E-2</c:v>
                </c:pt>
                <c:pt idx="12291">
                  <c:v>8.3007800000000007E-2</c:v>
                </c:pt>
                <c:pt idx="12292">
                  <c:v>0.109863</c:v>
                </c:pt>
                <c:pt idx="12293">
                  <c:v>0.13427700000000001</c:v>
                </c:pt>
                <c:pt idx="12294">
                  <c:v>0.151367</c:v>
                </c:pt>
                <c:pt idx="12295">
                  <c:v>0.21728500000000001</c:v>
                </c:pt>
                <c:pt idx="12296">
                  <c:v>0.241699</c:v>
                </c:pt>
                <c:pt idx="12297">
                  <c:v>0.26611299999999999</c:v>
                </c:pt>
                <c:pt idx="12298">
                  <c:v>0.28808600000000001</c:v>
                </c:pt>
                <c:pt idx="12299">
                  <c:v>0.33447300000000002</c:v>
                </c:pt>
                <c:pt idx="12300">
                  <c:v>0.34912100000000001</c:v>
                </c:pt>
                <c:pt idx="12301">
                  <c:v>0.36865199999999998</c:v>
                </c:pt>
                <c:pt idx="12302">
                  <c:v>0.400391</c:v>
                </c:pt>
                <c:pt idx="12303">
                  <c:v>0.42480499999999999</c:v>
                </c:pt>
                <c:pt idx="12304">
                  <c:v>0.44921899999999998</c:v>
                </c:pt>
                <c:pt idx="12305">
                  <c:v>0.50292999999999999</c:v>
                </c:pt>
                <c:pt idx="12306">
                  <c:v>0.51025399999999999</c:v>
                </c:pt>
                <c:pt idx="12307">
                  <c:v>0.52490199999999998</c:v>
                </c:pt>
                <c:pt idx="12308">
                  <c:v>0.55908199999999997</c:v>
                </c:pt>
                <c:pt idx="12309">
                  <c:v>0.59082000000000001</c:v>
                </c:pt>
                <c:pt idx="12310">
                  <c:v>0.61035200000000001</c:v>
                </c:pt>
                <c:pt idx="12311">
                  <c:v>0.62744100000000003</c:v>
                </c:pt>
                <c:pt idx="12312">
                  <c:v>0.64941400000000005</c:v>
                </c:pt>
                <c:pt idx="12313">
                  <c:v>0.68847700000000001</c:v>
                </c:pt>
                <c:pt idx="12314">
                  <c:v>0.68359400000000003</c:v>
                </c:pt>
                <c:pt idx="12315">
                  <c:v>0.71289100000000005</c:v>
                </c:pt>
                <c:pt idx="12316">
                  <c:v>0.73730499999999999</c:v>
                </c:pt>
                <c:pt idx="12317">
                  <c:v>0.74951199999999996</c:v>
                </c:pt>
                <c:pt idx="12318">
                  <c:v>0.78369100000000003</c:v>
                </c:pt>
                <c:pt idx="12319">
                  <c:v>0.78613299999999997</c:v>
                </c:pt>
                <c:pt idx="12320">
                  <c:v>0.86181600000000003</c:v>
                </c:pt>
                <c:pt idx="12321">
                  <c:v>0.82519500000000001</c:v>
                </c:pt>
                <c:pt idx="12322">
                  <c:v>0.83984400000000003</c:v>
                </c:pt>
                <c:pt idx="12323">
                  <c:v>0.85449200000000003</c:v>
                </c:pt>
                <c:pt idx="12324">
                  <c:v>0.85693399999999997</c:v>
                </c:pt>
                <c:pt idx="12325">
                  <c:v>0.88378900000000005</c:v>
                </c:pt>
                <c:pt idx="12326">
                  <c:v>0.88867200000000002</c:v>
                </c:pt>
                <c:pt idx="12327">
                  <c:v>0.90332000000000001</c:v>
                </c:pt>
                <c:pt idx="12328">
                  <c:v>0.90576199999999996</c:v>
                </c:pt>
                <c:pt idx="12329">
                  <c:v>0.90820299999999998</c:v>
                </c:pt>
                <c:pt idx="12330">
                  <c:v>0.92285200000000001</c:v>
                </c:pt>
                <c:pt idx="12331">
                  <c:v>0.92285200000000001</c:v>
                </c:pt>
                <c:pt idx="12332">
                  <c:v>0.92773399999999995</c:v>
                </c:pt>
                <c:pt idx="12333">
                  <c:v>0.930176</c:v>
                </c:pt>
                <c:pt idx="12334">
                  <c:v>0.94238299999999997</c:v>
                </c:pt>
                <c:pt idx="12335">
                  <c:v>0.95459000000000005</c:v>
                </c:pt>
                <c:pt idx="12336">
                  <c:v>0.93994100000000003</c:v>
                </c:pt>
                <c:pt idx="12337">
                  <c:v>0.94970699999999997</c:v>
                </c:pt>
                <c:pt idx="12338">
                  <c:v>0.96435499999999996</c:v>
                </c:pt>
                <c:pt idx="12339">
                  <c:v>0.94238299999999997</c:v>
                </c:pt>
                <c:pt idx="12340">
                  <c:v>0.95947300000000002</c:v>
                </c:pt>
                <c:pt idx="12341">
                  <c:v>0.94726600000000005</c:v>
                </c:pt>
                <c:pt idx="12342">
                  <c:v>0.95703099999999997</c:v>
                </c:pt>
                <c:pt idx="12343">
                  <c:v>0.93261700000000003</c:v>
                </c:pt>
                <c:pt idx="12344">
                  <c:v>0.92773399999999995</c:v>
                </c:pt>
                <c:pt idx="12345">
                  <c:v>0.92040999999999995</c:v>
                </c:pt>
                <c:pt idx="12346">
                  <c:v>0.90332000000000001</c:v>
                </c:pt>
                <c:pt idx="12347">
                  <c:v>0.91064500000000004</c:v>
                </c:pt>
                <c:pt idx="12348">
                  <c:v>0.92285200000000001</c:v>
                </c:pt>
                <c:pt idx="12349">
                  <c:v>0.89355499999999999</c:v>
                </c:pt>
                <c:pt idx="12350">
                  <c:v>0.86914100000000005</c:v>
                </c:pt>
                <c:pt idx="12351">
                  <c:v>0.86181600000000003</c:v>
                </c:pt>
                <c:pt idx="12352">
                  <c:v>0.84960899999999995</c:v>
                </c:pt>
                <c:pt idx="12353">
                  <c:v>0.83740199999999998</c:v>
                </c:pt>
                <c:pt idx="12354">
                  <c:v>0.82031200000000004</c:v>
                </c:pt>
                <c:pt idx="12355">
                  <c:v>0.81298800000000004</c:v>
                </c:pt>
                <c:pt idx="12356">
                  <c:v>0.77880899999999997</c:v>
                </c:pt>
                <c:pt idx="12357">
                  <c:v>0.78613299999999997</c:v>
                </c:pt>
                <c:pt idx="12358">
                  <c:v>0.75927699999999998</c:v>
                </c:pt>
                <c:pt idx="12359">
                  <c:v>0.73486300000000004</c:v>
                </c:pt>
                <c:pt idx="12360">
                  <c:v>0.72997999999999996</c:v>
                </c:pt>
                <c:pt idx="12361">
                  <c:v>0.68847700000000001</c:v>
                </c:pt>
                <c:pt idx="12362">
                  <c:v>0.68359400000000003</c:v>
                </c:pt>
                <c:pt idx="12363">
                  <c:v>0.66406200000000004</c:v>
                </c:pt>
                <c:pt idx="12364">
                  <c:v>0.64697300000000002</c:v>
                </c:pt>
                <c:pt idx="12365">
                  <c:v>0.617676</c:v>
                </c:pt>
                <c:pt idx="12366">
                  <c:v>0.59082000000000001</c:v>
                </c:pt>
                <c:pt idx="12367">
                  <c:v>0.56884800000000002</c:v>
                </c:pt>
                <c:pt idx="12368">
                  <c:v>0.54931600000000003</c:v>
                </c:pt>
                <c:pt idx="12369">
                  <c:v>0.51025399999999999</c:v>
                </c:pt>
                <c:pt idx="12370">
                  <c:v>0.50537100000000001</c:v>
                </c:pt>
                <c:pt idx="12371">
                  <c:v>0.47363300000000003</c:v>
                </c:pt>
                <c:pt idx="12372">
                  <c:v>0.43212899999999999</c:v>
                </c:pt>
                <c:pt idx="12373">
                  <c:v>0.41015600000000002</c:v>
                </c:pt>
                <c:pt idx="12374">
                  <c:v>0.38574199999999997</c:v>
                </c:pt>
                <c:pt idx="12375">
                  <c:v>0.35400399999999999</c:v>
                </c:pt>
                <c:pt idx="12376">
                  <c:v>0.34423799999999999</c:v>
                </c:pt>
                <c:pt idx="12377">
                  <c:v>0.31738300000000003</c:v>
                </c:pt>
                <c:pt idx="12378">
                  <c:v>0.27099600000000001</c:v>
                </c:pt>
                <c:pt idx="12379">
                  <c:v>0.25146499999999999</c:v>
                </c:pt>
                <c:pt idx="12380">
                  <c:v>0.222168</c:v>
                </c:pt>
                <c:pt idx="12381">
                  <c:v>0.18798799999999999</c:v>
                </c:pt>
                <c:pt idx="12382">
                  <c:v>0.163574</c:v>
                </c:pt>
                <c:pt idx="12383">
                  <c:v>0.12939500000000001</c:v>
                </c:pt>
                <c:pt idx="12384">
                  <c:v>9.5214800000000002E-2</c:v>
                </c:pt>
                <c:pt idx="12385">
                  <c:v>8.7890599999999999E-2</c:v>
                </c:pt>
                <c:pt idx="12386">
                  <c:v>5.3710899999999999E-2</c:v>
                </c:pt>
                <c:pt idx="12387">
                  <c:v>2.9296900000000001E-2</c:v>
                </c:pt>
                <c:pt idx="12388">
                  <c:v>-7.3242200000000002E-3</c:v>
                </c:pt>
                <c:pt idx="12389">
                  <c:v>-7.5683600000000004E-2</c:v>
                </c:pt>
                <c:pt idx="12390">
                  <c:v>-6.1035199999999998E-2</c:v>
                </c:pt>
                <c:pt idx="12391">
                  <c:v>-0.10009800000000001</c:v>
                </c:pt>
                <c:pt idx="12392">
                  <c:v>-0.12939500000000001</c:v>
                </c:pt>
                <c:pt idx="12393">
                  <c:v>-0.153809</c:v>
                </c:pt>
                <c:pt idx="12394">
                  <c:v>-0.17822299999999999</c:v>
                </c:pt>
                <c:pt idx="12395">
                  <c:v>-0.20996100000000001</c:v>
                </c:pt>
                <c:pt idx="12396">
                  <c:v>-0.231934</c:v>
                </c:pt>
                <c:pt idx="12397">
                  <c:v>-0.26611299999999999</c:v>
                </c:pt>
                <c:pt idx="12398">
                  <c:v>-0.29052699999999998</c:v>
                </c:pt>
                <c:pt idx="12399">
                  <c:v>-0.31494100000000003</c:v>
                </c:pt>
                <c:pt idx="12400">
                  <c:v>-0.35156199999999999</c:v>
                </c:pt>
                <c:pt idx="12401">
                  <c:v>-0.36621100000000001</c:v>
                </c:pt>
                <c:pt idx="12402">
                  <c:v>-0.400391</c:v>
                </c:pt>
                <c:pt idx="12403">
                  <c:v>-0.42968800000000001</c:v>
                </c:pt>
                <c:pt idx="12404">
                  <c:v>-0.44433600000000001</c:v>
                </c:pt>
                <c:pt idx="12405">
                  <c:v>-0.48339799999999999</c:v>
                </c:pt>
                <c:pt idx="12406">
                  <c:v>-0.51269500000000001</c:v>
                </c:pt>
                <c:pt idx="12407">
                  <c:v>-0.52978499999999995</c:v>
                </c:pt>
                <c:pt idx="12408">
                  <c:v>-0.54199200000000003</c:v>
                </c:pt>
                <c:pt idx="12409">
                  <c:v>-0.56152299999999999</c:v>
                </c:pt>
                <c:pt idx="12410">
                  <c:v>-0.59570299999999998</c:v>
                </c:pt>
                <c:pt idx="12411">
                  <c:v>-0.61279300000000003</c:v>
                </c:pt>
                <c:pt idx="12412">
                  <c:v>-0.63964799999999999</c:v>
                </c:pt>
                <c:pt idx="12413">
                  <c:v>-0.63720699999999997</c:v>
                </c:pt>
                <c:pt idx="12414">
                  <c:v>-0.66894500000000001</c:v>
                </c:pt>
                <c:pt idx="12415">
                  <c:v>-0.695801</c:v>
                </c:pt>
                <c:pt idx="12416">
                  <c:v>-0.70800799999999997</c:v>
                </c:pt>
                <c:pt idx="12417">
                  <c:v>-0.72021500000000005</c:v>
                </c:pt>
                <c:pt idx="12418">
                  <c:v>-0.73486300000000004</c:v>
                </c:pt>
                <c:pt idx="12419">
                  <c:v>-0.75927699999999998</c:v>
                </c:pt>
                <c:pt idx="12420">
                  <c:v>-0.76415999999999995</c:v>
                </c:pt>
                <c:pt idx="12421">
                  <c:v>-0.773926</c:v>
                </c:pt>
                <c:pt idx="12422">
                  <c:v>-0.788574</c:v>
                </c:pt>
                <c:pt idx="12423">
                  <c:v>-0.80810499999999996</c:v>
                </c:pt>
                <c:pt idx="12424">
                  <c:v>-0.81542999999999999</c:v>
                </c:pt>
                <c:pt idx="12425">
                  <c:v>-0.82763699999999996</c:v>
                </c:pt>
                <c:pt idx="12426">
                  <c:v>-0.83984400000000003</c:v>
                </c:pt>
                <c:pt idx="12427">
                  <c:v>-0.83740199999999998</c:v>
                </c:pt>
                <c:pt idx="12428">
                  <c:v>-0.81298800000000004</c:v>
                </c:pt>
                <c:pt idx="12429">
                  <c:v>-0.84472700000000001</c:v>
                </c:pt>
                <c:pt idx="12430">
                  <c:v>-0.84228499999999995</c:v>
                </c:pt>
                <c:pt idx="12431">
                  <c:v>-0.852051</c:v>
                </c:pt>
                <c:pt idx="12432">
                  <c:v>-0.85449200000000003</c:v>
                </c:pt>
                <c:pt idx="12433">
                  <c:v>-0.866699</c:v>
                </c:pt>
                <c:pt idx="12434">
                  <c:v>-0.852051</c:v>
                </c:pt>
                <c:pt idx="12435">
                  <c:v>-0.85449200000000003</c:v>
                </c:pt>
                <c:pt idx="12436">
                  <c:v>-0.84716800000000003</c:v>
                </c:pt>
                <c:pt idx="12437">
                  <c:v>-0.83984400000000003</c:v>
                </c:pt>
                <c:pt idx="12438">
                  <c:v>-0.83984400000000003</c:v>
                </c:pt>
                <c:pt idx="12439">
                  <c:v>-0.84472700000000001</c:v>
                </c:pt>
                <c:pt idx="12440">
                  <c:v>-0.83252000000000004</c:v>
                </c:pt>
                <c:pt idx="12441">
                  <c:v>-0.83252000000000004</c:v>
                </c:pt>
                <c:pt idx="12442">
                  <c:v>-0.81542999999999999</c:v>
                </c:pt>
                <c:pt idx="12443">
                  <c:v>-0.81298800000000004</c:v>
                </c:pt>
                <c:pt idx="12444">
                  <c:v>-0.79834000000000005</c:v>
                </c:pt>
                <c:pt idx="12445">
                  <c:v>-0.78369100000000003</c:v>
                </c:pt>
                <c:pt idx="12446">
                  <c:v>-0.78369100000000003</c:v>
                </c:pt>
                <c:pt idx="12447">
                  <c:v>-0.74218799999999996</c:v>
                </c:pt>
                <c:pt idx="12448">
                  <c:v>-0.74462899999999999</c:v>
                </c:pt>
                <c:pt idx="12449">
                  <c:v>-0.73974600000000001</c:v>
                </c:pt>
                <c:pt idx="12450">
                  <c:v>-0.70556600000000003</c:v>
                </c:pt>
                <c:pt idx="12451">
                  <c:v>-0.70556600000000003</c:v>
                </c:pt>
                <c:pt idx="12452">
                  <c:v>-0.67627000000000004</c:v>
                </c:pt>
                <c:pt idx="12453">
                  <c:v>-0.67871099999999995</c:v>
                </c:pt>
                <c:pt idx="12454">
                  <c:v>-0.64941400000000005</c:v>
                </c:pt>
                <c:pt idx="12455">
                  <c:v>-0.62744100000000003</c:v>
                </c:pt>
                <c:pt idx="12456">
                  <c:v>-0.63720699999999997</c:v>
                </c:pt>
                <c:pt idx="12457">
                  <c:v>-0.57617200000000002</c:v>
                </c:pt>
                <c:pt idx="12458">
                  <c:v>-0.56884800000000002</c:v>
                </c:pt>
                <c:pt idx="12459">
                  <c:v>-0.554199</c:v>
                </c:pt>
                <c:pt idx="12460">
                  <c:v>-0.51757799999999998</c:v>
                </c:pt>
                <c:pt idx="12461">
                  <c:v>-0.48583999999999999</c:v>
                </c:pt>
                <c:pt idx="12462">
                  <c:v>-0.461426</c:v>
                </c:pt>
                <c:pt idx="12463">
                  <c:v>-0.43945299999999998</c:v>
                </c:pt>
                <c:pt idx="12464">
                  <c:v>-0.41748000000000002</c:v>
                </c:pt>
                <c:pt idx="12465">
                  <c:v>-0.38574199999999997</c:v>
                </c:pt>
                <c:pt idx="12466">
                  <c:v>-0.37841799999999998</c:v>
                </c:pt>
                <c:pt idx="12467">
                  <c:v>-0.322266</c:v>
                </c:pt>
                <c:pt idx="12468">
                  <c:v>-0.31005899999999997</c:v>
                </c:pt>
                <c:pt idx="12469">
                  <c:v>-0.302734</c:v>
                </c:pt>
                <c:pt idx="12470">
                  <c:v>-0.24902299999999999</c:v>
                </c:pt>
                <c:pt idx="12471">
                  <c:v>-0.239258</c:v>
                </c:pt>
                <c:pt idx="12472">
                  <c:v>-0.19287099999999999</c:v>
                </c:pt>
                <c:pt idx="12473">
                  <c:v>-0.17578099999999999</c:v>
                </c:pt>
                <c:pt idx="12474">
                  <c:v>-0.12695300000000001</c:v>
                </c:pt>
                <c:pt idx="12475">
                  <c:v>-0.10253900000000001</c:v>
                </c:pt>
                <c:pt idx="12476">
                  <c:v>-6.1035199999999998E-2</c:v>
                </c:pt>
                <c:pt idx="12477">
                  <c:v>-3.90625E-2</c:v>
                </c:pt>
                <c:pt idx="12478">
                  <c:v>-1.4648400000000001E-2</c:v>
                </c:pt>
                <c:pt idx="12479">
                  <c:v>2.4414100000000001E-2</c:v>
                </c:pt>
                <c:pt idx="12480">
                  <c:v>4.39453E-2</c:v>
                </c:pt>
                <c:pt idx="12481">
                  <c:v>5.8593800000000001E-2</c:v>
                </c:pt>
                <c:pt idx="12482">
                  <c:v>8.5449200000000003E-2</c:v>
                </c:pt>
                <c:pt idx="12483">
                  <c:v>0.124512</c:v>
                </c:pt>
                <c:pt idx="12484">
                  <c:v>0.13916000000000001</c:v>
                </c:pt>
                <c:pt idx="12485">
                  <c:v>0.18554699999999999</c:v>
                </c:pt>
                <c:pt idx="12486">
                  <c:v>0.227051</c:v>
                </c:pt>
                <c:pt idx="12487">
                  <c:v>0.234375</c:v>
                </c:pt>
                <c:pt idx="12488">
                  <c:v>0.28076200000000001</c:v>
                </c:pt>
                <c:pt idx="12489">
                  <c:v>0.28808600000000001</c:v>
                </c:pt>
                <c:pt idx="12490">
                  <c:v>0.32958999999999999</c:v>
                </c:pt>
                <c:pt idx="12491">
                  <c:v>0.34667999999999999</c:v>
                </c:pt>
                <c:pt idx="12492">
                  <c:v>0.38818399999999997</c:v>
                </c:pt>
                <c:pt idx="12493">
                  <c:v>0.40771499999999999</c:v>
                </c:pt>
                <c:pt idx="12494">
                  <c:v>0.43945299999999998</c:v>
                </c:pt>
                <c:pt idx="12495">
                  <c:v>0.46630899999999997</c:v>
                </c:pt>
                <c:pt idx="12496">
                  <c:v>0.49072300000000002</c:v>
                </c:pt>
                <c:pt idx="12497">
                  <c:v>0.50537100000000001</c:v>
                </c:pt>
                <c:pt idx="12498">
                  <c:v>0.546875</c:v>
                </c:pt>
                <c:pt idx="12499">
                  <c:v>0.56640599999999997</c:v>
                </c:pt>
                <c:pt idx="12500">
                  <c:v>0.57617200000000002</c:v>
                </c:pt>
                <c:pt idx="12501">
                  <c:v>0.632324</c:v>
                </c:pt>
                <c:pt idx="12502">
                  <c:v>0.64941400000000005</c:v>
                </c:pt>
                <c:pt idx="12503">
                  <c:v>0.64209000000000005</c:v>
                </c:pt>
                <c:pt idx="12504">
                  <c:v>0.67382799999999998</c:v>
                </c:pt>
                <c:pt idx="12505">
                  <c:v>0.695801</c:v>
                </c:pt>
                <c:pt idx="12506">
                  <c:v>0.70068399999999997</c:v>
                </c:pt>
                <c:pt idx="12507">
                  <c:v>0.71533199999999997</c:v>
                </c:pt>
                <c:pt idx="12508">
                  <c:v>0.76415999999999995</c:v>
                </c:pt>
                <c:pt idx="12509">
                  <c:v>0.76660200000000001</c:v>
                </c:pt>
                <c:pt idx="12510">
                  <c:v>0.788574</c:v>
                </c:pt>
                <c:pt idx="12511">
                  <c:v>0.79834000000000005</c:v>
                </c:pt>
                <c:pt idx="12512">
                  <c:v>0.82031200000000004</c:v>
                </c:pt>
                <c:pt idx="12513">
                  <c:v>0.83496099999999995</c:v>
                </c:pt>
                <c:pt idx="12514">
                  <c:v>0.84472700000000001</c:v>
                </c:pt>
                <c:pt idx="12515">
                  <c:v>0.86181600000000003</c:v>
                </c:pt>
                <c:pt idx="12516">
                  <c:v>0.87158199999999997</c:v>
                </c:pt>
                <c:pt idx="12517">
                  <c:v>0.88378900000000005</c:v>
                </c:pt>
                <c:pt idx="12518">
                  <c:v>0.87646500000000005</c:v>
                </c:pt>
                <c:pt idx="12519">
                  <c:v>0.88378900000000005</c:v>
                </c:pt>
                <c:pt idx="12520">
                  <c:v>0.92040999999999995</c:v>
                </c:pt>
                <c:pt idx="12521">
                  <c:v>0.91308599999999995</c:v>
                </c:pt>
                <c:pt idx="12522">
                  <c:v>0.92529300000000003</c:v>
                </c:pt>
                <c:pt idx="12523">
                  <c:v>0.92529300000000003</c:v>
                </c:pt>
                <c:pt idx="12524">
                  <c:v>0.92773399999999995</c:v>
                </c:pt>
                <c:pt idx="12525">
                  <c:v>0.93994100000000003</c:v>
                </c:pt>
                <c:pt idx="12526">
                  <c:v>0.930176</c:v>
                </c:pt>
                <c:pt idx="12527">
                  <c:v>0.92773399999999995</c:v>
                </c:pt>
                <c:pt idx="12528">
                  <c:v>0.95214799999999999</c:v>
                </c:pt>
                <c:pt idx="12529">
                  <c:v>0.94726600000000005</c:v>
                </c:pt>
                <c:pt idx="12530">
                  <c:v>0.92773399999999995</c:v>
                </c:pt>
                <c:pt idx="12531">
                  <c:v>0.9375</c:v>
                </c:pt>
                <c:pt idx="12532">
                  <c:v>0.92773399999999995</c:v>
                </c:pt>
                <c:pt idx="12533">
                  <c:v>0.91308599999999995</c:v>
                </c:pt>
                <c:pt idx="12534">
                  <c:v>0.94970699999999997</c:v>
                </c:pt>
                <c:pt idx="12535">
                  <c:v>0.92285200000000001</c:v>
                </c:pt>
                <c:pt idx="12536">
                  <c:v>0.87890599999999997</c:v>
                </c:pt>
                <c:pt idx="12537">
                  <c:v>0.90820299999999998</c:v>
                </c:pt>
                <c:pt idx="12538">
                  <c:v>0.90332000000000001</c:v>
                </c:pt>
                <c:pt idx="12539">
                  <c:v>0.88134800000000002</c:v>
                </c:pt>
                <c:pt idx="12540">
                  <c:v>0.88867200000000002</c:v>
                </c:pt>
                <c:pt idx="12541">
                  <c:v>0.86181600000000003</c:v>
                </c:pt>
                <c:pt idx="12542">
                  <c:v>0.83496099999999995</c:v>
                </c:pt>
                <c:pt idx="12543">
                  <c:v>0.83984400000000003</c:v>
                </c:pt>
                <c:pt idx="12544">
                  <c:v>0.82763699999999996</c:v>
                </c:pt>
                <c:pt idx="12545">
                  <c:v>0.79834000000000005</c:v>
                </c:pt>
                <c:pt idx="12546">
                  <c:v>0.79101600000000005</c:v>
                </c:pt>
                <c:pt idx="12547">
                  <c:v>0.773926</c:v>
                </c:pt>
                <c:pt idx="12548">
                  <c:v>0.75927699999999998</c:v>
                </c:pt>
                <c:pt idx="12549">
                  <c:v>0.70800799999999997</c:v>
                </c:pt>
                <c:pt idx="12550">
                  <c:v>0.72997999999999996</c:v>
                </c:pt>
                <c:pt idx="12551">
                  <c:v>0.67627000000000004</c:v>
                </c:pt>
                <c:pt idx="12552">
                  <c:v>0.67382799999999998</c:v>
                </c:pt>
                <c:pt idx="12553">
                  <c:v>0.65673800000000004</c:v>
                </c:pt>
                <c:pt idx="12554">
                  <c:v>0.632324</c:v>
                </c:pt>
                <c:pt idx="12555">
                  <c:v>0.60546900000000003</c:v>
                </c:pt>
                <c:pt idx="12556">
                  <c:v>0.59326199999999996</c:v>
                </c:pt>
                <c:pt idx="12557">
                  <c:v>0.57617200000000002</c:v>
                </c:pt>
                <c:pt idx="12558">
                  <c:v>0.55664100000000005</c:v>
                </c:pt>
                <c:pt idx="12559">
                  <c:v>0.52490199999999998</c:v>
                </c:pt>
                <c:pt idx="12560">
                  <c:v>0.50048800000000004</c:v>
                </c:pt>
                <c:pt idx="12561">
                  <c:v>0.476074</c:v>
                </c:pt>
                <c:pt idx="12562">
                  <c:v>0.43701200000000001</c:v>
                </c:pt>
                <c:pt idx="12563">
                  <c:v>0.41259800000000002</c:v>
                </c:pt>
                <c:pt idx="12564">
                  <c:v>0.38818399999999997</c:v>
                </c:pt>
                <c:pt idx="12565">
                  <c:v>0.37353500000000001</c:v>
                </c:pt>
                <c:pt idx="12566">
                  <c:v>0.34179700000000002</c:v>
                </c:pt>
                <c:pt idx="12567">
                  <c:v>0.31005899999999997</c:v>
                </c:pt>
                <c:pt idx="12568">
                  <c:v>0.29052699999999998</c:v>
                </c:pt>
                <c:pt idx="12569">
                  <c:v>0.25390600000000002</c:v>
                </c:pt>
                <c:pt idx="12570">
                  <c:v>0.229492</c:v>
                </c:pt>
                <c:pt idx="12571">
                  <c:v>0.21240200000000001</c:v>
                </c:pt>
                <c:pt idx="12572">
                  <c:v>0.17822299999999999</c:v>
                </c:pt>
                <c:pt idx="12573">
                  <c:v>0.13427700000000001</c:v>
                </c:pt>
                <c:pt idx="12574">
                  <c:v>0.12939500000000001</c:v>
                </c:pt>
                <c:pt idx="12575">
                  <c:v>9.7656199999999999E-2</c:v>
                </c:pt>
                <c:pt idx="12576">
                  <c:v>6.3476599999999994E-2</c:v>
                </c:pt>
                <c:pt idx="12577">
                  <c:v>5.8593800000000001E-2</c:v>
                </c:pt>
                <c:pt idx="12578">
                  <c:v>0</c:v>
                </c:pt>
                <c:pt idx="12579">
                  <c:v>-5.6152300000000002E-2</c:v>
                </c:pt>
                <c:pt idx="12580">
                  <c:v>-6.3476599999999994E-2</c:v>
                </c:pt>
                <c:pt idx="12581">
                  <c:v>-8.5449200000000003E-2</c:v>
                </c:pt>
                <c:pt idx="12582">
                  <c:v>-0.117188</c:v>
                </c:pt>
                <c:pt idx="12583">
                  <c:v>-0.14160200000000001</c:v>
                </c:pt>
                <c:pt idx="12584">
                  <c:v>-0.17333999999999999</c:v>
                </c:pt>
                <c:pt idx="12585">
                  <c:v>-0.19775400000000001</c:v>
                </c:pt>
                <c:pt idx="12586">
                  <c:v>-0.231934</c:v>
                </c:pt>
                <c:pt idx="12587">
                  <c:v>-0.26123000000000002</c:v>
                </c:pt>
                <c:pt idx="12588">
                  <c:v>-0.26367200000000002</c:v>
                </c:pt>
                <c:pt idx="12589">
                  <c:v>-0.31005899999999997</c:v>
                </c:pt>
                <c:pt idx="12590">
                  <c:v>-0.319824</c:v>
                </c:pt>
                <c:pt idx="12591">
                  <c:v>-0.36376999999999998</c:v>
                </c:pt>
                <c:pt idx="12592">
                  <c:v>-0.41259800000000002</c:v>
                </c:pt>
                <c:pt idx="12593">
                  <c:v>-0.41503899999999999</c:v>
                </c:pt>
                <c:pt idx="12594">
                  <c:v>-0.45410200000000001</c:v>
                </c:pt>
                <c:pt idx="12595">
                  <c:v>-0.48339799999999999</c:v>
                </c:pt>
                <c:pt idx="12596">
                  <c:v>-0.50048800000000004</c:v>
                </c:pt>
                <c:pt idx="12597">
                  <c:v>-0.52002000000000004</c:v>
                </c:pt>
                <c:pt idx="12598">
                  <c:v>-0.55908199999999997</c:v>
                </c:pt>
                <c:pt idx="12599">
                  <c:v>-0.57128900000000005</c:v>
                </c:pt>
                <c:pt idx="12600">
                  <c:v>-0.58349600000000001</c:v>
                </c:pt>
                <c:pt idx="12601">
                  <c:v>-0.60546900000000003</c:v>
                </c:pt>
                <c:pt idx="12602">
                  <c:v>-0.632324</c:v>
                </c:pt>
                <c:pt idx="12603">
                  <c:v>-0.64941400000000005</c:v>
                </c:pt>
                <c:pt idx="12604">
                  <c:v>-0.67382799999999998</c:v>
                </c:pt>
                <c:pt idx="12605">
                  <c:v>-0.69824200000000003</c:v>
                </c:pt>
                <c:pt idx="12606">
                  <c:v>-0.69824200000000003</c:v>
                </c:pt>
                <c:pt idx="12607">
                  <c:v>-0.72021500000000005</c:v>
                </c:pt>
                <c:pt idx="12608">
                  <c:v>-0.74462899999999999</c:v>
                </c:pt>
                <c:pt idx="12609">
                  <c:v>-0.75683599999999995</c:v>
                </c:pt>
                <c:pt idx="12610">
                  <c:v>-0.76415999999999995</c:v>
                </c:pt>
                <c:pt idx="12611">
                  <c:v>-0.78369100000000003</c:v>
                </c:pt>
                <c:pt idx="12612">
                  <c:v>-0.79589799999999999</c:v>
                </c:pt>
                <c:pt idx="12613">
                  <c:v>-0.81542999999999999</c:v>
                </c:pt>
                <c:pt idx="12614">
                  <c:v>-0.81542999999999999</c:v>
                </c:pt>
                <c:pt idx="12615">
                  <c:v>-0.83007799999999998</c:v>
                </c:pt>
                <c:pt idx="12616">
                  <c:v>-0.84716800000000003</c:v>
                </c:pt>
                <c:pt idx="12617">
                  <c:v>-0.852051</c:v>
                </c:pt>
                <c:pt idx="12618">
                  <c:v>-0.83007799999999998</c:v>
                </c:pt>
                <c:pt idx="12619">
                  <c:v>-0.86914100000000005</c:v>
                </c:pt>
                <c:pt idx="12620">
                  <c:v>-0.85693399999999997</c:v>
                </c:pt>
                <c:pt idx="12621">
                  <c:v>-0.87402299999999999</c:v>
                </c:pt>
                <c:pt idx="12622">
                  <c:v>-0.859375</c:v>
                </c:pt>
                <c:pt idx="12623">
                  <c:v>-0.87402299999999999</c:v>
                </c:pt>
                <c:pt idx="12624">
                  <c:v>-0.87158199999999997</c:v>
                </c:pt>
                <c:pt idx="12625">
                  <c:v>-0.87646500000000005</c:v>
                </c:pt>
                <c:pt idx="12626">
                  <c:v>-0.88622999999999996</c:v>
                </c:pt>
                <c:pt idx="12627">
                  <c:v>-0.87646500000000005</c:v>
                </c:pt>
                <c:pt idx="12628">
                  <c:v>-0.866699</c:v>
                </c:pt>
                <c:pt idx="12629">
                  <c:v>-0.866699</c:v>
                </c:pt>
                <c:pt idx="12630">
                  <c:v>-0.87158199999999997</c:v>
                </c:pt>
                <c:pt idx="12631">
                  <c:v>-0.84960899999999995</c:v>
                </c:pt>
                <c:pt idx="12632">
                  <c:v>-0.84716800000000003</c:v>
                </c:pt>
                <c:pt idx="12633">
                  <c:v>-0.84472700000000001</c:v>
                </c:pt>
                <c:pt idx="12634">
                  <c:v>-0.82763699999999996</c:v>
                </c:pt>
                <c:pt idx="12635">
                  <c:v>-0.82519500000000001</c:v>
                </c:pt>
                <c:pt idx="12636">
                  <c:v>-0.81054700000000002</c:v>
                </c:pt>
                <c:pt idx="12637">
                  <c:v>-0.78613299999999997</c:v>
                </c:pt>
                <c:pt idx="12638">
                  <c:v>-0.77636700000000003</c:v>
                </c:pt>
                <c:pt idx="12639">
                  <c:v>-0.75927699999999998</c:v>
                </c:pt>
                <c:pt idx="12640">
                  <c:v>-0.74707000000000001</c:v>
                </c:pt>
                <c:pt idx="12641">
                  <c:v>-0.72265599999999997</c:v>
                </c:pt>
                <c:pt idx="12642">
                  <c:v>-0.71533199999999997</c:v>
                </c:pt>
                <c:pt idx="12643">
                  <c:v>-0.68847700000000001</c:v>
                </c:pt>
                <c:pt idx="12644">
                  <c:v>-0.68115199999999998</c:v>
                </c:pt>
                <c:pt idx="12645">
                  <c:v>-0.64697300000000002</c:v>
                </c:pt>
                <c:pt idx="12646">
                  <c:v>-0.632324</c:v>
                </c:pt>
                <c:pt idx="12647">
                  <c:v>-0.62011700000000003</c:v>
                </c:pt>
                <c:pt idx="12648">
                  <c:v>-0.61523399999999995</c:v>
                </c:pt>
                <c:pt idx="12649">
                  <c:v>-0.58349600000000001</c:v>
                </c:pt>
                <c:pt idx="12650">
                  <c:v>-0.546875</c:v>
                </c:pt>
                <c:pt idx="12651">
                  <c:v>-0.52978499999999995</c:v>
                </c:pt>
                <c:pt idx="12652">
                  <c:v>-0.50537100000000001</c:v>
                </c:pt>
                <c:pt idx="12653">
                  <c:v>-0.49072300000000002</c:v>
                </c:pt>
                <c:pt idx="12654">
                  <c:v>-0.458984</c:v>
                </c:pt>
                <c:pt idx="12655">
                  <c:v>-0.43701200000000001</c:v>
                </c:pt>
                <c:pt idx="12656">
                  <c:v>-0.397949</c:v>
                </c:pt>
                <c:pt idx="12657">
                  <c:v>-0.35644500000000001</c:v>
                </c:pt>
                <c:pt idx="12658">
                  <c:v>-0.35400399999999999</c:v>
                </c:pt>
                <c:pt idx="12659">
                  <c:v>-0.34667999999999999</c:v>
                </c:pt>
                <c:pt idx="12660">
                  <c:v>-0.29296899999999998</c:v>
                </c:pt>
                <c:pt idx="12661">
                  <c:v>-0.26123000000000002</c:v>
                </c:pt>
                <c:pt idx="12662">
                  <c:v>-0.229492</c:v>
                </c:pt>
                <c:pt idx="12663">
                  <c:v>-0.21484400000000001</c:v>
                </c:pt>
                <c:pt idx="12664">
                  <c:v>-0.18554699999999999</c:v>
                </c:pt>
                <c:pt idx="12665">
                  <c:v>-0.15625</c:v>
                </c:pt>
                <c:pt idx="12666">
                  <c:v>-0.12939500000000001</c:v>
                </c:pt>
                <c:pt idx="12667">
                  <c:v>-9.7656199999999999E-2</c:v>
                </c:pt>
                <c:pt idx="12668">
                  <c:v>-6.8359400000000001E-2</c:v>
                </c:pt>
                <c:pt idx="12669">
                  <c:v>-4.6386700000000003E-2</c:v>
                </c:pt>
                <c:pt idx="12670">
                  <c:v>-2.4414100000000002E-3</c:v>
                </c:pt>
                <c:pt idx="12671">
                  <c:v>2.9296900000000001E-2</c:v>
                </c:pt>
                <c:pt idx="12672">
                  <c:v>4.39453E-2</c:v>
                </c:pt>
                <c:pt idx="12673">
                  <c:v>9.2773400000000006E-2</c:v>
                </c:pt>
                <c:pt idx="12674">
                  <c:v>0.144043</c:v>
                </c:pt>
                <c:pt idx="12675">
                  <c:v>0.148926</c:v>
                </c:pt>
                <c:pt idx="12676">
                  <c:v>0.168457</c:v>
                </c:pt>
                <c:pt idx="12677">
                  <c:v>0.20507800000000001</c:v>
                </c:pt>
                <c:pt idx="12678">
                  <c:v>0.241699</c:v>
                </c:pt>
                <c:pt idx="12679">
                  <c:v>0.25634800000000002</c:v>
                </c:pt>
                <c:pt idx="12680">
                  <c:v>0.29296899999999998</c:v>
                </c:pt>
                <c:pt idx="12681">
                  <c:v>0.31738300000000003</c:v>
                </c:pt>
                <c:pt idx="12682">
                  <c:v>0.35644500000000001</c:v>
                </c:pt>
                <c:pt idx="12683">
                  <c:v>0.36621100000000001</c:v>
                </c:pt>
                <c:pt idx="12684">
                  <c:v>0.400391</c:v>
                </c:pt>
                <c:pt idx="12685">
                  <c:v>0.43212899999999999</c:v>
                </c:pt>
                <c:pt idx="12686">
                  <c:v>0.461426</c:v>
                </c:pt>
                <c:pt idx="12687">
                  <c:v>0.50781200000000004</c:v>
                </c:pt>
                <c:pt idx="12688">
                  <c:v>0.50292999999999999</c:v>
                </c:pt>
                <c:pt idx="12689">
                  <c:v>0.53466800000000003</c:v>
                </c:pt>
                <c:pt idx="12690">
                  <c:v>0.55908199999999997</c:v>
                </c:pt>
                <c:pt idx="12691">
                  <c:v>0.58837899999999999</c:v>
                </c:pt>
                <c:pt idx="12692">
                  <c:v>0.60546900000000003</c:v>
                </c:pt>
                <c:pt idx="12693">
                  <c:v>0.63964799999999999</c:v>
                </c:pt>
                <c:pt idx="12694">
                  <c:v>0.64941400000000005</c:v>
                </c:pt>
                <c:pt idx="12695">
                  <c:v>0.68603499999999995</c:v>
                </c:pt>
                <c:pt idx="12696">
                  <c:v>0.69335899999999995</c:v>
                </c:pt>
                <c:pt idx="12697">
                  <c:v>0.72021500000000005</c:v>
                </c:pt>
                <c:pt idx="12698">
                  <c:v>0.773926</c:v>
                </c:pt>
                <c:pt idx="12699">
                  <c:v>0.75439500000000004</c:v>
                </c:pt>
                <c:pt idx="12700">
                  <c:v>0.73486300000000004</c:v>
                </c:pt>
                <c:pt idx="12701">
                  <c:v>0.78369100000000003</c:v>
                </c:pt>
                <c:pt idx="12702">
                  <c:v>0.80566400000000005</c:v>
                </c:pt>
                <c:pt idx="12703">
                  <c:v>0.81787100000000001</c:v>
                </c:pt>
                <c:pt idx="12704">
                  <c:v>0.83984400000000003</c:v>
                </c:pt>
                <c:pt idx="12705">
                  <c:v>0.83740199999999998</c:v>
                </c:pt>
                <c:pt idx="12706">
                  <c:v>0.86425799999999997</c:v>
                </c:pt>
                <c:pt idx="12707">
                  <c:v>0.88378900000000005</c:v>
                </c:pt>
                <c:pt idx="12708">
                  <c:v>0.90332000000000001</c:v>
                </c:pt>
                <c:pt idx="12709">
                  <c:v>0.88867200000000002</c:v>
                </c:pt>
                <c:pt idx="12710">
                  <c:v>0.90087899999999999</c:v>
                </c:pt>
                <c:pt idx="12711">
                  <c:v>0.91552699999999998</c:v>
                </c:pt>
                <c:pt idx="12712">
                  <c:v>0.92529300000000003</c:v>
                </c:pt>
                <c:pt idx="12713">
                  <c:v>0.92773399999999995</c:v>
                </c:pt>
                <c:pt idx="12714">
                  <c:v>0.94238299999999997</c:v>
                </c:pt>
                <c:pt idx="12715">
                  <c:v>0.93994100000000003</c:v>
                </c:pt>
                <c:pt idx="12716">
                  <c:v>0.93994100000000003</c:v>
                </c:pt>
                <c:pt idx="12717">
                  <c:v>0.95703099999999997</c:v>
                </c:pt>
                <c:pt idx="12718">
                  <c:v>0.94970699999999997</c:v>
                </c:pt>
                <c:pt idx="12719">
                  <c:v>0.94238299999999997</c:v>
                </c:pt>
                <c:pt idx="12720">
                  <c:v>0.95459000000000005</c:v>
                </c:pt>
                <c:pt idx="12721">
                  <c:v>0.944824</c:v>
                </c:pt>
                <c:pt idx="12722">
                  <c:v>0.94970699999999997</c:v>
                </c:pt>
                <c:pt idx="12723">
                  <c:v>0.944824</c:v>
                </c:pt>
                <c:pt idx="12724">
                  <c:v>0.93505899999999997</c:v>
                </c:pt>
                <c:pt idx="12725">
                  <c:v>0.94726600000000005</c:v>
                </c:pt>
                <c:pt idx="12726">
                  <c:v>0.92529300000000003</c:v>
                </c:pt>
                <c:pt idx="12727">
                  <c:v>0.91064500000000004</c:v>
                </c:pt>
                <c:pt idx="12728">
                  <c:v>0.93994100000000003</c:v>
                </c:pt>
                <c:pt idx="12729">
                  <c:v>0.89843799999999996</c:v>
                </c:pt>
                <c:pt idx="12730">
                  <c:v>0.89843799999999996</c:v>
                </c:pt>
                <c:pt idx="12731">
                  <c:v>0.88867200000000002</c:v>
                </c:pt>
                <c:pt idx="12732">
                  <c:v>0.88378900000000005</c:v>
                </c:pt>
                <c:pt idx="12733">
                  <c:v>0.852051</c:v>
                </c:pt>
                <c:pt idx="12734">
                  <c:v>0.87158199999999997</c:v>
                </c:pt>
                <c:pt idx="12735">
                  <c:v>0.83007799999999998</c:v>
                </c:pt>
                <c:pt idx="12736">
                  <c:v>0.82031200000000004</c:v>
                </c:pt>
                <c:pt idx="12737">
                  <c:v>0.79589799999999999</c:v>
                </c:pt>
                <c:pt idx="12738">
                  <c:v>0.78125</c:v>
                </c:pt>
                <c:pt idx="12739">
                  <c:v>0.74462899999999999</c:v>
                </c:pt>
                <c:pt idx="12740">
                  <c:v>0.74951199999999996</c:v>
                </c:pt>
                <c:pt idx="12741">
                  <c:v>0.72997999999999996</c:v>
                </c:pt>
                <c:pt idx="12742">
                  <c:v>0.72753900000000005</c:v>
                </c:pt>
                <c:pt idx="12743">
                  <c:v>0.703125</c:v>
                </c:pt>
                <c:pt idx="12744">
                  <c:v>0.68115199999999998</c:v>
                </c:pt>
                <c:pt idx="12745">
                  <c:v>0.63476600000000005</c:v>
                </c:pt>
                <c:pt idx="12746">
                  <c:v>0.62011700000000003</c:v>
                </c:pt>
                <c:pt idx="12747">
                  <c:v>0.60546900000000003</c:v>
                </c:pt>
                <c:pt idx="12748">
                  <c:v>0.58593799999999996</c:v>
                </c:pt>
                <c:pt idx="12749">
                  <c:v>0.57128900000000005</c:v>
                </c:pt>
                <c:pt idx="12750">
                  <c:v>0.55175799999999997</c:v>
                </c:pt>
                <c:pt idx="12751">
                  <c:v>0.51025399999999999</c:v>
                </c:pt>
                <c:pt idx="12752">
                  <c:v>0.48828100000000002</c:v>
                </c:pt>
                <c:pt idx="12753">
                  <c:v>0.46875</c:v>
                </c:pt>
                <c:pt idx="12754">
                  <c:v>0.42724600000000001</c:v>
                </c:pt>
                <c:pt idx="12755">
                  <c:v>0.40527299999999999</c:v>
                </c:pt>
                <c:pt idx="12756">
                  <c:v>0.37841799999999998</c:v>
                </c:pt>
                <c:pt idx="12757">
                  <c:v>0.36376999999999998</c:v>
                </c:pt>
                <c:pt idx="12758">
                  <c:v>0.33691399999999999</c:v>
                </c:pt>
                <c:pt idx="12759">
                  <c:v>0.29296899999999998</c:v>
                </c:pt>
                <c:pt idx="12760">
                  <c:v>0.28076200000000001</c:v>
                </c:pt>
                <c:pt idx="12761">
                  <c:v>0.234375</c:v>
                </c:pt>
                <c:pt idx="12762">
                  <c:v>0.20752000000000001</c:v>
                </c:pt>
                <c:pt idx="12763">
                  <c:v>0.18798799999999999</c:v>
                </c:pt>
                <c:pt idx="12764">
                  <c:v>0.146484</c:v>
                </c:pt>
                <c:pt idx="12765">
                  <c:v>0.12939500000000001</c:v>
                </c:pt>
                <c:pt idx="12766">
                  <c:v>0.10253900000000001</c:v>
                </c:pt>
                <c:pt idx="12767">
                  <c:v>6.1035199999999998E-2</c:v>
                </c:pt>
                <c:pt idx="12768">
                  <c:v>4.1503900000000003E-2</c:v>
                </c:pt>
                <c:pt idx="12769">
                  <c:v>7.0800799999999997E-2</c:v>
                </c:pt>
                <c:pt idx="12770">
                  <c:v>-2.6855500000000001E-2</c:v>
                </c:pt>
                <c:pt idx="12771">
                  <c:v>-3.90625E-2</c:v>
                </c:pt>
                <c:pt idx="12772">
                  <c:v>-8.0566399999999996E-2</c:v>
                </c:pt>
                <c:pt idx="12773">
                  <c:v>-0.109863</c:v>
                </c:pt>
                <c:pt idx="12774">
                  <c:v>-0.119629</c:v>
                </c:pt>
                <c:pt idx="12775">
                  <c:v>-0.168457</c:v>
                </c:pt>
                <c:pt idx="12776">
                  <c:v>-0.19287099999999999</c:v>
                </c:pt>
                <c:pt idx="12777">
                  <c:v>-0.222168</c:v>
                </c:pt>
                <c:pt idx="12778">
                  <c:v>-0.24902299999999999</c:v>
                </c:pt>
                <c:pt idx="12779">
                  <c:v>-0.27832000000000001</c:v>
                </c:pt>
                <c:pt idx="12780">
                  <c:v>-0.28808600000000001</c:v>
                </c:pt>
                <c:pt idx="12781">
                  <c:v>-0.33203100000000002</c:v>
                </c:pt>
                <c:pt idx="12782">
                  <c:v>-0.33447300000000002</c:v>
                </c:pt>
                <c:pt idx="12783">
                  <c:v>-0.38574199999999997</c:v>
                </c:pt>
                <c:pt idx="12784">
                  <c:v>-0.41015600000000002</c:v>
                </c:pt>
                <c:pt idx="12785">
                  <c:v>-0.43945299999999998</c:v>
                </c:pt>
                <c:pt idx="12786">
                  <c:v>-0.458984</c:v>
                </c:pt>
                <c:pt idx="12787">
                  <c:v>-0.48339799999999999</c:v>
                </c:pt>
                <c:pt idx="12788">
                  <c:v>-0.49804700000000002</c:v>
                </c:pt>
                <c:pt idx="12789">
                  <c:v>-0.54443399999999997</c:v>
                </c:pt>
                <c:pt idx="12790">
                  <c:v>-0.55908199999999997</c:v>
                </c:pt>
                <c:pt idx="12791">
                  <c:v>-0.58837899999999999</c:v>
                </c:pt>
                <c:pt idx="12792">
                  <c:v>-0.60302699999999998</c:v>
                </c:pt>
                <c:pt idx="12793">
                  <c:v>-0.62744100000000003</c:v>
                </c:pt>
                <c:pt idx="12794">
                  <c:v>-0.64453099999999997</c:v>
                </c:pt>
                <c:pt idx="12795">
                  <c:v>-0.65673800000000004</c:v>
                </c:pt>
                <c:pt idx="12796">
                  <c:v>-0.68359400000000003</c:v>
                </c:pt>
                <c:pt idx="12797">
                  <c:v>-0.68603499999999995</c:v>
                </c:pt>
                <c:pt idx="12798">
                  <c:v>-0.71289100000000005</c:v>
                </c:pt>
                <c:pt idx="12799">
                  <c:v>-0.73730499999999999</c:v>
                </c:pt>
                <c:pt idx="12800">
                  <c:v>-0.74707000000000001</c:v>
                </c:pt>
                <c:pt idx="12801">
                  <c:v>-0.76415999999999995</c:v>
                </c:pt>
                <c:pt idx="12802">
                  <c:v>-0.773926</c:v>
                </c:pt>
                <c:pt idx="12803">
                  <c:v>-0.79834000000000005</c:v>
                </c:pt>
                <c:pt idx="12804">
                  <c:v>-0.80810499999999996</c:v>
                </c:pt>
                <c:pt idx="12805">
                  <c:v>-0.81298800000000004</c:v>
                </c:pt>
                <c:pt idx="12806">
                  <c:v>-0.82763699999999996</c:v>
                </c:pt>
                <c:pt idx="12807">
                  <c:v>-0.83496099999999995</c:v>
                </c:pt>
                <c:pt idx="12808">
                  <c:v>-0.85449200000000003</c:v>
                </c:pt>
                <c:pt idx="12809">
                  <c:v>-0.84960899999999995</c:v>
                </c:pt>
                <c:pt idx="12810">
                  <c:v>-0.84716800000000003</c:v>
                </c:pt>
                <c:pt idx="12811">
                  <c:v>-0.86425799999999997</c:v>
                </c:pt>
                <c:pt idx="12812">
                  <c:v>-0.86181600000000003</c:v>
                </c:pt>
                <c:pt idx="12813">
                  <c:v>-0.86181600000000003</c:v>
                </c:pt>
                <c:pt idx="12814">
                  <c:v>-0.859375</c:v>
                </c:pt>
                <c:pt idx="12815">
                  <c:v>-0.87158199999999997</c:v>
                </c:pt>
                <c:pt idx="12816">
                  <c:v>-0.86914100000000005</c:v>
                </c:pt>
                <c:pt idx="12817">
                  <c:v>-0.87646500000000005</c:v>
                </c:pt>
                <c:pt idx="12818">
                  <c:v>-0.866699</c:v>
                </c:pt>
                <c:pt idx="12819">
                  <c:v>-0.86914100000000005</c:v>
                </c:pt>
                <c:pt idx="12820">
                  <c:v>-0.84960899999999995</c:v>
                </c:pt>
                <c:pt idx="12821">
                  <c:v>-0.86181600000000003</c:v>
                </c:pt>
                <c:pt idx="12822">
                  <c:v>-0.84228499999999995</c:v>
                </c:pt>
                <c:pt idx="12823">
                  <c:v>-0.85449200000000003</c:v>
                </c:pt>
                <c:pt idx="12824">
                  <c:v>-0.82763699999999996</c:v>
                </c:pt>
                <c:pt idx="12825">
                  <c:v>-0.81787100000000001</c:v>
                </c:pt>
                <c:pt idx="12826">
                  <c:v>-0.79589799999999999</c:v>
                </c:pt>
                <c:pt idx="12827">
                  <c:v>-0.79345699999999997</c:v>
                </c:pt>
                <c:pt idx="12828">
                  <c:v>-0.77880899999999997</c:v>
                </c:pt>
                <c:pt idx="12829">
                  <c:v>-0.773926</c:v>
                </c:pt>
                <c:pt idx="12830">
                  <c:v>-0.75195299999999998</c:v>
                </c:pt>
                <c:pt idx="12831">
                  <c:v>-0.73486300000000004</c:v>
                </c:pt>
                <c:pt idx="12832">
                  <c:v>-0.71777299999999999</c:v>
                </c:pt>
                <c:pt idx="12833">
                  <c:v>-0.71289100000000005</c:v>
                </c:pt>
                <c:pt idx="12834">
                  <c:v>-0.68359400000000003</c:v>
                </c:pt>
                <c:pt idx="12835">
                  <c:v>-0.67138699999999996</c:v>
                </c:pt>
                <c:pt idx="12836">
                  <c:v>-0.67138699999999996</c:v>
                </c:pt>
                <c:pt idx="12837">
                  <c:v>-0.62744100000000003</c:v>
                </c:pt>
                <c:pt idx="12838">
                  <c:v>-0.60546900000000003</c:v>
                </c:pt>
                <c:pt idx="12839">
                  <c:v>-0.59082000000000001</c:v>
                </c:pt>
                <c:pt idx="12840">
                  <c:v>-0.56152299999999999</c:v>
                </c:pt>
                <c:pt idx="12841">
                  <c:v>-0.53466800000000003</c:v>
                </c:pt>
                <c:pt idx="12842">
                  <c:v>-0.51025399999999999</c:v>
                </c:pt>
                <c:pt idx="12843">
                  <c:v>-0.48828100000000002</c:v>
                </c:pt>
                <c:pt idx="12844">
                  <c:v>-0.46630899999999997</c:v>
                </c:pt>
                <c:pt idx="12845">
                  <c:v>-0.43701200000000001</c:v>
                </c:pt>
                <c:pt idx="12846">
                  <c:v>-0.42236299999999999</c:v>
                </c:pt>
                <c:pt idx="12847">
                  <c:v>-0.36621100000000001</c:v>
                </c:pt>
                <c:pt idx="12848">
                  <c:v>-0.35156199999999999</c:v>
                </c:pt>
                <c:pt idx="12849">
                  <c:v>-0.34423799999999999</c:v>
                </c:pt>
                <c:pt idx="12850">
                  <c:v>-0.29296899999999998</c:v>
                </c:pt>
                <c:pt idx="12851">
                  <c:v>-0.27099600000000001</c:v>
                </c:pt>
                <c:pt idx="12852">
                  <c:v>-0.246582</c:v>
                </c:pt>
                <c:pt idx="12853">
                  <c:v>-0.21728500000000001</c:v>
                </c:pt>
                <c:pt idx="12854">
                  <c:v>-0.19042999999999999</c:v>
                </c:pt>
                <c:pt idx="12855">
                  <c:v>-0.15625</c:v>
                </c:pt>
                <c:pt idx="12856">
                  <c:v>-0.13671900000000001</c:v>
                </c:pt>
                <c:pt idx="12857">
                  <c:v>-9.7656199999999999E-2</c:v>
                </c:pt>
                <c:pt idx="12858">
                  <c:v>-5.6152300000000002E-2</c:v>
                </c:pt>
                <c:pt idx="12859">
                  <c:v>-4.6386700000000003E-2</c:v>
                </c:pt>
                <c:pt idx="12860">
                  <c:v>-2.4414100000000002E-3</c:v>
                </c:pt>
                <c:pt idx="12861">
                  <c:v>2.4414100000000001E-2</c:v>
                </c:pt>
                <c:pt idx="12862">
                  <c:v>5.8593800000000001E-2</c:v>
                </c:pt>
                <c:pt idx="12863">
                  <c:v>8.5449200000000003E-2</c:v>
                </c:pt>
                <c:pt idx="12864">
                  <c:v>0.117188</c:v>
                </c:pt>
                <c:pt idx="12865">
                  <c:v>0.13183600000000001</c:v>
                </c:pt>
                <c:pt idx="12866">
                  <c:v>0.17089799999999999</c:v>
                </c:pt>
                <c:pt idx="12867">
                  <c:v>0.20507800000000001</c:v>
                </c:pt>
                <c:pt idx="12868">
                  <c:v>0.227051</c:v>
                </c:pt>
                <c:pt idx="12869">
                  <c:v>0.26611299999999999</c:v>
                </c:pt>
                <c:pt idx="12870">
                  <c:v>0.28076200000000001</c:v>
                </c:pt>
                <c:pt idx="12871">
                  <c:v>0.319824</c:v>
                </c:pt>
                <c:pt idx="12872">
                  <c:v>0.34423799999999999</c:v>
                </c:pt>
                <c:pt idx="12873">
                  <c:v>0.37353500000000001</c:v>
                </c:pt>
                <c:pt idx="12874">
                  <c:v>0.40283200000000002</c:v>
                </c:pt>
                <c:pt idx="12875">
                  <c:v>0.43212899999999999</c:v>
                </c:pt>
                <c:pt idx="12876">
                  <c:v>0.44921899999999998</c:v>
                </c:pt>
                <c:pt idx="12877">
                  <c:v>0.52978499999999995</c:v>
                </c:pt>
                <c:pt idx="12878">
                  <c:v>0.50537100000000001</c:v>
                </c:pt>
                <c:pt idx="12879">
                  <c:v>0.539551</c:v>
                </c:pt>
                <c:pt idx="12880">
                  <c:v>0.56640599999999997</c:v>
                </c:pt>
                <c:pt idx="12881">
                  <c:v>0.58105499999999999</c:v>
                </c:pt>
                <c:pt idx="12882">
                  <c:v>0.60546900000000003</c:v>
                </c:pt>
                <c:pt idx="12883">
                  <c:v>0.62744100000000003</c:v>
                </c:pt>
                <c:pt idx="12884">
                  <c:v>0.64941400000000005</c:v>
                </c:pt>
                <c:pt idx="12885">
                  <c:v>0.66650399999999999</c:v>
                </c:pt>
                <c:pt idx="12886">
                  <c:v>0.695801</c:v>
                </c:pt>
                <c:pt idx="12887">
                  <c:v>0.71533199999999997</c:v>
                </c:pt>
                <c:pt idx="12888">
                  <c:v>0.72753900000000005</c:v>
                </c:pt>
                <c:pt idx="12889">
                  <c:v>0.75195299999999998</c:v>
                </c:pt>
                <c:pt idx="12890">
                  <c:v>0.773926</c:v>
                </c:pt>
                <c:pt idx="12891">
                  <c:v>0.79101600000000005</c:v>
                </c:pt>
                <c:pt idx="12892">
                  <c:v>0.82031200000000004</c:v>
                </c:pt>
                <c:pt idx="12893">
                  <c:v>0.82275399999999999</c:v>
                </c:pt>
                <c:pt idx="12894">
                  <c:v>0.83984400000000003</c:v>
                </c:pt>
                <c:pt idx="12895">
                  <c:v>0.86425799999999997</c:v>
                </c:pt>
                <c:pt idx="12896">
                  <c:v>0.87402299999999999</c:v>
                </c:pt>
                <c:pt idx="12897">
                  <c:v>0.87158199999999997</c:v>
                </c:pt>
                <c:pt idx="12898">
                  <c:v>0.90332000000000001</c:v>
                </c:pt>
                <c:pt idx="12899">
                  <c:v>0.89111300000000004</c:v>
                </c:pt>
                <c:pt idx="12900">
                  <c:v>0.91308599999999995</c:v>
                </c:pt>
                <c:pt idx="12901">
                  <c:v>0.92529300000000003</c:v>
                </c:pt>
                <c:pt idx="12902">
                  <c:v>0.92529300000000003</c:v>
                </c:pt>
                <c:pt idx="12903">
                  <c:v>0.92529300000000003</c:v>
                </c:pt>
                <c:pt idx="12904">
                  <c:v>0.930176</c:v>
                </c:pt>
                <c:pt idx="12905">
                  <c:v>0.97900399999999999</c:v>
                </c:pt>
                <c:pt idx="12906">
                  <c:v>0.95459000000000005</c:v>
                </c:pt>
                <c:pt idx="12907">
                  <c:v>0.94238299999999997</c:v>
                </c:pt>
                <c:pt idx="12908">
                  <c:v>0.96435499999999996</c:v>
                </c:pt>
                <c:pt idx="12909">
                  <c:v>0.96435499999999996</c:v>
                </c:pt>
                <c:pt idx="12910">
                  <c:v>0.96435499999999996</c:v>
                </c:pt>
                <c:pt idx="12911">
                  <c:v>0.96923800000000004</c:v>
                </c:pt>
                <c:pt idx="12912">
                  <c:v>0.96679700000000002</c:v>
                </c:pt>
                <c:pt idx="12913">
                  <c:v>0.95459000000000005</c:v>
                </c:pt>
                <c:pt idx="12914">
                  <c:v>0.96191400000000005</c:v>
                </c:pt>
                <c:pt idx="12915">
                  <c:v>0.94970699999999997</c:v>
                </c:pt>
                <c:pt idx="12916">
                  <c:v>0.9375</c:v>
                </c:pt>
                <c:pt idx="12917">
                  <c:v>0.93994100000000003</c:v>
                </c:pt>
                <c:pt idx="12918">
                  <c:v>0.92773399999999995</c:v>
                </c:pt>
                <c:pt idx="12919">
                  <c:v>0.93261700000000003</c:v>
                </c:pt>
                <c:pt idx="12920">
                  <c:v>0.91308599999999995</c:v>
                </c:pt>
                <c:pt idx="12921">
                  <c:v>0.90820299999999998</c:v>
                </c:pt>
                <c:pt idx="12922">
                  <c:v>0.88134800000000002</c:v>
                </c:pt>
                <c:pt idx="12923">
                  <c:v>0.87402299999999999</c:v>
                </c:pt>
                <c:pt idx="12924">
                  <c:v>0.859375</c:v>
                </c:pt>
                <c:pt idx="12925">
                  <c:v>0.866699</c:v>
                </c:pt>
                <c:pt idx="12926">
                  <c:v>0.83984400000000003</c:v>
                </c:pt>
                <c:pt idx="12927">
                  <c:v>0.83007799999999998</c:v>
                </c:pt>
                <c:pt idx="12928">
                  <c:v>0.80810499999999996</c:v>
                </c:pt>
                <c:pt idx="12929">
                  <c:v>0.79834000000000005</c:v>
                </c:pt>
                <c:pt idx="12930">
                  <c:v>0.77148399999999995</c:v>
                </c:pt>
                <c:pt idx="12931">
                  <c:v>0.75195299999999998</c:v>
                </c:pt>
                <c:pt idx="12932">
                  <c:v>0.73730499999999999</c:v>
                </c:pt>
                <c:pt idx="12933">
                  <c:v>0.71777299999999999</c:v>
                </c:pt>
                <c:pt idx="12934">
                  <c:v>0.68603499999999995</c:v>
                </c:pt>
                <c:pt idx="12935">
                  <c:v>0.66894500000000001</c:v>
                </c:pt>
                <c:pt idx="12936">
                  <c:v>0.66406200000000004</c:v>
                </c:pt>
                <c:pt idx="12937">
                  <c:v>0.63720699999999997</c:v>
                </c:pt>
                <c:pt idx="12938">
                  <c:v>0.63720699999999997</c:v>
                </c:pt>
                <c:pt idx="12939">
                  <c:v>0.58105499999999999</c:v>
                </c:pt>
                <c:pt idx="12940">
                  <c:v>0.57372999999999996</c:v>
                </c:pt>
                <c:pt idx="12941">
                  <c:v>0.52978499999999995</c:v>
                </c:pt>
                <c:pt idx="12942">
                  <c:v>0.49072300000000002</c:v>
                </c:pt>
                <c:pt idx="12943">
                  <c:v>0.48339799999999999</c:v>
                </c:pt>
                <c:pt idx="12944">
                  <c:v>0.46386699999999997</c:v>
                </c:pt>
                <c:pt idx="12945">
                  <c:v>0.44189499999999998</c:v>
                </c:pt>
                <c:pt idx="12946">
                  <c:v>0.397949</c:v>
                </c:pt>
                <c:pt idx="12947">
                  <c:v>0.37841799999999998</c:v>
                </c:pt>
                <c:pt idx="12948">
                  <c:v>0.35644500000000001</c:v>
                </c:pt>
                <c:pt idx="12949">
                  <c:v>0.32470700000000002</c:v>
                </c:pt>
                <c:pt idx="12950">
                  <c:v>0.28808600000000001</c:v>
                </c:pt>
                <c:pt idx="12951">
                  <c:v>0.27099600000000001</c:v>
                </c:pt>
                <c:pt idx="12952">
                  <c:v>0.236816</c:v>
                </c:pt>
                <c:pt idx="12953">
                  <c:v>0.20752000000000001</c:v>
                </c:pt>
                <c:pt idx="12954">
                  <c:v>0.18310499999999999</c:v>
                </c:pt>
                <c:pt idx="12955">
                  <c:v>0.146484</c:v>
                </c:pt>
                <c:pt idx="12956">
                  <c:v>0.112305</c:v>
                </c:pt>
                <c:pt idx="12957">
                  <c:v>8.7890599999999999E-2</c:v>
                </c:pt>
                <c:pt idx="12958">
                  <c:v>5.1269500000000003E-2</c:v>
                </c:pt>
                <c:pt idx="12959">
                  <c:v>3.90625E-2</c:v>
                </c:pt>
                <c:pt idx="12960">
                  <c:v>-1.7089799999999999E-2</c:v>
                </c:pt>
                <c:pt idx="12961">
                  <c:v>-3.41797E-2</c:v>
                </c:pt>
                <c:pt idx="12962">
                  <c:v>-6.1035199999999998E-2</c:v>
                </c:pt>
                <c:pt idx="12963">
                  <c:v>-9.0331999999999996E-2</c:v>
                </c:pt>
                <c:pt idx="12964">
                  <c:v>-0.12695300000000001</c:v>
                </c:pt>
                <c:pt idx="12965">
                  <c:v>-0.148926</c:v>
                </c:pt>
                <c:pt idx="12966">
                  <c:v>-0.17578099999999999</c:v>
                </c:pt>
                <c:pt idx="12967">
                  <c:v>-0.20507800000000001</c:v>
                </c:pt>
                <c:pt idx="12968">
                  <c:v>-0.17333999999999999</c:v>
                </c:pt>
                <c:pt idx="12969">
                  <c:v>-0.25878899999999999</c:v>
                </c:pt>
                <c:pt idx="12970">
                  <c:v>-0.29785200000000001</c:v>
                </c:pt>
                <c:pt idx="12971">
                  <c:v>-0.31494100000000003</c:v>
                </c:pt>
                <c:pt idx="12972">
                  <c:v>-0.35400399999999999</c:v>
                </c:pt>
                <c:pt idx="12973">
                  <c:v>-0.380859</c:v>
                </c:pt>
                <c:pt idx="12974">
                  <c:v>-0.397949</c:v>
                </c:pt>
                <c:pt idx="12975">
                  <c:v>-0.42968800000000001</c:v>
                </c:pt>
                <c:pt idx="12976">
                  <c:v>-0.44921899999999998</c:v>
                </c:pt>
                <c:pt idx="12977">
                  <c:v>-0.46630899999999997</c:v>
                </c:pt>
                <c:pt idx="12978">
                  <c:v>-0.49804700000000002</c:v>
                </c:pt>
                <c:pt idx="12979">
                  <c:v>-0.52490199999999998</c:v>
                </c:pt>
                <c:pt idx="12980">
                  <c:v>-0.546875</c:v>
                </c:pt>
                <c:pt idx="12981">
                  <c:v>-0.57861300000000004</c:v>
                </c:pt>
                <c:pt idx="12982">
                  <c:v>-0.60790999999999995</c:v>
                </c:pt>
                <c:pt idx="12983">
                  <c:v>-0.61279300000000003</c:v>
                </c:pt>
                <c:pt idx="12984">
                  <c:v>-0.632324</c:v>
                </c:pt>
                <c:pt idx="12985">
                  <c:v>-0.65673800000000004</c:v>
                </c:pt>
                <c:pt idx="12986">
                  <c:v>-0.67871099999999995</c:v>
                </c:pt>
                <c:pt idx="12987">
                  <c:v>-0.70068399999999997</c:v>
                </c:pt>
                <c:pt idx="12988">
                  <c:v>-0.72021500000000005</c:v>
                </c:pt>
                <c:pt idx="12989">
                  <c:v>-0.72509800000000002</c:v>
                </c:pt>
                <c:pt idx="12990">
                  <c:v>-0.76171900000000003</c:v>
                </c:pt>
                <c:pt idx="12991">
                  <c:v>-0.76171900000000003</c:v>
                </c:pt>
                <c:pt idx="12992">
                  <c:v>-0.773926</c:v>
                </c:pt>
                <c:pt idx="12993">
                  <c:v>-0.79345699999999997</c:v>
                </c:pt>
                <c:pt idx="12994">
                  <c:v>-0.81054700000000002</c:v>
                </c:pt>
                <c:pt idx="12995">
                  <c:v>-0.81542999999999999</c:v>
                </c:pt>
                <c:pt idx="12996">
                  <c:v>-0.82763699999999996</c:v>
                </c:pt>
                <c:pt idx="12997">
                  <c:v>-0.84716800000000003</c:v>
                </c:pt>
                <c:pt idx="12998">
                  <c:v>-0.85449200000000003</c:v>
                </c:pt>
                <c:pt idx="12999">
                  <c:v>-0.85449200000000003</c:v>
                </c:pt>
                <c:pt idx="13000">
                  <c:v>-0.85449200000000003</c:v>
                </c:pt>
                <c:pt idx="13001">
                  <c:v>-0.86425799999999997</c:v>
                </c:pt>
                <c:pt idx="13002">
                  <c:v>-0.87646500000000005</c:v>
                </c:pt>
                <c:pt idx="13003">
                  <c:v>-0.87402299999999999</c:v>
                </c:pt>
                <c:pt idx="13004">
                  <c:v>-0.89599600000000001</c:v>
                </c:pt>
                <c:pt idx="13005">
                  <c:v>-0.87646500000000005</c:v>
                </c:pt>
                <c:pt idx="13006">
                  <c:v>-0.88622999999999996</c:v>
                </c:pt>
                <c:pt idx="13007">
                  <c:v>-0.90087899999999999</c:v>
                </c:pt>
                <c:pt idx="13008">
                  <c:v>-0.86914100000000005</c:v>
                </c:pt>
                <c:pt idx="13009">
                  <c:v>-0.92773399999999995</c:v>
                </c:pt>
                <c:pt idx="13010">
                  <c:v>-0.88378900000000005</c:v>
                </c:pt>
                <c:pt idx="13011">
                  <c:v>-0.87402299999999999</c:v>
                </c:pt>
                <c:pt idx="13012">
                  <c:v>-0.86181600000000003</c:v>
                </c:pt>
                <c:pt idx="13013">
                  <c:v>-0.84228499999999995</c:v>
                </c:pt>
                <c:pt idx="13014">
                  <c:v>-0.84472700000000001</c:v>
                </c:pt>
                <c:pt idx="13015">
                  <c:v>-0.82519500000000001</c:v>
                </c:pt>
                <c:pt idx="13016">
                  <c:v>-0.82519500000000001</c:v>
                </c:pt>
                <c:pt idx="13017">
                  <c:v>-0.82763699999999996</c:v>
                </c:pt>
                <c:pt idx="13018">
                  <c:v>-0.81787100000000001</c:v>
                </c:pt>
                <c:pt idx="13019">
                  <c:v>-0.77636700000000003</c:v>
                </c:pt>
                <c:pt idx="13020">
                  <c:v>-0.78125</c:v>
                </c:pt>
                <c:pt idx="13021">
                  <c:v>-0.76171900000000003</c:v>
                </c:pt>
                <c:pt idx="13022">
                  <c:v>-0.76171900000000003</c:v>
                </c:pt>
                <c:pt idx="13023">
                  <c:v>-0.74707000000000001</c:v>
                </c:pt>
                <c:pt idx="13024">
                  <c:v>-0.72997999999999996</c:v>
                </c:pt>
                <c:pt idx="13025">
                  <c:v>-0.70800799999999997</c:v>
                </c:pt>
                <c:pt idx="13026">
                  <c:v>-0.68115199999999998</c:v>
                </c:pt>
                <c:pt idx="13027">
                  <c:v>-0.65429700000000002</c:v>
                </c:pt>
                <c:pt idx="13028">
                  <c:v>-0.64697300000000002</c:v>
                </c:pt>
                <c:pt idx="13029">
                  <c:v>-0.61279300000000003</c:v>
                </c:pt>
                <c:pt idx="13030">
                  <c:v>-0.60058599999999995</c:v>
                </c:pt>
                <c:pt idx="13031">
                  <c:v>-0.57861300000000004</c:v>
                </c:pt>
                <c:pt idx="13032">
                  <c:v>-0.55908199999999997</c:v>
                </c:pt>
                <c:pt idx="13033">
                  <c:v>-0.52978499999999995</c:v>
                </c:pt>
                <c:pt idx="13034">
                  <c:v>-0.50537100000000001</c:v>
                </c:pt>
                <c:pt idx="13035">
                  <c:v>-0.48095700000000002</c:v>
                </c:pt>
                <c:pt idx="13036">
                  <c:v>-0.45410200000000001</c:v>
                </c:pt>
                <c:pt idx="13037">
                  <c:v>-0.45654299999999998</c:v>
                </c:pt>
                <c:pt idx="13038">
                  <c:v>-0.397949</c:v>
                </c:pt>
                <c:pt idx="13039">
                  <c:v>-0.37353500000000001</c:v>
                </c:pt>
                <c:pt idx="13040">
                  <c:v>-0.35400399999999999</c:v>
                </c:pt>
                <c:pt idx="13041">
                  <c:v>-0.319824</c:v>
                </c:pt>
                <c:pt idx="13042">
                  <c:v>-0.28076200000000001</c:v>
                </c:pt>
                <c:pt idx="13043">
                  <c:v>-0.26367200000000002</c:v>
                </c:pt>
                <c:pt idx="13044">
                  <c:v>-0.241699</c:v>
                </c:pt>
                <c:pt idx="13045">
                  <c:v>-0.20996100000000001</c:v>
                </c:pt>
                <c:pt idx="13046">
                  <c:v>-0.17578099999999999</c:v>
                </c:pt>
                <c:pt idx="13047">
                  <c:v>-0.144043</c:v>
                </c:pt>
                <c:pt idx="13048">
                  <c:v>-0.109863</c:v>
                </c:pt>
                <c:pt idx="13049">
                  <c:v>-9.2773400000000006E-2</c:v>
                </c:pt>
                <c:pt idx="13050">
                  <c:v>-2.6855500000000001E-2</c:v>
                </c:pt>
                <c:pt idx="13051">
                  <c:v>-2.1972700000000001E-2</c:v>
                </c:pt>
                <c:pt idx="13052">
                  <c:v>9.7656199999999992E-3</c:v>
                </c:pt>
                <c:pt idx="13053">
                  <c:v>3.90625E-2</c:v>
                </c:pt>
                <c:pt idx="13054">
                  <c:v>5.8593800000000001E-2</c:v>
                </c:pt>
                <c:pt idx="13055">
                  <c:v>9.0331999999999996E-2</c:v>
                </c:pt>
                <c:pt idx="13056">
                  <c:v>0.119629</c:v>
                </c:pt>
                <c:pt idx="13057">
                  <c:v>0.124512</c:v>
                </c:pt>
                <c:pt idx="13058">
                  <c:v>0.168457</c:v>
                </c:pt>
                <c:pt idx="13059">
                  <c:v>0.21240200000000001</c:v>
                </c:pt>
                <c:pt idx="13060">
                  <c:v>0.236816</c:v>
                </c:pt>
                <c:pt idx="13061">
                  <c:v>0.26123000000000002</c:v>
                </c:pt>
                <c:pt idx="13062">
                  <c:v>0.28808600000000001</c:v>
                </c:pt>
                <c:pt idx="13063">
                  <c:v>0.33691399999999999</c:v>
                </c:pt>
                <c:pt idx="13064">
                  <c:v>0.34912100000000001</c:v>
                </c:pt>
                <c:pt idx="13065">
                  <c:v>0.37841799999999998</c:v>
                </c:pt>
                <c:pt idx="13066">
                  <c:v>0.40527299999999999</c:v>
                </c:pt>
                <c:pt idx="13067">
                  <c:v>0.43945299999999998</c:v>
                </c:pt>
                <c:pt idx="13068">
                  <c:v>0.458984</c:v>
                </c:pt>
                <c:pt idx="13069">
                  <c:v>0.49316399999999999</c:v>
                </c:pt>
                <c:pt idx="13070">
                  <c:v>0.51025399999999999</c:v>
                </c:pt>
                <c:pt idx="13071">
                  <c:v>0.54199200000000003</c:v>
                </c:pt>
                <c:pt idx="13072">
                  <c:v>0.56396500000000005</c:v>
                </c:pt>
                <c:pt idx="13073">
                  <c:v>0.58593799999999996</c:v>
                </c:pt>
                <c:pt idx="13074">
                  <c:v>0.617676</c:v>
                </c:pt>
                <c:pt idx="13075">
                  <c:v>0.62011700000000003</c:v>
                </c:pt>
                <c:pt idx="13076">
                  <c:v>0.65917999999999999</c:v>
                </c:pt>
                <c:pt idx="13077">
                  <c:v>0.67382799999999998</c:v>
                </c:pt>
                <c:pt idx="13078">
                  <c:v>0.70800799999999997</c:v>
                </c:pt>
                <c:pt idx="13079">
                  <c:v>0.71533199999999997</c:v>
                </c:pt>
                <c:pt idx="13080">
                  <c:v>0.73486300000000004</c:v>
                </c:pt>
                <c:pt idx="13081">
                  <c:v>0.77148399999999995</c:v>
                </c:pt>
                <c:pt idx="13082">
                  <c:v>0.773926</c:v>
                </c:pt>
                <c:pt idx="13083">
                  <c:v>0.81054700000000002</c:v>
                </c:pt>
                <c:pt idx="13084">
                  <c:v>0.81542999999999999</c:v>
                </c:pt>
                <c:pt idx="13085">
                  <c:v>0.81787100000000001</c:v>
                </c:pt>
                <c:pt idx="13086">
                  <c:v>0.84716800000000003</c:v>
                </c:pt>
                <c:pt idx="13087">
                  <c:v>0.83252000000000004</c:v>
                </c:pt>
                <c:pt idx="13088">
                  <c:v>0.86425799999999997</c:v>
                </c:pt>
                <c:pt idx="13089">
                  <c:v>0.87158199999999997</c:v>
                </c:pt>
                <c:pt idx="13090">
                  <c:v>0.88134800000000002</c:v>
                </c:pt>
                <c:pt idx="13091">
                  <c:v>0.91552699999999998</c:v>
                </c:pt>
                <c:pt idx="13092">
                  <c:v>0.90576199999999996</c:v>
                </c:pt>
                <c:pt idx="13093">
                  <c:v>0.92285200000000001</c:v>
                </c:pt>
                <c:pt idx="13094">
                  <c:v>0.91064500000000004</c:v>
                </c:pt>
                <c:pt idx="13095">
                  <c:v>0.93261700000000003</c:v>
                </c:pt>
                <c:pt idx="13096">
                  <c:v>0.944824</c:v>
                </c:pt>
                <c:pt idx="13097">
                  <c:v>0.94238299999999997</c:v>
                </c:pt>
                <c:pt idx="13098">
                  <c:v>0.95703099999999997</c:v>
                </c:pt>
                <c:pt idx="13099">
                  <c:v>0.94726600000000005</c:v>
                </c:pt>
                <c:pt idx="13100">
                  <c:v>0.96191400000000005</c:v>
                </c:pt>
                <c:pt idx="13101">
                  <c:v>0.94238299999999997</c:v>
                </c:pt>
                <c:pt idx="13102">
                  <c:v>0.93994100000000003</c:v>
                </c:pt>
                <c:pt idx="13103">
                  <c:v>0.944824</c:v>
                </c:pt>
                <c:pt idx="13104">
                  <c:v>0.94970699999999997</c:v>
                </c:pt>
                <c:pt idx="13105">
                  <c:v>0.95214799999999999</c:v>
                </c:pt>
                <c:pt idx="13106">
                  <c:v>0.94238299999999997</c:v>
                </c:pt>
                <c:pt idx="13107">
                  <c:v>0.94238299999999997</c:v>
                </c:pt>
                <c:pt idx="13108">
                  <c:v>0.92529300000000003</c:v>
                </c:pt>
                <c:pt idx="13109">
                  <c:v>0.92529300000000003</c:v>
                </c:pt>
                <c:pt idx="13110">
                  <c:v>0.91552699999999998</c:v>
                </c:pt>
                <c:pt idx="13111">
                  <c:v>0.90332000000000001</c:v>
                </c:pt>
                <c:pt idx="13112">
                  <c:v>0.89111300000000004</c:v>
                </c:pt>
                <c:pt idx="13113">
                  <c:v>0.88867200000000002</c:v>
                </c:pt>
                <c:pt idx="13114">
                  <c:v>0.866699</c:v>
                </c:pt>
                <c:pt idx="13115">
                  <c:v>0.86425799999999997</c:v>
                </c:pt>
                <c:pt idx="13116">
                  <c:v>0.84472700000000001</c:v>
                </c:pt>
                <c:pt idx="13117">
                  <c:v>0.81787100000000001</c:v>
                </c:pt>
                <c:pt idx="13118">
                  <c:v>0.80810499999999996</c:v>
                </c:pt>
                <c:pt idx="13119">
                  <c:v>0.78369100000000003</c:v>
                </c:pt>
                <c:pt idx="13120">
                  <c:v>0.78369100000000003</c:v>
                </c:pt>
                <c:pt idx="13121">
                  <c:v>0.773926</c:v>
                </c:pt>
                <c:pt idx="13122">
                  <c:v>0.75439500000000004</c:v>
                </c:pt>
                <c:pt idx="13123">
                  <c:v>0.72265599999999997</c:v>
                </c:pt>
                <c:pt idx="13124">
                  <c:v>0.72265599999999997</c:v>
                </c:pt>
                <c:pt idx="13125">
                  <c:v>0.69335899999999995</c:v>
                </c:pt>
                <c:pt idx="13126">
                  <c:v>0.67871099999999995</c:v>
                </c:pt>
                <c:pt idx="13127">
                  <c:v>0.65185499999999996</c:v>
                </c:pt>
                <c:pt idx="13128">
                  <c:v>0.63476600000000005</c:v>
                </c:pt>
                <c:pt idx="13129">
                  <c:v>0.61523399999999995</c:v>
                </c:pt>
                <c:pt idx="13130">
                  <c:v>0.57128900000000005</c:v>
                </c:pt>
                <c:pt idx="13131">
                  <c:v>0.55908199999999997</c:v>
                </c:pt>
                <c:pt idx="13132">
                  <c:v>0.52002000000000004</c:v>
                </c:pt>
                <c:pt idx="13133">
                  <c:v>0.51025399999999999</c:v>
                </c:pt>
                <c:pt idx="13134">
                  <c:v>0.48583999999999999</c:v>
                </c:pt>
                <c:pt idx="13135">
                  <c:v>0.46630899999999997</c:v>
                </c:pt>
                <c:pt idx="13136">
                  <c:v>0.42724600000000001</c:v>
                </c:pt>
                <c:pt idx="13137">
                  <c:v>0.40527299999999999</c:v>
                </c:pt>
                <c:pt idx="13138">
                  <c:v>0.383301</c:v>
                </c:pt>
                <c:pt idx="13139">
                  <c:v>0.319824</c:v>
                </c:pt>
                <c:pt idx="13140">
                  <c:v>0.302734</c:v>
                </c:pt>
                <c:pt idx="13141">
                  <c:v>0.28808600000000001</c:v>
                </c:pt>
                <c:pt idx="13142">
                  <c:v>0.26367200000000002</c:v>
                </c:pt>
                <c:pt idx="13143">
                  <c:v>0.236816</c:v>
                </c:pt>
                <c:pt idx="13144">
                  <c:v>0.19287099999999999</c:v>
                </c:pt>
                <c:pt idx="13145">
                  <c:v>0.18798799999999999</c:v>
                </c:pt>
                <c:pt idx="13146">
                  <c:v>0.14160200000000001</c:v>
                </c:pt>
                <c:pt idx="13147">
                  <c:v>0.114746</c:v>
                </c:pt>
                <c:pt idx="13148">
                  <c:v>8.3007800000000007E-2</c:v>
                </c:pt>
                <c:pt idx="13149">
                  <c:v>7.0800799999999997E-2</c:v>
                </c:pt>
                <c:pt idx="13150">
                  <c:v>1.9531199999999999E-2</c:v>
                </c:pt>
                <c:pt idx="13151">
                  <c:v>-2.4414100000000002E-3</c:v>
                </c:pt>
                <c:pt idx="13152">
                  <c:v>-2.6855500000000001E-2</c:v>
                </c:pt>
                <c:pt idx="13153">
                  <c:v>-5.3710899999999999E-2</c:v>
                </c:pt>
                <c:pt idx="13154">
                  <c:v>-8.5449200000000003E-2</c:v>
                </c:pt>
                <c:pt idx="13155">
                  <c:v>-0.119629</c:v>
                </c:pt>
                <c:pt idx="13156">
                  <c:v>-0.13671900000000001</c:v>
                </c:pt>
                <c:pt idx="13157">
                  <c:v>-0.19042999999999999</c:v>
                </c:pt>
                <c:pt idx="13158">
                  <c:v>-0.19287099999999999</c:v>
                </c:pt>
                <c:pt idx="13159">
                  <c:v>-0.231934</c:v>
                </c:pt>
                <c:pt idx="13160">
                  <c:v>-0.26367200000000002</c:v>
                </c:pt>
                <c:pt idx="13161">
                  <c:v>-0.28320299999999998</c:v>
                </c:pt>
                <c:pt idx="13162">
                  <c:v>-0.31005899999999997</c:v>
                </c:pt>
                <c:pt idx="13163">
                  <c:v>-0.34667999999999999</c:v>
                </c:pt>
                <c:pt idx="13164">
                  <c:v>-0.38574199999999997</c:v>
                </c:pt>
                <c:pt idx="13165">
                  <c:v>-0.42236299999999999</c:v>
                </c:pt>
                <c:pt idx="13166">
                  <c:v>-0.42724600000000001</c:v>
                </c:pt>
                <c:pt idx="13167">
                  <c:v>-0.47363300000000003</c:v>
                </c:pt>
                <c:pt idx="13168">
                  <c:v>-0.48583999999999999</c:v>
                </c:pt>
                <c:pt idx="13169">
                  <c:v>-0.51269500000000001</c:v>
                </c:pt>
                <c:pt idx="13170">
                  <c:v>-0.53710899999999995</c:v>
                </c:pt>
                <c:pt idx="13171">
                  <c:v>-0.55664100000000005</c:v>
                </c:pt>
                <c:pt idx="13172">
                  <c:v>-0.58105499999999999</c:v>
                </c:pt>
                <c:pt idx="13173">
                  <c:v>-0.58349600000000001</c:v>
                </c:pt>
                <c:pt idx="13174">
                  <c:v>-0.62988299999999997</c:v>
                </c:pt>
                <c:pt idx="13175">
                  <c:v>-0.64453099999999997</c:v>
                </c:pt>
                <c:pt idx="13176">
                  <c:v>-0.66162100000000001</c:v>
                </c:pt>
                <c:pt idx="13177">
                  <c:v>-0.67871099999999995</c:v>
                </c:pt>
                <c:pt idx="13178">
                  <c:v>-0.69335899999999995</c:v>
                </c:pt>
                <c:pt idx="13179">
                  <c:v>-0.710449</c:v>
                </c:pt>
                <c:pt idx="13180">
                  <c:v>-0.74951199999999996</c:v>
                </c:pt>
                <c:pt idx="13181">
                  <c:v>-0.75683599999999995</c:v>
                </c:pt>
                <c:pt idx="13182">
                  <c:v>-0.773926</c:v>
                </c:pt>
                <c:pt idx="13183">
                  <c:v>-0.78369100000000003</c:v>
                </c:pt>
                <c:pt idx="13184">
                  <c:v>-0.78369100000000003</c:v>
                </c:pt>
                <c:pt idx="13185">
                  <c:v>-0.80810499999999996</c:v>
                </c:pt>
                <c:pt idx="13186">
                  <c:v>-0.81542999999999999</c:v>
                </c:pt>
                <c:pt idx="13187">
                  <c:v>-0.83252000000000004</c:v>
                </c:pt>
                <c:pt idx="13188">
                  <c:v>-0.84472700000000001</c:v>
                </c:pt>
                <c:pt idx="13189">
                  <c:v>-0.84960899999999995</c:v>
                </c:pt>
                <c:pt idx="13190">
                  <c:v>-0.84716800000000003</c:v>
                </c:pt>
                <c:pt idx="13191">
                  <c:v>-0.88622999999999996</c:v>
                </c:pt>
                <c:pt idx="13192">
                  <c:v>-0.87158199999999997</c:v>
                </c:pt>
                <c:pt idx="13193">
                  <c:v>-0.86425799999999997</c:v>
                </c:pt>
                <c:pt idx="13194">
                  <c:v>-0.87402299999999999</c:v>
                </c:pt>
                <c:pt idx="13195">
                  <c:v>-0.88134800000000002</c:v>
                </c:pt>
                <c:pt idx="13196">
                  <c:v>-0.88622999999999996</c:v>
                </c:pt>
                <c:pt idx="13197">
                  <c:v>-0.90576199999999996</c:v>
                </c:pt>
                <c:pt idx="13198">
                  <c:v>-0.87890599999999997</c:v>
                </c:pt>
                <c:pt idx="13199">
                  <c:v>-0.89843799999999996</c:v>
                </c:pt>
                <c:pt idx="13200">
                  <c:v>-0.87646500000000005</c:v>
                </c:pt>
                <c:pt idx="13201">
                  <c:v>-0.89111300000000004</c:v>
                </c:pt>
                <c:pt idx="13202">
                  <c:v>-0.859375</c:v>
                </c:pt>
                <c:pt idx="13203">
                  <c:v>-0.86181600000000003</c:v>
                </c:pt>
                <c:pt idx="13204">
                  <c:v>-0.86181600000000003</c:v>
                </c:pt>
                <c:pt idx="13205">
                  <c:v>-0.85693399999999997</c:v>
                </c:pt>
                <c:pt idx="13206">
                  <c:v>-0.83740199999999998</c:v>
                </c:pt>
                <c:pt idx="13207">
                  <c:v>-0.83740199999999998</c:v>
                </c:pt>
                <c:pt idx="13208">
                  <c:v>-0.82763699999999996</c:v>
                </c:pt>
                <c:pt idx="13209">
                  <c:v>-0.81542999999999999</c:v>
                </c:pt>
                <c:pt idx="13210">
                  <c:v>-0.80322300000000002</c:v>
                </c:pt>
                <c:pt idx="13211">
                  <c:v>-0.78369100000000003</c:v>
                </c:pt>
                <c:pt idx="13212">
                  <c:v>-0.78125</c:v>
                </c:pt>
                <c:pt idx="13213">
                  <c:v>-0.74462899999999999</c:v>
                </c:pt>
                <c:pt idx="13214">
                  <c:v>-0.73974600000000001</c:v>
                </c:pt>
                <c:pt idx="13215">
                  <c:v>-0.710449</c:v>
                </c:pt>
                <c:pt idx="13216">
                  <c:v>-0.69824200000000003</c:v>
                </c:pt>
                <c:pt idx="13217">
                  <c:v>-0.68359400000000003</c:v>
                </c:pt>
                <c:pt idx="13218">
                  <c:v>-0.66162100000000001</c:v>
                </c:pt>
                <c:pt idx="13219">
                  <c:v>-0.64209000000000005</c:v>
                </c:pt>
                <c:pt idx="13220">
                  <c:v>-0.632324</c:v>
                </c:pt>
                <c:pt idx="13221">
                  <c:v>-0.59082000000000001</c:v>
                </c:pt>
                <c:pt idx="13222">
                  <c:v>-0.57128900000000005</c:v>
                </c:pt>
                <c:pt idx="13223">
                  <c:v>-0.54443399999999997</c:v>
                </c:pt>
                <c:pt idx="13224">
                  <c:v>-0.53222700000000001</c:v>
                </c:pt>
                <c:pt idx="13225">
                  <c:v>-0.51269500000000001</c:v>
                </c:pt>
                <c:pt idx="13226">
                  <c:v>-0.46875</c:v>
                </c:pt>
                <c:pt idx="13227">
                  <c:v>-0.45654299999999998</c:v>
                </c:pt>
                <c:pt idx="13228">
                  <c:v>-0.41503899999999999</c:v>
                </c:pt>
                <c:pt idx="13229">
                  <c:v>-0.38574199999999997</c:v>
                </c:pt>
                <c:pt idx="13230">
                  <c:v>-0.383301</c:v>
                </c:pt>
                <c:pt idx="13231">
                  <c:v>-0.33935500000000002</c:v>
                </c:pt>
                <c:pt idx="13232">
                  <c:v>-0.29541000000000001</c:v>
                </c:pt>
                <c:pt idx="13233">
                  <c:v>-0.27099600000000001</c:v>
                </c:pt>
                <c:pt idx="13234">
                  <c:v>-0.25146499999999999</c:v>
                </c:pt>
                <c:pt idx="13235">
                  <c:v>-0.224609</c:v>
                </c:pt>
                <c:pt idx="13236">
                  <c:v>-0.19531200000000001</c:v>
                </c:pt>
                <c:pt idx="13237">
                  <c:v>-0.17333999999999999</c:v>
                </c:pt>
                <c:pt idx="13238">
                  <c:v>-9.7656199999999999E-2</c:v>
                </c:pt>
                <c:pt idx="13239">
                  <c:v>-0.10009800000000001</c:v>
                </c:pt>
                <c:pt idx="13240">
                  <c:v>-9.7656199999999992E-3</c:v>
                </c:pt>
                <c:pt idx="13241">
                  <c:v>-2.9296900000000001E-2</c:v>
                </c:pt>
                <c:pt idx="13242">
                  <c:v>0</c:v>
                </c:pt>
                <c:pt idx="13243">
                  <c:v>1.4648400000000001E-2</c:v>
                </c:pt>
                <c:pt idx="13244">
                  <c:v>4.8828099999999999E-2</c:v>
                </c:pt>
                <c:pt idx="13245">
                  <c:v>8.3007800000000007E-2</c:v>
                </c:pt>
                <c:pt idx="13246">
                  <c:v>0.114746</c:v>
                </c:pt>
                <c:pt idx="13247">
                  <c:v>0.14160200000000001</c:v>
                </c:pt>
                <c:pt idx="13248">
                  <c:v>0.17089799999999999</c:v>
                </c:pt>
                <c:pt idx="13249">
                  <c:v>0.19042999999999999</c:v>
                </c:pt>
                <c:pt idx="13250">
                  <c:v>0.21972700000000001</c:v>
                </c:pt>
                <c:pt idx="13251">
                  <c:v>0.27099600000000001</c:v>
                </c:pt>
                <c:pt idx="13252">
                  <c:v>0.27587899999999999</c:v>
                </c:pt>
                <c:pt idx="13253">
                  <c:v>0.34179700000000002</c:v>
                </c:pt>
                <c:pt idx="13254">
                  <c:v>0.34667999999999999</c:v>
                </c:pt>
                <c:pt idx="13255">
                  <c:v>0.39306600000000003</c:v>
                </c:pt>
                <c:pt idx="13256">
                  <c:v>0.41503899999999999</c:v>
                </c:pt>
                <c:pt idx="13257">
                  <c:v>0.43701200000000001</c:v>
                </c:pt>
                <c:pt idx="13258">
                  <c:v>0.46386699999999997</c:v>
                </c:pt>
                <c:pt idx="13259">
                  <c:v>0.49560500000000002</c:v>
                </c:pt>
                <c:pt idx="13260">
                  <c:v>0.52490199999999998</c:v>
                </c:pt>
                <c:pt idx="13261">
                  <c:v>0.54443399999999997</c:v>
                </c:pt>
                <c:pt idx="13262">
                  <c:v>0.57617200000000002</c:v>
                </c:pt>
                <c:pt idx="13263">
                  <c:v>0.60058599999999995</c:v>
                </c:pt>
                <c:pt idx="13264">
                  <c:v>0.62744100000000003</c:v>
                </c:pt>
                <c:pt idx="13265">
                  <c:v>0.65429700000000002</c:v>
                </c:pt>
                <c:pt idx="13266">
                  <c:v>0.66650399999999999</c:v>
                </c:pt>
                <c:pt idx="13267">
                  <c:v>0.68847700000000001</c:v>
                </c:pt>
                <c:pt idx="13268">
                  <c:v>0.74462899999999999</c:v>
                </c:pt>
                <c:pt idx="13269">
                  <c:v>0.74462899999999999</c:v>
                </c:pt>
                <c:pt idx="13270">
                  <c:v>0.75927699999999998</c:v>
                </c:pt>
                <c:pt idx="13271">
                  <c:v>0.78369100000000003</c:v>
                </c:pt>
                <c:pt idx="13272">
                  <c:v>0.79834000000000005</c:v>
                </c:pt>
                <c:pt idx="13273">
                  <c:v>0.82275399999999999</c:v>
                </c:pt>
                <c:pt idx="13274">
                  <c:v>0.83252000000000004</c:v>
                </c:pt>
                <c:pt idx="13275">
                  <c:v>0.84228499999999995</c:v>
                </c:pt>
                <c:pt idx="13276">
                  <c:v>0.86914100000000005</c:v>
                </c:pt>
                <c:pt idx="13277">
                  <c:v>0.88867200000000002</c:v>
                </c:pt>
                <c:pt idx="13278">
                  <c:v>0.88867200000000002</c:v>
                </c:pt>
                <c:pt idx="13279">
                  <c:v>0.83007799999999998</c:v>
                </c:pt>
                <c:pt idx="13280">
                  <c:v>0.91796900000000003</c:v>
                </c:pt>
                <c:pt idx="13281">
                  <c:v>0.93261700000000003</c:v>
                </c:pt>
                <c:pt idx="13282">
                  <c:v>0.9375</c:v>
                </c:pt>
                <c:pt idx="13283">
                  <c:v>0.93994100000000003</c:v>
                </c:pt>
                <c:pt idx="13284">
                  <c:v>0.97412100000000001</c:v>
                </c:pt>
                <c:pt idx="13285">
                  <c:v>0.96435499999999996</c:v>
                </c:pt>
                <c:pt idx="13286">
                  <c:v>0.96679700000000002</c:v>
                </c:pt>
                <c:pt idx="13287">
                  <c:v>0.97900399999999999</c:v>
                </c:pt>
                <c:pt idx="13288">
                  <c:v>0.99121099999999995</c:v>
                </c:pt>
                <c:pt idx="13289">
                  <c:v>0.99609400000000003</c:v>
                </c:pt>
                <c:pt idx="13290">
                  <c:v>0.98388699999999996</c:v>
                </c:pt>
                <c:pt idx="13291">
                  <c:v>1.00586</c:v>
                </c:pt>
                <c:pt idx="13292">
                  <c:v>0.97412100000000001</c:v>
                </c:pt>
                <c:pt idx="13293">
                  <c:v>0.99853499999999995</c:v>
                </c:pt>
                <c:pt idx="13294">
                  <c:v>0.95703099999999997</c:v>
                </c:pt>
                <c:pt idx="13295">
                  <c:v>0.98388699999999996</c:v>
                </c:pt>
                <c:pt idx="13296">
                  <c:v>0.97656200000000004</c:v>
                </c:pt>
                <c:pt idx="13297">
                  <c:v>0.97412100000000001</c:v>
                </c:pt>
                <c:pt idx="13298">
                  <c:v>0.97412100000000001</c:v>
                </c:pt>
                <c:pt idx="13299">
                  <c:v>0.97656200000000004</c:v>
                </c:pt>
                <c:pt idx="13300">
                  <c:v>0.93994100000000003</c:v>
                </c:pt>
                <c:pt idx="13301">
                  <c:v>0.95703099999999997</c:v>
                </c:pt>
                <c:pt idx="13302">
                  <c:v>0.96191400000000005</c:v>
                </c:pt>
                <c:pt idx="13303">
                  <c:v>0.92285200000000001</c:v>
                </c:pt>
                <c:pt idx="13304">
                  <c:v>0.92040999999999995</c:v>
                </c:pt>
                <c:pt idx="13305">
                  <c:v>0.90332000000000001</c:v>
                </c:pt>
                <c:pt idx="13306">
                  <c:v>0.88378900000000005</c:v>
                </c:pt>
                <c:pt idx="13307">
                  <c:v>0.88622999999999996</c:v>
                </c:pt>
                <c:pt idx="13308">
                  <c:v>0.87402299999999999</c:v>
                </c:pt>
                <c:pt idx="13309">
                  <c:v>0.82519500000000001</c:v>
                </c:pt>
                <c:pt idx="13310">
                  <c:v>0.82763699999999996</c:v>
                </c:pt>
                <c:pt idx="13311">
                  <c:v>0.80810499999999996</c:v>
                </c:pt>
                <c:pt idx="13312">
                  <c:v>0.80078099999999997</c:v>
                </c:pt>
                <c:pt idx="13313">
                  <c:v>0.76415999999999995</c:v>
                </c:pt>
                <c:pt idx="13314">
                  <c:v>0.77148399999999995</c:v>
                </c:pt>
                <c:pt idx="13315">
                  <c:v>0.74218799999999996</c:v>
                </c:pt>
                <c:pt idx="13316">
                  <c:v>0.70800799999999997</c:v>
                </c:pt>
                <c:pt idx="13317">
                  <c:v>0.69335899999999995</c:v>
                </c:pt>
                <c:pt idx="13318">
                  <c:v>0.68359400000000003</c:v>
                </c:pt>
                <c:pt idx="13319">
                  <c:v>0.65185499999999996</c:v>
                </c:pt>
                <c:pt idx="13320">
                  <c:v>0.64453099999999997</c:v>
                </c:pt>
                <c:pt idx="13321">
                  <c:v>0.60546900000000003</c:v>
                </c:pt>
                <c:pt idx="13322">
                  <c:v>0.57372999999999996</c:v>
                </c:pt>
                <c:pt idx="13323">
                  <c:v>0.53710899999999995</c:v>
                </c:pt>
                <c:pt idx="13324">
                  <c:v>0.50537100000000001</c:v>
                </c:pt>
                <c:pt idx="13325">
                  <c:v>0.50048800000000004</c:v>
                </c:pt>
                <c:pt idx="13326">
                  <c:v>0.46875</c:v>
                </c:pt>
                <c:pt idx="13327">
                  <c:v>0.43945299999999998</c:v>
                </c:pt>
                <c:pt idx="13328">
                  <c:v>0.400391</c:v>
                </c:pt>
                <c:pt idx="13329">
                  <c:v>0.38818399999999997</c:v>
                </c:pt>
                <c:pt idx="13330">
                  <c:v>0.35888700000000001</c:v>
                </c:pt>
                <c:pt idx="13331">
                  <c:v>0.33447300000000002</c:v>
                </c:pt>
                <c:pt idx="13332">
                  <c:v>0.30029299999999998</c:v>
                </c:pt>
                <c:pt idx="13333">
                  <c:v>0.27099600000000001</c:v>
                </c:pt>
                <c:pt idx="13334">
                  <c:v>0.236816</c:v>
                </c:pt>
                <c:pt idx="13335">
                  <c:v>0.229492</c:v>
                </c:pt>
                <c:pt idx="13336">
                  <c:v>0.17578099999999999</c:v>
                </c:pt>
                <c:pt idx="13337">
                  <c:v>0.15625</c:v>
                </c:pt>
                <c:pt idx="13338">
                  <c:v>0.119629</c:v>
                </c:pt>
                <c:pt idx="13339">
                  <c:v>7.8125E-2</c:v>
                </c:pt>
                <c:pt idx="13340">
                  <c:v>5.1269500000000003E-2</c:v>
                </c:pt>
                <c:pt idx="13341">
                  <c:v>3.1738299999999997E-2</c:v>
                </c:pt>
                <c:pt idx="13342">
                  <c:v>-7.3242200000000002E-3</c:v>
                </c:pt>
                <c:pt idx="13343">
                  <c:v>-2.1972700000000001E-2</c:v>
                </c:pt>
                <c:pt idx="13344">
                  <c:v>-5.1269500000000003E-2</c:v>
                </c:pt>
                <c:pt idx="13345">
                  <c:v>-9.7656199999999999E-2</c:v>
                </c:pt>
                <c:pt idx="13346">
                  <c:v>-0.117188</c:v>
                </c:pt>
                <c:pt idx="13347">
                  <c:v>-0.151367</c:v>
                </c:pt>
                <c:pt idx="13348">
                  <c:v>-0.163574</c:v>
                </c:pt>
                <c:pt idx="13349">
                  <c:v>-0.20996100000000001</c:v>
                </c:pt>
                <c:pt idx="13350">
                  <c:v>-0.24902299999999999</c:v>
                </c:pt>
                <c:pt idx="13351">
                  <c:v>-0.27587899999999999</c:v>
                </c:pt>
                <c:pt idx="13352">
                  <c:v>-0.29052699999999998</c:v>
                </c:pt>
                <c:pt idx="13353">
                  <c:v>-0.33935500000000002</c:v>
                </c:pt>
                <c:pt idx="13354">
                  <c:v>-0.35644500000000001</c:v>
                </c:pt>
                <c:pt idx="13355">
                  <c:v>-0.37841799999999998</c:v>
                </c:pt>
                <c:pt idx="13356">
                  <c:v>-0.41748000000000002</c:v>
                </c:pt>
                <c:pt idx="13357">
                  <c:v>-0.43701200000000001</c:v>
                </c:pt>
                <c:pt idx="13358">
                  <c:v>-0.47363300000000003</c:v>
                </c:pt>
                <c:pt idx="13359">
                  <c:v>-0.51269500000000001</c:v>
                </c:pt>
                <c:pt idx="13360">
                  <c:v>-0.51757799999999998</c:v>
                </c:pt>
                <c:pt idx="13361">
                  <c:v>-0.54931600000000003</c:v>
                </c:pt>
                <c:pt idx="13362">
                  <c:v>-0.57128900000000005</c:v>
                </c:pt>
                <c:pt idx="13363">
                  <c:v>-0.58593799999999996</c:v>
                </c:pt>
                <c:pt idx="13364">
                  <c:v>-0.617676</c:v>
                </c:pt>
                <c:pt idx="13365">
                  <c:v>-0.63964799999999999</c:v>
                </c:pt>
                <c:pt idx="13366">
                  <c:v>-0.65185499999999996</c:v>
                </c:pt>
                <c:pt idx="13367">
                  <c:v>-0.67871099999999995</c:v>
                </c:pt>
                <c:pt idx="13368">
                  <c:v>-0.703125</c:v>
                </c:pt>
                <c:pt idx="13369">
                  <c:v>-0.70556600000000003</c:v>
                </c:pt>
                <c:pt idx="13370">
                  <c:v>-0.73242200000000002</c:v>
                </c:pt>
                <c:pt idx="13371">
                  <c:v>-0.75195299999999998</c:v>
                </c:pt>
                <c:pt idx="13372">
                  <c:v>-0.76415999999999995</c:v>
                </c:pt>
                <c:pt idx="13373">
                  <c:v>-0.788574</c:v>
                </c:pt>
                <c:pt idx="13374">
                  <c:v>-0.81787100000000001</c:v>
                </c:pt>
                <c:pt idx="13375">
                  <c:v>-0.81298800000000004</c:v>
                </c:pt>
                <c:pt idx="13376">
                  <c:v>-0.81298800000000004</c:v>
                </c:pt>
                <c:pt idx="13377">
                  <c:v>-0.82763699999999996</c:v>
                </c:pt>
                <c:pt idx="13378">
                  <c:v>-0.84716800000000003</c:v>
                </c:pt>
                <c:pt idx="13379">
                  <c:v>-0.859375</c:v>
                </c:pt>
                <c:pt idx="13380">
                  <c:v>-0.87646500000000005</c:v>
                </c:pt>
                <c:pt idx="13381">
                  <c:v>-0.87158199999999997</c:v>
                </c:pt>
                <c:pt idx="13382">
                  <c:v>-0.87646500000000005</c:v>
                </c:pt>
                <c:pt idx="13383">
                  <c:v>-0.88867200000000002</c:v>
                </c:pt>
                <c:pt idx="13384">
                  <c:v>-0.89111300000000004</c:v>
                </c:pt>
                <c:pt idx="13385">
                  <c:v>-0.89843799999999996</c:v>
                </c:pt>
                <c:pt idx="13386">
                  <c:v>-0.89843799999999996</c:v>
                </c:pt>
                <c:pt idx="13387">
                  <c:v>-0.91796900000000003</c:v>
                </c:pt>
                <c:pt idx="13388">
                  <c:v>-0.90576199999999996</c:v>
                </c:pt>
                <c:pt idx="13389">
                  <c:v>-0.91552699999999998</c:v>
                </c:pt>
                <c:pt idx="13390">
                  <c:v>-0.90576199999999996</c:v>
                </c:pt>
                <c:pt idx="13391">
                  <c:v>-0.852051</c:v>
                </c:pt>
                <c:pt idx="13392">
                  <c:v>-0.89111300000000004</c:v>
                </c:pt>
                <c:pt idx="13393">
                  <c:v>-0.88867200000000002</c:v>
                </c:pt>
                <c:pt idx="13394">
                  <c:v>-0.89111300000000004</c:v>
                </c:pt>
                <c:pt idx="13395">
                  <c:v>-0.87890599999999997</c:v>
                </c:pt>
                <c:pt idx="13396">
                  <c:v>-0.866699</c:v>
                </c:pt>
                <c:pt idx="13397">
                  <c:v>-0.86181600000000003</c:v>
                </c:pt>
                <c:pt idx="13398">
                  <c:v>-0.83984400000000003</c:v>
                </c:pt>
                <c:pt idx="13399">
                  <c:v>-0.83007799999999998</c:v>
                </c:pt>
                <c:pt idx="13400">
                  <c:v>-0.81298800000000004</c:v>
                </c:pt>
                <c:pt idx="13401">
                  <c:v>-0.81787100000000001</c:v>
                </c:pt>
                <c:pt idx="13402">
                  <c:v>-0.79834000000000005</c:v>
                </c:pt>
                <c:pt idx="13403">
                  <c:v>-0.77880899999999997</c:v>
                </c:pt>
                <c:pt idx="13404">
                  <c:v>-0.73974600000000001</c:v>
                </c:pt>
                <c:pt idx="13405">
                  <c:v>-0.73974600000000001</c:v>
                </c:pt>
                <c:pt idx="13406">
                  <c:v>-0.72509800000000002</c:v>
                </c:pt>
                <c:pt idx="13407">
                  <c:v>-0.70068399999999997</c:v>
                </c:pt>
                <c:pt idx="13408">
                  <c:v>-0.68603499999999995</c:v>
                </c:pt>
                <c:pt idx="13409">
                  <c:v>-0.67138699999999996</c:v>
                </c:pt>
                <c:pt idx="13410">
                  <c:v>-0.63720699999999997</c:v>
                </c:pt>
                <c:pt idx="13411">
                  <c:v>-0.617676</c:v>
                </c:pt>
                <c:pt idx="13412">
                  <c:v>-0.60790999999999995</c:v>
                </c:pt>
                <c:pt idx="13413">
                  <c:v>-0.58105499999999999</c:v>
                </c:pt>
                <c:pt idx="13414">
                  <c:v>-0.56396500000000005</c:v>
                </c:pt>
                <c:pt idx="13415">
                  <c:v>-0.539551</c:v>
                </c:pt>
                <c:pt idx="13416">
                  <c:v>-0.50537100000000001</c:v>
                </c:pt>
                <c:pt idx="13417">
                  <c:v>-0.49560500000000002</c:v>
                </c:pt>
                <c:pt idx="13418">
                  <c:v>-0.44921899999999998</c:v>
                </c:pt>
                <c:pt idx="13419">
                  <c:v>-0.42968800000000001</c:v>
                </c:pt>
                <c:pt idx="13420">
                  <c:v>-0.397949</c:v>
                </c:pt>
                <c:pt idx="13421">
                  <c:v>-0.37353500000000001</c:v>
                </c:pt>
                <c:pt idx="13422">
                  <c:v>-0.33691399999999999</c:v>
                </c:pt>
                <c:pt idx="13423">
                  <c:v>-0.31494100000000003</c:v>
                </c:pt>
                <c:pt idx="13424">
                  <c:v>-0.27343800000000001</c:v>
                </c:pt>
                <c:pt idx="13425">
                  <c:v>-0.25146499999999999</c:v>
                </c:pt>
                <c:pt idx="13426">
                  <c:v>-0.239258</c:v>
                </c:pt>
                <c:pt idx="13427">
                  <c:v>-0.20752000000000001</c:v>
                </c:pt>
                <c:pt idx="13428">
                  <c:v>-0.166016</c:v>
                </c:pt>
                <c:pt idx="13429">
                  <c:v>-0.13671900000000001</c:v>
                </c:pt>
                <c:pt idx="13430">
                  <c:v>-3.6621099999999997E-2</c:v>
                </c:pt>
                <c:pt idx="13431">
                  <c:v>-6.8359400000000001E-2</c:v>
                </c:pt>
                <c:pt idx="13432">
                  <c:v>-3.6621099999999997E-2</c:v>
                </c:pt>
                <c:pt idx="13433">
                  <c:v>-1.2207000000000001E-2</c:v>
                </c:pt>
                <c:pt idx="13434">
                  <c:v>1.4648400000000001E-2</c:v>
                </c:pt>
                <c:pt idx="13435">
                  <c:v>4.8828099999999999E-2</c:v>
                </c:pt>
                <c:pt idx="13436">
                  <c:v>8.0566399999999996E-2</c:v>
                </c:pt>
                <c:pt idx="13437">
                  <c:v>0.10009800000000001</c:v>
                </c:pt>
                <c:pt idx="13438">
                  <c:v>0.14160200000000001</c:v>
                </c:pt>
                <c:pt idx="13439">
                  <c:v>0.148926</c:v>
                </c:pt>
                <c:pt idx="13440">
                  <c:v>0.20263700000000001</c:v>
                </c:pt>
                <c:pt idx="13441">
                  <c:v>0.21240200000000001</c:v>
                </c:pt>
                <c:pt idx="13442">
                  <c:v>0.24902299999999999</c:v>
                </c:pt>
                <c:pt idx="13443">
                  <c:v>0.31738300000000003</c:v>
                </c:pt>
                <c:pt idx="13444">
                  <c:v>0.3125</c:v>
                </c:pt>
                <c:pt idx="13445">
                  <c:v>0.35644500000000001</c:v>
                </c:pt>
                <c:pt idx="13446">
                  <c:v>0.37353500000000001</c:v>
                </c:pt>
                <c:pt idx="13447">
                  <c:v>0.41015600000000002</c:v>
                </c:pt>
                <c:pt idx="13448">
                  <c:v>0.42968800000000001</c:v>
                </c:pt>
                <c:pt idx="13449">
                  <c:v>0.46386699999999997</c:v>
                </c:pt>
                <c:pt idx="13450">
                  <c:v>0.478516</c:v>
                </c:pt>
                <c:pt idx="13451">
                  <c:v>0.51513699999999996</c:v>
                </c:pt>
                <c:pt idx="13452">
                  <c:v>0.54199200000000003</c:v>
                </c:pt>
                <c:pt idx="13453">
                  <c:v>0.56396500000000005</c:v>
                </c:pt>
                <c:pt idx="13454">
                  <c:v>0.58593799999999996</c:v>
                </c:pt>
                <c:pt idx="13455">
                  <c:v>0.60058599999999995</c:v>
                </c:pt>
                <c:pt idx="13456">
                  <c:v>0.64697300000000002</c:v>
                </c:pt>
                <c:pt idx="13457">
                  <c:v>0.66650399999999999</c:v>
                </c:pt>
                <c:pt idx="13458">
                  <c:v>0.72021500000000005</c:v>
                </c:pt>
                <c:pt idx="13459">
                  <c:v>0.703125</c:v>
                </c:pt>
                <c:pt idx="13460">
                  <c:v>0.72753900000000005</c:v>
                </c:pt>
                <c:pt idx="13461">
                  <c:v>0.74951199999999996</c:v>
                </c:pt>
                <c:pt idx="13462">
                  <c:v>0.76660200000000001</c:v>
                </c:pt>
                <c:pt idx="13463">
                  <c:v>0.79345699999999997</c:v>
                </c:pt>
                <c:pt idx="13464">
                  <c:v>0.81298800000000004</c:v>
                </c:pt>
                <c:pt idx="13465">
                  <c:v>0.83007799999999998</c:v>
                </c:pt>
                <c:pt idx="13466">
                  <c:v>0.83984400000000003</c:v>
                </c:pt>
                <c:pt idx="13467">
                  <c:v>0.84716800000000003</c:v>
                </c:pt>
                <c:pt idx="13468">
                  <c:v>0.866699</c:v>
                </c:pt>
                <c:pt idx="13469">
                  <c:v>0.83007799999999998</c:v>
                </c:pt>
                <c:pt idx="13470">
                  <c:v>0.88622999999999996</c:v>
                </c:pt>
                <c:pt idx="13471">
                  <c:v>0.859375</c:v>
                </c:pt>
                <c:pt idx="13472">
                  <c:v>0.91796900000000003</c:v>
                </c:pt>
                <c:pt idx="13473">
                  <c:v>0.92285200000000001</c:v>
                </c:pt>
                <c:pt idx="13474">
                  <c:v>0.94238299999999997</c:v>
                </c:pt>
                <c:pt idx="13475">
                  <c:v>0.94970699999999997</c:v>
                </c:pt>
                <c:pt idx="13476">
                  <c:v>0.95214799999999999</c:v>
                </c:pt>
                <c:pt idx="13477">
                  <c:v>0.97167999999999999</c:v>
                </c:pt>
                <c:pt idx="13478">
                  <c:v>0.95459000000000005</c:v>
                </c:pt>
                <c:pt idx="13479">
                  <c:v>0.96435499999999996</c:v>
                </c:pt>
                <c:pt idx="13480">
                  <c:v>0.96923800000000004</c:v>
                </c:pt>
                <c:pt idx="13481">
                  <c:v>0.97167999999999999</c:v>
                </c:pt>
                <c:pt idx="13482">
                  <c:v>0.97167999999999999</c:v>
                </c:pt>
                <c:pt idx="13483">
                  <c:v>0.97900399999999999</c:v>
                </c:pt>
                <c:pt idx="13484">
                  <c:v>0.97656200000000004</c:v>
                </c:pt>
                <c:pt idx="13485">
                  <c:v>0.97900399999999999</c:v>
                </c:pt>
                <c:pt idx="13486">
                  <c:v>0.98388699999999996</c:v>
                </c:pt>
                <c:pt idx="13487">
                  <c:v>0.97412100000000001</c:v>
                </c:pt>
                <c:pt idx="13488">
                  <c:v>0.96923800000000004</c:v>
                </c:pt>
                <c:pt idx="13489">
                  <c:v>0.94970699999999997</c:v>
                </c:pt>
                <c:pt idx="13490">
                  <c:v>0.93505899999999997</c:v>
                </c:pt>
                <c:pt idx="13491">
                  <c:v>0.944824</c:v>
                </c:pt>
                <c:pt idx="13492">
                  <c:v>0.93505899999999997</c:v>
                </c:pt>
                <c:pt idx="13493">
                  <c:v>0.930176</c:v>
                </c:pt>
                <c:pt idx="13494">
                  <c:v>0.92529300000000003</c:v>
                </c:pt>
                <c:pt idx="13495">
                  <c:v>0.90576199999999996</c:v>
                </c:pt>
                <c:pt idx="13496">
                  <c:v>0.89111300000000004</c:v>
                </c:pt>
                <c:pt idx="13497">
                  <c:v>0.87402299999999999</c:v>
                </c:pt>
                <c:pt idx="13498">
                  <c:v>0.86181600000000003</c:v>
                </c:pt>
                <c:pt idx="13499">
                  <c:v>0.82031200000000004</c:v>
                </c:pt>
                <c:pt idx="13500">
                  <c:v>0.82275399999999999</c:v>
                </c:pt>
                <c:pt idx="13501">
                  <c:v>0.82763699999999996</c:v>
                </c:pt>
                <c:pt idx="13502">
                  <c:v>0.79834000000000005</c:v>
                </c:pt>
                <c:pt idx="13503">
                  <c:v>0.77148399999999995</c:v>
                </c:pt>
                <c:pt idx="13504">
                  <c:v>0.76171900000000003</c:v>
                </c:pt>
                <c:pt idx="13505">
                  <c:v>0.74462899999999999</c:v>
                </c:pt>
                <c:pt idx="13506">
                  <c:v>0.72021500000000005</c:v>
                </c:pt>
                <c:pt idx="13507">
                  <c:v>0.69091800000000003</c:v>
                </c:pt>
                <c:pt idx="13508">
                  <c:v>0.67627000000000004</c:v>
                </c:pt>
                <c:pt idx="13509">
                  <c:v>0.65673800000000004</c:v>
                </c:pt>
                <c:pt idx="13510">
                  <c:v>0.60546900000000003</c:v>
                </c:pt>
                <c:pt idx="13511">
                  <c:v>0.59814500000000004</c:v>
                </c:pt>
                <c:pt idx="13512">
                  <c:v>0.58837899999999999</c:v>
                </c:pt>
                <c:pt idx="13513">
                  <c:v>0.55908199999999997</c:v>
                </c:pt>
                <c:pt idx="13514">
                  <c:v>0.52978499999999995</c:v>
                </c:pt>
                <c:pt idx="13515">
                  <c:v>0.50781200000000004</c:v>
                </c:pt>
                <c:pt idx="13516">
                  <c:v>0.48339799999999999</c:v>
                </c:pt>
                <c:pt idx="13517">
                  <c:v>0.43945299999999998</c:v>
                </c:pt>
                <c:pt idx="13518">
                  <c:v>0.41748000000000002</c:v>
                </c:pt>
                <c:pt idx="13519">
                  <c:v>0.39550800000000003</c:v>
                </c:pt>
                <c:pt idx="13520">
                  <c:v>0.37109399999999998</c:v>
                </c:pt>
                <c:pt idx="13521">
                  <c:v>0.35400399999999999</c:v>
                </c:pt>
                <c:pt idx="13522">
                  <c:v>0.31494100000000003</c:v>
                </c:pt>
                <c:pt idx="13523">
                  <c:v>0.28808600000000001</c:v>
                </c:pt>
                <c:pt idx="13524">
                  <c:v>0.25390600000000002</c:v>
                </c:pt>
                <c:pt idx="13525">
                  <c:v>0.239258</c:v>
                </c:pt>
                <c:pt idx="13526">
                  <c:v>0.19042999999999999</c:v>
                </c:pt>
                <c:pt idx="13527">
                  <c:v>0.158691</c:v>
                </c:pt>
                <c:pt idx="13528">
                  <c:v>0.13671900000000001</c:v>
                </c:pt>
                <c:pt idx="13529">
                  <c:v>0.10498</c:v>
                </c:pt>
                <c:pt idx="13530">
                  <c:v>8.0566399999999996E-2</c:v>
                </c:pt>
                <c:pt idx="13531">
                  <c:v>4.1503900000000003E-2</c:v>
                </c:pt>
                <c:pt idx="13532">
                  <c:v>9.7656199999999992E-3</c:v>
                </c:pt>
                <c:pt idx="13533">
                  <c:v>-2.6855500000000001E-2</c:v>
                </c:pt>
                <c:pt idx="13534">
                  <c:v>-5.1269500000000003E-2</c:v>
                </c:pt>
                <c:pt idx="13535">
                  <c:v>-8.3007800000000007E-2</c:v>
                </c:pt>
                <c:pt idx="13536">
                  <c:v>-0.124512</c:v>
                </c:pt>
                <c:pt idx="13537">
                  <c:v>-0.13671900000000001</c:v>
                </c:pt>
                <c:pt idx="13538">
                  <c:v>-0.153809</c:v>
                </c:pt>
                <c:pt idx="13539">
                  <c:v>-0.19287099999999999</c:v>
                </c:pt>
                <c:pt idx="13540">
                  <c:v>-0.224609</c:v>
                </c:pt>
                <c:pt idx="13541">
                  <c:v>-0.26367200000000002</c:v>
                </c:pt>
                <c:pt idx="13542">
                  <c:v>-0.29785200000000001</c:v>
                </c:pt>
                <c:pt idx="13543">
                  <c:v>-0.302734</c:v>
                </c:pt>
                <c:pt idx="13544">
                  <c:v>-0.34912100000000001</c:v>
                </c:pt>
                <c:pt idx="13545">
                  <c:v>-0.37353500000000001</c:v>
                </c:pt>
                <c:pt idx="13546">
                  <c:v>-0.40527299999999999</c:v>
                </c:pt>
                <c:pt idx="13547">
                  <c:v>-0.43701200000000001</c:v>
                </c:pt>
                <c:pt idx="13548">
                  <c:v>-0.45654299999999998</c:v>
                </c:pt>
                <c:pt idx="13549">
                  <c:v>-0.49560500000000002</c:v>
                </c:pt>
                <c:pt idx="13550">
                  <c:v>-0.51757799999999998</c:v>
                </c:pt>
                <c:pt idx="13551">
                  <c:v>-0.55664100000000005</c:v>
                </c:pt>
                <c:pt idx="13552">
                  <c:v>-0.56152299999999999</c:v>
                </c:pt>
                <c:pt idx="13553">
                  <c:v>-0.57861300000000004</c:v>
                </c:pt>
                <c:pt idx="13554">
                  <c:v>-0.61279300000000003</c:v>
                </c:pt>
                <c:pt idx="13555">
                  <c:v>-0.63720699999999997</c:v>
                </c:pt>
                <c:pt idx="13556">
                  <c:v>-0.66162100000000001</c:v>
                </c:pt>
                <c:pt idx="13557">
                  <c:v>-0.67871099999999995</c:v>
                </c:pt>
                <c:pt idx="13558">
                  <c:v>-0.70556600000000003</c:v>
                </c:pt>
                <c:pt idx="13559">
                  <c:v>-0.72021500000000005</c:v>
                </c:pt>
                <c:pt idx="13560">
                  <c:v>-0.72021500000000005</c:v>
                </c:pt>
                <c:pt idx="13561">
                  <c:v>-0.75683599999999995</c:v>
                </c:pt>
                <c:pt idx="13562">
                  <c:v>-0.78369100000000003</c:v>
                </c:pt>
                <c:pt idx="13563">
                  <c:v>-0.79589799999999999</c:v>
                </c:pt>
                <c:pt idx="13564">
                  <c:v>-0.82275399999999999</c:v>
                </c:pt>
                <c:pt idx="13565">
                  <c:v>-0.82519500000000001</c:v>
                </c:pt>
                <c:pt idx="13566">
                  <c:v>-0.82031200000000004</c:v>
                </c:pt>
                <c:pt idx="13567">
                  <c:v>-0.859375</c:v>
                </c:pt>
                <c:pt idx="13568">
                  <c:v>-0.86181600000000003</c:v>
                </c:pt>
                <c:pt idx="13569">
                  <c:v>-0.87158199999999997</c:v>
                </c:pt>
                <c:pt idx="13570">
                  <c:v>-0.88622999999999996</c:v>
                </c:pt>
                <c:pt idx="13571">
                  <c:v>-0.89355499999999999</c:v>
                </c:pt>
                <c:pt idx="13572">
                  <c:v>-0.89111300000000004</c:v>
                </c:pt>
                <c:pt idx="13573">
                  <c:v>-0.89599600000000001</c:v>
                </c:pt>
                <c:pt idx="13574">
                  <c:v>-0.89843799999999996</c:v>
                </c:pt>
                <c:pt idx="13575">
                  <c:v>-0.90576199999999996</c:v>
                </c:pt>
                <c:pt idx="13576">
                  <c:v>-0.92773399999999995</c:v>
                </c:pt>
                <c:pt idx="13577">
                  <c:v>-0.90820299999999998</c:v>
                </c:pt>
                <c:pt idx="13578">
                  <c:v>-0.91552699999999998</c:v>
                </c:pt>
                <c:pt idx="13579">
                  <c:v>-0.92040999999999995</c:v>
                </c:pt>
                <c:pt idx="13580">
                  <c:v>-0.92285200000000001</c:v>
                </c:pt>
                <c:pt idx="13581">
                  <c:v>-0.91796900000000003</c:v>
                </c:pt>
                <c:pt idx="13582">
                  <c:v>-0.91308599999999995</c:v>
                </c:pt>
                <c:pt idx="13583">
                  <c:v>-0.90087899999999999</c:v>
                </c:pt>
                <c:pt idx="13584">
                  <c:v>-0.89843799999999996</c:v>
                </c:pt>
                <c:pt idx="13585">
                  <c:v>-0.89599600000000001</c:v>
                </c:pt>
                <c:pt idx="13586">
                  <c:v>-0.89111300000000004</c:v>
                </c:pt>
                <c:pt idx="13587">
                  <c:v>-0.88134800000000002</c:v>
                </c:pt>
                <c:pt idx="13588">
                  <c:v>-0.86425799999999997</c:v>
                </c:pt>
                <c:pt idx="13589">
                  <c:v>-0.85693399999999997</c:v>
                </c:pt>
                <c:pt idx="13590">
                  <c:v>-0.83740199999999998</c:v>
                </c:pt>
                <c:pt idx="13591">
                  <c:v>-0.84228499999999995</c:v>
                </c:pt>
                <c:pt idx="13592">
                  <c:v>-0.83007799999999998</c:v>
                </c:pt>
                <c:pt idx="13593">
                  <c:v>-0.80810499999999996</c:v>
                </c:pt>
                <c:pt idx="13594">
                  <c:v>-0.81298800000000004</c:v>
                </c:pt>
                <c:pt idx="13595">
                  <c:v>-0.76660200000000001</c:v>
                </c:pt>
                <c:pt idx="13596">
                  <c:v>-0.75683599999999995</c:v>
                </c:pt>
                <c:pt idx="13597">
                  <c:v>-0.74218799999999996</c:v>
                </c:pt>
                <c:pt idx="13598">
                  <c:v>-0.72021500000000005</c:v>
                </c:pt>
                <c:pt idx="13599">
                  <c:v>-0.710449</c:v>
                </c:pt>
                <c:pt idx="13600">
                  <c:v>-0.68847700000000001</c:v>
                </c:pt>
                <c:pt idx="13601">
                  <c:v>-0.67382799999999998</c:v>
                </c:pt>
                <c:pt idx="13602">
                  <c:v>-0.64209000000000005</c:v>
                </c:pt>
                <c:pt idx="13603">
                  <c:v>-0.617676</c:v>
                </c:pt>
                <c:pt idx="13604">
                  <c:v>-0.59570299999999998</c:v>
                </c:pt>
                <c:pt idx="13605">
                  <c:v>-0.55664100000000005</c:v>
                </c:pt>
                <c:pt idx="13606">
                  <c:v>-0.55175799999999997</c:v>
                </c:pt>
                <c:pt idx="13607">
                  <c:v>-0.53222700000000001</c:v>
                </c:pt>
                <c:pt idx="13608">
                  <c:v>-0.49072300000000002</c:v>
                </c:pt>
                <c:pt idx="13609">
                  <c:v>-0.478516</c:v>
                </c:pt>
                <c:pt idx="13610">
                  <c:v>-0.43457000000000001</c:v>
                </c:pt>
                <c:pt idx="13611">
                  <c:v>-0.41015600000000002</c:v>
                </c:pt>
                <c:pt idx="13612">
                  <c:v>-0.37353500000000001</c:v>
                </c:pt>
                <c:pt idx="13613">
                  <c:v>-0.35400399999999999</c:v>
                </c:pt>
                <c:pt idx="13614">
                  <c:v>-0.32714799999999999</c:v>
                </c:pt>
                <c:pt idx="13615">
                  <c:v>-0.28076200000000001</c:v>
                </c:pt>
                <c:pt idx="13616">
                  <c:v>-0.25878899999999999</c:v>
                </c:pt>
                <c:pt idx="13617">
                  <c:v>-0.234375</c:v>
                </c:pt>
                <c:pt idx="13618">
                  <c:v>-0.17822299999999999</c:v>
                </c:pt>
                <c:pt idx="13619">
                  <c:v>-0.166016</c:v>
                </c:pt>
                <c:pt idx="13620">
                  <c:v>-3.1738299999999997E-2</c:v>
                </c:pt>
                <c:pt idx="13621">
                  <c:v>-0.10009800000000001</c:v>
                </c:pt>
                <c:pt idx="13622">
                  <c:v>-9.2773400000000006E-2</c:v>
                </c:pt>
                <c:pt idx="13623">
                  <c:v>-4.1503900000000003E-2</c:v>
                </c:pt>
                <c:pt idx="13624">
                  <c:v>-1.9531199999999999E-2</c:v>
                </c:pt>
                <c:pt idx="13625">
                  <c:v>2.6855500000000001E-2</c:v>
                </c:pt>
                <c:pt idx="13626">
                  <c:v>5.1269500000000003E-2</c:v>
                </c:pt>
                <c:pt idx="13627">
                  <c:v>8.7890599999999999E-2</c:v>
                </c:pt>
                <c:pt idx="13628">
                  <c:v>0.117188</c:v>
                </c:pt>
                <c:pt idx="13629">
                  <c:v>0.13427700000000001</c:v>
                </c:pt>
                <c:pt idx="13630">
                  <c:v>0.18798799999999999</c:v>
                </c:pt>
                <c:pt idx="13631">
                  <c:v>0.229492</c:v>
                </c:pt>
                <c:pt idx="13632">
                  <c:v>0.227051</c:v>
                </c:pt>
                <c:pt idx="13633">
                  <c:v>0.244141</c:v>
                </c:pt>
                <c:pt idx="13634">
                  <c:v>0.29296899999999998</c:v>
                </c:pt>
                <c:pt idx="13635">
                  <c:v>0.322266</c:v>
                </c:pt>
                <c:pt idx="13636">
                  <c:v>0.35888700000000001</c:v>
                </c:pt>
                <c:pt idx="13637">
                  <c:v>0.38574199999999997</c:v>
                </c:pt>
                <c:pt idx="13638">
                  <c:v>0.42236299999999999</c:v>
                </c:pt>
                <c:pt idx="13639">
                  <c:v>0.458984</c:v>
                </c:pt>
                <c:pt idx="13640">
                  <c:v>0.46630899999999997</c:v>
                </c:pt>
                <c:pt idx="13641">
                  <c:v>0.50537100000000001</c:v>
                </c:pt>
                <c:pt idx="13642">
                  <c:v>0.52978499999999995</c:v>
                </c:pt>
                <c:pt idx="13643">
                  <c:v>0.55664100000000005</c:v>
                </c:pt>
                <c:pt idx="13644">
                  <c:v>0.59570299999999998</c:v>
                </c:pt>
                <c:pt idx="13645">
                  <c:v>0.59082000000000001</c:v>
                </c:pt>
                <c:pt idx="13646">
                  <c:v>0.62744100000000003</c:v>
                </c:pt>
                <c:pt idx="13647">
                  <c:v>0.65673800000000004</c:v>
                </c:pt>
                <c:pt idx="13648">
                  <c:v>0.70800799999999997</c:v>
                </c:pt>
                <c:pt idx="13649">
                  <c:v>0.70068399999999997</c:v>
                </c:pt>
                <c:pt idx="13650">
                  <c:v>0.74707000000000001</c:v>
                </c:pt>
                <c:pt idx="13651">
                  <c:v>0.76171900000000003</c:v>
                </c:pt>
                <c:pt idx="13652">
                  <c:v>0.76415999999999995</c:v>
                </c:pt>
                <c:pt idx="13653">
                  <c:v>0.79345699999999997</c:v>
                </c:pt>
                <c:pt idx="13654">
                  <c:v>0.80810499999999996</c:v>
                </c:pt>
                <c:pt idx="13655">
                  <c:v>0.83007799999999998</c:v>
                </c:pt>
                <c:pt idx="13656">
                  <c:v>0.85449200000000003</c:v>
                </c:pt>
                <c:pt idx="13657">
                  <c:v>0.86181600000000003</c:v>
                </c:pt>
                <c:pt idx="13658">
                  <c:v>0.87890599999999997</c:v>
                </c:pt>
                <c:pt idx="13659">
                  <c:v>0.852051</c:v>
                </c:pt>
                <c:pt idx="13660">
                  <c:v>0.90576199999999996</c:v>
                </c:pt>
                <c:pt idx="13661">
                  <c:v>0.88622999999999996</c:v>
                </c:pt>
                <c:pt idx="13662">
                  <c:v>0.94726600000000005</c:v>
                </c:pt>
                <c:pt idx="13663">
                  <c:v>0.93994100000000003</c:v>
                </c:pt>
                <c:pt idx="13664">
                  <c:v>0.96923800000000004</c:v>
                </c:pt>
                <c:pt idx="13665">
                  <c:v>0.96435499999999996</c:v>
                </c:pt>
                <c:pt idx="13666">
                  <c:v>0.98877000000000004</c:v>
                </c:pt>
                <c:pt idx="13667">
                  <c:v>0.98144500000000001</c:v>
                </c:pt>
                <c:pt idx="13668">
                  <c:v>0.99121099999999995</c:v>
                </c:pt>
                <c:pt idx="13669">
                  <c:v>1.00342</c:v>
                </c:pt>
                <c:pt idx="13670">
                  <c:v>0.99609400000000003</c:v>
                </c:pt>
                <c:pt idx="13671">
                  <c:v>1.00342</c:v>
                </c:pt>
                <c:pt idx="13672">
                  <c:v>0.99609400000000003</c:v>
                </c:pt>
                <c:pt idx="13673">
                  <c:v>1.01318</c:v>
                </c:pt>
                <c:pt idx="13674">
                  <c:v>1.0083</c:v>
                </c:pt>
                <c:pt idx="13675">
                  <c:v>1.01807</c:v>
                </c:pt>
                <c:pt idx="13676">
                  <c:v>1.01074</c:v>
                </c:pt>
                <c:pt idx="13677">
                  <c:v>1.00098</c:v>
                </c:pt>
                <c:pt idx="13678">
                  <c:v>1.00342</c:v>
                </c:pt>
                <c:pt idx="13679">
                  <c:v>1.00098</c:v>
                </c:pt>
                <c:pt idx="13680">
                  <c:v>0.99609400000000003</c:v>
                </c:pt>
                <c:pt idx="13681">
                  <c:v>0.98144500000000001</c:v>
                </c:pt>
                <c:pt idx="13682">
                  <c:v>0.96191400000000005</c:v>
                </c:pt>
                <c:pt idx="13683">
                  <c:v>0.97900399999999999</c:v>
                </c:pt>
                <c:pt idx="13684">
                  <c:v>0.93994100000000003</c:v>
                </c:pt>
                <c:pt idx="13685">
                  <c:v>0.94970699999999997</c:v>
                </c:pt>
                <c:pt idx="13686">
                  <c:v>0.93261700000000003</c:v>
                </c:pt>
                <c:pt idx="13687">
                  <c:v>0.91796900000000003</c:v>
                </c:pt>
                <c:pt idx="13688">
                  <c:v>0.92773399999999995</c:v>
                </c:pt>
                <c:pt idx="13689">
                  <c:v>0.89599600000000001</c:v>
                </c:pt>
                <c:pt idx="13690">
                  <c:v>0.87646500000000005</c:v>
                </c:pt>
                <c:pt idx="13691">
                  <c:v>0.85693399999999997</c:v>
                </c:pt>
                <c:pt idx="13692">
                  <c:v>0.84228499999999995</c:v>
                </c:pt>
                <c:pt idx="13693">
                  <c:v>0.82763699999999996</c:v>
                </c:pt>
                <c:pt idx="13694">
                  <c:v>0.80322300000000002</c:v>
                </c:pt>
                <c:pt idx="13695">
                  <c:v>0.79834000000000005</c:v>
                </c:pt>
                <c:pt idx="13696">
                  <c:v>0.773926</c:v>
                </c:pt>
                <c:pt idx="13697">
                  <c:v>0.74951199999999996</c:v>
                </c:pt>
                <c:pt idx="13698">
                  <c:v>0.72265599999999997</c:v>
                </c:pt>
                <c:pt idx="13699">
                  <c:v>0.703125</c:v>
                </c:pt>
                <c:pt idx="13700">
                  <c:v>0.65673800000000004</c:v>
                </c:pt>
                <c:pt idx="13701">
                  <c:v>0.65673800000000004</c:v>
                </c:pt>
                <c:pt idx="13702">
                  <c:v>0.63720699999999997</c:v>
                </c:pt>
                <c:pt idx="13703">
                  <c:v>0.61523399999999995</c:v>
                </c:pt>
                <c:pt idx="13704">
                  <c:v>0.57372999999999996</c:v>
                </c:pt>
                <c:pt idx="13705">
                  <c:v>0.56152299999999999</c:v>
                </c:pt>
                <c:pt idx="13706">
                  <c:v>0.51513699999999996</c:v>
                </c:pt>
                <c:pt idx="13707">
                  <c:v>0.48583999999999999</c:v>
                </c:pt>
                <c:pt idx="13708">
                  <c:v>0.48095700000000002</c:v>
                </c:pt>
                <c:pt idx="13709">
                  <c:v>0.44433600000000001</c:v>
                </c:pt>
                <c:pt idx="13710">
                  <c:v>0.41015600000000002</c:v>
                </c:pt>
                <c:pt idx="13711">
                  <c:v>0.38574199999999997</c:v>
                </c:pt>
                <c:pt idx="13712">
                  <c:v>0.35644500000000001</c:v>
                </c:pt>
                <c:pt idx="13713">
                  <c:v>0.33935500000000002</c:v>
                </c:pt>
                <c:pt idx="13714">
                  <c:v>0.29052699999999998</c:v>
                </c:pt>
                <c:pt idx="13715">
                  <c:v>0.28076200000000001</c:v>
                </c:pt>
                <c:pt idx="13716">
                  <c:v>0.234375</c:v>
                </c:pt>
                <c:pt idx="13717">
                  <c:v>0.21240200000000001</c:v>
                </c:pt>
                <c:pt idx="13718">
                  <c:v>0.20019500000000001</c:v>
                </c:pt>
                <c:pt idx="13719">
                  <c:v>0.13916000000000001</c:v>
                </c:pt>
                <c:pt idx="13720">
                  <c:v>0.114746</c:v>
                </c:pt>
                <c:pt idx="13721">
                  <c:v>9.0331999999999996E-2</c:v>
                </c:pt>
                <c:pt idx="13722">
                  <c:v>6.3476599999999994E-2</c:v>
                </c:pt>
                <c:pt idx="13723">
                  <c:v>2.9296900000000001E-2</c:v>
                </c:pt>
                <c:pt idx="13724">
                  <c:v>-1.7089799999999999E-2</c:v>
                </c:pt>
                <c:pt idx="13725">
                  <c:v>-2.6855500000000001E-2</c:v>
                </c:pt>
                <c:pt idx="13726">
                  <c:v>-5.6152300000000002E-2</c:v>
                </c:pt>
                <c:pt idx="13727">
                  <c:v>-9.0331999999999996E-2</c:v>
                </c:pt>
                <c:pt idx="13728">
                  <c:v>-8.0566399999999996E-2</c:v>
                </c:pt>
                <c:pt idx="13729">
                  <c:v>-0.168457</c:v>
                </c:pt>
                <c:pt idx="13730">
                  <c:v>-0.18310499999999999</c:v>
                </c:pt>
                <c:pt idx="13731">
                  <c:v>-0.224609</c:v>
                </c:pt>
                <c:pt idx="13732">
                  <c:v>-0.234375</c:v>
                </c:pt>
                <c:pt idx="13733">
                  <c:v>-0.28320299999999998</c:v>
                </c:pt>
                <c:pt idx="13734">
                  <c:v>-0.31005899999999997</c:v>
                </c:pt>
                <c:pt idx="13735">
                  <c:v>-0.34912100000000001</c:v>
                </c:pt>
                <c:pt idx="13736">
                  <c:v>-0.37353500000000001</c:v>
                </c:pt>
                <c:pt idx="13737">
                  <c:v>-0.41259800000000002</c:v>
                </c:pt>
                <c:pt idx="13738">
                  <c:v>-0.42480499999999999</c:v>
                </c:pt>
                <c:pt idx="13739">
                  <c:v>-0.44677699999999998</c:v>
                </c:pt>
                <c:pt idx="13740">
                  <c:v>-0.49072300000000002</c:v>
                </c:pt>
                <c:pt idx="13741">
                  <c:v>-0.51513699999999996</c:v>
                </c:pt>
                <c:pt idx="13742">
                  <c:v>-0.53466800000000003</c:v>
                </c:pt>
                <c:pt idx="13743">
                  <c:v>-0.56884800000000002</c:v>
                </c:pt>
                <c:pt idx="13744">
                  <c:v>-0.57617200000000002</c:v>
                </c:pt>
                <c:pt idx="13745">
                  <c:v>-0.60790999999999995</c:v>
                </c:pt>
                <c:pt idx="13746">
                  <c:v>-0.62988299999999997</c:v>
                </c:pt>
                <c:pt idx="13747">
                  <c:v>-0.65429700000000002</c:v>
                </c:pt>
                <c:pt idx="13748">
                  <c:v>-0.66162100000000001</c:v>
                </c:pt>
                <c:pt idx="13749">
                  <c:v>-0.69335899999999995</c:v>
                </c:pt>
                <c:pt idx="13750">
                  <c:v>-0.703125</c:v>
                </c:pt>
                <c:pt idx="13751">
                  <c:v>-0.73486300000000004</c:v>
                </c:pt>
                <c:pt idx="13752">
                  <c:v>-0.74462899999999999</c:v>
                </c:pt>
                <c:pt idx="13753">
                  <c:v>-0.77880899999999997</c:v>
                </c:pt>
                <c:pt idx="13754">
                  <c:v>-0.79345699999999997</c:v>
                </c:pt>
                <c:pt idx="13755">
                  <c:v>-0.80078099999999997</c:v>
                </c:pt>
                <c:pt idx="13756">
                  <c:v>-0.81542999999999999</c:v>
                </c:pt>
                <c:pt idx="13757">
                  <c:v>-0.83740199999999998</c:v>
                </c:pt>
                <c:pt idx="13758">
                  <c:v>-0.84228499999999995</c:v>
                </c:pt>
                <c:pt idx="13759">
                  <c:v>-0.86425799999999997</c:v>
                </c:pt>
                <c:pt idx="13760">
                  <c:v>-0.85693399999999997</c:v>
                </c:pt>
                <c:pt idx="13761">
                  <c:v>-0.88134800000000002</c:v>
                </c:pt>
                <c:pt idx="13762">
                  <c:v>-0.88378900000000005</c:v>
                </c:pt>
                <c:pt idx="13763">
                  <c:v>-0.89599600000000001</c:v>
                </c:pt>
                <c:pt idx="13764">
                  <c:v>-0.89843799999999996</c:v>
                </c:pt>
                <c:pt idx="13765">
                  <c:v>-0.90332000000000001</c:v>
                </c:pt>
                <c:pt idx="13766">
                  <c:v>-0.90820299999999998</c:v>
                </c:pt>
                <c:pt idx="13767">
                  <c:v>-0.92285200000000001</c:v>
                </c:pt>
                <c:pt idx="13768">
                  <c:v>-0.91064500000000004</c:v>
                </c:pt>
                <c:pt idx="13769">
                  <c:v>-0.92773399999999995</c:v>
                </c:pt>
                <c:pt idx="13770">
                  <c:v>-0.90820299999999998</c:v>
                </c:pt>
                <c:pt idx="13771">
                  <c:v>-0.944824</c:v>
                </c:pt>
                <c:pt idx="13772">
                  <c:v>-0.91308599999999995</c:v>
                </c:pt>
                <c:pt idx="13773">
                  <c:v>-0.90820299999999998</c:v>
                </c:pt>
                <c:pt idx="13774">
                  <c:v>-0.91552699999999998</c:v>
                </c:pt>
                <c:pt idx="13775">
                  <c:v>-0.89599600000000001</c:v>
                </c:pt>
                <c:pt idx="13776">
                  <c:v>-0.89599600000000001</c:v>
                </c:pt>
                <c:pt idx="13777">
                  <c:v>-0.87890599999999997</c:v>
                </c:pt>
                <c:pt idx="13778">
                  <c:v>-0.88622999999999996</c:v>
                </c:pt>
                <c:pt idx="13779">
                  <c:v>-0.87890599999999997</c:v>
                </c:pt>
                <c:pt idx="13780">
                  <c:v>-0.82763699999999996</c:v>
                </c:pt>
                <c:pt idx="13781">
                  <c:v>-0.84960899999999995</c:v>
                </c:pt>
                <c:pt idx="13782">
                  <c:v>-0.84228499999999995</c:v>
                </c:pt>
                <c:pt idx="13783">
                  <c:v>-0.82275399999999999</c:v>
                </c:pt>
                <c:pt idx="13784">
                  <c:v>-0.83252000000000004</c:v>
                </c:pt>
                <c:pt idx="13785">
                  <c:v>-0.78613299999999997</c:v>
                </c:pt>
                <c:pt idx="13786">
                  <c:v>-0.78125</c:v>
                </c:pt>
                <c:pt idx="13787">
                  <c:v>-0.76904300000000003</c:v>
                </c:pt>
                <c:pt idx="13788">
                  <c:v>-0.74462899999999999</c:v>
                </c:pt>
                <c:pt idx="13789">
                  <c:v>-0.71533199999999997</c:v>
                </c:pt>
                <c:pt idx="13790">
                  <c:v>-0.69335899999999995</c:v>
                </c:pt>
                <c:pt idx="13791">
                  <c:v>-0.68847700000000001</c:v>
                </c:pt>
                <c:pt idx="13792">
                  <c:v>-0.65429700000000002</c:v>
                </c:pt>
                <c:pt idx="13793">
                  <c:v>-0.63720699999999997</c:v>
                </c:pt>
                <c:pt idx="13794">
                  <c:v>-0.59814500000000004</c:v>
                </c:pt>
                <c:pt idx="13795">
                  <c:v>-0.58593799999999996</c:v>
                </c:pt>
                <c:pt idx="13796">
                  <c:v>-0.54931600000000003</c:v>
                </c:pt>
                <c:pt idx="13797">
                  <c:v>-0.55908199999999997</c:v>
                </c:pt>
                <c:pt idx="13798">
                  <c:v>-0.51025399999999999</c:v>
                </c:pt>
                <c:pt idx="13799">
                  <c:v>-0.52490199999999998</c:v>
                </c:pt>
                <c:pt idx="13800">
                  <c:v>-0.45166000000000001</c:v>
                </c:pt>
                <c:pt idx="13801">
                  <c:v>-0.45410200000000001</c:v>
                </c:pt>
                <c:pt idx="13802">
                  <c:v>-0.390625</c:v>
                </c:pt>
                <c:pt idx="13803">
                  <c:v>-0.380859</c:v>
                </c:pt>
                <c:pt idx="13804">
                  <c:v>-0.33447300000000002</c:v>
                </c:pt>
                <c:pt idx="13805">
                  <c:v>-0.302734</c:v>
                </c:pt>
                <c:pt idx="13806">
                  <c:v>-0.29052699999999998</c:v>
                </c:pt>
                <c:pt idx="13807">
                  <c:v>-0.26611299999999999</c:v>
                </c:pt>
                <c:pt idx="13808">
                  <c:v>-0.19775400000000001</c:v>
                </c:pt>
                <c:pt idx="13809">
                  <c:v>-0.19775400000000001</c:v>
                </c:pt>
                <c:pt idx="13810">
                  <c:v>-8.7890599999999999E-2</c:v>
                </c:pt>
                <c:pt idx="13811">
                  <c:v>-0.13183600000000001</c:v>
                </c:pt>
                <c:pt idx="13812">
                  <c:v>-0.107422</c:v>
                </c:pt>
                <c:pt idx="13813">
                  <c:v>-6.3476599999999994E-2</c:v>
                </c:pt>
                <c:pt idx="13814">
                  <c:v>-4.39453E-2</c:v>
                </c:pt>
                <c:pt idx="13815">
                  <c:v>0</c:v>
                </c:pt>
                <c:pt idx="13816">
                  <c:v>4.1503900000000003E-2</c:v>
                </c:pt>
                <c:pt idx="13817">
                  <c:v>6.3476599999999994E-2</c:v>
                </c:pt>
                <c:pt idx="13818">
                  <c:v>0.10253900000000001</c:v>
                </c:pt>
                <c:pt idx="13819">
                  <c:v>0.117188</c:v>
                </c:pt>
                <c:pt idx="13820">
                  <c:v>0.144043</c:v>
                </c:pt>
                <c:pt idx="13821">
                  <c:v>0.17089799999999999</c:v>
                </c:pt>
                <c:pt idx="13822">
                  <c:v>0.21240200000000001</c:v>
                </c:pt>
                <c:pt idx="13823">
                  <c:v>0.25146499999999999</c:v>
                </c:pt>
                <c:pt idx="13824">
                  <c:v>0.27832000000000001</c:v>
                </c:pt>
                <c:pt idx="13825">
                  <c:v>0.32958999999999999</c:v>
                </c:pt>
                <c:pt idx="13826">
                  <c:v>0.34667999999999999</c:v>
                </c:pt>
                <c:pt idx="13827">
                  <c:v>0.36865199999999998</c:v>
                </c:pt>
                <c:pt idx="13828">
                  <c:v>0.40283200000000002</c:v>
                </c:pt>
                <c:pt idx="13829">
                  <c:v>0.43212899999999999</c:v>
                </c:pt>
                <c:pt idx="13830">
                  <c:v>0.45654299999999998</c:v>
                </c:pt>
                <c:pt idx="13831">
                  <c:v>0.48095700000000002</c:v>
                </c:pt>
                <c:pt idx="13832">
                  <c:v>0.52002000000000004</c:v>
                </c:pt>
                <c:pt idx="13833">
                  <c:v>0.54443399999999997</c:v>
                </c:pt>
                <c:pt idx="13834">
                  <c:v>0.57617200000000002</c:v>
                </c:pt>
                <c:pt idx="13835">
                  <c:v>0.59082000000000001</c:v>
                </c:pt>
                <c:pt idx="13836">
                  <c:v>0.61035200000000001</c:v>
                </c:pt>
                <c:pt idx="13837">
                  <c:v>0.63964799999999999</c:v>
                </c:pt>
                <c:pt idx="13838">
                  <c:v>0.703125</c:v>
                </c:pt>
                <c:pt idx="13839">
                  <c:v>0.695801</c:v>
                </c:pt>
                <c:pt idx="13840">
                  <c:v>0.70068399999999997</c:v>
                </c:pt>
                <c:pt idx="13841">
                  <c:v>0.74707000000000001</c:v>
                </c:pt>
                <c:pt idx="13842">
                  <c:v>0.76171900000000003</c:v>
                </c:pt>
                <c:pt idx="13843">
                  <c:v>0.77636700000000003</c:v>
                </c:pt>
                <c:pt idx="13844">
                  <c:v>0.788574</c:v>
                </c:pt>
                <c:pt idx="13845">
                  <c:v>0.82519500000000001</c:v>
                </c:pt>
                <c:pt idx="13846">
                  <c:v>0.852051</c:v>
                </c:pt>
                <c:pt idx="13847">
                  <c:v>0.85449200000000003</c:v>
                </c:pt>
                <c:pt idx="13848">
                  <c:v>0.87158199999999997</c:v>
                </c:pt>
                <c:pt idx="13849">
                  <c:v>0.88622999999999996</c:v>
                </c:pt>
                <c:pt idx="13850">
                  <c:v>0.90087899999999999</c:v>
                </c:pt>
                <c:pt idx="13851">
                  <c:v>0.88867200000000002</c:v>
                </c:pt>
                <c:pt idx="13852">
                  <c:v>0.930176</c:v>
                </c:pt>
                <c:pt idx="13853">
                  <c:v>0.9375</c:v>
                </c:pt>
                <c:pt idx="13854">
                  <c:v>0.95214799999999999</c:v>
                </c:pt>
                <c:pt idx="13855">
                  <c:v>0.97167999999999999</c:v>
                </c:pt>
                <c:pt idx="13856">
                  <c:v>0.96923800000000004</c:v>
                </c:pt>
                <c:pt idx="13857">
                  <c:v>0.98877000000000004</c:v>
                </c:pt>
                <c:pt idx="13858">
                  <c:v>0.99853499999999995</c:v>
                </c:pt>
                <c:pt idx="13859">
                  <c:v>0.98877000000000004</c:v>
                </c:pt>
                <c:pt idx="13860">
                  <c:v>0.99609400000000003</c:v>
                </c:pt>
                <c:pt idx="13861">
                  <c:v>1.01074</c:v>
                </c:pt>
                <c:pt idx="13862">
                  <c:v>1.01074</c:v>
                </c:pt>
                <c:pt idx="13863">
                  <c:v>1.00342</c:v>
                </c:pt>
                <c:pt idx="13864">
                  <c:v>1.00098</c:v>
                </c:pt>
                <c:pt idx="13865">
                  <c:v>1.01807</c:v>
                </c:pt>
                <c:pt idx="13866">
                  <c:v>1.00098</c:v>
                </c:pt>
                <c:pt idx="13867">
                  <c:v>1.0083</c:v>
                </c:pt>
                <c:pt idx="13868">
                  <c:v>1.00098</c:v>
                </c:pt>
                <c:pt idx="13869">
                  <c:v>0.98632799999999998</c:v>
                </c:pt>
                <c:pt idx="13870">
                  <c:v>0.98144500000000001</c:v>
                </c:pt>
                <c:pt idx="13871">
                  <c:v>0.98388699999999996</c:v>
                </c:pt>
                <c:pt idx="13872">
                  <c:v>0.96191400000000005</c:v>
                </c:pt>
                <c:pt idx="13873">
                  <c:v>0.96923800000000004</c:v>
                </c:pt>
                <c:pt idx="13874">
                  <c:v>0.95214799999999999</c:v>
                </c:pt>
                <c:pt idx="13875">
                  <c:v>0.95214799999999999</c:v>
                </c:pt>
                <c:pt idx="13876">
                  <c:v>0.944824</c:v>
                </c:pt>
                <c:pt idx="13877">
                  <c:v>0.92773399999999995</c:v>
                </c:pt>
                <c:pt idx="13878">
                  <c:v>0.91064500000000004</c:v>
                </c:pt>
                <c:pt idx="13879">
                  <c:v>0.86425799999999997</c:v>
                </c:pt>
                <c:pt idx="13880">
                  <c:v>0.88134800000000002</c:v>
                </c:pt>
                <c:pt idx="13881">
                  <c:v>0.859375</c:v>
                </c:pt>
                <c:pt idx="13882">
                  <c:v>0.85449200000000003</c:v>
                </c:pt>
                <c:pt idx="13883">
                  <c:v>0.83740199999999998</c:v>
                </c:pt>
                <c:pt idx="13884">
                  <c:v>0.81542999999999999</c:v>
                </c:pt>
                <c:pt idx="13885">
                  <c:v>0.79834000000000005</c:v>
                </c:pt>
                <c:pt idx="13886">
                  <c:v>0.78613299999999997</c:v>
                </c:pt>
                <c:pt idx="13887">
                  <c:v>0.75683599999999995</c:v>
                </c:pt>
                <c:pt idx="13888">
                  <c:v>0.72997999999999996</c:v>
                </c:pt>
                <c:pt idx="13889">
                  <c:v>0.70800799999999997</c:v>
                </c:pt>
                <c:pt idx="13890">
                  <c:v>0.703125</c:v>
                </c:pt>
                <c:pt idx="13891">
                  <c:v>0.66162100000000001</c:v>
                </c:pt>
                <c:pt idx="13892">
                  <c:v>0.62255899999999997</c:v>
                </c:pt>
                <c:pt idx="13893">
                  <c:v>0.62255899999999997</c:v>
                </c:pt>
                <c:pt idx="13894">
                  <c:v>0.58105499999999999</c:v>
                </c:pt>
                <c:pt idx="13895">
                  <c:v>0.56396500000000005</c:v>
                </c:pt>
                <c:pt idx="13896">
                  <c:v>0.539551</c:v>
                </c:pt>
                <c:pt idx="13897">
                  <c:v>0.49804700000000002</c:v>
                </c:pt>
                <c:pt idx="13898">
                  <c:v>0.48095700000000002</c:v>
                </c:pt>
                <c:pt idx="13899">
                  <c:v>0.45166000000000001</c:v>
                </c:pt>
                <c:pt idx="13900">
                  <c:v>0.42724600000000001</c:v>
                </c:pt>
                <c:pt idx="13901">
                  <c:v>0.40771499999999999</c:v>
                </c:pt>
                <c:pt idx="13902">
                  <c:v>0.37109399999999998</c:v>
                </c:pt>
                <c:pt idx="13903">
                  <c:v>0.35644500000000001</c:v>
                </c:pt>
                <c:pt idx="13904">
                  <c:v>0.30761699999999997</c:v>
                </c:pt>
                <c:pt idx="13905">
                  <c:v>0.29296899999999998</c:v>
                </c:pt>
                <c:pt idx="13906">
                  <c:v>0.25146499999999999</c:v>
                </c:pt>
                <c:pt idx="13907">
                  <c:v>0.21484400000000001</c:v>
                </c:pt>
                <c:pt idx="13908">
                  <c:v>0.19287099999999999</c:v>
                </c:pt>
                <c:pt idx="13909">
                  <c:v>0.17089799999999999</c:v>
                </c:pt>
                <c:pt idx="13910">
                  <c:v>0.124512</c:v>
                </c:pt>
                <c:pt idx="13911">
                  <c:v>9.7656199999999999E-2</c:v>
                </c:pt>
                <c:pt idx="13912">
                  <c:v>6.3476599999999994E-2</c:v>
                </c:pt>
                <c:pt idx="13913">
                  <c:v>3.1738299999999997E-2</c:v>
                </c:pt>
                <c:pt idx="13914">
                  <c:v>-7.3242200000000002E-3</c:v>
                </c:pt>
                <c:pt idx="13915">
                  <c:v>-2.9296900000000001E-2</c:v>
                </c:pt>
                <c:pt idx="13916">
                  <c:v>-6.1035199999999998E-2</c:v>
                </c:pt>
                <c:pt idx="13917">
                  <c:v>-9.0331999999999996E-2</c:v>
                </c:pt>
                <c:pt idx="13918">
                  <c:v>-0.12207</c:v>
                </c:pt>
                <c:pt idx="13919">
                  <c:v>-0.151367</c:v>
                </c:pt>
                <c:pt idx="13920">
                  <c:v>-0.17089799999999999</c:v>
                </c:pt>
                <c:pt idx="13921">
                  <c:v>-0.21728500000000001</c:v>
                </c:pt>
                <c:pt idx="13922">
                  <c:v>-0.25390600000000002</c:v>
                </c:pt>
                <c:pt idx="13923">
                  <c:v>-0.28808600000000001</c:v>
                </c:pt>
                <c:pt idx="13924">
                  <c:v>-0.29785200000000001</c:v>
                </c:pt>
                <c:pt idx="13925">
                  <c:v>-0.33691399999999999</c:v>
                </c:pt>
                <c:pt idx="13926">
                  <c:v>-0.36376999999999998</c:v>
                </c:pt>
                <c:pt idx="13927">
                  <c:v>-0.39550800000000003</c:v>
                </c:pt>
                <c:pt idx="13928">
                  <c:v>-0.42724600000000001</c:v>
                </c:pt>
                <c:pt idx="13929">
                  <c:v>-0.461426</c:v>
                </c:pt>
                <c:pt idx="13930">
                  <c:v>-0.48339799999999999</c:v>
                </c:pt>
                <c:pt idx="13931">
                  <c:v>-0.50292999999999999</c:v>
                </c:pt>
                <c:pt idx="13932">
                  <c:v>-0.54443399999999997</c:v>
                </c:pt>
                <c:pt idx="13933">
                  <c:v>-0.54443399999999997</c:v>
                </c:pt>
                <c:pt idx="13934">
                  <c:v>-0.58593799999999996</c:v>
                </c:pt>
                <c:pt idx="13935">
                  <c:v>-0.60302699999999998</c:v>
                </c:pt>
                <c:pt idx="13936">
                  <c:v>-0.63476600000000005</c:v>
                </c:pt>
                <c:pt idx="13937">
                  <c:v>-0.66162100000000001</c:v>
                </c:pt>
                <c:pt idx="13938">
                  <c:v>-0.67382799999999998</c:v>
                </c:pt>
                <c:pt idx="13939">
                  <c:v>-0.68847700000000001</c:v>
                </c:pt>
                <c:pt idx="13940">
                  <c:v>-0.71533199999999997</c:v>
                </c:pt>
                <c:pt idx="13941">
                  <c:v>-0.73242200000000002</c:v>
                </c:pt>
                <c:pt idx="13942">
                  <c:v>-0.76171900000000003</c:v>
                </c:pt>
                <c:pt idx="13943">
                  <c:v>-0.77148399999999995</c:v>
                </c:pt>
                <c:pt idx="13944">
                  <c:v>-0.81298800000000004</c:v>
                </c:pt>
                <c:pt idx="13945">
                  <c:v>-0.81787100000000001</c:v>
                </c:pt>
                <c:pt idx="13946">
                  <c:v>-0.84228499999999995</c:v>
                </c:pt>
                <c:pt idx="13947">
                  <c:v>-0.84228499999999995</c:v>
                </c:pt>
                <c:pt idx="13948">
                  <c:v>-0.84960899999999995</c:v>
                </c:pt>
                <c:pt idx="13949">
                  <c:v>-0.87890599999999997</c:v>
                </c:pt>
                <c:pt idx="13950">
                  <c:v>-0.87646500000000005</c:v>
                </c:pt>
                <c:pt idx="13951">
                  <c:v>-0.89843799999999996</c:v>
                </c:pt>
                <c:pt idx="13952">
                  <c:v>-0.88867200000000002</c:v>
                </c:pt>
                <c:pt idx="13953">
                  <c:v>-0.91308599999999995</c:v>
                </c:pt>
                <c:pt idx="13954">
                  <c:v>-0.9375</c:v>
                </c:pt>
                <c:pt idx="13955">
                  <c:v>-0.93505899999999997</c:v>
                </c:pt>
                <c:pt idx="13956">
                  <c:v>-0.92529300000000003</c:v>
                </c:pt>
                <c:pt idx="13957">
                  <c:v>-0.944824</c:v>
                </c:pt>
                <c:pt idx="13958">
                  <c:v>-0.94238299999999997</c:v>
                </c:pt>
                <c:pt idx="13959">
                  <c:v>-0.94970699999999997</c:v>
                </c:pt>
                <c:pt idx="13960">
                  <c:v>-0.95459000000000005</c:v>
                </c:pt>
                <c:pt idx="13961">
                  <c:v>-0.96435499999999996</c:v>
                </c:pt>
                <c:pt idx="13962">
                  <c:v>-0.93994100000000003</c:v>
                </c:pt>
                <c:pt idx="13963">
                  <c:v>-0.93994100000000003</c:v>
                </c:pt>
                <c:pt idx="13964">
                  <c:v>-0.93261700000000003</c:v>
                </c:pt>
                <c:pt idx="13965">
                  <c:v>-0.93994100000000003</c:v>
                </c:pt>
                <c:pt idx="13966">
                  <c:v>-0.92773399999999995</c:v>
                </c:pt>
                <c:pt idx="13967">
                  <c:v>-0.92529300000000003</c:v>
                </c:pt>
                <c:pt idx="13968">
                  <c:v>-0.90087899999999999</c:v>
                </c:pt>
                <c:pt idx="13969">
                  <c:v>-0.89843799999999996</c:v>
                </c:pt>
                <c:pt idx="13970">
                  <c:v>-0.866699</c:v>
                </c:pt>
                <c:pt idx="13971">
                  <c:v>-0.87890599999999997</c:v>
                </c:pt>
                <c:pt idx="13972">
                  <c:v>-0.88134800000000002</c:v>
                </c:pt>
                <c:pt idx="13973">
                  <c:v>-0.86425799999999997</c:v>
                </c:pt>
                <c:pt idx="13974">
                  <c:v>-0.83984400000000003</c:v>
                </c:pt>
                <c:pt idx="13975">
                  <c:v>-0.83740199999999998</c:v>
                </c:pt>
                <c:pt idx="13976">
                  <c:v>-0.82275399999999999</c:v>
                </c:pt>
                <c:pt idx="13977">
                  <c:v>-0.80078099999999997</c:v>
                </c:pt>
                <c:pt idx="13978">
                  <c:v>-0.78125</c:v>
                </c:pt>
                <c:pt idx="13979">
                  <c:v>-0.75683599999999995</c:v>
                </c:pt>
                <c:pt idx="13980">
                  <c:v>-0.73974600000000001</c:v>
                </c:pt>
                <c:pt idx="13981">
                  <c:v>-0.72265599999999997</c:v>
                </c:pt>
                <c:pt idx="13982">
                  <c:v>-0.70068399999999997</c:v>
                </c:pt>
                <c:pt idx="13983">
                  <c:v>-0.68603499999999995</c:v>
                </c:pt>
                <c:pt idx="13984">
                  <c:v>-0.66406200000000004</c:v>
                </c:pt>
                <c:pt idx="13985">
                  <c:v>-0.63720699999999997</c:v>
                </c:pt>
                <c:pt idx="13986">
                  <c:v>-0.61523399999999995</c:v>
                </c:pt>
                <c:pt idx="13987">
                  <c:v>-0.60058599999999995</c:v>
                </c:pt>
                <c:pt idx="13988">
                  <c:v>-0.55908199999999997</c:v>
                </c:pt>
                <c:pt idx="13989">
                  <c:v>-0.53466800000000003</c:v>
                </c:pt>
                <c:pt idx="13990">
                  <c:v>-0.478516</c:v>
                </c:pt>
                <c:pt idx="13991">
                  <c:v>-0.46875</c:v>
                </c:pt>
                <c:pt idx="13992">
                  <c:v>-0.43945299999999998</c:v>
                </c:pt>
                <c:pt idx="13993">
                  <c:v>-0.42480499999999999</c:v>
                </c:pt>
                <c:pt idx="13994">
                  <c:v>-0.38818399999999997</c:v>
                </c:pt>
                <c:pt idx="13995">
                  <c:v>-0.35400399999999999</c:v>
                </c:pt>
                <c:pt idx="13996">
                  <c:v>-0.31738300000000003</c:v>
                </c:pt>
                <c:pt idx="13997">
                  <c:v>-0.302734</c:v>
                </c:pt>
                <c:pt idx="13998">
                  <c:v>-0.29541000000000001</c:v>
                </c:pt>
                <c:pt idx="13999">
                  <c:v>-0.229492</c:v>
                </c:pt>
                <c:pt idx="14000">
                  <c:v>-0.25634800000000002</c:v>
                </c:pt>
                <c:pt idx="14001">
                  <c:v>-0.17333999999999999</c:v>
                </c:pt>
                <c:pt idx="14002">
                  <c:v>-0.15625</c:v>
                </c:pt>
                <c:pt idx="14003">
                  <c:v>-0.117188</c:v>
                </c:pt>
                <c:pt idx="14004">
                  <c:v>-8.3007800000000007E-2</c:v>
                </c:pt>
                <c:pt idx="14005">
                  <c:v>-3.90625E-2</c:v>
                </c:pt>
                <c:pt idx="14006">
                  <c:v>-9.7656199999999992E-3</c:v>
                </c:pt>
                <c:pt idx="14007">
                  <c:v>4.8828099999999996E-3</c:v>
                </c:pt>
                <c:pt idx="14008">
                  <c:v>5.8593800000000001E-2</c:v>
                </c:pt>
                <c:pt idx="14009">
                  <c:v>6.1035199999999998E-2</c:v>
                </c:pt>
                <c:pt idx="14010">
                  <c:v>0.10253900000000001</c:v>
                </c:pt>
                <c:pt idx="14011">
                  <c:v>0.144043</c:v>
                </c:pt>
                <c:pt idx="14012">
                  <c:v>0.17578099999999999</c:v>
                </c:pt>
                <c:pt idx="14013">
                  <c:v>0.19287099999999999</c:v>
                </c:pt>
                <c:pt idx="14014">
                  <c:v>0.239258</c:v>
                </c:pt>
                <c:pt idx="14015">
                  <c:v>0.27832000000000001</c:v>
                </c:pt>
                <c:pt idx="14016">
                  <c:v>0.31738300000000003</c:v>
                </c:pt>
                <c:pt idx="14017">
                  <c:v>0.31005899999999997</c:v>
                </c:pt>
                <c:pt idx="14018">
                  <c:v>0.36865199999999998</c:v>
                </c:pt>
                <c:pt idx="14019">
                  <c:v>0.37841799999999998</c:v>
                </c:pt>
                <c:pt idx="14020">
                  <c:v>0.42236299999999999</c:v>
                </c:pt>
                <c:pt idx="14021">
                  <c:v>0.45166000000000001</c:v>
                </c:pt>
                <c:pt idx="14022">
                  <c:v>0.46875</c:v>
                </c:pt>
                <c:pt idx="14023">
                  <c:v>0.48828100000000002</c:v>
                </c:pt>
                <c:pt idx="14024">
                  <c:v>0.53222700000000001</c:v>
                </c:pt>
                <c:pt idx="14025">
                  <c:v>0.56884800000000002</c:v>
                </c:pt>
                <c:pt idx="14026">
                  <c:v>0.57617200000000002</c:v>
                </c:pt>
                <c:pt idx="14027">
                  <c:v>0.62255899999999997</c:v>
                </c:pt>
                <c:pt idx="14028">
                  <c:v>0.66406200000000004</c:v>
                </c:pt>
                <c:pt idx="14029">
                  <c:v>0.66650399999999999</c:v>
                </c:pt>
                <c:pt idx="14030">
                  <c:v>0.68847700000000001</c:v>
                </c:pt>
                <c:pt idx="14031">
                  <c:v>0.710449</c:v>
                </c:pt>
                <c:pt idx="14032">
                  <c:v>0.73974600000000001</c:v>
                </c:pt>
                <c:pt idx="14033">
                  <c:v>0.76415999999999995</c:v>
                </c:pt>
                <c:pt idx="14034">
                  <c:v>0.77636700000000003</c:v>
                </c:pt>
                <c:pt idx="14035">
                  <c:v>0.79834000000000005</c:v>
                </c:pt>
                <c:pt idx="14036">
                  <c:v>0.82031200000000004</c:v>
                </c:pt>
                <c:pt idx="14037">
                  <c:v>0.84228499999999995</c:v>
                </c:pt>
                <c:pt idx="14038">
                  <c:v>0.85693399999999997</c:v>
                </c:pt>
                <c:pt idx="14039">
                  <c:v>0.84228499999999995</c:v>
                </c:pt>
                <c:pt idx="14040">
                  <c:v>0.89355499999999999</c:v>
                </c:pt>
                <c:pt idx="14041">
                  <c:v>0.91308599999999995</c:v>
                </c:pt>
                <c:pt idx="14042">
                  <c:v>0.92040999999999995</c:v>
                </c:pt>
                <c:pt idx="14043">
                  <c:v>0.93261700000000003</c:v>
                </c:pt>
                <c:pt idx="14044">
                  <c:v>0.93505899999999997</c:v>
                </c:pt>
                <c:pt idx="14045">
                  <c:v>0.944824</c:v>
                </c:pt>
                <c:pt idx="14046">
                  <c:v>0.97900399999999999</c:v>
                </c:pt>
                <c:pt idx="14047">
                  <c:v>0.96923800000000004</c:v>
                </c:pt>
                <c:pt idx="14048">
                  <c:v>0.97656200000000004</c:v>
                </c:pt>
                <c:pt idx="14049">
                  <c:v>0.99853499999999995</c:v>
                </c:pt>
                <c:pt idx="14050">
                  <c:v>1.01074</c:v>
                </c:pt>
                <c:pt idx="14051">
                  <c:v>1.00098</c:v>
                </c:pt>
                <c:pt idx="14052">
                  <c:v>1.00342</c:v>
                </c:pt>
                <c:pt idx="14053">
                  <c:v>1.02539</c:v>
                </c:pt>
                <c:pt idx="14054">
                  <c:v>1.01562</c:v>
                </c:pt>
                <c:pt idx="14055">
                  <c:v>1.01807</c:v>
                </c:pt>
                <c:pt idx="14056">
                  <c:v>1.02051</c:v>
                </c:pt>
                <c:pt idx="14057">
                  <c:v>1.01074</c:v>
                </c:pt>
                <c:pt idx="14058">
                  <c:v>1.0083</c:v>
                </c:pt>
                <c:pt idx="14059">
                  <c:v>0.99853499999999995</c:v>
                </c:pt>
                <c:pt idx="14060">
                  <c:v>1.0083</c:v>
                </c:pt>
                <c:pt idx="14061">
                  <c:v>1.01318</c:v>
                </c:pt>
                <c:pt idx="14062">
                  <c:v>0.98877000000000004</c:v>
                </c:pt>
                <c:pt idx="14063">
                  <c:v>0.99853499999999995</c:v>
                </c:pt>
                <c:pt idx="14064">
                  <c:v>0.97412100000000001</c:v>
                </c:pt>
                <c:pt idx="14065">
                  <c:v>0.96435499999999996</c:v>
                </c:pt>
                <c:pt idx="14066">
                  <c:v>0.96435499999999996</c:v>
                </c:pt>
                <c:pt idx="14067">
                  <c:v>0.944824</c:v>
                </c:pt>
                <c:pt idx="14068">
                  <c:v>0.92773399999999995</c:v>
                </c:pt>
                <c:pt idx="14069">
                  <c:v>0.89843799999999996</c:v>
                </c:pt>
                <c:pt idx="14070">
                  <c:v>0.91552699999999998</c:v>
                </c:pt>
                <c:pt idx="14071">
                  <c:v>0.88867200000000002</c:v>
                </c:pt>
                <c:pt idx="14072">
                  <c:v>0.88134800000000002</c:v>
                </c:pt>
                <c:pt idx="14073">
                  <c:v>0.86181600000000003</c:v>
                </c:pt>
                <c:pt idx="14074">
                  <c:v>0.852051</c:v>
                </c:pt>
                <c:pt idx="14075">
                  <c:v>0.82763699999999996</c:v>
                </c:pt>
                <c:pt idx="14076">
                  <c:v>0.81054700000000002</c:v>
                </c:pt>
                <c:pt idx="14077">
                  <c:v>0.79589799999999999</c:v>
                </c:pt>
                <c:pt idx="14078">
                  <c:v>0.773926</c:v>
                </c:pt>
                <c:pt idx="14079">
                  <c:v>0.74951199999999996</c:v>
                </c:pt>
                <c:pt idx="14080">
                  <c:v>0.74951199999999996</c:v>
                </c:pt>
                <c:pt idx="14081">
                  <c:v>0.71289100000000005</c:v>
                </c:pt>
                <c:pt idx="14082">
                  <c:v>0.70068399999999997</c:v>
                </c:pt>
                <c:pt idx="14083">
                  <c:v>0.65673800000000004</c:v>
                </c:pt>
                <c:pt idx="14084">
                  <c:v>0.62255899999999997</c:v>
                </c:pt>
                <c:pt idx="14085">
                  <c:v>0.60058599999999995</c:v>
                </c:pt>
                <c:pt idx="14086">
                  <c:v>0.58105499999999999</c:v>
                </c:pt>
                <c:pt idx="14087">
                  <c:v>0.546875</c:v>
                </c:pt>
                <c:pt idx="14088">
                  <c:v>0.52734400000000003</c:v>
                </c:pt>
                <c:pt idx="14089">
                  <c:v>0.48339799999999999</c:v>
                </c:pt>
                <c:pt idx="14090">
                  <c:v>0.46630899999999997</c:v>
                </c:pt>
                <c:pt idx="14091">
                  <c:v>0.43945299999999998</c:v>
                </c:pt>
                <c:pt idx="14092">
                  <c:v>0.43457000000000001</c:v>
                </c:pt>
                <c:pt idx="14093">
                  <c:v>0.397949</c:v>
                </c:pt>
                <c:pt idx="14094">
                  <c:v>0.35644500000000001</c:v>
                </c:pt>
                <c:pt idx="14095">
                  <c:v>0.34667999999999999</c:v>
                </c:pt>
                <c:pt idx="14096">
                  <c:v>0.29052699999999998</c:v>
                </c:pt>
                <c:pt idx="14097">
                  <c:v>0.27099600000000001</c:v>
                </c:pt>
                <c:pt idx="14098">
                  <c:v>0.241699</c:v>
                </c:pt>
                <c:pt idx="14099">
                  <c:v>0.19531200000000001</c:v>
                </c:pt>
                <c:pt idx="14100">
                  <c:v>0.161133</c:v>
                </c:pt>
                <c:pt idx="14101">
                  <c:v>0.153809</c:v>
                </c:pt>
                <c:pt idx="14102">
                  <c:v>0.12207</c:v>
                </c:pt>
                <c:pt idx="14103">
                  <c:v>8.0566399999999996E-2</c:v>
                </c:pt>
                <c:pt idx="14104">
                  <c:v>4.8828099999999999E-2</c:v>
                </c:pt>
                <c:pt idx="14105">
                  <c:v>1.7089799999999999E-2</c:v>
                </c:pt>
                <c:pt idx="14106">
                  <c:v>-2.4414100000000002E-3</c:v>
                </c:pt>
                <c:pt idx="14107">
                  <c:v>-5.1269500000000003E-2</c:v>
                </c:pt>
                <c:pt idx="14108">
                  <c:v>-0.109863</c:v>
                </c:pt>
                <c:pt idx="14109">
                  <c:v>-0.109863</c:v>
                </c:pt>
                <c:pt idx="14110">
                  <c:v>-0.109863</c:v>
                </c:pt>
                <c:pt idx="14111">
                  <c:v>-0.166016</c:v>
                </c:pt>
                <c:pt idx="14112">
                  <c:v>-0.19775400000000001</c:v>
                </c:pt>
                <c:pt idx="14113">
                  <c:v>-0.224609</c:v>
                </c:pt>
                <c:pt idx="14114">
                  <c:v>-0.26855499999999999</c:v>
                </c:pt>
                <c:pt idx="14115">
                  <c:v>-0.28808600000000001</c:v>
                </c:pt>
                <c:pt idx="14116">
                  <c:v>-0.31494100000000003</c:v>
                </c:pt>
                <c:pt idx="14117">
                  <c:v>-0.36132799999999998</c:v>
                </c:pt>
                <c:pt idx="14118">
                  <c:v>-0.37353500000000001</c:v>
                </c:pt>
                <c:pt idx="14119">
                  <c:v>-0.40771499999999999</c:v>
                </c:pt>
                <c:pt idx="14120">
                  <c:v>-0.45166000000000001</c:v>
                </c:pt>
                <c:pt idx="14121">
                  <c:v>-0.44433600000000001</c:v>
                </c:pt>
                <c:pt idx="14122">
                  <c:v>-0.49560500000000002</c:v>
                </c:pt>
                <c:pt idx="14123">
                  <c:v>-0.51269500000000001</c:v>
                </c:pt>
                <c:pt idx="14124">
                  <c:v>-0.54443399999999997</c:v>
                </c:pt>
                <c:pt idx="14125">
                  <c:v>-0.56396500000000005</c:v>
                </c:pt>
                <c:pt idx="14126">
                  <c:v>-0.59326199999999996</c:v>
                </c:pt>
                <c:pt idx="14127">
                  <c:v>-0.617676</c:v>
                </c:pt>
                <c:pt idx="14128">
                  <c:v>-0.63720699999999997</c:v>
                </c:pt>
                <c:pt idx="14129">
                  <c:v>-0.66162100000000001</c:v>
                </c:pt>
                <c:pt idx="14130">
                  <c:v>-0.67627000000000004</c:v>
                </c:pt>
                <c:pt idx="14131">
                  <c:v>-0.70556600000000003</c:v>
                </c:pt>
                <c:pt idx="14132">
                  <c:v>-0.71777299999999999</c:v>
                </c:pt>
                <c:pt idx="14133">
                  <c:v>-0.73486300000000004</c:v>
                </c:pt>
                <c:pt idx="14134">
                  <c:v>-0.77148399999999995</c:v>
                </c:pt>
                <c:pt idx="14135">
                  <c:v>-0.78613299999999997</c:v>
                </c:pt>
                <c:pt idx="14136">
                  <c:v>-0.80810499999999996</c:v>
                </c:pt>
                <c:pt idx="14137">
                  <c:v>-0.81787100000000001</c:v>
                </c:pt>
                <c:pt idx="14138">
                  <c:v>-0.83007799999999998</c:v>
                </c:pt>
                <c:pt idx="14139">
                  <c:v>-0.852051</c:v>
                </c:pt>
                <c:pt idx="14140">
                  <c:v>-0.86181600000000003</c:v>
                </c:pt>
                <c:pt idx="14141">
                  <c:v>-0.87646500000000005</c:v>
                </c:pt>
                <c:pt idx="14142">
                  <c:v>-0.88867200000000002</c:v>
                </c:pt>
                <c:pt idx="14143">
                  <c:v>-0.89355499999999999</c:v>
                </c:pt>
                <c:pt idx="14144">
                  <c:v>-0.90820299999999998</c:v>
                </c:pt>
                <c:pt idx="14145">
                  <c:v>-0.90332000000000001</c:v>
                </c:pt>
                <c:pt idx="14146">
                  <c:v>-0.91308599999999995</c:v>
                </c:pt>
                <c:pt idx="14147">
                  <c:v>-0.930176</c:v>
                </c:pt>
                <c:pt idx="14148">
                  <c:v>-0.91796900000000003</c:v>
                </c:pt>
                <c:pt idx="14149">
                  <c:v>-0.95214799999999999</c:v>
                </c:pt>
                <c:pt idx="14150">
                  <c:v>-0.930176</c:v>
                </c:pt>
                <c:pt idx="14151">
                  <c:v>-0.93505899999999997</c:v>
                </c:pt>
                <c:pt idx="14152">
                  <c:v>-0.93994100000000003</c:v>
                </c:pt>
                <c:pt idx="14153">
                  <c:v>-0.930176</c:v>
                </c:pt>
                <c:pt idx="14154">
                  <c:v>-0.92529300000000003</c:v>
                </c:pt>
                <c:pt idx="14155">
                  <c:v>-0.930176</c:v>
                </c:pt>
                <c:pt idx="14156">
                  <c:v>-0.92040999999999995</c:v>
                </c:pt>
                <c:pt idx="14157">
                  <c:v>-0.89843799999999996</c:v>
                </c:pt>
                <c:pt idx="14158">
                  <c:v>-0.88622999999999996</c:v>
                </c:pt>
                <c:pt idx="14159">
                  <c:v>-0.89599600000000001</c:v>
                </c:pt>
                <c:pt idx="14160">
                  <c:v>-0.89355499999999999</c:v>
                </c:pt>
                <c:pt idx="14161">
                  <c:v>-0.88134800000000002</c:v>
                </c:pt>
                <c:pt idx="14162">
                  <c:v>-0.87402299999999999</c:v>
                </c:pt>
                <c:pt idx="14163">
                  <c:v>-0.85693399999999997</c:v>
                </c:pt>
                <c:pt idx="14164">
                  <c:v>-0.81787100000000001</c:v>
                </c:pt>
                <c:pt idx="14165">
                  <c:v>-0.83496099999999995</c:v>
                </c:pt>
                <c:pt idx="14166">
                  <c:v>-0.81787100000000001</c:v>
                </c:pt>
                <c:pt idx="14167">
                  <c:v>-0.81298800000000004</c:v>
                </c:pt>
                <c:pt idx="14168">
                  <c:v>-0.79834000000000005</c:v>
                </c:pt>
                <c:pt idx="14169">
                  <c:v>-0.76415999999999995</c:v>
                </c:pt>
                <c:pt idx="14170">
                  <c:v>-0.74218799999999996</c:v>
                </c:pt>
                <c:pt idx="14171">
                  <c:v>-0.72509800000000002</c:v>
                </c:pt>
                <c:pt idx="14172">
                  <c:v>-0.70068399999999997</c:v>
                </c:pt>
                <c:pt idx="14173">
                  <c:v>-0.67627000000000004</c:v>
                </c:pt>
                <c:pt idx="14174">
                  <c:v>-0.65917999999999999</c:v>
                </c:pt>
                <c:pt idx="14175">
                  <c:v>-0.64453099999999997</c:v>
                </c:pt>
                <c:pt idx="14176">
                  <c:v>-0.617676</c:v>
                </c:pt>
                <c:pt idx="14177">
                  <c:v>-0.58349600000000001</c:v>
                </c:pt>
                <c:pt idx="14178">
                  <c:v>-0.554199</c:v>
                </c:pt>
                <c:pt idx="14179">
                  <c:v>-0.53466800000000003</c:v>
                </c:pt>
                <c:pt idx="14180">
                  <c:v>-0.50537100000000001</c:v>
                </c:pt>
                <c:pt idx="14181">
                  <c:v>-0.48095700000000002</c:v>
                </c:pt>
                <c:pt idx="14182">
                  <c:v>-0.45410200000000001</c:v>
                </c:pt>
                <c:pt idx="14183">
                  <c:v>-0.43701200000000001</c:v>
                </c:pt>
                <c:pt idx="14184">
                  <c:v>-0.39306600000000003</c:v>
                </c:pt>
                <c:pt idx="14185">
                  <c:v>-0.36376999999999998</c:v>
                </c:pt>
                <c:pt idx="14186">
                  <c:v>-0.33935500000000002</c:v>
                </c:pt>
                <c:pt idx="14187">
                  <c:v>-0.31738300000000003</c:v>
                </c:pt>
                <c:pt idx="14188">
                  <c:v>-0.29296899999999998</c:v>
                </c:pt>
                <c:pt idx="14189">
                  <c:v>-0.25878899999999999</c:v>
                </c:pt>
                <c:pt idx="14190">
                  <c:v>-0.20019500000000001</c:v>
                </c:pt>
                <c:pt idx="14191">
                  <c:v>-0.19042999999999999</c:v>
                </c:pt>
                <c:pt idx="14192">
                  <c:v>-0.148926</c:v>
                </c:pt>
                <c:pt idx="14193">
                  <c:v>-0.109863</c:v>
                </c:pt>
                <c:pt idx="14194">
                  <c:v>-9.7656199999999999E-2</c:v>
                </c:pt>
                <c:pt idx="14195">
                  <c:v>-4.1503900000000003E-2</c:v>
                </c:pt>
                <c:pt idx="14196">
                  <c:v>-3.41797E-2</c:v>
                </c:pt>
                <c:pt idx="14197">
                  <c:v>9.7656199999999992E-3</c:v>
                </c:pt>
                <c:pt idx="14198">
                  <c:v>2.4414100000000001E-2</c:v>
                </c:pt>
                <c:pt idx="14199">
                  <c:v>7.0800799999999997E-2</c:v>
                </c:pt>
                <c:pt idx="14200">
                  <c:v>9.7656199999999999E-2</c:v>
                </c:pt>
                <c:pt idx="14201">
                  <c:v>0.13183600000000001</c:v>
                </c:pt>
                <c:pt idx="14202">
                  <c:v>0.158691</c:v>
                </c:pt>
                <c:pt idx="14203">
                  <c:v>0.21240200000000001</c:v>
                </c:pt>
                <c:pt idx="14204">
                  <c:v>0.244141</c:v>
                </c:pt>
                <c:pt idx="14205">
                  <c:v>0.25634800000000002</c:v>
                </c:pt>
                <c:pt idx="14206">
                  <c:v>0.28076200000000001</c:v>
                </c:pt>
                <c:pt idx="14207">
                  <c:v>0.30761699999999997</c:v>
                </c:pt>
                <c:pt idx="14208">
                  <c:v>0.34912100000000001</c:v>
                </c:pt>
                <c:pt idx="14209">
                  <c:v>0.37841799999999998</c:v>
                </c:pt>
                <c:pt idx="14210">
                  <c:v>0.41503899999999999</c:v>
                </c:pt>
                <c:pt idx="14211">
                  <c:v>0.44677699999999998</c:v>
                </c:pt>
                <c:pt idx="14212">
                  <c:v>0.47119100000000003</c:v>
                </c:pt>
                <c:pt idx="14213">
                  <c:v>0.49072300000000002</c:v>
                </c:pt>
                <c:pt idx="14214">
                  <c:v>0.52246099999999995</c:v>
                </c:pt>
                <c:pt idx="14215">
                  <c:v>0.54199200000000003</c:v>
                </c:pt>
                <c:pt idx="14216">
                  <c:v>0.57861300000000004</c:v>
                </c:pt>
                <c:pt idx="14217">
                  <c:v>0.61035200000000001</c:v>
                </c:pt>
                <c:pt idx="14218">
                  <c:v>0.64453099999999997</c:v>
                </c:pt>
                <c:pt idx="14219">
                  <c:v>0.68115199999999998</c:v>
                </c:pt>
                <c:pt idx="14220">
                  <c:v>0.68603499999999995</c:v>
                </c:pt>
                <c:pt idx="14221">
                  <c:v>0.70800799999999997</c:v>
                </c:pt>
                <c:pt idx="14222">
                  <c:v>0.71289100000000005</c:v>
                </c:pt>
                <c:pt idx="14223">
                  <c:v>0.75927699999999998</c:v>
                </c:pt>
                <c:pt idx="14224">
                  <c:v>0.77636700000000003</c:v>
                </c:pt>
                <c:pt idx="14225">
                  <c:v>0.79589799999999999</c:v>
                </c:pt>
                <c:pt idx="14226">
                  <c:v>0.81542999999999999</c:v>
                </c:pt>
                <c:pt idx="14227">
                  <c:v>0.84960899999999995</c:v>
                </c:pt>
                <c:pt idx="14228">
                  <c:v>0.86425799999999997</c:v>
                </c:pt>
                <c:pt idx="14229">
                  <c:v>0.83984400000000003</c:v>
                </c:pt>
                <c:pt idx="14230">
                  <c:v>0.89599600000000001</c:v>
                </c:pt>
                <c:pt idx="14231">
                  <c:v>0.91308599999999995</c:v>
                </c:pt>
                <c:pt idx="14232">
                  <c:v>0.92529300000000003</c:v>
                </c:pt>
                <c:pt idx="14233">
                  <c:v>0.93994100000000003</c:v>
                </c:pt>
                <c:pt idx="14234">
                  <c:v>0.94726600000000005</c:v>
                </c:pt>
                <c:pt idx="14235">
                  <c:v>0.95703099999999997</c:v>
                </c:pt>
                <c:pt idx="14236">
                  <c:v>0.96435499999999996</c:v>
                </c:pt>
                <c:pt idx="14237">
                  <c:v>0.99853499999999995</c:v>
                </c:pt>
                <c:pt idx="14238">
                  <c:v>1.00098</c:v>
                </c:pt>
                <c:pt idx="14239">
                  <c:v>0.99853499999999995</c:v>
                </c:pt>
                <c:pt idx="14240">
                  <c:v>1.0083</c:v>
                </c:pt>
                <c:pt idx="14241">
                  <c:v>1.03027</c:v>
                </c:pt>
                <c:pt idx="14242">
                  <c:v>1.02783</c:v>
                </c:pt>
                <c:pt idx="14243">
                  <c:v>1.0351600000000001</c:v>
                </c:pt>
                <c:pt idx="14244">
                  <c:v>1.01074</c:v>
                </c:pt>
                <c:pt idx="14245">
                  <c:v>1.03027</c:v>
                </c:pt>
                <c:pt idx="14246">
                  <c:v>1.02783</c:v>
                </c:pt>
                <c:pt idx="14247">
                  <c:v>1.02783</c:v>
                </c:pt>
                <c:pt idx="14248">
                  <c:v>1.02783</c:v>
                </c:pt>
                <c:pt idx="14249">
                  <c:v>1.02539</c:v>
                </c:pt>
                <c:pt idx="14250">
                  <c:v>1.02539</c:v>
                </c:pt>
                <c:pt idx="14251">
                  <c:v>1.01074</c:v>
                </c:pt>
                <c:pt idx="14252">
                  <c:v>1.0083</c:v>
                </c:pt>
                <c:pt idx="14253">
                  <c:v>1.00586</c:v>
                </c:pt>
                <c:pt idx="14254">
                  <c:v>0.99609400000000003</c:v>
                </c:pt>
                <c:pt idx="14255">
                  <c:v>0.97656200000000004</c:v>
                </c:pt>
                <c:pt idx="14256">
                  <c:v>0.97167999999999999</c:v>
                </c:pt>
                <c:pt idx="14257">
                  <c:v>0.96191400000000005</c:v>
                </c:pt>
                <c:pt idx="14258">
                  <c:v>0.96923800000000004</c:v>
                </c:pt>
                <c:pt idx="14259">
                  <c:v>0.98877000000000004</c:v>
                </c:pt>
                <c:pt idx="14260">
                  <c:v>0.93994100000000003</c:v>
                </c:pt>
                <c:pt idx="14261">
                  <c:v>0.90820299999999998</c:v>
                </c:pt>
                <c:pt idx="14262">
                  <c:v>0.91552699999999998</c:v>
                </c:pt>
                <c:pt idx="14263">
                  <c:v>0.88378900000000005</c:v>
                </c:pt>
                <c:pt idx="14264">
                  <c:v>0.87402299999999999</c:v>
                </c:pt>
                <c:pt idx="14265">
                  <c:v>0.85449200000000003</c:v>
                </c:pt>
                <c:pt idx="14266">
                  <c:v>0.84716800000000003</c:v>
                </c:pt>
                <c:pt idx="14267">
                  <c:v>0.82519500000000001</c:v>
                </c:pt>
                <c:pt idx="14268">
                  <c:v>0.80322300000000002</c:v>
                </c:pt>
                <c:pt idx="14269">
                  <c:v>0.77636700000000003</c:v>
                </c:pt>
                <c:pt idx="14270">
                  <c:v>0.76171900000000003</c:v>
                </c:pt>
                <c:pt idx="14271">
                  <c:v>0.71533199999999997</c:v>
                </c:pt>
                <c:pt idx="14272">
                  <c:v>0.72997999999999996</c:v>
                </c:pt>
                <c:pt idx="14273">
                  <c:v>0.67871099999999995</c:v>
                </c:pt>
                <c:pt idx="14274">
                  <c:v>0.64697300000000002</c:v>
                </c:pt>
                <c:pt idx="14275">
                  <c:v>0.62988299999999997</c:v>
                </c:pt>
                <c:pt idx="14276">
                  <c:v>0.60790999999999995</c:v>
                </c:pt>
                <c:pt idx="14277">
                  <c:v>0.57372999999999996</c:v>
                </c:pt>
                <c:pt idx="14278">
                  <c:v>0.554199</c:v>
                </c:pt>
                <c:pt idx="14279">
                  <c:v>0.51757799999999998</c:v>
                </c:pt>
                <c:pt idx="14280">
                  <c:v>0.50537100000000001</c:v>
                </c:pt>
                <c:pt idx="14281">
                  <c:v>0.47119100000000003</c:v>
                </c:pt>
                <c:pt idx="14282">
                  <c:v>0.43701200000000001</c:v>
                </c:pt>
                <c:pt idx="14283">
                  <c:v>0.400391</c:v>
                </c:pt>
                <c:pt idx="14284">
                  <c:v>0.380859</c:v>
                </c:pt>
                <c:pt idx="14285">
                  <c:v>0.35400399999999999</c:v>
                </c:pt>
                <c:pt idx="14286">
                  <c:v>0.31494100000000003</c:v>
                </c:pt>
                <c:pt idx="14287">
                  <c:v>0.28320299999999998</c:v>
                </c:pt>
                <c:pt idx="14288">
                  <c:v>0.27587899999999999</c:v>
                </c:pt>
                <c:pt idx="14289">
                  <c:v>0.234375</c:v>
                </c:pt>
                <c:pt idx="14290">
                  <c:v>0.19287099999999999</c:v>
                </c:pt>
                <c:pt idx="14291">
                  <c:v>0.168457</c:v>
                </c:pt>
                <c:pt idx="14292">
                  <c:v>0.14160200000000001</c:v>
                </c:pt>
                <c:pt idx="14293">
                  <c:v>0.10498</c:v>
                </c:pt>
                <c:pt idx="14294">
                  <c:v>6.5918000000000004E-2</c:v>
                </c:pt>
                <c:pt idx="14295">
                  <c:v>3.6621099999999997E-2</c:v>
                </c:pt>
                <c:pt idx="14296">
                  <c:v>7.3242200000000002E-3</c:v>
                </c:pt>
                <c:pt idx="14297">
                  <c:v>-1.7089799999999999E-2</c:v>
                </c:pt>
                <c:pt idx="14298">
                  <c:v>-7.8125E-2</c:v>
                </c:pt>
                <c:pt idx="14299">
                  <c:v>-8.5449200000000003E-2</c:v>
                </c:pt>
                <c:pt idx="14300">
                  <c:v>-0.13427700000000001</c:v>
                </c:pt>
                <c:pt idx="14301">
                  <c:v>-0.158691</c:v>
                </c:pt>
                <c:pt idx="14302">
                  <c:v>-0.163574</c:v>
                </c:pt>
                <c:pt idx="14303">
                  <c:v>-0.20996100000000001</c:v>
                </c:pt>
                <c:pt idx="14304">
                  <c:v>-0.241699</c:v>
                </c:pt>
                <c:pt idx="14305">
                  <c:v>-0.27587899999999999</c:v>
                </c:pt>
                <c:pt idx="14306">
                  <c:v>-0.302734</c:v>
                </c:pt>
                <c:pt idx="14307">
                  <c:v>-0.33935500000000002</c:v>
                </c:pt>
                <c:pt idx="14308">
                  <c:v>-0.36376999999999998</c:v>
                </c:pt>
                <c:pt idx="14309">
                  <c:v>-0.41748000000000002</c:v>
                </c:pt>
                <c:pt idx="14310">
                  <c:v>-0.41748000000000002</c:v>
                </c:pt>
                <c:pt idx="14311">
                  <c:v>-0.46875</c:v>
                </c:pt>
                <c:pt idx="14312">
                  <c:v>-0.48095700000000002</c:v>
                </c:pt>
                <c:pt idx="14313">
                  <c:v>-0.49316399999999999</c:v>
                </c:pt>
                <c:pt idx="14314">
                  <c:v>-0.52734400000000003</c:v>
                </c:pt>
                <c:pt idx="14315">
                  <c:v>-0.56884800000000002</c:v>
                </c:pt>
                <c:pt idx="14316">
                  <c:v>-0.59082000000000001</c:v>
                </c:pt>
                <c:pt idx="14317">
                  <c:v>-0.61523399999999995</c:v>
                </c:pt>
                <c:pt idx="14318">
                  <c:v>-0.64453099999999997</c:v>
                </c:pt>
                <c:pt idx="14319">
                  <c:v>-0.66406200000000004</c:v>
                </c:pt>
                <c:pt idx="14320">
                  <c:v>-0.66894500000000001</c:v>
                </c:pt>
                <c:pt idx="14321">
                  <c:v>-0.695801</c:v>
                </c:pt>
                <c:pt idx="14322">
                  <c:v>-0.73242200000000002</c:v>
                </c:pt>
                <c:pt idx="14323">
                  <c:v>-0.74462899999999999</c:v>
                </c:pt>
                <c:pt idx="14324">
                  <c:v>-0.75683599999999995</c:v>
                </c:pt>
                <c:pt idx="14325">
                  <c:v>-0.788574</c:v>
                </c:pt>
                <c:pt idx="14326">
                  <c:v>-0.80566400000000005</c:v>
                </c:pt>
                <c:pt idx="14327">
                  <c:v>-0.82519500000000001</c:v>
                </c:pt>
                <c:pt idx="14328">
                  <c:v>-0.83984400000000003</c:v>
                </c:pt>
                <c:pt idx="14329">
                  <c:v>-0.85693399999999997</c:v>
                </c:pt>
                <c:pt idx="14330">
                  <c:v>-0.85693399999999997</c:v>
                </c:pt>
                <c:pt idx="14331">
                  <c:v>-0.87890599999999997</c:v>
                </c:pt>
                <c:pt idx="14332">
                  <c:v>-0.89111300000000004</c:v>
                </c:pt>
                <c:pt idx="14333">
                  <c:v>-0.90332000000000001</c:v>
                </c:pt>
                <c:pt idx="14334">
                  <c:v>-0.90576199999999996</c:v>
                </c:pt>
                <c:pt idx="14335">
                  <c:v>-0.91796900000000003</c:v>
                </c:pt>
                <c:pt idx="14336">
                  <c:v>-0.93261700000000003</c:v>
                </c:pt>
                <c:pt idx="14337">
                  <c:v>-0.92773399999999995</c:v>
                </c:pt>
                <c:pt idx="14338">
                  <c:v>-0.944824</c:v>
                </c:pt>
                <c:pt idx="14339">
                  <c:v>-0.95703099999999997</c:v>
                </c:pt>
                <c:pt idx="14340">
                  <c:v>-0.944824</c:v>
                </c:pt>
                <c:pt idx="14341">
                  <c:v>-0.96679700000000002</c:v>
                </c:pt>
                <c:pt idx="14342">
                  <c:v>-0.95459000000000005</c:v>
                </c:pt>
                <c:pt idx="14343">
                  <c:v>-0.94970699999999997</c:v>
                </c:pt>
                <c:pt idx="14344">
                  <c:v>-0.93994100000000003</c:v>
                </c:pt>
                <c:pt idx="14345">
                  <c:v>-0.94970699999999997</c:v>
                </c:pt>
                <c:pt idx="14346">
                  <c:v>-0.944824</c:v>
                </c:pt>
                <c:pt idx="14347">
                  <c:v>-0.94238299999999997</c:v>
                </c:pt>
                <c:pt idx="14348">
                  <c:v>-0.930176</c:v>
                </c:pt>
                <c:pt idx="14349">
                  <c:v>-0.92040999999999995</c:v>
                </c:pt>
                <c:pt idx="14350">
                  <c:v>-0.91308599999999995</c:v>
                </c:pt>
                <c:pt idx="14351">
                  <c:v>-0.91064500000000004</c:v>
                </c:pt>
                <c:pt idx="14352">
                  <c:v>-0.89355499999999999</c:v>
                </c:pt>
                <c:pt idx="14353">
                  <c:v>-0.88867200000000002</c:v>
                </c:pt>
                <c:pt idx="14354">
                  <c:v>-0.89599600000000001</c:v>
                </c:pt>
                <c:pt idx="14355">
                  <c:v>-0.86425799999999997</c:v>
                </c:pt>
                <c:pt idx="14356">
                  <c:v>-0.852051</c:v>
                </c:pt>
                <c:pt idx="14357">
                  <c:v>-0.83984400000000003</c:v>
                </c:pt>
                <c:pt idx="14358">
                  <c:v>-0.81542999999999999</c:v>
                </c:pt>
                <c:pt idx="14359">
                  <c:v>-0.80566400000000005</c:v>
                </c:pt>
                <c:pt idx="14360">
                  <c:v>-0.78369100000000003</c:v>
                </c:pt>
                <c:pt idx="14361">
                  <c:v>-0.773926</c:v>
                </c:pt>
                <c:pt idx="14362">
                  <c:v>-0.74218799999999996</c:v>
                </c:pt>
                <c:pt idx="14363">
                  <c:v>-0.72997999999999996</c:v>
                </c:pt>
                <c:pt idx="14364">
                  <c:v>-0.695801</c:v>
                </c:pt>
                <c:pt idx="14365">
                  <c:v>-0.68115199999999998</c:v>
                </c:pt>
                <c:pt idx="14366">
                  <c:v>-0.65917999999999999</c:v>
                </c:pt>
                <c:pt idx="14367">
                  <c:v>-0.59082000000000001</c:v>
                </c:pt>
                <c:pt idx="14368">
                  <c:v>-0.60546900000000003</c:v>
                </c:pt>
                <c:pt idx="14369">
                  <c:v>-0.58593799999999996</c:v>
                </c:pt>
                <c:pt idx="14370">
                  <c:v>-0.55908199999999997</c:v>
                </c:pt>
                <c:pt idx="14371">
                  <c:v>-0.52978499999999995</c:v>
                </c:pt>
                <c:pt idx="14372">
                  <c:v>-0.50537100000000001</c:v>
                </c:pt>
                <c:pt idx="14373">
                  <c:v>-0.47119100000000003</c:v>
                </c:pt>
                <c:pt idx="14374">
                  <c:v>-0.44189499999999998</c:v>
                </c:pt>
                <c:pt idx="14375">
                  <c:v>-0.42236299999999999</c:v>
                </c:pt>
                <c:pt idx="14376">
                  <c:v>-0.39306600000000003</c:v>
                </c:pt>
                <c:pt idx="14377">
                  <c:v>-0.35400399999999999</c:v>
                </c:pt>
                <c:pt idx="14378">
                  <c:v>-0.32958999999999999</c:v>
                </c:pt>
                <c:pt idx="14379">
                  <c:v>-0.28320299999999998</c:v>
                </c:pt>
                <c:pt idx="14380">
                  <c:v>-0.25878899999999999</c:v>
                </c:pt>
                <c:pt idx="14381">
                  <c:v>-0.239258</c:v>
                </c:pt>
                <c:pt idx="14382">
                  <c:v>-0.20752000000000001</c:v>
                </c:pt>
                <c:pt idx="14383">
                  <c:v>-0.166016</c:v>
                </c:pt>
                <c:pt idx="14384">
                  <c:v>-0.13671900000000001</c:v>
                </c:pt>
                <c:pt idx="14385">
                  <c:v>-0.119629</c:v>
                </c:pt>
                <c:pt idx="14386">
                  <c:v>-7.5683600000000004E-2</c:v>
                </c:pt>
                <c:pt idx="14387">
                  <c:v>-3.90625E-2</c:v>
                </c:pt>
                <c:pt idx="14388">
                  <c:v>-1.4648400000000001E-2</c:v>
                </c:pt>
                <c:pt idx="14389">
                  <c:v>7.3242200000000002E-3</c:v>
                </c:pt>
                <c:pt idx="14390">
                  <c:v>4.6386700000000003E-2</c:v>
                </c:pt>
                <c:pt idx="14391">
                  <c:v>7.8125E-2</c:v>
                </c:pt>
                <c:pt idx="14392">
                  <c:v>0.10009800000000001</c:v>
                </c:pt>
                <c:pt idx="14393">
                  <c:v>0.151367</c:v>
                </c:pt>
                <c:pt idx="14394">
                  <c:v>0.168457</c:v>
                </c:pt>
                <c:pt idx="14395">
                  <c:v>0.21484400000000001</c:v>
                </c:pt>
                <c:pt idx="14396">
                  <c:v>0.234375</c:v>
                </c:pt>
                <c:pt idx="14397">
                  <c:v>0.26123000000000002</c:v>
                </c:pt>
                <c:pt idx="14398">
                  <c:v>0.29541000000000001</c:v>
                </c:pt>
                <c:pt idx="14399">
                  <c:v>0.35156199999999999</c:v>
                </c:pt>
                <c:pt idx="14400">
                  <c:v>0.36376999999999998</c:v>
                </c:pt>
                <c:pt idx="14401">
                  <c:v>0.400391</c:v>
                </c:pt>
                <c:pt idx="14402">
                  <c:v>0.42724600000000001</c:v>
                </c:pt>
                <c:pt idx="14403">
                  <c:v>0.458984</c:v>
                </c:pt>
                <c:pt idx="14404">
                  <c:v>0.476074</c:v>
                </c:pt>
                <c:pt idx="14405">
                  <c:v>0.51025399999999999</c:v>
                </c:pt>
                <c:pt idx="14406">
                  <c:v>0.52734400000000003</c:v>
                </c:pt>
                <c:pt idx="14407">
                  <c:v>0.56396500000000005</c:v>
                </c:pt>
                <c:pt idx="14408">
                  <c:v>0.59082000000000001</c:v>
                </c:pt>
                <c:pt idx="14409">
                  <c:v>0.60546900000000003</c:v>
                </c:pt>
                <c:pt idx="14410">
                  <c:v>0.64453099999999997</c:v>
                </c:pt>
                <c:pt idx="14411">
                  <c:v>0.64941400000000005</c:v>
                </c:pt>
                <c:pt idx="14412">
                  <c:v>0.69824200000000003</c:v>
                </c:pt>
                <c:pt idx="14413">
                  <c:v>0.72021500000000005</c:v>
                </c:pt>
                <c:pt idx="14414">
                  <c:v>0.74218799999999996</c:v>
                </c:pt>
                <c:pt idx="14415">
                  <c:v>0.75439500000000004</c:v>
                </c:pt>
                <c:pt idx="14416">
                  <c:v>0.77148399999999995</c:v>
                </c:pt>
                <c:pt idx="14417">
                  <c:v>0.81054700000000002</c:v>
                </c:pt>
                <c:pt idx="14418">
                  <c:v>0.80810499999999996</c:v>
                </c:pt>
                <c:pt idx="14419">
                  <c:v>0.88134800000000002</c:v>
                </c:pt>
                <c:pt idx="14420">
                  <c:v>0.84960899999999995</c:v>
                </c:pt>
                <c:pt idx="14421">
                  <c:v>0.859375</c:v>
                </c:pt>
                <c:pt idx="14422">
                  <c:v>0.88378900000000005</c:v>
                </c:pt>
                <c:pt idx="14423">
                  <c:v>0.89355499999999999</c:v>
                </c:pt>
                <c:pt idx="14424">
                  <c:v>0.91796900000000003</c:v>
                </c:pt>
                <c:pt idx="14425">
                  <c:v>0.9375</c:v>
                </c:pt>
                <c:pt idx="14426">
                  <c:v>0.944824</c:v>
                </c:pt>
                <c:pt idx="14427">
                  <c:v>0.96679700000000002</c:v>
                </c:pt>
                <c:pt idx="14428">
                  <c:v>0.96435499999999996</c:v>
                </c:pt>
                <c:pt idx="14429">
                  <c:v>0.97412100000000001</c:v>
                </c:pt>
                <c:pt idx="14430">
                  <c:v>0.97900399999999999</c:v>
                </c:pt>
                <c:pt idx="14431">
                  <c:v>0.99365199999999998</c:v>
                </c:pt>
                <c:pt idx="14432">
                  <c:v>1.00098</c:v>
                </c:pt>
                <c:pt idx="14433">
                  <c:v>1.00586</c:v>
                </c:pt>
                <c:pt idx="14434">
                  <c:v>1.01562</c:v>
                </c:pt>
                <c:pt idx="14435">
                  <c:v>1.01562</c:v>
                </c:pt>
                <c:pt idx="14436">
                  <c:v>1.01562</c:v>
                </c:pt>
                <c:pt idx="14437">
                  <c:v>1.0083</c:v>
                </c:pt>
                <c:pt idx="14438">
                  <c:v>1.02295</c:v>
                </c:pt>
                <c:pt idx="14439">
                  <c:v>1.01074</c:v>
                </c:pt>
                <c:pt idx="14440">
                  <c:v>1.01807</c:v>
                </c:pt>
                <c:pt idx="14441">
                  <c:v>1.00586</c:v>
                </c:pt>
                <c:pt idx="14442">
                  <c:v>1.00586</c:v>
                </c:pt>
                <c:pt idx="14443">
                  <c:v>1.00586</c:v>
                </c:pt>
                <c:pt idx="14444">
                  <c:v>0.99365199999999998</c:v>
                </c:pt>
                <c:pt idx="14445">
                  <c:v>0.97656200000000004</c:v>
                </c:pt>
                <c:pt idx="14446">
                  <c:v>0.95703099999999997</c:v>
                </c:pt>
                <c:pt idx="14447">
                  <c:v>0.95947300000000002</c:v>
                </c:pt>
                <c:pt idx="14448">
                  <c:v>0.94970699999999997</c:v>
                </c:pt>
                <c:pt idx="14449">
                  <c:v>1.02539</c:v>
                </c:pt>
                <c:pt idx="14450">
                  <c:v>0.94238299999999997</c:v>
                </c:pt>
                <c:pt idx="14451">
                  <c:v>0.93505899999999997</c:v>
                </c:pt>
                <c:pt idx="14452">
                  <c:v>0.90576199999999996</c:v>
                </c:pt>
                <c:pt idx="14453">
                  <c:v>0.88867200000000002</c:v>
                </c:pt>
                <c:pt idx="14454">
                  <c:v>0.87646500000000005</c:v>
                </c:pt>
                <c:pt idx="14455">
                  <c:v>0.85449200000000003</c:v>
                </c:pt>
                <c:pt idx="14456">
                  <c:v>0.84472700000000001</c:v>
                </c:pt>
                <c:pt idx="14457">
                  <c:v>0.83496099999999995</c:v>
                </c:pt>
                <c:pt idx="14458">
                  <c:v>0.788574</c:v>
                </c:pt>
                <c:pt idx="14459">
                  <c:v>0.79101600000000005</c:v>
                </c:pt>
                <c:pt idx="14460">
                  <c:v>0.79345699999999997</c:v>
                </c:pt>
                <c:pt idx="14461">
                  <c:v>0.73730499999999999</c:v>
                </c:pt>
                <c:pt idx="14462">
                  <c:v>0.73730499999999999</c:v>
                </c:pt>
                <c:pt idx="14463">
                  <c:v>0.695801</c:v>
                </c:pt>
                <c:pt idx="14464">
                  <c:v>0.66162100000000001</c:v>
                </c:pt>
                <c:pt idx="14465">
                  <c:v>0.63964799999999999</c:v>
                </c:pt>
                <c:pt idx="14466">
                  <c:v>0.632324</c:v>
                </c:pt>
                <c:pt idx="14467">
                  <c:v>0.60302699999999998</c:v>
                </c:pt>
                <c:pt idx="14468">
                  <c:v>0.56640599999999997</c:v>
                </c:pt>
                <c:pt idx="14469">
                  <c:v>0.53710899999999995</c:v>
                </c:pt>
                <c:pt idx="14470">
                  <c:v>0.51513699999999996</c:v>
                </c:pt>
                <c:pt idx="14471">
                  <c:v>0.478516</c:v>
                </c:pt>
                <c:pt idx="14472">
                  <c:v>0.46875</c:v>
                </c:pt>
                <c:pt idx="14473">
                  <c:v>0.43945299999999998</c:v>
                </c:pt>
                <c:pt idx="14474">
                  <c:v>0.40527299999999999</c:v>
                </c:pt>
                <c:pt idx="14475">
                  <c:v>0.36865199999999998</c:v>
                </c:pt>
                <c:pt idx="14476">
                  <c:v>0.35400399999999999</c:v>
                </c:pt>
                <c:pt idx="14477">
                  <c:v>0.31005899999999997</c:v>
                </c:pt>
                <c:pt idx="14478">
                  <c:v>0.28808600000000001</c:v>
                </c:pt>
                <c:pt idx="14479">
                  <c:v>0.26855499999999999</c:v>
                </c:pt>
                <c:pt idx="14480">
                  <c:v>0.231934</c:v>
                </c:pt>
                <c:pt idx="14481">
                  <c:v>0.19531200000000001</c:v>
                </c:pt>
                <c:pt idx="14482">
                  <c:v>0.17578099999999999</c:v>
                </c:pt>
                <c:pt idx="14483">
                  <c:v>0.13671900000000001</c:v>
                </c:pt>
                <c:pt idx="14484">
                  <c:v>9.2773400000000006E-2</c:v>
                </c:pt>
                <c:pt idx="14485">
                  <c:v>7.0800799999999997E-2</c:v>
                </c:pt>
                <c:pt idx="14486">
                  <c:v>4.1503900000000003E-2</c:v>
                </c:pt>
                <c:pt idx="14487">
                  <c:v>-2.4414100000000002E-3</c:v>
                </c:pt>
                <c:pt idx="14488">
                  <c:v>-5.6152300000000002E-2</c:v>
                </c:pt>
                <c:pt idx="14489">
                  <c:v>-5.8593800000000001E-2</c:v>
                </c:pt>
                <c:pt idx="14490">
                  <c:v>-0.12939500000000001</c:v>
                </c:pt>
                <c:pt idx="14491">
                  <c:v>-0.112305</c:v>
                </c:pt>
                <c:pt idx="14492">
                  <c:v>-0.14160200000000001</c:v>
                </c:pt>
                <c:pt idx="14493">
                  <c:v>-0.19042999999999999</c:v>
                </c:pt>
                <c:pt idx="14494">
                  <c:v>-0.21240200000000001</c:v>
                </c:pt>
                <c:pt idx="14495">
                  <c:v>-0.239258</c:v>
                </c:pt>
                <c:pt idx="14496">
                  <c:v>-0.27587899999999999</c:v>
                </c:pt>
                <c:pt idx="14497">
                  <c:v>-0.302734</c:v>
                </c:pt>
                <c:pt idx="14498">
                  <c:v>-0.34179700000000002</c:v>
                </c:pt>
                <c:pt idx="14499">
                  <c:v>-0.34423799999999999</c:v>
                </c:pt>
                <c:pt idx="14500">
                  <c:v>-0.39306600000000003</c:v>
                </c:pt>
                <c:pt idx="14501">
                  <c:v>-0.41992200000000002</c:v>
                </c:pt>
                <c:pt idx="14502">
                  <c:v>-0.44189499999999998</c:v>
                </c:pt>
                <c:pt idx="14503">
                  <c:v>-0.49560500000000002</c:v>
                </c:pt>
                <c:pt idx="14504">
                  <c:v>-0.49804700000000002</c:v>
                </c:pt>
                <c:pt idx="14505">
                  <c:v>-0.539551</c:v>
                </c:pt>
                <c:pt idx="14506">
                  <c:v>-0.554199</c:v>
                </c:pt>
                <c:pt idx="14507">
                  <c:v>-0.57128900000000005</c:v>
                </c:pt>
                <c:pt idx="14508">
                  <c:v>-0.61279300000000003</c:v>
                </c:pt>
                <c:pt idx="14509">
                  <c:v>-0.625</c:v>
                </c:pt>
                <c:pt idx="14510">
                  <c:v>-0.64453099999999997</c:v>
                </c:pt>
                <c:pt idx="14511">
                  <c:v>-0.67871099999999995</c:v>
                </c:pt>
                <c:pt idx="14512">
                  <c:v>-0.703125</c:v>
                </c:pt>
                <c:pt idx="14513">
                  <c:v>-0.72509800000000002</c:v>
                </c:pt>
                <c:pt idx="14514">
                  <c:v>-0.74707000000000001</c:v>
                </c:pt>
                <c:pt idx="14515">
                  <c:v>-0.75195299999999998</c:v>
                </c:pt>
                <c:pt idx="14516">
                  <c:v>-0.788574</c:v>
                </c:pt>
                <c:pt idx="14517">
                  <c:v>-0.80322300000000002</c:v>
                </c:pt>
                <c:pt idx="14518">
                  <c:v>-0.83496099999999995</c:v>
                </c:pt>
                <c:pt idx="14519">
                  <c:v>-0.84228499999999995</c:v>
                </c:pt>
                <c:pt idx="14520">
                  <c:v>-0.84228499999999995</c:v>
                </c:pt>
                <c:pt idx="14521">
                  <c:v>-0.86425799999999997</c:v>
                </c:pt>
                <c:pt idx="14522">
                  <c:v>-0.87890599999999997</c:v>
                </c:pt>
                <c:pt idx="14523">
                  <c:v>-0.88622999999999996</c:v>
                </c:pt>
                <c:pt idx="14524">
                  <c:v>-0.90576199999999996</c:v>
                </c:pt>
                <c:pt idx="14525">
                  <c:v>-0.90332000000000001</c:v>
                </c:pt>
                <c:pt idx="14526">
                  <c:v>-0.91552699999999998</c:v>
                </c:pt>
                <c:pt idx="14527">
                  <c:v>-0.92040999999999995</c:v>
                </c:pt>
                <c:pt idx="14528">
                  <c:v>-0.92529300000000003</c:v>
                </c:pt>
                <c:pt idx="14529">
                  <c:v>-0.95459000000000005</c:v>
                </c:pt>
                <c:pt idx="14530">
                  <c:v>-0.944824</c:v>
                </c:pt>
                <c:pt idx="14531">
                  <c:v>-0.96679700000000002</c:v>
                </c:pt>
                <c:pt idx="14532">
                  <c:v>-0.93505899999999997</c:v>
                </c:pt>
                <c:pt idx="14533">
                  <c:v>-0.95214799999999999</c:v>
                </c:pt>
                <c:pt idx="14534">
                  <c:v>-0.94726600000000005</c:v>
                </c:pt>
                <c:pt idx="14535">
                  <c:v>-0.944824</c:v>
                </c:pt>
                <c:pt idx="14536">
                  <c:v>-0.9375</c:v>
                </c:pt>
                <c:pt idx="14537">
                  <c:v>-0.94970699999999997</c:v>
                </c:pt>
                <c:pt idx="14538">
                  <c:v>-0.91552699999999998</c:v>
                </c:pt>
                <c:pt idx="14539">
                  <c:v>-0.92040999999999995</c:v>
                </c:pt>
                <c:pt idx="14540">
                  <c:v>-0.92529300000000003</c:v>
                </c:pt>
                <c:pt idx="14541">
                  <c:v>-0.91796900000000003</c:v>
                </c:pt>
                <c:pt idx="14542">
                  <c:v>-0.88867200000000002</c:v>
                </c:pt>
                <c:pt idx="14543">
                  <c:v>-0.89111300000000004</c:v>
                </c:pt>
                <c:pt idx="14544">
                  <c:v>-0.88378900000000005</c:v>
                </c:pt>
                <c:pt idx="14545">
                  <c:v>-0.86914100000000005</c:v>
                </c:pt>
                <c:pt idx="14546">
                  <c:v>-0.85693399999999997</c:v>
                </c:pt>
                <c:pt idx="14547">
                  <c:v>-0.84716800000000003</c:v>
                </c:pt>
                <c:pt idx="14548">
                  <c:v>-0.82519500000000001</c:v>
                </c:pt>
                <c:pt idx="14549">
                  <c:v>-0.80566400000000005</c:v>
                </c:pt>
                <c:pt idx="14550">
                  <c:v>-0.77880899999999997</c:v>
                </c:pt>
                <c:pt idx="14551">
                  <c:v>-0.78613299999999997</c:v>
                </c:pt>
                <c:pt idx="14552">
                  <c:v>-0.74951199999999996</c:v>
                </c:pt>
                <c:pt idx="14553">
                  <c:v>-0.72997999999999996</c:v>
                </c:pt>
                <c:pt idx="14554">
                  <c:v>-0.73242200000000002</c:v>
                </c:pt>
                <c:pt idx="14555">
                  <c:v>-0.68603499999999995</c:v>
                </c:pt>
                <c:pt idx="14556">
                  <c:v>-0.67627000000000004</c:v>
                </c:pt>
                <c:pt idx="14557">
                  <c:v>-0.64697300000000002</c:v>
                </c:pt>
                <c:pt idx="14558">
                  <c:v>-0.62255899999999997</c:v>
                </c:pt>
                <c:pt idx="14559">
                  <c:v>-0.61035200000000001</c:v>
                </c:pt>
                <c:pt idx="14560">
                  <c:v>-0.56884800000000002</c:v>
                </c:pt>
                <c:pt idx="14561">
                  <c:v>-0.54199200000000003</c:v>
                </c:pt>
                <c:pt idx="14562">
                  <c:v>-0.52002000000000004</c:v>
                </c:pt>
                <c:pt idx="14563">
                  <c:v>-0.50048800000000004</c:v>
                </c:pt>
                <c:pt idx="14564">
                  <c:v>-0.478516</c:v>
                </c:pt>
                <c:pt idx="14565">
                  <c:v>-0.43212899999999999</c:v>
                </c:pt>
                <c:pt idx="14566">
                  <c:v>-0.40771499999999999</c:v>
                </c:pt>
                <c:pt idx="14567">
                  <c:v>-0.380859</c:v>
                </c:pt>
                <c:pt idx="14568">
                  <c:v>-0.34423799999999999</c:v>
                </c:pt>
                <c:pt idx="14569">
                  <c:v>-0.31494100000000003</c:v>
                </c:pt>
                <c:pt idx="14570">
                  <c:v>-0.29785200000000001</c:v>
                </c:pt>
                <c:pt idx="14571">
                  <c:v>-0.25634800000000002</c:v>
                </c:pt>
                <c:pt idx="14572">
                  <c:v>-0.234375</c:v>
                </c:pt>
                <c:pt idx="14573">
                  <c:v>-0.18310499999999999</c:v>
                </c:pt>
                <c:pt idx="14574">
                  <c:v>-0.15625</c:v>
                </c:pt>
                <c:pt idx="14575">
                  <c:v>-0.13183600000000001</c:v>
                </c:pt>
                <c:pt idx="14576">
                  <c:v>-0.10253900000000001</c:v>
                </c:pt>
                <c:pt idx="14577">
                  <c:v>-6.8359400000000001E-2</c:v>
                </c:pt>
                <c:pt idx="14578">
                  <c:v>-3.6621099999999997E-2</c:v>
                </c:pt>
                <c:pt idx="14579">
                  <c:v>2.4414100000000002E-3</c:v>
                </c:pt>
                <c:pt idx="14580">
                  <c:v>3.1738299999999997E-2</c:v>
                </c:pt>
                <c:pt idx="14581">
                  <c:v>4.6386700000000003E-2</c:v>
                </c:pt>
                <c:pt idx="14582">
                  <c:v>9.2773400000000006E-2</c:v>
                </c:pt>
                <c:pt idx="14583">
                  <c:v>0.13671900000000001</c:v>
                </c:pt>
                <c:pt idx="14584">
                  <c:v>0.158691</c:v>
                </c:pt>
                <c:pt idx="14585">
                  <c:v>0.19287099999999999</c:v>
                </c:pt>
                <c:pt idx="14586">
                  <c:v>0.222168</c:v>
                </c:pt>
                <c:pt idx="14587">
                  <c:v>0.26123000000000002</c:v>
                </c:pt>
                <c:pt idx="14588">
                  <c:v>0.28076200000000001</c:v>
                </c:pt>
                <c:pt idx="14589">
                  <c:v>0.32714799999999999</c:v>
                </c:pt>
                <c:pt idx="14590">
                  <c:v>0.36865199999999998</c:v>
                </c:pt>
                <c:pt idx="14591">
                  <c:v>0.37597700000000001</c:v>
                </c:pt>
                <c:pt idx="14592">
                  <c:v>0.41259800000000002</c:v>
                </c:pt>
                <c:pt idx="14593">
                  <c:v>0.44433600000000001</c:v>
                </c:pt>
                <c:pt idx="14594">
                  <c:v>0.478516</c:v>
                </c:pt>
                <c:pt idx="14595">
                  <c:v>0.50781200000000004</c:v>
                </c:pt>
                <c:pt idx="14596">
                  <c:v>0.52490199999999998</c:v>
                </c:pt>
                <c:pt idx="14597">
                  <c:v>0.56396500000000005</c:v>
                </c:pt>
                <c:pt idx="14598">
                  <c:v>0.59082000000000001</c:v>
                </c:pt>
                <c:pt idx="14599">
                  <c:v>0.60790999999999995</c:v>
                </c:pt>
                <c:pt idx="14600">
                  <c:v>0.62255899999999997</c:v>
                </c:pt>
                <c:pt idx="14601">
                  <c:v>0.66162100000000001</c:v>
                </c:pt>
                <c:pt idx="14602">
                  <c:v>0.695801</c:v>
                </c:pt>
                <c:pt idx="14603">
                  <c:v>0.71777299999999999</c:v>
                </c:pt>
                <c:pt idx="14604">
                  <c:v>0.73730499999999999</c:v>
                </c:pt>
                <c:pt idx="14605">
                  <c:v>0.75927699999999998</c:v>
                </c:pt>
                <c:pt idx="14606">
                  <c:v>0.79101600000000005</c:v>
                </c:pt>
                <c:pt idx="14607">
                  <c:v>0.79834000000000005</c:v>
                </c:pt>
                <c:pt idx="14608">
                  <c:v>0.81542999999999999</c:v>
                </c:pt>
                <c:pt idx="14609">
                  <c:v>0.87646500000000005</c:v>
                </c:pt>
                <c:pt idx="14610">
                  <c:v>0.87402299999999999</c:v>
                </c:pt>
                <c:pt idx="14611">
                  <c:v>0.85693399999999997</c:v>
                </c:pt>
                <c:pt idx="14612">
                  <c:v>0.90087899999999999</c:v>
                </c:pt>
                <c:pt idx="14613">
                  <c:v>0.91064500000000004</c:v>
                </c:pt>
                <c:pt idx="14614">
                  <c:v>0.92529300000000003</c:v>
                </c:pt>
                <c:pt idx="14615">
                  <c:v>0.95703099999999997</c:v>
                </c:pt>
                <c:pt idx="14616">
                  <c:v>0.95703099999999997</c:v>
                </c:pt>
                <c:pt idx="14617">
                  <c:v>0.95947300000000002</c:v>
                </c:pt>
                <c:pt idx="14618">
                  <c:v>0.97900399999999999</c:v>
                </c:pt>
                <c:pt idx="14619">
                  <c:v>1.00586</c:v>
                </c:pt>
                <c:pt idx="14620">
                  <c:v>0.99121099999999995</c:v>
                </c:pt>
                <c:pt idx="14621">
                  <c:v>1.01807</c:v>
                </c:pt>
                <c:pt idx="14622">
                  <c:v>1.01562</c:v>
                </c:pt>
                <c:pt idx="14623">
                  <c:v>1.02051</c:v>
                </c:pt>
                <c:pt idx="14624">
                  <c:v>1.02539</c:v>
                </c:pt>
                <c:pt idx="14625">
                  <c:v>1.0376000000000001</c:v>
                </c:pt>
                <c:pt idx="14626">
                  <c:v>1.0351600000000001</c:v>
                </c:pt>
                <c:pt idx="14627">
                  <c:v>1.03271</c:v>
                </c:pt>
                <c:pt idx="14628">
                  <c:v>1.0424800000000001</c:v>
                </c:pt>
                <c:pt idx="14629">
                  <c:v>1.0424800000000001</c:v>
                </c:pt>
                <c:pt idx="14630">
                  <c:v>1.0400400000000001</c:v>
                </c:pt>
                <c:pt idx="14631">
                  <c:v>1.03027</c:v>
                </c:pt>
                <c:pt idx="14632">
                  <c:v>1.02539</c:v>
                </c:pt>
                <c:pt idx="14633">
                  <c:v>1.0522499999999999</c:v>
                </c:pt>
                <c:pt idx="14634">
                  <c:v>1.03027</c:v>
                </c:pt>
                <c:pt idx="14635">
                  <c:v>1.01074</c:v>
                </c:pt>
                <c:pt idx="14636">
                  <c:v>1.0083</c:v>
                </c:pt>
                <c:pt idx="14637">
                  <c:v>1.00586</c:v>
                </c:pt>
                <c:pt idx="14638">
                  <c:v>0.99121099999999995</c:v>
                </c:pt>
                <c:pt idx="14639">
                  <c:v>0.95703099999999997</c:v>
                </c:pt>
                <c:pt idx="14640">
                  <c:v>0.96679700000000002</c:v>
                </c:pt>
                <c:pt idx="14641">
                  <c:v>0.95459000000000005</c:v>
                </c:pt>
                <c:pt idx="14642">
                  <c:v>0.94238299999999997</c:v>
                </c:pt>
                <c:pt idx="14643">
                  <c:v>0.95214799999999999</c:v>
                </c:pt>
                <c:pt idx="14644">
                  <c:v>0.91064500000000004</c:v>
                </c:pt>
                <c:pt idx="14645">
                  <c:v>0.89355499999999999</c:v>
                </c:pt>
                <c:pt idx="14646">
                  <c:v>0.87402299999999999</c:v>
                </c:pt>
                <c:pt idx="14647">
                  <c:v>0.866699</c:v>
                </c:pt>
                <c:pt idx="14648">
                  <c:v>0.83984400000000003</c:v>
                </c:pt>
                <c:pt idx="14649">
                  <c:v>0.82031200000000004</c:v>
                </c:pt>
                <c:pt idx="14650">
                  <c:v>0.82275399999999999</c:v>
                </c:pt>
                <c:pt idx="14651">
                  <c:v>0.77880899999999997</c:v>
                </c:pt>
                <c:pt idx="14652">
                  <c:v>0.75927699999999998</c:v>
                </c:pt>
                <c:pt idx="14653">
                  <c:v>0.73242200000000002</c:v>
                </c:pt>
                <c:pt idx="14654">
                  <c:v>0.72021500000000005</c:v>
                </c:pt>
                <c:pt idx="14655">
                  <c:v>0.69091800000000003</c:v>
                </c:pt>
                <c:pt idx="14656">
                  <c:v>0.66162100000000001</c:v>
                </c:pt>
                <c:pt idx="14657">
                  <c:v>0.62988299999999997</c:v>
                </c:pt>
                <c:pt idx="14658">
                  <c:v>0.617676</c:v>
                </c:pt>
                <c:pt idx="14659">
                  <c:v>0.58837899999999999</c:v>
                </c:pt>
                <c:pt idx="14660">
                  <c:v>0.57372999999999996</c:v>
                </c:pt>
                <c:pt idx="14661">
                  <c:v>0.52734400000000003</c:v>
                </c:pt>
                <c:pt idx="14662">
                  <c:v>0.50537100000000001</c:v>
                </c:pt>
                <c:pt idx="14663">
                  <c:v>0.476074</c:v>
                </c:pt>
                <c:pt idx="14664">
                  <c:v>0.45166000000000001</c:v>
                </c:pt>
                <c:pt idx="14665">
                  <c:v>0.42236299999999999</c:v>
                </c:pt>
                <c:pt idx="14666">
                  <c:v>0.383301</c:v>
                </c:pt>
                <c:pt idx="14667">
                  <c:v>0.36865199999999998</c:v>
                </c:pt>
                <c:pt idx="14668">
                  <c:v>0.32958999999999999</c:v>
                </c:pt>
                <c:pt idx="14669">
                  <c:v>0.30029299999999998</c:v>
                </c:pt>
                <c:pt idx="14670">
                  <c:v>0.28808600000000001</c:v>
                </c:pt>
                <c:pt idx="14671">
                  <c:v>0.231934</c:v>
                </c:pt>
                <c:pt idx="14672">
                  <c:v>0.20263700000000001</c:v>
                </c:pt>
                <c:pt idx="14673">
                  <c:v>0.166016</c:v>
                </c:pt>
                <c:pt idx="14674">
                  <c:v>0.14160200000000001</c:v>
                </c:pt>
                <c:pt idx="14675">
                  <c:v>0.10253900000000001</c:v>
                </c:pt>
                <c:pt idx="14676">
                  <c:v>6.8359400000000001E-2</c:v>
                </c:pt>
                <c:pt idx="14677">
                  <c:v>4.1503900000000003E-2</c:v>
                </c:pt>
                <c:pt idx="14678">
                  <c:v>3.41797E-2</c:v>
                </c:pt>
                <c:pt idx="14679">
                  <c:v>-3.6621099999999997E-2</c:v>
                </c:pt>
                <c:pt idx="14680">
                  <c:v>-7.0800799999999997E-2</c:v>
                </c:pt>
                <c:pt idx="14681">
                  <c:v>-0.10009800000000001</c:v>
                </c:pt>
                <c:pt idx="14682">
                  <c:v>-0.114746</c:v>
                </c:pt>
                <c:pt idx="14683">
                  <c:v>-0.146484</c:v>
                </c:pt>
                <c:pt idx="14684">
                  <c:v>-0.18066399999999999</c:v>
                </c:pt>
                <c:pt idx="14685">
                  <c:v>-0.21484400000000001</c:v>
                </c:pt>
                <c:pt idx="14686">
                  <c:v>-0.24902299999999999</c:v>
                </c:pt>
                <c:pt idx="14687">
                  <c:v>-0.28076200000000001</c:v>
                </c:pt>
                <c:pt idx="14688">
                  <c:v>-0.30761699999999997</c:v>
                </c:pt>
                <c:pt idx="14689">
                  <c:v>-0.33447300000000002</c:v>
                </c:pt>
                <c:pt idx="14690">
                  <c:v>-0.37597700000000001</c:v>
                </c:pt>
                <c:pt idx="14691">
                  <c:v>-0.40283200000000002</c:v>
                </c:pt>
                <c:pt idx="14692">
                  <c:v>-0.42724600000000001</c:v>
                </c:pt>
                <c:pt idx="14693">
                  <c:v>-0.46875</c:v>
                </c:pt>
                <c:pt idx="14694">
                  <c:v>-0.49072300000000002</c:v>
                </c:pt>
                <c:pt idx="14695">
                  <c:v>-0.51757799999999998</c:v>
                </c:pt>
                <c:pt idx="14696">
                  <c:v>-0.54931600000000003</c:v>
                </c:pt>
                <c:pt idx="14697">
                  <c:v>-0.55908199999999997</c:v>
                </c:pt>
                <c:pt idx="14698">
                  <c:v>-0.59570299999999998</c:v>
                </c:pt>
                <c:pt idx="14699">
                  <c:v>-0.60546900000000003</c:v>
                </c:pt>
                <c:pt idx="14700">
                  <c:v>-0.632324</c:v>
                </c:pt>
                <c:pt idx="14701">
                  <c:v>-0.67627000000000004</c:v>
                </c:pt>
                <c:pt idx="14702">
                  <c:v>-0.69335899999999995</c:v>
                </c:pt>
                <c:pt idx="14703">
                  <c:v>-0.72265599999999997</c:v>
                </c:pt>
                <c:pt idx="14704">
                  <c:v>-0.72509800000000002</c:v>
                </c:pt>
                <c:pt idx="14705">
                  <c:v>-0.73242200000000002</c:v>
                </c:pt>
                <c:pt idx="14706">
                  <c:v>-0.78369100000000003</c:v>
                </c:pt>
                <c:pt idx="14707">
                  <c:v>-0.78369100000000003</c:v>
                </c:pt>
                <c:pt idx="14708">
                  <c:v>-0.82275399999999999</c:v>
                </c:pt>
                <c:pt idx="14709">
                  <c:v>-0.83252000000000004</c:v>
                </c:pt>
                <c:pt idx="14710">
                  <c:v>-0.83252000000000004</c:v>
                </c:pt>
                <c:pt idx="14711">
                  <c:v>-0.85449200000000003</c:v>
                </c:pt>
                <c:pt idx="14712">
                  <c:v>-0.866699</c:v>
                </c:pt>
                <c:pt idx="14713">
                  <c:v>-0.88867200000000002</c:v>
                </c:pt>
                <c:pt idx="14714">
                  <c:v>-0.89843799999999996</c:v>
                </c:pt>
                <c:pt idx="14715">
                  <c:v>-0.90332000000000001</c:v>
                </c:pt>
                <c:pt idx="14716">
                  <c:v>-0.91064500000000004</c:v>
                </c:pt>
                <c:pt idx="14717">
                  <c:v>-0.91064500000000004</c:v>
                </c:pt>
                <c:pt idx="14718">
                  <c:v>-0.930176</c:v>
                </c:pt>
                <c:pt idx="14719">
                  <c:v>-0.95214799999999999</c:v>
                </c:pt>
                <c:pt idx="14720">
                  <c:v>-0.95214799999999999</c:v>
                </c:pt>
                <c:pt idx="14721">
                  <c:v>-0.96679700000000002</c:v>
                </c:pt>
                <c:pt idx="14722">
                  <c:v>-0.96435499999999996</c:v>
                </c:pt>
                <c:pt idx="14723">
                  <c:v>-0.94726600000000005</c:v>
                </c:pt>
                <c:pt idx="14724">
                  <c:v>-0.95459000000000005</c:v>
                </c:pt>
                <c:pt idx="14725">
                  <c:v>-0.96191400000000005</c:v>
                </c:pt>
                <c:pt idx="14726">
                  <c:v>-0.96191400000000005</c:v>
                </c:pt>
                <c:pt idx="14727">
                  <c:v>-0.94726600000000005</c:v>
                </c:pt>
                <c:pt idx="14728">
                  <c:v>-0.93994100000000003</c:v>
                </c:pt>
                <c:pt idx="14729">
                  <c:v>-0.94970699999999997</c:v>
                </c:pt>
                <c:pt idx="14730">
                  <c:v>-0.93994100000000003</c:v>
                </c:pt>
                <c:pt idx="14731">
                  <c:v>-0.92285200000000001</c:v>
                </c:pt>
                <c:pt idx="14732">
                  <c:v>-0.91308599999999995</c:v>
                </c:pt>
                <c:pt idx="14733">
                  <c:v>-0.90820299999999998</c:v>
                </c:pt>
                <c:pt idx="14734">
                  <c:v>-0.88134800000000002</c:v>
                </c:pt>
                <c:pt idx="14735">
                  <c:v>-0.88378900000000005</c:v>
                </c:pt>
                <c:pt idx="14736">
                  <c:v>-0.87402299999999999</c:v>
                </c:pt>
                <c:pt idx="14737">
                  <c:v>-0.866699</c:v>
                </c:pt>
                <c:pt idx="14738">
                  <c:v>-0.852051</c:v>
                </c:pt>
                <c:pt idx="14739">
                  <c:v>-0.83740199999999998</c:v>
                </c:pt>
                <c:pt idx="14740">
                  <c:v>-0.82031200000000004</c:v>
                </c:pt>
                <c:pt idx="14741">
                  <c:v>-0.79345699999999997</c:v>
                </c:pt>
                <c:pt idx="14742">
                  <c:v>-0.78613299999999997</c:v>
                </c:pt>
                <c:pt idx="14743">
                  <c:v>-0.76415999999999995</c:v>
                </c:pt>
                <c:pt idx="14744">
                  <c:v>-0.76660200000000001</c:v>
                </c:pt>
                <c:pt idx="14745">
                  <c:v>-0.70556600000000003</c:v>
                </c:pt>
                <c:pt idx="14746">
                  <c:v>-0.695801</c:v>
                </c:pt>
                <c:pt idx="14747">
                  <c:v>-0.66650399999999999</c:v>
                </c:pt>
                <c:pt idx="14748">
                  <c:v>-0.65185499999999996</c:v>
                </c:pt>
                <c:pt idx="14749">
                  <c:v>-0.632324</c:v>
                </c:pt>
                <c:pt idx="14750">
                  <c:v>-0.58837899999999999</c:v>
                </c:pt>
                <c:pt idx="14751">
                  <c:v>-0.56640599999999997</c:v>
                </c:pt>
                <c:pt idx="14752">
                  <c:v>-0.55908199999999997</c:v>
                </c:pt>
                <c:pt idx="14753">
                  <c:v>-0.52490199999999998</c:v>
                </c:pt>
                <c:pt idx="14754">
                  <c:v>-0.50537100000000001</c:v>
                </c:pt>
                <c:pt idx="14755">
                  <c:v>-0.47363300000000003</c:v>
                </c:pt>
                <c:pt idx="14756">
                  <c:v>-0.43701200000000001</c:v>
                </c:pt>
                <c:pt idx="14757">
                  <c:v>-0.40283200000000002</c:v>
                </c:pt>
                <c:pt idx="14758">
                  <c:v>-0.39550800000000003</c:v>
                </c:pt>
                <c:pt idx="14759">
                  <c:v>-0.36132799999999998</c:v>
                </c:pt>
                <c:pt idx="14760">
                  <c:v>-0.31005899999999997</c:v>
                </c:pt>
                <c:pt idx="14761">
                  <c:v>-0.29052699999999998</c:v>
                </c:pt>
                <c:pt idx="14762">
                  <c:v>-0.239258</c:v>
                </c:pt>
                <c:pt idx="14763">
                  <c:v>-0.239258</c:v>
                </c:pt>
                <c:pt idx="14764">
                  <c:v>-0.20263700000000001</c:v>
                </c:pt>
                <c:pt idx="14765">
                  <c:v>-0.161133</c:v>
                </c:pt>
                <c:pt idx="14766">
                  <c:v>-0.13183600000000001</c:v>
                </c:pt>
                <c:pt idx="14767">
                  <c:v>-9.2773400000000006E-2</c:v>
                </c:pt>
                <c:pt idx="14768">
                  <c:v>-7.3242199999999993E-2</c:v>
                </c:pt>
                <c:pt idx="14769">
                  <c:v>-4.1503900000000003E-2</c:v>
                </c:pt>
                <c:pt idx="14770">
                  <c:v>-4.8828099999999996E-3</c:v>
                </c:pt>
                <c:pt idx="14771">
                  <c:v>1.7089799999999999E-2</c:v>
                </c:pt>
                <c:pt idx="14772">
                  <c:v>5.8593800000000001E-2</c:v>
                </c:pt>
                <c:pt idx="14773">
                  <c:v>8.3007800000000007E-2</c:v>
                </c:pt>
                <c:pt idx="14774">
                  <c:v>0.13183600000000001</c:v>
                </c:pt>
                <c:pt idx="14775">
                  <c:v>0.158691</c:v>
                </c:pt>
                <c:pt idx="14776">
                  <c:v>0.19042999999999999</c:v>
                </c:pt>
                <c:pt idx="14777">
                  <c:v>0.231934</c:v>
                </c:pt>
                <c:pt idx="14778">
                  <c:v>0.26123000000000002</c:v>
                </c:pt>
                <c:pt idx="14779">
                  <c:v>0.28808600000000001</c:v>
                </c:pt>
                <c:pt idx="14780">
                  <c:v>0.31738300000000003</c:v>
                </c:pt>
                <c:pt idx="14781">
                  <c:v>0.35400399999999999</c:v>
                </c:pt>
                <c:pt idx="14782">
                  <c:v>0.36865199999999998</c:v>
                </c:pt>
                <c:pt idx="14783">
                  <c:v>0.41259800000000002</c:v>
                </c:pt>
                <c:pt idx="14784">
                  <c:v>0.42724600000000001</c:v>
                </c:pt>
                <c:pt idx="14785">
                  <c:v>0.46875</c:v>
                </c:pt>
                <c:pt idx="14786">
                  <c:v>0.48095700000000002</c:v>
                </c:pt>
                <c:pt idx="14787">
                  <c:v>0.52246099999999995</c:v>
                </c:pt>
                <c:pt idx="14788">
                  <c:v>0.52490199999999998</c:v>
                </c:pt>
                <c:pt idx="14789">
                  <c:v>0.58593799999999996</c:v>
                </c:pt>
                <c:pt idx="14790">
                  <c:v>0.59570299999999998</c:v>
                </c:pt>
                <c:pt idx="14791">
                  <c:v>0.62988299999999997</c:v>
                </c:pt>
                <c:pt idx="14792">
                  <c:v>0.66162100000000001</c:v>
                </c:pt>
                <c:pt idx="14793">
                  <c:v>0.68603499999999995</c:v>
                </c:pt>
                <c:pt idx="14794">
                  <c:v>0.70556600000000003</c:v>
                </c:pt>
                <c:pt idx="14795">
                  <c:v>0.72997999999999996</c:v>
                </c:pt>
                <c:pt idx="14796">
                  <c:v>0.76415999999999995</c:v>
                </c:pt>
                <c:pt idx="14797">
                  <c:v>0.788574</c:v>
                </c:pt>
                <c:pt idx="14798">
                  <c:v>0.80078099999999997</c:v>
                </c:pt>
                <c:pt idx="14799">
                  <c:v>0.81787100000000001</c:v>
                </c:pt>
                <c:pt idx="14800">
                  <c:v>0.83252000000000004</c:v>
                </c:pt>
                <c:pt idx="14801">
                  <c:v>0.86181600000000003</c:v>
                </c:pt>
                <c:pt idx="14802">
                  <c:v>0.866699</c:v>
                </c:pt>
                <c:pt idx="14803">
                  <c:v>0.89599600000000001</c:v>
                </c:pt>
                <c:pt idx="14804">
                  <c:v>0.90087899999999999</c:v>
                </c:pt>
                <c:pt idx="14805">
                  <c:v>0.91064500000000004</c:v>
                </c:pt>
                <c:pt idx="14806">
                  <c:v>0.93261700000000003</c:v>
                </c:pt>
                <c:pt idx="14807">
                  <c:v>0.944824</c:v>
                </c:pt>
                <c:pt idx="14808">
                  <c:v>0.95459000000000005</c:v>
                </c:pt>
                <c:pt idx="14809">
                  <c:v>0.96435499999999996</c:v>
                </c:pt>
                <c:pt idx="14810">
                  <c:v>0.99365199999999998</c:v>
                </c:pt>
                <c:pt idx="14811">
                  <c:v>0.98388699999999996</c:v>
                </c:pt>
                <c:pt idx="14812">
                  <c:v>0.98632799999999998</c:v>
                </c:pt>
                <c:pt idx="14813">
                  <c:v>1.0083</c:v>
                </c:pt>
                <c:pt idx="14814">
                  <c:v>1.02295</c:v>
                </c:pt>
                <c:pt idx="14815">
                  <c:v>1.02783</c:v>
                </c:pt>
                <c:pt idx="14816">
                  <c:v>1.01562</c:v>
                </c:pt>
                <c:pt idx="14817">
                  <c:v>1.0083</c:v>
                </c:pt>
                <c:pt idx="14818">
                  <c:v>1.03027</c:v>
                </c:pt>
                <c:pt idx="14819">
                  <c:v>1.0083</c:v>
                </c:pt>
                <c:pt idx="14820">
                  <c:v>1.01807</c:v>
                </c:pt>
                <c:pt idx="14821">
                  <c:v>1.01807</c:v>
                </c:pt>
                <c:pt idx="14822">
                  <c:v>1.02051</c:v>
                </c:pt>
                <c:pt idx="14823">
                  <c:v>1.01807</c:v>
                </c:pt>
                <c:pt idx="14824">
                  <c:v>1.02295</c:v>
                </c:pt>
                <c:pt idx="14825">
                  <c:v>1.00586</c:v>
                </c:pt>
                <c:pt idx="14826">
                  <c:v>0.99365199999999998</c:v>
                </c:pt>
                <c:pt idx="14827">
                  <c:v>0.97412100000000001</c:v>
                </c:pt>
                <c:pt idx="14828">
                  <c:v>0.98632799999999998</c:v>
                </c:pt>
                <c:pt idx="14829">
                  <c:v>1.03271</c:v>
                </c:pt>
                <c:pt idx="14830">
                  <c:v>0.96191400000000005</c:v>
                </c:pt>
                <c:pt idx="14831">
                  <c:v>0.95947300000000002</c:v>
                </c:pt>
                <c:pt idx="14832">
                  <c:v>0.944824</c:v>
                </c:pt>
                <c:pt idx="14833">
                  <c:v>0.90820299999999998</c:v>
                </c:pt>
                <c:pt idx="14834">
                  <c:v>0.90820299999999998</c:v>
                </c:pt>
                <c:pt idx="14835">
                  <c:v>0.89843799999999996</c:v>
                </c:pt>
                <c:pt idx="14836">
                  <c:v>0.87158199999999997</c:v>
                </c:pt>
                <c:pt idx="14837">
                  <c:v>0.866699</c:v>
                </c:pt>
                <c:pt idx="14838">
                  <c:v>0.83252000000000004</c:v>
                </c:pt>
                <c:pt idx="14839">
                  <c:v>0.81298800000000004</c:v>
                </c:pt>
                <c:pt idx="14840">
                  <c:v>0.84472700000000001</c:v>
                </c:pt>
                <c:pt idx="14841">
                  <c:v>0.79101600000000005</c:v>
                </c:pt>
                <c:pt idx="14842">
                  <c:v>0.75927699999999998</c:v>
                </c:pt>
                <c:pt idx="14843">
                  <c:v>0.74462899999999999</c:v>
                </c:pt>
                <c:pt idx="14844">
                  <c:v>0.71777299999999999</c:v>
                </c:pt>
                <c:pt idx="14845">
                  <c:v>0.68603499999999995</c:v>
                </c:pt>
                <c:pt idx="14846">
                  <c:v>0.66894500000000001</c:v>
                </c:pt>
                <c:pt idx="14847">
                  <c:v>0.65917999999999999</c:v>
                </c:pt>
                <c:pt idx="14848">
                  <c:v>0.61035200000000001</c:v>
                </c:pt>
                <c:pt idx="14849">
                  <c:v>0.59570299999999998</c:v>
                </c:pt>
                <c:pt idx="14850">
                  <c:v>0.56152299999999999</c:v>
                </c:pt>
                <c:pt idx="14851">
                  <c:v>0.52734400000000003</c:v>
                </c:pt>
                <c:pt idx="14852">
                  <c:v>0.50781200000000004</c:v>
                </c:pt>
                <c:pt idx="14853">
                  <c:v>0.48583999999999999</c:v>
                </c:pt>
                <c:pt idx="14854">
                  <c:v>0.45410200000000001</c:v>
                </c:pt>
                <c:pt idx="14855">
                  <c:v>0.43701200000000001</c:v>
                </c:pt>
                <c:pt idx="14856">
                  <c:v>0.38818399999999997</c:v>
                </c:pt>
                <c:pt idx="14857">
                  <c:v>0.35888700000000001</c:v>
                </c:pt>
                <c:pt idx="14858">
                  <c:v>0.33935500000000002</c:v>
                </c:pt>
                <c:pt idx="14859">
                  <c:v>0.29541000000000001</c:v>
                </c:pt>
                <c:pt idx="14860">
                  <c:v>0.28564499999999998</c:v>
                </c:pt>
                <c:pt idx="14861">
                  <c:v>0.244141</c:v>
                </c:pt>
                <c:pt idx="14862">
                  <c:v>0.21240200000000001</c:v>
                </c:pt>
                <c:pt idx="14863">
                  <c:v>0.18310499999999999</c:v>
                </c:pt>
                <c:pt idx="14864">
                  <c:v>0.148926</c:v>
                </c:pt>
                <c:pt idx="14865">
                  <c:v>0.12207</c:v>
                </c:pt>
                <c:pt idx="14866">
                  <c:v>8.5449200000000003E-2</c:v>
                </c:pt>
                <c:pt idx="14867">
                  <c:v>4.39453E-2</c:v>
                </c:pt>
                <c:pt idx="14868">
                  <c:v>3.41797E-2</c:v>
                </c:pt>
                <c:pt idx="14869">
                  <c:v>-2.1972700000000001E-2</c:v>
                </c:pt>
                <c:pt idx="14870">
                  <c:v>-3.1738299999999997E-2</c:v>
                </c:pt>
                <c:pt idx="14871">
                  <c:v>-8.0566399999999996E-2</c:v>
                </c:pt>
                <c:pt idx="14872">
                  <c:v>-0.10009800000000001</c:v>
                </c:pt>
                <c:pt idx="14873">
                  <c:v>-0.144043</c:v>
                </c:pt>
                <c:pt idx="14874">
                  <c:v>-0.17578099999999999</c:v>
                </c:pt>
                <c:pt idx="14875">
                  <c:v>-0.19287099999999999</c:v>
                </c:pt>
                <c:pt idx="14876">
                  <c:v>-0.234375</c:v>
                </c:pt>
                <c:pt idx="14877">
                  <c:v>-0.27343800000000001</c:v>
                </c:pt>
                <c:pt idx="14878">
                  <c:v>-0.29541000000000001</c:v>
                </c:pt>
                <c:pt idx="14879">
                  <c:v>-0.3125</c:v>
                </c:pt>
                <c:pt idx="14880">
                  <c:v>-0.34667999999999999</c:v>
                </c:pt>
                <c:pt idx="14881">
                  <c:v>-0.41748000000000002</c:v>
                </c:pt>
                <c:pt idx="14882">
                  <c:v>-0.41259800000000002</c:v>
                </c:pt>
                <c:pt idx="14883">
                  <c:v>-0.44921899999999998</c:v>
                </c:pt>
                <c:pt idx="14884">
                  <c:v>-0.47119100000000003</c:v>
                </c:pt>
                <c:pt idx="14885">
                  <c:v>-0.48095700000000002</c:v>
                </c:pt>
                <c:pt idx="14886">
                  <c:v>-0.52734400000000003</c:v>
                </c:pt>
                <c:pt idx="14887">
                  <c:v>-0.554199</c:v>
                </c:pt>
                <c:pt idx="14888">
                  <c:v>-0.58593799999999996</c:v>
                </c:pt>
                <c:pt idx="14889">
                  <c:v>-0.60546900000000003</c:v>
                </c:pt>
                <c:pt idx="14890">
                  <c:v>-0.617676</c:v>
                </c:pt>
                <c:pt idx="14891">
                  <c:v>-0.65185499999999996</c:v>
                </c:pt>
                <c:pt idx="14892">
                  <c:v>-0.67627000000000004</c:v>
                </c:pt>
                <c:pt idx="14893">
                  <c:v>-0.69335899999999995</c:v>
                </c:pt>
                <c:pt idx="14894">
                  <c:v>-0.71777299999999999</c:v>
                </c:pt>
                <c:pt idx="14895">
                  <c:v>-0.74951199999999996</c:v>
                </c:pt>
                <c:pt idx="14896">
                  <c:v>-0.79345699999999997</c:v>
                </c:pt>
                <c:pt idx="14897">
                  <c:v>-0.77636700000000003</c:v>
                </c:pt>
                <c:pt idx="14898">
                  <c:v>-0.81298800000000004</c:v>
                </c:pt>
                <c:pt idx="14899">
                  <c:v>-0.80322300000000002</c:v>
                </c:pt>
                <c:pt idx="14900">
                  <c:v>-0.83984400000000003</c:v>
                </c:pt>
                <c:pt idx="14901">
                  <c:v>-0.852051</c:v>
                </c:pt>
                <c:pt idx="14902">
                  <c:v>-0.86181600000000003</c:v>
                </c:pt>
                <c:pt idx="14903">
                  <c:v>-0.89111300000000004</c:v>
                </c:pt>
                <c:pt idx="14904">
                  <c:v>-0.88134800000000002</c:v>
                </c:pt>
                <c:pt idx="14905">
                  <c:v>-0.90820299999999998</c:v>
                </c:pt>
                <c:pt idx="14906">
                  <c:v>-0.92040999999999995</c:v>
                </c:pt>
                <c:pt idx="14907">
                  <c:v>-0.92773399999999995</c:v>
                </c:pt>
                <c:pt idx="14908">
                  <c:v>-0.92040999999999995</c:v>
                </c:pt>
                <c:pt idx="14909">
                  <c:v>-0.94970699999999997</c:v>
                </c:pt>
                <c:pt idx="14910">
                  <c:v>-0.93261700000000003</c:v>
                </c:pt>
                <c:pt idx="14911">
                  <c:v>-0.93261700000000003</c:v>
                </c:pt>
                <c:pt idx="14912">
                  <c:v>-0.94970699999999997</c:v>
                </c:pt>
                <c:pt idx="14913">
                  <c:v>-0.96679700000000002</c:v>
                </c:pt>
                <c:pt idx="14914">
                  <c:v>-0.95947300000000002</c:v>
                </c:pt>
                <c:pt idx="14915">
                  <c:v>-0.96679700000000002</c:v>
                </c:pt>
                <c:pt idx="14916">
                  <c:v>-0.96679700000000002</c:v>
                </c:pt>
                <c:pt idx="14917">
                  <c:v>-0.95947300000000002</c:v>
                </c:pt>
                <c:pt idx="14918">
                  <c:v>-0.97412100000000001</c:v>
                </c:pt>
                <c:pt idx="14919">
                  <c:v>-0.93994100000000003</c:v>
                </c:pt>
                <c:pt idx="14920">
                  <c:v>-0.944824</c:v>
                </c:pt>
                <c:pt idx="14921">
                  <c:v>-0.95703099999999997</c:v>
                </c:pt>
                <c:pt idx="14922">
                  <c:v>-0.93505899999999997</c:v>
                </c:pt>
                <c:pt idx="14923">
                  <c:v>-0.9375</c:v>
                </c:pt>
                <c:pt idx="14924">
                  <c:v>-0.89843799999999996</c:v>
                </c:pt>
                <c:pt idx="14925">
                  <c:v>-0.91552699999999998</c:v>
                </c:pt>
                <c:pt idx="14926">
                  <c:v>-0.89355499999999999</c:v>
                </c:pt>
                <c:pt idx="14927">
                  <c:v>-0.89111300000000004</c:v>
                </c:pt>
                <c:pt idx="14928">
                  <c:v>-0.87158199999999997</c:v>
                </c:pt>
                <c:pt idx="14929">
                  <c:v>-0.84716800000000003</c:v>
                </c:pt>
                <c:pt idx="14930">
                  <c:v>-0.85449200000000003</c:v>
                </c:pt>
                <c:pt idx="14931">
                  <c:v>-0.82763699999999996</c:v>
                </c:pt>
                <c:pt idx="14932">
                  <c:v>-0.80078099999999997</c:v>
                </c:pt>
                <c:pt idx="14933">
                  <c:v>-0.788574</c:v>
                </c:pt>
                <c:pt idx="14934">
                  <c:v>-0.78125</c:v>
                </c:pt>
                <c:pt idx="14935">
                  <c:v>-0.74462899999999999</c:v>
                </c:pt>
                <c:pt idx="14936">
                  <c:v>-0.73242200000000002</c:v>
                </c:pt>
                <c:pt idx="14937">
                  <c:v>-0.68359400000000003</c:v>
                </c:pt>
                <c:pt idx="14938">
                  <c:v>-0.67871099999999995</c:v>
                </c:pt>
                <c:pt idx="14939">
                  <c:v>-0.64697300000000002</c:v>
                </c:pt>
                <c:pt idx="14940">
                  <c:v>-0.625</c:v>
                </c:pt>
                <c:pt idx="14941">
                  <c:v>-0.61035200000000001</c:v>
                </c:pt>
                <c:pt idx="14942">
                  <c:v>-0.57372999999999996</c:v>
                </c:pt>
                <c:pt idx="14943">
                  <c:v>-0.546875</c:v>
                </c:pt>
                <c:pt idx="14944">
                  <c:v>-0.52734400000000003</c:v>
                </c:pt>
                <c:pt idx="14945">
                  <c:v>-0.49316399999999999</c:v>
                </c:pt>
                <c:pt idx="14946">
                  <c:v>-0.47363300000000003</c:v>
                </c:pt>
                <c:pt idx="14947">
                  <c:v>-0.43212899999999999</c:v>
                </c:pt>
                <c:pt idx="14948">
                  <c:v>-0.42236299999999999</c:v>
                </c:pt>
                <c:pt idx="14949">
                  <c:v>-0.38574199999999997</c:v>
                </c:pt>
                <c:pt idx="14950">
                  <c:v>-0.37841799999999998</c:v>
                </c:pt>
                <c:pt idx="14951">
                  <c:v>-0.32714799999999999</c:v>
                </c:pt>
                <c:pt idx="14952">
                  <c:v>-0.28076200000000001</c:v>
                </c:pt>
                <c:pt idx="14953">
                  <c:v>-0.26855499999999999</c:v>
                </c:pt>
                <c:pt idx="14954">
                  <c:v>-0.229492</c:v>
                </c:pt>
                <c:pt idx="14955">
                  <c:v>-0.19775400000000001</c:v>
                </c:pt>
                <c:pt idx="14956">
                  <c:v>-0.15625</c:v>
                </c:pt>
                <c:pt idx="14957">
                  <c:v>-0.12695300000000001</c:v>
                </c:pt>
                <c:pt idx="14958">
                  <c:v>-8.7890599999999999E-2</c:v>
                </c:pt>
                <c:pt idx="14959">
                  <c:v>-8.0566399999999996E-2</c:v>
                </c:pt>
                <c:pt idx="14960">
                  <c:v>-3.1738299999999997E-2</c:v>
                </c:pt>
                <c:pt idx="14961">
                  <c:v>-1.2207000000000001E-2</c:v>
                </c:pt>
                <c:pt idx="14962">
                  <c:v>2.6855500000000001E-2</c:v>
                </c:pt>
                <c:pt idx="14963">
                  <c:v>4.6386700000000003E-2</c:v>
                </c:pt>
                <c:pt idx="14964">
                  <c:v>0.10009800000000001</c:v>
                </c:pt>
                <c:pt idx="14965">
                  <c:v>0.13427700000000001</c:v>
                </c:pt>
                <c:pt idx="14966">
                  <c:v>0.161133</c:v>
                </c:pt>
                <c:pt idx="14967">
                  <c:v>0.19287099999999999</c:v>
                </c:pt>
                <c:pt idx="14968">
                  <c:v>0.227051</c:v>
                </c:pt>
                <c:pt idx="14969">
                  <c:v>0.25146499999999999</c:v>
                </c:pt>
                <c:pt idx="14970">
                  <c:v>0.29052699999999998</c:v>
                </c:pt>
                <c:pt idx="14971">
                  <c:v>0.322266</c:v>
                </c:pt>
                <c:pt idx="14972">
                  <c:v>0.34912100000000001</c:v>
                </c:pt>
                <c:pt idx="14973">
                  <c:v>0.390625</c:v>
                </c:pt>
                <c:pt idx="14974">
                  <c:v>0.40527299999999999</c:v>
                </c:pt>
                <c:pt idx="14975">
                  <c:v>0.44433600000000001</c:v>
                </c:pt>
                <c:pt idx="14976">
                  <c:v>0.476074</c:v>
                </c:pt>
                <c:pt idx="14977">
                  <c:v>0.50048800000000004</c:v>
                </c:pt>
                <c:pt idx="14978">
                  <c:v>0.55908199999999997</c:v>
                </c:pt>
                <c:pt idx="14979">
                  <c:v>0.57372999999999996</c:v>
                </c:pt>
                <c:pt idx="14980">
                  <c:v>0.58593799999999996</c:v>
                </c:pt>
                <c:pt idx="14981">
                  <c:v>0.60302699999999998</c:v>
                </c:pt>
                <c:pt idx="14982">
                  <c:v>0.632324</c:v>
                </c:pt>
                <c:pt idx="14983">
                  <c:v>0.66406200000000004</c:v>
                </c:pt>
                <c:pt idx="14984">
                  <c:v>0.68847700000000001</c:v>
                </c:pt>
                <c:pt idx="14985">
                  <c:v>0.70068399999999997</c:v>
                </c:pt>
                <c:pt idx="14986">
                  <c:v>0.73730499999999999</c:v>
                </c:pt>
                <c:pt idx="14987">
                  <c:v>0.76171900000000003</c:v>
                </c:pt>
                <c:pt idx="14988">
                  <c:v>0.78613299999999997</c:v>
                </c:pt>
                <c:pt idx="14989">
                  <c:v>0.80322300000000002</c:v>
                </c:pt>
                <c:pt idx="14990">
                  <c:v>0.83984400000000003</c:v>
                </c:pt>
                <c:pt idx="14991">
                  <c:v>0.81054700000000002</c:v>
                </c:pt>
                <c:pt idx="14992">
                  <c:v>0.859375</c:v>
                </c:pt>
                <c:pt idx="14993">
                  <c:v>0.89111300000000004</c:v>
                </c:pt>
                <c:pt idx="14994">
                  <c:v>0.89843799999999996</c:v>
                </c:pt>
                <c:pt idx="14995">
                  <c:v>0.92040999999999995</c:v>
                </c:pt>
                <c:pt idx="14996">
                  <c:v>0.9375</c:v>
                </c:pt>
                <c:pt idx="14997">
                  <c:v>0.95214799999999999</c:v>
                </c:pt>
                <c:pt idx="14998">
                  <c:v>0.96923800000000004</c:v>
                </c:pt>
                <c:pt idx="14999">
                  <c:v>0.96435499999999996</c:v>
                </c:pt>
                <c:pt idx="15000">
                  <c:v>0.97656200000000004</c:v>
                </c:pt>
                <c:pt idx="15001">
                  <c:v>0.99609400000000003</c:v>
                </c:pt>
                <c:pt idx="15002">
                  <c:v>1.01807</c:v>
                </c:pt>
                <c:pt idx="15003">
                  <c:v>1.01807</c:v>
                </c:pt>
                <c:pt idx="15004">
                  <c:v>1.00342</c:v>
                </c:pt>
                <c:pt idx="15005">
                  <c:v>1.02295</c:v>
                </c:pt>
                <c:pt idx="15006">
                  <c:v>1.01562</c:v>
                </c:pt>
                <c:pt idx="15007">
                  <c:v>1.0498000000000001</c:v>
                </c:pt>
                <c:pt idx="15008">
                  <c:v>1.0351600000000001</c:v>
                </c:pt>
                <c:pt idx="15009">
                  <c:v>1.02783</c:v>
                </c:pt>
                <c:pt idx="15010">
                  <c:v>1.0449200000000001</c:v>
                </c:pt>
                <c:pt idx="15011">
                  <c:v>1.0473600000000001</c:v>
                </c:pt>
                <c:pt idx="15012">
                  <c:v>1.0351600000000001</c:v>
                </c:pt>
                <c:pt idx="15013">
                  <c:v>1.0424800000000001</c:v>
                </c:pt>
                <c:pt idx="15014">
                  <c:v>1.03027</c:v>
                </c:pt>
                <c:pt idx="15015">
                  <c:v>1.02783</c:v>
                </c:pt>
                <c:pt idx="15016">
                  <c:v>1.0376000000000001</c:v>
                </c:pt>
                <c:pt idx="15017">
                  <c:v>1.02539</c:v>
                </c:pt>
                <c:pt idx="15018">
                  <c:v>1.01562</c:v>
                </c:pt>
                <c:pt idx="15019">
                  <c:v>0.96679700000000002</c:v>
                </c:pt>
                <c:pt idx="15020">
                  <c:v>1.01074</c:v>
                </c:pt>
                <c:pt idx="15021">
                  <c:v>0.99365199999999998</c:v>
                </c:pt>
                <c:pt idx="15022">
                  <c:v>0.99609400000000003</c:v>
                </c:pt>
                <c:pt idx="15023">
                  <c:v>0.94726600000000005</c:v>
                </c:pt>
                <c:pt idx="15024">
                  <c:v>0.94726600000000005</c:v>
                </c:pt>
                <c:pt idx="15025">
                  <c:v>0.93261700000000003</c:v>
                </c:pt>
                <c:pt idx="15026">
                  <c:v>0.91552699999999998</c:v>
                </c:pt>
                <c:pt idx="15027">
                  <c:v>0.89843799999999996</c:v>
                </c:pt>
                <c:pt idx="15028">
                  <c:v>0.88134800000000002</c:v>
                </c:pt>
                <c:pt idx="15029">
                  <c:v>0.87890599999999997</c:v>
                </c:pt>
                <c:pt idx="15030">
                  <c:v>0.852051</c:v>
                </c:pt>
                <c:pt idx="15031">
                  <c:v>0.82275399999999999</c:v>
                </c:pt>
                <c:pt idx="15032">
                  <c:v>0.82275399999999999</c:v>
                </c:pt>
                <c:pt idx="15033">
                  <c:v>0.80566400000000005</c:v>
                </c:pt>
                <c:pt idx="15034">
                  <c:v>0.77880899999999997</c:v>
                </c:pt>
                <c:pt idx="15035">
                  <c:v>0.75195299999999998</c:v>
                </c:pt>
                <c:pt idx="15036">
                  <c:v>0.72509800000000002</c:v>
                </c:pt>
                <c:pt idx="15037">
                  <c:v>0.69824200000000003</c:v>
                </c:pt>
                <c:pt idx="15038">
                  <c:v>0.67138699999999996</c:v>
                </c:pt>
                <c:pt idx="15039">
                  <c:v>0.63964799999999999</c:v>
                </c:pt>
                <c:pt idx="15040">
                  <c:v>0.60790999999999995</c:v>
                </c:pt>
                <c:pt idx="15041">
                  <c:v>0.56884800000000002</c:v>
                </c:pt>
                <c:pt idx="15042">
                  <c:v>0.55175799999999997</c:v>
                </c:pt>
                <c:pt idx="15043">
                  <c:v>0.52734400000000003</c:v>
                </c:pt>
                <c:pt idx="15044">
                  <c:v>0.51269500000000001</c:v>
                </c:pt>
                <c:pt idx="15045">
                  <c:v>0.46875</c:v>
                </c:pt>
                <c:pt idx="15046">
                  <c:v>0.458984</c:v>
                </c:pt>
                <c:pt idx="15047">
                  <c:v>0.41992200000000002</c:v>
                </c:pt>
                <c:pt idx="15048">
                  <c:v>0.38818399999999997</c:v>
                </c:pt>
                <c:pt idx="15049">
                  <c:v>0.35888700000000001</c:v>
                </c:pt>
                <c:pt idx="15050">
                  <c:v>0.33447300000000002</c:v>
                </c:pt>
                <c:pt idx="15051">
                  <c:v>0.28564499999999998</c:v>
                </c:pt>
                <c:pt idx="15052">
                  <c:v>0.26855499999999999</c:v>
                </c:pt>
                <c:pt idx="15053">
                  <c:v>0.222168</c:v>
                </c:pt>
                <c:pt idx="15054">
                  <c:v>0.20507800000000001</c:v>
                </c:pt>
                <c:pt idx="15055">
                  <c:v>0.18310499999999999</c:v>
                </c:pt>
                <c:pt idx="15056">
                  <c:v>0.13427700000000001</c:v>
                </c:pt>
                <c:pt idx="15057">
                  <c:v>0.10498</c:v>
                </c:pt>
                <c:pt idx="15058">
                  <c:v>6.5918000000000004E-2</c:v>
                </c:pt>
                <c:pt idx="15059">
                  <c:v>4.1503900000000003E-2</c:v>
                </c:pt>
                <c:pt idx="15060">
                  <c:v>3.90625E-2</c:v>
                </c:pt>
                <c:pt idx="15061">
                  <c:v>-2.4414100000000001E-2</c:v>
                </c:pt>
                <c:pt idx="15062">
                  <c:v>-4.6386700000000003E-2</c:v>
                </c:pt>
                <c:pt idx="15063">
                  <c:v>-9.0331999999999996E-2</c:v>
                </c:pt>
                <c:pt idx="15064">
                  <c:v>-0.12695300000000001</c:v>
                </c:pt>
                <c:pt idx="15065">
                  <c:v>-0.146484</c:v>
                </c:pt>
                <c:pt idx="15066">
                  <c:v>-0.18310499999999999</c:v>
                </c:pt>
                <c:pt idx="15067">
                  <c:v>-0.20263700000000001</c:v>
                </c:pt>
                <c:pt idx="15068">
                  <c:v>-0.229492</c:v>
                </c:pt>
                <c:pt idx="15069">
                  <c:v>-0.28320299999999998</c:v>
                </c:pt>
                <c:pt idx="15070">
                  <c:v>-0.31005899999999997</c:v>
                </c:pt>
                <c:pt idx="15071">
                  <c:v>-0.37353500000000001</c:v>
                </c:pt>
                <c:pt idx="15072">
                  <c:v>-0.36376999999999998</c:v>
                </c:pt>
                <c:pt idx="15073">
                  <c:v>-0.38574199999999997</c:v>
                </c:pt>
                <c:pt idx="15074">
                  <c:v>-0.42480499999999999</c:v>
                </c:pt>
                <c:pt idx="15075">
                  <c:v>-0.44189499999999998</c:v>
                </c:pt>
                <c:pt idx="15076">
                  <c:v>-0.48339799999999999</c:v>
                </c:pt>
                <c:pt idx="15077">
                  <c:v>-0.52490199999999998</c:v>
                </c:pt>
                <c:pt idx="15078">
                  <c:v>-0.53466800000000003</c:v>
                </c:pt>
                <c:pt idx="15079">
                  <c:v>-0.57372999999999996</c:v>
                </c:pt>
                <c:pt idx="15080">
                  <c:v>-0.57617200000000002</c:v>
                </c:pt>
                <c:pt idx="15081">
                  <c:v>-0.62255899999999997</c:v>
                </c:pt>
                <c:pt idx="15082">
                  <c:v>-0.63476600000000005</c:v>
                </c:pt>
                <c:pt idx="15083">
                  <c:v>-0.66650399999999999</c:v>
                </c:pt>
                <c:pt idx="15084">
                  <c:v>-0.68603499999999995</c:v>
                </c:pt>
                <c:pt idx="15085">
                  <c:v>-0.703125</c:v>
                </c:pt>
                <c:pt idx="15086">
                  <c:v>-0.74951199999999996</c:v>
                </c:pt>
                <c:pt idx="15087">
                  <c:v>-0.74218799999999996</c:v>
                </c:pt>
                <c:pt idx="15088">
                  <c:v>-0.76904300000000003</c:v>
                </c:pt>
                <c:pt idx="15089">
                  <c:v>-0.79589799999999999</c:v>
                </c:pt>
                <c:pt idx="15090">
                  <c:v>-0.81542999999999999</c:v>
                </c:pt>
                <c:pt idx="15091">
                  <c:v>-0.83496099999999995</c:v>
                </c:pt>
                <c:pt idx="15092">
                  <c:v>-0.84472700000000001</c:v>
                </c:pt>
                <c:pt idx="15093">
                  <c:v>-0.85449200000000003</c:v>
                </c:pt>
                <c:pt idx="15094">
                  <c:v>-0.87402299999999999</c:v>
                </c:pt>
                <c:pt idx="15095">
                  <c:v>-0.88622999999999996</c:v>
                </c:pt>
                <c:pt idx="15096">
                  <c:v>-0.88867200000000002</c:v>
                </c:pt>
                <c:pt idx="15097">
                  <c:v>-0.90576199999999996</c:v>
                </c:pt>
                <c:pt idx="15098">
                  <c:v>-0.92529300000000003</c:v>
                </c:pt>
                <c:pt idx="15099">
                  <c:v>-0.9375</c:v>
                </c:pt>
                <c:pt idx="15100">
                  <c:v>-0.93994100000000003</c:v>
                </c:pt>
                <c:pt idx="15101">
                  <c:v>-0.98144500000000001</c:v>
                </c:pt>
                <c:pt idx="15102">
                  <c:v>-0.944824</c:v>
                </c:pt>
                <c:pt idx="15103">
                  <c:v>-0.97412100000000001</c:v>
                </c:pt>
                <c:pt idx="15104">
                  <c:v>-0.95703099999999997</c:v>
                </c:pt>
                <c:pt idx="15105">
                  <c:v>-0.95703099999999997</c:v>
                </c:pt>
                <c:pt idx="15106">
                  <c:v>-0.95214799999999999</c:v>
                </c:pt>
                <c:pt idx="15107">
                  <c:v>-0.94726600000000005</c:v>
                </c:pt>
                <c:pt idx="15108">
                  <c:v>-0.95947300000000002</c:v>
                </c:pt>
                <c:pt idx="15109">
                  <c:v>-0.96191400000000005</c:v>
                </c:pt>
                <c:pt idx="15110">
                  <c:v>-0.94970699999999997</c:v>
                </c:pt>
                <c:pt idx="15111">
                  <c:v>-0.94726600000000005</c:v>
                </c:pt>
                <c:pt idx="15112">
                  <c:v>-0.92529300000000003</c:v>
                </c:pt>
                <c:pt idx="15113">
                  <c:v>-0.930176</c:v>
                </c:pt>
                <c:pt idx="15114">
                  <c:v>-0.89843799999999996</c:v>
                </c:pt>
                <c:pt idx="15115">
                  <c:v>-0.91552699999999998</c:v>
                </c:pt>
                <c:pt idx="15116">
                  <c:v>-0.89355499999999999</c:v>
                </c:pt>
                <c:pt idx="15117">
                  <c:v>-0.88622999999999996</c:v>
                </c:pt>
                <c:pt idx="15118">
                  <c:v>-0.88134800000000002</c:v>
                </c:pt>
                <c:pt idx="15119">
                  <c:v>-0.86425799999999997</c:v>
                </c:pt>
                <c:pt idx="15120">
                  <c:v>-0.852051</c:v>
                </c:pt>
                <c:pt idx="15121">
                  <c:v>-0.83740199999999998</c:v>
                </c:pt>
                <c:pt idx="15122">
                  <c:v>-0.81787100000000001</c:v>
                </c:pt>
                <c:pt idx="15123">
                  <c:v>-0.79834000000000005</c:v>
                </c:pt>
                <c:pt idx="15124">
                  <c:v>-0.76904300000000003</c:v>
                </c:pt>
                <c:pt idx="15125">
                  <c:v>-0.773926</c:v>
                </c:pt>
                <c:pt idx="15126">
                  <c:v>-0.73974600000000001</c:v>
                </c:pt>
                <c:pt idx="15127">
                  <c:v>-0.72021500000000005</c:v>
                </c:pt>
                <c:pt idx="15128">
                  <c:v>-0.703125</c:v>
                </c:pt>
                <c:pt idx="15129">
                  <c:v>-0.66650399999999999</c:v>
                </c:pt>
                <c:pt idx="15130">
                  <c:v>-0.64209000000000005</c:v>
                </c:pt>
                <c:pt idx="15131">
                  <c:v>-0.625</c:v>
                </c:pt>
                <c:pt idx="15132">
                  <c:v>-0.59326199999999996</c:v>
                </c:pt>
                <c:pt idx="15133">
                  <c:v>-0.57617200000000002</c:v>
                </c:pt>
                <c:pt idx="15134">
                  <c:v>-0.546875</c:v>
                </c:pt>
                <c:pt idx="15135">
                  <c:v>-0.51025399999999999</c:v>
                </c:pt>
                <c:pt idx="15136">
                  <c:v>-0.48583999999999999</c:v>
                </c:pt>
                <c:pt idx="15137">
                  <c:v>-0.45410200000000001</c:v>
                </c:pt>
                <c:pt idx="15138">
                  <c:v>-0.43457000000000001</c:v>
                </c:pt>
                <c:pt idx="15139">
                  <c:v>-0.38818399999999997</c:v>
                </c:pt>
                <c:pt idx="15140">
                  <c:v>-0.36132799999999998</c:v>
                </c:pt>
                <c:pt idx="15141">
                  <c:v>-0.34179700000000002</c:v>
                </c:pt>
                <c:pt idx="15142">
                  <c:v>-0.29296899999999998</c:v>
                </c:pt>
                <c:pt idx="15143">
                  <c:v>-0.27832000000000001</c:v>
                </c:pt>
                <c:pt idx="15144">
                  <c:v>-0.24902299999999999</c:v>
                </c:pt>
                <c:pt idx="15145">
                  <c:v>-0.21484400000000001</c:v>
                </c:pt>
                <c:pt idx="15146">
                  <c:v>-0.17822299999999999</c:v>
                </c:pt>
                <c:pt idx="15147">
                  <c:v>-0.161133</c:v>
                </c:pt>
                <c:pt idx="15148">
                  <c:v>-0.109863</c:v>
                </c:pt>
                <c:pt idx="15149">
                  <c:v>-8.0566399999999996E-2</c:v>
                </c:pt>
                <c:pt idx="15150">
                  <c:v>-5.6152300000000002E-2</c:v>
                </c:pt>
                <c:pt idx="15151">
                  <c:v>-1.4648400000000001E-2</c:v>
                </c:pt>
                <c:pt idx="15152">
                  <c:v>1.4648400000000001E-2</c:v>
                </c:pt>
                <c:pt idx="15153">
                  <c:v>3.90625E-2</c:v>
                </c:pt>
                <c:pt idx="15154">
                  <c:v>8.5449200000000003E-2</c:v>
                </c:pt>
                <c:pt idx="15155">
                  <c:v>0.12695300000000001</c:v>
                </c:pt>
                <c:pt idx="15156">
                  <c:v>0.148926</c:v>
                </c:pt>
                <c:pt idx="15157">
                  <c:v>0.18554699999999999</c:v>
                </c:pt>
                <c:pt idx="15158">
                  <c:v>0.20996100000000001</c:v>
                </c:pt>
                <c:pt idx="15159">
                  <c:v>0.244141</c:v>
                </c:pt>
                <c:pt idx="15160">
                  <c:v>0.28808600000000001</c:v>
                </c:pt>
                <c:pt idx="15161">
                  <c:v>0.31005899999999997</c:v>
                </c:pt>
                <c:pt idx="15162">
                  <c:v>0.32958999999999999</c:v>
                </c:pt>
                <c:pt idx="15163">
                  <c:v>0.37597700000000001</c:v>
                </c:pt>
                <c:pt idx="15164">
                  <c:v>0.40527299999999999</c:v>
                </c:pt>
                <c:pt idx="15165">
                  <c:v>0.41992200000000002</c:v>
                </c:pt>
                <c:pt idx="15166">
                  <c:v>0.46630899999999997</c:v>
                </c:pt>
                <c:pt idx="15167">
                  <c:v>0.48583999999999999</c:v>
                </c:pt>
                <c:pt idx="15168">
                  <c:v>0.47363300000000003</c:v>
                </c:pt>
                <c:pt idx="15169">
                  <c:v>0.554199</c:v>
                </c:pt>
                <c:pt idx="15170">
                  <c:v>0.56884800000000002</c:v>
                </c:pt>
                <c:pt idx="15171">
                  <c:v>0.61279300000000003</c:v>
                </c:pt>
                <c:pt idx="15172">
                  <c:v>0.64453099999999997</c:v>
                </c:pt>
                <c:pt idx="15173">
                  <c:v>0.67138699999999996</c:v>
                </c:pt>
                <c:pt idx="15174">
                  <c:v>0.68603499999999995</c:v>
                </c:pt>
                <c:pt idx="15175">
                  <c:v>0.70800799999999997</c:v>
                </c:pt>
                <c:pt idx="15176">
                  <c:v>0.72753900000000005</c:v>
                </c:pt>
                <c:pt idx="15177">
                  <c:v>0.75195299999999998</c:v>
                </c:pt>
                <c:pt idx="15178">
                  <c:v>0.773926</c:v>
                </c:pt>
                <c:pt idx="15179">
                  <c:v>0.79589799999999999</c:v>
                </c:pt>
                <c:pt idx="15180">
                  <c:v>0.80810499999999996</c:v>
                </c:pt>
                <c:pt idx="15181">
                  <c:v>0.82275399999999999</c:v>
                </c:pt>
                <c:pt idx="15182">
                  <c:v>0.86181600000000003</c:v>
                </c:pt>
                <c:pt idx="15183">
                  <c:v>0.852051</c:v>
                </c:pt>
                <c:pt idx="15184">
                  <c:v>0.88134800000000002</c:v>
                </c:pt>
                <c:pt idx="15185">
                  <c:v>0.91064500000000004</c:v>
                </c:pt>
                <c:pt idx="15186">
                  <c:v>0.93261700000000003</c:v>
                </c:pt>
                <c:pt idx="15187">
                  <c:v>0.93994100000000003</c:v>
                </c:pt>
                <c:pt idx="15188">
                  <c:v>0.95214799999999999</c:v>
                </c:pt>
                <c:pt idx="15189">
                  <c:v>0.95947300000000002</c:v>
                </c:pt>
                <c:pt idx="15190">
                  <c:v>0.99365199999999998</c:v>
                </c:pt>
                <c:pt idx="15191">
                  <c:v>0.99365199999999998</c:v>
                </c:pt>
                <c:pt idx="15192">
                  <c:v>1.00342</c:v>
                </c:pt>
                <c:pt idx="15193">
                  <c:v>1.01074</c:v>
                </c:pt>
                <c:pt idx="15194">
                  <c:v>1.01807</c:v>
                </c:pt>
                <c:pt idx="15195">
                  <c:v>1.02783</c:v>
                </c:pt>
                <c:pt idx="15196">
                  <c:v>1.01318</c:v>
                </c:pt>
                <c:pt idx="15197">
                  <c:v>1.0424800000000001</c:v>
                </c:pt>
                <c:pt idx="15198">
                  <c:v>1.0351600000000001</c:v>
                </c:pt>
                <c:pt idx="15199">
                  <c:v>1.0400400000000001</c:v>
                </c:pt>
                <c:pt idx="15200">
                  <c:v>1.0424800000000001</c:v>
                </c:pt>
                <c:pt idx="15201">
                  <c:v>1.0376000000000001</c:v>
                </c:pt>
                <c:pt idx="15202">
                  <c:v>1.02783</c:v>
                </c:pt>
                <c:pt idx="15203">
                  <c:v>1.0400400000000001</c:v>
                </c:pt>
                <c:pt idx="15204">
                  <c:v>1.0424800000000001</c:v>
                </c:pt>
                <c:pt idx="15205">
                  <c:v>1.03271</c:v>
                </c:pt>
                <c:pt idx="15206">
                  <c:v>1.0400400000000001</c:v>
                </c:pt>
                <c:pt idx="15207">
                  <c:v>1.02051</c:v>
                </c:pt>
                <c:pt idx="15208">
                  <c:v>1.01318</c:v>
                </c:pt>
                <c:pt idx="15209">
                  <c:v>1.10107</c:v>
                </c:pt>
                <c:pt idx="15210">
                  <c:v>1.00098</c:v>
                </c:pt>
                <c:pt idx="15211">
                  <c:v>0.98388699999999996</c:v>
                </c:pt>
                <c:pt idx="15212">
                  <c:v>0.96435499999999996</c:v>
                </c:pt>
                <c:pt idx="15213">
                  <c:v>0.96191400000000005</c:v>
                </c:pt>
                <c:pt idx="15214">
                  <c:v>0.944824</c:v>
                </c:pt>
                <c:pt idx="15215">
                  <c:v>0.92773399999999995</c:v>
                </c:pt>
                <c:pt idx="15216">
                  <c:v>0.92529300000000003</c:v>
                </c:pt>
                <c:pt idx="15217">
                  <c:v>0.90820299999999998</c:v>
                </c:pt>
                <c:pt idx="15218">
                  <c:v>0.87890599999999997</c:v>
                </c:pt>
                <c:pt idx="15219">
                  <c:v>0.87158199999999997</c:v>
                </c:pt>
                <c:pt idx="15220">
                  <c:v>0.84716800000000003</c:v>
                </c:pt>
                <c:pt idx="15221">
                  <c:v>0.82519500000000001</c:v>
                </c:pt>
                <c:pt idx="15222">
                  <c:v>0.80810499999999996</c:v>
                </c:pt>
                <c:pt idx="15223">
                  <c:v>0.78125</c:v>
                </c:pt>
                <c:pt idx="15224">
                  <c:v>0.77636700000000003</c:v>
                </c:pt>
                <c:pt idx="15225">
                  <c:v>0.74462899999999999</c:v>
                </c:pt>
                <c:pt idx="15226">
                  <c:v>0.73242200000000002</c:v>
                </c:pt>
                <c:pt idx="15227">
                  <c:v>0.703125</c:v>
                </c:pt>
                <c:pt idx="15228">
                  <c:v>0.67871099999999995</c:v>
                </c:pt>
                <c:pt idx="15229">
                  <c:v>0.64697300000000002</c:v>
                </c:pt>
                <c:pt idx="15230">
                  <c:v>0.62988299999999997</c:v>
                </c:pt>
                <c:pt idx="15231">
                  <c:v>0.56396500000000005</c:v>
                </c:pt>
                <c:pt idx="15232">
                  <c:v>0.57128900000000005</c:v>
                </c:pt>
                <c:pt idx="15233">
                  <c:v>0.52490199999999998</c:v>
                </c:pt>
                <c:pt idx="15234">
                  <c:v>0.50048800000000004</c:v>
                </c:pt>
                <c:pt idx="15235">
                  <c:v>0.46630899999999997</c:v>
                </c:pt>
                <c:pt idx="15236">
                  <c:v>0.45166000000000001</c:v>
                </c:pt>
                <c:pt idx="15237">
                  <c:v>0.43212899999999999</c:v>
                </c:pt>
                <c:pt idx="15238">
                  <c:v>0.39550800000000003</c:v>
                </c:pt>
                <c:pt idx="15239">
                  <c:v>0.37109399999999998</c:v>
                </c:pt>
                <c:pt idx="15240">
                  <c:v>0.33691399999999999</c:v>
                </c:pt>
                <c:pt idx="15241">
                  <c:v>0.30761699999999997</c:v>
                </c:pt>
                <c:pt idx="15242">
                  <c:v>0.26611299999999999</c:v>
                </c:pt>
                <c:pt idx="15243">
                  <c:v>0.222168</c:v>
                </c:pt>
                <c:pt idx="15244">
                  <c:v>0.20507800000000001</c:v>
                </c:pt>
                <c:pt idx="15245">
                  <c:v>0.17578099999999999</c:v>
                </c:pt>
                <c:pt idx="15246">
                  <c:v>0.12939500000000001</c:v>
                </c:pt>
                <c:pt idx="15247">
                  <c:v>0.10009800000000001</c:v>
                </c:pt>
                <c:pt idx="15248">
                  <c:v>5.6152300000000002E-2</c:v>
                </c:pt>
                <c:pt idx="15249">
                  <c:v>3.41797E-2</c:v>
                </c:pt>
                <c:pt idx="15250">
                  <c:v>4.39453E-2</c:v>
                </c:pt>
                <c:pt idx="15251">
                  <c:v>-2.6855500000000001E-2</c:v>
                </c:pt>
                <c:pt idx="15252">
                  <c:v>-5.3710899999999999E-2</c:v>
                </c:pt>
                <c:pt idx="15253">
                  <c:v>-7.8125E-2</c:v>
                </c:pt>
                <c:pt idx="15254">
                  <c:v>-0.124512</c:v>
                </c:pt>
                <c:pt idx="15255">
                  <c:v>-0.13671900000000001</c:v>
                </c:pt>
                <c:pt idx="15256">
                  <c:v>-0.18798799999999999</c:v>
                </c:pt>
                <c:pt idx="15257">
                  <c:v>-0.222168</c:v>
                </c:pt>
                <c:pt idx="15258">
                  <c:v>-0.246582</c:v>
                </c:pt>
                <c:pt idx="15259">
                  <c:v>-0.27587899999999999</c:v>
                </c:pt>
                <c:pt idx="15260">
                  <c:v>-0.31005899999999997</c:v>
                </c:pt>
                <c:pt idx="15261">
                  <c:v>-0.31005899999999997</c:v>
                </c:pt>
                <c:pt idx="15262">
                  <c:v>-0.36376999999999998</c:v>
                </c:pt>
                <c:pt idx="15263">
                  <c:v>-0.40527299999999999</c:v>
                </c:pt>
                <c:pt idx="15264">
                  <c:v>-0.43212899999999999</c:v>
                </c:pt>
                <c:pt idx="15265">
                  <c:v>-0.44677699999999998</c:v>
                </c:pt>
                <c:pt idx="15266">
                  <c:v>-0.48828100000000002</c:v>
                </c:pt>
                <c:pt idx="15267">
                  <c:v>-0.51025399999999999</c:v>
                </c:pt>
                <c:pt idx="15268">
                  <c:v>-0.54443399999999997</c:v>
                </c:pt>
                <c:pt idx="15269">
                  <c:v>-0.57861300000000004</c:v>
                </c:pt>
                <c:pt idx="15270">
                  <c:v>-0.58837899999999999</c:v>
                </c:pt>
                <c:pt idx="15271">
                  <c:v>-0.62988299999999997</c:v>
                </c:pt>
                <c:pt idx="15272">
                  <c:v>-0.63964799999999999</c:v>
                </c:pt>
                <c:pt idx="15273">
                  <c:v>-0.67871099999999995</c:v>
                </c:pt>
                <c:pt idx="15274">
                  <c:v>-0.68847700000000001</c:v>
                </c:pt>
                <c:pt idx="15275">
                  <c:v>-0.72021500000000005</c:v>
                </c:pt>
                <c:pt idx="15276">
                  <c:v>-0.73974600000000001</c:v>
                </c:pt>
                <c:pt idx="15277">
                  <c:v>-0.76415999999999995</c:v>
                </c:pt>
                <c:pt idx="15278">
                  <c:v>-0.77636700000000003</c:v>
                </c:pt>
                <c:pt idx="15279">
                  <c:v>-0.80078099999999997</c:v>
                </c:pt>
                <c:pt idx="15280">
                  <c:v>-0.81542999999999999</c:v>
                </c:pt>
                <c:pt idx="15281">
                  <c:v>-0.84472700000000001</c:v>
                </c:pt>
                <c:pt idx="15282">
                  <c:v>-0.86425799999999997</c:v>
                </c:pt>
                <c:pt idx="15283">
                  <c:v>-0.86914100000000005</c:v>
                </c:pt>
                <c:pt idx="15284">
                  <c:v>-0.88378900000000005</c:v>
                </c:pt>
                <c:pt idx="15285">
                  <c:v>-0.89843799999999996</c:v>
                </c:pt>
                <c:pt idx="15286">
                  <c:v>-0.91308599999999995</c:v>
                </c:pt>
                <c:pt idx="15287">
                  <c:v>-0.92529300000000003</c:v>
                </c:pt>
                <c:pt idx="15288">
                  <c:v>-0.93261700000000003</c:v>
                </c:pt>
                <c:pt idx="15289">
                  <c:v>-0.91552699999999998</c:v>
                </c:pt>
                <c:pt idx="15290">
                  <c:v>-0.94970699999999997</c:v>
                </c:pt>
                <c:pt idx="15291">
                  <c:v>-0.95947300000000002</c:v>
                </c:pt>
                <c:pt idx="15292">
                  <c:v>-0.96679700000000002</c:v>
                </c:pt>
                <c:pt idx="15293">
                  <c:v>-0.96435499999999996</c:v>
                </c:pt>
                <c:pt idx="15294">
                  <c:v>-0.97656200000000004</c:v>
                </c:pt>
                <c:pt idx="15295">
                  <c:v>-0.98144500000000001</c:v>
                </c:pt>
                <c:pt idx="15296">
                  <c:v>-0.97656200000000004</c:v>
                </c:pt>
                <c:pt idx="15297">
                  <c:v>-0.96923800000000004</c:v>
                </c:pt>
                <c:pt idx="15298">
                  <c:v>-0.97900399999999999</c:v>
                </c:pt>
                <c:pt idx="15299">
                  <c:v>-0.98632799999999998</c:v>
                </c:pt>
                <c:pt idx="15300">
                  <c:v>-0.96435499999999996</c:v>
                </c:pt>
                <c:pt idx="15301">
                  <c:v>-0.97900399999999999</c:v>
                </c:pt>
                <c:pt idx="15302">
                  <c:v>-0.96435499999999996</c:v>
                </c:pt>
                <c:pt idx="15303">
                  <c:v>-0.95459000000000005</c:v>
                </c:pt>
                <c:pt idx="15304">
                  <c:v>-0.95214799999999999</c:v>
                </c:pt>
                <c:pt idx="15305">
                  <c:v>-0.93505899999999997</c:v>
                </c:pt>
                <c:pt idx="15306">
                  <c:v>-0.93261700000000003</c:v>
                </c:pt>
                <c:pt idx="15307">
                  <c:v>-0.92529300000000003</c:v>
                </c:pt>
                <c:pt idx="15308">
                  <c:v>-0.89843799999999996</c:v>
                </c:pt>
                <c:pt idx="15309">
                  <c:v>-0.89843799999999996</c:v>
                </c:pt>
                <c:pt idx="15310">
                  <c:v>-0.88134800000000002</c:v>
                </c:pt>
                <c:pt idx="15311">
                  <c:v>-0.87158199999999997</c:v>
                </c:pt>
                <c:pt idx="15312">
                  <c:v>-0.83984400000000003</c:v>
                </c:pt>
                <c:pt idx="15313">
                  <c:v>-0.83496099999999995</c:v>
                </c:pt>
                <c:pt idx="15314">
                  <c:v>-0.81542999999999999</c:v>
                </c:pt>
                <c:pt idx="15315">
                  <c:v>-0.79589799999999999</c:v>
                </c:pt>
                <c:pt idx="15316">
                  <c:v>-0.76904300000000003</c:v>
                </c:pt>
                <c:pt idx="15317">
                  <c:v>-0.75683599999999995</c:v>
                </c:pt>
                <c:pt idx="15318">
                  <c:v>-0.72997999999999996</c:v>
                </c:pt>
                <c:pt idx="15319">
                  <c:v>-0.68847700000000001</c:v>
                </c:pt>
                <c:pt idx="15320">
                  <c:v>-0.69335899999999995</c:v>
                </c:pt>
                <c:pt idx="15321">
                  <c:v>-0.66406200000000004</c:v>
                </c:pt>
                <c:pt idx="15322">
                  <c:v>-0.63720699999999997</c:v>
                </c:pt>
                <c:pt idx="15323">
                  <c:v>-0.60790999999999995</c:v>
                </c:pt>
                <c:pt idx="15324">
                  <c:v>-0.58837899999999999</c:v>
                </c:pt>
                <c:pt idx="15325">
                  <c:v>-0.554199</c:v>
                </c:pt>
                <c:pt idx="15326">
                  <c:v>-0.54443399999999997</c:v>
                </c:pt>
                <c:pt idx="15327">
                  <c:v>-0.50537100000000001</c:v>
                </c:pt>
                <c:pt idx="15328">
                  <c:v>-0.48339799999999999</c:v>
                </c:pt>
                <c:pt idx="15329">
                  <c:v>-0.45410200000000001</c:v>
                </c:pt>
                <c:pt idx="15330">
                  <c:v>-0.42236299999999999</c:v>
                </c:pt>
                <c:pt idx="15331">
                  <c:v>-0.37353500000000001</c:v>
                </c:pt>
                <c:pt idx="15332">
                  <c:v>-0.33447300000000002</c:v>
                </c:pt>
                <c:pt idx="15333">
                  <c:v>-0.32470700000000002</c:v>
                </c:pt>
                <c:pt idx="15334">
                  <c:v>-0.28564499999999998</c:v>
                </c:pt>
                <c:pt idx="15335">
                  <c:v>-0.26367200000000002</c:v>
                </c:pt>
                <c:pt idx="15336">
                  <c:v>-0.224609</c:v>
                </c:pt>
                <c:pt idx="15337">
                  <c:v>-0.19775400000000001</c:v>
                </c:pt>
                <c:pt idx="15338">
                  <c:v>-0.166016</c:v>
                </c:pt>
                <c:pt idx="15339">
                  <c:v>-0.10498</c:v>
                </c:pt>
                <c:pt idx="15340">
                  <c:v>-0.10253900000000001</c:v>
                </c:pt>
                <c:pt idx="15341">
                  <c:v>-6.1035199999999998E-2</c:v>
                </c:pt>
                <c:pt idx="15342">
                  <c:v>-4.39453E-2</c:v>
                </c:pt>
                <c:pt idx="15343">
                  <c:v>1.2207000000000001E-2</c:v>
                </c:pt>
                <c:pt idx="15344">
                  <c:v>4.1503900000000003E-2</c:v>
                </c:pt>
                <c:pt idx="15345">
                  <c:v>4.8828099999999999E-2</c:v>
                </c:pt>
                <c:pt idx="15346">
                  <c:v>0.107422</c:v>
                </c:pt>
                <c:pt idx="15347">
                  <c:v>0.14160200000000001</c:v>
                </c:pt>
                <c:pt idx="15348">
                  <c:v>0.17089799999999999</c:v>
                </c:pt>
                <c:pt idx="15349">
                  <c:v>0.21484400000000001</c:v>
                </c:pt>
                <c:pt idx="15350">
                  <c:v>0.236816</c:v>
                </c:pt>
                <c:pt idx="15351">
                  <c:v>0.26367200000000002</c:v>
                </c:pt>
                <c:pt idx="15352">
                  <c:v>0.302734</c:v>
                </c:pt>
                <c:pt idx="15353">
                  <c:v>0.33447300000000002</c:v>
                </c:pt>
                <c:pt idx="15354">
                  <c:v>0.37109399999999998</c:v>
                </c:pt>
                <c:pt idx="15355">
                  <c:v>0.383301</c:v>
                </c:pt>
                <c:pt idx="15356">
                  <c:v>0.42480499999999999</c:v>
                </c:pt>
                <c:pt idx="15357">
                  <c:v>0.44921899999999998</c:v>
                </c:pt>
                <c:pt idx="15358">
                  <c:v>0.45410200000000001</c:v>
                </c:pt>
                <c:pt idx="15359">
                  <c:v>0.50292999999999999</c:v>
                </c:pt>
                <c:pt idx="15360">
                  <c:v>0.53222700000000001</c:v>
                </c:pt>
                <c:pt idx="15361">
                  <c:v>0.56884800000000002</c:v>
                </c:pt>
                <c:pt idx="15362">
                  <c:v>0.59570299999999998</c:v>
                </c:pt>
                <c:pt idx="15363">
                  <c:v>0.61035200000000001</c:v>
                </c:pt>
                <c:pt idx="15364">
                  <c:v>0.64453099999999997</c:v>
                </c:pt>
                <c:pt idx="15365">
                  <c:v>0.67138699999999996</c:v>
                </c:pt>
                <c:pt idx="15366">
                  <c:v>0.695801</c:v>
                </c:pt>
                <c:pt idx="15367">
                  <c:v>0.72021500000000005</c:v>
                </c:pt>
                <c:pt idx="15368">
                  <c:v>0.75195299999999998</c:v>
                </c:pt>
                <c:pt idx="15369">
                  <c:v>0.78613299999999997</c:v>
                </c:pt>
                <c:pt idx="15370">
                  <c:v>0.78369100000000003</c:v>
                </c:pt>
                <c:pt idx="15371">
                  <c:v>0.81787100000000001</c:v>
                </c:pt>
                <c:pt idx="15372">
                  <c:v>0.83740199999999998</c:v>
                </c:pt>
                <c:pt idx="15373">
                  <c:v>0.83740199999999998</c:v>
                </c:pt>
                <c:pt idx="15374">
                  <c:v>0.859375</c:v>
                </c:pt>
                <c:pt idx="15375">
                  <c:v>0.87890599999999997</c:v>
                </c:pt>
                <c:pt idx="15376">
                  <c:v>0.90332000000000001</c:v>
                </c:pt>
                <c:pt idx="15377">
                  <c:v>0.92040999999999995</c:v>
                </c:pt>
                <c:pt idx="15378">
                  <c:v>0.93505899999999997</c:v>
                </c:pt>
                <c:pt idx="15379">
                  <c:v>0.95214799999999999</c:v>
                </c:pt>
                <c:pt idx="15380">
                  <c:v>0.96679700000000002</c:v>
                </c:pt>
                <c:pt idx="15381">
                  <c:v>0.98144500000000001</c:v>
                </c:pt>
                <c:pt idx="15382">
                  <c:v>0.96923800000000004</c:v>
                </c:pt>
                <c:pt idx="15383">
                  <c:v>0.97900399999999999</c:v>
                </c:pt>
                <c:pt idx="15384">
                  <c:v>0.99609400000000003</c:v>
                </c:pt>
                <c:pt idx="15385">
                  <c:v>1.02539</c:v>
                </c:pt>
                <c:pt idx="15386">
                  <c:v>1.00586</c:v>
                </c:pt>
                <c:pt idx="15387">
                  <c:v>1.02783</c:v>
                </c:pt>
                <c:pt idx="15388">
                  <c:v>1.02051</c:v>
                </c:pt>
                <c:pt idx="15389">
                  <c:v>1.0400400000000001</c:v>
                </c:pt>
                <c:pt idx="15390">
                  <c:v>1.02783</c:v>
                </c:pt>
                <c:pt idx="15391">
                  <c:v>1.0522499999999999</c:v>
                </c:pt>
                <c:pt idx="15392">
                  <c:v>1.0449200000000001</c:v>
                </c:pt>
                <c:pt idx="15393">
                  <c:v>1.0473600000000001</c:v>
                </c:pt>
                <c:pt idx="15394">
                  <c:v>1.0424800000000001</c:v>
                </c:pt>
                <c:pt idx="15395">
                  <c:v>1.03027</c:v>
                </c:pt>
                <c:pt idx="15396">
                  <c:v>1.0376000000000001</c:v>
                </c:pt>
                <c:pt idx="15397">
                  <c:v>1.0351600000000001</c:v>
                </c:pt>
                <c:pt idx="15398">
                  <c:v>1.02051</c:v>
                </c:pt>
                <c:pt idx="15399">
                  <c:v>0.95459000000000005</c:v>
                </c:pt>
                <c:pt idx="15400">
                  <c:v>1.02539</c:v>
                </c:pt>
                <c:pt idx="15401">
                  <c:v>1.01074</c:v>
                </c:pt>
                <c:pt idx="15402">
                  <c:v>1.00586</c:v>
                </c:pt>
                <c:pt idx="15403">
                  <c:v>0.94970699999999997</c:v>
                </c:pt>
                <c:pt idx="15404">
                  <c:v>0.97167999999999999</c:v>
                </c:pt>
                <c:pt idx="15405">
                  <c:v>0.95703099999999997</c:v>
                </c:pt>
                <c:pt idx="15406">
                  <c:v>0.93505899999999997</c:v>
                </c:pt>
                <c:pt idx="15407">
                  <c:v>0.92529300000000003</c:v>
                </c:pt>
                <c:pt idx="15408">
                  <c:v>0.89843799999999996</c:v>
                </c:pt>
                <c:pt idx="15409">
                  <c:v>0.89111300000000004</c:v>
                </c:pt>
                <c:pt idx="15410">
                  <c:v>0.88378900000000005</c:v>
                </c:pt>
                <c:pt idx="15411">
                  <c:v>0.852051</c:v>
                </c:pt>
                <c:pt idx="15412">
                  <c:v>0.88134800000000002</c:v>
                </c:pt>
                <c:pt idx="15413">
                  <c:v>0.82031200000000004</c:v>
                </c:pt>
                <c:pt idx="15414">
                  <c:v>0.80810499999999996</c:v>
                </c:pt>
                <c:pt idx="15415">
                  <c:v>0.788574</c:v>
                </c:pt>
                <c:pt idx="15416">
                  <c:v>0.74951199999999996</c:v>
                </c:pt>
                <c:pt idx="15417">
                  <c:v>0.73730499999999999</c:v>
                </c:pt>
                <c:pt idx="15418">
                  <c:v>0.710449</c:v>
                </c:pt>
                <c:pt idx="15419">
                  <c:v>0.67627000000000004</c:v>
                </c:pt>
                <c:pt idx="15420">
                  <c:v>0.64697300000000002</c:v>
                </c:pt>
                <c:pt idx="15421">
                  <c:v>0.61035200000000001</c:v>
                </c:pt>
                <c:pt idx="15422">
                  <c:v>0.60790999999999995</c:v>
                </c:pt>
                <c:pt idx="15423">
                  <c:v>0.57617200000000002</c:v>
                </c:pt>
                <c:pt idx="15424">
                  <c:v>0.54443399999999997</c:v>
                </c:pt>
                <c:pt idx="15425">
                  <c:v>0.52734400000000003</c:v>
                </c:pt>
                <c:pt idx="15426">
                  <c:v>0.48095700000000002</c:v>
                </c:pt>
                <c:pt idx="15427">
                  <c:v>0.46875</c:v>
                </c:pt>
                <c:pt idx="15428">
                  <c:v>0.42968800000000001</c:v>
                </c:pt>
                <c:pt idx="15429">
                  <c:v>0.40771499999999999</c:v>
                </c:pt>
                <c:pt idx="15430">
                  <c:v>0.383301</c:v>
                </c:pt>
                <c:pt idx="15431">
                  <c:v>0.34667999999999999</c:v>
                </c:pt>
                <c:pt idx="15432">
                  <c:v>0.30761699999999997</c:v>
                </c:pt>
                <c:pt idx="15433">
                  <c:v>0.28808600000000001</c:v>
                </c:pt>
                <c:pt idx="15434">
                  <c:v>0.25146499999999999</c:v>
                </c:pt>
                <c:pt idx="15435">
                  <c:v>0.229492</c:v>
                </c:pt>
                <c:pt idx="15436">
                  <c:v>0.19042999999999999</c:v>
                </c:pt>
                <c:pt idx="15437">
                  <c:v>0.161133</c:v>
                </c:pt>
                <c:pt idx="15438">
                  <c:v>0.12207</c:v>
                </c:pt>
                <c:pt idx="15439">
                  <c:v>9.2773400000000006E-2</c:v>
                </c:pt>
                <c:pt idx="15440">
                  <c:v>1.4648400000000001E-2</c:v>
                </c:pt>
                <c:pt idx="15441">
                  <c:v>3.1738299999999997E-2</c:v>
                </c:pt>
                <c:pt idx="15442">
                  <c:v>-1.2207000000000001E-2</c:v>
                </c:pt>
                <c:pt idx="15443">
                  <c:v>-4.1503900000000003E-2</c:v>
                </c:pt>
                <c:pt idx="15444">
                  <c:v>-6.1035199999999998E-2</c:v>
                </c:pt>
                <c:pt idx="15445">
                  <c:v>-9.7656199999999999E-2</c:v>
                </c:pt>
                <c:pt idx="15446">
                  <c:v>-0.13183600000000001</c:v>
                </c:pt>
                <c:pt idx="15447">
                  <c:v>-0.163574</c:v>
                </c:pt>
                <c:pt idx="15448">
                  <c:v>-0.18798799999999999</c:v>
                </c:pt>
                <c:pt idx="15449">
                  <c:v>-0.21484400000000001</c:v>
                </c:pt>
                <c:pt idx="15450">
                  <c:v>-0.26367200000000002</c:v>
                </c:pt>
                <c:pt idx="15451">
                  <c:v>-0.27343800000000001</c:v>
                </c:pt>
                <c:pt idx="15452">
                  <c:v>-0.31738300000000003</c:v>
                </c:pt>
                <c:pt idx="15453">
                  <c:v>-0.36132799999999998</c:v>
                </c:pt>
                <c:pt idx="15454">
                  <c:v>-0.37841799999999998</c:v>
                </c:pt>
                <c:pt idx="15455">
                  <c:v>-0.41259800000000002</c:v>
                </c:pt>
                <c:pt idx="15456">
                  <c:v>-0.43701200000000001</c:v>
                </c:pt>
                <c:pt idx="15457">
                  <c:v>-0.44921899999999998</c:v>
                </c:pt>
                <c:pt idx="15458">
                  <c:v>-0.50537100000000001</c:v>
                </c:pt>
                <c:pt idx="15459">
                  <c:v>-0.52002000000000004</c:v>
                </c:pt>
                <c:pt idx="15460">
                  <c:v>-0.54443399999999997</c:v>
                </c:pt>
                <c:pt idx="15461">
                  <c:v>-0.58593799999999996</c:v>
                </c:pt>
                <c:pt idx="15462">
                  <c:v>-0.59570299999999998</c:v>
                </c:pt>
                <c:pt idx="15463">
                  <c:v>-0.61279300000000003</c:v>
                </c:pt>
                <c:pt idx="15464">
                  <c:v>-0.66162100000000001</c:v>
                </c:pt>
                <c:pt idx="15465">
                  <c:v>-0.66650399999999999</c:v>
                </c:pt>
                <c:pt idx="15466">
                  <c:v>-0.703125</c:v>
                </c:pt>
                <c:pt idx="15467">
                  <c:v>-0.71777299999999999</c:v>
                </c:pt>
                <c:pt idx="15468">
                  <c:v>-0.74951199999999996</c:v>
                </c:pt>
                <c:pt idx="15469">
                  <c:v>-0.75683599999999995</c:v>
                </c:pt>
                <c:pt idx="15470">
                  <c:v>-0.77880899999999997</c:v>
                </c:pt>
                <c:pt idx="15471">
                  <c:v>-0.79101600000000005</c:v>
                </c:pt>
                <c:pt idx="15472">
                  <c:v>-0.83252000000000004</c:v>
                </c:pt>
                <c:pt idx="15473">
                  <c:v>-0.83007799999999998</c:v>
                </c:pt>
                <c:pt idx="15474">
                  <c:v>-0.83984400000000003</c:v>
                </c:pt>
                <c:pt idx="15475">
                  <c:v>-0.85693399999999997</c:v>
                </c:pt>
                <c:pt idx="15476">
                  <c:v>-0.87402299999999999</c:v>
                </c:pt>
                <c:pt idx="15477">
                  <c:v>-0.88867200000000002</c:v>
                </c:pt>
                <c:pt idx="15478">
                  <c:v>-0.90820299999999998</c:v>
                </c:pt>
                <c:pt idx="15479">
                  <c:v>-0.91308599999999995</c:v>
                </c:pt>
                <c:pt idx="15480">
                  <c:v>-0.9375</c:v>
                </c:pt>
                <c:pt idx="15481">
                  <c:v>-0.92773399999999995</c:v>
                </c:pt>
                <c:pt idx="15482">
                  <c:v>-0.93994100000000003</c:v>
                </c:pt>
                <c:pt idx="15483">
                  <c:v>-0.93505899999999997</c:v>
                </c:pt>
                <c:pt idx="15484">
                  <c:v>-0.94970699999999997</c:v>
                </c:pt>
                <c:pt idx="15485">
                  <c:v>-0.95947300000000002</c:v>
                </c:pt>
                <c:pt idx="15486">
                  <c:v>-0.96191400000000005</c:v>
                </c:pt>
                <c:pt idx="15487">
                  <c:v>-0.96679700000000002</c:v>
                </c:pt>
                <c:pt idx="15488">
                  <c:v>-0.95947300000000002</c:v>
                </c:pt>
                <c:pt idx="15489">
                  <c:v>-0.96191400000000005</c:v>
                </c:pt>
                <c:pt idx="15490">
                  <c:v>-0.96679700000000002</c:v>
                </c:pt>
                <c:pt idx="15491">
                  <c:v>-0.94970699999999997</c:v>
                </c:pt>
                <c:pt idx="15492">
                  <c:v>-0.93261700000000003</c:v>
                </c:pt>
                <c:pt idx="15493">
                  <c:v>-0.94970699999999997</c:v>
                </c:pt>
                <c:pt idx="15494">
                  <c:v>-0.944824</c:v>
                </c:pt>
                <c:pt idx="15495">
                  <c:v>-0.94238299999999997</c:v>
                </c:pt>
                <c:pt idx="15496">
                  <c:v>-0.92529300000000003</c:v>
                </c:pt>
                <c:pt idx="15497">
                  <c:v>-0.91552699999999998</c:v>
                </c:pt>
                <c:pt idx="15498">
                  <c:v>-0.92285200000000001</c:v>
                </c:pt>
                <c:pt idx="15499">
                  <c:v>-0.90332000000000001</c:v>
                </c:pt>
                <c:pt idx="15500">
                  <c:v>-0.87646500000000005</c:v>
                </c:pt>
                <c:pt idx="15501">
                  <c:v>-0.87158199999999997</c:v>
                </c:pt>
                <c:pt idx="15502">
                  <c:v>-0.84716800000000003</c:v>
                </c:pt>
                <c:pt idx="15503">
                  <c:v>-0.83984400000000003</c:v>
                </c:pt>
                <c:pt idx="15504">
                  <c:v>-0.81298800000000004</c:v>
                </c:pt>
                <c:pt idx="15505">
                  <c:v>-0.80566400000000005</c:v>
                </c:pt>
                <c:pt idx="15506">
                  <c:v>-0.78613299999999997</c:v>
                </c:pt>
                <c:pt idx="15507">
                  <c:v>-0.78613299999999997</c:v>
                </c:pt>
                <c:pt idx="15508">
                  <c:v>-0.74707000000000001</c:v>
                </c:pt>
                <c:pt idx="15509">
                  <c:v>-0.67138699999999996</c:v>
                </c:pt>
                <c:pt idx="15510">
                  <c:v>-0.70068399999999997</c:v>
                </c:pt>
                <c:pt idx="15511">
                  <c:v>-0.67382799999999998</c:v>
                </c:pt>
                <c:pt idx="15512">
                  <c:v>-0.65185499999999996</c:v>
                </c:pt>
                <c:pt idx="15513">
                  <c:v>-0.62011700000000003</c:v>
                </c:pt>
                <c:pt idx="15514">
                  <c:v>-0.58837899999999999</c:v>
                </c:pt>
                <c:pt idx="15515">
                  <c:v>-0.58593799999999996</c:v>
                </c:pt>
                <c:pt idx="15516">
                  <c:v>-0.554199</c:v>
                </c:pt>
                <c:pt idx="15517">
                  <c:v>-0.51269500000000001</c:v>
                </c:pt>
                <c:pt idx="15518">
                  <c:v>-0.48339799999999999</c:v>
                </c:pt>
                <c:pt idx="15519">
                  <c:v>-0.46875</c:v>
                </c:pt>
                <c:pt idx="15520">
                  <c:v>-0.48095700000000002</c:v>
                </c:pt>
                <c:pt idx="15521">
                  <c:v>-0.41259800000000002</c:v>
                </c:pt>
                <c:pt idx="15522">
                  <c:v>-0.380859</c:v>
                </c:pt>
                <c:pt idx="15523">
                  <c:v>-0.33935500000000002</c:v>
                </c:pt>
                <c:pt idx="15524">
                  <c:v>-0.31738300000000003</c:v>
                </c:pt>
                <c:pt idx="15525">
                  <c:v>-0.27343800000000001</c:v>
                </c:pt>
                <c:pt idx="15526">
                  <c:v>-0.24902299999999999</c:v>
                </c:pt>
                <c:pt idx="15527">
                  <c:v>-0.21728500000000001</c:v>
                </c:pt>
                <c:pt idx="15528">
                  <c:v>-0.163574</c:v>
                </c:pt>
                <c:pt idx="15529">
                  <c:v>-0.144043</c:v>
                </c:pt>
                <c:pt idx="15530">
                  <c:v>-0.119629</c:v>
                </c:pt>
                <c:pt idx="15531">
                  <c:v>-8.7890599999999999E-2</c:v>
                </c:pt>
                <c:pt idx="15532">
                  <c:v>-3.6621099999999997E-2</c:v>
                </c:pt>
                <c:pt idx="15533">
                  <c:v>-1.7089799999999999E-2</c:v>
                </c:pt>
                <c:pt idx="15534">
                  <c:v>1.4648400000000001E-2</c:v>
                </c:pt>
                <c:pt idx="15535">
                  <c:v>3.41797E-2</c:v>
                </c:pt>
                <c:pt idx="15536">
                  <c:v>8.3007800000000007E-2</c:v>
                </c:pt>
                <c:pt idx="15537">
                  <c:v>0.12695300000000001</c:v>
                </c:pt>
                <c:pt idx="15538">
                  <c:v>0.144043</c:v>
                </c:pt>
                <c:pt idx="15539">
                  <c:v>0.17333999999999999</c:v>
                </c:pt>
                <c:pt idx="15540">
                  <c:v>0.20019500000000001</c:v>
                </c:pt>
                <c:pt idx="15541">
                  <c:v>0.25634800000000002</c:v>
                </c:pt>
                <c:pt idx="15542">
                  <c:v>0.28808600000000001</c:v>
                </c:pt>
                <c:pt idx="15543">
                  <c:v>0.30761699999999997</c:v>
                </c:pt>
                <c:pt idx="15544">
                  <c:v>0.33935500000000002</c:v>
                </c:pt>
                <c:pt idx="15545">
                  <c:v>0.37109399999999998</c:v>
                </c:pt>
                <c:pt idx="15546">
                  <c:v>0.40771499999999999</c:v>
                </c:pt>
                <c:pt idx="15547">
                  <c:v>0.43212899999999999</c:v>
                </c:pt>
                <c:pt idx="15548">
                  <c:v>0.46875</c:v>
                </c:pt>
                <c:pt idx="15549">
                  <c:v>0.50048800000000004</c:v>
                </c:pt>
                <c:pt idx="15550">
                  <c:v>0.52490199999999998</c:v>
                </c:pt>
                <c:pt idx="15551">
                  <c:v>0.56640599999999997</c:v>
                </c:pt>
                <c:pt idx="15552">
                  <c:v>0.58837899999999999</c:v>
                </c:pt>
                <c:pt idx="15553">
                  <c:v>0.60058599999999995</c:v>
                </c:pt>
                <c:pt idx="15554">
                  <c:v>0.63476600000000005</c:v>
                </c:pt>
                <c:pt idx="15555">
                  <c:v>0.66162100000000001</c:v>
                </c:pt>
                <c:pt idx="15556">
                  <c:v>0.69335899999999995</c:v>
                </c:pt>
                <c:pt idx="15557">
                  <c:v>0.70556600000000003</c:v>
                </c:pt>
                <c:pt idx="15558">
                  <c:v>0.75683599999999995</c:v>
                </c:pt>
                <c:pt idx="15559">
                  <c:v>0.76660200000000001</c:v>
                </c:pt>
                <c:pt idx="15560">
                  <c:v>0.79101600000000005</c:v>
                </c:pt>
                <c:pt idx="15561">
                  <c:v>0.79834000000000005</c:v>
                </c:pt>
                <c:pt idx="15562">
                  <c:v>0.82519500000000001</c:v>
                </c:pt>
                <c:pt idx="15563">
                  <c:v>0.83007799999999998</c:v>
                </c:pt>
                <c:pt idx="15564">
                  <c:v>0.87158199999999997</c:v>
                </c:pt>
                <c:pt idx="15565">
                  <c:v>0.89599600000000001</c:v>
                </c:pt>
                <c:pt idx="15566">
                  <c:v>0.90820299999999998</c:v>
                </c:pt>
                <c:pt idx="15567">
                  <c:v>0.93261700000000003</c:v>
                </c:pt>
                <c:pt idx="15568">
                  <c:v>0.94238299999999997</c:v>
                </c:pt>
                <c:pt idx="15569">
                  <c:v>0.96923800000000004</c:v>
                </c:pt>
                <c:pt idx="15570">
                  <c:v>0.98144500000000001</c:v>
                </c:pt>
                <c:pt idx="15571">
                  <c:v>0.99121099999999995</c:v>
                </c:pt>
                <c:pt idx="15572">
                  <c:v>1.0083</c:v>
                </c:pt>
                <c:pt idx="15573">
                  <c:v>1.00586</c:v>
                </c:pt>
                <c:pt idx="15574">
                  <c:v>1.02051</c:v>
                </c:pt>
                <c:pt idx="15575">
                  <c:v>1.02295</c:v>
                </c:pt>
                <c:pt idx="15576">
                  <c:v>1.03027</c:v>
                </c:pt>
                <c:pt idx="15577">
                  <c:v>1.0424800000000001</c:v>
                </c:pt>
                <c:pt idx="15578">
                  <c:v>1.0546899999999999</c:v>
                </c:pt>
                <c:pt idx="15579">
                  <c:v>1.03271</c:v>
                </c:pt>
                <c:pt idx="15580">
                  <c:v>1.0424800000000001</c:v>
                </c:pt>
                <c:pt idx="15581">
                  <c:v>1.0595699999999999</c:v>
                </c:pt>
                <c:pt idx="15582">
                  <c:v>1.0595699999999999</c:v>
                </c:pt>
                <c:pt idx="15583">
                  <c:v>1.0546899999999999</c:v>
                </c:pt>
                <c:pt idx="15584">
                  <c:v>1.0473600000000001</c:v>
                </c:pt>
                <c:pt idx="15585">
                  <c:v>1.0571299999999999</c:v>
                </c:pt>
                <c:pt idx="15586">
                  <c:v>1.0376000000000001</c:v>
                </c:pt>
                <c:pt idx="15587">
                  <c:v>1.0595699999999999</c:v>
                </c:pt>
                <c:pt idx="15588">
                  <c:v>1.0351600000000001</c:v>
                </c:pt>
                <c:pt idx="15589">
                  <c:v>1.09619</c:v>
                </c:pt>
                <c:pt idx="15590">
                  <c:v>1.03271</c:v>
                </c:pt>
                <c:pt idx="15591">
                  <c:v>1.02539</c:v>
                </c:pt>
                <c:pt idx="15592">
                  <c:v>1.0083</c:v>
                </c:pt>
                <c:pt idx="15593">
                  <c:v>1.00586</c:v>
                </c:pt>
                <c:pt idx="15594">
                  <c:v>0.99609400000000003</c:v>
                </c:pt>
                <c:pt idx="15595">
                  <c:v>0.97656200000000004</c:v>
                </c:pt>
                <c:pt idx="15596">
                  <c:v>0.96191400000000005</c:v>
                </c:pt>
                <c:pt idx="15597">
                  <c:v>0.96923800000000004</c:v>
                </c:pt>
                <c:pt idx="15598">
                  <c:v>0.94238299999999997</c:v>
                </c:pt>
                <c:pt idx="15599">
                  <c:v>0.92040999999999995</c:v>
                </c:pt>
                <c:pt idx="15600">
                  <c:v>0.90087899999999999</c:v>
                </c:pt>
                <c:pt idx="15601">
                  <c:v>0.87402299999999999</c:v>
                </c:pt>
                <c:pt idx="15602">
                  <c:v>0.859375</c:v>
                </c:pt>
                <c:pt idx="15603">
                  <c:v>0.84960899999999995</c:v>
                </c:pt>
                <c:pt idx="15604">
                  <c:v>0.82275399999999999</c:v>
                </c:pt>
                <c:pt idx="15605">
                  <c:v>0.81542999999999999</c:v>
                </c:pt>
                <c:pt idx="15606">
                  <c:v>0.76904300000000003</c:v>
                </c:pt>
                <c:pt idx="15607">
                  <c:v>0.74462899999999999</c:v>
                </c:pt>
                <c:pt idx="15608">
                  <c:v>0.72509800000000002</c:v>
                </c:pt>
                <c:pt idx="15609">
                  <c:v>0.71533199999999997</c:v>
                </c:pt>
                <c:pt idx="15610">
                  <c:v>0.67871099999999995</c:v>
                </c:pt>
                <c:pt idx="15611">
                  <c:v>0.64453099999999997</c:v>
                </c:pt>
                <c:pt idx="15612">
                  <c:v>0.63720699999999997</c:v>
                </c:pt>
                <c:pt idx="15613">
                  <c:v>0.60546900000000003</c:v>
                </c:pt>
                <c:pt idx="15614">
                  <c:v>0.57861300000000004</c:v>
                </c:pt>
                <c:pt idx="15615">
                  <c:v>0.55664100000000005</c:v>
                </c:pt>
                <c:pt idx="15616">
                  <c:v>0.52246099999999995</c:v>
                </c:pt>
                <c:pt idx="15617">
                  <c:v>0.48828100000000002</c:v>
                </c:pt>
                <c:pt idx="15618">
                  <c:v>0.46630899999999997</c:v>
                </c:pt>
                <c:pt idx="15619">
                  <c:v>0.43457000000000001</c:v>
                </c:pt>
                <c:pt idx="15620">
                  <c:v>0.38818399999999997</c:v>
                </c:pt>
                <c:pt idx="15621">
                  <c:v>0.35888700000000001</c:v>
                </c:pt>
                <c:pt idx="15622">
                  <c:v>0.34179700000000002</c:v>
                </c:pt>
                <c:pt idx="15623">
                  <c:v>0.31494100000000003</c:v>
                </c:pt>
                <c:pt idx="15624">
                  <c:v>0.28320299999999998</c:v>
                </c:pt>
                <c:pt idx="15625">
                  <c:v>0.227051</c:v>
                </c:pt>
                <c:pt idx="15626">
                  <c:v>0.21728500000000001</c:v>
                </c:pt>
                <c:pt idx="15627">
                  <c:v>0.17333999999999999</c:v>
                </c:pt>
                <c:pt idx="15628">
                  <c:v>0.13427700000000001</c:v>
                </c:pt>
                <c:pt idx="15629">
                  <c:v>0.107422</c:v>
                </c:pt>
                <c:pt idx="15630">
                  <c:v>5.1269500000000003E-2</c:v>
                </c:pt>
                <c:pt idx="15631">
                  <c:v>5.3710899999999999E-2</c:v>
                </c:pt>
                <c:pt idx="15632">
                  <c:v>2.1972700000000001E-2</c:v>
                </c:pt>
                <c:pt idx="15633">
                  <c:v>-2.4414100000000001E-2</c:v>
                </c:pt>
                <c:pt idx="15634">
                  <c:v>-4.6386700000000003E-2</c:v>
                </c:pt>
                <c:pt idx="15635">
                  <c:v>-9.0331999999999996E-2</c:v>
                </c:pt>
                <c:pt idx="15636">
                  <c:v>-0.10498</c:v>
                </c:pt>
                <c:pt idx="15637">
                  <c:v>-0.13916000000000001</c:v>
                </c:pt>
                <c:pt idx="15638">
                  <c:v>-0.18066399999999999</c:v>
                </c:pt>
                <c:pt idx="15639">
                  <c:v>-0.20263700000000001</c:v>
                </c:pt>
                <c:pt idx="15640">
                  <c:v>-0.236816</c:v>
                </c:pt>
                <c:pt idx="15641">
                  <c:v>-0.26367200000000002</c:v>
                </c:pt>
                <c:pt idx="15642">
                  <c:v>-0.29785200000000001</c:v>
                </c:pt>
                <c:pt idx="15643">
                  <c:v>-0.34667999999999999</c:v>
                </c:pt>
                <c:pt idx="15644">
                  <c:v>-0.36376999999999998</c:v>
                </c:pt>
                <c:pt idx="15645">
                  <c:v>-0.39550800000000003</c:v>
                </c:pt>
                <c:pt idx="15646">
                  <c:v>-0.42236299999999999</c:v>
                </c:pt>
                <c:pt idx="15647">
                  <c:v>-0.46630899999999997</c:v>
                </c:pt>
                <c:pt idx="15648">
                  <c:v>-0.48095700000000002</c:v>
                </c:pt>
                <c:pt idx="15649">
                  <c:v>-0.51025399999999999</c:v>
                </c:pt>
                <c:pt idx="15650">
                  <c:v>-0.54443399999999997</c:v>
                </c:pt>
                <c:pt idx="15651">
                  <c:v>-0.58105499999999999</c:v>
                </c:pt>
                <c:pt idx="15652">
                  <c:v>-0.59814500000000004</c:v>
                </c:pt>
                <c:pt idx="15653">
                  <c:v>-0.617676</c:v>
                </c:pt>
                <c:pt idx="15654">
                  <c:v>-0.64941400000000005</c:v>
                </c:pt>
                <c:pt idx="15655">
                  <c:v>-0.67382799999999998</c:v>
                </c:pt>
                <c:pt idx="15656">
                  <c:v>-0.70068399999999997</c:v>
                </c:pt>
                <c:pt idx="15657">
                  <c:v>-0.72753900000000005</c:v>
                </c:pt>
                <c:pt idx="15658">
                  <c:v>-0.76415999999999995</c:v>
                </c:pt>
                <c:pt idx="15659">
                  <c:v>-0.75439500000000004</c:v>
                </c:pt>
                <c:pt idx="15660">
                  <c:v>-0.78369100000000003</c:v>
                </c:pt>
                <c:pt idx="15661">
                  <c:v>-0.80810499999999996</c:v>
                </c:pt>
                <c:pt idx="15662">
                  <c:v>-0.83984400000000003</c:v>
                </c:pt>
                <c:pt idx="15663">
                  <c:v>-0.83740199999999998</c:v>
                </c:pt>
                <c:pt idx="15664">
                  <c:v>-0.86425799999999997</c:v>
                </c:pt>
                <c:pt idx="15665">
                  <c:v>-0.866699</c:v>
                </c:pt>
                <c:pt idx="15666">
                  <c:v>-0.88622999999999996</c:v>
                </c:pt>
                <c:pt idx="15667">
                  <c:v>-0.90332000000000001</c:v>
                </c:pt>
                <c:pt idx="15668">
                  <c:v>-0.91308599999999995</c:v>
                </c:pt>
                <c:pt idx="15669">
                  <c:v>-0.93505899999999997</c:v>
                </c:pt>
                <c:pt idx="15670">
                  <c:v>-0.930176</c:v>
                </c:pt>
                <c:pt idx="15671">
                  <c:v>-0.91796900000000003</c:v>
                </c:pt>
                <c:pt idx="15672">
                  <c:v>-0.95703099999999997</c:v>
                </c:pt>
                <c:pt idx="15673">
                  <c:v>-0.94970699999999997</c:v>
                </c:pt>
                <c:pt idx="15674">
                  <c:v>-0.96191400000000005</c:v>
                </c:pt>
                <c:pt idx="15675">
                  <c:v>-0.97412100000000001</c:v>
                </c:pt>
                <c:pt idx="15676">
                  <c:v>-0.98388699999999996</c:v>
                </c:pt>
                <c:pt idx="15677">
                  <c:v>-0.97412100000000001</c:v>
                </c:pt>
                <c:pt idx="15678">
                  <c:v>-0.97900399999999999</c:v>
                </c:pt>
                <c:pt idx="15679">
                  <c:v>-0.97656200000000004</c:v>
                </c:pt>
                <c:pt idx="15680">
                  <c:v>-0.99121099999999995</c:v>
                </c:pt>
                <c:pt idx="15681">
                  <c:v>-0.98144500000000001</c:v>
                </c:pt>
                <c:pt idx="15682">
                  <c:v>-0.97900399999999999</c:v>
                </c:pt>
                <c:pt idx="15683">
                  <c:v>-0.97167999999999999</c:v>
                </c:pt>
                <c:pt idx="15684">
                  <c:v>-0.95214799999999999</c:v>
                </c:pt>
                <c:pt idx="15685">
                  <c:v>-0.95459000000000005</c:v>
                </c:pt>
                <c:pt idx="15686">
                  <c:v>-0.93505899999999997</c:v>
                </c:pt>
                <c:pt idx="15687">
                  <c:v>-0.944824</c:v>
                </c:pt>
                <c:pt idx="15688">
                  <c:v>-0.92529300000000003</c:v>
                </c:pt>
                <c:pt idx="15689">
                  <c:v>-0.92285200000000001</c:v>
                </c:pt>
                <c:pt idx="15690">
                  <c:v>-0.90576199999999996</c:v>
                </c:pt>
                <c:pt idx="15691">
                  <c:v>-0.89355499999999999</c:v>
                </c:pt>
                <c:pt idx="15692">
                  <c:v>-0.87158199999999997</c:v>
                </c:pt>
                <c:pt idx="15693">
                  <c:v>-0.86425799999999997</c:v>
                </c:pt>
                <c:pt idx="15694">
                  <c:v>-0.852051</c:v>
                </c:pt>
                <c:pt idx="15695">
                  <c:v>-0.82275399999999999</c:v>
                </c:pt>
                <c:pt idx="15696">
                  <c:v>-0.82031200000000004</c:v>
                </c:pt>
                <c:pt idx="15697">
                  <c:v>-0.81054700000000002</c:v>
                </c:pt>
                <c:pt idx="15698">
                  <c:v>-0.76660200000000001</c:v>
                </c:pt>
                <c:pt idx="15699">
                  <c:v>-0.78369100000000003</c:v>
                </c:pt>
                <c:pt idx="15700">
                  <c:v>-0.73486300000000004</c:v>
                </c:pt>
                <c:pt idx="15701">
                  <c:v>-0.69335899999999995</c:v>
                </c:pt>
                <c:pt idx="15702">
                  <c:v>-0.68115199999999998</c:v>
                </c:pt>
                <c:pt idx="15703">
                  <c:v>-0.65673800000000004</c:v>
                </c:pt>
                <c:pt idx="15704">
                  <c:v>-0.62744100000000003</c:v>
                </c:pt>
                <c:pt idx="15705">
                  <c:v>-0.61523399999999995</c:v>
                </c:pt>
                <c:pt idx="15706">
                  <c:v>-0.58349600000000001</c:v>
                </c:pt>
                <c:pt idx="15707">
                  <c:v>-0.54199200000000003</c:v>
                </c:pt>
                <c:pt idx="15708">
                  <c:v>-0.52978499999999995</c:v>
                </c:pt>
                <c:pt idx="15709">
                  <c:v>-0.49804700000000002</c:v>
                </c:pt>
                <c:pt idx="15710">
                  <c:v>-0.49560500000000002</c:v>
                </c:pt>
                <c:pt idx="15711">
                  <c:v>-0.45166000000000001</c:v>
                </c:pt>
                <c:pt idx="15712">
                  <c:v>-0.383301</c:v>
                </c:pt>
                <c:pt idx="15713">
                  <c:v>-0.37353500000000001</c:v>
                </c:pt>
                <c:pt idx="15714">
                  <c:v>-0.33447300000000002</c:v>
                </c:pt>
                <c:pt idx="15715">
                  <c:v>-0.30029299999999998</c:v>
                </c:pt>
                <c:pt idx="15716">
                  <c:v>-0.28076200000000001</c:v>
                </c:pt>
                <c:pt idx="15717">
                  <c:v>-0.25634800000000002</c:v>
                </c:pt>
                <c:pt idx="15718">
                  <c:v>-0.21972700000000001</c:v>
                </c:pt>
                <c:pt idx="15719">
                  <c:v>-0.17822299999999999</c:v>
                </c:pt>
                <c:pt idx="15720">
                  <c:v>-0.158691</c:v>
                </c:pt>
                <c:pt idx="15721">
                  <c:v>-0.119629</c:v>
                </c:pt>
                <c:pt idx="15722">
                  <c:v>-7.3242199999999993E-2</c:v>
                </c:pt>
                <c:pt idx="15723">
                  <c:v>-4.6386700000000003E-2</c:v>
                </c:pt>
                <c:pt idx="15724">
                  <c:v>-2.9296900000000001E-2</c:v>
                </c:pt>
                <c:pt idx="15725">
                  <c:v>-4.8828099999999996E-3</c:v>
                </c:pt>
                <c:pt idx="15726">
                  <c:v>5.1269500000000003E-2</c:v>
                </c:pt>
                <c:pt idx="15727">
                  <c:v>7.0800799999999997E-2</c:v>
                </c:pt>
                <c:pt idx="15728">
                  <c:v>0.10498</c:v>
                </c:pt>
                <c:pt idx="15729">
                  <c:v>0.13916000000000001</c:v>
                </c:pt>
                <c:pt idx="15730">
                  <c:v>0.168457</c:v>
                </c:pt>
                <c:pt idx="15731">
                  <c:v>0.21484400000000001</c:v>
                </c:pt>
                <c:pt idx="15732">
                  <c:v>0.244141</c:v>
                </c:pt>
                <c:pt idx="15733">
                  <c:v>0.27587899999999999</c:v>
                </c:pt>
                <c:pt idx="15734">
                  <c:v>0.305176</c:v>
                </c:pt>
                <c:pt idx="15735">
                  <c:v>0.32958999999999999</c:v>
                </c:pt>
                <c:pt idx="15736">
                  <c:v>0.35400399999999999</c:v>
                </c:pt>
                <c:pt idx="15737">
                  <c:v>0.390625</c:v>
                </c:pt>
                <c:pt idx="15738">
                  <c:v>0.42724600000000001</c:v>
                </c:pt>
                <c:pt idx="15739">
                  <c:v>0.458984</c:v>
                </c:pt>
                <c:pt idx="15740">
                  <c:v>0.47363300000000003</c:v>
                </c:pt>
                <c:pt idx="15741">
                  <c:v>0.50537100000000001</c:v>
                </c:pt>
                <c:pt idx="15742">
                  <c:v>0.539551</c:v>
                </c:pt>
                <c:pt idx="15743">
                  <c:v>0.56396500000000005</c:v>
                </c:pt>
                <c:pt idx="15744">
                  <c:v>0.59326199999999996</c:v>
                </c:pt>
                <c:pt idx="15745">
                  <c:v>0.63476600000000005</c:v>
                </c:pt>
                <c:pt idx="15746">
                  <c:v>0.66162100000000001</c:v>
                </c:pt>
                <c:pt idx="15747">
                  <c:v>0.68847700000000001</c:v>
                </c:pt>
                <c:pt idx="15748">
                  <c:v>0.69824200000000003</c:v>
                </c:pt>
                <c:pt idx="15749">
                  <c:v>0.73486300000000004</c:v>
                </c:pt>
                <c:pt idx="15750">
                  <c:v>0.75683599999999995</c:v>
                </c:pt>
                <c:pt idx="15751">
                  <c:v>0.75927699999999998</c:v>
                </c:pt>
                <c:pt idx="15752">
                  <c:v>0.79589799999999999</c:v>
                </c:pt>
                <c:pt idx="15753">
                  <c:v>0.81542999999999999</c:v>
                </c:pt>
                <c:pt idx="15754">
                  <c:v>0.83984400000000003</c:v>
                </c:pt>
                <c:pt idx="15755">
                  <c:v>0.86181600000000003</c:v>
                </c:pt>
                <c:pt idx="15756">
                  <c:v>0.86914100000000005</c:v>
                </c:pt>
                <c:pt idx="15757">
                  <c:v>0.88378900000000005</c:v>
                </c:pt>
                <c:pt idx="15758">
                  <c:v>0.91064500000000004</c:v>
                </c:pt>
                <c:pt idx="15759">
                  <c:v>0.930176</c:v>
                </c:pt>
                <c:pt idx="15760">
                  <c:v>0.92773399999999995</c:v>
                </c:pt>
                <c:pt idx="15761">
                  <c:v>0.95459000000000005</c:v>
                </c:pt>
                <c:pt idx="15762">
                  <c:v>0.95459000000000005</c:v>
                </c:pt>
                <c:pt idx="15763">
                  <c:v>0.97167999999999999</c:v>
                </c:pt>
                <c:pt idx="15764">
                  <c:v>0.98388699999999996</c:v>
                </c:pt>
                <c:pt idx="15765">
                  <c:v>0.99853499999999995</c:v>
                </c:pt>
                <c:pt idx="15766">
                  <c:v>1.03027</c:v>
                </c:pt>
                <c:pt idx="15767">
                  <c:v>1.00586</c:v>
                </c:pt>
                <c:pt idx="15768">
                  <c:v>1.0083</c:v>
                </c:pt>
                <c:pt idx="15769">
                  <c:v>1.0351600000000001</c:v>
                </c:pt>
                <c:pt idx="15770">
                  <c:v>1.02783</c:v>
                </c:pt>
                <c:pt idx="15771">
                  <c:v>1.02295</c:v>
                </c:pt>
                <c:pt idx="15772">
                  <c:v>1.0376000000000001</c:v>
                </c:pt>
                <c:pt idx="15773">
                  <c:v>1.0473600000000001</c:v>
                </c:pt>
                <c:pt idx="15774">
                  <c:v>1.0473600000000001</c:v>
                </c:pt>
                <c:pt idx="15775">
                  <c:v>1.03271</c:v>
                </c:pt>
                <c:pt idx="15776">
                  <c:v>1.02783</c:v>
                </c:pt>
                <c:pt idx="15777">
                  <c:v>1.01807</c:v>
                </c:pt>
                <c:pt idx="15778">
                  <c:v>1.03027</c:v>
                </c:pt>
                <c:pt idx="15779">
                  <c:v>1.0400400000000001</c:v>
                </c:pt>
                <c:pt idx="15780">
                  <c:v>1.00342</c:v>
                </c:pt>
                <c:pt idx="15781">
                  <c:v>1.03271</c:v>
                </c:pt>
                <c:pt idx="15782">
                  <c:v>1.00586</c:v>
                </c:pt>
                <c:pt idx="15783">
                  <c:v>0.98388699999999996</c:v>
                </c:pt>
                <c:pt idx="15784">
                  <c:v>0.98632799999999998</c:v>
                </c:pt>
                <c:pt idx="15785">
                  <c:v>0.96435499999999996</c:v>
                </c:pt>
                <c:pt idx="15786">
                  <c:v>0.95703099999999997</c:v>
                </c:pt>
                <c:pt idx="15787">
                  <c:v>0.94726600000000005</c:v>
                </c:pt>
                <c:pt idx="15788">
                  <c:v>0.90820299999999998</c:v>
                </c:pt>
                <c:pt idx="15789">
                  <c:v>0.91796900000000003</c:v>
                </c:pt>
                <c:pt idx="15790">
                  <c:v>0.88622999999999996</c:v>
                </c:pt>
                <c:pt idx="15791">
                  <c:v>0.87890599999999997</c:v>
                </c:pt>
                <c:pt idx="15792">
                  <c:v>0.87402299999999999</c:v>
                </c:pt>
                <c:pt idx="15793">
                  <c:v>0.84716800000000003</c:v>
                </c:pt>
                <c:pt idx="15794">
                  <c:v>0.81787100000000001</c:v>
                </c:pt>
                <c:pt idx="15795">
                  <c:v>0.80078099999999997</c:v>
                </c:pt>
                <c:pt idx="15796">
                  <c:v>0.79589799999999999</c:v>
                </c:pt>
                <c:pt idx="15797">
                  <c:v>0.75683599999999995</c:v>
                </c:pt>
                <c:pt idx="15798">
                  <c:v>0.73974600000000001</c:v>
                </c:pt>
                <c:pt idx="15799">
                  <c:v>0.70068399999999997</c:v>
                </c:pt>
                <c:pt idx="15800">
                  <c:v>0.69091800000000003</c:v>
                </c:pt>
                <c:pt idx="15801">
                  <c:v>0.66162100000000001</c:v>
                </c:pt>
                <c:pt idx="15802">
                  <c:v>0.63720699999999997</c:v>
                </c:pt>
                <c:pt idx="15803">
                  <c:v>0.61279300000000003</c:v>
                </c:pt>
                <c:pt idx="15804">
                  <c:v>0.58593799999999996</c:v>
                </c:pt>
                <c:pt idx="15805">
                  <c:v>0.54199200000000003</c:v>
                </c:pt>
                <c:pt idx="15806">
                  <c:v>0.51757799999999998</c:v>
                </c:pt>
                <c:pt idx="15807">
                  <c:v>0.51513699999999996</c:v>
                </c:pt>
                <c:pt idx="15808">
                  <c:v>0.47119100000000003</c:v>
                </c:pt>
                <c:pt idx="15809">
                  <c:v>0.45166000000000001</c:v>
                </c:pt>
                <c:pt idx="15810">
                  <c:v>0.40771499999999999</c:v>
                </c:pt>
                <c:pt idx="15811">
                  <c:v>0.39550800000000003</c:v>
                </c:pt>
                <c:pt idx="15812">
                  <c:v>0.35888700000000001</c:v>
                </c:pt>
                <c:pt idx="15813">
                  <c:v>0.34179700000000002</c:v>
                </c:pt>
                <c:pt idx="15814">
                  <c:v>0.302734</c:v>
                </c:pt>
                <c:pt idx="15815">
                  <c:v>0.26611299999999999</c:v>
                </c:pt>
                <c:pt idx="15816">
                  <c:v>0.224609</c:v>
                </c:pt>
                <c:pt idx="15817">
                  <c:v>0.20019500000000001</c:v>
                </c:pt>
                <c:pt idx="15818">
                  <c:v>0.151367</c:v>
                </c:pt>
                <c:pt idx="15819">
                  <c:v>0.144043</c:v>
                </c:pt>
                <c:pt idx="15820">
                  <c:v>8.7890599999999999E-2</c:v>
                </c:pt>
                <c:pt idx="15821">
                  <c:v>8.5449200000000003E-2</c:v>
                </c:pt>
                <c:pt idx="15822">
                  <c:v>4.1503900000000003E-2</c:v>
                </c:pt>
                <c:pt idx="15823">
                  <c:v>1.2207000000000001E-2</c:v>
                </c:pt>
                <c:pt idx="15824">
                  <c:v>-1.9531199999999999E-2</c:v>
                </c:pt>
                <c:pt idx="15825">
                  <c:v>-4.6386700000000003E-2</c:v>
                </c:pt>
                <c:pt idx="15826">
                  <c:v>-9.5214800000000002E-2</c:v>
                </c:pt>
                <c:pt idx="15827">
                  <c:v>-0.119629</c:v>
                </c:pt>
                <c:pt idx="15828">
                  <c:v>-0.146484</c:v>
                </c:pt>
                <c:pt idx="15829">
                  <c:v>-0.17333999999999999</c:v>
                </c:pt>
                <c:pt idx="15830">
                  <c:v>-0.21484400000000001</c:v>
                </c:pt>
                <c:pt idx="15831">
                  <c:v>-0.239258</c:v>
                </c:pt>
                <c:pt idx="15832">
                  <c:v>-0.27343800000000001</c:v>
                </c:pt>
                <c:pt idx="15833">
                  <c:v>-0.31738300000000003</c:v>
                </c:pt>
                <c:pt idx="15834">
                  <c:v>-0.34423799999999999</c:v>
                </c:pt>
                <c:pt idx="15835">
                  <c:v>-0.37597700000000001</c:v>
                </c:pt>
                <c:pt idx="15836">
                  <c:v>-0.397949</c:v>
                </c:pt>
                <c:pt idx="15837">
                  <c:v>-0.42724600000000001</c:v>
                </c:pt>
                <c:pt idx="15838">
                  <c:v>-0.45410200000000001</c:v>
                </c:pt>
                <c:pt idx="15839">
                  <c:v>-0.49804700000000002</c:v>
                </c:pt>
                <c:pt idx="15840">
                  <c:v>-0.50781200000000004</c:v>
                </c:pt>
                <c:pt idx="15841">
                  <c:v>-0.54199200000000003</c:v>
                </c:pt>
                <c:pt idx="15842">
                  <c:v>-0.55908199999999997</c:v>
                </c:pt>
                <c:pt idx="15843">
                  <c:v>-0.58593799999999996</c:v>
                </c:pt>
                <c:pt idx="15844">
                  <c:v>-0.62011700000000003</c:v>
                </c:pt>
                <c:pt idx="15845">
                  <c:v>-0.65429700000000002</c:v>
                </c:pt>
                <c:pt idx="15846">
                  <c:v>-0.66894500000000001</c:v>
                </c:pt>
                <c:pt idx="15847">
                  <c:v>-0.67871099999999995</c:v>
                </c:pt>
                <c:pt idx="15848">
                  <c:v>-0.68847700000000001</c:v>
                </c:pt>
                <c:pt idx="15849">
                  <c:v>-0.74462899999999999</c:v>
                </c:pt>
                <c:pt idx="15850">
                  <c:v>-0.75927699999999998</c:v>
                </c:pt>
                <c:pt idx="15851">
                  <c:v>-0.79589799999999999</c:v>
                </c:pt>
                <c:pt idx="15852">
                  <c:v>-0.79101600000000005</c:v>
                </c:pt>
                <c:pt idx="15853">
                  <c:v>-0.81787100000000001</c:v>
                </c:pt>
                <c:pt idx="15854">
                  <c:v>-0.83007799999999998</c:v>
                </c:pt>
                <c:pt idx="15855">
                  <c:v>-0.859375</c:v>
                </c:pt>
                <c:pt idx="15856">
                  <c:v>-0.86425799999999997</c:v>
                </c:pt>
                <c:pt idx="15857">
                  <c:v>-0.87646500000000005</c:v>
                </c:pt>
                <c:pt idx="15858">
                  <c:v>-0.89355499999999999</c:v>
                </c:pt>
                <c:pt idx="15859">
                  <c:v>-0.91552699999999998</c:v>
                </c:pt>
                <c:pt idx="15860">
                  <c:v>-0.91552699999999998</c:v>
                </c:pt>
                <c:pt idx="15861">
                  <c:v>-0.91064500000000004</c:v>
                </c:pt>
                <c:pt idx="15862">
                  <c:v>-0.93261700000000003</c:v>
                </c:pt>
                <c:pt idx="15863">
                  <c:v>-0.93505899999999997</c:v>
                </c:pt>
                <c:pt idx="15864">
                  <c:v>-0.96435499999999996</c:v>
                </c:pt>
                <c:pt idx="15865">
                  <c:v>-0.95947300000000002</c:v>
                </c:pt>
                <c:pt idx="15866">
                  <c:v>-0.96191400000000005</c:v>
                </c:pt>
                <c:pt idx="15867">
                  <c:v>-0.96435499999999996</c:v>
                </c:pt>
                <c:pt idx="15868">
                  <c:v>-0.97656200000000004</c:v>
                </c:pt>
                <c:pt idx="15869">
                  <c:v>-0.97656200000000004</c:v>
                </c:pt>
                <c:pt idx="15870">
                  <c:v>-0.99121099999999995</c:v>
                </c:pt>
                <c:pt idx="15871">
                  <c:v>-0.96435499999999996</c:v>
                </c:pt>
                <c:pt idx="15872">
                  <c:v>-0.97167999999999999</c:v>
                </c:pt>
                <c:pt idx="15873">
                  <c:v>-0.96435499999999996</c:v>
                </c:pt>
                <c:pt idx="15874">
                  <c:v>-0.95459000000000005</c:v>
                </c:pt>
                <c:pt idx="15875">
                  <c:v>-0.944824</c:v>
                </c:pt>
                <c:pt idx="15876">
                  <c:v>-0.95703099999999997</c:v>
                </c:pt>
                <c:pt idx="15877">
                  <c:v>-0.93994100000000003</c:v>
                </c:pt>
                <c:pt idx="15878">
                  <c:v>-0.92529300000000003</c:v>
                </c:pt>
                <c:pt idx="15879">
                  <c:v>-0.9375</c:v>
                </c:pt>
                <c:pt idx="15880">
                  <c:v>-0.90576199999999996</c:v>
                </c:pt>
                <c:pt idx="15881">
                  <c:v>-0.89599600000000001</c:v>
                </c:pt>
                <c:pt idx="15882">
                  <c:v>-0.89111300000000004</c:v>
                </c:pt>
                <c:pt idx="15883">
                  <c:v>-0.88378900000000005</c:v>
                </c:pt>
                <c:pt idx="15884">
                  <c:v>-0.84716800000000003</c:v>
                </c:pt>
                <c:pt idx="15885">
                  <c:v>-0.84960899999999995</c:v>
                </c:pt>
                <c:pt idx="15886">
                  <c:v>-0.82519500000000001</c:v>
                </c:pt>
                <c:pt idx="15887">
                  <c:v>-0.80078099999999997</c:v>
                </c:pt>
                <c:pt idx="15888">
                  <c:v>-0.77636700000000003</c:v>
                </c:pt>
                <c:pt idx="15889">
                  <c:v>-0.74218799999999996</c:v>
                </c:pt>
                <c:pt idx="15890">
                  <c:v>-0.73730499999999999</c:v>
                </c:pt>
                <c:pt idx="15891">
                  <c:v>-0.71289100000000005</c:v>
                </c:pt>
                <c:pt idx="15892">
                  <c:v>-0.69335899999999995</c:v>
                </c:pt>
                <c:pt idx="15893">
                  <c:v>-0.66894500000000001</c:v>
                </c:pt>
                <c:pt idx="15894">
                  <c:v>-0.65917999999999999</c:v>
                </c:pt>
                <c:pt idx="15895">
                  <c:v>-0.62988299999999997</c:v>
                </c:pt>
                <c:pt idx="15896">
                  <c:v>-0.60546900000000003</c:v>
                </c:pt>
                <c:pt idx="15897">
                  <c:v>-0.57128900000000005</c:v>
                </c:pt>
                <c:pt idx="15898">
                  <c:v>-0.53710899999999995</c:v>
                </c:pt>
                <c:pt idx="15899">
                  <c:v>-0.50292999999999999</c:v>
                </c:pt>
                <c:pt idx="15900">
                  <c:v>-0.45166000000000001</c:v>
                </c:pt>
                <c:pt idx="15901">
                  <c:v>-0.461426</c:v>
                </c:pt>
                <c:pt idx="15902">
                  <c:v>-0.44677699999999998</c:v>
                </c:pt>
                <c:pt idx="15903">
                  <c:v>-0.40527299999999999</c:v>
                </c:pt>
                <c:pt idx="15904">
                  <c:v>-0.37353500000000001</c:v>
                </c:pt>
                <c:pt idx="15905">
                  <c:v>-0.34912100000000001</c:v>
                </c:pt>
                <c:pt idx="15906">
                  <c:v>-0.29785200000000001</c:v>
                </c:pt>
                <c:pt idx="15907">
                  <c:v>-0.27832000000000001</c:v>
                </c:pt>
                <c:pt idx="15908">
                  <c:v>-0.234375</c:v>
                </c:pt>
                <c:pt idx="15909">
                  <c:v>-0.229492</c:v>
                </c:pt>
                <c:pt idx="15910">
                  <c:v>-0.17822299999999999</c:v>
                </c:pt>
                <c:pt idx="15911">
                  <c:v>-0.144043</c:v>
                </c:pt>
                <c:pt idx="15912">
                  <c:v>-0.114746</c:v>
                </c:pt>
                <c:pt idx="15913">
                  <c:v>-8.7890599999999999E-2</c:v>
                </c:pt>
                <c:pt idx="15914">
                  <c:v>-4.1503900000000003E-2</c:v>
                </c:pt>
                <c:pt idx="15915">
                  <c:v>-4.8828099999999996E-3</c:v>
                </c:pt>
                <c:pt idx="15916">
                  <c:v>1.4648400000000001E-2</c:v>
                </c:pt>
                <c:pt idx="15917">
                  <c:v>5.6152300000000002E-2</c:v>
                </c:pt>
                <c:pt idx="15918">
                  <c:v>8.5449200000000003E-2</c:v>
                </c:pt>
                <c:pt idx="15919">
                  <c:v>0.112305</c:v>
                </c:pt>
                <c:pt idx="15920">
                  <c:v>0.151367</c:v>
                </c:pt>
                <c:pt idx="15921">
                  <c:v>0.17578099999999999</c:v>
                </c:pt>
                <c:pt idx="15922">
                  <c:v>0.21972700000000001</c:v>
                </c:pt>
                <c:pt idx="15923">
                  <c:v>0.239258</c:v>
                </c:pt>
                <c:pt idx="15924">
                  <c:v>0.27343800000000001</c:v>
                </c:pt>
                <c:pt idx="15925">
                  <c:v>0.31494100000000003</c:v>
                </c:pt>
                <c:pt idx="15926">
                  <c:v>0.33691399999999999</c:v>
                </c:pt>
                <c:pt idx="15927">
                  <c:v>0.380859</c:v>
                </c:pt>
                <c:pt idx="15928">
                  <c:v>0.390625</c:v>
                </c:pt>
                <c:pt idx="15929">
                  <c:v>0.44677699999999998</c:v>
                </c:pt>
                <c:pt idx="15930">
                  <c:v>0.461426</c:v>
                </c:pt>
                <c:pt idx="15931">
                  <c:v>0.49560500000000002</c:v>
                </c:pt>
                <c:pt idx="15932">
                  <c:v>0.53466800000000003</c:v>
                </c:pt>
                <c:pt idx="15933">
                  <c:v>0.55664100000000005</c:v>
                </c:pt>
                <c:pt idx="15934">
                  <c:v>0.59082000000000001</c:v>
                </c:pt>
                <c:pt idx="15935">
                  <c:v>0.60546900000000003</c:v>
                </c:pt>
                <c:pt idx="15936">
                  <c:v>0.65429700000000002</c:v>
                </c:pt>
                <c:pt idx="15937">
                  <c:v>0.66162100000000001</c:v>
                </c:pt>
                <c:pt idx="15938">
                  <c:v>0.68359400000000003</c:v>
                </c:pt>
                <c:pt idx="15939">
                  <c:v>0.73486300000000004</c:v>
                </c:pt>
                <c:pt idx="15940">
                  <c:v>0.74707000000000001</c:v>
                </c:pt>
                <c:pt idx="15941">
                  <c:v>0.74951199999999996</c:v>
                </c:pt>
                <c:pt idx="15942">
                  <c:v>0.80322300000000002</c:v>
                </c:pt>
                <c:pt idx="15943">
                  <c:v>0.80810499999999996</c:v>
                </c:pt>
                <c:pt idx="15944">
                  <c:v>0.82763699999999996</c:v>
                </c:pt>
                <c:pt idx="15945">
                  <c:v>0.86181600000000003</c:v>
                </c:pt>
                <c:pt idx="15946">
                  <c:v>0.86425799999999997</c:v>
                </c:pt>
                <c:pt idx="15947">
                  <c:v>0.90087899999999999</c:v>
                </c:pt>
                <c:pt idx="15948">
                  <c:v>0.90820299999999998</c:v>
                </c:pt>
                <c:pt idx="15949">
                  <c:v>0.92040999999999995</c:v>
                </c:pt>
                <c:pt idx="15950">
                  <c:v>0.9375</c:v>
                </c:pt>
                <c:pt idx="15951">
                  <c:v>0.95703099999999997</c:v>
                </c:pt>
                <c:pt idx="15952">
                  <c:v>0.96923800000000004</c:v>
                </c:pt>
                <c:pt idx="15953">
                  <c:v>0.99365199999999998</c:v>
                </c:pt>
                <c:pt idx="15954">
                  <c:v>1.00098</c:v>
                </c:pt>
                <c:pt idx="15955">
                  <c:v>1.00342</c:v>
                </c:pt>
                <c:pt idx="15956">
                  <c:v>1.03271</c:v>
                </c:pt>
                <c:pt idx="15957">
                  <c:v>1.02539</c:v>
                </c:pt>
                <c:pt idx="15958">
                  <c:v>1.02783</c:v>
                </c:pt>
                <c:pt idx="15959">
                  <c:v>1.0571299999999999</c:v>
                </c:pt>
                <c:pt idx="15960">
                  <c:v>1.0522499999999999</c:v>
                </c:pt>
                <c:pt idx="15961">
                  <c:v>1.0644499999999999</c:v>
                </c:pt>
                <c:pt idx="15962">
                  <c:v>1.0498000000000001</c:v>
                </c:pt>
                <c:pt idx="15963">
                  <c:v>1.0546899999999999</c:v>
                </c:pt>
                <c:pt idx="15964">
                  <c:v>1.0620099999999999</c:v>
                </c:pt>
                <c:pt idx="15965">
                  <c:v>1.0571299999999999</c:v>
                </c:pt>
                <c:pt idx="15966">
                  <c:v>1.0644499999999999</c:v>
                </c:pt>
                <c:pt idx="15967">
                  <c:v>1.0571299999999999</c:v>
                </c:pt>
                <c:pt idx="15968">
                  <c:v>1.0595699999999999</c:v>
                </c:pt>
                <c:pt idx="15969">
                  <c:v>1.0546899999999999</c:v>
                </c:pt>
                <c:pt idx="15970">
                  <c:v>1.0620099999999999</c:v>
                </c:pt>
                <c:pt idx="15971">
                  <c:v>1.0424800000000001</c:v>
                </c:pt>
                <c:pt idx="15972">
                  <c:v>1.0351600000000001</c:v>
                </c:pt>
                <c:pt idx="15973">
                  <c:v>1.02539</c:v>
                </c:pt>
                <c:pt idx="15974">
                  <c:v>1.00098</c:v>
                </c:pt>
                <c:pt idx="15975">
                  <c:v>1.01318</c:v>
                </c:pt>
                <c:pt idx="15976">
                  <c:v>1.00342</c:v>
                </c:pt>
                <c:pt idx="15977">
                  <c:v>0.98877000000000004</c:v>
                </c:pt>
                <c:pt idx="15978">
                  <c:v>0.97167999999999999</c:v>
                </c:pt>
                <c:pt idx="15979">
                  <c:v>0.95947300000000002</c:v>
                </c:pt>
                <c:pt idx="15980">
                  <c:v>0.95214799999999999</c:v>
                </c:pt>
                <c:pt idx="15981">
                  <c:v>0.92529300000000003</c:v>
                </c:pt>
                <c:pt idx="15982">
                  <c:v>0.91796900000000003</c:v>
                </c:pt>
                <c:pt idx="15983">
                  <c:v>0.88134800000000002</c:v>
                </c:pt>
                <c:pt idx="15984">
                  <c:v>0.85693399999999997</c:v>
                </c:pt>
                <c:pt idx="15985">
                  <c:v>0.84472700000000001</c:v>
                </c:pt>
                <c:pt idx="15986">
                  <c:v>0.83252000000000004</c:v>
                </c:pt>
                <c:pt idx="15987">
                  <c:v>0.80566400000000005</c:v>
                </c:pt>
                <c:pt idx="15988">
                  <c:v>0.79589799999999999</c:v>
                </c:pt>
                <c:pt idx="15989">
                  <c:v>0.76904300000000003</c:v>
                </c:pt>
                <c:pt idx="15990">
                  <c:v>0.74707000000000001</c:v>
                </c:pt>
                <c:pt idx="15991">
                  <c:v>0.72997999999999996</c:v>
                </c:pt>
                <c:pt idx="15992">
                  <c:v>0.68847700000000001</c:v>
                </c:pt>
                <c:pt idx="15993">
                  <c:v>0.65185499999999996</c:v>
                </c:pt>
                <c:pt idx="15994">
                  <c:v>0.64209000000000005</c:v>
                </c:pt>
                <c:pt idx="15995">
                  <c:v>0.60302699999999998</c:v>
                </c:pt>
                <c:pt idx="15996">
                  <c:v>0.58593799999999996</c:v>
                </c:pt>
                <c:pt idx="15997">
                  <c:v>0.54443399999999997</c:v>
                </c:pt>
                <c:pt idx="15998">
                  <c:v>0.54199200000000003</c:v>
                </c:pt>
                <c:pt idx="15999">
                  <c:v>0.49560500000000002</c:v>
                </c:pt>
                <c:pt idx="16000">
                  <c:v>0.47119100000000003</c:v>
                </c:pt>
                <c:pt idx="16001">
                  <c:v>0.44921899999999998</c:v>
                </c:pt>
                <c:pt idx="16002">
                  <c:v>0.41748000000000002</c:v>
                </c:pt>
                <c:pt idx="16003">
                  <c:v>0.390625</c:v>
                </c:pt>
                <c:pt idx="16004">
                  <c:v>0.36376999999999998</c:v>
                </c:pt>
                <c:pt idx="16005">
                  <c:v>0.3125</c:v>
                </c:pt>
                <c:pt idx="16006">
                  <c:v>0.28808600000000001</c:v>
                </c:pt>
                <c:pt idx="16007">
                  <c:v>0.25390600000000002</c:v>
                </c:pt>
                <c:pt idx="16008">
                  <c:v>0.21972700000000001</c:v>
                </c:pt>
                <c:pt idx="16009">
                  <c:v>0.18554699999999999</c:v>
                </c:pt>
                <c:pt idx="16010">
                  <c:v>0.14160200000000001</c:v>
                </c:pt>
                <c:pt idx="16011">
                  <c:v>0.13427700000000001</c:v>
                </c:pt>
                <c:pt idx="16012">
                  <c:v>9.2773400000000006E-2</c:v>
                </c:pt>
                <c:pt idx="16013">
                  <c:v>5.8593800000000001E-2</c:v>
                </c:pt>
                <c:pt idx="16014">
                  <c:v>3.90625E-2</c:v>
                </c:pt>
                <c:pt idx="16015">
                  <c:v>0</c:v>
                </c:pt>
                <c:pt idx="16016">
                  <c:v>-3.41797E-2</c:v>
                </c:pt>
                <c:pt idx="16017">
                  <c:v>-6.1035199999999998E-2</c:v>
                </c:pt>
                <c:pt idx="16018">
                  <c:v>-0.109863</c:v>
                </c:pt>
                <c:pt idx="16019">
                  <c:v>-0.12695300000000001</c:v>
                </c:pt>
                <c:pt idx="16020">
                  <c:v>-0.168457</c:v>
                </c:pt>
                <c:pt idx="16021">
                  <c:v>-0.19042999999999999</c:v>
                </c:pt>
                <c:pt idx="16022">
                  <c:v>-0.229492</c:v>
                </c:pt>
                <c:pt idx="16023">
                  <c:v>-0.25390600000000002</c:v>
                </c:pt>
                <c:pt idx="16024">
                  <c:v>-0.30029299999999998</c:v>
                </c:pt>
                <c:pt idx="16025">
                  <c:v>-0.35156199999999999</c:v>
                </c:pt>
                <c:pt idx="16026">
                  <c:v>-0.36376999999999998</c:v>
                </c:pt>
                <c:pt idx="16027">
                  <c:v>-0.397949</c:v>
                </c:pt>
                <c:pt idx="16028">
                  <c:v>-0.41015600000000002</c:v>
                </c:pt>
                <c:pt idx="16029">
                  <c:v>-0.45166000000000001</c:v>
                </c:pt>
                <c:pt idx="16030">
                  <c:v>-0.461426</c:v>
                </c:pt>
                <c:pt idx="16031">
                  <c:v>-0.50781200000000004</c:v>
                </c:pt>
                <c:pt idx="16032">
                  <c:v>-0.539551</c:v>
                </c:pt>
                <c:pt idx="16033">
                  <c:v>-0.56884800000000002</c:v>
                </c:pt>
                <c:pt idx="16034">
                  <c:v>-0.57128900000000005</c:v>
                </c:pt>
                <c:pt idx="16035">
                  <c:v>-0.625</c:v>
                </c:pt>
                <c:pt idx="16036">
                  <c:v>-0.63720699999999997</c:v>
                </c:pt>
                <c:pt idx="16037">
                  <c:v>-0.66650399999999999</c:v>
                </c:pt>
                <c:pt idx="16038">
                  <c:v>-0.69091800000000003</c:v>
                </c:pt>
                <c:pt idx="16039">
                  <c:v>-0.71533199999999997</c:v>
                </c:pt>
                <c:pt idx="16040">
                  <c:v>-0.73242200000000002</c:v>
                </c:pt>
                <c:pt idx="16041">
                  <c:v>-0.74462899999999999</c:v>
                </c:pt>
                <c:pt idx="16042">
                  <c:v>-0.77880899999999997</c:v>
                </c:pt>
                <c:pt idx="16043">
                  <c:v>-0.79589799999999999</c:v>
                </c:pt>
                <c:pt idx="16044">
                  <c:v>-0.80810499999999996</c:v>
                </c:pt>
                <c:pt idx="16045">
                  <c:v>-0.81542999999999999</c:v>
                </c:pt>
                <c:pt idx="16046">
                  <c:v>-0.84228499999999995</c:v>
                </c:pt>
                <c:pt idx="16047">
                  <c:v>-0.87402299999999999</c:v>
                </c:pt>
                <c:pt idx="16048">
                  <c:v>-0.87402299999999999</c:v>
                </c:pt>
                <c:pt idx="16049">
                  <c:v>-0.88622999999999996</c:v>
                </c:pt>
                <c:pt idx="16050">
                  <c:v>-0.90087899999999999</c:v>
                </c:pt>
                <c:pt idx="16051">
                  <c:v>-0.87890599999999997</c:v>
                </c:pt>
                <c:pt idx="16052">
                  <c:v>-0.93505899999999997</c:v>
                </c:pt>
                <c:pt idx="16053">
                  <c:v>-0.94238299999999997</c:v>
                </c:pt>
                <c:pt idx="16054">
                  <c:v>-0.94970699999999997</c:v>
                </c:pt>
                <c:pt idx="16055">
                  <c:v>-0.95459000000000005</c:v>
                </c:pt>
                <c:pt idx="16056">
                  <c:v>-0.96923800000000004</c:v>
                </c:pt>
                <c:pt idx="16057">
                  <c:v>-0.94726600000000005</c:v>
                </c:pt>
                <c:pt idx="16058">
                  <c:v>-0.97900399999999999</c:v>
                </c:pt>
                <c:pt idx="16059">
                  <c:v>-0.97167999999999999</c:v>
                </c:pt>
                <c:pt idx="16060">
                  <c:v>-0.96923800000000004</c:v>
                </c:pt>
                <c:pt idx="16061">
                  <c:v>-0.97412100000000001</c:v>
                </c:pt>
                <c:pt idx="16062">
                  <c:v>-0.96679700000000002</c:v>
                </c:pt>
                <c:pt idx="16063">
                  <c:v>-0.97656200000000004</c:v>
                </c:pt>
                <c:pt idx="16064">
                  <c:v>-0.96679700000000002</c:v>
                </c:pt>
                <c:pt idx="16065">
                  <c:v>-0.95947300000000002</c:v>
                </c:pt>
                <c:pt idx="16066">
                  <c:v>-0.95947300000000002</c:v>
                </c:pt>
                <c:pt idx="16067">
                  <c:v>-0.96191400000000005</c:v>
                </c:pt>
                <c:pt idx="16068">
                  <c:v>-0.9375</c:v>
                </c:pt>
                <c:pt idx="16069">
                  <c:v>-0.93505899999999997</c:v>
                </c:pt>
                <c:pt idx="16070">
                  <c:v>-0.92773399999999995</c:v>
                </c:pt>
                <c:pt idx="16071">
                  <c:v>-0.91064500000000004</c:v>
                </c:pt>
                <c:pt idx="16072">
                  <c:v>-0.89599600000000001</c:v>
                </c:pt>
                <c:pt idx="16073">
                  <c:v>-0.88867200000000002</c:v>
                </c:pt>
                <c:pt idx="16074">
                  <c:v>-0.86914100000000005</c:v>
                </c:pt>
                <c:pt idx="16075">
                  <c:v>-0.85449200000000003</c:v>
                </c:pt>
                <c:pt idx="16076">
                  <c:v>-0.84472700000000001</c:v>
                </c:pt>
                <c:pt idx="16077">
                  <c:v>-0.82275399999999999</c:v>
                </c:pt>
                <c:pt idx="16078">
                  <c:v>-0.79345699999999997</c:v>
                </c:pt>
                <c:pt idx="16079">
                  <c:v>-0.76660200000000001</c:v>
                </c:pt>
                <c:pt idx="16080">
                  <c:v>-0.74707000000000001</c:v>
                </c:pt>
                <c:pt idx="16081">
                  <c:v>-0.74951199999999996</c:v>
                </c:pt>
                <c:pt idx="16082">
                  <c:v>-0.71289100000000005</c:v>
                </c:pt>
                <c:pt idx="16083">
                  <c:v>-0.695801</c:v>
                </c:pt>
                <c:pt idx="16084">
                  <c:v>-0.66894500000000001</c:v>
                </c:pt>
                <c:pt idx="16085">
                  <c:v>-0.65185499999999996</c:v>
                </c:pt>
                <c:pt idx="16086">
                  <c:v>-0.632324</c:v>
                </c:pt>
                <c:pt idx="16087">
                  <c:v>-0.60058599999999995</c:v>
                </c:pt>
                <c:pt idx="16088">
                  <c:v>-0.58349600000000001</c:v>
                </c:pt>
                <c:pt idx="16089">
                  <c:v>-0.54443399999999997</c:v>
                </c:pt>
                <c:pt idx="16090">
                  <c:v>-0.54931600000000003</c:v>
                </c:pt>
                <c:pt idx="16091">
                  <c:v>-0.48583999999999999</c:v>
                </c:pt>
                <c:pt idx="16092">
                  <c:v>-0.49804700000000002</c:v>
                </c:pt>
                <c:pt idx="16093">
                  <c:v>-0.43701200000000001</c:v>
                </c:pt>
                <c:pt idx="16094">
                  <c:v>-0.41259800000000002</c:v>
                </c:pt>
                <c:pt idx="16095">
                  <c:v>-0.37109399999999998</c:v>
                </c:pt>
                <c:pt idx="16096">
                  <c:v>-0.33691399999999999</c:v>
                </c:pt>
                <c:pt idx="16097">
                  <c:v>-0.30761699999999997</c:v>
                </c:pt>
                <c:pt idx="16098">
                  <c:v>-0.27099600000000001</c:v>
                </c:pt>
                <c:pt idx="16099">
                  <c:v>-0.236816</c:v>
                </c:pt>
                <c:pt idx="16100">
                  <c:v>-0.21972700000000001</c:v>
                </c:pt>
                <c:pt idx="16101">
                  <c:v>-0.17822299999999999</c:v>
                </c:pt>
                <c:pt idx="16102">
                  <c:v>-0.13916000000000001</c:v>
                </c:pt>
                <c:pt idx="16103">
                  <c:v>-0.119629</c:v>
                </c:pt>
                <c:pt idx="16104">
                  <c:v>-7.3242199999999993E-2</c:v>
                </c:pt>
                <c:pt idx="16105">
                  <c:v>-6.8359400000000001E-2</c:v>
                </c:pt>
                <c:pt idx="16106">
                  <c:v>-2.9296900000000001E-2</c:v>
                </c:pt>
                <c:pt idx="16107">
                  <c:v>3.1738299999999997E-2</c:v>
                </c:pt>
                <c:pt idx="16108">
                  <c:v>5.8593800000000001E-2</c:v>
                </c:pt>
                <c:pt idx="16109">
                  <c:v>8.5449200000000003E-2</c:v>
                </c:pt>
                <c:pt idx="16110">
                  <c:v>0.107422</c:v>
                </c:pt>
                <c:pt idx="16111">
                  <c:v>0.14160200000000001</c:v>
                </c:pt>
                <c:pt idx="16112">
                  <c:v>0.18554699999999999</c:v>
                </c:pt>
                <c:pt idx="16113">
                  <c:v>0.20996100000000001</c:v>
                </c:pt>
                <c:pt idx="16114">
                  <c:v>0.24902299999999999</c:v>
                </c:pt>
                <c:pt idx="16115">
                  <c:v>0.27587899999999999</c:v>
                </c:pt>
                <c:pt idx="16116">
                  <c:v>0.31494100000000003</c:v>
                </c:pt>
                <c:pt idx="16117">
                  <c:v>0.35888700000000001</c:v>
                </c:pt>
                <c:pt idx="16118">
                  <c:v>0.36376999999999998</c:v>
                </c:pt>
                <c:pt idx="16119">
                  <c:v>0.40283200000000002</c:v>
                </c:pt>
                <c:pt idx="16120">
                  <c:v>0.42724600000000001</c:v>
                </c:pt>
                <c:pt idx="16121">
                  <c:v>0.45654299999999998</c:v>
                </c:pt>
                <c:pt idx="16122">
                  <c:v>0.50292999999999999</c:v>
                </c:pt>
                <c:pt idx="16123">
                  <c:v>0.52246099999999995</c:v>
                </c:pt>
                <c:pt idx="16124">
                  <c:v>0.55908199999999997</c:v>
                </c:pt>
                <c:pt idx="16125">
                  <c:v>0.57861300000000004</c:v>
                </c:pt>
                <c:pt idx="16126">
                  <c:v>0.60790999999999995</c:v>
                </c:pt>
                <c:pt idx="16127">
                  <c:v>0.632324</c:v>
                </c:pt>
                <c:pt idx="16128">
                  <c:v>0.64941400000000005</c:v>
                </c:pt>
                <c:pt idx="16129">
                  <c:v>0.67871099999999995</c:v>
                </c:pt>
                <c:pt idx="16130">
                  <c:v>0.73242200000000002</c:v>
                </c:pt>
                <c:pt idx="16131">
                  <c:v>0.75195299999999998</c:v>
                </c:pt>
                <c:pt idx="16132">
                  <c:v>0.75439500000000004</c:v>
                </c:pt>
                <c:pt idx="16133">
                  <c:v>0.76660200000000001</c:v>
                </c:pt>
                <c:pt idx="16134">
                  <c:v>0.79834000000000005</c:v>
                </c:pt>
                <c:pt idx="16135">
                  <c:v>0.82519500000000001</c:v>
                </c:pt>
                <c:pt idx="16136">
                  <c:v>0.83496099999999995</c:v>
                </c:pt>
                <c:pt idx="16137">
                  <c:v>0.87402299999999999</c:v>
                </c:pt>
                <c:pt idx="16138">
                  <c:v>0.87890599999999997</c:v>
                </c:pt>
                <c:pt idx="16139">
                  <c:v>0.88622999999999996</c:v>
                </c:pt>
                <c:pt idx="16140">
                  <c:v>0.91308599999999995</c:v>
                </c:pt>
                <c:pt idx="16141">
                  <c:v>0.92040999999999995</c:v>
                </c:pt>
                <c:pt idx="16142">
                  <c:v>0.96435499999999996</c:v>
                </c:pt>
                <c:pt idx="16143">
                  <c:v>0.95703099999999997</c:v>
                </c:pt>
                <c:pt idx="16144">
                  <c:v>0.97656200000000004</c:v>
                </c:pt>
                <c:pt idx="16145">
                  <c:v>0.97412100000000001</c:v>
                </c:pt>
                <c:pt idx="16146">
                  <c:v>1.02539</c:v>
                </c:pt>
                <c:pt idx="16147">
                  <c:v>0.98144500000000001</c:v>
                </c:pt>
                <c:pt idx="16148">
                  <c:v>1.01074</c:v>
                </c:pt>
                <c:pt idx="16149">
                  <c:v>1.02539</c:v>
                </c:pt>
                <c:pt idx="16150">
                  <c:v>1.01318</c:v>
                </c:pt>
                <c:pt idx="16151">
                  <c:v>1.03027</c:v>
                </c:pt>
                <c:pt idx="16152">
                  <c:v>1.02539</c:v>
                </c:pt>
                <c:pt idx="16153">
                  <c:v>1.03027</c:v>
                </c:pt>
                <c:pt idx="16154">
                  <c:v>1.02783</c:v>
                </c:pt>
                <c:pt idx="16155">
                  <c:v>1.01807</c:v>
                </c:pt>
                <c:pt idx="16156">
                  <c:v>1.03271</c:v>
                </c:pt>
                <c:pt idx="16157">
                  <c:v>1.03271</c:v>
                </c:pt>
                <c:pt idx="16158">
                  <c:v>1.0400400000000001</c:v>
                </c:pt>
                <c:pt idx="16159">
                  <c:v>1.02295</c:v>
                </c:pt>
                <c:pt idx="16160">
                  <c:v>1.03027</c:v>
                </c:pt>
                <c:pt idx="16161">
                  <c:v>1.01318</c:v>
                </c:pt>
                <c:pt idx="16162">
                  <c:v>1.01074</c:v>
                </c:pt>
                <c:pt idx="16163">
                  <c:v>0.99365199999999998</c:v>
                </c:pt>
                <c:pt idx="16164">
                  <c:v>0.98144500000000001</c:v>
                </c:pt>
                <c:pt idx="16165">
                  <c:v>0.99121099999999995</c:v>
                </c:pt>
                <c:pt idx="16166">
                  <c:v>0.98877000000000004</c:v>
                </c:pt>
                <c:pt idx="16167">
                  <c:v>0.95947300000000002</c:v>
                </c:pt>
                <c:pt idx="16168">
                  <c:v>0.95214799999999999</c:v>
                </c:pt>
                <c:pt idx="16169">
                  <c:v>0.9375</c:v>
                </c:pt>
                <c:pt idx="16170">
                  <c:v>0.90820299999999998</c:v>
                </c:pt>
                <c:pt idx="16171">
                  <c:v>0.90576199999999996</c:v>
                </c:pt>
                <c:pt idx="16172">
                  <c:v>0.88134800000000002</c:v>
                </c:pt>
                <c:pt idx="16173">
                  <c:v>0.866699</c:v>
                </c:pt>
                <c:pt idx="16174">
                  <c:v>0.84960899999999995</c:v>
                </c:pt>
                <c:pt idx="16175">
                  <c:v>0.84716800000000003</c:v>
                </c:pt>
                <c:pt idx="16176">
                  <c:v>0.81542999999999999</c:v>
                </c:pt>
                <c:pt idx="16177">
                  <c:v>0.80078099999999997</c:v>
                </c:pt>
                <c:pt idx="16178">
                  <c:v>0.773926</c:v>
                </c:pt>
                <c:pt idx="16179">
                  <c:v>0.75683599999999995</c:v>
                </c:pt>
                <c:pt idx="16180">
                  <c:v>0.72509800000000002</c:v>
                </c:pt>
                <c:pt idx="16181">
                  <c:v>0.70800799999999997</c:v>
                </c:pt>
                <c:pt idx="16182">
                  <c:v>0.68115199999999998</c:v>
                </c:pt>
                <c:pt idx="16183">
                  <c:v>0.64209000000000005</c:v>
                </c:pt>
                <c:pt idx="16184">
                  <c:v>0.62744100000000003</c:v>
                </c:pt>
                <c:pt idx="16185">
                  <c:v>0.59814500000000004</c:v>
                </c:pt>
                <c:pt idx="16186">
                  <c:v>0.57617200000000002</c:v>
                </c:pt>
                <c:pt idx="16187">
                  <c:v>0.54199200000000003</c:v>
                </c:pt>
                <c:pt idx="16188">
                  <c:v>0.50292999999999999</c:v>
                </c:pt>
                <c:pt idx="16189">
                  <c:v>0.49560500000000002</c:v>
                </c:pt>
                <c:pt idx="16190">
                  <c:v>0.44921899999999998</c:v>
                </c:pt>
                <c:pt idx="16191">
                  <c:v>0.42724600000000001</c:v>
                </c:pt>
                <c:pt idx="16192">
                  <c:v>0.400391</c:v>
                </c:pt>
                <c:pt idx="16193">
                  <c:v>0.36865199999999998</c:v>
                </c:pt>
                <c:pt idx="16194">
                  <c:v>0.34667999999999999</c:v>
                </c:pt>
                <c:pt idx="16195">
                  <c:v>0.302734</c:v>
                </c:pt>
                <c:pt idx="16196">
                  <c:v>0.27832000000000001</c:v>
                </c:pt>
                <c:pt idx="16197">
                  <c:v>0.25634800000000002</c:v>
                </c:pt>
                <c:pt idx="16198">
                  <c:v>0.222168</c:v>
                </c:pt>
                <c:pt idx="16199">
                  <c:v>0.19287099999999999</c:v>
                </c:pt>
                <c:pt idx="16200">
                  <c:v>0.166016</c:v>
                </c:pt>
                <c:pt idx="16201">
                  <c:v>0.114746</c:v>
                </c:pt>
                <c:pt idx="16202">
                  <c:v>6.5918000000000004E-2</c:v>
                </c:pt>
                <c:pt idx="16203">
                  <c:v>6.3476599999999994E-2</c:v>
                </c:pt>
                <c:pt idx="16204">
                  <c:v>3.41797E-2</c:v>
                </c:pt>
                <c:pt idx="16205">
                  <c:v>-4.8828099999999996E-3</c:v>
                </c:pt>
                <c:pt idx="16206">
                  <c:v>-3.6621099999999997E-2</c:v>
                </c:pt>
                <c:pt idx="16207">
                  <c:v>-8.0566399999999996E-2</c:v>
                </c:pt>
                <c:pt idx="16208">
                  <c:v>-0.10253900000000001</c:v>
                </c:pt>
                <c:pt idx="16209">
                  <c:v>-0.114746</c:v>
                </c:pt>
                <c:pt idx="16210">
                  <c:v>-0.163574</c:v>
                </c:pt>
                <c:pt idx="16211">
                  <c:v>-0.18066399999999999</c:v>
                </c:pt>
                <c:pt idx="16212">
                  <c:v>-0.21728500000000001</c:v>
                </c:pt>
                <c:pt idx="16213">
                  <c:v>-0.26611299999999999</c:v>
                </c:pt>
                <c:pt idx="16214">
                  <c:v>-0.29785200000000001</c:v>
                </c:pt>
                <c:pt idx="16215">
                  <c:v>-0.34667999999999999</c:v>
                </c:pt>
                <c:pt idx="16216">
                  <c:v>-0.36621100000000001</c:v>
                </c:pt>
                <c:pt idx="16217">
                  <c:v>-0.380859</c:v>
                </c:pt>
                <c:pt idx="16218">
                  <c:v>-0.41503899999999999</c:v>
                </c:pt>
                <c:pt idx="16219">
                  <c:v>-0.44677699999999998</c:v>
                </c:pt>
                <c:pt idx="16220">
                  <c:v>-0.47119100000000003</c:v>
                </c:pt>
                <c:pt idx="16221">
                  <c:v>-0.48583999999999999</c:v>
                </c:pt>
                <c:pt idx="16222">
                  <c:v>-0.54199200000000003</c:v>
                </c:pt>
                <c:pt idx="16223">
                  <c:v>-0.55175799999999997</c:v>
                </c:pt>
                <c:pt idx="16224">
                  <c:v>-0.57861300000000004</c:v>
                </c:pt>
                <c:pt idx="16225">
                  <c:v>-0.59570299999999998</c:v>
                </c:pt>
                <c:pt idx="16226">
                  <c:v>-0.64209000000000005</c:v>
                </c:pt>
                <c:pt idx="16227">
                  <c:v>-0.66406200000000004</c:v>
                </c:pt>
                <c:pt idx="16228">
                  <c:v>-0.66406200000000004</c:v>
                </c:pt>
                <c:pt idx="16229">
                  <c:v>-0.703125</c:v>
                </c:pt>
                <c:pt idx="16230">
                  <c:v>-0.72997999999999996</c:v>
                </c:pt>
                <c:pt idx="16231">
                  <c:v>-0.74462899999999999</c:v>
                </c:pt>
                <c:pt idx="16232">
                  <c:v>-0.76171900000000003</c:v>
                </c:pt>
                <c:pt idx="16233">
                  <c:v>-0.78613299999999997</c:v>
                </c:pt>
                <c:pt idx="16234">
                  <c:v>-0.80810499999999996</c:v>
                </c:pt>
                <c:pt idx="16235">
                  <c:v>-0.83007799999999998</c:v>
                </c:pt>
                <c:pt idx="16236">
                  <c:v>-0.852051</c:v>
                </c:pt>
                <c:pt idx="16237">
                  <c:v>-0.86425799999999997</c:v>
                </c:pt>
                <c:pt idx="16238">
                  <c:v>-0.866699</c:v>
                </c:pt>
                <c:pt idx="16239">
                  <c:v>-0.866699</c:v>
                </c:pt>
                <c:pt idx="16240">
                  <c:v>-0.89843799999999996</c:v>
                </c:pt>
                <c:pt idx="16241">
                  <c:v>-0.88867200000000002</c:v>
                </c:pt>
                <c:pt idx="16242">
                  <c:v>-0.91552699999999998</c:v>
                </c:pt>
                <c:pt idx="16243">
                  <c:v>-0.93261700000000003</c:v>
                </c:pt>
                <c:pt idx="16244">
                  <c:v>-0.94238299999999997</c:v>
                </c:pt>
                <c:pt idx="16245">
                  <c:v>-0.9375</c:v>
                </c:pt>
                <c:pt idx="16246">
                  <c:v>-0.96679700000000002</c:v>
                </c:pt>
                <c:pt idx="16247">
                  <c:v>-0.95947300000000002</c:v>
                </c:pt>
                <c:pt idx="16248">
                  <c:v>-0.96435499999999996</c:v>
                </c:pt>
                <c:pt idx="16249">
                  <c:v>-0.97412100000000001</c:v>
                </c:pt>
                <c:pt idx="16250">
                  <c:v>-0.98388699999999996</c:v>
                </c:pt>
                <c:pt idx="16251">
                  <c:v>-0.97900399999999999</c:v>
                </c:pt>
                <c:pt idx="16252">
                  <c:v>-0.95214799999999999</c:v>
                </c:pt>
                <c:pt idx="16253">
                  <c:v>-0.96435499999999996</c:v>
                </c:pt>
                <c:pt idx="16254">
                  <c:v>-0.94726600000000005</c:v>
                </c:pt>
                <c:pt idx="16255">
                  <c:v>-0.96923800000000004</c:v>
                </c:pt>
                <c:pt idx="16256">
                  <c:v>-0.96679700000000002</c:v>
                </c:pt>
                <c:pt idx="16257">
                  <c:v>-0.95703099999999997</c:v>
                </c:pt>
                <c:pt idx="16258">
                  <c:v>-0.94970699999999997</c:v>
                </c:pt>
                <c:pt idx="16259">
                  <c:v>-0.9375</c:v>
                </c:pt>
                <c:pt idx="16260">
                  <c:v>-0.93261700000000003</c:v>
                </c:pt>
                <c:pt idx="16261">
                  <c:v>-0.91064500000000004</c:v>
                </c:pt>
                <c:pt idx="16262">
                  <c:v>-0.90820299999999998</c:v>
                </c:pt>
                <c:pt idx="16263">
                  <c:v>-0.90332000000000001</c:v>
                </c:pt>
                <c:pt idx="16264">
                  <c:v>-0.88867200000000002</c:v>
                </c:pt>
                <c:pt idx="16265">
                  <c:v>-0.86425799999999997</c:v>
                </c:pt>
                <c:pt idx="16266">
                  <c:v>-0.859375</c:v>
                </c:pt>
                <c:pt idx="16267">
                  <c:v>-0.84228499999999995</c:v>
                </c:pt>
                <c:pt idx="16268">
                  <c:v>-0.82275399999999999</c:v>
                </c:pt>
                <c:pt idx="16269">
                  <c:v>-0.79589799999999999</c:v>
                </c:pt>
                <c:pt idx="16270">
                  <c:v>-0.79101600000000005</c:v>
                </c:pt>
                <c:pt idx="16271">
                  <c:v>-0.76171900000000003</c:v>
                </c:pt>
                <c:pt idx="16272">
                  <c:v>-0.72753900000000005</c:v>
                </c:pt>
                <c:pt idx="16273">
                  <c:v>-0.70800799999999997</c:v>
                </c:pt>
                <c:pt idx="16274">
                  <c:v>-0.69335899999999995</c:v>
                </c:pt>
                <c:pt idx="16275">
                  <c:v>-0.67627000000000004</c:v>
                </c:pt>
                <c:pt idx="16276">
                  <c:v>-0.64697300000000002</c:v>
                </c:pt>
                <c:pt idx="16277">
                  <c:v>-0.62988299999999997</c:v>
                </c:pt>
                <c:pt idx="16278">
                  <c:v>-0.58837899999999999</c:v>
                </c:pt>
                <c:pt idx="16279">
                  <c:v>-0.56396500000000005</c:v>
                </c:pt>
                <c:pt idx="16280">
                  <c:v>-0.52978499999999995</c:v>
                </c:pt>
                <c:pt idx="16281">
                  <c:v>-0.51269500000000001</c:v>
                </c:pt>
                <c:pt idx="16282">
                  <c:v>-0.54931600000000003</c:v>
                </c:pt>
                <c:pt idx="16283">
                  <c:v>-0.461426</c:v>
                </c:pt>
                <c:pt idx="16284">
                  <c:v>-0.43701200000000001</c:v>
                </c:pt>
                <c:pt idx="16285">
                  <c:v>-0.39550800000000003</c:v>
                </c:pt>
                <c:pt idx="16286">
                  <c:v>-0.35888700000000001</c:v>
                </c:pt>
                <c:pt idx="16287">
                  <c:v>-0.32958999999999999</c:v>
                </c:pt>
                <c:pt idx="16288">
                  <c:v>-0.31005899999999997</c:v>
                </c:pt>
                <c:pt idx="16289">
                  <c:v>-0.26367200000000002</c:v>
                </c:pt>
                <c:pt idx="16290">
                  <c:v>-0.227051</c:v>
                </c:pt>
                <c:pt idx="16291">
                  <c:v>-0.19287099999999999</c:v>
                </c:pt>
                <c:pt idx="16292">
                  <c:v>-0.17578099999999999</c:v>
                </c:pt>
                <c:pt idx="16293">
                  <c:v>-0.13427700000000001</c:v>
                </c:pt>
                <c:pt idx="16294">
                  <c:v>-9.7656199999999999E-2</c:v>
                </c:pt>
                <c:pt idx="16295">
                  <c:v>-0.10498</c:v>
                </c:pt>
                <c:pt idx="16296">
                  <c:v>-4.6386700000000003E-2</c:v>
                </c:pt>
                <c:pt idx="16297">
                  <c:v>-7.3242200000000002E-3</c:v>
                </c:pt>
                <c:pt idx="16298">
                  <c:v>2.4414100000000001E-2</c:v>
                </c:pt>
                <c:pt idx="16299">
                  <c:v>7.8125E-2</c:v>
                </c:pt>
                <c:pt idx="16300">
                  <c:v>9.0331999999999996E-2</c:v>
                </c:pt>
                <c:pt idx="16301">
                  <c:v>0.12207</c:v>
                </c:pt>
                <c:pt idx="16302">
                  <c:v>0.158691</c:v>
                </c:pt>
                <c:pt idx="16303">
                  <c:v>0.20263700000000001</c:v>
                </c:pt>
                <c:pt idx="16304">
                  <c:v>0.20752000000000001</c:v>
                </c:pt>
                <c:pt idx="16305">
                  <c:v>0.25634800000000002</c:v>
                </c:pt>
                <c:pt idx="16306">
                  <c:v>0.28076200000000001</c:v>
                </c:pt>
                <c:pt idx="16307">
                  <c:v>0.31494100000000003</c:v>
                </c:pt>
                <c:pt idx="16308">
                  <c:v>0.34667999999999999</c:v>
                </c:pt>
                <c:pt idx="16309">
                  <c:v>0.37109399999999998</c:v>
                </c:pt>
                <c:pt idx="16310">
                  <c:v>0.38574199999999997</c:v>
                </c:pt>
                <c:pt idx="16311">
                  <c:v>0.42968800000000001</c:v>
                </c:pt>
                <c:pt idx="16312">
                  <c:v>0.478516</c:v>
                </c:pt>
                <c:pt idx="16313">
                  <c:v>0.49804700000000002</c:v>
                </c:pt>
                <c:pt idx="16314">
                  <c:v>0.53710899999999995</c:v>
                </c:pt>
                <c:pt idx="16315">
                  <c:v>0.55175799999999997</c:v>
                </c:pt>
                <c:pt idx="16316">
                  <c:v>0.58837899999999999</c:v>
                </c:pt>
                <c:pt idx="16317">
                  <c:v>0.62744100000000003</c:v>
                </c:pt>
                <c:pt idx="16318">
                  <c:v>0.64209000000000005</c:v>
                </c:pt>
                <c:pt idx="16319">
                  <c:v>0.67382799999999998</c:v>
                </c:pt>
                <c:pt idx="16320">
                  <c:v>0.69335899999999995</c:v>
                </c:pt>
                <c:pt idx="16321">
                  <c:v>0.74707000000000001</c:v>
                </c:pt>
                <c:pt idx="16322">
                  <c:v>0.73974600000000001</c:v>
                </c:pt>
                <c:pt idx="16323">
                  <c:v>0.80078099999999997</c:v>
                </c:pt>
                <c:pt idx="16324">
                  <c:v>0.788574</c:v>
                </c:pt>
                <c:pt idx="16325">
                  <c:v>0.79589799999999999</c:v>
                </c:pt>
                <c:pt idx="16326">
                  <c:v>0.84228499999999995</c:v>
                </c:pt>
                <c:pt idx="16327">
                  <c:v>0.83984400000000003</c:v>
                </c:pt>
                <c:pt idx="16328">
                  <c:v>0.87646500000000005</c:v>
                </c:pt>
                <c:pt idx="16329">
                  <c:v>0.89599600000000001</c:v>
                </c:pt>
                <c:pt idx="16330">
                  <c:v>0.91552699999999998</c:v>
                </c:pt>
                <c:pt idx="16331">
                  <c:v>0.91552699999999998</c:v>
                </c:pt>
                <c:pt idx="16332">
                  <c:v>0.9375</c:v>
                </c:pt>
                <c:pt idx="16333">
                  <c:v>0.95459000000000005</c:v>
                </c:pt>
                <c:pt idx="16334">
                  <c:v>0.96191400000000005</c:v>
                </c:pt>
                <c:pt idx="16335">
                  <c:v>0.97167999999999999</c:v>
                </c:pt>
                <c:pt idx="16336">
                  <c:v>1.00342</c:v>
                </c:pt>
                <c:pt idx="16337">
                  <c:v>0.98632799999999998</c:v>
                </c:pt>
                <c:pt idx="16338">
                  <c:v>1.00342</c:v>
                </c:pt>
                <c:pt idx="16339">
                  <c:v>1.01562</c:v>
                </c:pt>
                <c:pt idx="16340">
                  <c:v>1.01807</c:v>
                </c:pt>
                <c:pt idx="16341">
                  <c:v>1.03027</c:v>
                </c:pt>
                <c:pt idx="16342">
                  <c:v>1.0351600000000001</c:v>
                </c:pt>
                <c:pt idx="16343">
                  <c:v>1.0351600000000001</c:v>
                </c:pt>
                <c:pt idx="16344">
                  <c:v>1.0473600000000001</c:v>
                </c:pt>
                <c:pt idx="16345">
                  <c:v>1.0473600000000001</c:v>
                </c:pt>
                <c:pt idx="16346">
                  <c:v>1.0400400000000001</c:v>
                </c:pt>
                <c:pt idx="16347">
                  <c:v>1.0571299999999999</c:v>
                </c:pt>
                <c:pt idx="16348">
                  <c:v>1.0473600000000001</c:v>
                </c:pt>
                <c:pt idx="16349">
                  <c:v>1.0498000000000001</c:v>
                </c:pt>
                <c:pt idx="16350">
                  <c:v>1.0473600000000001</c:v>
                </c:pt>
                <c:pt idx="16351">
                  <c:v>1.0400400000000001</c:v>
                </c:pt>
                <c:pt idx="16352">
                  <c:v>1.02783</c:v>
                </c:pt>
                <c:pt idx="16353">
                  <c:v>1.02783</c:v>
                </c:pt>
                <c:pt idx="16354">
                  <c:v>1.01807</c:v>
                </c:pt>
                <c:pt idx="16355">
                  <c:v>1.00098</c:v>
                </c:pt>
                <c:pt idx="16356">
                  <c:v>1.01562</c:v>
                </c:pt>
                <c:pt idx="16357">
                  <c:v>0.99853499999999995</c:v>
                </c:pt>
                <c:pt idx="16358">
                  <c:v>0.98388699999999996</c:v>
                </c:pt>
                <c:pt idx="16359">
                  <c:v>0.97167999999999999</c:v>
                </c:pt>
                <c:pt idx="16360">
                  <c:v>0.95947300000000002</c:v>
                </c:pt>
                <c:pt idx="16361">
                  <c:v>0.93261700000000003</c:v>
                </c:pt>
                <c:pt idx="16362">
                  <c:v>0.88867200000000002</c:v>
                </c:pt>
                <c:pt idx="16363">
                  <c:v>0.90820299999999998</c:v>
                </c:pt>
                <c:pt idx="16364">
                  <c:v>0.88134800000000002</c:v>
                </c:pt>
                <c:pt idx="16365">
                  <c:v>0.89111300000000004</c:v>
                </c:pt>
                <c:pt idx="16366">
                  <c:v>0.85693399999999997</c:v>
                </c:pt>
                <c:pt idx="16367">
                  <c:v>0.84472700000000001</c:v>
                </c:pt>
                <c:pt idx="16368">
                  <c:v>0.83252000000000004</c:v>
                </c:pt>
                <c:pt idx="16369">
                  <c:v>0.80078099999999997</c:v>
                </c:pt>
                <c:pt idx="16370">
                  <c:v>0.77148399999999995</c:v>
                </c:pt>
                <c:pt idx="16371">
                  <c:v>0.75683599999999995</c:v>
                </c:pt>
                <c:pt idx="16372">
                  <c:v>0.73242200000000002</c:v>
                </c:pt>
                <c:pt idx="16373">
                  <c:v>0.695801</c:v>
                </c:pt>
                <c:pt idx="16374">
                  <c:v>0.68359400000000003</c:v>
                </c:pt>
                <c:pt idx="16375">
                  <c:v>0.64697300000000002</c:v>
                </c:pt>
                <c:pt idx="16376">
                  <c:v>0.63720699999999997</c:v>
                </c:pt>
                <c:pt idx="16377">
                  <c:v>0.59082000000000001</c:v>
                </c:pt>
                <c:pt idx="16378">
                  <c:v>0.58105499999999999</c:v>
                </c:pt>
                <c:pt idx="16379">
                  <c:v>0.53710899999999995</c:v>
                </c:pt>
                <c:pt idx="16380">
                  <c:v>0.52002000000000004</c:v>
                </c:pt>
                <c:pt idx="16381">
                  <c:v>0.49316399999999999</c:v>
                </c:pt>
                <c:pt idx="16382">
                  <c:v>0.45410200000000001</c:v>
                </c:pt>
                <c:pt idx="16383">
                  <c:v>0.43701200000000001</c:v>
                </c:pt>
                <c:pt idx="16384">
                  <c:v>0.40283200000000002</c:v>
                </c:pt>
                <c:pt idx="16385">
                  <c:v>0.36865199999999998</c:v>
                </c:pt>
                <c:pt idx="16386">
                  <c:v>0.33935500000000002</c:v>
                </c:pt>
                <c:pt idx="16387">
                  <c:v>0.30761699999999997</c:v>
                </c:pt>
                <c:pt idx="16388">
                  <c:v>0.26855499999999999</c:v>
                </c:pt>
                <c:pt idx="16389">
                  <c:v>0.244141</c:v>
                </c:pt>
                <c:pt idx="16390">
                  <c:v>0.19775400000000001</c:v>
                </c:pt>
                <c:pt idx="16391">
                  <c:v>0.17089799999999999</c:v>
                </c:pt>
                <c:pt idx="16392">
                  <c:v>0.13916000000000001</c:v>
                </c:pt>
                <c:pt idx="16393">
                  <c:v>0.12207</c:v>
                </c:pt>
                <c:pt idx="16394">
                  <c:v>9.0331999999999996E-2</c:v>
                </c:pt>
                <c:pt idx="16395">
                  <c:v>4.6386700000000003E-2</c:v>
                </c:pt>
                <c:pt idx="16396">
                  <c:v>1.2207000000000001E-2</c:v>
                </c:pt>
                <c:pt idx="16397">
                  <c:v>-7.3242200000000002E-3</c:v>
                </c:pt>
                <c:pt idx="16398">
                  <c:v>-5.1269500000000003E-2</c:v>
                </c:pt>
                <c:pt idx="16399">
                  <c:v>-8.0566399999999996E-2</c:v>
                </c:pt>
                <c:pt idx="16400">
                  <c:v>-0.109863</c:v>
                </c:pt>
                <c:pt idx="16401">
                  <c:v>-0.14160200000000001</c:v>
                </c:pt>
                <c:pt idx="16402">
                  <c:v>-0.166016</c:v>
                </c:pt>
                <c:pt idx="16403">
                  <c:v>-0.19775400000000001</c:v>
                </c:pt>
                <c:pt idx="16404">
                  <c:v>-0.241699</c:v>
                </c:pt>
                <c:pt idx="16405">
                  <c:v>-0.26367200000000002</c:v>
                </c:pt>
                <c:pt idx="16406">
                  <c:v>-0.31005899999999997</c:v>
                </c:pt>
                <c:pt idx="16407">
                  <c:v>-0.32470700000000002</c:v>
                </c:pt>
                <c:pt idx="16408">
                  <c:v>-0.35644500000000001</c:v>
                </c:pt>
                <c:pt idx="16409">
                  <c:v>-0.380859</c:v>
                </c:pt>
                <c:pt idx="16410">
                  <c:v>-0.42968800000000001</c:v>
                </c:pt>
                <c:pt idx="16411">
                  <c:v>-0.44921899999999998</c:v>
                </c:pt>
                <c:pt idx="16412">
                  <c:v>-0.48095700000000002</c:v>
                </c:pt>
                <c:pt idx="16413">
                  <c:v>-0.50781200000000004</c:v>
                </c:pt>
                <c:pt idx="16414">
                  <c:v>-0.54199200000000003</c:v>
                </c:pt>
                <c:pt idx="16415">
                  <c:v>-0.56884800000000002</c:v>
                </c:pt>
                <c:pt idx="16416">
                  <c:v>-0.57617200000000002</c:v>
                </c:pt>
                <c:pt idx="16417">
                  <c:v>-0.617676</c:v>
                </c:pt>
                <c:pt idx="16418">
                  <c:v>-0.61279300000000003</c:v>
                </c:pt>
                <c:pt idx="16419">
                  <c:v>-0.65673800000000004</c:v>
                </c:pt>
                <c:pt idx="16420">
                  <c:v>-0.67382799999999998</c:v>
                </c:pt>
                <c:pt idx="16421">
                  <c:v>-0.695801</c:v>
                </c:pt>
                <c:pt idx="16422">
                  <c:v>-0.73730499999999999</c:v>
                </c:pt>
                <c:pt idx="16423">
                  <c:v>-0.75439500000000004</c:v>
                </c:pt>
                <c:pt idx="16424">
                  <c:v>-0.77880899999999997</c:v>
                </c:pt>
                <c:pt idx="16425">
                  <c:v>-0.79589799999999999</c:v>
                </c:pt>
                <c:pt idx="16426">
                  <c:v>-0.81542999999999999</c:v>
                </c:pt>
                <c:pt idx="16427">
                  <c:v>-0.82275399999999999</c:v>
                </c:pt>
                <c:pt idx="16428">
                  <c:v>-0.84228499999999995</c:v>
                </c:pt>
                <c:pt idx="16429">
                  <c:v>-0.85449200000000003</c:v>
                </c:pt>
                <c:pt idx="16430">
                  <c:v>-0.87646500000000005</c:v>
                </c:pt>
                <c:pt idx="16431">
                  <c:v>-0.866699</c:v>
                </c:pt>
                <c:pt idx="16432">
                  <c:v>-0.90087899999999999</c:v>
                </c:pt>
                <c:pt idx="16433">
                  <c:v>-0.90820299999999998</c:v>
                </c:pt>
                <c:pt idx="16434">
                  <c:v>-0.930176</c:v>
                </c:pt>
                <c:pt idx="16435">
                  <c:v>-0.91796900000000003</c:v>
                </c:pt>
                <c:pt idx="16436">
                  <c:v>-0.94970699999999997</c:v>
                </c:pt>
                <c:pt idx="16437">
                  <c:v>-0.95214799999999999</c:v>
                </c:pt>
                <c:pt idx="16438">
                  <c:v>-0.96191400000000005</c:v>
                </c:pt>
                <c:pt idx="16439">
                  <c:v>-0.96435499999999996</c:v>
                </c:pt>
                <c:pt idx="16440">
                  <c:v>-0.97656200000000004</c:v>
                </c:pt>
                <c:pt idx="16441">
                  <c:v>-0.96679700000000002</c:v>
                </c:pt>
                <c:pt idx="16442">
                  <c:v>-0.97656200000000004</c:v>
                </c:pt>
                <c:pt idx="16443">
                  <c:v>-0.97167999999999999</c:v>
                </c:pt>
                <c:pt idx="16444">
                  <c:v>-0.96679700000000002</c:v>
                </c:pt>
                <c:pt idx="16445">
                  <c:v>-0.96923800000000004</c:v>
                </c:pt>
                <c:pt idx="16446">
                  <c:v>-0.95459000000000005</c:v>
                </c:pt>
                <c:pt idx="16447">
                  <c:v>-0.95703099999999997</c:v>
                </c:pt>
                <c:pt idx="16448">
                  <c:v>-0.94970699999999997</c:v>
                </c:pt>
                <c:pt idx="16449">
                  <c:v>-0.94238299999999997</c:v>
                </c:pt>
                <c:pt idx="16450">
                  <c:v>-0.93994100000000003</c:v>
                </c:pt>
                <c:pt idx="16451">
                  <c:v>-0.91796900000000003</c:v>
                </c:pt>
                <c:pt idx="16452">
                  <c:v>-0.91308599999999995</c:v>
                </c:pt>
                <c:pt idx="16453">
                  <c:v>-0.91064500000000004</c:v>
                </c:pt>
                <c:pt idx="16454">
                  <c:v>-0.88134800000000002</c:v>
                </c:pt>
                <c:pt idx="16455">
                  <c:v>-0.87646500000000005</c:v>
                </c:pt>
                <c:pt idx="16456">
                  <c:v>-0.859375</c:v>
                </c:pt>
                <c:pt idx="16457">
                  <c:v>-0.84960899999999995</c:v>
                </c:pt>
                <c:pt idx="16458">
                  <c:v>-0.84472700000000001</c:v>
                </c:pt>
                <c:pt idx="16459">
                  <c:v>-0.79589799999999999</c:v>
                </c:pt>
                <c:pt idx="16460">
                  <c:v>-0.79589799999999999</c:v>
                </c:pt>
                <c:pt idx="16461">
                  <c:v>-0.78613299999999997</c:v>
                </c:pt>
                <c:pt idx="16462">
                  <c:v>-0.75195299999999998</c:v>
                </c:pt>
                <c:pt idx="16463">
                  <c:v>-0.72997999999999996</c:v>
                </c:pt>
                <c:pt idx="16464">
                  <c:v>-0.710449</c:v>
                </c:pt>
                <c:pt idx="16465">
                  <c:v>-0.69335899999999995</c:v>
                </c:pt>
                <c:pt idx="16466">
                  <c:v>-0.66162100000000001</c:v>
                </c:pt>
                <c:pt idx="16467">
                  <c:v>-0.64453099999999997</c:v>
                </c:pt>
                <c:pt idx="16468">
                  <c:v>-0.61035200000000001</c:v>
                </c:pt>
                <c:pt idx="16469">
                  <c:v>-0.58837899999999999</c:v>
                </c:pt>
                <c:pt idx="16470">
                  <c:v>-0.57372999999999996</c:v>
                </c:pt>
                <c:pt idx="16471">
                  <c:v>-0.51757799999999998</c:v>
                </c:pt>
                <c:pt idx="16472">
                  <c:v>-0.48828100000000002</c:v>
                </c:pt>
                <c:pt idx="16473">
                  <c:v>-0.48095700000000002</c:v>
                </c:pt>
                <c:pt idx="16474">
                  <c:v>-0.44189499999999998</c:v>
                </c:pt>
                <c:pt idx="16475">
                  <c:v>-0.41259800000000002</c:v>
                </c:pt>
                <c:pt idx="16476">
                  <c:v>-0.39306600000000003</c:v>
                </c:pt>
                <c:pt idx="16477">
                  <c:v>-0.34423799999999999</c:v>
                </c:pt>
                <c:pt idx="16478">
                  <c:v>-0.32470700000000002</c:v>
                </c:pt>
                <c:pt idx="16479">
                  <c:v>-0.29541000000000001</c:v>
                </c:pt>
                <c:pt idx="16480">
                  <c:v>-0.24902299999999999</c:v>
                </c:pt>
                <c:pt idx="16481">
                  <c:v>-0.20752000000000001</c:v>
                </c:pt>
                <c:pt idx="16482">
                  <c:v>-0.18798799999999999</c:v>
                </c:pt>
                <c:pt idx="16483">
                  <c:v>-0.163574</c:v>
                </c:pt>
                <c:pt idx="16484">
                  <c:v>-0.144043</c:v>
                </c:pt>
                <c:pt idx="16485">
                  <c:v>-0.114746</c:v>
                </c:pt>
                <c:pt idx="16486">
                  <c:v>-5.6152300000000002E-2</c:v>
                </c:pt>
                <c:pt idx="16487">
                  <c:v>-3.90625E-2</c:v>
                </c:pt>
                <c:pt idx="16488">
                  <c:v>4.8828099999999996E-3</c:v>
                </c:pt>
                <c:pt idx="16489">
                  <c:v>3.1738299999999997E-2</c:v>
                </c:pt>
                <c:pt idx="16490">
                  <c:v>6.3476599999999994E-2</c:v>
                </c:pt>
                <c:pt idx="16491">
                  <c:v>9.7656199999999999E-2</c:v>
                </c:pt>
                <c:pt idx="16492">
                  <c:v>0.12695300000000001</c:v>
                </c:pt>
                <c:pt idx="16493">
                  <c:v>0.17089799999999999</c:v>
                </c:pt>
                <c:pt idx="16494">
                  <c:v>0.19775400000000001</c:v>
                </c:pt>
                <c:pt idx="16495">
                  <c:v>0.227051</c:v>
                </c:pt>
                <c:pt idx="16496">
                  <c:v>0.27587899999999999</c:v>
                </c:pt>
                <c:pt idx="16497">
                  <c:v>0.29296899999999998</c:v>
                </c:pt>
                <c:pt idx="16498">
                  <c:v>0.32958999999999999</c:v>
                </c:pt>
                <c:pt idx="16499">
                  <c:v>0.35888700000000001</c:v>
                </c:pt>
                <c:pt idx="16500">
                  <c:v>0.41748000000000002</c:v>
                </c:pt>
                <c:pt idx="16501">
                  <c:v>0.43212899999999999</c:v>
                </c:pt>
                <c:pt idx="16502">
                  <c:v>0.43701200000000001</c:v>
                </c:pt>
                <c:pt idx="16503">
                  <c:v>0.49804700000000002</c:v>
                </c:pt>
                <c:pt idx="16504">
                  <c:v>0.51513699999999996</c:v>
                </c:pt>
                <c:pt idx="16505">
                  <c:v>0.53710899999999995</c:v>
                </c:pt>
                <c:pt idx="16506">
                  <c:v>0.57372999999999996</c:v>
                </c:pt>
                <c:pt idx="16507">
                  <c:v>0.58593799999999996</c:v>
                </c:pt>
                <c:pt idx="16508">
                  <c:v>0.62988299999999997</c:v>
                </c:pt>
                <c:pt idx="16509">
                  <c:v>0.65185499999999996</c:v>
                </c:pt>
                <c:pt idx="16510">
                  <c:v>0.66650399999999999</c:v>
                </c:pt>
                <c:pt idx="16511">
                  <c:v>0.72265599999999997</c:v>
                </c:pt>
                <c:pt idx="16512">
                  <c:v>0.73242200000000002</c:v>
                </c:pt>
                <c:pt idx="16513">
                  <c:v>0.72265599999999997</c:v>
                </c:pt>
                <c:pt idx="16514">
                  <c:v>0.76904300000000003</c:v>
                </c:pt>
                <c:pt idx="16515">
                  <c:v>0.80322300000000002</c:v>
                </c:pt>
                <c:pt idx="16516">
                  <c:v>0.81054700000000002</c:v>
                </c:pt>
                <c:pt idx="16517">
                  <c:v>0.83984400000000003</c:v>
                </c:pt>
                <c:pt idx="16518">
                  <c:v>0.86181600000000003</c:v>
                </c:pt>
                <c:pt idx="16519">
                  <c:v>0.87646500000000005</c:v>
                </c:pt>
                <c:pt idx="16520">
                  <c:v>0.88622999999999996</c:v>
                </c:pt>
                <c:pt idx="16521">
                  <c:v>0.91796900000000003</c:v>
                </c:pt>
                <c:pt idx="16522">
                  <c:v>0.91796900000000003</c:v>
                </c:pt>
                <c:pt idx="16523">
                  <c:v>0.944824</c:v>
                </c:pt>
                <c:pt idx="16524">
                  <c:v>0.944824</c:v>
                </c:pt>
                <c:pt idx="16525">
                  <c:v>0.96679700000000002</c:v>
                </c:pt>
                <c:pt idx="16526">
                  <c:v>0.99121099999999995</c:v>
                </c:pt>
                <c:pt idx="16527">
                  <c:v>0.99609400000000003</c:v>
                </c:pt>
                <c:pt idx="16528">
                  <c:v>1.01562</c:v>
                </c:pt>
                <c:pt idx="16529">
                  <c:v>1.02051</c:v>
                </c:pt>
                <c:pt idx="16530">
                  <c:v>1.01807</c:v>
                </c:pt>
                <c:pt idx="16531">
                  <c:v>1.03271</c:v>
                </c:pt>
                <c:pt idx="16532">
                  <c:v>1.0376000000000001</c:v>
                </c:pt>
                <c:pt idx="16533">
                  <c:v>1.0376000000000001</c:v>
                </c:pt>
                <c:pt idx="16534">
                  <c:v>1.0546899999999999</c:v>
                </c:pt>
                <c:pt idx="16535">
                  <c:v>1.0449200000000001</c:v>
                </c:pt>
                <c:pt idx="16536">
                  <c:v>1.0473600000000001</c:v>
                </c:pt>
                <c:pt idx="16537">
                  <c:v>1.0546899999999999</c:v>
                </c:pt>
                <c:pt idx="16538">
                  <c:v>1.0546899999999999</c:v>
                </c:pt>
                <c:pt idx="16539">
                  <c:v>1.0424800000000001</c:v>
                </c:pt>
                <c:pt idx="16540">
                  <c:v>1.0351600000000001</c:v>
                </c:pt>
                <c:pt idx="16541">
                  <c:v>1.0449200000000001</c:v>
                </c:pt>
                <c:pt idx="16542">
                  <c:v>1.0376000000000001</c:v>
                </c:pt>
                <c:pt idx="16543">
                  <c:v>1.02051</c:v>
                </c:pt>
                <c:pt idx="16544">
                  <c:v>1.02539</c:v>
                </c:pt>
                <c:pt idx="16545">
                  <c:v>1.0083</c:v>
                </c:pt>
                <c:pt idx="16546">
                  <c:v>1.00098</c:v>
                </c:pt>
                <c:pt idx="16547">
                  <c:v>0.98388699999999996</c:v>
                </c:pt>
                <c:pt idx="16548">
                  <c:v>0.98388699999999996</c:v>
                </c:pt>
                <c:pt idx="16549">
                  <c:v>0.96923800000000004</c:v>
                </c:pt>
                <c:pt idx="16550">
                  <c:v>0.95703099999999997</c:v>
                </c:pt>
                <c:pt idx="16551">
                  <c:v>0.93994100000000003</c:v>
                </c:pt>
                <c:pt idx="16552">
                  <c:v>0.88134800000000002</c:v>
                </c:pt>
                <c:pt idx="16553">
                  <c:v>0.90576199999999996</c:v>
                </c:pt>
                <c:pt idx="16554">
                  <c:v>0.90820299999999998</c:v>
                </c:pt>
                <c:pt idx="16555">
                  <c:v>0.89111300000000004</c:v>
                </c:pt>
                <c:pt idx="16556">
                  <c:v>0.84960899999999995</c:v>
                </c:pt>
                <c:pt idx="16557">
                  <c:v>0.84716800000000003</c:v>
                </c:pt>
                <c:pt idx="16558">
                  <c:v>0.81054700000000002</c:v>
                </c:pt>
                <c:pt idx="16559">
                  <c:v>0.80322300000000002</c:v>
                </c:pt>
                <c:pt idx="16560">
                  <c:v>0.78613299999999997</c:v>
                </c:pt>
                <c:pt idx="16561">
                  <c:v>0.74951199999999996</c:v>
                </c:pt>
                <c:pt idx="16562">
                  <c:v>0.73486300000000004</c:v>
                </c:pt>
                <c:pt idx="16563">
                  <c:v>0.710449</c:v>
                </c:pt>
                <c:pt idx="16564">
                  <c:v>0.68359400000000003</c:v>
                </c:pt>
                <c:pt idx="16565">
                  <c:v>0.64697300000000002</c:v>
                </c:pt>
                <c:pt idx="16566">
                  <c:v>0.617676</c:v>
                </c:pt>
                <c:pt idx="16567">
                  <c:v>0.59082000000000001</c:v>
                </c:pt>
                <c:pt idx="16568">
                  <c:v>0.57861300000000004</c:v>
                </c:pt>
                <c:pt idx="16569">
                  <c:v>0.54443399999999997</c:v>
                </c:pt>
                <c:pt idx="16570">
                  <c:v>0.52734400000000003</c:v>
                </c:pt>
                <c:pt idx="16571">
                  <c:v>0.49560500000000002</c:v>
                </c:pt>
                <c:pt idx="16572">
                  <c:v>0.45166000000000001</c:v>
                </c:pt>
                <c:pt idx="16573">
                  <c:v>0.43457000000000001</c:v>
                </c:pt>
                <c:pt idx="16574">
                  <c:v>0.41259800000000002</c:v>
                </c:pt>
                <c:pt idx="16575">
                  <c:v>0.37597700000000001</c:v>
                </c:pt>
                <c:pt idx="16576">
                  <c:v>0.33447300000000002</c:v>
                </c:pt>
                <c:pt idx="16577">
                  <c:v>0.305176</c:v>
                </c:pt>
                <c:pt idx="16578">
                  <c:v>0.28320299999999998</c:v>
                </c:pt>
                <c:pt idx="16579">
                  <c:v>0.231934</c:v>
                </c:pt>
                <c:pt idx="16580">
                  <c:v>0.19775400000000001</c:v>
                </c:pt>
                <c:pt idx="16581">
                  <c:v>0.17822299999999999</c:v>
                </c:pt>
                <c:pt idx="16582">
                  <c:v>0.12695300000000001</c:v>
                </c:pt>
                <c:pt idx="16583">
                  <c:v>0.107422</c:v>
                </c:pt>
                <c:pt idx="16584">
                  <c:v>9.5214800000000002E-2</c:v>
                </c:pt>
                <c:pt idx="16585">
                  <c:v>4.8828099999999999E-2</c:v>
                </c:pt>
                <c:pt idx="16586">
                  <c:v>1.7089799999999999E-2</c:v>
                </c:pt>
                <c:pt idx="16587">
                  <c:v>-1.2207000000000001E-2</c:v>
                </c:pt>
                <c:pt idx="16588">
                  <c:v>-4.1503900000000003E-2</c:v>
                </c:pt>
                <c:pt idx="16589">
                  <c:v>-6.8359400000000001E-2</c:v>
                </c:pt>
                <c:pt idx="16590">
                  <c:v>-0.10009800000000001</c:v>
                </c:pt>
                <c:pt idx="16591">
                  <c:v>-0.14160200000000001</c:v>
                </c:pt>
                <c:pt idx="16592">
                  <c:v>-0.17333999999999999</c:v>
                </c:pt>
                <c:pt idx="16593">
                  <c:v>-0.20019500000000001</c:v>
                </c:pt>
                <c:pt idx="16594">
                  <c:v>-0.231934</c:v>
                </c:pt>
                <c:pt idx="16595">
                  <c:v>-0.29052699999999998</c:v>
                </c:pt>
                <c:pt idx="16596">
                  <c:v>-0.29541000000000001</c:v>
                </c:pt>
                <c:pt idx="16597">
                  <c:v>-0.32470700000000002</c:v>
                </c:pt>
                <c:pt idx="16598">
                  <c:v>-0.37109399999999998</c:v>
                </c:pt>
                <c:pt idx="16599">
                  <c:v>-0.39550800000000003</c:v>
                </c:pt>
                <c:pt idx="16600">
                  <c:v>-0.41503899999999999</c:v>
                </c:pt>
                <c:pt idx="16601">
                  <c:v>-0.46386699999999997</c:v>
                </c:pt>
                <c:pt idx="16602">
                  <c:v>-0.49560500000000002</c:v>
                </c:pt>
                <c:pt idx="16603">
                  <c:v>-0.49316399999999999</c:v>
                </c:pt>
                <c:pt idx="16604">
                  <c:v>-0.54443399999999997</c:v>
                </c:pt>
                <c:pt idx="16605">
                  <c:v>-0.57128900000000005</c:v>
                </c:pt>
                <c:pt idx="16606">
                  <c:v>-0.60058599999999995</c:v>
                </c:pt>
                <c:pt idx="16607">
                  <c:v>-0.61279300000000003</c:v>
                </c:pt>
                <c:pt idx="16608">
                  <c:v>-0.617676</c:v>
                </c:pt>
                <c:pt idx="16609">
                  <c:v>-0.65673800000000004</c:v>
                </c:pt>
                <c:pt idx="16610">
                  <c:v>-0.69335899999999995</c:v>
                </c:pt>
                <c:pt idx="16611">
                  <c:v>-0.71289100000000005</c:v>
                </c:pt>
                <c:pt idx="16612">
                  <c:v>-0.73242200000000002</c:v>
                </c:pt>
                <c:pt idx="16613">
                  <c:v>-0.76171900000000003</c:v>
                </c:pt>
                <c:pt idx="16614">
                  <c:v>-0.77880899999999997</c:v>
                </c:pt>
                <c:pt idx="16615">
                  <c:v>-0.79101600000000005</c:v>
                </c:pt>
                <c:pt idx="16616">
                  <c:v>-0.81542999999999999</c:v>
                </c:pt>
                <c:pt idx="16617">
                  <c:v>-0.82763699999999996</c:v>
                </c:pt>
                <c:pt idx="16618">
                  <c:v>-0.852051</c:v>
                </c:pt>
                <c:pt idx="16619">
                  <c:v>-0.852051</c:v>
                </c:pt>
                <c:pt idx="16620">
                  <c:v>-0.88622999999999996</c:v>
                </c:pt>
                <c:pt idx="16621">
                  <c:v>-0.866699</c:v>
                </c:pt>
                <c:pt idx="16622">
                  <c:v>-0.90820299999999998</c:v>
                </c:pt>
                <c:pt idx="16623">
                  <c:v>-0.91064500000000004</c:v>
                </c:pt>
                <c:pt idx="16624">
                  <c:v>-0.93505899999999997</c:v>
                </c:pt>
                <c:pt idx="16625">
                  <c:v>-0.9375</c:v>
                </c:pt>
                <c:pt idx="16626">
                  <c:v>-0.94970699999999997</c:v>
                </c:pt>
                <c:pt idx="16627">
                  <c:v>-0.94970699999999997</c:v>
                </c:pt>
                <c:pt idx="16628">
                  <c:v>-0.95214799999999999</c:v>
                </c:pt>
                <c:pt idx="16629">
                  <c:v>-0.97900399999999999</c:v>
                </c:pt>
                <c:pt idx="16630">
                  <c:v>-0.98388699999999996</c:v>
                </c:pt>
                <c:pt idx="16631">
                  <c:v>-0.97656200000000004</c:v>
                </c:pt>
                <c:pt idx="16632">
                  <c:v>-0.99365199999999998</c:v>
                </c:pt>
                <c:pt idx="16633">
                  <c:v>-0.97656200000000004</c:v>
                </c:pt>
                <c:pt idx="16634">
                  <c:v>-0.96923800000000004</c:v>
                </c:pt>
                <c:pt idx="16635">
                  <c:v>-0.98144500000000001</c:v>
                </c:pt>
                <c:pt idx="16636">
                  <c:v>-0.95947300000000002</c:v>
                </c:pt>
                <c:pt idx="16637">
                  <c:v>-0.96191400000000005</c:v>
                </c:pt>
                <c:pt idx="16638">
                  <c:v>-0.96679700000000002</c:v>
                </c:pt>
                <c:pt idx="16639">
                  <c:v>-0.96191400000000005</c:v>
                </c:pt>
                <c:pt idx="16640">
                  <c:v>-0.94726600000000005</c:v>
                </c:pt>
                <c:pt idx="16641">
                  <c:v>-0.94238299999999997</c:v>
                </c:pt>
                <c:pt idx="16642">
                  <c:v>-0.93261700000000003</c:v>
                </c:pt>
                <c:pt idx="16643">
                  <c:v>-0.930176</c:v>
                </c:pt>
                <c:pt idx="16644">
                  <c:v>-0.90576199999999996</c:v>
                </c:pt>
                <c:pt idx="16645">
                  <c:v>-0.89111300000000004</c:v>
                </c:pt>
                <c:pt idx="16646">
                  <c:v>-0.88134800000000002</c:v>
                </c:pt>
                <c:pt idx="16647">
                  <c:v>-0.88378900000000005</c:v>
                </c:pt>
                <c:pt idx="16648">
                  <c:v>-0.85693399999999997</c:v>
                </c:pt>
                <c:pt idx="16649">
                  <c:v>-0.80322300000000002</c:v>
                </c:pt>
                <c:pt idx="16650">
                  <c:v>-0.81787100000000001</c:v>
                </c:pt>
                <c:pt idx="16651">
                  <c:v>-0.79589799999999999</c:v>
                </c:pt>
                <c:pt idx="16652">
                  <c:v>-0.78369100000000003</c:v>
                </c:pt>
                <c:pt idx="16653">
                  <c:v>-0.75683599999999995</c:v>
                </c:pt>
                <c:pt idx="16654">
                  <c:v>-0.75439500000000004</c:v>
                </c:pt>
                <c:pt idx="16655">
                  <c:v>-0.70556600000000003</c:v>
                </c:pt>
                <c:pt idx="16656">
                  <c:v>-0.68115199999999998</c:v>
                </c:pt>
                <c:pt idx="16657">
                  <c:v>-0.65917999999999999</c:v>
                </c:pt>
                <c:pt idx="16658">
                  <c:v>-0.63720699999999997</c:v>
                </c:pt>
                <c:pt idx="16659">
                  <c:v>-0.61523399999999995</c:v>
                </c:pt>
                <c:pt idx="16660">
                  <c:v>-0.56640599999999997</c:v>
                </c:pt>
                <c:pt idx="16661">
                  <c:v>-0.57128900000000005</c:v>
                </c:pt>
                <c:pt idx="16662">
                  <c:v>-0.52734400000000003</c:v>
                </c:pt>
                <c:pt idx="16663">
                  <c:v>-0.50048800000000004</c:v>
                </c:pt>
                <c:pt idx="16664">
                  <c:v>-0.48095700000000002</c:v>
                </c:pt>
                <c:pt idx="16665">
                  <c:v>-0.44433600000000001</c:v>
                </c:pt>
                <c:pt idx="16666">
                  <c:v>-0.42724600000000001</c:v>
                </c:pt>
                <c:pt idx="16667">
                  <c:v>-0.383301</c:v>
                </c:pt>
                <c:pt idx="16668">
                  <c:v>-0.35644500000000001</c:v>
                </c:pt>
                <c:pt idx="16669">
                  <c:v>-0.31494100000000003</c:v>
                </c:pt>
                <c:pt idx="16670">
                  <c:v>-0.28808600000000001</c:v>
                </c:pt>
                <c:pt idx="16671">
                  <c:v>-0.25634800000000002</c:v>
                </c:pt>
                <c:pt idx="16672">
                  <c:v>-0.222168</c:v>
                </c:pt>
                <c:pt idx="16673">
                  <c:v>-0.20752000000000001</c:v>
                </c:pt>
                <c:pt idx="16674">
                  <c:v>-0.17578099999999999</c:v>
                </c:pt>
                <c:pt idx="16675">
                  <c:v>-0.12939500000000001</c:v>
                </c:pt>
                <c:pt idx="16676">
                  <c:v>-0.107422</c:v>
                </c:pt>
                <c:pt idx="16677">
                  <c:v>-7.3242199999999993E-2</c:v>
                </c:pt>
                <c:pt idx="16678">
                  <c:v>-4.8828099999999999E-2</c:v>
                </c:pt>
                <c:pt idx="16679">
                  <c:v>0</c:v>
                </c:pt>
                <c:pt idx="16680">
                  <c:v>1.7089799999999999E-2</c:v>
                </c:pt>
                <c:pt idx="16681">
                  <c:v>6.3476599999999994E-2</c:v>
                </c:pt>
                <c:pt idx="16682">
                  <c:v>0.10009800000000001</c:v>
                </c:pt>
                <c:pt idx="16683">
                  <c:v>0.13916000000000001</c:v>
                </c:pt>
                <c:pt idx="16684">
                  <c:v>0.153809</c:v>
                </c:pt>
                <c:pt idx="16685">
                  <c:v>0.19042999999999999</c:v>
                </c:pt>
                <c:pt idx="16686">
                  <c:v>0.21728500000000001</c:v>
                </c:pt>
                <c:pt idx="16687">
                  <c:v>0.26855499999999999</c:v>
                </c:pt>
                <c:pt idx="16688">
                  <c:v>0.28320299999999998</c:v>
                </c:pt>
                <c:pt idx="16689">
                  <c:v>0.319824</c:v>
                </c:pt>
                <c:pt idx="16690">
                  <c:v>0.35644500000000001</c:v>
                </c:pt>
                <c:pt idx="16691">
                  <c:v>0.380859</c:v>
                </c:pt>
                <c:pt idx="16692">
                  <c:v>0.41259800000000002</c:v>
                </c:pt>
                <c:pt idx="16693">
                  <c:v>0.43457000000000001</c:v>
                </c:pt>
                <c:pt idx="16694">
                  <c:v>0.48828100000000002</c:v>
                </c:pt>
                <c:pt idx="16695">
                  <c:v>0.50292999999999999</c:v>
                </c:pt>
                <c:pt idx="16696">
                  <c:v>0.539551</c:v>
                </c:pt>
                <c:pt idx="16697">
                  <c:v>0.56884800000000002</c:v>
                </c:pt>
                <c:pt idx="16698">
                  <c:v>0.58349600000000001</c:v>
                </c:pt>
                <c:pt idx="16699">
                  <c:v>0.60790999999999995</c:v>
                </c:pt>
                <c:pt idx="16700">
                  <c:v>0.64209000000000005</c:v>
                </c:pt>
                <c:pt idx="16701">
                  <c:v>0.66894500000000001</c:v>
                </c:pt>
                <c:pt idx="16702">
                  <c:v>0.68603499999999995</c:v>
                </c:pt>
                <c:pt idx="16703">
                  <c:v>0.710449</c:v>
                </c:pt>
                <c:pt idx="16704">
                  <c:v>0.73242200000000002</c:v>
                </c:pt>
                <c:pt idx="16705">
                  <c:v>0.76660200000000001</c:v>
                </c:pt>
                <c:pt idx="16706">
                  <c:v>0.788574</c:v>
                </c:pt>
                <c:pt idx="16707">
                  <c:v>0.80810499999999996</c:v>
                </c:pt>
                <c:pt idx="16708">
                  <c:v>0.81298800000000004</c:v>
                </c:pt>
                <c:pt idx="16709">
                  <c:v>0.84716800000000003</c:v>
                </c:pt>
                <c:pt idx="16710">
                  <c:v>0.85449200000000003</c:v>
                </c:pt>
                <c:pt idx="16711">
                  <c:v>0.87890599999999997</c:v>
                </c:pt>
                <c:pt idx="16712">
                  <c:v>0.88867200000000002</c:v>
                </c:pt>
                <c:pt idx="16713">
                  <c:v>0.91796900000000003</c:v>
                </c:pt>
                <c:pt idx="16714">
                  <c:v>0.93505899999999997</c:v>
                </c:pt>
                <c:pt idx="16715">
                  <c:v>0.944824</c:v>
                </c:pt>
                <c:pt idx="16716">
                  <c:v>0.95459000000000005</c:v>
                </c:pt>
                <c:pt idx="16717">
                  <c:v>0.97167999999999999</c:v>
                </c:pt>
                <c:pt idx="16718">
                  <c:v>0.99121099999999995</c:v>
                </c:pt>
                <c:pt idx="16719">
                  <c:v>0.98632799999999998</c:v>
                </c:pt>
                <c:pt idx="16720">
                  <c:v>1.01318</c:v>
                </c:pt>
                <c:pt idx="16721">
                  <c:v>1.01807</c:v>
                </c:pt>
                <c:pt idx="16722">
                  <c:v>1.01074</c:v>
                </c:pt>
                <c:pt idx="16723">
                  <c:v>1.02783</c:v>
                </c:pt>
                <c:pt idx="16724">
                  <c:v>1.01807</c:v>
                </c:pt>
                <c:pt idx="16725">
                  <c:v>1.02783</c:v>
                </c:pt>
                <c:pt idx="16726">
                  <c:v>1.0376000000000001</c:v>
                </c:pt>
                <c:pt idx="16727">
                  <c:v>1.0351600000000001</c:v>
                </c:pt>
                <c:pt idx="16728">
                  <c:v>1.02539</c:v>
                </c:pt>
                <c:pt idx="16729">
                  <c:v>1.0376000000000001</c:v>
                </c:pt>
                <c:pt idx="16730">
                  <c:v>1.02783</c:v>
                </c:pt>
                <c:pt idx="16731">
                  <c:v>1.0644499999999999</c:v>
                </c:pt>
                <c:pt idx="16732">
                  <c:v>1.01562</c:v>
                </c:pt>
                <c:pt idx="16733">
                  <c:v>1.02051</c:v>
                </c:pt>
                <c:pt idx="16734">
                  <c:v>1.03027</c:v>
                </c:pt>
                <c:pt idx="16735">
                  <c:v>1.01074</c:v>
                </c:pt>
                <c:pt idx="16736">
                  <c:v>1.01318</c:v>
                </c:pt>
                <c:pt idx="16737">
                  <c:v>1.00342</c:v>
                </c:pt>
                <c:pt idx="16738">
                  <c:v>0.97900399999999999</c:v>
                </c:pt>
                <c:pt idx="16739">
                  <c:v>0.96923800000000004</c:v>
                </c:pt>
                <c:pt idx="16740">
                  <c:v>0.97167999999999999</c:v>
                </c:pt>
                <c:pt idx="16741">
                  <c:v>0.94970699999999997</c:v>
                </c:pt>
                <c:pt idx="16742">
                  <c:v>0.88622999999999996</c:v>
                </c:pt>
                <c:pt idx="16743">
                  <c:v>0.92285200000000001</c:v>
                </c:pt>
                <c:pt idx="16744">
                  <c:v>0.89843799999999996</c:v>
                </c:pt>
                <c:pt idx="16745">
                  <c:v>0.90332000000000001</c:v>
                </c:pt>
                <c:pt idx="16746">
                  <c:v>0.87402299999999999</c:v>
                </c:pt>
                <c:pt idx="16747">
                  <c:v>0.85693399999999997</c:v>
                </c:pt>
                <c:pt idx="16748">
                  <c:v>0.82763699999999996</c:v>
                </c:pt>
                <c:pt idx="16749">
                  <c:v>0.81298800000000004</c:v>
                </c:pt>
                <c:pt idx="16750">
                  <c:v>0.79834000000000005</c:v>
                </c:pt>
                <c:pt idx="16751">
                  <c:v>0.76660200000000001</c:v>
                </c:pt>
                <c:pt idx="16752">
                  <c:v>0.75683599999999995</c:v>
                </c:pt>
                <c:pt idx="16753">
                  <c:v>0.73730499999999999</c:v>
                </c:pt>
                <c:pt idx="16754">
                  <c:v>0.71777299999999999</c:v>
                </c:pt>
                <c:pt idx="16755">
                  <c:v>0.67627000000000004</c:v>
                </c:pt>
                <c:pt idx="16756">
                  <c:v>0.66162100000000001</c:v>
                </c:pt>
                <c:pt idx="16757">
                  <c:v>0.625</c:v>
                </c:pt>
                <c:pt idx="16758">
                  <c:v>0.60546900000000003</c:v>
                </c:pt>
                <c:pt idx="16759">
                  <c:v>0.57861300000000004</c:v>
                </c:pt>
                <c:pt idx="16760">
                  <c:v>0.55908199999999997</c:v>
                </c:pt>
                <c:pt idx="16761">
                  <c:v>0.51025399999999999</c:v>
                </c:pt>
                <c:pt idx="16762">
                  <c:v>0.48339799999999999</c:v>
                </c:pt>
                <c:pt idx="16763">
                  <c:v>0.47119100000000003</c:v>
                </c:pt>
                <c:pt idx="16764">
                  <c:v>0.44677699999999998</c:v>
                </c:pt>
                <c:pt idx="16765">
                  <c:v>0.40527299999999999</c:v>
                </c:pt>
                <c:pt idx="16766">
                  <c:v>0.37109399999999998</c:v>
                </c:pt>
                <c:pt idx="16767">
                  <c:v>0.34423799999999999</c:v>
                </c:pt>
                <c:pt idx="16768">
                  <c:v>0.322266</c:v>
                </c:pt>
                <c:pt idx="16769">
                  <c:v>0.28808600000000001</c:v>
                </c:pt>
                <c:pt idx="16770">
                  <c:v>0.25390600000000002</c:v>
                </c:pt>
                <c:pt idx="16771">
                  <c:v>0.222168</c:v>
                </c:pt>
                <c:pt idx="16772">
                  <c:v>0.163574</c:v>
                </c:pt>
                <c:pt idx="16773">
                  <c:v>0.158691</c:v>
                </c:pt>
                <c:pt idx="16774">
                  <c:v>0.124512</c:v>
                </c:pt>
                <c:pt idx="16775">
                  <c:v>9.7656199999999999E-2</c:v>
                </c:pt>
                <c:pt idx="16776">
                  <c:v>7.5683600000000004E-2</c:v>
                </c:pt>
                <c:pt idx="16777">
                  <c:v>4.1503900000000003E-2</c:v>
                </c:pt>
                <c:pt idx="16778">
                  <c:v>9.7656199999999992E-3</c:v>
                </c:pt>
                <c:pt idx="16779">
                  <c:v>-2.4414100000000001E-2</c:v>
                </c:pt>
                <c:pt idx="16780">
                  <c:v>-6.3476599999999994E-2</c:v>
                </c:pt>
                <c:pt idx="16781">
                  <c:v>-9.2773400000000006E-2</c:v>
                </c:pt>
                <c:pt idx="16782">
                  <c:v>-0.13671900000000001</c:v>
                </c:pt>
                <c:pt idx="16783">
                  <c:v>-0.14160200000000001</c:v>
                </c:pt>
                <c:pt idx="16784">
                  <c:v>-0.18310499999999999</c:v>
                </c:pt>
                <c:pt idx="16785">
                  <c:v>-0.20263700000000001</c:v>
                </c:pt>
                <c:pt idx="16786">
                  <c:v>-0.25878899999999999</c:v>
                </c:pt>
                <c:pt idx="16787">
                  <c:v>-0.28564499999999998</c:v>
                </c:pt>
                <c:pt idx="16788">
                  <c:v>-0.30761699999999997</c:v>
                </c:pt>
                <c:pt idx="16789">
                  <c:v>-0.33447300000000002</c:v>
                </c:pt>
                <c:pt idx="16790">
                  <c:v>-0.37353500000000001</c:v>
                </c:pt>
                <c:pt idx="16791">
                  <c:v>-0.39550800000000003</c:v>
                </c:pt>
                <c:pt idx="16792">
                  <c:v>-0.43457000000000001</c:v>
                </c:pt>
                <c:pt idx="16793">
                  <c:v>-0.461426</c:v>
                </c:pt>
                <c:pt idx="16794">
                  <c:v>-0.50537100000000001</c:v>
                </c:pt>
                <c:pt idx="16795">
                  <c:v>-0.52002000000000004</c:v>
                </c:pt>
                <c:pt idx="16796">
                  <c:v>-0.54931600000000003</c:v>
                </c:pt>
                <c:pt idx="16797">
                  <c:v>-0.57617200000000002</c:v>
                </c:pt>
                <c:pt idx="16798">
                  <c:v>-0.56884800000000002</c:v>
                </c:pt>
                <c:pt idx="16799">
                  <c:v>-0.62988299999999997</c:v>
                </c:pt>
                <c:pt idx="16800">
                  <c:v>-0.61279300000000003</c:v>
                </c:pt>
                <c:pt idx="16801">
                  <c:v>-0.67627000000000004</c:v>
                </c:pt>
                <c:pt idx="16802">
                  <c:v>-0.70800799999999997</c:v>
                </c:pt>
                <c:pt idx="16803">
                  <c:v>-0.70800799999999997</c:v>
                </c:pt>
                <c:pt idx="16804">
                  <c:v>-0.73486300000000004</c:v>
                </c:pt>
                <c:pt idx="16805">
                  <c:v>-0.75195299999999998</c:v>
                </c:pt>
                <c:pt idx="16806">
                  <c:v>-0.76904300000000003</c:v>
                </c:pt>
                <c:pt idx="16807">
                  <c:v>-0.80078099999999997</c:v>
                </c:pt>
                <c:pt idx="16808">
                  <c:v>-0.80810499999999996</c:v>
                </c:pt>
                <c:pt idx="16809">
                  <c:v>-0.82031200000000004</c:v>
                </c:pt>
                <c:pt idx="16810">
                  <c:v>-0.85693399999999997</c:v>
                </c:pt>
                <c:pt idx="16811">
                  <c:v>-0.87402299999999999</c:v>
                </c:pt>
                <c:pt idx="16812">
                  <c:v>-0.88134800000000002</c:v>
                </c:pt>
                <c:pt idx="16813">
                  <c:v>-0.89111300000000004</c:v>
                </c:pt>
                <c:pt idx="16814">
                  <c:v>-0.90087899999999999</c:v>
                </c:pt>
                <c:pt idx="16815">
                  <c:v>-0.91552699999999998</c:v>
                </c:pt>
                <c:pt idx="16816">
                  <c:v>-0.92285200000000001</c:v>
                </c:pt>
                <c:pt idx="16817">
                  <c:v>-0.92773399999999995</c:v>
                </c:pt>
                <c:pt idx="16818">
                  <c:v>-0.94970699999999997</c:v>
                </c:pt>
                <c:pt idx="16819">
                  <c:v>-0.944824</c:v>
                </c:pt>
                <c:pt idx="16820">
                  <c:v>-0.95947300000000002</c:v>
                </c:pt>
                <c:pt idx="16821">
                  <c:v>-0.95703099999999997</c:v>
                </c:pt>
                <c:pt idx="16822">
                  <c:v>-0.97167999999999999</c:v>
                </c:pt>
                <c:pt idx="16823">
                  <c:v>-0.95703099999999997</c:v>
                </c:pt>
                <c:pt idx="16824">
                  <c:v>-0.97900399999999999</c:v>
                </c:pt>
                <c:pt idx="16825">
                  <c:v>-0.95459000000000005</c:v>
                </c:pt>
                <c:pt idx="16826">
                  <c:v>-0.95459000000000005</c:v>
                </c:pt>
                <c:pt idx="16827">
                  <c:v>-0.95459000000000005</c:v>
                </c:pt>
                <c:pt idx="16828">
                  <c:v>-0.94726600000000005</c:v>
                </c:pt>
                <c:pt idx="16829">
                  <c:v>-0.94238299999999997</c:v>
                </c:pt>
                <c:pt idx="16830">
                  <c:v>-0.94238299999999997</c:v>
                </c:pt>
                <c:pt idx="16831">
                  <c:v>-0.92529300000000003</c:v>
                </c:pt>
                <c:pt idx="16832">
                  <c:v>-0.930176</c:v>
                </c:pt>
                <c:pt idx="16833">
                  <c:v>-0.91552699999999998</c:v>
                </c:pt>
                <c:pt idx="16834">
                  <c:v>-0.89843799999999996</c:v>
                </c:pt>
                <c:pt idx="16835">
                  <c:v>-0.88867200000000002</c:v>
                </c:pt>
                <c:pt idx="16836">
                  <c:v>-0.88622999999999996</c:v>
                </c:pt>
                <c:pt idx="16837">
                  <c:v>-0.859375</c:v>
                </c:pt>
                <c:pt idx="16838">
                  <c:v>-0.859375</c:v>
                </c:pt>
                <c:pt idx="16839">
                  <c:v>-0.87158199999999997</c:v>
                </c:pt>
                <c:pt idx="16840">
                  <c:v>-0.82519500000000001</c:v>
                </c:pt>
                <c:pt idx="16841">
                  <c:v>-0.80566400000000005</c:v>
                </c:pt>
                <c:pt idx="16842">
                  <c:v>-0.79589799999999999</c:v>
                </c:pt>
                <c:pt idx="16843">
                  <c:v>-0.75683599999999995</c:v>
                </c:pt>
                <c:pt idx="16844">
                  <c:v>-0.73242200000000002</c:v>
                </c:pt>
                <c:pt idx="16845">
                  <c:v>-0.71289100000000005</c:v>
                </c:pt>
                <c:pt idx="16846">
                  <c:v>-0.70068399999999997</c:v>
                </c:pt>
                <c:pt idx="16847">
                  <c:v>-0.68359400000000003</c:v>
                </c:pt>
                <c:pt idx="16848">
                  <c:v>-0.65429700000000002</c:v>
                </c:pt>
                <c:pt idx="16849">
                  <c:v>-0.62744100000000003</c:v>
                </c:pt>
                <c:pt idx="16850">
                  <c:v>-0.58349600000000001</c:v>
                </c:pt>
                <c:pt idx="16851">
                  <c:v>-0.56884800000000002</c:v>
                </c:pt>
                <c:pt idx="16852">
                  <c:v>-0.546875</c:v>
                </c:pt>
                <c:pt idx="16853">
                  <c:v>-0.51025399999999999</c:v>
                </c:pt>
                <c:pt idx="16854">
                  <c:v>-0.48583999999999999</c:v>
                </c:pt>
                <c:pt idx="16855">
                  <c:v>-0.461426</c:v>
                </c:pt>
                <c:pt idx="16856">
                  <c:v>-0.42968800000000001</c:v>
                </c:pt>
                <c:pt idx="16857">
                  <c:v>-0.42480499999999999</c:v>
                </c:pt>
                <c:pt idx="16858">
                  <c:v>-0.36865199999999998</c:v>
                </c:pt>
                <c:pt idx="16859">
                  <c:v>-0.33691399999999999</c:v>
                </c:pt>
                <c:pt idx="16860">
                  <c:v>-0.31005899999999997</c:v>
                </c:pt>
                <c:pt idx="16861">
                  <c:v>-0.27587899999999999</c:v>
                </c:pt>
                <c:pt idx="16862">
                  <c:v>-0.241699</c:v>
                </c:pt>
                <c:pt idx="16863">
                  <c:v>-0.20507800000000001</c:v>
                </c:pt>
                <c:pt idx="16864">
                  <c:v>-0.17578099999999999</c:v>
                </c:pt>
                <c:pt idx="16865">
                  <c:v>-0.153809</c:v>
                </c:pt>
                <c:pt idx="16866">
                  <c:v>-0.119629</c:v>
                </c:pt>
                <c:pt idx="16867">
                  <c:v>-9.7656199999999999E-2</c:v>
                </c:pt>
                <c:pt idx="16868">
                  <c:v>-6.5918000000000004E-2</c:v>
                </c:pt>
                <c:pt idx="16869">
                  <c:v>-1.7089799999999999E-2</c:v>
                </c:pt>
                <c:pt idx="16870">
                  <c:v>9.7656199999999992E-3</c:v>
                </c:pt>
                <c:pt idx="16871">
                  <c:v>4.6386700000000003E-2</c:v>
                </c:pt>
                <c:pt idx="16872">
                  <c:v>7.8125E-2</c:v>
                </c:pt>
                <c:pt idx="16873">
                  <c:v>0.117188</c:v>
                </c:pt>
                <c:pt idx="16874">
                  <c:v>0.15625</c:v>
                </c:pt>
                <c:pt idx="16875">
                  <c:v>0.18066399999999999</c:v>
                </c:pt>
                <c:pt idx="16876">
                  <c:v>0.222168</c:v>
                </c:pt>
                <c:pt idx="16877">
                  <c:v>0.234375</c:v>
                </c:pt>
                <c:pt idx="16878">
                  <c:v>0.28076200000000001</c:v>
                </c:pt>
                <c:pt idx="16879">
                  <c:v>0.30761699999999997</c:v>
                </c:pt>
                <c:pt idx="16880">
                  <c:v>0.32714799999999999</c:v>
                </c:pt>
                <c:pt idx="16881">
                  <c:v>0.37597700000000001</c:v>
                </c:pt>
                <c:pt idx="16882">
                  <c:v>0.40283200000000002</c:v>
                </c:pt>
                <c:pt idx="16883">
                  <c:v>0.42724600000000001</c:v>
                </c:pt>
                <c:pt idx="16884">
                  <c:v>0.47119100000000003</c:v>
                </c:pt>
                <c:pt idx="16885">
                  <c:v>0.50292999999999999</c:v>
                </c:pt>
                <c:pt idx="16886">
                  <c:v>0.52490199999999998</c:v>
                </c:pt>
                <c:pt idx="16887">
                  <c:v>0.54931600000000003</c:v>
                </c:pt>
                <c:pt idx="16888">
                  <c:v>0.57861300000000004</c:v>
                </c:pt>
                <c:pt idx="16889">
                  <c:v>0.62011700000000003</c:v>
                </c:pt>
                <c:pt idx="16890">
                  <c:v>0.63476600000000005</c:v>
                </c:pt>
                <c:pt idx="16891">
                  <c:v>0.67382799999999998</c:v>
                </c:pt>
                <c:pt idx="16892">
                  <c:v>0.69335899999999995</c:v>
                </c:pt>
                <c:pt idx="16893">
                  <c:v>0.72753900000000005</c:v>
                </c:pt>
                <c:pt idx="16894">
                  <c:v>0.74462899999999999</c:v>
                </c:pt>
                <c:pt idx="16895">
                  <c:v>0.76660200000000001</c:v>
                </c:pt>
                <c:pt idx="16896">
                  <c:v>0.788574</c:v>
                </c:pt>
                <c:pt idx="16897">
                  <c:v>0.80566400000000005</c:v>
                </c:pt>
                <c:pt idx="16898">
                  <c:v>0.82763699999999996</c:v>
                </c:pt>
                <c:pt idx="16899">
                  <c:v>0.84472700000000001</c:v>
                </c:pt>
                <c:pt idx="16900">
                  <c:v>0.87158199999999997</c:v>
                </c:pt>
                <c:pt idx="16901">
                  <c:v>0.89111300000000004</c:v>
                </c:pt>
                <c:pt idx="16902">
                  <c:v>0.90820299999999998</c:v>
                </c:pt>
                <c:pt idx="16903">
                  <c:v>0.91308599999999995</c:v>
                </c:pt>
                <c:pt idx="16904">
                  <c:v>0.94238299999999997</c:v>
                </c:pt>
                <c:pt idx="16905">
                  <c:v>0.95703099999999997</c:v>
                </c:pt>
                <c:pt idx="16906">
                  <c:v>0.97900399999999999</c:v>
                </c:pt>
                <c:pt idx="16907">
                  <c:v>0.97900399999999999</c:v>
                </c:pt>
                <c:pt idx="16908">
                  <c:v>1.00098</c:v>
                </c:pt>
                <c:pt idx="16909">
                  <c:v>1.00098</c:v>
                </c:pt>
                <c:pt idx="16910">
                  <c:v>1.02295</c:v>
                </c:pt>
                <c:pt idx="16911">
                  <c:v>1.03027</c:v>
                </c:pt>
                <c:pt idx="16912">
                  <c:v>1.03027</c:v>
                </c:pt>
                <c:pt idx="16913">
                  <c:v>1.0424800000000001</c:v>
                </c:pt>
                <c:pt idx="16914">
                  <c:v>1.0522499999999999</c:v>
                </c:pt>
                <c:pt idx="16915">
                  <c:v>1.0473600000000001</c:v>
                </c:pt>
                <c:pt idx="16916">
                  <c:v>1.0571299999999999</c:v>
                </c:pt>
                <c:pt idx="16917">
                  <c:v>1.0620099999999999</c:v>
                </c:pt>
                <c:pt idx="16918">
                  <c:v>1.0595699999999999</c:v>
                </c:pt>
                <c:pt idx="16919">
                  <c:v>1.0571299999999999</c:v>
                </c:pt>
                <c:pt idx="16920">
                  <c:v>1.0790999999999999</c:v>
                </c:pt>
                <c:pt idx="16921">
                  <c:v>1.0571299999999999</c:v>
                </c:pt>
                <c:pt idx="16922">
                  <c:v>1.07178</c:v>
                </c:pt>
                <c:pt idx="16923">
                  <c:v>1.0498000000000001</c:v>
                </c:pt>
                <c:pt idx="16924">
                  <c:v>1.0546899999999999</c:v>
                </c:pt>
                <c:pt idx="16925">
                  <c:v>1.0376000000000001</c:v>
                </c:pt>
                <c:pt idx="16926">
                  <c:v>1.0351600000000001</c:v>
                </c:pt>
                <c:pt idx="16927">
                  <c:v>1.02783</c:v>
                </c:pt>
                <c:pt idx="16928">
                  <c:v>1.0083</c:v>
                </c:pt>
                <c:pt idx="16929">
                  <c:v>0.99609400000000003</c:v>
                </c:pt>
                <c:pt idx="16930">
                  <c:v>0.96679700000000002</c:v>
                </c:pt>
                <c:pt idx="16931">
                  <c:v>0.96923800000000004</c:v>
                </c:pt>
                <c:pt idx="16932">
                  <c:v>0.96923800000000004</c:v>
                </c:pt>
                <c:pt idx="16933">
                  <c:v>0.95459000000000005</c:v>
                </c:pt>
                <c:pt idx="16934">
                  <c:v>0.9375</c:v>
                </c:pt>
                <c:pt idx="16935">
                  <c:v>0.91796900000000003</c:v>
                </c:pt>
                <c:pt idx="16936">
                  <c:v>0.90087899999999999</c:v>
                </c:pt>
                <c:pt idx="16937">
                  <c:v>0.89355499999999999</c:v>
                </c:pt>
                <c:pt idx="16938">
                  <c:v>0.86914100000000005</c:v>
                </c:pt>
                <c:pt idx="16939">
                  <c:v>0.83740199999999998</c:v>
                </c:pt>
                <c:pt idx="16940">
                  <c:v>0.83252000000000004</c:v>
                </c:pt>
                <c:pt idx="16941">
                  <c:v>0.81542999999999999</c:v>
                </c:pt>
                <c:pt idx="16942">
                  <c:v>0.78613299999999997</c:v>
                </c:pt>
                <c:pt idx="16943">
                  <c:v>0.73486300000000004</c:v>
                </c:pt>
                <c:pt idx="16944">
                  <c:v>0.73974600000000001</c:v>
                </c:pt>
                <c:pt idx="16945">
                  <c:v>0.70800799999999997</c:v>
                </c:pt>
                <c:pt idx="16946">
                  <c:v>0.67871099999999995</c:v>
                </c:pt>
                <c:pt idx="16947">
                  <c:v>0.66894500000000001</c:v>
                </c:pt>
                <c:pt idx="16948">
                  <c:v>0.63476600000000005</c:v>
                </c:pt>
                <c:pt idx="16949">
                  <c:v>0.61035200000000001</c:v>
                </c:pt>
                <c:pt idx="16950">
                  <c:v>0.58837899999999999</c:v>
                </c:pt>
                <c:pt idx="16951">
                  <c:v>0.55664100000000005</c:v>
                </c:pt>
                <c:pt idx="16952">
                  <c:v>0.54443399999999997</c:v>
                </c:pt>
                <c:pt idx="16953">
                  <c:v>0.50048800000000004</c:v>
                </c:pt>
                <c:pt idx="16954">
                  <c:v>0.46386699999999997</c:v>
                </c:pt>
                <c:pt idx="16955">
                  <c:v>0.43212899999999999</c:v>
                </c:pt>
                <c:pt idx="16956">
                  <c:v>0.40283200000000002</c:v>
                </c:pt>
                <c:pt idx="16957">
                  <c:v>0.37841799999999998</c:v>
                </c:pt>
                <c:pt idx="16958">
                  <c:v>0.34667999999999999</c:v>
                </c:pt>
                <c:pt idx="16959">
                  <c:v>0.319824</c:v>
                </c:pt>
                <c:pt idx="16960">
                  <c:v>0.27832000000000001</c:v>
                </c:pt>
                <c:pt idx="16961">
                  <c:v>0.25634800000000002</c:v>
                </c:pt>
                <c:pt idx="16962">
                  <c:v>0.20996100000000001</c:v>
                </c:pt>
                <c:pt idx="16963">
                  <c:v>0.17822299999999999</c:v>
                </c:pt>
                <c:pt idx="16964">
                  <c:v>0.144043</c:v>
                </c:pt>
                <c:pt idx="16965">
                  <c:v>0.109863</c:v>
                </c:pt>
                <c:pt idx="16966">
                  <c:v>8.7890599999999999E-2</c:v>
                </c:pt>
                <c:pt idx="16967">
                  <c:v>5.1269500000000003E-2</c:v>
                </c:pt>
                <c:pt idx="16968">
                  <c:v>1.4648400000000001E-2</c:v>
                </c:pt>
                <c:pt idx="16969">
                  <c:v>-2.4414100000000002E-3</c:v>
                </c:pt>
                <c:pt idx="16970">
                  <c:v>-5.1269500000000003E-2</c:v>
                </c:pt>
                <c:pt idx="16971">
                  <c:v>-2.4414100000000002E-3</c:v>
                </c:pt>
                <c:pt idx="16972">
                  <c:v>-0.114746</c:v>
                </c:pt>
                <c:pt idx="16973">
                  <c:v>-0.13427700000000001</c:v>
                </c:pt>
                <c:pt idx="16974">
                  <c:v>-0.166016</c:v>
                </c:pt>
                <c:pt idx="16975">
                  <c:v>-0.20752000000000001</c:v>
                </c:pt>
                <c:pt idx="16976">
                  <c:v>-0.241699</c:v>
                </c:pt>
                <c:pt idx="16977">
                  <c:v>-0.26611299999999999</c:v>
                </c:pt>
                <c:pt idx="16978">
                  <c:v>-0.31005899999999997</c:v>
                </c:pt>
                <c:pt idx="16979">
                  <c:v>-0.33447300000000002</c:v>
                </c:pt>
                <c:pt idx="16980">
                  <c:v>-0.383301</c:v>
                </c:pt>
                <c:pt idx="16981">
                  <c:v>-0.40527299999999999</c:v>
                </c:pt>
                <c:pt idx="16982">
                  <c:v>-0.43945299999999998</c:v>
                </c:pt>
                <c:pt idx="16983">
                  <c:v>-0.45410200000000001</c:v>
                </c:pt>
                <c:pt idx="16984">
                  <c:v>-0.44433600000000001</c:v>
                </c:pt>
                <c:pt idx="16985">
                  <c:v>-0.51025399999999999</c:v>
                </c:pt>
                <c:pt idx="16986">
                  <c:v>-0.53466800000000003</c:v>
                </c:pt>
                <c:pt idx="16987">
                  <c:v>-0.55908199999999997</c:v>
                </c:pt>
                <c:pt idx="16988">
                  <c:v>-0.58837899999999999</c:v>
                </c:pt>
                <c:pt idx="16989">
                  <c:v>-0.61035200000000001</c:v>
                </c:pt>
                <c:pt idx="16990">
                  <c:v>-0.63720699999999997</c:v>
                </c:pt>
                <c:pt idx="16991">
                  <c:v>-0.66894500000000001</c:v>
                </c:pt>
                <c:pt idx="16992">
                  <c:v>-0.67871099999999995</c:v>
                </c:pt>
                <c:pt idx="16993">
                  <c:v>-0.72265599999999997</c:v>
                </c:pt>
                <c:pt idx="16994">
                  <c:v>-0.74951199999999996</c:v>
                </c:pt>
                <c:pt idx="16995">
                  <c:v>-0.75195299999999998</c:v>
                </c:pt>
                <c:pt idx="16996">
                  <c:v>-0.77880899999999997</c:v>
                </c:pt>
                <c:pt idx="16997">
                  <c:v>-0.79345699999999997</c:v>
                </c:pt>
                <c:pt idx="16998">
                  <c:v>-0.82519500000000001</c:v>
                </c:pt>
                <c:pt idx="16999">
                  <c:v>-0.82519500000000001</c:v>
                </c:pt>
                <c:pt idx="17000">
                  <c:v>-0.86181600000000003</c:v>
                </c:pt>
                <c:pt idx="17001">
                  <c:v>-0.88378900000000005</c:v>
                </c:pt>
                <c:pt idx="17002">
                  <c:v>-0.89599600000000001</c:v>
                </c:pt>
                <c:pt idx="17003">
                  <c:v>-0.89599600000000001</c:v>
                </c:pt>
                <c:pt idx="17004">
                  <c:v>-0.90820299999999998</c:v>
                </c:pt>
                <c:pt idx="17005">
                  <c:v>-0.92285200000000001</c:v>
                </c:pt>
                <c:pt idx="17006">
                  <c:v>-0.94238299999999997</c:v>
                </c:pt>
                <c:pt idx="17007">
                  <c:v>-0.944824</c:v>
                </c:pt>
                <c:pt idx="17008">
                  <c:v>-0.95459000000000005</c:v>
                </c:pt>
                <c:pt idx="17009">
                  <c:v>-0.95947300000000002</c:v>
                </c:pt>
                <c:pt idx="17010">
                  <c:v>-0.98877000000000004</c:v>
                </c:pt>
                <c:pt idx="17011">
                  <c:v>-0.98144500000000001</c:v>
                </c:pt>
                <c:pt idx="17012">
                  <c:v>-0.97167999999999999</c:v>
                </c:pt>
                <c:pt idx="17013">
                  <c:v>-0.97656200000000004</c:v>
                </c:pt>
                <c:pt idx="17014">
                  <c:v>-0.97900399999999999</c:v>
                </c:pt>
                <c:pt idx="17015">
                  <c:v>-0.98144500000000001</c:v>
                </c:pt>
                <c:pt idx="17016">
                  <c:v>-0.98632799999999998</c:v>
                </c:pt>
                <c:pt idx="17017">
                  <c:v>-0.97167999999999999</c:v>
                </c:pt>
                <c:pt idx="17018">
                  <c:v>-0.96679700000000002</c:v>
                </c:pt>
                <c:pt idx="17019">
                  <c:v>-0.97412100000000001</c:v>
                </c:pt>
                <c:pt idx="17020">
                  <c:v>-0.97167999999999999</c:v>
                </c:pt>
                <c:pt idx="17021">
                  <c:v>-0.94726600000000005</c:v>
                </c:pt>
                <c:pt idx="17022">
                  <c:v>-0.944824</c:v>
                </c:pt>
                <c:pt idx="17023">
                  <c:v>-0.95459000000000005</c:v>
                </c:pt>
                <c:pt idx="17024">
                  <c:v>-0.930176</c:v>
                </c:pt>
                <c:pt idx="17025">
                  <c:v>-0.9375</c:v>
                </c:pt>
                <c:pt idx="17026">
                  <c:v>-0.90820299999999998</c:v>
                </c:pt>
                <c:pt idx="17027">
                  <c:v>-0.90332000000000001</c:v>
                </c:pt>
                <c:pt idx="17028">
                  <c:v>-0.89599600000000001</c:v>
                </c:pt>
                <c:pt idx="17029">
                  <c:v>-0.86914100000000005</c:v>
                </c:pt>
                <c:pt idx="17030">
                  <c:v>-0.859375</c:v>
                </c:pt>
                <c:pt idx="17031">
                  <c:v>-0.83007799999999998</c:v>
                </c:pt>
                <c:pt idx="17032">
                  <c:v>-0.80566400000000005</c:v>
                </c:pt>
                <c:pt idx="17033">
                  <c:v>-0.79345699999999997</c:v>
                </c:pt>
                <c:pt idx="17034">
                  <c:v>-0.773926</c:v>
                </c:pt>
                <c:pt idx="17035">
                  <c:v>-0.75683599999999995</c:v>
                </c:pt>
                <c:pt idx="17036">
                  <c:v>-0.72997999999999996</c:v>
                </c:pt>
                <c:pt idx="17037">
                  <c:v>-0.703125</c:v>
                </c:pt>
                <c:pt idx="17038">
                  <c:v>-0.70556600000000003</c:v>
                </c:pt>
                <c:pt idx="17039">
                  <c:v>-0.66650399999999999</c:v>
                </c:pt>
                <c:pt idx="17040">
                  <c:v>-0.64209000000000005</c:v>
                </c:pt>
                <c:pt idx="17041">
                  <c:v>-0.61279300000000003</c:v>
                </c:pt>
                <c:pt idx="17042">
                  <c:v>-0.58105499999999999</c:v>
                </c:pt>
                <c:pt idx="17043">
                  <c:v>-0.55664100000000005</c:v>
                </c:pt>
                <c:pt idx="17044">
                  <c:v>-0.53466800000000003</c:v>
                </c:pt>
                <c:pt idx="17045">
                  <c:v>-0.51025399999999999</c:v>
                </c:pt>
                <c:pt idx="17046">
                  <c:v>-0.47119100000000003</c:v>
                </c:pt>
                <c:pt idx="17047">
                  <c:v>-0.44677699999999998</c:v>
                </c:pt>
                <c:pt idx="17048">
                  <c:v>-0.41259800000000002</c:v>
                </c:pt>
                <c:pt idx="17049">
                  <c:v>-0.36865199999999998</c:v>
                </c:pt>
                <c:pt idx="17050">
                  <c:v>-0.34667999999999999</c:v>
                </c:pt>
                <c:pt idx="17051">
                  <c:v>-0.319824</c:v>
                </c:pt>
                <c:pt idx="17052">
                  <c:v>-0.28320299999999998</c:v>
                </c:pt>
                <c:pt idx="17053">
                  <c:v>-0.27587899999999999</c:v>
                </c:pt>
                <c:pt idx="17054">
                  <c:v>-0.227051</c:v>
                </c:pt>
                <c:pt idx="17055">
                  <c:v>-0.19042999999999999</c:v>
                </c:pt>
                <c:pt idx="17056">
                  <c:v>-0.144043</c:v>
                </c:pt>
                <c:pt idx="17057">
                  <c:v>-0.12939500000000001</c:v>
                </c:pt>
                <c:pt idx="17058">
                  <c:v>-9.5214800000000002E-2</c:v>
                </c:pt>
                <c:pt idx="17059">
                  <c:v>-5.1269500000000003E-2</c:v>
                </c:pt>
                <c:pt idx="17060">
                  <c:v>-1.2207000000000001E-2</c:v>
                </c:pt>
                <c:pt idx="17061">
                  <c:v>1.9531199999999999E-2</c:v>
                </c:pt>
                <c:pt idx="17062">
                  <c:v>7.0800799999999997E-2</c:v>
                </c:pt>
                <c:pt idx="17063">
                  <c:v>6.5918000000000004E-2</c:v>
                </c:pt>
                <c:pt idx="17064">
                  <c:v>0.10498</c:v>
                </c:pt>
                <c:pt idx="17065">
                  <c:v>0.13916000000000001</c:v>
                </c:pt>
                <c:pt idx="17066">
                  <c:v>0.146484</c:v>
                </c:pt>
                <c:pt idx="17067">
                  <c:v>0.20507800000000001</c:v>
                </c:pt>
                <c:pt idx="17068">
                  <c:v>0.234375</c:v>
                </c:pt>
                <c:pt idx="17069">
                  <c:v>0.26367200000000002</c:v>
                </c:pt>
                <c:pt idx="17070">
                  <c:v>0.29541000000000001</c:v>
                </c:pt>
                <c:pt idx="17071">
                  <c:v>0.32958999999999999</c:v>
                </c:pt>
                <c:pt idx="17072">
                  <c:v>0.36132799999999998</c:v>
                </c:pt>
                <c:pt idx="17073">
                  <c:v>0.390625</c:v>
                </c:pt>
                <c:pt idx="17074">
                  <c:v>0.41992200000000002</c:v>
                </c:pt>
                <c:pt idx="17075">
                  <c:v>0.44921899999999998</c:v>
                </c:pt>
                <c:pt idx="17076">
                  <c:v>0.46630899999999997</c:v>
                </c:pt>
                <c:pt idx="17077">
                  <c:v>0.49804700000000002</c:v>
                </c:pt>
                <c:pt idx="17078">
                  <c:v>0.52978499999999995</c:v>
                </c:pt>
                <c:pt idx="17079">
                  <c:v>0.62011700000000003</c:v>
                </c:pt>
                <c:pt idx="17080">
                  <c:v>0.58837899999999999</c:v>
                </c:pt>
                <c:pt idx="17081">
                  <c:v>0.62744100000000003</c:v>
                </c:pt>
                <c:pt idx="17082">
                  <c:v>0.65673800000000004</c:v>
                </c:pt>
                <c:pt idx="17083">
                  <c:v>0.67382799999999998</c:v>
                </c:pt>
                <c:pt idx="17084">
                  <c:v>0.71289100000000005</c:v>
                </c:pt>
                <c:pt idx="17085">
                  <c:v>0.72509800000000002</c:v>
                </c:pt>
                <c:pt idx="17086">
                  <c:v>0.74951199999999996</c:v>
                </c:pt>
                <c:pt idx="17087">
                  <c:v>0.75927699999999998</c:v>
                </c:pt>
                <c:pt idx="17088">
                  <c:v>0.79589799999999999</c:v>
                </c:pt>
                <c:pt idx="17089">
                  <c:v>0.80322300000000002</c:v>
                </c:pt>
                <c:pt idx="17090">
                  <c:v>0.81787100000000001</c:v>
                </c:pt>
                <c:pt idx="17091">
                  <c:v>0.86181600000000003</c:v>
                </c:pt>
                <c:pt idx="17092">
                  <c:v>0.83496099999999995</c:v>
                </c:pt>
                <c:pt idx="17093">
                  <c:v>0.88378900000000005</c:v>
                </c:pt>
                <c:pt idx="17094">
                  <c:v>0.91552699999999998</c:v>
                </c:pt>
                <c:pt idx="17095">
                  <c:v>0.92529300000000003</c:v>
                </c:pt>
                <c:pt idx="17096">
                  <c:v>0.93505899999999997</c:v>
                </c:pt>
                <c:pt idx="17097">
                  <c:v>0.95459000000000005</c:v>
                </c:pt>
                <c:pt idx="17098">
                  <c:v>0.95459000000000005</c:v>
                </c:pt>
                <c:pt idx="17099">
                  <c:v>0.96923800000000004</c:v>
                </c:pt>
                <c:pt idx="17100">
                  <c:v>0.97900399999999999</c:v>
                </c:pt>
                <c:pt idx="17101">
                  <c:v>0.99853499999999995</c:v>
                </c:pt>
                <c:pt idx="17102">
                  <c:v>0.99609400000000003</c:v>
                </c:pt>
                <c:pt idx="17103">
                  <c:v>1.02051</c:v>
                </c:pt>
                <c:pt idx="17104">
                  <c:v>1.02051</c:v>
                </c:pt>
                <c:pt idx="17105">
                  <c:v>1.00098</c:v>
                </c:pt>
                <c:pt idx="17106">
                  <c:v>1.02051</c:v>
                </c:pt>
                <c:pt idx="17107">
                  <c:v>1.03271</c:v>
                </c:pt>
                <c:pt idx="17108">
                  <c:v>1.0376000000000001</c:v>
                </c:pt>
                <c:pt idx="17109">
                  <c:v>1.0376000000000001</c:v>
                </c:pt>
                <c:pt idx="17110">
                  <c:v>1.0351600000000001</c:v>
                </c:pt>
                <c:pt idx="17111">
                  <c:v>1.03027</c:v>
                </c:pt>
                <c:pt idx="17112">
                  <c:v>1.01074</c:v>
                </c:pt>
                <c:pt idx="17113">
                  <c:v>1.01807</c:v>
                </c:pt>
                <c:pt idx="17114">
                  <c:v>1.02295</c:v>
                </c:pt>
                <c:pt idx="17115">
                  <c:v>1.02051</c:v>
                </c:pt>
                <c:pt idx="17116">
                  <c:v>1.01074</c:v>
                </c:pt>
                <c:pt idx="17117">
                  <c:v>0.99121099999999995</c:v>
                </c:pt>
                <c:pt idx="17118">
                  <c:v>0.98877000000000004</c:v>
                </c:pt>
                <c:pt idx="17119">
                  <c:v>0.97900399999999999</c:v>
                </c:pt>
                <c:pt idx="17120">
                  <c:v>0.98877000000000004</c:v>
                </c:pt>
                <c:pt idx="17121">
                  <c:v>0.95214799999999999</c:v>
                </c:pt>
                <c:pt idx="17122">
                  <c:v>0.93994100000000003</c:v>
                </c:pt>
                <c:pt idx="17123">
                  <c:v>0.93505899999999997</c:v>
                </c:pt>
                <c:pt idx="17124">
                  <c:v>0.92040999999999995</c:v>
                </c:pt>
                <c:pt idx="17125">
                  <c:v>0.91308599999999995</c:v>
                </c:pt>
                <c:pt idx="17126">
                  <c:v>0.91552699999999998</c:v>
                </c:pt>
                <c:pt idx="17127">
                  <c:v>0.88867200000000002</c:v>
                </c:pt>
                <c:pt idx="17128">
                  <c:v>0.866699</c:v>
                </c:pt>
                <c:pt idx="17129">
                  <c:v>0.84716800000000003</c:v>
                </c:pt>
                <c:pt idx="17130">
                  <c:v>0.83252000000000004</c:v>
                </c:pt>
                <c:pt idx="17131">
                  <c:v>0.80078099999999997</c:v>
                </c:pt>
                <c:pt idx="17132">
                  <c:v>0.79345699999999997</c:v>
                </c:pt>
                <c:pt idx="17133">
                  <c:v>0.73486300000000004</c:v>
                </c:pt>
                <c:pt idx="17134">
                  <c:v>0.73730499999999999</c:v>
                </c:pt>
                <c:pt idx="17135">
                  <c:v>0.72021500000000005</c:v>
                </c:pt>
                <c:pt idx="17136">
                  <c:v>0.67138699999999996</c:v>
                </c:pt>
                <c:pt idx="17137">
                  <c:v>0.65917999999999999</c:v>
                </c:pt>
                <c:pt idx="17138">
                  <c:v>0.63964799999999999</c:v>
                </c:pt>
                <c:pt idx="17139">
                  <c:v>0.62255899999999997</c:v>
                </c:pt>
                <c:pt idx="17140">
                  <c:v>0.57372999999999996</c:v>
                </c:pt>
                <c:pt idx="17141">
                  <c:v>0.55664100000000005</c:v>
                </c:pt>
                <c:pt idx="17142">
                  <c:v>0.53710899999999995</c:v>
                </c:pt>
                <c:pt idx="17143">
                  <c:v>0.50537100000000001</c:v>
                </c:pt>
                <c:pt idx="17144">
                  <c:v>0.47119100000000003</c:v>
                </c:pt>
                <c:pt idx="17145">
                  <c:v>0.45654299999999998</c:v>
                </c:pt>
                <c:pt idx="17146">
                  <c:v>0.41503899999999999</c:v>
                </c:pt>
                <c:pt idx="17147">
                  <c:v>0.383301</c:v>
                </c:pt>
                <c:pt idx="17148">
                  <c:v>0.36621100000000001</c:v>
                </c:pt>
                <c:pt idx="17149">
                  <c:v>0.322266</c:v>
                </c:pt>
                <c:pt idx="17150">
                  <c:v>0.29785200000000001</c:v>
                </c:pt>
                <c:pt idx="17151">
                  <c:v>0.26611299999999999</c:v>
                </c:pt>
                <c:pt idx="17152">
                  <c:v>0.224609</c:v>
                </c:pt>
                <c:pt idx="17153">
                  <c:v>0.20263700000000001</c:v>
                </c:pt>
                <c:pt idx="17154">
                  <c:v>0.166016</c:v>
                </c:pt>
                <c:pt idx="17155">
                  <c:v>0.12939500000000001</c:v>
                </c:pt>
                <c:pt idx="17156">
                  <c:v>0.109863</c:v>
                </c:pt>
                <c:pt idx="17157">
                  <c:v>8.0566399999999996E-2</c:v>
                </c:pt>
                <c:pt idx="17158">
                  <c:v>4.8828099999999999E-2</c:v>
                </c:pt>
                <c:pt idx="17159">
                  <c:v>2.1972700000000001E-2</c:v>
                </c:pt>
                <c:pt idx="17160">
                  <c:v>-2.1972700000000001E-2</c:v>
                </c:pt>
                <c:pt idx="17161">
                  <c:v>-0.10009800000000001</c:v>
                </c:pt>
                <c:pt idx="17162">
                  <c:v>-7.8125E-2</c:v>
                </c:pt>
                <c:pt idx="17163">
                  <c:v>-0.10253900000000001</c:v>
                </c:pt>
                <c:pt idx="17164">
                  <c:v>-0.148926</c:v>
                </c:pt>
                <c:pt idx="17165">
                  <c:v>-0.19042999999999999</c:v>
                </c:pt>
                <c:pt idx="17166">
                  <c:v>-0.21484400000000001</c:v>
                </c:pt>
                <c:pt idx="17167">
                  <c:v>-0.24902299999999999</c:v>
                </c:pt>
                <c:pt idx="17168">
                  <c:v>-0.27099600000000001</c:v>
                </c:pt>
                <c:pt idx="17169">
                  <c:v>-0.305176</c:v>
                </c:pt>
                <c:pt idx="17170">
                  <c:v>-0.35644500000000001</c:v>
                </c:pt>
                <c:pt idx="17171">
                  <c:v>-0.35888700000000001</c:v>
                </c:pt>
                <c:pt idx="17172">
                  <c:v>-0.400391</c:v>
                </c:pt>
                <c:pt idx="17173">
                  <c:v>-0.42480499999999999</c:v>
                </c:pt>
                <c:pt idx="17174">
                  <c:v>-0.44677699999999998</c:v>
                </c:pt>
                <c:pt idx="17175">
                  <c:v>-0.48095700000000002</c:v>
                </c:pt>
                <c:pt idx="17176">
                  <c:v>-0.51025399999999999</c:v>
                </c:pt>
                <c:pt idx="17177">
                  <c:v>-0.54199200000000003</c:v>
                </c:pt>
                <c:pt idx="17178">
                  <c:v>-0.56152299999999999</c:v>
                </c:pt>
                <c:pt idx="17179">
                  <c:v>-0.59814500000000004</c:v>
                </c:pt>
                <c:pt idx="17180">
                  <c:v>-0.625</c:v>
                </c:pt>
                <c:pt idx="17181">
                  <c:v>-0.64453099999999997</c:v>
                </c:pt>
                <c:pt idx="17182">
                  <c:v>-0.66650399999999999</c:v>
                </c:pt>
                <c:pt idx="17183">
                  <c:v>-0.70068399999999997</c:v>
                </c:pt>
                <c:pt idx="17184">
                  <c:v>-0.71777299999999999</c:v>
                </c:pt>
                <c:pt idx="17185">
                  <c:v>-0.72265599999999997</c:v>
                </c:pt>
                <c:pt idx="17186">
                  <c:v>-0.75683599999999995</c:v>
                </c:pt>
                <c:pt idx="17187">
                  <c:v>-0.78369100000000003</c:v>
                </c:pt>
                <c:pt idx="17188">
                  <c:v>-0.79589799999999999</c:v>
                </c:pt>
                <c:pt idx="17189">
                  <c:v>-0.82763699999999996</c:v>
                </c:pt>
                <c:pt idx="17190">
                  <c:v>-0.83496099999999995</c:v>
                </c:pt>
                <c:pt idx="17191">
                  <c:v>-0.83496099999999995</c:v>
                </c:pt>
                <c:pt idx="17192">
                  <c:v>-0.859375</c:v>
                </c:pt>
                <c:pt idx="17193">
                  <c:v>-0.88622999999999996</c:v>
                </c:pt>
                <c:pt idx="17194">
                  <c:v>-0.89843799999999996</c:v>
                </c:pt>
                <c:pt idx="17195">
                  <c:v>-0.89843799999999996</c:v>
                </c:pt>
                <c:pt idx="17196">
                  <c:v>-0.91552699999999998</c:v>
                </c:pt>
                <c:pt idx="17197">
                  <c:v>-0.92773399999999995</c:v>
                </c:pt>
                <c:pt idx="17198">
                  <c:v>-0.94238299999999997</c:v>
                </c:pt>
                <c:pt idx="17199">
                  <c:v>-0.93261700000000003</c:v>
                </c:pt>
                <c:pt idx="17200">
                  <c:v>-0.96191400000000005</c:v>
                </c:pt>
                <c:pt idx="17201">
                  <c:v>-0.94970699999999997</c:v>
                </c:pt>
                <c:pt idx="17202">
                  <c:v>-0.944824</c:v>
                </c:pt>
                <c:pt idx="17203">
                  <c:v>-0.94726600000000005</c:v>
                </c:pt>
                <c:pt idx="17204">
                  <c:v>-0.97900399999999999</c:v>
                </c:pt>
                <c:pt idx="17205">
                  <c:v>-0.96679700000000002</c:v>
                </c:pt>
                <c:pt idx="17206">
                  <c:v>-0.95947300000000002</c:v>
                </c:pt>
                <c:pt idx="17207">
                  <c:v>-0.96923800000000004</c:v>
                </c:pt>
                <c:pt idx="17208">
                  <c:v>-0.96435499999999996</c:v>
                </c:pt>
                <c:pt idx="17209">
                  <c:v>-0.96923800000000004</c:v>
                </c:pt>
                <c:pt idx="17210">
                  <c:v>-0.95459000000000005</c:v>
                </c:pt>
                <c:pt idx="17211">
                  <c:v>-0.95947300000000002</c:v>
                </c:pt>
                <c:pt idx="17212">
                  <c:v>-0.9375</c:v>
                </c:pt>
                <c:pt idx="17213">
                  <c:v>-0.95214799999999999</c:v>
                </c:pt>
                <c:pt idx="17214">
                  <c:v>-0.92040999999999995</c:v>
                </c:pt>
                <c:pt idx="17215">
                  <c:v>-0.92529300000000003</c:v>
                </c:pt>
                <c:pt idx="17216">
                  <c:v>-0.90087899999999999</c:v>
                </c:pt>
                <c:pt idx="17217">
                  <c:v>-0.89599600000000001</c:v>
                </c:pt>
                <c:pt idx="17218">
                  <c:v>-0.89355499999999999</c:v>
                </c:pt>
                <c:pt idx="17219">
                  <c:v>-0.87402299999999999</c:v>
                </c:pt>
                <c:pt idx="17220">
                  <c:v>-0.86425799999999997</c:v>
                </c:pt>
                <c:pt idx="17221">
                  <c:v>-0.84716800000000003</c:v>
                </c:pt>
                <c:pt idx="17222">
                  <c:v>-0.80810499999999996</c:v>
                </c:pt>
                <c:pt idx="17223">
                  <c:v>-0.81054700000000002</c:v>
                </c:pt>
                <c:pt idx="17224">
                  <c:v>-0.77148399999999995</c:v>
                </c:pt>
                <c:pt idx="17225">
                  <c:v>-0.76171900000000003</c:v>
                </c:pt>
                <c:pt idx="17226">
                  <c:v>-0.73730499999999999</c:v>
                </c:pt>
                <c:pt idx="17227">
                  <c:v>-0.71289100000000005</c:v>
                </c:pt>
                <c:pt idx="17228">
                  <c:v>-0.70800799999999997</c:v>
                </c:pt>
                <c:pt idx="17229">
                  <c:v>-0.66162100000000001</c:v>
                </c:pt>
                <c:pt idx="17230">
                  <c:v>-0.66162100000000001</c:v>
                </c:pt>
                <c:pt idx="17231">
                  <c:v>-0.61035200000000001</c:v>
                </c:pt>
                <c:pt idx="17232">
                  <c:v>-0.59326199999999996</c:v>
                </c:pt>
                <c:pt idx="17233">
                  <c:v>-0.56152299999999999</c:v>
                </c:pt>
                <c:pt idx="17234">
                  <c:v>-0.554199</c:v>
                </c:pt>
                <c:pt idx="17235">
                  <c:v>-0.52734400000000003</c:v>
                </c:pt>
                <c:pt idx="17236">
                  <c:v>-0.47363300000000003</c:v>
                </c:pt>
                <c:pt idx="17237">
                  <c:v>-0.46386699999999997</c:v>
                </c:pt>
                <c:pt idx="17238">
                  <c:v>-0.41992200000000002</c:v>
                </c:pt>
                <c:pt idx="17239">
                  <c:v>-0.39550800000000003</c:v>
                </c:pt>
                <c:pt idx="17240">
                  <c:v>-0.37109399999999998</c:v>
                </c:pt>
                <c:pt idx="17241">
                  <c:v>-0.36376999999999998</c:v>
                </c:pt>
                <c:pt idx="17242">
                  <c:v>-0.30761699999999997</c:v>
                </c:pt>
                <c:pt idx="17243">
                  <c:v>-0.26123000000000002</c:v>
                </c:pt>
                <c:pt idx="17244">
                  <c:v>-0.25146499999999999</c:v>
                </c:pt>
                <c:pt idx="17245">
                  <c:v>-0.21484400000000001</c:v>
                </c:pt>
                <c:pt idx="17246">
                  <c:v>-0.17089799999999999</c:v>
                </c:pt>
                <c:pt idx="17247">
                  <c:v>-0.13916000000000001</c:v>
                </c:pt>
                <c:pt idx="17248">
                  <c:v>-0.10253900000000001</c:v>
                </c:pt>
                <c:pt idx="17249">
                  <c:v>-6.8359400000000001E-2</c:v>
                </c:pt>
                <c:pt idx="17250">
                  <c:v>-4.6386700000000003E-2</c:v>
                </c:pt>
                <c:pt idx="17251">
                  <c:v>-1.4648400000000001E-2</c:v>
                </c:pt>
                <c:pt idx="17252">
                  <c:v>2.1972700000000001E-2</c:v>
                </c:pt>
                <c:pt idx="17253">
                  <c:v>4.1503900000000003E-2</c:v>
                </c:pt>
                <c:pt idx="17254">
                  <c:v>9.2773400000000006E-2</c:v>
                </c:pt>
                <c:pt idx="17255">
                  <c:v>0.109863</c:v>
                </c:pt>
                <c:pt idx="17256">
                  <c:v>0.12207</c:v>
                </c:pt>
                <c:pt idx="17257">
                  <c:v>0.19042999999999999</c:v>
                </c:pt>
                <c:pt idx="17258">
                  <c:v>0.20507800000000001</c:v>
                </c:pt>
                <c:pt idx="17259">
                  <c:v>0.26123000000000002</c:v>
                </c:pt>
                <c:pt idx="17260">
                  <c:v>0.27587899999999999</c:v>
                </c:pt>
                <c:pt idx="17261">
                  <c:v>0.30029299999999998</c:v>
                </c:pt>
                <c:pt idx="17262">
                  <c:v>0.33935500000000002</c:v>
                </c:pt>
                <c:pt idx="17263">
                  <c:v>0.37109399999999998</c:v>
                </c:pt>
                <c:pt idx="17264">
                  <c:v>0.400391</c:v>
                </c:pt>
                <c:pt idx="17265">
                  <c:v>0.44433600000000001</c:v>
                </c:pt>
                <c:pt idx="17266">
                  <c:v>0.46630899999999997</c:v>
                </c:pt>
                <c:pt idx="17267">
                  <c:v>0.49560500000000002</c:v>
                </c:pt>
                <c:pt idx="17268">
                  <c:v>0.52246099999999995</c:v>
                </c:pt>
                <c:pt idx="17269">
                  <c:v>0.56152299999999999</c:v>
                </c:pt>
                <c:pt idx="17270">
                  <c:v>0.58593799999999996</c:v>
                </c:pt>
                <c:pt idx="17271">
                  <c:v>0.61035200000000001</c:v>
                </c:pt>
                <c:pt idx="17272">
                  <c:v>0.63720699999999997</c:v>
                </c:pt>
                <c:pt idx="17273">
                  <c:v>0.66406200000000004</c:v>
                </c:pt>
                <c:pt idx="17274">
                  <c:v>0.68359400000000003</c:v>
                </c:pt>
                <c:pt idx="17275">
                  <c:v>0.71289100000000005</c:v>
                </c:pt>
                <c:pt idx="17276">
                  <c:v>0.73242200000000002</c:v>
                </c:pt>
                <c:pt idx="17277">
                  <c:v>0.75927699999999998</c:v>
                </c:pt>
                <c:pt idx="17278">
                  <c:v>0.77636700000000003</c:v>
                </c:pt>
                <c:pt idx="17279">
                  <c:v>0.80566400000000005</c:v>
                </c:pt>
                <c:pt idx="17280">
                  <c:v>0.81542999999999999</c:v>
                </c:pt>
                <c:pt idx="17281">
                  <c:v>0.85449200000000003</c:v>
                </c:pt>
                <c:pt idx="17282">
                  <c:v>0.859375</c:v>
                </c:pt>
                <c:pt idx="17283">
                  <c:v>0.88867200000000002</c:v>
                </c:pt>
                <c:pt idx="17284">
                  <c:v>0.92040999999999995</c:v>
                </c:pt>
                <c:pt idx="17285">
                  <c:v>0.92040999999999995</c:v>
                </c:pt>
                <c:pt idx="17286">
                  <c:v>0.93261700000000003</c:v>
                </c:pt>
                <c:pt idx="17287">
                  <c:v>0.95703099999999997</c:v>
                </c:pt>
                <c:pt idx="17288">
                  <c:v>0.94970699999999997</c:v>
                </c:pt>
                <c:pt idx="17289">
                  <c:v>0.98144500000000001</c:v>
                </c:pt>
                <c:pt idx="17290">
                  <c:v>1.00098</c:v>
                </c:pt>
                <c:pt idx="17291">
                  <c:v>0.99609400000000003</c:v>
                </c:pt>
                <c:pt idx="17292">
                  <c:v>1.01807</c:v>
                </c:pt>
                <c:pt idx="17293">
                  <c:v>1.00342</c:v>
                </c:pt>
                <c:pt idx="17294">
                  <c:v>1.0473600000000001</c:v>
                </c:pt>
                <c:pt idx="17295">
                  <c:v>1.0400400000000001</c:v>
                </c:pt>
                <c:pt idx="17296">
                  <c:v>1.0449200000000001</c:v>
                </c:pt>
                <c:pt idx="17297">
                  <c:v>1.0522499999999999</c:v>
                </c:pt>
                <c:pt idx="17298">
                  <c:v>1.0546899999999999</c:v>
                </c:pt>
                <c:pt idx="17299">
                  <c:v>1.0400400000000001</c:v>
                </c:pt>
                <c:pt idx="17300">
                  <c:v>1.0644499999999999</c:v>
                </c:pt>
                <c:pt idx="17301">
                  <c:v>1.0815399999999999</c:v>
                </c:pt>
                <c:pt idx="17302">
                  <c:v>1.0644499999999999</c:v>
                </c:pt>
                <c:pt idx="17303">
                  <c:v>1.0522499999999999</c:v>
                </c:pt>
                <c:pt idx="17304">
                  <c:v>1.0620099999999999</c:v>
                </c:pt>
                <c:pt idx="17305">
                  <c:v>1.02539</c:v>
                </c:pt>
                <c:pt idx="17306">
                  <c:v>1.0400400000000001</c:v>
                </c:pt>
                <c:pt idx="17307">
                  <c:v>1.0473600000000001</c:v>
                </c:pt>
                <c:pt idx="17308">
                  <c:v>1.03271</c:v>
                </c:pt>
                <c:pt idx="17309">
                  <c:v>1.01318</c:v>
                </c:pt>
                <c:pt idx="17310">
                  <c:v>1.00098</c:v>
                </c:pt>
                <c:pt idx="17311">
                  <c:v>1.0083</c:v>
                </c:pt>
                <c:pt idx="17312">
                  <c:v>0.98877000000000004</c:v>
                </c:pt>
                <c:pt idx="17313">
                  <c:v>0.98144500000000001</c:v>
                </c:pt>
                <c:pt idx="17314">
                  <c:v>0.97167999999999999</c:v>
                </c:pt>
                <c:pt idx="17315">
                  <c:v>0.94726600000000005</c:v>
                </c:pt>
                <c:pt idx="17316">
                  <c:v>0.92773399999999995</c:v>
                </c:pt>
                <c:pt idx="17317">
                  <c:v>0.91308599999999995</c:v>
                </c:pt>
                <c:pt idx="17318">
                  <c:v>0.89843799999999996</c:v>
                </c:pt>
                <c:pt idx="17319">
                  <c:v>0.89599600000000001</c:v>
                </c:pt>
                <c:pt idx="17320">
                  <c:v>0.87890599999999997</c:v>
                </c:pt>
                <c:pt idx="17321">
                  <c:v>0.82763699999999996</c:v>
                </c:pt>
                <c:pt idx="17322">
                  <c:v>0.83007799999999998</c:v>
                </c:pt>
                <c:pt idx="17323">
                  <c:v>0.80078099999999997</c:v>
                </c:pt>
                <c:pt idx="17324">
                  <c:v>0.77636700000000003</c:v>
                </c:pt>
                <c:pt idx="17325">
                  <c:v>0.75195299999999998</c:v>
                </c:pt>
                <c:pt idx="17326">
                  <c:v>0.72021500000000005</c:v>
                </c:pt>
                <c:pt idx="17327">
                  <c:v>0.72265599999999997</c:v>
                </c:pt>
                <c:pt idx="17328">
                  <c:v>0.68359400000000003</c:v>
                </c:pt>
                <c:pt idx="17329">
                  <c:v>0.66650399999999999</c:v>
                </c:pt>
                <c:pt idx="17330">
                  <c:v>0.62988299999999997</c:v>
                </c:pt>
                <c:pt idx="17331">
                  <c:v>0.60790999999999995</c:v>
                </c:pt>
                <c:pt idx="17332">
                  <c:v>0.59082000000000001</c:v>
                </c:pt>
                <c:pt idx="17333">
                  <c:v>0.56396500000000005</c:v>
                </c:pt>
                <c:pt idx="17334">
                  <c:v>0.51025399999999999</c:v>
                </c:pt>
                <c:pt idx="17335">
                  <c:v>0.50292999999999999</c:v>
                </c:pt>
                <c:pt idx="17336">
                  <c:v>0.47363300000000003</c:v>
                </c:pt>
                <c:pt idx="17337">
                  <c:v>0.43212899999999999</c:v>
                </c:pt>
                <c:pt idx="17338">
                  <c:v>0.41503899999999999</c:v>
                </c:pt>
                <c:pt idx="17339">
                  <c:v>0.37109399999999998</c:v>
                </c:pt>
                <c:pt idx="17340">
                  <c:v>0.34423799999999999</c:v>
                </c:pt>
                <c:pt idx="17341">
                  <c:v>0.3125</c:v>
                </c:pt>
                <c:pt idx="17342">
                  <c:v>0.29052699999999998</c:v>
                </c:pt>
                <c:pt idx="17343">
                  <c:v>0.244141</c:v>
                </c:pt>
                <c:pt idx="17344">
                  <c:v>0.20263700000000001</c:v>
                </c:pt>
                <c:pt idx="17345">
                  <c:v>0.19042999999999999</c:v>
                </c:pt>
                <c:pt idx="17346">
                  <c:v>0.153809</c:v>
                </c:pt>
                <c:pt idx="17347">
                  <c:v>0.119629</c:v>
                </c:pt>
                <c:pt idx="17348">
                  <c:v>8.7890599999999999E-2</c:v>
                </c:pt>
                <c:pt idx="17349">
                  <c:v>6.1035199999999998E-2</c:v>
                </c:pt>
                <c:pt idx="17350">
                  <c:v>3.90625E-2</c:v>
                </c:pt>
                <c:pt idx="17351">
                  <c:v>9.5214800000000002E-2</c:v>
                </c:pt>
                <c:pt idx="17352">
                  <c:v>-3.41797E-2</c:v>
                </c:pt>
                <c:pt idx="17353">
                  <c:v>-7.3242199999999993E-2</c:v>
                </c:pt>
                <c:pt idx="17354">
                  <c:v>-9.2773400000000006E-2</c:v>
                </c:pt>
                <c:pt idx="17355">
                  <c:v>-0.13916000000000001</c:v>
                </c:pt>
                <c:pt idx="17356">
                  <c:v>-0.168457</c:v>
                </c:pt>
                <c:pt idx="17357">
                  <c:v>-0.20263700000000001</c:v>
                </c:pt>
                <c:pt idx="17358">
                  <c:v>-0.241699</c:v>
                </c:pt>
                <c:pt idx="17359">
                  <c:v>-0.26123000000000002</c:v>
                </c:pt>
                <c:pt idx="17360">
                  <c:v>-0.3125</c:v>
                </c:pt>
                <c:pt idx="17361">
                  <c:v>-0.33203100000000002</c:v>
                </c:pt>
                <c:pt idx="17362">
                  <c:v>-0.37597700000000001</c:v>
                </c:pt>
                <c:pt idx="17363">
                  <c:v>-0.37109399999999998</c:v>
                </c:pt>
                <c:pt idx="17364">
                  <c:v>-0.42724600000000001</c:v>
                </c:pt>
                <c:pt idx="17365">
                  <c:v>-0.44189499999999998</c:v>
                </c:pt>
                <c:pt idx="17366">
                  <c:v>-0.47363300000000003</c:v>
                </c:pt>
                <c:pt idx="17367">
                  <c:v>-0.50537100000000001</c:v>
                </c:pt>
                <c:pt idx="17368">
                  <c:v>-0.52246099999999995</c:v>
                </c:pt>
                <c:pt idx="17369">
                  <c:v>-0.55175799999999997</c:v>
                </c:pt>
                <c:pt idx="17370">
                  <c:v>-0.58837899999999999</c:v>
                </c:pt>
                <c:pt idx="17371">
                  <c:v>-0.62011700000000003</c:v>
                </c:pt>
                <c:pt idx="17372">
                  <c:v>-0.64453099999999997</c:v>
                </c:pt>
                <c:pt idx="17373">
                  <c:v>-0.65673800000000004</c:v>
                </c:pt>
                <c:pt idx="17374">
                  <c:v>-0.69091800000000003</c:v>
                </c:pt>
                <c:pt idx="17375">
                  <c:v>-0.695801</c:v>
                </c:pt>
                <c:pt idx="17376">
                  <c:v>-0.73486300000000004</c:v>
                </c:pt>
                <c:pt idx="17377">
                  <c:v>-0.73974600000000001</c:v>
                </c:pt>
                <c:pt idx="17378">
                  <c:v>-0.77636700000000003</c:v>
                </c:pt>
                <c:pt idx="17379">
                  <c:v>-0.77880899999999997</c:v>
                </c:pt>
                <c:pt idx="17380">
                  <c:v>-0.81298800000000004</c:v>
                </c:pt>
                <c:pt idx="17381">
                  <c:v>-0.80566400000000005</c:v>
                </c:pt>
                <c:pt idx="17382">
                  <c:v>-0.85449200000000003</c:v>
                </c:pt>
                <c:pt idx="17383">
                  <c:v>-0.859375</c:v>
                </c:pt>
                <c:pt idx="17384">
                  <c:v>-0.87402299999999999</c:v>
                </c:pt>
                <c:pt idx="17385">
                  <c:v>-0.88867200000000002</c:v>
                </c:pt>
                <c:pt idx="17386">
                  <c:v>-0.90087899999999999</c:v>
                </c:pt>
                <c:pt idx="17387">
                  <c:v>-0.90576199999999996</c:v>
                </c:pt>
                <c:pt idx="17388">
                  <c:v>-0.91796900000000003</c:v>
                </c:pt>
                <c:pt idx="17389">
                  <c:v>-0.94238299999999997</c:v>
                </c:pt>
                <c:pt idx="17390">
                  <c:v>-0.95947300000000002</c:v>
                </c:pt>
                <c:pt idx="17391">
                  <c:v>-0.94726600000000005</c:v>
                </c:pt>
                <c:pt idx="17392">
                  <c:v>-0.95214799999999999</c:v>
                </c:pt>
                <c:pt idx="17393">
                  <c:v>-0.95947300000000002</c:v>
                </c:pt>
                <c:pt idx="17394">
                  <c:v>-0.96435499999999996</c:v>
                </c:pt>
                <c:pt idx="17395">
                  <c:v>-0.96923800000000004</c:v>
                </c:pt>
                <c:pt idx="17396">
                  <c:v>-0.96191400000000005</c:v>
                </c:pt>
                <c:pt idx="17397">
                  <c:v>-0.96435499999999996</c:v>
                </c:pt>
                <c:pt idx="17398">
                  <c:v>-0.97167999999999999</c:v>
                </c:pt>
                <c:pt idx="17399">
                  <c:v>-0.95703099999999997</c:v>
                </c:pt>
                <c:pt idx="17400">
                  <c:v>-0.97656200000000004</c:v>
                </c:pt>
                <c:pt idx="17401">
                  <c:v>-0.95947300000000002</c:v>
                </c:pt>
                <c:pt idx="17402">
                  <c:v>-0.94970699999999997</c:v>
                </c:pt>
                <c:pt idx="17403">
                  <c:v>-0.944824</c:v>
                </c:pt>
                <c:pt idx="17404">
                  <c:v>-0.94238299999999997</c:v>
                </c:pt>
                <c:pt idx="17405">
                  <c:v>-0.94238299999999997</c:v>
                </c:pt>
                <c:pt idx="17406">
                  <c:v>-0.92040999999999995</c:v>
                </c:pt>
                <c:pt idx="17407">
                  <c:v>-0.91064500000000004</c:v>
                </c:pt>
                <c:pt idx="17408">
                  <c:v>-0.89843799999999996</c:v>
                </c:pt>
                <c:pt idx="17409">
                  <c:v>-0.89111300000000004</c:v>
                </c:pt>
                <c:pt idx="17410">
                  <c:v>-0.88134800000000002</c:v>
                </c:pt>
                <c:pt idx="17411">
                  <c:v>-0.85449200000000003</c:v>
                </c:pt>
                <c:pt idx="17412">
                  <c:v>-0.83496099999999995</c:v>
                </c:pt>
                <c:pt idx="17413">
                  <c:v>-0.81542999999999999</c:v>
                </c:pt>
                <c:pt idx="17414">
                  <c:v>-0.79834000000000005</c:v>
                </c:pt>
                <c:pt idx="17415">
                  <c:v>-0.78369100000000003</c:v>
                </c:pt>
                <c:pt idx="17416">
                  <c:v>-0.74462899999999999</c:v>
                </c:pt>
                <c:pt idx="17417">
                  <c:v>-0.74462899999999999</c:v>
                </c:pt>
                <c:pt idx="17418">
                  <c:v>-0.71777299999999999</c:v>
                </c:pt>
                <c:pt idx="17419">
                  <c:v>-0.69335899999999995</c:v>
                </c:pt>
                <c:pt idx="17420">
                  <c:v>-0.66406200000000004</c:v>
                </c:pt>
                <c:pt idx="17421">
                  <c:v>-0.65185499999999996</c:v>
                </c:pt>
                <c:pt idx="17422">
                  <c:v>-0.63964799999999999</c:v>
                </c:pt>
                <c:pt idx="17423">
                  <c:v>-0.59814500000000004</c:v>
                </c:pt>
                <c:pt idx="17424">
                  <c:v>-0.57372999999999996</c:v>
                </c:pt>
                <c:pt idx="17425">
                  <c:v>-0.546875</c:v>
                </c:pt>
                <c:pt idx="17426">
                  <c:v>-0.51757799999999998</c:v>
                </c:pt>
                <c:pt idx="17427">
                  <c:v>-0.48583999999999999</c:v>
                </c:pt>
                <c:pt idx="17428">
                  <c:v>-0.45166000000000001</c:v>
                </c:pt>
                <c:pt idx="17429">
                  <c:v>-0.40771499999999999</c:v>
                </c:pt>
                <c:pt idx="17430">
                  <c:v>-0.38818399999999997</c:v>
                </c:pt>
                <c:pt idx="17431">
                  <c:v>-0.34667999999999999</c:v>
                </c:pt>
                <c:pt idx="17432">
                  <c:v>-0.33691399999999999</c:v>
                </c:pt>
                <c:pt idx="17433">
                  <c:v>-0.29541000000000001</c:v>
                </c:pt>
                <c:pt idx="17434">
                  <c:v>-0.27099600000000001</c:v>
                </c:pt>
                <c:pt idx="17435">
                  <c:v>-0.25146499999999999</c:v>
                </c:pt>
                <c:pt idx="17436">
                  <c:v>-0.21484400000000001</c:v>
                </c:pt>
                <c:pt idx="17437">
                  <c:v>-0.18066399999999999</c:v>
                </c:pt>
                <c:pt idx="17438">
                  <c:v>-0.148926</c:v>
                </c:pt>
                <c:pt idx="17439">
                  <c:v>-0.109863</c:v>
                </c:pt>
                <c:pt idx="17440">
                  <c:v>-7.8125E-2</c:v>
                </c:pt>
                <c:pt idx="17441">
                  <c:v>-3.6621099999999997E-2</c:v>
                </c:pt>
                <c:pt idx="17442">
                  <c:v>-2.9296900000000001E-2</c:v>
                </c:pt>
                <c:pt idx="17443">
                  <c:v>2.9296900000000001E-2</c:v>
                </c:pt>
                <c:pt idx="17444">
                  <c:v>5.3710899999999999E-2</c:v>
                </c:pt>
                <c:pt idx="17445">
                  <c:v>9.0331999999999996E-2</c:v>
                </c:pt>
                <c:pt idx="17446">
                  <c:v>0.112305</c:v>
                </c:pt>
                <c:pt idx="17447">
                  <c:v>0.144043</c:v>
                </c:pt>
                <c:pt idx="17448">
                  <c:v>0.19042999999999999</c:v>
                </c:pt>
                <c:pt idx="17449">
                  <c:v>0.21240200000000001</c:v>
                </c:pt>
                <c:pt idx="17450">
                  <c:v>0.25146499999999999</c:v>
                </c:pt>
                <c:pt idx="17451">
                  <c:v>0.27587899999999999</c:v>
                </c:pt>
                <c:pt idx="17452">
                  <c:v>0.30761699999999997</c:v>
                </c:pt>
                <c:pt idx="17453">
                  <c:v>0.33447300000000002</c:v>
                </c:pt>
                <c:pt idx="17454">
                  <c:v>0.380859</c:v>
                </c:pt>
                <c:pt idx="17455">
                  <c:v>0.400391</c:v>
                </c:pt>
                <c:pt idx="17456">
                  <c:v>0.43945299999999998</c:v>
                </c:pt>
                <c:pt idx="17457">
                  <c:v>0.476074</c:v>
                </c:pt>
                <c:pt idx="17458">
                  <c:v>0.50292999999999999</c:v>
                </c:pt>
                <c:pt idx="17459">
                  <c:v>0.52978499999999995</c:v>
                </c:pt>
                <c:pt idx="17460">
                  <c:v>0.55175799999999997</c:v>
                </c:pt>
                <c:pt idx="17461">
                  <c:v>0.58105499999999999</c:v>
                </c:pt>
                <c:pt idx="17462">
                  <c:v>0.60790999999999995</c:v>
                </c:pt>
                <c:pt idx="17463">
                  <c:v>0.632324</c:v>
                </c:pt>
                <c:pt idx="17464">
                  <c:v>0.65185499999999996</c:v>
                </c:pt>
                <c:pt idx="17465">
                  <c:v>0.68847700000000001</c:v>
                </c:pt>
                <c:pt idx="17466">
                  <c:v>0.70556600000000003</c:v>
                </c:pt>
                <c:pt idx="17467">
                  <c:v>0.72753900000000005</c:v>
                </c:pt>
                <c:pt idx="17468">
                  <c:v>0.75195299999999998</c:v>
                </c:pt>
                <c:pt idx="17469">
                  <c:v>0.78125</c:v>
                </c:pt>
                <c:pt idx="17470">
                  <c:v>0.788574</c:v>
                </c:pt>
                <c:pt idx="17471">
                  <c:v>0.82763699999999996</c:v>
                </c:pt>
                <c:pt idx="17472">
                  <c:v>0.86425799999999997</c:v>
                </c:pt>
                <c:pt idx="17473">
                  <c:v>0.87402299999999999</c:v>
                </c:pt>
                <c:pt idx="17474">
                  <c:v>0.86425799999999997</c:v>
                </c:pt>
                <c:pt idx="17475">
                  <c:v>0.90087899999999999</c:v>
                </c:pt>
                <c:pt idx="17476">
                  <c:v>0.90820299999999998</c:v>
                </c:pt>
                <c:pt idx="17477">
                  <c:v>0.94726600000000005</c:v>
                </c:pt>
                <c:pt idx="17478">
                  <c:v>0.95214799999999999</c:v>
                </c:pt>
                <c:pt idx="17479">
                  <c:v>0.95947300000000002</c:v>
                </c:pt>
                <c:pt idx="17480">
                  <c:v>0.97167999999999999</c:v>
                </c:pt>
                <c:pt idx="17481">
                  <c:v>0.98388699999999996</c:v>
                </c:pt>
                <c:pt idx="17482">
                  <c:v>0.98144500000000001</c:v>
                </c:pt>
                <c:pt idx="17483">
                  <c:v>0.97167999999999999</c:v>
                </c:pt>
                <c:pt idx="17484">
                  <c:v>1.01562</c:v>
                </c:pt>
                <c:pt idx="17485">
                  <c:v>1.0083</c:v>
                </c:pt>
                <c:pt idx="17486">
                  <c:v>1.01318</c:v>
                </c:pt>
                <c:pt idx="17487">
                  <c:v>1.02295</c:v>
                </c:pt>
                <c:pt idx="17488">
                  <c:v>1.03271</c:v>
                </c:pt>
                <c:pt idx="17489">
                  <c:v>1.0376000000000001</c:v>
                </c:pt>
                <c:pt idx="17490">
                  <c:v>1.0376000000000001</c:v>
                </c:pt>
                <c:pt idx="17491">
                  <c:v>1.0376000000000001</c:v>
                </c:pt>
                <c:pt idx="17492">
                  <c:v>1.0498000000000001</c:v>
                </c:pt>
                <c:pt idx="17493">
                  <c:v>1.0400400000000001</c:v>
                </c:pt>
                <c:pt idx="17494">
                  <c:v>1.0449200000000001</c:v>
                </c:pt>
                <c:pt idx="17495">
                  <c:v>1.02051</c:v>
                </c:pt>
                <c:pt idx="17496">
                  <c:v>1.03271</c:v>
                </c:pt>
                <c:pt idx="17497">
                  <c:v>1.01807</c:v>
                </c:pt>
                <c:pt idx="17498">
                  <c:v>1.00586</c:v>
                </c:pt>
                <c:pt idx="17499">
                  <c:v>0.99365199999999998</c:v>
                </c:pt>
                <c:pt idx="17500">
                  <c:v>1.02051</c:v>
                </c:pt>
                <c:pt idx="17501">
                  <c:v>0.98388699999999996</c:v>
                </c:pt>
                <c:pt idx="17502">
                  <c:v>0.93505899999999997</c:v>
                </c:pt>
                <c:pt idx="17503">
                  <c:v>0.95703099999999997</c:v>
                </c:pt>
                <c:pt idx="17504">
                  <c:v>0.94726600000000005</c:v>
                </c:pt>
                <c:pt idx="17505">
                  <c:v>0.93505899999999997</c:v>
                </c:pt>
                <c:pt idx="17506">
                  <c:v>0.92773399999999995</c:v>
                </c:pt>
                <c:pt idx="17507">
                  <c:v>0.92040999999999995</c:v>
                </c:pt>
                <c:pt idx="17508">
                  <c:v>0.89355499999999999</c:v>
                </c:pt>
                <c:pt idx="17509">
                  <c:v>0.89111300000000004</c:v>
                </c:pt>
                <c:pt idx="17510">
                  <c:v>0.852051</c:v>
                </c:pt>
                <c:pt idx="17511">
                  <c:v>0.84228499999999995</c:v>
                </c:pt>
                <c:pt idx="17512">
                  <c:v>0.82275399999999999</c:v>
                </c:pt>
                <c:pt idx="17513">
                  <c:v>0.79101600000000005</c:v>
                </c:pt>
                <c:pt idx="17514">
                  <c:v>0.76660200000000001</c:v>
                </c:pt>
                <c:pt idx="17515">
                  <c:v>0.74218799999999996</c:v>
                </c:pt>
                <c:pt idx="17516">
                  <c:v>0.72265599999999997</c:v>
                </c:pt>
                <c:pt idx="17517">
                  <c:v>0.703125</c:v>
                </c:pt>
                <c:pt idx="17518">
                  <c:v>0.68847700000000001</c:v>
                </c:pt>
                <c:pt idx="17519">
                  <c:v>0.66162100000000001</c:v>
                </c:pt>
                <c:pt idx="17520">
                  <c:v>0.62011700000000003</c:v>
                </c:pt>
                <c:pt idx="17521">
                  <c:v>0.61279300000000003</c:v>
                </c:pt>
                <c:pt idx="17522">
                  <c:v>0.58349600000000001</c:v>
                </c:pt>
                <c:pt idx="17523">
                  <c:v>0.54931600000000003</c:v>
                </c:pt>
                <c:pt idx="17524">
                  <c:v>0.52978499999999995</c:v>
                </c:pt>
                <c:pt idx="17525">
                  <c:v>0.49316399999999999</c:v>
                </c:pt>
                <c:pt idx="17526">
                  <c:v>0.45166000000000001</c:v>
                </c:pt>
                <c:pt idx="17527">
                  <c:v>0.43701200000000001</c:v>
                </c:pt>
                <c:pt idx="17528">
                  <c:v>0.400391</c:v>
                </c:pt>
                <c:pt idx="17529">
                  <c:v>0.37353500000000001</c:v>
                </c:pt>
                <c:pt idx="17530">
                  <c:v>0.34667999999999999</c:v>
                </c:pt>
                <c:pt idx="17531">
                  <c:v>0.319824</c:v>
                </c:pt>
                <c:pt idx="17532">
                  <c:v>0.28808600000000001</c:v>
                </c:pt>
                <c:pt idx="17533">
                  <c:v>0.26123000000000002</c:v>
                </c:pt>
                <c:pt idx="17534">
                  <c:v>0.21728500000000001</c:v>
                </c:pt>
                <c:pt idx="17535">
                  <c:v>0.17578099999999999</c:v>
                </c:pt>
                <c:pt idx="17536">
                  <c:v>0.146484</c:v>
                </c:pt>
                <c:pt idx="17537">
                  <c:v>0.12695300000000001</c:v>
                </c:pt>
                <c:pt idx="17538">
                  <c:v>0.10498</c:v>
                </c:pt>
                <c:pt idx="17539">
                  <c:v>7.5683600000000004E-2</c:v>
                </c:pt>
                <c:pt idx="17540">
                  <c:v>2.1972700000000001E-2</c:v>
                </c:pt>
                <c:pt idx="17541">
                  <c:v>8.0566399999999996E-2</c:v>
                </c:pt>
                <c:pt idx="17542">
                  <c:v>-3.6621099999999997E-2</c:v>
                </c:pt>
                <c:pt idx="17543">
                  <c:v>-7.0800799999999997E-2</c:v>
                </c:pt>
                <c:pt idx="17544">
                  <c:v>-0.107422</c:v>
                </c:pt>
                <c:pt idx="17545">
                  <c:v>-0.12939500000000001</c:v>
                </c:pt>
                <c:pt idx="17546">
                  <c:v>-0.166016</c:v>
                </c:pt>
                <c:pt idx="17547">
                  <c:v>-0.19775400000000001</c:v>
                </c:pt>
                <c:pt idx="17548">
                  <c:v>-0.227051</c:v>
                </c:pt>
                <c:pt idx="17549">
                  <c:v>-0.26367200000000002</c:v>
                </c:pt>
                <c:pt idx="17550">
                  <c:v>-0.302734</c:v>
                </c:pt>
                <c:pt idx="17551">
                  <c:v>-0.319824</c:v>
                </c:pt>
                <c:pt idx="17552">
                  <c:v>-0.35400399999999999</c:v>
                </c:pt>
                <c:pt idx="17553">
                  <c:v>-0.390625</c:v>
                </c:pt>
                <c:pt idx="17554">
                  <c:v>-0.41992200000000002</c:v>
                </c:pt>
                <c:pt idx="17555">
                  <c:v>-0.43457000000000001</c:v>
                </c:pt>
                <c:pt idx="17556">
                  <c:v>-0.476074</c:v>
                </c:pt>
                <c:pt idx="17557">
                  <c:v>-0.49560500000000002</c:v>
                </c:pt>
                <c:pt idx="17558">
                  <c:v>-0.52490199999999998</c:v>
                </c:pt>
                <c:pt idx="17559">
                  <c:v>-0.546875</c:v>
                </c:pt>
                <c:pt idx="17560">
                  <c:v>-0.57617200000000002</c:v>
                </c:pt>
                <c:pt idx="17561">
                  <c:v>-0.59082000000000001</c:v>
                </c:pt>
                <c:pt idx="17562">
                  <c:v>-0.64453099999999997</c:v>
                </c:pt>
                <c:pt idx="17563">
                  <c:v>-0.67627000000000004</c:v>
                </c:pt>
                <c:pt idx="17564">
                  <c:v>-0.68359400000000003</c:v>
                </c:pt>
                <c:pt idx="17565">
                  <c:v>-0.710449</c:v>
                </c:pt>
                <c:pt idx="17566">
                  <c:v>-0.73242200000000002</c:v>
                </c:pt>
                <c:pt idx="17567">
                  <c:v>-0.75195299999999998</c:v>
                </c:pt>
                <c:pt idx="17568">
                  <c:v>-0.77148399999999995</c:v>
                </c:pt>
                <c:pt idx="17569">
                  <c:v>-0.78613299999999997</c:v>
                </c:pt>
                <c:pt idx="17570">
                  <c:v>-0.81787100000000001</c:v>
                </c:pt>
                <c:pt idx="17571">
                  <c:v>-0.82763699999999996</c:v>
                </c:pt>
                <c:pt idx="17572">
                  <c:v>-0.84228499999999995</c:v>
                </c:pt>
                <c:pt idx="17573">
                  <c:v>-0.86181600000000003</c:v>
                </c:pt>
                <c:pt idx="17574">
                  <c:v>-0.87646500000000005</c:v>
                </c:pt>
                <c:pt idx="17575">
                  <c:v>-0.89843799999999996</c:v>
                </c:pt>
                <c:pt idx="17576">
                  <c:v>-0.91308599999999995</c:v>
                </c:pt>
                <c:pt idx="17577">
                  <c:v>-0.92529300000000003</c:v>
                </c:pt>
                <c:pt idx="17578">
                  <c:v>-0.930176</c:v>
                </c:pt>
                <c:pt idx="17579">
                  <c:v>-0.93505899999999997</c:v>
                </c:pt>
                <c:pt idx="17580">
                  <c:v>-0.95214799999999999</c:v>
                </c:pt>
                <c:pt idx="17581">
                  <c:v>-0.94970699999999997</c:v>
                </c:pt>
                <c:pt idx="17582">
                  <c:v>-0.97900399999999999</c:v>
                </c:pt>
                <c:pt idx="17583">
                  <c:v>-0.96679700000000002</c:v>
                </c:pt>
                <c:pt idx="17584">
                  <c:v>-0.97900399999999999</c:v>
                </c:pt>
                <c:pt idx="17585">
                  <c:v>-0.96923800000000004</c:v>
                </c:pt>
                <c:pt idx="17586">
                  <c:v>-0.96923800000000004</c:v>
                </c:pt>
                <c:pt idx="17587">
                  <c:v>-0.98877000000000004</c:v>
                </c:pt>
                <c:pt idx="17588">
                  <c:v>-0.98632799999999998</c:v>
                </c:pt>
                <c:pt idx="17589">
                  <c:v>-0.97167999999999999</c:v>
                </c:pt>
                <c:pt idx="17590">
                  <c:v>-0.97656200000000004</c:v>
                </c:pt>
                <c:pt idx="17591">
                  <c:v>-0.96435499999999996</c:v>
                </c:pt>
                <c:pt idx="17592">
                  <c:v>-0.96191400000000005</c:v>
                </c:pt>
                <c:pt idx="17593">
                  <c:v>-0.99853499999999995</c:v>
                </c:pt>
                <c:pt idx="17594">
                  <c:v>-0.95214799999999999</c:v>
                </c:pt>
                <c:pt idx="17595">
                  <c:v>-0.95947300000000002</c:v>
                </c:pt>
                <c:pt idx="17596">
                  <c:v>-0.94238299999999997</c:v>
                </c:pt>
                <c:pt idx="17597">
                  <c:v>-0.92529300000000003</c:v>
                </c:pt>
                <c:pt idx="17598">
                  <c:v>-0.90576199999999996</c:v>
                </c:pt>
                <c:pt idx="17599">
                  <c:v>-0.89843799999999996</c:v>
                </c:pt>
                <c:pt idx="17600">
                  <c:v>-0.88622999999999996</c:v>
                </c:pt>
                <c:pt idx="17601">
                  <c:v>-0.91552699999999998</c:v>
                </c:pt>
                <c:pt idx="17602">
                  <c:v>-0.86181600000000003</c:v>
                </c:pt>
                <c:pt idx="17603">
                  <c:v>-0.84472700000000001</c:v>
                </c:pt>
                <c:pt idx="17604">
                  <c:v>-0.82763699999999996</c:v>
                </c:pt>
                <c:pt idx="17605">
                  <c:v>-0.80566400000000005</c:v>
                </c:pt>
                <c:pt idx="17606">
                  <c:v>-0.773926</c:v>
                </c:pt>
                <c:pt idx="17607">
                  <c:v>-0.76171900000000003</c:v>
                </c:pt>
                <c:pt idx="17608">
                  <c:v>-0.74218799999999996</c:v>
                </c:pt>
                <c:pt idx="17609">
                  <c:v>-0.710449</c:v>
                </c:pt>
                <c:pt idx="17610">
                  <c:v>-0.710449</c:v>
                </c:pt>
                <c:pt idx="17611">
                  <c:v>-0.68359400000000003</c:v>
                </c:pt>
                <c:pt idx="17612">
                  <c:v>-0.65429700000000002</c:v>
                </c:pt>
                <c:pt idx="17613">
                  <c:v>-0.617676</c:v>
                </c:pt>
                <c:pt idx="17614">
                  <c:v>-0.60058599999999995</c:v>
                </c:pt>
                <c:pt idx="17615">
                  <c:v>-0.57128900000000005</c:v>
                </c:pt>
                <c:pt idx="17616">
                  <c:v>-0.53466800000000003</c:v>
                </c:pt>
                <c:pt idx="17617">
                  <c:v>-0.51025399999999999</c:v>
                </c:pt>
                <c:pt idx="17618">
                  <c:v>-0.48095700000000002</c:v>
                </c:pt>
                <c:pt idx="17619">
                  <c:v>-0.44921899999999998</c:v>
                </c:pt>
                <c:pt idx="17620">
                  <c:v>-0.41992200000000002</c:v>
                </c:pt>
                <c:pt idx="17621">
                  <c:v>-0.35400399999999999</c:v>
                </c:pt>
                <c:pt idx="17622">
                  <c:v>-0.36376999999999998</c:v>
                </c:pt>
                <c:pt idx="17623">
                  <c:v>-0.33203100000000002</c:v>
                </c:pt>
                <c:pt idx="17624">
                  <c:v>-0.31494100000000003</c:v>
                </c:pt>
                <c:pt idx="17625">
                  <c:v>-0.26855499999999999</c:v>
                </c:pt>
                <c:pt idx="17626">
                  <c:v>-0.25390600000000002</c:v>
                </c:pt>
                <c:pt idx="17627">
                  <c:v>-0.20507800000000001</c:v>
                </c:pt>
                <c:pt idx="17628">
                  <c:v>-0.18798799999999999</c:v>
                </c:pt>
                <c:pt idx="17629">
                  <c:v>-0.13916000000000001</c:v>
                </c:pt>
                <c:pt idx="17630">
                  <c:v>-0.109863</c:v>
                </c:pt>
                <c:pt idx="17631">
                  <c:v>-7.5683600000000004E-2</c:v>
                </c:pt>
                <c:pt idx="17632">
                  <c:v>-2.9296900000000001E-2</c:v>
                </c:pt>
                <c:pt idx="17633">
                  <c:v>-2.4414100000000001E-2</c:v>
                </c:pt>
                <c:pt idx="17634">
                  <c:v>3.90625E-2</c:v>
                </c:pt>
                <c:pt idx="17635">
                  <c:v>4.8828099999999999E-2</c:v>
                </c:pt>
                <c:pt idx="17636">
                  <c:v>0.10498</c:v>
                </c:pt>
                <c:pt idx="17637">
                  <c:v>0.119629</c:v>
                </c:pt>
                <c:pt idx="17638">
                  <c:v>0.146484</c:v>
                </c:pt>
                <c:pt idx="17639">
                  <c:v>0.18310499999999999</c:v>
                </c:pt>
                <c:pt idx="17640">
                  <c:v>0.20996100000000001</c:v>
                </c:pt>
                <c:pt idx="17641">
                  <c:v>0.25634800000000002</c:v>
                </c:pt>
                <c:pt idx="17642">
                  <c:v>0.28808600000000001</c:v>
                </c:pt>
                <c:pt idx="17643">
                  <c:v>0.302734</c:v>
                </c:pt>
                <c:pt idx="17644">
                  <c:v>0.35156199999999999</c:v>
                </c:pt>
                <c:pt idx="17645">
                  <c:v>0.37841799999999998</c:v>
                </c:pt>
                <c:pt idx="17646">
                  <c:v>0.41015600000000002</c:v>
                </c:pt>
                <c:pt idx="17647">
                  <c:v>0.44189499999999998</c:v>
                </c:pt>
                <c:pt idx="17648">
                  <c:v>0.47119100000000003</c:v>
                </c:pt>
                <c:pt idx="17649">
                  <c:v>0.52002000000000004</c:v>
                </c:pt>
                <c:pt idx="17650">
                  <c:v>0.53222700000000001</c:v>
                </c:pt>
                <c:pt idx="17651">
                  <c:v>0.554199</c:v>
                </c:pt>
                <c:pt idx="17652">
                  <c:v>0.59326199999999996</c:v>
                </c:pt>
                <c:pt idx="17653">
                  <c:v>0.60790999999999995</c:v>
                </c:pt>
                <c:pt idx="17654">
                  <c:v>0.63964799999999999</c:v>
                </c:pt>
                <c:pt idx="17655">
                  <c:v>0.66162100000000001</c:v>
                </c:pt>
                <c:pt idx="17656">
                  <c:v>0.68603499999999995</c:v>
                </c:pt>
                <c:pt idx="17657">
                  <c:v>0.71777299999999999</c:v>
                </c:pt>
                <c:pt idx="17658">
                  <c:v>0.74951199999999996</c:v>
                </c:pt>
                <c:pt idx="17659">
                  <c:v>0.75439500000000004</c:v>
                </c:pt>
                <c:pt idx="17660">
                  <c:v>0.77880899999999997</c:v>
                </c:pt>
                <c:pt idx="17661">
                  <c:v>0.80566400000000005</c:v>
                </c:pt>
                <c:pt idx="17662">
                  <c:v>0.81298800000000004</c:v>
                </c:pt>
                <c:pt idx="17663">
                  <c:v>0.85449200000000003</c:v>
                </c:pt>
                <c:pt idx="17664">
                  <c:v>0.87890599999999997</c:v>
                </c:pt>
                <c:pt idx="17665">
                  <c:v>0.89355499999999999</c:v>
                </c:pt>
                <c:pt idx="17666">
                  <c:v>0.89599600000000001</c:v>
                </c:pt>
                <c:pt idx="17667">
                  <c:v>0.91552699999999998</c:v>
                </c:pt>
                <c:pt idx="17668">
                  <c:v>0.944824</c:v>
                </c:pt>
                <c:pt idx="17669">
                  <c:v>0.95947300000000002</c:v>
                </c:pt>
                <c:pt idx="17670">
                  <c:v>0.97412100000000001</c:v>
                </c:pt>
                <c:pt idx="17671">
                  <c:v>0.98632799999999998</c:v>
                </c:pt>
                <c:pt idx="17672">
                  <c:v>1.00098</c:v>
                </c:pt>
                <c:pt idx="17673">
                  <c:v>0.99609400000000003</c:v>
                </c:pt>
                <c:pt idx="17674">
                  <c:v>1.01074</c:v>
                </c:pt>
                <c:pt idx="17675">
                  <c:v>1.01318</c:v>
                </c:pt>
                <c:pt idx="17676">
                  <c:v>1.02783</c:v>
                </c:pt>
                <c:pt idx="17677">
                  <c:v>0.99365199999999998</c:v>
                </c:pt>
                <c:pt idx="17678">
                  <c:v>1.0376000000000001</c:v>
                </c:pt>
                <c:pt idx="17679">
                  <c:v>1.0400400000000001</c:v>
                </c:pt>
                <c:pt idx="17680">
                  <c:v>1.0473600000000001</c:v>
                </c:pt>
                <c:pt idx="17681">
                  <c:v>1.0424800000000001</c:v>
                </c:pt>
                <c:pt idx="17682">
                  <c:v>1.0424800000000001</c:v>
                </c:pt>
                <c:pt idx="17683">
                  <c:v>1.0498000000000001</c:v>
                </c:pt>
                <c:pt idx="17684">
                  <c:v>1.0424800000000001</c:v>
                </c:pt>
                <c:pt idx="17685">
                  <c:v>1.0424800000000001</c:v>
                </c:pt>
                <c:pt idx="17686">
                  <c:v>1.03271</c:v>
                </c:pt>
                <c:pt idx="17687">
                  <c:v>1.0351600000000001</c:v>
                </c:pt>
                <c:pt idx="17688">
                  <c:v>1.0546899999999999</c:v>
                </c:pt>
                <c:pt idx="17689">
                  <c:v>1.02295</c:v>
                </c:pt>
                <c:pt idx="17690">
                  <c:v>0.98877000000000004</c:v>
                </c:pt>
                <c:pt idx="17691">
                  <c:v>1.00342</c:v>
                </c:pt>
                <c:pt idx="17692">
                  <c:v>0.98144500000000001</c:v>
                </c:pt>
                <c:pt idx="17693">
                  <c:v>0.99609400000000003</c:v>
                </c:pt>
                <c:pt idx="17694">
                  <c:v>0.98388699999999996</c:v>
                </c:pt>
                <c:pt idx="17695">
                  <c:v>0.96679700000000002</c:v>
                </c:pt>
                <c:pt idx="17696">
                  <c:v>0.95214799999999999</c:v>
                </c:pt>
                <c:pt idx="17697">
                  <c:v>0.944824</c:v>
                </c:pt>
                <c:pt idx="17698">
                  <c:v>0.93261700000000003</c:v>
                </c:pt>
                <c:pt idx="17699">
                  <c:v>0.91552699999999998</c:v>
                </c:pt>
                <c:pt idx="17700">
                  <c:v>0.89111300000000004</c:v>
                </c:pt>
                <c:pt idx="17701">
                  <c:v>0.88134800000000002</c:v>
                </c:pt>
                <c:pt idx="17702">
                  <c:v>0.85449200000000003</c:v>
                </c:pt>
                <c:pt idx="17703">
                  <c:v>0.84716800000000003</c:v>
                </c:pt>
                <c:pt idx="17704">
                  <c:v>0.81298800000000004</c:v>
                </c:pt>
                <c:pt idx="17705">
                  <c:v>0.78369100000000003</c:v>
                </c:pt>
                <c:pt idx="17706">
                  <c:v>0.773926</c:v>
                </c:pt>
                <c:pt idx="17707">
                  <c:v>0.75683599999999995</c:v>
                </c:pt>
                <c:pt idx="17708">
                  <c:v>0.72509800000000002</c:v>
                </c:pt>
                <c:pt idx="17709">
                  <c:v>0.703125</c:v>
                </c:pt>
                <c:pt idx="17710">
                  <c:v>0.68603499999999995</c:v>
                </c:pt>
                <c:pt idx="17711">
                  <c:v>0.65917999999999999</c:v>
                </c:pt>
                <c:pt idx="17712">
                  <c:v>0.63720699999999997</c:v>
                </c:pt>
                <c:pt idx="17713">
                  <c:v>0.59326199999999996</c:v>
                </c:pt>
                <c:pt idx="17714">
                  <c:v>0.56640599999999997</c:v>
                </c:pt>
                <c:pt idx="17715">
                  <c:v>0.53710899999999995</c:v>
                </c:pt>
                <c:pt idx="17716">
                  <c:v>0.50781200000000004</c:v>
                </c:pt>
                <c:pt idx="17717">
                  <c:v>0.47363300000000003</c:v>
                </c:pt>
                <c:pt idx="17718">
                  <c:v>0.44433600000000001</c:v>
                </c:pt>
                <c:pt idx="17719">
                  <c:v>0.42480499999999999</c:v>
                </c:pt>
                <c:pt idx="17720">
                  <c:v>0.383301</c:v>
                </c:pt>
                <c:pt idx="17721">
                  <c:v>0.35888700000000001</c:v>
                </c:pt>
                <c:pt idx="17722">
                  <c:v>0.32958999999999999</c:v>
                </c:pt>
                <c:pt idx="17723">
                  <c:v>0.31738300000000003</c:v>
                </c:pt>
                <c:pt idx="17724">
                  <c:v>0.27587899999999999</c:v>
                </c:pt>
                <c:pt idx="17725">
                  <c:v>0.244141</c:v>
                </c:pt>
                <c:pt idx="17726">
                  <c:v>0.19775400000000001</c:v>
                </c:pt>
                <c:pt idx="17727">
                  <c:v>0.161133</c:v>
                </c:pt>
                <c:pt idx="17728">
                  <c:v>0.146484</c:v>
                </c:pt>
                <c:pt idx="17729">
                  <c:v>0.117188</c:v>
                </c:pt>
                <c:pt idx="17730">
                  <c:v>6.8359400000000001E-2</c:v>
                </c:pt>
                <c:pt idx="17731">
                  <c:v>6.3476599999999994E-2</c:v>
                </c:pt>
                <c:pt idx="17732">
                  <c:v>2.1972700000000001E-2</c:v>
                </c:pt>
                <c:pt idx="17733">
                  <c:v>-2.6855500000000001E-2</c:v>
                </c:pt>
                <c:pt idx="17734">
                  <c:v>-5.6152300000000002E-2</c:v>
                </c:pt>
                <c:pt idx="17735">
                  <c:v>-6.8359400000000001E-2</c:v>
                </c:pt>
                <c:pt idx="17736">
                  <c:v>-0.10498</c:v>
                </c:pt>
                <c:pt idx="17737">
                  <c:v>-0.14160200000000001</c:v>
                </c:pt>
                <c:pt idx="17738">
                  <c:v>-0.18066399999999999</c:v>
                </c:pt>
                <c:pt idx="17739">
                  <c:v>-0.20996100000000001</c:v>
                </c:pt>
                <c:pt idx="17740">
                  <c:v>-0.246582</c:v>
                </c:pt>
                <c:pt idx="17741">
                  <c:v>-0.26367200000000002</c:v>
                </c:pt>
                <c:pt idx="17742">
                  <c:v>-0.29785200000000001</c:v>
                </c:pt>
                <c:pt idx="17743">
                  <c:v>-0.32958999999999999</c:v>
                </c:pt>
                <c:pt idx="17744">
                  <c:v>-0.37841799999999998</c:v>
                </c:pt>
                <c:pt idx="17745">
                  <c:v>-0.400391</c:v>
                </c:pt>
                <c:pt idx="17746">
                  <c:v>-0.41992200000000002</c:v>
                </c:pt>
                <c:pt idx="17747">
                  <c:v>-0.44189499999999998</c:v>
                </c:pt>
                <c:pt idx="17748">
                  <c:v>-0.48583999999999999</c:v>
                </c:pt>
                <c:pt idx="17749">
                  <c:v>-0.51269500000000001</c:v>
                </c:pt>
                <c:pt idx="17750">
                  <c:v>-0.53710899999999995</c:v>
                </c:pt>
                <c:pt idx="17751">
                  <c:v>-0.56152299999999999</c:v>
                </c:pt>
                <c:pt idx="17752">
                  <c:v>-0.58105499999999999</c:v>
                </c:pt>
                <c:pt idx="17753">
                  <c:v>-0.62011700000000003</c:v>
                </c:pt>
                <c:pt idx="17754">
                  <c:v>-0.632324</c:v>
                </c:pt>
                <c:pt idx="17755">
                  <c:v>-0.66406200000000004</c:v>
                </c:pt>
                <c:pt idx="17756">
                  <c:v>-0.68603499999999995</c:v>
                </c:pt>
                <c:pt idx="17757">
                  <c:v>-0.72509800000000002</c:v>
                </c:pt>
                <c:pt idx="17758">
                  <c:v>-0.73486300000000004</c:v>
                </c:pt>
                <c:pt idx="17759">
                  <c:v>-0.74462899999999999</c:v>
                </c:pt>
                <c:pt idx="17760">
                  <c:v>-0.773926</c:v>
                </c:pt>
                <c:pt idx="17761">
                  <c:v>-0.79834000000000005</c:v>
                </c:pt>
                <c:pt idx="17762">
                  <c:v>-0.81542999999999999</c:v>
                </c:pt>
                <c:pt idx="17763">
                  <c:v>-0.83740199999999998</c:v>
                </c:pt>
                <c:pt idx="17764">
                  <c:v>-0.83496099999999995</c:v>
                </c:pt>
                <c:pt idx="17765">
                  <c:v>-0.86181600000000003</c:v>
                </c:pt>
                <c:pt idx="17766">
                  <c:v>-0.88622999999999996</c:v>
                </c:pt>
                <c:pt idx="17767">
                  <c:v>-0.89111300000000004</c:v>
                </c:pt>
                <c:pt idx="17768">
                  <c:v>-0.89843799999999996</c:v>
                </c:pt>
                <c:pt idx="17769">
                  <c:v>-0.90820299999999998</c:v>
                </c:pt>
                <c:pt idx="17770">
                  <c:v>-0.93994100000000003</c:v>
                </c:pt>
                <c:pt idx="17771">
                  <c:v>-0.93505899999999997</c:v>
                </c:pt>
                <c:pt idx="17772">
                  <c:v>-0.89599600000000001</c:v>
                </c:pt>
                <c:pt idx="17773">
                  <c:v>-0.94238299999999997</c:v>
                </c:pt>
                <c:pt idx="17774">
                  <c:v>-0.9375</c:v>
                </c:pt>
                <c:pt idx="17775">
                  <c:v>-0.95947300000000002</c:v>
                </c:pt>
                <c:pt idx="17776">
                  <c:v>-0.95703099999999997</c:v>
                </c:pt>
                <c:pt idx="17777">
                  <c:v>-0.95947300000000002</c:v>
                </c:pt>
                <c:pt idx="17778">
                  <c:v>-0.95459000000000005</c:v>
                </c:pt>
                <c:pt idx="17779">
                  <c:v>-0.96435499999999996</c:v>
                </c:pt>
                <c:pt idx="17780">
                  <c:v>-0.95703099999999997</c:v>
                </c:pt>
                <c:pt idx="17781">
                  <c:v>-0.96191400000000005</c:v>
                </c:pt>
                <c:pt idx="17782">
                  <c:v>-0.95214799999999999</c:v>
                </c:pt>
                <c:pt idx="17783">
                  <c:v>-0.94238299999999997</c:v>
                </c:pt>
                <c:pt idx="17784">
                  <c:v>-0.93994100000000003</c:v>
                </c:pt>
                <c:pt idx="17785">
                  <c:v>-0.94970699999999997</c:v>
                </c:pt>
                <c:pt idx="17786">
                  <c:v>-0.9375</c:v>
                </c:pt>
                <c:pt idx="17787">
                  <c:v>-0.92040999999999995</c:v>
                </c:pt>
                <c:pt idx="17788">
                  <c:v>-0.91796900000000003</c:v>
                </c:pt>
                <c:pt idx="17789">
                  <c:v>-0.89355499999999999</c:v>
                </c:pt>
                <c:pt idx="17790">
                  <c:v>-0.88867200000000002</c:v>
                </c:pt>
                <c:pt idx="17791">
                  <c:v>-0.866699</c:v>
                </c:pt>
                <c:pt idx="17792">
                  <c:v>-0.86425799999999997</c:v>
                </c:pt>
                <c:pt idx="17793">
                  <c:v>-0.83007799999999998</c:v>
                </c:pt>
                <c:pt idx="17794">
                  <c:v>-0.79589799999999999</c:v>
                </c:pt>
                <c:pt idx="17795">
                  <c:v>-0.80078099999999997</c:v>
                </c:pt>
                <c:pt idx="17796">
                  <c:v>-0.78613299999999997</c:v>
                </c:pt>
                <c:pt idx="17797">
                  <c:v>-0.773926</c:v>
                </c:pt>
                <c:pt idx="17798">
                  <c:v>-0.74707000000000001</c:v>
                </c:pt>
                <c:pt idx="17799">
                  <c:v>-0.72021500000000005</c:v>
                </c:pt>
                <c:pt idx="17800">
                  <c:v>-0.69091800000000003</c:v>
                </c:pt>
                <c:pt idx="17801">
                  <c:v>-0.67627000000000004</c:v>
                </c:pt>
                <c:pt idx="17802">
                  <c:v>-0.62744100000000003</c:v>
                </c:pt>
                <c:pt idx="17803">
                  <c:v>-0.62011700000000003</c:v>
                </c:pt>
                <c:pt idx="17804">
                  <c:v>-0.60302699999999998</c:v>
                </c:pt>
                <c:pt idx="17805">
                  <c:v>-0.57128900000000005</c:v>
                </c:pt>
                <c:pt idx="17806">
                  <c:v>-0.54931600000000003</c:v>
                </c:pt>
                <c:pt idx="17807">
                  <c:v>-0.52978499999999995</c:v>
                </c:pt>
                <c:pt idx="17808">
                  <c:v>-0.50048800000000004</c:v>
                </c:pt>
                <c:pt idx="17809">
                  <c:v>-0.46630899999999997</c:v>
                </c:pt>
                <c:pt idx="17810">
                  <c:v>-0.44433600000000001</c:v>
                </c:pt>
                <c:pt idx="17811">
                  <c:v>-0.383301</c:v>
                </c:pt>
                <c:pt idx="17812">
                  <c:v>-0.36865199999999998</c:v>
                </c:pt>
                <c:pt idx="17813">
                  <c:v>-0.30761699999999997</c:v>
                </c:pt>
                <c:pt idx="17814">
                  <c:v>-0.3125</c:v>
                </c:pt>
                <c:pt idx="17815">
                  <c:v>-0.28808600000000001</c:v>
                </c:pt>
                <c:pt idx="17816">
                  <c:v>-0.25878899999999999</c:v>
                </c:pt>
                <c:pt idx="17817">
                  <c:v>-0.21972700000000001</c:v>
                </c:pt>
                <c:pt idx="17818">
                  <c:v>-0.18554699999999999</c:v>
                </c:pt>
                <c:pt idx="17819">
                  <c:v>-0.151367</c:v>
                </c:pt>
                <c:pt idx="17820">
                  <c:v>-0.13671900000000001</c:v>
                </c:pt>
                <c:pt idx="17821">
                  <c:v>-9.2773400000000006E-2</c:v>
                </c:pt>
                <c:pt idx="17822">
                  <c:v>-5.8593800000000001E-2</c:v>
                </c:pt>
                <c:pt idx="17823">
                  <c:v>-3.1738299999999997E-2</c:v>
                </c:pt>
                <c:pt idx="17824">
                  <c:v>1.2207000000000001E-2</c:v>
                </c:pt>
                <c:pt idx="17825">
                  <c:v>3.6621099999999997E-2</c:v>
                </c:pt>
                <c:pt idx="17826">
                  <c:v>7.5683600000000004E-2</c:v>
                </c:pt>
                <c:pt idx="17827">
                  <c:v>0.112305</c:v>
                </c:pt>
                <c:pt idx="17828">
                  <c:v>0.14160200000000001</c:v>
                </c:pt>
                <c:pt idx="17829">
                  <c:v>0.163574</c:v>
                </c:pt>
                <c:pt idx="17830">
                  <c:v>0.20263700000000001</c:v>
                </c:pt>
                <c:pt idx="17831">
                  <c:v>0.231934</c:v>
                </c:pt>
                <c:pt idx="17832">
                  <c:v>0.26855499999999999</c:v>
                </c:pt>
                <c:pt idx="17833">
                  <c:v>0.305176</c:v>
                </c:pt>
                <c:pt idx="17834">
                  <c:v>0.32714799999999999</c:v>
                </c:pt>
                <c:pt idx="17835">
                  <c:v>0.35888700000000001</c:v>
                </c:pt>
                <c:pt idx="17836">
                  <c:v>0.390625</c:v>
                </c:pt>
                <c:pt idx="17837">
                  <c:v>0.41503899999999999</c:v>
                </c:pt>
                <c:pt idx="17838">
                  <c:v>0.45166000000000001</c:v>
                </c:pt>
                <c:pt idx="17839">
                  <c:v>0.478516</c:v>
                </c:pt>
                <c:pt idx="17840">
                  <c:v>0.51269500000000001</c:v>
                </c:pt>
                <c:pt idx="17841">
                  <c:v>0.539551</c:v>
                </c:pt>
                <c:pt idx="17842">
                  <c:v>0.57617200000000002</c:v>
                </c:pt>
                <c:pt idx="17843">
                  <c:v>0.60058599999999995</c:v>
                </c:pt>
                <c:pt idx="17844">
                  <c:v>0.62744100000000003</c:v>
                </c:pt>
                <c:pt idx="17845">
                  <c:v>0.64697300000000002</c:v>
                </c:pt>
                <c:pt idx="17846">
                  <c:v>0.66894500000000001</c:v>
                </c:pt>
                <c:pt idx="17847">
                  <c:v>0.710449</c:v>
                </c:pt>
                <c:pt idx="17848">
                  <c:v>0.72265599999999997</c:v>
                </c:pt>
                <c:pt idx="17849">
                  <c:v>0.75195299999999998</c:v>
                </c:pt>
                <c:pt idx="17850">
                  <c:v>0.76171900000000003</c:v>
                </c:pt>
                <c:pt idx="17851">
                  <c:v>0.80078099999999997</c:v>
                </c:pt>
                <c:pt idx="17852">
                  <c:v>0.76904300000000003</c:v>
                </c:pt>
                <c:pt idx="17853">
                  <c:v>0.82519500000000001</c:v>
                </c:pt>
                <c:pt idx="17854">
                  <c:v>0.859375</c:v>
                </c:pt>
                <c:pt idx="17855">
                  <c:v>0.87402299999999999</c:v>
                </c:pt>
                <c:pt idx="17856">
                  <c:v>0.89599600000000001</c:v>
                </c:pt>
                <c:pt idx="17857">
                  <c:v>0.90820299999999998</c:v>
                </c:pt>
                <c:pt idx="17858">
                  <c:v>0.92773399999999995</c:v>
                </c:pt>
                <c:pt idx="17859">
                  <c:v>0.94238299999999997</c:v>
                </c:pt>
                <c:pt idx="17860">
                  <c:v>0.94726600000000005</c:v>
                </c:pt>
                <c:pt idx="17861">
                  <c:v>0.98388699999999996</c:v>
                </c:pt>
                <c:pt idx="17862">
                  <c:v>0.97656200000000004</c:v>
                </c:pt>
                <c:pt idx="17863">
                  <c:v>0.99121099999999995</c:v>
                </c:pt>
                <c:pt idx="17864">
                  <c:v>1.00098</c:v>
                </c:pt>
                <c:pt idx="17865">
                  <c:v>0.99121099999999995</c:v>
                </c:pt>
                <c:pt idx="17866">
                  <c:v>1.01807</c:v>
                </c:pt>
                <c:pt idx="17867">
                  <c:v>1.0083</c:v>
                </c:pt>
                <c:pt idx="17868">
                  <c:v>1.03271</c:v>
                </c:pt>
                <c:pt idx="17869">
                  <c:v>1.03027</c:v>
                </c:pt>
                <c:pt idx="17870">
                  <c:v>1.0376000000000001</c:v>
                </c:pt>
                <c:pt idx="17871">
                  <c:v>1.0498000000000001</c:v>
                </c:pt>
                <c:pt idx="17872">
                  <c:v>1.0376000000000001</c:v>
                </c:pt>
                <c:pt idx="17873">
                  <c:v>1.0571299999999999</c:v>
                </c:pt>
                <c:pt idx="17874">
                  <c:v>1.0522499999999999</c:v>
                </c:pt>
                <c:pt idx="17875">
                  <c:v>1.0400400000000001</c:v>
                </c:pt>
                <c:pt idx="17876">
                  <c:v>1.0424800000000001</c:v>
                </c:pt>
                <c:pt idx="17877">
                  <c:v>1.0376000000000001</c:v>
                </c:pt>
                <c:pt idx="17878">
                  <c:v>1.0424800000000001</c:v>
                </c:pt>
                <c:pt idx="17879">
                  <c:v>1.02783</c:v>
                </c:pt>
                <c:pt idx="17880">
                  <c:v>1.01318</c:v>
                </c:pt>
                <c:pt idx="17881">
                  <c:v>1.02051</c:v>
                </c:pt>
                <c:pt idx="17882">
                  <c:v>0.95947300000000002</c:v>
                </c:pt>
                <c:pt idx="17883">
                  <c:v>0.99121099999999995</c:v>
                </c:pt>
                <c:pt idx="17884">
                  <c:v>0.98632799999999998</c:v>
                </c:pt>
                <c:pt idx="17885">
                  <c:v>0.97167999999999999</c:v>
                </c:pt>
                <c:pt idx="17886">
                  <c:v>0.94726600000000005</c:v>
                </c:pt>
                <c:pt idx="17887">
                  <c:v>0.94238299999999997</c:v>
                </c:pt>
                <c:pt idx="17888">
                  <c:v>0.94238299999999997</c:v>
                </c:pt>
                <c:pt idx="17889">
                  <c:v>0.91796900000000003</c:v>
                </c:pt>
                <c:pt idx="17890">
                  <c:v>0.89599600000000001</c:v>
                </c:pt>
                <c:pt idx="17891">
                  <c:v>0.87402299999999999</c:v>
                </c:pt>
                <c:pt idx="17892">
                  <c:v>0.86425799999999997</c:v>
                </c:pt>
                <c:pt idx="17893">
                  <c:v>0.82519500000000001</c:v>
                </c:pt>
                <c:pt idx="17894">
                  <c:v>0.81298800000000004</c:v>
                </c:pt>
                <c:pt idx="17895">
                  <c:v>0.80810499999999996</c:v>
                </c:pt>
                <c:pt idx="17896">
                  <c:v>0.77636700000000003</c:v>
                </c:pt>
                <c:pt idx="17897">
                  <c:v>0.75195299999999998</c:v>
                </c:pt>
                <c:pt idx="17898">
                  <c:v>0.73730499999999999</c:v>
                </c:pt>
                <c:pt idx="17899">
                  <c:v>0.69824200000000003</c:v>
                </c:pt>
                <c:pt idx="17900">
                  <c:v>0.69091800000000003</c:v>
                </c:pt>
                <c:pt idx="17901">
                  <c:v>0.66162100000000001</c:v>
                </c:pt>
                <c:pt idx="17902">
                  <c:v>0.63720699999999997</c:v>
                </c:pt>
                <c:pt idx="17903">
                  <c:v>0.58837899999999999</c:v>
                </c:pt>
                <c:pt idx="17904">
                  <c:v>0.57372999999999996</c:v>
                </c:pt>
                <c:pt idx="17905">
                  <c:v>0.54199200000000003</c:v>
                </c:pt>
                <c:pt idx="17906">
                  <c:v>0.52002000000000004</c:v>
                </c:pt>
                <c:pt idx="17907">
                  <c:v>0.49072300000000002</c:v>
                </c:pt>
                <c:pt idx="17908">
                  <c:v>0.461426</c:v>
                </c:pt>
                <c:pt idx="17909">
                  <c:v>0.42480499999999999</c:v>
                </c:pt>
                <c:pt idx="17910">
                  <c:v>0.39550800000000003</c:v>
                </c:pt>
                <c:pt idx="17911">
                  <c:v>0.36865199999999998</c:v>
                </c:pt>
                <c:pt idx="17912">
                  <c:v>0.33935500000000002</c:v>
                </c:pt>
                <c:pt idx="17913">
                  <c:v>0.30761699999999997</c:v>
                </c:pt>
                <c:pt idx="17914">
                  <c:v>0.27587899999999999</c:v>
                </c:pt>
                <c:pt idx="17915">
                  <c:v>0.26123000000000002</c:v>
                </c:pt>
                <c:pt idx="17916">
                  <c:v>0.21240200000000001</c:v>
                </c:pt>
                <c:pt idx="17917">
                  <c:v>0.18066399999999999</c:v>
                </c:pt>
                <c:pt idx="17918">
                  <c:v>0.144043</c:v>
                </c:pt>
                <c:pt idx="17919">
                  <c:v>0.12207</c:v>
                </c:pt>
                <c:pt idx="17920">
                  <c:v>7.0800799999999997E-2</c:v>
                </c:pt>
                <c:pt idx="17921">
                  <c:v>8.5449200000000003E-2</c:v>
                </c:pt>
                <c:pt idx="17922">
                  <c:v>3.1738299999999997E-2</c:v>
                </c:pt>
                <c:pt idx="17923">
                  <c:v>-1.7089799999999999E-2</c:v>
                </c:pt>
                <c:pt idx="17924">
                  <c:v>-4.1503900000000003E-2</c:v>
                </c:pt>
                <c:pt idx="17925">
                  <c:v>-7.5683600000000004E-2</c:v>
                </c:pt>
                <c:pt idx="17926">
                  <c:v>-0.107422</c:v>
                </c:pt>
                <c:pt idx="17927">
                  <c:v>-0.146484</c:v>
                </c:pt>
                <c:pt idx="17928">
                  <c:v>-0.158691</c:v>
                </c:pt>
                <c:pt idx="17929">
                  <c:v>-0.20263700000000001</c:v>
                </c:pt>
                <c:pt idx="17930">
                  <c:v>-0.24902299999999999</c:v>
                </c:pt>
                <c:pt idx="17931">
                  <c:v>-0.27343800000000001</c:v>
                </c:pt>
                <c:pt idx="17932">
                  <c:v>-0.32958999999999999</c:v>
                </c:pt>
                <c:pt idx="17933">
                  <c:v>-0.33203100000000002</c:v>
                </c:pt>
                <c:pt idx="17934">
                  <c:v>-0.390625</c:v>
                </c:pt>
                <c:pt idx="17935">
                  <c:v>-0.39550800000000003</c:v>
                </c:pt>
                <c:pt idx="17936">
                  <c:v>-0.41748000000000002</c:v>
                </c:pt>
                <c:pt idx="17937">
                  <c:v>-0.43945299999999998</c:v>
                </c:pt>
                <c:pt idx="17938">
                  <c:v>-0.49072300000000002</c:v>
                </c:pt>
                <c:pt idx="17939">
                  <c:v>-0.51025399999999999</c:v>
                </c:pt>
                <c:pt idx="17940">
                  <c:v>-0.539551</c:v>
                </c:pt>
                <c:pt idx="17941">
                  <c:v>-0.55908199999999997</c:v>
                </c:pt>
                <c:pt idx="17942">
                  <c:v>-0.60058599999999995</c:v>
                </c:pt>
                <c:pt idx="17943">
                  <c:v>-0.62011700000000003</c:v>
                </c:pt>
                <c:pt idx="17944">
                  <c:v>-0.64697300000000002</c:v>
                </c:pt>
                <c:pt idx="17945">
                  <c:v>-0.66406200000000004</c:v>
                </c:pt>
                <c:pt idx="17946">
                  <c:v>-0.695801</c:v>
                </c:pt>
                <c:pt idx="17947">
                  <c:v>-0.71289100000000005</c:v>
                </c:pt>
                <c:pt idx="17948">
                  <c:v>-0.73974600000000001</c:v>
                </c:pt>
                <c:pt idx="17949">
                  <c:v>-0.75439500000000004</c:v>
                </c:pt>
                <c:pt idx="17950">
                  <c:v>-0.76904300000000003</c:v>
                </c:pt>
                <c:pt idx="17951">
                  <c:v>-0.79589799999999999</c:v>
                </c:pt>
                <c:pt idx="17952">
                  <c:v>-0.83496099999999995</c:v>
                </c:pt>
                <c:pt idx="17953">
                  <c:v>-0.83984400000000003</c:v>
                </c:pt>
                <c:pt idx="17954">
                  <c:v>-0.852051</c:v>
                </c:pt>
                <c:pt idx="17955">
                  <c:v>-0.866699</c:v>
                </c:pt>
                <c:pt idx="17956">
                  <c:v>-0.88622999999999996</c:v>
                </c:pt>
                <c:pt idx="17957">
                  <c:v>-0.88378900000000005</c:v>
                </c:pt>
                <c:pt idx="17958">
                  <c:v>-0.89843799999999996</c:v>
                </c:pt>
                <c:pt idx="17959">
                  <c:v>-0.92529300000000003</c:v>
                </c:pt>
                <c:pt idx="17960">
                  <c:v>-0.94970699999999997</c:v>
                </c:pt>
                <c:pt idx="17961">
                  <c:v>-0.94970699999999997</c:v>
                </c:pt>
                <c:pt idx="17962">
                  <c:v>-0.97412100000000001</c:v>
                </c:pt>
                <c:pt idx="17963">
                  <c:v>-0.95947300000000002</c:v>
                </c:pt>
                <c:pt idx="17964">
                  <c:v>-0.96191400000000005</c:v>
                </c:pt>
                <c:pt idx="17965">
                  <c:v>-0.95459000000000005</c:v>
                </c:pt>
                <c:pt idx="17966">
                  <c:v>-0.96923800000000004</c:v>
                </c:pt>
                <c:pt idx="17967">
                  <c:v>-0.97412100000000001</c:v>
                </c:pt>
                <c:pt idx="17968">
                  <c:v>-0.97900399999999999</c:v>
                </c:pt>
                <c:pt idx="17969">
                  <c:v>-0.97900399999999999</c:v>
                </c:pt>
                <c:pt idx="17970">
                  <c:v>-0.98632799999999998</c:v>
                </c:pt>
                <c:pt idx="17971">
                  <c:v>-0.97412100000000001</c:v>
                </c:pt>
                <c:pt idx="17972">
                  <c:v>-0.98388699999999996</c:v>
                </c:pt>
                <c:pt idx="17973">
                  <c:v>-0.95459000000000005</c:v>
                </c:pt>
                <c:pt idx="17974">
                  <c:v>-0.96679700000000002</c:v>
                </c:pt>
                <c:pt idx="17975">
                  <c:v>-0.96679700000000002</c:v>
                </c:pt>
                <c:pt idx="17976">
                  <c:v>-0.95459000000000005</c:v>
                </c:pt>
                <c:pt idx="17977">
                  <c:v>-0.92529300000000003</c:v>
                </c:pt>
                <c:pt idx="17978">
                  <c:v>-0.930176</c:v>
                </c:pt>
                <c:pt idx="17979">
                  <c:v>-0.89843799999999996</c:v>
                </c:pt>
                <c:pt idx="17980">
                  <c:v>-0.90332000000000001</c:v>
                </c:pt>
                <c:pt idx="17981">
                  <c:v>-0.88622999999999996</c:v>
                </c:pt>
                <c:pt idx="17982">
                  <c:v>-0.88622999999999996</c:v>
                </c:pt>
                <c:pt idx="17983">
                  <c:v>-0.87646500000000005</c:v>
                </c:pt>
                <c:pt idx="17984">
                  <c:v>-0.84960899999999995</c:v>
                </c:pt>
                <c:pt idx="17985">
                  <c:v>-0.82763699999999996</c:v>
                </c:pt>
                <c:pt idx="17986">
                  <c:v>-0.82031200000000004</c:v>
                </c:pt>
                <c:pt idx="17987">
                  <c:v>-0.788574</c:v>
                </c:pt>
                <c:pt idx="17988">
                  <c:v>-0.77148399999999995</c:v>
                </c:pt>
                <c:pt idx="17989">
                  <c:v>-0.75439500000000004</c:v>
                </c:pt>
                <c:pt idx="17990">
                  <c:v>-0.74707000000000001</c:v>
                </c:pt>
                <c:pt idx="17991">
                  <c:v>-0.71777299999999999</c:v>
                </c:pt>
                <c:pt idx="17992">
                  <c:v>-0.70068399999999997</c:v>
                </c:pt>
                <c:pt idx="17993">
                  <c:v>-0.65673800000000004</c:v>
                </c:pt>
                <c:pt idx="17994">
                  <c:v>-0.632324</c:v>
                </c:pt>
                <c:pt idx="17995">
                  <c:v>-0.60790999999999995</c:v>
                </c:pt>
                <c:pt idx="17996">
                  <c:v>-0.58349600000000001</c:v>
                </c:pt>
                <c:pt idx="17997">
                  <c:v>-0.55175799999999997</c:v>
                </c:pt>
                <c:pt idx="17998">
                  <c:v>-0.53710899999999995</c:v>
                </c:pt>
                <c:pt idx="17999">
                  <c:v>-0.51513699999999996</c:v>
                </c:pt>
                <c:pt idx="18000">
                  <c:v>-0.48095700000000002</c:v>
                </c:pt>
                <c:pt idx="18001">
                  <c:v>-0.458984</c:v>
                </c:pt>
                <c:pt idx="18002">
                  <c:v>-0.41503899999999999</c:v>
                </c:pt>
                <c:pt idx="18003">
                  <c:v>-0.43701200000000001</c:v>
                </c:pt>
                <c:pt idx="18004">
                  <c:v>-0.35156199999999999</c:v>
                </c:pt>
                <c:pt idx="18005">
                  <c:v>-0.31738300000000003</c:v>
                </c:pt>
                <c:pt idx="18006">
                  <c:v>-0.29052699999999998</c:v>
                </c:pt>
                <c:pt idx="18007">
                  <c:v>-0.27099600000000001</c:v>
                </c:pt>
                <c:pt idx="18008">
                  <c:v>-0.239258</c:v>
                </c:pt>
                <c:pt idx="18009">
                  <c:v>-0.20019500000000001</c:v>
                </c:pt>
                <c:pt idx="18010">
                  <c:v>-0.168457</c:v>
                </c:pt>
                <c:pt idx="18011">
                  <c:v>-0.13183600000000001</c:v>
                </c:pt>
                <c:pt idx="18012">
                  <c:v>-0.109863</c:v>
                </c:pt>
                <c:pt idx="18013">
                  <c:v>-7.8125E-2</c:v>
                </c:pt>
                <c:pt idx="18014">
                  <c:v>-3.6621099999999997E-2</c:v>
                </c:pt>
                <c:pt idx="18015">
                  <c:v>4.8828099999999996E-3</c:v>
                </c:pt>
                <c:pt idx="18016">
                  <c:v>3.6621099999999997E-2</c:v>
                </c:pt>
                <c:pt idx="18017">
                  <c:v>5.8593800000000001E-2</c:v>
                </c:pt>
                <c:pt idx="18018">
                  <c:v>0.114746</c:v>
                </c:pt>
                <c:pt idx="18019">
                  <c:v>0.119629</c:v>
                </c:pt>
                <c:pt idx="18020">
                  <c:v>0.163574</c:v>
                </c:pt>
                <c:pt idx="18021">
                  <c:v>0.21484400000000001</c:v>
                </c:pt>
                <c:pt idx="18022">
                  <c:v>0.227051</c:v>
                </c:pt>
                <c:pt idx="18023">
                  <c:v>0.25878899999999999</c:v>
                </c:pt>
                <c:pt idx="18024">
                  <c:v>0.28564499999999998</c:v>
                </c:pt>
                <c:pt idx="18025">
                  <c:v>0.3125</c:v>
                </c:pt>
                <c:pt idx="18026">
                  <c:v>0.35644500000000001</c:v>
                </c:pt>
                <c:pt idx="18027">
                  <c:v>0.37841799999999998</c:v>
                </c:pt>
                <c:pt idx="18028">
                  <c:v>0.40283200000000002</c:v>
                </c:pt>
                <c:pt idx="18029">
                  <c:v>0.44189499999999998</c:v>
                </c:pt>
                <c:pt idx="18030">
                  <c:v>0.48095700000000002</c:v>
                </c:pt>
                <c:pt idx="18031">
                  <c:v>0.50781200000000004</c:v>
                </c:pt>
                <c:pt idx="18032">
                  <c:v>0.52978499999999995</c:v>
                </c:pt>
                <c:pt idx="18033">
                  <c:v>0.56396500000000005</c:v>
                </c:pt>
                <c:pt idx="18034">
                  <c:v>0.58349600000000001</c:v>
                </c:pt>
                <c:pt idx="18035">
                  <c:v>0.60546900000000003</c:v>
                </c:pt>
                <c:pt idx="18036">
                  <c:v>0.64209000000000005</c:v>
                </c:pt>
                <c:pt idx="18037">
                  <c:v>0.67871099999999995</c:v>
                </c:pt>
                <c:pt idx="18038">
                  <c:v>0.695801</c:v>
                </c:pt>
                <c:pt idx="18039">
                  <c:v>0.70556600000000003</c:v>
                </c:pt>
                <c:pt idx="18040">
                  <c:v>0.72265599999999997</c:v>
                </c:pt>
                <c:pt idx="18041">
                  <c:v>0.773926</c:v>
                </c:pt>
                <c:pt idx="18042">
                  <c:v>0.79345699999999997</c:v>
                </c:pt>
                <c:pt idx="18043">
                  <c:v>0.79101600000000005</c:v>
                </c:pt>
                <c:pt idx="18044">
                  <c:v>0.83740199999999998</c:v>
                </c:pt>
                <c:pt idx="18045">
                  <c:v>0.84228499999999995</c:v>
                </c:pt>
                <c:pt idx="18046">
                  <c:v>0.87402299999999999</c:v>
                </c:pt>
                <c:pt idx="18047">
                  <c:v>0.88622999999999996</c:v>
                </c:pt>
                <c:pt idx="18048">
                  <c:v>0.90576199999999996</c:v>
                </c:pt>
                <c:pt idx="18049">
                  <c:v>0.90332000000000001</c:v>
                </c:pt>
                <c:pt idx="18050">
                  <c:v>0.9375</c:v>
                </c:pt>
                <c:pt idx="18051">
                  <c:v>0.94970699999999997</c:v>
                </c:pt>
                <c:pt idx="18052">
                  <c:v>0.95703099999999997</c:v>
                </c:pt>
                <c:pt idx="18053">
                  <c:v>0.98144500000000001</c:v>
                </c:pt>
                <c:pt idx="18054">
                  <c:v>0.96679700000000002</c:v>
                </c:pt>
                <c:pt idx="18055">
                  <c:v>0.98388699999999996</c:v>
                </c:pt>
                <c:pt idx="18056">
                  <c:v>1.00342</c:v>
                </c:pt>
                <c:pt idx="18057">
                  <c:v>1.00098</c:v>
                </c:pt>
                <c:pt idx="18058">
                  <c:v>1.02295</c:v>
                </c:pt>
                <c:pt idx="18059">
                  <c:v>1.02539</c:v>
                </c:pt>
                <c:pt idx="18060">
                  <c:v>1.02295</c:v>
                </c:pt>
                <c:pt idx="18061">
                  <c:v>1.0351600000000001</c:v>
                </c:pt>
                <c:pt idx="18062">
                  <c:v>1.0351600000000001</c:v>
                </c:pt>
                <c:pt idx="18063">
                  <c:v>1.0376000000000001</c:v>
                </c:pt>
                <c:pt idx="18064">
                  <c:v>1.01318</c:v>
                </c:pt>
                <c:pt idx="18065">
                  <c:v>1.0376000000000001</c:v>
                </c:pt>
                <c:pt idx="18066">
                  <c:v>1.0424800000000001</c:v>
                </c:pt>
                <c:pt idx="18067">
                  <c:v>1.01807</c:v>
                </c:pt>
                <c:pt idx="18068">
                  <c:v>1.02783</c:v>
                </c:pt>
                <c:pt idx="18069">
                  <c:v>1.02295</c:v>
                </c:pt>
                <c:pt idx="18070">
                  <c:v>0.98388699999999996</c:v>
                </c:pt>
                <c:pt idx="18071">
                  <c:v>1.02295</c:v>
                </c:pt>
                <c:pt idx="18072">
                  <c:v>0.99365199999999998</c:v>
                </c:pt>
                <c:pt idx="18073">
                  <c:v>0.98632799999999998</c:v>
                </c:pt>
                <c:pt idx="18074">
                  <c:v>0.99365199999999998</c:v>
                </c:pt>
                <c:pt idx="18075">
                  <c:v>0.97167999999999999</c:v>
                </c:pt>
                <c:pt idx="18076">
                  <c:v>0.95459000000000005</c:v>
                </c:pt>
                <c:pt idx="18077">
                  <c:v>0.95703099999999997</c:v>
                </c:pt>
                <c:pt idx="18078">
                  <c:v>0.93505899999999997</c:v>
                </c:pt>
                <c:pt idx="18079">
                  <c:v>0.92285200000000001</c:v>
                </c:pt>
                <c:pt idx="18080">
                  <c:v>0.91064500000000004</c:v>
                </c:pt>
                <c:pt idx="18081">
                  <c:v>0.87646500000000005</c:v>
                </c:pt>
                <c:pt idx="18082">
                  <c:v>0.87646500000000005</c:v>
                </c:pt>
                <c:pt idx="18083">
                  <c:v>0.81787100000000001</c:v>
                </c:pt>
                <c:pt idx="18084">
                  <c:v>0.83252000000000004</c:v>
                </c:pt>
                <c:pt idx="18085">
                  <c:v>0.81787100000000001</c:v>
                </c:pt>
                <c:pt idx="18086">
                  <c:v>0.80322300000000002</c:v>
                </c:pt>
                <c:pt idx="18087">
                  <c:v>0.77880899999999997</c:v>
                </c:pt>
                <c:pt idx="18088">
                  <c:v>0.75683599999999995</c:v>
                </c:pt>
                <c:pt idx="18089">
                  <c:v>0.71533199999999997</c:v>
                </c:pt>
                <c:pt idx="18090">
                  <c:v>0.703125</c:v>
                </c:pt>
                <c:pt idx="18091">
                  <c:v>0.67627000000000004</c:v>
                </c:pt>
                <c:pt idx="18092">
                  <c:v>0.65185499999999996</c:v>
                </c:pt>
                <c:pt idx="18093">
                  <c:v>0.62988299999999997</c:v>
                </c:pt>
                <c:pt idx="18094">
                  <c:v>0.61523399999999995</c:v>
                </c:pt>
                <c:pt idx="18095">
                  <c:v>0.57861300000000004</c:v>
                </c:pt>
                <c:pt idx="18096">
                  <c:v>0.554199</c:v>
                </c:pt>
                <c:pt idx="18097">
                  <c:v>0.52002000000000004</c:v>
                </c:pt>
                <c:pt idx="18098">
                  <c:v>0.50292999999999999</c:v>
                </c:pt>
                <c:pt idx="18099">
                  <c:v>0.45410200000000001</c:v>
                </c:pt>
                <c:pt idx="18100">
                  <c:v>0.44921899999999998</c:v>
                </c:pt>
                <c:pt idx="18101">
                  <c:v>0.39550800000000003</c:v>
                </c:pt>
                <c:pt idx="18102">
                  <c:v>0.36132799999999998</c:v>
                </c:pt>
                <c:pt idx="18103">
                  <c:v>0.33691399999999999</c:v>
                </c:pt>
                <c:pt idx="18104">
                  <c:v>0.29785200000000001</c:v>
                </c:pt>
                <c:pt idx="18105">
                  <c:v>0.28320299999999998</c:v>
                </c:pt>
                <c:pt idx="18106">
                  <c:v>0.25390600000000002</c:v>
                </c:pt>
                <c:pt idx="18107">
                  <c:v>0.21972700000000001</c:v>
                </c:pt>
                <c:pt idx="18108">
                  <c:v>0.17578099999999999</c:v>
                </c:pt>
                <c:pt idx="18109">
                  <c:v>0.15625</c:v>
                </c:pt>
                <c:pt idx="18110">
                  <c:v>0.13183600000000001</c:v>
                </c:pt>
                <c:pt idx="18111">
                  <c:v>0.13916000000000001</c:v>
                </c:pt>
                <c:pt idx="18112">
                  <c:v>6.5918000000000004E-2</c:v>
                </c:pt>
                <c:pt idx="18113">
                  <c:v>1.4648400000000001E-2</c:v>
                </c:pt>
                <c:pt idx="18114">
                  <c:v>-1.9531199999999999E-2</c:v>
                </c:pt>
                <c:pt idx="18115">
                  <c:v>-4.39453E-2</c:v>
                </c:pt>
                <c:pt idx="18116">
                  <c:v>-7.3242199999999993E-2</c:v>
                </c:pt>
                <c:pt idx="18117">
                  <c:v>-0.107422</c:v>
                </c:pt>
                <c:pt idx="18118">
                  <c:v>-0.13183600000000001</c:v>
                </c:pt>
                <c:pt idx="18119">
                  <c:v>-0.161133</c:v>
                </c:pt>
                <c:pt idx="18120">
                  <c:v>-0.20507800000000001</c:v>
                </c:pt>
                <c:pt idx="18121">
                  <c:v>-0.244141</c:v>
                </c:pt>
                <c:pt idx="18122">
                  <c:v>-0.236816</c:v>
                </c:pt>
                <c:pt idx="18123">
                  <c:v>-0.29296899999999998</c:v>
                </c:pt>
                <c:pt idx="18124">
                  <c:v>-0.322266</c:v>
                </c:pt>
                <c:pt idx="18125">
                  <c:v>-0.34912100000000001</c:v>
                </c:pt>
                <c:pt idx="18126">
                  <c:v>-0.35400399999999999</c:v>
                </c:pt>
                <c:pt idx="18127">
                  <c:v>-0.41259800000000002</c:v>
                </c:pt>
                <c:pt idx="18128">
                  <c:v>-0.44189499999999998</c:v>
                </c:pt>
                <c:pt idx="18129">
                  <c:v>-0.46386699999999997</c:v>
                </c:pt>
                <c:pt idx="18130">
                  <c:v>-0.49316399999999999</c:v>
                </c:pt>
                <c:pt idx="18131">
                  <c:v>-0.52002000000000004</c:v>
                </c:pt>
                <c:pt idx="18132">
                  <c:v>-0.55175799999999997</c:v>
                </c:pt>
                <c:pt idx="18133">
                  <c:v>-0.57372999999999996</c:v>
                </c:pt>
                <c:pt idx="18134">
                  <c:v>-0.60302699999999998</c:v>
                </c:pt>
                <c:pt idx="18135">
                  <c:v>-0.632324</c:v>
                </c:pt>
                <c:pt idx="18136">
                  <c:v>-0.65185499999999996</c:v>
                </c:pt>
                <c:pt idx="18137">
                  <c:v>-0.68115199999999998</c:v>
                </c:pt>
                <c:pt idx="18138">
                  <c:v>-0.70800799999999997</c:v>
                </c:pt>
                <c:pt idx="18139">
                  <c:v>-0.70800799999999997</c:v>
                </c:pt>
                <c:pt idx="18140">
                  <c:v>-0.74218799999999996</c:v>
                </c:pt>
                <c:pt idx="18141">
                  <c:v>-0.76171900000000003</c:v>
                </c:pt>
                <c:pt idx="18142">
                  <c:v>-0.77880899999999997</c:v>
                </c:pt>
                <c:pt idx="18143">
                  <c:v>-0.80322300000000002</c:v>
                </c:pt>
                <c:pt idx="18144">
                  <c:v>-0.82275399999999999</c:v>
                </c:pt>
                <c:pt idx="18145">
                  <c:v>-0.83007799999999998</c:v>
                </c:pt>
                <c:pt idx="18146">
                  <c:v>-0.84960899999999995</c:v>
                </c:pt>
                <c:pt idx="18147">
                  <c:v>-0.86425799999999997</c:v>
                </c:pt>
                <c:pt idx="18148">
                  <c:v>-0.88622999999999996</c:v>
                </c:pt>
                <c:pt idx="18149">
                  <c:v>-0.89599600000000001</c:v>
                </c:pt>
                <c:pt idx="18150">
                  <c:v>-0.92529300000000003</c:v>
                </c:pt>
                <c:pt idx="18151">
                  <c:v>-0.91552699999999998</c:v>
                </c:pt>
                <c:pt idx="18152">
                  <c:v>-0.98144500000000001</c:v>
                </c:pt>
                <c:pt idx="18153">
                  <c:v>-0.93505899999999997</c:v>
                </c:pt>
                <c:pt idx="18154">
                  <c:v>-0.93505899999999997</c:v>
                </c:pt>
                <c:pt idx="18155">
                  <c:v>-0.944824</c:v>
                </c:pt>
                <c:pt idx="18156">
                  <c:v>-0.95947300000000002</c:v>
                </c:pt>
                <c:pt idx="18157">
                  <c:v>-0.94726600000000005</c:v>
                </c:pt>
                <c:pt idx="18158">
                  <c:v>-0.96191400000000005</c:v>
                </c:pt>
                <c:pt idx="18159">
                  <c:v>-0.96435499999999996</c:v>
                </c:pt>
                <c:pt idx="18160">
                  <c:v>-0.95703099999999997</c:v>
                </c:pt>
                <c:pt idx="18161">
                  <c:v>-0.94238299999999997</c:v>
                </c:pt>
                <c:pt idx="18162">
                  <c:v>-0.94970699999999997</c:v>
                </c:pt>
                <c:pt idx="18163">
                  <c:v>-0.96191400000000005</c:v>
                </c:pt>
                <c:pt idx="18164">
                  <c:v>-0.94970699999999997</c:v>
                </c:pt>
                <c:pt idx="18165">
                  <c:v>-0.93261700000000003</c:v>
                </c:pt>
                <c:pt idx="18166">
                  <c:v>-0.9375</c:v>
                </c:pt>
                <c:pt idx="18167">
                  <c:v>-0.93994100000000003</c:v>
                </c:pt>
                <c:pt idx="18168">
                  <c:v>-0.92529300000000003</c:v>
                </c:pt>
                <c:pt idx="18169">
                  <c:v>-0.89843799999999996</c:v>
                </c:pt>
                <c:pt idx="18170">
                  <c:v>-0.89599600000000001</c:v>
                </c:pt>
                <c:pt idx="18171">
                  <c:v>-0.88378900000000005</c:v>
                </c:pt>
                <c:pt idx="18172">
                  <c:v>-0.88867200000000002</c:v>
                </c:pt>
                <c:pt idx="18173">
                  <c:v>-0.866699</c:v>
                </c:pt>
                <c:pt idx="18174">
                  <c:v>-0.84472700000000001</c:v>
                </c:pt>
                <c:pt idx="18175">
                  <c:v>-0.83007799999999998</c:v>
                </c:pt>
                <c:pt idx="18176">
                  <c:v>-0.82519500000000001</c:v>
                </c:pt>
                <c:pt idx="18177">
                  <c:v>-0.80322300000000002</c:v>
                </c:pt>
                <c:pt idx="18178">
                  <c:v>-0.77880899999999997</c:v>
                </c:pt>
                <c:pt idx="18179">
                  <c:v>-0.75927699999999998</c:v>
                </c:pt>
                <c:pt idx="18180">
                  <c:v>-0.71777299999999999</c:v>
                </c:pt>
                <c:pt idx="18181">
                  <c:v>-0.72021500000000005</c:v>
                </c:pt>
                <c:pt idx="18182">
                  <c:v>-0.68847700000000001</c:v>
                </c:pt>
                <c:pt idx="18183">
                  <c:v>-0.66162100000000001</c:v>
                </c:pt>
                <c:pt idx="18184">
                  <c:v>-0.64697300000000002</c:v>
                </c:pt>
                <c:pt idx="18185">
                  <c:v>-0.62744100000000003</c:v>
                </c:pt>
                <c:pt idx="18186">
                  <c:v>-0.60790999999999995</c:v>
                </c:pt>
                <c:pt idx="18187">
                  <c:v>-0.57617200000000002</c:v>
                </c:pt>
                <c:pt idx="18188">
                  <c:v>-0.54199200000000003</c:v>
                </c:pt>
                <c:pt idx="18189">
                  <c:v>-0.51513699999999996</c:v>
                </c:pt>
                <c:pt idx="18190">
                  <c:v>-0.49560500000000002</c:v>
                </c:pt>
                <c:pt idx="18191">
                  <c:v>-0.44921899999999998</c:v>
                </c:pt>
                <c:pt idx="18192">
                  <c:v>-0.42724600000000001</c:v>
                </c:pt>
                <c:pt idx="18193">
                  <c:v>-0.33203100000000002</c:v>
                </c:pt>
                <c:pt idx="18194">
                  <c:v>-0.35400399999999999</c:v>
                </c:pt>
                <c:pt idx="18195">
                  <c:v>-0.32714799999999999</c:v>
                </c:pt>
                <c:pt idx="18196">
                  <c:v>-0.305176</c:v>
                </c:pt>
                <c:pt idx="18197">
                  <c:v>-0.27587899999999999</c:v>
                </c:pt>
                <c:pt idx="18198">
                  <c:v>-0.234375</c:v>
                </c:pt>
                <c:pt idx="18199">
                  <c:v>-0.19775400000000001</c:v>
                </c:pt>
                <c:pt idx="18200">
                  <c:v>-0.17578099999999999</c:v>
                </c:pt>
                <c:pt idx="18201">
                  <c:v>-0.13671900000000001</c:v>
                </c:pt>
                <c:pt idx="18202">
                  <c:v>-0.112305</c:v>
                </c:pt>
                <c:pt idx="18203">
                  <c:v>-8.5449200000000003E-2</c:v>
                </c:pt>
                <c:pt idx="18204">
                  <c:v>-4.39453E-2</c:v>
                </c:pt>
                <c:pt idx="18205">
                  <c:v>-9.7656199999999992E-3</c:v>
                </c:pt>
                <c:pt idx="18206">
                  <c:v>3.41797E-2</c:v>
                </c:pt>
                <c:pt idx="18207">
                  <c:v>4.6386700000000003E-2</c:v>
                </c:pt>
                <c:pt idx="18208">
                  <c:v>9.0331999999999996E-2</c:v>
                </c:pt>
                <c:pt idx="18209">
                  <c:v>0.13916000000000001</c:v>
                </c:pt>
                <c:pt idx="18210">
                  <c:v>0.148926</c:v>
                </c:pt>
                <c:pt idx="18211">
                  <c:v>0.17578099999999999</c:v>
                </c:pt>
                <c:pt idx="18212">
                  <c:v>0.222168</c:v>
                </c:pt>
                <c:pt idx="18213">
                  <c:v>0.25146499999999999</c:v>
                </c:pt>
                <c:pt idx="18214">
                  <c:v>0.27832000000000001</c:v>
                </c:pt>
                <c:pt idx="18215">
                  <c:v>0.29541000000000001</c:v>
                </c:pt>
                <c:pt idx="18216">
                  <c:v>0.34179700000000002</c:v>
                </c:pt>
                <c:pt idx="18217">
                  <c:v>0.37353500000000001</c:v>
                </c:pt>
                <c:pt idx="18218">
                  <c:v>0.41259800000000002</c:v>
                </c:pt>
                <c:pt idx="18219">
                  <c:v>0.45654299999999998</c:v>
                </c:pt>
                <c:pt idx="18220">
                  <c:v>0.46875</c:v>
                </c:pt>
                <c:pt idx="18221">
                  <c:v>0.49072300000000002</c:v>
                </c:pt>
                <c:pt idx="18222">
                  <c:v>0.51269500000000001</c:v>
                </c:pt>
                <c:pt idx="18223">
                  <c:v>0.554199</c:v>
                </c:pt>
                <c:pt idx="18224">
                  <c:v>0.59326199999999996</c:v>
                </c:pt>
                <c:pt idx="18225">
                  <c:v>0.61035200000000001</c:v>
                </c:pt>
                <c:pt idx="18226">
                  <c:v>0.62011700000000003</c:v>
                </c:pt>
                <c:pt idx="18227">
                  <c:v>0.67138699999999996</c:v>
                </c:pt>
                <c:pt idx="18228">
                  <c:v>0.66650399999999999</c:v>
                </c:pt>
                <c:pt idx="18229">
                  <c:v>0.72997999999999996</c:v>
                </c:pt>
                <c:pt idx="18230">
                  <c:v>0.71777299999999999</c:v>
                </c:pt>
                <c:pt idx="18231">
                  <c:v>0.75683599999999995</c:v>
                </c:pt>
                <c:pt idx="18232">
                  <c:v>0.75683599999999995</c:v>
                </c:pt>
                <c:pt idx="18233">
                  <c:v>0.80566400000000005</c:v>
                </c:pt>
                <c:pt idx="18234">
                  <c:v>0.80810499999999996</c:v>
                </c:pt>
                <c:pt idx="18235">
                  <c:v>0.86181600000000003</c:v>
                </c:pt>
                <c:pt idx="18236">
                  <c:v>0.87646500000000005</c:v>
                </c:pt>
                <c:pt idx="18237">
                  <c:v>0.88622999999999996</c:v>
                </c:pt>
                <c:pt idx="18238">
                  <c:v>0.91308599999999995</c:v>
                </c:pt>
                <c:pt idx="18239">
                  <c:v>0.92040999999999995</c:v>
                </c:pt>
                <c:pt idx="18240">
                  <c:v>0.94726600000000005</c:v>
                </c:pt>
                <c:pt idx="18241">
                  <c:v>0.97656200000000004</c:v>
                </c:pt>
                <c:pt idx="18242">
                  <c:v>0.95703099999999997</c:v>
                </c:pt>
                <c:pt idx="18243">
                  <c:v>0.97900399999999999</c:v>
                </c:pt>
                <c:pt idx="18244">
                  <c:v>0.99853499999999995</c:v>
                </c:pt>
                <c:pt idx="18245">
                  <c:v>0.99121099999999995</c:v>
                </c:pt>
                <c:pt idx="18246">
                  <c:v>1.02051</c:v>
                </c:pt>
                <c:pt idx="18247">
                  <c:v>1.01318</c:v>
                </c:pt>
                <c:pt idx="18248">
                  <c:v>1.02539</c:v>
                </c:pt>
                <c:pt idx="18249">
                  <c:v>1.0498000000000001</c:v>
                </c:pt>
                <c:pt idx="18250">
                  <c:v>1.0522499999999999</c:v>
                </c:pt>
                <c:pt idx="18251">
                  <c:v>1.0424800000000001</c:v>
                </c:pt>
                <c:pt idx="18252">
                  <c:v>1.0522499999999999</c:v>
                </c:pt>
                <c:pt idx="18253">
                  <c:v>1.0449200000000001</c:v>
                </c:pt>
                <c:pt idx="18254">
                  <c:v>1.0546899999999999</c:v>
                </c:pt>
                <c:pt idx="18255">
                  <c:v>1.0571299999999999</c:v>
                </c:pt>
                <c:pt idx="18256">
                  <c:v>1.0595699999999999</c:v>
                </c:pt>
                <c:pt idx="18257">
                  <c:v>1.0400400000000001</c:v>
                </c:pt>
                <c:pt idx="18258">
                  <c:v>1.0400400000000001</c:v>
                </c:pt>
                <c:pt idx="18259">
                  <c:v>1.0424800000000001</c:v>
                </c:pt>
                <c:pt idx="18260">
                  <c:v>1.0424800000000001</c:v>
                </c:pt>
                <c:pt idx="18261">
                  <c:v>1.0376000000000001</c:v>
                </c:pt>
                <c:pt idx="18262">
                  <c:v>0.97167999999999999</c:v>
                </c:pt>
                <c:pt idx="18263">
                  <c:v>1.02295</c:v>
                </c:pt>
                <c:pt idx="18264">
                  <c:v>1.0083</c:v>
                </c:pt>
                <c:pt idx="18265">
                  <c:v>0.99365199999999998</c:v>
                </c:pt>
                <c:pt idx="18266">
                  <c:v>0.99365199999999998</c:v>
                </c:pt>
                <c:pt idx="18267">
                  <c:v>0.98388699999999996</c:v>
                </c:pt>
                <c:pt idx="18268">
                  <c:v>0.96191400000000005</c:v>
                </c:pt>
                <c:pt idx="18269">
                  <c:v>0.95459000000000005</c:v>
                </c:pt>
                <c:pt idx="18270">
                  <c:v>0.93261700000000003</c:v>
                </c:pt>
                <c:pt idx="18271">
                  <c:v>0.92773399999999995</c:v>
                </c:pt>
                <c:pt idx="18272">
                  <c:v>0.90576199999999996</c:v>
                </c:pt>
                <c:pt idx="18273">
                  <c:v>0.89355499999999999</c:v>
                </c:pt>
                <c:pt idx="18274">
                  <c:v>0.86425799999999997</c:v>
                </c:pt>
                <c:pt idx="18275">
                  <c:v>0.83740199999999998</c:v>
                </c:pt>
                <c:pt idx="18276">
                  <c:v>0.81542999999999999</c:v>
                </c:pt>
                <c:pt idx="18277">
                  <c:v>0.80566400000000005</c:v>
                </c:pt>
                <c:pt idx="18278">
                  <c:v>0.76904300000000003</c:v>
                </c:pt>
                <c:pt idx="18279">
                  <c:v>0.75683599999999995</c:v>
                </c:pt>
                <c:pt idx="18280">
                  <c:v>0.72265599999999997</c:v>
                </c:pt>
                <c:pt idx="18281">
                  <c:v>0.71533199999999997</c:v>
                </c:pt>
                <c:pt idx="18282">
                  <c:v>0.68359400000000003</c:v>
                </c:pt>
                <c:pt idx="18283">
                  <c:v>0.67138699999999996</c:v>
                </c:pt>
                <c:pt idx="18284">
                  <c:v>0.632324</c:v>
                </c:pt>
                <c:pt idx="18285">
                  <c:v>0.60302699999999998</c:v>
                </c:pt>
                <c:pt idx="18286">
                  <c:v>0.57861300000000004</c:v>
                </c:pt>
                <c:pt idx="18287">
                  <c:v>0.54199200000000003</c:v>
                </c:pt>
                <c:pt idx="18288">
                  <c:v>0.52978499999999995</c:v>
                </c:pt>
                <c:pt idx="18289">
                  <c:v>0.50048800000000004</c:v>
                </c:pt>
                <c:pt idx="18290">
                  <c:v>0.47119100000000003</c:v>
                </c:pt>
                <c:pt idx="18291">
                  <c:v>0.43457000000000001</c:v>
                </c:pt>
                <c:pt idx="18292">
                  <c:v>0.400391</c:v>
                </c:pt>
                <c:pt idx="18293">
                  <c:v>0.37109399999999998</c:v>
                </c:pt>
                <c:pt idx="18294">
                  <c:v>0.34912100000000001</c:v>
                </c:pt>
                <c:pt idx="18295">
                  <c:v>0.31005899999999997</c:v>
                </c:pt>
                <c:pt idx="18296">
                  <c:v>0.28076200000000001</c:v>
                </c:pt>
                <c:pt idx="18297">
                  <c:v>0.24902299999999999</c:v>
                </c:pt>
                <c:pt idx="18298">
                  <c:v>0.21972700000000001</c:v>
                </c:pt>
                <c:pt idx="18299">
                  <c:v>0.19042999999999999</c:v>
                </c:pt>
                <c:pt idx="18300">
                  <c:v>0.148926</c:v>
                </c:pt>
                <c:pt idx="18301">
                  <c:v>0.12207</c:v>
                </c:pt>
                <c:pt idx="18302">
                  <c:v>8.3007800000000007E-2</c:v>
                </c:pt>
                <c:pt idx="18303">
                  <c:v>7.5683600000000004E-2</c:v>
                </c:pt>
                <c:pt idx="18304">
                  <c:v>1.7089799999999999E-2</c:v>
                </c:pt>
                <c:pt idx="18305">
                  <c:v>-9.7656199999999992E-3</c:v>
                </c:pt>
                <c:pt idx="18306">
                  <c:v>-3.90625E-2</c:v>
                </c:pt>
                <c:pt idx="18307">
                  <c:v>-7.3242199999999993E-2</c:v>
                </c:pt>
                <c:pt idx="18308">
                  <c:v>-0.10009800000000001</c:v>
                </c:pt>
                <c:pt idx="18309">
                  <c:v>-0.146484</c:v>
                </c:pt>
                <c:pt idx="18310">
                  <c:v>-0.18798799999999999</c:v>
                </c:pt>
                <c:pt idx="18311">
                  <c:v>-0.19775400000000001</c:v>
                </c:pt>
                <c:pt idx="18312">
                  <c:v>-0.241699</c:v>
                </c:pt>
                <c:pt idx="18313">
                  <c:v>-0.26611299999999999</c:v>
                </c:pt>
                <c:pt idx="18314">
                  <c:v>-0.31494100000000003</c:v>
                </c:pt>
                <c:pt idx="18315">
                  <c:v>-0.32714799999999999</c:v>
                </c:pt>
                <c:pt idx="18316">
                  <c:v>-0.33447300000000002</c:v>
                </c:pt>
                <c:pt idx="18317">
                  <c:v>-0.390625</c:v>
                </c:pt>
                <c:pt idx="18318">
                  <c:v>-0.41015600000000002</c:v>
                </c:pt>
                <c:pt idx="18319">
                  <c:v>-0.43701200000000001</c:v>
                </c:pt>
                <c:pt idx="18320">
                  <c:v>-0.48095700000000002</c:v>
                </c:pt>
                <c:pt idx="18321">
                  <c:v>-0.50537100000000001</c:v>
                </c:pt>
                <c:pt idx="18322">
                  <c:v>-0.53710899999999995</c:v>
                </c:pt>
                <c:pt idx="18323">
                  <c:v>-0.53466800000000003</c:v>
                </c:pt>
                <c:pt idx="18324">
                  <c:v>-0.59082000000000001</c:v>
                </c:pt>
                <c:pt idx="18325">
                  <c:v>-0.60302699999999998</c:v>
                </c:pt>
                <c:pt idx="18326">
                  <c:v>-0.632324</c:v>
                </c:pt>
                <c:pt idx="18327">
                  <c:v>-0.67138699999999996</c:v>
                </c:pt>
                <c:pt idx="18328">
                  <c:v>-0.69091800000000003</c:v>
                </c:pt>
                <c:pt idx="18329">
                  <c:v>-0.73242200000000002</c:v>
                </c:pt>
                <c:pt idx="18330">
                  <c:v>-0.73486300000000004</c:v>
                </c:pt>
                <c:pt idx="18331">
                  <c:v>-0.75683599999999995</c:v>
                </c:pt>
                <c:pt idx="18332">
                  <c:v>-0.78369100000000003</c:v>
                </c:pt>
                <c:pt idx="18333">
                  <c:v>-0.79101600000000005</c:v>
                </c:pt>
                <c:pt idx="18334">
                  <c:v>-0.788574</c:v>
                </c:pt>
                <c:pt idx="18335">
                  <c:v>-0.82275399999999999</c:v>
                </c:pt>
                <c:pt idx="18336">
                  <c:v>-0.859375</c:v>
                </c:pt>
                <c:pt idx="18337">
                  <c:v>-0.86914100000000005</c:v>
                </c:pt>
                <c:pt idx="18338">
                  <c:v>-0.89111300000000004</c:v>
                </c:pt>
                <c:pt idx="18339">
                  <c:v>-0.89355499999999999</c:v>
                </c:pt>
                <c:pt idx="18340">
                  <c:v>-0.91552699999999998</c:v>
                </c:pt>
                <c:pt idx="18341">
                  <c:v>-0.90332000000000001</c:v>
                </c:pt>
                <c:pt idx="18342">
                  <c:v>-0.96191400000000005</c:v>
                </c:pt>
                <c:pt idx="18343">
                  <c:v>-0.944824</c:v>
                </c:pt>
                <c:pt idx="18344">
                  <c:v>-0.94238299999999997</c:v>
                </c:pt>
                <c:pt idx="18345">
                  <c:v>-0.95947300000000002</c:v>
                </c:pt>
                <c:pt idx="18346">
                  <c:v>-0.96679700000000002</c:v>
                </c:pt>
                <c:pt idx="18347">
                  <c:v>-0.97167999999999999</c:v>
                </c:pt>
                <c:pt idx="18348">
                  <c:v>-0.96923800000000004</c:v>
                </c:pt>
                <c:pt idx="18349">
                  <c:v>-0.96435499999999996</c:v>
                </c:pt>
                <c:pt idx="18350">
                  <c:v>-0.96923800000000004</c:v>
                </c:pt>
                <c:pt idx="18351">
                  <c:v>-0.96923800000000004</c:v>
                </c:pt>
                <c:pt idx="18352">
                  <c:v>-0.98144500000000001</c:v>
                </c:pt>
                <c:pt idx="18353">
                  <c:v>-0.95947300000000002</c:v>
                </c:pt>
                <c:pt idx="18354">
                  <c:v>-0.97412100000000001</c:v>
                </c:pt>
                <c:pt idx="18355">
                  <c:v>-0.95703099999999997</c:v>
                </c:pt>
                <c:pt idx="18356">
                  <c:v>-0.96191400000000005</c:v>
                </c:pt>
                <c:pt idx="18357">
                  <c:v>-0.97167999999999999</c:v>
                </c:pt>
                <c:pt idx="18358">
                  <c:v>-0.94726600000000005</c:v>
                </c:pt>
                <c:pt idx="18359">
                  <c:v>-0.930176</c:v>
                </c:pt>
                <c:pt idx="18360">
                  <c:v>-0.930176</c:v>
                </c:pt>
                <c:pt idx="18361">
                  <c:v>-0.90576199999999996</c:v>
                </c:pt>
                <c:pt idx="18362">
                  <c:v>-0.89843799999999996</c:v>
                </c:pt>
                <c:pt idx="18363">
                  <c:v>-0.88867200000000002</c:v>
                </c:pt>
                <c:pt idx="18364">
                  <c:v>-0.86181600000000003</c:v>
                </c:pt>
                <c:pt idx="18365">
                  <c:v>-0.852051</c:v>
                </c:pt>
                <c:pt idx="18366">
                  <c:v>-0.83740199999999998</c:v>
                </c:pt>
                <c:pt idx="18367">
                  <c:v>-0.82519500000000001</c:v>
                </c:pt>
                <c:pt idx="18368">
                  <c:v>-0.82031200000000004</c:v>
                </c:pt>
                <c:pt idx="18369">
                  <c:v>-0.79345699999999997</c:v>
                </c:pt>
                <c:pt idx="18370">
                  <c:v>-0.77880899999999997</c:v>
                </c:pt>
                <c:pt idx="18371">
                  <c:v>-0.74462899999999999</c:v>
                </c:pt>
                <c:pt idx="18372">
                  <c:v>-0.73242200000000002</c:v>
                </c:pt>
                <c:pt idx="18373">
                  <c:v>-0.69091800000000003</c:v>
                </c:pt>
                <c:pt idx="18374">
                  <c:v>-0.68115199999999998</c:v>
                </c:pt>
                <c:pt idx="18375">
                  <c:v>-0.66406200000000004</c:v>
                </c:pt>
                <c:pt idx="18376">
                  <c:v>-0.62744100000000003</c:v>
                </c:pt>
                <c:pt idx="18377">
                  <c:v>-0.59570299999999998</c:v>
                </c:pt>
                <c:pt idx="18378">
                  <c:v>-0.57861300000000004</c:v>
                </c:pt>
                <c:pt idx="18379">
                  <c:v>-0.554199</c:v>
                </c:pt>
                <c:pt idx="18380">
                  <c:v>-0.52002000000000004</c:v>
                </c:pt>
                <c:pt idx="18381">
                  <c:v>-0.46875</c:v>
                </c:pt>
                <c:pt idx="18382">
                  <c:v>-0.45654299999999998</c:v>
                </c:pt>
                <c:pt idx="18383">
                  <c:v>-0.400391</c:v>
                </c:pt>
                <c:pt idx="18384">
                  <c:v>-0.39550800000000003</c:v>
                </c:pt>
                <c:pt idx="18385">
                  <c:v>-0.37353500000000001</c:v>
                </c:pt>
                <c:pt idx="18386">
                  <c:v>-0.35156199999999999</c:v>
                </c:pt>
                <c:pt idx="18387">
                  <c:v>-0.319824</c:v>
                </c:pt>
                <c:pt idx="18388">
                  <c:v>-0.28076200000000001</c:v>
                </c:pt>
                <c:pt idx="18389">
                  <c:v>-0.25146499999999999</c:v>
                </c:pt>
                <c:pt idx="18390">
                  <c:v>-0.21728500000000001</c:v>
                </c:pt>
                <c:pt idx="18391">
                  <c:v>-0.18554699999999999</c:v>
                </c:pt>
                <c:pt idx="18392">
                  <c:v>-0.161133</c:v>
                </c:pt>
                <c:pt idx="18393">
                  <c:v>-0.124512</c:v>
                </c:pt>
                <c:pt idx="18394">
                  <c:v>-0.10498</c:v>
                </c:pt>
                <c:pt idx="18395">
                  <c:v>-5.6152300000000002E-2</c:v>
                </c:pt>
                <c:pt idx="18396">
                  <c:v>-4.8828099999999996E-3</c:v>
                </c:pt>
                <c:pt idx="18397">
                  <c:v>7.3242200000000002E-3</c:v>
                </c:pt>
                <c:pt idx="18398">
                  <c:v>4.1503900000000003E-2</c:v>
                </c:pt>
                <c:pt idx="18399">
                  <c:v>8.5449200000000003E-2</c:v>
                </c:pt>
                <c:pt idx="18400">
                  <c:v>0.10253900000000001</c:v>
                </c:pt>
                <c:pt idx="18401">
                  <c:v>0.124512</c:v>
                </c:pt>
                <c:pt idx="18402">
                  <c:v>0.166016</c:v>
                </c:pt>
                <c:pt idx="18403">
                  <c:v>0.20263700000000001</c:v>
                </c:pt>
                <c:pt idx="18404">
                  <c:v>0.24902299999999999</c:v>
                </c:pt>
                <c:pt idx="18405">
                  <c:v>0.25634800000000002</c:v>
                </c:pt>
                <c:pt idx="18406">
                  <c:v>0.305176</c:v>
                </c:pt>
                <c:pt idx="18407">
                  <c:v>0.32470700000000002</c:v>
                </c:pt>
                <c:pt idx="18408">
                  <c:v>0.35644500000000001</c:v>
                </c:pt>
                <c:pt idx="18409">
                  <c:v>0.390625</c:v>
                </c:pt>
                <c:pt idx="18410">
                  <c:v>0.41748000000000002</c:v>
                </c:pt>
                <c:pt idx="18411">
                  <c:v>0.49072300000000002</c:v>
                </c:pt>
                <c:pt idx="18412">
                  <c:v>0.48828100000000002</c:v>
                </c:pt>
                <c:pt idx="18413">
                  <c:v>0.51513699999999996</c:v>
                </c:pt>
                <c:pt idx="18414">
                  <c:v>0.54443399999999997</c:v>
                </c:pt>
                <c:pt idx="18415">
                  <c:v>0.57128900000000005</c:v>
                </c:pt>
                <c:pt idx="18416">
                  <c:v>0.61523399999999995</c:v>
                </c:pt>
                <c:pt idx="18417">
                  <c:v>0.617676</c:v>
                </c:pt>
                <c:pt idx="18418">
                  <c:v>0.65185499999999996</c:v>
                </c:pt>
                <c:pt idx="18419">
                  <c:v>0.65917999999999999</c:v>
                </c:pt>
                <c:pt idx="18420">
                  <c:v>0.69091800000000003</c:v>
                </c:pt>
                <c:pt idx="18421">
                  <c:v>0.72265599999999997</c:v>
                </c:pt>
                <c:pt idx="18422">
                  <c:v>0.72997999999999996</c:v>
                </c:pt>
                <c:pt idx="18423">
                  <c:v>0.77880899999999997</c:v>
                </c:pt>
                <c:pt idx="18424">
                  <c:v>0.76171900000000003</c:v>
                </c:pt>
                <c:pt idx="18425">
                  <c:v>0.80078099999999997</c:v>
                </c:pt>
                <c:pt idx="18426">
                  <c:v>0.83252000000000004</c:v>
                </c:pt>
                <c:pt idx="18427">
                  <c:v>0.85693399999999997</c:v>
                </c:pt>
                <c:pt idx="18428">
                  <c:v>0.87402299999999999</c:v>
                </c:pt>
                <c:pt idx="18429">
                  <c:v>0.88867200000000002</c:v>
                </c:pt>
                <c:pt idx="18430">
                  <c:v>0.90576199999999996</c:v>
                </c:pt>
                <c:pt idx="18431">
                  <c:v>0.94970699999999997</c:v>
                </c:pt>
                <c:pt idx="18432">
                  <c:v>0.93505899999999997</c:v>
                </c:pt>
                <c:pt idx="18433">
                  <c:v>0.94970699999999997</c:v>
                </c:pt>
                <c:pt idx="18434">
                  <c:v>0.95459000000000005</c:v>
                </c:pt>
                <c:pt idx="18435">
                  <c:v>0.98144500000000001</c:v>
                </c:pt>
                <c:pt idx="18436">
                  <c:v>0.98388699999999996</c:v>
                </c:pt>
                <c:pt idx="18437">
                  <c:v>0.98388699999999996</c:v>
                </c:pt>
                <c:pt idx="18438">
                  <c:v>1.00098</c:v>
                </c:pt>
                <c:pt idx="18439">
                  <c:v>0.98632799999999998</c:v>
                </c:pt>
                <c:pt idx="18440">
                  <c:v>1.02051</c:v>
                </c:pt>
                <c:pt idx="18441">
                  <c:v>1.02539</c:v>
                </c:pt>
                <c:pt idx="18442">
                  <c:v>1.01807</c:v>
                </c:pt>
                <c:pt idx="18443">
                  <c:v>1.02051</c:v>
                </c:pt>
                <c:pt idx="18444">
                  <c:v>1.0449200000000001</c:v>
                </c:pt>
                <c:pt idx="18445">
                  <c:v>1.0400400000000001</c:v>
                </c:pt>
                <c:pt idx="18446">
                  <c:v>1.0424800000000001</c:v>
                </c:pt>
                <c:pt idx="18447">
                  <c:v>1.0376000000000001</c:v>
                </c:pt>
                <c:pt idx="18448">
                  <c:v>1.03027</c:v>
                </c:pt>
                <c:pt idx="18449">
                  <c:v>1.02051</c:v>
                </c:pt>
                <c:pt idx="18450">
                  <c:v>1.02783</c:v>
                </c:pt>
                <c:pt idx="18451">
                  <c:v>1.01807</c:v>
                </c:pt>
                <c:pt idx="18452">
                  <c:v>1.01807</c:v>
                </c:pt>
                <c:pt idx="18453">
                  <c:v>1.00586</c:v>
                </c:pt>
                <c:pt idx="18454">
                  <c:v>0.98388699999999996</c:v>
                </c:pt>
                <c:pt idx="18455">
                  <c:v>0.99365199999999998</c:v>
                </c:pt>
                <c:pt idx="18456">
                  <c:v>0.96679700000000002</c:v>
                </c:pt>
                <c:pt idx="18457">
                  <c:v>0.95459000000000005</c:v>
                </c:pt>
                <c:pt idx="18458">
                  <c:v>0.94726600000000005</c:v>
                </c:pt>
                <c:pt idx="18459">
                  <c:v>0.92040999999999995</c:v>
                </c:pt>
                <c:pt idx="18460">
                  <c:v>0.93505899999999997</c:v>
                </c:pt>
                <c:pt idx="18461">
                  <c:v>0.90820299999999998</c:v>
                </c:pt>
                <c:pt idx="18462">
                  <c:v>0.88378900000000005</c:v>
                </c:pt>
                <c:pt idx="18463">
                  <c:v>0.90087899999999999</c:v>
                </c:pt>
                <c:pt idx="18464">
                  <c:v>0.852051</c:v>
                </c:pt>
                <c:pt idx="18465">
                  <c:v>0.83007799999999998</c:v>
                </c:pt>
                <c:pt idx="18466">
                  <c:v>0.83496099999999995</c:v>
                </c:pt>
                <c:pt idx="18467">
                  <c:v>0.79589799999999999</c:v>
                </c:pt>
                <c:pt idx="18468">
                  <c:v>0.773926</c:v>
                </c:pt>
                <c:pt idx="18469">
                  <c:v>0.76171900000000003</c:v>
                </c:pt>
                <c:pt idx="18470">
                  <c:v>0.72509800000000002</c:v>
                </c:pt>
                <c:pt idx="18471">
                  <c:v>0.71777299999999999</c:v>
                </c:pt>
                <c:pt idx="18472">
                  <c:v>0.68847700000000001</c:v>
                </c:pt>
                <c:pt idx="18473">
                  <c:v>0.66650399999999999</c:v>
                </c:pt>
                <c:pt idx="18474">
                  <c:v>0.65673800000000004</c:v>
                </c:pt>
                <c:pt idx="18475">
                  <c:v>0.60302699999999998</c:v>
                </c:pt>
                <c:pt idx="18476">
                  <c:v>0.59326199999999996</c:v>
                </c:pt>
                <c:pt idx="18477">
                  <c:v>0.56396500000000005</c:v>
                </c:pt>
                <c:pt idx="18478">
                  <c:v>0.52490199999999998</c:v>
                </c:pt>
                <c:pt idx="18479">
                  <c:v>0.49560500000000002</c:v>
                </c:pt>
                <c:pt idx="18480">
                  <c:v>0.45654299999999998</c:v>
                </c:pt>
                <c:pt idx="18481">
                  <c:v>0.44921899999999998</c:v>
                </c:pt>
                <c:pt idx="18482">
                  <c:v>0.38818399999999997</c:v>
                </c:pt>
                <c:pt idx="18483">
                  <c:v>0.37109399999999998</c:v>
                </c:pt>
                <c:pt idx="18484">
                  <c:v>0.35400399999999999</c:v>
                </c:pt>
                <c:pt idx="18485">
                  <c:v>0.32714799999999999</c:v>
                </c:pt>
                <c:pt idx="18486">
                  <c:v>0.28564499999999998</c:v>
                </c:pt>
                <c:pt idx="18487">
                  <c:v>0.25634800000000002</c:v>
                </c:pt>
                <c:pt idx="18488">
                  <c:v>0.227051</c:v>
                </c:pt>
                <c:pt idx="18489">
                  <c:v>0.19287099999999999</c:v>
                </c:pt>
                <c:pt idx="18490">
                  <c:v>0.17089799999999999</c:v>
                </c:pt>
                <c:pt idx="18491">
                  <c:v>0.12939500000000001</c:v>
                </c:pt>
                <c:pt idx="18492">
                  <c:v>0.107422</c:v>
                </c:pt>
                <c:pt idx="18493">
                  <c:v>7.8125E-2</c:v>
                </c:pt>
                <c:pt idx="18494">
                  <c:v>4.6386700000000003E-2</c:v>
                </c:pt>
                <c:pt idx="18495">
                  <c:v>9.7656199999999992E-3</c:v>
                </c:pt>
                <c:pt idx="18496">
                  <c:v>-1.2207000000000001E-2</c:v>
                </c:pt>
                <c:pt idx="18497">
                  <c:v>-5.8593800000000001E-2</c:v>
                </c:pt>
                <c:pt idx="18498">
                  <c:v>-9.7656199999999999E-2</c:v>
                </c:pt>
                <c:pt idx="18499">
                  <c:v>-0.12207</c:v>
                </c:pt>
                <c:pt idx="18500">
                  <c:v>-0.15625</c:v>
                </c:pt>
                <c:pt idx="18501">
                  <c:v>-0.17822299999999999</c:v>
                </c:pt>
                <c:pt idx="18502">
                  <c:v>-0.21240200000000001</c:v>
                </c:pt>
                <c:pt idx="18503">
                  <c:v>-0.24902299999999999</c:v>
                </c:pt>
                <c:pt idx="18504">
                  <c:v>-0.26855499999999999</c:v>
                </c:pt>
                <c:pt idx="18505">
                  <c:v>-0.31494100000000003</c:v>
                </c:pt>
                <c:pt idx="18506">
                  <c:v>-0.35888700000000001</c:v>
                </c:pt>
                <c:pt idx="18507">
                  <c:v>-0.38574199999999997</c:v>
                </c:pt>
                <c:pt idx="18508">
                  <c:v>-0.40527299999999999</c:v>
                </c:pt>
                <c:pt idx="18509">
                  <c:v>-0.43945299999999998</c:v>
                </c:pt>
                <c:pt idx="18510">
                  <c:v>-0.458984</c:v>
                </c:pt>
                <c:pt idx="18511">
                  <c:v>-0.48583999999999999</c:v>
                </c:pt>
                <c:pt idx="18512">
                  <c:v>-0.51757799999999998</c:v>
                </c:pt>
                <c:pt idx="18513">
                  <c:v>-0.52734400000000003</c:v>
                </c:pt>
                <c:pt idx="18514">
                  <c:v>-0.57128900000000005</c:v>
                </c:pt>
                <c:pt idx="18515">
                  <c:v>-0.59814500000000004</c:v>
                </c:pt>
                <c:pt idx="18516">
                  <c:v>-0.62255899999999997</c:v>
                </c:pt>
                <c:pt idx="18517">
                  <c:v>-0.65185499999999996</c:v>
                </c:pt>
                <c:pt idx="18518">
                  <c:v>-0.65917999999999999</c:v>
                </c:pt>
                <c:pt idx="18519">
                  <c:v>-0.70800799999999997</c:v>
                </c:pt>
                <c:pt idx="18520">
                  <c:v>-0.72021500000000005</c:v>
                </c:pt>
                <c:pt idx="18521">
                  <c:v>-0.72509800000000002</c:v>
                </c:pt>
                <c:pt idx="18522">
                  <c:v>-0.75439500000000004</c:v>
                </c:pt>
                <c:pt idx="18523">
                  <c:v>-0.773926</c:v>
                </c:pt>
                <c:pt idx="18524">
                  <c:v>-0.80322300000000002</c:v>
                </c:pt>
                <c:pt idx="18525">
                  <c:v>-0.82519500000000001</c:v>
                </c:pt>
                <c:pt idx="18526">
                  <c:v>-0.82275399999999999</c:v>
                </c:pt>
                <c:pt idx="18527">
                  <c:v>-0.83740199999999998</c:v>
                </c:pt>
                <c:pt idx="18528">
                  <c:v>-0.86181600000000003</c:v>
                </c:pt>
                <c:pt idx="18529">
                  <c:v>-0.88134800000000002</c:v>
                </c:pt>
                <c:pt idx="18530">
                  <c:v>-0.89599600000000001</c:v>
                </c:pt>
                <c:pt idx="18531">
                  <c:v>-0.90332000000000001</c:v>
                </c:pt>
                <c:pt idx="18532">
                  <c:v>-0.95214799999999999</c:v>
                </c:pt>
                <c:pt idx="18533">
                  <c:v>-0.92773399999999995</c:v>
                </c:pt>
                <c:pt idx="18534">
                  <c:v>-0.93505899999999997</c:v>
                </c:pt>
                <c:pt idx="18535">
                  <c:v>-0.944824</c:v>
                </c:pt>
                <c:pt idx="18536">
                  <c:v>-0.944824</c:v>
                </c:pt>
                <c:pt idx="18537">
                  <c:v>-0.96435499999999996</c:v>
                </c:pt>
                <c:pt idx="18538">
                  <c:v>-0.96923800000000004</c:v>
                </c:pt>
                <c:pt idx="18539">
                  <c:v>-0.96923800000000004</c:v>
                </c:pt>
                <c:pt idx="18540">
                  <c:v>-0.97412100000000001</c:v>
                </c:pt>
                <c:pt idx="18541">
                  <c:v>-0.94970699999999997</c:v>
                </c:pt>
                <c:pt idx="18542">
                  <c:v>-0.97167999999999999</c:v>
                </c:pt>
                <c:pt idx="18543">
                  <c:v>-0.94726600000000005</c:v>
                </c:pt>
                <c:pt idx="18544">
                  <c:v>-0.97412100000000001</c:v>
                </c:pt>
                <c:pt idx="18545">
                  <c:v>-0.95459000000000005</c:v>
                </c:pt>
                <c:pt idx="18546">
                  <c:v>-0.95703099999999997</c:v>
                </c:pt>
                <c:pt idx="18547">
                  <c:v>-0.97412100000000001</c:v>
                </c:pt>
                <c:pt idx="18548">
                  <c:v>-0.94726600000000005</c:v>
                </c:pt>
                <c:pt idx="18549">
                  <c:v>-0.93505899999999997</c:v>
                </c:pt>
                <c:pt idx="18550">
                  <c:v>-0.91796900000000003</c:v>
                </c:pt>
                <c:pt idx="18551">
                  <c:v>-0.91552699999999998</c:v>
                </c:pt>
                <c:pt idx="18552">
                  <c:v>-0.90820299999999998</c:v>
                </c:pt>
                <c:pt idx="18553">
                  <c:v>-0.89355499999999999</c:v>
                </c:pt>
                <c:pt idx="18554">
                  <c:v>-0.89599600000000001</c:v>
                </c:pt>
                <c:pt idx="18555">
                  <c:v>-0.866699</c:v>
                </c:pt>
                <c:pt idx="18556">
                  <c:v>-0.859375</c:v>
                </c:pt>
                <c:pt idx="18557">
                  <c:v>-0.83007799999999998</c:v>
                </c:pt>
                <c:pt idx="18558">
                  <c:v>-0.81787100000000001</c:v>
                </c:pt>
                <c:pt idx="18559">
                  <c:v>-0.80810499999999996</c:v>
                </c:pt>
                <c:pt idx="18560">
                  <c:v>-0.79834000000000005</c:v>
                </c:pt>
                <c:pt idx="18561">
                  <c:v>-0.75439500000000004</c:v>
                </c:pt>
                <c:pt idx="18562">
                  <c:v>-0.73486300000000004</c:v>
                </c:pt>
                <c:pt idx="18563">
                  <c:v>-0.70556600000000003</c:v>
                </c:pt>
                <c:pt idx="18564">
                  <c:v>-0.68847700000000001</c:v>
                </c:pt>
                <c:pt idx="18565">
                  <c:v>-0.67138699999999996</c:v>
                </c:pt>
                <c:pt idx="18566">
                  <c:v>-0.64453099999999997</c:v>
                </c:pt>
                <c:pt idx="18567">
                  <c:v>-0.617676</c:v>
                </c:pt>
                <c:pt idx="18568">
                  <c:v>-0.59326199999999996</c:v>
                </c:pt>
                <c:pt idx="18569">
                  <c:v>-0.57617200000000002</c:v>
                </c:pt>
                <c:pt idx="18570">
                  <c:v>-0.539551</c:v>
                </c:pt>
                <c:pt idx="18571">
                  <c:v>-0.52978499999999995</c:v>
                </c:pt>
                <c:pt idx="18572">
                  <c:v>-0.49072300000000002</c:v>
                </c:pt>
                <c:pt idx="18573">
                  <c:v>-0.44921899999999998</c:v>
                </c:pt>
                <c:pt idx="18574">
                  <c:v>-0.43212899999999999</c:v>
                </c:pt>
                <c:pt idx="18575">
                  <c:v>-0.390625</c:v>
                </c:pt>
                <c:pt idx="18576">
                  <c:v>-0.36132799999999998</c:v>
                </c:pt>
                <c:pt idx="18577">
                  <c:v>-0.32714799999999999</c:v>
                </c:pt>
                <c:pt idx="18578">
                  <c:v>-0.30761699999999997</c:v>
                </c:pt>
                <c:pt idx="18579">
                  <c:v>-0.27587899999999999</c:v>
                </c:pt>
                <c:pt idx="18580">
                  <c:v>-0.236816</c:v>
                </c:pt>
                <c:pt idx="18581">
                  <c:v>-0.20263700000000001</c:v>
                </c:pt>
                <c:pt idx="18582">
                  <c:v>-0.17822299999999999</c:v>
                </c:pt>
                <c:pt idx="18583">
                  <c:v>-0.12939500000000001</c:v>
                </c:pt>
                <c:pt idx="18584">
                  <c:v>-0.124512</c:v>
                </c:pt>
                <c:pt idx="18585">
                  <c:v>-7.0800799999999997E-2</c:v>
                </c:pt>
                <c:pt idx="18586">
                  <c:v>-4.6386700000000003E-2</c:v>
                </c:pt>
                <c:pt idx="18587">
                  <c:v>-1.2207000000000001E-2</c:v>
                </c:pt>
                <c:pt idx="18588">
                  <c:v>2.9296900000000001E-2</c:v>
                </c:pt>
                <c:pt idx="18589">
                  <c:v>5.1269500000000003E-2</c:v>
                </c:pt>
                <c:pt idx="18590">
                  <c:v>9.5214800000000002E-2</c:v>
                </c:pt>
                <c:pt idx="18591">
                  <c:v>0.12207</c:v>
                </c:pt>
                <c:pt idx="18592">
                  <c:v>0.146484</c:v>
                </c:pt>
                <c:pt idx="18593">
                  <c:v>0.19775400000000001</c:v>
                </c:pt>
                <c:pt idx="18594">
                  <c:v>0.20996100000000001</c:v>
                </c:pt>
                <c:pt idx="18595">
                  <c:v>0.24902299999999999</c:v>
                </c:pt>
                <c:pt idx="18596">
                  <c:v>0.29052699999999998</c:v>
                </c:pt>
                <c:pt idx="18597">
                  <c:v>0.322266</c:v>
                </c:pt>
                <c:pt idx="18598">
                  <c:v>0.33691399999999999</c:v>
                </c:pt>
                <c:pt idx="18599">
                  <c:v>0.37841799999999998</c:v>
                </c:pt>
                <c:pt idx="18600">
                  <c:v>0.41015600000000002</c:v>
                </c:pt>
                <c:pt idx="18601">
                  <c:v>0.46386699999999997</c:v>
                </c:pt>
                <c:pt idx="18602">
                  <c:v>0.461426</c:v>
                </c:pt>
                <c:pt idx="18603">
                  <c:v>0.53710899999999995</c:v>
                </c:pt>
                <c:pt idx="18604">
                  <c:v>0.53466800000000003</c:v>
                </c:pt>
                <c:pt idx="18605">
                  <c:v>0.55908199999999997</c:v>
                </c:pt>
                <c:pt idx="18606">
                  <c:v>0.57617200000000002</c:v>
                </c:pt>
                <c:pt idx="18607">
                  <c:v>0.60790999999999995</c:v>
                </c:pt>
                <c:pt idx="18608">
                  <c:v>0.63476600000000005</c:v>
                </c:pt>
                <c:pt idx="18609">
                  <c:v>0.66406200000000004</c:v>
                </c:pt>
                <c:pt idx="18610">
                  <c:v>0.69335899999999995</c:v>
                </c:pt>
                <c:pt idx="18611">
                  <c:v>0.71289100000000005</c:v>
                </c:pt>
                <c:pt idx="18612">
                  <c:v>0.71289100000000005</c:v>
                </c:pt>
                <c:pt idx="18613">
                  <c:v>0.75927699999999998</c:v>
                </c:pt>
                <c:pt idx="18614">
                  <c:v>0.78125</c:v>
                </c:pt>
                <c:pt idx="18615">
                  <c:v>0.81787100000000001</c:v>
                </c:pt>
                <c:pt idx="18616">
                  <c:v>0.82763699999999996</c:v>
                </c:pt>
                <c:pt idx="18617">
                  <c:v>0.85693399999999997</c:v>
                </c:pt>
                <c:pt idx="18618">
                  <c:v>0.86914100000000005</c:v>
                </c:pt>
                <c:pt idx="18619">
                  <c:v>0.87890599999999997</c:v>
                </c:pt>
                <c:pt idx="18620">
                  <c:v>0.90332000000000001</c:v>
                </c:pt>
                <c:pt idx="18621">
                  <c:v>0.92773399999999995</c:v>
                </c:pt>
                <c:pt idx="18622">
                  <c:v>0.94238299999999997</c:v>
                </c:pt>
                <c:pt idx="18623">
                  <c:v>0.98144500000000001</c:v>
                </c:pt>
                <c:pt idx="18624">
                  <c:v>0.96679700000000002</c:v>
                </c:pt>
                <c:pt idx="18625">
                  <c:v>0.98144500000000001</c:v>
                </c:pt>
                <c:pt idx="18626">
                  <c:v>0.99853499999999995</c:v>
                </c:pt>
                <c:pt idx="18627">
                  <c:v>1.0083</c:v>
                </c:pt>
                <c:pt idx="18628">
                  <c:v>1.01562</c:v>
                </c:pt>
                <c:pt idx="18629">
                  <c:v>1.01807</c:v>
                </c:pt>
                <c:pt idx="18630">
                  <c:v>1.03027</c:v>
                </c:pt>
                <c:pt idx="18631">
                  <c:v>1.02539</c:v>
                </c:pt>
                <c:pt idx="18632">
                  <c:v>1.0424800000000001</c:v>
                </c:pt>
                <c:pt idx="18633">
                  <c:v>1.0424800000000001</c:v>
                </c:pt>
                <c:pt idx="18634">
                  <c:v>1.0449200000000001</c:v>
                </c:pt>
                <c:pt idx="18635">
                  <c:v>1.0546899999999999</c:v>
                </c:pt>
                <c:pt idx="18636">
                  <c:v>1.0595699999999999</c:v>
                </c:pt>
                <c:pt idx="18637">
                  <c:v>1.0473600000000001</c:v>
                </c:pt>
                <c:pt idx="18638">
                  <c:v>1.07422</c:v>
                </c:pt>
                <c:pt idx="18639">
                  <c:v>1.0498000000000001</c:v>
                </c:pt>
                <c:pt idx="18640">
                  <c:v>1.0376000000000001</c:v>
                </c:pt>
                <c:pt idx="18641">
                  <c:v>1.0449200000000001</c:v>
                </c:pt>
                <c:pt idx="18642">
                  <c:v>1.02539</c:v>
                </c:pt>
                <c:pt idx="18643">
                  <c:v>1.0424800000000001</c:v>
                </c:pt>
                <c:pt idx="18644">
                  <c:v>1.03271</c:v>
                </c:pt>
                <c:pt idx="18645">
                  <c:v>1.02539</c:v>
                </c:pt>
                <c:pt idx="18646">
                  <c:v>1.00098</c:v>
                </c:pt>
                <c:pt idx="18647">
                  <c:v>0.98388699999999996</c:v>
                </c:pt>
                <c:pt idx="18648">
                  <c:v>1.01318</c:v>
                </c:pt>
                <c:pt idx="18649">
                  <c:v>0.97900399999999999</c:v>
                </c:pt>
                <c:pt idx="18650">
                  <c:v>0.96191400000000005</c:v>
                </c:pt>
                <c:pt idx="18651">
                  <c:v>0.95703099999999997</c:v>
                </c:pt>
                <c:pt idx="18652">
                  <c:v>0.93261700000000003</c:v>
                </c:pt>
                <c:pt idx="18653">
                  <c:v>0.93261700000000003</c:v>
                </c:pt>
                <c:pt idx="18654">
                  <c:v>0.90820299999999998</c:v>
                </c:pt>
                <c:pt idx="18655">
                  <c:v>0.90820299999999998</c:v>
                </c:pt>
                <c:pt idx="18656">
                  <c:v>0.85449200000000003</c:v>
                </c:pt>
                <c:pt idx="18657">
                  <c:v>0.84472700000000001</c:v>
                </c:pt>
                <c:pt idx="18658">
                  <c:v>0.83252000000000004</c:v>
                </c:pt>
                <c:pt idx="18659">
                  <c:v>0.80078099999999997</c:v>
                </c:pt>
                <c:pt idx="18660">
                  <c:v>0.79589799999999999</c:v>
                </c:pt>
                <c:pt idx="18661">
                  <c:v>0.76171900000000003</c:v>
                </c:pt>
                <c:pt idx="18662">
                  <c:v>0.72265599999999997</c:v>
                </c:pt>
                <c:pt idx="18663">
                  <c:v>0.710449</c:v>
                </c:pt>
                <c:pt idx="18664">
                  <c:v>0.69091800000000003</c:v>
                </c:pt>
                <c:pt idx="18665">
                  <c:v>0.66162100000000001</c:v>
                </c:pt>
                <c:pt idx="18666">
                  <c:v>0.62255899999999997</c:v>
                </c:pt>
                <c:pt idx="18667">
                  <c:v>0.60302699999999998</c:v>
                </c:pt>
                <c:pt idx="18668">
                  <c:v>0.60302699999999998</c:v>
                </c:pt>
                <c:pt idx="18669">
                  <c:v>0.554199</c:v>
                </c:pt>
                <c:pt idx="18670">
                  <c:v>0.54199200000000003</c:v>
                </c:pt>
                <c:pt idx="18671">
                  <c:v>0.49804700000000002</c:v>
                </c:pt>
                <c:pt idx="18672">
                  <c:v>0.458984</c:v>
                </c:pt>
                <c:pt idx="18673">
                  <c:v>0.43945299999999998</c:v>
                </c:pt>
                <c:pt idx="18674">
                  <c:v>0.40527299999999999</c:v>
                </c:pt>
                <c:pt idx="18675">
                  <c:v>0.37841799999999998</c:v>
                </c:pt>
                <c:pt idx="18676">
                  <c:v>0.33935500000000002</c:v>
                </c:pt>
                <c:pt idx="18677">
                  <c:v>0.322266</c:v>
                </c:pt>
                <c:pt idx="18678">
                  <c:v>0.28564499999999998</c:v>
                </c:pt>
                <c:pt idx="18679">
                  <c:v>0.25390600000000002</c:v>
                </c:pt>
                <c:pt idx="18680">
                  <c:v>0.21484400000000001</c:v>
                </c:pt>
                <c:pt idx="18681">
                  <c:v>0.20507800000000001</c:v>
                </c:pt>
                <c:pt idx="18682">
                  <c:v>0.148926</c:v>
                </c:pt>
                <c:pt idx="18683">
                  <c:v>0.13427700000000001</c:v>
                </c:pt>
                <c:pt idx="18684">
                  <c:v>7.5683600000000004E-2</c:v>
                </c:pt>
                <c:pt idx="18685">
                  <c:v>6.1035199999999998E-2</c:v>
                </c:pt>
                <c:pt idx="18686">
                  <c:v>1.7089799999999999E-2</c:v>
                </c:pt>
                <c:pt idx="18687">
                  <c:v>-1.2207000000000001E-2</c:v>
                </c:pt>
                <c:pt idx="18688">
                  <c:v>-3.6621099999999997E-2</c:v>
                </c:pt>
                <c:pt idx="18689">
                  <c:v>-5.8593800000000001E-2</c:v>
                </c:pt>
                <c:pt idx="18690">
                  <c:v>-0.10253900000000001</c:v>
                </c:pt>
                <c:pt idx="18691">
                  <c:v>-0.12939500000000001</c:v>
                </c:pt>
                <c:pt idx="18692">
                  <c:v>-0.17578099999999999</c:v>
                </c:pt>
                <c:pt idx="18693">
                  <c:v>-0.20996100000000001</c:v>
                </c:pt>
                <c:pt idx="18694">
                  <c:v>-0.26123000000000002</c:v>
                </c:pt>
                <c:pt idx="18695">
                  <c:v>-0.26855499999999999</c:v>
                </c:pt>
                <c:pt idx="18696">
                  <c:v>-0.30761699999999997</c:v>
                </c:pt>
                <c:pt idx="18697">
                  <c:v>-0.32714799999999999</c:v>
                </c:pt>
                <c:pt idx="18698">
                  <c:v>-0.34667999999999999</c:v>
                </c:pt>
                <c:pt idx="18699">
                  <c:v>-0.39550800000000003</c:v>
                </c:pt>
                <c:pt idx="18700">
                  <c:v>-0.42480499999999999</c:v>
                </c:pt>
                <c:pt idx="18701">
                  <c:v>-0.461426</c:v>
                </c:pt>
                <c:pt idx="18702">
                  <c:v>-0.48339799999999999</c:v>
                </c:pt>
                <c:pt idx="18703">
                  <c:v>-0.51269500000000001</c:v>
                </c:pt>
                <c:pt idx="18704">
                  <c:v>-0.53222700000000001</c:v>
                </c:pt>
                <c:pt idx="18705">
                  <c:v>-0.554199</c:v>
                </c:pt>
                <c:pt idx="18706">
                  <c:v>-0.59326199999999996</c:v>
                </c:pt>
                <c:pt idx="18707">
                  <c:v>-0.62011700000000003</c:v>
                </c:pt>
                <c:pt idx="18708">
                  <c:v>-0.63476600000000005</c:v>
                </c:pt>
                <c:pt idx="18709">
                  <c:v>-0.68359400000000003</c:v>
                </c:pt>
                <c:pt idx="18710">
                  <c:v>-0.68603499999999995</c:v>
                </c:pt>
                <c:pt idx="18711">
                  <c:v>-0.71533199999999997</c:v>
                </c:pt>
                <c:pt idx="18712">
                  <c:v>-0.72265599999999997</c:v>
                </c:pt>
                <c:pt idx="18713">
                  <c:v>-0.74218799999999996</c:v>
                </c:pt>
                <c:pt idx="18714">
                  <c:v>-0.78613299999999997</c:v>
                </c:pt>
                <c:pt idx="18715">
                  <c:v>-0.79345699999999997</c:v>
                </c:pt>
                <c:pt idx="18716">
                  <c:v>-0.81054700000000002</c:v>
                </c:pt>
                <c:pt idx="18717">
                  <c:v>-0.82519500000000001</c:v>
                </c:pt>
                <c:pt idx="18718">
                  <c:v>-0.83496099999999995</c:v>
                </c:pt>
                <c:pt idx="18719">
                  <c:v>-0.859375</c:v>
                </c:pt>
                <c:pt idx="18720">
                  <c:v>-0.88867200000000002</c:v>
                </c:pt>
                <c:pt idx="18721">
                  <c:v>-0.88134800000000002</c:v>
                </c:pt>
                <c:pt idx="18722">
                  <c:v>-0.91064500000000004</c:v>
                </c:pt>
                <c:pt idx="18723">
                  <c:v>-0.90332000000000001</c:v>
                </c:pt>
                <c:pt idx="18724">
                  <c:v>-0.91796900000000003</c:v>
                </c:pt>
                <c:pt idx="18725">
                  <c:v>-0.93505899999999997</c:v>
                </c:pt>
                <c:pt idx="18726">
                  <c:v>-0.944824</c:v>
                </c:pt>
                <c:pt idx="18727">
                  <c:v>-0.94726600000000005</c:v>
                </c:pt>
                <c:pt idx="18728">
                  <c:v>-0.95947300000000002</c:v>
                </c:pt>
                <c:pt idx="18729">
                  <c:v>-0.95947300000000002</c:v>
                </c:pt>
                <c:pt idx="18730">
                  <c:v>-0.97412100000000001</c:v>
                </c:pt>
                <c:pt idx="18731">
                  <c:v>-0.94970699999999997</c:v>
                </c:pt>
                <c:pt idx="18732">
                  <c:v>-0.97167999999999999</c:v>
                </c:pt>
                <c:pt idx="18733">
                  <c:v>-0.96679700000000002</c:v>
                </c:pt>
                <c:pt idx="18734">
                  <c:v>-0.95459000000000005</c:v>
                </c:pt>
                <c:pt idx="18735">
                  <c:v>-0.95947300000000002</c:v>
                </c:pt>
                <c:pt idx="18736">
                  <c:v>-0.95703099999999997</c:v>
                </c:pt>
                <c:pt idx="18737">
                  <c:v>-0.96191400000000005</c:v>
                </c:pt>
                <c:pt idx="18738">
                  <c:v>-0.96191400000000005</c:v>
                </c:pt>
                <c:pt idx="18739">
                  <c:v>-0.93505899999999997</c:v>
                </c:pt>
                <c:pt idx="18740">
                  <c:v>-0.9375</c:v>
                </c:pt>
                <c:pt idx="18741">
                  <c:v>-0.92529300000000003</c:v>
                </c:pt>
                <c:pt idx="18742">
                  <c:v>-0.91796900000000003</c:v>
                </c:pt>
                <c:pt idx="18743">
                  <c:v>-0.91064500000000004</c:v>
                </c:pt>
                <c:pt idx="18744">
                  <c:v>-0.89599600000000001</c:v>
                </c:pt>
                <c:pt idx="18745">
                  <c:v>-0.87890599999999997</c:v>
                </c:pt>
                <c:pt idx="18746">
                  <c:v>-0.86425799999999997</c:v>
                </c:pt>
                <c:pt idx="18747">
                  <c:v>-0.84228499999999995</c:v>
                </c:pt>
                <c:pt idx="18748">
                  <c:v>-0.83740199999999998</c:v>
                </c:pt>
                <c:pt idx="18749">
                  <c:v>-0.81542999999999999</c:v>
                </c:pt>
                <c:pt idx="18750">
                  <c:v>-0.82519500000000001</c:v>
                </c:pt>
                <c:pt idx="18751">
                  <c:v>-0.773926</c:v>
                </c:pt>
                <c:pt idx="18752">
                  <c:v>-0.75683599999999995</c:v>
                </c:pt>
                <c:pt idx="18753">
                  <c:v>-0.72509800000000002</c:v>
                </c:pt>
                <c:pt idx="18754">
                  <c:v>-0.72021500000000005</c:v>
                </c:pt>
                <c:pt idx="18755">
                  <c:v>-0.68603499999999995</c:v>
                </c:pt>
                <c:pt idx="18756">
                  <c:v>-0.65185499999999996</c:v>
                </c:pt>
                <c:pt idx="18757">
                  <c:v>-0.63964799999999999</c:v>
                </c:pt>
                <c:pt idx="18758">
                  <c:v>-0.61035200000000001</c:v>
                </c:pt>
                <c:pt idx="18759">
                  <c:v>-0.58349600000000001</c:v>
                </c:pt>
                <c:pt idx="18760">
                  <c:v>-0.56152299999999999</c:v>
                </c:pt>
                <c:pt idx="18761">
                  <c:v>-0.57128900000000005</c:v>
                </c:pt>
                <c:pt idx="18762">
                  <c:v>-0.50781200000000004</c:v>
                </c:pt>
                <c:pt idx="18763">
                  <c:v>-0.47119100000000003</c:v>
                </c:pt>
                <c:pt idx="18764">
                  <c:v>-0.45166000000000001</c:v>
                </c:pt>
                <c:pt idx="18765">
                  <c:v>-0.41992200000000002</c:v>
                </c:pt>
                <c:pt idx="18766">
                  <c:v>-0.37597700000000001</c:v>
                </c:pt>
                <c:pt idx="18767">
                  <c:v>-0.36376999999999998</c:v>
                </c:pt>
                <c:pt idx="18768">
                  <c:v>-0.32714799999999999</c:v>
                </c:pt>
                <c:pt idx="18769">
                  <c:v>-0.302734</c:v>
                </c:pt>
                <c:pt idx="18770">
                  <c:v>-0.26611299999999999</c:v>
                </c:pt>
                <c:pt idx="18771">
                  <c:v>-0.227051</c:v>
                </c:pt>
                <c:pt idx="18772">
                  <c:v>-0.21728500000000001</c:v>
                </c:pt>
                <c:pt idx="18773">
                  <c:v>-0.168457</c:v>
                </c:pt>
                <c:pt idx="18774">
                  <c:v>-0.13427700000000001</c:v>
                </c:pt>
                <c:pt idx="18775">
                  <c:v>-0.107422</c:v>
                </c:pt>
                <c:pt idx="18776">
                  <c:v>-6.8359400000000001E-2</c:v>
                </c:pt>
                <c:pt idx="18777">
                  <c:v>-2.1972700000000001E-2</c:v>
                </c:pt>
                <c:pt idx="18778">
                  <c:v>-4.8828099999999996E-3</c:v>
                </c:pt>
                <c:pt idx="18779">
                  <c:v>2.6855500000000001E-2</c:v>
                </c:pt>
                <c:pt idx="18780">
                  <c:v>6.8359400000000001E-2</c:v>
                </c:pt>
                <c:pt idx="18781">
                  <c:v>0.10009800000000001</c:v>
                </c:pt>
                <c:pt idx="18782">
                  <c:v>0.12207</c:v>
                </c:pt>
                <c:pt idx="18783">
                  <c:v>0.158691</c:v>
                </c:pt>
                <c:pt idx="18784">
                  <c:v>0.18798799999999999</c:v>
                </c:pt>
                <c:pt idx="18785">
                  <c:v>0.222168</c:v>
                </c:pt>
                <c:pt idx="18786">
                  <c:v>0.25634800000000002</c:v>
                </c:pt>
                <c:pt idx="18787">
                  <c:v>0.29296899999999998</c:v>
                </c:pt>
                <c:pt idx="18788">
                  <c:v>0.322266</c:v>
                </c:pt>
                <c:pt idx="18789">
                  <c:v>0.35644500000000001</c:v>
                </c:pt>
                <c:pt idx="18790">
                  <c:v>0.38574199999999997</c:v>
                </c:pt>
                <c:pt idx="18791">
                  <c:v>0.41748000000000002</c:v>
                </c:pt>
                <c:pt idx="18792">
                  <c:v>0.45410200000000001</c:v>
                </c:pt>
                <c:pt idx="18793">
                  <c:v>0.458984</c:v>
                </c:pt>
                <c:pt idx="18794">
                  <c:v>0.50292999999999999</c:v>
                </c:pt>
                <c:pt idx="18795">
                  <c:v>0.52978499999999995</c:v>
                </c:pt>
                <c:pt idx="18796">
                  <c:v>0.56152299999999999</c:v>
                </c:pt>
                <c:pt idx="18797">
                  <c:v>0.58593799999999996</c:v>
                </c:pt>
                <c:pt idx="18798">
                  <c:v>0.617676</c:v>
                </c:pt>
                <c:pt idx="18799">
                  <c:v>0.64697300000000002</c:v>
                </c:pt>
                <c:pt idx="18800">
                  <c:v>0.66894500000000001</c:v>
                </c:pt>
                <c:pt idx="18801">
                  <c:v>0.69091800000000003</c:v>
                </c:pt>
                <c:pt idx="18802">
                  <c:v>0.710449</c:v>
                </c:pt>
                <c:pt idx="18803">
                  <c:v>0.74218799999999996</c:v>
                </c:pt>
                <c:pt idx="18804">
                  <c:v>0.78125</c:v>
                </c:pt>
                <c:pt idx="18805">
                  <c:v>0.78125</c:v>
                </c:pt>
                <c:pt idx="18806">
                  <c:v>0.79589799999999999</c:v>
                </c:pt>
                <c:pt idx="18807">
                  <c:v>0.83740199999999998</c:v>
                </c:pt>
                <c:pt idx="18808">
                  <c:v>0.84472700000000001</c:v>
                </c:pt>
                <c:pt idx="18809">
                  <c:v>0.85693399999999997</c:v>
                </c:pt>
                <c:pt idx="18810">
                  <c:v>0.89111300000000004</c:v>
                </c:pt>
                <c:pt idx="18811">
                  <c:v>0.90820299999999998</c:v>
                </c:pt>
                <c:pt idx="18812">
                  <c:v>0.90087899999999999</c:v>
                </c:pt>
                <c:pt idx="18813">
                  <c:v>0.94238299999999997</c:v>
                </c:pt>
                <c:pt idx="18814">
                  <c:v>0.95459000000000005</c:v>
                </c:pt>
                <c:pt idx="18815">
                  <c:v>0.95947300000000002</c:v>
                </c:pt>
                <c:pt idx="18816">
                  <c:v>0.98144500000000001</c:v>
                </c:pt>
                <c:pt idx="18817">
                  <c:v>0.99121099999999995</c:v>
                </c:pt>
                <c:pt idx="18818">
                  <c:v>0.98632799999999998</c:v>
                </c:pt>
                <c:pt idx="18819">
                  <c:v>1.00586</c:v>
                </c:pt>
                <c:pt idx="18820">
                  <c:v>1.0083</c:v>
                </c:pt>
                <c:pt idx="18821">
                  <c:v>1.01074</c:v>
                </c:pt>
                <c:pt idx="18822">
                  <c:v>1.02783</c:v>
                </c:pt>
                <c:pt idx="18823">
                  <c:v>1.0351600000000001</c:v>
                </c:pt>
                <c:pt idx="18824">
                  <c:v>1.0351600000000001</c:v>
                </c:pt>
                <c:pt idx="18825">
                  <c:v>1.0351600000000001</c:v>
                </c:pt>
                <c:pt idx="18826">
                  <c:v>1.0571299999999999</c:v>
                </c:pt>
                <c:pt idx="18827">
                  <c:v>1.0376000000000001</c:v>
                </c:pt>
                <c:pt idx="18828">
                  <c:v>1.0449200000000001</c:v>
                </c:pt>
                <c:pt idx="18829">
                  <c:v>1.03027</c:v>
                </c:pt>
                <c:pt idx="18830">
                  <c:v>1.03271</c:v>
                </c:pt>
                <c:pt idx="18831">
                  <c:v>1.0351600000000001</c:v>
                </c:pt>
                <c:pt idx="18832">
                  <c:v>1.01074</c:v>
                </c:pt>
                <c:pt idx="18833">
                  <c:v>1.01318</c:v>
                </c:pt>
                <c:pt idx="18834">
                  <c:v>1.02051</c:v>
                </c:pt>
                <c:pt idx="18835">
                  <c:v>1.01318</c:v>
                </c:pt>
                <c:pt idx="18836">
                  <c:v>0.99853499999999995</c:v>
                </c:pt>
                <c:pt idx="18837">
                  <c:v>0.99121099999999995</c:v>
                </c:pt>
                <c:pt idx="18838">
                  <c:v>0.97900399999999999</c:v>
                </c:pt>
                <c:pt idx="18839">
                  <c:v>0.97900399999999999</c:v>
                </c:pt>
                <c:pt idx="18840">
                  <c:v>0.95703099999999997</c:v>
                </c:pt>
                <c:pt idx="18841">
                  <c:v>0.9375</c:v>
                </c:pt>
                <c:pt idx="18842">
                  <c:v>0.92773399999999995</c:v>
                </c:pt>
                <c:pt idx="18843">
                  <c:v>0.92040999999999995</c:v>
                </c:pt>
                <c:pt idx="18844">
                  <c:v>0.89599600000000001</c:v>
                </c:pt>
                <c:pt idx="18845">
                  <c:v>0.88622999999999996</c:v>
                </c:pt>
                <c:pt idx="18846">
                  <c:v>0.86425799999999997</c:v>
                </c:pt>
                <c:pt idx="18847">
                  <c:v>0.83252000000000004</c:v>
                </c:pt>
                <c:pt idx="18848">
                  <c:v>0.81298800000000004</c:v>
                </c:pt>
                <c:pt idx="18849">
                  <c:v>0.80078099999999997</c:v>
                </c:pt>
                <c:pt idx="18850">
                  <c:v>0.77148399999999995</c:v>
                </c:pt>
                <c:pt idx="18851">
                  <c:v>0.75683599999999995</c:v>
                </c:pt>
                <c:pt idx="18852">
                  <c:v>0.72021500000000005</c:v>
                </c:pt>
                <c:pt idx="18853">
                  <c:v>0.695801</c:v>
                </c:pt>
                <c:pt idx="18854">
                  <c:v>0.68847700000000001</c:v>
                </c:pt>
                <c:pt idx="18855">
                  <c:v>0.66650399999999999</c:v>
                </c:pt>
                <c:pt idx="18856">
                  <c:v>0.62255899999999997</c:v>
                </c:pt>
                <c:pt idx="18857">
                  <c:v>0.61279300000000003</c:v>
                </c:pt>
                <c:pt idx="18858">
                  <c:v>0.59814500000000004</c:v>
                </c:pt>
                <c:pt idx="18859">
                  <c:v>0.54199200000000003</c:v>
                </c:pt>
                <c:pt idx="18860">
                  <c:v>0.51269500000000001</c:v>
                </c:pt>
                <c:pt idx="18861">
                  <c:v>0.48828100000000002</c:v>
                </c:pt>
                <c:pt idx="18862">
                  <c:v>0.47363300000000003</c:v>
                </c:pt>
                <c:pt idx="18863">
                  <c:v>0.43701200000000001</c:v>
                </c:pt>
                <c:pt idx="18864">
                  <c:v>0.41259800000000002</c:v>
                </c:pt>
                <c:pt idx="18865">
                  <c:v>0.36621100000000001</c:v>
                </c:pt>
                <c:pt idx="18866">
                  <c:v>0.33935500000000002</c:v>
                </c:pt>
                <c:pt idx="18867">
                  <c:v>0.30761699999999997</c:v>
                </c:pt>
                <c:pt idx="18868">
                  <c:v>0.28320299999999998</c:v>
                </c:pt>
                <c:pt idx="18869">
                  <c:v>0.25146499999999999</c:v>
                </c:pt>
                <c:pt idx="18870">
                  <c:v>0.21728500000000001</c:v>
                </c:pt>
                <c:pt idx="18871">
                  <c:v>0.18798799999999999</c:v>
                </c:pt>
                <c:pt idx="18872">
                  <c:v>0.13671900000000001</c:v>
                </c:pt>
                <c:pt idx="18873">
                  <c:v>0.153809</c:v>
                </c:pt>
                <c:pt idx="18874">
                  <c:v>8.5449200000000003E-2</c:v>
                </c:pt>
                <c:pt idx="18875">
                  <c:v>3.90625E-2</c:v>
                </c:pt>
                <c:pt idx="18876">
                  <c:v>1.9531199999999999E-2</c:v>
                </c:pt>
                <c:pt idx="18877">
                  <c:v>9.7656199999999992E-3</c:v>
                </c:pt>
                <c:pt idx="18878">
                  <c:v>-3.41797E-2</c:v>
                </c:pt>
                <c:pt idx="18879">
                  <c:v>-8.0566399999999996E-2</c:v>
                </c:pt>
                <c:pt idx="18880">
                  <c:v>-0.12207</c:v>
                </c:pt>
                <c:pt idx="18881">
                  <c:v>-0.13671900000000001</c:v>
                </c:pt>
                <c:pt idx="18882">
                  <c:v>-0.151367</c:v>
                </c:pt>
                <c:pt idx="18883">
                  <c:v>-0.19042999999999999</c:v>
                </c:pt>
                <c:pt idx="18884">
                  <c:v>-0.25634800000000002</c:v>
                </c:pt>
                <c:pt idx="18885">
                  <c:v>-0.25878899999999999</c:v>
                </c:pt>
                <c:pt idx="18886">
                  <c:v>-0.29296899999999998</c:v>
                </c:pt>
                <c:pt idx="18887">
                  <c:v>-0.33691399999999999</c:v>
                </c:pt>
                <c:pt idx="18888">
                  <c:v>-0.35400399999999999</c:v>
                </c:pt>
                <c:pt idx="18889">
                  <c:v>-0.39550800000000003</c:v>
                </c:pt>
                <c:pt idx="18890">
                  <c:v>-0.39550800000000003</c:v>
                </c:pt>
                <c:pt idx="18891">
                  <c:v>-0.44677699999999998</c:v>
                </c:pt>
                <c:pt idx="18892">
                  <c:v>-0.478516</c:v>
                </c:pt>
                <c:pt idx="18893">
                  <c:v>-0.50292999999999999</c:v>
                </c:pt>
                <c:pt idx="18894">
                  <c:v>-0.52734400000000003</c:v>
                </c:pt>
                <c:pt idx="18895">
                  <c:v>-0.56640599999999997</c:v>
                </c:pt>
                <c:pt idx="18896">
                  <c:v>-0.58349600000000001</c:v>
                </c:pt>
                <c:pt idx="18897">
                  <c:v>-0.60058599999999995</c:v>
                </c:pt>
                <c:pt idx="18898">
                  <c:v>-0.62988299999999997</c:v>
                </c:pt>
                <c:pt idx="18899">
                  <c:v>-0.66406200000000004</c:v>
                </c:pt>
                <c:pt idx="18900">
                  <c:v>-0.68847700000000001</c:v>
                </c:pt>
                <c:pt idx="18901">
                  <c:v>-0.74462899999999999</c:v>
                </c:pt>
                <c:pt idx="18902">
                  <c:v>-0.74462899999999999</c:v>
                </c:pt>
                <c:pt idx="18903">
                  <c:v>-0.76660200000000001</c:v>
                </c:pt>
                <c:pt idx="18904">
                  <c:v>-0.773926</c:v>
                </c:pt>
                <c:pt idx="18905">
                  <c:v>-0.79834000000000005</c:v>
                </c:pt>
                <c:pt idx="18906">
                  <c:v>-0.81542999999999999</c:v>
                </c:pt>
                <c:pt idx="18907">
                  <c:v>-0.83740199999999998</c:v>
                </c:pt>
                <c:pt idx="18908">
                  <c:v>-0.84960899999999995</c:v>
                </c:pt>
                <c:pt idx="18909">
                  <c:v>-0.86181600000000003</c:v>
                </c:pt>
                <c:pt idx="18910">
                  <c:v>-0.87890599999999997</c:v>
                </c:pt>
                <c:pt idx="18911">
                  <c:v>-0.89843799999999996</c:v>
                </c:pt>
                <c:pt idx="18912">
                  <c:v>-0.91064500000000004</c:v>
                </c:pt>
                <c:pt idx="18913">
                  <c:v>-0.91308599999999995</c:v>
                </c:pt>
                <c:pt idx="18914">
                  <c:v>-0.92285200000000001</c:v>
                </c:pt>
                <c:pt idx="18915">
                  <c:v>-0.93261700000000003</c:v>
                </c:pt>
                <c:pt idx="18916">
                  <c:v>-0.95459000000000005</c:v>
                </c:pt>
                <c:pt idx="18917">
                  <c:v>-0.96435499999999996</c:v>
                </c:pt>
                <c:pt idx="18918">
                  <c:v>-0.95459000000000005</c:v>
                </c:pt>
                <c:pt idx="18919">
                  <c:v>-0.97900399999999999</c:v>
                </c:pt>
                <c:pt idx="18920">
                  <c:v>-0.96191400000000005</c:v>
                </c:pt>
                <c:pt idx="18921">
                  <c:v>-0.96923800000000004</c:v>
                </c:pt>
                <c:pt idx="18922">
                  <c:v>-0.97900399999999999</c:v>
                </c:pt>
                <c:pt idx="18923">
                  <c:v>-0.91552699999999998</c:v>
                </c:pt>
                <c:pt idx="18924">
                  <c:v>-0.97656200000000004</c:v>
                </c:pt>
                <c:pt idx="18925">
                  <c:v>-0.97167999999999999</c:v>
                </c:pt>
                <c:pt idx="18926">
                  <c:v>-0.96923800000000004</c:v>
                </c:pt>
                <c:pt idx="18927">
                  <c:v>-0.96923800000000004</c:v>
                </c:pt>
                <c:pt idx="18928">
                  <c:v>-0.96435499999999996</c:v>
                </c:pt>
                <c:pt idx="18929">
                  <c:v>-0.96679700000000002</c:v>
                </c:pt>
                <c:pt idx="18930">
                  <c:v>-0.94726600000000005</c:v>
                </c:pt>
                <c:pt idx="18931">
                  <c:v>-0.94238299999999997</c:v>
                </c:pt>
                <c:pt idx="18932">
                  <c:v>-0.92529300000000003</c:v>
                </c:pt>
                <c:pt idx="18933">
                  <c:v>-0.92773399999999995</c:v>
                </c:pt>
                <c:pt idx="18934">
                  <c:v>-0.92040999999999995</c:v>
                </c:pt>
                <c:pt idx="18935">
                  <c:v>-0.91064500000000004</c:v>
                </c:pt>
                <c:pt idx="18936">
                  <c:v>-0.866699</c:v>
                </c:pt>
                <c:pt idx="18937">
                  <c:v>-0.88867200000000002</c:v>
                </c:pt>
                <c:pt idx="18938">
                  <c:v>-0.86181600000000003</c:v>
                </c:pt>
                <c:pt idx="18939">
                  <c:v>-0.83496099999999995</c:v>
                </c:pt>
                <c:pt idx="18940">
                  <c:v>-0.82031200000000004</c:v>
                </c:pt>
                <c:pt idx="18941">
                  <c:v>-0.80322300000000002</c:v>
                </c:pt>
                <c:pt idx="18942">
                  <c:v>-0.788574</c:v>
                </c:pt>
                <c:pt idx="18943">
                  <c:v>-0.75927699999999998</c:v>
                </c:pt>
                <c:pt idx="18944">
                  <c:v>-0.73486300000000004</c:v>
                </c:pt>
                <c:pt idx="18945">
                  <c:v>-0.71777299999999999</c:v>
                </c:pt>
                <c:pt idx="18946">
                  <c:v>-0.69335899999999995</c:v>
                </c:pt>
                <c:pt idx="18947">
                  <c:v>-0.66894500000000001</c:v>
                </c:pt>
                <c:pt idx="18948">
                  <c:v>-0.64941400000000005</c:v>
                </c:pt>
                <c:pt idx="18949">
                  <c:v>-0.62255899999999997</c:v>
                </c:pt>
                <c:pt idx="18950">
                  <c:v>-0.59814500000000004</c:v>
                </c:pt>
                <c:pt idx="18951">
                  <c:v>-0.55908199999999997</c:v>
                </c:pt>
                <c:pt idx="18952">
                  <c:v>-0.546875</c:v>
                </c:pt>
                <c:pt idx="18953">
                  <c:v>-0.51513699999999996</c:v>
                </c:pt>
                <c:pt idx="18954">
                  <c:v>-0.478516</c:v>
                </c:pt>
                <c:pt idx="18955">
                  <c:v>-0.45166000000000001</c:v>
                </c:pt>
                <c:pt idx="18956">
                  <c:v>-0.42724600000000001</c:v>
                </c:pt>
                <c:pt idx="18957">
                  <c:v>-0.39306600000000003</c:v>
                </c:pt>
                <c:pt idx="18958">
                  <c:v>-0.36621100000000001</c:v>
                </c:pt>
                <c:pt idx="18959">
                  <c:v>-0.33447300000000002</c:v>
                </c:pt>
                <c:pt idx="18960">
                  <c:v>-0.30761699999999997</c:v>
                </c:pt>
                <c:pt idx="18961">
                  <c:v>-0.27343800000000001</c:v>
                </c:pt>
                <c:pt idx="18962">
                  <c:v>-0.241699</c:v>
                </c:pt>
                <c:pt idx="18963">
                  <c:v>-0.20996100000000001</c:v>
                </c:pt>
                <c:pt idx="18964">
                  <c:v>-0.163574</c:v>
                </c:pt>
                <c:pt idx="18965">
                  <c:v>-0.13916000000000001</c:v>
                </c:pt>
                <c:pt idx="18966">
                  <c:v>-0.112305</c:v>
                </c:pt>
                <c:pt idx="18967">
                  <c:v>-7.5683600000000004E-2</c:v>
                </c:pt>
                <c:pt idx="18968">
                  <c:v>-4.8828099999999999E-2</c:v>
                </c:pt>
                <c:pt idx="18969">
                  <c:v>4.8828099999999996E-3</c:v>
                </c:pt>
                <c:pt idx="18970">
                  <c:v>2.4414100000000001E-2</c:v>
                </c:pt>
                <c:pt idx="18971">
                  <c:v>5.1269500000000003E-2</c:v>
                </c:pt>
                <c:pt idx="18972">
                  <c:v>8.7890599999999999E-2</c:v>
                </c:pt>
                <c:pt idx="18973">
                  <c:v>0.12207</c:v>
                </c:pt>
                <c:pt idx="18974">
                  <c:v>0.166016</c:v>
                </c:pt>
                <c:pt idx="18975">
                  <c:v>0.17333999999999999</c:v>
                </c:pt>
                <c:pt idx="18976">
                  <c:v>0.21484400000000001</c:v>
                </c:pt>
                <c:pt idx="18977">
                  <c:v>0.24902299999999999</c:v>
                </c:pt>
                <c:pt idx="18978">
                  <c:v>0.29541000000000001</c:v>
                </c:pt>
                <c:pt idx="18979">
                  <c:v>0.31738300000000003</c:v>
                </c:pt>
                <c:pt idx="18980">
                  <c:v>0.35644500000000001</c:v>
                </c:pt>
                <c:pt idx="18981">
                  <c:v>0.34667999999999999</c:v>
                </c:pt>
                <c:pt idx="18982">
                  <c:v>0.41259800000000002</c:v>
                </c:pt>
                <c:pt idx="18983">
                  <c:v>0.43457000000000001</c:v>
                </c:pt>
                <c:pt idx="18984">
                  <c:v>0.48095700000000002</c:v>
                </c:pt>
                <c:pt idx="18985">
                  <c:v>0.50537100000000001</c:v>
                </c:pt>
                <c:pt idx="18986">
                  <c:v>0.53222700000000001</c:v>
                </c:pt>
                <c:pt idx="18987">
                  <c:v>0.56396500000000005</c:v>
                </c:pt>
                <c:pt idx="18988">
                  <c:v>0.58105499999999999</c:v>
                </c:pt>
                <c:pt idx="18989">
                  <c:v>0.60790999999999995</c:v>
                </c:pt>
                <c:pt idx="18990">
                  <c:v>0.625</c:v>
                </c:pt>
                <c:pt idx="18991">
                  <c:v>0.68115199999999998</c:v>
                </c:pt>
                <c:pt idx="18992">
                  <c:v>0.68603499999999995</c:v>
                </c:pt>
                <c:pt idx="18993">
                  <c:v>0.72265599999999997</c:v>
                </c:pt>
                <c:pt idx="18994">
                  <c:v>0.73242200000000002</c:v>
                </c:pt>
                <c:pt idx="18995">
                  <c:v>0.773926</c:v>
                </c:pt>
                <c:pt idx="18996">
                  <c:v>0.77880899999999997</c:v>
                </c:pt>
                <c:pt idx="18997">
                  <c:v>0.80810499999999996</c:v>
                </c:pt>
                <c:pt idx="18998">
                  <c:v>0.852051</c:v>
                </c:pt>
                <c:pt idx="18999">
                  <c:v>0.859375</c:v>
                </c:pt>
                <c:pt idx="19000">
                  <c:v>0.86914100000000005</c:v>
                </c:pt>
                <c:pt idx="19001">
                  <c:v>0.88378900000000005</c:v>
                </c:pt>
                <c:pt idx="19002">
                  <c:v>0.89843799999999996</c:v>
                </c:pt>
                <c:pt idx="19003">
                  <c:v>0.88867200000000002</c:v>
                </c:pt>
                <c:pt idx="19004">
                  <c:v>0.93261700000000003</c:v>
                </c:pt>
                <c:pt idx="19005">
                  <c:v>0.92285200000000001</c:v>
                </c:pt>
                <c:pt idx="19006">
                  <c:v>0.95947300000000002</c:v>
                </c:pt>
                <c:pt idx="19007">
                  <c:v>0.98632799999999998</c:v>
                </c:pt>
                <c:pt idx="19008">
                  <c:v>0.98388699999999996</c:v>
                </c:pt>
                <c:pt idx="19009">
                  <c:v>0.99853499999999995</c:v>
                </c:pt>
                <c:pt idx="19010">
                  <c:v>1.01807</c:v>
                </c:pt>
                <c:pt idx="19011">
                  <c:v>1.0083</c:v>
                </c:pt>
                <c:pt idx="19012">
                  <c:v>1.02295</c:v>
                </c:pt>
                <c:pt idx="19013">
                  <c:v>1.02539</c:v>
                </c:pt>
                <c:pt idx="19014">
                  <c:v>1.0498000000000001</c:v>
                </c:pt>
                <c:pt idx="19015">
                  <c:v>1.01562</c:v>
                </c:pt>
                <c:pt idx="19016">
                  <c:v>1.0522499999999999</c:v>
                </c:pt>
                <c:pt idx="19017">
                  <c:v>1.0498000000000001</c:v>
                </c:pt>
                <c:pt idx="19018">
                  <c:v>1.0376000000000001</c:v>
                </c:pt>
                <c:pt idx="19019">
                  <c:v>1.0498000000000001</c:v>
                </c:pt>
                <c:pt idx="19020">
                  <c:v>1.0400400000000001</c:v>
                </c:pt>
                <c:pt idx="19021">
                  <c:v>1.0620099999999999</c:v>
                </c:pt>
                <c:pt idx="19022">
                  <c:v>1.0473600000000001</c:v>
                </c:pt>
                <c:pt idx="19023">
                  <c:v>1.0351600000000001</c:v>
                </c:pt>
                <c:pt idx="19024">
                  <c:v>1.02783</c:v>
                </c:pt>
                <c:pt idx="19025">
                  <c:v>1.02539</c:v>
                </c:pt>
                <c:pt idx="19026">
                  <c:v>1.0083</c:v>
                </c:pt>
                <c:pt idx="19027">
                  <c:v>1.00342</c:v>
                </c:pt>
                <c:pt idx="19028">
                  <c:v>0.98877000000000004</c:v>
                </c:pt>
                <c:pt idx="19029">
                  <c:v>0.97656200000000004</c:v>
                </c:pt>
                <c:pt idx="19030">
                  <c:v>0.97167999999999999</c:v>
                </c:pt>
                <c:pt idx="19031">
                  <c:v>0.98877000000000004</c:v>
                </c:pt>
                <c:pt idx="19032">
                  <c:v>0.95947300000000002</c:v>
                </c:pt>
                <c:pt idx="19033">
                  <c:v>0.93994100000000003</c:v>
                </c:pt>
                <c:pt idx="19034">
                  <c:v>0.91552699999999998</c:v>
                </c:pt>
                <c:pt idx="19035">
                  <c:v>0.91064500000000004</c:v>
                </c:pt>
                <c:pt idx="19036">
                  <c:v>0.88622999999999996</c:v>
                </c:pt>
                <c:pt idx="19037">
                  <c:v>0.87158199999999997</c:v>
                </c:pt>
                <c:pt idx="19038">
                  <c:v>0.84960899999999995</c:v>
                </c:pt>
                <c:pt idx="19039">
                  <c:v>0.83252000000000004</c:v>
                </c:pt>
                <c:pt idx="19040">
                  <c:v>0.81298800000000004</c:v>
                </c:pt>
                <c:pt idx="19041">
                  <c:v>0.79589799999999999</c:v>
                </c:pt>
                <c:pt idx="19042">
                  <c:v>0.773926</c:v>
                </c:pt>
                <c:pt idx="19043">
                  <c:v>0.74218799999999996</c:v>
                </c:pt>
                <c:pt idx="19044">
                  <c:v>0.72509800000000002</c:v>
                </c:pt>
                <c:pt idx="19045">
                  <c:v>0.710449</c:v>
                </c:pt>
                <c:pt idx="19046">
                  <c:v>0.66406200000000004</c:v>
                </c:pt>
                <c:pt idx="19047">
                  <c:v>0.64941400000000005</c:v>
                </c:pt>
                <c:pt idx="19048">
                  <c:v>0.61035200000000001</c:v>
                </c:pt>
                <c:pt idx="19049">
                  <c:v>0.59082000000000001</c:v>
                </c:pt>
                <c:pt idx="19050">
                  <c:v>0.56884800000000002</c:v>
                </c:pt>
                <c:pt idx="19051">
                  <c:v>0.51757799999999998</c:v>
                </c:pt>
                <c:pt idx="19052">
                  <c:v>0.51025399999999999</c:v>
                </c:pt>
                <c:pt idx="19053">
                  <c:v>0.47119100000000003</c:v>
                </c:pt>
                <c:pt idx="19054">
                  <c:v>0.44433600000000001</c:v>
                </c:pt>
                <c:pt idx="19055">
                  <c:v>0.41992200000000002</c:v>
                </c:pt>
                <c:pt idx="19056">
                  <c:v>0.390625</c:v>
                </c:pt>
                <c:pt idx="19057">
                  <c:v>0.35644500000000001</c:v>
                </c:pt>
                <c:pt idx="19058">
                  <c:v>0.33447300000000002</c:v>
                </c:pt>
                <c:pt idx="19059">
                  <c:v>0.29052699999999998</c:v>
                </c:pt>
                <c:pt idx="19060">
                  <c:v>0.25390600000000002</c:v>
                </c:pt>
                <c:pt idx="19061">
                  <c:v>0.239258</c:v>
                </c:pt>
                <c:pt idx="19062">
                  <c:v>0.20019500000000001</c:v>
                </c:pt>
                <c:pt idx="19063">
                  <c:v>0.168457</c:v>
                </c:pt>
                <c:pt idx="19064">
                  <c:v>0.148926</c:v>
                </c:pt>
                <c:pt idx="19065">
                  <c:v>0.107422</c:v>
                </c:pt>
                <c:pt idx="19066">
                  <c:v>8.0566399999999996E-2</c:v>
                </c:pt>
                <c:pt idx="19067">
                  <c:v>5.3710899999999999E-2</c:v>
                </c:pt>
                <c:pt idx="19068">
                  <c:v>2.9296900000000001E-2</c:v>
                </c:pt>
                <c:pt idx="19069">
                  <c:v>-2.4414100000000001E-2</c:v>
                </c:pt>
                <c:pt idx="19070">
                  <c:v>-5.6152300000000002E-2</c:v>
                </c:pt>
                <c:pt idx="19071">
                  <c:v>-7.5683600000000004E-2</c:v>
                </c:pt>
                <c:pt idx="19072">
                  <c:v>-0.153809</c:v>
                </c:pt>
                <c:pt idx="19073">
                  <c:v>-0.15625</c:v>
                </c:pt>
                <c:pt idx="19074">
                  <c:v>-0.17578099999999999</c:v>
                </c:pt>
                <c:pt idx="19075">
                  <c:v>-0.21484400000000001</c:v>
                </c:pt>
                <c:pt idx="19076">
                  <c:v>-0.239258</c:v>
                </c:pt>
                <c:pt idx="19077">
                  <c:v>-0.27343800000000001</c:v>
                </c:pt>
                <c:pt idx="19078">
                  <c:v>-0.31005899999999997</c:v>
                </c:pt>
                <c:pt idx="19079">
                  <c:v>-0.33203100000000002</c:v>
                </c:pt>
                <c:pt idx="19080">
                  <c:v>-0.37109399999999998</c:v>
                </c:pt>
                <c:pt idx="19081">
                  <c:v>-0.39306600000000003</c:v>
                </c:pt>
                <c:pt idx="19082">
                  <c:v>-0.42968800000000001</c:v>
                </c:pt>
                <c:pt idx="19083">
                  <c:v>-0.45410200000000001</c:v>
                </c:pt>
                <c:pt idx="19084">
                  <c:v>-0.47363300000000003</c:v>
                </c:pt>
                <c:pt idx="19085">
                  <c:v>-0.52490199999999998</c:v>
                </c:pt>
                <c:pt idx="19086">
                  <c:v>-0.53710899999999995</c:v>
                </c:pt>
                <c:pt idx="19087">
                  <c:v>-0.57372999999999996</c:v>
                </c:pt>
                <c:pt idx="19088">
                  <c:v>-0.59082000000000001</c:v>
                </c:pt>
                <c:pt idx="19089">
                  <c:v>-0.60790999999999995</c:v>
                </c:pt>
                <c:pt idx="19090">
                  <c:v>-0.64453099999999997</c:v>
                </c:pt>
                <c:pt idx="19091">
                  <c:v>-0.65673800000000004</c:v>
                </c:pt>
                <c:pt idx="19092">
                  <c:v>-0.67627000000000004</c:v>
                </c:pt>
                <c:pt idx="19093">
                  <c:v>-0.70800799999999997</c:v>
                </c:pt>
                <c:pt idx="19094">
                  <c:v>-0.72753900000000005</c:v>
                </c:pt>
                <c:pt idx="19095">
                  <c:v>-0.73974600000000001</c:v>
                </c:pt>
                <c:pt idx="19096">
                  <c:v>-0.76904300000000003</c:v>
                </c:pt>
                <c:pt idx="19097">
                  <c:v>-0.79345699999999997</c:v>
                </c:pt>
                <c:pt idx="19098">
                  <c:v>-0.81298800000000004</c:v>
                </c:pt>
                <c:pt idx="19099">
                  <c:v>-0.82519500000000001</c:v>
                </c:pt>
                <c:pt idx="19100">
                  <c:v>-0.83252000000000004</c:v>
                </c:pt>
                <c:pt idx="19101">
                  <c:v>-0.84960899999999995</c:v>
                </c:pt>
                <c:pt idx="19102">
                  <c:v>-0.87646500000000005</c:v>
                </c:pt>
                <c:pt idx="19103">
                  <c:v>-0.88134800000000002</c:v>
                </c:pt>
                <c:pt idx="19104">
                  <c:v>-0.90087899999999999</c:v>
                </c:pt>
                <c:pt idx="19105">
                  <c:v>-0.91552699999999998</c:v>
                </c:pt>
                <c:pt idx="19106">
                  <c:v>-0.91552699999999998</c:v>
                </c:pt>
                <c:pt idx="19107">
                  <c:v>-0.92040999999999995</c:v>
                </c:pt>
                <c:pt idx="19108">
                  <c:v>-0.93261700000000003</c:v>
                </c:pt>
                <c:pt idx="19109">
                  <c:v>-0.94726600000000005</c:v>
                </c:pt>
                <c:pt idx="19110">
                  <c:v>-0.944824</c:v>
                </c:pt>
                <c:pt idx="19111">
                  <c:v>-0.96191400000000005</c:v>
                </c:pt>
                <c:pt idx="19112">
                  <c:v>-0.94970699999999997</c:v>
                </c:pt>
                <c:pt idx="19113">
                  <c:v>-0.99853499999999995</c:v>
                </c:pt>
                <c:pt idx="19114">
                  <c:v>-0.95703099999999997</c:v>
                </c:pt>
                <c:pt idx="19115">
                  <c:v>-0.96191400000000005</c:v>
                </c:pt>
                <c:pt idx="19116">
                  <c:v>-0.94726600000000005</c:v>
                </c:pt>
                <c:pt idx="19117">
                  <c:v>-0.95947300000000002</c:v>
                </c:pt>
                <c:pt idx="19118">
                  <c:v>-0.944824</c:v>
                </c:pt>
                <c:pt idx="19119">
                  <c:v>-0.94970699999999997</c:v>
                </c:pt>
                <c:pt idx="19120">
                  <c:v>-0.944824</c:v>
                </c:pt>
                <c:pt idx="19121">
                  <c:v>-0.930176</c:v>
                </c:pt>
                <c:pt idx="19122">
                  <c:v>-0.91552699999999998</c:v>
                </c:pt>
                <c:pt idx="19123">
                  <c:v>-0.91308599999999995</c:v>
                </c:pt>
                <c:pt idx="19124">
                  <c:v>-0.87402299999999999</c:v>
                </c:pt>
                <c:pt idx="19125">
                  <c:v>-0.89843799999999996</c:v>
                </c:pt>
                <c:pt idx="19126">
                  <c:v>-0.88622999999999996</c:v>
                </c:pt>
                <c:pt idx="19127">
                  <c:v>-0.852051</c:v>
                </c:pt>
                <c:pt idx="19128">
                  <c:v>-0.84472700000000001</c:v>
                </c:pt>
                <c:pt idx="19129">
                  <c:v>-0.83252000000000004</c:v>
                </c:pt>
                <c:pt idx="19130">
                  <c:v>-0.81054700000000002</c:v>
                </c:pt>
                <c:pt idx="19131">
                  <c:v>-0.80322300000000002</c:v>
                </c:pt>
                <c:pt idx="19132">
                  <c:v>-0.77880899999999997</c:v>
                </c:pt>
                <c:pt idx="19133">
                  <c:v>-0.76415999999999995</c:v>
                </c:pt>
                <c:pt idx="19134">
                  <c:v>-0.74951199999999996</c:v>
                </c:pt>
                <c:pt idx="19135">
                  <c:v>-0.72021500000000005</c:v>
                </c:pt>
                <c:pt idx="19136">
                  <c:v>-0.68359400000000003</c:v>
                </c:pt>
                <c:pt idx="19137">
                  <c:v>-0.67871099999999995</c:v>
                </c:pt>
                <c:pt idx="19138">
                  <c:v>-0.65185499999999996</c:v>
                </c:pt>
                <c:pt idx="19139">
                  <c:v>-0.62011700000000003</c:v>
                </c:pt>
                <c:pt idx="19140">
                  <c:v>-0.60546900000000003</c:v>
                </c:pt>
                <c:pt idx="19141">
                  <c:v>-0.58105499999999999</c:v>
                </c:pt>
                <c:pt idx="19142">
                  <c:v>-0.54443399999999997</c:v>
                </c:pt>
                <c:pt idx="19143">
                  <c:v>-0.52734400000000003</c:v>
                </c:pt>
                <c:pt idx="19144">
                  <c:v>-0.48095700000000002</c:v>
                </c:pt>
                <c:pt idx="19145">
                  <c:v>-0.47363300000000003</c:v>
                </c:pt>
                <c:pt idx="19146">
                  <c:v>-0.43212899999999999</c:v>
                </c:pt>
                <c:pt idx="19147">
                  <c:v>-0.40527299999999999</c:v>
                </c:pt>
                <c:pt idx="19148">
                  <c:v>-0.37841799999999998</c:v>
                </c:pt>
                <c:pt idx="19149">
                  <c:v>-0.34667999999999999</c:v>
                </c:pt>
                <c:pt idx="19150">
                  <c:v>-0.31494100000000003</c:v>
                </c:pt>
                <c:pt idx="19151">
                  <c:v>-0.28564499999999998</c:v>
                </c:pt>
                <c:pt idx="19152">
                  <c:v>-0.25390600000000002</c:v>
                </c:pt>
                <c:pt idx="19153">
                  <c:v>-0.21972700000000001</c:v>
                </c:pt>
                <c:pt idx="19154">
                  <c:v>-0.163574</c:v>
                </c:pt>
                <c:pt idx="19155">
                  <c:v>-0.153809</c:v>
                </c:pt>
                <c:pt idx="19156">
                  <c:v>-0.124512</c:v>
                </c:pt>
                <c:pt idx="19157">
                  <c:v>-8.7890599999999999E-2</c:v>
                </c:pt>
                <c:pt idx="19158">
                  <c:v>-5.6152300000000002E-2</c:v>
                </c:pt>
                <c:pt idx="19159">
                  <c:v>-1.7089799999999999E-2</c:v>
                </c:pt>
                <c:pt idx="19160">
                  <c:v>1.4648400000000001E-2</c:v>
                </c:pt>
                <c:pt idx="19161">
                  <c:v>4.39453E-2</c:v>
                </c:pt>
                <c:pt idx="19162">
                  <c:v>7.5683600000000004E-2</c:v>
                </c:pt>
                <c:pt idx="19163">
                  <c:v>0.10009800000000001</c:v>
                </c:pt>
                <c:pt idx="19164">
                  <c:v>0.151367</c:v>
                </c:pt>
                <c:pt idx="19165">
                  <c:v>0.153809</c:v>
                </c:pt>
                <c:pt idx="19166">
                  <c:v>0.20752000000000001</c:v>
                </c:pt>
                <c:pt idx="19167">
                  <c:v>0.234375</c:v>
                </c:pt>
                <c:pt idx="19168">
                  <c:v>0.26123000000000002</c:v>
                </c:pt>
                <c:pt idx="19169">
                  <c:v>0.30029299999999998</c:v>
                </c:pt>
                <c:pt idx="19170">
                  <c:v>0.32958999999999999</c:v>
                </c:pt>
                <c:pt idx="19171">
                  <c:v>0.37353500000000001</c:v>
                </c:pt>
                <c:pt idx="19172">
                  <c:v>0.39550800000000003</c:v>
                </c:pt>
                <c:pt idx="19173">
                  <c:v>0.41503899999999999</c:v>
                </c:pt>
                <c:pt idx="19174">
                  <c:v>0.458984</c:v>
                </c:pt>
                <c:pt idx="19175">
                  <c:v>0.49072300000000002</c:v>
                </c:pt>
                <c:pt idx="19176">
                  <c:v>0.51513699999999996</c:v>
                </c:pt>
                <c:pt idx="19177">
                  <c:v>0.546875</c:v>
                </c:pt>
                <c:pt idx="19178">
                  <c:v>0.56396500000000005</c:v>
                </c:pt>
                <c:pt idx="19179">
                  <c:v>0.60302699999999998</c:v>
                </c:pt>
                <c:pt idx="19180">
                  <c:v>0.61035200000000001</c:v>
                </c:pt>
                <c:pt idx="19181">
                  <c:v>0.64941400000000005</c:v>
                </c:pt>
                <c:pt idx="19182">
                  <c:v>0.703125</c:v>
                </c:pt>
                <c:pt idx="19183">
                  <c:v>0.695801</c:v>
                </c:pt>
                <c:pt idx="19184">
                  <c:v>0.72509800000000002</c:v>
                </c:pt>
                <c:pt idx="19185">
                  <c:v>0.74707000000000001</c:v>
                </c:pt>
                <c:pt idx="19186">
                  <c:v>0.76415999999999995</c:v>
                </c:pt>
                <c:pt idx="19187">
                  <c:v>0.80078099999999997</c:v>
                </c:pt>
                <c:pt idx="19188">
                  <c:v>0.81542999999999999</c:v>
                </c:pt>
                <c:pt idx="19189">
                  <c:v>0.84716800000000003</c:v>
                </c:pt>
                <c:pt idx="19190">
                  <c:v>0.866699</c:v>
                </c:pt>
                <c:pt idx="19191">
                  <c:v>0.89843799999999996</c:v>
                </c:pt>
                <c:pt idx="19192">
                  <c:v>0.88867200000000002</c:v>
                </c:pt>
                <c:pt idx="19193">
                  <c:v>0.90087899999999999</c:v>
                </c:pt>
                <c:pt idx="19194">
                  <c:v>0.92773399999999995</c:v>
                </c:pt>
                <c:pt idx="19195">
                  <c:v>0.92529300000000003</c:v>
                </c:pt>
                <c:pt idx="19196">
                  <c:v>0.95703099999999997</c:v>
                </c:pt>
                <c:pt idx="19197">
                  <c:v>0.95214799999999999</c:v>
                </c:pt>
                <c:pt idx="19198">
                  <c:v>0.97900399999999999</c:v>
                </c:pt>
                <c:pt idx="19199">
                  <c:v>0.98877000000000004</c:v>
                </c:pt>
                <c:pt idx="19200">
                  <c:v>1.02051</c:v>
                </c:pt>
                <c:pt idx="19201">
                  <c:v>1.01318</c:v>
                </c:pt>
                <c:pt idx="19202">
                  <c:v>1.0083</c:v>
                </c:pt>
                <c:pt idx="19203">
                  <c:v>1.0424800000000001</c:v>
                </c:pt>
                <c:pt idx="19204">
                  <c:v>1.03271</c:v>
                </c:pt>
                <c:pt idx="19205">
                  <c:v>1.0376000000000001</c:v>
                </c:pt>
                <c:pt idx="19206">
                  <c:v>1.0498000000000001</c:v>
                </c:pt>
                <c:pt idx="19207">
                  <c:v>1.0376000000000001</c:v>
                </c:pt>
                <c:pt idx="19208">
                  <c:v>1.03027</c:v>
                </c:pt>
                <c:pt idx="19209">
                  <c:v>1.0424800000000001</c:v>
                </c:pt>
                <c:pt idx="19210">
                  <c:v>1.03027</c:v>
                </c:pt>
                <c:pt idx="19211">
                  <c:v>1.0620099999999999</c:v>
                </c:pt>
                <c:pt idx="19212">
                  <c:v>1.0400400000000001</c:v>
                </c:pt>
                <c:pt idx="19213">
                  <c:v>1.03027</c:v>
                </c:pt>
                <c:pt idx="19214">
                  <c:v>1.02783</c:v>
                </c:pt>
                <c:pt idx="19215">
                  <c:v>1.02295</c:v>
                </c:pt>
                <c:pt idx="19216">
                  <c:v>1.02295</c:v>
                </c:pt>
                <c:pt idx="19217">
                  <c:v>1.01562</c:v>
                </c:pt>
                <c:pt idx="19218">
                  <c:v>1.0083</c:v>
                </c:pt>
                <c:pt idx="19219">
                  <c:v>0.99609400000000003</c:v>
                </c:pt>
                <c:pt idx="19220">
                  <c:v>0.99609400000000003</c:v>
                </c:pt>
                <c:pt idx="19221">
                  <c:v>0.99121099999999995</c:v>
                </c:pt>
                <c:pt idx="19222">
                  <c:v>0.95459000000000005</c:v>
                </c:pt>
                <c:pt idx="19223">
                  <c:v>0.94238299999999997</c:v>
                </c:pt>
                <c:pt idx="19224">
                  <c:v>0.92529300000000003</c:v>
                </c:pt>
                <c:pt idx="19225">
                  <c:v>0.91064500000000004</c:v>
                </c:pt>
                <c:pt idx="19226">
                  <c:v>0.89111300000000004</c:v>
                </c:pt>
                <c:pt idx="19227">
                  <c:v>0.87890599999999997</c:v>
                </c:pt>
                <c:pt idx="19228">
                  <c:v>0.859375</c:v>
                </c:pt>
                <c:pt idx="19229">
                  <c:v>0.85449200000000003</c:v>
                </c:pt>
                <c:pt idx="19230">
                  <c:v>0.80322300000000002</c:v>
                </c:pt>
                <c:pt idx="19231">
                  <c:v>0.788574</c:v>
                </c:pt>
                <c:pt idx="19232">
                  <c:v>0.81298800000000004</c:v>
                </c:pt>
                <c:pt idx="19233">
                  <c:v>0.75683599999999995</c:v>
                </c:pt>
                <c:pt idx="19234">
                  <c:v>0.74218799999999996</c:v>
                </c:pt>
                <c:pt idx="19235">
                  <c:v>0.71289100000000005</c:v>
                </c:pt>
                <c:pt idx="19236">
                  <c:v>0.67871099999999995</c:v>
                </c:pt>
                <c:pt idx="19237">
                  <c:v>0.66406200000000004</c:v>
                </c:pt>
                <c:pt idx="19238">
                  <c:v>0.632324</c:v>
                </c:pt>
                <c:pt idx="19239">
                  <c:v>0.59814500000000004</c:v>
                </c:pt>
                <c:pt idx="19240">
                  <c:v>0.56152299999999999</c:v>
                </c:pt>
                <c:pt idx="19241">
                  <c:v>0.56640599999999997</c:v>
                </c:pt>
                <c:pt idx="19242">
                  <c:v>0.52490199999999998</c:v>
                </c:pt>
                <c:pt idx="19243">
                  <c:v>0.48339799999999999</c:v>
                </c:pt>
                <c:pt idx="19244">
                  <c:v>0.46386699999999997</c:v>
                </c:pt>
                <c:pt idx="19245">
                  <c:v>0.42724600000000001</c:v>
                </c:pt>
                <c:pt idx="19246">
                  <c:v>0.397949</c:v>
                </c:pt>
                <c:pt idx="19247">
                  <c:v>0.36376999999999998</c:v>
                </c:pt>
                <c:pt idx="19248">
                  <c:v>0.34667999999999999</c:v>
                </c:pt>
                <c:pt idx="19249">
                  <c:v>0.29296899999999998</c:v>
                </c:pt>
                <c:pt idx="19250">
                  <c:v>0.27832000000000001</c:v>
                </c:pt>
                <c:pt idx="19251">
                  <c:v>0.239258</c:v>
                </c:pt>
                <c:pt idx="19252">
                  <c:v>0.21484400000000001</c:v>
                </c:pt>
                <c:pt idx="19253">
                  <c:v>0.18798799999999999</c:v>
                </c:pt>
                <c:pt idx="19254">
                  <c:v>0.163574</c:v>
                </c:pt>
                <c:pt idx="19255">
                  <c:v>0.119629</c:v>
                </c:pt>
                <c:pt idx="19256">
                  <c:v>8.5449200000000003E-2</c:v>
                </c:pt>
                <c:pt idx="19257">
                  <c:v>5.1269500000000003E-2</c:v>
                </c:pt>
                <c:pt idx="19258">
                  <c:v>2.4414100000000001E-2</c:v>
                </c:pt>
                <c:pt idx="19259">
                  <c:v>-1.2207000000000001E-2</c:v>
                </c:pt>
                <c:pt idx="19260">
                  <c:v>-6.1035199999999998E-2</c:v>
                </c:pt>
                <c:pt idx="19261">
                  <c:v>-8.0566399999999996E-2</c:v>
                </c:pt>
                <c:pt idx="19262">
                  <c:v>-0.13916000000000001</c:v>
                </c:pt>
                <c:pt idx="19263">
                  <c:v>-0.13427700000000001</c:v>
                </c:pt>
                <c:pt idx="19264">
                  <c:v>-0.17822299999999999</c:v>
                </c:pt>
                <c:pt idx="19265">
                  <c:v>-0.224609</c:v>
                </c:pt>
                <c:pt idx="19266">
                  <c:v>-0.231934</c:v>
                </c:pt>
                <c:pt idx="19267">
                  <c:v>-0.28076200000000001</c:v>
                </c:pt>
                <c:pt idx="19268">
                  <c:v>-0.302734</c:v>
                </c:pt>
                <c:pt idx="19269">
                  <c:v>-0.33447300000000002</c:v>
                </c:pt>
                <c:pt idx="19270">
                  <c:v>-0.36621100000000001</c:v>
                </c:pt>
                <c:pt idx="19271">
                  <c:v>-0.38818399999999997</c:v>
                </c:pt>
                <c:pt idx="19272">
                  <c:v>-0.41503899999999999</c:v>
                </c:pt>
                <c:pt idx="19273">
                  <c:v>-0.44921899999999998</c:v>
                </c:pt>
                <c:pt idx="19274">
                  <c:v>-0.47119100000000003</c:v>
                </c:pt>
                <c:pt idx="19275">
                  <c:v>-0.52734400000000003</c:v>
                </c:pt>
                <c:pt idx="19276">
                  <c:v>-0.546875</c:v>
                </c:pt>
                <c:pt idx="19277">
                  <c:v>-0.55908199999999997</c:v>
                </c:pt>
                <c:pt idx="19278">
                  <c:v>-0.60302699999999998</c:v>
                </c:pt>
                <c:pt idx="19279">
                  <c:v>-0.62255899999999997</c:v>
                </c:pt>
                <c:pt idx="19280">
                  <c:v>-0.65185499999999996</c:v>
                </c:pt>
                <c:pt idx="19281">
                  <c:v>-0.67138699999999996</c:v>
                </c:pt>
                <c:pt idx="19282">
                  <c:v>-0.68359400000000003</c:v>
                </c:pt>
                <c:pt idx="19283">
                  <c:v>-0.72509800000000002</c:v>
                </c:pt>
                <c:pt idx="19284">
                  <c:v>-0.73242200000000002</c:v>
                </c:pt>
                <c:pt idx="19285">
                  <c:v>-0.773926</c:v>
                </c:pt>
                <c:pt idx="19286">
                  <c:v>-0.78613299999999997</c:v>
                </c:pt>
                <c:pt idx="19287">
                  <c:v>-0.79589799999999999</c:v>
                </c:pt>
                <c:pt idx="19288">
                  <c:v>-0.83252000000000004</c:v>
                </c:pt>
                <c:pt idx="19289">
                  <c:v>-0.83252000000000004</c:v>
                </c:pt>
                <c:pt idx="19290">
                  <c:v>-0.82031200000000004</c:v>
                </c:pt>
                <c:pt idx="19291">
                  <c:v>-0.86425799999999997</c:v>
                </c:pt>
                <c:pt idx="19292">
                  <c:v>-0.87890599999999997</c:v>
                </c:pt>
                <c:pt idx="19293">
                  <c:v>-0.88622999999999996</c:v>
                </c:pt>
                <c:pt idx="19294">
                  <c:v>-0.89843799999999996</c:v>
                </c:pt>
                <c:pt idx="19295">
                  <c:v>-0.93505899999999997</c:v>
                </c:pt>
                <c:pt idx="19296">
                  <c:v>-0.930176</c:v>
                </c:pt>
                <c:pt idx="19297">
                  <c:v>-0.93994100000000003</c:v>
                </c:pt>
                <c:pt idx="19298">
                  <c:v>-0.94726600000000005</c:v>
                </c:pt>
                <c:pt idx="19299">
                  <c:v>-0.94970699999999997</c:v>
                </c:pt>
                <c:pt idx="19300">
                  <c:v>-0.95947300000000002</c:v>
                </c:pt>
                <c:pt idx="19301">
                  <c:v>-0.95703099999999997</c:v>
                </c:pt>
                <c:pt idx="19302">
                  <c:v>-0.96923800000000004</c:v>
                </c:pt>
                <c:pt idx="19303">
                  <c:v>-0.95947300000000002</c:v>
                </c:pt>
                <c:pt idx="19304">
                  <c:v>-0.98388699999999996</c:v>
                </c:pt>
                <c:pt idx="19305">
                  <c:v>-0.97656200000000004</c:v>
                </c:pt>
                <c:pt idx="19306">
                  <c:v>-0.97412100000000001</c:v>
                </c:pt>
                <c:pt idx="19307">
                  <c:v>-0.98144500000000001</c:v>
                </c:pt>
                <c:pt idx="19308">
                  <c:v>-0.97656200000000004</c:v>
                </c:pt>
                <c:pt idx="19309">
                  <c:v>-0.97656200000000004</c:v>
                </c:pt>
                <c:pt idx="19310">
                  <c:v>-0.97412100000000001</c:v>
                </c:pt>
                <c:pt idx="19311">
                  <c:v>-0.94970699999999997</c:v>
                </c:pt>
                <c:pt idx="19312">
                  <c:v>-0.95214799999999999</c:v>
                </c:pt>
                <c:pt idx="19313">
                  <c:v>-0.93505899999999997</c:v>
                </c:pt>
                <c:pt idx="19314">
                  <c:v>-0.9375</c:v>
                </c:pt>
                <c:pt idx="19315">
                  <c:v>-0.91796900000000003</c:v>
                </c:pt>
                <c:pt idx="19316">
                  <c:v>-0.89843799999999996</c:v>
                </c:pt>
                <c:pt idx="19317">
                  <c:v>-0.90332000000000001</c:v>
                </c:pt>
                <c:pt idx="19318">
                  <c:v>-0.87646500000000005</c:v>
                </c:pt>
                <c:pt idx="19319">
                  <c:v>-0.866699</c:v>
                </c:pt>
                <c:pt idx="19320">
                  <c:v>-0.859375</c:v>
                </c:pt>
                <c:pt idx="19321">
                  <c:v>-0.83007799999999998</c:v>
                </c:pt>
                <c:pt idx="19322">
                  <c:v>-0.81054700000000002</c:v>
                </c:pt>
                <c:pt idx="19323">
                  <c:v>-0.79345699999999997</c:v>
                </c:pt>
                <c:pt idx="19324">
                  <c:v>-0.77148399999999995</c:v>
                </c:pt>
                <c:pt idx="19325">
                  <c:v>-0.75683599999999995</c:v>
                </c:pt>
                <c:pt idx="19326">
                  <c:v>-0.73486300000000004</c:v>
                </c:pt>
                <c:pt idx="19327">
                  <c:v>-0.70800799999999997</c:v>
                </c:pt>
                <c:pt idx="19328">
                  <c:v>-0.68359400000000003</c:v>
                </c:pt>
                <c:pt idx="19329">
                  <c:v>-0.65917999999999999</c:v>
                </c:pt>
                <c:pt idx="19330">
                  <c:v>-0.63476600000000005</c:v>
                </c:pt>
                <c:pt idx="19331">
                  <c:v>-0.57861300000000004</c:v>
                </c:pt>
                <c:pt idx="19332">
                  <c:v>-0.60546900000000003</c:v>
                </c:pt>
                <c:pt idx="19333">
                  <c:v>-0.554199</c:v>
                </c:pt>
                <c:pt idx="19334">
                  <c:v>-0.52002000000000004</c:v>
                </c:pt>
                <c:pt idx="19335">
                  <c:v>-0.50048800000000004</c:v>
                </c:pt>
                <c:pt idx="19336">
                  <c:v>-0.476074</c:v>
                </c:pt>
                <c:pt idx="19337">
                  <c:v>-0.44677699999999998</c:v>
                </c:pt>
                <c:pt idx="19338">
                  <c:v>-0.43212899999999999</c:v>
                </c:pt>
                <c:pt idx="19339">
                  <c:v>-0.37109399999999998</c:v>
                </c:pt>
                <c:pt idx="19340">
                  <c:v>-0.36621100000000001</c:v>
                </c:pt>
                <c:pt idx="19341">
                  <c:v>-0.33203100000000002</c:v>
                </c:pt>
                <c:pt idx="19342">
                  <c:v>-0.28564499999999998</c:v>
                </c:pt>
                <c:pt idx="19343">
                  <c:v>-0.26855499999999999</c:v>
                </c:pt>
                <c:pt idx="19344">
                  <c:v>-0.20263700000000001</c:v>
                </c:pt>
                <c:pt idx="19345">
                  <c:v>-0.19287099999999999</c:v>
                </c:pt>
                <c:pt idx="19346">
                  <c:v>-0.163574</c:v>
                </c:pt>
                <c:pt idx="19347">
                  <c:v>-0.12939500000000001</c:v>
                </c:pt>
                <c:pt idx="19348">
                  <c:v>-0.10253900000000001</c:v>
                </c:pt>
                <c:pt idx="19349">
                  <c:v>-5.1269500000000003E-2</c:v>
                </c:pt>
                <c:pt idx="19350">
                  <c:v>-3.6621099999999997E-2</c:v>
                </c:pt>
                <c:pt idx="19351">
                  <c:v>-2.4414100000000002E-3</c:v>
                </c:pt>
                <c:pt idx="19352">
                  <c:v>2.9296900000000001E-2</c:v>
                </c:pt>
                <c:pt idx="19353">
                  <c:v>6.8359400000000001E-2</c:v>
                </c:pt>
                <c:pt idx="19354">
                  <c:v>9.5214800000000002E-2</c:v>
                </c:pt>
                <c:pt idx="19355">
                  <c:v>0.117188</c:v>
                </c:pt>
                <c:pt idx="19356">
                  <c:v>0.163574</c:v>
                </c:pt>
                <c:pt idx="19357">
                  <c:v>0.18554699999999999</c:v>
                </c:pt>
                <c:pt idx="19358">
                  <c:v>0.227051</c:v>
                </c:pt>
                <c:pt idx="19359">
                  <c:v>0.26855499999999999</c:v>
                </c:pt>
                <c:pt idx="19360">
                  <c:v>0.29296899999999998</c:v>
                </c:pt>
                <c:pt idx="19361">
                  <c:v>0.31494100000000003</c:v>
                </c:pt>
                <c:pt idx="19362">
                  <c:v>0.35156199999999999</c:v>
                </c:pt>
                <c:pt idx="19363">
                  <c:v>0.383301</c:v>
                </c:pt>
                <c:pt idx="19364">
                  <c:v>0.42480499999999999</c:v>
                </c:pt>
                <c:pt idx="19365">
                  <c:v>0.45654299999999998</c:v>
                </c:pt>
                <c:pt idx="19366">
                  <c:v>0.48095700000000002</c:v>
                </c:pt>
                <c:pt idx="19367">
                  <c:v>0.51757799999999998</c:v>
                </c:pt>
                <c:pt idx="19368">
                  <c:v>0.52734400000000003</c:v>
                </c:pt>
                <c:pt idx="19369">
                  <c:v>0.57128900000000005</c:v>
                </c:pt>
                <c:pt idx="19370">
                  <c:v>0.57861300000000004</c:v>
                </c:pt>
                <c:pt idx="19371">
                  <c:v>0.60790999999999995</c:v>
                </c:pt>
                <c:pt idx="19372">
                  <c:v>0.632324</c:v>
                </c:pt>
                <c:pt idx="19373">
                  <c:v>0.67138699999999996</c:v>
                </c:pt>
                <c:pt idx="19374">
                  <c:v>0.69824200000000003</c:v>
                </c:pt>
                <c:pt idx="19375">
                  <c:v>0.703125</c:v>
                </c:pt>
                <c:pt idx="19376">
                  <c:v>0.74218799999999996</c:v>
                </c:pt>
                <c:pt idx="19377">
                  <c:v>0.75683599999999995</c:v>
                </c:pt>
                <c:pt idx="19378">
                  <c:v>0.79101600000000005</c:v>
                </c:pt>
                <c:pt idx="19379">
                  <c:v>0.81542999999999999</c:v>
                </c:pt>
                <c:pt idx="19380">
                  <c:v>0.81542999999999999</c:v>
                </c:pt>
                <c:pt idx="19381">
                  <c:v>0.86181600000000003</c:v>
                </c:pt>
                <c:pt idx="19382">
                  <c:v>0.87646500000000005</c:v>
                </c:pt>
                <c:pt idx="19383">
                  <c:v>0.86914100000000005</c:v>
                </c:pt>
                <c:pt idx="19384">
                  <c:v>0.90332000000000001</c:v>
                </c:pt>
                <c:pt idx="19385">
                  <c:v>0.94726600000000005</c:v>
                </c:pt>
                <c:pt idx="19386">
                  <c:v>0.93505899999999997</c:v>
                </c:pt>
                <c:pt idx="19387">
                  <c:v>0.95703099999999997</c:v>
                </c:pt>
                <c:pt idx="19388">
                  <c:v>0.93505899999999997</c:v>
                </c:pt>
                <c:pt idx="19389">
                  <c:v>0.97656200000000004</c:v>
                </c:pt>
                <c:pt idx="19390">
                  <c:v>0.97656200000000004</c:v>
                </c:pt>
                <c:pt idx="19391">
                  <c:v>0.99121099999999995</c:v>
                </c:pt>
                <c:pt idx="19392">
                  <c:v>0.99609400000000003</c:v>
                </c:pt>
                <c:pt idx="19393">
                  <c:v>1.01074</c:v>
                </c:pt>
                <c:pt idx="19394">
                  <c:v>1.00586</c:v>
                </c:pt>
                <c:pt idx="19395">
                  <c:v>1.02295</c:v>
                </c:pt>
                <c:pt idx="19396">
                  <c:v>1.01318</c:v>
                </c:pt>
                <c:pt idx="19397">
                  <c:v>1.0351600000000001</c:v>
                </c:pt>
                <c:pt idx="19398">
                  <c:v>1.0546899999999999</c:v>
                </c:pt>
                <c:pt idx="19399">
                  <c:v>1.0449200000000001</c:v>
                </c:pt>
                <c:pt idx="19400">
                  <c:v>1.0424800000000001</c:v>
                </c:pt>
                <c:pt idx="19401">
                  <c:v>1.02051</c:v>
                </c:pt>
                <c:pt idx="19402">
                  <c:v>1.01074</c:v>
                </c:pt>
                <c:pt idx="19403">
                  <c:v>1.0351600000000001</c:v>
                </c:pt>
                <c:pt idx="19404">
                  <c:v>1.02783</c:v>
                </c:pt>
                <c:pt idx="19405">
                  <c:v>1.01074</c:v>
                </c:pt>
                <c:pt idx="19406">
                  <c:v>1.00342</c:v>
                </c:pt>
                <c:pt idx="19407">
                  <c:v>1.00098</c:v>
                </c:pt>
                <c:pt idx="19408">
                  <c:v>0.99365199999999998</c:v>
                </c:pt>
                <c:pt idx="19409">
                  <c:v>0.98632799999999998</c:v>
                </c:pt>
                <c:pt idx="19410">
                  <c:v>0.98632799999999998</c:v>
                </c:pt>
                <c:pt idx="19411">
                  <c:v>1.0083</c:v>
                </c:pt>
                <c:pt idx="19412">
                  <c:v>0.97167999999999999</c:v>
                </c:pt>
                <c:pt idx="19413">
                  <c:v>0.97412100000000001</c:v>
                </c:pt>
                <c:pt idx="19414">
                  <c:v>0.93505899999999997</c:v>
                </c:pt>
                <c:pt idx="19415">
                  <c:v>0.92773399999999995</c:v>
                </c:pt>
                <c:pt idx="19416">
                  <c:v>0.89843799999999996</c:v>
                </c:pt>
                <c:pt idx="19417">
                  <c:v>0.88134800000000002</c:v>
                </c:pt>
                <c:pt idx="19418">
                  <c:v>0.87890599999999997</c:v>
                </c:pt>
                <c:pt idx="19419">
                  <c:v>0.85449200000000003</c:v>
                </c:pt>
                <c:pt idx="19420">
                  <c:v>0.82519500000000001</c:v>
                </c:pt>
                <c:pt idx="19421">
                  <c:v>0.80322300000000002</c:v>
                </c:pt>
                <c:pt idx="19422">
                  <c:v>0.80078099999999997</c:v>
                </c:pt>
                <c:pt idx="19423">
                  <c:v>0.78125</c:v>
                </c:pt>
                <c:pt idx="19424">
                  <c:v>0.76415999999999995</c:v>
                </c:pt>
                <c:pt idx="19425">
                  <c:v>0.72753900000000005</c:v>
                </c:pt>
                <c:pt idx="19426">
                  <c:v>0.71777299999999999</c:v>
                </c:pt>
                <c:pt idx="19427">
                  <c:v>0.67627000000000004</c:v>
                </c:pt>
                <c:pt idx="19428">
                  <c:v>0.63964799999999999</c:v>
                </c:pt>
                <c:pt idx="19429">
                  <c:v>0.62988299999999997</c:v>
                </c:pt>
                <c:pt idx="19430">
                  <c:v>0.59326199999999996</c:v>
                </c:pt>
                <c:pt idx="19431">
                  <c:v>0.55175799999999997</c:v>
                </c:pt>
                <c:pt idx="19432">
                  <c:v>0.53466800000000003</c:v>
                </c:pt>
                <c:pt idx="19433">
                  <c:v>0.48828100000000002</c:v>
                </c:pt>
                <c:pt idx="19434">
                  <c:v>0.48095700000000002</c:v>
                </c:pt>
                <c:pt idx="19435">
                  <c:v>0.44433600000000001</c:v>
                </c:pt>
                <c:pt idx="19436">
                  <c:v>0.42724600000000001</c:v>
                </c:pt>
                <c:pt idx="19437">
                  <c:v>0.40771499999999999</c:v>
                </c:pt>
                <c:pt idx="19438">
                  <c:v>0.35888700000000001</c:v>
                </c:pt>
                <c:pt idx="19439">
                  <c:v>0.33691399999999999</c:v>
                </c:pt>
                <c:pt idx="19440">
                  <c:v>0.31494100000000003</c:v>
                </c:pt>
                <c:pt idx="19441">
                  <c:v>0.26855499999999999</c:v>
                </c:pt>
                <c:pt idx="19442">
                  <c:v>0.244141</c:v>
                </c:pt>
                <c:pt idx="19443">
                  <c:v>0.21484400000000001</c:v>
                </c:pt>
                <c:pt idx="19444">
                  <c:v>0.19775400000000001</c:v>
                </c:pt>
                <c:pt idx="19445">
                  <c:v>0.14160200000000001</c:v>
                </c:pt>
                <c:pt idx="19446">
                  <c:v>0.112305</c:v>
                </c:pt>
                <c:pt idx="19447">
                  <c:v>7.8125E-2</c:v>
                </c:pt>
                <c:pt idx="19448">
                  <c:v>3.1738299999999997E-2</c:v>
                </c:pt>
                <c:pt idx="19449">
                  <c:v>3.90625E-2</c:v>
                </c:pt>
                <c:pt idx="19450">
                  <c:v>-3.1738299999999997E-2</c:v>
                </c:pt>
                <c:pt idx="19451">
                  <c:v>-3.90625E-2</c:v>
                </c:pt>
                <c:pt idx="19452">
                  <c:v>-8.5449200000000003E-2</c:v>
                </c:pt>
                <c:pt idx="19453">
                  <c:v>-0.124512</c:v>
                </c:pt>
                <c:pt idx="19454">
                  <c:v>-0.13671900000000001</c:v>
                </c:pt>
                <c:pt idx="19455">
                  <c:v>-0.18554699999999999</c:v>
                </c:pt>
                <c:pt idx="19456">
                  <c:v>-0.20996100000000001</c:v>
                </c:pt>
                <c:pt idx="19457">
                  <c:v>-0.229492</c:v>
                </c:pt>
                <c:pt idx="19458">
                  <c:v>-0.26123000000000002</c:v>
                </c:pt>
                <c:pt idx="19459">
                  <c:v>-0.29785200000000001</c:v>
                </c:pt>
                <c:pt idx="19460">
                  <c:v>-0.34179700000000002</c:v>
                </c:pt>
                <c:pt idx="19461">
                  <c:v>-0.35644500000000001</c:v>
                </c:pt>
                <c:pt idx="19462">
                  <c:v>-0.390625</c:v>
                </c:pt>
                <c:pt idx="19463">
                  <c:v>-0.43212899999999999</c:v>
                </c:pt>
                <c:pt idx="19464">
                  <c:v>-0.43945299999999998</c:v>
                </c:pt>
                <c:pt idx="19465">
                  <c:v>-0.50537100000000001</c:v>
                </c:pt>
                <c:pt idx="19466">
                  <c:v>-0.49316399999999999</c:v>
                </c:pt>
                <c:pt idx="19467">
                  <c:v>-0.54443399999999997</c:v>
                </c:pt>
                <c:pt idx="19468">
                  <c:v>-0.55664100000000005</c:v>
                </c:pt>
                <c:pt idx="19469">
                  <c:v>-0.58837899999999999</c:v>
                </c:pt>
                <c:pt idx="19470">
                  <c:v>-0.617676</c:v>
                </c:pt>
                <c:pt idx="19471">
                  <c:v>-0.632324</c:v>
                </c:pt>
                <c:pt idx="19472">
                  <c:v>-0.65429700000000002</c:v>
                </c:pt>
                <c:pt idx="19473">
                  <c:v>-0.68603499999999995</c:v>
                </c:pt>
                <c:pt idx="19474">
                  <c:v>-0.69335899999999995</c:v>
                </c:pt>
                <c:pt idx="19475">
                  <c:v>-0.72753900000000005</c:v>
                </c:pt>
                <c:pt idx="19476">
                  <c:v>-0.74707000000000001</c:v>
                </c:pt>
                <c:pt idx="19477">
                  <c:v>-0.75683599999999995</c:v>
                </c:pt>
                <c:pt idx="19478">
                  <c:v>-0.78369100000000003</c:v>
                </c:pt>
                <c:pt idx="19479">
                  <c:v>-0.81298800000000004</c:v>
                </c:pt>
                <c:pt idx="19480">
                  <c:v>-0.81787100000000001</c:v>
                </c:pt>
                <c:pt idx="19481">
                  <c:v>-0.83984400000000003</c:v>
                </c:pt>
                <c:pt idx="19482">
                  <c:v>-0.86914100000000005</c:v>
                </c:pt>
                <c:pt idx="19483">
                  <c:v>-0.86914100000000005</c:v>
                </c:pt>
                <c:pt idx="19484">
                  <c:v>-0.88134800000000002</c:v>
                </c:pt>
                <c:pt idx="19485">
                  <c:v>-0.89599600000000001</c:v>
                </c:pt>
                <c:pt idx="19486">
                  <c:v>-0.92040999999999995</c:v>
                </c:pt>
                <c:pt idx="19487">
                  <c:v>-0.92040999999999995</c:v>
                </c:pt>
                <c:pt idx="19488">
                  <c:v>-0.930176</c:v>
                </c:pt>
                <c:pt idx="19489">
                  <c:v>-0.92285200000000001</c:v>
                </c:pt>
                <c:pt idx="19490">
                  <c:v>-0.93994100000000003</c:v>
                </c:pt>
                <c:pt idx="19491">
                  <c:v>-0.95459000000000005</c:v>
                </c:pt>
                <c:pt idx="19492">
                  <c:v>-0.94726600000000005</c:v>
                </c:pt>
                <c:pt idx="19493">
                  <c:v>-0.97412100000000001</c:v>
                </c:pt>
                <c:pt idx="19494">
                  <c:v>-0.94970699999999997</c:v>
                </c:pt>
                <c:pt idx="19495">
                  <c:v>-0.96191400000000005</c:v>
                </c:pt>
                <c:pt idx="19496">
                  <c:v>-0.96191400000000005</c:v>
                </c:pt>
                <c:pt idx="19497">
                  <c:v>-0.95459000000000005</c:v>
                </c:pt>
                <c:pt idx="19498">
                  <c:v>-0.95214799999999999</c:v>
                </c:pt>
                <c:pt idx="19499">
                  <c:v>-0.95703099999999997</c:v>
                </c:pt>
                <c:pt idx="19500">
                  <c:v>-0.95459000000000005</c:v>
                </c:pt>
                <c:pt idx="19501">
                  <c:v>-0.944824</c:v>
                </c:pt>
                <c:pt idx="19502">
                  <c:v>-0.94238299999999997</c:v>
                </c:pt>
                <c:pt idx="19503">
                  <c:v>-0.930176</c:v>
                </c:pt>
                <c:pt idx="19504">
                  <c:v>-0.92040999999999995</c:v>
                </c:pt>
                <c:pt idx="19505">
                  <c:v>-0.91552699999999998</c:v>
                </c:pt>
                <c:pt idx="19506">
                  <c:v>-0.88622999999999996</c:v>
                </c:pt>
                <c:pt idx="19507">
                  <c:v>-0.88867200000000002</c:v>
                </c:pt>
                <c:pt idx="19508">
                  <c:v>-0.88134800000000002</c:v>
                </c:pt>
                <c:pt idx="19509">
                  <c:v>-0.859375</c:v>
                </c:pt>
                <c:pt idx="19510">
                  <c:v>-0.84228499999999995</c:v>
                </c:pt>
                <c:pt idx="19511">
                  <c:v>-0.83252000000000004</c:v>
                </c:pt>
                <c:pt idx="19512">
                  <c:v>-0.80566400000000005</c:v>
                </c:pt>
                <c:pt idx="19513">
                  <c:v>-0.80078099999999997</c:v>
                </c:pt>
                <c:pt idx="19514">
                  <c:v>-0.77636700000000003</c:v>
                </c:pt>
                <c:pt idx="19515">
                  <c:v>-0.75927699999999998</c:v>
                </c:pt>
                <c:pt idx="19516">
                  <c:v>-0.74218799999999996</c:v>
                </c:pt>
                <c:pt idx="19517">
                  <c:v>-0.710449</c:v>
                </c:pt>
                <c:pt idx="19518">
                  <c:v>-0.703125</c:v>
                </c:pt>
                <c:pt idx="19519">
                  <c:v>-0.66162100000000001</c:v>
                </c:pt>
                <c:pt idx="19520">
                  <c:v>-0.64453099999999997</c:v>
                </c:pt>
                <c:pt idx="19521">
                  <c:v>-0.59814500000000004</c:v>
                </c:pt>
                <c:pt idx="19522">
                  <c:v>-0.60058599999999995</c:v>
                </c:pt>
                <c:pt idx="19523">
                  <c:v>-0.52978499999999995</c:v>
                </c:pt>
                <c:pt idx="19524">
                  <c:v>-0.53710899999999995</c:v>
                </c:pt>
                <c:pt idx="19525">
                  <c:v>-0.49804700000000002</c:v>
                </c:pt>
                <c:pt idx="19526">
                  <c:v>-0.48339799999999999</c:v>
                </c:pt>
                <c:pt idx="19527">
                  <c:v>-0.44433600000000001</c:v>
                </c:pt>
                <c:pt idx="19528">
                  <c:v>-0.41992200000000002</c:v>
                </c:pt>
                <c:pt idx="19529">
                  <c:v>-0.39550800000000003</c:v>
                </c:pt>
                <c:pt idx="19530">
                  <c:v>-0.35644500000000001</c:v>
                </c:pt>
                <c:pt idx="19531">
                  <c:v>-0.33447300000000002</c:v>
                </c:pt>
                <c:pt idx="19532">
                  <c:v>-0.31738300000000003</c:v>
                </c:pt>
                <c:pt idx="19533">
                  <c:v>-0.26367200000000002</c:v>
                </c:pt>
                <c:pt idx="19534">
                  <c:v>-0.19042999999999999</c:v>
                </c:pt>
                <c:pt idx="19535">
                  <c:v>-0.20507800000000001</c:v>
                </c:pt>
                <c:pt idx="19536">
                  <c:v>-0.17822299999999999</c:v>
                </c:pt>
                <c:pt idx="19537">
                  <c:v>-0.146484</c:v>
                </c:pt>
                <c:pt idx="19538">
                  <c:v>-0.114746</c:v>
                </c:pt>
                <c:pt idx="19539">
                  <c:v>-8.0566399999999996E-2</c:v>
                </c:pt>
                <c:pt idx="19540">
                  <c:v>-4.1503900000000003E-2</c:v>
                </c:pt>
                <c:pt idx="19541">
                  <c:v>-1.7089799999999999E-2</c:v>
                </c:pt>
                <c:pt idx="19542">
                  <c:v>1.9531199999999999E-2</c:v>
                </c:pt>
                <c:pt idx="19543">
                  <c:v>4.1503900000000003E-2</c:v>
                </c:pt>
                <c:pt idx="19544">
                  <c:v>8.7890599999999999E-2</c:v>
                </c:pt>
                <c:pt idx="19545">
                  <c:v>0.10009800000000001</c:v>
                </c:pt>
                <c:pt idx="19546">
                  <c:v>0.17578099999999999</c:v>
                </c:pt>
                <c:pt idx="19547">
                  <c:v>0.19775400000000001</c:v>
                </c:pt>
                <c:pt idx="19548">
                  <c:v>0.227051</c:v>
                </c:pt>
                <c:pt idx="19549">
                  <c:v>0.24902299999999999</c:v>
                </c:pt>
                <c:pt idx="19550">
                  <c:v>0.28320299999999998</c:v>
                </c:pt>
                <c:pt idx="19551">
                  <c:v>0.3125</c:v>
                </c:pt>
                <c:pt idx="19552">
                  <c:v>0.34423799999999999</c:v>
                </c:pt>
                <c:pt idx="19553">
                  <c:v>0.390625</c:v>
                </c:pt>
                <c:pt idx="19554">
                  <c:v>0.42236299999999999</c:v>
                </c:pt>
                <c:pt idx="19555">
                  <c:v>0.44433600000000001</c:v>
                </c:pt>
                <c:pt idx="19556">
                  <c:v>0.47119100000000003</c:v>
                </c:pt>
                <c:pt idx="19557">
                  <c:v>0.50537100000000001</c:v>
                </c:pt>
                <c:pt idx="19558">
                  <c:v>0.52978499999999995</c:v>
                </c:pt>
                <c:pt idx="19559">
                  <c:v>0.56640599999999997</c:v>
                </c:pt>
                <c:pt idx="19560">
                  <c:v>0.57861300000000004</c:v>
                </c:pt>
                <c:pt idx="19561">
                  <c:v>0.61035200000000001</c:v>
                </c:pt>
                <c:pt idx="19562">
                  <c:v>0.63964799999999999</c:v>
                </c:pt>
                <c:pt idx="19563">
                  <c:v>0.65429700000000002</c:v>
                </c:pt>
                <c:pt idx="19564">
                  <c:v>0.69091800000000003</c:v>
                </c:pt>
                <c:pt idx="19565">
                  <c:v>0.72753900000000005</c:v>
                </c:pt>
                <c:pt idx="19566">
                  <c:v>0.74218799999999996</c:v>
                </c:pt>
                <c:pt idx="19567">
                  <c:v>0.77148399999999995</c:v>
                </c:pt>
                <c:pt idx="19568">
                  <c:v>0.77880899999999997</c:v>
                </c:pt>
                <c:pt idx="19569">
                  <c:v>0.81054700000000002</c:v>
                </c:pt>
                <c:pt idx="19570">
                  <c:v>0.83496099999999995</c:v>
                </c:pt>
                <c:pt idx="19571">
                  <c:v>0.859375</c:v>
                </c:pt>
                <c:pt idx="19572">
                  <c:v>0.88378900000000005</c:v>
                </c:pt>
                <c:pt idx="19573">
                  <c:v>0.91552699999999998</c:v>
                </c:pt>
                <c:pt idx="19574">
                  <c:v>0.91064500000000004</c:v>
                </c:pt>
                <c:pt idx="19575">
                  <c:v>0.93261700000000003</c:v>
                </c:pt>
                <c:pt idx="19576">
                  <c:v>0.930176</c:v>
                </c:pt>
                <c:pt idx="19577">
                  <c:v>0.94726600000000005</c:v>
                </c:pt>
                <c:pt idx="19578">
                  <c:v>0.95703099999999997</c:v>
                </c:pt>
                <c:pt idx="19579">
                  <c:v>0.98632799999999998</c:v>
                </c:pt>
                <c:pt idx="19580">
                  <c:v>0.99609400000000003</c:v>
                </c:pt>
                <c:pt idx="19581">
                  <c:v>1.00098</c:v>
                </c:pt>
                <c:pt idx="19582">
                  <c:v>1.00586</c:v>
                </c:pt>
                <c:pt idx="19583">
                  <c:v>1.02051</c:v>
                </c:pt>
                <c:pt idx="19584">
                  <c:v>1.0473600000000001</c:v>
                </c:pt>
                <c:pt idx="19585">
                  <c:v>1.0400400000000001</c:v>
                </c:pt>
                <c:pt idx="19586">
                  <c:v>1.0376000000000001</c:v>
                </c:pt>
                <c:pt idx="19587">
                  <c:v>1.0449200000000001</c:v>
                </c:pt>
                <c:pt idx="19588">
                  <c:v>1.0839799999999999</c:v>
                </c:pt>
                <c:pt idx="19589">
                  <c:v>1.0473600000000001</c:v>
                </c:pt>
                <c:pt idx="19590">
                  <c:v>1.0595699999999999</c:v>
                </c:pt>
                <c:pt idx="19591">
                  <c:v>1.0473600000000001</c:v>
                </c:pt>
                <c:pt idx="19592">
                  <c:v>1.06934</c:v>
                </c:pt>
                <c:pt idx="19593">
                  <c:v>1.03271</c:v>
                </c:pt>
                <c:pt idx="19594">
                  <c:v>1.0400400000000001</c:v>
                </c:pt>
                <c:pt idx="19595">
                  <c:v>1.0473600000000001</c:v>
                </c:pt>
                <c:pt idx="19596">
                  <c:v>1.03027</c:v>
                </c:pt>
                <c:pt idx="19597">
                  <c:v>1.03027</c:v>
                </c:pt>
                <c:pt idx="19598">
                  <c:v>1.02295</c:v>
                </c:pt>
                <c:pt idx="19599">
                  <c:v>1.01318</c:v>
                </c:pt>
                <c:pt idx="19600">
                  <c:v>1.01318</c:v>
                </c:pt>
                <c:pt idx="19601">
                  <c:v>0.98877000000000004</c:v>
                </c:pt>
                <c:pt idx="19602">
                  <c:v>0.98877000000000004</c:v>
                </c:pt>
                <c:pt idx="19603">
                  <c:v>0.98877000000000004</c:v>
                </c:pt>
                <c:pt idx="19604">
                  <c:v>0.96435499999999996</c:v>
                </c:pt>
                <c:pt idx="19605">
                  <c:v>0.94238299999999997</c:v>
                </c:pt>
                <c:pt idx="19606">
                  <c:v>0.94238299999999997</c:v>
                </c:pt>
                <c:pt idx="19607">
                  <c:v>0.91308599999999995</c:v>
                </c:pt>
                <c:pt idx="19608">
                  <c:v>0.89843799999999996</c:v>
                </c:pt>
                <c:pt idx="19609">
                  <c:v>0.88134800000000002</c:v>
                </c:pt>
                <c:pt idx="19610">
                  <c:v>0.859375</c:v>
                </c:pt>
                <c:pt idx="19611">
                  <c:v>0.84472700000000001</c:v>
                </c:pt>
                <c:pt idx="19612">
                  <c:v>0.80078099999999997</c:v>
                </c:pt>
                <c:pt idx="19613">
                  <c:v>0.80810499999999996</c:v>
                </c:pt>
                <c:pt idx="19614">
                  <c:v>0.75927699999999998</c:v>
                </c:pt>
                <c:pt idx="19615">
                  <c:v>0.75927699999999998</c:v>
                </c:pt>
                <c:pt idx="19616">
                  <c:v>0.74951199999999996</c:v>
                </c:pt>
                <c:pt idx="19617">
                  <c:v>0.695801</c:v>
                </c:pt>
                <c:pt idx="19618">
                  <c:v>0.67871099999999995</c:v>
                </c:pt>
                <c:pt idx="19619">
                  <c:v>0.65673800000000004</c:v>
                </c:pt>
                <c:pt idx="19620">
                  <c:v>0.62011700000000003</c:v>
                </c:pt>
                <c:pt idx="19621">
                  <c:v>0.59326199999999996</c:v>
                </c:pt>
                <c:pt idx="19622">
                  <c:v>0.56640599999999997</c:v>
                </c:pt>
                <c:pt idx="19623">
                  <c:v>0.52978499999999995</c:v>
                </c:pt>
                <c:pt idx="19624">
                  <c:v>0.51513699999999996</c:v>
                </c:pt>
                <c:pt idx="19625">
                  <c:v>0.48095700000000002</c:v>
                </c:pt>
                <c:pt idx="19626">
                  <c:v>0.45166000000000001</c:v>
                </c:pt>
                <c:pt idx="19627">
                  <c:v>0.42968800000000001</c:v>
                </c:pt>
                <c:pt idx="19628">
                  <c:v>0.397949</c:v>
                </c:pt>
                <c:pt idx="19629">
                  <c:v>0.36376999999999998</c:v>
                </c:pt>
                <c:pt idx="19630">
                  <c:v>0.34667999999999999</c:v>
                </c:pt>
                <c:pt idx="19631">
                  <c:v>0.3125</c:v>
                </c:pt>
                <c:pt idx="19632">
                  <c:v>0.27099600000000001</c:v>
                </c:pt>
                <c:pt idx="19633">
                  <c:v>0.236816</c:v>
                </c:pt>
                <c:pt idx="19634">
                  <c:v>0.21484400000000001</c:v>
                </c:pt>
                <c:pt idx="19635">
                  <c:v>0.17578099999999999</c:v>
                </c:pt>
                <c:pt idx="19636">
                  <c:v>0.148926</c:v>
                </c:pt>
                <c:pt idx="19637">
                  <c:v>0.117188</c:v>
                </c:pt>
                <c:pt idx="19638">
                  <c:v>7.5683600000000004E-2</c:v>
                </c:pt>
                <c:pt idx="19639">
                  <c:v>5.1269500000000003E-2</c:v>
                </c:pt>
                <c:pt idx="19640">
                  <c:v>-2.4414100000000002E-3</c:v>
                </c:pt>
                <c:pt idx="19641">
                  <c:v>-1.7089799999999999E-2</c:v>
                </c:pt>
                <c:pt idx="19642">
                  <c:v>-3.90625E-2</c:v>
                </c:pt>
                <c:pt idx="19643">
                  <c:v>-8.0566399999999996E-2</c:v>
                </c:pt>
                <c:pt idx="19644">
                  <c:v>-0.109863</c:v>
                </c:pt>
                <c:pt idx="19645">
                  <c:v>-0.146484</c:v>
                </c:pt>
                <c:pt idx="19646">
                  <c:v>-0.17822299999999999</c:v>
                </c:pt>
                <c:pt idx="19647">
                  <c:v>-0.21484400000000001</c:v>
                </c:pt>
                <c:pt idx="19648">
                  <c:v>-0.239258</c:v>
                </c:pt>
                <c:pt idx="19649">
                  <c:v>-0.27832000000000001</c:v>
                </c:pt>
                <c:pt idx="19650">
                  <c:v>-0.30029299999999998</c:v>
                </c:pt>
                <c:pt idx="19651">
                  <c:v>-0.31738300000000003</c:v>
                </c:pt>
                <c:pt idx="19652">
                  <c:v>-0.35888700000000001</c:v>
                </c:pt>
                <c:pt idx="19653">
                  <c:v>-0.37841799999999998</c:v>
                </c:pt>
                <c:pt idx="19654">
                  <c:v>-0.41992200000000002</c:v>
                </c:pt>
                <c:pt idx="19655">
                  <c:v>-0.45654299999999998</c:v>
                </c:pt>
                <c:pt idx="19656">
                  <c:v>-0.48828100000000002</c:v>
                </c:pt>
                <c:pt idx="19657">
                  <c:v>-0.53466800000000003</c:v>
                </c:pt>
                <c:pt idx="19658">
                  <c:v>-0.53710899999999995</c:v>
                </c:pt>
                <c:pt idx="19659">
                  <c:v>-0.55664100000000005</c:v>
                </c:pt>
                <c:pt idx="19660">
                  <c:v>-0.59570299999999998</c:v>
                </c:pt>
                <c:pt idx="19661">
                  <c:v>-0.625</c:v>
                </c:pt>
                <c:pt idx="19662">
                  <c:v>-0.64697300000000002</c:v>
                </c:pt>
                <c:pt idx="19663">
                  <c:v>-0.67627000000000004</c:v>
                </c:pt>
                <c:pt idx="19664">
                  <c:v>-0.68847700000000001</c:v>
                </c:pt>
                <c:pt idx="19665">
                  <c:v>-0.70068399999999997</c:v>
                </c:pt>
                <c:pt idx="19666">
                  <c:v>-0.73730499999999999</c:v>
                </c:pt>
                <c:pt idx="19667">
                  <c:v>-0.75927699999999998</c:v>
                </c:pt>
                <c:pt idx="19668">
                  <c:v>-0.77148399999999995</c:v>
                </c:pt>
                <c:pt idx="19669">
                  <c:v>-0.79834000000000005</c:v>
                </c:pt>
                <c:pt idx="19670">
                  <c:v>-0.81787100000000001</c:v>
                </c:pt>
                <c:pt idx="19671">
                  <c:v>-0.83496099999999995</c:v>
                </c:pt>
                <c:pt idx="19672">
                  <c:v>-0.84228499999999995</c:v>
                </c:pt>
                <c:pt idx="19673">
                  <c:v>-0.86425799999999997</c:v>
                </c:pt>
                <c:pt idx="19674">
                  <c:v>-0.87890599999999997</c:v>
                </c:pt>
                <c:pt idx="19675">
                  <c:v>-0.89599600000000001</c:v>
                </c:pt>
                <c:pt idx="19676">
                  <c:v>-0.90576199999999996</c:v>
                </c:pt>
                <c:pt idx="19677">
                  <c:v>-0.91064500000000004</c:v>
                </c:pt>
                <c:pt idx="19678">
                  <c:v>-0.92529300000000003</c:v>
                </c:pt>
                <c:pt idx="19679">
                  <c:v>-0.930176</c:v>
                </c:pt>
                <c:pt idx="19680">
                  <c:v>-0.94726600000000005</c:v>
                </c:pt>
                <c:pt idx="19681">
                  <c:v>-0.95459000000000005</c:v>
                </c:pt>
                <c:pt idx="19682">
                  <c:v>-0.95459000000000005</c:v>
                </c:pt>
                <c:pt idx="19683">
                  <c:v>-1.00586</c:v>
                </c:pt>
                <c:pt idx="19684">
                  <c:v>-0.96191400000000005</c:v>
                </c:pt>
                <c:pt idx="19685">
                  <c:v>-0.96679700000000002</c:v>
                </c:pt>
                <c:pt idx="19686">
                  <c:v>-0.97900399999999999</c:v>
                </c:pt>
                <c:pt idx="19687">
                  <c:v>-0.95947300000000002</c:v>
                </c:pt>
                <c:pt idx="19688">
                  <c:v>-0.97656200000000004</c:v>
                </c:pt>
                <c:pt idx="19689">
                  <c:v>-0.96679700000000002</c:v>
                </c:pt>
                <c:pt idx="19690">
                  <c:v>-0.96435499999999996</c:v>
                </c:pt>
                <c:pt idx="19691">
                  <c:v>-0.95703099999999997</c:v>
                </c:pt>
                <c:pt idx="19692">
                  <c:v>-0.96679700000000002</c:v>
                </c:pt>
                <c:pt idx="19693">
                  <c:v>-0.94726600000000005</c:v>
                </c:pt>
                <c:pt idx="19694">
                  <c:v>-0.94970699999999997</c:v>
                </c:pt>
                <c:pt idx="19695">
                  <c:v>-0.93505899999999997</c:v>
                </c:pt>
                <c:pt idx="19696">
                  <c:v>-0.92773399999999995</c:v>
                </c:pt>
                <c:pt idx="19697">
                  <c:v>-0.90820299999999998</c:v>
                </c:pt>
                <c:pt idx="19698">
                  <c:v>-0.89843799999999996</c:v>
                </c:pt>
                <c:pt idx="19699">
                  <c:v>-0.87402299999999999</c:v>
                </c:pt>
                <c:pt idx="19700">
                  <c:v>-0.87890599999999997</c:v>
                </c:pt>
                <c:pt idx="19701">
                  <c:v>-0.85449200000000003</c:v>
                </c:pt>
                <c:pt idx="19702">
                  <c:v>-0.84960899999999995</c:v>
                </c:pt>
                <c:pt idx="19703">
                  <c:v>-0.81787100000000001</c:v>
                </c:pt>
                <c:pt idx="19704">
                  <c:v>-0.80322300000000002</c:v>
                </c:pt>
                <c:pt idx="19705">
                  <c:v>-0.79101600000000005</c:v>
                </c:pt>
                <c:pt idx="19706">
                  <c:v>-0.76904300000000003</c:v>
                </c:pt>
                <c:pt idx="19707">
                  <c:v>-0.74462899999999999</c:v>
                </c:pt>
                <c:pt idx="19708">
                  <c:v>-0.73242200000000002</c:v>
                </c:pt>
                <c:pt idx="19709">
                  <c:v>-0.68847700000000001</c:v>
                </c:pt>
                <c:pt idx="19710">
                  <c:v>-0.68115199999999998</c:v>
                </c:pt>
                <c:pt idx="19711">
                  <c:v>-0.63720699999999997</c:v>
                </c:pt>
                <c:pt idx="19712">
                  <c:v>-0.63720699999999997</c:v>
                </c:pt>
                <c:pt idx="19713">
                  <c:v>-0.59814500000000004</c:v>
                </c:pt>
                <c:pt idx="19714">
                  <c:v>-0.56640599999999997</c:v>
                </c:pt>
                <c:pt idx="19715">
                  <c:v>-0.55664100000000005</c:v>
                </c:pt>
                <c:pt idx="19716">
                  <c:v>-0.52002000000000004</c:v>
                </c:pt>
                <c:pt idx="19717">
                  <c:v>-0.50048800000000004</c:v>
                </c:pt>
                <c:pt idx="19718">
                  <c:v>-0.461426</c:v>
                </c:pt>
                <c:pt idx="19719">
                  <c:v>-0.43701200000000001</c:v>
                </c:pt>
                <c:pt idx="19720">
                  <c:v>-0.41992200000000002</c:v>
                </c:pt>
                <c:pt idx="19721">
                  <c:v>-0.36621100000000001</c:v>
                </c:pt>
                <c:pt idx="19722">
                  <c:v>-0.33691399999999999</c:v>
                </c:pt>
                <c:pt idx="19723">
                  <c:v>-0.305176</c:v>
                </c:pt>
                <c:pt idx="19724">
                  <c:v>-0.239258</c:v>
                </c:pt>
                <c:pt idx="19725">
                  <c:v>-0.24902299999999999</c:v>
                </c:pt>
                <c:pt idx="19726">
                  <c:v>-0.21240200000000001</c:v>
                </c:pt>
                <c:pt idx="19727">
                  <c:v>-0.19287099999999999</c:v>
                </c:pt>
                <c:pt idx="19728">
                  <c:v>-0.148926</c:v>
                </c:pt>
                <c:pt idx="19729">
                  <c:v>-0.114746</c:v>
                </c:pt>
                <c:pt idx="19730">
                  <c:v>-9.0331999999999996E-2</c:v>
                </c:pt>
                <c:pt idx="19731">
                  <c:v>-4.39453E-2</c:v>
                </c:pt>
                <c:pt idx="19732">
                  <c:v>-2.1972700000000001E-2</c:v>
                </c:pt>
                <c:pt idx="19733">
                  <c:v>7.3242200000000002E-3</c:v>
                </c:pt>
                <c:pt idx="19734">
                  <c:v>3.90625E-2</c:v>
                </c:pt>
                <c:pt idx="19735">
                  <c:v>7.8125E-2</c:v>
                </c:pt>
                <c:pt idx="19736">
                  <c:v>0.119629</c:v>
                </c:pt>
                <c:pt idx="19737">
                  <c:v>0.12939500000000001</c:v>
                </c:pt>
                <c:pt idx="19738">
                  <c:v>0.18554699999999999</c:v>
                </c:pt>
                <c:pt idx="19739">
                  <c:v>0.21240200000000001</c:v>
                </c:pt>
                <c:pt idx="19740">
                  <c:v>0.231934</c:v>
                </c:pt>
                <c:pt idx="19741">
                  <c:v>0.27832000000000001</c:v>
                </c:pt>
                <c:pt idx="19742">
                  <c:v>0.302734</c:v>
                </c:pt>
                <c:pt idx="19743">
                  <c:v>0.34423799999999999</c:v>
                </c:pt>
                <c:pt idx="19744">
                  <c:v>0.36376999999999998</c:v>
                </c:pt>
                <c:pt idx="19745">
                  <c:v>0.39550800000000003</c:v>
                </c:pt>
                <c:pt idx="19746">
                  <c:v>0.41992200000000002</c:v>
                </c:pt>
                <c:pt idx="19747">
                  <c:v>0.458984</c:v>
                </c:pt>
                <c:pt idx="19748">
                  <c:v>0.49072300000000002</c:v>
                </c:pt>
                <c:pt idx="19749">
                  <c:v>0.52246099999999995</c:v>
                </c:pt>
                <c:pt idx="19750">
                  <c:v>0.52978499999999995</c:v>
                </c:pt>
                <c:pt idx="19751">
                  <c:v>0.57372999999999996</c:v>
                </c:pt>
                <c:pt idx="19752">
                  <c:v>0.60546900000000003</c:v>
                </c:pt>
                <c:pt idx="19753">
                  <c:v>0.62988299999999997</c:v>
                </c:pt>
                <c:pt idx="19754">
                  <c:v>0.65673800000000004</c:v>
                </c:pt>
                <c:pt idx="19755">
                  <c:v>0.67382799999999998</c:v>
                </c:pt>
                <c:pt idx="19756">
                  <c:v>0.69824200000000003</c:v>
                </c:pt>
                <c:pt idx="19757">
                  <c:v>0.72509800000000002</c:v>
                </c:pt>
                <c:pt idx="19758">
                  <c:v>0.74218799999999996</c:v>
                </c:pt>
                <c:pt idx="19759">
                  <c:v>0.77148399999999995</c:v>
                </c:pt>
                <c:pt idx="19760">
                  <c:v>0.79589799999999999</c:v>
                </c:pt>
                <c:pt idx="19761">
                  <c:v>0.82275399999999999</c:v>
                </c:pt>
                <c:pt idx="19762">
                  <c:v>0.84472700000000001</c:v>
                </c:pt>
                <c:pt idx="19763">
                  <c:v>0.88867200000000002</c:v>
                </c:pt>
                <c:pt idx="19764">
                  <c:v>0.86914100000000005</c:v>
                </c:pt>
                <c:pt idx="19765">
                  <c:v>0.859375</c:v>
                </c:pt>
                <c:pt idx="19766">
                  <c:v>0.91064500000000004</c:v>
                </c:pt>
                <c:pt idx="19767">
                  <c:v>0.91308599999999995</c:v>
                </c:pt>
                <c:pt idx="19768">
                  <c:v>0.9375</c:v>
                </c:pt>
                <c:pt idx="19769">
                  <c:v>0.944824</c:v>
                </c:pt>
                <c:pt idx="19770">
                  <c:v>0.95214799999999999</c:v>
                </c:pt>
                <c:pt idx="19771">
                  <c:v>0.98388699999999996</c:v>
                </c:pt>
                <c:pt idx="19772">
                  <c:v>0.98144500000000001</c:v>
                </c:pt>
                <c:pt idx="19773">
                  <c:v>0.99609400000000003</c:v>
                </c:pt>
                <c:pt idx="19774">
                  <c:v>1.01074</c:v>
                </c:pt>
                <c:pt idx="19775">
                  <c:v>1.00586</c:v>
                </c:pt>
                <c:pt idx="19776">
                  <c:v>1.02539</c:v>
                </c:pt>
                <c:pt idx="19777">
                  <c:v>1.02295</c:v>
                </c:pt>
                <c:pt idx="19778">
                  <c:v>1.0351600000000001</c:v>
                </c:pt>
                <c:pt idx="19779">
                  <c:v>1.01807</c:v>
                </c:pt>
                <c:pt idx="19780">
                  <c:v>1.0424800000000001</c:v>
                </c:pt>
                <c:pt idx="19781">
                  <c:v>1.03271</c:v>
                </c:pt>
                <c:pt idx="19782">
                  <c:v>1.03027</c:v>
                </c:pt>
                <c:pt idx="19783">
                  <c:v>1.02539</c:v>
                </c:pt>
                <c:pt idx="19784">
                  <c:v>1.03271</c:v>
                </c:pt>
                <c:pt idx="19785">
                  <c:v>1.03027</c:v>
                </c:pt>
                <c:pt idx="19786">
                  <c:v>1.02783</c:v>
                </c:pt>
                <c:pt idx="19787">
                  <c:v>1.01807</c:v>
                </c:pt>
                <c:pt idx="19788">
                  <c:v>1.01562</c:v>
                </c:pt>
                <c:pt idx="19789">
                  <c:v>0.99853499999999995</c:v>
                </c:pt>
                <c:pt idx="19790">
                  <c:v>0.99609400000000003</c:v>
                </c:pt>
                <c:pt idx="19791">
                  <c:v>0.98632799999999998</c:v>
                </c:pt>
                <c:pt idx="19792">
                  <c:v>0.97167999999999999</c:v>
                </c:pt>
                <c:pt idx="19793">
                  <c:v>0.96435499999999996</c:v>
                </c:pt>
                <c:pt idx="19794">
                  <c:v>0.95947300000000002</c:v>
                </c:pt>
                <c:pt idx="19795">
                  <c:v>0.94238299999999997</c:v>
                </c:pt>
                <c:pt idx="19796">
                  <c:v>0.91552699999999998</c:v>
                </c:pt>
                <c:pt idx="19797">
                  <c:v>0.90576199999999996</c:v>
                </c:pt>
                <c:pt idx="19798">
                  <c:v>0.89111300000000004</c:v>
                </c:pt>
                <c:pt idx="19799">
                  <c:v>0.87402299999999999</c:v>
                </c:pt>
                <c:pt idx="19800">
                  <c:v>0.866699</c:v>
                </c:pt>
                <c:pt idx="19801">
                  <c:v>0.82763699999999996</c:v>
                </c:pt>
                <c:pt idx="19802">
                  <c:v>0.80322300000000002</c:v>
                </c:pt>
                <c:pt idx="19803">
                  <c:v>0.78369100000000003</c:v>
                </c:pt>
                <c:pt idx="19804">
                  <c:v>0.77880899999999997</c:v>
                </c:pt>
                <c:pt idx="19805">
                  <c:v>0.75195299999999998</c:v>
                </c:pt>
                <c:pt idx="19806">
                  <c:v>0.73974600000000001</c:v>
                </c:pt>
                <c:pt idx="19807">
                  <c:v>0.70556600000000003</c:v>
                </c:pt>
                <c:pt idx="19808">
                  <c:v>0.68115199999999998</c:v>
                </c:pt>
                <c:pt idx="19809">
                  <c:v>0.66406200000000004</c:v>
                </c:pt>
                <c:pt idx="19810">
                  <c:v>0.63964799999999999</c:v>
                </c:pt>
                <c:pt idx="19811">
                  <c:v>0.59814500000000004</c:v>
                </c:pt>
                <c:pt idx="19812">
                  <c:v>0.57372999999999996</c:v>
                </c:pt>
                <c:pt idx="19813">
                  <c:v>0.55175799999999997</c:v>
                </c:pt>
                <c:pt idx="19814">
                  <c:v>0.52246099999999995</c:v>
                </c:pt>
                <c:pt idx="19815">
                  <c:v>0.48095700000000002</c:v>
                </c:pt>
                <c:pt idx="19816">
                  <c:v>0.45654299999999998</c:v>
                </c:pt>
                <c:pt idx="19817">
                  <c:v>0.44921899999999998</c:v>
                </c:pt>
                <c:pt idx="19818">
                  <c:v>0.40527299999999999</c:v>
                </c:pt>
                <c:pt idx="19819">
                  <c:v>0.37841799999999998</c:v>
                </c:pt>
                <c:pt idx="19820">
                  <c:v>0.33935500000000002</c:v>
                </c:pt>
                <c:pt idx="19821">
                  <c:v>0.3125</c:v>
                </c:pt>
                <c:pt idx="19822">
                  <c:v>0.27832000000000001</c:v>
                </c:pt>
                <c:pt idx="19823">
                  <c:v>0.25146499999999999</c:v>
                </c:pt>
                <c:pt idx="19824">
                  <c:v>0.229492</c:v>
                </c:pt>
                <c:pt idx="19825">
                  <c:v>0.19531200000000001</c:v>
                </c:pt>
                <c:pt idx="19826">
                  <c:v>0.15625</c:v>
                </c:pt>
                <c:pt idx="19827">
                  <c:v>0.13183600000000001</c:v>
                </c:pt>
                <c:pt idx="19828">
                  <c:v>8.5449200000000003E-2</c:v>
                </c:pt>
                <c:pt idx="19829">
                  <c:v>7.5683600000000004E-2</c:v>
                </c:pt>
                <c:pt idx="19830">
                  <c:v>1.9531199999999999E-2</c:v>
                </c:pt>
                <c:pt idx="19831">
                  <c:v>0</c:v>
                </c:pt>
                <c:pt idx="19832">
                  <c:v>-6.5918000000000004E-2</c:v>
                </c:pt>
                <c:pt idx="19833">
                  <c:v>-6.5918000000000004E-2</c:v>
                </c:pt>
                <c:pt idx="19834">
                  <c:v>-9.2773400000000006E-2</c:v>
                </c:pt>
                <c:pt idx="19835">
                  <c:v>-0.13183600000000001</c:v>
                </c:pt>
                <c:pt idx="19836">
                  <c:v>-0.17089799999999999</c:v>
                </c:pt>
                <c:pt idx="19837">
                  <c:v>-0.19775400000000001</c:v>
                </c:pt>
                <c:pt idx="19838">
                  <c:v>-0.229492</c:v>
                </c:pt>
                <c:pt idx="19839">
                  <c:v>-0.25878899999999999</c:v>
                </c:pt>
                <c:pt idx="19840">
                  <c:v>-0.29541000000000001</c:v>
                </c:pt>
                <c:pt idx="19841">
                  <c:v>-0.31005899999999997</c:v>
                </c:pt>
                <c:pt idx="19842">
                  <c:v>-0.34423799999999999</c:v>
                </c:pt>
                <c:pt idx="19843">
                  <c:v>-0.34179700000000002</c:v>
                </c:pt>
                <c:pt idx="19844">
                  <c:v>-0.390625</c:v>
                </c:pt>
                <c:pt idx="19845">
                  <c:v>-0.44677699999999998</c:v>
                </c:pt>
                <c:pt idx="19846">
                  <c:v>-0.46875</c:v>
                </c:pt>
                <c:pt idx="19847">
                  <c:v>-0.51025399999999999</c:v>
                </c:pt>
                <c:pt idx="19848">
                  <c:v>-0.52246099999999995</c:v>
                </c:pt>
                <c:pt idx="19849">
                  <c:v>-0.546875</c:v>
                </c:pt>
                <c:pt idx="19850">
                  <c:v>-0.57372999999999996</c:v>
                </c:pt>
                <c:pt idx="19851">
                  <c:v>-0.59814500000000004</c:v>
                </c:pt>
                <c:pt idx="19852">
                  <c:v>-0.64209000000000005</c:v>
                </c:pt>
                <c:pt idx="19853">
                  <c:v>-0.65185499999999996</c:v>
                </c:pt>
                <c:pt idx="19854">
                  <c:v>-0.66894500000000001</c:v>
                </c:pt>
                <c:pt idx="19855">
                  <c:v>-0.68847700000000001</c:v>
                </c:pt>
                <c:pt idx="19856">
                  <c:v>-0.71777299999999999</c:v>
                </c:pt>
                <c:pt idx="19857">
                  <c:v>-0.73730499999999999</c:v>
                </c:pt>
                <c:pt idx="19858">
                  <c:v>-0.76171900000000003</c:v>
                </c:pt>
                <c:pt idx="19859">
                  <c:v>-0.788574</c:v>
                </c:pt>
                <c:pt idx="19860">
                  <c:v>-0.81298800000000004</c:v>
                </c:pt>
                <c:pt idx="19861">
                  <c:v>-0.82031200000000004</c:v>
                </c:pt>
                <c:pt idx="19862">
                  <c:v>-0.84472700000000001</c:v>
                </c:pt>
                <c:pt idx="19863">
                  <c:v>-0.866699</c:v>
                </c:pt>
                <c:pt idx="19864">
                  <c:v>-0.859375</c:v>
                </c:pt>
                <c:pt idx="19865">
                  <c:v>-0.86914100000000005</c:v>
                </c:pt>
                <c:pt idx="19866">
                  <c:v>-0.89355499999999999</c:v>
                </c:pt>
                <c:pt idx="19867">
                  <c:v>-0.91796900000000003</c:v>
                </c:pt>
                <c:pt idx="19868">
                  <c:v>-0.90820299999999998</c:v>
                </c:pt>
                <c:pt idx="19869">
                  <c:v>-0.93261700000000003</c:v>
                </c:pt>
                <c:pt idx="19870">
                  <c:v>-0.9375</c:v>
                </c:pt>
                <c:pt idx="19871">
                  <c:v>-0.94726600000000005</c:v>
                </c:pt>
                <c:pt idx="19872">
                  <c:v>-0.95214799999999999</c:v>
                </c:pt>
                <c:pt idx="19873">
                  <c:v>-0.930176</c:v>
                </c:pt>
                <c:pt idx="19874">
                  <c:v>-0.96435499999999996</c:v>
                </c:pt>
                <c:pt idx="19875">
                  <c:v>-0.97167999999999999</c:v>
                </c:pt>
                <c:pt idx="19876">
                  <c:v>-0.96191400000000005</c:v>
                </c:pt>
                <c:pt idx="19877">
                  <c:v>-0.96435499999999996</c:v>
                </c:pt>
                <c:pt idx="19878">
                  <c:v>-0.97167999999999999</c:v>
                </c:pt>
                <c:pt idx="19879">
                  <c:v>-0.96191400000000005</c:v>
                </c:pt>
                <c:pt idx="19880">
                  <c:v>-0.96435499999999996</c:v>
                </c:pt>
                <c:pt idx="19881">
                  <c:v>-0.96679700000000002</c:v>
                </c:pt>
                <c:pt idx="19882">
                  <c:v>-0.96435499999999996</c:v>
                </c:pt>
                <c:pt idx="19883">
                  <c:v>-0.94970699999999997</c:v>
                </c:pt>
                <c:pt idx="19884">
                  <c:v>-0.944824</c:v>
                </c:pt>
                <c:pt idx="19885">
                  <c:v>-0.94970699999999997</c:v>
                </c:pt>
                <c:pt idx="19886">
                  <c:v>-0.91308599999999995</c:v>
                </c:pt>
                <c:pt idx="19887">
                  <c:v>-0.90820299999999998</c:v>
                </c:pt>
                <c:pt idx="19888">
                  <c:v>-0.91308599999999995</c:v>
                </c:pt>
                <c:pt idx="19889">
                  <c:v>-0.88867200000000002</c:v>
                </c:pt>
                <c:pt idx="19890">
                  <c:v>-0.87402299999999999</c:v>
                </c:pt>
                <c:pt idx="19891">
                  <c:v>-0.86914100000000005</c:v>
                </c:pt>
                <c:pt idx="19892">
                  <c:v>-0.84716800000000003</c:v>
                </c:pt>
                <c:pt idx="19893">
                  <c:v>-0.83740199999999998</c:v>
                </c:pt>
                <c:pt idx="19894">
                  <c:v>-0.81054700000000002</c:v>
                </c:pt>
                <c:pt idx="19895">
                  <c:v>-0.80322300000000002</c:v>
                </c:pt>
                <c:pt idx="19896">
                  <c:v>-0.773926</c:v>
                </c:pt>
                <c:pt idx="19897">
                  <c:v>-0.75683599999999995</c:v>
                </c:pt>
                <c:pt idx="19898">
                  <c:v>-0.73974600000000001</c:v>
                </c:pt>
                <c:pt idx="19899">
                  <c:v>-0.703125</c:v>
                </c:pt>
                <c:pt idx="19900">
                  <c:v>-0.67871099999999995</c:v>
                </c:pt>
                <c:pt idx="19901">
                  <c:v>-0.66650399999999999</c:v>
                </c:pt>
                <c:pt idx="19902">
                  <c:v>-0.63720699999999997</c:v>
                </c:pt>
                <c:pt idx="19903">
                  <c:v>-0.554199</c:v>
                </c:pt>
                <c:pt idx="19904">
                  <c:v>-0.58105499999999999</c:v>
                </c:pt>
                <c:pt idx="19905">
                  <c:v>-0.57617200000000002</c:v>
                </c:pt>
                <c:pt idx="19906">
                  <c:v>-0.539551</c:v>
                </c:pt>
                <c:pt idx="19907">
                  <c:v>-0.50537100000000001</c:v>
                </c:pt>
                <c:pt idx="19908">
                  <c:v>-0.48339799999999999</c:v>
                </c:pt>
                <c:pt idx="19909">
                  <c:v>-0.44921899999999998</c:v>
                </c:pt>
                <c:pt idx="19910">
                  <c:v>-0.41992200000000002</c:v>
                </c:pt>
                <c:pt idx="19911">
                  <c:v>-0.38818399999999997</c:v>
                </c:pt>
                <c:pt idx="19912">
                  <c:v>-0.38574199999999997</c:v>
                </c:pt>
                <c:pt idx="19913">
                  <c:v>-0.32470700000000002</c:v>
                </c:pt>
                <c:pt idx="19914">
                  <c:v>-0.322266</c:v>
                </c:pt>
                <c:pt idx="19915">
                  <c:v>-0.26611299999999999</c:v>
                </c:pt>
                <c:pt idx="19916">
                  <c:v>-0.244141</c:v>
                </c:pt>
                <c:pt idx="19917">
                  <c:v>-0.19531200000000001</c:v>
                </c:pt>
                <c:pt idx="19918">
                  <c:v>-0.168457</c:v>
                </c:pt>
                <c:pt idx="19919">
                  <c:v>-0.13671900000000001</c:v>
                </c:pt>
                <c:pt idx="19920">
                  <c:v>-0.10009800000000001</c:v>
                </c:pt>
                <c:pt idx="19921">
                  <c:v>-6.1035199999999998E-2</c:v>
                </c:pt>
                <c:pt idx="19922">
                  <c:v>-3.6621099999999997E-2</c:v>
                </c:pt>
                <c:pt idx="19923">
                  <c:v>1.7089799999999999E-2</c:v>
                </c:pt>
                <c:pt idx="19924">
                  <c:v>3.41797E-2</c:v>
                </c:pt>
                <c:pt idx="19925">
                  <c:v>6.5918000000000004E-2</c:v>
                </c:pt>
                <c:pt idx="19926">
                  <c:v>8.7890599999999999E-2</c:v>
                </c:pt>
                <c:pt idx="19927">
                  <c:v>0.107422</c:v>
                </c:pt>
                <c:pt idx="19928">
                  <c:v>0.15625</c:v>
                </c:pt>
                <c:pt idx="19929">
                  <c:v>0.19042999999999999</c:v>
                </c:pt>
                <c:pt idx="19930">
                  <c:v>0.227051</c:v>
                </c:pt>
                <c:pt idx="19931">
                  <c:v>0.26367200000000002</c:v>
                </c:pt>
                <c:pt idx="19932">
                  <c:v>0.29296899999999998</c:v>
                </c:pt>
                <c:pt idx="19933">
                  <c:v>0.31738300000000003</c:v>
                </c:pt>
                <c:pt idx="19934">
                  <c:v>0.35400399999999999</c:v>
                </c:pt>
                <c:pt idx="19935">
                  <c:v>0.38574199999999997</c:v>
                </c:pt>
                <c:pt idx="19936">
                  <c:v>0.42480499999999999</c:v>
                </c:pt>
                <c:pt idx="19937">
                  <c:v>0.44189499999999998</c:v>
                </c:pt>
                <c:pt idx="19938">
                  <c:v>0.47363300000000003</c:v>
                </c:pt>
                <c:pt idx="19939">
                  <c:v>0.50537100000000001</c:v>
                </c:pt>
                <c:pt idx="19940">
                  <c:v>0.51025399999999999</c:v>
                </c:pt>
                <c:pt idx="19941">
                  <c:v>0.56884800000000002</c:v>
                </c:pt>
                <c:pt idx="19942">
                  <c:v>0.57617200000000002</c:v>
                </c:pt>
                <c:pt idx="19943">
                  <c:v>0.61279300000000003</c:v>
                </c:pt>
                <c:pt idx="19944">
                  <c:v>0.64453099999999997</c:v>
                </c:pt>
                <c:pt idx="19945">
                  <c:v>0.66894500000000001</c:v>
                </c:pt>
                <c:pt idx="19946">
                  <c:v>0.69824200000000003</c:v>
                </c:pt>
                <c:pt idx="19947">
                  <c:v>0.71289100000000005</c:v>
                </c:pt>
                <c:pt idx="19948">
                  <c:v>0.74218799999999996</c:v>
                </c:pt>
                <c:pt idx="19949">
                  <c:v>0.78369100000000003</c:v>
                </c:pt>
                <c:pt idx="19950">
                  <c:v>0.79101600000000005</c:v>
                </c:pt>
                <c:pt idx="19951">
                  <c:v>0.81787100000000001</c:v>
                </c:pt>
                <c:pt idx="19952">
                  <c:v>0.85693399999999997</c:v>
                </c:pt>
                <c:pt idx="19953">
                  <c:v>0.88378900000000005</c:v>
                </c:pt>
                <c:pt idx="19954">
                  <c:v>0.88134800000000002</c:v>
                </c:pt>
                <c:pt idx="19955">
                  <c:v>0.85449200000000003</c:v>
                </c:pt>
                <c:pt idx="19956">
                  <c:v>0.92040999999999995</c:v>
                </c:pt>
                <c:pt idx="19957">
                  <c:v>0.9375</c:v>
                </c:pt>
                <c:pt idx="19958">
                  <c:v>0.96191400000000005</c:v>
                </c:pt>
                <c:pt idx="19959">
                  <c:v>0.94970699999999997</c:v>
                </c:pt>
                <c:pt idx="19960">
                  <c:v>0.97900399999999999</c:v>
                </c:pt>
                <c:pt idx="19961">
                  <c:v>0.98877000000000004</c:v>
                </c:pt>
                <c:pt idx="19962">
                  <c:v>0.97900399999999999</c:v>
                </c:pt>
                <c:pt idx="19963">
                  <c:v>1.01074</c:v>
                </c:pt>
                <c:pt idx="19964">
                  <c:v>1.0083</c:v>
                </c:pt>
                <c:pt idx="19965">
                  <c:v>1.02295</c:v>
                </c:pt>
                <c:pt idx="19966">
                  <c:v>1.02539</c:v>
                </c:pt>
                <c:pt idx="19967">
                  <c:v>1.0351600000000001</c:v>
                </c:pt>
                <c:pt idx="19968">
                  <c:v>1.0571299999999999</c:v>
                </c:pt>
                <c:pt idx="19969">
                  <c:v>1.0449200000000001</c:v>
                </c:pt>
                <c:pt idx="19970">
                  <c:v>1.0571299999999999</c:v>
                </c:pt>
                <c:pt idx="19971">
                  <c:v>1.0522499999999999</c:v>
                </c:pt>
                <c:pt idx="19972">
                  <c:v>1.0522499999999999</c:v>
                </c:pt>
                <c:pt idx="19973">
                  <c:v>1.0571299999999999</c:v>
                </c:pt>
                <c:pt idx="19974">
                  <c:v>1.0571299999999999</c:v>
                </c:pt>
                <c:pt idx="19975">
                  <c:v>1.0498000000000001</c:v>
                </c:pt>
                <c:pt idx="19976">
                  <c:v>1.0522499999999999</c:v>
                </c:pt>
                <c:pt idx="19977">
                  <c:v>1.0449200000000001</c:v>
                </c:pt>
                <c:pt idx="19978">
                  <c:v>1.0473600000000001</c:v>
                </c:pt>
                <c:pt idx="19979">
                  <c:v>1.0424800000000001</c:v>
                </c:pt>
                <c:pt idx="19980">
                  <c:v>1.02051</c:v>
                </c:pt>
                <c:pt idx="19981">
                  <c:v>1.02783</c:v>
                </c:pt>
                <c:pt idx="19982">
                  <c:v>1.01074</c:v>
                </c:pt>
                <c:pt idx="19983">
                  <c:v>1.02295</c:v>
                </c:pt>
                <c:pt idx="19984">
                  <c:v>0.98144500000000001</c:v>
                </c:pt>
                <c:pt idx="19985">
                  <c:v>0.98144500000000001</c:v>
                </c:pt>
                <c:pt idx="19986">
                  <c:v>0.95947300000000002</c:v>
                </c:pt>
                <c:pt idx="19987">
                  <c:v>0.944824</c:v>
                </c:pt>
                <c:pt idx="19988">
                  <c:v>0.94238299999999997</c:v>
                </c:pt>
                <c:pt idx="19989">
                  <c:v>0.90820299999999998</c:v>
                </c:pt>
                <c:pt idx="19990">
                  <c:v>0.90332000000000001</c:v>
                </c:pt>
                <c:pt idx="19991">
                  <c:v>0.88134800000000002</c:v>
                </c:pt>
                <c:pt idx="19992">
                  <c:v>0.83252000000000004</c:v>
                </c:pt>
                <c:pt idx="19993">
                  <c:v>0.83740199999999998</c:v>
                </c:pt>
                <c:pt idx="19994">
                  <c:v>0.81542999999999999</c:v>
                </c:pt>
                <c:pt idx="19995">
                  <c:v>0.79834000000000005</c:v>
                </c:pt>
                <c:pt idx="19996">
                  <c:v>0.78125</c:v>
                </c:pt>
                <c:pt idx="19997">
                  <c:v>0.74707000000000001</c:v>
                </c:pt>
                <c:pt idx="19998">
                  <c:v>0.73486300000000004</c:v>
                </c:pt>
                <c:pt idx="19999">
                  <c:v>0.70068399999999997</c:v>
                </c:pt>
                <c:pt idx="20000">
                  <c:v>0.67871099999999995</c:v>
                </c:pt>
                <c:pt idx="20001">
                  <c:v>0.66162100000000001</c:v>
                </c:pt>
                <c:pt idx="20002">
                  <c:v>0.625</c:v>
                </c:pt>
                <c:pt idx="20003">
                  <c:v>0.59326199999999996</c:v>
                </c:pt>
                <c:pt idx="20004">
                  <c:v>0.56884800000000002</c:v>
                </c:pt>
                <c:pt idx="20005">
                  <c:v>0.53466800000000003</c:v>
                </c:pt>
                <c:pt idx="20006">
                  <c:v>0.51025399999999999</c:v>
                </c:pt>
                <c:pt idx="20007">
                  <c:v>0.478516</c:v>
                </c:pt>
                <c:pt idx="20008">
                  <c:v>0.458984</c:v>
                </c:pt>
                <c:pt idx="20009">
                  <c:v>0.42236299999999999</c:v>
                </c:pt>
                <c:pt idx="20010">
                  <c:v>0.397949</c:v>
                </c:pt>
                <c:pt idx="20011">
                  <c:v>0.36865199999999998</c:v>
                </c:pt>
                <c:pt idx="20012">
                  <c:v>0.33447300000000002</c:v>
                </c:pt>
                <c:pt idx="20013">
                  <c:v>0.30761699999999997</c:v>
                </c:pt>
                <c:pt idx="20014">
                  <c:v>0.28564499999999998</c:v>
                </c:pt>
                <c:pt idx="20015">
                  <c:v>0.244141</c:v>
                </c:pt>
                <c:pt idx="20016">
                  <c:v>0.20507800000000001</c:v>
                </c:pt>
                <c:pt idx="20017">
                  <c:v>0.161133</c:v>
                </c:pt>
                <c:pt idx="20018">
                  <c:v>0.146484</c:v>
                </c:pt>
                <c:pt idx="20019">
                  <c:v>0.12939500000000001</c:v>
                </c:pt>
                <c:pt idx="20020">
                  <c:v>9.7656199999999999E-2</c:v>
                </c:pt>
                <c:pt idx="20021">
                  <c:v>5.3710899999999999E-2</c:v>
                </c:pt>
                <c:pt idx="20022">
                  <c:v>-2.6855500000000001E-2</c:v>
                </c:pt>
                <c:pt idx="20023">
                  <c:v>-2.1972700000000001E-2</c:v>
                </c:pt>
                <c:pt idx="20024">
                  <c:v>-7.5683600000000004E-2</c:v>
                </c:pt>
                <c:pt idx="20025">
                  <c:v>-7.5683600000000004E-2</c:v>
                </c:pt>
                <c:pt idx="20026">
                  <c:v>-0.109863</c:v>
                </c:pt>
                <c:pt idx="20027">
                  <c:v>-0.12695300000000001</c:v>
                </c:pt>
                <c:pt idx="20028">
                  <c:v>-0.18310499999999999</c:v>
                </c:pt>
                <c:pt idx="20029">
                  <c:v>-0.20507800000000001</c:v>
                </c:pt>
                <c:pt idx="20030">
                  <c:v>-0.236816</c:v>
                </c:pt>
                <c:pt idx="20031">
                  <c:v>-0.26611299999999999</c:v>
                </c:pt>
                <c:pt idx="20032">
                  <c:v>-0.27832000000000001</c:v>
                </c:pt>
                <c:pt idx="20033">
                  <c:v>-0.33203100000000002</c:v>
                </c:pt>
                <c:pt idx="20034">
                  <c:v>-0.35156199999999999</c:v>
                </c:pt>
                <c:pt idx="20035">
                  <c:v>-0.39550800000000003</c:v>
                </c:pt>
                <c:pt idx="20036">
                  <c:v>-0.42724600000000001</c:v>
                </c:pt>
                <c:pt idx="20037">
                  <c:v>-0.46875</c:v>
                </c:pt>
                <c:pt idx="20038">
                  <c:v>-0.46875</c:v>
                </c:pt>
                <c:pt idx="20039">
                  <c:v>-0.52002000000000004</c:v>
                </c:pt>
                <c:pt idx="20040">
                  <c:v>-0.53710899999999995</c:v>
                </c:pt>
                <c:pt idx="20041">
                  <c:v>-0.56396500000000005</c:v>
                </c:pt>
                <c:pt idx="20042">
                  <c:v>-0.59570299999999998</c:v>
                </c:pt>
                <c:pt idx="20043">
                  <c:v>-0.60790999999999995</c:v>
                </c:pt>
                <c:pt idx="20044">
                  <c:v>-0.625</c:v>
                </c:pt>
                <c:pt idx="20045">
                  <c:v>-0.66650399999999999</c:v>
                </c:pt>
                <c:pt idx="20046">
                  <c:v>-0.68359400000000003</c:v>
                </c:pt>
                <c:pt idx="20047">
                  <c:v>-0.695801</c:v>
                </c:pt>
                <c:pt idx="20048">
                  <c:v>-0.73242200000000002</c:v>
                </c:pt>
                <c:pt idx="20049">
                  <c:v>-0.73730499999999999</c:v>
                </c:pt>
                <c:pt idx="20050">
                  <c:v>-0.788574</c:v>
                </c:pt>
                <c:pt idx="20051">
                  <c:v>-0.79101600000000005</c:v>
                </c:pt>
                <c:pt idx="20052">
                  <c:v>-0.80810499999999996</c:v>
                </c:pt>
                <c:pt idx="20053">
                  <c:v>-0.82519500000000001</c:v>
                </c:pt>
                <c:pt idx="20054">
                  <c:v>-0.852051</c:v>
                </c:pt>
                <c:pt idx="20055">
                  <c:v>-0.84960899999999995</c:v>
                </c:pt>
                <c:pt idx="20056">
                  <c:v>-0.87890599999999997</c:v>
                </c:pt>
                <c:pt idx="20057">
                  <c:v>-0.87646500000000005</c:v>
                </c:pt>
                <c:pt idx="20058">
                  <c:v>-0.89355499999999999</c:v>
                </c:pt>
                <c:pt idx="20059">
                  <c:v>-0.91552699999999998</c:v>
                </c:pt>
                <c:pt idx="20060">
                  <c:v>-0.92773399999999995</c:v>
                </c:pt>
                <c:pt idx="20061">
                  <c:v>-0.92529300000000003</c:v>
                </c:pt>
                <c:pt idx="20062">
                  <c:v>-0.92773399999999995</c:v>
                </c:pt>
                <c:pt idx="20063">
                  <c:v>-0.90332000000000001</c:v>
                </c:pt>
                <c:pt idx="20064">
                  <c:v>-0.93994100000000003</c:v>
                </c:pt>
                <c:pt idx="20065">
                  <c:v>-0.96191400000000005</c:v>
                </c:pt>
                <c:pt idx="20066">
                  <c:v>-0.95459000000000005</c:v>
                </c:pt>
                <c:pt idx="20067">
                  <c:v>-0.96679700000000002</c:v>
                </c:pt>
                <c:pt idx="20068">
                  <c:v>-0.95214799999999999</c:v>
                </c:pt>
                <c:pt idx="20069">
                  <c:v>-0.94238299999999997</c:v>
                </c:pt>
                <c:pt idx="20070">
                  <c:v>-0.97412100000000001</c:v>
                </c:pt>
                <c:pt idx="20071">
                  <c:v>-0.96923800000000004</c:v>
                </c:pt>
                <c:pt idx="20072">
                  <c:v>-0.94970699999999997</c:v>
                </c:pt>
                <c:pt idx="20073">
                  <c:v>-0.94726600000000005</c:v>
                </c:pt>
                <c:pt idx="20074">
                  <c:v>-0.93261700000000003</c:v>
                </c:pt>
                <c:pt idx="20075">
                  <c:v>-0.9375</c:v>
                </c:pt>
                <c:pt idx="20076">
                  <c:v>-0.93261700000000003</c:v>
                </c:pt>
                <c:pt idx="20077">
                  <c:v>-0.92040999999999995</c:v>
                </c:pt>
                <c:pt idx="20078">
                  <c:v>-0.90576199999999996</c:v>
                </c:pt>
                <c:pt idx="20079">
                  <c:v>-0.90332000000000001</c:v>
                </c:pt>
                <c:pt idx="20080">
                  <c:v>-0.88378900000000005</c:v>
                </c:pt>
                <c:pt idx="20081">
                  <c:v>-0.85693399999999997</c:v>
                </c:pt>
                <c:pt idx="20082">
                  <c:v>-0.859375</c:v>
                </c:pt>
                <c:pt idx="20083">
                  <c:v>-0.86181600000000003</c:v>
                </c:pt>
                <c:pt idx="20084">
                  <c:v>-0.83496099999999995</c:v>
                </c:pt>
                <c:pt idx="20085">
                  <c:v>-0.80810499999999996</c:v>
                </c:pt>
                <c:pt idx="20086">
                  <c:v>-0.79589799999999999</c:v>
                </c:pt>
                <c:pt idx="20087">
                  <c:v>-0.76660200000000001</c:v>
                </c:pt>
                <c:pt idx="20088">
                  <c:v>-0.74951199999999996</c:v>
                </c:pt>
                <c:pt idx="20089">
                  <c:v>-0.72997999999999996</c:v>
                </c:pt>
                <c:pt idx="20090">
                  <c:v>-0.70556600000000003</c:v>
                </c:pt>
                <c:pt idx="20091">
                  <c:v>-0.68847700000000001</c:v>
                </c:pt>
                <c:pt idx="20092">
                  <c:v>-0.65429700000000002</c:v>
                </c:pt>
                <c:pt idx="20093">
                  <c:v>-0.63476600000000005</c:v>
                </c:pt>
                <c:pt idx="20094">
                  <c:v>-0.625</c:v>
                </c:pt>
                <c:pt idx="20095">
                  <c:v>-0.57128900000000005</c:v>
                </c:pt>
                <c:pt idx="20096">
                  <c:v>-0.55908199999999997</c:v>
                </c:pt>
                <c:pt idx="20097">
                  <c:v>-0.54199200000000003</c:v>
                </c:pt>
                <c:pt idx="20098">
                  <c:v>-0.51025399999999999</c:v>
                </c:pt>
                <c:pt idx="20099">
                  <c:v>-0.48095700000000002</c:v>
                </c:pt>
                <c:pt idx="20100">
                  <c:v>-0.44921899999999998</c:v>
                </c:pt>
                <c:pt idx="20101">
                  <c:v>-0.41748000000000002</c:v>
                </c:pt>
                <c:pt idx="20102">
                  <c:v>-0.39550800000000003</c:v>
                </c:pt>
                <c:pt idx="20103">
                  <c:v>-0.35156199999999999</c:v>
                </c:pt>
                <c:pt idx="20104">
                  <c:v>-0.34423799999999999</c:v>
                </c:pt>
                <c:pt idx="20105">
                  <c:v>-0.302734</c:v>
                </c:pt>
                <c:pt idx="20106">
                  <c:v>-0.24902299999999999</c:v>
                </c:pt>
                <c:pt idx="20107">
                  <c:v>-0.234375</c:v>
                </c:pt>
                <c:pt idx="20108">
                  <c:v>-0.19531200000000001</c:v>
                </c:pt>
                <c:pt idx="20109">
                  <c:v>-0.168457</c:v>
                </c:pt>
                <c:pt idx="20110">
                  <c:v>-0.14160200000000001</c:v>
                </c:pt>
                <c:pt idx="20111">
                  <c:v>-0.10498</c:v>
                </c:pt>
                <c:pt idx="20112">
                  <c:v>-7.3242199999999993E-2</c:v>
                </c:pt>
                <c:pt idx="20113">
                  <c:v>-2.1972700000000001E-2</c:v>
                </c:pt>
                <c:pt idx="20114">
                  <c:v>-1.7089799999999999E-2</c:v>
                </c:pt>
                <c:pt idx="20115">
                  <c:v>2.1972700000000001E-2</c:v>
                </c:pt>
                <c:pt idx="20116">
                  <c:v>7.0800799999999997E-2</c:v>
                </c:pt>
                <c:pt idx="20117">
                  <c:v>9.7656199999999999E-2</c:v>
                </c:pt>
                <c:pt idx="20118">
                  <c:v>0.13671900000000001</c:v>
                </c:pt>
                <c:pt idx="20119">
                  <c:v>0.151367</c:v>
                </c:pt>
                <c:pt idx="20120">
                  <c:v>0.18554699999999999</c:v>
                </c:pt>
                <c:pt idx="20121">
                  <c:v>0.229492</c:v>
                </c:pt>
                <c:pt idx="20122">
                  <c:v>0.26611299999999999</c:v>
                </c:pt>
                <c:pt idx="20123">
                  <c:v>0.28320299999999998</c:v>
                </c:pt>
                <c:pt idx="20124">
                  <c:v>0.33203100000000002</c:v>
                </c:pt>
                <c:pt idx="20125">
                  <c:v>0.35400399999999999</c:v>
                </c:pt>
                <c:pt idx="20126">
                  <c:v>0.38818399999999997</c:v>
                </c:pt>
                <c:pt idx="20127">
                  <c:v>0.41748000000000002</c:v>
                </c:pt>
                <c:pt idx="20128">
                  <c:v>0.43701200000000001</c:v>
                </c:pt>
                <c:pt idx="20129">
                  <c:v>0.48095700000000002</c:v>
                </c:pt>
                <c:pt idx="20130">
                  <c:v>0.50537100000000001</c:v>
                </c:pt>
                <c:pt idx="20131">
                  <c:v>0.53466800000000003</c:v>
                </c:pt>
                <c:pt idx="20132">
                  <c:v>0.546875</c:v>
                </c:pt>
                <c:pt idx="20133">
                  <c:v>0.57372999999999996</c:v>
                </c:pt>
                <c:pt idx="20134">
                  <c:v>0.62988299999999997</c:v>
                </c:pt>
                <c:pt idx="20135">
                  <c:v>0.62744100000000003</c:v>
                </c:pt>
                <c:pt idx="20136">
                  <c:v>0.67871099999999995</c:v>
                </c:pt>
                <c:pt idx="20137">
                  <c:v>0.67871099999999995</c:v>
                </c:pt>
                <c:pt idx="20138">
                  <c:v>0.71777299999999999</c:v>
                </c:pt>
                <c:pt idx="20139">
                  <c:v>0.73242200000000002</c:v>
                </c:pt>
                <c:pt idx="20140">
                  <c:v>0.76904300000000003</c:v>
                </c:pt>
                <c:pt idx="20141">
                  <c:v>0.78613299999999997</c:v>
                </c:pt>
                <c:pt idx="20142">
                  <c:v>0.80566400000000005</c:v>
                </c:pt>
                <c:pt idx="20143">
                  <c:v>0.83740199999999998</c:v>
                </c:pt>
                <c:pt idx="20144">
                  <c:v>0.85693399999999997</c:v>
                </c:pt>
                <c:pt idx="20145">
                  <c:v>0.94726600000000005</c:v>
                </c:pt>
                <c:pt idx="20146">
                  <c:v>0.88378900000000005</c:v>
                </c:pt>
                <c:pt idx="20147">
                  <c:v>0.90332000000000001</c:v>
                </c:pt>
                <c:pt idx="20148">
                  <c:v>0.91064500000000004</c:v>
                </c:pt>
                <c:pt idx="20149">
                  <c:v>0.930176</c:v>
                </c:pt>
                <c:pt idx="20150">
                  <c:v>0.9375</c:v>
                </c:pt>
                <c:pt idx="20151">
                  <c:v>0.95703099999999997</c:v>
                </c:pt>
                <c:pt idx="20152">
                  <c:v>0.96435499999999996</c:v>
                </c:pt>
                <c:pt idx="20153">
                  <c:v>0.98144500000000001</c:v>
                </c:pt>
                <c:pt idx="20154">
                  <c:v>0.99609400000000003</c:v>
                </c:pt>
                <c:pt idx="20155">
                  <c:v>0.99609400000000003</c:v>
                </c:pt>
                <c:pt idx="20156">
                  <c:v>1.02295</c:v>
                </c:pt>
                <c:pt idx="20157">
                  <c:v>1.02783</c:v>
                </c:pt>
                <c:pt idx="20158">
                  <c:v>1.0376000000000001</c:v>
                </c:pt>
                <c:pt idx="20159">
                  <c:v>1.0449200000000001</c:v>
                </c:pt>
                <c:pt idx="20160">
                  <c:v>1.0400400000000001</c:v>
                </c:pt>
                <c:pt idx="20161">
                  <c:v>1.0376000000000001</c:v>
                </c:pt>
                <c:pt idx="20162">
                  <c:v>1.0449200000000001</c:v>
                </c:pt>
                <c:pt idx="20163">
                  <c:v>1.0473600000000001</c:v>
                </c:pt>
                <c:pt idx="20164">
                  <c:v>1.03027</c:v>
                </c:pt>
                <c:pt idx="20165">
                  <c:v>1.02539</c:v>
                </c:pt>
                <c:pt idx="20166">
                  <c:v>1.03271</c:v>
                </c:pt>
                <c:pt idx="20167">
                  <c:v>1.0351600000000001</c:v>
                </c:pt>
                <c:pt idx="20168">
                  <c:v>1.03271</c:v>
                </c:pt>
                <c:pt idx="20169">
                  <c:v>0.99853499999999995</c:v>
                </c:pt>
                <c:pt idx="20170">
                  <c:v>1.01807</c:v>
                </c:pt>
                <c:pt idx="20171">
                  <c:v>1.01318</c:v>
                </c:pt>
                <c:pt idx="20172">
                  <c:v>0.99853499999999995</c:v>
                </c:pt>
                <c:pt idx="20173">
                  <c:v>1.02783</c:v>
                </c:pt>
                <c:pt idx="20174">
                  <c:v>0.97900399999999999</c:v>
                </c:pt>
                <c:pt idx="20175">
                  <c:v>0.96435499999999996</c:v>
                </c:pt>
                <c:pt idx="20176">
                  <c:v>0.94970699999999997</c:v>
                </c:pt>
                <c:pt idx="20177">
                  <c:v>0.93505899999999997</c:v>
                </c:pt>
                <c:pt idx="20178">
                  <c:v>0.92529300000000003</c:v>
                </c:pt>
                <c:pt idx="20179">
                  <c:v>0.91796900000000003</c:v>
                </c:pt>
                <c:pt idx="20180">
                  <c:v>0.89843799999999996</c:v>
                </c:pt>
                <c:pt idx="20181">
                  <c:v>0.87158199999999997</c:v>
                </c:pt>
                <c:pt idx="20182">
                  <c:v>0.83740199999999998</c:v>
                </c:pt>
                <c:pt idx="20183">
                  <c:v>0.83496099999999995</c:v>
                </c:pt>
                <c:pt idx="20184">
                  <c:v>0.78613299999999997</c:v>
                </c:pt>
                <c:pt idx="20185">
                  <c:v>0.79101600000000005</c:v>
                </c:pt>
                <c:pt idx="20186">
                  <c:v>0.77636700000000003</c:v>
                </c:pt>
                <c:pt idx="20187">
                  <c:v>0.75195299999999998</c:v>
                </c:pt>
                <c:pt idx="20188">
                  <c:v>0.73486300000000004</c:v>
                </c:pt>
                <c:pt idx="20189">
                  <c:v>0.70800799999999997</c:v>
                </c:pt>
                <c:pt idx="20190">
                  <c:v>0.68847700000000001</c:v>
                </c:pt>
                <c:pt idx="20191">
                  <c:v>0.64697300000000002</c:v>
                </c:pt>
                <c:pt idx="20192">
                  <c:v>0.62255899999999997</c:v>
                </c:pt>
                <c:pt idx="20193">
                  <c:v>0.60790999999999995</c:v>
                </c:pt>
                <c:pt idx="20194">
                  <c:v>0.58105499999999999</c:v>
                </c:pt>
                <c:pt idx="20195">
                  <c:v>0.53466800000000003</c:v>
                </c:pt>
                <c:pt idx="20196">
                  <c:v>0.51269500000000001</c:v>
                </c:pt>
                <c:pt idx="20197">
                  <c:v>0.49072300000000002</c:v>
                </c:pt>
                <c:pt idx="20198">
                  <c:v>0.44433600000000001</c:v>
                </c:pt>
                <c:pt idx="20199">
                  <c:v>0.41992200000000002</c:v>
                </c:pt>
                <c:pt idx="20200">
                  <c:v>0.40527299999999999</c:v>
                </c:pt>
                <c:pt idx="20201">
                  <c:v>0.37353500000000001</c:v>
                </c:pt>
                <c:pt idx="20202">
                  <c:v>0.33203100000000002</c:v>
                </c:pt>
                <c:pt idx="20203">
                  <c:v>0.33935500000000002</c:v>
                </c:pt>
                <c:pt idx="20204">
                  <c:v>0.27587899999999999</c:v>
                </c:pt>
                <c:pt idx="20205">
                  <c:v>0.244141</c:v>
                </c:pt>
                <c:pt idx="20206">
                  <c:v>0.224609</c:v>
                </c:pt>
                <c:pt idx="20207">
                  <c:v>0.18066399999999999</c:v>
                </c:pt>
                <c:pt idx="20208">
                  <c:v>0.144043</c:v>
                </c:pt>
                <c:pt idx="20209">
                  <c:v>0.109863</c:v>
                </c:pt>
                <c:pt idx="20210">
                  <c:v>8.0566399999999996E-2</c:v>
                </c:pt>
                <c:pt idx="20211">
                  <c:v>4.39453E-2</c:v>
                </c:pt>
                <c:pt idx="20212">
                  <c:v>2.1972700000000001E-2</c:v>
                </c:pt>
                <c:pt idx="20213">
                  <c:v>-7.3242200000000002E-3</c:v>
                </c:pt>
                <c:pt idx="20214">
                  <c:v>-4.8828099999999999E-2</c:v>
                </c:pt>
                <c:pt idx="20215">
                  <c:v>-6.5918000000000004E-2</c:v>
                </c:pt>
                <c:pt idx="20216">
                  <c:v>-0.109863</c:v>
                </c:pt>
                <c:pt idx="20217">
                  <c:v>-0.119629</c:v>
                </c:pt>
                <c:pt idx="20218">
                  <c:v>-0.17822299999999999</c:v>
                </c:pt>
                <c:pt idx="20219">
                  <c:v>-0.20507800000000001</c:v>
                </c:pt>
                <c:pt idx="20220">
                  <c:v>-0.236816</c:v>
                </c:pt>
                <c:pt idx="20221">
                  <c:v>-0.26367200000000002</c:v>
                </c:pt>
                <c:pt idx="20222">
                  <c:v>-0.28076200000000001</c:v>
                </c:pt>
                <c:pt idx="20223">
                  <c:v>-0.32714799999999999</c:v>
                </c:pt>
                <c:pt idx="20224">
                  <c:v>-0.34667999999999999</c:v>
                </c:pt>
                <c:pt idx="20225">
                  <c:v>-0.38818399999999997</c:v>
                </c:pt>
                <c:pt idx="20226">
                  <c:v>-0.42236299999999999</c:v>
                </c:pt>
                <c:pt idx="20227">
                  <c:v>-0.41992200000000002</c:v>
                </c:pt>
                <c:pt idx="20228">
                  <c:v>-0.49560500000000002</c:v>
                </c:pt>
                <c:pt idx="20229">
                  <c:v>-0.50292999999999999</c:v>
                </c:pt>
                <c:pt idx="20230">
                  <c:v>-0.52490199999999998</c:v>
                </c:pt>
                <c:pt idx="20231">
                  <c:v>-0.57372999999999996</c:v>
                </c:pt>
                <c:pt idx="20232">
                  <c:v>-0.58105499999999999</c:v>
                </c:pt>
                <c:pt idx="20233">
                  <c:v>-0.60546900000000003</c:v>
                </c:pt>
                <c:pt idx="20234">
                  <c:v>-0.63964799999999999</c:v>
                </c:pt>
                <c:pt idx="20235">
                  <c:v>-0.64941400000000005</c:v>
                </c:pt>
                <c:pt idx="20236">
                  <c:v>-0.69091800000000003</c:v>
                </c:pt>
                <c:pt idx="20237">
                  <c:v>-0.71289100000000005</c:v>
                </c:pt>
                <c:pt idx="20238">
                  <c:v>-0.72997999999999996</c:v>
                </c:pt>
                <c:pt idx="20239">
                  <c:v>-0.74462899999999999</c:v>
                </c:pt>
                <c:pt idx="20240">
                  <c:v>-0.788574</c:v>
                </c:pt>
                <c:pt idx="20241">
                  <c:v>-0.80566400000000005</c:v>
                </c:pt>
                <c:pt idx="20242">
                  <c:v>-0.81787100000000001</c:v>
                </c:pt>
                <c:pt idx="20243">
                  <c:v>-0.81787100000000001</c:v>
                </c:pt>
                <c:pt idx="20244">
                  <c:v>-0.84228499999999995</c:v>
                </c:pt>
                <c:pt idx="20245">
                  <c:v>-0.859375</c:v>
                </c:pt>
                <c:pt idx="20246">
                  <c:v>-0.88622999999999996</c:v>
                </c:pt>
                <c:pt idx="20247">
                  <c:v>-0.89843799999999996</c:v>
                </c:pt>
                <c:pt idx="20248">
                  <c:v>-0.90332000000000001</c:v>
                </c:pt>
                <c:pt idx="20249">
                  <c:v>-0.91308599999999995</c:v>
                </c:pt>
                <c:pt idx="20250">
                  <c:v>-0.92773399999999995</c:v>
                </c:pt>
                <c:pt idx="20251">
                  <c:v>-0.944824</c:v>
                </c:pt>
                <c:pt idx="20252">
                  <c:v>-0.93505899999999997</c:v>
                </c:pt>
                <c:pt idx="20253">
                  <c:v>-0.92529300000000003</c:v>
                </c:pt>
                <c:pt idx="20254">
                  <c:v>-0.96923800000000004</c:v>
                </c:pt>
                <c:pt idx="20255">
                  <c:v>-0.97412100000000001</c:v>
                </c:pt>
                <c:pt idx="20256">
                  <c:v>-0.95947300000000002</c:v>
                </c:pt>
                <c:pt idx="20257">
                  <c:v>-0.97900399999999999</c:v>
                </c:pt>
                <c:pt idx="20258">
                  <c:v>-0.96679700000000002</c:v>
                </c:pt>
                <c:pt idx="20259">
                  <c:v>-0.96679700000000002</c:v>
                </c:pt>
                <c:pt idx="20260">
                  <c:v>-0.97412100000000001</c:v>
                </c:pt>
                <c:pt idx="20261">
                  <c:v>-0.98144500000000001</c:v>
                </c:pt>
                <c:pt idx="20262">
                  <c:v>-0.97900399999999999</c:v>
                </c:pt>
                <c:pt idx="20263">
                  <c:v>-0.96923800000000004</c:v>
                </c:pt>
                <c:pt idx="20264">
                  <c:v>-0.98877000000000004</c:v>
                </c:pt>
                <c:pt idx="20265">
                  <c:v>-0.95947300000000002</c:v>
                </c:pt>
                <c:pt idx="20266">
                  <c:v>-0.94238299999999997</c:v>
                </c:pt>
                <c:pt idx="20267">
                  <c:v>-0.9375</c:v>
                </c:pt>
                <c:pt idx="20268">
                  <c:v>-0.93994100000000003</c:v>
                </c:pt>
                <c:pt idx="20269">
                  <c:v>-0.92529300000000003</c:v>
                </c:pt>
                <c:pt idx="20270">
                  <c:v>-0.92040999999999995</c:v>
                </c:pt>
                <c:pt idx="20271">
                  <c:v>-0.90087899999999999</c:v>
                </c:pt>
                <c:pt idx="20272">
                  <c:v>-0.88867200000000002</c:v>
                </c:pt>
                <c:pt idx="20273">
                  <c:v>-0.88378900000000005</c:v>
                </c:pt>
                <c:pt idx="20274">
                  <c:v>-0.859375</c:v>
                </c:pt>
                <c:pt idx="20275">
                  <c:v>-0.84716800000000003</c:v>
                </c:pt>
                <c:pt idx="20276">
                  <c:v>-0.81787100000000001</c:v>
                </c:pt>
                <c:pt idx="20277">
                  <c:v>-0.80078099999999997</c:v>
                </c:pt>
                <c:pt idx="20278">
                  <c:v>-0.77636700000000003</c:v>
                </c:pt>
                <c:pt idx="20279">
                  <c:v>-0.76660200000000001</c:v>
                </c:pt>
                <c:pt idx="20280">
                  <c:v>-0.73486300000000004</c:v>
                </c:pt>
                <c:pt idx="20281">
                  <c:v>-0.70068399999999997</c:v>
                </c:pt>
                <c:pt idx="20282">
                  <c:v>-0.70068399999999997</c:v>
                </c:pt>
                <c:pt idx="20283">
                  <c:v>-0.70800799999999997</c:v>
                </c:pt>
                <c:pt idx="20284">
                  <c:v>-0.65185499999999996</c:v>
                </c:pt>
                <c:pt idx="20285">
                  <c:v>-0.61523399999999995</c:v>
                </c:pt>
                <c:pt idx="20286">
                  <c:v>-0.59814500000000004</c:v>
                </c:pt>
                <c:pt idx="20287">
                  <c:v>-0.55664100000000005</c:v>
                </c:pt>
                <c:pt idx="20288">
                  <c:v>-0.54931600000000003</c:v>
                </c:pt>
                <c:pt idx="20289">
                  <c:v>-0.49804700000000002</c:v>
                </c:pt>
                <c:pt idx="20290">
                  <c:v>-0.48339799999999999</c:v>
                </c:pt>
                <c:pt idx="20291">
                  <c:v>-0.45166000000000001</c:v>
                </c:pt>
                <c:pt idx="20292">
                  <c:v>-0.43945299999999998</c:v>
                </c:pt>
                <c:pt idx="20293">
                  <c:v>-0.40283200000000002</c:v>
                </c:pt>
                <c:pt idx="20294">
                  <c:v>-0.35644500000000001</c:v>
                </c:pt>
                <c:pt idx="20295">
                  <c:v>-0.32714799999999999</c:v>
                </c:pt>
                <c:pt idx="20296">
                  <c:v>-0.302734</c:v>
                </c:pt>
                <c:pt idx="20297">
                  <c:v>-0.26611299999999999</c:v>
                </c:pt>
                <c:pt idx="20298">
                  <c:v>-0.234375</c:v>
                </c:pt>
                <c:pt idx="20299">
                  <c:v>-0.19287099999999999</c:v>
                </c:pt>
                <c:pt idx="20300">
                  <c:v>-0.17333999999999999</c:v>
                </c:pt>
                <c:pt idx="20301">
                  <c:v>-0.12939500000000001</c:v>
                </c:pt>
                <c:pt idx="20302">
                  <c:v>-0.10009800000000001</c:v>
                </c:pt>
                <c:pt idx="20303">
                  <c:v>-6.1035199999999998E-2</c:v>
                </c:pt>
                <c:pt idx="20304">
                  <c:v>-4.39453E-2</c:v>
                </c:pt>
                <c:pt idx="20305">
                  <c:v>1.7089799999999999E-2</c:v>
                </c:pt>
                <c:pt idx="20306">
                  <c:v>3.1738299999999997E-2</c:v>
                </c:pt>
                <c:pt idx="20307">
                  <c:v>4.1503900000000003E-2</c:v>
                </c:pt>
                <c:pt idx="20308">
                  <c:v>7.8125E-2</c:v>
                </c:pt>
                <c:pt idx="20309">
                  <c:v>0.109863</c:v>
                </c:pt>
                <c:pt idx="20310">
                  <c:v>0.158691</c:v>
                </c:pt>
                <c:pt idx="20311">
                  <c:v>0.19775400000000001</c:v>
                </c:pt>
                <c:pt idx="20312">
                  <c:v>0.21484400000000001</c:v>
                </c:pt>
                <c:pt idx="20313">
                  <c:v>0.25146499999999999</c:v>
                </c:pt>
                <c:pt idx="20314">
                  <c:v>0.28076200000000001</c:v>
                </c:pt>
                <c:pt idx="20315">
                  <c:v>0.31005899999999997</c:v>
                </c:pt>
                <c:pt idx="20316">
                  <c:v>0.35644500000000001</c:v>
                </c:pt>
                <c:pt idx="20317">
                  <c:v>0.39550800000000003</c:v>
                </c:pt>
                <c:pt idx="20318">
                  <c:v>0.42480499999999999</c:v>
                </c:pt>
                <c:pt idx="20319">
                  <c:v>0.44921899999999998</c:v>
                </c:pt>
                <c:pt idx="20320">
                  <c:v>0.47119100000000003</c:v>
                </c:pt>
                <c:pt idx="20321">
                  <c:v>0.50048800000000004</c:v>
                </c:pt>
                <c:pt idx="20322">
                  <c:v>0.51269500000000001</c:v>
                </c:pt>
                <c:pt idx="20323">
                  <c:v>0.56396500000000005</c:v>
                </c:pt>
                <c:pt idx="20324">
                  <c:v>0.59814500000000004</c:v>
                </c:pt>
                <c:pt idx="20325">
                  <c:v>0.61523399999999995</c:v>
                </c:pt>
                <c:pt idx="20326">
                  <c:v>0.65185499999999996</c:v>
                </c:pt>
                <c:pt idx="20327">
                  <c:v>0.67871099999999995</c:v>
                </c:pt>
                <c:pt idx="20328">
                  <c:v>0.68115199999999998</c:v>
                </c:pt>
                <c:pt idx="20329">
                  <c:v>0.72265599999999997</c:v>
                </c:pt>
                <c:pt idx="20330">
                  <c:v>0.73730499999999999</c:v>
                </c:pt>
                <c:pt idx="20331">
                  <c:v>0.77148399999999995</c:v>
                </c:pt>
                <c:pt idx="20332">
                  <c:v>0.79834000000000005</c:v>
                </c:pt>
                <c:pt idx="20333">
                  <c:v>0.82275399999999999</c:v>
                </c:pt>
                <c:pt idx="20334">
                  <c:v>0.82275399999999999</c:v>
                </c:pt>
                <c:pt idx="20335">
                  <c:v>0.96191400000000005</c:v>
                </c:pt>
                <c:pt idx="20336">
                  <c:v>0.86425799999999997</c:v>
                </c:pt>
                <c:pt idx="20337">
                  <c:v>0.89355499999999999</c:v>
                </c:pt>
                <c:pt idx="20338">
                  <c:v>0.90332000000000001</c:v>
                </c:pt>
                <c:pt idx="20339">
                  <c:v>0.92529300000000003</c:v>
                </c:pt>
                <c:pt idx="20340">
                  <c:v>0.92773399999999995</c:v>
                </c:pt>
                <c:pt idx="20341">
                  <c:v>0.95214799999999999</c:v>
                </c:pt>
                <c:pt idx="20342">
                  <c:v>0.95214799999999999</c:v>
                </c:pt>
                <c:pt idx="20343">
                  <c:v>0.98877000000000004</c:v>
                </c:pt>
                <c:pt idx="20344">
                  <c:v>0.99853499999999995</c:v>
                </c:pt>
                <c:pt idx="20345">
                  <c:v>1.00342</c:v>
                </c:pt>
                <c:pt idx="20346">
                  <c:v>1.02783</c:v>
                </c:pt>
                <c:pt idx="20347">
                  <c:v>1.01807</c:v>
                </c:pt>
                <c:pt idx="20348">
                  <c:v>1.0376000000000001</c:v>
                </c:pt>
                <c:pt idx="20349">
                  <c:v>1.03271</c:v>
                </c:pt>
                <c:pt idx="20350">
                  <c:v>1.03271</c:v>
                </c:pt>
                <c:pt idx="20351">
                  <c:v>1.0424800000000001</c:v>
                </c:pt>
                <c:pt idx="20352">
                  <c:v>1.0424800000000001</c:v>
                </c:pt>
                <c:pt idx="20353">
                  <c:v>1.0473600000000001</c:v>
                </c:pt>
                <c:pt idx="20354">
                  <c:v>1.0400400000000001</c:v>
                </c:pt>
                <c:pt idx="20355">
                  <c:v>1.0620099999999999</c:v>
                </c:pt>
                <c:pt idx="20356">
                  <c:v>1.0473600000000001</c:v>
                </c:pt>
                <c:pt idx="20357">
                  <c:v>1.0376000000000001</c:v>
                </c:pt>
                <c:pt idx="20358">
                  <c:v>1.0571299999999999</c:v>
                </c:pt>
                <c:pt idx="20359">
                  <c:v>1.03271</c:v>
                </c:pt>
                <c:pt idx="20360">
                  <c:v>1.0351600000000001</c:v>
                </c:pt>
                <c:pt idx="20361">
                  <c:v>1.02295</c:v>
                </c:pt>
                <c:pt idx="20362">
                  <c:v>1.01562</c:v>
                </c:pt>
                <c:pt idx="20363">
                  <c:v>1.01562</c:v>
                </c:pt>
                <c:pt idx="20364">
                  <c:v>0.99609400000000003</c:v>
                </c:pt>
                <c:pt idx="20365">
                  <c:v>0.99121099999999995</c:v>
                </c:pt>
                <c:pt idx="20366">
                  <c:v>0.98632799999999998</c:v>
                </c:pt>
                <c:pt idx="20367">
                  <c:v>0.97167999999999999</c:v>
                </c:pt>
                <c:pt idx="20368">
                  <c:v>0.94970699999999997</c:v>
                </c:pt>
                <c:pt idx="20369">
                  <c:v>0.92773399999999995</c:v>
                </c:pt>
                <c:pt idx="20370">
                  <c:v>0.90332000000000001</c:v>
                </c:pt>
                <c:pt idx="20371">
                  <c:v>0.89355499999999999</c:v>
                </c:pt>
                <c:pt idx="20372">
                  <c:v>0.87402299999999999</c:v>
                </c:pt>
                <c:pt idx="20373">
                  <c:v>0.86425799999999997</c:v>
                </c:pt>
                <c:pt idx="20374">
                  <c:v>0.81542999999999999</c:v>
                </c:pt>
                <c:pt idx="20375">
                  <c:v>0.82763699999999996</c:v>
                </c:pt>
                <c:pt idx="20376">
                  <c:v>0.81298800000000004</c:v>
                </c:pt>
                <c:pt idx="20377">
                  <c:v>0.788574</c:v>
                </c:pt>
                <c:pt idx="20378">
                  <c:v>0.76904300000000003</c:v>
                </c:pt>
                <c:pt idx="20379">
                  <c:v>0.73730499999999999</c:v>
                </c:pt>
                <c:pt idx="20380">
                  <c:v>0.71777299999999999</c:v>
                </c:pt>
                <c:pt idx="20381">
                  <c:v>0.68603499999999995</c:v>
                </c:pt>
                <c:pt idx="20382">
                  <c:v>0.67138699999999996</c:v>
                </c:pt>
                <c:pt idx="20383">
                  <c:v>0.64941400000000005</c:v>
                </c:pt>
                <c:pt idx="20384">
                  <c:v>0.60546900000000003</c:v>
                </c:pt>
                <c:pt idx="20385">
                  <c:v>0.58837899999999999</c:v>
                </c:pt>
                <c:pt idx="20386">
                  <c:v>0.55908199999999997</c:v>
                </c:pt>
                <c:pt idx="20387">
                  <c:v>0.53466800000000003</c:v>
                </c:pt>
                <c:pt idx="20388">
                  <c:v>0.49804700000000002</c:v>
                </c:pt>
                <c:pt idx="20389">
                  <c:v>0.458984</c:v>
                </c:pt>
                <c:pt idx="20390">
                  <c:v>0.44921899999999998</c:v>
                </c:pt>
                <c:pt idx="20391">
                  <c:v>0.42968800000000001</c:v>
                </c:pt>
                <c:pt idx="20392">
                  <c:v>0.383301</c:v>
                </c:pt>
                <c:pt idx="20393">
                  <c:v>0.36132799999999998</c:v>
                </c:pt>
                <c:pt idx="20394">
                  <c:v>0.32958999999999999</c:v>
                </c:pt>
                <c:pt idx="20395">
                  <c:v>0.302734</c:v>
                </c:pt>
                <c:pt idx="20396">
                  <c:v>0.27343800000000001</c:v>
                </c:pt>
                <c:pt idx="20397">
                  <c:v>0.224609</c:v>
                </c:pt>
                <c:pt idx="20398">
                  <c:v>0.19775400000000001</c:v>
                </c:pt>
                <c:pt idx="20399">
                  <c:v>0.17578099999999999</c:v>
                </c:pt>
                <c:pt idx="20400">
                  <c:v>0.12939500000000001</c:v>
                </c:pt>
                <c:pt idx="20401">
                  <c:v>9.7656199999999999E-2</c:v>
                </c:pt>
                <c:pt idx="20402">
                  <c:v>7.3242199999999993E-2</c:v>
                </c:pt>
                <c:pt idx="20403">
                  <c:v>4.1503900000000003E-2</c:v>
                </c:pt>
                <c:pt idx="20404">
                  <c:v>1.9531199999999999E-2</c:v>
                </c:pt>
                <c:pt idx="20405">
                  <c:v>-2.9296900000000001E-2</c:v>
                </c:pt>
                <c:pt idx="20406">
                  <c:v>-5.8593800000000001E-2</c:v>
                </c:pt>
                <c:pt idx="20407">
                  <c:v>-8.5449200000000003E-2</c:v>
                </c:pt>
                <c:pt idx="20408">
                  <c:v>-0.12939500000000001</c:v>
                </c:pt>
                <c:pt idx="20409">
                  <c:v>-0.158691</c:v>
                </c:pt>
                <c:pt idx="20410">
                  <c:v>-0.19775400000000001</c:v>
                </c:pt>
                <c:pt idx="20411">
                  <c:v>-0.21484400000000001</c:v>
                </c:pt>
                <c:pt idx="20412">
                  <c:v>-0.25878899999999999</c:v>
                </c:pt>
                <c:pt idx="20413">
                  <c:v>-0.24902299999999999</c:v>
                </c:pt>
                <c:pt idx="20414">
                  <c:v>-0.31005899999999997</c:v>
                </c:pt>
                <c:pt idx="20415">
                  <c:v>-0.35156199999999999</c:v>
                </c:pt>
                <c:pt idx="20416">
                  <c:v>-0.37841799999999998</c:v>
                </c:pt>
                <c:pt idx="20417">
                  <c:v>-0.41015600000000002</c:v>
                </c:pt>
                <c:pt idx="20418">
                  <c:v>-0.43701200000000001</c:v>
                </c:pt>
                <c:pt idx="20419">
                  <c:v>-0.46630899999999997</c:v>
                </c:pt>
                <c:pt idx="20420">
                  <c:v>-0.49072300000000002</c:v>
                </c:pt>
                <c:pt idx="20421">
                  <c:v>-0.51025399999999999</c:v>
                </c:pt>
                <c:pt idx="20422">
                  <c:v>-0.54443399999999997</c:v>
                </c:pt>
                <c:pt idx="20423">
                  <c:v>-0.57617200000000002</c:v>
                </c:pt>
                <c:pt idx="20424">
                  <c:v>-0.60058599999999995</c:v>
                </c:pt>
                <c:pt idx="20425">
                  <c:v>-0.625</c:v>
                </c:pt>
                <c:pt idx="20426">
                  <c:v>-0.64453099999999997</c:v>
                </c:pt>
                <c:pt idx="20427">
                  <c:v>-0.67138699999999996</c:v>
                </c:pt>
                <c:pt idx="20428">
                  <c:v>-0.70800799999999997</c:v>
                </c:pt>
                <c:pt idx="20429">
                  <c:v>-0.71289100000000005</c:v>
                </c:pt>
                <c:pt idx="20430">
                  <c:v>-0.710449</c:v>
                </c:pt>
                <c:pt idx="20431">
                  <c:v>-0.76171900000000003</c:v>
                </c:pt>
                <c:pt idx="20432">
                  <c:v>-0.76660200000000001</c:v>
                </c:pt>
                <c:pt idx="20433">
                  <c:v>-0.78369100000000003</c:v>
                </c:pt>
                <c:pt idx="20434">
                  <c:v>-0.81298800000000004</c:v>
                </c:pt>
                <c:pt idx="20435">
                  <c:v>-0.83496099999999995</c:v>
                </c:pt>
                <c:pt idx="20436">
                  <c:v>-0.85449200000000003</c:v>
                </c:pt>
                <c:pt idx="20437">
                  <c:v>-0.859375</c:v>
                </c:pt>
                <c:pt idx="20438">
                  <c:v>-0.87646500000000005</c:v>
                </c:pt>
                <c:pt idx="20439">
                  <c:v>-0.89355499999999999</c:v>
                </c:pt>
                <c:pt idx="20440">
                  <c:v>-0.89355499999999999</c:v>
                </c:pt>
                <c:pt idx="20441">
                  <c:v>-0.90332000000000001</c:v>
                </c:pt>
                <c:pt idx="20442">
                  <c:v>-0.92040999999999995</c:v>
                </c:pt>
                <c:pt idx="20443">
                  <c:v>-0.91796900000000003</c:v>
                </c:pt>
                <c:pt idx="20444">
                  <c:v>-0.93261700000000003</c:v>
                </c:pt>
                <c:pt idx="20445">
                  <c:v>-0.93994100000000003</c:v>
                </c:pt>
                <c:pt idx="20446">
                  <c:v>-0.93505899999999997</c:v>
                </c:pt>
                <c:pt idx="20447">
                  <c:v>-0.94970699999999997</c:v>
                </c:pt>
                <c:pt idx="20448">
                  <c:v>-0.95459000000000005</c:v>
                </c:pt>
                <c:pt idx="20449">
                  <c:v>-0.95459000000000005</c:v>
                </c:pt>
                <c:pt idx="20450">
                  <c:v>-0.96191400000000005</c:v>
                </c:pt>
                <c:pt idx="20451">
                  <c:v>-0.95703099999999997</c:v>
                </c:pt>
                <c:pt idx="20452">
                  <c:v>-0.96435499999999996</c:v>
                </c:pt>
                <c:pt idx="20453">
                  <c:v>-0.96923800000000004</c:v>
                </c:pt>
                <c:pt idx="20454">
                  <c:v>-0.97412100000000001</c:v>
                </c:pt>
                <c:pt idx="20455">
                  <c:v>-0.94238299999999997</c:v>
                </c:pt>
                <c:pt idx="20456">
                  <c:v>-0.92285200000000001</c:v>
                </c:pt>
                <c:pt idx="20457">
                  <c:v>-0.93261700000000003</c:v>
                </c:pt>
                <c:pt idx="20458">
                  <c:v>-0.90332000000000001</c:v>
                </c:pt>
                <c:pt idx="20459">
                  <c:v>-0.90820299999999998</c:v>
                </c:pt>
                <c:pt idx="20460">
                  <c:v>-0.90087899999999999</c:v>
                </c:pt>
                <c:pt idx="20461">
                  <c:v>-0.87890599999999997</c:v>
                </c:pt>
                <c:pt idx="20462">
                  <c:v>-0.87646500000000005</c:v>
                </c:pt>
                <c:pt idx="20463">
                  <c:v>-0.86181600000000003</c:v>
                </c:pt>
                <c:pt idx="20464">
                  <c:v>-0.83984400000000003</c:v>
                </c:pt>
                <c:pt idx="20465">
                  <c:v>-0.82763699999999996</c:v>
                </c:pt>
                <c:pt idx="20466">
                  <c:v>-0.81542999999999999</c:v>
                </c:pt>
                <c:pt idx="20467">
                  <c:v>-0.79589799999999999</c:v>
                </c:pt>
                <c:pt idx="20468">
                  <c:v>-0.76904300000000003</c:v>
                </c:pt>
                <c:pt idx="20469">
                  <c:v>-0.76171900000000003</c:v>
                </c:pt>
                <c:pt idx="20470">
                  <c:v>-0.73242200000000002</c:v>
                </c:pt>
                <c:pt idx="20471">
                  <c:v>-0.73242200000000002</c:v>
                </c:pt>
                <c:pt idx="20472">
                  <c:v>-0.69335899999999995</c:v>
                </c:pt>
                <c:pt idx="20473">
                  <c:v>-0.67627000000000004</c:v>
                </c:pt>
                <c:pt idx="20474">
                  <c:v>-0.65185499999999996</c:v>
                </c:pt>
                <c:pt idx="20475">
                  <c:v>-0.62011700000000003</c:v>
                </c:pt>
                <c:pt idx="20476">
                  <c:v>-0.59814500000000004</c:v>
                </c:pt>
                <c:pt idx="20477">
                  <c:v>-0.56640599999999997</c:v>
                </c:pt>
                <c:pt idx="20478">
                  <c:v>-0.53710899999999995</c:v>
                </c:pt>
                <c:pt idx="20479">
                  <c:v>-0.51513699999999996</c:v>
                </c:pt>
                <c:pt idx="20480">
                  <c:v>-0.48095700000000002</c:v>
                </c:pt>
                <c:pt idx="20481">
                  <c:v>-0.45654299999999998</c:v>
                </c:pt>
                <c:pt idx="20482">
                  <c:v>-0.44677699999999998</c:v>
                </c:pt>
                <c:pt idx="20483">
                  <c:v>-0.40283200000000002</c:v>
                </c:pt>
                <c:pt idx="20484">
                  <c:v>-0.36621100000000001</c:v>
                </c:pt>
                <c:pt idx="20485">
                  <c:v>-0.33203100000000002</c:v>
                </c:pt>
                <c:pt idx="20486">
                  <c:v>-0.302734</c:v>
                </c:pt>
                <c:pt idx="20487">
                  <c:v>-0.27099600000000001</c:v>
                </c:pt>
                <c:pt idx="20488">
                  <c:v>-0.24902299999999999</c:v>
                </c:pt>
                <c:pt idx="20489">
                  <c:v>-0.19775400000000001</c:v>
                </c:pt>
                <c:pt idx="20490">
                  <c:v>-0.17333999999999999</c:v>
                </c:pt>
                <c:pt idx="20491">
                  <c:v>-0.13916000000000001</c:v>
                </c:pt>
                <c:pt idx="20492">
                  <c:v>-9.7656199999999999E-2</c:v>
                </c:pt>
                <c:pt idx="20493">
                  <c:v>-6.5918000000000004E-2</c:v>
                </c:pt>
                <c:pt idx="20494">
                  <c:v>-5.3710899999999999E-2</c:v>
                </c:pt>
                <c:pt idx="20495">
                  <c:v>9.7656199999999992E-3</c:v>
                </c:pt>
                <c:pt idx="20496">
                  <c:v>1.4648400000000001E-2</c:v>
                </c:pt>
                <c:pt idx="20497">
                  <c:v>5.3710899999999999E-2</c:v>
                </c:pt>
                <c:pt idx="20498">
                  <c:v>8.5449200000000003E-2</c:v>
                </c:pt>
                <c:pt idx="20499">
                  <c:v>0.109863</c:v>
                </c:pt>
                <c:pt idx="20500">
                  <c:v>0.14160200000000001</c:v>
                </c:pt>
                <c:pt idx="20501">
                  <c:v>0.18554699999999999</c:v>
                </c:pt>
                <c:pt idx="20502">
                  <c:v>0.20507800000000001</c:v>
                </c:pt>
                <c:pt idx="20503">
                  <c:v>0.25146499999999999</c:v>
                </c:pt>
                <c:pt idx="20504">
                  <c:v>0.27832000000000001</c:v>
                </c:pt>
                <c:pt idx="20505">
                  <c:v>0.31005899999999997</c:v>
                </c:pt>
                <c:pt idx="20506">
                  <c:v>0.34179700000000002</c:v>
                </c:pt>
                <c:pt idx="20507">
                  <c:v>0.37353500000000001</c:v>
                </c:pt>
                <c:pt idx="20508">
                  <c:v>0.400391</c:v>
                </c:pt>
                <c:pt idx="20509">
                  <c:v>0.43701200000000001</c:v>
                </c:pt>
                <c:pt idx="20510">
                  <c:v>0.461426</c:v>
                </c:pt>
                <c:pt idx="20511">
                  <c:v>0.51025399999999999</c:v>
                </c:pt>
                <c:pt idx="20512">
                  <c:v>0.52002000000000004</c:v>
                </c:pt>
                <c:pt idx="20513">
                  <c:v>0.56396500000000005</c:v>
                </c:pt>
                <c:pt idx="20514">
                  <c:v>0.57861300000000004</c:v>
                </c:pt>
                <c:pt idx="20515">
                  <c:v>0.61279300000000003</c:v>
                </c:pt>
                <c:pt idx="20516">
                  <c:v>0.632324</c:v>
                </c:pt>
                <c:pt idx="20517">
                  <c:v>0.67138699999999996</c:v>
                </c:pt>
                <c:pt idx="20518">
                  <c:v>0.68603499999999995</c:v>
                </c:pt>
                <c:pt idx="20519">
                  <c:v>0.71777299999999999</c:v>
                </c:pt>
                <c:pt idx="20520">
                  <c:v>0.73730499999999999</c:v>
                </c:pt>
                <c:pt idx="20521">
                  <c:v>0.77148399999999995</c:v>
                </c:pt>
                <c:pt idx="20522">
                  <c:v>0.78369100000000003</c:v>
                </c:pt>
                <c:pt idx="20523">
                  <c:v>0.82031200000000004</c:v>
                </c:pt>
                <c:pt idx="20524">
                  <c:v>0.83007799999999998</c:v>
                </c:pt>
                <c:pt idx="20525">
                  <c:v>0.95459000000000005</c:v>
                </c:pt>
                <c:pt idx="20526">
                  <c:v>0.866699</c:v>
                </c:pt>
                <c:pt idx="20527">
                  <c:v>0.87890599999999997</c:v>
                </c:pt>
                <c:pt idx="20528">
                  <c:v>0.90332000000000001</c:v>
                </c:pt>
                <c:pt idx="20529">
                  <c:v>0.92285200000000001</c:v>
                </c:pt>
                <c:pt idx="20530">
                  <c:v>0.9375</c:v>
                </c:pt>
                <c:pt idx="20531">
                  <c:v>0.96435499999999996</c:v>
                </c:pt>
                <c:pt idx="20532">
                  <c:v>0.96435499999999996</c:v>
                </c:pt>
                <c:pt idx="20533">
                  <c:v>0.98144500000000001</c:v>
                </c:pt>
                <c:pt idx="20534">
                  <c:v>0.99121099999999995</c:v>
                </c:pt>
                <c:pt idx="20535">
                  <c:v>0.99365199999999998</c:v>
                </c:pt>
                <c:pt idx="20536">
                  <c:v>1.01074</c:v>
                </c:pt>
                <c:pt idx="20537">
                  <c:v>1.01318</c:v>
                </c:pt>
                <c:pt idx="20538">
                  <c:v>1.0522499999999999</c:v>
                </c:pt>
                <c:pt idx="20539">
                  <c:v>1.03027</c:v>
                </c:pt>
                <c:pt idx="20540">
                  <c:v>1.0424800000000001</c:v>
                </c:pt>
                <c:pt idx="20541">
                  <c:v>1.0546899999999999</c:v>
                </c:pt>
                <c:pt idx="20542">
                  <c:v>1.0400400000000001</c:v>
                </c:pt>
                <c:pt idx="20543">
                  <c:v>1.0620099999999999</c:v>
                </c:pt>
                <c:pt idx="20544">
                  <c:v>1.0546899999999999</c:v>
                </c:pt>
                <c:pt idx="20545">
                  <c:v>1.0424800000000001</c:v>
                </c:pt>
                <c:pt idx="20546">
                  <c:v>1.0522499999999999</c:v>
                </c:pt>
                <c:pt idx="20547">
                  <c:v>1.0400400000000001</c:v>
                </c:pt>
                <c:pt idx="20548">
                  <c:v>1.0473600000000001</c:v>
                </c:pt>
                <c:pt idx="20549">
                  <c:v>1.0400400000000001</c:v>
                </c:pt>
                <c:pt idx="20550">
                  <c:v>1.0498000000000001</c:v>
                </c:pt>
                <c:pt idx="20551">
                  <c:v>1.02295</c:v>
                </c:pt>
                <c:pt idx="20552">
                  <c:v>1.0083</c:v>
                </c:pt>
                <c:pt idx="20553">
                  <c:v>1.0400400000000001</c:v>
                </c:pt>
                <c:pt idx="20554">
                  <c:v>1.00342</c:v>
                </c:pt>
                <c:pt idx="20555">
                  <c:v>0.99121099999999995</c:v>
                </c:pt>
                <c:pt idx="20556">
                  <c:v>0.98144500000000001</c:v>
                </c:pt>
                <c:pt idx="20557">
                  <c:v>0.96435499999999996</c:v>
                </c:pt>
                <c:pt idx="20558">
                  <c:v>0.96191400000000005</c:v>
                </c:pt>
                <c:pt idx="20559">
                  <c:v>0.944824</c:v>
                </c:pt>
                <c:pt idx="20560">
                  <c:v>0.91552699999999998</c:v>
                </c:pt>
                <c:pt idx="20561">
                  <c:v>0.91064500000000004</c:v>
                </c:pt>
                <c:pt idx="20562">
                  <c:v>0.88378900000000005</c:v>
                </c:pt>
                <c:pt idx="20563">
                  <c:v>0.88378900000000005</c:v>
                </c:pt>
                <c:pt idx="20564">
                  <c:v>0.83252000000000004</c:v>
                </c:pt>
                <c:pt idx="20565">
                  <c:v>0.84228499999999995</c:v>
                </c:pt>
                <c:pt idx="20566">
                  <c:v>0.80566400000000005</c:v>
                </c:pt>
                <c:pt idx="20567">
                  <c:v>0.79589799999999999</c:v>
                </c:pt>
                <c:pt idx="20568">
                  <c:v>0.76415999999999995</c:v>
                </c:pt>
                <c:pt idx="20569">
                  <c:v>0.76171900000000003</c:v>
                </c:pt>
                <c:pt idx="20570">
                  <c:v>0.72997999999999996</c:v>
                </c:pt>
                <c:pt idx="20571">
                  <c:v>0.695801</c:v>
                </c:pt>
                <c:pt idx="20572">
                  <c:v>0.69335899999999995</c:v>
                </c:pt>
                <c:pt idx="20573">
                  <c:v>0.66650399999999999</c:v>
                </c:pt>
                <c:pt idx="20574">
                  <c:v>0.617676</c:v>
                </c:pt>
                <c:pt idx="20575">
                  <c:v>0.60058599999999995</c:v>
                </c:pt>
                <c:pt idx="20576">
                  <c:v>0.57128900000000005</c:v>
                </c:pt>
                <c:pt idx="20577">
                  <c:v>0.55175799999999997</c:v>
                </c:pt>
                <c:pt idx="20578">
                  <c:v>0.51513699999999996</c:v>
                </c:pt>
                <c:pt idx="20579">
                  <c:v>0.478516</c:v>
                </c:pt>
                <c:pt idx="20580">
                  <c:v>0.45166000000000001</c:v>
                </c:pt>
                <c:pt idx="20581">
                  <c:v>0.42724600000000001</c:v>
                </c:pt>
                <c:pt idx="20582">
                  <c:v>0.39306600000000003</c:v>
                </c:pt>
                <c:pt idx="20583">
                  <c:v>0.36621100000000001</c:v>
                </c:pt>
                <c:pt idx="20584">
                  <c:v>0.33935500000000002</c:v>
                </c:pt>
                <c:pt idx="20585">
                  <c:v>0.31005899999999997</c:v>
                </c:pt>
                <c:pt idx="20586">
                  <c:v>0.27587899999999999</c:v>
                </c:pt>
                <c:pt idx="20587">
                  <c:v>0.246582</c:v>
                </c:pt>
                <c:pt idx="20588">
                  <c:v>0.21484400000000001</c:v>
                </c:pt>
                <c:pt idx="20589">
                  <c:v>0.17822299999999999</c:v>
                </c:pt>
                <c:pt idx="20590">
                  <c:v>0.14160200000000001</c:v>
                </c:pt>
                <c:pt idx="20591">
                  <c:v>0.117188</c:v>
                </c:pt>
                <c:pt idx="20592">
                  <c:v>6.5918000000000004E-2</c:v>
                </c:pt>
                <c:pt idx="20593">
                  <c:v>5.8593800000000001E-2</c:v>
                </c:pt>
                <c:pt idx="20594">
                  <c:v>2.1972700000000001E-2</c:v>
                </c:pt>
                <c:pt idx="20595">
                  <c:v>-1.7089799999999999E-2</c:v>
                </c:pt>
                <c:pt idx="20596">
                  <c:v>-4.6386700000000003E-2</c:v>
                </c:pt>
                <c:pt idx="20597">
                  <c:v>-7.8125E-2</c:v>
                </c:pt>
                <c:pt idx="20598">
                  <c:v>-0.107422</c:v>
                </c:pt>
                <c:pt idx="20599">
                  <c:v>-0.13427700000000001</c:v>
                </c:pt>
                <c:pt idx="20600">
                  <c:v>-0.17578099999999999</c:v>
                </c:pt>
                <c:pt idx="20601">
                  <c:v>-0.20996100000000001</c:v>
                </c:pt>
                <c:pt idx="20602">
                  <c:v>-0.234375</c:v>
                </c:pt>
                <c:pt idx="20603">
                  <c:v>-0.26611299999999999</c:v>
                </c:pt>
                <c:pt idx="20604">
                  <c:v>-0.302734</c:v>
                </c:pt>
                <c:pt idx="20605">
                  <c:v>-0.29785200000000001</c:v>
                </c:pt>
                <c:pt idx="20606">
                  <c:v>-0.37353500000000001</c:v>
                </c:pt>
                <c:pt idx="20607">
                  <c:v>-0.42724600000000001</c:v>
                </c:pt>
                <c:pt idx="20608">
                  <c:v>-0.42236299999999999</c:v>
                </c:pt>
                <c:pt idx="20609">
                  <c:v>-0.44921899999999998</c:v>
                </c:pt>
                <c:pt idx="20610">
                  <c:v>-0.48095700000000002</c:v>
                </c:pt>
                <c:pt idx="20611">
                  <c:v>-0.52246099999999995</c:v>
                </c:pt>
                <c:pt idx="20612">
                  <c:v>-0.539551</c:v>
                </c:pt>
                <c:pt idx="20613">
                  <c:v>-0.56152299999999999</c:v>
                </c:pt>
                <c:pt idx="20614">
                  <c:v>-0.58837899999999999</c:v>
                </c:pt>
                <c:pt idx="20615">
                  <c:v>-0.617676</c:v>
                </c:pt>
                <c:pt idx="20616">
                  <c:v>-0.62988299999999997</c:v>
                </c:pt>
                <c:pt idx="20617">
                  <c:v>-0.67382799999999998</c:v>
                </c:pt>
                <c:pt idx="20618">
                  <c:v>-0.68359400000000003</c:v>
                </c:pt>
                <c:pt idx="20619">
                  <c:v>-0.72021500000000005</c:v>
                </c:pt>
                <c:pt idx="20620">
                  <c:v>-0.73242200000000002</c:v>
                </c:pt>
                <c:pt idx="20621">
                  <c:v>-0.74951199999999996</c:v>
                </c:pt>
                <c:pt idx="20622">
                  <c:v>-0.79589799999999999</c:v>
                </c:pt>
                <c:pt idx="20623">
                  <c:v>-0.79101600000000005</c:v>
                </c:pt>
                <c:pt idx="20624">
                  <c:v>-0.81298800000000004</c:v>
                </c:pt>
                <c:pt idx="20625">
                  <c:v>-0.82519500000000001</c:v>
                </c:pt>
                <c:pt idx="20626">
                  <c:v>-0.84716800000000003</c:v>
                </c:pt>
                <c:pt idx="20627">
                  <c:v>-0.866699</c:v>
                </c:pt>
                <c:pt idx="20628">
                  <c:v>-0.86914100000000005</c:v>
                </c:pt>
                <c:pt idx="20629">
                  <c:v>-0.89843799999999996</c:v>
                </c:pt>
                <c:pt idx="20630">
                  <c:v>-0.91064500000000004</c:v>
                </c:pt>
                <c:pt idx="20631">
                  <c:v>-0.93261700000000003</c:v>
                </c:pt>
                <c:pt idx="20632">
                  <c:v>-0.92285200000000001</c:v>
                </c:pt>
                <c:pt idx="20633">
                  <c:v>-0.91796900000000003</c:v>
                </c:pt>
                <c:pt idx="20634">
                  <c:v>-0.94726600000000005</c:v>
                </c:pt>
                <c:pt idx="20635">
                  <c:v>-0.944824</c:v>
                </c:pt>
                <c:pt idx="20636">
                  <c:v>-0.96435499999999996</c:v>
                </c:pt>
                <c:pt idx="20637">
                  <c:v>-0.95703099999999997</c:v>
                </c:pt>
                <c:pt idx="20638">
                  <c:v>-0.96679700000000002</c:v>
                </c:pt>
                <c:pt idx="20639">
                  <c:v>-0.97167999999999999</c:v>
                </c:pt>
                <c:pt idx="20640">
                  <c:v>-0.96679700000000002</c:v>
                </c:pt>
                <c:pt idx="20641">
                  <c:v>-0.96435499999999996</c:v>
                </c:pt>
                <c:pt idx="20642">
                  <c:v>-0.98388699999999996</c:v>
                </c:pt>
                <c:pt idx="20643">
                  <c:v>-0.97412100000000001</c:v>
                </c:pt>
                <c:pt idx="20644">
                  <c:v>-1.0083</c:v>
                </c:pt>
                <c:pt idx="20645">
                  <c:v>-0.97412100000000001</c:v>
                </c:pt>
                <c:pt idx="20646">
                  <c:v>-0.95703099999999997</c:v>
                </c:pt>
                <c:pt idx="20647">
                  <c:v>-0.94970699999999997</c:v>
                </c:pt>
                <c:pt idx="20648">
                  <c:v>-0.93505899999999997</c:v>
                </c:pt>
                <c:pt idx="20649">
                  <c:v>-0.93261700000000003</c:v>
                </c:pt>
                <c:pt idx="20650">
                  <c:v>-0.93505899999999997</c:v>
                </c:pt>
                <c:pt idx="20651">
                  <c:v>-0.930176</c:v>
                </c:pt>
                <c:pt idx="20652">
                  <c:v>-0.90820299999999998</c:v>
                </c:pt>
                <c:pt idx="20653">
                  <c:v>-0.89355499999999999</c:v>
                </c:pt>
                <c:pt idx="20654">
                  <c:v>-0.87890599999999997</c:v>
                </c:pt>
                <c:pt idx="20655">
                  <c:v>-0.85693399999999997</c:v>
                </c:pt>
                <c:pt idx="20656">
                  <c:v>-0.84716800000000003</c:v>
                </c:pt>
                <c:pt idx="20657">
                  <c:v>-0.82275399999999999</c:v>
                </c:pt>
                <c:pt idx="20658">
                  <c:v>-0.81054700000000002</c:v>
                </c:pt>
                <c:pt idx="20659">
                  <c:v>-0.80322300000000002</c:v>
                </c:pt>
                <c:pt idx="20660">
                  <c:v>-0.773926</c:v>
                </c:pt>
                <c:pt idx="20661">
                  <c:v>-0.773926</c:v>
                </c:pt>
                <c:pt idx="20662">
                  <c:v>-0.73974600000000001</c:v>
                </c:pt>
                <c:pt idx="20663">
                  <c:v>-0.703125</c:v>
                </c:pt>
                <c:pt idx="20664">
                  <c:v>-0.69824200000000003</c:v>
                </c:pt>
                <c:pt idx="20665">
                  <c:v>-0.67138699999999996</c:v>
                </c:pt>
                <c:pt idx="20666">
                  <c:v>-0.63964799999999999</c:v>
                </c:pt>
                <c:pt idx="20667">
                  <c:v>-0.61279300000000003</c:v>
                </c:pt>
                <c:pt idx="20668">
                  <c:v>-0.58105499999999999</c:v>
                </c:pt>
                <c:pt idx="20669">
                  <c:v>-0.55908199999999997</c:v>
                </c:pt>
                <c:pt idx="20670">
                  <c:v>-0.52734400000000003</c:v>
                </c:pt>
                <c:pt idx="20671">
                  <c:v>-0.49804700000000002</c:v>
                </c:pt>
                <c:pt idx="20672">
                  <c:v>-0.49072300000000002</c:v>
                </c:pt>
                <c:pt idx="20673">
                  <c:v>-0.43945299999999998</c:v>
                </c:pt>
                <c:pt idx="20674">
                  <c:v>-0.44677699999999998</c:v>
                </c:pt>
                <c:pt idx="20675">
                  <c:v>-0.380859</c:v>
                </c:pt>
                <c:pt idx="20676">
                  <c:v>-0.34179700000000002</c:v>
                </c:pt>
                <c:pt idx="20677">
                  <c:v>-0.30761699999999997</c:v>
                </c:pt>
                <c:pt idx="20678">
                  <c:v>-0.29052699999999998</c:v>
                </c:pt>
                <c:pt idx="20679">
                  <c:v>-0.26367200000000002</c:v>
                </c:pt>
                <c:pt idx="20680">
                  <c:v>-0.21728500000000001</c:v>
                </c:pt>
                <c:pt idx="20681">
                  <c:v>-0.20263700000000001</c:v>
                </c:pt>
                <c:pt idx="20682">
                  <c:v>-0.158691</c:v>
                </c:pt>
                <c:pt idx="20683">
                  <c:v>-0.114746</c:v>
                </c:pt>
                <c:pt idx="20684">
                  <c:v>-0.10009800000000001</c:v>
                </c:pt>
                <c:pt idx="20685">
                  <c:v>-5.6152300000000002E-2</c:v>
                </c:pt>
                <c:pt idx="20686">
                  <c:v>-1.4648400000000001E-2</c:v>
                </c:pt>
                <c:pt idx="20687">
                  <c:v>-2.4414100000000002E-3</c:v>
                </c:pt>
                <c:pt idx="20688">
                  <c:v>4.39453E-2</c:v>
                </c:pt>
                <c:pt idx="20689">
                  <c:v>6.1035199999999998E-2</c:v>
                </c:pt>
                <c:pt idx="20690">
                  <c:v>0.10253900000000001</c:v>
                </c:pt>
                <c:pt idx="20691">
                  <c:v>0.13183600000000001</c:v>
                </c:pt>
                <c:pt idx="20692">
                  <c:v>0.166016</c:v>
                </c:pt>
                <c:pt idx="20693">
                  <c:v>0.20507800000000001</c:v>
                </c:pt>
                <c:pt idx="20694">
                  <c:v>0.236816</c:v>
                </c:pt>
                <c:pt idx="20695">
                  <c:v>0.25146499999999999</c:v>
                </c:pt>
                <c:pt idx="20696">
                  <c:v>0.27832000000000001</c:v>
                </c:pt>
                <c:pt idx="20697">
                  <c:v>0.32470700000000002</c:v>
                </c:pt>
                <c:pt idx="20698">
                  <c:v>0.37109399999999998</c:v>
                </c:pt>
                <c:pt idx="20699">
                  <c:v>0.38818399999999997</c:v>
                </c:pt>
                <c:pt idx="20700">
                  <c:v>0.41748000000000002</c:v>
                </c:pt>
                <c:pt idx="20701">
                  <c:v>0.44677699999999998</c:v>
                </c:pt>
                <c:pt idx="20702">
                  <c:v>0.47363300000000003</c:v>
                </c:pt>
                <c:pt idx="20703">
                  <c:v>0.50537100000000001</c:v>
                </c:pt>
                <c:pt idx="20704">
                  <c:v>0.56152299999999999</c:v>
                </c:pt>
                <c:pt idx="20705">
                  <c:v>0.57372999999999996</c:v>
                </c:pt>
                <c:pt idx="20706">
                  <c:v>0.61035200000000001</c:v>
                </c:pt>
                <c:pt idx="20707">
                  <c:v>0.625</c:v>
                </c:pt>
                <c:pt idx="20708">
                  <c:v>0.64453099999999997</c:v>
                </c:pt>
                <c:pt idx="20709">
                  <c:v>0.67138699999999996</c:v>
                </c:pt>
                <c:pt idx="20710">
                  <c:v>0.68359400000000003</c:v>
                </c:pt>
                <c:pt idx="20711">
                  <c:v>0.72509800000000002</c:v>
                </c:pt>
                <c:pt idx="20712">
                  <c:v>0.74218799999999996</c:v>
                </c:pt>
                <c:pt idx="20713">
                  <c:v>0.80078099999999997</c:v>
                </c:pt>
                <c:pt idx="20714">
                  <c:v>0.79589799999999999</c:v>
                </c:pt>
                <c:pt idx="20715">
                  <c:v>0.83496099999999995</c:v>
                </c:pt>
                <c:pt idx="20716">
                  <c:v>0.82519500000000001</c:v>
                </c:pt>
                <c:pt idx="20717">
                  <c:v>0.84960899999999995</c:v>
                </c:pt>
                <c:pt idx="20718">
                  <c:v>0.86914100000000005</c:v>
                </c:pt>
                <c:pt idx="20719">
                  <c:v>0.88622999999999996</c:v>
                </c:pt>
                <c:pt idx="20720">
                  <c:v>0.90576199999999996</c:v>
                </c:pt>
                <c:pt idx="20721">
                  <c:v>0.92040999999999995</c:v>
                </c:pt>
                <c:pt idx="20722">
                  <c:v>0.94238299999999997</c:v>
                </c:pt>
                <c:pt idx="20723">
                  <c:v>0.94726600000000005</c:v>
                </c:pt>
                <c:pt idx="20724">
                  <c:v>0.93505899999999997</c:v>
                </c:pt>
                <c:pt idx="20725">
                  <c:v>0.96435499999999996</c:v>
                </c:pt>
                <c:pt idx="20726">
                  <c:v>0.98877000000000004</c:v>
                </c:pt>
                <c:pt idx="20727">
                  <c:v>0.99121099999999995</c:v>
                </c:pt>
                <c:pt idx="20728">
                  <c:v>1.03271</c:v>
                </c:pt>
                <c:pt idx="20729">
                  <c:v>1.01562</c:v>
                </c:pt>
                <c:pt idx="20730">
                  <c:v>1.02295</c:v>
                </c:pt>
                <c:pt idx="20731">
                  <c:v>1.03271</c:v>
                </c:pt>
                <c:pt idx="20732">
                  <c:v>1.02783</c:v>
                </c:pt>
                <c:pt idx="20733">
                  <c:v>1.02539</c:v>
                </c:pt>
                <c:pt idx="20734">
                  <c:v>1.0449200000000001</c:v>
                </c:pt>
                <c:pt idx="20735">
                  <c:v>1.0473600000000001</c:v>
                </c:pt>
                <c:pt idx="20736">
                  <c:v>1.0376000000000001</c:v>
                </c:pt>
                <c:pt idx="20737">
                  <c:v>1.0424800000000001</c:v>
                </c:pt>
                <c:pt idx="20738">
                  <c:v>1.0400400000000001</c:v>
                </c:pt>
                <c:pt idx="20739">
                  <c:v>1.03027</c:v>
                </c:pt>
                <c:pt idx="20740">
                  <c:v>1.0351600000000001</c:v>
                </c:pt>
                <c:pt idx="20741">
                  <c:v>1.01318</c:v>
                </c:pt>
                <c:pt idx="20742">
                  <c:v>1.02295</c:v>
                </c:pt>
                <c:pt idx="20743">
                  <c:v>1.02783</c:v>
                </c:pt>
                <c:pt idx="20744">
                  <c:v>0.99853499999999995</c:v>
                </c:pt>
                <c:pt idx="20745">
                  <c:v>1.00342</c:v>
                </c:pt>
                <c:pt idx="20746">
                  <c:v>0.98144500000000001</c:v>
                </c:pt>
                <c:pt idx="20747">
                  <c:v>0.96679700000000002</c:v>
                </c:pt>
                <c:pt idx="20748">
                  <c:v>0.96435499999999996</c:v>
                </c:pt>
                <c:pt idx="20749">
                  <c:v>0.94238299999999997</c:v>
                </c:pt>
                <c:pt idx="20750">
                  <c:v>0.91796900000000003</c:v>
                </c:pt>
                <c:pt idx="20751">
                  <c:v>0.91308599999999995</c:v>
                </c:pt>
                <c:pt idx="20752">
                  <c:v>0.89843799999999996</c:v>
                </c:pt>
                <c:pt idx="20753">
                  <c:v>0.89111300000000004</c:v>
                </c:pt>
                <c:pt idx="20754">
                  <c:v>0.83252000000000004</c:v>
                </c:pt>
                <c:pt idx="20755">
                  <c:v>0.852051</c:v>
                </c:pt>
                <c:pt idx="20756">
                  <c:v>0.81542999999999999</c:v>
                </c:pt>
                <c:pt idx="20757">
                  <c:v>0.80566400000000005</c:v>
                </c:pt>
                <c:pt idx="20758">
                  <c:v>0.79345699999999997</c:v>
                </c:pt>
                <c:pt idx="20759">
                  <c:v>0.78613299999999997</c:v>
                </c:pt>
                <c:pt idx="20760">
                  <c:v>0.75195299999999998</c:v>
                </c:pt>
                <c:pt idx="20761">
                  <c:v>0.71777299999999999</c:v>
                </c:pt>
                <c:pt idx="20762">
                  <c:v>0.68115199999999998</c:v>
                </c:pt>
                <c:pt idx="20763">
                  <c:v>0.66650399999999999</c:v>
                </c:pt>
                <c:pt idx="20764">
                  <c:v>0.63964799999999999</c:v>
                </c:pt>
                <c:pt idx="20765">
                  <c:v>0.62744100000000003</c:v>
                </c:pt>
                <c:pt idx="20766">
                  <c:v>0.58349600000000001</c:v>
                </c:pt>
                <c:pt idx="20767">
                  <c:v>0.57128900000000005</c:v>
                </c:pt>
                <c:pt idx="20768">
                  <c:v>0.53710899999999995</c:v>
                </c:pt>
                <c:pt idx="20769">
                  <c:v>0.50781200000000004</c:v>
                </c:pt>
                <c:pt idx="20770">
                  <c:v>0.49072300000000002</c:v>
                </c:pt>
                <c:pt idx="20771">
                  <c:v>0.45654299999999998</c:v>
                </c:pt>
                <c:pt idx="20772">
                  <c:v>0.42724600000000001</c:v>
                </c:pt>
                <c:pt idx="20773">
                  <c:v>0.397949</c:v>
                </c:pt>
                <c:pt idx="20774">
                  <c:v>0.35888700000000001</c:v>
                </c:pt>
                <c:pt idx="20775">
                  <c:v>0.34423799999999999</c:v>
                </c:pt>
                <c:pt idx="20776">
                  <c:v>0.30761699999999997</c:v>
                </c:pt>
                <c:pt idx="20777">
                  <c:v>0.27832000000000001</c:v>
                </c:pt>
                <c:pt idx="20778">
                  <c:v>0.241699</c:v>
                </c:pt>
                <c:pt idx="20779">
                  <c:v>0.20019500000000001</c:v>
                </c:pt>
                <c:pt idx="20780">
                  <c:v>0.18310499999999999</c:v>
                </c:pt>
                <c:pt idx="20781">
                  <c:v>0.144043</c:v>
                </c:pt>
                <c:pt idx="20782">
                  <c:v>8.3007800000000007E-2</c:v>
                </c:pt>
                <c:pt idx="20783">
                  <c:v>9.0331999999999996E-2</c:v>
                </c:pt>
                <c:pt idx="20784">
                  <c:v>3.6621099999999997E-2</c:v>
                </c:pt>
                <c:pt idx="20785">
                  <c:v>2.6855500000000001E-2</c:v>
                </c:pt>
                <c:pt idx="20786">
                  <c:v>-1.7089799999999999E-2</c:v>
                </c:pt>
                <c:pt idx="20787">
                  <c:v>-5.3710899999999999E-2</c:v>
                </c:pt>
                <c:pt idx="20788">
                  <c:v>-7.8125E-2</c:v>
                </c:pt>
                <c:pt idx="20789">
                  <c:v>-0.107422</c:v>
                </c:pt>
                <c:pt idx="20790">
                  <c:v>-0.144043</c:v>
                </c:pt>
                <c:pt idx="20791">
                  <c:v>-0.17578099999999999</c:v>
                </c:pt>
                <c:pt idx="20792">
                  <c:v>-0.19775400000000001</c:v>
                </c:pt>
                <c:pt idx="20793">
                  <c:v>-0.234375</c:v>
                </c:pt>
                <c:pt idx="20794">
                  <c:v>-0.26123000000000002</c:v>
                </c:pt>
                <c:pt idx="20795">
                  <c:v>-0.28076200000000001</c:v>
                </c:pt>
                <c:pt idx="20796">
                  <c:v>-0.33447300000000002</c:v>
                </c:pt>
                <c:pt idx="20797">
                  <c:v>-0.33691399999999999</c:v>
                </c:pt>
                <c:pt idx="20798">
                  <c:v>-0.39306600000000003</c:v>
                </c:pt>
                <c:pt idx="20799">
                  <c:v>-0.400391</c:v>
                </c:pt>
                <c:pt idx="20800">
                  <c:v>-0.44433600000000001</c:v>
                </c:pt>
                <c:pt idx="20801">
                  <c:v>-0.46875</c:v>
                </c:pt>
                <c:pt idx="20802">
                  <c:v>-0.50048800000000004</c:v>
                </c:pt>
                <c:pt idx="20803">
                  <c:v>-0.52978499999999995</c:v>
                </c:pt>
                <c:pt idx="20804">
                  <c:v>-0.554199</c:v>
                </c:pt>
                <c:pt idx="20805">
                  <c:v>-0.58105499999999999</c:v>
                </c:pt>
                <c:pt idx="20806">
                  <c:v>-0.61523399999999995</c:v>
                </c:pt>
                <c:pt idx="20807">
                  <c:v>-0.632324</c:v>
                </c:pt>
                <c:pt idx="20808">
                  <c:v>-0.65185499999999996</c:v>
                </c:pt>
                <c:pt idx="20809">
                  <c:v>-0.68359400000000003</c:v>
                </c:pt>
                <c:pt idx="20810">
                  <c:v>-0.695801</c:v>
                </c:pt>
                <c:pt idx="20811">
                  <c:v>-0.72997999999999996</c:v>
                </c:pt>
                <c:pt idx="20812">
                  <c:v>-0.74462899999999999</c:v>
                </c:pt>
                <c:pt idx="20813">
                  <c:v>-0.76171900000000003</c:v>
                </c:pt>
                <c:pt idx="20814">
                  <c:v>-0.79834000000000005</c:v>
                </c:pt>
                <c:pt idx="20815">
                  <c:v>-0.79834000000000005</c:v>
                </c:pt>
                <c:pt idx="20816">
                  <c:v>-0.83740199999999998</c:v>
                </c:pt>
                <c:pt idx="20817">
                  <c:v>-0.84960899999999995</c:v>
                </c:pt>
                <c:pt idx="20818">
                  <c:v>-0.86425799999999997</c:v>
                </c:pt>
                <c:pt idx="20819">
                  <c:v>-0.87158199999999997</c:v>
                </c:pt>
                <c:pt idx="20820">
                  <c:v>-0.88622999999999996</c:v>
                </c:pt>
                <c:pt idx="20821">
                  <c:v>-0.89599600000000001</c:v>
                </c:pt>
                <c:pt idx="20822">
                  <c:v>-0.89843799999999996</c:v>
                </c:pt>
                <c:pt idx="20823">
                  <c:v>-0.89355499999999999</c:v>
                </c:pt>
                <c:pt idx="20824">
                  <c:v>-0.92285200000000001</c:v>
                </c:pt>
                <c:pt idx="20825">
                  <c:v>-0.90820299999999998</c:v>
                </c:pt>
                <c:pt idx="20826">
                  <c:v>-0.93505899999999997</c:v>
                </c:pt>
                <c:pt idx="20827">
                  <c:v>-0.95947300000000002</c:v>
                </c:pt>
                <c:pt idx="20828">
                  <c:v>-0.95214799999999999</c:v>
                </c:pt>
                <c:pt idx="20829">
                  <c:v>-0.94726600000000005</c:v>
                </c:pt>
                <c:pt idx="20830">
                  <c:v>-0.96191400000000005</c:v>
                </c:pt>
                <c:pt idx="20831">
                  <c:v>-0.95214799999999999</c:v>
                </c:pt>
                <c:pt idx="20832">
                  <c:v>-0.96679700000000002</c:v>
                </c:pt>
                <c:pt idx="20833">
                  <c:v>-0.95947300000000002</c:v>
                </c:pt>
                <c:pt idx="20834">
                  <c:v>-0.96923800000000004</c:v>
                </c:pt>
                <c:pt idx="20835">
                  <c:v>-0.95703099999999997</c:v>
                </c:pt>
                <c:pt idx="20836">
                  <c:v>-0.96923800000000004</c:v>
                </c:pt>
                <c:pt idx="20837">
                  <c:v>-0.94970699999999997</c:v>
                </c:pt>
                <c:pt idx="20838">
                  <c:v>-0.92529300000000003</c:v>
                </c:pt>
                <c:pt idx="20839">
                  <c:v>-0.91796900000000003</c:v>
                </c:pt>
                <c:pt idx="20840">
                  <c:v>-0.92040999999999995</c:v>
                </c:pt>
                <c:pt idx="20841">
                  <c:v>-0.90820299999999998</c:v>
                </c:pt>
                <c:pt idx="20842">
                  <c:v>-0.90087899999999999</c:v>
                </c:pt>
                <c:pt idx="20843">
                  <c:v>-0.87646500000000005</c:v>
                </c:pt>
                <c:pt idx="20844">
                  <c:v>-0.87158199999999997</c:v>
                </c:pt>
                <c:pt idx="20845">
                  <c:v>-0.84960899999999995</c:v>
                </c:pt>
                <c:pt idx="20846">
                  <c:v>-0.852051</c:v>
                </c:pt>
                <c:pt idx="20847">
                  <c:v>-0.83252000000000004</c:v>
                </c:pt>
                <c:pt idx="20848">
                  <c:v>-0.81054700000000002</c:v>
                </c:pt>
                <c:pt idx="20849">
                  <c:v>-0.79345699999999997</c:v>
                </c:pt>
                <c:pt idx="20850">
                  <c:v>-0.76904300000000003</c:v>
                </c:pt>
                <c:pt idx="20851">
                  <c:v>-0.76904300000000003</c:v>
                </c:pt>
                <c:pt idx="20852">
                  <c:v>-0.73486300000000004</c:v>
                </c:pt>
                <c:pt idx="20853">
                  <c:v>-0.70800799999999997</c:v>
                </c:pt>
                <c:pt idx="20854">
                  <c:v>-0.68603499999999995</c:v>
                </c:pt>
                <c:pt idx="20855">
                  <c:v>-0.66650399999999999</c:v>
                </c:pt>
                <c:pt idx="20856">
                  <c:v>-0.64209000000000005</c:v>
                </c:pt>
                <c:pt idx="20857">
                  <c:v>-0.60302699999999998</c:v>
                </c:pt>
                <c:pt idx="20858">
                  <c:v>-0.59082000000000001</c:v>
                </c:pt>
                <c:pt idx="20859">
                  <c:v>-0.56152299999999999</c:v>
                </c:pt>
                <c:pt idx="20860">
                  <c:v>-0.51757799999999998</c:v>
                </c:pt>
                <c:pt idx="20861">
                  <c:v>-0.50537100000000001</c:v>
                </c:pt>
                <c:pt idx="20862">
                  <c:v>-0.48828100000000002</c:v>
                </c:pt>
                <c:pt idx="20863">
                  <c:v>-0.42724600000000001</c:v>
                </c:pt>
                <c:pt idx="20864">
                  <c:v>-0.461426</c:v>
                </c:pt>
                <c:pt idx="20865">
                  <c:v>-0.37597700000000001</c:v>
                </c:pt>
                <c:pt idx="20866">
                  <c:v>-0.33691399999999999</c:v>
                </c:pt>
                <c:pt idx="20867">
                  <c:v>-0.32958999999999999</c:v>
                </c:pt>
                <c:pt idx="20868">
                  <c:v>-0.30029299999999998</c:v>
                </c:pt>
                <c:pt idx="20869">
                  <c:v>-0.236816</c:v>
                </c:pt>
                <c:pt idx="20870">
                  <c:v>-0.229492</c:v>
                </c:pt>
                <c:pt idx="20871">
                  <c:v>-0.21240200000000001</c:v>
                </c:pt>
                <c:pt idx="20872">
                  <c:v>-0.158691</c:v>
                </c:pt>
                <c:pt idx="20873">
                  <c:v>-0.107422</c:v>
                </c:pt>
                <c:pt idx="20874">
                  <c:v>-9.5214800000000002E-2</c:v>
                </c:pt>
                <c:pt idx="20875">
                  <c:v>-5.3710899999999999E-2</c:v>
                </c:pt>
                <c:pt idx="20876">
                  <c:v>-2.6855500000000001E-2</c:v>
                </c:pt>
                <c:pt idx="20877">
                  <c:v>-9.7656199999999992E-3</c:v>
                </c:pt>
                <c:pt idx="20878">
                  <c:v>3.1738299999999997E-2</c:v>
                </c:pt>
                <c:pt idx="20879">
                  <c:v>5.6152300000000002E-2</c:v>
                </c:pt>
                <c:pt idx="20880">
                  <c:v>0.10009800000000001</c:v>
                </c:pt>
                <c:pt idx="20881">
                  <c:v>0.12939500000000001</c:v>
                </c:pt>
                <c:pt idx="20882">
                  <c:v>0.161133</c:v>
                </c:pt>
                <c:pt idx="20883">
                  <c:v>0.20019500000000001</c:v>
                </c:pt>
                <c:pt idx="20884">
                  <c:v>0.231934</c:v>
                </c:pt>
                <c:pt idx="20885">
                  <c:v>0.25390600000000002</c:v>
                </c:pt>
                <c:pt idx="20886">
                  <c:v>0.29541000000000001</c:v>
                </c:pt>
                <c:pt idx="20887">
                  <c:v>0.32958999999999999</c:v>
                </c:pt>
                <c:pt idx="20888">
                  <c:v>0.36865199999999998</c:v>
                </c:pt>
                <c:pt idx="20889">
                  <c:v>0.38818399999999997</c:v>
                </c:pt>
                <c:pt idx="20890">
                  <c:v>0.41259800000000002</c:v>
                </c:pt>
                <c:pt idx="20891">
                  <c:v>0.45166000000000001</c:v>
                </c:pt>
                <c:pt idx="20892">
                  <c:v>0.44677699999999998</c:v>
                </c:pt>
                <c:pt idx="20893">
                  <c:v>0.51513699999999996</c:v>
                </c:pt>
                <c:pt idx="20894">
                  <c:v>0.52978499999999995</c:v>
                </c:pt>
                <c:pt idx="20895">
                  <c:v>0.56640599999999997</c:v>
                </c:pt>
                <c:pt idx="20896">
                  <c:v>0.59082000000000001</c:v>
                </c:pt>
                <c:pt idx="20897">
                  <c:v>0.625</c:v>
                </c:pt>
                <c:pt idx="20898">
                  <c:v>0.64941400000000005</c:v>
                </c:pt>
                <c:pt idx="20899">
                  <c:v>0.68603499999999995</c:v>
                </c:pt>
                <c:pt idx="20900">
                  <c:v>0.70556600000000003</c:v>
                </c:pt>
                <c:pt idx="20901">
                  <c:v>0.73486300000000004</c:v>
                </c:pt>
                <c:pt idx="20902">
                  <c:v>0.74218799999999996</c:v>
                </c:pt>
                <c:pt idx="20903">
                  <c:v>0.773926</c:v>
                </c:pt>
                <c:pt idx="20904">
                  <c:v>0.79101600000000005</c:v>
                </c:pt>
                <c:pt idx="20905">
                  <c:v>0.852051</c:v>
                </c:pt>
                <c:pt idx="20906">
                  <c:v>0.83740199999999998</c:v>
                </c:pt>
                <c:pt idx="20907">
                  <c:v>0.84960899999999995</c:v>
                </c:pt>
                <c:pt idx="20908">
                  <c:v>0.87402299999999999</c:v>
                </c:pt>
                <c:pt idx="20909">
                  <c:v>0.90576199999999996</c:v>
                </c:pt>
                <c:pt idx="20910">
                  <c:v>0.91552699999999998</c:v>
                </c:pt>
                <c:pt idx="20911">
                  <c:v>0.92529300000000003</c:v>
                </c:pt>
                <c:pt idx="20912">
                  <c:v>0.9375</c:v>
                </c:pt>
                <c:pt idx="20913">
                  <c:v>0.95459000000000005</c:v>
                </c:pt>
                <c:pt idx="20914">
                  <c:v>0.94970699999999997</c:v>
                </c:pt>
                <c:pt idx="20915">
                  <c:v>0.98144500000000001</c:v>
                </c:pt>
                <c:pt idx="20916">
                  <c:v>0.98144500000000001</c:v>
                </c:pt>
                <c:pt idx="20917">
                  <c:v>1.00586</c:v>
                </c:pt>
                <c:pt idx="20918">
                  <c:v>1.00098</c:v>
                </c:pt>
                <c:pt idx="20919">
                  <c:v>1.01562</c:v>
                </c:pt>
                <c:pt idx="20920">
                  <c:v>1.0498000000000001</c:v>
                </c:pt>
                <c:pt idx="20921">
                  <c:v>1.0498000000000001</c:v>
                </c:pt>
                <c:pt idx="20922">
                  <c:v>1.1206100000000001</c:v>
                </c:pt>
                <c:pt idx="20923">
                  <c:v>1.06934</c:v>
                </c:pt>
                <c:pt idx="20924">
                  <c:v>1.0668899999999999</c:v>
                </c:pt>
                <c:pt idx="20925">
                  <c:v>1.0620099999999999</c:v>
                </c:pt>
                <c:pt idx="20926">
                  <c:v>1.07178</c:v>
                </c:pt>
                <c:pt idx="20927">
                  <c:v>1.0644499999999999</c:v>
                </c:pt>
                <c:pt idx="20928">
                  <c:v>1.0522499999999999</c:v>
                </c:pt>
                <c:pt idx="20929">
                  <c:v>1.0473600000000001</c:v>
                </c:pt>
                <c:pt idx="20930">
                  <c:v>1.0546899999999999</c:v>
                </c:pt>
                <c:pt idx="20931">
                  <c:v>1.0498000000000001</c:v>
                </c:pt>
                <c:pt idx="20932">
                  <c:v>1.0376000000000001</c:v>
                </c:pt>
                <c:pt idx="20933">
                  <c:v>1.06934</c:v>
                </c:pt>
                <c:pt idx="20934">
                  <c:v>0.99853499999999995</c:v>
                </c:pt>
                <c:pt idx="20935">
                  <c:v>1.01318</c:v>
                </c:pt>
                <c:pt idx="20936">
                  <c:v>1.01074</c:v>
                </c:pt>
                <c:pt idx="20937">
                  <c:v>0.99853499999999995</c:v>
                </c:pt>
                <c:pt idx="20938">
                  <c:v>0.98632799999999998</c:v>
                </c:pt>
                <c:pt idx="20939">
                  <c:v>0.97900399999999999</c:v>
                </c:pt>
                <c:pt idx="20940">
                  <c:v>0.95703099999999997</c:v>
                </c:pt>
                <c:pt idx="20941">
                  <c:v>0.94726600000000005</c:v>
                </c:pt>
                <c:pt idx="20942">
                  <c:v>0.92529300000000003</c:v>
                </c:pt>
                <c:pt idx="20943">
                  <c:v>0.92285200000000001</c:v>
                </c:pt>
                <c:pt idx="20944">
                  <c:v>0.88134800000000002</c:v>
                </c:pt>
                <c:pt idx="20945">
                  <c:v>0.86914100000000005</c:v>
                </c:pt>
                <c:pt idx="20946">
                  <c:v>0.86914100000000005</c:v>
                </c:pt>
                <c:pt idx="20947">
                  <c:v>0.83740199999999998</c:v>
                </c:pt>
                <c:pt idx="20948">
                  <c:v>0.82763699999999996</c:v>
                </c:pt>
                <c:pt idx="20949">
                  <c:v>0.79345699999999997</c:v>
                </c:pt>
                <c:pt idx="20950">
                  <c:v>0.76904300000000003</c:v>
                </c:pt>
                <c:pt idx="20951">
                  <c:v>0.74951199999999996</c:v>
                </c:pt>
                <c:pt idx="20952">
                  <c:v>0.73242200000000002</c:v>
                </c:pt>
                <c:pt idx="20953">
                  <c:v>0.710449</c:v>
                </c:pt>
                <c:pt idx="20954">
                  <c:v>0.67627000000000004</c:v>
                </c:pt>
                <c:pt idx="20955">
                  <c:v>0.65429700000000002</c:v>
                </c:pt>
                <c:pt idx="20956">
                  <c:v>0.62011700000000003</c:v>
                </c:pt>
                <c:pt idx="20957">
                  <c:v>0.60058599999999995</c:v>
                </c:pt>
                <c:pt idx="20958">
                  <c:v>0.56884800000000002</c:v>
                </c:pt>
                <c:pt idx="20959">
                  <c:v>0.539551</c:v>
                </c:pt>
                <c:pt idx="20960">
                  <c:v>0.51757799999999998</c:v>
                </c:pt>
                <c:pt idx="20961">
                  <c:v>0.48583999999999999</c:v>
                </c:pt>
                <c:pt idx="20962">
                  <c:v>0.461426</c:v>
                </c:pt>
                <c:pt idx="20963">
                  <c:v>0.41992200000000002</c:v>
                </c:pt>
                <c:pt idx="20964">
                  <c:v>0.39550800000000003</c:v>
                </c:pt>
                <c:pt idx="20965">
                  <c:v>0.37841799999999998</c:v>
                </c:pt>
                <c:pt idx="20966">
                  <c:v>0.33691399999999999</c:v>
                </c:pt>
                <c:pt idx="20967">
                  <c:v>0.28808600000000001</c:v>
                </c:pt>
                <c:pt idx="20968">
                  <c:v>0.28076200000000001</c:v>
                </c:pt>
                <c:pt idx="20969">
                  <c:v>0.241699</c:v>
                </c:pt>
                <c:pt idx="20970">
                  <c:v>0.21728500000000001</c:v>
                </c:pt>
                <c:pt idx="20971">
                  <c:v>0.18310499999999999</c:v>
                </c:pt>
                <c:pt idx="20972">
                  <c:v>0.13916000000000001</c:v>
                </c:pt>
                <c:pt idx="20973">
                  <c:v>0.114746</c:v>
                </c:pt>
                <c:pt idx="20974">
                  <c:v>6.5918000000000004E-2</c:v>
                </c:pt>
                <c:pt idx="20975">
                  <c:v>4.39453E-2</c:v>
                </c:pt>
                <c:pt idx="20976">
                  <c:v>4.8828099999999996E-3</c:v>
                </c:pt>
                <c:pt idx="20977">
                  <c:v>-1.2207000000000001E-2</c:v>
                </c:pt>
                <c:pt idx="20978">
                  <c:v>-4.1503900000000003E-2</c:v>
                </c:pt>
                <c:pt idx="20979">
                  <c:v>-8.5449200000000003E-2</c:v>
                </c:pt>
                <c:pt idx="20980">
                  <c:v>-0.10498</c:v>
                </c:pt>
                <c:pt idx="20981">
                  <c:v>-0.144043</c:v>
                </c:pt>
                <c:pt idx="20982">
                  <c:v>-0.17822299999999999</c:v>
                </c:pt>
                <c:pt idx="20983">
                  <c:v>-0.21240200000000001</c:v>
                </c:pt>
                <c:pt idx="20984">
                  <c:v>-0.236816</c:v>
                </c:pt>
                <c:pt idx="20985">
                  <c:v>-0.27587899999999999</c:v>
                </c:pt>
                <c:pt idx="20986">
                  <c:v>-0.305176</c:v>
                </c:pt>
                <c:pt idx="20987">
                  <c:v>-0.302734</c:v>
                </c:pt>
                <c:pt idx="20988">
                  <c:v>-0.36621100000000001</c:v>
                </c:pt>
                <c:pt idx="20989">
                  <c:v>-0.39550800000000003</c:v>
                </c:pt>
                <c:pt idx="20990">
                  <c:v>-0.42480499999999999</c:v>
                </c:pt>
                <c:pt idx="20991">
                  <c:v>-0.458984</c:v>
                </c:pt>
                <c:pt idx="20992">
                  <c:v>-0.478516</c:v>
                </c:pt>
                <c:pt idx="20993">
                  <c:v>-0.50292999999999999</c:v>
                </c:pt>
                <c:pt idx="20994">
                  <c:v>-0.53710899999999995</c:v>
                </c:pt>
                <c:pt idx="20995">
                  <c:v>-0.55908199999999997</c:v>
                </c:pt>
                <c:pt idx="20996">
                  <c:v>-0.59082000000000001</c:v>
                </c:pt>
                <c:pt idx="20997">
                  <c:v>-0.625</c:v>
                </c:pt>
                <c:pt idx="20998">
                  <c:v>-0.63964799999999999</c:v>
                </c:pt>
                <c:pt idx="20999">
                  <c:v>-0.66894500000000001</c:v>
                </c:pt>
                <c:pt idx="21000">
                  <c:v>-0.68847700000000001</c:v>
                </c:pt>
                <c:pt idx="21001">
                  <c:v>-0.710449</c:v>
                </c:pt>
                <c:pt idx="21002">
                  <c:v>-0.73730499999999999</c:v>
                </c:pt>
                <c:pt idx="21003">
                  <c:v>-0.74951199999999996</c:v>
                </c:pt>
                <c:pt idx="21004">
                  <c:v>-0.67871099999999995</c:v>
                </c:pt>
                <c:pt idx="21005">
                  <c:v>-0.77636700000000003</c:v>
                </c:pt>
                <c:pt idx="21006">
                  <c:v>-0.81054700000000002</c:v>
                </c:pt>
                <c:pt idx="21007">
                  <c:v>-0.82763699999999996</c:v>
                </c:pt>
                <c:pt idx="21008">
                  <c:v>-0.84716800000000003</c:v>
                </c:pt>
                <c:pt idx="21009">
                  <c:v>-0.86181600000000003</c:v>
                </c:pt>
                <c:pt idx="21010">
                  <c:v>-0.88134800000000002</c:v>
                </c:pt>
                <c:pt idx="21011">
                  <c:v>-0.88622999999999996</c:v>
                </c:pt>
                <c:pt idx="21012">
                  <c:v>-0.90820299999999998</c:v>
                </c:pt>
                <c:pt idx="21013">
                  <c:v>-0.92285200000000001</c:v>
                </c:pt>
                <c:pt idx="21014">
                  <c:v>-0.91308599999999995</c:v>
                </c:pt>
                <c:pt idx="21015">
                  <c:v>-0.91552699999999998</c:v>
                </c:pt>
                <c:pt idx="21016">
                  <c:v>-0.95214799999999999</c:v>
                </c:pt>
                <c:pt idx="21017">
                  <c:v>-0.95947300000000002</c:v>
                </c:pt>
                <c:pt idx="21018">
                  <c:v>-0.94726600000000005</c:v>
                </c:pt>
                <c:pt idx="21019">
                  <c:v>-0.95947300000000002</c:v>
                </c:pt>
                <c:pt idx="21020">
                  <c:v>-0.96435499999999996</c:v>
                </c:pt>
                <c:pt idx="21021">
                  <c:v>-0.97900399999999999</c:v>
                </c:pt>
                <c:pt idx="21022">
                  <c:v>-0.98388699999999996</c:v>
                </c:pt>
                <c:pt idx="21023">
                  <c:v>-0.97167999999999999</c:v>
                </c:pt>
                <c:pt idx="21024">
                  <c:v>-0.97656200000000004</c:v>
                </c:pt>
                <c:pt idx="21025">
                  <c:v>-0.96435499999999996</c:v>
                </c:pt>
                <c:pt idx="21026">
                  <c:v>-0.97656200000000004</c:v>
                </c:pt>
                <c:pt idx="21027">
                  <c:v>-0.96191400000000005</c:v>
                </c:pt>
                <c:pt idx="21028">
                  <c:v>-0.94238299999999997</c:v>
                </c:pt>
                <c:pt idx="21029">
                  <c:v>-0.94238299999999997</c:v>
                </c:pt>
                <c:pt idx="21030">
                  <c:v>-0.95214799999999999</c:v>
                </c:pt>
                <c:pt idx="21031">
                  <c:v>-0.93261700000000003</c:v>
                </c:pt>
                <c:pt idx="21032">
                  <c:v>-0.92529300000000003</c:v>
                </c:pt>
                <c:pt idx="21033">
                  <c:v>-0.90820299999999998</c:v>
                </c:pt>
                <c:pt idx="21034">
                  <c:v>-0.90332000000000001</c:v>
                </c:pt>
                <c:pt idx="21035">
                  <c:v>-0.88378900000000005</c:v>
                </c:pt>
                <c:pt idx="21036">
                  <c:v>-0.86914100000000005</c:v>
                </c:pt>
                <c:pt idx="21037">
                  <c:v>-0.84716800000000003</c:v>
                </c:pt>
                <c:pt idx="21038">
                  <c:v>-0.83007799999999998</c:v>
                </c:pt>
                <c:pt idx="21039">
                  <c:v>-0.81298800000000004</c:v>
                </c:pt>
                <c:pt idx="21040">
                  <c:v>-0.79101600000000005</c:v>
                </c:pt>
                <c:pt idx="21041">
                  <c:v>-0.78125</c:v>
                </c:pt>
                <c:pt idx="21042">
                  <c:v>-0.75927699999999998</c:v>
                </c:pt>
                <c:pt idx="21043">
                  <c:v>-0.74462899999999999</c:v>
                </c:pt>
                <c:pt idx="21044">
                  <c:v>-0.71533199999999997</c:v>
                </c:pt>
                <c:pt idx="21045">
                  <c:v>-0.69091800000000003</c:v>
                </c:pt>
                <c:pt idx="21046">
                  <c:v>-0.66162100000000001</c:v>
                </c:pt>
                <c:pt idx="21047">
                  <c:v>-0.65185499999999996</c:v>
                </c:pt>
                <c:pt idx="21048">
                  <c:v>-0.61279300000000003</c:v>
                </c:pt>
                <c:pt idx="21049">
                  <c:v>-0.60058599999999995</c:v>
                </c:pt>
                <c:pt idx="21050">
                  <c:v>-0.554199</c:v>
                </c:pt>
                <c:pt idx="21051">
                  <c:v>-0.539551</c:v>
                </c:pt>
                <c:pt idx="21052">
                  <c:v>-0.53466800000000003</c:v>
                </c:pt>
                <c:pt idx="21053">
                  <c:v>-0.48339799999999999</c:v>
                </c:pt>
                <c:pt idx="21054">
                  <c:v>-0.51513699999999996</c:v>
                </c:pt>
                <c:pt idx="21055">
                  <c:v>-0.42968800000000001</c:v>
                </c:pt>
                <c:pt idx="21056">
                  <c:v>-0.397949</c:v>
                </c:pt>
                <c:pt idx="21057">
                  <c:v>-0.37109399999999998</c:v>
                </c:pt>
                <c:pt idx="21058">
                  <c:v>-0.33935500000000002</c:v>
                </c:pt>
                <c:pt idx="21059">
                  <c:v>-0.3125</c:v>
                </c:pt>
                <c:pt idx="21060">
                  <c:v>-0.27343800000000001</c:v>
                </c:pt>
                <c:pt idx="21061">
                  <c:v>-0.25390600000000002</c:v>
                </c:pt>
                <c:pt idx="21062">
                  <c:v>-0.20752000000000001</c:v>
                </c:pt>
                <c:pt idx="21063">
                  <c:v>-0.17822299999999999</c:v>
                </c:pt>
                <c:pt idx="21064">
                  <c:v>-0.15625</c:v>
                </c:pt>
                <c:pt idx="21065">
                  <c:v>-0.117188</c:v>
                </c:pt>
                <c:pt idx="21066">
                  <c:v>-7.0800799999999997E-2</c:v>
                </c:pt>
                <c:pt idx="21067">
                  <c:v>-5.1269500000000003E-2</c:v>
                </c:pt>
                <c:pt idx="21068">
                  <c:v>-1.9531199999999999E-2</c:v>
                </c:pt>
                <c:pt idx="21069">
                  <c:v>3.6621099999999997E-2</c:v>
                </c:pt>
                <c:pt idx="21070">
                  <c:v>4.39453E-2</c:v>
                </c:pt>
                <c:pt idx="21071">
                  <c:v>7.0800799999999997E-2</c:v>
                </c:pt>
                <c:pt idx="21072">
                  <c:v>0.107422</c:v>
                </c:pt>
                <c:pt idx="21073">
                  <c:v>0.151367</c:v>
                </c:pt>
                <c:pt idx="21074">
                  <c:v>0.18310499999999999</c:v>
                </c:pt>
                <c:pt idx="21075">
                  <c:v>0.21484400000000001</c:v>
                </c:pt>
                <c:pt idx="21076">
                  <c:v>0.24902299999999999</c:v>
                </c:pt>
                <c:pt idx="21077">
                  <c:v>0.27832000000000001</c:v>
                </c:pt>
                <c:pt idx="21078">
                  <c:v>0.31494100000000003</c:v>
                </c:pt>
                <c:pt idx="21079">
                  <c:v>0.33935500000000002</c:v>
                </c:pt>
                <c:pt idx="21080">
                  <c:v>0.35400399999999999</c:v>
                </c:pt>
                <c:pt idx="21081">
                  <c:v>0.40771499999999999</c:v>
                </c:pt>
                <c:pt idx="21082">
                  <c:v>0.41015600000000002</c:v>
                </c:pt>
                <c:pt idx="21083">
                  <c:v>0.46630899999999997</c:v>
                </c:pt>
                <c:pt idx="21084">
                  <c:v>0.48828100000000002</c:v>
                </c:pt>
                <c:pt idx="21085">
                  <c:v>0.52734400000000003</c:v>
                </c:pt>
                <c:pt idx="21086">
                  <c:v>0.55664100000000005</c:v>
                </c:pt>
                <c:pt idx="21087">
                  <c:v>0.58349600000000001</c:v>
                </c:pt>
                <c:pt idx="21088">
                  <c:v>0.59570299999999998</c:v>
                </c:pt>
                <c:pt idx="21089">
                  <c:v>0.617676</c:v>
                </c:pt>
                <c:pt idx="21090">
                  <c:v>0.66650399999999999</c:v>
                </c:pt>
                <c:pt idx="21091">
                  <c:v>0.67138699999999996</c:v>
                </c:pt>
                <c:pt idx="21092">
                  <c:v>0.71777299999999999</c:v>
                </c:pt>
                <c:pt idx="21093">
                  <c:v>0.74218799999999996</c:v>
                </c:pt>
                <c:pt idx="21094">
                  <c:v>0.74218799999999996</c:v>
                </c:pt>
                <c:pt idx="21095">
                  <c:v>0.83007799999999998</c:v>
                </c:pt>
                <c:pt idx="21096">
                  <c:v>0.78369100000000003</c:v>
                </c:pt>
                <c:pt idx="21097">
                  <c:v>0.82763699999999996</c:v>
                </c:pt>
                <c:pt idx="21098">
                  <c:v>0.84472700000000001</c:v>
                </c:pt>
                <c:pt idx="21099">
                  <c:v>0.866699</c:v>
                </c:pt>
                <c:pt idx="21100">
                  <c:v>0.866699</c:v>
                </c:pt>
                <c:pt idx="21101">
                  <c:v>0.89599600000000001</c:v>
                </c:pt>
                <c:pt idx="21102">
                  <c:v>0.91064500000000004</c:v>
                </c:pt>
                <c:pt idx="21103">
                  <c:v>0.92285200000000001</c:v>
                </c:pt>
                <c:pt idx="21104">
                  <c:v>0.95214799999999999</c:v>
                </c:pt>
                <c:pt idx="21105">
                  <c:v>0.93994100000000003</c:v>
                </c:pt>
                <c:pt idx="21106">
                  <c:v>0.95947300000000002</c:v>
                </c:pt>
                <c:pt idx="21107">
                  <c:v>0.98388699999999996</c:v>
                </c:pt>
                <c:pt idx="21108">
                  <c:v>0.97167999999999999</c:v>
                </c:pt>
                <c:pt idx="21109">
                  <c:v>0.99609400000000003</c:v>
                </c:pt>
                <c:pt idx="21110">
                  <c:v>1.02783</c:v>
                </c:pt>
                <c:pt idx="21111">
                  <c:v>1.02051</c:v>
                </c:pt>
                <c:pt idx="21112">
                  <c:v>1.01074</c:v>
                </c:pt>
                <c:pt idx="21113">
                  <c:v>1.0449200000000001</c:v>
                </c:pt>
                <c:pt idx="21114">
                  <c:v>1.0376000000000001</c:v>
                </c:pt>
                <c:pt idx="21115">
                  <c:v>1.01807</c:v>
                </c:pt>
                <c:pt idx="21116">
                  <c:v>1.02783</c:v>
                </c:pt>
                <c:pt idx="21117">
                  <c:v>1.02051</c:v>
                </c:pt>
                <c:pt idx="21118">
                  <c:v>1.0376000000000001</c:v>
                </c:pt>
                <c:pt idx="21119">
                  <c:v>1.03027</c:v>
                </c:pt>
                <c:pt idx="21120">
                  <c:v>1.03027</c:v>
                </c:pt>
                <c:pt idx="21121">
                  <c:v>1.02295</c:v>
                </c:pt>
                <c:pt idx="21122">
                  <c:v>1.01318</c:v>
                </c:pt>
                <c:pt idx="21123">
                  <c:v>1.0376000000000001</c:v>
                </c:pt>
                <c:pt idx="21124">
                  <c:v>1.0083</c:v>
                </c:pt>
                <c:pt idx="21125">
                  <c:v>0.99853499999999995</c:v>
                </c:pt>
                <c:pt idx="21126">
                  <c:v>0.99121099999999995</c:v>
                </c:pt>
                <c:pt idx="21127">
                  <c:v>0.98144500000000001</c:v>
                </c:pt>
                <c:pt idx="21128">
                  <c:v>0.96679700000000002</c:v>
                </c:pt>
                <c:pt idx="21129">
                  <c:v>0.96435499999999996</c:v>
                </c:pt>
                <c:pt idx="21130">
                  <c:v>0.95214799999999999</c:v>
                </c:pt>
                <c:pt idx="21131">
                  <c:v>0.94238299999999997</c:v>
                </c:pt>
                <c:pt idx="21132">
                  <c:v>0.91796900000000003</c:v>
                </c:pt>
                <c:pt idx="21133">
                  <c:v>0.89843799999999996</c:v>
                </c:pt>
                <c:pt idx="21134">
                  <c:v>0.852051</c:v>
                </c:pt>
                <c:pt idx="21135">
                  <c:v>0.88134800000000002</c:v>
                </c:pt>
                <c:pt idx="21136">
                  <c:v>0.86181600000000003</c:v>
                </c:pt>
                <c:pt idx="21137">
                  <c:v>0.82519500000000001</c:v>
                </c:pt>
                <c:pt idx="21138">
                  <c:v>0.81298800000000004</c:v>
                </c:pt>
                <c:pt idx="21139">
                  <c:v>0.79834000000000005</c:v>
                </c:pt>
                <c:pt idx="21140">
                  <c:v>0.76660200000000001</c:v>
                </c:pt>
                <c:pt idx="21141">
                  <c:v>0.75927699999999998</c:v>
                </c:pt>
                <c:pt idx="21142">
                  <c:v>0.72997999999999996</c:v>
                </c:pt>
                <c:pt idx="21143">
                  <c:v>0.72021500000000005</c:v>
                </c:pt>
                <c:pt idx="21144">
                  <c:v>0.67627000000000004</c:v>
                </c:pt>
                <c:pt idx="21145">
                  <c:v>0.66650399999999999</c:v>
                </c:pt>
                <c:pt idx="21146">
                  <c:v>0.625</c:v>
                </c:pt>
                <c:pt idx="21147">
                  <c:v>0.60790999999999995</c:v>
                </c:pt>
                <c:pt idx="21148">
                  <c:v>0.58837899999999999</c:v>
                </c:pt>
                <c:pt idx="21149">
                  <c:v>0.54443399999999997</c:v>
                </c:pt>
                <c:pt idx="21150">
                  <c:v>0.52978499999999995</c:v>
                </c:pt>
                <c:pt idx="21151">
                  <c:v>0.48095700000000002</c:v>
                </c:pt>
                <c:pt idx="21152">
                  <c:v>0.46386699999999997</c:v>
                </c:pt>
                <c:pt idx="21153">
                  <c:v>0.43701200000000001</c:v>
                </c:pt>
                <c:pt idx="21154">
                  <c:v>0.397949</c:v>
                </c:pt>
                <c:pt idx="21155">
                  <c:v>0.36621100000000001</c:v>
                </c:pt>
                <c:pt idx="21156">
                  <c:v>0.35400399999999999</c:v>
                </c:pt>
                <c:pt idx="21157">
                  <c:v>0.319824</c:v>
                </c:pt>
                <c:pt idx="21158">
                  <c:v>0.29785200000000001</c:v>
                </c:pt>
                <c:pt idx="21159">
                  <c:v>0.244141</c:v>
                </c:pt>
                <c:pt idx="21160">
                  <c:v>0.234375</c:v>
                </c:pt>
                <c:pt idx="21161">
                  <c:v>0.18554699999999999</c:v>
                </c:pt>
                <c:pt idx="21162">
                  <c:v>0.146484</c:v>
                </c:pt>
                <c:pt idx="21163">
                  <c:v>0.13671900000000001</c:v>
                </c:pt>
                <c:pt idx="21164">
                  <c:v>7.0800799999999997E-2</c:v>
                </c:pt>
                <c:pt idx="21165">
                  <c:v>7.0800799999999997E-2</c:v>
                </c:pt>
                <c:pt idx="21166">
                  <c:v>2.6855500000000001E-2</c:v>
                </c:pt>
                <c:pt idx="21167">
                  <c:v>-7.3242200000000002E-3</c:v>
                </c:pt>
                <c:pt idx="21168">
                  <c:v>-4.39453E-2</c:v>
                </c:pt>
                <c:pt idx="21169">
                  <c:v>-5.8593800000000001E-2</c:v>
                </c:pt>
                <c:pt idx="21170">
                  <c:v>-9.7656199999999999E-2</c:v>
                </c:pt>
                <c:pt idx="21171">
                  <c:v>-0.144043</c:v>
                </c:pt>
                <c:pt idx="21172">
                  <c:v>-0.148926</c:v>
                </c:pt>
                <c:pt idx="21173">
                  <c:v>-0.19531200000000001</c:v>
                </c:pt>
                <c:pt idx="21174">
                  <c:v>-0.21240200000000001</c:v>
                </c:pt>
                <c:pt idx="21175">
                  <c:v>-0.231934</c:v>
                </c:pt>
                <c:pt idx="21176">
                  <c:v>-0.28564499999999998</c:v>
                </c:pt>
                <c:pt idx="21177">
                  <c:v>-0.27832000000000001</c:v>
                </c:pt>
                <c:pt idx="21178">
                  <c:v>-0.36621100000000001</c:v>
                </c:pt>
                <c:pt idx="21179">
                  <c:v>-0.390625</c:v>
                </c:pt>
                <c:pt idx="21180">
                  <c:v>-0.40527299999999999</c:v>
                </c:pt>
                <c:pt idx="21181">
                  <c:v>-0.43701200000000001</c:v>
                </c:pt>
                <c:pt idx="21182">
                  <c:v>-0.46875</c:v>
                </c:pt>
                <c:pt idx="21183">
                  <c:v>-0.49316399999999999</c:v>
                </c:pt>
                <c:pt idx="21184">
                  <c:v>-0.52734400000000003</c:v>
                </c:pt>
                <c:pt idx="21185">
                  <c:v>-0.54931600000000003</c:v>
                </c:pt>
                <c:pt idx="21186">
                  <c:v>-0.58105499999999999</c:v>
                </c:pt>
                <c:pt idx="21187">
                  <c:v>-0.60790999999999995</c:v>
                </c:pt>
                <c:pt idx="21188">
                  <c:v>-0.632324</c:v>
                </c:pt>
                <c:pt idx="21189">
                  <c:v>-0.65429700000000002</c:v>
                </c:pt>
                <c:pt idx="21190">
                  <c:v>-0.66406200000000004</c:v>
                </c:pt>
                <c:pt idx="21191">
                  <c:v>-0.71777299999999999</c:v>
                </c:pt>
                <c:pt idx="21192">
                  <c:v>-0.72265599999999997</c:v>
                </c:pt>
                <c:pt idx="21193">
                  <c:v>-0.74462899999999999</c:v>
                </c:pt>
                <c:pt idx="21194">
                  <c:v>-0.76171900000000003</c:v>
                </c:pt>
                <c:pt idx="21195">
                  <c:v>-0.79589799999999999</c:v>
                </c:pt>
                <c:pt idx="21196">
                  <c:v>-0.80322300000000002</c:v>
                </c:pt>
                <c:pt idx="21197">
                  <c:v>-0.82275399999999999</c:v>
                </c:pt>
                <c:pt idx="21198">
                  <c:v>-0.852051</c:v>
                </c:pt>
                <c:pt idx="21199">
                  <c:v>-0.852051</c:v>
                </c:pt>
                <c:pt idx="21200">
                  <c:v>-0.87158199999999997</c:v>
                </c:pt>
                <c:pt idx="21201">
                  <c:v>-0.89843799999999996</c:v>
                </c:pt>
                <c:pt idx="21202">
                  <c:v>-0.90087899999999999</c:v>
                </c:pt>
                <c:pt idx="21203">
                  <c:v>-0.90576199999999996</c:v>
                </c:pt>
                <c:pt idx="21204">
                  <c:v>-0.92285200000000001</c:v>
                </c:pt>
                <c:pt idx="21205">
                  <c:v>-0.90576199999999996</c:v>
                </c:pt>
                <c:pt idx="21206">
                  <c:v>-0.93994100000000003</c:v>
                </c:pt>
                <c:pt idx="21207">
                  <c:v>-0.95459000000000005</c:v>
                </c:pt>
                <c:pt idx="21208">
                  <c:v>-0.95459000000000005</c:v>
                </c:pt>
                <c:pt idx="21209">
                  <c:v>-0.96191400000000005</c:v>
                </c:pt>
                <c:pt idx="21210">
                  <c:v>-0.97167999999999999</c:v>
                </c:pt>
                <c:pt idx="21211">
                  <c:v>-0.96923800000000004</c:v>
                </c:pt>
                <c:pt idx="21212">
                  <c:v>-0.98632799999999998</c:v>
                </c:pt>
                <c:pt idx="21213">
                  <c:v>-0.97412100000000001</c:v>
                </c:pt>
                <c:pt idx="21214">
                  <c:v>-0.98144500000000001</c:v>
                </c:pt>
                <c:pt idx="21215">
                  <c:v>-0.96435499999999996</c:v>
                </c:pt>
                <c:pt idx="21216">
                  <c:v>-0.98388699999999996</c:v>
                </c:pt>
                <c:pt idx="21217">
                  <c:v>-0.95703099999999997</c:v>
                </c:pt>
                <c:pt idx="21218">
                  <c:v>-0.98877000000000004</c:v>
                </c:pt>
                <c:pt idx="21219">
                  <c:v>-0.94726600000000005</c:v>
                </c:pt>
                <c:pt idx="21220">
                  <c:v>-0.95703099999999997</c:v>
                </c:pt>
                <c:pt idx="21221">
                  <c:v>-0.944824</c:v>
                </c:pt>
                <c:pt idx="21222">
                  <c:v>-0.9375</c:v>
                </c:pt>
                <c:pt idx="21223">
                  <c:v>-0.91552699999999998</c:v>
                </c:pt>
                <c:pt idx="21224">
                  <c:v>-0.90332000000000001</c:v>
                </c:pt>
                <c:pt idx="21225">
                  <c:v>-0.88134800000000002</c:v>
                </c:pt>
                <c:pt idx="21226">
                  <c:v>-0.88622999999999996</c:v>
                </c:pt>
                <c:pt idx="21227">
                  <c:v>-0.87402299999999999</c:v>
                </c:pt>
                <c:pt idx="21228">
                  <c:v>-0.84472700000000001</c:v>
                </c:pt>
                <c:pt idx="21229">
                  <c:v>-0.83496099999999995</c:v>
                </c:pt>
                <c:pt idx="21230">
                  <c:v>-0.82031200000000004</c:v>
                </c:pt>
                <c:pt idx="21231">
                  <c:v>-0.79834000000000005</c:v>
                </c:pt>
                <c:pt idx="21232">
                  <c:v>-0.773926</c:v>
                </c:pt>
                <c:pt idx="21233">
                  <c:v>-0.75195299999999998</c:v>
                </c:pt>
                <c:pt idx="21234">
                  <c:v>-0.74218799999999996</c:v>
                </c:pt>
                <c:pt idx="21235">
                  <c:v>-0.70800799999999997</c:v>
                </c:pt>
                <c:pt idx="21236">
                  <c:v>-0.68359400000000003</c:v>
                </c:pt>
                <c:pt idx="21237">
                  <c:v>-0.67138699999999996</c:v>
                </c:pt>
                <c:pt idx="21238">
                  <c:v>-0.65185499999999996</c:v>
                </c:pt>
                <c:pt idx="21239">
                  <c:v>-0.60058599999999995</c:v>
                </c:pt>
                <c:pt idx="21240">
                  <c:v>-0.59326199999999996</c:v>
                </c:pt>
                <c:pt idx="21241">
                  <c:v>-0.56640599999999997</c:v>
                </c:pt>
                <c:pt idx="21242">
                  <c:v>-0.554199</c:v>
                </c:pt>
                <c:pt idx="21243">
                  <c:v>-0.50781200000000004</c:v>
                </c:pt>
                <c:pt idx="21244">
                  <c:v>-0.47119100000000003</c:v>
                </c:pt>
                <c:pt idx="21245">
                  <c:v>-0.43945299999999998</c:v>
                </c:pt>
                <c:pt idx="21246">
                  <c:v>-0.42236299999999999</c:v>
                </c:pt>
                <c:pt idx="21247">
                  <c:v>-0.37841799999999998</c:v>
                </c:pt>
                <c:pt idx="21248">
                  <c:v>-0.35156199999999999</c:v>
                </c:pt>
                <c:pt idx="21249">
                  <c:v>-0.322266</c:v>
                </c:pt>
                <c:pt idx="21250">
                  <c:v>-0.29541000000000001</c:v>
                </c:pt>
                <c:pt idx="21251">
                  <c:v>-0.26123000000000002</c:v>
                </c:pt>
                <c:pt idx="21252">
                  <c:v>-0.222168</c:v>
                </c:pt>
                <c:pt idx="21253">
                  <c:v>-0.18554699999999999</c:v>
                </c:pt>
                <c:pt idx="21254">
                  <c:v>-0.168457</c:v>
                </c:pt>
                <c:pt idx="21255">
                  <c:v>-0.124512</c:v>
                </c:pt>
                <c:pt idx="21256">
                  <c:v>-0.10009800000000001</c:v>
                </c:pt>
                <c:pt idx="21257">
                  <c:v>-6.8359400000000001E-2</c:v>
                </c:pt>
                <c:pt idx="21258">
                  <c:v>-3.41797E-2</c:v>
                </c:pt>
                <c:pt idx="21259">
                  <c:v>-2.4414100000000002E-3</c:v>
                </c:pt>
                <c:pt idx="21260">
                  <c:v>3.41797E-2</c:v>
                </c:pt>
                <c:pt idx="21261">
                  <c:v>7.5683600000000004E-2</c:v>
                </c:pt>
                <c:pt idx="21262">
                  <c:v>0.10253900000000001</c:v>
                </c:pt>
                <c:pt idx="21263">
                  <c:v>0.12939500000000001</c:v>
                </c:pt>
                <c:pt idx="21264">
                  <c:v>0.161133</c:v>
                </c:pt>
                <c:pt idx="21265">
                  <c:v>0.20263700000000001</c:v>
                </c:pt>
                <c:pt idx="21266">
                  <c:v>0.231934</c:v>
                </c:pt>
                <c:pt idx="21267">
                  <c:v>0.27343800000000001</c:v>
                </c:pt>
                <c:pt idx="21268">
                  <c:v>0.28808600000000001</c:v>
                </c:pt>
                <c:pt idx="21269">
                  <c:v>0.322266</c:v>
                </c:pt>
                <c:pt idx="21270">
                  <c:v>0.36132799999999998</c:v>
                </c:pt>
                <c:pt idx="21271">
                  <c:v>0.390625</c:v>
                </c:pt>
                <c:pt idx="21272">
                  <c:v>0.42968800000000001</c:v>
                </c:pt>
                <c:pt idx="21273">
                  <c:v>0.45166000000000001</c:v>
                </c:pt>
                <c:pt idx="21274">
                  <c:v>0.48583999999999999</c:v>
                </c:pt>
                <c:pt idx="21275">
                  <c:v>0.51513699999999996</c:v>
                </c:pt>
                <c:pt idx="21276">
                  <c:v>0.52734400000000003</c:v>
                </c:pt>
                <c:pt idx="21277">
                  <c:v>0.56640599999999997</c:v>
                </c:pt>
                <c:pt idx="21278">
                  <c:v>0.59570299999999998</c:v>
                </c:pt>
                <c:pt idx="21279">
                  <c:v>0.62744100000000003</c:v>
                </c:pt>
                <c:pt idx="21280">
                  <c:v>0.64697300000000002</c:v>
                </c:pt>
                <c:pt idx="21281">
                  <c:v>0.67871099999999995</c:v>
                </c:pt>
                <c:pt idx="21282">
                  <c:v>0.71289100000000005</c:v>
                </c:pt>
                <c:pt idx="21283">
                  <c:v>0.73730499999999999</c:v>
                </c:pt>
                <c:pt idx="21284">
                  <c:v>0.74951199999999996</c:v>
                </c:pt>
                <c:pt idx="21285">
                  <c:v>0.77880899999999997</c:v>
                </c:pt>
                <c:pt idx="21286">
                  <c:v>0.78613299999999997</c:v>
                </c:pt>
                <c:pt idx="21287">
                  <c:v>0.82031200000000004</c:v>
                </c:pt>
                <c:pt idx="21288">
                  <c:v>0.852051</c:v>
                </c:pt>
                <c:pt idx="21289">
                  <c:v>0.866699</c:v>
                </c:pt>
                <c:pt idx="21290">
                  <c:v>0.88622999999999996</c:v>
                </c:pt>
                <c:pt idx="21291">
                  <c:v>0.91552699999999998</c:v>
                </c:pt>
                <c:pt idx="21292">
                  <c:v>0.91308599999999995</c:v>
                </c:pt>
                <c:pt idx="21293">
                  <c:v>0.93994100000000003</c:v>
                </c:pt>
                <c:pt idx="21294">
                  <c:v>0.94238299999999997</c:v>
                </c:pt>
                <c:pt idx="21295">
                  <c:v>0.95459000000000005</c:v>
                </c:pt>
                <c:pt idx="21296">
                  <c:v>0.96435499999999996</c:v>
                </c:pt>
                <c:pt idx="21297">
                  <c:v>0.97900399999999999</c:v>
                </c:pt>
                <c:pt idx="21298">
                  <c:v>1.01562</c:v>
                </c:pt>
                <c:pt idx="21299">
                  <c:v>1.01074</c:v>
                </c:pt>
                <c:pt idx="21300">
                  <c:v>1.0083</c:v>
                </c:pt>
                <c:pt idx="21301">
                  <c:v>1.03271</c:v>
                </c:pt>
                <c:pt idx="21302">
                  <c:v>1.0522499999999999</c:v>
                </c:pt>
                <c:pt idx="21303">
                  <c:v>1.0498000000000001</c:v>
                </c:pt>
                <c:pt idx="21304">
                  <c:v>1.0546899999999999</c:v>
                </c:pt>
                <c:pt idx="21305">
                  <c:v>1.0546899999999999</c:v>
                </c:pt>
                <c:pt idx="21306">
                  <c:v>1.0620099999999999</c:v>
                </c:pt>
                <c:pt idx="21307">
                  <c:v>1.0473600000000001</c:v>
                </c:pt>
                <c:pt idx="21308">
                  <c:v>1.0644499999999999</c:v>
                </c:pt>
                <c:pt idx="21309">
                  <c:v>1.06934</c:v>
                </c:pt>
                <c:pt idx="21310">
                  <c:v>1.0546899999999999</c:v>
                </c:pt>
                <c:pt idx="21311">
                  <c:v>1.0620099999999999</c:v>
                </c:pt>
                <c:pt idx="21312">
                  <c:v>1.0424800000000001</c:v>
                </c:pt>
                <c:pt idx="21313">
                  <c:v>1.0620099999999999</c:v>
                </c:pt>
                <c:pt idx="21314">
                  <c:v>1.0473600000000001</c:v>
                </c:pt>
                <c:pt idx="21315">
                  <c:v>1.0376000000000001</c:v>
                </c:pt>
                <c:pt idx="21316">
                  <c:v>1.03027</c:v>
                </c:pt>
                <c:pt idx="21317">
                  <c:v>1.0083</c:v>
                </c:pt>
                <c:pt idx="21318">
                  <c:v>1.00098</c:v>
                </c:pt>
                <c:pt idx="21319">
                  <c:v>1.00098</c:v>
                </c:pt>
                <c:pt idx="21320">
                  <c:v>0.99609400000000003</c:v>
                </c:pt>
                <c:pt idx="21321">
                  <c:v>0.97900399999999999</c:v>
                </c:pt>
                <c:pt idx="21322">
                  <c:v>0.96191400000000005</c:v>
                </c:pt>
                <c:pt idx="21323">
                  <c:v>0.94726600000000005</c:v>
                </c:pt>
                <c:pt idx="21324">
                  <c:v>0.94726600000000005</c:v>
                </c:pt>
                <c:pt idx="21325">
                  <c:v>0.91308599999999995</c:v>
                </c:pt>
                <c:pt idx="21326">
                  <c:v>0.86425799999999997</c:v>
                </c:pt>
                <c:pt idx="21327">
                  <c:v>0.87646500000000005</c:v>
                </c:pt>
                <c:pt idx="21328">
                  <c:v>0.86425799999999997</c:v>
                </c:pt>
                <c:pt idx="21329">
                  <c:v>0.83252000000000004</c:v>
                </c:pt>
                <c:pt idx="21330">
                  <c:v>0.81787100000000001</c:v>
                </c:pt>
                <c:pt idx="21331">
                  <c:v>0.79101600000000005</c:v>
                </c:pt>
                <c:pt idx="21332">
                  <c:v>0.78369100000000003</c:v>
                </c:pt>
                <c:pt idx="21333">
                  <c:v>0.76660200000000001</c:v>
                </c:pt>
                <c:pt idx="21334">
                  <c:v>0.73242200000000002</c:v>
                </c:pt>
                <c:pt idx="21335">
                  <c:v>0.72021500000000005</c:v>
                </c:pt>
                <c:pt idx="21336">
                  <c:v>0.67138699999999996</c:v>
                </c:pt>
                <c:pt idx="21337">
                  <c:v>0.65429700000000002</c:v>
                </c:pt>
                <c:pt idx="21338">
                  <c:v>0.62011700000000003</c:v>
                </c:pt>
                <c:pt idx="21339">
                  <c:v>0.59570299999999998</c:v>
                </c:pt>
                <c:pt idx="21340">
                  <c:v>0.56640599999999997</c:v>
                </c:pt>
                <c:pt idx="21341">
                  <c:v>0.55175799999999997</c:v>
                </c:pt>
                <c:pt idx="21342">
                  <c:v>0.51513699999999996</c:v>
                </c:pt>
                <c:pt idx="21343">
                  <c:v>0.48828100000000002</c:v>
                </c:pt>
                <c:pt idx="21344">
                  <c:v>0.45166000000000001</c:v>
                </c:pt>
                <c:pt idx="21345">
                  <c:v>0.42968800000000001</c:v>
                </c:pt>
                <c:pt idx="21346">
                  <c:v>0.39306600000000003</c:v>
                </c:pt>
                <c:pt idx="21347">
                  <c:v>0.36621100000000001</c:v>
                </c:pt>
                <c:pt idx="21348">
                  <c:v>0.33203100000000002</c:v>
                </c:pt>
                <c:pt idx="21349">
                  <c:v>0.29785200000000001</c:v>
                </c:pt>
                <c:pt idx="21350">
                  <c:v>0.26855499999999999</c:v>
                </c:pt>
                <c:pt idx="21351">
                  <c:v>0.239258</c:v>
                </c:pt>
                <c:pt idx="21352">
                  <c:v>0.20752000000000001</c:v>
                </c:pt>
                <c:pt idx="21353">
                  <c:v>0.18310499999999999</c:v>
                </c:pt>
                <c:pt idx="21354">
                  <c:v>0.117188</c:v>
                </c:pt>
                <c:pt idx="21355">
                  <c:v>0.107422</c:v>
                </c:pt>
                <c:pt idx="21356">
                  <c:v>8.5449200000000003E-2</c:v>
                </c:pt>
                <c:pt idx="21357">
                  <c:v>4.8828099999999999E-2</c:v>
                </c:pt>
                <c:pt idx="21358">
                  <c:v>9.7656199999999992E-3</c:v>
                </c:pt>
                <c:pt idx="21359">
                  <c:v>-1.7089799999999999E-2</c:v>
                </c:pt>
                <c:pt idx="21360">
                  <c:v>-3.90625E-2</c:v>
                </c:pt>
                <c:pt idx="21361">
                  <c:v>-8.3007800000000007E-2</c:v>
                </c:pt>
                <c:pt idx="21362">
                  <c:v>-0.12207</c:v>
                </c:pt>
                <c:pt idx="21363">
                  <c:v>-0.15625</c:v>
                </c:pt>
                <c:pt idx="21364">
                  <c:v>-0.18554699999999999</c:v>
                </c:pt>
                <c:pt idx="21365">
                  <c:v>-0.239258</c:v>
                </c:pt>
                <c:pt idx="21366">
                  <c:v>-0.25146499999999999</c:v>
                </c:pt>
                <c:pt idx="21367">
                  <c:v>-0.26367200000000002</c:v>
                </c:pt>
                <c:pt idx="21368">
                  <c:v>-0.28808600000000001</c:v>
                </c:pt>
                <c:pt idx="21369">
                  <c:v>-0.33935500000000002</c:v>
                </c:pt>
                <c:pt idx="21370">
                  <c:v>-0.35400399999999999</c:v>
                </c:pt>
                <c:pt idx="21371">
                  <c:v>-0.39550800000000003</c:v>
                </c:pt>
                <c:pt idx="21372">
                  <c:v>-0.41992200000000002</c:v>
                </c:pt>
                <c:pt idx="21373">
                  <c:v>-0.458984</c:v>
                </c:pt>
                <c:pt idx="21374">
                  <c:v>-0.48095700000000002</c:v>
                </c:pt>
                <c:pt idx="21375">
                  <c:v>-0.50781200000000004</c:v>
                </c:pt>
                <c:pt idx="21376">
                  <c:v>-0.539551</c:v>
                </c:pt>
                <c:pt idx="21377">
                  <c:v>-0.56640599999999997</c:v>
                </c:pt>
                <c:pt idx="21378">
                  <c:v>-0.58837899999999999</c:v>
                </c:pt>
                <c:pt idx="21379">
                  <c:v>-0.625</c:v>
                </c:pt>
                <c:pt idx="21380">
                  <c:v>-0.64453099999999997</c:v>
                </c:pt>
                <c:pt idx="21381">
                  <c:v>-0.65673800000000004</c:v>
                </c:pt>
                <c:pt idx="21382">
                  <c:v>-0.68115199999999998</c:v>
                </c:pt>
                <c:pt idx="21383">
                  <c:v>-0.71289100000000005</c:v>
                </c:pt>
                <c:pt idx="21384">
                  <c:v>-0.73486300000000004</c:v>
                </c:pt>
                <c:pt idx="21385">
                  <c:v>-0.75195299999999998</c:v>
                </c:pt>
                <c:pt idx="21386">
                  <c:v>-0.773926</c:v>
                </c:pt>
                <c:pt idx="21387">
                  <c:v>-0.78125</c:v>
                </c:pt>
                <c:pt idx="21388">
                  <c:v>-0.79345699999999997</c:v>
                </c:pt>
                <c:pt idx="21389">
                  <c:v>-0.83007799999999998</c:v>
                </c:pt>
                <c:pt idx="21390">
                  <c:v>-0.83984400000000003</c:v>
                </c:pt>
                <c:pt idx="21391">
                  <c:v>-0.86425799999999997</c:v>
                </c:pt>
                <c:pt idx="21392">
                  <c:v>-0.87890599999999997</c:v>
                </c:pt>
                <c:pt idx="21393">
                  <c:v>-0.89355499999999999</c:v>
                </c:pt>
                <c:pt idx="21394">
                  <c:v>-0.89843799999999996</c:v>
                </c:pt>
                <c:pt idx="21395">
                  <c:v>-0.90820299999999998</c:v>
                </c:pt>
                <c:pt idx="21396">
                  <c:v>-0.92773399999999995</c:v>
                </c:pt>
                <c:pt idx="21397">
                  <c:v>-0.92285200000000001</c:v>
                </c:pt>
                <c:pt idx="21398">
                  <c:v>-0.9375</c:v>
                </c:pt>
                <c:pt idx="21399">
                  <c:v>-0.94726600000000005</c:v>
                </c:pt>
                <c:pt idx="21400">
                  <c:v>-0.96191400000000005</c:v>
                </c:pt>
                <c:pt idx="21401">
                  <c:v>-0.96435499999999996</c:v>
                </c:pt>
                <c:pt idx="21402">
                  <c:v>-0.96191400000000005</c:v>
                </c:pt>
                <c:pt idx="21403">
                  <c:v>-0.97167999999999999</c:v>
                </c:pt>
                <c:pt idx="21404">
                  <c:v>-0.94238299999999997</c:v>
                </c:pt>
                <c:pt idx="21405">
                  <c:v>-0.95947300000000002</c:v>
                </c:pt>
                <c:pt idx="21406">
                  <c:v>-0.97656200000000004</c:v>
                </c:pt>
                <c:pt idx="21407">
                  <c:v>-0.96191400000000005</c:v>
                </c:pt>
                <c:pt idx="21408">
                  <c:v>-0.96679700000000002</c:v>
                </c:pt>
                <c:pt idx="21409">
                  <c:v>-0.944824</c:v>
                </c:pt>
                <c:pt idx="21410">
                  <c:v>-0.944824</c:v>
                </c:pt>
                <c:pt idx="21411">
                  <c:v>-0.9375</c:v>
                </c:pt>
                <c:pt idx="21412">
                  <c:v>-0.92285200000000001</c:v>
                </c:pt>
                <c:pt idx="21413">
                  <c:v>-0.930176</c:v>
                </c:pt>
                <c:pt idx="21414">
                  <c:v>-0.92040999999999995</c:v>
                </c:pt>
                <c:pt idx="21415">
                  <c:v>-0.87402299999999999</c:v>
                </c:pt>
                <c:pt idx="21416">
                  <c:v>-0.88622999999999996</c:v>
                </c:pt>
                <c:pt idx="21417">
                  <c:v>-0.86914100000000005</c:v>
                </c:pt>
                <c:pt idx="21418">
                  <c:v>-0.852051</c:v>
                </c:pt>
                <c:pt idx="21419">
                  <c:v>-0.84716800000000003</c:v>
                </c:pt>
                <c:pt idx="21420">
                  <c:v>-0.81298800000000004</c:v>
                </c:pt>
                <c:pt idx="21421">
                  <c:v>-0.82031200000000004</c:v>
                </c:pt>
                <c:pt idx="21422">
                  <c:v>-0.78369100000000003</c:v>
                </c:pt>
                <c:pt idx="21423">
                  <c:v>-0.80322300000000002</c:v>
                </c:pt>
                <c:pt idx="21424">
                  <c:v>-0.75683599999999995</c:v>
                </c:pt>
                <c:pt idx="21425">
                  <c:v>-0.72021500000000005</c:v>
                </c:pt>
                <c:pt idx="21426">
                  <c:v>-0.70800799999999997</c:v>
                </c:pt>
                <c:pt idx="21427">
                  <c:v>-0.68359400000000003</c:v>
                </c:pt>
                <c:pt idx="21428">
                  <c:v>-0.64941400000000005</c:v>
                </c:pt>
                <c:pt idx="21429">
                  <c:v>-0.632324</c:v>
                </c:pt>
                <c:pt idx="21430">
                  <c:v>-0.60546900000000003</c:v>
                </c:pt>
                <c:pt idx="21431">
                  <c:v>-0.58349600000000001</c:v>
                </c:pt>
                <c:pt idx="21432">
                  <c:v>-0.55175799999999997</c:v>
                </c:pt>
                <c:pt idx="21433">
                  <c:v>-0.52978499999999995</c:v>
                </c:pt>
                <c:pt idx="21434">
                  <c:v>-0.48828100000000002</c:v>
                </c:pt>
                <c:pt idx="21435">
                  <c:v>-0.46875</c:v>
                </c:pt>
                <c:pt idx="21436">
                  <c:v>-0.46386699999999997</c:v>
                </c:pt>
                <c:pt idx="21437">
                  <c:v>-0.40771499999999999</c:v>
                </c:pt>
                <c:pt idx="21438">
                  <c:v>-0.380859</c:v>
                </c:pt>
                <c:pt idx="21439">
                  <c:v>-0.34912100000000001</c:v>
                </c:pt>
                <c:pt idx="21440">
                  <c:v>-0.33203100000000002</c:v>
                </c:pt>
                <c:pt idx="21441">
                  <c:v>-0.29052699999999998</c:v>
                </c:pt>
                <c:pt idx="21442">
                  <c:v>-0.25878899999999999</c:v>
                </c:pt>
                <c:pt idx="21443">
                  <c:v>-0.21728500000000001</c:v>
                </c:pt>
                <c:pt idx="21444">
                  <c:v>-0.18554699999999999</c:v>
                </c:pt>
                <c:pt idx="21445">
                  <c:v>-0.15625</c:v>
                </c:pt>
                <c:pt idx="21446">
                  <c:v>-0.117188</c:v>
                </c:pt>
                <c:pt idx="21447">
                  <c:v>-9.2773400000000006E-2</c:v>
                </c:pt>
                <c:pt idx="21448">
                  <c:v>-5.8593800000000001E-2</c:v>
                </c:pt>
                <c:pt idx="21449">
                  <c:v>-4.8828099999999999E-2</c:v>
                </c:pt>
                <c:pt idx="21450">
                  <c:v>7.3242200000000002E-3</c:v>
                </c:pt>
                <c:pt idx="21451">
                  <c:v>2.9296900000000001E-2</c:v>
                </c:pt>
                <c:pt idx="21452">
                  <c:v>5.8593800000000001E-2</c:v>
                </c:pt>
                <c:pt idx="21453">
                  <c:v>0.107422</c:v>
                </c:pt>
                <c:pt idx="21454">
                  <c:v>0.13183600000000001</c:v>
                </c:pt>
                <c:pt idx="21455">
                  <c:v>0.163574</c:v>
                </c:pt>
                <c:pt idx="21456">
                  <c:v>0.17822299999999999</c:v>
                </c:pt>
                <c:pt idx="21457">
                  <c:v>0.222168</c:v>
                </c:pt>
                <c:pt idx="21458">
                  <c:v>0.26367200000000002</c:v>
                </c:pt>
                <c:pt idx="21459">
                  <c:v>0.29052699999999998</c:v>
                </c:pt>
                <c:pt idx="21460">
                  <c:v>0.33203100000000002</c:v>
                </c:pt>
                <c:pt idx="21461">
                  <c:v>0.35400399999999999</c:v>
                </c:pt>
                <c:pt idx="21462">
                  <c:v>0.41259800000000002</c:v>
                </c:pt>
                <c:pt idx="21463">
                  <c:v>0.43457000000000001</c:v>
                </c:pt>
                <c:pt idx="21464">
                  <c:v>0.44921899999999998</c:v>
                </c:pt>
                <c:pt idx="21465">
                  <c:v>0.48828100000000002</c:v>
                </c:pt>
                <c:pt idx="21466">
                  <c:v>0.50781200000000004</c:v>
                </c:pt>
                <c:pt idx="21467">
                  <c:v>0.54931600000000003</c:v>
                </c:pt>
                <c:pt idx="21468">
                  <c:v>0.56396500000000005</c:v>
                </c:pt>
                <c:pt idx="21469">
                  <c:v>0.59326199999999996</c:v>
                </c:pt>
                <c:pt idx="21470">
                  <c:v>0.625</c:v>
                </c:pt>
                <c:pt idx="21471">
                  <c:v>0.64697300000000002</c:v>
                </c:pt>
                <c:pt idx="21472">
                  <c:v>0.68603499999999995</c:v>
                </c:pt>
                <c:pt idx="21473">
                  <c:v>0.72021500000000005</c:v>
                </c:pt>
                <c:pt idx="21474">
                  <c:v>0.70800799999999997</c:v>
                </c:pt>
                <c:pt idx="21475">
                  <c:v>0.81298800000000004</c:v>
                </c:pt>
                <c:pt idx="21476">
                  <c:v>0.76660200000000001</c:v>
                </c:pt>
                <c:pt idx="21477">
                  <c:v>0.78613299999999997</c:v>
                </c:pt>
                <c:pt idx="21478">
                  <c:v>0.81542999999999999</c:v>
                </c:pt>
                <c:pt idx="21479">
                  <c:v>0.82519500000000001</c:v>
                </c:pt>
                <c:pt idx="21480">
                  <c:v>0.84960899999999995</c:v>
                </c:pt>
                <c:pt idx="21481">
                  <c:v>0.87646500000000005</c:v>
                </c:pt>
                <c:pt idx="21482">
                  <c:v>0.88134800000000002</c:v>
                </c:pt>
                <c:pt idx="21483">
                  <c:v>0.91064500000000004</c:v>
                </c:pt>
                <c:pt idx="21484">
                  <c:v>0.9375</c:v>
                </c:pt>
                <c:pt idx="21485">
                  <c:v>0.9375</c:v>
                </c:pt>
                <c:pt idx="21486">
                  <c:v>0.96435499999999996</c:v>
                </c:pt>
                <c:pt idx="21487">
                  <c:v>0.96923800000000004</c:v>
                </c:pt>
                <c:pt idx="21488">
                  <c:v>0.99365199999999998</c:v>
                </c:pt>
                <c:pt idx="21489">
                  <c:v>0.98388699999999996</c:v>
                </c:pt>
                <c:pt idx="21490">
                  <c:v>1.00342</c:v>
                </c:pt>
                <c:pt idx="21491">
                  <c:v>1.0083</c:v>
                </c:pt>
                <c:pt idx="21492">
                  <c:v>1.02051</c:v>
                </c:pt>
                <c:pt idx="21493">
                  <c:v>1.01562</c:v>
                </c:pt>
                <c:pt idx="21494">
                  <c:v>1.02539</c:v>
                </c:pt>
                <c:pt idx="21495">
                  <c:v>1.0400400000000001</c:v>
                </c:pt>
                <c:pt idx="21496">
                  <c:v>1.0351600000000001</c:v>
                </c:pt>
                <c:pt idx="21497">
                  <c:v>1.02295</c:v>
                </c:pt>
                <c:pt idx="21498">
                  <c:v>1.0376000000000001</c:v>
                </c:pt>
                <c:pt idx="21499">
                  <c:v>1.0473600000000001</c:v>
                </c:pt>
                <c:pt idx="21500">
                  <c:v>1.03271</c:v>
                </c:pt>
                <c:pt idx="21501">
                  <c:v>1.02783</c:v>
                </c:pt>
                <c:pt idx="21502">
                  <c:v>1.0449200000000001</c:v>
                </c:pt>
                <c:pt idx="21503">
                  <c:v>1.0083</c:v>
                </c:pt>
                <c:pt idx="21504">
                  <c:v>1.03027</c:v>
                </c:pt>
                <c:pt idx="21505">
                  <c:v>1.11084</c:v>
                </c:pt>
                <c:pt idx="21506">
                  <c:v>1.01807</c:v>
                </c:pt>
                <c:pt idx="21507">
                  <c:v>0.99853499999999995</c:v>
                </c:pt>
                <c:pt idx="21508">
                  <c:v>0.99121099999999995</c:v>
                </c:pt>
                <c:pt idx="21509">
                  <c:v>0.97900399999999999</c:v>
                </c:pt>
                <c:pt idx="21510">
                  <c:v>0.97167999999999999</c:v>
                </c:pt>
                <c:pt idx="21511">
                  <c:v>0.97412100000000001</c:v>
                </c:pt>
                <c:pt idx="21512">
                  <c:v>0.94970699999999997</c:v>
                </c:pt>
                <c:pt idx="21513">
                  <c:v>0.94238299999999997</c:v>
                </c:pt>
                <c:pt idx="21514">
                  <c:v>0.91064500000000004</c:v>
                </c:pt>
                <c:pt idx="21515">
                  <c:v>0.90820299999999998</c:v>
                </c:pt>
                <c:pt idx="21516">
                  <c:v>0.85449200000000003</c:v>
                </c:pt>
                <c:pt idx="21517">
                  <c:v>0.86914100000000005</c:v>
                </c:pt>
                <c:pt idx="21518">
                  <c:v>0.859375</c:v>
                </c:pt>
                <c:pt idx="21519">
                  <c:v>0.83007799999999998</c:v>
                </c:pt>
                <c:pt idx="21520">
                  <c:v>0.81298800000000004</c:v>
                </c:pt>
                <c:pt idx="21521">
                  <c:v>0.78369100000000003</c:v>
                </c:pt>
                <c:pt idx="21522">
                  <c:v>0.773926</c:v>
                </c:pt>
                <c:pt idx="21523">
                  <c:v>0.73974600000000001</c:v>
                </c:pt>
                <c:pt idx="21524">
                  <c:v>0.72753900000000005</c:v>
                </c:pt>
                <c:pt idx="21525">
                  <c:v>0.71533199999999997</c:v>
                </c:pt>
                <c:pt idx="21526">
                  <c:v>0.67138699999999996</c:v>
                </c:pt>
                <c:pt idx="21527">
                  <c:v>0.64453099999999997</c:v>
                </c:pt>
                <c:pt idx="21528">
                  <c:v>0.63476600000000005</c:v>
                </c:pt>
                <c:pt idx="21529">
                  <c:v>0.58105499999999999</c:v>
                </c:pt>
                <c:pt idx="21530">
                  <c:v>0.56396500000000005</c:v>
                </c:pt>
                <c:pt idx="21531">
                  <c:v>0.53710899999999995</c:v>
                </c:pt>
                <c:pt idx="21532">
                  <c:v>0.51513699999999996</c:v>
                </c:pt>
                <c:pt idx="21533">
                  <c:v>0.48583999999999999</c:v>
                </c:pt>
                <c:pt idx="21534">
                  <c:v>0.45410200000000001</c:v>
                </c:pt>
                <c:pt idx="21535">
                  <c:v>0.42724600000000001</c:v>
                </c:pt>
                <c:pt idx="21536">
                  <c:v>0.380859</c:v>
                </c:pt>
                <c:pt idx="21537">
                  <c:v>0.35644500000000001</c:v>
                </c:pt>
                <c:pt idx="21538">
                  <c:v>0.32958999999999999</c:v>
                </c:pt>
                <c:pt idx="21539">
                  <c:v>0.30029299999999998</c:v>
                </c:pt>
                <c:pt idx="21540">
                  <c:v>0.26855499999999999</c:v>
                </c:pt>
                <c:pt idx="21541">
                  <c:v>0.236816</c:v>
                </c:pt>
                <c:pt idx="21542">
                  <c:v>0.19042999999999999</c:v>
                </c:pt>
                <c:pt idx="21543">
                  <c:v>0.18066399999999999</c:v>
                </c:pt>
                <c:pt idx="21544">
                  <c:v>0.19531200000000001</c:v>
                </c:pt>
                <c:pt idx="21545">
                  <c:v>0.119629</c:v>
                </c:pt>
                <c:pt idx="21546">
                  <c:v>9.0331999999999996E-2</c:v>
                </c:pt>
                <c:pt idx="21547">
                  <c:v>5.3710899999999999E-2</c:v>
                </c:pt>
                <c:pt idx="21548">
                  <c:v>2.9296900000000001E-2</c:v>
                </c:pt>
                <c:pt idx="21549">
                  <c:v>-1.7089799999999999E-2</c:v>
                </c:pt>
                <c:pt idx="21550">
                  <c:v>-5.6152300000000002E-2</c:v>
                </c:pt>
                <c:pt idx="21551">
                  <c:v>-8.5449200000000003E-2</c:v>
                </c:pt>
                <c:pt idx="21552">
                  <c:v>-0.114746</c:v>
                </c:pt>
                <c:pt idx="21553">
                  <c:v>-0.14160200000000001</c:v>
                </c:pt>
                <c:pt idx="21554">
                  <c:v>-0.18798799999999999</c:v>
                </c:pt>
                <c:pt idx="21555">
                  <c:v>-0.17578099999999999</c:v>
                </c:pt>
                <c:pt idx="21556">
                  <c:v>-0.241699</c:v>
                </c:pt>
                <c:pt idx="21557">
                  <c:v>-0.27587899999999999</c:v>
                </c:pt>
                <c:pt idx="21558">
                  <c:v>-0.30761699999999997</c:v>
                </c:pt>
                <c:pt idx="21559">
                  <c:v>-0.33935500000000002</c:v>
                </c:pt>
                <c:pt idx="21560">
                  <c:v>-0.37353500000000001</c:v>
                </c:pt>
                <c:pt idx="21561">
                  <c:v>-0.39306600000000003</c:v>
                </c:pt>
                <c:pt idx="21562">
                  <c:v>-0.41992200000000002</c:v>
                </c:pt>
                <c:pt idx="21563">
                  <c:v>-0.45410200000000001</c:v>
                </c:pt>
                <c:pt idx="21564">
                  <c:v>-0.49560500000000002</c:v>
                </c:pt>
                <c:pt idx="21565">
                  <c:v>-0.51025399999999999</c:v>
                </c:pt>
                <c:pt idx="21566">
                  <c:v>-0.53710899999999995</c:v>
                </c:pt>
                <c:pt idx="21567">
                  <c:v>-0.57128900000000005</c:v>
                </c:pt>
                <c:pt idx="21568">
                  <c:v>-0.59326199999999996</c:v>
                </c:pt>
                <c:pt idx="21569">
                  <c:v>-0.62011700000000003</c:v>
                </c:pt>
                <c:pt idx="21570">
                  <c:v>-0.64453099999999997</c:v>
                </c:pt>
                <c:pt idx="21571">
                  <c:v>-0.67382799999999998</c:v>
                </c:pt>
                <c:pt idx="21572">
                  <c:v>-0.69091800000000003</c:v>
                </c:pt>
                <c:pt idx="21573">
                  <c:v>-0.71533199999999997</c:v>
                </c:pt>
                <c:pt idx="21574">
                  <c:v>-0.73730499999999999</c:v>
                </c:pt>
                <c:pt idx="21575">
                  <c:v>-0.75927699999999998</c:v>
                </c:pt>
                <c:pt idx="21576">
                  <c:v>-0.78613299999999997</c:v>
                </c:pt>
                <c:pt idx="21577">
                  <c:v>-0.80566400000000005</c:v>
                </c:pt>
                <c:pt idx="21578">
                  <c:v>-0.81787100000000001</c:v>
                </c:pt>
                <c:pt idx="21579">
                  <c:v>-0.84960899999999995</c:v>
                </c:pt>
                <c:pt idx="21580">
                  <c:v>-0.852051</c:v>
                </c:pt>
                <c:pt idx="21581">
                  <c:v>-0.866699</c:v>
                </c:pt>
                <c:pt idx="21582">
                  <c:v>-0.88867200000000002</c:v>
                </c:pt>
                <c:pt idx="21583">
                  <c:v>-0.91064500000000004</c:v>
                </c:pt>
                <c:pt idx="21584">
                  <c:v>-0.91552699999999998</c:v>
                </c:pt>
                <c:pt idx="21585">
                  <c:v>-0.930176</c:v>
                </c:pt>
                <c:pt idx="21586">
                  <c:v>-0.95214799999999999</c:v>
                </c:pt>
                <c:pt idx="21587">
                  <c:v>-0.93994100000000003</c:v>
                </c:pt>
                <c:pt idx="21588">
                  <c:v>-0.94970699999999997</c:v>
                </c:pt>
                <c:pt idx="21589">
                  <c:v>-0.96679700000000002</c:v>
                </c:pt>
                <c:pt idx="21590">
                  <c:v>-0.96923800000000004</c:v>
                </c:pt>
                <c:pt idx="21591">
                  <c:v>-0.97412100000000001</c:v>
                </c:pt>
                <c:pt idx="21592">
                  <c:v>-0.97167999999999999</c:v>
                </c:pt>
                <c:pt idx="21593">
                  <c:v>-0.98144500000000001</c:v>
                </c:pt>
                <c:pt idx="21594">
                  <c:v>-0.99365199999999998</c:v>
                </c:pt>
                <c:pt idx="21595">
                  <c:v>-0.98877000000000004</c:v>
                </c:pt>
                <c:pt idx="21596">
                  <c:v>-1.00586</c:v>
                </c:pt>
                <c:pt idx="21597">
                  <c:v>-0.98144500000000001</c:v>
                </c:pt>
                <c:pt idx="21598">
                  <c:v>-0.97656200000000004</c:v>
                </c:pt>
                <c:pt idx="21599">
                  <c:v>-0.96923800000000004</c:v>
                </c:pt>
                <c:pt idx="21600">
                  <c:v>-0.94726600000000005</c:v>
                </c:pt>
                <c:pt idx="21601">
                  <c:v>-0.95947300000000002</c:v>
                </c:pt>
                <c:pt idx="21602">
                  <c:v>-0.94970699999999997</c:v>
                </c:pt>
                <c:pt idx="21603">
                  <c:v>-0.9375</c:v>
                </c:pt>
                <c:pt idx="21604">
                  <c:v>-0.930176</c:v>
                </c:pt>
                <c:pt idx="21605">
                  <c:v>-0.91308599999999995</c:v>
                </c:pt>
                <c:pt idx="21606">
                  <c:v>-0.90576199999999996</c:v>
                </c:pt>
                <c:pt idx="21607">
                  <c:v>-0.89599600000000001</c:v>
                </c:pt>
                <c:pt idx="21608">
                  <c:v>-0.88134800000000002</c:v>
                </c:pt>
                <c:pt idx="21609">
                  <c:v>-0.86425799999999997</c:v>
                </c:pt>
                <c:pt idx="21610">
                  <c:v>-0.85449200000000003</c:v>
                </c:pt>
                <c:pt idx="21611">
                  <c:v>-0.82275399999999999</c:v>
                </c:pt>
                <c:pt idx="21612">
                  <c:v>-0.82031200000000004</c:v>
                </c:pt>
                <c:pt idx="21613">
                  <c:v>-0.74462899999999999</c:v>
                </c:pt>
                <c:pt idx="21614">
                  <c:v>-0.77880899999999997</c:v>
                </c:pt>
                <c:pt idx="21615">
                  <c:v>-0.75683599999999995</c:v>
                </c:pt>
                <c:pt idx="21616">
                  <c:v>-0.74218799999999996</c:v>
                </c:pt>
                <c:pt idx="21617">
                  <c:v>-0.70068399999999997</c:v>
                </c:pt>
                <c:pt idx="21618">
                  <c:v>-0.68359400000000003</c:v>
                </c:pt>
                <c:pt idx="21619">
                  <c:v>-0.66162100000000001</c:v>
                </c:pt>
                <c:pt idx="21620">
                  <c:v>-0.63476600000000005</c:v>
                </c:pt>
                <c:pt idx="21621">
                  <c:v>-0.62011700000000003</c:v>
                </c:pt>
                <c:pt idx="21622">
                  <c:v>-0.58593799999999996</c:v>
                </c:pt>
                <c:pt idx="21623">
                  <c:v>-0.56640599999999997</c:v>
                </c:pt>
                <c:pt idx="21624">
                  <c:v>-0.52978499999999995</c:v>
                </c:pt>
                <c:pt idx="21625">
                  <c:v>-0.50537100000000001</c:v>
                </c:pt>
                <c:pt idx="21626">
                  <c:v>-0.49560500000000002</c:v>
                </c:pt>
                <c:pt idx="21627">
                  <c:v>-0.45654299999999998</c:v>
                </c:pt>
                <c:pt idx="21628">
                  <c:v>-0.40771499999999999</c:v>
                </c:pt>
                <c:pt idx="21629">
                  <c:v>-0.390625</c:v>
                </c:pt>
                <c:pt idx="21630">
                  <c:v>-0.34667999999999999</c:v>
                </c:pt>
                <c:pt idx="21631">
                  <c:v>-0.322266</c:v>
                </c:pt>
                <c:pt idx="21632">
                  <c:v>-0.29296899999999998</c:v>
                </c:pt>
                <c:pt idx="21633">
                  <c:v>-0.25390600000000002</c:v>
                </c:pt>
                <c:pt idx="21634">
                  <c:v>-0.227051</c:v>
                </c:pt>
                <c:pt idx="21635">
                  <c:v>-0.19287099999999999</c:v>
                </c:pt>
                <c:pt idx="21636">
                  <c:v>-0.161133</c:v>
                </c:pt>
                <c:pt idx="21637">
                  <c:v>-0.114746</c:v>
                </c:pt>
                <c:pt idx="21638">
                  <c:v>-0.10253900000000001</c:v>
                </c:pt>
                <c:pt idx="21639">
                  <c:v>-5.1269500000000003E-2</c:v>
                </c:pt>
                <c:pt idx="21640">
                  <c:v>-3.41797E-2</c:v>
                </c:pt>
                <c:pt idx="21641">
                  <c:v>9.7656199999999992E-3</c:v>
                </c:pt>
                <c:pt idx="21642">
                  <c:v>4.8828099999999999E-2</c:v>
                </c:pt>
                <c:pt idx="21643">
                  <c:v>5.8593800000000001E-2</c:v>
                </c:pt>
                <c:pt idx="21644">
                  <c:v>0.10253900000000001</c:v>
                </c:pt>
                <c:pt idx="21645">
                  <c:v>0.12939500000000001</c:v>
                </c:pt>
                <c:pt idx="21646">
                  <c:v>0.19042999999999999</c:v>
                </c:pt>
                <c:pt idx="21647">
                  <c:v>0.20996100000000001</c:v>
                </c:pt>
                <c:pt idx="21648">
                  <c:v>0.224609</c:v>
                </c:pt>
                <c:pt idx="21649">
                  <c:v>0.26123000000000002</c:v>
                </c:pt>
                <c:pt idx="21650">
                  <c:v>0.29785200000000001</c:v>
                </c:pt>
                <c:pt idx="21651">
                  <c:v>0.322266</c:v>
                </c:pt>
                <c:pt idx="21652">
                  <c:v>0.37597700000000001</c:v>
                </c:pt>
                <c:pt idx="21653">
                  <c:v>0.39306600000000003</c:v>
                </c:pt>
                <c:pt idx="21654">
                  <c:v>0.42480499999999999</c:v>
                </c:pt>
                <c:pt idx="21655">
                  <c:v>0.45410200000000001</c:v>
                </c:pt>
                <c:pt idx="21656">
                  <c:v>0.49316399999999999</c:v>
                </c:pt>
                <c:pt idx="21657">
                  <c:v>0.51269500000000001</c:v>
                </c:pt>
                <c:pt idx="21658">
                  <c:v>0.53466800000000003</c:v>
                </c:pt>
                <c:pt idx="21659">
                  <c:v>0.56884800000000002</c:v>
                </c:pt>
                <c:pt idx="21660">
                  <c:v>0.59082000000000001</c:v>
                </c:pt>
                <c:pt idx="21661">
                  <c:v>0.62988299999999997</c:v>
                </c:pt>
                <c:pt idx="21662">
                  <c:v>0.64209000000000005</c:v>
                </c:pt>
                <c:pt idx="21663">
                  <c:v>0.67871099999999995</c:v>
                </c:pt>
                <c:pt idx="21664">
                  <c:v>0.70068399999999997</c:v>
                </c:pt>
                <c:pt idx="21665">
                  <c:v>0.70556600000000003</c:v>
                </c:pt>
                <c:pt idx="21666">
                  <c:v>0.773926</c:v>
                </c:pt>
                <c:pt idx="21667">
                  <c:v>0.78125</c:v>
                </c:pt>
                <c:pt idx="21668">
                  <c:v>0.80078099999999997</c:v>
                </c:pt>
                <c:pt idx="21669">
                  <c:v>0.82031200000000004</c:v>
                </c:pt>
                <c:pt idx="21670">
                  <c:v>0.859375</c:v>
                </c:pt>
                <c:pt idx="21671">
                  <c:v>0.866699</c:v>
                </c:pt>
                <c:pt idx="21672">
                  <c:v>0.88134800000000002</c:v>
                </c:pt>
                <c:pt idx="21673">
                  <c:v>0.89599600000000001</c:v>
                </c:pt>
                <c:pt idx="21674">
                  <c:v>0.90820299999999998</c:v>
                </c:pt>
                <c:pt idx="21675">
                  <c:v>0.92285200000000001</c:v>
                </c:pt>
                <c:pt idx="21676">
                  <c:v>0.93261700000000003</c:v>
                </c:pt>
                <c:pt idx="21677">
                  <c:v>0.94726600000000005</c:v>
                </c:pt>
                <c:pt idx="21678">
                  <c:v>0.96191400000000005</c:v>
                </c:pt>
                <c:pt idx="21679">
                  <c:v>0.99121099999999995</c:v>
                </c:pt>
                <c:pt idx="21680">
                  <c:v>0.99853499999999995</c:v>
                </c:pt>
                <c:pt idx="21681">
                  <c:v>1.01074</c:v>
                </c:pt>
                <c:pt idx="21682">
                  <c:v>1.01807</c:v>
                </c:pt>
                <c:pt idx="21683">
                  <c:v>1.02783</c:v>
                </c:pt>
                <c:pt idx="21684">
                  <c:v>1.03027</c:v>
                </c:pt>
                <c:pt idx="21685">
                  <c:v>1.02295</c:v>
                </c:pt>
                <c:pt idx="21686">
                  <c:v>1.0473600000000001</c:v>
                </c:pt>
                <c:pt idx="21687">
                  <c:v>1.0449200000000001</c:v>
                </c:pt>
                <c:pt idx="21688">
                  <c:v>1.0498000000000001</c:v>
                </c:pt>
                <c:pt idx="21689">
                  <c:v>1.0473600000000001</c:v>
                </c:pt>
                <c:pt idx="21690">
                  <c:v>1.0546899999999999</c:v>
                </c:pt>
                <c:pt idx="21691">
                  <c:v>1.0351600000000001</c:v>
                </c:pt>
                <c:pt idx="21692">
                  <c:v>1.0424800000000001</c:v>
                </c:pt>
                <c:pt idx="21693">
                  <c:v>1.0571299999999999</c:v>
                </c:pt>
                <c:pt idx="21694">
                  <c:v>1.0424800000000001</c:v>
                </c:pt>
                <c:pt idx="21695">
                  <c:v>1.0473600000000001</c:v>
                </c:pt>
                <c:pt idx="21696">
                  <c:v>1.03027</c:v>
                </c:pt>
                <c:pt idx="21697">
                  <c:v>1.0351600000000001</c:v>
                </c:pt>
                <c:pt idx="21698">
                  <c:v>1.01074</c:v>
                </c:pt>
                <c:pt idx="21699">
                  <c:v>1.01074</c:v>
                </c:pt>
                <c:pt idx="21700">
                  <c:v>1.00586</c:v>
                </c:pt>
                <c:pt idx="21701">
                  <c:v>1.00342</c:v>
                </c:pt>
                <c:pt idx="21702">
                  <c:v>0.96923800000000004</c:v>
                </c:pt>
                <c:pt idx="21703">
                  <c:v>0.944824</c:v>
                </c:pt>
                <c:pt idx="21704">
                  <c:v>0.93994100000000003</c:v>
                </c:pt>
                <c:pt idx="21705">
                  <c:v>0.93505899999999997</c:v>
                </c:pt>
                <c:pt idx="21706">
                  <c:v>0.88622999999999996</c:v>
                </c:pt>
                <c:pt idx="21707">
                  <c:v>0.89355499999999999</c:v>
                </c:pt>
                <c:pt idx="21708">
                  <c:v>0.89111300000000004</c:v>
                </c:pt>
                <c:pt idx="21709">
                  <c:v>0.859375</c:v>
                </c:pt>
                <c:pt idx="21710">
                  <c:v>0.83496099999999995</c:v>
                </c:pt>
                <c:pt idx="21711">
                  <c:v>0.82763699999999996</c:v>
                </c:pt>
                <c:pt idx="21712">
                  <c:v>0.81787100000000001</c:v>
                </c:pt>
                <c:pt idx="21713">
                  <c:v>0.77636700000000003</c:v>
                </c:pt>
                <c:pt idx="21714">
                  <c:v>0.76660200000000001</c:v>
                </c:pt>
                <c:pt idx="21715">
                  <c:v>0.74218799999999996</c:v>
                </c:pt>
                <c:pt idx="21716">
                  <c:v>0.70068399999999997</c:v>
                </c:pt>
                <c:pt idx="21717">
                  <c:v>0.68115199999999998</c:v>
                </c:pt>
                <c:pt idx="21718">
                  <c:v>0.65917999999999999</c:v>
                </c:pt>
                <c:pt idx="21719">
                  <c:v>0.65185499999999996</c:v>
                </c:pt>
                <c:pt idx="21720">
                  <c:v>0.61523399999999995</c:v>
                </c:pt>
                <c:pt idx="21721">
                  <c:v>0.57128900000000005</c:v>
                </c:pt>
                <c:pt idx="21722">
                  <c:v>0.56884800000000002</c:v>
                </c:pt>
                <c:pt idx="21723">
                  <c:v>0.52734400000000003</c:v>
                </c:pt>
                <c:pt idx="21724">
                  <c:v>0.48095700000000002</c:v>
                </c:pt>
                <c:pt idx="21725">
                  <c:v>0.458984</c:v>
                </c:pt>
                <c:pt idx="21726">
                  <c:v>0.44189499999999998</c:v>
                </c:pt>
                <c:pt idx="21727">
                  <c:v>0.40527299999999999</c:v>
                </c:pt>
                <c:pt idx="21728">
                  <c:v>0.38818399999999997</c:v>
                </c:pt>
                <c:pt idx="21729">
                  <c:v>0.34423799999999999</c:v>
                </c:pt>
                <c:pt idx="21730">
                  <c:v>0.31494100000000003</c:v>
                </c:pt>
                <c:pt idx="21731">
                  <c:v>0.27587899999999999</c:v>
                </c:pt>
                <c:pt idx="21732">
                  <c:v>0.25390600000000002</c:v>
                </c:pt>
                <c:pt idx="21733">
                  <c:v>0.21972700000000001</c:v>
                </c:pt>
                <c:pt idx="21734">
                  <c:v>0.168457</c:v>
                </c:pt>
                <c:pt idx="21735">
                  <c:v>0.153809</c:v>
                </c:pt>
                <c:pt idx="21736">
                  <c:v>0.12939500000000001</c:v>
                </c:pt>
                <c:pt idx="21737">
                  <c:v>9.5214800000000002E-2</c:v>
                </c:pt>
                <c:pt idx="21738">
                  <c:v>7.3242199999999993E-2</c:v>
                </c:pt>
                <c:pt idx="21739">
                  <c:v>3.90625E-2</c:v>
                </c:pt>
                <c:pt idx="21740">
                  <c:v>-4.8828099999999996E-3</c:v>
                </c:pt>
                <c:pt idx="21741">
                  <c:v>-3.1738299999999997E-2</c:v>
                </c:pt>
                <c:pt idx="21742">
                  <c:v>-7.0800799999999997E-2</c:v>
                </c:pt>
                <c:pt idx="21743">
                  <c:v>-9.0331999999999996E-2</c:v>
                </c:pt>
                <c:pt idx="21744">
                  <c:v>-0.13427700000000001</c:v>
                </c:pt>
                <c:pt idx="21745">
                  <c:v>-0.19775400000000001</c:v>
                </c:pt>
                <c:pt idx="21746">
                  <c:v>-0.18310499999999999</c:v>
                </c:pt>
                <c:pt idx="21747">
                  <c:v>-0.21240200000000001</c:v>
                </c:pt>
                <c:pt idx="21748">
                  <c:v>-0.26367200000000002</c:v>
                </c:pt>
                <c:pt idx="21749">
                  <c:v>-0.29052699999999998</c:v>
                </c:pt>
                <c:pt idx="21750">
                  <c:v>-0.319824</c:v>
                </c:pt>
                <c:pt idx="21751">
                  <c:v>-0.36132799999999998</c:v>
                </c:pt>
                <c:pt idx="21752">
                  <c:v>-0.38818399999999997</c:v>
                </c:pt>
                <c:pt idx="21753">
                  <c:v>-0.40283200000000002</c:v>
                </c:pt>
                <c:pt idx="21754">
                  <c:v>-0.44189499999999998</c:v>
                </c:pt>
                <c:pt idx="21755">
                  <c:v>-0.46630899999999997</c:v>
                </c:pt>
                <c:pt idx="21756">
                  <c:v>-0.50292999999999999</c:v>
                </c:pt>
                <c:pt idx="21757">
                  <c:v>-0.52734400000000003</c:v>
                </c:pt>
                <c:pt idx="21758">
                  <c:v>-0.54931600000000003</c:v>
                </c:pt>
                <c:pt idx="21759">
                  <c:v>-0.58105499999999999</c:v>
                </c:pt>
                <c:pt idx="21760">
                  <c:v>-0.61523399999999995</c:v>
                </c:pt>
                <c:pt idx="21761">
                  <c:v>-0.63720699999999997</c:v>
                </c:pt>
                <c:pt idx="21762">
                  <c:v>-0.625</c:v>
                </c:pt>
                <c:pt idx="21763">
                  <c:v>-0.68115199999999998</c:v>
                </c:pt>
                <c:pt idx="21764">
                  <c:v>-0.70068399999999997</c:v>
                </c:pt>
                <c:pt idx="21765">
                  <c:v>-0.70800799999999997</c:v>
                </c:pt>
                <c:pt idx="21766">
                  <c:v>-0.74218799999999996</c:v>
                </c:pt>
                <c:pt idx="21767">
                  <c:v>-0.77148399999999995</c:v>
                </c:pt>
                <c:pt idx="21768">
                  <c:v>-0.78369100000000003</c:v>
                </c:pt>
                <c:pt idx="21769">
                  <c:v>-0.78613299999999997</c:v>
                </c:pt>
                <c:pt idx="21770">
                  <c:v>-0.81542999999999999</c:v>
                </c:pt>
                <c:pt idx="21771">
                  <c:v>-0.84472700000000001</c:v>
                </c:pt>
                <c:pt idx="21772">
                  <c:v>-0.852051</c:v>
                </c:pt>
                <c:pt idx="21773">
                  <c:v>-0.87890599999999997</c:v>
                </c:pt>
                <c:pt idx="21774">
                  <c:v>-0.89111300000000004</c:v>
                </c:pt>
                <c:pt idx="21775">
                  <c:v>-0.89843799999999996</c:v>
                </c:pt>
                <c:pt idx="21776">
                  <c:v>-0.91308599999999995</c:v>
                </c:pt>
                <c:pt idx="21777">
                  <c:v>-0.92285200000000001</c:v>
                </c:pt>
                <c:pt idx="21778">
                  <c:v>-0.92285200000000001</c:v>
                </c:pt>
                <c:pt idx="21779">
                  <c:v>-0.93505899999999997</c:v>
                </c:pt>
                <c:pt idx="21780">
                  <c:v>-0.93994100000000003</c:v>
                </c:pt>
                <c:pt idx="21781">
                  <c:v>-0.94970699999999997</c:v>
                </c:pt>
                <c:pt idx="21782">
                  <c:v>-0.95459000000000005</c:v>
                </c:pt>
                <c:pt idx="21783">
                  <c:v>-0.95703099999999997</c:v>
                </c:pt>
                <c:pt idx="21784">
                  <c:v>-0.97167999999999999</c:v>
                </c:pt>
                <c:pt idx="21785">
                  <c:v>-0.95947300000000002</c:v>
                </c:pt>
                <c:pt idx="21786">
                  <c:v>-0.930176</c:v>
                </c:pt>
                <c:pt idx="21787">
                  <c:v>-0.95703099999999997</c:v>
                </c:pt>
                <c:pt idx="21788">
                  <c:v>-0.96923800000000004</c:v>
                </c:pt>
                <c:pt idx="21789">
                  <c:v>-0.95459000000000005</c:v>
                </c:pt>
                <c:pt idx="21790">
                  <c:v>-0.95459000000000005</c:v>
                </c:pt>
                <c:pt idx="21791">
                  <c:v>-0.95214799999999999</c:v>
                </c:pt>
                <c:pt idx="21792">
                  <c:v>-0.9375</c:v>
                </c:pt>
                <c:pt idx="21793">
                  <c:v>-0.93261700000000003</c:v>
                </c:pt>
                <c:pt idx="21794">
                  <c:v>-0.92040999999999995</c:v>
                </c:pt>
                <c:pt idx="21795">
                  <c:v>-0.91796900000000003</c:v>
                </c:pt>
                <c:pt idx="21796">
                  <c:v>-0.89355499999999999</c:v>
                </c:pt>
                <c:pt idx="21797">
                  <c:v>-0.89355499999999999</c:v>
                </c:pt>
                <c:pt idx="21798">
                  <c:v>-0.866699</c:v>
                </c:pt>
                <c:pt idx="21799">
                  <c:v>-0.86181600000000003</c:v>
                </c:pt>
                <c:pt idx="21800">
                  <c:v>-0.84716800000000003</c:v>
                </c:pt>
                <c:pt idx="21801">
                  <c:v>-0.83252000000000004</c:v>
                </c:pt>
                <c:pt idx="21802">
                  <c:v>-0.81787100000000001</c:v>
                </c:pt>
                <c:pt idx="21803">
                  <c:v>-0.81298800000000004</c:v>
                </c:pt>
                <c:pt idx="21804">
                  <c:v>-0.77636700000000003</c:v>
                </c:pt>
                <c:pt idx="21805">
                  <c:v>-0.75439500000000004</c:v>
                </c:pt>
                <c:pt idx="21806">
                  <c:v>-0.74707000000000001</c:v>
                </c:pt>
                <c:pt idx="21807">
                  <c:v>-0.70068399999999997</c:v>
                </c:pt>
                <c:pt idx="21808">
                  <c:v>-0.70068399999999997</c:v>
                </c:pt>
                <c:pt idx="21809">
                  <c:v>-0.66162100000000001</c:v>
                </c:pt>
                <c:pt idx="21810">
                  <c:v>-0.64209000000000005</c:v>
                </c:pt>
                <c:pt idx="21811">
                  <c:v>-0.617676</c:v>
                </c:pt>
                <c:pt idx="21812">
                  <c:v>-0.58593799999999996</c:v>
                </c:pt>
                <c:pt idx="21813">
                  <c:v>-0.57128900000000005</c:v>
                </c:pt>
                <c:pt idx="21814">
                  <c:v>-0.54931600000000003</c:v>
                </c:pt>
                <c:pt idx="21815">
                  <c:v>-0.49316399999999999</c:v>
                </c:pt>
                <c:pt idx="21816">
                  <c:v>-0.40283200000000002</c:v>
                </c:pt>
                <c:pt idx="21817">
                  <c:v>-0.45166000000000001</c:v>
                </c:pt>
                <c:pt idx="21818">
                  <c:v>-0.41992200000000002</c:v>
                </c:pt>
                <c:pt idx="21819">
                  <c:v>-0.38818399999999997</c:v>
                </c:pt>
                <c:pt idx="21820">
                  <c:v>-0.36621100000000001</c:v>
                </c:pt>
                <c:pt idx="21821">
                  <c:v>-0.33203100000000002</c:v>
                </c:pt>
                <c:pt idx="21822">
                  <c:v>-0.29541000000000001</c:v>
                </c:pt>
                <c:pt idx="21823">
                  <c:v>-0.26123000000000002</c:v>
                </c:pt>
                <c:pt idx="21824">
                  <c:v>-0.239258</c:v>
                </c:pt>
                <c:pt idx="21825">
                  <c:v>-0.20752000000000001</c:v>
                </c:pt>
                <c:pt idx="21826">
                  <c:v>-0.18066399999999999</c:v>
                </c:pt>
                <c:pt idx="21827">
                  <c:v>-0.12939500000000001</c:v>
                </c:pt>
                <c:pt idx="21828">
                  <c:v>-9.5214800000000002E-2</c:v>
                </c:pt>
                <c:pt idx="21829">
                  <c:v>-5.6152300000000002E-2</c:v>
                </c:pt>
                <c:pt idx="21830">
                  <c:v>-3.6621099999999997E-2</c:v>
                </c:pt>
                <c:pt idx="21831">
                  <c:v>-7.3242200000000002E-3</c:v>
                </c:pt>
                <c:pt idx="21832">
                  <c:v>3.1738299999999997E-2</c:v>
                </c:pt>
                <c:pt idx="21833">
                  <c:v>6.1035199999999998E-2</c:v>
                </c:pt>
                <c:pt idx="21834">
                  <c:v>8.7890599999999999E-2</c:v>
                </c:pt>
                <c:pt idx="21835">
                  <c:v>0.124512</c:v>
                </c:pt>
                <c:pt idx="21836">
                  <c:v>0.15625</c:v>
                </c:pt>
                <c:pt idx="21837">
                  <c:v>0.20019500000000001</c:v>
                </c:pt>
                <c:pt idx="21838">
                  <c:v>0.21484400000000001</c:v>
                </c:pt>
                <c:pt idx="21839">
                  <c:v>0.26123000000000002</c:v>
                </c:pt>
                <c:pt idx="21840">
                  <c:v>0.28808600000000001</c:v>
                </c:pt>
                <c:pt idx="21841">
                  <c:v>0.319824</c:v>
                </c:pt>
                <c:pt idx="21842">
                  <c:v>0.35644500000000001</c:v>
                </c:pt>
                <c:pt idx="21843">
                  <c:v>0.38818399999999997</c:v>
                </c:pt>
                <c:pt idx="21844">
                  <c:v>0.42968800000000001</c:v>
                </c:pt>
                <c:pt idx="21845">
                  <c:v>0.45654299999999998</c:v>
                </c:pt>
                <c:pt idx="21846">
                  <c:v>0.47363300000000003</c:v>
                </c:pt>
                <c:pt idx="21847">
                  <c:v>0.50048800000000004</c:v>
                </c:pt>
                <c:pt idx="21848">
                  <c:v>0.53222700000000001</c:v>
                </c:pt>
                <c:pt idx="21849">
                  <c:v>0.56396500000000005</c:v>
                </c:pt>
                <c:pt idx="21850">
                  <c:v>0.60058599999999995</c:v>
                </c:pt>
                <c:pt idx="21851">
                  <c:v>0.61035200000000001</c:v>
                </c:pt>
                <c:pt idx="21852">
                  <c:v>0.64697300000000002</c:v>
                </c:pt>
                <c:pt idx="21853">
                  <c:v>0.67627000000000004</c:v>
                </c:pt>
                <c:pt idx="21854">
                  <c:v>0.695801</c:v>
                </c:pt>
                <c:pt idx="21855">
                  <c:v>0.70068399999999997</c:v>
                </c:pt>
                <c:pt idx="21856">
                  <c:v>0.74951199999999996</c:v>
                </c:pt>
                <c:pt idx="21857">
                  <c:v>0.788574</c:v>
                </c:pt>
                <c:pt idx="21858">
                  <c:v>0.80566400000000005</c:v>
                </c:pt>
                <c:pt idx="21859">
                  <c:v>0.80566400000000005</c:v>
                </c:pt>
                <c:pt idx="21860">
                  <c:v>0.84716800000000003</c:v>
                </c:pt>
                <c:pt idx="21861">
                  <c:v>0.85693399999999997</c:v>
                </c:pt>
                <c:pt idx="21862">
                  <c:v>0.88378900000000005</c:v>
                </c:pt>
                <c:pt idx="21863">
                  <c:v>0.89843799999999996</c:v>
                </c:pt>
                <c:pt idx="21864">
                  <c:v>0.90087899999999999</c:v>
                </c:pt>
                <c:pt idx="21865">
                  <c:v>0.930176</c:v>
                </c:pt>
                <c:pt idx="21866">
                  <c:v>0.9375</c:v>
                </c:pt>
                <c:pt idx="21867">
                  <c:v>0.97412100000000001</c:v>
                </c:pt>
                <c:pt idx="21868">
                  <c:v>0.95947300000000002</c:v>
                </c:pt>
                <c:pt idx="21869">
                  <c:v>0.99365199999999998</c:v>
                </c:pt>
                <c:pt idx="21870">
                  <c:v>1.00586</c:v>
                </c:pt>
                <c:pt idx="21871">
                  <c:v>1.0083</c:v>
                </c:pt>
                <c:pt idx="21872">
                  <c:v>1.02539</c:v>
                </c:pt>
                <c:pt idx="21873">
                  <c:v>1.02783</c:v>
                </c:pt>
                <c:pt idx="21874">
                  <c:v>1.02295</c:v>
                </c:pt>
                <c:pt idx="21875">
                  <c:v>1.0449200000000001</c:v>
                </c:pt>
                <c:pt idx="21876">
                  <c:v>1.0522499999999999</c:v>
                </c:pt>
                <c:pt idx="21877">
                  <c:v>1.0498000000000001</c:v>
                </c:pt>
                <c:pt idx="21878">
                  <c:v>1.0522499999999999</c:v>
                </c:pt>
                <c:pt idx="21879">
                  <c:v>1.0571299999999999</c:v>
                </c:pt>
                <c:pt idx="21880">
                  <c:v>1.0522499999999999</c:v>
                </c:pt>
                <c:pt idx="21881">
                  <c:v>1.0546899999999999</c:v>
                </c:pt>
                <c:pt idx="21882">
                  <c:v>1.0351600000000001</c:v>
                </c:pt>
                <c:pt idx="21883">
                  <c:v>1.03027</c:v>
                </c:pt>
                <c:pt idx="21884">
                  <c:v>1.0546899999999999</c:v>
                </c:pt>
                <c:pt idx="21885">
                  <c:v>1.1303700000000001</c:v>
                </c:pt>
                <c:pt idx="21886">
                  <c:v>1.03271</c:v>
                </c:pt>
                <c:pt idx="21887">
                  <c:v>1.0351600000000001</c:v>
                </c:pt>
                <c:pt idx="21888">
                  <c:v>1.01807</c:v>
                </c:pt>
                <c:pt idx="21889">
                  <c:v>1.01318</c:v>
                </c:pt>
                <c:pt idx="21890">
                  <c:v>1.0083</c:v>
                </c:pt>
                <c:pt idx="21891">
                  <c:v>0.99121099999999995</c:v>
                </c:pt>
                <c:pt idx="21892">
                  <c:v>1.00342</c:v>
                </c:pt>
                <c:pt idx="21893">
                  <c:v>0.96923800000000004</c:v>
                </c:pt>
                <c:pt idx="21894">
                  <c:v>0.98144500000000001</c:v>
                </c:pt>
                <c:pt idx="21895">
                  <c:v>0.95459000000000005</c:v>
                </c:pt>
                <c:pt idx="21896">
                  <c:v>0.89599600000000001</c:v>
                </c:pt>
                <c:pt idx="21897">
                  <c:v>0.90332000000000001</c:v>
                </c:pt>
                <c:pt idx="21898">
                  <c:v>0.89843799999999996</c:v>
                </c:pt>
                <c:pt idx="21899">
                  <c:v>0.866699</c:v>
                </c:pt>
                <c:pt idx="21900">
                  <c:v>0.85693399999999997</c:v>
                </c:pt>
                <c:pt idx="21901">
                  <c:v>0.83740199999999998</c:v>
                </c:pt>
                <c:pt idx="21902">
                  <c:v>0.82031200000000004</c:v>
                </c:pt>
                <c:pt idx="21903">
                  <c:v>0.80566400000000005</c:v>
                </c:pt>
                <c:pt idx="21904">
                  <c:v>0.78125</c:v>
                </c:pt>
                <c:pt idx="21905">
                  <c:v>0.74707000000000001</c:v>
                </c:pt>
                <c:pt idx="21906">
                  <c:v>0.72753900000000005</c:v>
                </c:pt>
                <c:pt idx="21907">
                  <c:v>0.69091800000000003</c:v>
                </c:pt>
                <c:pt idx="21908">
                  <c:v>0.68359400000000003</c:v>
                </c:pt>
                <c:pt idx="21909">
                  <c:v>0.66162100000000001</c:v>
                </c:pt>
                <c:pt idx="21910">
                  <c:v>0.625</c:v>
                </c:pt>
                <c:pt idx="21911">
                  <c:v>0.60302699999999998</c:v>
                </c:pt>
                <c:pt idx="21912">
                  <c:v>0.55664100000000005</c:v>
                </c:pt>
                <c:pt idx="21913">
                  <c:v>0.53222700000000001</c:v>
                </c:pt>
                <c:pt idx="21914">
                  <c:v>0.51025399999999999</c:v>
                </c:pt>
                <c:pt idx="21915">
                  <c:v>0.49072300000000002</c:v>
                </c:pt>
                <c:pt idx="21916">
                  <c:v>0.44677699999999998</c:v>
                </c:pt>
                <c:pt idx="21917">
                  <c:v>0.42480499999999999</c:v>
                </c:pt>
                <c:pt idx="21918">
                  <c:v>0.41015600000000002</c:v>
                </c:pt>
                <c:pt idx="21919">
                  <c:v>0.37353500000000001</c:v>
                </c:pt>
                <c:pt idx="21920">
                  <c:v>0.33203100000000002</c:v>
                </c:pt>
                <c:pt idx="21921">
                  <c:v>0.29785200000000001</c:v>
                </c:pt>
                <c:pt idx="21922">
                  <c:v>0.27343800000000001</c:v>
                </c:pt>
                <c:pt idx="21923">
                  <c:v>0.236816</c:v>
                </c:pt>
                <c:pt idx="21924">
                  <c:v>0.241699</c:v>
                </c:pt>
                <c:pt idx="21925">
                  <c:v>0.17333999999999999</c:v>
                </c:pt>
                <c:pt idx="21926">
                  <c:v>0.13671900000000001</c:v>
                </c:pt>
                <c:pt idx="21927">
                  <c:v>0.114746</c:v>
                </c:pt>
                <c:pt idx="21928">
                  <c:v>8.3007800000000007E-2</c:v>
                </c:pt>
                <c:pt idx="21929">
                  <c:v>4.8828099999999999E-2</c:v>
                </c:pt>
                <c:pt idx="21930">
                  <c:v>9.7656199999999992E-3</c:v>
                </c:pt>
                <c:pt idx="21931">
                  <c:v>-1.9531199999999999E-2</c:v>
                </c:pt>
                <c:pt idx="21932">
                  <c:v>-6.5918000000000004E-2</c:v>
                </c:pt>
                <c:pt idx="21933">
                  <c:v>-9.2773400000000006E-2</c:v>
                </c:pt>
                <c:pt idx="21934">
                  <c:v>-0.13183600000000001</c:v>
                </c:pt>
                <c:pt idx="21935">
                  <c:v>-0.12695300000000001</c:v>
                </c:pt>
                <c:pt idx="21936">
                  <c:v>-0.19042999999999999</c:v>
                </c:pt>
                <c:pt idx="21937">
                  <c:v>-0.20752000000000001</c:v>
                </c:pt>
                <c:pt idx="21938">
                  <c:v>-0.24902299999999999</c:v>
                </c:pt>
                <c:pt idx="21939">
                  <c:v>-0.27099600000000001</c:v>
                </c:pt>
                <c:pt idx="21940">
                  <c:v>-0.3125</c:v>
                </c:pt>
                <c:pt idx="21941">
                  <c:v>-0.34667999999999999</c:v>
                </c:pt>
                <c:pt idx="21942">
                  <c:v>-0.37353500000000001</c:v>
                </c:pt>
                <c:pt idx="21943">
                  <c:v>-0.40527299999999999</c:v>
                </c:pt>
                <c:pt idx="21944">
                  <c:v>-0.44433600000000001</c:v>
                </c:pt>
                <c:pt idx="21945">
                  <c:v>-0.45654299999999998</c:v>
                </c:pt>
                <c:pt idx="21946">
                  <c:v>-0.476074</c:v>
                </c:pt>
                <c:pt idx="21947">
                  <c:v>-0.52246099999999995</c:v>
                </c:pt>
                <c:pt idx="21948">
                  <c:v>-0.546875</c:v>
                </c:pt>
                <c:pt idx="21949">
                  <c:v>-0.56396500000000005</c:v>
                </c:pt>
                <c:pt idx="21950">
                  <c:v>-0.58837899999999999</c:v>
                </c:pt>
                <c:pt idx="21951">
                  <c:v>-0.625</c:v>
                </c:pt>
                <c:pt idx="21952">
                  <c:v>-0.64453099999999997</c:v>
                </c:pt>
                <c:pt idx="21953">
                  <c:v>-0.67627000000000004</c:v>
                </c:pt>
                <c:pt idx="21954">
                  <c:v>-0.69824200000000003</c:v>
                </c:pt>
                <c:pt idx="21955">
                  <c:v>-0.72509800000000002</c:v>
                </c:pt>
                <c:pt idx="21956">
                  <c:v>-0.75439500000000004</c:v>
                </c:pt>
                <c:pt idx="21957">
                  <c:v>-0.76171900000000003</c:v>
                </c:pt>
                <c:pt idx="21958">
                  <c:v>-0.78613299999999997</c:v>
                </c:pt>
                <c:pt idx="21959">
                  <c:v>-0.81054700000000002</c:v>
                </c:pt>
                <c:pt idx="21960">
                  <c:v>-0.81542999999999999</c:v>
                </c:pt>
                <c:pt idx="21961">
                  <c:v>-0.83984400000000003</c:v>
                </c:pt>
                <c:pt idx="21962">
                  <c:v>-0.866699</c:v>
                </c:pt>
                <c:pt idx="21963">
                  <c:v>-0.89355499999999999</c:v>
                </c:pt>
                <c:pt idx="21964">
                  <c:v>-0.88378900000000005</c:v>
                </c:pt>
                <c:pt idx="21965">
                  <c:v>-0.89355499999999999</c:v>
                </c:pt>
                <c:pt idx="21966">
                  <c:v>-0.91552699999999998</c:v>
                </c:pt>
                <c:pt idx="21967">
                  <c:v>-0.92285200000000001</c:v>
                </c:pt>
                <c:pt idx="21968">
                  <c:v>-0.95459000000000005</c:v>
                </c:pt>
                <c:pt idx="21969">
                  <c:v>-0.94726600000000005</c:v>
                </c:pt>
                <c:pt idx="21970">
                  <c:v>-0.95703099999999997</c:v>
                </c:pt>
                <c:pt idx="21971">
                  <c:v>-0.95947300000000002</c:v>
                </c:pt>
                <c:pt idx="21972">
                  <c:v>-0.98144500000000001</c:v>
                </c:pt>
                <c:pt idx="21973">
                  <c:v>-0.97167999999999999</c:v>
                </c:pt>
                <c:pt idx="21974">
                  <c:v>-0.97656200000000004</c:v>
                </c:pt>
                <c:pt idx="21975">
                  <c:v>-0.97900399999999999</c:v>
                </c:pt>
                <c:pt idx="21976">
                  <c:v>-1.02539</c:v>
                </c:pt>
                <c:pt idx="21977">
                  <c:v>-0.98632799999999998</c:v>
                </c:pt>
                <c:pt idx="21978">
                  <c:v>-0.97900399999999999</c:v>
                </c:pt>
                <c:pt idx="21979">
                  <c:v>-0.97167999999999999</c:v>
                </c:pt>
                <c:pt idx="21980">
                  <c:v>-0.97900399999999999</c:v>
                </c:pt>
                <c:pt idx="21981">
                  <c:v>-0.96923800000000004</c:v>
                </c:pt>
                <c:pt idx="21982">
                  <c:v>-0.97900399999999999</c:v>
                </c:pt>
                <c:pt idx="21983">
                  <c:v>-0.97167999999999999</c:v>
                </c:pt>
                <c:pt idx="21984">
                  <c:v>-0.94726600000000005</c:v>
                </c:pt>
                <c:pt idx="21985">
                  <c:v>-0.95459000000000005</c:v>
                </c:pt>
                <c:pt idx="21986">
                  <c:v>-0.92773399999999995</c:v>
                </c:pt>
                <c:pt idx="21987">
                  <c:v>-0.930176</c:v>
                </c:pt>
                <c:pt idx="21988">
                  <c:v>-0.90820299999999998</c:v>
                </c:pt>
                <c:pt idx="21989">
                  <c:v>-0.89599600000000001</c:v>
                </c:pt>
                <c:pt idx="21990">
                  <c:v>-0.88378900000000005</c:v>
                </c:pt>
                <c:pt idx="21991">
                  <c:v>-0.866699</c:v>
                </c:pt>
                <c:pt idx="21992">
                  <c:v>-0.859375</c:v>
                </c:pt>
                <c:pt idx="21993">
                  <c:v>-0.84228499999999995</c:v>
                </c:pt>
                <c:pt idx="21994">
                  <c:v>-0.81542999999999999</c:v>
                </c:pt>
                <c:pt idx="21995">
                  <c:v>-0.79589799999999999</c:v>
                </c:pt>
                <c:pt idx="21996">
                  <c:v>-0.77636700000000003</c:v>
                </c:pt>
                <c:pt idx="21997">
                  <c:v>-0.74951199999999996</c:v>
                </c:pt>
                <c:pt idx="21998">
                  <c:v>-0.73242200000000002</c:v>
                </c:pt>
                <c:pt idx="21999">
                  <c:v>-0.71533199999999997</c:v>
                </c:pt>
                <c:pt idx="22000">
                  <c:v>-0.69335899999999995</c:v>
                </c:pt>
                <c:pt idx="22001">
                  <c:v>-0.67382799999999998</c:v>
                </c:pt>
                <c:pt idx="22002">
                  <c:v>-0.62988299999999997</c:v>
                </c:pt>
                <c:pt idx="22003">
                  <c:v>-0.60546900000000003</c:v>
                </c:pt>
                <c:pt idx="22004">
                  <c:v>-0.60546900000000003</c:v>
                </c:pt>
                <c:pt idx="22005">
                  <c:v>-0.54443399999999997</c:v>
                </c:pt>
                <c:pt idx="22006">
                  <c:v>-0.47119100000000003</c:v>
                </c:pt>
                <c:pt idx="22007">
                  <c:v>-0.49072300000000002</c:v>
                </c:pt>
                <c:pt idx="22008">
                  <c:v>-0.461426</c:v>
                </c:pt>
                <c:pt idx="22009">
                  <c:v>-0.43945299999999998</c:v>
                </c:pt>
                <c:pt idx="22010">
                  <c:v>-0.40771499999999999</c:v>
                </c:pt>
                <c:pt idx="22011">
                  <c:v>-0.37841799999999998</c:v>
                </c:pt>
                <c:pt idx="22012">
                  <c:v>-0.34912100000000001</c:v>
                </c:pt>
                <c:pt idx="22013">
                  <c:v>-0.29541000000000001</c:v>
                </c:pt>
                <c:pt idx="22014">
                  <c:v>-0.28808600000000001</c:v>
                </c:pt>
                <c:pt idx="22015">
                  <c:v>-0.239258</c:v>
                </c:pt>
                <c:pt idx="22016">
                  <c:v>-0.20996100000000001</c:v>
                </c:pt>
                <c:pt idx="22017">
                  <c:v>-0.18310499999999999</c:v>
                </c:pt>
                <c:pt idx="22018">
                  <c:v>-0.153809</c:v>
                </c:pt>
                <c:pt idx="22019">
                  <c:v>-9.0331999999999996E-2</c:v>
                </c:pt>
                <c:pt idx="22020">
                  <c:v>-9.2773400000000006E-2</c:v>
                </c:pt>
                <c:pt idx="22021">
                  <c:v>-6.1035199999999998E-2</c:v>
                </c:pt>
                <c:pt idx="22022">
                  <c:v>-1.7089799999999999E-2</c:v>
                </c:pt>
                <c:pt idx="22023">
                  <c:v>1.2207000000000001E-2</c:v>
                </c:pt>
                <c:pt idx="22024">
                  <c:v>2.9296900000000001E-2</c:v>
                </c:pt>
                <c:pt idx="22025">
                  <c:v>8.3007800000000007E-2</c:v>
                </c:pt>
                <c:pt idx="22026">
                  <c:v>0.109863</c:v>
                </c:pt>
                <c:pt idx="22027">
                  <c:v>0.119629</c:v>
                </c:pt>
                <c:pt idx="22028">
                  <c:v>0.17822299999999999</c:v>
                </c:pt>
                <c:pt idx="22029">
                  <c:v>0.21240200000000001</c:v>
                </c:pt>
                <c:pt idx="22030">
                  <c:v>0.234375</c:v>
                </c:pt>
                <c:pt idx="22031">
                  <c:v>0.27343800000000001</c:v>
                </c:pt>
                <c:pt idx="22032">
                  <c:v>0.29541000000000001</c:v>
                </c:pt>
                <c:pt idx="22033">
                  <c:v>0.33447300000000002</c:v>
                </c:pt>
                <c:pt idx="22034">
                  <c:v>0.36865199999999998</c:v>
                </c:pt>
                <c:pt idx="22035">
                  <c:v>0.41259800000000002</c:v>
                </c:pt>
                <c:pt idx="22036">
                  <c:v>0.41748000000000002</c:v>
                </c:pt>
                <c:pt idx="22037">
                  <c:v>0.44921899999999998</c:v>
                </c:pt>
                <c:pt idx="22038">
                  <c:v>0.48583999999999999</c:v>
                </c:pt>
                <c:pt idx="22039">
                  <c:v>0.52978499999999995</c:v>
                </c:pt>
                <c:pt idx="22040">
                  <c:v>0.554199</c:v>
                </c:pt>
                <c:pt idx="22041">
                  <c:v>0.56884800000000002</c:v>
                </c:pt>
                <c:pt idx="22042">
                  <c:v>0.61279300000000003</c:v>
                </c:pt>
                <c:pt idx="22043">
                  <c:v>0.62255899999999997</c:v>
                </c:pt>
                <c:pt idx="22044">
                  <c:v>0.65917999999999999</c:v>
                </c:pt>
                <c:pt idx="22045">
                  <c:v>0.70068399999999997</c:v>
                </c:pt>
                <c:pt idx="22046">
                  <c:v>0.68847700000000001</c:v>
                </c:pt>
                <c:pt idx="22047">
                  <c:v>0.75683599999999995</c:v>
                </c:pt>
                <c:pt idx="22048">
                  <c:v>0.74707000000000001</c:v>
                </c:pt>
                <c:pt idx="22049">
                  <c:v>0.77636700000000003</c:v>
                </c:pt>
                <c:pt idx="22050">
                  <c:v>0.81298800000000004</c:v>
                </c:pt>
                <c:pt idx="22051">
                  <c:v>0.82275399999999999</c:v>
                </c:pt>
                <c:pt idx="22052">
                  <c:v>0.84960899999999995</c:v>
                </c:pt>
                <c:pt idx="22053">
                  <c:v>0.859375</c:v>
                </c:pt>
                <c:pt idx="22054">
                  <c:v>0.87402299999999999</c:v>
                </c:pt>
                <c:pt idx="22055">
                  <c:v>0.91064500000000004</c:v>
                </c:pt>
                <c:pt idx="22056">
                  <c:v>0.90087899999999999</c:v>
                </c:pt>
                <c:pt idx="22057">
                  <c:v>0.93261700000000003</c:v>
                </c:pt>
                <c:pt idx="22058">
                  <c:v>0.9375</c:v>
                </c:pt>
                <c:pt idx="22059">
                  <c:v>0.95214799999999999</c:v>
                </c:pt>
                <c:pt idx="22060">
                  <c:v>0.944824</c:v>
                </c:pt>
                <c:pt idx="22061">
                  <c:v>0.97900399999999999</c:v>
                </c:pt>
                <c:pt idx="22062">
                  <c:v>0.99853499999999995</c:v>
                </c:pt>
                <c:pt idx="22063">
                  <c:v>1.00098</c:v>
                </c:pt>
                <c:pt idx="22064">
                  <c:v>1.01074</c:v>
                </c:pt>
                <c:pt idx="22065">
                  <c:v>1.02051</c:v>
                </c:pt>
                <c:pt idx="22066">
                  <c:v>1.02051</c:v>
                </c:pt>
                <c:pt idx="22067">
                  <c:v>1.03271</c:v>
                </c:pt>
                <c:pt idx="22068">
                  <c:v>1.0351600000000001</c:v>
                </c:pt>
                <c:pt idx="22069">
                  <c:v>1.0376000000000001</c:v>
                </c:pt>
                <c:pt idx="22070">
                  <c:v>1.0351600000000001</c:v>
                </c:pt>
                <c:pt idx="22071">
                  <c:v>1.0400400000000001</c:v>
                </c:pt>
                <c:pt idx="22072">
                  <c:v>1.0522499999999999</c:v>
                </c:pt>
                <c:pt idx="22073">
                  <c:v>1.01318</c:v>
                </c:pt>
                <c:pt idx="22074">
                  <c:v>1.0376000000000001</c:v>
                </c:pt>
                <c:pt idx="22075">
                  <c:v>1.03027</c:v>
                </c:pt>
                <c:pt idx="22076">
                  <c:v>1.02539</c:v>
                </c:pt>
                <c:pt idx="22077">
                  <c:v>1.01562</c:v>
                </c:pt>
                <c:pt idx="22078">
                  <c:v>1.03271</c:v>
                </c:pt>
                <c:pt idx="22079">
                  <c:v>1.01074</c:v>
                </c:pt>
                <c:pt idx="22080">
                  <c:v>1.0083</c:v>
                </c:pt>
                <c:pt idx="22081">
                  <c:v>0.99609400000000003</c:v>
                </c:pt>
                <c:pt idx="22082">
                  <c:v>0.98144500000000001</c:v>
                </c:pt>
                <c:pt idx="22083">
                  <c:v>0.97412100000000001</c:v>
                </c:pt>
                <c:pt idx="22084">
                  <c:v>0.97656200000000004</c:v>
                </c:pt>
                <c:pt idx="22085">
                  <c:v>0.95947300000000002</c:v>
                </c:pt>
                <c:pt idx="22086">
                  <c:v>0.93261700000000003</c:v>
                </c:pt>
                <c:pt idx="22087">
                  <c:v>0.91308599999999995</c:v>
                </c:pt>
                <c:pt idx="22088">
                  <c:v>0.90820299999999998</c:v>
                </c:pt>
                <c:pt idx="22089">
                  <c:v>0.88134800000000002</c:v>
                </c:pt>
                <c:pt idx="22090">
                  <c:v>0.87158199999999997</c:v>
                </c:pt>
                <c:pt idx="22091">
                  <c:v>0.83984400000000003</c:v>
                </c:pt>
                <c:pt idx="22092">
                  <c:v>0.82031200000000004</c:v>
                </c:pt>
                <c:pt idx="22093">
                  <c:v>0.81542999999999999</c:v>
                </c:pt>
                <c:pt idx="22094">
                  <c:v>0.78369100000000003</c:v>
                </c:pt>
                <c:pt idx="22095">
                  <c:v>0.76660200000000001</c:v>
                </c:pt>
                <c:pt idx="22096">
                  <c:v>0.74218799999999996</c:v>
                </c:pt>
                <c:pt idx="22097">
                  <c:v>0.72509800000000002</c:v>
                </c:pt>
                <c:pt idx="22098">
                  <c:v>0.70556600000000003</c:v>
                </c:pt>
                <c:pt idx="22099">
                  <c:v>0.66162100000000001</c:v>
                </c:pt>
                <c:pt idx="22100">
                  <c:v>0.63964799999999999</c:v>
                </c:pt>
                <c:pt idx="22101">
                  <c:v>0.62011700000000003</c:v>
                </c:pt>
                <c:pt idx="22102">
                  <c:v>0.60302699999999998</c:v>
                </c:pt>
                <c:pt idx="22103">
                  <c:v>0.58105499999999999</c:v>
                </c:pt>
                <c:pt idx="22104">
                  <c:v>0.53466800000000003</c:v>
                </c:pt>
                <c:pt idx="22105">
                  <c:v>0.49804700000000002</c:v>
                </c:pt>
                <c:pt idx="22106">
                  <c:v>0.47363300000000003</c:v>
                </c:pt>
                <c:pt idx="22107">
                  <c:v>0.44677699999999998</c:v>
                </c:pt>
                <c:pt idx="22108">
                  <c:v>0.41503899999999999</c:v>
                </c:pt>
                <c:pt idx="22109">
                  <c:v>0.383301</c:v>
                </c:pt>
                <c:pt idx="22110">
                  <c:v>0.35888700000000001</c:v>
                </c:pt>
                <c:pt idx="22111">
                  <c:v>0.322266</c:v>
                </c:pt>
                <c:pt idx="22112">
                  <c:v>0.29052699999999998</c:v>
                </c:pt>
                <c:pt idx="22113">
                  <c:v>0.27099600000000001</c:v>
                </c:pt>
                <c:pt idx="22114">
                  <c:v>0.27343800000000001</c:v>
                </c:pt>
                <c:pt idx="22115">
                  <c:v>0.21240200000000001</c:v>
                </c:pt>
                <c:pt idx="22116">
                  <c:v>0.168457</c:v>
                </c:pt>
                <c:pt idx="22117">
                  <c:v>0.151367</c:v>
                </c:pt>
                <c:pt idx="22118">
                  <c:v>0.10009800000000001</c:v>
                </c:pt>
                <c:pt idx="22119">
                  <c:v>7.5683600000000004E-2</c:v>
                </c:pt>
                <c:pt idx="22120">
                  <c:v>4.39453E-2</c:v>
                </c:pt>
                <c:pt idx="22121">
                  <c:v>0</c:v>
                </c:pt>
                <c:pt idx="22122">
                  <c:v>-1.7089799999999999E-2</c:v>
                </c:pt>
                <c:pt idx="22123">
                  <c:v>-6.1035199999999998E-2</c:v>
                </c:pt>
                <c:pt idx="22124">
                  <c:v>-8.3007800000000007E-2</c:v>
                </c:pt>
                <c:pt idx="22125">
                  <c:v>-0.124512</c:v>
                </c:pt>
                <c:pt idx="22126">
                  <c:v>-0.158691</c:v>
                </c:pt>
                <c:pt idx="22127">
                  <c:v>-0.17333999999999999</c:v>
                </c:pt>
                <c:pt idx="22128">
                  <c:v>-0.21240200000000001</c:v>
                </c:pt>
                <c:pt idx="22129">
                  <c:v>-0.26367200000000002</c:v>
                </c:pt>
                <c:pt idx="22130">
                  <c:v>-0.28076200000000001</c:v>
                </c:pt>
                <c:pt idx="22131">
                  <c:v>-0.30761699999999997</c:v>
                </c:pt>
                <c:pt idx="22132">
                  <c:v>-0.32958999999999999</c:v>
                </c:pt>
                <c:pt idx="22133">
                  <c:v>-0.36865199999999998</c:v>
                </c:pt>
                <c:pt idx="22134">
                  <c:v>-0.41992200000000002</c:v>
                </c:pt>
                <c:pt idx="22135">
                  <c:v>-0.43212899999999999</c:v>
                </c:pt>
                <c:pt idx="22136">
                  <c:v>-0.47119100000000003</c:v>
                </c:pt>
                <c:pt idx="22137">
                  <c:v>-0.48339799999999999</c:v>
                </c:pt>
                <c:pt idx="22138">
                  <c:v>-0.52490199999999998</c:v>
                </c:pt>
                <c:pt idx="22139">
                  <c:v>-0.53466800000000003</c:v>
                </c:pt>
                <c:pt idx="22140">
                  <c:v>-0.54199200000000003</c:v>
                </c:pt>
                <c:pt idx="22141">
                  <c:v>-0.61035200000000001</c:v>
                </c:pt>
                <c:pt idx="22142">
                  <c:v>-0.62255899999999997</c:v>
                </c:pt>
                <c:pt idx="22143">
                  <c:v>-0.64697300000000002</c:v>
                </c:pt>
                <c:pt idx="22144">
                  <c:v>-0.68359400000000003</c:v>
                </c:pt>
                <c:pt idx="22145">
                  <c:v>-0.68359400000000003</c:v>
                </c:pt>
                <c:pt idx="22146">
                  <c:v>-0.72753900000000005</c:v>
                </c:pt>
                <c:pt idx="22147">
                  <c:v>-0.73730499999999999</c:v>
                </c:pt>
                <c:pt idx="22148">
                  <c:v>-0.74707000000000001</c:v>
                </c:pt>
                <c:pt idx="22149">
                  <c:v>-0.78369100000000003</c:v>
                </c:pt>
                <c:pt idx="22150">
                  <c:v>-0.79834000000000005</c:v>
                </c:pt>
                <c:pt idx="22151">
                  <c:v>-0.81298800000000004</c:v>
                </c:pt>
                <c:pt idx="22152">
                  <c:v>-0.83740199999999998</c:v>
                </c:pt>
                <c:pt idx="22153">
                  <c:v>-0.86181600000000003</c:v>
                </c:pt>
                <c:pt idx="22154">
                  <c:v>-0.89111300000000004</c:v>
                </c:pt>
                <c:pt idx="22155">
                  <c:v>-0.90087899999999999</c:v>
                </c:pt>
                <c:pt idx="22156">
                  <c:v>-0.90087899999999999</c:v>
                </c:pt>
                <c:pt idx="22157">
                  <c:v>-0.89843799999999996</c:v>
                </c:pt>
                <c:pt idx="22158">
                  <c:v>-0.91308599999999995</c:v>
                </c:pt>
                <c:pt idx="22159">
                  <c:v>-0.930176</c:v>
                </c:pt>
                <c:pt idx="22160">
                  <c:v>-0.93261700000000003</c:v>
                </c:pt>
                <c:pt idx="22161">
                  <c:v>-0.944824</c:v>
                </c:pt>
                <c:pt idx="22162">
                  <c:v>-0.95459000000000005</c:v>
                </c:pt>
                <c:pt idx="22163">
                  <c:v>-0.95459000000000005</c:v>
                </c:pt>
                <c:pt idx="22164">
                  <c:v>-0.95947300000000002</c:v>
                </c:pt>
                <c:pt idx="22165">
                  <c:v>-0.96191400000000005</c:v>
                </c:pt>
                <c:pt idx="22166">
                  <c:v>-1.00586</c:v>
                </c:pt>
                <c:pt idx="22167">
                  <c:v>-0.96923800000000004</c:v>
                </c:pt>
                <c:pt idx="22168">
                  <c:v>-0.97412100000000001</c:v>
                </c:pt>
                <c:pt idx="22169">
                  <c:v>-0.95947300000000002</c:v>
                </c:pt>
                <c:pt idx="22170">
                  <c:v>-0.96435499999999996</c:v>
                </c:pt>
                <c:pt idx="22171">
                  <c:v>-0.96679700000000002</c:v>
                </c:pt>
                <c:pt idx="22172">
                  <c:v>-0.94726600000000005</c:v>
                </c:pt>
                <c:pt idx="22173">
                  <c:v>-0.95214799999999999</c:v>
                </c:pt>
                <c:pt idx="22174">
                  <c:v>-0.94238299999999997</c:v>
                </c:pt>
                <c:pt idx="22175">
                  <c:v>-0.93994100000000003</c:v>
                </c:pt>
                <c:pt idx="22176">
                  <c:v>-0.91064500000000004</c:v>
                </c:pt>
                <c:pt idx="22177">
                  <c:v>-0.92040999999999995</c:v>
                </c:pt>
                <c:pt idx="22178">
                  <c:v>-0.90576199999999996</c:v>
                </c:pt>
                <c:pt idx="22179">
                  <c:v>-0.89355499999999999</c:v>
                </c:pt>
                <c:pt idx="22180">
                  <c:v>-0.87402299999999999</c:v>
                </c:pt>
                <c:pt idx="22181">
                  <c:v>-0.86425799999999997</c:v>
                </c:pt>
                <c:pt idx="22182">
                  <c:v>-0.84716800000000003</c:v>
                </c:pt>
                <c:pt idx="22183">
                  <c:v>-0.85693399999999997</c:v>
                </c:pt>
                <c:pt idx="22184">
                  <c:v>-0.81054700000000002</c:v>
                </c:pt>
                <c:pt idx="22185">
                  <c:v>-0.78125</c:v>
                </c:pt>
                <c:pt idx="22186">
                  <c:v>-0.76904300000000003</c:v>
                </c:pt>
                <c:pt idx="22187">
                  <c:v>-0.73242200000000002</c:v>
                </c:pt>
                <c:pt idx="22188">
                  <c:v>-0.72265599999999997</c:v>
                </c:pt>
                <c:pt idx="22189">
                  <c:v>-0.71289100000000005</c:v>
                </c:pt>
                <c:pt idx="22190">
                  <c:v>-0.67871099999999995</c:v>
                </c:pt>
                <c:pt idx="22191">
                  <c:v>-0.64697300000000002</c:v>
                </c:pt>
                <c:pt idx="22192">
                  <c:v>-0.63720699999999997</c:v>
                </c:pt>
                <c:pt idx="22193">
                  <c:v>-0.60302699999999998</c:v>
                </c:pt>
                <c:pt idx="22194">
                  <c:v>-0.554199</c:v>
                </c:pt>
                <c:pt idx="22195">
                  <c:v>-0.54199200000000003</c:v>
                </c:pt>
                <c:pt idx="22196">
                  <c:v>-0.55908199999999997</c:v>
                </c:pt>
                <c:pt idx="22197">
                  <c:v>-0.48828100000000002</c:v>
                </c:pt>
                <c:pt idx="22198">
                  <c:v>-0.47363300000000003</c:v>
                </c:pt>
                <c:pt idx="22199">
                  <c:v>-0.43945299999999998</c:v>
                </c:pt>
                <c:pt idx="22200">
                  <c:v>-0.40771499999999999</c:v>
                </c:pt>
                <c:pt idx="22201">
                  <c:v>-0.383301</c:v>
                </c:pt>
                <c:pt idx="22202">
                  <c:v>-0.34423799999999999</c:v>
                </c:pt>
                <c:pt idx="22203">
                  <c:v>-0.33203100000000002</c:v>
                </c:pt>
                <c:pt idx="22204">
                  <c:v>-0.28564499999999998</c:v>
                </c:pt>
                <c:pt idx="22205">
                  <c:v>-0.24902299999999999</c:v>
                </c:pt>
                <c:pt idx="22206">
                  <c:v>-0.224609</c:v>
                </c:pt>
                <c:pt idx="22207">
                  <c:v>-0.166016</c:v>
                </c:pt>
                <c:pt idx="22208">
                  <c:v>-0.151367</c:v>
                </c:pt>
                <c:pt idx="22209">
                  <c:v>-0.12207</c:v>
                </c:pt>
                <c:pt idx="22210">
                  <c:v>-9.0331999999999996E-2</c:v>
                </c:pt>
                <c:pt idx="22211">
                  <c:v>-5.1269500000000003E-2</c:v>
                </c:pt>
                <c:pt idx="22212">
                  <c:v>-1.9531199999999999E-2</c:v>
                </c:pt>
                <c:pt idx="22213">
                  <c:v>7.3242200000000002E-3</c:v>
                </c:pt>
                <c:pt idx="22214">
                  <c:v>4.8828099999999999E-2</c:v>
                </c:pt>
                <c:pt idx="22215">
                  <c:v>7.3242199999999993E-2</c:v>
                </c:pt>
                <c:pt idx="22216">
                  <c:v>9.7656199999999999E-2</c:v>
                </c:pt>
                <c:pt idx="22217">
                  <c:v>0.153809</c:v>
                </c:pt>
                <c:pt idx="22218">
                  <c:v>0.161133</c:v>
                </c:pt>
                <c:pt idx="22219">
                  <c:v>0.21240200000000001</c:v>
                </c:pt>
                <c:pt idx="22220">
                  <c:v>0.244141</c:v>
                </c:pt>
                <c:pt idx="22221">
                  <c:v>0.27587899999999999</c:v>
                </c:pt>
                <c:pt idx="22222">
                  <c:v>0.30029299999999998</c:v>
                </c:pt>
                <c:pt idx="22223">
                  <c:v>0.33691399999999999</c:v>
                </c:pt>
                <c:pt idx="22224">
                  <c:v>0.36621100000000001</c:v>
                </c:pt>
                <c:pt idx="22225">
                  <c:v>0.42480499999999999</c:v>
                </c:pt>
                <c:pt idx="22226">
                  <c:v>0.42724600000000001</c:v>
                </c:pt>
                <c:pt idx="22227">
                  <c:v>0.46875</c:v>
                </c:pt>
                <c:pt idx="22228">
                  <c:v>0.49316399999999999</c:v>
                </c:pt>
                <c:pt idx="22229">
                  <c:v>0.52246099999999995</c:v>
                </c:pt>
                <c:pt idx="22230">
                  <c:v>0.55664100000000005</c:v>
                </c:pt>
                <c:pt idx="22231">
                  <c:v>0.58105499999999999</c:v>
                </c:pt>
                <c:pt idx="22232">
                  <c:v>0.59814500000000004</c:v>
                </c:pt>
                <c:pt idx="22233">
                  <c:v>0.62744100000000003</c:v>
                </c:pt>
                <c:pt idx="22234">
                  <c:v>0.66650399999999999</c:v>
                </c:pt>
                <c:pt idx="22235">
                  <c:v>0.68359400000000003</c:v>
                </c:pt>
                <c:pt idx="22236">
                  <c:v>0.71777299999999999</c:v>
                </c:pt>
                <c:pt idx="22237">
                  <c:v>0.75683599999999995</c:v>
                </c:pt>
                <c:pt idx="22238">
                  <c:v>0.75927699999999998</c:v>
                </c:pt>
                <c:pt idx="22239">
                  <c:v>0.78369100000000003</c:v>
                </c:pt>
                <c:pt idx="22240">
                  <c:v>0.80322300000000002</c:v>
                </c:pt>
                <c:pt idx="22241">
                  <c:v>0.82519500000000001</c:v>
                </c:pt>
                <c:pt idx="22242">
                  <c:v>0.84472700000000001</c:v>
                </c:pt>
                <c:pt idx="22243">
                  <c:v>0.87646500000000005</c:v>
                </c:pt>
                <c:pt idx="22244">
                  <c:v>0.859375</c:v>
                </c:pt>
                <c:pt idx="22245">
                  <c:v>0.88622999999999996</c:v>
                </c:pt>
                <c:pt idx="22246">
                  <c:v>0.92529300000000003</c:v>
                </c:pt>
                <c:pt idx="22247">
                  <c:v>0.94970699999999997</c:v>
                </c:pt>
                <c:pt idx="22248">
                  <c:v>0.95947300000000002</c:v>
                </c:pt>
                <c:pt idx="22249">
                  <c:v>0.98632799999999998</c:v>
                </c:pt>
                <c:pt idx="22250">
                  <c:v>0.96923800000000004</c:v>
                </c:pt>
                <c:pt idx="22251">
                  <c:v>0.99609400000000003</c:v>
                </c:pt>
                <c:pt idx="22252">
                  <c:v>0.99853499999999995</c:v>
                </c:pt>
                <c:pt idx="22253">
                  <c:v>1.02051</c:v>
                </c:pt>
                <c:pt idx="22254">
                  <c:v>1.02539</c:v>
                </c:pt>
                <c:pt idx="22255">
                  <c:v>1.0400400000000001</c:v>
                </c:pt>
                <c:pt idx="22256">
                  <c:v>1.0522499999999999</c:v>
                </c:pt>
                <c:pt idx="22257">
                  <c:v>1.07178</c:v>
                </c:pt>
                <c:pt idx="22258">
                  <c:v>1.0522499999999999</c:v>
                </c:pt>
                <c:pt idx="22259">
                  <c:v>1.06934</c:v>
                </c:pt>
                <c:pt idx="22260">
                  <c:v>1.0595699999999999</c:v>
                </c:pt>
                <c:pt idx="22261">
                  <c:v>1.0668899999999999</c:v>
                </c:pt>
                <c:pt idx="22262">
                  <c:v>1.07666</c:v>
                </c:pt>
                <c:pt idx="22263">
                  <c:v>1.0595699999999999</c:v>
                </c:pt>
                <c:pt idx="22264">
                  <c:v>1.0620099999999999</c:v>
                </c:pt>
                <c:pt idx="22265">
                  <c:v>1.0668899999999999</c:v>
                </c:pt>
                <c:pt idx="22266">
                  <c:v>1.0473600000000001</c:v>
                </c:pt>
                <c:pt idx="22267">
                  <c:v>1.0668899999999999</c:v>
                </c:pt>
                <c:pt idx="22268">
                  <c:v>1.0449200000000001</c:v>
                </c:pt>
                <c:pt idx="22269">
                  <c:v>1.0351600000000001</c:v>
                </c:pt>
                <c:pt idx="22270">
                  <c:v>1.0449200000000001</c:v>
                </c:pt>
                <c:pt idx="22271">
                  <c:v>1.02295</c:v>
                </c:pt>
                <c:pt idx="22272">
                  <c:v>1.01318</c:v>
                </c:pt>
                <c:pt idx="22273">
                  <c:v>1.0083</c:v>
                </c:pt>
                <c:pt idx="22274">
                  <c:v>0.98388699999999996</c:v>
                </c:pt>
                <c:pt idx="22275">
                  <c:v>0.98877000000000004</c:v>
                </c:pt>
                <c:pt idx="22276">
                  <c:v>0.96191400000000005</c:v>
                </c:pt>
                <c:pt idx="22277">
                  <c:v>0.95214799999999999</c:v>
                </c:pt>
                <c:pt idx="22278">
                  <c:v>0.92040999999999995</c:v>
                </c:pt>
                <c:pt idx="22279">
                  <c:v>0.93505899999999997</c:v>
                </c:pt>
                <c:pt idx="22280">
                  <c:v>0.90576199999999996</c:v>
                </c:pt>
                <c:pt idx="22281">
                  <c:v>0.88622999999999996</c:v>
                </c:pt>
                <c:pt idx="22282">
                  <c:v>0.87646500000000005</c:v>
                </c:pt>
                <c:pt idx="22283">
                  <c:v>0.84472700000000001</c:v>
                </c:pt>
                <c:pt idx="22284">
                  <c:v>0.82275399999999999</c:v>
                </c:pt>
                <c:pt idx="22285">
                  <c:v>0.80566400000000005</c:v>
                </c:pt>
                <c:pt idx="22286">
                  <c:v>0.77636700000000003</c:v>
                </c:pt>
                <c:pt idx="22287">
                  <c:v>0.75439500000000004</c:v>
                </c:pt>
                <c:pt idx="22288">
                  <c:v>0.72265599999999997</c:v>
                </c:pt>
                <c:pt idx="22289">
                  <c:v>0.703125</c:v>
                </c:pt>
                <c:pt idx="22290">
                  <c:v>0.67871099999999995</c:v>
                </c:pt>
                <c:pt idx="22291">
                  <c:v>0.63476600000000005</c:v>
                </c:pt>
                <c:pt idx="22292">
                  <c:v>0.62255899999999997</c:v>
                </c:pt>
                <c:pt idx="22293">
                  <c:v>0.59326199999999996</c:v>
                </c:pt>
                <c:pt idx="22294">
                  <c:v>0.57617200000000002</c:v>
                </c:pt>
                <c:pt idx="22295">
                  <c:v>0.54443399999999997</c:v>
                </c:pt>
                <c:pt idx="22296">
                  <c:v>0.51025399999999999</c:v>
                </c:pt>
                <c:pt idx="22297">
                  <c:v>0.48828100000000002</c:v>
                </c:pt>
                <c:pt idx="22298">
                  <c:v>0.44677699999999998</c:v>
                </c:pt>
                <c:pt idx="22299">
                  <c:v>0.42480499999999999</c:v>
                </c:pt>
                <c:pt idx="22300">
                  <c:v>0.397949</c:v>
                </c:pt>
                <c:pt idx="22301">
                  <c:v>0.36132799999999998</c:v>
                </c:pt>
                <c:pt idx="22302">
                  <c:v>0.32470700000000002</c:v>
                </c:pt>
                <c:pt idx="22303">
                  <c:v>0.31005899999999997</c:v>
                </c:pt>
                <c:pt idx="22304">
                  <c:v>0.227051</c:v>
                </c:pt>
                <c:pt idx="22305">
                  <c:v>0.234375</c:v>
                </c:pt>
                <c:pt idx="22306">
                  <c:v>0.21240200000000001</c:v>
                </c:pt>
                <c:pt idx="22307">
                  <c:v>0.18066399999999999</c:v>
                </c:pt>
                <c:pt idx="22308">
                  <c:v>0.144043</c:v>
                </c:pt>
                <c:pt idx="22309">
                  <c:v>0.112305</c:v>
                </c:pt>
                <c:pt idx="22310">
                  <c:v>7.3242199999999993E-2</c:v>
                </c:pt>
                <c:pt idx="22311">
                  <c:v>3.1738299999999997E-2</c:v>
                </c:pt>
                <c:pt idx="22312">
                  <c:v>1.4648400000000001E-2</c:v>
                </c:pt>
                <c:pt idx="22313">
                  <c:v>-3.1738299999999997E-2</c:v>
                </c:pt>
                <c:pt idx="22314">
                  <c:v>-6.1035199999999998E-2</c:v>
                </c:pt>
                <c:pt idx="22315">
                  <c:v>-0.109863</c:v>
                </c:pt>
                <c:pt idx="22316">
                  <c:v>-0.12695300000000001</c:v>
                </c:pt>
                <c:pt idx="22317">
                  <c:v>-0.158691</c:v>
                </c:pt>
                <c:pt idx="22318">
                  <c:v>-0.19042999999999999</c:v>
                </c:pt>
                <c:pt idx="22319">
                  <c:v>-0.20996100000000001</c:v>
                </c:pt>
                <c:pt idx="22320">
                  <c:v>-0.25634800000000002</c:v>
                </c:pt>
                <c:pt idx="22321">
                  <c:v>-0.27587899999999999</c:v>
                </c:pt>
                <c:pt idx="22322">
                  <c:v>-0.3125</c:v>
                </c:pt>
                <c:pt idx="22323">
                  <c:v>-0.33935500000000002</c:v>
                </c:pt>
                <c:pt idx="22324">
                  <c:v>-0.37841799999999998</c:v>
                </c:pt>
                <c:pt idx="22325">
                  <c:v>-0.400391</c:v>
                </c:pt>
                <c:pt idx="22326">
                  <c:v>-0.45654299999999998</c:v>
                </c:pt>
                <c:pt idx="22327">
                  <c:v>-0.458984</c:v>
                </c:pt>
                <c:pt idx="22328">
                  <c:v>-0.47363300000000003</c:v>
                </c:pt>
                <c:pt idx="22329">
                  <c:v>-0.53222700000000001</c:v>
                </c:pt>
                <c:pt idx="22330">
                  <c:v>-0.55175799999999997</c:v>
                </c:pt>
                <c:pt idx="22331">
                  <c:v>-0.58593799999999996</c:v>
                </c:pt>
                <c:pt idx="22332">
                  <c:v>-0.60058599999999995</c:v>
                </c:pt>
                <c:pt idx="22333">
                  <c:v>-0.617676</c:v>
                </c:pt>
                <c:pt idx="22334">
                  <c:v>-0.66162100000000001</c:v>
                </c:pt>
                <c:pt idx="22335">
                  <c:v>-0.68115199999999998</c:v>
                </c:pt>
                <c:pt idx="22336">
                  <c:v>-0.703125</c:v>
                </c:pt>
                <c:pt idx="22337">
                  <c:v>-0.73974600000000001</c:v>
                </c:pt>
                <c:pt idx="22338">
                  <c:v>-0.74951199999999996</c:v>
                </c:pt>
                <c:pt idx="22339">
                  <c:v>-0.76904300000000003</c:v>
                </c:pt>
                <c:pt idx="22340">
                  <c:v>-0.79101600000000005</c:v>
                </c:pt>
                <c:pt idx="22341">
                  <c:v>-0.81298800000000004</c:v>
                </c:pt>
                <c:pt idx="22342">
                  <c:v>-0.83007799999999998</c:v>
                </c:pt>
                <c:pt idx="22343">
                  <c:v>-0.866699</c:v>
                </c:pt>
                <c:pt idx="22344">
                  <c:v>-0.86425799999999997</c:v>
                </c:pt>
                <c:pt idx="22345">
                  <c:v>-0.89843799999999996</c:v>
                </c:pt>
                <c:pt idx="22346">
                  <c:v>-0.89599600000000001</c:v>
                </c:pt>
                <c:pt idx="22347">
                  <c:v>-0.90576199999999996</c:v>
                </c:pt>
                <c:pt idx="22348">
                  <c:v>-0.91308599999999995</c:v>
                </c:pt>
                <c:pt idx="22349">
                  <c:v>-0.91552699999999998</c:v>
                </c:pt>
                <c:pt idx="22350">
                  <c:v>-0.93505899999999997</c:v>
                </c:pt>
                <c:pt idx="22351">
                  <c:v>-0.95703099999999997</c:v>
                </c:pt>
                <c:pt idx="22352">
                  <c:v>-0.95703099999999997</c:v>
                </c:pt>
                <c:pt idx="22353">
                  <c:v>-0.95947300000000002</c:v>
                </c:pt>
                <c:pt idx="22354">
                  <c:v>-0.96679700000000002</c:v>
                </c:pt>
                <c:pt idx="22355">
                  <c:v>-0.96679700000000002</c:v>
                </c:pt>
                <c:pt idx="22356">
                  <c:v>-1.01074</c:v>
                </c:pt>
                <c:pt idx="22357">
                  <c:v>-0.97656200000000004</c:v>
                </c:pt>
                <c:pt idx="22358">
                  <c:v>-0.96679700000000002</c:v>
                </c:pt>
                <c:pt idx="22359">
                  <c:v>-0.98144500000000001</c:v>
                </c:pt>
                <c:pt idx="22360">
                  <c:v>-0.98877000000000004</c:v>
                </c:pt>
                <c:pt idx="22361">
                  <c:v>-0.96679700000000002</c:v>
                </c:pt>
                <c:pt idx="22362">
                  <c:v>-0.96679700000000002</c:v>
                </c:pt>
                <c:pt idx="22363">
                  <c:v>-0.97167999999999999</c:v>
                </c:pt>
                <c:pt idx="22364">
                  <c:v>-0.95947300000000002</c:v>
                </c:pt>
                <c:pt idx="22365">
                  <c:v>-0.95703099999999997</c:v>
                </c:pt>
                <c:pt idx="22366">
                  <c:v>-0.94726600000000005</c:v>
                </c:pt>
                <c:pt idx="22367">
                  <c:v>-0.93261700000000003</c:v>
                </c:pt>
                <c:pt idx="22368">
                  <c:v>-0.92773399999999995</c:v>
                </c:pt>
                <c:pt idx="22369">
                  <c:v>-0.91552699999999998</c:v>
                </c:pt>
                <c:pt idx="22370">
                  <c:v>-0.90576199999999996</c:v>
                </c:pt>
                <c:pt idx="22371">
                  <c:v>-0.89843799999999996</c:v>
                </c:pt>
                <c:pt idx="22372">
                  <c:v>-0.88622999999999996</c:v>
                </c:pt>
                <c:pt idx="22373">
                  <c:v>-0.87890599999999997</c:v>
                </c:pt>
                <c:pt idx="22374">
                  <c:v>-0.83496099999999995</c:v>
                </c:pt>
                <c:pt idx="22375">
                  <c:v>-0.81054700000000002</c:v>
                </c:pt>
                <c:pt idx="22376">
                  <c:v>-0.81054700000000002</c:v>
                </c:pt>
                <c:pt idx="22377">
                  <c:v>-0.77880899999999997</c:v>
                </c:pt>
                <c:pt idx="22378">
                  <c:v>-0.75927699999999998</c:v>
                </c:pt>
                <c:pt idx="22379">
                  <c:v>-0.73486300000000004</c:v>
                </c:pt>
                <c:pt idx="22380">
                  <c:v>-0.72021500000000005</c:v>
                </c:pt>
                <c:pt idx="22381">
                  <c:v>-0.68603499999999995</c:v>
                </c:pt>
                <c:pt idx="22382">
                  <c:v>-0.66894500000000001</c:v>
                </c:pt>
                <c:pt idx="22383">
                  <c:v>-0.64209000000000005</c:v>
                </c:pt>
                <c:pt idx="22384">
                  <c:v>-0.59570299999999998</c:v>
                </c:pt>
                <c:pt idx="22385">
                  <c:v>-0.58349600000000001</c:v>
                </c:pt>
                <c:pt idx="22386">
                  <c:v>-0.61523399999999995</c:v>
                </c:pt>
                <c:pt idx="22387">
                  <c:v>-0.539551</c:v>
                </c:pt>
                <c:pt idx="22388">
                  <c:v>-0.50781200000000004</c:v>
                </c:pt>
                <c:pt idx="22389">
                  <c:v>-0.48095700000000002</c:v>
                </c:pt>
                <c:pt idx="22390">
                  <c:v>-0.45166000000000001</c:v>
                </c:pt>
                <c:pt idx="22391">
                  <c:v>-0.42724600000000001</c:v>
                </c:pt>
                <c:pt idx="22392">
                  <c:v>-0.397949</c:v>
                </c:pt>
                <c:pt idx="22393">
                  <c:v>-0.36865199999999998</c:v>
                </c:pt>
                <c:pt idx="22394">
                  <c:v>-0.33935500000000002</c:v>
                </c:pt>
                <c:pt idx="22395">
                  <c:v>-0.30029299999999998</c:v>
                </c:pt>
                <c:pt idx="22396">
                  <c:v>-0.27099600000000001</c:v>
                </c:pt>
                <c:pt idx="22397">
                  <c:v>-0.239258</c:v>
                </c:pt>
                <c:pt idx="22398">
                  <c:v>-0.19042999999999999</c:v>
                </c:pt>
                <c:pt idx="22399">
                  <c:v>-0.18066399999999999</c:v>
                </c:pt>
                <c:pt idx="22400">
                  <c:v>-0.14160200000000001</c:v>
                </c:pt>
                <c:pt idx="22401">
                  <c:v>-0.10253900000000001</c:v>
                </c:pt>
                <c:pt idx="22402">
                  <c:v>-6.5918000000000004E-2</c:v>
                </c:pt>
                <c:pt idx="22403">
                  <c:v>-5.8593800000000001E-2</c:v>
                </c:pt>
                <c:pt idx="22404">
                  <c:v>-2.4414100000000002E-3</c:v>
                </c:pt>
                <c:pt idx="22405">
                  <c:v>2.1972700000000001E-2</c:v>
                </c:pt>
                <c:pt idx="22406">
                  <c:v>5.8593800000000001E-2</c:v>
                </c:pt>
                <c:pt idx="22407">
                  <c:v>9.5214800000000002E-2</c:v>
                </c:pt>
                <c:pt idx="22408">
                  <c:v>0.12207</c:v>
                </c:pt>
                <c:pt idx="22409">
                  <c:v>0.158691</c:v>
                </c:pt>
                <c:pt idx="22410">
                  <c:v>0.19042999999999999</c:v>
                </c:pt>
                <c:pt idx="22411">
                  <c:v>0.222168</c:v>
                </c:pt>
                <c:pt idx="22412">
                  <c:v>0.26123000000000002</c:v>
                </c:pt>
                <c:pt idx="22413">
                  <c:v>0.28076200000000001</c:v>
                </c:pt>
                <c:pt idx="22414">
                  <c:v>0.31494100000000003</c:v>
                </c:pt>
                <c:pt idx="22415">
                  <c:v>0.35644500000000001</c:v>
                </c:pt>
                <c:pt idx="22416">
                  <c:v>0.37353500000000001</c:v>
                </c:pt>
                <c:pt idx="22417">
                  <c:v>0.40771499999999999</c:v>
                </c:pt>
                <c:pt idx="22418">
                  <c:v>0.43457000000000001</c:v>
                </c:pt>
                <c:pt idx="22419">
                  <c:v>0.476074</c:v>
                </c:pt>
                <c:pt idx="22420">
                  <c:v>0.50048800000000004</c:v>
                </c:pt>
                <c:pt idx="22421">
                  <c:v>0.52490199999999998</c:v>
                </c:pt>
                <c:pt idx="22422">
                  <c:v>0.56152299999999999</c:v>
                </c:pt>
                <c:pt idx="22423">
                  <c:v>0.57617200000000002</c:v>
                </c:pt>
                <c:pt idx="22424">
                  <c:v>0.60790999999999995</c:v>
                </c:pt>
                <c:pt idx="22425">
                  <c:v>0.64941400000000005</c:v>
                </c:pt>
                <c:pt idx="22426">
                  <c:v>0.64453099999999997</c:v>
                </c:pt>
                <c:pt idx="22427">
                  <c:v>0.71533199999999997</c:v>
                </c:pt>
                <c:pt idx="22428">
                  <c:v>0.72021500000000005</c:v>
                </c:pt>
                <c:pt idx="22429">
                  <c:v>0.74707000000000001</c:v>
                </c:pt>
                <c:pt idx="22430">
                  <c:v>0.76904300000000003</c:v>
                </c:pt>
                <c:pt idx="22431">
                  <c:v>0.78369100000000003</c:v>
                </c:pt>
                <c:pt idx="22432">
                  <c:v>0.80810499999999996</c:v>
                </c:pt>
                <c:pt idx="22433">
                  <c:v>0.82275399999999999</c:v>
                </c:pt>
                <c:pt idx="22434">
                  <c:v>0.852051</c:v>
                </c:pt>
                <c:pt idx="22435">
                  <c:v>0.87158199999999997</c:v>
                </c:pt>
                <c:pt idx="22436">
                  <c:v>0.87158199999999997</c:v>
                </c:pt>
                <c:pt idx="22437">
                  <c:v>0.89843799999999996</c:v>
                </c:pt>
                <c:pt idx="22438">
                  <c:v>0.92285200000000001</c:v>
                </c:pt>
                <c:pt idx="22439">
                  <c:v>0.9375</c:v>
                </c:pt>
                <c:pt idx="22440">
                  <c:v>0.9375</c:v>
                </c:pt>
                <c:pt idx="22441">
                  <c:v>0.95459000000000005</c:v>
                </c:pt>
                <c:pt idx="22442">
                  <c:v>0.97412100000000001</c:v>
                </c:pt>
                <c:pt idx="22443">
                  <c:v>0.98144500000000001</c:v>
                </c:pt>
                <c:pt idx="22444">
                  <c:v>0.98877000000000004</c:v>
                </c:pt>
                <c:pt idx="22445">
                  <c:v>1.00586</c:v>
                </c:pt>
                <c:pt idx="22446">
                  <c:v>1.01807</c:v>
                </c:pt>
                <c:pt idx="22447">
                  <c:v>1.01318</c:v>
                </c:pt>
                <c:pt idx="22448">
                  <c:v>1.03271</c:v>
                </c:pt>
                <c:pt idx="22449">
                  <c:v>1.02783</c:v>
                </c:pt>
                <c:pt idx="22450">
                  <c:v>1.03271</c:v>
                </c:pt>
                <c:pt idx="22451">
                  <c:v>1.0400400000000001</c:v>
                </c:pt>
                <c:pt idx="22452">
                  <c:v>1.0400400000000001</c:v>
                </c:pt>
                <c:pt idx="22453">
                  <c:v>1.0595699999999999</c:v>
                </c:pt>
                <c:pt idx="22454">
                  <c:v>1.0498000000000001</c:v>
                </c:pt>
                <c:pt idx="22455">
                  <c:v>1.01562</c:v>
                </c:pt>
                <c:pt idx="22456">
                  <c:v>1.0400400000000001</c:v>
                </c:pt>
                <c:pt idx="22457">
                  <c:v>1.0400400000000001</c:v>
                </c:pt>
                <c:pt idx="22458">
                  <c:v>1.03271</c:v>
                </c:pt>
                <c:pt idx="22459">
                  <c:v>1.01562</c:v>
                </c:pt>
                <c:pt idx="22460">
                  <c:v>1.00098</c:v>
                </c:pt>
                <c:pt idx="22461">
                  <c:v>1.00586</c:v>
                </c:pt>
                <c:pt idx="22462">
                  <c:v>0.98877000000000004</c:v>
                </c:pt>
                <c:pt idx="22463">
                  <c:v>0.99853499999999995</c:v>
                </c:pt>
                <c:pt idx="22464">
                  <c:v>1.0083</c:v>
                </c:pt>
                <c:pt idx="22465">
                  <c:v>0.97167999999999999</c:v>
                </c:pt>
                <c:pt idx="22466">
                  <c:v>0.93505899999999997</c:v>
                </c:pt>
                <c:pt idx="22467">
                  <c:v>0.944824</c:v>
                </c:pt>
                <c:pt idx="22468">
                  <c:v>0.92529300000000003</c:v>
                </c:pt>
                <c:pt idx="22469">
                  <c:v>0.90576199999999996</c:v>
                </c:pt>
                <c:pt idx="22470">
                  <c:v>0.88378900000000005</c:v>
                </c:pt>
                <c:pt idx="22471">
                  <c:v>0.87402299999999999</c:v>
                </c:pt>
                <c:pt idx="22472">
                  <c:v>0.85449200000000003</c:v>
                </c:pt>
                <c:pt idx="22473">
                  <c:v>0.83496099999999995</c:v>
                </c:pt>
                <c:pt idx="22474">
                  <c:v>0.80810499999999996</c:v>
                </c:pt>
                <c:pt idx="22475">
                  <c:v>0.79345699999999997</c:v>
                </c:pt>
                <c:pt idx="22476">
                  <c:v>0.78613299999999997</c:v>
                </c:pt>
                <c:pt idx="22477">
                  <c:v>0.74707000000000001</c:v>
                </c:pt>
                <c:pt idx="22478">
                  <c:v>0.74218799999999996</c:v>
                </c:pt>
                <c:pt idx="22479">
                  <c:v>0.70556600000000003</c:v>
                </c:pt>
                <c:pt idx="22480">
                  <c:v>0.67382799999999998</c:v>
                </c:pt>
                <c:pt idx="22481">
                  <c:v>0.68603499999999995</c:v>
                </c:pt>
                <c:pt idx="22482">
                  <c:v>0.62988299999999997</c:v>
                </c:pt>
                <c:pt idx="22483">
                  <c:v>0.617676</c:v>
                </c:pt>
                <c:pt idx="22484">
                  <c:v>0.56152299999999999</c:v>
                </c:pt>
                <c:pt idx="22485">
                  <c:v>0.52246099999999995</c:v>
                </c:pt>
                <c:pt idx="22486">
                  <c:v>0.52734400000000003</c:v>
                </c:pt>
                <c:pt idx="22487">
                  <c:v>0.48339799999999999</c:v>
                </c:pt>
                <c:pt idx="22488">
                  <c:v>0.44921899999999998</c:v>
                </c:pt>
                <c:pt idx="22489">
                  <c:v>0.43945299999999998</c:v>
                </c:pt>
                <c:pt idx="22490">
                  <c:v>0.40283200000000002</c:v>
                </c:pt>
                <c:pt idx="22491">
                  <c:v>0.36865199999999998</c:v>
                </c:pt>
                <c:pt idx="22492">
                  <c:v>0.35156199999999999</c:v>
                </c:pt>
                <c:pt idx="22493">
                  <c:v>0.319824</c:v>
                </c:pt>
                <c:pt idx="22494">
                  <c:v>0.31494100000000003</c:v>
                </c:pt>
                <c:pt idx="22495">
                  <c:v>0.25146499999999999</c:v>
                </c:pt>
                <c:pt idx="22496">
                  <c:v>0.224609</c:v>
                </c:pt>
                <c:pt idx="22497">
                  <c:v>0.19287099999999999</c:v>
                </c:pt>
                <c:pt idx="22498">
                  <c:v>0.144043</c:v>
                </c:pt>
                <c:pt idx="22499">
                  <c:v>0.124512</c:v>
                </c:pt>
                <c:pt idx="22500">
                  <c:v>8.3007800000000007E-2</c:v>
                </c:pt>
                <c:pt idx="22501">
                  <c:v>5.8593800000000001E-2</c:v>
                </c:pt>
                <c:pt idx="22502">
                  <c:v>2.4414100000000001E-2</c:v>
                </c:pt>
                <c:pt idx="22503">
                  <c:v>-7.3242200000000002E-3</c:v>
                </c:pt>
                <c:pt idx="22504">
                  <c:v>-3.41797E-2</c:v>
                </c:pt>
                <c:pt idx="22505">
                  <c:v>-9.2773400000000006E-2</c:v>
                </c:pt>
                <c:pt idx="22506">
                  <c:v>-0.119629</c:v>
                </c:pt>
                <c:pt idx="22507">
                  <c:v>-0.146484</c:v>
                </c:pt>
                <c:pt idx="22508">
                  <c:v>-0.161133</c:v>
                </c:pt>
                <c:pt idx="22509">
                  <c:v>-0.20752000000000001</c:v>
                </c:pt>
                <c:pt idx="22510">
                  <c:v>-0.224609</c:v>
                </c:pt>
                <c:pt idx="22511">
                  <c:v>-0.28076200000000001</c:v>
                </c:pt>
                <c:pt idx="22512">
                  <c:v>-0.28808600000000001</c:v>
                </c:pt>
                <c:pt idx="22513">
                  <c:v>-0.322266</c:v>
                </c:pt>
                <c:pt idx="22514">
                  <c:v>-0.36621100000000001</c:v>
                </c:pt>
                <c:pt idx="22515">
                  <c:v>-0.37353500000000001</c:v>
                </c:pt>
                <c:pt idx="22516">
                  <c:v>-0.43457000000000001</c:v>
                </c:pt>
                <c:pt idx="22517">
                  <c:v>-0.45166000000000001</c:v>
                </c:pt>
                <c:pt idx="22518">
                  <c:v>-0.47363300000000003</c:v>
                </c:pt>
                <c:pt idx="22519">
                  <c:v>-0.50781200000000004</c:v>
                </c:pt>
                <c:pt idx="22520">
                  <c:v>-0.52002000000000004</c:v>
                </c:pt>
                <c:pt idx="22521">
                  <c:v>-0.55175799999999997</c:v>
                </c:pt>
                <c:pt idx="22522">
                  <c:v>-0.60058599999999995</c:v>
                </c:pt>
                <c:pt idx="22523">
                  <c:v>-0.61279300000000003</c:v>
                </c:pt>
                <c:pt idx="22524">
                  <c:v>-0.62988299999999997</c:v>
                </c:pt>
                <c:pt idx="22525">
                  <c:v>-0.67138699999999996</c:v>
                </c:pt>
                <c:pt idx="22526">
                  <c:v>-0.68115199999999998</c:v>
                </c:pt>
                <c:pt idx="22527">
                  <c:v>-0.70800799999999997</c:v>
                </c:pt>
                <c:pt idx="22528">
                  <c:v>-0.72753900000000005</c:v>
                </c:pt>
                <c:pt idx="22529">
                  <c:v>-0.75439500000000004</c:v>
                </c:pt>
                <c:pt idx="22530">
                  <c:v>-0.78369100000000003</c:v>
                </c:pt>
                <c:pt idx="22531">
                  <c:v>-0.79589799999999999</c:v>
                </c:pt>
                <c:pt idx="22532">
                  <c:v>-0.82275399999999999</c:v>
                </c:pt>
                <c:pt idx="22533">
                  <c:v>-0.852051</c:v>
                </c:pt>
                <c:pt idx="22534">
                  <c:v>-0.85693399999999997</c:v>
                </c:pt>
                <c:pt idx="22535">
                  <c:v>-0.87158199999999997</c:v>
                </c:pt>
                <c:pt idx="22536">
                  <c:v>-0.88622999999999996</c:v>
                </c:pt>
                <c:pt idx="22537">
                  <c:v>-0.88622999999999996</c:v>
                </c:pt>
                <c:pt idx="22538">
                  <c:v>-0.90332000000000001</c:v>
                </c:pt>
                <c:pt idx="22539">
                  <c:v>-0.92285200000000001</c:v>
                </c:pt>
                <c:pt idx="22540">
                  <c:v>-0.930176</c:v>
                </c:pt>
                <c:pt idx="22541">
                  <c:v>-0.95214799999999999</c:v>
                </c:pt>
                <c:pt idx="22542">
                  <c:v>-0.94970699999999997</c:v>
                </c:pt>
                <c:pt idx="22543">
                  <c:v>-0.96191400000000005</c:v>
                </c:pt>
                <c:pt idx="22544">
                  <c:v>-0.96679700000000002</c:v>
                </c:pt>
                <c:pt idx="22545">
                  <c:v>-0.96923800000000004</c:v>
                </c:pt>
                <c:pt idx="22546">
                  <c:v>-0.98877000000000004</c:v>
                </c:pt>
                <c:pt idx="22547">
                  <c:v>-0.97900399999999999</c:v>
                </c:pt>
                <c:pt idx="22548">
                  <c:v>-0.98388699999999996</c:v>
                </c:pt>
                <c:pt idx="22549">
                  <c:v>-0.97656200000000004</c:v>
                </c:pt>
                <c:pt idx="22550">
                  <c:v>-0.98388699999999996</c:v>
                </c:pt>
                <c:pt idx="22551">
                  <c:v>-0.97656200000000004</c:v>
                </c:pt>
                <c:pt idx="22552">
                  <c:v>-0.97412100000000001</c:v>
                </c:pt>
                <c:pt idx="22553">
                  <c:v>-0.96923800000000004</c:v>
                </c:pt>
                <c:pt idx="22554">
                  <c:v>-0.96435499999999996</c:v>
                </c:pt>
                <c:pt idx="22555">
                  <c:v>-0.96435499999999996</c:v>
                </c:pt>
                <c:pt idx="22556">
                  <c:v>-0.95947300000000002</c:v>
                </c:pt>
                <c:pt idx="22557">
                  <c:v>-0.93261700000000003</c:v>
                </c:pt>
                <c:pt idx="22558">
                  <c:v>-0.930176</c:v>
                </c:pt>
                <c:pt idx="22559">
                  <c:v>-0.92040999999999995</c:v>
                </c:pt>
                <c:pt idx="22560">
                  <c:v>-0.90820299999999998</c:v>
                </c:pt>
                <c:pt idx="22561">
                  <c:v>-0.89599600000000001</c:v>
                </c:pt>
                <c:pt idx="22562">
                  <c:v>-0.88378900000000005</c:v>
                </c:pt>
                <c:pt idx="22563">
                  <c:v>-0.88622999999999996</c:v>
                </c:pt>
                <c:pt idx="22564">
                  <c:v>-0.85693399999999997</c:v>
                </c:pt>
                <c:pt idx="22565">
                  <c:v>-0.82275399999999999</c:v>
                </c:pt>
                <c:pt idx="22566">
                  <c:v>-0.82031200000000004</c:v>
                </c:pt>
                <c:pt idx="22567">
                  <c:v>-0.78125</c:v>
                </c:pt>
                <c:pt idx="22568">
                  <c:v>-0.76904300000000003</c:v>
                </c:pt>
                <c:pt idx="22569">
                  <c:v>-0.74707000000000001</c:v>
                </c:pt>
                <c:pt idx="22570">
                  <c:v>-0.73730499999999999</c:v>
                </c:pt>
                <c:pt idx="22571">
                  <c:v>-0.72021500000000005</c:v>
                </c:pt>
                <c:pt idx="22572">
                  <c:v>-0.67627000000000004</c:v>
                </c:pt>
                <c:pt idx="22573">
                  <c:v>-0.66406200000000004</c:v>
                </c:pt>
                <c:pt idx="22574">
                  <c:v>-0.632324</c:v>
                </c:pt>
                <c:pt idx="22575">
                  <c:v>-0.59326199999999996</c:v>
                </c:pt>
                <c:pt idx="22576">
                  <c:v>-0.53466800000000003</c:v>
                </c:pt>
                <c:pt idx="22577">
                  <c:v>-0.55664100000000005</c:v>
                </c:pt>
                <c:pt idx="22578">
                  <c:v>-0.54931600000000003</c:v>
                </c:pt>
                <c:pt idx="22579">
                  <c:v>-0.49560500000000002</c:v>
                </c:pt>
                <c:pt idx="22580">
                  <c:v>-0.48095700000000002</c:v>
                </c:pt>
                <c:pt idx="22581">
                  <c:v>-0.44189499999999998</c:v>
                </c:pt>
                <c:pt idx="22582">
                  <c:v>-0.41748000000000002</c:v>
                </c:pt>
                <c:pt idx="22583">
                  <c:v>-0.37841799999999998</c:v>
                </c:pt>
                <c:pt idx="22584">
                  <c:v>-0.34423799999999999</c:v>
                </c:pt>
                <c:pt idx="22585">
                  <c:v>-0.31005899999999997</c:v>
                </c:pt>
                <c:pt idx="22586">
                  <c:v>-0.28564499999999998</c:v>
                </c:pt>
                <c:pt idx="22587">
                  <c:v>-0.26611299999999999</c:v>
                </c:pt>
                <c:pt idx="22588">
                  <c:v>-0.21240200000000001</c:v>
                </c:pt>
                <c:pt idx="22589">
                  <c:v>-0.19042999999999999</c:v>
                </c:pt>
                <c:pt idx="22590">
                  <c:v>-0.153809</c:v>
                </c:pt>
                <c:pt idx="22591">
                  <c:v>-0.114746</c:v>
                </c:pt>
                <c:pt idx="22592">
                  <c:v>-9.0331999999999996E-2</c:v>
                </c:pt>
                <c:pt idx="22593">
                  <c:v>-5.6152300000000002E-2</c:v>
                </c:pt>
                <c:pt idx="22594">
                  <c:v>-3.90625E-2</c:v>
                </c:pt>
                <c:pt idx="22595">
                  <c:v>1.2207000000000001E-2</c:v>
                </c:pt>
                <c:pt idx="22596">
                  <c:v>5.1269500000000003E-2</c:v>
                </c:pt>
                <c:pt idx="22597">
                  <c:v>7.5683600000000004E-2</c:v>
                </c:pt>
                <c:pt idx="22598">
                  <c:v>0.10498</c:v>
                </c:pt>
                <c:pt idx="22599">
                  <c:v>0.146484</c:v>
                </c:pt>
                <c:pt idx="22600">
                  <c:v>0.17822299999999999</c:v>
                </c:pt>
                <c:pt idx="22601">
                  <c:v>0.20263700000000001</c:v>
                </c:pt>
                <c:pt idx="22602">
                  <c:v>0.234375</c:v>
                </c:pt>
                <c:pt idx="22603">
                  <c:v>0.28564499999999998</c:v>
                </c:pt>
                <c:pt idx="22604">
                  <c:v>0.28564499999999998</c:v>
                </c:pt>
                <c:pt idx="22605">
                  <c:v>0.33691399999999999</c:v>
                </c:pt>
                <c:pt idx="22606">
                  <c:v>0.36865199999999998</c:v>
                </c:pt>
                <c:pt idx="22607">
                  <c:v>0.400391</c:v>
                </c:pt>
                <c:pt idx="22608">
                  <c:v>0.43457000000000001</c:v>
                </c:pt>
                <c:pt idx="22609">
                  <c:v>0.46875</c:v>
                </c:pt>
                <c:pt idx="22610">
                  <c:v>0.48095700000000002</c:v>
                </c:pt>
                <c:pt idx="22611">
                  <c:v>0.51513699999999996</c:v>
                </c:pt>
                <c:pt idx="22612">
                  <c:v>0.54443399999999997</c:v>
                </c:pt>
                <c:pt idx="22613">
                  <c:v>0.57861300000000004</c:v>
                </c:pt>
                <c:pt idx="22614">
                  <c:v>0.60546900000000003</c:v>
                </c:pt>
                <c:pt idx="22615">
                  <c:v>0.64697300000000002</c:v>
                </c:pt>
                <c:pt idx="22616">
                  <c:v>0.65917999999999999</c:v>
                </c:pt>
                <c:pt idx="22617">
                  <c:v>0.65429700000000002</c:v>
                </c:pt>
                <c:pt idx="22618">
                  <c:v>0.72021500000000005</c:v>
                </c:pt>
                <c:pt idx="22619">
                  <c:v>0.73974600000000001</c:v>
                </c:pt>
                <c:pt idx="22620">
                  <c:v>0.77148399999999995</c:v>
                </c:pt>
                <c:pt idx="22621">
                  <c:v>0.78125</c:v>
                </c:pt>
                <c:pt idx="22622">
                  <c:v>0.81298800000000004</c:v>
                </c:pt>
                <c:pt idx="22623">
                  <c:v>0.83252000000000004</c:v>
                </c:pt>
                <c:pt idx="22624">
                  <c:v>0.86425799999999997</c:v>
                </c:pt>
                <c:pt idx="22625">
                  <c:v>0.87890599999999997</c:v>
                </c:pt>
                <c:pt idx="22626">
                  <c:v>0.87402299999999999</c:v>
                </c:pt>
                <c:pt idx="22627">
                  <c:v>0.91552699999999998</c:v>
                </c:pt>
                <c:pt idx="22628">
                  <c:v>0.92285200000000001</c:v>
                </c:pt>
                <c:pt idx="22629">
                  <c:v>0.944824</c:v>
                </c:pt>
                <c:pt idx="22630">
                  <c:v>0.94726600000000005</c:v>
                </c:pt>
                <c:pt idx="22631">
                  <c:v>0.96435499999999996</c:v>
                </c:pt>
                <c:pt idx="22632">
                  <c:v>0.98144500000000001</c:v>
                </c:pt>
                <c:pt idx="22633">
                  <c:v>0.98877000000000004</c:v>
                </c:pt>
                <c:pt idx="22634">
                  <c:v>1.01807</c:v>
                </c:pt>
                <c:pt idx="22635">
                  <c:v>1.02051</c:v>
                </c:pt>
                <c:pt idx="22636">
                  <c:v>1.0376000000000001</c:v>
                </c:pt>
                <c:pt idx="22637">
                  <c:v>1.0449200000000001</c:v>
                </c:pt>
                <c:pt idx="22638">
                  <c:v>1.0449200000000001</c:v>
                </c:pt>
                <c:pt idx="22639">
                  <c:v>1.0522499999999999</c:v>
                </c:pt>
                <c:pt idx="22640">
                  <c:v>1.0595699999999999</c:v>
                </c:pt>
                <c:pt idx="22641">
                  <c:v>1.0546899999999999</c:v>
                </c:pt>
                <c:pt idx="22642">
                  <c:v>1.0620099999999999</c:v>
                </c:pt>
                <c:pt idx="22643">
                  <c:v>1.0668899999999999</c:v>
                </c:pt>
                <c:pt idx="22644">
                  <c:v>1.0644499999999999</c:v>
                </c:pt>
                <c:pt idx="22645">
                  <c:v>1.0546899999999999</c:v>
                </c:pt>
                <c:pt idx="22646">
                  <c:v>1.0473600000000001</c:v>
                </c:pt>
                <c:pt idx="22647">
                  <c:v>1.0668899999999999</c:v>
                </c:pt>
                <c:pt idx="22648">
                  <c:v>1.0620099999999999</c:v>
                </c:pt>
                <c:pt idx="22649">
                  <c:v>1.0522499999999999</c:v>
                </c:pt>
                <c:pt idx="22650">
                  <c:v>1.0400400000000001</c:v>
                </c:pt>
                <c:pt idx="22651">
                  <c:v>1.0400400000000001</c:v>
                </c:pt>
                <c:pt idx="22652">
                  <c:v>1.02783</c:v>
                </c:pt>
                <c:pt idx="22653">
                  <c:v>1.02295</c:v>
                </c:pt>
                <c:pt idx="22654">
                  <c:v>1.01807</c:v>
                </c:pt>
                <c:pt idx="22655">
                  <c:v>1.00098</c:v>
                </c:pt>
                <c:pt idx="22656">
                  <c:v>0.97656200000000004</c:v>
                </c:pt>
                <c:pt idx="22657">
                  <c:v>0.97656200000000004</c:v>
                </c:pt>
                <c:pt idx="22658">
                  <c:v>0.97656200000000004</c:v>
                </c:pt>
                <c:pt idx="22659">
                  <c:v>0.95459000000000005</c:v>
                </c:pt>
                <c:pt idx="22660">
                  <c:v>0.930176</c:v>
                </c:pt>
                <c:pt idx="22661">
                  <c:v>0.91796900000000003</c:v>
                </c:pt>
                <c:pt idx="22662">
                  <c:v>0.89599600000000001</c:v>
                </c:pt>
                <c:pt idx="22663">
                  <c:v>0.88867200000000002</c:v>
                </c:pt>
                <c:pt idx="22664">
                  <c:v>0.859375</c:v>
                </c:pt>
                <c:pt idx="22665">
                  <c:v>0.852051</c:v>
                </c:pt>
                <c:pt idx="22666">
                  <c:v>0.81787100000000001</c:v>
                </c:pt>
                <c:pt idx="22667">
                  <c:v>0.80078099999999997</c:v>
                </c:pt>
                <c:pt idx="22668">
                  <c:v>0.76660200000000001</c:v>
                </c:pt>
                <c:pt idx="22669">
                  <c:v>0.73730499999999999</c:v>
                </c:pt>
                <c:pt idx="22670">
                  <c:v>0.73486300000000004</c:v>
                </c:pt>
                <c:pt idx="22671">
                  <c:v>0.70068399999999997</c:v>
                </c:pt>
                <c:pt idx="22672">
                  <c:v>0.67138699999999996</c:v>
                </c:pt>
                <c:pt idx="22673">
                  <c:v>0.64697300000000002</c:v>
                </c:pt>
                <c:pt idx="22674">
                  <c:v>0.63964799999999999</c:v>
                </c:pt>
                <c:pt idx="22675">
                  <c:v>0.59082000000000001</c:v>
                </c:pt>
                <c:pt idx="22676">
                  <c:v>0.56884800000000002</c:v>
                </c:pt>
                <c:pt idx="22677">
                  <c:v>0.52978499999999995</c:v>
                </c:pt>
                <c:pt idx="22678">
                  <c:v>0.50537100000000001</c:v>
                </c:pt>
                <c:pt idx="22679">
                  <c:v>0.48583999999999999</c:v>
                </c:pt>
                <c:pt idx="22680">
                  <c:v>0.458984</c:v>
                </c:pt>
                <c:pt idx="22681">
                  <c:v>0.41015600000000002</c:v>
                </c:pt>
                <c:pt idx="22682">
                  <c:v>0.38818399999999997</c:v>
                </c:pt>
                <c:pt idx="22683">
                  <c:v>0.34912100000000001</c:v>
                </c:pt>
                <c:pt idx="22684">
                  <c:v>0.35888700000000001</c:v>
                </c:pt>
                <c:pt idx="22685">
                  <c:v>0.302734</c:v>
                </c:pt>
                <c:pt idx="22686">
                  <c:v>0.25634800000000002</c:v>
                </c:pt>
                <c:pt idx="22687">
                  <c:v>0.227051</c:v>
                </c:pt>
                <c:pt idx="22688">
                  <c:v>0.19775400000000001</c:v>
                </c:pt>
                <c:pt idx="22689">
                  <c:v>0.166016</c:v>
                </c:pt>
                <c:pt idx="22690">
                  <c:v>0.14160200000000001</c:v>
                </c:pt>
                <c:pt idx="22691">
                  <c:v>9.7656199999999999E-2</c:v>
                </c:pt>
                <c:pt idx="22692">
                  <c:v>8.5449200000000003E-2</c:v>
                </c:pt>
                <c:pt idx="22693">
                  <c:v>4.6386700000000003E-2</c:v>
                </c:pt>
                <c:pt idx="22694">
                  <c:v>-4.8828099999999996E-3</c:v>
                </c:pt>
                <c:pt idx="22695">
                  <c:v>-4.39453E-2</c:v>
                </c:pt>
                <c:pt idx="22696">
                  <c:v>-6.1035199999999998E-2</c:v>
                </c:pt>
                <c:pt idx="22697">
                  <c:v>-7.3242199999999993E-2</c:v>
                </c:pt>
                <c:pt idx="22698">
                  <c:v>-0.124512</c:v>
                </c:pt>
                <c:pt idx="22699">
                  <c:v>-0.148926</c:v>
                </c:pt>
                <c:pt idx="22700">
                  <c:v>-0.18066399999999999</c:v>
                </c:pt>
                <c:pt idx="22701">
                  <c:v>-0.20752000000000001</c:v>
                </c:pt>
                <c:pt idx="22702">
                  <c:v>-0.25634800000000002</c:v>
                </c:pt>
                <c:pt idx="22703">
                  <c:v>-0.28808600000000001</c:v>
                </c:pt>
                <c:pt idx="22704">
                  <c:v>-0.319824</c:v>
                </c:pt>
                <c:pt idx="22705">
                  <c:v>-0.33203100000000002</c:v>
                </c:pt>
                <c:pt idx="22706">
                  <c:v>-0.400391</c:v>
                </c:pt>
                <c:pt idx="22707">
                  <c:v>-0.40771499999999999</c:v>
                </c:pt>
                <c:pt idx="22708">
                  <c:v>-0.44433600000000001</c:v>
                </c:pt>
                <c:pt idx="22709">
                  <c:v>-0.45654299999999998</c:v>
                </c:pt>
                <c:pt idx="22710">
                  <c:v>-0.49072300000000002</c:v>
                </c:pt>
                <c:pt idx="22711">
                  <c:v>-0.52002000000000004</c:v>
                </c:pt>
                <c:pt idx="22712">
                  <c:v>-0.56640599999999997</c:v>
                </c:pt>
                <c:pt idx="22713">
                  <c:v>-0.56152299999999999</c:v>
                </c:pt>
                <c:pt idx="22714">
                  <c:v>-0.60302699999999998</c:v>
                </c:pt>
                <c:pt idx="22715">
                  <c:v>-0.625</c:v>
                </c:pt>
                <c:pt idx="22716">
                  <c:v>-0.64941400000000005</c:v>
                </c:pt>
                <c:pt idx="22717">
                  <c:v>-0.66406200000000004</c:v>
                </c:pt>
                <c:pt idx="22718">
                  <c:v>-0.703125</c:v>
                </c:pt>
                <c:pt idx="22719">
                  <c:v>-0.71777299999999999</c:v>
                </c:pt>
                <c:pt idx="22720">
                  <c:v>-0.74218799999999996</c:v>
                </c:pt>
                <c:pt idx="22721">
                  <c:v>-0.76171900000000003</c:v>
                </c:pt>
                <c:pt idx="22722">
                  <c:v>-0.77636700000000003</c:v>
                </c:pt>
                <c:pt idx="22723">
                  <c:v>-0.82275399999999999</c:v>
                </c:pt>
                <c:pt idx="22724">
                  <c:v>-0.82519500000000001</c:v>
                </c:pt>
                <c:pt idx="22725">
                  <c:v>-0.866699</c:v>
                </c:pt>
                <c:pt idx="22726">
                  <c:v>-0.859375</c:v>
                </c:pt>
                <c:pt idx="22727">
                  <c:v>-0.86425799999999997</c:v>
                </c:pt>
                <c:pt idx="22728">
                  <c:v>-0.88378900000000005</c:v>
                </c:pt>
                <c:pt idx="22729">
                  <c:v>-0.89599600000000001</c:v>
                </c:pt>
                <c:pt idx="22730">
                  <c:v>-0.89111300000000004</c:v>
                </c:pt>
                <c:pt idx="22731">
                  <c:v>-0.90332000000000001</c:v>
                </c:pt>
                <c:pt idx="22732">
                  <c:v>-0.92529300000000003</c:v>
                </c:pt>
                <c:pt idx="22733">
                  <c:v>-0.9375</c:v>
                </c:pt>
                <c:pt idx="22734">
                  <c:v>-0.94238299999999997</c:v>
                </c:pt>
                <c:pt idx="22735">
                  <c:v>-0.93994100000000003</c:v>
                </c:pt>
                <c:pt idx="22736">
                  <c:v>-0.98144500000000001</c:v>
                </c:pt>
                <c:pt idx="22737">
                  <c:v>-0.94970699999999997</c:v>
                </c:pt>
                <c:pt idx="22738">
                  <c:v>-0.96435499999999996</c:v>
                </c:pt>
                <c:pt idx="22739">
                  <c:v>-0.96191400000000005</c:v>
                </c:pt>
                <c:pt idx="22740">
                  <c:v>-0.97167999999999999</c:v>
                </c:pt>
                <c:pt idx="22741">
                  <c:v>-0.96435499999999996</c:v>
                </c:pt>
                <c:pt idx="22742">
                  <c:v>-0.95947300000000002</c:v>
                </c:pt>
                <c:pt idx="22743">
                  <c:v>-0.96923800000000004</c:v>
                </c:pt>
                <c:pt idx="22744">
                  <c:v>-0.95459000000000005</c:v>
                </c:pt>
                <c:pt idx="22745">
                  <c:v>-0.95214799999999999</c:v>
                </c:pt>
                <c:pt idx="22746">
                  <c:v>-0.93994100000000003</c:v>
                </c:pt>
                <c:pt idx="22747">
                  <c:v>-0.93261700000000003</c:v>
                </c:pt>
                <c:pt idx="22748">
                  <c:v>-0.93994100000000003</c:v>
                </c:pt>
                <c:pt idx="22749">
                  <c:v>-0.91796900000000003</c:v>
                </c:pt>
                <c:pt idx="22750">
                  <c:v>-0.90576199999999996</c:v>
                </c:pt>
                <c:pt idx="22751">
                  <c:v>-0.89599600000000001</c:v>
                </c:pt>
                <c:pt idx="22752">
                  <c:v>-0.87402299999999999</c:v>
                </c:pt>
                <c:pt idx="22753">
                  <c:v>-0.87158199999999997</c:v>
                </c:pt>
                <c:pt idx="22754">
                  <c:v>-0.852051</c:v>
                </c:pt>
                <c:pt idx="22755">
                  <c:v>-0.83984400000000003</c:v>
                </c:pt>
                <c:pt idx="22756">
                  <c:v>-0.81054700000000002</c:v>
                </c:pt>
                <c:pt idx="22757">
                  <c:v>-0.80810499999999996</c:v>
                </c:pt>
                <c:pt idx="22758">
                  <c:v>-0.77880899999999997</c:v>
                </c:pt>
                <c:pt idx="22759">
                  <c:v>-0.75439500000000004</c:v>
                </c:pt>
                <c:pt idx="22760">
                  <c:v>-0.74218799999999996</c:v>
                </c:pt>
                <c:pt idx="22761">
                  <c:v>-0.72265599999999997</c:v>
                </c:pt>
                <c:pt idx="22762">
                  <c:v>-0.70556600000000003</c:v>
                </c:pt>
                <c:pt idx="22763">
                  <c:v>-0.67138699999999996</c:v>
                </c:pt>
                <c:pt idx="22764">
                  <c:v>-0.64209000000000005</c:v>
                </c:pt>
                <c:pt idx="22765">
                  <c:v>-0.62988299999999997</c:v>
                </c:pt>
                <c:pt idx="22766">
                  <c:v>-0.55175799999999997</c:v>
                </c:pt>
                <c:pt idx="22767">
                  <c:v>-0.56884800000000002</c:v>
                </c:pt>
                <c:pt idx="22768">
                  <c:v>-0.55175799999999997</c:v>
                </c:pt>
                <c:pt idx="22769">
                  <c:v>-0.50537100000000001</c:v>
                </c:pt>
                <c:pt idx="22770">
                  <c:v>-0.478516</c:v>
                </c:pt>
                <c:pt idx="22771">
                  <c:v>-0.46386699999999997</c:v>
                </c:pt>
                <c:pt idx="22772">
                  <c:v>-0.42724600000000001</c:v>
                </c:pt>
                <c:pt idx="22773">
                  <c:v>-0.400391</c:v>
                </c:pt>
                <c:pt idx="22774">
                  <c:v>-0.37353500000000001</c:v>
                </c:pt>
                <c:pt idx="22775">
                  <c:v>-0.35644500000000001</c:v>
                </c:pt>
                <c:pt idx="22776">
                  <c:v>-0.3125</c:v>
                </c:pt>
                <c:pt idx="22777">
                  <c:v>-0.27343800000000001</c:v>
                </c:pt>
                <c:pt idx="22778">
                  <c:v>-0.24902299999999999</c:v>
                </c:pt>
                <c:pt idx="22779">
                  <c:v>-0.18798799999999999</c:v>
                </c:pt>
                <c:pt idx="22780">
                  <c:v>-0.19775400000000001</c:v>
                </c:pt>
                <c:pt idx="22781">
                  <c:v>-0.15625</c:v>
                </c:pt>
                <c:pt idx="22782">
                  <c:v>-0.119629</c:v>
                </c:pt>
                <c:pt idx="22783">
                  <c:v>-8.0566399999999996E-2</c:v>
                </c:pt>
                <c:pt idx="22784">
                  <c:v>-4.8828099999999999E-2</c:v>
                </c:pt>
                <c:pt idx="22785">
                  <c:v>-1.4648400000000001E-2</c:v>
                </c:pt>
                <c:pt idx="22786">
                  <c:v>1.7089799999999999E-2</c:v>
                </c:pt>
                <c:pt idx="22787">
                  <c:v>5.8593800000000001E-2</c:v>
                </c:pt>
                <c:pt idx="22788">
                  <c:v>7.0800799999999997E-2</c:v>
                </c:pt>
                <c:pt idx="22789">
                  <c:v>0.114746</c:v>
                </c:pt>
                <c:pt idx="22790">
                  <c:v>0.146484</c:v>
                </c:pt>
                <c:pt idx="22791">
                  <c:v>0.168457</c:v>
                </c:pt>
                <c:pt idx="22792">
                  <c:v>0.21240200000000001</c:v>
                </c:pt>
                <c:pt idx="22793">
                  <c:v>0.246582</c:v>
                </c:pt>
                <c:pt idx="22794">
                  <c:v>0.29296899999999998</c:v>
                </c:pt>
                <c:pt idx="22795">
                  <c:v>0.319824</c:v>
                </c:pt>
                <c:pt idx="22796">
                  <c:v>0.32470700000000002</c:v>
                </c:pt>
                <c:pt idx="22797">
                  <c:v>0.37109399999999998</c:v>
                </c:pt>
                <c:pt idx="22798">
                  <c:v>0.40771499999999999</c:v>
                </c:pt>
                <c:pt idx="22799">
                  <c:v>0.43212899999999999</c:v>
                </c:pt>
                <c:pt idx="22800">
                  <c:v>0.45410200000000001</c:v>
                </c:pt>
                <c:pt idx="22801">
                  <c:v>0.49316399999999999</c:v>
                </c:pt>
                <c:pt idx="22802">
                  <c:v>0.52734400000000003</c:v>
                </c:pt>
                <c:pt idx="22803">
                  <c:v>0.54199200000000003</c:v>
                </c:pt>
                <c:pt idx="22804">
                  <c:v>0.56396500000000005</c:v>
                </c:pt>
                <c:pt idx="22805">
                  <c:v>0.56640599999999997</c:v>
                </c:pt>
                <c:pt idx="22806">
                  <c:v>0.62011700000000003</c:v>
                </c:pt>
                <c:pt idx="22807">
                  <c:v>0.66650399999999999</c:v>
                </c:pt>
                <c:pt idx="22808">
                  <c:v>0.69091800000000003</c:v>
                </c:pt>
                <c:pt idx="22809">
                  <c:v>0.70068399999999997</c:v>
                </c:pt>
                <c:pt idx="22810">
                  <c:v>0.74951199999999996</c:v>
                </c:pt>
                <c:pt idx="22811">
                  <c:v>0.74951199999999996</c:v>
                </c:pt>
                <c:pt idx="22812">
                  <c:v>0.78369100000000003</c:v>
                </c:pt>
                <c:pt idx="22813">
                  <c:v>0.79834000000000005</c:v>
                </c:pt>
                <c:pt idx="22814">
                  <c:v>0.83007799999999998</c:v>
                </c:pt>
                <c:pt idx="22815">
                  <c:v>0.852051</c:v>
                </c:pt>
                <c:pt idx="22816">
                  <c:v>0.859375</c:v>
                </c:pt>
                <c:pt idx="22817">
                  <c:v>0.87646500000000005</c:v>
                </c:pt>
                <c:pt idx="22818">
                  <c:v>0.88378900000000005</c:v>
                </c:pt>
                <c:pt idx="22819">
                  <c:v>0.92040999999999995</c:v>
                </c:pt>
                <c:pt idx="22820">
                  <c:v>0.91796900000000003</c:v>
                </c:pt>
                <c:pt idx="22821">
                  <c:v>0.9375</c:v>
                </c:pt>
                <c:pt idx="22822">
                  <c:v>0.9375</c:v>
                </c:pt>
                <c:pt idx="22823">
                  <c:v>0.96191400000000005</c:v>
                </c:pt>
                <c:pt idx="22824">
                  <c:v>0.97900399999999999</c:v>
                </c:pt>
                <c:pt idx="22825">
                  <c:v>1.00586</c:v>
                </c:pt>
                <c:pt idx="22826">
                  <c:v>0.98632799999999998</c:v>
                </c:pt>
                <c:pt idx="22827">
                  <c:v>1.02295</c:v>
                </c:pt>
                <c:pt idx="22828">
                  <c:v>1.00342</c:v>
                </c:pt>
                <c:pt idx="22829">
                  <c:v>1.02539</c:v>
                </c:pt>
                <c:pt idx="22830">
                  <c:v>1.0351600000000001</c:v>
                </c:pt>
                <c:pt idx="22831">
                  <c:v>1.0351600000000001</c:v>
                </c:pt>
                <c:pt idx="22832">
                  <c:v>1.03271</c:v>
                </c:pt>
                <c:pt idx="22833">
                  <c:v>1.0424800000000001</c:v>
                </c:pt>
                <c:pt idx="22834">
                  <c:v>1.0498000000000001</c:v>
                </c:pt>
                <c:pt idx="22835">
                  <c:v>0.99365199999999998</c:v>
                </c:pt>
                <c:pt idx="22836">
                  <c:v>1.0400400000000001</c:v>
                </c:pt>
                <c:pt idx="22837">
                  <c:v>1.02295</c:v>
                </c:pt>
                <c:pt idx="22838">
                  <c:v>1.0498000000000001</c:v>
                </c:pt>
                <c:pt idx="22839">
                  <c:v>1.0400400000000001</c:v>
                </c:pt>
                <c:pt idx="22840">
                  <c:v>1.0351600000000001</c:v>
                </c:pt>
                <c:pt idx="22841">
                  <c:v>1.01318</c:v>
                </c:pt>
                <c:pt idx="22842">
                  <c:v>1.02539</c:v>
                </c:pt>
                <c:pt idx="22843">
                  <c:v>1.0083</c:v>
                </c:pt>
                <c:pt idx="22844">
                  <c:v>1.0083</c:v>
                </c:pt>
                <c:pt idx="22845">
                  <c:v>0.99121099999999995</c:v>
                </c:pt>
                <c:pt idx="22846">
                  <c:v>0.99609400000000003</c:v>
                </c:pt>
                <c:pt idx="22847">
                  <c:v>0.95459000000000005</c:v>
                </c:pt>
                <c:pt idx="22848">
                  <c:v>0.94970699999999997</c:v>
                </c:pt>
                <c:pt idx="22849">
                  <c:v>0.93261700000000003</c:v>
                </c:pt>
                <c:pt idx="22850">
                  <c:v>0.92285200000000001</c:v>
                </c:pt>
                <c:pt idx="22851">
                  <c:v>0.90087899999999999</c:v>
                </c:pt>
                <c:pt idx="22852">
                  <c:v>0.87890599999999997</c:v>
                </c:pt>
                <c:pt idx="22853">
                  <c:v>0.859375</c:v>
                </c:pt>
                <c:pt idx="22854">
                  <c:v>0.852051</c:v>
                </c:pt>
                <c:pt idx="22855">
                  <c:v>0.83496099999999995</c:v>
                </c:pt>
                <c:pt idx="22856">
                  <c:v>0.81054700000000002</c:v>
                </c:pt>
                <c:pt idx="22857">
                  <c:v>0.79834000000000005</c:v>
                </c:pt>
                <c:pt idx="22858">
                  <c:v>0.76904300000000003</c:v>
                </c:pt>
                <c:pt idx="22859">
                  <c:v>0.74462899999999999</c:v>
                </c:pt>
                <c:pt idx="22860">
                  <c:v>0.70800799999999997</c:v>
                </c:pt>
                <c:pt idx="22861">
                  <c:v>0.70068399999999997</c:v>
                </c:pt>
                <c:pt idx="22862">
                  <c:v>0.66894500000000001</c:v>
                </c:pt>
                <c:pt idx="22863">
                  <c:v>0.64697300000000002</c:v>
                </c:pt>
                <c:pt idx="22864">
                  <c:v>0.62011700000000003</c:v>
                </c:pt>
                <c:pt idx="22865">
                  <c:v>0.59570299999999998</c:v>
                </c:pt>
                <c:pt idx="22866">
                  <c:v>0.57128900000000005</c:v>
                </c:pt>
                <c:pt idx="22867">
                  <c:v>0.53710899999999995</c:v>
                </c:pt>
                <c:pt idx="22868">
                  <c:v>0.51513699999999996</c:v>
                </c:pt>
                <c:pt idx="22869">
                  <c:v>0.47119100000000003</c:v>
                </c:pt>
                <c:pt idx="22870">
                  <c:v>0.43945299999999998</c:v>
                </c:pt>
                <c:pt idx="22871">
                  <c:v>0.42480499999999999</c:v>
                </c:pt>
                <c:pt idx="22872">
                  <c:v>0.38818399999999997</c:v>
                </c:pt>
                <c:pt idx="22873">
                  <c:v>0.36132799999999998</c:v>
                </c:pt>
                <c:pt idx="22874">
                  <c:v>0.32958999999999999</c:v>
                </c:pt>
                <c:pt idx="22875">
                  <c:v>0.30029299999999998</c:v>
                </c:pt>
                <c:pt idx="22876">
                  <c:v>0.26123000000000002</c:v>
                </c:pt>
                <c:pt idx="22877">
                  <c:v>0.236816</c:v>
                </c:pt>
                <c:pt idx="22878">
                  <c:v>0.21728500000000001</c:v>
                </c:pt>
                <c:pt idx="22879">
                  <c:v>0.166016</c:v>
                </c:pt>
                <c:pt idx="22880">
                  <c:v>0.14160200000000001</c:v>
                </c:pt>
                <c:pt idx="22881">
                  <c:v>0.112305</c:v>
                </c:pt>
                <c:pt idx="22882">
                  <c:v>9.2773400000000006E-2</c:v>
                </c:pt>
                <c:pt idx="22883">
                  <c:v>3.90625E-2</c:v>
                </c:pt>
                <c:pt idx="22884">
                  <c:v>7.3242200000000002E-3</c:v>
                </c:pt>
                <c:pt idx="22885">
                  <c:v>-3.1738299999999997E-2</c:v>
                </c:pt>
                <c:pt idx="22886">
                  <c:v>-5.6152300000000002E-2</c:v>
                </c:pt>
                <c:pt idx="22887">
                  <c:v>-0.117188</c:v>
                </c:pt>
                <c:pt idx="22888">
                  <c:v>-0.12939500000000001</c:v>
                </c:pt>
                <c:pt idx="22889">
                  <c:v>-0.13671900000000001</c:v>
                </c:pt>
                <c:pt idx="22890">
                  <c:v>-0.18310499999999999</c:v>
                </c:pt>
                <c:pt idx="22891">
                  <c:v>-0.222168</c:v>
                </c:pt>
                <c:pt idx="22892">
                  <c:v>-0.25390600000000002</c:v>
                </c:pt>
                <c:pt idx="22893">
                  <c:v>-0.27343800000000001</c:v>
                </c:pt>
                <c:pt idx="22894">
                  <c:v>-0.3125</c:v>
                </c:pt>
                <c:pt idx="22895">
                  <c:v>-0.33203100000000002</c:v>
                </c:pt>
                <c:pt idx="22896">
                  <c:v>-0.39550800000000003</c:v>
                </c:pt>
                <c:pt idx="22897">
                  <c:v>-0.40283200000000002</c:v>
                </c:pt>
                <c:pt idx="22898">
                  <c:v>-0.41992200000000002</c:v>
                </c:pt>
                <c:pt idx="22899">
                  <c:v>-0.458984</c:v>
                </c:pt>
                <c:pt idx="22900">
                  <c:v>-0.49072300000000002</c:v>
                </c:pt>
                <c:pt idx="22901">
                  <c:v>-0.51757799999999998</c:v>
                </c:pt>
                <c:pt idx="22902">
                  <c:v>-0.54443399999999997</c:v>
                </c:pt>
                <c:pt idx="22903">
                  <c:v>-0.57617200000000002</c:v>
                </c:pt>
                <c:pt idx="22904">
                  <c:v>-0.63476600000000005</c:v>
                </c:pt>
                <c:pt idx="22905">
                  <c:v>-0.62744100000000003</c:v>
                </c:pt>
                <c:pt idx="22906">
                  <c:v>-0.66162100000000001</c:v>
                </c:pt>
                <c:pt idx="22907">
                  <c:v>-0.67871099999999995</c:v>
                </c:pt>
                <c:pt idx="22908">
                  <c:v>-0.69824200000000003</c:v>
                </c:pt>
                <c:pt idx="22909">
                  <c:v>-0.72509800000000002</c:v>
                </c:pt>
                <c:pt idx="22910">
                  <c:v>-0.74462899999999999</c:v>
                </c:pt>
                <c:pt idx="22911">
                  <c:v>-0.76415999999999995</c:v>
                </c:pt>
                <c:pt idx="22912">
                  <c:v>-0.79101600000000005</c:v>
                </c:pt>
                <c:pt idx="22913">
                  <c:v>-0.80566400000000005</c:v>
                </c:pt>
                <c:pt idx="22914">
                  <c:v>-0.81787100000000001</c:v>
                </c:pt>
                <c:pt idx="22915">
                  <c:v>-0.80566400000000005</c:v>
                </c:pt>
                <c:pt idx="22916">
                  <c:v>-0.866699</c:v>
                </c:pt>
                <c:pt idx="22917">
                  <c:v>-0.87646500000000005</c:v>
                </c:pt>
                <c:pt idx="22918">
                  <c:v>-0.88378900000000005</c:v>
                </c:pt>
                <c:pt idx="22919">
                  <c:v>-0.91064500000000004</c:v>
                </c:pt>
                <c:pt idx="22920">
                  <c:v>-0.91796900000000003</c:v>
                </c:pt>
                <c:pt idx="22921">
                  <c:v>-0.93261700000000003</c:v>
                </c:pt>
                <c:pt idx="22922">
                  <c:v>-0.944824</c:v>
                </c:pt>
                <c:pt idx="22923">
                  <c:v>-0.944824</c:v>
                </c:pt>
                <c:pt idx="22924">
                  <c:v>-0.96923800000000004</c:v>
                </c:pt>
                <c:pt idx="22925">
                  <c:v>-0.96923800000000004</c:v>
                </c:pt>
                <c:pt idx="22926">
                  <c:v>-0.98144500000000001</c:v>
                </c:pt>
                <c:pt idx="22927">
                  <c:v>-0.98388699999999996</c:v>
                </c:pt>
                <c:pt idx="22928">
                  <c:v>-0.97412100000000001</c:v>
                </c:pt>
                <c:pt idx="22929">
                  <c:v>-0.97656200000000004</c:v>
                </c:pt>
                <c:pt idx="22930">
                  <c:v>-0.97900399999999999</c:v>
                </c:pt>
                <c:pt idx="22931">
                  <c:v>-0.97656200000000004</c:v>
                </c:pt>
                <c:pt idx="22932">
                  <c:v>-1.00098</c:v>
                </c:pt>
                <c:pt idx="22933">
                  <c:v>-0.96923800000000004</c:v>
                </c:pt>
                <c:pt idx="22934">
                  <c:v>-0.97412100000000001</c:v>
                </c:pt>
                <c:pt idx="22935">
                  <c:v>-0.96191400000000005</c:v>
                </c:pt>
                <c:pt idx="22936">
                  <c:v>-0.97656200000000004</c:v>
                </c:pt>
                <c:pt idx="22937">
                  <c:v>-0.94726600000000005</c:v>
                </c:pt>
                <c:pt idx="22938">
                  <c:v>-0.95214799999999999</c:v>
                </c:pt>
                <c:pt idx="22939">
                  <c:v>-0.95947300000000002</c:v>
                </c:pt>
                <c:pt idx="22940">
                  <c:v>-0.93505899999999997</c:v>
                </c:pt>
                <c:pt idx="22941">
                  <c:v>-0.93505899999999997</c:v>
                </c:pt>
                <c:pt idx="22942">
                  <c:v>-0.90820299999999998</c:v>
                </c:pt>
                <c:pt idx="22943">
                  <c:v>-0.90087899999999999</c:v>
                </c:pt>
                <c:pt idx="22944">
                  <c:v>-0.89599600000000001</c:v>
                </c:pt>
                <c:pt idx="22945">
                  <c:v>-0.86914100000000005</c:v>
                </c:pt>
                <c:pt idx="22946">
                  <c:v>-0.85693399999999997</c:v>
                </c:pt>
                <c:pt idx="22947">
                  <c:v>-0.83496099999999995</c:v>
                </c:pt>
                <c:pt idx="22948">
                  <c:v>-0.81298800000000004</c:v>
                </c:pt>
                <c:pt idx="22949">
                  <c:v>-0.80078099999999997</c:v>
                </c:pt>
                <c:pt idx="22950">
                  <c:v>-0.773926</c:v>
                </c:pt>
                <c:pt idx="22951">
                  <c:v>-0.75195299999999998</c:v>
                </c:pt>
                <c:pt idx="22952">
                  <c:v>-0.72753900000000005</c:v>
                </c:pt>
                <c:pt idx="22953">
                  <c:v>-0.71777299999999999</c:v>
                </c:pt>
                <c:pt idx="22954">
                  <c:v>-0.67871099999999995</c:v>
                </c:pt>
                <c:pt idx="22955">
                  <c:v>-0.64941400000000005</c:v>
                </c:pt>
                <c:pt idx="22956">
                  <c:v>-0.63476600000000005</c:v>
                </c:pt>
                <c:pt idx="22957">
                  <c:v>-0.61523399999999995</c:v>
                </c:pt>
                <c:pt idx="22958">
                  <c:v>-0.59082000000000001</c:v>
                </c:pt>
                <c:pt idx="22959">
                  <c:v>-0.55664100000000005</c:v>
                </c:pt>
                <c:pt idx="22960">
                  <c:v>-0.539551</c:v>
                </c:pt>
                <c:pt idx="22961">
                  <c:v>-0.51757799999999998</c:v>
                </c:pt>
                <c:pt idx="22962">
                  <c:v>-0.476074</c:v>
                </c:pt>
                <c:pt idx="22963">
                  <c:v>-0.44677699999999998</c:v>
                </c:pt>
                <c:pt idx="22964">
                  <c:v>-0.41259800000000002</c:v>
                </c:pt>
                <c:pt idx="22965">
                  <c:v>-0.31005899999999997</c:v>
                </c:pt>
                <c:pt idx="22966">
                  <c:v>-0.35156199999999999</c:v>
                </c:pt>
                <c:pt idx="22967">
                  <c:v>-0.32714799999999999</c:v>
                </c:pt>
                <c:pt idx="22968">
                  <c:v>-0.29052699999999998</c:v>
                </c:pt>
                <c:pt idx="22969">
                  <c:v>-0.246582</c:v>
                </c:pt>
                <c:pt idx="22970">
                  <c:v>-0.21484400000000001</c:v>
                </c:pt>
                <c:pt idx="22971">
                  <c:v>-0.18310499999999999</c:v>
                </c:pt>
                <c:pt idx="22972">
                  <c:v>-0.158691</c:v>
                </c:pt>
                <c:pt idx="22973">
                  <c:v>-0.13183600000000001</c:v>
                </c:pt>
                <c:pt idx="22974">
                  <c:v>-0.10498</c:v>
                </c:pt>
                <c:pt idx="22975">
                  <c:v>-5.6152300000000002E-2</c:v>
                </c:pt>
                <c:pt idx="22976">
                  <c:v>-5.6152300000000002E-2</c:v>
                </c:pt>
                <c:pt idx="22977">
                  <c:v>2.4414100000000002E-3</c:v>
                </c:pt>
                <c:pt idx="22978">
                  <c:v>3.41797E-2</c:v>
                </c:pt>
                <c:pt idx="22979">
                  <c:v>6.8359400000000001E-2</c:v>
                </c:pt>
                <c:pt idx="22980">
                  <c:v>0.112305</c:v>
                </c:pt>
                <c:pt idx="22981">
                  <c:v>0.146484</c:v>
                </c:pt>
                <c:pt idx="22982">
                  <c:v>0.19287099999999999</c:v>
                </c:pt>
                <c:pt idx="22983">
                  <c:v>0.20752000000000001</c:v>
                </c:pt>
                <c:pt idx="22984">
                  <c:v>0.25146499999999999</c:v>
                </c:pt>
                <c:pt idx="22985">
                  <c:v>0.27343800000000001</c:v>
                </c:pt>
                <c:pt idx="22986">
                  <c:v>0.29296899999999998</c:v>
                </c:pt>
                <c:pt idx="22987">
                  <c:v>0.34179700000000002</c:v>
                </c:pt>
                <c:pt idx="22988">
                  <c:v>0.36865199999999998</c:v>
                </c:pt>
                <c:pt idx="22989">
                  <c:v>0.397949</c:v>
                </c:pt>
                <c:pt idx="22990">
                  <c:v>0.42724600000000001</c:v>
                </c:pt>
                <c:pt idx="22991">
                  <c:v>0.46875</c:v>
                </c:pt>
                <c:pt idx="22992">
                  <c:v>0.48095700000000002</c:v>
                </c:pt>
                <c:pt idx="22993">
                  <c:v>0.53222700000000001</c:v>
                </c:pt>
                <c:pt idx="22994">
                  <c:v>0.54443399999999997</c:v>
                </c:pt>
                <c:pt idx="22995">
                  <c:v>0.57372999999999996</c:v>
                </c:pt>
                <c:pt idx="22996">
                  <c:v>0.59082000000000001</c:v>
                </c:pt>
                <c:pt idx="22997">
                  <c:v>0.62255899999999997</c:v>
                </c:pt>
                <c:pt idx="22998">
                  <c:v>0.65185499999999996</c:v>
                </c:pt>
                <c:pt idx="22999">
                  <c:v>0.67627000000000004</c:v>
                </c:pt>
                <c:pt idx="23000">
                  <c:v>0.70800799999999997</c:v>
                </c:pt>
                <c:pt idx="23001">
                  <c:v>0.73242200000000002</c:v>
                </c:pt>
                <c:pt idx="23002">
                  <c:v>0.76171900000000003</c:v>
                </c:pt>
                <c:pt idx="23003">
                  <c:v>0.77148399999999995</c:v>
                </c:pt>
                <c:pt idx="23004">
                  <c:v>0.80810499999999996</c:v>
                </c:pt>
                <c:pt idx="23005">
                  <c:v>0.83496099999999995</c:v>
                </c:pt>
                <c:pt idx="23006">
                  <c:v>0.83496099999999995</c:v>
                </c:pt>
                <c:pt idx="23007">
                  <c:v>0.86914100000000005</c:v>
                </c:pt>
                <c:pt idx="23008">
                  <c:v>0.88134800000000002</c:v>
                </c:pt>
                <c:pt idx="23009">
                  <c:v>0.91064500000000004</c:v>
                </c:pt>
                <c:pt idx="23010">
                  <c:v>0.92040999999999995</c:v>
                </c:pt>
                <c:pt idx="23011">
                  <c:v>0.92773399999999995</c:v>
                </c:pt>
                <c:pt idx="23012">
                  <c:v>0.944824</c:v>
                </c:pt>
                <c:pt idx="23013">
                  <c:v>0.97167999999999999</c:v>
                </c:pt>
                <c:pt idx="23014">
                  <c:v>0.96923800000000004</c:v>
                </c:pt>
                <c:pt idx="23015">
                  <c:v>1.00342</c:v>
                </c:pt>
                <c:pt idx="23016">
                  <c:v>1.00586</c:v>
                </c:pt>
                <c:pt idx="23017">
                  <c:v>1.02783</c:v>
                </c:pt>
                <c:pt idx="23018">
                  <c:v>1.02539</c:v>
                </c:pt>
                <c:pt idx="23019">
                  <c:v>1.0400400000000001</c:v>
                </c:pt>
                <c:pt idx="23020">
                  <c:v>1.02539</c:v>
                </c:pt>
                <c:pt idx="23021">
                  <c:v>1.02539</c:v>
                </c:pt>
                <c:pt idx="23022">
                  <c:v>1.0449200000000001</c:v>
                </c:pt>
                <c:pt idx="23023">
                  <c:v>1.03271</c:v>
                </c:pt>
                <c:pt idx="23024">
                  <c:v>1.0449200000000001</c:v>
                </c:pt>
                <c:pt idx="23025">
                  <c:v>1.0546899999999999</c:v>
                </c:pt>
                <c:pt idx="23026">
                  <c:v>1.0595699999999999</c:v>
                </c:pt>
                <c:pt idx="23027">
                  <c:v>1.0571299999999999</c:v>
                </c:pt>
                <c:pt idx="23028">
                  <c:v>1.0449200000000001</c:v>
                </c:pt>
                <c:pt idx="23029">
                  <c:v>1.0400400000000001</c:v>
                </c:pt>
                <c:pt idx="23030">
                  <c:v>1.0424800000000001</c:v>
                </c:pt>
                <c:pt idx="23031">
                  <c:v>1.0351600000000001</c:v>
                </c:pt>
                <c:pt idx="23032">
                  <c:v>1.03027</c:v>
                </c:pt>
                <c:pt idx="23033">
                  <c:v>1.02783</c:v>
                </c:pt>
                <c:pt idx="23034">
                  <c:v>0.98877000000000004</c:v>
                </c:pt>
                <c:pt idx="23035">
                  <c:v>1.01318</c:v>
                </c:pt>
                <c:pt idx="23036">
                  <c:v>0.99853499999999995</c:v>
                </c:pt>
                <c:pt idx="23037">
                  <c:v>0.99609400000000003</c:v>
                </c:pt>
                <c:pt idx="23038">
                  <c:v>0.98632799999999998</c:v>
                </c:pt>
                <c:pt idx="23039">
                  <c:v>0.94238299999999997</c:v>
                </c:pt>
                <c:pt idx="23040">
                  <c:v>0.95459000000000005</c:v>
                </c:pt>
                <c:pt idx="23041">
                  <c:v>0.93505899999999997</c:v>
                </c:pt>
                <c:pt idx="23042">
                  <c:v>0.91796900000000003</c:v>
                </c:pt>
                <c:pt idx="23043">
                  <c:v>0.90820299999999998</c:v>
                </c:pt>
                <c:pt idx="23044">
                  <c:v>0.88378900000000005</c:v>
                </c:pt>
                <c:pt idx="23045">
                  <c:v>0.84228499999999995</c:v>
                </c:pt>
                <c:pt idx="23046">
                  <c:v>0.84228499999999995</c:v>
                </c:pt>
                <c:pt idx="23047">
                  <c:v>0.87158199999999997</c:v>
                </c:pt>
                <c:pt idx="23048">
                  <c:v>0.81298800000000004</c:v>
                </c:pt>
                <c:pt idx="23049">
                  <c:v>0.78369100000000003</c:v>
                </c:pt>
                <c:pt idx="23050">
                  <c:v>0.75927699999999998</c:v>
                </c:pt>
                <c:pt idx="23051">
                  <c:v>0.73730499999999999</c:v>
                </c:pt>
                <c:pt idx="23052">
                  <c:v>0.71533199999999997</c:v>
                </c:pt>
                <c:pt idx="23053">
                  <c:v>0.69091800000000003</c:v>
                </c:pt>
                <c:pt idx="23054">
                  <c:v>0.65429700000000002</c:v>
                </c:pt>
                <c:pt idx="23055">
                  <c:v>0.632324</c:v>
                </c:pt>
                <c:pt idx="23056">
                  <c:v>0.59814500000000004</c:v>
                </c:pt>
                <c:pt idx="23057">
                  <c:v>0.57861300000000004</c:v>
                </c:pt>
                <c:pt idx="23058">
                  <c:v>0.546875</c:v>
                </c:pt>
                <c:pt idx="23059">
                  <c:v>0.52490199999999998</c:v>
                </c:pt>
                <c:pt idx="23060">
                  <c:v>0.51269500000000001</c:v>
                </c:pt>
                <c:pt idx="23061">
                  <c:v>0.46875</c:v>
                </c:pt>
                <c:pt idx="23062">
                  <c:v>0.44921899999999998</c:v>
                </c:pt>
                <c:pt idx="23063">
                  <c:v>0.41992200000000002</c:v>
                </c:pt>
                <c:pt idx="23064">
                  <c:v>0.37597700000000001</c:v>
                </c:pt>
                <c:pt idx="23065">
                  <c:v>0.35888700000000001</c:v>
                </c:pt>
                <c:pt idx="23066">
                  <c:v>0.32470700000000002</c:v>
                </c:pt>
                <c:pt idx="23067">
                  <c:v>0.28320299999999998</c:v>
                </c:pt>
                <c:pt idx="23068">
                  <c:v>0.241699</c:v>
                </c:pt>
                <c:pt idx="23069">
                  <c:v>0.229492</c:v>
                </c:pt>
                <c:pt idx="23070">
                  <c:v>0.18798799999999999</c:v>
                </c:pt>
                <c:pt idx="23071">
                  <c:v>0.153809</c:v>
                </c:pt>
                <c:pt idx="23072">
                  <c:v>0.13916000000000001</c:v>
                </c:pt>
                <c:pt idx="23073">
                  <c:v>9.5214800000000002E-2</c:v>
                </c:pt>
                <c:pt idx="23074">
                  <c:v>5.3710899999999999E-2</c:v>
                </c:pt>
                <c:pt idx="23075">
                  <c:v>5.3710899999999999E-2</c:v>
                </c:pt>
                <c:pt idx="23076">
                  <c:v>-4.8828099999999996E-3</c:v>
                </c:pt>
                <c:pt idx="23077">
                  <c:v>-3.1738299999999997E-2</c:v>
                </c:pt>
                <c:pt idx="23078">
                  <c:v>-7.3242199999999993E-2</c:v>
                </c:pt>
                <c:pt idx="23079">
                  <c:v>-9.0331999999999996E-2</c:v>
                </c:pt>
                <c:pt idx="23080">
                  <c:v>-0.13183600000000001</c:v>
                </c:pt>
                <c:pt idx="23081">
                  <c:v>-0.168457</c:v>
                </c:pt>
                <c:pt idx="23082">
                  <c:v>-0.18554699999999999</c:v>
                </c:pt>
                <c:pt idx="23083">
                  <c:v>-0.222168</c:v>
                </c:pt>
                <c:pt idx="23084">
                  <c:v>-0.26367200000000002</c:v>
                </c:pt>
                <c:pt idx="23085">
                  <c:v>-0.28076200000000001</c:v>
                </c:pt>
                <c:pt idx="23086">
                  <c:v>-0.29541000000000001</c:v>
                </c:pt>
                <c:pt idx="23087">
                  <c:v>-0.34667999999999999</c:v>
                </c:pt>
                <c:pt idx="23088">
                  <c:v>-0.37841799999999998</c:v>
                </c:pt>
                <c:pt idx="23089">
                  <c:v>-0.40527299999999999</c:v>
                </c:pt>
                <c:pt idx="23090">
                  <c:v>-0.43457000000000001</c:v>
                </c:pt>
                <c:pt idx="23091">
                  <c:v>-0.458984</c:v>
                </c:pt>
                <c:pt idx="23092">
                  <c:v>-0.48095700000000002</c:v>
                </c:pt>
                <c:pt idx="23093">
                  <c:v>-0.52978499999999995</c:v>
                </c:pt>
                <c:pt idx="23094">
                  <c:v>-0.55664100000000005</c:v>
                </c:pt>
                <c:pt idx="23095">
                  <c:v>-0.58837899999999999</c:v>
                </c:pt>
                <c:pt idx="23096">
                  <c:v>-0.60546900000000003</c:v>
                </c:pt>
                <c:pt idx="23097">
                  <c:v>-0.625</c:v>
                </c:pt>
                <c:pt idx="23098">
                  <c:v>-0.65917999999999999</c:v>
                </c:pt>
                <c:pt idx="23099">
                  <c:v>-0.67871099999999995</c:v>
                </c:pt>
                <c:pt idx="23100">
                  <c:v>-0.70800799999999997</c:v>
                </c:pt>
                <c:pt idx="23101">
                  <c:v>-0.72509800000000002</c:v>
                </c:pt>
                <c:pt idx="23102">
                  <c:v>-0.74951199999999996</c:v>
                </c:pt>
                <c:pt idx="23103">
                  <c:v>-0.73974600000000001</c:v>
                </c:pt>
                <c:pt idx="23104">
                  <c:v>-0.79101600000000005</c:v>
                </c:pt>
                <c:pt idx="23105">
                  <c:v>-0.80566400000000005</c:v>
                </c:pt>
                <c:pt idx="23106">
                  <c:v>-0.83007799999999998</c:v>
                </c:pt>
                <c:pt idx="23107">
                  <c:v>-0.83496099999999995</c:v>
                </c:pt>
                <c:pt idx="23108">
                  <c:v>-0.84716800000000003</c:v>
                </c:pt>
                <c:pt idx="23109">
                  <c:v>-0.866699</c:v>
                </c:pt>
                <c:pt idx="23110">
                  <c:v>-0.88867200000000002</c:v>
                </c:pt>
                <c:pt idx="23111">
                  <c:v>-0.88867200000000002</c:v>
                </c:pt>
                <c:pt idx="23112">
                  <c:v>-0.90576199999999996</c:v>
                </c:pt>
                <c:pt idx="23113">
                  <c:v>-0.91308599999999995</c:v>
                </c:pt>
                <c:pt idx="23114">
                  <c:v>-0.90820299999999998</c:v>
                </c:pt>
                <c:pt idx="23115">
                  <c:v>-0.93994100000000003</c:v>
                </c:pt>
                <c:pt idx="23116">
                  <c:v>-0.95459000000000005</c:v>
                </c:pt>
                <c:pt idx="23117">
                  <c:v>-0.94726600000000005</c:v>
                </c:pt>
                <c:pt idx="23118">
                  <c:v>-0.94726600000000005</c:v>
                </c:pt>
                <c:pt idx="23119">
                  <c:v>-0.96435499999999996</c:v>
                </c:pt>
                <c:pt idx="23120">
                  <c:v>-0.95703099999999997</c:v>
                </c:pt>
                <c:pt idx="23121">
                  <c:v>-0.95214799999999999</c:v>
                </c:pt>
                <c:pt idx="23122">
                  <c:v>-0.96191400000000005</c:v>
                </c:pt>
                <c:pt idx="23123">
                  <c:v>-0.95703099999999997</c:v>
                </c:pt>
                <c:pt idx="23124">
                  <c:v>-0.95214799999999999</c:v>
                </c:pt>
                <c:pt idx="23125">
                  <c:v>-0.92040999999999995</c:v>
                </c:pt>
                <c:pt idx="23126">
                  <c:v>-0.94726600000000005</c:v>
                </c:pt>
                <c:pt idx="23127">
                  <c:v>-0.92285200000000001</c:v>
                </c:pt>
                <c:pt idx="23128">
                  <c:v>-0.93261700000000003</c:v>
                </c:pt>
                <c:pt idx="23129">
                  <c:v>-0.95459000000000005</c:v>
                </c:pt>
                <c:pt idx="23130">
                  <c:v>-0.92773399999999995</c:v>
                </c:pt>
                <c:pt idx="23131">
                  <c:v>-0.92285200000000001</c:v>
                </c:pt>
                <c:pt idx="23132">
                  <c:v>-0.90332000000000001</c:v>
                </c:pt>
                <c:pt idx="23133">
                  <c:v>-0.89599600000000001</c:v>
                </c:pt>
                <c:pt idx="23134">
                  <c:v>-0.87402299999999999</c:v>
                </c:pt>
                <c:pt idx="23135">
                  <c:v>-0.85693399999999997</c:v>
                </c:pt>
                <c:pt idx="23136">
                  <c:v>-0.84960899999999995</c:v>
                </c:pt>
                <c:pt idx="23137">
                  <c:v>-0.82763699999999996</c:v>
                </c:pt>
                <c:pt idx="23138">
                  <c:v>-0.81054700000000002</c:v>
                </c:pt>
                <c:pt idx="23139">
                  <c:v>-0.79589799999999999</c:v>
                </c:pt>
                <c:pt idx="23140">
                  <c:v>-0.77148399999999995</c:v>
                </c:pt>
                <c:pt idx="23141">
                  <c:v>-0.74951199999999996</c:v>
                </c:pt>
                <c:pt idx="23142">
                  <c:v>-0.72265599999999997</c:v>
                </c:pt>
                <c:pt idx="23143">
                  <c:v>-0.70068399999999997</c:v>
                </c:pt>
                <c:pt idx="23144">
                  <c:v>-0.67871099999999995</c:v>
                </c:pt>
                <c:pt idx="23145">
                  <c:v>-0.65429700000000002</c:v>
                </c:pt>
                <c:pt idx="23146">
                  <c:v>-0.63964799999999999</c:v>
                </c:pt>
                <c:pt idx="23147">
                  <c:v>-0.625</c:v>
                </c:pt>
                <c:pt idx="23148">
                  <c:v>-0.58837899999999999</c:v>
                </c:pt>
                <c:pt idx="23149">
                  <c:v>-0.56396500000000005</c:v>
                </c:pt>
                <c:pt idx="23150">
                  <c:v>-0.54199200000000003</c:v>
                </c:pt>
                <c:pt idx="23151">
                  <c:v>-0.50048800000000004</c:v>
                </c:pt>
                <c:pt idx="23152">
                  <c:v>-0.46875</c:v>
                </c:pt>
                <c:pt idx="23153">
                  <c:v>-0.44921899999999998</c:v>
                </c:pt>
                <c:pt idx="23154">
                  <c:v>-0.41503899999999999</c:v>
                </c:pt>
                <c:pt idx="23155">
                  <c:v>-0.37109399999999998</c:v>
                </c:pt>
                <c:pt idx="23156">
                  <c:v>-0.36132799999999998</c:v>
                </c:pt>
                <c:pt idx="23157">
                  <c:v>-0.32714799999999999</c:v>
                </c:pt>
                <c:pt idx="23158">
                  <c:v>-0.29052699999999998</c:v>
                </c:pt>
                <c:pt idx="23159">
                  <c:v>-0.25634800000000002</c:v>
                </c:pt>
                <c:pt idx="23160">
                  <c:v>-0.229492</c:v>
                </c:pt>
                <c:pt idx="23161">
                  <c:v>-0.18554699999999999</c:v>
                </c:pt>
                <c:pt idx="23162">
                  <c:v>-0.17333999999999999</c:v>
                </c:pt>
                <c:pt idx="23163">
                  <c:v>-0.14160200000000001</c:v>
                </c:pt>
                <c:pt idx="23164">
                  <c:v>-0.12207</c:v>
                </c:pt>
                <c:pt idx="23165">
                  <c:v>-6.5918000000000004E-2</c:v>
                </c:pt>
                <c:pt idx="23166">
                  <c:v>-5.1269500000000003E-2</c:v>
                </c:pt>
                <c:pt idx="23167">
                  <c:v>-4.8828099999999996E-3</c:v>
                </c:pt>
                <c:pt idx="23168">
                  <c:v>2.9296900000000001E-2</c:v>
                </c:pt>
                <c:pt idx="23169">
                  <c:v>6.5918000000000004E-2</c:v>
                </c:pt>
                <c:pt idx="23170">
                  <c:v>0.109863</c:v>
                </c:pt>
                <c:pt idx="23171">
                  <c:v>0.12939500000000001</c:v>
                </c:pt>
                <c:pt idx="23172">
                  <c:v>0.161133</c:v>
                </c:pt>
                <c:pt idx="23173">
                  <c:v>0.19531200000000001</c:v>
                </c:pt>
                <c:pt idx="23174">
                  <c:v>0.21240200000000001</c:v>
                </c:pt>
                <c:pt idx="23175">
                  <c:v>0.25878899999999999</c:v>
                </c:pt>
                <c:pt idx="23176">
                  <c:v>0.28564499999999998</c:v>
                </c:pt>
                <c:pt idx="23177">
                  <c:v>0.319824</c:v>
                </c:pt>
                <c:pt idx="23178">
                  <c:v>0.35400399999999999</c:v>
                </c:pt>
                <c:pt idx="23179">
                  <c:v>0.37353500000000001</c:v>
                </c:pt>
                <c:pt idx="23180">
                  <c:v>0.42724600000000001</c:v>
                </c:pt>
                <c:pt idx="23181">
                  <c:v>0.43701200000000001</c:v>
                </c:pt>
                <c:pt idx="23182">
                  <c:v>0.476074</c:v>
                </c:pt>
                <c:pt idx="23183">
                  <c:v>0.52246099999999995</c:v>
                </c:pt>
                <c:pt idx="23184">
                  <c:v>0.539551</c:v>
                </c:pt>
                <c:pt idx="23185">
                  <c:v>0.55175799999999997</c:v>
                </c:pt>
                <c:pt idx="23186">
                  <c:v>0.58837899999999999</c:v>
                </c:pt>
                <c:pt idx="23187">
                  <c:v>0.617676</c:v>
                </c:pt>
                <c:pt idx="23188">
                  <c:v>0.64453099999999997</c:v>
                </c:pt>
                <c:pt idx="23189">
                  <c:v>0.65429700000000002</c:v>
                </c:pt>
                <c:pt idx="23190">
                  <c:v>0.70800799999999997</c:v>
                </c:pt>
                <c:pt idx="23191">
                  <c:v>0.72021500000000005</c:v>
                </c:pt>
                <c:pt idx="23192">
                  <c:v>0.75439500000000004</c:v>
                </c:pt>
                <c:pt idx="23193">
                  <c:v>0.773926</c:v>
                </c:pt>
                <c:pt idx="23194">
                  <c:v>0.81787100000000001</c:v>
                </c:pt>
                <c:pt idx="23195">
                  <c:v>0.80322300000000002</c:v>
                </c:pt>
                <c:pt idx="23196">
                  <c:v>0.83007799999999998</c:v>
                </c:pt>
                <c:pt idx="23197">
                  <c:v>0.85693399999999997</c:v>
                </c:pt>
                <c:pt idx="23198">
                  <c:v>0.87646500000000005</c:v>
                </c:pt>
                <c:pt idx="23199">
                  <c:v>0.89355499999999999</c:v>
                </c:pt>
                <c:pt idx="23200">
                  <c:v>0.91308599999999995</c:v>
                </c:pt>
                <c:pt idx="23201">
                  <c:v>0.93261700000000003</c:v>
                </c:pt>
                <c:pt idx="23202">
                  <c:v>0.93261700000000003</c:v>
                </c:pt>
                <c:pt idx="23203">
                  <c:v>0.95459000000000005</c:v>
                </c:pt>
                <c:pt idx="23204">
                  <c:v>0.96435499999999996</c:v>
                </c:pt>
                <c:pt idx="23205">
                  <c:v>0.99609400000000003</c:v>
                </c:pt>
                <c:pt idx="23206">
                  <c:v>0.98632799999999998</c:v>
                </c:pt>
                <c:pt idx="23207">
                  <c:v>1.0083</c:v>
                </c:pt>
                <c:pt idx="23208">
                  <c:v>1.0083</c:v>
                </c:pt>
                <c:pt idx="23209">
                  <c:v>1.02539</c:v>
                </c:pt>
                <c:pt idx="23210">
                  <c:v>1.01562</c:v>
                </c:pt>
                <c:pt idx="23211">
                  <c:v>1.01807</c:v>
                </c:pt>
                <c:pt idx="23212">
                  <c:v>1.0351600000000001</c:v>
                </c:pt>
                <c:pt idx="23213">
                  <c:v>1.0473600000000001</c:v>
                </c:pt>
                <c:pt idx="23214">
                  <c:v>1.0376000000000001</c:v>
                </c:pt>
                <c:pt idx="23215">
                  <c:v>1.0473600000000001</c:v>
                </c:pt>
                <c:pt idx="23216">
                  <c:v>1.0400400000000001</c:v>
                </c:pt>
                <c:pt idx="23217">
                  <c:v>1.0571299999999999</c:v>
                </c:pt>
                <c:pt idx="23218">
                  <c:v>1.0620099999999999</c:v>
                </c:pt>
                <c:pt idx="23219">
                  <c:v>1.0449200000000001</c:v>
                </c:pt>
                <c:pt idx="23220">
                  <c:v>1.0498000000000001</c:v>
                </c:pt>
                <c:pt idx="23221">
                  <c:v>1.0424800000000001</c:v>
                </c:pt>
                <c:pt idx="23222">
                  <c:v>1.0400400000000001</c:v>
                </c:pt>
                <c:pt idx="23223">
                  <c:v>1.02051</c:v>
                </c:pt>
                <c:pt idx="23224">
                  <c:v>1.0815399999999999</c:v>
                </c:pt>
                <c:pt idx="23225">
                  <c:v>1.02051</c:v>
                </c:pt>
                <c:pt idx="23226">
                  <c:v>1.01074</c:v>
                </c:pt>
                <c:pt idx="23227">
                  <c:v>0.98632799999999998</c:v>
                </c:pt>
                <c:pt idx="23228">
                  <c:v>0.98632799999999998</c:v>
                </c:pt>
                <c:pt idx="23229">
                  <c:v>0.96679700000000002</c:v>
                </c:pt>
                <c:pt idx="23230">
                  <c:v>0.96679700000000002</c:v>
                </c:pt>
                <c:pt idx="23231">
                  <c:v>0.94238299999999997</c:v>
                </c:pt>
                <c:pt idx="23232">
                  <c:v>0.93261700000000003</c:v>
                </c:pt>
                <c:pt idx="23233">
                  <c:v>0.91308599999999995</c:v>
                </c:pt>
                <c:pt idx="23234">
                  <c:v>0.88134800000000002</c:v>
                </c:pt>
                <c:pt idx="23235">
                  <c:v>0.859375</c:v>
                </c:pt>
                <c:pt idx="23236">
                  <c:v>0.85449200000000003</c:v>
                </c:pt>
                <c:pt idx="23237">
                  <c:v>0.86425799999999997</c:v>
                </c:pt>
                <c:pt idx="23238">
                  <c:v>0.81787100000000001</c:v>
                </c:pt>
                <c:pt idx="23239">
                  <c:v>0.79834000000000005</c:v>
                </c:pt>
                <c:pt idx="23240">
                  <c:v>0.77636700000000003</c:v>
                </c:pt>
                <c:pt idx="23241">
                  <c:v>0.74951199999999996</c:v>
                </c:pt>
                <c:pt idx="23242">
                  <c:v>0.72997999999999996</c:v>
                </c:pt>
                <c:pt idx="23243">
                  <c:v>0.68359400000000003</c:v>
                </c:pt>
                <c:pt idx="23244">
                  <c:v>0.67627000000000004</c:v>
                </c:pt>
                <c:pt idx="23245">
                  <c:v>0.64697300000000002</c:v>
                </c:pt>
                <c:pt idx="23246">
                  <c:v>0.62011700000000003</c:v>
                </c:pt>
                <c:pt idx="23247">
                  <c:v>0.59082000000000001</c:v>
                </c:pt>
                <c:pt idx="23248">
                  <c:v>0.56396500000000005</c:v>
                </c:pt>
                <c:pt idx="23249">
                  <c:v>0.54443399999999997</c:v>
                </c:pt>
                <c:pt idx="23250">
                  <c:v>0.52246099999999995</c:v>
                </c:pt>
                <c:pt idx="23251">
                  <c:v>0.48828100000000002</c:v>
                </c:pt>
                <c:pt idx="23252">
                  <c:v>0.45410200000000001</c:v>
                </c:pt>
                <c:pt idx="23253">
                  <c:v>0.42724600000000001</c:v>
                </c:pt>
                <c:pt idx="23254">
                  <c:v>0.39550800000000003</c:v>
                </c:pt>
                <c:pt idx="23255">
                  <c:v>0.36132799999999998</c:v>
                </c:pt>
                <c:pt idx="23256">
                  <c:v>0.33203100000000002</c:v>
                </c:pt>
                <c:pt idx="23257">
                  <c:v>0.31005899999999997</c:v>
                </c:pt>
                <c:pt idx="23258">
                  <c:v>0.27587899999999999</c:v>
                </c:pt>
                <c:pt idx="23259">
                  <c:v>0.239258</c:v>
                </c:pt>
                <c:pt idx="23260">
                  <c:v>0.20752000000000001</c:v>
                </c:pt>
                <c:pt idx="23261">
                  <c:v>0.17578099999999999</c:v>
                </c:pt>
                <c:pt idx="23262">
                  <c:v>0.13427700000000001</c:v>
                </c:pt>
                <c:pt idx="23263">
                  <c:v>9.2773400000000006E-2</c:v>
                </c:pt>
                <c:pt idx="23264">
                  <c:v>8.3007800000000007E-2</c:v>
                </c:pt>
                <c:pt idx="23265">
                  <c:v>5.3710899999999999E-2</c:v>
                </c:pt>
                <c:pt idx="23266">
                  <c:v>1.2207000000000001E-2</c:v>
                </c:pt>
                <c:pt idx="23267">
                  <c:v>-7.3242200000000002E-3</c:v>
                </c:pt>
                <c:pt idx="23268">
                  <c:v>-4.8828099999999999E-2</c:v>
                </c:pt>
                <c:pt idx="23269">
                  <c:v>-9.2773400000000006E-2</c:v>
                </c:pt>
                <c:pt idx="23270">
                  <c:v>-0.117188</c:v>
                </c:pt>
                <c:pt idx="23271">
                  <c:v>-0.151367</c:v>
                </c:pt>
                <c:pt idx="23272">
                  <c:v>-0.19042999999999999</c:v>
                </c:pt>
                <c:pt idx="23273">
                  <c:v>-0.21484400000000001</c:v>
                </c:pt>
                <c:pt idx="23274">
                  <c:v>-0.24902299999999999</c:v>
                </c:pt>
                <c:pt idx="23275">
                  <c:v>-0.28076200000000001</c:v>
                </c:pt>
                <c:pt idx="23276">
                  <c:v>-0.34667999999999999</c:v>
                </c:pt>
                <c:pt idx="23277">
                  <c:v>-0.35156199999999999</c:v>
                </c:pt>
                <c:pt idx="23278">
                  <c:v>-0.41015600000000002</c:v>
                </c:pt>
                <c:pt idx="23279">
                  <c:v>-0.39550800000000003</c:v>
                </c:pt>
                <c:pt idx="23280">
                  <c:v>-0.44433600000000001</c:v>
                </c:pt>
                <c:pt idx="23281">
                  <c:v>-0.47119100000000003</c:v>
                </c:pt>
                <c:pt idx="23282">
                  <c:v>-0.48339799999999999</c:v>
                </c:pt>
                <c:pt idx="23283">
                  <c:v>-0.51757799999999998</c:v>
                </c:pt>
                <c:pt idx="23284">
                  <c:v>-0.55908199999999997</c:v>
                </c:pt>
                <c:pt idx="23285">
                  <c:v>-0.58837899999999999</c:v>
                </c:pt>
                <c:pt idx="23286">
                  <c:v>-0.60790999999999995</c:v>
                </c:pt>
                <c:pt idx="23287">
                  <c:v>-0.60546900000000003</c:v>
                </c:pt>
                <c:pt idx="23288">
                  <c:v>-0.65185499999999996</c:v>
                </c:pt>
                <c:pt idx="23289">
                  <c:v>-0.68115199999999998</c:v>
                </c:pt>
                <c:pt idx="23290">
                  <c:v>-0.70068399999999997</c:v>
                </c:pt>
                <c:pt idx="23291">
                  <c:v>-0.71533199999999997</c:v>
                </c:pt>
                <c:pt idx="23292">
                  <c:v>-0.74707000000000001</c:v>
                </c:pt>
                <c:pt idx="23293">
                  <c:v>-0.75927699999999998</c:v>
                </c:pt>
                <c:pt idx="23294">
                  <c:v>-0.78369100000000003</c:v>
                </c:pt>
                <c:pt idx="23295">
                  <c:v>-0.81542999999999999</c:v>
                </c:pt>
                <c:pt idx="23296">
                  <c:v>-0.82519500000000001</c:v>
                </c:pt>
                <c:pt idx="23297">
                  <c:v>-0.84472700000000001</c:v>
                </c:pt>
                <c:pt idx="23298">
                  <c:v>-0.84960899999999995</c:v>
                </c:pt>
                <c:pt idx="23299">
                  <c:v>-0.88378900000000005</c:v>
                </c:pt>
                <c:pt idx="23300">
                  <c:v>-0.87646500000000005</c:v>
                </c:pt>
                <c:pt idx="23301">
                  <c:v>-0.89111300000000004</c:v>
                </c:pt>
                <c:pt idx="23302">
                  <c:v>-0.90576199999999996</c:v>
                </c:pt>
                <c:pt idx="23303">
                  <c:v>-0.93261700000000003</c:v>
                </c:pt>
                <c:pt idx="23304">
                  <c:v>-0.92773399999999995</c:v>
                </c:pt>
                <c:pt idx="23305">
                  <c:v>-0.944824</c:v>
                </c:pt>
                <c:pt idx="23306">
                  <c:v>-0.96679700000000002</c:v>
                </c:pt>
                <c:pt idx="23307">
                  <c:v>-0.97167999999999999</c:v>
                </c:pt>
                <c:pt idx="23308">
                  <c:v>-0.96435499999999996</c:v>
                </c:pt>
                <c:pt idx="23309">
                  <c:v>-0.97656200000000004</c:v>
                </c:pt>
                <c:pt idx="23310">
                  <c:v>-0.97167999999999999</c:v>
                </c:pt>
                <c:pt idx="23311">
                  <c:v>-0.97167999999999999</c:v>
                </c:pt>
                <c:pt idx="23312">
                  <c:v>-0.98388699999999996</c:v>
                </c:pt>
                <c:pt idx="23313">
                  <c:v>-0.97167999999999999</c:v>
                </c:pt>
                <c:pt idx="23314">
                  <c:v>-0.97412100000000001</c:v>
                </c:pt>
                <c:pt idx="23315">
                  <c:v>-0.97900399999999999</c:v>
                </c:pt>
                <c:pt idx="23316">
                  <c:v>-0.97412100000000001</c:v>
                </c:pt>
                <c:pt idx="23317">
                  <c:v>-0.95703099999999997</c:v>
                </c:pt>
                <c:pt idx="23318">
                  <c:v>-0.95703099999999997</c:v>
                </c:pt>
                <c:pt idx="23319">
                  <c:v>-0.92285200000000001</c:v>
                </c:pt>
                <c:pt idx="23320">
                  <c:v>-0.95703099999999997</c:v>
                </c:pt>
                <c:pt idx="23321">
                  <c:v>-0.94238299999999997</c:v>
                </c:pt>
                <c:pt idx="23322">
                  <c:v>-0.930176</c:v>
                </c:pt>
                <c:pt idx="23323">
                  <c:v>-0.91308599999999995</c:v>
                </c:pt>
                <c:pt idx="23324">
                  <c:v>-0.91308599999999995</c:v>
                </c:pt>
                <c:pt idx="23325">
                  <c:v>-0.88622999999999996</c:v>
                </c:pt>
                <c:pt idx="23326">
                  <c:v>-0.89599600000000001</c:v>
                </c:pt>
                <c:pt idx="23327">
                  <c:v>-0.87890599999999997</c:v>
                </c:pt>
                <c:pt idx="23328">
                  <c:v>-0.84960899999999995</c:v>
                </c:pt>
                <c:pt idx="23329">
                  <c:v>-0.83496099999999995</c:v>
                </c:pt>
                <c:pt idx="23330">
                  <c:v>-0.80322300000000002</c:v>
                </c:pt>
                <c:pt idx="23331">
                  <c:v>-0.78613299999999997</c:v>
                </c:pt>
                <c:pt idx="23332">
                  <c:v>-0.74707000000000001</c:v>
                </c:pt>
                <c:pt idx="23333">
                  <c:v>-0.75195299999999998</c:v>
                </c:pt>
                <c:pt idx="23334">
                  <c:v>-0.73242200000000002</c:v>
                </c:pt>
                <c:pt idx="23335">
                  <c:v>-0.710449</c:v>
                </c:pt>
                <c:pt idx="23336">
                  <c:v>-0.68359400000000003</c:v>
                </c:pt>
                <c:pt idx="23337">
                  <c:v>-0.65917999999999999</c:v>
                </c:pt>
                <c:pt idx="23338">
                  <c:v>-0.62744100000000003</c:v>
                </c:pt>
                <c:pt idx="23339">
                  <c:v>-0.617676</c:v>
                </c:pt>
                <c:pt idx="23340">
                  <c:v>-0.57861300000000004</c:v>
                </c:pt>
                <c:pt idx="23341">
                  <c:v>-0.54931600000000003</c:v>
                </c:pt>
                <c:pt idx="23342">
                  <c:v>-0.52734400000000003</c:v>
                </c:pt>
                <c:pt idx="23343">
                  <c:v>-0.49804700000000002</c:v>
                </c:pt>
                <c:pt idx="23344">
                  <c:v>-0.47119100000000003</c:v>
                </c:pt>
                <c:pt idx="23345">
                  <c:v>-0.44677699999999998</c:v>
                </c:pt>
                <c:pt idx="23346">
                  <c:v>-0.40283200000000002</c:v>
                </c:pt>
                <c:pt idx="23347">
                  <c:v>-0.35644500000000001</c:v>
                </c:pt>
                <c:pt idx="23348">
                  <c:v>-0.34912100000000001</c:v>
                </c:pt>
                <c:pt idx="23349">
                  <c:v>-0.30761699999999997</c:v>
                </c:pt>
                <c:pt idx="23350">
                  <c:v>-0.29296899999999998</c:v>
                </c:pt>
                <c:pt idx="23351">
                  <c:v>-0.25146499999999999</c:v>
                </c:pt>
                <c:pt idx="23352">
                  <c:v>-0.227051</c:v>
                </c:pt>
                <c:pt idx="23353">
                  <c:v>-0.18554699999999999</c:v>
                </c:pt>
                <c:pt idx="23354">
                  <c:v>-0.168457</c:v>
                </c:pt>
                <c:pt idx="23355">
                  <c:v>-0.12207</c:v>
                </c:pt>
                <c:pt idx="23356">
                  <c:v>-0.107422</c:v>
                </c:pt>
                <c:pt idx="23357">
                  <c:v>-6.5918000000000004E-2</c:v>
                </c:pt>
                <c:pt idx="23358">
                  <c:v>-4.39453E-2</c:v>
                </c:pt>
                <c:pt idx="23359">
                  <c:v>2.4414100000000002E-3</c:v>
                </c:pt>
                <c:pt idx="23360">
                  <c:v>6.3476599999999994E-2</c:v>
                </c:pt>
                <c:pt idx="23361">
                  <c:v>7.0800799999999997E-2</c:v>
                </c:pt>
                <c:pt idx="23362">
                  <c:v>9.2773400000000006E-2</c:v>
                </c:pt>
                <c:pt idx="23363">
                  <c:v>0.13916000000000001</c:v>
                </c:pt>
                <c:pt idx="23364">
                  <c:v>0.18066399999999999</c:v>
                </c:pt>
                <c:pt idx="23365">
                  <c:v>0.21240200000000001</c:v>
                </c:pt>
                <c:pt idx="23366">
                  <c:v>0.239258</c:v>
                </c:pt>
                <c:pt idx="23367">
                  <c:v>0.28076200000000001</c:v>
                </c:pt>
                <c:pt idx="23368">
                  <c:v>0.302734</c:v>
                </c:pt>
                <c:pt idx="23369">
                  <c:v>0.32714799999999999</c:v>
                </c:pt>
                <c:pt idx="23370">
                  <c:v>0.35888700000000001</c:v>
                </c:pt>
                <c:pt idx="23371">
                  <c:v>0.39306600000000003</c:v>
                </c:pt>
                <c:pt idx="23372">
                  <c:v>0.43945299999999998</c:v>
                </c:pt>
                <c:pt idx="23373">
                  <c:v>0.43701200000000001</c:v>
                </c:pt>
                <c:pt idx="23374">
                  <c:v>0.48583999999999999</c:v>
                </c:pt>
                <c:pt idx="23375">
                  <c:v>0.50537100000000001</c:v>
                </c:pt>
                <c:pt idx="23376">
                  <c:v>0.53222700000000001</c:v>
                </c:pt>
                <c:pt idx="23377">
                  <c:v>0.56396500000000005</c:v>
                </c:pt>
                <c:pt idx="23378">
                  <c:v>0.60302699999999998</c:v>
                </c:pt>
                <c:pt idx="23379">
                  <c:v>0.62988299999999997</c:v>
                </c:pt>
                <c:pt idx="23380">
                  <c:v>0.66650399999999999</c:v>
                </c:pt>
                <c:pt idx="23381">
                  <c:v>0.67138699999999996</c:v>
                </c:pt>
                <c:pt idx="23382">
                  <c:v>0.69824200000000003</c:v>
                </c:pt>
                <c:pt idx="23383">
                  <c:v>0.72509800000000002</c:v>
                </c:pt>
                <c:pt idx="23384">
                  <c:v>0.73242200000000002</c:v>
                </c:pt>
                <c:pt idx="23385">
                  <c:v>0.773926</c:v>
                </c:pt>
                <c:pt idx="23386">
                  <c:v>0.79101600000000005</c:v>
                </c:pt>
                <c:pt idx="23387">
                  <c:v>0.80078099999999997</c:v>
                </c:pt>
                <c:pt idx="23388">
                  <c:v>0.82519500000000001</c:v>
                </c:pt>
                <c:pt idx="23389">
                  <c:v>0.85449200000000003</c:v>
                </c:pt>
                <c:pt idx="23390">
                  <c:v>0.87890599999999997</c:v>
                </c:pt>
                <c:pt idx="23391">
                  <c:v>0.88867200000000002</c:v>
                </c:pt>
                <c:pt idx="23392">
                  <c:v>0.89843799999999996</c:v>
                </c:pt>
                <c:pt idx="23393">
                  <c:v>0.91552699999999998</c:v>
                </c:pt>
                <c:pt idx="23394">
                  <c:v>0.93505899999999997</c:v>
                </c:pt>
                <c:pt idx="23395">
                  <c:v>0.94238299999999997</c:v>
                </c:pt>
                <c:pt idx="23396">
                  <c:v>0.96679700000000002</c:v>
                </c:pt>
                <c:pt idx="23397">
                  <c:v>0.99609400000000003</c:v>
                </c:pt>
                <c:pt idx="23398">
                  <c:v>0.97656200000000004</c:v>
                </c:pt>
                <c:pt idx="23399">
                  <c:v>1.00098</c:v>
                </c:pt>
                <c:pt idx="23400">
                  <c:v>1.00586</c:v>
                </c:pt>
                <c:pt idx="23401">
                  <c:v>1.01318</c:v>
                </c:pt>
                <c:pt idx="23402">
                  <c:v>1.01807</c:v>
                </c:pt>
                <c:pt idx="23403">
                  <c:v>1.01318</c:v>
                </c:pt>
                <c:pt idx="23404">
                  <c:v>1.0498000000000001</c:v>
                </c:pt>
                <c:pt idx="23405">
                  <c:v>1.03271</c:v>
                </c:pt>
                <c:pt idx="23406">
                  <c:v>1.03271</c:v>
                </c:pt>
                <c:pt idx="23407">
                  <c:v>1.0400400000000001</c:v>
                </c:pt>
                <c:pt idx="23408">
                  <c:v>1.02783</c:v>
                </c:pt>
                <c:pt idx="23409">
                  <c:v>1.0376000000000001</c:v>
                </c:pt>
                <c:pt idx="23410">
                  <c:v>1.03027</c:v>
                </c:pt>
                <c:pt idx="23411">
                  <c:v>1.02783</c:v>
                </c:pt>
                <c:pt idx="23412">
                  <c:v>1.0351600000000001</c:v>
                </c:pt>
                <c:pt idx="23413">
                  <c:v>1.02051</c:v>
                </c:pt>
                <c:pt idx="23414">
                  <c:v>1.0790999999999999</c:v>
                </c:pt>
                <c:pt idx="23415">
                  <c:v>1.02783</c:v>
                </c:pt>
                <c:pt idx="23416">
                  <c:v>1.00342</c:v>
                </c:pt>
                <c:pt idx="23417">
                  <c:v>1.00098</c:v>
                </c:pt>
                <c:pt idx="23418">
                  <c:v>0.96923800000000004</c:v>
                </c:pt>
                <c:pt idx="23419">
                  <c:v>0.97656200000000004</c:v>
                </c:pt>
                <c:pt idx="23420">
                  <c:v>0.96191400000000005</c:v>
                </c:pt>
                <c:pt idx="23421">
                  <c:v>0.94238299999999997</c:v>
                </c:pt>
                <c:pt idx="23422">
                  <c:v>0.92773399999999995</c:v>
                </c:pt>
                <c:pt idx="23423">
                  <c:v>0.92040999999999995</c:v>
                </c:pt>
                <c:pt idx="23424">
                  <c:v>0.89599600000000001</c:v>
                </c:pt>
                <c:pt idx="23425">
                  <c:v>0.89599600000000001</c:v>
                </c:pt>
                <c:pt idx="23426">
                  <c:v>0.86181600000000003</c:v>
                </c:pt>
                <c:pt idx="23427">
                  <c:v>0.90332000000000001</c:v>
                </c:pt>
                <c:pt idx="23428">
                  <c:v>0.81787100000000001</c:v>
                </c:pt>
                <c:pt idx="23429">
                  <c:v>0.82031200000000004</c:v>
                </c:pt>
                <c:pt idx="23430">
                  <c:v>0.79345699999999997</c:v>
                </c:pt>
                <c:pt idx="23431">
                  <c:v>0.76171900000000003</c:v>
                </c:pt>
                <c:pt idx="23432">
                  <c:v>0.72997999999999996</c:v>
                </c:pt>
                <c:pt idx="23433">
                  <c:v>0.71777299999999999</c:v>
                </c:pt>
                <c:pt idx="23434">
                  <c:v>0.703125</c:v>
                </c:pt>
                <c:pt idx="23435">
                  <c:v>0.68115199999999998</c:v>
                </c:pt>
                <c:pt idx="23436">
                  <c:v>0.632324</c:v>
                </c:pt>
                <c:pt idx="23437">
                  <c:v>0.60790999999999995</c:v>
                </c:pt>
                <c:pt idx="23438">
                  <c:v>0.61279300000000003</c:v>
                </c:pt>
                <c:pt idx="23439">
                  <c:v>0.54931600000000003</c:v>
                </c:pt>
                <c:pt idx="23440">
                  <c:v>0.546875</c:v>
                </c:pt>
                <c:pt idx="23441">
                  <c:v>0.50292999999999999</c:v>
                </c:pt>
                <c:pt idx="23442">
                  <c:v>0.478516</c:v>
                </c:pt>
                <c:pt idx="23443">
                  <c:v>0.43701200000000001</c:v>
                </c:pt>
                <c:pt idx="23444">
                  <c:v>0.42968800000000001</c:v>
                </c:pt>
                <c:pt idx="23445">
                  <c:v>0.39550800000000003</c:v>
                </c:pt>
                <c:pt idx="23446">
                  <c:v>0.35644500000000001</c:v>
                </c:pt>
                <c:pt idx="23447">
                  <c:v>0.33203100000000002</c:v>
                </c:pt>
                <c:pt idx="23448">
                  <c:v>0.29052699999999998</c:v>
                </c:pt>
                <c:pt idx="23449">
                  <c:v>0.246582</c:v>
                </c:pt>
                <c:pt idx="23450">
                  <c:v>0.234375</c:v>
                </c:pt>
                <c:pt idx="23451">
                  <c:v>0.19775400000000001</c:v>
                </c:pt>
                <c:pt idx="23452">
                  <c:v>0.17578099999999999</c:v>
                </c:pt>
                <c:pt idx="23453">
                  <c:v>0.12207</c:v>
                </c:pt>
                <c:pt idx="23454">
                  <c:v>0.114746</c:v>
                </c:pt>
                <c:pt idx="23455">
                  <c:v>0.10009800000000001</c:v>
                </c:pt>
                <c:pt idx="23456">
                  <c:v>3.6621099999999997E-2</c:v>
                </c:pt>
                <c:pt idx="23457">
                  <c:v>7.3242200000000002E-3</c:v>
                </c:pt>
                <c:pt idx="23458">
                  <c:v>-2.1972700000000001E-2</c:v>
                </c:pt>
                <c:pt idx="23459">
                  <c:v>-6.3476599999999994E-2</c:v>
                </c:pt>
                <c:pt idx="23460">
                  <c:v>-9.0331999999999996E-2</c:v>
                </c:pt>
                <c:pt idx="23461">
                  <c:v>-0.13183600000000001</c:v>
                </c:pt>
                <c:pt idx="23462">
                  <c:v>-0.161133</c:v>
                </c:pt>
                <c:pt idx="23463">
                  <c:v>-0.17578099999999999</c:v>
                </c:pt>
                <c:pt idx="23464">
                  <c:v>-0.21972700000000001</c:v>
                </c:pt>
                <c:pt idx="23465">
                  <c:v>-0.236816</c:v>
                </c:pt>
                <c:pt idx="23466">
                  <c:v>-0.34179700000000002</c:v>
                </c:pt>
                <c:pt idx="23467">
                  <c:v>-0.3125</c:v>
                </c:pt>
                <c:pt idx="23468">
                  <c:v>-0.37841799999999998</c:v>
                </c:pt>
                <c:pt idx="23469">
                  <c:v>-0.36865199999999998</c:v>
                </c:pt>
                <c:pt idx="23470">
                  <c:v>-0.40527299999999999</c:v>
                </c:pt>
                <c:pt idx="23471">
                  <c:v>-0.42968800000000001</c:v>
                </c:pt>
                <c:pt idx="23472">
                  <c:v>-0.45654299999999998</c:v>
                </c:pt>
                <c:pt idx="23473">
                  <c:v>-0.49560500000000002</c:v>
                </c:pt>
                <c:pt idx="23474">
                  <c:v>-0.52490199999999998</c:v>
                </c:pt>
                <c:pt idx="23475">
                  <c:v>-0.53466800000000003</c:v>
                </c:pt>
                <c:pt idx="23476">
                  <c:v>-0.56396500000000005</c:v>
                </c:pt>
                <c:pt idx="23477">
                  <c:v>-0.58837899999999999</c:v>
                </c:pt>
                <c:pt idx="23478">
                  <c:v>-0.61035200000000001</c:v>
                </c:pt>
                <c:pt idx="23479">
                  <c:v>-0.64209000000000005</c:v>
                </c:pt>
                <c:pt idx="23480">
                  <c:v>-0.67138699999999996</c:v>
                </c:pt>
                <c:pt idx="23481">
                  <c:v>-0.70068399999999997</c:v>
                </c:pt>
                <c:pt idx="23482">
                  <c:v>-0.72021500000000005</c:v>
                </c:pt>
                <c:pt idx="23483">
                  <c:v>-0.75195299999999998</c:v>
                </c:pt>
                <c:pt idx="23484">
                  <c:v>-0.76171900000000003</c:v>
                </c:pt>
                <c:pt idx="23485">
                  <c:v>-0.80566400000000005</c:v>
                </c:pt>
                <c:pt idx="23486">
                  <c:v>-0.79834000000000005</c:v>
                </c:pt>
                <c:pt idx="23487">
                  <c:v>-0.82519500000000001</c:v>
                </c:pt>
                <c:pt idx="23488">
                  <c:v>-0.83984400000000003</c:v>
                </c:pt>
                <c:pt idx="23489">
                  <c:v>-0.83740199999999998</c:v>
                </c:pt>
                <c:pt idx="23490">
                  <c:v>-0.86425799999999997</c:v>
                </c:pt>
                <c:pt idx="23491">
                  <c:v>-0.87646500000000005</c:v>
                </c:pt>
                <c:pt idx="23492">
                  <c:v>-0.88622999999999996</c:v>
                </c:pt>
                <c:pt idx="23493">
                  <c:v>-0.91064500000000004</c:v>
                </c:pt>
                <c:pt idx="23494">
                  <c:v>-0.930176</c:v>
                </c:pt>
                <c:pt idx="23495">
                  <c:v>-0.92285200000000001</c:v>
                </c:pt>
                <c:pt idx="23496">
                  <c:v>-0.93994100000000003</c:v>
                </c:pt>
                <c:pt idx="23497">
                  <c:v>-0.93261700000000003</c:v>
                </c:pt>
                <c:pt idx="23498">
                  <c:v>-0.95214799999999999</c:v>
                </c:pt>
                <c:pt idx="23499">
                  <c:v>-0.944824</c:v>
                </c:pt>
                <c:pt idx="23500">
                  <c:v>-0.96679700000000002</c:v>
                </c:pt>
                <c:pt idx="23501">
                  <c:v>-0.95947300000000002</c:v>
                </c:pt>
                <c:pt idx="23502">
                  <c:v>-0.96923800000000004</c:v>
                </c:pt>
                <c:pt idx="23503">
                  <c:v>-0.95703099999999997</c:v>
                </c:pt>
                <c:pt idx="23504">
                  <c:v>-0.96923800000000004</c:v>
                </c:pt>
                <c:pt idx="23505">
                  <c:v>-0.96679700000000002</c:v>
                </c:pt>
                <c:pt idx="23506">
                  <c:v>-0.95703099999999997</c:v>
                </c:pt>
                <c:pt idx="23507">
                  <c:v>-0.92285200000000001</c:v>
                </c:pt>
                <c:pt idx="23508">
                  <c:v>-0.95459000000000005</c:v>
                </c:pt>
                <c:pt idx="23509">
                  <c:v>-0.94238299999999997</c:v>
                </c:pt>
                <c:pt idx="23510">
                  <c:v>-0.9375</c:v>
                </c:pt>
                <c:pt idx="23511">
                  <c:v>-0.94238299999999997</c:v>
                </c:pt>
                <c:pt idx="23512">
                  <c:v>-0.92040999999999995</c:v>
                </c:pt>
                <c:pt idx="23513">
                  <c:v>-0.90576199999999996</c:v>
                </c:pt>
                <c:pt idx="23514">
                  <c:v>-0.92285200000000001</c:v>
                </c:pt>
                <c:pt idx="23515">
                  <c:v>-0.89599600000000001</c:v>
                </c:pt>
                <c:pt idx="23516">
                  <c:v>-0.86914100000000005</c:v>
                </c:pt>
                <c:pt idx="23517">
                  <c:v>-0.859375</c:v>
                </c:pt>
                <c:pt idx="23518">
                  <c:v>-0.84716800000000003</c:v>
                </c:pt>
                <c:pt idx="23519">
                  <c:v>-0.83252000000000004</c:v>
                </c:pt>
                <c:pt idx="23520">
                  <c:v>-0.79834000000000005</c:v>
                </c:pt>
                <c:pt idx="23521">
                  <c:v>-0.788574</c:v>
                </c:pt>
                <c:pt idx="23522">
                  <c:v>-0.78125</c:v>
                </c:pt>
                <c:pt idx="23523">
                  <c:v>-0.75927699999999998</c:v>
                </c:pt>
                <c:pt idx="23524">
                  <c:v>-0.71777299999999999</c:v>
                </c:pt>
                <c:pt idx="23525">
                  <c:v>-0.70068399999999997</c:v>
                </c:pt>
                <c:pt idx="23526">
                  <c:v>-0.68603499999999995</c:v>
                </c:pt>
                <c:pt idx="23527">
                  <c:v>-0.65429700000000002</c:v>
                </c:pt>
                <c:pt idx="23528">
                  <c:v>-0.63964799999999999</c:v>
                </c:pt>
                <c:pt idx="23529">
                  <c:v>-0.60790999999999995</c:v>
                </c:pt>
                <c:pt idx="23530">
                  <c:v>-0.57617200000000002</c:v>
                </c:pt>
                <c:pt idx="23531">
                  <c:v>-0.55664100000000005</c:v>
                </c:pt>
                <c:pt idx="23532">
                  <c:v>-0.52734400000000003</c:v>
                </c:pt>
                <c:pt idx="23533">
                  <c:v>-0.49560500000000002</c:v>
                </c:pt>
                <c:pt idx="23534">
                  <c:v>-0.47119100000000003</c:v>
                </c:pt>
                <c:pt idx="23535">
                  <c:v>-0.46386699999999997</c:v>
                </c:pt>
                <c:pt idx="23536">
                  <c:v>-0.41748000000000002</c:v>
                </c:pt>
                <c:pt idx="23537">
                  <c:v>-0.380859</c:v>
                </c:pt>
                <c:pt idx="23538">
                  <c:v>-0.33935500000000002</c:v>
                </c:pt>
                <c:pt idx="23539">
                  <c:v>-0.319824</c:v>
                </c:pt>
                <c:pt idx="23540">
                  <c:v>-0.28564499999999998</c:v>
                </c:pt>
                <c:pt idx="23541">
                  <c:v>-0.244141</c:v>
                </c:pt>
                <c:pt idx="23542">
                  <c:v>-0.21728500000000001</c:v>
                </c:pt>
                <c:pt idx="23543">
                  <c:v>-0.18310499999999999</c:v>
                </c:pt>
                <c:pt idx="23544">
                  <c:v>-0.168457</c:v>
                </c:pt>
                <c:pt idx="23545">
                  <c:v>-0.12207</c:v>
                </c:pt>
                <c:pt idx="23546">
                  <c:v>-9.5214800000000002E-2</c:v>
                </c:pt>
                <c:pt idx="23547">
                  <c:v>-5.3710899999999999E-2</c:v>
                </c:pt>
                <c:pt idx="23548">
                  <c:v>-3.1738299999999997E-2</c:v>
                </c:pt>
                <c:pt idx="23549">
                  <c:v>1.7089799999999999E-2</c:v>
                </c:pt>
                <c:pt idx="23550">
                  <c:v>2.6855500000000001E-2</c:v>
                </c:pt>
                <c:pt idx="23551">
                  <c:v>7.8125E-2</c:v>
                </c:pt>
                <c:pt idx="23552">
                  <c:v>0.107422</c:v>
                </c:pt>
                <c:pt idx="23553">
                  <c:v>0.13671900000000001</c:v>
                </c:pt>
                <c:pt idx="23554">
                  <c:v>0.17822299999999999</c:v>
                </c:pt>
                <c:pt idx="23555">
                  <c:v>0.19775400000000001</c:v>
                </c:pt>
                <c:pt idx="23556">
                  <c:v>0.239258</c:v>
                </c:pt>
                <c:pt idx="23557">
                  <c:v>0.26611299999999999</c:v>
                </c:pt>
                <c:pt idx="23558">
                  <c:v>0.29541000000000001</c:v>
                </c:pt>
                <c:pt idx="23559">
                  <c:v>0.31494100000000003</c:v>
                </c:pt>
                <c:pt idx="23560">
                  <c:v>0.36376999999999998</c:v>
                </c:pt>
                <c:pt idx="23561">
                  <c:v>0.397949</c:v>
                </c:pt>
                <c:pt idx="23562">
                  <c:v>0.43212899999999999</c:v>
                </c:pt>
                <c:pt idx="23563">
                  <c:v>0.45654299999999998</c:v>
                </c:pt>
                <c:pt idx="23564">
                  <c:v>0.49560500000000002</c:v>
                </c:pt>
                <c:pt idx="23565">
                  <c:v>0.52246099999999995</c:v>
                </c:pt>
                <c:pt idx="23566">
                  <c:v>0.546875</c:v>
                </c:pt>
                <c:pt idx="23567">
                  <c:v>0.58105499999999999</c:v>
                </c:pt>
                <c:pt idx="23568">
                  <c:v>0.60546900000000003</c:v>
                </c:pt>
                <c:pt idx="23569">
                  <c:v>0.62988299999999997</c:v>
                </c:pt>
                <c:pt idx="23570">
                  <c:v>0.66162100000000001</c:v>
                </c:pt>
                <c:pt idx="23571">
                  <c:v>0.67871099999999995</c:v>
                </c:pt>
                <c:pt idx="23572">
                  <c:v>0.72265599999999997</c:v>
                </c:pt>
                <c:pt idx="23573">
                  <c:v>0.73974600000000001</c:v>
                </c:pt>
                <c:pt idx="23574">
                  <c:v>0.76171900000000003</c:v>
                </c:pt>
                <c:pt idx="23575">
                  <c:v>0.78369100000000003</c:v>
                </c:pt>
                <c:pt idx="23576">
                  <c:v>0.80078099999999997</c:v>
                </c:pt>
                <c:pt idx="23577">
                  <c:v>0.81787100000000001</c:v>
                </c:pt>
                <c:pt idx="23578">
                  <c:v>0.82519500000000001</c:v>
                </c:pt>
                <c:pt idx="23579">
                  <c:v>0.859375</c:v>
                </c:pt>
                <c:pt idx="23580">
                  <c:v>0.89111300000000004</c:v>
                </c:pt>
                <c:pt idx="23581">
                  <c:v>0.91064500000000004</c:v>
                </c:pt>
                <c:pt idx="23582">
                  <c:v>0.91552699999999998</c:v>
                </c:pt>
                <c:pt idx="23583">
                  <c:v>0.93994100000000003</c:v>
                </c:pt>
                <c:pt idx="23584">
                  <c:v>0.94970699999999997</c:v>
                </c:pt>
                <c:pt idx="23585">
                  <c:v>0.99365199999999998</c:v>
                </c:pt>
                <c:pt idx="23586">
                  <c:v>0.98877000000000004</c:v>
                </c:pt>
                <c:pt idx="23587">
                  <c:v>1.0083</c:v>
                </c:pt>
                <c:pt idx="23588">
                  <c:v>1.00098</c:v>
                </c:pt>
                <c:pt idx="23589">
                  <c:v>1.01318</c:v>
                </c:pt>
                <c:pt idx="23590">
                  <c:v>1.02783</c:v>
                </c:pt>
                <c:pt idx="23591">
                  <c:v>1.00586</c:v>
                </c:pt>
                <c:pt idx="23592">
                  <c:v>1.0424800000000001</c:v>
                </c:pt>
                <c:pt idx="23593">
                  <c:v>1.0522499999999999</c:v>
                </c:pt>
                <c:pt idx="23594">
                  <c:v>1.0522499999999999</c:v>
                </c:pt>
                <c:pt idx="23595">
                  <c:v>1.0449200000000001</c:v>
                </c:pt>
                <c:pt idx="23596">
                  <c:v>1.0522499999999999</c:v>
                </c:pt>
                <c:pt idx="23597">
                  <c:v>1.0449200000000001</c:v>
                </c:pt>
                <c:pt idx="23598">
                  <c:v>1.0668899999999999</c:v>
                </c:pt>
                <c:pt idx="23599">
                  <c:v>1.0546899999999999</c:v>
                </c:pt>
                <c:pt idx="23600">
                  <c:v>1.0449200000000001</c:v>
                </c:pt>
                <c:pt idx="23601">
                  <c:v>1.0571299999999999</c:v>
                </c:pt>
                <c:pt idx="23602">
                  <c:v>1.0498000000000001</c:v>
                </c:pt>
                <c:pt idx="23603">
                  <c:v>1.0546899999999999</c:v>
                </c:pt>
                <c:pt idx="23604">
                  <c:v>1.0449200000000001</c:v>
                </c:pt>
                <c:pt idx="23605">
                  <c:v>1.0449200000000001</c:v>
                </c:pt>
                <c:pt idx="23606">
                  <c:v>1.0473600000000001</c:v>
                </c:pt>
                <c:pt idx="23607">
                  <c:v>1.01807</c:v>
                </c:pt>
                <c:pt idx="23608">
                  <c:v>1.01562</c:v>
                </c:pt>
                <c:pt idx="23609">
                  <c:v>0.98144500000000001</c:v>
                </c:pt>
                <c:pt idx="23610">
                  <c:v>0.98388699999999996</c:v>
                </c:pt>
                <c:pt idx="23611">
                  <c:v>0.96923800000000004</c:v>
                </c:pt>
                <c:pt idx="23612">
                  <c:v>0.94726600000000005</c:v>
                </c:pt>
                <c:pt idx="23613">
                  <c:v>0.94970699999999997</c:v>
                </c:pt>
                <c:pt idx="23614">
                  <c:v>0.93505899999999997</c:v>
                </c:pt>
                <c:pt idx="23615">
                  <c:v>0.89111300000000004</c:v>
                </c:pt>
                <c:pt idx="23616">
                  <c:v>0.89599600000000001</c:v>
                </c:pt>
                <c:pt idx="23617">
                  <c:v>0.87402299999999999</c:v>
                </c:pt>
                <c:pt idx="23618">
                  <c:v>0.86181600000000003</c:v>
                </c:pt>
                <c:pt idx="23619">
                  <c:v>0.84716800000000003</c:v>
                </c:pt>
                <c:pt idx="23620">
                  <c:v>0.81542999999999999</c:v>
                </c:pt>
                <c:pt idx="23621">
                  <c:v>0.79101600000000005</c:v>
                </c:pt>
                <c:pt idx="23622">
                  <c:v>0.76415999999999995</c:v>
                </c:pt>
                <c:pt idx="23623">
                  <c:v>0.75683599999999995</c:v>
                </c:pt>
                <c:pt idx="23624">
                  <c:v>0.72753900000000005</c:v>
                </c:pt>
                <c:pt idx="23625">
                  <c:v>0.70556600000000003</c:v>
                </c:pt>
                <c:pt idx="23626">
                  <c:v>0.65429700000000002</c:v>
                </c:pt>
                <c:pt idx="23627">
                  <c:v>0.632324</c:v>
                </c:pt>
                <c:pt idx="23628">
                  <c:v>0.60790999999999995</c:v>
                </c:pt>
                <c:pt idx="23629">
                  <c:v>0.59570299999999998</c:v>
                </c:pt>
                <c:pt idx="23630">
                  <c:v>0.56152299999999999</c:v>
                </c:pt>
                <c:pt idx="23631">
                  <c:v>0.53466800000000003</c:v>
                </c:pt>
                <c:pt idx="23632">
                  <c:v>0.52002000000000004</c:v>
                </c:pt>
                <c:pt idx="23633">
                  <c:v>0.48095700000000002</c:v>
                </c:pt>
                <c:pt idx="23634">
                  <c:v>0.44921899999999998</c:v>
                </c:pt>
                <c:pt idx="23635">
                  <c:v>0.42236299999999999</c:v>
                </c:pt>
                <c:pt idx="23636">
                  <c:v>0.38574199999999997</c:v>
                </c:pt>
                <c:pt idx="23637">
                  <c:v>0.35644500000000001</c:v>
                </c:pt>
                <c:pt idx="23638">
                  <c:v>0.33203100000000002</c:v>
                </c:pt>
                <c:pt idx="23639">
                  <c:v>0.29541000000000001</c:v>
                </c:pt>
                <c:pt idx="23640">
                  <c:v>0.25390600000000002</c:v>
                </c:pt>
                <c:pt idx="23641">
                  <c:v>0.231934</c:v>
                </c:pt>
                <c:pt idx="23642">
                  <c:v>0.19531200000000001</c:v>
                </c:pt>
                <c:pt idx="23643">
                  <c:v>0.158691</c:v>
                </c:pt>
                <c:pt idx="23644">
                  <c:v>0.12939500000000001</c:v>
                </c:pt>
                <c:pt idx="23645">
                  <c:v>0.13183600000000001</c:v>
                </c:pt>
                <c:pt idx="23646">
                  <c:v>7.0800799999999997E-2</c:v>
                </c:pt>
                <c:pt idx="23647">
                  <c:v>4.6386700000000003E-2</c:v>
                </c:pt>
                <c:pt idx="23648">
                  <c:v>0</c:v>
                </c:pt>
                <c:pt idx="23649">
                  <c:v>-2.1972700000000001E-2</c:v>
                </c:pt>
                <c:pt idx="23650">
                  <c:v>-4.6386700000000003E-2</c:v>
                </c:pt>
                <c:pt idx="23651">
                  <c:v>-9.5214800000000002E-2</c:v>
                </c:pt>
                <c:pt idx="23652">
                  <c:v>-0.112305</c:v>
                </c:pt>
                <c:pt idx="23653">
                  <c:v>-0.144043</c:v>
                </c:pt>
                <c:pt idx="23654">
                  <c:v>-0.17822299999999999</c:v>
                </c:pt>
                <c:pt idx="23655">
                  <c:v>-0.20996100000000001</c:v>
                </c:pt>
                <c:pt idx="23656">
                  <c:v>-0.236816</c:v>
                </c:pt>
                <c:pt idx="23657">
                  <c:v>-0.27832000000000001</c:v>
                </c:pt>
                <c:pt idx="23658">
                  <c:v>-0.34423799999999999</c:v>
                </c:pt>
                <c:pt idx="23659">
                  <c:v>-0.34912100000000001</c:v>
                </c:pt>
                <c:pt idx="23660">
                  <c:v>-0.38574199999999997</c:v>
                </c:pt>
                <c:pt idx="23661">
                  <c:v>-0.400391</c:v>
                </c:pt>
                <c:pt idx="23662">
                  <c:v>-0.42968800000000001</c:v>
                </c:pt>
                <c:pt idx="23663">
                  <c:v>-0.458984</c:v>
                </c:pt>
                <c:pt idx="23664">
                  <c:v>-0.49560500000000002</c:v>
                </c:pt>
                <c:pt idx="23665">
                  <c:v>-0.51757799999999998</c:v>
                </c:pt>
                <c:pt idx="23666">
                  <c:v>-0.54443399999999997</c:v>
                </c:pt>
                <c:pt idx="23667">
                  <c:v>-0.56640599999999997</c:v>
                </c:pt>
                <c:pt idx="23668">
                  <c:v>-0.58837899999999999</c:v>
                </c:pt>
                <c:pt idx="23669">
                  <c:v>-0.62255899999999997</c:v>
                </c:pt>
                <c:pt idx="23670">
                  <c:v>-0.64209000000000005</c:v>
                </c:pt>
                <c:pt idx="23671">
                  <c:v>-0.67627000000000004</c:v>
                </c:pt>
                <c:pt idx="23672">
                  <c:v>-0.69091800000000003</c:v>
                </c:pt>
                <c:pt idx="23673">
                  <c:v>-0.71289100000000005</c:v>
                </c:pt>
                <c:pt idx="23674">
                  <c:v>-0.75195299999999998</c:v>
                </c:pt>
                <c:pt idx="23675">
                  <c:v>-0.76171900000000003</c:v>
                </c:pt>
                <c:pt idx="23676">
                  <c:v>-0.79345699999999997</c:v>
                </c:pt>
                <c:pt idx="23677">
                  <c:v>-0.79589799999999999</c:v>
                </c:pt>
                <c:pt idx="23678">
                  <c:v>-0.82031200000000004</c:v>
                </c:pt>
                <c:pt idx="23679">
                  <c:v>-0.84228499999999995</c:v>
                </c:pt>
                <c:pt idx="23680">
                  <c:v>-0.85449200000000003</c:v>
                </c:pt>
                <c:pt idx="23681">
                  <c:v>-0.85693399999999997</c:v>
                </c:pt>
                <c:pt idx="23682">
                  <c:v>-0.88622999999999996</c:v>
                </c:pt>
                <c:pt idx="23683">
                  <c:v>-0.90576199999999996</c:v>
                </c:pt>
                <c:pt idx="23684">
                  <c:v>-0.90576199999999996</c:v>
                </c:pt>
                <c:pt idx="23685">
                  <c:v>-0.92040999999999995</c:v>
                </c:pt>
                <c:pt idx="23686">
                  <c:v>-0.94970699999999997</c:v>
                </c:pt>
                <c:pt idx="23687">
                  <c:v>-0.93994100000000003</c:v>
                </c:pt>
                <c:pt idx="23688">
                  <c:v>-0.944824</c:v>
                </c:pt>
                <c:pt idx="23689">
                  <c:v>-0.94970699999999997</c:v>
                </c:pt>
                <c:pt idx="23690">
                  <c:v>-0.94970699999999997</c:v>
                </c:pt>
                <c:pt idx="23691">
                  <c:v>-0.95947300000000002</c:v>
                </c:pt>
                <c:pt idx="23692">
                  <c:v>-0.96923800000000004</c:v>
                </c:pt>
                <c:pt idx="23693">
                  <c:v>-0.96679700000000002</c:v>
                </c:pt>
                <c:pt idx="23694">
                  <c:v>-0.96679700000000002</c:v>
                </c:pt>
                <c:pt idx="23695">
                  <c:v>-0.94726600000000005</c:v>
                </c:pt>
                <c:pt idx="23696">
                  <c:v>-0.96191400000000005</c:v>
                </c:pt>
                <c:pt idx="23697">
                  <c:v>-0.93994100000000003</c:v>
                </c:pt>
                <c:pt idx="23698">
                  <c:v>-0.97167999999999999</c:v>
                </c:pt>
                <c:pt idx="23699">
                  <c:v>-0.95214799999999999</c:v>
                </c:pt>
                <c:pt idx="23700">
                  <c:v>-0.95459000000000005</c:v>
                </c:pt>
                <c:pt idx="23701">
                  <c:v>-0.94238299999999997</c:v>
                </c:pt>
                <c:pt idx="23702">
                  <c:v>-0.93261700000000003</c:v>
                </c:pt>
                <c:pt idx="23703">
                  <c:v>-0.92773399999999995</c:v>
                </c:pt>
                <c:pt idx="23704">
                  <c:v>-0.90087899999999999</c:v>
                </c:pt>
                <c:pt idx="23705">
                  <c:v>-0.91064500000000004</c:v>
                </c:pt>
                <c:pt idx="23706">
                  <c:v>-0.88622999999999996</c:v>
                </c:pt>
                <c:pt idx="23707">
                  <c:v>-0.87402299999999999</c:v>
                </c:pt>
                <c:pt idx="23708">
                  <c:v>-0.86181600000000003</c:v>
                </c:pt>
                <c:pt idx="23709">
                  <c:v>-0.859375</c:v>
                </c:pt>
                <c:pt idx="23710">
                  <c:v>-0.82763699999999996</c:v>
                </c:pt>
                <c:pt idx="23711">
                  <c:v>-0.81542999999999999</c:v>
                </c:pt>
                <c:pt idx="23712">
                  <c:v>-0.79589799999999999</c:v>
                </c:pt>
                <c:pt idx="23713">
                  <c:v>-0.78125</c:v>
                </c:pt>
                <c:pt idx="23714">
                  <c:v>-0.76171900000000003</c:v>
                </c:pt>
                <c:pt idx="23715">
                  <c:v>-0.73974600000000001</c:v>
                </c:pt>
                <c:pt idx="23716">
                  <c:v>-0.70068399999999997</c:v>
                </c:pt>
                <c:pt idx="23717">
                  <c:v>-0.68359400000000003</c:v>
                </c:pt>
                <c:pt idx="23718">
                  <c:v>-0.66650399999999999</c:v>
                </c:pt>
                <c:pt idx="23719">
                  <c:v>-0.63964799999999999</c:v>
                </c:pt>
                <c:pt idx="23720">
                  <c:v>-0.62011700000000003</c:v>
                </c:pt>
                <c:pt idx="23721">
                  <c:v>-0.58593799999999996</c:v>
                </c:pt>
                <c:pt idx="23722">
                  <c:v>-0.56884800000000002</c:v>
                </c:pt>
                <c:pt idx="23723">
                  <c:v>-0.53710899999999995</c:v>
                </c:pt>
                <c:pt idx="23724">
                  <c:v>-0.51757799999999998</c:v>
                </c:pt>
                <c:pt idx="23725">
                  <c:v>-0.461426</c:v>
                </c:pt>
                <c:pt idx="23726">
                  <c:v>-0.46386699999999997</c:v>
                </c:pt>
                <c:pt idx="23727">
                  <c:v>-0.41748000000000002</c:v>
                </c:pt>
                <c:pt idx="23728">
                  <c:v>-0.40283200000000002</c:v>
                </c:pt>
                <c:pt idx="23729">
                  <c:v>-0.35888700000000001</c:v>
                </c:pt>
                <c:pt idx="23730">
                  <c:v>-0.34179700000000002</c:v>
                </c:pt>
                <c:pt idx="23731">
                  <c:v>-0.3125</c:v>
                </c:pt>
                <c:pt idx="23732">
                  <c:v>-0.26123000000000002</c:v>
                </c:pt>
                <c:pt idx="23733">
                  <c:v>-0.234375</c:v>
                </c:pt>
                <c:pt idx="23734">
                  <c:v>-0.19287099999999999</c:v>
                </c:pt>
                <c:pt idx="23735">
                  <c:v>-0.17578099999999999</c:v>
                </c:pt>
                <c:pt idx="23736">
                  <c:v>-0.13916000000000001</c:v>
                </c:pt>
                <c:pt idx="23737">
                  <c:v>-0.10253900000000001</c:v>
                </c:pt>
                <c:pt idx="23738">
                  <c:v>-0.10498</c:v>
                </c:pt>
                <c:pt idx="23739">
                  <c:v>-5.1269500000000003E-2</c:v>
                </c:pt>
                <c:pt idx="23740">
                  <c:v>-2.4414100000000001E-2</c:v>
                </c:pt>
                <c:pt idx="23741">
                  <c:v>1.9531199999999999E-2</c:v>
                </c:pt>
                <c:pt idx="23742">
                  <c:v>5.6152300000000002E-2</c:v>
                </c:pt>
                <c:pt idx="23743">
                  <c:v>8.7890599999999999E-2</c:v>
                </c:pt>
                <c:pt idx="23744">
                  <c:v>0.12207</c:v>
                </c:pt>
                <c:pt idx="23745">
                  <c:v>0.14160200000000001</c:v>
                </c:pt>
                <c:pt idx="23746">
                  <c:v>0.18066399999999999</c:v>
                </c:pt>
                <c:pt idx="23747">
                  <c:v>0.231934</c:v>
                </c:pt>
                <c:pt idx="23748">
                  <c:v>0.25634800000000002</c:v>
                </c:pt>
                <c:pt idx="23749">
                  <c:v>0.27832000000000001</c:v>
                </c:pt>
                <c:pt idx="23750">
                  <c:v>0.30761699999999997</c:v>
                </c:pt>
                <c:pt idx="23751">
                  <c:v>0.34423799999999999</c:v>
                </c:pt>
                <c:pt idx="23752">
                  <c:v>0.36865199999999998</c:v>
                </c:pt>
                <c:pt idx="23753">
                  <c:v>0.39306600000000003</c:v>
                </c:pt>
                <c:pt idx="23754">
                  <c:v>0.43212899999999999</c:v>
                </c:pt>
                <c:pt idx="23755">
                  <c:v>0.45410200000000001</c:v>
                </c:pt>
                <c:pt idx="23756">
                  <c:v>0.48583999999999999</c:v>
                </c:pt>
                <c:pt idx="23757">
                  <c:v>0.50781200000000004</c:v>
                </c:pt>
                <c:pt idx="23758">
                  <c:v>0.54931600000000003</c:v>
                </c:pt>
                <c:pt idx="23759">
                  <c:v>0.58349600000000001</c:v>
                </c:pt>
                <c:pt idx="23760">
                  <c:v>0.61523399999999995</c:v>
                </c:pt>
                <c:pt idx="23761">
                  <c:v>0.625</c:v>
                </c:pt>
                <c:pt idx="23762">
                  <c:v>0.65673800000000004</c:v>
                </c:pt>
                <c:pt idx="23763">
                  <c:v>0.68115199999999998</c:v>
                </c:pt>
                <c:pt idx="23764">
                  <c:v>0.71777299999999999</c:v>
                </c:pt>
                <c:pt idx="23765">
                  <c:v>0.73242200000000002</c:v>
                </c:pt>
                <c:pt idx="23766">
                  <c:v>0.73730499999999999</c:v>
                </c:pt>
                <c:pt idx="23767">
                  <c:v>0.77880899999999997</c:v>
                </c:pt>
                <c:pt idx="23768">
                  <c:v>0.77880899999999997</c:v>
                </c:pt>
                <c:pt idx="23769">
                  <c:v>0.80810499999999996</c:v>
                </c:pt>
                <c:pt idx="23770">
                  <c:v>0.83984400000000003</c:v>
                </c:pt>
                <c:pt idx="23771">
                  <c:v>0.859375</c:v>
                </c:pt>
                <c:pt idx="23772">
                  <c:v>0.87402299999999999</c:v>
                </c:pt>
                <c:pt idx="23773">
                  <c:v>0.88134800000000002</c:v>
                </c:pt>
                <c:pt idx="23774">
                  <c:v>0.90576199999999996</c:v>
                </c:pt>
                <c:pt idx="23775">
                  <c:v>0.93994100000000003</c:v>
                </c:pt>
                <c:pt idx="23776">
                  <c:v>0.94726600000000005</c:v>
                </c:pt>
                <c:pt idx="23777">
                  <c:v>0.95703099999999997</c:v>
                </c:pt>
                <c:pt idx="23778">
                  <c:v>0.95703099999999997</c:v>
                </c:pt>
                <c:pt idx="23779">
                  <c:v>0.97900399999999999</c:v>
                </c:pt>
                <c:pt idx="23780">
                  <c:v>0.98144500000000001</c:v>
                </c:pt>
                <c:pt idx="23781">
                  <c:v>1.01807</c:v>
                </c:pt>
                <c:pt idx="23782">
                  <c:v>0.99121099999999995</c:v>
                </c:pt>
                <c:pt idx="23783">
                  <c:v>1.02051</c:v>
                </c:pt>
                <c:pt idx="23784">
                  <c:v>1.00586</c:v>
                </c:pt>
                <c:pt idx="23785">
                  <c:v>1.01562</c:v>
                </c:pt>
                <c:pt idx="23786">
                  <c:v>1.00586</c:v>
                </c:pt>
                <c:pt idx="23787">
                  <c:v>1.02051</c:v>
                </c:pt>
                <c:pt idx="23788">
                  <c:v>1.0351600000000001</c:v>
                </c:pt>
                <c:pt idx="23789">
                  <c:v>1.01807</c:v>
                </c:pt>
                <c:pt idx="23790">
                  <c:v>1.02783</c:v>
                </c:pt>
                <c:pt idx="23791">
                  <c:v>1.02783</c:v>
                </c:pt>
                <c:pt idx="23792">
                  <c:v>1.01562</c:v>
                </c:pt>
                <c:pt idx="23793">
                  <c:v>1.0083</c:v>
                </c:pt>
                <c:pt idx="23794">
                  <c:v>1.01318</c:v>
                </c:pt>
                <c:pt idx="23795">
                  <c:v>1.01074</c:v>
                </c:pt>
                <c:pt idx="23796">
                  <c:v>0.99853499999999995</c:v>
                </c:pt>
                <c:pt idx="23797">
                  <c:v>0.99609400000000003</c:v>
                </c:pt>
                <c:pt idx="23798">
                  <c:v>0.98144500000000001</c:v>
                </c:pt>
                <c:pt idx="23799">
                  <c:v>0.97412100000000001</c:v>
                </c:pt>
                <c:pt idx="23800">
                  <c:v>0.96679700000000002</c:v>
                </c:pt>
                <c:pt idx="23801">
                  <c:v>0.94970699999999997</c:v>
                </c:pt>
                <c:pt idx="23802">
                  <c:v>0.944824</c:v>
                </c:pt>
                <c:pt idx="23803">
                  <c:v>0.92773399999999995</c:v>
                </c:pt>
                <c:pt idx="23804">
                  <c:v>0.91064500000000004</c:v>
                </c:pt>
                <c:pt idx="23805">
                  <c:v>0.86914100000000005</c:v>
                </c:pt>
                <c:pt idx="23806">
                  <c:v>0.86914100000000005</c:v>
                </c:pt>
                <c:pt idx="23807">
                  <c:v>0.866699</c:v>
                </c:pt>
                <c:pt idx="23808">
                  <c:v>0.84716800000000003</c:v>
                </c:pt>
                <c:pt idx="23809">
                  <c:v>0.84472700000000001</c:v>
                </c:pt>
                <c:pt idx="23810">
                  <c:v>0.81787100000000001</c:v>
                </c:pt>
                <c:pt idx="23811">
                  <c:v>0.77636700000000003</c:v>
                </c:pt>
                <c:pt idx="23812">
                  <c:v>0.75927699999999998</c:v>
                </c:pt>
                <c:pt idx="23813">
                  <c:v>0.74462899999999999</c:v>
                </c:pt>
                <c:pt idx="23814">
                  <c:v>0.71533199999999997</c:v>
                </c:pt>
                <c:pt idx="23815">
                  <c:v>0.69335899999999995</c:v>
                </c:pt>
                <c:pt idx="23816">
                  <c:v>0.66406200000000004</c:v>
                </c:pt>
                <c:pt idx="23817">
                  <c:v>0.64453099999999997</c:v>
                </c:pt>
                <c:pt idx="23818">
                  <c:v>0.63720699999999997</c:v>
                </c:pt>
                <c:pt idx="23819">
                  <c:v>0.58837899999999999</c:v>
                </c:pt>
                <c:pt idx="23820">
                  <c:v>0.56640599999999997</c:v>
                </c:pt>
                <c:pt idx="23821">
                  <c:v>0.539551</c:v>
                </c:pt>
                <c:pt idx="23822">
                  <c:v>0.51269500000000001</c:v>
                </c:pt>
                <c:pt idx="23823">
                  <c:v>0.48339799999999999</c:v>
                </c:pt>
                <c:pt idx="23824">
                  <c:v>0.44921899999999998</c:v>
                </c:pt>
                <c:pt idx="23825">
                  <c:v>0.40771499999999999</c:v>
                </c:pt>
                <c:pt idx="23826">
                  <c:v>0.39550800000000003</c:v>
                </c:pt>
                <c:pt idx="23827">
                  <c:v>0.36621100000000001</c:v>
                </c:pt>
                <c:pt idx="23828">
                  <c:v>0.33447300000000002</c:v>
                </c:pt>
                <c:pt idx="23829">
                  <c:v>0.29785200000000001</c:v>
                </c:pt>
                <c:pt idx="23830">
                  <c:v>0.28076200000000001</c:v>
                </c:pt>
                <c:pt idx="23831">
                  <c:v>0.244141</c:v>
                </c:pt>
                <c:pt idx="23832">
                  <c:v>0.222168</c:v>
                </c:pt>
                <c:pt idx="23833">
                  <c:v>0.19042999999999999</c:v>
                </c:pt>
                <c:pt idx="23834">
                  <c:v>0.144043</c:v>
                </c:pt>
                <c:pt idx="23835">
                  <c:v>0.117188</c:v>
                </c:pt>
                <c:pt idx="23836">
                  <c:v>8.0566399999999996E-2</c:v>
                </c:pt>
                <c:pt idx="23837">
                  <c:v>5.6152300000000002E-2</c:v>
                </c:pt>
                <c:pt idx="23838">
                  <c:v>7.3242200000000002E-3</c:v>
                </c:pt>
                <c:pt idx="23839">
                  <c:v>-1.2207000000000001E-2</c:v>
                </c:pt>
                <c:pt idx="23840">
                  <c:v>-3.6621099999999997E-2</c:v>
                </c:pt>
                <c:pt idx="23841">
                  <c:v>-7.5683600000000004E-2</c:v>
                </c:pt>
                <c:pt idx="23842">
                  <c:v>-0.10009800000000001</c:v>
                </c:pt>
                <c:pt idx="23843">
                  <c:v>-0.148926</c:v>
                </c:pt>
                <c:pt idx="23844">
                  <c:v>-0.168457</c:v>
                </c:pt>
                <c:pt idx="23845">
                  <c:v>-0.20019500000000001</c:v>
                </c:pt>
                <c:pt idx="23846">
                  <c:v>-0.227051</c:v>
                </c:pt>
                <c:pt idx="23847">
                  <c:v>-0.26367200000000002</c:v>
                </c:pt>
                <c:pt idx="23848">
                  <c:v>-0.34179700000000002</c:v>
                </c:pt>
                <c:pt idx="23849">
                  <c:v>-0.33203100000000002</c:v>
                </c:pt>
                <c:pt idx="23850">
                  <c:v>-0.36376999999999998</c:v>
                </c:pt>
                <c:pt idx="23851">
                  <c:v>-0.397949</c:v>
                </c:pt>
                <c:pt idx="23852">
                  <c:v>-0.42236299999999999</c:v>
                </c:pt>
                <c:pt idx="23853">
                  <c:v>-0.44677699999999998</c:v>
                </c:pt>
                <c:pt idx="23854">
                  <c:v>-0.48339799999999999</c:v>
                </c:pt>
                <c:pt idx="23855">
                  <c:v>-0.50292999999999999</c:v>
                </c:pt>
                <c:pt idx="23856">
                  <c:v>-0.52490199999999998</c:v>
                </c:pt>
                <c:pt idx="23857">
                  <c:v>-0.546875</c:v>
                </c:pt>
                <c:pt idx="23858">
                  <c:v>-0.56640599999999997</c:v>
                </c:pt>
                <c:pt idx="23859">
                  <c:v>-0.60058599999999995</c:v>
                </c:pt>
                <c:pt idx="23860">
                  <c:v>-0.63720699999999997</c:v>
                </c:pt>
                <c:pt idx="23861">
                  <c:v>-0.65917999999999999</c:v>
                </c:pt>
                <c:pt idx="23862">
                  <c:v>-0.69335899999999995</c:v>
                </c:pt>
                <c:pt idx="23863">
                  <c:v>-0.71533199999999997</c:v>
                </c:pt>
                <c:pt idx="23864">
                  <c:v>-0.72997999999999996</c:v>
                </c:pt>
                <c:pt idx="23865">
                  <c:v>-0.75439500000000004</c:v>
                </c:pt>
                <c:pt idx="23866">
                  <c:v>-0.76660200000000001</c:v>
                </c:pt>
                <c:pt idx="23867">
                  <c:v>-0.79345699999999997</c:v>
                </c:pt>
                <c:pt idx="23868">
                  <c:v>-0.80810499999999996</c:v>
                </c:pt>
                <c:pt idx="23869">
                  <c:v>-0.82031200000000004</c:v>
                </c:pt>
                <c:pt idx="23870">
                  <c:v>-0.859375</c:v>
                </c:pt>
                <c:pt idx="23871">
                  <c:v>-0.859375</c:v>
                </c:pt>
                <c:pt idx="23872">
                  <c:v>-0.87890599999999997</c:v>
                </c:pt>
                <c:pt idx="23873">
                  <c:v>-0.89843799999999996</c:v>
                </c:pt>
                <c:pt idx="23874">
                  <c:v>-0.89355499999999999</c:v>
                </c:pt>
                <c:pt idx="23875">
                  <c:v>-0.91064500000000004</c:v>
                </c:pt>
                <c:pt idx="23876">
                  <c:v>-0.95459000000000005</c:v>
                </c:pt>
                <c:pt idx="23877">
                  <c:v>-0.93994100000000003</c:v>
                </c:pt>
                <c:pt idx="23878">
                  <c:v>-0.94970699999999997</c:v>
                </c:pt>
                <c:pt idx="23879">
                  <c:v>-0.95947300000000002</c:v>
                </c:pt>
                <c:pt idx="23880">
                  <c:v>-0.95703099999999997</c:v>
                </c:pt>
                <c:pt idx="23881">
                  <c:v>-0.95703099999999997</c:v>
                </c:pt>
                <c:pt idx="23882">
                  <c:v>-0.97900399999999999</c:v>
                </c:pt>
                <c:pt idx="23883">
                  <c:v>-0.97167999999999999</c:v>
                </c:pt>
                <c:pt idx="23884">
                  <c:v>-0.97656200000000004</c:v>
                </c:pt>
                <c:pt idx="23885">
                  <c:v>-0.96679700000000002</c:v>
                </c:pt>
                <c:pt idx="23886">
                  <c:v>-0.97656200000000004</c:v>
                </c:pt>
                <c:pt idx="23887">
                  <c:v>-0.98388699999999996</c:v>
                </c:pt>
                <c:pt idx="23888">
                  <c:v>-0.96191400000000005</c:v>
                </c:pt>
                <c:pt idx="23889">
                  <c:v>-0.94970699999999997</c:v>
                </c:pt>
                <c:pt idx="23890">
                  <c:v>-0.94726600000000005</c:v>
                </c:pt>
                <c:pt idx="23891">
                  <c:v>-0.94726600000000005</c:v>
                </c:pt>
                <c:pt idx="23892">
                  <c:v>-0.94726600000000005</c:v>
                </c:pt>
                <c:pt idx="23893">
                  <c:v>-0.92773399999999995</c:v>
                </c:pt>
                <c:pt idx="23894">
                  <c:v>-0.92040999999999995</c:v>
                </c:pt>
                <c:pt idx="23895">
                  <c:v>-0.91552699999999998</c:v>
                </c:pt>
                <c:pt idx="23896">
                  <c:v>-0.90332000000000001</c:v>
                </c:pt>
                <c:pt idx="23897">
                  <c:v>-0.88378900000000005</c:v>
                </c:pt>
                <c:pt idx="23898">
                  <c:v>-0.87158199999999997</c:v>
                </c:pt>
                <c:pt idx="23899">
                  <c:v>-0.859375</c:v>
                </c:pt>
                <c:pt idx="23900">
                  <c:v>-0.84716800000000003</c:v>
                </c:pt>
                <c:pt idx="23901">
                  <c:v>-0.82275399999999999</c:v>
                </c:pt>
                <c:pt idx="23902">
                  <c:v>-0.81054700000000002</c:v>
                </c:pt>
                <c:pt idx="23903">
                  <c:v>-0.80078099999999997</c:v>
                </c:pt>
                <c:pt idx="23904">
                  <c:v>-0.74951199999999996</c:v>
                </c:pt>
                <c:pt idx="23905">
                  <c:v>-0.76171900000000003</c:v>
                </c:pt>
                <c:pt idx="23906">
                  <c:v>-0.72753900000000005</c:v>
                </c:pt>
                <c:pt idx="23907">
                  <c:v>-0.69335899999999995</c:v>
                </c:pt>
                <c:pt idx="23908">
                  <c:v>-0.68603499999999995</c:v>
                </c:pt>
                <c:pt idx="23909">
                  <c:v>-0.65917999999999999</c:v>
                </c:pt>
                <c:pt idx="23910">
                  <c:v>-0.63476600000000005</c:v>
                </c:pt>
                <c:pt idx="23911">
                  <c:v>-0.60058599999999995</c:v>
                </c:pt>
                <c:pt idx="23912">
                  <c:v>-0.58349600000000001</c:v>
                </c:pt>
                <c:pt idx="23913">
                  <c:v>-0.55175799999999997</c:v>
                </c:pt>
                <c:pt idx="23914">
                  <c:v>-0.52246099999999995</c:v>
                </c:pt>
                <c:pt idx="23915">
                  <c:v>-0.51757799999999998</c:v>
                </c:pt>
                <c:pt idx="23916">
                  <c:v>-0.46630899999999997</c:v>
                </c:pt>
                <c:pt idx="23917">
                  <c:v>-0.397949</c:v>
                </c:pt>
                <c:pt idx="23918">
                  <c:v>-0.40527299999999999</c:v>
                </c:pt>
                <c:pt idx="23919">
                  <c:v>-0.37597700000000001</c:v>
                </c:pt>
                <c:pt idx="23920">
                  <c:v>-0.34423799999999999</c:v>
                </c:pt>
                <c:pt idx="23921">
                  <c:v>-0.32714799999999999</c:v>
                </c:pt>
                <c:pt idx="23922">
                  <c:v>-0.28076200000000001</c:v>
                </c:pt>
                <c:pt idx="23923">
                  <c:v>-0.25146499999999999</c:v>
                </c:pt>
                <c:pt idx="23924">
                  <c:v>-0.229492</c:v>
                </c:pt>
                <c:pt idx="23925">
                  <c:v>-0.19042999999999999</c:v>
                </c:pt>
                <c:pt idx="23926">
                  <c:v>-0.163574</c:v>
                </c:pt>
                <c:pt idx="23927">
                  <c:v>-0.13183600000000001</c:v>
                </c:pt>
                <c:pt idx="23928">
                  <c:v>-0.10498</c:v>
                </c:pt>
                <c:pt idx="23929">
                  <c:v>-5.3710899999999999E-2</c:v>
                </c:pt>
                <c:pt idx="23930">
                  <c:v>-5.1269500000000003E-2</c:v>
                </c:pt>
                <c:pt idx="23931">
                  <c:v>2.9296900000000001E-2</c:v>
                </c:pt>
                <c:pt idx="23932">
                  <c:v>3.90625E-2</c:v>
                </c:pt>
                <c:pt idx="23933">
                  <c:v>7.5683600000000004E-2</c:v>
                </c:pt>
                <c:pt idx="23934">
                  <c:v>0.12939500000000001</c:v>
                </c:pt>
                <c:pt idx="23935">
                  <c:v>0.151367</c:v>
                </c:pt>
                <c:pt idx="23936">
                  <c:v>0.163574</c:v>
                </c:pt>
                <c:pt idx="23937">
                  <c:v>0.20996100000000001</c:v>
                </c:pt>
                <c:pt idx="23938">
                  <c:v>0.241699</c:v>
                </c:pt>
                <c:pt idx="23939">
                  <c:v>0.26855499999999999</c:v>
                </c:pt>
                <c:pt idx="23940">
                  <c:v>0.302734</c:v>
                </c:pt>
                <c:pt idx="23941">
                  <c:v>0.33691399999999999</c:v>
                </c:pt>
                <c:pt idx="23942">
                  <c:v>0.37109399999999998</c:v>
                </c:pt>
                <c:pt idx="23943">
                  <c:v>0.38574199999999997</c:v>
                </c:pt>
                <c:pt idx="23944">
                  <c:v>0.43212899999999999</c:v>
                </c:pt>
                <c:pt idx="23945">
                  <c:v>0.45410200000000001</c:v>
                </c:pt>
                <c:pt idx="23946">
                  <c:v>0.48339799999999999</c:v>
                </c:pt>
                <c:pt idx="23947">
                  <c:v>0.52734400000000003</c:v>
                </c:pt>
                <c:pt idx="23948">
                  <c:v>0.55664100000000005</c:v>
                </c:pt>
                <c:pt idx="23949">
                  <c:v>0.57861300000000004</c:v>
                </c:pt>
                <c:pt idx="23950">
                  <c:v>0.61035200000000001</c:v>
                </c:pt>
                <c:pt idx="23951">
                  <c:v>0.63720699999999997</c:v>
                </c:pt>
                <c:pt idx="23952">
                  <c:v>0.65917999999999999</c:v>
                </c:pt>
                <c:pt idx="23953">
                  <c:v>0.68359400000000003</c:v>
                </c:pt>
                <c:pt idx="23954">
                  <c:v>0.71777299999999999</c:v>
                </c:pt>
                <c:pt idx="23955">
                  <c:v>0.73730499999999999</c:v>
                </c:pt>
                <c:pt idx="23956">
                  <c:v>0.74951199999999996</c:v>
                </c:pt>
                <c:pt idx="23957">
                  <c:v>0.77880899999999997</c:v>
                </c:pt>
                <c:pt idx="23958">
                  <c:v>0.79345699999999997</c:v>
                </c:pt>
                <c:pt idx="23959">
                  <c:v>0.82763699999999996</c:v>
                </c:pt>
                <c:pt idx="23960">
                  <c:v>0.84716800000000003</c:v>
                </c:pt>
                <c:pt idx="23961">
                  <c:v>0.87158199999999997</c:v>
                </c:pt>
                <c:pt idx="23962">
                  <c:v>0.89599600000000001</c:v>
                </c:pt>
                <c:pt idx="23963">
                  <c:v>0.91064500000000004</c:v>
                </c:pt>
                <c:pt idx="23964">
                  <c:v>0.92529300000000003</c:v>
                </c:pt>
                <c:pt idx="23965">
                  <c:v>0.94238299999999997</c:v>
                </c:pt>
                <c:pt idx="23966">
                  <c:v>0.96191400000000005</c:v>
                </c:pt>
                <c:pt idx="23967">
                  <c:v>1.00342</c:v>
                </c:pt>
                <c:pt idx="23968">
                  <c:v>0.98632799999999998</c:v>
                </c:pt>
                <c:pt idx="23969">
                  <c:v>1.00586</c:v>
                </c:pt>
                <c:pt idx="23970">
                  <c:v>1.00586</c:v>
                </c:pt>
                <c:pt idx="23971">
                  <c:v>1.00342</c:v>
                </c:pt>
                <c:pt idx="23972">
                  <c:v>1.01562</c:v>
                </c:pt>
                <c:pt idx="23973">
                  <c:v>1.02783</c:v>
                </c:pt>
                <c:pt idx="23974">
                  <c:v>1.0351600000000001</c:v>
                </c:pt>
                <c:pt idx="23975">
                  <c:v>1.0449200000000001</c:v>
                </c:pt>
                <c:pt idx="23976">
                  <c:v>1.0546899999999999</c:v>
                </c:pt>
                <c:pt idx="23977">
                  <c:v>1.0571299999999999</c:v>
                </c:pt>
                <c:pt idx="23978">
                  <c:v>1.0424800000000001</c:v>
                </c:pt>
                <c:pt idx="23979">
                  <c:v>1.0644499999999999</c:v>
                </c:pt>
                <c:pt idx="23980">
                  <c:v>1.0620099999999999</c:v>
                </c:pt>
                <c:pt idx="23981">
                  <c:v>1.0522499999999999</c:v>
                </c:pt>
                <c:pt idx="23982">
                  <c:v>1.0595699999999999</c:v>
                </c:pt>
                <c:pt idx="23983">
                  <c:v>1.0644499999999999</c:v>
                </c:pt>
                <c:pt idx="23984">
                  <c:v>1.0546899999999999</c:v>
                </c:pt>
                <c:pt idx="23985">
                  <c:v>1.0498000000000001</c:v>
                </c:pt>
                <c:pt idx="23986">
                  <c:v>1.0644499999999999</c:v>
                </c:pt>
                <c:pt idx="23987">
                  <c:v>1.0473600000000001</c:v>
                </c:pt>
                <c:pt idx="23988">
                  <c:v>1.0376000000000001</c:v>
                </c:pt>
                <c:pt idx="23989">
                  <c:v>1.02783</c:v>
                </c:pt>
                <c:pt idx="23990">
                  <c:v>1.0083</c:v>
                </c:pt>
                <c:pt idx="23991">
                  <c:v>0.99121099999999995</c:v>
                </c:pt>
                <c:pt idx="23992">
                  <c:v>0.98388699999999996</c:v>
                </c:pt>
                <c:pt idx="23993">
                  <c:v>0.97900399999999999</c:v>
                </c:pt>
                <c:pt idx="23994">
                  <c:v>0.96191400000000005</c:v>
                </c:pt>
                <c:pt idx="23995">
                  <c:v>0.96435499999999996</c:v>
                </c:pt>
                <c:pt idx="23996">
                  <c:v>0.92040999999999995</c:v>
                </c:pt>
                <c:pt idx="23997">
                  <c:v>0.93505899999999997</c:v>
                </c:pt>
                <c:pt idx="23998">
                  <c:v>0.89355499999999999</c:v>
                </c:pt>
                <c:pt idx="23999">
                  <c:v>0.88378900000000005</c:v>
                </c:pt>
                <c:pt idx="24000">
                  <c:v>0.86181600000000003</c:v>
                </c:pt>
                <c:pt idx="24001">
                  <c:v>0.84960899999999995</c:v>
                </c:pt>
                <c:pt idx="24002">
                  <c:v>0.81787100000000001</c:v>
                </c:pt>
                <c:pt idx="24003">
                  <c:v>0.79834000000000005</c:v>
                </c:pt>
                <c:pt idx="24004">
                  <c:v>0.75439500000000004</c:v>
                </c:pt>
                <c:pt idx="24005">
                  <c:v>0.74218799999999996</c:v>
                </c:pt>
                <c:pt idx="24006">
                  <c:v>0.73242200000000002</c:v>
                </c:pt>
                <c:pt idx="24007">
                  <c:v>0.69091800000000003</c:v>
                </c:pt>
                <c:pt idx="24008">
                  <c:v>0.66894500000000001</c:v>
                </c:pt>
                <c:pt idx="24009">
                  <c:v>0.64697300000000002</c:v>
                </c:pt>
                <c:pt idx="24010">
                  <c:v>0.62255899999999997</c:v>
                </c:pt>
                <c:pt idx="24011">
                  <c:v>0.59082000000000001</c:v>
                </c:pt>
                <c:pt idx="24012">
                  <c:v>0.57128900000000005</c:v>
                </c:pt>
                <c:pt idx="24013">
                  <c:v>0.53710899999999995</c:v>
                </c:pt>
                <c:pt idx="24014">
                  <c:v>0.49804700000000002</c:v>
                </c:pt>
                <c:pt idx="24015">
                  <c:v>0.48339799999999999</c:v>
                </c:pt>
                <c:pt idx="24016">
                  <c:v>0.44433600000000001</c:v>
                </c:pt>
                <c:pt idx="24017">
                  <c:v>0.41992200000000002</c:v>
                </c:pt>
                <c:pt idx="24018">
                  <c:v>0.39306600000000003</c:v>
                </c:pt>
                <c:pt idx="24019">
                  <c:v>0.35156199999999999</c:v>
                </c:pt>
                <c:pt idx="24020">
                  <c:v>0.31738300000000003</c:v>
                </c:pt>
                <c:pt idx="24021">
                  <c:v>0.29296899999999998</c:v>
                </c:pt>
                <c:pt idx="24022">
                  <c:v>0.246582</c:v>
                </c:pt>
                <c:pt idx="24023">
                  <c:v>0.222168</c:v>
                </c:pt>
                <c:pt idx="24024">
                  <c:v>0.18798799999999999</c:v>
                </c:pt>
                <c:pt idx="24025">
                  <c:v>0.20019500000000001</c:v>
                </c:pt>
                <c:pt idx="24026">
                  <c:v>0.13671900000000001</c:v>
                </c:pt>
                <c:pt idx="24027">
                  <c:v>0.10253900000000001</c:v>
                </c:pt>
                <c:pt idx="24028">
                  <c:v>6.3476599999999994E-2</c:v>
                </c:pt>
                <c:pt idx="24029">
                  <c:v>3.6621099999999997E-2</c:v>
                </c:pt>
                <c:pt idx="24030">
                  <c:v>9.7656199999999992E-3</c:v>
                </c:pt>
                <c:pt idx="24031">
                  <c:v>-2.6855500000000001E-2</c:v>
                </c:pt>
                <c:pt idx="24032">
                  <c:v>-6.1035199999999998E-2</c:v>
                </c:pt>
                <c:pt idx="24033">
                  <c:v>-0.10009800000000001</c:v>
                </c:pt>
                <c:pt idx="24034">
                  <c:v>-0.117188</c:v>
                </c:pt>
                <c:pt idx="24035">
                  <c:v>-0.166016</c:v>
                </c:pt>
                <c:pt idx="24036">
                  <c:v>-0.20019500000000001</c:v>
                </c:pt>
                <c:pt idx="24037">
                  <c:v>-0.21972700000000001</c:v>
                </c:pt>
                <c:pt idx="24038">
                  <c:v>-0.30029299999999998</c:v>
                </c:pt>
                <c:pt idx="24039">
                  <c:v>-0.28076200000000001</c:v>
                </c:pt>
                <c:pt idx="24040">
                  <c:v>-0.30029299999999998</c:v>
                </c:pt>
                <c:pt idx="24041">
                  <c:v>-0.34179700000000002</c:v>
                </c:pt>
                <c:pt idx="24042">
                  <c:v>-0.37841799999999998</c:v>
                </c:pt>
                <c:pt idx="24043">
                  <c:v>-0.40283200000000002</c:v>
                </c:pt>
                <c:pt idx="24044">
                  <c:v>-0.41748000000000002</c:v>
                </c:pt>
                <c:pt idx="24045">
                  <c:v>-0.47363300000000003</c:v>
                </c:pt>
                <c:pt idx="24046">
                  <c:v>-0.50048800000000004</c:v>
                </c:pt>
                <c:pt idx="24047">
                  <c:v>-0.53222700000000001</c:v>
                </c:pt>
                <c:pt idx="24048">
                  <c:v>-0.54199200000000003</c:v>
                </c:pt>
                <c:pt idx="24049">
                  <c:v>-0.56884800000000002</c:v>
                </c:pt>
                <c:pt idx="24050">
                  <c:v>-0.59814500000000004</c:v>
                </c:pt>
                <c:pt idx="24051">
                  <c:v>-0.625</c:v>
                </c:pt>
                <c:pt idx="24052">
                  <c:v>-0.65673800000000004</c:v>
                </c:pt>
                <c:pt idx="24053">
                  <c:v>-0.69335899999999995</c:v>
                </c:pt>
                <c:pt idx="24054">
                  <c:v>-0.69091800000000003</c:v>
                </c:pt>
                <c:pt idx="24055">
                  <c:v>-0.72509800000000002</c:v>
                </c:pt>
                <c:pt idx="24056">
                  <c:v>-0.74951199999999996</c:v>
                </c:pt>
                <c:pt idx="24057">
                  <c:v>-0.74951199999999996</c:v>
                </c:pt>
                <c:pt idx="24058">
                  <c:v>-0.788574</c:v>
                </c:pt>
                <c:pt idx="24059">
                  <c:v>-0.80810499999999996</c:v>
                </c:pt>
                <c:pt idx="24060">
                  <c:v>-0.82031200000000004</c:v>
                </c:pt>
                <c:pt idx="24061">
                  <c:v>-0.83252000000000004</c:v>
                </c:pt>
                <c:pt idx="24062">
                  <c:v>-0.84228499999999995</c:v>
                </c:pt>
                <c:pt idx="24063">
                  <c:v>-0.87158199999999997</c:v>
                </c:pt>
                <c:pt idx="24064">
                  <c:v>-0.87402299999999999</c:v>
                </c:pt>
                <c:pt idx="24065">
                  <c:v>-0.89111300000000004</c:v>
                </c:pt>
                <c:pt idx="24066">
                  <c:v>-0.88134800000000002</c:v>
                </c:pt>
                <c:pt idx="24067">
                  <c:v>-0.92040999999999995</c:v>
                </c:pt>
                <c:pt idx="24068">
                  <c:v>-0.92040999999999995</c:v>
                </c:pt>
                <c:pt idx="24069">
                  <c:v>-0.930176</c:v>
                </c:pt>
                <c:pt idx="24070">
                  <c:v>-0.944824</c:v>
                </c:pt>
                <c:pt idx="24071">
                  <c:v>-0.94726600000000005</c:v>
                </c:pt>
                <c:pt idx="24072">
                  <c:v>-0.95947300000000002</c:v>
                </c:pt>
                <c:pt idx="24073">
                  <c:v>-0.95459000000000005</c:v>
                </c:pt>
                <c:pt idx="24074">
                  <c:v>-0.95214799999999999</c:v>
                </c:pt>
                <c:pt idx="24075">
                  <c:v>-0.97412100000000001</c:v>
                </c:pt>
                <c:pt idx="24076">
                  <c:v>-0.94238299999999997</c:v>
                </c:pt>
                <c:pt idx="24077">
                  <c:v>-0.96923800000000004</c:v>
                </c:pt>
                <c:pt idx="24078">
                  <c:v>-0.95703099999999997</c:v>
                </c:pt>
                <c:pt idx="24079">
                  <c:v>-0.930176</c:v>
                </c:pt>
                <c:pt idx="24080">
                  <c:v>-0.95947300000000002</c:v>
                </c:pt>
                <c:pt idx="24081">
                  <c:v>-0.93994100000000003</c:v>
                </c:pt>
                <c:pt idx="24082">
                  <c:v>-0.93261700000000003</c:v>
                </c:pt>
                <c:pt idx="24083">
                  <c:v>-0.930176</c:v>
                </c:pt>
                <c:pt idx="24084">
                  <c:v>-0.91552699999999998</c:v>
                </c:pt>
                <c:pt idx="24085">
                  <c:v>-0.91552699999999998</c:v>
                </c:pt>
                <c:pt idx="24086">
                  <c:v>-0.90087899999999999</c:v>
                </c:pt>
                <c:pt idx="24087">
                  <c:v>-0.89111300000000004</c:v>
                </c:pt>
                <c:pt idx="24088">
                  <c:v>-0.866699</c:v>
                </c:pt>
                <c:pt idx="24089">
                  <c:v>-0.86181600000000003</c:v>
                </c:pt>
                <c:pt idx="24090">
                  <c:v>-0.86425799999999997</c:v>
                </c:pt>
                <c:pt idx="24091">
                  <c:v>-0.83984400000000003</c:v>
                </c:pt>
                <c:pt idx="24092">
                  <c:v>-0.81542999999999999</c:v>
                </c:pt>
                <c:pt idx="24093">
                  <c:v>-0.80078099999999997</c:v>
                </c:pt>
                <c:pt idx="24094">
                  <c:v>-0.76660200000000001</c:v>
                </c:pt>
                <c:pt idx="24095">
                  <c:v>-0.77148399999999995</c:v>
                </c:pt>
                <c:pt idx="24096">
                  <c:v>-0.74218799999999996</c:v>
                </c:pt>
                <c:pt idx="24097">
                  <c:v>-0.72753900000000005</c:v>
                </c:pt>
                <c:pt idx="24098">
                  <c:v>-0.695801</c:v>
                </c:pt>
                <c:pt idx="24099">
                  <c:v>-0.67871099999999995</c:v>
                </c:pt>
                <c:pt idx="24100">
                  <c:v>-0.64941400000000005</c:v>
                </c:pt>
                <c:pt idx="24101">
                  <c:v>-0.617676</c:v>
                </c:pt>
                <c:pt idx="24102">
                  <c:v>-0.59326199999999996</c:v>
                </c:pt>
                <c:pt idx="24103">
                  <c:v>-0.56640599999999997</c:v>
                </c:pt>
                <c:pt idx="24104">
                  <c:v>-0.546875</c:v>
                </c:pt>
                <c:pt idx="24105">
                  <c:v>-0.53466800000000003</c:v>
                </c:pt>
                <c:pt idx="24106">
                  <c:v>-0.48095700000000002</c:v>
                </c:pt>
                <c:pt idx="24107">
                  <c:v>-0.41748000000000002</c:v>
                </c:pt>
                <c:pt idx="24108">
                  <c:v>-0.43945299999999998</c:v>
                </c:pt>
                <c:pt idx="24109">
                  <c:v>-0.40283200000000002</c:v>
                </c:pt>
                <c:pt idx="24110">
                  <c:v>-0.36621100000000001</c:v>
                </c:pt>
                <c:pt idx="24111">
                  <c:v>-0.34179700000000002</c:v>
                </c:pt>
                <c:pt idx="24112">
                  <c:v>-0.31005899999999997</c:v>
                </c:pt>
                <c:pt idx="24113">
                  <c:v>-0.28076200000000001</c:v>
                </c:pt>
                <c:pt idx="24114">
                  <c:v>-0.24902299999999999</c:v>
                </c:pt>
                <c:pt idx="24115">
                  <c:v>-0.21728500000000001</c:v>
                </c:pt>
                <c:pt idx="24116">
                  <c:v>-0.19042999999999999</c:v>
                </c:pt>
                <c:pt idx="24117">
                  <c:v>-0.151367</c:v>
                </c:pt>
                <c:pt idx="24118">
                  <c:v>-0.163574</c:v>
                </c:pt>
                <c:pt idx="24119">
                  <c:v>-8.0566399999999996E-2</c:v>
                </c:pt>
                <c:pt idx="24120">
                  <c:v>-5.8593800000000001E-2</c:v>
                </c:pt>
                <c:pt idx="24121">
                  <c:v>-2.4414100000000001E-2</c:v>
                </c:pt>
                <c:pt idx="24122">
                  <c:v>1.4648400000000001E-2</c:v>
                </c:pt>
                <c:pt idx="24123">
                  <c:v>3.6621099999999997E-2</c:v>
                </c:pt>
                <c:pt idx="24124">
                  <c:v>8.3007800000000007E-2</c:v>
                </c:pt>
                <c:pt idx="24125">
                  <c:v>0.10498</c:v>
                </c:pt>
                <c:pt idx="24126">
                  <c:v>0.14160200000000001</c:v>
                </c:pt>
                <c:pt idx="24127">
                  <c:v>0.17089799999999999</c:v>
                </c:pt>
                <c:pt idx="24128">
                  <c:v>0.20019500000000001</c:v>
                </c:pt>
                <c:pt idx="24129">
                  <c:v>0.244141</c:v>
                </c:pt>
                <c:pt idx="24130">
                  <c:v>0.27587899999999999</c:v>
                </c:pt>
                <c:pt idx="24131">
                  <c:v>0.302734</c:v>
                </c:pt>
                <c:pt idx="24132">
                  <c:v>0.33203100000000002</c:v>
                </c:pt>
                <c:pt idx="24133">
                  <c:v>0.36132799999999998</c:v>
                </c:pt>
                <c:pt idx="24134">
                  <c:v>0.39550800000000003</c:v>
                </c:pt>
                <c:pt idx="24135">
                  <c:v>0.42480499999999999</c:v>
                </c:pt>
                <c:pt idx="24136">
                  <c:v>0.47363300000000003</c:v>
                </c:pt>
                <c:pt idx="24137">
                  <c:v>0.48339799999999999</c:v>
                </c:pt>
                <c:pt idx="24138">
                  <c:v>0.51757799999999998</c:v>
                </c:pt>
                <c:pt idx="24139">
                  <c:v>0.539551</c:v>
                </c:pt>
                <c:pt idx="24140">
                  <c:v>0.56152299999999999</c:v>
                </c:pt>
                <c:pt idx="24141">
                  <c:v>0.60058599999999995</c:v>
                </c:pt>
                <c:pt idx="24142">
                  <c:v>0.625</c:v>
                </c:pt>
                <c:pt idx="24143">
                  <c:v>0.64697300000000002</c:v>
                </c:pt>
                <c:pt idx="24144">
                  <c:v>0.68603499999999995</c:v>
                </c:pt>
                <c:pt idx="24145">
                  <c:v>0.70800799999999997</c:v>
                </c:pt>
                <c:pt idx="24146">
                  <c:v>0.70068399999999997</c:v>
                </c:pt>
                <c:pt idx="24147">
                  <c:v>0.74707000000000001</c:v>
                </c:pt>
                <c:pt idx="24148">
                  <c:v>0.73974600000000001</c:v>
                </c:pt>
                <c:pt idx="24149">
                  <c:v>0.79834000000000005</c:v>
                </c:pt>
                <c:pt idx="24150">
                  <c:v>0.81542999999999999</c:v>
                </c:pt>
                <c:pt idx="24151">
                  <c:v>0.82519500000000001</c:v>
                </c:pt>
                <c:pt idx="24152">
                  <c:v>0.86425799999999997</c:v>
                </c:pt>
                <c:pt idx="24153">
                  <c:v>0.87158199999999997</c:v>
                </c:pt>
                <c:pt idx="24154">
                  <c:v>0.89111300000000004</c:v>
                </c:pt>
                <c:pt idx="24155">
                  <c:v>0.92040999999999995</c:v>
                </c:pt>
                <c:pt idx="24156">
                  <c:v>0.91796900000000003</c:v>
                </c:pt>
                <c:pt idx="24157">
                  <c:v>0.93505899999999997</c:v>
                </c:pt>
                <c:pt idx="24158">
                  <c:v>0.94238299999999997</c:v>
                </c:pt>
                <c:pt idx="24159">
                  <c:v>0.96191400000000005</c:v>
                </c:pt>
                <c:pt idx="24160">
                  <c:v>0.96435499999999996</c:v>
                </c:pt>
                <c:pt idx="24161">
                  <c:v>1.01074</c:v>
                </c:pt>
                <c:pt idx="24162">
                  <c:v>0.99365199999999998</c:v>
                </c:pt>
                <c:pt idx="24163">
                  <c:v>1.00342</c:v>
                </c:pt>
                <c:pt idx="24164">
                  <c:v>1.01318</c:v>
                </c:pt>
                <c:pt idx="24165">
                  <c:v>1.02051</c:v>
                </c:pt>
                <c:pt idx="24166">
                  <c:v>1.02539</c:v>
                </c:pt>
                <c:pt idx="24167">
                  <c:v>1.02295</c:v>
                </c:pt>
                <c:pt idx="24168">
                  <c:v>1.02783</c:v>
                </c:pt>
                <c:pt idx="24169">
                  <c:v>1.02051</c:v>
                </c:pt>
                <c:pt idx="24170">
                  <c:v>1.02783</c:v>
                </c:pt>
                <c:pt idx="24171">
                  <c:v>1.0400400000000001</c:v>
                </c:pt>
                <c:pt idx="24172">
                  <c:v>1.0400400000000001</c:v>
                </c:pt>
                <c:pt idx="24173">
                  <c:v>1.02295</c:v>
                </c:pt>
                <c:pt idx="24174">
                  <c:v>1.07178</c:v>
                </c:pt>
                <c:pt idx="24175">
                  <c:v>1.0351600000000001</c:v>
                </c:pt>
                <c:pt idx="24176">
                  <c:v>1.03271</c:v>
                </c:pt>
                <c:pt idx="24177">
                  <c:v>1.02539</c:v>
                </c:pt>
                <c:pt idx="24178">
                  <c:v>1.02783</c:v>
                </c:pt>
                <c:pt idx="24179">
                  <c:v>1.00342</c:v>
                </c:pt>
                <c:pt idx="24180">
                  <c:v>0.99609400000000003</c:v>
                </c:pt>
                <c:pt idx="24181">
                  <c:v>0.97167999999999999</c:v>
                </c:pt>
                <c:pt idx="24182">
                  <c:v>0.96435499999999996</c:v>
                </c:pt>
                <c:pt idx="24183">
                  <c:v>0.95703099999999997</c:v>
                </c:pt>
                <c:pt idx="24184">
                  <c:v>0.94726600000000005</c:v>
                </c:pt>
                <c:pt idx="24185">
                  <c:v>0.93505899999999997</c:v>
                </c:pt>
                <c:pt idx="24186">
                  <c:v>0.91064500000000004</c:v>
                </c:pt>
                <c:pt idx="24187">
                  <c:v>0.85693399999999997</c:v>
                </c:pt>
                <c:pt idx="24188">
                  <c:v>0.88134800000000002</c:v>
                </c:pt>
                <c:pt idx="24189">
                  <c:v>0.866699</c:v>
                </c:pt>
                <c:pt idx="24190">
                  <c:v>0.84716800000000003</c:v>
                </c:pt>
                <c:pt idx="24191">
                  <c:v>0.82519500000000001</c:v>
                </c:pt>
                <c:pt idx="24192">
                  <c:v>0.81298800000000004</c:v>
                </c:pt>
                <c:pt idx="24193">
                  <c:v>0.77880899999999997</c:v>
                </c:pt>
                <c:pt idx="24194">
                  <c:v>0.76904300000000003</c:v>
                </c:pt>
                <c:pt idx="24195">
                  <c:v>0.74707000000000001</c:v>
                </c:pt>
                <c:pt idx="24196">
                  <c:v>0.703125</c:v>
                </c:pt>
                <c:pt idx="24197">
                  <c:v>0.68603499999999995</c:v>
                </c:pt>
                <c:pt idx="24198">
                  <c:v>0.67627000000000004</c:v>
                </c:pt>
                <c:pt idx="24199">
                  <c:v>0.62988299999999997</c:v>
                </c:pt>
                <c:pt idx="24200">
                  <c:v>0.617676</c:v>
                </c:pt>
                <c:pt idx="24201">
                  <c:v>0.59814500000000004</c:v>
                </c:pt>
                <c:pt idx="24202">
                  <c:v>0.57617200000000002</c:v>
                </c:pt>
                <c:pt idx="24203">
                  <c:v>0.54199200000000003</c:v>
                </c:pt>
                <c:pt idx="24204">
                  <c:v>0.50781200000000004</c:v>
                </c:pt>
                <c:pt idx="24205">
                  <c:v>0.476074</c:v>
                </c:pt>
                <c:pt idx="24206">
                  <c:v>0.458984</c:v>
                </c:pt>
                <c:pt idx="24207">
                  <c:v>0.41748000000000002</c:v>
                </c:pt>
                <c:pt idx="24208">
                  <c:v>0.39550800000000003</c:v>
                </c:pt>
                <c:pt idx="24209">
                  <c:v>0.34912100000000001</c:v>
                </c:pt>
                <c:pt idx="24210">
                  <c:v>0.32470700000000002</c:v>
                </c:pt>
                <c:pt idx="24211">
                  <c:v>0.29052699999999998</c:v>
                </c:pt>
                <c:pt idx="24212">
                  <c:v>0.25878899999999999</c:v>
                </c:pt>
                <c:pt idx="24213">
                  <c:v>0.229492</c:v>
                </c:pt>
                <c:pt idx="24214">
                  <c:v>0.20507800000000001</c:v>
                </c:pt>
                <c:pt idx="24215">
                  <c:v>0.144043</c:v>
                </c:pt>
                <c:pt idx="24216">
                  <c:v>0.13183600000000001</c:v>
                </c:pt>
                <c:pt idx="24217">
                  <c:v>0.112305</c:v>
                </c:pt>
                <c:pt idx="24218">
                  <c:v>7.5683600000000004E-2</c:v>
                </c:pt>
                <c:pt idx="24219">
                  <c:v>2.9296900000000001E-2</c:v>
                </c:pt>
                <c:pt idx="24220">
                  <c:v>1.4648400000000001E-2</c:v>
                </c:pt>
                <c:pt idx="24221">
                  <c:v>-1.4648400000000001E-2</c:v>
                </c:pt>
                <c:pt idx="24222">
                  <c:v>-5.6152300000000002E-2</c:v>
                </c:pt>
                <c:pt idx="24223">
                  <c:v>-8.7890599999999999E-2</c:v>
                </c:pt>
                <c:pt idx="24224">
                  <c:v>-0.107422</c:v>
                </c:pt>
                <c:pt idx="24225">
                  <c:v>-0.144043</c:v>
                </c:pt>
                <c:pt idx="24226">
                  <c:v>-0.161133</c:v>
                </c:pt>
                <c:pt idx="24227">
                  <c:v>-0.20996100000000001</c:v>
                </c:pt>
                <c:pt idx="24228">
                  <c:v>-0.241699</c:v>
                </c:pt>
                <c:pt idx="24229">
                  <c:v>-0.28320299999999998</c:v>
                </c:pt>
                <c:pt idx="24230">
                  <c:v>-0.33203100000000002</c:v>
                </c:pt>
                <c:pt idx="24231">
                  <c:v>-0.33203100000000002</c:v>
                </c:pt>
                <c:pt idx="24232">
                  <c:v>-0.35888700000000001</c:v>
                </c:pt>
                <c:pt idx="24233">
                  <c:v>-0.39306600000000003</c:v>
                </c:pt>
                <c:pt idx="24234">
                  <c:v>-0.42236299999999999</c:v>
                </c:pt>
                <c:pt idx="24235">
                  <c:v>-0.47119100000000003</c:v>
                </c:pt>
                <c:pt idx="24236">
                  <c:v>-0.49072300000000002</c:v>
                </c:pt>
                <c:pt idx="24237">
                  <c:v>-0.50537100000000001</c:v>
                </c:pt>
                <c:pt idx="24238">
                  <c:v>-0.546875</c:v>
                </c:pt>
                <c:pt idx="24239">
                  <c:v>-0.55908199999999997</c:v>
                </c:pt>
                <c:pt idx="24240">
                  <c:v>-0.59814500000000004</c:v>
                </c:pt>
                <c:pt idx="24241">
                  <c:v>-0.625</c:v>
                </c:pt>
                <c:pt idx="24242">
                  <c:v>-0.65185499999999996</c:v>
                </c:pt>
                <c:pt idx="24243">
                  <c:v>-0.68115199999999998</c:v>
                </c:pt>
                <c:pt idx="24244">
                  <c:v>-0.69824200000000003</c:v>
                </c:pt>
                <c:pt idx="24245">
                  <c:v>-0.72509800000000002</c:v>
                </c:pt>
                <c:pt idx="24246">
                  <c:v>-0.73486300000000004</c:v>
                </c:pt>
                <c:pt idx="24247">
                  <c:v>-0.74951199999999996</c:v>
                </c:pt>
                <c:pt idx="24248">
                  <c:v>-0.79589799999999999</c:v>
                </c:pt>
                <c:pt idx="24249">
                  <c:v>-0.80566400000000005</c:v>
                </c:pt>
                <c:pt idx="24250">
                  <c:v>-0.82031200000000004</c:v>
                </c:pt>
                <c:pt idx="24251">
                  <c:v>-0.82763699999999996</c:v>
                </c:pt>
                <c:pt idx="24252">
                  <c:v>-0.84716800000000003</c:v>
                </c:pt>
                <c:pt idx="24253">
                  <c:v>-0.866699</c:v>
                </c:pt>
                <c:pt idx="24254">
                  <c:v>-0.88134800000000002</c:v>
                </c:pt>
                <c:pt idx="24255">
                  <c:v>-0.90087899999999999</c:v>
                </c:pt>
                <c:pt idx="24256">
                  <c:v>-0.88867200000000002</c:v>
                </c:pt>
                <c:pt idx="24257">
                  <c:v>-0.91796900000000003</c:v>
                </c:pt>
                <c:pt idx="24258">
                  <c:v>-0.93505899999999997</c:v>
                </c:pt>
                <c:pt idx="24259">
                  <c:v>-0.93994100000000003</c:v>
                </c:pt>
                <c:pt idx="24260">
                  <c:v>-0.96435499999999996</c:v>
                </c:pt>
                <c:pt idx="24261">
                  <c:v>-0.97167999999999999</c:v>
                </c:pt>
                <c:pt idx="24262">
                  <c:v>-0.95947300000000002</c:v>
                </c:pt>
                <c:pt idx="24263">
                  <c:v>-0.97656200000000004</c:v>
                </c:pt>
                <c:pt idx="24264">
                  <c:v>-0.97167999999999999</c:v>
                </c:pt>
                <c:pt idx="24265">
                  <c:v>-0.97900399999999999</c:v>
                </c:pt>
                <c:pt idx="24266">
                  <c:v>-0.98144500000000001</c:v>
                </c:pt>
                <c:pt idx="24267">
                  <c:v>-0.98144500000000001</c:v>
                </c:pt>
                <c:pt idx="24268">
                  <c:v>-0.97656200000000004</c:v>
                </c:pt>
                <c:pt idx="24269">
                  <c:v>-0.94970699999999997</c:v>
                </c:pt>
                <c:pt idx="24270">
                  <c:v>-0.96923800000000004</c:v>
                </c:pt>
                <c:pt idx="24271">
                  <c:v>-0.96923800000000004</c:v>
                </c:pt>
                <c:pt idx="24272">
                  <c:v>-0.97412100000000001</c:v>
                </c:pt>
                <c:pt idx="24273">
                  <c:v>-0.95459000000000005</c:v>
                </c:pt>
                <c:pt idx="24274">
                  <c:v>-0.95214799999999999</c:v>
                </c:pt>
                <c:pt idx="24275">
                  <c:v>-0.95214799999999999</c:v>
                </c:pt>
                <c:pt idx="24276">
                  <c:v>-0.93994100000000003</c:v>
                </c:pt>
                <c:pt idx="24277">
                  <c:v>-0.92773399999999995</c:v>
                </c:pt>
                <c:pt idx="24278">
                  <c:v>-0.930176</c:v>
                </c:pt>
                <c:pt idx="24279">
                  <c:v>-0.89355499999999999</c:v>
                </c:pt>
                <c:pt idx="24280">
                  <c:v>-0.87402299999999999</c:v>
                </c:pt>
                <c:pt idx="24281">
                  <c:v>-0.852051</c:v>
                </c:pt>
                <c:pt idx="24282">
                  <c:v>-0.866699</c:v>
                </c:pt>
                <c:pt idx="24283">
                  <c:v>-0.83496099999999995</c:v>
                </c:pt>
                <c:pt idx="24284">
                  <c:v>-0.81542999999999999</c:v>
                </c:pt>
                <c:pt idx="24285">
                  <c:v>-0.80566400000000005</c:v>
                </c:pt>
                <c:pt idx="24286">
                  <c:v>-0.78125</c:v>
                </c:pt>
                <c:pt idx="24287">
                  <c:v>-0.76660200000000001</c:v>
                </c:pt>
                <c:pt idx="24288">
                  <c:v>-0.73974600000000001</c:v>
                </c:pt>
                <c:pt idx="24289">
                  <c:v>-0.69824200000000003</c:v>
                </c:pt>
                <c:pt idx="24290">
                  <c:v>-0.68603499999999995</c:v>
                </c:pt>
                <c:pt idx="24291">
                  <c:v>-0.66650399999999999</c:v>
                </c:pt>
                <c:pt idx="24292">
                  <c:v>-0.64453099999999997</c:v>
                </c:pt>
                <c:pt idx="24293">
                  <c:v>-0.60790999999999995</c:v>
                </c:pt>
                <c:pt idx="24294">
                  <c:v>-0.58349600000000001</c:v>
                </c:pt>
                <c:pt idx="24295">
                  <c:v>-0.58349600000000001</c:v>
                </c:pt>
                <c:pt idx="24296">
                  <c:v>-0.54443399999999997</c:v>
                </c:pt>
                <c:pt idx="24297">
                  <c:v>-0.46630899999999997</c:v>
                </c:pt>
                <c:pt idx="24298">
                  <c:v>-0.47119100000000003</c:v>
                </c:pt>
                <c:pt idx="24299">
                  <c:v>-0.47119100000000003</c:v>
                </c:pt>
                <c:pt idx="24300">
                  <c:v>-0.41259800000000002</c:v>
                </c:pt>
                <c:pt idx="24301">
                  <c:v>-0.37841799999999998</c:v>
                </c:pt>
                <c:pt idx="24302">
                  <c:v>-0.35888700000000001</c:v>
                </c:pt>
                <c:pt idx="24303">
                  <c:v>-0.32470700000000002</c:v>
                </c:pt>
                <c:pt idx="24304">
                  <c:v>-0.29052699999999998</c:v>
                </c:pt>
                <c:pt idx="24305">
                  <c:v>-0.26367200000000002</c:v>
                </c:pt>
                <c:pt idx="24306">
                  <c:v>-0.229492</c:v>
                </c:pt>
                <c:pt idx="24307">
                  <c:v>-0.18554699999999999</c:v>
                </c:pt>
                <c:pt idx="24308">
                  <c:v>-0.12695300000000001</c:v>
                </c:pt>
                <c:pt idx="24309">
                  <c:v>-0.13427700000000001</c:v>
                </c:pt>
                <c:pt idx="24310">
                  <c:v>-8.3007800000000007E-2</c:v>
                </c:pt>
                <c:pt idx="24311">
                  <c:v>-7.0800799999999997E-2</c:v>
                </c:pt>
                <c:pt idx="24312">
                  <c:v>-2.6855500000000001E-2</c:v>
                </c:pt>
                <c:pt idx="24313">
                  <c:v>9.7656199999999992E-3</c:v>
                </c:pt>
                <c:pt idx="24314">
                  <c:v>2.6855500000000001E-2</c:v>
                </c:pt>
                <c:pt idx="24315">
                  <c:v>7.0800799999999997E-2</c:v>
                </c:pt>
                <c:pt idx="24316">
                  <c:v>9.5214800000000002E-2</c:v>
                </c:pt>
                <c:pt idx="24317">
                  <c:v>0.144043</c:v>
                </c:pt>
                <c:pt idx="24318">
                  <c:v>0.166016</c:v>
                </c:pt>
                <c:pt idx="24319">
                  <c:v>0.21240200000000001</c:v>
                </c:pt>
                <c:pt idx="24320">
                  <c:v>0.236816</c:v>
                </c:pt>
                <c:pt idx="24321">
                  <c:v>0.26367200000000002</c:v>
                </c:pt>
                <c:pt idx="24322">
                  <c:v>0.305176</c:v>
                </c:pt>
                <c:pt idx="24323">
                  <c:v>0.319824</c:v>
                </c:pt>
                <c:pt idx="24324">
                  <c:v>0.37597700000000001</c:v>
                </c:pt>
                <c:pt idx="24325">
                  <c:v>0.39550800000000003</c:v>
                </c:pt>
                <c:pt idx="24326">
                  <c:v>0.42480499999999999</c:v>
                </c:pt>
                <c:pt idx="24327">
                  <c:v>0.46386699999999997</c:v>
                </c:pt>
                <c:pt idx="24328">
                  <c:v>0.476074</c:v>
                </c:pt>
                <c:pt idx="24329">
                  <c:v>0.51513699999999996</c:v>
                </c:pt>
                <c:pt idx="24330">
                  <c:v>0.53466800000000003</c:v>
                </c:pt>
                <c:pt idx="24331">
                  <c:v>0.56640599999999997</c:v>
                </c:pt>
                <c:pt idx="24332">
                  <c:v>0.59814500000000004</c:v>
                </c:pt>
                <c:pt idx="24333">
                  <c:v>0.62988299999999997</c:v>
                </c:pt>
                <c:pt idx="24334">
                  <c:v>0.64941400000000005</c:v>
                </c:pt>
                <c:pt idx="24335">
                  <c:v>0.67871099999999995</c:v>
                </c:pt>
                <c:pt idx="24336">
                  <c:v>0.71533199999999997</c:v>
                </c:pt>
                <c:pt idx="24337">
                  <c:v>0.72997999999999996</c:v>
                </c:pt>
                <c:pt idx="24338">
                  <c:v>0.70800799999999997</c:v>
                </c:pt>
                <c:pt idx="24339">
                  <c:v>0.76904300000000003</c:v>
                </c:pt>
                <c:pt idx="24340">
                  <c:v>0.79834000000000005</c:v>
                </c:pt>
                <c:pt idx="24341">
                  <c:v>0.81298800000000004</c:v>
                </c:pt>
                <c:pt idx="24342">
                  <c:v>0.83740199999999998</c:v>
                </c:pt>
                <c:pt idx="24343">
                  <c:v>0.84960899999999995</c:v>
                </c:pt>
                <c:pt idx="24344">
                  <c:v>0.87890599999999997</c:v>
                </c:pt>
                <c:pt idx="24345">
                  <c:v>0.90332000000000001</c:v>
                </c:pt>
                <c:pt idx="24346">
                  <c:v>0.90820299999999998</c:v>
                </c:pt>
                <c:pt idx="24347">
                  <c:v>0.9375</c:v>
                </c:pt>
                <c:pt idx="24348">
                  <c:v>0.9375</c:v>
                </c:pt>
                <c:pt idx="24349">
                  <c:v>0.94970699999999997</c:v>
                </c:pt>
                <c:pt idx="24350">
                  <c:v>0.96923800000000004</c:v>
                </c:pt>
                <c:pt idx="24351">
                  <c:v>1.01807</c:v>
                </c:pt>
                <c:pt idx="24352">
                  <c:v>0.99121099999999995</c:v>
                </c:pt>
                <c:pt idx="24353">
                  <c:v>1.00342</c:v>
                </c:pt>
                <c:pt idx="24354">
                  <c:v>1.00586</c:v>
                </c:pt>
                <c:pt idx="24355">
                  <c:v>1.01562</c:v>
                </c:pt>
                <c:pt idx="24356">
                  <c:v>1.03027</c:v>
                </c:pt>
                <c:pt idx="24357">
                  <c:v>1.03027</c:v>
                </c:pt>
                <c:pt idx="24358">
                  <c:v>1.0473600000000001</c:v>
                </c:pt>
                <c:pt idx="24359">
                  <c:v>1.0498000000000001</c:v>
                </c:pt>
                <c:pt idx="24360">
                  <c:v>1.0449200000000001</c:v>
                </c:pt>
                <c:pt idx="24361">
                  <c:v>1.0571299999999999</c:v>
                </c:pt>
                <c:pt idx="24362">
                  <c:v>1.0571299999999999</c:v>
                </c:pt>
                <c:pt idx="24363">
                  <c:v>1.0424800000000001</c:v>
                </c:pt>
                <c:pt idx="24364">
                  <c:v>1.07422</c:v>
                </c:pt>
                <c:pt idx="24365">
                  <c:v>1.0351600000000001</c:v>
                </c:pt>
                <c:pt idx="24366">
                  <c:v>1.0498000000000001</c:v>
                </c:pt>
                <c:pt idx="24367">
                  <c:v>1.0449200000000001</c:v>
                </c:pt>
                <c:pt idx="24368">
                  <c:v>1.02051</c:v>
                </c:pt>
                <c:pt idx="24369">
                  <c:v>1.02783</c:v>
                </c:pt>
                <c:pt idx="24370">
                  <c:v>1.01318</c:v>
                </c:pt>
                <c:pt idx="24371">
                  <c:v>1.0083</c:v>
                </c:pt>
                <c:pt idx="24372">
                  <c:v>1.00098</c:v>
                </c:pt>
                <c:pt idx="24373">
                  <c:v>0.99365199999999998</c:v>
                </c:pt>
                <c:pt idx="24374">
                  <c:v>0.98144500000000001</c:v>
                </c:pt>
                <c:pt idx="24375">
                  <c:v>0.95947300000000002</c:v>
                </c:pt>
                <c:pt idx="24376">
                  <c:v>0.944824</c:v>
                </c:pt>
                <c:pt idx="24377">
                  <c:v>0.92529300000000003</c:v>
                </c:pt>
                <c:pt idx="24378">
                  <c:v>0.90820299999999998</c:v>
                </c:pt>
                <c:pt idx="24379">
                  <c:v>0.91552699999999998</c:v>
                </c:pt>
                <c:pt idx="24380">
                  <c:v>0.88867200000000002</c:v>
                </c:pt>
                <c:pt idx="24381">
                  <c:v>0.85693399999999997</c:v>
                </c:pt>
                <c:pt idx="24382">
                  <c:v>0.83984400000000003</c:v>
                </c:pt>
                <c:pt idx="24383">
                  <c:v>0.82519500000000001</c:v>
                </c:pt>
                <c:pt idx="24384">
                  <c:v>0.79101600000000005</c:v>
                </c:pt>
                <c:pt idx="24385">
                  <c:v>0.77148399999999995</c:v>
                </c:pt>
                <c:pt idx="24386">
                  <c:v>0.75927699999999998</c:v>
                </c:pt>
                <c:pt idx="24387">
                  <c:v>0.73974600000000001</c:v>
                </c:pt>
                <c:pt idx="24388">
                  <c:v>0.71289100000000005</c:v>
                </c:pt>
                <c:pt idx="24389">
                  <c:v>0.68603499999999995</c:v>
                </c:pt>
                <c:pt idx="24390">
                  <c:v>0.65673800000000004</c:v>
                </c:pt>
                <c:pt idx="24391">
                  <c:v>0.63720699999999997</c:v>
                </c:pt>
                <c:pt idx="24392">
                  <c:v>0.63476600000000005</c:v>
                </c:pt>
                <c:pt idx="24393">
                  <c:v>0.57861300000000004</c:v>
                </c:pt>
                <c:pt idx="24394">
                  <c:v>0.554199</c:v>
                </c:pt>
                <c:pt idx="24395">
                  <c:v>0.51513699999999996</c:v>
                </c:pt>
                <c:pt idx="24396">
                  <c:v>0.49804700000000002</c:v>
                </c:pt>
                <c:pt idx="24397">
                  <c:v>0.478516</c:v>
                </c:pt>
                <c:pt idx="24398">
                  <c:v>0.43457000000000001</c:v>
                </c:pt>
                <c:pt idx="24399">
                  <c:v>0.39550800000000003</c:v>
                </c:pt>
                <c:pt idx="24400">
                  <c:v>0.38574199999999997</c:v>
                </c:pt>
                <c:pt idx="24401">
                  <c:v>0.33447300000000002</c:v>
                </c:pt>
                <c:pt idx="24402">
                  <c:v>0.305176</c:v>
                </c:pt>
                <c:pt idx="24403">
                  <c:v>0.29052699999999998</c:v>
                </c:pt>
                <c:pt idx="24404">
                  <c:v>0.25146499999999999</c:v>
                </c:pt>
                <c:pt idx="24405">
                  <c:v>0.19042999999999999</c:v>
                </c:pt>
                <c:pt idx="24406">
                  <c:v>0.168457</c:v>
                </c:pt>
                <c:pt idx="24407">
                  <c:v>0.158691</c:v>
                </c:pt>
                <c:pt idx="24408">
                  <c:v>0.112305</c:v>
                </c:pt>
                <c:pt idx="24409">
                  <c:v>8.7890599999999999E-2</c:v>
                </c:pt>
                <c:pt idx="24410">
                  <c:v>6.1035199999999998E-2</c:v>
                </c:pt>
                <c:pt idx="24411">
                  <c:v>1.9531199999999999E-2</c:v>
                </c:pt>
                <c:pt idx="24412">
                  <c:v>-4.8828099999999996E-3</c:v>
                </c:pt>
                <c:pt idx="24413">
                  <c:v>-4.1503900000000003E-2</c:v>
                </c:pt>
                <c:pt idx="24414">
                  <c:v>-6.1035199999999998E-2</c:v>
                </c:pt>
                <c:pt idx="24415">
                  <c:v>-0.12207</c:v>
                </c:pt>
                <c:pt idx="24416">
                  <c:v>-0.17822299999999999</c:v>
                </c:pt>
                <c:pt idx="24417">
                  <c:v>-0.166016</c:v>
                </c:pt>
                <c:pt idx="24418">
                  <c:v>-0.18066399999999999</c:v>
                </c:pt>
                <c:pt idx="24419">
                  <c:v>-0.21728500000000001</c:v>
                </c:pt>
                <c:pt idx="24420">
                  <c:v>-0.25878899999999999</c:v>
                </c:pt>
                <c:pt idx="24421">
                  <c:v>-0.29541000000000001</c:v>
                </c:pt>
                <c:pt idx="24422">
                  <c:v>-0.32470700000000002</c:v>
                </c:pt>
                <c:pt idx="24423">
                  <c:v>-0.34912100000000001</c:v>
                </c:pt>
                <c:pt idx="24424">
                  <c:v>-0.37841799999999998</c:v>
                </c:pt>
                <c:pt idx="24425">
                  <c:v>-0.41992200000000002</c:v>
                </c:pt>
                <c:pt idx="24426">
                  <c:v>-0.43945299999999998</c:v>
                </c:pt>
                <c:pt idx="24427">
                  <c:v>-0.46386699999999997</c:v>
                </c:pt>
                <c:pt idx="24428">
                  <c:v>-0.50048800000000004</c:v>
                </c:pt>
                <c:pt idx="24429">
                  <c:v>-0.52246099999999995</c:v>
                </c:pt>
                <c:pt idx="24430">
                  <c:v>-0.55664100000000005</c:v>
                </c:pt>
                <c:pt idx="24431">
                  <c:v>-0.57372999999999996</c:v>
                </c:pt>
                <c:pt idx="24432">
                  <c:v>-0.61035200000000001</c:v>
                </c:pt>
                <c:pt idx="24433">
                  <c:v>-0.66650399999999999</c:v>
                </c:pt>
                <c:pt idx="24434">
                  <c:v>-0.66162100000000001</c:v>
                </c:pt>
                <c:pt idx="24435">
                  <c:v>-0.67382799999999998</c:v>
                </c:pt>
                <c:pt idx="24436">
                  <c:v>-0.69335899999999995</c:v>
                </c:pt>
                <c:pt idx="24437">
                  <c:v>-0.72753900000000005</c:v>
                </c:pt>
                <c:pt idx="24438">
                  <c:v>-0.75683599999999995</c:v>
                </c:pt>
                <c:pt idx="24439">
                  <c:v>-0.76415999999999995</c:v>
                </c:pt>
                <c:pt idx="24440">
                  <c:v>-0.78125</c:v>
                </c:pt>
                <c:pt idx="24441">
                  <c:v>-0.80078099999999997</c:v>
                </c:pt>
                <c:pt idx="24442">
                  <c:v>-0.81787100000000001</c:v>
                </c:pt>
                <c:pt idx="24443">
                  <c:v>-0.82763699999999996</c:v>
                </c:pt>
                <c:pt idx="24444">
                  <c:v>-0.85449200000000003</c:v>
                </c:pt>
                <c:pt idx="24445">
                  <c:v>-0.86425799999999997</c:v>
                </c:pt>
                <c:pt idx="24446">
                  <c:v>-0.859375</c:v>
                </c:pt>
                <c:pt idx="24447">
                  <c:v>-0.88134800000000002</c:v>
                </c:pt>
                <c:pt idx="24448">
                  <c:v>-0.89843799999999996</c:v>
                </c:pt>
                <c:pt idx="24449">
                  <c:v>-0.91308599999999995</c:v>
                </c:pt>
                <c:pt idx="24450">
                  <c:v>-0.91796900000000003</c:v>
                </c:pt>
                <c:pt idx="24451">
                  <c:v>-0.930176</c:v>
                </c:pt>
                <c:pt idx="24452">
                  <c:v>-0.93505899999999997</c:v>
                </c:pt>
                <c:pt idx="24453">
                  <c:v>-0.93994100000000003</c:v>
                </c:pt>
                <c:pt idx="24454">
                  <c:v>-0.94726600000000005</c:v>
                </c:pt>
                <c:pt idx="24455">
                  <c:v>-0.94726600000000005</c:v>
                </c:pt>
                <c:pt idx="24456">
                  <c:v>-0.96191400000000005</c:v>
                </c:pt>
                <c:pt idx="24457">
                  <c:v>-0.93994100000000003</c:v>
                </c:pt>
                <c:pt idx="24458">
                  <c:v>-0.95703099999999997</c:v>
                </c:pt>
                <c:pt idx="24459">
                  <c:v>-0.91552699999999998</c:v>
                </c:pt>
                <c:pt idx="24460">
                  <c:v>-0.94726600000000005</c:v>
                </c:pt>
                <c:pt idx="24461">
                  <c:v>-0.94970699999999997</c:v>
                </c:pt>
                <c:pt idx="24462">
                  <c:v>-0.94726600000000005</c:v>
                </c:pt>
                <c:pt idx="24463">
                  <c:v>-0.9375</c:v>
                </c:pt>
                <c:pt idx="24464">
                  <c:v>-0.92773399999999995</c:v>
                </c:pt>
                <c:pt idx="24465">
                  <c:v>-0.91796900000000003</c:v>
                </c:pt>
                <c:pt idx="24466">
                  <c:v>-0.91064500000000004</c:v>
                </c:pt>
                <c:pt idx="24467">
                  <c:v>-0.90332000000000001</c:v>
                </c:pt>
                <c:pt idx="24468">
                  <c:v>-0.92285200000000001</c:v>
                </c:pt>
                <c:pt idx="24469">
                  <c:v>-0.88134800000000002</c:v>
                </c:pt>
                <c:pt idx="24470">
                  <c:v>-0.86425799999999997</c:v>
                </c:pt>
                <c:pt idx="24471">
                  <c:v>-0.85449200000000003</c:v>
                </c:pt>
                <c:pt idx="24472">
                  <c:v>-0.83496099999999995</c:v>
                </c:pt>
                <c:pt idx="24473">
                  <c:v>-0.82031200000000004</c:v>
                </c:pt>
                <c:pt idx="24474">
                  <c:v>-0.80566400000000005</c:v>
                </c:pt>
                <c:pt idx="24475">
                  <c:v>-0.788574</c:v>
                </c:pt>
                <c:pt idx="24476">
                  <c:v>-0.76415999999999995</c:v>
                </c:pt>
                <c:pt idx="24477">
                  <c:v>-0.74462899999999999</c:v>
                </c:pt>
                <c:pt idx="24478">
                  <c:v>-0.72021500000000005</c:v>
                </c:pt>
                <c:pt idx="24479">
                  <c:v>-0.69335899999999995</c:v>
                </c:pt>
                <c:pt idx="24480">
                  <c:v>-0.68115199999999998</c:v>
                </c:pt>
                <c:pt idx="24481">
                  <c:v>-0.65185499999999996</c:v>
                </c:pt>
                <c:pt idx="24482">
                  <c:v>-0.64209000000000005</c:v>
                </c:pt>
                <c:pt idx="24483">
                  <c:v>-0.60546900000000003</c:v>
                </c:pt>
                <c:pt idx="24484">
                  <c:v>-0.58593799999999996</c:v>
                </c:pt>
                <c:pt idx="24485">
                  <c:v>-0.56640599999999997</c:v>
                </c:pt>
                <c:pt idx="24486">
                  <c:v>-0.52978499999999995</c:v>
                </c:pt>
                <c:pt idx="24487">
                  <c:v>-0.46875</c:v>
                </c:pt>
                <c:pt idx="24488">
                  <c:v>-0.46875</c:v>
                </c:pt>
                <c:pt idx="24489">
                  <c:v>-0.46386699999999997</c:v>
                </c:pt>
                <c:pt idx="24490">
                  <c:v>-0.41259800000000002</c:v>
                </c:pt>
                <c:pt idx="24491">
                  <c:v>-0.383301</c:v>
                </c:pt>
                <c:pt idx="24492">
                  <c:v>-0.35644500000000001</c:v>
                </c:pt>
                <c:pt idx="24493">
                  <c:v>-0.31005899999999997</c:v>
                </c:pt>
                <c:pt idx="24494">
                  <c:v>-0.27832000000000001</c:v>
                </c:pt>
                <c:pt idx="24495">
                  <c:v>-0.25390600000000002</c:v>
                </c:pt>
                <c:pt idx="24496">
                  <c:v>-0.21972700000000001</c:v>
                </c:pt>
                <c:pt idx="24497">
                  <c:v>-0.18554699999999999</c:v>
                </c:pt>
                <c:pt idx="24498">
                  <c:v>-0.163574</c:v>
                </c:pt>
                <c:pt idx="24499">
                  <c:v>-0.124512</c:v>
                </c:pt>
                <c:pt idx="24500">
                  <c:v>-0.109863</c:v>
                </c:pt>
                <c:pt idx="24501">
                  <c:v>-7.0800799999999997E-2</c:v>
                </c:pt>
                <c:pt idx="24502">
                  <c:v>-3.90625E-2</c:v>
                </c:pt>
                <c:pt idx="24503">
                  <c:v>-4.8828099999999996E-3</c:v>
                </c:pt>
                <c:pt idx="24504">
                  <c:v>3.90625E-2</c:v>
                </c:pt>
                <c:pt idx="24505">
                  <c:v>7.5683600000000004E-2</c:v>
                </c:pt>
                <c:pt idx="24506">
                  <c:v>9.0331999999999996E-2</c:v>
                </c:pt>
                <c:pt idx="24507">
                  <c:v>0.153809</c:v>
                </c:pt>
                <c:pt idx="24508">
                  <c:v>0.153809</c:v>
                </c:pt>
                <c:pt idx="24509">
                  <c:v>0.20263700000000001</c:v>
                </c:pt>
                <c:pt idx="24510">
                  <c:v>0.224609</c:v>
                </c:pt>
                <c:pt idx="24511">
                  <c:v>0.26123000000000002</c:v>
                </c:pt>
                <c:pt idx="24512">
                  <c:v>0.29052699999999998</c:v>
                </c:pt>
                <c:pt idx="24513">
                  <c:v>0.30761699999999997</c:v>
                </c:pt>
                <c:pt idx="24514">
                  <c:v>0.34667999999999999</c:v>
                </c:pt>
                <c:pt idx="24515">
                  <c:v>0.380859</c:v>
                </c:pt>
                <c:pt idx="24516">
                  <c:v>0.41503899999999999</c:v>
                </c:pt>
                <c:pt idx="24517">
                  <c:v>0.44433600000000001</c:v>
                </c:pt>
                <c:pt idx="24518">
                  <c:v>0.47363300000000003</c:v>
                </c:pt>
                <c:pt idx="24519">
                  <c:v>0.49316399999999999</c:v>
                </c:pt>
                <c:pt idx="24520">
                  <c:v>0.539551</c:v>
                </c:pt>
                <c:pt idx="24521">
                  <c:v>0.56884800000000002</c:v>
                </c:pt>
                <c:pt idx="24522">
                  <c:v>0.59326199999999996</c:v>
                </c:pt>
                <c:pt idx="24523">
                  <c:v>0.60790999999999995</c:v>
                </c:pt>
                <c:pt idx="24524">
                  <c:v>0.64941400000000005</c:v>
                </c:pt>
                <c:pt idx="24525">
                  <c:v>0.66894500000000001</c:v>
                </c:pt>
                <c:pt idx="24526">
                  <c:v>0.69824200000000003</c:v>
                </c:pt>
                <c:pt idx="24527">
                  <c:v>0.72509800000000002</c:v>
                </c:pt>
                <c:pt idx="24528">
                  <c:v>0.703125</c:v>
                </c:pt>
                <c:pt idx="24529">
                  <c:v>0.773926</c:v>
                </c:pt>
                <c:pt idx="24530">
                  <c:v>0.79101600000000005</c:v>
                </c:pt>
                <c:pt idx="24531">
                  <c:v>0.81787100000000001</c:v>
                </c:pt>
                <c:pt idx="24532">
                  <c:v>0.84228499999999995</c:v>
                </c:pt>
                <c:pt idx="24533">
                  <c:v>0.85693399999999997</c:v>
                </c:pt>
                <c:pt idx="24534">
                  <c:v>0.86914100000000005</c:v>
                </c:pt>
                <c:pt idx="24535">
                  <c:v>0.90576199999999996</c:v>
                </c:pt>
                <c:pt idx="24536">
                  <c:v>0.90332000000000001</c:v>
                </c:pt>
                <c:pt idx="24537">
                  <c:v>0.93261700000000003</c:v>
                </c:pt>
                <c:pt idx="24538">
                  <c:v>0.94726600000000005</c:v>
                </c:pt>
                <c:pt idx="24539">
                  <c:v>0.95947300000000002</c:v>
                </c:pt>
                <c:pt idx="24540">
                  <c:v>0.96679700000000002</c:v>
                </c:pt>
                <c:pt idx="24541">
                  <c:v>0.98632799999999998</c:v>
                </c:pt>
                <c:pt idx="24542">
                  <c:v>0.97412100000000001</c:v>
                </c:pt>
                <c:pt idx="24543">
                  <c:v>1.0083</c:v>
                </c:pt>
                <c:pt idx="24544">
                  <c:v>1.01318</c:v>
                </c:pt>
                <c:pt idx="24545">
                  <c:v>1.01318</c:v>
                </c:pt>
                <c:pt idx="24546">
                  <c:v>1.0400400000000001</c:v>
                </c:pt>
                <c:pt idx="24547">
                  <c:v>1.02539</c:v>
                </c:pt>
                <c:pt idx="24548">
                  <c:v>1.0400400000000001</c:v>
                </c:pt>
                <c:pt idx="24549">
                  <c:v>1.0376000000000001</c:v>
                </c:pt>
                <c:pt idx="24550">
                  <c:v>1.0424800000000001</c:v>
                </c:pt>
                <c:pt idx="24551">
                  <c:v>1.0546899999999999</c:v>
                </c:pt>
                <c:pt idx="24552">
                  <c:v>1.0400400000000001</c:v>
                </c:pt>
                <c:pt idx="24553">
                  <c:v>1.0473600000000001</c:v>
                </c:pt>
                <c:pt idx="24554">
                  <c:v>1.0424800000000001</c:v>
                </c:pt>
                <c:pt idx="24555">
                  <c:v>1.0449200000000001</c:v>
                </c:pt>
                <c:pt idx="24556">
                  <c:v>1.0449200000000001</c:v>
                </c:pt>
                <c:pt idx="24557">
                  <c:v>1.0376000000000001</c:v>
                </c:pt>
                <c:pt idx="24558">
                  <c:v>1.02295</c:v>
                </c:pt>
                <c:pt idx="24559">
                  <c:v>1.01807</c:v>
                </c:pt>
                <c:pt idx="24560">
                  <c:v>1.02295</c:v>
                </c:pt>
                <c:pt idx="24561">
                  <c:v>1.00586</c:v>
                </c:pt>
                <c:pt idx="24562">
                  <c:v>1.00342</c:v>
                </c:pt>
                <c:pt idx="24563">
                  <c:v>0.98632799999999998</c:v>
                </c:pt>
                <c:pt idx="24564">
                  <c:v>0.97167999999999999</c:v>
                </c:pt>
                <c:pt idx="24565">
                  <c:v>0.96435499999999996</c:v>
                </c:pt>
                <c:pt idx="24566">
                  <c:v>0.93994100000000003</c:v>
                </c:pt>
                <c:pt idx="24567">
                  <c:v>0.94970699999999997</c:v>
                </c:pt>
                <c:pt idx="24568">
                  <c:v>0.92285200000000001</c:v>
                </c:pt>
                <c:pt idx="24569">
                  <c:v>0.91064500000000004</c:v>
                </c:pt>
                <c:pt idx="24570">
                  <c:v>0.89111300000000004</c:v>
                </c:pt>
                <c:pt idx="24571">
                  <c:v>0.86425799999999997</c:v>
                </c:pt>
                <c:pt idx="24572">
                  <c:v>0.84960899999999995</c:v>
                </c:pt>
                <c:pt idx="24573">
                  <c:v>0.82275399999999999</c:v>
                </c:pt>
                <c:pt idx="24574">
                  <c:v>0.79834000000000005</c:v>
                </c:pt>
                <c:pt idx="24575">
                  <c:v>0.78125</c:v>
                </c:pt>
                <c:pt idx="24576">
                  <c:v>0.77148399999999995</c:v>
                </c:pt>
                <c:pt idx="24577">
                  <c:v>0.73242200000000002</c:v>
                </c:pt>
                <c:pt idx="24578">
                  <c:v>0.71777299999999999</c:v>
                </c:pt>
                <c:pt idx="24579">
                  <c:v>0.68847700000000001</c:v>
                </c:pt>
                <c:pt idx="24580">
                  <c:v>0.67138699999999996</c:v>
                </c:pt>
                <c:pt idx="24581">
                  <c:v>0.62744100000000003</c:v>
                </c:pt>
                <c:pt idx="24582">
                  <c:v>0.59082000000000001</c:v>
                </c:pt>
                <c:pt idx="24583">
                  <c:v>0.59814500000000004</c:v>
                </c:pt>
                <c:pt idx="24584">
                  <c:v>0.56396500000000005</c:v>
                </c:pt>
                <c:pt idx="24585">
                  <c:v>0.539551</c:v>
                </c:pt>
                <c:pt idx="24586">
                  <c:v>0.48583999999999999</c:v>
                </c:pt>
                <c:pt idx="24587">
                  <c:v>0.48339799999999999</c:v>
                </c:pt>
                <c:pt idx="24588">
                  <c:v>0.43701200000000001</c:v>
                </c:pt>
                <c:pt idx="24589">
                  <c:v>0.41503899999999999</c:v>
                </c:pt>
                <c:pt idx="24590">
                  <c:v>0.383301</c:v>
                </c:pt>
                <c:pt idx="24591">
                  <c:v>0.35644500000000001</c:v>
                </c:pt>
                <c:pt idx="24592">
                  <c:v>0.33203100000000002</c:v>
                </c:pt>
                <c:pt idx="24593">
                  <c:v>0.29296899999999998</c:v>
                </c:pt>
                <c:pt idx="24594">
                  <c:v>0.26855499999999999</c:v>
                </c:pt>
                <c:pt idx="24595">
                  <c:v>0.21728500000000001</c:v>
                </c:pt>
                <c:pt idx="24596">
                  <c:v>0.19287099999999999</c:v>
                </c:pt>
                <c:pt idx="24597">
                  <c:v>0.163574</c:v>
                </c:pt>
                <c:pt idx="24598">
                  <c:v>0.13183600000000001</c:v>
                </c:pt>
                <c:pt idx="24599">
                  <c:v>0.112305</c:v>
                </c:pt>
                <c:pt idx="24600">
                  <c:v>7.5683600000000004E-2</c:v>
                </c:pt>
                <c:pt idx="24601">
                  <c:v>2.9296900000000001E-2</c:v>
                </c:pt>
                <c:pt idx="24602">
                  <c:v>7.3242200000000002E-3</c:v>
                </c:pt>
                <c:pt idx="24603">
                  <c:v>-2.4414100000000001E-2</c:v>
                </c:pt>
                <c:pt idx="24604">
                  <c:v>-6.3476599999999994E-2</c:v>
                </c:pt>
                <c:pt idx="24605">
                  <c:v>-9.5214800000000002E-2</c:v>
                </c:pt>
                <c:pt idx="24606">
                  <c:v>-9.2773400000000006E-2</c:v>
                </c:pt>
                <c:pt idx="24607">
                  <c:v>-0.151367</c:v>
                </c:pt>
                <c:pt idx="24608">
                  <c:v>-0.20507800000000001</c:v>
                </c:pt>
                <c:pt idx="24609">
                  <c:v>-0.21972700000000001</c:v>
                </c:pt>
                <c:pt idx="24610">
                  <c:v>-0.26367200000000002</c:v>
                </c:pt>
                <c:pt idx="24611">
                  <c:v>-0.27832000000000001</c:v>
                </c:pt>
                <c:pt idx="24612">
                  <c:v>-0.31738300000000003</c:v>
                </c:pt>
                <c:pt idx="24613">
                  <c:v>-0.34912100000000001</c:v>
                </c:pt>
                <c:pt idx="24614">
                  <c:v>-0.37841799999999998</c:v>
                </c:pt>
                <c:pt idx="24615">
                  <c:v>-0.40771499999999999</c:v>
                </c:pt>
                <c:pt idx="24616">
                  <c:v>-0.43457000000000001</c:v>
                </c:pt>
                <c:pt idx="24617">
                  <c:v>-0.45166000000000001</c:v>
                </c:pt>
                <c:pt idx="24618">
                  <c:v>-0.49804700000000002</c:v>
                </c:pt>
                <c:pt idx="24619">
                  <c:v>-0.52978499999999995</c:v>
                </c:pt>
                <c:pt idx="24620">
                  <c:v>-0.56396500000000005</c:v>
                </c:pt>
                <c:pt idx="24621">
                  <c:v>-0.58593799999999996</c:v>
                </c:pt>
                <c:pt idx="24622">
                  <c:v>-0.60058599999999995</c:v>
                </c:pt>
                <c:pt idx="24623">
                  <c:v>-0.63964799999999999</c:v>
                </c:pt>
                <c:pt idx="24624">
                  <c:v>-0.65673800000000004</c:v>
                </c:pt>
                <c:pt idx="24625">
                  <c:v>-0.67382799999999998</c:v>
                </c:pt>
                <c:pt idx="24626">
                  <c:v>-0.695801</c:v>
                </c:pt>
                <c:pt idx="24627">
                  <c:v>-0.72753900000000005</c:v>
                </c:pt>
                <c:pt idx="24628">
                  <c:v>-0.74707000000000001</c:v>
                </c:pt>
                <c:pt idx="24629">
                  <c:v>-0.76415999999999995</c:v>
                </c:pt>
                <c:pt idx="24630">
                  <c:v>-0.78613299999999997</c:v>
                </c:pt>
                <c:pt idx="24631">
                  <c:v>-0.80566400000000005</c:v>
                </c:pt>
                <c:pt idx="24632">
                  <c:v>-0.82031200000000004</c:v>
                </c:pt>
                <c:pt idx="24633">
                  <c:v>-0.84228499999999995</c:v>
                </c:pt>
                <c:pt idx="24634">
                  <c:v>-0.86181600000000003</c:v>
                </c:pt>
                <c:pt idx="24635">
                  <c:v>-0.87158199999999997</c:v>
                </c:pt>
                <c:pt idx="24636">
                  <c:v>-0.90332000000000001</c:v>
                </c:pt>
                <c:pt idx="24637">
                  <c:v>-0.90087899999999999</c:v>
                </c:pt>
                <c:pt idx="24638">
                  <c:v>-0.91308599999999995</c:v>
                </c:pt>
                <c:pt idx="24639">
                  <c:v>-0.92285200000000001</c:v>
                </c:pt>
                <c:pt idx="24640">
                  <c:v>-0.93505899999999997</c:v>
                </c:pt>
                <c:pt idx="24641">
                  <c:v>-0.94970699999999997</c:v>
                </c:pt>
                <c:pt idx="24642">
                  <c:v>-0.95703099999999997</c:v>
                </c:pt>
                <c:pt idx="24643">
                  <c:v>-0.95214799999999999</c:v>
                </c:pt>
                <c:pt idx="24644">
                  <c:v>-0.97167999999999999</c:v>
                </c:pt>
                <c:pt idx="24645">
                  <c:v>-0.97656200000000004</c:v>
                </c:pt>
                <c:pt idx="24646">
                  <c:v>-0.98388699999999996</c:v>
                </c:pt>
                <c:pt idx="24647">
                  <c:v>-0.96923800000000004</c:v>
                </c:pt>
                <c:pt idx="24648">
                  <c:v>-0.97412100000000001</c:v>
                </c:pt>
                <c:pt idx="24649">
                  <c:v>-1.00586</c:v>
                </c:pt>
                <c:pt idx="24650">
                  <c:v>-0.98144500000000001</c:v>
                </c:pt>
                <c:pt idx="24651">
                  <c:v>-0.97412100000000001</c:v>
                </c:pt>
                <c:pt idx="24652">
                  <c:v>-0.97656200000000004</c:v>
                </c:pt>
                <c:pt idx="24653">
                  <c:v>-0.97412100000000001</c:v>
                </c:pt>
                <c:pt idx="24654">
                  <c:v>-0.96679700000000002</c:v>
                </c:pt>
                <c:pt idx="24655">
                  <c:v>-0.96435499999999996</c:v>
                </c:pt>
                <c:pt idx="24656">
                  <c:v>-0.95459000000000005</c:v>
                </c:pt>
                <c:pt idx="24657">
                  <c:v>-0.9375</c:v>
                </c:pt>
                <c:pt idx="24658">
                  <c:v>-0.94726600000000005</c:v>
                </c:pt>
                <c:pt idx="24659">
                  <c:v>-0.92529300000000003</c:v>
                </c:pt>
                <c:pt idx="24660">
                  <c:v>-0.91796900000000003</c:v>
                </c:pt>
                <c:pt idx="24661">
                  <c:v>-0.89599600000000001</c:v>
                </c:pt>
                <c:pt idx="24662">
                  <c:v>-0.88134800000000002</c:v>
                </c:pt>
                <c:pt idx="24663">
                  <c:v>-0.86914100000000005</c:v>
                </c:pt>
                <c:pt idx="24664">
                  <c:v>-0.85449200000000003</c:v>
                </c:pt>
                <c:pt idx="24665">
                  <c:v>-0.83007799999999998</c:v>
                </c:pt>
                <c:pt idx="24666">
                  <c:v>-0.80322300000000002</c:v>
                </c:pt>
                <c:pt idx="24667">
                  <c:v>-0.788574</c:v>
                </c:pt>
                <c:pt idx="24668">
                  <c:v>-0.78369100000000003</c:v>
                </c:pt>
                <c:pt idx="24669">
                  <c:v>-0.74951199999999996</c:v>
                </c:pt>
                <c:pt idx="24670">
                  <c:v>-0.72997999999999996</c:v>
                </c:pt>
                <c:pt idx="24671">
                  <c:v>-0.69824200000000003</c:v>
                </c:pt>
                <c:pt idx="24672">
                  <c:v>-0.68603499999999995</c:v>
                </c:pt>
                <c:pt idx="24673">
                  <c:v>-0.67138699999999996</c:v>
                </c:pt>
                <c:pt idx="24674">
                  <c:v>-0.63964799999999999</c:v>
                </c:pt>
                <c:pt idx="24675">
                  <c:v>-0.62988299999999997</c:v>
                </c:pt>
                <c:pt idx="24676">
                  <c:v>-0.59082000000000001</c:v>
                </c:pt>
                <c:pt idx="24677">
                  <c:v>-0.57372999999999996</c:v>
                </c:pt>
                <c:pt idx="24678">
                  <c:v>-0.53466800000000003</c:v>
                </c:pt>
                <c:pt idx="24679">
                  <c:v>-0.49072300000000002</c:v>
                </c:pt>
                <c:pt idx="24680">
                  <c:v>-0.461426</c:v>
                </c:pt>
                <c:pt idx="24681">
                  <c:v>-0.42236299999999999</c:v>
                </c:pt>
                <c:pt idx="24682">
                  <c:v>-0.41259800000000002</c:v>
                </c:pt>
                <c:pt idx="24683">
                  <c:v>-0.37353500000000001</c:v>
                </c:pt>
                <c:pt idx="24684">
                  <c:v>-0.34667999999999999</c:v>
                </c:pt>
                <c:pt idx="24685">
                  <c:v>-0.319824</c:v>
                </c:pt>
                <c:pt idx="24686">
                  <c:v>-0.28076200000000001</c:v>
                </c:pt>
                <c:pt idx="24687">
                  <c:v>-0.246582</c:v>
                </c:pt>
                <c:pt idx="24688">
                  <c:v>-0.229492</c:v>
                </c:pt>
                <c:pt idx="24689">
                  <c:v>-0.19287099999999999</c:v>
                </c:pt>
                <c:pt idx="24690">
                  <c:v>-0.17822299999999999</c:v>
                </c:pt>
                <c:pt idx="24691">
                  <c:v>-0.13183600000000001</c:v>
                </c:pt>
                <c:pt idx="24692">
                  <c:v>-0.10009800000000001</c:v>
                </c:pt>
                <c:pt idx="24693">
                  <c:v>-5.8593800000000001E-2</c:v>
                </c:pt>
                <c:pt idx="24694">
                  <c:v>-3.90625E-2</c:v>
                </c:pt>
                <c:pt idx="24695">
                  <c:v>9.7656199999999992E-3</c:v>
                </c:pt>
                <c:pt idx="24696">
                  <c:v>4.1503900000000003E-2</c:v>
                </c:pt>
                <c:pt idx="24697">
                  <c:v>8.3007800000000007E-2</c:v>
                </c:pt>
                <c:pt idx="24698">
                  <c:v>0.117188</c:v>
                </c:pt>
                <c:pt idx="24699">
                  <c:v>0.14160200000000001</c:v>
                </c:pt>
                <c:pt idx="24700">
                  <c:v>0.17578099999999999</c:v>
                </c:pt>
                <c:pt idx="24701">
                  <c:v>0.20752000000000001</c:v>
                </c:pt>
                <c:pt idx="24702">
                  <c:v>0.236816</c:v>
                </c:pt>
                <c:pt idx="24703">
                  <c:v>0.26123000000000002</c:v>
                </c:pt>
                <c:pt idx="24704">
                  <c:v>0.29541000000000001</c:v>
                </c:pt>
                <c:pt idx="24705">
                  <c:v>0.32470700000000002</c:v>
                </c:pt>
                <c:pt idx="24706">
                  <c:v>0.35888700000000001</c:v>
                </c:pt>
                <c:pt idx="24707">
                  <c:v>0.39550800000000003</c:v>
                </c:pt>
                <c:pt idx="24708">
                  <c:v>0.42968800000000001</c:v>
                </c:pt>
                <c:pt idx="24709">
                  <c:v>0.43945299999999998</c:v>
                </c:pt>
                <c:pt idx="24710">
                  <c:v>0.48583999999999999</c:v>
                </c:pt>
                <c:pt idx="24711">
                  <c:v>0.51269500000000001</c:v>
                </c:pt>
                <c:pt idx="24712">
                  <c:v>0.56152299999999999</c:v>
                </c:pt>
                <c:pt idx="24713">
                  <c:v>0.56640599999999997</c:v>
                </c:pt>
                <c:pt idx="24714">
                  <c:v>0.60058599999999995</c:v>
                </c:pt>
                <c:pt idx="24715">
                  <c:v>0.632324</c:v>
                </c:pt>
                <c:pt idx="24716">
                  <c:v>0.65429700000000002</c:v>
                </c:pt>
                <c:pt idx="24717">
                  <c:v>0.67871099999999995</c:v>
                </c:pt>
                <c:pt idx="24718">
                  <c:v>0.65673800000000004</c:v>
                </c:pt>
                <c:pt idx="24719">
                  <c:v>0.72997999999999996</c:v>
                </c:pt>
                <c:pt idx="24720">
                  <c:v>0.75439500000000004</c:v>
                </c:pt>
                <c:pt idx="24721">
                  <c:v>0.76904300000000003</c:v>
                </c:pt>
                <c:pt idx="24722">
                  <c:v>0.79834000000000005</c:v>
                </c:pt>
                <c:pt idx="24723">
                  <c:v>0.82519500000000001</c:v>
                </c:pt>
                <c:pt idx="24724">
                  <c:v>0.82763699999999996</c:v>
                </c:pt>
                <c:pt idx="24725">
                  <c:v>0.83740199999999998</c:v>
                </c:pt>
                <c:pt idx="24726">
                  <c:v>0.87158199999999997</c:v>
                </c:pt>
                <c:pt idx="24727">
                  <c:v>0.89111300000000004</c:v>
                </c:pt>
                <c:pt idx="24728">
                  <c:v>0.90332000000000001</c:v>
                </c:pt>
                <c:pt idx="24729">
                  <c:v>0.92040999999999995</c:v>
                </c:pt>
                <c:pt idx="24730">
                  <c:v>0.93505899999999997</c:v>
                </c:pt>
                <c:pt idx="24731">
                  <c:v>0.96435499999999996</c:v>
                </c:pt>
                <c:pt idx="24732">
                  <c:v>0.96191400000000005</c:v>
                </c:pt>
                <c:pt idx="24733">
                  <c:v>0.97412100000000001</c:v>
                </c:pt>
                <c:pt idx="24734">
                  <c:v>0.98388699999999996</c:v>
                </c:pt>
                <c:pt idx="24735">
                  <c:v>0.99853499999999995</c:v>
                </c:pt>
                <c:pt idx="24736">
                  <c:v>1.00586</c:v>
                </c:pt>
                <c:pt idx="24737">
                  <c:v>1.0083</c:v>
                </c:pt>
                <c:pt idx="24738">
                  <c:v>1.0083</c:v>
                </c:pt>
                <c:pt idx="24739">
                  <c:v>1.02051</c:v>
                </c:pt>
                <c:pt idx="24740">
                  <c:v>1.01807</c:v>
                </c:pt>
                <c:pt idx="24741">
                  <c:v>1.03271</c:v>
                </c:pt>
                <c:pt idx="24742">
                  <c:v>1.03271</c:v>
                </c:pt>
                <c:pt idx="24743">
                  <c:v>1.0376000000000001</c:v>
                </c:pt>
                <c:pt idx="24744">
                  <c:v>1.0449200000000001</c:v>
                </c:pt>
                <c:pt idx="24745">
                  <c:v>1.02783</c:v>
                </c:pt>
                <c:pt idx="24746">
                  <c:v>1.03027</c:v>
                </c:pt>
                <c:pt idx="24747">
                  <c:v>1.02051</c:v>
                </c:pt>
                <c:pt idx="24748">
                  <c:v>1.02051</c:v>
                </c:pt>
                <c:pt idx="24749">
                  <c:v>1.0449200000000001</c:v>
                </c:pt>
                <c:pt idx="24750">
                  <c:v>1.01074</c:v>
                </c:pt>
                <c:pt idx="24751">
                  <c:v>1.01318</c:v>
                </c:pt>
                <c:pt idx="24752">
                  <c:v>0.99365199999999998</c:v>
                </c:pt>
                <c:pt idx="24753">
                  <c:v>0.98632799999999998</c:v>
                </c:pt>
                <c:pt idx="24754">
                  <c:v>0.99609400000000003</c:v>
                </c:pt>
                <c:pt idx="24755">
                  <c:v>0.97167999999999999</c:v>
                </c:pt>
                <c:pt idx="24756">
                  <c:v>0.96679700000000002</c:v>
                </c:pt>
                <c:pt idx="24757">
                  <c:v>0.90087899999999999</c:v>
                </c:pt>
                <c:pt idx="24758">
                  <c:v>0.92285200000000001</c:v>
                </c:pt>
                <c:pt idx="24759">
                  <c:v>0.92773399999999995</c:v>
                </c:pt>
                <c:pt idx="24760">
                  <c:v>0.90576199999999996</c:v>
                </c:pt>
                <c:pt idx="24761">
                  <c:v>0.88378900000000005</c:v>
                </c:pt>
                <c:pt idx="24762">
                  <c:v>0.866699</c:v>
                </c:pt>
                <c:pt idx="24763">
                  <c:v>0.83496099999999995</c:v>
                </c:pt>
                <c:pt idx="24764">
                  <c:v>0.83496099999999995</c:v>
                </c:pt>
                <c:pt idx="24765">
                  <c:v>0.80078099999999997</c:v>
                </c:pt>
                <c:pt idx="24766">
                  <c:v>0.77636700000000003</c:v>
                </c:pt>
                <c:pt idx="24767">
                  <c:v>0.77880899999999997</c:v>
                </c:pt>
                <c:pt idx="24768">
                  <c:v>0.74462899999999999</c:v>
                </c:pt>
                <c:pt idx="24769">
                  <c:v>0.70556600000000003</c:v>
                </c:pt>
                <c:pt idx="24770">
                  <c:v>0.68115199999999998</c:v>
                </c:pt>
                <c:pt idx="24771">
                  <c:v>0.66650399999999999</c:v>
                </c:pt>
                <c:pt idx="24772">
                  <c:v>0.62744100000000003</c:v>
                </c:pt>
                <c:pt idx="24773">
                  <c:v>0.60790999999999995</c:v>
                </c:pt>
                <c:pt idx="24774">
                  <c:v>0.59570299999999998</c:v>
                </c:pt>
                <c:pt idx="24775">
                  <c:v>0.56152299999999999</c:v>
                </c:pt>
                <c:pt idx="24776">
                  <c:v>0.52734400000000003</c:v>
                </c:pt>
                <c:pt idx="24777">
                  <c:v>0.50537100000000001</c:v>
                </c:pt>
                <c:pt idx="24778">
                  <c:v>0.46386699999999997</c:v>
                </c:pt>
                <c:pt idx="24779">
                  <c:v>0.45410200000000001</c:v>
                </c:pt>
                <c:pt idx="24780">
                  <c:v>0.41503899999999999</c:v>
                </c:pt>
                <c:pt idx="24781">
                  <c:v>0.397949</c:v>
                </c:pt>
                <c:pt idx="24782">
                  <c:v>0.35888700000000001</c:v>
                </c:pt>
                <c:pt idx="24783">
                  <c:v>0.322266</c:v>
                </c:pt>
                <c:pt idx="24784">
                  <c:v>0.28320299999999998</c:v>
                </c:pt>
                <c:pt idx="24785">
                  <c:v>0.241699</c:v>
                </c:pt>
                <c:pt idx="24786">
                  <c:v>0.231934</c:v>
                </c:pt>
                <c:pt idx="24787">
                  <c:v>0.19775400000000001</c:v>
                </c:pt>
                <c:pt idx="24788">
                  <c:v>0.15625</c:v>
                </c:pt>
                <c:pt idx="24789">
                  <c:v>0.13671900000000001</c:v>
                </c:pt>
                <c:pt idx="24790">
                  <c:v>0.10009800000000001</c:v>
                </c:pt>
                <c:pt idx="24791">
                  <c:v>6.1035199999999998E-2</c:v>
                </c:pt>
                <c:pt idx="24792">
                  <c:v>4.39453E-2</c:v>
                </c:pt>
                <c:pt idx="24793">
                  <c:v>2.4414100000000002E-3</c:v>
                </c:pt>
                <c:pt idx="24794">
                  <c:v>-1.9531199999999999E-2</c:v>
                </c:pt>
                <c:pt idx="24795">
                  <c:v>-7.0800799999999997E-2</c:v>
                </c:pt>
                <c:pt idx="24796">
                  <c:v>-7.8125E-2</c:v>
                </c:pt>
                <c:pt idx="24797">
                  <c:v>-0.119629</c:v>
                </c:pt>
                <c:pt idx="24798">
                  <c:v>-0.158691</c:v>
                </c:pt>
                <c:pt idx="24799">
                  <c:v>-0.17822299999999999</c:v>
                </c:pt>
                <c:pt idx="24800">
                  <c:v>-0.21240200000000001</c:v>
                </c:pt>
                <c:pt idx="24801">
                  <c:v>-0.244141</c:v>
                </c:pt>
                <c:pt idx="24802">
                  <c:v>-0.29541000000000001</c:v>
                </c:pt>
                <c:pt idx="24803">
                  <c:v>-0.3125</c:v>
                </c:pt>
                <c:pt idx="24804">
                  <c:v>-0.33203100000000002</c:v>
                </c:pt>
                <c:pt idx="24805">
                  <c:v>-0.38818399999999997</c:v>
                </c:pt>
                <c:pt idx="24806">
                  <c:v>-0.41503899999999999</c:v>
                </c:pt>
                <c:pt idx="24807">
                  <c:v>-0.44433600000000001</c:v>
                </c:pt>
                <c:pt idx="24808">
                  <c:v>-0.45166000000000001</c:v>
                </c:pt>
                <c:pt idx="24809">
                  <c:v>-0.49804700000000002</c:v>
                </c:pt>
                <c:pt idx="24810">
                  <c:v>-0.50781200000000004</c:v>
                </c:pt>
                <c:pt idx="24811">
                  <c:v>-0.54199200000000003</c:v>
                </c:pt>
                <c:pt idx="24812">
                  <c:v>-0.57617200000000002</c:v>
                </c:pt>
                <c:pt idx="24813">
                  <c:v>-0.57372999999999996</c:v>
                </c:pt>
                <c:pt idx="24814">
                  <c:v>-0.625</c:v>
                </c:pt>
                <c:pt idx="24815">
                  <c:v>-0.64941400000000005</c:v>
                </c:pt>
                <c:pt idx="24816">
                  <c:v>-0.67138699999999996</c:v>
                </c:pt>
                <c:pt idx="24817">
                  <c:v>-0.69824200000000003</c:v>
                </c:pt>
                <c:pt idx="24818">
                  <c:v>-0.710449</c:v>
                </c:pt>
                <c:pt idx="24819">
                  <c:v>-0.73730499999999999</c:v>
                </c:pt>
                <c:pt idx="24820">
                  <c:v>-0.75927699999999998</c:v>
                </c:pt>
                <c:pt idx="24821">
                  <c:v>-0.78613299999999997</c:v>
                </c:pt>
                <c:pt idx="24822">
                  <c:v>-0.80566400000000005</c:v>
                </c:pt>
                <c:pt idx="24823">
                  <c:v>-0.82275399999999999</c:v>
                </c:pt>
                <c:pt idx="24824">
                  <c:v>-0.83496099999999995</c:v>
                </c:pt>
                <c:pt idx="24825">
                  <c:v>-0.85693399999999997</c:v>
                </c:pt>
                <c:pt idx="24826">
                  <c:v>-0.83252000000000004</c:v>
                </c:pt>
                <c:pt idx="24827">
                  <c:v>-0.87646500000000005</c:v>
                </c:pt>
                <c:pt idx="24828">
                  <c:v>-0.89355499999999999</c:v>
                </c:pt>
                <c:pt idx="24829">
                  <c:v>-0.89111300000000004</c:v>
                </c:pt>
                <c:pt idx="24830">
                  <c:v>-0.92529300000000003</c:v>
                </c:pt>
                <c:pt idx="24831">
                  <c:v>-0.92529300000000003</c:v>
                </c:pt>
                <c:pt idx="24832">
                  <c:v>-0.93994100000000003</c:v>
                </c:pt>
                <c:pt idx="24833">
                  <c:v>-0.93994100000000003</c:v>
                </c:pt>
                <c:pt idx="24834">
                  <c:v>-0.95214799999999999</c:v>
                </c:pt>
                <c:pt idx="24835">
                  <c:v>-0.96191400000000005</c:v>
                </c:pt>
                <c:pt idx="24836">
                  <c:v>-0.95703099999999997</c:v>
                </c:pt>
                <c:pt idx="24837">
                  <c:v>-0.96679700000000002</c:v>
                </c:pt>
                <c:pt idx="24838">
                  <c:v>-0.96923800000000004</c:v>
                </c:pt>
                <c:pt idx="24839">
                  <c:v>-0.95703099999999997</c:v>
                </c:pt>
                <c:pt idx="24840">
                  <c:v>-0.95703099999999997</c:v>
                </c:pt>
                <c:pt idx="24841">
                  <c:v>-0.95214799999999999</c:v>
                </c:pt>
                <c:pt idx="24842">
                  <c:v>-0.96191400000000005</c:v>
                </c:pt>
                <c:pt idx="24843">
                  <c:v>-0.95459000000000005</c:v>
                </c:pt>
                <c:pt idx="24844">
                  <c:v>-0.95947300000000002</c:v>
                </c:pt>
                <c:pt idx="24845">
                  <c:v>-0.94970699999999997</c:v>
                </c:pt>
                <c:pt idx="24846">
                  <c:v>-0.94726600000000005</c:v>
                </c:pt>
                <c:pt idx="24847">
                  <c:v>-0.93994100000000003</c:v>
                </c:pt>
                <c:pt idx="24848">
                  <c:v>-0.93505899999999997</c:v>
                </c:pt>
                <c:pt idx="24849">
                  <c:v>-0.91796900000000003</c:v>
                </c:pt>
                <c:pt idx="24850">
                  <c:v>-0.90332000000000001</c:v>
                </c:pt>
                <c:pt idx="24851">
                  <c:v>-0.87890599999999997</c:v>
                </c:pt>
                <c:pt idx="24852">
                  <c:v>-0.86914100000000005</c:v>
                </c:pt>
                <c:pt idx="24853">
                  <c:v>-0.86425799999999997</c:v>
                </c:pt>
                <c:pt idx="24854">
                  <c:v>-0.83496099999999995</c:v>
                </c:pt>
                <c:pt idx="24855">
                  <c:v>-0.82763699999999996</c:v>
                </c:pt>
                <c:pt idx="24856">
                  <c:v>-0.80810499999999996</c:v>
                </c:pt>
                <c:pt idx="24857">
                  <c:v>-0.788574</c:v>
                </c:pt>
                <c:pt idx="24858">
                  <c:v>-0.75683599999999995</c:v>
                </c:pt>
                <c:pt idx="24859">
                  <c:v>-0.75927699999999998</c:v>
                </c:pt>
                <c:pt idx="24860">
                  <c:v>-0.72265599999999997</c:v>
                </c:pt>
                <c:pt idx="24861">
                  <c:v>-0.69091800000000003</c:v>
                </c:pt>
                <c:pt idx="24862">
                  <c:v>-0.68115199999999998</c:v>
                </c:pt>
                <c:pt idx="24863">
                  <c:v>-0.65673800000000004</c:v>
                </c:pt>
                <c:pt idx="24864">
                  <c:v>-0.64209000000000005</c:v>
                </c:pt>
                <c:pt idx="24865">
                  <c:v>-0.617676</c:v>
                </c:pt>
                <c:pt idx="24866">
                  <c:v>-0.57372999999999996</c:v>
                </c:pt>
                <c:pt idx="24867">
                  <c:v>-0.57128900000000005</c:v>
                </c:pt>
                <c:pt idx="24868">
                  <c:v>-0.546875</c:v>
                </c:pt>
                <c:pt idx="24869">
                  <c:v>-0.48828100000000002</c:v>
                </c:pt>
                <c:pt idx="24870">
                  <c:v>-0.46875</c:v>
                </c:pt>
                <c:pt idx="24871">
                  <c:v>-0.44433600000000001</c:v>
                </c:pt>
                <c:pt idx="24872">
                  <c:v>-0.41503899999999999</c:v>
                </c:pt>
                <c:pt idx="24873">
                  <c:v>-0.37597700000000001</c:v>
                </c:pt>
                <c:pt idx="24874">
                  <c:v>-0.33447300000000002</c:v>
                </c:pt>
                <c:pt idx="24875">
                  <c:v>-0.31494100000000003</c:v>
                </c:pt>
                <c:pt idx="24876">
                  <c:v>-0.27587899999999999</c:v>
                </c:pt>
                <c:pt idx="24877">
                  <c:v>-0.241699</c:v>
                </c:pt>
                <c:pt idx="24878">
                  <c:v>-0.19775400000000001</c:v>
                </c:pt>
                <c:pt idx="24879">
                  <c:v>-0.18310499999999999</c:v>
                </c:pt>
                <c:pt idx="24880">
                  <c:v>-0.17333999999999999</c:v>
                </c:pt>
                <c:pt idx="24881">
                  <c:v>-0.119629</c:v>
                </c:pt>
                <c:pt idx="24882">
                  <c:v>-7.8125E-2</c:v>
                </c:pt>
                <c:pt idx="24883">
                  <c:v>-5.8593800000000001E-2</c:v>
                </c:pt>
                <c:pt idx="24884">
                  <c:v>-2.9296900000000001E-2</c:v>
                </c:pt>
                <c:pt idx="24885">
                  <c:v>2.6855500000000001E-2</c:v>
                </c:pt>
                <c:pt idx="24886">
                  <c:v>4.8828099999999999E-2</c:v>
                </c:pt>
                <c:pt idx="24887">
                  <c:v>7.8125E-2</c:v>
                </c:pt>
                <c:pt idx="24888">
                  <c:v>0.107422</c:v>
                </c:pt>
                <c:pt idx="24889">
                  <c:v>0.148926</c:v>
                </c:pt>
                <c:pt idx="24890">
                  <c:v>0.19042999999999999</c:v>
                </c:pt>
                <c:pt idx="24891">
                  <c:v>0.20263700000000001</c:v>
                </c:pt>
                <c:pt idx="24892">
                  <c:v>0.24902299999999999</c:v>
                </c:pt>
                <c:pt idx="24893">
                  <c:v>0.27343800000000001</c:v>
                </c:pt>
                <c:pt idx="24894">
                  <c:v>0.30761699999999997</c:v>
                </c:pt>
                <c:pt idx="24895">
                  <c:v>0.33691399999999999</c:v>
                </c:pt>
                <c:pt idx="24896">
                  <c:v>0.37353500000000001</c:v>
                </c:pt>
                <c:pt idx="24897">
                  <c:v>0.400391</c:v>
                </c:pt>
                <c:pt idx="24898">
                  <c:v>0.43212899999999999</c:v>
                </c:pt>
                <c:pt idx="24899">
                  <c:v>0.461426</c:v>
                </c:pt>
                <c:pt idx="24900">
                  <c:v>0.48583999999999999</c:v>
                </c:pt>
                <c:pt idx="24901">
                  <c:v>0.51025399999999999</c:v>
                </c:pt>
                <c:pt idx="24902">
                  <c:v>0.546875</c:v>
                </c:pt>
                <c:pt idx="24903">
                  <c:v>0.58593799999999996</c:v>
                </c:pt>
                <c:pt idx="24904">
                  <c:v>0.60546900000000003</c:v>
                </c:pt>
                <c:pt idx="24905">
                  <c:v>0.64453099999999997</c:v>
                </c:pt>
                <c:pt idx="24906">
                  <c:v>0.68359400000000003</c:v>
                </c:pt>
                <c:pt idx="24907">
                  <c:v>0.68603499999999995</c:v>
                </c:pt>
                <c:pt idx="24908">
                  <c:v>0.76171900000000003</c:v>
                </c:pt>
                <c:pt idx="24909">
                  <c:v>0.73730499999999999</c:v>
                </c:pt>
                <c:pt idx="24910">
                  <c:v>0.76171900000000003</c:v>
                </c:pt>
                <c:pt idx="24911">
                  <c:v>0.77636700000000003</c:v>
                </c:pt>
                <c:pt idx="24912">
                  <c:v>0.80322300000000002</c:v>
                </c:pt>
                <c:pt idx="24913">
                  <c:v>0.83984400000000003</c:v>
                </c:pt>
                <c:pt idx="24914">
                  <c:v>0.84960899999999995</c:v>
                </c:pt>
                <c:pt idx="24915">
                  <c:v>0.86425799999999997</c:v>
                </c:pt>
                <c:pt idx="24916">
                  <c:v>0.88867200000000002</c:v>
                </c:pt>
                <c:pt idx="24917">
                  <c:v>0.88622999999999996</c:v>
                </c:pt>
                <c:pt idx="24918">
                  <c:v>0.92773399999999995</c:v>
                </c:pt>
                <c:pt idx="24919">
                  <c:v>0.94970699999999997</c:v>
                </c:pt>
                <c:pt idx="24920">
                  <c:v>0.95947300000000002</c:v>
                </c:pt>
                <c:pt idx="24921">
                  <c:v>0.94238299999999997</c:v>
                </c:pt>
                <c:pt idx="24922">
                  <c:v>0.98144500000000001</c:v>
                </c:pt>
                <c:pt idx="24923">
                  <c:v>1.01074</c:v>
                </c:pt>
                <c:pt idx="24924">
                  <c:v>1.00098</c:v>
                </c:pt>
                <c:pt idx="24925">
                  <c:v>1.01562</c:v>
                </c:pt>
                <c:pt idx="24926">
                  <c:v>1.00098</c:v>
                </c:pt>
                <c:pt idx="24927">
                  <c:v>1.01318</c:v>
                </c:pt>
                <c:pt idx="24928">
                  <c:v>1.0351600000000001</c:v>
                </c:pt>
                <c:pt idx="24929">
                  <c:v>1.0449200000000001</c:v>
                </c:pt>
                <c:pt idx="24930">
                  <c:v>1.03271</c:v>
                </c:pt>
                <c:pt idx="24931">
                  <c:v>1.0571299999999999</c:v>
                </c:pt>
                <c:pt idx="24932">
                  <c:v>1.0595699999999999</c:v>
                </c:pt>
                <c:pt idx="24933">
                  <c:v>1.0620099999999999</c:v>
                </c:pt>
                <c:pt idx="24934">
                  <c:v>1.0546899999999999</c:v>
                </c:pt>
                <c:pt idx="24935">
                  <c:v>1.0620099999999999</c:v>
                </c:pt>
                <c:pt idx="24936">
                  <c:v>1.0546899999999999</c:v>
                </c:pt>
                <c:pt idx="24937">
                  <c:v>1.0498000000000001</c:v>
                </c:pt>
                <c:pt idx="24938">
                  <c:v>1.0595699999999999</c:v>
                </c:pt>
                <c:pt idx="24939">
                  <c:v>1.02539</c:v>
                </c:pt>
                <c:pt idx="24940">
                  <c:v>1.0351600000000001</c:v>
                </c:pt>
                <c:pt idx="24941">
                  <c:v>1.03271</c:v>
                </c:pt>
                <c:pt idx="24942">
                  <c:v>1.02783</c:v>
                </c:pt>
                <c:pt idx="24943">
                  <c:v>1.0083</c:v>
                </c:pt>
                <c:pt idx="24944">
                  <c:v>1.0083</c:v>
                </c:pt>
                <c:pt idx="24945">
                  <c:v>1.02295</c:v>
                </c:pt>
                <c:pt idx="24946">
                  <c:v>0.97167999999999999</c:v>
                </c:pt>
                <c:pt idx="24947">
                  <c:v>0.96923800000000004</c:v>
                </c:pt>
                <c:pt idx="24948">
                  <c:v>0.93994100000000003</c:v>
                </c:pt>
                <c:pt idx="24949">
                  <c:v>0.944824</c:v>
                </c:pt>
                <c:pt idx="24950">
                  <c:v>0.92529300000000003</c:v>
                </c:pt>
                <c:pt idx="24951">
                  <c:v>0.90332000000000001</c:v>
                </c:pt>
                <c:pt idx="24952">
                  <c:v>0.90332000000000001</c:v>
                </c:pt>
                <c:pt idx="24953">
                  <c:v>0.87646500000000005</c:v>
                </c:pt>
                <c:pt idx="24954">
                  <c:v>0.852051</c:v>
                </c:pt>
                <c:pt idx="24955">
                  <c:v>0.82031200000000004</c:v>
                </c:pt>
                <c:pt idx="24956">
                  <c:v>0.80810499999999996</c:v>
                </c:pt>
                <c:pt idx="24957">
                  <c:v>0.79589799999999999</c:v>
                </c:pt>
                <c:pt idx="24958">
                  <c:v>0.74951199999999996</c:v>
                </c:pt>
                <c:pt idx="24959">
                  <c:v>0.73730499999999999</c:v>
                </c:pt>
                <c:pt idx="24960">
                  <c:v>0.71533199999999997</c:v>
                </c:pt>
                <c:pt idx="24961">
                  <c:v>0.69091800000000003</c:v>
                </c:pt>
                <c:pt idx="24962">
                  <c:v>0.66162100000000001</c:v>
                </c:pt>
                <c:pt idx="24963">
                  <c:v>0.632324</c:v>
                </c:pt>
                <c:pt idx="24964">
                  <c:v>0.61035200000000001</c:v>
                </c:pt>
                <c:pt idx="24965">
                  <c:v>0.59570299999999998</c:v>
                </c:pt>
                <c:pt idx="24966">
                  <c:v>0.56640599999999997</c:v>
                </c:pt>
                <c:pt idx="24967">
                  <c:v>0.52978499999999995</c:v>
                </c:pt>
                <c:pt idx="24968">
                  <c:v>0.50781200000000004</c:v>
                </c:pt>
                <c:pt idx="24969">
                  <c:v>0.44921899999999998</c:v>
                </c:pt>
                <c:pt idx="24970">
                  <c:v>0.43212899999999999</c:v>
                </c:pt>
                <c:pt idx="24971">
                  <c:v>0.41503899999999999</c:v>
                </c:pt>
                <c:pt idx="24972">
                  <c:v>0.38574199999999997</c:v>
                </c:pt>
                <c:pt idx="24973">
                  <c:v>0.36376999999999998</c:v>
                </c:pt>
                <c:pt idx="24974">
                  <c:v>0.32714799999999999</c:v>
                </c:pt>
                <c:pt idx="24975">
                  <c:v>0.302734</c:v>
                </c:pt>
                <c:pt idx="24976">
                  <c:v>0.25878899999999999</c:v>
                </c:pt>
                <c:pt idx="24977">
                  <c:v>0.21972700000000001</c:v>
                </c:pt>
                <c:pt idx="24978">
                  <c:v>0.20019500000000001</c:v>
                </c:pt>
                <c:pt idx="24979">
                  <c:v>0.161133</c:v>
                </c:pt>
                <c:pt idx="24980">
                  <c:v>0.13427700000000001</c:v>
                </c:pt>
                <c:pt idx="24981">
                  <c:v>0.10498</c:v>
                </c:pt>
                <c:pt idx="24982">
                  <c:v>6.8359400000000001E-2</c:v>
                </c:pt>
                <c:pt idx="24983">
                  <c:v>2.6855500000000001E-2</c:v>
                </c:pt>
                <c:pt idx="24984">
                  <c:v>7.3242200000000002E-3</c:v>
                </c:pt>
                <c:pt idx="24985">
                  <c:v>-2.9296900000000001E-2</c:v>
                </c:pt>
                <c:pt idx="24986">
                  <c:v>-9.7656199999999999E-2</c:v>
                </c:pt>
                <c:pt idx="24987">
                  <c:v>-0.107422</c:v>
                </c:pt>
                <c:pt idx="24988">
                  <c:v>-0.13427700000000001</c:v>
                </c:pt>
                <c:pt idx="24989">
                  <c:v>-0.158691</c:v>
                </c:pt>
                <c:pt idx="24990">
                  <c:v>-0.19042999999999999</c:v>
                </c:pt>
                <c:pt idx="24991">
                  <c:v>-0.21484400000000001</c:v>
                </c:pt>
                <c:pt idx="24992">
                  <c:v>-0.24902299999999999</c:v>
                </c:pt>
                <c:pt idx="24993">
                  <c:v>-0.28808600000000001</c:v>
                </c:pt>
                <c:pt idx="24994">
                  <c:v>-0.31738300000000003</c:v>
                </c:pt>
                <c:pt idx="24995">
                  <c:v>-0.33203100000000002</c:v>
                </c:pt>
                <c:pt idx="24996">
                  <c:v>-0.37841799999999998</c:v>
                </c:pt>
                <c:pt idx="24997">
                  <c:v>-0.42480499999999999</c:v>
                </c:pt>
                <c:pt idx="24998">
                  <c:v>-0.43457000000000001</c:v>
                </c:pt>
                <c:pt idx="24999">
                  <c:v>-0.49316399999999999</c:v>
                </c:pt>
                <c:pt idx="25000">
                  <c:v>-0.48828100000000002</c:v>
                </c:pt>
                <c:pt idx="25001">
                  <c:v>-0.52246099999999995</c:v>
                </c:pt>
                <c:pt idx="25002">
                  <c:v>-0.54931600000000003</c:v>
                </c:pt>
                <c:pt idx="25003">
                  <c:v>-0.57372999999999996</c:v>
                </c:pt>
                <c:pt idx="25004">
                  <c:v>-0.59570299999999998</c:v>
                </c:pt>
                <c:pt idx="25005">
                  <c:v>-0.625</c:v>
                </c:pt>
                <c:pt idx="25006">
                  <c:v>-0.65429700000000002</c:v>
                </c:pt>
                <c:pt idx="25007">
                  <c:v>-0.67627000000000004</c:v>
                </c:pt>
                <c:pt idx="25008">
                  <c:v>-0.70068399999999997</c:v>
                </c:pt>
                <c:pt idx="25009">
                  <c:v>-0.71533199999999997</c:v>
                </c:pt>
                <c:pt idx="25010">
                  <c:v>-0.74462899999999999</c:v>
                </c:pt>
                <c:pt idx="25011">
                  <c:v>-0.75927699999999998</c:v>
                </c:pt>
                <c:pt idx="25012">
                  <c:v>-0.78125</c:v>
                </c:pt>
                <c:pt idx="25013">
                  <c:v>-0.79345699999999997</c:v>
                </c:pt>
                <c:pt idx="25014">
                  <c:v>-0.81787100000000001</c:v>
                </c:pt>
                <c:pt idx="25015">
                  <c:v>-0.82763699999999996</c:v>
                </c:pt>
                <c:pt idx="25016">
                  <c:v>-0.852051</c:v>
                </c:pt>
                <c:pt idx="25017">
                  <c:v>-0.866699</c:v>
                </c:pt>
                <c:pt idx="25018">
                  <c:v>-0.88134800000000002</c:v>
                </c:pt>
                <c:pt idx="25019">
                  <c:v>-0.88867200000000002</c:v>
                </c:pt>
                <c:pt idx="25020">
                  <c:v>-0.90820299999999998</c:v>
                </c:pt>
                <c:pt idx="25021">
                  <c:v>-0.92040999999999995</c:v>
                </c:pt>
                <c:pt idx="25022">
                  <c:v>-0.93261700000000003</c:v>
                </c:pt>
                <c:pt idx="25023">
                  <c:v>-0.94238299999999997</c:v>
                </c:pt>
                <c:pt idx="25024">
                  <c:v>-0.94970699999999997</c:v>
                </c:pt>
                <c:pt idx="25025">
                  <c:v>-0.94238299999999997</c:v>
                </c:pt>
                <c:pt idx="25026">
                  <c:v>-0.95947300000000002</c:v>
                </c:pt>
                <c:pt idx="25027">
                  <c:v>-0.95703099999999997</c:v>
                </c:pt>
                <c:pt idx="25028">
                  <c:v>-0.96191400000000005</c:v>
                </c:pt>
                <c:pt idx="25029">
                  <c:v>-0.96923800000000004</c:v>
                </c:pt>
                <c:pt idx="25030">
                  <c:v>-0.97900399999999999</c:v>
                </c:pt>
                <c:pt idx="25031">
                  <c:v>-0.96435499999999996</c:v>
                </c:pt>
                <c:pt idx="25032">
                  <c:v>-0.95214799999999999</c:v>
                </c:pt>
                <c:pt idx="25033">
                  <c:v>-0.95947300000000002</c:v>
                </c:pt>
                <c:pt idx="25034">
                  <c:v>-0.95459000000000005</c:v>
                </c:pt>
                <c:pt idx="25035">
                  <c:v>-0.95947300000000002</c:v>
                </c:pt>
                <c:pt idx="25036">
                  <c:v>-0.94970699999999997</c:v>
                </c:pt>
                <c:pt idx="25037">
                  <c:v>-0.94238299999999997</c:v>
                </c:pt>
                <c:pt idx="25038">
                  <c:v>-0.94726600000000005</c:v>
                </c:pt>
                <c:pt idx="25039">
                  <c:v>-0.930176</c:v>
                </c:pt>
                <c:pt idx="25040">
                  <c:v>-0.92773399999999995</c:v>
                </c:pt>
                <c:pt idx="25041">
                  <c:v>-0.89355499999999999</c:v>
                </c:pt>
                <c:pt idx="25042">
                  <c:v>-0.88378900000000005</c:v>
                </c:pt>
                <c:pt idx="25043">
                  <c:v>-0.87402299999999999</c:v>
                </c:pt>
                <c:pt idx="25044">
                  <c:v>-0.85693399999999997</c:v>
                </c:pt>
                <c:pt idx="25045">
                  <c:v>-0.83984400000000003</c:v>
                </c:pt>
                <c:pt idx="25046">
                  <c:v>-0.82275399999999999</c:v>
                </c:pt>
                <c:pt idx="25047">
                  <c:v>-0.82519500000000001</c:v>
                </c:pt>
                <c:pt idx="25048">
                  <c:v>-0.788574</c:v>
                </c:pt>
                <c:pt idx="25049">
                  <c:v>-0.76415999999999995</c:v>
                </c:pt>
                <c:pt idx="25050">
                  <c:v>-0.75927699999999998</c:v>
                </c:pt>
                <c:pt idx="25051">
                  <c:v>-0.74707000000000001</c:v>
                </c:pt>
                <c:pt idx="25052">
                  <c:v>-0.71289100000000005</c:v>
                </c:pt>
                <c:pt idx="25053">
                  <c:v>-0.68847700000000001</c:v>
                </c:pt>
                <c:pt idx="25054">
                  <c:v>-0.66406200000000004</c:v>
                </c:pt>
                <c:pt idx="25055">
                  <c:v>-0.632324</c:v>
                </c:pt>
                <c:pt idx="25056">
                  <c:v>-0.617676</c:v>
                </c:pt>
                <c:pt idx="25057">
                  <c:v>-0.58105499999999999</c:v>
                </c:pt>
                <c:pt idx="25058">
                  <c:v>-0.56152299999999999</c:v>
                </c:pt>
                <c:pt idx="25059">
                  <c:v>-0.53710899999999995</c:v>
                </c:pt>
                <c:pt idx="25060">
                  <c:v>-0.50292999999999999</c:v>
                </c:pt>
                <c:pt idx="25061">
                  <c:v>-0.46630899999999997</c:v>
                </c:pt>
                <c:pt idx="25062">
                  <c:v>-0.44677699999999998</c:v>
                </c:pt>
                <c:pt idx="25063">
                  <c:v>-0.42968800000000001</c:v>
                </c:pt>
                <c:pt idx="25064">
                  <c:v>-0.39550800000000003</c:v>
                </c:pt>
                <c:pt idx="25065">
                  <c:v>-0.35644500000000001</c:v>
                </c:pt>
                <c:pt idx="25066">
                  <c:v>-0.33203100000000002</c:v>
                </c:pt>
                <c:pt idx="25067">
                  <c:v>-0.30029299999999998</c:v>
                </c:pt>
                <c:pt idx="25068">
                  <c:v>-0.28808600000000001</c:v>
                </c:pt>
                <c:pt idx="25069">
                  <c:v>-0.241699</c:v>
                </c:pt>
                <c:pt idx="25070">
                  <c:v>-0.20996100000000001</c:v>
                </c:pt>
                <c:pt idx="25071">
                  <c:v>-0.17089799999999999</c:v>
                </c:pt>
                <c:pt idx="25072">
                  <c:v>-0.13916000000000001</c:v>
                </c:pt>
                <c:pt idx="25073">
                  <c:v>-0.107422</c:v>
                </c:pt>
                <c:pt idx="25074">
                  <c:v>-7.3242199999999993E-2</c:v>
                </c:pt>
                <c:pt idx="25075">
                  <c:v>-3.6621099999999997E-2</c:v>
                </c:pt>
                <c:pt idx="25076">
                  <c:v>-1.7089799999999999E-2</c:v>
                </c:pt>
                <c:pt idx="25077">
                  <c:v>4.39453E-2</c:v>
                </c:pt>
                <c:pt idx="25078">
                  <c:v>5.8593800000000001E-2</c:v>
                </c:pt>
                <c:pt idx="25079">
                  <c:v>0.117188</c:v>
                </c:pt>
                <c:pt idx="25080">
                  <c:v>0.119629</c:v>
                </c:pt>
                <c:pt idx="25081">
                  <c:v>0.13671900000000001</c:v>
                </c:pt>
                <c:pt idx="25082">
                  <c:v>0.18798799999999999</c:v>
                </c:pt>
                <c:pt idx="25083">
                  <c:v>0.21728500000000001</c:v>
                </c:pt>
                <c:pt idx="25084">
                  <c:v>0.246582</c:v>
                </c:pt>
                <c:pt idx="25085">
                  <c:v>0.27099600000000001</c:v>
                </c:pt>
                <c:pt idx="25086">
                  <c:v>0.30761699999999997</c:v>
                </c:pt>
                <c:pt idx="25087">
                  <c:v>0.34423799999999999</c:v>
                </c:pt>
                <c:pt idx="25088">
                  <c:v>0.38818399999999997</c:v>
                </c:pt>
                <c:pt idx="25089">
                  <c:v>0.41259800000000002</c:v>
                </c:pt>
                <c:pt idx="25090">
                  <c:v>0.43457000000000001</c:v>
                </c:pt>
                <c:pt idx="25091">
                  <c:v>0.46875</c:v>
                </c:pt>
                <c:pt idx="25092">
                  <c:v>0.50781200000000004</c:v>
                </c:pt>
                <c:pt idx="25093">
                  <c:v>0.52978499999999995</c:v>
                </c:pt>
                <c:pt idx="25094">
                  <c:v>0.55908199999999997</c:v>
                </c:pt>
                <c:pt idx="25095">
                  <c:v>0.57617200000000002</c:v>
                </c:pt>
                <c:pt idx="25096">
                  <c:v>0.60058599999999995</c:v>
                </c:pt>
                <c:pt idx="25097">
                  <c:v>0.62011700000000003</c:v>
                </c:pt>
                <c:pt idx="25098">
                  <c:v>0.65673800000000004</c:v>
                </c:pt>
                <c:pt idx="25099">
                  <c:v>0.67382799999999998</c:v>
                </c:pt>
                <c:pt idx="25100">
                  <c:v>0.72265599999999997</c:v>
                </c:pt>
                <c:pt idx="25101">
                  <c:v>0.72753900000000005</c:v>
                </c:pt>
                <c:pt idx="25102">
                  <c:v>0.76660200000000001</c:v>
                </c:pt>
                <c:pt idx="25103">
                  <c:v>0.77880899999999997</c:v>
                </c:pt>
                <c:pt idx="25104">
                  <c:v>0.788574</c:v>
                </c:pt>
                <c:pt idx="25105">
                  <c:v>0.80566400000000005</c:v>
                </c:pt>
                <c:pt idx="25106">
                  <c:v>0.82763699999999996</c:v>
                </c:pt>
                <c:pt idx="25107">
                  <c:v>0.96435499999999996</c:v>
                </c:pt>
                <c:pt idx="25108">
                  <c:v>0.86914100000000005</c:v>
                </c:pt>
                <c:pt idx="25109">
                  <c:v>0.89599600000000001</c:v>
                </c:pt>
                <c:pt idx="25110">
                  <c:v>0.92040999999999995</c:v>
                </c:pt>
                <c:pt idx="25111">
                  <c:v>0.91552699999999998</c:v>
                </c:pt>
                <c:pt idx="25112">
                  <c:v>0.93994100000000003</c:v>
                </c:pt>
                <c:pt idx="25113">
                  <c:v>0.96679700000000002</c:v>
                </c:pt>
                <c:pt idx="25114">
                  <c:v>0.96679700000000002</c:v>
                </c:pt>
                <c:pt idx="25115">
                  <c:v>0.97656200000000004</c:v>
                </c:pt>
                <c:pt idx="25116">
                  <c:v>0.95947300000000002</c:v>
                </c:pt>
                <c:pt idx="25117">
                  <c:v>0.98388699999999996</c:v>
                </c:pt>
                <c:pt idx="25118">
                  <c:v>0.98632799999999998</c:v>
                </c:pt>
                <c:pt idx="25119">
                  <c:v>0.99853499999999995</c:v>
                </c:pt>
                <c:pt idx="25120">
                  <c:v>1.0083</c:v>
                </c:pt>
                <c:pt idx="25121">
                  <c:v>1.03027</c:v>
                </c:pt>
                <c:pt idx="25122">
                  <c:v>1.03271</c:v>
                </c:pt>
                <c:pt idx="25123">
                  <c:v>1.03027</c:v>
                </c:pt>
                <c:pt idx="25124">
                  <c:v>1.02295</c:v>
                </c:pt>
                <c:pt idx="25125">
                  <c:v>1.02051</c:v>
                </c:pt>
                <c:pt idx="25126">
                  <c:v>1.03027</c:v>
                </c:pt>
                <c:pt idx="25127">
                  <c:v>1.01807</c:v>
                </c:pt>
                <c:pt idx="25128">
                  <c:v>1.01807</c:v>
                </c:pt>
                <c:pt idx="25129">
                  <c:v>1.0083</c:v>
                </c:pt>
                <c:pt idx="25130">
                  <c:v>1.01074</c:v>
                </c:pt>
                <c:pt idx="25131">
                  <c:v>1.00586</c:v>
                </c:pt>
                <c:pt idx="25132">
                  <c:v>0.99365199999999998</c:v>
                </c:pt>
                <c:pt idx="25133">
                  <c:v>0.98388699999999996</c:v>
                </c:pt>
                <c:pt idx="25134">
                  <c:v>0.97656200000000004</c:v>
                </c:pt>
                <c:pt idx="25135">
                  <c:v>0.96923800000000004</c:v>
                </c:pt>
                <c:pt idx="25136">
                  <c:v>0.96679700000000002</c:v>
                </c:pt>
                <c:pt idx="25137">
                  <c:v>0.944824</c:v>
                </c:pt>
                <c:pt idx="25138">
                  <c:v>0.930176</c:v>
                </c:pt>
                <c:pt idx="25139">
                  <c:v>0.93505899999999997</c:v>
                </c:pt>
                <c:pt idx="25140">
                  <c:v>0.91308599999999995</c:v>
                </c:pt>
                <c:pt idx="25141">
                  <c:v>0.88378900000000005</c:v>
                </c:pt>
                <c:pt idx="25142">
                  <c:v>0.87402299999999999</c:v>
                </c:pt>
                <c:pt idx="25143">
                  <c:v>0.859375</c:v>
                </c:pt>
                <c:pt idx="25144">
                  <c:v>0.85449200000000003</c:v>
                </c:pt>
                <c:pt idx="25145">
                  <c:v>0.82763699999999996</c:v>
                </c:pt>
                <c:pt idx="25146">
                  <c:v>0.79589799999999999</c:v>
                </c:pt>
                <c:pt idx="25147">
                  <c:v>0.78613299999999997</c:v>
                </c:pt>
                <c:pt idx="25148">
                  <c:v>0.75195299999999998</c:v>
                </c:pt>
                <c:pt idx="25149">
                  <c:v>0.73486300000000004</c:v>
                </c:pt>
                <c:pt idx="25150">
                  <c:v>0.72021500000000005</c:v>
                </c:pt>
                <c:pt idx="25151">
                  <c:v>0.69824200000000003</c:v>
                </c:pt>
                <c:pt idx="25152">
                  <c:v>0.65673800000000004</c:v>
                </c:pt>
                <c:pt idx="25153">
                  <c:v>0.64209000000000005</c:v>
                </c:pt>
                <c:pt idx="25154">
                  <c:v>0.60790999999999995</c:v>
                </c:pt>
                <c:pt idx="25155">
                  <c:v>0.60546900000000003</c:v>
                </c:pt>
                <c:pt idx="25156">
                  <c:v>0.55908199999999997</c:v>
                </c:pt>
                <c:pt idx="25157">
                  <c:v>0.53710899999999995</c:v>
                </c:pt>
                <c:pt idx="25158">
                  <c:v>0.51269500000000001</c:v>
                </c:pt>
                <c:pt idx="25159">
                  <c:v>0.48583999999999999</c:v>
                </c:pt>
                <c:pt idx="25160">
                  <c:v>0.44921899999999998</c:v>
                </c:pt>
                <c:pt idx="25161">
                  <c:v>0.42236299999999999</c:v>
                </c:pt>
                <c:pt idx="25162">
                  <c:v>0.390625</c:v>
                </c:pt>
                <c:pt idx="25163">
                  <c:v>0.36376999999999998</c:v>
                </c:pt>
                <c:pt idx="25164">
                  <c:v>0.33203100000000002</c:v>
                </c:pt>
                <c:pt idx="25165">
                  <c:v>0.29541000000000001</c:v>
                </c:pt>
                <c:pt idx="25166">
                  <c:v>0.27587899999999999</c:v>
                </c:pt>
                <c:pt idx="25167">
                  <c:v>0.236816</c:v>
                </c:pt>
                <c:pt idx="25168">
                  <c:v>0.21240200000000001</c:v>
                </c:pt>
                <c:pt idx="25169">
                  <c:v>0.166016</c:v>
                </c:pt>
                <c:pt idx="25170">
                  <c:v>0.13427700000000001</c:v>
                </c:pt>
                <c:pt idx="25171">
                  <c:v>0.109863</c:v>
                </c:pt>
                <c:pt idx="25172">
                  <c:v>8.5449200000000003E-2</c:v>
                </c:pt>
                <c:pt idx="25173">
                  <c:v>4.39453E-2</c:v>
                </c:pt>
                <c:pt idx="25174">
                  <c:v>9.7656199999999992E-3</c:v>
                </c:pt>
                <c:pt idx="25175">
                  <c:v>-1.4648400000000001E-2</c:v>
                </c:pt>
                <c:pt idx="25176">
                  <c:v>-0.10009800000000001</c:v>
                </c:pt>
                <c:pt idx="25177">
                  <c:v>-7.0800799999999997E-2</c:v>
                </c:pt>
                <c:pt idx="25178">
                  <c:v>-0.117188</c:v>
                </c:pt>
                <c:pt idx="25179">
                  <c:v>-0.151367</c:v>
                </c:pt>
                <c:pt idx="25180">
                  <c:v>-0.18554699999999999</c:v>
                </c:pt>
                <c:pt idx="25181">
                  <c:v>-0.20263700000000001</c:v>
                </c:pt>
                <c:pt idx="25182">
                  <c:v>-0.231934</c:v>
                </c:pt>
                <c:pt idx="25183">
                  <c:v>-0.27099600000000001</c:v>
                </c:pt>
                <c:pt idx="25184">
                  <c:v>-0.30029299999999998</c:v>
                </c:pt>
                <c:pt idx="25185">
                  <c:v>-0.31738300000000003</c:v>
                </c:pt>
                <c:pt idx="25186">
                  <c:v>-0.37597700000000001</c:v>
                </c:pt>
                <c:pt idx="25187">
                  <c:v>-0.41015600000000002</c:v>
                </c:pt>
                <c:pt idx="25188">
                  <c:v>-0.41503899999999999</c:v>
                </c:pt>
                <c:pt idx="25189">
                  <c:v>-0.43212899999999999</c:v>
                </c:pt>
                <c:pt idx="25190">
                  <c:v>-0.48095700000000002</c:v>
                </c:pt>
                <c:pt idx="25191">
                  <c:v>-0.49804700000000002</c:v>
                </c:pt>
                <c:pt idx="25192">
                  <c:v>-0.546875</c:v>
                </c:pt>
                <c:pt idx="25193">
                  <c:v>-0.56640599999999997</c:v>
                </c:pt>
                <c:pt idx="25194">
                  <c:v>-0.59326199999999996</c:v>
                </c:pt>
                <c:pt idx="25195">
                  <c:v>-0.617676</c:v>
                </c:pt>
                <c:pt idx="25196">
                  <c:v>-0.64209000000000005</c:v>
                </c:pt>
                <c:pt idx="25197">
                  <c:v>-0.65917999999999999</c:v>
                </c:pt>
                <c:pt idx="25198">
                  <c:v>-0.69091800000000003</c:v>
                </c:pt>
                <c:pt idx="25199">
                  <c:v>-0.70556600000000003</c:v>
                </c:pt>
                <c:pt idx="25200">
                  <c:v>-0.73730499999999999</c:v>
                </c:pt>
                <c:pt idx="25201">
                  <c:v>-0.75439500000000004</c:v>
                </c:pt>
                <c:pt idx="25202">
                  <c:v>-0.77880899999999997</c:v>
                </c:pt>
                <c:pt idx="25203">
                  <c:v>-0.80078099999999997</c:v>
                </c:pt>
                <c:pt idx="25204">
                  <c:v>-0.81542999999999999</c:v>
                </c:pt>
                <c:pt idx="25205">
                  <c:v>-0.83984400000000003</c:v>
                </c:pt>
                <c:pt idx="25206">
                  <c:v>-0.85449200000000003</c:v>
                </c:pt>
                <c:pt idx="25207">
                  <c:v>-0.87890599999999997</c:v>
                </c:pt>
                <c:pt idx="25208">
                  <c:v>-0.88134800000000002</c:v>
                </c:pt>
                <c:pt idx="25209">
                  <c:v>-0.89111300000000004</c:v>
                </c:pt>
                <c:pt idx="25210">
                  <c:v>-0.89843799999999996</c:v>
                </c:pt>
                <c:pt idx="25211">
                  <c:v>-0.91796900000000003</c:v>
                </c:pt>
                <c:pt idx="25212">
                  <c:v>-0.92529300000000003</c:v>
                </c:pt>
                <c:pt idx="25213">
                  <c:v>-0.94238299999999997</c:v>
                </c:pt>
                <c:pt idx="25214">
                  <c:v>-0.95214799999999999</c:v>
                </c:pt>
                <c:pt idx="25215">
                  <c:v>-0.93994100000000003</c:v>
                </c:pt>
                <c:pt idx="25216">
                  <c:v>-0.95947300000000002</c:v>
                </c:pt>
                <c:pt idx="25217">
                  <c:v>-0.97412100000000001</c:v>
                </c:pt>
                <c:pt idx="25218">
                  <c:v>-0.97656200000000004</c:v>
                </c:pt>
                <c:pt idx="25219">
                  <c:v>-0.96923800000000004</c:v>
                </c:pt>
                <c:pt idx="25220">
                  <c:v>-0.97656200000000004</c:v>
                </c:pt>
                <c:pt idx="25221">
                  <c:v>-0.98388699999999996</c:v>
                </c:pt>
                <c:pt idx="25222">
                  <c:v>-0.97656200000000004</c:v>
                </c:pt>
                <c:pt idx="25223">
                  <c:v>-0.98144500000000001</c:v>
                </c:pt>
                <c:pt idx="25224">
                  <c:v>-0.96923800000000004</c:v>
                </c:pt>
                <c:pt idx="25225">
                  <c:v>-0.96679700000000002</c:v>
                </c:pt>
                <c:pt idx="25226">
                  <c:v>-0.96923800000000004</c:v>
                </c:pt>
                <c:pt idx="25227">
                  <c:v>-0.96191400000000005</c:v>
                </c:pt>
                <c:pt idx="25228">
                  <c:v>-0.97412100000000001</c:v>
                </c:pt>
                <c:pt idx="25229">
                  <c:v>-0.94726600000000005</c:v>
                </c:pt>
                <c:pt idx="25230">
                  <c:v>-0.930176</c:v>
                </c:pt>
                <c:pt idx="25231">
                  <c:v>-0.92529300000000003</c:v>
                </c:pt>
                <c:pt idx="25232">
                  <c:v>-0.91064500000000004</c:v>
                </c:pt>
                <c:pt idx="25233">
                  <c:v>-0.89111300000000004</c:v>
                </c:pt>
                <c:pt idx="25234">
                  <c:v>-0.87402299999999999</c:v>
                </c:pt>
                <c:pt idx="25235">
                  <c:v>-0.86914100000000005</c:v>
                </c:pt>
                <c:pt idx="25236">
                  <c:v>-0.86425799999999997</c:v>
                </c:pt>
                <c:pt idx="25237">
                  <c:v>-0.83740199999999998</c:v>
                </c:pt>
                <c:pt idx="25238">
                  <c:v>-0.82031200000000004</c:v>
                </c:pt>
                <c:pt idx="25239">
                  <c:v>-0.80566400000000005</c:v>
                </c:pt>
                <c:pt idx="25240">
                  <c:v>-0.77636700000000003</c:v>
                </c:pt>
                <c:pt idx="25241">
                  <c:v>-0.75683599999999995</c:v>
                </c:pt>
                <c:pt idx="25242">
                  <c:v>-0.73730499999999999</c:v>
                </c:pt>
                <c:pt idx="25243">
                  <c:v>-0.71777299999999999</c:v>
                </c:pt>
                <c:pt idx="25244">
                  <c:v>-0.69091800000000003</c:v>
                </c:pt>
                <c:pt idx="25245">
                  <c:v>-0.65429700000000002</c:v>
                </c:pt>
                <c:pt idx="25246">
                  <c:v>-0.64209000000000005</c:v>
                </c:pt>
                <c:pt idx="25247">
                  <c:v>-0.60546900000000003</c:v>
                </c:pt>
                <c:pt idx="25248">
                  <c:v>-0.59570299999999998</c:v>
                </c:pt>
                <c:pt idx="25249">
                  <c:v>-0.554199</c:v>
                </c:pt>
                <c:pt idx="25250">
                  <c:v>-0.52734400000000003</c:v>
                </c:pt>
                <c:pt idx="25251">
                  <c:v>-0.51025399999999999</c:v>
                </c:pt>
                <c:pt idx="25252">
                  <c:v>-0.47363300000000003</c:v>
                </c:pt>
                <c:pt idx="25253">
                  <c:v>-0.44433600000000001</c:v>
                </c:pt>
                <c:pt idx="25254">
                  <c:v>-0.40283200000000002</c:v>
                </c:pt>
                <c:pt idx="25255">
                  <c:v>-0.37841799999999998</c:v>
                </c:pt>
                <c:pt idx="25256">
                  <c:v>-0.380859</c:v>
                </c:pt>
                <c:pt idx="25257">
                  <c:v>-0.3125</c:v>
                </c:pt>
                <c:pt idx="25258">
                  <c:v>-0.29785200000000001</c:v>
                </c:pt>
                <c:pt idx="25259">
                  <c:v>-0.25634800000000002</c:v>
                </c:pt>
                <c:pt idx="25260">
                  <c:v>-0.229492</c:v>
                </c:pt>
                <c:pt idx="25261">
                  <c:v>-0.18554699999999999</c:v>
                </c:pt>
                <c:pt idx="25262">
                  <c:v>-0.153809</c:v>
                </c:pt>
                <c:pt idx="25263">
                  <c:v>-0.119629</c:v>
                </c:pt>
                <c:pt idx="25264">
                  <c:v>-8.7890599999999999E-2</c:v>
                </c:pt>
                <c:pt idx="25265">
                  <c:v>-6.1035199999999998E-2</c:v>
                </c:pt>
                <c:pt idx="25266">
                  <c:v>-1.4648400000000001E-2</c:v>
                </c:pt>
                <c:pt idx="25267">
                  <c:v>3.1738299999999997E-2</c:v>
                </c:pt>
                <c:pt idx="25268">
                  <c:v>4.6386700000000003E-2</c:v>
                </c:pt>
                <c:pt idx="25269">
                  <c:v>0.10498</c:v>
                </c:pt>
                <c:pt idx="25270">
                  <c:v>0.117188</c:v>
                </c:pt>
                <c:pt idx="25271">
                  <c:v>0.12695300000000001</c:v>
                </c:pt>
                <c:pt idx="25272">
                  <c:v>0.17089799999999999</c:v>
                </c:pt>
                <c:pt idx="25273">
                  <c:v>0.20996100000000001</c:v>
                </c:pt>
                <c:pt idx="25274">
                  <c:v>0.25878899999999999</c:v>
                </c:pt>
                <c:pt idx="25275">
                  <c:v>0.28564499999999998</c:v>
                </c:pt>
                <c:pt idx="25276">
                  <c:v>0.305176</c:v>
                </c:pt>
                <c:pt idx="25277">
                  <c:v>0.33935500000000002</c:v>
                </c:pt>
                <c:pt idx="25278">
                  <c:v>0.35644500000000001</c:v>
                </c:pt>
                <c:pt idx="25279">
                  <c:v>0.41259800000000002</c:v>
                </c:pt>
                <c:pt idx="25280">
                  <c:v>0.43945299999999998</c:v>
                </c:pt>
                <c:pt idx="25281">
                  <c:v>0.47363300000000003</c:v>
                </c:pt>
                <c:pt idx="25282">
                  <c:v>0.49316399999999999</c:v>
                </c:pt>
                <c:pt idx="25283">
                  <c:v>0.52490199999999998</c:v>
                </c:pt>
                <c:pt idx="25284">
                  <c:v>0.57617200000000002</c:v>
                </c:pt>
                <c:pt idx="25285">
                  <c:v>0.56884800000000002</c:v>
                </c:pt>
                <c:pt idx="25286">
                  <c:v>0.62255899999999997</c:v>
                </c:pt>
                <c:pt idx="25287">
                  <c:v>0.632324</c:v>
                </c:pt>
                <c:pt idx="25288">
                  <c:v>0.66162100000000001</c:v>
                </c:pt>
                <c:pt idx="25289">
                  <c:v>0.69091800000000003</c:v>
                </c:pt>
                <c:pt idx="25290">
                  <c:v>0.72021500000000005</c:v>
                </c:pt>
                <c:pt idx="25291">
                  <c:v>0.74707000000000001</c:v>
                </c:pt>
                <c:pt idx="25292">
                  <c:v>0.76904300000000003</c:v>
                </c:pt>
                <c:pt idx="25293">
                  <c:v>0.78125</c:v>
                </c:pt>
                <c:pt idx="25294">
                  <c:v>0.80322300000000002</c:v>
                </c:pt>
                <c:pt idx="25295">
                  <c:v>0.82763699999999996</c:v>
                </c:pt>
                <c:pt idx="25296">
                  <c:v>0.84960899999999995</c:v>
                </c:pt>
                <c:pt idx="25297">
                  <c:v>0.87402299999999999</c:v>
                </c:pt>
                <c:pt idx="25298">
                  <c:v>0.89355499999999999</c:v>
                </c:pt>
                <c:pt idx="25299">
                  <c:v>0.91064500000000004</c:v>
                </c:pt>
                <c:pt idx="25300">
                  <c:v>0.930176</c:v>
                </c:pt>
                <c:pt idx="25301">
                  <c:v>0.95703099999999997</c:v>
                </c:pt>
                <c:pt idx="25302">
                  <c:v>0.93505899999999997</c:v>
                </c:pt>
                <c:pt idx="25303">
                  <c:v>0.97412100000000001</c:v>
                </c:pt>
                <c:pt idx="25304">
                  <c:v>0.98877000000000004</c:v>
                </c:pt>
                <c:pt idx="25305">
                  <c:v>0.99121099999999995</c:v>
                </c:pt>
                <c:pt idx="25306">
                  <c:v>0.99853499999999995</c:v>
                </c:pt>
                <c:pt idx="25307">
                  <c:v>1.02295</c:v>
                </c:pt>
                <c:pt idx="25308">
                  <c:v>1.02539</c:v>
                </c:pt>
                <c:pt idx="25309">
                  <c:v>1.0351600000000001</c:v>
                </c:pt>
                <c:pt idx="25310">
                  <c:v>1.0376000000000001</c:v>
                </c:pt>
                <c:pt idx="25311">
                  <c:v>1.0400400000000001</c:v>
                </c:pt>
                <c:pt idx="25312">
                  <c:v>1.0571299999999999</c:v>
                </c:pt>
                <c:pt idx="25313">
                  <c:v>1.0595699999999999</c:v>
                </c:pt>
                <c:pt idx="25314">
                  <c:v>1.0571299999999999</c:v>
                </c:pt>
                <c:pt idx="25315">
                  <c:v>1.0620099999999999</c:v>
                </c:pt>
                <c:pt idx="25316">
                  <c:v>1.0620099999999999</c:v>
                </c:pt>
                <c:pt idx="25317">
                  <c:v>1.0595699999999999</c:v>
                </c:pt>
                <c:pt idx="25318">
                  <c:v>1.0571299999999999</c:v>
                </c:pt>
                <c:pt idx="25319">
                  <c:v>1.0546899999999999</c:v>
                </c:pt>
                <c:pt idx="25320">
                  <c:v>1.0498000000000001</c:v>
                </c:pt>
                <c:pt idx="25321">
                  <c:v>1.0424800000000001</c:v>
                </c:pt>
                <c:pt idx="25322">
                  <c:v>1.0473600000000001</c:v>
                </c:pt>
                <c:pt idx="25323">
                  <c:v>1.03271</c:v>
                </c:pt>
                <c:pt idx="25324">
                  <c:v>1.02051</c:v>
                </c:pt>
                <c:pt idx="25325">
                  <c:v>1.01807</c:v>
                </c:pt>
                <c:pt idx="25326">
                  <c:v>1.00342</c:v>
                </c:pt>
                <c:pt idx="25327">
                  <c:v>0.99853499999999995</c:v>
                </c:pt>
                <c:pt idx="25328">
                  <c:v>0.99121099999999995</c:v>
                </c:pt>
                <c:pt idx="25329">
                  <c:v>0.97656200000000004</c:v>
                </c:pt>
                <c:pt idx="25330">
                  <c:v>0.95459000000000005</c:v>
                </c:pt>
                <c:pt idx="25331">
                  <c:v>0.92773399999999995</c:v>
                </c:pt>
                <c:pt idx="25332">
                  <c:v>0.92529300000000003</c:v>
                </c:pt>
                <c:pt idx="25333">
                  <c:v>0.90820299999999998</c:v>
                </c:pt>
                <c:pt idx="25334">
                  <c:v>0.90087899999999999</c:v>
                </c:pt>
                <c:pt idx="25335">
                  <c:v>0.86425799999999997</c:v>
                </c:pt>
                <c:pt idx="25336">
                  <c:v>0.83496099999999995</c:v>
                </c:pt>
                <c:pt idx="25337">
                  <c:v>0.83252000000000004</c:v>
                </c:pt>
                <c:pt idx="25338">
                  <c:v>0.788574</c:v>
                </c:pt>
                <c:pt idx="25339">
                  <c:v>0.79834000000000005</c:v>
                </c:pt>
                <c:pt idx="25340">
                  <c:v>0.77636700000000003</c:v>
                </c:pt>
                <c:pt idx="25341">
                  <c:v>0.73486300000000004</c:v>
                </c:pt>
                <c:pt idx="25342">
                  <c:v>0.72265599999999997</c:v>
                </c:pt>
                <c:pt idx="25343">
                  <c:v>0.695801</c:v>
                </c:pt>
                <c:pt idx="25344">
                  <c:v>0.65673800000000004</c:v>
                </c:pt>
                <c:pt idx="25345">
                  <c:v>0.64209000000000005</c:v>
                </c:pt>
                <c:pt idx="25346">
                  <c:v>0.60302699999999998</c:v>
                </c:pt>
                <c:pt idx="25347">
                  <c:v>0.58593799999999996</c:v>
                </c:pt>
                <c:pt idx="25348">
                  <c:v>0.55664100000000005</c:v>
                </c:pt>
                <c:pt idx="25349">
                  <c:v>0.53710899999999995</c:v>
                </c:pt>
                <c:pt idx="25350">
                  <c:v>0.51269500000000001</c:v>
                </c:pt>
                <c:pt idx="25351">
                  <c:v>0.46630899999999997</c:v>
                </c:pt>
                <c:pt idx="25352">
                  <c:v>0.44433600000000001</c:v>
                </c:pt>
                <c:pt idx="25353">
                  <c:v>0.41992200000000002</c:v>
                </c:pt>
                <c:pt idx="25354">
                  <c:v>0.37841799999999998</c:v>
                </c:pt>
                <c:pt idx="25355">
                  <c:v>0.35400399999999999</c:v>
                </c:pt>
                <c:pt idx="25356">
                  <c:v>0.31494100000000003</c:v>
                </c:pt>
                <c:pt idx="25357">
                  <c:v>0.28564499999999998</c:v>
                </c:pt>
                <c:pt idx="25358">
                  <c:v>0.26123000000000002</c:v>
                </c:pt>
                <c:pt idx="25359">
                  <c:v>0.224609</c:v>
                </c:pt>
                <c:pt idx="25360">
                  <c:v>0.17822299999999999</c:v>
                </c:pt>
                <c:pt idx="25361">
                  <c:v>0.146484</c:v>
                </c:pt>
                <c:pt idx="25362">
                  <c:v>0.12695300000000001</c:v>
                </c:pt>
                <c:pt idx="25363">
                  <c:v>9.2773400000000006E-2</c:v>
                </c:pt>
                <c:pt idx="25364">
                  <c:v>6.5918000000000004E-2</c:v>
                </c:pt>
                <c:pt idx="25365">
                  <c:v>3.6621099999999997E-2</c:v>
                </c:pt>
                <c:pt idx="25366">
                  <c:v>8.3007800000000007E-2</c:v>
                </c:pt>
                <c:pt idx="25367">
                  <c:v>-2.6855500000000001E-2</c:v>
                </c:pt>
                <c:pt idx="25368">
                  <c:v>-6.1035199999999998E-2</c:v>
                </c:pt>
                <c:pt idx="25369">
                  <c:v>-7.5683600000000004E-2</c:v>
                </c:pt>
                <c:pt idx="25370">
                  <c:v>-0.13183600000000001</c:v>
                </c:pt>
                <c:pt idx="25371">
                  <c:v>-0.163574</c:v>
                </c:pt>
                <c:pt idx="25372">
                  <c:v>-0.19287099999999999</c:v>
                </c:pt>
                <c:pt idx="25373">
                  <c:v>-0.229492</c:v>
                </c:pt>
                <c:pt idx="25374">
                  <c:v>-0.25390600000000002</c:v>
                </c:pt>
                <c:pt idx="25375">
                  <c:v>-0.28564499999999998</c:v>
                </c:pt>
                <c:pt idx="25376">
                  <c:v>-0.302734</c:v>
                </c:pt>
                <c:pt idx="25377">
                  <c:v>-0.33691399999999999</c:v>
                </c:pt>
                <c:pt idx="25378">
                  <c:v>-0.38818399999999997</c:v>
                </c:pt>
                <c:pt idx="25379">
                  <c:v>-0.42724600000000001</c:v>
                </c:pt>
                <c:pt idx="25380">
                  <c:v>-0.45166000000000001</c:v>
                </c:pt>
                <c:pt idx="25381">
                  <c:v>-0.48095700000000002</c:v>
                </c:pt>
                <c:pt idx="25382">
                  <c:v>-0.50048800000000004</c:v>
                </c:pt>
                <c:pt idx="25383">
                  <c:v>-0.52246099999999995</c:v>
                </c:pt>
                <c:pt idx="25384">
                  <c:v>-0.55175799999999997</c:v>
                </c:pt>
                <c:pt idx="25385">
                  <c:v>-0.59570299999999998</c:v>
                </c:pt>
                <c:pt idx="25386">
                  <c:v>-0.62255899999999997</c:v>
                </c:pt>
                <c:pt idx="25387">
                  <c:v>-0.64209000000000005</c:v>
                </c:pt>
                <c:pt idx="25388">
                  <c:v>-0.67382799999999998</c:v>
                </c:pt>
                <c:pt idx="25389">
                  <c:v>-0.67627000000000004</c:v>
                </c:pt>
                <c:pt idx="25390">
                  <c:v>-0.69824200000000003</c:v>
                </c:pt>
                <c:pt idx="25391">
                  <c:v>-0.72021500000000005</c:v>
                </c:pt>
                <c:pt idx="25392">
                  <c:v>-0.73974600000000001</c:v>
                </c:pt>
                <c:pt idx="25393">
                  <c:v>-0.76904300000000003</c:v>
                </c:pt>
                <c:pt idx="25394">
                  <c:v>-0.78613299999999997</c:v>
                </c:pt>
                <c:pt idx="25395">
                  <c:v>-0.81054700000000002</c:v>
                </c:pt>
                <c:pt idx="25396">
                  <c:v>-0.82031200000000004</c:v>
                </c:pt>
                <c:pt idx="25397">
                  <c:v>-0.84472700000000001</c:v>
                </c:pt>
                <c:pt idx="25398">
                  <c:v>-0.852051</c:v>
                </c:pt>
                <c:pt idx="25399">
                  <c:v>-0.88378900000000005</c:v>
                </c:pt>
                <c:pt idx="25400">
                  <c:v>-0.87158199999999997</c:v>
                </c:pt>
                <c:pt idx="25401">
                  <c:v>-0.90576199999999996</c:v>
                </c:pt>
                <c:pt idx="25402">
                  <c:v>-0.91552699999999998</c:v>
                </c:pt>
                <c:pt idx="25403">
                  <c:v>-0.91552699999999998</c:v>
                </c:pt>
                <c:pt idx="25404">
                  <c:v>-0.92040999999999995</c:v>
                </c:pt>
                <c:pt idx="25405">
                  <c:v>-0.944824</c:v>
                </c:pt>
                <c:pt idx="25406">
                  <c:v>-0.944824</c:v>
                </c:pt>
                <c:pt idx="25407">
                  <c:v>-0.944824</c:v>
                </c:pt>
                <c:pt idx="25408">
                  <c:v>-0.94970699999999997</c:v>
                </c:pt>
                <c:pt idx="25409">
                  <c:v>-0.95703099999999997</c:v>
                </c:pt>
                <c:pt idx="25410">
                  <c:v>-0.95459000000000005</c:v>
                </c:pt>
                <c:pt idx="25411">
                  <c:v>-0.96191400000000005</c:v>
                </c:pt>
                <c:pt idx="25412">
                  <c:v>-0.96679700000000002</c:v>
                </c:pt>
                <c:pt idx="25413">
                  <c:v>-0.95947300000000002</c:v>
                </c:pt>
                <c:pt idx="25414">
                  <c:v>-0.95947300000000002</c:v>
                </c:pt>
                <c:pt idx="25415">
                  <c:v>-0.94970699999999997</c:v>
                </c:pt>
                <c:pt idx="25416">
                  <c:v>-0.96191400000000005</c:v>
                </c:pt>
                <c:pt idx="25417">
                  <c:v>-0.94970699999999997</c:v>
                </c:pt>
                <c:pt idx="25418">
                  <c:v>-0.96923800000000004</c:v>
                </c:pt>
                <c:pt idx="25419">
                  <c:v>-0.93505899999999997</c:v>
                </c:pt>
                <c:pt idx="25420">
                  <c:v>-0.90820299999999998</c:v>
                </c:pt>
                <c:pt idx="25421">
                  <c:v>-0.91552699999999998</c:v>
                </c:pt>
                <c:pt idx="25422">
                  <c:v>-0.90087899999999999</c:v>
                </c:pt>
                <c:pt idx="25423">
                  <c:v>-0.89355499999999999</c:v>
                </c:pt>
                <c:pt idx="25424">
                  <c:v>-0.87890599999999997</c:v>
                </c:pt>
                <c:pt idx="25425">
                  <c:v>-0.866699</c:v>
                </c:pt>
                <c:pt idx="25426">
                  <c:v>-0.852051</c:v>
                </c:pt>
                <c:pt idx="25427">
                  <c:v>-0.83496099999999995</c:v>
                </c:pt>
                <c:pt idx="25428">
                  <c:v>-0.82519500000000001</c:v>
                </c:pt>
                <c:pt idx="25429">
                  <c:v>-0.79345699999999997</c:v>
                </c:pt>
                <c:pt idx="25430">
                  <c:v>-0.78125</c:v>
                </c:pt>
                <c:pt idx="25431">
                  <c:v>-0.76171900000000003</c:v>
                </c:pt>
                <c:pt idx="25432">
                  <c:v>-0.73486300000000004</c:v>
                </c:pt>
                <c:pt idx="25433">
                  <c:v>-0.73242200000000002</c:v>
                </c:pt>
                <c:pt idx="25434">
                  <c:v>-0.703125</c:v>
                </c:pt>
                <c:pt idx="25435">
                  <c:v>-0.66406200000000004</c:v>
                </c:pt>
                <c:pt idx="25436">
                  <c:v>-0.64941400000000005</c:v>
                </c:pt>
                <c:pt idx="25437">
                  <c:v>-0.625</c:v>
                </c:pt>
                <c:pt idx="25438">
                  <c:v>-0.59570299999999998</c:v>
                </c:pt>
                <c:pt idx="25439">
                  <c:v>-0.56640599999999997</c:v>
                </c:pt>
                <c:pt idx="25440">
                  <c:v>-0.54443399999999997</c:v>
                </c:pt>
                <c:pt idx="25441">
                  <c:v>-0.51025399999999999</c:v>
                </c:pt>
                <c:pt idx="25442">
                  <c:v>-0.48583999999999999</c:v>
                </c:pt>
                <c:pt idx="25443">
                  <c:v>-0.45166000000000001</c:v>
                </c:pt>
                <c:pt idx="25444">
                  <c:v>-0.41992200000000002</c:v>
                </c:pt>
                <c:pt idx="25445">
                  <c:v>-0.397949</c:v>
                </c:pt>
                <c:pt idx="25446">
                  <c:v>-0.400391</c:v>
                </c:pt>
                <c:pt idx="25447">
                  <c:v>-0.33935500000000002</c:v>
                </c:pt>
                <c:pt idx="25448">
                  <c:v>-0.32958999999999999</c:v>
                </c:pt>
                <c:pt idx="25449">
                  <c:v>-0.27099600000000001</c:v>
                </c:pt>
                <c:pt idx="25450">
                  <c:v>-0.241699</c:v>
                </c:pt>
                <c:pt idx="25451">
                  <c:v>-0.20996100000000001</c:v>
                </c:pt>
                <c:pt idx="25452">
                  <c:v>-0.17578099999999999</c:v>
                </c:pt>
                <c:pt idx="25453">
                  <c:v>-0.144043</c:v>
                </c:pt>
                <c:pt idx="25454">
                  <c:v>-0.12695300000000001</c:v>
                </c:pt>
                <c:pt idx="25455">
                  <c:v>-7.0800799999999997E-2</c:v>
                </c:pt>
                <c:pt idx="25456">
                  <c:v>-5.1269500000000003E-2</c:v>
                </c:pt>
                <c:pt idx="25457">
                  <c:v>-9.7656199999999992E-3</c:v>
                </c:pt>
                <c:pt idx="25458">
                  <c:v>1.7089799999999999E-2</c:v>
                </c:pt>
                <c:pt idx="25459">
                  <c:v>5.6152300000000002E-2</c:v>
                </c:pt>
                <c:pt idx="25460">
                  <c:v>8.3007800000000007E-2</c:v>
                </c:pt>
                <c:pt idx="25461">
                  <c:v>0.146484</c:v>
                </c:pt>
                <c:pt idx="25462">
                  <c:v>0.14160200000000001</c:v>
                </c:pt>
                <c:pt idx="25463">
                  <c:v>0.17578099999999999</c:v>
                </c:pt>
                <c:pt idx="25464">
                  <c:v>0.227051</c:v>
                </c:pt>
                <c:pt idx="25465">
                  <c:v>0.24902299999999999</c:v>
                </c:pt>
                <c:pt idx="25466">
                  <c:v>0.26855499999999999</c:v>
                </c:pt>
                <c:pt idx="25467">
                  <c:v>0.30761699999999997</c:v>
                </c:pt>
                <c:pt idx="25468">
                  <c:v>0.319824</c:v>
                </c:pt>
                <c:pt idx="25469">
                  <c:v>0.37597700000000001</c:v>
                </c:pt>
                <c:pt idx="25470">
                  <c:v>0.41015600000000002</c:v>
                </c:pt>
                <c:pt idx="25471">
                  <c:v>0.41992200000000002</c:v>
                </c:pt>
                <c:pt idx="25472">
                  <c:v>0.46386699999999997</c:v>
                </c:pt>
                <c:pt idx="25473">
                  <c:v>0.476074</c:v>
                </c:pt>
                <c:pt idx="25474">
                  <c:v>0.52490199999999998</c:v>
                </c:pt>
                <c:pt idx="25475">
                  <c:v>0.53466800000000003</c:v>
                </c:pt>
                <c:pt idx="25476">
                  <c:v>0.56640599999999997</c:v>
                </c:pt>
                <c:pt idx="25477">
                  <c:v>0.60790999999999995</c:v>
                </c:pt>
                <c:pt idx="25478">
                  <c:v>0.62255899999999997</c:v>
                </c:pt>
                <c:pt idx="25479">
                  <c:v>0.65673800000000004</c:v>
                </c:pt>
                <c:pt idx="25480">
                  <c:v>0.67138699999999996</c:v>
                </c:pt>
                <c:pt idx="25481">
                  <c:v>0.695801</c:v>
                </c:pt>
                <c:pt idx="25482">
                  <c:v>0.73974600000000001</c:v>
                </c:pt>
                <c:pt idx="25483">
                  <c:v>0.74218799999999996</c:v>
                </c:pt>
                <c:pt idx="25484">
                  <c:v>0.75683599999999995</c:v>
                </c:pt>
                <c:pt idx="25485">
                  <c:v>0.78125</c:v>
                </c:pt>
                <c:pt idx="25486">
                  <c:v>0.81054700000000002</c:v>
                </c:pt>
                <c:pt idx="25487">
                  <c:v>0.83496099999999995</c:v>
                </c:pt>
                <c:pt idx="25488">
                  <c:v>0.852051</c:v>
                </c:pt>
                <c:pt idx="25489">
                  <c:v>0.852051</c:v>
                </c:pt>
                <c:pt idx="25490">
                  <c:v>0.88378900000000005</c:v>
                </c:pt>
                <c:pt idx="25491">
                  <c:v>0.95214799999999999</c:v>
                </c:pt>
                <c:pt idx="25492">
                  <c:v>0.930176</c:v>
                </c:pt>
                <c:pt idx="25493">
                  <c:v>0.92529300000000003</c:v>
                </c:pt>
                <c:pt idx="25494">
                  <c:v>0.94970699999999997</c:v>
                </c:pt>
                <c:pt idx="25495">
                  <c:v>0.95947300000000002</c:v>
                </c:pt>
                <c:pt idx="25496">
                  <c:v>0.96923800000000004</c:v>
                </c:pt>
                <c:pt idx="25497">
                  <c:v>0.97900399999999999</c:v>
                </c:pt>
                <c:pt idx="25498">
                  <c:v>1.01074</c:v>
                </c:pt>
                <c:pt idx="25499">
                  <c:v>1.0083</c:v>
                </c:pt>
                <c:pt idx="25500">
                  <c:v>1.01562</c:v>
                </c:pt>
                <c:pt idx="25501">
                  <c:v>1.0083</c:v>
                </c:pt>
                <c:pt idx="25502">
                  <c:v>1.01807</c:v>
                </c:pt>
                <c:pt idx="25503">
                  <c:v>1.02783</c:v>
                </c:pt>
                <c:pt idx="25504">
                  <c:v>1.03027</c:v>
                </c:pt>
                <c:pt idx="25505">
                  <c:v>1.02783</c:v>
                </c:pt>
                <c:pt idx="25506">
                  <c:v>1.03027</c:v>
                </c:pt>
                <c:pt idx="25507">
                  <c:v>1.0351600000000001</c:v>
                </c:pt>
                <c:pt idx="25508">
                  <c:v>1.02539</c:v>
                </c:pt>
                <c:pt idx="25509">
                  <c:v>1.02051</c:v>
                </c:pt>
                <c:pt idx="25510">
                  <c:v>1.0376000000000001</c:v>
                </c:pt>
                <c:pt idx="25511">
                  <c:v>1.02539</c:v>
                </c:pt>
                <c:pt idx="25512">
                  <c:v>1.01074</c:v>
                </c:pt>
                <c:pt idx="25513">
                  <c:v>1.01074</c:v>
                </c:pt>
                <c:pt idx="25514">
                  <c:v>0.99609400000000003</c:v>
                </c:pt>
                <c:pt idx="25515">
                  <c:v>0.98144500000000001</c:v>
                </c:pt>
                <c:pt idx="25516">
                  <c:v>0.98877000000000004</c:v>
                </c:pt>
                <c:pt idx="25517">
                  <c:v>0.96679700000000002</c:v>
                </c:pt>
                <c:pt idx="25518">
                  <c:v>0.944824</c:v>
                </c:pt>
                <c:pt idx="25519">
                  <c:v>0.95703099999999997</c:v>
                </c:pt>
                <c:pt idx="25520">
                  <c:v>0.91308599999999995</c:v>
                </c:pt>
                <c:pt idx="25521">
                  <c:v>0.92285200000000001</c:v>
                </c:pt>
                <c:pt idx="25522">
                  <c:v>0.91552699999999998</c:v>
                </c:pt>
                <c:pt idx="25523">
                  <c:v>0.88622999999999996</c:v>
                </c:pt>
                <c:pt idx="25524">
                  <c:v>0.88622999999999996</c:v>
                </c:pt>
                <c:pt idx="25525">
                  <c:v>0.87158199999999997</c:v>
                </c:pt>
                <c:pt idx="25526">
                  <c:v>0.859375</c:v>
                </c:pt>
                <c:pt idx="25527">
                  <c:v>0.81542999999999999</c:v>
                </c:pt>
                <c:pt idx="25528">
                  <c:v>0.79345699999999997</c:v>
                </c:pt>
                <c:pt idx="25529">
                  <c:v>0.77148399999999995</c:v>
                </c:pt>
                <c:pt idx="25530">
                  <c:v>0.75439500000000004</c:v>
                </c:pt>
                <c:pt idx="25531">
                  <c:v>0.73242200000000002</c:v>
                </c:pt>
                <c:pt idx="25532">
                  <c:v>0.710449</c:v>
                </c:pt>
                <c:pt idx="25533">
                  <c:v>0.68359400000000003</c:v>
                </c:pt>
                <c:pt idx="25534">
                  <c:v>0.65185499999999996</c:v>
                </c:pt>
                <c:pt idx="25535">
                  <c:v>0.62988299999999997</c:v>
                </c:pt>
                <c:pt idx="25536">
                  <c:v>0.61279300000000003</c:v>
                </c:pt>
                <c:pt idx="25537">
                  <c:v>0.60058599999999995</c:v>
                </c:pt>
                <c:pt idx="25538">
                  <c:v>0.55908199999999997</c:v>
                </c:pt>
                <c:pt idx="25539">
                  <c:v>0.52002000000000004</c:v>
                </c:pt>
                <c:pt idx="25540">
                  <c:v>0.50537100000000001</c:v>
                </c:pt>
                <c:pt idx="25541">
                  <c:v>0.48339799999999999</c:v>
                </c:pt>
                <c:pt idx="25542">
                  <c:v>0.44433600000000001</c:v>
                </c:pt>
                <c:pt idx="25543">
                  <c:v>0.41503899999999999</c:v>
                </c:pt>
                <c:pt idx="25544">
                  <c:v>0.37597700000000001</c:v>
                </c:pt>
                <c:pt idx="25545">
                  <c:v>0.36376999999999998</c:v>
                </c:pt>
                <c:pt idx="25546">
                  <c:v>0.31005899999999997</c:v>
                </c:pt>
                <c:pt idx="25547">
                  <c:v>0.29296899999999998</c:v>
                </c:pt>
                <c:pt idx="25548">
                  <c:v>0.26611299999999999</c:v>
                </c:pt>
                <c:pt idx="25549">
                  <c:v>0.224609</c:v>
                </c:pt>
                <c:pt idx="25550">
                  <c:v>0.19775400000000001</c:v>
                </c:pt>
                <c:pt idx="25551">
                  <c:v>0.168457</c:v>
                </c:pt>
                <c:pt idx="25552">
                  <c:v>0.124512</c:v>
                </c:pt>
                <c:pt idx="25553">
                  <c:v>0.10253900000000001</c:v>
                </c:pt>
                <c:pt idx="25554">
                  <c:v>6.8359400000000001E-2</c:v>
                </c:pt>
                <c:pt idx="25555">
                  <c:v>2.9296900000000001E-2</c:v>
                </c:pt>
                <c:pt idx="25556">
                  <c:v>5.8593800000000001E-2</c:v>
                </c:pt>
                <c:pt idx="25557">
                  <c:v>-2.4414100000000001E-2</c:v>
                </c:pt>
                <c:pt idx="25558">
                  <c:v>-6.3476599999999994E-2</c:v>
                </c:pt>
                <c:pt idx="25559">
                  <c:v>-9.0331999999999996E-2</c:v>
                </c:pt>
                <c:pt idx="25560">
                  <c:v>-0.12939500000000001</c:v>
                </c:pt>
                <c:pt idx="25561">
                  <c:v>-0.15625</c:v>
                </c:pt>
                <c:pt idx="25562">
                  <c:v>-0.18798799999999999</c:v>
                </c:pt>
                <c:pt idx="25563">
                  <c:v>-0.21240200000000001</c:v>
                </c:pt>
                <c:pt idx="25564">
                  <c:v>-0.246582</c:v>
                </c:pt>
                <c:pt idx="25565">
                  <c:v>-0.27832000000000001</c:v>
                </c:pt>
                <c:pt idx="25566">
                  <c:v>-0.29785200000000001</c:v>
                </c:pt>
                <c:pt idx="25567">
                  <c:v>-0.32470700000000002</c:v>
                </c:pt>
                <c:pt idx="25568">
                  <c:v>-0.36376999999999998</c:v>
                </c:pt>
                <c:pt idx="25569">
                  <c:v>-0.35156199999999999</c:v>
                </c:pt>
                <c:pt idx="25570">
                  <c:v>-0.42724600000000001</c:v>
                </c:pt>
                <c:pt idx="25571">
                  <c:v>-0.45166000000000001</c:v>
                </c:pt>
                <c:pt idx="25572">
                  <c:v>-0.47363300000000003</c:v>
                </c:pt>
                <c:pt idx="25573">
                  <c:v>-0.51757799999999998</c:v>
                </c:pt>
                <c:pt idx="25574">
                  <c:v>-0.54443399999999997</c:v>
                </c:pt>
                <c:pt idx="25575">
                  <c:v>-0.57861300000000004</c:v>
                </c:pt>
                <c:pt idx="25576">
                  <c:v>-0.60302699999999998</c:v>
                </c:pt>
                <c:pt idx="25577">
                  <c:v>-0.62255899999999997</c:v>
                </c:pt>
                <c:pt idx="25578">
                  <c:v>-0.66406200000000004</c:v>
                </c:pt>
                <c:pt idx="25579">
                  <c:v>-0.67871099999999995</c:v>
                </c:pt>
                <c:pt idx="25580">
                  <c:v>-0.70068399999999997</c:v>
                </c:pt>
                <c:pt idx="25581">
                  <c:v>-0.710449</c:v>
                </c:pt>
                <c:pt idx="25582">
                  <c:v>-0.74462899999999999</c:v>
                </c:pt>
                <c:pt idx="25583">
                  <c:v>-0.76660200000000001</c:v>
                </c:pt>
                <c:pt idx="25584">
                  <c:v>-0.76415999999999995</c:v>
                </c:pt>
                <c:pt idx="25585">
                  <c:v>-0.80566400000000005</c:v>
                </c:pt>
                <c:pt idx="25586">
                  <c:v>-0.81787100000000001</c:v>
                </c:pt>
                <c:pt idx="25587">
                  <c:v>-0.83252000000000004</c:v>
                </c:pt>
                <c:pt idx="25588">
                  <c:v>-0.86181600000000003</c:v>
                </c:pt>
                <c:pt idx="25589">
                  <c:v>-0.85693399999999997</c:v>
                </c:pt>
                <c:pt idx="25590">
                  <c:v>-0.88622999999999996</c:v>
                </c:pt>
                <c:pt idx="25591">
                  <c:v>-0.90820299999999998</c:v>
                </c:pt>
                <c:pt idx="25592">
                  <c:v>-0.92529300000000003</c:v>
                </c:pt>
                <c:pt idx="25593">
                  <c:v>-0.91308599999999995</c:v>
                </c:pt>
                <c:pt idx="25594">
                  <c:v>-0.930176</c:v>
                </c:pt>
                <c:pt idx="25595">
                  <c:v>-0.94970699999999997</c:v>
                </c:pt>
                <c:pt idx="25596">
                  <c:v>-0.95214799999999999</c:v>
                </c:pt>
                <c:pt idx="25597">
                  <c:v>-0.9375</c:v>
                </c:pt>
                <c:pt idx="25598">
                  <c:v>-0.96191400000000005</c:v>
                </c:pt>
                <c:pt idx="25599">
                  <c:v>-0.97167999999999999</c:v>
                </c:pt>
                <c:pt idx="25600">
                  <c:v>-0.97656200000000004</c:v>
                </c:pt>
                <c:pt idx="25601">
                  <c:v>-0.96679700000000002</c:v>
                </c:pt>
                <c:pt idx="25602">
                  <c:v>-0.97900399999999999</c:v>
                </c:pt>
                <c:pt idx="25603">
                  <c:v>-0.98144500000000001</c:v>
                </c:pt>
                <c:pt idx="25604">
                  <c:v>-0.97412100000000001</c:v>
                </c:pt>
                <c:pt idx="25605">
                  <c:v>-0.97900399999999999</c:v>
                </c:pt>
                <c:pt idx="25606">
                  <c:v>-0.97412100000000001</c:v>
                </c:pt>
                <c:pt idx="25607">
                  <c:v>-0.95703099999999997</c:v>
                </c:pt>
                <c:pt idx="25608">
                  <c:v>-1.00342</c:v>
                </c:pt>
                <c:pt idx="25609">
                  <c:v>-0.95214799999999999</c:v>
                </c:pt>
                <c:pt idx="25610">
                  <c:v>-0.97167999999999999</c:v>
                </c:pt>
                <c:pt idx="25611">
                  <c:v>-0.944824</c:v>
                </c:pt>
                <c:pt idx="25612">
                  <c:v>-0.93261700000000003</c:v>
                </c:pt>
                <c:pt idx="25613">
                  <c:v>-0.91796900000000003</c:v>
                </c:pt>
                <c:pt idx="25614">
                  <c:v>-0.90332000000000001</c:v>
                </c:pt>
                <c:pt idx="25615">
                  <c:v>-0.89599600000000001</c:v>
                </c:pt>
                <c:pt idx="25616">
                  <c:v>-0.87402299999999999</c:v>
                </c:pt>
                <c:pt idx="25617">
                  <c:v>-0.86425799999999997</c:v>
                </c:pt>
                <c:pt idx="25618">
                  <c:v>-0.852051</c:v>
                </c:pt>
                <c:pt idx="25619">
                  <c:v>-0.82763699999999996</c:v>
                </c:pt>
                <c:pt idx="25620">
                  <c:v>-0.80566400000000005</c:v>
                </c:pt>
                <c:pt idx="25621">
                  <c:v>-0.78613299999999997</c:v>
                </c:pt>
                <c:pt idx="25622">
                  <c:v>-0.77880899999999997</c:v>
                </c:pt>
                <c:pt idx="25623">
                  <c:v>-0.76171900000000003</c:v>
                </c:pt>
                <c:pt idx="25624">
                  <c:v>-0.72509800000000002</c:v>
                </c:pt>
                <c:pt idx="25625">
                  <c:v>-0.71289100000000005</c:v>
                </c:pt>
                <c:pt idx="25626">
                  <c:v>-0.695801</c:v>
                </c:pt>
                <c:pt idx="25627">
                  <c:v>-0.66894500000000001</c:v>
                </c:pt>
                <c:pt idx="25628">
                  <c:v>-0.63964799999999999</c:v>
                </c:pt>
                <c:pt idx="25629">
                  <c:v>-0.62255899999999997</c:v>
                </c:pt>
                <c:pt idx="25630">
                  <c:v>-0.58593799999999996</c:v>
                </c:pt>
                <c:pt idx="25631">
                  <c:v>-0.554199</c:v>
                </c:pt>
                <c:pt idx="25632">
                  <c:v>-0.51757799999999998</c:v>
                </c:pt>
                <c:pt idx="25633">
                  <c:v>-0.50048800000000004</c:v>
                </c:pt>
                <c:pt idx="25634">
                  <c:v>-0.47119100000000003</c:v>
                </c:pt>
                <c:pt idx="25635">
                  <c:v>-0.43701200000000001</c:v>
                </c:pt>
                <c:pt idx="25636">
                  <c:v>-0.41992200000000002</c:v>
                </c:pt>
                <c:pt idx="25637">
                  <c:v>-0.37353500000000001</c:v>
                </c:pt>
                <c:pt idx="25638">
                  <c:v>-0.35644500000000001</c:v>
                </c:pt>
                <c:pt idx="25639">
                  <c:v>-0.31005899999999997</c:v>
                </c:pt>
                <c:pt idx="25640">
                  <c:v>-0.29296899999999998</c:v>
                </c:pt>
                <c:pt idx="25641">
                  <c:v>-0.24902299999999999</c:v>
                </c:pt>
                <c:pt idx="25642">
                  <c:v>-0.227051</c:v>
                </c:pt>
                <c:pt idx="25643">
                  <c:v>-0.18798799999999999</c:v>
                </c:pt>
                <c:pt idx="25644">
                  <c:v>-0.151367</c:v>
                </c:pt>
                <c:pt idx="25645">
                  <c:v>-0.107422</c:v>
                </c:pt>
                <c:pt idx="25646">
                  <c:v>-8.3007800000000007E-2</c:v>
                </c:pt>
                <c:pt idx="25647">
                  <c:v>-5.1269500000000003E-2</c:v>
                </c:pt>
                <c:pt idx="25648">
                  <c:v>-2.4414100000000001E-2</c:v>
                </c:pt>
                <c:pt idx="25649">
                  <c:v>-9.7656199999999992E-3</c:v>
                </c:pt>
                <c:pt idx="25650">
                  <c:v>3.41797E-2</c:v>
                </c:pt>
                <c:pt idx="25651">
                  <c:v>8.7890599999999999E-2</c:v>
                </c:pt>
                <c:pt idx="25652">
                  <c:v>0.114746</c:v>
                </c:pt>
                <c:pt idx="25653">
                  <c:v>0.13183600000000001</c:v>
                </c:pt>
                <c:pt idx="25654">
                  <c:v>0.17578099999999999</c:v>
                </c:pt>
                <c:pt idx="25655">
                  <c:v>0.19775400000000001</c:v>
                </c:pt>
                <c:pt idx="25656">
                  <c:v>0.241699</c:v>
                </c:pt>
                <c:pt idx="25657">
                  <c:v>0.27832000000000001</c:v>
                </c:pt>
                <c:pt idx="25658">
                  <c:v>0.29052699999999998</c:v>
                </c:pt>
                <c:pt idx="25659">
                  <c:v>0.32714799999999999</c:v>
                </c:pt>
                <c:pt idx="25660">
                  <c:v>0.36865199999999998</c:v>
                </c:pt>
                <c:pt idx="25661">
                  <c:v>0.390625</c:v>
                </c:pt>
                <c:pt idx="25662">
                  <c:v>0.42724600000000001</c:v>
                </c:pt>
                <c:pt idx="25663">
                  <c:v>0.44921899999999998</c:v>
                </c:pt>
                <c:pt idx="25664">
                  <c:v>0.49560500000000002</c:v>
                </c:pt>
                <c:pt idx="25665">
                  <c:v>0.51269500000000001</c:v>
                </c:pt>
                <c:pt idx="25666">
                  <c:v>0.554199</c:v>
                </c:pt>
                <c:pt idx="25667">
                  <c:v>0.58593799999999996</c:v>
                </c:pt>
                <c:pt idx="25668">
                  <c:v>0.60302699999999998</c:v>
                </c:pt>
                <c:pt idx="25669">
                  <c:v>0.62255899999999997</c:v>
                </c:pt>
                <c:pt idx="25670">
                  <c:v>0.64941400000000005</c:v>
                </c:pt>
                <c:pt idx="25671">
                  <c:v>0.68603499999999995</c:v>
                </c:pt>
                <c:pt idx="25672">
                  <c:v>0.69824200000000003</c:v>
                </c:pt>
                <c:pt idx="25673">
                  <c:v>0.72509800000000002</c:v>
                </c:pt>
                <c:pt idx="25674">
                  <c:v>0.74707000000000001</c:v>
                </c:pt>
                <c:pt idx="25675">
                  <c:v>0.78125</c:v>
                </c:pt>
                <c:pt idx="25676">
                  <c:v>0.80566400000000005</c:v>
                </c:pt>
                <c:pt idx="25677">
                  <c:v>0.852051</c:v>
                </c:pt>
                <c:pt idx="25678">
                  <c:v>0.84228499999999995</c:v>
                </c:pt>
                <c:pt idx="25679">
                  <c:v>0.88134800000000002</c:v>
                </c:pt>
                <c:pt idx="25680">
                  <c:v>0.87158199999999997</c:v>
                </c:pt>
                <c:pt idx="25681">
                  <c:v>0.88378900000000005</c:v>
                </c:pt>
                <c:pt idx="25682">
                  <c:v>0.91552699999999998</c:v>
                </c:pt>
                <c:pt idx="25683">
                  <c:v>0.92529300000000003</c:v>
                </c:pt>
                <c:pt idx="25684">
                  <c:v>0.95214799999999999</c:v>
                </c:pt>
                <c:pt idx="25685">
                  <c:v>0.95459000000000005</c:v>
                </c:pt>
                <c:pt idx="25686">
                  <c:v>0.95459000000000005</c:v>
                </c:pt>
                <c:pt idx="25687">
                  <c:v>0.97412100000000001</c:v>
                </c:pt>
                <c:pt idx="25688">
                  <c:v>0.99121099999999995</c:v>
                </c:pt>
                <c:pt idx="25689">
                  <c:v>0.99365199999999998</c:v>
                </c:pt>
                <c:pt idx="25690">
                  <c:v>1.00098</c:v>
                </c:pt>
                <c:pt idx="25691">
                  <c:v>1.03027</c:v>
                </c:pt>
                <c:pt idx="25692">
                  <c:v>1.00342</c:v>
                </c:pt>
                <c:pt idx="25693">
                  <c:v>1.02539</c:v>
                </c:pt>
                <c:pt idx="25694">
                  <c:v>1.0449200000000001</c:v>
                </c:pt>
                <c:pt idx="25695">
                  <c:v>1.0424800000000001</c:v>
                </c:pt>
                <c:pt idx="25696">
                  <c:v>1.0473600000000001</c:v>
                </c:pt>
                <c:pt idx="25697">
                  <c:v>1.07666</c:v>
                </c:pt>
                <c:pt idx="25698">
                  <c:v>1.0449200000000001</c:v>
                </c:pt>
                <c:pt idx="25699">
                  <c:v>1.0498000000000001</c:v>
                </c:pt>
                <c:pt idx="25700">
                  <c:v>1.0351600000000001</c:v>
                </c:pt>
                <c:pt idx="25701">
                  <c:v>1.0376000000000001</c:v>
                </c:pt>
                <c:pt idx="25702">
                  <c:v>1.0424800000000001</c:v>
                </c:pt>
                <c:pt idx="25703">
                  <c:v>1.02783</c:v>
                </c:pt>
                <c:pt idx="25704">
                  <c:v>1.02783</c:v>
                </c:pt>
                <c:pt idx="25705">
                  <c:v>1.00342</c:v>
                </c:pt>
                <c:pt idx="25706">
                  <c:v>1.0083</c:v>
                </c:pt>
                <c:pt idx="25707">
                  <c:v>0.99609400000000003</c:v>
                </c:pt>
                <c:pt idx="25708">
                  <c:v>0.97900399999999999</c:v>
                </c:pt>
                <c:pt idx="25709">
                  <c:v>0.97900399999999999</c:v>
                </c:pt>
                <c:pt idx="25710">
                  <c:v>0.95947300000000002</c:v>
                </c:pt>
                <c:pt idx="25711">
                  <c:v>0.95214799999999999</c:v>
                </c:pt>
                <c:pt idx="25712">
                  <c:v>0.94726600000000005</c:v>
                </c:pt>
                <c:pt idx="25713">
                  <c:v>0.93261700000000003</c:v>
                </c:pt>
                <c:pt idx="25714">
                  <c:v>0.91552699999999998</c:v>
                </c:pt>
                <c:pt idx="25715">
                  <c:v>0.90087899999999999</c:v>
                </c:pt>
                <c:pt idx="25716">
                  <c:v>0.88622999999999996</c:v>
                </c:pt>
                <c:pt idx="25717">
                  <c:v>0.866699</c:v>
                </c:pt>
                <c:pt idx="25718">
                  <c:v>0.83984400000000003</c:v>
                </c:pt>
                <c:pt idx="25719">
                  <c:v>0.83984400000000003</c:v>
                </c:pt>
                <c:pt idx="25720">
                  <c:v>0.773926</c:v>
                </c:pt>
                <c:pt idx="25721">
                  <c:v>0.78125</c:v>
                </c:pt>
                <c:pt idx="25722">
                  <c:v>0.75927699999999998</c:v>
                </c:pt>
                <c:pt idx="25723">
                  <c:v>0.72021500000000005</c:v>
                </c:pt>
                <c:pt idx="25724">
                  <c:v>0.695801</c:v>
                </c:pt>
                <c:pt idx="25725">
                  <c:v>0.68115199999999998</c:v>
                </c:pt>
                <c:pt idx="25726">
                  <c:v>0.64941400000000005</c:v>
                </c:pt>
                <c:pt idx="25727">
                  <c:v>0.632324</c:v>
                </c:pt>
                <c:pt idx="25728">
                  <c:v>0.60058599999999995</c:v>
                </c:pt>
                <c:pt idx="25729">
                  <c:v>0.59570299999999998</c:v>
                </c:pt>
                <c:pt idx="25730">
                  <c:v>0.55664100000000005</c:v>
                </c:pt>
                <c:pt idx="25731">
                  <c:v>0.51025399999999999</c:v>
                </c:pt>
                <c:pt idx="25732">
                  <c:v>0.478516</c:v>
                </c:pt>
                <c:pt idx="25733">
                  <c:v>0.46875</c:v>
                </c:pt>
                <c:pt idx="25734">
                  <c:v>0.42236299999999999</c:v>
                </c:pt>
                <c:pt idx="25735">
                  <c:v>0.38574199999999997</c:v>
                </c:pt>
                <c:pt idx="25736">
                  <c:v>0.37109399999999998</c:v>
                </c:pt>
                <c:pt idx="25737">
                  <c:v>0.33203100000000002</c:v>
                </c:pt>
                <c:pt idx="25738">
                  <c:v>0.31738300000000003</c:v>
                </c:pt>
                <c:pt idx="25739">
                  <c:v>0.28076200000000001</c:v>
                </c:pt>
                <c:pt idx="25740">
                  <c:v>0.25146499999999999</c:v>
                </c:pt>
                <c:pt idx="25741">
                  <c:v>0.21484400000000001</c:v>
                </c:pt>
                <c:pt idx="25742">
                  <c:v>0.17822299999999999</c:v>
                </c:pt>
                <c:pt idx="25743">
                  <c:v>0.144043</c:v>
                </c:pt>
                <c:pt idx="25744">
                  <c:v>0.109863</c:v>
                </c:pt>
                <c:pt idx="25745">
                  <c:v>8.0566399999999996E-2</c:v>
                </c:pt>
                <c:pt idx="25746">
                  <c:v>7.0800799999999997E-2</c:v>
                </c:pt>
                <c:pt idx="25747">
                  <c:v>2.1972700000000001E-2</c:v>
                </c:pt>
                <c:pt idx="25748">
                  <c:v>-2.4414100000000002E-3</c:v>
                </c:pt>
                <c:pt idx="25749">
                  <c:v>-3.90625E-2</c:v>
                </c:pt>
                <c:pt idx="25750">
                  <c:v>-9.5214800000000002E-2</c:v>
                </c:pt>
                <c:pt idx="25751">
                  <c:v>-0.112305</c:v>
                </c:pt>
                <c:pt idx="25752">
                  <c:v>-0.144043</c:v>
                </c:pt>
                <c:pt idx="25753">
                  <c:v>-0.168457</c:v>
                </c:pt>
                <c:pt idx="25754">
                  <c:v>-0.21240200000000001</c:v>
                </c:pt>
                <c:pt idx="25755">
                  <c:v>-0.24902299999999999</c:v>
                </c:pt>
                <c:pt idx="25756">
                  <c:v>-0.26611299999999999</c:v>
                </c:pt>
                <c:pt idx="25757">
                  <c:v>-0.31005899999999997</c:v>
                </c:pt>
                <c:pt idx="25758">
                  <c:v>-0.34179700000000002</c:v>
                </c:pt>
                <c:pt idx="25759">
                  <c:v>-0.36132799999999998</c:v>
                </c:pt>
                <c:pt idx="25760">
                  <c:v>-0.39306600000000003</c:v>
                </c:pt>
                <c:pt idx="25761">
                  <c:v>-0.41992200000000002</c:v>
                </c:pt>
                <c:pt idx="25762">
                  <c:v>-0.44921899999999998</c:v>
                </c:pt>
                <c:pt idx="25763">
                  <c:v>-0.476074</c:v>
                </c:pt>
                <c:pt idx="25764">
                  <c:v>-0.50781200000000004</c:v>
                </c:pt>
                <c:pt idx="25765">
                  <c:v>-0.539551</c:v>
                </c:pt>
                <c:pt idx="25766">
                  <c:v>-0.55664100000000005</c:v>
                </c:pt>
                <c:pt idx="25767">
                  <c:v>-0.59326199999999996</c:v>
                </c:pt>
                <c:pt idx="25768">
                  <c:v>-0.632324</c:v>
                </c:pt>
                <c:pt idx="25769">
                  <c:v>-0.63476600000000005</c:v>
                </c:pt>
                <c:pt idx="25770">
                  <c:v>-0.68847700000000001</c:v>
                </c:pt>
                <c:pt idx="25771">
                  <c:v>-0.68603499999999995</c:v>
                </c:pt>
                <c:pt idx="25772">
                  <c:v>-0.72509800000000002</c:v>
                </c:pt>
                <c:pt idx="25773">
                  <c:v>-0.73242200000000002</c:v>
                </c:pt>
                <c:pt idx="25774">
                  <c:v>-0.74951199999999996</c:v>
                </c:pt>
                <c:pt idx="25775">
                  <c:v>-0.773926</c:v>
                </c:pt>
                <c:pt idx="25776">
                  <c:v>-0.79101600000000005</c:v>
                </c:pt>
                <c:pt idx="25777">
                  <c:v>-0.81054700000000002</c:v>
                </c:pt>
                <c:pt idx="25778">
                  <c:v>-0.83984400000000003</c:v>
                </c:pt>
                <c:pt idx="25779">
                  <c:v>-0.84228499999999995</c:v>
                </c:pt>
                <c:pt idx="25780">
                  <c:v>-0.859375</c:v>
                </c:pt>
                <c:pt idx="25781">
                  <c:v>-0.87890599999999997</c:v>
                </c:pt>
                <c:pt idx="25782">
                  <c:v>-0.88622999999999996</c:v>
                </c:pt>
                <c:pt idx="25783">
                  <c:v>-0.89111300000000004</c:v>
                </c:pt>
                <c:pt idx="25784">
                  <c:v>-0.90820299999999998</c:v>
                </c:pt>
                <c:pt idx="25785">
                  <c:v>-0.92773399999999995</c:v>
                </c:pt>
                <c:pt idx="25786">
                  <c:v>-0.92773399999999995</c:v>
                </c:pt>
                <c:pt idx="25787">
                  <c:v>-0.930176</c:v>
                </c:pt>
                <c:pt idx="25788">
                  <c:v>-0.95459000000000005</c:v>
                </c:pt>
                <c:pt idx="25789">
                  <c:v>-0.96191400000000005</c:v>
                </c:pt>
                <c:pt idx="25790">
                  <c:v>-0.96435499999999996</c:v>
                </c:pt>
                <c:pt idx="25791">
                  <c:v>-0.96191400000000005</c:v>
                </c:pt>
                <c:pt idx="25792">
                  <c:v>-0.97412100000000001</c:v>
                </c:pt>
                <c:pt idx="25793">
                  <c:v>-0.96679700000000002</c:v>
                </c:pt>
                <c:pt idx="25794">
                  <c:v>-0.96191400000000005</c:v>
                </c:pt>
                <c:pt idx="25795">
                  <c:v>-0.97412100000000001</c:v>
                </c:pt>
                <c:pt idx="25796">
                  <c:v>-0.96435499999999996</c:v>
                </c:pt>
                <c:pt idx="25797">
                  <c:v>-0.95214799999999999</c:v>
                </c:pt>
                <c:pt idx="25798">
                  <c:v>-0.95459000000000005</c:v>
                </c:pt>
                <c:pt idx="25799">
                  <c:v>-0.944824</c:v>
                </c:pt>
                <c:pt idx="25800">
                  <c:v>-0.94238299999999997</c:v>
                </c:pt>
                <c:pt idx="25801">
                  <c:v>-0.92285200000000001</c:v>
                </c:pt>
                <c:pt idx="25802">
                  <c:v>-0.92529300000000003</c:v>
                </c:pt>
                <c:pt idx="25803">
                  <c:v>-0.90576199999999996</c:v>
                </c:pt>
                <c:pt idx="25804">
                  <c:v>-0.89843799999999996</c:v>
                </c:pt>
                <c:pt idx="25805">
                  <c:v>-0.89599600000000001</c:v>
                </c:pt>
                <c:pt idx="25806">
                  <c:v>-0.86425799999999997</c:v>
                </c:pt>
                <c:pt idx="25807">
                  <c:v>-0.84960899999999995</c:v>
                </c:pt>
                <c:pt idx="25808">
                  <c:v>-0.84228499999999995</c:v>
                </c:pt>
                <c:pt idx="25809">
                  <c:v>-0.83007799999999998</c:v>
                </c:pt>
                <c:pt idx="25810">
                  <c:v>-0.81787100000000001</c:v>
                </c:pt>
                <c:pt idx="25811">
                  <c:v>-0.78369100000000003</c:v>
                </c:pt>
                <c:pt idx="25812">
                  <c:v>-0.76660200000000001</c:v>
                </c:pt>
                <c:pt idx="25813">
                  <c:v>-0.74462899999999999</c:v>
                </c:pt>
                <c:pt idx="25814">
                  <c:v>-0.72997999999999996</c:v>
                </c:pt>
                <c:pt idx="25815">
                  <c:v>-0.70800799999999997</c:v>
                </c:pt>
                <c:pt idx="25816">
                  <c:v>-0.66894500000000001</c:v>
                </c:pt>
                <c:pt idx="25817">
                  <c:v>-0.64941400000000005</c:v>
                </c:pt>
                <c:pt idx="25818">
                  <c:v>-0.64209000000000005</c:v>
                </c:pt>
                <c:pt idx="25819">
                  <c:v>-0.61035200000000001</c:v>
                </c:pt>
                <c:pt idx="25820">
                  <c:v>-0.57128900000000005</c:v>
                </c:pt>
                <c:pt idx="25821">
                  <c:v>-0.554199</c:v>
                </c:pt>
                <c:pt idx="25822">
                  <c:v>-0.52734400000000003</c:v>
                </c:pt>
                <c:pt idx="25823">
                  <c:v>-0.48828100000000002</c:v>
                </c:pt>
                <c:pt idx="25824">
                  <c:v>-0.461426</c:v>
                </c:pt>
                <c:pt idx="25825">
                  <c:v>-0.43701200000000001</c:v>
                </c:pt>
                <c:pt idx="25826">
                  <c:v>-0.39306600000000003</c:v>
                </c:pt>
                <c:pt idx="25827">
                  <c:v>-0.37597700000000001</c:v>
                </c:pt>
                <c:pt idx="25828">
                  <c:v>-0.37353500000000001</c:v>
                </c:pt>
                <c:pt idx="25829">
                  <c:v>-0.31738300000000003</c:v>
                </c:pt>
                <c:pt idx="25830">
                  <c:v>-0.28808600000000001</c:v>
                </c:pt>
                <c:pt idx="25831">
                  <c:v>-0.25634800000000002</c:v>
                </c:pt>
                <c:pt idx="25832">
                  <c:v>-0.21728500000000001</c:v>
                </c:pt>
                <c:pt idx="25833">
                  <c:v>-0.18310499999999999</c:v>
                </c:pt>
                <c:pt idx="25834">
                  <c:v>-0.153809</c:v>
                </c:pt>
                <c:pt idx="25835">
                  <c:v>-0.12207</c:v>
                </c:pt>
                <c:pt idx="25836">
                  <c:v>-9.0331999999999996E-2</c:v>
                </c:pt>
                <c:pt idx="25837">
                  <c:v>-4.1503900000000003E-2</c:v>
                </c:pt>
                <c:pt idx="25838">
                  <c:v>-3.1738299999999997E-2</c:v>
                </c:pt>
                <c:pt idx="25839">
                  <c:v>3.6621099999999997E-2</c:v>
                </c:pt>
                <c:pt idx="25840">
                  <c:v>2.9296900000000001E-2</c:v>
                </c:pt>
                <c:pt idx="25841">
                  <c:v>8.7890599999999999E-2</c:v>
                </c:pt>
                <c:pt idx="25842">
                  <c:v>0.112305</c:v>
                </c:pt>
                <c:pt idx="25843">
                  <c:v>0.13916000000000001</c:v>
                </c:pt>
                <c:pt idx="25844">
                  <c:v>0.17822299999999999</c:v>
                </c:pt>
                <c:pt idx="25845">
                  <c:v>0.19531200000000001</c:v>
                </c:pt>
                <c:pt idx="25846">
                  <c:v>0.234375</c:v>
                </c:pt>
                <c:pt idx="25847">
                  <c:v>0.26855499999999999</c:v>
                </c:pt>
                <c:pt idx="25848">
                  <c:v>0.30029299999999998</c:v>
                </c:pt>
                <c:pt idx="25849">
                  <c:v>0.33447300000000002</c:v>
                </c:pt>
                <c:pt idx="25850">
                  <c:v>0.35156199999999999</c:v>
                </c:pt>
                <c:pt idx="25851">
                  <c:v>0.390625</c:v>
                </c:pt>
                <c:pt idx="25852">
                  <c:v>0.44189499999999998</c:v>
                </c:pt>
                <c:pt idx="25853">
                  <c:v>0.46386699999999997</c:v>
                </c:pt>
                <c:pt idx="25854">
                  <c:v>0.49560500000000002</c:v>
                </c:pt>
                <c:pt idx="25855">
                  <c:v>0.51269500000000001</c:v>
                </c:pt>
                <c:pt idx="25856">
                  <c:v>0.546875</c:v>
                </c:pt>
                <c:pt idx="25857">
                  <c:v>0.57861300000000004</c:v>
                </c:pt>
                <c:pt idx="25858">
                  <c:v>0.59814500000000004</c:v>
                </c:pt>
                <c:pt idx="25859">
                  <c:v>0.62988299999999997</c:v>
                </c:pt>
                <c:pt idx="25860">
                  <c:v>0.66162100000000001</c:v>
                </c:pt>
                <c:pt idx="25861">
                  <c:v>0.67138699999999996</c:v>
                </c:pt>
                <c:pt idx="25862">
                  <c:v>0.71533199999999997</c:v>
                </c:pt>
                <c:pt idx="25863">
                  <c:v>0.73730499999999999</c:v>
                </c:pt>
                <c:pt idx="25864">
                  <c:v>0.75683599999999995</c:v>
                </c:pt>
                <c:pt idx="25865">
                  <c:v>0.77148399999999995</c:v>
                </c:pt>
                <c:pt idx="25866">
                  <c:v>0.79345699999999997</c:v>
                </c:pt>
                <c:pt idx="25867">
                  <c:v>0.82031200000000004</c:v>
                </c:pt>
                <c:pt idx="25868">
                  <c:v>0.83984400000000003</c:v>
                </c:pt>
                <c:pt idx="25869">
                  <c:v>0.89111300000000004</c:v>
                </c:pt>
                <c:pt idx="25870">
                  <c:v>0.87646500000000005</c:v>
                </c:pt>
                <c:pt idx="25871">
                  <c:v>0.89843799999999996</c:v>
                </c:pt>
                <c:pt idx="25872">
                  <c:v>0.91796900000000003</c:v>
                </c:pt>
                <c:pt idx="25873">
                  <c:v>0.92529300000000003</c:v>
                </c:pt>
                <c:pt idx="25874">
                  <c:v>0.9375</c:v>
                </c:pt>
                <c:pt idx="25875">
                  <c:v>0.95703099999999997</c:v>
                </c:pt>
                <c:pt idx="25876">
                  <c:v>0.96679700000000002</c:v>
                </c:pt>
                <c:pt idx="25877">
                  <c:v>0.97167999999999999</c:v>
                </c:pt>
                <c:pt idx="25878">
                  <c:v>0.98877000000000004</c:v>
                </c:pt>
                <c:pt idx="25879">
                  <c:v>1.00586</c:v>
                </c:pt>
                <c:pt idx="25880">
                  <c:v>0.99853499999999995</c:v>
                </c:pt>
                <c:pt idx="25881">
                  <c:v>1.01318</c:v>
                </c:pt>
                <c:pt idx="25882">
                  <c:v>1.0083</c:v>
                </c:pt>
                <c:pt idx="25883">
                  <c:v>1.0351600000000001</c:v>
                </c:pt>
                <c:pt idx="25884">
                  <c:v>1.0424800000000001</c:v>
                </c:pt>
                <c:pt idx="25885">
                  <c:v>1.0546899999999999</c:v>
                </c:pt>
                <c:pt idx="25886">
                  <c:v>1.0546899999999999</c:v>
                </c:pt>
                <c:pt idx="25887">
                  <c:v>1.0498000000000001</c:v>
                </c:pt>
                <c:pt idx="25888">
                  <c:v>1.0522499999999999</c:v>
                </c:pt>
                <c:pt idx="25889">
                  <c:v>1.0546899999999999</c:v>
                </c:pt>
                <c:pt idx="25890">
                  <c:v>1.0351600000000001</c:v>
                </c:pt>
                <c:pt idx="25891">
                  <c:v>1.0522499999999999</c:v>
                </c:pt>
                <c:pt idx="25892">
                  <c:v>1.03271</c:v>
                </c:pt>
                <c:pt idx="25893">
                  <c:v>1.02295</c:v>
                </c:pt>
                <c:pt idx="25894">
                  <c:v>1.03271</c:v>
                </c:pt>
                <c:pt idx="25895">
                  <c:v>1.02295</c:v>
                </c:pt>
                <c:pt idx="25896">
                  <c:v>1.00586</c:v>
                </c:pt>
                <c:pt idx="25897">
                  <c:v>0.97900399999999999</c:v>
                </c:pt>
                <c:pt idx="25898">
                  <c:v>0.99365199999999998</c:v>
                </c:pt>
                <c:pt idx="25899">
                  <c:v>0.98632799999999998</c:v>
                </c:pt>
                <c:pt idx="25900">
                  <c:v>0.97900399999999999</c:v>
                </c:pt>
                <c:pt idx="25901">
                  <c:v>0.96435499999999996</c:v>
                </c:pt>
                <c:pt idx="25902">
                  <c:v>0.95703099999999997</c:v>
                </c:pt>
                <c:pt idx="25903">
                  <c:v>0.93505899999999997</c:v>
                </c:pt>
                <c:pt idx="25904">
                  <c:v>0.91552699999999998</c:v>
                </c:pt>
                <c:pt idx="25905">
                  <c:v>0.90087899999999999</c:v>
                </c:pt>
                <c:pt idx="25906">
                  <c:v>0.89843799999999996</c:v>
                </c:pt>
                <c:pt idx="25907">
                  <c:v>0.86914100000000005</c:v>
                </c:pt>
                <c:pt idx="25908">
                  <c:v>0.83740199999999998</c:v>
                </c:pt>
                <c:pt idx="25909">
                  <c:v>0.81542999999999999</c:v>
                </c:pt>
                <c:pt idx="25910">
                  <c:v>0.80322300000000002</c:v>
                </c:pt>
                <c:pt idx="25911">
                  <c:v>0.788574</c:v>
                </c:pt>
                <c:pt idx="25912">
                  <c:v>0.76171900000000003</c:v>
                </c:pt>
                <c:pt idx="25913">
                  <c:v>0.71777299999999999</c:v>
                </c:pt>
                <c:pt idx="25914">
                  <c:v>0.71533199999999997</c:v>
                </c:pt>
                <c:pt idx="25915">
                  <c:v>0.695801</c:v>
                </c:pt>
                <c:pt idx="25916">
                  <c:v>0.66650399999999999</c:v>
                </c:pt>
                <c:pt idx="25917">
                  <c:v>0.65917999999999999</c:v>
                </c:pt>
                <c:pt idx="25918">
                  <c:v>0.62011700000000003</c:v>
                </c:pt>
                <c:pt idx="25919">
                  <c:v>0.59326199999999996</c:v>
                </c:pt>
                <c:pt idx="25920">
                  <c:v>0.54931600000000003</c:v>
                </c:pt>
                <c:pt idx="25921">
                  <c:v>0.52246099999999995</c:v>
                </c:pt>
                <c:pt idx="25922">
                  <c:v>0.49804700000000002</c:v>
                </c:pt>
                <c:pt idx="25923">
                  <c:v>0.48095700000000002</c:v>
                </c:pt>
                <c:pt idx="25924">
                  <c:v>0.42968800000000001</c:v>
                </c:pt>
                <c:pt idx="25925">
                  <c:v>0.400391</c:v>
                </c:pt>
                <c:pt idx="25926">
                  <c:v>0.36865199999999998</c:v>
                </c:pt>
                <c:pt idx="25927">
                  <c:v>0.34667999999999999</c:v>
                </c:pt>
                <c:pt idx="25928">
                  <c:v>0.319824</c:v>
                </c:pt>
                <c:pt idx="25929">
                  <c:v>0.28564499999999998</c:v>
                </c:pt>
                <c:pt idx="25930">
                  <c:v>0.25878899999999999</c:v>
                </c:pt>
                <c:pt idx="25931">
                  <c:v>0.234375</c:v>
                </c:pt>
                <c:pt idx="25932">
                  <c:v>0.20263700000000001</c:v>
                </c:pt>
                <c:pt idx="25933">
                  <c:v>0.163574</c:v>
                </c:pt>
                <c:pt idx="25934">
                  <c:v>0.119629</c:v>
                </c:pt>
                <c:pt idx="25935">
                  <c:v>9.5214800000000002E-2</c:v>
                </c:pt>
                <c:pt idx="25936">
                  <c:v>9.2773400000000006E-2</c:v>
                </c:pt>
                <c:pt idx="25937">
                  <c:v>3.6621099999999997E-2</c:v>
                </c:pt>
                <c:pt idx="25938">
                  <c:v>7.3242200000000002E-3</c:v>
                </c:pt>
                <c:pt idx="25939">
                  <c:v>-1.4648400000000001E-2</c:v>
                </c:pt>
                <c:pt idx="25940">
                  <c:v>-7.0800799999999997E-2</c:v>
                </c:pt>
                <c:pt idx="25941">
                  <c:v>-8.0566399999999996E-2</c:v>
                </c:pt>
                <c:pt idx="25942">
                  <c:v>-0.13671900000000001</c:v>
                </c:pt>
                <c:pt idx="25943">
                  <c:v>-0.153809</c:v>
                </c:pt>
                <c:pt idx="25944">
                  <c:v>-0.19287099999999999</c:v>
                </c:pt>
                <c:pt idx="25945">
                  <c:v>-0.222168</c:v>
                </c:pt>
                <c:pt idx="25946">
                  <c:v>-0.244141</c:v>
                </c:pt>
                <c:pt idx="25947">
                  <c:v>-0.28564499999999998</c:v>
                </c:pt>
                <c:pt idx="25948">
                  <c:v>-0.319824</c:v>
                </c:pt>
                <c:pt idx="25949">
                  <c:v>-0.28564499999999998</c:v>
                </c:pt>
                <c:pt idx="25950">
                  <c:v>-0.380859</c:v>
                </c:pt>
                <c:pt idx="25951">
                  <c:v>-0.40527299999999999</c:v>
                </c:pt>
                <c:pt idx="25952">
                  <c:v>-0.44433600000000001</c:v>
                </c:pt>
                <c:pt idx="25953">
                  <c:v>-0.46875</c:v>
                </c:pt>
                <c:pt idx="25954">
                  <c:v>-0.49560500000000002</c:v>
                </c:pt>
                <c:pt idx="25955">
                  <c:v>-0.52734400000000003</c:v>
                </c:pt>
                <c:pt idx="25956">
                  <c:v>-0.56640599999999997</c:v>
                </c:pt>
                <c:pt idx="25957">
                  <c:v>-0.58105499999999999</c:v>
                </c:pt>
                <c:pt idx="25958">
                  <c:v>-0.60790999999999995</c:v>
                </c:pt>
                <c:pt idx="25959">
                  <c:v>-0.62255899999999997</c:v>
                </c:pt>
                <c:pt idx="25960">
                  <c:v>-0.65673800000000004</c:v>
                </c:pt>
                <c:pt idx="25961">
                  <c:v>-0.67627000000000004</c:v>
                </c:pt>
                <c:pt idx="25962">
                  <c:v>-0.70800799999999997</c:v>
                </c:pt>
                <c:pt idx="25963">
                  <c:v>-0.72265599999999997</c:v>
                </c:pt>
                <c:pt idx="25964">
                  <c:v>-0.73730499999999999</c:v>
                </c:pt>
                <c:pt idx="25965">
                  <c:v>-0.773926</c:v>
                </c:pt>
                <c:pt idx="25966">
                  <c:v>-0.79589799999999999</c:v>
                </c:pt>
                <c:pt idx="25967">
                  <c:v>-0.80078099999999997</c:v>
                </c:pt>
                <c:pt idx="25968">
                  <c:v>-0.82519500000000001</c:v>
                </c:pt>
                <c:pt idx="25969">
                  <c:v>-0.83984400000000003</c:v>
                </c:pt>
                <c:pt idx="25970">
                  <c:v>-0.859375</c:v>
                </c:pt>
                <c:pt idx="25971">
                  <c:v>-0.87158199999999997</c:v>
                </c:pt>
                <c:pt idx="25972">
                  <c:v>-0.88622999999999996</c:v>
                </c:pt>
                <c:pt idx="25973">
                  <c:v>-0.90820299999999998</c:v>
                </c:pt>
                <c:pt idx="25974">
                  <c:v>-0.90820299999999998</c:v>
                </c:pt>
                <c:pt idx="25975">
                  <c:v>-0.92773399999999995</c:v>
                </c:pt>
                <c:pt idx="25976">
                  <c:v>-0.93994100000000003</c:v>
                </c:pt>
                <c:pt idx="25977">
                  <c:v>-0.92285200000000001</c:v>
                </c:pt>
                <c:pt idx="25978">
                  <c:v>-0.95214799999999999</c:v>
                </c:pt>
                <c:pt idx="25979">
                  <c:v>-0.95214799999999999</c:v>
                </c:pt>
                <c:pt idx="25980">
                  <c:v>-0.96679700000000002</c:v>
                </c:pt>
                <c:pt idx="25981">
                  <c:v>-0.97412100000000001</c:v>
                </c:pt>
                <c:pt idx="25982">
                  <c:v>-0.98144500000000001</c:v>
                </c:pt>
                <c:pt idx="25983">
                  <c:v>-0.97656200000000004</c:v>
                </c:pt>
                <c:pt idx="25984">
                  <c:v>-0.97412100000000001</c:v>
                </c:pt>
                <c:pt idx="25985">
                  <c:v>-0.98388699999999996</c:v>
                </c:pt>
                <c:pt idx="25986">
                  <c:v>-0.97412100000000001</c:v>
                </c:pt>
                <c:pt idx="25987">
                  <c:v>-0.97412100000000001</c:v>
                </c:pt>
                <c:pt idx="25988">
                  <c:v>-0.95214799999999999</c:v>
                </c:pt>
                <c:pt idx="25989">
                  <c:v>-0.95459000000000005</c:v>
                </c:pt>
                <c:pt idx="25990">
                  <c:v>-0.96191400000000005</c:v>
                </c:pt>
                <c:pt idx="25991">
                  <c:v>-0.96191400000000005</c:v>
                </c:pt>
                <c:pt idx="25992">
                  <c:v>-0.95459000000000005</c:v>
                </c:pt>
                <c:pt idx="25993">
                  <c:v>-0.930176</c:v>
                </c:pt>
                <c:pt idx="25994">
                  <c:v>-0.92040999999999995</c:v>
                </c:pt>
                <c:pt idx="25995">
                  <c:v>-0.91308599999999995</c:v>
                </c:pt>
                <c:pt idx="25996">
                  <c:v>-0.91064500000000004</c:v>
                </c:pt>
                <c:pt idx="25997">
                  <c:v>-0.89111300000000004</c:v>
                </c:pt>
                <c:pt idx="25998">
                  <c:v>-0.87890599999999997</c:v>
                </c:pt>
                <c:pt idx="25999">
                  <c:v>-0.85693399999999997</c:v>
                </c:pt>
                <c:pt idx="26000">
                  <c:v>-0.83496099999999995</c:v>
                </c:pt>
                <c:pt idx="26001">
                  <c:v>-0.83496099999999995</c:v>
                </c:pt>
                <c:pt idx="26002">
                  <c:v>-0.79834000000000005</c:v>
                </c:pt>
                <c:pt idx="26003">
                  <c:v>-0.78125</c:v>
                </c:pt>
                <c:pt idx="26004">
                  <c:v>-0.77148399999999995</c:v>
                </c:pt>
                <c:pt idx="26005">
                  <c:v>-0.74951199999999996</c:v>
                </c:pt>
                <c:pt idx="26006">
                  <c:v>-0.73242200000000002</c:v>
                </c:pt>
                <c:pt idx="26007">
                  <c:v>-0.70800799999999997</c:v>
                </c:pt>
                <c:pt idx="26008">
                  <c:v>-0.68603499999999995</c:v>
                </c:pt>
                <c:pt idx="26009">
                  <c:v>-0.65185499999999996</c:v>
                </c:pt>
                <c:pt idx="26010">
                  <c:v>-0.63720699999999997</c:v>
                </c:pt>
                <c:pt idx="26011">
                  <c:v>-0.60302699999999998</c:v>
                </c:pt>
                <c:pt idx="26012">
                  <c:v>-0.57372999999999996</c:v>
                </c:pt>
                <c:pt idx="26013">
                  <c:v>-0.54931600000000003</c:v>
                </c:pt>
                <c:pt idx="26014">
                  <c:v>-0.52246099999999995</c:v>
                </c:pt>
                <c:pt idx="26015">
                  <c:v>-0.49804700000000002</c:v>
                </c:pt>
                <c:pt idx="26016">
                  <c:v>-0.458984</c:v>
                </c:pt>
                <c:pt idx="26017">
                  <c:v>-0.43701200000000001</c:v>
                </c:pt>
                <c:pt idx="26018">
                  <c:v>-0.45654299999999998</c:v>
                </c:pt>
                <c:pt idx="26019">
                  <c:v>-0.380859</c:v>
                </c:pt>
                <c:pt idx="26020">
                  <c:v>-0.34667999999999999</c:v>
                </c:pt>
                <c:pt idx="26021">
                  <c:v>-0.31738300000000003</c:v>
                </c:pt>
                <c:pt idx="26022">
                  <c:v>-0.28320299999999998</c:v>
                </c:pt>
                <c:pt idx="26023">
                  <c:v>-0.241699</c:v>
                </c:pt>
                <c:pt idx="26024">
                  <c:v>-0.20996100000000001</c:v>
                </c:pt>
                <c:pt idx="26025">
                  <c:v>-0.18798799999999999</c:v>
                </c:pt>
                <c:pt idx="26026">
                  <c:v>-0.161133</c:v>
                </c:pt>
                <c:pt idx="26027">
                  <c:v>-0.124512</c:v>
                </c:pt>
                <c:pt idx="26028">
                  <c:v>-8.3007800000000007E-2</c:v>
                </c:pt>
                <c:pt idx="26029">
                  <c:v>-9.7656199999999992E-3</c:v>
                </c:pt>
                <c:pt idx="26030">
                  <c:v>-1.9531199999999999E-2</c:v>
                </c:pt>
                <c:pt idx="26031">
                  <c:v>1.7089799999999999E-2</c:v>
                </c:pt>
                <c:pt idx="26032">
                  <c:v>3.90625E-2</c:v>
                </c:pt>
                <c:pt idx="26033">
                  <c:v>7.5683600000000004E-2</c:v>
                </c:pt>
                <c:pt idx="26034">
                  <c:v>0.112305</c:v>
                </c:pt>
                <c:pt idx="26035">
                  <c:v>0.146484</c:v>
                </c:pt>
                <c:pt idx="26036">
                  <c:v>0.17578099999999999</c:v>
                </c:pt>
                <c:pt idx="26037">
                  <c:v>0.20507800000000001</c:v>
                </c:pt>
                <c:pt idx="26038">
                  <c:v>0.231934</c:v>
                </c:pt>
                <c:pt idx="26039">
                  <c:v>0.26855499999999999</c:v>
                </c:pt>
                <c:pt idx="26040">
                  <c:v>0.31494100000000003</c:v>
                </c:pt>
                <c:pt idx="26041">
                  <c:v>0.33447300000000002</c:v>
                </c:pt>
                <c:pt idx="26042">
                  <c:v>0.36621100000000001</c:v>
                </c:pt>
                <c:pt idx="26043">
                  <c:v>0.397949</c:v>
                </c:pt>
                <c:pt idx="26044">
                  <c:v>0.42724600000000001</c:v>
                </c:pt>
                <c:pt idx="26045">
                  <c:v>0.44677699999999998</c:v>
                </c:pt>
                <c:pt idx="26046">
                  <c:v>0.48828100000000002</c:v>
                </c:pt>
                <c:pt idx="26047">
                  <c:v>0.51025399999999999</c:v>
                </c:pt>
                <c:pt idx="26048">
                  <c:v>0.55175799999999997</c:v>
                </c:pt>
                <c:pt idx="26049">
                  <c:v>0.57128900000000005</c:v>
                </c:pt>
                <c:pt idx="26050">
                  <c:v>0.58349600000000001</c:v>
                </c:pt>
                <c:pt idx="26051">
                  <c:v>0.62011700000000003</c:v>
                </c:pt>
                <c:pt idx="26052">
                  <c:v>0.64941400000000005</c:v>
                </c:pt>
                <c:pt idx="26053">
                  <c:v>0.68115199999999998</c:v>
                </c:pt>
                <c:pt idx="26054">
                  <c:v>0.695801</c:v>
                </c:pt>
                <c:pt idx="26055">
                  <c:v>0.72021500000000005</c:v>
                </c:pt>
                <c:pt idx="26056">
                  <c:v>0.75195299999999998</c:v>
                </c:pt>
                <c:pt idx="26057">
                  <c:v>0.77148399999999995</c:v>
                </c:pt>
                <c:pt idx="26058">
                  <c:v>0.77880899999999997</c:v>
                </c:pt>
                <c:pt idx="26059">
                  <c:v>0.82763699999999996</c:v>
                </c:pt>
                <c:pt idx="26060">
                  <c:v>0.83007799999999998</c:v>
                </c:pt>
                <c:pt idx="26061">
                  <c:v>0.84960899999999995</c:v>
                </c:pt>
                <c:pt idx="26062">
                  <c:v>0.87158199999999997</c:v>
                </c:pt>
                <c:pt idx="26063">
                  <c:v>0.90576199999999996</c:v>
                </c:pt>
                <c:pt idx="26064">
                  <c:v>0.90576199999999996</c:v>
                </c:pt>
                <c:pt idx="26065">
                  <c:v>0.91308599999999995</c:v>
                </c:pt>
                <c:pt idx="26066">
                  <c:v>0.93505899999999997</c:v>
                </c:pt>
                <c:pt idx="26067">
                  <c:v>0.94970699999999997</c:v>
                </c:pt>
                <c:pt idx="26068">
                  <c:v>0.95947300000000002</c:v>
                </c:pt>
                <c:pt idx="26069">
                  <c:v>0.97167999999999999</c:v>
                </c:pt>
                <c:pt idx="26070">
                  <c:v>0.95703099999999997</c:v>
                </c:pt>
                <c:pt idx="26071">
                  <c:v>0.99609400000000003</c:v>
                </c:pt>
                <c:pt idx="26072">
                  <c:v>0.99365199999999998</c:v>
                </c:pt>
                <c:pt idx="26073">
                  <c:v>1.0083</c:v>
                </c:pt>
                <c:pt idx="26074">
                  <c:v>1.02783</c:v>
                </c:pt>
                <c:pt idx="26075">
                  <c:v>1.0351600000000001</c:v>
                </c:pt>
                <c:pt idx="26076">
                  <c:v>1.0351600000000001</c:v>
                </c:pt>
                <c:pt idx="26077">
                  <c:v>1.0449200000000001</c:v>
                </c:pt>
                <c:pt idx="26078">
                  <c:v>1.0424800000000001</c:v>
                </c:pt>
                <c:pt idx="26079">
                  <c:v>1.0424800000000001</c:v>
                </c:pt>
                <c:pt idx="26080">
                  <c:v>1.0351600000000001</c:v>
                </c:pt>
                <c:pt idx="26081">
                  <c:v>1.03271</c:v>
                </c:pt>
                <c:pt idx="26082">
                  <c:v>1.0424800000000001</c:v>
                </c:pt>
                <c:pt idx="26083">
                  <c:v>1.03027</c:v>
                </c:pt>
                <c:pt idx="26084">
                  <c:v>1.0376000000000001</c:v>
                </c:pt>
                <c:pt idx="26085">
                  <c:v>1.01807</c:v>
                </c:pt>
                <c:pt idx="26086">
                  <c:v>1.02295</c:v>
                </c:pt>
                <c:pt idx="26087">
                  <c:v>1.01074</c:v>
                </c:pt>
                <c:pt idx="26088">
                  <c:v>1.0083</c:v>
                </c:pt>
                <c:pt idx="26089">
                  <c:v>0.99365199999999998</c:v>
                </c:pt>
                <c:pt idx="26090">
                  <c:v>0.98388699999999996</c:v>
                </c:pt>
                <c:pt idx="26091">
                  <c:v>0.96435499999999996</c:v>
                </c:pt>
                <c:pt idx="26092">
                  <c:v>0.97167999999999999</c:v>
                </c:pt>
                <c:pt idx="26093">
                  <c:v>0.94238299999999997</c:v>
                </c:pt>
                <c:pt idx="26094">
                  <c:v>0.944824</c:v>
                </c:pt>
                <c:pt idx="26095">
                  <c:v>0.91308599999999995</c:v>
                </c:pt>
                <c:pt idx="26096">
                  <c:v>0.90087899999999999</c:v>
                </c:pt>
                <c:pt idx="26097">
                  <c:v>0.89111300000000004</c:v>
                </c:pt>
                <c:pt idx="26098">
                  <c:v>0.84228499999999995</c:v>
                </c:pt>
                <c:pt idx="26099">
                  <c:v>0.82519500000000001</c:v>
                </c:pt>
                <c:pt idx="26100">
                  <c:v>0.83252000000000004</c:v>
                </c:pt>
                <c:pt idx="26101">
                  <c:v>0.80078099999999997</c:v>
                </c:pt>
                <c:pt idx="26102">
                  <c:v>0.79589799999999999</c:v>
                </c:pt>
                <c:pt idx="26103">
                  <c:v>0.75195299999999998</c:v>
                </c:pt>
                <c:pt idx="26104">
                  <c:v>0.74951199999999996</c:v>
                </c:pt>
                <c:pt idx="26105">
                  <c:v>0.710449</c:v>
                </c:pt>
                <c:pt idx="26106">
                  <c:v>0.695801</c:v>
                </c:pt>
                <c:pt idx="26107">
                  <c:v>0.68603499999999995</c:v>
                </c:pt>
                <c:pt idx="26108">
                  <c:v>0.632324</c:v>
                </c:pt>
                <c:pt idx="26109">
                  <c:v>0.632324</c:v>
                </c:pt>
                <c:pt idx="26110">
                  <c:v>0.59814500000000004</c:v>
                </c:pt>
                <c:pt idx="26111">
                  <c:v>0.54931600000000003</c:v>
                </c:pt>
                <c:pt idx="26112">
                  <c:v>0.53710899999999995</c:v>
                </c:pt>
                <c:pt idx="26113">
                  <c:v>0.52734400000000003</c:v>
                </c:pt>
                <c:pt idx="26114">
                  <c:v>0.48095700000000002</c:v>
                </c:pt>
                <c:pt idx="26115">
                  <c:v>0.43945299999999998</c:v>
                </c:pt>
                <c:pt idx="26116">
                  <c:v>0.41259800000000002</c:v>
                </c:pt>
                <c:pt idx="26117">
                  <c:v>0.383301</c:v>
                </c:pt>
                <c:pt idx="26118">
                  <c:v>0.34179700000000002</c:v>
                </c:pt>
                <c:pt idx="26119">
                  <c:v>0.3125</c:v>
                </c:pt>
                <c:pt idx="26120">
                  <c:v>0.28564499999999998</c:v>
                </c:pt>
                <c:pt idx="26121">
                  <c:v>0.26611299999999999</c:v>
                </c:pt>
                <c:pt idx="26122">
                  <c:v>0.229492</c:v>
                </c:pt>
                <c:pt idx="26123">
                  <c:v>0.20507800000000001</c:v>
                </c:pt>
                <c:pt idx="26124">
                  <c:v>0.163574</c:v>
                </c:pt>
                <c:pt idx="26125">
                  <c:v>0.12695300000000001</c:v>
                </c:pt>
                <c:pt idx="26126">
                  <c:v>0.114746</c:v>
                </c:pt>
                <c:pt idx="26127">
                  <c:v>6.8359400000000001E-2</c:v>
                </c:pt>
                <c:pt idx="26128">
                  <c:v>3.90625E-2</c:v>
                </c:pt>
                <c:pt idx="26129">
                  <c:v>0</c:v>
                </c:pt>
                <c:pt idx="26130">
                  <c:v>-3.1738299999999997E-2</c:v>
                </c:pt>
                <c:pt idx="26131">
                  <c:v>-6.1035199999999998E-2</c:v>
                </c:pt>
                <c:pt idx="26132">
                  <c:v>-8.7890599999999999E-2</c:v>
                </c:pt>
                <c:pt idx="26133">
                  <c:v>-0.117188</c:v>
                </c:pt>
                <c:pt idx="26134">
                  <c:v>-0.161133</c:v>
                </c:pt>
                <c:pt idx="26135">
                  <c:v>-0.19775400000000001</c:v>
                </c:pt>
                <c:pt idx="26136">
                  <c:v>-0.21484400000000001</c:v>
                </c:pt>
                <c:pt idx="26137">
                  <c:v>-0.241699</c:v>
                </c:pt>
                <c:pt idx="26138">
                  <c:v>-0.29296899999999998</c:v>
                </c:pt>
                <c:pt idx="26139">
                  <c:v>-0.36132799999999998</c:v>
                </c:pt>
                <c:pt idx="26140">
                  <c:v>-0.34667999999999999</c:v>
                </c:pt>
                <c:pt idx="26141">
                  <c:v>-0.383301</c:v>
                </c:pt>
                <c:pt idx="26142">
                  <c:v>-0.41015600000000002</c:v>
                </c:pt>
                <c:pt idx="26143">
                  <c:v>-0.43212899999999999</c:v>
                </c:pt>
                <c:pt idx="26144">
                  <c:v>-0.46630899999999997</c:v>
                </c:pt>
                <c:pt idx="26145">
                  <c:v>-0.48339799999999999</c:v>
                </c:pt>
                <c:pt idx="26146">
                  <c:v>-0.52734400000000003</c:v>
                </c:pt>
                <c:pt idx="26147">
                  <c:v>-0.539551</c:v>
                </c:pt>
                <c:pt idx="26148">
                  <c:v>-0.58837899999999999</c:v>
                </c:pt>
                <c:pt idx="26149">
                  <c:v>-0.60546900000000003</c:v>
                </c:pt>
                <c:pt idx="26150">
                  <c:v>-0.65673800000000004</c:v>
                </c:pt>
                <c:pt idx="26151">
                  <c:v>-0.65185499999999996</c:v>
                </c:pt>
                <c:pt idx="26152">
                  <c:v>-0.67382799999999998</c:v>
                </c:pt>
                <c:pt idx="26153">
                  <c:v>-0.69335899999999995</c:v>
                </c:pt>
                <c:pt idx="26154">
                  <c:v>-0.70800799999999997</c:v>
                </c:pt>
                <c:pt idx="26155">
                  <c:v>-0.72997999999999996</c:v>
                </c:pt>
                <c:pt idx="26156">
                  <c:v>-0.76415999999999995</c:v>
                </c:pt>
                <c:pt idx="26157">
                  <c:v>-0.77880899999999997</c:v>
                </c:pt>
                <c:pt idx="26158">
                  <c:v>-0.80322300000000002</c:v>
                </c:pt>
                <c:pt idx="26159">
                  <c:v>-0.81787100000000001</c:v>
                </c:pt>
                <c:pt idx="26160">
                  <c:v>-0.852051</c:v>
                </c:pt>
                <c:pt idx="26161">
                  <c:v>-0.85449200000000003</c:v>
                </c:pt>
                <c:pt idx="26162">
                  <c:v>-0.86425799999999997</c:v>
                </c:pt>
                <c:pt idx="26163">
                  <c:v>-0.87402299999999999</c:v>
                </c:pt>
                <c:pt idx="26164">
                  <c:v>-0.90087899999999999</c:v>
                </c:pt>
                <c:pt idx="26165">
                  <c:v>-0.91308599999999995</c:v>
                </c:pt>
                <c:pt idx="26166">
                  <c:v>-0.91064500000000004</c:v>
                </c:pt>
                <c:pt idx="26167">
                  <c:v>-0.90820299999999998</c:v>
                </c:pt>
                <c:pt idx="26168">
                  <c:v>-0.92773399999999995</c:v>
                </c:pt>
                <c:pt idx="26169">
                  <c:v>-0.94726600000000005</c:v>
                </c:pt>
                <c:pt idx="26170">
                  <c:v>-0.94970699999999997</c:v>
                </c:pt>
                <c:pt idx="26171">
                  <c:v>-0.95214799999999999</c:v>
                </c:pt>
                <c:pt idx="26172">
                  <c:v>-0.95214799999999999</c:v>
                </c:pt>
                <c:pt idx="26173">
                  <c:v>-0.95703099999999997</c:v>
                </c:pt>
                <c:pt idx="26174">
                  <c:v>-0.96679700000000002</c:v>
                </c:pt>
                <c:pt idx="26175">
                  <c:v>-0.95947300000000002</c:v>
                </c:pt>
                <c:pt idx="26176">
                  <c:v>-0.96435499999999996</c:v>
                </c:pt>
                <c:pt idx="26177">
                  <c:v>-0.96679700000000002</c:v>
                </c:pt>
                <c:pt idx="26178">
                  <c:v>-0.96679700000000002</c:v>
                </c:pt>
                <c:pt idx="26179">
                  <c:v>-0.95214799999999999</c:v>
                </c:pt>
                <c:pt idx="26180">
                  <c:v>-0.98632799999999998</c:v>
                </c:pt>
                <c:pt idx="26181">
                  <c:v>-0.9375</c:v>
                </c:pt>
                <c:pt idx="26182">
                  <c:v>-0.94726600000000005</c:v>
                </c:pt>
                <c:pt idx="26183">
                  <c:v>-0.93261700000000003</c:v>
                </c:pt>
                <c:pt idx="26184">
                  <c:v>-0.93505899999999997</c:v>
                </c:pt>
                <c:pt idx="26185">
                  <c:v>-0.92040999999999995</c:v>
                </c:pt>
                <c:pt idx="26186">
                  <c:v>-0.89599600000000001</c:v>
                </c:pt>
                <c:pt idx="26187">
                  <c:v>-0.87646500000000005</c:v>
                </c:pt>
                <c:pt idx="26188">
                  <c:v>-0.87402299999999999</c:v>
                </c:pt>
                <c:pt idx="26189">
                  <c:v>-0.83740199999999998</c:v>
                </c:pt>
                <c:pt idx="26190">
                  <c:v>-0.83252000000000004</c:v>
                </c:pt>
                <c:pt idx="26191">
                  <c:v>-0.82519500000000001</c:v>
                </c:pt>
                <c:pt idx="26192">
                  <c:v>-0.80810499999999996</c:v>
                </c:pt>
                <c:pt idx="26193">
                  <c:v>-0.78125</c:v>
                </c:pt>
                <c:pt idx="26194">
                  <c:v>-0.76660200000000001</c:v>
                </c:pt>
                <c:pt idx="26195">
                  <c:v>-0.72753900000000005</c:v>
                </c:pt>
                <c:pt idx="26196">
                  <c:v>-0.72753900000000005</c:v>
                </c:pt>
                <c:pt idx="26197">
                  <c:v>-0.703125</c:v>
                </c:pt>
                <c:pt idx="26198">
                  <c:v>-0.66650399999999999</c:v>
                </c:pt>
                <c:pt idx="26199">
                  <c:v>-0.65917999999999999</c:v>
                </c:pt>
                <c:pt idx="26200">
                  <c:v>-0.62988299999999997</c:v>
                </c:pt>
                <c:pt idx="26201">
                  <c:v>-0.60790999999999995</c:v>
                </c:pt>
                <c:pt idx="26202">
                  <c:v>-0.58593799999999996</c:v>
                </c:pt>
                <c:pt idx="26203">
                  <c:v>-0.54199200000000003</c:v>
                </c:pt>
                <c:pt idx="26204">
                  <c:v>-0.52246099999999995</c:v>
                </c:pt>
                <c:pt idx="26205">
                  <c:v>-0.49560500000000002</c:v>
                </c:pt>
                <c:pt idx="26206">
                  <c:v>-0.46386699999999997</c:v>
                </c:pt>
                <c:pt idx="26207">
                  <c:v>-0.43212899999999999</c:v>
                </c:pt>
                <c:pt idx="26208">
                  <c:v>-0.44677699999999998</c:v>
                </c:pt>
                <c:pt idx="26209">
                  <c:v>-0.37597700000000001</c:v>
                </c:pt>
                <c:pt idx="26210">
                  <c:v>-0.33935500000000002</c:v>
                </c:pt>
                <c:pt idx="26211">
                  <c:v>-0.30029299999999998</c:v>
                </c:pt>
                <c:pt idx="26212">
                  <c:v>-0.26855499999999999</c:v>
                </c:pt>
                <c:pt idx="26213">
                  <c:v>-0.25634800000000002</c:v>
                </c:pt>
                <c:pt idx="26214">
                  <c:v>-0.20752000000000001</c:v>
                </c:pt>
                <c:pt idx="26215">
                  <c:v>-0.18066399999999999</c:v>
                </c:pt>
                <c:pt idx="26216">
                  <c:v>-0.146484</c:v>
                </c:pt>
                <c:pt idx="26217">
                  <c:v>-0.117188</c:v>
                </c:pt>
                <c:pt idx="26218">
                  <c:v>-7.3242199999999993E-2</c:v>
                </c:pt>
                <c:pt idx="26219">
                  <c:v>-6.8359400000000001E-2</c:v>
                </c:pt>
                <c:pt idx="26220">
                  <c:v>-7.3242200000000002E-3</c:v>
                </c:pt>
                <c:pt idx="26221">
                  <c:v>1.7089799999999999E-2</c:v>
                </c:pt>
                <c:pt idx="26222">
                  <c:v>4.1503900000000003E-2</c:v>
                </c:pt>
                <c:pt idx="26223">
                  <c:v>9.7656199999999999E-2</c:v>
                </c:pt>
                <c:pt idx="26224">
                  <c:v>0.109863</c:v>
                </c:pt>
                <c:pt idx="26225">
                  <c:v>0.161133</c:v>
                </c:pt>
                <c:pt idx="26226">
                  <c:v>0.17822299999999999</c:v>
                </c:pt>
                <c:pt idx="26227">
                  <c:v>0.231934</c:v>
                </c:pt>
                <c:pt idx="26228">
                  <c:v>0.244141</c:v>
                </c:pt>
                <c:pt idx="26229">
                  <c:v>0.28808600000000001</c:v>
                </c:pt>
                <c:pt idx="26230">
                  <c:v>0.29296899999999998</c:v>
                </c:pt>
                <c:pt idx="26231">
                  <c:v>0.34179700000000002</c:v>
                </c:pt>
                <c:pt idx="26232">
                  <c:v>0.37353500000000001</c:v>
                </c:pt>
                <c:pt idx="26233">
                  <c:v>0.41503899999999999</c:v>
                </c:pt>
                <c:pt idx="26234">
                  <c:v>0.45654299999999998</c:v>
                </c:pt>
                <c:pt idx="26235">
                  <c:v>0.46875</c:v>
                </c:pt>
                <c:pt idx="26236">
                  <c:v>0.51269500000000001</c:v>
                </c:pt>
                <c:pt idx="26237">
                  <c:v>0.52490199999999998</c:v>
                </c:pt>
                <c:pt idx="26238">
                  <c:v>0.554199</c:v>
                </c:pt>
                <c:pt idx="26239">
                  <c:v>0.60546900000000003</c:v>
                </c:pt>
                <c:pt idx="26240">
                  <c:v>0.61035200000000001</c:v>
                </c:pt>
                <c:pt idx="26241">
                  <c:v>0.63964799999999999</c:v>
                </c:pt>
                <c:pt idx="26242">
                  <c:v>0.67138699999999996</c:v>
                </c:pt>
                <c:pt idx="26243">
                  <c:v>0.70800799999999997</c:v>
                </c:pt>
                <c:pt idx="26244">
                  <c:v>0.72509800000000002</c:v>
                </c:pt>
                <c:pt idx="26245">
                  <c:v>0.74462899999999999</c:v>
                </c:pt>
                <c:pt idx="26246">
                  <c:v>0.76415999999999995</c:v>
                </c:pt>
                <c:pt idx="26247">
                  <c:v>0.79101600000000005</c:v>
                </c:pt>
                <c:pt idx="26248">
                  <c:v>0.79834000000000005</c:v>
                </c:pt>
                <c:pt idx="26249">
                  <c:v>0.86425799999999997</c:v>
                </c:pt>
                <c:pt idx="26250">
                  <c:v>0.852051</c:v>
                </c:pt>
                <c:pt idx="26251">
                  <c:v>0.86181600000000003</c:v>
                </c:pt>
                <c:pt idx="26252">
                  <c:v>0.88622999999999996</c:v>
                </c:pt>
                <c:pt idx="26253">
                  <c:v>0.90087899999999999</c:v>
                </c:pt>
                <c:pt idx="26254">
                  <c:v>0.92529300000000003</c:v>
                </c:pt>
                <c:pt idx="26255">
                  <c:v>0.93505899999999997</c:v>
                </c:pt>
                <c:pt idx="26256">
                  <c:v>0.94970699999999997</c:v>
                </c:pt>
                <c:pt idx="26257">
                  <c:v>0.97412100000000001</c:v>
                </c:pt>
                <c:pt idx="26258">
                  <c:v>0.98877000000000004</c:v>
                </c:pt>
                <c:pt idx="26259">
                  <c:v>1.00098</c:v>
                </c:pt>
                <c:pt idx="26260">
                  <c:v>0.98144500000000001</c:v>
                </c:pt>
                <c:pt idx="26261">
                  <c:v>1.02051</c:v>
                </c:pt>
                <c:pt idx="26262">
                  <c:v>1.01562</c:v>
                </c:pt>
                <c:pt idx="26263">
                  <c:v>1.0376000000000001</c:v>
                </c:pt>
                <c:pt idx="26264">
                  <c:v>1.0400400000000001</c:v>
                </c:pt>
                <c:pt idx="26265">
                  <c:v>1.0522499999999999</c:v>
                </c:pt>
                <c:pt idx="26266">
                  <c:v>1.0522499999999999</c:v>
                </c:pt>
                <c:pt idx="26267">
                  <c:v>1.0522499999999999</c:v>
                </c:pt>
                <c:pt idx="26268">
                  <c:v>1.0546899999999999</c:v>
                </c:pt>
                <c:pt idx="26269">
                  <c:v>1.0839799999999999</c:v>
                </c:pt>
                <c:pt idx="26270">
                  <c:v>1.0522499999999999</c:v>
                </c:pt>
                <c:pt idx="26271">
                  <c:v>1.07178</c:v>
                </c:pt>
                <c:pt idx="26272">
                  <c:v>1.0546899999999999</c:v>
                </c:pt>
                <c:pt idx="26273">
                  <c:v>1.0522499999999999</c:v>
                </c:pt>
                <c:pt idx="26274">
                  <c:v>1.0571299999999999</c:v>
                </c:pt>
                <c:pt idx="26275">
                  <c:v>1.0351600000000001</c:v>
                </c:pt>
                <c:pt idx="26276">
                  <c:v>1.0424800000000001</c:v>
                </c:pt>
                <c:pt idx="26277">
                  <c:v>1.01562</c:v>
                </c:pt>
                <c:pt idx="26278">
                  <c:v>1.0351600000000001</c:v>
                </c:pt>
                <c:pt idx="26279">
                  <c:v>1.02051</c:v>
                </c:pt>
                <c:pt idx="26280">
                  <c:v>1.00342</c:v>
                </c:pt>
                <c:pt idx="26281">
                  <c:v>1.01807</c:v>
                </c:pt>
                <c:pt idx="26282">
                  <c:v>0.98877000000000004</c:v>
                </c:pt>
                <c:pt idx="26283">
                  <c:v>0.96191400000000005</c:v>
                </c:pt>
                <c:pt idx="26284">
                  <c:v>0.94726600000000005</c:v>
                </c:pt>
                <c:pt idx="26285">
                  <c:v>0.94726600000000005</c:v>
                </c:pt>
                <c:pt idx="26286">
                  <c:v>0.94238299999999997</c:v>
                </c:pt>
                <c:pt idx="26287">
                  <c:v>0.91796900000000003</c:v>
                </c:pt>
                <c:pt idx="26288">
                  <c:v>0.86181600000000003</c:v>
                </c:pt>
                <c:pt idx="26289">
                  <c:v>0.866699</c:v>
                </c:pt>
                <c:pt idx="26290">
                  <c:v>0.83252000000000004</c:v>
                </c:pt>
                <c:pt idx="26291">
                  <c:v>0.83984400000000003</c:v>
                </c:pt>
                <c:pt idx="26292">
                  <c:v>0.82031200000000004</c:v>
                </c:pt>
                <c:pt idx="26293">
                  <c:v>0.788574</c:v>
                </c:pt>
                <c:pt idx="26294">
                  <c:v>0.76904300000000003</c:v>
                </c:pt>
                <c:pt idx="26295">
                  <c:v>0.75195299999999998</c:v>
                </c:pt>
                <c:pt idx="26296">
                  <c:v>0.71289100000000005</c:v>
                </c:pt>
                <c:pt idx="26297">
                  <c:v>0.695801</c:v>
                </c:pt>
                <c:pt idx="26298">
                  <c:v>0.66894500000000001</c:v>
                </c:pt>
                <c:pt idx="26299">
                  <c:v>0.625</c:v>
                </c:pt>
                <c:pt idx="26300">
                  <c:v>0.60790999999999995</c:v>
                </c:pt>
                <c:pt idx="26301">
                  <c:v>0.58349600000000001</c:v>
                </c:pt>
                <c:pt idx="26302">
                  <c:v>0.55175799999999997</c:v>
                </c:pt>
                <c:pt idx="26303">
                  <c:v>0.53222700000000001</c:v>
                </c:pt>
                <c:pt idx="26304">
                  <c:v>0.50781200000000004</c:v>
                </c:pt>
                <c:pt idx="26305">
                  <c:v>0.46386699999999997</c:v>
                </c:pt>
                <c:pt idx="26306">
                  <c:v>0.44921899999999998</c:v>
                </c:pt>
                <c:pt idx="26307">
                  <c:v>0.41748000000000002</c:v>
                </c:pt>
                <c:pt idx="26308">
                  <c:v>0.380859</c:v>
                </c:pt>
                <c:pt idx="26309">
                  <c:v>0.34179700000000002</c:v>
                </c:pt>
                <c:pt idx="26310">
                  <c:v>0.31005899999999997</c:v>
                </c:pt>
                <c:pt idx="26311">
                  <c:v>0.29785200000000001</c:v>
                </c:pt>
                <c:pt idx="26312">
                  <c:v>0.25146499999999999</c:v>
                </c:pt>
                <c:pt idx="26313">
                  <c:v>0.227051</c:v>
                </c:pt>
                <c:pt idx="26314">
                  <c:v>0.20507800000000001</c:v>
                </c:pt>
                <c:pt idx="26315">
                  <c:v>0.151367</c:v>
                </c:pt>
                <c:pt idx="26316">
                  <c:v>0.153809</c:v>
                </c:pt>
                <c:pt idx="26317">
                  <c:v>9.5214800000000002E-2</c:v>
                </c:pt>
                <c:pt idx="26318">
                  <c:v>5.3710899999999999E-2</c:v>
                </c:pt>
                <c:pt idx="26319">
                  <c:v>3.90625E-2</c:v>
                </c:pt>
                <c:pt idx="26320">
                  <c:v>4.8828099999999996E-3</c:v>
                </c:pt>
                <c:pt idx="26321">
                  <c:v>-3.6621099999999997E-2</c:v>
                </c:pt>
                <c:pt idx="26322">
                  <c:v>-6.5918000000000004E-2</c:v>
                </c:pt>
                <c:pt idx="26323">
                  <c:v>-0.10498</c:v>
                </c:pt>
                <c:pt idx="26324">
                  <c:v>-0.119629</c:v>
                </c:pt>
                <c:pt idx="26325">
                  <c:v>-0.161133</c:v>
                </c:pt>
                <c:pt idx="26326">
                  <c:v>-0.19531200000000001</c:v>
                </c:pt>
                <c:pt idx="26327">
                  <c:v>-0.24902299999999999</c:v>
                </c:pt>
                <c:pt idx="26328">
                  <c:v>-0.25878899999999999</c:v>
                </c:pt>
                <c:pt idx="26329">
                  <c:v>-0.319824</c:v>
                </c:pt>
                <c:pt idx="26330">
                  <c:v>-0.319824</c:v>
                </c:pt>
                <c:pt idx="26331">
                  <c:v>-0.33935500000000002</c:v>
                </c:pt>
                <c:pt idx="26332">
                  <c:v>-0.37353500000000001</c:v>
                </c:pt>
                <c:pt idx="26333">
                  <c:v>-0.40771499999999999</c:v>
                </c:pt>
                <c:pt idx="26334">
                  <c:v>-0.42724600000000001</c:v>
                </c:pt>
                <c:pt idx="26335">
                  <c:v>-0.47363300000000003</c:v>
                </c:pt>
                <c:pt idx="26336">
                  <c:v>-0.50048800000000004</c:v>
                </c:pt>
                <c:pt idx="26337">
                  <c:v>-0.52002000000000004</c:v>
                </c:pt>
                <c:pt idx="26338">
                  <c:v>-0.56152299999999999</c:v>
                </c:pt>
                <c:pt idx="26339">
                  <c:v>-0.58105499999999999</c:v>
                </c:pt>
                <c:pt idx="26340">
                  <c:v>-0.60546900000000003</c:v>
                </c:pt>
                <c:pt idx="26341">
                  <c:v>-0.63964799999999999</c:v>
                </c:pt>
                <c:pt idx="26342">
                  <c:v>-0.64941400000000005</c:v>
                </c:pt>
                <c:pt idx="26343">
                  <c:v>-0.67138699999999996</c:v>
                </c:pt>
                <c:pt idx="26344">
                  <c:v>-0.69335899999999995</c:v>
                </c:pt>
                <c:pt idx="26345">
                  <c:v>-0.71777299999999999</c:v>
                </c:pt>
                <c:pt idx="26346">
                  <c:v>-0.74707000000000001</c:v>
                </c:pt>
                <c:pt idx="26347">
                  <c:v>-0.76171900000000003</c:v>
                </c:pt>
                <c:pt idx="26348">
                  <c:v>-0.788574</c:v>
                </c:pt>
                <c:pt idx="26349">
                  <c:v>-0.80566400000000005</c:v>
                </c:pt>
                <c:pt idx="26350">
                  <c:v>-0.82275399999999999</c:v>
                </c:pt>
                <c:pt idx="26351">
                  <c:v>-0.84716800000000003</c:v>
                </c:pt>
                <c:pt idx="26352">
                  <c:v>-0.84960899999999995</c:v>
                </c:pt>
                <c:pt idx="26353">
                  <c:v>-0.86914100000000005</c:v>
                </c:pt>
                <c:pt idx="26354">
                  <c:v>-0.87890599999999997</c:v>
                </c:pt>
                <c:pt idx="26355">
                  <c:v>-0.89599600000000001</c:v>
                </c:pt>
                <c:pt idx="26356">
                  <c:v>-0.90820299999999998</c:v>
                </c:pt>
                <c:pt idx="26357">
                  <c:v>-0.944824</c:v>
                </c:pt>
                <c:pt idx="26358">
                  <c:v>-0.92773399999999995</c:v>
                </c:pt>
                <c:pt idx="26359">
                  <c:v>-0.944824</c:v>
                </c:pt>
                <c:pt idx="26360">
                  <c:v>-0.94970699999999997</c:v>
                </c:pt>
                <c:pt idx="26361">
                  <c:v>-0.95459000000000005</c:v>
                </c:pt>
                <c:pt idx="26362">
                  <c:v>-0.944824</c:v>
                </c:pt>
                <c:pt idx="26363">
                  <c:v>-0.96679700000000002</c:v>
                </c:pt>
                <c:pt idx="26364">
                  <c:v>-0.96191400000000005</c:v>
                </c:pt>
                <c:pt idx="26365">
                  <c:v>-0.97656200000000004</c:v>
                </c:pt>
                <c:pt idx="26366">
                  <c:v>-0.97412100000000001</c:v>
                </c:pt>
                <c:pt idx="26367">
                  <c:v>-0.95703099999999997</c:v>
                </c:pt>
                <c:pt idx="26368">
                  <c:v>-0.93994100000000003</c:v>
                </c:pt>
                <c:pt idx="26369">
                  <c:v>-0.96679700000000002</c:v>
                </c:pt>
                <c:pt idx="26370">
                  <c:v>-0.95214799999999999</c:v>
                </c:pt>
                <c:pt idx="26371">
                  <c:v>-0.95703099999999997</c:v>
                </c:pt>
                <c:pt idx="26372">
                  <c:v>-0.93994100000000003</c:v>
                </c:pt>
                <c:pt idx="26373">
                  <c:v>-0.94726600000000005</c:v>
                </c:pt>
                <c:pt idx="26374">
                  <c:v>-0.92285200000000001</c:v>
                </c:pt>
                <c:pt idx="26375">
                  <c:v>-0.930176</c:v>
                </c:pt>
                <c:pt idx="26376">
                  <c:v>-0.91308599999999995</c:v>
                </c:pt>
                <c:pt idx="26377">
                  <c:v>-0.90087899999999999</c:v>
                </c:pt>
                <c:pt idx="26378">
                  <c:v>-0.88622999999999996</c:v>
                </c:pt>
                <c:pt idx="26379">
                  <c:v>-0.86181600000000003</c:v>
                </c:pt>
                <c:pt idx="26380">
                  <c:v>-0.852051</c:v>
                </c:pt>
                <c:pt idx="26381">
                  <c:v>-0.83740199999999998</c:v>
                </c:pt>
                <c:pt idx="26382">
                  <c:v>-0.82763699999999996</c:v>
                </c:pt>
                <c:pt idx="26383">
                  <c:v>-0.80810499999999996</c:v>
                </c:pt>
                <c:pt idx="26384">
                  <c:v>-0.788574</c:v>
                </c:pt>
                <c:pt idx="26385">
                  <c:v>-0.74951199999999996</c:v>
                </c:pt>
                <c:pt idx="26386">
                  <c:v>-0.74707000000000001</c:v>
                </c:pt>
                <c:pt idx="26387">
                  <c:v>-0.73242200000000002</c:v>
                </c:pt>
                <c:pt idx="26388">
                  <c:v>-0.71777299999999999</c:v>
                </c:pt>
                <c:pt idx="26389">
                  <c:v>-0.68359400000000003</c:v>
                </c:pt>
                <c:pt idx="26390">
                  <c:v>-0.64941400000000005</c:v>
                </c:pt>
                <c:pt idx="26391">
                  <c:v>-0.625</c:v>
                </c:pt>
                <c:pt idx="26392">
                  <c:v>-0.61279300000000003</c:v>
                </c:pt>
                <c:pt idx="26393">
                  <c:v>-0.57861300000000004</c:v>
                </c:pt>
                <c:pt idx="26394">
                  <c:v>-0.554199</c:v>
                </c:pt>
                <c:pt idx="26395">
                  <c:v>-0.51757799999999998</c:v>
                </c:pt>
                <c:pt idx="26396">
                  <c:v>-0.49560500000000002</c:v>
                </c:pt>
                <c:pt idx="26397">
                  <c:v>-0.47119100000000003</c:v>
                </c:pt>
                <c:pt idx="26398">
                  <c:v>-0.476074</c:v>
                </c:pt>
                <c:pt idx="26399">
                  <c:v>-0.40527299999999999</c:v>
                </c:pt>
                <c:pt idx="26400">
                  <c:v>-0.36865199999999998</c:v>
                </c:pt>
                <c:pt idx="26401">
                  <c:v>-0.34423799999999999</c:v>
                </c:pt>
                <c:pt idx="26402">
                  <c:v>-0.32470700000000002</c:v>
                </c:pt>
                <c:pt idx="26403">
                  <c:v>-0.28808600000000001</c:v>
                </c:pt>
                <c:pt idx="26404">
                  <c:v>-0.239258</c:v>
                </c:pt>
                <c:pt idx="26405">
                  <c:v>-0.222168</c:v>
                </c:pt>
                <c:pt idx="26406">
                  <c:v>-0.19531200000000001</c:v>
                </c:pt>
                <c:pt idx="26407">
                  <c:v>-0.168457</c:v>
                </c:pt>
                <c:pt idx="26408">
                  <c:v>-0.13671900000000001</c:v>
                </c:pt>
                <c:pt idx="26409">
                  <c:v>-0.109863</c:v>
                </c:pt>
                <c:pt idx="26410">
                  <c:v>-5.8593800000000001E-2</c:v>
                </c:pt>
                <c:pt idx="26411">
                  <c:v>-2.4414100000000002E-3</c:v>
                </c:pt>
                <c:pt idx="26412">
                  <c:v>-9.7656199999999992E-3</c:v>
                </c:pt>
                <c:pt idx="26413">
                  <c:v>5.1269500000000003E-2</c:v>
                </c:pt>
                <c:pt idx="26414">
                  <c:v>6.5918000000000004E-2</c:v>
                </c:pt>
                <c:pt idx="26415">
                  <c:v>0.10498</c:v>
                </c:pt>
                <c:pt idx="26416">
                  <c:v>0.13427700000000001</c:v>
                </c:pt>
                <c:pt idx="26417">
                  <c:v>0.168457</c:v>
                </c:pt>
                <c:pt idx="26418">
                  <c:v>0.19531200000000001</c:v>
                </c:pt>
                <c:pt idx="26419">
                  <c:v>0.227051</c:v>
                </c:pt>
                <c:pt idx="26420">
                  <c:v>0.239258</c:v>
                </c:pt>
                <c:pt idx="26421">
                  <c:v>0.28808600000000001</c:v>
                </c:pt>
                <c:pt idx="26422">
                  <c:v>0.32714799999999999</c:v>
                </c:pt>
                <c:pt idx="26423">
                  <c:v>0.35156199999999999</c:v>
                </c:pt>
                <c:pt idx="26424">
                  <c:v>0.383301</c:v>
                </c:pt>
                <c:pt idx="26425">
                  <c:v>0.42480499999999999</c:v>
                </c:pt>
                <c:pt idx="26426">
                  <c:v>0.45166000000000001</c:v>
                </c:pt>
                <c:pt idx="26427">
                  <c:v>0.46630899999999997</c:v>
                </c:pt>
                <c:pt idx="26428">
                  <c:v>0.50781200000000004</c:v>
                </c:pt>
                <c:pt idx="26429">
                  <c:v>0.53710899999999995</c:v>
                </c:pt>
                <c:pt idx="26430">
                  <c:v>0.55908199999999997</c:v>
                </c:pt>
                <c:pt idx="26431">
                  <c:v>0.57617200000000002</c:v>
                </c:pt>
                <c:pt idx="26432">
                  <c:v>0.60790999999999995</c:v>
                </c:pt>
                <c:pt idx="26433">
                  <c:v>0.64209000000000005</c:v>
                </c:pt>
                <c:pt idx="26434">
                  <c:v>0.65673800000000004</c:v>
                </c:pt>
                <c:pt idx="26435">
                  <c:v>0.69335899999999995</c:v>
                </c:pt>
                <c:pt idx="26436">
                  <c:v>0.71533199999999997</c:v>
                </c:pt>
                <c:pt idx="26437">
                  <c:v>0.70800799999999997</c:v>
                </c:pt>
                <c:pt idx="26438">
                  <c:v>0.75439500000000004</c:v>
                </c:pt>
                <c:pt idx="26439">
                  <c:v>0.82519500000000001</c:v>
                </c:pt>
                <c:pt idx="26440">
                  <c:v>0.79834000000000005</c:v>
                </c:pt>
                <c:pt idx="26441">
                  <c:v>0.82763699999999996</c:v>
                </c:pt>
                <c:pt idx="26442">
                  <c:v>0.84960899999999995</c:v>
                </c:pt>
                <c:pt idx="26443">
                  <c:v>0.86181600000000003</c:v>
                </c:pt>
                <c:pt idx="26444">
                  <c:v>0.87158199999999997</c:v>
                </c:pt>
                <c:pt idx="26445">
                  <c:v>0.90332000000000001</c:v>
                </c:pt>
                <c:pt idx="26446">
                  <c:v>0.90576199999999996</c:v>
                </c:pt>
                <c:pt idx="26447">
                  <c:v>0.92529300000000003</c:v>
                </c:pt>
                <c:pt idx="26448">
                  <c:v>0.95947300000000002</c:v>
                </c:pt>
                <c:pt idx="26449">
                  <c:v>0.95214799999999999</c:v>
                </c:pt>
                <c:pt idx="26450">
                  <c:v>0.91308599999999995</c:v>
                </c:pt>
                <c:pt idx="26451">
                  <c:v>0.98144500000000001</c:v>
                </c:pt>
                <c:pt idx="26452">
                  <c:v>0.98632799999999998</c:v>
                </c:pt>
                <c:pt idx="26453">
                  <c:v>0.99609400000000003</c:v>
                </c:pt>
                <c:pt idx="26454">
                  <c:v>0.99853499999999995</c:v>
                </c:pt>
                <c:pt idx="26455">
                  <c:v>0.99853499999999995</c:v>
                </c:pt>
                <c:pt idx="26456">
                  <c:v>1.00586</c:v>
                </c:pt>
                <c:pt idx="26457">
                  <c:v>1.01807</c:v>
                </c:pt>
                <c:pt idx="26458">
                  <c:v>1.03027</c:v>
                </c:pt>
                <c:pt idx="26459">
                  <c:v>1.0351600000000001</c:v>
                </c:pt>
                <c:pt idx="26460">
                  <c:v>1.03271</c:v>
                </c:pt>
                <c:pt idx="26461">
                  <c:v>1.02295</c:v>
                </c:pt>
                <c:pt idx="26462">
                  <c:v>1.02295</c:v>
                </c:pt>
                <c:pt idx="26463">
                  <c:v>1.02783</c:v>
                </c:pt>
                <c:pt idx="26464">
                  <c:v>1.02783</c:v>
                </c:pt>
                <c:pt idx="26465">
                  <c:v>1.01074</c:v>
                </c:pt>
                <c:pt idx="26466">
                  <c:v>1.02051</c:v>
                </c:pt>
                <c:pt idx="26467">
                  <c:v>1.01562</c:v>
                </c:pt>
                <c:pt idx="26468">
                  <c:v>1.00586</c:v>
                </c:pt>
                <c:pt idx="26469">
                  <c:v>0.99365199999999998</c:v>
                </c:pt>
                <c:pt idx="26470">
                  <c:v>0.97656200000000004</c:v>
                </c:pt>
                <c:pt idx="26471">
                  <c:v>0.96679700000000002</c:v>
                </c:pt>
                <c:pt idx="26472">
                  <c:v>0.97656200000000004</c:v>
                </c:pt>
                <c:pt idx="26473">
                  <c:v>0.944824</c:v>
                </c:pt>
                <c:pt idx="26474">
                  <c:v>0.94970699999999997</c:v>
                </c:pt>
                <c:pt idx="26475">
                  <c:v>0.92040999999999995</c:v>
                </c:pt>
                <c:pt idx="26476">
                  <c:v>0.91796900000000003</c:v>
                </c:pt>
                <c:pt idx="26477">
                  <c:v>0.89843799999999996</c:v>
                </c:pt>
                <c:pt idx="26478">
                  <c:v>0.89599600000000001</c:v>
                </c:pt>
                <c:pt idx="26479">
                  <c:v>0.85693399999999997</c:v>
                </c:pt>
                <c:pt idx="26480">
                  <c:v>0.82275399999999999</c:v>
                </c:pt>
                <c:pt idx="26481">
                  <c:v>0.83252000000000004</c:v>
                </c:pt>
                <c:pt idx="26482">
                  <c:v>0.80322300000000002</c:v>
                </c:pt>
                <c:pt idx="26483">
                  <c:v>0.79101600000000005</c:v>
                </c:pt>
                <c:pt idx="26484">
                  <c:v>0.75927699999999998</c:v>
                </c:pt>
                <c:pt idx="26485">
                  <c:v>0.74218799999999996</c:v>
                </c:pt>
                <c:pt idx="26486">
                  <c:v>0.72265599999999997</c:v>
                </c:pt>
                <c:pt idx="26487">
                  <c:v>0.695801</c:v>
                </c:pt>
                <c:pt idx="26488">
                  <c:v>0.67138699999999996</c:v>
                </c:pt>
                <c:pt idx="26489">
                  <c:v>0.64941400000000005</c:v>
                </c:pt>
                <c:pt idx="26490">
                  <c:v>0.62255899999999997</c:v>
                </c:pt>
                <c:pt idx="26491">
                  <c:v>0.59082000000000001</c:v>
                </c:pt>
                <c:pt idx="26492">
                  <c:v>0.56152299999999999</c:v>
                </c:pt>
                <c:pt idx="26493">
                  <c:v>0.539551</c:v>
                </c:pt>
                <c:pt idx="26494">
                  <c:v>0.50781200000000004</c:v>
                </c:pt>
                <c:pt idx="26495">
                  <c:v>0.48583999999999999</c:v>
                </c:pt>
                <c:pt idx="26496">
                  <c:v>0.45166000000000001</c:v>
                </c:pt>
                <c:pt idx="26497">
                  <c:v>0.43945299999999998</c:v>
                </c:pt>
                <c:pt idx="26498">
                  <c:v>0.390625</c:v>
                </c:pt>
                <c:pt idx="26499">
                  <c:v>0.36132799999999998</c:v>
                </c:pt>
                <c:pt idx="26500">
                  <c:v>0.32470700000000002</c:v>
                </c:pt>
                <c:pt idx="26501">
                  <c:v>0.30029299999999998</c:v>
                </c:pt>
                <c:pt idx="26502">
                  <c:v>0.26855499999999999</c:v>
                </c:pt>
                <c:pt idx="26503">
                  <c:v>0.244141</c:v>
                </c:pt>
                <c:pt idx="26504">
                  <c:v>0.20752000000000001</c:v>
                </c:pt>
                <c:pt idx="26505">
                  <c:v>0.17333999999999999</c:v>
                </c:pt>
                <c:pt idx="26506">
                  <c:v>0.161133</c:v>
                </c:pt>
                <c:pt idx="26507">
                  <c:v>0.114746</c:v>
                </c:pt>
                <c:pt idx="26508">
                  <c:v>8.3007800000000007E-2</c:v>
                </c:pt>
                <c:pt idx="26509">
                  <c:v>5.1269500000000003E-2</c:v>
                </c:pt>
                <c:pt idx="26510">
                  <c:v>1.9531199999999999E-2</c:v>
                </c:pt>
                <c:pt idx="26511">
                  <c:v>-9.7656199999999992E-3</c:v>
                </c:pt>
                <c:pt idx="26512">
                  <c:v>-5.1269500000000003E-2</c:v>
                </c:pt>
                <c:pt idx="26513">
                  <c:v>-7.5683600000000004E-2</c:v>
                </c:pt>
                <c:pt idx="26514">
                  <c:v>-0.114746</c:v>
                </c:pt>
                <c:pt idx="26515">
                  <c:v>-0.13183600000000001</c:v>
                </c:pt>
                <c:pt idx="26516">
                  <c:v>-0.17822299999999999</c:v>
                </c:pt>
                <c:pt idx="26517">
                  <c:v>-0.20507800000000001</c:v>
                </c:pt>
                <c:pt idx="26518">
                  <c:v>-0.244141</c:v>
                </c:pt>
                <c:pt idx="26519">
                  <c:v>-0.305176</c:v>
                </c:pt>
                <c:pt idx="26520">
                  <c:v>-0.31005899999999997</c:v>
                </c:pt>
                <c:pt idx="26521">
                  <c:v>-0.32470700000000002</c:v>
                </c:pt>
                <c:pt idx="26522">
                  <c:v>-0.35888700000000001</c:v>
                </c:pt>
                <c:pt idx="26523">
                  <c:v>-0.390625</c:v>
                </c:pt>
                <c:pt idx="26524">
                  <c:v>-0.42724600000000001</c:v>
                </c:pt>
                <c:pt idx="26525">
                  <c:v>-0.44677699999999998</c:v>
                </c:pt>
                <c:pt idx="26526">
                  <c:v>-0.478516</c:v>
                </c:pt>
                <c:pt idx="26527">
                  <c:v>-0.50781200000000004</c:v>
                </c:pt>
                <c:pt idx="26528">
                  <c:v>-0.55664100000000005</c:v>
                </c:pt>
                <c:pt idx="26529">
                  <c:v>-0.57128900000000005</c:v>
                </c:pt>
                <c:pt idx="26530">
                  <c:v>-0.59326199999999996</c:v>
                </c:pt>
                <c:pt idx="26531">
                  <c:v>-0.61279300000000003</c:v>
                </c:pt>
                <c:pt idx="26532">
                  <c:v>-0.64941400000000005</c:v>
                </c:pt>
                <c:pt idx="26533">
                  <c:v>-0.66406200000000004</c:v>
                </c:pt>
                <c:pt idx="26534">
                  <c:v>-0.70556600000000003</c:v>
                </c:pt>
                <c:pt idx="26535">
                  <c:v>-0.69824200000000003</c:v>
                </c:pt>
                <c:pt idx="26536">
                  <c:v>-0.72997999999999996</c:v>
                </c:pt>
                <c:pt idx="26537">
                  <c:v>-0.76415999999999995</c:v>
                </c:pt>
                <c:pt idx="26538">
                  <c:v>-0.77148399999999995</c:v>
                </c:pt>
                <c:pt idx="26539">
                  <c:v>-0.788574</c:v>
                </c:pt>
                <c:pt idx="26540">
                  <c:v>-0.82031200000000004</c:v>
                </c:pt>
                <c:pt idx="26541">
                  <c:v>-0.83496099999999995</c:v>
                </c:pt>
                <c:pt idx="26542">
                  <c:v>-0.84472700000000001</c:v>
                </c:pt>
                <c:pt idx="26543">
                  <c:v>-0.859375</c:v>
                </c:pt>
                <c:pt idx="26544">
                  <c:v>-0.87646500000000005</c:v>
                </c:pt>
                <c:pt idx="26545">
                  <c:v>-0.89111300000000004</c:v>
                </c:pt>
                <c:pt idx="26546">
                  <c:v>-0.90820299999999998</c:v>
                </c:pt>
                <c:pt idx="26547">
                  <c:v>-0.95459000000000005</c:v>
                </c:pt>
                <c:pt idx="26548">
                  <c:v>-0.9375</c:v>
                </c:pt>
                <c:pt idx="26549">
                  <c:v>-0.944824</c:v>
                </c:pt>
                <c:pt idx="26550">
                  <c:v>-0.95459000000000005</c:v>
                </c:pt>
                <c:pt idx="26551">
                  <c:v>-0.95459000000000005</c:v>
                </c:pt>
                <c:pt idx="26552">
                  <c:v>-0.96435499999999996</c:v>
                </c:pt>
                <c:pt idx="26553">
                  <c:v>-0.96435499999999996</c:v>
                </c:pt>
                <c:pt idx="26554">
                  <c:v>-0.96923800000000004</c:v>
                </c:pt>
                <c:pt idx="26555">
                  <c:v>-0.97900399999999999</c:v>
                </c:pt>
                <c:pt idx="26556">
                  <c:v>-0.96923800000000004</c:v>
                </c:pt>
                <c:pt idx="26557">
                  <c:v>-0.97900399999999999</c:v>
                </c:pt>
                <c:pt idx="26558">
                  <c:v>-0.944824</c:v>
                </c:pt>
                <c:pt idx="26559">
                  <c:v>-0.97656200000000004</c:v>
                </c:pt>
                <c:pt idx="26560">
                  <c:v>-0.95459000000000005</c:v>
                </c:pt>
                <c:pt idx="26561">
                  <c:v>-0.95947300000000002</c:v>
                </c:pt>
                <c:pt idx="26562">
                  <c:v>-0.95703099999999997</c:v>
                </c:pt>
                <c:pt idx="26563">
                  <c:v>-0.95214799999999999</c:v>
                </c:pt>
                <c:pt idx="26564">
                  <c:v>-0.94238299999999997</c:v>
                </c:pt>
                <c:pt idx="26565">
                  <c:v>-0.93261700000000003</c:v>
                </c:pt>
                <c:pt idx="26566">
                  <c:v>-0.92529300000000003</c:v>
                </c:pt>
                <c:pt idx="26567">
                  <c:v>-0.90332000000000001</c:v>
                </c:pt>
                <c:pt idx="26568">
                  <c:v>-0.90332000000000001</c:v>
                </c:pt>
                <c:pt idx="26569">
                  <c:v>-0.88378900000000005</c:v>
                </c:pt>
                <c:pt idx="26570">
                  <c:v>-0.87646500000000005</c:v>
                </c:pt>
                <c:pt idx="26571">
                  <c:v>-0.859375</c:v>
                </c:pt>
                <c:pt idx="26572">
                  <c:v>-0.84960899999999995</c:v>
                </c:pt>
                <c:pt idx="26573">
                  <c:v>-0.82275399999999999</c:v>
                </c:pt>
                <c:pt idx="26574">
                  <c:v>-0.81298800000000004</c:v>
                </c:pt>
                <c:pt idx="26575">
                  <c:v>-0.79101600000000005</c:v>
                </c:pt>
                <c:pt idx="26576">
                  <c:v>-0.773926</c:v>
                </c:pt>
                <c:pt idx="26577">
                  <c:v>-0.75439500000000004</c:v>
                </c:pt>
                <c:pt idx="26578">
                  <c:v>-0.72265599999999997</c:v>
                </c:pt>
                <c:pt idx="26579">
                  <c:v>-0.70556600000000003</c:v>
                </c:pt>
                <c:pt idx="26580">
                  <c:v>-0.68359400000000003</c:v>
                </c:pt>
                <c:pt idx="26581">
                  <c:v>-0.67138699999999996</c:v>
                </c:pt>
                <c:pt idx="26582">
                  <c:v>-0.63720699999999997</c:v>
                </c:pt>
                <c:pt idx="26583">
                  <c:v>-0.61523399999999995</c:v>
                </c:pt>
                <c:pt idx="26584">
                  <c:v>-0.57617200000000002</c:v>
                </c:pt>
                <c:pt idx="26585">
                  <c:v>-0.56396500000000005</c:v>
                </c:pt>
                <c:pt idx="26586">
                  <c:v>-0.52246099999999995</c:v>
                </c:pt>
                <c:pt idx="26587">
                  <c:v>-0.49316399999999999</c:v>
                </c:pt>
                <c:pt idx="26588">
                  <c:v>-0.41503899999999999</c:v>
                </c:pt>
                <c:pt idx="26589">
                  <c:v>-0.43212899999999999</c:v>
                </c:pt>
                <c:pt idx="26590">
                  <c:v>-0.40527299999999999</c:v>
                </c:pt>
                <c:pt idx="26591">
                  <c:v>-0.380859</c:v>
                </c:pt>
                <c:pt idx="26592">
                  <c:v>-0.35644500000000001</c:v>
                </c:pt>
                <c:pt idx="26593">
                  <c:v>-0.319824</c:v>
                </c:pt>
                <c:pt idx="26594">
                  <c:v>-0.28076200000000001</c:v>
                </c:pt>
                <c:pt idx="26595">
                  <c:v>-0.241699</c:v>
                </c:pt>
                <c:pt idx="26596">
                  <c:v>-0.227051</c:v>
                </c:pt>
                <c:pt idx="26597">
                  <c:v>-0.19775400000000001</c:v>
                </c:pt>
                <c:pt idx="26598">
                  <c:v>-0.15625</c:v>
                </c:pt>
                <c:pt idx="26599">
                  <c:v>-0.12695300000000001</c:v>
                </c:pt>
                <c:pt idx="26600">
                  <c:v>-8.0566399999999996E-2</c:v>
                </c:pt>
                <c:pt idx="26601">
                  <c:v>-5.3710899999999999E-2</c:v>
                </c:pt>
                <c:pt idx="26602">
                  <c:v>-1.7089799999999999E-2</c:v>
                </c:pt>
                <c:pt idx="26603">
                  <c:v>4.8828099999999996E-3</c:v>
                </c:pt>
                <c:pt idx="26604">
                  <c:v>4.6386700000000003E-2</c:v>
                </c:pt>
                <c:pt idx="26605">
                  <c:v>7.5683600000000004E-2</c:v>
                </c:pt>
                <c:pt idx="26606">
                  <c:v>0.117188</c:v>
                </c:pt>
                <c:pt idx="26607">
                  <c:v>0.14160200000000001</c:v>
                </c:pt>
                <c:pt idx="26608">
                  <c:v>0.17089799999999999</c:v>
                </c:pt>
                <c:pt idx="26609">
                  <c:v>0.20507800000000001</c:v>
                </c:pt>
                <c:pt idx="26610">
                  <c:v>0.227051</c:v>
                </c:pt>
                <c:pt idx="26611">
                  <c:v>0.26611299999999999</c:v>
                </c:pt>
                <c:pt idx="26612">
                  <c:v>0.30761699999999997</c:v>
                </c:pt>
                <c:pt idx="26613">
                  <c:v>0.34423799999999999</c:v>
                </c:pt>
                <c:pt idx="26614">
                  <c:v>0.380859</c:v>
                </c:pt>
                <c:pt idx="26615">
                  <c:v>0.40527299999999999</c:v>
                </c:pt>
                <c:pt idx="26616">
                  <c:v>0.44433600000000001</c:v>
                </c:pt>
                <c:pt idx="26617">
                  <c:v>0.47119100000000003</c:v>
                </c:pt>
                <c:pt idx="26618">
                  <c:v>0.49560500000000002</c:v>
                </c:pt>
                <c:pt idx="26619">
                  <c:v>0.52734400000000003</c:v>
                </c:pt>
                <c:pt idx="26620">
                  <c:v>0.54199200000000003</c:v>
                </c:pt>
                <c:pt idx="26621">
                  <c:v>0.58105499999999999</c:v>
                </c:pt>
                <c:pt idx="26622">
                  <c:v>0.60790999999999995</c:v>
                </c:pt>
                <c:pt idx="26623">
                  <c:v>0.62255899999999997</c:v>
                </c:pt>
                <c:pt idx="26624">
                  <c:v>0.67138699999999996</c:v>
                </c:pt>
                <c:pt idx="26625">
                  <c:v>0.68115199999999998</c:v>
                </c:pt>
                <c:pt idx="26626">
                  <c:v>0.72021500000000005</c:v>
                </c:pt>
                <c:pt idx="26627">
                  <c:v>0.71777299999999999</c:v>
                </c:pt>
                <c:pt idx="26628">
                  <c:v>0.76660200000000001</c:v>
                </c:pt>
                <c:pt idx="26629">
                  <c:v>0.74707000000000001</c:v>
                </c:pt>
                <c:pt idx="26630">
                  <c:v>0.83007799999999998</c:v>
                </c:pt>
                <c:pt idx="26631">
                  <c:v>0.83007799999999998</c:v>
                </c:pt>
                <c:pt idx="26632">
                  <c:v>0.86181600000000003</c:v>
                </c:pt>
                <c:pt idx="26633">
                  <c:v>0.87158199999999997</c:v>
                </c:pt>
                <c:pt idx="26634">
                  <c:v>0.87646500000000005</c:v>
                </c:pt>
                <c:pt idx="26635">
                  <c:v>0.90332000000000001</c:v>
                </c:pt>
                <c:pt idx="26636">
                  <c:v>0.91796900000000003</c:v>
                </c:pt>
                <c:pt idx="26637">
                  <c:v>0.9375</c:v>
                </c:pt>
                <c:pt idx="26638">
                  <c:v>0.95703099999999997</c:v>
                </c:pt>
                <c:pt idx="26639">
                  <c:v>0.96923800000000004</c:v>
                </c:pt>
                <c:pt idx="26640">
                  <c:v>1.01562</c:v>
                </c:pt>
                <c:pt idx="26641">
                  <c:v>0.98388699999999996</c:v>
                </c:pt>
                <c:pt idx="26642">
                  <c:v>0.99853499999999995</c:v>
                </c:pt>
                <c:pt idx="26643">
                  <c:v>1.01562</c:v>
                </c:pt>
                <c:pt idx="26644">
                  <c:v>1.01318</c:v>
                </c:pt>
                <c:pt idx="26645">
                  <c:v>1.0376000000000001</c:v>
                </c:pt>
                <c:pt idx="26646">
                  <c:v>1.03027</c:v>
                </c:pt>
                <c:pt idx="26647">
                  <c:v>1.0522499999999999</c:v>
                </c:pt>
                <c:pt idx="26648">
                  <c:v>1.0424800000000001</c:v>
                </c:pt>
                <c:pt idx="26649">
                  <c:v>1.0644499999999999</c:v>
                </c:pt>
                <c:pt idx="26650">
                  <c:v>1.0522499999999999</c:v>
                </c:pt>
                <c:pt idx="26651">
                  <c:v>1.0571299999999999</c:v>
                </c:pt>
                <c:pt idx="26652">
                  <c:v>1.0546899999999999</c:v>
                </c:pt>
                <c:pt idx="26653">
                  <c:v>1.0571299999999999</c:v>
                </c:pt>
                <c:pt idx="26654">
                  <c:v>1.0595699999999999</c:v>
                </c:pt>
                <c:pt idx="26655">
                  <c:v>1.0522499999999999</c:v>
                </c:pt>
                <c:pt idx="26656">
                  <c:v>1.0546899999999999</c:v>
                </c:pt>
                <c:pt idx="26657">
                  <c:v>1.0522499999999999</c:v>
                </c:pt>
                <c:pt idx="26658">
                  <c:v>1.0473600000000001</c:v>
                </c:pt>
                <c:pt idx="26659">
                  <c:v>1.03027</c:v>
                </c:pt>
                <c:pt idx="26660">
                  <c:v>1.02783</c:v>
                </c:pt>
                <c:pt idx="26661">
                  <c:v>1.02051</c:v>
                </c:pt>
                <c:pt idx="26662">
                  <c:v>1.00098</c:v>
                </c:pt>
                <c:pt idx="26663">
                  <c:v>0.98388699999999996</c:v>
                </c:pt>
                <c:pt idx="26664">
                  <c:v>0.98144500000000001</c:v>
                </c:pt>
                <c:pt idx="26665">
                  <c:v>0.97167999999999999</c:v>
                </c:pt>
                <c:pt idx="26666">
                  <c:v>0.95214799999999999</c:v>
                </c:pt>
                <c:pt idx="26667">
                  <c:v>0.93505899999999997</c:v>
                </c:pt>
                <c:pt idx="26668">
                  <c:v>0.96191400000000005</c:v>
                </c:pt>
                <c:pt idx="26669">
                  <c:v>0.90576199999999996</c:v>
                </c:pt>
                <c:pt idx="26670">
                  <c:v>0.86425799999999997</c:v>
                </c:pt>
                <c:pt idx="26671">
                  <c:v>0.86425799999999997</c:v>
                </c:pt>
                <c:pt idx="26672">
                  <c:v>0.83007799999999998</c:v>
                </c:pt>
                <c:pt idx="26673">
                  <c:v>0.82763699999999996</c:v>
                </c:pt>
                <c:pt idx="26674">
                  <c:v>0.80566400000000005</c:v>
                </c:pt>
                <c:pt idx="26675">
                  <c:v>0.78369100000000003</c:v>
                </c:pt>
                <c:pt idx="26676">
                  <c:v>0.75683599999999995</c:v>
                </c:pt>
                <c:pt idx="26677">
                  <c:v>0.74707000000000001</c:v>
                </c:pt>
                <c:pt idx="26678">
                  <c:v>0.71289100000000005</c:v>
                </c:pt>
                <c:pt idx="26679">
                  <c:v>0.70556600000000003</c:v>
                </c:pt>
                <c:pt idx="26680">
                  <c:v>0.66406200000000004</c:v>
                </c:pt>
                <c:pt idx="26681">
                  <c:v>0.63964799999999999</c:v>
                </c:pt>
                <c:pt idx="26682">
                  <c:v>0.60302699999999998</c:v>
                </c:pt>
                <c:pt idx="26683">
                  <c:v>0.58349600000000001</c:v>
                </c:pt>
                <c:pt idx="26684">
                  <c:v>0.54199200000000003</c:v>
                </c:pt>
                <c:pt idx="26685">
                  <c:v>0.52002000000000004</c:v>
                </c:pt>
                <c:pt idx="26686">
                  <c:v>0.50048800000000004</c:v>
                </c:pt>
                <c:pt idx="26687">
                  <c:v>0.478516</c:v>
                </c:pt>
                <c:pt idx="26688">
                  <c:v>0.44921899999999998</c:v>
                </c:pt>
                <c:pt idx="26689">
                  <c:v>0.400391</c:v>
                </c:pt>
                <c:pt idx="26690">
                  <c:v>0.37597700000000001</c:v>
                </c:pt>
                <c:pt idx="26691">
                  <c:v>0.35400399999999999</c:v>
                </c:pt>
                <c:pt idx="26692">
                  <c:v>0.31494100000000003</c:v>
                </c:pt>
                <c:pt idx="26693">
                  <c:v>0.27099600000000001</c:v>
                </c:pt>
                <c:pt idx="26694">
                  <c:v>0.24902299999999999</c:v>
                </c:pt>
                <c:pt idx="26695">
                  <c:v>0.222168</c:v>
                </c:pt>
                <c:pt idx="26696">
                  <c:v>0.18554699999999999</c:v>
                </c:pt>
                <c:pt idx="26697">
                  <c:v>0.158691</c:v>
                </c:pt>
                <c:pt idx="26698">
                  <c:v>0.119629</c:v>
                </c:pt>
                <c:pt idx="26699">
                  <c:v>9.0331999999999996E-2</c:v>
                </c:pt>
                <c:pt idx="26700">
                  <c:v>8.0566399999999996E-2</c:v>
                </c:pt>
                <c:pt idx="26701">
                  <c:v>2.6855500000000001E-2</c:v>
                </c:pt>
                <c:pt idx="26702">
                  <c:v>-7.3242200000000002E-3</c:v>
                </c:pt>
                <c:pt idx="26703">
                  <c:v>-2.1972700000000001E-2</c:v>
                </c:pt>
                <c:pt idx="26704">
                  <c:v>-7.8125E-2</c:v>
                </c:pt>
                <c:pt idx="26705">
                  <c:v>-0.107422</c:v>
                </c:pt>
                <c:pt idx="26706">
                  <c:v>-0.13916000000000001</c:v>
                </c:pt>
                <c:pt idx="26707">
                  <c:v>-0.18554699999999999</c:v>
                </c:pt>
                <c:pt idx="26708">
                  <c:v>-0.19775400000000001</c:v>
                </c:pt>
                <c:pt idx="26709">
                  <c:v>-0.246582</c:v>
                </c:pt>
                <c:pt idx="26710">
                  <c:v>-0.25634800000000002</c:v>
                </c:pt>
                <c:pt idx="26711">
                  <c:v>-0.28564499999999998</c:v>
                </c:pt>
                <c:pt idx="26712">
                  <c:v>-0.319824</c:v>
                </c:pt>
                <c:pt idx="26713">
                  <c:v>-0.34179700000000002</c:v>
                </c:pt>
                <c:pt idx="26714">
                  <c:v>-0.38574199999999997</c:v>
                </c:pt>
                <c:pt idx="26715">
                  <c:v>-0.41259800000000002</c:v>
                </c:pt>
                <c:pt idx="26716">
                  <c:v>-0.44677699999999998</c:v>
                </c:pt>
                <c:pt idx="26717">
                  <c:v>-0.478516</c:v>
                </c:pt>
                <c:pt idx="26718">
                  <c:v>-0.50292999999999999</c:v>
                </c:pt>
                <c:pt idx="26719">
                  <c:v>-0.53222700000000001</c:v>
                </c:pt>
                <c:pt idx="26720">
                  <c:v>-0.56396500000000005</c:v>
                </c:pt>
                <c:pt idx="26721">
                  <c:v>-0.58349600000000001</c:v>
                </c:pt>
                <c:pt idx="26722">
                  <c:v>-0.60790999999999995</c:v>
                </c:pt>
                <c:pt idx="26723">
                  <c:v>-0.63964799999999999</c:v>
                </c:pt>
                <c:pt idx="26724">
                  <c:v>-0.67138699999999996</c:v>
                </c:pt>
                <c:pt idx="26725">
                  <c:v>-0.68115199999999998</c:v>
                </c:pt>
                <c:pt idx="26726">
                  <c:v>-0.70556600000000003</c:v>
                </c:pt>
                <c:pt idx="26727">
                  <c:v>-0.72021500000000005</c:v>
                </c:pt>
                <c:pt idx="26728">
                  <c:v>-0.75195299999999998</c:v>
                </c:pt>
                <c:pt idx="26729">
                  <c:v>-0.76171900000000003</c:v>
                </c:pt>
                <c:pt idx="26730">
                  <c:v>-0.788574</c:v>
                </c:pt>
                <c:pt idx="26731">
                  <c:v>-0.80078099999999997</c:v>
                </c:pt>
                <c:pt idx="26732">
                  <c:v>-0.82519500000000001</c:v>
                </c:pt>
                <c:pt idx="26733">
                  <c:v>-0.84228499999999995</c:v>
                </c:pt>
                <c:pt idx="26734">
                  <c:v>-0.84960899999999995</c:v>
                </c:pt>
                <c:pt idx="26735">
                  <c:v>-0.87158199999999997</c:v>
                </c:pt>
                <c:pt idx="26736">
                  <c:v>-0.87402299999999999</c:v>
                </c:pt>
                <c:pt idx="26737">
                  <c:v>-0.90576199999999996</c:v>
                </c:pt>
                <c:pt idx="26738">
                  <c:v>-0.91796900000000003</c:v>
                </c:pt>
                <c:pt idx="26739">
                  <c:v>-0.92529300000000003</c:v>
                </c:pt>
                <c:pt idx="26740">
                  <c:v>-0.93261700000000003</c:v>
                </c:pt>
                <c:pt idx="26741">
                  <c:v>-0.92285200000000001</c:v>
                </c:pt>
                <c:pt idx="26742">
                  <c:v>-0.944824</c:v>
                </c:pt>
                <c:pt idx="26743">
                  <c:v>-0.93994100000000003</c:v>
                </c:pt>
                <c:pt idx="26744">
                  <c:v>-0.95214799999999999</c:v>
                </c:pt>
                <c:pt idx="26745">
                  <c:v>-0.96191400000000005</c:v>
                </c:pt>
                <c:pt idx="26746">
                  <c:v>-0.95214799999999999</c:v>
                </c:pt>
                <c:pt idx="26747">
                  <c:v>-0.95947300000000002</c:v>
                </c:pt>
                <c:pt idx="26748">
                  <c:v>-0.93505899999999997</c:v>
                </c:pt>
                <c:pt idx="26749">
                  <c:v>-0.95214799999999999</c:v>
                </c:pt>
                <c:pt idx="26750">
                  <c:v>-0.97900399999999999</c:v>
                </c:pt>
                <c:pt idx="26751">
                  <c:v>-0.94970699999999997</c:v>
                </c:pt>
                <c:pt idx="26752">
                  <c:v>-0.95459000000000005</c:v>
                </c:pt>
                <c:pt idx="26753">
                  <c:v>-0.94970699999999997</c:v>
                </c:pt>
                <c:pt idx="26754">
                  <c:v>-0.93261700000000003</c:v>
                </c:pt>
                <c:pt idx="26755">
                  <c:v>-0.92040999999999995</c:v>
                </c:pt>
                <c:pt idx="26756">
                  <c:v>-0.91796900000000003</c:v>
                </c:pt>
                <c:pt idx="26757">
                  <c:v>-0.90576199999999996</c:v>
                </c:pt>
                <c:pt idx="26758">
                  <c:v>-0.89599600000000001</c:v>
                </c:pt>
                <c:pt idx="26759">
                  <c:v>-0.87402299999999999</c:v>
                </c:pt>
                <c:pt idx="26760">
                  <c:v>-0.866699</c:v>
                </c:pt>
                <c:pt idx="26761">
                  <c:v>-0.84716800000000003</c:v>
                </c:pt>
                <c:pt idx="26762">
                  <c:v>-0.84960899999999995</c:v>
                </c:pt>
                <c:pt idx="26763">
                  <c:v>-0.82031200000000004</c:v>
                </c:pt>
                <c:pt idx="26764">
                  <c:v>-0.80322300000000002</c:v>
                </c:pt>
                <c:pt idx="26765">
                  <c:v>-0.80078099999999997</c:v>
                </c:pt>
                <c:pt idx="26766">
                  <c:v>-0.76171900000000003</c:v>
                </c:pt>
                <c:pt idx="26767">
                  <c:v>-0.74951199999999996</c:v>
                </c:pt>
                <c:pt idx="26768">
                  <c:v>-0.69824200000000003</c:v>
                </c:pt>
                <c:pt idx="26769">
                  <c:v>-0.70068399999999997</c:v>
                </c:pt>
                <c:pt idx="26770">
                  <c:v>-0.68603499999999995</c:v>
                </c:pt>
                <c:pt idx="26771">
                  <c:v>-0.66894500000000001</c:v>
                </c:pt>
                <c:pt idx="26772">
                  <c:v>-0.625</c:v>
                </c:pt>
                <c:pt idx="26773">
                  <c:v>-0.60790999999999995</c:v>
                </c:pt>
                <c:pt idx="26774">
                  <c:v>-0.58349600000000001</c:v>
                </c:pt>
                <c:pt idx="26775">
                  <c:v>-0.54199200000000003</c:v>
                </c:pt>
                <c:pt idx="26776">
                  <c:v>-0.52002000000000004</c:v>
                </c:pt>
                <c:pt idx="26777">
                  <c:v>-0.51269500000000001</c:v>
                </c:pt>
                <c:pt idx="26778">
                  <c:v>-0.46386699999999997</c:v>
                </c:pt>
                <c:pt idx="26779">
                  <c:v>-0.43212899999999999</c:v>
                </c:pt>
                <c:pt idx="26780">
                  <c:v>-0.41503899999999999</c:v>
                </c:pt>
                <c:pt idx="26781">
                  <c:v>-0.380859</c:v>
                </c:pt>
                <c:pt idx="26782">
                  <c:v>-0.35888700000000001</c:v>
                </c:pt>
                <c:pt idx="26783">
                  <c:v>-0.33203100000000002</c:v>
                </c:pt>
                <c:pt idx="26784">
                  <c:v>-0.29296899999999998</c:v>
                </c:pt>
                <c:pt idx="26785">
                  <c:v>-0.27587899999999999</c:v>
                </c:pt>
                <c:pt idx="26786">
                  <c:v>-0.231934</c:v>
                </c:pt>
                <c:pt idx="26787">
                  <c:v>-0.20507800000000001</c:v>
                </c:pt>
                <c:pt idx="26788">
                  <c:v>-0.161133</c:v>
                </c:pt>
                <c:pt idx="26789">
                  <c:v>-0.119629</c:v>
                </c:pt>
                <c:pt idx="26790">
                  <c:v>-0.10009800000000001</c:v>
                </c:pt>
                <c:pt idx="26791">
                  <c:v>-2.4414100000000001E-2</c:v>
                </c:pt>
                <c:pt idx="26792">
                  <c:v>-4.1503900000000003E-2</c:v>
                </c:pt>
                <c:pt idx="26793">
                  <c:v>9.7656199999999992E-3</c:v>
                </c:pt>
                <c:pt idx="26794">
                  <c:v>1.9531199999999999E-2</c:v>
                </c:pt>
                <c:pt idx="26795">
                  <c:v>5.6152300000000002E-2</c:v>
                </c:pt>
                <c:pt idx="26796">
                  <c:v>9.7656199999999999E-2</c:v>
                </c:pt>
                <c:pt idx="26797">
                  <c:v>0.12695300000000001</c:v>
                </c:pt>
                <c:pt idx="26798">
                  <c:v>0.161133</c:v>
                </c:pt>
                <c:pt idx="26799">
                  <c:v>0.18798799999999999</c:v>
                </c:pt>
                <c:pt idx="26800">
                  <c:v>0.224609</c:v>
                </c:pt>
                <c:pt idx="26801">
                  <c:v>0.246582</c:v>
                </c:pt>
                <c:pt idx="26802">
                  <c:v>0.28808600000000001</c:v>
                </c:pt>
                <c:pt idx="26803">
                  <c:v>0.3125</c:v>
                </c:pt>
                <c:pt idx="26804">
                  <c:v>0.34667999999999999</c:v>
                </c:pt>
                <c:pt idx="26805">
                  <c:v>0.37109399999999998</c:v>
                </c:pt>
                <c:pt idx="26806">
                  <c:v>0.397949</c:v>
                </c:pt>
                <c:pt idx="26807">
                  <c:v>0.44189499999999998</c:v>
                </c:pt>
                <c:pt idx="26808">
                  <c:v>0.46386699999999997</c:v>
                </c:pt>
                <c:pt idx="26809">
                  <c:v>0.50292999999999999</c:v>
                </c:pt>
                <c:pt idx="26810">
                  <c:v>0.52734400000000003</c:v>
                </c:pt>
                <c:pt idx="26811">
                  <c:v>0.55664100000000005</c:v>
                </c:pt>
                <c:pt idx="26812">
                  <c:v>0.58105499999999999</c:v>
                </c:pt>
                <c:pt idx="26813">
                  <c:v>0.61035200000000001</c:v>
                </c:pt>
                <c:pt idx="26814">
                  <c:v>0.63476600000000005</c:v>
                </c:pt>
                <c:pt idx="26815">
                  <c:v>0.65917999999999999</c:v>
                </c:pt>
                <c:pt idx="26816">
                  <c:v>0.68359400000000003</c:v>
                </c:pt>
                <c:pt idx="26817">
                  <c:v>0.70068399999999997</c:v>
                </c:pt>
                <c:pt idx="26818">
                  <c:v>0.73242200000000002</c:v>
                </c:pt>
                <c:pt idx="26819">
                  <c:v>0.72997999999999996</c:v>
                </c:pt>
                <c:pt idx="26820">
                  <c:v>0.77148399999999995</c:v>
                </c:pt>
                <c:pt idx="26821">
                  <c:v>0.80566400000000005</c:v>
                </c:pt>
                <c:pt idx="26822">
                  <c:v>0.82763699999999996</c:v>
                </c:pt>
                <c:pt idx="26823">
                  <c:v>0.85693399999999997</c:v>
                </c:pt>
                <c:pt idx="26824">
                  <c:v>0.866699</c:v>
                </c:pt>
                <c:pt idx="26825">
                  <c:v>0.87402299999999999</c:v>
                </c:pt>
                <c:pt idx="26826">
                  <c:v>0.88867200000000002</c:v>
                </c:pt>
                <c:pt idx="26827">
                  <c:v>0.91552699999999998</c:v>
                </c:pt>
                <c:pt idx="26828">
                  <c:v>0.9375</c:v>
                </c:pt>
                <c:pt idx="26829">
                  <c:v>0.93994100000000003</c:v>
                </c:pt>
                <c:pt idx="26830">
                  <c:v>0.89355499999999999</c:v>
                </c:pt>
                <c:pt idx="26831">
                  <c:v>0.96435499999999996</c:v>
                </c:pt>
                <c:pt idx="26832">
                  <c:v>0.98388699999999996</c:v>
                </c:pt>
                <c:pt idx="26833">
                  <c:v>0.99365199999999998</c:v>
                </c:pt>
                <c:pt idx="26834">
                  <c:v>0.99365199999999998</c:v>
                </c:pt>
                <c:pt idx="26835">
                  <c:v>1.0083</c:v>
                </c:pt>
                <c:pt idx="26836">
                  <c:v>1.00098</c:v>
                </c:pt>
                <c:pt idx="26837">
                  <c:v>1.01562</c:v>
                </c:pt>
                <c:pt idx="26838">
                  <c:v>1.0351600000000001</c:v>
                </c:pt>
                <c:pt idx="26839">
                  <c:v>1.03027</c:v>
                </c:pt>
                <c:pt idx="26840">
                  <c:v>1.03027</c:v>
                </c:pt>
                <c:pt idx="26841">
                  <c:v>1.0449200000000001</c:v>
                </c:pt>
                <c:pt idx="26842">
                  <c:v>1.02539</c:v>
                </c:pt>
                <c:pt idx="26843">
                  <c:v>1.0424800000000001</c:v>
                </c:pt>
                <c:pt idx="26844">
                  <c:v>1.0351600000000001</c:v>
                </c:pt>
                <c:pt idx="26845">
                  <c:v>1.03271</c:v>
                </c:pt>
                <c:pt idx="26846">
                  <c:v>1.02783</c:v>
                </c:pt>
                <c:pt idx="26847">
                  <c:v>1.0083</c:v>
                </c:pt>
                <c:pt idx="26848">
                  <c:v>1.02295</c:v>
                </c:pt>
                <c:pt idx="26849">
                  <c:v>1.01807</c:v>
                </c:pt>
                <c:pt idx="26850">
                  <c:v>1.01807</c:v>
                </c:pt>
                <c:pt idx="26851">
                  <c:v>1.00098</c:v>
                </c:pt>
                <c:pt idx="26852">
                  <c:v>0.99609400000000003</c:v>
                </c:pt>
                <c:pt idx="26853">
                  <c:v>0.97167999999999999</c:v>
                </c:pt>
                <c:pt idx="26854">
                  <c:v>0.97412100000000001</c:v>
                </c:pt>
                <c:pt idx="26855">
                  <c:v>0.97167999999999999</c:v>
                </c:pt>
                <c:pt idx="26856">
                  <c:v>0.94970699999999997</c:v>
                </c:pt>
                <c:pt idx="26857">
                  <c:v>0.92773399999999995</c:v>
                </c:pt>
                <c:pt idx="26858">
                  <c:v>0.93261700000000003</c:v>
                </c:pt>
                <c:pt idx="26859">
                  <c:v>0.89843799999999996</c:v>
                </c:pt>
                <c:pt idx="26860">
                  <c:v>0.84960899999999995</c:v>
                </c:pt>
                <c:pt idx="26861">
                  <c:v>0.86425799999999997</c:v>
                </c:pt>
                <c:pt idx="26862">
                  <c:v>0.83984400000000003</c:v>
                </c:pt>
                <c:pt idx="26863">
                  <c:v>0.82031200000000004</c:v>
                </c:pt>
                <c:pt idx="26864">
                  <c:v>0.80810499999999996</c:v>
                </c:pt>
                <c:pt idx="26865">
                  <c:v>0.79101600000000005</c:v>
                </c:pt>
                <c:pt idx="26866">
                  <c:v>0.75683599999999995</c:v>
                </c:pt>
                <c:pt idx="26867">
                  <c:v>0.71777299999999999</c:v>
                </c:pt>
                <c:pt idx="26868">
                  <c:v>0.703125</c:v>
                </c:pt>
                <c:pt idx="26869">
                  <c:v>0.67871099999999995</c:v>
                </c:pt>
                <c:pt idx="26870">
                  <c:v>0.65185499999999996</c:v>
                </c:pt>
                <c:pt idx="26871">
                  <c:v>0.63964799999999999</c:v>
                </c:pt>
                <c:pt idx="26872">
                  <c:v>0.60546900000000003</c:v>
                </c:pt>
                <c:pt idx="26873">
                  <c:v>0.58105499999999999</c:v>
                </c:pt>
                <c:pt idx="26874">
                  <c:v>0.56884800000000002</c:v>
                </c:pt>
                <c:pt idx="26875">
                  <c:v>0.52246099999999995</c:v>
                </c:pt>
                <c:pt idx="26876">
                  <c:v>0.49072300000000002</c:v>
                </c:pt>
                <c:pt idx="26877">
                  <c:v>0.45654299999999998</c:v>
                </c:pt>
                <c:pt idx="26878">
                  <c:v>0.44189499999999998</c:v>
                </c:pt>
                <c:pt idx="26879">
                  <c:v>0.42724600000000001</c:v>
                </c:pt>
                <c:pt idx="26880">
                  <c:v>0.380859</c:v>
                </c:pt>
                <c:pt idx="26881">
                  <c:v>0.34912100000000001</c:v>
                </c:pt>
                <c:pt idx="26882">
                  <c:v>0.31494100000000003</c:v>
                </c:pt>
                <c:pt idx="26883">
                  <c:v>0.30029299999999998</c:v>
                </c:pt>
                <c:pt idx="26884">
                  <c:v>0.244141</c:v>
                </c:pt>
                <c:pt idx="26885">
                  <c:v>0.236816</c:v>
                </c:pt>
                <c:pt idx="26886">
                  <c:v>0.18798799999999999</c:v>
                </c:pt>
                <c:pt idx="26887">
                  <c:v>0.168457</c:v>
                </c:pt>
                <c:pt idx="26888">
                  <c:v>0.13427700000000001</c:v>
                </c:pt>
                <c:pt idx="26889">
                  <c:v>0.107422</c:v>
                </c:pt>
                <c:pt idx="26890">
                  <c:v>6.5918000000000004E-2</c:v>
                </c:pt>
                <c:pt idx="26891">
                  <c:v>4.6386700000000003E-2</c:v>
                </c:pt>
                <c:pt idx="26892">
                  <c:v>1.2207000000000001E-2</c:v>
                </c:pt>
                <c:pt idx="26893">
                  <c:v>-3.6621099999999997E-2</c:v>
                </c:pt>
                <c:pt idx="26894">
                  <c:v>-6.1035199999999998E-2</c:v>
                </c:pt>
                <c:pt idx="26895">
                  <c:v>-9.7656199999999999E-2</c:v>
                </c:pt>
                <c:pt idx="26896">
                  <c:v>-0.124512</c:v>
                </c:pt>
                <c:pt idx="26897">
                  <c:v>-0.17333999999999999</c:v>
                </c:pt>
                <c:pt idx="26898">
                  <c:v>-0.19042999999999999</c:v>
                </c:pt>
                <c:pt idx="26899">
                  <c:v>-0.20019500000000001</c:v>
                </c:pt>
                <c:pt idx="26900">
                  <c:v>-0.25146499999999999</c:v>
                </c:pt>
                <c:pt idx="26901">
                  <c:v>-0.29541000000000001</c:v>
                </c:pt>
                <c:pt idx="26902">
                  <c:v>-0.30761699999999997</c:v>
                </c:pt>
                <c:pt idx="26903">
                  <c:v>-0.33203100000000002</c:v>
                </c:pt>
                <c:pt idx="26904">
                  <c:v>-0.36865199999999998</c:v>
                </c:pt>
                <c:pt idx="26905">
                  <c:v>-0.40771499999999999</c:v>
                </c:pt>
                <c:pt idx="26906">
                  <c:v>-0.44433600000000001</c:v>
                </c:pt>
                <c:pt idx="26907">
                  <c:v>-0.461426</c:v>
                </c:pt>
                <c:pt idx="26908">
                  <c:v>-0.476074</c:v>
                </c:pt>
                <c:pt idx="26909">
                  <c:v>-0.51513699999999996</c:v>
                </c:pt>
                <c:pt idx="26910">
                  <c:v>-0.546875</c:v>
                </c:pt>
                <c:pt idx="26911">
                  <c:v>-0.57861300000000004</c:v>
                </c:pt>
                <c:pt idx="26912">
                  <c:v>-0.617676</c:v>
                </c:pt>
                <c:pt idx="26913">
                  <c:v>-0.62988299999999997</c:v>
                </c:pt>
                <c:pt idx="26914">
                  <c:v>-0.64209000000000005</c:v>
                </c:pt>
                <c:pt idx="26915">
                  <c:v>-0.67382799999999998</c:v>
                </c:pt>
                <c:pt idx="26916">
                  <c:v>-0.69824200000000003</c:v>
                </c:pt>
                <c:pt idx="26917">
                  <c:v>-0.72753900000000005</c:v>
                </c:pt>
                <c:pt idx="26918">
                  <c:v>-0.74707000000000001</c:v>
                </c:pt>
                <c:pt idx="26919">
                  <c:v>-0.75683599999999995</c:v>
                </c:pt>
                <c:pt idx="26920">
                  <c:v>-0.78125</c:v>
                </c:pt>
                <c:pt idx="26921">
                  <c:v>-0.82031200000000004</c:v>
                </c:pt>
                <c:pt idx="26922">
                  <c:v>-0.80810499999999996</c:v>
                </c:pt>
                <c:pt idx="26923">
                  <c:v>-0.83496099999999995</c:v>
                </c:pt>
                <c:pt idx="26924">
                  <c:v>-0.866699</c:v>
                </c:pt>
                <c:pt idx="26925">
                  <c:v>-0.87646500000000005</c:v>
                </c:pt>
                <c:pt idx="26926">
                  <c:v>-0.88867200000000002</c:v>
                </c:pt>
                <c:pt idx="26927">
                  <c:v>-0.89843799999999996</c:v>
                </c:pt>
                <c:pt idx="26928">
                  <c:v>-0.90332000000000001</c:v>
                </c:pt>
                <c:pt idx="26929">
                  <c:v>-0.92285200000000001</c:v>
                </c:pt>
                <c:pt idx="26930">
                  <c:v>-0.92773399999999995</c:v>
                </c:pt>
                <c:pt idx="26931">
                  <c:v>-0.944824</c:v>
                </c:pt>
                <c:pt idx="26932">
                  <c:v>-0.944824</c:v>
                </c:pt>
                <c:pt idx="26933">
                  <c:v>-0.96435499999999996</c:v>
                </c:pt>
                <c:pt idx="26934">
                  <c:v>-0.97412100000000001</c:v>
                </c:pt>
                <c:pt idx="26935">
                  <c:v>-0.97412100000000001</c:v>
                </c:pt>
                <c:pt idx="26936">
                  <c:v>-0.97900399999999999</c:v>
                </c:pt>
                <c:pt idx="26937">
                  <c:v>-0.97656200000000004</c:v>
                </c:pt>
                <c:pt idx="26938">
                  <c:v>-0.99365199999999998</c:v>
                </c:pt>
                <c:pt idx="26939">
                  <c:v>-0.97656200000000004</c:v>
                </c:pt>
                <c:pt idx="26940">
                  <c:v>-0.97412100000000001</c:v>
                </c:pt>
                <c:pt idx="26941">
                  <c:v>-0.97656200000000004</c:v>
                </c:pt>
                <c:pt idx="26942">
                  <c:v>-0.96923800000000004</c:v>
                </c:pt>
                <c:pt idx="26943">
                  <c:v>-0.96679700000000002</c:v>
                </c:pt>
                <c:pt idx="26944">
                  <c:v>-0.95947300000000002</c:v>
                </c:pt>
                <c:pt idx="26945">
                  <c:v>-0.95947300000000002</c:v>
                </c:pt>
                <c:pt idx="26946">
                  <c:v>-0.94726600000000005</c:v>
                </c:pt>
                <c:pt idx="26947">
                  <c:v>-0.944824</c:v>
                </c:pt>
                <c:pt idx="26948">
                  <c:v>-0.93505899999999997</c:v>
                </c:pt>
                <c:pt idx="26949">
                  <c:v>-0.90820299999999998</c:v>
                </c:pt>
                <c:pt idx="26950">
                  <c:v>-0.89111300000000004</c:v>
                </c:pt>
                <c:pt idx="26951">
                  <c:v>-0.83252000000000004</c:v>
                </c:pt>
                <c:pt idx="26952">
                  <c:v>-0.88622999999999996</c:v>
                </c:pt>
                <c:pt idx="26953">
                  <c:v>-0.84960899999999995</c:v>
                </c:pt>
                <c:pt idx="26954">
                  <c:v>-0.83496099999999995</c:v>
                </c:pt>
                <c:pt idx="26955">
                  <c:v>-0.82519500000000001</c:v>
                </c:pt>
                <c:pt idx="26956">
                  <c:v>-0.82519500000000001</c:v>
                </c:pt>
                <c:pt idx="26957">
                  <c:v>-0.788574</c:v>
                </c:pt>
                <c:pt idx="26958">
                  <c:v>-0.773926</c:v>
                </c:pt>
                <c:pt idx="26959">
                  <c:v>-0.75683599999999995</c:v>
                </c:pt>
                <c:pt idx="26960">
                  <c:v>-0.73974600000000001</c:v>
                </c:pt>
                <c:pt idx="26961">
                  <c:v>-0.70800799999999997</c:v>
                </c:pt>
                <c:pt idx="26962">
                  <c:v>-0.69091800000000003</c:v>
                </c:pt>
                <c:pt idx="26963">
                  <c:v>-0.65673800000000004</c:v>
                </c:pt>
                <c:pt idx="26964">
                  <c:v>-0.61279300000000003</c:v>
                </c:pt>
                <c:pt idx="26965">
                  <c:v>-0.60546900000000003</c:v>
                </c:pt>
                <c:pt idx="26966">
                  <c:v>-0.58105499999999999</c:v>
                </c:pt>
                <c:pt idx="26967">
                  <c:v>-0.54443399999999997</c:v>
                </c:pt>
                <c:pt idx="26968">
                  <c:v>-0.52978499999999995</c:v>
                </c:pt>
                <c:pt idx="26969">
                  <c:v>-0.49316399999999999</c:v>
                </c:pt>
                <c:pt idx="26970">
                  <c:v>-0.46875</c:v>
                </c:pt>
                <c:pt idx="26971">
                  <c:v>-0.42968800000000001</c:v>
                </c:pt>
                <c:pt idx="26972">
                  <c:v>-0.40283200000000002</c:v>
                </c:pt>
                <c:pt idx="26973">
                  <c:v>-0.37841799999999998</c:v>
                </c:pt>
                <c:pt idx="26974">
                  <c:v>-0.35400399999999999</c:v>
                </c:pt>
                <c:pt idx="26975">
                  <c:v>-0.319824</c:v>
                </c:pt>
                <c:pt idx="26976">
                  <c:v>-0.28076200000000001</c:v>
                </c:pt>
                <c:pt idx="26977">
                  <c:v>-0.26611299999999999</c:v>
                </c:pt>
                <c:pt idx="26978">
                  <c:v>-0.21728500000000001</c:v>
                </c:pt>
                <c:pt idx="26979">
                  <c:v>-0.168457</c:v>
                </c:pt>
                <c:pt idx="26980">
                  <c:v>-0.161133</c:v>
                </c:pt>
                <c:pt idx="26981">
                  <c:v>-0.12695300000000001</c:v>
                </c:pt>
                <c:pt idx="26982">
                  <c:v>-8.0566399999999996E-2</c:v>
                </c:pt>
                <c:pt idx="26983">
                  <c:v>-5.1269500000000003E-2</c:v>
                </c:pt>
                <c:pt idx="26984">
                  <c:v>-2.4414100000000001E-2</c:v>
                </c:pt>
                <c:pt idx="26985">
                  <c:v>1.2207000000000001E-2</c:v>
                </c:pt>
                <c:pt idx="26986">
                  <c:v>4.1503900000000003E-2</c:v>
                </c:pt>
                <c:pt idx="26987">
                  <c:v>6.5918000000000004E-2</c:v>
                </c:pt>
                <c:pt idx="26988">
                  <c:v>7.8125E-2</c:v>
                </c:pt>
                <c:pt idx="26989">
                  <c:v>0.14160200000000001</c:v>
                </c:pt>
                <c:pt idx="26990">
                  <c:v>0.18798799999999999</c:v>
                </c:pt>
                <c:pt idx="26991">
                  <c:v>0.20019500000000001</c:v>
                </c:pt>
                <c:pt idx="26992">
                  <c:v>0.231934</c:v>
                </c:pt>
                <c:pt idx="26993">
                  <c:v>0.28320299999999998</c:v>
                </c:pt>
                <c:pt idx="26994">
                  <c:v>0.32958999999999999</c:v>
                </c:pt>
                <c:pt idx="26995">
                  <c:v>0.32958999999999999</c:v>
                </c:pt>
                <c:pt idx="26996">
                  <c:v>0.36865199999999998</c:v>
                </c:pt>
                <c:pt idx="26997">
                  <c:v>0.383301</c:v>
                </c:pt>
                <c:pt idx="26998">
                  <c:v>0.43212899999999999</c:v>
                </c:pt>
                <c:pt idx="26999">
                  <c:v>0.44189499999999998</c:v>
                </c:pt>
                <c:pt idx="27000">
                  <c:v>0.48583999999999999</c:v>
                </c:pt>
                <c:pt idx="27001">
                  <c:v>0.52734400000000003</c:v>
                </c:pt>
                <c:pt idx="27002">
                  <c:v>0.54443399999999997</c:v>
                </c:pt>
                <c:pt idx="27003">
                  <c:v>0.57128900000000005</c:v>
                </c:pt>
                <c:pt idx="27004">
                  <c:v>0.60790999999999995</c:v>
                </c:pt>
                <c:pt idx="27005">
                  <c:v>0.62255899999999997</c:v>
                </c:pt>
                <c:pt idx="27006">
                  <c:v>0.65917999999999999</c:v>
                </c:pt>
                <c:pt idx="27007">
                  <c:v>0.68359400000000003</c:v>
                </c:pt>
                <c:pt idx="27008">
                  <c:v>0.71289100000000005</c:v>
                </c:pt>
                <c:pt idx="27009">
                  <c:v>0.72753900000000005</c:v>
                </c:pt>
                <c:pt idx="27010">
                  <c:v>0.73974600000000001</c:v>
                </c:pt>
                <c:pt idx="27011">
                  <c:v>0.77148399999999995</c:v>
                </c:pt>
                <c:pt idx="27012">
                  <c:v>0.79345699999999997</c:v>
                </c:pt>
                <c:pt idx="27013">
                  <c:v>0.81787100000000001</c:v>
                </c:pt>
                <c:pt idx="27014">
                  <c:v>0.83740199999999998</c:v>
                </c:pt>
                <c:pt idx="27015">
                  <c:v>0.86181600000000003</c:v>
                </c:pt>
                <c:pt idx="27016">
                  <c:v>0.87646500000000005</c:v>
                </c:pt>
                <c:pt idx="27017">
                  <c:v>0.89599600000000001</c:v>
                </c:pt>
                <c:pt idx="27018">
                  <c:v>0.91552699999999998</c:v>
                </c:pt>
                <c:pt idx="27019">
                  <c:v>0.92040999999999995</c:v>
                </c:pt>
                <c:pt idx="27020">
                  <c:v>0.95703099999999997</c:v>
                </c:pt>
                <c:pt idx="27021">
                  <c:v>0.97412100000000001</c:v>
                </c:pt>
                <c:pt idx="27022">
                  <c:v>0.97167999999999999</c:v>
                </c:pt>
                <c:pt idx="27023">
                  <c:v>0.98388699999999996</c:v>
                </c:pt>
                <c:pt idx="27024">
                  <c:v>0.98632799999999998</c:v>
                </c:pt>
                <c:pt idx="27025">
                  <c:v>0.98877000000000004</c:v>
                </c:pt>
                <c:pt idx="27026">
                  <c:v>1.02539</c:v>
                </c:pt>
                <c:pt idx="27027">
                  <c:v>1.02539</c:v>
                </c:pt>
                <c:pt idx="27028">
                  <c:v>1.02295</c:v>
                </c:pt>
                <c:pt idx="27029">
                  <c:v>1.0376000000000001</c:v>
                </c:pt>
                <c:pt idx="27030">
                  <c:v>1.0449200000000001</c:v>
                </c:pt>
                <c:pt idx="27031">
                  <c:v>1.02539</c:v>
                </c:pt>
                <c:pt idx="27032">
                  <c:v>1.0376000000000001</c:v>
                </c:pt>
                <c:pt idx="27033">
                  <c:v>1.0546899999999999</c:v>
                </c:pt>
                <c:pt idx="27034">
                  <c:v>1.0473600000000001</c:v>
                </c:pt>
                <c:pt idx="27035">
                  <c:v>1.0376000000000001</c:v>
                </c:pt>
                <c:pt idx="27036">
                  <c:v>1.0546899999999999</c:v>
                </c:pt>
                <c:pt idx="27037">
                  <c:v>1.03271</c:v>
                </c:pt>
                <c:pt idx="27038">
                  <c:v>1.0376000000000001</c:v>
                </c:pt>
                <c:pt idx="27039">
                  <c:v>1.02295</c:v>
                </c:pt>
                <c:pt idx="27040">
                  <c:v>1.02295</c:v>
                </c:pt>
                <c:pt idx="27041">
                  <c:v>1.02539</c:v>
                </c:pt>
                <c:pt idx="27042">
                  <c:v>1.0083</c:v>
                </c:pt>
                <c:pt idx="27043">
                  <c:v>1.00098</c:v>
                </c:pt>
                <c:pt idx="27044">
                  <c:v>0.99365199999999998</c:v>
                </c:pt>
                <c:pt idx="27045">
                  <c:v>0.97167999999999999</c:v>
                </c:pt>
                <c:pt idx="27046">
                  <c:v>0.944824</c:v>
                </c:pt>
                <c:pt idx="27047">
                  <c:v>0.95459000000000005</c:v>
                </c:pt>
                <c:pt idx="27048">
                  <c:v>0.92285200000000001</c:v>
                </c:pt>
                <c:pt idx="27049">
                  <c:v>0.90576199999999996</c:v>
                </c:pt>
                <c:pt idx="27050">
                  <c:v>0.92285200000000001</c:v>
                </c:pt>
                <c:pt idx="27051">
                  <c:v>0.89111300000000004</c:v>
                </c:pt>
                <c:pt idx="27052">
                  <c:v>0.86181600000000003</c:v>
                </c:pt>
                <c:pt idx="27053">
                  <c:v>0.85449200000000003</c:v>
                </c:pt>
                <c:pt idx="27054">
                  <c:v>0.83252000000000004</c:v>
                </c:pt>
                <c:pt idx="27055">
                  <c:v>0.81054700000000002</c:v>
                </c:pt>
                <c:pt idx="27056">
                  <c:v>0.79834000000000005</c:v>
                </c:pt>
                <c:pt idx="27057">
                  <c:v>0.773926</c:v>
                </c:pt>
                <c:pt idx="27058">
                  <c:v>0.73730499999999999</c:v>
                </c:pt>
                <c:pt idx="27059">
                  <c:v>0.77148399999999995</c:v>
                </c:pt>
                <c:pt idx="27060">
                  <c:v>0.69335899999999995</c:v>
                </c:pt>
                <c:pt idx="27061">
                  <c:v>0.66894500000000001</c:v>
                </c:pt>
                <c:pt idx="27062">
                  <c:v>0.64209000000000005</c:v>
                </c:pt>
                <c:pt idx="27063">
                  <c:v>0.61279300000000003</c:v>
                </c:pt>
                <c:pt idx="27064">
                  <c:v>0.58105499999999999</c:v>
                </c:pt>
                <c:pt idx="27065">
                  <c:v>0.56396500000000005</c:v>
                </c:pt>
                <c:pt idx="27066">
                  <c:v>0.539551</c:v>
                </c:pt>
                <c:pt idx="27067">
                  <c:v>0.50781200000000004</c:v>
                </c:pt>
                <c:pt idx="27068">
                  <c:v>0.47363300000000003</c:v>
                </c:pt>
                <c:pt idx="27069">
                  <c:v>0.44677699999999998</c:v>
                </c:pt>
                <c:pt idx="27070">
                  <c:v>0.41503899999999999</c:v>
                </c:pt>
                <c:pt idx="27071">
                  <c:v>0.383301</c:v>
                </c:pt>
                <c:pt idx="27072">
                  <c:v>0.37353500000000001</c:v>
                </c:pt>
                <c:pt idx="27073">
                  <c:v>0.32958999999999999</c:v>
                </c:pt>
                <c:pt idx="27074">
                  <c:v>0.3125</c:v>
                </c:pt>
                <c:pt idx="27075">
                  <c:v>0.26611299999999999</c:v>
                </c:pt>
                <c:pt idx="27076">
                  <c:v>0.246582</c:v>
                </c:pt>
                <c:pt idx="27077">
                  <c:v>0.20752000000000001</c:v>
                </c:pt>
                <c:pt idx="27078">
                  <c:v>0.168457</c:v>
                </c:pt>
                <c:pt idx="27079">
                  <c:v>0.151367</c:v>
                </c:pt>
                <c:pt idx="27080">
                  <c:v>0.114746</c:v>
                </c:pt>
                <c:pt idx="27081">
                  <c:v>6.3476599999999994E-2</c:v>
                </c:pt>
                <c:pt idx="27082">
                  <c:v>5.3710899999999999E-2</c:v>
                </c:pt>
                <c:pt idx="27083">
                  <c:v>1.2207000000000001E-2</c:v>
                </c:pt>
                <c:pt idx="27084">
                  <c:v>-1.4648400000000001E-2</c:v>
                </c:pt>
                <c:pt idx="27085">
                  <c:v>-6.8359400000000001E-2</c:v>
                </c:pt>
                <c:pt idx="27086">
                  <c:v>-8.3007800000000007E-2</c:v>
                </c:pt>
                <c:pt idx="27087">
                  <c:v>-0.10498</c:v>
                </c:pt>
                <c:pt idx="27088">
                  <c:v>-0.148926</c:v>
                </c:pt>
                <c:pt idx="27089">
                  <c:v>-0.17089799999999999</c:v>
                </c:pt>
                <c:pt idx="27090">
                  <c:v>-0.18798799999999999</c:v>
                </c:pt>
                <c:pt idx="27091">
                  <c:v>-0.239258</c:v>
                </c:pt>
                <c:pt idx="27092">
                  <c:v>-0.27832000000000001</c:v>
                </c:pt>
                <c:pt idx="27093">
                  <c:v>-0.305176</c:v>
                </c:pt>
                <c:pt idx="27094">
                  <c:v>-0.319824</c:v>
                </c:pt>
                <c:pt idx="27095">
                  <c:v>-0.36865199999999998</c:v>
                </c:pt>
                <c:pt idx="27096">
                  <c:v>-0.39550800000000003</c:v>
                </c:pt>
                <c:pt idx="27097">
                  <c:v>-0.41992200000000002</c:v>
                </c:pt>
                <c:pt idx="27098">
                  <c:v>-0.45654299999999998</c:v>
                </c:pt>
                <c:pt idx="27099">
                  <c:v>-0.48828100000000002</c:v>
                </c:pt>
                <c:pt idx="27100">
                  <c:v>-0.52734400000000003</c:v>
                </c:pt>
                <c:pt idx="27101">
                  <c:v>-0.53466800000000003</c:v>
                </c:pt>
                <c:pt idx="27102">
                  <c:v>-0.56152299999999999</c:v>
                </c:pt>
                <c:pt idx="27103">
                  <c:v>-0.60058599999999995</c:v>
                </c:pt>
                <c:pt idx="27104">
                  <c:v>-0.62255899999999997</c:v>
                </c:pt>
                <c:pt idx="27105">
                  <c:v>-0.64697300000000002</c:v>
                </c:pt>
                <c:pt idx="27106">
                  <c:v>-0.65917999999999999</c:v>
                </c:pt>
                <c:pt idx="27107">
                  <c:v>-0.67871099999999995</c:v>
                </c:pt>
                <c:pt idx="27108">
                  <c:v>-0.70556600000000003</c:v>
                </c:pt>
                <c:pt idx="27109">
                  <c:v>-0.74462899999999999</c:v>
                </c:pt>
                <c:pt idx="27110">
                  <c:v>-0.75683599999999995</c:v>
                </c:pt>
                <c:pt idx="27111">
                  <c:v>-0.75683599999999995</c:v>
                </c:pt>
                <c:pt idx="27112">
                  <c:v>-0.80078099999999997</c:v>
                </c:pt>
                <c:pt idx="27113">
                  <c:v>-0.81787100000000001</c:v>
                </c:pt>
                <c:pt idx="27114">
                  <c:v>-0.82275399999999999</c:v>
                </c:pt>
                <c:pt idx="27115">
                  <c:v>-0.84472700000000001</c:v>
                </c:pt>
                <c:pt idx="27116">
                  <c:v>-0.86425799999999997</c:v>
                </c:pt>
                <c:pt idx="27117">
                  <c:v>-0.88134800000000002</c:v>
                </c:pt>
                <c:pt idx="27118">
                  <c:v>-0.88622999999999996</c:v>
                </c:pt>
                <c:pt idx="27119">
                  <c:v>-0.87890599999999997</c:v>
                </c:pt>
                <c:pt idx="27120">
                  <c:v>-0.90332000000000001</c:v>
                </c:pt>
                <c:pt idx="27121">
                  <c:v>-0.91796900000000003</c:v>
                </c:pt>
                <c:pt idx="27122">
                  <c:v>-0.91552699999999998</c:v>
                </c:pt>
                <c:pt idx="27123">
                  <c:v>-0.94238299999999997</c:v>
                </c:pt>
                <c:pt idx="27124">
                  <c:v>-0.93505899999999997</c:v>
                </c:pt>
                <c:pt idx="27125">
                  <c:v>-0.95703099999999997</c:v>
                </c:pt>
                <c:pt idx="27126">
                  <c:v>-0.95459000000000005</c:v>
                </c:pt>
                <c:pt idx="27127">
                  <c:v>-0.96679700000000002</c:v>
                </c:pt>
                <c:pt idx="27128">
                  <c:v>-0.97656200000000004</c:v>
                </c:pt>
                <c:pt idx="27129">
                  <c:v>-0.96435499999999996</c:v>
                </c:pt>
                <c:pt idx="27130">
                  <c:v>-0.94726600000000005</c:v>
                </c:pt>
                <c:pt idx="27131">
                  <c:v>-0.96923800000000004</c:v>
                </c:pt>
                <c:pt idx="27132">
                  <c:v>-0.95947300000000002</c:v>
                </c:pt>
                <c:pt idx="27133">
                  <c:v>-0.95214799999999999</c:v>
                </c:pt>
                <c:pt idx="27134">
                  <c:v>-0.94726600000000005</c:v>
                </c:pt>
                <c:pt idx="27135">
                  <c:v>-0.930176</c:v>
                </c:pt>
                <c:pt idx="27136">
                  <c:v>-0.93505899999999997</c:v>
                </c:pt>
                <c:pt idx="27137">
                  <c:v>-0.91796900000000003</c:v>
                </c:pt>
                <c:pt idx="27138">
                  <c:v>-0.90332000000000001</c:v>
                </c:pt>
                <c:pt idx="27139">
                  <c:v>-0.88622999999999996</c:v>
                </c:pt>
                <c:pt idx="27140">
                  <c:v>-0.88867200000000002</c:v>
                </c:pt>
                <c:pt idx="27141">
                  <c:v>-0.81542999999999999</c:v>
                </c:pt>
                <c:pt idx="27142">
                  <c:v>-0.87890599999999997</c:v>
                </c:pt>
                <c:pt idx="27143">
                  <c:v>-0.85693399999999997</c:v>
                </c:pt>
                <c:pt idx="27144">
                  <c:v>-0.83740199999999998</c:v>
                </c:pt>
                <c:pt idx="27145">
                  <c:v>-0.82519500000000001</c:v>
                </c:pt>
                <c:pt idx="27146">
                  <c:v>-0.80078099999999997</c:v>
                </c:pt>
                <c:pt idx="27147">
                  <c:v>-0.78125</c:v>
                </c:pt>
                <c:pt idx="27148">
                  <c:v>-0.77148399999999995</c:v>
                </c:pt>
                <c:pt idx="27149">
                  <c:v>-0.74707000000000001</c:v>
                </c:pt>
                <c:pt idx="27150">
                  <c:v>-0.71289100000000005</c:v>
                </c:pt>
                <c:pt idx="27151">
                  <c:v>-0.70800799999999997</c:v>
                </c:pt>
                <c:pt idx="27152">
                  <c:v>-0.68847700000000001</c:v>
                </c:pt>
                <c:pt idx="27153">
                  <c:v>-0.65673800000000004</c:v>
                </c:pt>
                <c:pt idx="27154">
                  <c:v>-0.63964799999999999</c:v>
                </c:pt>
                <c:pt idx="27155">
                  <c:v>-0.60302699999999998</c:v>
                </c:pt>
                <c:pt idx="27156">
                  <c:v>-0.58105499999999999</c:v>
                </c:pt>
                <c:pt idx="27157">
                  <c:v>-0.55175799999999997</c:v>
                </c:pt>
                <c:pt idx="27158">
                  <c:v>-0.51025399999999999</c:v>
                </c:pt>
                <c:pt idx="27159">
                  <c:v>-0.48339799999999999</c:v>
                </c:pt>
                <c:pt idx="27160">
                  <c:v>-0.47363300000000003</c:v>
                </c:pt>
                <c:pt idx="27161">
                  <c:v>-0.43212899999999999</c:v>
                </c:pt>
                <c:pt idx="27162">
                  <c:v>-0.41015600000000002</c:v>
                </c:pt>
                <c:pt idx="27163">
                  <c:v>-0.37353500000000001</c:v>
                </c:pt>
                <c:pt idx="27164">
                  <c:v>-0.33447300000000002</c:v>
                </c:pt>
                <c:pt idx="27165">
                  <c:v>-0.31005899999999997</c:v>
                </c:pt>
                <c:pt idx="27166">
                  <c:v>-0.26855499999999999</c:v>
                </c:pt>
                <c:pt idx="27167">
                  <c:v>-0.24902299999999999</c:v>
                </c:pt>
                <c:pt idx="27168">
                  <c:v>-0.21240200000000001</c:v>
                </c:pt>
                <c:pt idx="27169">
                  <c:v>-0.168457</c:v>
                </c:pt>
                <c:pt idx="27170">
                  <c:v>-0.144043</c:v>
                </c:pt>
                <c:pt idx="27171">
                  <c:v>-0.12207</c:v>
                </c:pt>
                <c:pt idx="27172">
                  <c:v>-8.3007800000000007E-2</c:v>
                </c:pt>
                <c:pt idx="27173">
                  <c:v>-4.39453E-2</c:v>
                </c:pt>
                <c:pt idx="27174">
                  <c:v>-2.9296900000000001E-2</c:v>
                </c:pt>
                <c:pt idx="27175">
                  <c:v>9.7656199999999992E-3</c:v>
                </c:pt>
                <c:pt idx="27176">
                  <c:v>4.1503900000000003E-2</c:v>
                </c:pt>
                <c:pt idx="27177">
                  <c:v>7.5683600000000004E-2</c:v>
                </c:pt>
                <c:pt idx="27178">
                  <c:v>9.2773400000000006E-2</c:v>
                </c:pt>
                <c:pt idx="27179">
                  <c:v>0.13671900000000001</c:v>
                </c:pt>
                <c:pt idx="27180">
                  <c:v>0.144043</c:v>
                </c:pt>
                <c:pt idx="27181">
                  <c:v>0.20507800000000001</c:v>
                </c:pt>
                <c:pt idx="27182">
                  <c:v>0.25146499999999999</c:v>
                </c:pt>
                <c:pt idx="27183">
                  <c:v>0.27099600000000001</c:v>
                </c:pt>
                <c:pt idx="27184">
                  <c:v>0.3125</c:v>
                </c:pt>
                <c:pt idx="27185">
                  <c:v>0.33447300000000002</c:v>
                </c:pt>
                <c:pt idx="27186">
                  <c:v>0.35888700000000001</c:v>
                </c:pt>
                <c:pt idx="27187">
                  <c:v>0.41015600000000002</c:v>
                </c:pt>
                <c:pt idx="27188">
                  <c:v>0.42968800000000001</c:v>
                </c:pt>
                <c:pt idx="27189">
                  <c:v>0.476074</c:v>
                </c:pt>
                <c:pt idx="27190">
                  <c:v>0.48095700000000002</c:v>
                </c:pt>
                <c:pt idx="27191">
                  <c:v>0.52490199999999998</c:v>
                </c:pt>
                <c:pt idx="27192">
                  <c:v>0.54443399999999997</c:v>
                </c:pt>
                <c:pt idx="27193">
                  <c:v>0.57617200000000002</c:v>
                </c:pt>
                <c:pt idx="27194">
                  <c:v>0.60790999999999995</c:v>
                </c:pt>
                <c:pt idx="27195">
                  <c:v>0.64697300000000002</c:v>
                </c:pt>
                <c:pt idx="27196">
                  <c:v>0.66650399999999999</c:v>
                </c:pt>
                <c:pt idx="27197">
                  <c:v>0.66650399999999999</c:v>
                </c:pt>
                <c:pt idx="27198">
                  <c:v>0.70068399999999997</c:v>
                </c:pt>
                <c:pt idx="27199">
                  <c:v>0.72997999999999996</c:v>
                </c:pt>
                <c:pt idx="27200">
                  <c:v>0.76660200000000001</c:v>
                </c:pt>
                <c:pt idx="27201">
                  <c:v>0.78613299999999997</c:v>
                </c:pt>
                <c:pt idx="27202">
                  <c:v>0.79101600000000005</c:v>
                </c:pt>
                <c:pt idx="27203">
                  <c:v>0.83252000000000004</c:v>
                </c:pt>
                <c:pt idx="27204">
                  <c:v>0.84228499999999995</c:v>
                </c:pt>
                <c:pt idx="27205">
                  <c:v>0.86914100000000005</c:v>
                </c:pt>
                <c:pt idx="27206">
                  <c:v>0.90087899999999999</c:v>
                </c:pt>
                <c:pt idx="27207">
                  <c:v>0.90576199999999996</c:v>
                </c:pt>
                <c:pt idx="27208">
                  <c:v>0.92773399999999995</c:v>
                </c:pt>
                <c:pt idx="27209">
                  <c:v>0.9375</c:v>
                </c:pt>
                <c:pt idx="27210">
                  <c:v>0.91552699999999998</c:v>
                </c:pt>
                <c:pt idx="27211">
                  <c:v>0.95947300000000002</c:v>
                </c:pt>
                <c:pt idx="27212">
                  <c:v>0.97900399999999999</c:v>
                </c:pt>
                <c:pt idx="27213">
                  <c:v>0.99121099999999995</c:v>
                </c:pt>
                <c:pt idx="27214">
                  <c:v>0.99853499999999995</c:v>
                </c:pt>
                <c:pt idx="27215">
                  <c:v>1.0083</c:v>
                </c:pt>
                <c:pt idx="27216">
                  <c:v>1.02295</c:v>
                </c:pt>
                <c:pt idx="27217">
                  <c:v>1.03027</c:v>
                </c:pt>
                <c:pt idx="27218">
                  <c:v>1.0449200000000001</c:v>
                </c:pt>
                <c:pt idx="27219">
                  <c:v>1.0620099999999999</c:v>
                </c:pt>
                <c:pt idx="27220">
                  <c:v>1.0498000000000001</c:v>
                </c:pt>
                <c:pt idx="27221">
                  <c:v>1.0376000000000001</c:v>
                </c:pt>
                <c:pt idx="27222">
                  <c:v>1.0644499999999999</c:v>
                </c:pt>
                <c:pt idx="27223">
                  <c:v>1.0400400000000001</c:v>
                </c:pt>
                <c:pt idx="27224">
                  <c:v>1.0546899999999999</c:v>
                </c:pt>
                <c:pt idx="27225">
                  <c:v>1.06934</c:v>
                </c:pt>
                <c:pt idx="27226">
                  <c:v>1.0400400000000001</c:v>
                </c:pt>
                <c:pt idx="27227">
                  <c:v>1.0400400000000001</c:v>
                </c:pt>
                <c:pt idx="27228">
                  <c:v>1.03027</c:v>
                </c:pt>
                <c:pt idx="27229">
                  <c:v>1.0400400000000001</c:v>
                </c:pt>
                <c:pt idx="27230">
                  <c:v>1.0351600000000001</c:v>
                </c:pt>
                <c:pt idx="27231">
                  <c:v>1.01807</c:v>
                </c:pt>
                <c:pt idx="27232">
                  <c:v>1.00586</c:v>
                </c:pt>
                <c:pt idx="27233">
                  <c:v>1.01074</c:v>
                </c:pt>
                <c:pt idx="27234">
                  <c:v>0.99121099999999995</c:v>
                </c:pt>
                <c:pt idx="27235">
                  <c:v>0.98632799999999998</c:v>
                </c:pt>
                <c:pt idx="27236">
                  <c:v>0.99365199999999998</c:v>
                </c:pt>
                <c:pt idx="27237">
                  <c:v>0.96679700000000002</c:v>
                </c:pt>
                <c:pt idx="27238">
                  <c:v>0.95459000000000005</c:v>
                </c:pt>
                <c:pt idx="27239">
                  <c:v>0.93261700000000003</c:v>
                </c:pt>
                <c:pt idx="27240">
                  <c:v>0.92040999999999995</c:v>
                </c:pt>
                <c:pt idx="27241">
                  <c:v>0.90820299999999998</c:v>
                </c:pt>
                <c:pt idx="27242">
                  <c:v>0.88622999999999996</c:v>
                </c:pt>
                <c:pt idx="27243">
                  <c:v>0.86914100000000005</c:v>
                </c:pt>
                <c:pt idx="27244">
                  <c:v>0.84472700000000001</c:v>
                </c:pt>
                <c:pt idx="27245">
                  <c:v>0.82519500000000001</c:v>
                </c:pt>
                <c:pt idx="27246">
                  <c:v>0.80566400000000005</c:v>
                </c:pt>
                <c:pt idx="27247">
                  <c:v>0.788574</c:v>
                </c:pt>
                <c:pt idx="27248">
                  <c:v>0.76171900000000003</c:v>
                </c:pt>
                <c:pt idx="27249">
                  <c:v>0.78369100000000003</c:v>
                </c:pt>
                <c:pt idx="27250">
                  <c:v>0.70556600000000003</c:v>
                </c:pt>
                <c:pt idx="27251">
                  <c:v>0.68847700000000001</c:v>
                </c:pt>
                <c:pt idx="27252">
                  <c:v>0.66894500000000001</c:v>
                </c:pt>
                <c:pt idx="27253">
                  <c:v>0.63720699999999997</c:v>
                </c:pt>
                <c:pt idx="27254">
                  <c:v>0.60790999999999995</c:v>
                </c:pt>
                <c:pt idx="27255">
                  <c:v>0.57372999999999996</c:v>
                </c:pt>
                <c:pt idx="27256">
                  <c:v>0.55664100000000005</c:v>
                </c:pt>
                <c:pt idx="27257">
                  <c:v>0.539551</c:v>
                </c:pt>
                <c:pt idx="27258">
                  <c:v>0.50048800000000004</c:v>
                </c:pt>
                <c:pt idx="27259">
                  <c:v>0.47363300000000003</c:v>
                </c:pt>
                <c:pt idx="27260">
                  <c:v>0.43457000000000001</c:v>
                </c:pt>
                <c:pt idx="27261">
                  <c:v>0.42236299999999999</c:v>
                </c:pt>
                <c:pt idx="27262">
                  <c:v>0.37353500000000001</c:v>
                </c:pt>
                <c:pt idx="27263">
                  <c:v>0.34667999999999999</c:v>
                </c:pt>
                <c:pt idx="27264">
                  <c:v>0.31494100000000003</c:v>
                </c:pt>
                <c:pt idx="27265">
                  <c:v>0.28320299999999998</c:v>
                </c:pt>
                <c:pt idx="27266">
                  <c:v>0.25146499999999999</c:v>
                </c:pt>
                <c:pt idx="27267">
                  <c:v>0.234375</c:v>
                </c:pt>
                <c:pt idx="27268">
                  <c:v>0.17822299999999999</c:v>
                </c:pt>
                <c:pt idx="27269">
                  <c:v>0.151367</c:v>
                </c:pt>
                <c:pt idx="27270">
                  <c:v>0.124512</c:v>
                </c:pt>
                <c:pt idx="27271">
                  <c:v>8.5449200000000003E-2</c:v>
                </c:pt>
                <c:pt idx="27272">
                  <c:v>6.1035199999999998E-2</c:v>
                </c:pt>
                <c:pt idx="27273">
                  <c:v>4.8828099999999999E-2</c:v>
                </c:pt>
                <c:pt idx="27274">
                  <c:v>-7.3242200000000002E-3</c:v>
                </c:pt>
                <c:pt idx="27275">
                  <c:v>-3.41797E-2</c:v>
                </c:pt>
                <c:pt idx="27276">
                  <c:v>-7.3242199999999993E-2</c:v>
                </c:pt>
                <c:pt idx="27277">
                  <c:v>-9.5214800000000002E-2</c:v>
                </c:pt>
                <c:pt idx="27278">
                  <c:v>-0.13183600000000001</c:v>
                </c:pt>
                <c:pt idx="27279">
                  <c:v>-0.15625</c:v>
                </c:pt>
                <c:pt idx="27280">
                  <c:v>-0.20263700000000001</c:v>
                </c:pt>
                <c:pt idx="27281">
                  <c:v>-0.227051</c:v>
                </c:pt>
                <c:pt idx="27282">
                  <c:v>-0.25390600000000002</c:v>
                </c:pt>
                <c:pt idx="27283">
                  <c:v>-0.28808600000000001</c:v>
                </c:pt>
                <c:pt idx="27284">
                  <c:v>-0.31738300000000003</c:v>
                </c:pt>
                <c:pt idx="27285">
                  <c:v>-0.35400399999999999</c:v>
                </c:pt>
                <c:pt idx="27286">
                  <c:v>-0.39306600000000003</c:v>
                </c:pt>
                <c:pt idx="27287">
                  <c:v>-0.400391</c:v>
                </c:pt>
                <c:pt idx="27288">
                  <c:v>-0.43212899999999999</c:v>
                </c:pt>
                <c:pt idx="27289">
                  <c:v>-0.458984</c:v>
                </c:pt>
                <c:pt idx="27290">
                  <c:v>-0.48828100000000002</c:v>
                </c:pt>
                <c:pt idx="27291">
                  <c:v>-0.52490199999999998</c:v>
                </c:pt>
                <c:pt idx="27292">
                  <c:v>-0.554199</c:v>
                </c:pt>
                <c:pt idx="27293">
                  <c:v>-0.59570299999999998</c:v>
                </c:pt>
                <c:pt idx="27294">
                  <c:v>-0.60546900000000003</c:v>
                </c:pt>
                <c:pt idx="27295">
                  <c:v>-0.63476600000000005</c:v>
                </c:pt>
                <c:pt idx="27296">
                  <c:v>-0.66650399999999999</c:v>
                </c:pt>
                <c:pt idx="27297">
                  <c:v>-0.69335899999999995</c:v>
                </c:pt>
                <c:pt idx="27298">
                  <c:v>-0.71533199999999997</c:v>
                </c:pt>
                <c:pt idx="27299">
                  <c:v>-0.72997999999999996</c:v>
                </c:pt>
                <c:pt idx="27300">
                  <c:v>-0.73730499999999999</c:v>
                </c:pt>
                <c:pt idx="27301">
                  <c:v>-0.74951199999999996</c:v>
                </c:pt>
                <c:pt idx="27302">
                  <c:v>-0.788574</c:v>
                </c:pt>
                <c:pt idx="27303">
                  <c:v>-0.81542999999999999</c:v>
                </c:pt>
                <c:pt idx="27304">
                  <c:v>-0.82763699999999996</c:v>
                </c:pt>
                <c:pt idx="27305">
                  <c:v>-0.86425799999999997</c:v>
                </c:pt>
                <c:pt idx="27306">
                  <c:v>-0.85693399999999997</c:v>
                </c:pt>
                <c:pt idx="27307">
                  <c:v>-0.86914100000000005</c:v>
                </c:pt>
                <c:pt idx="27308">
                  <c:v>-0.89599600000000001</c:v>
                </c:pt>
                <c:pt idx="27309">
                  <c:v>-0.91064500000000004</c:v>
                </c:pt>
                <c:pt idx="27310">
                  <c:v>-0.91064500000000004</c:v>
                </c:pt>
                <c:pt idx="27311">
                  <c:v>-0.930176</c:v>
                </c:pt>
                <c:pt idx="27312">
                  <c:v>-0.930176</c:v>
                </c:pt>
                <c:pt idx="27313">
                  <c:v>-0.944824</c:v>
                </c:pt>
                <c:pt idx="27314">
                  <c:v>-0.94970699999999997</c:v>
                </c:pt>
                <c:pt idx="27315">
                  <c:v>-0.96923800000000004</c:v>
                </c:pt>
                <c:pt idx="27316">
                  <c:v>-0.95459000000000005</c:v>
                </c:pt>
                <c:pt idx="27317">
                  <c:v>-0.97412100000000001</c:v>
                </c:pt>
                <c:pt idx="27318">
                  <c:v>-1.00098</c:v>
                </c:pt>
                <c:pt idx="27319">
                  <c:v>-0.97412100000000001</c:v>
                </c:pt>
                <c:pt idx="27320">
                  <c:v>-0.97167999999999999</c:v>
                </c:pt>
                <c:pt idx="27321">
                  <c:v>-0.97656200000000004</c:v>
                </c:pt>
                <c:pt idx="27322">
                  <c:v>-0.97412100000000001</c:v>
                </c:pt>
                <c:pt idx="27323">
                  <c:v>-0.98144500000000001</c:v>
                </c:pt>
                <c:pt idx="27324">
                  <c:v>-0.97167999999999999</c:v>
                </c:pt>
                <c:pt idx="27325">
                  <c:v>-0.96435499999999996</c:v>
                </c:pt>
                <c:pt idx="27326">
                  <c:v>-0.96923800000000004</c:v>
                </c:pt>
                <c:pt idx="27327">
                  <c:v>-0.93994100000000003</c:v>
                </c:pt>
                <c:pt idx="27328">
                  <c:v>-0.94238299999999997</c:v>
                </c:pt>
                <c:pt idx="27329">
                  <c:v>-0.91064500000000004</c:v>
                </c:pt>
                <c:pt idx="27330">
                  <c:v>-0.92285200000000001</c:v>
                </c:pt>
                <c:pt idx="27331">
                  <c:v>-0.86181600000000003</c:v>
                </c:pt>
                <c:pt idx="27332">
                  <c:v>-0.90576199999999996</c:v>
                </c:pt>
                <c:pt idx="27333">
                  <c:v>-0.88378900000000005</c:v>
                </c:pt>
                <c:pt idx="27334">
                  <c:v>-0.866699</c:v>
                </c:pt>
                <c:pt idx="27335">
                  <c:v>-0.86181600000000003</c:v>
                </c:pt>
                <c:pt idx="27336">
                  <c:v>-0.84472700000000001</c:v>
                </c:pt>
                <c:pt idx="27337">
                  <c:v>-0.81787100000000001</c:v>
                </c:pt>
                <c:pt idx="27338">
                  <c:v>-0.80810499999999996</c:v>
                </c:pt>
                <c:pt idx="27339">
                  <c:v>-0.78125</c:v>
                </c:pt>
                <c:pt idx="27340">
                  <c:v>-0.77636700000000003</c:v>
                </c:pt>
                <c:pt idx="27341">
                  <c:v>-0.73974600000000001</c:v>
                </c:pt>
                <c:pt idx="27342">
                  <c:v>-0.710449</c:v>
                </c:pt>
                <c:pt idx="27343">
                  <c:v>-0.69335899999999995</c:v>
                </c:pt>
                <c:pt idx="27344">
                  <c:v>-0.68847700000000001</c:v>
                </c:pt>
                <c:pt idx="27345">
                  <c:v>-0.65673800000000004</c:v>
                </c:pt>
                <c:pt idx="27346">
                  <c:v>-0.617676</c:v>
                </c:pt>
                <c:pt idx="27347">
                  <c:v>-0.61035200000000001</c:v>
                </c:pt>
                <c:pt idx="27348">
                  <c:v>-0.57128900000000005</c:v>
                </c:pt>
                <c:pt idx="27349">
                  <c:v>-0.52002000000000004</c:v>
                </c:pt>
                <c:pt idx="27350">
                  <c:v>-0.51025399999999999</c:v>
                </c:pt>
                <c:pt idx="27351">
                  <c:v>-0.48828100000000002</c:v>
                </c:pt>
                <c:pt idx="27352">
                  <c:v>-0.44921899999999998</c:v>
                </c:pt>
                <c:pt idx="27353">
                  <c:v>-0.42968800000000001</c:v>
                </c:pt>
                <c:pt idx="27354">
                  <c:v>-0.400391</c:v>
                </c:pt>
                <c:pt idx="27355">
                  <c:v>-0.36865199999999998</c:v>
                </c:pt>
                <c:pt idx="27356">
                  <c:v>-0.33447300000000002</c:v>
                </c:pt>
                <c:pt idx="27357">
                  <c:v>-0.30761699999999997</c:v>
                </c:pt>
                <c:pt idx="27358">
                  <c:v>-0.28808600000000001</c:v>
                </c:pt>
                <c:pt idx="27359">
                  <c:v>-0.236816</c:v>
                </c:pt>
                <c:pt idx="27360">
                  <c:v>-0.224609</c:v>
                </c:pt>
                <c:pt idx="27361">
                  <c:v>-0.18798799999999999</c:v>
                </c:pt>
                <c:pt idx="27362">
                  <c:v>-0.151367</c:v>
                </c:pt>
                <c:pt idx="27363">
                  <c:v>-0.114746</c:v>
                </c:pt>
                <c:pt idx="27364">
                  <c:v>-8.3007800000000007E-2</c:v>
                </c:pt>
                <c:pt idx="27365">
                  <c:v>-5.6152300000000002E-2</c:v>
                </c:pt>
                <c:pt idx="27366">
                  <c:v>-2.1972700000000001E-2</c:v>
                </c:pt>
                <c:pt idx="27367">
                  <c:v>1.9531199999999999E-2</c:v>
                </c:pt>
                <c:pt idx="27368">
                  <c:v>4.39453E-2</c:v>
                </c:pt>
                <c:pt idx="27369">
                  <c:v>7.3242199999999993E-2</c:v>
                </c:pt>
                <c:pt idx="27370">
                  <c:v>8.5449200000000003E-2</c:v>
                </c:pt>
                <c:pt idx="27371">
                  <c:v>0.14160200000000001</c:v>
                </c:pt>
                <c:pt idx="27372">
                  <c:v>0.161133</c:v>
                </c:pt>
                <c:pt idx="27373">
                  <c:v>0.21240200000000001</c:v>
                </c:pt>
                <c:pt idx="27374">
                  <c:v>0.25146499999999999</c:v>
                </c:pt>
                <c:pt idx="27375">
                  <c:v>0.28320299999999998</c:v>
                </c:pt>
                <c:pt idx="27376">
                  <c:v>0.302734</c:v>
                </c:pt>
                <c:pt idx="27377">
                  <c:v>0.33203100000000002</c:v>
                </c:pt>
                <c:pt idx="27378">
                  <c:v>0.37109399999999998</c:v>
                </c:pt>
                <c:pt idx="27379">
                  <c:v>0.41259800000000002</c:v>
                </c:pt>
                <c:pt idx="27380">
                  <c:v>0.42724600000000001</c:v>
                </c:pt>
                <c:pt idx="27381">
                  <c:v>0.44189499999999998</c:v>
                </c:pt>
                <c:pt idx="27382">
                  <c:v>0.478516</c:v>
                </c:pt>
                <c:pt idx="27383">
                  <c:v>0.51757799999999998</c:v>
                </c:pt>
                <c:pt idx="27384">
                  <c:v>0.53710899999999995</c:v>
                </c:pt>
                <c:pt idx="27385">
                  <c:v>0.55908199999999997</c:v>
                </c:pt>
                <c:pt idx="27386">
                  <c:v>0.60790999999999995</c:v>
                </c:pt>
                <c:pt idx="27387">
                  <c:v>0.625</c:v>
                </c:pt>
                <c:pt idx="27388">
                  <c:v>0.63476600000000005</c:v>
                </c:pt>
                <c:pt idx="27389">
                  <c:v>0.68115199999999998</c:v>
                </c:pt>
                <c:pt idx="27390">
                  <c:v>0.70800799999999997</c:v>
                </c:pt>
                <c:pt idx="27391">
                  <c:v>0.72997999999999996</c:v>
                </c:pt>
                <c:pt idx="27392">
                  <c:v>0.74707000000000001</c:v>
                </c:pt>
                <c:pt idx="27393">
                  <c:v>0.76171900000000003</c:v>
                </c:pt>
                <c:pt idx="27394">
                  <c:v>0.788574</c:v>
                </c:pt>
                <c:pt idx="27395">
                  <c:v>0.81298800000000004</c:v>
                </c:pt>
                <c:pt idx="27396">
                  <c:v>0.83984400000000003</c:v>
                </c:pt>
                <c:pt idx="27397">
                  <c:v>0.84960899999999995</c:v>
                </c:pt>
                <c:pt idx="27398">
                  <c:v>0.87890599999999997</c:v>
                </c:pt>
                <c:pt idx="27399">
                  <c:v>0.88134800000000002</c:v>
                </c:pt>
                <c:pt idx="27400">
                  <c:v>0.85449200000000003</c:v>
                </c:pt>
                <c:pt idx="27401">
                  <c:v>0.92529300000000003</c:v>
                </c:pt>
                <c:pt idx="27402">
                  <c:v>0.91796900000000003</c:v>
                </c:pt>
                <c:pt idx="27403">
                  <c:v>0.93505899999999997</c:v>
                </c:pt>
                <c:pt idx="27404">
                  <c:v>0.95214799999999999</c:v>
                </c:pt>
                <c:pt idx="27405">
                  <c:v>0.96923800000000004</c:v>
                </c:pt>
                <c:pt idx="27406">
                  <c:v>0.97656200000000004</c:v>
                </c:pt>
                <c:pt idx="27407">
                  <c:v>1.00586</c:v>
                </c:pt>
                <c:pt idx="27408">
                  <c:v>1.01318</c:v>
                </c:pt>
                <c:pt idx="27409">
                  <c:v>1.01562</c:v>
                </c:pt>
                <c:pt idx="27410">
                  <c:v>1.02539</c:v>
                </c:pt>
                <c:pt idx="27411">
                  <c:v>1.0449200000000001</c:v>
                </c:pt>
                <c:pt idx="27412">
                  <c:v>1.02539</c:v>
                </c:pt>
                <c:pt idx="27413">
                  <c:v>0.99853499999999995</c:v>
                </c:pt>
                <c:pt idx="27414">
                  <c:v>1.0351600000000001</c:v>
                </c:pt>
                <c:pt idx="27415">
                  <c:v>1.03027</c:v>
                </c:pt>
                <c:pt idx="27416">
                  <c:v>1.02295</c:v>
                </c:pt>
                <c:pt idx="27417">
                  <c:v>1.02783</c:v>
                </c:pt>
                <c:pt idx="27418">
                  <c:v>1.03027</c:v>
                </c:pt>
                <c:pt idx="27419">
                  <c:v>1.02295</c:v>
                </c:pt>
                <c:pt idx="27420">
                  <c:v>1.02539</c:v>
                </c:pt>
                <c:pt idx="27421">
                  <c:v>1.01318</c:v>
                </c:pt>
                <c:pt idx="27422">
                  <c:v>1.00098</c:v>
                </c:pt>
                <c:pt idx="27423">
                  <c:v>1.00098</c:v>
                </c:pt>
                <c:pt idx="27424">
                  <c:v>0.98877000000000004</c:v>
                </c:pt>
                <c:pt idx="27425">
                  <c:v>0.99121099999999995</c:v>
                </c:pt>
                <c:pt idx="27426">
                  <c:v>0.98144500000000001</c:v>
                </c:pt>
                <c:pt idx="27427">
                  <c:v>0.96191400000000005</c:v>
                </c:pt>
                <c:pt idx="27428">
                  <c:v>0.94726600000000005</c:v>
                </c:pt>
                <c:pt idx="27429">
                  <c:v>0.95214799999999999</c:v>
                </c:pt>
                <c:pt idx="27430">
                  <c:v>0.92040999999999995</c:v>
                </c:pt>
                <c:pt idx="27431">
                  <c:v>0.91308599999999995</c:v>
                </c:pt>
                <c:pt idx="27432">
                  <c:v>0.89599600000000001</c:v>
                </c:pt>
                <c:pt idx="27433">
                  <c:v>0.86914100000000005</c:v>
                </c:pt>
                <c:pt idx="27434">
                  <c:v>0.859375</c:v>
                </c:pt>
                <c:pt idx="27435">
                  <c:v>0.83496099999999995</c:v>
                </c:pt>
                <c:pt idx="27436">
                  <c:v>0.82275399999999999</c:v>
                </c:pt>
                <c:pt idx="27437">
                  <c:v>0.78613299999999997</c:v>
                </c:pt>
                <c:pt idx="27438">
                  <c:v>0.76904300000000003</c:v>
                </c:pt>
                <c:pt idx="27439">
                  <c:v>0.79834000000000005</c:v>
                </c:pt>
                <c:pt idx="27440">
                  <c:v>0.73242200000000002</c:v>
                </c:pt>
                <c:pt idx="27441">
                  <c:v>0.71777299999999999</c:v>
                </c:pt>
                <c:pt idx="27442">
                  <c:v>0.67871099999999995</c:v>
                </c:pt>
                <c:pt idx="27443">
                  <c:v>0.65917999999999999</c:v>
                </c:pt>
                <c:pt idx="27444">
                  <c:v>0.62744100000000003</c:v>
                </c:pt>
                <c:pt idx="27445">
                  <c:v>0.61035200000000001</c:v>
                </c:pt>
                <c:pt idx="27446">
                  <c:v>0.56640599999999997</c:v>
                </c:pt>
                <c:pt idx="27447">
                  <c:v>0.546875</c:v>
                </c:pt>
                <c:pt idx="27448">
                  <c:v>0.50781200000000004</c:v>
                </c:pt>
                <c:pt idx="27449">
                  <c:v>0.48095700000000002</c:v>
                </c:pt>
                <c:pt idx="27450">
                  <c:v>0.43945299999999998</c:v>
                </c:pt>
                <c:pt idx="27451">
                  <c:v>0.43457000000000001</c:v>
                </c:pt>
                <c:pt idx="27452">
                  <c:v>0.41748000000000002</c:v>
                </c:pt>
                <c:pt idx="27453">
                  <c:v>0.383301</c:v>
                </c:pt>
                <c:pt idx="27454">
                  <c:v>0.36621100000000001</c:v>
                </c:pt>
                <c:pt idx="27455">
                  <c:v>0.31494100000000003</c:v>
                </c:pt>
                <c:pt idx="27456">
                  <c:v>0.28808600000000001</c:v>
                </c:pt>
                <c:pt idx="27457">
                  <c:v>0.25878899999999999</c:v>
                </c:pt>
                <c:pt idx="27458">
                  <c:v>0.21972700000000001</c:v>
                </c:pt>
                <c:pt idx="27459">
                  <c:v>0.18798799999999999</c:v>
                </c:pt>
                <c:pt idx="27460">
                  <c:v>0.166016</c:v>
                </c:pt>
                <c:pt idx="27461">
                  <c:v>0.114746</c:v>
                </c:pt>
                <c:pt idx="27462">
                  <c:v>0.10009800000000001</c:v>
                </c:pt>
                <c:pt idx="27463">
                  <c:v>6.3476599999999994E-2</c:v>
                </c:pt>
                <c:pt idx="27464">
                  <c:v>3.90625E-2</c:v>
                </c:pt>
                <c:pt idx="27465">
                  <c:v>-1.7089799999999999E-2</c:v>
                </c:pt>
                <c:pt idx="27466">
                  <c:v>-4.1503900000000003E-2</c:v>
                </c:pt>
                <c:pt idx="27467">
                  <c:v>-7.3242199999999993E-2</c:v>
                </c:pt>
                <c:pt idx="27468">
                  <c:v>-0.107422</c:v>
                </c:pt>
                <c:pt idx="27469">
                  <c:v>-0.14160200000000001</c:v>
                </c:pt>
                <c:pt idx="27470">
                  <c:v>-0.163574</c:v>
                </c:pt>
                <c:pt idx="27471">
                  <c:v>-0.18066399999999999</c:v>
                </c:pt>
                <c:pt idx="27472">
                  <c:v>-0.236816</c:v>
                </c:pt>
                <c:pt idx="27473">
                  <c:v>-0.25634800000000002</c:v>
                </c:pt>
                <c:pt idx="27474">
                  <c:v>-0.29296899999999998</c:v>
                </c:pt>
                <c:pt idx="27475">
                  <c:v>-0.31494100000000003</c:v>
                </c:pt>
                <c:pt idx="27476">
                  <c:v>-0.34423799999999999</c:v>
                </c:pt>
                <c:pt idx="27477">
                  <c:v>-0.383301</c:v>
                </c:pt>
                <c:pt idx="27478">
                  <c:v>-0.42480499999999999</c:v>
                </c:pt>
                <c:pt idx="27479">
                  <c:v>-0.43457000000000001</c:v>
                </c:pt>
                <c:pt idx="27480">
                  <c:v>-0.49804700000000002</c:v>
                </c:pt>
                <c:pt idx="27481">
                  <c:v>-0.49560500000000002</c:v>
                </c:pt>
                <c:pt idx="27482">
                  <c:v>-0.53222700000000001</c:v>
                </c:pt>
                <c:pt idx="27483">
                  <c:v>-0.54931600000000003</c:v>
                </c:pt>
                <c:pt idx="27484">
                  <c:v>-0.56884800000000002</c:v>
                </c:pt>
                <c:pt idx="27485">
                  <c:v>-0.61035200000000001</c:v>
                </c:pt>
                <c:pt idx="27486">
                  <c:v>-0.632324</c:v>
                </c:pt>
                <c:pt idx="27487">
                  <c:v>-0.65917999999999999</c:v>
                </c:pt>
                <c:pt idx="27488">
                  <c:v>-0.68115199999999998</c:v>
                </c:pt>
                <c:pt idx="27489">
                  <c:v>-0.695801</c:v>
                </c:pt>
                <c:pt idx="27490">
                  <c:v>-0.71777299999999999</c:v>
                </c:pt>
                <c:pt idx="27491">
                  <c:v>-0.71289100000000005</c:v>
                </c:pt>
                <c:pt idx="27492">
                  <c:v>-0.76171900000000003</c:v>
                </c:pt>
                <c:pt idx="27493">
                  <c:v>-0.78613299999999997</c:v>
                </c:pt>
                <c:pt idx="27494">
                  <c:v>-0.81054700000000002</c:v>
                </c:pt>
                <c:pt idx="27495">
                  <c:v>-0.83007799999999998</c:v>
                </c:pt>
                <c:pt idx="27496">
                  <c:v>-0.84228499999999995</c:v>
                </c:pt>
                <c:pt idx="27497">
                  <c:v>-0.87890599999999997</c:v>
                </c:pt>
                <c:pt idx="27498">
                  <c:v>-0.87646500000000005</c:v>
                </c:pt>
                <c:pt idx="27499">
                  <c:v>-0.88622999999999996</c:v>
                </c:pt>
                <c:pt idx="27500">
                  <c:v>-0.90332000000000001</c:v>
                </c:pt>
                <c:pt idx="27501">
                  <c:v>-0.90820299999999998</c:v>
                </c:pt>
                <c:pt idx="27502">
                  <c:v>-0.92773399999999995</c:v>
                </c:pt>
                <c:pt idx="27503">
                  <c:v>-0.93505899999999997</c:v>
                </c:pt>
                <c:pt idx="27504">
                  <c:v>-0.93505899999999997</c:v>
                </c:pt>
                <c:pt idx="27505">
                  <c:v>-0.95214799999999999</c:v>
                </c:pt>
                <c:pt idx="27506">
                  <c:v>-0.95214799999999999</c:v>
                </c:pt>
                <c:pt idx="27507">
                  <c:v>-0.95459000000000005</c:v>
                </c:pt>
                <c:pt idx="27508">
                  <c:v>-0.97900399999999999</c:v>
                </c:pt>
                <c:pt idx="27509">
                  <c:v>-0.96923800000000004</c:v>
                </c:pt>
                <c:pt idx="27510">
                  <c:v>-0.96679700000000002</c:v>
                </c:pt>
                <c:pt idx="27511">
                  <c:v>-0.96435499999999996</c:v>
                </c:pt>
                <c:pt idx="27512">
                  <c:v>-0.97412100000000001</c:v>
                </c:pt>
                <c:pt idx="27513">
                  <c:v>-0.97167999999999999</c:v>
                </c:pt>
                <c:pt idx="27514">
                  <c:v>-0.96435499999999996</c:v>
                </c:pt>
                <c:pt idx="27515">
                  <c:v>-0.95703099999999997</c:v>
                </c:pt>
                <c:pt idx="27516">
                  <c:v>-0.96191400000000005</c:v>
                </c:pt>
                <c:pt idx="27517">
                  <c:v>-0.94238299999999997</c:v>
                </c:pt>
                <c:pt idx="27518">
                  <c:v>-0.94238299999999997</c:v>
                </c:pt>
                <c:pt idx="27519">
                  <c:v>-0.94238299999999997</c:v>
                </c:pt>
                <c:pt idx="27520">
                  <c:v>-0.92773399999999995</c:v>
                </c:pt>
                <c:pt idx="27521">
                  <c:v>-0.859375</c:v>
                </c:pt>
                <c:pt idx="27522">
                  <c:v>-0.88867200000000002</c:v>
                </c:pt>
                <c:pt idx="27523">
                  <c:v>-0.89111300000000004</c:v>
                </c:pt>
                <c:pt idx="27524">
                  <c:v>-0.87402299999999999</c:v>
                </c:pt>
                <c:pt idx="27525">
                  <c:v>-0.84716800000000003</c:v>
                </c:pt>
                <c:pt idx="27526">
                  <c:v>-0.83740199999999998</c:v>
                </c:pt>
                <c:pt idx="27527">
                  <c:v>-0.81787100000000001</c:v>
                </c:pt>
                <c:pt idx="27528">
                  <c:v>-0.80322300000000002</c:v>
                </c:pt>
                <c:pt idx="27529">
                  <c:v>-0.788574</c:v>
                </c:pt>
                <c:pt idx="27530">
                  <c:v>-0.77636700000000003</c:v>
                </c:pt>
                <c:pt idx="27531">
                  <c:v>-0.75195299999999998</c:v>
                </c:pt>
                <c:pt idx="27532">
                  <c:v>-0.72509800000000002</c:v>
                </c:pt>
                <c:pt idx="27533">
                  <c:v>-0.69824200000000003</c:v>
                </c:pt>
                <c:pt idx="27534">
                  <c:v>-0.67382799999999998</c:v>
                </c:pt>
                <c:pt idx="27535">
                  <c:v>-0.65429700000000002</c:v>
                </c:pt>
                <c:pt idx="27536">
                  <c:v>-0.61035200000000001</c:v>
                </c:pt>
                <c:pt idx="27537">
                  <c:v>-0.60546900000000003</c:v>
                </c:pt>
                <c:pt idx="27538">
                  <c:v>-0.56640599999999997</c:v>
                </c:pt>
                <c:pt idx="27539">
                  <c:v>-0.539551</c:v>
                </c:pt>
                <c:pt idx="27540">
                  <c:v>-0.51269500000000001</c:v>
                </c:pt>
                <c:pt idx="27541">
                  <c:v>-0.49804700000000002</c:v>
                </c:pt>
                <c:pt idx="27542">
                  <c:v>-0.47119100000000003</c:v>
                </c:pt>
                <c:pt idx="27543">
                  <c:v>-0.42480499999999999</c:v>
                </c:pt>
                <c:pt idx="27544">
                  <c:v>-0.40283200000000002</c:v>
                </c:pt>
                <c:pt idx="27545">
                  <c:v>-0.380859</c:v>
                </c:pt>
                <c:pt idx="27546">
                  <c:v>-0.35156199999999999</c:v>
                </c:pt>
                <c:pt idx="27547">
                  <c:v>-0.31494100000000003</c:v>
                </c:pt>
                <c:pt idx="27548">
                  <c:v>-0.26611299999999999</c:v>
                </c:pt>
                <c:pt idx="27549">
                  <c:v>-0.227051</c:v>
                </c:pt>
                <c:pt idx="27550">
                  <c:v>-0.21240200000000001</c:v>
                </c:pt>
                <c:pt idx="27551">
                  <c:v>-0.18066399999999999</c:v>
                </c:pt>
                <c:pt idx="27552">
                  <c:v>-0.148926</c:v>
                </c:pt>
                <c:pt idx="27553">
                  <c:v>-0.117188</c:v>
                </c:pt>
                <c:pt idx="27554">
                  <c:v>-8.7890599999999999E-2</c:v>
                </c:pt>
                <c:pt idx="27555">
                  <c:v>-4.8828099999999999E-2</c:v>
                </c:pt>
                <c:pt idx="27556">
                  <c:v>-1.4648400000000001E-2</c:v>
                </c:pt>
                <c:pt idx="27557">
                  <c:v>1.2207000000000001E-2</c:v>
                </c:pt>
                <c:pt idx="27558">
                  <c:v>5.1269500000000003E-2</c:v>
                </c:pt>
                <c:pt idx="27559">
                  <c:v>7.3242199999999993E-2</c:v>
                </c:pt>
                <c:pt idx="27560">
                  <c:v>8.7890599999999999E-2</c:v>
                </c:pt>
                <c:pt idx="27561">
                  <c:v>0.14160200000000001</c:v>
                </c:pt>
                <c:pt idx="27562">
                  <c:v>0.18310499999999999</c:v>
                </c:pt>
                <c:pt idx="27563">
                  <c:v>0.21728500000000001</c:v>
                </c:pt>
                <c:pt idx="27564">
                  <c:v>0.24902299999999999</c:v>
                </c:pt>
                <c:pt idx="27565">
                  <c:v>0.27343800000000001</c:v>
                </c:pt>
                <c:pt idx="27566">
                  <c:v>0.29296899999999998</c:v>
                </c:pt>
                <c:pt idx="27567">
                  <c:v>0.35156199999999999</c:v>
                </c:pt>
                <c:pt idx="27568">
                  <c:v>0.37353500000000001</c:v>
                </c:pt>
                <c:pt idx="27569">
                  <c:v>0.39550800000000003</c:v>
                </c:pt>
                <c:pt idx="27570">
                  <c:v>0.43945299999999998</c:v>
                </c:pt>
                <c:pt idx="27571">
                  <c:v>0.46875</c:v>
                </c:pt>
                <c:pt idx="27572">
                  <c:v>0.49316399999999999</c:v>
                </c:pt>
                <c:pt idx="27573">
                  <c:v>0.53710899999999995</c:v>
                </c:pt>
                <c:pt idx="27574">
                  <c:v>0.55175799999999997</c:v>
                </c:pt>
                <c:pt idx="27575">
                  <c:v>0.57372999999999996</c:v>
                </c:pt>
                <c:pt idx="27576">
                  <c:v>0.60790999999999995</c:v>
                </c:pt>
                <c:pt idx="27577">
                  <c:v>0.632324</c:v>
                </c:pt>
                <c:pt idx="27578">
                  <c:v>0.66894500000000001</c:v>
                </c:pt>
                <c:pt idx="27579">
                  <c:v>0.695801</c:v>
                </c:pt>
                <c:pt idx="27580">
                  <c:v>0.71289100000000005</c:v>
                </c:pt>
                <c:pt idx="27581">
                  <c:v>0.73730499999999999</c:v>
                </c:pt>
                <c:pt idx="27582">
                  <c:v>0.773926</c:v>
                </c:pt>
                <c:pt idx="27583">
                  <c:v>0.78613299999999997</c:v>
                </c:pt>
                <c:pt idx="27584">
                  <c:v>0.81298800000000004</c:v>
                </c:pt>
                <c:pt idx="27585">
                  <c:v>0.83984400000000003</c:v>
                </c:pt>
                <c:pt idx="27586">
                  <c:v>0.84716800000000003</c:v>
                </c:pt>
                <c:pt idx="27587">
                  <c:v>0.88622999999999996</c:v>
                </c:pt>
                <c:pt idx="27588">
                  <c:v>0.85693399999999997</c:v>
                </c:pt>
                <c:pt idx="27589">
                  <c:v>0.92040999999999995</c:v>
                </c:pt>
                <c:pt idx="27590">
                  <c:v>1.0424800000000001</c:v>
                </c:pt>
                <c:pt idx="27591">
                  <c:v>0.94970699999999997</c:v>
                </c:pt>
                <c:pt idx="27592">
                  <c:v>0.96435499999999996</c:v>
                </c:pt>
                <c:pt idx="27593">
                  <c:v>0.97412100000000001</c:v>
                </c:pt>
                <c:pt idx="27594">
                  <c:v>0.97900399999999999</c:v>
                </c:pt>
                <c:pt idx="27595">
                  <c:v>1.0083</c:v>
                </c:pt>
                <c:pt idx="27596">
                  <c:v>1.01807</c:v>
                </c:pt>
                <c:pt idx="27597">
                  <c:v>1.01807</c:v>
                </c:pt>
                <c:pt idx="27598">
                  <c:v>1.02783</c:v>
                </c:pt>
                <c:pt idx="27599">
                  <c:v>1.02783</c:v>
                </c:pt>
                <c:pt idx="27600">
                  <c:v>1.03271</c:v>
                </c:pt>
                <c:pt idx="27601">
                  <c:v>1.0595699999999999</c:v>
                </c:pt>
                <c:pt idx="27602">
                  <c:v>1.0449200000000001</c:v>
                </c:pt>
                <c:pt idx="27603">
                  <c:v>1.0424800000000001</c:v>
                </c:pt>
                <c:pt idx="27604">
                  <c:v>1.0620099999999999</c:v>
                </c:pt>
                <c:pt idx="27605">
                  <c:v>1.0644499999999999</c:v>
                </c:pt>
                <c:pt idx="27606">
                  <c:v>1.06934</c:v>
                </c:pt>
                <c:pt idx="27607">
                  <c:v>1.06934</c:v>
                </c:pt>
                <c:pt idx="27608">
                  <c:v>1.0522499999999999</c:v>
                </c:pt>
                <c:pt idx="27609">
                  <c:v>1.0546899999999999</c:v>
                </c:pt>
                <c:pt idx="27610">
                  <c:v>1.06934</c:v>
                </c:pt>
                <c:pt idx="27611">
                  <c:v>1.0400400000000001</c:v>
                </c:pt>
                <c:pt idx="27612">
                  <c:v>1.0351600000000001</c:v>
                </c:pt>
                <c:pt idx="27613">
                  <c:v>1.03027</c:v>
                </c:pt>
                <c:pt idx="27614">
                  <c:v>1.01807</c:v>
                </c:pt>
                <c:pt idx="27615">
                  <c:v>1.02783</c:v>
                </c:pt>
                <c:pt idx="27616">
                  <c:v>0.99853499999999995</c:v>
                </c:pt>
                <c:pt idx="27617">
                  <c:v>0.98877000000000004</c:v>
                </c:pt>
                <c:pt idx="27618">
                  <c:v>0.98632799999999998</c:v>
                </c:pt>
                <c:pt idx="27619">
                  <c:v>0.97656200000000004</c:v>
                </c:pt>
                <c:pt idx="27620">
                  <c:v>0.94970699999999997</c:v>
                </c:pt>
                <c:pt idx="27621">
                  <c:v>0.9375</c:v>
                </c:pt>
                <c:pt idx="27622">
                  <c:v>0.94238299999999997</c:v>
                </c:pt>
                <c:pt idx="27623">
                  <c:v>0.90820299999999998</c:v>
                </c:pt>
                <c:pt idx="27624">
                  <c:v>0.90087899999999999</c:v>
                </c:pt>
                <c:pt idx="27625">
                  <c:v>0.87890599999999997</c:v>
                </c:pt>
                <c:pt idx="27626">
                  <c:v>0.85693399999999997</c:v>
                </c:pt>
                <c:pt idx="27627">
                  <c:v>0.83984400000000003</c:v>
                </c:pt>
                <c:pt idx="27628">
                  <c:v>0.80078099999999997</c:v>
                </c:pt>
                <c:pt idx="27629">
                  <c:v>0.80322300000000002</c:v>
                </c:pt>
                <c:pt idx="27630">
                  <c:v>0.76415999999999995</c:v>
                </c:pt>
                <c:pt idx="27631">
                  <c:v>0.77636700000000003</c:v>
                </c:pt>
                <c:pt idx="27632">
                  <c:v>0.71777299999999999</c:v>
                </c:pt>
                <c:pt idx="27633">
                  <c:v>0.68847700000000001</c:v>
                </c:pt>
                <c:pt idx="27634">
                  <c:v>0.66894500000000001</c:v>
                </c:pt>
                <c:pt idx="27635">
                  <c:v>0.64697300000000002</c:v>
                </c:pt>
                <c:pt idx="27636">
                  <c:v>0.617676</c:v>
                </c:pt>
                <c:pt idx="27637">
                  <c:v>0.59082000000000001</c:v>
                </c:pt>
                <c:pt idx="27638">
                  <c:v>0.55664100000000005</c:v>
                </c:pt>
                <c:pt idx="27639">
                  <c:v>0.54199200000000003</c:v>
                </c:pt>
                <c:pt idx="27640">
                  <c:v>0.478516</c:v>
                </c:pt>
                <c:pt idx="27641">
                  <c:v>0.461426</c:v>
                </c:pt>
                <c:pt idx="27642">
                  <c:v>0.44189499999999998</c:v>
                </c:pt>
                <c:pt idx="27643">
                  <c:v>0.397949</c:v>
                </c:pt>
                <c:pt idx="27644">
                  <c:v>0.37597700000000001</c:v>
                </c:pt>
                <c:pt idx="27645">
                  <c:v>0.34912100000000001</c:v>
                </c:pt>
                <c:pt idx="27646">
                  <c:v>0.31494100000000003</c:v>
                </c:pt>
                <c:pt idx="27647">
                  <c:v>0.28320299999999998</c:v>
                </c:pt>
                <c:pt idx="27648">
                  <c:v>0.26855499999999999</c:v>
                </c:pt>
                <c:pt idx="27649">
                  <c:v>0.21728500000000001</c:v>
                </c:pt>
                <c:pt idx="27650">
                  <c:v>0.20019500000000001</c:v>
                </c:pt>
                <c:pt idx="27651">
                  <c:v>0.151367</c:v>
                </c:pt>
                <c:pt idx="27652">
                  <c:v>0.117188</c:v>
                </c:pt>
                <c:pt idx="27653">
                  <c:v>0.10253900000000001</c:v>
                </c:pt>
                <c:pt idx="27654">
                  <c:v>7.3242199999999993E-2</c:v>
                </c:pt>
                <c:pt idx="27655">
                  <c:v>1.9531199999999999E-2</c:v>
                </c:pt>
                <c:pt idx="27656">
                  <c:v>-7.3242200000000002E-3</c:v>
                </c:pt>
                <c:pt idx="27657">
                  <c:v>-4.6386700000000003E-2</c:v>
                </c:pt>
                <c:pt idx="27658">
                  <c:v>-6.8359400000000001E-2</c:v>
                </c:pt>
                <c:pt idx="27659">
                  <c:v>-0.112305</c:v>
                </c:pt>
                <c:pt idx="27660">
                  <c:v>-0.144043</c:v>
                </c:pt>
                <c:pt idx="27661">
                  <c:v>-0.15625</c:v>
                </c:pt>
                <c:pt idx="27662">
                  <c:v>-0.19042999999999999</c:v>
                </c:pt>
                <c:pt idx="27663">
                  <c:v>-0.222168</c:v>
                </c:pt>
                <c:pt idx="27664">
                  <c:v>-0.244141</c:v>
                </c:pt>
                <c:pt idx="27665">
                  <c:v>-0.29296899999999998</c:v>
                </c:pt>
                <c:pt idx="27666">
                  <c:v>-0.322266</c:v>
                </c:pt>
                <c:pt idx="27667">
                  <c:v>-0.35156199999999999</c:v>
                </c:pt>
                <c:pt idx="27668">
                  <c:v>-0.37109399999999998</c:v>
                </c:pt>
                <c:pt idx="27669">
                  <c:v>-0.41015600000000002</c:v>
                </c:pt>
                <c:pt idx="27670">
                  <c:v>-0.47363300000000003</c:v>
                </c:pt>
                <c:pt idx="27671">
                  <c:v>-0.478516</c:v>
                </c:pt>
                <c:pt idx="27672">
                  <c:v>-0.51513699999999996</c:v>
                </c:pt>
                <c:pt idx="27673">
                  <c:v>-0.51513699999999996</c:v>
                </c:pt>
                <c:pt idx="27674">
                  <c:v>-0.55175799999999997</c:v>
                </c:pt>
                <c:pt idx="27675">
                  <c:v>-0.58105499999999999</c:v>
                </c:pt>
                <c:pt idx="27676">
                  <c:v>-0.61035200000000001</c:v>
                </c:pt>
                <c:pt idx="27677">
                  <c:v>-0.63720699999999997</c:v>
                </c:pt>
                <c:pt idx="27678">
                  <c:v>-0.65429700000000002</c:v>
                </c:pt>
                <c:pt idx="27679">
                  <c:v>-0.68115199999999998</c:v>
                </c:pt>
                <c:pt idx="27680">
                  <c:v>-0.69824200000000003</c:v>
                </c:pt>
                <c:pt idx="27681">
                  <c:v>-0.72021500000000005</c:v>
                </c:pt>
                <c:pt idx="27682">
                  <c:v>-0.74462899999999999</c:v>
                </c:pt>
                <c:pt idx="27683">
                  <c:v>-0.76415999999999995</c:v>
                </c:pt>
                <c:pt idx="27684">
                  <c:v>-0.79101600000000005</c:v>
                </c:pt>
                <c:pt idx="27685">
                  <c:v>-0.81542999999999999</c:v>
                </c:pt>
                <c:pt idx="27686">
                  <c:v>-0.82275399999999999</c:v>
                </c:pt>
                <c:pt idx="27687">
                  <c:v>-0.83496099999999995</c:v>
                </c:pt>
                <c:pt idx="27688">
                  <c:v>-0.85449200000000003</c:v>
                </c:pt>
                <c:pt idx="27689">
                  <c:v>-0.87646500000000005</c:v>
                </c:pt>
                <c:pt idx="27690">
                  <c:v>-0.87402299999999999</c:v>
                </c:pt>
                <c:pt idx="27691">
                  <c:v>-0.91064500000000004</c:v>
                </c:pt>
                <c:pt idx="27692">
                  <c:v>-0.89843799999999996</c:v>
                </c:pt>
                <c:pt idx="27693">
                  <c:v>-0.91308599999999995</c:v>
                </c:pt>
                <c:pt idx="27694">
                  <c:v>-0.91796900000000003</c:v>
                </c:pt>
                <c:pt idx="27695">
                  <c:v>-0.9375</c:v>
                </c:pt>
                <c:pt idx="27696">
                  <c:v>-0.95214799999999999</c:v>
                </c:pt>
                <c:pt idx="27697">
                  <c:v>-0.95459000000000005</c:v>
                </c:pt>
                <c:pt idx="27698">
                  <c:v>-0.94970699999999997</c:v>
                </c:pt>
                <c:pt idx="27699">
                  <c:v>-0.96435499999999996</c:v>
                </c:pt>
                <c:pt idx="27700">
                  <c:v>-0.99365199999999998</c:v>
                </c:pt>
                <c:pt idx="27701">
                  <c:v>-0.96435499999999996</c:v>
                </c:pt>
                <c:pt idx="27702">
                  <c:v>-0.944824</c:v>
                </c:pt>
                <c:pt idx="27703">
                  <c:v>-0.95947300000000002</c:v>
                </c:pt>
                <c:pt idx="27704">
                  <c:v>-0.95947300000000002</c:v>
                </c:pt>
                <c:pt idx="27705">
                  <c:v>-0.96679700000000002</c:v>
                </c:pt>
                <c:pt idx="27706">
                  <c:v>-0.96923800000000004</c:v>
                </c:pt>
                <c:pt idx="27707">
                  <c:v>-0.96191400000000005</c:v>
                </c:pt>
                <c:pt idx="27708">
                  <c:v>-0.944824</c:v>
                </c:pt>
                <c:pt idx="27709">
                  <c:v>-0.95214799999999999</c:v>
                </c:pt>
                <c:pt idx="27710">
                  <c:v>-0.92773399999999995</c:v>
                </c:pt>
                <c:pt idx="27711">
                  <c:v>-0.91064500000000004</c:v>
                </c:pt>
                <c:pt idx="27712">
                  <c:v>-0.90820299999999998</c:v>
                </c:pt>
                <c:pt idx="27713">
                  <c:v>-0.89111300000000004</c:v>
                </c:pt>
                <c:pt idx="27714">
                  <c:v>-0.87890599999999997</c:v>
                </c:pt>
                <c:pt idx="27715">
                  <c:v>-0.86425799999999997</c:v>
                </c:pt>
                <c:pt idx="27716">
                  <c:v>-0.86425799999999997</c:v>
                </c:pt>
                <c:pt idx="27717">
                  <c:v>-0.84960899999999995</c:v>
                </c:pt>
                <c:pt idx="27718">
                  <c:v>-0.83252000000000004</c:v>
                </c:pt>
                <c:pt idx="27719">
                  <c:v>-0.81298800000000004</c:v>
                </c:pt>
                <c:pt idx="27720">
                  <c:v>-0.78125</c:v>
                </c:pt>
                <c:pt idx="27721">
                  <c:v>-0.78369100000000003</c:v>
                </c:pt>
                <c:pt idx="27722">
                  <c:v>-0.75683599999999995</c:v>
                </c:pt>
                <c:pt idx="27723">
                  <c:v>-0.73974600000000001</c:v>
                </c:pt>
                <c:pt idx="27724">
                  <c:v>-0.69824200000000003</c:v>
                </c:pt>
                <c:pt idx="27725">
                  <c:v>-0.67382799999999998</c:v>
                </c:pt>
                <c:pt idx="27726">
                  <c:v>-0.65917999999999999</c:v>
                </c:pt>
                <c:pt idx="27727">
                  <c:v>-0.64209000000000005</c:v>
                </c:pt>
                <c:pt idx="27728">
                  <c:v>-0.61523399999999995</c:v>
                </c:pt>
                <c:pt idx="27729">
                  <c:v>-0.56152299999999999</c:v>
                </c:pt>
                <c:pt idx="27730">
                  <c:v>-0.55664100000000005</c:v>
                </c:pt>
                <c:pt idx="27731">
                  <c:v>-0.52490199999999998</c:v>
                </c:pt>
                <c:pt idx="27732">
                  <c:v>-0.49072300000000002</c:v>
                </c:pt>
                <c:pt idx="27733">
                  <c:v>-0.47363300000000003</c:v>
                </c:pt>
                <c:pt idx="27734">
                  <c:v>-0.44189499999999998</c:v>
                </c:pt>
                <c:pt idx="27735">
                  <c:v>-0.40527299999999999</c:v>
                </c:pt>
                <c:pt idx="27736">
                  <c:v>-0.37597700000000001</c:v>
                </c:pt>
                <c:pt idx="27737">
                  <c:v>-0.34912100000000001</c:v>
                </c:pt>
                <c:pt idx="27738">
                  <c:v>-0.3125</c:v>
                </c:pt>
                <c:pt idx="27739">
                  <c:v>-0.227051</c:v>
                </c:pt>
                <c:pt idx="27740">
                  <c:v>-0.25146499999999999</c:v>
                </c:pt>
                <c:pt idx="27741">
                  <c:v>-0.222168</c:v>
                </c:pt>
                <c:pt idx="27742">
                  <c:v>-0.19287099999999999</c:v>
                </c:pt>
                <c:pt idx="27743">
                  <c:v>-0.166016</c:v>
                </c:pt>
                <c:pt idx="27744">
                  <c:v>-0.12207</c:v>
                </c:pt>
                <c:pt idx="27745">
                  <c:v>-8.7890599999999999E-2</c:v>
                </c:pt>
                <c:pt idx="27746">
                  <c:v>-5.8593800000000001E-2</c:v>
                </c:pt>
                <c:pt idx="27747">
                  <c:v>-1.9531199999999999E-2</c:v>
                </c:pt>
                <c:pt idx="27748">
                  <c:v>2.4414100000000002E-3</c:v>
                </c:pt>
                <c:pt idx="27749">
                  <c:v>3.6621099999999997E-2</c:v>
                </c:pt>
                <c:pt idx="27750">
                  <c:v>2.6855500000000001E-2</c:v>
                </c:pt>
                <c:pt idx="27751">
                  <c:v>0.114746</c:v>
                </c:pt>
                <c:pt idx="27752">
                  <c:v>0.161133</c:v>
                </c:pt>
                <c:pt idx="27753">
                  <c:v>0.17089799999999999</c:v>
                </c:pt>
                <c:pt idx="27754">
                  <c:v>0.20263700000000001</c:v>
                </c:pt>
                <c:pt idx="27755">
                  <c:v>0.227051</c:v>
                </c:pt>
                <c:pt idx="27756">
                  <c:v>0.25878899999999999</c:v>
                </c:pt>
                <c:pt idx="27757">
                  <c:v>0.29785200000000001</c:v>
                </c:pt>
                <c:pt idx="27758">
                  <c:v>0.32714799999999999</c:v>
                </c:pt>
                <c:pt idx="27759">
                  <c:v>0.35888700000000001</c:v>
                </c:pt>
                <c:pt idx="27760">
                  <c:v>0.390625</c:v>
                </c:pt>
                <c:pt idx="27761">
                  <c:v>0.43212899999999999</c:v>
                </c:pt>
                <c:pt idx="27762">
                  <c:v>0.44433600000000001</c:v>
                </c:pt>
                <c:pt idx="27763">
                  <c:v>0.47363300000000003</c:v>
                </c:pt>
                <c:pt idx="27764">
                  <c:v>0.49804700000000002</c:v>
                </c:pt>
                <c:pt idx="27765">
                  <c:v>0.52734400000000003</c:v>
                </c:pt>
                <c:pt idx="27766">
                  <c:v>0.57372999999999996</c:v>
                </c:pt>
                <c:pt idx="27767">
                  <c:v>0.58593799999999996</c:v>
                </c:pt>
                <c:pt idx="27768">
                  <c:v>0.61279300000000003</c:v>
                </c:pt>
                <c:pt idx="27769">
                  <c:v>0.64941400000000005</c:v>
                </c:pt>
                <c:pt idx="27770">
                  <c:v>0.66162100000000001</c:v>
                </c:pt>
                <c:pt idx="27771">
                  <c:v>0.68603499999999995</c:v>
                </c:pt>
                <c:pt idx="27772">
                  <c:v>0.71533199999999997</c:v>
                </c:pt>
                <c:pt idx="27773">
                  <c:v>0.74462899999999999</c:v>
                </c:pt>
                <c:pt idx="27774">
                  <c:v>0.76660200000000001</c:v>
                </c:pt>
                <c:pt idx="27775">
                  <c:v>0.788574</c:v>
                </c:pt>
                <c:pt idx="27776">
                  <c:v>0.80566400000000005</c:v>
                </c:pt>
                <c:pt idx="27777">
                  <c:v>0.82519500000000001</c:v>
                </c:pt>
                <c:pt idx="27778">
                  <c:v>0.85693399999999997</c:v>
                </c:pt>
                <c:pt idx="27779">
                  <c:v>0.86914100000000005</c:v>
                </c:pt>
                <c:pt idx="27780">
                  <c:v>0.866699</c:v>
                </c:pt>
                <c:pt idx="27781">
                  <c:v>0.91064500000000004</c:v>
                </c:pt>
                <c:pt idx="27782">
                  <c:v>0.90820299999999998</c:v>
                </c:pt>
                <c:pt idx="27783">
                  <c:v>0.92529300000000003</c:v>
                </c:pt>
                <c:pt idx="27784">
                  <c:v>0.94970699999999997</c:v>
                </c:pt>
                <c:pt idx="27785">
                  <c:v>0.95459000000000005</c:v>
                </c:pt>
                <c:pt idx="27786">
                  <c:v>0.98388699999999996</c:v>
                </c:pt>
                <c:pt idx="27787">
                  <c:v>0.98144500000000001</c:v>
                </c:pt>
                <c:pt idx="27788">
                  <c:v>0.98144500000000001</c:v>
                </c:pt>
                <c:pt idx="27789">
                  <c:v>0.98388699999999996</c:v>
                </c:pt>
                <c:pt idx="27790">
                  <c:v>1.00586</c:v>
                </c:pt>
                <c:pt idx="27791">
                  <c:v>1.01318</c:v>
                </c:pt>
                <c:pt idx="27792">
                  <c:v>1.02051</c:v>
                </c:pt>
                <c:pt idx="27793">
                  <c:v>1.0424800000000001</c:v>
                </c:pt>
                <c:pt idx="27794">
                  <c:v>1.02783</c:v>
                </c:pt>
                <c:pt idx="27795">
                  <c:v>1.01807</c:v>
                </c:pt>
                <c:pt idx="27796">
                  <c:v>1.03027</c:v>
                </c:pt>
                <c:pt idx="27797">
                  <c:v>1.00342</c:v>
                </c:pt>
                <c:pt idx="27798">
                  <c:v>1.02783</c:v>
                </c:pt>
                <c:pt idx="27799">
                  <c:v>1.03271</c:v>
                </c:pt>
                <c:pt idx="27800">
                  <c:v>1.01807</c:v>
                </c:pt>
                <c:pt idx="27801">
                  <c:v>1.02051</c:v>
                </c:pt>
                <c:pt idx="27802">
                  <c:v>1.01318</c:v>
                </c:pt>
                <c:pt idx="27803">
                  <c:v>1.01074</c:v>
                </c:pt>
                <c:pt idx="27804">
                  <c:v>1.00586</c:v>
                </c:pt>
                <c:pt idx="27805">
                  <c:v>0.99853499999999995</c:v>
                </c:pt>
                <c:pt idx="27806">
                  <c:v>1.01318</c:v>
                </c:pt>
                <c:pt idx="27807">
                  <c:v>0.99121099999999995</c:v>
                </c:pt>
                <c:pt idx="27808">
                  <c:v>0.96191400000000005</c:v>
                </c:pt>
                <c:pt idx="27809">
                  <c:v>0.96435499999999996</c:v>
                </c:pt>
                <c:pt idx="27810">
                  <c:v>0.9375</c:v>
                </c:pt>
                <c:pt idx="27811">
                  <c:v>0.94726600000000005</c:v>
                </c:pt>
                <c:pt idx="27812">
                  <c:v>0.90332000000000001</c:v>
                </c:pt>
                <c:pt idx="27813">
                  <c:v>0.90332000000000001</c:v>
                </c:pt>
                <c:pt idx="27814">
                  <c:v>0.87402299999999999</c:v>
                </c:pt>
                <c:pt idx="27815">
                  <c:v>0.86914100000000005</c:v>
                </c:pt>
                <c:pt idx="27816">
                  <c:v>0.84716800000000003</c:v>
                </c:pt>
                <c:pt idx="27817">
                  <c:v>0.82275399999999999</c:v>
                </c:pt>
                <c:pt idx="27818">
                  <c:v>0.81542999999999999</c:v>
                </c:pt>
                <c:pt idx="27819">
                  <c:v>0.77880899999999997</c:v>
                </c:pt>
                <c:pt idx="27820">
                  <c:v>0.75439500000000004</c:v>
                </c:pt>
                <c:pt idx="27821">
                  <c:v>0.73486300000000004</c:v>
                </c:pt>
                <c:pt idx="27822">
                  <c:v>0.70800799999999997</c:v>
                </c:pt>
                <c:pt idx="27823">
                  <c:v>0.68847700000000001</c:v>
                </c:pt>
                <c:pt idx="27824">
                  <c:v>0.66650399999999999</c:v>
                </c:pt>
                <c:pt idx="27825">
                  <c:v>0.64209000000000005</c:v>
                </c:pt>
                <c:pt idx="27826">
                  <c:v>0.617676</c:v>
                </c:pt>
                <c:pt idx="27827">
                  <c:v>0.59814500000000004</c:v>
                </c:pt>
                <c:pt idx="27828">
                  <c:v>0.55664100000000005</c:v>
                </c:pt>
                <c:pt idx="27829">
                  <c:v>0.54443399999999997</c:v>
                </c:pt>
                <c:pt idx="27830">
                  <c:v>0.51025399999999999</c:v>
                </c:pt>
                <c:pt idx="27831">
                  <c:v>0.46630899999999997</c:v>
                </c:pt>
                <c:pt idx="27832">
                  <c:v>0.43212899999999999</c:v>
                </c:pt>
                <c:pt idx="27833">
                  <c:v>0.41992200000000002</c:v>
                </c:pt>
                <c:pt idx="27834">
                  <c:v>0.39306600000000003</c:v>
                </c:pt>
                <c:pt idx="27835">
                  <c:v>0.36865199999999998</c:v>
                </c:pt>
                <c:pt idx="27836">
                  <c:v>0.32958999999999999</c:v>
                </c:pt>
                <c:pt idx="27837">
                  <c:v>0.30761699999999997</c:v>
                </c:pt>
                <c:pt idx="27838">
                  <c:v>0.27099600000000001</c:v>
                </c:pt>
                <c:pt idx="27839">
                  <c:v>0.236816</c:v>
                </c:pt>
                <c:pt idx="27840">
                  <c:v>0.20507800000000001</c:v>
                </c:pt>
                <c:pt idx="27841">
                  <c:v>0.18798799999999999</c:v>
                </c:pt>
                <c:pt idx="27842">
                  <c:v>0.13427700000000001</c:v>
                </c:pt>
                <c:pt idx="27843">
                  <c:v>0.10498</c:v>
                </c:pt>
                <c:pt idx="27844">
                  <c:v>8.0566399999999996E-2</c:v>
                </c:pt>
                <c:pt idx="27845">
                  <c:v>4.1503900000000003E-2</c:v>
                </c:pt>
                <c:pt idx="27846">
                  <c:v>1.4648400000000001E-2</c:v>
                </c:pt>
                <c:pt idx="27847">
                  <c:v>-3.6621099999999997E-2</c:v>
                </c:pt>
                <c:pt idx="27848">
                  <c:v>-4.8828099999999999E-2</c:v>
                </c:pt>
                <c:pt idx="27849">
                  <c:v>-8.3007800000000007E-2</c:v>
                </c:pt>
                <c:pt idx="27850">
                  <c:v>-0.12207</c:v>
                </c:pt>
                <c:pt idx="27851">
                  <c:v>-0.14160200000000001</c:v>
                </c:pt>
                <c:pt idx="27852">
                  <c:v>-0.18554699999999999</c:v>
                </c:pt>
                <c:pt idx="27853">
                  <c:v>-0.20752000000000001</c:v>
                </c:pt>
                <c:pt idx="27854">
                  <c:v>-0.236816</c:v>
                </c:pt>
                <c:pt idx="27855">
                  <c:v>-0.27587899999999999</c:v>
                </c:pt>
                <c:pt idx="27856">
                  <c:v>-0.30761699999999997</c:v>
                </c:pt>
                <c:pt idx="27857">
                  <c:v>-0.33935500000000002</c:v>
                </c:pt>
                <c:pt idx="27858">
                  <c:v>-0.36376999999999998</c:v>
                </c:pt>
                <c:pt idx="27859">
                  <c:v>-0.39306600000000003</c:v>
                </c:pt>
                <c:pt idx="27860">
                  <c:v>-0.41992200000000002</c:v>
                </c:pt>
                <c:pt idx="27861">
                  <c:v>-0.44921899999999998</c:v>
                </c:pt>
                <c:pt idx="27862">
                  <c:v>-0.48828100000000002</c:v>
                </c:pt>
                <c:pt idx="27863">
                  <c:v>-0.51025399999999999</c:v>
                </c:pt>
                <c:pt idx="27864">
                  <c:v>-0.54443399999999997</c:v>
                </c:pt>
                <c:pt idx="27865">
                  <c:v>-0.56396500000000005</c:v>
                </c:pt>
                <c:pt idx="27866">
                  <c:v>-0.59082000000000001</c:v>
                </c:pt>
                <c:pt idx="27867">
                  <c:v>-0.62255899999999997</c:v>
                </c:pt>
                <c:pt idx="27868">
                  <c:v>-0.64941400000000005</c:v>
                </c:pt>
                <c:pt idx="27869">
                  <c:v>-0.65673800000000004</c:v>
                </c:pt>
                <c:pt idx="27870">
                  <c:v>-0.69824200000000003</c:v>
                </c:pt>
                <c:pt idx="27871">
                  <c:v>-0.703125</c:v>
                </c:pt>
                <c:pt idx="27872">
                  <c:v>-0.72265599999999997</c:v>
                </c:pt>
                <c:pt idx="27873">
                  <c:v>-0.76415999999999995</c:v>
                </c:pt>
                <c:pt idx="27874">
                  <c:v>-0.79345699999999997</c:v>
                </c:pt>
                <c:pt idx="27875">
                  <c:v>-0.79834000000000005</c:v>
                </c:pt>
                <c:pt idx="27876">
                  <c:v>-0.83007799999999998</c:v>
                </c:pt>
                <c:pt idx="27877">
                  <c:v>-0.84228499999999995</c:v>
                </c:pt>
                <c:pt idx="27878">
                  <c:v>-0.859375</c:v>
                </c:pt>
                <c:pt idx="27879">
                  <c:v>-0.86914100000000005</c:v>
                </c:pt>
                <c:pt idx="27880">
                  <c:v>-0.88378900000000005</c:v>
                </c:pt>
                <c:pt idx="27881">
                  <c:v>-0.89355499999999999</c:v>
                </c:pt>
                <c:pt idx="27882">
                  <c:v>-0.90576199999999996</c:v>
                </c:pt>
                <c:pt idx="27883">
                  <c:v>-0.930176</c:v>
                </c:pt>
                <c:pt idx="27884">
                  <c:v>-0.91552699999999998</c:v>
                </c:pt>
                <c:pt idx="27885">
                  <c:v>-0.95214799999999999</c:v>
                </c:pt>
                <c:pt idx="27886">
                  <c:v>-0.95214799999999999</c:v>
                </c:pt>
                <c:pt idx="27887">
                  <c:v>-0.96679700000000002</c:v>
                </c:pt>
                <c:pt idx="27888">
                  <c:v>-0.96435499999999996</c:v>
                </c:pt>
                <c:pt idx="27889">
                  <c:v>-0.97167999999999999</c:v>
                </c:pt>
                <c:pt idx="27890">
                  <c:v>-0.96191400000000005</c:v>
                </c:pt>
                <c:pt idx="27891">
                  <c:v>-0.96923800000000004</c:v>
                </c:pt>
                <c:pt idx="27892">
                  <c:v>-0.98388699999999996</c:v>
                </c:pt>
                <c:pt idx="27893">
                  <c:v>-0.98632799999999998</c:v>
                </c:pt>
                <c:pt idx="27894">
                  <c:v>-0.98877000000000004</c:v>
                </c:pt>
                <c:pt idx="27895">
                  <c:v>-0.96679700000000002</c:v>
                </c:pt>
                <c:pt idx="27896">
                  <c:v>-0.96679700000000002</c:v>
                </c:pt>
                <c:pt idx="27897">
                  <c:v>-0.96679700000000002</c:v>
                </c:pt>
                <c:pt idx="27898">
                  <c:v>-0.96191400000000005</c:v>
                </c:pt>
                <c:pt idx="27899">
                  <c:v>-0.97656200000000004</c:v>
                </c:pt>
                <c:pt idx="27900">
                  <c:v>-0.96191400000000005</c:v>
                </c:pt>
                <c:pt idx="27901">
                  <c:v>-0.95459000000000005</c:v>
                </c:pt>
                <c:pt idx="27902">
                  <c:v>-0.930176</c:v>
                </c:pt>
                <c:pt idx="27903">
                  <c:v>-0.9375</c:v>
                </c:pt>
                <c:pt idx="27904">
                  <c:v>-0.91064500000000004</c:v>
                </c:pt>
                <c:pt idx="27905">
                  <c:v>-0.89599600000000001</c:v>
                </c:pt>
                <c:pt idx="27906">
                  <c:v>-0.87890599999999997</c:v>
                </c:pt>
                <c:pt idx="27907">
                  <c:v>-0.86425799999999997</c:v>
                </c:pt>
                <c:pt idx="27908">
                  <c:v>-0.84716800000000003</c:v>
                </c:pt>
                <c:pt idx="27909">
                  <c:v>-0.83007799999999998</c:v>
                </c:pt>
                <c:pt idx="27910">
                  <c:v>-0.84472700000000001</c:v>
                </c:pt>
                <c:pt idx="27911">
                  <c:v>-0.788574</c:v>
                </c:pt>
                <c:pt idx="27912">
                  <c:v>-0.77636700000000003</c:v>
                </c:pt>
                <c:pt idx="27913">
                  <c:v>-0.74707000000000001</c:v>
                </c:pt>
                <c:pt idx="27914">
                  <c:v>-0.73486300000000004</c:v>
                </c:pt>
                <c:pt idx="27915">
                  <c:v>-0.71533199999999997</c:v>
                </c:pt>
                <c:pt idx="27916">
                  <c:v>-0.67627000000000004</c:v>
                </c:pt>
                <c:pt idx="27917">
                  <c:v>-0.65673800000000004</c:v>
                </c:pt>
                <c:pt idx="27918">
                  <c:v>-0.63720699999999997</c:v>
                </c:pt>
                <c:pt idx="27919">
                  <c:v>-0.59814500000000004</c:v>
                </c:pt>
                <c:pt idx="27920">
                  <c:v>-0.58593799999999996</c:v>
                </c:pt>
                <c:pt idx="27921">
                  <c:v>-0.56152299999999999</c:v>
                </c:pt>
                <c:pt idx="27922">
                  <c:v>-0.52246099999999995</c:v>
                </c:pt>
                <c:pt idx="27923">
                  <c:v>-0.50292999999999999</c:v>
                </c:pt>
                <c:pt idx="27924">
                  <c:v>-0.476074</c:v>
                </c:pt>
                <c:pt idx="27925">
                  <c:v>-0.44189499999999998</c:v>
                </c:pt>
                <c:pt idx="27926">
                  <c:v>-0.40527299999999999</c:v>
                </c:pt>
                <c:pt idx="27927">
                  <c:v>-0.397949</c:v>
                </c:pt>
                <c:pt idx="27928">
                  <c:v>-0.34423799999999999</c:v>
                </c:pt>
                <c:pt idx="27929">
                  <c:v>-0.28564499999999998</c:v>
                </c:pt>
                <c:pt idx="27930">
                  <c:v>-0.27832000000000001</c:v>
                </c:pt>
                <c:pt idx="27931">
                  <c:v>-0.246582</c:v>
                </c:pt>
                <c:pt idx="27932">
                  <c:v>-0.21972700000000001</c:v>
                </c:pt>
                <c:pt idx="27933">
                  <c:v>-0.19531200000000001</c:v>
                </c:pt>
                <c:pt idx="27934">
                  <c:v>-0.161133</c:v>
                </c:pt>
                <c:pt idx="27935">
                  <c:v>-0.114746</c:v>
                </c:pt>
                <c:pt idx="27936">
                  <c:v>-8.3007800000000007E-2</c:v>
                </c:pt>
                <c:pt idx="27937">
                  <c:v>-4.6386700000000003E-2</c:v>
                </c:pt>
                <c:pt idx="27938">
                  <c:v>-2.4414100000000001E-2</c:v>
                </c:pt>
                <c:pt idx="27939">
                  <c:v>1.4648400000000001E-2</c:v>
                </c:pt>
                <c:pt idx="27940">
                  <c:v>-7.3242200000000002E-3</c:v>
                </c:pt>
                <c:pt idx="27941">
                  <c:v>7.3242199999999993E-2</c:v>
                </c:pt>
                <c:pt idx="27942">
                  <c:v>9.0331999999999996E-2</c:v>
                </c:pt>
                <c:pt idx="27943">
                  <c:v>0.13916000000000001</c:v>
                </c:pt>
                <c:pt idx="27944">
                  <c:v>0.17578099999999999</c:v>
                </c:pt>
                <c:pt idx="27945">
                  <c:v>0.20019500000000001</c:v>
                </c:pt>
                <c:pt idx="27946">
                  <c:v>0.246582</c:v>
                </c:pt>
                <c:pt idx="27947">
                  <c:v>0.27832000000000001</c:v>
                </c:pt>
                <c:pt idx="27948">
                  <c:v>0.30761699999999997</c:v>
                </c:pt>
                <c:pt idx="27949">
                  <c:v>0.34179700000000002</c:v>
                </c:pt>
                <c:pt idx="27950">
                  <c:v>0.36621100000000001</c:v>
                </c:pt>
                <c:pt idx="27951">
                  <c:v>0.41503899999999999</c:v>
                </c:pt>
                <c:pt idx="27952">
                  <c:v>0.42968800000000001</c:v>
                </c:pt>
                <c:pt idx="27953">
                  <c:v>0.46386699999999997</c:v>
                </c:pt>
                <c:pt idx="27954">
                  <c:v>0.49560500000000002</c:v>
                </c:pt>
                <c:pt idx="27955">
                  <c:v>0.50781200000000004</c:v>
                </c:pt>
                <c:pt idx="27956">
                  <c:v>0.55908199999999997</c:v>
                </c:pt>
                <c:pt idx="27957">
                  <c:v>0.58837899999999999</c:v>
                </c:pt>
                <c:pt idx="27958">
                  <c:v>0.61279300000000003</c:v>
                </c:pt>
                <c:pt idx="27959">
                  <c:v>0.64209000000000005</c:v>
                </c:pt>
                <c:pt idx="27960">
                  <c:v>0.66162100000000001</c:v>
                </c:pt>
                <c:pt idx="27961">
                  <c:v>0.68603499999999995</c:v>
                </c:pt>
                <c:pt idx="27962">
                  <c:v>0.72509800000000002</c:v>
                </c:pt>
                <c:pt idx="27963">
                  <c:v>0.72753900000000005</c:v>
                </c:pt>
                <c:pt idx="27964">
                  <c:v>0.76415999999999995</c:v>
                </c:pt>
                <c:pt idx="27965">
                  <c:v>0.79589799999999999</c:v>
                </c:pt>
                <c:pt idx="27966">
                  <c:v>0.81054700000000002</c:v>
                </c:pt>
                <c:pt idx="27967">
                  <c:v>0.82275399999999999</c:v>
                </c:pt>
                <c:pt idx="27968">
                  <c:v>0.86914100000000005</c:v>
                </c:pt>
                <c:pt idx="27969">
                  <c:v>0.87646500000000005</c:v>
                </c:pt>
                <c:pt idx="27970">
                  <c:v>0.91308599999999995</c:v>
                </c:pt>
                <c:pt idx="27971">
                  <c:v>0.92040999999999995</c:v>
                </c:pt>
                <c:pt idx="27972">
                  <c:v>0.930176</c:v>
                </c:pt>
                <c:pt idx="27973">
                  <c:v>0.93505899999999997</c:v>
                </c:pt>
                <c:pt idx="27974">
                  <c:v>0.94726600000000005</c:v>
                </c:pt>
                <c:pt idx="27975">
                  <c:v>0.96923800000000004</c:v>
                </c:pt>
                <c:pt idx="27976">
                  <c:v>0.98632799999999998</c:v>
                </c:pt>
                <c:pt idx="27977">
                  <c:v>0.99365199999999998</c:v>
                </c:pt>
                <c:pt idx="27978">
                  <c:v>1.00342</c:v>
                </c:pt>
                <c:pt idx="27979">
                  <c:v>1.01318</c:v>
                </c:pt>
                <c:pt idx="27980">
                  <c:v>1.03271</c:v>
                </c:pt>
                <c:pt idx="27981">
                  <c:v>1.02051</c:v>
                </c:pt>
                <c:pt idx="27982">
                  <c:v>1.0424800000000001</c:v>
                </c:pt>
                <c:pt idx="27983">
                  <c:v>1.0839799999999999</c:v>
                </c:pt>
                <c:pt idx="27984">
                  <c:v>1.0522499999999999</c:v>
                </c:pt>
                <c:pt idx="27985">
                  <c:v>1.0473600000000001</c:v>
                </c:pt>
                <c:pt idx="27986">
                  <c:v>1.0424800000000001</c:v>
                </c:pt>
                <c:pt idx="27987">
                  <c:v>1.0620099999999999</c:v>
                </c:pt>
                <c:pt idx="27988">
                  <c:v>1.0644499999999999</c:v>
                </c:pt>
                <c:pt idx="27989">
                  <c:v>1.0571299999999999</c:v>
                </c:pt>
                <c:pt idx="27990">
                  <c:v>1.0522499999999999</c:v>
                </c:pt>
                <c:pt idx="27991">
                  <c:v>1.0400400000000001</c:v>
                </c:pt>
                <c:pt idx="27992">
                  <c:v>1.0424800000000001</c:v>
                </c:pt>
                <c:pt idx="27993">
                  <c:v>1.0424800000000001</c:v>
                </c:pt>
                <c:pt idx="27994">
                  <c:v>1.0400400000000001</c:v>
                </c:pt>
                <c:pt idx="27995">
                  <c:v>1.02539</c:v>
                </c:pt>
                <c:pt idx="27996">
                  <c:v>1.02783</c:v>
                </c:pt>
                <c:pt idx="27997">
                  <c:v>1.01562</c:v>
                </c:pt>
                <c:pt idx="27998">
                  <c:v>1.01807</c:v>
                </c:pt>
                <c:pt idx="27999">
                  <c:v>0.98877000000000004</c:v>
                </c:pt>
                <c:pt idx="28000">
                  <c:v>0.96435499999999996</c:v>
                </c:pt>
                <c:pt idx="28001">
                  <c:v>0.96435499999999996</c:v>
                </c:pt>
                <c:pt idx="28002">
                  <c:v>0.96191400000000005</c:v>
                </c:pt>
                <c:pt idx="28003">
                  <c:v>0.930176</c:v>
                </c:pt>
                <c:pt idx="28004">
                  <c:v>0.92773399999999995</c:v>
                </c:pt>
                <c:pt idx="28005">
                  <c:v>0.90820299999999998</c:v>
                </c:pt>
                <c:pt idx="28006">
                  <c:v>0.89355499999999999</c:v>
                </c:pt>
                <c:pt idx="28007">
                  <c:v>0.87890599999999997</c:v>
                </c:pt>
                <c:pt idx="28008">
                  <c:v>0.84228499999999995</c:v>
                </c:pt>
                <c:pt idx="28009">
                  <c:v>0.82519500000000001</c:v>
                </c:pt>
                <c:pt idx="28010">
                  <c:v>0.788574</c:v>
                </c:pt>
                <c:pt idx="28011">
                  <c:v>0.81542999999999999</c:v>
                </c:pt>
                <c:pt idx="28012">
                  <c:v>0.76660200000000001</c:v>
                </c:pt>
                <c:pt idx="28013">
                  <c:v>0.72997999999999996</c:v>
                </c:pt>
                <c:pt idx="28014">
                  <c:v>0.71289100000000005</c:v>
                </c:pt>
                <c:pt idx="28015">
                  <c:v>0.695801</c:v>
                </c:pt>
                <c:pt idx="28016">
                  <c:v>0.65429700000000002</c:v>
                </c:pt>
                <c:pt idx="28017">
                  <c:v>0.63720699999999997</c:v>
                </c:pt>
                <c:pt idx="28018">
                  <c:v>0.60790999999999995</c:v>
                </c:pt>
                <c:pt idx="28019">
                  <c:v>0.57861300000000004</c:v>
                </c:pt>
                <c:pt idx="28020">
                  <c:v>0.54931600000000003</c:v>
                </c:pt>
                <c:pt idx="28021">
                  <c:v>0.51757799999999998</c:v>
                </c:pt>
                <c:pt idx="28022">
                  <c:v>0.48339799999999999</c:v>
                </c:pt>
                <c:pt idx="28023">
                  <c:v>0.46875</c:v>
                </c:pt>
                <c:pt idx="28024">
                  <c:v>0.42236299999999999</c:v>
                </c:pt>
                <c:pt idx="28025">
                  <c:v>0.40283200000000002</c:v>
                </c:pt>
                <c:pt idx="28026">
                  <c:v>0.36621100000000001</c:v>
                </c:pt>
                <c:pt idx="28027">
                  <c:v>0.34179700000000002</c:v>
                </c:pt>
                <c:pt idx="28028">
                  <c:v>0.30761699999999997</c:v>
                </c:pt>
                <c:pt idx="28029">
                  <c:v>0.27099600000000001</c:v>
                </c:pt>
                <c:pt idx="28030">
                  <c:v>0.25634800000000002</c:v>
                </c:pt>
                <c:pt idx="28031">
                  <c:v>0.222168</c:v>
                </c:pt>
                <c:pt idx="28032">
                  <c:v>0.17822299999999999</c:v>
                </c:pt>
                <c:pt idx="28033">
                  <c:v>0.153809</c:v>
                </c:pt>
                <c:pt idx="28034">
                  <c:v>0.109863</c:v>
                </c:pt>
                <c:pt idx="28035">
                  <c:v>9.0331999999999996E-2</c:v>
                </c:pt>
                <c:pt idx="28036">
                  <c:v>5.6152300000000002E-2</c:v>
                </c:pt>
                <c:pt idx="28037">
                  <c:v>7.3242200000000002E-3</c:v>
                </c:pt>
                <c:pt idx="28038">
                  <c:v>-2.4414100000000002E-3</c:v>
                </c:pt>
                <c:pt idx="28039">
                  <c:v>-4.8828099999999999E-2</c:v>
                </c:pt>
                <c:pt idx="28040">
                  <c:v>-8.7890599999999999E-2</c:v>
                </c:pt>
                <c:pt idx="28041">
                  <c:v>-0.107422</c:v>
                </c:pt>
                <c:pt idx="28042">
                  <c:v>-0.13183600000000001</c:v>
                </c:pt>
                <c:pt idx="28043">
                  <c:v>-0.168457</c:v>
                </c:pt>
                <c:pt idx="28044">
                  <c:v>-0.20263700000000001</c:v>
                </c:pt>
                <c:pt idx="28045">
                  <c:v>-0.224609</c:v>
                </c:pt>
                <c:pt idx="28046">
                  <c:v>-0.27099600000000001</c:v>
                </c:pt>
                <c:pt idx="28047">
                  <c:v>-0.29541000000000001</c:v>
                </c:pt>
                <c:pt idx="28048">
                  <c:v>-0.35644500000000001</c:v>
                </c:pt>
                <c:pt idx="28049">
                  <c:v>-0.34667999999999999</c:v>
                </c:pt>
                <c:pt idx="28050">
                  <c:v>-0.36132799999999998</c:v>
                </c:pt>
                <c:pt idx="28051">
                  <c:v>-0.41992200000000002</c:v>
                </c:pt>
                <c:pt idx="28052">
                  <c:v>-0.44189499999999998</c:v>
                </c:pt>
                <c:pt idx="28053">
                  <c:v>-0.48095700000000002</c:v>
                </c:pt>
                <c:pt idx="28054">
                  <c:v>-0.50781200000000004</c:v>
                </c:pt>
                <c:pt idx="28055">
                  <c:v>-0.52734400000000003</c:v>
                </c:pt>
                <c:pt idx="28056">
                  <c:v>-0.55175799999999997</c:v>
                </c:pt>
                <c:pt idx="28057">
                  <c:v>-0.58837899999999999</c:v>
                </c:pt>
                <c:pt idx="28058">
                  <c:v>-0.61279300000000003</c:v>
                </c:pt>
                <c:pt idx="28059">
                  <c:v>-0.632324</c:v>
                </c:pt>
                <c:pt idx="28060">
                  <c:v>-0.65185499999999996</c:v>
                </c:pt>
                <c:pt idx="28061">
                  <c:v>-0.67138699999999996</c:v>
                </c:pt>
                <c:pt idx="28062">
                  <c:v>-0.710449</c:v>
                </c:pt>
                <c:pt idx="28063">
                  <c:v>-0.72021500000000005</c:v>
                </c:pt>
                <c:pt idx="28064">
                  <c:v>-0.73730499999999999</c:v>
                </c:pt>
                <c:pt idx="28065">
                  <c:v>-0.78613299999999997</c:v>
                </c:pt>
                <c:pt idx="28066">
                  <c:v>-0.80078099999999997</c:v>
                </c:pt>
                <c:pt idx="28067">
                  <c:v>-0.81054700000000002</c:v>
                </c:pt>
                <c:pt idx="28068">
                  <c:v>-0.82519500000000001</c:v>
                </c:pt>
                <c:pt idx="28069">
                  <c:v>-0.84716800000000003</c:v>
                </c:pt>
                <c:pt idx="28070">
                  <c:v>-0.86425799999999997</c:v>
                </c:pt>
                <c:pt idx="28071">
                  <c:v>-0.86425799999999997</c:v>
                </c:pt>
                <c:pt idx="28072">
                  <c:v>-0.87402299999999999</c:v>
                </c:pt>
                <c:pt idx="28073">
                  <c:v>-0.89843799999999996</c:v>
                </c:pt>
                <c:pt idx="28074">
                  <c:v>-0.91552699999999998</c:v>
                </c:pt>
                <c:pt idx="28075">
                  <c:v>-0.93261700000000003</c:v>
                </c:pt>
                <c:pt idx="28076">
                  <c:v>-0.93261700000000003</c:v>
                </c:pt>
                <c:pt idx="28077">
                  <c:v>-0.9375</c:v>
                </c:pt>
                <c:pt idx="28078">
                  <c:v>-0.944824</c:v>
                </c:pt>
                <c:pt idx="28079">
                  <c:v>-0.95214799999999999</c:v>
                </c:pt>
                <c:pt idx="28080">
                  <c:v>-0.95459000000000005</c:v>
                </c:pt>
                <c:pt idx="28081">
                  <c:v>-0.95703099999999997</c:v>
                </c:pt>
                <c:pt idx="28082">
                  <c:v>-0.96679700000000002</c:v>
                </c:pt>
                <c:pt idx="28083">
                  <c:v>-0.97167999999999999</c:v>
                </c:pt>
                <c:pt idx="28084">
                  <c:v>-0.96435499999999996</c:v>
                </c:pt>
                <c:pt idx="28085">
                  <c:v>-0.94970699999999997</c:v>
                </c:pt>
                <c:pt idx="28086">
                  <c:v>-0.96191400000000005</c:v>
                </c:pt>
                <c:pt idx="28087">
                  <c:v>-0.95459000000000005</c:v>
                </c:pt>
                <c:pt idx="28088">
                  <c:v>-0.95214799999999999</c:v>
                </c:pt>
                <c:pt idx="28089">
                  <c:v>-0.9375</c:v>
                </c:pt>
                <c:pt idx="28090">
                  <c:v>-0.93994100000000003</c:v>
                </c:pt>
                <c:pt idx="28091">
                  <c:v>-0.92529300000000003</c:v>
                </c:pt>
                <c:pt idx="28092">
                  <c:v>-0.91308599999999995</c:v>
                </c:pt>
                <c:pt idx="28093">
                  <c:v>-0.90576199999999996</c:v>
                </c:pt>
                <c:pt idx="28094">
                  <c:v>-0.89355499999999999</c:v>
                </c:pt>
                <c:pt idx="28095">
                  <c:v>-0.87402299999999999</c:v>
                </c:pt>
                <c:pt idx="28096">
                  <c:v>-0.86914100000000005</c:v>
                </c:pt>
                <c:pt idx="28097">
                  <c:v>-0.86914100000000005</c:v>
                </c:pt>
                <c:pt idx="28098">
                  <c:v>-0.85693399999999997</c:v>
                </c:pt>
                <c:pt idx="28099">
                  <c:v>-0.83252000000000004</c:v>
                </c:pt>
                <c:pt idx="28100">
                  <c:v>-0.81787100000000001</c:v>
                </c:pt>
                <c:pt idx="28101">
                  <c:v>-0.79101600000000005</c:v>
                </c:pt>
                <c:pt idx="28102">
                  <c:v>-0.773926</c:v>
                </c:pt>
                <c:pt idx="28103">
                  <c:v>-0.74462899999999999</c:v>
                </c:pt>
                <c:pt idx="28104">
                  <c:v>-0.72997999999999996</c:v>
                </c:pt>
                <c:pt idx="28105">
                  <c:v>-0.70800799999999997</c:v>
                </c:pt>
                <c:pt idx="28106">
                  <c:v>-0.68359400000000003</c:v>
                </c:pt>
                <c:pt idx="28107">
                  <c:v>-0.66406200000000004</c:v>
                </c:pt>
                <c:pt idx="28108">
                  <c:v>-0.62988299999999997</c:v>
                </c:pt>
                <c:pt idx="28109">
                  <c:v>-0.61035200000000001</c:v>
                </c:pt>
                <c:pt idx="28110">
                  <c:v>-0.58349600000000001</c:v>
                </c:pt>
                <c:pt idx="28111">
                  <c:v>-0.56152299999999999</c:v>
                </c:pt>
                <c:pt idx="28112">
                  <c:v>-0.51757799999999998</c:v>
                </c:pt>
                <c:pt idx="28113">
                  <c:v>-0.51025399999999999</c:v>
                </c:pt>
                <c:pt idx="28114">
                  <c:v>-0.46630899999999997</c:v>
                </c:pt>
                <c:pt idx="28115">
                  <c:v>-0.44677699999999998</c:v>
                </c:pt>
                <c:pt idx="28116">
                  <c:v>-0.41992200000000002</c:v>
                </c:pt>
                <c:pt idx="28117">
                  <c:v>-0.400391</c:v>
                </c:pt>
                <c:pt idx="28118">
                  <c:v>-0.36376999999999998</c:v>
                </c:pt>
                <c:pt idx="28119">
                  <c:v>-0.29052699999999998</c:v>
                </c:pt>
                <c:pt idx="28120">
                  <c:v>-0.29785200000000001</c:v>
                </c:pt>
                <c:pt idx="28121">
                  <c:v>-0.18310499999999999</c:v>
                </c:pt>
                <c:pt idx="28122">
                  <c:v>-0.239258</c:v>
                </c:pt>
                <c:pt idx="28123">
                  <c:v>-0.19775400000000001</c:v>
                </c:pt>
                <c:pt idx="28124">
                  <c:v>-0.17333999999999999</c:v>
                </c:pt>
                <c:pt idx="28125">
                  <c:v>-0.13427700000000001</c:v>
                </c:pt>
                <c:pt idx="28126">
                  <c:v>-9.5214800000000002E-2</c:v>
                </c:pt>
                <c:pt idx="28127">
                  <c:v>-7.8125E-2</c:v>
                </c:pt>
                <c:pt idx="28128">
                  <c:v>-2.9296900000000001E-2</c:v>
                </c:pt>
                <c:pt idx="28129">
                  <c:v>-2.4414100000000002E-3</c:v>
                </c:pt>
                <c:pt idx="28130">
                  <c:v>6.3476599999999994E-2</c:v>
                </c:pt>
                <c:pt idx="28131">
                  <c:v>7.5683600000000004E-2</c:v>
                </c:pt>
                <c:pt idx="28132">
                  <c:v>6.1035199999999998E-2</c:v>
                </c:pt>
                <c:pt idx="28133">
                  <c:v>0.12695300000000001</c:v>
                </c:pt>
                <c:pt idx="28134">
                  <c:v>0.153809</c:v>
                </c:pt>
                <c:pt idx="28135">
                  <c:v>0.19775400000000001</c:v>
                </c:pt>
                <c:pt idx="28136">
                  <c:v>0.222168</c:v>
                </c:pt>
                <c:pt idx="28137">
                  <c:v>0.25146499999999999</c:v>
                </c:pt>
                <c:pt idx="28138">
                  <c:v>0.28564499999999998</c:v>
                </c:pt>
                <c:pt idx="28139">
                  <c:v>0.31738300000000003</c:v>
                </c:pt>
                <c:pt idx="28140">
                  <c:v>0.33203100000000002</c:v>
                </c:pt>
                <c:pt idx="28141">
                  <c:v>0.380859</c:v>
                </c:pt>
                <c:pt idx="28142">
                  <c:v>0.42236299999999999</c:v>
                </c:pt>
                <c:pt idx="28143">
                  <c:v>0.42968800000000001</c:v>
                </c:pt>
                <c:pt idx="28144">
                  <c:v>0.476074</c:v>
                </c:pt>
                <c:pt idx="28145">
                  <c:v>0.49560500000000002</c:v>
                </c:pt>
                <c:pt idx="28146">
                  <c:v>0.53222700000000001</c:v>
                </c:pt>
                <c:pt idx="28147">
                  <c:v>0.57372999999999996</c:v>
                </c:pt>
                <c:pt idx="28148">
                  <c:v>0.58593799999999996</c:v>
                </c:pt>
                <c:pt idx="28149">
                  <c:v>0.61279300000000003</c:v>
                </c:pt>
                <c:pt idx="28150">
                  <c:v>0.63476600000000005</c:v>
                </c:pt>
                <c:pt idx="28151">
                  <c:v>0.64697300000000002</c:v>
                </c:pt>
                <c:pt idx="28152">
                  <c:v>0.69335899999999995</c:v>
                </c:pt>
                <c:pt idx="28153">
                  <c:v>0.73242200000000002</c:v>
                </c:pt>
                <c:pt idx="28154">
                  <c:v>0.74462899999999999</c:v>
                </c:pt>
                <c:pt idx="28155">
                  <c:v>0.75927699999999998</c:v>
                </c:pt>
                <c:pt idx="28156">
                  <c:v>0.77148399999999995</c:v>
                </c:pt>
                <c:pt idx="28157">
                  <c:v>0.82031200000000004</c:v>
                </c:pt>
                <c:pt idx="28158">
                  <c:v>0.83496099999999995</c:v>
                </c:pt>
                <c:pt idx="28159">
                  <c:v>0.859375</c:v>
                </c:pt>
                <c:pt idx="28160">
                  <c:v>0.82031200000000004</c:v>
                </c:pt>
                <c:pt idx="28161">
                  <c:v>0.88867200000000002</c:v>
                </c:pt>
                <c:pt idx="28162">
                  <c:v>0.89843799999999996</c:v>
                </c:pt>
                <c:pt idx="28163">
                  <c:v>0.91552699999999998</c:v>
                </c:pt>
                <c:pt idx="28164">
                  <c:v>0.930176</c:v>
                </c:pt>
                <c:pt idx="28165">
                  <c:v>0.93994100000000003</c:v>
                </c:pt>
                <c:pt idx="28166">
                  <c:v>0.95214799999999999</c:v>
                </c:pt>
                <c:pt idx="28167">
                  <c:v>0.96923800000000004</c:v>
                </c:pt>
                <c:pt idx="28168">
                  <c:v>0.98388699999999996</c:v>
                </c:pt>
                <c:pt idx="28169">
                  <c:v>1.01318</c:v>
                </c:pt>
                <c:pt idx="28170">
                  <c:v>1.01807</c:v>
                </c:pt>
                <c:pt idx="28171">
                  <c:v>1.02539</c:v>
                </c:pt>
                <c:pt idx="28172">
                  <c:v>1.02539</c:v>
                </c:pt>
                <c:pt idx="28173">
                  <c:v>1.03027</c:v>
                </c:pt>
                <c:pt idx="28174">
                  <c:v>1.0376000000000001</c:v>
                </c:pt>
                <c:pt idx="28175">
                  <c:v>1.0473600000000001</c:v>
                </c:pt>
                <c:pt idx="28176">
                  <c:v>1.0424800000000001</c:v>
                </c:pt>
                <c:pt idx="28177">
                  <c:v>1.0376000000000001</c:v>
                </c:pt>
                <c:pt idx="28178">
                  <c:v>1.0449200000000001</c:v>
                </c:pt>
                <c:pt idx="28179">
                  <c:v>1.03271</c:v>
                </c:pt>
                <c:pt idx="28180">
                  <c:v>1.02783</c:v>
                </c:pt>
                <c:pt idx="28181">
                  <c:v>1.03027</c:v>
                </c:pt>
                <c:pt idx="28182">
                  <c:v>1.02539</c:v>
                </c:pt>
                <c:pt idx="28183">
                  <c:v>1.0400400000000001</c:v>
                </c:pt>
                <c:pt idx="28184">
                  <c:v>1.01807</c:v>
                </c:pt>
                <c:pt idx="28185">
                  <c:v>1.01562</c:v>
                </c:pt>
                <c:pt idx="28186">
                  <c:v>0.99365199999999998</c:v>
                </c:pt>
                <c:pt idx="28187">
                  <c:v>1.00342</c:v>
                </c:pt>
                <c:pt idx="28188">
                  <c:v>1.01318</c:v>
                </c:pt>
                <c:pt idx="28189">
                  <c:v>0.99365199999999998</c:v>
                </c:pt>
                <c:pt idx="28190">
                  <c:v>0.98144500000000001</c:v>
                </c:pt>
                <c:pt idx="28191">
                  <c:v>0.96679700000000002</c:v>
                </c:pt>
                <c:pt idx="28192">
                  <c:v>0.9375</c:v>
                </c:pt>
                <c:pt idx="28193">
                  <c:v>0.930176</c:v>
                </c:pt>
                <c:pt idx="28194">
                  <c:v>0.92773399999999995</c:v>
                </c:pt>
                <c:pt idx="28195">
                  <c:v>0.91064500000000004</c:v>
                </c:pt>
                <c:pt idx="28196">
                  <c:v>0.87402299999999999</c:v>
                </c:pt>
                <c:pt idx="28197">
                  <c:v>0.85693399999999997</c:v>
                </c:pt>
                <c:pt idx="28198">
                  <c:v>0.83984400000000003</c:v>
                </c:pt>
                <c:pt idx="28199">
                  <c:v>0.81298800000000004</c:v>
                </c:pt>
                <c:pt idx="28200">
                  <c:v>0.80078099999999997</c:v>
                </c:pt>
                <c:pt idx="28201">
                  <c:v>0.76904300000000003</c:v>
                </c:pt>
                <c:pt idx="28202">
                  <c:v>0.75927699999999998</c:v>
                </c:pt>
                <c:pt idx="28203">
                  <c:v>0.72997999999999996</c:v>
                </c:pt>
                <c:pt idx="28204">
                  <c:v>0.695801</c:v>
                </c:pt>
                <c:pt idx="28205">
                  <c:v>0.69091800000000003</c:v>
                </c:pt>
                <c:pt idx="28206">
                  <c:v>0.63476600000000005</c:v>
                </c:pt>
                <c:pt idx="28207">
                  <c:v>0.63476600000000005</c:v>
                </c:pt>
                <c:pt idx="28208">
                  <c:v>0.60058599999999995</c:v>
                </c:pt>
                <c:pt idx="28209">
                  <c:v>0.56640599999999997</c:v>
                </c:pt>
                <c:pt idx="28210">
                  <c:v>0.54931600000000003</c:v>
                </c:pt>
                <c:pt idx="28211">
                  <c:v>0.52490199999999998</c:v>
                </c:pt>
                <c:pt idx="28212">
                  <c:v>0.49560500000000002</c:v>
                </c:pt>
                <c:pt idx="28213">
                  <c:v>0.47119100000000003</c:v>
                </c:pt>
                <c:pt idx="28214">
                  <c:v>0.44677699999999998</c:v>
                </c:pt>
                <c:pt idx="28215">
                  <c:v>0.40771499999999999</c:v>
                </c:pt>
                <c:pt idx="28216">
                  <c:v>0.38818399999999997</c:v>
                </c:pt>
                <c:pt idx="28217">
                  <c:v>0.35644500000000001</c:v>
                </c:pt>
                <c:pt idx="28218">
                  <c:v>0.31738300000000003</c:v>
                </c:pt>
                <c:pt idx="28219">
                  <c:v>0.29052699999999998</c:v>
                </c:pt>
                <c:pt idx="28220">
                  <c:v>0.26123000000000002</c:v>
                </c:pt>
                <c:pt idx="28221">
                  <c:v>0.21728500000000001</c:v>
                </c:pt>
                <c:pt idx="28222">
                  <c:v>0.19287099999999999</c:v>
                </c:pt>
                <c:pt idx="28223">
                  <c:v>0.163574</c:v>
                </c:pt>
                <c:pt idx="28224">
                  <c:v>0.13183600000000001</c:v>
                </c:pt>
                <c:pt idx="28225">
                  <c:v>8.3007800000000007E-2</c:v>
                </c:pt>
                <c:pt idx="28226">
                  <c:v>7.0800799999999997E-2</c:v>
                </c:pt>
                <c:pt idx="28227">
                  <c:v>1.7089799999999999E-2</c:v>
                </c:pt>
                <c:pt idx="28228">
                  <c:v>0</c:v>
                </c:pt>
                <c:pt idx="28229">
                  <c:v>-3.90625E-2</c:v>
                </c:pt>
                <c:pt idx="28230">
                  <c:v>-7.5683600000000004E-2</c:v>
                </c:pt>
                <c:pt idx="28231">
                  <c:v>-9.2773400000000006E-2</c:v>
                </c:pt>
                <c:pt idx="28232">
                  <c:v>-0.14160200000000001</c:v>
                </c:pt>
                <c:pt idx="28233">
                  <c:v>-0.17333999999999999</c:v>
                </c:pt>
                <c:pt idx="28234">
                  <c:v>-0.19775400000000001</c:v>
                </c:pt>
                <c:pt idx="28235">
                  <c:v>-0.231934</c:v>
                </c:pt>
                <c:pt idx="28236">
                  <c:v>-0.25878899999999999</c:v>
                </c:pt>
                <c:pt idx="28237">
                  <c:v>-0.28076200000000001</c:v>
                </c:pt>
                <c:pt idx="28238">
                  <c:v>-0.3125</c:v>
                </c:pt>
                <c:pt idx="28239">
                  <c:v>-0.35156199999999999</c:v>
                </c:pt>
                <c:pt idx="28240">
                  <c:v>-0.383301</c:v>
                </c:pt>
                <c:pt idx="28241">
                  <c:v>-0.41503899999999999</c:v>
                </c:pt>
                <c:pt idx="28242">
                  <c:v>-0.46630899999999997</c:v>
                </c:pt>
                <c:pt idx="28243">
                  <c:v>-0.46875</c:v>
                </c:pt>
                <c:pt idx="28244">
                  <c:v>-0.50781200000000004</c:v>
                </c:pt>
                <c:pt idx="28245">
                  <c:v>-0.53710899999999995</c:v>
                </c:pt>
                <c:pt idx="28246">
                  <c:v>-0.55664100000000005</c:v>
                </c:pt>
                <c:pt idx="28247">
                  <c:v>-0.58837899999999999</c:v>
                </c:pt>
                <c:pt idx="28248">
                  <c:v>-0.61523399999999995</c:v>
                </c:pt>
                <c:pt idx="28249">
                  <c:v>-0.632324</c:v>
                </c:pt>
                <c:pt idx="28250">
                  <c:v>-0.65185499999999996</c:v>
                </c:pt>
                <c:pt idx="28251">
                  <c:v>-0.68603499999999995</c:v>
                </c:pt>
                <c:pt idx="28252">
                  <c:v>-0.69824200000000003</c:v>
                </c:pt>
                <c:pt idx="28253">
                  <c:v>-0.72509800000000002</c:v>
                </c:pt>
                <c:pt idx="28254">
                  <c:v>-0.76415999999999995</c:v>
                </c:pt>
                <c:pt idx="28255">
                  <c:v>-0.75439500000000004</c:v>
                </c:pt>
                <c:pt idx="28256">
                  <c:v>-0.80322300000000002</c:v>
                </c:pt>
                <c:pt idx="28257">
                  <c:v>-0.80078099999999997</c:v>
                </c:pt>
                <c:pt idx="28258">
                  <c:v>-0.82763699999999996</c:v>
                </c:pt>
                <c:pt idx="28259">
                  <c:v>-0.85693399999999997</c:v>
                </c:pt>
                <c:pt idx="28260">
                  <c:v>-0.87646500000000005</c:v>
                </c:pt>
                <c:pt idx="28261">
                  <c:v>-0.87402299999999999</c:v>
                </c:pt>
                <c:pt idx="28262">
                  <c:v>-0.89599600000000001</c:v>
                </c:pt>
                <c:pt idx="28263">
                  <c:v>-0.91308599999999995</c:v>
                </c:pt>
                <c:pt idx="28264">
                  <c:v>-0.92773399999999995</c:v>
                </c:pt>
                <c:pt idx="28265">
                  <c:v>-0.93994100000000003</c:v>
                </c:pt>
                <c:pt idx="28266">
                  <c:v>-0.94970699999999997</c:v>
                </c:pt>
                <c:pt idx="28267">
                  <c:v>-0.94726600000000005</c:v>
                </c:pt>
                <c:pt idx="28268">
                  <c:v>-0.91796900000000003</c:v>
                </c:pt>
                <c:pt idx="28269">
                  <c:v>-0.96191400000000005</c:v>
                </c:pt>
                <c:pt idx="28270">
                  <c:v>-0.97167999999999999</c:v>
                </c:pt>
                <c:pt idx="28271">
                  <c:v>-0.97167999999999999</c:v>
                </c:pt>
                <c:pt idx="28272">
                  <c:v>-0.97412100000000001</c:v>
                </c:pt>
                <c:pt idx="28273">
                  <c:v>-0.98388699999999996</c:v>
                </c:pt>
                <c:pt idx="28274">
                  <c:v>-0.98632799999999998</c:v>
                </c:pt>
                <c:pt idx="28275">
                  <c:v>-0.99121099999999995</c:v>
                </c:pt>
                <c:pt idx="28276">
                  <c:v>-0.98632799999999998</c:v>
                </c:pt>
                <c:pt idx="28277">
                  <c:v>-0.98144500000000001</c:v>
                </c:pt>
                <c:pt idx="28278">
                  <c:v>-0.98632799999999998</c:v>
                </c:pt>
                <c:pt idx="28279">
                  <c:v>-0.99365199999999998</c:v>
                </c:pt>
                <c:pt idx="28280">
                  <c:v>-0.97167999999999999</c:v>
                </c:pt>
                <c:pt idx="28281">
                  <c:v>-0.88134800000000002</c:v>
                </c:pt>
                <c:pt idx="28282">
                  <c:v>-0.96435499999999996</c:v>
                </c:pt>
                <c:pt idx="28283">
                  <c:v>-0.94970699999999997</c:v>
                </c:pt>
                <c:pt idx="28284">
                  <c:v>-0.93261700000000003</c:v>
                </c:pt>
                <c:pt idx="28285">
                  <c:v>-0.930176</c:v>
                </c:pt>
                <c:pt idx="28286">
                  <c:v>-0.90332000000000001</c:v>
                </c:pt>
                <c:pt idx="28287">
                  <c:v>-0.90087899999999999</c:v>
                </c:pt>
                <c:pt idx="28288">
                  <c:v>-0.87402299999999999</c:v>
                </c:pt>
                <c:pt idx="28289">
                  <c:v>-0.866699</c:v>
                </c:pt>
                <c:pt idx="28290">
                  <c:v>-0.85449200000000003</c:v>
                </c:pt>
                <c:pt idx="28291">
                  <c:v>-0.82519500000000001</c:v>
                </c:pt>
                <c:pt idx="28292">
                  <c:v>-0.83252000000000004</c:v>
                </c:pt>
                <c:pt idx="28293">
                  <c:v>-0.79345699999999997</c:v>
                </c:pt>
                <c:pt idx="28294">
                  <c:v>-0.78613299999999997</c:v>
                </c:pt>
                <c:pt idx="28295">
                  <c:v>-0.74951199999999996</c:v>
                </c:pt>
                <c:pt idx="28296">
                  <c:v>-0.73486300000000004</c:v>
                </c:pt>
                <c:pt idx="28297">
                  <c:v>-0.69824200000000003</c:v>
                </c:pt>
                <c:pt idx="28298">
                  <c:v>-0.70068399999999997</c:v>
                </c:pt>
                <c:pt idx="28299">
                  <c:v>-0.66894500000000001</c:v>
                </c:pt>
                <c:pt idx="28300">
                  <c:v>-0.60302699999999998</c:v>
                </c:pt>
                <c:pt idx="28301">
                  <c:v>-0.61523399999999995</c:v>
                </c:pt>
                <c:pt idx="28302">
                  <c:v>-0.58349600000000001</c:v>
                </c:pt>
                <c:pt idx="28303">
                  <c:v>-0.56152299999999999</c:v>
                </c:pt>
                <c:pt idx="28304">
                  <c:v>-0.53466800000000003</c:v>
                </c:pt>
                <c:pt idx="28305">
                  <c:v>-0.49804700000000002</c:v>
                </c:pt>
                <c:pt idx="28306">
                  <c:v>-0.46630899999999997</c:v>
                </c:pt>
                <c:pt idx="28307">
                  <c:v>-0.43945299999999998</c:v>
                </c:pt>
                <c:pt idx="28308">
                  <c:v>-0.400391</c:v>
                </c:pt>
                <c:pt idx="28309">
                  <c:v>-0.41992200000000002</c:v>
                </c:pt>
                <c:pt idx="28310">
                  <c:v>-0.34912100000000001</c:v>
                </c:pt>
                <c:pt idx="28311">
                  <c:v>-0.32714799999999999</c:v>
                </c:pt>
                <c:pt idx="28312">
                  <c:v>-0.28564499999999998</c:v>
                </c:pt>
                <c:pt idx="28313">
                  <c:v>-0.25390600000000002</c:v>
                </c:pt>
                <c:pt idx="28314">
                  <c:v>-0.229492</c:v>
                </c:pt>
                <c:pt idx="28315">
                  <c:v>-0.18554699999999999</c:v>
                </c:pt>
                <c:pt idx="28316">
                  <c:v>-0.163574</c:v>
                </c:pt>
                <c:pt idx="28317">
                  <c:v>-0.119629</c:v>
                </c:pt>
                <c:pt idx="28318">
                  <c:v>-9.0331999999999996E-2</c:v>
                </c:pt>
                <c:pt idx="28319">
                  <c:v>-5.3710899999999999E-2</c:v>
                </c:pt>
                <c:pt idx="28320">
                  <c:v>-1.2207000000000001E-2</c:v>
                </c:pt>
                <c:pt idx="28321">
                  <c:v>1.4648400000000001E-2</c:v>
                </c:pt>
                <c:pt idx="28322">
                  <c:v>-7.3242200000000002E-3</c:v>
                </c:pt>
                <c:pt idx="28323">
                  <c:v>6.1035199999999998E-2</c:v>
                </c:pt>
                <c:pt idx="28324">
                  <c:v>0.109863</c:v>
                </c:pt>
                <c:pt idx="28325">
                  <c:v>0.14160200000000001</c:v>
                </c:pt>
                <c:pt idx="28326">
                  <c:v>0.166016</c:v>
                </c:pt>
                <c:pt idx="28327">
                  <c:v>0.21240200000000001</c:v>
                </c:pt>
                <c:pt idx="28328">
                  <c:v>0.236816</c:v>
                </c:pt>
                <c:pt idx="28329">
                  <c:v>0.27587899999999999</c:v>
                </c:pt>
                <c:pt idx="28330">
                  <c:v>0.31005899999999997</c:v>
                </c:pt>
                <c:pt idx="28331">
                  <c:v>0.34423799999999999</c:v>
                </c:pt>
                <c:pt idx="28332">
                  <c:v>0.36376999999999998</c:v>
                </c:pt>
                <c:pt idx="28333">
                  <c:v>0.37597700000000001</c:v>
                </c:pt>
                <c:pt idx="28334">
                  <c:v>0.43457000000000001</c:v>
                </c:pt>
                <c:pt idx="28335">
                  <c:v>0.43945299999999998</c:v>
                </c:pt>
                <c:pt idx="28336">
                  <c:v>0.50048800000000004</c:v>
                </c:pt>
                <c:pt idx="28337">
                  <c:v>0.52002000000000004</c:v>
                </c:pt>
                <c:pt idx="28338">
                  <c:v>0.54443399999999997</c:v>
                </c:pt>
                <c:pt idx="28339">
                  <c:v>0.56884800000000002</c:v>
                </c:pt>
                <c:pt idx="28340">
                  <c:v>0.59082000000000001</c:v>
                </c:pt>
                <c:pt idx="28341">
                  <c:v>0.64697300000000002</c:v>
                </c:pt>
                <c:pt idx="28342">
                  <c:v>0.65917999999999999</c:v>
                </c:pt>
                <c:pt idx="28343">
                  <c:v>0.68359400000000003</c:v>
                </c:pt>
                <c:pt idx="28344">
                  <c:v>0.71777299999999999</c:v>
                </c:pt>
                <c:pt idx="28345">
                  <c:v>0.73730499999999999</c:v>
                </c:pt>
                <c:pt idx="28346">
                  <c:v>0.75927699999999998</c:v>
                </c:pt>
                <c:pt idx="28347">
                  <c:v>0.77880899999999997</c:v>
                </c:pt>
                <c:pt idx="28348">
                  <c:v>0.81542999999999999</c:v>
                </c:pt>
                <c:pt idx="28349">
                  <c:v>0.83252000000000004</c:v>
                </c:pt>
                <c:pt idx="28350">
                  <c:v>0.93505899999999997</c:v>
                </c:pt>
                <c:pt idx="28351">
                  <c:v>0.87890599999999997</c:v>
                </c:pt>
                <c:pt idx="28352">
                  <c:v>0.88867200000000002</c:v>
                </c:pt>
                <c:pt idx="28353">
                  <c:v>0.90576199999999996</c:v>
                </c:pt>
                <c:pt idx="28354">
                  <c:v>0.91552699999999998</c:v>
                </c:pt>
                <c:pt idx="28355">
                  <c:v>0.94238299999999997</c:v>
                </c:pt>
                <c:pt idx="28356">
                  <c:v>0.95703099999999997</c:v>
                </c:pt>
                <c:pt idx="28357">
                  <c:v>0.96191400000000005</c:v>
                </c:pt>
                <c:pt idx="28358">
                  <c:v>0.96923800000000004</c:v>
                </c:pt>
                <c:pt idx="28359">
                  <c:v>0.98632799999999998</c:v>
                </c:pt>
                <c:pt idx="28360">
                  <c:v>0.99609400000000003</c:v>
                </c:pt>
                <c:pt idx="28361">
                  <c:v>0.99853499999999995</c:v>
                </c:pt>
                <c:pt idx="28362">
                  <c:v>1.02295</c:v>
                </c:pt>
                <c:pt idx="28363">
                  <c:v>1.03027</c:v>
                </c:pt>
                <c:pt idx="28364">
                  <c:v>1.02783</c:v>
                </c:pt>
                <c:pt idx="28365">
                  <c:v>1.0400400000000001</c:v>
                </c:pt>
                <c:pt idx="28366">
                  <c:v>1.03271</c:v>
                </c:pt>
                <c:pt idx="28367">
                  <c:v>1.0522499999999999</c:v>
                </c:pt>
                <c:pt idx="28368">
                  <c:v>1.0498000000000001</c:v>
                </c:pt>
                <c:pt idx="28369">
                  <c:v>1.0571299999999999</c:v>
                </c:pt>
                <c:pt idx="28370">
                  <c:v>1.0376000000000001</c:v>
                </c:pt>
                <c:pt idx="28371">
                  <c:v>1.03271</c:v>
                </c:pt>
                <c:pt idx="28372">
                  <c:v>1.0498000000000001</c:v>
                </c:pt>
                <c:pt idx="28373">
                  <c:v>1.0424800000000001</c:v>
                </c:pt>
                <c:pt idx="28374">
                  <c:v>1.0473600000000001</c:v>
                </c:pt>
                <c:pt idx="28375">
                  <c:v>1.02783</c:v>
                </c:pt>
                <c:pt idx="28376">
                  <c:v>1.01074</c:v>
                </c:pt>
                <c:pt idx="28377">
                  <c:v>1.01562</c:v>
                </c:pt>
                <c:pt idx="28378">
                  <c:v>1.0351600000000001</c:v>
                </c:pt>
                <c:pt idx="28379">
                  <c:v>1.01074</c:v>
                </c:pt>
                <c:pt idx="28380">
                  <c:v>0.98144500000000001</c:v>
                </c:pt>
                <c:pt idx="28381">
                  <c:v>0.98388699999999996</c:v>
                </c:pt>
                <c:pt idx="28382">
                  <c:v>0.96435499999999996</c:v>
                </c:pt>
                <c:pt idx="28383">
                  <c:v>0.95703099999999997</c:v>
                </c:pt>
                <c:pt idx="28384">
                  <c:v>0.93261700000000003</c:v>
                </c:pt>
                <c:pt idx="28385">
                  <c:v>0.93505899999999997</c:v>
                </c:pt>
                <c:pt idx="28386">
                  <c:v>0.90576199999999996</c:v>
                </c:pt>
                <c:pt idx="28387">
                  <c:v>0.88867200000000002</c:v>
                </c:pt>
                <c:pt idx="28388">
                  <c:v>0.87890599999999997</c:v>
                </c:pt>
                <c:pt idx="28389">
                  <c:v>0.859375</c:v>
                </c:pt>
                <c:pt idx="28390">
                  <c:v>0.83740199999999998</c:v>
                </c:pt>
                <c:pt idx="28391">
                  <c:v>0.83740199999999998</c:v>
                </c:pt>
                <c:pt idx="28392">
                  <c:v>0.773926</c:v>
                </c:pt>
                <c:pt idx="28393">
                  <c:v>0.773926</c:v>
                </c:pt>
                <c:pt idx="28394">
                  <c:v>0.73242200000000002</c:v>
                </c:pt>
                <c:pt idx="28395">
                  <c:v>0.73486300000000004</c:v>
                </c:pt>
                <c:pt idx="28396">
                  <c:v>0.69824200000000003</c:v>
                </c:pt>
                <c:pt idx="28397">
                  <c:v>0.66406200000000004</c:v>
                </c:pt>
                <c:pt idx="28398">
                  <c:v>0.65185499999999996</c:v>
                </c:pt>
                <c:pt idx="28399">
                  <c:v>0.625</c:v>
                </c:pt>
                <c:pt idx="28400">
                  <c:v>0.59570299999999998</c:v>
                </c:pt>
                <c:pt idx="28401">
                  <c:v>0.56640599999999997</c:v>
                </c:pt>
                <c:pt idx="28402">
                  <c:v>0.52978499999999995</c:v>
                </c:pt>
                <c:pt idx="28403">
                  <c:v>0.51269500000000001</c:v>
                </c:pt>
                <c:pt idx="28404">
                  <c:v>0.47119100000000003</c:v>
                </c:pt>
                <c:pt idx="28405">
                  <c:v>0.45654299999999998</c:v>
                </c:pt>
                <c:pt idx="28406">
                  <c:v>0.43212899999999999</c:v>
                </c:pt>
                <c:pt idx="28407">
                  <c:v>0.40527299999999999</c:v>
                </c:pt>
                <c:pt idx="28408">
                  <c:v>0.35888700000000001</c:v>
                </c:pt>
                <c:pt idx="28409">
                  <c:v>0.33691399999999999</c:v>
                </c:pt>
                <c:pt idx="28410">
                  <c:v>0.29296899999999998</c:v>
                </c:pt>
                <c:pt idx="28411">
                  <c:v>0.25878899999999999</c:v>
                </c:pt>
                <c:pt idx="28412">
                  <c:v>0.239258</c:v>
                </c:pt>
                <c:pt idx="28413">
                  <c:v>0.19531200000000001</c:v>
                </c:pt>
                <c:pt idx="28414">
                  <c:v>0.17822299999999999</c:v>
                </c:pt>
                <c:pt idx="28415">
                  <c:v>0.14160200000000001</c:v>
                </c:pt>
                <c:pt idx="28416">
                  <c:v>0.112305</c:v>
                </c:pt>
                <c:pt idx="28417">
                  <c:v>9.0331999999999996E-2</c:v>
                </c:pt>
                <c:pt idx="28418">
                  <c:v>5.6152300000000002E-2</c:v>
                </c:pt>
                <c:pt idx="28419">
                  <c:v>-2.4414100000000002E-3</c:v>
                </c:pt>
                <c:pt idx="28420">
                  <c:v>-1.9531199999999999E-2</c:v>
                </c:pt>
                <c:pt idx="28421">
                  <c:v>-5.8593800000000001E-2</c:v>
                </c:pt>
                <c:pt idx="28422">
                  <c:v>-8.7890599999999999E-2</c:v>
                </c:pt>
                <c:pt idx="28423">
                  <c:v>-0.112305</c:v>
                </c:pt>
                <c:pt idx="28424">
                  <c:v>-0.13916000000000001</c:v>
                </c:pt>
                <c:pt idx="28425">
                  <c:v>-0.18554699999999999</c:v>
                </c:pt>
                <c:pt idx="28426">
                  <c:v>-0.20752000000000001</c:v>
                </c:pt>
                <c:pt idx="28427">
                  <c:v>-0.24902299999999999</c:v>
                </c:pt>
                <c:pt idx="28428">
                  <c:v>-0.27587899999999999</c:v>
                </c:pt>
                <c:pt idx="28429">
                  <c:v>-0.29296899999999998</c:v>
                </c:pt>
                <c:pt idx="28430">
                  <c:v>-0.34179700000000002</c:v>
                </c:pt>
                <c:pt idx="28431">
                  <c:v>-0.36621100000000001</c:v>
                </c:pt>
                <c:pt idx="28432">
                  <c:v>-0.41503899999999999</c:v>
                </c:pt>
                <c:pt idx="28433">
                  <c:v>-0.43457000000000001</c:v>
                </c:pt>
                <c:pt idx="28434">
                  <c:v>-0.47119100000000003</c:v>
                </c:pt>
                <c:pt idx="28435">
                  <c:v>-0.48828100000000002</c:v>
                </c:pt>
                <c:pt idx="28436">
                  <c:v>-0.51025399999999999</c:v>
                </c:pt>
                <c:pt idx="28437">
                  <c:v>-0.54199200000000003</c:v>
                </c:pt>
                <c:pt idx="28438">
                  <c:v>-0.56640599999999997</c:v>
                </c:pt>
                <c:pt idx="28439">
                  <c:v>-0.59326199999999996</c:v>
                </c:pt>
                <c:pt idx="28440">
                  <c:v>-0.625</c:v>
                </c:pt>
                <c:pt idx="28441">
                  <c:v>-0.64941400000000005</c:v>
                </c:pt>
                <c:pt idx="28442">
                  <c:v>-0.67138699999999996</c:v>
                </c:pt>
                <c:pt idx="28443">
                  <c:v>-0.68847700000000001</c:v>
                </c:pt>
                <c:pt idx="28444">
                  <c:v>-0.72753900000000005</c:v>
                </c:pt>
                <c:pt idx="28445">
                  <c:v>-0.75439500000000004</c:v>
                </c:pt>
                <c:pt idx="28446">
                  <c:v>-0.74707000000000001</c:v>
                </c:pt>
                <c:pt idx="28447">
                  <c:v>-0.79101600000000005</c:v>
                </c:pt>
                <c:pt idx="28448">
                  <c:v>-0.79834000000000005</c:v>
                </c:pt>
                <c:pt idx="28449">
                  <c:v>-0.82763699999999996</c:v>
                </c:pt>
                <c:pt idx="28450">
                  <c:v>-0.82763699999999996</c:v>
                </c:pt>
                <c:pt idx="28451">
                  <c:v>-0.852051</c:v>
                </c:pt>
                <c:pt idx="28452">
                  <c:v>-0.87890599999999997</c:v>
                </c:pt>
                <c:pt idx="28453">
                  <c:v>-0.87402299999999999</c:v>
                </c:pt>
                <c:pt idx="28454">
                  <c:v>-0.89843799999999996</c:v>
                </c:pt>
                <c:pt idx="28455">
                  <c:v>-0.90087899999999999</c:v>
                </c:pt>
                <c:pt idx="28456">
                  <c:v>-0.91308599999999995</c:v>
                </c:pt>
                <c:pt idx="28457">
                  <c:v>-0.92773399999999995</c:v>
                </c:pt>
                <c:pt idx="28458">
                  <c:v>-0.9375</c:v>
                </c:pt>
                <c:pt idx="28459">
                  <c:v>-0.94238299999999997</c:v>
                </c:pt>
                <c:pt idx="28460">
                  <c:v>-0.94970699999999997</c:v>
                </c:pt>
                <c:pt idx="28461">
                  <c:v>-0.97167999999999999</c:v>
                </c:pt>
                <c:pt idx="28462">
                  <c:v>-0.95947300000000002</c:v>
                </c:pt>
                <c:pt idx="28463">
                  <c:v>-0.95947300000000002</c:v>
                </c:pt>
                <c:pt idx="28464">
                  <c:v>-0.96191400000000005</c:v>
                </c:pt>
                <c:pt idx="28465">
                  <c:v>-0.96679700000000002</c:v>
                </c:pt>
                <c:pt idx="28466">
                  <c:v>-0.97167999999999999</c:v>
                </c:pt>
                <c:pt idx="28467">
                  <c:v>-0.95947300000000002</c:v>
                </c:pt>
                <c:pt idx="28468">
                  <c:v>-0.95703099999999997</c:v>
                </c:pt>
                <c:pt idx="28469">
                  <c:v>-0.98632799999999998</c:v>
                </c:pt>
                <c:pt idx="28470">
                  <c:v>-0.95947300000000002</c:v>
                </c:pt>
                <c:pt idx="28471">
                  <c:v>-0.92773399999999995</c:v>
                </c:pt>
                <c:pt idx="28472">
                  <c:v>-0.93994100000000003</c:v>
                </c:pt>
                <c:pt idx="28473">
                  <c:v>-0.92529300000000003</c:v>
                </c:pt>
                <c:pt idx="28474">
                  <c:v>-0.91796900000000003</c:v>
                </c:pt>
                <c:pt idx="28475">
                  <c:v>-0.91064500000000004</c:v>
                </c:pt>
                <c:pt idx="28476">
                  <c:v>-0.89843799999999996</c:v>
                </c:pt>
                <c:pt idx="28477">
                  <c:v>-0.87890599999999997</c:v>
                </c:pt>
                <c:pt idx="28478">
                  <c:v>-0.88134800000000002</c:v>
                </c:pt>
                <c:pt idx="28479">
                  <c:v>-0.852051</c:v>
                </c:pt>
                <c:pt idx="28480">
                  <c:v>-0.84716800000000003</c:v>
                </c:pt>
                <c:pt idx="28481">
                  <c:v>-0.82519500000000001</c:v>
                </c:pt>
                <c:pt idx="28482">
                  <c:v>-0.81787100000000001</c:v>
                </c:pt>
                <c:pt idx="28483">
                  <c:v>-0.79101600000000005</c:v>
                </c:pt>
                <c:pt idx="28484">
                  <c:v>-0.77148399999999995</c:v>
                </c:pt>
                <c:pt idx="28485">
                  <c:v>-0.74707000000000001</c:v>
                </c:pt>
                <c:pt idx="28486">
                  <c:v>-0.72265599999999997</c:v>
                </c:pt>
                <c:pt idx="28487">
                  <c:v>-0.70800799999999997</c:v>
                </c:pt>
                <c:pt idx="28488">
                  <c:v>-0.68115199999999998</c:v>
                </c:pt>
                <c:pt idx="28489">
                  <c:v>-0.66162100000000001</c:v>
                </c:pt>
                <c:pt idx="28490">
                  <c:v>-0.62744100000000003</c:v>
                </c:pt>
                <c:pt idx="28491">
                  <c:v>-0.60546900000000003</c:v>
                </c:pt>
                <c:pt idx="28492">
                  <c:v>-0.58837899999999999</c:v>
                </c:pt>
                <c:pt idx="28493">
                  <c:v>-0.55664100000000005</c:v>
                </c:pt>
                <c:pt idx="28494">
                  <c:v>-0.52002000000000004</c:v>
                </c:pt>
                <c:pt idx="28495">
                  <c:v>-0.50781200000000004</c:v>
                </c:pt>
                <c:pt idx="28496">
                  <c:v>-0.46630899999999997</c:v>
                </c:pt>
                <c:pt idx="28497">
                  <c:v>-0.44921899999999998</c:v>
                </c:pt>
                <c:pt idx="28498">
                  <c:v>-0.397949</c:v>
                </c:pt>
                <c:pt idx="28499">
                  <c:v>-0.37841799999999998</c:v>
                </c:pt>
                <c:pt idx="28500">
                  <c:v>-0.35156199999999999</c:v>
                </c:pt>
                <c:pt idx="28501">
                  <c:v>-0.27587899999999999</c:v>
                </c:pt>
                <c:pt idx="28502">
                  <c:v>-0.28564499999999998</c:v>
                </c:pt>
                <c:pt idx="28503">
                  <c:v>-0.236816</c:v>
                </c:pt>
                <c:pt idx="28504">
                  <c:v>-0.20996100000000001</c:v>
                </c:pt>
                <c:pt idx="28505">
                  <c:v>-0.166016</c:v>
                </c:pt>
                <c:pt idx="28506">
                  <c:v>-0.15625</c:v>
                </c:pt>
                <c:pt idx="28507">
                  <c:v>-0.12939500000000001</c:v>
                </c:pt>
                <c:pt idx="28508">
                  <c:v>-8.7890599999999999E-2</c:v>
                </c:pt>
                <c:pt idx="28509">
                  <c:v>-4.8828099999999999E-2</c:v>
                </c:pt>
                <c:pt idx="28510">
                  <c:v>-1.2207000000000001E-2</c:v>
                </c:pt>
                <c:pt idx="28511">
                  <c:v>1.9531199999999999E-2</c:v>
                </c:pt>
                <c:pt idx="28512">
                  <c:v>-9.7656199999999992E-3</c:v>
                </c:pt>
                <c:pt idx="28513">
                  <c:v>8.0566399999999996E-2</c:v>
                </c:pt>
                <c:pt idx="28514">
                  <c:v>0.124512</c:v>
                </c:pt>
                <c:pt idx="28515">
                  <c:v>0.148926</c:v>
                </c:pt>
                <c:pt idx="28516">
                  <c:v>0.17333999999999999</c:v>
                </c:pt>
                <c:pt idx="28517">
                  <c:v>0.21240200000000001</c:v>
                </c:pt>
                <c:pt idx="28518">
                  <c:v>0.241699</c:v>
                </c:pt>
                <c:pt idx="28519">
                  <c:v>0.27587899999999999</c:v>
                </c:pt>
                <c:pt idx="28520">
                  <c:v>0.3125</c:v>
                </c:pt>
                <c:pt idx="28521">
                  <c:v>0.34667999999999999</c:v>
                </c:pt>
                <c:pt idx="28522">
                  <c:v>0.37841799999999998</c:v>
                </c:pt>
                <c:pt idx="28523">
                  <c:v>0.40527299999999999</c:v>
                </c:pt>
                <c:pt idx="28524">
                  <c:v>0.41748000000000002</c:v>
                </c:pt>
                <c:pt idx="28525">
                  <c:v>0.45654299999999998</c:v>
                </c:pt>
                <c:pt idx="28526">
                  <c:v>0.49072300000000002</c:v>
                </c:pt>
                <c:pt idx="28527">
                  <c:v>0.51757799999999998</c:v>
                </c:pt>
                <c:pt idx="28528">
                  <c:v>0.55908199999999997</c:v>
                </c:pt>
                <c:pt idx="28529">
                  <c:v>0.57861300000000004</c:v>
                </c:pt>
                <c:pt idx="28530">
                  <c:v>0.59326199999999996</c:v>
                </c:pt>
                <c:pt idx="28531">
                  <c:v>0.64697300000000002</c:v>
                </c:pt>
                <c:pt idx="28532">
                  <c:v>0.65673800000000004</c:v>
                </c:pt>
                <c:pt idx="28533">
                  <c:v>0.703125</c:v>
                </c:pt>
                <c:pt idx="28534">
                  <c:v>0.72021500000000005</c:v>
                </c:pt>
                <c:pt idx="28535">
                  <c:v>0.74707000000000001</c:v>
                </c:pt>
                <c:pt idx="28536">
                  <c:v>0.75927699999999998</c:v>
                </c:pt>
                <c:pt idx="28537">
                  <c:v>0.79345699999999997</c:v>
                </c:pt>
                <c:pt idx="28538">
                  <c:v>0.79834000000000005</c:v>
                </c:pt>
                <c:pt idx="28539">
                  <c:v>0.82763699999999996</c:v>
                </c:pt>
                <c:pt idx="28540">
                  <c:v>0.94726600000000005</c:v>
                </c:pt>
                <c:pt idx="28541">
                  <c:v>0.88134800000000002</c:v>
                </c:pt>
                <c:pt idx="28542">
                  <c:v>0.89111300000000004</c:v>
                </c:pt>
                <c:pt idx="28543">
                  <c:v>0.90332000000000001</c:v>
                </c:pt>
                <c:pt idx="28544">
                  <c:v>0.92773399999999995</c:v>
                </c:pt>
                <c:pt idx="28545">
                  <c:v>0.95214799999999999</c:v>
                </c:pt>
                <c:pt idx="28546">
                  <c:v>0.95459000000000005</c:v>
                </c:pt>
                <c:pt idx="28547">
                  <c:v>0.95703099999999997</c:v>
                </c:pt>
                <c:pt idx="28548">
                  <c:v>0.95947300000000002</c:v>
                </c:pt>
                <c:pt idx="28549">
                  <c:v>0.98388699999999996</c:v>
                </c:pt>
                <c:pt idx="28550">
                  <c:v>1.00342</c:v>
                </c:pt>
                <c:pt idx="28551">
                  <c:v>1.00586</c:v>
                </c:pt>
                <c:pt idx="28552">
                  <c:v>1.01562</c:v>
                </c:pt>
                <c:pt idx="28553">
                  <c:v>1.0522499999999999</c:v>
                </c:pt>
                <c:pt idx="28554">
                  <c:v>1.0449200000000001</c:v>
                </c:pt>
                <c:pt idx="28555">
                  <c:v>1.03027</c:v>
                </c:pt>
                <c:pt idx="28556">
                  <c:v>1.0522499999999999</c:v>
                </c:pt>
                <c:pt idx="28557">
                  <c:v>1.0449200000000001</c:v>
                </c:pt>
                <c:pt idx="28558">
                  <c:v>1.06934</c:v>
                </c:pt>
                <c:pt idx="28559">
                  <c:v>1.0546899999999999</c:v>
                </c:pt>
                <c:pt idx="28560">
                  <c:v>1.0424800000000001</c:v>
                </c:pt>
                <c:pt idx="28561">
                  <c:v>1.0620099999999999</c:v>
                </c:pt>
                <c:pt idx="28562">
                  <c:v>1.0522499999999999</c:v>
                </c:pt>
                <c:pt idx="28563">
                  <c:v>1.0473600000000001</c:v>
                </c:pt>
                <c:pt idx="28564">
                  <c:v>1.0400400000000001</c:v>
                </c:pt>
                <c:pt idx="28565">
                  <c:v>1.03027</c:v>
                </c:pt>
                <c:pt idx="28566">
                  <c:v>1.02295</c:v>
                </c:pt>
                <c:pt idx="28567">
                  <c:v>1.01562</c:v>
                </c:pt>
                <c:pt idx="28568">
                  <c:v>1.01562</c:v>
                </c:pt>
                <c:pt idx="28569">
                  <c:v>1.0083</c:v>
                </c:pt>
                <c:pt idx="28570">
                  <c:v>0.98632799999999998</c:v>
                </c:pt>
                <c:pt idx="28571">
                  <c:v>1.00586</c:v>
                </c:pt>
                <c:pt idx="28572">
                  <c:v>0.97900399999999999</c:v>
                </c:pt>
                <c:pt idx="28573">
                  <c:v>0.95947300000000002</c:v>
                </c:pt>
                <c:pt idx="28574">
                  <c:v>0.95459000000000005</c:v>
                </c:pt>
                <c:pt idx="28575">
                  <c:v>0.93261700000000003</c:v>
                </c:pt>
                <c:pt idx="28576">
                  <c:v>0.91308599999999995</c:v>
                </c:pt>
                <c:pt idx="28577">
                  <c:v>0.89599600000000001</c:v>
                </c:pt>
                <c:pt idx="28578">
                  <c:v>0.88134800000000002</c:v>
                </c:pt>
                <c:pt idx="28579">
                  <c:v>0.86181600000000003</c:v>
                </c:pt>
                <c:pt idx="28580">
                  <c:v>0.84716800000000003</c:v>
                </c:pt>
                <c:pt idx="28581">
                  <c:v>0.84228499999999995</c:v>
                </c:pt>
                <c:pt idx="28582">
                  <c:v>0.80078099999999997</c:v>
                </c:pt>
                <c:pt idx="28583">
                  <c:v>0.77636700000000003</c:v>
                </c:pt>
                <c:pt idx="28584">
                  <c:v>0.74707000000000001</c:v>
                </c:pt>
                <c:pt idx="28585">
                  <c:v>0.74218799999999996</c:v>
                </c:pt>
                <c:pt idx="28586">
                  <c:v>0.70800799999999997</c:v>
                </c:pt>
                <c:pt idx="28587">
                  <c:v>0.68115199999999998</c:v>
                </c:pt>
                <c:pt idx="28588">
                  <c:v>0.65673800000000004</c:v>
                </c:pt>
                <c:pt idx="28589">
                  <c:v>0.63720699999999997</c:v>
                </c:pt>
                <c:pt idx="28590">
                  <c:v>0.60302699999999998</c:v>
                </c:pt>
                <c:pt idx="28591">
                  <c:v>0.57128900000000005</c:v>
                </c:pt>
                <c:pt idx="28592">
                  <c:v>0.51757799999999998</c:v>
                </c:pt>
                <c:pt idx="28593">
                  <c:v>0.53710899999999995</c:v>
                </c:pt>
                <c:pt idx="28594">
                  <c:v>0.50537100000000001</c:v>
                </c:pt>
                <c:pt idx="28595">
                  <c:v>0.47119100000000003</c:v>
                </c:pt>
                <c:pt idx="28596">
                  <c:v>0.43701200000000001</c:v>
                </c:pt>
                <c:pt idx="28597">
                  <c:v>0.390625</c:v>
                </c:pt>
                <c:pt idx="28598">
                  <c:v>0.36376999999999998</c:v>
                </c:pt>
                <c:pt idx="28599">
                  <c:v>0.34667999999999999</c:v>
                </c:pt>
                <c:pt idx="28600">
                  <c:v>0.322266</c:v>
                </c:pt>
                <c:pt idx="28601">
                  <c:v>0.28320299999999998</c:v>
                </c:pt>
                <c:pt idx="28602">
                  <c:v>0.25390600000000002</c:v>
                </c:pt>
                <c:pt idx="28603">
                  <c:v>0.21972700000000001</c:v>
                </c:pt>
                <c:pt idx="28604">
                  <c:v>0.18554699999999999</c:v>
                </c:pt>
                <c:pt idx="28605">
                  <c:v>0.13671900000000001</c:v>
                </c:pt>
                <c:pt idx="28606">
                  <c:v>0.114746</c:v>
                </c:pt>
                <c:pt idx="28607">
                  <c:v>9.5214800000000002E-2</c:v>
                </c:pt>
                <c:pt idx="28608">
                  <c:v>6.8359400000000001E-2</c:v>
                </c:pt>
                <c:pt idx="28609">
                  <c:v>3.41797E-2</c:v>
                </c:pt>
                <c:pt idx="28610">
                  <c:v>-7.3242200000000002E-3</c:v>
                </c:pt>
                <c:pt idx="28611">
                  <c:v>-3.90625E-2</c:v>
                </c:pt>
                <c:pt idx="28612">
                  <c:v>-8.5449200000000003E-2</c:v>
                </c:pt>
                <c:pt idx="28613">
                  <c:v>-0.114746</c:v>
                </c:pt>
                <c:pt idx="28614">
                  <c:v>-0.13183600000000001</c:v>
                </c:pt>
                <c:pt idx="28615">
                  <c:v>-0.163574</c:v>
                </c:pt>
                <c:pt idx="28616">
                  <c:v>-0.19042999999999999</c:v>
                </c:pt>
                <c:pt idx="28617">
                  <c:v>-0.224609</c:v>
                </c:pt>
                <c:pt idx="28618">
                  <c:v>-0.25634800000000002</c:v>
                </c:pt>
                <c:pt idx="28619">
                  <c:v>-0.29541000000000001</c:v>
                </c:pt>
                <c:pt idx="28620">
                  <c:v>-0.33447300000000002</c:v>
                </c:pt>
                <c:pt idx="28621">
                  <c:v>-0.34423799999999999</c:v>
                </c:pt>
                <c:pt idx="28622">
                  <c:v>-0.27832000000000001</c:v>
                </c:pt>
                <c:pt idx="28623">
                  <c:v>-0.40283200000000002</c:v>
                </c:pt>
                <c:pt idx="28624">
                  <c:v>-0.43945299999999998</c:v>
                </c:pt>
                <c:pt idx="28625">
                  <c:v>-0.48339799999999999</c:v>
                </c:pt>
                <c:pt idx="28626">
                  <c:v>-0.50781200000000004</c:v>
                </c:pt>
                <c:pt idx="28627">
                  <c:v>-0.53222700000000001</c:v>
                </c:pt>
                <c:pt idx="28628">
                  <c:v>-0.54931600000000003</c:v>
                </c:pt>
                <c:pt idx="28629">
                  <c:v>-0.57617200000000002</c:v>
                </c:pt>
                <c:pt idx="28630">
                  <c:v>-0.60790999999999995</c:v>
                </c:pt>
                <c:pt idx="28631">
                  <c:v>-0.62988299999999997</c:v>
                </c:pt>
                <c:pt idx="28632">
                  <c:v>-0.65673800000000004</c:v>
                </c:pt>
                <c:pt idx="28633">
                  <c:v>-0.67382799999999998</c:v>
                </c:pt>
                <c:pt idx="28634">
                  <c:v>-0.71289100000000005</c:v>
                </c:pt>
                <c:pt idx="28635">
                  <c:v>-0.70556600000000003</c:v>
                </c:pt>
                <c:pt idx="28636">
                  <c:v>-0.76171900000000003</c:v>
                </c:pt>
                <c:pt idx="28637">
                  <c:v>-0.78125</c:v>
                </c:pt>
                <c:pt idx="28638">
                  <c:v>-0.78613299999999997</c:v>
                </c:pt>
                <c:pt idx="28639">
                  <c:v>-0.82275399999999999</c:v>
                </c:pt>
                <c:pt idx="28640">
                  <c:v>-0.84228499999999995</c:v>
                </c:pt>
                <c:pt idx="28641">
                  <c:v>-0.84716800000000003</c:v>
                </c:pt>
                <c:pt idx="28642">
                  <c:v>-0.85449200000000003</c:v>
                </c:pt>
                <c:pt idx="28643">
                  <c:v>-0.88134800000000002</c:v>
                </c:pt>
                <c:pt idx="28644">
                  <c:v>-0.90087899999999999</c:v>
                </c:pt>
                <c:pt idx="28645">
                  <c:v>-0.90576199999999996</c:v>
                </c:pt>
                <c:pt idx="28646">
                  <c:v>-0.91552699999999998</c:v>
                </c:pt>
                <c:pt idx="28647">
                  <c:v>-0.92040999999999995</c:v>
                </c:pt>
                <c:pt idx="28648">
                  <c:v>-0.92285200000000001</c:v>
                </c:pt>
                <c:pt idx="28649">
                  <c:v>-0.944824</c:v>
                </c:pt>
                <c:pt idx="28650">
                  <c:v>-0.95703099999999997</c:v>
                </c:pt>
                <c:pt idx="28651">
                  <c:v>-0.95947300000000002</c:v>
                </c:pt>
                <c:pt idx="28652">
                  <c:v>-0.97412100000000001</c:v>
                </c:pt>
                <c:pt idx="28653">
                  <c:v>-0.97412100000000001</c:v>
                </c:pt>
                <c:pt idx="28654">
                  <c:v>-0.98388699999999996</c:v>
                </c:pt>
                <c:pt idx="28655">
                  <c:v>-0.97412100000000001</c:v>
                </c:pt>
                <c:pt idx="28656">
                  <c:v>-0.97900399999999999</c:v>
                </c:pt>
                <c:pt idx="28657">
                  <c:v>-0.98144500000000001</c:v>
                </c:pt>
                <c:pt idx="28658">
                  <c:v>-0.96435499999999996</c:v>
                </c:pt>
                <c:pt idx="28659">
                  <c:v>-0.99121099999999995</c:v>
                </c:pt>
                <c:pt idx="28660">
                  <c:v>-0.97412100000000001</c:v>
                </c:pt>
                <c:pt idx="28661">
                  <c:v>-0.99121099999999995</c:v>
                </c:pt>
                <c:pt idx="28662">
                  <c:v>-0.94970699999999997</c:v>
                </c:pt>
                <c:pt idx="28663">
                  <c:v>-0.92773399999999995</c:v>
                </c:pt>
                <c:pt idx="28664">
                  <c:v>-0.94726600000000005</c:v>
                </c:pt>
                <c:pt idx="28665">
                  <c:v>-0.9375</c:v>
                </c:pt>
                <c:pt idx="28666">
                  <c:v>-0.91796900000000003</c:v>
                </c:pt>
                <c:pt idx="28667">
                  <c:v>-0.91552699999999998</c:v>
                </c:pt>
                <c:pt idx="28668">
                  <c:v>-0.90576199999999996</c:v>
                </c:pt>
                <c:pt idx="28669">
                  <c:v>-0.88378900000000005</c:v>
                </c:pt>
                <c:pt idx="28670">
                  <c:v>-0.87890599999999997</c:v>
                </c:pt>
                <c:pt idx="28671">
                  <c:v>-0.85449200000000003</c:v>
                </c:pt>
                <c:pt idx="28672">
                  <c:v>-0.85693399999999997</c:v>
                </c:pt>
                <c:pt idx="28673">
                  <c:v>-0.82519500000000001</c:v>
                </c:pt>
                <c:pt idx="28674">
                  <c:v>-0.80078099999999997</c:v>
                </c:pt>
                <c:pt idx="28675">
                  <c:v>-0.78613299999999997</c:v>
                </c:pt>
                <c:pt idx="28676">
                  <c:v>-0.76904300000000003</c:v>
                </c:pt>
                <c:pt idx="28677">
                  <c:v>-0.72753900000000005</c:v>
                </c:pt>
                <c:pt idx="28678">
                  <c:v>-0.72021500000000005</c:v>
                </c:pt>
                <c:pt idx="28679">
                  <c:v>-0.703125</c:v>
                </c:pt>
                <c:pt idx="28680">
                  <c:v>-0.68115199999999998</c:v>
                </c:pt>
                <c:pt idx="28681">
                  <c:v>-0.65429700000000002</c:v>
                </c:pt>
                <c:pt idx="28682">
                  <c:v>-0.62011700000000003</c:v>
                </c:pt>
                <c:pt idx="28683">
                  <c:v>-0.58105499999999999</c:v>
                </c:pt>
                <c:pt idx="28684">
                  <c:v>-0.56640599999999997</c:v>
                </c:pt>
                <c:pt idx="28685">
                  <c:v>-0.539551</c:v>
                </c:pt>
                <c:pt idx="28686">
                  <c:v>-0.52002000000000004</c:v>
                </c:pt>
                <c:pt idx="28687">
                  <c:v>-0.49072300000000002</c:v>
                </c:pt>
                <c:pt idx="28688">
                  <c:v>-0.45654299999999998</c:v>
                </c:pt>
                <c:pt idx="28689">
                  <c:v>-0.43701200000000001</c:v>
                </c:pt>
                <c:pt idx="28690">
                  <c:v>-0.390625</c:v>
                </c:pt>
                <c:pt idx="28691">
                  <c:v>-0.37353500000000001</c:v>
                </c:pt>
                <c:pt idx="28692">
                  <c:v>-0.34423799999999999</c:v>
                </c:pt>
                <c:pt idx="28693">
                  <c:v>-0.305176</c:v>
                </c:pt>
                <c:pt idx="28694">
                  <c:v>-0.27343800000000001</c:v>
                </c:pt>
                <c:pt idx="28695">
                  <c:v>-0.231934</c:v>
                </c:pt>
                <c:pt idx="28696">
                  <c:v>-0.20752000000000001</c:v>
                </c:pt>
                <c:pt idx="28697">
                  <c:v>-0.17822299999999999</c:v>
                </c:pt>
                <c:pt idx="28698">
                  <c:v>-0.13427700000000001</c:v>
                </c:pt>
                <c:pt idx="28699">
                  <c:v>-0.107422</c:v>
                </c:pt>
                <c:pt idx="28700">
                  <c:v>-8.7890599999999999E-2</c:v>
                </c:pt>
                <c:pt idx="28701">
                  <c:v>-3.6621099999999997E-2</c:v>
                </c:pt>
                <c:pt idx="28702">
                  <c:v>-3.6621099999999997E-2</c:v>
                </c:pt>
                <c:pt idx="28703">
                  <c:v>1.7089799999999999E-2</c:v>
                </c:pt>
                <c:pt idx="28704">
                  <c:v>4.6386700000000003E-2</c:v>
                </c:pt>
                <c:pt idx="28705">
                  <c:v>8.7890599999999999E-2</c:v>
                </c:pt>
                <c:pt idx="28706">
                  <c:v>0.117188</c:v>
                </c:pt>
                <c:pt idx="28707">
                  <c:v>0.146484</c:v>
                </c:pt>
                <c:pt idx="28708">
                  <c:v>0.18310499999999999</c:v>
                </c:pt>
                <c:pt idx="28709">
                  <c:v>0.21972700000000001</c:v>
                </c:pt>
                <c:pt idx="28710">
                  <c:v>0.25390600000000002</c:v>
                </c:pt>
                <c:pt idx="28711">
                  <c:v>0.28076200000000001</c:v>
                </c:pt>
                <c:pt idx="28712">
                  <c:v>0.319824</c:v>
                </c:pt>
                <c:pt idx="28713">
                  <c:v>0.35400399999999999</c:v>
                </c:pt>
                <c:pt idx="28714">
                  <c:v>0.37109399999999998</c:v>
                </c:pt>
                <c:pt idx="28715">
                  <c:v>0.40771499999999999</c:v>
                </c:pt>
                <c:pt idx="28716">
                  <c:v>0.43212899999999999</c:v>
                </c:pt>
                <c:pt idx="28717">
                  <c:v>0.46630899999999997</c:v>
                </c:pt>
                <c:pt idx="28718">
                  <c:v>0.50537100000000001</c:v>
                </c:pt>
                <c:pt idx="28719">
                  <c:v>0.51269500000000001</c:v>
                </c:pt>
                <c:pt idx="28720">
                  <c:v>0.554199</c:v>
                </c:pt>
                <c:pt idx="28721">
                  <c:v>0.58105499999999999</c:v>
                </c:pt>
                <c:pt idx="28722">
                  <c:v>0.59570299999999998</c:v>
                </c:pt>
                <c:pt idx="28723">
                  <c:v>0.632324</c:v>
                </c:pt>
                <c:pt idx="28724">
                  <c:v>0.66162100000000001</c:v>
                </c:pt>
                <c:pt idx="28725">
                  <c:v>0.68603499999999995</c:v>
                </c:pt>
                <c:pt idx="28726">
                  <c:v>0.70068399999999997</c:v>
                </c:pt>
                <c:pt idx="28727">
                  <c:v>0.73974600000000001</c:v>
                </c:pt>
                <c:pt idx="28728">
                  <c:v>0.74951199999999996</c:v>
                </c:pt>
                <c:pt idx="28729">
                  <c:v>0.79101600000000005</c:v>
                </c:pt>
                <c:pt idx="28730">
                  <c:v>0.90332000000000001</c:v>
                </c:pt>
                <c:pt idx="28731">
                  <c:v>0.82519500000000001</c:v>
                </c:pt>
                <c:pt idx="28732">
                  <c:v>0.84228499999999995</c:v>
                </c:pt>
                <c:pt idx="28733">
                  <c:v>0.85693399999999997</c:v>
                </c:pt>
                <c:pt idx="28734">
                  <c:v>0.87646500000000005</c:v>
                </c:pt>
                <c:pt idx="28735">
                  <c:v>0.89843799999999996</c:v>
                </c:pt>
                <c:pt idx="28736">
                  <c:v>0.91064500000000004</c:v>
                </c:pt>
                <c:pt idx="28737">
                  <c:v>0.930176</c:v>
                </c:pt>
                <c:pt idx="28738">
                  <c:v>0.944824</c:v>
                </c:pt>
                <c:pt idx="28739">
                  <c:v>0.95459000000000005</c:v>
                </c:pt>
                <c:pt idx="28740">
                  <c:v>0.95459000000000005</c:v>
                </c:pt>
                <c:pt idx="28741">
                  <c:v>0.96923800000000004</c:v>
                </c:pt>
                <c:pt idx="28742">
                  <c:v>0.99365199999999998</c:v>
                </c:pt>
                <c:pt idx="28743">
                  <c:v>1.0376000000000001</c:v>
                </c:pt>
                <c:pt idx="28744">
                  <c:v>1.00586</c:v>
                </c:pt>
                <c:pt idx="28745">
                  <c:v>1.0083</c:v>
                </c:pt>
                <c:pt idx="28746">
                  <c:v>1.02539</c:v>
                </c:pt>
                <c:pt idx="28747">
                  <c:v>1.03027</c:v>
                </c:pt>
                <c:pt idx="28748">
                  <c:v>1.03027</c:v>
                </c:pt>
                <c:pt idx="28749">
                  <c:v>1.0400400000000001</c:v>
                </c:pt>
                <c:pt idx="28750">
                  <c:v>1.02783</c:v>
                </c:pt>
                <c:pt idx="28751">
                  <c:v>1.0449200000000001</c:v>
                </c:pt>
                <c:pt idx="28752">
                  <c:v>1.02295</c:v>
                </c:pt>
                <c:pt idx="28753">
                  <c:v>1.0351600000000001</c:v>
                </c:pt>
                <c:pt idx="28754">
                  <c:v>1.0376000000000001</c:v>
                </c:pt>
                <c:pt idx="28755">
                  <c:v>1.02539</c:v>
                </c:pt>
                <c:pt idx="28756">
                  <c:v>1.03027</c:v>
                </c:pt>
                <c:pt idx="28757">
                  <c:v>1.02295</c:v>
                </c:pt>
                <c:pt idx="28758">
                  <c:v>1.02539</c:v>
                </c:pt>
                <c:pt idx="28759">
                  <c:v>1.00098</c:v>
                </c:pt>
                <c:pt idx="28760">
                  <c:v>0.98388699999999996</c:v>
                </c:pt>
                <c:pt idx="28761">
                  <c:v>0.98632799999999998</c:v>
                </c:pt>
                <c:pt idx="28762">
                  <c:v>0.96435499999999996</c:v>
                </c:pt>
                <c:pt idx="28763">
                  <c:v>0.97167999999999999</c:v>
                </c:pt>
                <c:pt idx="28764">
                  <c:v>0.96191400000000005</c:v>
                </c:pt>
                <c:pt idx="28765">
                  <c:v>0.93505899999999997</c:v>
                </c:pt>
                <c:pt idx="28766">
                  <c:v>0.930176</c:v>
                </c:pt>
                <c:pt idx="28767">
                  <c:v>0.90820299999999998</c:v>
                </c:pt>
                <c:pt idx="28768">
                  <c:v>0.88867200000000002</c:v>
                </c:pt>
                <c:pt idx="28769">
                  <c:v>0.85449200000000003</c:v>
                </c:pt>
                <c:pt idx="28770">
                  <c:v>0.84716800000000003</c:v>
                </c:pt>
                <c:pt idx="28771">
                  <c:v>0.86425799999999997</c:v>
                </c:pt>
                <c:pt idx="28772">
                  <c:v>0.81054700000000002</c:v>
                </c:pt>
                <c:pt idx="28773">
                  <c:v>0.78369100000000003</c:v>
                </c:pt>
                <c:pt idx="28774">
                  <c:v>0.77880899999999997</c:v>
                </c:pt>
                <c:pt idx="28775">
                  <c:v>0.74462899999999999</c:v>
                </c:pt>
                <c:pt idx="28776">
                  <c:v>0.73242200000000002</c:v>
                </c:pt>
                <c:pt idx="28777">
                  <c:v>0.70556600000000003</c:v>
                </c:pt>
                <c:pt idx="28778">
                  <c:v>0.68115199999999998</c:v>
                </c:pt>
                <c:pt idx="28779">
                  <c:v>0.65185499999999996</c:v>
                </c:pt>
                <c:pt idx="28780">
                  <c:v>0.63476600000000005</c:v>
                </c:pt>
                <c:pt idx="28781">
                  <c:v>0.60546900000000003</c:v>
                </c:pt>
                <c:pt idx="28782">
                  <c:v>0.55664100000000005</c:v>
                </c:pt>
                <c:pt idx="28783">
                  <c:v>0.55175799999999997</c:v>
                </c:pt>
                <c:pt idx="28784">
                  <c:v>0.51757799999999998</c:v>
                </c:pt>
                <c:pt idx="28785">
                  <c:v>0.48339799999999999</c:v>
                </c:pt>
                <c:pt idx="28786">
                  <c:v>0.45410200000000001</c:v>
                </c:pt>
                <c:pt idx="28787">
                  <c:v>0.43457000000000001</c:v>
                </c:pt>
                <c:pt idx="28788">
                  <c:v>0.40527299999999999</c:v>
                </c:pt>
                <c:pt idx="28789">
                  <c:v>0.383301</c:v>
                </c:pt>
                <c:pt idx="28790">
                  <c:v>0.33203100000000002</c:v>
                </c:pt>
                <c:pt idx="28791">
                  <c:v>0.31005899999999997</c:v>
                </c:pt>
                <c:pt idx="28792">
                  <c:v>0.28564499999999998</c:v>
                </c:pt>
                <c:pt idx="28793">
                  <c:v>0.24902299999999999</c:v>
                </c:pt>
                <c:pt idx="28794">
                  <c:v>0.21972700000000001</c:v>
                </c:pt>
                <c:pt idx="28795">
                  <c:v>0.17333999999999999</c:v>
                </c:pt>
                <c:pt idx="28796">
                  <c:v>0.158691</c:v>
                </c:pt>
                <c:pt idx="28797">
                  <c:v>0.10498</c:v>
                </c:pt>
                <c:pt idx="28798">
                  <c:v>9.0331999999999996E-2</c:v>
                </c:pt>
                <c:pt idx="28799">
                  <c:v>9.7656199999999999E-2</c:v>
                </c:pt>
                <c:pt idx="28800">
                  <c:v>1.9531199999999999E-2</c:v>
                </c:pt>
                <c:pt idx="28801">
                  <c:v>-1.4648400000000001E-2</c:v>
                </c:pt>
                <c:pt idx="28802">
                  <c:v>-4.8828099999999999E-2</c:v>
                </c:pt>
                <c:pt idx="28803">
                  <c:v>-7.5683600000000004E-2</c:v>
                </c:pt>
                <c:pt idx="28804">
                  <c:v>-0.109863</c:v>
                </c:pt>
                <c:pt idx="28805">
                  <c:v>-0.12939500000000001</c:v>
                </c:pt>
                <c:pt idx="28806">
                  <c:v>-0.163574</c:v>
                </c:pt>
                <c:pt idx="28807">
                  <c:v>-0.21240200000000001</c:v>
                </c:pt>
                <c:pt idx="28808">
                  <c:v>-0.229492</c:v>
                </c:pt>
                <c:pt idx="28809">
                  <c:v>-0.26611299999999999</c:v>
                </c:pt>
                <c:pt idx="28810">
                  <c:v>-0.26367200000000002</c:v>
                </c:pt>
                <c:pt idx="28811">
                  <c:v>-0.32714799999999999</c:v>
                </c:pt>
                <c:pt idx="28812">
                  <c:v>-0.31005899999999997</c:v>
                </c:pt>
                <c:pt idx="28813">
                  <c:v>-0.38818399999999997</c:v>
                </c:pt>
                <c:pt idx="28814">
                  <c:v>-0.42724600000000001</c:v>
                </c:pt>
                <c:pt idx="28815">
                  <c:v>-0.44921899999999998</c:v>
                </c:pt>
                <c:pt idx="28816">
                  <c:v>-0.476074</c:v>
                </c:pt>
                <c:pt idx="28817">
                  <c:v>-0.51025399999999999</c:v>
                </c:pt>
                <c:pt idx="28818">
                  <c:v>-0.52978499999999995</c:v>
                </c:pt>
                <c:pt idx="28819">
                  <c:v>-0.55175799999999997</c:v>
                </c:pt>
                <c:pt idx="28820">
                  <c:v>-0.59570299999999998</c:v>
                </c:pt>
                <c:pt idx="28821">
                  <c:v>-0.60058599999999995</c:v>
                </c:pt>
                <c:pt idx="28822">
                  <c:v>-0.64697300000000002</c:v>
                </c:pt>
                <c:pt idx="28823">
                  <c:v>-0.64941400000000005</c:v>
                </c:pt>
                <c:pt idx="28824">
                  <c:v>-0.70068399999999997</c:v>
                </c:pt>
                <c:pt idx="28825">
                  <c:v>-0.69335899999999995</c:v>
                </c:pt>
                <c:pt idx="28826">
                  <c:v>-0.73730499999999999</c:v>
                </c:pt>
                <c:pt idx="28827">
                  <c:v>-0.75927699999999998</c:v>
                </c:pt>
                <c:pt idx="28828">
                  <c:v>-0.78613299999999997</c:v>
                </c:pt>
                <c:pt idx="28829">
                  <c:v>-0.80078099999999997</c:v>
                </c:pt>
                <c:pt idx="28830">
                  <c:v>-0.81542999999999999</c:v>
                </c:pt>
                <c:pt idx="28831">
                  <c:v>-0.83740199999999998</c:v>
                </c:pt>
                <c:pt idx="28832">
                  <c:v>-0.85693399999999997</c:v>
                </c:pt>
                <c:pt idx="28833">
                  <c:v>-0.85693399999999997</c:v>
                </c:pt>
                <c:pt idx="28834">
                  <c:v>-0.88622999999999996</c:v>
                </c:pt>
                <c:pt idx="28835">
                  <c:v>-0.90087899999999999</c:v>
                </c:pt>
                <c:pt idx="28836">
                  <c:v>-0.90820299999999998</c:v>
                </c:pt>
                <c:pt idx="28837">
                  <c:v>-0.92285200000000001</c:v>
                </c:pt>
                <c:pt idx="28838">
                  <c:v>-0.930176</c:v>
                </c:pt>
                <c:pt idx="28839">
                  <c:v>-0.94726600000000005</c:v>
                </c:pt>
                <c:pt idx="28840">
                  <c:v>-0.95214799999999999</c:v>
                </c:pt>
                <c:pt idx="28841">
                  <c:v>-0.94970699999999997</c:v>
                </c:pt>
                <c:pt idx="28842">
                  <c:v>-0.95947300000000002</c:v>
                </c:pt>
                <c:pt idx="28843">
                  <c:v>-0.95947300000000002</c:v>
                </c:pt>
                <c:pt idx="28844">
                  <c:v>-0.97900399999999999</c:v>
                </c:pt>
                <c:pt idx="28845">
                  <c:v>-0.97900399999999999</c:v>
                </c:pt>
                <c:pt idx="28846">
                  <c:v>-0.96923800000000004</c:v>
                </c:pt>
                <c:pt idx="28847">
                  <c:v>-0.97656200000000004</c:v>
                </c:pt>
                <c:pt idx="28848">
                  <c:v>-0.97167999999999999</c:v>
                </c:pt>
                <c:pt idx="28849">
                  <c:v>-0.96679700000000002</c:v>
                </c:pt>
                <c:pt idx="28850">
                  <c:v>-0.96923800000000004</c:v>
                </c:pt>
                <c:pt idx="28851">
                  <c:v>-0.99121099999999995</c:v>
                </c:pt>
                <c:pt idx="28852">
                  <c:v>-0.97167999999999999</c:v>
                </c:pt>
                <c:pt idx="28853">
                  <c:v>-0.93994100000000003</c:v>
                </c:pt>
                <c:pt idx="28854">
                  <c:v>-0.94970699999999997</c:v>
                </c:pt>
                <c:pt idx="28855">
                  <c:v>-0.94238299999999997</c:v>
                </c:pt>
                <c:pt idx="28856">
                  <c:v>-0.930176</c:v>
                </c:pt>
                <c:pt idx="28857">
                  <c:v>-0.91064500000000004</c:v>
                </c:pt>
                <c:pt idx="28858">
                  <c:v>-0.91552699999999998</c:v>
                </c:pt>
                <c:pt idx="28859">
                  <c:v>-0.89111300000000004</c:v>
                </c:pt>
                <c:pt idx="28860">
                  <c:v>-0.86914100000000005</c:v>
                </c:pt>
                <c:pt idx="28861">
                  <c:v>-0.86181600000000003</c:v>
                </c:pt>
                <c:pt idx="28862">
                  <c:v>-0.85693399999999997</c:v>
                </c:pt>
                <c:pt idx="28863">
                  <c:v>-0.83007799999999998</c:v>
                </c:pt>
                <c:pt idx="28864">
                  <c:v>-0.81542999999999999</c:v>
                </c:pt>
                <c:pt idx="28865">
                  <c:v>-0.77880899999999997</c:v>
                </c:pt>
                <c:pt idx="28866">
                  <c:v>-0.79834000000000005</c:v>
                </c:pt>
                <c:pt idx="28867">
                  <c:v>-0.74218799999999996</c:v>
                </c:pt>
                <c:pt idx="28868">
                  <c:v>-0.73730499999999999</c:v>
                </c:pt>
                <c:pt idx="28869">
                  <c:v>-0.70800799999999997</c:v>
                </c:pt>
                <c:pt idx="28870">
                  <c:v>-0.68359400000000003</c:v>
                </c:pt>
                <c:pt idx="28871">
                  <c:v>-0.64209000000000005</c:v>
                </c:pt>
                <c:pt idx="28872">
                  <c:v>-0.64209000000000005</c:v>
                </c:pt>
                <c:pt idx="28873">
                  <c:v>-0.60058599999999995</c:v>
                </c:pt>
                <c:pt idx="28874">
                  <c:v>-0.57861300000000004</c:v>
                </c:pt>
                <c:pt idx="28875">
                  <c:v>-0.554199</c:v>
                </c:pt>
                <c:pt idx="28876">
                  <c:v>-0.52490199999999998</c:v>
                </c:pt>
                <c:pt idx="28877">
                  <c:v>-0.50048800000000004</c:v>
                </c:pt>
                <c:pt idx="28878">
                  <c:v>-0.47119100000000003</c:v>
                </c:pt>
                <c:pt idx="28879">
                  <c:v>-0.42724600000000001</c:v>
                </c:pt>
                <c:pt idx="28880">
                  <c:v>-0.41259800000000002</c:v>
                </c:pt>
                <c:pt idx="28881">
                  <c:v>-0.400391</c:v>
                </c:pt>
                <c:pt idx="28882">
                  <c:v>-0.34423799999999999</c:v>
                </c:pt>
                <c:pt idx="28883">
                  <c:v>-0.302734</c:v>
                </c:pt>
                <c:pt idx="28884">
                  <c:v>-0.28808600000000001</c:v>
                </c:pt>
                <c:pt idx="28885">
                  <c:v>-0.25390600000000002</c:v>
                </c:pt>
                <c:pt idx="28886">
                  <c:v>-0.20752000000000001</c:v>
                </c:pt>
                <c:pt idx="28887">
                  <c:v>-0.19287099999999999</c:v>
                </c:pt>
                <c:pt idx="28888">
                  <c:v>-0.146484</c:v>
                </c:pt>
                <c:pt idx="28889">
                  <c:v>-0.119629</c:v>
                </c:pt>
                <c:pt idx="28890">
                  <c:v>-6.5918000000000004E-2</c:v>
                </c:pt>
                <c:pt idx="28891">
                  <c:v>-4.6386700000000003E-2</c:v>
                </c:pt>
                <c:pt idx="28892">
                  <c:v>0</c:v>
                </c:pt>
                <c:pt idx="28893">
                  <c:v>2.6855500000000001E-2</c:v>
                </c:pt>
                <c:pt idx="28894">
                  <c:v>2.1972700000000001E-2</c:v>
                </c:pt>
                <c:pt idx="28895">
                  <c:v>7.5683600000000004E-2</c:v>
                </c:pt>
                <c:pt idx="28896">
                  <c:v>0.12207</c:v>
                </c:pt>
                <c:pt idx="28897">
                  <c:v>0.13916000000000001</c:v>
                </c:pt>
                <c:pt idx="28898">
                  <c:v>0.18066399999999999</c:v>
                </c:pt>
                <c:pt idx="28899">
                  <c:v>0.21728500000000001</c:v>
                </c:pt>
                <c:pt idx="28900">
                  <c:v>0.24902299999999999</c:v>
                </c:pt>
                <c:pt idx="28901">
                  <c:v>0.27099600000000001</c:v>
                </c:pt>
                <c:pt idx="28902">
                  <c:v>0.30761699999999997</c:v>
                </c:pt>
                <c:pt idx="28903">
                  <c:v>0.34179700000000002</c:v>
                </c:pt>
                <c:pt idx="28904">
                  <c:v>0.37597700000000001</c:v>
                </c:pt>
                <c:pt idx="28905">
                  <c:v>0.397949</c:v>
                </c:pt>
                <c:pt idx="28906">
                  <c:v>0.44677699999999998</c:v>
                </c:pt>
                <c:pt idx="28907">
                  <c:v>0.46386699999999997</c:v>
                </c:pt>
                <c:pt idx="28908">
                  <c:v>0.50048800000000004</c:v>
                </c:pt>
                <c:pt idx="28909">
                  <c:v>0.52734400000000003</c:v>
                </c:pt>
                <c:pt idx="28910">
                  <c:v>0.55664100000000005</c:v>
                </c:pt>
                <c:pt idx="28911">
                  <c:v>0.59082000000000001</c:v>
                </c:pt>
                <c:pt idx="28912">
                  <c:v>0.61035200000000001</c:v>
                </c:pt>
                <c:pt idx="28913">
                  <c:v>0.65185499999999996</c:v>
                </c:pt>
                <c:pt idx="28914">
                  <c:v>0.66406200000000004</c:v>
                </c:pt>
                <c:pt idx="28915">
                  <c:v>0.68847700000000001</c:v>
                </c:pt>
                <c:pt idx="28916">
                  <c:v>0.72509800000000002</c:v>
                </c:pt>
                <c:pt idx="28917">
                  <c:v>0.74951199999999996</c:v>
                </c:pt>
                <c:pt idx="28918">
                  <c:v>0.76904300000000003</c:v>
                </c:pt>
                <c:pt idx="28919">
                  <c:v>0.788574</c:v>
                </c:pt>
                <c:pt idx="28920">
                  <c:v>0.88134800000000002</c:v>
                </c:pt>
                <c:pt idx="28921">
                  <c:v>0.84472700000000001</c:v>
                </c:pt>
                <c:pt idx="28922">
                  <c:v>0.85693399999999997</c:v>
                </c:pt>
                <c:pt idx="28923">
                  <c:v>0.87402299999999999</c:v>
                </c:pt>
                <c:pt idx="28924">
                  <c:v>0.89355499999999999</c:v>
                </c:pt>
                <c:pt idx="28925">
                  <c:v>0.91308599999999995</c:v>
                </c:pt>
                <c:pt idx="28926">
                  <c:v>0.92529300000000003</c:v>
                </c:pt>
                <c:pt idx="28927">
                  <c:v>0.93994100000000003</c:v>
                </c:pt>
                <c:pt idx="28928">
                  <c:v>0.97167999999999999</c:v>
                </c:pt>
                <c:pt idx="28929">
                  <c:v>0.97900399999999999</c:v>
                </c:pt>
                <c:pt idx="28930">
                  <c:v>0.98632799999999998</c:v>
                </c:pt>
                <c:pt idx="28931">
                  <c:v>0.99853499999999995</c:v>
                </c:pt>
                <c:pt idx="28932">
                  <c:v>1.0083</c:v>
                </c:pt>
                <c:pt idx="28933">
                  <c:v>1.08887</c:v>
                </c:pt>
                <c:pt idx="28934">
                  <c:v>1.02539</c:v>
                </c:pt>
                <c:pt idx="28935">
                  <c:v>1.0376000000000001</c:v>
                </c:pt>
                <c:pt idx="28936">
                  <c:v>1.0449200000000001</c:v>
                </c:pt>
                <c:pt idx="28937">
                  <c:v>1.0376000000000001</c:v>
                </c:pt>
                <c:pt idx="28938">
                  <c:v>1.0400400000000001</c:v>
                </c:pt>
                <c:pt idx="28939">
                  <c:v>1.0571299999999999</c:v>
                </c:pt>
                <c:pt idx="28940">
                  <c:v>1.0522499999999999</c:v>
                </c:pt>
                <c:pt idx="28941">
                  <c:v>1.0620099999999999</c:v>
                </c:pt>
                <c:pt idx="28942">
                  <c:v>1.0376000000000001</c:v>
                </c:pt>
                <c:pt idx="28943">
                  <c:v>1.0449200000000001</c:v>
                </c:pt>
                <c:pt idx="28944">
                  <c:v>1.0620099999999999</c:v>
                </c:pt>
                <c:pt idx="28945">
                  <c:v>1.0595699999999999</c:v>
                </c:pt>
                <c:pt idx="28946">
                  <c:v>1.0424800000000001</c:v>
                </c:pt>
                <c:pt idx="28947">
                  <c:v>1.0571299999999999</c:v>
                </c:pt>
                <c:pt idx="28948">
                  <c:v>1.0400400000000001</c:v>
                </c:pt>
                <c:pt idx="28949">
                  <c:v>1.03271</c:v>
                </c:pt>
                <c:pt idx="28950">
                  <c:v>1.03027</c:v>
                </c:pt>
                <c:pt idx="28951">
                  <c:v>1.00342</c:v>
                </c:pt>
                <c:pt idx="28952">
                  <c:v>0.99853499999999995</c:v>
                </c:pt>
                <c:pt idx="28953">
                  <c:v>0.98632799999999998</c:v>
                </c:pt>
                <c:pt idx="28954">
                  <c:v>0.98388699999999996</c:v>
                </c:pt>
                <c:pt idx="28955">
                  <c:v>0.95947300000000002</c:v>
                </c:pt>
                <c:pt idx="28956">
                  <c:v>0.95947300000000002</c:v>
                </c:pt>
                <c:pt idx="28957">
                  <c:v>0.94970699999999997</c:v>
                </c:pt>
                <c:pt idx="28958">
                  <c:v>0.92529300000000003</c:v>
                </c:pt>
                <c:pt idx="28959">
                  <c:v>0.89355499999999999</c:v>
                </c:pt>
                <c:pt idx="28960">
                  <c:v>0.88867200000000002</c:v>
                </c:pt>
                <c:pt idx="28961">
                  <c:v>0.87646500000000005</c:v>
                </c:pt>
                <c:pt idx="28962">
                  <c:v>0.84228499999999995</c:v>
                </c:pt>
                <c:pt idx="28963">
                  <c:v>0.82763699999999996</c:v>
                </c:pt>
                <c:pt idx="28964">
                  <c:v>0.80322300000000002</c:v>
                </c:pt>
                <c:pt idx="28965">
                  <c:v>0.77636700000000003</c:v>
                </c:pt>
                <c:pt idx="28966">
                  <c:v>0.74951199999999996</c:v>
                </c:pt>
                <c:pt idx="28967">
                  <c:v>0.74462899999999999</c:v>
                </c:pt>
                <c:pt idx="28968">
                  <c:v>0.710449</c:v>
                </c:pt>
                <c:pt idx="28969">
                  <c:v>0.68359400000000003</c:v>
                </c:pt>
                <c:pt idx="28970">
                  <c:v>0.66650399999999999</c:v>
                </c:pt>
                <c:pt idx="28971">
                  <c:v>0.65185499999999996</c:v>
                </c:pt>
                <c:pt idx="28972">
                  <c:v>0.625</c:v>
                </c:pt>
                <c:pt idx="28973">
                  <c:v>0.57617200000000002</c:v>
                </c:pt>
                <c:pt idx="28974">
                  <c:v>0.55908199999999997</c:v>
                </c:pt>
                <c:pt idx="28975">
                  <c:v>0.52978499999999995</c:v>
                </c:pt>
                <c:pt idx="28976">
                  <c:v>0.48828100000000002</c:v>
                </c:pt>
                <c:pt idx="28977">
                  <c:v>0.46630899999999997</c:v>
                </c:pt>
                <c:pt idx="28978">
                  <c:v>0.43212899999999999</c:v>
                </c:pt>
                <c:pt idx="28979">
                  <c:v>0.400391</c:v>
                </c:pt>
                <c:pt idx="28980">
                  <c:v>0.383301</c:v>
                </c:pt>
                <c:pt idx="28981">
                  <c:v>0.34912100000000001</c:v>
                </c:pt>
                <c:pt idx="28982">
                  <c:v>0.3125</c:v>
                </c:pt>
                <c:pt idx="28983">
                  <c:v>0.26855499999999999</c:v>
                </c:pt>
                <c:pt idx="28984">
                  <c:v>0.25390600000000002</c:v>
                </c:pt>
                <c:pt idx="28985">
                  <c:v>0.21484400000000001</c:v>
                </c:pt>
                <c:pt idx="28986">
                  <c:v>0.18554699999999999</c:v>
                </c:pt>
                <c:pt idx="28987">
                  <c:v>0.161133</c:v>
                </c:pt>
                <c:pt idx="28988">
                  <c:v>0.13916000000000001</c:v>
                </c:pt>
                <c:pt idx="28989">
                  <c:v>7.0800799999999997E-2</c:v>
                </c:pt>
                <c:pt idx="28990">
                  <c:v>6.3476599999999994E-2</c:v>
                </c:pt>
                <c:pt idx="28991">
                  <c:v>2.1972700000000001E-2</c:v>
                </c:pt>
                <c:pt idx="28992">
                  <c:v>-1.4648400000000001E-2</c:v>
                </c:pt>
                <c:pt idx="28993">
                  <c:v>-3.1738299999999997E-2</c:v>
                </c:pt>
                <c:pt idx="28994">
                  <c:v>-7.5683600000000004E-2</c:v>
                </c:pt>
                <c:pt idx="28995">
                  <c:v>-0.109863</c:v>
                </c:pt>
                <c:pt idx="28996">
                  <c:v>-0.151367</c:v>
                </c:pt>
                <c:pt idx="28997">
                  <c:v>-0.17089799999999999</c:v>
                </c:pt>
                <c:pt idx="28998">
                  <c:v>-0.20263700000000001</c:v>
                </c:pt>
                <c:pt idx="28999">
                  <c:v>-0.244141</c:v>
                </c:pt>
                <c:pt idx="29000">
                  <c:v>-0.26123000000000002</c:v>
                </c:pt>
                <c:pt idx="29001">
                  <c:v>-0.29541000000000001</c:v>
                </c:pt>
                <c:pt idx="29002">
                  <c:v>-0.35156199999999999</c:v>
                </c:pt>
                <c:pt idx="29003">
                  <c:v>-0.35156199999999999</c:v>
                </c:pt>
                <c:pt idx="29004">
                  <c:v>-0.37841799999999998</c:v>
                </c:pt>
                <c:pt idx="29005">
                  <c:v>-0.43212899999999999</c:v>
                </c:pt>
                <c:pt idx="29006">
                  <c:v>-0.44677699999999998</c:v>
                </c:pt>
                <c:pt idx="29007">
                  <c:v>-0.47363300000000003</c:v>
                </c:pt>
                <c:pt idx="29008">
                  <c:v>-0.51025399999999999</c:v>
                </c:pt>
                <c:pt idx="29009">
                  <c:v>-0.54931600000000003</c:v>
                </c:pt>
                <c:pt idx="29010">
                  <c:v>-0.56640599999999997</c:v>
                </c:pt>
                <c:pt idx="29011">
                  <c:v>-0.58593799999999996</c:v>
                </c:pt>
                <c:pt idx="29012">
                  <c:v>-0.62988299999999997</c:v>
                </c:pt>
                <c:pt idx="29013">
                  <c:v>-0.61035200000000001</c:v>
                </c:pt>
                <c:pt idx="29014">
                  <c:v>-0.65917999999999999</c:v>
                </c:pt>
                <c:pt idx="29015">
                  <c:v>-0.66162100000000001</c:v>
                </c:pt>
                <c:pt idx="29016">
                  <c:v>-0.71777299999999999</c:v>
                </c:pt>
                <c:pt idx="29017">
                  <c:v>-0.72753900000000005</c:v>
                </c:pt>
                <c:pt idx="29018">
                  <c:v>-0.75439500000000004</c:v>
                </c:pt>
                <c:pt idx="29019">
                  <c:v>-0.77880899999999997</c:v>
                </c:pt>
                <c:pt idx="29020">
                  <c:v>-0.79101600000000005</c:v>
                </c:pt>
                <c:pt idx="29021">
                  <c:v>-0.80810499999999996</c:v>
                </c:pt>
                <c:pt idx="29022">
                  <c:v>-0.83496099999999995</c:v>
                </c:pt>
                <c:pt idx="29023">
                  <c:v>-0.84960899999999995</c:v>
                </c:pt>
                <c:pt idx="29024">
                  <c:v>-0.866699</c:v>
                </c:pt>
                <c:pt idx="29025">
                  <c:v>-0.87890599999999997</c:v>
                </c:pt>
                <c:pt idx="29026">
                  <c:v>-0.90820299999999998</c:v>
                </c:pt>
                <c:pt idx="29027">
                  <c:v>-0.90087899999999999</c:v>
                </c:pt>
                <c:pt idx="29028">
                  <c:v>-0.91064500000000004</c:v>
                </c:pt>
                <c:pt idx="29029">
                  <c:v>-0.93261700000000003</c:v>
                </c:pt>
                <c:pt idx="29030">
                  <c:v>-0.92773399999999995</c:v>
                </c:pt>
                <c:pt idx="29031">
                  <c:v>-0.94970699999999997</c:v>
                </c:pt>
                <c:pt idx="29032">
                  <c:v>-0.95214799999999999</c:v>
                </c:pt>
                <c:pt idx="29033">
                  <c:v>-0.96435499999999996</c:v>
                </c:pt>
                <c:pt idx="29034">
                  <c:v>-0.96435499999999996</c:v>
                </c:pt>
                <c:pt idx="29035">
                  <c:v>-0.94970699999999997</c:v>
                </c:pt>
                <c:pt idx="29036">
                  <c:v>-0.96191400000000005</c:v>
                </c:pt>
                <c:pt idx="29037">
                  <c:v>-0.97412100000000001</c:v>
                </c:pt>
                <c:pt idx="29038">
                  <c:v>-0.97412100000000001</c:v>
                </c:pt>
                <c:pt idx="29039">
                  <c:v>-0.98388699999999996</c:v>
                </c:pt>
                <c:pt idx="29040">
                  <c:v>-0.97412100000000001</c:v>
                </c:pt>
                <c:pt idx="29041">
                  <c:v>-0.99121099999999995</c:v>
                </c:pt>
                <c:pt idx="29042">
                  <c:v>-0.97167999999999999</c:v>
                </c:pt>
                <c:pt idx="29043">
                  <c:v>-0.93994100000000003</c:v>
                </c:pt>
                <c:pt idx="29044">
                  <c:v>-0.96191400000000005</c:v>
                </c:pt>
                <c:pt idx="29045">
                  <c:v>-0.94970699999999997</c:v>
                </c:pt>
                <c:pt idx="29046">
                  <c:v>-0.9375</c:v>
                </c:pt>
                <c:pt idx="29047">
                  <c:v>-0.92773399999999995</c:v>
                </c:pt>
                <c:pt idx="29048">
                  <c:v>-0.91308599999999995</c:v>
                </c:pt>
                <c:pt idx="29049">
                  <c:v>-0.90820299999999998</c:v>
                </c:pt>
                <c:pt idx="29050">
                  <c:v>-0.91064500000000004</c:v>
                </c:pt>
                <c:pt idx="29051">
                  <c:v>-0.88622999999999996</c:v>
                </c:pt>
                <c:pt idx="29052">
                  <c:v>-0.86181600000000003</c:v>
                </c:pt>
                <c:pt idx="29053">
                  <c:v>-0.83984400000000003</c:v>
                </c:pt>
                <c:pt idx="29054">
                  <c:v>-0.84228499999999995</c:v>
                </c:pt>
                <c:pt idx="29055">
                  <c:v>-0.81298800000000004</c:v>
                </c:pt>
                <c:pt idx="29056">
                  <c:v>-0.77636700000000003</c:v>
                </c:pt>
                <c:pt idx="29057">
                  <c:v>-0.78369100000000003</c:v>
                </c:pt>
                <c:pt idx="29058">
                  <c:v>-0.74951199999999996</c:v>
                </c:pt>
                <c:pt idx="29059">
                  <c:v>-0.73242200000000002</c:v>
                </c:pt>
                <c:pt idx="29060">
                  <c:v>-0.70556600000000003</c:v>
                </c:pt>
                <c:pt idx="29061">
                  <c:v>-0.67627000000000004</c:v>
                </c:pt>
                <c:pt idx="29062">
                  <c:v>-0.66162100000000001</c:v>
                </c:pt>
                <c:pt idx="29063">
                  <c:v>-0.62255899999999997</c:v>
                </c:pt>
                <c:pt idx="29064">
                  <c:v>-0.60546900000000003</c:v>
                </c:pt>
                <c:pt idx="29065">
                  <c:v>-0.58105499999999999</c:v>
                </c:pt>
                <c:pt idx="29066">
                  <c:v>-0.55664100000000005</c:v>
                </c:pt>
                <c:pt idx="29067">
                  <c:v>-0.51269500000000001</c:v>
                </c:pt>
                <c:pt idx="29068">
                  <c:v>-0.49316399999999999</c:v>
                </c:pt>
                <c:pt idx="29069">
                  <c:v>-0.50292999999999999</c:v>
                </c:pt>
                <c:pt idx="29070">
                  <c:v>-0.43457000000000001</c:v>
                </c:pt>
                <c:pt idx="29071">
                  <c:v>-0.41503899999999999</c:v>
                </c:pt>
                <c:pt idx="29072">
                  <c:v>-0.390625</c:v>
                </c:pt>
                <c:pt idx="29073">
                  <c:v>-0.35644500000000001</c:v>
                </c:pt>
                <c:pt idx="29074">
                  <c:v>-0.31494100000000003</c:v>
                </c:pt>
                <c:pt idx="29075">
                  <c:v>-0.29296899999999998</c:v>
                </c:pt>
                <c:pt idx="29076">
                  <c:v>-0.25390600000000002</c:v>
                </c:pt>
                <c:pt idx="29077">
                  <c:v>-0.21240200000000001</c:v>
                </c:pt>
                <c:pt idx="29078">
                  <c:v>-0.18798799999999999</c:v>
                </c:pt>
                <c:pt idx="29079">
                  <c:v>-0.153809</c:v>
                </c:pt>
                <c:pt idx="29080">
                  <c:v>-0.109863</c:v>
                </c:pt>
                <c:pt idx="29081">
                  <c:v>-9.2773400000000006E-2</c:v>
                </c:pt>
                <c:pt idx="29082">
                  <c:v>-6.3476599999999994E-2</c:v>
                </c:pt>
                <c:pt idx="29083">
                  <c:v>-2.1972700000000001E-2</c:v>
                </c:pt>
                <c:pt idx="29084">
                  <c:v>-9.7656199999999992E-3</c:v>
                </c:pt>
                <c:pt idx="29085">
                  <c:v>3.6621099999999997E-2</c:v>
                </c:pt>
                <c:pt idx="29086">
                  <c:v>6.1035199999999998E-2</c:v>
                </c:pt>
                <c:pt idx="29087">
                  <c:v>0.10498</c:v>
                </c:pt>
                <c:pt idx="29088">
                  <c:v>0.12695300000000001</c:v>
                </c:pt>
                <c:pt idx="29089">
                  <c:v>0.163574</c:v>
                </c:pt>
                <c:pt idx="29090">
                  <c:v>0.20996100000000001</c:v>
                </c:pt>
                <c:pt idx="29091">
                  <c:v>0.25390600000000002</c:v>
                </c:pt>
                <c:pt idx="29092">
                  <c:v>0.25390600000000002</c:v>
                </c:pt>
                <c:pt idx="29093">
                  <c:v>0.29785200000000001</c:v>
                </c:pt>
                <c:pt idx="29094">
                  <c:v>0.32714799999999999</c:v>
                </c:pt>
                <c:pt idx="29095">
                  <c:v>0.36621100000000001</c:v>
                </c:pt>
                <c:pt idx="29096">
                  <c:v>0.39550800000000003</c:v>
                </c:pt>
                <c:pt idx="29097">
                  <c:v>0.41748000000000002</c:v>
                </c:pt>
                <c:pt idx="29098">
                  <c:v>0.45166000000000001</c:v>
                </c:pt>
                <c:pt idx="29099">
                  <c:v>0.49804700000000002</c:v>
                </c:pt>
                <c:pt idx="29100">
                  <c:v>0.50781200000000004</c:v>
                </c:pt>
                <c:pt idx="29101">
                  <c:v>0.52490199999999998</c:v>
                </c:pt>
                <c:pt idx="29102">
                  <c:v>0.56152299999999999</c:v>
                </c:pt>
                <c:pt idx="29103">
                  <c:v>0.60058599999999995</c:v>
                </c:pt>
                <c:pt idx="29104">
                  <c:v>0.62011700000000003</c:v>
                </c:pt>
                <c:pt idx="29105">
                  <c:v>0.64941400000000005</c:v>
                </c:pt>
                <c:pt idx="29106">
                  <c:v>0.68359400000000003</c:v>
                </c:pt>
                <c:pt idx="29107">
                  <c:v>0.68847700000000001</c:v>
                </c:pt>
                <c:pt idx="29108">
                  <c:v>0.71289100000000005</c:v>
                </c:pt>
                <c:pt idx="29109">
                  <c:v>0.73974600000000001</c:v>
                </c:pt>
                <c:pt idx="29110">
                  <c:v>0.78369100000000003</c:v>
                </c:pt>
                <c:pt idx="29111">
                  <c:v>0.79345699999999997</c:v>
                </c:pt>
                <c:pt idx="29112">
                  <c:v>0.79345699999999997</c:v>
                </c:pt>
                <c:pt idx="29113">
                  <c:v>0.83496099999999995</c:v>
                </c:pt>
                <c:pt idx="29114">
                  <c:v>0.85449200000000003</c:v>
                </c:pt>
                <c:pt idx="29115">
                  <c:v>0.87402299999999999</c:v>
                </c:pt>
                <c:pt idx="29116">
                  <c:v>0.88378900000000005</c:v>
                </c:pt>
                <c:pt idx="29117">
                  <c:v>0.89843799999999996</c:v>
                </c:pt>
                <c:pt idx="29118">
                  <c:v>0.91064500000000004</c:v>
                </c:pt>
                <c:pt idx="29119">
                  <c:v>0.91796900000000003</c:v>
                </c:pt>
                <c:pt idx="29120">
                  <c:v>0.944824</c:v>
                </c:pt>
                <c:pt idx="29121">
                  <c:v>0.94726600000000005</c:v>
                </c:pt>
                <c:pt idx="29122">
                  <c:v>0.95947300000000002</c:v>
                </c:pt>
                <c:pt idx="29123">
                  <c:v>0.98144500000000001</c:v>
                </c:pt>
                <c:pt idx="29124">
                  <c:v>0.98877000000000004</c:v>
                </c:pt>
                <c:pt idx="29125">
                  <c:v>0.99121099999999995</c:v>
                </c:pt>
                <c:pt idx="29126">
                  <c:v>1.01562</c:v>
                </c:pt>
                <c:pt idx="29127">
                  <c:v>1.00586</c:v>
                </c:pt>
                <c:pt idx="29128">
                  <c:v>1.01807</c:v>
                </c:pt>
                <c:pt idx="29129">
                  <c:v>1.03271</c:v>
                </c:pt>
                <c:pt idx="29130">
                  <c:v>1.03027</c:v>
                </c:pt>
                <c:pt idx="29131">
                  <c:v>1.02783</c:v>
                </c:pt>
                <c:pt idx="29132">
                  <c:v>1.02783</c:v>
                </c:pt>
                <c:pt idx="29133">
                  <c:v>1.02783</c:v>
                </c:pt>
                <c:pt idx="29134">
                  <c:v>1.0376000000000001</c:v>
                </c:pt>
                <c:pt idx="29135">
                  <c:v>1.0400400000000001</c:v>
                </c:pt>
                <c:pt idx="29136">
                  <c:v>1.0351600000000001</c:v>
                </c:pt>
                <c:pt idx="29137">
                  <c:v>1.01318</c:v>
                </c:pt>
                <c:pt idx="29138">
                  <c:v>1.02295</c:v>
                </c:pt>
                <c:pt idx="29139">
                  <c:v>1.02051</c:v>
                </c:pt>
                <c:pt idx="29140">
                  <c:v>1.00586</c:v>
                </c:pt>
                <c:pt idx="29141">
                  <c:v>1.00586</c:v>
                </c:pt>
                <c:pt idx="29142">
                  <c:v>0.98144500000000001</c:v>
                </c:pt>
                <c:pt idx="29143">
                  <c:v>0.96435499999999996</c:v>
                </c:pt>
                <c:pt idx="29144">
                  <c:v>0.96435499999999996</c:v>
                </c:pt>
                <c:pt idx="29145">
                  <c:v>0.94970699999999997</c:v>
                </c:pt>
                <c:pt idx="29146">
                  <c:v>0.93261700000000003</c:v>
                </c:pt>
                <c:pt idx="29147">
                  <c:v>0.91064500000000004</c:v>
                </c:pt>
                <c:pt idx="29148">
                  <c:v>0.91064500000000004</c:v>
                </c:pt>
                <c:pt idx="29149">
                  <c:v>0.88378900000000005</c:v>
                </c:pt>
                <c:pt idx="29150">
                  <c:v>0.89843799999999996</c:v>
                </c:pt>
                <c:pt idx="29151">
                  <c:v>0.83740199999999998</c:v>
                </c:pt>
                <c:pt idx="29152">
                  <c:v>0.83984400000000003</c:v>
                </c:pt>
                <c:pt idx="29153">
                  <c:v>0.81054700000000002</c:v>
                </c:pt>
                <c:pt idx="29154">
                  <c:v>0.80566400000000005</c:v>
                </c:pt>
                <c:pt idx="29155">
                  <c:v>0.78125</c:v>
                </c:pt>
                <c:pt idx="29156">
                  <c:v>0.74951199999999996</c:v>
                </c:pt>
                <c:pt idx="29157">
                  <c:v>0.73242200000000002</c:v>
                </c:pt>
                <c:pt idx="29158">
                  <c:v>0.72021500000000005</c:v>
                </c:pt>
                <c:pt idx="29159">
                  <c:v>0.695801</c:v>
                </c:pt>
                <c:pt idx="29160">
                  <c:v>0.66650399999999999</c:v>
                </c:pt>
                <c:pt idx="29161">
                  <c:v>0.63476600000000005</c:v>
                </c:pt>
                <c:pt idx="29162">
                  <c:v>0.60546900000000003</c:v>
                </c:pt>
                <c:pt idx="29163">
                  <c:v>0.58837899999999999</c:v>
                </c:pt>
                <c:pt idx="29164">
                  <c:v>0.546875</c:v>
                </c:pt>
                <c:pt idx="29165">
                  <c:v>0.53222700000000001</c:v>
                </c:pt>
                <c:pt idx="29166">
                  <c:v>0.49316399999999999</c:v>
                </c:pt>
                <c:pt idx="29167">
                  <c:v>0.48339799999999999</c:v>
                </c:pt>
                <c:pt idx="29168">
                  <c:v>0.44433600000000001</c:v>
                </c:pt>
                <c:pt idx="29169">
                  <c:v>0.41259800000000002</c:v>
                </c:pt>
                <c:pt idx="29170">
                  <c:v>0.38818399999999997</c:v>
                </c:pt>
                <c:pt idx="29171">
                  <c:v>0.36376999999999998</c:v>
                </c:pt>
                <c:pt idx="29172">
                  <c:v>0.322266</c:v>
                </c:pt>
                <c:pt idx="29173">
                  <c:v>0.305176</c:v>
                </c:pt>
                <c:pt idx="29174">
                  <c:v>0.25390600000000002</c:v>
                </c:pt>
                <c:pt idx="29175">
                  <c:v>0.222168</c:v>
                </c:pt>
                <c:pt idx="29176">
                  <c:v>0.20507800000000001</c:v>
                </c:pt>
                <c:pt idx="29177">
                  <c:v>0.151367</c:v>
                </c:pt>
                <c:pt idx="29178">
                  <c:v>0.151367</c:v>
                </c:pt>
                <c:pt idx="29179">
                  <c:v>8.5449200000000003E-2</c:v>
                </c:pt>
                <c:pt idx="29180">
                  <c:v>6.8359400000000001E-2</c:v>
                </c:pt>
                <c:pt idx="29181">
                  <c:v>4.1503900000000003E-2</c:v>
                </c:pt>
                <c:pt idx="29182">
                  <c:v>7.3242200000000002E-3</c:v>
                </c:pt>
                <c:pt idx="29183">
                  <c:v>-2.6855500000000001E-2</c:v>
                </c:pt>
                <c:pt idx="29184">
                  <c:v>-5.6152300000000002E-2</c:v>
                </c:pt>
                <c:pt idx="29185">
                  <c:v>-8.7890599999999999E-2</c:v>
                </c:pt>
                <c:pt idx="29186">
                  <c:v>-0.12939500000000001</c:v>
                </c:pt>
                <c:pt idx="29187">
                  <c:v>-0.158691</c:v>
                </c:pt>
                <c:pt idx="29188">
                  <c:v>-0.18798799999999999</c:v>
                </c:pt>
                <c:pt idx="29189">
                  <c:v>-0.21484400000000001</c:v>
                </c:pt>
                <c:pt idx="29190">
                  <c:v>-0.246582</c:v>
                </c:pt>
                <c:pt idx="29191">
                  <c:v>-0.26611299999999999</c:v>
                </c:pt>
                <c:pt idx="29192">
                  <c:v>-0.25634800000000002</c:v>
                </c:pt>
                <c:pt idx="29193">
                  <c:v>-0.322266</c:v>
                </c:pt>
                <c:pt idx="29194">
                  <c:v>-0.383301</c:v>
                </c:pt>
                <c:pt idx="29195">
                  <c:v>-0.40771499999999999</c:v>
                </c:pt>
                <c:pt idx="29196">
                  <c:v>-0.43212899999999999</c:v>
                </c:pt>
                <c:pt idx="29197">
                  <c:v>-0.45410200000000001</c:v>
                </c:pt>
                <c:pt idx="29198">
                  <c:v>-0.49804700000000002</c:v>
                </c:pt>
                <c:pt idx="29199">
                  <c:v>-0.52978499999999995</c:v>
                </c:pt>
                <c:pt idx="29200">
                  <c:v>-0.54931600000000003</c:v>
                </c:pt>
                <c:pt idx="29201">
                  <c:v>-0.57128900000000005</c:v>
                </c:pt>
                <c:pt idx="29202">
                  <c:v>-0.60546900000000003</c:v>
                </c:pt>
                <c:pt idx="29203">
                  <c:v>-0.62744100000000003</c:v>
                </c:pt>
                <c:pt idx="29204">
                  <c:v>-0.65429700000000002</c:v>
                </c:pt>
                <c:pt idx="29205">
                  <c:v>-0.67382799999999998</c:v>
                </c:pt>
                <c:pt idx="29206">
                  <c:v>-0.69335899999999995</c:v>
                </c:pt>
                <c:pt idx="29207">
                  <c:v>-0.72997999999999996</c:v>
                </c:pt>
                <c:pt idx="29208">
                  <c:v>-0.73486300000000004</c:v>
                </c:pt>
                <c:pt idx="29209">
                  <c:v>-0.78369100000000003</c:v>
                </c:pt>
                <c:pt idx="29210">
                  <c:v>-0.79589799999999999</c:v>
                </c:pt>
                <c:pt idx="29211">
                  <c:v>-0.80566400000000005</c:v>
                </c:pt>
                <c:pt idx="29212">
                  <c:v>-0.82519500000000001</c:v>
                </c:pt>
                <c:pt idx="29213">
                  <c:v>-0.84472700000000001</c:v>
                </c:pt>
                <c:pt idx="29214">
                  <c:v>-0.866699</c:v>
                </c:pt>
                <c:pt idx="29215">
                  <c:v>-0.86425799999999997</c:v>
                </c:pt>
                <c:pt idx="29216">
                  <c:v>-0.89111300000000004</c:v>
                </c:pt>
                <c:pt idx="29217">
                  <c:v>-0.89111300000000004</c:v>
                </c:pt>
                <c:pt idx="29218">
                  <c:v>-0.90332000000000001</c:v>
                </c:pt>
                <c:pt idx="29219">
                  <c:v>-0.92773399999999995</c:v>
                </c:pt>
                <c:pt idx="29220">
                  <c:v>-0.9375</c:v>
                </c:pt>
                <c:pt idx="29221">
                  <c:v>-0.94238299999999997</c:v>
                </c:pt>
                <c:pt idx="29222">
                  <c:v>-0.95214799999999999</c:v>
                </c:pt>
                <c:pt idx="29223">
                  <c:v>-0.96435499999999996</c:v>
                </c:pt>
                <c:pt idx="29224">
                  <c:v>-0.96435499999999996</c:v>
                </c:pt>
                <c:pt idx="29225">
                  <c:v>-0.98144500000000001</c:v>
                </c:pt>
                <c:pt idx="29226">
                  <c:v>-0.97900399999999999</c:v>
                </c:pt>
                <c:pt idx="29227">
                  <c:v>-0.98877000000000004</c:v>
                </c:pt>
                <c:pt idx="29228">
                  <c:v>-0.98877000000000004</c:v>
                </c:pt>
                <c:pt idx="29229">
                  <c:v>-0.97900399999999999</c:v>
                </c:pt>
                <c:pt idx="29230">
                  <c:v>-0.98388699999999996</c:v>
                </c:pt>
                <c:pt idx="29231">
                  <c:v>-1.02783</c:v>
                </c:pt>
                <c:pt idx="29232">
                  <c:v>-0.98144500000000001</c:v>
                </c:pt>
                <c:pt idx="29233">
                  <c:v>-0.96923800000000004</c:v>
                </c:pt>
                <c:pt idx="29234">
                  <c:v>-0.97412100000000001</c:v>
                </c:pt>
                <c:pt idx="29235">
                  <c:v>-0.97167999999999999</c:v>
                </c:pt>
                <c:pt idx="29236">
                  <c:v>-0.94238299999999997</c:v>
                </c:pt>
                <c:pt idx="29237">
                  <c:v>-0.944824</c:v>
                </c:pt>
                <c:pt idx="29238">
                  <c:v>-0.92773399999999995</c:v>
                </c:pt>
                <c:pt idx="29239">
                  <c:v>-0.92285200000000001</c:v>
                </c:pt>
                <c:pt idx="29240">
                  <c:v>-0.90576199999999996</c:v>
                </c:pt>
                <c:pt idx="29241">
                  <c:v>-0.89599600000000001</c:v>
                </c:pt>
                <c:pt idx="29242">
                  <c:v>-0.87402299999999999</c:v>
                </c:pt>
                <c:pt idx="29243">
                  <c:v>-0.88622999999999996</c:v>
                </c:pt>
                <c:pt idx="29244">
                  <c:v>-0.85693399999999997</c:v>
                </c:pt>
                <c:pt idx="29245">
                  <c:v>-0.83252000000000004</c:v>
                </c:pt>
                <c:pt idx="29246">
                  <c:v>-0.81298800000000004</c:v>
                </c:pt>
                <c:pt idx="29247">
                  <c:v>-0.79101600000000005</c:v>
                </c:pt>
                <c:pt idx="29248">
                  <c:v>-0.77636700000000003</c:v>
                </c:pt>
                <c:pt idx="29249">
                  <c:v>-0.74951199999999996</c:v>
                </c:pt>
                <c:pt idx="29250">
                  <c:v>-0.73242200000000002</c:v>
                </c:pt>
                <c:pt idx="29251">
                  <c:v>-0.70556600000000003</c:v>
                </c:pt>
                <c:pt idx="29252">
                  <c:v>-0.68359400000000003</c:v>
                </c:pt>
                <c:pt idx="29253">
                  <c:v>-0.65673800000000004</c:v>
                </c:pt>
                <c:pt idx="29254">
                  <c:v>-0.62988299999999997</c:v>
                </c:pt>
                <c:pt idx="29255">
                  <c:v>-0.61279300000000003</c:v>
                </c:pt>
                <c:pt idx="29256">
                  <c:v>-0.58349600000000001</c:v>
                </c:pt>
                <c:pt idx="29257">
                  <c:v>-0.55908199999999997</c:v>
                </c:pt>
                <c:pt idx="29258">
                  <c:v>-0.52490199999999998</c:v>
                </c:pt>
                <c:pt idx="29259">
                  <c:v>-0.52002000000000004</c:v>
                </c:pt>
                <c:pt idx="29260">
                  <c:v>-0.46386699999999997</c:v>
                </c:pt>
                <c:pt idx="29261">
                  <c:v>-0.44189499999999998</c:v>
                </c:pt>
                <c:pt idx="29262">
                  <c:v>-0.41259800000000002</c:v>
                </c:pt>
                <c:pt idx="29263">
                  <c:v>-0.383301</c:v>
                </c:pt>
                <c:pt idx="29264">
                  <c:v>-0.35156199999999999</c:v>
                </c:pt>
                <c:pt idx="29265">
                  <c:v>-0.31494100000000003</c:v>
                </c:pt>
                <c:pt idx="29266">
                  <c:v>-0.28808600000000001</c:v>
                </c:pt>
                <c:pt idx="29267">
                  <c:v>-0.244141</c:v>
                </c:pt>
                <c:pt idx="29268">
                  <c:v>-0.21728500000000001</c:v>
                </c:pt>
                <c:pt idx="29269">
                  <c:v>-0.17089799999999999</c:v>
                </c:pt>
                <c:pt idx="29270">
                  <c:v>-0.144043</c:v>
                </c:pt>
                <c:pt idx="29271">
                  <c:v>-0.124512</c:v>
                </c:pt>
                <c:pt idx="29272">
                  <c:v>-9.2773400000000006E-2</c:v>
                </c:pt>
                <c:pt idx="29273">
                  <c:v>-5.1269500000000003E-2</c:v>
                </c:pt>
                <c:pt idx="29274">
                  <c:v>-3.90625E-2</c:v>
                </c:pt>
                <c:pt idx="29275">
                  <c:v>1.2207000000000001E-2</c:v>
                </c:pt>
                <c:pt idx="29276">
                  <c:v>4.8828099999999999E-2</c:v>
                </c:pt>
                <c:pt idx="29277">
                  <c:v>8.0566399999999996E-2</c:v>
                </c:pt>
                <c:pt idx="29278">
                  <c:v>0.12939500000000001</c:v>
                </c:pt>
                <c:pt idx="29279">
                  <c:v>0.13671900000000001</c:v>
                </c:pt>
                <c:pt idx="29280">
                  <c:v>0.18554699999999999</c:v>
                </c:pt>
                <c:pt idx="29281">
                  <c:v>0.21728500000000001</c:v>
                </c:pt>
                <c:pt idx="29282">
                  <c:v>0.239258</c:v>
                </c:pt>
                <c:pt idx="29283">
                  <c:v>0.30029299999999998</c:v>
                </c:pt>
                <c:pt idx="29284">
                  <c:v>0.31005899999999997</c:v>
                </c:pt>
                <c:pt idx="29285">
                  <c:v>0.32714799999999999</c:v>
                </c:pt>
                <c:pt idx="29286">
                  <c:v>0.38818399999999997</c:v>
                </c:pt>
                <c:pt idx="29287">
                  <c:v>0.383301</c:v>
                </c:pt>
                <c:pt idx="29288">
                  <c:v>0.44189499999999998</c:v>
                </c:pt>
                <c:pt idx="29289">
                  <c:v>0.461426</c:v>
                </c:pt>
                <c:pt idx="29290">
                  <c:v>0.49804700000000002</c:v>
                </c:pt>
                <c:pt idx="29291">
                  <c:v>0.53466800000000003</c:v>
                </c:pt>
                <c:pt idx="29292">
                  <c:v>0.55175799999999997</c:v>
                </c:pt>
                <c:pt idx="29293">
                  <c:v>0.58837899999999999</c:v>
                </c:pt>
                <c:pt idx="29294">
                  <c:v>0.60790999999999995</c:v>
                </c:pt>
                <c:pt idx="29295">
                  <c:v>0.64941400000000005</c:v>
                </c:pt>
                <c:pt idx="29296">
                  <c:v>0.66894500000000001</c:v>
                </c:pt>
                <c:pt idx="29297">
                  <c:v>0.70800799999999997</c:v>
                </c:pt>
                <c:pt idx="29298">
                  <c:v>0.72021500000000005</c:v>
                </c:pt>
                <c:pt idx="29299">
                  <c:v>0.74218799999999996</c:v>
                </c:pt>
                <c:pt idx="29300">
                  <c:v>0.75927699999999998</c:v>
                </c:pt>
                <c:pt idx="29301">
                  <c:v>0.79834000000000005</c:v>
                </c:pt>
                <c:pt idx="29302">
                  <c:v>0.81054700000000002</c:v>
                </c:pt>
                <c:pt idx="29303">
                  <c:v>0.84716800000000003</c:v>
                </c:pt>
                <c:pt idx="29304">
                  <c:v>0.85693399999999997</c:v>
                </c:pt>
                <c:pt idx="29305">
                  <c:v>0.89355499999999999</c:v>
                </c:pt>
                <c:pt idx="29306">
                  <c:v>0.89355499999999999</c:v>
                </c:pt>
                <c:pt idx="29307">
                  <c:v>0.90576199999999996</c:v>
                </c:pt>
                <c:pt idx="29308">
                  <c:v>0.92529300000000003</c:v>
                </c:pt>
                <c:pt idx="29309">
                  <c:v>0.93994100000000003</c:v>
                </c:pt>
                <c:pt idx="29310">
                  <c:v>0.96191400000000005</c:v>
                </c:pt>
                <c:pt idx="29311">
                  <c:v>0.96191400000000005</c:v>
                </c:pt>
                <c:pt idx="29312">
                  <c:v>0.97900399999999999</c:v>
                </c:pt>
                <c:pt idx="29313">
                  <c:v>1.01562</c:v>
                </c:pt>
                <c:pt idx="29314">
                  <c:v>1.01074</c:v>
                </c:pt>
                <c:pt idx="29315">
                  <c:v>1.02539</c:v>
                </c:pt>
                <c:pt idx="29316">
                  <c:v>1.03271</c:v>
                </c:pt>
                <c:pt idx="29317">
                  <c:v>1.03271</c:v>
                </c:pt>
                <c:pt idx="29318">
                  <c:v>1.0424800000000001</c:v>
                </c:pt>
                <c:pt idx="29319">
                  <c:v>1.0400400000000001</c:v>
                </c:pt>
                <c:pt idx="29320">
                  <c:v>1.0473600000000001</c:v>
                </c:pt>
                <c:pt idx="29321">
                  <c:v>1.0595699999999999</c:v>
                </c:pt>
                <c:pt idx="29322">
                  <c:v>1.0571299999999999</c:v>
                </c:pt>
                <c:pt idx="29323">
                  <c:v>1.0644499999999999</c:v>
                </c:pt>
                <c:pt idx="29324">
                  <c:v>1.0595699999999999</c:v>
                </c:pt>
                <c:pt idx="29325">
                  <c:v>1.0620099999999999</c:v>
                </c:pt>
                <c:pt idx="29326">
                  <c:v>1.07178</c:v>
                </c:pt>
                <c:pt idx="29327">
                  <c:v>1.0571299999999999</c:v>
                </c:pt>
                <c:pt idx="29328">
                  <c:v>1.0449200000000001</c:v>
                </c:pt>
                <c:pt idx="29329">
                  <c:v>1.0546899999999999</c:v>
                </c:pt>
                <c:pt idx="29330">
                  <c:v>1.0376000000000001</c:v>
                </c:pt>
                <c:pt idx="29331">
                  <c:v>1.03271</c:v>
                </c:pt>
                <c:pt idx="29332">
                  <c:v>1.02295</c:v>
                </c:pt>
                <c:pt idx="29333">
                  <c:v>1.01074</c:v>
                </c:pt>
                <c:pt idx="29334">
                  <c:v>1.0083</c:v>
                </c:pt>
                <c:pt idx="29335">
                  <c:v>0.99121099999999995</c:v>
                </c:pt>
                <c:pt idx="29336">
                  <c:v>0.96923800000000004</c:v>
                </c:pt>
                <c:pt idx="29337">
                  <c:v>0.96435499999999996</c:v>
                </c:pt>
                <c:pt idx="29338">
                  <c:v>0.944824</c:v>
                </c:pt>
                <c:pt idx="29339">
                  <c:v>0.92773399999999995</c:v>
                </c:pt>
                <c:pt idx="29340">
                  <c:v>0.930176</c:v>
                </c:pt>
                <c:pt idx="29341">
                  <c:v>0.90576199999999996</c:v>
                </c:pt>
                <c:pt idx="29342">
                  <c:v>0.88622999999999996</c:v>
                </c:pt>
                <c:pt idx="29343">
                  <c:v>0.85693399999999997</c:v>
                </c:pt>
                <c:pt idx="29344">
                  <c:v>0.85449200000000003</c:v>
                </c:pt>
                <c:pt idx="29345">
                  <c:v>0.83252000000000004</c:v>
                </c:pt>
                <c:pt idx="29346">
                  <c:v>0.80322300000000002</c:v>
                </c:pt>
                <c:pt idx="29347">
                  <c:v>0.78125</c:v>
                </c:pt>
                <c:pt idx="29348">
                  <c:v>0.76415999999999995</c:v>
                </c:pt>
                <c:pt idx="29349">
                  <c:v>0.72265599999999997</c:v>
                </c:pt>
                <c:pt idx="29350">
                  <c:v>0.70800799999999997</c:v>
                </c:pt>
                <c:pt idx="29351">
                  <c:v>0.69091800000000003</c:v>
                </c:pt>
                <c:pt idx="29352">
                  <c:v>0.63720699999999997</c:v>
                </c:pt>
                <c:pt idx="29353">
                  <c:v>0.62988299999999997</c:v>
                </c:pt>
                <c:pt idx="29354">
                  <c:v>0.58593799999999996</c:v>
                </c:pt>
                <c:pt idx="29355">
                  <c:v>0.56884800000000002</c:v>
                </c:pt>
                <c:pt idx="29356">
                  <c:v>0.54443399999999997</c:v>
                </c:pt>
                <c:pt idx="29357">
                  <c:v>0.52246099999999995</c:v>
                </c:pt>
                <c:pt idx="29358">
                  <c:v>0.49316399999999999</c:v>
                </c:pt>
                <c:pt idx="29359">
                  <c:v>0.46630899999999997</c:v>
                </c:pt>
                <c:pt idx="29360">
                  <c:v>0.43945299999999998</c:v>
                </c:pt>
                <c:pt idx="29361">
                  <c:v>0.39306600000000003</c:v>
                </c:pt>
                <c:pt idx="29362">
                  <c:v>0.36376999999999998</c:v>
                </c:pt>
                <c:pt idx="29363">
                  <c:v>0.34423799999999999</c:v>
                </c:pt>
                <c:pt idx="29364">
                  <c:v>0.31494100000000003</c:v>
                </c:pt>
                <c:pt idx="29365">
                  <c:v>0.27099600000000001</c:v>
                </c:pt>
                <c:pt idx="29366">
                  <c:v>0.25390600000000002</c:v>
                </c:pt>
                <c:pt idx="29367">
                  <c:v>0.21484400000000001</c:v>
                </c:pt>
                <c:pt idx="29368">
                  <c:v>0.18554699999999999</c:v>
                </c:pt>
                <c:pt idx="29369">
                  <c:v>0.146484</c:v>
                </c:pt>
                <c:pt idx="29370">
                  <c:v>0.117188</c:v>
                </c:pt>
                <c:pt idx="29371">
                  <c:v>8.0566399999999996E-2</c:v>
                </c:pt>
                <c:pt idx="29372">
                  <c:v>5.1269500000000003E-2</c:v>
                </c:pt>
                <c:pt idx="29373">
                  <c:v>1.2207000000000001E-2</c:v>
                </c:pt>
                <c:pt idx="29374">
                  <c:v>-1.9531199999999999E-2</c:v>
                </c:pt>
                <c:pt idx="29375">
                  <c:v>-5.1269500000000003E-2</c:v>
                </c:pt>
                <c:pt idx="29376">
                  <c:v>-7.0800799999999997E-2</c:v>
                </c:pt>
                <c:pt idx="29377">
                  <c:v>-0.114746</c:v>
                </c:pt>
                <c:pt idx="29378">
                  <c:v>-0.13916000000000001</c:v>
                </c:pt>
                <c:pt idx="29379">
                  <c:v>-0.17333999999999999</c:v>
                </c:pt>
                <c:pt idx="29380">
                  <c:v>-0.19531200000000001</c:v>
                </c:pt>
                <c:pt idx="29381">
                  <c:v>-0.25146499999999999</c:v>
                </c:pt>
                <c:pt idx="29382">
                  <c:v>-0.34912100000000001</c:v>
                </c:pt>
                <c:pt idx="29383">
                  <c:v>-0.29296899999999998</c:v>
                </c:pt>
                <c:pt idx="29384">
                  <c:v>-0.33691399999999999</c:v>
                </c:pt>
                <c:pt idx="29385">
                  <c:v>-0.36376999999999998</c:v>
                </c:pt>
                <c:pt idx="29386">
                  <c:v>-0.39306600000000003</c:v>
                </c:pt>
                <c:pt idx="29387">
                  <c:v>-0.41992200000000002</c:v>
                </c:pt>
                <c:pt idx="29388">
                  <c:v>-0.458984</c:v>
                </c:pt>
                <c:pt idx="29389">
                  <c:v>-0.48339799999999999</c:v>
                </c:pt>
                <c:pt idx="29390">
                  <c:v>-0.51025399999999999</c:v>
                </c:pt>
                <c:pt idx="29391">
                  <c:v>-0.55175799999999997</c:v>
                </c:pt>
                <c:pt idx="29392">
                  <c:v>-0.56884800000000002</c:v>
                </c:pt>
                <c:pt idx="29393">
                  <c:v>-0.62744100000000003</c:v>
                </c:pt>
                <c:pt idx="29394">
                  <c:v>-0.61523399999999995</c:v>
                </c:pt>
                <c:pt idx="29395">
                  <c:v>-0.62011700000000003</c:v>
                </c:pt>
                <c:pt idx="29396">
                  <c:v>-0.66650399999999999</c:v>
                </c:pt>
                <c:pt idx="29397">
                  <c:v>-0.71289100000000005</c:v>
                </c:pt>
                <c:pt idx="29398">
                  <c:v>-0.71289100000000005</c:v>
                </c:pt>
                <c:pt idx="29399">
                  <c:v>-0.74462899999999999</c:v>
                </c:pt>
                <c:pt idx="29400">
                  <c:v>-0.74707000000000001</c:v>
                </c:pt>
                <c:pt idx="29401">
                  <c:v>-0.76904300000000003</c:v>
                </c:pt>
                <c:pt idx="29402">
                  <c:v>-0.81298800000000004</c:v>
                </c:pt>
                <c:pt idx="29403">
                  <c:v>-0.82763699999999996</c:v>
                </c:pt>
                <c:pt idx="29404">
                  <c:v>-0.83984400000000003</c:v>
                </c:pt>
                <c:pt idx="29405">
                  <c:v>-0.84960899999999995</c:v>
                </c:pt>
                <c:pt idx="29406">
                  <c:v>-0.86425799999999997</c:v>
                </c:pt>
                <c:pt idx="29407">
                  <c:v>-0.88134800000000002</c:v>
                </c:pt>
                <c:pt idx="29408">
                  <c:v>-0.88867200000000002</c:v>
                </c:pt>
                <c:pt idx="29409">
                  <c:v>-0.89355499999999999</c:v>
                </c:pt>
                <c:pt idx="29410">
                  <c:v>-0.90332000000000001</c:v>
                </c:pt>
                <c:pt idx="29411">
                  <c:v>-0.93505899999999997</c:v>
                </c:pt>
                <c:pt idx="29412">
                  <c:v>-0.92040999999999995</c:v>
                </c:pt>
                <c:pt idx="29413">
                  <c:v>-0.94238299999999997</c:v>
                </c:pt>
                <c:pt idx="29414">
                  <c:v>-0.94970699999999997</c:v>
                </c:pt>
                <c:pt idx="29415">
                  <c:v>-0.95459000000000005</c:v>
                </c:pt>
                <c:pt idx="29416">
                  <c:v>-0.96435499999999996</c:v>
                </c:pt>
                <c:pt idx="29417">
                  <c:v>-0.97656200000000004</c:v>
                </c:pt>
                <c:pt idx="29418">
                  <c:v>-0.96923800000000004</c:v>
                </c:pt>
                <c:pt idx="29419">
                  <c:v>-0.97167999999999999</c:v>
                </c:pt>
                <c:pt idx="29420">
                  <c:v>-0.97412100000000001</c:v>
                </c:pt>
                <c:pt idx="29421">
                  <c:v>-0.96679700000000002</c:v>
                </c:pt>
                <c:pt idx="29422">
                  <c:v>-0.96435499999999996</c:v>
                </c:pt>
                <c:pt idx="29423">
                  <c:v>-0.99365199999999998</c:v>
                </c:pt>
                <c:pt idx="29424">
                  <c:v>-0.94970699999999997</c:v>
                </c:pt>
                <c:pt idx="29425">
                  <c:v>-0.944824</c:v>
                </c:pt>
                <c:pt idx="29426">
                  <c:v>-0.9375</c:v>
                </c:pt>
                <c:pt idx="29427">
                  <c:v>-0.930176</c:v>
                </c:pt>
                <c:pt idx="29428">
                  <c:v>-0.9375</c:v>
                </c:pt>
                <c:pt idx="29429">
                  <c:v>-0.92040999999999995</c:v>
                </c:pt>
                <c:pt idx="29430">
                  <c:v>-0.90087899999999999</c:v>
                </c:pt>
                <c:pt idx="29431">
                  <c:v>-0.88867200000000002</c:v>
                </c:pt>
                <c:pt idx="29432">
                  <c:v>-0.87646500000000005</c:v>
                </c:pt>
                <c:pt idx="29433">
                  <c:v>-0.86914100000000005</c:v>
                </c:pt>
                <c:pt idx="29434">
                  <c:v>-0.852051</c:v>
                </c:pt>
                <c:pt idx="29435">
                  <c:v>-0.83007799999999998</c:v>
                </c:pt>
                <c:pt idx="29436">
                  <c:v>-0.82031200000000004</c:v>
                </c:pt>
                <c:pt idx="29437">
                  <c:v>-0.79834000000000005</c:v>
                </c:pt>
                <c:pt idx="29438">
                  <c:v>-0.76904300000000003</c:v>
                </c:pt>
                <c:pt idx="29439">
                  <c:v>-0.74218799999999996</c:v>
                </c:pt>
                <c:pt idx="29440">
                  <c:v>-0.72753900000000005</c:v>
                </c:pt>
                <c:pt idx="29441">
                  <c:v>-0.70556600000000003</c:v>
                </c:pt>
                <c:pt idx="29442">
                  <c:v>-0.67871099999999995</c:v>
                </c:pt>
                <c:pt idx="29443">
                  <c:v>-0.66406200000000004</c:v>
                </c:pt>
                <c:pt idx="29444">
                  <c:v>-0.63720699999999997</c:v>
                </c:pt>
                <c:pt idx="29445">
                  <c:v>-0.60058599999999995</c:v>
                </c:pt>
                <c:pt idx="29446">
                  <c:v>-0.58105499999999999</c:v>
                </c:pt>
                <c:pt idx="29447">
                  <c:v>-0.56152299999999999</c:v>
                </c:pt>
                <c:pt idx="29448">
                  <c:v>-0.546875</c:v>
                </c:pt>
                <c:pt idx="29449">
                  <c:v>-0.49804700000000002</c:v>
                </c:pt>
                <c:pt idx="29450">
                  <c:v>-0.46630899999999997</c:v>
                </c:pt>
                <c:pt idx="29451">
                  <c:v>-0.44677699999999998</c:v>
                </c:pt>
                <c:pt idx="29452">
                  <c:v>-0.41992200000000002</c:v>
                </c:pt>
                <c:pt idx="29453">
                  <c:v>-0.38574199999999997</c:v>
                </c:pt>
                <c:pt idx="29454">
                  <c:v>-0.35888700000000001</c:v>
                </c:pt>
                <c:pt idx="29455">
                  <c:v>-0.31738300000000003</c:v>
                </c:pt>
                <c:pt idx="29456">
                  <c:v>-0.29541000000000001</c:v>
                </c:pt>
                <c:pt idx="29457">
                  <c:v>-0.25878899999999999</c:v>
                </c:pt>
                <c:pt idx="29458">
                  <c:v>-0.227051</c:v>
                </c:pt>
                <c:pt idx="29459">
                  <c:v>-0.18310499999999999</c:v>
                </c:pt>
                <c:pt idx="29460">
                  <c:v>-0.17089799999999999</c:v>
                </c:pt>
                <c:pt idx="29461">
                  <c:v>-0.112305</c:v>
                </c:pt>
                <c:pt idx="29462">
                  <c:v>-0.107422</c:v>
                </c:pt>
                <c:pt idx="29463">
                  <c:v>-6.3476599999999994E-2</c:v>
                </c:pt>
                <c:pt idx="29464">
                  <c:v>-5.1269500000000003E-2</c:v>
                </c:pt>
                <c:pt idx="29465">
                  <c:v>4.8828099999999996E-3</c:v>
                </c:pt>
                <c:pt idx="29466">
                  <c:v>2.1972700000000001E-2</c:v>
                </c:pt>
                <c:pt idx="29467">
                  <c:v>5.8593800000000001E-2</c:v>
                </c:pt>
                <c:pt idx="29468">
                  <c:v>8.7890599999999999E-2</c:v>
                </c:pt>
                <c:pt idx="29469">
                  <c:v>0.12695300000000001</c:v>
                </c:pt>
                <c:pt idx="29470">
                  <c:v>0.163574</c:v>
                </c:pt>
                <c:pt idx="29471">
                  <c:v>0.21240200000000001</c:v>
                </c:pt>
                <c:pt idx="29472">
                  <c:v>0.21728500000000001</c:v>
                </c:pt>
                <c:pt idx="29473">
                  <c:v>0.26123000000000002</c:v>
                </c:pt>
                <c:pt idx="29474">
                  <c:v>0.29052699999999998</c:v>
                </c:pt>
                <c:pt idx="29475">
                  <c:v>0.31738300000000003</c:v>
                </c:pt>
                <c:pt idx="29476">
                  <c:v>0.35400399999999999</c:v>
                </c:pt>
                <c:pt idx="29477">
                  <c:v>0.38574199999999997</c:v>
                </c:pt>
                <c:pt idx="29478">
                  <c:v>0.41503899999999999</c:v>
                </c:pt>
                <c:pt idx="29479">
                  <c:v>0.45654299999999998</c:v>
                </c:pt>
                <c:pt idx="29480">
                  <c:v>0.48095700000000002</c:v>
                </c:pt>
                <c:pt idx="29481">
                  <c:v>0.49560500000000002</c:v>
                </c:pt>
                <c:pt idx="29482">
                  <c:v>0.52734400000000003</c:v>
                </c:pt>
                <c:pt idx="29483">
                  <c:v>0.57617200000000002</c:v>
                </c:pt>
                <c:pt idx="29484">
                  <c:v>0.59326199999999996</c:v>
                </c:pt>
                <c:pt idx="29485">
                  <c:v>0.61523399999999995</c:v>
                </c:pt>
                <c:pt idx="29486">
                  <c:v>0.64453099999999997</c:v>
                </c:pt>
                <c:pt idx="29487">
                  <c:v>0.66650399999999999</c:v>
                </c:pt>
                <c:pt idx="29488">
                  <c:v>0.69335899999999995</c:v>
                </c:pt>
                <c:pt idx="29489">
                  <c:v>0.71289100000000005</c:v>
                </c:pt>
                <c:pt idx="29490">
                  <c:v>0.77636700000000003</c:v>
                </c:pt>
                <c:pt idx="29491">
                  <c:v>0.773926</c:v>
                </c:pt>
                <c:pt idx="29492">
                  <c:v>0.80078099999999997</c:v>
                </c:pt>
                <c:pt idx="29493">
                  <c:v>0.82031200000000004</c:v>
                </c:pt>
                <c:pt idx="29494">
                  <c:v>0.83984400000000003</c:v>
                </c:pt>
                <c:pt idx="29495">
                  <c:v>0.84472700000000001</c:v>
                </c:pt>
                <c:pt idx="29496">
                  <c:v>0.88378900000000005</c:v>
                </c:pt>
                <c:pt idx="29497">
                  <c:v>0.87890599999999997</c:v>
                </c:pt>
                <c:pt idx="29498">
                  <c:v>0.90332000000000001</c:v>
                </c:pt>
                <c:pt idx="29499">
                  <c:v>0.91796900000000003</c:v>
                </c:pt>
                <c:pt idx="29500">
                  <c:v>0.93994100000000003</c:v>
                </c:pt>
                <c:pt idx="29501">
                  <c:v>0.94726600000000005</c:v>
                </c:pt>
                <c:pt idx="29502">
                  <c:v>0.96435499999999996</c:v>
                </c:pt>
                <c:pt idx="29503">
                  <c:v>0.99121099999999995</c:v>
                </c:pt>
                <c:pt idx="29504">
                  <c:v>0.98632799999999998</c:v>
                </c:pt>
                <c:pt idx="29505">
                  <c:v>0.99609400000000003</c:v>
                </c:pt>
                <c:pt idx="29506">
                  <c:v>1.00586</c:v>
                </c:pt>
                <c:pt idx="29507">
                  <c:v>1.00098</c:v>
                </c:pt>
                <c:pt idx="29508">
                  <c:v>1.02295</c:v>
                </c:pt>
                <c:pt idx="29509">
                  <c:v>1.02051</c:v>
                </c:pt>
                <c:pt idx="29510">
                  <c:v>1.03271</c:v>
                </c:pt>
                <c:pt idx="29511">
                  <c:v>1.0400400000000001</c:v>
                </c:pt>
                <c:pt idx="29512">
                  <c:v>1.02295</c:v>
                </c:pt>
                <c:pt idx="29513">
                  <c:v>1.0498000000000001</c:v>
                </c:pt>
                <c:pt idx="29514">
                  <c:v>1.0571299999999999</c:v>
                </c:pt>
                <c:pt idx="29515">
                  <c:v>1.0376000000000001</c:v>
                </c:pt>
                <c:pt idx="29516">
                  <c:v>1.0473600000000001</c:v>
                </c:pt>
                <c:pt idx="29517">
                  <c:v>1.0400400000000001</c:v>
                </c:pt>
                <c:pt idx="29518">
                  <c:v>1.0473600000000001</c:v>
                </c:pt>
                <c:pt idx="29519">
                  <c:v>1.02783</c:v>
                </c:pt>
                <c:pt idx="29520">
                  <c:v>1.02539</c:v>
                </c:pt>
                <c:pt idx="29521">
                  <c:v>1.02539</c:v>
                </c:pt>
                <c:pt idx="29522">
                  <c:v>1.00098</c:v>
                </c:pt>
                <c:pt idx="29523">
                  <c:v>0.97900399999999999</c:v>
                </c:pt>
                <c:pt idx="29524">
                  <c:v>0.99121099999999995</c:v>
                </c:pt>
                <c:pt idx="29525">
                  <c:v>0.98388699999999996</c:v>
                </c:pt>
                <c:pt idx="29526">
                  <c:v>0.97656200000000004</c:v>
                </c:pt>
                <c:pt idx="29527">
                  <c:v>0.95214799999999999</c:v>
                </c:pt>
                <c:pt idx="29528">
                  <c:v>0.93505899999999997</c:v>
                </c:pt>
                <c:pt idx="29529">
                  <c:v>0.92285200000000001</c:v>
                </c:pt>
                <c:pt idx="29530">
                  <c:v>0.90820299999999998</c:v>
                </c:pt>
                <c:pt idx="29531">
                  <c:v>0.88134800000000002</c:v>
                </c:pt>
                <c:pt idx="29532">
                  <c:v>0.87646500000000005</c:v>
                </c:pt>
                <c:pt idx="29533">
                  <c:v>0.852051</c:v>
                </c:pt>
                <c:pt idx="29534">
                  <c:v>0.82763699999999996</c:v>
                </c:pt>
                <c:pt idx="29535">
                  <c:v>0.81298800000000004</c:v>
                </c:pt>
                <c:pt idx="29536">
                  <c:v>0.80078099999999997</c:v>
                </c:pt>
                <c:pt idx="29537">
                  <c:v>0.77880899999999997</c:v>
                </c:pt>
                <c:pt idx="29538">
                  <c:v>0.75439500000000004</c:v>
                </c:pt>
                <c:pt idx="29539">
                  <c:v>0.73486300000000004</c:v>
                </c:pt>
                <c:pt idx="29540">
                  <c:v>0.703125</c:v>
                </c:pt>
                <c:pt idx="29541">
                  <c:v>0.67627000000000004</c:v>
                </c:pt>
                <c:pt idx="29542">
                  <c:v>0.66406200000000004</c:v>
                </c:pt>
                <c:pt idx="29543">
                  <c:v>0.63476600000000005</c:v>
                </c:pt>
                <c:pt idx="29544">
                  <c:v>0.60302699999999998</c:v>
                </c:pt>
                <c:pt idx="29545">
                  <c:v>0.57617200000000002</c:v>
                </c:pt>
                <c:pt idx="29546">
                  <c:v>0.54931600000000003</c:v>
                </c:pt>
                <c:pt idx="29547">
                  <c:v>0.51757799999999998</c:v>
                </c:pt>
                <c:pt idx="29548">
                  <c:v>0.48828100000000002</c:v>
                </c:pt>
                <c:pt idx="29549">
                  <c:v>0.45410200000000001</c:v>
                </c:pt>
                <c:pt idx="29550">
                  <c:v>0.43212899999999999</c:v>
                </c:pt>
                <c:pt idx="29551">
                  <c:v>0.41748000000000002</c:v>
                </c:pt>
                <c:pt idx="29552">
                  <c:v>0.383301</c:v>
                </c:pt>
                <c:pt idx="29553">
                  <c:v>0.34667999999999999</c:v>
                </c:pt>
                <c:pt idx="29554">
                  <c:v>0.3125</c:v>
                </c:pt>
                <c:pt idx="29555">
                  <c:v>0.27587899999999999</c:v>
                </c:pt>
                <c:pt idx="29556">
                  <c:v>0.25634800000000002</c:v>
                </c:pt>
                <c:pt idx="29557">
                  <c:v>0.21972700000000001</c:v>
                </c:pt>
                <c:pt idx="29558">
                  <c:v>0.18310499999999999</c:v>
                </c:pt>
                <c:pt idx="29559">
                  <c:v>0.146484</c:v>
                </c:pt>
                <c:pt idx="29560">
                  <c:v>0.119629</c:v>
                </c:pt>
                <c:pt idx="29561">
                  <c:v>9.0331999999999996E-2</c:v>
                </c:pt>
                <c:pt idx="29562">
                  <c:v>6.8359400000000001E-2</c:v>
                </c:pt>
                <c:pt idx="29563">
                  <c:v>3.41797E-2</c:v>
                </c:pt>
                <c:pt idx="29564">
                  <c:v>-7.3242200000000002E-3</c:v>
                </c:pt>
                <c:pt idx="29565">
                  <c:v>-2.4414100000000001E-2</c:v>
                </c:pt>
                <c:pt idx="29566">
                  <c:v>-6.5918000000000004E-2</c:v>
                </c:pt>
                <c:pt idx="29567">
                  <c:v>-0.10253900000000001</c:v>
                </c:pt>
                <c:pt idx="29568">
                  <c:v>-0.13183600000000001</c:v>
                </c:pt>
                <c:pt idx="29569">
                  <c:v>-0.168457</c:v>
                </c:pt>
                <c:pt idx="29570">
                  <c:v>-0.19531200000000001</c:v>
                </c:pt>
                <c:pt idx="29571">
                  <c:v>-0.227051</c:v>
                </c:pt>
                <c:pt idx="29572">
                  <c:v>-0.18554699999999999</c:v>
                </c:pt>
                <c:pt idx="29573">
                  <c:v>-0.28564499999999998</c:v>
                </c:pt>
                <c:pt idx="29574">
                  <c:v>-0.32470700000000002</c:v>
                </c:pt>
                <c:pt idx="29575">
                  <c:v>-0.34667999999999999</c:v>
                </c:pt>
                <c:pt idx="29576">
                  <c:v>-0.37841799999999998</c:v>
                </c:pt>
                <c:pt idx="29577">
                  <c:v>-0.41015600000000002</c:v>
                </c:pt>
                <c:pt idx="29578">
                  <c:v>-0.45410200000000001</c:v>
                </c:pt>
                <c:pt idx="29579">
                  <c:v>-0.476074</c:v>
                </c:pt>
                <c:pt idx="29580">
                  <c:v>-0.48828100000000002</c:v>
                </c:pt>
                <c:pt idx="29581">
                  <c:v>-0.539551</c:v>
                </c:pt>
                <c:pt idx="29582">
                  <c:v>-0.55664100000000005</c:v>
                </c:pt>
                <c:pt idx="29583">
                  <c:v>-0.58593799999999996</c:v>
                </c:pt>
                <c:pt idx="29584">
                  <c:v>-0.60546900000000003</c:v>
                </c:pt>
                <c:pt idx="29585">
                  <c:v>-0.617676</c:v>
                </c:pt>
                <c:pt idx="29586">
                  <c:v>-0.66162100000000001</c:v>
                </c:pt>
                <c:pt idx="29587">
                  <c:v>-0.68603499999999995</c:v>
                </c:pt>
                <c:pt idx="29588">
                  <c:v>-0.69091800000000003</c:v>
                </c:pt>
                <c:pt idx="29589">
                  <c:v>-0.73242200000000002</c:v>
                </c:pt>
                <c:pt idx="29590">
                  <c:v>-0.74951199999999996</c:v>
                </c:pt>
                <c:pt idx="29591">
                  <c:v>-0.78369100000000003</c:v>
                </c:pt>
                <c:pt idx="29592">
                  <c:v>-0.79834000000000005</c:v>
                </c:pt>
                <c:pt idx="29593">
                  <c:v>-0.81542999999999999</c:v>
                </c:pt>
                <c:pt idx="29594">
                  <c:v>-0.83007799999999998</c:v>
                </c:pt>
                <c:pt idx="29595">
                  <c:v>-0.84472700000000001</c:v>
                </c:pt>
                <c:pt idx="29596">
                  <c:v>-0.87158199999999997</c:v>
                </c:pt>
                <c:pt idx="29597">
                  <c:v>-0.87402299999999999</c:v>
                </c:pt>
                <c:pt idx="29598">
                  <c:v>-0.90332000000000001</c:v>
                </c:pt>
                <c:pt idx="29599">
                  <c:v>-0.90576199999999996</c:v>
                </c:pt>
                <c:pt idx="29600">
                  <c:v>-0.92529300000000003</c:v>
                </c:pt>
                <c:pt idx="29601">
                  <c:v>-0.9375</c:v>
                </c:pt>
                <c:pt idx="29602">
                  <c:v>-0.93261700000000003</c:v>
                </c:pt>
                <c:pt idx="29603">
                  <c:v>-0.96191400000000005</c:v>
                </c:pt>
                <c:pt idx="29604">
                  <c:v>-0.944824</c:v>
                </c:pt>
                <c:pt idx="29605">
                  <c:v>-0.96679700000000002</c:v>
                </c:pt>
                <c:pt idx="29606">
                  <c:v>-0.97656200000000004</c:v>
                </c:pt>
                <c:pt idx="29607">
                  <c:v>-0.97167999999999999</c:v>
                </c:pt>
                <c:pt idx="29608">
                  <c:v>-0.97900399999999999</c:v>
                </c:pt>
                <c:pt idx="29609">
                  <c:v>-0.97656200000000004</c:v>
                </c:pt>
                <c:pt idx="29610">
                  <c:v>-0.97656200000000004</c:v>
                </c:pt>
                <c:pt idx="29611">
                  <c:v>-1.02051</c:v>
                </c:pt>
                <c:pt idx="29612">
                  <c:v>-0.98388699999999996</c:v>
                </c:pt>
                <c:pt idx="29613">
                  <c:v>-1.01074</c:v>
                </c:pt>
                <c:pt idx="29614">
                  <c:v>-0.97900399999999999</c:v>
                </c:pt>
                <c:pt idx="29615">
                  <c:v>-0.97167999999999999</c:v>
                </c:pt>
                <c:pt idx="29616">
                  <c:v>-0.96679700000000002</c:v>
                </c:pt>
                <c:pt idx="29617">
                  <c:v>-0.96923800000000004</c:v>
                </c:pt>
                <c:pt idx="29618">
                  <c:v>-0.9375</c:v>
                </c:pt>
                <c:pt idx="29619">
                  <c:v>-0.93261700000000003</c:v>
                </c:pt>
                <c:pt idx="29620">
                  <c:v>-0.91796900000000003</c:v>
                </c:pt>
                <c:pt idx="29621">
                  <c:v>-0.90576199999999996</c:v>
                </c:pt>
                <c:pt idx="29622">
                  <c:v>-0.90087899999999999</c:v>
                </c:pt>
                <c:pt idx="29623">
                  <c:v>-0.88378900000000005</c:v>
                </c:pt>
                <c:pt idx="29624">
                  <c:v>-0.90332000000000001</c:v>
                </c:pt>
                <c:pt idx="29625">
                  <c:v>-0.84960899999999995</c:v>
                </c:pt>
                <c:pt idx="29626">
                  <c:v>-0.84716800000000003</c:v>
                </c:pt>
                <c:pt idx="29627">
                  <c:v>-0.82519500000000001</c:v>
                </c:pt>
                <c:pt idx="29628">
                  <c:v>-0.80810499999999996</c:v>
                </c:pt>
                <c:pt idx="29629">
                  <c:v>-0.79345699999999997</c:v>
                </c:pt>
                <c:pt idx="29630">
                  <c:v>-0.77636700000000003</c:v>
                </c:pt>
                <c:pt idx="29631">
                  <c:v>-0.74707000000000001</c:v>
                </c:pt>
                <c:pt idx="29632">
                  <c:v>-0.73974600000000001</c:v>
                </c:pt>
                <c:pt idx="29633">
                  <c:v>-0.69824200000000003</c:v>
                </c:pt>
                <c:pt idx="29634">
                  <c:v>-0.67627000000000004</c:v>
                </c:pt>
                <c:pt idx="29635">
                  <c:v>-0.64697300000000002</c:v>
                </c:pt>
                <c:pt idx="29636">
                  <c:v>-0.62255899999999997</c:v>
                </c:pt>
                <c:pt idx="29637">
                  <c:v>-0.60302699999999998</c:v>
                </c:pt>
                <c:pt idx="29638">
                  <c:v>-0.57372999999999996</c:v>
                </c:pt>
                <c:pt idx="29639">
                  <c:v>-0.554199</c:v>
                </c:pt>
                <c:pt idx="29640">
                  <c:v>-0.51757799999999998</c:v>
                </c:pt>
                <c:pt idx="29641">
                  <c:v>-0.53466800000000003</c:v>
                </c:pt>
                <c:pt idx="29642">
                  <c:v>-0.44921899999999998</c:v>
                </c:pt>
                <c:pt idx="29643">
                  <c:v>-0.43945299999999998</c:v>
                </c:pt>
                <c:pt idx="29644">
                  <c:v>-0.41015600000000002</c:v>
                </c:pt>
                <c:pt idx="29645">
                  <c:v>-0.36865199999999998</c:v>
                </c:pt>
                <c:pt idx="29646">
                  <c:v>-0.33935500000000002</c:v>
                </c:pt>
                <c:pt idx="29647">
                  <c:v>-0.30029299999999998</c:v>
                </c:pt>
                <c:pt idx="29648">
                  <c:v>-0.28076200000000001</c:v>
                </c:pt>
                <c:pt idx="29649">
                  <c:v>-0.25878899999999999</c:v>
                </c:pt>
                <c:pt idx="29650">
                  <c:v>-0.20752000000000001</c:v>
                </c:pt>
                <c:pt idx="29651">
                  <c:v>-0.18554699999999999</c:v>
                </c:pt>
                <c:pt idx="29652">
                  <c:v>-0.10498</c:v>
                </c:pt>
                <c:pt idx="29653">
                  <c:v>-0.107422</c:v>
                </c:pt>
                <c:pt idx="29654">
                  <c:v>-8.7890599999999999E-2</c:v>
                </c:pt>
                <c:pt idx="29655">
                  <c:v>-4.6386700000000003E-2</c:v>
                </c:pt>
                <c:pt idx="29656">
                  <c:v>-1.4648400000000001E-2</c:v>
                </c:pt>
                <c:pt idx="29657">
                  <c:v>2.1972700000000001E-2</c:v>
                </c:pt>
                <c:pt idx="29658">
                  <c:v>4.6386700000000003E-2</c:v>
                </c:pt>
                <c:pt idx="29659">
                  <c:v>8.3007800000000007E-2</c:v>
                </c:pt>
                <c:pt idx="29660">
                  <c:v>0.117188</c:v>
                </c:pt>
                <c:pt idx="29661">
                  <c:v>0.148926</c:v>
                </c:pt>
                <c:pt idx="29662">
                  <c:v>0.17578099999999999</c:v>
                </c:pt>
                <c:pt idx="29663">
                  <c:v>0.21240200000000001</c:v>
                </c:pt>
                <c:pt idx="29664">
                  <c:v>0.25146499999999999</c:v>
                </c:pt>
                <c:pt idx="29665">
                  <c:v>0.27832000000000001</c:v>
                </c:pt>
                <c:pt idx="29666">
                  <c:v>0.31738300000000003</c:v>
                </c:pt>
                <c:pt idx="29667">
                  <c:v>0.35888700000000001</c:v>
                </c:pt>
                <c:pt idx="29668">
                  <c:v>0.37597700000000001</c:v>
                </c:pt>
                <c:pt idx="29669">
                  <c:v>0.41259800000000002</c:v>
                </c:pt>
                <c:pt idx="29670">
                  <c:v>0.44433600000000001</c:v>
                </c:pt>
                <c:pt idx="29671">
                  <c:v>0.47363300000000003</c:v>
                </c:pt>
                <c:pt idx="29672">
                  <c:v>0.49560500000000002</c:v>
                </c:pt>
                <c:pt idx="29673">
                  <c:v>0.51513699999999996</c:v>
                </c:pt>
                <c:pt idx="29674">
                  <c:v>0.539551</c:v>
                </c:pt>
                <c:pt idx="29675">
                  <c:v>0.58837899999999999</c:v>
                </c:pt>
                <c:pt idx="29676">
                  <c:v>0.61035200000000001</c:v>
                </c:pt>
                <c:pt idx="29677">
                  <c:v>0.64941400000000005</c:v>
                </c:pt>
                <c:pt idx="29678">
                  <c:v>0.66650399999999999</c:v>
                </c:pt>
                <c:pt idx="29679">
                  <c:v>0.68603499999999995</c:v>
                </c:pt>
                <c:pt idx="29680">
                  <c:v>0.71289100000000005</c:v>
                </c:pt>
                <c:pt idx="29681">
                  <c:v>0.73974600000000001</c:v>
                </c:pt>
                <c:pt idx="29682">
                  <c:v>0.773926</c:v>
                </c:pt>
                <c:pt idx="29683">
                  <c:v>0.78369100000000003</c:v>
                </c:pt>
                <c:pt idx="29684">
                  <c:v>0.82275399999999999</c:v>
                </c:pt>
                <c:pt idx="29685">
                  <c:v>0.83984400000000003</c:v>
                </c:pt>
                <c:pt idx="29686">
                  <c:v>0.84960899999999995</c:v>
                </c:pt>
                <c:pt idx="29687">
                  <c:v>0.866699</c:v>
                </c:pt>
                <c:pt idx="29688">
                  <c:v>0.88867200000000002</c:v>
                </c:pt>
                <c:pt idx="29689">
                  <c:v>0.90820299999999998</c:v>
                </c:pt>
                <c:pt idx="29690">
                  <c:v>0.92040999999999995</c:v>
                </c:pt>
                <c:pt idx="29691">
                  <c:v>0.90576199999999996</c:v>
                </c:pt>
                <c:pt idx="29692">
                  <c:v>0.94238299999999997</c:v>
                </c:pt>
                <c:pt idx="29693">
                  <c:v>0.99609400000000003</c:v>
                </c:pt>
                <c:pt idx="29694">
                  <c:v>0.99121099999999995</c:v>
                </c:pt>
                <c:pt idx="29695">
                  <c:v>1.01318</c:v>
                </c:pt>
                <c:pt idx="29696">
                  <c:v>0.99365199999999998</c:v>
                </c:pt>
                <c:pt idx="29697">
                  <c:v>1.02295</c:v>
                </c:pt>
                <c:pt idx="29698">
                  <c:v>1.01074</c:v>
                </c:pt>
                <c:pt idx="29699">
                  <c:v>1.02539</c:v>
                </c:pt>
                <c:pt idx="29700">
                  <c:v>1.03027</c:v>
                </c:pt>
                <c:pt idx="29701">
                  <c:v>1.0424800000000001</c:v>
                </c:pt>
                <c:pt idx="29702">
                  <c:v>1.0546899999999999</c:v>
                </c:pt>
                <c:pt idx="29703">
                  <c:v>1.0595699999999999</c:v>
                </c:pt>
                <c:pt idx="29704">
                  <c:v>1.0473600000000001</c:v>
                </c:pt>
                <c:pt idx="29705">
                  <c:v>1.0473600000000001</c:v>
                </c:pt>
                <c:pt idx="29706">
                  <c:v>1.0595699999999999</c:v>
                </c:pt>
                <c:pt idx="29707">
                  <c:v>1.0620099999999999</c:v>
                </c:pt>
                <c:pt idx="29708">
                  <c:v>1.0351600000000001</c:v>
                </c:pt>
                <c:pt idx="29709">
                  <c:v>1.0449200000000001</c:v>
                </c:pt>
                <c:pt idx="29710">
                  <c:v>1.0473600000000001</c:v>
                </c:pt>
                <c:pt idx="29711">
                  <c:v>1.03027</c:v>
                </c:pt>
                <c:pt idx="29712">
                  <c:v>1.02539</c:v>
                </c:pt>
                <c:pt idx="29713">
                  <c:v>1.02295</c:v>
                </c:pt>
                <c:pt idx="29714">
                  <c:v>1.02539</c:v>
                </c:pt>
                <c:pt idx="29715">
                  <c:v>1.00586</c:v>
                </c:pt>
                <c:pt idx="29716">
                  <c:v>1.01074</c:v>
                </c:pt>
                <c:pt idx="29717">
                  <c:v>0.97412100000000001</c:v>
                </c:pt>
                <c:pt idx="29718">
                  <c:v>0.96435499999999996</c:v>
                </c:pt>
                <c:pt idx="29719">
                  <c:v>0.94726600000000005</c:v>
                </c:pt>
                <c:pt idx="29720">
                  <c:v>0.944824</c:v>
                </c:pt>
                <c:pt idx="29721">
                  <c:v>0.92529300000000003</c:v>
                </c:pt>
                <c:pt idx="29722">
                  <c:v>0.91796900000000003</c:v>
                </c:pt>
                <c:pt idx="29723">
                  <c:v>0.88867200000000002</c:v>
                </c:pt>
                <c:pt idx="29724">
                  <c:v>0.87402299999999999</c:v>
                </c:pt>
                <c:pt idx="29725">
                  <c:v>0.85693399999999997</c:v>
                </c:pt>
                <c:pt idx="29726">
                  <c:v>0.81787100000000001</c:v>
                </c:pt>
                <c:pt idx="29727">
                  <c:v>0.81787100000000001</c:v>
                </c:pt>
                <c:pt idx="29728">
                  <c:v>0.79589799999999999</c:v>
                </c:pt>
                <c:pt idx="29729">
                  <c:v>0.77636700000000003</c:v>
                </c:pt>
                <c:pt idx="29730">
                  <c:v>0.76171900000000003</c:v>
                </c:pt>
                <c:pt idx="29731">
                  <c:v>0.70556600000000003</c:v>
                </c:pt>
                <c:pt idx="29732">
                  <c:v>0.72753900000000005</c:v>
                </c:pt>
                <c:pt idx="29733">
                  <c:v>0.68847700000000001</c:v>
                </c:pt>
                <c:pt idx="29734">
                  <c:v>0.64941400000000005</c:v>
                </c:pt>
                <c:pt idx="29735">
                  <c:v>0.61035200000000001</c:v>
                </c:pt>
                <c:pt idx="29736">
                  <c:v>0.58349600000000001</c:v>
                </c:pt>
                <c:pt idx="29737">
                  <c:v>0.57861300000000004</c:v>
                </c:pt>
                <c:pt idx="29738">
                  <c:v>0.54199200000000003</c:v>
                </c:pt>
                <c:pt idx="29739">
                  <c:v>0.50292999999999999</c:v>
                </c:pt>
                <c:pt idx="29740">
                  <c:v>0.48339799999999999</c:v>
                </c:pt>
                <c:pt idx="29741">
                  <c:v>0.45166000000000001</c:v>
                </c:pt>
                <c:pt idx="29742">
                  <c:v>0.42480499999999999</c:v>
                </c:pt>
                <c:pt idx="29743">
                  <c:v>0.397949</c:v>
                </c:pt>
                <c:pt idx="29744">
                  <c:v>0.33691399999999999</c:v>
                </c:pt>
                <c:pt idx="29745">
                  <c:v>0.322266</c:v>
                </c:pt>
                <c:pt idx="29746">
                  <c:v>0.29296899999999998</c:v>
                </c:pt>
                <c:pt idx="29747">
                  <c:v>0.246582</c:v>
                </c:pt>
                <c:pt idx="29748">
                  <c:v>0.24902299999999999</c:v>
                </c:pt>
                <c:pt idx="29749">
                  <c:v>0.19042999999999999</c:v>
                </c:pt>
                <c:pt idx="29750">
                  <c:v>0.17089799999999999</c:v>
                </c:pt>
                <c:pt idx="29751">
                  <c:v>0.144043</c:v>
                </c:pt>
                <c:pt idx="29752">
                  <c:v>0.10253900000000001</c:v>
                </c:pt>
                <c:pt idx="29753">
                  <c:v>8.0566399999999996E-2</c:v>
                </c:pt>
                <c:pt idx="29754">
                  <c:v>3.90625E-2</c:v>
                </c:pt>
                <c:pt idx="29755">
                  <c:v>9.7656199999999992E-3</c:v>
                </c:pt>
                <c:pt idx="29756">
                  <c:v>-2.4414100000000001E-2</c:v>
                </c:pt>
                <c:pt idx="29757">
                  <c:v>-4.8828099999999999E-2</c:v>
                </c:pt>
                <c:pt idx="29758">
                  <c:v>-9.2773400000000006E-2</c:v>
                </c:pt>
                <c:pt idx="29759">
                  <c:v>-0.117188</c:v>
                </c:pt>
                <c:pt idx="29760">
                  <c:v>-0.13427700000000001</c:v>
                </c:pt>
                <c:pt idx="29761">
                  <c:v>-0.19287099999999999</c:v>
                </c:pt>
                <c:pt idx="29762">
                  <c:v>-0.21240200000000001</c:v>
                </c:pt>
                <c:pt idx="29763">
                  <c:v>-0.241699</c:v>
                </c:pt>
                <c:pt idx="29764">
                  <c:v>-0.27099600000000001</c:v>
                </c:pt>
                <c:pt idx="29765">
                  <c:v>-0.31494100000000003</c:v>
                </c:pt>
                <c:pt idx="29766">
                  <c:v>-0.34667999999999999</c:v>
                </c:pt>
                <c:pt idx="29767">
                  <c:v>-0.37597700000000001</c:v>
                </c:pt>
                <c:pt idx="29768">
                  <c:v>-0.40527299999999999</c:v>
                </c:pt>
                <c:pt idx="29769">
                  <c:v>-0.44677699999999998</c:v>
                </c:pt>
                <c:pt idx="29770">
                  <c:v>-0.46386699999999997</c:v>
                </c:pt>
                <c:pt idx="29771">
                  <c:v>-0.50537100000000001</c:v>
                </c:pt>
                <c:pt idx="29772">
                  <c:v>-0.52734400000000003</c:v>
                </c:pt>
                <c:pt idx="29773">
                  <c:v>-0.554199</c:v>
                </c:pt>
                <c:pt idx="29774">
                  <c:v>-0.57617200000000002</c:v>
                </c:pt>
                <c:pt idx="29775">
                  <c:v>-0.57861300000000004</c:v>
                </c:pt>
                <c:pt idx="29776">
                  <c:v>-0.62744100000000003</c:v>
                </c:pt>
                <c:pt idx="29777">
                  <c:v>-0.63964799999999999</c:v>
                </c:pt>
                <c:pt idx="29778">
                  <c:v>-0.67627000000000004</c:v>
                </c:pt>
                <c:pt idx="29779">
                  <c:v>-0.70068399999999997</c:v>
                </c:pt>
                <c:pt idx="29780">
                  <c:v>-0.71777299999999999</c:v>
                </c:pt>
                <c:pt idx="29781">
                  <c:v>-0.73730499999999999</c:v>
                </c:pt>
                <c:pt idx="29782">
                  <c:v>-0.76660200000000001</c:v>
                </c:pt>
                <c:pt idx="29783">
                  <c:v>-0.78125</c:v>
                </c:pt>
                <c:pt idx="29784">
                  <c:v>-0.79834000000000005</c:v>
                </c:pt>
                <c:pt idx="29785">
                  <c:v>-0.83007799999999998</c:v>
                </c:pt>
                <c:pt idx="29786">
                  <c:v>-0.83496099999999995</c:v>
                </c:pt>
                <c:pt idx="29787">
                  <c:v>-0.852051</c:v>
                </c:pt>
                <c:pt idx="29788">
                  <c:v>-0.86425799999999997</c:v>
                </c:pt>
                <c:pt idx="29789">
                  <c:v>-0.88134800000000002</c:v>
                </c:pt>
                <c:pt idx="29790">
                  <c:v>-0.86181600000000003</c:v>
                </c:pt>
                <c:pt idx="29791">
                  <c:v>-0.89355499999999999</c:v>
                </c:pt>
                <c:pt idx="29792">
                  <c:v>-0.92285200000000001</c:v>
                </c:pt>
                <c:pt idx="29793">
                  <c:v>-0.93261700000000003</c:v>
                </c:pt>
                <c:pt idx="29794">
                  <c:v>-0.94238299999999997</c:v>
                </c:pt>
                <c:pt idx="29795">
                  <c:v>-0.944824</c:v>
                </c:pt>
                <c:pt idx="29796">
                  <c:v>-0.95459000000000005</c:v>
                </c:pt>
                <c:pt idx="29797">
                  <c:v>-0.96191400000000005</c:v>
                </c:pt>
                <c:pt idx="29798">
                  <c:v>-0.96679700000000002</c:v>
                </c:pt>
                <c:pt idx="29799">
                  <c:v>-0.96679700000000002</c:v>
                </c:pt>
                <c:pt idx="29800">
                  <c:v>-0.96923800000000004</c:v>
                </c:pt>
                <c:pt idx="29801">
                  <c:v>-0.96679700000000002</c:v>
                </c:pt>
                <c:pt idx="29802">
                  <c:v>-0.95947300000000002</c:v>
                </c:pt>
                <c:pt idx="29803">
                  <c:v>-0.92773399999999995</c:v>
                </c:pt>
                <c:pt idx="29804">
                  <c:v>-0.95947300000000002</c:v>
                </c:pt>
                <c:pt idx="29805">
                  <c:v>-0.94970699999999997</c:v>
                </c:pt>
                <c:pt idx="29806">
                  <c:v>-0.95214799999999999</c:v>
                </c:pt>
                <c:pt idx="29807">
                  <c:v>-0.944824</c:v>
                </c:pt>
                <c:pt idx="29808">
                  <c:v>-0.95214799999999999</c:v>
                </c:pt>
                <c:pt idx="29809">
                  <c:v>-0.930176</c:v>
                </c:pt>
                <c:pt idx="29810">
                  <c:v>-0.91796900000000003</c:v>
                </c:pt>
                <c:pt idx="29811">
                  <c:v>-0.90576199999999996</c:v>
                </c:pt>
                <c:pt idx="29812">
                  <c:v>-0.87646500000000005</c:v>
                </c:pt>
                <c:pt idx="29813">
                  <c:v>-0.866699</c:v>
                </c:pt>
                <c:pt idx="29814">
                  <c:v>-0.87890599999999997</c:v>
                </c:pt>
                <c:pt idx="29815">
                  <c:v>-0.85693399999999997</c:v>
                </c:pt>
                <c:pt idx="29816">
                  <c:v>-0.84960899999999995</c:v>
                </c:pt>
                <c:pt idx="29817">
                  <c:v>-0.82763699999999996</c:v>
                </c:pt>
                <c:pt idx="29818">
                  <c:v>-0.80322300000000002</c:v>
                </c:pt>
                <c:pt idx="29819">
                  <c:v>-0.78613299999999997</c:v>
                </c:pt>
                <c:pt idx="29820">
                  <c:v>-0.76904300000000003</c:v>
                </c:pt>
                <c:pt idx="29821">
                  <c:v>-0.75195299999999998</c:v>
                </c:pt>
                <c:pt idx="29822">
                  <c:v>-0.72753900000000005</c:v>
                </c:pt>
                <c:pt idx="29823">
                  <c:v>-0.68847700000000001</c:v>
                </c:pt>
                <c:pt idx="29824">
                  <c:v>-0.68115199999999998</c:v>
                </c:pt>
                <c:pt idx="29825">
                  <c:v>-0.64453099999999997</c:v>
                </c:pt>
                <c:pt idx="29826">
                  <c:v>-0.62988299999999997</c:v>
                </c:pt>
                <c:pt idx="29827">
                  <c:v>-0.60302699999999998</c:v>
                </c:pt>
                <c:pt idx="29828">
                  <c:v>-0.56396500000000005</c:v>
                </c:pt>
                <c:pt idx="29829">
                  <c:v>-0.55175799999999997</c:v>
                </c:pt>
                <c:pt idx="29830">
                  <c:v>-0.52978499999999995</c:v>
                </c:pt>
                <c:pt idx="29831">
                  <c:v>-0.50048800000000004</c:v>
                </c:pt>
                <c:pt idx="29832">
                  <c:v>-0.46630899999999997</c:v>
                </c:pt>
                <c:pt idx="29833">
                  <c:v>-0.43701200000000001</c:v>
                </c:pt>
                <c:pt idx="29834">
                  <c:v>-0.40771499999999999</c:v>
                </c:pt>
                <c:pt idx="29835">
                  <c:v>-0.380859</c:v>
                </c:pt>
                <c:pt idx="29836">
                  <c:v>-0.34179700000000002</c:v>
                </c:pt>
                <c:pt idx="29837">
                  <c:v>-0.3125</c:v>
                </c:pt>
                <c:pt idx="29838">
                  <c:v>-0.27099600000000001</c:v>
                </c:pt>
                <c:pt idx="29839">
                  <c:v>-0.246582</c:v>
                </c:pt>
                <c:pt idx="29840">
                  <c:v>-0.20507800000000001</c:v>
                </c:pt>
                <c:pt idx="29841">
                  <c:v>-0.17822299999999999</c:v>
                </c:pt>
                <c:pt idx="29842">
                  <c:v>-0.119629</c:v>
                </c:pt>
                <c:pt idx="29843">
                  <c:v>-0.112305</c:v>
                </c:pt>
                <c:pt idx="29844">
                  <c:v>-0.117188</c:v>
                </c:pt>
                <c:pt idx="29845">
                  <c:v>-6.1035199999999998E-2</c:v>
                </c:pt>
                <c:pt idx="29846">
                  <c:v>-9.7656199999999992E-3</c:v>
                </c:pt>
                <c:pt idx="29847">
                  <c:v>1.4648400000000001E-2</c:v>
                </c:pt>
                <c:pt idx="29848">
                  <c:v>5.1269500000000003E-2</c:v>
                </c:pt>
                <c:pt idx="29849">
                  <c:v>7.3242199999999993E-2</c:v>
                </c:pt>
                <c:pt idx="29850">
                  <c:v>0.117188</c:v>
                </c:pt>
                <c:pt idx="29851">
                  <c:v>0.151367</c:v>
                </c:pt>
                <c:pt idx="29852">
                  <c:v>0.168457</c:v>
                </c:pt>
                <c:pt idx="29853">
                  <c:v>0.20752000000000001</c:v>
                </c:pt>
                <c:pt idx="29854">
                  <c:v>0.244141</c:v>
                </c:pt>
                <c:pt idx="29855">
                  <c:v>0.28320299999999998</c:v>
                </c:pt>
                <c:pt idx="29856">
                  <c:v>0.31494100000000003</c:v>
                </c:pt>
                <c:pt idx="29857">
                  <c:v>0.34179700000000002</c:v>
                </c:pt>
                <c:pt idx="29858">
                  <c:v>0.36376999999999998</c:v>
                </c:pt>
                <c:pt idx="29859">
                  <c:v>0.40527299999999999</c:v>
                </c:pt>
                <c:pt idx="29860">
                  <c:v>0.44189499999999998</c:v>
                </c:pt>
                <c:pt idx="29861">
                  <c:v>0.46875</c:v>
                </c:pt>
                <c:pt idx="29862">
                  <c:v>0.49804700000000002</c:v>
                </c:pt>
                <c:pt idx="29863">
                  <c:v>0.52002000000000004</c:v>
                </c:pt>
                <c:pt idx="29864">
                  <c:v>0.55908199999999997</c:v>
                </c:pt>
                <c:pt idx="29865">
                  <c:v>0.58837899999999999</c:v>
                </c:pt>
                <c:pt idx="29866">
                  <c:v>0.60790999999999995</c:v>
                </c:pt>
                <c:pt idx="29867">
                  <c:v>0.62988299999999997</c:v>
                </c:pt>
                <c:pt idx="29868">
                  <c:v>0.67627000000000004</c:v>
                </c:pt>
                <c:pt idx="29869">
                  <c:v>0.69091800000000003</c:v>
                </c:pt>
                <c:pt idx="29870">
                  <c:v>0.710449</c:v>
                </c:pt>
                <c:pt idx="29871">
                  <c:v>0.72753900000000005</c:v>
                </c:pt>
                <c:pt idx="29872">
                  <c:v>0.75927699999999998</c:v>
                </c:pt>
                <c:pt idx="29873">
                  <c:v>0.77880899999999997</c:v>
                </c:pt>
                <c:pt idx="29874">
                  <c:v>0.79834000000000005</c:v>
                </c:pt>
                <c:pt idx="29875">
                  <c:v>0.83984400000000003</c:v>
                </c:pt>
                <c:pt idx="29876">
                  <c:v>0.84472700000000001</c:v>
                </c:pt>
                <c:pt idx="29877">
                  <c:v>0.87158199999999997</c:v>
                </c:pt>
                <c:pt idx="29878">
                  <c:v>0.88622999999999996</c:v>
                </c:pt>
                <c:pt idx="29879">
                  <c:v>0.89111300000000004</c:v>
                </c:pt>
                <c:pt idx="29880">
                  <c:v>0.92040999999999995</c:v>
                </c:pt>
                <c:pt idx="29881">
                  <c:v>0.93261700000000003</c:v>
                </c:pt>
                <c:pt idx="29882">
                  <c:v>0.95214799999999999</c:v>
                </c:pt>
                <c:pt idx="29883">
                  <c:v>0.90820299999999998</c:v>
                </c:pt>
                <c:pt idx="29884">
                  <c:v>0.97412100000000001</c:v>
                </c:pt>
                <c:pt idx="29885">
                  <c:v>0.98388699999999996</c:v>
                </c:pt>
                <c:pt idx="29886">
                  <c:v>0.99853499999999995</c:v>
                </c:pt>
                <c:pt idx="29887">
                  <c:v>1.01074</c:v>
                </c:pt>
                <c:pt idx="29888">
                  <c:v>1.01562</c:v>
                </c:pt>
                <c:pt idx="29889">
                  <c:v>1.0376000000000001</c:v>
                </c:pt>
                <c:pt idx="29890">
                  <c:v>1.0400400000000001</c:v>
                </c:pt>
                <c:pt idx="29891">
                  <c:v>1.0376000000000001</c:v>
                </c:pt>
                <c:pt idx="29892">
                  <c:v>1.0668899999999999</c:v>
                </c:pt>
                <c:pt idx="29893">
                  <c:v>1.0620099999999999</c:v>
                </c:pt>
                <c:pt idx="29894">
                  <c:v>1.0498000000000001</c:v>
                </c:pt>
                <c:pt idx="29895">
                  <c:v>1.0546899999999999</c:v>
                </c:pt>
                <c:pt idx="29896">
                  <c:v>1.0449200000000001</c:v>
                </c:pt>
                <c:pt idx="29897">
                  <c:v>1.0595699999999999</c:v>
                </c:pt>
                <c:pt idx="29898">
                  <c:v>1.0449200000000001</c:v>
                </c:pt>
                <c:pt idx="29899">
                  <c:v>1.0376000000000001</c:v>
                </c:pt>
                <c:pt idx="29900">
                  <c:v>1.0351600000000001</c:v>
                </c:pt>
                <c:pt idx="29901">
                  <c:v>1.0376000000000001</c:v>
                </c:pt>
                <c:pt idx="29902">
                  <c:v>1.02295</c:v>
                </c:pt>
                <c:pt idx="29903">
                  <c:v>1.0376000000000001</c:v>
                </c:pt>
                <c:pt idx="29904">
                  <c:v>1.01562</c:v>
                </c:pt>
                <c:pt idx="29905">
                  <c:v>0.99609400000000003</c:v>
                </c:pt>
                <c:pt idx="29906">
                  <c:v>0.99121099999999995</c:v>
                </c:pt>
                <c:pt idx="29907">
                  <c:v>0.98877000000000004</c:v>
                </c:pt>
                <c:pt idx="29908">
                  <c:v>0.97900399999999999</c:v>
                </c:pt>
                <c:pt idx="29909">
                  <c:v>0.95214799999999999</c:v>
                </c:pt>
                <c:pt idx="29910">
                  <c:v>0.95459000000000005</c:v>
                </c:pt>
                <c:pt idx="29911">
                  <c:v>0.89111300000000004</c:v>
                </c:pt>
                <c:pt idx="29912">
                  <c:v>0.91552699999999998</c:v>
                </c:pt>
                <c:pt idx="29913">
                  <c:v>0.91552699999999998</c:v>
                </c:pt>
                <c:pt idx="29914">
                  <c:v>0.88134800000000002</c:v>
                </c:pt>
                <c:pt idx="29915">
                  <c:v>0.87402299999999999</c:v>
                </c:pt>
                <c:pt idx="29916">
                  <c:v>0.83740199999999998</c:v>
                </c:pt>
                <c:pt idx="29917">
                  <c:v>0.81542999999999999</c:v>
                </c:pt>
                <c:pt idx="29918">
                  <c:v>0.80810499999999996</c:v>
                </c:pt>
                <c:pt idx="29919">
                  <c:v>0.77636700000000003</c:v>
                </c:pt>
                <c:pt idx="29920">
                  <c:v>0.75195299999999998</c:v>
                </c:pt>
                <c:pt idx="29921">
                  <c:v>0.73486300000000004</c:v>
                </c:pt>
                <c:pt idx="29922">
                  <c:v>0.72265599999999997</c:v>
                </c:pt>
                <c:pt idx="29923">
                  <c:v>0.68359400000000003</c:v>
                </c:pt>
                <c:pt idx="29924">
                  <c:v>0.63476600000000005</c:v>
                </c:pt>
                <c:pt idx="29925">
                  <c:v>0.62011700000000003</c:v>
                </c:pt>
                <c:pt idx="29926">
                  <c:v>0.59570299999999998</c:v>
                </c:pt>
                <c:pt idx="29927">
                  <c:v>0.56640599999999997</c:v>
                </c:pt>
                <c:pt idx="29928">
                  <c:v>0.539551</c:v>
                </c:pt>
                <c:pt idx="29929">
                  <c:v>0.51513699999999996</c:v>
                </c:pt>
                <c:pt idx="29930">
                  <c:v>0.49804700000000002</c:v>
                </c:pt>
                <c:pt idx="29931">
                  <c:v>0.44677699999999998</c:v>
                </c:pt>
                <c:pt idx="29932">
                  <c:v>0.43212899999999999</c:v>
                </c:pt>
                <c:pt idx="29933">
                  <c:v>0.42480499999999999</c:v>
                </c:pt>
                <c:pt idx="29934">
                  <c:v>0.37597700000000001</c:v>
                </c:pt>
                <c:pt idx="29935">
                  <c:v>0.34667999999999999</c:v>
                </c:pt>
                <c:pt idx="29936">
                  <c:v>0.31494100000000003</c:v>
                </c:pt>
                <c:pt idx="29937">
                  <c:v>0.28808600000000001</c:v>
                </c:pt>
                <c:pt idx="29938">
                  <c:v>0.24902299999999999</c:v>
                </c:pt>
                <c:pt idx="29939">
                  <c:v>0.20507800000000001</c:v>
                </c:pt>
                <c:pt idx="29940">
                  <c:v>0.18798799999999999</c:v>
                </c:pt>
                <c:pt idx="29941">
                  <c:v>0.151367</c:v>
                </c:pt>
                <c:pt idx="29942">
                  <c:v>0.13183600000000001</c:v>
                </c:pt>
                <c:pt idx="29943">
                  <c:v>8.5449200000000003E-2</c:v>
                </c:pt>
                <c:pt idx="29944">
                  <c:v>6.1035199999999998E-2</c:v>
                </c:pt>
                <c:pt idx="29945">
                  <c:v>2.9296900000000001E-2</c:v>
                </c:pt>
                <c:pt idx="29946">
                  <c:v>-2.6855500000000001E-2</c:v>
                </c:pt>
                <c:pt idx="29947">
                  <c:v>-3.41797E-2</c:v>
                </c:pt>
                <c:pt idx="29948">
                  <c:v>-7.0800799999999997E-2</c:v>
                </c:pt>
                <c:pt idx="29949">
                  <c:v>-0.117188</c:v>
                </c:pt>
                <c:pt idx="29950">
                  <c:v>-0.146484</c:v>
                </c:pt>
                <c:pt idx="29951">
                  <c:v>-0.18554699999999999</c:v>
                </c:pt>
                <c:pt idx="29952">
                  <c:v>-0.19287099999999999</c:v>
                </c:pt>
                <c:pt idx="29953">
                  <c:v>-0.227051</c:v>
                </c:pt>
                <c:pt idx="29954">
                  <c:v>-0.25634800000000002</c:v>
                </c:pt>
                <c:pt idx="29955">
                  <c:v>-0.305176</c:v>
                </c:pt>
                <c:pt idx="29956">
                  <c:v>-0.319824</c:v>
                </c:pt>
                <c:pt idx="29957">
                  <c:v>-0.35644500000000001</c:v>
                </c:pt>
                <c:pt idx="29958">
                  <c:v>-0.38574199999999997</c:v>
                </c:pt>
                <c:pt idx="29959">
                  <c:v>-0.42236299999999999</c:v>
                </c:pt>
                <c:pt idx="29960">
                  <c:v>-0.44433600000000001</c:v>
                </c:pt>
                <c:pt idx="29961">
                  <c:v>-0.49072300000000002</c:v>
                </c:pt>
                <c:pt idx="29962">
                  <c:v>-0.51025399999999999</c:v>
                </c:pt>
                <c:pt idx="29963">
                  <c:v>-0.51269500000000001</c:v>
                </c:pt>
                <c:pt idx="29964">
                  <c:v>-0.554199</c:v>
                </c:pt>
                <c:pt idx="29965">
                  <c:v>-0.59814500000000004</c:v>
                </c:pt>
                <c:pt idx="29966">
                  <c:v>-0.62255899999999997</c:v>
                </c:pt>
                <c:pt idx="29967">
                  <c:v>-0.64941400000000005</c:v>
                </c:pt>
                <c:pt idx="29968">
                  <c:v>-0.67382799999999998</c:v>
                </c:pt>
                <c:pt idx="29969">
                  <c:v>-0.68603499999999995</c:v>
                </c:pt>
                <c:pt idx="29970">
                  <c:v>-0.71533199999999997</c:v>
                </c:pt>
                <c:pt idx="29971">
                  <c:v>-0.73730499999999999</c:v>
                </c:pt>
                <c:pt idx="29972">
                  <c:v>-0.75439500000000004</c:v>
                </c:pt>
                <c:pt idx="29973">
                  <c:v>-0.78369100000000003</c:v>
                </c:pt>
                <c:pt idx="29974">
                  <c:v>-0.79345699999999997</c:v>
                </c:pt>
                <c:pt idx="29975">
                  <c:v>-0.82275399999999999</c:v>
                </c:pt>
                <c:pt idx="29976">
                  <c:v>-0.83007799999999998</c:v>
                </c:pt>
                <c:pt idx="29977">
                  <c:v>-0.84960899999999995</c:v>
                </c:pt>
                <c:pt idx="29978">
                  <c:v>-0.86425799999999997</c:v>
                </c:pt>
                <c:pt idx="29979">
                  <c:v>-0.87890599999999997</c:v>
                </c:pt>
                <c:pt idx="29980">
                  <c:v>-0.89355499999999999</c:v>
                </c:pt>
                <c:pt idx="29981">
                  <c:v>-0.91064500000000004</c:v>
                </c:pt>
                <c:pt idx="29982">
                  <c:v>-0.92040999999999995</c:v>
                </c:pt>
                <c:pt idx="29983">
                  <c:v>-0.93261700000000003</c:v>
                </c:pt>
                <c:pt idx="29984">
                  <c:v>-0.94238299999999997</c:v>
                </c:pt>
                <c:pt idx="29985">
                  <c:v>-0.95214799999999999</c:v>
                </c:pt>
                <c:pt idx="29986">
                  <c:v>-0.95214799999999999</c:v>
                </c:pt>
                <c:pt idx="29987">
                  <c:v>-0.95947300000000002</c:v>
                </c:pt>
                <c:pt idx="29988">
                  <c:v>-0.96435499999999996</c:v>
                </c:pt>
                <c:pt idx="29989">
                  <c:v>-0.98144500000000001</c:v>
                </c:pt>
                <c:pt idx="29990">
                  <c:v>-0.96923800000000004</c:v>
                </c:pt>
                <c:pt idx="29991">
                  <c:v>-0.99121099999999995</c:v>
                </c:pt>
                <c:pt idx="29992">
                  <c:v>-0.98388699999999996</c:v>
                </c:pt>
                <c:pt idx="29993">
                  <c:v>-1.01318</c:v>
                </c:pt>
                <c:pt idx="29994">
                  <c:v>-0.98388699999999996</c:v>
                </c:pt>
                <c:pt idx="29995">
                  <c:v>-0.96923800000000004</c:v>
                </c:pt>
                <c:pt idx="29996">
                  <c:v>-0.96923800000000004</c:v>
                </c:pt>
                <c:pt idx="29997">
                  <c:v>-0.96435499999999996</c:v>
                </c:pt>
                <c:pt idx="29998">
                  <c:v>-0.95703099999999997</c:v>
                </c:pt>
                <c:pt idx="29999">
                  <c:v>-0.95703099999999997</c:v>
                </c:pt>
                <c:pt idx="30000">
                  <c:v>-0.94238299999999997</c:v>
                </c:pt>
                <c:pt idx="30001">
                  <c:v>-0.930176</c:v>
                </c:pt>
                <c:pt idx="30002">
                  <c:v>-0.92285200000000001</c:v>
                </c:pt>
                <c:pt idx="30003">
                  <c:v>-0.91552699999999998</c:v>
                </c:pt>
                <c:pt idx="30004">
                  <c:v>-0.89111300000000004</c:v>
                </c:pt>
                <c:pt idx="30005">
                  <c:v>-0.88867200000000002</c:v>
                </c:pt>
                <c:pt idx="30006">
                  <c:v>-0.87402299999999999</c:v>
                </c:pt>
                <c:pt idx="30007">
                  <c:v>-0.84716800000000003</c:v>
                </c:pt>
                <c:pt idx="30008">
                  <c:v>-0.84228499999999995</c:v>
                </c:pt>
                <c:pt idx="30009">
                  <c:v>-0.81298800000000004</c:v>
                </c:pt>
                <c:pt idx="30010">
                  <c:v>-0.80810499999999996</c:v>
                </c:pt>
                <c:pt idx="30011">
                  <c:v>-0.78613299999999997</c:v>
                </c:pt>
                <c:pt idx="30012">
                  <c:v>-0.76660200000000001</c:v>
                </c:pt>
                <c:pt idx="30013">
                  <c:v>-0.73486300000000004</c:v>
                </c:pt>
                <c:pt idx="30014">
                  <c:v>-0.71777299999999999</c:v>
                </c:pt>
                <c:pt idx="30015">
                  <c:v>-0.68115199999999998</c:v>
                </c:pt>
                <c:pt idx="30016">
                  <c:v>-0.65673800000000004</c:v>
                </c:pt>
                <c:pt idx="30017">
                  <c:v>-0.64453099999999997</c:v>
                </c:pt>
                <c:pt idx="30018">
                  <c:v>-0.62255899999999997</c:v>
                </c:pt>
                <c:pt idx="30019">
                  <c:v>-0.58593799999999996</c:v>
                </c:pt>
                <c:pt idx="30020">
                  <c:v>-0.55664100000000005</c:v>
                </c:pt>
                <c:pt idx="30021">
                  <c:v>-0.554199</c:v>
                </c:pt>
                <c:pt idx="30022">
                  <c:v>-0.50048800000000004</c:v>
                </c:pt>
                <c:pt idx="30023">
                  <c:v>-0.48095700000000002</c:v>
                </c:pt>
                <c:pt idx="30024">
                  <c:v>-0.45654299999999998</c:v>
                </c:pt>
                <c:pt idx="30025">
                  <c:v>-0.41748000000000002</c:v>
                </c:pt>
                <c:pt idx="30026">
                  <c:v>-0.380859</c:v>
                </c:pt>
                <c:pt idx="30027">
                  <c:v>-0.36865199999999998</c:v>
                </c:pt>
                <c:pt idx="30028">
                  <c:v>-0.33203100000000002</c:v>
                </c:pt>
                <c:pt idx="30029">
                  <c:v>-0.29052699999999998</c:v>
                </c:pt>
                <c:pt idx="30030">
                  <c:v>-0.26611299999999999</c:v>
                </c:pt>
                <c:pt idx="30031">
                  <c:v>-0.236816</c:v>
                </c:pt>
                <c:pt idx="30032">
                  <c:v>-0.168457</c:v>
                </c:pt>
                <c:pt idx="30033">
                  <c:v>-0.166016</c:v>
                </c:pt>
                <c:pt idx="30034">
                  <c:v>-0.18310499999999999</c:v>
                </c:pt>
                <c:pt idx="30035">
                  <c:v>-0.109863</c:v>
                </c:pt>
                <c:pt idx="30036">
                  <c:v>-7.8125E-2</c:v>
                </c:pt>
                <c:pt idx="30037">
                  <c:v>-4.1503900000000003E-2</c:v>
                </c:pt>
                <c:pt idx="30038">
                  <c:v>-2.4414100000000002E-3</c:v>
                </c:pt>
                <c:pt idx="30039">
                  <c:v>3.90625E-2</c:v>
                </c:pt>
                <c:pt idx="30040">
                  <c:v>6.1035199999999998E-2</c:v>
                </c:pt>
                <c:pt idx="30041">
                  <c:v>7.8125E-2</c:v>
                </c:pt>
                <c:pt idx="30042">
                  <c:v>0.13427700000000001</c:v>
                </c:pt>
                <c:pt idx="30043">
                  <c:v>0.158691</c:v>
                </c:pt>
                <c:pt idx="30044">
                  <c:v>0.18554699999999999</c:v>
                </c:pt>
                <c:pt idx="30045">
                  <c:v>0.21972700000000001</c:v>
                </c:pt>
                <c:pt idx="30046">
                  <c:v>0.25390600000000002</c:v>
                </c:pt>
                <c:pt idx="30047">
                  <c:v>0.30029299999999998</c:v>
                </c:pt>
                <c:pt idx="30048">
                  <c:v>0.32958999999999999</c:v>
                </c:pt>
                <c:pt idx="30049">
                  <c:v>0.35888700000000001</c:v>
                </c:pt>
                <c:pt idx="30050">
                  <c:v>0.380859</c:v>
                </c:pt>
                <c:pt idx="30051">
                  <c:v>0.41992200000000002</c:v>
                </c:pt>
                <c:pt idx="30052">
                  <c:v>0.43212899999999999</c:v>
                </c:pt>
                <c:pt idx="30053">
                  <c:v>0.46630899999999997</c:v>
                </c:pt>
                <c:pt idx="30054">
                  <c:v>0.49316399999999999</c:v>
                </c:pt>
                <c:pt idx="30055">
                  <c:v>0.53710899999999995</c:v>
                </c:pt>
                <c:pt idx="30056">
                  <c:v>0.55175799999999997</c:v>
                </c:pt>
                <c:pt idx="30057">
                  <c:v>0.58837899999999999</c:v>
                </c:pt>
                <c:pt idx="30058">
                  <c:v>0.61035200000000001</c:v>
                </c:pt>
                <c:pt idx="30059">
                  <c:v>0.617676</c:v>
                </c:pt>
                <c:pt idx="30060">
                  <c:v>0.66162100000000001</c:v>
                </c:pt>
                <c:pt idx="30061">
                  <c:v>0.68603499999999995</c:v>
                </c:pt>
                <c:pt idx="30062">
                  <c:v>0.72509800000000002</c:v>
                </c:pt>
                <c:pt idx="30063">
                  <c:v>0.74218799999999996</c:v>
                </c:pt>
                <c:pt idx="30064">
                  <c:v>0.77148399999999995</c:v>
                </c:pt>
                <c:pt idx="30065">
                  <c:v>0.78125</c:v>
                </c:pt>
                <c:pt idx="30066">
                  <c:v>0.81298800000000004</c:v>
                </c:pt>
                <c:pt idx="30067">
                  <c:v>0.82519500000000001</c:v>
                </c:pt>
                <c:pt idx="30068">
                  <c:v>0.85693399999999997</c:v>
                </c:pt>
                <c:pt idx="30069">
                  <c:v>0.86914100000000005</c:v>
                </c:pt>
                <c:pt idx="30070">
                  <c:v>0.88867200000000002</c:v>
                </c:pt>
                <c:pt idx="30071">
                  <c:v>0.88378900000000005</c:v>
                </c:pt>
                <c:pt idx="30072">
                  <c:v>0.91796900000000003</c:v>
                </c:pt>
                <c:pt idx="30073">
                  <c:v>0.92040999999999995</c:v>
                </c:pt>
                <c:pt idx="30074">
                  <c:v>0.94726600000000005</c:v>
                </c:pt>
                <c:pt idx="30075">
                  <c:v>0.96679700000000002</c:v>
                </c:pt>
                <c:pt idx="30076">
                  <c:v>0.98388699999999996</c:v>
                </c:pt>
                <c:pt idx="30077">
                  <c:v>0.98388699999999996</c:v>
                </c:pt>
                <c:pt idx="30078">
                  <c:v>0.99609400000000003</c:v>
                </c:pt>
                <c:pt idx="30079">
                  <c:v>0.99853499999999995</c:v>
                </c:pt>
                <c:pt idx="30080">
                  <c:v>1.01074</c:v>
                </c:pt>
                <c:pt idx="30081">
                  <c:v>1.02539</c:v>
                </c:pt>
                <c:pt idx="30082">
                  <c:v>1.0351600000000001</c:v>
                </c:pt>
                <c:pt idx="30083">
                  <c:v>1.03271</c:v>
                </c:pt>
                <c:pt idx="30084">
                  <c:v>1.03271</c:v>
                </c:pt>
                <c:pt idx="30085">
                  <c:v>1.03027</c:v>
                </c:pt>
                <c:pt idx="30086">
                  <c:v>1.03271</c:v>
                </c:pt>
                <c:pt idx="30087">
                  <c:v>1.0449200000000001</c:v>
                </c:pt>
                <c:pt idx="30088">
                  <c:v>1.0400400000000001</c:v>
                </c:pt>
                <c:pt idx="30089">
                  <c:v>1.0400400000000001</c:v>
                </c:pt>
                <c:pt idx="30090">
                  <c:v>1.03027</c:v>
                </c:pt>
                <c:pt idx="30091">
                  <c:v>1.0376000000000001</c:v>
                </c:pt>
                <c:pt idx="30092">
                  <c:v>1.02295</c:v>
                </c:pt>
                <c:pt idx="30093">
                  <c:v>1.02783</c:v>
                </c:pt>
                <c:pt idx="30094">
                  <c:v>1.00342</c:v>
                </c:pt>
                <c:pt idx="30095">
                  <c:v>1.02051</c:v>
                </c:pt>
                <c:pt idx="30096">
                  <c:v>0.99365199999999998</c:v>
                </c:pt>
                <c:pt idx="30097">
                  <c:v>0.99365199999999998</c:v>
                </c:pt>
                <c:pt idx="30098">
                  <c:v>0.98144500000000001</c:v>
                </c:pt>
                <c:pt idx="30099">
                  <c:v>0.96923800000000004</c:v>
                </c:pt>
                <c:pt idx="30100">
                  <c:v>0.95947300000000002</c:v>
                </c:pt>
                <c:pt idx="30101">
                  <c:v>0.93261700000000003</c:v>
                </c:pt>
                <c:pt idx="30102">
                  <c:v>0.92773399999999995</c:v>
                </c:pt>
                <c:pt idx="30103">
                  <c:v>0.88134800000000002</c:v>
                </c:pt>
                <c:pt idx="30104">
                  <c:v>0.89111300000000004</c:v>
                </c:pt>
                <c:pt idx="30105">
                  <c:v>0.87646500000000005</c:v>
                </c:pt>
                <c:pt idx="30106">
                  <c:v>0.84716800000000003</c:v>
                </c:pt>
                <c:pt idx="30107">
                  <c:v>0.859375</c:v>
                </c:pt>
                <c:pt idx="30108">
                  <c:v>0.80322300000000002</c:v>
                </c:pt>
                <c:pt idx="30109">
                  <c:v>0.79589799999999999</c:v>
                </c:pt>
                <c:pt idx="30110">
                  <c:v>0.788574</c:v>
                </c:pt>
                <c:pt idx="30111">
                  <c:v>0.75439500000000004</c:v>
                </c:pt>
                <c:pt idx="30112">
                  <c:v>0.73486300000000004</c:v>
                </c:pt>
                <c:pt idx="30113">
                  <c:v>0.71533199999999997</c:v>
                </c:pt>
                <c:pt idx="30114">
                  <c:v>0.68603499999999995</c:v>
                </c:pt>
                <c:pt idx="30115">
                  <c:v>0.66162100000000001</c:v>
                </c:pt>
                <c:pt idx="30116">
                  <c:v>0.63720699999999997</c:v>
                </c:pt>
                <c:pt idx="30117">
                  <c:v>0.59570299999999998</c:v>
                </c:pt>
                <c:pt idx="30118">
                  <c:v>0.57128900000000005</c:v>
                </c:pt>
                <c:pt idx="30119">
                  <c:v>0.554199</c:v>
                </c:pt>
                <c:pt idx="30120">
                  <c:v>0.50781200000000004</c:v>
                </c:pt>
                <c:pt idx="30121">
                  <c:v>0.50048800000000004</c:v>
                </c:pt>
                <c:pt idx="30122">
                  <c:v>0.46630899999999997</c:v>
                </c:pt>
                <c:pt idx="30123">
                  <c:v>0.44921899999999998</c:v>
                </c:pt>
                <c:pt idx="30124">
                  <c:v>0.41503899999999999</c:v>
                </c:pt>
                <c:pt idx="30125">
                  <c:v>0.37841799999999998</c:v>
                </c:pt>
                <c:pt idx="30126">
                  <c:v>0.33691399999999999</c:v>
                </c:pt>
                <c:pt idx="30127">
                  <c:v>0.30761699999999997</c:v>
                </c:pt>
                <c:pt idx="30128">
                  <c:v>0.27832000000000001</c:v>
                </c:pt>
                <c:pt idx="30129">
                  <c:v>0.27099600000000001</c:v>
                </c:pt>
                <c:pt idx="30130">
                  <c:v>0.21728500000000001</c:v>
                </c:pt>
                <c:pt idx="30131">
                  <c:v>0.17578099999999999</c:v>
                </c:pt>
                <c:pt idx="30132">
                  <c:v>0.146484</c:v>
                </c:pt>
                <c:pt idx="30133">
                  <c:v>0.109863</c:v>
                </c:pt>
                <c:pt idx="30134">
                  <c:v>8.7890599999999999E-2</c:v>
                </c:pt>
                <c:pt idx="30135">
                  <c:v>6.1035199999999998E-2</c:v>
                </c:pt>
                <c:pt idx="30136">
                  <c:v>2.4414100000000001E-2</c:v>
                </c:pt>
                <c:pt idx="30137">
                  <c:v>-2.4414100000000002E-3</c:v>
                </c:pt>
                <c:pt idx="30138">
                  <c:v>-3.41797E-2</c:v>
                </c:pt>
                <c:pt idx="30139">
                  <c:v>-8.0566399999999996E-2</c:v>
                </c:pt>
                <c:pt idx="30140">
                  <c:v>-0.10498</c:v>
                </c:pt>
                <c:pt idx="30141">
                  <c:v>-0.13671900000000001</c:v>
                </c:pt>
                <c:pt idx="30142">
                  <c:v>-0.144043</c:v>
                </c:pt>
                <c:pt idx="30143">
                  <c:v>-0.20019500000000001</c:v>
                </c:pt>
                <c:pt idx="30144">
                  <c:v>-0.231934</c:v>
                </c:pt>
                <c:pt idx="30145">
                  <c:v>-0.27587899999999999</c:v>
                </c:pt>
                <c:pt idx="30146">
                  <c:v>-0.28564499999999998</c:v>
                </c:pt>
                <c:pt idx="30147">
                  <c:v>-0.32958999999999999</c:v>
                </c:pt>
                <c:pt idx="30148">
                  <c:v>-0.36132799999999998</c:v>
                </c:pt>
                <c:pt idx="30149">
                  <c:v>-0.39550800000000003</c:v>
                </c:pt>
                <c:pt idx="30150">
                  <c:v>-0.41748000000000002</c:v>
                </c:pt>
                <c:pt idx="30151">
                  <c:v>-0.46386699999999997</c:v>
                </c:pt>
                <c:pt idx="30152">
                  <c:v>-0.478516</c:v>
                </c:pt>
                <c:pt idx="30153">
                  <c:v>-0.52734400000000003</c:v>
                </c:pt>
                <c:pt idx="30154">
                  <c:v>-0.52490199999999998</c:v>
                </c:pt>
                <c:pt idx="30155">
                  <c:v>-0.56640599999999997</c:v>
                </c:pt>
                <c:pt idx="30156">
                  <c:v>-0.57861300000000004</c:v>
                </c:pt>
                <c:pt idx="30157">
                  <c:v>-0.61279300000000003</c:v>
                </c:pt>
                <c:pt idx="30158">
                  <c:v>-0.632324</c:v>
                </c:pt>
                <c:pt idx="30159">
                  <c:v>-0.65673800000000004</c:v>
                </c:pt>
                <c:pt idx="30160">
                  <c:v>-0.69091800000000003</c:v>
                </c:pt>
                <c:pt idx="30161">
                  <c:v>-0.710449</c:v>
                </c:pt>
                <c:pt idx="30162">
                  <c:v>-0.73486300000000004</c:v>
                </c:pt>
                <c:pt idx="30163">
                  <c:v>-0.74951199999999996</c:v>
                </c:pt>
                <c:pt idx="30164">
                  <c:v>-0.76171900000000003</c:v>
                </c:pt>
                <c:pt idx="30165">
                  <c:v>-0.79101600000000005</c:v>
                </c:pt>
                <c:pt idx="30166">
                  <c:v>-0.81298800000000004</c:v>
                </c:pt>
                <c:pt idx="30167">
                  <c:v>-0.83252000000000004</c:v>
                </c:pt>
                <c:pt idx="30168">
                  <c:v>-0.85693399999999997</c:v>
                </c:pt>
                <c:pt idx="30169">
                  <c:v>-0.86914100000000005</c:v>
                </c:pt>
                <c:pt idx="30170">
                  <c:v>-0.87402299999999999</c:v>
                </c:pt>
                <c:pt idx="30171">
                  <c:v>-0.91064500000000004</c:v>
                </c:pt>
                <c:pt idx="30172">
                  <c:v>-0.89843799999999996</c:v>
                </c:pt>
                <c:pt idx="30173">
                  <c:v>-0.92529300000000003</c:v>
                </c:pt>
                <c:pt idx="30174">
                  <c:v>-0.93505899999999997</c:v>
                </c:pt>
                <c:pt idx="30175">
                  <c:v>-0.93505899999999997</c:v>
                </c:pt>
                <c:pt idx="30176">
                  <c:v>-0.94726600000000005</c:v>
                </c:pt>
                <c:pt idx="30177">
                  <c:v>-0.95214799999999999</c:v>
                </c:pt>
                <c:pt idx="30178">
                  <c:v>-0.95703099999999997</c:v>
                </c:pt>
                <c:pt idx="30179">
                  <c:v>-0.95947300000000002</c:v>
                </c:pt>
                <c:pt idx="30180">
                  <c:v>-0.97167999999999999</c:v>
                </c:pt>
                <c:pt idx="30181">
                  <c:v>-0.99365199999999998</c:v>
                </c:pt>
                <c:pt idx="30182">
                  <c:v>-0.96435499999999996</c:v>
                </c:pt>
                <c:pt idx="30183">
                  <c:v>-0.96923800000000004</c:v>
                </c:pt>
                <c:pt idx="30184">
                  <c:v>-0.96191400000000005</c:v>
                </c:pt>
                <c:pt idx="30185">
                  <c:v>-0.97412100000000001</c:v>
                </c:pt>
                <c:pt idx="30186">
                  <c:v>-0.96191400000000005</c:v>
                </c:pt>
                <c:pt idx="30187">
                  <c:v>-0.95703099999999997</c:v>
                </c:pt>
                <c:pt idx="30188">
                  <c:v>-0.95703099999999997</c:v>
                </c:pt>
                <c:pt idx="30189">
                  <c:v>-0.95947300000000002</c:v>
                </c:pt>
                <c:pt idx="30190">
                  <c:v>-0.94970699999999997</c:v>
                </c:pt>
                <c:pt idx="30191">
                  <c:v>-0.94238299999999997</c:v>
                </c:pt>
                <c:pt idx="30192">
                  <c:v>-0.92285200000000001</c:v>
                </c:pt>
                <c:pt idx="30193">
                  <c:v>-0.91552699999999998</c:v>
                </c:pt>
                <c:pt idx="30194">
                  <c:v>-0.89599600000000001</c:v>
                </c:pt>
                <c:pt idx="30195">
                  <c:v>-0.87646500000000005</c:v>
                </c:pt>
                <c:pt idx="30196">
                  <c:v>-0.89599600000000001</c:v>
                </c:pt>
                <c:pt idx="30197">
                  <c:v>-0.859375</c:v>
                </c:pt>
                <c:pt idx="30198">
                  <c:v>-0.81542999999999999</c:v>
                </c:pt>
                <c:pt idx="30199">
                  <c:v>-0.83252000000000004</c:v>
                </c:pt>
                <c:pt idx="30200">
                  <c:v>-0.82275399999999999</c:v>
                </c:pt>
                <c:pt idx="30201">
                  <c:v>-0.79589799999999999</c:v>
                </c:pt>
                <c:pt idx="30202">
                  <c:v>-0.76904300000000003</c:v>
                </c:pt>
                <c:pt idx="30203">
                  <c:v>-0.76171900000000003</c:v>
                </c:pt>
                <c:pt idx="30204">
                  <c:v>-0.71289100000000005</c:v>
                </c:pt>
                <c:pt idx="30205">
                  <c:v>-0.69335899999999995</c:v>
                </c:pt>
                <c:pt idx="30206">
                  <c:v>-0.66894500000000001</c:v>
                </c:pt>
                <c:pt idx="30207">
                  <c:v>-0.66162100000000001</c:v>
                </c:pt>
                <c:pt idx="30208">
                  <c:v>-0.632324</c:v>
                </c:pt>
                <c:pt idx="30209">
                  <c:v>-0.60302699999999998</c:v>
                </c:pt>
                <c:pt idx="30210">
                  <c:v>-0.57372999999999996</c:v>
                </c:pt>
                <c:pt idx="30211">
                  <c:v>-0.56396500000000005</c:v>
                </c:pt>
                <c:pt idx="30212">
                  <c:v>-0.52002000000000004</c:v>
                </c:pt>
                <c:pt idx="30213">
                  <c:v>-0.49804700000000002</c:v>
                </c:pt>
                <c:pt idx="30214">
                  <c:v>-0.44189499999999998</c:v>
                </c:pt>
                <c:pt idx="30215">
                  <c:v>-0.42724600000000001</c:v>
                </c:pt>
                <c:pt idx="30216">
                  <c:v>-0.39306600000000003</c:v>
                </c:pt>
                <c:pt idx="30217">
                  <c:v>-0.37109399999999998</c:v>
                </c:pt>
                <c:pt idx="30218">
                  <c:v>-0.34667999999999999</c:v>
                </c:pt>
                <c:pt idx="30219">
                  <c:v>-0.319824</c:v>
                </c:pt>
                <c:pt idx="30220">
                  <c:v>-0.27343800000000001</c:v>
                </c:pt>
                <c:pt idx="30221">
                  <c:v>-0.24902299999999999</c:v>
                </c:pt>
                <c:pt idx="30222">
                  <c:v>-0.19775400000000001</c:v>
                </c:pt>
                <c:pt idx="30223">
                  <c:v>-0.18066399999999999</c:v>
                </c:pt>
                <c:pt idx="30224">
                  <c:v>-9.0331999999999996E-2</c:v>
                </c:pt>
                <c:pt idx="30225">
                  <c:v>-0.112305</c:v>
                </c:pt>
                <c:pt idx="30226">
                  <c:v>-8.3007800000000007E-2</c:v>
                </c:pt>
                <c:pt idx="30227">
                  <c:v>-4.8828099999999999E-2</c:v>
                </c:pt>
                <c:pt idx="30228">
                  <c:v>2.4414100000000002E-3</c:v>
                </c:pt>
                <c:pt idx="30229">
                  <c:v>1.7089799999999999E-2</c:v>
                </c:pt>
                <c:pt idx="30230">
                  <c:v>3.41797E-2</c:v>
                </c:pt>
                <c:pt idx="30231">
                  <c:v>7.3242199999999993E-2</c:v>
                </c:pt>
                <c:pt idx="30232">
                  <c:v>0.117188</c:v>
                </c:pt>
                <c:pt idx="30233">
                  <c:v>0.163574</c:v>
                </c:pt>
                <c:pt idx="30234">
                  <c:v>0.18066399999999999</c:v>
                </c:pt>
                <c:pt idx="30235">
                  <c:v>0.227051</c:v>
                </c:pt>
                <c:pt idx="30236">
                  <c:v>0.239258</c:v>
                </c:pt>
                <c:pt idx="30237">
                  <c:v>0.302734</c:v>
                </c:pt>
                <c:pt idx="30238">
                  <c:v>0.319824</c:v>
                </c:pt>
                <c:pt idx="30239">
                  <c:v>0.33691399999999999</c:v>
                </c:pt>
                <c:pt idx="30240">
                  <c:v>0.383301</c:v>
                </c:pt>
                <c:pt idx="30241">
                  <c:v>0.41015600000000002</c:v>
                </c:pt>
                <c:pt idx="30242">
                  <c:v>0.44677699999999998</c:v>
                </c:pt>
                <c:pt idx="30243">
                  <c:v>0.47363300000000003</c:v>
                </c:pt>
                <c:pt idx="30244">
                  <c:v>0.49804700000000002</c:v>
                </c:pt>
                <c:pt idx="30245">
                  <c:v>0.539551</c:v>
                </c:pt>
                <c:pt idx="30246">
                  <c:v>0.55175799999999997</c:v>
                </c:pt>
                <c:pt idx="30247">
                  <c:v>0.58349600000000001</c:v>
                </c:pt>
                <c:pt idx="30248">
                  <c:v>0.60546900000000003</c:v>
                </c:pt>
                <c:pt idx="30249">
                  <c:v>0.62744100000000003</c:v>
                </c:pt>
                <c:pt idx="30250">
                  <c:v>0.66894500000000001</c:v>
                </c:pt>
                <c:pt idx="30251">
                  <c:v>0.68603499999999995</c:v>
                </c:pt>
                <c:pt idx="30252">
                  <c:v>0.73974600000000001</c:v>
                </c:pt>
                <c:pt idx="30253">
                  <c:v>0.74462899999999999</c:v>
                </c:pt>
                <c:pt idx="30254">
                  <c:v>0.76171900000000003</c:v>
                </c:pt>
                <c:pt idx="30255">
                  <c:v>0.78613299999999997</c:v>
                </c:pt>
                <c:pt idx="30256">
                  <c:v>0.82275399999999999</c:v>
                </c:pt>
                <c:pt idx="30257">
                  <c:v>0.83984400000000003</c:v>
                </c:pt>
                <c:pt idx="30258">
                  <c:v>0.84472700000000001</c:v>
                </c:pt>
                <c:pt idx="30259">
                  <c:v>0.866699</c:v>
                </c:pt>
                <c:pt idx="30260">
                  <c:v>0.89843799999999996</c:v>
                </c:pt>
                <c:pt idx="30261">
                  <c:v>0.90576199999999996</c:v>
                </c:pt>
                <c:pt idx="30262">
                  <c:v>0.92040999999999995</c:v>
                </c:pt>
                <c:pt idx="30263">
                  <c:v>0.90332000000000001</c:v>
                </c:pt>
                <c:pt idx="30264">
                  <c:v>0.95947300000000002</c:v>
                </c:pt>
                <c:pt idx="30265">
                  <c:v>0.97656200000000004</c:v>
                </c:pt>
                <c:pt idx="30266">
                  <c:v>0.98632799999999998</c:v>
                </c:pt>
                <c:pt idx="30267">
                  <c:v>0.99365199999999998</c:v>
                </c:pt>
                <c:pt idx="30268">
                  <c:v>1.00342</c:v>
                </c:pt>
                <c:pt idx="30269">
                  <c:v>1.02539</c:v>
                </c:pt>
                <c:pt idx="30270">
                  <c:v>1.02783</c:v>
                </c:pt>
                <c:pt idx="30271">
                  <c:v>1.0449200000000001</c:v>
                </c:pt>
                <c:pt idx="30272">
                  <c:v>1.0620099999999999</c:v>
                </c:pt>
                <c:pt idx="30273">
                  <c:v>1.0473600000000001</c:v>
                </c:pt>
                <c:pt idx="30274">
                  <c:v>1.0424800000000001</c:v>
                </c:pt>
                <c:pt idx="30275">
                  <c:v>1.0424800000000001</c:v>
                </c:pt>
                <c:pt idx="30276">
                  <c:v>1.0644499999999999</c:v>
                </c:pt>
                <c:pt idx="30277">
                  <c:v>1.0620099999999999</c:v>
                </c:pt>
                <c:pt idx="30278">
                  <c:v>1.07666</c:v>
                </c:pt>
                <c:pt idx="30279">
                  <c:v>1.0644499999999999</c:v>
                </c:pt>
                <c:pt idx="30280">
                  <c:v>1.0571299999999999</c:v>
                </c:pt>
                <c:pt idx="30281">
                  <c:v>1.0522499999999999</c:v>
                </c:pt>
                <c:pt idx="30282">
                  <c:v>1.0498000000000001</c:v>
                </c:pt>
                <c:pt idx="30283">
                  <c:v>1.0522499999999999</c:v>
                </c:pt>
                <c:pt idx="30284">
                  <c:v>1.0424800000000001</c:v>
                </c:pt>
                <c:pt idx="30285">
                  <c:v>1.02051</c:v>
                </c:pt>
                <c:pt idx="30286">
                  <c:v>1.03027</c:v>
                </c:pt>
                <c:pt idx="30287">
                  <c:v>1.00098</c:v>
                </c:pt>
                <c:pt idx="30288">
                  <c:v>1.01074</c:v>
                </c:pt>
                <c:pt idx="30289">
                  <c:v>0.98144500000000001</c:v>
                </c:pt>
                <c:pt idx="30290">
                  <c:v>0.99365199999999998</c:v>
                </c:pt>
                <c:pt idx="30291">
                  <c:v>0.95703099999999997</c:v>
                </c:pt>
                <c:pt idx="30292">
                  <c:v>0.95459000000000005</c:v>
                </c:pt>
                <c:pt idx="30293">
                  <c:v>0.92529300000000003</c:v>
                </c:pt>
                <c:pt idx="30294">
                  <c:v>0.92285200000000001</c:v>
                </c:pt>
                <c:pt idx="30295">
                  <c:v>0.90820299999999998</c:v>
                </c:pt>
                <c:pt idx="30296">
                  <c:v>0.88622999999999996</c:v>
                </c:pt>
                <c:pt idx="30297">
                  <c:v>0.866699</c:v>
                </c:pt>
                <c:pt idx="30298">
                  <c:v>0.85449200000000003</c:v>
                </c:pt>
                <c:pt idx="30299">
                  <c:v>0.81542999999999999</c:v>
                </c:pt>
                <c:pt idx="30300">
                  <c:v>0.80078099999999997</c:v>
                </c:pt>
                <c:pt idx="30301">
                  <c:v>0.78613299999999997</c:v>
                </c:pt>
                <c:pt idx="30302">
                  <c:v>0.75683599999999995</c:v>
                </c:pt>
                <c:pt idx="30303">
                  <c:v>0.74707000000000001</c:v>
                </c:pt>
                <c:pt idx="30304">
                  <c:v>0.68847700000000001</c:v>
                </c:pt>
                <c:pt idx="30305">
                  <c:v>0.68603499999999995</c:v>
                </c:pt>
                <c:pt idx="30306">
                  <c:v>0.67627000000000004</c:v>
                </c:pt>
                <c:pt idx="30307">
                  <c:v>0.64209000000000005</c:v>
                </c:pt>
                <c:pt idx="30308">
                  <c:v>0.60302699999999998</c:v>
                </c:pt>
                <c:pt idx="30309">
                  <c:v>0.59082000000000001</c:v>
                </c:pt>
                <c:pt idx="30310">
                  <c:v>0.55175799999999997</c:v>
                </c:pt>
                <c:pt idx="30311">
                  <c:v>0.52490199999999998</c:v>
                </c:pt>
                <c:pt idx="30312">
                  <c:v>0.49316399999999999</c:v>
                </c:pt>
                <c:pt idx="30313">
                  <c:v>0.46630899999999997</c:v>
                </c:pt>
                <c:pt idx="30314">
                  <c:v>0.43701200000000001</c:v>
                </c:pt>
                <c:pt idx="30315">
                  <c:v>0.42968800000000001</c:v>
                </c:pt>
                <c:pt idx="30316">
                  <c:v>0.37597700000000001</c:v>
                </c:pt>
                <c:pt idx="30317">
                  <c:v>0.34912100000000001</c:v>
                </c:pt>
                <c:pt idx="30318">
                  <c:v>0.319824</c:v>
                </c:pt>
                <c:pt idx="30319">
                  <c:v>0.30029299999999998</c:v>
                </c:pt>
                <c:pt idx="30320">
                  <c:v>0.25634800000000002</c:v>
                </c:pt>
                <c:pt idx="30321">
                  <c:v>0.21240200000000001</c:v>
                </c:pt>
                <c:pt idx="30322">
                  <c:v>0.19042999999999999</c:v>
                </c:pt>
                <c:pt idx="30323">
                  <c:v>0.15625</c:v>
                </c:pt>
                <c:pt idx="30324">
                  <c:v>0.12207</c:v>
                </c:pt>
                <c:pt idx="30325">
                  <c:v>7.8125E-2</c:v>
                </c:pt>
                <c:pt idx="30326">
                  <c:v>5.8593800000000001E-2</c:v>
                </c:pt>
                <c:pt idx="30327">
                  <c:v>3.41797E-2</c:v>
                </c:pt>
                <c:pt idx="30328">
                  <c:v>-9.7656199999999992E-3</c:v>
                </c:pt>
                <c:pt idx="30329">
                  <c:v>-4.1503900000000003E-2</c:v>
                </c:pt>
                <c:pt idx="30330">
                  <c:v>-7.5683600000000004E-2</c:v>
                </c:pt>
                <c:pt idx="30331">
                  <c:v>-0.109863</c:v>
                </c:pt>
                <c:pt idx="30332">
                  <c:v>-0.144043</c:v>
                </c:pt>
                <c:pt idx="30333">
                  <c:v>-0.158691</c:v>
                </c:pt>
                <c:pt idx="30334">
                  <c:v>-0.19775400000000001</c:v>
                </c:pt>
                <c:pt idx="30335">
                  <c:v>-0.241699</c:v>
                </c:pt>
                <c:pt idx="30336">
                  <c:v>-0.26123000000000002</c:v>
                </c:pt>
                <c:pt idx="30337">
                  <c:v>-0.30029299999999998</c:v>
                </c:pt>
                <c:pt idx="30338">
                  <c:v>-0.33691399999999999</c:v>
                </c:pt>
                <c:pt idx="30339">
                  <c:v>-0.35156199999999999</c:v>
                </c:pt>
                <c:pt idx="30340">
                  <c:v>-0.38818399999999997</c:v>
                </c:pt>
                <c:pt idx="30341">
                  <c:v>-0.43212899999999999</c:v>
                </c:pt>
                <c:pt idx="30342">
                  <c:v>-0.45166000000000001</c:v>
                </c:pt>
                <c:pt idx="30343">
                  <c:v>-0.49072300000000002</c:v>
                </c:pt>
                <c:pt idx="30344">
                  <c:v>-0.50537100000000001</c:v>
                </c:pt>
                <c:pt idx="30345">
                  <c:v>-0.53710899999999995</c:v>
                </c:pt>
                <c:pt idx="30346">
                  <c:v>-0.55908199999999997</c:v>
                </c:pt>
                <c:pt idx="30347">
                  <c:v>-0.57861300000000004</c:v>
                </c:pt>
                <c:pt idx="30348">
                  <c:v>-0.60302699999999998</c:v>
                </c:pt>
                <c:pt idx="30349">
                  <c:v>-0.64697300000000002</c:v>
                </c:pt>
                <c:pt idx="30350">
                  <c:v>-0.66894500000000001</c:v>
                </c:pt>
                <c:pt idx="30351">
                  <c:v>-0.69335899999999995</c:v>
                </c:pt>
                <c:pt idx="30352">
                  <c:v>-0.70556600000000003</c:v>
                </c:pt>
                <c:pt idx="30353">
                  <c:v>-0.73242200000000002</c:v>
                </c:pt>
                <c:pt idx="30354">
                  <c:v>-0.73486300000000004</c:v>
                </c:pt>
                <c:pt idx="30355">
                  <c:v>-0.78125</c:v>
                </c:pt>
                <c:pt idx="30356">
                  <c:v>-0.80322300000000002</c:v>
                </c:pt>
                <c:pt idx="30357">
                  <c:v>-0.81542999999999999</c:v>
                </c:pt>
                <c:pt idx="30358">
                  <c:v>-0.84228499999999995</c:v>
                </c:pt>
                <c:pt idx="30359">
                  <c:v>-0.84228499999999995</c:v>
                </c:pt>
                <c:pt idx="30360">
                  <c:v>-0.87646500000000005</c:v>
                </c:pt>
                <c:pt idx="30361">
                  <c:v>-0.88378900000000005</c:v>
                </c:pt>
                <c:pt idx="30362">
                  <c:v>-0.88622999999999996</c:v>
                </c:pt>
                <c:pt idx="30363">
                  <c:v>-0.91796900000000003</c:v>
                </c:pt>
                <c:pt idx="30364">
                  <c:v>-0.91308599999999995</c:v>
                </c:pt>
                <c:pt idx="30365">
                  <c:v>-0.92285200000000001</c:v>
                </c:pt>
                <c:pt idx="30366">
                  <c:v>-0.93994100000000003</c:v>
                </c:pt>
                <c:pt idx="30367">
                  <c:v>-0.944824</c:v>
                </c:pt>
                <c:pt idx="30368">
                  <c:v>-0.96435499999999996</c:v>
                </c:pt>
                <c:pt idx="30369">
                  <c:v>-0.96191400000000005</c:v>
                </c:pt>
                <c:pt idx="30370">
                  <c:v>-0.96191400000000005</c:v>
                </c:pt>
                <c:pt idx="30371">
                  <c:v>-0.97656200000000004</c:v>
                </c:pt>
                <c:pt idx="30372">
                  <c:v>-0.95703099999999997</c:v>
                </c:pt>
                <c:pt idx="30373">
                  <c:v>-0.93994100000000003</c:v>
                </c:pt>
                <c:pt idx="30374">
                  <c:v>-0.98144500000000001</c:v>
                </c:pt>
                <c:pt idx="30375">
                  <c:v>-0.97167999999999999</c:v>
                </c:pt>
                <c:pt idx="30376">
                  <c:v>-0.95214799999999999</c:v>
                </c:pt>
                <c:pt idx="30377">
                  <c:v>-0.95947300000000002</c:v>
                </c:pt>
                <c:pt idx="30378">
                  <c:v>-0.96923800000000004</c:v>
                </c:pt>
                <c:pt idx="30379">
                  <c:v>-0.944824</c:v>
                </c:pt>
                <c:pt idx="30380">
                  <c:v>-0.95703099999999997</c:v>
                </c:pt>
                <c:pt idx="30381">
                  <c:v>-0.9375</c:v>
                </c:pt>
                <c:pt idx="30382">
                  <c:v>-0.930176</c:v>
                </c:pt>
                <c:pt idx="30383">
                  <c:v>-0.90332000000000001</c:v>
                </c:pt>
                <c:pt idx="30384">
                  <c:v>-0.89599600000000001</c:v>
                </c:pt>
                <c:pt idx="30385">
                  <c:v>-0.89355499999999999</c:v>
                </c:pt>
                <c:pt idx="30386">
                  <c:v>-0.88622999999999996</c:v>
                </c:pt>
                <c:pt idx="30387">
                  <c:v>-0.87890599999999997</c:v>
                </c:pt>
                <c:pt idx="30388">
                  <c:v>-0.87646500000000005</c:v>
                </c:pt>
                <c:pt idx="30389">
                  <c:v>-0.84472700000000001</c:v>
                </c:pt>
                <c:pt idx="30390">
                  <c:v>-0.81542999999999999</c:v>
                </c:pt>
                <c:pt idx="30391">
                  <c:v>-0.81542999999999999</c:v>
                </c:pt>
                <c:pt idx="30392">
                  <c:v>-0.78125</c:v>
                </c:pt>
                <c:pt idx="30393">
                  <c:v>-0.76660200000000001</c:v>
                </c:pt>
                <c:pt idx="30394">
                  <c:v>-0.73974600000000001</c:v>
                </c:pt>
                <c:pt idx="30395">
                  <c:v>-0.71533199999999997</c:v>
                </c:pt>
                <c:pt idx="30396">
                  <c:v>-0.70068399999999997</c:v>
                </c:pt>
                <c:pt idx="30397">
                  <c:v>-0.67382799999999998</c:v>
                </c:pt>
                <c:pt idx="30398">
                  <c:v>-0.63964799999999999</c:v>
                </c:pt>
                <c:pt idx="30399">
                  <c:v>-0.62988299999999997</c:v>
                </c:pt>
                <c:pt idx="30400">
                  <c:v>-0.60302699999999998</c:v>
                </c:pt>
                <c:pt idx="30401">
                  <c:v>-0.58837899999999999</c:v>
                </c:pt>
                <c:pt idx="30402">
                  <c:v>-0.55175799999999997</c:v>
                </c:pt>
                <c:pt idx="30403">
                  <c:v>-0.52490199999999998</c:v>
                </c:pt>
                <c:pt idx="30404">
                  <c:v>-0.50048800000000004</c:v>
                </c:pt>
                <c:pt idx="30405">
                  <c:v>-0.46386699999999997</c:v>
                </c:pt>
                <c:pt idx="30406">
                  <c:v>-0.42724600000000001</c:v>
                </c:pt>
                <c:pt idx="30407">
                  <c:v>-0.41015600000000002</c:v>
                </c:pt>
                <c:pt idx="30408">
                  <c:v>-0.383301</c:v>
                </c:pt>
                <c:pt idx="30409">
                  <c:v>-0.33447300000000002</c:v>
                </c:pt>
                <c:pt idx="30410">
                  <c:v>-0.31005899999999997</c:v>
                </c:pt>
                <c:pt idx="30411">
                  <c:v>-0.28564499999999998</c:v>
                </c:pt>
                <c:pt idx="30412">
                  <c:v>-0.21972700000000001</c:v>
                </c:pt>
                <c:pt idx="30413">
                  <c:v>-0.21728500000000001</c:v>
                </c:pt>
                <c:pt idx="30414">
                  <c:v>-0.10009800000000001</c:v>
                </c:pt>
                <c:pt idx="30415">
                  <c:v>-0.153809</c:v>
                </c:pt>
                <c:pt idx="30416">
                  <c:v>-0.10253900000000001</c:v>
                </c:pt>
                <c:pt idx="30417">
                  <c:v>-8.7890599999999999E-2</c:v>
                </c:pt>
                <c:pt idx="30418">
                  <c:v>-5.1269500000000003E-2</c:v>
                </c:pt>
                <c:pt idx="30419">
                  <c:v>-1.7089799999999999E-2</c:v>
                </c:pt>
                <c:pt idx="30420">
                  <c:v>1.7089799999999999E-2</c:v>
                </c:pt>
                <c:pt idx="30421">
                  <c:v>3.6621099999999997E-2</c:v>
                </c:pt>
                <c:pt idx="30422">
                  <c:v>7.0800799999999997E-2</c:v>
                </c:pt>
                <c:pt idx="30423">
                  <c:v>9.0331999999999996E-2</c:v>
                </c:pt>
                <c:pt idx="30424">
                  <c:v>0.144043</c:v>
                </c:pt>
                <c:pt idx="30425">
                  <c:v>0.17578099999999999</c:v>
                </c:pt>
                <c:pt idx="30426">
                  <c:v>0.222168</c:v>
                </c:pt>
                <c:pt idx="30427">
                  <c:v>0.25878899999999999</c:v>
                </c:pt>
                <c:pt idx="30428">
                  <c:v>0.26611299999999999</c:v>
                </c:pt>
                <c:pt idx="30429">
                  <c:v>0.30761699999999997</c:v>
                </c:pt>
                <c:pt idx="30430">
                  <c:v>0.32958999999999999</c:v>
                </c:pt>
                <c:pt idx="30431">
                  <c:v>0.34667999999999999</c:v>
                </c:pt>
                <c:pt idx="30432">
                  <c:v>0.40527299999999999</c:v>
                </c:pt>
                <c:pt idx="30433">
                  <c:v>0.41748000000000002</c:v>
                </c:pt>
                <c:pt idx="30434">
                  <c:v>0.461426</c:v>
                </c:pt>
                <c:pt idx="30435">
                  <c:v>0.48339799999999999</c:v>
                </c:pt>
                <c:pt idx="30436">
                  <c:v>0.51757799999999998</c:v>
                </c:pt>
                <c:pt idx="30437">
                  <c:v>0.55175799999999997</c:v>
                </c:pt>
                <c:pt idx="30438">
                  <c:v>0.55908199999999997</c:v>
                </c:pt>
                <c:pt idx="30439">
                  <c:v>0.60058599999999995</c:v>
                </c:pt>
                <c:pt idx="30440">
                  <c:v>0.625</c:v>
                </c:pt>
                <c:pt idx="30441">
                  <c:v>0.65917999999999999</c:v>
                </c:pt>
                <c:pt idx="30442">
                  <c:v>0.703125</c:v>
                </c:pt>
                <c:pt idx="30443">
                  <c:v>0.71289100000000005</c:v>
                </c:pt>
                <c:pt idx="30444">
                  <c:v>0.73242200000000002</c:v>
                </c:pt>
                <c:pt idx="30445">
                  <c:v>0.75195299999999998</c:v>
                </c:pt>
                <c:pt idx="30446">
                  <c:v>0.78125</c:v>
                </c:pt>
                <c:pt idx="30447">
                  <c:v>0.77880899999999997</c:v>
                </c:pt>
                <c:pt idx="30448">
                  <c:v>0.81542999999999999</c:v>
                </c:pt>
                <c:pt idx="30449">
                  <c:v>0.83007799999999998</c:v>
                </c:pt>
                <c:pt idx="30450">
                  <c:v>0.85449200000000003</c:v>
                </c:pt>
                <c:pt idx="30451">
                  <c:v>0.859375</c:v>
                </c:pt>
                <c:pt idx="30452">
                  <c:v>0.88134800000000002</c:v>
                </c:pt>
                <c:pt idx="30453">
                  <c:v>0.85449200000000003</c:v>
                </c:pt>
                <c:pt idx="30454">
                  <c:v>0.92773399999999995</c:v>
                </c:pt>
                <c:pt idx="30455">
                  <c:v>0.94238299999999997</c:v>
                </c:pt>
                <c:pt idx="30456">
                  <c:v>0.96191400000000005</c:v>
                </c:pt>
                <c:pt idx="30457">
                  <c:v>0.95703099999999997</c:v>
                </c:pt>
                <c:pt idx="30458">
                  <c:v>0.97900399999999999</c:v>
                </c:pt>
                <c:pt idx="30459">
                  <c:v>0.97167999999999999</c:v>
                </c:pt>
                <c:pt idx="30460">
                  <c:v>1.0083</c:v>
                </c:pt>
                <c:pt idx="30461">
                  <c:v>1.00586</c:v>
                </c:pt>
                <c:pt idx="30462">
                  <c:v>1.01807</c:v>
                </c:pt>
                <c:pt idx="30463">
                  <c:v>0.99853499999999995</c:v>
                </c:pt>
                <c:pt idx="30464">
                  <c:v>1.02051</c:v>
                </c:pt>
                <c:pt idx="30465">
                  <c:v>1.03027</c:v>
                </c:pt>
                <c:pt idx="30466">
                  <c:v>1.0449200000000001</c:v>
                </c:pt>
                <c:pt idx="30467">
                  <c:v>1.03027</c:v>
                </c:pt>
                <c:pt idx="30468">
                  <c:v>1.02783</c:v>
                </c:pt>
                <c:pt idx="30469">
                  <c:v>1.0498000000000001</c:v>
                </c:pt>
                <c:pt idx="30470">
                  <c:v>1.02783</c:v>
                </c:pt>
                <c:pt idx="30471">
                  <c:v>1.03271</c:v>
                </c:pt>
                <c:pt idx="30472">
                  <c:v>1.02051</c:v>
                </c:pt>
                <c:pt idx="30473">
                  <c:v>1.02051</c:v>
                </c:pt>
                <c:pt idx="30474">
                  <c:v>1.02295</c:v>
                </c:pt>
                <c:pt idx="30475">
                  <c:v>1.00586</c:v>
                </c:pt>
                <c:pt idx="30476">
                  <c:v>1.01562</c:v>
                </c:pt>
                <c:pt idx="30477">
                  <c:v>0.99853499999999995</c:v>
                </c:pt>
                <c:pt idx="30478">
                  <c:v>1.00098</c:v>
                </c:pt>
                <c:pt idx="30479">
                  <c:v>0.98632799999999998</c:v>
                </c:pt>
                <c:pt idx="30480">
                  <c:v>0.95947300000000002</c:v>
                </c:pt>
                <c:pt idx="30481">
                  <c:v>0.94970699999999997</c:v>
                </c:pt>
                <c:pt idx="30482">
                  <c:v>0.944824</c:v>
                </c:pt>
                <c:pt idx="30483">
                  <c:v>0.91308599999999995</c:v>
                </c:pt>
                <c:pt idx="30484">
                  <c:v>0.91552699999999998</c:v>
                </c:pt>
                <c:pt idx="30485">
                  <c:v>0.89599600000000001</c:v>
                </c:pt>
                <c:pt idx="30486">
                  <c:v>0.87158199999999997</c:v>
                </c:pt>
                <c:pt idx="30487">
                  <c:v>0.86181600000000003</c:v>
                </c:pt>
                <c:pt idx="30488">
                  <c:v>0.83252000000000004</c:v>
                </c:pt>
                <c:pt idx="30489">
                  <c:v>0.82275399999999999</c:v>
                </c:pt>
                <c:pt idx="30490">
                  <c:v>0.81298800000000004</c:v>
                </c:pt>
                <c:pt idx="30491">
                  <c:v>0.79101600000000005</c:v>
                </c:pt>
                <c:pt idx="30492">
                  <c:v>0.76415999999999995</c:v>
                </c:pt>
                <c:pt idx="30493">
                  <c:v>0.73242200000000002</c:v>
                </c:pt>
                <c:pt idx="30494">
                  <c:v>0.72997999999999996</c:v>
                </c:pt>
                <c:pt idx="30495">
                  <c:v>0.695801</c:v>
                </c:pt>
                <c:pt idx="30496">
                  <c:v>0.65673800000000004</c:v>
                </c:pt>
                <c:pt idx="30497">
                  <c:v>0.632324</c:v>
                </c:pt>
                <c:pt idx="30498">
                  <c:v>0.61279300000000003</c:v>
                </c:pt>
                <c:pt idx="30499">
                  <c:v>0.58593799999999996</c:v>
                </c:pt>
                <c:pt idx="30500">
                  <c:v>0.54443399999999997</c:v>
                </c:pt>
                <c:pt idx="30501">
                  <c:v>0.54199200000000003</c:v>
                </c:pt>
                <c:pt idx="30502">
                  <c:v>0.49560500000000002</c:v>
                </c:pt>
                <c:pt idx="30503">
                  <c:v>0.45166000000000001</c:v>
                </c:pt>
                <c:pt idx="30504">
                  <c:v>0.44921899999999998</c:v>
                </c:pt>
                <c:pt idx="30505">
                  <c:v>0.40771499999999999</c:v>
                </c:pt>
                <c:pt idx="30506">
                  <c:v>0.390625</c:v>
                </c:pt>
                <c:pt idx="30507">
                  <c:v>0.34912100000000001</c:v>
                </c:pt>
                <c:pt idx="30508">
                  <c:v>0.319824</c:v>
                </c:pt>
                <c:pt idx="30509">
                  <c:v>0.305176</c:v>
                </c:pt>
                <c:pt idx="30510">
                  <c:v>0.24902299999999999</c:v>
                </c:pt>
                <c:pt idx="30511">
                  <c:v>0.21240200000000001</c:v>
                </c:pt>
                <c:pt idx="30512">
                  <c:v>0.20507800000000001</c:v>
                </c:pt>
                <c:pt idx="30513">
                  <c:v>0.168457</c:v>
                </c:pt>
                <c:pt idx="30514">
                  <c:v>0.117188</c:v>
                </c:pt>
                <c:pt idx="30515">
                  <c:v>9.7656199999999999E-2</c:v>
                </c:pt>
                <c:pt idx="30516">
                  <c:v>6.5918000000000004E-2</c:v>
                </c:pt>
                <c:pt idx="30517">
                  <c:v>2.9296900000000001E-2</c:v>
                </c:pt>
                <c:pt idx="30518">
                  <c:v>1.2207000000000001E-2</c:v>
                </c:pt>
                <c:pt idx="30519">
                  <c:v>-2.9296900000000001E-2</c:v>
                </c:pt>
                <c:pt idx="30520">
                  <c:v>-5.3710899999999999E-2</c:v>
                </c:pt>
                <c:pt idx="30521">
                  <c:v>-9.7656199999999999E-2</c:v>
                </c:pt>
                <c:pt idx="30522">
                  <c:v>-0.117188</c:v>
                </c:pt>
                <c:pt idx="30523">
                  <c:v>-0.166016</c:v>
                </c:pt>
                <c:pt idx="30524">
                  <c:v>-0.17822299999999999</c:v>
                </c:pt>
                <c:pt idx="30525">
                  <c:v>-0.21484400000000001</c:v>
                </c:pt>
                <c:pt idx="30526">
                  <c:v>-0.25634800000000002</c:v>
                </c:pt>
                <c:pt idx="30527">
                  <c:v>-0.28808600000000001</c:v>
                </c:pt>
                <c:pt idx="30528">
                  <c:v>-0.31005899999999997</c:v>
                </c:pt>
                <c:pt idx="30529">
                  <c:v>-0.33447300000000002</c:v>
                </c:pt>
                <c:pt idx="30530">
                  <c:v>-0.380859</c:v>
                </c:pt>
                <c:pt idx="30531">
                  <c:v>-0.41015600000000002</c:v>
                </c:pt>
                <c:pt idx="30532">
                  <c:v>-0.45410200000000001</c:v>
                </c:pt>
                <c:pt idx="30533">
                  <c:v>-0.46875</c:v>
                </c:pt>
                <c:pt idx="30534">
                  <c:v>-0.49804700000000002</c:v>
                </c:pt>
                <c:pt idx="30535">
                  <c:v>-0.53710899999999995</c:v>
                </c:pt>
                <c:pt idx="30536">
                  <c:v>-0.546875</c:v>
                </c:pt>
                <c:pt idx="30537">
                  <c:v>-0.56396500000000005</c:v>
                </c:pt>
                <c:pt idx="30538">
                  <c:v>-0.61279300000000003</c:v>
                </c:pt>
                <c:pt idx="30539">
                  <c:v>-0.62255899999999997</c:v>
                </c:pt>
                <c:pt idx="30540">
                  <c:v>-0.64941400000000005</c:v>
                </c:pt>
                <c:pt idx="30541">
                  <c:v>-0.68603499999999995</c:v>
                </c:pt>
                <c:pt idx="30542">
                  <c:v>-0.69091800000000003</c:v>
                </c:pt>
                <c:pt idx="30543">
                  <c:v>-0.73486300000000004</c:v>
                </c:pt>
                <c:pt idx="30544">
                  <c:v>-0.73242200000000002</c:v>
                </c:pt>
                <c:pt idx="30545">
                  <c:v>-0.76171900000000003</c:v>
                </c:pt>
                <c:pt idx="30546">
                  <c:v>-0.79101600000000005</c:v>
                </c:pt>
                <c:pt idx="30547">
                  <c:v>-0.81298800000000004</c:v>
                </c:pt>
                <c:pt idx="30548">
                  <c:v>-0.82519500000000001</c:v>
                </c:pt>
                <c:pt idx="30549">
                  <c:v>-0.84228499999999995</c:v>
                </c:pt>
                <c:pt idx="30550">
                  <c:v>-0.87158199999999997</c:v>
                </c:pt>
                <c:pt idx="30551">
                  <c:v>-0.88867200000000002</c:v>
                </c:pt>
                <c:pt idx="30552">
                  <c:v>-0.88867200000000002</c:v>
                </c:pt>
                <c:pt idx="30553">
                  <c:v>-0.91308599999999995</c:v>
                </c:pt>
                <c:pt idx="30554">
                  <c:v>-0.91796900000000003</c:v>
                </c:pt>
                <c:pt idx="30555">
                  <c:v>-0.930176</c:v>
                </c:pt>
                <c:pt idx="30556">
                  <c:v>-0.93994100000000003</c:v>
                </c:pt>
                <c:pt idx="30557">
                  <c:v>-0.94970699999999997</c:v>
                </c:pt>
                <c:pt idx="30558">
                  <c:v>-0.95214799999999999</c:v>
                </c:pt>
                <c:pt idx="30559">
                  <c:v>-0.96435499999999996</c:v>
                </c:pt>
                <c:pt idx="30560">
                  <c:v>-0.96923800000000004</c:v>
                </c:pt>
                <c:pt idx="30561">
                  <c:v>-0.98632799999999998</c:v>
                </c:pt>
                <c:pt idx="30562">
                  <c:v>-0.97656200000000004</c:v>
                </c:pt>
                <c:pt idx="30563">
                  <c:v>-0.99853499999999995</c:v>
                </c:pt>
                <c:pt idx="30564">
                  <c:v>-0.99121099999999995</c:v>
                </c:pt>
                <c:pt idx="30565">
                  <c:v>-0.98877000000000004</c:v>
                </c:pt>
                <c:pt idx="30566">
                  <c:v>-0.98144500000000001</c:v>
                </c:pt>
                <c:pt idx="30567">
                  <c:v>-0.97412100000000001</c:v>
                </c:pt>
                <c:pt idx="30568">
                  <c:v>-0.97656200000000004</c:v>
                </c:pt>
                <c:pt idx="30569">
                  <c:v>-0.97412100000000001</c:v>
                </c:pt>
                <c:pt idx="30570">
                  <c:v>-0.96679700000000002</c:v>
                </c:pt>
                <c:pt idx="30571">
                  <c:v>-0.96191400000000005</c:v>
                </c:pt>
                <c:pt idx="30572">
                  <c:v>-0.93261700000000003</c:v>
                </c:pt>
                <c:pt idx="30573">
                  <c:v>-0.93261700000000003</c:v>
                </c:pt>
                <c:pt idx="30574">
                  <c:v>-0.90820299999999998</c:v>
                </c:pt>
                <c:pt idx="30575">
                  <c:v>-0.92040999999999995</c:v>
                </c:pt>
                <c:pt idx="30576">
                  <c:v>-0.92285200000000001</c:v>
                </c:pt>
                <c:pt idx="30577">
                  <c:v>-0.89111300000000004</c:v>
                </c:pt>
                <c:pt idx="30578">
                  <c:v>-0.90332000000000001</c:v>
                </c:pt>
                <c:pt idx="30579">
                  <c:v>-0.86425799999999997</c:v>
                </c:pt>
                <c:pt idx="30580">
                  <c:v>-0.84228499999999995</c:v>
                </c:pt>
                <c:pt idx="30581">
                  <c:v>-0.82275399999999999</c:v>
                </c:pt>
                <c:pt idx="30582">
                  <c:v>-0.80078099999999997</c:v>
                </c:pt>
                <c:pt idx="30583">
                  <c:v>-0.79834000000000005</c:v>
                </c:pt>
                <c:pt idx="30584">
                  <c:v>-0.76660200000000001</c:v>
                </c:pt>
                <c:pt idx="30585">
                  <c:v>-0.74218799999999996</c:v>
                </c:pt>
                <c:pt idx="30586">
                  <c:v>-0.72997999999999996</c:v>
                </c:pt>
                <c:pt idx="30587">
                  <c:v>-0.71777299999999999</c:v>
                </c:pt>
                <c:pt idx="30588">
                  <c:v>-0.68115199999999998</c:v>
                </c:pt>
                <c:pt idx="30589">
                  <c:v>-0.64697300000000002</c:v>
                </c:pt>
                <c:pt idx="30590">
                  <c:v>-0.625</c:v>
                </c:pt>
                <c:pt idx="30591">
                  <c:v>-0.61035200000000001</c:v>
                </c:pt>
                <c:pt idx="30592">
                  <c:v>-0.55908199999999997</c:v>
                </c:pt>
                <c:pt idx="30593">
                  <c:v>-0.54931600000000003</c:v>
                </c:pt>
                <c:pt idx="30594">
                  <c:v>-0.51269500000000001</c:v>
                </c:pt>
                <c:pt idx="30595">
                  <c:v>-0.48828100000000002</c:v>
                </c:pt>
                <c:pt idx="30596">
                  <c:v>-0.46386699999999997</c:v>
                </c:pt>
                <c:pt idx="30597">
                  <c:v>-0.42968800000000001</c:v>
                </c:pt>
                <c:pt idx="30598">
                  <c:v>-0.41259800000000002</c:v>
                </c:pt>
                <c:pt idx="30599">
                  <c:v>-0.37353500000000001</c:v>
                </c:pt>
                <c:pt idx="30600">
                  <c:v>-0.34179700000000002</c:v>
                </c:pt>
                <c:pt idx="30601">
                  <c:v>-0.302734</c:v>
                </c:pt>
                <c:pt idx="30602">
                  <c:v>-0.28564499999999998</c:v>
                </c:pt>
                <c:pt idx="30603">
                  <c:v>-0.25390600000000002</c:v>
                </c:pt>
                <c:pt idx="30604">
                  <c:v>-0.20507800000000001</c:v>
                </c:pt>
                <c:pt idx="30605">
                  <c:v>-0.17333999999999999</c:v>
                </c:pt>
                <c:pt idx="30606">
                  <c:v>-0.148926</c:v>
                </c:pt>
                <c:pt idx="30607">
                  <c:v>-0.117188</c:v>
                </c:pt>
                <c:pt idx="30608">
                  <c:v>-7.8125E-2</c:v>
                </c:pt>
                <c:pt idx="30609">
                  <c:v>-4.39453E-2</c:v>
                </c:pt>
                <c:pt idx="30610">
                  <c:v>-1.2207000000000001E-2</c:v>
                </c:pt>
                <c:pt idx="30611">
                  <c:v>2.1972700000000001E-2</c:v>
                </c:pt>
                <c:pt idx="30612">
                  <c:v>5.6152300000000002E-2</c:v>
                </c:pt>
                <c:pt idx="30613">
                  <c:v>5.8593800000000001E-2</c:v>
                </c:pt>
                <c:pt idx="30614">
                  <c:v>0.12939500000000001</c:v>
                </c:pt>
                <c:pt idx="30615">
                  <c:v>0.146484</c:v>
                </c:pt>
                <c:pt idx="30616">
                  <c:v>0.19042999999999999</c:v>
                </c:pt>
                <c:pt idx="30617">
                  <c:v>0.224609</c:v>
                </c:pt>
                <c:pt idx="30618">
                  <c:v>0.24902299999999999</c:v>
                </c:pt>
                <c:pt idx="30619">
                  <c:v>0.29785200000000001</c:v>
                </c:pt>
                <c:pt idx="30620">
                  <c:v>0.302734</c:v>
                </c:pt>
                <c:pt idx="30621">
                  <c:v>0.34667999999999999</c:v>
                </c:pt>
                <c:pt idx="30622">
                  <c:v>0.383301</c:v>
                </c:pt>
                <c:pt idx="30623">
                  <c:v>0.41748000000000002</c:v>
                </c:pt>
                <c:pt idx="30624">
                  <c:v>0.44189499999999998</c:v>
                </c:pt>
                <c:pt idx="30625">
                  <c:v>0.478516</c:v>
                </c:pt>
                <c:pt idx="30626">
                  <c:v>0.50292999999999999</c:v>
                </c:pt>
                <c:pt idx="30627">
                  <c:v>0.52246099999999995</c:v>
                </c:pt>
                <c:pt idx="30628">
                  <c:v>0.55175799999999997</c:v>
                </c:pt>
                <c:pt idx="30629">
                  <c:v>0.60302699999999998</c:v>
                </c:pt>
                <c:pt idx="30630">
                  <c:v>0.61279300000000003</c:v>
                </c:pt>
                <c:pt idx="30631">
                  <c:v>0.64209000000000005</c:v>
                </c:pt>
                <c:pt idx="30632">
                  <c:v>0.69335899999999995</c:v>
                </c:pt>
                <c:pt idx="30633">
                  <c:v>0.68847700000000001</c:v>
                </c:pt>
                <c:pt idx="30634">
                  <c:v>0.73486300000000004</c:v>
                </c:pt>
                <c:pt idx="30635">
                  <c:v>0.74951199999999996</c:v>
                </c:pt>
                <c:pt idx="30636">
                  <c:v>0.76660200000000001</c:v>
                </c:pt>
                <c:pt idx="30637">
                  <c:v>0.78369100000000003</c:v>
                </c:pt>
                <c:pt idx="30638">
                  <c:v>0.82763699999999996</c:v>
                </c:pt>
                <c:pt idx="30639">
                  <c:v>0.82275399999999999</c:v>
                </c:pt>
                <c:pt idx="30640">
                  <c:v>0.84228499999999995</c:v>
                </c:pt>
                <c:pt idx="30641">
                  <c:v>0.87158199999999997</c:v>
                </c:pt>
                <c:pt idx="30642">
                  <c:v>0.91308599999999995</c:v>
                </c:pt>
                <c:pt idx="30643">
                  <c:v>0.90576199999999996</c:v>
                </c:pt>
                <c:pt idx="30644">
                  <c:v>0.93505899999999997</c:v>
                </c:pt>
                <c:pt idx="30645">
                  <c:v>0.90820299999999998</c:v>
                </c:pt>
                <c:pt idx="30646">
                  <c:v>0.96435499999999996</c:v>
                </c:pt>
                <c:pt idx="30647">
                  <c:v>1.00342</c:v>
                </c:pt>
                <c:pt idx="30648">
                  <c:v>0.99121099999999995</c:v>
                </c:pt>
                <c:pt idx="30649">
                  <c:v>1.00586</c:v>
                </c:pt>
                <c:pt idx="30650">
                  <c:v>1.0083</c:v>
                </c:pt>
                <c:pt idx="30651">
                  <c:v>1.01562</c:v>
                </c:pt>
                <c:pt idx="30652">
                  <c:v>1.02051</c:v>
                </c:pt>
                <c:pt idx="30653">
                  <c:v>1.0400400000000001</c:v>
                </c:pt>
                <c:pt idx="30654">
                  <c:v>1.0522499999999999</c:v>
                </c:pt>
                <c:pt idx="30655">
                  <c:v>1.0498000000000001</c:v>
                </c:pt>
                <c:pt idx="30656">
                  <c:v>1.02539</c:v>
                </c:pt>
                <c:pt idx="30657">
                  <c:v>1.0522499999999999</c:v>
                </c:pt>
                <c:pt idx="30658">
                  <c:v>1.0400400000000001</c:v>
                </c:pt>
                <c:pt idx="30659">
                  <c:v>1.0790999999999999</c:v>
                </c:pt>
                <c:pt idx="30660">
                  <c:v>1.0668899999999999</c:v>
                </c:pt>
                <c:pt idx="30661">
                  <c:v>1.0595699999999999</c:v>
                </c:pt>
                <c:pt idx="30662">
                  <c:v>1.0595699999999999</c:v>
                </c:pt>
                <c:pt idx="30663">
                  <c:v>1.0449200000000001</c:v>
                </c:pt>
                <c:pt idx="30664">
                  <c:v>1.0376000000000001</c:v>
                </c:pt>
                <c:pt idx="30665">
                  <c:v>1.02539</c:v>
                </c:pt>
                <c:pt idx="30666">
                  <c:v>1.0424800000000001</c:v>
                </c:pt>
                <c:pt idx="30667">
                  <c:v>1.03027</c:v>
                </c:pt>
                <c:pt idx="30668">
                  <c:v>1.0473600000000001</c:v>
                </c:pt>
                <c:pt idx="30669">
                  <c:v>1.0083</c:v>
                </c:pt>
                <c:pt idx="30670">
                  <c:v>1.00586</c:v>
                </c:pt>
                <c:pt idx="30671">
                  <c:v>0.96679700000000002</c:v>
                </c:pt>
                <c:pt idx="30672">
                  <c:v>0.98388699999999996</c:v>
                </c:pt>
                <c:pt idx="30673">
                  <c:v>0.96679700000000002</c:v>
                </c:pt>
                <c:pt idx="30674">
                  <c:v>0.95459000000000005</c:v>
                </c:pt>
                <c:pt idx="30675">
                  <c:v>0.930176</c:v>
                </c:pt>
                <c:pt idx="30676">
                  <c:v>0.91552699999999998</c:v>
                </c:pt>
                <c:pt idx="30677">
                  <c:v>0.90820299999999998</c:v>
                </c:pt>
                <c:pt idx="30678">
                  <c:v>0.88622999999999996</c:v>
                </c:pt>
                <c:pt idx="30679">
                  <c:v>0.87158199999999997</c:v>
                </c:pt>
                <c:pt idx="30680">
                  <c:v>0.84716800000000003</c:v>
                </c:pt>
                <c:pt idx="30681">
                  <c:v>0.81787100000000001</c:v>
                </c:pt>
                <c:pt idx="30682">
                  <c:v>0.79589799999999999</c:v>
                </c:pt>
                <c:pt idx="30683">
                  <c:v>0.77636700000000003</c:v>
                </c:pt>
                <c:pt idx="30684">
                  <c:v>0.788574</c:v>
                </c:pt>
                <c:pt idx="30685">
                  <c:v>0.73242200000000002</c:v>
                </c:pt>
                <c:pt idx="30686">
                  <c:v>0.70800799999999997</c:v>
                </c:pt>
                <c:pt idx="30687">
                  <c:v>0.67871099999999995</c:v>
                </c:pt>
                <c:pt idx="30688">
                  <c:v>0.65673800000000004</c:v>
                </c:pt>
                <c:pt idx="30689">
                  <c:v>0.63476600000000005</c:v>
                </c:pt>
                <c:pt idx="30690">
                  <c:v>0.58837899999999999</c:v>
                </c:pt>
                <c:pt idx="30691">
                  <c:v>0.58349600000000001</c:v>
                </c:pt>
                <c:pt idx="30692">
                  <c:v>0.56152299999999999</c:v>
                </c:pt>
                <c:pt idx="30693">
                  <c:v>0.53222700000000001</c:v>
                </c:pt>
                <c:pt idx="30694">
                  <c:v>0.49804700000000002</c:v>
                </c:pt>
                <c:pt idx="30695">
                  <c:v>0.461426</c:v>
                </c:pt>
                <c:pt idx="30696">
                  <c:v>0.43457000000000001</c:v>
                </c:pt>
                <c:pt idx="30697">
                  <c:v>0.390625</c:v>
                </c:pt>
                <c:pt idx="30698">
                  <c:v>0.37841799999999998</c:v>
                </c:pt>
                <c:pt idx="30699">
                  <c:v>0.33203100000000002</c:v>
                </c:pt>
                <c:pt idx="30700">
                  <c:v>0.302734</c:v>
                </c:pt>
                <c:pt idx="30701">
                  <c:v>0.26123000000000002</c:v>
                </c:pt>
                <c:pt idx="30702">
                  <c:v>0.234375</c:v>
                </c:pt>
                <c:pt idx="30703">
                  <c:v>0.20752000000000001</c:v>
                </c:pt>
                <c:pt idx="30704">
                  <c:v>0.18798799999999999</c:v>
                </c:pt>
                <c:pt idx="30705">
                  <c:v>0.153809</c:v>
                </c:pt>
                <c:pt idx="30706">
                  <c:v>0.117188</c:v>
                </c:pt>
                <c:pt idx="30707">
                  <c:v>8.3007800000000007E-2</c:v>
                </c:pt>
                <c:pt idx="30708">
                  <c:v>5.1269500000000003E-2</c:v>
                </c:pt>
                <c:pt idx="30709">
                  <c:v>1.7089799999999999E-2</c:v>
                </c:pt>
                <c:pt idx="30710">
                  <c:v>0</c:v>
                </c:pt>
                <c:pt idx="30711">
                  <c:v>-4.39453E-2</c:v>
                </c:pt>
                <c:pt idx="30712">
                  <c:v>-8.5449200000000003E-2</c:v>
                </c:pt>
                <c:pt idx="30713">
                  <c:v>-0.12695300000000001</c:v>
                </c:pt>
                <c:pt idx="30714">
                  <c:v>-0.153809</c:v>
                </c:pt>
                <c:pt idx="30715">
                  <c:v>-0.17333999999999999</c:v>
                </c:pt>
                <c:pt idx="30716">
                  <c:v>-0.19775400000000001</c:v>
                </c:pt>
                <c:pt idx="30717">
                  <c:v>-0.244141</c:v>
                </c:pt>
                <c:pt idx="30718">
                  <c:v>-0.26611299999999999</c:v>
                </c:pt>
                <c:pt idx="30719">
                  <c:v>-0.31738300000000003</c:v>
                </c:pt>
                <c:pt idx="30720">
                  <c:v>-0.33691399999999999</c:v>
                </c:pt>
                <c:pt idx="30721">
                  <c:v>-0.380859</c:v>
                </c:pt>
                <c:pt idx="30722">
                  <c:v>-0.397949</c:v>
                </c:pt>
                <c:pt idx="30723">
                  <c:v>-0.42236299999999999</c:v>
                </c:pt>
                <c:pt idx="30724">
                  <c:v>-0.44677699999999998</c:v>
                </c:pt>
                <c:pt idx="30725">
                  <c:v>-0.49804700000000002</c:v>
                </c:pt>
                <c:pt idx="30726">
                  <c:v>-0.50537100000000001</c:v>
                </c:pt>
                <c:pt idx="30727">
                  <c:v>-0.53710899999999995</c:v>
                </c:pt>
                <c:pt idx="30728">
                  <c:v>-0.57128900000000005</c:v>
                </c:pt>
                <c:pt idx="30729">
                  <c:v>-0.58105499999999999</c:v>
                </c:pt>
                <c:pt idx="30730">
                  <c:v>-0.62744100000000003</c:v>
                </c:pt>
                <c:pt idx="30731">
                  <c:v>-0.63476600000000005</c:v>
                </c:pt>
                <c:pt idx="30732">
                  <c:v>-0.65917999999999999</c:v>
                </c:pt>
                <c:pt idx="30733">
                  <c:v>-0.69824200000000003</c:v>
                </c:pt>
                <c:pt idx="30734">
                  <c:v>-0.69091800000000003</c:v>
                </c:pt>
                <c:pt idx="30735">
                  <c:v>-0.73242200000000002</c:v>
                </c:pt>
                <c:pt idx="30736">
                  <c:v>-0.75439500000000004</c:v>
                </c:pt>
                <c:pt idx="30737">
                  <c:v>-0.77636700000000003</c:v>
                </c:pt>
                <c:pt idx="30738">
                  <c:v>-0.81054700000000002</c:v>
                </c:pt>
                <c:pt idx="30739">
                  <c:v>-0.81787100000000001</c:v>
                </c:pt>
                <c:pt idx="30740">
                  <c:v>-0.84228499999999995</c:v>
                </c:pt>
                <c:pt idx="30741">
                  <c:v>-0.84472700000000001</c:v>
                </c:pt>
                <c:pt idx="30742">
                  <c:v>-0.859375</c:v>
                </c:pt>
                <c:pt idx="30743">
                  <c:v>-0.87158199999999997</c:v>
                </c:pt>
                <c:pt idx="30744">
                  <c:v>-0.89111300000000004</c:v>
                </c:pt>
                <c:pt idx="30745">
                  <c:v>-0.90332000000000001</c:v>
                </c:pt>
                <c:pt idx="30746">
                  <c:v>-0.91308599999999995</c:v>
                </c:pt>
                <c:pt idx="30747">
                  <c:v>-0.92773399999999995</c:v>
                </c:pt>
                <c:pt idx="30748">
                  <c:v>-0.93261700000000003</c:v>
                </c:pt>
                <c:pt idx="30749">
                  <c:v>-0.94238299999999997</c:v>
                </c:pt>
                <c:pt idx="30750">
                  <c:v>-0.94726600000000005</c:v>
                </c:pt>
                <c:pt idx="30751">
                  <c:v>-0.95947300000000002</c:v>
                </c:pt>
                <c:pt idx="30752">
                  <c:v>-0.95703099999999997</c:v>
                </c:pt>
                <c:pt idx="30753">
                  <c:v>-0.98144500000000001</c:v>
                </c:pt>
                <c:pt idx="30754">
                  <c:v>-0.96191400000000005</c:v>
                </c:pt>
                <c:pt idx="30755">
                  <c:v>-0.97900399999999999</c:v>
                </c:pt>
                <c:pt idx="30756">
                  <c:v>-0.95703099999999997</c:v>
                </c:pt>
                <c:pt idx="30757">
                  <c:v>-0.96679700000000002</c:v>
                </c:pt>
                <c:pt idx="30758">
                  <c:v>-0.96679700000000002</c:v>
                </c:pt>
                <c:pt idx="30759">
                  <c:v>-0.95459000000000005</c:v>
                </c:pt>
                <c:pt idx="30760">
                  <c:v>-0.95703099999999997</c:v>
                </c:pt>
                <c:pt idx="30761">
                  <c:v>-0.95214799999999999</c:v>
                </c:pt>
                <c:pt idx="30762">
                  <c:v>-0.92285200000000001</c:v>
                </c:pt>
                <c:pt idx="30763">
                  <c:v>-0.92773399999999995</c:v>
                </c:pt>
                <c:pt idx="30764">
                  <c:v>-0.90820299999999998</c:v>
                </c:pt>
                <c:pt idx="30765">
                  <c:v>-0.91308599999999995</c:v>
                </c:pt>
                <c:pt idx="30766">
                  <c:v>-0.90332000000000001</c:v>
                </c:pt>
                <c:pt idx="30767">
                  <c:v>-0.89599600000000001</c:v>
                </c:pt>
                <c:pt idx="30768">
                  <c:v>-0.89111300000000004</c:v>
                </c:pt>
                <c:pt idx="30769">
                  <c:v>-0.86181600000000003</c:v>
                </c:pt>
                <c:pt idx="30770">
                  <c:v>-0.83007799999999998</c:v>
                </c:pt>
                <c:pt idx="30771">
                  <c:v>-0.83252000000000004</c:v>
                </c:pt>
                <c:pt idx="30772">
                  <c:v>-0.82031200000000004</c:v>
                </c:pt>
                <c:pt idx="30773">
                  <c:v>-0.788574</c:v>
                </c:pt>
                <c:pt idx="30774">
                  <c:v>-0.76660200000000001</c:v>
                </c:pt>
                <c:pt idx="30775">
                  <c:v>-0.73974600000000001</c:v>
                </c:pt>
                <c:pt idx="30776">
                  <c:v>-0.73242200000000002</c:v>
                </c:pt>
                <c:pt idx="30777">
                  <c:v>-0.70800799999999997</c:v>
                </c:pt>
                <c:pt idx="30778">
                  <c:v>-0.68603499999999995</c:v>
                </c:pt>
                <c:pt idx="30779">
                  <c:v>-0.65185499999999996</c:v>
                </c:pt>
                <c:pt idx="30780">
                  <c:v>-0.632324</c:v>
                </c:pt>
                <c:pt idx="30781">
                  <c:v>-0.57617200000000002</c:v>
                </c:pt>
                <c:pt idx="30782">
                  <c:v>-0.57128900000000005</c:v>
                </c:pt>
                <c:pt idx="30783">
                  <c:v>-0.55908199999999997</c:v>
                </c:pt>
                <c:pt idx="30784">
                  <c:v>-0.53466800000000003</c:v>
                </c:pt>
                <c:pt idx="30785">
                  <c:v>-0.50781200000000004</c:v>
                </c:pt>
                <c:pt idx="30786">
                  <c:v>-0.46875</c:v>
                </c:pt>
                <c:pt idx="30787">
                  <c:v>-0.44677699999999998</c:v>
                </c:pt>
                <c:pt idx="30788">
                  <c:v>-0.41503899999999999</c:v>
                </c:pt>
                <c:pt idx="30789">
                  <c:v>-0.38818399999999997</c:v>
                </c:pt>
                <c:pt idx="30790">
                  <c:v>-0.36132799999999998</c:v>
                </c:pt>
                <c:pt idx="30791">
                  <c:v>-0.31738300000000003</c:v>
                </c:pt>
                <c:pt idx="30792">
                  <c:v>-0.26123000000000002</c:v>
                </c:pt>
                <c:pt idx="30793">
                  <c:v>-0.26367200000000002</c:v>
                </c:pt>
                <c:pt idx="30794">
                  <c:v>-0.166016</c:v>
                </c:pt>
                <c:pt idx="30795">
                  <c:v>-0.20507800000000001</c:v>
                </c:pt>
                <c:pt idx="30796">
                  <c:v>-0.161133</c:v>
                </c:pt>
                <c:pt idx="30797">
                  <c:v>-0.124512</c:v>
                </c:pt>
                <c:pt idx="30798">
                  <c:v>-0.10009800000000001</c:v>
                </c:pt>
                <c:pt idx="30799">
                  <c:v>-6.5918000000000004E-2</c:v>
                </c:pt>
                <c:pt idx="30800">
                  <c:v>-2.4414100000000001E-2</c:v>
                </c:pt>
                <c:pt idx="30801">
                  <c:v>2.4414100000000002E-3</c:v>
                </c:pt>
                <c:pt idx="30802">
                  <c:v>3.1738299999999997E-2</c:v>
                </c:pt>
                <c:pt idx="30803">
                  <c:v>5.3710899999999999E-2</c:v>
                </c:pt>
                <c:pt idx="30804">
                  <c:v>0.107422</c:v>
                </c:pt>
                <c:pt idx="30805">
                  <c:v>0.10498</c:v>
                </c:pt>
                <c:pt idx="30806">
                  <c:v>0.168457</c:v>
                </c:pt>
                <c:pt idx="30807">
                  <c:v>0.19531200000000001</c:v>
                </c:pt>
                <c:pt idx="30808">
                  <c:v>0.236816</c:v>
                </c:pt>
                <c:pt idx="30809">
                  <c:v>0.27587899999999999</c:v>
                </c:pt>
                <c:pt idx="30810">
                  <c:v>0.302734</c:v>
                </c:pt>
                <c:pt idx="30811">
                  <c:v>0.322266</c:v>
                </c:pt>
                <c:pt idx="30812">
                  <c:v>0.35400399999999999</c:v>
                </c:pt>
                <c:pt idx="30813">
                  <c:v>0.37597700000000001</c:v>
                </c:pt>
                <c:pt idx="30814">
                  <c:v>0.40771499999999999</c:v>
                </c:pt>
                <c:pt idx="30815">
                  <c:v>0.45166000000000001</c:v>
                </c:pt>
                <c:pt idx="30816">
                  <c:v>0.48339799999999999</c:v>
                </c:pt>
                <c:pt idx="30817">
                  <c:v>0.52002000000000004</c:v>
                </c:pt>
                <c:pt idx="30818">
                  <c:v>0.53222700000000001</c:v>
                </c:pt>
                <c:pt idx="30819">
                  <c:v>0.57617200000000002</c:v>
                </c:pt>
                <c:pt idx="30820">
                  <c:v>0.59326199999999996</c:v>
                </c:pt>
                <c:pt idx="30821">
                  <c:v>0.61279300000000003</c:v>
                </c:pt>
                <c:pt idx="30822">
                  <c:v>0.69824200000000003</c:v>
                </c:pt>
                <c:pt idx="30823">
                  <c:v>0.68115199999999998</c:v>
                </c:pt>
                <c:pt idx="30824">
                  <c:v>0.69824200000000003</c:v>
                </c:pt>
                <c:pt idx="30825">
                  <c:v>0.71533199999999997</c:v>
                </c:pt>
                <c:pt idx="30826">
                  <c:v>0.74951199999999996</c:v>
                </c:pt>
                <c:pt idx="30827">
                  <c:v>0.76171900000000003</c:v>
                </c:pt>
                <c:pt idx="30828">
                  <c:v>0.78613299999999997</c:v>
                </c:pt>
                <c:pt idx="30829">
                  <c:v>0.81298800000000004</c:v>
                </c:pt>
                <c:pt idx="30830">
                  <c:v>0.82519500000000001</c:v>
                </c:pt>
                <c:pt idx="30831">
                  <c:v>0.852051</c:v>
                </c:pt>
                <c:pt idx="30832">
                  <c:v>0.86425799999999997</c:v>
                </c:pt>
                <c:pt idx="30833">
                  <c:v>0.86181600000000003</c:v>
                </c:pt>
                <c:pt idx="30834">
                  <c:v>0.90087899999999999</c:v>
                </c:pt>
                <c:pt idx="30835">
                  <c:v>0.859375</c:v>
                </c:pt>
                <c:pt idx="30836">
                  <c:v>0.9375</c:v>
                </c:pt>
                <c:pt idx="30837">
                  <c:v>0.95947300000000002</c:v>
                </c:pt>
                <c:pt idx="30838">
                  <c:v>0.96679700000000002</c:v>
                </c:pt>
                <c:pt idx="30839">
                  <c:v>0.96679700000000002</c:v>
                </c:pt>
                <c:pt idx="30840">
                  <c:v>0.98632799999999998</c:v>
                </c:pt>
                <c:pt idx="30841">
                  <c:v>1.00098</c:v>
                </c:pt>
                <c:pt idx="30842">
                  <c:v>1.02295</c:v>
                </c:pt>
                <c:pt idx="30843">
                  <c:v>1.01562</c:v>
                </c:pt>
                <c:pt idx="30844">
                  <c:v>1.01807</c:v>
                </c:pt>
                <c:pt idx="30845">
                  <c:v>1.02539</c:v>
                </c:pt>
                <c:pt idx="30846">
                  <c:v>1.02051</c:v>
                </c:pt>
                <c:pt idx="30847">
                  <c:v>1.0522499999999999</c:v>
                </c:pt>
                <c:pt idx="30848">
                  <c:v>1.02051</c:v>
                </c:pt>
                <c:pt idx="30849">
                  <c:v>1.01807</c:v>
                </c:pt>
                <c:pt idx="30850">
                  <c:v>1.0498000000000001</c:v>
                </c:pt>
                <c:pt idx="30851">
                  <c:v>1.0522499999999999</c:v>
                </c:pt>
                <c:pt idx="30852">
                  <c:v>1.0376000000000001</c:v>
                </c:pt>
                <c:pt idx="30853">
                  <c:v>1.0351600000000001</c:v>
                </c:pt>
                <c:pt idx="30854">
                  <c:v>1.0400400000000001</c:v>
                </c:pt>
                <c:pt idx="30855">
                  <c:v>1.0473600000000001</c:v>
                </c:pt>
                <c:pt idx="30856">
                  <c:v>1.01562</c:v>
                </c:pt>
                <c:pt idx="30857">
                  <c:v>1.01318</c:v>
                </c:pt>
                <c:pt idx="30858">
                  <c:v>1.01074</c:v>
                </c:pt>
                <c:pt idx="30859">
                  <c:v>1.00342</c:v>
                </c:pt>
                <c:pt idx="30860">
                  <c:v>0.97412100000000001</c:v>
                </c:pt>
                <c:pt idx="30861">
                  <c:v>0.97656200000000004</c:v>
                </c:pt>
                <c:pt idx="30862">
                  <c:v>0.95459000000000005</c:v>
                </c:pt>
                <c:pt idx="30863">
                  <c:v>0.93505899999999997</c:v>
                </c:pt>
                <c:pt idx="30864">
                  <c:v>0.93994100000000003</c:v>
                </c:pt>
                <c:pt idx="30865">
                  <c:v>0.92040999999999995</c:v>
                </c:pt>
                <c:pt idx="30866">
                  <c:v>0.91796900000000003</c:v>
                </c:pt>
                <c:pt idx="30867">
                  <c:v>0.89355499999999999</c:v>
                </c:pt>
                <c:pt idx="30868">
                  <c:v>0.88134800000000002</c:v>
                </c:pt>
                <c:pt idx="30869">
                  <c:v>0.85449200000000003</c:v>
                </c:pt>
                <c:pt idx="30870">
                  <c:v>0.84228499999999995</c:v>
                </c:pt>
                <c:pt idx="30871">
                  <c:v>0.83252000000000004</c:v>
                </c:pt>
                <c:pt idx="30872">
                  <c:v>0.80566400000000005</c:v>
                </c:pt>
                <c:pt idx="30873">
                  <c:v>0.788574</c:v>
                </c:pt>
                <c:pt idx="30874">
                  <c:v>0.77880899999999997</c:v>
                </c:pt>
                <c:pt idx="30875">
                  <c:v>0.73486300000000004</c:v>
                </c:pt>
                <c:pt idx="30876">
                  <c:v>0.73486300000000004</c:v>
                </c:pt>
                <c:pt idx="30877">
                  <c:v>0.68115199999999998</c:v>
                </c:pt>
                <c:pt idx="30878">
                  <c:v>0.64453099999999997</c:v>
                </c:pt>
                <c:pt idx="30879">
                  <c:v>0.63720699999999997</c:v>
                </c:pt>
                <c:pt idx="30880">
                  <c:v>0.58837899999999999</c:v>
                </c:pt>
                <c:pt idx="30881">
                  <c:v>0.57861300000000004</c:v>
                </c:pt>
                <c:pt idx="30882">
                  <c:v>0.54443399999999997</c:v>
                </c:pt>
                <c:pt idx="30883">
                  <c:v>0.51513699999999996</c:v>
                </c:pt>
                <c:pt idx="30884">
                  <c:v>0.49072300000000002</c:v>
                </c:pt>
                <c:pt idx="30885">
                  <c:v>0.47363300000000003</c:v>
                </c:pt>
                <c:pt idx="30886">
                  <c:v>0.43701200000000001</c:v>
                </c:pt>
                <c:pt idx="30887">
                  <c:v>0.397949</c:v>
                </c:pt>
                <c:pt idx="30888">
                  <c:v>0.37597700000000001</c:v>
                </c:pt>
                <c:pt idx="30889">
                  <c:v>0.35644500000000001</c:v>
                </c:pt>
                <c:pt idx="30890">
                  <c:v>0.29541000000000001</c:v>
                </c:pt>
                <c:pt idx="30891">
                  <c:v>0.28564499999999998</c:v>
                </c:pt>
                <c:pt idx="30892">
                  <c:v>0.24902299999999999</c:v>
                </c:pt>
                <c:pt idx="30893">
                  <c:v>0.21484400000000001</c:v>
                </c:pt>
                <c:pt idx="30894">
                  <c:v>0.18798799999999999</c:v>
                </c:pt>
                <c:pt idx="30895">
                  <c:v>0.158691</c:v>
                </c:pt>
                <c:pt idx="30896">
                  <c:v>0.112305</c:v>
                </c:pt>
                <c:pt idx="30897">
                  <c:v>9.0331999999999996E-2</c:v>
                </c:pt>
                <c:pt idx="30898">
                  <c:v>5.3710899999999999E-2</c:v>
                </c:pt>
                <c:pt idx="30899">
                  <c:v>3.6621099999999997E-2</c:v>
                </c:pt>
                <c:pt idx="30900">
                  <c:v>-4.8828099999999996E-3</c:v>
                </c:pt>
                <c:pt idx="30901">
                  <c:v>-4.6386700000000003E-2</c:v>
                </c:pt>
                <c:pt idx="30902">
                  <c:v>-9.7656199999999999E-2</c:v>
                </c:pt>
                <c:pt idx="30903">
                  <c:v>-0.109863</c:v>
                </c:pt>
                <c:pt idx="30904">
                  <c:v>-0.13427700000000001</c:v>
                </c:pt>
                <c:pt idx="30905">
                  <c:v>-0.17333999999999999</c:v>
                </c:pt>
                <c:pt idx="30906">
                  <c:v>-0.227051</c:v>
                </c:pt>
                <c:pt idx="30907">
                  <c:v>-0.231934</c:v>
                </c:pt>
                <c:pt idx="30908">
                  <c:v>-0.27099600000000001</c:v>
                </c:pt>
                <c:pt idx="30909">
                  <c:v>-0.29296899999999998</c:v>
                </c:pt>
                <c:pt idx="30910">
                  <c:v>-0.33935500000000002</c:v>
                </c:pt>
                <c:pt idx="30911">
                  <c:v>-0.36865199999999998</c:v>
                </c:pt>
                <c:pt idx="30912">
                  <c:v>-0.390625</c:v>
                </c:pt>
                <c:pt idx="30913">
                  <c:v>-0.42480499999999999</c:v>
                </c:pt>
                <c:pt idx="30914">
                  <c:v>-0.46386699999999997</c:v>
                </c:pt>
                <c:pt idx="30915">
                  <c:v>-0.52490199999999998</c:v>
                </c:pt>
                <c:pt idx="30916">
                  <c:v>-0.51025399999999999</c:v>
                </c:pt>
                <c:pt idx="30917">
                  <c:v>-0.53466800000000003</c:v>
                </c:pt>
                <c:pt idx="30918">
                  <c:v>-0.55664100000000005</c:v>
                </c:pt>
                <c:pt idx="30919">
                  <c:v>-0.59326199999999996</c:v>
                </c:pt>
                <c:pt idx="30920">
                  <c:v>-0.62255899999999997</c:v>
                </c:pt>
                <c:pt idx="30921">
                  <c:v>-0.63720699999999997</c:v>
                </c:pt>
                <c:pt idx="30922">
                  <c:v>-0.65429700000000002</c:v>
                </c:pt>
                <c:pt idx="30923">
                  <c:v>-0.68847700000000001</c:v>
                </c:pt>
                <c:pt idx="30924">
                  <c:v>-0.75195299999999998</c:v>
                </c:pt>
                <c:pt idx="30925">
                  <c:v>-0.72265599999999997</c:v>
                </c:pt>
                <c:pt idx="30926">
                  <c:v>-0.75683599999999995</c:v>
                </c:pt>
                <c:pt idx="30927">
                  <c:v>-0.77636700000000003</c:v>
                </c:pt>
                <c:pt idx="30928">
                  <c:v>-0.79101600000000005</c:v>
                </c:pt>
                <c:pt idx="30929">
                  <c:v>-0.81787100000000001</c:v>
                </c:pt>
                <c:pt idx="30930">
                  <c:v>-0.82519500000000001</c:v>
                </c:pt>
                <c:pt idx="30931">
                  <c:v>-0.84716800000000003</c:v>
                </c:pt>
                <c:pt idx="30932">
                  <c:v>-0.87402299999999999</c:v>
                </c:pt>
                <c:pt idx="30933">
                  <c:v>-0.87402299999999999</c:v>
                </c:pt>
                <c:pt idx="30934">
                  <c:v>-0.90087899999999999</c:v>
                </c:pt>
                <c:pt idx="30935">
                  <c:v>-0.90576199999999996</c:v>
                </c:pt>
                <c:pt idx="30936">
                  <c:v>-0.92529300000000003</c:v>
                </c:pt>
                <c:pt idx="30937">
                  <c:v>-0.93505899999999997</c:v>
                </c:pt>
                <c:pt idx="30938">
                  <c:v>-0.94970699999999997</c:v>
                </c:pt>
                <c:pt idx="30939">
                  <c:v>-0.95703099999999997</c:v>
                </c:pt>
                <c:pt idx="30940">
                  <c:v>-0.95459000000000005</c:v>
                </c:pt>
                <c:pt idx="30941">
                  <c:v>-0.96679700000000002</c:v>
                </c:pt>
                <c:pt idx="30942">
                  <c:v>-0.97656200000000004</c:v>
                </c:pt>
                <c:pt idx="30943">
                  <c:v>-0.97656200000000004</c:v>
                </c:pt>
                <c:pt idx="30944">
                  <c:v>-0.98388699999999996</c:v>
                </c:pt>
                <c:pt idx="30945">
                  <c:v>-0.99365199999999998</c:v>
                </c:pt>
                <c:pt idx="30946">
                  <c:v>-0.97900399999999999</c:v>
                </c:pt>
                <c:pt idx="30947">
                  <c:v>-0.98388699999999996</c:v>
                </c:pt>
                <c:pt idx="30948">
                  <c:v>-0.97412100000000001</c:v>
                </c:pt>
                <c:pt idx="30949">
                  <c:v>-0.98388699999999996</c:v>
                </c:pt>
                <c:pt idx="30950">
                  <c:v>-0.97412100000000001</c:v>
                </c:pt>
                <c:pt idx="30951">
                  <c:v>-0.98388699999999996</c:v>
                </c:pt>
                <c:pt idx="30952">
                  <c:v>-0.93994100000000003</c:v>
                </c:pt>
                <c:pt idx="30953">
                  <c:v>-0.95947300000000002</c:v>
                </c:pt>
                <c:pt idx="30954">
                  <c:v>-0.95703099999999997</c:v>
                </c:pt>
                <c:pt idx="30955">
                  <c:v>-0.944824</c:v>
                </c:pt>
                <c:pt idx="30956">
                  <c:v>-0.93261700000000003</c:v>
                </c:pt>
                <c:pt idx="30957">
                  <c:v>-0.92529300000000003</c:v>
                </c:pt>
                <c:pt idx="30958">
                  <c:v>-0.90332000000000001</c:v>
                </c:pt>
                <c:pt idx="30959">
                  <c:v>-0.89111300000000004</c:v>
                </c:pt>
                <c:pt idx="30960">
                  <c:v>-0.87646500000000005</c:v>
                </c:pt>
                <c:pt idx="30961">
                  <c:v>-0.866699</c:v>
                </c:pt>
                <c:pt idx="30962">
                  <c:v>-0.84716800000000003</c:v>
                </c:pt>
                <c:pt idx="30963">
                  <c:v>-0.81787100000000001</c:v>
                </c:pt>
                <c:pt idx="30964">
                  <c:v>-0.79834000000000005</c:v>
                </c:pt>
                <c:pt idx="30965">
                  <c:v>-0.77148399999999995</c:v>
                </c:pt>
                <c:pt idx="30966">
                  <c:v>-0.78613299999999997</c:v>
                </c:pt>
                <c:pt idx="30967">
                  <c:v>-0.72021500000000005</c:v>
                </c:pt>
                <c:pt idx="30968">
                  <c:v>-0.72753900000000005</c:v>
                </c:pt>
                <c:pt idx="30969">
                  <c:v>-0.69824200000000003</c:v>
                </c:pt>
                <c:pt idx="30970">
                  <c:v>-0.68359400000000003</c:v>
                </c:pt>
                <c:pt idx="30971">
                  <c:v>-0.64697300000000002</c:v>
                </c:pt>
                <c:pt idx="30972">
                  <c:v>-0.62255899999999997</c:v>
                </c:pt>
                <c:pt idx="30973">
                  <c:v>-0.60546900000000003</c:v>
                </c:pt>
                <c:pt idx="30974">
                  <c:v>-0.57372999999999996</c:v>
                </c:pt>
                <c:pt idx="30975">
                  <c:v>-0.53222700000000001</c:v>
                </c:pt>
                <c:pt idx="30976">
                  <c:v>-0.51757799999999998</c:v>
                </c:pt>
                <c:pt idx="30977">
                  <c:v>-0.48583999999999999</c:v>
                </c:pt>
                <c:pt idx="30978">
                  <c:v>-0.46630899999999997</c:v>
                </c:pt>
                <c:pt idx="30979">
                  <c:v>-0.42968800000000001</c:v>
                </c:pt>
                <c:pt idx="30980">
                  <c:v>-0.383301</c:v>
                </c:pt>
                <c:pt idx="30981">
                  <c:v>-0.35888700000000001</c:v>
                </c:pt>
                <c:pt idx="30982">
                  <c:v>-0.33203100000000002</c:v>
                </c:pt>
                <c:pt idx="30983">
                  <c:v>-0.30029299999999998</c:v>
                </c:pt>
                <c:pt idx="30984">
                  <c:v>-0.26855499999999999</c:v>
                </c:pt>
                <c:pt idx="30985">
                  <c:v>-0.231934</c:v>
                </c:pt>
                <c:pt idx="30986">
                  <c:v>-0.21728500000000001</c:v>
                </c:pt>
                <c:pt idx="30987">
                  <c:v>-0.18066399999999999</c:v>
                </c:pt>
                <c:pt idx="30988">
                  <c:v>-0.144043</c:v>
                </c:pt>
                <c:pt idx="30989">
                  <c:v>-0.109863</c:v>
                </c:pt>
                <c:pt idx="30990">
                  <c:v>-8.5449200000000003E-2</c:v>
                </c:pt>
                <c:pt idx="30991">
                  <c:v>-3.90625E-2</c:v>
                </c:pt>
                <c:pt idx="30992">
                  <c:v>0</c:v>
                </c:pt>
                <c:pt idx="30993">
                  <c:v>9.7656199999999992E-3</c:v>
                </c:pt>
                <c:pt idx="30994">
                  <c:v>5.3710899999999999E-2</c:v>
                </c:pt>
                <c:pt idx="30995">
                  <c:v>0.107422</c:v>
                </c:pt>
                <c:pt idx="30996">
                  <c:v>0.114746</c:v>
                </c:pt>
                <c:pt idx="30997">
                  <c:v>0.148926</c:v>
                </c:pt>
                <c:pt idx="30998">
                  <c:v>0.18798799999999999</c:v>
                </c:pt>
                <c:pt idx="30999">
                  <c:v>0.21972700000000001</c:v>
                </c:pt>
                <c:pt idx="31000">
                  <c:v>0.26367200000000002</c:v>
                </c:pt>
                <c:pt idx="31001">
                  <c:v>0.29541000000000001</c:v>
                </c:pt>
                <c:pt idx="31002">
                  <c:v>0.3125</c:v>
                </c:pt>
                <c:pt idx="31003">
                  <c:v>0.35400399999999999</c:v>
                </c:pt>
                <c:pt idx="31004">
                  <c:v>0.37109399999999998</c:v>
                </c:pt>
                <c:pt idx="31005">
                  <c:v>0.41992200000000002</c:v>
                </c:pt>
                <c:pt idx="31006">
                  <c:v>0.44677699999999998</c:v>
                </c:pt>
                <c:pt idx="31007">
                  <c:v>0.476074</c:v>
                </c:pt>
                <c:pt idx="31008">
                  <c:v>0.50292999999999999</c:v>
                </c:pt>
                <c:pt idx="31009">
                  <c:v>0.51269500000000001</c:v>
                </c:pt>
                <c:pt idx="31010">
                  <c:v>0.554199</c:v>
                </c:pt>
                <c:pt idx="31011">
                  <c:v>0.59082000000000001</c:v>
                </c:pt>
                <c:pt idx="31012">
                  <c:v>0.61035200000000001</c:v>
                </c:pt>
                <c:pt idx="31013">
                  <c:v>0.64209000000000005</c:v>
                </c:pt>
                <c:pt idx="31014">
                  <c:v>0.68115199999999998</c:v>
                </c:pt>
                <c:pt idx="31015">
                  <c:v>0.69824200000000003</c:v>
                </c:pt>
                <c:pt idx="31016">
                  <c:v>0.72021500000000005</c:v>
                </c:pt>
                <c:pt idx="31017">
                  <c:v>0.74707000000000001</c:v>
                </c:pt>
                <c:pt idx="31018">
                  <c:v>0.76904300000000003</c:v>
                </c:pt>
                <c:pt idx="31019">
                  <c:v>0.79834000000000005</c:v>
                </c:pt>
                <c:pt idx="31020">
                  <c:v>0.80810499999999996</c:v>
                </c:pt>
                <c:pt idx="31021">
                  <c:v>0.82519500000000001</c:v>
                </c:pt>
                <c:pt idx="31022">
                  <c:v>0.859375</c:v>
                </c:pt>
                <c:pt idx="31023">
                  <c:v>0.87890599999999997</c:v>
                </c:pt>
                <c:pt idx="31024">
                  <c:v>0.87402299999999999</c:v>
                </c:pt>
                <c:pt idx="31025">
                  <c:v>0.90820299999999998</c:v>
                </c:pt>
                <c:pt idx="31026">
                  <c:v>0.92040999999999995</c:v>
                </c:pt>
                <c:pt idx="31027">
                  <c:v>0.944824</c:v>
                </c:pt>
                <c:pt idx="31028">
                  <c:v>0.96435499999999996</c:v>
                </c:pt>
                <c:pt idx="31029">
                  <c:v>0.96435499999999996</c:v>
                </c:pt>
                <c:pt idx="31030">
                  <c:v>0.98144500000000001</c:v>
                </c:pt>
                <c:pt idx="31031">
                  <c:v>0.99365199999999998</c:v>
                </c:pt>
                <c:pt idx="31032">
                  <c:v>0.98388699999999996</c:v>
                </c:pt>
                <c:pt idx="31033">
                  <c:v>1.02539</c:v>
                </c:pt>
                <c:pt idx="31034">
                  <c:v>1.01318</c:v>
                </c:pt>
                <c:pt idx="31035">
                  <c:v>1.0376000000000001</c:v>
                </c:pt>
                <c:pt idx="31036">
                  <c:v>1.0424800000000001</c:v>
                </c:pt>
                <c:pt idx="31037">
                  <c:v>1.0620099999999999</c:v>
                </c:pt>
                <c:pt idx="31038">
                  <c:v>1.0449200000000001</c:v>
                </c:pt>
                <c:pt idx="31039">
                  <c:v>1.0498000000000001</c:v>
                </c:pt>
                <c:pt idx="31040">
                  <c:v>1.0571299999999999</c:v>
                </c:pt>
                <c:pt idx="31041">
                  <c:v>1.0522499999999999</c:v>
                </c:pt>
                <c:pt idx="31042">
                  <c:v>1.0522499999999999</c:v>
                </c:pt>
                <c:pt idx="31043">
                  <c:v>1.0546899999999999</c:v>
                </c:pt>
                <c:pt idx="31044">
                  <c:v>1.0473600000000001</c:v>
                </c:pt>
                <c:pt idx="31045">
                  <c:v>1.0595699999999999</c:v>
                </c:pt>
                <c:pt idx="31046">
                  <c:v>1.0449200000000001</c:v>
                </c:pt>
                <c:pt idx="31047">
                  <c:v>1.0376000000000001</c:v>
                </c:pt>
                <c:pt idx="31048">
                  <c:v>1.0351600000000001</c:v>
                </c:pt>
                <c:pt idx="31049">
                  <c:v>1.02783</c:v>
                </c:pt>
                <c:pt idx="31050">
                  <c:v>1.0083</c:v>
                </c:pt>
                <c:pt idx="31051">
                  <c:v>1.00586</c:v>
                </c:pt>
                <c:pt idx="31052">
                  <c:v>0.98877000000000004</c:v>
                </c:pt>
                <c:pt idx="31053">
                  <c:v>0.98632799999999998</c:v>
                </c:pt>
                <c:pt idx="31054">
                  <c:v>0.95947300000000002</c:v>
                </c:pt>
                <c:pt idx="31055">
                  <c:v>0.94970699999999997</c:v>
                </c:pt>
                <c:pt idx="31056">
                  <c:v>0.9375</c:v>
                </c:pt>
                <c:pt idx="31057">
                  <c:v>0.92285200000000001</c:v>
                </c:pt>
                <c:pt idx="31058">
                  <c:v>0.89599600000000001</c:v>
                </c:pt>
                <c:pt idx="31059">
                  <c:v>0.88134800000000002</c:v>
                </c:pt>
                <c:pt idx="31060">
                  <c:v>0.866699</c:v>
                </c:pt>
                <c:pt idx="31061">
                  <c:v>0.852051</c:v>
                </c:pt>
                <c:pt idx="31062">
                  <c:v>0.83984400000000003</c:v>
                </c:pt>
                <c:pt idx="31063">
                  <c:v>0.81054700000000002</c:v>
                </c:pt>
                <c:pt idx="31064">
                  <c:v>0.79345699999999997</c:v>
                </c:pt>
                <c:pt idx="31065">
                  <c:v>0.788574</c:v>
                </c:pt>
                <c:pt idx="31066">
                  <c:v>0.73974600000000001</c:v>
                </c:pt>
                <c:pt idx="31067">
                  <c:v>0.72509800000000002</c:v>
                </c:pt>
                <c:pt idx="31068">
                  <c:v>0.69824200000000003</c:v>
                </c:pt>
                <c:pt idx="31069">
                  <c:v>0.66162100000000001</c:v>
                </c:pt>
                <c:pt idx="31070">
                  <c:v>0.63964799999999999</c:v>
                </c:pt>
                <c:pt idx="31071">
                  <c:v>0.61279300000000003</c:v>
                </c:pt>
                <c:pt idx="31072">
                  <c:v>0.57861300000000004</c:v>
                </c:pt>
                <c:pt idx="31073">
                  <c:v>0.56884800000000002</c:v>
                </c:pt>
                <c:pt idx="31074">
                  <c:v>0.51757799999999998</c:v>
                </c:pt>
                <c:pt idx="31075">
                  <c:v>0.48583999999999999</c:v>
                </c:pt>
                <c:pt idx="31076">
                  <c:v>0.47363300000000003</c:v>
                </c:pt>
                <c:pt idx="31077">
                  <c:v>0.45166000000000001</c:v>
                </c:pt>
                <c:pt idx="31078">
                  <c:v>0.41748000000000002</c:v>
                </c:pt>
                <c:pt idx="31079">
                  <c:v>0.36376999999999998</c:v>
                </c:pt>
                <c:pt idx="31080">
                  <c:v>0.34667999999999999</c:v>
                </c:pt>
                <c:pt idx="31081">
                  <c:v>0.31005899999999997</c:v>
                </c:pt>
                <c:pt idx="31082">
                  <c:v>0.27832000000000001</c:v>
                </c:pt>
                <c:pt idx="31083">
                  <c:v>0.26855499999999999</c:v>
                </c:pt>
                <c:pt idx="31084">
                  <c:v>0.222168</c:v>
                </c:pt>
                <c:pt idx="31085">
                  <c:v>0.20263700000000001</c:v>
                </c:pt>
                <c:pt idx="31086">
                  <c:v>0.17578099999999999</c:v>
                </c:pt>
                <c:pt idx="31087">
                  <c:v>0.13427700000000001</c:v>
                </c:pt>
                <c:pt idx="31088">
                  <c:v>0.119629</c:v>
                </c:pt>
                <c:pt idx="31089">
                  <c:v>6.5918000000000004E-2</c:v>
                </c:pt>
                <c:pt idx="31090">
                  <c:v>2.6855500000000001E-2</c:v>
                </c:pt>
                <c:pt idx="31091">
                  <c:v>-7.3242200000000002E-3</c:v>
                </c:pt>
                <c:pt idx="31092">
                  <c:v>-3.6621099999999997E-2</c:v>
                </c:pt>
                <c:pt idx="31093">
                  <c:v>-8.0566399999999996E-2</c:v>
                </c:pt>
                <c:pt idx="31094">
                  <c:v>-0.10253900000000001</c:v>
                </c:pt>
                <c:pt idx="31095">
                  <c:v>-0.12939500000000001</c:v>
                </c:pt>
                <c:pt idx="31096">
                  <c:v>-0.17333999999999999</c:v>
                </c:pt>
                <c:pt idx="31097">
                  <c:v>-0.18554699999999999</c:v>
                </c:pt>
                <c:pt idx="31098">
                  <c:v>-0.21484400000000001</c:v>
                </c:pt>
                <c:pt idx="31099">
                  <c:v>-0.26123000000000002</c:v>
                </c:pt>
                <c:pt idx="31100">
                  <c:v>-0.28320299999999998</c:v>
                </c:pt>
                <c:pt idx="31101">
                  <c:v>-0.32470700000000002</c:v>
                </c:pt>
                <c:pt idx="31102">
                  <c:v>-0.34423799999999999</c:v>
                </c:pt>
                <c:pt idx="31103">
                  <c:v>-0.41015600000000002</c:v>
                </c:pt>
                <c:pt idx="31104">
                  <c:v>-0.40283200000000002</c:v>
                </c:pt>
                <c:pt idx="31105">
                  <c:v>-0.43457000000000001</c:v>
                </c:pt>
                <c:pt idx="31106">
                  <c:v>-0.48095700000000002</c:v>
                </c:pt>
                <c:pt idx="31107">
                  <c:v>-0.49072300000000002</c:v>
                </c:pt>
                <c:pt idx="31108">
                  <c:v>-0.52002000000000004</c:v>
                </c:pt>
                <c:pt idx="31109">
                  <c:v>-0.54443399999999997</c:v>
                </c:pt>
                <c:pt idx="31110">
                  <c:v>-0.56640599999999997</c:v>
                </c:pt>
                <c:pt idx="31111">
                  <c:v>-0.59814500000000004</c:v>
                </c:pt>
                <c:pt idx="31112">
                  <c:v>-0.617676</c:v>
                </c:pt>
                <c:pt idx="31113">
                  <c:v>-0.64941400000000005</c:v>
                </c:pt>
                <c:pt idx="31114">
                  <c:v>-0.64453099999999997</c:v>
                </c:pt>
                <c:pt idx="31115">
                  <c:v>-0.703125</c:v>
                </c:pt>
                <c:pt idx="31116">
                  <c:v>-0.70556600000000003</c:v>
                </c:pt>
                <c:pt idx="31117">
                  <c:v>-0.74462899999999999</c:v>
                </c:pt>
                <c:pt idx="31118">
                  <c:v>-0.76415999999999995</c:v>
                </c:pt>
                <c:pt idx="31119">
                  <c:v>-0.78613299999999997</c:v>
                </c:pt>
                <c:pt idx="31120">
                  <c:v>-0.80810499999999996</c:v>
                </c:pt>
                <c:pt idx="31121">
                  <c:v>-0.82031200000000004</c:v>
                </c:pt>
                <c:pt idx="31122">
                  <c:v>-0.84472700000000001</c:v>
                </c:pt>
                <c:pt idx="31123">
                  <c:v>-0.83740199999999998</c:v>
                </c:pt>
                <c:pt idx="31124">
                  <c:v>-0.866699</c:v>
                </c:pt>
                <c:pt idx="31125">
                  <c:v>-0.87158199999999997</c:v>
                </c:pt>
                <c:pt idx="31126">
                  <c:v>-0.89843799999999996</c:v>
                </c:pt>
                <c:pt idx="31127">
                  <c:v>-0.90576199999999996</c:v>
                </c:pt>
                <c:pt idx="31128">
                  <c:v>-0.92529300000000003</c:v>
                </c:pt>
                <c:pt idx="31129">
                  <c:v>-0.93994100000000003</c:v>
                </c:pt>
                <c:pt idx="31130">
                  <c:v>-0.94238299999999997</c:v>
                </c:pt>
                <c:pt idx="31131">
                  <c:v>-0.95947300000000002</c:v>
                </c:pt>
                <c:pt idx="31132">
                  <c:v>-0.96435499999999996</c:v>
                </c:pt>
                <c:pt idx="31133">
                  <c:v>-0.95703099999999997</c:v>
                </c:pt>
                <c:pt idx="31134">
                  <c:v>-0.96679700000000002</c:v>
                </c:pt>
                <c:pt idx="31135">
                  <c:v>-0.94970699999999997</c:v>
                </c:pt>
                <c:pt idx="31136">
                  <c:v>-0.96679700000000002</c:v>
                </c:pt>
                <c:pt idx="31137">
                  <c:v>-0.97412100000000001</c:v>
                </c:pt>
                <c:pt idx="31138">
                  <c:v>-0.95947300000000002</c:v>
                </c:pt>
                <c:pt idx="31139">
                  <c:v>-0.96923800000000004</c:v>
                </c:pt>
                <c:pt idx="31140">
                  <c:v>-0.95947300000000002</c:v>
                </c:pt>
                <c:pt idx="31141">
                  <c:v>-0.95947300000000002</c:v>
                </c:pt>
                <c:pt idx="31142">
                  <c:v>-0.94238299999999997</c:v>
                </c:pt>
                <c:pt idx="31143">
                  <c:v>-0.9375</c:v>
                </c:pt>
                <c:pt idx="31144">
                  <c:v>-0.90087899999999999</c:v>
                </c:pt>
                <c:pt idx="31145">
                  <c:v>-0.92529300000000003</c:v>
                </c:pt>
                <c:pt idx="31146">
                  <c:v>-0.91796900000000003</c:v>
                </c:pt>
                <c:pt idx="31147">
                  <c:v>-0.91552699999999998</c:v>
                </c:pt>
                <c:pt idx="31148">
                  <c:v>-0.89355499999999999</c:v>
                </c:pt>
                <c:pt idx="31149">
                  <c:v>-0.88622999999999996</c:v>
                </c:pt>
                <c:pt idx="31150">
                  <c:v>-0.86181600000000003</c:v>
                </c:pt>
                <c:pt idx="31151">
                  <c:v>-0.84472700000000001</c:v>
                </c:pt>
                <c:pt idx="31152">
                  <c:v>-0.84472700000000001</c:v>
                </c:pt>
                <c:pt idx="31153">
                  <c:v>-0.82275399999999999</c:v>
                </c:pt>
                <c:pt idx="31154">
                  <c:v>-0.80810499999999996</c:v>
                </c:pt>
                <c:pt idx="31155">
                  <c:v>-0.76171900000000003</c:v>
                </c:pt>
                <c:pt idx="31156">
                  <c:v>-0.76660200000000001</c:v>
                </c:pt>
                <c:pt idx="31157">
                  <c:v>-0.72265599999999997</c:v>
                </c:pt>
                <c:pt idx="31158">
                  <c:v>-0.71289100000000005</c:v>
                </c:pt>
                <c:pt idx="31159">
                  <c:v>-0.69335899999999995</c:v>
                </c:pt>
                <c:pt idx="31160">
                  <c:v>-0.67627000000000004</c:v>
                </c:pt>
                <c:pt idx="31161">
                  <c:v>-0.65429700000000002</c:v>
                </c:pt>
                <c:pt idx="31162">
                  <c:v>-0.62988299999999997</c:v>
                </c:pt>
                <c:pt idx="31163">
                  <c:v>-0.60058599999999995</c:v>
                </c:pt>
                <c:pt idx="31164">
                  <c:v>-0.57617200000000002</c:v>
                </c:pt>
                <c:pt idx="31165">
                  <c:v>-0.54199200000000003</c:v>
                </c:pt>
                <c:pt idx="31166">
                  <c:v>-0.52490199999999998</c:v>
                </c:pt>
                <c:pt idx="31167">
                  <c:v>-0.48339799999999999</c:v>
                </c:pt>
                <c:pt idx="31168">
                  <c:v>-0.45654299999999998</c:v>
                </c:pt>
                <c:pt idx="31169">
                  <c:v>-0.43212899999999999</c:v>
                </c:pt>
                <c:pt idx="31170">
                  <c:v>-0.37597700000000001</c:v>
                </c:pt>
                <c:pt idx="31171">
                  <c:v>-0.37353500000000001</c:v>
                </c:pt>
                <c:pt idx="31172">
                  <c:v>-0.32714799999999999</c:v>
                </c:pt>
                <c:pt idx="31173">
                  <c:v>-0.30761699999999997</c:v>
                </c:pt>
                <c:pt idx="31174">
                  <c:v>-0.26367200000000002</c:v>
                </c:pt>
                <c:pt idx="31175">
                  <c:v>-0.236816</c:v>
                </c:pt>
                <c:pt idx="31176">
                  <c:v>-0.20507800000000001</c:v>
                </c:pt>
                <c:pt idx="31177">
                  <c:v>-0.17578099999999999</c:v>
                </c:pt>
                <c:pt idx="31178">
                  <c:v>-0.13916000000000001</c:v>
                </c:pt>
                <c:pt idx="31179">
                  <c:v>-0.114746</c:v>
                </c:pt>
                <c:pt idx="31180">
                  <c:v>-8.7890599999999999E-2</c:v>
                </c:pt>
                <c:pt idx="31181">
                  <c:v>-3.6621099999999997E-2</c:v>
                </c:pt>
                <c:pt idx="31182">
                  <c:v>-1.7089799999999999E-2</c:v>
                </c:pt>
                <c:pt idx="31183">
                  <c:v>0</c:v>
                </c:pt>
                <c:pt idx="31184">
                  <c:v>5.1269500000000003E-2</c:v>
                </c:pt>
                <c:pt idx="31185">
                  <c:v>6.3476599999999994E-2</c:v>
                </c:pt>
                <c:pt idx="31186">
                  <c:v>0.12207</c:v>
                </c:pt>
                <c:pt idx="31187">
                  <c:v>0.151367</c:v>
                </c:pt>
                <c:pt idx="31188">
                  <c:v>0.17578099999999999</c:v>
                </c:pt>
                <c:pt idx="31189">
                  <c:v>0.20752000000000001</c:v>
                </c:pt>
                <c:pt idx="31190">
                  <c:v>0.241699</c:v>
                </c:pt>
                <c:pt idx="31191">
                  <c:v>0.27099600000000001</c:v>
                </c:pt>
                <c:pt idx="31192">
                  <c:v>0.30029299999999998</c:v>
                </c:pt>
                <c:pt idx="31193">
                  <c:v>0.33935500000000002</c:v>
                </c:pt>
                <c:pt idx="31194">
                  <c:v>0.38818399999999997</c:v>
                </c:pt>
                <c:pt idx="31195">
                  <c:v>0.40527299999999999</c:v>
                </c:pt>
                <c:pt idx="31196">
                  <c:v>0.43457000000000001</c:v>
                </c:pt>
                <c:pt idx="31197">
                  <c:v>0.45654299999999998</c:v>
                </c:pt>
                <c:pt idx="31198">
                  <c:v>0.50781200000000004</c:v>
                </c:pt>
                <c:pt idx="31199">
                  <c:v>0.51513699999999996</c:v>
                </c:pt>
                <c:pt idx="31200">
                  <c:v>0.56640599999999997</c:v>
                </c:pt>
                <c:pt idx="31201">
                  <c:v>0.58349600000000001</c:v>
                </c:pt>
                <c:pt idx="31202">
                  <c:v>0.61035200000000001</c:v>
                </c:pt>
                <c:pt idx="31203">
                  <c:v>0.62988299999999997</c:v>
                </c:pt>
                <c:pt idx="31204">
                  <c:v>0.65917999999999999</c:v>
                </c:pt>
                <c:pt idx="31205">
                  <c:v>0.69824200000000003</c:v>
                </c:pt>
                <c:pt idx="31206">
                  <c:v>0.72265599999999997</c:v>
                </c:pt>
                <c:pt idx="31207">
                  <c:v>0.74951199999999996</c:v>
                </c:pt>
                <c:pt idx="31208">
                  <c:v>0.74951199999999996</c:v>
                </c:pt>
                <c:pt idx="31209">
                  <c:v>0.79589799999999999</c:v>
                </c:pt>
                <c:pt idx="31210">
                  <c:v>0.81298800000000004</c:v>
                </c:pt>
                <c:pt idx="31211">
                  <c:v>0.81542999999999999</c:v>
                </c:pt>
                <c:pt idx="31212">
                  <c:v>0.84228499999999995</c:v>
                </c:pt>
                <c:pt idx="31213">
                  <c:v>0.83740199999999998</c:v>
                </c:pt>
                <c:pt idx="31214">
                  <c:v>0.87402299999999999</c:v>
                </c:pt>
                <c:pt idx="31215">
                  <c:v>0.91308599999999995</c:v>
                </c:pt>
                <c:pt idx="31216">
                  <c:v>0.92773399999999995</c:v>
                </c:pt>
                <c:pt idx="31217">
                  <c:v>0.93505899999999997</c:v>
                </c:pt>
                <c:pt idx="31218">
                  <c:v>0.96191400000000005</c:v>
                </c:pt>
                <c:pt idx="31219">
                  <c:v>0.96191400000000005</c:v>
                </c:pt>
                <c:pt idx="31220">
                  <c:v>0.98877000000000004</c:v>
                </c:pt>
                <c:pt idx="31221">
                  <c:v>1.00098</c:v>
                </c:pt>
                <c:pt idx="31222">
                  <c:v>1.01074</c:v>
                </c:pt>
                <c:pt idx="31223">
                  <c:v>1.01807</c:v>
                </c:pt>
                <c:pt idx="31224">
                  <c:v>1.02539</c:v>
                </c:pt>
                <c:pt idx="31225">
                  <c:v>1.0400400000000001</c:v>
                </c:pt>
                <c:pt idx="31226">
                  <c:v>1.0351600000000001</c:v>
                </c:pt>
                <c:pt idx="31227">
                  <c:v>1.0400400000000001</c:v>
                </c:pt>
                <c:pt idx="31228">
                  <c:v>1.03271</c:v>
                </c:pt>
                <c:pt idx="31229">
                  <c:v>1.0546899999999999</c:v>
                </c:pt>
                <c:pt idx="31230">
                  <c:v>1.0571299999999999</c:v>
                </c:pt>
                <c:pt idx="31231">
                  <c:v>1.0571299999999999</c:v>
                </c:pt>
                <c:pt idx="31232">
                  <c:v>1.0498000000000001</c:v>
                </c:pt>
                <c:pt idx="31233">
                  <c:v>1.0571299999999999</c:v>
                </c:pt>
                <c:pt idx="31234">
                  <c:v>1.0473600000000001</c:v>
                </c:pt>
                <c:pt idx="31235">
                  <c:v>1.0546899999999999</c:v>
                </c:pt>
                <c:pt idx="31236">
                  <c:v>1.0473600000000001</c:v>
                </c:pt>
                <c:pt idx="31237">
                  <c:v>1.0498000000000001</c:v>
                </c:pt>
                <c:pt idx="31238">
                  <c:v>1.02539</c:v>
                </c:pt>
                <c:pt idx="31239">
                  <c:v>1.01318</c:v>
                </c:pt>
                <c:pt idx="31240">
                  <c:v>1.01318</c:v>
                </c:pt>
                <c:pt idx="31241">
                  <c:v>1.00342</c:v>
                </c:pt>
                <c:pt idx="31242">
                  <c:v>1.00342</c:v>
                </c:pt>
                <c:pt idx="31243">
                  <c:v>0.98877000000000004</c:v>
                </c:pt>
                <c:pt idx="31244">
                  <c:v>0.97167999999999999</c:v>
                </c:pt>
                <c:pt idx="31245">
                  <c:v>0.95703099999999997</c:v>
                </c:pt>
                <c:pt idx="31246">
                  <c:v>0.944824</c:v>
                </c:pt>
                <c:pt idx="31247">
                  <c:v>0.93261700000000003</c:v>
                </c:pt>
                <c:pt idx="31248">
                  <c:v>0.91064500000000004</c:v>
                </c:pt>
                <c:pt idx="31249">
                  <c:v>0.89355499999999999</c:v>
                </c:pt>
                <c:pt idx="31250">
                  <c:v>0.89599600000000001</c:v>
                </c:pt>
                <c:pt idx="31251">
                  <c:v>0.859375</c:v>
                </c:pt>
                <c:pt idx="31252">
                  <c:v>0.85693399999999997</c:v>
                </c:pt>
                <c:pt idx="31253">
                  <c:v>0.83252000000000004</c:v>
                </c:pt>
                <c:pt idx="31254">
                  <c:v>0.788574</c:v>
                </c:pt>
                <c:pt idx="31255">
                  <c:v>0.78369100000000003</c:v>
                </c:pt>
                <c:pt idx="31256">
                  <c:v>0.75195299999999998</c:v>
                </c:pt>
                <c:pt idx="31257">
                  <c:v>0.72753900000000005</c:v>
                </c:pt>
                <c:pt idx="31258">
                  <c:v>0.70800799999999997</c:v>
                </c:pt>
                <c:pt idx="31259">
                  <c:v>0.68847700000000001</c:v>
                </c:pt>
                <c:pt idx="31260">
                  <c:v>0.66406200000000004</c:v>
                </c:pt>
                <c:pt idx="31261">
                  <c:v>0.62988299999999997</c:v>
                </c:pt>
                <c:pt idx="31262">
                  <c:v>0.60058599999999995</c:v>
                </c:pt>
                <c:pt idx="31263">
                  <c:v>0.56640599999999997</c:v>
                </c:pt>
                <c:pt idx="31264">
                  <c:v>0.546875</c:v>
                </c:pt>
                <c:pt idx="31265">
                  <c:v>0.53710899999999995</c:v>
                </c:pt>
                <c:pt idx="31266">
                  <c:v>0.48095700000000002</c:v>
                </c:pt>
                <c:pt idx="31267">
                  <c:v>0.44677699999999998</c:v>
                </c:pt>
                <c:pt idx="31268">
                  <c:v>0.42480499999999999</c:v>
                </c:pt>
                <c:pt idx="31269">
                  <c:v>0.397949</c:v>
                </c:pt>
                <c:pt idx="31270">
                  <c:v>0.37109399999999998</c:v>
                </c:pt>
                <c:pt idx="31271">
                  <c:v>0.33203100000000002</c:v>
                </c:pt>
                <c:pt idx="31272">
                  <c:v>0.30761699999999997</c:v>
                </c:pt>
                <c:pt idx="31273">
                  <c:v>0.27343800000000001</c:v>
                </c:pt>
                <c:pt idx="31274">
                  <c:v>0.241699</c:v>
                </c:pt>
                <c:pt idx="31275">
                  <c:v>0.21484400000000001</c:v>
                </c:pt>
                <c:pt idx="31276">
                  <c:v>0.17578099999999999</c:v>
                </c:pt>
                <c:pt idx="31277">
                  <c:v>0.144043</c:v>
                </c:pt>
                <c:pt idx="31278">
                  <c:v>0.112305</c:v>
                </c:pt>
                <c:pt idx="31279">
                  <c:v>8.7890599999999999E-2</c:v>
                </c:pt>
                <c:pt idx="31280">
                  <c:v>7.0800799999999997E-2</c:v>
                </c:pt>
                <c:pt idx="31281">
                  <c:v>1.9531199999999999E-2</c:v>
                </c:pt>
                <c:pt idx="31282">
                  <c:v>-1.2207000000000001E-2</c:v>
                </c:pt>
                <c:pt idx="31283">
                  <c:v>-5.3710899999999999E-2</c:v>
                </c:pt>
                <c:pt idx="31284">
                  <c:v>-7.3242199999999993E-2</c:v>
                </c:pt>
                <c:pt idx="31285">
                  <c:v>-0.10253900000000001</c:v>
                </c:pt>
                <c:pt idx="31286">
                  <c:v>-0.13916000000000001</c:v>
                </c:pt>
                <c:pt idx="31287">
                  <c:v>-0.17333999999999999</c:v>
                </c:pt>
                <c:pt idx="31288">
                  <c:v>-0.20263700000000001</c:v>
                </c:pt>
                <c:pt idx="31289">
                  <c:v>-0.234375</c:v>
                </c:pt>
                <c:pt idx="31290">
                  <c:v>-0.27587899999999999</c:v>
                </c:pt>
                <c:pt idx="31291">
                  <c:v>-0.305176</c:v>
                </c:pt>
                <c:pt idx="31292">
                  <c:v>-0.34667999999999999</c:v>
                </c:pt>
                <c:pt idx="31293">
                  <c:v>-0.400391</c:v>
                </c:pt>
                <c:pt idx="31294">
                  <c:v>-0.39306600000000003</c:v>
                </c:pt>
                <c:pt idx="31295">
                  <c:v>-0.41748000000000002</c:v>
                </c:pt>
                <c:pt idx="31296">
                  <c:v>-0.458984</c:v>
                </c:pt>
                <c:pt idx="31297">
                  <c:v>-0.48095700000000002</c:v>
                </c:pt>
                <c:pt idx="31298">
                  <c:v>-0.50048800000000004</c:v>
                </c:pt>
                <c:pt idx="31299">
                  <c:v>-0.54199200000000003</c:v>
                </c:pt>
                <c:pt idx="31300">
                  <c:v>-0.57372999999999996</c:v>
                </c:pt>
                <c:pt idx="31301">
                  <c:v>-0.59082000000000001</c:v>
                </c:pt>
                <c:pt idx="31302">
                  <c:v>-0.60546900000000003</c:v>
                </c:pt>
                <c:pt idx="31303">
                  <c:v>-0.632324</c:v>
                </c:pt>
                <c:pt idx="31304">
                  <c:v>-0.65429700000000002</c:v>
                </c:pt>
                <c:pt idx="31305">
                  <c:v>-0.67382799999999998</c:v>
                </c:pt>
                <c:pt idx="31306">
                  <c:v>-0.70068399999999997</c:v>
                </c:pt>
                <c:pt idx="31307">
                  <c:v>-0.73730499999999999</c:v>
                </c:pt>
                <c:pt idx="31308">
                  <c:v>-0.77880899999999997</c:v>
                </c:pt>
                <c:pt idx="31309">
                  <c:v>-0.77148399999999995</c:v>
                </c:pt>
                <c:pt idx="31310">
                  <c:v>-0.788574</c:v>
                </c:pt>
                <c:pt idx="31311">
                  <c:v>-0.82275399999999999</c:v>
                </c:pt>
                <c:pt idx="31312">
                  <c:v>-0.83007799999999998</c:v>
                </c:pt>
                <c:pt idx="31313">
                  <c:v>-0.85693399999999997</c:v>
                </c:pt>
                <c:pt idx="31314">
                  <c:v>-0.86425799999999997</c:v>
                </c:pt>
                <c:pt idx="31315">
                  <c:v>-0.866699</c:v>
                </c:pt>
                <c:pt idx="31316">
                  <c:v>-0.89355499999999999</c:v>
                </c:pt>
                <c:pt idx="31317">
                  <c:v>-0.90820299999999998</c:v>
                </c:pt>
                <c:pt idx="31318">
                  <c:v>-0.91308599999999995</c:v>
                </c:pt>
                <c:pt idx="31319">
                  <c:v>-0.9375</c:v>
                </c:pt>
                <c:pt idx="31320">
                  <c:v>-0.94970699999999997</c:v>
                </c:pt>
                <c:pt idx="31321">
                  <c:v>-0.96435499999999996</c:v>
                </c:pt>
                <c:pt idx="31322">
                  <c:v>-0.95459000000000005</c:v>
                </c:pt>
                <c:pt idx="31323">
                  <c:v>-0.96679700000000002</c:v>
                </c:pt>
                <c:pt idx="31324">
                  <c:v>-0.97412100000000001</c:v>
                </c:pt>
                <c:pt idx="31325">
                  <c:v>-0.97656200000000004</c:v>
                </c:pt>
                <c:pt idx="31326">
                  <c:v>-0.98388699999999996</c:v>
                </c:pt>
                <c:pt idx="31327">
                  <c:v>-0.98388699999999996</c:v>
                </c:pt>
                <c:pt idx="31328">
                  <c:v>-0.98144500000000001</c:v>
                </c:pt>
                <c:pt idx="31329">
                  <c:v>-0.97412100000000001</c:v>
                </c:pt>
                <c:pt idx="31330">
                  <c:v>-0.97412100000000001</c:v>
                </c:pt>
                <c:pt idx="31331">
                  <c:v>-0.96679700000000002</c:v>
                </c:pt>
                <c:pt idx="31332">
                  <c:v>-0.96191400000000005</c:v>
                </c:pt>
                <c:pt idx="31333">
                  <c:v>-0.96191400000000005</c:v>
                </c:pt>
                <c:pt idx="31334">
                  <c:v>-0.96679700000000002</c:v>
                </c:pt>
                <c:pt idx="31335">
                  <c:v>-0.94238299999999997</c:v>
                </c:pt>
                <c:pt idx="31336">
                  <c:v>-0.94726600000000005</c:v>
                </c:pt>
                <c:pt idx="31337">
                  <c:v>-0.94238299999999997</c:v>
                </c:pt>
                <c:pt idx="31338">
                  <c:v>-0.930176</c:v>
                </c:pt>
                <c:pt idx="31339">
                  <c:v>-0.91308599999999995</c:v>
                </c:pt>
                <c:pt idx="31340">
                  <c:v>-0.88867200000000002</c:v>
                </c:pt>
                <c:pt idx="31341">
                  <c:v>-0.87402299999999999</c:v>
                </c:pt>
                <c:pt idx="31342">
                  <c:v>-0.86914100000000005</c:v>
                </c:pt>
                <c:pt idx="31343">
                  <c:v>-0.85449200000000003</c:v>
                </c:pt>
                <c:pt idx="31344">
                  <c:v>-0.83496099999999995</c:v>
                </c:pt>
                <c:pt idx="31345">
                  <c:v>-0.77880899999999997</c:v>
                </c:pt>
                <c:pt idx="31346">
                  <c:v>-0.78369100000000003</c:v>
                </c:pt>
                <c:pt idx="31347">
                  <c:v>-0.77636700000000003</c:v>
                </c:pt>
                <c:pt idx="31348">
                  <c:v>-0.76171900000000003</c:v>
                </c:pt>
                <c:pt idx="31349">
                  <c:v>-0.74462899999999999</c:v>
                </c:pt>
                <c:pt idx="31350">
                  <c:v>-0.72021500000000005</c:v>
                </c:pt>
                <c:pt idx="31351">
                  <c:v>-0.69335899999999995</c:v>
                </c:pt>
                <c:pt idx="31352">
                  <c:v>-0.66162100000000001</c:v>
                </c:pt>
                <c:pt idx="31353">
                  <c:v>-0.65185499999999996</c:v>
                </c:pt>
                <c:pt idx="31354">
                  <c:v>-0.63720699999999997</c:v>
                </c:pt>
                <c:pt idx="31355">
                  <c:v>-0.58593799999999996</c:v>
                </c:pt>
                <c:pt idx="31356">
                  <c:v>-0.56396500000000005</c:v>
                </c:pt>
                <c:pt idx="31357">
                  <c:v>-0.52978499999999995</c:v>
                </c:pt>
                <c:pt idx="31358">
                  <c:v>-0.50292999999999999</c:v>
                </c:pt>
                <c:pt idx="31359">
                  <c:v>-0.478516</c:v>
                </c:pt>
                <c:pt idx="31360">
                  <c:v>-0.44921899999999998</c:v>
                </c:pt>
                <c:pt idx="31361">
                  <c:v>-0.41259800000000002</c:v>
                </c:pt>
                <c:pt idx="31362">
                  <c:v>-0.380859</c:v>
                </c:pt>
                <c:pt idx="31363">
                  <c:v>-0.37109399999999998</c:v>
                </c:pt>
                <c:pt idx="31364">
                  <c:v>-0.33203100000000002</c:v>
                </c:pt>
                <c:pt idx="31365">
                  <c:v>-0.28076200000000001</c:v>
                </c:pt>
                <c:pt idx="31366">
                  <c:v>-0.26855499999999999</c:v>
                </c:pt>
                <c:pt idx="31367">
                  <c:v>-0.229492</c:v>
                </c:pt>
                <c:pt idx="31368">
                  <c:v>-0.19775400000000001</c:v>
                </c:pt>
                <c:pt idx="31369">
                  <c:v>-0.163574</c:v>
                </c:pt>
                <c:pt idx="31370">
                  <c:v>-0.13671900000000001</c:v>
                </c:pt>
                <c:pt idx="31371">
                  <c:v>-9.2773400000000006E-2</c:v>
                </c:pt>
                <c:pt idx="31372">
                  <c:v>-6.1035199999999998E-2</c:v>
                </c:pt>
                <c:pt idx="31373">
                  <c:v>-3.41797E-2</c:v>
                </c:pt>
                <c:pt idx="31374">
                  <c:v>-4.8828099999999996E-3</c:v>
                </c:pt>
                <c:pt idx="31375">
                  <c:v>4.1503900000000003E-2</c:v>
                </c:pt>
                <c:pt idx="31376">
                  <c:v>8.3007800000000007E-2</c:v>
                </c:pt>
                <c:pt idx="31377">
                  <c:v>0.107422</c:v>
                </c:pt>
                <c:pt idx="31378">
                  <c:v>0.14160200000000001</c:v>
                </c:pt>
                <c:pt idx="31379">
                  <c:v>0.163574</c:v>
                </c:pt>
                <c:pt idx="31380">
                  <c:v>0.19775400000000001</c:v>
                </c:pt>
                <c:pt idx="31381">
                  <c:v>0.229492</c:v>
                </c:pt>
                <c:pt idx="31382">
                  <c:v>0.25878899999999999</c:v>
                </c:pt>
                <c:pt idx="31383">
                  <c:v>0.30029299999999998</c:v>
                </c:pt>
                <c:pt idx="31384">
                  <c:v>0.32958999999999999</c:v>
                </c:pt>
                <c:pt idx="31385">
                  <c:v>0.36376999999999998</c:v>
                </c:pt>
                <c:pt idx="31386">
                  <c:v>0.37841799999999998</c:v>
                </c:pt>
                <c:pt idx="31387">
                  <c:v>0.44189499999999998</c:v>
                </c:pt>
                <c:pt idx="31388">
                  <c:v>0.45410200000000001</c:v>
                </c:pt>
                <c:pt idx="31389">
                  <c:v>0.48339799999999999</c:v>
                </c:pt>
                <c:pt idx="31390">
                  <c:v>0.51269500000000001</c:v>
                </c:pt>
                <c:pt idx="31391">
                  <c:v>0.53710899999999995</c:v>
                </c:pt>
                <c:pt idx="31392">
                  <c:v>0.57617200000000002</c:v>
                </c:pt>
                <c:pt idx="31393">
                  <c:v>0.59326199999999996</c:v>
                </c:pt>
                <c:pt idx="31394">
                  <c:v>0.617676</c:v>
                </c:pt>
                <c:pt idx="31395">
                  <c:v>0.66162100000000001</c:v>
                </c:pt>
                <c:pt idx="31396">
                  <c:v>0.68359400000000003</c:v>
                </c:pt>
                <c:pt idx="31397">
                  <c:v>0.69824200000000003</c:v>
                </c:pt>
                <c:pt idx="31398">
                  <c:v>0.72509800000000002</c:v>
                </c:pt>
                <c:pt idx="31399">
                  <c:v>0.74707000000000001</c:v>
                </c:pt>
                <c:pt idx="31400">
                  <c:v>0.76904300000000003</c:v>
                </c:pt>
                <c:pt idx="31401">
                  <c:v>0.79834000000000005</c:v>
                </c:pt>
                <c:pt idx="31402">
                  <c:v>0.82031200000000004</c:v>
                </c:pt>
                <c:pt idx="31403">
                  <c:v>0.80322300000000002</c:v>
                </c:pt>
                <c:pt idx="31404">
                  <c:v>0.85693399999999997</c:v>
                </c:pt>
                <c:pt idx="31405">
                  <c:v>0.866699</c:v>
                </c:pt>
                <c:pt idx="31406">
                  <c:v>0.90332000000000001</c:v>
                </c:pt>
                <c:pt idx="31407">
                  <c:v>0.91064500000000004</c:v>
                </c:pt>
                <c:pt idx="31408">
                  <c:v>0.930176</c:v>
                </c:pt>
                <c:pt idx="31409">
                  <c:v>0.94726600000000005</c:v>
                </c:pt>
                <c:pt idx="31410">
                  <c:v>0.94970699999999997</c:v>
                </c:pt>
                <c:pt idx="31411">
                  <c:v>0.96923800000000004</c:v>
                </c:pt>
                <c:pt idx="31412">
                  <c:v>0.97900399999999999</c:v>
                </c:pt>
                <c:pt idx="31413">
                  <c:v>1.00342</c:v>
                </c:pt>
                <c:pt idx="31414">
                  <c:v>0.98632799999999998</c:v>
                </c:pt>
                <c:pt idx="31415">
                  <c:v>1.00586</c:v>
                </c:pt>
                <c:pt idx="31416">
                  <c:v>1.00586</c:v>
                </c:pt>
                <c:pt idx="31417">
                  <c:v>1.02783</c:v>
                </c:pt>
                <c:pt idx="31418">
                  <c:v>1.0424800000000001</c:v>
                </c:pt>
                <c:pt idx="31419">
                  <c:v>1.0400400000000001</c:v>
                </c:pt>
                <c:pt idx="31420">
                  <c:v>1.02783</c:v>
                </c:pt>
                <c:pt idx="31421">
                  <c:v>1.0449200000000001</c:v>
                </c:pt>
                <c:pt idx="31422">
                  <c:v>1.03271</c:v>
                </c:pt>
                <c:pt idx="31423">
                  <c:v>1.02783</c:v>
                </c:pt>
                <c:pt idx="31424">
                  <c:v>1.0620099999999999</c:v>
                </c:pt>
                <c:pt idx="31425">
                  <c:v>1.0473600000000001</c:v>
                </c:pt>
                <c:pt idx="31426">
                  <c:v>1.0424800000000001</c:v>
                </c:pt>
                <c:pt idx="31427">
                  <c:v>1.0449200000000001</c:v>
                </c:pt>
                <c:pt idx="31428">
                  <c:v>1.0351600000000001</c:v>
                </c:pt>
                <c:pt idx="31429">
                  <c:v>1.0424800000000001</c:v>
                </c:pt>
                <c:pt idx="31430">
                  <c:v>1.01074</c:v>
                </c:pt>
                <c:pt idx="31431">
                  <c:v>1.02051</c:v>
                </c:pt>
                <c:pt idx="31432">
                  <c:v>1.00098</c:v>
                </c:pt>
                <c:pt idx="31433">
                  <c:v>0.99121099999999995</c:v>
                </c:pt>
                <c:pt idx="31434">
                  <c:v>0.97900399999999999</c:v>
                </c:pt>
                <c:pt idx="31435">
                  <c:v>0.97167999999999999</c:v>
                </c:pt>
                <c:pt idx="31436">
                  <c:v>0.95459000000000005</c:v>
                </c:pt>
                <c:pt idx="31437">
                  <c:v>0.94726600000000005</c:v>
                </c:pt>
                <c:pt idx="31438">
                  <c:v>0.92285200000000001</c:v>
                </c:pt>
                <c:pt idx="31439">
                  <c:v>0.90332000000000001</c:v>
                </c:pt>
                <c:pt idx="31440">
                  <c:v>0.88622999999999996</c:v>
                </c:pt>
                <c:pt idx="31441">
                  <c:v>0.86425799999999997</c:v>
                </c:pt>
                <c:pt idx="31442">
                  <c:v>0.87158199999999997</c:v>
                </c:pt>
                <c:pt idx="31443">
                  <c:v>0.83984400000000003</c:v>
                </c:pt>
                <c:pt idx="31444">
                  <c:v>0.80810499999999996</c:v>
                </c:pt>
                <c:pt idx="31445">
                  <c:v>0.80810499999999996</c:v>
                </c:pt>
                <c:pt idx="31446">
                  <c:v>0.78125</c:v>
                </c:pt>
                <c:pt idx="31447">
                  <c:v>0.75439500000000004</c:v>
                </c:pt>
                <c:pt idx="31448">
                  <c:v>0.73730499999999999</c:v>
                </c:pt>
                <c:pt idx="31449">
                  <c:v>0.69335899999999995</c:v>
                </c:pt>
                <c:pt idx="31450">
                  <c:v>0.67382799999999998</c:v>
                </c:pt>
                <c:pt idx="31451">
                  <c:v>0.64453099999999997</c:v>
                </c:pt>
                <c:pt idx="31452">
                  <c:v>0.62744100000000003</c:v>
                </c:pt>
                <c:pt idx="31453">
                  <c:v>0.59082000000000001</c:v>
                </c:pt>
                <c:pt idx="31454">
                  <c:v>0.56396500000000005</c:v>
                </c:pt>
                <c:pt idx="31455">
                  <c:v>0.55908199999999997</c:v>
                </c:pt>
                <c:pt idx="31456">
                  <c:v>0.51757799999999998</c:v>
                </c:pt>
                <c:pt idx="31457">
                  <c:v>0.48583999999999999</c:v>
                </c:pt>
                <c:pt idx="31458">
                  <c:v>0.45166000000000001</c:v>
                </c:pt>
                <c:pt idx="31459">
                  <c:v>0.42236299999999999</c:v>
                </c:pt>
                <c:pt idx="31460">
                  <c:v>0.397949</c:v>
                </c:pt>
                <c:pt idx="31461">
                  <c:v>0.36865199999999998</c:v>
                </c:pt>
                <c:pt idx="31462">
                  <c:v>0.32470700000000002</c:v>
                </c:pt>
                <c:pt idx="31463">
                  <c:v>0.302734</c:v>
                </c:pt>
                <c:pt idx="31464">
                  <c:v>0.26367200000000002</c:v>
                </c:pt>
                <c:pt idx="31465">
                  <c:v>0.241699</c:v>
                </c:pt>
                <c:pt idx="31466">
                  <c:v>0.20752000000000001</c:v>
                </c:pt>
                <c:pt idx="31467">
                  <c:v>0.168457</c:v>
                </c:pt>
                <c:pt idx="31468">
                  <c:v>0.144043</c:v>
                </c:pt>
                <c:pt idx="31469">
                  <c:v>0.109863</c:v>
                </c:pt>
                <c:pt idx="31470">
                  <c:v>8.3007800000000007E-2</c:v>
                </c:pt>
                <c:pt idx="31471">
                  <c:v>5.3710899999999999E-2</c:v>
                </c:pt>
                <c:pt idx="31472">
                  <c:v>1.2207000000000001E-2</c:v>
                </c:pt>
                <c:pt idx="31473">
                  <c:v>-1.4648400000000001E-2</c:v>
                </c:pt>
                <c:pt idx="31474">
                  <c:v>-4.8828099999999999E-2</c:v>
                </c:pt>
                <c:pt idx="31475">
                  <c:v>-8.3007800000000007E-2</c:v>
                </c:pt>
                <c:pt idx="31476">
                  <c:v>-0.109863</c:v>
                </c:pt>
                <c:pt idx="31477">
                  <c:v>-0.151367</c:v>
                </c:pt>
                <c:pt idx="31478">
                  <c:v>-0.17333999999999999</c:v>
                </c:pt>
                <c:pt idx="31479">
                  <c:v>-0.19287099999999999</c:v>
                </c:pt>
                <c:pt idx="31480">
                  <c:v>-0.239258</c:v>
                </c:pt>
                <c:pt idx="31481">
                  <c:v>-0.27099600000000001</c:v>
                </c:pt>
                <c:pt idx="31482">
                  <c:v>-0.29785200000000001</c:v>
                </c:pt>
                <c:pt idx="31483">
                  <c:v>-0.35156199999999999</c:v>
                </c:pt>
                <c:pt idx="31484">
                  <c:v>-0.37597700000000001</c:v>
                </c:pt>
                <c:pt idx="31485">
                  <c:v>-0.39306600000000003</c:v>
                </c:pt>
                <c:pt idx="31486">
                  <c:v>-0.42724600000000001</c:v>
                </c:pt>
                <c:pt idx="31487">
                  <c:v>-0.44921899999999998</c:v>
                </c:pt>
                <c:pt idx="31488">
                  <c:v>-0.48583999999999999</c:v>
                </c:pt>
                <c:pt idx="31489">
                  <c:v>-0.50781200000000004</c:v>
                </c:pt>
                <c:pt idx="31490">
                  <c:v>-0.52978499999999995</c:v>
                </c:pt>
                <c:pt idx="31491">
                  <c:v>-0.57372999999999996</c:v>
                </c:pt>
                <c:pt idx="31492">
                  <c:v>-0.58837899999999999</c:v>
                </c:pt>
                <c:pt idx="31493">
                  <c:v>-0.62255899999999997</c:v>
                </c:pt>
                <c:pt idx="31494">
                  <c:v>-0.64209000000000005</c:v>
                </c:pt>
                <c:pt idx="31495">
                  <c:v>-0.66650399999999999</c:v>
                </c:pt>
                <c:pt idx="31496">
                  <c:v>-0.73730499999999999</c:v>
                </c:pt>
                <c:pt idx="31497">
                  <c:v>-0.72265599999999997</c:v>
                </c:pt>
                <c:pt idx="31498">
                  <c:v>-0.71533199999999997</c:v>
                </c:pt>
                <c:pt idx="31499">
                  <c:v>-0.76171900000000003</c:v>
                </c:pt>
                <c:pt idx="31500">
                  <c:v>-0.79101600000000005</c:v>
                </c:pt>
                <c:pt idx="31501">
                  <c:v>-0.79834000000000005</c:v>
                </c:pt>
                <c:pt idx="31502">
                  <c:v>-0.83007799999999998</c:v>
                </c:pt>
                <c:pt idx="31503">
                  <c:v>-0.83984400000000003</c:v>
                </c:pt>
                <c:pt idx="31504">
                  <c:v>-0.84228499999999995</c:v>
                </c:pt>
                <c:pt idx="31505">
                  <c:v>-0.866699</c:v>
                </c:pt>
                <c:pt idx="31506">
                  <c:v>-0.88134800000000002</c:v>
                </c:pt>
                <c:pt idx="31507">
                  <c:v>-0.90332000000000001</c:v>
                </c:pt>
                <c:pt idx="31508">
                  <c:v>-0.90576199999999996</c:v>
                </c:pt>
                <c:pt idx="31509">
                  <c:v>-0.92285200000000001</c:v>
                </c:pt>
                <c:pt idx="31510">
                  <c:v>-0.92040999999999995</c:v>
                </c:pt>
                <c:pt idx="31511">
                  <c:v>-0.95703099999999997</c:v>
                </c:pt>
                <c:pt idx="31512">
                  <c:v>-0.944824</c:v>
                </c:pt>
                <c:pt idx="31513">
                  <c:v>-0.95459000000000005</c:v>
                </c:pt>
                <c:pt idx="31514">
                  <c:v>-0.96191400000000005</c:v>
                </c:pt>
                <c:pt idx="31515">
                  <c:v>-0.96435499999999996</c:v>
                </c:pt>
                <c:pt idx="31516">
                  <c:v>-0.96435499999999996</c:v>
                </c:pt>
                <c:pt idx="31517">
                  <c:v>-0.96435499999999996</c:v>
                </c:pt>
                <c:pt idx="31518">
                  <c:v>-0.96191400000000005</c:v>
                </c:pt>
                <c:pt idx="31519">
                  <c:v>-0.97412100000000001</c:v>
                </c:pt>
                <c:pt idx="31520">
                  <c:v>-0.96923800000000004</c:v>
                </c:pt>
                <c:pt idx="31521">
                  <c:v>-0.96679700000000002</c:v>
                </c:pt>
                <c:pt idx="31522">
                  <c:v>-0.96191400000000005</c:v>
                </c:pt>
                <c:pt idx="31523">
                  <c:v>-0.96679700000000002</c:v>
                </c:pt>
                <c:pt idx="31524">
                  <c:v>-0.99853499999999995</c:v>
                </c:pt>
                <c:pt idx="31525">
                  <c:v>-0.95214799999999999</c:v>
                </c:pt>
                <c:pt idx="31526">
                  <c:v>-0.95947300000000002</c:v>
                </c:pt>
                <c:pt idx="31527">
                  <c:v>-0.92529300000000003</c:v>
                </c:pt>
                <c:pt idx="31528">
                  <c:v>-0.92040999999999995</c:v>
                </c:pt>
                <c:pt idx="31529">
                  <c:v>-0.92040999999999995</c:v>
                </c:pt>
                <c:pt idx="31530">
                  <c:v>-0.90332000000000001</c:v>
                </c:pt>
                <c:pt idx="31531">
                  <c:v>-0.89111300000000004</c:v>
                </c:pt>
                <c:pt idx="31532">
                  <c:v>-0.87158199999999997</c:v>
                </c:pt>
                <c:pt idx="31533">
                  <c:v>-0.85693399999999997</c:v>
                </c:pt>
                <c:pt idx="31534">
                  <c:v>-0.83984400000000003</c:v>
                </c:pt>
                <c:pt idx="31535">
                  <c:v>-0.859375</c:v>
                </c:pt>
                <c:pt idx="31536">
                  <c:v>-0.80078099999999997</c:v>
                </c:pt>
                <c:pt idx="31537">
                  <c:v>-0.79589799999999999</c:v>
                </c:pt>
                <c:pt idx="31538">
                  <c:v>-0.75439500000000004</c:v>
                </c:pt>
                <c:pt idx="31539">
                  <c:v>-0.73730499999999999</c:v>
                </c:pt>
                <c:pt idx="31540">
                  <c:v>-0.73242200000000002</c:v>
                </c:pt>
                <c:pt idx="31541">
                  <c:v>-0.70068399999999997</c:v>
                </c:pt>
                <c:pt idx="31542">
                  <c:v>-0.67382799999999998</c:v>
                </c:pt>
                <c:pt idx="31543">
                  <c:v>-0.64941400000000005</c:v>
                </c:pt>
                <c:pt idx="31544">
                  <c:v>-0.64209000000000005</c:v>
                </c:pt>
                <c:pt idx="31545">
                  <c:v>-0.60058599999999995</c:v>
                </c:pt>
                <c:pt idx="31546">
                  <c:v>-0.58593799999999996</c:v>
                </c:pt>
                <c:pt idx="31547">
                  <c:v>-0.554199</c:v>
                </c:pt>
                <c:pt idx="31548">
                  <c:v>-0.51757799999999998</c:v>
                </c:pt>
                <c:pt idx="31549">
                  <c:v>-0.49072300000000002</c:v>
                </c:pt>
                <c:pt idx="31550">
                  <c:v>-0.46630899999999997</c:v>
                </c:pt>
                <c:pt idx="31551">
                  <c:v>-0.43945299999999998</c:v>
                </c:pt>
                <c:pt idx="31552">
                  <c:v>-0.400391</c:v>
                </c:pt>
                <c:pt idx="31553">
                  <c:v>-0.36132799999999998</c:v>
                </c:pt>
                <c:pt idx="31554">
                  <c:v>-0.33203100000000002</c:v>
                </c:pt>
                <c:pt idx="31555">
                  <c:v>-0.28320299999999998</c:v>
                </c:pt>
                <c:pt idx="31556">
                  <c:v>-0.28076200000000001</c:v>
                </c:pt>
                <c:pt idx="31557">
                  <c:v>-0.239258</c:v>
                </c:pt>
                <c:pt idx="31558">
                  <c:v>-0.20996100000000001</c:v>
                </c:pt>
                <c:pt idx="31559">
                  <c:v>-0.18066399999999999</c:v>
                </c:pt>
                <c:pt idx="31560">
                  <c:v>-0.15625</c:v>
                </c:pt>
                <c:pt idx="31561">
                  <c:v>-0.114746</c:v>
                </c:pt>
                <c:pt idx="31562">
                  <c:v>-7.3242199999999993E-2</c:v>
                </c:pt>
                <c:pt idx="31563">
                  <c:v>-6.5918000000000004E-2</c:v>
                </c:pt>
                <c:pt idx="31564">
                  <c:v>-1.4648400000000001E-2</c:v>
                </c:pt>
                <c:pt idx="31565">
                  <c:v>5.6152300000000002E-2</c:v>
                </c:pt>
                <c:pt idx="31566">
                  <c:v>5.8593800000000001E-2</c:v>
                </c:pt>
                <c:pt idx="31567">
                  <c:v>7.3242199999999993E-2</c:v>
                </c:pt>
                <c:pt idx="31568">
                  <c:v>0.12207</c:v>
                </c:pt>
                <c:pt idx="31569">
                  <c:v>0.158691</c:v>
                </c:pt>
                <c:pt idx="31570">
                  <c:v>0.19531200000000001</c:v>
                </c:pt>
                <c:pt idx="31571">
                  <c:v>0.222168</c:v>
                </c:pt>
                <c:pt idx="31572">
                  <c:v>0.246582</c:v>
                </c:pt>
                <c:pt idx="31573">
                  <c:v>0.27832000000000001</c:v>
                </c:pt>
                <c:pt idx="31574">
                  <c:v>0.3125</c:v>
                </c:pt>
                <c:pt idx="31575">
                  <c:v>0.35156199999999999</c:v>
                </c:pt>
                <c:pt idx="31576">
                  <c:v>0.36132799999999998</c:v>
                </c:pt>
                <c:pt idx="31577">
                  <c:v>0.40771499999999999</c:v>
                </c:pt>
                <c:pt idx="31578">
                  <c:v>0.45654299999999998</c:v>
                </c:pt>
                <c:pt idx="31579">
                  <c:v>0.478516</c:v>
                </c:pt>
                <c:pt idx="31580">
                  <c:v>0.51757799999999998</c:v>
                </c:pt>
                <c:pt idx="31581">
                  <c:v>0.53466800000000003</c:v>
                </c:pt>
                <c:pt idx="31582">
                  <c:v>0.55908199999999997</c:v>
                </c:pt>
                <c:pt idx="31583">
                  <c:v>0.59814500000000004</c:v>
                </c:pt>
                <c:pt idx="31584">
                  <c:v>0.60790999999999995</c:v>
                </c:pt>
                <c:pt idx="31585">
                  <c:v>0.64209000000000005</c:v>
                </c:pt>
                <c:pt idx="31586">
                  <c:v>0.67627000000000004</c:v>
                </c:pt>
                <c:pt idx="31587">
                  <c:v>0.70556600000000003</c:v>
                </c:pt>
                <c:pt idx="31588">
                  <c:v>0.72021500000000005</c:v>
                </c:pt>
                <c:pt idx="31589">
                  <c:v>0.73242200000000002</c:v>
                </c:pt>
                <c:pt idx="31590">
                  <c:v>0.75927699999999998</c:v>
                </c:pt>
                <c:pt idx="31591">
                  <c:v>0.79834000000000005</c:v>
                </c:pt>
                <c:pt idx="31592">
                  <c:v>0.80810499999999996</c:v>
                </c:pt>
                <c:pt idx="31593">
                  <c:v>0.82763699999999996</c:v>
                </c:pt>
                <c:pt idx="31594">
                  <c:v>0.84960899999999995</c:v>
                </c:pt>
                <c:pt idx="31595">
                  <c:v>0.88134800000000002</c:v>
                </c:pt>
                <c:pt idx="31596">
                  <c:v>0.89843799999999996</c:v>
                </c:pt>
                <c:pt idx="31597">
                  <c:v>0.91064500000000004</c:v>
                </c:pt>
                <c:pt idx="31598">
                  <c:v>0.93261700000000003</c:v>
                </c:pt>
                <c:pt idx="31599">
                  <c:v>0.9375</c:v>
                </c:pt>
                <c:pt idx="31600">
                  <c:v>0.94726600000000005</c:v>
                </c:pt>
                <c:pt idx="31601">
                  <c:v>0.97900399999999999</c:v>
                </c:pt>
                <c:pt idx="31602">
                  <c:v>0.98144500000000001</c:v>
                </c:pt>
                <c:pt idx="31603">
                  <c:v>0.99853499999999995</c:v>
                </c:pt>
                <c:pt idx="31604">
                  <c:v>1.0083</c:v>
                </c:pt>
                <c:pt idx="31605">
                  <c:v>1.0351600000000001</c:v>
                </c:pt>
                <c:pt idx="31606">
                  <c:v>1.0351600000000001</c:v>
                </c:pt>
                <c:pt idx="31607">
                  <c:v>1.03271</c:v>
                </c:pt>
                <c:pt idx="31608">
                  <c:v>1.0424800000000001</c:v>
                </c:pt>
                <c:pt idx="31609">
                  <c:v>1.0351600000000001</c:v>
                </c:pt>
                <c:pt idx="31610">
                  <c:v>1.0498000000000001</c:v>
                </c:pt>
                <c:pt idx="31611">
                  <c:v>1.0571299999999999</c:v>
                </c:pt>
                <c:pt idx="31612">
                  <c:v>1.0498000000000001</c:v>
                </c:pt>
                <c:pt idx="31613">
                  <c:v>1.0449200000000001</c:v>
                </c:pt>
                <c:pt idx="31614">
                  <c:v>1.0571299999999999</c:v>
                </c:pt>
                <c:pt idx="31615">
                  <c:v>1.06934</c:v>
                </c:pt>
                <c:pt idx="31616">
                  <c:v>1.0571299999999999</c:v>
                </c:pt>
                <c:pt idx="31617">
                  <c:v>1.0376000000000001</c:v>
                </c:pt>
                <c:pt idx="31618">
                  <c:v>1.0498000000000001</c:v>
                </c:pt>
                <c:pt idx="31619">
                  <c:v>1.0815399999999999</c:v>
                </c:pt>
                <c:pt idx="31620">
                  <c:v>1.03027</c:v>
                </c:pt>
                <c:pt idx="31621">
                  <c:v>1.0351600000000001</c:v>
                </c:pt>
                <c:pt idx="31622">
                  <c:v>1.02539</c:v>
                </c:pt>
                <c:pt idx="31623">
                  <c:v>1.01318</c:v>
                </c:pt>
                <c:pt idx="31624">
                  <c:v>0.99365199999999998</c:v>
                </c:pt>
                <c:pt idx="31625">
                  <c:v>0.98388699999999996</c:v>
                </c:pt>
                <c:pt idx="31626">
                  <c:v>0.97412100000000001</c:v>
                </c:pt>
                <c:pt idx="31627">
                  <c:v>0.95947300000000002</c:v>
                </c:pt>
                <c:pt idx="31628">
                  <c:v>0.944824</c:v>
                </c:pt>
                <c:pt idx="31629">
                  <c:v>0.930176</c:v>
                </c:pt>
                <c:pt idx="31630">
                  <c:v>0.91308599999999995</c:v>
                </c:pt>
                <c:pt idx="31631">
                  <c:v>0.90576199999999996</c:v>
                </c:pt>
                <c:pt idx="31632">
                  <c:v>0.92040999999999995</c:v>
                </c:pt>
                <c:pt idx="31633">
                  <c:v>0.86425799999999997</c:v>
                </c:pt>
                <c:pt idx="31634">
                  <c:v>0.83984400000000003</c:v>
                </c:pt>
                <c:pt idx="31635">
                  <c:v>0.83252000000000004</c:v>
                </c:pt>
                <c:pt idx="31636">
                  <c:v>0.80078099999999997</c:v>
                </c:pt>
                <c:pt idx="31637">
                  <c:v>0.77636700000000003</c:v>
                </c:pt>
                <c:pt idx="31638">
                  <c:v>0.75683599999999995</c:v>
                </c:pt>
                <c:pt idx="31639">
                  <c:v>0.73730499999999999</c:v>
                </c:pt>
                <c:pt idx="31640">
                  <c:v>0.710449</c:v>
                </c:pt>
                <c:pt idx="31641">
                  <c:v>0.69091800000000003</c:v>
                </c:pt>
                <c:pt idx="31642">
                  <c:v>0.65429700000000002</c:v>
                </c:pt>
                <c:pt idx="31643">
                  <c:v>0.617676</c:v>
                </c:pt>
                <c:pt idx="31644">
                  <c:v>0.59326199999999996</c:v>
                </c:pt>
                <c:pt idx="31645">
                  <c:v>0.55664100000000005</c:v>
                </c:pt>
                <c:pt idx="31646">
                  <c:v>0.546875</c:v>
                </c:pt>
                <c:pt idx="31647">
                  <c:v>0.53222700000000001</c:v>
                </c:pt>
                <c:pt idx="31648">
                  <c:v>0.48828100000000002</c:v>
                </c:pt>
                <c:pt idx="31649">
                  <c:v>0.45166000000000001</c:v>
                </c:pt>
                <c:pt idx="31650">
                  <c:v>0.42480499999999999</c:v>
                </c:pt>
                <c:pt idx="31651">
                  <c:v>0.40771499999999999</c:v>
                </c:pt>
                <c:pt idx="31652">
                  <c:v>0.36376999999999998</c:v>
                </c:pt>
                <c:pt idx="31653">
                  <c:v>0.33691399999999999</c:v>
                </c:pt>
                <c:pt idx="31654">
                  <c:v>0.28320299999999998</c:v>
                </c:pt>
                <c:pt idx="31655">
                  <c:v>0.28564499999999998</c:v>
                </c:pt>
                <c:pt idx="31656">
                  <c:v>0.236816</c:v>
                </c:pt>
                <c:pt idx="31657">
                  <c:v>0.20507800000000001</c:v>
                </c:pt>
                <c:pt idx="31658">
                  <c:v>0.18798799999999999</c:v>
                </c:pt>
                <c:pt idx="31659">
                  <c:v>0.144043</c:v>
                </c:pt>
                <c:pt idx="31660">
                  <c:v>0.10009800000000001</c:v>
                </c:pt>
                <c:pt idx="31661">
                  <c:v>8.0566399999999996E-2</c:v>
                </c:pt>
                <c:pt idx="31662">
                  <c:v>5.1269500000000003E-2</c:v>
                </c:pt>
                <c:pt idx="31663">
                  <c:v>2.6855500000000001E-2</c:v>
                </c:pt>
                <c:pt idx="31664">
                  <c:v>-1.2207000000000001E-2</c:v>
                </c:pt>
                <c:pt idx="31665">
                  <c:v>-3.41797E-2</c:v>
                </c:pt>
                <c:pt idx="31666">
                  <c:v>-7.5683600000000004E-2</c:v>
                </c:pt>
                <c:pt idx="31667">
                  <c:v>-9.7656199999999999E-2</c:v>
                </c:pt>
                <c:pt idx="31668">
                  <c:v>-0.144043</c:v>
                </c:pt>
                <c:pt idx="31669">
                  <c:v>-0.161133</c:v>
                </c:pt>
                <c:pt idx="31670">
                  <c:v>-0.20263700000000001</c:v>
                </c:pt>
                <c:pt idx="31671">
                  <c:v>-0.241699</c:v>
                </c:pt>
                <c:pt idx="31672">
                  <c:v>-0.27587899999999999</c:v>
                </c:pt>
                <c:pt idx="31673">
                  <c:v>-0.29052699999999998</c:v>
                </c:pt>
                <c:pt idx="31674">
                  <c:v>-0.32958999999999999</c:v>
                </c:pt>
                <c:pt idx="31675">
                  <c:v>-0.34179700000000002</c:v>
                </c:pt>
                <c:pt idx="31676">
                  <c:v>-0.39306600000000003</c:v>
                </c:pt>
                <c:pt idx="31677">
                  <c:v>-0.41748000000000002</c:v>
                </c:pt>
                <c:pt idx="31678">
                  <c:v>-0.45166000000000001</c:v>
                </c:pt>
                <c:pt idx="31679">
                  <c:v>-0.47363300000000003</c:v>
                </c:pt>
                <c:pt idx="31680">
                  <c:v>-0.52002000000000004</c:v>
                </c:pt>
                <c:pt idx="31681">
                  <c:v>-0.53710899999999995</c:v>
                </c:pt>
                <c:pt idx="31682">
                  <c:v>-0.55908199999999997</c:v>
                </c:pt>
                <c:pt idx="31683">
                  <c:v>-0.58105499999999999</c:v>
                </c:pt>
                <c:pt idx="31684">
                  <c:v>-0.625</c:v>
                </c:pt>
                <c:pt idx="31685">
                  <c:v>-0.62988299999999997</c:v>
                </c:pt>
                <c:pt idx="31686">
                  <c:v>-0.70800799999999997</c:v>
                </c:pt>
                <c:pt idx="31687">
                  <c:v>-0.68847700000000001</c:v>
                </c:pt>
                <c:pt idx="31688">
                  <c:v>-0.71533199999999997</c:v>
                </c:pt>
                <c:pt idx="31689">
                  <c:v>-0.72265599999999997</c:v>
                </c:pt>
                <c:pt idx="31690">
                  <c:v>-0.74218799999999996</c:v>
                </c:pt>
                <c:pt idx="31691">
                  <c:v>-0.77880899999999997</c:v>
                </c:pt>
                <c:pt idx="31692">
                  <c:v>-0.78125</c:v>
                </c:pt>
                <c:pt idx="31693">
                  <c:v>-0.80322300000000002</c:v>
                </c:pt>
                <c:pt idx="31694">
                  <c:v>-0.82519500000000001</c:v>
                </c:pt>
                <c:pt idx="31695">
                  <c:v>-0.83007799999999998</c:v>
                </c:pt>
                <c:pt idx="31696">
                  <c:v>-0.84960899999999995</c:v>
                </c:pt>
                <c:pt idx="31697">
                  <c:v>-0.88134800000000002</c:v>
                </c:pt>
                <c:pt idx="31698">
                  <c:v>-0.88378900000000005</c:v>
                </c:pt>
                <c:pt idx="31699">
                  <c:v>-0.90332000000000001</c:v>
                </c:pt>
                <c:pt idx="31700">
                  <c:v>-0.90820299999999998</c:v>
                </c:pt>
                <c:pt idx="31701">
                  <c:v>-0.92040999999999995</c:v>
                </c:pt>
                <c:pt idx="31702">
                  <c:v>-0.930176</c:v>
                </c:pt>
                <c:pt idx="31703">
                  <c:v>-0.93994100000000003</c:v>
                </c:pt>
                <c:pt idx="31704">
                  <c:v>-0.93261700000000003</c:v>
                </c:pt>
                <c:pt idx="31705">
                  <c:v>-0.95703099999999997</c:v>
                </c:pt>
                <c:pt idx="31706">
                  <c:v>-0.96191400000000005</c:v>
                </c:pt>
                <c:pt idx="31707">
                  <c:v>-0.95703099999999997</c:v>
                </c:pt>
                <c:pt idx="31708">
                  <c:v>-0.96435499999999996</c:v>
                </c:pt>
                <c:pt idx="31709">
                  <c:v>-0.97167999999999999</c:v>
                </c:pt>
                <c:pt idx="31710">
                  <c:v>-0.97167999999999999</c:v>
                </c:pt>
                <c:pt idx="31711">
                  <c:v>-0.96679700000000002</c:v>
                </c:pt>
                <c:pt idx="31712">
                  <c:v>-0.95214799999999999</c:v>
                </c:pt>
                <c:pt idx="31713">
                  <c:v>-0.97167999999999999</c:v>
                </c:pt>
                <c:pt idx="31714">
                  <c:v>-0.90576199999999996</c:v>
                </c:pt>
                <c:pt idx="31715">
                  <c:v>-0.95214799999999999</c:v>
                </c:pt>
                <c:pt idx="31716">
                  <c:v>-0.944824</c:v>
                </c:pt>
                <c:pt idx="31717">
                  <c:v>-0.9375</c:v>
                </c:pt>
                <c:pt idx="31718">
                  <c:v>-0.92285200000000001</c:v>
                </c:pt>
                <c:pt idx="31719">
                  <c:v>-0.91796900000000003</c:v>
                </c:pt>
                <c:pt idx="31720">
                  <c:v>-0.91796900000000003</c:v>
                </c:pt>
                <c:pt idx="31721">
                  <c:v>-0.90332000000000001</c:v>
                </c:pt>
                <c:pt idx="31722">
                  <c:v>-0.88867200000000002</c:v>
                </c:pt>
                <c:pt idx="31723">
                  <c:v>-0.87646500000000005</c:v>
                </c:pt>
                <c:pt idx="31724">
                  <c:v>-0.85693399999999997</c:v>
                </c:pt>
                <c:pt idx="31725">
                  <c:v>-0.852051</c:v>
                </c:pt>
                <c:pt idx="31726">
                  <c:v>-0.82763699999999996</c:v>
                </c:pt>
                <c:pt idx="31727">
                  <c:v>-0.77636700000000003</c:v>
                </c:pt>
                <c:pt idx="31728">
                  <c:v>-0.79345699999999997</c:v>
                </c:pt>
                <c:pt idx="31729">
                  <c:v>-0.76415999999999995</c:v>
                </c:pt>
                <c:pt idx="31730">
                  <c:v>-0.74707000000000001</c:v>
                </c:pt>
                <c:pt idx="31731">
                  <c:v>-0.72509800000000002</c:v>
                </c:pt>
                <c:pt idx="31732">
                  <c:v>-0.695801</c:v>
                </c:pt>
                <c:pt idx="31733">
                  <c:v>-0.67627000000000004</c:v>
                </c:pt>
                <c:pt idx="31734">
                  <c:v>-0.65429700000000002</c:v>
                </c:pt>
                <c:pt idx="31735">
                  <c:v>-0.632324</c:v>
                </c:pt>
                <c:pt idx="31736">
                  <c:v>-0.60058599999999995</c:v>
                </c:pt>
                <c:pt idx="31737">
                  <c:v>-0.57372999999999996</c:v>
                </c:pt>
                <c:pt idx="31738">
                  <c:v>-0.54199200000000003</c:v>
                </c:pt>
                <c:pt idx="31739">
                  <c:v>-0.51025399999999999</c:v>
                </c:pt>
                <c:pt idx="31740">
                  <c:v>-0.48095700000000002</c:v>
                </c:pt>
                <c:pt idx="31741">
                  <c:v>-0.45654299999999998</c:v>
                </c:pt>
                <c:pt idx="31742">
                  <c:v>-0.400391</c:v>
                </c:pt>
                <c:pt idx="31743">
                  <c:v>-0.390625</c:v>
                </c:pt>
                <c:pt idx="31744">
                  <c:v>-0.36621100000000001</c:v>
                </c:pt>
                <c:pt idx="31745">
                  <c:v>-0.34179700000000002</c:v>
                </c:pt>
                <c:pt idx="31746">
                  <c:v>-0.30029299999999998</c:v>
                </c:pt>
                <c:pt idx="31747">
                  <c:v>-0.27832000000000001</c:v>
                </c:pt>
                <c:pt idx="31748">
                  <c:v>-0.25390600000000002</c:v>
                </c:pt>
                <c:pt idx="31749">
                  <c:v>-0.224609</c:v>
                </c:pt>
                <c:pt idx="31750">
                  <c:v>-0.18798799999999999</c:v>
                </c:pt>
                <c:pt idx="31751">
                  <c:v>-0.144043</c:v>
                </c:pt>
                <c:pt idx="31752">
                  <c:v>-0.10498</c:v>
                </c:pt>
                <c:pt idx="31753">
                  <c:v>-0.117188</c:v>
                </c:pt>
                <c:pt idx="31754">
                  <c:v>-4.6386700000000003E-2</c:v>
                </c:pt>
                <c:pt idx="31755">
                  <c:v>-4.8828099999999996E-3</c:v>
                </c:pt>
                <c:pt idx="31756">
                  <c:v>1.7089799999999999E-2</c:v>
                </c:pt>
                <c:pt idx="31757">
                  <c:v>5.8593800000000001E-2</c:v>
                </c:pt>
                <c:pt idx="31758">
                  <c:v>7.5683600000000004E-2</c:v>
                </c:pt>
                <c:pt idx="31759">
                  <c:v>0.117188</c:v>
                </c:pt>
                <c:pt idx="31760">
                  <c:v>0.148926</c:v>
                </c:pt>
                <c:pt idx="31761">
                  <c:v>0.18066399999999999</c:v>
                </c:pt>
                <c:pt idx="31762">
                  <c:v>0.20263700000000001</c:v>
                </c:pt>
                <c:pt idx="31763">
                  <c:v>0.25146499999999999</c:v>
                </c:pt>
                <c:pt idx="31764">
                  <c:v>0.28320299999999998</c:v>
                </c:pt>
                <c:pt idx="31765">
                  <c:v>0.31005899999999997</c:v>
                </c:pt>
                <c:pt idx="31766">
                  <c:v>0.3125</c:v>
                </c:pt>
                <c:pt idx="31767">
                  <c:v>0.36865199999999998</c:v>
                </c:pt>
                <c:pt idx="31768">
                  <c:v>0.397949</c:v>
                </c:pt>
                <c:pt idx="31769">
                  <c:v>0.41748000000000002</c:v>
                </c:pt>
                <c:pt idx="31770">
                  <c:v>0.45654299999999998</c:v>
                </c:pt>
                <c:pt idx="31771">
                  <c:v>0.50048800000000004</c:v>
                </c:pt>
                <c:pt idx="31772">
                  <c:v>0.51757799999999998</c:v>
                </c:pt>
                <c:pt idx="31773">
                  <c:v>0.54199200000000003</c:v>
                </c:pt>
                <c:pt idx="31774">
                  <c:v>0.57372999999999996</c:v>
                </c:pt>
                <c:pt idx="31775">
                  <c:v>0.60790999999999995</c:v>
                </c:pt>
                <c:pt idx="31776">
                  <c:v>0.62744100000000003</c:v>
                </c:pt>
                <c:pt idx="31777">
                  <c:v>0.66406200000000004</c:v>
                </c:pt>
                <c:pt idx="31778">
                  <c:v>0.69091800000000003</c:v>
                </c:pt>
                <c:pt idx="31779">
                  <c:v>0.71777299999999999</c:v>
                </c:pt>
                <c:pt idx="31780">
                  <c:v>0.72753900000000005</c:v>
                </c:pt>
                <c:pt idx="31781">
                  <c:v>0.75439500000000004</c:v>
                </c:pt>
                <c:pt idx="31782">
                  <c:v>0.76171900000000003</c:v>
                </c:pt>
                <c:pt idx="31783">
                  <c:v>0.76415999999999995</c:v>
                </c:pt>
                <c:pt idx="31784">
                  <c:v>0.82031200000000004</c:v>
                </c:pt>
                <c:pt idx="31785">
                  <c:v>0.83496099999999995</c:v>
                </c:pt>
                <c:pt idx="31786">
                  <c:v>0.86914100000000005</c:v>
                </c:pt>
                <c:pt idx="31787">
                  <c:v>0.87890599999999997</c:v>
                </c:pt>
                <c:pt idx="31788">
                  <c:v>0.90820299999999998</c:v>
                </c:pt>
                <c:pt idx="31789">
                  <c:v>0.91064500000000004</c:v>
                </c:pt>
                <c:pt idx="31790">
                  <c:v>0.93505899999999997</c:v>
                </c:pt>
                <c:pt idx="31791">
                  <c:v>0.94238299999999997</c:v>
                </c:pt>
                <c:pt idx="31792">
                  <c:v>0.96679700000000002</c:v>
                </c:pt>
                <c:pt idx="31793">
                  <c:v>0.97167999999999999</c:v>
                </c:pt>
                <c:pt idx="31794">
                  <c:v>1.01318</c:v>
                </c:pt>
                <c:pt idx="31795">
                  <c:v>0.99365199999999998</c:v>
                </c:pt>
                <c:pt idx="31796">
                  <c:v>0.99365199999999998</c:v>
                </c:pt>
                <c:pt idx="31797">
                  <c:v>1.0083</c:v>
                </c:pt>
                <c:pt idx="31798">
                  <c:v>1.01562</c:v>
                </c:pt>
                <c:pt idx="31799">
                  <c:v>1.02783</c:v>
                </c:pt>
                <c:pt idx="31800">
                  <c:v>1.03271</c:v>
                </c:pt>
                <c:pt idx="31801">
                  <c:v>1.0400400000000001</c:v>
                </c:pt>
                <c:pt idx="31802">
                  <c:v>1.03027</c:v>
                </c:pt>
                <c:pt idx="31803">
                  <c:v>1.0449200000000001</c:v>
                </c:pt>
                <c:pt idx="31804">
                  <c:v>1.0351600000000001</c:v>
                </c:pt>
                <c:pt idx="31805">
                  <c:v>1.03027</c:v>
                </c:pt>
                <c:pt idx="31806">
                  <c:v>1.0376000000000001</c:v>
                </c:pt>
                <c:pt idx="31807">
                  <c:v>1.0424800000000001</c:v>
                </c:pt>
                <c:pt idx="31808">
                  <c:v>1.0644499999999999</c:v>
                </c:pt>
                <c:pt idx="31809">
                  <c:v>1.0546899999999999</c:v>
                </c:pt>
                <c:pt idx="31810">
                  <c:v>1.02783</c:v>
                </c:pt>
                <c:pt idx="31811">
                  <c:v>1.02051</c:v>
                </c:pt>
                <c:pt idx="31812">
                  <c:v>1.01562</c:v>
                </c:pt>
                <c:pt idx="31813">
                  <c:v>1.01074</c:v>
                </c:pt>
                <c:pt idx="31814">
                  <c:v>0.99365199999999998</c:v>
                </c:pt>
                <c:pt idx="31815">
                  <c:v>0.98388699999999996</c:v>
                </c:pt>
                <c:pt idx="31816">
                  <c:v>0.97900399999999999</c:v>
                </c:pt>
                <c:pt idx="31817">
                  <c:v>0.97167999999999999</c:v>
                </c:pt>
                <c:pt idx="31818">
                  <c:v>0.94970699999999997</c:v>
                </c:pt>
                <c:pt idx="31819">
                  <c:v>0.92529300000000003</c:v>
                </c:pt>
                <c:pt idx="31820">
                  <c:v>0.91552699999999998</c:v>
                </c:pt>
                <c:pt idx="31821">
                  <c:v>0.90820299999999998</c:v>
                </c:pt>
                <c:pt idx="31822">
                  <c:v>0.90087899999999999</c:v>
                </c:pt>
                <c:pt idx="31823">
                  <c:v>0.866699</c:v>
                </c:pt>
                <c:pt idx="31824">
                  <c:v>0.84228499999999995</c:v>
                </c:pt>
                <c:pt idx="31825">
                  <c:v>0.83252000000000004</c:v>
                </c:pt>
                <c:pt idx="31826">
                  <c:v>0.81298800000000004</c:v>
                </c:pt>
                <c:pt idx="31827">
                  <c:v>0.79834000000000005</c:v>
                </c:pt>
                <c:pt idx="31828">
                  <c:v>0.77636700000000003</c:v>
                </c:pt>
                <c:pt idx="31829">
                  <c:v>0.73730499999999999</c:v>
                </c:pt>
                <c:pt idx="31830">
                  <c:v>0.710449</c:v>
                </c:pt>
                <c:pt idx="31831">
                  <c:v>0.69091800000000003</c:v>
                </c:pt>
                <c:pt idx="31832">
                  <c:v>0.66894500000000001</c:v>
                </c:pt>
                <c:pt idx="31833">
                  <c:v>0.63476600000000005</c:v>
                </c:pt>
                <c:pt idx="31834">
                  <c:v>0.61523399999999995</c:v>
                </c:pt>
                <c:pt idx="31835">
                  <c:v>0.56396500000000005</c:v>
                </c:pt>
                <c:pt idx="31836">
                  <c:v>0.56640599999999997</c:v>
                </c:pt>
                <c:pt idx="31837">
                  <c:v>0.54443399999999997</c:v>
                </c:pt>
                <c:pt idx="31838">
                  <c:v>0.50292999999999999</c:v>
                </c:pt>
                <c:pt idx="31839">
                  <c:v>0.48095700000000002</c:v>
                </c:pt>
                <c:pt idx="31840">
                  <c:v>0.43701200000000001</c:v>
                </c:pt>
                <c:pt idx="31841">
                  <c:v>0.41259800000000002</c:v>
                </c:pt>
                <c:pt idx="31842">
                  <c:v>0.39306600000000003</c:v>
                </c:pt>
                <c:pt idx="31843">
                  <c:v>0.35400399999999999</c:v>
                </c:pt>
                <c:pt idx="31844">
                  <c:v>0.302734</c:v>
                </c:pt>
                <c:pt idx="31845">
                  <c:v>0.28320299999999998</c:v>
                </c:pt>
                <c:pt idx="31846">
                  <c:v>0.25634800000000002</c:v>
                </c:pt>
                <c:pt idx="31847">
                  <c:v>0.231934</c:v>
                </c:pt>
                <c:pt idx="31848">
                  <c:v>0.20263700000000001</c:v>
                </c:pt>
                <c:pt idx="31849">
                  <c:v>0.17089799999999999</c:v>
                </c:pt>
                <c:pt idx="31850">
                  <c:v>0.148926</c:v>
                </c:pt>
                <c:pt idx="31851">
                  <c:v>0.10253900000000001</c:v>
                </c:pt>
                <c:pt idx="31852">
                  <c:v>5.8593800000000001E-2</c:v>
                </c:pt>
                <c:pt idx="31853">
                  <c:v>2.6855500000000001E-2</c:v>
                </c:pt>
                <c:pt idx="31854">
                  <c:v>4.8828099999999996E-3</c:v>
                </c:pt>
                <c:pt idx="31855">
                  <c:v>-3.90625E-2</c:v>
                </c:pt>
                <c:pt idx="31856">
                  <c:v>-5.3710899999999999E-2</c:v>
                </c:pt>
                <c:pt idx="31857">
                  <c:v>-8.0566399999999996E-2</c:v>
                </c:pt>
                <c:pt idx="31858">
                  <c:v>-0.13427700000000001</c:v>
                </c:pt>
                <c:pt idx="31859">
                  <c:v>-0.166016</c:v>
                </c:pt>
                <c:pt idx="31860">
                  <c:v>-0.19287099999999999</c:v>
                </c:pt>
                <c:pt idx="31861">
                  <c:v>-0.222168</c:v>
                </c:pt>
                <c:pt idx="31862">
                  <c:v>-0.25146499999999999</c:v>
                </c:pt>
                <c:pt idx="31863">
                  <c:v>-0.302734</c:v>
                </c:pt>
                <c:pt idx="31864">
                  <c:v>-0.319824</c:v>
                </c:pt>
                <c:pt idx="31865">
                  <c:v>-0.33935500000000002</c:v>
                </c:pt>
                <c:pt idx="31866">
                  <c:v>-0.383301</c:v>
                </c:pt>
                <c:pt idx="31867">
                  <c:v>-0.40771499999999999</c:v>
                </c:pt>
                <c:pt idx="31868">
                  <c:v>-0.44189499999999998</c:v>
                </c:pt>
                <c:pt idx="31869">
                  <c:v>-0.47119100000000003</c:v>
                </c:pt>
                <c:pt idx="31870">
                  <c:v>-0.48339799999999999</c:v>
                </c:pt>
                <c:pt idx="31871">
                  <c:v>-0.52002000000000004</c:v>
                </c:pt>
                <c:pt idx="31872">
                  <c:v>-0.55908199999999997</c:v>
                </c:pt>
                <c:pt idx="31873">
                  <c:v>-0.56884800000000002</c:v>
                </c:pt>
                <c:pt idx="31874">
                  <c:v>-0.58837899999999999</c:v>
                </c:pt>
                <c:pt idx="31875">
                  <c:v>-0.64209000000000005</c:v>
                </c:pt>
                <c:pt idx="31876">
                  <c:v>-0.66650399999999999</c:v>
                </c:pt>
                <c:pt idx="31877">
                  <c:v>-0.68603499999999995</c:v>
                </c:pt>
                <c:pt idx="31878">
                  <c:v>-0.74218799999999996</c:v>
                </c:pt>
                <c:pt idx="31879">
                  <c:v>-0.71777299999999999</c:v>
                </c:pt>
                <c:pt idx="31880">
                  <c:v>-0.74218799999999996</c:v>
                </c:pt>
                <c:pt idx="31881">
                  <c:v>-0.77148399999999995</c:v>
                </c:pt>
                <c:pt idx="31882">
                  <c:v>-0.80322300000000002</c:v>
                </c:pt>
                <c:pt idx="31883">
                  <c:v>-0.82031200000000004</c:v>
                </c:pt>
                <c:pt idx="31884">
                  <c:v>-0.83740199999999998</c:v>
                </c:pt>
                <c:pt idx="31885">
                  <c:v>-0.84472700000000001</c:v>
                </c:pt>
                <c:pt idx="31886">
                  <c:v>-0.84960899999999995</c:v>
                </c:pt>
                <c:pt idx="31887">
                  <c:v>-0.866699</c:v>
                </c:pt>
                <c:pt idx="31888">
                  <c:v>-0.89355499999999999</c:v>
                </c:pt>
                <c:pt idx="31889">
                  <c:v>-0.90576199999999996</c:v>
                </c:pt>
                <c:pt idx="31890">
                  <c:v>-0.90576199999999996</c:v>
                </c:pt>
                <c:pt idx="31891">
                  <c:v>-0.930176</c:v>
                </c:pt>
                <c:pt idx="31892">
                  <c:v>-0.944824</c:v>
                </c:pt>
                <c:pt idx="31893">
                  <c:v>-0.95214799999999999</c:v>
                </c:pt>
                <c:pt idx="31894">
                  <c:v>-0.95214799999999999</c:v>
                </c:pt>
                <c:pt idx="31895">
                  <c:v>-0.97412100000000001</c:v>
                </c:pt>
                <c:pt idx="31896">
                  <c:v>-0.98144500000000001</c:v>
                </c:pt>
                <c:pt idx="31897">
                  <c:v>-0.97167999999999999</c:v>
                </c:pt>
                <c:pt idx="31898">
                  <c:v>-0.97900399999999999</c:v>
                </c:pt>
                <c:pt idx="31899">
                  <c:v>-0.97900399999999999</c:v>
                </c:pt>
                <c:pt idx="31900">
                  <c:v>-0.97656200000000004</c:v>
                </c:pt>
                <c:pt idx="31901">
                  <c:v>-0.98388699999999996</c:v>
                </c:pt>
                <c:pt idx="31902">
                  <c:v>-0.97656200000000004</c:v>
                </c:pt>
                <c:pt idx="31903">
                  <c:v>-0.98388699999999996</c:v>
                </c:pt>
                <c:pt idx="31904">
                  <c:v>-0.90087899999999999</c:v>
                </c:pt>
                <c:pt idx="31905">
                  <c:v>-0.95947300000000002</c:v>
                </c:pt>
                <c:pt idx="31906">
                  <c:v>-0.94970699999999997</c:v>
                </c:pt>
                <c:pt idx="31907">
                  <c:v>-0.96679700000000002</c:v>
                </c:pt>
                <c:pt idx="31908">
                  <c:v>-0.95459000000000005</c:v>
                </c:pt>
                <c:pt idx="31909">
                  <c:v>-0.93994100000000003</c:v>
                </c:pt>
                <c:pt idx="31910">
                  <c:v>-0.91796900000000003</c:v>
                </c:pt>
                <c:pt idx="31911">
                  <c:v>-0.91308599999999995</c:v>
                </c:pt>
                <c:pt idx="31912">
                  <c:v>-0.89599600000000001</c:v>
                </c:pt>
                <c:pt idx="31913">
                  <c:v>-0.89843799999999996</c:v>
                </c:pt>
                <c:pt idx="31914">
                  <c:v>-0.87158199999999997</c:v>
                </c:pt>
                <c:pt idx="31915">
                  <c:v>-0.86914100000000005</c:v>
                </c:pt>
                <c:pt idx="31916">
                  <c:v>-0.84228499999999995</c:v>
                </c:pt>
                <c:pt idx="31917">
                  <c:v>-0.82763699999999996</c:v>
                </c:pt>
                <c:pt idx="31918">
                  <c:v>-0.81298800000000004</c:v>
                </c:pt>
                <c:pt idx="31919">
                  <c:v>-0.79345699999999997</c:v>
                </c:pt>
                <c:pt idx="31920">
                  <c:v>-0.76660200000000001</c:v>
                </c:pt>
                <c:pt idx="31921">
                  <c:v>-0.74707000000000001</c:v>
                </c:pt>
                <c:pt idx="31922">
                  <c:v>-0.71289100000000005</c:v>
                </c:pt>
                <c:pt idx="31923">
                  <c:v>-0.70800799999999997</c:v>
                </c:pt>
                <c:pt idx="31924">
                  <c:v>-0.67382799999999998</c:v>
                </c:pt>
                <c:pt idx="31925">
                  <c:v>-0.64941400000000005</c:v>
                </c:pt>
                <c:pt idx="31926">
                  <c:v>-0.64453099999999997</c:v>
                </c:pt>
                <c:pt idx="31927">
                  <c:v>-0.59082000000000001</c:v>
                </c:pt>
                <c:pt idx="31928">
                  <c:v>-0.56152299999999999</c:v>
                </c:pt>
                <c:pt idx="31929">
                  <c:v>-0.53710899999999995</c:v>
                </c:pt>
                <c:pt idx="31930">
                  <c:v>-0.50781200000000004</c:v>
                </c:pt>
                <c:pt idx="31931">
                  <c:v>-0.48095700000000002</c:v>
                </c:pt>
                <c:pt idx="31932">
                  <c:v>-0.46386699999999997</c:v>
                </c:pt>
                <c:pt idx="31933">
                  <c:v>-0.42724600000000001</c:v>
                </c:pt>
                <c:pt idx="31934">
                  <c:v>-0.38818399999999997</c:v>
                </c:pt>
                <c:pt idx="31935">
                  <c:v>-0.36865199999999998</c:v>
                </c:pt>
                <c:pt idx="31936">
                  <c:v>-0.33203100000000002</c:v>
                </c:pt>
                <c:pt idx="31937">
                  <c:v>-0.31494100000000003</c:v>
                </c:pt>
                <c:pt idx="31938">
                  <c:v>-0.27099600000000001</c:v>
                </c:pt>
                <c:pt idx="31939">
                  <c:v>-0.239258</c:v>
                </c:pt>
                <c:pt idx="31940">
                  <c:v>-0.19775400000000001</c:v>
                </c:pt>
                <c:pt idx="31941">
                  <c:v>-0.168457</c:v>
                </c:pt>
                <c:pt idx="31942">
                  <c:v>-0.14160200000000001</c:v>
                </c:pt>
                <c:pt idx="31943">
                  <c:v>-0.12207</c:v>
                </c:pt>
                <c:pt idx="31944">
                  <c:v>-5.6152300000000002E-2</c:v>
                </c:pt>
                <c:pt idx="31945">
                  <c:v>-8.0566399999999996E-2</c:v>
                </c:pt>
                <c:pt idx="31946">
                  <c:v>-1.2207000000000001E-2</c:v>
                </c:pt>
                <c:pt idx="31947">
                  <c:v>2.1972700000000001E-2</c:v>
                </c:pt>
                <c:pt idx="31948">
                  <c:v>7.0800799999999997E-2</c:v>
                </c:pt>
                <c:pt idx="31949">
                  <c:v>8.7890599999999999E-2</c:v>
                </c:pt>
                <c:pt idx="31950">
                  <c:v>0.12939500000000001</c:v>
                </c:pt>
                <c:pt idx="31951">
                  <c:v>0.17089799999999999</c:v>
                </c:pt>
                <c:pt idx="31952">
                  <c:v>0.19775400000000001</c:v>
                </c:pt>
                <c:pt idx="31953">
                  <c:v>0.21484400000000001</c:v>
                </c:pt>
                <c:pt idx="31954">
                  <c:v>0.26123000000000002</c:v>
                </c:pt>
                <c:pt idx="31955">
                  <c:v>0.28076200000000001</c:v>
                </c:pt>
                <c:pt idx="31956">
                  <c:v>0.28320299999999998</c:v>
                </c:pt>
                <c:pt idx="31957">
                  <c:v>0.35400399999999999</c:v>
                </c:pt>
                <c:pt idx="31958">
                  <c:v>0.383301</c:v>
                </c:pt>
                <c:pt idx="31959">
                  <c:v>0.42724600000000001</c:v>
                </c:pt>
                <c:pt idx="31960">
                  <c:v>0.44921899999999998</c:v>
                </c:pt>
                <c:pt idx="31961">
                  <c:v>0.48828100000000002</c:v>
                </c:pt>
                <c:pt idx="31962">
                  <c:v>0.50537100000000001</c:v>
                </c:pt>
                <c:pt idx="31963">
                  <c:v>0.53466800000000003</c:v>
                </c:pt>
                <c:pt idx="31964">
                  <c:v>0.56640599999999997</c:v>
                </c:pt>
                <c:pt idx="31965">
                  <c:v>0.59814500000000004</c:v>
                </c:pt>
                <c:pt idx="31966">
                  <c:v>0.63964799999999999</c:v>
                </c:pt>
                <c:pt idx="31967">
                  <c:v>0.66650399999999999</c:v>
                </c:pt>
                <c:pt idx="31968">
                  <c:v>0.67627000000000004</c:v>
                </c:pt>
                <c:pt idx="31969">
                  <c:v>0.69824200000000003</c:v>
                </c:pt>
                <c:pt idx="31970">
                  <c:v>0.71533199999999997</c:v>
                </c:pt>
                <c:pt idx="31971">
                  <c:v>0.75683599999999995</c:v>
                </c:pt>
                <c:pt idx="31972">
                  <c:v>0.77148399999999995</c:v>
                </c:pt>
                <c:pt idx="31973">
                  <c:v>0.77148399999999995</c:v>
                </c:pt>
                <c:pt idx="31974">
                  <c:v>0.80078099999999997</c:v>
                </c:pt>
                <c:pt idx="31975">
                  <c:v>0.83984400000000003</c:v>
                </c:pt>
                <c:pt idx="31976">
                  <c:v>0.85693399999999997</c:v>
                </c:pt>
                <c:pt idx="31977">
                  <c:v>0.88134800000000002</c:v>
                </c:pt>
                <c:pt idx="31978">
                  <c:v>0.90332000000000001</c:v>
                </c:pt>
                <c:pt idx="31979">
                  <c:v>0.91796900000000003</c:v>
                </c:pt>
                <c:pt idx="31980">
                  <c:v>0.930176</c:v>
                </c:pt>
                <c:pt idx="31981">
                  <c:v>0.94726600000000005</c:v>
                </c:pt>
                <c:pt idx="31982">
                  <c:v>0.96679700000000002</c:v>
                </c:pt>
                <c:pt idx="31983">
                  <c:v>0.96923800000000004</c:v>
                </c:pt>
                <c:pt idx="31984">
                  <c:v>0.98632799999999998</c:v>
                </c:pt>
                <c:pt idx="31985">
                  <c:v>0.98144500000000001</c:v>
                </c:pt>
                <c:pt idx="31986">
                  <c:v>1.02539</c:v>
                </c:pt>
                <c:pt idx="31987">
                  <c:v>1.02295</c:v>
                </c:pt>
                <c:pt idx="31988">
                  <c:v>1.02539</c:v>
                </c:pt>
                <c:pt idx="31989">
                  <c:v>1.03271</c:v>
                </c:pt>
                <c:pt idx="31990">
                  <c:v>1.0449200000000001</c:v>
                </c:pt>
                <c:pt idx="31991">
                  <c:v>1.0498000000000001</c:v>
                </c:pt>
                <c:pt idx="31992">
                  <c:v>1.0449200000000001</c:v>
                </c:pt>
                <c:pt idx="31993">
                  <c:v>1.06934</c:v>
                </c:pt>
                <c:pt idx="31994">
                  <c:v>1.0595699999999999</c:v>
                </c:pt>
                <c:pt idx="31995">
                  <c:v>1.0546899999999999</c:v>
                </c:pt>
                <c:pt idx="31996">
                  <c:v>1.0595699999999999</c:v>
                </c:pt>
                <c:pt idx="31997">
                  <c:v>1.03027</c:v>
                </c:pt>
                <c:pt idx="31998">
                  <c:v>1.0498000000000001</c:v>
                </c:pt>
                <c:pt idx="31999">
                  <c:v>1.0376000000000001</c:v>
                </c:pt>
                <c:pt idx="32000">
                  <c:v>1.0473600000000001</c:v>
                </c:pt>
                <c:pt idx="32001">
                  <c:v>1.0376000000000001</c:v>
                </c:pt>
                <c:pt idx="32002">
                  <c:v>1.0400400000000001</c:v>
                </c:pt>
                <c:pt idx="32003">
                  <c:v>0.99121099999999995</c:v>
                </c:pt>
                <c:pt idx="32004">
                  <c:v>1.01074</c:v>
                </c:pt>
                <c:pt idx="32005">
                  <c:v>1.00586</c:v>
                </c:pt>
                <c:pt idx="32006">
                  <c:v>0.98877000000000004</c:v>
                </c:pt>
                <c:pt idx="32007">
                  <c:v>0.99121099999999995</c:v>
                </c:pt>
                <c:pt idx="32008">
                  <c:v>0.96435499999999996</c:v>
                </c:pt>
                <c:pt idx="32009">
                  <c:v>0.94970699999999997</c:v>
                </c:pt>
                <c:pt idx="32010">
                  <c:v>0.9375</c:v>
                </c:pt>
                <c:pt idx="32011">
                  <c:v>0.92285200000000001</c:v>
                </c:pt>
                <c:pt idx="32012">
                  <c:v>0.88867200000000002</c:v>
                </c:pt>
                <c:pt idx="32013">
                  <c:v>0.89111300000000004</c:v>
                </c:pt>
                <c:pt idx="32014">
                  <c:v>0.89599600000000001</c:v>
                </c:pt>
                <c:pt idx="32015">
                  <c:v>0.87402299999999999</c:v>
                </c:pt>
                <c:pt idx="32016">
                  <c:v>0.859375</c:v>
                </c:pt>
                <c:pt idx="32017">
                  <c:v>0.81542999999999999</c:v>
                </c:pt>
                <c:pt idx="32018">
                  <c:v>0.79345699999999997</c:v>
                </c:pt>
                <c:pt idx="32019">
                  <c:v>0.76660200000000001</c:v>
                </c:pt>
                <c:pt idx="32020">
                  <c:v>0.75439500000000004</c:v>
                </c:pt>
                <c:pt idx="32021">
                  <c:v>0.72265599999999997</c:v>
                </c:pt>
                <c:pt idx="32022">
                  <c:v>0.703125</c:v>
                </c:pt>
                <c:pt idx="32023">
                  <c:v>0.66650399999999999</c:v>
                </c:pt>
                <c:pt idx="32024">
                  <c:v>0.62744100000000003</c:v>
                </c:pt>
                <c:pt idx="32025">
                  <c:v>0.59814500000000004</c:v>
                </c:pt>
                <c:pt idx="32026">
                  <c:v>0.60790999999999995</c:v>
                </c:pt>
                <c:pt idx="32027">
                  <c:v>0.59082000000000001</c:v>
                </c:pt>
                <c:pt idx="32028">
                  <c:v>0.546875</c:v>
                </c:pt>
                <c:pt idx="32029">
                  <c:v>0.51513699999999996</c:v>
                </c:pt>
                <c:pt idx="32030">
                  <c:v>0.48583999999999999</c:v>
                </c:pt>
                <c:pt idx="32031">
                  <c:v>0.44921899999999998</c:v>
                </c:pt>
                <c:pt idx="32032">
                  <c:v>0.43457000000000001</c:v>
                </c:pt>
                <c:pt idx="32033">
                  <c:v>0.397949</c:v>
                </c:pt>
                <c:pt idx="32034">
                  <c:v>0.35156199999999999</c:v>
                </c:pt>
                <c:pt idx="32035">
                  <c:v>0.33203100000000002</c:v>
                </c:pt>
                <c:pt idx="32036">
                  <c:v>0.30029299999999998</c:v>
                </c:pt>
                <c:pt idx="32037">
                  <c:v>0.26367200000000002</c:v>
                </c:pt>
                <c:pt idx="32038">
                  <c:v>0.229492</c:v>
                </c:pt>
                <c:pt idx="32039">
                  <c:v>0.20752000000000001</c:v>
                </c:pt>
                <c:pt idx="32040">
                  <c:v>0.18554699999999999</c:v>
                </c:pt>
                <c:pt idx="32041">
                  <c:v>0.13183600000000001</c:v>
                </c:pt>
                <c:pt idx="32042">
                  <c:v>0.10498</c:v>
                </c:pt>
                <c:pt idx="32043">
                  <c:v>8.3007800000000007E-2</c:v>
                </c:pt>
                <c:pt idx="32044">
                  <c:v>4.6386700000000003E-2</c:v>
                </c:pt>
                <c:pt idx="32045">
                  <c:v>2.4414100000000002E-3</c:v>
                </c:pt>
                <c:pt idx="32046">
                  <c:v>-2.1972700000000001E-2</c:v>
                </c:pt>
                <c:pt idx="32047">
                  <c:v>-5.1269500000000003E-2</c:v>
                </c:pt>
                <c:pt idx="32048">
                  <c:v>-9.2773400000000006E-2</c:v>
                </c:pt>
                <c:pt idx="32049">
                  <c:v>-0.107422</c:v>
                </c:pt>
                <c:pt idx="32050">
                  <c:v>-0.144043</c:v>
                </c:pt>
                <c:pt idx="32051">
                  <c:v>-0.17822299999999999</c:v>
                </c:pt>
                <c:pt idx="32052">
                  <c:v>-0.20507800000000001</c:v>
                </c:pt>
                <c:pt idx="32053">
                  <c:v>-0.26611299999999999</c:v>
                </c:pt>
                <c:pt idx="32054">
                  <c:v>-0.26855499999999999</c:v>
                </c:pt>
                <c:pt idx="32055">
                  <c:v>-0.31738300000000003</c:v>
                </c:pt>
                <c:pt idx="32056">
                  <c:v>-0.35888700000000001</c:v>
                </c:pt>
                <c:pt idx="32057">
                  <c:v>-0.37597700000000001</c:v>
                </c:pt>
                <c:pt idx="32058">
                  <c:v>-0.40283200000000002</c:v>
                </c:pt>
                <c:pt idx="32059">
                  <c:v>-0.43945299999999998</c:v>
                </c:pt>
                <c:pt idx="32060">
                  <c:v>-0.45166000000000001</c:v>
                </c:pt>
                <c:pt idx="32061">
                  <c:v>-0.49072300000000002</c:v>
                </c:pt>
                <c:pt idx="32062">
                  <c:v>-0.50537100000000001</c:v>
                </c:pt>
                <c:pt idx="32063">
                  <c:v>-0.53466800000000003</c:v>
                </c:pt>
                <c:pt idx="32064">
                  <c:v>-0.54931600000000003</c:v>
                </c:pt>
                <c:pt idx="32065">
                  <c:v>-0.59326199999999996</c:v>
                </c:pt>
                <c:pt idx="32066">
                  <c:v>-0.61523399999999995</c:v>
                </c:pt>
                <c:pt idx="32067">
                  <c:v>-0.63720699999999997</c:v>
                </c:pt>
                <c:pt idx="32068">
                  <c:v>-0.66894500000000001</c:v>
                </c:pt>
                <c:pt idx="32069">
                  <c:v>-0.68847700000000001</c:v>
                </c:pt>
                <c:pt idx="32070">
                  <c:v>-0.70800799999999997</c:v>
                </c:pt>
                <c:pt idx="32071">
                  <c:v>-0.72021500000000005</c:v>
                </c:pt>
                <c:pt idx="32072">
                  <c:v>-0.74951199999999996</c:v>
                </c:pt>
                <c:pt idx="32073">
                  <c:v>-0.77880899999999997</c:v>
                </c:pt>
                <c:pt idx="32074">
                  <c:v>-0.79345699999999997</c:v>
                </c:pt>
                <c:pt idx="32075">
                  <c:v>-0.80810499999999996</c:v>
                </c:pt>
                <c:pt idx="32076">
                  <c:v>-0.82275399999999999</c:v>
                </c:pt>
                <c:pt idx="32077">
                  <c:v>-0.85693399999999997</c:v>
                </c:pt>
                <c:pt idx="32078">
                  <c:v>-0.85449200000000003</c:v>
                </c:pt>
                <c:pt idx="32079">
                  <c:v>-0.87646500000000005</c:v>
                </c:pt>
                <c:pt idx="32080">
                  <c:v>-0.89111300000000004</c:v>
                </c:pt>
                <c:pt idx="32081">
                  <c:v>-0.89111300000000004</c:v>
                </c:pt>
                <c:pt idx="32082">
                  <c:v>-0.90820299999999998</c:v>
                </c:pt>
                <c:pt idx="32083">
                  <c:v>-0.92285200000000001</c:v>
                </c:pt>
                <c:pt idx="32084">
                  <c:v>-0.91796900000000003</c:v>
                </c:pt>
                <c:pt idx="32085">
                  <c:v>-0.94238299999999997</c:v>
                </c:pt>
                <c:pt idx="32086">
                  <c:v>-0.95947300000000002</c:v>
                </c:pt>
                <c:pt idx="32087">
                  <c:v>-0.95947300000000002</c:v>
                </c:pt>
                <c:pt idx="32088">
                  <c:v>-0.95947300000000002</c:v>
                </c:pt>
                <c:pt idx="32089">
                  <c:v>-0.95947300000000002</c:v>
                </c:pt>
                <c:pt idx="32090">
                  <c:v>-0.95459000000000005</c:v>
                </c:pt>
                <c:pt idx="32091">
                  <c:v>-0.96191400000000005</c:v>
                </c:pt>
                <c:pt idx="32092">
                  <c:v>-0.95459000000000005</c:v>
                </c:pt>
                <c:pt idx="32093">
                  <c:v>-0.95459000000000005</c:v>
                </c:pt>
                <c:pt idx="32094">
                  <c:v>-0.89355499999999999</c:v>
                </c:pt>
                <c:pt idx="32095">
                  <c:v>-0.93994100000000003</c:v>
                </c:pt>
                <c:pt idx="32096">
                  <c:v>-0.95214799999999999</c:v>
                </c:pt>
                <c:pt idx="32097">
                  <c:v>-0.944824</c:v>
                </c:pt>
                <c:pt idx="32098">
                  <c:v>-0.92773399999999995</c:v>
                </c:pt>
                <c:pt idx="32099">
                  <c:v>-0.92529300000000003</c:v>
                </c:pt>
                <c:pt idx="32100">
                  <c:v>-0.90820299999999998</c:v>
                </c:pt>
                <c:pt idx="32101">
                  <c:v>-0.91552699999999998</c:v>
                </c:pt>
                <c:pt idx="32102">
                  <c:v>-0.89111300000000004</c:v>
                </c:pt>
                <c:pt idx="32103">
                  <c:v>-0.88867200000000002</c:v>
                </c:pt>
                <c:pt idx="32104">
                  <c:v>-0.87158199999999997</c:v>
                </c:pt>
                <c:pt idx="32105">
                  <c:v>-0.859375</c:v>
                </c:pt>
                <c:pt idx="32106">
                  <c:v>-0.84228499999999995</c:v>
                </c:pt>
                <c:pt idx="32107">
                  <c:v>-0.85449200000000003</c:v>
                </c:pt>
                <c:pt idx="32108">
                  <c:v>-0.79589799999999999</c:v>
                </c:pt>
                <c:pt idx="32109">
                  <c:v>-0.76904300000000003</c:v>
                </c:pt>
                <c:pt idx="32110">
                  <c:v>-0.76904300000000003</c:v>
                </c:pt>
                <c:pt idx="32111">
                  <c:v>-0.73730499999999999</c:v>
                </c:pt>
                <c:pt idx="32112">
                  <c:v>-0.72021500000000005</c:v>
                </c:pt>
                <c:pt idx="32113">
                  <c:v>-0.69091800000000003</c:v>
                </c:pt>
                <c:pt idx="32114">
                  <c:v>-0.66894500000000001</c:v>
                </c:pt>
                <c:pt idx="32115">
                  <c:v>-0.65673800000000004</c:v>
                </c:pt>
                <c:pt idx="32116">
                  <c:v>-0.64453099999999997</c:v>
                </c:pt>
                <c:pt idx="32117">
                  <c:v>-0.60302699999999998</c:v>
                </c:pt>
                <c:pt idx="32118">
                  <c:v>-0.57128900000000005</c:v>
                </c:pt>
                <c:pt idx="32119">
                  <c:v>-0.54931600000000003</c:v>
                </c:pt>
                <c:pt idx="32120">
                  <c:v>-0.52490199999999998</c:v>
                </c:pt>
                <c:pt idx="32121">
                  <c:v>-0.49316399999999999</c:v>
                </c:pt>
                <c:pt idx="32122">
                  <c:v>-0.476074</c:v>
                </c:pt>
                <c:pt idx="32123">
                  <c:v>-0.43212899999999999</c:v>
                </c:pt>
                <c:pt idx="32124">
                  <c:v>-0.41015600000000002</c:v>
                </c:pt>
                <c:pt idx="32125">
                  <c:v>-0.38574199999999997</c:v>
                </c:pt>
                <c:pt idx="32126">
                  <c:v>-0.35156199999999999</c:v>
                </c:pt>
                <c:pt idx="32127">
                  <c:v>-0.31494100000000003</c:v>
                </c:pt>
                <c:pt idx="32128">
                  <c:v>-0.28564499999999998</c:v>
                </c:pt>
                <c:pt idx="32129">
                  <c:v>-0.26123000000000002</c:v>
                </c:pt>
                <c:pt idx="32130">
                  <c:v>-0.236816</c:v>
                </c:pt>
                <c:pt idx="32131">
                  <c:v>-0.18554699999999999</c:v>
                </c:pt>
                <c:pt idx="32132">
                  <c:v>-0.17333999999999999</c:v>
                </c:pt>
                <c:pt idx="32133">
                  <c:v>-0.13183600000000001</c:v>
                </c:pt>
                <c:pt idx="32134">
                  <c:v>-0.10009800000000001</c:v>
                </c:pt>
                <c:pt idx="32135">
                  <c:v>-0.10253900000000001</c:v>
                </c:pt>
                <c:pt idx="32136">
                  <c:v>-3.41797E-2</c:v>
                </c:pt>
                <c:pt idx="32137">
                  <c:v>9.7656199999999992E-3</c:v>
                </c:pt>
                <c:pt idx="32138">
                  <c:v>3.41797E-2</c:v>
                </c:pt>
                <c:pt idx="32139">
                  <c:v>9.0331999999999996E-2</c:v>
                </c:pt>
                <c:pt idx="32140">
                  <c:v>0.10009800000000001</c:v>
                </c:pt>
                <c:pt idx="32141">
                  <c:v>0.13183600000000001</c:v>
                </c:pt>
                <c:pt idx="32142">
                  <c:v>0.146484</c:v>
                </c:pt>
                <c:pt idx="32143">
                  <c:v>0.20507800000000001</c:v>
                </c:pt>
                <c:pt idx="32144">
                  <c:v>0.239258</c:v>
                </c:pt>
                <c:pt idx="32145">
                  <c:v>0.27587899999999999</c:v>
                </c:pt>
                <c:pt idx="32146">
                  <c:v>0.29785200000000001</c:v>
                </c:pt>
                <c:pt idx="32147">
                  <c:v>0.34179700000000002</c:v>
                </c:pt>
                <c:pt idx="32148">
                  <c:v>0.34179700000000002</c:v>
                </c:pt>
                <c:pt idx="32149">
                  <c:v>0.390625</c:v>
                </c:pt>
                <c:pt idx="32150">
                  <c:v>0.40527299999999999</c:v>
                </c:pt>
                <c:pt idx="32151">
                  <c:v>0.45410200000000001</c:v>
                </c:pt>
                <c:pt idx="32152">
                  <c:v>0.47363300000000003</c:v>
                </c:pt>
                <c:pt idx="32153">
                  <c:v>0.50048800000000004</c:v>
                </c:pt>
                <c:pt idx="32154">
                  <c:v>0.53710899999999995</c:v>
                </c:pt>
                <c:pt idx="32155">
                  <c:v>0.554199</c:v>
                </c:pt>
                <c:pt idx="32156">
                  <c:v>0.60058599999999995</c:v>
                </c:pt>
                <c:pt idx="32157">
                  <c:v>0.62011700000000003</c:v>
                </c:pt>
                <c:pt idx="32158">
                  <c:v>0.63964799999999999</c:v>
                </c:pt>
                <c:pt idx="32159">
                  <c:v>0.67382799999999998</c:v>
                </c:pt>
                <c:pt idx="32160">
                  <c:v>0.70556600000000003</c:v>
                </c:pt>
                <c:pt idx="32161">
                  <c:v>0.710449</c:v>
                </c:pt>
                <c:pt idx="32162">
                  <c:v>0.73974600000000001</c:v>
                </c:pt>
                <c:pt idx="32163">
                  <c:v>0.74462899999999999</c:v>
                </c:pt>
                <c:pt idx="32164">
                  <c:v>0.78125</c:v>
                </c:pt>
                <c:pt idx="32165">
                  <c:v>0.81054700000000002</c:v>
                </c:pt>
                <c:pt idx="32166">
                  <c:v>0.83007799999999998</c:v>
                </c:pt>
                <c:pt idx="32167">
                  <c:v>0.85449200000000003</c:v>
                </c:pt>
                <c:pt idx="32168">
                  <c:v>0.87646500000000005</c:v>
                </c:pt>
                <c:pt idx="32169">
                  <c:v>0.87158199999999997</c:v>
                </c:pt>
                <c:pt idx="32170">
                  <c:v>0.90087899999999999</c:v>
                </c:pt>
                <c:pt idx="32171">
                  <c:v>0.92285200000000001</c:v>
                </c:pt>
                <c:pt idx="32172">
                  <c:v>0.93505899999999997</c:v>
                </c:pt>
                <c:pt idx="32173">
                  <c:v>0.9375</c:v>
                </c:pt>
                <c:pt idx="32174">
                  <c:v>0.98877000000000004</c:v>
                </c:pt>
                <c:pt idx="32175">
                  <c:v>0.98632799999999998</c:v>
                </c:pt>
                <c:pt idx="32176">
                  <c:v>0.930176</c:v>
                </c:pt>
                <c:pt idx="32177">
                  <c:v>1.01318</c:v>
                </c:pt>
                <c:pt idx="32178">
                  <c:v>1.00586</c:v>
                </c:pt>
                <c:pt idx="32179">
                  <c:v>1.01318</c:v>
                </c:pt>
                <c:pt idx="32180">
                  <c:v>1.01807</c:v>
                </c:pt>
                <c:pt idx="32181">
                  <c:v>1.02051</c:v>
                </c:pt>
                <c:pt idx="32182">
                  <c:v>1.0400400000000001</c:v>
                </c:pt>
                <c:pt idx="32183">
                  <c:v>1.0473600000000001</c:v>
                </c:pt>
                <c:pt idx="32184">
                  <c:v>1.0498000000000001</c:v>
                </c:pt>
                <c:pt idx="32185">
                  <c:v>1.0351600000000001</c:v>
                </c:pt>
                <c:pt idx="32186">
                  <c:v>1.0424800000000001</c:v>
                </c:pt>
                <c:pt idx="32187">
                  <c:v>1.0620099999999999</c:v>
                </c:pt>
                <c:pt idx="32188">
                  <c:v>1.03027</c:v>
                </c:pt>
                <c:pt idx="32189">
                  <c:v>1.0620099999999999</c:v>
                </c:pt>
                <c:pt idx="32190">
                  <c:v>1.0351600000000001</c:v>
                </c:pt>
                <c:pt idx="32191">
                  <c:v>1.02295</c:v>
                </c:pt>
                <c:pt idx="32192">
                  <c:v>1.02783</c:v>
                </c:pt>
                <c:pt idx="32193">
                  <c:v>1.0376000000000001</c:v>
                </c:pt>
                <c:pt idx="32194">
                  <c:v>1.01074</c:v>
                </c:pt>
                <c:pt idx="32195">
                  <c:v>1.00342</c:v>
                </c:pt>
                <c:pt idx="32196">
                  <c:v>0.98877000000000004</c:v>
                </c:pt>
                <c:pt idx="32197">
                  <c:v>0.98388699999999996</c:v>
                </c:pt>
                <c:pt idx="32198">
                  <c:v>0.95947300000000002</c:v>
                </c:pt>
                <c:pt idx="32199">
                  <c:v>0.96191400000000005</c:v>
                </c:pt>
                <c:pt idx="32200">
                  <c:v>0.944824</c:v>
                </c:pt>
                <c:pt idx="32201">
                  <c:v>0.93261700000000003</c:v>
                </c:pt>
                <c:pt idx="32202">
                  <c:v>0.89355499999999999</c:v>
                </c:pt>
                <c:pt idx="32203">
                  <c:v>0.88867200000000002</c:v>
                </c:pt>
                <c:pt idx="32204">
                  <c:v>0.89355499999999999</c:v>
                </c:pt>
                <c:pt idx="32205">
                  <c:v>0.86425799999999997</c:v>
                </c:pt>
                <c:pt idx="32206">
                  <c:v>0.84472700000000001</c:v>
                </c:pt>
                <c:pt idx="32207">
                  <c:v>0.82031200000000004</c:v>
                </c:pt>
                <c:pt idx="32208">
                  <c:v>0.80078099999999997</c:v>
                </c:pt>
                <c:pt idx="32209">
                  <c:v>0.78613299999999997</c:v>
                </c:pt>
                <c:pt idx="32210">
                  <c:v>0.76415999999999995</c:v>
                </c:pt>
                <c:pt idx="32211">
                  <c:v>0.73486300000000004</c:v>
                </c:pt>
                <c:pt idx="32212">
                  <c:v>0.70800799999999997</c:v>
                </c:pt>
                <c:pt idx="32213">
                  <c:v>0.68115199999999998</c:v>
                </c:pt>
                <c:pt idx="32214">
                  <c:v>0.65673800000000004</c:v>
                </c:pt>
                <c:pt idx="32215">
                  <c:v>0.63964799999999999</c:v>
                </c:pt>
                <c:pt idx="32216">
                  <c:v>0.61523399999999995</c:v>
                </c:pt>
                <c:pt idx="32217">
                  <c:v>0.59326199999999996</c:v>
                </c:pt>
                <c:pt idx="32218">
                  <c:v>0.54443399999999997</c:v>
                </c:pt>
                <c:pt idx="32219">
                  <c:v>0.51513699999999996</c:v>
                </c:pt>
                <c:pt idx="32220">
                  <c:v>0.51513699999999996</c:v>
                </c:pt>
                <c:pt idx="32221">
                  <c:v>0.46875</c:v>
                </c:pt>
                <c:pt idx="32222">
                  <c:v>0.42968800000000001</c:v>
                </c:pt>
                <c:pt idx="32223">
                  <c:v>0.40527299999999999</c:v>
                </c:pt>
                <c:pt idx="32224">
                  <c:v>0.36865199999999998</c:v>
                </c:pt>
                <c:pt idx="32225">
                  <c:v>0.34179700000000002</c:v>
                </c:pt>
                <c:pt idx="32226">
                  <c:v>0.322266</c:v>
                </c:pt>
                <c:pt idx="32227">
                  <c:v>0.28808600000000001</c:v>
                </c:pt>
                <c:pt idx="32228">
                  <c:v>0.25146499999999999</c:v>
                </c:pt>
                <c:pt idx="32229">
                  <c:v>0.229492</c:v>
                </c:pt>
                <c:pt idx="32230">
                  <c:v>0.18554699999999999</c:v>
                </c:pt>
                <c:pt idx="32231">
                  <c:v>0.15625</c:v>
                </c:pt>
                <c:pt idx="32232">
                  <c:v>0.12695300000000001</c:v>
                </c:pt>
                <c:pt idx="32233">
                  <c:v>0.107422</c:v>
                </c:pt>
                <c:pt idx="32234">
                  <c:v>5.3710899999999999E-2</c:v>
                </c:pt>
                <c:pt idx="32235">
                  <c:v>2.4414100000000001E-2</c:v>
                </c:pt>
                <c:pt idx="32236">
                  <c:v>-7.3242200000000002E-3</c:v>
                </c:pt>
                <c:pt idx="32237">
                  <c:v>-2.1972700000000001E-2</c:v>
                </c:pt>
                <c:pt idx="32238">
                  <c:v>-7.3242199999999993E-2</c:v>
                </c:pt>
                <c:pt idx="32239">
                  <c:v>-0.10498</c:v>
                </c:pt>
                <c:pt idx="32240">
                  <c:v>-0.13671900000000001</c:v>
                </c:pt>
                <c:pt idx="32241">
                  <c:v>-0.163574</c:v>
                </c:pt>
                <c:pt idx="32242">
                  <c:v>-0.20019500000000001</c:v>
                </c:pt>
                <c:pt idx="32243">
                  <c:v>-0.26367200000000002</c:v>
                </c:pt>
                <c:pt idx="32244">
                  <c:v>-0.24902299999999999</c:v>
                </c:pt>
                <c:pt idx="32245">
                  <c:v>-0.29296899999999998</c:v>
                </c:pt>
                <c:pt idx="32246">
                  <c:v>-0.322266</c:v>
                </c:pt>
                <c:pt idx="32247">
                  <c:v>-0.35156199999999999</c:v>
                </c:pt>
                <c:pt idx="32248">
                  <c:v>-0.390625</c:v>
                </c:pt>
                <c:pt idx="32249">
                  <c:v>-0.40771499999999999</c:v>
                </c:pt>
                <c:pt idx="32250">
                  <c:v>-0.44189499999999998</c:v>
                </c:pt>
                <c:pt idx="32251">
                  <c:v>-0.46875</c:v>
                </c:pt>
                <c:pt idx="32252">
                  <c:v>-0.49804700000000002</c:v>
                </c:pt>
                <c:pt idx="32253">
                  <c:v>-0.52978499999999995</c:v>
                </c:pt>
                <c:pt idx="32254">
                  <c:v>-0.55908199999999997</c:v>
                </c:pt>
                <c:pt idx="32255">
                  <c:v>-0.57617200000000002</c:v>
                </c:pt>
                <c:pt idx="32256">
                  <c:v>-0.60302699999999998</c:v>
                </c:pt>
                <c:pt idx="32257">
                  <c:v>-0.62744100000000003</c:v>
                </c:pt>
                <c:pt idx="32258">
                  <c:v>-0.66894500000000001</c:v>
                </c:pt>
                <c:pt idx="32259">
                  <c:v>-0.68847700000000001</c:v>
                </c:pt>
                <c:pt idx="32260">
                  <c:v>-0.70800799999999997</c:v>
                </c:pt>
                <c:pt idx="32261">
                  <c:v>-0.72509800000000002</c:v>
                </c:pt>
                <c:pt idx="32262">
                  <c:v>-0.74951199999999996</c:v>
                </c:pt>
                <c:pt idx="32263">
                  <c:v>-0.77636700000000003</c:v>
                </c:pt>
                <c:pt idx="32264">
                  <c:v>-0.79101600000000005</c:v>
                </c:pt>
                <c:pt idx="32265">
                  <c:v>-0.79834000000000005</c:v>
                </c:pt>
                <c:pt idx="32266">
                  <c:v>-0.82519500000000001</c:v>
                </c:pt>
                <c:pt idx="32267">
                  <c:v>-0.85449200000000003</c:v>
                </c:pt>
                <c:pt idx="32268">
                  <c:v>-0.86914100000000005</c:v>
                </c:pt>
                <c:pt idx="32269">
                  <c:v>-0.87646500000000005</c:v>
                </c:pt>
                <c:pt idx="32270">
                  <c:v>-0.88867200000000002</c:v>
                </c:pt>
                <c:pt idx="32271">
                  <c:v>-0.91552699999999998</c:v>
                </c:pt>
                <c:pt idx="32272">
                  <c:v>-0.92529300000000003</c:v>
                </c:pt>
                <c:pt idx="32273">
                  <c:v>-0.9375</c:v>
                </c:pt>
                <c:pt idx="32274">
                  <c:v>-0.9375</c:v>
                </c:pt>
                <c:pt idx="32275">
                  <c:v>-0.94970699999999997</c:v>
                </c:pt>
                <c:pt idx="32276">
                  <c:v>-0.94726600000000005</c:v>
                </c:pt>
                <c:pt idx="32277">
                  <c:v>-0.95459000000000005</c:v>
                </c:pt>
                <c:pt idx="32278">
                  <c:v>-0.97167999999999999</c:v>
                </c:pt>
                <c:pt idx="32279">
                  <c:v>-0.96679700000000002</c:v>
                </c:pt>
                <c:pt idx="32280">
                  <c:v>-0.97412100000000001</c:v>
                </c:pt>
                <c:pt idx="32281">
                  <c:v>-0.96435499999999996</c:v>
                </c:pt>
                <c:pt idx="32282">
                  <c:v>-0.97900399999999999</c:v>
                </c:pt>
                <c:pt idx="32283">
                  <c:v>-0.97656200000000004</c:v>
                </c:pt>
                <c:pt idx="32284">
                  <c:v>-0.92285200000000001</c:v>
                </c:pt>
                <c:pt idx="32285">
                  <c:v>-0.96679700000000002</c:v>
                </c:pt>
                <c:pt idx="32286">
                  <c:v>-0.97167999999999999</c:v>
                </c:pt>
                <c:pt idx="32287">
                  <c:v>-0.97167999999999999</c:v>
                </c:pt>
                <c:pt idx="32288">
                  <c:v>-0.96435499999999996</c:v>
                </c:pt>
                <c:pt idx="32289">
                  <c:v>-0.94970699999999997</c:v>
                </c:pt>
                <c:pt idx="32290">
                  <c:v>-0.94970699999999997</c:v>
                </c:pt>
                <c:pt idx="32291">
                  <c:v>-0.94238299999999997</c:v>
                </c:pt>
                <c:pt idx="32292">
                  <c:v>-0.92040999999999995</c:v>
                </c:pt>
                <c:pt idx="32293">
                  <c:v>-0.91552699999999998</c:v>
                </c:pt>
                <c:pt idx="32294">
                  <c:v>-0.88867200000000002</c:v>
                </c:pt>
                <c:pt idx="32295">
                  <c:v>-0.90332000000000001</c:v>
                </c:pt>
                <c:pt idx="32296">
                  <c:v>-0.87158199999999997</c:v>
                </c:pt>
                <c:pt idx="32297">
                  <c:v>-0.87890599999999997</c:v>
                </c:pt>
                <c:pt idx="32298">
                  <c:v>-0.85449200000000003</c:v>
                </c:pt>
                <c:pt idx="32299">
                  <c:v>-0.82519500000000001</c:v>
                </c:pt>
                <c:pt idx="32300">
                  <c:v>-0.80566400000000005</c:v>
                </c:pt>
                <c:pt idx="32301">
                  <c:v>-0.79345699999999997</c:v>
                </c:pt>
                <c:pt idx="32302">
                  <c:v>-0.76660200000000001</c:v>
                </c:pt>
                <c:pt idx="32303">
                  <c:v>-0.75195299999999998</c:v>
                </c:pt>
                <c:pt idx="32304">
                  <c:v>-0.71777299999999999</c:v>
                </c:pt>
                <c:pt idx="32305">
                  <c:v>-0.68603499999999995</c:v>
                </c:pt>
                <c:pt idx="32306">
                  <c:v>-0.67138699999999996</c:v>
                </c:pt>
                <c:pt idx="32307">
                  <c:v>-0.65429700000000002</c:v>
                </c:pt>
                <c:pt idx="32308">
                  <c:v>-0.617676</c:v>
                </c:pt>
                <c:pt idx="32309">
                  <c:v>-0.59326199999999996</c:v>
                </c:pt>
                <c:pt idx="32310">
                  <c:v>-0.57617200000000002</c:v>
                </c:pt>
                <c:pt idx="32311">
                  <c:v>-0.52734400000000003</c:v>
                </c:pt>
                <c:pt idx="32312">
                  <c:v>-0.51513699999999996</c:v>
                </c:pt>
                <c:pt idx="32313">
                  <c:v>-0.48828100000000002</c:v>
                </c:pt>
                <c:pt idx="32314">
                  <c:v>-0.458984</c:v>
                </c:pt>
                <c:pt idx="32315">
                  <c:v>-0.42724600000000001</c:v>
                </c:pt>
                <c:pt idx="32316">
                  <c:v>-0.397949</c:v>
                </c:pt>
                <c:pt idx="32317">
                  <c:v>-0.36376999999999998</c:v>
                </c:pt>
                <c:pt idx="32318">
                  <c:v>-0.33447300000000002</c:v>
                </c:pt>
                <c:pt idx="32319">
                  <c:v>-0.29052699999999998</c:v>
                </c:pt>
                <c:pt idx="32320">
                  <c:v>-0.27099600000000001</c:v>
                </c:pt>
                <c:pt idx="32321">
                  <c:v>-0.229492</c:v>
                </c:pt>
                <c:pt idx="32322">
                  <c:v>-0.20996100000000001</c:v>
                </c:pt>
                <c:pt idx="32323">
                  <c:v>-0.17333999999999999</c:v>
                </c:pt>
                <c:pt idx="32324">
                  <c:v>-0.13671900000000001</c:v>
                </c:pt>
                <c:pt idx="32325">
                  <c:v>-0.168457</c:v>
                </c:pt>
                <c:pt idx="32326">
                  <c:v>-6.5918000000000004E-2</c:v>
                </c:pt>
                <c:pt idx="32327">
                  <c:v>-4.1503900000000003E-2</c:v>
                </c:pt>
                <c:pt idx="32328">
                  <c:v>-1.4648400000000001E-2</c:v>
                </c:pt>
                <c:pt idx="32329">
                  <c:v>2.9296900000000001E-2</c:v>
                </c:pt>
                <c:pt idx="32330">
                  <c:v>5.3710899999999999E-2</c:v>
                </c:pt>
                <c:pt idx="32331">
                  <c:v>0.112305</c:v>
                </c:pt>
                <c:pt idx="32332">
                  <c:v>0.12939500000000001</c:v>
                </c:pt>
                <c:pt idx="32333">
                  <c:v>0.158691</c:v>
                </c:pt>
                <c:pt idx="32334">
                  <c:v>0.20996100000000001</c:v>
                </c:pt>
                <c:pt idx="32335">
                  <c:v>0.241699</c:v>
                </c:pt>
                <c:pt idx="32336">
                  <c:v>0.26855499999999999</c:v>
                </c:pt>
                <c:pt idx="32337">
                  <c:v>0.29541000000000001</c:v>
                </c:pt>
                <c:pt idx="32338">
                  <c:v>0.32470700000000002</c:v>
                </c:pt>
                <c:pt idx="32339">
                  <c:v>0.35888700000000001</c:v>
                </c:pt>
                <c:pt idx="32340">
                  <c:v>0.390625</c:v>
                </c:pt>
                <c:pt idx="32341">
                  <c:v>0.41992200000000002</c:v>
                </c:pt>
                <c:pt idx="32342">
                  <c:v>0.44921899999999998</c:v>
                </c:pt>
                <c:pt idx="32343">
                  <c:v>0.46875</c:v>
                </c:pt>
                <c:pt idx="32344">
                  <c:v>0.51269500000000001</c:v>
                </c:pt>
                <c:pt idx="32345">
                  <c:v>0.54199200000000003</c:v>
                </c:pt>
                <c:pt idx="32346">
                  <c:v>0.56152299999999999</c:v>
                </c:pt>
                <c:pt idx="32347">
                  <c:v>0.58837899999999999</c:v>
                </c:pt>
                <c:pt idx="32348">
                  <c:v>0.61523399999999995</c:v>
                </c:pt>
                <c:pt idx="32349">
                  <c:v>0.64941400000000005</c:v>
                </c:pt>
                <c:pt idx="32350">
                  <c:v>0.68603499999999995</c:v>
                </c:pt>
                <c:pt idx="32351">
                  <c:v>0.72021500000000005</c:v>
                </c:pt>
                <c:pt idx="32352">
                  <c:v>0.71777299999999999</c:v>
                </c:pt>
                <c:pt idx="32353">
                  <c:v>0.77880899999999997</c:v>
                </c:pt>
                <c:pt idx="32354">
                  <c:v>0.773926</c:v>
                </c:pt>
                <c:pt idx="32355">
                  <c:v>0.80566400000000005</c:v>
                </c:pt>
                <c:pt idx="32356">
                  <c:v>0.82519500000000001</c:v>
                </c:pt>
                <c:pt idx="32357">
                  <c:v>0.83496099999999995</c:v>
                </c:pt>
                <c:pt idx="32358">
                  <c:v>0.866699</c:v>
                </c:pt>
                <c:pt idx="32359">
                  <c:v>0.86181600000000003</c:v>
                </c:pt>
                <c:pt idx="32360">
                  <c:v>0.90087899999999999</c:v>
                </c:pt>
                <c:pt idx="32361">
                  <c:v>0.90576199999999996</c:v>
                </c:pt>
                <c:pt idx="32362">
                  <c:v>0.92529300000000003</c:v>
                </c:pt>
                <c:pt idx="32363">
                  <c:v>0.95459000000000005</c:v>
                </c:pt>
                <c:pt idx="32364">
                  <c:v>0.95947300000000002</c:v>
                </c:pt>
                <c:pt idx="32365">
                  <c:v>0.99121099999999995</c:v>
                </c:pt>
                <c:pt idx="32366">
                  <c:v>1.08887</c:v>
                </c:pt>
                <c:pt idx="32367">
                  <c:v>1.00098</c:v>
                </c:pt>
                <c:pt idx="32368">
                  <c:v>1.02295</c:v>
                </c:pt>
                <c:pt idx="32369">
                  <c:v>1.0083</c:v>
                </c:pt>
                <c:pt idx="32370">
                  <c:v>1.01562</c:v>
                </c:pt>
                <c:pt idx="32371">
                  <c:v>1.02539</c:v>
                </c:pt>
                <c:pt idx="32372">
                  <c:v>1.0400400000000001</c:v>
                </c:pt>
                <c:pt idx="32373">
                  <c:v>1.0424800000000001</c:v>
                </c:pt>
                <c:pt idx="32374">
                  <c:v>1.0424800000000001</c:v>
                </c:pt>
                <c:pt idx="32375">
                  <c:v>1.02295</c:v>
                </c:pt>
                <c:pt idx="32376">
                  <c:v>1.0473600000000001</c:v>
                </c:pt>
                <c:pt idx="32377">
                  <c:v>1.0546899999999999</c:v>
                </c:pt>
                <c:pt idx="32378">
                  <c:v>1.0571299999999999</c:v>
                </c:pt>
                <c:pt idx="32379">
                  <c:v>1.0522499999999999</c:v>
                </c:pt>
                <c:pt idx="32380">
                  <c:v>1.0571299999999999</c:v>
                </c:pt>
                <c:pt idx="32381">
                  <c:v>1.0424800000000001</c:v>
                </c:pt>
                <c:pt idx="32382">
                  <c:v>1.03271</c:v>
                </c:pt>
                <c:pt idx="32383">
                  <c:v>1.02539</c:v>
                </c:pt>
                <c:pt idx="32384">
                  <c:v>1.02783</c:v>
                </c:pt>
                <c:pt idx="32385">
                  <c:v>1.01074</c:v>
                </c:pt>
                <c:pt idx="32386">
                  <c:v>1.0083</c:v>
                </c:pt>
                <c:pt idx="32387">
                  <c:v>0.98388699999999996</c:v>
                </c:pt>
                <c:pt idx="32388">
                  <c:v>0.98632799999999998</c:v>
                </c:pt>
                <c:pt idx="32389">
                  <c:v>0.98632799999999998</c:v>
                </c:pt>
                <c:pt idx="32390">
                  <c:v>0.95947300000000002</c:v>
                </c:pt>
                <c:pt idx="32391">
                  <c:v>0.95459000000000005</c:v>
                </c:pt>
                <c:pt idx="32392">
                  <c:v>0.92529300000000003</c:v>
                </c:pt>
                <c:pt idx="32393">
                  <c:v>0.90576199999999996</c:v>
                </c:pt>
                <c:pt idx="32394">
                  <c:v>0.92285200000000001</c:v>
                </c:pt>
                <c:pt idx="32395">
                  <c:v>0.88867200000000002</c:v>
                </c:pt>
                <c:pt idx="32396">
                  <c:v>0.84960899999999995</c:v>
                </c:pt>
                <c:pt idx="32397">
                  <c:v>0.852051</c:v>
                </c:pt>
                <c:pt idx="32398">
                  <c:v>0.81542999999999999</c:v>
                </c:pt>
                <c:pt idx="32399">
                  <c:v>0.79589799999999999</c:v>
                </c:pt>
                <c:pt idx="32400">
                  <c:v>0.78369100000000003</c:v>
                </c:pt>
                <c:pt idx="32401">
                  <c:v>0.75195299999999998</c:v>
                </c:pt>
                <c:pt idx="32402">
                  <c:v>0.73730499999999999</c:v>
                </c:pt>
                <c:pt idx="32403">
                  <c:v>0.72021500000000005</c:v>
                </c:pt>
                <c:pt idx="32404">
                  <c:v>0.68359400000000003</c:v>
                </c:pt>
                <c:pt idx="32405">
                  <c:v>0.66162100000000001</c:v>
                </c:pt>
                <c:pt idx="32406">
                  <c:v>0.62988299999999997</c:v>
                </c:pt>
                <c:pt idx="32407">
                  <c:v>0.632324</c:v>
                </c:pt>
                <c:pt idx="32408">
                  <c:v>0.58837899999999999</c:v>
                </c:pt>
                <c:pt idx="32409">
                  <c:v>0.54443399999999997</c:v>
                </c:pt>
                <c:pt idx="32410">
                  <c:v>0.51513699999999996</c:v>
                </c:pt>
                <c:pt idx="32411">
                  <c:v>0.49316399999999999</c:v>
                </c:pt>
                <c:pt idx="32412">
                  <c:v>0.461426</c:v>
                </c:pt>
                <c:pt idx="32413">
                  <c:v>0.42724600000000001</c:v>
                </c:pt>
                <c:pt idx="32414">
                  <c:v>0.39550800000000003</c:v>
                </c:pt>
                <c:pt idx="32415">
                  <c:v>0.36865199999999998</c:v>
                </c:pt>
                <c:pt idx="32416">
                  <c:v>0.32958999999999999</c:v>
                </c:pt>
                <c:pt idx="32417">
                  <c:v>0.302734</c:v>
                </c:pt>
                <c:pt idx="32418">
                  <c:v>0.27343800000000001</c:v>
                </c:pt>
                <c:pt idx="32419">
                  <c:v>0.24902299999999999</c:v>
                </c:pt>
                <c:pt idx="32420">
                  <c:v>0.21972700000000001</c:v>
                </c:pt>
                <c:pt idx="32421">
                  <c:v>0.18798799999999999</c:v>
                </c:pt>
                <c:pt idx="32422">
                  <c:v>0.161133</c:v>
                </c:pt>
                <c:pt idx="32423">
                  <c:v>0.12207</c:v>
                </c:pt>
                <c:pt idx="32424">
                  <c:v>8.0566399999999996E-2</c:v>
                </c:pt>
                <c:pt idx="32425">
                  <c:v>5.6152300000000002E-2</c:v>
                </c:pt>
                <c:pt idx="32426">
                  <c:v>1.9531199999999999E-2</c:v>
                </c:pt>
                <c:pt idx="32427">
                  <c:v>-7.3242200000000002E-3</c:v>
                </c:pt>
                <c:pt idx="32428">
                  <c:v>-5.6152300000000002E-2</c:v>
                </c:pt>
                <c:pt idx="32429">
                  <c:v>-6.3476599999999994E-2</c:v>
                </c:pt>
                <c:pt idx="32430">
                  <c:v>-0.114746</c:v>
                </c:pt>
                <c:pt idx="32431">
                  <c:v>-0.144043</c:v>
                </c:pt>
                <c:pt idx="32432">
                  <c:v>-0.17089799999999999</c:v>
                </c:pt>
                <c:pt idx="32433">
                  <c:v>-0.20263700000000001</c:v>
                </c:pt>
                <c:pt idx="32434">
                  <c:v>-0.227051</c:v>
                </c:pt>
                <c:pt idx="32435">
                  <c:v>-0.28320299999999998</c:v>
                </c:pt>
                <c:pt idx="32436">
                  <c:v>-0.29541000000000001</c:v>
                </c:pt>
                <c:pt idx="32437">
                  <c:v>-0.33203100000000002</c:v>
                </c:pt>
                <c:pt idx="32438">
                  <c:v>-0.34667999999999999</c:v>
                </c:pt>
                <c:pt idx="32439">
                  <c:v>-0.39306600000000003</c:v>
                </c:pt>
                <c:pt idx="32440">
                  <c:v>-0.41259800000000002</c:v>
                </c:pt>
                <c:pt idx="32441">
                  <c:v>-0.44677699999999998</c:v>
                </c:pt>
                <c:pt idx="32442">
                  <c:v>-0.478516</c:v>
                </c:pt>
                <c:pt idx="32443">
                  <c:v>-0.50537100000000001</c:v>
                </c:pt>
                <c:pt idx="32444">
                  <c:v>-0.52246099999999995</c:v>
                </c:pt>
                <c:pt idx="32445">
                  <c:v>-0.55664100000000005</c:v>
                </c:pt>
                <c:pt idx="32446">
                  <c:v>-0.58349600000000001</c:v>
                </c:pt>
                <c:pt idx="32447">
                  <c:v>-0.61035200000000001</c:v>
                </c:pt>
                <c:pt idx="32448">
                  <c:v>-0.64453099999999997</c:v>
                </c:pt>
                <c:pt idx="32449">
                  <c:v>-0.65917999999999999</c:v>
                </c:pt>
                <c:pt idx="32450">
                  <c:v>-0.695801</c:v>
                </c:pt>
                <c:pt idx="32451">
                  <c:v>-0.70800799999999997</c:v>
                </c:pt>
                <c:pt idx="32452">
                  <c:v>-0.72997999999999996</c:v>
                </c:pt>
                <c:pt idx="32453">
                  <c:v>-0.75683599999999995</c:v>
                </c:pt>
                <c:pt idx="32454">
                  <c:v>-0.77148399999999995</c:v>
                </c:pt>
                <c:pt idx="32455">
                  <c:v>-0.773926</c:v>
                </c:pt>
                <c:pt idx="32456">
                  <c:v>-0.81542999999999999</c:v>
                </c:pt>
                <c:pt idx="32457">
                  <c:v>-0.82031200000000004</c:v>
                </c:pt>
                <c:pt idx="32458">
                  <c:v>-0.83984400000000003</c:v>
                </c:pt>
                <c:pt idx="32459">
                  <c:v>-0.84716800000000003</c:v>
                </c:pt>
                <c:pt idx="32460">
                  <c:v>-0.87890599999999997</c:v>
                </c:pt>
                <c:pt idx="32461">
                  <c:v>-0.90576199999999996</c:v>
                </c:pt>
                <c:pt idx="32462">
                  <c:v>-0.90332000000000001</c:v>
                </c:pt>
                <c:pt idx="32463">
                  <c:v>-0.90820299999999998</c:v>
                </c:pt>
                <c:pt idx="32464">
                  <c:v>-0.92529300000000003</c:v>
                </c:pt>
                <c:pt idx="32465">
                  <c:v>-0.92529300000000003</c:v>
                </c:pt>
                <c:pt idx="32466">
                  <c:v>-0.94970699999999997</c:v>
                </c:pt>
                <c:pt idx="32467">
                  <c:v>-0.95703099999999997</c:v>
                </c:pt>
                <c:pt idx="32468">
                  <c:v>-0.944824</c:v>
                </c:pt>
                <c:pt idx="32469">
                  <c:v>-0.94726600000000005</c:v>
                </c:pt>
                <c:pt idx="32470">
                  <c:v>-0.97167999999999999</c:v>
                </c:pt>
                <c:pt idx="32471">
                  <c:v>-0.95703099999999997</c:v>
                </c:pt>
                <c:pt idx="32472">
                  <c:v>-0.97167999999999999</c:v>
                </c:pt>
                <c:pt idx="32473">
                  <c:v>-0.95947300000000002</c:v>
                </c:pt>
                <c:pt idx="32474">
                  <c:v>-0.930176</c:v>
                </c:pt>
                <c:pt idx="32475">
                  <c:v>-0.96191400000000005</c:v>
                </c:pt>
                <c:pt idx="32476">
                  <c:v>-0.93505899999999997</c:v>
                </c:pt>
                <c:pt idx="32477">
                  <c:v>-0.94726600000000005</c:v>
                </c:pt>
                <c:pt idx="32478">
                  <c:v>-0.95459000000000005</c:v>
                </c:pt>
                <c:pt idx="32479">
                  <c:v>-0.95214799999999999</c:v>
                </c:pt>
                <c:pt idx="32480">
                  <c:v>-0.93505899999999997</c:v>
                </c:pt>
                <c:pt idx="32481">
                  <c:v>-0.92773399999999995</c:v>
                </c:pt>
                <c:pt idx="32482">
                  <c:v>-0.90820299999999998</c:v>
                </c:pt>
                <c:pt idx="32483">
                  <c:v>-0.90820299999999998</c:v>
                </c:pt>
                <c:pt idx="32484">
                  <c:v>-0.89599600000000001</c:v>
                </c:pt>
                <c:pt idx="32485">
                  <c:v>-0.90332000000000001</c:v>
                </c:pt>
                <c:pt idx="32486">
                  <c:v>-0.86181600000000003</c:v>
                </c:pt>
                <c:pt idx="32487">
                  <c:v>-0.84716800000000003</c:v>
                </c:pt>
                <c:pt idx="32488">
                  <c:v>-0.83496099999999995</c:v>
                </c:pt>
                <c:pt idx="32489">
                  <c:v>-0.81542999999999999</c:v>
                </c:pt>
                <c:pt idx="32490">
                  <c:v>-0.80566400000000005</c:v>
                </c:pt>
                <c:pt idx="32491">
                  <c:v>-0.77880899999999997</c:v>
                </c:pt>
                <c:pt idx="32492">
                  <c:v>-0.75195299999999998</c:v>
                </c:pt>
                <c:pt idx="32493">
                  <c:v>-0.74707000000000001</c:v>
                </c:pt>
                <c:pt idx="32494">
                  <c:v>-0.71533199999999997</c:v>
                </c:pt>
                <c:pt idx="32495">
                  <c:v>-0.70068399999999997</c:v>
                </c:pt>
                <c:pt idx="32496">
                  <c:v>-0.67871099999999995</c:v>
                </c:pt>
                <c:pt idx="32497">
                  <c:v>-0.63720699999999997</c:v>
                </c:pt>
                <c:pt idx="32498">
                  <c:v>-0.61523399999999995</c:v>
                </c:pt>
                <c:pt idx="32499">
                  <c:v>-0.59326199999999996</c:v>
                </c:pt>
                <c:pt idx="32500">
                  <c:v>-0.57372999999999996</c:v>
                </c:pt>
                <c:pt idx="32501">
                  <c:v>-0.52978499999999995</c:v>
                </c:pt>
                <c:pt idx="32502">
                  <c:v>-0.51025399999999999</c:v>
                </c:pt>
                <c:pt idx="32503">
                  <c:v>-0.48583999999999999</c:v>
                </c:pt>
                <c:pt idx="32504">
                  <c:v>-0.45654299999999998</c:v>
                </c:pt>
                <c:pt idx="32505">
                  <c:v>-0.41992200000000002</c:v>
                </c:pt>
                <c:pt idx="32506">
                  <c:v>-0.380859</c:v>
                </c:pt>
                <c:pt idx="32507">
                  <c:v>-0.35644500000000001</c:v>
                </c:pt>
                <c:pt idx="32508">
                  <c:v>-0.32714799999999999</c:v>
                </c:pt>
                <c:pt idx="32509">
                  <c:v>-0.28808600000000001</c:v>
                </c:pt>
                <c:pt idx="32510">
                  <c:v>-0.27587899999999999</c:v>
                </c:pt>
                <c:pt idx="32511">
                  <c:v>-0.241699</c:v>
                </c:pt>
                <c:pt idx="32512">
                  <c:v>-0.20996100000000001</c:v>
                </c:pt>
                <c:pt idx="32513">
                  <c:v>-0.17578099999999999</c:v>
                </c:pt>
                <c:pt idx="32514">
                  <c:v>-0.12207</c:v>
                </c:pt>
                <c:pt idx="32515">
                  <c:v>-8.0566399999999996E-2</c:v>
                </c:pt>
                <c:pt idx="32516">
                  <c:v>-8.5449200000000003E-2</c:v>
                </c:pt>
                <c:pt idx="32517">
                  <c:v>-3.41797E-2</c:v>
                </c:pt>
                <c:pt idx="32518">
                  <c:v>-4.8828099999999996E-3</c:v>
                </c:pt>
                <c:pt idx="32519">
                  <c:v>2.9296900000000001E-2</c:v>
                </c:pt>
                <c:pt idx="32520">
                  <c:v>6.5918000000000004E-2</c:v>
                </c:pt>
                <c:pt idx="32521">
                  <c:v>9.7656199999999999E-2</c:v>
                </c:pt>
                <c:pt idx="32522">
                  <c:v>0.119629</c:v>
                </c:pt>
                <c:pt idx="32523">
                  <c:v>0.146484</c:v>
                </c:pt>
                <c:pt idx="32524">
                  <c:v>0.20263700000000001</c:v>
                </c:pt>
                <c:pt idx="32525">
                  <c:v>0.20996100000000001</c:v>
                </c:pt>
                <c:pt idx="32526">
                  <c:v>0.26367200000000002</c:v>
                </c:pt>
                <c:pt idx="32527">
                  <c:v>0.28564499999999998</c:v>
                </c:pt>
                <c:pt idx="32528">
                  <c:v>0.30761699999999997</c:v>
                </c:pt>
                <c:pt idx="32529">
                  <c:v>0.34179700000000002</c:v>
                </c:pt>
                <c:pt idx="32530">
                  <c:v>0.37353500000000001</c:v>
                </c:pt>
                <c:pt idx="32531">
                  <c:v>0.40527299999999999</c:v>
                </c:pt>
                <c:pt idx="32532">
                  <c:v>0.44189499999999998</c:v>
                </c:pt>
                <c:pt idx="32533">
                  <c:v>0.458984</c:v>
                </c:pt>
                <c:pt idx="32534">
                  <c:v>0.50292999999999999</c:v>
                </c:pt>
                <c:pt idx="32535">
                  <c:v>0.52490199999999998</c:v>
                </c:pt>
                <c:pt idx="32536">
                  <c:v>0.56152299999999999</c:v>
                </c:pt>
                <c:pt idx="32537">
                  <c:v>0.59814500000000004</c:v>
                </c:pt>
                <c:pt idx="32538">
                  <c:v>0.617676</c:v>
                </c:pt>
                <c:pt idx="32539">
                  <c:v>0.63476600000000005</c:v>
                </c:pt>
                <c:pt idx="32540">
                  <c:v>0.66894500000000001</c:v>
                </c:pt>
                <c:pt idx="32541">
                  <c:v>0.67627000000000004</c:v>
                </c:pt>
                <c:pt idx="32542">
                  <c:v>0.72021500000000005</c:v>
                </c:pt>
                <c:pt idx="32543">
                  <c:v>0.75927699999999998</c:v>
                </c:pt>
                <c:pt idx="32544">
                  <c:v>0.76904300000000003</c:v>
                </c:pt>
                <c:pt idx="32545">
                  <c:v>0.79101600000000005</c:v>
                </c:pt>
                <c:pt idx="32546">
                  <c:v>0.80566400000000005</c:v>
                </c:pt>
                <c:pt idx="32547">
                  <c:v>0.83007799999999998</c:v>
                </c:pt>
                <c:pt idx="32548">
                  <c:v>0.85449200000000003</c:v>
                </c:pt>
                <c:pt idx="32549">
                  <c:v>0.85693399999999997</c:v>
                </c:pt>
                <c:pt idx="32550">
                  <c:v>0.90332000000000001</c:v>
                </c:pt>
                <c:pt idx="32551">
                  <c:v>0.90576199999999996</c:v>
                </c:pt>
                <c:pt idx="32552">
                  <c:v>0.92040999999999995</c:v>
                </c:pt>
                <c:pt idx="32553">
                  <c:v>0.94238299999999997</c:v>
                </c:pt>
                <c:pt idx="32554">
                  <c:v>0.97167999999999999</c:v>
                </c:pt>
                <c:pt idx="32555">
                  <c:v>0.95459000000000005</c:v>
                </c:pt>
                <c:pt idx="32556">
                  <c:v>0.89843799999999996</c:v>
                </c:pt>
                <c:pt idx="32557">
                  <c:v>1.00098</c:v>
                </c:pt>
                <c:pt idx="32558">
                  <c:v>0.99853499999999995</c:v>
                </c:pt>
                <c:pt idx="32559">
                  <c:v>1.02295</c:v>
                </c:pt>
                <c:pt idx="32560">
                  <c:v>1.01807</c:v>
                </c:pt>
                <c:pt idx="32561">
                  <c:v>1.02783</c:v>
                </c:pt>
                <c:pt idx="32562">
                  <c:v>1.03271</c:v>
                </c:pt>
                <c:pt idx="32563">
                  <c:v>1.0424800000000001</c:v>
                </c:pt>
                <c:pt idx="32564">
                  <c:v>1.0424800000000001</c:v>
                </c:pt>
                <c:pt idx="32565">
                  <c:v>1.0400400000000001</c:v>
                </c:pt>
                <c:pt idx="32566">
                  <c:v>1.0644499999999999</c:v>
                </c:pt>
                <c:pt idx="32567">
                  <c:v>1.0473600000000001</c:v>
                </c:pt>
                <c:pt idx="32568">
                  <c:v>1.0498000000000001</c:v>
                </c:pt>
                <c:pt idx="32569">
                  <c:v>1.0351600000000001</c:v>
                </c:pt>
                <c:pt idx="32570">
                  <c:v>1.0424800000000001</c:v>
                </c:pt>
                <c:pt idx="32571">
                  <c:v>1.0571299999999999</c:v>
                </c:pt>
                <c:pt idx="32572">
                  <c:v>1.0522499999999999</c:v>
                </c:pt>
                <c:pt idx="32573">
                  <c:v>1.0424800000000001</c:v>
                </c:pt>
                <c:pt idx="32574">
                  <c:v>1.02783</c:v>
                </c:pt>
                <c:pt idx="32575">
                  <c:v>1.03271</c:v>
                </c:pt>
                <c:pt idx="32576">
                  <c:v>1.01318</c:v>
                </c:pt>
                <c:pt idx="32577">
                  <c:v>0.99365199999999998</c:v>
                </c:pt>
                <c:pt idx="32578">
                  <c:v>0.98877000000000004</c:v>
                </c:pt>
                <c:pt idx="32579">
                  <c:v>0.98144500000000001</c:v>
                </c:pt>
                <c:pt idx="32580">
                  <c:v>0.98144500000000001</c:v>
                </c:pt>
                <c:pt idx="32581">
                  <c:v>0.96679700000000002</c:v>
                </c:pt>
                <c:pt idx="32582">
                  <c:v>0.95214799999999999</c:v>
                </c:pt>
                <c:pt idx="32583">
                  <c:v>0.93505899999999997</c:v>
                </c:pt>
                <c:pt idx="32584">
                  <c:v>0.93261700000000003</c:v>
                </c:pt>
                <c:pt idx="32585">
                  <c:v>0.88378900000000005</c:v>
                </c:pt>
                <c:pt idx="32586">
                  <c:v>0.86425799999999997</c:v>
                </c:pt>
                <c:pt idx="32587">
                  <c:v>0.87158199999999997</c:v>
                </c:pt>
                <c:pt idx="32588">
                  <c:v>0.83252000000000004</c:v>
                </c:pt>
                <c:pt idx="32589">
                  <c:v>0.81542999999999999</c:v>
                </c:pt>
                <c:pt idx="32590">
                  <c:v>0.81542999999999999</c:v>
                </c:pt>
                <c:pt idx="32591">
                  <c:v>0.76904300000000003</c:v>
                </c:pt>
                <c:pt idx="32592">
                  <c:v>0.76171900000000003</c:v>
                </c:pt>
                <c:pt idx="32593">
                  <c:v>0.72997999999999996</c:v>
                </c:pt>
                <c:pt idx="32594">
                  <c:v>0.69091800000000003</c:v>
                </c:pt>
                <c:pt idx="32595">
                  <c:v>0.64697300000000002</c:v>
                </c:pt>
                <c:pt idx="32596">
                  <c:v>0.65429700000000002</c:v>
                </c:pt>
                <c:pt idx="32597">
                  <c:v>0.632324</c:v>
                </c:pt>
                <c:pt idx="32598">
                  <c:v>0.59082000000000001</c:v>
                </c:pt>
                <c:pt idx="32599">
                  <c:v>0.54931600000000003</c:v>
                </c:pt>
                <c:pt idx="32600">
                  <c:v>0.55664100000000005</c:v>
                </c:pt>
                <c:pt idx="32601">
                  <c:v>0.51513699999999996</c:v>
                </c:pt>
                <c:pt idx="32602">
                  <c:v>0.48583999999999999</c:v>
                </c:pt>
                <c:pt idx="32603">
                  <c:v>0.461426</c:v>
                </c:pt>
                <c:pt idx="32604">
                  <c:v>0.43212899999999999</c:v>
                </c:pt>
                <c:pt idx="32605">
                  <c:v>0.40527299999999999</c:v>
                </c:pt>
                <c:pt idx="32606">
                  <c:v>0.36376999999999998</c:v>
                </c:pt>
                <c:pt idx="32607">
                  <c:v>0.34423799999999999</c:v>
                </c:pt>
                <c:pt idx="32608">
                  <c:v>0.30029299999999998</c:v>
                </c:pt>
                <c:pt idx="32609">
                  <c:v>0.27587899999999999</c:v>
                </c:pt>
                <c:pt idx="32610">
                  <c:v>0.241699</c:v>
                </c:pt>
                <c:pt idx="32611">
                  <c:v>0.21240200000000001</c:v>
                </c:pt>
                <c:pt idx="32612">
                  <c:v>0.17578099999999999</c:v>
                </c:pt>
                <c:pt idx="32613">
                  <c:v>0.151367</c:v>
                </c:pt>
                <c:pt idx="32614">
                  <c:v>0.12939500000000001</c:v>
                </c:pt>
                <c:pt idx="32615">
                  <c:v>8.7890599999999999E-2</c:v>
                </c:pt>
                <c:pt idx="32616">
                  <c:v>5.3710899999999999E-2</c:v>
                </c:pt>
                <c:pt idx="32617">
                  <c:v>1.2207000000000001E-2</c:v>
                </c:pt>
                <c:pt idx="32618">
                  <c:v>-2.4414100000000002E-3</c:v>
                </c:pt>
                <c:pt idx="32619">
                  <c:v>-3.6621099999999997E-2</c:v>
                </c:pt>
                <c:pt idx="32620">
                  <c:v>-7.0800799999999997E-2</c:v>
                </c:pt>
                <c:pt idx="32621">
                  <c:v>-0.109863</c:v>
                </c:pt>
                <c:pt idx="32622">
                  <c:v>-0.12939500000000001</c:v>
                </c:pt>
                <c:pt idx="32623">
                  <c:v>-0.17822299999999999</c:v>
                </c:pt>
                <c:pt idx="32624">
                  <c:v>-0.20019500000000001</c:v>
                </c:pt>
                <c:pt idx="32625">
                  <c:v>-0.29785200000000001</c:v>
                </c:pt>
                <c:pt idx="32626">
                  <c:v>-0.26367200000000002</c:v>
                </c:pt>
                <c:pt idx="32627">
                  <c:v>-0.29785200000000001</c:v>
                </c:pt>
                <c:pt idx="32628">
                  <c:v>-0.32958999999999999</c:v>
                </c:pt>
                <c:pt idx="32629">
                  <c:v>-0.34667999999999999</c:v>
                </c:pt>
                <c:pt idx="32630">
                  <c:v>-0.39306600000000003</c:v>
                </c:pt>
                <c:pt idx="32631">
                  <c:v>-0.41015600000000002</c:v>
                </c:pt>
                <c:pt idx="32632">
                  <c:v>-0.44921899999999998</c:v>
                </c:pt>
                <c:pt idx="32633">
                  <c:v>-0.47363300000000003</c:v>
                </c:pt>
                <c:pt idx="32634">
                  <c:v>-0.50292999999999999</c:v>
                </c:pt>
                <c:pt idx="32635">
                  <c:v>-0.52490199999999998</c:v>
                </c:pt>
                <c:pt idx="32636">
                  <c:v>-0.53466800000000003</c:v>
                </c:pt>
                <c:pt idx="32637">
                  <c:v>-0.58837899999999999</c:v>
                </c:pt>
                <c:pt idx="32638">
                  <c:v>-0.58593799999999996</c:v>
                </c:pt>
                <c:pt idx="32639">
                  <c:v>-0.64941400000000005</c:v>
                </c:pt>
                <c:pt idx="32640">
                  <c:v>-0.66162100000000001</c:v>
                </c:pt>
                <c:pt idx="32641">
                  <c:v>-0.68603499999999995</c:v>
                </c:pt>
                <c:pt idx="32642">
                  <c:v>-0.70556600000000003</c:v>
                </c:pt>
                <c:pt idx="32643">
                  <c:v>-0.74218799999999996</c:v>
                </c:pt>
                <c:pt idx="32644">
                  <c:v>-0.75439500000000004</c:v>
                </c:pt>
                <c:pt idx="32645">
                  <c:v>-0.773926</c:v>
                </c:pt>
                <c:pt idx="32646">
                  <c:v>-0.79834000000000005</c:v>
                </c:pt>
                <c:pt idx="32647">
                  <c:v>-0.82519500000000001</c:v>
                </c:pt>
                <c:pt idx="32648">
                  <c:v>-0.82519500000000001</c:v>
                </c:pt>
                <c:pt idx="32649">
                  <c:v>-0.85449200000000003</c:v>
                </c:pt>
                <c:pt idx="32650">
                  <c:v>-0.86425799999999997</c:v>
                </c:pt>
                <c:pt idx="32651">
                  <c:v>-0.86914100000000005</c:v>
                </c:pt>
                <c:pt idx="32652">
                  <c:v>-0.89599600000000001</c:v>
                </c:pt>
                <c:pt idx="32653">
                  <c:v>-0.90332000000000001</c:v>
                </c:pt>
                <c:pt idx="32654">
                  <c:v>-0.91064500000000004</c:v>
                </c:pt>
                <c:pt idx="32655">
                  <c:v>-0.92773399999999995</c:v>
                </c:pt>
                <c:pt idx="32656">
                  <c:v>-0.930176</c:v>
                </c:pt>
                <c:pt idx="32657">
                  <c:v>-0.95459000000000005</c:v>
                </c:pt>
                <c:pt idx="32658">
                  <c:v>-0.95459000000000005</c:v>
                </c:pt>
                <c:pt idx="32659">
                  <c:v>-0.96679700000000002</c:v>
                </c:pt>
                <c:pt idx="32660">
                  <c:v>-0.96679700000000002</c:v>
                </c:pt>
                <c:pt idx="32661">
                  <c:v>-0.96679700000000002</c:v>
                </c:pt>
                <c:pt idx="32662">
                  <c:v>-0.97900399999999999</c:v>
                </c:pt>
                <c:pt idx="32663">
                  <c:v>-0.97412100000000001</c:v>
                </c:pt>
                <c:pt idx="32664">
                  <c:v>-0.94726600000000005</c:v>
                </c:pt>
                <c:pt idx="32665">
                  <c:v>-0.98144500000000001</c:v>
                </c:pt>
                <c:pt idx="32666">
                  <c:v>-0.97412100000000001</c:v>
                </c:pt>
                <c:pt idx="32667">
                  <c:v>-0.97167999999999999</c:v>
                </c:pt>
                <c:pt idx="32668">
                  <c:v>-0.97656200000000004</c:v>
                </c:pt>
                <c:pt idx="32669">
                  <c:v>-0.95459000000000005</c:v>
                </c:pt>
                <c:pt idx="32670">
                  <c:v>-0.95947300000000002</c:v>
                </c:pt>
                <c:pt idx="32671">
                  <c:v>-0.944824</c:v>
                </c:pt>
                <c:pt idx="32672">
                  <c:v>-0.94238299999999997</c:v>
                </c:pt>
                <c:pt idx="32673">
                  <c:v>-0.930176</c:v>
                </c:pt>
                <c:pt idx="32674">
                  <c:v>-0.92773399999999995</c:v>
                </c:pt>
                <c:pt idx="32675">
                  <c:v>-0.90820299999999998</c:v>
                </c:pt>
                <c:pt idx="32676">
                  <c:v>-0.90820299999999998</c:v>
                </c:pt>
                <c:pt idx="32677">
                  <c:v>-0.91796900000000003</c:v>
                </c:pt>
                <c:pt idx="32678">
                  <c:v>-0.86181600000000003</c:v>
                </c:pt>
                <c:pt idx="32679">
                  <c:v>-0.83252000000000004</c:v>
                </c:pt>
                <c:pt idx="32680">
                  <c:v>-0.82275399999999999</c:v>
                </c:pt>
                <c:pt idx="32681">
                  <c:v>-0.80810499999999996</c:v>
                </c:pt>
                <c:pt idx="32682">
                  <c:v>-0.79834000000000005</c:v>
                </c:pt>
                <c:pt idx="32683">
                  <c:v>-0.77148399999999995</c:v>
                </c:pt>
                <c:pt idx="32684">
                  <c:v>-0.74951199999999996</c:v>
                </c:pt>
                <c:pt idx="32685">
                  <c:v>-0.73486300000000004</c:v>
                </c:pt>
                <c:pt idx="32686">
                  <c:v>-0.70556600000000003</c:v>
                </c:pt>
                <c:pt idx="32687">
                  <c:v>-0.68603499999999995</c:v>
                </c:pt>
                <c:pt idx="32688">
                  <c:v>-0.67138699999999996</c:v>
                </c:pt>
                <c:pt idx="32689">
                  <c:v>-0.63964799999999999</c:v>
                </c:pt>
                <c:pt idx="32690">
                  <c:v>-0.61279300000000003</c:v>
                </c:pt>
                <c:pt idx="32691">
                  <c:v>-0.58105499999999999</c:v>
                </c:pt>
                <c:pt idx="32692">
                  <c:v>-0.56884800000000002</c:v>
                </c:pt>
                <c:pt idx="32693">
                  <c:v>-0.53466800000000003</c:v>
                </c:pt>
                <c:pt idx="32694">
                  <c:v>-0.50781200000000004</c:v>
                </c:pt>
                <c:pt idx="32695">
                  <c:v>-0.478516</c:v>
                </c:pt>
                <c:pt idx="32696">
                  <c:v>-0.45166000000000001</c:v>
                </c:pt>
                <c:pt idx="32697">
                  <c:v>-0.41015600000000002</c:v>
                </c:pt>
                <c:pt idx="32698">
                  <c:v>-0.380859</c:v>
                </c:pt>
                <c:pt idx="32699">
                  <c:v>-0.35156199999999999</c:v>
                </c:pt>
                <c:pt idx="32700">
                  <c:v>-0.32470700000000002</c:v>
                </c:pt>
                <c:pt idx="32701">
                  <c:v>-0.302734</c:v>
                </c:pt>
                <c:pt idx="32702">
                  <c:v>-0.25878899999999999</c:v>
                </c:pt>
                <c:pt idx="32703">
                  <c:v>-0.227051</c:v>
                </c:pt>
                <c:pt idx="32704">
                  <c:v>-0.19775400000000001</c:v>
                </c:pt>
                <c:pt idx="32705">
                  <c:v>-0.168457</c:v>
                </c:pt>
                <c:pt idx="32706">
                  <c:v>-0.12939500000000001</c:v>
                </c:pt>
                <c:pt idx="32707">
                  <c:v>-0.10009800000000001</c:v>
                </c:pt>
                <c:pt idx="32708">
                  <c:v>-7.3242199999999993E-2</c:v>
                </c:pt>
                <c:pt idx="32709">
                  <c:v>-2.6855500000000001E-2</c:v>
                </c:pt>
                <c:pt idx="32710">
                  <c:v>0</c:v>
                </c:pt>
                <c:pt idx="32711">
                  <c:v>3.90625E-2</c:v>
                </c:pt>
                <c:pt idx="32712">
                  <c:v>7.3242199999999993E-2</c:v>
                </c:pt>
                <c:pt idx="32713">
                  <c:v>9.7656199999999999E-2</c:v>
                </c:pt>
                <c:pt idx="32714">
                  <c:v>0.13183600000000001</c:v>
                </c:pt>
                <c:pt idx="32715">
                  <c:v>0.17578099999999999</c:v>
                </c:pt>
                <c:pt idx="32716">
                  <c:v>0.229492</c:v>
                </c:pt>
                <c:pt idx="32717">
                  <c:v>0.236816</c:v>
                </c:pt>
                <c:pt idx="32718">
                  <c:v>0.26123000000000002</c:v>
                </c:pt>
                <c:pt idx="32719">
                  <c:v>0.30029299999999998</c:v>
                </c:pt>
                <c:pt idx="32720">
                  <c:v>0.32470700000000002</c:v>
                </c:pt>
                <c:pt idx="32721">
                  <c:v>0.34912100000000001</c:v>
                </c:pt>
                <c:pt idx="32722">
                  <c:v>0.390625</c:v>
                </c:pt>
                <c:pt idx="32723">
                  <c:v>0.41259800000000002</c:v>
                </c:pt>
                <c:pt idx="32724">
                  <c:v>0.46875</c:v>
                </c:pt>
                <c:pt idx="32725">
                  <c:v>0.48095700000000002</c:v>
                </c:pt>
                <c:pt idx="32726">
                  <c:v>0.51269500000000001</c:v>
                </c:pt>
                <c:pt idx="32727">
                  <c:v>0.546875</c:v>
                </c:pt>
                <c:pt idx="32728">
                  <c:v>0.57372999999999996</c:v>
                </c:pt>
                <c:pt idx="32729">
                  <c:v>0.58593799999999996</c:v>
                </c:pt>
                <c:pt idx="32730">
                  <c:v>0.62255899999999997</c:v>
                </c:pt>
                <c:pt idx="32731">
                  <c:v>0.65917999999999999</c:v>
                </c:pt>
                <c:pt idx="32732">
                  <c:v>0.68603499999999995</c:v>
                </c:pt>
                <c:pt idx="32733">
                  <c:v>0.69091800000000003</c:v>
                </c:pt>
                <c:pt idx="32734">
                  <c:v>0.72265599999999997</c:v>
                </c:pt>
                <c:pt idx="32735">
                  <c:v>0.74951199999999996</c:v>
                </c:pt>
                <c:pt idx="32736">
                  <c:v>0.76415999999999995</c:v>
                </c:pt>
                <c:pt idx="32737">
                  <c:v>0.77880899999999997</c:v>
                </c:pt>
                <c:pt idx="32738">
                  <c:v>0.81054700000000002</c:v>
                </c:pt>
                <c:pt idx="32739">
                  <c:v>0.84228499999999995</c:v>
                </c:pt>
                <c:pt idx="32740">
                  <c:v>0.86914100000000005</c:v>
                </c:pt>
                <c:pt idx="32741">
                  <c:v>0.87890599999999997</c:v>
                </c:pt>
                <c:pt idx="32742">
                  <c:v>0.90087899999999999</c:v>
                </c:pt>
                <c:pt idx="32743">
                  <c:v>0.90087899999999999</c:v>
                </c:pt>
                <c:pt idx="32744">
                  <c:v>0.90087899999999999</c:v>
                </c:pt>
                <c:pt idx="32745">
                  <c:v>0.93505899999999997</c:v>
                </c:pt>
                <c:pt idx="32746">
                  <c:v>0.95214799999999999</c:v>
                </c:pt>
                <c:pt idx="32747">
                  <c:v>0.94726600000000005</c:v>
                </c:pt>
                <c:pt idx="32748">
                  <c:v>0.98388699999999996</c:v>
                </c:pt>
                <c:pt idx="32749">
                  <c:v>0.97900399999999999</c:v>
                </c:pt>
                <c:pt idx="32750">
                  <c:v>0.99365199999999998</c:v>
                </c:pt>
                <c:pt idx="32751">
                  <c:v>1.0083</c:v>
                </c:pt>
                <c:pt idx="32752">
                  <c:v>1.01318</c:v>
                </c:pt>
                <c:pt idx="32753">
                  <c:v>1.01562</c:v>
                </c:pt>
                <c:pt idx="32754">
                  <c:v>1.0424800000000001</c:v>
                </c:pt>
                <c:pt idx="32755">
                  <c:v>1.01807</c:v>
                </c:pt>
                <c:pt idx="32756">
                  <c:v>1.03027</c:v>
                </c:pt>
                <c:pt idx="32757">
                  <c:v>1.0083</c:v>
                </c:pt>
                <c:pt idx="32758">
                  <c:v>1.03027</c:v>
                </c:pt>
                <c:pt idx="32759">
                  <c:v>1.02783</c:v>
                </c:pt>
                <c:pt idx="32760">
                  <c:v>1.03271</c:v>
                </c:pt>
                <c:pt idx="32761">
                  <c:v>1.03027</c:v>
                </c:pt>
                <c:pt idx="32762">
                  <c:v>1.03271</c:v>
                </c:pt>
                <c:pt idx="32763">
                  <c:v>1.03271</c:v>
                </c:pt>
                <c:pt idx="32764">
                  <c:v>1.0400400000000001</c:v>
                </c:pt>
                <c:pt idx="32765">
                  <c:v>1.01562</c:v>
                </c:pt>
                <c:pt idx="32766">
                  <c:v>1.00342</c:v>
                </c:pt>
                <c:pt idx="32767">
                  <c:v>1.01318</c:v>
                </c:pt>
                <c:pt idx="32768">
                  <c:v>0.97900399999999999</c:v>
                </c:pt>
                <c:pt idx="32769">
                  <c:v>0.97412100000000001</c:v>
                </c:pt>
                <c:pt idx="32770">
                  <c:v>0.97656200000000004</c:v>
                </c:pt>
                <c:pt idx="32771">
                  <c:v>0.96191400000000005</c:v>
                </c:pt>
                <c:pt idx="32772">
                  <c:v>0.95459000000000005</c:v>
                </c:pt>
                <c:pt idx="32773">
                  <c:v>0.93261700000000003</c:v>
                </c:pt>
                <c:pt idx="32774">
                  <c:v>0.94726600000000005</c:v>
                </c:pt>
                <c:pt idx="32775">
                  <c:v>0.90332000000000001</c:v>
                </c:pt>
                <c:pt idx="32776">
                  <c:v>0.89599600000000001</c:v>
                </c:pt>
                <c:pt idx="32777">
                  <c:v>0.86425799999999997</c:v>
                </c:pt>
                <c:pt idx="32778">
                  <c:v>0.84716800000000003</c:v>
                </c:pt>
                <c:pt idx="32779">
                  <c:v>0.83496099999999995</c:v>
                </c:pt>
                <c:pt idx="32780">
                  <c:v>0.80566400000000005</c:v>
                </c:pt>
                <c:pt idx="32781">
                  <c:v>0.78613299999999997</c:v>
                </c:pt>
                <c:pt idx="32782">
                  <c:v>0.77880899999999997</c:v>
                </c:pt>
                <c:pt idx="32783">
                  <c:v>0.74462899999999999</c:v>
                </c:pt>
                <c:pt idx="32784">
                  <c:v>0.73242200000000002</c:v>
                </c:pt>
                <c:pt idx="32785">
                  <c:v>0.65429700000000002</c:v>
                </c:pt>
                <c:pt idx="32786">
                  <c:v>0.65917999999999999</c:v>
                </c:pt>
                <c:pt idx="32787">
                  <c:v>0.625</c:v>
                </c:pt>
                <c:pt idx="32788">
                  <c:v>0.60790999999999995</c:v>
                </c:pt>
                <c:pt idx="32789">
                  <c:v>0.58837899999999999</c:v>
                </c:pt>
                <c:pt idx="32790">
                  <c:v>0.554199</c:v>
                </c:pt>
                <c:pt idx="32791">
                  <c:v>0.54199200000000003</c:v>
                </c:pt>
                <c:pt idx="32792">
                  <c:v>0.50781200000000004</c:v>
                </c:pt>
                <c:pt idx="32793">
                  <c:v>0.48583999999999999</c:v>
                </c:pt>
                <c:pt idx="32794">
                  <c:v>0.44189499999999998</c:v>
                </c:pt>
                <c:pt idx="32795">
                  <c:v>0.42480499999999999</c:v>
                </c:pt>
                <c:pt idx="32796">
                  <c:v>0.383301</c:v>
                </c:pt>
                <c:pt idx="32797">
                  <c:v>0.36376999999999998</c:v>
                </c:pt>
                <c:pt idx="32798">
                  <c:v>0.34423799999999999</c:v>
                </c:pt>
                <c:pt idx="32799">
                  <c:v>0.302734</c:v>
                </c:pt>
                <c:pt idx="32800">
                  <c:v>0.27099600000000001</c:v>
                </c:pt>
                <c:pt idx="32801">
                  <c:v>0.236816</c:v>
                </c:pt>
                <c:pt idx="32802">
                  <c:v>0.19042999999999999</c:v>
                </c:pt>
                <c:pt idx="32803">
                  <c:v>0.17333999999999999</c:v>
                </c:pt>
                <c:pt idx="32804">
                  <c:v>0.148926</c:v>
                </c:pt>
                <c:pt idx="32805">
                  <c:v>0.109863</c:v>
                </c:pt>
                <c:pt idx="32806">
                  <c:v>7.3242199999999993E-2</c:v>
                </c:pt>
                <c:pt idx="32807">
                  <c:v>4.6386700000000003E-2</c:v>
                </c:pt>
                <c:pt idx="32808">
                  <c:v>1.2207000000000001E-2</c:v>
                </c:pt>
                <c:pt idx="32809">
                  <c:v>-2.1972700000000001E-2</c:v>
                </c:pt>
                <c:pt idx="32810">
                  <c:v>-5.8593800000000001E-2</c:v>
                </c:pt>
                <c:pt idx="32811">
                  <c:v>-8.3007800000000007E-2</c:v>
                </c:pt>
                <c:pt idx="32812">
                  <c:v>-0.119629</c:v>
                </c:pt>
                <c:pt idx="32813">
                  <c:v>-0.146484</c:v>
                </c:pt>
                <c:pt idx="32814">
                  <c:v>-0.17089799999999999</c:v>
                </c:pt>
                <c:pt idx="32815">
                  <c:v>-0.21728500000000001</c:v>
                </c:pt>
                <c:pt idx="32816">
                  <c:v>-0.26123000000000002</c:v>
                </c:pt>
                <c:pt idx="32817">
                  <c:v>-0.28076200000000001</c:v>
                </c:pt>
                <c:pt idx="32818">
                  <c:v>-0.3125</c:v>
                </c:pt>
                <c:pt idx="32819">
                  <c:v>-0.33447300000000002</c:v>
                </c:pt>
                <c:pt idx="32820">
                  <c:v>-0.35888700000000001</c:v>
                </c:pt>
                <c:pt idx="32821">
                  <c:v>-0.40527299999999999</c:v>
                </c:pt>
                <c:pt idx="32822">
                  <c:v>-0.43457000000000001</c:v>
                </c:pt>
                <c:pt idx="32823">
                  <c:v>-0.45166000000000001</c:v>
                </c:pt>
                <c:pt idx="32824">
                  <c:v>-0.47119100000000003</c:v>
                </c:pt>
                <c:pt idx="32825">
                  <c:v>-0.52002000000000004</c:v>
                </c:pt>
                <c:pt idx="32826">
                  <c:v>-0.54199200000000003</c:v>
                </c:pt>
                <c:pt idx="32827">
                  <c:v>-0.56884800000000002</c:v>
                </c:pt>
                <c:pt idx="32828">
                  <c:v>-0.61279300000000003</c:v>
                </c:pt>
                <c:pt idx="32829">
                  <c:v>-0.62255899999999997</c:v>
                </c:pt>
                <c:pt idx="32830">
                  <c:v>-0.64453099999999997</c:v>
                </c:pt>
                <c:pt idx="32831">
                  <c:v>-0.67627000000000004</c:v>
                </c:pt>
                <c:pt idx="32832">
                  <c:v>-0.70068399999999997</c:v>
                </c:pt>
                <c:pt idx="32833">
                  <c:v>-0.71777299999999999</c:v>
                </c:pt>
                <c:pt idx="32834">
                  <c:v>-0.74462899999999999</c:v>
                </c:pt>
                <c:pt idx="32835">
                  <c:v>-0.76171900000000003</c:v>
                </c:pt>
                <c:pt idx="32836">
                  <c:v>-0.77636700000000003</c:v>
                </c:pt>
                <c:pt idx="32837">
                  <c:v>-0.80322300000000002</c:v>
                </c:pt>
                <c:pt idx="32838">
                  <c:v>-0.81542999999999999</c:v>
                </c:pt>
                <c:pt idx="32839">
                  <c:v>-0.83984400000000003</c:v>
                </c:pt>
                <c:pt idx="32840">
                  <c:v>-0.852051</c:v>
                </c:pt>
                <c:pt idx="32841">
                  <c:v>-0.87646500000000005</c:v>
                </c:pt>
                <c:pt idx="32842">
                  <c:v>-0.89355499999999999</c:v>
                </c:pt>
                <c:pt idx="32843">
                  <c:v>-0.90576199999999996</c:v>
                </c:pt>
                <c:pt idx="32844">
                  <c:v>-0.91064500000000004</c:v>
                </c:pt>
                <c:pt idx="32845">
                  <c:v>-0.92040999999999995</c:v>
                </c:pt>
                <c:pt idx="32846">
                  <c:v>-0.93261700000000003</c:v>
                </c:pt>
                <c:pt idx="32847">
                  <c:v>-0.94726600000000005</c:v>
                </c:pt>
                <c:pt idx="32848">
                  <c:v>-0.95214799999999999</c:v>
                </c:pt>
                <c:pt idx="32849">
                  <c:v>-0.95214799999999999</c:v>
                </c:pt>
                <c:pt idx="32850">
                  <c:v>-0.95947300000000002</c:v>
                </c:pt>
                <c:pt idx="32851">
                  <c:v>-0.96435499999999996</c:v>
                </c:pt>
                <c:pt idx="32852">
                  <c:v>-0.96435499999999996</c:v>
                </c:pt>
                <c:pt idx="32853">
                  <c:v>-0.95947300000000002</c:v>
                </c:pt>
                <c:pt idx="32854">
                  <c:v>-0.94238299999999997</c:v>
                </c:pt>
                <c:pt idx="32855">
                  <c:v>-0.98388699999999996</c:v>
                </c:pt>
                <c:pt idx="32856">
                  <c:v>-0.97656200000000004</c:v>
                </c:pt>
                <c:pt idx="32857">
                  <c:v>-0.96923800000000004</c:v>
                </c:pt>
                <c:pt idx="32858">
                  <c:v>-0.98388699999999996</c:v>
                </c:pt>
                <c:pt idx="32859">
                  <c:v>-0.95703099999999997</c:v>
                </c:pt>
                <c:pt idx="32860">
                  <c:v>-0.95214799999999999</c:v>
                </c:pt>
                <c:pt idx="32861">
                  <c:v>-0.95459000000000005</c:v>
                </c:pt>
                <c:pt idx="32862">
                  <c:v>-0.93994100000000003</c:v>
                </c:pt>
                <c:pt idx="32863">
                  <c:v>-0.93505899999999997</c:v>
                </c:pt>
                <c:pt idx="32864">
                  <c:v>-0.92529300000000003</c:v>
                </c:pt>
                <c:pt idx="32865">
                  <c:v>-0.92773399999999995</c:v>
                </c:pt>
                <c:pt idx="32866">
                  <c:v>-0.90576199999999996</c:v>
                </c:pt>
                <c:pt idx="32867">
                  <c:v>-0.89599600000000001</c:v>
                </c:pt>
                <c:pt idx="32868">
                  <c:v>-0.87402299999999999</c:v>
                </c:pt>
                <c:pt idx="32869">
                  <c:v>-0.86914100000000005</c:v>
                </c:pt>
                <c:pt idx="32870">
                  <c:v>-0.82763699999999996</c:v>
                </c:pt>
                <c:pt idx="32871">
                  <c:v>-0.83007799999999998</c:v>
                </c:pt>
                <c:pt idx="32872">
                  <c:v>-0.80078099999999997</c:v>
                </c:pt>
                <c:pt idx="32873">
                  <c:v>-0.773926</c:v>
                </c:pt>
                <c:pt idx="32874">
                  <c:v>-0.773926</c:v>
                </c:pt>
                <c:pt idx="32875">
                  <c:v>-0.73730499999999999</c:v>
                </c:pt>
                <c:pt idx="32876">
                  <c:v>-0.73730499999999999</c:v>
                </c:pt>
                <c:pt idx="32877">
                  <c:v>-0.703125</c:v>
                </c:pt>
                <c:pt idx="32878">
                  <c:v>-0.67138699999999996</c:v>
                </c:pt>
                <c:pt idx="32879">
                  <c:v>-0.65673800000000004</c:v>
                </c:pt>
                <c:pt idx="32880">
                  <c:v>-0.62255899999999997</c:v>
                </c:pt>
                <c:pt idx="32881">
                  <c:v>-0.59570299999999998</c:v>
                </c:pt>
                <c:pt idx="32882">
                  <c:v>-0.54931600000000003</c:v>
                </c:pt>
                <c:pt idx="32883">
                  <c:v>-0.54443399999999997</c:v>
                </c:pt>
                <c:pt idx="32884">
                  <c:v>-0.50781200000000004</c:v>
                </c:pt>
                <c:pt idx="32885">
                  <c:v>-0.48828100000000002</c:v>
                </c:pt>
                <c:pt idx="32886">
                  <c:v>-0.44921899999999998</c:v>
                </c:pt>
                <c:pt idx="32887">
                  <c:v>-0.41992200000000002</c:v>
                </c:pt>
                <c:pt idx="32888">
                  <c:v>-0.38574199999999997</c:v>
                </c:pt>
                <c:pt idx="32889">
                  <c:v>-0.35156199999999999</c:v>
                </c:pt>
                <c:pt idx="32890">
                  <c:v>-0.32714799999999999</c:v>
                </c:pt>
                <c:pt idx="32891">
                  <c:v>-0.28564499999999998</c:v>
                </c:pt>
                <c:pt idx="32892">
                  <c:v>-0.26367200000000002</c:v>
                </c:pt>
                <c:pt idx="32893">
                  <c:v>-0.241699</c:v>
                </c:pt>
                <c:pt idx="32894">
                  <c:v>-0.19531200000000001</c:v>
                </c:pt>
                <c:pt idx="32895">
                  <c:v>-0.17333999999999999</c:v>
                </c:pt>
                <c:pt idx="32896">
                  <c:v>-0.14160200000000001</c:v>
                </c:pt>
                <c:pt idx="32897">
                  <c:v>-3.6621099999999997E-2</c:v>
                </c:pt>
                <c:pt idx="32898">
                  <c:v>-7.3242199999999993E-2</c:v>
                </c:pt>
                <c:pt idx="32899">
                  <c:v>-6.1035199999999998E-2</c:v>
                </c:pt>
                <c:pt idx="32900">
                  <c:v>-2.4414100000000002E-3</c:v>
                </c:pt>
                <c:pt idx="32901">
                  <c:v>3.90625E-2</c:v>
                </c:pt>
                <c:pt idx="32902">
                  <c:v>6.3476599999999994E-2</c:v>
                </c:pt>
                <c:pt idx="32903">
                  <c:v>0.10253900000000001</c:v>
                </c:pt>
                <c:pt idx="32904">
                  <c:v>0.144043</c:v>
                </c:pt>
                <c:pt idx="32905">
                  <c:v>0.17089799999999999</c:v>
                </c:pt>
                <c:pt idx="32906">
                  <c:v>0.227051</c:v>
                </c:pt>
                <c:pt idx="32907">
                  <c:v>0.239258</c:v>
                </c:pt>
                <c:pt idx="32908">
                  <c:v>0.26611299999999999</c:v>
                </c:pt>
                <c:pt idx="32909">
                  <c:v>0.30029299999999998</c:v>
                </c:pt>
                <c:pt idx="32910">
                  <c:v>0.35156199999999999</c:v>
                </c:pt>
                <c:pt idx="32911">
                  <c:v>0.36132799999999998</c:v>
                </c:pt>
                <c:pt idx="32912">
                  <c:v>0.37109399999999998</c:v>
                </c:pt>
                <c:pt idx="32913">
                  <c:v>0.43212899999999999</c:v>
                </c:pt>
                <c:pt idx="32914">
                  <c:v>0.45654299999999998</c:v>
                </c:pt>
                <c:pt idx="32915">
                  <c:v>0.48583999999999999</c:v>
                </c:pt>
                <c:pt idx="32916">
                  <c:v>0.51513699999999996</c:v>
                </c:pt>
                <c:pt idx="32917">
                  <c:v>0.539551</c:v>
                </c:pt>
                <c:pt idx="32918">
                  <c:v>0.56152299999999999</c:v>
                </c:pt>
                <c:pt idx="32919">
                  <c:v>0.58105499999999999</c:v>
                </c:pt>
                <c:pt idx="32920">
                  <c:v>0.62255899999999997</c:v>
                </c:pt>
                <c:pt idx="32921">
                  <c:v>0.64697300000000002</c:v>
                </c:pt>
                <c:pt idx="32922">
                  <c:v>0.68847700000000001</c:v>
                </c:pt>
                <c:pt idx="32923">
                  <c:v>0.695801</c:v>
                </c:pt>
                <c:pt idx="32924">
                  <c:v>0.71777299999999999</c:v>
                </c:pt>
                <c:pt idx="32925">
                  <c:v>0.74951199999999996</c:v>
                </c:pt>
                <c:pt idx="32926">
                  <c:v>0.76660200000000001</c:v>
                </c:pt>
                <c:pt idx="32927">
                  <c:v>0.80078099999999997</c:v>
                </c:pt>
                <c:pt idx="32928">
                  <c:v>0.81787100000000001</c:v>
                </c:pt>
                <c:pt idx="32929">
                  <c:v>0.84472700000000001</c:v>
                </c:pt>
                <c:pt idx="32930">
                  <c:v>0.85449200000000003</c:v>
                </c:pt>
                <c:pt idx="32931">
                  <c:v>0.89111300000000004</c:v>
                </c:pt>
                <c:pt idx="32932">
                  <c:v>0.90087899999999999</c:v>
                </c:pt>
                <c:pt idx="32933">
                  <c:v>0.91796900000000003</c:v>
                </c:pt>
                <c:pt idx="32934">
                  <c:v>0.93261700000000003</c:v>
                </c:pt>
                <c:pt idx="32935">
                  <c:v>0.944824</c:v>
                </c:pt>
                <c:pt idx="32936">
                  <c:v>0.95214799999999999</c:v>
                </c:pt>
                <c:pt idx="32937">
                  <c:v>0.99609400000000003</c:v>
                </c:pt>
                <c:pt idx="32938">
                  <c:v>0.97900399999999999</c:v>
                </c:pt>
                <c:pt idx="32939">
                  <c:v>1.00586</c:v>
                </c:pt>
                <c:pt idx="32940">
                  <c:v>1.02051</c:v>
                </c:pt>
                <c:pt idx="32941">
                  <c:v>1.02539</c:v>
                </c:pt>
                <c:pt idx="32942">
                  <c:v>1.0376000000000001</c:v>
                </c:pt>
                <c:pt idx="32943">
                  <c:v>1.03271</c:v>
                </c:pt>
                <c:pt idx="32944">
                  <c:v>1.0351600000000001</c:v>
                </c:pt>
                <c:pt idx="32945">
                  <c:v>1.0473600000000001</c:v>
                </c:pt>
                <c:pt idx="32946">
                  <c:v>1.0546899999999999</c:v>
                </c:pt>
                <c:pt idx="32947">
                  <c:v>1.08643</c:v>
                </c:pt>
                <c:pt idx="32948">
                  <c:v>1.0571299999999999</c:v>
                </c:pt>
                <c:pt idx="32949">
                  <c:v>1.0498000000000001</c:v>
                </c:pt>
                <c:pt idx="32950">
                  <c:v>1.0522499999999999</c:v>
                </c:pt>
                <c:pt idx="32951">
                  <c:v>1.0522499999999999</c:v>
                </c:pt>
                <c:pt idx="32952">
                  <c:v>1.0546899999999999</c:v>
                </c:pt>
                <c:pt idx="32953">
                  <c:v>1.0595699999999999</c:v>
                </c:pt>
                <c:pt idx="32954">
                  <c:v>1.01562</c:v>
                </c:pt>
                <c:pt idx="32955">
                  <c:v>1.0351600000000001</c:v>
                </c:pt>
                <c:pt idx="32956">
                  <c:v>1.02051</c:v>
                </c:pt>
                <c:pt idx="32957">
                  <c:v>1.03027</c:v>
                </c:pt>
                <c:pt idx="32958">
                  <c:v>0.98632799999999998</c:v>
                </c:pt>
                <c:pt idx="32959">
                  <c:v>1.01074</c:v>
                </c:pt>
                <c:pt idx="32960">
                  <c:v>0.99609400000000003</c:v>
                </c:pt>
                <c:pt idx="32961">
                  <c:v>0.99121099999999995</c:v>
                </c:pt>
                <c:pt idx="32962">
                  <c:v>0.97412100000000001</c:v>
                </c:pt>
                <c:pt idx="32963">
                  <c:v>0.97167999999999999</c:v>
                </c:pt>
                <c:pt idx="32964">
                  <c:v>0.94970699999999997</c:v>
                </c:pt>
                <c:pt idx="32965">
                  <c:v>0.94238299999999997</c:v>
                </c:pt>
                <c:pt idx="32966">
                  <c:v>0.91064500000000004</c:v>
                </c:pt>
                <c:pt idx="32967">
                  <c:v>0.89355499999999999</c:v>
                </c:pt>
                <c:pt idx="32968">
                  <c:v>0.866699</c:v>
                </c:pt>
                <c:pt idx="32969">
                  <c:v>0.852051</c:v>
                </c:pt>
                <c:pt idx="32970">
                  <c:v>0.83007799999999998</c:v>
                </c:pt>
                <c:pt idx="32971">
                  <c:v>0.81298800000000004</c:v>
                </c:pt>
                <c:pt idx="32972">
                  <c:v>0.80322300000000002</c:v>
                </c:pt>
                <c:pt idx="32973">
                  <c:v>0.77636700000000003</c:v>
                </c:pt>
                <c:pt idx="32974">
                  <c:v>0.75439500000000004</c:v>
                </c:pt>
                <c:pt idx="32975">
                  <c:v>0.73242200000000002</c:v>
                </c:pt>
                <c:pt idx="32976">
                  <c:v>0.695801</c:v>
                </c:pt>
                <c:pt idx="32977">
                  <c:v>0.67871099999999995</c:v>
                </c:pt>
                <c:pt idx="32978">
                  <c:v>0.65917999999999999</c:v>
                </c:pt>
                <c:pt idx="32979">
                  <c:v>0.62988299999999997</c:v>
                </c:pt>
                <c:pt idx="32980">
                  <c:v>0.59570299999999998</c:v>
                </c:pt>
                <c:pt idx="32981">
                  <c:v>0.57372999999999996</c:v>
                </c:pt>
                <c:pt idx="32982">
                  <c:v>0.53466800000000003</c:v>
                </c:pt>
                <c:pt idx="32983">
                  <c:v>0.51269500000000001</c:v>
                </c:pt>
                <c:pt idx="32984">
                  <c:v>0.458984</c:v>
                </c:pt>
                <c:pt idx="32985">
                  <c:v>0.46386699999999997</c:v>
                </c:pt>
                <c:pt idx="32986">
                  <c:v>0.40771499999999999</c:v>
                </c:pt>
                <c:pt idx="32987">
                  <c:v>0.390625</c:v>
                </c:pt>
                <c:pt idx="32988">
                  <c:v>0.37109399999999998</c:v>
                </c:pt>
                <c:pt idx="32989">
                  <c:v>0.34423799999999999</c:v>
                </c:pt>
                <c:pt idx="32990">
                  <c:v>0.30029299999999998</c:v>
                </c:pt>
                <c:pt idx="32991">
                  <c:v>0.26611299999999999</c:v>
                </c:pt>
                <c:pt idx="32992">
                  <c:v>0.244141</c:v>
                </c:pt>
                <c:pt idx="32993">
                  <c:v>0.20507800000000001</c:v>
                </c:pt>
                <c:pt idx="32994">
                  <c:v>0.19042999999999999</c:v>
                </c:pt>
                <c:pt idx="32995">
                  <c:v>0.158691</c:v>
                </c:pt>
                <c:pt idx="32996">
                  <c:v>0.107422</c:v>
                </c:pt>
                <c:pt idx="32997">
                  <c:v>6.8359400000000001E-2</c:v>
                </c:pt>
                <c:pt idx="32998">
                  <c:v>6.5918000000000004E-2</c:v>
                </c:pt>
                <c:pt idx="32999">
                  <c:v>1.7089799999999999E-2</c:v>
                </c:pt>
                <c:pt idx="33000">
                  <c:v>-9.7656199999999992E-3</c:v>
                </c:pt>
                <c:pt idx="33001">
                  <c:v>-6.3476599999999994E-2</c:v>
                </c:pt>
                <c:pt idx="33002">
                  <c:v>-7.3242199999999993E-2</c:v>
                </c:pt>
                <c:pt idx="33003">
                  <c:v>-0.112305</c:v>
                </c:pt>
                <c:pt idx="33004">
                  <c:v>-0.151367</c:v>
                </c:pt>
                <c:pt idx="33005">
                  <c:v>-0.168457</c:v>
                </c:pt>
                <c:pt idx="33006">
                  <c:v>-0.21972700000000001</c:v>
                </c:pt>
                <c:pt idx="33007">
                  <c:v>-0.244141</c:v>
                </c:pt>
                <c:pt idx="33008">
                  <c:v>-0.27343800000000001</c:v>
                </c:pt>
                <c:pt idx="33009">
                  <c:v>-0.3125</c:v>
                </c:pt>
                <c:pt idx="33010">
                  <c:v>-0.33447300000000002</c:v>
                </c:pt>
                <c:pt idx="33011">
                  <c:v>-0.35888700000000001</c:v>
                </c:pt>
                <c:pt idx="33012">
                  <c:v>-0.39550800000000003</c:v>
                </c:pt>
                <c:pt idx="33013">
                  <c:v>-0.42480499999999999</c:v>
                </c:pt>
                <c:pt idx="33014">
                  <c:v>-0.41259800000000002</c:v>
                </c:pt>
                <c:pt idx="33015">
                  <c:v>-0.46630899999999997</c:v>
                </c:pt>
                <c:pt idx="33016">
                  <c:v>-0.50781200000000004</c:v>
                </c:pt>
                <c:pt idx="33017">
                  <c:v>-0.52734400000000003</c:v>
                </c:pt>
                <c:pt idx="33018">
                  <c:v>-0.58105499999999999</c:v>
                </c:pt>
                <c:pt idx="33019">
                  <c:v>-0.59814500000000004</c:v>
                </c:pt>
                <c:pt idx="33020">
                  <c:v>-0.61035200000000001</c:v>
                </c:pt>
                <c:pt idx="33021">
                  <c:v>-0.63964799999999999</c:v>
                </c:pt>
                <c:pt idx="33022">
                  <c:v>-0.66650399999999999</c:v>
                </c:pt>
                <c:pt idx="33023">
                  <c:v>-0.695801</c:v>
                </c:pt>
                <c:pt idx="33024">
                  <c:v>-0.70068399999999997</c:v>
                </c:pt>
                <c:pt idx="33025">
                  <c:v>-0.75683599999999995</c:v>
                </c:pt>
                <c:pt idx="33026">
                  <c:v>-0.76171900000000003</c:v>
                </c:pt>
                <c:pt idx="33027">
                  <c:v>-0.75683599999999995</c:v>
                </c:pt>
                <c:pt idx="33028">
                  <c:v>-0.79101600000000005</c:v>
                </c:pt>
                <c:pt idx="33029">
                  <c:v>-0.81054700000000002</c:v>
                </c:pt>
                <c:pt idx="33030">
                  <c:v>-0.83496099999999995</c:v>
                </c:pt>
                <c:pt idx="33031">
                  <c:v>-0.852051</c:v>
                </c:pt>
                <c:pt idx="33032">
                  <c:v>-0.866699</c:v>
                </c:pt>
                <c:pt idx="33033">
                  <c:v>-0.86425799999999997</c:v>
                </c:pt>
                <c:pt idx="33034">
                  <c:v>-0.88867200000000002</c:v>
                </c:pt>
                <c:pt idx="33035">
                  <c:v>-0.89599600000000001</c:v>
                </c:pt>
                <c:pt idx="33036">
                  <c:v>-0.91308599999999995</c:v>
                </c:pt>
                <c:pt idx="33037">
                  <c:v>-0.92529300000000003</c:v>
                </c:pt>
                <c:pt idx="33038">
                  <c:v>-0.944824</c:v>
                </c:pt>
                <c:pt idx="33039">
                  <c:v>-0.93505899999999997</c:v>
                </c:pt>
                <c:pt idx="33040">
                  <c:v>-0.94238299999999997</c:v>
                </c:pt>
                <c:pt idx="33041">
                  <c:v>-0.95703099999999997</c:v>
                </c:pt>
                <c:pt idx="33042">
                  <c:v>-0.96923800000000004</c:v>
                </c:pt>
                <c:pt idx="33043">
                  <c:v>-0.95703099999999997</c:v>
                </c:pt>
                <c:pt idx="33044">
                  <c:v>-0.97412100000000001</c:v>
                </c:pt>
                <c:pt idx="33045">
                  <c:v>-0.96191400000000005</c:v>
                </c:pt>
                <c:pt idx="33046">
                  <c:v>-0.96923800000000004</c:v>
                </c:pt>
                <c:pt idx="33047">
                  <c:v>-0.96679700000000002</c:v>
                </c:pt>
                <c:pt idx="33048">
                  <c:v>-0.95947300000000002</c:v>
                </c:pt>
                <c:pt idx="33049">
                  <c:v>-0.95703099999999997</c:v>
                </c:pt>
                <c:pt idx="33050">
                  <c:v>-0.95703099999999997</c:v>
                </c:pt>
                <c:pt idx="33051">
                  <c:v>-0.95459000000000005</c:v>
                </c:pt>
                <c:pt idx="33052">
                  <c:v>-0.93261700000000003</c:v>
                </c:pt>
                <c:pt idx="33053">
                  <c:v>-0.94238299999999997</c:v>
                </c:pt>
                <c:pt idx="33054">
                  <c:v>-0.92285200000000001</c:v>
                </c:pt>
                <c:pt idx="33055">
                  <c:v>-0.93261700000000003</c:v>
                </c:pt>
                <c:pt idx="33056">
                  <c:v>-0.91308599999999995</c:v>
                </c:pt>
                <c:pt idx="33057">
                  <c:v>-0.88867200000000002</c:v>
                </c:pt>
                <c:pt idx="33058">
                  <c:v>-0.87402299999999999</c:v>
                </c:pt>
                <c:pt idx="33059">
                  <c:v>-0.86181600000000003</c:v>
                </c:pt>
                <c:pt idx="33060">
                  <c:v>-0.86181600000000003</c:v>
                </c:pt>
                <c:pt idx="33061">
                  <c:v>-0.83740199999999998</c:v>
                </c:pt>
                <c:pt idx="33062">
                  <c:v>-0.81542999999999999</c:v>
                </c:pt>
                <c:pt idx="33063">
                  <c:v>-0.80322300000000002</c:v>
                </c:pt>
                <c:pt idx="33064">
                  <c:v>-0.78369100000000003</c:v>
                </c:pt>
                <c:pt idx="33065">
                  <c:v>-0.76415999999999995</c:v>
                </c:pt>
                <c:pt idx="33066">
                  <c:v>-0.75683599999999995</c:v>
                </c:pt>
                <c:pt idx="33067">
                  <c:v>-0.72509800000000002</c:v>
                </c:pt>
                <c:pt idx="33068">
                  <c:v>-0.68603499999999995</c:v>
                </c:pt>
                <c:pt idx="33069">
                  <c:v>-0.67138699999999996</c:v>
                </c:pt>
                <c:pt idx="33070">
                  <c:v>-0.64941400000000005</c:v>
                </c:pt>
                <c:pt idx="33071">
                  <c:v>-0.60546900000000003</c:v>
                </c:pt>
                <c:pt idx="33072">
                  <c:v>-0.59082000000000001</c:v>
                </c:pt>
                <c:pt idx="33073">
                  <c:v>-0.56396500000000005</c:v>
                </c:pt>
                <c:pt idx="33074">
                  <c:v>-0.52734400000000003</c:v>
                </c:pt>
                <c:pt idx="33075">
                  <c:v>-0.49316399999999999</c:v>
                </c:pt>
                <c:pt idx="33076">
                  <c:v>-0.476074</c:v>
                </c:pt>
                <c:pt idx="33077">
                  <c:v>-0.45166000000000001</c:v>
                </c:pt>
                <c:pt idx="33078">
                  <c:v>-0.41992200000000002</c:v>
                </c:pt>
                <c:pt idx="33079">
                  <c:v>-0.397949</c:v>
                </c:pt>
                <c:pt idx="33080">
                  <c:v>-0.35888700000000001</c:v>
                </c:pt>
                <c:pt idx="33081">
                  <c:v>-0.33935500000000002</c:v>
                </c:pt>
                <c:pt idx="33082">
                  <c:v>-0.30761699999999997</c:v>
                </c:pt>
                <c:pt idx="33083">
                  <c:v>-0.29296899999999998</c:v>
                </c:pt>
                <c:pt idx="33084">
                  <c:v>-0.246582</c:v>
                </c:pt>
                <c:pt idx="33085">
                  <c:v>-0.19775400000000001</c:v>
                </c:pt>
                <c:pt idx="33086">
                  <c:v>-0.17578099999999999</c:v>
                </c:pt>
                <c:pt idx="33087">
                  <c:v>-0.14160200000000001</c:v>
                </c:pt>
                <c:pt idx="33088">
                  <c:v>-0.112305</c:v>
                </c:pt>
                <c:pt idx="33089">
                  <c:v>-8.5449200000000003E-2</c:v>
                </c:pt>
                <c:pt idx="33090">
                  <c:v>-5.1269500000000003E-2</c:v>
                </c:pt>
                <c:pt idx="33091">
                  <c:v>-1.7089799999999999E-2</c:v>
                </c:pt>
                <c:pt idx="33092">
                  <c:v>2.4414100000000001E-2</c:v>
                </c:pt>
                <c:pt idx="33093">
                  <c:v>5.1269500000000003E-2</c:v>
                </c:pt>
                <c:pt idx="33094">
                  <c:v>7.5683600000000004E-2</c:v>
                </c:pt>
                <c:pt idx="33095">
                  <c:v>0.119629</c:v>
                </c:pt>
                <c:pt idx="33096">
                  <c:v>0.20996100000000001</c:v>
                </c:pt>
                <c:pt idx="33097">
                  <c:v>0.18066399999999999</c:v>
                </c:pt>
                <c:pt idx="33098">
                  <c:v>0.229492</c:v>
                </c:pt>
                <c:pt idx="33099">
                  <c:v>0.26123000000000002</c:v>
                </c:pt>
                <c:pt idx="33100">
                  <c:v>0.31005899999999997</c:v>
                </c:pt>
                <c:pt idx="33101">
                  <c:v>0.32470700000000002</c:v>
                </c:pt>
                <c:pt idx="33102">
                  <c:v>0.33935500000000002</c:v>
                </c:pt>
                <c:pt idx="33103">
                  <c:v>0.37109399999999998</c:v>
                </c:pt>
                <c:pt idx="33104">
                  <c:v>0.41503899999999999</c:v>
                </c:pt>
                <c:pt idx="33105">
                  <c:v>0.44677699999999998</c:v>
                </c:pt>
                <c:pt idx="33106">
                  <c:v>0.46875</c:v>
                </c:pt>
                <c:pt idx="33107">
                  <c:v>0.52490199999999998</c:v>
                </c:pt>
                <c:pt idx="33108">
                  <c:v>0.51757799999999998</c:v>
                </c:pt>
                <c:pt idx="33109">
                  <c:v>0.56640599999999997</c:v>
                </c:pt>
                <c:pt idx="33110">
                  <c:v>0.57617200000000002</c:v>
                </c:pt>
                <c:pt idx="33111">
                  <c:v>0.61035200000000001</c:v>
                </c:pt>
                <c:pt idx="33112">
                  <c:v>0.63720699999999997</c:v>
                </c:pt>
                <c:pt idx="33113">
                  <c:v>0.65673800000000004</c:v>
                </c:pt>
                <c:pt idx="33114">
                  <c:v>0.69824200000000003</c:v>
                </c:pt>
                <c:pt idx="33115">
                  <c:v>0.71533199999999997</c:v>
                </c:pt>
                <c:pt idx="33116">
                  <c:v>0.71533199999999997</c:v>
                </c:pt>
                <c:pt idx="33117">
                  <c:v>0.75683599999999995</c:v>
                </c:pt>
                <c:pt idx="33118">
                  <c:v>0.77880899999999997</c:v>
                </c:pt>
                <c:pt idx="33119">
                  <c:v>0.80322300000000002</c:v>
                </c:pt>
                <c:pt idx="33120">
                  <c:v>0.82275399999999999</c:v>
                </c:pt>
                <c:pt idx="33121">
                  <c:v>0.84960899999999995</c:v>
                </c:pt>
                <c:pt idx="33122">
                  <c:v>0.85693399999999997</c:v>
                </c:pt>
                <c:pt idx="33123">
                  <c:v>0.89111300000000004</c:v>
                </c:pt>
                <c:pt idx="33124">
                  <c:v>0.89599600000000001</c:v>
                </c:pt>
                <c:pt idx="33125">
                  <c:v>0.92529300000000003</c:v>
                </c:pt>
                <c:pt idx="33126">
                  <c:v>0.92529300000000003</c:v>
                </c:pt>
                <c:pt idx="33127">
                  <c:v>0.94726600000000005</c:v>
                </c:pt>
                <c:pt idx="33128">
                  <c:v>0.95947300000000002</c:v>
                </c:pt>
                <c:pt idx="33129">
                  <c:v>0.96191400000000005</c:v>
                </c:pt>
                <c:pt idx="33130">
                  <c:v>0.98388699999999996</c:v>
                </c:pt>
                <c:pt idx="33131">
                  <c:v>1.00586</c:v>
                </c:pt>
                <c:pt idx="33132">
                  <c:v>1.00586</c:v>
                </c:pt>
                <c:pt idx="33133">
                  <c:v>0.99609400000000003</c:v>
                </c:pt>
                <c:pt idx="33134">
                  <c:v>1.01562</c:v>
                </c:pt>
                <c:pt idx="33135">
                  <c:v>1.00586</c:v>
                </c:pt>
                <c:pt idx="33136">
                  <c:v>1.0351600000000001</c:v>
                </c:pt>
                <c:pt idx="33137">
                  <c:v>1.0790999999999999</c:v>
                </c:pt>
                <c:pt idx="33138">
                  <c:v>1.02295</c:v>
                </c:pt>
                <c:pt idx="33139">
                  <c:v>1.0424800000000001</c:v>
                </c:pt>
                <c:pt idx="33140">
                  <c:v>1.03271</c:v>
                </c:pt>
                <c:pt idx="33141">
                  <c:v>1.0498000000000001</c:v>
                </c:pt>
                <c:pt idx="33142">
                  <c:v>1.0351600000000001</c:v>
                </c:pt>
                <c:pt idx="33143">
                  <c:v>1.0351600000000001</c:v>
                </c:pt>
                <c:pt idx="33144">
                  <c:v>1.03027</c:v>
                </c:pt>
                <c:pt idx="33145">
                  <c:v>1.0376000000000001</c:v>
                </c:pt>
                <c:pt idx="33146">
                  <c:v>1.00098</c:v>
                </c:pt>
                <c:pt idx="33147">
                  <c:v>1.02295</c:v>
                </c:pt>
                <c:pt idx="33148">
                  <c:v>1.00342</c:v>
                </c:pt>
                <c:pt idx="33149">
                  <c:v>0.99121099999999995</c:v>
                </c:pt>
                <c:pt idx="33150">
                  <c:v>1.0083</c:v>
                </c:pt>
                <c:pt idx="33151">
                  <c:v>0.98388699999999996</c:v>
                </c:pt>
                <c:pt idx="33152">
                  <c:v>0.97656200000000004</c:v>
                </c:pt>
                <c:pt idx="33153">
                  <c:v>0.94970699999999997</c:v>
                </c:pt>
                <c:pt idx="33154">
                  <c:v>0.95214799999999999</c:v>
                </c:pt>
                <c:pt idx="33155">
                  <c:v>0.92040999999999995</c:v>
                </c:pt>
                <c:pt idx="33156">
                  <c:v>0.90820299999999998</c:v>
                </c:pt>
                <c:pt idx="33157">
                  <c:v>0.89599600000000001</c:v>
                </c:pt>
                <c:pt idx="33158">
                  <c:v>0.88378900000000005</c:v>
                </c:pt>
                <c:pt idx="33159">
                  <c:v>0.85449200000000003</c:v>
                </c:pt>
                <c:pt idx="33160">
                  <c:v>0.83252000000000004</c:v>
                </c:pt>
                <c:pt idx="33161">
                  <c:v>0.81542999999999999</c:v>
                </c:pt>
                <c:pt idx="33162">
                  <c:v>0.79834000000000005</c:v>
                </c:pt>
                <c:pt idx="33163">
                  <c:v>0.77148399999999995</c:v>
                </c:pt>
                <c:pt idx="33164">
                  <c:v>0.76660200000000001</c:v>
                </c:pt>
                <c:pt idx="33165">
                  <c:v>0.72753900000000005</c:v>
                </c:pt>
                <c:pt idx="33166">
                  <c:v>0.710449</c:v>
                </c:pt>
                <c:pt idx="33167">
                  <c:v>0.69824200000000003</c:v>
                </c:pt>
                <c:pt idx="33168">
                  <c:v>0.66650399999999999</c:v>
                </c:pt>
                <c:pt idx="33169">
                  <c:v>0.63964799999999999</c:v>
                </c:pt>
                <c:pt idx="33170">
                  <c:v>0.61035200000000001</c:v>
                </c:pt>
                <c:pt idx="33171">
                  <c:v>0.58593799999999996</c:v>
                </c:pt>
                <c:pt idx="33172">
                  <c:v>0.55908199999999997</c:v>
                </c:pt>
                <c:pt idx="33173">
                  <c:v>0.52246099999999995</c:v>
                </c:pt>
                <c:pt idx="33174">
                  <c:v>0.49072300000000002</c:v>
                </c:pt>
                <c:pt idx="33175">
                  <c:v>0.47119100000000003</c:v>
                </c:pt>
                <c:pt idx="33176">
                  <c:v>0.41748000000000002</c:v>
                </c:pt>
                <c:pt idx="33177">
                  <c:v>0.41259800000000002</c:v>
                </c:pt>
                <c:pt idx="33178">
                  <c:v>0.36865199999999998</c:v>
                </c:pt>
                <c:pt idx="33179">
                  <c:v>0.34179700000000002</c:v>
                </c:pt>
                <c:pt idx="33180">
                  <c:v>0.322266</c:v>
                </c:pt>
                <c:pt idx="33181">
                  <c:v>0.29785200000000001</c:v>
                </c:pt>
                <c:pt idx="33182">
                  <c:v>0.24902299999999999</c:v>
                </c:pt>
                <c:pt idx="33183">
                  <c:v>0.224609</c:v>
                </c:pt>
                <c:pt idx="33184">
                  <c:v>0.19287099999999999</c:v>
                </c:pt>
                <c:pt idx="33185">
                  <c:v>0.158691</c:v>
                </c:pt>
                <c:pt idx="33186">
                  <c:v>0.12939500000000001</c:v>
                </c:pt>
                <c:pt idx="33187">
                  <c:v>0.109863</c:v>
                </c:pt>
                <c:pt idx="33188">
                  <c:v>6.5918000000000004E-2</c:v>
                </c:pt>
                <c:pt idx="33189">
                  <c:v>4.1503900000000003E-2</c:v>
                </c:pt>
                <c:pt idx="33190">
                  <c:v>2.4414100000000002E-3</c:v>
                </c:pt>
                <c:pt idx="33191">
                  <c:v>-2.1972700000000001E-2</c:v>
                </c:pt>
                <c:pt idx="33192">
                  <c:v>-7.5683600000000004E-2</c:v>
                </c:pt>
                <c:pt idx="33193">
                  <c:v>-9.7656199999999999E-2</c:v>
                </c:pt>
                <c:pt idx="33194">
                  <c:v>-0.117188</c:v>
                </c:pt>
                <c:pt idx="33195">
                  <c:v>-0.17333999999999999</c:v>
                </c:pt>
                <c:pt idx="33196">
                  <c:v>-0.19775400000000001</c:v>
                </c:pt>
                <c:pt idx="33197">
                  <c:v>-0.231934</c:v>
                </c:pt>
                <c:pt idx="33198">
                  <c:v>-0.26367200000000002</c:v>
                </c:pt>
                <c:pt idx="33199">
                  <c:v>-0.28808600000000001</c:v>
                </c:pt>
                <c:pt idx="33200">
                  <c:v>-0.322266</c:v>
                </c:pt>
                <c:pt idx="33201">
                  <c:v>-0.34912100000000001</c:v>
                </c:pt>
                <c:pt idx="33202">
                  <c:v>-0.37597700000000001</c:v>
                </c:pt>
                <c:pt idx="33203">
                  <c:v>-0.41503899999999999</c:v>
                </c:pt>
                <c:pt idx="33204">
                  <c:v>-0.40771499999999999</c:v>
                </c:pt>
                <c:pt idx="33205">
                  <c:v>-0.46875</c:v>
                </c:pt>
                <c:pt idx="33206">
                  <c:v>-0.50292999999999999</c:v>
                </c:pt>
                <c:pt idx="33207">
                  <c:v>-0.52734400000000003</c:v>
                </c:pt>
                <c:pt idx="33208">
                  <c:v>-0.56396500000000005</c:v>
                </c:pt>
                <c:pt idx="33209">
                  <c:v>-0.58837899999999999</c:v>
                </c:pt>
                <c:pt idx="33210">
                  <c:v>-0.60302699999999998</c:v>
                </c:pt>
                <c:pt idx="33211">
                  <c:v>-0.63964799999999999</c:v>
                </c:pt>
                <c:pt idx="33212">
                  <c:v>-0.66162100000000001</c:v>
                </c:pt>
                <c:pt idx="33213">
                  <c:v>-0.68603499999999995</c:v>
                </c:pt>
                <c:pt idx="33214">
                  <c:v>-0.70800799999999997</c:v>
                </c:pt>
                <c:pt idx="33215">
                  <c:v>-0.72997999999999996</c:v>
                </c:pt>
                <c:pt idx="33216">
                  <c:v>-0.76660200000000001</c:v>
                </c:pt>
                <c:pt idx="33217">
                  <c:v>-0.74462899999999999</c:v>
                </c:pt>
                <c:pt idx="33218">
                  <c:v>-0.77148399999999995</c:v>
                </c:pt>
                <c:pt idx="33219">
                  <c:v>-0.81542999999999999</c:v>
                </c:pt>
                <c:pt idx="33220">
                  <c:v>-0.82275399999999999</c:v>
                </c:pt>
                <c:pt idx="33221">
                  <c:v>-0.84472700000000001</c:v>
                </c:pt>
                <c:pt idx="33222">
                  <c:v>-0.86181600000000003</c:v>
                </c:pt>
                <c:pt idx="33223">
                  <c:v>-0.87890599999999997</c:v>
                </c:pt>
                <c:pt idx="33224">
                  <c:v>-0.89355499999999999</c:v>
                </c:pt>
                <c:pt idx="33225">
                  <c:v>-0.90087899999999999</c:v>
                </c:pt>
                <c:pt idx="33226">
                  <c:v>-0.92773399999999995</c:v>
                </c:pt>
                <c:pt idx="33227">
                  <c:v>-0.93261700000000003</c:v>
                </c:pt>
                <c:pt idx="33228">
                  <c:v>-0.94238299999999997</c:v>
                </c:pt>
                <c:pt idx="33229">
                  <c:v>-0.95947300000000002</c:v>
                </c:pt>
                <c:pt idx="33230">
                  <c:v>-0.95947300000000002</c:v>
                </c:pt>
                <c:pt idx="33231">
                  <c:v>-0.97656200000000004</c:v>
                </c:pt>
                <c:pt idx="33232">
                  <c:v>-0.95703099999999997</c:v>
                </c:pt>
                <c:pt idx="33233">
                  <c:v>-0.97167999999999999</c:v>
                </c:pt>
                <c:pt idx="33234">
                  <c:v>-0.97656200000000004</c:v>
                </c:pt>
                <c:pt idx="33235">
                  <c:v>-0.99609400000000003</c:v>
                </c:pt>
                <c:pt idx="33236">
                  <c:v>-0.98388699999999996</c:v>
                </c:pt>
                <c:pt idx="33237">
                  <c:v>-0.99121099999999995</c:v>
                </c:pt>
                <c:pt idx="33238">
                  <c:v>-0.97167999999999999</c:v>
                </c:pt>
                <c:pt idx="33239">
                  <c:v>-0.99121099999999995</c:v>
                </c:pt>
                <c:pt idx="33240">
                  <c:v>-0.97167999999999999</c:v>
                </c:pt>
                <c:pt idx="33241">
                  <c:v>-0.97656200000000004</c:v>
                </c:pt>
                <c:pt idx="33242">
                  <c:v>-0.96435499999999996</c:v>
                </c:pt>
                <c:pt idx="33243">
                  <c:v>-0.95947300000000002</c:v>
                </c:pt>
                <c:pt idx="33244">
                  <c:v>-0.94726600000000005</c:v>
                </c:pt>
                <c:pt idx="33245">
                  <c:v>-0.97167999999999999</c:v>
                </c:pt>
                <c:pt idx="33246">
                  <c:v>-0.93505899999999997</c:v>
                </c:pt>
                <c:pt idx="33247">
                  <c:v>-0.92529300000000003</c:v>
                </c:pt>
                <c:pt idx="33248">
                  <c:v>-0.91064500000000004</c:v>
                </c:pt>
                <c:pt idx="33249">
                  <c:v>-0.89111300000000004</c:v>
                </c:pt>
                <c:pt idx="33250">
                  <c:v>-0.87890599999999997</c:v>
                </c:pt>
                <c:pt idx="33251">
                  <c:v>-0.87158199999999997</c:v>
                </c:pt>
                <c:pt idx="33252">
                  <c:v>-0.84228499999999995</c:v>
                </c:pt>
                <c:pt idx="33253">
                  <c:v>-0.83007799999999998</c:v>
                </c:pt>
                <c:pt idx="33254">
                  <c:v>-0.80078099999999997</c:v>
                </c:pt>
                <c:pt idx="33255">
                  <c:v>-0.78125</c:v>
                </c:pt>
                <c:pt idx="33256">
                  <c:v>-0.80810499999999996</c:v>
                </c:pt>
                <c:pt idx="33257">
                  <c:v>-0.73974600000000001</c:v>
                </c:pt>
                <c:pt idx="33258">
                  <c:v>-0.70800799999999997</c:v>
                </c:pt>
                <c:pt idx="33259">
                  <c:v>-0.70068399999999997</c:v>
                </c:pt>
                <c:pt idx="33260">
                  <c:v>-0.67871099999999995</c:v>
                </c:pt>
                <c:pt idx="33261">
                  <c:v>-0.63964799999999999</c:v>
                </c:pt>
                <c:pt idx="33262">
                  <c:v>-0.625</c:v>
                </c:pt>
                <c:pt idx="33263">
                  <c:v>-0.61035200000000001</c:v>
                </c:pt>
                <c:pt idx="33264">
                  <c:v>-0.56884800000000002</c:v>
                </c:pt>
                <c:pt idx="33265">
                  <c:v>-0.539551</c:v>
                </c:pt>
                <c:pt idx="33266">
                  <c:v>-0.52002000000000004</c:v>
                </c:pt>
                <c:pt idx="33267">
                  <c:v>-0.46875</c:v>
                </c:pt>
                <c:pt idx="33268">
                  <c:v>-0.46630899999999997</c:v>
                </c:pt>
                <c:pt idx="33269">
                  <c:v>-0.41992200000000002</c:v>
                </c:pt>
                <c:pt idx="33270">
                  <c:v>-0.397949</c:v>
                </c:pt>
                <c:pt idx="33271">
                  <c:v>-0.36132799999999998</c:v>
                </c:pt>
                <c:pt idx="33272">
                  <c:v>-0.33935500000000002</c:v>
                </c:pt>
                <c:pt idx="33273">
                  <c:v>-0.29785200000000001</c:v>
                </c:pt>
                <c:pt idx="33274">
                  <c:v>-0.26855499999999999</c:v>
                </c:pt>
                <c:pt idx="33275">
                  <c:v>-0.236816</c:v>
                </c:pt>
                <c:pt idx="33276">
                  <c:v>-0.19531200000000001</c:v>
                </c:pt>
                <c:pt idx="33277">
                  <c:v>-0.17089799999999999</c:v>
                </c:pt>
                <c:pt idx="33278">
                  <c:v>-0.161133</c:v>
                </c:pt>
                <c:pt idx="33279">
                  <c:v>-9.7656199999999999E-2</c:v>
                </c:pt>
                <c:pt idx="33280">
                  <c:v>-6.3476599999999994E-2</c:v>
                </c:pt>
                <c:pt idx="33281">
                  <c:v>-5.1269500000000003E-2</c:v>
                </c:pt>
                <c:pt idx="33282">
                  <c:v>9.7656199999999992E-3</c:v>
                </c:pt>
                <c:pt idx="33283">
                  <c:v>3.41797E-2</c:v>
                </c:pt>
                <c:pt idx="33284">
                  <c:v>5.3710899999999999E-2</c:v>
                </c:pt>
                <c:pt idx="33285">
                  <c:v>0.10009800000000001</c:v>
                </c:pt>
                <c:pt idx="33286">
                  <c:v>0.112305</c:v>
                </c:pt>
                <c:pt idx="33287">
                  <c:v>0.166016</c:v>
                </c:pt>
                <c:pt idx="33288">
                  <c:v>0.18554699999999999</c:v>
                </c:pt>
                <c:pt idx="33289">
                  <c:v>0.227051</c:v>
                </c:pt>
                <c:pt idx="33290">
                  <c:v>0.26123000000000002</c:v>
                </c:pt>
                <c:pt idx="33291">
                  <c:v>0.29296899999999998</c:v>
                </c:pt>
                <c:pt idx="33292">
                  <c:v>0.33447300000000002</c:v>
                </c:pt>
                <c:pt idx="33293">
                  <c:v>0.34667999999999999</c:v>
                </c:pt>
                <c:pt idx="33294">
                  <c:v>0.383301</c:v>
                </c:pt>
                <c:pt idx="33295">
                  <c:v>0.41992200000000002</c:v>
                </c:pt>
                <c:pt idx="33296">
                  <c:v>0.46386699999999997</c:v>
                </c:pt>
                <c:pt idx="33297">
                  <c:v>0.476074</c:v>
                </c:pt>
                <c:pt idx="33298">
                  <c:v>0.49804700000000002</c:v>
                </c:pt>
                <c:pt idx="33299">
                  <c:v>0.54199200000000003</c:v>
                </c:pt>
                <c:pt idx="33300">
                  <c:v>0.56396500000000005</c:v>
                </c:pt>
                <c:pt idx="33301">
                  <c:v>0.60058599999999995</c:v>
                </c:pt>
                <c:pt idx="33302">
                  <c:v>0.61523399999999995</c:v>
                </c:pt>
                <c:pt idx="33303">
                  <c:v>0.65673800000000004</c:v>
                </c:pt>
                <c:pt idx="33304">
                  <c:v>0.66894500000000001</c:v>
                </c:pt>
                <c:pt idx="33305">
                  <c:v>0.69335899999999995</c:v>
                </c:pt>
                <c:pt idx="33306">
                  <c:v>0.72021500000000005</c:v>
                </c:pt>
                <c:pt idx="33307">
                  <c:v>0.75683599999999995</c:v>
                </c:pt>
                <c:pt idx="33308">
                  <c:v>0.77880899999999997</c:v>
                </c:pt>
                <c:pt idx="33309">
                  <c:v>0.80322300000000002</c:v>
                </c:pt>
                <c:pt idx="33310">
                  <c:v>0.81298800000000004</c:v>
                </c:pt>
                <c:pt idx="33311">
                  <c:v>0.84960899999999995</c:v>
                </c:pt>
                <c:pt idx="33312">
                  <c:v>0.90087899999999999</c:v>
                </c:pt>
                <c:pt idx="33313">
                  <c:v>0.88134800000000002</c:v>
                </c:pt>
                <c:pt idx="33314">
                  <c:v>0.91308599999999995</c:v>
                </c:pt>
                <c:pt idx="33315">
                  <c:v>0.91308599999999995</c:v>
                </c:pt>
                <c:pt idx="33316">
                  <c:v>0.9375</c:v>
                </c:pt>
                <c:pt idx="33317">
                  <c:v>0.95947300000000002</c:v>
                </c:pt>
                <c:pt idx="33318">
                  <c:v>0.96191400000000005</c:v>
                </c:pt>
                <c:pt idx="33319">
                  <c:v>0.97900399999999999</c:v>
                </c:pt>
                <c:pt idx="33320">
                  <c:v>0.99121099999999995</c:v>
                </c:pt>
                <c:pt idx="33321">
                  <c:v>0.99121099999999995</c:v>
                </c:pt>
                <c:pt idx="33322">
                  <c:v>1.01318</c:v>
                </c:pt>
                <c:pt idx="33323">
                  <c:v>1.0083</c:v>
                </c:pt>
                <c:pt idx="33324">
                  <c:v>1.0424800000000001</c:v>
                </c:pt>
                <c:pt idx="33325">
                  <c:v>1.0083</c:v>
                </c:pt>
                <c:pt idx="33326">
                  <c:v>1.0424800000000001</c:v>
                </c:pt>
                <c:pt idx="33327">
                  <c:v>1.0644499999999999</c:v>
                </c:pt>
                <c:pt idx="33328">
                  <c:v>1.0473600000000001</c:v>
                </c:pt>
                <c:pt idx="33329">
                  <c:v>1.0473600000000001</c:v>
                </c:pt>
                <c:pt idx="33330">
                  <c:v>1.0620099999999999</c:v>
                </c:pt>
                <c:pt idx="33331">
                  <c:v>1.0571299999999999</c:v>
                </c:pt>
                <c:pt idx="33332">
                  <c:v>1.0620099999999999</c:v>
                </c:pt>
                <c:pt idx="33333">
                  <c:v>1.0546899999999999</c:v>
                </c:pt>
                <c:pt idx="33334">
                  <c:v>1.0449200000000001</c:v>
                </c:pt>
                <c:pt idx="33335">
                  <c:v>1.0522499999999999</c:v>
                </c:pt>
                <c:pt idx="33336">
                  <c:v>1.02051</c:v>
                </c:pt>
                <c:pt idx="33337">
                  <c:v>1.02539</c:v>
                </c:pt>
                <c:pt idx="33338">
                  <c:v>1.03271</c:v>
                </c:pt>
                <c:pt idx="33339">
                  <c:v>1.0376000000000001</c:v>
                </c:pt>
                <c:pt idx="33340">
                  <c:v>1.0351600000000001</c:v>
                </c:pt>
                <c:pt idx="33341">
                  <c:v>0.99609400000000003</c:v>
                </c:pt>
                <c:pt idx="33342">
                  <c:v>0.99121099999999995</c:v>
                </c:pt>
                <c:pt idx="33343">
                  <c:v>0.98388699999999996</c:v>
                </c:pt>
                <c:pt idx="33344">
                  <c:v>0.97656200000000004</c:v>
                </c:pt>
                <c:pt idx="33345">
                  <c:v>0.96435499999999996</c:v>
                </c:pt>
                <c:pt idx="33346">
                  <c:v>0.93994100000000003</c:v>
                </c:pt>
                <c:pt idx="33347">
                  <c:v>0.9375</c:v>
                </c:pt>
                <c:pt idx="33348">
                  <c:v>0.89843799999999996</c:v>
                </c:pt>
                <c:pt idx="33349">
                  <c:v>0.90576199999999996</c:v>
                </c:pt>
                <c:pt idx="33350">
                  <c:v>0.866699</c:v>
                </c:pt>
                <c:pt idx="33351">
                  <c:v>0.84960899999999995</c:v>
                </c:pt>
                <c:pt idx="33352">
                  <c:v>0.84228499999999995</c:v>
                </c:pt>
                <c:pt idx="33353">
                  <c:v>0.78613299999999997</c:v>
                </c:pt>
                <c:pt idx="33354">
                  <c:v>0.80566400000000005</c:v>
                </c:pt>
                <c:pt idx="33355">
                  <c:v>0.76904300000000003</c:v>
                </c:pt>
                <c:pt idx="33356">
                  <c:v>0.74218799999999996</c:v>
                </c:pt>
                <c:pt idx="33357">
                  <c:v>0.72509800000000002</c:v>
                </c:pt>
                <c:pt idx="33358">
                  <c:v>0.70068399999999997</c:v>
                </c:pt>
                <c:pt idx="33359">
                  <c:v>0.69091800000000003</c:v>
                </c:pt>
                <c:pt idx="33360">
                  <c:v>0.64941400000000005</c:v>
                </c:pt>
                <c:pt idx="33361">
                  <c:v>0.617676</c:v>
                </c:pt>
                <c:pt idx="33362">
                  <c:v>0.58837899999999999</c:v>
                </c:pt>
                <c:pt idx="33363">
                  <c:v>0.55908199999999997</c:v>
                </c:pt>
                <c:pt idx="33364">
                  <c:v>0.52490199999999998</c:v>
                </c:pt>
                <c:pt idx="33365">
                  <c:v>0.50537100000000001</c:v>
                </c:pt>
                <c:pt idx="33366">
                  <c:v>0.47363300000000003</c:v>
                </c:pt>
                <c:pt idx="33367">
                  <c:v>0.44921899999999998</c:v>
                </c:pt>
                <c:pt idx="33368">
                  <c:v>0.40771499999999999</c:v>
                </c:pt>
                <c:pt idx="33369">
                  <c:v>0.39306600000000003</c:v>
                </c:pt>
                <c:pt idx="33370">
                  <c:v>0.35644500000000001</c:v>
                </c:pt>
                <c:pt idx="33371">
                  <c:v>0.319824</c:v>
                </c:pt>
                <c:pt idx="33372">
                  <c:v>0.28564499999999998</c:v>
                </c:pt>
                <c:pt idx="33373">
                  <c:v>0.25878899999999999</c:v>
                </c:pt>
                <c:pt idx="33374">
                  <c:v>0.231934</c:v>
                </c:pt>
                <c:pt idx="33375">
                  <c:v>0.20019500000000001</c:v>
                </c:pt>
                <c:pt idx="33376">
                  <c:v>0.166016</c:v>
                </c:pt>
                <c:pt idx="33377">
                  <c:v>0.158691</c:v>
                </c:pt>
                <c:pt idx="33378">
                  <c:v>9.7656199999999999E-2</c:v>
                </c:pt>
                <c:pt idx="33379">
                  <c:v>6.8359400000000001E-2</c:v>
                </c:pt>
                <c:pt idx="33380">
                  <c:v>4.6386700000000003E-2</c:v>
                </c:pt>
                <c:pt idx="33381">
                  <c:v>-7.3242200000000002E-3</c:v>
                </c:pt>
                <c:pt idx="33382">
                  <c:v>-3.1738299999999997E-2</c:v>
                </c:pt>
                <c:pt idx="33383">
                  <c:v>-6.8359400000000001E-2</c:v>
                </c:pt>
                <c:pt idx="33384">
                  <c:v>-8.5449200000000003E-2</c:v>
                </c:pt>
                <c:pt idx="33385">
                  <c:v>-0.12939500000000001</c:v>
                </c:pt>
                <c:pt idx="33386">
                  <c:v>-0.168457</c:v>
                </c:pt>
                <c:pt idx="33387">
                  <c:v>-0.19042999999999999</c:v>
                </c:pt>
                <c:pt idx="33388">
                  <c:v>-0.231934</c:v>
                </c:pt>
                <c:pt idx="33389">
                  <c:v>-0.25634800000000002</c:v>
                </c:pt>
                <c:pt idx="33390">
                  <c:v>-0.27587899999999999</c:v>
                </c:pt>
                <c:pt idx="33391">
                  <c:v>-0.31738300000000003</c:v>
                </c:pt>
                <c:pt idx="33392">
                  <c:v>-0.34667999999999999</c:v>
                </c:pt>
                <c:pt idx="33393">
                  <c:v>-0.36621100000000001</c:v>
                </c:pt>
                <c:pt idx="33394">
                  <c:v>-0.380859</c:v>
                </c:pt>
                <c:pt idx="33395">
                  <c:v>-0.43212899999999999</c:v>
                </c:pt>
                <c:pt idx="33396">
                  <c:v>-0.45410200000000001</c:v>
                </c:pt>
                <c:pt idx="33397">
                  <c:v>-0.50292999999999999</c:v>
                </c:pt>
                <c:pt idx="33398">
                  <c:v>-0.51269500000000001</c:v>
                </c:pt>
                <c:pt idx="33399">
                  <c:v>-0.539551</c:v>
                </c:pt>
                <c:pt idx="33400">
                  <c:v>-0.554199</c:v>
                </c:pt>
                <c:pt idx="33401">
                  <c:v>-0.60302699999999998</c:v>
                </c:pt>
                <c:pt idx="33402">
                  <c:v>-0.625</c:v>
                </c:pt>
                <c:pt idx="33403">
                  <c:v>-0.64941400000000005</c:v>
                </c:pt>
                <c:pt idx="33404">
                  <c:v>-0.67627000000000004</c:v>
                </c:pt>
                <c:pt idx="33405">
                  <c:v>-0.67382799999999998</c:v>
                </c:pt>
                <c:pt idx="33406">
                  <c:v>-0.72509800000000002</c:v>
                </c:pt>
                <c:pt idx="33407">
                  <c:v>-0.68359400000000003</c:v>
                </c:pt>
                <c:pt idx="33408">
                  <c:v>-0.75683599999999995</c:v>
                </c:pt>
                <c:pt idx="33409">
                  <c:v>-0.773926</c:v>
                </c:pt>
                <c:pt idx="33410">
                  <c:v>-0.81054700000000002</c:v>
                </c:pt>
                <c:pt idx="33411">
                  <c:v>-0.81787100000000001</c:v>
                </c:pt>
                <c:pt idx="33412">
                  <c:v>-0.83007799999999998</c:v>
                </c:pt>
                <c:pt idx="33413">
                  <c:v>-0.84228499999999995</c:v>
                </c:pt>
                <c:pt idx="33414">
                  <c:v>-0.86181600000000003</c:v>
                </c:pt>
                <c:pt idx="33415">
                  <c:v>-0.87646500000000005</c:v>
                </c:pt>
                <c:pt idx="33416">
                  <c:v>-0.90087899999999999</c:v>
                </c:pt>
                <c:pt idx="33417">
                  <c:v>-0.90820299999999998</c:v>
                </c:pt>
                <c:pt idx="33418">
                  <c:v>-0.92773399999999995</c:v>
                </c:pt>
                <c:pt idx="33419">
                  <c:v>-0.930176</c:v>
                </c:pt>
                <c:pt idx="33420">
                  <c:v>-0.9375</c:v>
                </c:pt>
                <c:pt idx="33421">
                  <c:v>-0.944824</c:v>
                </c:pt>
                <c:pt idx="33422">
                  <c:v>-0.94238299999999997</c:v>
                </c:pt>
                <c:pt idx="33423">
                  <c:v>-0.94238299999999997</c:v>
                </c:pt>
                <c:pt idx="33424">
                  <c:v>-0.96191400000000005</c:v>
                </c:pt>
                <c:pt idx="33425">
                  <c:v>-0.95947300000000002</c:v>
                </c:pt>
                <c:pt idx="33426">
                  <c:v>-0.96679700000000002</c:v>
                </c:pt>
                <c:pt idx="33427">
                  <c:v>-0.95459000000000005</c:v>
                </c:pt>
                <c:pt idx="33428">
                  <c:v>-0.95703099999999997</c:v>
                </c:pt>
                <c:pt idx="33429">
                  <c:v>-0.95703099999999997</c:v>
                </c:pt>
                <c:pt idx="33430">
                  <c:v>-0.94726600000000005</c:v>
                </c:pt>
                <c:pt idx="33431">
                  <c:v>-0.95703099999999997</c:v>
                </c:pt>
                <c:pt idx="33432">
                  <c:v>-0.94726600000000005</c:v>
                </c:pt>
                <c:pt idx="33433">
                  <c:v>-0.94238299999999997</c:v>
                </c:pt>
                <c:pt idx="33434">
                  <c:v>-0.92773399999999995</c:v>
                </c:pt>
                <c:pt idx="33435">
                  <c:v>-0.94726600000000005</c:v>
                </c:pt>
                <c:pt idx="33436">
                  <c:v>-0.91552699999999998</c:v>
                </c:pt>
                <c:pt idx="33437">
                  <c:v>-0.90576199999999996</c:v>
                </c:pt>
                <c:pt idx="33438">
                  <c:v>-0.89355499999999999</c:v>
                </c:pt>
                <c:pt idx="33439">
                  <c:v>-0.87890599999999997</c:v>
                </c:pt>
                <c:pt idx="33440">
                  <c:v>-0.87158199999999997</c:v>
                </c:pt>
                <c:pt idx="33441">
                  <c:v>-0.852051</c:v>
                </c:pt>
                <c:pt idx="33442">
                  <c:v>-0.83252000000000004</c:v>
                </c:pt>
                <c:pt idx="33443">
                  <c:v>-0.82031200000000004</c:v>
                </c:pt>
                <c:pt idx="33444">
                  <c:v>-0.79345699999999997</c:v>
                </c:pt>
                <c:pt idx="33445">
                  <c:v>-0.78369100000000003</c:v>
                </c:pt>
                <c:pt idx="33446">
                  <c:v>-0.74218799999999996</c:v>
                </c:pt>
                <c:pt idx="33447">
                  <c:v>-0.73730499999999999</c:v>
                </c:pt>
                <c:pt idx="33448">
                  <c:v>-0.74218799999999996</c:v>
                </c:pt>
                <c:pt idx="33449">
                  <c:v>-0.69335899999999995</c:v>
                </c:pt>
                <c:pt idx="33450">
                  <c:v>-0.68359400000000003</c:v>
                </c:pt>
                <c:pt idx="33451">
                  <c:v>-0.65429700000000002</c:v>
                </c:pt>
                <c:pt idx="33452">
                  <c:v>-0.62011700000000003</c:v>
                </c:pt>
                <c:pt idx="33453">
                  <c:v>-0.60058599999999995</c:v>
                </c:pt>
                <c:pt idx="33454">
                  <c:v>-0.56640599999999997</c:v>
                </c:pt>
                <c:pt idx="33455">
                  <c:v>-0.539551</c:v>
                </c:pt>
                <c:pt idx="33456">
                  <c:v>-0.52246099999999995</c:v>
                </c:pt>
                <c:pt idx="33457">
                  <c:v>-0.47363300000000003</c:v>
                </c:pt>
                <c:pt idx="33458">
                  <c:v>-0.461426</c:v>
                </c:pt>
                <c:pt idx="33459">
                  <c:v>-0.42480499999999999</c:v>
                </c:pt>
                <c:pt idx="33460">
                  <c:v>-0.41015600000000002</c:v>
                </c:pt>
                <c:pt idx="33461">
                  <c:v>-0.37109399999999998</c:v>
                </c:pt>
                <c:pt idx="33462">
                  <c:v>-0.34912100000000001</c:v>
                </c:pt>
                <c:pt idx="33463">
                  <c:v>-0.34423799999999999</c:v>
                </c:pt>
                <c:pt idx="33464">
                  <c:v>-0.27343800000000001</c:v>
                </c:pt>
                <c:pt idx="33465">
                  <c:v>-0.25634800000000002</c:v>
                </c:pt>
                <c:pt idx="33466">
                  <c:v>-0.20996100000000001</c:v>
                </c:pt>
                <c:pt idx="33467">
                  <c:v>-0.17089799999999999</c:v>
                </c:pt>
                <c:pt idx="33468">
                  <c:v>-0.153809</c:v>
                </c:pt>
                <c:pt idx="33469">
                  <c:v>-0.114746</c:v>
                </c:pt>
                <c:pt idx="33470">
                  <c:v>-8.0566399999999996E-2</c:v>
                </c:pt>
                <c:pt idx="33471">
                  <c:v>-4.6386700000000003E-2</c:v>
                </c:pt>
                <c:pt idx="33472">
                  <c:v>-1.7089799999999999E-2</c:v>
                </c:pt>
                <c:pt idx="33473">
                  <c:v>1.9531199999999999E-2</c:v>
                </c:pt>
                <c:pt idx="33474">
                  <c:v>4.1503900000000003E-2</c:v>
                </c:pt>
                <c:pt idx="33475">
                  <c:v>8.5449200000000003E-2</c:v>
                </c:pt>
                <c:pt idx="33476">
                  <c:v>9.0331999999999996E-2</c:v>
                </c:pt>
                <c:pt idx="33477">
                  <c:v>0.151367</c:v>
                </c:pt>
                <c:pt idx="33478">
                  <c:v>0.17578099999999999</c:v>
                </c:pt>
                <c:pt idx="33479">
                  <c:v>0.21972700000000001</c:v>
                </c:pt>
                <c:pt idx="33480">
                  <c:v>0.229492</c:v>
                </c:pt>
                <c:pt idx="33481">
                  <c:v>0.26855499999999999</c:v>
                </c:pt>
                <c:pt idx="33482">
                  <c:v>0.29296899999999998</c:v>
                </c:pt>
                <c:pt idx="33483">
                  <c:v>0.33203100000000002</c:v>
                </c:pt>
                <c:pt idx="33484">
                  <c:v>0.36132799999999998</c:v>
                </c:pt>
                <c:pt idx="33485">
                  <c:v>0.390625</c:v>
                </c:pt>
                <c:pt idx="33486">
                  <c:v>0.41748000000000002</c:v>
                </c:pt>
                <c:pt idx="33487">
                  <c:v>0.47363300000000003</c:v>
                </c:pt>
                <c:pt idx="33488">
                  <c:v>0.49804700000000002</c:v>
                </c:pt>
                <c:pt idx="33489">
                  <c:v>0.55664100000000005</c:v>
                </c:pt>
                <c:pt idx="33490">
                  <c:v>0.53710899999999995</c:v>
                </c:pt>
                <c:pt idx="33491">
                  <c:v>0.56884800000000002</c:v>
                </c:pt>
                <c:pt idx="33492">
                  <c:v>0.60546900000000003</c:v>
                </c:pt>
                <c:pt idx="33493">
                  <c:v>0.62988299999999997</c:v>
                </c:pt>
                <c:pt idx="33494">
                  <c:v>0.66162100000000001</c:v>
                </c:pt>
                <c:pt idx="33495">
                  <c:v>0.68603499999999995</c:v>
                </c:pt>
                <c:pt idx="33496">
                  <c:v>0.70068399999999997</c:v>
                </c:pt>
                <c:pt idx="33497">
                  <c:v>0.72753900000000005</c:v>
                </c:pt>
                <c:pt idx="33498">
                  <c:v>0.76660200000000001</c:v>
                </c:pt>
                <c:pt idx="33499">
                  <c:v>0.76660200000000001</c:v>
                </c:pt>
                <c:pt idx="33500">
                  <c:v>0.79834000000000005</c:v>
                </c:pt>
                <c:pt idx="33501">
                  <c:v>0.81787100000000001</c:v>
                </c:pt>
                <c:pt idx="33502">
                  <c:v>0.84716800000000003</c:v>
                </c:pt>
                <c:pt idx="33503">
                  <c:v>0.84472700000000001</c:v>
                </c:pt>
                <c:pt idx="33504">
                  <c:v>0.88622999999999996</c:v>
                </c:pt>
                <c:pt idx="33505">
                  <c:v>0.89111300000000004</c:v>
                </c:pt>
                <c:pt idx="33506">
                  <c:v>0.92285200000000001</c:v>
                </c:pt>
                <c:pt idx="33507">
                  <c:v>0.93994100000000003</c:v>
                </c:pt>
                <c:pt idx="33508">
                  <c:v>0.96191400000000005</c:v>
                </c:pt>
                <c:pt idx="33509">
                  <c:v>0.95459000000000005</c:v>
                </c:pt>
                <c:pt idx="33510">
                  <c:v>0.96191400000000005</c:v>
                </c:pt>
                <c:pt idx="33511">
                  <c:v>0.98144500000000001</c:v>
                </c:pt>
                <c:pt idx="33512">
                  <c:v>0.99853499999999995</c:v>
                </c:pt>
                <c:pt idx="33513">
                  <c:v>1.01562</c:v>
                </c:pt>
                <c:pt idx="33514">
                  <c:v>1.01074</c:v>
                </c:pt>
                <c:pt idx="33515">
                  <c:v>1.0376000000000001</c:v>
                </c:pt>
                <c:pt idx="33516">
                  <c:v>1.01807</c:v>
                </c:pt>
                <c:pt idx="33517">
                  <c:v>1.01562</c:v>
                </c:pt>
                <c:pt idx="33518">
                  <c:v>1.0376000000000001</c:v>
                </c:pt>
                <c:pt idx="33519">
                  <c:v>1.03271</c:v>
                </c:pt>
                <c:pt idx="33520">
                  <c:v>1.0376000000000001</c:v>
                </c:pt>
                <c:pt idx="33521">
                  <c:v>1.0498000000000001</c:v>
                </c:pt>
                <c:pt idx="33522">
                  <c:v>1.0668899999999999</c:v>
                </c:pt>
                <c:pt idx="33523">
                  <c:v>1.0522499999999999</c:v>
                </c:pt>
                <c:pt idx="33524">
                  <c:v>1.0351600000000001</c:v>
                </c:pt>
                <c:pt idx="33525">
                  <c:v>1.0546899999999999</c:v>
                </c:pt>
                <c:pt idx="33526">
                  <c:v>1.0351600000000001</c:v>
                </c:pt>
                <c:pt idx="33527">
                  <c:v>1.0424800000000001</c:v>
                </c:pt>
                <c:pt idx="33528">
                  <c:v>1.0083</c:v>
                </c:pt>
                <c:pt idx="33529">
                  <c:v>1.01807</c:v>
                </c:pt>
                <c:pt idx="33530">
                  <c:v>1.02539</c:v>
                </c:pt>
                <c:pt idx="33531">
                  <c:v>0.99853499999999995</c:v>
                </c:pt>
                <c:pt idx="33532">
                  <c:v>0.98632799999999998</c:v>
                </c:pt>
                <c:pt idx="33533">
                  <c:v>0.98388699999999996</c:v>
                </c:pt>
                <c:pt idx="33534">
                  <c:v>0.95214799999999999</c:v>
                </c:pt>
                <c:pt idx="33535">
                  <c:v>0.94726600000000005</c:v>
                </c:pt>
                <c:pt idx="33536">
                  <c:v>0.94970699999999997</c:v>
                </c:pt>
                <c:pt idx="33537">
                  <c:v>0.96923800000000004</c:v>
                </c:pt>
                <c:pt idx="33538">
                  <c:v>0.88867200000000002</c:v>
                </c:pt>
                <c:pt idx="33539">
                  <c:v>0.89111300000000004</c:v>
                </c:pt>
                <c:pt idx="33540">
                  <c:v>0.88134800000000002</c:v>
                </c:pt>
                <c:pt idx="33541">
                  <c:v>0.859375</c:v>
                </c:pt>
                <c:pt idx="33542">
                  <c:v>0.84960899999999995</c:v>
                </c:pt>
                <c:pt idx="33543">
                  <c:v>0.79589799999999999</c:v>
                </c:pt>
                <c:pt idx="33544">
                  <c:v>0.80078099999999997</c:v>
                </c:pt>
                <c:pt idx="33545">
                  <c:v>0.76660200000000001</c:v>
                </c:pt>
                <c:pt idx="33546">
                  <c:v>0.74951199999999996</c:v>
                </c:pt>
                <c:pt idx="33547">
                  <c:v>0.74218799999999996</c:v>
                </c:pt>
                <c:pt idx="33548">
                  <c:v>0.70068399999999997</c:v>
                </c:pt>
                <c:pt idx="33549">
                  <c:v>0.68603499999999995</c:v>
                </c:pt>
                <c:pt idx="33550">
                  <c:v>0.65673800000000004</c:v>
                </c:pt>
                <c:pt idx="33551">
                  <c:v>0.62255899999999997</c:v>
                </c:pt>
                <c:pt idx="33552">
                  <c:v>0.59814500000000004</c:v>
                </c:pt>
                <c:pt idx="33553">
                  <c:v>0.57861300000000004</c:v>
                </c:pt>
                <c:pt idx="33554">
                  <c:v>0.55175799999999997</c:v>
                </c:pt>
                <c:pt idx="33555">
                  <c:v>0.539551</c:v>
                </c:pt>
                <c:pt idx="33556">
                  <c:v>0.47363300000000003</c:v>
                </c:pt>
                <c:pt idx="33557">
                  <c:v>0.461426</c:v>
                </c:pt>
                <c:pt idx="33558">
                  <c:v>0.383301</c:v>
                </c:pt>
                <c:pt idx="33559">
                  <c:v>0.400391</c:v>
                </c:pt>
                <c:pt idx="33560">
                  <c:v>0.36376999999999998</c:v>
                </c:pt>
                <c:pt idx="33561">
                  <c:v>0.34423799999999999</c:v>
                </c:pt>
                <c:pt idx="33562">
                  <c:v>0.31494100000000003</c:v>
                </c:pt>
                <c:pt idx="33563">
                  <c:v>0.27099600000000001</c:v>
                </c:pt>
                <c:pt idx="33564">
                  <c:v>0.25146499999999999</c:v>
                </c:pt>
                <c:pt idx="33565">
                  <c:v>0.231934</c:v>
                </c:pt>
                <c:pt idx="33566">
                  <c:v>0.17822299999999999</c:v>
                </c:pt>
                <c:pt idx="33567">
                  <c:v>0.13427700000000001</c:v>
                </c:pt>
                <c:pt idx="33568">
                  <c:v>0.114746</c:v>
                </c:pt>
                <c:pt idx="33569">
                  <c:v>8.5449200000000003E-2</c:v>
                </c:pt>
                <c:pt idx="33570">
                  <c:v>6.3476599999999994E-2</c:v>
                </c:pt>
                <c:pt idx="33571">
                  <c:v>7.3242200000000002E-3</c:v>
                </c:pt>
                <c:pt idx="33572">
                  <c:v>-1.2207000000000001E-2</c:v>
                </c:pt>
                <c:pt idx="33573">
                  <c:v>-3.6621099999999997E-2</c:v>
                </c:pt>
                <c:pt idx="33574">
                  <c:v>-7.3242199999999993E-2</c:v>
                </c:pt>
                <c:pt idx="33575">
                  <c:v>-0.112305</c:v>
                </c:pt>
                <c:pt idx="33576">
                  <c:v>-0.146484</c:v>
                </c:pt>
                <c:pt idx="33577">
                  <c:v>-0.17089799999999999</c:v>
                </c:pt>
                <c:pt idx="33578">
                  <c:v>-0.20019500000000001</c:v>
                </c:pt>
                <c:pt idx="33579">
                  <c:v>-0.231934</c:v>
                </c:pt>
                <c:pt idx="33580">
                  <c:v>-0.27099600000000001</c:v>
                </c:pt>
                <c:pt idx="33581">
                  <c:v>-0.29541000000000001</c:v>
                </c:pt>
                <c:pt idx="33582">
                  <c:v>-0.322266</c:v>
                </c:pt>
                <c:pt idx="33583">
                  <c:v>-0.35888700000000001</c:v>
                </c:pt>
                <c:pt idx="33584">
                  <c:v>-0.37597700000000001</c:v>
                </c:pt>
                <c:pt idx="33585">
                  <c:v>-0.42480499999999999</c:v>
                </c:pt>
                <c:pt idx="33586">
                  <c:v>-0.44189499999999998</c:v>
                </c:pt>
                <c:pt idx="33587">
                  <c:v>-0.47363300000000003</c:v>
                </c:pt>
                <c:pt idx="33588">
                  <c:v>-0.50292999999999999</c:v>
                </c:pt>
                <c:pt idx="33589">
                  <c:v>-0.52978499999999995</c:v>
                </c:pt>
                <c:pt idx="33590">
                  <c:v>-0.57128900000000005</c:v>
                </c:pt>
                <c:pt idx="33591">
                  <c:v>-0.59326199999999996</c:v>
                </c:pt>
                <c:pt idx="33592">
                  <c:v>-0.61279300000000003</c:v>
                </c:pt>
                <c:pt idx="33593">
                  <c:v>-0.632324</c:v>
                </c:pt>
                <c:pt idx="33594">
                  <c:v>-0.65429700000000002</c:v>
                </c:pt>
                <c:pt idx="33595">
                  <c:v>-0.70068399999999997</c:v>
                </c:pt>
                <c:pt idx="33596">
                  <c:v>-0.72509800000000002</c:v>
                </c:pt>
                <c:pt idx="33597">
                  <c:v>-0.70068399999999997</c:v>
                </c:pt>
                <c:pt idx="33598">
                  <c:v>-0.74707000000000001</c:v>
                </c:pt>
                <c:pt idx="33599">
                  <c:v>-0.773926</c:v>
                </c:pt>
                <c:pt idx="33600">
                  <c:v>-0.79589799999999999</c:v>
                </c:pt>
                <c:pt idx="33601">
                  <c:v>-0.81542999999999999</c:v>
                </c:pt>
                <c:pt idx="33602">
                  <c:v>-0.82763699999999996</c:v>
                </c:pt>
                <c:pt idx="33603">
                  <c:v>-0.84960899999999995</c:v>
                </c:pt>
                <c:pt idx="33604">
                  <c:v>-0.86425799999999997</c:v>
                </c:pt>
                <c:pt idx="33605">
                  <c:v>-0.89355499999999999</c:v>
                </c:pt>
                <c:pt idx="33606">
                  <c:v>-0.90087899999999999</c:v>
                </c:pt>
                <c:pt idx="33607">
                  <c:v>-0.91308599999999995</c:v>
                </c:pt>
                <c:pt idx="33608">
                  <c:v>-0.92529300000000003</c:v>
                </c:pt>
                <c:pt idx="33609">
                  <c:v>-0.93261700000000003</c:v>
                </c:pt>
                <c:pt idx="33610">
                  <c:v>-0.930176</c:v>
                </c:pt>
                <c:pt idx="33611">
                  <c:v>-0.944824</c:v>
                </c:pt>
                <c:pt idx="33612">
                  <c:v>-0.94970699999999997</c:v>
                </c:pt>
                <c:pt idx="33613">
                  <c:v>-0.96679700000000002</c:v>
                </c:pt>
                <c:pt idx="33614">
                  <c:v>-0.96923800000000004</c:v>
                </c:pt>
                <c:pt idx="33615">
                  <c:v>-0.97900399999999999</c:v>
                </c:pt>
                <c:pt idx="33616">
                  <c:v>-0.98632799999999998</c:v>
                </c:pt>
                <c:pt idx="33617">
                  <c:v>-0.97900399999999999</c:v>
                </c:pt>
                <c:pt idx="33618">
                  <c:v>-0.98388699999999996</c:v>
                </c:pt>
                <c:pt idx="33619">
                  <c:v>-0.97167999999999999</c:v>
                </c:pt>
                <c:pt idx="33620">
                  <c:v>-0.98144500000000001</c:v>
                </c:pt>
                <c:pt idx="33621">
                  <c:v>-0.97900399999999999</c:v>
                </c:pt>
                <c:pt idx="33622">
                  <c:v>-0.97900399999999999</c:v>
                </c:pt>
                <c:pt idx="33623">
                  <c:v>-0.96679700000000002</c:v>
                </c:pt>
                <c:pt idx="33624">
                  <c:v>-0.96435499999999996</c:v>
                </c:pt>
                <c:pt idx="33625">
                  <c:v>-0.98632799999999998</c:v>
                </c:pt>
                <c:pt idx="33626">
                  <c:v>-0.93261700000000003</c:v>
                </c:pt>
                <c:pt idx="33627">
                  <c:v>-0.94238299999999997</c:v>
                </c:pt>
                <c:pt idx="33628">
                  <c:v>-0.930176</c:v>
                </c:pt>
                <c:pt idx="33629">
                  <c:v>-0.91064500000000004</c:v>
                </c:pt>
                <c:pt idx="33630">
                  <c:v>-0.90332000000000001</c:v>
                </c:pt>
                <c:pt idx="33631">
                  <c:v>-0.89599600000000001</c:v>
                </c:pt>
                <c:pt idx="33632">
                  <c:v>-0.86425799999999997</c:v>
                </c:pt>
                <c:pt idx="33633">
                  <c:v>-0.852051</c:v>
                </c:pt>
                <c:pt idx="33634">
                  <c:v>-0.84716800000000003</c:v>
                </c:pt>
                <c:pt idx="33635">
                  <c:v>-0.82275399999999999</c:v>
                </c:pt>
                <c:pt idx="33636">
                  <c:v>-0.78125</c:v>
                </c:pt>
                <c:pt idx="33637">
                  <c:v>-0.78613299999999997</c:v>
                </c:pt>
                <c:pt idx="33638">
                  <c:v>-0.788574</c:v>
                </c:pt>
                <c:pt idx="33639">
                  <c:v>-0.73730499999999999</c:v>
                </c:pt>
                <c:pt idx="33640">
                  <c:v>-0.710449</c:v>
                </c:pt>
                <c:pt idx="33641">
                  <c:v>-0.68847700000000001</c:v>
                </c:pt>
                <c:pt idx="33642">
                  <c:v>-0.67871099999999995</c:v>
                </c:pt>
                <c:pt idx="33643">
                  <c:v>-0.64209000000000005</c:v>
                </c:pt>
                <c:pt idx="33644">
                  <c:v>-0.61523399999999995</c:v>
                </c:pt>
                <c:pt idx="33645">
                  <c:v>-0.60058599999999995</c:v>
                </c:pt>
                <c:pt idx="33646">
                  <c:v>-0.55908199999999997</c:v>
                </c:pt>
                <c:pt idx="33647">
                  <c:v>-0.54443399999999997</c:v>
                </c:pt>
                <c:pt idx="33648">
                  <c:v>-0.50048800000000004</c:v>
                </c:pt>
                <c:pt idx="33649">
                  <c:v>-0.48828100000000002</c:v>
                </c:pt>
                <c:pt idx="33650">
                  <c:v>-0.458984</c:v>
                </c:pt>
                <c:pt idx="33651">
                  <c:v>-0.41748000000000002</c:v>
                </c:pt>
                <c:pt idx="33652">
                  <c:v>-0.400391</c:v>
                </c:pt>
                <c:pt idx="33653">
                  <c:v>-0.37353500000000001</c:v>
                </c:pt>
                <c:pt idx="33654">
                  <c:v>-0.32958999999999999</c:v>
                </c:pt>
                <c:pt idx="33655">
                  <c:v>-0.29785200000000001</c:v>
                </c:pt>
                <c:pt idx="33656">
                  <c:v>-0.26367200000000002</c:v>
                </c:pt>
                <c:pt idx="33657">
                  <c:v>-0.234375</c:v>
                </c:pt>
                <c:pt idx="33658">
                  <c:v>-0.19531200000000001</c:v>
                </c:pt>
                <c:pt idx="33659">
                  <c:v>-0.161133</c:v>
                </c:pt>
                <c:pt idx="33660">
                  <c:v>-0.13671900000000001</c:v>
                </c:pt>
                <c:pt idx="33661">
                  <c:v>-8.7890599999999999E-2</c:v>
                </c:pt>
                <c:pt idx="33662">
                  <c:v>-6.5918000000000004E-2</c:v>
                </c:pt>
                <c:pt idx="33663">
                  <c:v>-3.90625E-2</c:v>
                </c:pt>
                <c:pt idx="33664">
                  <c:v>-7.3242200000000002E-3</c:v>
                </c:pt>
                <c:pt idx="33665">
                  <c:v>2.9296900000000001E-2</c:v>
                </c:pt>
                <c:pt idx="33666">
                  <c:v>3.90625E-2</c:v>
                </c:pt>
                <c:pt idx="33667">
                  <c:v>9.5214800000000002E-2</c:v>
                </c:pt>
                <c:pt idx="33668">
                  <c:v>0.12695300000000001</c:v>
                </c:pt>
                <c:pt idx="33669">
                  <c:v>0.148926</c:v>
                </c:pt>
                <c:pt idx="33670">
                  <c:v>0.19287099999999999</c:v>
                </c:pt>
                <c:pt idx="33671">
                  <c:v>0.224609</c:v>
                </c:pt>
                <c:pt idx="33672">
                  <c:v>0.25390600000000002</c:v>
                </c:pt>
                <c:pt idx="33673">
                  <c:v>0.29785200000000001</c:v>
                </c:pt>
                <c:pt idx="33674">
                  <c:v>0.32470700000000002</c:v>
                </c:pt>
                <c:pt idx="33675">
                  <c:v>0.35644500000000001</c:v>
                </c:pt>
                <c:pt idx="33676">
                  <c:v>0.380859</c:v>
                </c:pt>
                <c:pt idx="33677">
                  <c:v>0.42480499999999999</c:v>
                </c:pt>
                <c:pt idx="33678">
                  <c:v>0.45654299999999998</c:v>
                </c:pt>
                <c:pt idx="33679">
                  <c:v>0.49316399999999999</c:v>
                </c:pt>
                <c:pt idx="33680">
                  <c:v>0.50048800000000004</c:v>
                </c:pt>
                <c:pt idx="33681">
                  <c:v>0.54199200000000003</c:v>
                </c:pt>
                <c:pt idx="33682">
                  <c:v>0.57861300000000004</c:v>
                </c:pt>
                <c:pt idx="33683">
                  <c:v>0.59814500000000004</c:v>
                </c:pt>
                <c:pt idx="33684">
                  <c:v>0.625</c:v>
                </c:pt>
                <c:pt idx="33685">
                  <c:v>0.65185499999999996</c:v>
                </c:pt>
                <c:pt idx="33686">
                  <c:v>0.66406200000000004</c:v>
                </c:pt>
                <c:pt idx="33687">
                  <c:v>0.69091800000000003</c:v>
                </c:pt>
                <c:pt idx="33688">
                  <c:v>0.71777299999999999</c:v>
                </c:pt>
                <c:pt idx="33689">
                  <c:v>0.74707000000000001</c:v>
                </c:pt>
                <c:pt idx="33690">
                  <c:v>0.76904300000000003</c:v>
                </c:pt>
                <c:pt idx="33691">
                  <c:v>0.788574</c:v>
                </c:pt>
                <c:pt idx="33692">
                  <c:v>0.80322300000000002</c:v>
                </c:pt>
                <c:pt idx="33693">
                  <c:v>0.83496099999999995</c:v>
                </c:pt>
                <c:pt idx="33694">
                  <c:v>0.88134800000000002</c:v>
                </c:pt>
                <c:pt idx="33695">
                  <c:v>0.88378900000000005</c:v>
                </c:pt>
                <c:pt idx="33696">
                  <c:v>0.88867200000000002</c:v>
                </c:pt>
                <c:pt idx="33697">
                  <c:v>0.91796900000000003</c:v>
                </c:pt>
                <c:pt idx="33698">
                  <c:v>0.93261700000000003</c:v>
                </c:pt>
                <c:pt idx="33699">
                  <c:v>0.944824</c:v>
                </c:pt>
                <c:pt idx="33700">
                  <c:v>0.95947300000000002</c:v>
                </c:pt>
                <c:pt idx="33701">
                  <c:v>0.95459000000000005</c:v>
                </c:pt>
                <c:pt idx="33702">
                  <c:v>0.99853499999999995</c:v>
                </c:pt>
                <c:pt idx="33703">
                  <c:v>0.99121099999999995</c:v>
                </c:pt>
                <c:pt idx="33704">
                  <c:v>1.0083</c:v>
                </c:pt>
                <c:pt idx="33705">
                  <c:v>1.0083</c:v>
                </c:pt>
                <c:pt idx="33706">
                  <c:v>1.02539</c:v>
                </c:pt>
                <c:pt idx="33707">
                  <c:v>1.0400400000000001</c:v>
                </c:pt>
                <c:pt idx="33708">
                  <c:v>1.02539</c:v>
                </c:pt>
                <c:pt idx="33709">
                  <c:v>1.0449200000000001</c:v>
                </c:pt>
                <c:pt idx="33710">
                  <c:v>1.0400400000000001</c:v>
                </c:pt>
                <c:pt idx="33711">
                  <c:v>1.0351600000000001</c:v>
                </c:pt>
                <c:pt idx="33712">
                  <c:v>1.0400400000000001</c:v>
                </c:pt>
                <c:pt idx="33713">
                  <c:v>1.0424800000000001</c:v>
                </c:pt>
                <c:pt idx="33714">
                  <c:v>1.0449200000000001</c:v>
                </c:pt>
                <c:pt idx="33715">
                  <c:v>1.0400400000000001</c:v>
                </c:pt>
                <c:pt idx="33716">
                  <c:v>1.03271</c:v>
                </c:pt>
                <c:pt idx="33717">
                  <c:v>1.0449200000000001</c:v>
                </c:pt>
                <c:pt idx="33718">
                  <c:v>1.01807</c:v>
                </c:pt>
                <c:pt idx="33719">
                  <c:v>1.02539</c:v>
                </c:pt>
                <c:pt idx="33720">
                  <c:v>1.02051</c:v>
                </c:pt>
                <c:pt idx="33721">
                  <c:v>1.01807</c:v>
                </c:pt>
                <c:pt idx="33722">
                  <c:v>1.00342</c:v>
                </c:pt>
                <c:pt idx="33723">
                  <c:v>0.99121099999999995</c:v>
                </c:pt>
                <c:pt idx="33724">
                  <c:v>0.97900399999999999</c:v>
                </c:pt>
                <c:pt idx="33725">
                  <c:v>0.98388699999999996</c:v>
                </c:pt>
                <c:pt idx="33726">
                  <c:v>0.96679700000000002</c:v>
                </c:pt>
                <c:pt idx="33727">
                  <c:v>0.92773399999999995</c:v>
                </c:pt>
                <c:pt idx="33728">
                  <c:v>0.91064500000000004</c:v>
                </c:pt>
                <c:pt idx="33729">
                  <c:v>0.92285200000000001</c:v>
                </c:pt>
                <c:pt idx="33730">
                  <c:v>0.90087899999999999</c:v>
                </c:pt>
                <c:pt idx="33731">
                  <c:v>0.86425799999999997</c:v>
                </c:pt>
                <c:pt idx="33732">
                  <c:v>0.84716800000000003</c:v>
                </c:pt>
                <c:pt idx="33733">
                  <c:v>0.83496099999999995</c:v>
                </c:pt>
                <c:pt idx="33734">
                  <c:v>0.82031200000000004</c:v>
                </c:pt>
                <c:pt idx="33735">
                  <c:v>0.77880899999999997</c:v>
                </c:pt>
                <c:pt idx="33736">
                  <c:v>0.78125</c:v>
                </c:pt>
                <c:pt idx="33737">
                  <c:v>0.75195299999999998</c:v>
                </c:pt>
                <c:pt idx="33738">
                  <c:v>0.72997999999999996</c:v>
                </c:pt>
                <c:pt idx="33739">
                  <c:v>0.710449</c:v>
                </c:pt>
                <c:pt idx="33740">
                  <c:v>0.68359400000000003</c:v>
                </c:pt>
                <c:pt idx="33741">
                  <c:v>0.65917999999999999</c:v>
                </c:pt>
                <c:pt idx="33742">
                  <c:v>0.63964799999999999</c:v>
                </c:pt>
                <c:pt idx="33743">
                  <c:v>0.60546900000000003</c:v>
                </c:pt>
                <c:pt idx="33744">
                  <c:v>0.57861300000000004</c:v>
                </c:pt>
                <c:pt idx="33745">
                  <c:v>0.55175799999999997</c:v>
                </c:pt>
                <c:pt idx="33746">
                  <c:v>0.51025399999999999</c:v>
                </c:pt>
                <c:pt idx="33747">
                  <c:v>0.49560500000000002</c:v>
                </c:pt>
                <c:pt idx="33748">
                  <c:v>0.43701200000000001</c:v>
                </c:pt>
                <c:pt idx="33749">
                  <c:v>0.43701200000000001</c:v>
                </c:pt>
                <c:pt idx="33750">
                  <c:v>0.41259800000000002</c:v>
                </c:pt>
                <c:pt idx="33751">
                  <c:v>0.36621100000000001</c:v>
                </c:pt>
                <c:pt idx="33752">
                  <c:v>0.34912100000000001</c:v>
                </c:pt>
                <c:pt idx="33753">
                  <c:v>0.305176</c:v>
                </c:pt>
                <c:pt idx="33754">
                  <c:v>0.28808600000000001</c:v>
                </c:pt>
                <c:pt idx="33755">
                  <c:v>0.25390600000000002</c:v>
                </c:pt>
                <c:pt idx="33756">
                  <c:v>0.229492</c:v>
                </c:pt>
                <c:pt idx="33757">
                  <c:v>0.18554699999999999</c:v>
                </c:pt>
                <c:pt idx="33758">
                  <c:v>0.15625</c:v>
                </c:pt>
                <c:pt idx="33759">
                  <c:v>0.13671900000000001</c:v>
                </c:pt>
                <c:pt idx="33760">
                  <c:v>8.5449200000000003E-2</c:v>
                </c:pt>
                <c:pt idx="33761">
                  <c:v>9.2773400000000006E-2</c:v>
                </c:pt>
                <c:pt idx="33762">
                  <c:v>3.41797E-2</c:v>
                </c:pt>
                <c:pt idx="33763">
                  <c:v>-4.8828099999999996E-3</c:v>
                </c:pt>
                <c:pt idx="33764">
                  <c:v>-3.90625E-2</c:v>
                </c:pt>
                <c:pt idx="33765">
                  <c:v>-6.8359400000000001E-2</c:v>
                </c:pt>
                <c:pt idx="33766">
                  <c:v>-0.109863</c:v>
                </c:pt>
                <c:pt idx="33767">
                  <c:v>-0.124512</c:v>
                </c:pt>
                <c:pt idx="33768">
                  <c:v>-0.17578099999999999</c:v>
                </c:pt>
                <c:pt idx="33769">
                  <c:v>-0.20752000000000001</c:v>
                </c:pt>
                <c:pt idx="33770">
                  <c:v>-0.227051</c:v>
                </c:pt>
                <c:pt idx="33771">
                  <c:v>-0.26367200000000002</c:v>
                </c:pt>
                <c:pt idx="33772">
                  <c:v>-0.30029299999999998</c:v>
                </c:pt>
                <c:pt idx="33773">
                  <c:v>-0.33203100000000002</c:v>
                </c:pt>
                <c:pt idx="33774">
                  <c:v>-0.35888700000000001</c:v>
                </c:pt>
                <c:pt idx="33775">
                  <c:v>-0.38818399999999997</c:v>
                </c:pt>
                <c:pt idx="33776">
                  <c:v>-0.41992200000000002</c:v>
                </c:pt>
                <c:pt idx="33777">
                  <c:v>-0.46386699999999997</c:v>
                </c:pt>
                <c:pt idx="33778">
                  <c:v>-0.47119100000000003</c:v>
                </c:pt>
                <c:pt idx="33779">
                  <c:v>-0.49804700000000002</c:v>
                </c:pt>
                <c:pt idx="33780">
                  <c:v>-0.539551</c:v>
                </c:pt>
                <c:pt idx="33781">
                  <c:v>-0.56152299999999999</c:v>
                </c:pt>
                <c:pt idx="33782">
                  <c:v>-0.59326199999999996</c:v>
                </c:pt>
                <c:pt idx="33783">
                  <c:v>-0.62011700000000003</c:v>
                </c:pt>
                <c:pt idx="33784">
                  <c:v>-0.632324</c:v>
                </c:pt>
                <c:pt idx="33785">
                  <c:v>-0.66894500000000001</c:v>
                </c:pt>
                <c:pt idx="33786">
                  <c:v>-0.68115199999999998</c:v>
                </c:pt>
                <c:pt idx="33787">
                  <c:v>-0.71777299999999999</c:v>
                </c:pt>
                <c:pt idx="33788">
                  <c:v>-0.72265599999999997</c:v>
                </c:pt>
                <c:pt idx="33789">
                  <c:v>-0.71777299999999999</c:v>
                </c:pt>
                <c:pt idx="33790">
                  <c:v>-0.76904300000000003</c:v>
                </c:pt>
                <c:pt idx="33791">
                  <c:v>-0.78369100000000003</c:v>
                </c:pt>
                <c:pt idx="33792">
                  <c:v>-0.81054700000000002</c:v>
                </c:pt>
                <c:pt idx="33793">
                  <c:v>-0.82031200000000004</c:v>
                </c:pt>
                <c:pt idx="33794">
                  <c:v>-0.83496099999999995</c:v>
                </c:pt>
                <c:pt idx="33795">
                  <c:v>-0.866699</c:v>
                </c:pt>
                <c:pt idx="33796">
                  <c:v>-0.88622999999999996</c:v>
                </c:pt>
                <c:pt idx="33797">
                  <c:v>-0.89355499999999999</c:v>
                </c:pt>
                <c:pt idx="33798">
                  <c:v>-0.89355499999999999</c:v>
                </c:pt>
                <c:pt idx="33799">
                  <c:v>-0.91308599999999995</c:v>
                </c:pt>
                <c:pt idx="33800">
                  <c:v>-0.92529300000000003</c:v>
                </c:pt>
                <c:pt idx="33801">
                  <c:v>-0.93994100000000003</c:v>
                </c:pt>
                <c:pt idx="33802">
                  <c:v>-0.94970699999999997</c:v>
                </c:pt>
                <c:pt idx="33803">
                  <c:v>-0.94970699999999997</c:v>
                </c:pt>
                <c:pt idx="33804">
                  <c:v>-0.95947300000000002</c:v>
                </c:pt>
                <c:pt idx="33805">
                  <c:v>-0.95947300000000002</c:v>
                </c:pt>
                <c:pt idx="33806">
                  <c:v>-0.96435499999999996</c:v>
                </c:pt>
                <c:pt idx="33807">
                  <c:v>-0.96191400000000005</c:v>
                </c:pt>
                <c:pt idx="33808">
                  <c:v>-0.96923800000000004</c:v>
                </c:pt>
                <c:pt idx="33809">
                  <c:v>-0.96435499999999996</c:v>
                </c:pt>
                <c:pt idx="33810">
                  <c:v>-0.95947300000000002</c:v>
                </c:pt>
                <c:pt idx="33811">
                  <c:v>-0.95703099999999997</c:v>
                </c:pt>
                <c:pt idx="33812">
                  <c:v>-0.96435499999999996</c:v>
                </c:pt>
                <c:pt idx="33813">
                  <c:v>-0.95947300000000002</c:v>
                </c:pt>
                <c:pt idx="33814">
                  <c:v>-0.95703099999999997</c:v>
                </c:pt>
                <c:pt idx="33815">
                  <c:v>-0.96923800000000004</c:v>
                </c:pt>
                <c:pt idx="33816">
                  <c:v>-0.944824</c:v>
                </c:pt>
                <c:pt idx="33817">
                  <c:v>-0.93261700000000003</c:v>
                </c:pt>
                <c:pt idx="33818">
                  <c:v>-0.91064500000000004</c:v>
                </c:pt>
                <c:pt idx="33819">
                  <c:v>-0.91064500000000004</c:v>
                </c:pt>
                <c:pt idx="33820">
                  <c:v>-0.88867200000000002</c:v>
                </c:pt>
                <c:pt idx="33821">
                  <c:v>-0.88378900000000005</c:v>
                </c:pt>
                <c:pt idx="33822">
                  <c:v>-0.87158199999999997</c:v>
                </c:pt>
                <c:pt idx="33823">
                  <c:v>-0.85693399999999997</c:v>
                </c:pt>
                <c:pt idx="33824">
                  <c:v>-0.82763699999999996</c:v>
                </c:pt>
                <c:pt idx="33825">
                  <c:v>-0.81542999999999999</c:v>
                </c:pt>
                <c:pt idx="33826">
                  <c:v>-0.77148399999999995</c:v>
                </c:pt>
                <c:pt idx="33827">
                  <c:v>-0.77880899999999997</c:v>
                </c:pt>
                <c:pt idx="33828">
                  <c:v>-0.76415999999999995</c:v>
                </c:pt>
                <c:pt idx="33829">
                  <c:v>-0.73974600000000001</c:v>
                </c:pt>
                <c:pt idx="33830">
                  <c:v>-0.72021500000000005</c:v>
                </c:pt>
                <c:pt idx="33831">
                  <c:v>-0.695801</c:v>
                </c:pt>
                <c:pt idx="33832">
                  <c:v>-0.65917999999999999</c:v>
                </c:pt>
                <c:pt idx="33833">
                  <c:v>-0.64941400000000005</c:v>
                </c:pt>
                <c:pt idx="33834">
                  <c:v>-0.61279300000000003</c:v>
                </c:pt>
                <c:pt idx="33835">
                  <c:v>-0.59082000000000001</c:v>
                </c:pt>
                <c:pt idx="33836">
                  <c:v>-0.57128900000000005</c:v>
                </c:pt>
                <c:pt idx="33837">
                  <c:v>-0.52490199999999998</c:v>
                </c:pt>
                <c:pt idx="33838">
                  <c:v>-0.51757799999999998</c:v>
                </c:pt>
                <c:pt idx="33839">
                  <c:v>-0.46386699999999997</c:v>
                </c:pt>
                <c:pt idx="33840">
                  <c:v>-0.44921899999999998</c:v>
                </c:pt>
                <c:pt idx="33841">
                  <c:v>-0.41748000000000002</c:v>
                </c:pt>
                <c:pt idx="33842">
                  <c:v>-0.39306600000000003</c:v>
                </c:pt>
                <c:pt idx="33843">
                  <c:v>-0.34423799999999999</c:v>
                </c:pt>
                <c:pt idx="33844">
                  <c:v>-0.322266</c:v>
                </c:pt>
                <c:pt idx="33845">
                  <c:v>-0.29541000000000001</c:v>
                </c:pt>
                <c:pt idx="33846">
                  <c:v>-0.26611299999999999</c:v>
                </c:pt>
                <c:pt idx="33847">
                  <c:v>-0.231934</c:v>
                </c:pt>
                <c:pt idx="33848">
                  <c:v>-0.20752000000000001</c:v>
                </c:pt>
                <c:pt idx="33849">
                  <c:v>-0.18066399999999999</c:v>
                </c:pt>
                <c:pt idx="33850">
                  <c:v>-0.124512</c:v>
                </c:pt>
                <c:pt idx="33851">
                  <c:v>-0.10253900000000001</c:v>
                </c:pt>
                <c:pt idx="33852">
                  <c:v>-8.0566399999999996E-2</c:v>
                </c:pt>
                <c:pt idx="33853">
                  <c:v>-3.6621099999999997E-2</c:v>
                </c:pt>
                <c:pt idx="33854">
                  <c:v>4.8828099999999996E-3</c:v>
                </c:pt>
                <c:pt idx="33855">
                  <c:v>2.9296900000000001E-2</c:v>
                </c:pt>
                <c:pt idx="33856">
                  <c:v>9.7656199999999992E-3</c:v>
                </c:pt>
                <c:pt idx="33857">
                  <c:v>0.114746</c:v>
                </c:pt>
                <c:pt idx="33858">
                  <c:v>0.12939500000000001</c:v>
                </c:pt>
                <c:pt idx="33859">
                  <c:v>0.17578099999999999</c:v>
                </c:pt>
                <c:pt idx="33860">
                  <c:v>0.19775400000000001</c:v>
                </c:pt>
                <c:pt idx="33861">
                  <c:v>0.224609</c:v>
                </c:pt>
                <c:pt idx="33862">
                  <c:v>0.26611299999999999</c:v>
                </c:pt>
                <c:pt idx="33863">
                  <c:v>0.28808600000000001</c:v>
                </c:pt>
                <c:pt idx="33864">
                  <c:v>0.32470700000000002</c:v>
                </c:pt>
                <c:pt idx="33865">
                  <c:v>0.35888700000000001</c:v>
                </c:pt>
                <c:pt idx="33866">
                  <c:v>0.38818399999999997</c:v>
                </c:pt>
                <c:pt idx="33867">
                  <c:v>0.41503899999999999</c:v>
                </c:pt>
                <c:pt idx="33868">
                  <c:v>0.44921899999999998</c:v>
                </c:pt>
                <c:pt idx="33869">
                  <c:v>0.52734400000000003</c:v>
                </c:pt>
                <c:pt idx="33870">
                  <c:v>0.50537100000000001</c:v>
                </c:pt>
                <c:pt idx="33871">
                  <c:v>0.546875</c:v>
                </c:pt>
                <c:pt idx="33872">
                  <c:v>0.56884800000000002</c:v>
                </c:pt>
                <c:pt idx="33873">
                  <c:v>0.59326199999999996</c:v>
                </c:pt>
                <c:pt idx="33874">
                  <c:v>0.625</c:v>
                </c:pt>
                <c:pt idx="33875">
                  <c:v>0.65185499999999996</c:v>
                </c:pt>
                <c:pt idx="33876">
                  <c:v>0.67627000000000004</c:v>
                </c:pt>
                <c:pt idx="33877">
                  <c:v>0.703125</c:v>
                </c:pt>
                <c:pt idx="33878">
                  <c:v>0.72997999999999996</c:v>
                </c:pt>
                <c:pt idx="33879">
                  <c:v>0.76171900000000003</c:v>
                </c:pt>
                <c:pt idx="33880">
                  <c:v>0.75683599999999995</c:v>
                </c:pt>
                <c:pt idx="33881">
                  <c:v>0.80078099999999997</c:v>
                </c:pt>
                <c:pt idx="33882">
                  <c:v>0.81298800000000004</c:v>
                </c:pt>
                <c:pt idx="33883">
                  <c:v>0.84228499999999995</c:v>
                </c:pt>
                <c:pt idx="33884">
                  <c:v>0.85449200000000003</c:v>
                </c:pt>
                <c:pt idx="33885">
                  <c:v>0.87646500000000005</c:v>
                </c:pt>
                <c:pt idx="33886">
                  <c:v>0.90087899999999999</c:v>
                </c:pt>
                <c:pt idx="33887">
                  <c:v>0.91308599999999995</c:v>
                </c:pt>
                <c:pt idx="33888">
                  <c:v>0.9375</c:v>
                </c:pt>
                <c:pt idx="33889">
                  <c:v>0.9375</c:v>
                </c:pt>
                <c:pt idx="33890">
                  <c:v>0.97412100000000001</c:v>
                </c:pt>
                <c:pt idx="33891">
                  <c:v>0.96435499999999996</c:v>
                </c:pt>
                <c:pt idx="33892">
                  <c:v>0.99121099999999995</c:v>
                </c:pt>
                <c:pt idx="33893">
                  <c:v>0.99121099999999995</c:v>
                </c:pt>
                <c:pt idx="33894">
                  <c:v>1.0083</c:v>
                </c:pt>
                <c:pt idx="33895">
                  <c:v>1.0083</c:v>
                </c:pt>
                <c:pt idx="33896">
                  <c:v>1.0400400000000001</c:v>
                </c:pt>
                <c:pt idx="33897">
                  <c:v>1.03271</c:v>
                </c:pt>
                <c:pt idx="33898">
                  <c:v>1.03271</c:v>
                </c:pt>
                <c:pt idx="33899">
                  <c:v>1.0498000000000001</c:v>
                </c:pt>
                <c:pt idx="33900">
                  <c:v>1.0571299999999999</c:v>
                </c:pt>
                <c:pt idx="33901">
                  <c:v>1.06934</c:v>
                </c:pt>
                <c:pt idx="33902">
                  <c:v>1.0595699999999999</c:v>
                </c:pt>
                <c:pt idx="33903">
                  <c:v>1.0571299999999999</c:v>
                </c:pt>
                <c:pt idx="33904">
                  <c:v>1.0571299999999999</c:v>
                </c:pt>
                <c:pt idx="33905">
                  <c:v>1.0522499999999999</c:v>
                </c:pt>
                <c:pt idx="33906">
                  <c:v>1.0571299999999999</c:v>
                </c:pt>
                <c:pt idx="33907">
                  <c:v>1.0400400000000001</c:v>
                </c:pt>
                <c:pt idx="33908">
                  <c:v>1.02783</c:v>
                </c:pt>
                <c:pt idx="33909">
                  <c:v>1.0424800000000001</c:v>
                </c:pt>
                <c:pt idx="33910">
                  <c:v>1.0376000000000001</c:v>
                </c:pt>
                <c:pt idx="33911">
                  <c:v>1.0376000000000001</c:v>
                </c:pt>
                <c:pt idx="33912">
                  <c:v>1.02051</c:v>
                </c:pt>
                <c:pt idx="33913">
                  <c:v>1.01318</c:v>
                </c:pt>
                <c:pt idx="33914">
                  <c:v>1.00342</c:v>
                </c:pt>
                <c:pt idx="33915">
                  <c:v>0.97412100000000001</c:v>
                </c:pt>
                <c:pt idx="33916">
                  <c:v>0.97900399999999999</c:v>
                </c:pt>
                <c:pt idx="33917">
                  <c:v>0.95703099999999997</c:v>
                </c:pt>
                <c:pt idx="33918">
                  <c:v>0.94726600000000005</c:v>
                </c:pt>
                <c:pt idx="33919">
                  <c:v>0.93261700000000003</c:v>
                </c:pt>
                <c:pt idx="33920">
                  <c:v>0.92040999999999995</c:v>
                </c:pt>
                <c:pt idx="33921">
                  <c:v>0.91064500000000004</c:v>
                </c:pt>
                <c:pt idx="33922">
                  <c:v>0.86181600000000003</c:v>
                </c:pt>
                <c:pt idx="33923">
                  <c:v>0.86181600000000003</c:v>
                </c:pt>
                <c:pt idx="33924">
                  <c:v>0.84228499999999995</c:v>
                </c:pt>
                <c:pt idx="33925">
                  <c:v>0.82275399999999999</c:v>
                </c:pt>
                <c:pt idx="33926">
                  <c:v>0.788574</c:v>
                </c:pt>
                <c:pt idx="33927">
                  <c:v>0.77636700000000003</c:v>
                </c:pt>
                <c:pt idx="33928">
                  <c:v>0.75195299999999998</c:v>
                </c:pt>
                <c:pt idx="33929">
                  <c:v>0.72753900000000005</c:v>
                </c:pt>
                <c:pt idx="33930">
                  <c:v>0.710449</c:v>
                </c:pt>
                <c:pt idx="33931">
                  <c:v>0.67627000000000004</c:v>
                </c:pt>
                <c:pt idx="33932">
                  <c:v>0.66406200000000004</c:v>
                </c:pt>
                <c:pt idx="33933">
                  <c:v>0.62744100000000003</c:v>
                </c:pt>
                <c:pt idx="33934">
                  <c:v>0.60058599999999995</c:v>
                </c:pt>
                <c:pt idx="33935">
                  <c:v>0.58105499999999999</c:v>
                </c:pt>
                <c:pt idx="33936">
                  <c:v>0.52246099999999995</c:v>
                </c:pt>
                <c:pt idx="33937">
                  <c:v>0.51269500000000001</c:v>
                </c:pt>
                <c:pt idx="33938">
                  <c:v>0.478516</c:v>
                </c:pt>
                <c:pt idx="33939">
                  <c:v>0.46386699999999997</c:v>
                </c:pt>
                <c:pt idx="33940">
                  <c:v>0.43457000000000001</c:v>
                </c:pt>
                <c:pt idx="33941">
                  <c:v>0.39306600000000003</c:v>
                </c:pt>
                <c:pt idx="33942">
                  <c:v>0.383301</c:v>
                </c:pt>
                <c:pt idx="33943">
                  <c:v>0.33447300000000002</c:v>
                </c:pt>
                <c:pt idx="33944">
                  <c:v>0.29785200000000001</c:v>
                </c:pt>
                <c:pt idx="33945">
                  <c:v>0.27832000000000001</c:v>
                </c:pt>
                <c:pt idx="33946">
                  <c:v>0.25390600000000002</c:v>
                </c:pt>
                <c:pt idx="33947">
                  <c:v>0.21728500000000001</c:v>
                </c:pt>
                <c:pt idx="33948">
                  <c:v>0.17822299999999999</c:v>
                </c:pt>
                <c:pt idx="33949">
                  <c:v>0.151367</c:v>
                </c:pt>
                <c:pt idx="33950">
                  <c:v>0.109863</c:v>
                </c:pt>
                <c:pt idx="33951">
                  <c:v>0.10253900000000001</c:v>
                </c:pt>
                <c:pt idx="33952">
                  <c:v>4.1503900000000003E-2</c:v>
                </c:pt>
                <c:pt idx="33953">
                  <c:v>1.2207000000000001E-2</c:v>
                </c:pt>
                <c:pt idx="33954">
                  <c:v>-1.2207000000000001E-2</c:v>
                </c:pt>
                <c:pt idx="33955">
                  <c:v>-4.6386700000000003E-2</c:v>
                </c:pt>
                <c:pt idx="33956">
                  <c:v>-8.0566399999999996E-2</c:v>
                </c:pt>
                <c:pt idx="33957">
                  <c:v>-0.10498</c:v>
                </c:pt>
                <c:pt idx="33958">
                  <c:v>-0.166016</c:v>
                </c:pt>
                <c:pt idx="33959">
                  <c:v>-0.166016</c:v>
                </c:pt>
                <c:pt idx="33960">
                  <c:v>-0.21484400000000001</c:v>
                </c:pt>
                <c:pt idx="33961">
                  <c:v>-0.231934</c:v>
                </c:pt>
                <c:pt idx="33962">
                  <c:v>-0.27343800000000001</c:v>
                </c:pt>
                <c:pt idx="33963">
                  <c:v>-0.31005899999999997</c:v>
                </c:pt>
                <c:pt idx="33964">
                  <c:v>-0.32958999999999999</c:v>
                </c:pt>
                <c:pt idx="33965">
                  <c:v>-0.36621100000000001</c:v>
                </c:pt>
                <c:pt idx="33966">
                  <c:v>-0.39306600000000003</c:v>
                </c:pt>
                <c:pt idx="33967">
                  <c:v>-0.42480499999999999</c:v>
                </c:pt>
                <c:pt idx="33968">
                  <c:v>-0.44677699999999998</c:v>
                </c:pt>
                <c:pt idx="33969">
                  <c:v>-0.478516</c:v>
                </c:pt>
                <c:pt idx="33970">
                  <c:v>-0.51269500000000001</c:v>
                </c:pt>
                <c:pt idx="33971">
                  <c:v>-0.53222700000000001</c:v>
                </c:pt>
                <c:pt idx="33972">
                  <c:v>-0.57617200000000002</c:v>
                </c:pt>
                <c:pt idx="33973">
                  <c:v>-0.59814500000000004</c:v>
                </c:pt>
                <c:pt idx="33974">
                  <c:v>-0.60790999999999995</c:v>
                </c:pt>
                <c:pt idx="33975">
                  <c:v>-0.63964799999999999</c:v>
                </c:pt>
                <c:pt idx="33976">
                  <c:v>-0.67871099999999995</c:v>
                </c:pt>
                <c:pt idx="33977">
                  <c:v>-0.70800799999999997</c:v>
                </c:pt>
                <c:pt idx="33978">
                  <c:v>-0.71777299999999999</c:v>
                </c:pt>
                <c:pt idx="33979">
                  <c:v>-0.71533199999999997</c:v>
                </c:pt>
                <c:pt idx="33980">
                  <c:v>-0.76171900000000003</c:v>
                </c:pt>
                <c:pt idx="33981">
                  <c:v>-0.773926</c:v>
                </c:pt>
                <c:pt idx="33982">
                  <c:v>-0.80810499999999996</c:v>
                </c:pt>
                <c:pt idx="33983">
                  <c:v>-0.81298800000000004</c:v>
                </c:pt>
                <c:pt idx="33984">
                  <c:v>-0.83496099999999995</c:v>
                </c:pt>
                <c:pt idx="33985">
                  <c:v>-0.84960899999999995</c:v>
                </c:pt>
                <c:pt idx="33986">
                  <c:v>-0.88378900000000005</c:v>
                </c:pt>
                <c:pt idx="33987">
                  <c:v>-0.88134800000000002</c:v>
                </c:pt>
                <c:pt idx="33988">
                  <c:v>-0.92040999999999995</c:v>
                </c:pt>
                <c:pt idx="33989">
                  <c:v>-0.90087899999999999</c:v>
                </c:pt>
                <c:pt idx="33990">
                  <c:v>-0.89843799999999996</c:v>
                </c:pt>
                <c:pt idx="33991">
                  <c:v>-0.93505899999999997</c:v>
                </c:pt>
                <c:pt idx="33992">
                  <c:v>-0.944824</c:v>
                </c:pt>
                <c:pt idx="33993">
                  <c:v>-0.94726600000000005</c:v>
                </c:pt>
                <c:pt idx="33994">
                  <c:v>-0.95214799999999999</c:v>
                </c:pt>
                <c:pt idx="33995">
                  <c:v>-0.95459000000000005</c:v>
                </c:pt>
                <c:pt idx="33996">
                  <c:v>-0.96191400000000005</c:v>
                </c:pt>
                <c:pt idx="33997">
                  <c:v>-0.97656200000000004</c:v>
                </c:pt>
                <c:pt idx="33998">
                  <c:v>-0.97412100000000001</c:v>
                </c:pt>
                <c:pt idx="33999">
                  <c:v>-0.97167999999999999</c:v>
                </c:pt>
                <c:pt idx="34000">
                  <c:v>-0.96191400000000005</c:v>
                </c:pt>
                <c:pt idx="34001">
                  <c:v>-0.96679700000000002</c:v>
                </c:pt>
                <c:pt idx="34002">
                  <c:v>-0.96679700000000002</c:v>
                </c:pt>
                <c:pt idx="34003">
                  <c:v>-0.97167999999999999</c:v>
                </c:pt>
                <c:pt idx="34004">
                  <c:v>-0.95703099999999997</c:v>
                </c:pt>
                <c:pt idx="34005">
                  <c:v>-0.95947300000000002</c:v>
                </c:pt>
                <c:pt idx="34006">
                  <c:v>-0.94238299999999997</c:v>
                </c:pt>
                <c:pt idx="34007">
                  <c:v>-0.93505899999999997</c:v>
                </c:pt>
                <c:pt idx="34008">
                  <c:v>-0.93994100000000003</c:v>
                </c:pt>
                <c:pt idx="34009">
                  <c:v>-0.92529300000000003</c:v>
                </c:pt>
                <c:pt idx="34010">
                  <c:v>-0.92040999999999995</c:v>
                </c:pt>
                <c:pt idx="34011">
                  <c:v>-0.89599600000000001</c:v>
                </c:pt>
                <c:pt idx="34012">
                  <c:v>-0.88378900000000005</c:v>
                </c:pt>
                <c:pt idx="34013">
                  <c:v>-0.87890599999999997</c:v>
                </c:pt>
                <c:pt idx="34014">
                  <c:v>-0.86425799999999997</c:v>
                </c:pt>
                <c:pt idx="34015">
                  <c:v>-0.83740199999999998</c:v>
                </c:pt>
                <c:pt idx="34016">
                  <c:v>-0.82763699999999996</c:v>
                </c:pt>
                <c:pt idx="34017">
                  <c:v>-0.80322300000000002</c:v>
                </c:pt>
                <c:pt idx="34018">
                  <c:v>-0.80566400000000005</c:v>
                </c:pt>
                <c:pt idx="34019">
                  <c:v>-0.76171900000000003</c:v>
                </c:pt>
                <c:pt idx="34020">
                  <c:v>-0.75195299999999998</c:v>
                </c:pt>
                <c:pt idx="34021">
                  <c:v>-0.72509800000000002</c:v>
                </c:pt>
                <c:pt idx="34022">
                  <c:v>-0.703125</c:v>
                </c:pt>
                <c:pt idx="34023">
                  <c:v>-0.67871099999999995</c:v>
                </c:pt>
                <c:pt idx="34024">
                  <c:v>-0.65673800000000004</c:v>
                </c:pt>
                <c:pt idx="34025">
                  <c:v>-0.625</c:v>
                </c:pt>
                <c:pt idx="34026">
                  <c:v>-0.60790999999999995</c:v>
                </c:pt>
                <c:pt idx="34027">
                  <c:v>-0.56396500000000005</c:v>
                </c:pt>
                <c:pt idx="34028">
                  <c:v>-0.539551</c:v>
                </c:pt>
                <c:pt idx="34029">
                  <c:v>-0.51025399999999999</c:v>
                </c:pt>
                <c:pt idx="34030">
                  <c:v>-0.50048800000000004</c:v>
                </c:pt>
                <c:pt idx="34031">
                  <c:v>-0.45654299999999998</c:v>
                </c:pt>
                <c:pt idx="34032">
                  <c:v>-0.41503899999999999</c:v>
                </c:pt>
                <c:pt idx="34033">
                  <c:v>-0.380859</c:v>
                </c:pt>
                <c:pt idx="34034">
                  <c:v>-0.37597700000000001</c:v>
                </c:pt>
                <c:pt idx="34035">
                  <c:v>-0.34179700000000002</c:v>
                </c:pt>
                <c:pt idx="34036">
                  <c:v>-0.31738300000000003</c:v>
                </c:pt>
                <c:pt idx="34037">
                  <c:v>-0.27587899999999999</c:v>
                </c:pt>
                <c:pt idx="34038">
                  <c:v>-0.246582</c:v>
                </c:pt>
                <c:pt idx="34039">
                  <c:v>-0.21240200000000001</c:v>
                </c:pt>
                <c:pt idx="34040">
                  <c:v>-0.19042999999999999</c:v>
                </c:pt>
                <c:pt idx="34041">
                  <c:v>-0.13916000000000001</c:v>
                </c:pt>
                <c:pt idx="34042">
                  <c:v>-0.12939500000000001</c:v>
                </c:pt>
                <c:pt idx="34043">
                  <c:v>-9.0331999999999996E-2</c:v>
                </c:pt>
                <c:pt idx="34044">
                  <c:v>-4.6386700000000003E-2</c:v>
                </c:pt>
                <c:pt idx="34045">
                  <c:v>-1.9531199999999999E-2</c:v>
                </c:pt>
                <c:pt idx="34046">
                  <c:v>6.3476599999999994E-2</c:v>
                </c:pt>
                <c:pt idx="34047">
                  <c:v>4.6386700000000003E-2</c:v>
                </c:pt>
                <c:pt idx="34048">
                  <c:v>8.0566399999999996E-2</c:v>
                </c:pt>
                <c:pt idx="34049">
                  <c:v>0.109863</c:v>
                </c:pt>
                <c:pt idx="34050">
                  <c:v>0.146484</c:v>
                </c:pt>
                <c:pt idx="34051">
                  <c:v>0.17089799999999999</c:v>
                </c:pt>
                <c:pt idx="34052">
                  <c:v>0.20507800000000001</c:v>
                </c:pt>
                <c:pt idx="34053">
                  <c:v>0.227051</c:v>
                </c:pt>
                <c:pt idx="34054">
                  <c:v>0.27587899999999999</c:v>
                </c:pt>
                <c:pt idx="34055">
                  <c:v>0.29296899999999998</c:v>
                </c:pt>
                <c:pt idx="34056">
                  <c:v>0.33447300000000002</c:v>
                </c:pt>
                <c:pt idx="34057">
                  <c:v>0.35400399999999999</c:v>
                </c:pt>
                <c:pt idx="34058">
                  <c:v>0.40771499999999999</c:v>
                </c:pt>
                <c:pt idx="34059">
                  <c:v>0.41748000000000002</c:v>
                </c:pt>
                <c:pt idx="34060">
                  <c:v>0.45654299999999998</c:v>
                </c:pt>
                <c:pt idx="34061">
                  <c:v>0.48095700000000002</c:v>
                </c:pt>
                <c:pt idx="34062">
                  <c:v>0.51513699999999996</c:v>
                </c:pt>
                <c:pt idx="34063">
                  <c:v>0.55664100000000005</c:v>
                </c:pt>
                <c:pt idx="34064">
                  <c:v>0.57128900000000005</c:v>
                </c:pt>
                <c:pt idx="34065">
                  <c:v>0.59570299999999998</c:v>
                </c:pt>
                <c:pt idx="34066">
                  <c:v>0.617676</c:v>
                </c:pt>
                <c:pt idx="34067">
                  <c:v>0.64697300000000002</c:v>
                </c:pt>
                <c:pt idx="34068">
                  <c:v>0.66406200000000004</c:v>
                </c:pt>
                <c:pt idx="34069">
                  <c:v>0.69824200000000003</c:v>
                </c:pt>
                <c:pt idx="34070">
                  <c:v>0.72509800000000002</c:v>
                </c:pt>
                <c:pt idx="34071">
                  <c:v>0.76660200000000001</c:v>
                </c:pt>
                <c:pt idx="34072">
                  <c:v>0.76415999999999995</c:v>
                </c:pt>
                <c:pt idx="34073">
                  <c:v>0.78369100000000003</c:v>
                </c:pt>
                <c:pt idx="34074">
                  <c:v>0.82275399999999999</c:v>
                </c:pt>
                <c:pt idx="34075">
                  <c:v>0.83252000000000004</c:v>
                </c:pt>
                <c:pt idx="34076">
                  <c:v>0.866699</c:v>
                </c:pt>
                <c:pt idx="34077">
                  <c:v>0.89599600000000001</c:v>
                </c:pt>
                <c:pt idx="34078">
                  <c:v>0.87890599999999997</c:v>
                </c:pt>
                <c:pt idx="34079">
                  <c:v>0.92285200000000001</c:v>
                </c:pt>
                <c:pt idx="34080">
                  <c:v>0.92773399999999995</c:v>
                </c:pt>
                <c:pt idx="34081">
                  <c:v>0.93505899999999997</c:v>
                </c:pt>
                <c:pt idx="34082">
                  <c:v>0.95214799999999999</c:v>
                </c:pt>
                <c:pt idx="34083">
                  <c:v>0.95947300000000002</c:v>
                </c:pt>
                <c:pt idx="34084">
                  <c:v>0.99121099999999995</c:v>
                </c:pt>
                <c:pt idx="34085">
                  <c:v>0.98632799999999998</c:v>
                </c:pt>
                <c:pt idx="34086">
                  <c:v>0.99609400000000003</c:v>
                </c:pt>
                <c:pt idx="34087">
                  <c:v>1.01807</c:v>
                </c:pt>
                <c:pt idx="34088">
                  <c:v>1.01074</c:v>
                </c:pt>
                <c:pt idx="34089">
                  <c:v>1.01562</c:v>
                </c:pt>
                <c:pt idx="34090">
                  <c:v>1.02051</c:v>
                </c:pt>
                <c:pt idx="34091">
                  <c:v>1.0376000000000001</c:v>
                </c:pt>
                <c:pt idx="34092">
                  <c:v>1.0376000000000001</c:v>
                </c:pt>
                <c:pt idx="34093">
                  <c:v>1.0400400000000001</c:v>
                </c:pt>
                <c:pt idx="34094">
                  <c:v>1.0424800000000001</c:v>
                </c:pt>
                <c:pt idx="34095">
                  <c:v>1.0473600000000001</c:v>
                </c:pt>
                <c:pt idx="34096">
                  <c:v>1.0424800000000001</c:v>
                </c:pt>
                <c:pt idx="34097">
                  <c:v>1.0351600000000001</c:v>
                </c:pt>
                <c:pt idx="34098">
                  <c:v>1.0522499999999999</c:v>
                </c:pt>
                <c:pt idx="34099">
                  <c:v>1.0376000000000001</c:v>
                </c:pt>
                <c:pt idx="34100">
                  <c:v>1.02783</c:v>
                </c:pt>
                <c:pt idx="34101">
                  <c:v>1.0083</c:v>
                </c:pt>
                <c:pt idx="34102">
                  <c:v>1.01318</c:v>
                </c:pt>
                <c:pt idx="34103">
                  <c:v>1.0083</c:v>
                </c:pt>
                <c:pt idx="34104">
                  <c:v>0.99121099999999995</c:v>
                </c:pt>
                <c:pt idx="34105">
                  <c:v>0.97900399999999999</c:v>
                </c:pt>
                <c:pt idx="34106">
                  <c:v>0.96923800000000004</c:v>
                </c:pt>
                <c:pt idx="34107">
                  <c:v>0.95703099999999997</c:v>
                </c:pt>
                <c:pt idx="34108">
                  <c:v>0.93261700000000003</c:v>
                </c:pt>
                <c:pt idx="34109">
                  <c:v>0.93994100000000003</c:v>
                </c:pt>
                <c:pt idx="34110">
                  <c:v>0.91308599999999995</c:v>
                </c:pt>
                <c:pt idx="34111">
                  <c:v>0.90087899999999999</c:v>
                </c:pt>
                <c:pt idx="34112">
                  <c:v>0.89111300000000004</c:v>
                </c:pt>
                <c:pt idx="34113">
                  <c:v>0.866699</c:v>
                </c:pt>
                <c:pt idx="34114">
                  <c:v>0.83984400000000003</c:v>
                </c:pt>
                <c:pt idx="34115">
                  <c:v>0.82763699999999996</c:v>
                </c:pt>
                <c:pt idx="34116">
                  <c:v>0.79834000000000005</c:v>
                </c:pt>
                <c:pt idx="34117">
                  <c:v>0.78369100000000003</c:v>
                </c:pt>
                <c:pt idx="34118">
                  <c:v>0.75195299999999998</c:v>
                </c:pt>
                <c:pt idx="34119">
                  <c:v>0.73242200000000002</c:v>
                </c:pt>
                <c:pt idx="34120">
                  <c:v>0.72265599999999997</c:v>
                </c:pt>
                <c:pt idx="34121">
                  <c:v>0.695801</c:v>
                </c:pt>
                <c:pt idx="34122">
                  <c:v>0.66406200000000004</c:v>
                </c:pt>
                <c:pt idx="34123">
                  <c:v>0.63964799999999999</c:v>
                </c:pt>
                <c:pt idx="34124">
                  <c:v>0.61279300000000003</c:v>
                </c:pt>
                <c:pt idx="34125">
                  <c:v>0.59082000000000001</c:v>
                </c:pt>
                <c:pt idx="34126">
                  <c:v>0.56396500000000005</c:v>
                </c:pt>
                <c:pt idx="34127">
                  <c:v>0.56152299999999999</c:v>
                </c:pt>
                <c:pt idx="34128">
                  <c:v>0.48095700000000002</c:v>
                </c:pt>
                <c:pt idx="34129">
                  <c:v>0.48339799999999999</c:v>
                </c:pt>
                <c:pt idx="34130">
                  <c:v>0.43701200000000001</c:v>
                </c:pt>
                <c:pt idx="34131">
                  <c:v>0.40771499999999999</c:v>
                </c:pt>
                <c:pt idx="34132">
                  <c:v>0.39306600000000003</c:v>
                </c:pt>
                <c:pt idx="34133">
                  <c:v>0.35888700000000001</c:v>
                </c:pt>
                <c:pt idx="34134">
                  <c:v>0.32714799999999999</c:v>
                </c:pt>
                <c:pt idx="34135">
                  <c:v>0.28564499999999998</c:v>
                </c:pt>
                <c:pt idx="34136">
                  <c:v>0.25634800000000002</c:v>
                </c:pt>
                <c:pt idx="34137">
                  <c:v>0.234375</c:v>
                </c:pt>
                <c:pt idx="34138">
                  <c:v>0.19775400000000001</c:v>
                </c:pt>
                <c:pt idx="34139">
                  <c:v>0.18554699999999999</c:v>
                </c:pt>
                <c:pt idx="34140">
                  <c:v>0.13916000000000001</c:v>
                </c:pt>
                <c:pt idx="34141">
                  <c:v>0.13427700000000001</c:v>
                </c:pt>
                <c:pt idx="34142">
                  <c:v>7.0800799999999997E-2</c:v>
                </c:pt>
                <c:pt idx="34143">
                  <c:v>3.6621099999999997E-2</c:v>
                </c:pt>
                <c:pt idx="34144">
                  <c:v>-2.4414100000000002E-3</c:v>
                </c:pt>
                <c:pt idx="34145">
                  <c:v>-3.1738299999999997E-2</c:v>
                </c:pt>
                <c:pt idx="34146">
                  <c:v>-5.8593800000000001E-2</c:v>
                </c:pt>
                <c:pt idx="34147">
                  <c:v>-8.0566399999999996E-2</c:v>
                </c:pt>
                <c:pt idx="34148">
                  <c:v>-0.12695300000000001</c:v>
                </c:pt>
                <c:pt idx="34149">
                  <c:v>-0.151367</c:v>
                </c:pt>
                <c:pt idx="34150">
                  <c:v>-0.19287099999999999</c:v>
                </c:pt>
                <c:pt idx="34151">
                  <c:v>-0.222168</c:v>
                </c:pt>
                <c:pt idx="34152">
                  <c:v>-0.236816</c:v>
                </c:pt>
                <c:pt idx="34153">
                  <c:v>-0.28564499999999998</c:v>
                </c:pt>
                <c:pt idx="34154">
                  <c:v>-0.29541000000000001</c:v>
                </c:pt>
                <c:pt idx="34155">
                  <c:v>-0.34179700000000002</c:v>
                </c:pt>
                <c:pt idx="34156">
                  <c:v>-0.38818399999999997</c:v>
                </c:pt>
                <c:pt idx="34157">
                  <c:v>-0.40771499999999999</c:v>
                </c:pt>
                <c:pt idx="34158">
                  <c:v>-0.42968800000000001</c:v>
                </c:pt>
                <c:pt idx="34159">
                  <c:v>-0.46875</c:v>
                </c:pt>
                <c:pt idx="34160">
                  <c:v>-0.48583999999999999</c:v>
                </c:pt>
                <c:pt idx="34161">
                  <c:v>-0.52246099999999995</c:v>
                </c:pt>
                <c:pt idx="34162">
                  <c:v>-0.54443399999999997</c:v>
                </c:pt>
                <c:pt idx="34163">
                  <c:v>-0.56640599999999997</c:v>
                </c:pt>
                <c:pt idx="34164">
                  <c:v>-0.59814500000000004</c:v>
                </c:pt>
                <c:pt idx="34165">
                  <c:v>-0.62255899999999997</c:v>
                </c:pt>
                <c:pt idx="34166">
                  <c:v>-0.65429700000000002</c:v>
                </c:pt>
                <c:pt idx="34167">
                  <c:v>-0.70068399999999997</c:v>
                </c:pt>
                <c:pt idx="34168">
                  <c:v>-0.70068399999999997</c:v>
                </c:pt>
                <c:pt idx="34169">
                  <c:v>-0.69335899999999995</c:v>
                </c:pt>
                <c:pt idx="34170">
                  <c:v>-0.74707000000000001</c:v>
                </c:pt>
                <c:pt idx="34171">
                  <c:v>-0.77148399999999995</c:v>
                </c:pt>
                <c:pt idx="34172">
                  <c:v>-0.79101600000000005</c:v>
                </c:pt>
                <c:pt idx="34173">
                  <c:v>-0.81054700000000002</c:v>
                </c:pt>
                <c:pt idx="34174">
                  <c:v>-0.83007799999999998</c:v>
                </c:pt>
                <c:pt idx="34175">
                  <c:v>-0.84472700000000001</c:v>
                </c:pt>
                <c:pt idx="34176">
                  <c:v>-0.86425799999999997</c:v>
                </c:pt>
                <c:pt idx="34177">
                  <c:v>-0.87890599999999997</c:v>
                </c:pt>
                <c:pt idx="34178">
                  <c:v>-0.90820299999999998</c:v>
                </c:pt>
                <c:pt idx="34179">
                  <c:v>-0.91064500000000004</c:v>
                </c:pt>
                <c:pt idx="34180">
                  <c:v>-0.91796900000000003</c:v>
                </c:pt>
                <c:pt idx="34181">
                  <c:v>-0.92285200000000001</c:v>
                </c:pt>
                <c:pt idx="34182">
                  <c:v>-0.93261700000000003</c:v>
                </c:pt>
                <c:pt idx="34183">
                  <c:v>-0.94726600000000005</c:v>
                </c:pt>
                <c:pt idx="34184">
                  <c:v>-0.94726600000000005</c:v>
                </c:pt>
                <c:pt idx="34185">
                  <c:v>-0.96923800000000004</c:v>
                </c:pt>
                <c:pt idx="34186">
                  <c:v>-0.98144500000000001</c:v>
                </c:pt>
                <c:pt idx="34187">
                  <c:v>-0.97656200000000004</c:v>
                </c:pt>
                <c:pt idx="34188">
                  <c:v>-0.97656200000000004</c:v>
                </c:pt>
                <c:pt idx="34189">
                  <c:v>-0.96435499999999996</c:v>
                </c:pt>
                <c:pt idx="34190">
                  <c:v>-0.97900399999999999</c:v>
                </c:pt>
                <c:pt idx="34191">
                  <c:v>-0.97656200000000004</c:v>
                </c:pt>
                <c:pt idx="34192">
                  <c:v>-0.97900399999999999</c:v>
                </c:pt>
                <c:pt idx="34193">
                  <c:v>-0.96679700000000002</c:v>
                </c:pt>
                <c:pt idx="34194">
                  <c:v>-0.96923800000000004</c:v>
                </c:pt>
                <c:pt idx="34195">
                  <c:v>-0.97656200000000004</c:v>
                </c:pt>
                <c:pt idx="34196">
                  <c:v>-0.96679700000000002</c:v>
                </c:pt>
                <c:pt idx="34197">
                  <c:v>-0.92040999999999995</c:v>
                </c:pt>
                <c:pt idx="34198">
                  <c:v>-0.94238299999999997</c:v>
                </c:pt>
                <c:pt idx="34199">
                  <c:v>-0.91308599999999995</c:v>
                </c:pt>
                <c:pt idx="34200">
                  <c:v>-0.91552699999999998</c:v>
                </c:pt>
                <c:pt idx="34201">
                  <c:v>-0.90576199999999996</c:v>
                </c:pt>
                <c:pt idx="34202">
                  <c:v>-0.89843799999999996</c:v>
                </c:pt>
                <c:pt idx="34203">
                  <c:v>-0.88867200000000002</c:v>
                </c:pt>
                <c:pt idx="34204">
                  <c:v>-0.87890599999999997</c:v>
                </c:pt>
                <c:pt idx="34205">
                  <c:v>-0.85449200000000003</c:v>
                </c:pt>
                <c:pt idx="34206">
                  <c:v>-0.83007799999999998</c:v>
                </c:pt>
                <c:pt idx="34207">
                  <c:v>-0.82763699999999996</c:v>
                </c:pt>
                <c:pt idx="34208">
                  <c:v>-0.80810499999999996</c:v>
                </c:pt>
                <c:pt idx="34209">
                  <c:v>-0.773926</c:v>
                </c:pt>
                <c:pt idx="34210">
                  <c:v>-0.76660200000000001</c:v>
                </c:pt>
                <c:pt idx="34211">
                  <c:v>-0.73974600000000001</c:v>
                </c:pt>
                <c:pt idx="34212">
                  <c:v>-0.710449</c:v>
                </c:pt>
                <c:pt idx="34213">
                  <c:v>-0.67871099999999995</c:v>
                </c:pt>
                <c:pt idx="34214">
                  <c:v>-0.67627000000000004</c:v>
                </c:pt>
                <c:pt idx="34215">
                  <c:v>-0.65185499999999996</c:v>
                </c:pt>
                <c:pt idx="34216">
                  <c:v>-0.625</c:v>
                </c:pt>
                <c:pt idx="34217">
                  <c:v>-0.57617200000000002</c:v>
                </c:pt>
                <c:pt idx="34218">
                  <c:v>-0.54931600000000003</c:v>
                </c:pt>
                <c:pt idx="34219">
                  <c:v>-0.52978499999999995</c:v>
                </c:pt>
                <c:pt idx="34220">
                  <c:v>-0.50781200000000004</c:v>
                </c:pt>
                <c:pt idx="34221">
                  <c:v>-0.48339799999999999</c:v>
                </c:pt>
                <c:pt idx="34222">
                  <c:v>-0.44677699999999998</c:v>
                </c:pt>
                <c:pt idx="34223">
                  <c:v>-0.41503899999999999</c:v>
                </c:pt>
                <c:pt idx="34224">
                  <c:v>-0.38818399999999997</c:v>
                </c:pt>
                <c:pt idx="34225">
                  <c:v>-0.37597700000000001</c:v>
                </c:pt>
                <c:pt idx="34226">
                  <c:v>-0.322266</c:v>
                </c:pt>
                <c:pt idx="34227">
                  <c:v>-0.29785200000000001</c:v>
                </c:pt>
                <c:pt idx="34228">
                  <c:v>-0.27587899999999999</c:v>
                </c:pt>
                <c:pt idx="34229">
                  <c:v>-0.241699</c:v>
                </c:pt>
                <c:pt idx="34230">
                  <c:v>-0.19775400000000001</c:v>
                </c:pt>
                <c:pt idx="34231">
                  <c:v>-0.15625</c:v>
                </c:pt>
                <c:pt idx="34232">
                  <c:v>-0.12939500000000001</c:v>
                </c:pt>
                <c:pt idx="34233">
                  <c:v>-0.10253900000000001</c:v>
                </c:pt>
                <c:pt idx="34234">
                  <c:v>-6.5918000000000004E-2</c:v>
                </c:pt>
                <c:pt idx="34235">
                  <c:v>-3.1738299999999997E-2</c:v>
                </c:pt>
                <c:pt idx="34236">
                  <c:v>4.39453E-2</c:v>
                </c:pt>
                <c:pt idx="34237">
                  <c:v>3.41797E-2</c:v>
                </c:pt>
                <c:pt idx="34238">
                  <c:v>4.8828099999999999E-2</c:v>
                </c:pt>
                <c:pt idx="34239">
                  <c:v>0.117188</c:v>
                </c:pt>
                <c:pt idx="34240">
                  <c:v>0.13183600000000001</c:v>
                </c:pt>
                <c:pt idx="34241">
                  <c:v>0.17089799999999999</c:v>
                </c:pt>
                <c:pt idx="34242">
                  <c:v>0.18798799999999999</c:v>
                </c:pt>
                <c:pt idx="34243">
                  <c:v>0.229492</c:v>
                </c:pt>
                <c:pt idx="34244">
                  <c:v>0.26611299999999999</c:v>
                </c:pt>
                <c:pt idx="34245">
                  <c:v>0.29785200000000001</c:v>
                </c:pt>
                <c:pt idx="34246">
                  <c:v>0.32958999999999999</c:v>
                </c:pt>
                <c:pt idx="34247">
                  <c:v>0.37109399999999998</c:v>
                </c:pt>
                <c:pt idx="34248">
                  <c:v>0.39306600000000003</c:v>
                </c:pt>
                <c:pt idx="34249">
                  <c:v>0.383301</c:v>
                </c:pt>
                <c:pt idx="34250">
                  <c:v>0.461426</c:v>
                </c:pt>
                <c:pt idx="34251">
                  <c:v>0.48095700000000002</c:v>
                </c:pt>
                <c:pt idx="34252">
                  <c:v>0.51757799999999998</c:v>
                </c:pt>
                <c:pt idx="34253">
                  <c:v>0.54443399999999997</c:v>
                </c:pt>
                <c:pt idx="34254">
                  <c:v>0.57372999999999996</c:v>
                </c:pt>
                <c:pt idx="34255">
                  <c:v>0.59570299999999998</c:v>
                </c:pt>
                <c:pt idx="34256">
                  <c:v>0.64209000000000005</c:v>
                </c:pt>
                <c:pt idx="34257">
                  <c:v>0.66650399999999999</c:v>
                </c:pt>
                <c:pt idx="34258">
                  <c:v>0.66894500000000001</c:v>
                </c:pt>
                <c:pt idx="34259">
                  <c:v>0.69335899999999995</c:v>
                </c:pt>
                <c:pt idx="34260">
                  <c:v>0.72997999999999996</c:v>
                </c:pt>
                <c:pt idx="34261">
                  <c:v>0.74951199999999996</c:v>
                </c:pt>
                <c:pt idx="34262">
                  <c:v>0.78369100000000003</c:v>
                </c:pt>
                <c:pt idx="34263">
                  <c:v>0.81298800000000004</c:v>
                </c:pt>
                <c:pt idx="34264">
                  <c:v>0.83496099999999995</c:v>
                </c:pt>
                <c:pt idx="34265">
                  <c:v>0.84716800000000003</c:v>
                </c:pt>
                <c:pt idx="34266">
                  <c:v>0.86914100000000005</c:v>
                </c:pt>
                <c:pt idx="34267">
                  <c:v>0.89111300000000004</c:v>
                </c:pt>
                <c:pt idx="34268">
                  <c:v>0.89843799999999996</c:v>
                </c:pt>
                <c:pt idx="34269">
                  <c:v>0.91796900000000003</c:v>
                </c:pt>
                <c:pt idx="34270">
                  <c:v>0.92529300000000003</c:v>
                </c:pt>
                <c:pt idx="34271">
                  <c:v>0.95214799999999999</c:v>
                </c:pt>
                <c:pt idx="34272">
                  <c:v>0.95947300000000002</c:v>
                </c:pt>
                <c:pt idx="34273">
                  <c:v>0.98632799999999998</c:v>
                </c:pt>
                <c:pt idx="34274">
                  <c:v>0.99853499999999995</c:v>
                </c:pt>
                <c:pt idx="34275">
                  <c:v>1.00098</c:v>
                </c:pt>
                <c:pt idx="34276">
                  <c:v>1.02051</c:v>
                </c:pt>
                <c:pt idx="34277">
                  <c:v>0.99365199999999998</c:v>
                </c:pt>
                <c:pt idx="34278">
                  <c:v>1.01562</c:v>
                </c:pt>
                <c:pt idx="34279">
                  <c:v>1.0449200000000001</c:v>
                </c:pt>
                <c:pt idx="34280">
                  <c:v>1.0546899999999999</c:v>
                </c:pt>
                <c:pt idx="34281">
                  <c:v>1.0571299999999999</c:v>
                </c:pt>
                <c:pt idx="34282">
                  <c:v>1.0522499999999999</c:v>
                </c:pt>
                <c:pt idx="34283">
                  <c:v>1.0620099999999999</c:v>
                </c:pt>
                <c:pt idx="34284">
                  <c:v>1.0644499999999999</c:v>
                </c:pt>
                <c:pt idx="34285">
                  <c:v>1.0620099999999999</c:v>
                </c:pt>
                <c:pt idx="34286">
                  <c:v>1.0644499999999999</c:v>
                </c:pt>
                <c:pt idx="34287">
                  <c:v>1.0546899999999999</c:v>
                </c:pt>
                <c:pt idx="34288">
                  <c:v>1.09375</c:v>
                </c:pt>
                <c:pt idx="34289">
                  <c:v>1.0522499999999999</c:v>
                </c:pt>
                <c:pt idx="34290">
                  <c:v>1.0376000000000001</c:v>
                </c:pt>
                <c:pt idx="34291">
                  <c:v>1.0376000000000001</c:v>
                </c:pt>
                <c:pt idx="34292">
                  <c:v>1.0424800000000001</c:v>
                </c:pt>
                <c:pt idx="34293">
                  <c:v>1.01562</c:v>
                </c:pt>
                <c:pt idx="34294">
                  <c:v>1.02051</c:v>
                </c:pt>
                <c:pt idx="34295">
                  <c:v>1.0083</c:v>
                </c:pt>
                <c:pt idx="34296">
                  <c:v>1.00586</c:v>
                </c:pt>
                <c:pt idx="34297">
                  <c:v>0.99609400000000003</c:v>
                </c:pt>
                <c:pt idx="34298">
                  <c:v>0.98632799999999998</c:v>
                </c:pt>
                <c:pt idx="34299">
                  <c:v>0.95947300000000002</c:v>
                </c:pt>
                <c:pt idx="34300">
                  <c:v>0.94238299999999997</c:v>
                </c:pt>
                <c:pt idx="34301">
                  <c:v>0.93505899999999997</c:v>
                </c:pt>
                <c:pt idx="34302">
                  <c:v>0.91064500000000004</c:v>
                </c:pt>
                <c:pt idx="34303">
                  <c:v>0.88378900000000005</c:v>
                </c:pt>
                <c:pt idx="34304">
                  <c:v>0.866699</c:v>
                </c:pt>
                <c:pt idx="34305">
                  <c:v>0.86914100000000005</c:v>
                </c:pt>
                <c:pt idx="34306">
                  <c:v>0.84228499999999995</c:v>
                </c:pt>
                <c:pt idx="34307">
                  <c:v>0.81542999999999999</c:v>
                </c:pt>
                <c:pt idx="34308">
                  <c:v>0.79101600000000005</c:v>
                </c:pt>
                <c:pt idx="34309">
                  <c:v>0.77148399999999995</c:v>
                </c:pt>
                <c:pt idx="34310">
                  <c:v>0.74462899999999999</c:v>
                </c:pt>
                <c:pt idx="34311">
                  <c:v>0.72997999999999996</c:v>
                </c:pt>
                <c:pt idx="34312">
                  <c:v>0.71289100000000005</c:v>
                </c:pt>
                <c:pt idx="34313">
                  <c:v>0.67627000000000004</c:v>
                </c:pt>
                <c:pt idx="34314">
                  <c:v>0.65429700000000002</c:v>
                </c:pt>
                <c:pt idx="34315">
                  <c:v>0.62011700000000003</c:v>
                </c:pt>
                <c:pt idx="34316">
                  <c:v>0.59326199999999996</c:v>
                </c:pt>
                <c:pt idx="34317">
                  <c:v>0.57861300000000004</c:v>
                </c:pt>
                <c:pt idx="34318">
                  <c:v>0.53466800000000003</c:v>
                </c:pt>
                <c:pt idx="34319">
                  <c:v>0.52002000000000004</c:v>
                </c:pt>
                <c:pt idx="34320">
                  <c:v>0.48095700000000002</c:v>
                </c:pt>
                <c:pt idx="34321">
                  <c:v>0.45410200000000001</c:v>
                </c:pt>
                <c:pt idx="34322">
                  <c:v>0.43457000000000001</c:v>
                </c:pt>
                <c:pt idx="34323">
                  <c:v>0.383301</c:v>
                </c:pt>
                <c:pt idx="34324">
                  <c:v>0.35888700000000001</c:v>
                </c:pt>
                <c:pt idx="34325">
                  <c:v>0.34179700000000002</c:v>
                </c:pt>
                <c:pt idx="34326">
                  <c:v>0.29785200000000001</c:v>
                </c:pt>
                <c:pt idx="34327">
                  <c:v>0.25634800000000002</c:v>
                </c:pt>
                <c:pt idx="34328">
                  <c:v>0.239258</c:v>
                </c:pt>
                <c:pt idx="34329">
                  <c:v>0.21972700000000001</c:v>
                </c:pt>
                <c:pt idx="34330">
                  <c:v>0.17089799999999999</c:v>
                </c:pt>
                <c:pt idx="34331">
                  <c:v>0.13427700000000001</c:v>
                </c:pt>
                <c:pt idx="34332">
                  <c:v>0.10253900000000001</c:v>
                </c:pt>
                <c:pt idx="34333">
                  <c:v>7.0800799999999997E-2</c:v>
                </c:pt>
                <c:pt idx="34334">
                  <c:v>4.6386700000000003E-2</c:v>
                </c:pt>
                <c:pt idx="34335">
                  <c:v>1.4648400000000001E-2</c:v>
                </c:pt>
                <c:pt idx="34336">
                  <c:v>-2.6855500000000001E-2</c:v>
                </c:pt>
                <c:pt idx="34337">
                  <c:v>-3.90625E-2</c:v>
                </c:pt>
                <c:pt idx="34338">
                  <c:v>-9.2773400000000006E-2</c:v>
                </c:pt>
                <c:pt idx="34339">
                  <c:v>-0.112305</c:v>
                </c:pt>
                <c:pt idx="34340">
                  <c:v>-0.161133</c:v>
                </c:pt>
                <c:pt idx="34341">
                  <c:v>-0.19531200000000001</c:v>
                </c:pt>
                <c:pt idx="34342">
                  <c:v>-0.21240200000000001</c:v>
                </c:pt>
                <c:pt idx="34343">
                  <c:v>-0.25878899999999999</c:v>
                </c:pt>
                <c:pt idx="34344">
                  <c:v>-0.25146499999999999</c:v>
                </c:pt>
                <c:pt idx="34345">
                  <c:v>-0.30029299999999998</c:v>
                </c:pt>
                <c:pt idx="34346">
                  <c:v>-0.33691399999999999</c:v>
                </c:pt>
                <c:pt idx="34347">
                  <c:v>-0.37353500000000001</c:v>
                </c:pt>
                <c:pt idx="34348">
                  <c:v>-0.400391</c:v>
                </c:pt>
                <c:pt idx="34349">
                  <c:v>-0.41503899999999999</c:v>
                </c:pt>
                <c:pt idx="34350">
                  <c:v>-0.46386699999999997</c:v>
                </c:pt>
                <c:pt idx="34351">
                  <c:v>-0.48583999999999999</c:v>
                </c:pt>
                <c:pt idx="34352">
                  <c:v>-0.51269500000000001</c:v>
                </c:pt>
                <c:pt idx="34353">
                  <c:v>-0.539551</c:v>
                </c:pt>
                <c:pt idx="34354">
                  <c:v>-0.56396500000000005</c:v>
                </c:pt>
                <c:pt idx="34355">
                  <c:v>-0.58349600000000001</c:v>
                </c:pt>
                <c:pt idx="34356">
                  <c:v>-0.625</c:v>
                </c:pt>
                <c:pt idx="34357">
                  <c:v>-0.64453099999999997</c:v>
                </c:pt>
                <c:pt idx="34358">
                  <c:v>-0.66894500000000001</c:v>
                </c:pt>
                <c:pt idx="34359">
                  <c:v>-0.70556600000000003</c:v>
                </c:pt>
                <c:pt idx="34360">
                  <c:v>-0.71533199999999997</c:v>
                </c:pt>
                <c:pt idx="34361">
                  <c:v>-0.73730499999999999</c:v>
                </c:pt>
                <c:pt idx="34362">
                  <c:v>-0.74951199999999996</c:v>
                </c:pt>
                <c:pt idx="34363">
                  <c:v>-0.78125</c:v>
                </c:pt>
                <c:pt idx="34364">
                  <c:v>-0.79589799999999999</c:v>
                </c:pt>
                <c:pt idx="34365">
                  <c:v>-0.81054700000000002</c:v>
                </c:pt>
                <c:pt idx="34366">
                  <c:v>-0.84716800000000003</c:v>
                </c:pt>
                <c:pt idx="34367">
                  <c:v>-0.85693399999999997</c:v>
                </c:pt>
                <c:pt idx="34368">
                  <c:v>-0.87158199999999997</c:v>
                </c:pt>
                <c:pt idx="34369">
                  <c:v>-0.87646500000000005</c:v>
                </c:pt>
                <c:pt idx="34370">
                  <c:v>-0.90576199999999996</c:v>
                </c:pt>
                <c:pt idx="34371">
                  <c:v>-0.91064500000000004</c:v>
                </c:pt>
                <c:pt idx="34372">
                  <c:v>-0.90820299999999998</c:v>
                </c:pt>
                <c:pt idx="34373">
                  <c:v>-0.91552699999999998</c:v>
                </c:pt>
                <c:pt idx="34374">
                  <c:v>-0.9375</c:v>
                </c:pt>
                <c:pt idx="34375">
                  <c:v>-0.95947300000000002</c:v>
                </c:pt>
                <c:pt idx="34376">
                  <c:v>-0.95459000000000005</c:v>
                </c:pt>
                <c:pt idx="34377">
                  <c:v>-0.944824</c:v>
                </c:pt>
                <c:pt idx="34378">
                  <c:v>-0.95459000000000005</c:v>
                </c:pt>
                <c:pt idx="34379">
                  <c:v>-0.96191400000000005</c:v>
                </c:pt>
                <c:pt idx="34380">
                  <c:v>-0.96679700000000002</c:v>
                </c:pt>
                <c:pt idx="34381">
                  <c:v>-0.96923800000000004</c:v>
                </c:pt>
                <c:pt idx="34382">
                  <c:v>-0.96435499999999996</c:v>
                </c:pt>
                <c:pt idx="34383">
                  <c:v>-0.95947300000000002</c:v>
                </c:pt>
                <c:pt idx="34384">
                  <c:v>-0.95947300000000002</c:v>
                </c:pt>
                <c:pt idx="34385">
                  <c:v>-0.97412100000000001</c:v>
                </c:pt>
                <c:pt idx="34386">
                  <c:v>-0.95214799999999999</c:v>
                </c:pt>
                <c:pt idx="34387">
                  <c:v>-0.96191400000000005</c:v>
                </c:pt>
                <c:pt idx="34388">
                  <c:v>-0.94238299999999997</c:v>
                </c:pt>
                <c:pt idx="34389">
                  <c:v>-0.9375</c:v>
                </c:pt>
                <c:pt idx="34390">
                  <c:v>-0.91308599999999995</c:v>
                </c:pt>
                <c:pt idx="34391">
                  <c:v>-0.92285200000000001</c:v>
                </c:pt>
                <c:pt idx="34392">
                  <c:v>-0.91308599999999995</c:v>
                </c:pt>
                <c:pt idx="34393">
                  <c:v>-0.89843799999999996</c:v>
                </c:pt>
                <c:pt idx="34394">
                  <c:v>-0.87890599999999997</c:v>
                </c:pt>
                <c:pt idx="34395">
                  <c:v>-0.84960899999999995</c:v>
                </c:pt>
                <c:pt idx="34396">
                  <c:v>-0.83740199999999998</c:v>
                </c:pt>
                <c:pt idx="34397">
                  <c:v>-0.83496099999999995</c:v>
                </c:pt>
                <c:pt idx="34398">
                  <c:v>-0.77148399999999995</c:v>
                </c:pt>
                <c:pt idx="34399">
                  <c:v>-0.79101600000000005</c:v>
                </c:pt>
                <c:pt idx="34400">
                  <c:v>-0.76904300000000003</c:v>
                </c:pt>
                <c:pt idx="34401">
                  <c:v>-0.75927699999999998</c:v>
                </c:pt>
                <c:pt idx="34402">
                  <c:v>-0.72265599999999997</c:v>
                </c:pt>
                <c:pt idx="34403">
                  <c:v>-0.703125</c:v>
                </c:pt>
                <c:pt idx="34404">
                  <c:v>-0.68603499999999995</c:v>
                </c:pt>
                <c:pt idx="34405">
                  <c:v>-0.65673800000000004</c:v>
                </c:pt>
                <c:pt idx="34406">
                  <c:v>-0.632324</c:v>
                </c:pt>
                <c:pt idx="34407">
                  <c:v>-0.625</c:v>
                </c:pt>
                <c:pt idx="34408">
                  <c:v>-0.59326199999999996</c:v>
                </c:pt>
                <c:pt idx="34409">
                  <c:v>-0.54199200000000003</c:v>
                </c:pt>
                <c:pt idx="34410">
                  <c:v>-0.53222700000000001</c:v>
                </c:pt>
                <c:pt idx="34411">
                  <c:v>-0.50048800000000004</c:v>
                </c:pt>
                <c:pt idx="34412">
                  <c:v>-0.48828100000000002</c:v>
                </c:pt>
                <c:pt idx="34413">
                  <c:v>-0.44921899999999998</c:v>
                </c:pt>
                <c:pt idx="34414">
                  <c:v>-0.41503899999999999</c:v>
                </c:pt>
                <c:pt idx="34415">
                  <c:v>-0.38818399999999997</c:v>
                </c:pt>
                <c:pt idx="34416">
                  <c:v>-0.34912100000000001</c:v>
                </c:pt>
                <c:pt idx="34417">
                  <c:v>-0.32958999999999999</c:v>
                </c:pt>
                <c:pt idx="34418">
                  <c:v>-0.305176</c:v>
                </c:pt>
                <c:pt idx="34419">
                  <c:v>-0.25878899999999999</c:v>
                </c:pt>
                <c:pt idx="34420">
                  <c:v>-0.239258</c:v>
                </c:pt>
                <c:pt idx="34421">
                  <c:v>-0.20263700000000001</c:v>
                </c:pt>
                <c:pt idx="34422">
                  <c:v>-0.17089799999999999</c:v>
                </c:pt>
                <c:pt idx="34423">
                  <c:v>-0.12695300000000001</c:v>
                </c:pt>
                <c:pt idx="34424">
                  <c:v>-0.107422</c:v>
                </c:pt>
                <c:pt idx="34425">
                  <c:v>-6.5918000000000004E-2</c:v>
                </c:pt>
                <c:pt idx="34426">
                  <c:v>-2.9296900000000001E-2</c:v>
                </c:pt>
                <c:pt idx="34427">
                  <c:v>-2.4414100000000002E-3</c:v>
                </c:pt>
                <c:pt idx="34428">
                  <c:v>3.1738299999999997E-2</c:v>
                </c:pt>
                <c:pt idx="34429">
                  <c:v>6.8359400000000001E-2</c:v>
                </c:pt>
                <c:pt idx="34430">
                  <c:v>9.0331999999999996E-2</c:v>
                </c:pt>
                <c:pt idx="34431">
                  <c:v>0.13427700000000001</c:v>
                </c:pt>
                <c:pt idx="34432">
                  <c:v>0.146484</c:v>
                </c:pt>
                <c:pt idx="34433">
                  <c:v>0.20019500000000001</c:v>
                </c:pt>
                <c:pt idx="34434">
                  <c:v>0.222168</c:v>
                </c:pt>
                <c:pt idx="34435">
                  <c:v>0.25390600000000002</c:v>
                </c:pt>
                <c:pt idx="34436">
                  <c:v>0.28320299999999998</c:v>
                </c:pt>
                <c:pt idx="34437">
                  <c:v>0.305176</c:v>
                </c:pt>
                <c:pt idx="34438">
                  <c:v>0.36376999999999998</c:v>
                </c:pt>
                <c:pt idx="34439">
                  <c:v>0.39550800000000003</c:v>
                </c:pt>
                <c:pt idx="34440">
                  <c:v>0.41503899999999999</c:v>
                </c:pt>
                <c:pt idx="34441">
                  <c:v>0.44189499999999998</c:v>
                </c:pt>
                <c:pt idx="34442">
                  <c:v>0.47119100000000003</c:v>
                </c:pt>
                <c:pt idx="34443">
                  <c:v>0.49804700000000002</c:v>
                </c:pt>
                <c:pt idx="34444">
                  <c:v>0.52246099999999995</c:v>
                </c:pt>
                <c:pt idx="34445">
                  <c:v>0.57128900000000005</c:v>
                </c:pt>
                <c:pt idx="34446">
                  <c:v>0.57861300000000004</c:v>
                </c:pt>
                <c:pt idx="34447">
                  <c:v>0.62011700000000003</c:v>
                </c:pt>
                <c:pt idx="34448">
                  <c:v>0.617676</c:v>
                </c:pt>
                <c:pt idx="34449">
                  <c:v>0.67138699999999996</c:v>
                </c:pt>
                <c:pt idx="34450">
                  <c:v>0.67871099999999995</c:v>
                </c:pt>
                <c:pt idx="34451">
                  <c:v>0.71777299999999999</c:v>
                </c:pt>
                <c:pt idx="34452">
                  <c:v>0.73974600000000001</c:v>
                </c:pt>
                <c:pt idx="34453">
                  <c:v>0.76904300000000003</c:v>
                </c:pt>
                <c:pt idx="34454">
                  <c:v>0.77148399999999995</c:v>
                </c:pt>
                <c:pt idx="34455">
                  <c:v>0.80566400000000005</c:v>
                </c:pt>
                <c:pt idx="34456">
                  <c:v>0.82519500000000001</c:v>
                </c:pt>
                <c:pt idx="34457">
                  <c:v>0.852051</c:v>
                </c:pt>
                <c:pt idx="34458">
                  <c:v>0.86181600000000003</c:v>
                </c:pt>
                <c:pt idx="34459">
                  <c:v>0.88378900000000005</c:v>
                </c:pt>
                <c:pt idx="34460">
                  <c:v>0.89843799999999996</c:v>
                </c:pt>
                <c:pt idx="34461">
                  <c:v>0.90576199999999996</c:v>
                </c:pt>
                <c:pt idx="34462">
                  <c:v>0.9375</c:v>
                </c:pt>
                <c:pt idx="34463">
                  <c:v>0.944824</c:v>
                </c:pt>
                <c:pt idx="34464">
                  <c:v>0.95947300000000002</c:v>
                </c:pt>
                <c:pt idx="34465">
                  <c:v>0.97167999999999999</c:v>
                </c:pt>
                <c:pt idx="34466">
                  <c:v>0.97412100000000001</c:v>
                </c:pt>
                <c:pt idx="34467">
                  <c:v>0.95459000000000005</c:v>
                </c:pt>
                <c:pt idx="34468">
                  <c:v>1.00098</c:v>
                </c:pt>
                <c:pt idx="34469">
                  <c:v>1.01074</c:v>
                </c:pt>
                <c:pt idx="34470">
                  <c:v>1.0083</c:v>
                </c:pt>
                <c:pt idx="34471">
                  <c:v>1.03027</c:v>
                </c:pt>
                <c:pt idx="34472">
                  <c:v>1.03271</c:v>
                </c:pt>
                <c:pt idx="34473">
                  <c:v>1.0400400000000001</c:v>
                </c:pt>
                <c:pt idx="34474">
                  <c:v>1.0424800000000001</c:v>
                </c:pt>
                <c:pt idx="34475">
                  <c:v>1.0522499999999999</c:v>
                </c:pt>
                <c:pt idx="34476">
                  <c:v>1.0424800000000001</c:v>
                </c:pt>
                <c:pt idx="34477">
                  <c:v>1.0424800000000001</c:v>
                </c:pt>
                <c:pt idx="34478">
                  <c:v>1.0571299999999999</c:v>
                </c:pt>
                <c:pt idx="34479">
                  <c:v>1.03271</c:v>
                </c:pt>
                <c:pt idx="34480">
                  <c:v>0.97412100000000001</c:v>
                </c:pt>
                <c:pt idx="34481">
                  <c:v>1.01562</c:v>
                </c:pt>
                <c:pt idx="34482">
                  <c:v>1.0083</c:v>
                </c:pt>
                <c:pt idx="34483">
                  <c:v>1.02051</c:v>
                </c:pt>
                <c:pt idx="34484">
                  <c:v>1.00586</c:v>
                </c:pt>
                <c:pt idx="34485">
                  <c:v>0.99365199999999998</c:v>
                </c:pt>
                <c:pt idx="34486">
                  <c:v>0.99609400000000003</c:v>
                </c:pt>
                <c:pt idx="34487">
                  <c:v>0.96923800000000004</c:v>
                </c:pt>
                <c:pt idx="34488">
                  <c:v>0.96435499999999996</c:v>
                </c:pt>
                <c:pt idx="34489">
                  <c:v>0.96679700000000002</c:v>
                </c:pt>
                <c:pt idx="34490">
                  <c:v>0.93994100000000003</c:v>
                </c:pt>
                <c:pt idx="34491">
                  <c:v>0.92285200000000001</c:v>
                </c:pt>
                <c:pt idx="34492">
                  <c:v>0.90087899999999999</c:v>
                </c:pt>
                <c:pt idx="34493">
                  <c:v>0.89843799999999996</c:v>
                </c:pt>
                <c:pt idx="34494">
                  <c:v>0.87646500000000005</c:v>
                </c:pt>
                <c:pt idx="34495">
                  <c:v>0.83252000000000004</c:v>
                </c:pt>
                <c:pt idx="34496">
                  <c:v>0.84228499999999995</c:v>
                </c:pt>
                <c:pt idx="34497">
                  <c:v>0.83740199999999998</c:v>
                </c:pt>
                <c:pt idx="34498">
                  <c:v>0.79345699999999997</c:v>
                </c:pt>
                <c:pt idx="34499">
                  <c:v>0.77880899999999997</c:v>
                </c:pt>
                <c:pt idx="34500">
                  <c:v>0.74218799999999996</c:v>
                </c:pt>
                <c:pt idx="34501">
                  <c:v>0.73730499999999999</c:v>
                </c:pt>
                <c:pt idx="34502">
                  <c:v>0.70068399999999997</c:v>
                </c:pt>
                <c:pt idx="34503">
                  <c:v>0.68359400000000003</c:v>
                </c:pt>
                <c:pt idx="34504">
                  <c:v>0.65917999999999999</c:v>
                </c:pt>
                <c:pt idx="34505">
                  <c:v>0.62744100000000003</c:v>
                </c:pt>
                <c:pt idx="34506">
                  <c:v>0.60546900000000003</c:v>
                </c:pt>
                <c:pt idx="34507">
                  <c:v>0.55664100000000005</c:v>
                </c:pt>
                <c:pt idx="34508">
                  <c:v>0.58349600000000001</c:v>
                </c:pt>
                <c:pt idx="34509">
                  <c:v>0.52246099999999995</c:v>
                </c:pt>
                <c:pt idx="34510">
                  <c:v>0.49072300000000002</c:v>
                </c:pt>
                <c:pt idx="34511">
                  <c:v>0.47363300000000003</c:v>
                </c:pt>
                <c:pt idx="34512">
                  <c:v>0.44189499999999998</c:v>
                </c:pt>
                <c:pt idx="34513">
                  <c:v>0.40527299999999999</c:v>
                </c:pt>
                <c:pt idx="34514">
                  <c:v>0.37841799999999998</c:v>
                </c:pt>
                <c:pt idx="34515">
                  <c:v>0.34423799999999999</c:v>
                </c:pt>
                <c:pt idx="34516">
                  <c:v>0.305176</c:v>
                </c:pt>
                <c:pt idx="34517">
                  <c:v>0.26123000000000002</c:v>
                </c:pt>
                <c:pt idx="34518">
                  <c:v>0.24902299999999999</c:v>
                </c:pt>
                <c:pt idx="34519">
                  <c:v>0.18066399999999999</c:v>
                </c:pt>
                <c:pt idx="34520">
                  <c:v>0.19042999999999999</c:v>
                </c:pt>
                <c:pt idx="34521">
                  <c:v>0.17578099999999999</c:v>
                </c:pt>
                <c:pt idx="34522">
                  <c:v>0.114746</c:v>
                </c:pt>
                <c:pt idx="34523">
                  <c:v>9.2773400000000006E-2</c:v>
                </c:pt>
                <c:pt idx="34524">
                  <c:v>5.3710899999999999E-2</c:v>
                </c:pt>
                <c:pt idx="34525">
                  <c:v>2.4414100000000001E-2</c:v>
                </c:pt>
                <c:pt idx="34526">
                  <c:v>-4.8828099999999996E-3</c:v>
                </c:pt>
                <c:pt idx="34527">
                  <c:v>-4.1503900000000003E-2</c:v>
                </c:pt>
                <c:pt idx="34528">
                  <c:v>-7.0800799999999997E-2</c:v>
                </c:pt>
                <c:pt idx="34529">
                  <c:v>-0.10498</c:v>
                </c:pt>
                <c:pt idx="34530">
                  <c:v>-0.13916000000000001</c:v>
                </c:pt>
                <c:pt idx="34531">
                  <c:v>-0.168457</c:v>
                </c:pt>
                <c:pt idx="34532">
                  <c:v>-0.20019500000000001</c:v>
                </c:pt>
                <c:pt idx="34533">
                  <c:v>-0.20996100000000001</c:v>
                </c:pt>
                <c:pt idx="34534">
                  <c:v>-0.26367200000000002</c:v>
                </c:pt>
                <c:pt idx="34535">
                  <c:v>-0.28564499999999998</c:v>
                </c:pt>
                <c:pt idx="34536">
                  <c:v>-0.319824</c:v>
                </c:pt>
                <c:pt idx="34537">
                  <c:v>-0.36621100000000001</c:v>
                </c:pt>
                <c:pt idx="34538">
                  <c:v>-0.397949</c:v>
                </c:pt>
                <c:pt idx="34539">
                  <c:v>-0.42968800000000001</c:v>
                </c:pt>
                <c:pt idx="34540">
                  <c:v>-0.45410200000000001</c:v>
                </c:pt>
                <c:pt idx="34541">
                  <c:v>-0.478516</c:v>
                </c:pt>
                <c:pt idx="34542">
                  <c:v>-0.51269500000000001</c:v>
                </c:pt>
                <c:pt idx="34543">
                  <c:v>-0.53710899999999995</c:v>
                </c:pt>
                <c:pt idx="34544">
                  <c:v>-0.55175799999999997</c:v>
                </c:pt>
                <c:pt idx="34545">
                  <c:v>-0.59814500000000004</c:v>
                </c:pt>
                <c:pt idx="34546">
                  <c:v>-0.61523399999999995</c:v>
                </c:pt>
                <c:pt idx="34547">
                  <c:v>-0.67138699999999996</c:v>
                </c:pt>
                <c:pt idx="34548">
                  <c:v>-0.66406200000000004</c:v>
                </c:pt>
                <c:pt idx="34549">
                  <c:v>-0.710449</c:v>
                </c:pt>
                <c:pt idx="34550">
                  <c:v>-0.71533199999999997</c:v>
                </c:pt>
                <c:pt idx="34551">
                  <c:v>-0.72753900000000005</c:v>
                </c:pt>
                <c:pt idx="34552">
                  <c:v>-0.74951199999999996</c:v>
                </c:pt>
                <c:pt idx="34553">
                  <c:v>-0.78125</c:v>
                </c:pt>
                <c:pt idx="34554">
                  <c:v>-0.80322300000000002</c:v>
                </c:pt>
                <c:pt idx="34555">
                  <c:v>-0.81542999999999999</c:v>
                </c:pt>
                <c:pt idx="34556">
                  <c:v>-0.83740199999999998</c:v>
                </c:pt>
                <c:pt idx="34557">
                  <c:v>-0.84960899999999995</c:v>
                </c:pt>
                <c:pt idx="34558">
                  <c:v>-0.86425799999999997</c:v>
                </c:pt>
                <c:pt idx="34559">
                  <c:v>-0.87646500000000005</c:v>
                </c:pt>
                <c:pt idx="34560">
                  <c:v>-0.91308599999999995</c:v>
                </c:pt>
                <c:pt idx="34561">
                  <c:v>-0.89599600000000001</c:v>
                </c:pt>
                <c:pt idx="34562">
                  <c:v>-0.92285200000000001</c:v>
                </c:pt>
                <c:pt idx="34563">
                  <c:v>-0.93261700000000003</c:v>
                </c:pt>
                <c:pt idx="34564">
                  <c:v>-0.93994100000000003</c:v>
                </c:pt>
                <c:pt idx="34565">
                  <c:v>-0.94726600000000005</c:v>
                </c:pt>
                <c:pt idx="34566">
                  <c:v>-0.94970699999999997</c:v>
                </c:pt>
                <c:pt idx="34567">
                  <c:v>-0.98632799999999998</c:v>
                </c:pt>
                <c:pt idx="34568">
                  <c:v>-0.96923800000000004</c:v>
                </c:pt>
                <c:pt idx="34569">
                  <c:v>-0.97412100000000001</c:v>
                </c:pt>
                <c:pt idx="34570">
                  <c:v>-0.97656200000000004</c:v>
                </c:pt>
                <c:pt idx="34571">
                  <c:v>-0.97412100000000001</c:v>
                </c:pt>
                <c:pt idx="34572">
                  <c:v>-0.96923800000000004</c:v>
                </c:pt>
                <c:pt idx="34573">
                  <c:v>-0.98388699999999996</c:v>
                </c:pt>
                <c:pt idx="34574">
                  <c:v>-0.97656200000000004</c:v>
                </c:pt>
                <c:pt idx="34575">
                  <c:v>-0.99853499999999995</c:v>
                </c:pt>
                <c:pt idx="34576">
                  <c:v>-0.97900399999999999</c:v>
                </c:pt>
                <c:pt idx="34577">
                  <c:v>-0.98632799999999998</c:v>
                </c:pt>
                <c:pt idx="34578">
                  <c:v>-0.94726600000000005</c:v>
                </c:pt>
                <c:pt idx="34579">
                  <c:v>-0.96191400000000005</c:v>
                </c:pt>
                <c:pt idx="34580">
                  <c:v>-0.94970699999999997</c:v>
                </c:pt>
                <c:pt idx="34581">
                  <c:v>-0.95214799999999999</c:v>
                </c:pt>
                <c:pt idx="34582">
                  <c:v>-0.92285200000000001</c:v>
                </c:pt>
                <c:pt idx="34583">
                  <c:v>-0.92040999999999995</c:v>
                </c:pt>
                <c:pt idx="34584">
                  <c:v>-0.89355499999999999</c:v>
                </c:pt>
                <c:pt idx="34585">
                  <c:v>-0.89111300000000004</c:v>
                </c:pt>
                <c:pt idx="34586">
                  <c:v>-0.85449200000000003</c:v>
                </c:pt>
                <c:pt idx="34587">
                  <c:v>-0.859375</c:v>
                </c:pt>
                <c:pt idx="34588">
                  <c:v>-0.83496099999999995</c:v>
                </c:pt>
                <c:pt idx="34589">
                  <c:v>-0.82031200000000004</c:v>
                </c:pt>
                <c:pt idx="34590">
                  <c:v>-0.84716800000000003</c:v>
                </c:pt>
                <c:pt idx="34591">
                  <c:v>-0.77880899999999997</c:v>
                </c:pt>
                <c:pt idx="34592">
                  <c:v>-0.76904300000000003</c:v>
                </c:pt>
                <c:pt idx="34593">
                  <c:v>-0.74218799999999996</c:v>
                </c:pt>
                <c:pt idx="34594">
                  <c:v>-0.72265599999999997</c:v>
                </c:pt>
                <c:pt idx="34595">
                  <c:v>-0.69335899999999995</c:v>
                </c:pt>
                <c:pt idx="34596">
                  <c:v>-0.66894500000000001</c:v>
                </c:pt>
                <c:pt idx="34597">
                  <c:v>-0.64453099999999997</c:v>
                </c:pt>
                <c:pt idx="34598">
                  <c:v>-0.62011700000000003</c:v>
                </c:pt>
                <c:pt idx="34599">
                  <c:v>-0.60058599999999995</c:v>
                </c:pt>
                <c:pt idx="34600">
                  <c:v>-0.56884800000000002</c:v>
                </c:pt>
                <c:pt idx="34601">
                  <c:v>-0.54443399999999997</c:v>
                </c:pt>
                <c:pt idx="34602">
                  <c:v>-0.51513699999999996</c:v>
                </c:pt>
                <c:pt idx="34603">
                  <c:v>-0.49316399999999999</c:v>
                </c:pt>
                <c:pt idx="34604">
                  <c:v>-0.46386699999999997</c:v>
                </c:pt>
                <c:pt idx="34605">
                  <c:v>-0.42480499999999999</c:v>
                </c:pt>
                <c:pt idx="34606">
                  <c:v>-0.400391</c:v>
                </c:pt>
                <c:pt idx="34607">
                  <c:v>-0.36621100000000001</c:v>
                </c:pt>
                <c:pt idx="34608">
                  <c:v>-0.34179700000000002</c:v>
                </c:pt>
                <c:pt idx="34609">
                  <c:v>-0.30029299999999998</c:v>
                </c:pt>
                <c:pt idx="34610">
                  <c:v>-0.25390600000000002</c:v>
                </c:pt>
                <c:pt idx="34611">
                  <c:v>-0.234375</c:v>
                </c:pt>
                <c:pt idx="34612">
                  <c:v>-0.20507800000000001</c:v>
                </c:pt>
                <c:pt idx="34613">
                  <c:v>-0.163574</c:v>
                </c:pt>
                <c:pt idx="34614">
                  <c:v>-0.13916000000000001</c:v>
                </c:pt>
                <c:pt idx="34615">
                  <c:v>-9.5214800000000002E-2</c:v>
                </c:pt>
                <c:pt idx="34616">
                  <c:v>-5.3710899999999999E-2</c:v>
                </c:pt>
                <c:pt idx="34617">
                  <c:v>-3.6621099999999997E-2</c:v>
                </c:pt>
                <c:pt idx="34618">
                  <c:v>-4.8828099999999996E-3</c:v>
                </c:pt>
                <c:pt idx="34619">
                  <c:v>3.41797E-2</c:v>
                </c:pt>
                <c:pt idx="34620">
                  <c:v>0.13671900000000001</c:v>
                </c:pt>
                <c:pt idx="34621">
                  <c:v>0.10253900000000001</c:v>
                </c:pt>
                <c:pt idx="34622">
                  <c:v>0.12939500000000001</c:v>
                </c:pt>
                <c:pt idx="34623">
                  <c:v>0.153809</c:v>
                </c:pt>
                <c:pt idx="34624">
                  <c:v>0.19531200000000001</c:v>
                </c:pt>
                <c:pt idx="34625">
                  <c:v>0.227051</c:v>
                </c:pt>
                <c:pt idx="34626">
                  <c:v>0.25390600000000002</c:v>
                </c:pt>
                <c:pt idx="34627">
                  <c:v>0.27587899999999999</c:v>
                </c:pt>
                <c:pt idx="34628">
                  <c:v>0.32470700000000002</c:v>
                </c:pt>
                <c:pt idx="34629">
                  <c:v>0.34179700000000002</c:v>
                </c:pt>
                <c:pt idx="34630">
                  <c:v>0.39550800000000003</c:v>
                </c:pt>
                <c:pt idx="34631">
                  <c:v>0.40527299999999999</c:v>
                </c:pt>
                <c:pt idx="34632">
                  <c:v>0.43701200000000001</c:v>
                </c:pt>
                <c:pt idx="34633">
                  <c:v>0.48828100000000002</c:v>
                </c:pt>
                <c:pt idx="34634">
                  <c:v>0.51025399999999999</c:v>
                </c:pt>
                <c:pt idx="34635">
                  <c:v>0.54443399999999997</c:v>
                </c:pt>
                <c:pt idx="34636">
                  <c:v>0.56396500000000005</c:v>
                </c:pt>
                <c:pt idx="34637">
                  <c:v>0.59082000000000001</c:v>
                </c:pt>
                <c:pt idx="34638">
                  <c:v>0.60058599999999995</c:v>
                </c:pt>
                <c:pt idx="34639">
                  <c:v>0.64209000000000005</c:v>
                </c:pt>
                <c:pt idx="34640">
                  <c:v>0.68115199999999998</c:v>
                </c:pt>
                <c:pt idx="34641">
                  <c:v>0.703125</c:v>
                </c:pt>
                <c:pt idx="34642">
                  <c:v>0.72021500000000005</c:v>
                </c:pt>
                <c:pt idx="34643">
                  <c:v>0.75683599999999995</c:v>
                </c:pt>
                <c:pt idx="34644">
                  <c:v>0.79101600000000005</c:v>
                </c:pt>
                <c:pt idx="34645">
                  <c:v>0.80566400000000005</c:v>
                </c:pt>
                <c:pt idx="34646">
                  <c:v>0.83007799999999998</c:v>
                </c:pt>
                <c:pt idx="34647">
                  <c:v>0.83496099999999995</c:v>
                </c:pt>
                <c:pt idx="34648">
                  <c:v>0.859375</c:v>
                </c:pt>
                <c:pt idx="34649">
                  <c:v>0.88378900000000005</c:v>
                </c:pt>
                <c:pt idx="34650">
                  <c:v>0.90576199999999996</c:v>
                </c:pt>
                <c:pt idx="34651">
                  <c:v>0.90820299999999998</c:v>
                </c:pt>
                <c:pt idx="34652">
                  <c:v>0.94726600000000005</c:v>
                </c:pt>
                <c:pt idx="34653">
                  <c:v>0.94726600000000005</c:v>
                </c:pt>
                <c:pt idx="34654">
                  <c:v>0.95214799999999999</c:v>
                </c:pt>
                <c:pt idx="34655">
                  <c:v>0.96923800000000004</c:v>
                </c:pt>
                <c:pt idx="34656">
                  <c:v>0.99609400000000003</c:v>
                </c:pt>
                <c:pt idx="34657">
                  <c:v>1.00342</c:v>
                </c:pt>
                <c:pt idx="34658">
                  <c:v>1.00586</c:v>
                </c:pt>
                <c:pt idx="34659">
                  <c:v>1.02051</c:v>
                </c:pt>
                <c:pt idx="34660">
                  <c:v>1.01807</c:v>
                </c:pt>
                <c:pt idx="34661">
                  <c:v>1.0376000000000001</c:v>
                </c:pt>
                <c:pt idx="34662">
                  <c:v>1.0424800000000001</c:v>
                </c:pt>
                <c:pt idx="34663">
                  <c:v>1.0473600000000001</c:v>
                </c:pt>
                <c:pt idx="34664">
                  <c:v>1.0498000000000001</c:v>
                </c:pt>
                <c:pt idx="34665">
                  <c:v>1.0498000000000001</c:v>
                </c:pt>
                <c:pt idx="34666">
                  <c:v>1.0620099999999999</c:v>
                </c:pt>
                <c:pt idx="34667">
                  <c:v>1.07666</c:v>
                </c:pt>
                <c:pt idx="34668">
                  <c:v>1.0571299999999999</c:v>
                </c:pt>
                <c:pt idx="34669">
                  <c:v>1.0620099999999999</c:v>
                </c:pt>
                <c:pt idx="34670">
                  <c:v>1.00342</c:v>
                </c:pt>
                <c:pt idx="34671">
                  <c:v>1.0522499999999999</c:v>
                </c:pt>
                <c:pt idx="34672">
                  <c:v>1.0571299999999999</c:v>
                </c:pt>
                <c:pt idx="34673">
                  <c:v>1.0473600000000001</c:v>
                </c:pt>
                <c:pt idx="34674">
                  <c:v>1.02295</c:v>
                </c:pt>
                <c:pt idx="34675">
                  <c:v>1.02783</c:v>
                </c:pt>
                <c:pt idx="34676">
                  <c:v>1.02539</c:v>
                </c:pt>
                <c:pt idx="34677">
                  <c:v>1.00098</c:v>
                </c:pt>
                <c:pt idx="34678">
                  <c:v>0.99609400000000003</c:v>
                </c:pt>
                <c:pt idx="34679">
                  <c:v>0.98144500000000001</c:v>
                </c:pt>
                <c:pt idx="34680">
                  <c:v>0.97412100000000001</c:v>
                </c:pt>
                <c:pt idx="34681">
                  <c:v>0.95459000000000005</c:v>
                </c:pt>
                <c:pt idx="34682">
                  <c:v>0.94970699999999997</c:v>
                </c:pt>
                <c:pt idx="34683">
                  <c:v>0.92040999999999995</c:v>
                </c:pt>
                <c:pt idx="34684">
                  <c:v>0.91796900000000003</c:v>
                </c:pt>
                <c:pt idx="34685">
                  <c:v>0.92040999999999995</c:v>
                </c:pt>
                <c:pt idx="34686">
                  <c:v>0.87890599999999997</c:v>
                </c:pt>
                <c:pt idx="34687">
                  <c:v>0.84960899999999995</c:v>
                </c:pt>
                <c:pt idx="34688">
                  <c:v>0.84228499999999995</c:v>
                </c:pt>
                <c:pt idx="34689">
                  <c:v>0.81298800000000004</c:v>
                </c:pt>
                <c:pt idx="34690">
                  <c:v>0.77880899999999997</c:v>
                </c:pt>
                <c:pt idx="34691">
                  <c:v>0.76660200000000001</c:v>
                </c:pt>
                <c:pt idx="34692">
                  <c:v>0.74218799999999996</c:v>
                </c:pt>
                <c:pt idx="34693">
                  <c:v>0.72509800000000002</c:v>
                </c:pt>
                <c:pt idx="34694">
                  <c:v>0.70068399999999997</c:v>
                </c:pt>
                <c:pt idx="34695">
                  <c:v>0.66650399999999999</c:v>
                </c:pt>
                <c:pt idx="34696">
                  <c:v>0.65429700000000002</c:v>
                </c:pt>
                <c:pt idx="34697">
                  <c:v>0.60546900000000003</c:v>
                </c:pt>
                <c:pt idx="34698">
                  <c:v>0.62255899999999997</c:v>
                </c:pt>
                <c:pt idx="34699">
                  <c:v>0.55908199999999997</c:v>
                </c:pt>
                <c:pt idx="34700">
                  <c:v>0.51269500000000001</c:v>
                </c:pt>
                <c:pt idx="34701">
                  <c:v>0.49316399999999999</c:v>
                </c:pt>
                <c:pt idx="34702">
                  <c:v>0.47363300000000003</c:v>
                </c:pt>
                <c:pt idx="34703">
                  <c:v>0.461426</c:v>
                </c:pt>
                <c:pt idx="34704">
                  <c:v>0.42724600000000001</c:v>
                </c:pt>
                <c:pt idx="34705">
                  <c:v>0.380859</c:v>
                </c:pt>
                <c:pt idx="34706">
                  <c:v>0.34912100000000001</c:v>
                </c:pt>
                <c:pt idx="34707">
                  <c:v>0.32470700000000002</c:v>
                </c:pt>
                <c:pt idx="34708">
                  <c:v>0.27587899999999999</c:v>
                </c:pt>
                <c:pt idx="34709">
                  <c:v>0.25390600000000002</c:v>
                </c:pt>
                <c:pt idx="34710">
                  <c:v>0.21972700000000001</c:v>
                </c:pt>
                <c:pt idx="34711">
                  <c:v>0.21972700000000001</c:v>
                </c:pt>
                <c:pt idx="34712">
                  <c:v>0.161133</c:v>
                </c:pt>
                <c:pt idx="34713">
                  <c:v>0.146484</c:v>
                </c:pt>
                <c:pt idx="34714">
                  <c:v>0.109863</c:v>
                </c:pt>
                <c:pt idx="34715">
                  <c:v>7.0800799999999997E-2</c:v>
                </c:pt>
                <c:pt idx="34716">
                  <c:v>4.1503900000000003E-2</c:v>
                </c:pt>
                <c:pt idx="34717">
                  <c:v>-2.4414100000000002E-3</c:v>
                </c:pt>
                <c:pt idx="34718">
                  <c:v>-3.41797E-2</c:v>
                </c:pt>
                <c:pt idx="34719">
                  <c:v>-5.6152300000000002E-2</c:v>
                </c:pt>
                <c:pt idx="34720">
                  <c:v>-9.7656199999999999E-2</c:v>
                </c:pt>
                <c:pt idx="34721">
                  <c:v>-0.12207</c:v>
                </c:pt>
                <c:pt idx="34722">
                  <c:v>-0.166016</c:v>
                </c:pt>
                <c:pt idx="34723">
                  <c:v>-0.18798799999999999</c:v>
                </c:pt>
                <c:pt idx="34724">
                  <c:v>-0.229492</c:v>
                </c:pt>
                <c:pt idx="34725">
                  <c:v>-0.26123000000000002</c:v>
                </c:pt>
                <c:pt idx="34726">
                  <c:v>-0.30029299999999998</c:v>
                </c:pt>
                <c:pt idx="34727">
                  <c:v>-0.32714799999999999</c:v>
                </c:pt>
                <c:pt idx="34728">
                  <c:v>-0.35400399999999999</c:v>
                </c:pt>
                <c:pt idx="34729">
                  <c:v>-0.380859</c:v>
                </c:pt>
                <c:pt idx="34730">
                  <c:v>-0.40527299999999999</c:v>
                </c:pt>
                <c:pt idx="34731">
                  <c:v>-0.43945299999999998</c:v>
                </c:pt>
                <c:pt idx="34732">
                  <c:v>-0.45654299999999998</c:v>
                </c:pt>
                <c:pt idx="34733">
                  <c:v>-0.49560500000000002</c:v>
                </c:pt>
                <c:pt idx="34734">
                  <c:v>-0.53466800000000003</c:v>
                </c:pt>
                <c:pt idx="34735">
                  <c:v>-0.554199</c:v>
                </c:pt>
                <c:pt idx="34736">
                  <c:v>-0.57861300000000004</c:v>
                </c:pt>
                <c:pt idx="34737">
                  <c:v>-0.62988299999999997</c:v>
                </c:pt>
                <c:pt idx="34738">
                  <c:v>-0.63720699999999997</c:v>
                </c:pt>
                <c:pt idx="34739">
                  <c:v>-0.64697300000000002</c:v>
                </c:pt>
                <c:pt idx="34740">
                  <c:v>-0.68847700000000001</c:v>
                </c:pt>
                <c:pt idx="34741">
                  <c:v>-0.69335899999999995</c:v>
                </c:pt>
                <c:pt idx="34742">
                  <c:v>-0.72509800000000002</c:v>
                </c:pt>
                <c:pt idx="34743">
                  <c:v>-0.74707000000000001</c:v>
                </c:pt>
                <c:pt idx="34744">
                  <c:v>-0.773926</c:v>
                </c:pt>
                <c:pt idx="34745">
                  <c:v>-0.78369100000000003</c:v>
                </c:pt>
                <c:pt idx="34746">
                  <c:v>-0.80078099999999997</c:v>
                </c:pt>
                <c:pt idx="34747">
                  <c:v>-0.83496099999999995</c:v>
                </c:pt>
                <c:pt idx="34748">
                  <c:v>-0.83984400000000003</c:v>
                </c:pt>
                <c:pt idx="34749">
                  <c:v>-0.84960899999999995</c:v>
                </c:pt>
                <c:pt idx="34750">
                  <c:v>-0.89843799999999996</c:v>
                </c:pt>
                <c:pt idx="34751">
                  <c:v>-0.87890599999999997</c:v>
                </c:pt>
                <c:pt idx="34752">
                  <c:v>-0.90820299999999998</c:v>
                </c:pt>
                <c:pt idx="34753">
                  <c:v>-0.91064500000000004</c:v>
                </c:pt>
                <c:pt idx="34754">
                  <c:v>-0.91308599999999995</c:v>
                </c:pt>
                <c:pt idx="34755">
                  <c:v>-0.93505899999999997</c:v>
                </c:pt>
                <c:pt idx="34756">
                  <c:v>-0.9375</c:v>
                </c:pt>
                <c:pt idx="34757">
                  <c:v>-0.94726600000000005</c:v>
                </c:pt>
                <c:pt idx="34758">
                  <c:v>-0.944824</c:v>
                </c:pt>
                <c:pt idx="34759">
                  <c:v>-0.95947300000000002</c:v>
                </c:pt>
                <c:pt idx="34760">
                  <c:v>-0.96679700000000002</c:v>
                </c:pt>
                <c:pt idx="34761">
                  <c:v>-0.97412100000000001</c:v>
                </c:pt>
                <c:pt idx="34762">
                  <c:v>-0.96679700000000002</c:v>
                </c:pt>
                <c:pt idx="34763">
                  <c:v>-0.97656200000000004</c:v>
                </c:pt>
                <c:pt idx="34764">
                  <c:v>-0.97167999999999999</c:v>
                </c:pt>
                <c:pt idx="34765">
                  <c:v>-0.96435499999999996</c:v>
                </c:pt>
                <c:pt idx="34766">
                  <c:v>-0.95703099999999997</c:v>
                </c:pt>
                <c:pt idx="34767">
                  <c:v>-0.97656200000000004</c:v>
                </c:pt>
                <c:pt idx="34768">
                  <c:v>-0.95947300000000002</c:v>
                </c:pt>
                <c:pt idx="34769">
                  <c:v>-0.93505899999999997</c:v>
                </c:pt>
                <c:pt idx="34770">
                  <c:v>-0.94726600000000005</c:v>
                </c:pt>
                <c:pt idx="34771">
                  <c:v>-0.9375</c:v>
                </c:pt>
                <c:pt idx="34772">
                  <c:v>-0.92529300000000003</c:v>
                </c:pt>
                <c:pt idx="34773">
                  <c:v>-0.91064500000000004</c:v>
                </c:pt>
                <c:pt idx="34774">
                  <c:v>-0.89111300000000004</c:v>
                </c:pt>
                <c:pt idx="34775">
                  <c:v>-0.87890599999999997</c:v>
                </c:pt>
                <c:pt idx="34776">
                  <c:v>-0.86181600000000003</c:v>
                </c:pt>
                <c:pt idx="34777">
                  <c:v>-0.84472700000000001</c:v>
                </c:pt>
                <c:pt idx="34778">
                  <c:v>-0.84960899999999995</c:v>
                </c:pt>
                <c:pt idx="34779">
                  <c:v>-0.82031200000000004</c:v>
                </c:pt>
                <c:pt idx="34780">
                  <c:v>-0.80322300000000002</c:v>
                </c:pt>
                <c:pt idx="34781">
                  <c:v>-0.77636700000000003</c:v>
                </c:pt>
                <c:pt idx="34782">
                  <c:v>-0.76171900000000003</c:v>
                </c:pt>
                <c:pt idx="34783">
                  <c:v>-0.74218799999999996</c:v>
                </c:pt>
                <c:pt idx="34784">
                  <c:v>-0.72509800000000002</c:v>
                </c:pt>
                <c:pt idx="34785">
                  <c:v>-0.70068399999999997</c:v>
                </c:pt>
                <c:pt idx="34786">
                  <c:v>-0.66894500000000001</c:v>
                </c:pt>
                <c:pt idx="34787">
                  <c:v>-0.64209000000000005</c:v>
                </c:pt>
                <c:pt idx="34788">
                  <c:v>-0.62744100000000003</c:v>
                </c:pt>
                <c:pt idx="34789">
                  <c:v>-0.60058599999999995</c:v>
                </c:pt>
                <c:pt idx="34790">
                  <c:v>-0.57372999999999996</c:v>
                </c:pt>
                <c:pt idx="34791">
                  <c:v>-0.54199200000000003</c:v>
                </c:pt>
                <c:pt idx="34792">
                  <c:v>-0.51025399999999999</c:v>
                </c:pt>
                <c:pt idx="34793">
                  <c:v>-0.46875</c:v>
                </c:pt>
                <c:pt idx="34794">
                  <c:v>-0.47119100000000003</c:v>
                </c:pt>
                <c:pt idx="34795">
                  <c:v>-0.42724600000000001</c:v>
                </c:pt>
                <c:pt idx="34796">
                  <c:v>-0.39550800000000003</c:v>
                </c:pt>
                <c:pt idx="34797">
                  <c:v>-0.36621100000000001</c:v>
                </c:pt>
                <c:pt idx="34798">
                  <c:v>-0.34667999999999999</c:v>
                </c:pt>
                <c:pt idx="34799">
                  <c:v>-0.30761699999999997</c:v>
                </c:pt>
                <c:pt idx="34800">
                  <c:v>-0.27832000000000001</c:v>
                </c:pt>
                <c:pt idx="34801">
                  <c:v>-0.25634800000000002</c:v>
                </c:pt>
                <c:pt idx="34802">
                  <c:v>-0.20752000000000001</c:v>
                </c:pt>
                <c:pt idx="34803">
                  <c:v>-0.168457</c:v>
                </c:pt>
                <c:pt idx="34804">
                  <c:v>-0.15625</c:v>
                </c:pt>
                <c:pt idx="34805">
                  <c:v>-0.112305</c:v>
                </c:pt>
                <c:pt idx="34806">
                  <c:v>-5.8593800000000001E-2</c:v>
                </c:pt>
                <c:pt idx="34807">
                  <c:v>-5.3710899999999999E-2</c:v>
                </c:pt>
                <c:pt idx="34808">
                  <c:v>-1.4648400000000001E-2</c:v>
                </c:pt>
                <c:pt idx="34809">
                  <c:v>2.1972700000000001E-2</c:v>
                </c:pt>
                <c:pt idx="34810">
                  <c:v>5.8593800000000001E-2</c:v>
                </c:pt>
                <c:pt idx="34811">
                  <c:v>7.0800799999999997E-2</c:v>
                </c:pt>
                <c:pt idx="34812">
                  <c:v>0.10498</c:v>
                </c:pt>
                <c:pt idx="34813">
                  <c:v>0.146484</c:v>
                </c:pt>
                <c:pt idx="34814">
                  <c:v>0.17578099999999999</c:v>
                </c:pt>
                <c:pt idx="34815">
                  <c:v>0.21728500000000001</c:v>
                </c:pt>
                <c:pt idx="34816">
                  <c:v>0.24902299999999999</c:v>
                </c:pt>
                <c:pt idx="34817">
                  <c:v>0.29296899999999998</c:v>
                </c:pt>
                <c:pt idx="34818">
                  <c:v>0.305176</c:v>
                </c:pt>
                <c:pt idx="34819">
                  <c:v>0.35156199999999999</c:v>
                </c:pt>
                <c:pt idx="34820">
                  <c:v>0.36376999999999998</c:v>
                </c:pt>
                <c:pt idx="34821">
                  <c:v>0.41259800000000002</c:v>
                </c:pt>
                <c:pt idx="34822">
                  <c:v>0.43701200000000001</c:v>
                </c:pt>
                <c:pt idx="34823">
                  <c:v>0.461426</c:v>
                </c:pt>
                <c:pt idx="34824">
                  <c:v>0.49316399999999999</c:v>
                </c:pt>
                <c:pt idx="34825">
                  <c:v>0.53222700000000001</c:v>
                </c:pt>
                <c:pt idx="34826">
                  <c:v>0.54931600000000003</c:v>
                </c:pt>
                <c:pt idx="34827">
                  <c:v>0.58837899999999999</c:v>
                </c:pt>
                <c:pt idx="34828">
                  <c:v>0.60302699999999998</c:v>
                </c:pt>
                <c:pt idx="34829">
                  <c:v>0.62988299999999997</c:v>
                </c:pt>
                <c:pt idx="34830">
                  <c:v>0.64209000000000005</c:v>
                </c:pt>
                <c:pt idx="34831">
                  <c:v>0.68359400000000003</c:v>
                </c:pt>
                <c:pt idx="34832">
                  <c:v>0.71777299999999999</c:v>
                </c:pt>
                <c:pt idx="34833">
                  <c:v>0.74218799999999996</c:v>
                </c:pt>
                <c:pt idx="34834">
                  <c:v>0.773926</c:v>
                </c:pt>
                <c:pt idx="34835">
                  <c:v>0.77636700000000003</c:v>
                </c:pt>
                <c:pt idx="34836">
                  <c:v>0.80566400000000005</c:v>
                </c:pt>
                <c:pt idx="34837">
                  <c:v>0.82519500000000001</c:v>
                </c:pt>
                <c:pt idx="34838">
                  <c:v>0.83984400000000003</c:v>
                </c:pt>
                <c:pt idx="34839">
                  <c:v>0.866699</c:v>
                </c:pt>
                <c:pt idx="34840">
                  <c:v>0.88378900000000005</c:v>
                </c:pt>
                <c:pt idx="34841">
                  <c:v>0.91308599999999995</c:v>
                </c:pt>
                <c:pt idx="34842">
                  <c:v>0.92529300000000003</c:v>
                </c:pt>
                <c:pt idx="34843">
                  <c:v>0.930176</c:v>
                </c:pt>
                <c:pt idx="34844">
                  <c:v>0.94726600000000005</c:v>
                </c:pt>
                <c:pt idx="34845">
                  <c:v>0.95947300000000002</c:v>
                </c:pt>
                <c:pt idx="34846">
                  <c:v>0.97412100000000001</c:v>
                </c:pt>
                <c:pt idx="34847">
                  <c:v>0.98877000000000004</c:v>
                </c:pt>
                <c:pt idx="34848">
                  <c:v>0.99609400000000003</c:v>
                </c:pt>
                <c:pt idx="34849">
                  <c:v>1.0620099999999999</c:v>
                </c:pt>
                <c:pt idx="34850">
                  <c:v>1.02051</c:v>
                </c:pt>
                <c:pt idx="34851">
                  <c:v>1.01074</c:v>
                </c:pt>
                <c:pt idx="34852">
                  <c:v>1.03271</c:v>
                </c:pt>
                <c:pt idx="34853">
                  <c:v>1.03027</c:v>
                </c:pt>
                <c:pt idx="34854">
                  <c:v>1.0522499999999999</c:v>
                </c:pt>
                <c:pt idx="34855">
                  <c:v>1.0473600000000001</c:v>
                </c:pt>
                <c:pt idx="34856">
                  <c:v>1.0498000000000001</c:v>
                </c:pt>
                <c:pt idx="34857">
                  <c:v>1.0473600000000001</c:v>
                </c:pt>
                <c:pt idx="34858">
                  <c:v>1.0498000000000001</c:v>
                </c:pt>
                <c:pt idx="34859">
                  <c:v>1.0571299999999999</c:v>
                </c:pt>
                <c:pt idx="34860">
                  <c:v>1.02051</c:v>
                </c:pt>
                <c:pt idx="34861">
                  <c:v>1.0400400000000001</c:v>
                </c:pt>
                <c:pt idx="34862">
                  <c:v>1.0376000000000001</c:v>
                </c:pt>
                <c:pt idx="34863">
                  <c:v>1.0449200000000001</c:v>
                </c:pt>
                <c:pt idx="34864">
                  <c:v>1.03271</c:v>
                </c:pt>
                <c:pt idx="34865">
                  <c:v>1.02295</c:v>
                </c:pt>
                <c:pt idx="34866">
                  <c:v>1.0083</c:v>
                </c:pt>
                <c:pt idx="34867">
                  <c:v>1.00586</c:v>
                </c:pt>
                <c:pt idx="34868">
                  <c:v>0.99121099999999995</c:v>
                </c:pt>
                <c:pt idx="34869">
                  <c:v>0.98877000000000004</c:v>
                </c:pt>
                <c:pt idx="34870">
                  <c:v>0.97412100000000001</c:v>
                </c:pt>
                <c:pt idx="34871">
                  <c:v>0.96679700000000002</c:v>
                </c:pt>
                <c:pt idx="34872">
                  <c:v>0.93994100000000003</c:v>
                </c:pt>
                <c:pt idx="34873">
                  <c:v>0.92285200000000001</c:v>
                </c:pt>
                <c:pt idx="34874">
                  <c:v>0.91308599999999995</c:v>
                </c:pt>
                <c:pt idx="34875">
                  <c:v>0.87402299999999999</c:v>
                </c:pt>
                <c:pt idx="34876">
                  <c:v>0.86914100000000005</c:v>
                </c:pt>
                <c:pt idx="34877">
                  <c:v>0.84228499999999995</c:v>
                </c:pt>
                <c:pt idx="34878">
                  <c:v>0.82031200000000004</c:v>
                </c:pt>
                <c:pt idx="34879">
                  <c:v>0.81298800000000004</c:v>
                </c:pt>
                <c:pt idx="34880">
                  <c:v>0.79834000000000005</c:v>
                </c:pt>
                <c:pt idx="34881">
                  <c:v>0.76904300000000003</c:v>
                </c:pt>
                <c:pt idx="34882">
                  <c:v>0.75439500000000004</c:v>
                </c:pt>
                <c:pt idx="34883">
                  <c:v>0.72021500000000005</c:v>
                </c:pt>
                <c:pt idx="34884">
                  <c:v>0.70556600000000003</c:v>
                </c:pt>
                <c:pt idx="34885">
                  <c:v>0.67382799999999998</c:v>
                </c:pt>
                <c:pt idx="34886">
                  <c:v>0.64941400000000005</c:v>
                </c:pt>
                <c:pt idx="34887">
                  <c:v>0.62744100000000003</c:v>
                </c:pt>
                <c:pt idx="34888">
                  <c:v>0.63720699999999997</c:v>
                </c:pt>
                <c:pt idx="34889">
                  <c:v>0.57128900000000005</c:v>
                </c:pt>
                <c:pt idx="34890">
                  <c:v>0.554199</c:v>
                </c:pt>
                <c:pt idx="34891">
                  <c:v>0.49804700000000002</c:v>
                </c:pt>
                <c:pt idx="34892">
                  <c:v>0.49072300000000002</c:v>
                </c:pt>
                <c:pt idx="34893">
                  <c:v>0.461426</c:v>
                </c:pt>
                <c:pt idx="34894">
                  <c:v>0.41015600000000002</c:v>
                </c:pt>
                <c:pt idx="34895">
                  <c:v>0.41259800000000002</c:v>
                </c:pt>
                <c:pt idx="34896">
                  <c:v>0.36865199999999998</c:v>
                </c:pt>
                <c:pt idx="34897">
                  <c:v>0.33447300000000002</c:v>
                </c:pt>
                <c:pt idx="34898">
                  <c:v>0.29541000000000001</c:v>
                </c:pt>
                <c:pt idx="34899">
                  <c:v>0.27587899999999999</c:v>
                </c:pt>
                <c:pt idx="34900">
                  <c:v>0.244141</c:v>
                </c:pt>
                <c:pt idx="34901">
                  <c:v>0.20019500000000001</c:v>
                </c:pt>
                <c:pt idx="34902">
                  <c:v>0.18554699999999999</c:v>
                </c:pt>
                <c:pt idx="34903">
                  <c:v>0.153809</c:v>
                </c:pt>
                <c:pt idx="34904">
                  <c:v>0.112305</c:v>
                </c:pt>
                <c:pt idx="34905">
                  <c:v>8.5449200000000003E-2</c:v>
                </c:pt>
                <c:pt idx="34906">
                  <c:v>5.3710899999999999E-2</c:v>
                </c:pt>
                <c:pt idx="34907">
                  <c:v>1.2207000000000001E-2</c:v>
                </c:pt>
                <c:pt idx="34908">
                  <c:v>-1.4648400000000001E-2</c:v>
                </c:pt>
                <c:pt idx="34909">
                  <c:v>-5.8593800000000001E-2</c:v>
                </c:pt>
                <c:pt idx="34910">
                  <c:v>-0.10009800000000001</c:v>
                </c:pt>
                <c:pt idx="34911">
                  <c:v>-0.10498</c:v>
                </c:pt>
                <c:pt idx="34912">
                  <c:v>-0.13671900000000001</c:v>
                </c:pt>
                <c:pt idx="34913">
                  <c:v>-0.18310499999999999</c:v>
                </c:pt>
                <c:pt idx="34914">
                  <c:v>-0.21484400000000001</c:v>
                </c:pt>
                <c:pt idx="34915">
                  <c:v>-0.229492</c:v>
                </c:pt>
                <c:pt idx="34916">
                  <c:v>-0.24902299999999999</c:v>
                </c:pt>
                <c:pt idx="34917">
                  <c:v>-0.305176</c:v>
                </c:pt>
                <c:pt idx="34918">
                  <c:v>-0.35156199999999999</c:v>
                </c:pt>
                <c:pt idx="34919">
                  <c:v>-0.35644500000000001</c:v>
                </c:pt>
                <c:pt idx="34920">
                  <c:v>-0.397949</c:v>
                </c:pt>
                <c:pt idx="34921">
                  <c:v>-0.41748000000000002</c:v>
                </c:pt>
                <c:pt idx="34922">
                  <c:v>-0.45654299999999998</c:v>
                </c:pt>
                <c:pt idx="34923">
                  <c:v>-0.48095700000000002</c:v>
                </c:pt>
                <c:pt idx="34924">
                  <c:v>-0.51757799999999998</c:v>
                </c:pt>
                <c:pt idx="34925">
                  <c:v>-0.53466800000000003</c:v>
                </c:pt>
                <c:pt idx="34926">
                  <c:v>-0.57861300000000004</c:v>
                </c:pt>
                <c:pt idx="34927">
                  <c:v>-0.60790999999999995</c:v>
                </c:pt>
                <c:pt idx="34928">
                  <c:v>-0.617676</c:v>
                </c:pt>
                <c:pt idx="34929">
                  <c:v>-0.67627000000000004</c:v>
                </c:pt>
                <c:pt idx="34930">
                  <c:v>-0.67871099999999995</c:v>
                </c:pt>
                <c:pt idx="34931">
                  <c:v>-0.68603499999999995</c:v>
                </c:pt>
                <c:pt idx="34932">
                  <c:v>-0.72265599999999997</c:v>
                </c:pt>
                <c:pt idx="34933">
                  <c:v>-0.74462899999999999</c:v>
                </c:pt>
                <c:pt idx="34934">
                  <c:v>-0.75683599999999995</c:v>
                </c:pt>
                <c:pt idx="34935">
                  <c:v>-0.773926</c:v>
                </c:pt>
                <c:pt idx="34936">
                  <c:v>-0.80322300000000002</c:v>
                </c:pt>
                <c:pt idx="34937">
                  <c:v>-0.82519500000000001</c:v>
                </c:pt>
                <c:pt idx="34938">
                  <c:v>-0.83984400000000003</c:v>
                </c:pt>
                <c:pt idx="34939">
                  <c:v>-0.852051</c:v>
                </c:pt>
                <c:pt idx="34940">
                  <c:v>-0.91308599999999995</c:v>
                </c:pt>
                <c:pt idx="34941">
                  <c:v>-0.88378900000000005</c:v>
                </c:pt>
                <c:pt idx="34942">
                  <c:v>-0.89111300000000004</c:v>
                </c:pt>
                <c:pt idx="34943">
                  <c:v>-0.90087899999999999</c:v>
                </c:pt>
                <c:pt idx="34944">
                  <c:v>-0.92040999999999995</c:v>
                </c:pt>
                <c:pt idx="34945">
                  <c:v>-0.930176</c:v>
                </c:pt>
                <c:pt idx="34946">
                  <c:v>-0.94726600000000005</c:v>
                </c:pt>
                <c:pt idx="34947">
                  <c:v>-0.95459000000000005</c:v>
                </c:pt>
                <c:pt idx="34948">
                  <c:v>-0.95459000000000005</c:v>
                </c:pt>
                <c:pt idx="34949">
                  <c:v>-0.96191400000000005</c:v>
                </c:pt>
                <c:pt idx="34950">
                  <c:v>-0.96923800000000004</c:v>
                </c:pt>
                <c:pt idx="34951">
                  <c:v>-0.97656200000000004</c:v>
                </c:pt>
                <c:pt idx="34952">
                  <c:v>-0.97900399999999999</c:v>
                </c:pt>
                <c:pt idx="34953">
                  <c:v>-0.96191400000000005</c:v>
                </c:pt>
                <c:pt idx="34954">
                  <c:v>-0.97167999999999999</c:v>
                </c:pt>
                <c:pt idx="34955">
                  <c:v>-0.98144500000000001</c:v>
                </c:pt>
                <c:pt idx="34956">
                  <c:v>-0.97900399999999999</c:v>
                </c:pt>
                <c:pt idx="34957">
                  <c:v>-0.99853499999999995</c:v>
                </c:pt>
                <c:pt idx="34958">
                  <c:v>-0.97900399999999999</c:v>
                </c:pt>
                <c:pt idx="34959">
                  <c:v>-0.96679700000000002</c:v>
                </c:pt>
                <c:pt idx="34960">
                  <c:v>-0.96191400000000005</c:v>
                </c:pt>
                <c:pt idx="34961">
                  <c:v>-0.94726600000000005</c:v>
                </c:pt>
                <c:pt idx="34962">
                  <c:v>-0.94970699999999997</c:v>
                </c:pt>
                <c:pt idx="34963">
                  <c:v>-0.93261700000000003</c:v>
                </c:pt>
                <c:pt idx="34964">
                  <c:v>-0.92040999999999995</c:v>
                </c:pt>
                <c:pt idx="34965">
                  <c:v>-0.89843799999999996</c:v>
                </c:pt>
                <c:pt idx="34966">
                  <c:v>-0.89599600000000001</c:v>
                </c:pt>
                <c:pt idx="34967">
                  <c:v>-0.87646500000000005</c:v>
                </c:pt>
                <c:pt idx="34968">
                  <c:v>-0.87402299999999999</c:v>
                </c:pt>
                <c:pt idx="34969">
                  <c:v>-0.84960899999999995</c:v>
                </c:pt>
                <c:pt idx="34970">
                  <c:v>-0.84960899999999995</c:v>
                </c:pt>
                <c:pt idx="34971">
                  <c:v>-0.82763699999999996</c:v>
                </c:pt>
                <c:pt idx="34972">
                  <c:v>-0.79834000000000005</c:v>
                </c:pt>
                <c:pt idx="34973">
                  <c:v>-0.77880899999999997</c:v>
                </c:pt>
                <c:pt idx="34974">
                  <c:v>-0.75927699999999998</c:v>
                </c:pt>
                <c:pt idx="34975">
                  <c:v>-0.73730499999999999</c:v>
                </c:pt>
                <c:pt idx="34976">
                  <c:v>-0.71533199999999997</c:v>
                </c:pt>
                <c:pt idx="34977">
                  <c:v>-0.68847700000000001</c:v>
                </c:pt>
                <c:pt idx="34978">
                  <c:v>-0.67627000000000004</c:v>
                </c:pt>
                <c:pt idx="34979">
                  <c:v>-0.64453099999999997</c:v>
                </c:pt>
                <c:pt idx="34980">
                  <c:v>-0.61523399999999995</c:v>
                </c:pt>
                <c:pt idx="34981">
                  <c:v>-0.58593799999999996</c:v>
                </c:pt>
                <c:pt idx="34982">
                  <c:v>-0.55175799999999997</c:v>
                </c:pt>
                <c:pt idx="34983">
                  <c:v>-0.51757799999999998</c:v>
                </c:pt>
                <c:pt idx="34984">
                  <c:v>-0.50048800000000004</c:v>
                </c:pt>
                <c:pt idx="34985">
                  <c:v>-0.48339799999999999</c:v>
                </c:pt>
                <c:pt idx="34986">
                  <c:v>-0.45654299999999998</c:v>
                </c:pt>
                <c:pt idx="34987">
                  <c:v>-0.41992200000000002</c:v>
                </c:pt>
                <c:pt idx="34988">
                  <c:v>-0.37841799999999998</c:v>
                </c:pt>
                <c:pt idx="34989">
                  <c:v>-0.35400399999999999</c:v>
                </c:pt>
                <c:pt idx="34990">
                  <c:v>-0.322266</c:v>
                </c:pt>
                <c:pt idx="34991">
                  <c:v>-0.29296899999999998</c:v>
                </c:pt>
                <c:pt idx="34992">
                  <c:v>-0.25878899999999999</c:v>
                </c:pt>
                <c:pt idx="34993">
                  <c:v>-0.234375</c:v>
                </c:pt>
                <c:pt idx="34994">
                  <c:v>-0.19775400000000001</c:v>
                </c:pt>
                <c:pt idx="34995">
                  <c:v>-0.163574</c:v>
                </c:pt>
                <c:pt idx="34996">
                  <c:v>-0.109863</c:v>
                </c:pt>
                <c:pt idx="34997">
                  <c:v>-0.10498</c:v>
                </c:pt>
                <c:pt idx="34998">
                  <c:v>-0.10498</c:v>
                </c:pt>
                <c:pt idx="34999">
                  <c:v>-2.6855500000000001E-2</c:v>
                </c:pt>
                <c:pt idx="35000">
                  <c:v>9.7656199999999992E-3</c:v>
                </c:pt>
                <c:pt idx="35001">
                  <c:v>3.90625E-2</c:v>
                </c:pt>
                <c:pt idx="35002">
                  <c:v>5.8593800000000001E-2</c:v>
                </c:pt>
                <c:pt idx="35003">
                  <c:v>0.10009800000000001</c:v>
                </c:pt>
                <c:pt idx="35004">
                  <c:v>0.124512</c:v>
                </c:pt>
                <c:pt idx="35005">
                  <c:v>0.151367</c:v>
                </c:pt>
                <c:pt idx="35006">
                  <c:v>0.19042999999999999</c:v>
                </c:pt>
                <c:pt idx="35007">
                  <c:v>0.222168</c:v>
                </c:pt>
                <c:pt idx="35008">
                  <c:v>0.26123000000000002</c:v>
                </c:pt>
                <c:pt idx="35009">
                  <c:v>0.27099600000000001</c:v>
                </c:pt>
                <c:pt idx="35010">
                  <c:v>0.32714799999999999</c:v>
                </c:pt>
                <c:pt idx="35011">
                  <c:v>0.37597700000000001</c:v>
                </c:pt>
                <c:pt idx="35012">
                  <c:v>0.390625</c:v>
                </c:pt>
                <c:pt idx="35013">
                  <c:v>0.41992200000000002</c:v>
                </c:pt>
                <c:pt idx="35014">
                  <c:v>0.461426</c:v>
                </c:pt>
                <c:pt idx="35015">
                  <c:v>0.48828100000000002</c:v>
                </c:pt>
                <c:pt idx="35016">
                  <c:v>0.50781200000000004</c:v>
                </c:pt>
                <c:pt idx="35017">
                  <c:v>0.54443399999999997</c:v>
                </c:pt>
                <c:pt idx="35018">
                  <c:v>0.57372999999999996</c:v>
                </c:pt>
                <c:pt idx="35019">
                  <c:v>0.59082000000000001</c:v>
                </c:pt>
                <c:pt idx="35020">
                  <c:v>0.61035200000000001</c:v>
                </c:pt>
                <c:pt idx="35021">
                  <c:v>0.64697300000000002</c:v>
                </c:pt>
                <c:pt idx="35022">
                  <c:v>0.67382799999999998</c:v>
                </c:pt>
                <c:pt idx="35023">
                  <c:v>0.70800799999999997</c:v>
                </c:pt>
                <c:pt idx="35024">
                  <c:v>0.71533199999999997</c:v>
                </c:pt>
                <c:pt idx="35025">
                  <c:v>0.74951199999999996</c:v>
                </c:pt>
                <c:pt idx="35026">
                  <c:v>0.76660200000000001</c:v>
                </c:pt>
                <c:pt idx="35027">
                  <c:v>0.79345699999999997</c:v>
                </c:pt>
                <c:pt idx="35028">
                  <c:v>0.81787100000000001</c:v>
                </c:pt>
                <c:pt idx="35029">
                  <c:v>0.82763699999999996</c:v>
                </c:pt>
                <c:pt idx="35030">
                  <c:v>0.84960899999999995</c:v>
                </c:pt>
                <c:pt idx="35031">
                  <c:v>0.88134800000000002</c:v>
                </c:pt>
                <c:pt idx="35032">
                  <c:v>0.88867200000000002</c:v>
                </c:pt>
                <c:pt idx="35033">
                  <c:v>0.91552699999999998</c:v>
                </c:pt>
                <c:pt idx="35034">
                  <c:v>0.930176</c:v>
                </c:pt>
                <c:pt idx="35035">
                  <c:v>0.9375</c:v>
                </c:pt>
                <c:pt idx="35036">
                  <c:v>0.96191400000000005</c:v>
                </c:pt>
                <c:pt idx="35037">
                  <c:v>0.95214799999999999</c:v>
                </c:pt>
                <c:pt idx="35038">
                  <c:v>0.98388699999999996</c:v>
                </c:pt>
                <c:pt idx="35039">
                  <c:v>0.99853499999999995</c:v>
                </c:pt>
                <c:pt idx="35040">
                  <c:v>0.99121099999999995</c:v>
                </c:pt>
                <c:pt idx="35041">
                  <c:v>1.01074</c:v>
                </c:pt>
                <c:pt idx="35042">
                  <c:v>1.02295</c:v>
                </c:pt>
                <c:pt idx="35043">
                  <c:v>1.02295</c:v>
                </c:pt>
                <c:pt idx="35044">
                  <c:v>1.0376000000000001</c:v>
                </c:pt>
                <c:pt idx="35045">
                  <c:v>1.0376000000000001</c:v>
                </c:pt>
                <c:pt idx="35046">
                  <c:v>1.0351600000000001</c:v>
                </c:pt>
                <c:pt idx="35047">
                  <c:v>1.0400400000000001</c:v>
                </c:pt>
                <c:pt idx="35048">
                  <c:v>1.0498000000000001</c:v>
                </c:pt>
                <c:pt idx="35049">
                  <c:v>1.0400400000000001</c:v>
                </c:pt>
                <c:pt idx="35050">
                  <c:v>1.0620099999999999</c:v>
                </c:pt>
                <c:pt idx="35051">
                  <c:v>1.03271</c:v>
                </c:pt>
                <c:pt idx="35052">
                  <c:v>1.02295</c:v>
                </c:pt>
                <c:pt idx="35053">
                  <c:v>1.02539</c:v>
                </c:pt>
                <c:pt idx="35054">
                  <c:v>1.02539</c:v>
                </c:pt>
                <c:pt idx="35055">
                  <c:v>1.01807</c:v>
                </c:pt>
                <c:pt idx="35056">
                  <c:v>1.02295</c:v>
                </c:pt>
                <c:pt idx="35057">
                  <c:v>1.00098</c:v>
                </c:pt>
                <c:pt idx="35058">
                  <c:v>0.98877000000000004</c:v>
                </c:pt>
                <c:pt idx="35059">
                  <c:v>0.99853499999999995</c:v>
                </c:pt>
                <c:pt idx="35060">
                  <c:v>0.97900399999999999</c:v>
                </c:pt>
                <c:pt idx="35061">
                  <c:v>0.96679700000000002</c:v>
                </c:pt>
                <c:pt idx="35062">
                  <c:v>0.95459000000000005</c:v>
                </c:pt>
                <c:pt idx="35063">
                  <c:v>0.93505899999999997</c:v>
                </c:pt>
                <c:pt idx="35064">
                  <c:v>0.92285200000000001</c:v>
                </c:pt>
                <c:pt idx="35065">
                  <c:v>0.89599600000000001</c:v>
                </c:pt>
                <c:pt idx="35066">
                  <c:v>0.89355499999999999</c:v>
                </c:pt>
                <c:pt idx="35067">
                  <c:v>0.87158199999999997</c:v>
                </c:pt>
                <c:pt idx="35068">
                  <c:v>0.852051</c:v>
                </c:pt>
                <c:pt idx="35069">
                  <c:v>0.84228499999999995</c:v>
                </c:pt>
                <c:pt idx="35070">
                  <c:v>0.82031200000000004</c:v>
                </c:pt>
                <c:pt idx="35071">
                  <c:v>0.80322300000000002</c:v>
                </c:pt>
                <c:pt idx="35072">
                  <c:v>0.77636700000000003</c:v>
                </c:pt>
                <c:pt idx="35073">
                  <c:v>0.75439500000000004</c:v>
                </c:pt>
                <c:pt idx="35074">
                  <c:v>0.72997999999999996</c:v>
                </c:pt>
                <c:pt idx="35075">
                  <c:v>0.72021500000000005</c:v>
                </c:pt>
                <c:pt idx="35076">
                  <c:v>0.66650399999999999</c:v>
                </c:pt>
                <c:pt idx="35077">
                  <c:v>0.65429700000000002</c:v>
                </c:pt>
                <c:pt idx="35078">
                  <c:v>0.62988299999999997</c:v>
                </c:pt>
                <c:pt idx="35079">
                  <c:v>0.59082000000000001</c:v>
                </c:pt>
                <c:pt idx="35080">
                  <c:v>0.58593799999999996</c:v>
                </c:pt>
                <c:pt idx="35081">
                  <c:v>0.55664100000000005</c:v>
                </c:pt>
                <c:pt idx="35082">
                  <c:v>0.51269500000000001</c:v>
                </c:pt>
                <c:pt idx="35083">
                  <c:v>0.48828100000000002</c:v>
                </c:pt>
                <c:pt idx="35084">
                  <c:v>0.46875</c:v>
                </c:pt>
                <c:pt idx="35085">
                  <c:v>0.43212899999999999</c:v>
                </c:pt>
                <c:pt idx="35086">
                  <c:v>0.39306600000000003</c:v>
                </c:pt>
                <c:pt idx="35087">
                  <c:v>0.36865199999999998</c:v>
                </c:pt>
                <c:pt idx="35088">
                  <c:v>0.34179700000000002</c:v>
                </c:pt>
                <c:pt idx="35089">
                  <c:v>0.302734</c:v>
                </c:pt>
                <c:pt idx="35090">
                  <c:v>0.28076200000000001</c:v>
                </c:pt>
                <c:pt idx="35091">
                  <c:v>0.236816</c:v>
                </c:pt>
                <c:pt idx="35092">
                  <c:v>0.20996100000000001</c:v>
                </c:pt>
                <c:pt idx="35093">
                  <c:v>0.17578099999999999</c:v>
                </c:pt>
                <c:pt idx="35094">
                  <c:v>0.153809</c:v>
                </c:pt>
                <c:pt idx="35095">
                  <c:v>0.114746</c:v>
                </c:pt>
                <c:pt idx="35096">
                  <c:v>8.3007800000000007E-2</c:v>
                </c:pt>
                <c:pt idx="35097">
                  <c:v>4.8828099999999999E-2</c:v>
                </c:pt>
                <c:pt idx="35098">
                  <c:v>1.4648400000000001E-2</c:v>
                </c:pt>
                <c:pt idx="35099">
                  <c:v>-9.7656199999999992E-3</c:v>
                </c:pt>
                <c:pt idx="35100">
                  <c:v>-3.90625E-2</c:v>
                </c:pt>
                <c:pt idx="35101">
                  <c:v>-8.0566399999999996E-2</c:v>
                </c:pt>
                <c:pt idx="35102">
                  <c:v>-0.107422</c:v>
                </c:pt>
                <c:pt idx="35103">
                  <c:v>-0.148926</c:v>
                </c:pt>
                <c:pt idx="35104">
                  <c:v>-0.19287099999999999</c:v>
                </c:pt>
                <c:pt idx="35105">
                  <c:v>-0.20019500000000001</c:v>
                </c:pt>
                <c:pt idx="35106">
                  <c:v>-0.26367200000000002</c:v>
                </c:pt>
                <c:pt idx="35107">
                  <c:v>-0.27099600000000001</c:v>
                </c:pt>
                <c:pt idx="35108">
                  <c:v>-0.30761699999999997</c:v>
                </c:pt>
                <c:pt idx="35109">
                  <c:v>-0.32470700000000002</c:v>
                </c:pt>
                <c:pt idx="35110">
                  <c:v>-0.36621100000000001</c:v>
                </c:pt>
                <c:pt idx="35111">
                  <c:v>-0.383301</c:v>
                </c:pt>
                <c:pt idx="35112">
                  <c:v>-0.42236299999999999</c:v>
                </c:pt>
                <c:pt idx="35113">
                  <c:v>-0.45410200000000001</c:v>
                </c:pt>
                <c:pt idx="35114">
                  <c:v>-0.48828100000000002</c:v>
                </c:pt>
                <c:pt idx="35115">
                  <c:v>-0.51513699999999996</c:v>
                </c:pt>
                <c:pt idx="35116">
                  <c:v>-0.53710899999999995</c:v>
                </c:pt>
                <c:pt idx="35117">
                  <c:v>-0.57617200000000002</c:v>
                </c:pt>
                <c:pt idx="35118">
                  <c:v>-0.59326199999999996</c:v>
                </c:pt>
                <c:pt idx="35119">
                  <c:v>-0.632324</c:v>
                </c:pt>
                <c:pt idx="35120">
                  <c:v>-0.64941400000000005</c:v>
                </c:pt>
                <c:pt idx="35121">
                  <c:v>-0.67627000000000004</c:v>
                </c:pt>
                <c:pt idx="35122">
                  <c:v>-0.70068399999999997</c:v>
                </c:pt>
                <c:pt idx="35123">
                  <c:v>-0.710449</c:v>
                </c:pt>
                <c:pt idx="35124">
                  <c:v>-0.74218799999999996</c:v>
                </c:pt>
                <c:pt idx="35125">
                  <c:v>-0.76171900000000003</c:v>
                </c:pt>
                <c:pt idx="35126">
                  <c:v>-0.79345699999999997</c:v>
                </c:pt>
                <c:pt idx="35127">
                  <c:v>-0.788574</c:v>
                </c:pt>
                <c:pt idx="35128">
                  <c:v>-0.81298800000000004</c:v>
                </c:pt>
                <c:pt idx="35129">
                  <c:v>-0.84228499999999995</c:v>
                </c:pt>
                <c:pt idx="35130">
                  <c:v>-0.89111300000000004</c:v>
                </c:pt>
                <c:pt idx="35131">
                  <c:v>-0.87158199999999997</c:v>
                </c:pt>
                <c:pt idx="35132">
                  <c:v>-0.88134800000000002</c:v>
                </c:pt>
                <c:pt idx="35133">
                  <c:v>-0.88867200000000002</c:v>
                </c:pt>
                <c:pt idx="35134">
                  <c:v>-0.90332000000000001</c:v>
                </c:pt>
                <c:pt idx="35135">
                  <c:v>-0.92529300000000003</c:v>
                </c:pt>
                <c:pt idx="35136">
                  <c:v>-0.92773399999999995</c:v>
                </c:pt>
                <c:pt idx="35137">
                  <c:v>-0.93994100000000003</c:v>
                </c:pt>
                <c:pt idx="35138">
                  <c:v>-0.95459000000000005</c:v>
                </c:pt>
                <c:pt idx="35139">
                  <c:v>-0.94970699999999997</c:v>
                </c:pt>
                <c:pt idx="35140">
                  <c:v>-0.95459000000000005</c:v>
                </c:pt>
                <c:pt idx="35141">
                  <c:v>-0.95947300000000002</c:v>
                </c:pt>
                <c:pt idx="35142">
                  <c:v>-0.95459000000000005</c:v>
                </c:pt>
                <c:pt idx="35143">
                  <c:v>-0.96435499999999996</c:v>
                </c:pt>
                <c:pt idx="35144">
                  <c:v>-0.96679700000000002</c:v>
                </c:pt>
                <c:pt idx="35145">
                  <c:v>-0.96923800000000004</c:v>
                </c:pt>
                <c:pt idx="35146">
                  <c:v>-0.96923800000000004</c:v>
                </c:pt>
                <c:pt idx="35147">
                  <c:v>-0.99365199999999998</c:v>
                </c:pt>
                <c:pt idx="35148">
                  <c:v>-0.96923800000000004</c:v>
                </c:pt>
                <c:pt idx="35149">
                  <c:v>-0.96679700000000002</c:v>
                </c:pt>
                <c:pt idx="35150">
                  <c:v>-0.96435499999999996</c:v>
                </c:pt>
                <c:pt idx="35151">
                  <c:v>-0.93994100000000003</c:v>
                </c:pt>
                <c:pt idx="35152">
                  <c:v>-0.93994100000000003</c:v>
                </c:pt>
                <c:pt idx="35153">
                  <c:v>-0.930176</c:v>
                </c:pt>
                <c:pt idx="35154">
                  <c:v>-0.90576199999999996</c:v>
                </c:pt>
                <c:pt idx="35155">
                  <c:v>-0.90332000000000001</c:v>
                </c:pt>
                <c:pt idx="35156">
                  <c:v>-0.90576199999999996</c:v>
                </c:pt>
                <c:pt idx="35157">
                  <c:v>-0.87646500000000005</c:v>
                </c:pt>
                <c:pt idx="35158">
                  <c:v>-0.89355499999999999</c:v>
                </c:pt>
                <c:pt idx="35159">
                  <c:v>-0.83984400000000003</c:v>
                </c:pt>
                <c:pt idx="35160">
                  <c:v>-0.81054700000000002</c:v>
                </c:pt>
                <c:pt idx="35161">
                  <c:v>-0.81054700000000002</c:v>
                </c:pt>
                <c:pt idx="35162">
                  <c:v>-0.79589799999999999</c:v>
                </c:pt>
                <c:pt idx="35163">
                  <c:v>-0.78613299999999997</c:v>
                </c:pt>
                <c:pt idx="35164">
                  <c:v>-0.76660200000000001</c:v>
                </c:pt>
                <c:pt idx="35165">
                  <c:v>-0.74218799999999996</c:v>
                </c:pt>
                <c:pt idx="35166">
                  <c:v>-0.72265599999999997</c:v>
                </c:pt>
                <c:pt idx="35167">
                  <c:v>-0.70556600000000003</c:v>
                </c:pt>
                <c:pt idx="35168">
                  <c:v>-0.66894500000000001</c:v>
                </c:pt>
                <c:pt idx="35169">
                  <c:v>-0.64941400000000005</c:v>
                </c:pt>
                <c:pt idx="35170">
                  <c:v>-0.617676</c:v>
                </c:pt>
                <c:pt idx="35171">
                  <c:v>-0.58105499999999999</c:v>
                </c:pt>
                <c:pt idx="35172">
                  <c:v>-0.57128900000000005</c:v>
                </c:pt>
                <c:pt idx="35173">
                  <c:v>-0.53710899999999995</c:v>
                </c:pt>
                <c:pt idx="35174">
                  <c:v>-0.51025399999999999</c:v>
                </c:pt>
                <c:pt idx="35175">
                  <c:v>-0.478516</c:v>
                </c:pt>
                <c:pt idx="35176">
                  <c:v>-0.44433600000000001</c:v>
                </c:pt>
                <c:pt idx="35177">
                  <c:v>-0.41992200000000002</c:v>
                </c:pt>
                <c:pt idx="35178">
                  <c:v>-0.37353500000000001</c:v>
                </c:pt>
                <c:pt idx="35179">
                  <c:v>-0.35644500000000001</c:v>
                </c:pt>
                <c:pt idx="35180">
                  <c:v>-0.34179700000000002</c:v>
                </c:pt>
                <c:pt idx="35181">
                  <c:v>-0.302734</c:v>
                </c:pt>
                <c:pt idx="35182">
                  <c:v>-0.27343800000000001</c:v>
                </c:pt>
                <c:pt idx="35183">
                  <c:v>-0.241699</c:v>
                </c:pt>
                <c:pt idx="35184">
                  <c:v>-0.21484400000000001</c:v>
                </c:pt>
                <c:pt idx="35185">
                  <c:v>-0.166016</c:v>
                </c:pt>
                <c:pt idx="35186">
                  <c:v>-0.13671900000000001</c:v>
                </c:pt>
                <c:pt idx="35187">
                  <c:v>-0.109863</c:v>
                </c:pt>
                <c:pt idx="35188">
                  <c:v>-6.1035199999999998E-2</c:v>
                </c:pt>
                <c:pt idx="35189">
                  <c:v>-4.6386700000000003E-2</c:v>
                </c:pt>
                <c:pt idx="35190">
                  <c:v>0</c:v>
                </c:pt>
                <c:pt idx="35191">
                  <c:v>2.9296900000000001E-2</c:v>
                </c:pt>
                <c:pt idx="35192">
                  <c:v>5.8593800000000001E-2</c:v>
                </c:pt>
                <c:pt idx="35193">
                  <c:v>0.107422</c:v>
                </c:pt>
                <c:pt idx="35194">
                  <c:v>0.124512</c:v>
                </c:pt>
                <c:pt idx="35195">
                  <c:v>0.163574</c:v>
                </c:pt>
                <c:pt idx="35196">
                  <c:v>0.19531200000000001</c:v>
                </c:pt>
                <c:pt idx="35197">
                  <c:v>0.24902299999999999</c:v>
                </c:pt>
                <c:pt idx="35198">
                  <c:v>0.26367200000000002</c:v>
                </c:pt>
                <c:pt idx="35199">
                  <c:v>0.28320299999999998</c:v>
                </c:pt>
                <c:pt idx="35200">
                  <c:v>0.31738300000000003</c:v>
                </c:pt>
                <c:pt idx="35201">
                  <c:v>0.34667999999999999</c:v>
                </c:pt>
                <c:pt idx="35202">
                  <c:v>0.39306600000000003</c:v>
                </c:pt>
                <c:pt idx="35203">
                  <c:v>0.41503899999999999</c:v>
                </c:pt>
                <c:pt idx="35204">
                  <c:v>0.45410200000000001</c:v>
                </c:pt>
                <c:pt idx="35205">
                  <c:v>0.48095700000000002</c:v>
                </c:pt>
                <c:pt idx="35206">
                  <c:v>0.49804700000000002</c:v>
                </c:pt>
                <c:pt idx="35207">
                  <c:v>0.55664100000000005</c:v>
                </c:pt>
                <c:pt idx="35208">
                  <c:v>0.57372999999999996</c:v>
                </c:pt>
                <c:pt idx="35209">
                  <c:v>0.59570299999999998</c:v>
                </c:pt>
                <c:pt idx="35210">
                  <c:v>0.60790999999999995</c:v>
                </c:pt>
                <c:pt idx="35211">
                  <c:v>0.65185499999999996</c:v>
                </c:pt>
                <c:pt idx="35212">
                  <c:v>0.68847700000000001</c:v>
                </c:pt>
                <c:pt idx="35213">
                  <c:v>0.710449</c:v>
                </c:pt>
                <c:pt idx="35214">
                  <c:v>0.72021500000000005</c:v>
                </c:pt>
                <c:pt idx="35215">
                  <c:v>0.76171900000000003</c:v>
                </c:pt>
                <c:pt idx="35216">
                  <c:v>0.78613299999999997</c:v>
                </c:pt>
                <c:pt idx="35217">
                  <c:v>0.81298800000000004</c:v>
                </c:pt>
                <c:pt idx="35218">
                  <c:v>0.83007799999999998</c:v>
                </c:pt>
                <c:pt idx="35219">
                  <c:v>0.84716800000000003</c:v>
                </c:pt>
                <c:pt idx="35220">
                  <c:v>0.85693399999999997</c:v>
                </c:pt>
                <c:pt idx="35221">
                  <c:v>0.90087899999999999</c:v>
                </c:pt>
                <c:pt idx="35222">
                  <c:v>0.90576199999999996</c:v>
                </c:pt>
                <c:pt idx="35223">
                  <c:v>0.91552699999999998</c:v>
                </c:pt>
                <c:pt idx="35224">
                  <c:v>0.930176</c:v>
                </c:pt>
                <c:pt idx="35225">
                  <c:v>0.95703099999999997</c:v>
                </c:pt>
                <c:pt idx="35226">
                  <c:v>0.96679700000000002</c:v>
                </c:pt>
                <c:pt idx="35227">
                  <c:v>0.96435499999999996</c:v>
                </c:pt>
                <c:pt idx="35228">
                  <c:v>0.99365199999999998</c:v>
                </c:pt>
                <c:pt idx="35229">
                  <c:v>0.98877000000000004</c:v>
                </c:pt>
                <c:pt idx="35230">
                  <c:v>1.00342</c:v>
                </c:pt>
                <c:pt idx="35231">
                  <c:v>1.00342</c:v>
                </c:pt>
                <c:pt idx="35232">
                  <c:v>1.0498000000000001</c:v>
                </c:pt>
                <c:pt idx="35233">
                  <c:v>1.0400400000000001</c:v>
                </c:pt>
                <c:pt idx="35234">
                  <c:v>1.0546899999999999</c:v>
                </c:pt>
                <c:pt idx="35235">
                  <c:v>1.0449200000000001</c:v>
                </c:pt>
                <c:pt idx="35236">
                  <c:v>1.06934</c:v>
                </c:pt>
                <c:pt idx="35237">
                  <c:v>1.0620099999999999</c:v>
                </c:pt>
                <c:pt idx="35238">
                  <c:v>1.0595699999999999</c:v>
                </c:pt>
                <c:pt idx="35239">
                  <c:v>1.0498000000000001</c:v>
                </c:pt>
                <c:pt idx="35240">
                  <c:v>1.0644499999999999</c:v>
                </c:pt>
                <c:pt idx="35241">
                  <c:v>1.0668899999999999</c:v>
                </c:pt>
                <c:pt idx="35242">
                  <c:v>1.02295</c:v>
                </c:pt>
                <c:pt idx="35243">
                  <c:v>1.0473600000000001</c:v>
                </c:pt>
                <c:pt idx="35244">
                  <c:v>1.0449200000000001</c:v>
                </c:pt>
                <c:pt idx="35245">
                  <c:v>1.0424800000000001</c:v>
                </c:pt>
                <c:pt idx="35246">
                  <c:v>1.0376000000000001</c:v>
                </c:pt>
                <c:pt idx="35247">
                  <c:v>1.03271</c:v>
                </c:pt>
                <c:pt idx="35248">
                  <c:v>1.02295</c:v>
                </c:pt>
                <c:pt idx="35249">
                  <c:v>1.03271</c:v>
                </c:pt>
                <c:pt idx="35250">
                  <c:v>1.00098</c:v>
                </c:pt>
                <c:pt idx="35251">
                  <c:v>0.99121099999999995</c:v>
                </c:pt>
                <c:pt idx="35252">
                  <c:v>0.97656200000000004</c:v>
                </c:pt>
                <c:pt idx="35253">
                  <c:v>0.95947300000000002</c:v>
                </c:pt>
                <c:pt idx="35254">
                  <c:v>0.93994100000000003</c:v>
                </c:pt>
                <c:pt idx="35255">
                  <c:v>0.93505899999999997</c:v>
                </c:pt>
                <c:pt idx="35256">
                  <c:v>0.91796900000000003</c:v>
                </c:pt>
                <c:pt idx="35257">
                  <c:v>0.90087899999999999</c:v>
                </c:pt>
                <c:pt idx="35258">
                  <c:v>0.89111300000000004</c:v>
                </c:pt>
                <c:pt idx="35259">
                  <c:v>0.852051</c:v>
                </c:pt>
                <c:pt idx="35260">
                  <c:v>0.83984400000000003</c:v>
                </c:pt>
                <c:pt idx="35261">
                  <c:v>0.81787100000000001</c:v>
                </c:pt>
                <c:pt idx="35262">
                  <c:v>0.788574</c:v>
                </c:pt>
                <c:pt idx="35263">
                  <c:v>0.77880899999999997</c:v>
                </c:pt>
                <c:pt idx="35264">
                  <c:v>0.74707000000000001</c:v>
                </c:pt>
                <c:pt idx="35265">
                  <c:v>0.71533199999999997</c:v>
                </c:pt>
                <c:pt idx="35266">
                  <c:v>0.710449</c:v>
                </c:pt>
                <c:pt idx="35267">
                  <c:v>0.68359400000000003</c:v>
                </c:pt>
                <c:pt idx="35268">
                  <c:v>0.66650399999999999</c:v>
                </c:pt>
                <c:pt idx="35269">
                  <c:v>0.62255899999999997</c:v>
                </c:pt>
                <c:pt idx="35270">
                  <c:v>0.60546900000000003</c:v>
                </c:pt>
                <c:pt idx="35271">
                  <c:v>0.57128900000000005</c:v>
                </c:pt>
                <c:pt idx="35272">
                  <c:v>0.55175799999999997</c:v>
                </c:pt>
                <c:pt idx="35273">
                  <c:v>0.51757799999999998</c:v>
                </c:pt>
                <c:pt idx="35274">
                  <c:v>0.48583999999999999</c:v>
                </c:pt>
                <c:pt idx="35275">
                  <c:v>0.45166000000000001</c:v>
                </c:pt>
                <c:pt idx="35276">
                  <c:v>0.42968800000000001</c:v>
                </c:pt>
                <c:pt idx="35277">
                  <c:v>0.400391</c:v>
                </c:pt>
                <c:pt idx="35278">
                  <c:v>0.35644500000000001</c:v>
                </c:pt>
                <c:pt idx="35279">
                  <c:v>0.319824</c:v>
                </c:pt>
                <c:pt idx="35280">
                  <c:v>0.305176</c:v>
                </c:pt>
                <c:pt idx="35281">
                  <c:v>0.27343800000000001</c:v>
                </c:pt>
                <c:pt idx="35282">
                  <c:v>0.239258</c:v>
                </c:pt>
                <c:pt idx="35283">
                  <c:v>0.20752000000000001</c:v>
                </c:pt>
                <c:pt idx="35284">
                  <c:v>0.17578099999999999</c:v>
                </c:pt>
                <c:pt idx="35285">
                  <c:v>0.144043</c:v>
                </c:pt>
                <c:pt idx="35286">
                  <c:v>0.107422</c:v>
                </c:pt>
                <c:pt idx="35287">
                  <c:v>8.7890599999999999E-2</c:v>
                </c:pt>
                <c:pt idx="35288">
                  <c:v>5.1269500000000003E-2</c:v>
                </c:pt>
                <c:pt idx="35289">
                  <c:v>1.4648400000000001E-2</c:v>
                </c:pt>
                <c:pt idx="35290">
                  <c:v>-2.9296900000000001E-2</c:v>
                </c:pt>
                <c:pt idx="35291">
                  <c:v>-6.3476599999999994E-2</c:v>
                </c:pt>
                <c:pt idx="35292">
                  <c:v>-8.0566399999999996E-2</c:v>
                </c:pt>
                <c:pt idx="35293">
                  <c:v>-0.124512</c:v>
                </c:pt>
                <c:pt idx="35294">
                  <c:v>-0.148926</c:v>
                </c:pt>
                <c:pt idx="35295">
                  <c:v>-0.17089799999999999</c:v>
                </c:pt>
                <c:pt idx="35296">
                  <c:v>-0.20019500000000001</c:v>
                </c:pt>
                <c:pt idx="35297">
                  <c:v>-0.25146499999999999</c:v>
                </c:pt>
                <c:pt idx="35298">
                  <c:v>-0.29785200000000001</c:v>
                </c:pt>
                <c:pt idx="35299">
                  <c:v>-0.3125</c:v>
                </c:pt>
                <c:pt idx="35300">
                  <c:v>-0.302734</c:v>
                </c:pt>
                <c:pt idx="35301">
                  <c:v>-0.37109399999999998</c:v>
                </c:pt>
                <c:pt idx="35302">
                  <c:v>-0.390625</c:v>
                </c:pt>
                <c:pt idx="35303">
                  <c:v>-0.42236299999999999</c:v>
                </c:pt>
                <c:pt idx="35304">
                  <c:v>-0.45654299999999998</c:v>
                </c:pt>
                <c:pt idx="35305">
                  <c:v>-0.48095700000000002</c:v>
                </c:pt>
                <c:pt idx="35306">
                  <c:v>-0.51025399999999999</c:v>
                </c:pt>
                <c:pt idx="35307">
                  <c:v>-0.55664100000000005</c:v>
                </c:pt>
                <c:pt idx="35308">
                  <c:v>-0.56396500000000005</c:v>
                </c:pt>
                <c:pt idx="35309">
                  <c:v>-0.64697300000000002</c:v>
                </c:pt>
                <c:pt idx="35310">
                  <c:v>-0.62255899999999997</c:v>
                </c:pt>
                <c:pt idx="35311">
                  <c:v>-0.64453099999999997</c:v>
                </c:pt>
                <c:pt idx="35312">
                  <c:v>-0.67138699999999996</c:v>
                </c:pt>
                <c:pt idx="35313">
                  <c:v>-0.69335899999999995</c:v>
                </c:pt>
                <c:pt idx="35314">
                  <c:v>-0.70800799999999997</c:v>
                </c:pt>
                <c:pt idx="35315">
                  <c:v>-0.71533199999999997</c:v>
                </c:pt>
                <c:pt idx="35316">
                  <c:v>-0.74951199999999996</c:v>
                </c:pt>
                <c:pt idx="35317">
                  <c:v>-0.77148399999999995</c:v>
                </c:pt>
                <c:pt idx="35318">
                  <c:v>-0.79101600000000005</c:v>
                </c:pt>
                <c:pt idx="35319">
                  <c:v>-0.81787100000000001</c:v>
                </c:pt>
                <c:pt idx="35320">
                  <c:v>-0.82031200000000004</c:v>
                </c:pt>
                <c:pt idx="35321">
                  <c:v>-0.83984400000000003</c:v>
                </c:pt>
                <c:pt idx="35322">
                  <c:v>-0.859375</c:v>
                </c:pt>
                <c:pt idx="35323">
                  <c:v>-0.88867200000000002</c:v>
                </c:pt>
                <c:pt idx="35324">
                  <c:v>-0.89355499999999999</c:v>
                </c:pt>
                <c:pt idx="35325">
                  <c:v>-0.90820299999999998</c:v>
                </c:pt>
                <c:pt idx="35326">
                  <c:v>-0.91308599999999995</c:v>
                </c:pt>
                <c:pt idx="35327">
                  <c:v>-0.93261700000000003</c:v>
                </c:pt>
                <c:pt idx="35328">
                  <c:v>-0.9375</c:v>
                </c:pt>
                <c:pt idx="35329">
                  <c:v>-0.9375</c:v>
                </c:pt>
                <c:pt idx="35330">
                  <c:v>-0.95214799999999999</c:v>
                </c:pt>
                <c:pt idx="35331">
                  <c:v>-0.94970699999999997</c:v>
                </c:pt>
                <c:pt idx="35332">
                  <c:v>-0.95703099999999997</c:v>
                </c:pt>
                <c:pt idx="35333">
                  <c:v>-0.96435499999999996</c:v>
                </c:pt>
                <c:pt idx="35334">
                  <c:v>-0.97412100000000001</c:v>
                </c:pt>
                <c:pt idx="35335">
                  <c:v>-0.96679700000000002</c:v>
                </c:pt>
                <c:pt idx="35336">
                  <c:v>-0.97167999999999999</c:v>
                </c:pt>
                <c:pt idx="35337">
                  <c:v>-0.98388699999999996</c:v>
                </c:pt>
                <c:pt idx="35338">
                  <c:v>-0.96191400000000005</c:v>
                </c:pt>
                <c:pt idx="35339">
                  <c:v>-0.96923800000000004</c:v>
                </c:pt>
                <c:pt idx="35340">
                  <c:v>-0.96679700000000002</c:v>
                </c:pt>
                <c:pt idx="35341">
                  <c:v>-0.944824</c:v>
                </c:pt>
                <c:pt idx="35342">
                  <c:v>-0.94238299999999997</c:v>
                </c:pt>
                <c:pt idx="35343">
                  <c:v>-0.94970699999999997</c:v>
                </c:pt>
                <c:pt idx="35344">
                  <c:v>-0.92773399999999995</c:v>
                </c:pt>
                <c:pt idx="35345">
                  <c:v>-0.91064500000000004</c:v>
                </c:pt>
                <c:pt idx="35346">
                  <c:v>-0.91308599999999995</c:v>
                </c:pt>
                <c:pt idx="35347">
                  <c:v>-0.90820299999999998</c:v>
                </c:pt>
                <c:pt idx="35348">
                  <c:v>-0.87890599999999997</c:v>
                </c:pt>
                <c:pt idx="35349">
                  <c:v>-0.86914100000000005</c:v>
                </c:pt>
                <c:pt idx="35350">
                  <c:v>-0.866699</c:v>
                </c:pt>
                <c:pt idx="35351">
                  <c:v>-0.83984400000000003</c:v>
                </c:pt>
                <c:pt idx="35352">
                  <c:v>-0.81542999999999999</c:v>
                </c:pt>
                <c:pt idx="35353">
                  <c:v>-0.80322300000000002</c:v>
                </c:pt>
                <c:pt idx="35354">
                  <c:v>-0.79589799999999999</c:v>
                </c:pt>
                <c:pt idx="35355">
                  <c:v>-0.75439500000000004</c:v>
                </c:pt>
                <c:pt idx="35356">
                  <c:v>-0.74951199999999996</c:v>
                </c:pt>
                <c:pt idx="35357">
                  <c:v>-0.71777299999999999</c:v>
                </c:pt>
                <c:pt idx="35358">
                  <c:v>-0.69335899999999995</c:v>
                </c:pt>
                <c:pt idx="35359">
                  <c:v>-0.66406200000000004</c:v>
                </c:pt>
                <c:pt idx="35360">
                  <c:v>-0.64209000000000005</c:v>
                </c:pt>
                <c:pt idx="35361">
                  <c:v>-0.63476600000000005</c:v>
                </c:pt>
                <c:pt idx="35362">
                  <c:v>-0.59814500000000004</c:v>
                </c:pt>
                <c:pt idx="35363">
                  <c:v>-0.56884800000000002</c:v>
                </c:pt>
                <c:pt idx="35364">
                  <c:v>-0.54199200000000003</c:v>
                </c:pt>
                <c:pt idx="35365">
                  <c:v>-0.51025399999999999</c:v>
                </c:pt>
                <c:pt idx="35366">
                  <c:v>-0.48828100000000002</c:v>
                </c:pt>
                <c:pt idx="35367">
                  <c:v>-0.461426</c:v>
                </c:pt>
                <c:pt idx="35368">
                  <c:v>-0.42236299999999999</c:v>
                </c:pt>
                <c:pt idx="35369">
                  <c:v>-0.39306600000000003</c:v>
                </c:pt>
                <c:pt idx="35370">
                  <c:v>-0.36132799999999998</c:v>
                </c:pt>
                <c:pt idx="35371">
                  <c:v>-0.34423799999999999</c:v>
                </c:pt>
                <c:pt idx="35372">
                  <c:v>-0.302734</c:v>
                </c:pt>
                <c:pt idx="35373">
                  <c:v>-0.26855499999999999</c:v>
                </c:pt>
                <c:pt idx="35374">
                  <c:v>-0.25146499999999999</c:v>
                </c:pt>
                <c:pt idx="35375">
                  <c:v>-0.20752000000000001</c:v>
                </c:pt>
                <c:pt idx="35376">
                  <c:v>-0.19775400000000001</c:v>
                </c:pt>
                <c:pt idx="35377">
                  <c:v>-0.146484</c:v>
                </c:pt>
                <c:pt idx="35378">
                  <c:v>-0.12207</c:v>
                </c:pt>
                <c:pt idx="35379">
                  <c:v>-8.0566399999999996E-2</c:v>
                </c:pt>
                <c:pt idx="35380">
                  <c:v>-5.8593800000000001E-2</c:v>
                </c:pt>
                <c:pt idx="35381">
                  <c:v>-1.4648400000000001E-2</c:v>
                </c:pt>
                <c:pt idx="35382">
                  <c:v>2.1972700000000001E-2</c:v>
                </c:pt>
                <c:pt idx="35383">
                  <c:v>4.8828099999999999E-2</c:v>
                </c:pt>
                <c:pt idx="35384">
                  <c:v>8.5449200000000003E-2</c:v>
                </c:pt>
                <c:pt idx="35385">
                  <c:v>0.10498</c:v>
                </c:pt>
                <c:pt idx="35386">
                  <c:v>0.151367</c:v>
                </c:pt>
                <c:pt idx="35387">
                  <c:v>0.19287099999999999</c:v>
                </c:pt>
                <c:pt idx="35388">
                  <c:v>0.20507800000000001</c:v>
                </c:pt>
                <c:pt idx="35389">
                  <c:v>0.19531200000000001</c:v>
                </c:pt>
                <c:pt idx="35390">
                  <c:v>0.27587899999999999</c:v>
                </c:pt>
                <c:pt idx="35391">
                  <c:v>0.31738300000000003</c:v>
                </c:pt>
                <c:pt idx="35392">
                  <c:v>0.34179700000000002</c:v>
                </c:pt>
                <c:pt idx="35393">
                  <c:v>0.36376999999999998</c:v>
                </c:pt>
                <c:pt idx="35394">
                  <c:v>0.400391</c:v>
                </c:pt>
                <c:pt idx="35395">
                  <c:v>0.42236299999999999</c:v>
                </c:pt>
                <c:pt idx="35396">
                  <c:v>0.461426</c:v>
                </c:pt>
                <c:pt idx="35397">
                  <c:v>0.48095700000000002</c:v>
                </c:pt>
                <c:pt idx="35398">
                  <c:v>0.52002000000000004</c:v>
                </c:pt>
                <c:pt idx="35399">
                  <c:v>0.54443399999999997</c:v>
                </c:pt>
                <c:pt idx="35400">
                  <c:v>0.56884800000000002</c:v>
                </c:pt>
                <c:pt idx="35401">
                  <c:v>0.60790999999999995</c:v>
                </c:pt>
                <c:pt idx="35402">
                  <c:v>0.63720699999999997</c:v>
                </c:pt>
                <c:pt idx="35403">
                  <c:v>0.65673800000000004</c:v>
                </c:pt>
                <c:pt idx="35404">
                  <c:v>0.65673800000000004</c:v>
                </c:pt>
                <c:pt idx="35405">
                  <c:v>0.71289100000000005</c:v>
                </c:pt>
                <c:pt idx="35406">
                  <c:v>0.72021500000000005</c:v>
                </c:pt>
                <c:pt idx="35407">
                  <c:v>0.75439500000000004</c:v>
                </c:pt>
                <c:pt idx="35408">
                  <c:v>0.78125</c:v>
                </c:pt>
                <c:pt idx="35409">
                  <c:v>0.788574</c:v>
                </c:pt>
                <c:pt idx="35410">
                  <c:v>0.82275399999999999</c:v>
                </c:pt>
                <c:pt idx="35411">
                  <c:v>0.83252000000000004</c:v>
                </c:pt>
                <c:pt idx="35412">
                  <c:v>0.85449200000000003</c:v>
                </c:pt>
                <c:pt idx="35413">
                  <c:v>0.866699</c:v>
                </c:pt>
                <c:pt idx="35414">
                  <c:v>0.89599600000000001</c:v>
                </c:pt>
                <c:pt idx="35415">
                  <c:v>0.91308599999999995</c:v>
                </c:pt>
                <c:pt idx="35416">
                  <c:v>0.9375</c:v>
                </c:pt>
                <c:pt idx="35417">
                  <c:v>0.90820299999999998</c:v>
                </c:pt>
                <c:pt idx="35418">
                  <c:v>0.94726600000000005</c:v>
                </c:pt>
                <c:pt idx="35419">
                  <c:v>0.89355499999999999</c:v>
                </c:pt>
                <c:pt idx="35420">
                  <c:v>0.95947300000000002</c:v>
                </c:pt>
                <c:pt idx="35421">
                  <c:v>0.98144500000000001</c:v>
                </c:pt>
                <c:pt idx="35422">
                  <c:v>0.98877000000000004</c:v>
                </c:pt>
                <c:pt idx="35423">
                  <c:v>1.01318</c:v>
                </c:pt>
                <c:pt idx="35424">
                  <c:v>1.00098</c:v>
                </c:pt>
                <c:pt idx="35425">
                  <c:v>1.03027</c:v>
                </c:pt>
                <c:pt idx="35426">
                  <c:v>1.03271</c:v>
                </c:pt>
                <c:pt idx="35427">
                  <c:v>1.02295</c:v>
                </c:pt>
                <c:pt idx="35428">
                  <c:v>1.0522499999999999</c:v>
                </c:pt>
                <c:pt idx="35429">
                  <c:v>1.03271</c:v>
                </c:pt>
                <c:pt idx="35430">
                  <c:v>1.0522499999999999</c:v>
                </c:pt>
                <c:pt idx="35431">
                  <c:v>1.03027</c:v>
                </c:pt>
                <c:pt idx="35432">
                  <c:v>1.02295</c:v>
                </c:pt>
                <c:pt idx="35433">
                  <c:v>1.0351600000000001</c:v>
                </c:pt>
                <c:pt idx="35434">
                  <c:v>1.0400400000000001</c:v>
                </c:pt>
                <c:pt idx="35435">
                  <c:v>1.02295</c:v>
                </c:pt>
                <c:pt idx="35436">
                  <c:v>1.0083</c:v>
                </c:pt>
                <c:pt idx="35437">
                  <c:v>1.0083</c:v>
                </c:pt>
                <c:pt idx="35438">
                  <c:v>0.99365199999999998</c:v>
                </c:pt>
                <c:pt idx="35439">
                  <c:v>0.98388699999999996</c:v>
                </c:pt>
                <c:pt idx="35440">
                  <c:v>0.99121099999999995</c:v>
                </c:pt>
                <c:pt idx="35441">
                  <c:v>0.97900399999999999</c:v>
                </c:pt>
                <c:pt idx="35442">
                  <c:v>0.97167999999999999</c:v>
                </c:pt>
                <c:pt idx="35443">
                  <c:v>0.94726600000000005</c:v>
                </c:pt>
                <c:pt idx="35444">
                  <c:v>0.94238299999999997</c:v>
                </c:pt>
                <c:pt idx="35445">
                  <c:v>0.96435499999999996</c:v>
                </c:pt>
                <c:pt idx="35446">
                  <c:v>0.90576199999999996</c:v>
                </c:pt>
                <c:pt idx="35447">
                  <c:v>0.91796900000000003</c:v>
                </c:pt>
                <c:pt idx="35448">
                  <c:v>0.88622999999999996</c:v>
                </c:pt>
                <c:pt idx="35449">
                  <c:v>0.85693399999999997</c:v>
                </c:pt>
                <c:pt idx="35450">
                  <c:v>0.83740199999999998</c:v>
                </c:pt>
                <c:pt idx="35451">
                  <c:v>0.82031200000000004</c:v>
                </c:pt>
                <c:pt idx="35452">
                  <c:v>0.788574</c:v>
                </c:pt>
                <c:pt idx="35453">
                  <c:v>0.78125</c:v>
                </c:pt>
                <c:pt idx="35454">
                  <c:v>0.75927699999999998</c:v>
                </c:pt>
                <c:pt idx="35455">
                  <c:v>0.74218799999999996</c:v>
                </c:pt>
                <c:pt idx="35456">
                  <c:v>0.70800799999999997</c:v>
                </c:pt>
                <c:pt idx="35457">
                  <c:v>0.70068399999999997</c:v>
                </c:pt>
                <c:pt idx="35458">
                  <c:v>0.67138699999999996</c:v>
                </c:pt>
                <c:pt idx="35459">
                  <c:v>0.63964799999999999</c:v>
                </c:pt>
                <c:pt idx="35460">
                  <c:v>0.61279300000000003</c:v>
                </c:pt>
                <c:pt idx="35461">
                  <c:v>0.58105499999999999</c:v>
                </c:pt>
                <c:pt idx="35462">
                  <c:v>0.54443399999999997</c:v>
                </c:pt>
                <c:pt idx="35463">
                  <c:v>0.52490199999999998</c:v>
                </c:pt>
                <c:pt idx="35464">
                  <c:v>0.49072300000000002</c:v>
                </c:pt>
                <c:pt idx="35465">
                  <c:v>0.47363300000000003</c:v>
                </c:pt>
                <c:pt idx="35466">
                  <c:v>0.43945299999999998</c:v>
                </c:pt>
                <c:pt idx="35467">
                  <c:v>0.41748000000000002</c:v>
                </c:pt>
                <c:pt idx="35468">
                  <c:v>0.383301</c:v>
                </c:pt>
                <c:pt idx="35469">
                  <c:v>0.34667999999999999</c:v>
                </c:pt>
                <c:pt idx="35470">
                  <c:v>0.31738300000000003</c:v>
                </c:pt>
                <c:pt idx="35471">
                  <c:v>0.31738300000000003</c:v>
                </c:pt>
                <c:pt idx="35472">
                  <c:v>0.24902299999999999</c:v>
                </c:pt>
                <c:pt idx="35473">
                  <c:v>0.222168</c:v>
                </c:pt>
                <c:pt idx="35474">
                  <c:v>0.18798799999999999</c:v>
                </c:pt>
                <c:pt idx="35475">
                  <c:v>0.168457</c:v>
                </c:pt>
                <c:pt idx="35476">
                  <c:v>0.12939500000000001</c:v>
                </c:pt>
                <c:pt idx="35477">
                  <c:v>0.10253900000000001</c:v>
                </c:pt>
                <c:pt idx="35478">
                  <c:v>5.8593800000000001E-2</c:v>
                </c:pt>
                <c:pt idx="35479">
                  <c:v>2.6855500000000001E-2</c:v>
                </c:pt>
                <c:pt idx="35480">
                  <c:v>-2.4414100000000002E-3</c:v>
                </c:pt>
                <c:pt idx="35481">
                  <c:v>-2.4414100000000001E-2</c:v>
                </c:pt>
                <c:pt idx="35482">
                  <c:v>-6.1035199999999998E-2</c:v>
                </c:pt>
                <c:pt idx="35483">
                  <c:v>-0.10253900000000001</c:v>
                </c:pt>
                <c:pt idx="35484">
                  <c:v>-0.12207</c:v>
                </c:pt>
                <c:pt idx="35485">
                  <c:v>-0.168457</c:v>
                </c:pt>
                <c:pt idx="35486">
                  <c:v>-0.20019500000000001</c:v>
                </c:pt>
                <c:pt idx="35487">
                  <c:v>-0.224609</c:v>
                </c:pt>
                <c:pt idx="35488">
                  <c:v>-0.24902299999999999</c:v>
                </c:pt>
                <c:pt idx="35489">
                  <c:v>-0.27832000000000001</c:v>
                </c:pt>
                <c:pt idx="35490">
                  <c:v>-0.31738300000000003</c:v>
                </c:pt>
                <c:pt idx="35491">
                  <c:v>-0.35400399999999999</c:v>
                </c:pt>
                <c:pt idx="35492">
                  <c:v>-0.38818399999999997</c:v>
                </c:pt>
                <c:pt idx="35493">
                  <c:v>-0.41503899999999999</c:v>
                </c:pt>
                <c:pt idx="35494">
                  <c:v>-0.44433600000000001</c:v>
                </c:pt>
                <c:pt idx="35495">
                  <c:v>-0.47363300000000003</c:v>
                </c:pt>
                <c:pt idx="35496">
                  <c:v>-0.50292999999999999</c:v>
                </c:pt>
                <c:pt idx="35497">
                  <c:v>-0.52490199999999998</c:v>
                </c:pt>
                <c:pt idx="35498">
                  <c:v>-0.554199</c:v>
                </c:pt>
                <c:pt idx="35499">
                  <c:v>-0.58593799999999996</c:v>
                </c:pt>
                <c:pt idx="35500">
                  <c:v>-0.61279300000000003</c:v>
                </c:pt>
                <c:pt idx="35501">
                  <c:v>-0.62255899999999997</c:v>
                </c:pt>
                <c:pt idx="35502">
                  <c:v>-0.64697300000000002</c:v>
                </c:pt>
                <c:pt idx="35503">
                  <c:v>-0.67138699999999996</c:v>
                </c:pt>
                <c:pt idx="35504">
                  <c:v>-0.70800799999999997</c:v>
                </c:pt>
                <c:pt idx="35505">
                  <c:v>-0.72997999999999996</c:v>
                </c:pt>
                <c:pt idx="35506">
                  <c:v>-0.75195299999999998</c:v>
                </c:pt>
                <c:pt idx="35507">
                  <c:v>-0.76904300000000003</c:v>
                </c:pt>
                <c:pt idx="35508">
                  <c:v>-0.76660200000000001</c:v>
                </c:pt>
                <c:pt idx="35509">
                  <c:v>-0.80810499999999996</c:v>
                </c:pt>
                <c:pt idx="35510">
                  <c:v>-0.83252000000000004</c:v>
                </c:pt>
                <c:pt idx="35511">
                  <c:v>-0.83984400000000003</c:v>
                </c:pt>
                <c:pt idx="35512">
                  <c:v>-0.88134800000000002</c:v>
                </c:pt>
                <c:pt idx="35513">
                  <c:v>-0.87646500000000005</c:v>
                </c:pt>
                <c:pt idx="35514">
                  <c:v>-0.89111300000000004</c:v>
                </c:pt>
                <c:pt idx="35515">
                  <c:v>-0.89599600000000001</c:v>
                </c:pt>
                <c:pt idx="35516">
                  <c:v>-0.91796900000000003</c:v>
                </c:pt>
                <c:pt idx="35517">
                  <c:v>-0.93261700000000003</c:v>
                </c:pt>
                <c:pt idx="35518">
                  <c:v>-0.95703099999999997</c:v>
                </c:pt>
                <c:pt idx="35519">
                  <c:v>-0.94970699999999997</c:v>
                </c:pt>
                <c:pt idx="35520">
                  <c:v>-0.96679700000000002</c:v>
                </c:pt>
                <c:pt idx="35521">
                  <c:v>-0.94238299999999997</c:v>
                </c:pt>
                <c:pt idx="35522">
                  <c:v>-0.97656200000000004</c:v>
                </c:pt>
                <c:pt idx="35523">
                  <c:v>-0.98388699999999996</c:v>
                </c:pt>
                <c:pt idx="35524">
                  <c:v>-0.98144500000000001</c:v>
                </c:pt>
                <c:pt idx="35525">
                  <c:v>-0.98877000000000004</c:v>
                </c:pt>
                <c:pt idx="35526">
                  <c:v>-0.98144500000000001</c:v>
                </c:pt>
                <c:pt idx="35527">
                  <c:v>-0.95947300000000002</c:v>
                </c:pt>
                <c:pt idx="35528">
                  <c:v>-0.98632799999999998</c:v>
                </c:pt>
                <c:pt idx="35529">
                  <c:v>-0.96679700000000002</c:v>
                </c:pt>
                <c:pt idx="35530">
                  <c:v>-0.96923800000000004</c:v>
                </c:pt>
                <c:pt idx="35531">
                  <c:v>-0.96679700000000002</c:v>
                </c:pt>
                <c:pt idx="35532">
                  <c:v>-0.96435499999999996</c:v>
                </c:pt>
                <c:pt idx="35533">
                  <c:v>-0.95459000000000005</c:v>
                </c:pt>
                <c:pt idx="35534">
                  <c:v>-0.93994100000000003</c:v>
                </c:pt>
                <c:pt idx="35535">
                  <c:v>-0.930176</c:v>
                </c:pt>
                <c:pt idx="35536">
                  <c:v>-0.92773399999999995</c:v>
                </c:pt>
                <c:pt idx="35537">
                  <c:v>-0.92285200000000001</c:v>
                </c:pt>
                <c:pt idx="35538">
                  <c:v>-0.89111300000000004</c:v>
                </c:pt>
                <c:pt idx="35539">
                  <c:v>-0.89843799999999996</c:v>
                </c:pt>
                <c:pt idx="35540">
                  <c:v>-0.84472700000000001</c:v>
                </c:pt>
                <c:pt idx="35541">
                  <c:v>-0.84716800000000003</c:v>
                </c:pt>
                <c:pt idx="35542">
                  <c:v>-0.83007799999999998</c:v>
                </c:pt>
                <c:pt idx="35543">
                  <c:v>-0.82275399999999999</c:v>
                </c:pt>
                <c:pt idx="35544">
                  <c:v>-0.81298800000000004</c:v>
                </c:pt>
                <c:pt idx="35545">
                  <c:v>-0.78369100000000003</c:v>
                </c:pt>
                <c:pt idx="35546">
                  <c:v>-0.77636700000000003</c:v>
                </c:pt>
                <c:pt idx="35547">
                  <c:v>-0.74707000000000001</c:v>
                </c:pt>
                <c:pt idx="35548">
                  <c:v>-0.71289100000000005</c:v>
                </c:pt>
                <c:pt idx="35549">
                  <c:v>-0.695801</c:v>
                </c:pt>
                <c:pt idx="35550">
                  <c:v>-0.66894500000000001</c:v>
                </c:pt>
                <c:pt idx="35551">
                  <c:v>-0.65185499999999996</c:v>
                </c:pt>
                <c:pt idx="35552">
                  <c:v>-0.62744100000000003</c:v>
                </c:pt>
                <c:pt idx="35553">
                  <c:v>-0.59570299999999998</c:v>
                </c:pt>
                <c:pt idx="35554">
                  <c:v>-0.56396500000000005</c:v>
                </c:pt>
                <c:pt idx="35555">
                  <c:v>-0.53222700000000001</c:v>
                </c:pt>
                <c:pt idx="35556">
                  <c:v>-0.51513699999999996</c:v>
                </c:pt>
                <c:pt idx="35557">
                  <c:v>-0.48095700000000002</c:v>
                </c:pt>
                <c:pt idx="35558">
                  <c:v>-0.45410200000000001</c:v>
                </c:pt>
                <c:pt idx="35559">
                  <c:v>-0.41259800000000002</c:v>
                </c:pt>
                <c:pt idx="35560">
                  <c:v>-0.380859</c:v>
                </c:pt>
                <c:pt idx="35561">
                  <c:v>-0.35888700000000001</c:v>
                </c:pt>
                <c:pt idx="35562">
                  <c:v>-0.33447300000000002</c:v>
                </c:pt>
                <c:pt idx="35563">
                  <c:v>-0.302734</c:v>
                </c:pt>
                <c:pt idx="35564">
                  <c:v>-0.26611299999999999</c:v>
                </c:pt>
                <c:pt idx="35565">
                  <c:v>-0.25146499999999999</c:v>
                </c:pt>
                <c:pt idx="35566">
                  <c:v>-0.20752000000000001</c:v>
                </c:pt>
                <c:pt idx="35567">
                  <c:v>-0.17578099999999999</c:v>
                </c:pt>
                <c:pt idx="35568">
                  <c:v>-0.114746</c:v>
                </c:pt>
                <c:pt idx="35569">
                  <c:v>-0.112305</c:v>
                </c:pt>
                <c:pt idx="35570">
                  <c:v>-6.1035199999999998E-2</c:v>
                </c:pt>
                <c:pt idx="35571">
                  <c:v>-2.1972700000000001E-2</c:v>
                </c:pt>
                <c:pt idx="35572">
                  <c:v>2.4414100000000002E-3</c:v>
                </c:pt>
                <c:pt idx="35573">
                  <c:v>2.6855500000000001E-2</c:v>
                </c:pt>
                <c:pt idx="35574">
                  <c:v>5.8593800000000001E-2</c:v>
                </c:pt>
                <c:pt idx="35575">
                  <c:v>0.10009800000000001</c:v>
                </c:pt>
                <c:pt idx="35576">
                  <c:v>0.13183600000000001</c:v>
                </c:pt>
                <c:pt idx="35577">
                  <c:v>0.161133</c:v>
                </c:pt>
                <c:pt idx="35578">
                  <c:v>0.20507800000000001</c:v>
                </c:pt>
                <c:pt idx="35579">
                  <c:v>0.17333999999999999</c:v>
                </c:pt>
                <c:pt idx="35580">
                  <c:v>0.26855499999999999</c:v>
                </c:pt>
                <c:pt idx="35581">
                  <c:v>0.32470700000000002</c:v>
                </c:pt>
                <c:pt idx="35582">
                  <c:v>0.322266</c:v>
                </c:pt>
                <c:pt idx="35583">
                  <c:v>0.36865199999999998</c:v>
                </c:pt>
                <c:pt idx="35584">
                  <c:v>0.39306600000000003</c:v>
                </c:pt>
                <c:pt idx="35585">
                  <c:v>0.42480499999999999</c:v>
                </c:pt>
                <c:pt idx="35586">
                  <c:v>0.458984</c:v>
                </c:pt>
                <c:pt idx="35587">
                  <c:v>0.476074</c:v>
                </c:pt>
                <c:pt idx="35588">
                  <c:v>0.52002000000000004</c:v>
                </c:pt>
                <c:pt idx="35589">
                  <c:v>0.54199200000000003</c:v>
                </c:pt>
                <c:pt idx="35590">
                  <c:v>0.57617200000000002</c:v>
                </c:pt>
                <c:pt idx="35591">
                  <c:v>0.60790999999999995</c:v>
                </c:pt>
                <c:pt idx="35592">
                  <c:v>0.61035200000000001</c:v>
                </c:pt>
                <c:pt idx="35593">
                  <c:v>0.65917999999999999</c:v>
                </c:pt>
                <c:pt idx="35594">
                  <c:v>0.67871099999999995</c:v>
                </c:pt>
                <c:pt idx="35595">
                  <c:v>0.70068399999999997</c:v>
                </c:pt>
                <c:pt idx="35596">
                  <c:v>0.73974600000000001</c:v>
                </c:pt>
                <c:pt idx="35597">
                  <c:v>0.76904300000000003</c:v>
                </c:pt>
                <c:pt idx="35598">
                  <c:v>0.79101600000000005</c:v>
                </c:pt>
                <c:pt idx="35599">
                  <c:v>0.80810499999999996</c:v>
                </c:pt>
                <c:pt idx="35600">
                  <c:v>0.82031200000000004</c:v>
                </c:pt>
                <c:pt idx="35601">
                  <c:v>0.84472700000000001</c:v>
                </c:pt>
                <c:pt idx="35602">
                  <c:v>0.87158199999999997</c:v>
                </c:pt>
                <c:pt idx="35603">
                  <c:v>0.89355499999999999</c:v>
                </c:pt>
                <c:pt idx="35604">
                  <c:v>0.90820299999999998</c:v>
                </c:pt>
                <c:pt idx="35605">
                  <c:v>0.92040999999999995</c:v>
                </c:pt>
                <c:pt idx="35606">
                  <c:v>0.94726600000000005</c:v>
                </c:pt>
                <c:pt idx="35607">
                  <c:v>0.97167999999999999</c:v>
                </c:pt>
                <c:pt idx="35608">
                  <c:v>0.98632799999999998</c:v>
                </c:pt>
                <c:pt idx="35609">
                  <c:v>0.96191400000000005</c:v>
                </c:pt>
                <c:pt idx="35610">
                  <c:v>0.99609400000000003</c:v>
                </c:pt>
                <c:pt idx="35611">
                  <c:v>1.00586</c:v>
                </c:pt>
                <c:pt idx="35612">
                  <c:v>1.01807</c:v>
                </c:pt>
                <c:pt idx="35613">
                  <c:v>1.02783</c:v>
                </c:pt>
                <c:pt idx="35614">
                  <c:v>1.0376000000000001</c:v>
                </c:pt>
                <c:pt idx="35615">
                  <c:v>1.0473600000000001</c:v>
                </c:pt>
                <c:pt idx="35616">
                  <c:v>1.0424800000000001</c:v>
                </c:pt>
                <c:pt idx="35617">
                  <c:v>1.0571299999999999</c:v>
                </c:pt>
                <c:pt idx="35618">
                  <c:v>1.0668899999999999</c:v>
                </c:pt>
                <c:pt idx="35619">
                  <c:v>1.0595699999999999</c:v>
                </c:pt>
                <c:pt idx="35620">
                  <c:v>1.07666</c:v>
                </c:pt>
                <c:pt idx="35621">
                  <c:v>1.0620099999999999</c:v>
                </c:pt>
                <c:pt idx="35622">
                  <c:v>1.0473600000000001</c:v>
                </c:pt>
                <c:pt idx="35623">
                  <c:v>1.06934</c:v>
                </c:pt>
                <c:pt idx="35624">
                  <c:v>1.0620099999999999</c:v>
                </c:pt>
                <c:pt idx="35625">
                  <c:v>1.0595699999999999</c:v>
                </c:pt>
                <c:pt idx="35626">
                  <c:v>1.0644499999999999</c:v>
                </c:pt>
                <c:pt idx="35627">
                  <c:v>1.0571299999999999</c:v>
                </c:pt>
                <c:pt idx="35628">
                  <c:v>1.02539</c:v>
                </c:pt>
                <c:pt idx="35629">
                  <c:v>1.02295</c:v>
                </c:pt>
                <c:pt idx="35630">
                  <c:v>1.01318</c:v>
                </c:pt>
                <c:pt idx="35631">
                  <c:v>1.02051</c:v>
                </c:pt>
                <c:pt idx="35632">
                  <c:v>1.00586</c:v>
                </c:pt>
                <c:pt idx="35633">
                  <c:v>0.98388699999999996</c:v>
                </c:pt>
                <c:pt idx="35634">
                  <c:v>0.97167999999999999</c:v>
                </c:pt>
                <c:pt idx="35635">
                  <c:v>0.98877000000000004</c:v>
                </c:pt>
                <c:pt idx="35636">
                  <c:v>0.94970699999999997</c:v>
                </c:pt>
                <c:pt idx="35637">
                  <c:v>0.944824</c:v>
                </c:pt>
                <c:pt idx="35638">
                  <c:v>0.92773399999999995</c:v>
                </c:pt>
                <c:pt idx="35639">
                  <c:v>0.89599600000000001</c:v>
                </c:pt>
                <c:pt idx="35640">
                  <c:v>0.88867200000000002</c:v>
                </c:pt>
                <c:pt idx="35641">
                  <c:v>0.86181600000000003</c:v>
                </c:pt>
                <c:pt idx="35642">
                  <c:v>0.84228499999999995</c:v>
                </c:pt>
                <c:pt idx="35643">
                  <c:v>0.82519500000000001</c:v>
                </c:pt>
                <c:pt idx="35644">
                  <c:v>0.79345699999999997</c:v>
                </c:pt>
                <c:pt idx="35645">
                  <c:v>0.78125</c:v>
                </c:pt>
                <c:pt idx="35646">
                  <c:v>0.74462899999999999</c:v>
                </c:pt>
                <c:pt idx="35647">
                  <c:v>0.72997999999999996</c:v>
                </c:pt>
                <c:pt idx="35648">
                  <c:v>0.73486300000000004</c:v>
                </c:pt>
                <c:pt idx="35649">
                  <c:v>0.66650399999999999</c:v>
                </c:pt>
                <c:pt idx="35650">
                  <c:v>0.65917999999999999</c:v>
                </c:pt>
                <c:pt idx="35651">
                  <c:v>0.62255899999999997</c:v>
                </c:pt>
                <c:pt idx="35652">
                  <c:v>0.60058599999999995</c:v>
                </c:pt>
                <c:pt idx="35653">
                  <c:v>0.57128900000000005</c:v>
                </c:pt>
                <c:pt idx="35654">
                  <c:v>0.546875</c:v>
                </c:pt>
                <c:pt idx="35655">
                  <c:v>0.50781200000000004</c:v>
                </c:pt>
                <c:pt idx="35656">
                  <c:v>0.478516</c:v>
                </c:pt>
                <c:pt idx="35657">
                  <c:v>0.44189499999999998</c:v>
                </c:pt>
                <c:pt idx="35658">
                  <c:v>0.41748000000000002</c:v>
                </c:pt>
                <c:pt idx="35659">
                  <c:v>0.38818399999999997</c:v>
                </c:pt>
                <c:pt idx="35660">
                  <c:v>0.34912100000000001</c:v>
                </c:pt>
                <c:pt idx="35661">
                  <c:v>0.32958999999999999</c:v>
                </c:pt>
                <c:pt idx="35662">
                  <c:v>0.28564499999999998</c:v>
                </c:pt>
                <c:pt idx="35663">
                  <c:v>0.26855499999999999</c:v>
                </c:pt>
                <c:pt idx="35664">
                  <c:v>0.231934</c:v>
                </c:pt>
                <c:pt idx="35665">
                  <c:v>0.20507800000000001</c:v>
                </c:pt>
                <c:pt idx="35666">
                  <c:v>0.18066399999999999</c:v>
                </c:pt>
                <c:pt idx="35667">
                  <c:v>0.13427700000000001</c:v>
                </c:pt>
                <c:pt idx="35668">
                  <c:v>0.112305</c:v>
                </c:pt>
                <c:pt idx="35669">
                  <c:v>6.8359400000000001E-2</c:v>
                </c:pt>
                <c:pt idx="35670">
                  <c:v>2.9296900000000001E-2</c:v>
                </c:pt>
                <c:pt idx="35671">
                  <c:v>2.4414100000000002E-3</c:v>
                </c:pt>
                <c:pt idx="35672">
                  <c:v>-3.90625E-2</c:v>
                </c:pt>
                <c:pt idx="35673">
                  <c:v>-4.39453E-2</c:v>
                </c:pt>
                <c:pt idx="35674">
                  <c:v>-8.3007800000000007E-2</c:v>
                </c:pt>
                <c:pt idx="35675">
                  <c:v>-0.13427700000000001</c:v>
                </c:pt>
                <c:pt idx="35676">
                  <c:v>-0.14160200000000001</c:v>
                </c:pt>
                <c:pt idx="35677">
                  <c:v>-0.19531200000000001</c:v>
                </c:pt>
                <c:pt idx="35678">
                  <c:v>-0.224609</c:v>
                </c:pt>
                <c:pt idx="35679">
                  <c:v>-0.26123000000000002</c:v>
                </c:pt>
                <c:pt idx="35680">
                  <c:v>-0.28076200000000001</c:v>
                </c:pt>
                <c:pt idx="35681">
                  <c:v>-0.31494100000000003</c:v>
                </c:pt>
                <c:pt idx="35682">
                  <c:v>-0.34667999999999999</c:v>
                </c:pt>
                <c:pt idx="35683">
                  <c:v>-0.36621100000000001</c:v>
                </c:pt>
                <c:pt idx="35684">
                  <c:v>-0.397949</c:v>
                </c:pt>
                <c:pt idx="35685">
                  <c:v>-0.42480499999999999</c:v>
                </c:pt>
                <c:pt idx="35686">
                  <c:v>-0.46386699999999997</c:v>
                </c:pt>
                <c:pt idx="35687">
                  <c:v>-0.49560500000000002</c:v>
                </c:pt>
                <c:pt idx="35688">
                  <c:v>-0.52246099999999995</c:v>
                </c:pt>
                <c:pt idx="35689">
                  <c:v>-0.54443399999999997</c:v>
                </c:pt>
                <c:pt idx="35690">
                  <c:v>-0.56396500000000005</c:v>
                </c:pt>
                <c:pt idx="35691">
                  <c:v>-0.58837899999999999</c:v>
                </c:pt>
                <c:pt idx="35692">
                  <c:v>-0.61523399999999995</c:v>
                </c:pt>
                <c:pt idx="35693">
                  <c:v>-0.65429700000000002</c:v>
                </c:pt>
                <c:pt idx="35694">
                  <c:v>-0.67627000000000004</c:v>
                </c:pt>
                <c:pt idx="35695">
                  <c:v>-0.69091800000000003</c:v>
                </c:pt>
                <c:pt idx="35696">
                  <c:v>-0.72509800000000002</c:v>
                </c:pt>
                <c:pt idx="35697">
                  <c:v>-0.73486300000000004</c:v>
                </c:pt>
                <c:pt idx="35698">
                  <c:v>-0.76171900000000003</c:v>
                </c:pt>
                <c:pt idx="35699">
                  <c:v>-0.78125</c:v>
                </c:pt>
                <c:pt idx="35700">
                  <c:v>-0.79345699999999997</c:v>
                </c:pt>
                <c:pt idx="35701">
                  <c:v>-0.82031200000000004</c:v>
                </c:pt>
                <c:pt idx="35702">
                  <c:v>-0.82763699999999996</c:v>
                </c:pt>
                <c:pt idx="35703">
                  <c:v>-0.84960899999999995</c:v>
                </c:pt>
                <c:pt idx="35704">
                  <c:v>-0.87158199999999997</c:v>
                </c:pt>
                <c:pt idx="35705">
                  <c:v>-0.88378900000000005</c:v>
                </c:pt>
                <c:pt idx="35706">
                  <c:v>-0.89599600000000001</c:v>
                </c:pt>
                <c:pt idx="35707">
                  <c:v>-0.91308599999999995</c:v>
                </c:pt>
                <c:pt idx="35708">
                  <c:v>-0.91064500000000004</c:v>
                </c:pt>
                <c:pt idx="35709">
                  <c:v>-0.92040999999999995</c:v>
                </c:pt>
                <c:pt idx="35710">
                  <c:v>-0.944824</c:v>
                </c:pt>
                <c:pt idx="35711">
                  <c:v>-0.9375</c:v>
                </c:pt>
                <c:pt idx="35712">
                  <c:v>-0.94238299999999997</c:v>
                </c:pt>
                <c:pt idx="35713">
                  <c:v>-0.94238299999999997</c:v>
                </c:pt>
                <c:pt idx="35714">
                  <c:v>-0.96435499999999996</c:v>
                </c:pt>
                <c:pt idx="35715">
                  <c:v>-0.96679700000000002</c:v>
                </c:pt>
                <c:pt idx="35716">
                  <c:v>-0.96679700000000002</c:v>
                </c:pt>
                <c:pt idx="35717">
                  <c:v>-0.94970699999999997</c:v>
                </c:pt>
                <c:pt idx="35718">
                  <c:v>-0.96435499999999996</c:v>
                </c:pt>
                <c:pt idx="35719">
                  <c:v>-0.9375</c:v>
                </c:pt>
                <c:pt idx="35720">
                  <c:v>-0.96435499999999996</c:v>
                </c:pt>
                <c:pt idx="35721">
                  <c:v>-0.95947300000000002</c:v>
                </c:pt>
                <c:pt idx="35722">
                  <c:v>-0.96191400000000005</c:v>
                </c:pt>
                <c:pt idx="35723">
                  <c:v>-0.95214799999999999</c:v>
                </c:pt>
                <c:pt idx="35724">
                  <c:v>-0.9375</c:v>
                </c:pt>
                <c:pt idx="35725">
                  <c:v>-0.92529300000000003</c:v>
                </c:pt>
                <c:pt idx="35726">
                  <c:v>-0.92285200000000001</c:v>
                </c:pt>
                <c:pt idx="35727">
                  <c:v>-0.92040999999999995</c:v>
                </c:pt>
                <c:pt idx="35728">
                  <c:v>-0.90332000000000001</c:v>
                </c:pt>
                <c:pt idx="35729">
                  <c:v>-0.88378900000000005</c:v>
                </c:pt>
                <c:pt idx="35730">
                  <c:v>-0.82519500000000001</c:v>
                </c:pt>
                <c:pt idx="35731">
                  <c:v>-0.86181600000000003</c:v>
                </c:pt>
                <c:pt idx="35732">
                  <c:v>-0.84472700000000001</c:v>
                </c:pt>
                <c:pt idx="35733">
                  <c:v>-0.82275399999999999</c:v>
                </c:pt>
                <c:pt idx="35734">
                  <c:v>-0.82275399999999999</c:v>
                </c:pt>
                <c:pt idx="35735">
                  <c:v>-0.79345699999999997</c:v>
                </c:pt>
                <c:pt idx="35736">
                  <c:v>-0.77636700000000003</c:v>
                </c:pt>
                <c:pt idx="35737">
                  <c:v>-0.75927699999999998</c:v>
                </c:pt>
                <c:pt idx="35738">
                  <c:v>-0.71777299999999999</c:v>
                </c:pt>
                <c:pt idx="35739">
                  <c:v>-0.71533199999999997</c:v>
                </c:pt>
                <c:pt idx="35740">
                  <c:v>-0.69335899999999995</c:v>
                </c:pt>
                <c:pt idx="35741">
                  <c:v>-0.695801</c:v>
                </c:pt>
                <c:pt idx="35742">
                  <c:v>-0.63476600000000005</c:v>
                </c:pt>
                <c:pt idx="35743">
                  <c:v>-0.60546900000000003</c:v>
                </c:pt>
                <c:pt idx="35744">
                  <c:v>-0.57617200000000002</c:v>
                </c:pt>
                <c:pt idx="35745">
                  <c:v>-0.55664100000000005</c:v>
                </c:pt>
                <c:pt idx="35746">
                  <c:v>-0.52978499999999995</c:v>
                </c:pt>
                <c:pt idx="35747">
                  <c:v>-0.51025399999999999</c:v>
                </c:pt>
                <c:pt idx="35748">
                  <c:v>-0.45654299999999998</c:v>
                </c:pt>
                <c:pt idx="35749">
                  <c:v>-0.43457000000000001</c:v>
                </c:pt>
                <c:pt idx="35750">
                  <c:v>-0.41503899999999999</c:v>
                </c:pt>
                <c:pt idx="35751">
                  <c:v>-0.37841799999999998</c:v>
                </c:pt>
                <c:pt idx="35752">
                  <c:v>-0.36376999999999998</c:v>
                </c:pt>
                <c:pt idx="35753">
                  <c:v>-0.31738300000000003</c:v>
                </c:pt>
                <c:pt idx="35754">
                  <c:v>-0.28320299999999998</c:v>
                </c:pt>
                <c:pt idx="35755">
                  <c:v>-0.25878899999999999</c:v>
                </c:pt>
                <c:pt idx="35756">
                  <c:v>-0.229492</c:v>
                </c:pt>
                <c:pt idx="35757">
                  <c:v>-0.19531200000000001</c:v>
                </c:pt>
                <c:pt idx="35758">
                  <c:v>-0.144043</c:v>
                </c:pt>
                <c:pt idx="35759">
                  <c:v>-0.13427700000000001</c:v>
                </c:pt>
                <c:pt idx="35760">
                  <c:v>-9.2773400000000006E-2</c:v>
                </c:pt>
                <c:pt idx="35761">
                  <c:v>-6.8359400000000001E-2</c:v>
                </c:pt>
                <c:pt idx="35762">
                  <c:v>-3.6621099999999997E-2</c:v>
                </c:pt>
                <c:pt idx="35763">
                  <c:v>2.4414100000000002E-3</c:v>
                </c:pt>
                <c:pt idx="35764">
                  <c:v>4.1503900000000003E-2</c:v>
                </c:pt>
                <c:pt idx="35765">
                  <c:v>6.5918000000000004E-2</c:v>
                </c:pt>
                <c:pt idx="35766">
                  <c:v>9.7656199999999999E-2</c:v>
                </c:pt>
                <c:pt idx="35767">
                  <c:v>0.13183600000000001</c:v>
                </c:pt>
                <c:pt idx="35768">
                  <c:v>0.158691</c:v>
                </c:pt>
                <c:pt idx="35769">
                  <c:v>0.166016</c:v>
                </c:pt>
                <c:pt idx="35770">
                  <c:v>0.234375</c:v>
                </c:pt>
                <c:pt idx="35771">
                  <c:v>0.224609</c:v>
                </c:pt>
                <c:pt idx="35772">
                  <c:v>0.27832000000000001</c:v>
                </c:pt>
                <c:pt idx="35773">
                  <c:v>0.32714799999999999</c:v>
                </c:pt>
                <c:pt idx="35774">
                  <c:v>0.35888700000000001</c:v>
                </c:pt>
                <c:pt idx="35775">
                  <c:v>0.380859</c:v>
                </c:pt>
                <c:pt idx="35776">
                  <c:v>0.41748000000000002</c:v>
                </c:pt>
                <c:pt idx="35777">
                  <c:v>0.45166000000000001</c:v>
                </c:pt>
                <c:pt idx="35778">
                  <c:v>0.461426</c:v>
                </c:pt>
                <c:pt idx="35779">
                  <c:v>0.50537100000000001</c:v>
                </c:pt>
                <c:pt idx="35780">
                  <c:v>0.52734400000000003</c:v>
                </c:pt>
                <c:pt idx="35781">
                  <c:v>0.56396500000000005</c:v>
                </c:pt>
                <c:pt idx="35782">
                  <c:v>0.58105499999999999</c:v>
                </c:pt>
                <c:pt idx="35783">
                  <c:v>0.60546900000000003</c:v>
                </c:pt>
                <c:pt idx="35784">
                  <c:v>0.64209000000000005</c:v>
                </c:pt>
                <c:pt idx="35785">
                  <c:v>0.67871099999999995</c:v>
                </c:pt>
                <c:pt idx="35786">
                  <c:v>0.695801</c:v>
                </c:pt>
                <c:pt idx="35787">
                  <c:v>0.72021500000000005</c:v>
                </c:pt>
                <c:pt idx="35788">
                  <c:v>0.73974600000000001</c:v>
                </c:pt>
                <c:pt idx="35789">
                  <c:v>0.76171900000000003</c:v>
                </c:pt>
                <c:pt idx="35790">
                  <c:v>0.79101600000000005</c:v>
                </c:pt>
                <c:pt idx="35791">
                  <c:v>0.80322300000000002</c:v>
                </c:pt>
                <c:pt idx="35792">
                  <c:v>0.82763699999999996</c:v>
                </c:pt>
                <c:pt idx="35793">
                  <c:v>0.84960899999999995</c:v>
                </c:pt>
                <c:pt idx="35794">
                  <c:v>0.87402299999999999</c:v>
                </c:pt>
                <c:pt idx="35795">
                  <c:v>0.88867200000000002</c:v>
                </c:pt>
                <c:pt idx="35796">
                  <c:v>0.89599600000000001</c:v>
                </c:pt>
                <c:pt idx="35797">
                  <c:v>0.92285200000000001</c:v>
                </c:pt>
                <c:pt idx="35798">
                  <c:v>0.93261700000000003</c:v>
                </c:pt>
                <c:pt idx="35799">
                  <c:v>0.98144500000000001</c:v>
                </c:pt>
                <c:pt idx="35800">
                  <c:v>0.95214799999999999</c:v>
                </c:pt>
                <c:pt idx="35801">
                  <c:v>0.944824</c:v>
                </c:pt>
                <c:pt idx="35802">
                  <c:v>0.97412100000000001</c:v>
                </c:pt>
                <c:pt idx="35803">
                  <c:v>0.99121099999999995</c:v>
                </c:pt>
                <c:pt idx="35804">
                  <c:v>1.00586</c:v>
                </c:pt>
                <c:pt idx="35805">
                  <c:v>1.02051</c:v>
                </c:pt>
                <c:pt idx="35806">
                  <c:v>1.03027</c:v>
                </c:pt>
                <c:pt idx="35807">
                  <c:v>1.02051</c:v>
                </c:pt>
                <c:pt idx="35808">
                  <c:v>1.01807</c:v>
                </c:pt>
                <c:pt idx="35809">
                  <c:v>1.0376000000000001</c:v>
                </c:pt>
                <c:pt idx="35810">
                  <c:v>1.03027</c:v>
                </c:pt>
                <c:pt idx="35811">
                  <c:v>1.0400400000000001</c:v>
                </c:pt>
                <c:pt idx="35812">
                  <c:v>1.0595699999999999</c:v>
                </c:pt>
                <c:pt idx="35813">
                  <c:v>1.03027</c:v>
                </c:pt>
                <c:pt idx="35814">
                  <c:v>1.02539</c:v>
                </c:pt>
                <c:pt idx="35815">
                  <c:v>1.0400400000000001</c:v>
                </c:pt>
                <c:pt idx="35816">
                  <c:v>1.0376000000000001</c:v>
                </c:pt>
                <c:pt idx="35817">
                  <c:v>1.01562</c:v>
                </c:pt>
                <c:pt idx="35818">
                  <c:v>1.01807</c:v>
                </c:pt>
                <c:pt idx="35819">
                  <c:v>1.02783</c:v>
                </c:pt>
                <c:pt idx="35820">
                  <c:v>1.01562</c:v>
                </c:pt>
                <c:pt idx="35821">
                  <c:v>0.96923800000000004</c:v>
                </c:pt>
                <c:pt idx="35822">
                  <c:v>0.98632799999999998</c:v>
                </c:pt>
                <c:pt idx="35823">
                  <c:v>0.96679700000000002</c:v>
                </c:pt>
                <c:pt idx="35824">
                  <c:v>0.94726600000000005</c:v>
                </c:pt>
                <c:pt idx="35825">
                  <c:v>0.98632799999999998</c:v>
                </c:pt>
                <c:pt idx="35826">
                  <c:v>0.9375</c:v>
                </c:pt>
                <c:pt idx="35827">
                  <c:v>0.91308599999999995</c:v>
                </c:pt>
                <c:pt idx="35828">
                  <c:v>0.91064500000000004</c:v>
                </c:pt>
                <c:pt idx="35829">
                  <c:v>0.88134800000000002</c:v>
                </c:pt>
                <c:pt idx="35830">
                  <c:v>0.88622999999999996</c:v>
                </c:pt>
                <c:pt idx="35831">
                  <c:v>0.84228499999999995</c:v>
                </c:pt>
                <c:pt idx="35832">
                  <c:v>0.83007799999999998</c:v>
                </c:pt>
                <c:pt idx="35833">
                  <c:v>0.81787100000000001</c:v>
                </c:pt>
                <c:pt idx="35834">
                  <c:v>0.788574</c:v>
                </c:pt>
                <c:pt idx="35835">
                  <c:v>0.76904300000000003</c:v>
                </c:pt>
                <c:pt idx="35836">
                  <c:v>0.74462899999999999</c:v>
                </c:pt>
                <c:pt idx="35837">
                  <c:v>0.72509800000000002</c:v>
                </c:pt>
                <c:pt idx="35838">
                  <c:v>0.73974600000000001</c:v>
                </c:pt>
                <c:pt idx="35839">
                  <c:v>0.67138699999999996</c:v>
                </c:pt>
                <c:pt idx="35840">
                  <c:v>0.65673800000000004</c:v>
                </c:pt>
                <c:pt idx="35841">
                  <c:v>0.62744100000000003</c:v>
                </c:pt>
                <c:pt idx="35842">
                  <c:v>0.59082000000000001</c:v>
                </c:pt>
                <c:pt idx="35843">
                  <c:v>0.57617200000000002</c:v>
                </c:pt>
                <c:pt idx="35844">
                  <c:v>0.53710899999999995</c:v>
                </c:pt>
                <c:pt idx="35845">
                  <c:v>0.51757799999999998</c:v>
                </c:pt>
                <c:pt idx="35846">
                  <c:v>0.48339799999999999</c:v>
                </c:pt>
                <c:pt idx="35847">
                  <c:v>0.47119100000000003</c:v>
                </c:pt>
                <c:pt idx="35848">
                  <c:v>0.42480499999999999</c:v>
                </c:pt>
                <c:pt idx="35849">
                  <c:v>0.380859</c:v>
                </c:pt>
                <c:pt idx="35850">
                  <c:v>0.36132799999999998</c:v>
                </c:pt>
                <c:pt idx="35851">
                  <c:v>0.32714799999999999</c:v>
                </c:pt>
                <c:pt idx="35852">
                  <c:v>0.29296899999999998</c:v>
                </c:pt>
                <c:pt idx="35853">
                  <c:v>0.29052699999999998</c:v>
                </c:pt>
                <c:pt idx="35854">
                  <c:v>0.244141</c:v>
                </c:pt>
                <c:pt idx="35855">
                  <c:v>0.21484400000000001</c:v>
                </c:pt>
                <c:pt idx="35856">
                  <c:v>0.19042999999999999</c:v>
                </c:pt>
                <c:pt idx="35857">
                  <c:v>0.15625</c:v>
                </c:pt>
                <c:pt idx="35858">
                  <c:v>0.119629</c:v>
                </c:pt>
                <c:pt idx="35859">
                  <c:v>9.2773400000000006E-2</c:v>
                </c:pt>
                <c:pt idx="35860">
                  <c:v>3.6621099999999997E-2</c:v>
                </c:pt>
                <c:pt idx="35861">
                  <c:v>2.6855500000000001E-2</c:v>
                </c:pt>
                <c:pt idx="35862">
                  <c:v>-9.7656199999999992E-3</c:v>
                </c:pt>
                <c:pt idx="35863">
                  <c:v>-4.1503900000000003E-2</c:v>
                </c:pt>
                <c:pt idx="35864">
                  <c:v>-7.5683600000000004E-2</c:v>
                </c:pt>
                <c:pt idx="35865">
                  <c:v>-9.5214800000000002E-2</c:v>
                </c:pt>
                <c:pt idx="35866">
                  <c:v>-0.144043</c:v>
                </c:pt>
                <c:pt idx="35867">
                  <c:v>-0.17822299999999999</c:v>
                </c:pt>
                <c:pt idx="35868">
                  <c:v>-0.19531200000000001</c:v>
                </c:pt>
                <c:pt idx="35869">
                  <c:v>-0.236816</c:v>
                </c:pt>
                <c:pt idx="35870">
                  <c:v>-0.25878899999999999</c:v>
                </c:pt>
                <c:pt idx="35871">
                  <c:v>-0.29541000000000001</c:v>
                </c:pt>
                <c:pt idx="35872">
                  <c:v>-0.32714799999999999</c:v>
                </c:pt>
                <c:pt idx="35873">
                  <c:v>-0.35156199999999999</c:v>
                </c:pt>
                <c:pt idx="35874">
                  <c:v>-0.38574199999999997</c:v>
                </c:pt>
                <c:pt idx="35875">
                  <c:v>-0.41748000000000002</c:v>
                </c:pt>
                <c:pt idx="35876">
                  <c:v>-0.45166000000000001</c:v>
                </c:pt>
                <c:pt idx="35877">
                  <c:v>-0.46630899999999997</c:v>
                </c:pt>
                <c:pt idx="35878">
                  <c:v>-0.51025399999999999</c:v>
                </c:pt>
                <c:pt idx="35879">
                  <c:v>-0.52978499999999995</c:v>
                </c:pt>
                <c:pt idx="35880">
                  <c:v>-0.554199</c:v>
                </c:pt>
                <c:pt idx="35881">
                  <c:v>-0.58105499999999999</c:v>
                </c:pt>
                <c:pt idx="35882">
                  <c:v>-0.61035200000000001</c:v>
                </c:pt>
                <c:pt idx="35883">
                  <c:v>-0.63476600000000005</c:v>
                </c:pt>
                <c:pt idx="35884">
                  <c:v>-0.66894500000000001</c:v>
                </c:pt>
                <c:pt idx="35885">
                  <c:v>-0.67627000000000004</c:v>
                </c:pt>
                <c:pt idx="35886">
                  <c:v>-0.70068399999999997</c:v>
                </c:pt>
                <c:pt idx="35887">
                  <c:v>-0.73486300000000004</c:v>
                </c:pt>
                <c:pt idx="35888">
                  <c:v>-0.74218799999999996</c:v>
                </c:pt>
                <c:pt idx="35889">
                  <c:v>-0.773926</c:v>
                </c:pt>
                <c:pt idx="35890">
                  <c:v>-0.78613299999999997</c:v>
                </c:pt>
                <c:pt idx="35891">
                  <c:v>-0.80322300000000002</c:v>
                </c:pt>
                <c:pt idx="35892">
                  <c:v>-0.82031200000000004</c:v>
                </c:pt>
                <c:pt idx="35893">
                  <c:v>-0.85693399999999997</c:v>
                </c:pt>
                <c:pt idx="35894">
                  <c:v>-0.86425799999999997</c:v>
                </c:pt>
                <c:pt idx="35895">
                  <c:v>-0.87646500000000005</c:v>
                </c:pt>
                <c:pt idx="35896">
                  <c:v>-0.88378900000000005</c:v>
                </c:pt>
                <c:pt idx="35897">
                  <c:v>-0.90087899999999999</c:v>
                </c:pt>
                <c:pt idx="35898">
                  <c:v>-0.91552699999999998</c:v>
                </c:pt>
                <c:pt idx="35899">
                  <c:v>-0.930176</c:v>
                </c:pt>
                <c:pt idx="35900">
                  <c:v>-0.94238299999999997</c:v>
                </c:pt>
                <c:pt idx="35901">
                  <c:v>-0.9375</c:v>
                </c:pt>
                <c:pt idx="35902">
                  <c:v>-0.94970699999999997</c:v>
                </c:pt>
                <c:pt idx="35903">
                  <c:v>-0.96435499999999996</c:v>
                </c:pt>
                <c:pt idx="35904">
                  <c:v>-0.96435499999999996</c:v>
                </c:pt>
                <c:pt idx="35905">
                  <c:v>-0.97900399999999999</c:v>
                </c:pt>
                <c:pt idx="35906">
                  <c:v>-0.98144500000000001</c:v>
                </c:pt>
                <c:pt idx="35907">
                  <c:v>-0.97167999999999999</c:v>
                </c:pt>
                <c:pt idx="35908">
                  <c:v>-0.98877000000000004</c:v>
                </c:pt>
                <c:pt idx="35909">
                  <c:v>-0.97412100000000001</c:v>
                </c:pt>
                <c:pt idx="35910">
                  <c:v>-0.96435499999999996</c:v>
                </c:pt>
                <c:pt idx="35911">
                  <c:v>-0.97412100000000001</c:v>
                </c:pt>
                <c:pt idx="35912">
                  <c:v>-0.98388699999999996</c:v>
                </c:pt>
                <c:pt idx="35913">
                  <c:v>-0.96923800000000004</c:v>
                </c:pt>
                <c:pt idx="35914">
                  <c:v>-0.96191400000000005</c:v>
                </c:pt>
                <c:pt idx="35915">
                  <c:v>-0.94970699999999997</c:v>
                </c:pt>
                <c:pt idx="35916">
                  <c:v>-0.95214799999999999</c:v>
                </c:pt>
                <c:pt idx="35917">
                  <c:v>-0.93261700000000003</c:v>
                </c:pt>
                <c:pt idx="35918">
                  <c:v>-0.90820299999999998</c:v>
                </c:pt>
                <c:pt idx="35919">
                  <c:v>-0.91552699999999998</c:v>
                </c:pt>
                <c:pt idx="35920">
                  <c:v>-0.88622999999999996</c:v>
                </c:pt>
                <c:pt idx="35921">
                  <c:v>-0.87646500000000005</c:v>
                </c:pt>
                <c:pt idx="35922">
                  <c:v>-0.87646500000000005</c:v>
                </c:pt>
                <c:pt idx="35923">
                  <c:v>-0.84716800000000003</c:v>
                </c:pt>
                <c:pt idx="35924">
                  <c:v>-0.83740199999999998</c:v>
                </c:pt>
                <c:pt idx="35925">
                  <c:v>-0.80566400000000005</c:v>
                </c:pt>
                <c:pt idx="35926">
                  <c:v>-0.81542999999999999</c:v>
                </c:pt>
                <c:pt idx="35927">
                  <c:v>-0.78613299999999997</c:v>
                </c:pt>
                <c:pt idx="35928">
                  <c:v>-0.77148399999999995</c:v>
                </c:pt>
                <c:pt idx="35929">
                  <c:v>-0.73974600000000001</c:v>
                </c:pt>
                <c:pt idx="35930">
                  <c:v>-0.72021500000000005</c:v>
                </c:pt>
                <c:pt idx="35931">
                  <c:v>-0.703125</c:v>
                </c:pt>
                <c:pt idx="35932">
                  <c:v>-0.66650399999999999</c:v>
                </c:pt>
                <c:pt idx="35933">
                  <c:v>-0.65429700000000002</c:v>
                </c:pt>
                <c:pt idx="35934">
                  <c:v>-0.61523399999999995</c:v>
                </c:pt>
                <c:pt idx="35935">
                  <c:v>-0.58593799999999996</c:v>
                </c:pt>
                <c:pt idx="35936">
                  <c:v>-0.56640599999999997</c:v>
                </c:pt>
                <c:pt idx="35937">
                  <c:v>-0.53710899999999995</c:v>
                </c:pt>
                <c:pt idx="35938">
                  <c:v>-0.51025399999999999</c:v>
                </c:pt>
                <c:pt idx="35939">
                  <c:v>-0.48095700000000002</c:v>
                </c:pt>
                <c:pt idx="35940">
                  <c:v>-0.43945299999999998</c:v>
                </c:pt>
                <c:pt idx="35941">
                  <c:v>-0.42236299999999999</c:v>
                </c:pt>
                <c:pt idx="35942">
                  <c:v>-0.383301</c:v>
                </c:pt>
                <c:pt idx="35943">
                  <c:v>-0.36132799999999998</c:v>
                </c:pt>
                <c:pt idx="35944">
                  <c:v>-0.32714799999999999</c:v>
                </c:pt>
                <c:pt idx="35945">
                  <c:v>-0.29785200000000001</c:v>
                </c:pt>
                <c:pt idx="35946">
                  <c:v>-0.26611299999999999</c:v>
                </c:pt>
                <c:pt idx="35947">
                  <c:v>-0.227051</c:v>
                </c:pt>
                <c:pt idx="35948">
                  <c:v>-0.18554699999999999</c:v>
                </c:pt>
                <c:pt idx="35949">
                  <c:v>-0.17333999999999999</c:v>
                </c:pt>
                <c:pt idx="35950">
                  <c:v>-0.13427700000000001</c:v>
                </c:pt>
                <c:pt idx="35951">
                  <c:v>-0.109863</c:v>
                </c:pt>
                <c:pt idx="35952">
                  <c:v>-6.5918000000000004E-2</c:v>
                </c:pt>
                <c:pt idx="35953">
                  <c:v>-4.8828099999999999E-2</c:v>
                </c:pt>
                <c:pt idx="35954">
                  <c:v>-9.7656199999999992E-3</c:v>
                </c:pt>
                <c:pt idx="35955">
                  <c:v>2.6855500000000001E-2</c:v>
                </c:pt>
                <c:pt idx="35956">
                  <c:v>6.1035199999999998E-2</c:v>
                </c:pt>
                <c:pt idx="35957">
                  <c:v>9.7656199999999999E-2</c:v>
                </c:pt>
                <c:pt idx="35958">
                  <c:v>0.12939500000000001</c:v>
                </c:pt>
                <c:pt idx="35959">
                  <c:v>0.17089799999999999</c:v>
                </c:pt>
                <c:pt idx="35960">
                  <c:v>0.18798799999999999</c:v>
                </c:pt>
                <c:pt idx="35961">
                  <c:v>0.18066399999999999</c:v>
                </c:pt>
                <c:pt idx="35962">
                  <c:v>0.26855499999999999</c:v>
                </c:pt>
                <c:pt idx="35963">
                  <c:v>0.29541000000000001</c:v>
                </c:pt>
                <c:pt idx="35964">
                  <c:v>0.32714799999999999</c:v>
                </c:pt>
                <c:pt idx="35965">
                  <c:v>0.36376999999999998</c:v>
                </c:pt>
                <c:pt idx="35966">
                  <c:v>0.390625</c:v>
                </c:pt>
                <c:pt idx="35967">
                  <c:v>0.41992200000000002</c:v>
                </c:pt>
                <c:pt idx="35968">
                  <c:v>0.45654299999999998</c:v>
                </c:pt>
                <c:pt idx="35969">
                  <c:v>0.48339799999999999</c:v>
                </c:pt>
                <c:pt idx="35970">
                  <c:v>0.50781200000000004</c:v>
                </c:pt>
                <c:pt idx="35971">
                  <c:v>0.546875</c:v>
                </c:pt>
                <c:pt idx="35972">
                  <c:v>0.56152299999999999</c:v>
                </c:pt>
                <c:pt idx="35973">
                  <c:v>0.60790999999999995</c:v>
                </c:pt>
                <c:pt idx="35974">
                  <c:v>0.60302699999999998</c:v>
                </c:pt>
                <c:pt idx="35975">
                  <c:v>0.63476600000000005</c:v>
                </c:pt>
                <c:pt idx="35976">
                  <c:v>0.67871099999999995</c:v>
                </c:pt>
                <c:pt idx="35977">
                  <c:v>0.69335899999999995</c:v>
                </c:pt>
                <c:pt idx="35978">
                  <c:v>0.72265599999999997</c:v>
                </c:pt>
                <c:pt idx="35979">
                  <c:v>0.74462899999999999</c:v>
                </c:pt>
                <c:pt idx="35980">
                  <c:v>0.76660200000000001</c:v>
                </c:pt>
                <c:pt idx="35981">
                  <c:v>0.80322300000000002</c:v>
                </c:pt>
                <c:pt idx="35982">
                  <c:v>0.83496099999999995</c:v>
                </c:pt>
                <c:pt idx="35983">
                  <c:v>0.83496099999999995</c:v>
                </c:pt>
                <c:pt idx="35984">
                  <c:v>0.859375</c:v>
                </c:pt>
                <c:pt idx="35985">
                  <c:v>0.88867200000000002</c:v>
                </c:pt>
                <c:pt idx="35986">
                  <c:v>0.89599600000000001</c:v>
                </c:pt>
                <c:pt idx="35987">
                  <c:v>0.91552699999999998</c:v>
                </c:pt>
                <c:pt idx="35988">
                  <c:v>0.92529300000000003</c:v>
                </c:pt>
                <c:pt idx="35989">
                  <c:v>0.88134800000000002</c:v>
                </c:pt>
                <c:pt idx="35990">
                  <c:v>0.95947300000000002</c:v>
                </c:pt>
                <c:pt idx="35991">
                  <c:v>0.97412100000000001</c:v>
                </c:pt>
                <c:pt idx="35992">
                  <c:v>0.99121099999999995</c:v>
                </c:pt>
                <c:pt idx="35993">
                  <c:v>1.00098</c:v>
                </c:pt>
                <c:pt idx="35994">
                  <c:v>1.00586</c:v>
                </c:pt>
                <c:pt idx="35995">
                  <c:v>1.00342</c:v>
                </c:pt>
                <c:pt idx="35996">
                  <c:v>1.02051</c:v>
                </c:pt>
                <c:pt idx="35997">
                  <c:v>1.03271</c:v>
                </c:pt>
                <c:pt idx="35998">
                  <c:v>1.0400400000000001</c:v>
                </c:pt>
                <c:pt idx="35999">
                  <c:v>1.0546899999999999</c:v>
                </c:pt>
                <c:pt idx="36000">
                  <c:v>1.0498000000000001</c:v>
                </c:pt>
                <c:pt idx="36001">
                  <c:v>1.0546899999999999</c:v>
                </c:pt>
                <c:pt idx="36002">
                  <c:v>1.0546899999999999</c:v>
                </c:pt>
                <c:pt idx="36003">
                  <c:v>1.0595699999999999</c:v>
                </c:pt>
                <c:pt idx="36004">
                  <c:v>1.0522499999999999</c:v>
                </c:pt>
                <c:pt idx="36005">
                  <c:v>1.0644499999999999</c:v>
                </c:pt>
                <c:pt idx="36006">
                  <c:v>1.07422</c:v>
                </c:pt>
                <c:pt idx="36007">
                  <c:v>1.0546899999999999</c:v>
                </c:pt>
                <c:pt idx="36008">
                  <c:v>1.0400400000000001</c:v>
                </c:pt>
                <c:pt idx="36009">
                  <c:v>1.02539</c:v>
                </c:pt>
                <c:pt idx="36010">
                  <c:v>1.03271</c:v>
                </c:pt>
                <c:pt idx="36011">
                  <c:v>1.01562</c:v>
                </c:pt>
                <c:pt idx="36012">
                  <c:v>1.02051</c:v>
                </c:pt>
                <c:pt idx="36013">
                  <c:v>1.02295</c:v>
                </c:pt>
                <c:pt idx="36014">
                  <c:v>0.99853499999999995</c:v>
                </c:pt>
                <c:pt idx="36015">
                  <c:v>0.98632799999999998</c:v>
                </c:pt>
                <c:pt idx="36016">
                  <c:v>0.96435499999999996</c:v>
                </c:pt>
                <c:pt idx="36017">
                  <c:v>0.93994100000000003</c:v>
                </c:pt>
                <c:pt idx="36018">
                  <c:v>0.93505899999999997</c:v>
                </c:pt>
                <c:pt idx="36019">
                  <c:v>0.866699</c:v>
                </c:pt>
                <c:pt idx="36020">
                  <c:v>0.89843799999999996</c:v>
                </c:pt>
                <c:pt idx="36021">
                  <c:v>0.89843799999999996</c:v>
                </c:pt>
                <c:pt idx="36022">
                  <c:v>0.86914100000000005</c:v>
                </c:pt>
                <c:pt idx="36023">
                  <c:v>0.84472700000000001</c:v>
                </c:pt>
                <c:pt idx="36024">
                  <c:v>0.82763699999999996</c:v>
                </c:pt>
                <c:pt idx="36025">
                  <c:v>0.81787100000000001</c:v>
                </c:pt>
                <c:pt idx="36026">
                  <c:v>0.79345699999999997</c:v>
                </c:pt>
                <c:pt idx="36027">
                  <c:v>0.75927699999999998</c:v>
                </c:pt>
                <c:pt idx="36028">
                  <c:v>0.74707000000000001</c:v>
                </c:pt>
                <c:pt idx="36029">
                  <c:v>0.71777299999999999</c:v>
                </c:pt>
                <c:pt idx="36030">
                  <c:v>0.703125</c:v>
                </c:pt>
                <c:pt idx="36031">
                  <c:v>0.66162100000000001</c:v>
                </c:pt>
                <c:pt idx="36032">
                  <c:v>0.63720699999999997</c:v>
                </c:pt>
                <c:pt idx="36033">
                  <c:v>0.62255899999999997</c:v>
                </c:pt>
                <c:pt idx="36034">
                  <c:v>0.59082000000000001</c:v>
                </c:pt>
                <c:pt idx="36035">
                  <c:v>0.54931600000000003</c:v>
                </c:pt>
                <c:pt idx="36036">
                  <c:v>0.53466800000000003</c:v>
                </c:pt>
                <c:pt idx="36037">
                  <c:v>0.50537100000000001</c:v>
                </c:pt>
                <c:pt idx="36038">
                  <c:v>0.47363300000000003</c:v>
                </c:pt>
                <c:pt idx="36039">
                  <c:v>0.41992200000000002</c:v>
                </c:pt>
                <c:pt idx="36040">
                  <c:v>0.397949</c:v>
                </c:pt>
                <c:pt idx="36041">
                  <c:v>0.36621100000000001</c:v>
                </c:pt>
                <c:pt idx="36042">
                  <c:v>0.36621100000000001</c:v>
                </c:pt>
                <c:pt idx="36043">
                  <c:v>0.32958999999999999</c:v>
                </c:pt>
                <c:pt idx="36044">
                  <c:v>0.27587899999999999</c:v>
                </c:pt>
                <c:pt idx="36045">
                  <c:v>0.26367200000000002</c:v>
                </c:pt>
                <c:pt idx="36046">
                  <c:v>0.20996100000000001</c:v>
                </c:pt>
                <c:pt idx="36047">
                  <c:v>0.18554699999999999</c:v>
                </c:pt>
                <c:pt idx="36048">
                  <c:v>0.158691</c:v>
                </c:pt>
                <c:pt idx="36049">
                  <c:v>0.12695300000000001</c:v>
                </c:pt>
                <c:pt idx="36050">
                  <c:v>0.10009800000000001</c:v>
                </c:pt>
                <c:pt idx="36051">
                  <c:v>7.3242199999999993E-2</c:v>
                </c:pt>
                <c:pt idx="36052">
                  <c:v>3.1738299999999997E-2</c:v>
                </c:pt>
                <c:pt idx="36053">
                  <c:v>4.8828099999999996E-3</c:v>
                </c:pt>
                <c:pt idx="36054">
                  <c:v>-4.1503900000000003E-2</c:v>
                </c:pt>
                <c:pt idx="36055">
                  <c:v>-6.5918000000000004E-2</c:v>
                </c:pt>
                <c:pt idx="36056">
                  <c:v>-9.2773400000000006E-2</c:v>
                </c:pt>
                <c:pt idx="36057">
                  <c:v>-0.124512</c:v>
                </c:pt>
                <c:pt idx="36058">
                  <c:v>-0.158691</c:v>
                </c:pt>
                <c:pt idx="36059">
                  <c:v>-0.21240200000000001</c:v>
                </c:pt>
                <c:pt idx="36060">
                  <c:v>-0.224609</c:v>
                </c:pt>
                <c:pt idx="36061">
                  <c:v>-0.26611299999999999</c:v>
                </c:pt>
                <c:pt idx="36062">
                  <c:v>-0.28564499999999998</c:v>
                </c:pt>
                <c:pt idx="36063">
                  <c:v>-0.31738300000000003</c:v>
                </c:pt>
                <c:pt idx="36064">
                  <c:v>-0.34912100000000001</c:v>
                </c:pt>
                <c:pt idx="36065">
                  <c:v>-0.383301</c:v>
                </c:pt>
                <c:pt idx="36066">
                  <c:v>-0.400391</c:v>
                </c:pt>
                <c:pt idx="36067">
                  <c:v>-0.44921899999999998</c:v>
                </c:pt>
                <c:pt idx="36068">
                  <c:v>-0.48095700000000002</c:v>
                </c:pt>
                <c:pt idx="36069">
                  <c:v>-0.51269500000000001</c:v>
                </c:pt>
                <c:pt idx="36070">
                  <c:v>-0.53466800000000003</c:v>
                </c:pt>
                <c:pt idx="36071">
                  <c:v>-0.55175799999999997</c:v>
                </c:pt>
                <c:pt idx="36072">
                  <c:v>-0.57617200000000002</c:v>
                </c:pt>
                <c:pt idx="36073">
                  <c:v>-0.60058599999999995</c:v>
                </c:pt>
                <c:pt idx="36074">
                  <c:v>-0.632324</c:v>
                </c:pt>
                <c:pt idx="36075">
                  <c:v>-0.65673800000000004</c:v>
                </c:pt>
                <c:pt idx="36076">
                  <c:v>-0.68359400000000003</c:v>
                </c:pt>
                <c:pt idx="36077">
                  <c:v>-0.710449</c:v>
                </c:pt>
                <c:pt idx="36078">
                  <c:v>-0.72265599999999997</c:v>
                </c:pt>
                <c:pt idx="36079">
                  <c:v>-0.75439500000000004</c:v>
                </c:pt>
                <c:pt idx="36080">
                  <c:v>-0.77880899999999997</c:v>
                </c:pt>
                <c:pt idx="36081">
                  <c:v>-0.77636700000000003</c:v>
                </c:pt>
                <c:pt idx="36082">
                  <c:v>-0.80322300000000002</c:v>
                </c:pt>
                <c:pt idx="36083">
                  <c:v>-0.82031200000000004</c:v>
                </c:pt>
                <c:pt idx="36084">
                  <c:v>-0.85693399999999997</c:v>
                </c:pt>
                <c:pt idx="36085">
                  <c:v>-0.866699</c:v>
                </c:pt>
                <c:pt idx="36086">
                  <c:v>-0.87402299999999999</c:v>
                </c:pt>
                <c:pt idx="36087">
                  <c:v>-0.88134800000000002</c:v>
                </c:pt>
                <c:pt idx="36088">
                  <c:v>-0.91064500000000004</c:v>
                </c:pt>
                <c:pt idx="36089">
                  <c:v>-0.92529300000000003</c:v>
                </c:pt>
                <c:pt idx="36090">
                  <c:v>-0.930176</c:v>
                </c:pt>
                <c:pt idx="36091">
                  <c:v>-0.92040999999999995</c:v>
                </c:pt>
                <c:pt idx="36092">
                  <c:v>-0.94970699999999997</c:v>
                </c:pt>
                <c:pt idx="36093">
                  <c:v>-0.94970699999999997</c:v>
                </c:pt>
                <c:pt idx="36094">
                  <c:v>-0.95703099999999997</c:v>
                </c:pt>
                <c:pt idx="36095">
                  <c:v>-0.95947300000000002</c:v>
                </c:pt>
                <c:pt idx="36096">
                  <c:v>-0.96435499999999996</c:v>
                </c:pt>
                <c:pt idx="36097">
                  <c:v>-0.98388699999999996</c:v>
                </c:pt>
                <c:pt idx="36098">
                  <c:v>-0.97167999999999999</c:v>
                </c:pt>
                <c:pt idx="36099">
                  <c:v>-0.96191400000000005</c:v>
                </c:pt>
                <c:pt idx="36100">
                  <c:v>-0.95947300000000002</c:v>
                </c:pt>
                <c:pt idx="36101">
                  <c:v>-0.97167999999999999</c:v>
                </c:pt>
                <c:pt idx="36102">
                  <c:v>-0.95703099999999997</c:v>
                </c:pt>
                <c:pt idx="36103">
                  <c:v>-0.96435499999999996</c:v>
                </c:pt>
                <c:pt idx="36104">
                  <c:v>-0.94970699999999997</c:v>
                </c:pt>
                <c:pt idx="36105">
                  <c:v>-0.94726600000000005</c:v>
                </c:pt>
                <c:pt idx="36106">
                  <c:v>-0.944824</c:v>
                </c:pt>
                <c:pt idx="36107">
                  <c:v>-0.93505899999999997</c:v>
                </c:pt>
                <c:pt idx="36108">
                  <c:v>-0.91308599999999995</c:v>
                </c:pt>
                <c:pt idx="36109">
                  <c:v>-0.90087899999999999</c:v>
                </c:pt>
                <c:pt idx="36110">
                  <c:v>-0.89111300000000004</c:v>
                </c:pt>
                <c:pt idx="36111">
                  <c:v>-0.88867200000000002</c:v>
                </c:pt>
                <c:pt idx="36112">
                  <c:v>-0.87646500000000005</c:v>
                </c:pt>
                <c:pt idx="36113">
                  <c:v>-0.852051</c:v>
                </c:pt>
                <c:pt idx="36114">
                  <c:v>-0.84228499999999995</c:v>
                </c:pt>
                <c:pt idx="36115">
                  <c:v>-0.82031200000000004</c:v>
                </c:pt>
                <c:pt idx="36116">
                  <c:v>-0.80322300000000002</c:v>
                </c:pt>
                <c:pt idx="36117">
                  <c:v>-0.78125</c:v>
                </c:pt>
                <c:pt idx="36118">
                  <c:v>-0.76171900000000003</c:v>
                </c:pt>
                <c:pt idx="36119">
                  <c:v>-0.72753900000000005</c:v>
                </c:pt>
                <c:pt idx="36120">
                  <c:v>-0.72021500000000005</c:v>
                </c:pt>
                <c:pt idx="36121">
                  <c:v>-0.70068399999999997</c:v>
                </c:pt>
                <c:pt idx="36122">
                  <c:v>-0.67138699999999996</c:v>
                </c:pt>
                <c:pt idx="36123">
                  <c:v>-0.65185499999999996</c:v>
                </c:pt>
                <c:pt idx="36124">
                  <c:v>-0.632324</c:v>
                </c:pt>
                <c:pt idx="36125">
                  <c:v>-0.58349600000000001</c:v>
                </c:pt>
                <c:pt idx="36126">
                  <c:v>-0.57128900000000005</c:v>
                </c:pt>
                <c:pt idx="36127">
                  <c:v>-0.55175799999999997</c:v>
                </c:pt>
                <c:pt idx="36128">
                  <c:v>-0.51025399999999999</c:v>
                </c:pt>
                <c:pt idx="36129">
                  <c:v>-0.48828100000000002</c:v>
                </c:pt>
                <c:pt idx="36130">
                  <c:v>-0.44921899999999998</c:v>
                </c:pt>
                <c:pt idx="36131">
                  <c:v>-0.42968800000000001</c:v>
                </c:pt>
                <c:pt idx="36132">
                  <c:v>-0.40527299999999999</c:v>
                </c:pt>
                <c:pt idx="36133">
                  <c:v>-0.36621100000000001</c:v>
                </c:pt>
                <c:pt idx="36134">
                  <c:v>-0.33447300000000002</c:v>
                </c:pt>
                <c:pt idx="36135">
                  <c:v>-0.30761699999999997</c:v>
                </c:pt>
                <c:pt idx="36136">
                  <c:v>-0.27832000000000001</c:v>
                </c:pt>
                <c:pt idx="36137">
                  <c:v>-0.239258</c:v>
                </c:pt>
                <c:pt idx="36138">
                  <c:v>-0.20263700000000001</c:v>
                </c:pt>
                <c:pt idx="36139">
                  <c:v>-0.17578099999999999</c:v>
                </c:pt>
                <c:pt idx="36140">
                  <c:v>-0.148926</c:v>
                </c:pt>
                <c:pt idx="36141">
                  <c:v>-0.114746</c:v>
                </c:pt>
                <c:pt idx="36142">
                  <c:v>-7.3242199999999993E-2</c:v>
                </c:pt>
                <c:pt idx="36143">
                  <c:v>-4.39453E-2</c:v>
                </c:pt>
                <c:pt idx="36144">
                  <c:v>-1.9531199999999999E-2</c:v>
                </c:pt>
                <c:pt idx="36145">
                  <c:v>3.1738299999999997E-2</c:v>
                </c:pt>
                <c:pt idx="36146">
                  <c:v>6.3476599999999994E-2</c:v>
                </c:pt>
                <c:pt idx="36147">
                  <c:v>8.0566399999999996E-2</c:v>
                </c:pt>
                <c:pt idx="36148">
                  <c:v>0.117188</c:v>
                </c:pt>
                <c:pt idx="36149">
                  <c:v>0.13427700000000001</c:v>
                </c:pt>
                <c:pt idx="36150">
                  <c:v>0.18798799999999999</c:v>
                </c:pt>
                <c:pt idx="36151">
                  <c:v>0.163574</c:v>
                </c:pt>
                <c:pt idx="36152">
                  <c:v>0.246582</c:v>
                </c:pt>
                <c:pt idx="36153">
                  <c:v>0.28320299999999998</c:v>
                </c:pt>
                <c:pt idx="36154">
                  <c:v>0.31738300000000003</c:v>
                </c:pt>
                <c:pt idx="36155">
                  <c:v>0.35156199999999999</c:v>
                </c:pt>
                <c:pt idx="36156">
                  <c:v>0.37109399999999998</c:v>
                </c:pt>
                <c:pt idx="36157">
                  <c:v>0.40527299999999999</c:v>
                </c:pt>
                <c:pt idx="36158">
                  <c:v>0.42968800000000001</c:v>
                </c:pt>
                <c:pt idx="36159">
                  <c:v>0.461426</c:v>
                </c:pt>
                <c:pt idx="36160">
                  <c:v>0.50781200000000004</c:v>
                </c:pt>
                <c:pt idx="36161">
                  <c:v>0.53710899999999995</c:v>
                </c:pt>
                <c:pt idx="36162">
                  <c:v>0.56152299999999999</c:v>
                </c:pt>
                <c:pt idx="36163">
                  <c:v>0.59326199999999996</c:v>
                </c:pt>
                <c:pt idx="36164">
                  <c:v>0.61035200000000001</c:v>
                </c:pt>
                <c:pt idx="36165">
                  <c:v>0.64453099999999997</c:v>
                </c:pt>
                <c:pt idx="36166">
                  <c:v>0.64941400000000005</c:v>
                </c:pt>
                <c:pt idx="36167">
                  <c:v>0.68603499999999995</c:v>
                </c:pt>
                <c:pt idx="36168">
                  <c:v>0.71533199999999997</c:v>
                </c:pt>
                <c:pt idx="36169">
                  <c:v>0.73486300000000004</c:v>
                </c:pt>
                <c:pt idx="36170">
                  <c:v>0.76171900000000003</c:v>
                </c:pt>
                <c:pt idx="36171">
                  <c:v>0.788574</c:v>
                </c:pt>
                <c:pt idx="36172">
                  <c:v>0.80566400000000005</c:v>
                </c:pt>
                <c:pt idx="36173">
                  <c:v>0.83007799999999998</c:v>
                </c:pt>
                <c:pt idx="36174">
                  <c:v>0.86181600000000003</c:v>
                </c:pt>
                <c:pt idx="36175">
                  <c:v>0.87158199999999997</c:v>
                </c:pt>
                <c:pt idx="36176">
                  <c:v>0.89599600000000001</c:v>
                </c:pt>
                <c:pt idx="36177">
                  <c:v>0.90576199999999996</c:v>
                </c:pt>
                <c:pt idx="36178">
                  <c:v>0.930176</c:v>
                </c:pt>
                <c:pt idx="36179">
                  <c:v>0.91308599999999995</c:v>
                </c:pt>
                <c:pt idx="36180">
                  <c:v>0.96191400000000005</c:v>
                </c:pt>
                <c:pt idx="36181">
                  <c:v>0.96923800000000004</c:v>
                </c:pt>
                <c:pt idx="36182">
                  <c:v>0.97900399999999999</c:v>
                </c:pt>
                <c:pt idx="36183">
                  <c:v>0.98144500000000001</c:v>
                </c:pt>
                <c:pt idx="36184">
                  <c:v>0.99365199999999998</c:v>
                </c:pt>
                <c:pt idx="36185">
                  <c:v>1.01807</c:v>
                </c:pt>
                <c:pt idx="36186">
                  <c:v>1.02051</c:v>
                </c:pt>
                <c:pt idx="36187">
                  <c:v>1.01807</c:v>
                </c:pt>
                <c:pt idx="36188">
                  <c:v>1.0424800000000001</c:v>
                </c:pt>
                <c:pt idx="36189">
                  <c:v>1.0351600000000001</c:v>
                </c:pt>
                <c:pt idx="36190">
                  <c:v>1.06934</c:v>
                </c:pt>
                <c:pt idx="36191">
                  <c:v>1.0424800000000001</c:v>
                </c:pt>
                <c:pt idx="36192">
                  <c:v>1.01807</c:v>
                </c:pt>
                <c:pt idx="36193">
                  <c:v>1.0498000000000001</c:v>
                </c:pt>
                <c:pt idx="36194">
                  <c:v>1.0473600000000001</c:v>
                </c:pt>
                <c:pt idx="36195">
                  <c:v>1.0522499999999999</c:v>
                </c:pt>
                <c:pt idx="36196">
                  <c:v>1.0473600000000001</c:v>
                </c:pt>
                <c:pt idx="36197">
                  <c:v>1.0424800000000001</c:v>
                </c:pt>
                <c:pt idx="36198">
                  <c:v>1.0400400000000001</c:v>
                </c:pt>
                <c:pt idx="36199">
                  <c:v>1.0498000000000001</c:v>
                </c:pt>
                <c:pt idx="36200">
                  <c:v>1.02539</c:v>
                </c:pt>
                <c:pt idx="36201">
                  <c:v>1.01562</c:v>
                </c:pt>
                <c:pt idx="36202">
                  <c:v>1.01318</c:v>
                </c:pt>
                <c:pt idx="36203">
                  <c:v>1.01074</c:v>
                </c:pt>
                <c:pt idx="36204">
                  <c:v>0.98877000000000004</c:v>
                </c:pt>
                <c:pt idx="36205">
                  <c:v>0.97900399999999999</c:v>
                </c:pt>
                <c:pt idx="36206">
                  <c:v>0.97167999999999999</c:v>
                </c:pt>
                <c:pt idx="36207">
                  <c:v>0.96923800000000004</c:v>
                </c:pt>
                <c:pt idx="36208">
                  <c:v>0.94970699999999997</c:v>
                </c:pt>
                <c:pt idx="36209">
                  <c:v>0.92285200000000001</c:v>
                </c:pt>
                <c:pt idx="36210">
                  <c:v>0.91064500000000004</c:v>
                </c:pt>
                <c:pt idx="36211">
                  <c:v>0.90087899999999999</c:v>
                </c:pt>
                <c:pt idx="36212">
                  <c:v>0.87402299999999999</c:v>
                </c:pt>
                <c:pt idx="36213">
                  <c:v>0.83984400000000003</c:v>
                </c:pt>
                <c:pt idx="36214">
                  <c:v>0.82519500000000001</c:v>
                </c:pt>
                <c:pt idx="36215">
                  <c:v>0.81298800000000004</c:v>
                </c:pt>
                <c:pt idx="36216">
                  <c:v>0.80322300000000002</c:v>
                </c:pt>
                <c:pt idx="36217">
                  <c:v>0.77636700000000003</c:v>
                </c:pt>
                <c:pt idx="36218">
                  <c:v>0.74218799999999996</c:v>
                </c:pt>
                <c:pt idx="36219">
                  <c:v>0.72509800000000002</c:v>
                </c:pt>
                <c:pt idx="36220">
                  <c:v>0.69091800000000003</c:v>
                </c:pt>
                <c:pt idx="36221">
                  <c:v>0.66894500000000001</c:v>
                </c:pt>
                <c:pt idx="36222">
                  <c:v>0.64453099999999997</c:v>
                </c:pt>
                <c:pt idx="36223">
                  <c:v>0.62255899999999997</c:v>
                </c:pt>
                <c:pt idx="36224">
                  <c:v>0.60302699999999998</c:v>
                </c:pt>
                <c:pt idx="36225">
                  <c:v>0.57861300000000004</c:v>
                </c:pt>
                <c:pt idx="36226">
                  <c:v>0.54443399999999997</c:v>
                </c:pt>
                <c:pt idx="36227">
                  <c:v>0.51513699999999996</c:v>
                </c:pt>
                <c:pt idx="36228">
                  <c:v>0.476074</c:v>
                </c:pt>
                <c:pt idx="36229">
                  <c:v>0.45654299999999998</c:v>
                </c:pt>
                <c:pt idx="36230">
                  <c:v>0.42236299999999999</c:v>
                </c:pt>
                <c:pt idx="36231">
                  <c:v>0.390625</c:v>
                </c:pt>
                <c:pt idx="36232">
                  <c:v>0.36621100000000001</c:v>
                </c:pt>
                <c:pt idx="36233">
                  <c:v>0.33691399999999999</c:v>
                </c:pt>
                <c:pt idx="36234">
                  <c:v>0.31005899999999997</c:v>
                </c:pt>
                <c:pt idx="36235">
                  <c:v>0.26855499999999999</c:v>
                </c:pt>
                <c:pt idx="36236">
                  <c:v>0.231934</c:v>
                </c:pt>
                <c:pt idx="36237">
                  <c:v>0.20752000000000001</c:v>
                </c:pt>
                <c:pt idx="36238">
                  <c:v>0.17333999999999999</c:v>
                </c:pt>
                <c:pt idx="36239">
                  <c:v>0.15625</c:v>
                </c:pt>
                <c:pt idx="36240">
                  <c:v>0.119629</c:v>
                </c:pt>
                <c:pt idx="36241">
                  <c:v>8.5449200000000003E-2</c:v>
                </c:pt>
                <c:pt idx="36242">
                  <c:v>5.1269500000000003E-2</c:v>
                </c:pt>
                <c:pt idx="36243">
                  <c:v>1.7089799999999999E-2</c:v>
                </c:pt>
                <c:pt idx="36244">
                  <c:v>-9.7656199999999992E-3</c:v>
                </c:pt>
                <c:pt idx="36245">
                  <c:v>-4.8828099999999999E-2</c:v>
                </c:pt>
                <c:pt idx="36246">
                  <c:v>-8.7890599999999999E-2</c:v>
                </c:pt>
                <c:pt idx="36247">
                  <c:v>-0.117188</c:v>
                </c:pt>
                <c:pt idx="36248">
                  <c:v>-0.13427700000000001</c:v>
                </c:pt>
                <c:pt idx="36249">
                  <c:v>-0.17578099999999999</c:v>
                </c:pt>
                <c:pt idx="36250">
                  <c:v>-0.20752000000000001</c:v>
                </c:pt>
                <c:pt idx="36251">
                  <c:v>-0.241699</c:v>
                </c:pt>
                <c:pt idx="36252">
                  <c:v>-0.27099600000000001</c:v>
                </c:pt>
                <c:pt idx="36253">
                  <c:v>-0.302734</c:v>
                </c:pt>
                <c:pt idx="36254">
                  <c:v>-0.33203100000000002</c:v>
                </c:pt>
                <c:pt idx="36255">
                  <c:v>-0.36865199999999998</c:v>
                </c:pt>
                <c:pt idx="36256">
                  <c:v>-0.390625</c:v>
                </c:pt>
                <c:pt idx="36257">
                  <c:v>-0.41748000000000002</c:v>
                </c:pt>
                <c:pt idx="36258">
                  <c:v>-0.45166000000000001</c:v>
                </c:pt>
                <c:pt idx="36259">
                  <c:v>-0.48095700000000002</c:v>
                </c:pt>
                <c:pt idx="36260">
                  <c:v>-0.51269500000000001</c:v>
                </c:pt>
                <c:pt idx="36261">
                  <c:v>-0.554199</c:v>
                </c:pt>
                <c:pt idx="36262">
                  <c:v>-0.56640599999999997</c:v>
                </c:pt>
                <c:pt idx="36263">
                  <c:v>-0.58837899999999999</c:v>
                </c:pt>
                <c:pt idx="36264">
                  <c:v>-0.625</c:v>
                </c:pt>
                <c:pt idx="36265">
                  <c:v>-0.63964799999999999</c:v>
                </c:pt>
                <c:pt idx="36266">
                  <c:v>-0.66894500000000001</c:v>
                </c:pt>
                <c:pt idx="36267">
                  <c:v>-0.67871099999999995</c:v>
                </c:pt>
                <c:pt idx="36268">
                  <c:v>-0.70800799999999997</c:v>
                </c:pt>
                <c:pt idx="36269">
                  <c:v>-0.73486300000000004</c:v>
                </c:pt>
                <c:pt idx="36270">
                  <c:v>-0.75683599999999995</c:v>
                </c:pt>
                <c:pt idx="36271">
                  <c:v>-0.78369100000000003</c:v>
                </c:pt>
                <c:pt idx="36272">
                  <c:v>-0.79345699999999997</c:v>
                </c:pt>
                <c:pt idx="36273">
                  <c:v>-0.81542999999999999</c:v>
                </c:pt>
                <c:pt idx="36274">
                  <c:v>-0.79101600000000005</c:v>
                </c:pt>
                <c:pt idx="36275">
                  <c:v>-0.84716800000000003</c:v>
                </c:pt>
                <c:pt idx="36276">
                  <c:v>-0.859375</c:v>
                </c:pt>
                <c:pt idx="36277">
                  <c:v>-0.88134800000000002</c:v>
                </c:pt>
                <c:pt idx="36278">
                  <c:v>-0.88134800000000002</c:v>
                </c:pt>
                <c:pt idx="36279">
                  <c:v>-0.91796900000000003</c:v>
                </c:pt>
                <c:pt idx="36280">
                  <c:v>-0.91796900000000003</c:v>
                </c:pt>
                <c:pt idx="36281">
                  <c:v>-0.91552699999999998</c:v>
                </c:pt>
                <c:pt idx="36282">
                  <c:v>-0.93505899999999997</c:v>
                </c:pt>
                <c:pt idx="36283">
                  <c:v>-0.95214799999999999</c:v>
                </c:pt>
                <c:pt idx="36284">
                  <c:v>-0.94970699999999997</c:v>
                </c:pt>
                <c:pt idx="36285">
                  <c:v>-0.95947300000000002</c:v>
                </c:pt>
                <c:pt idx="36286">
                  <c:v>-0.97167999999999999</c:v>
                </c:pt>
                <c:pt idx="36287">
                  <c:v>-0.97900399999999999</c:v>
                </c:pt>
                <c:pt idx="36288">
                  <c:v>-0.97656200000000004</c:v>
                </c:pt>
                <c:pt idx="36289">
                  <c:v>-0.97656200000000004</c:v>
                </c:pt>
                <c:pt idx="36290">
                  <c:v>-0.97900399999999999</c:v>
                </c:pt>
                <c:pt idx="36291">
                  <c:v>-0.96923800000000004</c:v>
                </c:pt>
                <c:pt idx="36292">
                  <c:v>-0.96191400000000005</c:v>
                </c:pt>
                <c:pt idx="36293">
                  <c:v>-0.98632799999999998</c:v>
                </c:pt>
                <c:pt idx="36294">
                  <c:v>-0.97900399999999999</c:v>
                </c:pt>
                <c:pt idx="36295">
                  <c:v>-0.96191400000000005</c:v>
                </c:pt>
                <c:pt idx="36296">
                  <c:v>-0.94970699999999997</c:v>
                </c:pt>
                <c:pt idx="36297">
                  <c:v>-0.94970699999999997</c:v>
                </c:pt>
                <c:pt idx="36298">
                  <c:v>-0.944824</c:v>
                </c:pt>
                <c:pt idx="36299">
                  <c:v>-0.92285200000000001</c:v>
                </c:pt>
                <c:pt idx="36300">
                  <c:v>-0.92285200000000001</c:v>
                </c:pt>
                <c:pt idx="36301">
                  <c:v>-0.90576199999999996</c:v>
                </c:pt>
                <c:pt idx="36302">
                  <c:v>-0.88867200000000002</c:v>
                </c:pt>
                <c:pt idx="36303">
                  <c:v>-0.87890599999999997</c:v>
                </c:pt>
                <c:pt idx="36304">
                  <c:v>-0.866699</c:v>
                </c:pt>
                <c:pt idx="36305">
                  <c:v>-0.84228499999999995</c:v>
                </c:pt>
                <c:pt idx="36306">
                  <c:v>-0.83252000000000004</c:v>
                </c:pt>
                <c:pt idx="36307">
                  <c:v>-0.81298800000000004</c:v>
                </c:pt>
                <c:pt idx="36308">
                  <c:v>-0.78125</c:v>
                </c:pt>
                <c:pt idx="36309">
                  <c:v>-0.788574</c:v>
                </c:pt>
                <c:pt idx="36310">
                  <c:v>-0.74951199999999996</c:v>
                </c:pt>
                <c:pt idx="36311">
                  <c:v>-0.75195299999999998</c:v>
                </c:pt>
                <c:pt idx="36312">
                  <c:v>-0.710449</c:v>
                </c:pt>
                <c:pt idx="36313">
                  <c:v>-0.69335899999999995</c:v>
                </c:pt>
                <c:pt idx="36314">
                  <c:v>-0.65917999999999999</c:v>
                </c:pt>
                <c:pt idx="36315">
                  <c:v>-0.62988299999999997</c:v>
                </c:pt>
                <c:pt idx="36316">
                  <c:v>-0.60790999999999995</c:v>
                </c:pt>
                <c:pt idx="36317">
                  <c:v>-0.58349600000000001</c:v>
                </c:pt>
                <c:pt idx="36318">
                  <c:v>-0.56152299999999999</c:v>
                </c:pt>
                <c:pt idx="36319">
                  <c:v>-0.53222700000000001</c:v>
                </c:pt>
                <c:pt idx="36320">
                  <c:v>-0.50537100000000001</c:v>
                </c:pt>
                <c:pt idx="36321">
                  <c:v>-0.478516</c:v>
                </c:pt>
                <c:pt idx="36322">
                  <c:v>-0.43701200000000001</c:v>
                </c:pt>
                <c:pt idx="36323">
                  <c:v>-0.41992200000000002</c:v>
                </c:pt>
                <c:pt idx="36324">
                  <c:v>-0.40771499999999999</c:v>
                </c:pt>
                <c:pt idx="36325">
                  <c:v>-0.34423799999999999</c:v>
                </c:pt>
                <c:pt idx="36326">
                  <c:v>-0.33203100000000002</c:v>
                </c:pt>
                <c:pt idx="36327">
                  <c:v>-0.29541000000000001</c:v>
                </c:pt>
                <c:pt idx="36328">
                  <c:v>-0.28076200000000001</c:v>
                </c:pt>
                <c:pt idx="36329">
                  <c:v>-0.234375</c:v>
                </c:pt>
                <c:pt idx="36330">
                  <c:v>-0.20019500000000001</c:v>
                </c:pt>
                <c:pt idx="36331">
                  <c:v>-0.158691</c:v>
                </c:pt>
                <c:pt idx="36332">
                  <c:v>-0.119629</c:v>
                </c:pt>
                <c:pt idx="36333">
                  <c:v>-0.10009800000000001</c:v>
                </c:pt>
                <c:pt idx="36334">
                  <c:v>-6.5918000000000004E-2</c:v>
                </c:pt>
                <c:pt idx="36335">
                  <c:v>-3.41797E-2</c:v>
                </c:pt>
                <c:pt idx="36336">
                  <c:v>-4.8828099999999996E-3</c:v>
                </c:pt>
                <c:pt idx="36337">
                  <c:v>3.41797E-2</c:v>
                </c:pt>
                <c:pt idx="36338">
                  <c:v>6.8359400000000001E-2</c:v>
                </c:pt>
                <c:pt idx="36339">
                  <c:v>9.0331999999999996E-2</c:v>
                </c:pt>
                <c:pt idx="36340">
                  <c:v>0.13916000000000001</c:v>
                </c:pt>
                <c:pt idx="36341">
                  <c:v>0.119629</c:v>
                </c:pt>
                <c:pt idx="36342">
                  <c:v>0.20019500000000001</c:v>
                </c:pt>
                <c:pt idx="36343">
                  <c:v>0.229492</c:v>
                </c:pt>
                <c:pt idx="36344">
                  <c:v>0.26367200000000002</c:v>
                </c:pt>
                <c:pt idx="36345">
                  <c:v>0.30761699999999997</c:v>
                </c:pt>
                <c:pt idx="36346">
                  <c:v>0.3125</c:v>
                </c:pt>
                <c:pt idx="36347">
                  <c:v>0.35400399999999999</c:v>
                </c:pt>
                <c:pt idx="36348">
                  <c:v>0.38574199999999997</c:v>
                </c:pt>
                <c:pt idx="36349">
                  <c:v>0.42480499999999999</c:v>
                </c:pt>
                <c:pt idx="36350">
                  <c:v>0.46630899999999997</c:v>
                </c:pt>
                <c:pt idx="36351">
                  <c:v>0.48339799999999999</c:v>
                </c:pt>
                <c:pt idx="36352">
                  <c:v>0.52246099999999995</c:v>
                </c:pt>
                <c:pt idx="36353">
                  <c:v>0.53222700000000001</c:v>
                </c:pt>
                <c:pt idx="36354">
                  <c:v>0.55664100000000005</c:v>
                </c:pt>
                <c:pt idx="36355">
                  <c:v>0.60058599999999995</c:v>
                </c:pt>
                <c:pt idx="36356">
                  <c:v>0.62255899999999997</c:v>
                </c:pt>
                <c:pt idx="36357">
                  <c:v>0.63720699999999997</c:v>
                </c:pt>
                <c:pt idx="36358">
                  <c:v>0.67382799999999998</c:v>
                </c:pt>
                <c:pt idx="36359">
                  <c:v>0.69091800000000003</c:v>
                </c:pt>
                <c:pt idx="36360">
                  <c:v>0.72021500000000005</c:v>
                </c:pt>
                <c:pt idx="36361">
                  <c:v>0.74462899999999999</c:v>
                </c:pt>
                <c:pt idx="36362">
                  <c:v>0.76415999999999995</c:v>
                </c:pt>
                <c:pt idx="36363">
                  <c:v>0.788574</c:v>
                </c:pt>
                <c:pt idx="36364">
                  <c:v>0.82031200000000004</c:v>
                </c:pt>
                <c:pt idx="36365">
                  <c:v>0.82519500000000001</c:v>
                </c:pt>
                <c:pt idx="36366">
                  <c:v>0.86914100000000005</c:v>
                </c:pt>
                <c:pt idx="36367">
                  <c:v>0.86425799999999997</c:v>
                </c:pt>
                <c:pt idx="36368">
                  <c:v>0.88622999999999996</c:v>
                </c:pt>
                <c:pt idx="36369">
                  <c:v>0.98877000000000004</c:v>
                </c:pt>
                <c:pt idx="36370">
                  <c:v>0.91308599999999995</c:v>
                </c:pt>
                <c:pt idx="36371">
                  <c:v>0.9375</c:v>
                </c:pt>
                <c:pt idx="36372">
                  <c:v>0.95214799999999999</c:v>
                </c:pt>
                <c:pt idx="36373">
                  <c:v>0.96679700000000002</c:v>
                </c:pt>
                <c:pt idx="36374">
                  <c:v>0.98144500000000001</c:v>
                </c:pt>
                <c:pt idx="36375">
                  <c:v>0.98388699999999996</c:v>
                </c:pt>
                <c:pt idx="36376">
                  <c:v>0.99121099999999995</c:v>
                </c:pt>
                <c:pt idx="36377">
                  <c:v>1.01074</c:v>
                </c:pt>
                <c:pt idx="36378">
                  <c:v>1.01074</c:v>
                </c:pt>
                <c:pt idx="36379">
                  <c:v>1.01562</c:v>
                </c:pt>
                <c:pt idx="36380">
                  <c:v>1.03027</c:v>
                </c:pt>
                <c:pt idx="36381">
                  <c:v>1.02783</c:v>
                </c:pt>
                <c:pt idx="36382">
                  <c:v>1.07666</c:v>
                </c:pt>
                <c:pt idx="36383">
                  <c:v>1.0351600000000001</c:v>
                </c:pt>
                <c:pt idx="36384">
                  <c:v>1.0473600000000001</c:v>
                </c:pt>
                <c:pt idx="36385">
                  <c:v>1.0473600000000001</c:v>
                </c:pt>
                <c:pt idx="36386">
                  <c:v>1.0449200000000001</c:v>
                </c:pt>
                <c:pt idx="36387">
                  <c:v>1.03271</c:v>
                </c:pt>
                <c:pt idx="36388">
                  <c:v>1.0400400000000001</c:v>
                </c:pt>
                <c:pt idx="36389">
                  <c:v>1.01562</c:v>
                </c:pt>
                <c:pt idx="36390">
                  <c:v>1.03027</c:v>
                </c:pt>
                <c:pt idx="36391">
                  <c:v>1.00586</c:v>
                </c:pt>
                <c:pt idx="36392">
                  <c:v>1.0083</c:v>
                </c:pt>
                <c:pt idx="36393">
                  <c:v>0.99365199999999998</c:v>
                </c:pt>
                <c:pt idx="36394">
                  <c:v>0.99853499999999995</c:v>
                </c:pt>
                <c:pt idx="36395">
                  <c:v>0.99121099999999995</c:v>
                </c:pt>
                <c:pt idx="36396">
                  <c:v>0.98388699999999996</c:v>
                </c:pt>
                <c:pt idx="36397">
                  <c:v>0.96191400000000005</c:v>
                </c:pt>
                <c:pt idx="36398">
                  <c:v>0.95214799999999999</c:v>
                </c:pt>
                <c:pt idx="36399">
                  <c:v>0.94238299999999997</c:v>
                </c:pt>
                <c:pt idx="36400">
                  <c:v>0.93505899999999997</c:v>
                </c:pt>
                <c:pt idx="36401">
                  <c:v>0.91552699999999998</c:v>
                </c:pt>
                <c:pt idx="36402">
                  <c:v>0.89111300000000004</c:v>
                </c:pt>
                <c:pt idx="36403">
                  <c:v>0.87646500000000005</c:v>
                </c:pt>
                <c:pt idx="36404">
                  <c:v>0.85693399999999997</c:v>
                </c:pt>
                <c:pt idx="36405">
                  <c:v>0.83496099999999995</c:v>
                </c:pt>
                <c:pt idx="36406">
                  <c:v>0.81298800000000004</c:v>
                </c:pt>
                <c:pt idx="36407">
                  <c:v>0.788574</c:v>
                </c:pt>
                <c:pt idx="36408">
                  <c:v>0.76415999999999995</c:v>
                </c:pt>
                <c:pt idx="36409">
                  <c:v>0.75439500000000004</c:v>
                </c:pt>
                <c:pt idx="36410">
                  <c:v>0.73974600000000001</c:v>
                </c:pt>
                <c:pt idx="36411">
                  <c:v>0.68847700000000001</c:v>
                </c:pt>
                <c:pt idx="36412">
                  <c:v>0.68115199999999998</c:v>
                </c:pt>
                <c:pt idx="36413">
                  <c:v>0.64941400000000005</c:v>
                </c:pt>
                <c:pt idx="36414">
                  <c:v>0.62255899999999997</c:v>
                </c:pt>
                <c:pt idx="36415">
                  <c:v>0.60058599999999995</c:v>
                </c:pt>
                <c:pt idx="36416">
                  <c:v>0.56884800000000002</c:v>
                </c:pt>
                <c:pt idx="36417">
                  <c:v>0.53466800000000003</c:v>
                </c:pt>
                <c:pt idx="36418">
                  <c:v>0.50781200000000004</c:v>
                </c:pt>
                <c:pt idx="36419">
                  <c:v>0.46875</c:v>
                </c:pt>
                <c:pt idx="36420">
                  <c:v>0.46630899999999997</c:v>
                </c:pt>
                <c:pt idx="36421">
                  <c:v>0.41015600000000002</c:v>
                </c:pt>
                <c:pt idx="36422">
                  <c:v>0.39306600000000003</c:v>
                </c:pt>
                <c:pt idx="36423">
                  <c:v>0.33935500000000002</c:v>
                </c:pt>
                <c:pt idx="36424">
                  <c:v>0.33935500000000002</c:v>
                </c:pt>
                <c:pt idx="36425">
                  <c:v>0.30761699999999997</c:v>
                </c:pt>
                <c:pt idx="36426">
                  <c:v>0.27587899999999999</c:v>
                </c:pt>
                <c:pt idx="36427">
                  <c:v>0.234375</c:v>
                </c:pt>
                <c:pt idx="36428">
                  <c:v>0.20507800000000001</c:v>
                </c:pt>
                <c:pt idx="36429">
                  <c:v>0.18554699999999999</c:v>
                </c:pt>
                <c:pt idx="36430">
                  <c:v>0.163574</c:v>
                </c:pt>
                <c:pt idx="36431">
                  <c:v>0.12695300000000001</c:v>
                </c:pt>
                <c:pt idx="36432">
                  <c:v>9.7656199999999999E-2</c:v>
                </c:pt>
                <c:pt idx="36433">
                  <c:v>4.39453E-2</c:v>
                </c:pt>
                <c:pt idx="36434">
                  <c:v>2.1972700000000001E-2</c:v>
                </c:pt>
                <c:pt idx="36435">
                  <c:v>-2.4414100000000001E-2</c:v>
                </c:pt>
                <c:pt idx="36436">
                  <c:v>-4.8828099999999999E-2</c:v>
                </c:pt>
                <c:pt idx="36437">
                  <c:v>-9.2773400000000006E-2</c:v>
                </c:pt>
                <c:pt idx="36438">
                  <c:v>-0.112305</c:v>
                </c:pt>
                <c:pt idx="36439">
                  <c:v>-0.148926</c:v>
                </c:pt>
                <c:pt idx="36440">
                  <c:v>-0.19531200000000001</c:v>
                </c:pt>
                <c:pt idx="36441">
                  <c:v>-0.20019500000000001</c:v>
                </c:pt>
                <c:pt idx="36442">
                  <c:v>-0.236816</c:v>
                </c:pt>
                <c:pt idx="36443">
                  <c:v>-0.29785200000000001</c:v>
                </c:pt>
                <c:pt idx="36444">
                  <c:v>-0.302734</c:v>
                </c:pt>
                <c:pt idx="36445">
                  <c:v>-0.319824</c:v>
                </c:pt>
                <c:pt idx="36446">
                  <c:v>-0.36376999999999998</c:v>
                </c:pt>
                <c:pt idx="36447">
                  <c:v>-0.380859</c:v>
                </c:pt>
                <c:pt idx="36448">
                  <c:v>-0.43457000000000001</c:v>
                </c:pt>
                <c:pt idx="36449">
                  <c:v>-0.44433600000000001</c:v>
                </c:pt>
                <c:pt idx="36450">
                  <c:v>-0.47363300000000003</c:v>
                </c:pt>
                <c:pt idx="36451">
                  <c:v>-0.48339799999999999</c:v>
                </c:pt>
                <c:pt idx="36452">
                  <c:v>-0.53466800000000003</c:v>
                </c:pt>
                <c:pt idx="36453">
                  <c:v>-0.56640599999999997</c:v>
                </c:pt>
                <c:pt idx="36454">
                  <c:v>-0.59326199999999996</c:v>
                </c:pt>
                <c:pt idx="36455">
                  <c:v>-0.62255899999999997</c:v>
                </c:pt>
                <c:pt idx="36456">
                  <c:v>-0.63720699999999997</c:v>
                </c:pt>
                <c:pt idx="36457">
                  <c:v>-0.66650399999999999</c:v>
                </c:pt>
                <c:pt idx="36458">
                  <c:v>-0.68847700000000001</c:v>
                </c:pt>
                <c:pt idx="36459">
                  <c:v>-0.72265599999999997</c:v>
                </c:pt>
                <c:pt idx="36460">
                  <c:v>-0.74218799999999996</c:v>
                </c:pt>
                <c:pt idx="36461">
                  <c:v>-0.75927699999999998</c:v>
                </c:pt>
                <c:pt idx="36462">
                  <c:v>-0.75195299999999998</c:v>
                </c:pt>
                <c:pt idx="36463">
                  <c:v>-0.80566400000000005</c:v>
                </c:pt>
                <c:pt idx="36464">
                  <c:v>-0.78369100000000003</c:v>
                </c:pt>
                <c:pt idx="36465">
                  <c:v>-0.82763699999999996</c:v>
                </c:pt>
                <c:pt idx="36466">
                  <c:v>-0.85693399999999997</c:v>
                </c:pt>
                <c:pt idx="36467">
                  <c:v>-0.86914100000000005</c:v>
                </c:pt>
                <c:pt idx="36468">
                  <c:v>-0.89111300000000004</c:v>
                </c:pt>
                <c:pt idx="36469">
                  <c:v>-0.89355499999999999</c:v>
                </c:pt>
                <c:pt idx="36470">
                  <c:v>-0.91308599999999995</c:v>
                </c:pt>
                <c:pt idx="36471">
                  <c:v>-0.92040999999999995</c:v>
                </c:pt>
                <c:pt idx="36472">
                  <c:v>-0.92285200000000001</c:v>
                </c:pt>
                <c:pt idx="36473">
                  <c:v>-0.92529300000000003</c:v>
                </c:pt>
                <c:pt idx="36474">
                  <c:v>-0.93261700000000003</c:v>
                </c:pt>
                <c:pt idx="36475">
                  <c:v>-0.95459000000000005</c:v>
                </c:pt>
                <c:pt idx="36476">
                  <c:v>-0.96923800000000004</c:v>
                </c:pt>
                <c:pt idx="36477">
                  <c:v>-0.93994100000000003</c:v>
                </c:pt>
                <c:pt idx="36478">
                  <c:v>-0.95947300000000002</c:v>
                </c:pt>
                <c:pt idx="36479">
                  <c:v>-0.95947300000000002</c:v>
                </c:pt>
                <c:pt idx="36480">
                  <c:v>-0.96191400000000005</c:v>
                </c:pt>
                <c:pt idx="36481">
                  <c:v>-0.96679700000000002</c:v>
                </c:pt>
                <c:pt idx="36482">
                  <c:v>-0.96435499999999996</c:v>
                </c:pt>
                <c:pt idx="36483">
                  <c:v>-0.96435499999999996</c:v>
                </c:pt>
                <c:pt idx="36484">
                  <c:v>-0.96435499999999996</c:v>
                </c:pt>
                <c:pt idx="36485">
                  <c:v>-0.95947300000000002</c:v>
                </c:pt>
                <c:pt idx="36486">
                  <c:v>-0.96435499999999996</c:v>
                </c:pt>
                <c:pt idx="36487">
                  <c:v>-0.95459000000000005</c:v>
                </c:pt>
                <c:pt idx="36488">
                  <c:v>-0.93505899999999997</c:v>
                </c:pt>
                <c:pt idx="36489">
                  <c:v>-0.92529300000000003</c:v>
                </c:pt>
                <c:pt idx="36490">
                  <c:v>-0.93994100000000003</c:v>
                </c:pt>
                <c:pt idx="36491">
                  <c:v>-0.90087899999999999</c:v>
                </c:pt>
                <c:pt idx="36492">
                  <c:v>-0.88622999999999996</c:v>
                </c:pt>
                <c:pt idx="36493">
                  <c:v>-0.88134800000000002</c:v>
                </c:pt>
                <c:pt idx="36494">
                  <c:v>-0.866699</c:v>
                </c:pt>
                <c:pt idx="36495">
                  <c:v>-0.83984400000000003</c:v>
                </c:pt>
                <c:pt idx="36496">
                  <c:v>-0.83496099999999995</c:v>
                </c:pt>
                <c:pt idx="36497">
                  <c:v>-0.82275399999999999</c:v>
                </c:pt>
                <c:pt idx="36498">
                  <c:v>-0.80566400000000005</c:v>
                </c:pt>
                <c:pt idx="36499">
                  <c:v>-0.79101600000000005</c:v>
                </c:pt>
                <c:pt idx="36500">
                  <c:v>-0.74951199999999996</c:v>
                </c:pt>
                <c:pt idx="36501">
                  <c:v>-0.73242200000000002</c:v>
                </c:pt>
                <c:pt idx="36502">
                  <c:v>-0.71289100000000005</c:v>
                </c:pt>
                <c:pt idx="36503">
                  <c:v>-0.70800799999999997</c:v>
                </c:pt>
                <c:pt idx="36504">
                  <c:v>-0.66162100000000001</c:v>
                </c:pt>
                <c:pt idx="36505">
                  <c:v>-0.62988299999999997</c:v>
                </c:pt>
                <c:pt idx="36506">
                  <c:v>-0.61279300000000003</c:v>
                </c:pt>
                <c:pt idx="36507">
                  <c:v>-0.59814500000000004</c:v>
                </c:pt>
                <c:pt idx="36508">
                  <c:v>-0.56884800000000002</c:v>
                </c:pt>
                <c:pt idx="36509">
                  <c:v>-0.53222700000000001</c:v>
                </c:pt>
                <c:pt idx="36510">
                  <c:v>-0.52246099999999995</c:v>
                </c:pt>
                <c:pt idx="36511">
                  <c:v>-0.478516</c:v>
                </c:pt>
                <c:pt idx="36512">
                  <c:v>-0.44677699999999998</c:v>
                </c:pt>
                <c:pt idx="36513">
                  <c:v>-0.40771499999999999</c:v>
                </c:pt>
                <c:pt idx="36514">
                  <c:v>-0.37841799999999998</c:v>
                </c:pt>
                <c:pt idx="36515">
                  <c:v>-0.36132799999999998</c:v>
                </c:pt>
                <c:pt idx="36516">
                  <c:v>-0.32714799999999999</c:v>
                </c:pt>
                <c:pt idx="36517">
                  <c:v>-0.30761699999999997</c:v>
                </c:pt>
                <c:pt idx="36518">
                  <c:v>-0.26367200000000002</c:v>
                </c:pt>
                <c:pt idx="36519">
                  <c:v>-0.236816</c:v>
                </c:pt>
                <c:pt idx="36520">
                  <c:v>-0.166016</c:v>
                </c:pt>
                <c:pt idx="36521">
                  <c:v>-0.18310499999999999</c:v>
                </c:pt>
                <c:pt idx="36522">
                  <c:v>-0.12939500000000001</c:v>
                </c:pt>
                <c:pt idx="36523">
                  <c:v>-0.10498</c:v>
                </c:pt>
                <c:pt idx="36524">
                  <c:v>-7.0800799999999997E-2</c:v>
                </c:pt>
                <c:pt idx="36525">
                  <c:v>-2.9296900000000001E-2</c:v>
                </c:pt>
                <c:pt idx="36526">
                  <c:v>-9.7656199999999992E-3</c:v>
                </c:pt>
                <c:pt idx="36527">
                  <c:v>2.1972700000000001E-2</c:v>
                </c:pt>
                <c:pt idx="36528">
                  <c:v>6.8359400000000001E-2</c:v>
                </c:pt>
                <c:pt idx="36529">
                  <c:v>0.119629</c:v>
                </c:pt>
                <c:pt idx="36530">
                  <c:v>0.12695300000000001</c:v>
                </c:pt>
                <c:pt idx="36531">
                  <c:v>0.161133</c:v>
                </c:pt>
                <c:pt idx="36532">
                  <c:v>0.20507800000000001</c:v>
                </c:pt>
                <c:pt idx="36533">
                  <c:v>0.222168</c:v>
                </c:pt>
                <c:pt idx="36534">
                  <c:v>0.26855499999999999</c:v>
                </c:pt>
                <c:pt idx="36535">
                  <c:v>0.29785200000000001</c:v>
                </c:pt>
                <c:pt idx="36536">
                  <c:v>0.33935500000000002</c:v>
                </c:pt>
                <c:pt idx="36537">
                  <c:v>0.34912100000000001</c:v>
                </c:pt>
                <c:pt idx="36538">
                  <c:v>0.37841799999999998</c:v>
                </c:pt>
                <c:pt idx="36539">
                  <c:v>0.41992200000000002</c:v>
                </c:pt>
                <c:pt idx="36540">
                  <c:v>0.46386699999999997</c:v>
                </c:pt>
                <c:pt idx="36541">
                  <c:v>0.46630899999999997</c:v>
                </c:pt>
                <c:pt idx="36542">
                  <c:v>0.52002000000000004</c:v>
                </c:pt>
                <c:pt idx="36543">
                  <c:v>0.55175799999999997</c:v>
                </c:pt>
                <c:pt idx="36544">
                  <c:v>0.56640599999999997</c:v>
                </c:pt>
                <c:pt idx="36545">
                  <c:v>0.60058599999999995</c:v>
                </c:pt>
                <c:pt idx="36546">
                  <c:v>0.61035200000000001</c:v>
                </c:pt>
                <c:pt idx="36547">
                  <c:v>0.65917999999999999</c:v>
                </c:pt>
                <c:pt idx="36548">
                  <c:v>0.68115199999999998</c:v>
                </c:pt>
                <c:pt idx="36549">
                  <c:v>0.70556600000000003</c:v>
                </c:pt>
                <c:pt idx="36550">
                  <c:v>0.73730499999999999</c:v>
                </c:pt>
                <c:pt idx="36551">
                  <c:v>0.74462899999999999</c:v>
                </c:pt>
                <c:pt idx="36552">
                  <c:v>0.76660200000000001</c:v>
                </c:pt>
                <c:pt idx="36553">
                  <c:v>0.80078099999999997</c:v>
                </c:pt>
                <c:pt idx="36554">
                  <c:v>0.81787100000000001</c:v>
                </c:pt>
                <c:pt idx="36555">
                  <c:v>0.84228499999999995</c:v>
                </c:pt>
                <c:pt idx="36556">
                  <c:v>0.84960899999999995</c:v>
                </c:pt>
                <c:pt idx="36557">
                  <c:v>0.87890599999999997</c:v>
                </c:pt>
                <c:pt idx="36558">
                  <c:v>0.89599600000000001</c:v>
                </c:pt>
                <c:pt idx="36559">
                  <c:v>0.99365199999999998</c:v>
                </c:pt>
                <c:pt idx="36560">
                  <c:v>0.93994100000000003</c:v>
                </c:pt>
                <c:pt idx="36561">
                  <c:v>0.94726600000000005</c:v>
                </c:pt>
                <c:pt idx="36562">
                  <c:v>0.97656200000000004</c:v>
                </c:pt>
                <c:pt idx="36563">
                  <c:v>0.97656200000000004</c:v>
                </c:pt>
                <c:pt idx="36564">
                  <c:v>1.00342</c:v>
                </c:pt>
                <c:pt idx="36565">
                  <c:v>0.99853499999999995</c:v>
                </c:pt>
                <c:pt idx="36566">
                  <c:v>1.01562</c:v>
                </c:pt>
                <c:pt idx="36567">
                  <c:v>1.01807</c:v>
                </c:pt>
                <c:pt idx="36568">
                  <c:v>1.0376000000000001</c:v>
                </c:pt>
                <c:pt idx="36569">
                  <c:v>1.03027</c:v>
                </c:pt>
                <c:pt idx="36570">
                  <c:v>1.0571299999999999</c:v>
                </c:pt>
                <c:pt idx="36571">
                  <c:v>1.0424800000000001</c:v>
                </c:pt>
                <c:pt idx="36572">
                  <c:v>1.1059600000000001</c:v>
                </c:pt>
                <c:pt idx="36573">
                  <c:v>1.0620099999999999</c:v>
                </c:pt>
                <c:pt idx="36574">
                  <c:v>1.07178</c:v>
                </c:pt>
                <c:pt idx="36575">
                  <c:v>1.0546899999999999</c:v>
                </c:pt>
                <c:pt idx="36576">
                  <c:v>1.07422</c:v>
                </c:pt>
                <c:pt idx="36577">
                  <c:v>1.0522499999999999</c:v>
                </c:pt>
                <c:pt idx="36578">
                  <c:v>1.0498000000000001</c:v>
                </c:pt>
                <c:pt idx="36579">
                  <c:v>1.0498000000000001</c:v>
                </c:pt>
                <c:pt idx="36580">
                  <c:v>1.0376000000000001</c:v>
                </c:pt>
                <c:pt idx="36581">
                  <c:v>1.01318</c:v>
                </c:pt>
                <c:pt idx="36582">
                  <c:v>1.0449200000000001</c:v>
                </c:pt>
                <c:pt idx="36583">
                  <c:v>1.02051</c:v>
                </c:pt>
                <c:pt idx="36584">
                  <c:v>1.0351600000000001</c:v>
                </c:pt>
                <c:pt idx="36585">
                  <c:v>1.00586</c:v>
                </c:pt>
                <c:pt idx="36586">
                  <c:v>1.0083</c:v>
                </c:pt>
                <c:pt idx="36587">
                  <c:v>1.00342</c:v>
                </c:pt>
                <c:pt idx="36588">
                  <c:v>0.98144500000000001</c:v>
                </c:pt>
                <c:pt idx="36589">
                  <c:v>0.96923800000000004</c:v>
                </c:pt>
                <c:pt idx="36590">
                  <c:v>0.94970699999999997</c:v>
                </c:pt>
                <c:pt idx="36591">
                  <c:v>0.93261700000000003</c:v>
                </c:pt>
                <c:pt idx="36592">
                  <c:v>0.91308599999999995</c:v>
                </c:pt>
                <c:pt idx="36593">
                  <c:v>0.89843799999999996</c:v>
                </c:pt>
                <c:pt idx="36594">
                  <c:v>0.87158199999999997</c:v>
                </c:pt>
                <c:pt idx="36595">
                  <c:v>0.85449200000000003</c:v>
                </c:pt>
                <c:pt idx="36596">
                  <c:v>0.83984400000000003</c:v>
                </c:pt>
                <c:pt idx="36597">
                  <c:v>0.82275399999999999</c:v>
                </c:pt>
                <c:pt idx="36598">
                  <c:v>0.81298800000000004</c:v>
                </c:pt>
                <c:pt idx="36599">
                  <c:v>0.773926</c:v>
                </c:pt>
                <c:pt idx="36600">
                  <c:v>0.72265599999999997</c:v>
                </c:pt>
                <c:pt idx="36601">
                  <c:v>0.71289100000000005</c:v>
                </c:pt>
                <c:pt idx="36602">
                  <c:v>0.69824200000000003</c:v>
                </c:pt>
                <c:pt idx="36603">
                  <c:v>0.68359400000000003</c:v>
                </c:pt>
                <c:pt idx="36604">
                  <c:v>0.64209000000000005</c:v>
                </c:pt>
                <c:pt idx="36605">
                  <c:v>0.617676</c:v>
                </c:pt>
                <c:pt idx="36606">
                  <c:v>0.60546900000000003</c:v>
                </c:pt>
                <c:pt idx="36607">
                  <c:v>0.58349600000000001</c:v>
                </c:pt>
                <c:pt idx="36608">
                  <c:v>0.53710899999999995</c:v>
                </c:pt>
                <c:pt idx="36609">
                  <c:v>0.50781200000000004</c:v>
                </c:pt>
                <c:pt idx="36610">
                  <c:v>0.476074</c:v>
                </c:pt>
                <c:pt idx="36611">
                  <c:v>0.43945299999999998</c:v>
                </c:pt>
                <c:pt idx="36612">
                  <c:v>0.43212899999999999</c:v>
                </c:pt>
                <c:pt idx="36613">
                  <c:v>0.36865199999999998</c:v>
                </c:pt>
                <c:pt idx="36614">
                  <c:v>0.35888700000000001</c:v>
                </c:pt>
                <c:pt idx="36615">
                  <c:v>0.32958999999999999</c:v>
                </c:pt>
                <c:pt idx="36616">
                  <c:v>0.29785200000000001</c:v>
                </c:pt>
                <c:pt idx="36617">
                  <c:v>0.27099600000000001</c:v>
                </c:pt>
                <c:pt idx="36618">
                  <c:v>0.224609</c:v>
                </c:pt>
                <c:pt idx="36619">
                  <c:v>0.19531200000000001</c:v>
                </c:pt>
                <c:pt idx="36620">
                  <c:v>0.168457</c:v>
                </c:pt>
                <c:pt idx="36621">
                  <c:v>0.13183600000000001</c:v>
                </c:pt>
                <c:pt idx="36622">
                  <c:v>0.117188</c:v>
                </c:pt>
                <c:pt idx="36623">
                  <c:v>7.3242199999999993E-2</c:v>
                </c:pt>
                <c:pt idx="36624">
                  <c:v>5.3710899999999999E-2</c:v>
                </c:pt>
                <c:pt idx="36625">
                  <c:v>1.4648400000000001E-2</c:v>
                </c:pt>
                <c:pt idx="36626">
                  <c:v>-1.9531199999999999E-2</c:v>
                </c:pt>
                <c:pt idx="36627">
                  <c:v>-5.3710899999999999E-2</c:v>
                </c:pt>
                <c:pt idx="36628">
                  <c:v>-7.8125E-2</c:v>
                </c:pt>
                <c:pt idx="36629">
                  <c:v>-0.13183600000000001</c:v>
                </c:pt>
                <c:pt idx="36630">
                  <c:v>-0.168457</c:v>
                </c:pt>
                <c:pt idx="36631">
                  <c:v>-0.19042999999999999</c:v>
                </c:pt>
                <c:pt idx="36632">
                  <c:v>-0.20263700000000001</c:v>
                </c:pt>
                <c:pt idx="36633">
                  <c:v>-0.24902299999999999</c:v>
                </c:pt>
                <c:pt idx="36634">
                  <c:v>-0.27832000000000001</c:v>
                </c:pt>
                <c:pt idx="36635">
                  <c:v>-0.305176</c:v>
                </c:pt>
                <c:pt idx="36636">
                  <c:v>-0.34179700000000002</c:v>
                </c:pt>
                <c:pt idx="36637">
                  <c:v>-0.37597700000000001</c:v>
                </c:pt>
                <c:pt idx="36638">
                  <c:v>-0.400391</c:v>
                </c:pt>
                <c:pt idx="36639">
                  <c:v>-0.42968800000000001</c:v>
                </c:pt>
                <c:pt idx="36640">
                  <c:v>-0.46386699999999997</c:v>
                </c:pt>
                <c:pt idx="36641">
                  <c:v>-0.51513699999999996</c:v>
                </c:pt>
                <c:pt idx="36642">
                  <c:v>-0.50048800000000004</c:v>
                </c:pt>
                <c:pt idx="36643">
                  <c:v>-0.539551</c:v>
                </c:pt>
                <c:pt idx="36644">
                  <c:v>-0.57372999999999996</c:v>
                </c:pt>
                <c:pt idx="36645">
                  <c:v>-0.60302699999999998</c:v>
                </c:pt>
                <c:pt idx="36646">
                  <c:v>-0.61523399999999995</c:v>
                </c:pt>
                <c:pt idx="36647">
                  <c:v>-0.64941400000000005</c:v>
                </c:pt>
                <c:pt idx="36648">
                  <c:v>-0.66406200000000004</c:v>
                </c:pt>
                <c:pt idx="36649">
                  <c:v>-0.69091800000000003</c:v>
                </c:pt>
                <c:pt idx="36650">
                  <c:v>-0.73242200000000002</c:v>
                </c:pt>
                <c:pt idx="36651">
                  <c:v>-0.73974600000000001</c:v>
                </c:pt>
                <c:pt idx="36652">
                  <c:v>-0.74218799999999996</c:v>
                </c:pt>
                <c:pt idx="36653">
                  <c:v>-0.78613299999999997</c:v>
                </c:pt>
                <c:pt idx="36654">
                  <c:v>-0.77636700000000003</c:v>
                </c:pt>
                <c:pt idx="36655">
                  <c:v>-0.82519500000000001</c:v>
                </c:pt>
                <c:pt idx="36656">
                  <c:v>-0.83740199999999998</c:v>
                </c:pt>
                <c:pt idx="36657">
                  <c:v>-0.85449200000000003</c:v>
                </c:pt>
                <c:pt idx="36658">
                  <c:v>-0.866699</c:v>
                </c:pt>
                <c:pt idx="36659">
                  <c:v>-0.88378900000000005</c:v>
                </c:pt>
                <c:pt idx="36660">
                  <c:v>-0.89599600000000001</c:v>
                </c:pt>
                <c:pt idx="36661">
                  <c:v>-0.90820299999999998</c:v>
                </c:pt>
                <c:pt idx="36662">
                  <c:v>-0.92773399999999995</c:v>
                </c:pt>
                <c:pt idx="36663">
                  <c:v>-0.91064500000000004</c:v>
                </c:pt>
                <c:pt idx="36664">
                  <c:v>-0.944824</c:v>
                </c:pt>
                <c:pt idx="36665">
                  <c:v>-0.95214799999999999</c:v>
                </c:pt>
                <c:pt idx="36666">
                  <c:v>-0.95703099999999997</c:v>
                </c:pt>
                <c:pt idx="36667">
                  <c:v>-0.94238299999999997</c:v>
                </c:pt>
                <c:pt idx="36668">
                  <c:v>-0.96679700000000002</c:v>
                </c:pt>
                <c:pt idx="36669">
                  <c:v>-0.96679700000000002</c:v>
                </c:pt>
                <c:pt idx="36670">
                  <c:v>-0.96435499999999996</c:v>
                </c:pt>
                <c:pt idx="36671">
                  <c:v>-0.97167999999999999</c:v>
                </c:pt>
                <c:pt idx="36672">
                  <c:v>-0.97656200000000004</c:v>
                </c:pt>
                <c:pt idx="36673">
                  <c:v>-0.96923800000000004</c:v>
                </c:pt>
                <c:pt idx="36674">
                  <c:v>-0.97167999999999999</c:v>
                </c:pt>
                <c:pt idx="36675">
                  <c:v>-0.96435499999999996</c:v>
                </c:pt>
                <c:pt idx="36676">
                  <c:v>-0.96191400000000005</c:v>
                </c:pt>
                <c:pt idx="36677">
                  <c:v>-0.95703099999999997</c:v>
                </c:pt>
                <c:pt idx="36678">
                  <c:v>-0.94726600000000005</c:v>
                </c:pt>
                <c:pt idx="36679">
                  <c:v>-0.93505899999999997</c:v>
                </c:pt>
                <c:pt idx="36680">
                  <c:v>-0.89111300000000004</c:v>
                </c:pt>
                <c:pt idx="36681">
                  <c:v>-0.92040999999999995</c:v>
                </c:pt>
                <c:pt idx="36682">
                  <c:v>-0.89111300000000004</c:v>
                </c:pt>
                <c:pt idx="36683">
                  <c:v>-0.90087899999999999</c:v>
                </c:pt>
                <c:pt idx="36684">
                  <c:v>-0.88134800000000002</c:v>
                </c:pt>
                <c:pt idx="36685">
                  <c:v>-0.86425799999999997</c:v>
                </c:pt>
                <c:pt idx="36686">
                  <c:v>-0.859375</c:v>
                </c:pt>
                <c:pt idx="36687">
                  <c:v>-0.83984400000000003</c:v>
                </c:pt>
                <c:pt idx="36688">
                  <c:v>-0.81787100000000001</c:v>
                </c:pt>
                <c:pt idx="36689">
                  <c:v>-0.81054700000000002</c:v>
                </c:pt>
                <c:pt idx="36690">
                  <c:v>-0.773926</c:v>
                </c:pt>
                <c:pt idx="36691">
                  <c:v>-0.76660200000000001</c:v>
                </c:pt>
                <c:pt idx="36692">
                  <c:v>-0.73730499999999999</c:v>
                </c:pt>
                <c:pt idx="36693">
                  <c:v>-0.70800799999999997</c:v>
                </c:pt>
                <c:pt idx="36694">
                  <c:v>-0.695801</c:v>
                </c:pt>
                <c:pt idx="36695">
                  <c:v>-0.69091800000000003</c:v>
                </c:pt>
                <c:pt idx="36696">
                  <c:v>-0.64941400000000005</c:v>
                </c:pt>
                <c:pt idx="36697">
                  <c:v>-0.617676</c:v>
                </c:pt>
                <c:pt idx="36698">
                  <c:v>-0.59326199999999996</c:v>
                </c:pt>
                <c:pt idx="36699">
                  <c:v>-0.56640599999999997</c:v>
                </c:pt>
                <c:pt idx="36700">
                  <c:v>-0.539551</c:v>
                </c:pt>
                <c:pt idx="36701">
                  <c:v>-0.51025399999999999</c:v>
                </c:pt>
                <c:pt idx="36702">
                  <c:v>-0.49316399999999999</c:v>
                </c:pt>
                <c:pt idx="36703">
                  <c:v>-0.44921899999999998</c:v>
                </c:pt>
                <c:pt idx="36704">
                  <c:v>-0.42968800000000001</c:v>
                </c:pt>
                <c:pt idx="36705">
                  <c:v>-0.38574199999999997</c:v>
                </c:pt>
                <c:pt idx="36706">
                  <c:v>-0.36865199999999998</c:v>
                </c:pt>
                <c:pt idx="36707">
                  <c:v>-0.33691399999999999</c:v>
                </c:pt>
                <c:pt idx="36708">
                  <c:v>-0.3125</c:v>
                </c:pt>
                <c:pt idx="36709">
                  <c:v>-0.28320299999999998</c:v>
                </c:pt>
                <c:pt idx="36710">
                  <c:v>-0.244141</c:v>
                </c:pt>
                <c:pt idx="36711">
                  <c:v>-0.20752000000000001</c:v>
                </c:pt>
                <c:pt idx="36712">
                  <c:v>-0.166016</c:v>
                </c:pt>
                <c:pt idx="36713">
                  <c:v>-0.151367</c:v>
                </c:pt>
                <c:pt idx="36714">
                  <c:v>-0.10253900000000001</c:v>
                </c:pt>
                <c:pt idx="36715">
                  <c:v>-7.8125E-2</c:v>
                </c:pt>
                <c:pt idx="36716">
                  <c:v>-4.8828099999999999E-2</c:v>
                </c:pt>
                <c:pt idx="36717">
                  <c:v>-2.4414100000000002E-3</c:v>
                </c:pt>
                <c:pt idx="36718">
                  <c:v>1.7089799999999999E-2</c:v>
                </c:pt>
                <c:pt idx="36719">
                  <c:v>4.39453E-2</c:v>
                </c:pt>
                <c:pt idx="36720">
                  <c:v>8.0566399999999996E-2</c:v>
                </c:pt>
                <c:pt idx="36721">
                  <c:v>9.5214800000000002E-2</c:v>
                </c:pt>
                <c:pt idx="36722">
                  <c:v>0.144043</c:v>
                </c:pt>
                <c:pt idx="36723">
                  <c:v>0.18310499999999999</c:v>
                </c:pt>
                <c:pt idx="36724">
                  <c:v>0.222168</c:v>
                </c:pt>
                <c:pt idx="36725">
                  <c:v>0.244141</c:v>
                </c:pt>
                <c:pt idx="36726">
                  <c:v>0.26855499999999999</c:v>
                </c:pt>
                <c:pt idx="36727">
                  <c:v>0.30029299999999998</c:v>
                </c:pt>
                <c:pt idx="36728">
                  <c:v>0.34179700000000002</c:v>
                </c:pt>
                <c:pt idx="36729">
                  <c:v>0.37597700000000001</c:v>
                </c:pt>
                <c:pt idx="36730">
                  <c:v>0.41503899999999999</c:v>
                </c:pt>
                <c:pt idx="36731">
                  <c:v>0.43945299999999998</c:v>
                </c:pt>
                <c:pt idx="36732">
                  <c:v>0.476074</c:v>
                </c:pt>
                <c:pt idx="36733">
                  <c:v>0.49316399999999999</c:v>
                </c:pt>
                <c:pt idx="36734">
                  <c:v>0.52490199999999998</c:v>
                </c:pt>
                <c:pt idx="36735">
                  <c:v>0.55664100000000005</c:v>
                </c:pt>
                <c:pt idx="36736">
                  <c:v>0.57861300000000004</c:v>
                </c:pt>
                <c:pt idx="36737">
                  <c:v>0.61035200000000001</c:v>
                </c:pt>
                <c:pt idx="36738">
                  <c:v>0.62988299999999997</c:v>
                </c:pt>
                <c:pt idx="36739">
                  <c:v>0.66406200000000004</c:v>
                </c:pt>
                <c:pt idx="36740">
                  <c:v>0.68359400000000003</c:v>
                </c:pt>
                <c:pt idx="36741">
                  <c:v>0.695801</c:v>
                </c:pt>
                <c:pt idx="36742">
                  <c:v>0.71777299999999999</c:v>
                </c:pt>
                <c:pt idx="36743">
                  <c:v>0.75195299999999998</c:v>
                </c:pt>
                <c:pt idx="36744">
                  <c:v>0.77636700000000003</c:v>
                </c:pt>
                <c:pt idx="36745">
                  <c:v>0.79834000000000005</c:v>
                </c:pt>
                <c:pt idx="36746">
                  <c:v>0.80566400000000005</c:v>
                </c:pt>
                <c:pt idx="36747">
                  <c:v>0.84472700000000001</c:v>
                </c:pt>
                <c:pt idx="36748">
                  <c:v>0.85449200000000003</c:v>
                </c:pt>
                <c:pt idx="36749">
                  <c:v>0.88867200000000002</c:v>
                </c:pt>
                <c:pt idx="36750">
                  <c:v>0.90332000000000001</c:v>
                </c:pt>
                <c:pt idx="36751">
                  <c:v>0.90820299999999998</c:v>
                </c:pt>
                <c:pt idx="36752">
                  <c:v>0.92529300000000003</c:v>
                </c:pt>
                <c:pt idx="36753">
                  <c:v>0.9375</c:v>
                </c:pt>
                <c:pt idx="36754">
                  <c:v>0.95214799999999999</c:v>
                </c:pt>
                <c:pt idx="36755">
                  <c:v>0.95459000000000005</c:v>
                </c:pt>
                <c:pt idx="36756">
                  <c:v>0.97412100000000001</c:v>
                </c:pt>
                <c:pt idx="36757">
                  <c:v>0.98388699999999996</c:v>
                </c:pt>
                <c:pt idx="36758">
                  <c:v>0.99609400000000003</c:v>
                </c:pt>
                <c:pt idx="36759">
                  <c:v>1.00586</c:v>
                </c:pt>
                <c:pt idx="36760">
                  <c:v>1.01562</c:v>
                </c:pt>
                <c:pt idx="36761">
                  <c:v>1.0083</c:v>
                </c:pt>
                <c:pt idx="36762">
                  <c:v>1.1303700000000001</c:v>
                </c:pt>
                <c:pt idx="36763">
                  <c:v>1.03271</c:v>
                </c:pt>
                <c:pt idx="36764">
                  <c:v>1.02051</c:v>
                </c:pt>
                <c:pt idx="36765">
                  <c:v>1.02783</c:v>
                </c:pt>
                <c:pt idx="36766">
                  <c:v>1.0351600000000001</c:v>
                </c:pt>
                <c:pt idx="36767">
                  <c:v>1.0351600000000001</c:v>
                </c:pt>
                <c:pt idx="36768">
                  <c:v>1.0376000000000001</c:v>
                </c:pt>
                <c:pt idx="36769">
                  <c:v>1.0351600000000001</c:v>
                </c:pt>
                <c:pt idx="36770">
                  <c:v>1.03271</c:v>
                </c:pt>
                <c:pt idx="36771">
                  <c:v>1.00098</c:v>
                </c:pt>
                <c:pt idx="36772">
                  <c:v>1.0083</c:v>
                </c:pt>
                <c:pt idx="36773">
                  <c:v>0.99609400000000003</c:v>
                </c:pt>
                <c:pt idx="36774">
                  <c:v>0.99609400000000003</c:v>
                </c:pt>
                <c:pt idx="36775">
                  <c:v>0.97412100000000001</c:v>
                </c:pt>
                <c:pt idx="36776">
                  <c:v>0.99853499999999995</c:v>
                </c:pt>
                <c:pt idx="36777">
                  <c:v>0.97412100000000001</c:v>
                </c:pt>
                <c:pt idx="36778">
                  <c:v>0.97167999999999999</c:v>
                </c:pt>
                <c:pt idx="36779">
                  <c:v>0.96191400000000005</c:v>
                </c:pt>
                <c:pt idx="36780">
                  <c:v>0.93261700000000003</c:v>
                </c:pt>
                <c:pt idx="36781">
                  <c:v>0.91552699999999998</c:v>
                </c:pt>
                <c:pt idx="36782">
                  <c:v>0.91796900000000003</c:v>
                </c:pt>
                <c:pt idx="36783">
                  <c:v>0.89355499999999999</c:v>
                </c:pt>
                <c:pt idx="36784">
                  <c:v>0.88134800000000002</c:v>
                </c:pt>
                <c:pt idx="36785">
                  <c:v>0.84960899999999995</c:v>
                </c:pt>
                <c:pt idx="36786">
                  <c:v>0.85449200000000003</c:v>
                </c:pt>
                <c:pt idx="36787">
                  <c:v>0.81054700000000002</c:v>
                </c:pt>
                <c:pt idx="36788">
                  <c:v>0.79345699999999997</c:v>
                </c:pt>
                <c:pt idx="36789">
                  <c:v>0.773926</c:v>
                </c:pt>
                <c:pt idx="36790">
                  <c:v>0.76171900000000003</c:v>
                </c:pt>
                <c:pt idx="36791">
                  <c:v>0.73730499999999999</c:v>
                </c:pt>
                <c:pt idx="36792">
                  <c:v>0.69335899999999995</c:v>
                </c:pt>
                <c:pt idx="36793">
                  <c:v>0.69335899999999995</c:v>
                </c:pt>
                <c:pt idx="36794">
                  <c:v>0.66406200000000004</c:v>
                </c:pt>
                <c:pt idx="36795">
                  <c:v>0.62988299999999997</c:v>
                </c:pt>
                <c:pt idx="36796">
                  <c:v>0.60790999999999995</c:v>
                </c:pt>
                <c:pt idx="36797">
                  <c:v>0.56396500000000005</c:v>
                </c:pt>
                <c:pt idx="36798">
                  <c:v>0.55175799999999997</c:v>
                </c:pt>
                <c:pt idx="36799">
                  <c:v>0.52002000000000004</c:v>
                </c:pt>
                <c:pt idx="36800">
                  <c:v>0.48828100000000002</c:v>
                </c:pt>
                <c:pt idx="36801">
                  <c:v>0.44921899999999998</c:v>
                </c:pt>
                <c:pt idx="36802">
                  <c:v>0.43945299999999998</c:v>
                </c:pt>
                <c:pt idx="36803">
                  <c:v>0.38818399999999997</c:v>
                </c:pt>
                <c:pt idx="36804">
                  <c:v>0.37841799999999998</c:v>
                </c:pt>
                <c:pt idx="36805">
                  <c:v>0.33691399999999999</c:v>
                </c:pt>
                <c:pt idx="36806">
                  <c:v>0.322266</c:v>
                </c:pt>
                <c:pt idx="36807">
                  <c:v>0.28076200000000001</c:v>
                </c:pt>
                <c:pt idx="36808">
                  <c:v>0.24902299999999999</c:v>
                </c:pt>
                <c:pt idx="36809">
                  <c:v>0.224609</c:v>
                </c:pt>
                <c:pt idx="36810">
                  <c:v>0.18554699999999999</c:v>
                </c:pt>
                <c:pt idx="36811">
                  <c:v>0.158691</c:v>
                </c:pt>
                <c:pt idx="36812">
                  <c:v>0.13427700000000001</c:v>
                </c:pt>
                <c:pt idx="36813">
                  <c:v>9.5214800000000002E-2</c:v>
                </c:pt>
                <c:pt idx="36814">
                  <c:v>7.0800799999999997E-2</c:v>
                </c:pt>
                <c:pt idx="36815">
                  <c:v>3.41797E-2</c:v>
                </c:pt>
                <c:pt idx="36816">
                  <c:v>2.4414100000000002E-3</c:v>
                </c:pt>
                <c:pt idx="36817">
                  <c:v>-2.6855500000000001E-2</c:v>
                </c:pt>
                <c:pt idx="36818">
                  <c:v>-7.8125E-2</c:v>
                </c:pt>
                <c:pt idx="36819">
                  <c:v>-0.10009800000000001</c:v>
                </c:pt>
                <c:pt idx="36820">
                  <c:v>-0.12695300000000001</c:v>
                </c:pt>
                <c:pt idx="36821">
                  <c:v>-0.168457</c:v>
                </c:pt>
                <c:pt idx="36822">
                  <c:v>-0.20019500000000001</c:v>
                </c:pt>
                <c:pt idx="36823">
                  <c:v>-0.21972700000000001</c:v>
                </c:pt>
                <c:pt idx="36824">
                  <c:v>-0.26367200000000002</c:v>
                </c:pt>
                <c:pt idx="36825">
                  <c:v>-0.28076200000000001</c:v>
                </c:pt>
                <c:pt idx="36826">
                  <c:v>-0.32470700000000002</c:v>
                </c:pt>
                <c:pt idx="36827">
                  <c:v>-0.35644500000000001</c:v>
                </c:pt>
                <c:pt idx="36828">
                  <c:v>-0.37841799999999998</c:v>
                </c:pt>
                <c:pt idx="36829">
                  <c:v>-0.40283200000000002</c:v>
                </c:pt>
                <c:pt idx="36830">
                  <c:v>-0.44433600000000001</c:v>
                </c:pt>
                <c:pt idx="36831">
                  <c:v>-0.54443399999999997</c:v>
                </c:pt>
                <c:pt idx="36832">
                  <c:v>-0.51025399999999999</c:v>
                </c:pt>
                <c:pt idx="36833">
                  <c:v>-0.52978499999999995</c:v>
                </c:pt>
                <c:pt idx="36834">
                  <c:v>-0.56152299999999999</c:v>
                </c:pt>
                <c:pt idx="36835">
                  <c:v>-0.58593799999999996</c:v>
                </c:pt>
                <c:pt idx="36836">
                  <c:v>-0.61279300000000003</c:v>
                </c:pt>
                <c:pt idx="36837">
                  <c:v>-0.63720699999999997</c:v>
                </c:pt>
                <c:pt idx="36838">
                  <c:v>-0.65673800000000004</c:v>
                </c:pt>
                <c:pt idx="36839">
                  <c:v>-0.69091800000000003</c:v>
                </c:pt>
                <c:pt idx="36840">
                  <c:v>-0.68603499999999995</c:v>
                </c:pt>
                <c:pt idx="36841">
                  <c:v>-0.73486300000000004</c:v>
                </c:pt>
                <c:pt idx="36842">
                  <c:v>-0.71777299999999999</c:v>
                </c:pt>
                <c:pt idx="36843">
                  <c:v>-0.76904300000000003</c:v>
                </c:pt>
                <c:pt idx="36844">
                  <c:v>-0.77880899999999997</c:v>
                </c:pt>
                <c:pt idx="36845">
                  <c:v>-0.80566400000000005</c:v>
                </c:pt>
                <c:pt idx="36846">
                  <c:v>-0.81542999999999999</c:v>
                </c:pt>
                <c:pt idx="36847">
                  <c:v>-0.852051</c:v>
                </c:pt>
                <c:pt idx="36848">
                  <c:v>-0.86425799999999997</c:v>
                </c:pt>
                <c:pt idx="36849">
                  <c:v>-0.87646500000000005</c:v>
                </c:pt>
                <c:pt idx="36850">
                  <c:v>-0.90820299999999998</c:v>
                </c:pt>
                <c:pt idx="36851">
                  <c:v>-0.91796900000000003</c:v>
                </c:pt>
                <c:pt idx="36852">
                  <c:v>-0.91796900000000003</c:v>
                </c:pt>
                <c:pt idx="36853">
                  <c:v>-0.92773399999999995</c:v>
                </c:pt>
                <c:pt idx="36854">
                  <c:v>-0.93505899999999997</c:v>
                </c:pt>
                <c:pt idx="36855">
                  <c:v>-0.94238299999999997</c:v>
                </c:pt>
                <c:pt idx="36856">
                  <c:v>-0.96435499999999996</c:v>
                </c:pt>
                <c:pt idx="36857">
                  <c:v>-0.95703099999999997</c:v>
                </c:pt>
                <c:pt idx="36858">
                  <c:v>-0.95703099999999997</c:v>
                </c:pt>
                <c:pt idx="36859">
                  <c:v>-0.96679700000000002</c:v>
                </c:pt>
                <c:pt idx="36860">
                  <c:v>-0.96679700000000002</c:v>
                </c:pt>
                <c:pt idx="36861">
                  <c:v>-0.98877000000000004</c:v>
                </c:pt>
                <c:pt idx="36862">
                  <c:v>-0.98388699999999996</c:v>
                </c:pt>
                <c:pt idx="36863">
                  <c:v>-0.98144500000000001</c:v>
                </c:pt>
                <c:pt idx="36864">
                  <c:v>-0.97656200000000004</c:v>
                </c:pt>
                <c:pt idx="36865">
                  <c:v>-0.97900399999999999</c:v>
                </c:pt>
                <c:pt idx="36866">
                  <c:v>-0.97656200000000004</c:v>
                </c:pt>
                <c:pt idx="36867">
                  <c:v>-0.96435499999999996</c:v>
                </c:pt>
                <c:pt idx="36868">
                  <c:v>-0.95703099999999997</c:v>
                </c:pt>
                <c:pt idx="36869">
                  <c:v>-0.944824</c:v>
                </c:pt>
                <c:pt idx="36870">
                  <c:v>-0.94726600000000005</c:v>
                </c:pt>
                <c:pt idx="36871">
                  <c:v>-0.94238299999999997</c:v>
                </c:pt>
                <c:pt idx="36872">
                  <c:v>-0.91308599999999995</c:v>
                </c:pt>
                <c:pt idx="36873">
                  <c:v>-0.91552699999999998</c:v>
                </c:pt>
                <c:pt idx="36874">
                  <c:v>-0.89843799999999996</c:v>
                </c:pt>
                <c:pt idx="36875">
                  <c:v>-0.88622999999999996</c:v>
                </c:pt>
                <c:pt idx="36876">
                  <c:v>-0.86914100000000005</c:v>
                </c:pt>
                <c:pt idx="36877">
                  <c:v>-0.86425799999999997</c:v>
                </c:pt>
                <c:pt idx="36878">
                  <c:v>-0.84228499999999995</c:v>
                </c:pt>
                <c:pt idx="36879">
                  <c:v>-0.81298800000000004</c:v>
                </c:pt>
                <c:pt idx="36880">
                  <c:v>-0.80322300000000002</c:v>
                </c:pt>
                <c:pt idx="36881">
                  <c:v>-0.78613299999999997</c:v>
                </c:pt>
                <c:pt idx="36882">
                  <c:v>-0.76171900000000003</c:v>
                </c:pt>
                <c:pt idx="36883">
                  <c:v>-0.76415999999999995</c:v>
                </c:pt>
                <c:pt idx="36884">
                  <c:v>-0.71777299999999999</c:v>
                </c:pt>
                <c:pt idx="36885">
                  <c:v>-0.710449</c:v>
                </c:pt>
                <c:pt idx="36886">
                  <c:v>-0.66406200000000004</c:v>
                </c:pt>
                <c:pt idx="36887">
                  <c:v>-0.64209000000000005</c:v>
                </c:pt>
                <c:pt idx="36888">
                  <c:v>-0.62988299999999997</c:v>
                </c:pt>
                <c:pt idx="36889">
                  <c:v>-0.60302699999999998</c:v>
                </c:pt>
                <c:pt idx="36890">
                  <c:v>-0.57372999999999996</c:v>
                </c:pt>
                <c:pt idx="36891">
                  <c:v>-0.53710899999999995</c:v>
                </c:pt>
                <c:pt idx="36892">
                  <c:v>-0.49560500000000002</c:v>
                </c:pt>
                <c:pt idx="36893">
                  <c:v>-0.48828100000000002</c:v>
                </c:pt>
                <c:pt idx="36894">
                  <c:v>-0.458984</c:v>
                </c:pt>
                <c:pt idx="36895">
                  <c:v>-0.41748000000000002</c:v>
                </c:pt>
                <c:pt idx="36896">
                  <c:v>-0.39550800000000003</c:v>
                </c:pt>
                <c:pt idx="36897">
                  <c:v>-0.35888700000000001</c:v>
                </c:pt>
                <c:pt idx="36898">
                  <c:v>-0.33203100000000002</c:v>
                </c:pt>
                <c:pt idx="36899">
                  <c:v>-0.28808600000000001</c:v>
                </c:pt>
                <c:pt idx="36900">
                  <c:v>-0.25878899999999999</c:v>
                </c:pt>
                <c:pt idx="36901">
                  <c:v>-0.21972700000000001</c:v>
                </c:pt>
                <c:pt idx="36902">
                  <c:v>-0.20019500000000001</c:v>
                </c:pt>
                <c:pt idx="36903">
                  <c:v>-0.19042999999999999</c:v>
                </c:pt>
                <c:pt idx="36904">
                  <c:v>-0.13916000000000001</c:v>
                </c:pt>
                <c:pt idx="36905">
                  <c:v>-0.10253900000000001</c:v>
                </c:pt>
                <c:pt idx="36906">
                  <c:v>-6.1035199999999998E-2</c:v>
                </c:pt>
                <c:pt idx="36907">
                  <c:v>-3.1738299999999997E-2</c:v>
                </c:pt>
                <c:pt idx="36908">
                  <c:v>-9.7656199999999992E-3</c:v>
                </c:pt>
                <c:pt idx="36909">
                  <c:v>3.1738299999999997E-2</c:v>
                </c:pt>
                <c:pt idx="36910">
                  <c:v>6.8359400000000001E-2</c:v>
                </c:pt>
                <c:pt idx="36911">
                  <c:v>7.8125E-2</c:v>
                </c:pt>
                <c:pt idx="36912">
                  <c:v>0.13916000000000001</c:v>
                </c:pt>
                <c:pt idx="36913">
                  <c:v>0.168457</c:v>
                </c:pt>
                <c:pt idx="36914">
                  <c:v>0.19287099999999999</c:v>
                </c:pt>
                <c:pt idx="36915">
                  <c:v>0.241699</c:v>
                </c:pt>
                <c:pt idx="36916">
                  <c:v>0.26611299999999999</c:v>
                </c:pt>
                <c:pt idx="36917">
                  <c:v>0.305176</c:v>
                </c:pt>
                <c:pt idx="36918">
                  <c:v>0.33447300000000002</c:v>
                </c:pt>
                <c:pt idx="36919">
                  <c:v>0.37109399999999998</c:v>
                </c:pt>
                <c:pt idx="36920">
                  <c:v>0.390625</c:v>
                </c:pt>
                <c:pt idx="36921">
                  <c:v>0.42480499999999999</c:v>
                </c:pt>
                <c:pt idx="36922">
                  <c:v>0.43212899999999999</c:v>
                </c:pt>
                <c:pt idx="36923">
                  <c:v>0.48828100000000002</c:v>
                </c:pt>
                <c:pt idx="36924">
                  <c:v>0.50048800000000004</c:v>
                </c:pt>
                <c:pt idx="36925">
                  <c:v>0.54443399999999997</c:v>
                </c:pt>
                <c:pt idx="36926">
                  <c:v>0.56640599999999997</c:v>
                </c:pt>
                <c:pt idx="36927">
                  <c:v>0.59326199999999996</c:v>
                </c:pt>
                <c:pt idx="36928">
                  <c:v>0.617676</c:v>
                </c:pt>
                <c:pt idx="36929">
                  <c:v>0.64941400000000005</c:v>
                </c:pt>
                <c:pt idx="36930">
                  <c:v>0.67871099999999995</c:v>
                </c:pt>
                <c:pt idx="36931">
                  <c:v>0.71777299999999999</c:v>
                </c:pt>
                <c:pt idx="36932">
                  <c:v>0.72753900000000005</c:v>
                </c:pt>
                <c:pt idx="36933">
                  <c:v>0.76171900000000003</c:v>
                </c:pt>
                <c:pt idx="36934">
                  <c:v>0.78613299999999997</c:v>
                </c:pt>
                <c:pt idx="36935">
                  <c:v>0.83496099999999995</c:v>
                </c:pt>
                <c:pt idx="36936">
                  <c:v>0.82519500000000001</c:v>
                </c:pt>
                <c:pt idx="36937">
                  <c:v>0.83496099999999995</c:v>
                </c:pt>
                <c:pt idx="36938">
                  <c:v>0.86914100000000005</c:v>
                </c:pt>
                <c:pt idx="36939">
                  <c:v>0.90087899999999999</c:v>
                </c:pt>
                <c:pt idx="36940">
                  <c:v>0.89599600000000001</c:v>
                </c:pt>
                <c:pt idx="36941">
                  <c:v>0.91064500000000004</c:v>
                </c:pt>
                <c:pt idx="36942">
                  <c:v>0.92285200000000001</c:v>
                </c:pt>
                <c:pt idx="36943">
                  <c:v>0.944824</c:v>
                </c:pt>
                <c:pt idx="36944">
                  <c:v>0.97167999999999999</c:v>
                </c:pt>
                <c:pt idx="36945">
                  <c:v>0.97900399999999999</c:v>
                </c:pt>
                <c:pt idx="36946">
                  <c:v>0.98877000000000004</c:v>
                </c:pt>
                <c:pt idx="36947">
                  <c:v>1.0083</c:v>
                </c:pt>
                <c:pt idx="36948">
                  <c:v>1.02295</c:v>
                </c:pt>
                <c:pt idx="36949">
                  <c:v>1.02783</c:v>
                </c:pt>
                <c:pt idx="36950">
                  <c:v>1.03271</c:v>
                </c:pt>
                <c:pt idx="36951">
                  <c:v>1.0400400000000001</c:v>
                </c:pt>
                <c:pt idx="36952">
                  <c:v>1.0498000000000001</c:v>
                </c:pt>
                <c:pt idx="36953">
                  <c:v>1.0620099999999999</c:v>
                </c:pt>
                <c:pt idx="36954">
                  <c:v>1.0595699999999999</c:v>
                </c:pt>
                <c:pt idx="36955">
                  <c:v>1.0546899999999999</c:v>
                </c:pt>
                <c:pt idx="36956">
                  <c:v>1.0644499999999999</c:v>
                </c:pt>
                <c:pt idx="36957">
                  <c:v>1.0644499999999999</c:v>
                </c:pt>
                <c:pt idx="36958">
                  <c:v>1.0668899999999999</c:v>
                </c:pt>
                <c:pt idx="36959">
                  <c:v>1.0498000000000001</c:v>
                </c:pt>
                <c:pt idx="36960">
                  <c:v>1.0473600000000001</c:v>
                </c:pt>
                <c:pt idx="36961">
                  <c:v>0.98877000000000004</c:v>
                </c:pt>
                <c:pt idx="36962">
                  <c:v>1.03027</c:v>
                </c:pt>
                <c:pt idx="36963">
                  <c:v>1.0595699999999999</c:v>
                </c:pt>
                <c:pt idx="36964">
                  <c:v>1.0376000000000001</c:v>
                </c:pt>
                <c:pt idx="36965">
                  <c:v>1.03027</c:v>
                </c:pt>
                <c:pt idx="36966">
                  <c:v>1.02539</c:v>
                </c:pt>
                <c:pt idx="36967">
                  <c:v>0.99853499999999995</c:v>
                </c:pt>
                <c:pt idx="36968">
                  <c:v>1.00098</c:v>
                </c:pt>
                <c:pt idx="36969">
                  <c:v>0.98144500000000001</c:v>
                </c:pt>
                <c:pt idx="36970">
                  <c:v>0.96191400000000005</c:v>
                </c:pt>
                <c:pt idx="36971">
                  <c:v>0.95703099999999997</c:v>
                </c:pt>
                <c:pt idx="36972">
                  <c:v>0.91064500000000004</c:v>
                </c:pt>
                <c:pt idx="36973">
                  <c:v>0.92529300000000003</c:v>
                </c:pt>
                <c:pt idx="36974">
                  <c:v>0.88378900000000005</c:v>
                </c:pt>
                <c:pt idx="36975">
                  <c:v>0.88134800000000002</c:v>
                </c:pt>
                <c:pt idx="36976">
                  <c:v>0.87158199999999997</c:v>
                </c:pt>
                <c:pt idx="36977">
                  <c:v>0.859375</c:v>
                </c:pt>
                <c:pt idx="36978">
                  <c:v>0.82763699999999996</c:v>
                </c:pt>
                <c:pt idx="36979">
                  <c:v>0.80566400000000005</c:v>
                </c:pt>
                <c:pt idx="36980">
                  <c:v>0.80078099999999997</c:v>
                </c:pt>
                <c:pt idx="36981">
                  <c:v>0.76415999999999995</c:v>
                </c:pt>
                <c:pt idx="36982">
                  <c:v>0.73730499999999999</c:v>
                </c:pt>
                <c:pt idx="36983">
                  <c:v>0.72997999999999996</c:v>
                </c:pt>
                <c:pt idx="36984">
                  <c:v>0.68603499999999995</c:v>
                </c:pt>
                <c:pt idx="36985">
                  <c:v>0.67871099999999995</c:v>
                </c:pt>
                <c:pt idx="36986">
                  <c:v>0.63720699999999997</c:v>
                </c:pt>
                <c:pt idx="36987">
                  <c:v>0.617676</c:v>
                </c:pt>
                <c:pt idx="36988">
                  <c:v>0.57861300000000004</c:v>
                </c:pt>
                <c:pt idx="36989">
                  <c:v>0.53466800000000003</c:v>
                </c:pt>
                <c:pt idx="36990">
                  <c:v>0.50781200000000004</c:v>
                </c:pt>
                <c:pt idx="36991">
                  <c:v>0.50048800000000004</c:v>
                </c:pt>
                <c:pt idx="36992">
                  <c:v>0.45410200000000001</c:v>
                </c:pt>
                <c:pt idx="36993">
                  <c:v>0.44677699999999998</c:v>
                </c:pt>
                <c:pt idx="36994">
                  <c:v>0.41259800000000002</c:v>
                </c:pt>
                <c:pt idx="36995">
                  <c:v>0.37841799999999998</c:v>
                </c:pt>
                <c:pt idx="36996">
                  <c:v>0.35644500000000001</c:v>
                </c:pt>
                <c:pt idx="36997">
                  <c:v>0.319824</c:v>
                </c:pt>
                <c:pt idx="36998">
                  <c:v>0.28564499999999998</c:v>
                </c:pt>
                <c:pt idx="36999">
                  <c:v>0.25390600000000002</c:v>
                </c:pt>
                <c:pt idx="37000">
                  <c:v>0.236816</c:v>
                </c:pt>
                <c:pt idx="37001">
                  <c:v>0.20752000000000001</c:v>
                </c:pt>
                <c:pt idx="37002">
                  <c:v>0.17578099999999999</c:v>
                </c:pt>
                <c:pt idx="37003">
                  <c:v>0.13427700000000001</c:v>
                </c:pt>
                <c:pt idx="37004">
                  <c:v>9.5214800000000002E-2</c:v>
                </c:pt>
                <c:pt idx="37005">
                  <c:v>5.6152300000000002E-2</c:v>
                </c:pt>
                <c:pt idx="37006">
                  <c:v>3.41797E-2</c:v>
                </c:pt>
                <c:pt idx="37007">
                  <c:v>-4.8828099999999996E-3</c:v>
                </c:pt>
                <c:pt idx="37008">
                  <c:v>-3.41797E-2</c:v>
                </c:pt>
                <c:pt idx="37009">
                  <c:v>-7.0800799999999997E-2</c:v>
                </c:pt>
                <c:pt idx="37010">
                  <c:v>-9.5214800000000002E-2</c:v>
                </c:pt>
                <c:pt idx="37011">
                  <c:v>-0.109863</c:v>
                </c:pt>
                <c:pt idx="37012">
                  <c:v>-0.161133</c:v>
                </c:pt>
                <c:pt idx="37013">
                  <c:v>-0.19287099999999999</c:v>
                </c:pt>
                <c:pt idx="37014">
                  <c:v>-0.227051</c:v>
                </c:pt>
                <c:pt idx="37015">
                  <c:v>-0.26123000000000002</c:v>
                </c:pt>
                <c:pt idx="37016">
                  <c:v>-0.28564499999999998</c:v>
                </c:pt>
                <c:pt idx="37017">
                  <c:v>-0.3125</c:v>
                </c:pt>
                <c:pt idx="37018">
                  <c:v>-0.35400399999999999</c:v>
                </c:pt>
                <c:pt idx="37019">
                  <c:v>-0.380859</c:v>
                </c:pt>
                <c:pt idx="37020">
                  <c:v>-0.400391</c:v>
                </c:pt>
                <c:pt idx="37021">
                  <c:v>-0.44677699999999998</c:v>
                </c:pt>
                <c:pt idx="37022">
                  <c:v>-0.48339799999999999</c:v>
                </c:pt>
                <c:pt idx="37023">
                  <c:v>-0.48339799999999999</c:v>
                </c:pt>
                <c:pt idx="37024">
                  <c:v>-0.52246099999999995</c:v>
                </c:pt>
                <c:pt idx="37025">
                  <c:v>-0.554199</c:v>
                </c:pt>
                <c:pt idx="37026">
                  <c:v>-0.57861300000000004</c:v>
                </c:pt>
                <c:pt idx="37027">
                  <c:v>-0.60058599999999995</c:v>
                </c:pt>
                <c:pt idx="37028">
                  <c:v>-0.62988299999999997</c:v>
                </c:pt>
                <c:pt idx="37029">
                  <c:v>-0.66162100000000001</c:v>
                </c:pt>
                <c:pt idx="37030">
                  <c:v>-0.64453099999999997</c:v>
                </c:pt>
                <c:pt idx="37031">
                  <c:v>-0.69335899999999995</c:v>
                </c:pt>
                <c:pt idx="37032">
                  <c:v>-0.71533199999999997</c:v>
                </c:pt>
                <c:pt idx="37033">
                  <c:v>-0.72997999999999996</c:v>
                </c:pt>
                <c:pt idx="37034">
                  <c:v>-0.773926</c:v>
                </c:pt>
                <c:pt idx="37035">
                  <c:v>-0.76904300000000003</c:v>
                </c:pt>
                <c:pt idx="37036">
                  <c:v>-0.79834000000000005</c:v>
                </c:pt>
                <c:pt idx="37037">
                  <c:v>-0.82275399999999999</c:v>
                </c:pt>
                <c:pt idx="37038">
                  <c:v>-0.84228499999999995</c:v>
                </c:pt>
                <c:pt idx="37039">
                  <c:v>-0.84960899999999995</c:v>
                </c:pt>
                <c:pt idx="37040">
                  <c:v>-0.87158199999999997</c:v>
                </c:pt>
                <c:pt idx="37041">
                  <c:v>-0.89599600000000001</c:v>
                </c:pt>
                <c:pt idx="37042">
                  <c:v>-0.89355499999999999</c:v>
                </c:pt>
                <c:pt idx="37043">
                  <c:v>-0.92040999999999995</c:v>
                </c:pt>
                <c:pt idx="37044">
                  <c:v>-0.91308599999999995</c:v>
                </c:pt>
                <c:pt idx="37045">
                  <c:v>-0.92529300000000003</c:v>
                </c:pt>
                <c:pt idx="37046">
                  <c:v>-0.93505899999999997</c:v>
                </c:pt>
                <c:pt idx="37047">
                  <c:v>-0.93994100000000003</c:v>
                </c:pt>
                <c:pt idx="37048">
                  <c:v>-0.95214799999999999</c:v>
                </c:pt>
                <c:pt idx="37049">
                  <c:v>-0.95214799999999999</c:v>
                </c:pt>
                <c:pt idx="37050">
                  <c:v>-0.96191400000000005</c:v>
                </c:pt>
                <c:pt idx="37051">
                  <c:v>-0.95947300000000002</c:v>
                </c:pt>
                <c:pt idx="37052">
                  <c:v>-0.97900399999999999</c:v>
                </c:pt>
                <c:pt idx="37053">
                  <c:v>-0.96923800000000004</c:v>
                </c:pt>
                <c:pt idx="37054">
                  <c:v>-0.97412100000000001</c:v>
                </c:pt>
                <c:pt idx="37055">
                  <c:v>-0.94726600000000005</c:v>
                </c:pt>
                <c:pt idx="37056">
                  <c:v>-0.94726600000000005</c:v>
                </c:pt>
                <c:pt idx="37057">
                  <c:v>-0.95947300000000002</c:v>
                </c:pt>
                <c:pt idx="37058">
                  <c:v>-0.9375</c:v>
                </c:pt>
                <c:pt idx="37059">
                  <c:v>-0.94238299999999997</c:v>
                </c:pt>
                <c:pt idx="37060">
                  <c:v>-0.93505899999999997</c:v>
                </c:pt>
                <c:pt idx="37061">
                  <c:v>-0.94726600000000005</c:v>
                </c:pt>
                <c:pt idx="37062">
                  <c:v>-0.91796900000000003</c:v>
                </c:pt>
                <c:pt idx="37063">
                  <c:v>-0.88622999999999996</c:v>
                </c:pt>
                <c:pt idx="37064">
                  <c:v>-0.90087899999999999</c:v>
                </c:pt>
                <c:pt idx="37065">
                  <c:v>-0.87646500000000005</c:v>
                </c:pt>
                <c:pt idx="37066">
                  <c:v>-0.866699</c:v>
                </c:pt>
                <c:pt idx="37067">
                  <c:v>-0.84960899999999995</c:v>
                </c:pt>
                <c:pt idx="37068">
                  <c:v>-0.83740199999999998</c:v>
                </c:pt>
                <c:pt idx="37069">
                  <c:v>-0.82275399999999999</c:v>
                </c:pt>
                <c:pt idx="37070">
                  <c:v>-0.79345699999999997</c:v>
                </c:pt>
                <c:pt idx="37071">
                  <c:v>-0.78369100000000003</c:v>
                </c:pt>
                <c:pt idx="37072">
                  <c:v>-0.74951199999999996</c:v>
                </c:pt>
                <c:pt idx="37073">
                  <c:v>-0.73486300000000004</c:v>
                </c:pt>
                <c:pt idx="37074">
                  <c:v>-0.72753900000000005</c:v>
                </c:pt>
                <c:pt idx="37075">
                  <c:v>-0.695801</c:v>
                </c:pt>
                <c:pt idx="37076">
                  <c:v>-0.67627000000000004</c:v>
                </c:pt>
                <c:pt idx="37077">
                  <c:v>-0.65185499999999996</c:v>
                </c:pt>
                <c:pt idx="37078">
                  <c:v>-0.61035200000000001</c:v>
                </c:pt>
                <c:pt idx="37079">
                  <c:v>-0.59570299999999998</c:v>
                </c:pt>
                <c:pt idx="37080">
                  <c:v>-0.56884800000000002</c:v>
                </c:pt>
                <c:pt idx="37081">
                  <c:v>-0.53710899999999995</c:v>
                </c:pt>
                <c:pt idx="37082">
                  <c:v>-0.49072300000000002</c:v>
                </c:pt>
                <c:pt idx="37083">
                  <c:v>-0.47363300000000003</c:v>
                </c:pt>
                <c:pt idx="37084">
                  <c:v>-0.49804700000000002</c:v>
                </c:pt>
                <c:pt idx="37085">
                  <c:v>-0.43457000000000001</c:v>
                </c:pt>
                <c:pt idx="37086">
                  <c:v>-0.40771499999999999</c:v>
                </c:pt>
                <c:pt idx="37087">
                  <c:v>-0.38818399999999997</c:v>
                </c:pt>
                <c:pt idx="37088">
                  <c:v>-0.33203100000000002</c:v>
                </c:pt>
                <c:pt idx="37089">
                  <c:v>-0.31738300000000003</c:v>
                </c:pt>
                <c:pt idx="37090">
                  <c:v>-0.28808600000000001</c:v>
                </c:pt>
                <c:pt idx="37091">
                  <c:v>-0.24902299999999999</c:v>
                </c:pt>
                <c:pt idx="37092">
                  <c:v>-0.20019500000000001</c:v>
                </c:pt>
                <c:pt idx="37093">
                  <c:v>-0.17578099999999999</c:v>
                </c:pt>
                <c:pt idx="37094">
                  <c:v>-0.151367</c:v>
                </c:pt>
                <c:pt idx="37095">
                  <c:v>-0.12207</c:v>
                </c:pt>
                <c:pt idx="37096">
                  <c:v>-7.8125E-2</c:v>
                </c:pt>
                <c:pt idx="37097">
                  <c:v>-6.3476599999999994E-2</c:v>
                </c:pt>
                <c:pt idx="37098">
                  <c:v>-2.4414100000000001E-2</c:v>
                </c:pt>
                <c:pt idx="37099">
                  <c:v>4.8828099999999996E-3</c:v>
                </c:pt>
                <c:pt idx="37100">
                  <c:v>3.6621099999999997E-2</c:v>
                </c:pt>
                <c:pt idx="37101">
                  <c:v>0.10498</c:v>
                </c:pt>
                <c:pt idx="37102">
                  <c:v>0.112305</c:v>
                </c:pt>
                <c:pt idx="37103">
                  <c:v>0.14160200000000001</c:v>
                </c:pt>
                <c:pt idx="37104">
                  <c:v>0.17578099999999999</c:v>
                </c:pt>
                <c:pt idx="37105">
                  <c:v>0.19531200000000001</c:v>
                </c:pt>
                <c:pt idx="37106">
                  <c:v>0.239258</c:v>
                </c:pt>
                <c:pt idx="37107">
                  <c:v>0.28320299999999998</c:v>
                </c:pt>
                <c:pt idx="37108">
                  <c:v>0.30029299999999998</c:v>
                </c:pt>
                <c:pt idx="37109">
                  <c:v>0.319824</c:v>
                </c:pt>
                <c:pt idx="37110">
                  <c:v>0.35156199999999999</c:v>
                </c:pt>
                <c:pt idx="37111">
                  <c:v>0.400391</c:v>
                </c:pt>
                <c:pt idx="37112">
                  <c:v>0.40527299999999999</c:v>
                </c:pt>
                <c:pt idx="37113">
                  <c:v>0.45166000000000001</c:v>
                </c:pt>
                <c:pt idx="37114">
                  <c:v>0.478516</c:v>
                </c:pt>
                <c:pt idx="37115">
                  <c:v>0.52734400000000003</c:v>
                </c:pt>
                <c:pt idx="37116">
                  <c:v>0.54443399999999997</c:v>
                </c:pt>
                <c:pt idx="37117">
                  <c:v>0.59082000000000001</c:v>
                </c:pt>
                <c:pt idx="37118">
                  <c:v>0.59814500000000004</c:v>
                </c:pt>
                <c:pt idx="37119">
                  <c:v>0.62988299999999997</c:v>
                </c:pt>
                <c:pt idx="37120">
                  <c:v>0.65917999999999999</c:v>
                </c:pt>
                <c:pt idx="37121">
                  <c:v>0.64697300000000002</c:v>
                </c:pt>
                <c:pt idx="37122">
                  <c:v>0.703125</c:v>
                </c:pt>
                <c:pt idx="37123">
                  <c:v>0.73242200000000002</c:v>
                </c:pt>
                <c:pt idx="37124">
                  <c:v>0.75683599999999995</c:v>
                </c:pt>
                <c:pt idx="37125">
                  <c:v>0.80810499999999996</c:v>
                </c:pt>
                <c:pt idx="37126">
                  <c:v>0.79834000000000005</c:v>
                </c:pt>
                <c:pt idx="37127">
                  <c:v>0.82519500000000001</c:v>
                </c:pt>
                <c:pt idx="37128">
                  <c:v>0.84472700000000001</c:v>
                </c:pt>
                <c:pt idx="37129">
                  <c:v>0.85449200000000003</c:v>
                </c:pt>
                <c:pt idx="37130">
                  <c:v>0.87646500000000005</c:v>
                </c:pt>
                <c:pt idx="37131">
                  <c:v>0.88867200000000002</c:v>
                </c:pt>
                <c:pt idx="37132">
                  <c:v>0.89843799999999996</c:v>
                </c:pt>
                <c:pt idx="37133">
                  <c:v>0.92285200000000001</c:v>
                </c:pt>
                <c:pt idx="37134">
                  <c:v>0.94238299999999997</c:v>
                </c:pt>
                <c:pt idx="37135">
                  <c:v>0.94238299999999997</c:v>
                </c:pt>
                <c:pt idx="37136">
                  <c:v>0.96923800000000004</c:v>
                </c:pt>
                <c:pt idx="37137">
                  <c:v>0.98144500000000001</c:v>
                </c:pt>
                <c:pt idx="37138">
                  <c:v>0.97656200000000004</c:v>
                </c:pt>
                <c:pt idx="37139">
                  <c:v>1.01074</c:v>
                </c:pt>
                <c:pt idx="37140">
                  <c:v>1.02539</c:v>
                </c:pt>
                <c:pt idx="37141">
                  <c:v>1.01562</c:v>
                </c:pt>
                <c:pt idx="37142">
                  <c:v>1.02051</c:v>
                </c:pt>
                <c:pt idx="37143">
                  <c:v>1.03271</c:v>
                </c:pt>
                <c:pt idx="37144">
                  <c:v>1.02539</c:v>
                </c:pt>
                <c:pt idx="37145">
                  <c:v>1.03271</c:v>
                </c:pt>
                <c:pt idx="37146">
                  <c:v>1.0376000000000001</c:v>
                </c:pt>
                <c:pt idx="37147">
                  <c:v>1.0351600000000001</c:v>
                </c:pt>
                <c:pt idx="37148">
                  <c:v>1.0376000000000001</c:v>
                </c:pt>
                <c:pt idx="37149">
                  <c:v>1.0400400000000001</c:v>
                </c:pt>
                <c:pt idx="37150">
                  <c:v>1.0351600000000001</c:v>
                </c:pt>
                <c:pt idx="37151">
                  <c:v>1.0351600000000001</c:v>
                </c:pt>
                <c:pt idx="37152">
                  <c:v>1.02051</c:v>
                </c:pt>
                <c:pt idx="37153">
                  <c:v>1.0644499999999999</c:v>
                </c:pt>
                <c:pt idx="37154">
                  <c:v>1.01318</c:v>
                </c:pt>
                <c:pt idx="37155">
                  <c:v>1.01318</c:v>
                </c:pt>
                <c:pt idx="37156">
                  <c:v>1.00342</c:v>
                </c:pt>
                <c:pt idx="37157">
                  <c:v>0.99365199999999998</c:v>
                </c:pt>
                <c:pt idx="37158">
                  <c:v>0.99121099999999995</c:v>
                </c:pt>
                <c:pt idx="37159">
                  <c:v>0.97412100000000001</c:v>
                </c:pt>
                <c:pt idx="37160">
                  <c:v>0.97900399999999999</c:v>
                </c:pt>
                <c:pt idx="37161">
                  <c:v>0.96679700000000002</c:v>
                </c:pt>
                <c:pt idx="37162">
                  <c:v>0.9375</c:v>
                </c:pt>
                <c:pt idx="37163">
                  <c:v>0.91552699999999998</c:v>
                </c:pt>
                <c:pt idx="37164">
                  <c:v>0.89843799999999996</c:v>
                </c:pt>
                <c:pt idx="37165">
                  <c:v>0.89111300000000004</c:v>
                </c:pt>
                <c:pt idx="37166">
                  <c:v>0.85693399999999997</c:v>
                </c:pt>
                <c:pt idx="37167">
                  <c:v>0.852051</c:v>
                </c:pt>
                <c:pt idx="37168">
                  <c:v>0.83007799999999998</c:v>
                </c:pt>
                <c:pt idx="37169">
                  <c:v>0.81542999999999999</c:v>
                </c:pt>
                <c:pt idx="37170">
                  <c:v>0.78369100000000003</c:v>
                </c:pt>
                <c:pt idx="37171">
                  <c:v>0.77148399999999995</c:v>
                </c:pt>
                <c:pt idx="37172">
                  <c:v>0.74707000000000001</c:v>
                </c:pt>
                <c:pt idx="37173">
                  <c:v>0.72753900000000005</c:v>
                </c:pt>
                <c:pt idx="37174">
                  <c:v>0.70068399999999997</c:v>
                </c:pt>
                <c:pt idx="37175">
                  <c:v>0.67382799999999998</c:v>
                </c:pt>
                <c:pt idx="37176">
                  <c:v>0.64941400000000005</c:v>
                </c:pt>
                <c:pt idx="37177">
                  <c:v>0.625</c:v>
                </c:pt>
                <c:pt idx="37178">
                  <c:v>0.60302699999999998</c:v>
                </c:pt>
                <c:pt idx="37179">
                  <c:v>0.57861300000000004</c:v>
                </c:pt>
                <c:pt idx="37180">
                  <c:v>0.53222700000000001</c:v>
                </c:pt>
                <c:pt idx="37181">
                  <c:v>0.52246099999999995</c:v>
                </c:pt>
                <c:pt idx="37182">
                  <c:v>0.48828100000000002</c:v>
                </c:pt>
                <c:pt idx="37183">
                  <c:v>0.44921899999999998</c:v>
                </c:pt>
                <c:pt idx="37184">
                  <c:v>0.42968800000000001</c:v>
                </c:pt>
                <c:pt idx="37185">
                  <c:v>0.40527299999999999</c:v>
                </c:pt>
                <c:pt idx="37186">
                  <c:v>0.36132799999999998</c:v>
                </c:pt>
                <c:pt idx="37187">
                  <c:v>0.34423799999999999</c:v>
                </c:pt>
                <c:pt idx="37188">
                  <c:v>0.31005899999999997</c:v>
                </c:pt>
                <c:pt idx="37189">
                  <c:v>0.26855499999999999</c:v>
                </c:pt>
                <c:pt idx="37190">
                  <c:v>0.25146499999999999</c:v>
                </c:pt>
                <c:pt idx="37191">
                  <c:v>0.229492</c:v>
                </c:pt>
                <c:pt idx="37192">
                  <c:v>0.161133</c:v>
                </c:pt>
                <c:pt idx="37193">
                  <c:v>0.148926</c:v>
                </c:pt>
                <c:pt idx="37194">
                  <c:v>9.0331999999999996E-2</c:v>
                </c:pt>
                <c:pt idx="37195">
                  <c:v>8.5449200000000003E-2</c:v>
                </c:pt>
                <c:pt idx="37196">
                  <c:v>5.8593800000000001E-2</c:v>
                </c:pt>
                <c:pt idx="37197">
                  <c:v>1.2207000000000001E-2</c:v>
                </c:pt>
                <c:pt idx="37198">
                  <c:v>-2.9296900000000001E-2</c:v>
                </c:pt>
                <c:pt idx="37199">
                  <c:v>-5.3710899999999999E-2</c:v>
                </c:pt>
                <c:pt idx="37200">
                  <c:v>-7.0800799999999997E-2</c:v>
                </c:pt>
                <c:pt idx="37201">
                  <c:v>-0.107422</c:v>
                </c:pt>
                <c:pt idx="37202">
                  <c:v>-0.144043</c:v>
                </c:pt>
                <c:pt idx="37203">
                  <c:v>-0.18310499999999999</c:v>
                </c:pt>
                <c:pt idx="37204">
                  <c:v>-0.21484400000000001</c:v>
                </c:pt>
                <c:pt idx="37205">
                  <c:v>-0.227051</c:v>
                </c:pt>
                <c:pt idx="37206">
                  <c:v>-0.26367200000000002</c:v>
                </c:pt>
                <c:pt idx="37207">
                  <c:v>-0.27099600000000001</c:v>
                </c:pt>
                <c:pt idx="37208">
                  <c:v>-0.32714799999999999</c:v>
                </c:pt>
                <c:pt idx="37209">
                  <c:v>-0.36376999999999998</c:v>
                </c:pt>
                <c:pt idx="37210">
                  <c:v>-0.400391</c:v>
                </c:pt>
                <c:pt idx="37211">
                  <c:v>-0.43457000000000001</c:v>
                </c:pt>
                <c:pt idx="37212">
                  <c:v>-0.44677699999999998</c:v>
                </c:pt>
                <c:pt idx="37213">
                  <c:v>-0.48583999999999999</c:v>
                </c:pt>
                <c:pt idx="37214">
                  <c:v>-0.51025399999999999</c:v>
                </c:pt>
                <c:pt idx="37215">
                  <c:v>-0.53222700000000001</c:v>
                </c:pt>
                <c:pt idx="37216">
                  <c:v>-0.57372999999999996</c:v>
                </c:pt>
                <c:pt idx="37217">
                  <c:v>-0.60302699999999998</c:v>
                </c:pt>
                <c:pt idx="37218">
                  <c:v>-0.60790999999999995</c:v>
                </c:pt>
                <c:pt idx="37219">
                  <c:v>-0.66406200000000004</c:v>
                </c:pt>
                <c:pt idx="37220">
                  <c:v>-0.66162100000000001</c:v>
                </c:pt>
                <c:pt idx="37221">
                  <c:v>-0.70556600000000003</c:v>
                </c:pt>
                <c:pt idx="37222">
                  <c:v>-0.71777299999999999</c:v>
                </c:pt>
                <c:pt idx="37223">
                  <c:v>-0.74951199999999996</c:v>
                </c:pt>
                <c:pt idx="37224">
                  <c:v>-0.74218799999999996</c:v>
                </c:pt>
                <c:pt idx="37225">
                  <c:v>-0.773926</c:v>
                </c:pt>
                <c:pt idx="37226">
                  <c:v>-0.81298800000000004</c:v>
                </c:pt>
                <c:pt idx="37227">
                  <c:v>-0.83007799999999998</c:v>
                </c:pt>
                <c:pt idx="37228">
                  <c:v>-0.84228499999999995</c:v>
                </c:pt>
                <c:pt idx="37229">
                  <c:v>-0.85693399999999997</c:v>
                </c:pt>
                <c:pt idx="37230">
                  <c:v>-0.87890599999999997</c:v>
                </c:pt>
                <c:pt idx="37231">
                  <c:v>-0.87890599999999997</c:v>
                </c:pt>
                <c:pt idx="37232">
                  <c:v>-0.88867200000000002</c:v>
                </c:pt>
                <c:pt idx="37233">
                  <c:v>-0.93505899999999997</c:v>
                </c:pt>
                <c:pt idx="37234">
                  <c:v>-0.92529300000000003</c:v>
                </c:pt>
                <c:pt idx="37235">
                  <c:v>-0.930176</c:v>
                </c:pt>
                <c:pt idx="37236">
                  <c:v>-0.94726600000000005</c:v>
                </c:pt>
                <c:pt idx="37237">
                  <c:v>-0.95947300000000002</c:v>
                </c:pt>
                <c:pt idx="37238">
                  <c:v>-0.95947300000000002</c:v>
                </c:pt>
                <c:pt idx="37239">
                  <c:v>-0.97167999999999999</c:v>
                </c:pt>
                <c:pt idx="37240">
                  <c:v>-0.98388699999999996</c:v>
                </c:pt>
                <c:pt idx="37241">
                  <c:v>-0.97900399999999999</c:v>
                </c:pt>
                <c:pt idx="37242">
                  <c:v>-0.99609400000000003</c:v>
                </c:pt>
                <c:pt idx="37243">
                  <c:v>-0.97900399999999999</c:v>
                </c:pt>
                <c:pt idx="37244">
                  <c:v>-0.99365199999999998</c:v>
                </c:pt>
                <c:pt idx="37245">
                  <c:v>-0.98388699999999996</c:v>
                </c:pt>
                <c:pt idx="37246">
                  <c:v>-0.98877000000000004</c:v>
                </c:pt>
                <c:pt idx="37247">
                  <c:v>-0.98388699999999996</c:v>
                </c:pt>
                <c:pt idx="37248">
                  <c:v>-0.97656200000000004</c:v>
                </c:pt>
                <c:pt idx="37249">
                  <c:v>-0.97656200000000004</c:v>
                </c:pt>
                <c:pt idx="37250">
                  <c:v>-0.97412100000000001</c:v>
                </c:pt>
                <c:pt idx="37251">
                  <c:v>-0.96435499999999996</c:v>
                </c:pt>
                <c:pt idx="37252">
                  <c:v>-0.94726600000000005</c:v>
                </c:pt>
                <c:pt idx="37253">
                  <c:v>-0.93994100000000003</c:v>
                </c:pt>
                <c:pt idx="37254">
                  <c:v>-0.91796900000000003</c:v>
                </c:pt>
                <c:pt idx="37255">
                  <c:v>-0.91552699999999998</c:v>
                </c:pt>
                <c:pt idx="37256">
                  <c:v>-0.89843799999999996</c:v>
                </c:pt>
                <c:pt idx="37257">
                  <c:v>-0.88867200000000002</c:v>
                </c:pt>
                <c:pt idx="37258">
                  <c:v>-0.87158199999999997</c:v>
                </c:pt>
                <c:pt idx="37259">
                  <c:v>-0.866699</c:v>
                </c:pt>
                <c:pt idx="37260">
                  <c:v>-0.83496099999999995</c:v>
                </c:pt>
                <c:pt idx="37261">
                  <c:v>-0.84228499999999995</c:v>
                </c:pt>
                <c:pt idx="37262">
                  <c:v>-0.80322300000000002</c:v>
                </c:pt>
                <c:pt idx="37263">
                  <c:v>-0.78613299999999997</c:v>
                </c:pt>
                <c:pt idx="37264">
                  <c:v>-0.76171900000000003</c:v>
                </c:pt>
                <c:pt idx="37265">
                  <c:v>-0.74707000000000001</c:v>
                </c:pt>
                <c:pt idx="37266">
                  <c:v>-0.72021500000000005</c:v>
                </c:pt>
                <c:pt idx="37267">
                  <c:v>-0.695801</c:v>
                </c:pt>
                <c:pt idx="37268">
                  <c:v>-0.67627000000000004</c:v>
                </c:pt>
                <c:pt idx="37269">
                  <c:v>-0.63476600000000005</c:v>
                </c:pt>
                <c:pt idx="37270">
                  <c:v>-0.60302699999999998</c:v>
                </c:pt>
                <c:pt idx="37271">
                  <c:v>-0.59570299999999998</c:v>
                </c:pt>
                <c:pt idx="37272">
                  <c:v>-0.59082000000000001</c:v>
                </c:pt>
                <c:pt idx="37273">
                  <c:v>-0.52734400000000003</c:v>
                </c:pt>
                <c:pt idx="37274">
                  <c:v>-0.49804700000000002</c:v>
                </c:pt>
                <c:pt idx="37275">
                  <c:v>-0.478516</c:v>
                </c:pt>
                <c:pt idx="37276">
                  <c:v>-0.461426</c:v>
                </c:pt>
                <c:pt idx="37277">
                  <c:v>-0.41015600000000002</c:v>
                </c:pt>
                <c:pt idx="37278">
                  <c:v>-0.400391</c:v>
                </c:pt>
                <c:pt idx="37279">
                  <c:v>-0.35888700000000001</c:v>
                </c:pt>
                <c:pt idx="37280">
                  <c:v>-0.33447300000000002</c:v>
                </c:pt>
                <c:pt idx="37281">
                  <c:v>-0.29052699999999998</c:v>
                </c:pt>
                <c:pt idx="37282">
                  <c:v>-0.26855499999999999</c:v>
                </c:pt>
                <c:pt idx="37283">
                  <c:v>-0.227051</c:v>
                </c:pt>
                <c:pt idx="37284">
                  <c:v>-0.19287099999999999</c:v>
                </c:pt>
                <c:pt idx="37285">
                  <c:v>-0.161133</c:v>
                </c:pt>
                <c:pt idx="37286">
                  <c:v>-0.146484</c:v>
                </c:pt>
                <c:pt idx="37287">
                  <c:v>-9.0331999999999996E-2</c:v>
                </c:pt>
                <c:pt idx="37288">
                  <c:v>-7.0800799999999997E-2</c:v>
                </c:pt>
                <c:pt idx="37289">
                  <c:v>-4.8828099999999999E-2</c:v>
                </c:pt>
                <c:pt idx="37290">
                  <c:v>-9.7656199999999992E-3</c:v>
                </c:pt>
                <c:pt idx="37291">
                  <c:v>3.41797E-2</c:v>
                </c:pt>
                <c:pt idx="37292">
                  <c:v>7.3242199999999993E-2</c:v>
                </c:pt>
                <c:pt idx="37293">
                  <c:v>0.107422</c:v>
                </c:pt>
                <c:pt idx="37294">
                  <c:v>0.124512</c:v>
                </c:pt>
                <c:pt idx="37295">
                  <c:v>0.168457</c:v>
                </c:pt>
                <c:pt idx="37296">
                  <c:v>0.20019500000000001</c:v>
                </c:pt>
                <c:pt idx="37297">
                  <c:v>0.234375</c:v>
                </c:pt>
                <c:pt idx="37298">
                  <c:v>0.26123000000000002</c:v>
                </c:pt>
                <c:pt idx="37299">
                  <c:v>0.28808600000000001</c:v>
                </c:pt>
                <c:pt idx="37300">
                  <c:v>0.33691399999999999</c:v>
                </c:pt>
                <c:pt idx="37301">
                  <c:v>0.36865199999999998</c:v>
                </c:pt>
                <c:pt idx="37302">
                  <c:v>0.41992200000000002</c:v>
                </c:pt>
                <c:pt idx="37303">
                  <c:v>0.42724600000000001</c:v>
                </c:pt>
                <c:pt idx="37304">
                  <c:v>0.44433600000000001</c:v>
                </c:pt>
                <c:pt idx="37305">
                  <c:v>0.48583999999999999</c:v>
                </c:pt>
                <c:pt idx="37306">
                  <c:v>0.51269500000000001</c:v>
                </c:pt>
                <c:pt idx="37307">
                  <c:v>0.54931600000000003</c:v>
                </c:pt>
                <c:pt idx="37308">
                  <c:v>0.57861300000000004</c:v>
                </c:pt>
                <c:pt idx="37309">
                  <c:v>0.59326199999999996</c:v>
                </c:pt>
                <c:pt idx="37310">
                  <c:v>0.62255899999999997</c:v>
                </c:pt>
                <c:pt idx="37311">
                  <c:v>0.65185499999999996</c:v>
                </c:pt>
                <c:pt idx="37312">
                  <c:v>0.67138699999999996</c:v>
                </c:pt>
                <c:pt idx="37313">
                  <c:v>0.72753900000000005</c:v>
                </c:pt>
                <c:pt idx="37314">
                  <c:v>0.72997999999999996</c:v>
                </c:pt>
                <c:pt idx="37315">
                  <c:v>0.78125</c:v>
                </c:pt>
                <c:pt idx="37316">
                  <c:v>0.77880899999999997</c:v>
                </c:pt>
                <c:pt idx="37317">
                  <c:v>0.81054700000000002</c:v>
                </c:pt>
                <c:pt idx="37318">
                  <c:v>0.83496099999999995</c:v>
                </c:pt>
                <c:pt idx="37319">
                  <c:v>0.83984400000000003</c:v>
                </c:pt>
                <c:pt idx="37320">
                  <c:v>0.85693399999999997</c:v>
                </c:pt>
                <c:pt idx="37321">
                  <c:v>0.87158199999999997</c:v>
                </c:pt>
                <c:pt idx="37322">
                  <c:v>0.90576199999999996</c:v>
                </c:pt>
                <c:pt idx="37323">
                  <c:v>0.91064500000000004</c:v>
                </c:pt>
                <c:pt idx="37324">
                  <c:v>0.92285200000000001</c:v>
                </c:pt>
                <c:pt idx="37325">
                  <c:v>0.95214799999999999</c:v>
                </c:pt>
                <c:pt idx="37326">
                  <c:v>0.94726600000000005</c:v>
                </c:pt>
                <c:pt idx="37327">
                  <c:v>0.97900399999999999</c:v>
                </c:pt>
                <c:pt idx="37328">
                  <c:v>1.00586</c:v>
                </c:pt>
                <c:pt idx="37329">
                  <c:v>0.98388699999999996</c:v>
                </c:pt>
                <c:pt idx="37330">
                  <c:v>1.01562</c:v>
                </c:pt>
                <c:pt idx="37331">
                  <c:v>1.01074</c:v>
                </c:pt>
                <c:pt idx="37332">
                  <c:v>1.02783</c:v>
                </c:pt>
                <c:pt idx="37333">
                  <c:v>1.0351600000000001</c:v>
                </c:pt>
                <c:pt idx="37334">
                  <c:v>1.0351600000000001</c:v>
                </c:pt>
                <c:pt idx="37335">
                  <c:v>1.0424800000000001</c:v>
                </c:pt>
                <c:pt idx="37336">
                  <c:v>1.0449200000000001</c:v>
                </c:pt>
                <c:pt idx="37337">
                  <c:v>1.0546899999999999</c:v>
                </c:pt>
                <c:pt idx="37338">
                  <c:v>1.0571299999999999</c:v>
                </c:pt>
                <c:pt idx="37339">
                  <c:v>1.0571299999999999</c:v>
                </c:pt>
                <c:pt idx="37340">
                  <c:v>1.0498000000000001</c:v>
                </c:pt>
                <c:pt idx="37341">
                  <c:v>1.02051</c:v>
                </c:pt>
                <c:pt idx="37342">
                  <c:v>1.0424800000000001</c:v>
                </c:pt>
                <c:pt idx="37343">
                  <c:v>0.98144500000000001</c:v>
                </c:pt>
                <c:pt idx="37344">
                  <c:v>1.0473600000000001</c:v>
                </c:pt>
                <c:pt idx="37345">
                  <c:v>1.0376000000000001</c:v>
                </c:pt>
                <c:pt idx="37346">
                  <c:v>1.01562</c:v>
                </c:pt>
                <c:pt idx="37347">
                  <c:v>1.00098</c:v>
                </c:pt>
                <c:pt idx="37348">
                  <c:v>1.0083</c:v>
                </c:pt>
                <c:pt idx="37349">
                  <c:v>0.99853499999999995</c:v>
                </c:pt>
                <c:pt idx="37350">
                  <c:v>0.97900399999999999</c:v>
                </c:pt>
                <c:pt idx="37351">
                  <c:v>0.97900399999999999</c:v>
                </c:pt>
                <c:pt idx="37352">
                  <c:v>0.95459000000000005</c:v>
                </c:pt>
                <c:pt idx="37353">
                  <c:v>0.94970699999999997</c:v>
                </c:pt>
                <c:pt idx="37354">
                  <c:v>0.90332000000000001</c:v>
                </c:pt>
                <c:pt idx="37355">
                  <c:v>0.91308599999999995</c:v>
                </c:pt>
                <c:pt idx="37356">
                  <c:v>0.91796900000000003</c:v>
                </c:pt>
                <c:pt idx="37357">
                  <c:v>0.89111300000000004</c:v>
                </c:pt>
                <c:pt idx="37358">
                  <c:v>0.87158199999999997</c:v>
                </c:pt>
                <c:pt idx="37359">
                  <c:v>0.83252000000000004</c:v>
                </c:pt>
                <c:pt idx="37360">
                  <c:v>0.82763699999999996</c:v>
                </c:pt>
                <c:pt idx="37361">
                  <c:v>0.80322300000000002</c:v>
                </c:pt>
                <c:pt idx="37362">
                  <c:v>0.77636700000000003</c:v>
                </c:pt>
                <c:pt idx="37363">
                  <c:v>0.76171900000000003</c:v>
                </c:pt>
                <c:pt idx="37364">
                  <c:v>0.72997999999999996</c:v>
                </c:pt>
                <c:pt idx="37365">
                  <c:v>0.70800799999999997</c:v>
                </c:pt>
                <c:pt idx="37366">
                  <c:v>0.69091800000000003</c:v>
                </c:pt>
                <c:pt idx="37367">
                  <c:v>0.66894500000000001</c:v>
                </c:pt>
                <c:pt idx="37368">
                  <c:v>0.63964799999999999</c:v>
                </c:pt>
                <c:pt idx="37369">
                  <c:v>0.59326199999999996</c:v>
                </c:pt>
                <c:pt idx="37370">
                  <c:v>0.57128900000000005</c:v>
                </c:pt>
                <c:pt idx="37371">
                  <c:v>0.54199200000000003</c:v>
                </c:pt>
                <c:pt idx="37372">
                  <c:v>0.52978499999999995</c:v>
                </c:pt>
                <c:pt idx="37373">
                  <c:v>0.50048800000000004</c:v>
                </c:pt>
                <c:pt idx="37374">
                  <c:v>0.46386699999999997</c:v>
                </c:pt>
                <c:pt idx="37375">
                  <c:v>0.43212899999999999</c:v>
                </c:pt>
                <c:pt idx="37376">
                  <c:v>0.39550800000000003</c:v>
                </c:pt>
                <c:pt idx="37377">
                  <c:v>0.37597700000000001</c:v>
                </c:pt>
                <c:pt idx="37378">
                  <c:v>0.34667999999999999</c:v>
                </c:pt>
                <c:pt idx="37379">
                  <c:v>0.31005899999999997</c:v>
                </c:pt>
                <c:pt idx="37380">
                  <c:v>0.28564499999999998</c:v>
                </c:pt>
                <c:pt idx="37381">
                  <c:v>0.25390600000000002</c:v>
                </c:pt>
                <c:pt idx="37382">
                  <c:v>0.21728500000000001</c:v>
                </c:pt>
                <c:pt idx="37383">
                  <c:v>0.17822299999999999</c:v>
                </c:pt>
                <c:pt idx="37384">
                  <c:v>0.12207</c:v>
                </c:pt>
                <c:pt idx="37385">
                  <c:v>0.114746</c:v>
                </c:pt>
                <c:pt idx="37386">
                  <c:v>9.5214800000000002E-2</c:v>
                </c:pt>
                <c:pt idx="37387">
                  <c:v>5.6152300000000002E-2</c:v>
                </c:pt>
                <c:pt idx="37388">
                  <c:v>1.9531199999999999E-2</c:v>
                </c:pt>
                <c:pt idx="37389">
                  <c:v>-7.3242200000000002E-3</c:v>
                </c:pt>
                <c:pt idx="37390">
                  <c:v>-3.90625E-2</c:v>
                </c:pt>
                <c:pt idx="37391">
                  <c:v>-7.8125E-2</c:v>
                </c:pt>
                <c:pt idx="37392">
                  <c:v>-0.112305</c:v>
                </c:pt>
                <c:pt idx="37393">
                  <c:v>-0.151367</c:v>
                </c:pt>
                <c:pt idx="37394">
                  <c:v>-0.18310499999999999</c:v>
                </c:pt>
                <c:pt idx="37395">
                  <c:v>-0.19531200000000001</c:v>
                </c:pt>
                <c:pt idx="37396">
                  <c:v>-0.244141</c:v>
                </c:pt>
                <c:pt idx="37397">
                  <c:v>-0.25146499999999999</c:v>
                </c:pt>
                <c:pt idx="37398">
                  <c:v>-0.29296899999999998</c:v>
                </c:pt>
                <c:pt idx="37399">
                  <c:v>-0.32958999999999999</c:v>
                </c:pt>
                <c:pt idx="37400">
                  <c:v>-0.35644500000000001</c:v>
                </c:pt>
                <c:pt idx="37401">
                  <c:v>-0.390625</c:v>
                </c:pt>
                <c:pt idx="37402">
                  <c:v>-0.40771499999999999</c:v>
                </c:pt>
                <c:pt idx="37403">
                  <c:v>-0.44677699999999998</c:v>
                </c:pt>
                <c:pt idx="37404">
                  <c:v>-0.48095700000000002</c:v>
                </c:pt>
                <c:pt idx="37405">
                  <c:v>-0.50537100000000001</c:v>
                </c:pt>
                <c:pt idx="37406">
                  <c:v>-0.52246099999999995</c:v>
                </c:pt>
                <c:pt idx="37407">
                  <c:v>-0.55664100000000005</c:v>
                </c:pt>
                <c:pt idx="37408">
                  <c:v>-0.59814500000000004</c:v>
                </c:pt>
                <c:pt idx="37409">
                  <c:v>-0.61279300000000003</c:v>
                </c:pt>
                <c:pt idx="37410">
                  <c:v>-0.64941400000000005</c:v>
                </c:pt>
                <c:pt idx="37411">
                  <c:v>-0.67382799999999998</c:v>
                </c:pt>
                <c:pt idx="37412">
                  <c:v>-0.67871099999999995</c:v>
                </c:pt>
                <c:pt idx="37413">
                  <c:v>-0.70068399999999997</c:v>
                </c:pt>
                <c:pt idx="37414">
                  <c:v>-0.73242200000000002</c:v>
                </c:pt>
                <c:pt idx="37415">
                  <c:v>-0.74707000000000001</c:v>
                </c:pt>
                <c:pt idx="37416">
                  <c:v>-0.76415999999999995</c:v>
                </c:pt>
                <c:pt idx="37417">
                  <c:v>-0.788574</c:v>
                </c:pt>
                <c:pt idx="37418">
                  <c:v>-0.80078099999999997</c:v>
                </c:pt>
                <c:pt idx="37419">
                  <c:v>-0.82519500000000001</c:v>
                </c:pt>
                <c:pt idx="37420">
                  <c:v>-0.84228499999999995</c:v>
                </c:pt>
                <c:pt idx="37421">
                  <c:v>-0.84472700000000001</c:v>
                </c:pt>
                <c:pt idx="37422">
                  <c:v>-0.87402299999999999</c:v>
                </c:pt>
                <c:pt idx="37423">
                  <c:v>-0.89355499999999999</c:v>
                </c:pt>
                <c:pt idx="37424">
                  <c:v>-0.89599600000000001</c:v>
                </c:pt>
                <c:pt idx="37425">
                  <c:v>-0.90820299999999998</c:v>
                </c:pt>
                <c:pt idx="37426">
                  <c:v>-0.92040999999999995</c:v>
                </c:pt>
                <c:pt idx="37427">
                  <c:v>-0.93505899999999997</c:v>
                </c:pt>
                <c:pt idx="37428">
                  <c:v>-0.94970699999999997</c:v>
                </c:pt>
                <c:pt idx="37429">
                  <c:v>-0.94238299999999997</c:v>
                </c:pt>
                <c:pt idx="37430">
                  <c:v>-0.95459000000000005</c:v>
                </c:pt>
                <c:pt idx="37431">
                  <c:v>-0.94970699999999997</c:v>
                </c:pt>
                <c:pt idx="37432">
                  <c:v>-0.96679700000000002</c:v>
                </c:pt>
                <c:pt idx="37433">
                  <c:v>-0.96923800000000004</c:v>
                </c:pt>
                <c:pt idx="37434">
                  <c:v>-0.97412100000000001</c:v>
                </c:pt>
                <c:pt idx="37435">
                  <c:v>-0.96679700000000002</c:v>
                </c:pt>
                <c:pt idx="37436">
                  <c:v>-0.97900399999999999</c:v>
                </c:pt>
                <c:pt idx="37437">
                  <c:v>-0.95947300000000002</c:v>
                </c:pt>
                <c:pt idx="37438">
                  <c:v>-0.97900399999999999</c:v>
                </c:pt>
                <c:pt idx="37439">
                  <c:v>-0.9375</c:v>
                </c:pt>
                <c:pt idx="37440">
                  <c:v>-0.95947300000000002</c:v>
                </c:pt>
                <c:pt idx="37441">
                  <c:v>-0.95214799999999999</c:v>
                </c:pt>
                <c:pt idx="37442">
                  <c:v>-0.93261700000000003</c:v>
                </c:pt>
                <c:pt idx="37443">
                  <c:v>-0.92529300000000003</c:v>
                </c:pt>
                <c:pt idx="37444">
                  <c:v>-0.91308599999999995</c:v>
                </c:pt>
                <c:pt idx="37445">
                  <c:v>-0.91064500000000004</c:v>
                </c:pt>
                <c:pt idx="37446">
                  <c:v>-0.88134800000000002</c:v>
                </c:pt>
                <c:pt idx="37447">
                  <c:v>-0.88622999999999996</c:v>
                </c:pt>
                <c:pt idx="37448">
                  <c:v>-0.87158199999999997</c:v>
                </c:pt>
                <c:pt idx="37449">
                  <c:v>-0.84960899999999995</c:v>
                </c:pt>
                <c:pt idx="37450">
                  <c:v>-0.82763699999999996</c:v>
                </c:pt>
                <c:pt idx="37451">
                  <c:v>-0.83740199999999998</c:v>
                </c:pt>
                <c:pt idx="37452">
                  <c:v>-0.80322300000000002</c:v>
                </c:pt>
                <c:pt idx="37453">
                  <c:v>-0.76904300000000003</c:v>
                </c:pt>
                <c:pt idx="37454">
                  <c:v>-0.75683599999999995</c:v>
                </c:pt>
                <c:pt idx="37455">
                  <c:v>-0.72753900000000005</c:v>
                </c:pt>
                <c:pt idx="37456">
                  <c:v>-0.710449</c:v>
                </c:pt>
                <c:pt idx="37457">
                  <c:v>-0.69091800000000003</c:v>
                </c:pt>
                <c:pt idx="37458">
                  <c:v>-0.64941400000000005</c:v>
                </c:pt>
                <c:pt idx="37459">
                  <c:v>-0.64209000000000005</c:v>
                </c:pt>
                <c:pt idx="37460">
                  <c:v>-0.62988299999999997</c:v>
                </c:pt>
                <c:pt idx="37461">
                  <c:v>-0.58837899999999999</c:v>
                </c:pt>
                <c:pt idx="37462">
                  <c:v>-0.53222700000000001</c:v>
                </c:pt>
                <c:pt idx="37463">
                  <c:v>-0.53466800000000003</c:v>
                </c:pt>
                <c:pt idx="37464">
                  <c:v>-0.52002000000000004</c:v>
                </c:pt>
                <c:pt idx="37465">
                  <c:v>-0.48339799999999999</c:v>
                </c:pt>
                <c:pt idx="37466">
                  <c:v>-0.458984</c:v>
                </c:pt>
                <c:pt idx="37467">
                  <c:v>-0.41992200000000002</c:v>
                </c:pt>
                <c:pt idx="37468">
                  <c:v>-0.383301</c:v>
                </c:pt>
                <c:pt idx="37469">
                  <c:v>-0.36132799999999998</c:v>
                </c:pt>
                <c:pt idx="37470">
                  <c:v>-0.32714799999999999</c:v>
                </c:pt>
                <c:pt idx="37471">
                  <c:v>-0.28564499999999998</c:v>
                </c:pt>
                <c:pt idx="37472">
                  <c:v>-0.27099600000000001</c:v>
                </c:pt>
                <c:pt idx="37473">
                  <c:v>-0.229492</c:v>
                </c:pt>
                <c:pt idx="37474">
                  <c:v>-0.19287099999999999</c:v>
                </c:pt>
                <c:pt idx="37475">
                  <c:v>-0.163574</c:v>
                </c:pt>
                <c:pt idx="37476">
                  <c:v>-0.13671900000000001</c:v>
                </c:pt>
                <c:pt idx="37477">
                  <c:v>-0.10498</c:v>
                </c:pt>
                <c:pt idx="37478">
                  <c:v>-7.5683600000000004E-2</c:v>
                </c:pt>
                <c:pt idx="37479">
                  <c:v>-1.2207000000000001E-2</c:v>
                </c:pt>
                <c:pt idx="37480">
                  <c:v>4.8828099999999996E-3</c:v>
                </c:pt>
                <c:pt idx="37481">
                  <c:v>2.9296900000000001E-2</c:v>
                </c:pt>
                <c:pt idx="37482">
                  <c:v>6.1035199999999998E-2</c:v>
                </c:pt>
                <c:pt idx="37483">
                  <c:v>9.2773400000000006E-2</c:v>
                </c:pt>
                <c:pt idx="37484">
                  <c:v>0.13427700000000001</c:v>
                </c:pt>
                <c:pt idx="37485">
                  <c:v>0.166016</c:v>
                </c:pt>
                <c:pt idx="37486">
                  <c:v>0.19531200000000001</c:v>
                </c:pt>
                <c:pt idx="37487">
                  <c:v>0.20996100000000001</c:v>
                </c:pt>
                <c:pt idx="37488">
                  <c:v>0.25146499999999999</c:v>
                </c:pt>
                <c:pt idx="37489">
                  <c:v>0.29785200000000001</c:v>
                </c:pt>
                <c:pt idx="37490">
                  <c:v>0.32470700000000002</c:v>
                </c:pt>
                <c:pt idx="37491">
                  <c:v>0.35156199999999999</c:v>
                </c:pt>
                <c:pt idx="37492">
                  <c:v>0.37597700000000001</c:v>
                </c:pt>
                <c:pt idx="37493">
                  <c:v>0.41015600000000002</c:v>
                </c:pt>
                <c:pt idx="37494">
                  <c:v>0.461426</c:v>
                </c:pt>
                <c:pt idx="37495">
                  <c:v>0.461426</c:v>
                </c:pt>
                <c:pt idx="37496">
                  <c:v>0.51025399999999999</c:v>
                </c:pt>
                <c:pt idx="37497">
                  <c:v>0.53466800000000003</c:v>
                </c:pt>
                <c:pt idx="37498">
                  <c:v>0.56396500000000005</c:v>
                </c:pt>
                <c:pt idx="37499">
                  <c:v>0.59570299999999998</c:v>
                </c:pt>
                <c:pt idx="37500">
                  <c:v>0.60790999999999995</c:v>
                </c:pt>
                <c:pt idx="37501">
                  <c:v>0.63964799999999999</c:v>
                </c:pt>
                <c:pt idx="37502">
                  <c:v>0.66650399999999999</c:v>
                </c:pt>
                <c:pt idx="37503">
                  <c:v>0.68603499999999995</c:v>
                </c:pt>
                <c:pt idx="37504">
                  <c:v>0.72265599999999997</c:v>
                </c:pt>
                <c:pt idx="37505">
                  <c:v>0.75683599999999995</c:v>
                </c:pt>
                <c:pt idx="37506">
                  <c:v>0.76171900000000003</c:v>
                </c:pt>
                <c:pt idx="37507">
                  <c:v>0.79101600000000005</c:v>
                </c:pt>
                <c:pt idx="37508">
                  <c:v>0.82275399999999999</c:v>
                </c:pt>
                <c:pt idx="37509">
                  <c:v>0.82519500000000001</c:v>
                </c:pt>
                <c:pt idx="37510">
                  <c:v>0.85449200000000003</c:v>
                </c:pt>
                <c:pt idx="37511">
                  <c:v>0.86425799999999997</c:v>
                </c:pt>
                <c:pt idx="37512">
                  <c:v>0.87890599999999997</c:v>
                </c:pt>
                <c:pt idx="37513">
                  <c:v>0.89355499999999999</c:v>
                </c:pt>
                <c:pt idx="37514">
                  <c:v>0.91308599999999995</c:v>
                </c:pt>
                <c:pt idx="37515">
                  <c:v>0.94238299999999997</c:v>
                </c:pt>
                <c:pt idx="37516">
                  <c:v>0.944824</c:v>
                </c:pt>
                <c:pt idx="37517">
                  <c:v>0.96435499999999996</c:v>
                </c:pt>
                <c:pt idx="37518">
                  <c:v>0.98632799999999998</c:v>
                </c:pt>
                <c:pt idx="37519">
                  <c:v>0.98144500000000001</c:v>
                </c:pt>
                <c:pt idx="37520">
                  <c:v>1.02295</c:v>
                </c:pt>
                <c:pt idx="37521">
                  <c:v>1.00586</c:v>
                </c:pt>
                <c:pt idx="37522">
                  <c:v>0.99121099999999995</c:v>
                </c:pt>
                <c:pt idx="37523">
                  <c:v>1.0498000000000001</c:v>
                </c:pt>
                <c:pt idx="37524">
                  <c:v>1.0400400000000001</c:v>
                </c:pt>
                <c:pt idx="37525">
                  <c:v>1.0400400000000001</c:v>
                </c:pt>
                <c:pt idx="37526">
                  <c:v>1.0473600000000001</c:v>
                </c:pt>
                <c:pt idx="37527">
                  <c:v>1.0351600000000001</c:v>
                </c:pt>
                <c:pt idx="37528">
                  <c:v>1.0546899999999999</c:v>
                </c:pt>
                <c:pt idx="37529">
                  <c:v>1.0571299999999999</c:v>
                </c:pt>
                <c:pt idx="37530">
                  <c:v>1.0571299999999999</c:v>
                </c:pt>
                <c:pt idx="37531">
                  <c:v>1.03027</c:v>
                </c:pt>
                <c:pt idx="37532">
                  <c:v>1.0424800000000001</c:v>
                </c:pt>
                <c:pt idx="37533">
                  <c:v>1.0083</c:v>
                </c:pt>
                <c:pt idx="37534">
                  <c:v>1.0400400000000001</c:v>
                </c:pt>
                <c:pt idx="37535">
                  <c:v>1.0400400000000001</c:v>
                </c:pt>
                <c:pt idx="37536">
                  <c:v>1.0400400000000001</c:v>
                </c:pt>
                <c:pt idx="37537">
                  <c:v>1.02783</c:v>
                </c:pt>
                <c:pt idx="37538">
                  <c:v>1.0083</c:v>
                </c:pt>
                <c:pt idx="37539">
                  <c:v>0.99609400000000003</c:v>
                </c:pt>
                <c:pt idx="37540">
                  <c:v>1.00586</c:v>
                </c:pt>
                <c:pt idx="37541">
                  <c:v>0.98877000000000004</c:v>
                </c:pt>
                <c:pt idx="37542">
                  <c:v>0.97167999999999999</c:v>
                </c:pt>
                <c:pt idx="37543">
                  <c:v>0.95703099999999997</c:v>
                </c:pt>
                <c:pt idx="37544">
                  <c:v>0.9375</c:v>
                </c:pt>
                <c:pt idx="37545">
                  <c:v>0.91552699999999998</c:v>
                </c:pt>
                <c:pt idx="37546">
                  <c:v>0.88378900000000005</c:v>
                </c:pt>
                <c:pt idx="37547">
                  <c:v>0.89111300000000004</c:v>
                </c:pt>
                <c:pt idx="37548">
                  <c:v>0.852051</c:v>
                </c:pt>
                <c:pt idx="37549">
                  <c:v>0.85449200000000003</c:v>
                </c:pt>
                <c:pt idx="37550">
                  <c:v>0.83496099999999995</c:v>
                </c:pt>
                <c:pt idx="37551">
                  <c:v>0.80566400000000005</c:v>
                </c:pt>
                <c:pt idx="37552">
                  <c:v>0.80322300000000002</c:v>
                </c:pt>
                <c:pt idx="37553">
                  <c:v>0.77880899999999997</c:v>
                </c:pt>
                <c:pt idx="37554">
                  <c:v>0.74951199999999996</c:v>
                </c:pt>
                <c:pt idx="37555">
                  <c:v>0.72021500000000005</c:v>
                </c:pt>
                <c:pt idx="37556">
                  <c:v>0.69335899999999995</c:v>
                </c:pt>
                <c:pt idx="37557">
                  <c:v>0.66894500000000001</c:v>
                </c:pt>
                <c:pt idx="37558">
                  <c:v>0.65917999999999999</c:v>
                </c:pt>
                <c:pt idx="37559">
                  <c:v>0.61035200000000001</c:v>
                </c:pt>
                <c:pt idx="37560">
                  <c:v>0.59326199999999996</c:v>
                </c:pt>
                <c:pt idx="37561">
                  <c:v>0.57128900000000005</c:v>
                </c:pt>
                <c:pt idx="37562">
                  <c:v>0.54931600000000003</c:v>
                </c:pt>
                <c:pt idx="37563">
                  <c:v>0.49560500000000002</c:v>
                </c:pt>
                <c:pt idx="37564">
                  <c:v>0.476074</c:v>
                </c:pt>
                <c:pt idx="37565">
                  <c:v>0.45410200000000001</c:v>
                </c:pt>
                <c:pt idx="37566">
                  <c:v>0.42236299999999999</c:v>
                </c:pt>
                <c:pt idx="37567">
                  <c:v>0.39550800000000003</c:v>
                </c:pt>
                <c:pt idx="37568">
                  <c:v>0.35888700000000001</c:v>
                </c:pt>
                <c:pt idx="37569">
                  <c:v>0.33203100000000002</c:v>
                </c:pt>
                <c:pt idx="37570">
                  <c:v>0.3125</c:v>
                </c:pt>
                <c:pt idx="37571">
                  <c:v>0.27099600000000001</c:v>
                </c:pt>
                <c:pt idx="37572">
                  <c:v>0.21484400000000001</c:v>
                </c:pt>
                <c:pt idx="37573">
                  <c:v>0.20996100000000001</c:v>
                </c:pt>
                <c:pt idx="37574">
                  <c:v>0.163574</c:v>
                </c:pt>
                <c:pt idx="37575">
                  <c:v>0.144043</c:v>
                </c:pt>
                <c:pt idx="37576">
                  <c:v>0.107422</c:v>
                </c:pt>
                <c:pt idx="37577">
                  <c:v>6.8359400000000001E-2</c:v>
                </c:pt>
                <c:pt idx="37578">
                  <c:v>4.39453E-2</c:v>
                </c:pt>
                <c:pt idx="37579">
                  <c:v>2.6855500000000001E-2</c:v>
                </c:pt>
                <c:pt idx="37580">
                  <c:v>-2.6855500000000001E-2</c:v>
                </c:pt>
                <c:pt idx="37581">
                  <c:v>-4.1503900000000003E-2</c:v>
                </c:pt>
                <c:pt idx="37582">
                  <c:v>-8.0566399999999996E-2</c:v>
                </c:pt>
                <c:pt idx="37583">
                  <c:v>-0.109863</c:v>
                </c:pt>
                <c:pt idx="37584">
                  <c:v>-0.13427700000000001</c:v>
                </c:pt>
                <c:pt idx="37585">
                  <c:v>-0.18798799999999999</c:v>
                </c:pt>
                <c:pt idx="37586">
                  <c:v>-0.21240200000000001</c:v>
                </c:pt>
                <c:pt idx="37587">
                  <c:v>-0.244141</c:v>
                </c:pt>
                <c:pt idx="37588">
                  <c:v>-0.27832000000000001</c:v>
                </c:pt>
                <c:pt idx="37589">
                  <c:v>-0.31005899999999997</c:v>
                </c:pt>
                <c:pt idx="37590">
                  <c:v>-0.32714799999999999</c:v>
                </c:pt>
                <c:pt idx="37591">
                  <c:v>-0.36621100000000001</c:v>
                </c:pt>
                <c:pt idx="37592">
                  <c:v>-0.39550800000000003</c:v>
                </c:pt>
                <c:pt idx="37593">
                  <c:v>-0.42480499999999999</c:v>
                </c:pt>
                <c:pt idx="37594">
                  <c:v>-0.46875</c:v>
                </c:pt>
                <c:pt idx="37595">
                  <c:v>-0.47119100000000003</c:v>
                </c:pt>
                <c:pt idx="37596">
                  <c:v>-0.51025399999999999</c:v>
                </c:pt>
                <c:pt idx="37597">
                  <c:v>-0.546875</c:v>
                </c:pt>
                <c:pt idx="37598">
                  <c:v>-0.57128900000000005</c:v>
                </c:pt>
                <c:pt idx="37599">
                  <c:v>-0.59326199999999996</c:v>
                </c:pt>
                <c:pt idx="37600">
                  <c:v>-0.61279300000000003</c:v>
                </c:pt>
                <c:pt idx="37601">
                  <c:v>-0.62744100000000003</c:v>
                </c:pt>
                <c:pt idx="37602">
                  <c:v>-0.66162100000000001</c:v>
                </c:pt>
                <c:pt idx="37603">
                  <c:v>-0.70068399999999997</c:v>
                </c:pt>
                <c:pt idx="37604">
                  <c:v>-0.72509800000000002</c:v>
                </c:pt>
                <c:pt idx="37605">
                  <c:v>-0.73730499999999999</c:v>
                </c:pt>
                <c:pt idx="37606">
                  <c:v>-0.74951199999999996</c:v>
                </c:pt>
                <c:pt idx="37607">
                  <c:v>-0.79101600000000005</c:v>
                </c:pt>
                <c:pt idx="37608">
                  <c:v>-0.81298800000000004</c:v>
                </c:pt>
                <c:pt idx="37609">
                  <c:v>-0.81787100000000001</c:v>
                </c:pt>
                <c:pt idx="37610">
                  <c:v>-0.82763699999999996</c:v>
                </c:pt>
                <c:pt idx="37611">
                  <c:v>-0.83740199999999998</c:v>
                </c:pt>
                <c:pt idx="37612">
                  <c:v>-0.86914100000000005</c:v>
                </c:pt>
                <c:pt idx="37613">
                  <c:v>-0.87646500000000005</c:v>
                </c:pt>
                <c:pt idx="37614">
                  <c:v>-0.88622999999999996</c:v>
                </c:pt>
                <c:pt idx="37615">
                  <c:v>-0.91064500000000004</c:v>
                </c:pt>
                <c:pt idx="37616">
                  <c:v>-0.92040999999999995</c:v>
                </c:pt>
                <c:pt idx="37617">
                  <c:v>-0.94238299999999997</c:v>
                </c:pt>
                <c:pt idx="37618">
                  <c:v>-0.94238299999999997</c:v>
                </c:pt>
                <c:pt idx="37619">
                  <c:v>-0.944824</c:v>
                </c:pt>
                <c:pt idx="37620">
                  <c:v>-0.96191400000000005</c:v>
                </c:pt>
                <c:pt idx="37621">
                  <c:v>-0.96435499999999996</c:v>
                </c:pt>
                <c:pt idx="37622">
                  <c:v>-0.95214799999999999</c:v>
                </c:pt>
                <c:pt idx="37623">
                  <c:v>-0.97900399999999999</c:v>
                </c:pt>
                <c:pt idx="37624">
                  <c:v>-0.97656200000000004</c:v>
                </c:pt>
                <c:pt idx="37625">
                  <c:v>-0.96191400000000005</c:v>
                </c:pt>
                <c:pt idx="37626">
                  <c:v>-0.97412100000000001</c:v>
                </c:pt>
                <c:pt idx="37627">
                  <c:v>-0.97656200000000004</c:v>
                </c:pt>
                <c:pt idx="37628">
                  <c:v>-0.98388699999999996</c:v>
                </c:pt>
                <c:pt idx="37629">
                  <c:v>-0.97167999999999999</c:v>
                </c:pt>
                <c:pt idx="37630">
                  <c:v>-0.95947300000000002</c:v>
                </c:pt>
                <c:pt idx="37631">
                  <c:v>-0.97656200000000004</c:v>
                </c:pt>
                <c:pt idx="37632">
                  <c:v>-0.94726600000000005</c:v>
                </c:pt>
                <c:pt idx="37633">
                  <c:v>-0.9375</c:v>
                </c:pt>
                <c:pt idx="37634">
                  <c:v>-0.944824</c:v>
                </c:pt>
                <c:pt idx="37635">
                  <c:v>-0.94238299999999997</c:v>
                </c:pt>
                <c:pt idx="37636">
                  <c:v>-0.91308599999999995</c:v>
                </c:pt>
                <c:pt idx="37637">
                  <c:v>-0.91308599999999995</c:v>
                </c:pt>
                <c:pt idx="37638">
                  <c:v>-0.90087899999999999</c:v>
                </c:pt>
                <c:pt idx="37639">
                  <c:v>-0.87158199999999997</c:v>
                </c:pt>
                <c:pt idx="37640">
                  <c:v>-0.85449200000000003</c:v>
                </c:pt>
                <c:pt idx="37641">
                  <c:v>-0.89355499999999999</c:v>
                </c:pt>
                <c:pt idx="37642">
                  <c:v>-0.82519500000000001</c:v>
                </c:pt>
                <c:pt idx="37643">
                  <c:v>-0.82519500000000001</c:v>
                </c:pt>
                <c:pt idx="37644">
                  <c:v>-0.79101600000000005</c:v>
                </c:pt>
                <c:pt idx="37645">
                  <c:v>-0.76415999999999995</c:v>
                </c:pt>
                <c:pt idx="37646">
                  <c:v>-0.75683599999999995</c:v>
                </c:pt>
                <c:pt idx="37647">
                  <c:v>-0.72509800000000002</c:v>
                </c:pt>
                <c:pt idx="37648">
                  <c:v>-0.72021500000000005</c:v>
                </c:pt>
                <c:pt idx="37649">
                  <c:v>-0.69335899999999995</c:v>
                </c:pt>
                <c:pt idx="37650">
                  <c:v>-0.65185499999999996</c:v>
                </c:pt>
                <c:pt idx="37651">
                  <c:v>-0.625</c:v>
                </c:pt>
                <c:pt idx="37652">
                  <c:v>-0.59082000000000001</c:v>
                </c:pt>
                <c:pt idx="37653">
                  <c:v>-0.58349600000000001</c:v>
                </c:pt>
                <c:pt idx="37654">
                  <c:v>-0.57861300000000004</c:v>
                </c:pt>
                <c:pt idx="37655">
                  <c:v>-0.51757799999999998</c:v>
                </c:pt>
                <c:pt idx="37656">
                  <c:v>-0.51025399999999999</c:v>
                </c:pt>
                <c:pt idx="37657">
                  <c:v>-0.46630899999999997</c:v>
                </c:pt>
                <c:pt idx="37658">
                  <c:v>-0.43701200000000001</c:v>
                </c:pt>
                <c:pt idx="37659">
                  <c:v>-0.43212899999999999</c:v>
                </c:pt>
                <c:pt idx="37660">
                  <c:v>-0.37841799999999998</c:v>
                </c:pt>
                <c:pt idx="37661">
                  <c:v>-0.34912100000000001</c:v>
                </c:pt>
                <c:pt idx="37662">
                  <c:v>-0.32714799999999999</c:v>
                </c:pt>
                <c:pt idx="37663">
                  <c:v>-0.26123000000000002</c:v>
                </c:pt>
                <c:pt idx="37664">
                  <c:v>-0.25634800000000002</c:v>
                </c:pt>
                <c:pt idx="37665">
                  <c:v>-0.222168</c:v>
                </c:pt>
                <c:pt idx="37666">
                  <c:v>-0.19042999999999999</c:v>
                </c:pt>
                <c:pt idx="37667">
                  <c:v>-0.146484</c:v>
                </c:pt>
                <c:pt idx="37668">
                  <c:v>-0.12939500000000001</c:v>
                </c:pt>
                <c:pt idx="37669">
                  <c:v>-0.109863</c:v>
                </c:pt>
                <c:pt idx="37670">
                  <c:v>-6.1035199999999998E-2</c:v>
                </c:pt>
                <c:pt idx="37671">
                  <c:v>-2.9296900000000001E-2</c:v>
                </c:pt>
                <c:pt idx="37672">
                  <c:v>-4.8828099999999996E-3</c:v>
                </c:pt>
                <c:pt idx="37673">
                  <c:v>2.9296900000000001E-2</c:v>
                </c:pt>
                <c:pt idx="37674">
                  <c:v>7.5683600000000004E-2</c:v>
                </c:pt>
                <c:pt idx="37675">
                  <c:v>0.112305</c:v>
                </c:pt>
                <c:pt idx="37676">
                  <c:v>0.12939500000000001</c:v>
                </c:pt>
                <c:pt idx="37677">
                  <c:v>0.161133</c:v>
                </c:pt>
                <c:pt idx="37678">
                  <c:v>0.20752000000000001</c:v>
                </c:pt>
                <c:pt idx="37679">
                  <c:v>0.236816</c:v>
                </c:pt>
                <c:pt idx="37680">
                  <c:v>0.27832000000000001</c:v>
                </c:pt>
                <c:pt idx="37681">
                  <c:v>0.302734</c:v>
                </c:pt>
                <c:pt idx="37682">
                  <c:v>0.35400399999999999</c:v>
                </c:pt>
                <c:pt idx="37683">
                  <c:v>0.36621100000000001</c:v>
                </c:pt>
                <c:pt idx="37684">
                  <c:v>0.397949</c:v>
                </c:pt>
                <c:pt idx="37685">
                  <c:v>0.42480499999999999</c:v>
                </c:pt>
                <c:pt idx="37686">
                  <c:v>0.45166000000000001</c:v>
                </c:pt>
                <c:pt idx="37687">
                  <c:v>0.49072300000000002</c:v>
                </c:pt>
                <c:pt idx="37688">
                  <c:v>0.51757799999999998</c:v>
                </c:pt>
                <c:pt idx="37689">
                  <c:v>0.53466800000000003</c:v>
                </c:pt>
                <c:pt idx="37690">
                  <c:v>0.56884800000000002</c:v>
                </c:pt>
                <c:pt idx="37691">
                  <c:v>0.59326199999999996</c:v>
                </c:pt>
                <c:pt idx="37692">
                  <c:v>0.62988299999999997</c:v>
                </c:pt>
                <c:pt idx="37693">
                  <c:v>0.68359400000000003</c:v>
                </c:pt>
                <c:pt idx="37694">
                  <c:v>0.67871099999999995</c:v>
                </c:pt>
                <c:pt idx="37695">
                  <c:v>0.71777299999999999</c:v>
                </c:pt>
                <c:pt idx="37696">
                  <c:v>0.72509800000000002</c:v>
                </c:pt>
                <c:pt idx="37697">
                  <c:v>0.75439500000000004</c:v>
                </c:pt>
                <c:pt idx="37698">
                  <c:v>0.76415999999999995</c:v>
                </c:pt>
                <c:pt idx="37699">
                  <c:v>0.81298800000000004</c:v>
                </c:pt>
                <c:pt idx="37700">
                  <c:v>0.83252000000000004</c:v>
                </c:pt>
                <c:pt idx="37701">
                  <c:v>0.83496099999999995</c:v>
                </c:pt>
                <c:pt idx="37702">
                  <c:v>0.84228499999999995</c:v>
                </c:pt>
                <c:pt idx="37703">
                  <c:v>0.89111300000000004</c:v>
                </c:pt>
                <c:pt idx="37704">
                  <c:v>0.88378900000000005</c:v>
                </c:pt>
                <c:pt idx="37705">
                  <c:v>0.90820299999999998</c:v>
                </c:pt>
                <c:pt idx="37706">
                  <c:v>0.92285200000000001</c:v>
                </c:pt>
                <c:pt idx="37707">
                  <c:v>0.944824</c:v>
                </c:pt>
                <c:pt idx="37708">
                  <c:v>0.95214799999999999</c:v>
                </c:pt>
                <c:pt idx="37709">
                  <c:v>0.97900399999999999</c:v>
                </c:pt>
                <c:pt idx="37710">
                  <c:v>0.97656200000000004</c:v>
                </c:pt>
                <c:pt idx="37711">
                  <c:v>0.99609400000000003</c:v>
                </c:pt>
                <c:pt idx="37712">
                  <c:v>1.00098</c:v>
                </c:pt>
                <c:pt idx="37713">
                  <c:v>1.0083</c:v>
                </c:pt>
                <c:pt idx="37714">
                  <c:v>1.01318</c:v>
                </c:pt>
                <c:pt idx="37715">
                  <c:v>1.03271</c:v>
                </c:pt>
                <c:pt idx="37716">
                  <c:v>1.0376000000000001</c:v>
                </c:pt>
                <c:pt idx="37717">
                  <c:v>1.0351600000000001</c:v>
                </c:pt>
                <c:pt idx="37718">
                  <c:v>1.0351600000000001</c:v>
                </c:pt>
                <c:pt idx="37719">
                  <c:v>1.0351600000000001</c:v>
                </c:pt>
                <c:pt idx="37720">
                  <c:v>1.0449200000000001</c:v>
                </c:pt>
                <c:pt idx="37721">
                  <c:v>1.0473600000000001</c:v>
                </c:pt>
                <c:pt idx="37722">
                  <c:v>1.0424800000000001</c:v>
                </c:pt>
                <c:pt idx="37723">
                  <c:v>1.0083</c:v>
                </c:pt>
                <c:pt idx="37724">
                  <c:v>1.02783</c:v>
                </c:pt>
                <c:pt idx="37725">
                  <c:v>1.02783</c:v>
                </c:pt>
                <c:pt idx="37726">
                  <c:v>1.03027</c:v>
                </c:pt>
                <c:pt idx="37727">
                  <c:v>1.03027</c:v>
                </c:pt>
                <c:pt idx="37728">
                  <c:v>1.02783</c:v>
                </c:pt>
                <c:pt idx="37729">
                  <c:v>1.01562</c:v>
                </c:pt>
                <c:pt idx="37730">
                  <c:v>1.00098</c:v>
                </c:pt>
                <c:pt idx="37731">
                  <c:v>0.98388699999999996</c:v>
                </c:pt>
                <c:pt idx="37732">
                  <c:v>0.98388699999999996</c:v>
                </c:pt>
                <c:pt idx="37733">
                  <c:v>0.95703099999999997</c:v>
                </c:pt>
                <c:pt idx="37734">
                  <c:v>0.93994100000000003</c:v>
                </c:pt>
                <c:pt idx="37735">
                  <c:v>0.9375</c:v>
                </c:pt>
                <c:pt idx="37736">
                  <c:v>0.92285200000000001</c:v>
                </c:pt>
                <c:pt idx="37737">
                  <c:v>0.90332000000000001</c:v>
                </c:pt>
                <c:pt idx="37738">
                  <c:v>0.88867200000000002</c:v>
                </c:pt>
                <c:pt idx="37739">
                  <c:v>0.87158199999999997</c:v>
                </c:pt>
                <c:pt idx="37740">
                  <c:v>0.84228499999999995</c:v>
                </c:pt>
                <c:pt idx="37741">
                  <c:v>0.82031200000000004</c:v>
                </c:pt>
                <c:pt idx="37742">
                  <c:v>0.81054700000000002</c:v>
                </c:pt>
                <c:pt idx="37743">
                  <c:v>0.81787100000000001</c:v>
                </c:pt>
                <c:pt idx="37744">
                  <c:v>0.773926</c:v>
                </c:pt>
                <c:pt idx="37745">
                  <c:v>0.74707000000000001</c:v>
                </c:pt>
                <c:pt idx="37746">
                  <c:v>0.710449</c:v>
                </c:pt>
                <c:pt idx="37747">
                  <c:v>0.71289100000000005</c:v>
                </c:pt>
                <c:pt idx="37748">
                  <c:v>0.67871099999999995</c:v>
                </c:pt>
                <c:pt idx="37749">
                  <c:v>0.632324</c:v>
                </c:pt>
                <c:pt idx="37750">
                  <c:v>0.62255899999999997</c:v>
                </c:pt>
                <c:pt idx="37751">
                  <c:v>0.58837899999999999</c:v>
                </c:pt>
                <c:pt idx="37752">
                  <c:v>0.56396500000000005</c:v>
                </c:pt>
                <c:pt idx="37753">
                  <c:v>0.53466800000000003</c:v>
                </c:pt>
                <c:pt idx="37754">
                  <c:v>0.50292999999999999</c:v>
                </c:pt>
                <c:pt idx="37755">
                  <c:v>0.48339799999999999</c:v>
                </c:pt>
                <c:pt idx="37756">
                  <c:v>0.44433600000000001</c:v>
                </c:pt>
                <c:pt idx="37757">
                  <c:v>0.42968800000000001</c:v>
                </c:pt>
                <c:pt idx="37758">
                  <c:v>0.383301</c:v>
                </c:pt>
                <c:pt idx="37759">
                  <c:v>0.35156199999999999</c:v>
                </c:pt>
                <c:pt idx="37760">
                  <c:v>0.319824</c:v>
                </c:pt>
                <c:pt idx="37761">
                  <c:v>0.305176</c:v>
                </c:pt>
                <c:pt idx="37762">
                  <c:v>0.25878899999999999</c:v>
                </c:pt>
                <c:pt idx="37763">
                  <c:v>0.239258</c:v>
                </c:pt>
                <c:pt idx="37764">
                  <c:v>0.239258</c:v>
                </c:pt>
                <c:pt idx="37765">
                  <c:v>0.161133</c:v>
                </c:pt>
                <c:pt idx="37766">
                  <c:v>0.144043</c:v>
                </c:pt>
                <c:pt idx="37767">
                  <c:v>0.107422</c:v>
                </c:pt>
                <c:pt idx="37768">
                  <c:v>6.8359400000000001E-2</c:v>
                </c:pt>
                <c:pt idx="37769">
                  <c:v>4.39453E-2</c:v>
                </c:pt>
                <c:pt idx="37770">
                  <c:v>9.7656199999999992E-3</c:v>
                </c:pt>
                <c:pt idx="37771">
                  <c:v>-1.7089799999999999E-2</c:v>
                </c:pt>
                <c:pt idx="37772">
                  <c:v>-5.8593800000000001E-2</c:v>
                </c:pt>
                <c:pt idx="37773">
                  <c:v>-8.3007800000000007E-2</c:v>
                </c:pt>
                <c:pt idx="37774">
                  <c:v>-0.124512</c:v>
                </c:pt>
                <c:pt idx="37775">
                  <c:v>-0.161133</c:v>
                </c:pt>
                <c:pt idx="37776">
                  <c:v>-0.17333999999999999</c:v>
                </c:pt>
                <c:pt idx="37777">
                  <c:v>-0.239258</c:v>
                </c:pt>
                <c:pt idx="37778">
                  <c:v>-0.24902299999999999</c:v>
                </c:pt>
                <c:pt idx="37779">
                  <c:v>-0.28320299999999998</c:v>
                </c:pt>
                <c:pt idx="37780">
                  <c:v>-0.31005899999999997</c:v>
                </c:pt>
                <c:pt idx="37781">
                  <c:v>-0.34423799999999999</c:v>
                </c:pt>
                <c:pt idx="37782">
                  <c:v>-0.36132799999999998</c:v>
                </c:pt>
                <c:pt idx="37783">
                  <c:v>-0.400391</c:v>
                </c:pt>
                <c:pt idx="37784">
                  <c:v>-0.43457000000000001</c:v>
                </c:pt>
                <c:pt idx="37785">
                  <c:v>-0.44921899999999998</c:v>
                </c:pt>
                <c:pt idx="37786">
                  <c:v>-0.49560500000000002</c:v>
                </c:pt>
                <c:pt idx="37787">
                  <c:v>-0.53222700000000001</c:v>
                </c:pt>
                <c:pt idx="37788">
                  <c:v>-0.55175799999999997</c:v>
                </c:pt>
                <c:pt idx="37789">
                  <c:v>-0.58105499999999999</c:v>
                </c:pt>
                <c:pt idx="37790">
                  <c:v>-0.58593799999999996</c:v>
                </c:pt>
                <c:pt idx="37791">
                  <c:v>-0.63476600000000005</c:v>
                </c:pt>
                <c:pt idx="37792">
                  <c:v>-0.63964799999999999</c:v>
                </c:pt>
                <c:pt idx="37793">
                  <c:v>-0.66162100000000001</c:v>
                </c:pt>
                <c:pt idx="37794">
                  <c:v>-0.70068399999999997</c:v>
                </c:pt>
                <c:pt idx="37795">
                  <c:v>-0.73242200000000002</c:v>
                </c:pt>
                <c:pt idx="37796">
                  <c:v>-0.74218799999999996</c:v>
                </c:pt>
                <c:pt idx="37797">
                  <c:v>-0.75927699999999998</c:v>
                </c:pt>
                <c:pt idx="37798">
                  <c:v>-0.79345699999999997</c:v>
                </c:pt>
                <c:pt idx="37799">
                  <c:v>-0.81054700000000002</c:v>
                </c:pt>
                <c:pt idx="37800">
                  <c:v>-0.83984400000000003</c:v>
                </c:pt>
                <c:pt idx="37801">
                  <c:v>-0.83252000000000004</c:v>
                </c:pt>
                <c:pt idx="37802">
                  <c:v>-0.84960899999999995</c:v>
                </c:pt>
                <c:pt idx="37803">
                  <c:v>-0.91552699999999998</c:v>
                </c:pt>
                <c:pt idx="37804">
                  <c:v>-0.88378900000000005</c:v>
                </c:pt>
                <c:pt idx="37805">
                  <c:v>-0.90087899999999999</c:v>
                </c:pt>
                <c:pt idx="37806">
                  <c:v>-0.91064500000000004</c:v>
                </c:pt>
                <c:pt idx="37807">
                  <c:v>-0.930176</c:v>
                </c:pt>
                <c:pt idx="37808">
                  <c:v>-0.92285200000000001</c:v>
                </c:pt>
                <c:pt idx="37809">
                  <c:v>-0.93994100000000003</c:v>
                </c:pt>
                <c:pt idx="37810">
                  <c:v>-0.95459000000000005</c:v>
                </c:pt>
                <c:pt idx="37811">
                  <c:v>-0.96679700000000002</c:v>
                </c:pt>
                <c:pt idx="37812">
                  <c:v>-0.96435499999999996</c:v>
                </c:pt>
                <c:pt idx="37813">
                  <c:v>-0.96435499999999996</c:v>
                </c:pt>
                <c:pt idx="37814">
                  <c:v>-0.97167999999999999</c:v>
                </c:pt>
                <c:pt idx="37815">
                  <c:v>-0.97167999999999999</c:v>
                </c:pt>
                <c:pt idx="37816">
                  <c:v>-0.97656200000000004</c:v>
                </c:pt>
                <c:pt idx="37817">
                  <c:v>-0.97412100000000001</c:v>
                </c:pt>
                <c:pt idx="37818">
                  <c:v>-0.96679700000000002</c:v>
                </c:pt>
                <c:pt idx="37819">
                  <c:v>-0.97656200000000004</c:v>
                </c:pt>
                <c:pt idx="37820">
                  <c:v>-0.96679700000000002</c:v>
                </c:pt>
                <c:pt idx="37821">
                  <c:v>-0.95947300000000002</c:v>
                </c:pt>
                <c:pt idx="37822">
                  <c:v>-0.93994100000000003</c:v>
                </c:pt>
                <c:pt idx="37823">
                  <c:v>-0.96191400000000005</c:v>
                </c:pt>
                <c:pt idx="37824">
                  <c:v>-0.9375</c:v>
                </c:pt>
                <c:pt idx="37825">
                  <c:v>-0.930176</c:v>
                </c:pt>
                <c:pt idx="37826">
                  <c:v>-0.9375</c:v>
                </c:pt>
                <c:pt idx="37827">
                  <c:v>-0.90332000000000001</c:v>
                </c:pt>
                <c:pt idx="37828">
                  <c:v>-0.90087899999999999</c:v>
                </c:pt>
                <c:pt idx="37829">
                  <c:v>-0.88622999999999996</c:v>
                </c:pt>
                <c:pt idx="37830">
                  <c:v>-0.86181600000000003</c:v>
                </c:pt>
                <c:pt idx="37831">
                  <c:v>-0.89111300000000004</c:v>
                </c:pt>
                <c:pt idx="37832">
                  <c:v>-0.83007799999999998</c:v>
                </c:pt>
                <c:pt idx="37833">
                  <c:v>-0.81298800000000004</c:v>
                </c:pt>
                <c:pt idx="37834">
                  <c:v>-0.80810499999999996</c:v>
                </c:pt>
                <c:pt idx="37835">
                  <c:v>-0.78125</c:v>
                </c:pt>
                <c:pt idx="37836">
                  <c:v>-0.76171900000000003</c:v>
                </c:pt>
                <c:pt idx="37837">
                  <c:v>-0.73486300000000004</c:v>
                </c:pt>
                <c:pt idx="37838">
                  <c:v>-0.70800799999999997</c:v>
                </c:pt>
                <c:pt idx="37839">
                  <c:v>-0.67627000000000004</c:v>
                </c:pt>
                <c:pt idx="37840">
                  <c:v>-0.66162100000000001</c:v>
                </c:pt>
                <c:pt idx="37841">
                  <c:v>-0.63964799999999999</c:v>
                </c:pt>
                <c:pt idx="37842">
                  <c:v>-0.62011700000000003</c:v>
                </c:pt>
                <c:pt idx="37843">
                  <c:v>-0.58593799999999996</c:v>
                </c:pt>
                <c:pt idx="37844">
                  <c:v>-0.57861300000000004</c:v>
                </c:pt>
                <c:pt idx="37845">
                  <c:v>-0.52978499999999995</c:v>
                </c:pt>
                <c:pt idx="37846">
                  <c:v>-0.51025399999999999</c:v>
                </c:pt>
                <c:pt idx="37847">
                  <c:v>-0.47119100000000003</c:v>
                </c:pt>
                <c:pt idx="37848">
                  <c:v>-0.42480499999999999</c:v>
                </c:pt>
                <c:pt idx="37849">
                  <c:v>-0.41992200000000002</c:v>
                </c:pt>
                <c:pt idx="37850">
                  <c:v>-0.38818399999999997</c:v>
                </c:pt>
                <c:pt idx="37851">
                  <c:v>-0.34179700000000002</c:v>
                </c:pt>
                <c:pt idx="37852">
                  <c:v>-0.32958999999999999</c:v>
                </c:pt>
                <c:pt idx="37853">
                  <c:v>-0.28076200000000001</c:v>
                </c:pt>
                <c:pt idx="37854">
                  <c:v>-0.25634800000000002</c:v>
                </c:pt>
                <c:pt idx="37855">
                  <c:v>-0.244141</c:v>
                </c:pt>
                <c:pt idx="37856">
                  <c:v>-0.19042999999999999</c:v>
                </c:pt>
                <c:pt idx="37857">
                  <c:v>-0.158691</c:v>
                </c:pt>
                <c:pt idx="37858">
                  <c:v>-0.119629</c:v>
                </c:pt>
                <c:pt idx="37859">
                  <c:v>-7.3242199999999993E-2</c:v>
                </c:pt>
                <c:pt idx="37860">
                  <c:v>-5.8593800000000001E-2</c:v>
                </c:pt>
                <c:pt idx="37861">
                  <c:v>-1.7089799999999999E-2</c:v>
                </c:pt>
                <c:pt idx="37862">
                  <c:v>1.2207000000000001E-2</c:v>
                </c:pt>
                <c:pt idx="37863">
                  <c:v>4.1503900000000003E-2</c:v>
                </c:pt>
                <c:pt idx="37864">
                  <c:v>6.1035199999999998E-2</c:v>
                </c:pt>
                <c:pt idx="37865">
                  <c:v>0.107422</c:v>
                </c:pt>
                <c:pt idx="37866">
                  <c:v>0.13427700000000001</c:v>
                </c:pt>
                <c:pt idx="37867">
                  <c:v>0.168457</c:v>
                </c:pt>
                <c:pt idx="37868">
                  <c:v>0.20019500000000001</c:v>
                </c:pt>
                <c:pt idx="37869">
                  <c:v>0.236816</c:v>
                </c:pt>
                <c:pt idx="37870">
                  <c:v>0.26611299999999999</c:v>
                </c:pt>
                <c:pt idx="37871">
                  <c:v>0.28564499999999998</c:v>
                </c:pt>
                <c:pt idx="37872">
                  <c:v>0.37353500000000001</c:v>
                </c:pt>
                <c:pt idx="37873">
                  <c:v>0.36132799999999998</c:v>
                </c:pt>
                <c:pt idx="37874">
                  <c:v>0.40283200000000002</c:v>
                </c:pt>
                <c:pt idx="37875">
                  <c:v>0.42236299999999999</c:v>
                </c:pt>
                <c:pt idx="37876">
                  <c:v>0.44433600000000001</c:v>
                </c:pt>
                <c:pt idx="37877">
                  <c:v>0.48828100000000002</c:v>
                </c:pt>
                <c:pt idx="37878">
                  <c:v>0.51025399999999999</c:v>
                </c:pt>
                <c:pt idx="37879">
                  <c:v>0.554199</c:v>
                </c:pt>
                <c:pt idx="37880">
                  <c:v>0.57617200000000002</c:v>
                </c:pt>
                <c:pt idx="37881">
                  <c:v>0.60302699999999998</c:v>
                </c:pt>
                <c:pt idx="37882">
                  <c:v>0.62011700000000003</c:v>
                </c:pt>
                <c:pt idx="37883">
                  <c:v>0.64697300000000002</c:v>
                </c:pt>
                <c:pt idx="37884">
                  <c:v>0.68847700000000001</c:v>
                </c:pt>
                <c:pt idx="37885">
                  <c:v>0.71533199999999997</c:v>
                </c:pt>
                <c:pt idx="37886">
                  <c:v>0.73242200000000002</c:v>
                </c:pt>
                <c:pt idx="37887">
                  <c:v>0.75195299999999998</c:v>
                </c:pt>
                <c:pt idx="37888">
                  <c:v>0.788574</c:v>
                </c:pt>
                <c:pt idx="37889">
                  <c:v>0.80566400000000005</c:v>
                </c:pt>
                <c:pt idx="37890">
                  <c:v>0.82763699999999996</c:v>
                </c:pt>
                <c:pt idx="37891">
                  <c:v>0.83252000000000004</c:v>
                </c:pt>
                <c:pt idx="37892">
                  <c:v>0.86181600000000003</c:v>
                </c:pt>
                <c:pt idx="37893">
                  <c:v>0.88622999999999996</c:v>
                </c:pt>
                <c:pt idx="37894">
                  <c:v>0.88622999999999996</c:v>
                </c:pt>
                <c:pt idx="37895">
                  <c:v>0.92773399999999995</c:v>
                </c:pt>
                <c:pt idx="37896">
                  <c:v>0.95214799999999999</c:v>
                </c:pt>
                <c:pt idx="37897">
                  <c:v>0.95214799999999999</c:v>
                </c:pt>
                <c:pt idx="37898">
                  <c:v>0.97167999999999999</c:v>
                </c:pt>
                <c:pt idx="37899">
                  <c:v>0.96679700000000002</c:v>
                </c:pt>
                <c:pt idx="37900">
                  <c:v>0.98632799999999998</c:v>
                </c:pt>
                <c:pt idx="37901">
                  <c:v>1.01074</c:v>
                </c:pt>
                <c:pt idx="37902">
                  <c:v>1.00342</c:v>
                </c:pt>
                <c:pt idx="37903">
                  <c:v>1.0400400000000001</c:v>
                </c:pt>
                <c:pt idx="37904">
                  <c:v>1.02539</c:v>
                </c:pt>
                <c:pt idx="37905">
                  <c:v>1.0376000000000001</c:v>
                </c:pt>
                <c:pt idx="37906">
                  <c:v>1.0522499999999999</c:v>
                </c:pt>
                <c:pt idx="37907">
                  <c:v>1.0522499999999999</c:v>
                </c:pt>
                <c:pt idx="37908">
                  <c:v>1.0449200000000001</c:v>
                </c:pt>
                <c:pt idx="37909">
                  <c:v>1.0473600000000001</c:v>
                </c:pt>
                <c:pt idx="37910">
                  <c:v>1.0644499999999999</c:v>
                </c:pt>
                <c:pt idx="37911">
                  <c:v>1.0522499999999999</c:v>
                </c:pt>
                <c:pt idx="37912">
                  <c:v>1.0620099999999999</c:v>
                </c:pt>
                <c:pt idx="37913">
                  <c:v>1.0449200000000001</c:v>
                </c:pt>
                <c:pt idx="37914">
                  <c:v>1.0571299999999999</c:v>
                </c:pt>
                <c:pt idx="37915">
                  <c:v>1.0498000000000001</c:v>
                </c:pt>
                <c:pt idx="37916">
                  <c:v>1.0400400000000001</c:v>
                </c:pt>
                <c:pt idx="37917">
                  <c:v>1.0449200000000001</c:v>
                </c:pt>
                <c:pt idx="37918">
                  <c:v>1.02783</c:v>
                </c:pt>
                <c:pt idx="37919">
                  <c:v>1.02783</c:v>
                </c:pt>
                <c:pt idx="37920">
                  <c:v>1.02051</c:v>
                </c:pt>
                <c:pt idx="37921">
                  <c:v>1.00098</c:v>
                </c:pt>
                <c:pt idx="37922">
                  <c:v>0.98877000000000004</c:v>
                </c:pt>
                <c:pt idx="37923">
                  <c:v>0.98877000000000004</c:v>
                </c:pt>
                <c:pt idx="37924">
                  <c:v>0.93994100000000003</c:v>
                </c:pt>
                <c:pt idx="37925">
                  <c:v>0.94970699999999997</c:v>
                </c:pt>
                <c:pt idx="37926">
                  <c:v>0.92040999999999995</c:v>
                </c:pt>
                <c:pt idx="37927">
                  <c:v>0.930176</c:v>
                </c:pt>
                <c:pt idx="37928">
                  <c:v>0.91308599999999995</c:v>
                </c:pt>
                <c:pt idx="37929">
                  <c:v>0.90332000000000001</c:v>
                </c:pt>
                <c:pt idx="37930">
                  <c:v>0.88622999999999996</c:v>
                </c:pt>
                <c:pt idx="37931">
                  <c:v>0.85449200000000003</c:v>
                </c:pt>
                <c:pt idx="37932">
                  <c:v>0.82519500000000001</c:v>
                </c:pt>
                <c:pt idx="37933">
                  <c:v>0.81298800000000004</c:v>
                </c:pt>
                <c:pt idx="37934">
                  <c:v>0.79834000000000005</c:v>
                </c:pt>
                <c:pt idx="37935">
                  <c:v>0.78125</c:v>
                </c:pt>
                <c:pt idx="37936">
                  <c:v>0.75683599999999995</c:v>
                </c:pt>
                <c:pt idx="37937">
                  <c:v>0.71289100000000005</c:v>
                </c:pt>
                <c:pt idx="37938">
                  <c:v>0.68359400000000003</c:v>
                </c:pt>
                <c:pt idx="37939">
                  <c:v>0.66894500000000001</c:v>
                </c:pt>
                <c:pt idx="37940">
                  <c:v>0.63476600000000005</c:v>
                </c:pt>
                <c:pt idx="37941">
                  <c:v>0.617676</c:v>
                </c:pt>
                <c:pt idx="37942">
                  <c:v>0.58593799999999996</c:v>
                </c:pt>
                <c:pt idx="37943">
                  <c:v>0.56152299999999999</c:v>
                </c:pt>
                <c:pt idx="37944">
                  <c:v>0.52978499999999995</c:v>
                </c:pt>
                <c:pt idx="37945">
                  <c:v>0.52490199999999998</c:v>
                </c:pt>
                <c:pt idx="37946">
                  <c:v>0.49072300000000002</c:v>
                </c:pt>
                <c:pt idx="37947">
                  <c:v>0.44433600000000001</c:v>
                </c:pt>
                <c:pt idx="37948">
                  <c:v>0.41748000000000002</c:v>
                </c:pt>
                <c:pt idx="37949">
                  <c:v>0.38574199999999997</c:v>
                </c:pt>
                <c:pt idx="37950">
                  <c:v>0.36376999999999998</c:v>
                </c:pt>
                <c:pt idx="37951">
                  <c:v>0.32958999999999999</c:v>
                </c:pt>
                <c:pt idx="37952">
                  <c:v>0.27587899999999999</c:v>
                </c:pt>
                <c:pt idx="37953">
                  <c:v>0.25146499999999999</c:v>
                </c:pt>
                <c:pt idx="37954">
                  <c:v>0.21728500000000001</c:v>
                </c:pt>
                <c:pt idx="37955">
                  <c:v>0.21240200000000001</c:v>
                </c:pt>
                <c:pt idx="37956">
                  <c:v>0.163574</c:v>
                </c:pt>
                <c:pt idx="37957">
                  <c:v>0.12695300000000001</c:v>
                </c:pt>
                <c:pt idx="37958">
                  <c:v>0.10498</c:v>
                </c:pt>
                <c:pt idx="37959">
                  <c:v>6.8359400000000001E-2</c:v>
                </c:pt>
                <c:pt idx="37960">
                  <c:v>3.41797E-2</c:v>
                </c:pt>
                <c:pt idx="37961">
                  <c:v>7.3242200000000002E-3</c:v>
                </c:pt>
                <c:pt idx="37962">
                  <c:v>-3.41797E-2</c:v>
                </c:pt>
                <c:pt idx="37963">
                  <c:v>-9.0331999999999996E-2</c:v>
                </c:pt>
                <c:pt idx="37964">
                  <c:v>-9.5214800000000002E-2</c:v>
                </c:pt>
                <c:pt idx="37965">
                  <c:v>-0.114746</c:v>
                </c:pt>
                <c:pt idx="37966">
                  <c:v>-0.151367</c:v>
                </c:pt>
                <c:pt idx="37967">
                  <c:v>-0.17822299999999999</c:v>
                </c:pt>
                <c:pt idx="37968">
                  <c:v>-0.21484400000000001</c:v>
                </c:pt>
                <c:pt idx="37969">
                  <c:v>-0.24902299999999999</c:v>
                </c:pt>
                <c:pt idx="37970">
                  <c:v>-0.29052699999999998</c:v>
                </c:pt>
                <c:pt idx="37971">
                  <c:v>-0.31005899999999997</c:v>
                </c:pt>
                <c:pt idx="37972">
                  <c:v>-0.34179700000000002</c:v>
                </c:pt>
                <c:pt idx="37973">
                  <c:v>-0.36865199999999998</c:v>
                </c:pt>
                <c:pt idx="37974">
                  <c:v>-0.41748000000000002</c:v>
                </c:pt>
                <c:pt idx="37975">
                  <c:v>-0.44433600000000001</c:v>
                </c:pt>
                <c:pt idx="37976">
                  <c:v>-0.461426</c:v>
                </c:pt>
                <c:pt idx="37977">
                  <c:v>-0.49072300000000002</c:v>
                </c:pt>
                <c:pt idx="37978">
                  <c:v>-0.52490199999999998</c:v>
                </c:pt>
                <c:pt idx="37979">
                  <c:v>-0.554199</c:v>
                </c:pt>
                <c:pt idx="37980">
                  <c:v>-0.58349600000000001</c:v>
                </c:pt>
                <c:pt idx="37981">
                  <c:v>-0.61035200000000001</c:v>
                </c:pt>
                <c:pt idx="37982">
                  <c:v>-0.62988299999999997</c:v>
                </c:pt>
                <c:pt idx="37983">
                  <c:v>-0.63964799999999999</c:v>
                </c:pt>
                <c:pt idx="37984">
                  <c:v>-0.73974600000000001</c:v>
                </c:pt>
                <c:pt idx="37985">
                  <c:v>-0.68603499999999995</c:v>
                </c:pt>
                <c:pt idx="37986">
                  <c:v>-0.72509800000000002</c:v>
                </c:pt>
                <c:pt idx="37987">
                  <c:v>-0.74462899999999999</c:v>
                </c:pt>
                <c:pt idx="37988">
                  <c:v>-0.75683599999999995</c:v>
                </c:pt>
                <c:pt idx="37989">
                  <c:v>-0.76904300000000003</c:v>
                </c:pt>
                <c:pt idx="37990">
                  <c:v>-0.80566400000000005</c:v>
                </c:pt>
                <c:pt idx="37991">
                  <c:v>-0.83007799999999998</c:v>
                </c:pt>
                <c:pt idx="37992">
                  <c:v>-0.84472700000000001</c:v>
                </c:pt>
                <c:pt idx="37993">
                  <c:v>-0.87890599999999997</c:v>
                </c:pt>
                <c:pt idx="37994">
                  <c:v>-0.87646500000000005</c:v>
                </c:pt>
                <c:pt idx="37995">
                  <c:v>-0.866699</c:v>
                </c:pt>
                <c:pt idx="37996">
                  <c:v>-0.90332000000000001</c:v>
                </c:pt>
                <c:pt idx="37997">
                  <c:v>-0.91796900000000003</c:v>
                </c:pt>
                <c:pt idx="37998">
                  <c:v>-0.91552699999999998</c:v>
                </c:pt>
                <c:pt idx="37999">
                  <c:v>-0.92285200000000001</c:v>
                </c:pt>
                <c:pt idx="38000">
                  <c:v>-0.93261700000000003</c:v>
                </c:pt>
                <c:pt idx="38001">
                  <c:v>-0.93261700000000003</c:v>
                </c:pt>
                <c:pt idx="38002">
                  <c:v>-0.9375</c:v>
                </c:pt>
                <c:pt idx="38003">
                  <c:v>-0.95214799999999999</c:v>
                </c:pt>
                <c:pt idx="38004">
                  <c:v>-0.96679700000000002</c:v>
                </c:pt>
                <c:pt idx="38005">
                  <c:v>-0.95703099999999997</c:v>
                </c:pt>
                <c:pt idx="38006">
                  <c:v>-0.95947300000000002</c:v>
                </c:pt>
                <c:pt idx="38007">
                  <c:v>-0.97656200000000004</c:v>
                </c:pt>
                <c:pt idx="38008">
                  <c:v>-0.97656200000000004</c:v>
                </c:pt>
                <c:pt idx="38009">
                  <c:v>-0.96191400000000005</c:v>
                </c:pt>
                <c:pt idx="38010">
                  <c:v>-0.96679700000000002</c:v>
                </c:pt>
                <c:pt idx="38011">
                  <c:v>-0.95214799999999999</c:v>
                </c:pt>
                <c:pt idx="38012">
                  <c:v>-0.95214799999999999</c:v>
                </c:pt>
                <c:pt idx="38013">
                  <c:v>-0.95459000000000005</c:v>
                </c:pt>
                <c:pt idx="38014">
                  <c:v>-0.9375</c:v>
                </c:pt>
                <c:pt idx="38015">
                  <c:v>-0.92285200000000001</c:v>
                </c:pt>
                <c:pt idx="38016">
                  <c:v>-0.92529300000000003</c:v>
                </c:pt>
                <c:pt idx="38017">
                  <c:v>-0.91064500000000004</c:v>
                </c:pt>
                <c:pt idx="38018">
                  <c:v>-0.89843799999999996</c:v>
                </c:pt>
                <c:pt idx="38019">
                  <c:v>-0.87890599999999997</c:v>
                </c:pt>
                <c:pt idx="38020">
                  <c:v>-0.87158199999999997</c:v>
                </c:pt>
                <c:pt idx="38021">
                  <c:v>-0.86914100000000005</c:v>
                </c:pt>
                <c:pt idx="38022">
                  <c:v>-0.83252000000000004</c:v>
                </c:pt>
                <c:pt idx="38023">
                  <c:v>-0.773926</c:v>
                </c:pt>
                <c:pt idx="38024">
                  <c:v>-0.82275399999999999</c:v>
                </c:pt>
                <c:pt idx="38025">
                  <c:v>-0.79834000000000005</c:v>
                </c:pt>
                <c:pt idx="38026">
                  <c:v>-0.773926</c:v>
                </c:pt>
                <c:pt idx="38027">
                  <c:v>-0.75195299999999998</c:v>
                </c:pt>
                <c:pt idx="38028">
                  <c:v>-0.73730499999999999</c:v>
                </c:pt>
                <c:pt idx="38029">
                  <c:v>-0.710449</c:v>
                </c:pt>
                <c:pt idx="38030">
                  <c:v>-0.67871099999999995</c:v>
                </c:pt>
                <c:pt idx="38031">
                  <c:v>-0.65429700000000002</c:v>
                </c:pt>
                <c:pt idx="38032">
                  <c:v>-0.64209000000000005</c:v>
                </c:pt>
                <c:pt idx="38033">
                  <c:v>-0.617676</c:v>
                </c:pt>
                <c:pt idx="38034">
                  <c:v>-0.61035200000000001</c:v>
                </c:pt>
                <c:pt idx="38035">
                  <c:v>-0.56884800000000002</c:v>
                </c:pt>
                <c:pt idx="38036">
                  <c:v>-0.52002000000000004</c:v>
                </c:pt>
                <c:pt idx="38037">
                  <c:v>-0.50781200000000004</c:v>
                </c:pt>
                <c:pt idx="38038">
                  <c:v>-0.476074</c:v>
                </c:pt>
                <c:pt idx="38039">
                  <c:v>-0.44677699999999998</c:v>
                </c:pt>
                <c:pt idx="38040">
                  <c:v>-0.41503899999999999</c:v>
                </c:pt>
                <c:pt idx="38041">
                  <c:v>-0.383301</c:v>
                </c:pt>
                <c:pt idx="38042">
                  <c:v>-0.37109399999999998</c:v>
                </c:pt>
                <c:pt idx="38043">
                  <c:v>-0.33935500000000002</c:v>
                </c:pt>
                <c:pt idx="38044">
                  <c:v>-0.30029299999999998</c:v>
                </c:pt>
                <c:pt idx="38045">
                  <c:v>-0.26123000000000002</c:v>
                </c:pt>
                <c:pt idx="38046">
                  <c:v>-0.224609</c:v>
                </c:pt>
                <c:pt idx="38047">
                  <c:v>-0.21240200000000001</c:v>
                </c:pt>
                <c:pt idx="38048">
                  <c:v>-0.166016</c:v>
                </c:pt>
                <c:pt idx="38049">
                  <c:v>-0.10498</c:v>
                </c:pt>
                <c:pt idx="38050">
                  <c:v>-9.5214800000000002E-2</c:v>
                </c:pt>
                <c:pt idx="38051">
                  <c:v>-6.5918000000000004E-2</c:v>
                </c:pt>
                <c:pt idx="38052">
                  <c:v>-5.8593800000000001E-2</c:v>
                </c:pt>
                <c:pt idx="38053">
                  <c:v>7.3242200000000002E-3</c:v>
                </c:pt>
                <c:pt idx="38054">
                  <c:v>2.4414100000000001E-2</c:v>
                </c:pt>
                <c:pt idx="38055">
                  <c:v>5.8593800000000001E-2</c:v>
                </c:pt>
                <c:pt idx="38056">
                  <c:v>8.7890599999999999E-2</c:v>
                </c:pt>
                <c:pt idx="38057">
                  <c:v>0.124512</c:v>
                </c:pt>
                <c:pt idx="38058">
                  <c:v>0.151367</c:v>
                </c:pt>
                <c:pt idx="38059">
                  <c:v>0.19775400000000001</c:v>
                </c:pt>
                <c:pt idx="38060">
                  <c:v>0.227051</c:v>
                </c:pt>
                <c:pt idx="38061">
                  <c:v>0.25390600000000002</c:v>
                </c:pt>
                <c:pt idx="38062">
                  <c:v>0.32958999999999999</c:v>
                </c:pt>
                <c:pt idx="38063">
                  <c:v>0.31005899999999997</c:v>
                </c:pt>
                <c:pt idx="38064">
                  <c:v>0.34423799999999999</c:v>
                </c:pt>
                <c:pt idx="38065">
                  <c:v>0.38574199999999997</c:v>
                </c:pt>
                <c:pt idx="38066">
                  <c:v>0.41992200000000002</c:v>
                </c:pt>
                <c:pt idx="38067">
                  <c:v>0.44677699999999998</c:v>
                </c:pt>
                <c:pt idx="38068">
                  <c:v>0.47119100000000003</c:v>
                </c:pt>
                <c:pt idx="38069">
                  <c:v>0.48828100000000002</c:v>
                </c:pt>
                <c:pt idx="38070">
                  <c:v>0.52246099999999995</c:v>
                </c:pt>
                <c:pt idx="38071">
                  <c:v>0.554199</c:v>
                </c:pt>
                <c:pt idx="38072">
                  <c:v>0.59082000000000001</c:v>
                </c:pt>
                <c:pt idx="38073">
                  <c:v>0.60790999999999995</c:v>
                </c:pt>
                <c:pt idx="38074">
                  <c:v>0.62744100000000003</c:v>
                </c:pt>
                <c:pt idx="38075">
                  <c:v>0.64941400000000005</c:v>
                </c:pt>
                <c:pt idx="38076">
                  <c:v>0.68603499999999995</c:v>
                </c:pt>
                <c:pt idx="38077">
                  <c:v>0.71777299999999999</c:v>
                </c:pt>
                <c:pt idx="38078">
                  <c:v>0.73486300000000004</c:v>
                </c:pt>
                <c:pt idx="38079">
                  <c:v>0.76660200000000001</c:v>
                </c:pt>
                <c:pt idx="38080">
                  <c:v>0.78369100000000003</c:v>
                </c:pt>
                <c:pt idx="38081">
                  <c:v>0.79589799999999999</c:v>
                </c:pt>
                <c:pt idx="38082">
                  <c:v>0.81787100000000001</c:v>
                </c:pt>
                <c:pt idx="38083">
                  <c:v>0.84228499999999995</c:v>
                </c:pt>
                <c:pt idx="38084">
                  <c:v>0.83740199999999998</c:v>
                </c:pt>
                <c:pt idx="38085">
                  <c:v>0.89111300000000004</c:v>
                </c:pt>
                <c:pt idx="38086">
                  <c:v>0.89111300000000004</c:v>
                </c:pt>
                <c:pt idx="38087">
                  <c:v>0.91796900000000003</c:v>
                </c:pt>
                <c:pt idx="38088">
                  <c:v>0.92529300000000003</c:v>
                </c:pt>
                <c:pt idx="38089">
                  <c:v>0.94726600000000005</c:v>
                </c:pt>
                <c:pt idx="38090">
                  <c:v>0.96435499999999996</c:v>
                </c:pt>
                <c:pt idx="38091">
                  <c:v>0.96435499999999996</c:v>
                </c:pt>
                <c:pt idx="38092">
                  <c:v>0.97656200000000004</c:v>
                </c:pt>
                <c:pt idx="38093">
                  <c:v>0.96679700000000002</c:v>
                </c:pt>
                <c:pt idx="38094">
                  <c:v>0.99609400000000003</c:v>
                </c:pt>
                <c:pt idx="38095">
                  <c:v>1.0083</c:v>
                </c:pt>
                <c:pt idx="38096">
                  <c:v>1.0083</c:v>
                </c:pt>
                <c:pt idx="38097">
                  <c:v>1.01562</c:v>
                </c:pt>
                <c:pt idx="38098">
                  <c:v>1.00586</c:v>
                </c:pt>
                <c:pt idx="38099">
                  <c:v>1.02539</c:v>
                </c:pt>
                <c:pt idx="38100">
                  <c:v>1.03027</c:v>
                </c:pt>
                <c:pt idx="38101">
                  <c:v>1.02783</c:v>
                </c:pt>
                <c:pt idx="38102">
                  <c:v>1.03271</c:v>
                </c:pt>
                <c:pt idx="38103">
                  <c:v>1.0351600000000001</c:v>
                </c:pt>
                <c:pt idx="38104">
                  <c:v>1.0424800000000001</c:v>
                </c:pt>
                <c:pt idx="38105">
                  <c:v>1.02539</c:v>
                </c:pt>
                <c:pt idx="38106">
                  <c:v>1.02539</c:v>
                </c:pt>
                <c:pt idx="38107">
                  <c:v>1.01807</c:v>
                </c:pt>
                <c:pt idx="38108">
                  <c:v>1.01074</c:v>
                </c:pt>
                <c:pt idx="38109">
                  <c:v>1.01562</c:v>
                </c:pt>
                <c:pt idx="38110">
                  <c:v>0.99853499999999995</c:v>
                </c:pt>
                <c:pt idx="38111">
                  <c:v>0.98144500000000001</c:v>
                </c:pt>
                <c:pt idx="38112">
                  <c:v>1.00098</c:v>
                </c:pt>
                <c:pt idx="38113">
                  <c:v>0.95947300000000002</c:v>
                </c:pt>
                <c:pt idx="38114">
                  <c:v>0.97656200000000004</c:v>
                </c:pt>
                <c:pt idx="38115">
                  <c:v>0.95214799999999999</c:v>
                </c:pt>
                <c:pt idx="38116">
                  <c:v>0.94726600000000005</c:v>
                </c:pt>
                <c:pt idx="38117">
                  <c:v>0.91552699999999998</c:v>
                </c:pt>
                <c:pt idx="38118">
                  <c:v>0.88134800000000002</c:v>
                </c:pt>
                <c:pt idx="38119">
                  <c:v>0.88622999999999996</c:v>
                </c:pt>
                <c:pt idx="38120">
                  <c:v>0.87158199999999997</c:v>
                </c:pt>
                <c:pt idx="38121">
                  <c:v>0.852051</c:v>
                </c:pt>
                <c:pt idx="38122">
                  <c:v>0.82763699999999996</c:v>
                </c:pt>
                <c:pt idx="38123">
                  <c:v>0.81787100000000001</c:v>
                </c:pt>
                <c:pt idx="38124">
                  <c:v>0.78125</c:v>
                </c:pt>
                <c:pt idx="38125">
                  <c:v>0.79101600000000005</c:v>
                </c:pt>
                <c:pt idx="38126">
                  <c:v>0.74951199999999996</c:v>
                </c:pt>
                <c:pt idx="38127">
                  <c:v>0.72753900000000005</c:v>
                </c:pt>
                <c:pt idx="38128">
                  <c:v>0.71289100000000005</c:v>
                </c:pt>
                <c:pt idx="38129">
                  <c:v>0.68115199999999998</c:v>
                </c:pt>
                <c:pt idx="38130">
                  <c:v>0.64697300000000002</c:v>
                </c:pt>
                <c:pt idx="38131">
                  <c:v>0.63476600000000005</c:v>
                </c:pt>
                <c:pt idx="38132">
                  <c:v>0.60546900000000003</c:v>
                </c:pt>
                <c:pt idx="38133">
                  <c:v>0.58349600000000001</c:v>
                </c:pt>
                <c:pt idx="38134">
                  <c:v>0.54199200000000003</c:v>
                </c:pt>
                <c:pt idx="38135">
                  <c:v>0.51757799999999998</c:v>
                </c:pt>
                <c:pt idx="38136">
                  <c:v>0.48583999999999999</c:v>
                </c:pt>
                <c:pt idx="38137">
                  <c:v>0.46875</c:v>
                </c:pt>
                <c:pt idx="38138">
                  <c:v>0.43212899999999999</c:v>
                </c:pt>
                <c:pt idx="38139">
                  <c:v>0.390625</c:v>
                </c:pt>
                <c:pt idx="38140">
                  <c:v>0.36132799999999998</c:v>
                </c:pt>
                <c:pt idx="38141">
                  <c:v>0.34423799999999999</c:v>
                </c:pt>
                <c:pt idx="38142">
                  <c:v>0.302734</c:v>
                </c:pt>
                <c:pt idx="38143">
                  <c:v>0.28076200000000001</c:v>
                </c:pt>
                <c:pt idx="38144">
                  <c:v>0.26367200000000002</c:v>
                </c:pt>
                <c:pt idx="38145">
                  <c:v>0.20507800000000001</c:v>
                </c:pt>
                <c:pt idx="38146">
                  <c:v>0.18310499999999999</c:v>
                </c:pt>
                <c:pt idx="38147">
                  <c:v>0.146484</c:v>
                </c:pt>
                <c:pt idx="38148">
                  <c:v>0.124512</c:v>
                </c:pt>
                <c:pt idx="38149">
                  <c:v>9.7656199999999999E-2</c:v>
                </c:pt>
                <c:pt idx="38150">
                  <c:v>5.6152300000000002E-2</c:v>
                </c:pt>
                <c:pt idx="38151">
                  <c:v>1.9531199999999999E-2</c:v>
                </c:pt>
                <c:pt idx="38152">
                  <c:v>-1.2207000000000001E-2</c:v>
                </c:pt>
                <c:pt idx="38153">
                  <c:v>-3.1738299999999997E-2</c:v>
                </c:pt>
                <c:pt idx="38154">
                  <c:v>-7.3242199999999993E-2</c:v>
                </c:pt>
                <c:pt idx="38155">
                  <c:v>-0.10009800000000001</c:v>
                </c:pt>
                <c:pt idx="38156">
                  <c:v>-0.146484</c:v>
                </c:pt>
                <c:pt idx="38157">
                  <c:v>-0.168457</c:v>
                </c:pt>
                <c:pt idx="38158">
                  <c:v>-0.19287099999999999</c:v>
                </c:pt>
                <c:pt idx="38159">
                  <c:v>-0.229492</c:v>
                </c:pt>
                <c:pt idx="38160">
                  <c:v>-0.26367200000000002</c:v>
                </c:pt>
                <c:pt idx="38161">
                  <c:v>-0.30029299999999998</c:v>
                </c:pt>
                <c:pt idx="38162">
                  <c:v>-0.32470700000000002</c:v>
                </c:pt>
                <c:pt idx="38163">
                  <c:v>-0.36865199999999998</c:v>
                </c:pt>
                <c:pt idx="38164">
                  <c:v>-0.39306600000000003</c:v>
                </c:pt>
                <c:pt idx="38165">
                  <c:v>-0.42236299999999999</c:v>
                </c:pt>
                <c:pt idx="38166">
                  <c:v>-0.44433600000000001</c:v>
                </c:pt>
                <c:pt idx="38167">
                  <c:v>-0.478516</c:v>
                </c:pt>
                <c:pt idx="38168">
                  <c:v>-0.50537100000000001</c:v>
                </c:pt>
                <c:pt idx="38169">
                  <c:v>-0.53466800000000003</c:v>
                </c:pt>
                <c:pt idx="38170">
                  <c:v>-0.56640599999999997</c:v>
                </c:pt>
                <c:pt idx="38171">
                  <c:v>-0.58349600000000001</c:v>
                </c:pt>
                <c:pt idx="38172">
                  <c:v>-0.60302699999999998</c:v>
                </c:pt>
                <c:pt idx="38173">
                  <c:v>-0.64941400000000005</c:v>
                </c:pt>
                <c:pt idx="38174">
                  <c:v>-0.67627000000000004</c:v>
                </c:pt>
                <c:pt idx="38175">
                  <c:v>-0.67382799999999998</c:v>
                </c:pt>
                <c:pt idx="38176">
                  <c:v>-0.71777299999999999</c:v>
                </c:pt>
                <c:pt idx="38177">
                  <c:v>-0.72997999999999996</c:v>
                </c:pt>
                <c:pt idx="38178">
                  <c:v>-0.75439500000000004</c:v>
                </c:pt>
                <c:pt idx="38179">
                  <c:v>-0.76660200000000001</c:v>
                </c:pt>
                <c:pt idx="38180">
                  <c:v>-0.80078099999999997</c:v>
                </c:pt>
                <c:pt idx="38181">
                  <c:v>-0.81054700000000002</c:v>
                </c:pt>
                <c:pt idx="38182">
                  <c:v>-0.83252000000000004</c:v>
                </c:pt>
                <c:pt idx="38183">
                  <c:v>-0.86914100000000005</c:v>
                </c:pt>
                <c:pt idx="38184">
                  <c:v>-0.866699</c:v>
                </c:pt>
                <c:pt idx="38185">
                  <c:v>-0.90820299999999998</c:v>
                </c:pt>
                <c:pt idx="38186">
                  <c:v>-0.88867200000000002</c:v>
                </c:pt>
                <c:pt idx="38187">
                  <c:v>-0.89599600000000001</c:v>
                </c:pt>
                <c:pt idx="38188">
                  <c:v>-0.92285200000000001</c:v>
                </c:pt>
                <c:pt idx="38189">
                  <c:v>-0.92773399999999995</c:v>
                </c:pt>
                <c:pt idx="38190">
                  <c:v>-0.95214799999999999</c:v>
                </c:pt>
                <c:pt idx="38191">
                  <c:v>-0.944824</c:v>
                </c:pt>
                <c:pt idx="38192">
                  <c:v>-0.96679700000000002</c:v>
                </c:pt>
                <c:pt idx="38193">
                  <c:v>-0.96435499999999996</c:v>
                </c:pt>
                <c:pt idx="38194">
                  <c:v>-0.95459000000000005</c:v>
                </c:pt>
                <c:pt idx="38195">
                  <c:v>-0.96923800000000004</c:v>
                </c:pt>
                <c:pt idx="38196">
                  <c:v>-0.97900399999999999</c:v>
                </c:pt>
                <c:pt idx="38197">
                  <c:v>-0.97412100000000001</c:v>
                </c:pt>
                <c:pt idx="38198">
                  <c:v>-0.96679700000000002</c:v>
                </c:pt>
                <c:pt idx="38199">
                  <c:v>-0.96679700000000002</c:v>
                </c:pt>
                <c:pt idx="38200">
                  <c:v>-0.97412100000000001</c:v>
                </c:pt>
                <c:pt idx="38201">
                  <c:v>-0.97167999999999999</c:v>
                </c:pt>
                <c:pt idx="38202">
                  <c:v>-0.97900399999999999</c:v>
                </c:pt>
                <c:pt idx="38203">
                  <c:v>-0.95947300000000002</c:v>
                </c:pt>
                <c:pt idx="38204">
                  <c:v>-0.94970699999999997</c:v>
                </c:pt>
                <c:pt idx="38205">
                  <c:v>-0.94726600000000005</c:v>
                </c:pt>
                <c:pt idx="38206">
                  <c:v>-0.93994100000000003</c:v>
                </c:pt>
                <c:pt idx="38207">
                  <c:v>-0.93261700000000003</c:v>
                </c:pt>
                <c:pt idx="38208">
                  <c:v>-0.92040999999999995</c:v>
                </c:pt>
                <c:pt idx="38209">
                  <c:v>-0.91308599999999995</c:v>
                </c:pt>
                <c:pt idx="38210">
                  <c:v>-0.89111300000000004</c:v>
                </c:pt>
                <c:pt idx="38211">
                  <c:v>-0.87646500000000005</c:v>
                </c:pt>
                <c:pt idx="38212">
                  <c:v>-0.85693399999999997</c:v>
                </c:pt>
                <c:pt idx="38213">
                  <c:v>-0.89599600000000001</c:v>
                </c:pt>
                <c:pt idx="38214">
                  <c:v>-0.82031200000000004</c:v>
                </c:pt>
                <c:pt idx="38215">
                  <c:v>-0.81542999999999999</c:v>
                </c:pt>
                <c:pt idx="38216">
                  <c:v>-0.788574</c:v>
                </c:pt>
                <c:pt idx="38217">
                  <c:v>-0.77148399999999995</c:v>
                </c:pt>
                <c:pt idx="38218">
                  <c:v>-0.75927699999999998</c:v>
                </c:pt>
                <c:pt idx="38219">
                  <c:v>-0.73486300000000004</c:v>
                </c:pt>
                <c:pt idx="38220">
                  <c:v>-0.703125</c:v>
                </c:pt>
                <c:pt idx="38221">
                  <c:v>-0.68359400000000003</c:v>
                </c:pt>
                <c:pt idx="38222">
                  <c:v>-0.67627000000000004</c:v>
                </c:pt>
                <c:pt idx="38223">
                  <c:v>-0.63964799999999999</c:v>
                </c:pt>
                <c:pt idx="38224">
                  <c:v>-0.62255899999999997</c:v>
                </c:pt>
                <c:pt idx="38225">
                  <c:v>-0.58349600000000001</c:v>
                </c:pt>
                <c:pt idx="38226">
                  <c:v>-0.57617200000000002</c:v>
                </c:pt>
                <c:pt idx="38227">
                  <c:v>-0.51513699999999996</c:v>
                </c:pt>
                <c:pt idx="38228">
                  <c:v>-0.49804700000000002</c:v>
                </c:pt>
                <c:pt idx="38229">
                  <c:v>-0.46875</c:v>
                </c:pt>
                <c:pt idx="38230">
                  <c:v>-0.44189499999999998</c:v>
                </c:pt>
                <c:pt idx="38231">
                  <c:v>-0.41748000000000002</c:v>
                </c:pt>
                <c:pt idx="38232">
                  <c:v>-0.383301</c:v>
                </c:pt>
                <c:pt idx="38233">
                  <c:v>-0.33447300000000002</c:v>
                </c:pt>
                <c:pt idx="38234">
                  <c:v>-0.319824</c:v>
                </c:pt>
                <c:pt idx="38235">
                  <c:v>-0.29296899999999998</c:v>
                </c:pt>
                <c:pt idx="38236">
                  <c:v>-0.25878899999999999</c:v>
                </c:pt>
                <c:pt idx="38237">
                  <c:v>-0.224609</c:v>
                </c:pt>
                <c:pt idx="38238">
                  <c:v>-0.19042999999999999</c:v>
                </c:pt>
                <c:pt idx="38239">
                  <c:v>-0.12939500000000001</c:v>
                </c:pt>
                <c:pt idx="38240">
                  <c:v>-0.124512</c:v>
                </c:pt>
                <c:pt idx="38241">
                  <c:v>-9.0331999999999996E-2</c:v>
                </c:pt>
                <c:pt idx="38242">
                  <c:v>-5.3710899999999999E-2</c:v>
                </c:pt>
                <c:pt idx="38243">
                  <c:v>-2.1972700000000001E-2</c:v>
                </c:pt>
                <c:pt idx="38244">
                  <c:v>9.7656199999999992E-3</c:v>
                </c:pt>
                <c:pt idx="38245">
                  <c:v>4.39453E-2</c:v>
                </c:pt>
                <c:pt idx="38246">
                  <c:v>8.5449200000000003E-2</c:v>
                </c:pt>
                <c:pt idx="38247">
                  <c:v>0.107422</c:v>
                </c:pt>
                <c:pt idx="38248">
                  <c:v>0.14160200000000001</c:v>
                </c:pt>
                <c:pt idx="38249">
                  <c:v>0.18066399999999999</c:v>
                </c:pt>
                <c:pt idx="38250">
                  <c:v>0.21484400000000001</c:v>
                </c:pt>
                <c:pt idx="38251">
                  <c:v>0.244141</c:v>
                </c:pt>
                <c:pt idx="38252">
                  <c:v>0.33447300000000002</c:v>
                </c:pt>
                <c:pt idx="38253">
                  <c:v>0.29541000000000001</c:v>
                </c:pt>
                <c:pt idx="38254">
                  <c:v>0.33447300000000002</c:v>
                </c:pt>
                <c:pt idx="38255">
                  <c:v>0.38818399999999997</c:v>
                </c:pt>
                <c:pt idx="38256">
                  <c:v>0.400391</c:v>
                </c:pt>
                <c:pt idx="38257">
                  <c:v>0.43945299999999998</c:v>
                </c:pt>
                <c:pt idx="38258">
                  <c:v>0.476074</c:v>
                </c:pt>
                <c:pt idx="38259">
                  <c:v>0.48095700000000002</c:v>
                </c:pt>
                <c:pt idx="38260">
                  <c:v>0.51757799999999998</c:v>
                </c:pt>
                <c:pt idx="38261">
                  <c:v>0.53222700000000001</c:v>
                </c:pt>
                <c:pt idx="38262">
                  <c:v>0.56640599999999997</c:v>
                </c:pt>
                <c:pt idx="38263">
                  <c:v>0.59814500000000004</c:v>
                </c:pt>
                <c:pt idx="38264">
                  <c:v>0.63720699999999997</c:v>
                </c:pt>
                <c:pt idx="38265">
                  <c:v>0.67382799999999998</c:v>
                </c:pt>
                <c:pt idx="38266">
                  <c:v>0.69091800000000003</c:v>
                </c:pt>
                <c:pt idx="38267">
                  <c:v>0.72509800000000002</c:v>
                </c:pt>
                <c:pt idx="38268">
                  <c:v>0.73486300000000004</c:v>
                </c:pt>
                <c:pt idx="38269">
                  <c:v>0.77148399999999995</c:v>
                </c:pt>
                <c:pt idx="38270">
                  <c:v>0.79101600000000005</c:v>
                </c:pt>
                <c:pt idx="38271">
                  <c:v>0.80566400000000005</c:v>
                </c:pt>
                <c:pt idx="38272">
                  <c:v>0.83252000000000004</c:v>
                </c:pt>
                <c:pt idx="38273">
                  <c:v>0.85449200000000003</c:v>
                </c:pt>
                <c:pt idx="38274">
                  <c:v>0.85693399999999997</c:v>
                </c:pt>
                <c:pt idx="38275">
                  <c:v>0.88378900000000005</c:v>
                </c:pt>
                <c:pt idx="38276">
                  <c:v>0.91064500000000004</c:v>
                </c:pt>
                <c:pt idx="38277">
                  <c:v>0.92773399999999995</c:v>
                </c:pt>
                <c:pt idx="38278">
                  <c:v>0.93994100000000003</c:v>
                </c:pt>
                <c:pt idx="38279">
                  <c:v>0.96435499999999996</c:v>
                </c:pt>
                <c:pt idx="38280">
                  <c:v>0.97412100000000001</c:v>
                </c:pt>
                <c:pt idx="38281">
                  <c:v>0.99121099999999995</c:v>
                </c:pt>
                <c:pt idx="38282">
                  <c:v>0.98877000000000004</c:v>
                </c:pt>
                <c:pt idx="38283">
                  <c:v>0.99853499999999995</c:v>
                </c:pt>
                <c:pt idx="38284">
                  <c:v>1.02051</c:v>
                </c:pt>
                <c:pt idx="38285">
                  <c:v>1.02539</c:v>
                </c:pt>
                <c:pt idx="38286">
                  <c:v>1.02783</c:v>
                </c:pt>
                <c:pt idx="38287">
                  <c:v>1.0400400000000001</c:v>
                </c:pt>
                <c:pt idx="38288">
                  <c:v>1.0424800000000001</c:v>
                </c:pt>
                <c:pt idx="38289">
                  <c:v>1.0522499999999999</c:v>
                </c:pt>
                <c:pt idx="38290">
                  <c:v>1.0498000000000001</c:v>
                </c:pt>
                <c:pt idx="38291">
                  <c:v>1.0595699999999999</c:v>
                </c:pt>
                <c:pt idx="38292">
                  <c:v>1.0595699999999999</c:v>
                </c:pt>
                <c:pt idx="38293">
                  <c:v>1.01807</c:v>
                </c:pt>
                <c:pt idx="38294">
                  <c:v>1.0498000000000001</c:v>
                </c:pt>
                <c:pt idx="38295">
                  <c:v>1.0644499999999999</c:v>
                </c:pt>
                <c:pt idx="38296">
                  <c:v>1.0473600000000001</c:v>
                </c:pt>
                <c:pt idx="38297">
                  <c:v>1.0351600000000001</c:v>
                </c:pt>
                <c:pt idx="38298">
                  <c:v>1.0473600000000001</c:v>
                </c:pt>
                <c:pt idx="38299">
                  <c:v>1.0376000000000001</c:v>
                </c:pt>
                <c:pt idx="38300">
                  <c:v>1.03271</c:v>
                </c:pt>
                <c:pt idx="38301">
                  <c:v>1.01807</c:v>
                </c:pt>
                <c:pt idx="38302">
                  <c:v>1.02051</c:v>
                </c:pt>
                <c:pt idx="38303">
                  <c:v>1.00586</c:v>
                </c:pt>
                <c:pt idx="38304">
                  <c:v>1.02051</c:v>
                </c:pt>
                <c:pt idx="38305">
                  <c:v>0.98388699999999996</c:v>
                </c:pt>
                <c:pt idx="38306">
                  <c:v>0.96191400000000005</c:v>
                </c:pt>
                <c:pt idx="38307">
                  <c:v>0.95459000000000005</c:v>
                </c:pt>
                <c:pt idx="38308">
                  <c:v>0.92040999999999995</c:v>
                </c:pt>
                <c:pt idx="38309">
                  <c:v>0.92285200000000001</c:v>
                </c:pt>
                <c:pt idx="38310">
                  <c:v>0.90820299999999998</c:v>
                </c:pt>
                <c:pt idx="38311">
                  <c:v>0.88378900000000005</c:v>
                </c:pt>
                <c:pt idx="38312">
                  <c:v>0.86914100000000005</c:v>
                </c:pt>
                <c:pt idx="38313">
                  <c:v>0.859375</c:v>
                </c:pt>
                <c:pt idx="38314">
                  <c:v>0.82519500000000001</c:v>
                </c:pt>
                <c:pt idx="38315">
                  <c:v>0.81787100000000001</c:v>
                </c:pt>
                <c:pt idx="38316">
                  <c:v>0.77880899999999997</c:v>
                </c:pt>
                <c:pt idx="38317">
                  <c:v>0.76415999999999995</c:v>
                </c:pt>
                <c:pt idx="38318">
                  <c:v>0.74707000000000001</c:v>
                </c:pt>
                <c:pt idx="38319">
                  <c:v>0.71533199999999997</c:v>
                </c:pt>
                <c:pt idx="38320">
                  <c:v>0.68359400000000003</c:v>
                </c:pt>
                <c:pt idx="38321">
                  <c:v>0.67382799999999998</c:v>
                </c:pt>
                <c:pt idx="38322">
                  <c:v>0.64453099999999997</c:v>
                </c:pt>
                <c:pt idx="38323">
                  <c:v>0.61279300000000003</c:v>
                </c:pt>
                <c:pt idx="38324">
                  <c:v>0.58593799999999996</c:v>
                </c:pt>
                <c:pt idx="38325">
                  <c:v>0.55175799999999997</c:v>
                </c:pt>
                <c:pt idx="38326">
                  <c:v>0.53466800000000003</c:v>
                </c:pt>
                <c:pt idx="38327">
                  <c:v>0.50048800000000004</c:v>
                </c:pt>
                <c:pt idx="38328">
                  <c:v>0.47363300000000003</c:v>
                </c:pt>
                <c:pt idx="38329">
                  <c:v>0.44433600000000001</c:v>
                </c:pt>
                <c:pt idx="38330">
                  <c:v>0.41992200000000002</c:v>
                </c:pt>
                <c:pt idx="38331">
                  <c:v>0.37841799999999998</c:v>
                </c:pt>
                <c:pt idx="38332">
                  <c:v>0.35156199999999999</c:v>
                </c:pt>
                <c:pt idx="38333">
                  <c:v>0.3125</c:v>
                </c:pt>
                <c:pt idx="38334">
                  <c:v>0.322266</c:v>
                </c:pt>
                <c:pt idx="38335">
                  <c:v>0.25878899999999999</c:v>
                </c:pt>
                <c:pt idx="38336">
                  <c:v>0.21972700000000001</c:v>
                </c:pt>
                <c:pt idx="38337">
                  <c:v>0.18310499999999999</c:v>
                </c:pt>
                <c:pt idx="38338">
                  <c:v>0.15625</c:v>
                </c:pt>
                <c:pt idx="38339">
                  <c:v>0.12695300000000001</c:v>
                </c:pt>
                <c:pt idx="38340">
                  <c:v>9.0331999999999996E-2</c:v>
                </c:pt>
                <c:pt idx="38341">
                  <c:v>5.8593800000000001E-2</c:v>
                </c:pt>
                <c:pt idx="38342">
                  <c:v>3.6621099999999997E-2</c:v>
                </c:pt>
                <c:pt idx="38343">
                  <c:v>0</c:v>
                </c:pt>
                <c:pt idx="38344">
                  <c:v>-3.90625E-2</c:v>
                </c:pt>
                <c:pt idx="38345">
                  <c:v>-9.7656199999999999E-2</c:v>
                </c:pt>
                <c:pt idx="38346">
                  <c:v>-9.5214800000000002E-2</c:v>
                </c:pt>
                <c:pt idx="38347">
                  <c:v>-0.12939500000000001</c:v>
                </c:pt>
                <c:pt idx="38348">
                  <c:v>-0.161133</c:v>
                </c:pt>
                <c:pt idx="38349">
                  <c:v>-0.19775400000000001</c:v>
                </c:pt>
                <c:pt idx="38350">
                  <c:v>-0.222168</c:v>
                </c:pt>
                <c:pt idx="38351">
                  <c:v>-0.25878899999999999</c:v>
                </c:pt>
                <c:pt idx="38352">
                  <c:v>-0.28564499999999998</c:v>
                </c:pt>
                <c:pt idx="38353">
                  <c:v>-0.322266</c:v>
                </c:pt>
                <c:pt idx="38354">
                  <c:v>-0.34667999999999999</c:v>
                </c:pt>
                <c:pt idx="38355">
                  <c:v>-0.37353500000000001</c:v>
                </c:pt>
                <c:pt idx="38356">
                  <c:v>-0.41015600000000002</c:v>
                </c:pt>
                <c:pt idx="38357">
                  <c:v>-0.44189499999999998</c:v>
                </c:pt>
                <c:pt idx="38358">
                  <c:v>-0.47119100000000003</c:v>
                </c:pt>
                <c:pt idx="38359">
                  <c:v>-0.49072300000000002</c:v>
                </c:pt>
                <c:pt idx="38360">
                  <c:v>-0.53710899999999995</c:v>
                </c:pt>
                <c:pt idx="38361">
                  <c:v>-0.546875</c:v>
                </c:pt>
                <c:pt idx="38362">
                  <c:v>-0.55664100000000005</c:v>
                </c:pt>
                <c:pt idx="38363">
                  <c:v>-0.61279300000000003</c:v>
                </c:pt>
                <c:pt idx="38364">
                  <c:v>-0.632324</c:v>
                </c:pt>
                <c:pt idx="38365">
                  <c:v>-0.65673800000000004</c:v>
                </c:pt>
                <c:pt idx="38366">
                  <c:v>-0.67382799999999998</c:v>
                </c:pt>
                <c:pt idx="38367">
                  <c:v>-0.70800799999999997</c:v>
                </c:pt>
                <c:pt idx="38368">
                  <c:v>-0.73730499999999999</c:v>
                </c:pt>
                <c:pt idx="38369">
                  <c:v>-0.74462899999999999</c:v>
                </c:pt>
                <c:pt idx="38370">
                  <c:v>-0.76904300000000003</c:v>
                </c:pt>
                <c:pt idx="38371">
                  <c:v>-0.79101600000000005</c:v>
                </c:pt>
                <c:pt idx="38372">
                  <c:v>-0.79589799999999999</c:v>
                </c:pt>
                <c:pt idx="38373">
                  <c:v>-0.83496099999999995</c:v>
                </c:pt>
                <c:pt idx="38374">
                  <c:v>-0.84472700000000001</c:v>
                </c:pt>
                <c:pt idx="38375">
                  <c:v>-0.86914100000000005</c:v>
                </c:pt>
                <c:pt idx="38376">
                  <c:v>-0.86914100000000005</c:v>
                </c:pt>
                <c:pt idx="38377">
                  <c:v>-0.87890599999999997</c:v>
                </c:pt>
                <c:pt idx="38378">
                  <c:v>-0.90087899999999999</c:v>
                </c:pt>
                <c:pt idx="38379">
                  <c:v>-0.90332000000000001</c:v>
                </c:pt>
                <c:pt idx="38380">
                  <c:v>-0.90820299999999998</c:v>
                </c:pt>
                <c:pt idx="38381">
                  <c:v>-0.92040999999999995</c:v>
                </c:pt>
                <c:pt idx="38382">
                  <c:v>-0.9375</c:v>
                </c:pt>
                <c:pt idx="38383">
                  <c:v>-0.92529300000000003</c:v>
                </c:pt>
                <c:pt idx="38384">
                  <c:v>-0.94726600000000005</c:v>
                </c:pt>
                <c:pt idx="38385">
                  <c:v>-0.95214799999999999</c:v>
                </c:pt>
                <c:pt idx="38386">
                  <c:v>-0.95703099999999997</c:v>
                </c:pt>
                <c:pt idx="38387">
                  <c:v>-0.95947300000000002</c:v>
                </c:pt>
                <c:pt idx="38388">
                  <c:v>-0.96923800000000004</c:v>
                </c:pt>
                <c:pt idx="38389">
                  <c:v>-0.97412100000000001</c:v>
                </c:pt>
                <c:pt idx="38390">
                  <c:v>-0.96435499999999996</c:v>
                </c:pt>
                <c:pt idx="38391">
                  <c:v>-0.95459000000000005</c:v>
                </c:pt>
                <c:pt idx="38392">
                  <c:v>-0.95947300000000002</c:v>
                </c:pt>
                <c:pt idx="38393">
                  <c:v>-0.95703099999999997</c:v>
                </c:pt>
                <c:pt idx="38394">
                  <c:v>-0.95703099999999997</c:v>
                </c:pt>
                <c:pt idx="38395">
                  <c:v>-0.95459000000000005</c:v>
                </c:pt>
                <c:pt idx="38396">
                  <c:v>-0.930176</c:v>
                </c:pt>
                <c:pt idx="38397">
                  <c:v>-0.93261700000000003</c:v>
                </c:pt>
                <c:pt idx="38398">
                  <c:v>-0.91796900000000003</c:v>
                </c:pt>
                <c:pt idx="38399">
                  <c:v>-0.89599600000000001</c:v>
                </c:pt>
                <c:pt idx="38400">
                  <c:v>-0.88867200000000002</c:v>
                </c:pt>
                <c:pt idx="38401">
                  <c:v>-0.88867200000000002</c:v>
                </c:pt>
                <c:pt idx="38402">
                  <c:v>-0.866699</c:v>
                </c:pt>
                <c:pt idx="38403">
                  <c:v>-0.89355499999999999</c:v>
                </c:pt>
                <c:pt idx="38404">
                  <c:v>-0.84472700000000001</c:v>
                </c:pt>
                <c:pt idx="38405">
                  <c:v>-0.81054700000000002</c:v>
                </c:pt>
                <c:pt idx="38406">
                  <c:v>-0.81054700000000002</c:v>
                </c:pt>
                <c:pt idx="38407">
                  <c:v>-0.77636700000000003</c:v>
                </c:pt>
                <c:pt idx="38408">
                  <c:v>-0.76171900000000003</c:v>
                </c:pt>
                <c:pt idx="38409">
                  <c:v>-0.73730499999999999</c:v>
                </c:pt>
                <c:pt idx="38410">
                  <c:v>-0.71533199999999997</c:v>
                </c:pt>
                <c:pt idx="38411">
                  <c:v>-0.68847700000000001</c:v>
                </c:pt>
                <c:pt idx="38412">
                  <c:v>-0.66162100000000001</c:v>
                </c:pt>
                <c:pt idx="38413">
                  <c:v>-0.64697300000000002</c:v>
                </c:pt>
                <c:pt idx="38414">
                  <c:v>-0.61279300000000003</c:v>
                </c:pt>
                <c:pt idx="38415">
                  <c:v>-0.61279300000000003</c:v>
                </c:pt>
                <c:pt idx="38416">
                  <c:v>-0.59814500000000004</c:v>
                </c:pt>
                <c:pt idx="38417">
                  <c:v>-0.539551</c:v>
                </c:pt>
                <c:pt idx="38418">
                  <c:v>-0.51757799999999998</c:v>
                </c:pt>
                <c:pt idx="38419">
                  <c:v>-0.478516</c:v>
                </c:pt>
                <c:pt idx="38420">
                  <c:v>-0.458984</c:v>
                </c:pt>
                <c:pt idx="38421">
                  <c:v>-0.42724600000000001</c:v>
                </c:pt>
                <c:pt idx="38422">
                  <c:v>-0.400391</c:v>
                </c:pt>
                <c:pt idx="38423">
                  <c:v>-0.37841799999999998</c:v>
                </c:pt>
                <c:pt idx="38424">
                  <c:v>-0.33447300000000002</c:v>
                </c:pt>
                <c:pt idx="38425">
                  <c:v>-0.29785200000000001</c:v>
                </c:pt>
                <c:pt idx="38426">
                  <c:v>-0.28076200000000001</c:v>
                </c:pt>
                <c:pt idx="38427">
                  <c:v>-0.241699</c:v>
                </c:pt>
                <c:pt idx="38428">
                  <c:v>-0.224609</c:v>
                </c:pt>
                <c:pt idx="38429">
                  <c:v>-0.18310499999999999</c:v>
                </c:pt>
                <c:pt idx="38430">
                  <c:v>-0.153809</c:v>
                </c:pt>
                <c:pt idx="38431">
                  <c:v>-0.119629</c:v>
                </c:pt>
                <c:pt idx="38432">
                  <c:v>-8.3007800000000007E-2</c:v>
                </c:pt>
                <c:pt idx="38433">
                  <c:v>-6.3476599999999994E-2</c:v>
                </c:pt>
                <c:pt idx="38434">
                  <c:v>-7.3242200000000002E-3</c:v>
                </c:pt>
                <c:pt idx="38435">
                  <c:v>4.8828099999999996E-3</c:v>
                </c:pt>
                <c:pt idx="38436">
                  <c:v>4.39453E-2</c:v>
                </c:pt>
                <c:pt idx="38437">
                  <c:v>7.5683600000000004E-2</c:v>
                </c:pt>
                <c:pt idx="38438">
                  <c:v>9.7656199999999999E-2</c:v>
                </c:pt>
                <c:pt idx="38439">
                  <c:v>0.13427700000000001</c:v>
                </c:pt>
                <c:pt idx="38440">
                  <c:v>0.163574</c:v>
                </c:pt>
                <c:pt idx="38441">
                  <c:v>0.20507800000000001</c:v>
                </c:pt>
                <c:pt idx="38442">
                  <c:v>0.234375</c:v>
                </c:pt>
                <c:pt idx="38443">
                  <c:v>0.27587899999999999</c:v>
                </c:pt>
                <c:pt idx="38444">
                  <c:v>0.30029299999999998</c:v>
                </c:pt>
                <c:pt idx="38445">
                  <c:v>0.34912100000000001</c:v>
                </c:pt>
                <c:pt idx="38446">
                  <c:v>0.37109399999999998</c:v>
                </c:pt>
                <c:pt idx="38447">
                  <c:v>0.40283200000000002</c:v>
                </c:pt>
                <c:pt idx="38448">
                  <c:v>0.43701200000000001</c:v>
                </c:pt>
                <c:pt idx="38449">
                  <c:v>0.45410200000000001</c:v>
                </c:pt>
                <c:pt idx="38450">
                  <c:v>0.46875</c:v>
                </c:pt>
                <c:pt idx="38451">
                  <c:v>0.51269500000000001</c:v>
                </c:pt>
                <c:pt idx="38452">
                  <c:v>0.54199200000000003</c:v>
                </c:pt>
                <c:pt idx="38453">
                  <c:v>0.56396500000000005</c:v>
                </c:pt>
                <c:pt idx="38454">
                  <c:v>0.59326199999999996</c:v>
                </c:pt>
                <c:pt idx="38455">
                  <c:v>0.59570299999999998</c:v>
                </c:pt>
                <c:pt idx="38456">
                  <c:v>0.65673800000000004</c:v>
                </c:pt>
                <c:pt idx="38457">
                  <c:v>0.66162100000000001</c:v>
                </c:pt>
                <c:pt idx="38458">
                  <c:v>0.70556600000000003</c:v>
                </c:pt>
                <c:pt idx="38459">
                  <c:v>0.71533199999999997</c:v>
                </c:pt>
                <c:pt idx="38460">
                  <c:v>0.73974600000000001</c:v>
                </c:pt>
                <c:pt idx="38461">
                  <c:v>0.76660200000000001</c:v>
                </c:pt>
                <c:pt idx="38462">
                  <c:v>0.788574</c:v>
                </c:pt>
                <c:pt idx="38463">
                  <c:v>0.81787100000000001</c:v>
                </c:pt>
                <c:pt idx="38464">
                  <c:v>0.83496099999999995</c:v>
                </c:pt>
                <c:pt idx="38465">
                  <c:v>0.85449200000000003</c:v>
                </c:pt>
                <c:pt idx="38466">
                  <c:v>0.87158199999999997</c:v>
                </c:pt>
                <c:pt idx="38467">
                  <c:v>0.89355499999999999</c:v>
                </c:pt>
                <c:pt idx="38468">
                  <c:v>0.89355499999999999</c:v>
                </c:pt>
                <c:pt idx="38469">
                  <c:v>0.93261700000000003</c:v>
                </c:pt>
                <c:pt idx="38470">
                  <c:v>0.92529300000000003</c:v>
                </c:pt>
                <c:pt idx="38471">
                  <c:v>0.944824</c:v>
                </c:pt>
                <c:pt idx="38472">
                  <c:v>0.96435499999999996</c:v>
                </c:pt>
                <c:pt idx="38473">
                  <c:v>0.96923800000000004</c:v>
                </c:pt>
                <c:pt idx="38474">
                  <c:v>0.99121099999999995</c:v>
                </c:pt>
                <c:pt idx="38475">
                  <c:v>0.99365199999999998</c:v>
                </c:pt>
                <c:pt idx="38476">
                  <c:v>0.99609400000000003</c:v>
                </c:pt>
                <c:pt idx="38477">
                  <c:v>1.02539</c:v>
                </c:pt>
                <c:pt idx="38478">
                  <c:v>1.01807</c:v>
                </c:pt>
                <c:pt idx="38479">
                  <c:v>1.0351600000000001</c:v>
                </c:pt>
                <c:pt idx="38480">
                  <c:v>1.03271</c:v>
                </c:pt>
                <c:pt idx="38481">
                  <c:v>1.03027</c:v>
                </c:pt>
                <c:pt idx="38482">
                  <c:v>1.0351600000000001</c:v>
                </c:pt>
                <c:pt idx="38483">
                  <c:v>1.03271</c:v>
                </c:pt>
                <c:pt idx="38484">
                  <c:v>1.0351600000000001</c:v>
                </c:pt>
                <c:pt idx="38485">
                  <c:v>1.00098</c:v>
                </c:pt>
                <c:pt idx="38486">
                  <c:v>1.03271</c:v>
                </c:pt>
                <c:pt idx="38487">
                  <c:v>1.02295</c:v>
                </c:pt>
                <c:pt idx="38488">
                  <c:v>1.02783</c:v>
                </c:pt>
                <c:pt idx="38489">
                  <c:v>1.02539</c:v>
                </c:pt>
                <c:pt idx="38490">
                  <c:v>0.99609400000000003</c:v>
                </c:pt>
                <c:pt idx="38491">
                  <c:v>1.00586</c:v>
                </c:pt>
                <c:pt idx="38492">
                  <c:v>1.00342</c:v>
                </c:pt>
                <c:pt idx="38493">
                  <c:v>0.98877000000000004</c:v>
                </c:pt>
                <c:pt idx="38494">
                  <c:v>0.97900399999999999</c:v>
                </c:pt>
                <c:pt idx="38495">
                  <c:v>0.97412100000000001</c:v>
                </c:pt>
                <c:pt idx="38496">
                  <c:v>0.9375</c:v>
                </c:pt>
                <c:pt idx="38497">
                  <c:v>0.93994100000000003</c:v>
                </c:pt>
                <c:pt idx="38498">
                  <c:v>0.95459000000000005</c:v>
                </c:pt>
                <c:pt idx="38499">
                  <c:v>0.91308599999999995</c:v>
                </c:pt>
                <c:pt idx="38500">
                  <c:v>0.89355499999999999</c:v>
                </c:pt>
                <c:pt idx="38501">
                  <c:v>0.87402299999999999</c:v>
                </c:pt>
                <c:pt idx="38502">
                  <c:v>0.84472700000000001</c:v>
                </c:pt>
                <c:pt idx="38503">
                  <c:v>0.84960899999999995</c:v>
                </c:pt>
                <c:pt idx="38504">
                  <c:v>0.83740199999999998</c:v>
                </c:pt>
                <c:pt idx="38505">
                  <c:v>0.80810499999999996</c:v>
                </c:pt>
                <c:pt idx="38506">
                  <c:v>0.78613299999999997</c:v>
                </c:pt>
                <c:pt idx="38507">
                  <c:v>0.76415999999999995</c:v>
                </c:pt>
                <c:pt idx="38508">
                  <c:v>0.74218799999999996</c:v>
                </c:pt>
                <c:pt idx="38509">
                  <c:v>0.72265599999999997</c:v>
                </c:pt>
                <c:pt idx="38510">
                  <c:v>0.68847700000000001</c:v>
                </c:pt>
                <c:pt idx="38511">
                  <c:v>0.66162100000000001</c:v>
                </c:pt>
                <c:pt idx="38512">
                  <c:v>0.65185499999999996</c:v>
                </c:pt>
                <c:pt idx="38513">
                  <c:v>0.62255899999999997</c:v>
                </c:pt>
                <c:pt idx="38514">
                  <c:v>0.58105499999999999</c:v>
                </c:pt>
                <c:pt idx="38515">
                  <c:v>0.57372999999999996</c:v>
                </c:pt>
                <c:pt idx="38516">
                  <c:v>0.53466800000000003</c:v>
                </c:pt>
                <c:pt idx="38517">
                  <c:v>0.50781200000000004</c:v>
                </c:pt>
                <c:pt idx="38518">
                  <c:v>0.48583999999999999</c:v>
                </c:pt>
                <c:pt idx="38519">
                  <c:v>0.44921899999999998</c:v>
                </c:pt>
                <c:pt idx="38520">
                  <c:v>0.41748000000000002</c:v>
                </c:pt>
                <c:pt idx="38521">
                  <c:v>0.39550800000000003</c:v>
                </c:pt>
                <c:pt idx="38522">
                  <c:v>0.37353500000000001</c:v>
                </c:pt>
                <c:pt idx="38523">
                  <c:v>0.33203100000000002</c:v>
                </c:pt>
                <c:pt idx="38524">
                  <c:v>0.302734</c:v>
                </c:pt>
                <c:pt idx="38525">
                  <c:v>0.27099600000000001</c:v>
                </c:pt>
                <c:pt idx="38526">
                  <c:v>0.244141</c:v>
                </c:pt>
                <c:pt idx="38527">
                  <c:v>0.20752000000000001</c:v>
                </c:pt>
                <c:pt idx="38528">
                  <c:v>0.17333999999999999</c:v>
                </c:pt>
                <c:pt idx="38529">
                  <c:v>0.13183600000000001</c:v>
                </c:pt>
                <c:pt idx="38530">
                  <c:v>0.112305</c:v>
                </c:pt>
                <c:pt idx="38531">
                  <c:v>7.3242199999999993E-2</c:v>
                </c:pt>
                <c:pt idx="38532">
                  <c:v>4.1503900000000003E-2</c:v>
                </c:pt>
                <c:pt idx="38533">
                  <c:v>-9.7656199999999992E-3</c:v>
                </c:pt>
                <c:pt idx="38534">
                  <c:v>-1.2207000000000001E-2</c:v>
                </c:pt>
                <c:pt idx="38535">
                  <c:v>-8.3007800000000007E-2</c:v>
                </c:pt>
                <c:pt idx="38536">
                  <c:v>-6.8359400000000001E-2</c:v>
                </c:pt>
                <c:pt idx="38537">
                  <c:v>-0.112305</c:v>
                </c:pt>
                <c:pt idx="38538">
                  <c:v>-0.151367</c:v>
                </c:pt>
                <c:pt idx="38539">
                  <c:v>-0.163574</c:v>
                </c:pt>
                <c:pt idx="38540">
                  <c:v>-0.21972700000000001</c:v>
                </c:pt>
                <c:pt idx="38541">
                  <c:v>-0.234375</c:v>
                </c:pt>
                <c:pt idx="38542">
                  <c:v>-0.27343800000000001</c:v>
                </c:pt>
                <c:pt idx="38543">
                  <c:v>-0.31494100000000003</c:v>
                </c:pt>
                <c:pt idx="38544">
                  <c:v>-0.33203100000000002</c:v>
                </c:pt>
                <c:pt idx="38545">
                  <c:v>-0.36376999999999998</c:v>
                </c:pt>
                <c:pt idx="38546">
                  <c:v>-0.400391</c:v>
                </c:pt>
                <c:pt idx="38547">
                  <c:v>-0.42480499999999999</c:v>
                </c:pt>
                <c:pt idx="38548">
                  <c:v>-0.45654299999999998</c:v>
                </c:pt>
                <c:pt idx="38549">
                  <c:v>-0.49316399999999999</c:v>
                </c:pt>
                <c:pt idx="38550">
                  <c:v>-0.51513699999999996</c:v>
                </c:pt>
                <c:pt idx="38551">
                  <c:v>-0.54199200000000003</c:v>
                </c:pt>
                <c:pt idx="38552">
                  <c:v>-0.55908199999999997</c:v>
                </c:pt>
                <c:pt idx="38553">
                  <c:v>-0.58349600000000001</c:v>
                </c:pt>
                <c:pt idx="38554">
                  <c:v>-0.61279300000000003</c:v>
                </c:pt>
                <c:pt idx="38555">
                  <c:v>-0.65185499999999996</c:v>
                </c:pt>
                <c:pt idx="38556">
                  <c:v>-0.66650399999999999</c:v>
                </c:pt>
                <c:pt idx="38557">
                  <c:v>-0.67627000000000004</c:v>
                </c:pt>
                <c:pt idx="38558">
                  <c:v>-0.72265599999999997</c:v>
                </c:pt>
                <c:pt idx="38559">
                  <c:v>-0.73242200000000002</c:v>
                </c:pt>
                <c:pt idx="38560">
                  <c:v>-0.75195299999999998</c:v>
                </c:pt>
                <c:pt idx="38561">
                  <c:v>-0.77880899999999997</c:v>
                </c:pt>
                <c:pt idx="38562">
                  <c:v>-0.79589799999999999</c:v>
                </c:pt>
                <c:pt idx="38563">
                  <c:v>-0.84472700000000001</c:v>
                </c:pt>
                <c:pt idx="38564">
                  <c:v>-0.83740199999999998</c:v>
                </c:pt>
                <c:pt idx="38565">
                  <c:v>-0.86425799999999997</c:v>
                </c:pt>
                <c:pt idx="38566">
                  <c:v>-0.866699</c:v>
                </c:pt>
                <c:pt idx="38567">
                  <c:v>-0.87402299999999999</c:v>
                </c:pt>
                <c:pt idx="38568">
                  <c:v>-0.91308599999999995</c:v>
                </c:pt>
                <c:pt idx="38569">
                  <c:v>-0.90820299999999998</c:v>
                </c:pt>
                <c:pt idx="38570">
                  <c:v>-0.92285200000000001</c:v>
                </c:pt>
                <c:pt idx="38571">
                  <c:v>-0.92285200000000001</c:v>
                </c:pt>
                <c:pt idx="38572">
                  <c:v>-0.94238299999999997</c:v>
                </c:pt>
                <c:pt idx="38573">
                  <c:v>-0.93994100000000003</c:v>
                </c:pt>
                <c:pt idx="38574">
                  <c:v>-0.96923800000000004</c:v>
                </c:pt>
                <c:pt idx="38575">
                  <c:v>-0.95703099999999997</c:v>
                </c:pt>
                <c:pt idx="38576">
                  <c:v>-0.97412100000000001</c:v>
                </c:pt>
                <c:pt idx="38577">
                  <c:v>-0.98144500000000001</c:v>
                </c:pt>
                <c:pt idx="38578">
                  <c:v>-0.97900399999999999</c:v>
                </c:pt>
                <c:pt idx="38579">
                  <c:v>-0.97167999999999999</c:v>
                </c:pt>
                <c:pt idx="38580">
                  <c:v>-0.97656200000000004</c:v>
                </c:pt>
                <c:pt idx="38581">
                  <c:v>-0.95947300000000002</c:v>
                </c:pt>
                <c:pt idx="38582">
                  <c:v>-0.96435499999999996</c:v>
                </c:pt>
                <c:pt idx="38583">
                  <c:v>-0.97412100000000001</c:v>
                </c:pt>
                <c:pt idx="38584">
                  <c:v>-0.95703099999999997</c:v>
                </c:pt>
                <c:pt idx="38585">
                  <c:v>-0.95214799999999999</c:v>
                </c:pt>
                <c:pt idx="38586">
                  <c:v>-0.95703099999999997</c:v>
                </c:pt>
                <c:pt idx="38587">
                  <c:v>-0.93994100000000003</c:v>
                </c:pt>
                <c:pt idx="38588">
                  <c:v>-0.9375</c:v>
                </c:pt>
                <c:pt idx="38589">
                  <c:v>-0.92285200000000001</c:v>
                </c:pt>
                <c:pt idx="38590">
                  <c:v>-0.90820299999999998</c:v>
                </c:pt>
                <c:pt idx="38591">
                  <c:v>-0.90576199999999996</c:v>
                </c:pt>
                <c:pt idx="38592">
                  <c:v>-0.88867200000000002</c:v>
                </c:pt>
                <c:pt idx="38593">
                  <c:v>-0.866699</c:v>
                </c:pt>
                <c:pt idx="38594">
                  <c:v>-0.86914100000000005</c:v>
                </c:pt>
                <c:pt idx="38595">
                  <c:v>-0.83740199999999998</c:v>
                </c:pt>
                <c:pt idx="38596">
                  <c:v>-0.82275399999999999</c:v>
                </c:pt>
                <c:pt idx="38597">
                  <c:v>-0.80566400000000005</c:v>
                </c:pt>
                <c:pt idx="38598">
                  <c:v>-0.79589799999999999</c:v>
                </c:pt>
                <c:pt idx="38599">
                  <c:v>-0.773926</c:v>
                </c:pt>
                <c:pt idx="38600">
                  <c:v>-0.73486300000000004</c:v>
                </c:pt>
                <c:pt idx="38601">
                  <c:v>-0.72509800000000002</c:v>
                </c:pt>
                <c:pt idx="38602">
                  <c:v>-0.70800799999999997</c:v>
                </c:pt>
                <c:pt idx="38603">
                  <c:v>-0.67871099999999995</c:v>
                </c:pt>
                <c:pt idx="38604">
                  <c:v>-0.65185499999999996</c:v>
                </c:pt>
                <c:pt idx="38605">
                  <c:v>-0.632324</c:v>
                </c:pt>
                <c:pt idx="38606">
                  <c:v>-0.62988299999999997</c:v>
                </c:pt>
                <c:pt idx="38607">
                  <c:v>-0.58349600000000001</c:v>
                </c:pt>
                <c:pt idx="38608">
                  <c:v>-0.546875</c:v>
                </c:pt>
                <c:pt idx="38609">
                  <c:v>-0.52490199999999998</c:v>
                </c:pt>
                <c:pt idx="38610">
                  <c:v>-0.48339799999999999</c:v>
                </c:pt>
                <c:pt idx="38611">
                  <c:v>-0.46875</c:v>
                </c:pt>
                <c:pt idx="38612">
                  <c:v>-0.43212899999999999</c:v>
                </c:pt>
                <c:pt idx="38613">
                  <c:v>-0.40527299999999999</c:v>
                </c:pt>
                <c:pt idx="38614">
                  <c:v>-0.380859</c:v>
                </c:pt>
                <c:pt idx="38615">
                  <c:v>-0.34423799999999999</c:v>
                </c:pt>
                <c:pt idx="38616">
                  <c:v>-0.3125</c:v>
                </c:pt>
                <c:pt idx="38617">
                  <c:v>-0.27099600000000001</c:v>
                </c:pt>
                <c:pt idx="38618">
                  <c:v>-0.25390600000000002</c:v>
                </c:pt>
                <c:pt idx="38619">
                  <c:v>-0.20507800000000001</c:v>
                </c:pt>
                <c:pt idx="38620">
                  <c:v>-0.19287099999999999</c:v>
                </c:pt>
                <c:pt idx="38621">
                  <c:v>-0.151367</c:v>
                </c:pt>
                <c:pt idx="38622">
                  <c:v>-0.119629</c:v>
                </c:pt>
                <c:pt idx="38623">
                  <c:v>-8.7890599999999999E-2</c:v>
                </c:pt>
                <c:pt idx="38624">
                  <c:v>-6.3476599999999994E-2</c:v>
                </c:pt>
                <c:pt idx="38625">
                  <c:v>-1.4648400000000001E-2</c:v>
                </c:pt>
                <c:pt idx="38626">
                  <c:v>1.2207000000000001E-2</c:v>
                </c:pt>
                <c:pt idx="38627">
                  <c:v>3.1738299999999997E-2</c:v>
                </c:pt>
                <c:pt idx="38628">
                  <c:v>8.5449200000000003E-2</c:v>
                </c:pt>
                <c:pt idx="38629">
                  <c:v>0.124512</c:v>
                </c:pt>
                <c:pt idx="38630">
                  <c:v>0.14160200000000001</c:v>
                </c:pt>
                <c:pt idx="38631">
                  <c:v>0.18798799999999999</c:v>
                </c:pt>
                <c:pt idx="38632">
                  <c:v>0.21728500000000001</c:v>
                </c:pt>
                <c:pt idx="38633">
                  <c:v>0.231934</c:v>
                </c:pt>
                <c:pt idx="38634">
                  <c:v>0.27587899999999999</c:v>
                </c:pt>
                <c:pt idx="38635">
                  <c:v>0.30761699999999997</c:v>
                </c:pt>
                <c:pt idx="38636">
                  <c:v>0.32470700000000002</c:v>
                </c:pt>
                <c:pt idx="38637">
                  <c:v>0.37353500000000001</c:v>
                </c:pt>
                <c:pt idx="38638">
                  <c:v>0.40527299999999999</c:v>
                </c:pt>
                <c:pt idx="38639">
                  <c:v>0.43457000000000001</c:v>
                </c:pt>
                <c:pt idx="38640">
                  <c:v>0.45654299999999998</c:v>
                </c:pt>
                <c:pt idx="38641">
                  <c:v>0.48828100000000002</c:v>
                </c:pt>
                <c:pt idx="38642">
                  <c:v>0.51269500000000001</c:v>
                </c:pt>
                <c:pt idx="38643">
                  <c:v>0.52490199999999998</c:v>
                </c:pt>
                <c:pt idx="38644">
                  <c:v>0.55664100000000005</c:v>
                </c:pt>
                <c:pt idx="38645">
                  <c:v>0.56640599999999997</c:v>
                </c:pt>
                <c:pt idx="38646">
                  <c:v>0.63720699999999997</c:v>
                </c:pt>
                <c:pt idx="38647">
                  <c:v>0.67382799999999998</c:v>
                </c:pt>
                <c:pt idx="38648">
                  <c:v>0.68359400000000003</c:v>
                </c:pt>
                <c:pt idx="38649">
                  <c:v>0.71289100000000005</c:v>
                </c:pt>
                <c:pt idx="38650">
                  <c:v>0.73730499999999999</c:v>
                </c:pt>
                <c:pt idx="38651">
                  <c:v>0.75927699999999998</c:v>
                </c:pt>
                <c:pt idx="38652">
                  <c:v>0.78125</c:v>
                </c:pt>
                <c:pt idx="38653">
                  <c:v>0.80810499999999996</c:v>
                </c:pt>
                <c:pt idx="38654">
                  <c:v>0.81787100000000001</c:v>
                </c:pt>
                <c:pt idx="38655">
                  <c:v>0.84960899999999995</c:v>
                </c:pt>
                <c:pt idx="38656">
                  <c:v>0.852051</c:v>
                </c:pt>
                <c:pt idx="38657">
                  <c:v>0.88378900000000005</c:v>
                </c:pt>
                <c:pt idx="38658">
                  <c:v>0.89355499999999999</c:v>
                </c:pt>
                <c:pt idx="38659">
                  <c:v>0.91552699999999998</c:v>
                </c:pt>
                <c:pt idx="38660">
                  <c:v>0.95214799999999999</c:v>
                </c:pt>
                <c:pt idx="38661">
                  <c:v>0.94970699999999997</c:v>
                </c:pt>
                <c:pt idx="38662">
                  <c:v>0.96679700000000002</c:v>
                </c:pt>
                <c:pt idx="38663">
                  <c:v>0.97412100000000001</c:v>
                </c:pt>
                <c:pt idx="38664">
                  <c:v>0.99121099999999995</c:v>
                </c:pt>
                <c:pt idx="38665">
                  <c:v>0.99365199999999998</c:v>
                </c:pt>
                <c:pt idx="38666">
                  <c:v>1.01074</c:v>
                </c:pt>
                <c:pt idx="38667">
                  <c:v>1.01807</c:v>
                </c:pt>
                <c:pt idx="38668">
                  <c:v>1.02051</c:v>
                </c:pt>
                <c:pt idx="38669">
                  <c:v>1.0351600000000001</c:v>
                </c:pt>
                <c:pt idx="38670">
                  <c:v>1.0473600000000001</c:v>
                </c:pt>
                <c:pt idx="38671">
                  <c:v>1.03027</c:v>
                </c:pt>
                <c:pt idx="38672">
                  <c:v>1.0473600000000001</c:v>
                </c:pt>
                <c:pt idx="38673">
                  <c:v>1.0620099999999999</c:v>
                </c:pt>
                <c:pt idx="38674">
                  <c:v>1.0400400000000001</c:v>
                </c:pt>
                <c:pt idx="38675">
                  <c:v>1.0376000000000001</c:v>
                </c:pt>
                <c:pt idx="38676">
                  <c:v>1.0351600000000001</c:v>
                </c:pt>
                <c:pt idx="38677">
                  <c:v>1.0522499999999999</c:v>
                </c:pt>
                <c:pt idx="38678">
                  <c:v>1.0449200000000001</c:v>
                </c:pt>
                <c:pt idx="38679">
                  <c:v>1.0424800000000001</c:v>
                </c:pt>
                <c:pt idx="38680">
                  <c:v>1.02051</c:v>
                </c:pt>
                <c:pt idx="38681">
                  <c:v>1.02295</c:v>
                </c:pt>
                <c:pt idx="38682">
                  <c:v>1.01318</c:v>
                </c:pt>
                <c:pt idx="38683">
                  <c:v>1.02051</c:v>
                </c:pt>
                <c:pt idx="38684">
                  <c:v>1.02783</c:v>
                </c:pt>
                <c:pt idx="38685">
                  <c:v>1.00586</c:v>
                </c:pt>
                <c:pt idx="38686">
                  <c:v>0.96191400000000005</c:v>
                </c:pt>
                <c:pt idx="38687">
                  <c:v>0.96679700000000002</c:v>
                </c:pt>
                <c:pt idx="38688">
                  <c:v>0.9375</c:v>
                </c:pt>
                <c:pt idx="38689">
                  <c:v>0.95459000000000005</c:v>
                </c:pt>
                <c:pt idx="38690">
                  <c:v>0.91796900000000003</c:v>
                </c:pt>
                <c:pt idx="38691">
                  <c:v>0.89111300000000004</c:v>
                </c:pt>
                <c:pt idx="38692">
                  <c:v>0.89843799999999996</c:v>
                </c:pt>
                <c:pt idx="38693">
                  <c:v>0.87158199999999997</c:v>
                </c:pt>
                <c:pt idx="38694">
                  <c:v>0.859375</c:v>
                </c:pt>
                <c:pt idx="38695">
                  <c:v>0.84472700000000001</c:v>
                </c:pt>
                <c:pt idx="38696">
                  <c:v>0.82031200000000004</c:v>
                </c:pt>
                <c:pt idx="38697">
                  <c:v>0.78369100000000003</c:v>
                </c:pt>
                <c:pt idx="38698">
                  <c:v>0.75927699999999998</c:v>
                </c:pt>
                <c:pt idx="38699">
                  <c:v>0.76171900000000003</c:v>
                </c:pt>
                <c:pt idx="38700">
                  <c:v>0.72997999999999996</c:v>
                </c:pt>
                <c:pt idx="38701">
                  <c:v>0.69824200000000003</c:v>
                </c:pt>
                <c:pt idx="38702">
                  <c:v>0.67382799999999998</c:v>
                </c:pt>
                <c:pt idx="38703">
                  <c:v>0.64941400000000005</c:v>
                </c:pt>
                <c:pt idx="38704">
                  <c:v>0.62255899999999997</c:v>
                </c:pt>
                <c:pt idx="38705">
                  <c:v>0.59814500000000004</c:v>
                </c:pt>
                <c:pt idx="38706">
                  <c:v>0.56396500000000005</c:v>
                </c:pt>
                <c:pt idx="38707">
                  <c:v>0.54199200000000003</c:v>
                </c:pt>
                <c:pt idx="38708">
                  <c:v>0.51025399999999999</c:v>
                </c:pt>
                <c:pt idx="38709">
                  <c:v>0.46630899999999997</c:v>
                </c:pt>
                <c:pt idx="38710">
                  <c:v>0.45410200000000001</c:v>
                </c:pt>
                <c:pt idx="38711">
                  <c:v>0.42480499999999999</c:v>
                </c:pt>
                <c:pt idx="38712">
                  <c:v>0.38818399999999997</c:v>
                </c:pt>
                <c:pt idx="38713">
                  <c:v>0.35888700000000001</c:v>
                </c:pt>
                <c:pt idx="38714">
                  <c:v>0.36621100000000001</c:v>
                </c:pt>
                <c:pt idx="38715">
                  <c:v>0.29541000000000001</c:v>
                </c:pt>
                <c:pt idx="38716">
                  <c:v>0.27587899999999999</c:v>
                </c:pt>
                <c:pt idx="38717">
                  <c:v>0.227051</c:v>
                </c:pt>
                <c:pt idx="38718">
                  <c:v>0.20752000000000001</c:v>
                </c:pt>
                <c:pt idx="38719">
                  <c:v>0.17089799999999999</c:v>
                </c:pt>
                <c:pt idx="38720">
                  <c:v>0.148926</c:v>
                </c:pt>
                <c:pt idx="38721">
                  <c:v>0.109863</c:v>
                </c:pt>
                <c:pt idx="38722">
                  <c:v>8.0566399999999996E-2</c:v>
                </c:pt>
                <c:pt idx="38723">
                  <c:v>3.41797E-2</c:v>
                </c:pt>
                <c:pt idx="38724">
                  <c:v>7.3242200000000002E-3</c:v>
                </c:pt>
                <c:pt idx="38725">
                  <c:v>-4.1503900000000003E-2</c:v>
                </c:pt>
                <c:pt idx="38726">
                  <c:v>-5.8593800000000001E-2</c:v>
                </c:pt>
                <c:pt idx="38727">
                  <c:v>-8.7890599999999999E-2</c:v>
                </c:pt>
                <c:pt idx="38728">
                  <c:v>-0.124512</c:v>
                </c:pt>
                <c:pt idx="38729">
                  <c:v>-0.13183600000000001</c:v>
                </c:pt>
                <c:pt idx="38730">
                  <c:v>-0.18310499999999999</c:v>
                </c:pt>
                <c:pt idx="38731">
                  <c:v>-0.21728500000000001</c:v>
                </c:pt>
                <c:pt idx="38732">
                  <c:v>-0.244141</c:v>
                </c:pt>
                <c:pt idx="38733">
                  <c:v>-0.27099600000000001</c:v>
                </c:pt>
                <c:pt idx="38734">
                  <c:v>-0.3125</c:v>
                </c:pt>
                <c:pt idx="38735">
                  <c:v>-0.33203100000000002</c:v>
                </c:pt>
                <c:pt idx="38736">
                  <c:v>-0.37109399999999998</c:v>
                </c:pt>
                <c:pt idx="38737">
                  <c:v>-0.39306600000000003</c:v>
                </c:pt>
                <c:pt idx="38738">
                  <c:v>-0.41503899999999999</c:v>
                </c:pt>
                <c:pt idx="38739">
                  <c:v>-0.45166000000000001</c:v>
                </c:pt>
                <c:pt idx="38740">
                  <c:v>-0.48339799999999999</c:v>
                </c:pt>
                <c:pt idx="38741">
                  <c:v>-0.50781200000000004</c:v>
                </c:pt>
                <c:pt idx="38742">
                  <c:v>-0.52734400000000003</c:v>
                </c:pt>
                <c:pt idx="38743">
                  <c:v>-0.57128900000000005</c:v>
                </c:pt>
                <c:pt idx="38744">
                  <c:v>-0.59326199999999996</c:v>
                </c:pt>
                <c:pt idx="38745">
                  <c:v>-0.62988299999999997</c:v>
                </c:pt>
                <c:pt idx="38746">
                  <c:v>-0.617676</c:v>
                </c:pt>
                <c:pt idx="38747">
                  <c:v>-0.67138699999999996</c:v>
                </c:pt>
                <c:pt idx="38748">
                  <c:v>-0.68359400000000003</c:v>
                </c:pt>
                <c:pt idx="38749">
                  <c:v>-0.71289100000000005</c:v>
                </c:pt>
                <c:pt idx="38750">
                  <c:v>-0.72753900000000005</c:v>
                </c:pt>
                <c:pt idx="38751">
                  <c:v>-0.74462899999999999</c:v>
                </c:pt>
                <c:pt idx="38752">
                  <c:v>-0.77636700000000003</c:v>
                </c:pt>
                <c:pt idx="38753">
                  <c:v>-0.81787100000000001</c:v>
                </c:pt>
                <c:pt idx="38754">
                  <c:v>-0.80322300000000002</c:v>
                </c:pt>
                <c:pt idx="38755">
                  <c:v>-0.82275399999999999</c:v>
                </c:pt>
                <c:pt idx="38756">
                  <c:v>-0.84960899999999995</c:v>
                </c:pt>
                <c:pt idx="38757">
                  <c:v>-0.86425799999999997</c:v>
                </c:pt>
                <c:pt idx="38758">
                  <c:v>-0.88134800000000002</c:v>
                </c:pt>
                <c:pt idx="38759">
                  <c:v>-0.87646500000000005</c:v>
                </c:pt>
                <c:pt idx="38760">
                  <c:v>-0.89111300000000004</c:v>
                </c:pt>
                <c:pt idx="38761">
                  <c:v>-0.89111300000000004</c:v>
                </c:pt>
                <c:pt idx="38762">
                  <c:v>-0.92040999999999995</c:v>
                </c:pt>
                <c:pt idx="38763">
                  <c:v>-0.91552699999999998</c:v>
                </c:pt>
                <c:pt idx="38764">
                  <c:v>-0.92773399999999995</c:v>
                </c:pt>
                <c:pt idx="38765">
                  <c:v>-0.94726600000000005</c:v>
                </c:pt>
                <c:pt idx="38766">
                  <c:v>-0.97167999999999999</c:v>
                </c:pt>
                <c:pt idx="38767">
                  <c:v>-0.94726600000000005</c:v>
                </c:pt>
                <c:pt idx="38768">
                  <c:v>-0.95703099999999997</c:v>
                </c:pt>
                <c:pt idx="38769">
                  <c:v>-0.95947300000000002</c:v>
                </c:pt>
                <c:pt idx="38770">
                  <c:v>-0.95947300000000002</c:v>
                </c:pt>
                <c:pt idx="38771">
                  <c:v>-0.95459000000000005</c:v>
                </c:pt>
                <c:pt idx="38772">
                  <c:v>-0.95703099999999997</c:v>
                </c:pt>
                <c:pt idx="38773">
                  <c:v>-0.95459000000000005</c:v>
                </c:pt>
                <c:pt idx="38774">
                  <c:v>-0.95214799999999999</c:v>
                </c:pt>
                <c:pt idx="38775">
                  <c:v>-0.94970699999999997</c:v>
                </c:pt>
                <c:pt idx="38776">
                  <c:v>-0.94726600000000005</c:v>
                </c:pt>
                <c:pt idx="38777">
                  <c:v>-0.93994100000000003</c:v>
                </c:pt>
                <c:pt idx="38778">
                  <c:v>-0.91796900000000003</c:v>
                </c:pt>
                <c:pt idx="38779">
                  <c:v>-0.91064500000000004</c:v>
                </c:pt>
                <c:pt idx="38780">
                  <c:v>-0.90332000000000001</c:v>
                </c:pt>
                <c:pt idx="38781">
                  <c:v>-0.89355499999999999</c:v>
                </c:pt>
                <c:pt idx="38782">
                  <c:v>-0.87402299999999999</c:v>
                </c:pt>
                <c:pt idx="38783">
                  <c:v>-0.84960899999999995</c:v>
                </c:pt>
                <c:pt idx="38784">
                  <c:v>-0.86181600000000003</c:v>
                </c:pt>
                <c:pt idx="38785">
                  <c:v>-0.83984400000000003</c:v>
                </c:pt>
                <c:pt idx="38786">
                  <c:v>-0.82763699999999996</c:v>
                </c:pt>
                <c:pt idx="38787">
                  <c:v>-0.79345699999999997</c:v>
                </c:pt>
                <c:pt idx="38788">
                  <c:v>-0.77148399999999995</c:v>
                </c:pt>
                <c:pt idx="38789">
                  <c:v>-0.76415999999999995</c:v>
                </c:pt>
                <c:pt idx="38790">
                  <c:v>-0.74462899999999999</c:v>
                </c:pt>
                <c:pt idx="38791">
                  <c:v>-0.72021500000000005</c:v>
                </c:pt>
                <c:pt idx="38792">
                  <c:v>-0.69335899999999995</c:v>
                </c:pt>
                <c:pt idx="38793">
                  <c:v>-0.68115199999999998</c:v>
                </c:pt>
                <c:pt idx="38794">
                  <c:v>-0.65185499999999996</c:v>
                </c:pt>
                <c:pt idx="38795">
                  <c:v>-0.617676</c:v>
                </c:pt>
                <c:pt idx="38796">
                  <c:v>-0.625</c:v>
                </c:pt>
                <c:pt idx="38797">
                  <c:v>-0.58593799999999996</c:v>
                </c:pt>
                <c:pt idx="38798">
                  <c:v>-0.53466800000000003</c:v>
                </c:pt>
                <c:pt idx="38799">
                  <c:v>-0.52490199999999998</c:v>
                </c:pt>
                <c:pt idx="38800">
                  <c:v>-0.48095700000000002</c:v>
                </c:pt>
                <c:pt idx="38801">
                  <c:v>-0.461426</c:v>
                </c:pt>
                <c:pt idx="38802">
                  <c:v>-0.42968800000000001</c:v>
                </c:pt>
                <c:pt idx="38803">
                  <c:v>-0.42480499999999999</c:v>
                </c:pt>
                <c:pt idx="38804">
                  <c:v>-0.37597700000000001</c:v>
                </c:pt>
                <c:pt idx="38805">
                  <c:v>-0.35156199999999999</c:v>
                </c:pt>
                <c:pt idx="38806">
                  <c:v>-0.305176</c:v>
                </c:pt>
                <c:pt idx="38807">
                  <c:v>-0.28564499999999998</c:v>
                </c:pt>
                <c:pt idx="38808">
                  <c:v>-0.25634800000000002</c:v>
                </c:pt>
                <c:pt idx="38809">
                  <c:v>-0.19775400000000001</c:v>
                </c:pt>
                <c:pt idx="38810">
                  <c:v>-0.20019500000000001</c:v>
                </c:pt>
                <c:pt idx="38811">
                  <c:v>-0.153809</c:v>
                </c:pt>
                <c:pt idx="38812">
                  <c:v>-0.12207</c:v>
                </c:pt>
                <c:pt idx="38813">
                  <c:v>-9.7656199999999999E-2</c:v>
                </c:pt>
                <c:pt idx="38814">
                  <c:v>-6.1035199999999998E-2</c:v>
                </c:pt>
                <c:pt idx="38815">
                  <c:v>-1.9531199999999999E-2</c:v>
                </c:pt>
                <c:pt idx="38816">
                  <c:v>0</c:v>
                </c:pt>
                <c:pt idx="38817">
                  <c:v>4.8828099999999999E-2</c:v>
                </c:pt>
                <c:pt idx="38818">
                  <c:v>7.3242199999999993E-2</c:v>
                </c:pt>
                <c:pt idx="38819">
                  <c:v>9.2773400000000006E-2</c:v>
                </c:pt>
                <c:pt idx="38820">
                  <c:v>0.119629</c:v>
                </c:pt>
                <c:pt idx="38821">
                  <c:v>0.168457</c:v>
                </c:pt>
                <c:pt idx="38822">
                  <c:v>0.20019500000000001</c:v>
                </c:pt>
                <c:pt idx="38823">
                  <c:v>0.236816</c:v>
                </c:pt>
                <c:pt idx="38824">
                  <c:v>0.25634800000000002</c:v>
                </c:pt>
                <c:pt idx="38825">
                  <c:v>0.302734</c:v>
                </c:pt>
                <c:pt idx="38826">
                  <c:v>0.322266</c:v>
                </c:pt>
                <c:pt idx="38827">
                  <c:v>0.35644500000000001</c:v>
                </c:pt>
                <c:pt idx="38828">
                  <c:v>0.397949</c:v>
                </c:pt>
                <c:pt idx="38829">
                  <c:v>0.397949</c:v>
                </c:pt>
                <c:pt idx="38830">
                  <c:v>0.44433600000000001</c:v>
                </c:pt>
                <c:pt idx="38831">
                  <c:v>0.476074</c:v>
                </c:pt>
                <c:pt idx="38832">
                  <c:v>0.50781200000000004</c:v>
                </c:pt>
                <c:pt idx="38833">
                  <c:v>0.53222700000000001</c:v>
                </c:pt>
                <c:pt idx="38834">
                  <c:v>0.554199</c:v>
                </c:pt>
                <c:pt idx="38835">
                  <c:v>0.58349600000000001</c:v>
                </c:pt>
                <c:pt idx="38836">
                  <c:v>0.62255899999999997</c:v>
                </c:pt>
                <c:pt idx="38837">
                  <c:v>0.64697300000000002</c:v>
                </c:pt>
                <c:pt idx="38838">
                  <c:v>0.66650399999999999</c:v>
                </c:pt>
                <c:pt idx="38839">
                  <c:v>0.69335899999999995</c:v>
                </c:pt>
                <c:pt idx="38840">
                  <c:v>0.71777299999999999</c:v>
                </c:pt>
                <c:pt idx="38841">
                  <c:v>0.76660200000000001</c:v>
                </c:pt>
                <c:pt idx="38842">
                  <c:v>0.76415999999999995</c:v>
                </c:pt>
                <c:pt idx="38843">
                  <c:v>0.77636700000000003</c:v>
                </c:pt>
                <c:pt idx="38844">
                  <c:v>0.83740199999999998</c:v>
                </c:pt>
                <c:pt idx="38845">
                  <c:v>0.82519500000000001</c:v>
                </c:pt>
                <c:pt idx="38846">
                  <c:v>0.83007799999999998</c:v>
                </c:pt>
                <c:pt idx="38847">
                  <c:v>0.86181600000000003</c:v>
                </c:pt>
                <c:pt idx="38848">
                  <c:v>0.87646500000000005</c:v>
                </c:pt>
                <c:pt idx="38849">
                  <c:v>0.89599600000000001</c:v>
                </c:pt>
                <c:pt idx="38850">
                  <c:v>0.91552699999999998</c:v>
                </c:pt>
                <c:pt idx="38851">
                  <c:v>0.944824</c:v>
                </c:pt>
                <c:pt idx="38852">
                  <c:v>0.95214799999999999</c:v>
                </c:pt>
                <c:pt idx="38853">
                  <c:v>0.94970699999999997</c:v>
                </c:pt>
                <c:pt idx="38854">
                  <c:v>0.97656200000000004</c:v>
                </c:pt>
                <c:pt idx="38855">
                  <c:v>0.97656200000000004</c:v>
                </c:pt>
                <c:pt idx="38856">
                  <c:v>1.00342</c:v>
                </c:pt>
                <c:pt idx="38857">
                  <c:v>1.02295</c:v>
                </c:pt>
                <c:pt idx="38858">
                  <c:v>1.01074</c:v>
                </c:pt>
                <c:pt idx="38859">
                  <c:v>1.02051</c:v>
                </c:pt>
                <c:pt idx="38860">
                  <c:v>1.02783</c:v>
                </c:pt>
                <c:pt idx="38861">
                  <c:v>1.02051</c:v>
                </c:pt>
                <c:pt idx="38862">
                  <c:v>1.0376000000000001</c:v>
                </c:pt>
                <c:pt idx="38863">
                  <c:v>1.0449200000000001</c:v>
                </c:pt>
                <c:pt idx="38864">
                  <c:v>1.0351600000000001</c:v>
                </c:pt>
                <c:pt idx="38865">
                  <c:v>1.03027</c:v>
                </c:pt>
                <c:pt idx="38866">
                  <c:v>1.03271</c:v>
                </c:pt>
                <c:pt idx="38867">
                  <c:v>1.0351600000000001</c:v>
                </c:pt>
                <c:pt idx="38868">
                  <c:v>1.0351600000000001</c:v>
                </c:pt>
                <c:pt idx="38869">
                  <c:v>1.0351600000000001</c:v>
                </c:pt>
                <c:pt idx="38870">
                  <c:v>1.01074</c:v>
                </c:pt>
                <c:pt idx="38871">
                  <c:v>1.01562</c:v>
                </c:pt>
                <c:pt idx="38872">
                  <c:v>1.01807</c:v>
                </c:pt>
                <c:pt idx="38873">
                  <c:v>1.00586</c:v>
                </c:pt>
                <c:pt idx="38874">
                  <c:v>1.01318</c:v>
                </c:pt>
                <c:pt idx="38875">
                  <c:v>0.99853499999999995</c:v>
                </c:pt>
                <c:pt idx="38876">
                  <c:v>0.96923800000000004</c:v>
                </c:pt>
                <c:pt idx="38877">
                  <c:v>0.97167999999999999</c:v>
                </c:pt>
                <c:pt idx="38878">
                  <c:v>0.95214799999999999</c:v>
                </c:pt>
                <c:pt idx="38879">
                  <c:v>0.94238299999999997</c:v>
                </c:pt>
                <c:pt idx="38880">
                  <c:v>0.93505899999999997</c:v>
                </c:pt>
                <c:pt idx="38881">
                  <c:v>0.91552699999999998</c:v>
                </c:pt>
                <c:pt idx="38882">
                  <c:v>0.88378900000000005</c:v>
                </c:pt>
                <c:pt idx="38883">
                  <c:v>0.859375</c:v>
                </c:pt>
                <c:pt idx="38884">
                  <c:v>0.86181600000000003</c:v>
                </c:pt>
                <c:pt idx="38885">
                  <c:v>0.83984400000000003</c:v>
                </c:pt>
                <c:pt idx="38886">
                  <c:v>0.81054700000000002</c:v>
                </c:pt>
                <c:pt idx="38887">
                  <c:v>0.80566400000000005</c:v>
                </c:pt>
                <c:pt idx="38888">
                  <c:v>0.78613299999999997</c:v>
                </c:pt>
                <c:pt idx="38889">
                  <c:v>0.75683599999999995</c:v>
                </c:pt>
                <c:pt idx="38890">
                  <c:v>0.72509800000000002</c:v>
                </c:pt>
                <c:pt idx="38891">
                  <c:v>0.71777299999999999</c:v>
                </c:pt>
                <c:pt idx="38892">
                  <c:v>0.66894500000000001</c:v>
                </c:pt>
                <c:pt idx="38893">
                  <c:v>0.64697300000000002</c:v>
                </c:pt>
                <c:pt idx="38894">
                  <c:v>0.65673800000000004</c:v>
                </c:pt>
                <c:pt idx="38895">
                  <c:v>0.59814500000000004</c:v>
                </c:pt>
                <c:pt idx="38896">
                  <c:v>0.58105499999999999</c:v>
                </c:pt>
                <c:pt idx="38897">
                  <c:v>0.56640599999999997</c:v>
                </c:pt>
                <c:pt idx="38898">
                  <c:v>0.52002000000000004</c:v>
                </c:pt>
                <c:pt idx="38899">
                  <c:v>0.49804700000000002</c:v>
                </c:pt>
                <c:pt idx="38900">
                  <c:v>0.461426</c:v>
                </c:pt>
                <c:pt idx="38901">
                  <c:v>0.44677699999999998</c:v>
                </c:pt>
                <c:pt idx="38902">
                  <c:v>0.40283200000000002</c:v>
                </c:pt>
                <c:pt idx="38903">
                  <c:v>0.37841799999999998</c:v>
                </c:pt>
                <c:pt idx="38904">
                  <c:v>0.36376999999999998</c:v>
                </c:pt>
                <c:pt idx="38905">
                  <c:v>0.31494100000000003</c:v>
                </c:pt>
                <c:pt idx="38906">
                  <c:v>0.28808600000000001</c:v>
                </c:pt>
                <c:pt idx="38907">
                  <c:v>0.25390600000000002</c:v>
                </c:pt>
                <c:pt idx="38908">
                  <c:v>0.222168</c:v>
                </c:pt>
                <c:pt idx="38909">
                  <c:v>0.20507800000000001</c:v>
                </c:pt>
                <c:pt idx="38910">
                  <c:v>0.161133</c:v>
                </c:pt>
                <c:pt idx="38911">
                  <c:v>0.13183600000000001</c:v>
                </c:pt>
                <c:pt idx="38912">
                  <c:v>0.107422</c:v>
                </c:pt>
                <c:pt idx="38913">
                  <c:v>6.1035199999999998E-2</c:v>
                </c:pt>
                <c:pt idx="38914">
                  <c:v>2.6855500000000001E-2</c:v>
                </c:pt>
                <c:pt idx="38915">
                  <c:v>-4.8828099999999996E-3</c:v>
                </c:pt>
                <c:pt idx="38916">
                  <c:v>-3.41797E-2</c:v>
                </c:pt>
                <c:pt idx="38917">
                  <c:v>-6.8359400000000001E-2</c:v>
                </c:pt>
                <c:pt idx="38918">
                  <c:v>-8.5449200000000003E-2</c:v>
                </c:pt>
                <c:pt idx="38919">
                  <c:v>-0.117188</c:v>
                </c:pt>
                <c:pt idx="38920">
                  <c:v>-0.15625</c:v>
                </c:pt>
                <c:pt idx="38921">
                  <c:v>-0.19531200000000001</c:v>
                </c:pt>
                <c:pt idx="38922">
                  <c:v>-0.224609</c:v>
                </c:pt>
                <c:pt idx="38923">
                  <c:v>-0.26367200000000002</c:v>
                </c:pt>
                <c:pt idx="38924">
                  <c:v>-0.26367200000000002</c:v>
                </c:pt>
                <c:pt idx="38925">
                  <c:v>-0.31005899999999997</c:v>
                </c:pt>
                <c:pt idx="38926">
                  <c:v>-0.35400399999999999</c:v>
                </c:pt>
                <c:pt idx="38927">
                  <c:v>-0.37109399999999998</c:v>
                </c:pt>
                <c:pt idx="38928">
                  <c:v>-0.390625</c:v>
                </c:pt>
                <c:pt idx="38929">
                  <c:v>-0.43945299999999998</c:v>
                </c:pt>
                <c:pt idx="38930">
                  <c:v>-0.46386699999999997</c:v>
                </c:pt>
                <c:pt idx="38931">
                  <c:v>-0.48828100000000002</c:v>
                </c:pt>
                <c:pt idx="38932">
                  <c:v>-0.50781200000000004</c:v>
                </c:pt>
                <c:pt idx="38933">
                  <c:v>-0.54931600000000003</c:v>
                </c:pt>
                <c:pt idx="38934">
                  <c:v>-0.57372999999999996</c:v>
                </c:pt>
                <c:pt idx="38935">
                  <c:v>-0.59326199999999996</c:v>
                </c:pt>
                <c:pt idx="38936">
                  <c:v>-0.63964799999999999</c:v>
                </c:pt>
                <c:pt idx="38937">
                  <c:v>-0.63476600000000005</c:v>
                </c:pt>
                <c:pt idx="38938">
                  <c:v>-0.67382799999999998</c:v>
                </c:pt>
                <c:pt idx="38939">
                  <c:v>-0.68603499999999995</c:v>
                </c:pt>
                <c:pt idx="38940">
                  <c:v>-0.703125</c:v>
                </c:pt>
                <c:pt idx="38941">
                  <c:v>-0.74462899999999999</c:v>
                </c:pt>
                <c:pt idx="38942">
                  <c:v>-0.75683599999999995</c:v>
                </c:pt>
                <c:pt idx="38943">
                  <c:v>-0.78369100000000003</c:v>
                </c:pt>
                <c:pt idx="38944">
                  <c:v>-0.80566400000000005</c:v>
                </c:pt>
                <c:pt idx="38945">
                  <c:v>-0.82031200000000004</c:v>
                </c:pt>
                <c:pt idx="38946">
                  <c:v>-0.83740199999999998</c:v>
                </c:pt>
                <c:pt idx="38947">
                  <c:v>-0.85693399999999997</c:v>
                </c:pt>
                <c:pt idx="38948">
                  <c:v>-0.86181600000000003</c:v>
                </c:pt>
                <c:pt idx="38949">
                  <c:v>-0.86914100000000005</c:v>
                </c:pt>
                <c:pt idx="38950">
                  <c:v>-0.88622999999999996</c:v>
                </c:pt>
                <c:pt idx="38951">
                  <c:v>-0.90576199999999996</c:v>
                </c:pt>
                <c:pt idx="38952">
                  <c:v>-0.92773399999999995</c:v>
                </c:pt>
                <c:pt idx="38953">
                  <c:v>-0.93261700000000003</c:v>
                </c:pt>
                <c:pt idx="38954">
                  <c:v>-0.94726600000000005</c:v>
                </c:pt>
                <c:pt idx="38955">
                  <c:v>-0.93994100000000003</c:v>
                </c:pt>
                <c:pt idx="38956">
                  <c:v>-0.944824</c:v>
                </c:pt>
                <c:pt idx="38957">
                  <c:v>-0.95459000000000005</c:v>
                </c:pt>
                <c:pt idx="38958">
                  <c:v>-0.94726600000000005</c:v>
                </c:pt>
                <c:pt idx="38959">
                  <c:v>-0.96435499999999996</c:v>
                </c:pt>
                <c:pt idx="38960">
                  <c:v>-0.96435499999999996</c:v>
                </c:pt>
                <c:pt idx="38961">
                  <c:v>-0.96679700000000002</c:v>
                </c:pt>
                <c:pt idx="38962">
                  <c:v>-0.97412100000000001</c:v>
                </c:pt>
                <c:pt idx="38963">
                  <c:v>-0.96679700000000002</c:v>
                </c:pt>
                <c:pt idx="38964">
                  <c:v>-0.97656200000000004</c:v>
                </c:pt>
                <c:pt idx="38965">
                  <c:v>-0.9375</c:v>
                </c:pt>
                <c:pt idx="38966">
                  <c:v>-0.94970699999999997</c:v>
                </c:pt>
                <c:pt idx="38967">
                  <c:v>-0.95703099999999997</c:v>
                </c:pt>
                <c:pt idx="38968">
                  <c:v>-0.94238299999999997</c:v>
                </c:pt>
                <c:pt idx="38969">
                  <c:v>-0.95459000000000005</c:v>
                </c:pt>
                <c:pt idx="38970">
                  <c:v>-0.930176</c:v>
                </c:pt>
                <c:pt idx="38971">
                  <c:v>-0.91552699999999998</c:v>
                </c:pt>
                <c:pt idx="38972">
                  <c:v>-0.89843799999999996</c:v>
                </c:pt>
                <c:pt idx="38973">
                  <c:v>-0.89599600000000001</c:v>
                </c:pt>
                <c:pt idx="38974">
                  <c:v>-0.88134800000000002</c:v>
                </c:pt>
                <c:pt idx="38975">
                  <c:v>-0.86914100000000005</c:v>
                </c:pt>
                <c:pt idx="38976">
                  <c:v>-0.85449200000000003</c:v>
                </c:pt>
                <c:pt idx="38977">
                  <c:v>-0.83496099999999995</c:v>
                </c:pt>
                <c:pt idx="38978">
                  <c:v>-0.82031200000000004</c:v>
                </c:pt>
                <c:pt idx="38979">
                  <c:v>-0.80078099999999997</c:v>
                </c:pt>
                <c:pt idx="38980">
                  <c:v>-0.78613299999999997</c:v>
                </c:pt>
                <c:pt idx="38981">
                  <c:v>-0.75927699999999998</c:v>
                </c:pt>
                <c:pt idx="38982">
                  <c:v>-0.72997999999999996</c:v>
                </c:pt>
                <c:pt idx="38983">
                  <c:v>-0.70800799999999997</c:v>
                </c:pt>
                <c:pt idx="38984">
                  <c:v>-0.68847700000000001</c:v>
                </c:pt>
                <c:pt idx="38985">
                  <c:v>-0.66650399999999999</c:v>
                </c:pt>
                <c:pt idx="38986">
                  <c:v>-0.64453099999999997</c:v>
                </c:pt>
                <c:pt idx="38987">
                  <c:v>-0.61279300000000003</c:v>
                </c:pt>
                <c:pt idx="38988">
                  <c:v>-0.59570299999999998</c:v>
                </c:pt>
                <c:pt idx="38989">
                  <c:v>-0.57372999999999996</c:v>
                </c:pt>
                <c:pt idx="38990">
                  <c:v>-0.539551</c:v>
                </c:pt>
                <c:pt idx="38991">
                  <c:v>-0.52002000000000004</c:v>
                </c:pt>
                <c:pt idx="38992">
                  <c:v>-0.49072300000000002</c:v>
                </c:pt>
                <c:pt idx="38993">
                  <c:v>-0.43701200000000001</c:v>
                </c:pt>
                <c:pt idx="38994">
                  <c:v>-0.42968800000000001</c:v>
                </c:pt>
                <c:pt idx="38995">
                  <c:v>-0.32714799999999999</c:v>
                </c:pt>
                <c:pt idx="38996">
                  <c:v>-0.37109399999999998</c:v>
                </c:pt>
                <c:pt idx="38997">
                  <c:v>-0.35156199999999999</c:v>
                </c:pt>
                <c:pt idx="38998">
                  <c:v>-0.30029299999999998</c:v>
                </c:pt>
                <c:pt idx="38999">
                  <c:v>-0.244141</c:v>
                </c:pt>
                <c:pt idx="39000">
                  <c:v>-0.24902299999999999</c:v>
                </c:pt>
                <c:pt idx="39001">
                  <c:v>-0.20507800000000001</c:v>
                </c:pt>
                <c:pt idx="39002">
                  <c:v>-0.168457</c:v>
                </c:pt>
                <c:pt idx="39003">
                  <c:v>-0.146484</c:v>
                </c:pt>
                <c:pt idx="39004">
                  <c:v>-0.13183600000000001</c:v>
                </c:pt>
                <c:pt idx="39005">
                  <c:v>-8.3007800000000007E-2</c:v>
                </c:pt>
                <c:pt idx="39006">
                  <c:v>-5.8593800000000001E-2</c:v>
                </c:pt>
                <c:pt idx="39007">
                  <c:v>-9.7656199999999992E-3</c:v>
                </c:pt>
                <c:pt idx="39008">
                  <c:v>2.4414100000000001E-2</c:v>
                </c:pt>
                <c:pt idx="39009">
                  <c:v>4.8828099999999999E-2</c:v>
                </c:pt>
                <c:pt idx="39010">
                  <c:v>8.5449200000000003E-2</c:v>
                </c:pt>
                <c:pt idx="39011">
                  <c:v>0.107422</c:v>
                </c:pt>
                <c:pt idx="39012">
                  <c:v>0.13916000000000001</c:v>
                </c:pt>
                <c:pt idx="39013">
                  <c:v>0.17822299999999999</c:v>
                </c:pt>
                <c:pt idx="39014">
                  <c:v>0.21728500000000001</c:v>
                </c:pt>
                <c:pt idx="39015">
                  <c:v>0.246582</c:v>
                </c:pt>
                <c:pt idx="39016">
                  <c:v>0.28076200000000001</c:v>
                </c:pt>
                <c:pt idx="39017">
                  <c:v>0.302734</c:v>
                </c:pt>
                <c:pt idx="39018">
                  <c:v>0.34667999999999999</c:v>
                </c:pt>
                <c:pt idx="39019">
                  <c:v>0.36621100000000001</c:v>
                </c:pt>
                <c:pt idx="39020">
                  <c:v>0.397949</c:v>
                </c:pt>
                <c:pt idx="39021">
                  <c:v>0.43701200000000001</c:v>
                </c:pt>
                <c:pt idx="39022">
                  <c:v>0.461426</c:v>
                </c:pt>
                <c:pt idx="39023">
                  <c:v>0.48583999999999999</c:v>
                </c:pt>
                <c:pt idx="39024">
                  <c:v>0.51025399999999999</c:v>
                </c:pt>
                <c:pt idx="39025">
                  <c:v>0.56640599999999997</c:v>
                </c:pt>
                <c:pt idx="39026">
                  <c:v>0.56396500000000005</c:v>
                </c:pt>
                <c:pt idx="39027">
                  <c:v>0.59326199999999996</c:v>
                </c:pt>
                <c:pt idx="39028">
                  <c:v>0.62011700000000003</c:v>
                </c:pt>
                <c:pt idx="39029">
                  <c:v>0.64941400000000005</c:v>
                </c:pt>
                <c:pt idx="39030">
                  <c:v>0.68359400000000003</c:v>
                </c:pt>
                <c:pt idx="39031">
                  <c:v>0.710449</c:v>
                </c:pt>
                <c:pt idx="39032">
                  <c:v>0.74462899999999999</c:v>
                </c:pt>
                <c:pt idx="39033">
                  <c:v>0.74218799999999996</c:v>
                </c:pt>
                <c:pt idx="39034">
                  <c:v>0.77148399999999995</c:v>
                </c:pt>
                <c:pt idx="39035">
                  <c:v>0.79589799999999999</c:v>
                </c:pt>
                <c:pt idx="39036">
                  <c:v>0.773926</c:v>
                </c:pt>
                <c:pt idx="39037">
                  <c:v>0.83740199999999998</c:v>
                </c:pt>
                <c:pt idx="39038">
                  <c:v>0.84472700000000001</c:v>
                </c:pt>
                <c:pt idx="39039">
                  <c:v>0.86425799999999997</c:v>
                </c:pt>
                <c:pt idx="39040">
                  <c:v>0.89355499999999999</c:v>
                </c:pt>
                <c:pt idx="39041">
                  <c:v>0.91308599999999995</c:v>
                </c:pt>
                <c:pt idx="39042">
                  <c:v>0.91796900000000003</c:v>
                </c:pt>
                <c:pt idx="39043">
                  <c:v>0.93994100000000003</c:v>
                </c:pt>
                <c:pt idx="39044">
                  <c:v>0.93994100000000003</c:v>
                </c:pt>
                <c:pt idx="39045">
                  <c:v>0.97167999999999999</c:v>
                </c:pt>
                <c:pt idx="39046">
                  <c:v>0.96679700000000002</c:v>
                </c:pt>
                <c:pt idx="39047">
                  <c:v>0.99609400000000003</c:v>
                </c:pt>
                <c:pt idx="39048">
                  <c:v>0.98632799999999998</c:v>
                </c:pt>
                <c:pt idx="39049">
                  <c:v>0.99365199999999998</c:v>
                </c:pt>
                <c:pt idx="39050">
                  <c:v>1.00586</c:v>
                </c:pt>
                <c:pt idx="39051">
                  <c:v>1.01807</c:v>
                </c:pt>
                <c:pt idx="39052">
                  <c:v>1.03027</c:v>
                </c:pt>
                <c:pt idx="39053">
                  <c:v>1.01074</c:v>
                </c:pt>
                <c:pt idx="39054">
                  <c:v>1.01562</c:v>
                </c:pt>
                <c:pt idx="39055">
                  <c:v>1.0400400000000001</c:v>
                </c:pt>
                <c:pt idx="39056">
                  <c:v>1.02539</c:v>
                </c:pt>
                <c:pt idx="39057">
                  <c:v>1.02295</c:v>
                </c:pt>
                <c:pt idx="39058">
                  <c:v>1.03271</c:v>
                </c:pt>
                <c:pt idx="39059">
                  <c:v>1.02783</c:v>
                </c:pt>
                <c:pt idx="39060">
                  <c:v>1.02295</c:v>
                </c:pt>
                <c:pt idx="39061">
                  <c:v>1.02295</c:v>
                </c:pt>
                <c:pt idx="39062">
                  <c:v>1.03027</c:v>
                </c:pt>
                <c:pt idx="39063">
                  <c:v>1.01074</c:v>
                </c:pt>
                <c:pt idx="39064">
                  <c:v>0.95214799999999999</c:v>
                </c:pt>
                <c:pt idx="39065">
                  <c:v>0.99609400000000003</c:v>
                </c:pt>
                <c:pt idx="39066">
                  <c:v>0.97412100000000001</c:v>
                </c:pt>
                <c:pt idx="39067">
                  <c:v>0.96435499999999996</c:v>
                </c:pt>
                <c:pt idx="39068">
                  <c:v>0.97900399999999999</c:v>
                </c:pt>
                <c:pt idx="39069">
                  <c:v>0.95459000000000005</c:v>
                </c:pt>
                <c:pt idx="39070">
                  <c:v>0.94238299999999997</c:v>
                </c:pt>
                <c:pt idx="39071">
                  <c:v>0.92285200000000001</c:v>
                </c:pt>
                <c:pt idx="39072">
                  <c:v>0.91064500000000004</c:v>
                </c:pt>
                <c:pt idx="39073">
                  <c:v>0.88867200000000002</c:v>
                </c:pt>
                <c:pt idx="39074">
                  <c:v>0.87158199999999997</c:v>
                </c:pt>
                <c:pt idx="39075">
                  <c:v>0.88622999999999996</c:v>
                </c:pt>
                <c:pt idx="39076">
                  <c:v>0.82519500000000001</c:v>
                </c:pt>
                <c:pt idx="39077">
                  <c:v>0.81298800000000004</c:v>
                </c:pt>
                <c:pt idx="39078">
                  <c:v>0.79834000000000005</c:v>
                </c:pt>
                <c:pt idx="39079">
                  <c:v>0.77636700000000003</c:v>
                </c:pt>
                <c:pt idx="39080">
                  <c:v>0.75927699999999998</c:v>
                </c:pt>
                <c:pt idx="39081">
                  <c:v>0.72509800000000002</c:v>
                </c:pt>
                <c:pt idx="39082">
                  <c:v>0.71289100000000005</c:v>
                </c:pt>
                <c:pt idx="39083">
                  <c:v>0.69091800000000003</c:v>
                </c:pt>
                <c:pt idx="39084">
                  <c:v>0.63964799999999999</c:v>
                </c:pt>
                <c:pt idx="39085">
                  <c:v>0.625</c:v>
                </c:pt>
                <c:pt idx="39086">
                  <c:v>0.59082000000000001</c:v>
                </c:pt>
                <c:pt idx="39087">
                  <c:v>0.56884800000000002</c:v>
                </c:pt>
                <c:pt idx="39088">
                  <c:v>0.55664100000000005</c:v>
                </c:pt>
                <c:pt idx="39089">
                  <c:v>0.51757799999999998</c:v>
                </c:pt>
                <c:pt idx="39090">
                  <c:v>0.50048800000000004</c:v>
                </c:pt>
                <c:pt idx="39091">
                  <c:v>0.47119100000000003</c:v>
                </c:pt>
                <c:pt idx="39092">
                  <c:v>0.45166000000000001</c:v>
                </c:pt>
                <c:pt idx="39093">
                  <c:v>0.40527299999999999</c:v>
                </c:pt>
                <c:pt idx="39094">
                  <c:v>0.36132799999999998</c:v>
                </c:pt>
                <c:pt idx="39095">
                  <c:v>0.34667999999999999</c:v>
                </c:pt>
                <c:pt idx="39096">
                  <c:v>0.31738300000000003</c:v>
                </c:pt>
                <c:pt idx="39097">
                  <c:v>0.28076200000000001</c:v>
                </c:pt>
                <c:pt idx="39098">
                  <c:v>0.246582</c:v>
                </c:pt>
                <c:pt idx="39099">
                  <c:v>0.222168</c:v>
                </c:pt>
                <c:pt idx="39100">
                  <c:v>0.19042999999999999</c:v>
                </c:pt>
                <c:pt idx="39101">
                  <c:v>0.161133</c:v>
                </c:pt>
                <c:pt idx="39102">
                  <c:v>0.12207</c:v>
                </c:pt>
                <c:pt idx="39103">
                  <c:v>7.0800799999999997E-2</c:v>
                </c:pt>
                <c:pt idx="39104">
                  <c:v>5.6152300000000002E-2</c:v>
                </c:pt>
                <c:pt idx="39105">
                  <c:v>6.1035199999999998E-2</c:v>
                </c:pt>
                <c:pt idx="39106">
                  <c:v>-9.7656199999999992E-3</c:v>
                </c:pt>
                <c:pt idx="39107">
                  <c:v>-2.9296900000000001E-2</c:v>
                </c:pt>
                <c:pt idx="39108">
                  <c:v>-7.5683600000000004E-2</c:v>
                </c:pt>
                <c:pt idx="39109">
                  <c:v>-0.107422</c:v>
                </c:pt>
                <c:pt idx="39110">
                  <c:v>-0.13916000000000001</c:v>
                </c:pt>
                <c:pt idx="39111">
                  <c:v>-0.17333999999999999</c:v>
                </c:pt>
                <c:pt idx="39112">
                  <c:v>-0.19531200000000001</c:v>
                </c:pt>
                <c:pt idx="39113">
                  <c:v>-0.227051</c:v>
                </c:pt>
                <c:pt idx="39114">
                  <c:v>-0.26123000000000002</c:v>
                </c:pt>
                <c:pt idx="39115">
                  <c:v>-0.30029299999999998</c:v>
                </c:pt>
                <c:pt idx="39116">
                  <c:v>-0.34912100000000001</c:v>
                </c:pt>
                <c:pt idx="39117">
                  <c:v>-0.34912100000000001</c:v>
                </c:pt>
                <c:pt idx="39118">
                  <c:v>-0.38574199999999997</c:v>
                </c:pt>
                <c:pt idx="39119">
                  <c:v>-0.400391</c:v>
                </c:pt>
                <c:pt idx="39120">
                  <c:v>-0.42480499999999999</c:v>
                </c:pt>
                <c:pt idx="39121">
                  <c:v>-0.46630899999999997</c:v>
                </c:pt>
                <c:pt idx="39122">
                  <c:v>-0.49072300000000002</c:v>
                </c:pt>
                <c:pt idx="39123">
                  <c:v>-0.51513699999999996</c:v>
                </c:pt>
                <c:pt idx="39124">
                  <c:v>-0.54931600000000003</c:v>
                </c:pt>
                <c:pt idx="39125">
                  <c:v>-0.58105499999999999</c:v>
                </c:pt>
                <c:pt idx="39126">
                  <c:v>-0.60546900000000003</c:v>
                </c:pt>
                <c:pt idx="39127">
                  <c:v>-0.61279300000000003</c:v>
                </c:pt>
                <c:pt idx="39128">
                  <c:v>-0.64941400000000005</c:v>
                </c:pt>
                <c:pt idx="39129">
                  <c:v>-0.66894500000000001</c:v>
                </c:pt>
                <c:pt idx="39130">
                  <c:v>-0.67871099999999995</c:v>
                </c:pt>
                <c:pt idx="39131">
                  <c:v>-0.73730499999999999</c:v>
                </c:pt>
                <c:pt idx="39132">
                  <c:v>-0.73730499999999999</c:v>
                </c:pt>
                <c:pt idx="39133">
                  <c:v>-0.75683599999999995</c:v>
                </c:pt>
                <c:pt idx="39134">
                  <c:v>-0.77636700000000003</c:v>
                </c:pt>
                <c:pt idx="39135">
                  <c:v>-0.81054700000000002</c:v>
                </c:pt>
                <c:pt idx="39136">
                  <c:v>-0.81298800000000004</c:v>
                </c:pt>
                <c:pt idx="39137">
                  <c:v>-0.83496099999999995</c:v>
                </c:pt>
                <c:pt idx="39138">
                  <c:v>-0.84472700000000001</c:v>
                </c:pt>
                <c:pt idx="39139">
                  <c:v>-0.86425799999999997</c:v>
                </c:pt>
                <c:pt idx="39140">
                  <c:v>-0.87890599999999997</c:v>
                </c:pt>
                <c:pt idx="39141">
                  <c:v>-0.89111300000000004</c:v>
                </c:pt>
                <c:pt idx="39142">
                  <c:v>-0.90332000000000001</c:v>
                </c:pt>
                <c:pt idx="39143">
                  <c:v>-0.91552699999999998</c:v>
                </c:pt>
                <c:pt idx="39144">
                  <c:v>-0.93505899999999997</c:v>
                </c:pt>
                <c:pt idx="39145">
                  <c:v>-0.93261700000000003</c:v>
                </c:pt>
                <c:pt idx="39146">
                  <c:v>-0.95214799999999999</c:v>
                </c:pt>
                <c:pt idx="39147">
                  <c:v>-0.94970699999999997</c:v>
                </c:pt>
                <c:pt idx="39148">
                  <c:v>-0.94970699999999997</c:v>
                </c:pt>
                <c:pt idx="39149">
                  <c:v>-0.95459000000000005</c:v>
                </c:pt>
                <c:pt idx="39150">
                  <c:v>-0.95947300000000002</c:v>
                </c:pt>
                <c:pt idx="39151">
                  <c:v>-0.95947300000000002</c:v>
                </c:pt>
                <c:pt idx="39152">
                  <c:v>-0.94970699999999997</c:v>
                </c:pt>
                <c:pt idx="39153">
                  <c:v>-0.95703099999999997</c:v>
                </c:pt>
                <c:pt idx="39154">
                  <c:v>-0.95947300000000002</c:v>
                </c:pt>
                <c:pt idx="39155">
                  <c:v>-0.95214799999999999</c:v>
                </c:pt>
                <c:pt idx="39156">
                  <c:v>-0.94970699999999997</c:v>
                </c:pt>
                <c:pt idx="39157">
                  <c:v>-0.92529300000000003</c:v>
                </c:pt>
                <c:pt idx="39158">
                  <c:v>-0.93994100000000003</c:v>
                </c:pt>
                <c:pt idx="39159">
                  <c:v>-0.94238299999999997</c:v>
                </c:pt>
                <c:pt idx="39160">
                  <c:v>-0.91552699999999998</c:v>
                </c:pt>
                <c:pt idx="39161">
                  <c:v>-0.91064500000000004</c:v>
                </c:pt>
                <c:pt idx="39162">
                  <c:v>-0.90332000000000001</c:v>
                </c:pt>
                <c:pt idx="39163">
                  <c:v>-0.88622999999999996</c:v>
                </c:pt>
                <c:pt idx="39164">
                  <c:v>-0.88134800000000002</c:v>
                </c:pt>
                <c:pt idx="39165">
                  <c:v>-0.866699</c:v>
                </c:pt>
                <c:pt idx="39166">
                  <c:v>-0.852051</c:v>
                </c:pt>
                <c:pt idx="39167">
                  <c:v>-0.83007799999999998</c:v>
                </c:pt>
                <c:pt idx="39168">
                  <c:v>-0.81298800000000004</c:v>
                </c:pt>
                <c:pt idx="39169">
                  <c:v>-0.80078099999999997</c:v>
                </c:pt>
                <c:pt idx="39170">
                  <c:v>-0.77636700000000003</c:v>
                </c:pt>
                <c:pt idx="39171">
                  <c:v>-0.76171900000000003</c:v>
                </c:pt>
                <c:pt idx="39172">
                  <c:v>-0.72265599999999997</c:v>
                </c:pt>
                <c:pt idx="39173">
                  <c:v>-0.71777299999999999</c:v>
                </c:pt>
                <c:pt idx="39174">
                  <c:v>-0.69091800000000003</c:v>
                </c:pt>
                <c:pt idx="39175">
                  <c:v>-0.66406200000000004</c:v>
                </c:pt>
                <c:pt idx="39176">
                  <c:v>-0.64941400000000005</c:v>
                </c:pt>
                <c:pt idx="39177">
                  <c:v>-0.617676</c:v>
                </c:pt>
                <c:pt idx="39178">
                  <c:v>-0.58349600000000001</c:v>
                </c:pt>
                <c:pt idx="39179">
                  <c:v>-0.56884800000000002</c:v>
                </c:pt>
                <c:pt idx="39180">
                  <c:v>-0.54443399999999997</c:v>
                </c:pt>
                <c:pt idx="39181">
                  <c:v>-0.52246099999999995</c:v>
                </c:pt>
                <c:pt idx="39182">
                  <c:v>-0.476074</c:v>
                </c:pt>
                <c:pt idx="39183">
                  <c:v>-0.43701200000000001</c:v>
                </c:pt>
                <c:pt idx="39184">
                  <c:v>-0.42724600000000001</c:v>
                </c:pt>
                <c:pt idx="39185">
                  <c:v>-0.380859</c:v>
                </c:pt>
                <c:pt idx="39186">
                  <c:v>-0.37109399999999998</c:v>
                </c:pt>
                <c:pt idx="39187">
                  <c:v>-0.33447300000000002</c:v>
                </c:pt>
                <c:pt idx="39188">
                  <c:v>-0.305176</c:v>
                </c:pt>
                <c:pt idx="39189">
                  <c:v>-0.26855499999999999</c:v>
                </c:pt>
                <c:pt idx="39190">
                  <c:v>-0.241699</c:v>
                </c:pt>
                <c:pt idx="39191">
                  <c:v>-0.21728500000000001</c:v>
                </c:pt>
                <c:pt idx="39192">
                  <c:v>-0.168457</c:v>
                </c:pt>
                <c:pt idx="39193">
                  <c:v>-0.13671900000000001</c:v>
                </c:pt>
                <c:pt idx="39194">
                  <c:v>-0.117188</c:v>
                </c:pt>
                <c:pt idx="39195">
                  <c:v>-6.8359400000000001E-2</c:v>
                </c:pt>
                <c:pt idx="39196">
                  <c:v>-5.3710899999999999E-2</c:v>
                </c:pt>
                <c:pt idx="39197">
                  <c:v>-1.9531199999999999E-2</c:v>
                </c:pt>
                <c:pt idx="39198">
                  <c:v>2.9296900000000001E-2</c:v>
                </c:pt>
                <c:pt idx="39199">
                  <c:v>5.3710899999999999E-2</c:v>
                </c:pt>
                <c:pt idx="39200">
                  <c:v>8.7890599999999999E-2</c:v>
                </c:pt>
                <c:pt idx="39201">
                  <c:v>0.12207</c:v>
                </c:pt>
                <c:pt idx="39202">
                  <c:v>0.146484</c:v>
                </c:pt>
                <c:pt idx="39203">
                  <c:v>0.18798799999999999</c:v>
                </c:pt>
                <c:pt idx="39204">
                  <c:v>0.20752000000000001</c:v>
                </c:pt>
                <c:pt idx="39205">
                  <c:v>0.244141</c:v>
                </c:pt>
                <c:pt idx="39206">
                  <c:v>0.28320299999999998</c:v>
                </c:pt>
                <c:pt idx="39207">
                  <c:v>0.305176</c:v>
                </c:pt>
                <c:pt idx="39208">
                  <c:v>0.34667999999999999</c:v>
                </c:pt>
                <c:pt idx="39209">
                  <c:v>0.380859</c:v>
                </c:pt>
                <c:pt idx="39210">
                  <c:v>0.40283200000000002</c:v>
                </c:pt>
                <c:pt idx="39211">
                  <c:v>0.43701200000000001</c:v>
                </c:pt>
                <c:pt idx="39212">
                  <c:v>0.48095700000000002</c:v>
                </c:pt>
                <c:pt idx="39213">
                  <c:v>0.461426</c:v>
                </c:pt>
                <c:pt idx="39214">
                  <c:v>0.52734400000000003</c:v>
                </c:pt>
                <c:pt idx="39215">
                  <c:v>0.55175799999999997</c:v>
                </c:pt>
                <c:pt idx="39216">
                  <c:v>0.56640599999999997</c:v>
                </c:pt>
                <c:pt idx="39217">
                  <c:v>0.61279300000000003</c:v>
                </c:pt>
                <c:pt idx="39218">
                  <c:v>0.62988299999999997</c:v>
                </c:pt>
                <c:pt idx="39219">
                  <c:v>0.65917999999999999</c:v>
                </c:pt>
                <c:pt idx="39220">
                  <c:v>0.68847700000000001</c:v>
                </c:pt>
                <c:pt idx="39221">
                  <c:v>0.710449</c:v>
                </c:pt>
                <c:pt idx="39222">
                  <c:v>0.74218799999999996</c:v>
                </c:pt>
                <c:pt idx="39223">
                  <c:v>0.76171900000000003</c:v>
                </c:pt>
                <c:pt idx="39224">
                  <c:v>0.80078099999999997</c:v>
                </c:pt>
                <c:pt idx="39225">
                  <c:v>0.80566400000000005</c:v>
                </c:pt>
                <c:pt idx="39226">
                  <c:v>0.78125</c:v>
                </c:pt>
                <c:pt idx="39227">
                  <c:v>0.84228499999999995</c:v>
                </c:pt>
                <c:pt idx="39228">
                  <c:v>0.866699</c:v>
                </c:pt>
                <c:pt idx="39229">
                  <c:v>0.87158199999999997</c:v>
                </c:pt>
                <c:pt idx="39230">
                  <c:v>0.89843799999999996</c:v>
                </c:pt>
                <c:pt idx="39231">
                  <c:v>0.91308599999999995</c:v>
                </c:pt>
                <c:pt idx="39232">
                  <c:v>0.93505899999999997</c:v>
                </c:pt>
                <c:pt idx="39233">
                  <c:v>0.94238299999999997</c:v>
                </c:pt>
                <c:pt idx="39234">
                  <c:v>0.97900399999999999</c:v>
                </c:pt>
                <c:pt idx="39235">
                  <c:v>0.99609400000000003</c:v>
                </c:pt>
                <c:pt idx="39236">
                  <c:v>0.99365199999999998</c:v>
                </c:pt>
                <c:pt idx="39237">
                  <c:v>1.00098</c:v>
                </c:pt>
                <c:pt idx="39238">
                  <c:v>1.01074</c:v>
                </c:pt>
                <c:pt idx="39239">
                  <c:v>1.02783</c:v>
                </c:pt>
                <c:pt idx="39240">
                  <c:v>1.02051</c:v>
                </c:pt>
                <c:pt idx="39241">
                  <c:v>1.03271</c:v>
                </c:pt>
                <c:pt idx="39242">
                  <c:v>1.0376000000000001</c:v>
                </c:pt>
                <c:pt idx="39243">
                  <c:v>1.0400400000000001</c:v>
                </c:pt>
                <c:pt idx="39244">
                  <c:v>1.0400400000000001</c:v>
                </c:pt>
                <c:pt idx="39245">
                  <c:v>1.0424800000000001</c:v>
                </c:pt>
                <c:pt idx="39246">
                  <c:v>1.0498000000000001</c:v>
                </c:pt>
                <c:pt idx="39247">
                  <c:v>1.0449200000000001</c:v>
                </c:pt>
                <c:pt idx="39248">
                  <c:v>1.0644499999999999</c:v>
                </c:pt>
                <c:pt idx="39249">
                  <c:v>1.0424800000000001</c:v>
                </c:pt>
                <c:pt idx="39250">
                  <c:v>1.02539</c:v>
                </c:pt>
                <c:pt idx="39251">
                  <c:v>1.03271</c:v>
                </c:pt>
                <c:pt idx="39252">
                  <c:v>1.03271</c:v>
                </c:pt>
                <c:pt idx="39253">
                  <c:v>1.02539</c:v>
                </c:pt>
                <c:pt idx="39254">
                  <c:v>1.10107</c:v>
                </c:pt>
                <c:pt idx="39255">
                  <c:v>1.02051</c:v>
                </c:pt>
                <c:pt idx="39256">
                  <c:v>1.00586</c:v>
                </c:pt>
                <c:pt idx="39257">
                  <c:v>0.98632799999999998</c:v>
                </c:pt>
                <c:pt idx="39258">
                  <c:v>0.98144500000000001</c:v>
                </c:pt>
                <c:pt idx="39259">
                  <c:v>0.98388699999999996</c:v>
                </c:pt>
                <c:pt idx="39260">
                  <c:v>0.95947300000000002</c:v>
                </c:pt>
                <c:pt idx="39261">
                  <c:v>0.944824</c:v>
                </c:pt>
                <c:pt idx="39262">
                  <c:v>0.92529300000000003</c:v>
                </c:pt>
                <c:pt idx="39263">
                  <c:v>0.92040999999999995</c:v>
                </c:pt>
                <c:pt idx="39264">
                  <c:v>0.88867200000000002</c:v>
                </c:pt>
                <c:pt idx="39265">
                  <c:v>0.90576199999999996</c:v>
                </c:pt>
                <c:pt idx="39266">
                  <c:v>0.859375</c:v>
                </c:pt>
                <c:pt idx="39267">
                  <c:v>0.87402299999999999</c:v>
                </c:pt>
                <c:pt idx="39268">
                  <c:v>0.81298800000000004</c:v>
                </c:pt>
                <c:pt idx="39269">
                  <c:v>0.79834000000000005</c:v>
                </c:pt>
                <c:pt idx="39270">
                  <c:v>0.78613299999999997</c:v>
                </c:pt>
                <c:pt idx="39271">
                  <c:v>0.75439500000000004</c:v>
                </c:pt>
                <c:pt idx="39272">
                  <c:v>0.73486300000000004</c:v>
                </c:pt>
                <c:pt idx="39273">
                  <c:v>0.70068399999999997</c:v>
                </c:pt>
                <c:pt idx="39274">
                  <c:v>0.66162100000000001</c:v>
                </c:pt>
                <c:pt idx="39275">
                  <c:v>0.65185499999999996</c:v>
                </c:pt>
                <c:pt idx="39276">
                  <c:v>0.61279300000000003</c:v>
                </c:pt>
                <c:pt idx="39277">
                  <c:v>0.60058599999999995</c:v>
                </c:pt>
                <c:pt idx="39278">
                  <c:v>0.56640599999999997</c:v>
                </c:pt>
                <c:pt idx="39279">
                  <c:v>0.54199200000000003</c:v>
                </c:pt>
                <c:pt idx="39280">
                  <c:v>0.51025399999999999</c:v>
                </c:pt>
                <c:pt idx="39281">
                  <c:v>0.49316399999999999</c:v>
                </c:pt>
                <c:pt idx="39282">
                  <c:v>0.461426</c:v>
                </c:pt>
                <c:pt idx="39283">
                  <c:v>0.43457000000000001</c:v>
                </c:pt>
                <c:pt idx="39284">
                  <c:v>0.39306600000000003</c:v>
                </c:pt>
                <c:pt idx="39285">
                  <c:v>0.35888700000000001</c:v>
                </c:pt>
                <c:pt idx="39286">
                  <c:v>0.33935500000000002</c:v>
                </c:pt>
                <c:pt idx="39287">
                  <c:v>0.305176</c:v>
                </c:pt>
                <c:pt idx="39288">
                  <c:v>0.27587899999999999</c:v>
                </c:pt>
                <c:pt idx="39289">
                  <c:v>0.26611299999999999</c:v>
                </c:pt>
                <c:pt idx="39290">
                  <c:v>0.21728500000000001</c:v>
                </c:pt>
                <c:pt idx="39291">
                  <c:v>0.19042999999999999</c:v>
                </c:pt>
                <c:pt idx="39292">
                  <c:v>0.151367</c:v>
                </c:pt>
                <c:pt idx="39293">
                  <c:v>0.12207</c:v>
                </c:pt>
                <c:pt idx="39294">
                  <c:v>0.10253900000000001</c:v>
                </c:pt>
                <c:pt idx="39295">
                  <c:v>7.8125E-2</c:v>
                </c:pt>
                <c:pt idx="39296">
                  <c:v>1.7089799999999999E-2</c:v>
                </c:pt>
                <c:pt idx="39297">
                  <c:v>-4.1503900000000003E-2</c:v>
                </c:pt>
                <c:pt idx="39298">
                  <c:v>-4.6386700000000003E-2</c:v>
                </c:pt>
                <c:pt idx="39299">
                  <c:v>-6.5918000000000004E-2</c:v>
                </c:pt>
                <c:pt idx="39300">
                  <c:v>-0.10009800000000001</c:v>
                </c:pt>
                <c:pt idx="39301">
                  <c:v>-0.12939500000000001</c:v>
                </c:pt>
                <c:pt idx="39302">
                  <c:v>-0.163574</c:v>
                </c:pt>
                <c:pt idx="39303">
                  <c:v>-0.19775400000000001</c:v>
                </c:pt>
                <c:pt idx="39304">
                  <c:v>-0.21728500000000001</c:v>
                </c:pt>
                <c:pt idx="39305">
                  <c:v>-0.26367200000000002</c:v>
                </c:pt>
                <c:pt idx="39306">
                  <c:v>-0.33935500000000002</c:v>
                </c:pt>
                <c:pt idx="39307">
                  <c:v>-0.322266</c:v>
                </c:pt>
                <c:pt idx="39308">
                  <c:v>-0.35644500000000001</c:v>
                </c:pt>
                <c:pt idx="39309">
                  <c:v>-0.380859</c:v>
                </c:pt>
                <c:pt idx="39310">
                  <c:v>-0.41748000000000002</c:v>
                </c:pt>
                <c:pt idx="39311">
                  <c:v>-0.43701200000000001</c:v>
                </c:pt>
                <c:pt idx="39312">
                  <c:v>-0.46630899999999997</c:v>
                </c:pt>
                <c:pt idx="39313">
                  <c:v>-0.48828100000000002</c:v>
                </c:pt>
                <c:pt idx="39314">
                  <c:v>-0.52002000000000004</c:v>
                </c:pt>
                <c:pt idx="39315">
                  <c:v>-0.539551</c:v>
                </c:pt>
                <c:pt idx="39316">
                  <c:v>-0.58105499999999999</c:v>
                </c:pt>
                <c:pt idx="39317">
                  <c:v>-0.59082000000000001</c:v>
                </c:pt>
                <c:pt idx="39318">
                  <c:v>-0.62255899999999997</c:v>
                </c:pt>
                <c:pt idx="39319">
                  <c:v>-0.65673800000000004</c:v>
                </c:pt>
                <c:pt idx="39320">
                  <c:v>-0.67627000000000004</c:v>
                </c:pt>
                <c:pt idx="39321">
                  <c:v>-0.710449</c:v>
                </c:pt>
                <c:pt idx="39322">
                  <c:v>-0.710449</c:v>
                </c:pt>
                <c:pt idx="39323">
                  <c:v>-0.74707000000000001</c:v>
                </c:pt>
                <c:pt idx="39324">
                  <c:v>-0.74462899999999999</c:v>
                </c:pt>
                <c:pt idx="39325">
                  <c:v>-0.76904300000000003</c:v>
                </c:pt>
                <c:pt idx="39326">
                  <c:v>-0.79589799999999999</c:v>
                </c:pt>
                <c:pt idx="39327">
                  <c:v>-0.80810499999999996</c:v>
                </c:pt>
                <c:pt idx="39328">
                  <c:v>-0.82763699999999996</c:v>
                </c:pt>
                <c:pt idx="39329">
                  <c:v>-0.84960899999999995</c:v>
                </c:pt>
                <c:pt idx="39330">
                  <c:v>-0.85693399999999997</c:v>
                </c:pt>
                <c:pt idx="39331">
                  <c:v>-0.866699</c:v>
                </c:pt>
                <c:pt idx="39332">
                  <c:v>-0.88867200000000002</c:v>
                </c:pt>
                <c:pt idx="39333">
                  <c:v>-0.89355499999999999</c:v>
                </c:pt>
                <c:pt idx="39334">
                  <c:v>-0.90820299999999998</c:v>
                </c:pt>
                <c:pt idx="39335">
                  <c:v>-0.90820299999999998</c:v>
                </c:pt>
                <c:pt idx="39336">
                  <c:v>-0.9375</c:v>
                </c:pt>
                <c:pt idx="39337">
                  <c:v>-0.9375</c:v>
                </c:pt>
                <c:pt idx="39338">
                  <c:v>-0.94726600000000005</c:v>
                </c:pt>
                <c:pt idx="39339">
                  <c:v>-0.95214799999999999</c:v>
                </c:pt>
                <c:pt idx="39340">
                  <c:v>-0.95459000000000005</c:v>
                </c:pt>
                <c:pt idx="39341">
                  <c:v>-0.95703099999999997</c:v>
                </c:pt>
                <c:pt idx="39342">
                  <c:v>-0.95703099999999997</c:v>
                </c:pt>
                <c:pt idx="39343">
                  <c:v>-0.95459000000000005</c:v>
                </c:pt>
                <c:pt idx="39344">
                  <c:v>-0.95703099999999997</c:v>
                </c:pt>
                <c:pt idx="39345">
                  <c:v>-0.95703099999999997</c:v>
                </c:pt>
                <c:pt idx="39346">
                  <c:v>-0.95214799999999999</c:v>
                </c:pt>
                <c:pt idx="39347">
                  <c:v>-0.944824</c:v>
                </c:pt>
                <c:pt idx="39348">
                  <c:v>-0.94726600000000005</c:v>
                </c:pt>
                <c:pt idx="39349">
                  <c:v>-0.91796900000000003</c:v>
                </c:pt>
                <c:pt idx="39350">
                  <c:v>-0.930176</c:v>
                </c:pt>
                <c:pt idx="39351">
                  <c:v>-0.93261700000000003</c:v>
                </c:pt>
                <c:pt idx="39352">
                  <c:v>-0.90332000000000001</c:v>
                </c:pt>
                <c:pt idx="39353">
                  <c:v>-0.89843799999999996</c:v>
                </c:pt>
                <c:pt idx="39354">
                  <c:v>-0.89843799999999996</c:v>
                </c:pt>
                <c:pt idx="39355">
                  <c:v>-0.87646500000000005</c:v>
                </c:pt>
                <c:pt idx="39356">
                  <c:v>-0.87158199999999997</c:v>
                </c:pt>
                <c:pt idx="39357">
                  <c:v>-0.852051</c:v>
                </c:pt>
                <c:pt idx="39358">
                  <c:v>-0.82031200000000004</c:v>
                </c:pt>
                <c:pt idx="39359">
                  <c:v>-0.81298800000000004</c:v>
                </c:pt>
                <c:pt idx="39360">
                  <c:v>-0.80322300000000002</c:v>
                </c:pt>
                <c:pt idx="39361">
                  <c:v>-0.773926</c:v>
                </c:pt>
                <c:pt idx="39362">
                  <c:v>-0.73974600000000001</c:v>
                </c:pt>
                <c:pt idx="39363">
                  <c:v>-0.73486300000000004</c:v>
                </c:pt>
                <c:pt idx="39364">
                  <c:v>-0.70556600000000003</c:v>
                </c:pt>
                <c:pt idx="39365">
                  <c:v>-0.68847700000000001</c:v>
                </c:pt>
                <c:pt idx="39366">
                  <c:v>-0.66650399999999999</c:v>
                </c:pt>
                <c:pt idx="39367">
                  <c:v>-0.65673800000000004</c:v>
                </c:pt>
                <c:pt idx="39368">
                  <c:v>-0.632324</c:v>
                </c:pt>
                <c:pt idx="39369">
                  <c:v>-0.61035200000000001</c:v>
                </c:pt>
                <c:pt idx="39370">
                  <c:v>-0.57861300000000004</c:v>
                </c:pt>
                <c:pt idx="39371">
                  <c:v>-0.546875</c:v>
                </c:pt>
                <c:pt idx="39372">
                  <c:v>-0.51757799999999998</c:v>
                </c:pt>
                <c:pt idx="39373">
                  <c:v>-0.50292999999999999</c:v>
                </c:pt>
                <c:pt idx="39374">
                  <c:v>-0.48095700000000002</c:v>
                </c:pt>
                <c:pt idx="39375">
                  <c:v>-0.45166000000000001</c:v>
                </c:pt>
                <c:pt idx="39376">
                  <c:v>-0.383301</c:v>
                </c:pt>
                <c:pt idx="39377">
                  <c:v>-0.33935500000000002</c:v>
                </c:pt>
                <c:pt idx="39378">
                  <c:v>-0.33691399999999999</c:v>
                </c:pt>
                <c:pt idx="39379">
                  <c:v>-0.302734</c:v>
                </c:pt>
                <c:pt idx="39380">
                  <c:v>-0.27587899999999999</c:v>
                </c:pt>
                <c:pt idx="39381">
                  <c:v>-0.246582</c:v>
                </c:pt>
                <c:pt idx="39382">
                  <c:v>-0.21972700000000001</c:v>
                </c:pt>
                <c:pt idx="39383">
                  <c:v>-0.17089799999999999</c:v>
                </c:pt>
                <c:pt idx="39384">
                  <c:v>-0.17333999999999999</c:v>
                </c:pt>
                <c:pt idx="39385">
                  <c:v>-0.12695300000000001</c:v>
                </c:pt>
                <c:pt idx="39386">
                  <c:v>-9.7656199999999999E-2</c:v>
                </c:pt>
                <c:pt idx="39387">
                  <c:v>-5.8593800000000001E-2</c:v>
                </c:pt>
                <c:pt idx="39388">
                  <c:v>-2.9296900000000001E-2</c:v>
                </c:pt>
                <c:pt idx="39389">
                  <c:v>7.3242200000000002E-3</c:v>
                </c:pt>
                <c:pt idx="39390">
                  <c:v>5.8593800000000001E-2</c:v>
                </c:pt>
                <c:pt idx="39391">
                  <c:v>6.5918000000000004E-2</c:v>
                </c:pt>
                <c:pt idx="39392">
                  <c:v>0.10009800000000001</c:v>
                </c:pt>
                <c:pt idx="39393">
                  <c:v>0.12207</c:v>
                </c:pt>
                <c:pt idx="39394">
                  <c:v>0.151367</c:v>
                </c:pt>
                <c:pt idx="39395">
                  <c:v>0.19042999999999999</c:v>
                </c:pt>
                <c:pt idx="39396">
                  <c:v>0.241699</c:v>
                </c:pt>
                <c:pt idx="39397">
                  <c:v>0.26855499999999999</c:v>
                </c:pt>
                <c:pt idx="39398">
                  <c:v>0.28564499999999998</c:v>
                </c:pt>
                <c:pt idx="39399">
                  <c:v>0.319824</c:v>
                </c:pt>
                <c:pt idx="39400">
                  <c:v>0.35888700000000001</c:v>
                </c:pt>
                <c:pt idx="39401">
                  <c:v>0.38574199999999997</c:v>
                </c:pt>
                <c:pt idx="39402">
                  <c:v>0.41992200000000002</c:v>
                </c:pt>
                <c:pt idx="39403">
                  <c:v>0.43945299999999998</c:v>
                </c:pt>
                <c:pt idx="39404">
                  <c:v>0.46875</c:v>
                </c:pt>
                <c:pt idx="39405">
                  <c:v>0.50781200000000004</c:v>
                </c:pt>
                <c:pt idx="39406">
                  <c:v>0.51025399999999999</c:v>
                </c:pt>
                <c:pt idx="39407">
                  <c:v>0.554199</c:v>
                </c:pt>
                <c:pt idx="39408">
                  <c:v>0.57861300000000004</c:v>
                </c:pt>
                <c:pt idx="39409">
                  <c:v>0.61523399999999995</c:v>
                </c:pt>
                <c:pt idx="39410">
                  <c:v>0.62255899999999997</c:v>
                </c:pt>
                <c:pt idx="39411">
                  <c:v>0.65917999999999999</c:v>
                </c:pt>
                <c:pt idx="39412">
                  <c:v>0.69091800000000003</c:v>
                </c:pt>
                <c:pt idx="39413">
                  <c:v>0.71289100000000005</c:v>
                </c:pt>
                <c:pt idx="39414">
                  <c:v>0.75683599999999995</c:v>
                </c:pt>
                <c:pt idx="39415">
                  <c:v>0.74951199999999996</c:v>
                </c:pt>
                <c:pt idx="39416">
                  <c:v>0.77880899999999997</c:v>
                </c:pt>
                <c:pt idx="39417">
                  <c:v>0.78369100000000003</c:v>
                </c:pt>
                <c:pt idx="39418">
                  <c:v>0.81787100000000001</c:v>
                </c:pt>
                <c:pt idx="39419">
                  <c:v>0.83984400000000003</c:v>
                </c:pt>
                <c:pt idx="39420">
                  <c:v>0.87158199999999997</c:v>
                </c:pt>
                <c:pt idx="39421">
                  <c:v>0.87646500000000005</c:v>
                </c:pt>
                <c:pt idx="39422">
                  <c:v>0.89599600000000001</c:v>
                </c:pt>
                <c:pt idx="39423">
                  <c:v>0.90332000000000001</c:v>
                </c:pt>
                <c:pt idx="39424">
                  <c:v>0.91552699999999998</c:v>
                </c:pt>
                <c:pt idx="39425">
                  <c:v>0.93261700000000003</c:v>
                </c:pt>
                <c:pt idx="39426">
                  <c:v>0.94726600000000005</c:v>
                </c:pt>
                <c:pt idx="39427">
                  <c:v>0.95459000000000005</c:v>
                </c:pt>
                <c:pt idx="39428">
                  <c:v>0.95459000000000005</c:v>
                </c:pt>
                <c:pt idx="39429">
                  <c:v>0.98388699999999996</c:v>
                </c:pt>
                <c:pt idx="39430">
                  <c:v>0.99365199999999998</c:v>
                </c:pt>
                <c:pt idx="39431">
                  <c:v>0.99853499999999995</c:v>
                </c:pt>
                <c:pt idx="39432">
                  <c:v>1.00342</c:v>
                </c:pt>
                <c:pt idx="39433">
                  <c:v>1.02539</c:v>
                </c:pt>
                <c:pt idx="39434">
                  <c:v>0.99853499999999995</c:v>
                </c:pt>
                <c:pt idx="39435">
                  <c:v>1.01807</c:v>
                </c:pt>
                <c:pt idx="39436">
                  <c:v>1.02539</c:v>
                </c:pt>
                <c:pt idx="39437">
                  <c:v>1.02295</c:v>
                </c:pt>
                <c:pt idx="39438">
                  <c:v>1.02051</c:v>
                </c:pt>
                <c:pt idx="39439">
                  <c:v>1.01807</c:v>
                </c:pt>
                <c:pt idx="39440">
                  <c:v>1.01807</c:v>
                </c:pt>
                <c:pt idx="39441">
                  <c:v>1.01807</c:v>
                </c:pt>
                <c:pt idx="39442">
                  <c:v>1.01562</c:v>
                </c:pt>
                <c:pt idx="39443">
                  <c:v>1.02051</c:v>
                </c:pt>
                <c:pt idx="39444">
                  <c:v>1.09375</c:v>
                </c:pt>
                <c:pt idx="39445">
                  <c:v>1.00586</c:v>
                </c:pt>
                <c:pt idx="39446">
                  <c:v>1.00098</c:v>
                </c:pt>
                <c:pt idx="39447">
                  <c:v>0.98144500000000001</c:v>
                </c:pt>
                <c:pt idx="39448">
                  <c:v>0.96435499999999996</c:v>
                </c:pt>
                <c:pt idx="39449">
                  <c:v>0.94726600000000005</c:v>
                </c:pt>
                <c:pt idx="39450">
                  <c:v>0.96191400000000005</c:v>
                </c:pt>
                <c:pt idx="39451">
                  <c:v>0.9375</c:v>
                </c:pt>
                <c:pt idx="39452">
                  <c:v>0.92040999999999995</c:v>
                </c:pt>
                <c:pt idx="39453">
                  <c:v>0.90332000000000001</c:v>
                </c:pt>
                <c:pt idx="39454">
                  <c:v>0.87402299999999999</c:v>
                </c:pt>
                <c:pt idx="39455">
                  <c:v>0.86181600000000003</c:v>
                </c:pt>
                <c:pt idx="39456">
                  <c:v>0.83740199999999998</c:v>
                </c:pt>
                <c:pt idx="39457">
                  <c:v>0.88134800000000002</c:v>
                </c:pt>
                <c:pt idx="39458">
                  <c:v>0.82275399999999999</c:v>
                </c:pt>
                <c:pt idx="39459">
                  <c:v>0.79589799999999999</c:v>
                </c:pt>
                <c:pt idx="39460">
                  <c:v>0.773926</c:v>
                </c:pt>
                <c:pt idx="39461">
                  <c:v>0.76171900000000003</c:v>
                </c:pt>
                <c:pt idx="39462">
                  <c:v>0.74462899999999999</c:v>
                </c:pt>
                <c:pt idx="39463">
                  <c:v>0.72509800000000002</c:v>
                </c:pt>
                <c:pt idx="39464">
                  <c:v>0.68847700000000001</c:v>
                </c:pt>
                <c:pt idx="39465">
                  <c:v>0.66650399999999999</c:v>
                </c:pt>
                <c:pt idx="39466">
                  <c:v>0.62255899999999997</c:v>
                </c:pt>
                <c:pt idx="39467">
                  <c:v>0.60546900000000003</c:v>
                </c:pt>
                <c:pt idx="39468">
                  <c:v>0.58837899999999999</c:v>
                </c:pt>
                <c:pt idx="39469">
                  <c:v>0.546875</c:v>
                </c:pt>
                <c:pt idx="39470">
                  <c:v>0.52246099999999995</c:v>
                </c:pt>
                <c:pt idx="39471">
                  <c:v>0.50537100000000001</c:v>
                </c:pt>
                <c:pt idx="39472">
                  <c:v>0.49316399999999999</c:v>
                </c:pt>
                <c:pt idx="39473">
                  <c:v>0.461426</c:v>
                </c:pt>
                <c:pt idx="39474">
                  <c:v>0.42480499999999999</c:v>
                </c:pt>
                <c:pt idx="39475">
                  <c:v>0.40283200000000002</c:v>
                </c:pt>
                <c:pt idx="39476">
                  <c:v>0.36621100000000001</c:v>
                </c:pt>
                <c:pt idx="39477">
                  <c:v>0.32714799999999999</c:v>
                </c:pt>
                <c:pt idx="39478">
                  <c:v>0.29052699999999998</c:v>
                </c:pt>
                <c:pt idx="39479">
                  <c:v>0.26855499999999999</c:v>
                </c:pt>
                <c:pt idx="39480">
                  <c:v>0.234375</c:v>
                </c:pt>
                <c:pt idx="39481">
                  <c:v>0.20996100000000001</c:v>
                </c:pt>
                <c:pt idx="39482">
                  <c:v>0.17089799999999999</c:v>
                </c:pt>
                <c:pt idx="39483">
                  <c:v>0.119629</c:v>
                </c:pt>
                <c:pt idx="39484">
                  <c:v>0.107422</c:v>
                </c:pt>
                <c:pt idx="39485">
                  <c:v>0.10253900000000001</c:v>
                </c:pt>
                <c:pt idx="39486">
                  <c:v>2.9296900000000001E-2</c:v>
                </c:pt>
                <c:pt idx="39487">
                  <c:v>9.7656199999999992E-3</c:v>
                </c:pt>
                <c:pt idx="39488">
                  <c:v>-2.1972700000000001E-2</c:v>
                </c:pt>
                <c:pt idx="39489">
                  <c:v>-4.1503900000000003E-2</c:v>
                </c:pt>
                <c:pt idx="39490">
                  <c:v>-8.0566399999999996E-2</c:v>
                </c:pt>
                <c:pt idx="39491">
                  <c:v>-0.10498</c:v>
                </c:pt>
                <c:pt idx="39492">
                  <c:v>-0.15625</c:v>
                </c:pt>
                <c:pt idx="39493">
                  <c:v>-0.17333999999999999</c:v>
                </c:pt>
                <c:pt idx="39494">
                  <c:v>-0.19531200000000001</c:v>
                </c:pt>
                <c:pt idx="39495">
                  <c:v>-0.239258</c:v>
                </c:pt>
                <c:pt idx="39496">
                  <c:v>-0.31494100000000003</c:v>
                </c:pt>
                <c:pt idx="39497">
                  <c:v>-0.305176</c:v>
                </c:pt>
                <c:pt idx="39498">
                  <c:v>-0.32714799999999999</c:v>
                </c:pt>
                <c:pt idx="39499">
                  <c:v>-0.35156199999999999</c:v>
                </c:pt>
                <c:pt idx="39500">
                  <c:v>-0.400391</c:v>
                </c:pt>
                <c:pt idx="39501">
                  <c:v>-0.41992200000000002</c:v>
                </c:pt>
                <c:pt idx="39502">
                  <c:v>-0.45654299999999998</c:v>
                </c:pt>
                <c:pt idx="39503">
                  <c:v>-0.48095700000000002</c:v>
                </c:pt>
                <c:pt idx="39504">
                  <c:v>-0.50292999999999999</c:v>
                </c:pt>
                <c:pt idx="39505">
                  <c:v>-0.52246099999999995</c:v>
                </c:pt>
                <c:pt idx="39506">
                  <c:v>-0.56884800000000002</c:v>
                </c:pt>
                <c:pt idx="39507">
                  <c:v>-0.57861300000000004</c:v>
                </c:pt>
                <c:pt idx="39508">
                  <c:v>-0.61035200000000001</c:v>
                </c:pt>
                <c:pt idx="39509">
                  <c:v>-0.62988299999999997</c:v>
                </c:pt>
                <c:pt idx="39510">
                  <c:v>-0.66894500000000001</c:v>
                </c:pt>
                <c:pt idx="39511">
                  <c:v>-0.67871099999999995</c:v>
                </c:pt>
                <c:pt idx="39512">
                  <c:v>-0.69824200000000003</c:v>
                </c:pt>
                <c:pt idx="39513">
                  <c:v>-0.74951199999999996</c:v>
                </c:pt>
                <c:pt idx="39514">
                  <c:v>-0.76171900000000003</c:v>
                </c:pt>
                <c:pt idx="39515">
                  <c:v>-0.77148399999999995</c:v>
                </c:pt>
                <c:pt idx="39516">
                  <c:v>-0.79589799999999999</c:v>
                </c:pt>
                <c:pt idx="39517">
                  <c:v>-0.79834000000000005</c:v>
                </c:pt>
                <c:pt idx="39518">
                  <c:v>-0.82519500000000001</c:v>
                </c:pt>
                <c:pt idx="39519">
                  <c:v>-0.84472700000000001</c:v>
                </c:pt>
                <c:pt idx="39520">
                  <c:v>-0.86181600000000003</c:v>
                </c:pt>
                <c:pt idx="39521">
                  <c:v>-0.86181600000000003</c:v>
                </c:pt>
                <c:pt idx="39522">
                  <c:v>-0.88134800000000002</c:v>
                </c:pt>
                <c:pt idx="39523">
                  <c:v>-0.90332000000000001</c:v>
                </c:pt>
                <c:pt idx="39524">
                  <c:v>-0.91308599999999995</c:v>
                </c:pt>
                <c:pt idx="39525">
                  <c:v>-0.92040999999999995</c:v>
                </c:pt>
                <c:pt idx="39526">
                  <c:v>-0.91796900000000003</c:v>
                </c:pt>
                <c:pt idx="39527">
                  <c:v>-0.93505899999999997</c:v>
                </c:pt>
                <c:pt idx="39528">
                  <c:v>-0.93994100000000003</c:v>
                </c:pt>
                <c:pt idx="39529">
                  <c:v>-0.95947300000000002</c:v>
                </c:pt>
                <c:pt idx="39530">
                  <c:v>-0.96191400000000005</c:v>
                </c:pt>
                <c:pt idx="39531">
                  <c:v>-0.95459000000000005</c:v>
                </c:pt>
                <c:pt idx="39532">
                  <c:v>-0.96191400000000005</c:v>
                </c:pt>
                <c:pt idx="39533">
                  <c:v>-0.96923800000000004</c:v>
                </c:pt>
                <c:pt idx="39534">
                  <c:v>-0.96679700000000002</c:v>
                </c:pt>
                <c:pt idx="39535">
                  <c:v>-0.95703099999999997</c:v>
                </c:pt>
                <c:pt idx="39536">
                  <c:v>-0.96435499999999996</c:v>
                </c:pt>
                <c:pt idx="39537">
                  <c:v>-0.944824</c:v>
                </c:pt>
                <c:pt idx="39538">
                  <c:v>-0.96191400000000005</c:v>
                </c:pt>
                <c:pt idx="39539">
                  <c:v>-0.92040999999999995</c:v>
                </c:pt>
                <c:pt idx="39540">
                  <c:v>-0.94238299999999997</c:v>
                </c:pt>
                <c:pt idx="39541">
                  <c:v>-0.944824</c:v>
                </c:pt>
                <c:pt idx="39542">
                  <c:v>-0.91796900000000003</c:v>
                </c:pt>
                <c:pt idx="39543">
                  <c:v>-0.91552699999999998</c:v>
                </c:pt>
                <c:pt idx="39544">
                  <c:v>-0.90576199999999996</c:v>
                </c:pt>
                <c:pt idx="39545">
                  <c:v>-0.89843799999999996</c:v>
                </c:pt>
                <c:pt idx="39546">
                  <c:v>-0.87646500000000005</c:v>
                </c:pt>
                <c:pt idx="39547">
                  <c:v>-0.86914100000000005</c:v>
                </c:pt>
                <c:pt idx="39548">
                  <c:v>-0.85449200000000003</c:v>
                </c:pt>
                <c:pt idx="39549">
                  <c:v>-0.83496099999999995</c:v>
                </c:pt>
                <c:pt idx="39550">
                  <c:v>-0.82031200000000004</c:v>
                </c:pt>
                <c:pt idx="39551">
                  <c:v>-0.80078099999999997</c:v>
                </c:pt>
                <c:pt idx="39552">
                  <c:v>-0.75927699999999998</c:v>
                </c:pt>
                <c:pt idx="39553">
                  <c:v>-0.75439500000000004</c:v>
                </c:pt>
                <c:pt idx="39554">
                  <c:v>-0.73242200000000002</c:v>
                </c:pt>
                <c:pt idx="39555">
                  <c:v>-0.71289100000000005</c:v>
                </c:pt>
                <c:pt idx="39556">
                  <c:v>-0.70556600000000003</c:v>
                </c:pt>
                <c:pt idx="39557">
                  <c:v>-0.66894500000000001</c:v>
                </c:pt>
                <c:pt idx="39558">
                  <c:v>-0.64941400000000005</c:v>
                </c:pt>
                <c:pt idx="39559">
                  <c:v>-0.61523399999999995</c:v>
                </c:pt>
                <c:pt idx="39560">
                  <c:v>-0.59570299999999998</c:v>
                </c:pt>
                <c:pt idx="39561">
                  <c:v>-0.56884800000000002</c:v>
                </c:pt>
                <c:pt idx="39562">
                  <c:v>-0.54931600000000003</c:v>
                </c:pt>
                <c:pt idx="39563">
                  <c:v>-0.52490199999999998</c:v>
                </c:pt>
                <c:pt idx="39564">
                  <c:v>-0.478516</c:v>
                </c:pt>
                <c:pt idx="39565">
                  <c:v>-0.476074</c:v>
                </c:pt>
                <c:pt idx="39566">
                  <c:v>-0.44189499999999998</c:v>
                </c:pt>
                <c:pt idx="39567">
                  <c:v>-0.36376999999999998</c:v>
                </c:pt>
                <c:pt idx="39568">
                  <c:v>-0.36621100000000001</c:v>
                </c:pt>
                <c:pt idx="39569">
                  <c:v>-0.33691399999999999</c:v>
                </c:pt>
                <c:pt idx="39570">
                  <c:v>-0.29785200000000001</c:v>
                </c:pt>
                <c:pt idx="39571">
                  <c:v>-0.27343800000000001</c:v>
                </c:pt>
                <c:pt idx="39572">
                  <c:v>-0.246582</c:v>
                </c:pt>
                <c:pt idx="39573">
                  <c:v>-0.20996100000000001</c:v>
                </c:pt>
                <c:pt idx="39574">
                  <c:v>-0.18798799999999999</c:v>
                </c:pt>
                <c:pt idx="39575">
                  <c:v>-0.13671900000000001</c:v>
                </c:pt>
                <c:pt idx="39576">
                  <c:v>-0.12695300000000001</c:v>
                </c:pt>
                <c:pt idx="39577">
                  <c:v>-7.8125E-2</c:v>
                </c:pt>
                <c:pt idx="39578">
                  <c:v>-5.6152300000000002E-2</c:v>
                </c:pt>
                <c:pt idx="39579">
                  <c:v>-1.7089799999999999E-2</c:v>
                </c:pt>
                <c:pt idx="39580">
                  <c:v>-4.8828099999999996E-3</c:v>
                </c:pt>
                <c:pt idx="39581">
                  <c:v>5.3710899999999999E-2</c:v>
                </c:pt>
                <c:pt idx="39582">
                  <c:v>9.5214800000000002E-2</c:v>
                </c:pt>
                <c:pt idx="39583">
                  <c:v>0.114746</c:v>
                </c:pt>
                <c:pt idx="39584">
                  <c:v>0.166016</c:v>
                </c:pt>
                <c:pt idx="39585">
                  <c:v>0.20507800000000001</c:v>
                </c:pt>
                <c:pt idx="39586">
                  <c:v>0.21484400000000001</c:v>
                </c:pt>
                <c:pt idx="39587">
                  <c:v>0.25146499999999999</c:v>
                </c:pt>
                <c:pt idx="39588">
                  <c:v>0.28320299999999998</c:v>
                </c:pt>
                <c:pt idx="39589">
                  <c:v>0.322266</c:v>
                </c:pt>
                <c:pt idx="39590">
                  <c:v>0.32958999999999999</c:v>
                </c:pt>
                <c:pt idx="39591">
                  <c:v>0.380859</c:v>
                </c:pt>
                <c:pt idx="39592">
                  <c:v>0.41503899999999999</c:v>
                </c:pt>
                <c:pt idx="39593">
                  <c:v>0.41748000000000002</c:v>
                </c:pt>
                <c:pt idx="39594">
                  <c:v>0.46875</c:v>
                </c:pt>
                <c:pt idx="39595">
                  <c:v>0.50048800000000004</c:v>
                </c:pt>
                <c:pt idx="39596">
                  <c:v>0.52246099999999995</c:v>
                </c:pt>
                <c:pt idx="39597">
                  <c:v>0.54931600000000003</c:v>
                </c:pt>
                <c:pt idx="39598">
                  <c:v>0.57617200000000002</c:v>
                </c:pt>
                <c:pt idx="39599">
                  <c:v>0.60790999999999995</c:v>
                </c:pt>
                <c:pt idx="39600">
                  <c:v>0.62744100000000003</c:v>
                </c:pt>
                <c:pt idx="39601">
                  <c:v>0.65917999999999999</c:v>
                </c:pt>
                <c:pt idx="39602">
                  <c:v>0.69091800000000003</c:v>
                </c:pt>
                <c:pt idx="39603">
                  <c:v>0.72753900000000005</c:v>
                </c:pt>
                <c:pt idx="39604">
                  <c:v>0.76171900000000003</c:v>
                </c:pt>
                <c:pt idx="39605">
                  <c:v>0.75195299999999998</c:v>
                </c:pt>
                <c:pt idx="39606">
                  <c:v>0.78613299999999997</c:v>
                </c:pt>
                <c:pt idx="39607">
                  <c:v>0.81787100000000001</c:v>
                </c:pt>
                <c:pt idx="39608">
                  <c:v>0.83496099999999995</c:v>
                </c:pt>
                <c:pt idx="39609">
                  <c:v>0.83007799999999998</c:v>
                </c:pt>
                <c:pt idx="39610">
                  <c:v>0.87646500000000005</c:v>
                </c:pt>
                <c:pt idx="39611">
                  <c:v>0.89111300000000004</c:v>
                </c:pt>
                <c:pt idx="39612">
                  <c:v>0.89599600000000001</c:v>
                </c:pt>
                <c:pt idx="39613">
                  <c:v>0.93505899999999997</c:v>
                </c:pt>
                <c:pt idx="39614">
                  <c:v>0.92773399999999995</c:v>
                </c:pt>
                <c:pt idx="39615">
                  <c:v>0.95459000000000005</c:v>
                </c:pt>
                <c:pt idx="39616">
                  <c:v>0.95947300000000002</c:v>
                </c:pt>
                <c:pt idx="39617">
                  <c:v>0.99365199999999998</c:v>
                </c:pt>
                <c:pt idx="39618">
                  <c:v>0.98388699999999996</c:v>
                </c:pt>
                <c:pt idx="39619">
                  <c:v>1.00342</c:v>
                </c:pt>
                <c:pt idx="39620">
                  <c:v>1.02539</c:v>
                </c:pt>
                <c:pt idx="39621">
                  <c:v>1.03027</c:v>
                </c:pt>
                <c:pt idx="39622">
                  <c:v>1.02783</c:v>
                </c:pt>
                <c:pt idx="39623">
                  <c:v>1.0351600000000001</c:v>
                </c:pt>
                <c:pt idx="39624">
                  <c:v>1.03271</c:v>
                </c:pt>
                <c:pt idx="39625">
                  <c:v>1.0400400000000001</c:v>
                </c:pt>
                <c:pt idx="39626">
                  <c:v>1.0620099999999999</c:v>
                </c:pt>
                <c:pt idx="39627">
                  <c:v>1.0595699999999999</c:v>
                </c:pt>
                <c:pt idx="39628">
                  <c:v>1.03027</c:v>
                </c:pt>
                <c:pt idx="39629">
                  <c:v>1.0644499999999999</c:v>
                </c:pt>
                <c:pt idx="39630">
                  <c:v>1.0424800000000001</c:v>
                </c:pt>
                <c:pt idx="39631">
                  <c:v>1.0424800000000001</c:v>
                </c:pt>
                <c:pt idx="39632">
                  <c:v>1.0449200000000001</c:v>
                </c:pt>
                <c:pt idx="39633">
                  <c:v>1.03271</c:v>
                </c:pt>
                <c:pt idx="39634">
                  <c:v>1.1059600000000001</c:v>
                </c:pt>
                <c:pt idx="39635">
                  <c:v>1.02295</c:v>
                </c:pt>
                <c:pt idx="39636">
                  <c:v>1.01807</c:v>
                </c:pt>
                <c:pt idx="39637">
                  <c:v>1.0083</c:v>
                </c:pt>
                <c:pt idx="39638">
                  <c:v>0.99853499999999995</c:v>
                </c:pt>
                <c:pt idx="39639">
                  <c:v>0.99121099999999995</c:v>
                </c:pt>
                <c:pt idx="39640">
                  <c:v>0.96679700000000002</c:v>
                </c:pt>
                <c:pt idx="39641">
                  <c:v>0.96679700000000002</c:v>
                </c:pt>
                <c:pt idx="39642">
                  <c:v>0.95214799999999999</c:v>
                </c:pt>
                <c:pt idx="39643">
                  <c:v>0.93994100000000003</c:v>
                </c:pt>
                <c:pt idx="39644">
                  <c:v>0.92040999999999995</c:v>
                </c:pt>
                <c:pt idx="39645">
                  <c:v>0.91796900000000003</c:v>
                </c:pt>
                <c:pt idx="39646">
                  <c:v>0.87890599999999997</c:v>
                </c:pt>
                <c:pt idx="39647">
                  <c:v>0.89355499999999999</c:v>
                </c:pt>
                <c:pt idx="39648">
                  <c:v>0.859375</c:v>
                </c:pt>
                <c:pt idx="39649">
                  <c:v>0.83252000000000004</c:v>
                </c:pt>
                <c:pt idx="39650">
                  <c:v>0.80810499999999996</c:v>
                </c:pt>
                <c:pt idx="39651">
                  <c:v>0.78613299999999997</c:v>
                </c:pt>
                <c:pt idx="39652">
                  <c:v>0.78125</c:v>
                </c:pt>
                <c:pt idx="39653">
                  <c:v>0.73486300000000004</c:v>
                </c:pt>
                <c:pt idx="39654">
                  <c:v>0.70800799999999997</c:v>
                </c:pt>
                <c:pt idx="39655">
                  <c:v>0.70068399999999997</c:v>
                </c:pt>
                <c:pt idx="39656">
                  <c:v>0.66406200000000004</c:v>
                </c:pt>
                <c:pt idx="39657">
                  <c:v>0.64209000000000005</c:v>
                </c:pt>
                <c:pt idx="39658">
                  <c:v>0.62744100000000003</c:v>
                </c:pt>
                <c:pt idx="39659">
                  <c:v>0.58593799999999996</c:v>
                </c:pt>
                <c:pt idx="39660">
                  <c:v>0.56640599999999997</c:v>
                </c:pt>
                <c:pt idx="39661">
                  <c:v>0.54443399999999997</c:v>
                </c:pt>
                <c:pt idx="39662">
                  <c:v>0.52002000000000004</c:v>
                </c:pt>
                <c:pt idx="39663">
                  <c:v>0.46875</c:v>
                </c:pt>
                <c:pt idx="39664">
                  <c:v>0.45410200000000001</c:v>
                </c:pt>
                <c:pt idx="39665">
                  <c:v>0.43457000000000001</c:v>
                </c:pt>
                <c:pt idx="39666">
                  <c:v>0.40771499999999999</c:v>
                </c:pt>
                <c:pt idx="39667">
                  <c:v>0.35888700000000001</c:v>
                </c:pt>
                <c:pt idx="39668">
                  <c:v>0.34179700000000002</c:v>
                </c:pt>
                <c:pt idx="39669">
                  <c:v>0.30029299999999998</c:v>
                </c:pt>
                <c:pt idx="39670">
                  <c:v>0.27099600000000001</c:v>
                </c:pt>
                <c:pt idx="39671">
                  <c:v>0.231934</c:v>
                </c:pt>
                <c:pt idx="39672">
                  <c:v>0.20996100000000001</c:v>
                </c:pt>
                <c:pt idx="39673">
                  <c:v>0.17333999999999999</c:v>
                </c:pt>
                <c:pt idx="39674">
                  <c:v>0.151367</c:v>
                </c:pt>
                <c:pt idx="39675">
                  <c:v>9.0331999999999996E-2</c:v>
                </c:pt>
                <c:pt idx="39676">
                  <c:v>7.8125E-2</c:v>
                </c:pt>
                <c:pt idx="39677">
                  <c:v>5.6152300000000002E-2</c:v>
                </c:pt>
                <c:pt idx="39678">
                  <c:v>1.7089799999999999E-2</c:v>
                </c:pt>
                <c:pt idx="39679">
                  <c:v>-1.4648400000000001E-2</c:v>
                </c:pt>
                <c:pt idx="39680">
                  <c:v>-3.6621099999999997E-2</c:v>
                </c:pt>
                <c:pt idx="39681">
                  <c:v>-7.0800799999999997E-2</c:v>
                </c:pt>
                <c:pt idx="39682">
                  <c:v>-0.117188</c:v>
                </c:pt>
                <c:pt idx="39683">
                  <c:v>-0.158691</c:v>
                </c:pt>
                <c:pt idx="39684">
                  <c:v>-0.17333999999999999</c:v>
                </c:pt>
                <c:pt idx="39685">
                  <c:v>-0.20507800000000001</c:v>
                </c:pt>
                <c:pt idx="39686">
                  <c:v>-0.31005899999999997</c:v>
                </c:pt>
                <c:pt idx="39687">
                  <c:v>-0.26855499999999999</c:v>
                </c:pt>
                <c:pt idx="39688">
                  <c:v>-0.32958999999999999</c:v>
                </c:pt>
                <c:pt idx="39689">
                  <c:v>-0.31494100000000003</c:v>
                </c:pt>
                <c:pt idx="39690">
                  <c:v>-0.36132799999999998</c:v>
                </c:pt>
                <c:pt idx="39691">
                  <c:v>-0.390625</c:v>
                </c:pt>
                <c:pt idx="39692">
                  <c:v>-0.42236299999999999</c:v>
                </c:pt>
                <c:pt idx="39693">
                  <c:v>-0.45166000000000001</c:v>
                </c:pt>
                <c:pt idx="39694">
                  <c:v>-0.49072300000000002</c:v>
                </c:pt>
                <c:pt idx="39695">
                  <c:v>-0.49072300000000002</c:v>
                </c:pt>
                <c:pt idx="39696">
                  <c:v>-0.53222700000000001</c:v>
                </c:pt>
                <c:pt idx="39697">
                  <c:v>-0.55908199999999997</c:v>
                </c:pt>
                <c:pt idx="39698">
                  <c:v>-0.57861300000000004</c:v>
                </c:pt>
                <c:pt idx="39699">
                  <c:v>-0.59570299999999998</c:v>
                </c:pt>
                <c:pt idx="39700">
                  <c:v>-0.632324</c:v>
                </c:pt>
                <c:pt idx="39701">
                  <c:v>-0.65917999999999999</c:v>
                </c:pt>
                <c:pt idx="39702">
                  <c:v>-0.68115199999999998</c:v>
                </c:pt>
                <c:pt idx="39703">
                  <c:v>-0.71777299999999999</c:v>
                </c:pt>
                <c:pt idx="39704">
                  <c:v>-0.72509800000000002</c:v>
                </c:pt>
                <c:pt idx="39705">
                  <c:v>-0.74462899999999999</c:v>
                </c:pt>
                <c:pt idx="39706">
                  <c:v>-0.76904300000000003</c:v>
                </c:pt>
                <c:pt idx="39707">
                  <c:v>-0.78369100000000003</c:v>
                </c:pt>
                <c:pt idx="39708">
                  <c:v>-0.79834000000000005</c:v>
                </c:pt>
                <c:pt idx="39709">
                  <c:v>-0.81787100000000001</c:v>
                </c:pt>
                <c:pt idx="39710">
                  <c:v>-0.83496099999999995</c:v>
                </c:pt>
                <c:pt idx="39711">
                  <c:v>-0.85449200000000003</c:v>
                </c:pt>
                <c:pt idx="39712">
                  <c:v>-0.866699</c:v>
                </c:pt>
                <c:pt idx="39713">
                  <c:v>-0.86425799999999997</c:v>
                </c:pt>
                <c:pt idx="39714">
                  <c:v>-0.88622999999999996</c:v>
                </c:pt>
                <c:pt idx="39715">
                  <c:v>-0.89599600000000001</c:v>
                </c:pt>
                <c:pt idx="39716">
                  <c:v>-0.92285200000000001</c:v>
                </c:pt>
                <c:pt idx="39717">
                  <c:v>-0.91064500000000004</c:v>
                </c:pt>
                <c:pt idx="39718">
                  <c:v>-0.930176</c:v>
                </c:pt>
                <c:pt idx="39719">
                  <c:v>-0.93505899999999997</c:v>
                </c:pt>
                <c:pt idx="39720">
                  <c:v>-0.93994100000000003</c:v>
                </c:pt>
                <c:pt idx="39721">
                  <c:v>-0.95214799999999999</c:v>
                </c:pt>
                <c:pt idx="39722">
                  <c:v>-0.9375</c:v>
                </c:pt>
                <c:pt idx="39723">
                  <c:v>-0.94970699999999997</c:v>
                </c:pt>
                <c:pt idx="39724">
                  <c:v>-0.95703099999999997</c:v>
                </c:pt>
                <c:pt idx="39725">
                  <c:v>-0.95214799999999999</c:v>
                </c:pt>
                <c:pt idx="39726">
                  <c:v>-0.94238299999999997</c:v>
                </c:pt>
                <c:pt idx="39727">
                  <c:v>-0.96923800000000004</c:v>
                </c:pt>
                <c:pt idx="39728">
                  <c:v>-0.9375</c:v>
                </c:pt>
                <c:pt idx="39729">
                  <c:v>-0.93994100000000003</c:v>
                </c:pt>
                <c:pt idx="39730">
                  <c:v>-0.9375</c:v>
                </c:pt>
                <c:pt idx="39731">
                  <c:v>-0.944824</c:v>
                </c:pt>
                <c:pt idx="39732">
                  <c:v>-0.92040999999999995</c:v>
                </c:pt>
                <c:pt idx="39733">
                  <c:v>-0.90576199999999996</c:v>
                </c:pt>
                <c:pt idx="39734">
                  <c:v>-0.89843799999999996</c:v>
                </c:pt>
                <c:pt idx="39735">
                  <c:v>-0.87890599999999997</c:v>
                </c:pt>
                <c:pt idx="39736">
                  <c:v>-0.87890599999999997</c:v>
                </c:pt>
                <c:pt idx="39737">
                  <c:v>-0.85693399999999997</c:v>
                </c:pt>
                <c:pt idx="39738">
                  <c:v>-0.85449200000000003</c:v>
                </c:pt>
                <c:pt idx="39739">
                  <c:v>-0.82763699999999996</c:v>
                </c:pt>
                <c:pt idx="39740">
                  <c:v>-0.81542999999999999</c:v>
                </c:pt>
                <c:pt idx="39741">
                  <c:v>-0.80322300000000002</c:v>
                </c:pt>
                <c:pt idx="39742">
                  <c:v>-0.76904300000000003</c:v>
                </c:pt>
                <c:pt idx="39743">
                  <c:v>-0.77148399999999995</c:v>
                </c:pt>
                <c:pt idx="39744">
                  <c:v>-0.73242200000000002</c:v>
                </c:pt>
                <c:pt idx="39745">
                  <c:v>-0.72021500000000005</c:v>
                </c:pt>
                <c:pt idx="39746">
                  <c:v>-0.71289100000000005</c:v>
                </c:pt>
                <c:pt idx="39747">
                  <c:v>-0.67382799999999998</c:v>
                </c:pt>
                <c:pt idx="39748">
                  <c:v>-0.65917999999999999</c:v>
                </c:pt>
                <c:pt idx="39749">
                  <c:v>-0.62988299999999997</c:v>
                </c:pt>
                <c:pt idx="39750">
                  <c:v>-0.60058599999999995</c:v>
                </c:pt>
                <c:pt idx="39751">
                  <c:v>-0.58105499999999999</c:v>
                </c:pt>
                <c:pt idx="39752">
                  <c:v>-0.55908199999999997</c:v>
                </c:pt>
                <c:pt idx="39753">
                  <c:v>-0.51513699999999996</c:v>
                </c:pt>
                <c:pt idx="39754">
                  <c:v>-0.50048800000000004</c:v>
                </c:pt>
                <c:pt idx="39755">
                  <c:v>-0.48583999999999999</c:v>
                </c:pt>
                <c:pt idx="39756">
                  <c:v>-0.43457000000000001</c:v>
                </c:pt>
                <c:pt idx="39757">
                  <c:v>-0.42480499999999999</c:v>
                </c:pt>
                <c:pt idx="39758">
                  <c:v>-0.38574199999999997</c:v>
                </c:pt>
                <c:pt idx="39759">
                  <c:v>-0.35156199999999999</c:v>
                </c:pt>
                <c:pt idx="39760">
                  <c:v>-0.3125</c:v>
                </c:pt>
                <c:pt idx="39761">
                  <c:v>-0.29541000000000001</c:v>
                </c:pt>
                <c:pt idx="39762">
                  <c:v>-0.26611299999999999</c:v>
                </c:pt>
                <c:pt idx="39763">
                  <c:v>-0.231934</c:v>
                </c:pt>
                <c:pt idx="39764">
                  <c:v>-0.21484400000000001</c:v>
                </c:pt>
                <c:pt idx="39765">
                  <c:v>-0.158691</c:v>
                </c:pt>
                <c:pt idx="39766">
                  <c:v>-0.124512</c:v>
                </c:pt>
                <c:pt idx="39767">
                  <c:v>-9.7656199999999999E-2</c:v>
                </c:pt>
                <c:pt idx="39768">
                  <c:v>-7.8125E-2</c:v>
                </c:pt>
                <c:pt idx="39769">
                  <c:v>-3.6621099999999997E-2</c:v>
                </c:pt>
                <c:pt idx="39770">
                  <c:v>4.8828099999999996E-3</c:v>
                </c:pt>
                <c:pt idx="39771">
                  <c:v>3.41797E-2</c:v>
                </c:pt>
                <c:pt idx="39772">
                  <c:v>6.3476599999999994E-2</c:v>
                </c:pt>
                <c:pt idx="39773">
                  <c:v>9.2773400000000006E-2</c:v>
                </c:pt>
                <c:pt idx="39774">
                  <c:v>0.12695300000000001</c:v>
                </c:pt>
                <c:pt idx="39775">
                  <c:v>0.168457</c:v>
                </c:pt>
                <c:pt idx="39776">
                  <c:v>0.18554699999999999</c:v>
                </c:pt>
                <c:pt idx="39777">
                  <c:v>0.234375</c:v>
                </c:pt>
                <c:pt idx="39778">
                  <c:v>0.26611299999999999</c:v>
                </c:pt>
                <c:pt idx="39779">
                  <c:v>0.28808600000000001</c:v>
                </c:pt>
                <c:pt idx="39780">
                  <c:v>0.31738300000000003</c:v>
                </c:pt>
                <c:pt idx="39781">
                  <c:v>0.33935500000000002</c:v>
                </c:pt>
                <c:pt idx="39782">
                  <c:v>0.37109399999999998</c:v>
                </c:pt>
                <c:pt idx="39783">
                  <c:v>0.38818399999999997</c:v>
                </c:pt>
                <c:pt idx="39784">
                  <c:v>0.42480499999999999</c:v>
                </c:pt>
                <c:pt idx="39785">
                  <c:v>0.44921899999999998</c:v>
                </c:pt>
                <c:pt idx="39786">
                  <c:v>0.50048800000000004</c:v>
                </c:pt>
                <c:pt idx="39787">
                  <c:v>0.52978499999999995</c:v>
                </c:pt>
                <c:pt idx="39788">
                  <c:v>0.55664100000000005</c:v>
                </c:pt>
                <c:pt idx="39789">
                  <c:v>0.58837899999999999</c:v>
                </c:pt>
                <c:pt idx="39790">
                  <c:v>0.59326199999999996</c:v>
                </c:pt>
                <c:pt idx="39791">
                  <c:v>0.63720699999999997</c:v>
                </c:pt>
                <c:pt idx="39792">
                  <c:v>0.65429700000000002</c:v>
                </c:pt>
                <c:pt idx="39793">
                  <c:v>0.69091800000000003</c:v>
                </c:pt>
                <c:pt idx="39794">
                  <c:v>0.72021500000000005</c:v>
                </c:pt>
                <c:pt idx="39795">
                  <c:v>0.73730499999999999</c:v>
                </c:pt>
                <c:pt idx="39796">
                  <c:v>0.73974600000000001</c:v>
                </c:pt>
                <c:pt idx="39797">
                  <c:v>0.76660200000000001</c:v>
                </c:pt>
                <c:pt idx="39798">
                  <c:v>0.80566400000000005</c:v>
                </c:pt>
                <c:pt idx="39799">
                  <c:v>0.82031200000000004</c:v>
                </c:pt>
                <c:pt idx="39800">
                  <c:v>0.81298800000000004</c:v>
                </c:pt>
                <c:pt idx="39801">
                  <c:v>0.87158199999999997</c:v>
                </c:pt>
                <c:pt idx="39802">
                  <c:v>0.86181600000000003</c:v>
                </c:pt>
                <c:pt idx="39803">
                  <c:v>0.90820299999999998</c:v>
                </c:pt>
                <c:pt idx="39804">
                  <c:v>0.90087899999999999</c:v>
                </c:pt>
                <c:pt idx="39805">
                  <c:v>0.94238299999999997</c:v>
                </c:pt>
                <c:pt idx="39806">
                  <c:v>0.930176</c:v>
                </c:pt>
                <c:pt idx="39807">
                  <c:v>0.97167999999999999</c:v>
                </c:pt>
                <c:pt idx="39808">
                  <c:v>0.96435499999999996</c:v>
                </c:pt>
                <c:pt idx="39809">
                  <c:v>0.95703099999999997</c:v>
                </c:pt>
                <c:pt idx="39810">
                  <c:v>0.98388699999999996</c:v>
                </c:pt>
                <c:pt idx="39811">
                  <c:v>0.96435499999999996</c:v>
                </c:pt>
                <c:pt idx="39812">
                  <c:v>0.98877000000000004</c:v>
                </c:pt>
                <c:pt idx="39813">
                  <c:v>1.00098</c:v>
                </c:pt>
                <c:pt idx="39814">
                  <c:v>1.00586</c:v>
                </c:pt>
                <c:pt idx="39815">
                  <c:v>1.01807</c:v>
                </c:pt>
                <c:pt idx="39816">
                  <c:v>1.01074</c:v>
                </c:pt>
                <c:pt idx="39817">
                  <c:v>1.01318</c:v>
                </c:pt>
                <c:pt idx="39818">
                  <c:v>1.02051</c:v>
                </c:pt>
                <c:pt idx="39819">
                  <c:v>1.02783</c:v>
                </c:pt>
                <c:pt idx="39820">
                  <c:v>1.01318</c:v>
                </c:pt>
                <c:pt idx="39821">
                  <c:v>1.03027</c:v>
                </c:pt>
                <c:pt idx="39822">
                  <c:v>1.02295</c:v>
                </c:pt>
                <c:pt idx="39823">
                  <c:v>1.01074</c:v>
                </c:pt>
                <c:pt idx="39824">
                  <c:v>1.0668899999999999</c:v>
                </c:pt>
                <c:pt idx="39825">
                  <c:v>1.02295</c:v>
                </c:pt>
                <c:pt idx="39826">
                  <c:v>0.96923800000000004</c:v>
                </c:pt>
                <c:pt idx="39827">
                  <c:v>0.98632799999999998</c:v>
                </c:pt>
                <c:pt idx="39828">
                  <c:v>0.99609400000000003</c:v>
                </c:pt>
                <c:pt idx="39829">
                  <c:v>0.98632799999999998</c:v>
                </c:pt>
                <c:pt idx="39830">
                  <c:v>0.97900399999999999</c:v>
                </c:pt>
                <c:pt idx="39831">
                  <c:v>0.96191400000000005</c:v>
                </c:pt>
                <c:pt idx="39832">
                  <c:v>0.95214799999999999</c:v>
                </c:pt>
                <c:pt idx="39833">
                  <c:v>0.930176</c:v>
                </c:pt>
                <c:pt idx="39834">
                  <c:v>0.92529300000000003</c:v>
                </c:pt>
                <c:pt idx="39835">
                  <c:v>0.88134800000000002</c:v>
                </c:pt>
                <c:pt idx="39836">
                  <c:v>0.88622999999999996</c:v>
                </c:pt>
                <c:pt idx="39837">
                  <c:v>0.86425799999999997</c:v>
                </c:pt>
                <c:pt idx="39838">
                  <c:v>0.84472700000000001</c:v>
                </c:pt>
                <c:pt idx="39839">
                  <c:v>0.83252000000000004</c:v>
                </c:pt>
                <c:pt idx="39840">
                  <c:v>0.79589799999999999</c:v>
                </c:pt>
                <c:pt idx="39841">
                  <c:v>0.78369100000000003</c:v>
                </c:pt>
                <c:pt idx="39842">
                  <c:v>0.76171900000000003</c:v>
                </c:pt>
                <c:pt idx="39843">
                  <c:v>0.75439500000000004</c:v>
                </c:pt>
                <c:pt idx="39844">
                  <c:v>0.72021500000000005</c:v>
                </c:pt>
                <c:pt idx="39845">
                  <c:v>0.70068399999999997</c:v>
                </c:pt>
                <c:pt idx="39846">
                  <c:v>0.66650399999999999</c:v>
                </c:pt>
                <c:pt idx="39847">
                  <c:v>0.65185499999999996</c:v>
                </c:pt>
                <c:pt idx="39848">
                  <c:v>0.62988299999999997</c:v>
                </c:pt>
                <c:pt idx="39849">
                  <c:v>0.60302699999999998</c:v>
                </c:pt>
                <c:pt idx="39850">
                  <c:v>0.57861300000000004</c:v>
                </c:pt>
                <c:pt idx="39851">
                  <c:v>0.54443399999999997</c:v>
                </c:pt>
                <c:pt idx="39852">
                  <c:v>0.51513699999999996</c:v>
                </c:pt>
                <c:pt idx="39853">
                  <c:v>0.50048800000000004</c:v>
                </c:pt>
                <c:pt idx="39854">
                  <c:v>0.47363300000000003</c:v>
                </c:pt>
                <c:pt idx="39855">
                  <c:v>0.44433600000000001</c:v>
                </c:pt>
                <c:pt idx="39856">
                  <c:v>0.40771499999999999</c:v>
                </c:pt>
                <c:pt idx="39857">
                  <c:v>0.37841799999999998</c:v>
                </c:pt>
                <c:pt idx="39858">
                  <c:v>0.34423799999999999</c:v>
                </c:pt>
                <c:pt idx="39859">
                  <c:v>0.31005899999999997</c:v>
                </c:pt>
                <c:pt idx="39860">
                  <c:v>0.27832000000000001</c:v>
                </c:pt>
                <c:pt idx="39861">
                  <c:v>0.24902299999999999</c:v>
                </c:pt>
                <c:pt idx="39862">
                  <c:v>0.21728500000000001</c:v>
                </c:pt>
                <c:pt idx="39863">
                  <c:v>0.18554699999999999</c:v>
                </c:pt>
                <c:pt idx="39864">
                  <c:v>0.158691</c:v>
                </c:pt>
                <c:pt idx="39865">
                  <c:v>0.119629</c:v>
                </c:pt>
                <c:pt idx="39866">
                  <c:v>9.2773400000000006E-2</c:v>
                </c:pt>
                <c:pt idx="39867">
                  <c:v>6.8359400000000001E-2</c:v>
                </c:pt>
                <c:pt idx="39868">
                  <c:v>2.4414100000000001E-2</c:v>
                </c:pt>
                <c:pt idx="39869">
                  <c:v>-2.4414100000000002E-3</c:v>
                </c:pt>
                <c:pt idx="39870">
                  <c:v>-3.1738299999999997E-2</c:v>
                </c:pt>
                <c:pt idx="39871">
                  <c:v>-6.3476599999999994E-2</c:v>
                </c:pt>
                <c:pt idx="39872">
                  <c:v>-0.107422</c:v>
                </c:pt>
                <c:pt idx="39873">
                  <c:v>-0.12207</c:v>
                </c:pt>
                <c:pt idx="39874">
                  <c:v>-0.163574</c:v>
                </c:pt>
                <c:pt idx="39875">
                  <c:v>-0.19775400000000001</c:v>
                </c:pt>
                <c:pt idx="39876">
                  <c:v>-0.21972700000000001</c:v>
                </c:pt>
                <c:pt idx="39877">
                  <c:v>-0.241699</c:v>
                </c:pt>
                <c:pt idx="39878">
                  <c:v>-0.28076200000000001</c:v>
                </c:pt>
                <c:pt idx="39879">
                  <c:v>-0.31738300000000003</c:v>
                </c:pt>
                <c:pt idx="39880">
                  <c:v>-0.36132799999999998</c:v>
                </c:pt>
                <c:pt idx="39881">
                  <c:v>-0.37597700000000001</c:v>
                </c:pt>
                <c:pt idx="39882">
                  <c:v>-0.400391</c:v>
                </c:pt>
                <c:pt idx="39883">
                  <c:v>-0.43701200000000001</c:v>
                </c:pt>
                <c:pt idx="39884">
                  <c:v>-0.45654299999999998</c:v>
                </c:pt>
                <c:pt idx="39885">
                  <c:v>-0.49804700000000002</c:v>
                </c:pt>
                <c:pt idx="39886">
                  <c:v>-0.50781200000000004</c:v>
                </c:pt>
                <c:pt idx="39887">
                  <c:v>-0.51269500000000001</c:v>
                </c:pt>
                <c:pt idx="39888">
                  <c:v>-0.57128900000000005</c:v>
                </c:pt>
                <c:pt idx="39889">
                  <c:v>-0.60302699999999998</c:v>
                </c:pt>
                <c:pt idx="39890">
                  <c:v>-0.625</c:v>
                </c:pt>
                <c:pt idx="39891">
                  <c:v>-0.63720699999999997</c:v>
                </c:pt>
                <c:pt idx="39892">
                  <c:v>-0.67627000000000004</c:v>
                </c:pt>
                <c:pt idx="39893">
                  <c:v>-0.71289100000000005</c:v>
                </c:pt>
                <c:pt idx="39894">
                  <c:v>-0.710449</c:v>
                </c:pt>
                <c:pt idx="39895">
                  <c:v>-0.74462899999999999</c:v>
                </c:pt>
                <c:pt idx="39896">
                  <c:v>-0.76171900000000003</c:v>
                </c:pt>
                <c:pt idx="39897">
                  <c:v>-0.76904300000000003</c:v>
                </c:pt>
                <c:pt idx="39898">
                  <c:v>-0.79101600000000005</c:v>
                </c:pt>
                <c:pt idx="39899">
                  <c:v>-0.81542999999999999</c:v>
                </c:pt>
                <c:pt idx="39900">
                  <c:v>-0.82763699999999996</c:v>
                </c:pt>
                <c:pt idx="39901">
                  <c:v>-0.84716800000000003</c:v>
                </c:pt>
                <c:pt idx="39902">
                  <c:v>-0.866699</c:v>
                </c:pt>
                <c:pt idx="39903">
                  <c:v>-0.89111300000000004</c:v>
                </c:pt>
                <c:pt idx="39904">
                  <c:v>-0.88867200000000002</c:v>
                </c:pt>
                <c:pt idx="39905">
                  <c:v>-0.91064500000000004</c:v>
                </c:pt>
                <c:pt idx="39906">
                  <c:v>-0.95459000000000005</c:v>
                </c:pt>
                <c:pt idx="39907">
                  <c:v>-0.91552699999999998</c:v>
                </c:pt>
                <c:pt idx="39908">
                  <c:v>-0.930176</c:v>
                </c:pt>
                <c:pt idx="39909">
                  <c:v>-0.94238299999999997</c:v>
                </c:pt>
                <c:pt idx="39910">
                  <c:v>-0.94726600000000005</c:v>
                </c:pt>
                <c:pt idx="39911">
                  <c:v>-0.94970699999999997</c:v>
                </c:pt>
                <c:pt idx="39912">
                  <c:v>-0.95947300000000002</c:v>
                </c:pt>
                <c:pt idx="39913">
                  <c:v>-0.96191400000000005</c:v>
                </c:pt>
                <c:pt idx="39914">
                  <c:v>-0.96435499999999996</c:v>
                </c:pt>
                <c:pt idx="39915">
                  <c:v>-0.96435499999999996</c:v>
                </c:pt>
                <c:pt idx="39916">
                  <c:v>-0.96923800000000004</c:v>
                </c:pt>
                <c:pt idx="39917">
                  <c:v>-0.9375</c:v>
                </c:pt>
                <c:pt idx="39918">
                  <c:v>-0.96679700000000002</c:v>
                </c:pt>
                <c:pt idx="39919">
                  <c:v>-0.95459000000000005</c:v>
                </c:pt>
                <c:pt idx="39920">
                  <c:v>-0.95459000000000005</c:v>
                </c:pt>
                <c:pt idx="39921">
                  <c:v>-0.95214799999999999</c:v>
                </c:pt>
                <c:pt idx="39922">
                  <c:v>-0.94970699999999997</c:v>
                </c:pt>
                <c:pt idx="39923">
                  <c:v>-0.93261700000000003</c:v>
                </c:pt>
                <c:pt idx="39924">
                  <c:v>-0.92773399999999995</c:v>
                </c:pt>
                <c:pt idx="39925">
                  <c:v>-0.91552699999999998</c:v>
                </c:pt>
                <c:pt idx="39926">
                  <c:v>-0.90332000000000001</c:v>
                </c:pt>
                <c:pt idx="39927">
                  <c:v>-0.89599600000000001</c:v>
                </c:pt>
                <c:pt idx="39928">
                  <c:v>-0.89843799999999996</c:v>
                </c:pt>
                <c:pt idx="39929">
                  <c:v>-0.866699</c:v>
                </c:pt>
                <c:pt idx="39930">
                  <c:v>-0.852051</c:v>
                </c:pt>
                <c:pt idx="39931">
                  <c:v>-0.83740199999999998</c:v>
                </c:pt>
                <c:pt idx="39932">
                  <c:v>-0.82275399999999999</c:v>
                </c:pt>
                <c:pt idx="39933">
                  <c:v>-0.78613299999999997</c:v>
                </c:pt>
                <c:pt idx="39934">
                  <c:v>-0.77880899999999997</c:v>
                </c:pt>
                <c:pt idx="39935">
                  <c:v>-0.75927699999999998</c:v>
                </c:pt>
                <c:pt idx="39936">
                  <c:v>-0.73486300000000004</c:v>
                </c:pt>
                <c:pt idx="39937">
                  <c:v>-0.703125</c:v>
                </c:pt>
                <c:pt idx="39938">
                  <c:v>-0.69091800000000003</c:v>
                </c:pt>
                <c:pt idx="39939">
                  <c:v>-0.67871099999999995</c:v>
                </c:pt>
                <c:pt idx="39940">
                  <c:v>-0.65185499999999996</c:v>
                </c:pt>
                <c:pt idx="39941">
                  <c:v>-0.62988299999999997</c:v>
                </c:pt>
                <c:pt idx="39942">
                  <c:v>-0.60058599999999995</c:v>
                </c:pt>
                <c:pt idx="39943">
                  <c:v>-0.58349600000000001</c:v>
                </c:pt>
                <c:pt idx="39944">
                  <c:v>-0.53222700000000001</c:v>
                </c:pt>
                <c:pt idx="39945">
                  <c:v>-0.554199</c:v>
                </c:pt>
                <c:pt idx="39946">
                  <c:v>-0.50292999999999999</c:v>
                </c:pt>
                <c:pt idx="39947">
                  <c:v>-0.43701200000000001</c:v>
                </c:pt>
                <c:pt idx="39948">
                  <c:v>-0.42236299999999999</c:v>
                </c:pt>
                <c:pt idx="39949">
                  <c:v>-0.400391</c:v>
                </c:pt>
                <c:pt idx="39950">
                  <c:v>-0.37109399999999998</c:v>
                </c:pt>
                <c:pt idx="39951">
                  <c:v>-0.32714799999999999</c:v>
                </c:pt>
                <c:pt idx="39952">
                  <c:v>-0.302734</c:v>
                </c:pt>
                <c:pt idx="39953">
                  <c:v>-0.27343800000000001</c:v>
                </c:pt>
                <c:pt idx="39954">
                  <c:v>-0.227051</c:v>
                </c:pt>
                <c:pt idx="39955">
                  <c:v>-0.20996100000000001</c:v>
                </c:pt>
                <c:pt idx="39956">
                  <c:v>-0.18066399999999999</c:v>
                </c:pt>
                <c:pt idx="39957">
                  <c:v>-0.14160200000000001</c:v>
                </c:pt>
                <c:pt idx="39958">
                  <c:v>-0.112305</c:v>
                </c:pt>
                <c:pt idx="39959">
                  <c:v>-7.5683600000000004E-2</c:v>
                </c:pt>
                <c:pt idx="39960">
                  <c:v>-5.3710899999999999E-2</c:v>
                </c:pt>
                <c:pt idx="39961">
                  <c:v>-2.1972700000000001E-2</c:v>
                </c:pt>
                <c:pt idx="39962">
                  <c:v>2.1972700000000001E-2</c:v>
                </c:pt>
                <c:pt idx="39963">
                  <c:v>4.39453E-2</c:v>
                </c:pt>
                <c:pt idx="39964">
                  <c:v>8.0566399999999996E-2</c:v>
                </c:pt>
                <c:pt idx="39965">
                  <c:v>0.114746</c:v>
                </c:pt>
                <c:pt idx="39966">
                  <c:v>0.15625</c:v>
                </c:pt>
                <c:pt idx="39967">
                  <c:v>0.18066399999999999</c:v>
                </c:pt>
                <c:pt idx="39968">
                  <c:v>0.21972700000000001</c:v>
                </c:pt>
                <c:pt idx="39969">
                  <c:v>0.25878899999999999</c:v>
                </c:pt>
                <c:pt idx="39970">
                  <c:v>0.28076200000000001</c:v>
                </c:pt>
                <c:pt idx="39971">
                  <c:v>0.319824</c:v>
                </c:pt>
                <c:pt idx="39972">
                  <c:v>0.34912100000000001</c:v>
                </c:pt>
                <c:pt idx="39973">
                  <c:v>0.37109399999999998</c:v>
                </c:pt>
                <c:pt idx="39974">
                  <c:v>0.40527299999999999</c:v>
                </c:pt>
                <c:pt idx="39975">
                  <c:v>0.43457000000000001</c:v>
                </c:pt>
                <c:pt idx="39976">
                  <c:v>0.461426</c:v>
                </c:pt>
                <c:pt idx="39977">
                  <c:v>0.48095700000000002</c:v>
                </c:pt>
                <c:pt idx="39978">
                  <c:v>0.51513699999999996</c:v>
                </c:pt>
                <c:pt idx="39979">
                  <c:v>0.55175799999999997</c:v>
                </c:pt>
                <c:pt idx="39980">
                  <c:v>0.58837899999999999</c:v>
                </c:pt>
                <c:pt idx="39981">
                  <c:v>0.60302699999999998</c:v>
                </c:pt>
                <c:pt idx="39982">
                  <c:v>0.64209000000000005</c:v>
                </c:pt>
                <c:pt idx="39983">
                  <c:v>0.66406200000000004</c:v>
                </c:pt>
                <c:pt idx="39984">
                  <c:v>0.67871099999999995</c:v>
                </c:pt>
                <c:pt idx="39985">
                  <c:v>0.710449</c:v>
                </c:pt>
                <c:pt idx="39986">
                  <c:v>0.695801</c:v>
                </c:pt>
                <c:pt idx="39987">
                  <c:v>0.76415999999999995</c:v>
                </c:pt>
                <c:pt idx="39988">
                  <c:v>0.773926</c:v>
                </c:pt>
                <c:pt idx="39989">
                  <c:v>0.79589799999999999</c:v>
                </c:pt>
                <c:pt idx="39990">
                  <c:v>0.81787100000000001</c:v>
                </c:pt>
                <c:pt idx="39991">
                  <c:v>0.84228499999999995</c:v>
                </c:pt>
                <c:pt idx="39992">
                  <c:v>0.86181600000000003</c:v>
                </c:pt>
                <c:pt idx="39993">
                  <c:v>0.87646500000000005</c:v>
                </c:pt>
                <c:pt idx="39994">
                  <c:v>0.89599600000000001</c:v>
                </c:pt>
                <c:pt idx="39995">
                  <c:v>0.90820299999999998</c:v>
                </c:pt>
                <c:pt idx="39996">
                  <c:v>0.93261700000000003</c:v>
                </c:pt>
                <c:pt idx="39997">
                  <c:v>0.93994100000000003</c:v>
                </c:pt>
                <c:pt idx="39998">
                  <c:v>0.95947300000000002</c:v>
                </c:pt>
                <c:pt idx="39999">
                  <c:v>0.97900399999999999</c:v>
                </c:pt>
                <c:pt idx="40000">
                  <c:v>0.97412100000000001</c:v>
                </c:pt>
                <c:pt idx="40001">
                  <c:v>1.00098</c:v>
                </c:pt>
                <c:pt idx="40002">
                  <c:v>1.00098</c:v>
                </c:pt>
                <c:pt idx="40003">
                  <c:v>1.01074</c:v>
                </c:pt>
                <c:pt idx="40004">
                  <c:v>1.01562</c:v>
                </c:pt>
                <c:pt idx="40005">
                  <c:v>1.02295</c:v>
                </c:pt>
                <c:pt idx="40006">
                  <c:v>1.0449200000000001</c:v>
                </c:pt>
                <c:pt idx="40007">
                  <c:v>1.0376000000000001</c:v>
                </c:pt>
                <c:pt idx="40008">
                  <c:v>1.02051</c:v>
                </c:pt>
                <c:pt idx="40009">
                  <c:v>1.0424800000000001</c:v>
                </c:pt>
                <c:pt idx="40010">
                  <c:v>1.03271</c:v>
                </c:pt>
                <c:pt idx="40011">
                  <c:v>1.0400400000000001</c:v>
                </c:pt>
                <c:pt idx="40012">
                  <c:v>1.02783</c:v>
                </c:pt>
                <c:pt idx="40013">
                  <c:v>1.02783</c:v>
                </c:pt>
                <c:pt idx="40014">
                  <c:v>1.0424800000000001</c:v>
                </c:pt>
                <c:pt idx="40015">
                  <c:v>1.03271</c:v>
                </c:pt>
                <c:pt idx="40016">
                  <c:v>1.02295</c:v>
                </c:pt>
                <c:pt idx="40017">
                  <c:v>1.01562</c:v>
                </c:pt>
                <c:pt idx="40018">
                  <c:v>1.01562</c:v>
                </c:pt>
                <c:pt idx="40019">
                  <c:v>1.00586</c:v>
                </c:pt>
                <c:pt idx="40020">
                  <c:v>0.98877000000000004</c:v>
                </c:pt>
                <c:pt idx="40021">
                  <c:v>0.97900399999999999</c:v>
                </c:pt>
                <c:pt idx="40022">
                  <c:v>0.95947300000000002</c:v>
                </c:pt>
                <c:pt idx="40023">
                  <c:v>0.95459000000000005</c:v>
                </c:pt>
                <c:pt idx="40024">
                  <c:v>0.93994100000000003</c:v>
                </c:pt>
                <c:pt idx="40025">
                  <c:v>0.93261700000000003</c:v>
                </c:pt>
                <c:pt idx="40026">
                  <c:v>0.91552699999999998</c:v>
                </c:pt>
                <c:pt idx="40027">
                  <c:v>0.90332000000000001</c:v>
                </c:pt>
                <c:pt idx="40028">
                  <c:v>0.88134800000000002</c:v>
                </c:pt>
                <c:pt idx="40029">
                  <c:v>0.86181600000000003</c:v>
                </c:pt>
                <c:pt idx="40030">
                  <c:v>0.84716800000000003</c:v>
                </c:pt>
                <c:pt idx="40031">
                  <c:v>0.82275399999999999</c:v>
                </c:pt>
                <c:pt idx="40032">
                  <c:v>0.81298800000000004</c:v>
                </c:pt>
                <c:pt idx="40033">
                  <c:v>0.79834000000000005</c:v>
                </c:pt>
                <c:pt idx="40034">
                  <c:v>0.76171900000000003</c:v>
                </c:pt>
                <c:pt idx="40035">
                  <c:v>0.74462899999999999</c:v>
                </c:pt>
                <c:pt idx="40036">
                  <c:v>0.70068399999999997</c:v>
                </c:pt>
                <c:pt idx="40037">
                  <c:v>0.68115199999999998</c:v>
                </c:pt>
                <c:pt idx="40038">
                  <c:v>0.65185499999999996</c:v>
                </c:pt>
                <c:pt idx="40039">
                  <c:v>0.63720699999999997</c:v>
                </c:pt>
                <c:pt idx="40040">
                  <c:v>0.617676</c:v>
                </c:pt>
                <c:pt idx="40041">
                  <c:v>0.58349600000000001</c:v>
                </c:pt>
                <c:pt idx="40042">
                  <c:v>0.57128900000000005</c:v>
                </c:pt>
                <c:pt idx="40043">
                  <c:v>0.52246099999999995</c:v>
                </c:pt>
                <c:pt idx="40044">
                  <c:v>0.49804700000000002</c:v>
                </c:pt>
                <c:pt idx="40045">
                  <c:v>0.47363300000000003</c:v>
                </c:pt>
                <c:pt idx="40046">
                  <c:v>0.44189499999999998</c:v>
                </c:pt>
                <c:pt idx="40047">
                  <c:v>0.42968800000000001</c:v>
                </c:pt>
                <c:pt idx="40048">
                  <c:v>0.39306600000000003</c:v>
                </c:pt>
                <c:pt idx="40049">
                  <c:v>0.34423799999999999</c:v>
                </c:pt>
                <c:pt idx="40050">
                  <c:v>0.32470700000000002</c:v>
                </c:pt>
                <c:pt idx="40051">
                  <c:v>0.29052699999999998</c:v>
                </c:pt>
                <c:pt idx="40052">
                  <c:v>0.26855499999999999</c:v>
                </c:pt>
                <c:pt idx="40053">
                  <c:v>0.20996100000000001</c:v>
                </c:pt>
                <c:pt idx="40054">
                  <c:v>0.18554699999999999</c:v>
                </c:pt>
                <c:pt idx="40055">
                  <c:v>0.18310499999999999</c:v>
                </c:pt>
                <c:pt idx="40056">
                  <c:v>0.12207</c:v>
                </c:pt>
                <c:pt idx="40057">
                  <c:v>9.2773400000000006E-2</c:v>
                </c:pt>
                <c:pt idx="40058">
                  <c:v>6.1035199999999998E-2</c:v>
                </c:pt>
                <c:pt idx="40059">
                  <c:v>4.1503900000000003E-2</c:v>
                </c:pt>
                <c:pt idx="40060">
                  <c:v>4.8828099999999996E-3</c:v>
                </c:pt>
                <c:pt idx="40061">
                  <c:v>-2.1972700000000001E-2</c:v>
                </c:pt>
                <c:pt idx="40062">
                  <c:v>-6.1035199999999998E-2</c:v>
                </c:pt>
                <c:pt idx="40063">
                  <c:v>-9.5214800000000002E-2</c:v>
                </c:pt>
                <c:pt idx="40064">
                  <c:v>-0.114746</c:v>
                </c:pt>
                <c:pt idx="40065">
                  <c:v>-0.146484</c:v>
                </c:pt>
                <c:pt idx="40066">
                  <c:v>-0.18310499999999999</c:v>
                </c:pt>
                <c:pt idx="40067">
                  <c:v>-0.20507800000000001</c:v>
                </c:pt>
                <c:pt idx="40068">
                  <c:v>-0.244141</c:v>
                </c:pt>
                <c:pt idx="40069">
                  <c:v>-0.26855499999999999</c:v>
                </c:pt>
                <c:pt idx="40070">
                  <c:v>-0.3125</c:v>
                </c:pt>
                <c:pt idx="40071">
                  <c:v>-0.33203100000000002</c:v>
                </c:pt>
                <c:pt idx="40072">
                  <c:v>-0.36865199999999998</c:v>
                </c:pt>
                <c:pt idx="40073">
                  <c:v>-0.40771499999999999</c:v>
                </c:pt>
                <c:pt idx="40074">
                  <c:v>-0.43701200000000001</c:v>
                </c:pt>
                <c:pt idx="40075">
                  <c:v>-0.44921899999999998</c:v>
                </c:pt>
                <c:pt idx="40076">
                  <c:v>-0.49804700000000002</c:v>
                </c:pt>
                <c:pt idx="40077">
                  <c:v>-0.49804700000000002</c:v>
                </c:pt>
                <c:pt idx="40078">
                  <c:v>-0.539551</c:v>
                </c:pt>
                <c:pt idx="40079">
                  <c:v>-0.57372999999999996</c:v>
                </c:pt>
                <c:pt idx="40080">
                  <c:v>-0.59570299999999998</c:v>
                </c:pt>
                <c:pt idx="40081">
                  <c:v>-0.63964799999999999</c:v>
                </c:pt>
                <c:pt idx="40082">
                  <c:v>-0.64453099999999997</c:v>
                </c:pt>
                <c:pt idx="40083">
                  <c:v>-0.69091800000000003</c:v>
                </c:pt>
                <c:pt idx="40084">
                  <c:v>-0.69091800000000003</c:v>
                </c:pt>
                <c:pt idx="40085">
                  <c:v>-0.70556600000000003</c:v>
                </c:pt>
                <c:pt idx="40086">
                  <c:v>-0.73974600000000001</c:v>
                </c:pt>
                <c:pt idx="40087">
                  <c:v>-0.75927699999999998</c:v>
                </c:pt>
                <c:pt idx="40088">
                  <c:v>-0.77880899999999997</c:v>
                </c:pt>
                <c:pt idx="40089">
                  <c:v>-0.788574</c:v>
                </c:pt>
                <c:pt idx="40090">
                  <c:v>-0.80810499999999996</c:v>
                </c:pt>
                <c:pt idx="40091">
                  <c:v>-0.82763699999999996</c:v>
                </c:pt>
                <c:pt idx="40092">
                  <c:v>-0.83984400000000003</c:v>
                </c:pt>
                <c:pt idx="40093">
                  <c:v>-0.859375</c:v>
                </c:pt>
                <c:pt idx="40094">
                  <c:v>-0.87890599999999997</c:v>
                </c:pt>
                <c:pt idx="40095">
                  <c:v>-0.87890599999999997</c:v>
                </c:pt>
                <c:pt idx="40096">
                  <c:v>-0.86914100000000005</c:v>
                </c:pt>
                <c:pt idx="40097">
                  <c:v>-0.91308599999999995</c:v>
                </c:pt>
                <c:pt idx="40098">
                  <c:v>-0.90332000000000001</c:v>
                </c:pt>
                <c:pt idx="40099">
                  <c:v>-0.92285200000000001</c:v>
                </c:pt>
                <c:pt idx="40100">
                  <c:v>-0.92040999999999995</c:v>
                </c:pt>
                <c:pt idx="40101">
                  <c:v>-0.944824</c:v>
                </c:pt>
                <c:pt idx="40102">
                  <c:v>-0.95703099999999997</c:v>
                </c:pt>
                <c:pt idx="40103">
                  <c:v>-0.95703099999999997</c:v>
                </c:pt>
                <c:pt idx="40104">
                  <c:v>-0.96435499999999996</c:v>
                </c:pt>
                <c:pt idx="40105">
                  <c:v>-0.96435499999999996</c:v>
                </c:pt>
                <c:pt idx="40106">
                  <c:v>-0.96191400000000005</c:v>
                </c:pt>
                <c:pt idx="40107">
                  <c:v>-0.9375</c:v>
                </c:pt>
                <c:pt idx="40108">
                  <c:v>-0.94970699999999997</c:v>
                </c:pt>
                <c:pt idx="40109">
                  <c:v>-0.93261700000000003</c:v>
                </c:pt>
                <c:pt idx="40110">
                  <c:v>-0.94970699999999997</c:v>
                </c:pt>
                <c:pt idx="40111">
                  <c:v>-0.93261700000000003</c:v>
                </c:pt>
                <c:pt idx="40112">
                  <c:v>-0.93261700000000003</c:v>
                </c:pt>
                <c:pt idx="40113">
                  <c:v>-0.92773399999999995</c:v>
                </c:pt>
                <c:pt idx="40114">
                  <c:v>-0.90820299999999998</c:v>
                </c:pt>
                <c:pt idx="40115">
                  <c:v>-0.91308599999999995</c:v>
                </c:pt>
                <c:pt idx="40116">
                  <c:v>-0.90087899999999999</c:v>
                </c:pt>
                <c:pt idx="40117">
                  <c:v>-0.87890599999999997</c:v>
                </c:pt>
                <c:pt idx="40118">
                  <c:v>-0.866699</c:v>
                </c:pt>
                <c:pt idx="40119">
                  <c:v>-0.86425799999999997</c:v>
                </c:pt>
                <c:pt idx="40120">
                  <c:v>-0.84228499999999995</c:v>
                </c:pt>
                <c:pt idx="40121">
                  <c:v>-0.83740199999999998</c:v>
                </c:pt>
                <c:pt idx="40122">
                  <c:v>-0.81787100000000001</c:v>
                </c:pt>
                <c:pt idx="40123">
                  <c:v>-0.79589799999999999</c:v>
                </c:pt>
                <c:pt idx="40124">
                  <c:v>-0.77880899999999997</c:v>
                </c:pt>
                <c:pt idx="40125">
                  <c:v>-0.75683599999999995</c:v>
                </c:pt>
                <c:pt idx="40126">
                  <c:v>-0.72753900000000005</c:v>
                </c:pt>
                <c:pt idx="40127">
                  <c:v>-0.72997999999999996</c:v>
                </c:pt>
                <c:pt idx="40128">
                  <c:v>-0.69091800000000003</c:v>
                </c:pt>
                <c:pt idx="40129">
                  <c:v>-0.66894500000000001</c:v>
                </c:pt>
                <c:pt idx="40130">
                  <c:v>-0.64453099999999997</c:v>
                </c:pt>
                <c:pt idx="40131">
                  <c:v>-0.61523399999999995</c:v>
                </c:pt>
                <c:pt idx="40132">
                  <c:v>-0.59814500000000004</c:v>
                </c:pt>
                <c:pt idx="40133">
                  <c:v>-0.56152299999999999</c:v>
                </c:pt>
                <c:pt idx="40134">
                  <c:v>-0.539551</c:v>
                </c:pt>
                <c:pt idx="40135">
                  <c:v>-0.53466800000000003</c:v>
                </c:pt>
                <c:pt idx="40136">
                  <c:v>-0.49072300000000002</c:v>
                </c:pt>
                <c:pt idx="40137">
                  <c:v>-0.41503899999999999</c:v>
                </c:pt>
                <c:pt idx="40138">
                  <c:v>-0.42236299999999999</c:v>
                </c:pt>
                <c:pt idx="40139">
                  <c:v>-0.390625</c:v>
                </c:pt>
                <c:pt idx="40140">
                  <c:v>-0.37841799999999998</c:v>
                </c:pt>
                <c:pt idx="40141">
                  <c:v>-0.33935500000000002</c:v>
                </c:pt>
                <c:pt idx="40142">
                  <c:v>-0.30029299999999998</c:v>
                </c:pt>
                <c:pt idx="40143">
                  <c:v>-0.27343800000000001</c:v>
                </c:pt>
                <c:pt idx="40144">
                  <c:v>-0.234375</c:v>
                </c:pt>
                <c:pt idx="40145">
                  <c:v>-0.21484400000000001</c:v>
                </c:pt>
                <c:pt idx="40146">
                  <c:v>-0.18066399999999999</c:v>
                </c:pt>
                <c:pt idx="40147">
                  <c:v>-0.146484</c:v>
                </c:pt>
                <c:pt idx="40148">
                  <c:v>-0.146484</c:v>
                </c:pt>
                <c:pt idx="40149">
                  <c:v>-8.3007800000000007E-2</c:v>
                </c:pt>
                <c:pt idx="40150">
                  <c:v>-5.3710899999999999E-2</c:v>
                </c:pt>
                <c:pt idx="40151">
                  <c:v>-1.7089799999999999E-2</c:v>
                </c:pt>
                <c:pt idx="40152">
                  <c:v>1.7089799999999999E-2</c:v>
                </c:pt>
                <c:pt idx="40153">
                  <c:v>5.6152300000000002E-2</c:v>
                </c:pt>
                <c:pt idx="40154">
                  <c:v>7.3242199999999993E-2</c:v>
                </c:pt>
                <c:pt idx="40155">
                  <c:v>0.119629</c:v>
                </c:pt>
                <c:pt idx="40156">
                  <c:v>0.17089799999999999</c:v>
                </c:pt>
                <c:pt idx="40157">
                  <c:v>0.18798799999999999</c:v>
                </c:pt>
                <c:pt idx="40158">
                  <c:v>0.21728500000000001</c:v>
                </c:pt>
                <c:pt idx="40159">
                  <c:v>0.236816</c:v>
                </c:pt>
                <c:pt idx="40160">
                  <c:v>0.27832000000000001</c:v>
                </c:pt>
                <c:pt idx="40161">
                  <c:v>0.302734</c:v>
                </c:pt>
                <c:pt idx="40162">
                  <c:v>0.33935500000000002</c:v>
                </c:pt>
                <c:pt idx="40163">
                  <c:v>0.36865199999999998</c:v>
                </c:pt>
                <c:pt idx="40164">
                  <c:v>0.400391</c:v>
                </c:pt>
                <c:pt idx="40165">
                  <c:v>0.41503899999999999</c:v>
                </c:pt>
                <c:pt idx="40166">
                  <c:v>0.461426</c:v>
                </c:pt>
                <c:pt idx="40167">
                  <c:v>0.48828100000000002</c:v>
                </c:pt>
                <c:pt idx="40168">
                  <c:v>0.52246099999999995</c:v>
                </c:pt>
                <c:pt idx="40169">
                  <c:v>0.55175799999999997</c:v>
                </c:pt>
                <c:pt idx="40170">
                  <c:v>0.57372999999999996</c:v>
                </c:pt>
                <c:pt idx="40171">
                  <c:v>0.61279300000000003</c:v>
                </c:pt>
                <c:pt idx="40172">
                  <c:v>0.64453099999999997</c:v>
                </c:pt>
                <c:pt idx="40173">
                  <c:v>0.66162100000000001</c:v>
                </c:pt>
                <c:pt idx="40174">
                  <c:v>0.68847700000000001</c:v>
                </c:pt>
                <c:pt idx="40175">
                  <c:v>0.72021500000000005</c:v>
                </c:pt>
                <c:pt idx="40176">
                  <c:v>0.72021500000000005</c:v>
                </c:pt>
                <c:pt idx="40177">
                  <c:v>0.76415999999999995</c:v>
                </c:pt>
                <c:pt idx="40178">
                  <c:v>0.773926</c:v>
                </c:pt>
                <c:pt idx="40179">
                  <c:v>0.80810499999999996</c:v>
                </c:pt>
                <c:pt idx="40180">
                  <c:v>0.81054700000000002</c:v>
                </c:pt>
                <c:pt idx="40181">
                  <c:v>0.83984400000000003</c:v>
                </c:pt>
                <c:pt idx="40182">
                  <c:v>0.84472700000000001</c:v>
                </c:pt>
                <c:pt idx="40183">
                  <c:v>0.87890599999999997</c:v>
                </c:pt>
                <c:pt idx="40184">
                  <c:v>0.89355499999999999</c:v>
                </c:pt>
                <c:pt idx="40185">
                  <c:v>0.92285200000000001</c:v>
                </c:pt>
                <c:pt idx="40186">
                  <c:v>0.91064500000000004</c:v>
                </c:pt>
                <c:pt idx="40187">
                  <c:v>0.93994100000000003</c:v>
                </c:pt>
                <c:pt idx="40188">
                  <c:v>0.96679700000000002</c:v>
                </c:pt>
                <c:pt idx="40189">
                  <c:v>0.96435499999999996</c:v>
                </c:pt>
                <c:pt idx="40190">
                  <c:v>0.98632799999999998</c:v>
                </c:pt>
                <c:pt idx="40191">
                  <c:v>0.97412100000000001</c:v>
                </c:pt>
                <c:pt idx="40192">
                  <c:v>0.99853499999999995</c:v>
                </c:pt>
                <c:pt idx="40193">
                  <c:v>1.02051</c:v>
                </c:pt>
                <c:pt idx="40194">
                  <c:v>1.01562</c:v>
                </c:pt>
                <c:pt idx="40195">
                  <c:v>1.03027</c:v>
                </c:pt>
                <c:pt idx="40196">
                  <c:v>1.03271</c:v>
                </c:pt>
                <c:pt idx="40197">
                  <c:v>1.03271</c:v>
                </c:pt>
                <c:pt idx="40198">
                  <c:v>1.0473600000000001</c:v>
                </c:pt>
                <c:pt idx="40199">
                  <c:v>1.03027</c:v>
                </c:pt>
                <c:pt idx="40200">
                  <c:v>1.0546899999999999</c:v>
                </c:pt>
                <c:pt idx="40201">
                  <c:v>1.03027</c:v>
                </c:pt>
                <c:pt idx="40202">
                  <c:v>1.0400400000000001</c:v>
                </c:pt>
                <c:pt idx="40203">
                  <c:v>1.0449200000000001</c:v>
                </c:pt>
                <c:pt idx="40204">
                  <c:v>1.03027</c:v>
                </c:pt>
                <c:pt idx="40205">
                  <c:v>1.03271</c:v>
                </c:pt>
                <c:pt idx="40206">
                  <c:v>1.02783</c:v>
                </c:pt>
                <c:pt idx="40207">
                  <c:v>1.02539</c:v>
                </c:pt>
                <c:pt idx="40208">
                  <c:v>1.02783</c:v>
                </c:pt>
                <c:pt idx="40209">
                  <c:v>1.00098</c:v>
                </c:pt>
                <c:pt idx="40210">
                  <c:v>1.00098</c:v>
                </c:pt>
                <c:pt idx="40211">
                  <c:v>0.98632799999999998</c:v>
                </c:pt>
                <c:pt idx="40212">
                  <c:v>0.97167999999999999</c:v>
                </c:pt>
                <c:pt idx="40213">
                  <c:v>0.97656200000000004</c:v>
                </c:pt>
                <c:pt idx="40214">
                  <c:v>0.96191400000000005</c:v>
                </c:pt>
                <c:pt idx="40215">
                  <c:v>0.930176</c:v>
                </c:pt>
                <c:pt idx="40216">
                  <c:v>0.93261700000000003</c:v>
                </c:pt>
                <c:pt idx="40217">
                  <c:v>0.87890599999999997</c:v>
                </c:pt>
                <c:pt idx="40218">
                  <c:v>0.88622999999999996</c:v>
                </c:pt>
                <c:pt idx="40219">
                  <c:v>0.88622999999999996</c:v>
                </c:pt>
                <c:pt idx="40220">
                  <c:v>0.85693399999999997</c:v>
                </c:pt>
                <c:pt idx="40221">
                  <c:v>0.83740199999999998</c:v>
                </c:pt>
                <c:pt idx="40222">
                  <c:v>0.80322300000000002</c:v>
                </c:pt>
                <c:pt idx="40223">
                  <c:v>0.79101600000000005</c:v>
                </c:pt>
                <c:pt idx="40224">
                  <c:v>0.76171900000000003</c:v>
                </c:pt>
                <c:pt idx="40225">
                  <c:v>0.73730499999999999</c:v>
                </c:pt>
                <c:pt idx="40226">
                  <c:v>0.72753900000000005</c:v>
                </c:pt>
                <c:pt idx="40227">
                  <c:v>0.70068399999999997</c:v>
                </c:pt>
                <c:pt idx="40228">
                  <c:v>0.66650399999999999</c:v>
                </c:pt>
                <c:pt idx="40229">
                  <c:v>0.64941400000000005</c:v>
                </c:pt>
                <c:pt idx="40230">
                  <c:v>0.61279300000000003</c:v>
                </c:pt>
                <c:pt idx="40231">
                  <c:v>0.59082000000000001</c:v>
                </c:pt>
                <c:pt idx="40232">
                  <c:v>0.57372999999999996</c:v>
                </c:pt>
                <c:pt idx="40233">
                  <c:v>0.539551</c:v>
                </c:pt>
                <c:pt idx="40234">
                  <c:v>0.51513699999999996</c:v>
                </c:pt>
                <c:pt idx="40235">
                  <c:v>0.48583999999999999</c:v>
                </c:pt>
                <c:pt idx="40236">
                  <c:v>0.44921899999999998</c:v>
                </c:pt>
                <c:pt idx="40237">
                  <c:v>0.42480499999999999</c:v>
                </c:pt>
                <c:pt idx="40238">
                  <c:v>0.397949</c:v>
                </c:pt>
                <c:pt idx="40239">
                  <c:v>0.36865199999999998</c:v>
                </c:pt>
                <c:pt idx="40240">
                  <c:v>0.34179700000000002</c:v>
                </c:pt>
                <c:pt idx="40241">
                  <c:v>0.31494100000000003</c:v>
                </c:pt>
                <c:pt idx="40242">
                  <c:v>0.28076200000000001</c:v>
                </c:pt>
                <c:pt idx="40243">
                  <c:v>0.24902299999999999</c:v>
                </c:pt>
                <c:pt idx="40244">
                  <c:v>0.20263700000000001</c:v>
                </c:pt>
                <c:pt idx="40245">
                  <c:v>0.224609</c:v>
                </c:pt>
                <c:pt idx="40246">
                  <c:v>0.13427700000000001</c:v>
                </c:pt>
                <c:pt idx="40247">
                  <c:v>0.117188</c:v>
                </c:pt>
                <c:pt idx="40248">
                  <c:v>9.0331999999999996E-2</c:v>
                </c:pt>
                <c:pt idx="40249">
                  <c:v>2.6855500000000001E-2</c:v>
                </c:pt>
                <c:pt idx="40250">
                  <c:v>3.1738299999999997E-2</c:v>
                </c:pt>
                <c:pt idx="40251">
                  <c:v>0</c:v>
                </c:pt>
                <c:pt idx="40252">
                  <c:v>-4.39453E-2</c:v>
                </c:pt>
                <c:pt idx="40253">
                  <c:v>-6.5918000000000004E-2</c:v>
                </c:pt>
                <c:pt idx="40254">
                  <c:v>-9.2773400000000006E-2</c:v>
                </c:pt>
                <c:pt idx="40255">
                  <c:v>-0.12695300000000001</c:v>
                </c:pt>
                <c:pt idx="40256">
                  <c:v>-0.144043</c:v>
                </c:pt>
                <c:pt idx="40257">
                  <c:v>-0.19775400000000001</c:v>
                </c:pt>
                <c:pt idx="40258">
                  <c:v>-0.231934</c:v>
                </c:pt>
                <c:pt idx="40259">
                  <c:v>-0.25390600000000002</c:v>
                </c:pt>
                <c:pt idx="40260">
                  <c:v>-0.29541000000000001</c:v>
                </c:pt>
                <c:pt idx="40261">
                  <c:v>-0.319824</c:v>
                </c:pt>
                <c:pt idx="40262">
                  <c:v>-0.34667999999999999</c:v>
                </c:pt>
                <c:pt idx="40263">
                  <c:v>-0.37841799999999998</c:v>
                </c:pt>
                <c:pt idx="40264">
                  <c:v>-0.40527299999999999</c:v>
                </c:pt>
                <c:pt idx="40265">
                  <c:v>-0.44433600000000001</c:v>
                </c:pt>
                <c:pt idx="40266">
                  <c:v>-0.46386699999999997</c:v>
                </c:pt>
                <c:pt idx="40267">
                  <c:v>-0.47119100000000003</c:v>
                </c:pt>
                <c:pt idx="40268">
                  <c:v>-0.53466800000000003</c:v>
                </c:pt>
                <c:pt idx="40269">
                  <c:v>-0.53710899999999995</c:v>
                </c:pt>
                <c:pt idx="40270">
                  <c:v>-0.58105499999999999</c:v>
                </c:pt>
                <c:pt idx="40271">
                  <c:v>-0.61523399999999995</c:v>
                </c:pt>
                <c:pt idx="40272">
                  <c:v>-0.632324</c:v>
                </c:pt>
                <c:pt idx="40273">
                  <c:v>-0.64697300000000002</c:v>
                </c:pt>
                <c:pt idx="40274">
                  <c:v>-0.67871099999999995</c:v>
                </c:pt>
                <c:pt idx="40275">
                  <c:v>-0.69824200000000003</c:v>
                </c:pt>
                <c:pt idx="40276">
                  <c:v>-0.72997999999999996</c:v>
                </c:pt>
                <c:pt idx="40277">
                  <c:v>-0.75683599999999995</c:v>
                </c:pt>
                <c:pt idx="40278">
                  <c:v>-0.76171900000000003</c:v>
                </c:pt>
                <c:pt idx="40279">
                  <c:v>-0.78613299999999997</c:v>
                </c:pt>
                <c:pt idx="40280">
                  <c:v>-0.80566400000000005</c:v>
                </c:pt>
                <c:pt idx="40281">
                  <c:v>-0.82275399999999999</c:v>
                </c:pt>
                <c:pt idx="40282">
                  <c:v>-0.83740199999999998</c:v>
                </c:pt>
                <c:pt idx="40283">
                  <c:v>-0.85693399999999997</c:v>
                </c:pt>
                <c:pt idx="40284">
                  <c:v>-0.86181600000000003</c:v>
                </c:pt>
                <c:pt idx="40285">
                  <c:v>-0.88378900000000005</c:v>
                </c:pt>
                <c:pt idx="40286">
                  <c:v>-0.87158199999999997</c:v>
                </c:pt>
                <c:pt idx="40287">
                  <c:v>-0.89843799999999996</c:v>
                </c:pt>
                <c:pt idx="40288">
                  <c:v>-0.92040999999999995</c:v>
                </c:pt>
                <c:pt idx="40289">
                  <c:v>-0.93505899999999997</c:v>
                </c:pt>
                <c:pt idx="40290">
                  <c:v>-0.930176</c:v>
                </c:pt>
                <c:pt idx="40291">
                  <c:v>-0.93505899999999997</c:v>
                </c:pt>
                <c:pt idx="40292">
                  <c:v>-0.944824</c:v>
                </c:pt>
                <c:pt idx="40293">
                  <c:v>-0.94970699999999997</c:v>
                </c:pt>
                <c:pt idx="40294">
                  <c:v>-0.95703099999999997</c:v>
                </c:pt>
                <c:pt idx="40295">
                  <c:v>-0.96923800000000004</c:v>
                </c:pt>
                <c:pt idx="40296">
                  <c:v>-0.96435499999999996</c:v>
                </c:pt>
                <c:pt idx="40297">
                  <c:v>-0.97412100000000001</c:v>
                </c:pt>
                <c:pt idx="40298">
                  <c:v>-0.97412100000000001</c:v>
                </c:pt>
                <c:pt idx="40299">
                  <c:v>-0.95947300000000002</c:v>
                </c:pt>
                <c:pt idx="40300">
                  <c:v>-0.96679700000000002</c:v>
                </c:pt>
                <c:pt idx="40301">
                  <c:v>-0.96191400000000005</c:v>
                </c:pt>
                <c:pt idx="40302">
                  <c:v>-0.95459000000000005</c:v>
                </c:pt>
                <c:pt idx="40303">
                  <c:v>-0.95459000000000005</c:v>
                </c:pt>
                <c:pt idx="40304">
                  <c:v>-0.93994100000000003</c:v>
                </c:pt>
                <c:pt idx="40305">
                  <c:v>-0.930176</c:v>
                </c:pt>
                <c:pt idx="40306">
                  <c:v>-0.90332000000000001</c:v>
                </c:pt>
                <c:pt idx="40307">
                  <c:v>-0.91308599999999995</c:v>
                </c:pt>
                <c:pt idx="40308">
                  <c:v>-0.91552699999999998</c:v>
                </c:pt>
                <c:pt idx="40309">
                  <c:v>-0.89599600000000001</c:v>
                </c:pt>
                <c:pt idx="40310">
                  <c:v>-0.87646500000000005</c:v>
                </c:pt>
                <c:pt idx="40311">
                  <c:v>-0.859375</c:v>
                </c:pt>
                <c:pt idx="40312">
                  <c:v>-0.852051</c:v>
                </c:pt>
                <c:pt idx="40313">
                  <c:v>-0.82763699999999996</c:v>
                </c:pt>
                <c:pt idx="40314">
                  <c:v>-0.79834000000000005</c:v>
                </c:pt>
                <c:pt idx="40315">
                  <c:v>-0.79101600000000005</c:v>
                </c:pt>
                <c:pt idx="40316">
                  <c:v>-0.773926</c:v>
                </c:pt>
                <c:pt idx="40317">
                  <c:v>-0.74707000000000001</c:v>
                </c:pt>
                <c:pt idx="40318">
                  <c:v>-0.73974600000000001</c:v>
                </c:pt>
                <c:pt idx="40319">
                  <c:v>-0.710449</c:v>
                </c:pt>
                <c:pt idx="40320">
                  <c:v>-0.68603499999999995</c:v>
                </c:pt>
                <c:pt idx="40321">
                  <c:v>-0.65673800000000004</c:v>
                </c:pt>
                <c:pt idx="40322">
                  <c:v>-0.632324</c:v>
                </c:pt>
                <c:pt idx="40323">
                  <c:v>-0.61279300000000003</c:v>
                </c:pt>
                <c:pt idx="40324">
                  <c:v>-0.58593799999999996</c:v>
                </c:pt>
                <c:pt idx="40325">
                  <c:v>-0.57372999999999996</c:v>
                </c:pt>
                <c:pt idx="40326">
                  <c:v>-0.53222700000000001</c:v>
                </c:pt>
                <c:pt idx="40327">
                  <c:v>-0.51513699999999996</c:v>
                </c:pt>
                <c:pt idx="40328">
                  <c:v>-0.48095700000000002</c:v>
                </c:pt>
                <c:pt idx="40329">
                  <c:v>-0.44189499999999998</c:v>
                </c:pt>
                <c:pt idx="40330">
                  <c:v>-0.41503899999999999</c:v>
                </c:pt>
                <c:pt idx="40331">
                  <c:v>-0.38574199999999997</c:v>
                </c:pt>
                <c:pt idx="40332">
                  <c:v>-0.36132799999999998</c:v>
                </c:pt>
                <c:pt idx="40333">
                  <c:v>-0.33203100000000002</c:v>
                </c:pt>
                <c:pt idx="40334">
                  <c:v>-0.29541000000000001</c:v>
                </c:pt>
                <c:pt idx="40335">
                  <c:v>-0.25146499999999999</c:v>
                </c:pt>
                <c:pt idx="40336">
                  <c:v>-0.229492</c:v>
                </c:pt>
                <c:pt idx="40337">
                  <c:v>-0.20752000000000001</c:v>
                </c:pt>
                <c:pt idx="40338">
                  <c:v>-0.21240200000000001</c:v>
                </c:pt>
                <c:pt idx="40339">
                  <c:v>-0.14160200000000001</c:v>
                </c:pt>
                <c:pt idx="40340">
                  <c:v>-0.119629</c:v>
                </c:pt>
                <c:pt idx="40341">
                  <c:v>-7.3242199999999993E-2</c:v>
                </c:pt>
                <c:pt idx="40342">
                  <c:v>-3.41797E-2</c:v>
                </c:pt>
                <c:pt idx="40343">
                  <c:v>-7.3242200000000002E-3</c:v>
                </c:pt>
                <c:pt idx="40344">
                  <c:v>2.4414100000000001E-2</c:v>
                </c:pt>
                <c:pt idx="40345">
                  <c:v>7.0800799999999997E-2</c:v>
                </c:pt>
                <c:pt idx="40346">
                  <c:v>7.3242199999999993E-2</c:v>
                </c:pt>
                <c:pt idx="40347">
                  <c:v>0.13427700000000001</c:v>
                </c:pt>
                <c:pt idx="40348">
                  <c:v>0.161133</c:v>
                </c:pt>
                <c:pt idx="40349">
                  <c:v>0.18066399999999999</c:v>
                </c:pt>
                <c:pt idx="40350">
                  <c:v>0.229492</c:v>
                </c:pt>
                <c:pt idx="40351">
                  <c:v>0.241699</c:v>
                </c:pt>
                <c:pt idx="40352">
                  <c:v>0.28076200000000001</c:v>
                </c:pt>
                <c:pt idx="40353">
                  <c:v>0.30761699999999997</c:v>
                </c:pt>
                <c:pt idx="40354">
                  <c:v>0.35156199999999999</c:v>
                </c:pt>
                <c:pt idx="40355">
                  <c:v>0.35888700000000001</c:v>
                </c:pt>
                <c:pt idx="40356">
                  <c:v>0.40771499999999999</c:v>
                </c:pt>
                <c:pt idx="40357">
                  <c:v>0.43945299999999998</c:v>
                </c:pt>
                <c:pt idx="40358">
                  <c:v>0.44921899999999998</c:v>
                </c:pt>
                <c:pt idx="40359">
                  <c:v>0.50292999999999999</c:v>
                </c:pt>
                <c:pt idx="40360">
                  <c:v>0.52978499999999995</c:v>
                </c:pt>
                <c:pt idx="40361">
                  <c:v>0.54199200000000003</c:v>
                </c:pt>
                <c:pt idx="40362">
                  <c:v>0.58593799999999996</c:v>
                </c:pt>
                <c:pt idx="40363">
                  <c:v>0.59326199999999996</c:v>
                </c:pt>
                <c:pt idx="40364">
                  <c:v>0.64697300000000002</c:v>
                </c:pt>
                <c:pt idx="40365">
                  <c:v>0.66650399999999999</c:v>
                </c:pt>
                <c:pt idx="40366">
                  <c:v>0.66650399999999999</c:v>
                </c:pt>
                <c:pt idx="40367">
                  <c:v>0.70800799999999997</c:v>
                </c:pt>
                <c:pt idx="40368">
                  <c:v>0.71533199999999997</c:v>
                </c:pt>
                <c:pt idx="40369">
                  <c:v>0.75195299999999998</c:v>
                </c:pt>
                <c:pt idx="40370">
                  <c:v>0.78613299999999997</c:v>
                </c:pt>
                <c:pt idx="40371">
                  <c:v>0.80322300000000002</c:v>
                </c:pt>
                <c:pt idx="40372">
                  <c:v>0.82031200000000004</c:v>
                </c:pt>
                <c:pt idx="40373">
                  <c:v>0.84472700000000001</c:v>
                </c:pt>
                <c:pt idx="40374">
                  <c:v>0.84960899999999995</c:v>
                </c:pt>
                <c:pt idx="40375">
                  <c:v>0.87646500000000005</c:v>
                </c:pt>
                <c:pt idx="40376">
                  <c:v>0.89111300000000004</c:v>
                </c:pt>
                <c:pt idx="40377">
                  <c:v>0.92040999999999995</c:v>
                </c:pt>
                <c:pt idx="40378">
                  <c:v>0.91552699999999998</c:v>
                </c:pt>
                <c:pt idx="40379">
                  <c:v>0.944824</c:v>
                </c:pt>
                <c:pt idx="40380">
                  <c:v>0.94238299999999997</c:v>
                </c:pt>
                <c:pt idx="40381">
                  <c:v>0.99121099999999995</c:v>
                </c:pt>
                <c:pt idx="40382">
                  <c:v>0.97656200000000004</c:v>
                </c:pt>
                <c:pt idx="40383">
                  <c:v>0.99121099999999995</c:v>
                </c:pt>
                <c:pt idx="40384">
                  <c:v>0.99365199999999998</c:v>
                </c:pt>
                <c:pt idx="40385">
                  <c:v>0.99853499999999995</c:v>
                </c:pt>
                <c:pt idx="40386">
                  <c:v>1.00098</c:v>
                </c:pt>
                <c:pt idx="40387">
                  <c:v>1.01562</c:v>
                </c:pt>
                <c:pt idx="40388">
                  <c:v>1.02051</c:v>
                </c:pt>
                <c:pt idx="40389">
                  <c:v>1.02295</c:v>
                </c:pt>
                <c:pt idx="40390">
                  <c:v>1.03271</c:v>
                </c:pt>
                <c:pt idx="40391">
                  <c:v>1.03027</c:v>
                </c:pt>
                <c:pt idx="40392">
                  <c:v>1.03027</c:v>
                </c:pt>
                <c:pt idx="40393">
                  <c:v>1.02539</c:v>
                </c:pt>
                <c:pt idx="40394">
                  <c:v>1.02051</c:v>
                </c:pt>
                <c:pt idx="40395">
                  <c:v>1.03271</c:v>
                </c:pt>
                <c:pt idx="40396">
                  <c:v>1.0083</c:v>
                </c:pt>
                <c:pt idx="40397">
                  <c:v>1.02295</c:v>
                </c:pt>
                <c:pt idx="40398">
                  <c:v>1.01074</c:v>
                </c:pt>
                <c:pt idx="40399">
                  <c:v>1.0083</c:v>
                </c:pt>
                <c:pt idx="40400">
                  <c:v>1.00342</c:v>
                </c:pt>
                <c:pt idx="40401">
                  <c:v>0.98144500000000001</c:v>
                </c:pt>
                <c:pt idx="40402">
                  <c:v>0.97900399999999999</c:v>
                </c:pt>
                <c:pt idx="40403">
                  <c:v>0.96435499999999996</c:v>
                </c:pt>
                <c:pt idx="40404">
                  <c:v>0.95214799999999999</c:v>
                </c:pt>
                <c:pt idx="40405">
                  <c:v>0.93261700000000003</c:v>
                </c:pt>
                <c:pt idx="40406">
                  <c:v>0.93505899999999997</c:v>
                </c:pt>
                <c:pt idx="40407">
                  <c:v>0.91308599999999995</c:v>
                </c:pt>
                <c:pt idx="40408">
                  <c:v>0.90576199999999996</c:v>
                </c:pt>
                <c:pt idx="40409">
                  <c:v>0.90332000000000001</c:v>
                </c:pt>
                <c:pt idx="40410">
                  <c:v>0.86914100000000005</c:v>
                </c:pt>
                <c:pt idx="40411">
                  <c:v>0.85449200000000003</c:v>
                </c:pt>
                <c:pt idx="40412">
                  <c:v>0.81787100000000001</c:v>
                </c:pt>
                <c:pt idx="40413">
                  <c:v>0.80078099999999997</c:v>
                </c:pt>
                <c:pt idx="40414">
                  <c:v>0.79345699999999997</c:v>
                </c:pt>
                <c:pt idx="40415">
                  <c:v>0.77636700000000003</c:v>
                </c:pt>
                <c:pt idx="40416">
                  <c:v>0.74707000000000001</c:v>
                </c:pt>
                <c:pt idx="40417">
                  <c:v>0.72509800000000002</c:v>
                </c:pt>
                <c:pt idx="40418">
                  <c:v>0.69091800000000003</c:v>
                </c:pt>
                <c:pt idx="40419">
                  <c:v>0.67138699999999996</c:v>
                </c:pt>
                <c:pt idx="40420">
                  <c:v>0.64941400000000005</c:v>
                </c:pt>
                <c:pt idx="40421">
                  <c:v>0.63476600000000005</c:v>
                </c:pt>
                <c:pt idx="40422">
                  <c:v>0.58593799999999996</c:v>
                </c:pt>
                <c:pt idx="40423">
                  <c:v>0.57128900000000005</c:v>
                </c:pt>
                <c:pt idx="40424">
                  <c:v>0.54443399999999997</c:v>
                </c:pt>
                <c:pt idx="40425">
                  <c:v>0.51757799999999998</c:v>
                </c:pt>
                <c:pt idx="40426">
                  <c:v>0.49072300000000002</c:v>
                </c:pt>
                <c:pt idx="40427">
                  <c:v>0.458984</c:v>
                </c:pt>
                <c:pt idx="40428">
                  <c:v>0.44433600000000001</c:v>
                </c:pt>
                <c:pt idx="40429">
                  <c:v>0.400391</c:v>
                </c:pt>
                <c:pt idx="40430">
                  <c:v>0.36376999999999998</c:v>
                </c:pt>
                <c:pt idx="40431">
                  <c:v>0.33691399999999999</c:v>
                </c:pt>
                <c:pt idx="40432">
                  <c:v>0.31494100000000003</c:v>
                </c:pt>
                <c:pt idx="40433">
                  <c:v>0.28076200000000001</c:v>
                </c:pt>
                <c:pt idx="40434">
                  <c:v>0.241699</c:v>
                </c:pt>
                <c:pt idx="40435">
                  <c:v>0.20507800000000001</c:v>
                </c:pt>
                <c:pt idx="40436">
                  <c:v>0.18066399999999999</c:v>
                </c:pt>
                <c:pt idx="40437">
                  <c:v>0.151367</c:v>
                </c:pt>
                <c:pt idx="40438">
                  <c:v>0.114746</c:v>
                </c:pt>
                <c:pt idx="40439">
                  <c:v>9.0331999999999996E-2</c:v>
                </c:pt>
                <c:pt idx="40440">
                  <c:v>5.8593800000000001E-2</c:v>
                </c:pt>
                <c:pt idx="40441">
                  <c:v>3.90625E-2</c:v>
                </c:pt>
                <c:pt idx="40442">
                  <c:v>-1.2207000000000001E-2</c:v>
                </c:pt>
                <c:pt idx="40443">
                  <c:v>-3.41797E-2</c:v>
                </c:pt>
                <c:pt idx="40444">
                  <c:v>-7.3242199999999993E-2</c:v>
                </c:pt>
                <c:pt idx="40445">
                  <c:v>-0.109863</c:v>
                </c:pt>
                <c:pt idx="40446">
                  <c:v>-0.163574</c:v>
                </c:pt>
                <c:pt idx="40447">
                  <c:v>-0.168457</c:v>
                </c:pt>
                <c:pt idx="40448">
                  <c:v>-0.19531200000000001</c:v>
                </c:pt>
                <c:pt idx="40449">
                  <c:v>-0.229492</c:v>
                </c:pt>
                <c:pt idx="40450">
                  <c:v>-0.26367200000000002</c:v>
                </c:pt>
                <c:pt idx="40451">
                  <c:v>-0.28808600000000001</c:v>
                </c:pt>
                <c:pt idx="40452">
                  <c:v>-0.31494100000000003</c:v>
                </c:pt>
                <c:pt idx="40453">
                  <c:v>-0.35156199999999999</c:v>
                </c:pt>
                <c:pt idx="40454">
                  <c:v>-0.37841799999999998</c:v>
                </c:pt>
                <c:pt idx="40455">
                  <c:v>-0.41015600000000002</c:v>
                </c:pt>
                <c:pt idx="40456">
                  <c:v>-0.44433600000000001</c:v>
                </c:pt>
                <c:pt idx="40457">
                  <c:v>-0.46875</c:v>
                </c:pt>
                <c:pt idx="40458">
                  <c:v>-0.50048800000000004</c:v>
                </c:pt>
                <c:pt idx="40459">
                  <c:v>-0.51269500000000001</c:v>
                </c:pt>
                <c:pt idx="40460">
                  <c:v>-0.54931600000000003</c:v>
                </c:pt>
                <c:pt idx="40461">
                  <c:v>-0.57128900000000005</c:v>
                </c:pt>
                <c:pt idx="40462">
                  <c:v>-0.60058599999999995</c:v>
                </c:pt>
                <c:pt idx="40463">
                  <c:v>-0.632324</c:v>
                </c:pt>
                <c:pt idx="40464">
                  <c:v>-0.64941400000000005</c:v>
                </c:pt>
                <c:pt idx="40465">
                  <c:v>-0.67382799999999998</c:v>
                </c:pt>
                <c:pt idx="40466">
                  <c:v>-0.71777299999999999</c:v>
                </c:pt>
                <c:pt idx="40467">
                  <c:v>-0.72021500000000005</c:v>
                </c:pt>
                <c:pt idx="40468">
                  <c:v>-0.74218799999999996</c:v>
                </c:pt>
                <c:pt idx="40469">
                  <c:v>-0.76171900000000003</c:v>
                </c:pt>
                <c:pt idx="40470">
                  <c:v>-0.78125</c:v>
                </c:pt>
                <c:pt idx="40471">
                  <c:v>-0.79345699999999997</c:v>
                </c:pt>
                <c:pt idx="40472">
                  <c:v>-0.81298800000000004</c:v>
                </c:pt>
                <c:pt idx="40473">
                  <c:v>-0.83496099999999995</c:v>
                </c:pt>
                <c:pt idx="40474">
                  <c:v>-0.84472700000000001</c:v>
                </c:pt>
                <c:pt idx="40475">
                  <c:v>-0.86914100000000005</c:v>
                </c:pt>
                <c:pt idx="40476">
                  <c:v>-0.86425799999999997</c:v>
                </c:pt>
                <c:pt idx="40477">
                  <c:v>-0.88867200000000002</c:v>
                </c:pt>
                <c:pt idx="40478">
                  <c:v>-0.89355499999999999</c:v>
                </c:pt>
                <c:pt idx="40479">
                  <c:v>-0.91308599999999995</c:v>
                </c:pt>
                <c:pt idx="40480">
                  <c:v>-0.93505899999999997</c:v>
                </c:pt>
                <c:pt idx="40481">
                  <c:v>-0.9375</c:v>
                </c:pt>
                <c:pt idx="40482">
                  <c:v>-0.94238299999999997</c:v>
                </c:pt>
                <c:pt idx="40483">
                  <c:v>-0.94238299999999997</c:v>
                </c:pt>
                <c:pt idx="40484">
                  <c:v>-0.95214799999999999</c:v>
                </c:pt>
                <c:pt idx="40485">
                  <c:v>-0.95214799999999999</c:v>
                </c:pt>
                <c:pt idx="40486">
                  <c:v>-0.95703099999999997</c:v>
                </c:pt>
                <c:pt idx="40487">
                  <c:v>-0.95459000000000005</c:v>
                </c:pt>
                <c:pt idx="40488">
                  <c:v>-0.96679700000000002</c:v>
                </c:pt>
                <c:pt idx="40489">
                  <c:v>-0.96191400000000005</c:v>
                </c:pt>
                <c:pt idx="40490">
                  <c:v>-0.95703099999999997</c:v>
                </c:pt>
                <c:pt idx="40491">
                  <c:v>-0.94726600000000005</c:v>
                </c:pt>
                <c:pt idx="40492">
                  <c:v>-0.95703099999999997</c:v>
                </c:pt>
                <c:pt idx="40493">
                  <c:v>-0.95947300000000002</c:v>
                </c:pt>
                <c:pt idx="40494">
                  <c:v>-0.93505899999999997</c:v>
                </c:pt>
                <c:pt idx="40495">
                  <c:v>-0.93505899999999997</c:v>
                </c:pt>
                <c:pt idx="40496">
                  <c:v>-0.92040999999999995</c:v>
                </c:pt>
                <c:pt idx="40497">
                  <c:v>-0.91308599999999995</c:v>
                </c:pt>
                <c:pt idx="40498">
                  <c:v>-0.90576199999999996</c:v>
                </c:pt>
                <c:pt idx="40499">
                  <c:v>-0.88622999999999996</c:v>
                </c:pt>
                <c:pt idx="40500">
                  <c:v>-0.87890599999999997</c:v>
                </c:pt>
                <c:pt idx="40501">
                  <c:v>-0.85693399999999997</c:v>
                </c:pt>
                <c:pt idx="40502">
                  <c:v>-0.84472700000000001</c:v>
                </c:pt>
                <c:pt idx="40503">
                  <c:v>-0.83007799999999998</c:v>
                </c:pt>
                <c:pt idx="40504">
                  <c:v>-0.82275399999999999</c:v>
                </c:pt>
                <c:pt idx="40505">
                  <c:v>-0.80566400000000005</c:v>
                </c:pt>
                <c:pt idx="40506">
                  <c:v>-0.77880899999999997</c:v>
                </c:pt>
                <c:pt idx="40507">
                  <c:v>-0.75927699999999998</c:v>
                </c:pt>
                <c:pt idx="40508">
                  <c:v>-0.72509800000000002</c:v>
                </c:pt>
                <c:pt idx="40509">
                  <c:v>-0.70800799999999997</c:v>
                </c:pt>
                <c:pt idx="40510">
                  <c:v>-0.68847700000000001</c:v>
                </c:pt>
                <c:pt idx="40511">
                  <c:v>-0.65917999999999999</c:v>
                </c:pt>
                <c:pt idx="40512">
                  <c:v>-0.63720699999999997</c:v>
                </c:pt>
                <c:pt idx="40513">
                  <c:v>-0.61523399999999995</c:v>
                </c:pt>
                <c:pt idx="40514">
                  <c:v>-0.60058599999999995</c:v>
                </c:pt>
                <c:pt idx="40515">
                  <c:v>-0.58349600000000001</c:v>
                </c:pt>
                <c:pt idx="40516">
                  <c:v>-0.53710899999999995</c:v>
                </c:pt>
                <c:pt idx="40517">
                  <c:v>-0.46875</c:v>
                </c:pt>
                <c:pt idx="40518">
                  <c:v>-0.48339799999999999</c:v>
                </c:pt>
                <c:pt idx="40519">
                  <c:v>-0.45166000000000001</c:v>
                </c:pt>
                <c:pt idx="40520">
                  <c:v>-0.41992200000000002</c:v>
                </c:pt>
                <c:pt idx="40521">
                  <c:v>-0.383301</c:v>
                </c:pt>
                <c:pt idx="40522">
                  <c:v>-0.35400399999999999</c:v>
                </c:pt>
                <c:pt idx="40523">
                  <c:v>-0.319824</c:v>
                </c:pt>
                <c:pt idx="40524">
                  <c:v>-0.30029299999999998</c:v>
                </c:pt>
                <c:pt idx="40525">
                  <c:v>-0.26123000000000002</c:v>
                </c:pt>
                <c:pt idx="40526">
                  <c:v>-0.224609</c:v>
                </c:pt>
                <c:pt idx="40527">
                  <c:v>-0.20507800000000001</c:v>
                </c:pt>
                <c:pt idx="40528">
                  <c:v>-0.20019500000000001</c:v>
                </c:pt>
                <c:pt idx="40529">
                  <c:v>-0.13183600000000001</c:v>
                </c:pt>
                <c:pt idx="40530">
                  <c:v>-0.10009800000000001</c:v>
                </c:pt>
                <c:pt idx="40531">
                  <c:v>-5.8593800000000001E-2</c:v>
                </c:pt>
                <c:pt idx="40532">
                  <c:v>-4.39453E-2</c:v>
                </c:pt>
                <c:pt idx="40533">
                  <c:v>-2.4414100000000002E-3</c:v>
                </c:pt>
                <c:pt idx="40534">
                  <c:v>2.6855500000000001E-2</c:v>
                </c:pt>
                <c:pt idx="40535">
                  <c:v>5.6152300000000002E-2</c:v>
                </c:pt>
                <c:pt idx="40536">
                  <c:v>9.2773400000000006E-2</c:v>
                </c:pt>
                <c:pt idx="40537">
                  <c:v>0.12939500000000001</c:v>
                </c:pt>
                <c:pt idx="40538">
                  <c:v>0.17089799999999999</c:v>
                </c:pt>
                <c:pt idx="40539">
                  <c:v>0.18310499999999999</c:v>
                </c:pt>
                <c:pt idx="40540">
                  <c:v>0.21972700000000001</c:v>
                </c:pt>
                <c:pt idx="40541">
                  <c:v>0.25146499999999999</c:v>
                </c:pt>
                <c:pt idx="40542">
                  <c:v>0.27343800000000001</c:v>
                </c:pt>
                <c:pt idx="40543">
                  <c:v>0.30029299999999998</c:v>
                </c:pt>
                <c:pt idx="40544">
                  <c:v>0.34912100000000001</c:v>
                </c:pt>
                <c:pt idx="40545">
                  <c:v>0.36376999999999998</c:v>
                </c:pt>
                <c:pt idx="40546">
                  <c:v>0.400391</c:v>
                </c:pt>
                <c:pt idx="40547">
                  <c:v>0.44433600000000001</c:v>
                </c:pt>
                <c:pt idx="40548">
                  <c:v>0.47363300000000003</c:v>
                </c:pt>
                <c:pt idx="40549">
                  <c:v>0.49560500000000002</c:v>
                </c:pt>
                <c:pt idx="40550">
                  <c:v>0.52734400000000003</c:v>
                </c:pt>
                <c:pt idx="40551">
                  <c:v>0.55908199999999997</c:v>
                </c:pt>
                <c:pt idx="40552">
                  <c:v>0.59570299999999998</c:v>
                </c:pt>
                <c:pt idx="40553">
                  <c:v>0.59814500000000004</c:v>
                </c:pt>
                <c:pt idx="40554">
                  <c:v>0.63720699999999997</c:v>
                </c:pt>
                <c:pt idx="40555">
                  <c:v>0.66894500000000001</c:v>
                </c:pt>
                <c:pt idx="40556">
                  <c:v>0.69824200000000003</c:v>
                </c:pt>
                <c:pt idx="40557">
                  <c:v>0.72997999999999996</c:v>
                </c:pt>
                <c:pt idx="40558">
                  <c:v>0.71289100000000005</c:v>
                </c:pt>
                <c:pt idx="40559">
                  <c:v>0.76660200000000001</c:v>
                </c:pt>
                <c:pt idx="40560">
                  <c:v>0.79101600000000005</c:v>
                </c:pt>
                <c:pt idx="40561">
                  <c:v>0.82763699999999996</c:v>
                </c:pt>
                <c:pt idx="40562">
                  <c:v>0.84228499999999995</c:v>
                </c:pt>
                <c:pt idx="40563">
                  <c:v>0.83984400000000003</c:v>
                </c:pt>
                <c:pt idx="40564">
                  <c:v>0.87402299999999999</c:v>
                </c:pt>
                <c:pt idx="40565">
                  <c:v>0.89599600000000001</c:v>
                </c:pt>
                <c:pt idx="40566">
                  <c:v>0.91552699999999998</c:v>
                </c:pt>
                <c:pt idx="40567">
                  <c:v>0.92285200000000001</c:v>
                </c:pt>
                <c:pt idx="40568">
                  <c:v>0.93505899999999997</c:v>
                </c:pt>
                <c:pt idx="40569">
                  <c:v>0.96923800000000004</c:v>
                </c:pt>
                <c:pt idx="40570">
                  <c:v>0.97167999999999999</c:v>
                </c:pt>
                <c:pt idx="40571">
                  <c:v>1.00586</c:v>
                </c:pt>
                <c:pt idx="40572">
                  <c:v>1.00098</c:v>
                </c:pt>
                <c:pt idx="40573">
                  <c:v>0.99853499999999995</c:v>
                </c:pt>
                <c:pt idx="40574">
                  <c:v>1.0083</c:v>
                </c:pt>
                <c:pt idx="40575">
                  <c:v>1.03027</c:v>
                </c:pt>
                <c:pt idx="40576">
                  <c:v>1.0473600000000001</c:v>
                </c:pt>
                <c:pt idx="40577">
                  <c:v>1.0400400000000001</c:v>
                </c:pt>
                <c:pt idx="40578">
                  <c:v>1.0424800000000001</c:v>
                </c:pt>
                <c:pt idx="40579">
                  <c:v>1.0376000000000001</c:v>
                </c:pt>
                <c:pt idx="40580">
                  <c:v>1.0473600000000001</c:v>
                </c:pt>
                <c:pt idx="40581">
                  <c:v>1.0473600000000001</c:v>
                </c:pt>
                <c:pt idx="40582">
                  <c:v>1.0424800000000001</c:v>
                </c:pt>
                <c:pt idx="40583">
                  <c:v>1.03271</c:v>
                </c:pt>
                <c:pt idx="40584">
                  <c:v>1.0376000000000001</c:v>
                </c:pt>
                <c:pt idx="40585">
                  <c:v>1.0473600000000001</c:v>
                </c:pt>
                <c:pt idx="40586">
                  <c:v>1.0473600000000001</c:v>
                </c:pt>
                <c:pt idx="40587">
                  <c:v>1.0424800000000001</c:v>
                </c:pt>
                <c:pt idx="40588">
                  <c:v>1.02539</c:v>
                </c:pt>
                <c:pt idx="40589">
                  <c:v>1.03271</c:v>
                </c:pt>
                <c:pt idx="40590">
                  <c:v>1.02051</c:v>
                </c:pt>
                <c:pt idx="40591">
                  <c:v>1.01318</c:v>
                </c:pt>
                <c:pt idx="40592">
                  <c:v>0.99853499999999995</c:v>
                </c:pt>
                <c:pt idx="40593">
                  <c:v>0.98632799999999998</c:v>
                </c:pt>
                <c:pt idx="40594">
                  <c:v>0.96191400000000005</c:v>
                </c:pt>
                <c:pt idx="40595">
                  <c:v>0.97900399999999999</c:v>
                </c:pt>
                <c:pt idx="40596">
                  <c:v>0.94238299999999997</c:v>
                </c:pt>
                <c:pt idx="40597">
                  <c:v>0.96191400000000005</c:v>
                </c:pt>
                <c:pt idx="40598">
                  <c:v>0.93261700000000003</c:v>
                </c:pt>
                <c:pt idx="40599">
                  <c:v>0.90332000000000001</c:v>
                </c:pt>
                <c:pt idx="40600">
                  <c:v>0.89111300000000004</c:v>
                </c:pt>
                <c:pt idx="40601">
                  <c:v>0.87402299999999999</c:v>
                </c:pt>
                <c:pt idx="40602">
                  <c:v>0.85693399999999997</c:v>
                </c:pt>
                <c:pt idx="40603">
                  <c:v>0.84960899999999995</c:v>
                </c:pt>
                <c:pt idx="40604">
                  <c:v>0.82031200000000004</c:v>
                </c:pt>
                <c:pt idx="40605">
                  <c:v>0.79589799999999999</c:v>
                </c:pt>
                <c:pt idx="40606">
                  <c:v>0.77880899999999997</c:v>
                </c:pt>
                <c:pt idx="40607">
                  <c:v>0.74707000000000001</c:v>
                </c:pt>
                <c:pt idx="40608">
                  <c:v>0.71533199999999997</c:v>
                </c:pt>
                <c:pt idx="40609">
                  <c:v>0.70800799999999997</c:v>
                </c:pt>
                <c:pt idx="40610">
                  <c:v>0.66406200000000004</c:v>
                </c:pt>
                <c:pt idx="40611">
                  <c:v>0.65673800000000004</c:v>
                </c:pt>
                <c:pt idx="40612">
                  <c:v>0.60546900000000003</c:v>
                </c:pt>
                <c:pt idx="40613">
                  <c:v>0.58837899999999999</c:v>
                </c:pt>
                <c:pt idx="40614">
                  <c:v>0.56152299999999999</c:v>
                </c:pt>
                <c:pt idx="40615">
                  <c:v>0.54199200000000003</c:v>
                </c:pt>
                <c:pt idx="40616">
                  <c:v>0.51513699999999996</c:v>
                </c:pt>
                <c:pt idx="40617">
                  <c:v>0.49804700000000002</c:v>
                </c:pt>
                <c:pt idx="40618">
                  <c:v>0.45166000000000001</c:v>
                </c:pt>
                <c:pt idx="40619">
                  <c:v>0.42968800000000001</c:v>
                </c:pt>
                <c:pt idx="40620">
                  <c:v>0.400391</c:v>
                </c:pt>
                <c:pt idx="40621">
                  <c:v>0.36621100000000001</c:v>
                </c:pt>
                <c:pt idx="40622">
                  <c:v>0.32714799999999999</c:v>
                </c:pt>
                <c:pt idx="40623">
                  <c:v>0.29785200000000001</c:v>
                </c:pt>
                <c:pt idx="40624">
                  <c:v>0.27099600000000001</c:v>
                </c:pt>
                <c:pt idx="40625">
                  <c:v>0.21972700000000001</c:v>
                </c:pt>
                <c:pt idx="40626">
                  <c:v>0.21484400000000001</c:v>
                </c:pt>
                <c:pt idx="40627">
                  <c:v>0.17578099999999999</c:v>
                </c:pt>
                <c:pt idx="40628">
                  <c:v>0.13916000000000001</c:v>
                </c:pt>
                <c:pt idx="40629">
                  <c:v>0.12695300000000001</c:v>
                </c:pt>
                <c:pt idx="40630">
                  <c:v>8.3007800000000007E-2</c:v>
                </c:pt>
                <c:pt idx="40631">
                  <c:v>4.1503900000000003E-2</c:v>
                </c:pt>
                <c:pt idx="40632">
                  <c:v>1.9531199999999999E-2</c:v>
                </c:pt>
                <c:pt idx="40633">
                  <c:v>-1.4648400000000001E-2</c:v>
                </c:pt>
                <c:pt idx="40634">
                  <c:v>-4.8828099999999999E-2</c:v>
                </c:pt>
                <c:pt idx="40635">
                  <c:v>-8.5449200000000003E-2</c:v>
                </c:pt>
                <c:pt idx="40636">
                  <c:v>-8.0566399999999996E-2</c:v>
                </c:pt>
                <c:pt idx="40637">
                  <c:v>-0.151367</c:v>
                </c:pt>
                <c:pt idx="40638">
                  <c:v>-0.151367</c:v>
                </c:pt>
                <c:pt idx="40639">
                  <c:v>-0.21484400000000001</c:v>
                </c:pt>
                <c:pt idx="40640">
                  <c:v>-0.25390600000000002</c:v>
                </c:pt>
                <c:pt idx="40641">
                  <c:v>-0.27099600000000001</c:v>
                </c:pt>
                <c:pt idx="40642">
                  <c:v>-0.302734</c:v>
                </c:pt>
                <c:pt idx="40643">
                  <c:v>-0.33691399999999999</c:v>
                </c:pt>
                <c:pt idx="40644">
                  <c:v>-0.35400399999999999</c:v>
                </c:pt>
                <c:pt idx="40645">
                  <c:v>-0.40283200000000002</c:v>
                </c:pt>
                <c:pt idx="40646">
                  <c:v>-0.41992200000000002</c:v>
                </c:pt>
                <c:pt idx="40647">
                  <c:v>-0.43457000000000001</c:v>
                </c:pt>
                <c:pt idx="40648">
                  <c:v>-0.47363300000000003</c:v>
                </c:pt>
                <c:pt idx="40649">
                  <c:v>-0.48583999999999999</c:v>
                </c:pt>
                <c:pt idx="40650">
                  <c:v>-0.53222700000000001</c:v>
                </c:pt>
                <c:pt idx="40651">
                  <c:v>-0.55908199999999997</c:v>
                </c:pt>
                <c:pt idx="40652">
                  <c:v>-0.57861300000000004</c:v>
                </c:pt>
                <c:pt idx="40653">
                  <c:v>-0.60302699999999998</c:v>
                </c:pt>
                <c:pt idx="40654">
                  <c:v>-0.64209000000000005</c:v>
                </c:pt>
                <c:pt idx="40655">
                  <c:v>-0.65673800000000004</c:v>
                </c:pt>
                <c:pt idx="40656">
                  <c:v>-0.68603499999999995</c:v>
                </c:pt>
                <c:pt idx="40657">
                  <c:v>-0.71289100000000005</c:v>
                </c:pt>
                <c:pt idx="40658">
                  <c:v>-0.72997999999999996</c:v>
                </c:pt>
                <c:pt idx="40659">
                  <c:v>-0.73730499999999999</c:v>
                </c:pt>
                <c:pt idx="40660">
                  <c:v>-0.76415999999999995</c:v>
                </c:pt>
                <c:pt idx="40661">
                  <c:v>-0.78369100000000003</c:v>
                </c:pt>
                <c:pt idx="40662">
                  <c:v>-0.79834000000000005</c:v>
                </c:pt>
                <c:pt idx="40663">
                  <c:v>-0.82519500000000001</c:v>
                </c:pt>
                <c:pt idx="40664">
                  <c:v>-0.83007799999999998</c:v>
                </c:pt>
                <c:pt idx="40665">
                  <c:v>-0.85449200000000003</c:v>
                </c:pt>
                <c:pt idx="40666">
                  <c:v>-0.859375</c:v>
                </c:pt>
                <c:pt idx="40667">
                  <c:v>-0.87890599999999997</c:v>
                </c:pt>
                <c:pt idx="40668">
                  <c:v>-0.89111300000000004</c:v>
                </c:pt>
                <c:pt idx="40669">
                  <c:v>-0.89355499999999999</c:v>
                </c:pt>
                <c:pt idx="40670">
                  <c:v>-0.91308599999999995</c:v>
                </c:pt>
                <c:pt idx="40671">
                  <c:v>-0.930176</c:v>
                </c:pt>
                <c:pt idx="40672">
                  <c:v>-0.92773399999999995</c:v>
                </c:pt>
                <c:pt idx="40673">
                  <c:v>-0.9375</c:v>
                </c:pt>
                <c:pt idx="40674">
                  <c:v>-0.944824</c:v>
                </c:pt>
                <c:pt idx="40675">
                  <c:v>-0.95214799999999999</c:v>
                </c:pt>
                <c:pt idx="40676">
                  <c:v>-0.95459000000000005</c:v>
                </c:pt>
                <c:pt idx="40677">
                  <c:v>-0.94726600000000005</c:v>
                </c:pt>
                <c:pt idx="40678">
                  <c:v>-0.96191400000000005</c:v>
                </c:pt>
                <c:pt idx="40679">
                  <c:v>-0.95703099999999997</c:v>
                </c:pt>
                <c:pt idx="40680">
                  <c:v>-0.96679700000000002</c:v>
                </c:pt>
                <c:pt idx="40681">
                  <c:v>-0.95214799999999999</c:v>
                </c:pt>
                <c:pt idx="40682">
                  <c:v>-0.95214799999999999</c:v>
                </c:pt>
                <c:pt idx="40683">
                  <c:v>-0.96191400000000005</c:v>
                </c:pt>
                <c:pt idx="40684">
                  <c:v>-0.944824</c:v>
                </c:pt>
                <c:pt idx="40685">
                  <c:v>-0.9375</c:v>
                </c:pt>
                <c:pt idx="40686">
                  <c:v>-0.92040999999999995</c:v>
                </c:pt>
                <c:pt idx="40687">
                  <c:v>-0.92040999999999995</c:v>
                </c:pt>
                <c:pt idx="40688">
                  <c:v>-0.90576199999999996</c:v>
                </c:pt>
                <c:pt idx="40689">
                  <c:v>-0.89355499999999999</c:v>
                </c:pt>
                <c:pt idx="40690">
                  <c:v>-0.88622999999999996</c:v>
                </c:pt>
                <c:pt idx="40691">
                  <c:v>-0.88378900000000005</c:v>
                </c:pt>
                <c:pt idx="40692">
                  <c:v>-0.85693399999999997</c:v>
                </c:pt>
                <c:pt idx="40693">
                  <c:v>-0.84716800000000003</c:v>
                </c:pt>
                <c:pt idx="40694">
                  <c:v>-0.82763699999999996</c:v>
                </c:pt>
                <c:pt idx="40695">
                  <c:v>-0.80810499999999996</c:v>
                </c:pt>
                <c:pt idx="40696">
                  <c:v>-0.79345699999999997</c:v>
                </c:pt>
                <c:pt idx="40697">
                  <c:v>-0.77148399999999995</c:v>
                </c:pt>
                <c:pt idx="40698">
                  <c:v>-0.75195299999999998</c:v>
                </c:pt>
                <c:pt idx="40699">
                  <c:v>-0.74218799999999996</c:v>
                </c:pt>
                <c:pt idx="40700">
                  <c:v>-0.71533199999999997</c:v>
                </c:pt>
                <c:pt idx="40701">
                  <c:v>-0.68603499999999995</c:v>
                </c:pt>
                <c:pt idx="40702">
                  <c:v>-0.66162100000000001</c:v>
                </c:pt>
                <c:pt idx="40703">
                  <c:v>-0.63964799999999999</c:v>
                </c:pt>
                <c:pt idx="40704">
                  <c:v>-0.62744100000000003</c:v>
                </c:pt>
                <c:pt idx="40705">
                  <c:v>-0.59570299999999998</c:v>
                </c:pt>
                <c:pt idx="40706">
                  <c:v>-0.55664100000000005</c:v>
                </c:pt>
                <c:pt idx="40707">
                  <c:v>-0.52490199999999998</c:v>
                </c:pt>
                <c:pt idx="40708">
                  <c:v>-0.51025399999999999</c:v>
                </c:pt>
                <c:pt idx="40709">
                  <c:v>-0.48095700000000002</c:v>
                </c:pt>
                <c:pt idx="40710">
                  <c:v>-0.461426</c:v>
                </c:pt>
                <c:pt idx="40711">
                  <c:v>-0.43212899999999999</c:v>
                </c:pt>
                <c:pt idx="40712">
                  <c:v>-0.400391</c:v>
                </c:pt>
                <c:pt idx="40713">
                  <c:v>-0.34423799999999999</c:v>
                </c:pt>
                <c:pt idx="40714">
                  <c:v>-0.33447300000000002</c:v>
                </c:pt>
                <c:pt idx="40715">
                  <c:v>-0.305176</c:v>
                </c:pt>
                <c:pt idx="40716">
                  <c:v>-0.26367200000000002</c:v>
                </c:pt>
                <c:pt idx="40717">
                  <c:v>-0.224609</c:v>
                </c:pt>
                <c:pt idx="40718">
                  <c:v>-0.20996100000000001</c:v>
                </c:pt>
                <c:pt idx="40719">
                  <c:v>-0.17578099999999999</c:v>
                </c:pt>
                <c:pt idx="40720">
                  <c:v>-0.144043</c:v>
                </c:pt>
                <c:pt idx="40721">
                  <c:v>-0.117188</c:v>
                </c:pt>
                <c:pt idx="40722">
                  <c:v>-7.3242199999999993E-2</c:v>
                </c:pt>
                <c:pt idx="40723">
                  <c:v>-4.39453E-2</c:v>
                </c:pt>
                <c:pt idx="40724">
                  <c:v>-9.7656199999999992E-3</c:v>
                </c:pt>
                <c:pt idx="40725">
                  <c:v>4.8828099999999996E-3</c:v>
                </c:pt>
                <c:pt idx="40726">
                  <c:v>4.39453E-2</c:v>
                </c:pt>
                <c:pt idx="40727">
                  <c:v>8.7890599999999999E-2</c:v>
                </c:pt>
                <c:pt idx="40728">
                  <c:v>0.107422</c:v>
                </c:pt>
                <c:pt idx="40729">
                  <c:v>0.14160200000000001</c:v>
                </c:pt>
                <c:pt idx="40730">
                  <c:v>0.17333999999999999</c:v>
                </c:pt>
                <c:pt idx="40731">
                  <c:v>0.19531200000000001</c:v>
                </c:pt>
                <c:pt idx="40732">
                  <c:v>0.234375</c:v>
                </c:pt>
                <c:pt idx="40733">
                  <c:v>0.25634800000000002</c:v>
                </c:pt>
                <c:pt idx="40734">
                  <c:v>0.29785200000000001</c:v>
                </c:pt>
                <c:pt idx="40735">
                  <c:v>0.319824</c:v>
                </c:pt>
                <c:pt idx="40736">
                  <c:v>0.36865199999999998</c:v>
                </c:pt>
                <c:pt idx="40737">
                  <c:v>0.39550800000000003</c:v>
                </c:pt>
                <c:pt idx="40738">
                  <c:v>0.43212899999999999</c:v>
                </c:pt>
                <c:pt idx="40739">
                  <c:v>0.45654299999999998</c:v>
                </c:pt>
                <c:pt idx="40740">
                  <c:v>0.48095700000000002</c:v>
                </c:pt>
                <c:pt idx="40741">
                  <c:v>0.51269500000000001</c:v>
                </c:pt>
                <c:pt idx="40742">
                  <c:v>0.54443399999999997</c:v>
                </c:pt>
                <c:pt idx="40743">
                  <c:v>0.57128900000000005</c:v>
                </c:pt>
                <c:pt idx="40744">
                  <c:v>0.59814500000000004</c:v>
                </c:pt>
                <c:pt idx="40745">
                  <c:v>0.62744100000000003</c:v>
                </c:pt>
                <c:pt idx="40746">
                  <c:v>0.66162100000000001</c:v>
                </c:pt>
                <c:pt idx="40747">
                  <c:v>0.68115199999999998</c:v>
                </c:pt>
                <c:pt idx="40748">
                  <c:v>0.73974600000000001</c:v>
                </c:pt>
                <c:pt idx="40749">
                  <c:v>0.72265599999999997</c:v>
                </c:pt>
                <c:pt idx="40750">
                  <c:v>0.74218799999999996</c:v>
                </c:pt>
                <c:pt idx="40751">
                  <c:v>0.76171900000000003</c:v>
                </c:pt>
                <c:pt idx="40752">
                  <c:v>0.78613299999999997</c:v>
                </c:pt>
                <c:pt idx="40753">
                  <c:v>0.80322300000000002</c:v>
                </c:pt>
                <c:pt idx="40754">
                  <c:v>0.83740199999999998</c:v>
                </c:pt>
                <c:pt idx="40755">
                  <c:v>0.85449200000000003</c:v>
                </c:pt>
                <c:pt idx="40756">
                  <c:v>0.87646500000000005</c:v>
                </c:pt>
                <c:pt idx="40757">
                  <c:v>0.88378900000000005</c:v>
                </c:pt>
                <c:pt idx="40758">
                  <c:v>0.89355499999999999</c:v>
                </c:pt>
                <c:pt idx="40759">
                  <c:v>0.93505899999999997</c:v>
                </c:pt>
                <c:pt idx="40760">
                  <c:v>0.930176</c:v>
                </c:pt>
                <c:pt idx="40761">
                  <c:v>0.94726600000000005</c:v>
                </c:pt>
                <c:pt idx="40762">
                  <c:v>0.95947300000000002</c:v>
                </c:pt>
                <c:pt idx="40763">
                  <c:v>0.97167999999999999</c:v>
                </c:pt>
                <c:pt idx="40764">
                  <c:v>0.97900399999999999</c:v>
                </c:pt>
                <c:pt idx="40765">
                  <c:v>0.99365199999999998</c:v>
                </c:pt>
                <c:pt idx="40766">
                  <c:v>1.01318</c:v>
                </c:pt>
                <c:pt idx="40767">
                  <c:v>1.00342</c:v>
                </c:pt>
                <c:pt idx="40768">
                  <c:v>0.99853499999999995</c:v>
                </c:pt>
                <c:pt idx="40769">
                  <c:v>1.02051</c:v>
                </c:pt>
                <c:pt idx="40770">
                  <c:v>1.02539</c:v>
                </c:pt>
                <c:pt idx="40771">
                  <c:v>1.0351600000000001</c:v>
                </c:pt>
                <c:pt idx="40772">
                  <c:v>1.02051</c:v>
                </c:pt>
                <c:pt idx="40773">
                  <c:v>1.0351600000000001</c:v>
                </c:pt>
                <c:pt idx="40774">
                  <c:v>1.03271</c:v>
                </c:pt>
                <c:pt idx="40775">
                  <c:v>1.0400400000000001</c:v>
                </c:pt>
                <c:pt idx="40776">
                  <c:v>1.0351600000000001</c:v>
                </c:pt>
                <c:pt idx="40777">
                  <c:v>1.03027</c:v>
                </c:pt>
                <c:pt idx="40778">
                  <c:v>1.01074</c:v>
                </c:pt>
                <c:pt idx="40779">
                  <c:v>1.00098</c:v>
                </c:pt>
                <c:pt idx="40780">
                  <c:v>1.01807</c:v>
                </c:pt>
                <c:pt idx="40781">
                  <c:v>0.99609400000000003</c:v>
                </c:pt>
                <c:pt idx="40782">
                  <c:v>0.99609400000000003</c:v>
                </c:pt>
                <c:pt idx="40783">
                  <c:v>0.98877000000000004</c:v>
                </c:pt>
                <c:pt idx="40784">
                  <c:v>0.96923800000000004</c:v>
                </c:pt>
                <c:pt idx="40785">
                  <c:v>0.944824</c:v>
                </c:pt>
                <c:pt idx="40786">
                  <c:v>0.94726600000000005</c:v>
                </c:pt>
                <c:pt idx="40787">
                  <c:v>0.94726600000000005</c:v>
                </c:pt>
                <c:pt idx="40788">
                  <c:v>0.930176</c:v>
                </c:pt>
                <c:pt idx="40789">
                  <c:v>0.91064500000000004</c:v>
                </c:pt>
                <c:pt idx="40790">
                  <c:v>0.88134800000000002</c:v>
                </c:pt>
                <c:pt idx="40791">
                  <c:v>0.88134800000000002</c:v>
                </c:pt>
                <c:pt idx="40792">
                  <c:v>0.86181600000000003</c:v>
                </c:pt>
                <c:pt idx="40793">
                  <c:v>0.83740199999999998</c:v>
                </c:pt>
                <c:pt idx="40794">
                  <c:v>0.81298800000000004</c:v>
                </c:pt>
                <c:pt idx="40795">
                  <c:v>0.79345699999999997</c:v>
                </c:pt>
                <c:pt idx="40796">
                  <c:v>0.76660200000000001</c:v>
                </c:pt>
                <c:pt idx="40797">
                  <c:v>0.76904300000000003</c:v>
                </c:pt>
                <c:pt idx="40798">
                  <c:v>0.74462899999999999</c:v>
                </c:pt>
                <c:pt idx="40799">
                  <c:v>0.70556600000000003</c:v>
                </c:pt>
                <c:pt idx="40800">
                  <c:v>0.66650399999999999</c:v>
                </c:pt>
                <c:pt idx="40801">
                  <c:v>0.65429700000000002</c:v>
                </c:pt>
                <c:pt idx="40802">
                  <c:v>0.63964799999999999</c:v>
                </c:pt>
                <c:pt idx="40803">
                  <c:v>0.61523399999999995</c:v>
                </c:pt>
                <c:pt idx="40804">
                  <c:v>0.57617200000000002</c:v>
                </c:pt>
                <c:pt idx="40805">
                  <c:v>0.57128900000000005</c:v>
                </c:pt>
                <c:pt idx="40806">
                  <c:v>0.52978499999999995</c:v>
                </c:pt>
                <c:pt idx="40807">
                  <c:v>0.49804700000000002</c:v>
                </c:pt>
                <c:pt idx="40808">
                  <c:v>0.46630899999999997</c:v>
                </c:pt>
                <c:pt idx="40809">
                  <c:v>0.44433600000000001</c:v>
                </c:pt>
                <c:pt idx="40810">
                  <c:v>0.41992200000000002</c:v>
                </c:pt>
                <c:pt idx="40811">
                  <c:v>0.39306600000000003</c:v>
                </c:pt>
                <c:pt idx="40812">
                  <c:v>0.35400399999999999</c:v>
                </c:pt>
                <c:pt idx="40813">
                  <c:v>0.33203100000000002</c:v>
                </c:pt>
                <c:pt idx="40814">
                  <c:v>0.28564499999999998</c:v>
                </c:pt>
                <c:pt idx="40815">
                  <c:v>0.26367200000000002</c:v>
                </c:pt>
                <c:pt idx="40816">
                  <c:v>0.231934</c:v>
                </c:pt>
                <c:pt idx="40817">
                  <c:v>0.20263700000000001</c:v>
                </c:pt>
                <c:pt idx="40818">
                  <c:v>0.151367</c:v>
                </c:pt>
                <c:pt idx="40819">
                  <c:v>0.13671900000000001</c:v>
                </c:pt>
                <c:pt idx="40820">
                  <c:v>0.10009800000000001</c:v>
                </c:pt>
                <c:pt idx="40821">
                  <c:v>7.3242199999999993E-2</c:v>
                </c:pt>
                <c:pt idx="40822">
                  <c:v>4.1503900000000003E-2</c:v>
                </c:pt>
                <c:pt idx="40823">
                  <c:v>7.3242200000000002E-3</c:v>
                </c:pt>
                <c:pt idx="40824">
                  <c:v>-3.6621099999999997E-2</c:v>
                </c:pt>
                <c:pt idx="40825">
                  <c:v>-6.1035199999999998E-2</c:v>
                </c:pt>
                <c:pt idx="40826">
                  <c:v>-7.5683600000000004E-2</c:v>
                </c:pt>
                <c:pt idx="40827">
                  <c:v>-0.12207</c:v>
                </c:pt>
                <c:pt idx="40828">
                  <c:v>-0.14160200000000001</c:v>
                </c:pt>
                <c:pt idx="40829">
                  <c:v>-0.19287099999999999</c:v>
                </c:pt>
                <c:pt idx="40830">
                  <c:v>-0.19287099999999999</c:v>
                </c:pt>
                <c:pt idx="40831">
                  <c:v>-0.239258</c:v>
                </c:pt>
                <c:pt idx="40832">
                  <c:v>-0.27343800000000001</c:v>
                </c:pt>
                <c:pt idx="40833">
                  <c:v>-0.31494100000000003</c:v>
                </c:pt>
                <c:pt idx="40834">
                  <c:v>-0.34423799999999999</c:v>
                </c:pt>
                <c:pt idx="40835">
                  <c:v>-0.383301</c:v>
                </c:pt>
                <c:pt idx="40836">
                  <c:v>-0.39306600000000003</c:v>
                </c:pt>
                <c:pt idx="40837">
                  <c:v>-0.44433600000000001</c:v>
                </c:pt>
                <c:pt idx="40838">
                  <c:v>-0.461426</c:v>
                </c:pt>
                <c:pt idx="40839">
                  <c:v>-0.46630899999999997</c:v>
                </c:pt>
                <c:pt idx="40840">
                  <c:v>-0.52490199999999998</c:v>
                </c:pt>
                <c:pt idx="40841">
                  <c:v>-0.54443399999999997</c:v>
                </c:pt>
                <c:pt idx="40842">
                  <c:v>-0.55175799999999997</c:v>
                </c:pt>
                <c:pt idx="40843">
                  <c:v>-0.57861300000000004</c:v>
                </c:pt>
                <c:pt idx="40844">
                  <c:v>-0.625</c:v>
                </c:pt>
                <c:pt idx="40845">
                  <c:v>-0.65185499999999996</c:v>
                </c:pt>
                <c:pt idx="40846">
                  <c:v>-0.66406200000000004</c:v>
                </c:pt>
                <c:pt idx="40847">
                  <c:v>-0.69335899999999995</c:v>
                </c:pt>
                <c:pt idx="40848">
                  <c:v>-0.72509800000000002</c:v>
                </c:pt>
                <c:pt idx="40849">
                  <c:v>-0.73730499999999999</c:v>
                </c:pt>
                <c:pt idx="40850">
                  <c:v>-0.75439500000000004</c:v>
                </c:pt>
                <c:pt idx="40851">
                  <c:v>-0.77636700000000003</c:v>
                </c:pt>
                <c:pt idx="40852">
                  <c:v>-0.80078099999999997</c:v>
                </c:pt>
                <c:pt idx="40853">
                  <c:v>-0.80566400000000005</c:v>
                </c:pt>
                <c:pt idx="40854">
                  <c:v>-0.84472700000000001</c:v>
                </c:pt>
                <c:pt idx="40855">
                  <c:v>-0.85449200000000003</c:v>
                </c:pt>
                <c:pt idx="40856">
                  <c:v>-0.83252000000000004</c:v>
                </c:pt>
                <c:pt idx="40857">
                  <c:v>-0.86914100000000005</c:v>
                </c:pt>
                <c:pt idx="40858">
                  <c:v>-0.89355499999999999</c:v>
                </c:pt>
                <c:pt idx="40859">
                  <c:v>-0.89355499999999999</c:v>
                </c:pt>
                <c:pt idx="40860">
                  <c:v>-0.90820299999999998</c:v>
                </c:pt>
                <c:pt idx="40861">
                  <c:v>-0.93261700000000003</c:v>
                </c:pt>
                <c:pt idx="40862">
                  <c:v>-0.944824</c:v>
                </c:pt>
                <c:pt idx="40863">
                  <c:v>-0.94238299999999997</c:v>
                </c:pt>
                <c:pt idx="40864">
                  <c:v>-0.95459000000000005</c:v>
                </c:pt>
                <c:pt idx="40865">
                  <c:v>-0.94970699999999997</c:v>
                </c:pt>
                <c:pt idx="40866">
                  <c:v>-0.96191400000000005</c:v>
                </c:pt>
                <c:pt idx="40867">
                  <c:v>-0.93994100000000003</c:v>
                </c:pt>
                <c:pt idx="40868">
                  <c:v>-0.95459000000000005</c:v>
                </c:pt>
                <c:pt idx="40869">
                  <c:v>-0.95947300000000002</c:v>
                </c:pt>
                <c:pt idx="40870">
                  <c:v>-0.97412100000000001</c:v>
                </c:pt>
                <c:pt idx="40871">
                  <c:v>-0.94970699999999997</c:v>
                </c:pt>
                <c:pt idx="40872">
                  <c:v>-0.96679700000000002</c:v>
                </c:pt>
                <c:pt idx="40873">
                  <c:v>-0.97656200000000004</c:v>
                </c:pt>
                <c:pt idx="40874">
                  <c:v>-0.94970699999999997</c:v>
                </c:pt>
                <c:pt idx="40875">
                  <c:v>-0.94238299999999997</c:v>
                </c:pt>
                <c:pt idx="40876">
                  <c:v>-0.944824</c:v>
                </c:pt>
                <c:pt idx="40877">
                  <c:v>-0.93261700000000003</c:v>
                </c:pt>
                <c:pt idx="40878">
                  <c:v>-0.944824</c:v>
                </c:pt>
                <c:pt idx="40879">
                  <c:v>-0.91308599999999995</c:v>
                </c:pt>
                <c:pt idx="40880">
                  <c:v>-0.91796900000000003</c:v>
                </c:pt>
                <c:pt idx="40881">
                  <c:v>-0.89843799999999996</c:v>
                </c:pt>
                <c:pt idx="40882">
                  <c:v>-0.87890599999999997</c:v>
                </c:pt>
                <c:pt idx="40883">
                  <c:v>-0.88134800000000002</c:v>
                </c:pt>
                <c:pt idx="40884">
                  <c:v>-0.84472700000000001</c:v>
                </c:pt>
                <c:pt idx="40885">
                  <c:v>-0.82275399999999999</c:v>
                </c:pt>
                <c:pt idx="40886">
                  <c:v>-0.81787100000000001</c:v>
                </c:pt>
                <c:pt idx="40887">
                  <c:v>-0.80566400000000005</c:v>
                </c:pt>
                <c:pt idx="40888">
                  <c:v>-0.79834000000000005</c:v>
                </c:pt>
                <c:pt idx="40889">
                  <c:v>-0.76660200000000001</c:v>
                </c:pt>
                <c:pt idx="40890">
                  <c:v>-0.74218799999999996</c:v>
                </c:pt>
                <c:pt idx="40891">
                  <c:v>-0.71289100000000005</c:v>
                </c:pt>
                <c:pt idx="40892">
                  <c:v>-0.68359400000000003</c:v>
                </c:pt>
                <c:pt idx="40893">
                  <c:v>-0.66162100000000001</c:v>
                </c:pt>
                <c:pt idx="40894">
                  <c:v>-0.63964799999999999</c:v>
                </c:pt>
                <c:pt idx="40895">
                  <c:v>-0.61035200000000001</c:v>
                </c:pt>
                <c:pt idx="40896">
                  <c:v>-0.59814500000000004</c:v>
                </c:pt>
                <c:pt idx="40897">
                  <c:v>-0.56152299999999999</c:v>
                </c:pt>
                <c:pt idx="40898">
                  <c:v>-0.54199200000000003</c:v>
                </c:pt>
                <c:pt idx="40899">
                  <c:v>-0.49560500000000002</c:v>
                </c:pt>
                <c:pt idx="40900">
                  <c:v>-0.48095700000000002</c:v>
                </c:pt>
                <c:pt idx="40901">
                  <c:v>-0.43701200000000001</c:v>
                </c:pt>
                <c:pt idx="40902">
                  <c:v>-0.41992200000000002</c:v>
                </c:pt>
                <c:pt idx="40903">
                  <c:v>-0.38818399999999997</c:v>
                </c:pt>
                <c:pt idx="40904">
                  <c:v>-0.36621100000000001</c:v>
                </c:pt>
                <c:pt idx="40905">
                  <c:v>-0.33447300000000002</c:v>
                </c:pt>
                <c:pt idx="40906">
                  <c:v>-0.30029299999999998</c:v>
                </c:pt>
                <c:pt idx="40907">
                  <c:v>-0.26611299999999999</c:v>
                </c:pt>
                <c:pt idx="40908">
                  <c:v>-0.236816</c:v>
                </c:pt>
                <c:pt idx="40909">
                  <c:v>-0.19287099999999999</c:v>
                </c:pt>
                <c:pt idx="40910">
                  <c:v>-0.18554699999999999</c:v>
                </c:pt>
                <c:pt idx="40911">
                  <c:v>-0.124512</c:v>
                </c:pt>
                <c:pt idx="40912">
                  <c:v>-0.13183600000000001</c:v>
                </c:pt>
                <c:pt idx="40913">
                  <c:v>-7.3242199999999993E-2</c:v>
                </c:pt>
                <c:pt idx="40914">
                  <c:v>-4.1503900000000003E-2</c:v>
                </c:pt>
                <c:pt idx="40915">
                  <c:v>-7.3242200000000002E-3</c:v>
                </c:pt>
                <c:pt idx="40916">
                  <c:v>2.6855500000000001E-2</c:v>
                </c:pt>
                <c:pt idx="40917">
                  <c:v>6.1035199999999998E-2</c:v>
                </c:pt>
                <c:pt idx="40918">
                  <c:v>8.5449200000000003E-2</c:v>
                </c:pt>
                <c:pt idx="40919">
                  <c:v>0.13671900000000001</c:v>
                </c:pt>
                <c:pt idx="40920">
                  <c:v>0.13916000000000001</c:v>
                </c:pt>
                <c:pt idx="40921">
                  <c:v>0.18798799999999999</c:v>
                </c:pt>
                <c:pt idx="40922">
                  <c:v>0.222168</c:v>
                </c:pt>
                <c:pt idx="40923">
                  <c:v>0.26123000000000002</c:v>
                </c:pt>
                <c:pt idx="40924">
                  <c:v>0.28808600000000001</c:v>
                </c:pt>
                <c:pt idx="40925">
                  <c:v>0.33447300000000002</c:v>
                </c:pt>
                <c:pt idx="40926">
                  <c:v>0.35156199999999999</c:v>
                </c:pt>
                <c:pt idx="40927">
                  <c:v>0.380859</c:v>
                </c:pt>
                <c:pt idx="40928">
                  <c:v>0.400391</c:v>
                </c:pt>
                <c:pt idx="40929">
                  <c:v>0.45410200000000001</c:v>
                </c:pt>
                <c:pt idx="40930">
                  <c:v>0.478516</c:v>
                </c:pt>
                <c:pt idx="40931">
                  <c:v>0.50781200000000004</c:v>
                </c:pt>
                <c:pt idx="40932">
                  <c:v>0.53710899999999995</c:v>
                </c:pt>
                <c:pt idx="40933">
                  <c:v>0.546875</c:v>
                </c:pt>
                <c:pt idx="40934">
                  <c:v>0.59326199999999996</c:v>
                </c:pt>
                <c:pt idx="40935">
                  <c:v>0.62011700000000003</c:v>
                </c:pt>
                <c:pt idx="40936">
                  <c:v>0.64941400000000005</c:v>
                </c:pt>
                <c:pt idx="40937">
                  <c:v>0.66894500000000001</c:v>
                </c:pt>
                <c:pt idx="40938">
                  <c:v>0.74707000000000001</c:v>
                </c:pt>
                <c:pt idx="40939">
                  <c:v>0.72753900000000005</c:v>
                </c:pt>
                <c:pt idx="40940">
                  <c:v>0.73974600000000001</c:v>
                </c:pt>
                <c:pt idx="40941">
                  <c:v>0.76415999999999995</c:v>
                </c:pt>
                <c:pt idx="40942">
                  <c:v>0.77880899999999997</c:v>
                </c:pt>
                <c:pt idx="40943">
                  <c:v>0.81298800000000004</c:v>
                </c:pt>
                <c:pt idx="40944">
                  <c:v>0.83740199999999998</c:v>
                </c:pt>
                <c:pt idx="40945">
                  <c:v>0.86425799999999997</c:v>
                </c:pt>
                <c:pt idx="40946">
                  <c:v>0.87158199999999997</c:v>
                </c:pt>
                <c:pt idx="40947">
                  <c:v>0.90576199999999996</c:v>
                </c:pt>
                <c:pt idx="40948">
                  <c:v>0.91064500000000004</c:v>
                </c:pt>
                <c:pt idx="40949">
                  <c:v>0.95459000000000005</c:v>
                </c:pt>
                <c:pt idx="40950">
                  <c:v>0.93505899999999997</c:v>
                </c:pt>
                <c:pt idx="40951">
                  <c:v>0.97412100000000001</c:v>
                </c:pt>
                <c:pt idx="40952">
                  <c:v>0.95459000000000005</c:v>
                </c:pt>
                <c:pt idx="40953">
                  <c:v>0.99853499999999995</c:v>
                </c:pt>
                <c:pt idx="40954">
                  <c:v>0.99853499999999995</c:v>
                </c:pt>
                <c:pt idx="40955">
                  <c:v>1.01807</c:v>
                </c:pt>
                <c:pt idx="40956">
                  <c:v>1.01318</c:v>
                </c:pt>
                <c:pt idx="40957">
                  <c:v>1.01807</c:v>
                </c:pt>
                <c:pt idx="40958">
                  <c:v>1.03027</c:v>
                </c:pt>
                <c:pt idx="40959">
                  <c:v>1.0498000000000001</c:v>
                </c:pt>
                <c:pt idx="40960">
                  <c:v>1.0449200000000001</c:v>
                </c:pt>
                <c:pt idx="40961">
                  <c:v>1.0424800000000001</c:v>
                </c:pt>
                <c:pt idx="40962">
                  <c:v>1.0571299999999999</c:v>
                </c:pt>
                <c:pt idx="40963">
                  <c:v>1.07178</c:v>
                </c:pt>
                <c:pt idx="40964">
                  <c:v>1.0400400000000001</c:v>
                </c:pt>
                <c:pt idx="40965">
                  <c:v>1.0620099999999999</c:v>
                </c:pt>
                <c:pt idx="40966">
                  <c:v>1.07422</c:v>
                </c:pt>
                <c:pt idx="40967">
                  <c:v>1.0498000000000001</c:v>
                </c:pt>
                <c:pt idx="40968">
                  <c:v>1.0522499999999999</c:v>
                </c:pt>
                <c:pt idx="40969">
                  <c:v>1.0473600000000001</c:v>
                </c:pt>
                <c:pt idx="40970">
                  <c:v>1.03027</c:v>
                </c:pt>
                <c:pt idx="40971">
                  <c:v>1.0498000000000001</c:v>
                </c:pt>
                <c:pt idx="40972">
                  <c:v>1.01807</c:v>
                </c:pt>
                <c:pt idx="40973">
                  <c:v>1.02539</c:v>
                </c:pt>
                <c:pt idx="40974">
                  <c:v>1.0083</c:v>
                </c:pt>
                <c:pt idx="40975">
                  <c:v>0.99121099999999995</c:v>
                </c:pt>
                <c:pt idx="40976">
                  <c:v>0.99609400000000003</c:v>
                </c:pt>
                <c:pt idx="40977">
                  <c:v>0.96923800000000004</c:v>
                </c:pt>
                <c:pt idx="40978">
                  <c:v>0.94726600000000005</c:v>
                </c:pt>
                <c:pt idx="40979">
                  <c:v>0.97167999999999999</c:v>
                </c:pt>
                <c:pt idx="40980">
                  <c:v>0.92773399999999995</c:v>
                </c:pt>
                <c:pt idx="40981">
                  <c:v>0.90087899999999999</c:v>
                </c:pt>
                <c:pt idx="40982">
                  <c:v>0.88622999999999996</c:v>
                </c:pt>
                <c:pt idx="40983">
                  <c:v>0.88134800000000002</c:v>
                </c:pt>
                <c:pt idx="40984">
                  <c:v>0.84472700000000001</c:v>
                </c:pt>
                <c:pt idx="40985">
                  <c:v>0.83740199999999998</c:v>
                </c:pt>
                <c:pt idx="40986">
                  <c:v>0.81787100000000001</c:v>
                </c:pt>
                <c:pt idx="40987">
                  <c:v>0.78125</c:v>
                </c:pt>
                <c:pt idx="40988">
                  <c:v>0.76171900000000003</c:v>
                </c:pt>
                <c:pt idx="40989">
                  <c:v>0.74707000000000001</c:v>
                </c:pt>
                <c:pt idx="40990">
                  <c:v>0.69824200000000003</c:v>
                </c:pt>
                <c:pt idx="40991">
                  <c:v>0.69091800000000003</c:v>
                </c:pt>
                <c:pt idx="40992">
                  <c:v>0.67382799999999998</c:v>
                </c:pt>
                <c:pt idx="40993">
                  <c:v>0.64209000000000005</c:v>
                </c:pt>
                <c:pt idx="40994">
                  <c:v>0.62744100000000003</c:v>
                </c:pt>
                <c:pt idx="40995">
                  <c:v>0.58837899999999999</c:v>
                </c:pt>
                <c:pt idx="40996">
                  <c:v>0.56884800000000002</c:v>
                </c:pt>
                <c:pt idx="40997">
                  <c:v>0.54199200000000003</c:v>
                </c:pt>
                <c:pt idx="40998">
                  <c:v>0.52246099999999995</c:v>
                </c:pt>
                <c:pt idx="40999">
                  <c:v>0.476074</c:v>
                </c:pt>
                <c:pt idx="41000">
                  <c:v>0.45410200000000001</c:v>
                </c:pt>
                <c:pt idx="41001">
                  <c:v>0.41748000000000002</c:v>
                </c:pt>
                <c:pt idx="41002">
                  <c:v>0.39306600000000003</c:v>
                </c:pt>
                <c:pt idx="41003">
                  <c:v>0.36621100000000001</c:v>
                </c:pt>
                <c:pt idx="41004">
                  <c:v>0.322266</c:v>
                </c:pt>
                <c:pt idx="41005">
                  <c:v>0.30029299999999998</c:v>
                </c:pt>
                <c:pt idx="41006">
                  <c:v>0.26123000000000002</c:v>
                </c:pt>
                <c:pt idx="41007">
                  <c:v>0.236816</c:v>
                </c:pt>
                <c:pt idx="41008">
                  <c:v>0.21972700000000001</c:v>
                </c:pt>
                <c:pt idx="41009">
                  <c:v>0.18066399999999999</c:v>
                </c:pt>
                <c:pt idx="41010">
                  <c:v>0.13916000000000001</c:v>
                </c:pt>
                <c:pt idx="41011">
                  <c:v>0.119629</c:v>
                </c:pt>
                <c:pt idx="41012">
                  <c:v>8.3007800000000007E-2</c:v>
                </c:pt>
                <c:pt idx="41013">
                  <c:v>3.6621099999999997E-2</c:v>
                </c:pt>
                <c:pt idx="41014">
                  <c:v>1.9531199999999999E-2</c:v>
                </c:pt>
                <c:pt idx="41015">
                  <c:v>-2.9296900000000001E-2</c:v>
                </c:pt>
                <c:pt idx="41016">
                  <c:v>-6.3476599999999994E-2</c:v>
                </c:pt>
                <c:pt idx="41017">
                  <c:v>-6.8359400000000001E-2</c:v>
                </c:pt>
                <c:pt idx="41018">
                  <c:v>-0.13671900000000001</c:v>
                </c:pt>
                <c:pt idx="41019">
                  <c:v>-0.144043</c:v>
                </c:pt>
                <c:pt idx="41020">
                  <c:v>-0.18798799999999999</c:v>
                </c:pt>
                <c:pt idx="41021">
                  <c:v>-0.20996100000000001</c:v>
                </c:pt>
                <c:pt idx="41022">
                  <c:v>-0.25634800000000002</c:v>
                </c:pt>
                <c:pt idx="41023">
                  <c:v>-0.27832000000000001</c:v>
                </c:pt>
                <c:pt idx="41024">
                  <c:v>-0.31005899999999997</c:v>
                </c:pt>
                <c:pt idx="41025">
                  <c:v>-0.322266</c:v>
                </c:pt>
                <c:pt idx="41026">
                  <c:v>-0.37353500000000001</c:v>
                </c:pt>
                <c:pt idx="41027">
                  <c:v>-0.40771499999999999</c:v>
                </c:pt>
                <c:pt idx="41028">
                  <c:v>-0.42968800000000001</c:v>
                </c:pt>
                <c:pt idx="41029">
                  <c:v>-0.43701200000000001</c:v>
                </c:pt>
                <c:pt idx="41030">
                  <c:v>-0.48339799999999999</c:v>
                </c:pt>
                <c:pt idx="41031">
                  <c:v>-0.52246099999999995</c:v>
                </c:pt>
                <c:pt idx="41032">
                  <c:v>-0.53466800000000003</c:v>
                </c:pt>
                <c:pt idx="41033">
                  <c:v>-0.54443399999999997</c:v>
                </c:pt>
                <c:pt idx="41034">
                  <c:v>-0.59326199999999996</c:v>
                </c:pt>
                <c:pt idx="41035">
                  <c:v>-0.617676</c:v>
                </c:pt>
                <c:pt idx="41036">
                  <c:v>-0.632324</c:v>
                </c:pt>
                <c:pt idx="41037">
                  <c:v>-0.66162100000000001</c:v>
                </c:pt>
                <c:pt idx="41038">
                  <c:v>-0.68359400000000003</c:v>
                </c:pt>
                <c:pt idx="41039">
                  <c:v>-0.710449</c:v>
                </c:pt>
                <c:pt idx="41040">
                  <c:v>-0.73486300000000004</c:v>
                </c:pt>
                <c:pt idx="41041">
                  <c:v>-0.74951199999999996</c:v>
                </c:pt>
                <c:pt idx="41042">
                  <c:v>-0.78125</c:v>
                </c:pt>
                <c:pt idx="41043">
                  <c:v>-0.78369100000000003</c:v>
                </c:pt>
                <c:pt idx="41044">
                  <c:v>-0.81787100000000001</c:v>
                </c:pt>
                <c:pt idx="41045">
                  <c:v>-0.82031200000000004</c:v>
                </c:pt>
                <c:pt idx="41046">
                  <c:v>-0.85693399999999997</c:v>
                </c:pt>
                <c:pt idx="41047">
                  <c:v>-0.86914100000000005</c:v>
                </c:pt>
                <c:pt idx="41048">
                  <c:v>-0.866699</c:v>
                </c:pt>
                <c:pt idx="41049">
                  <c:v>-0.88867200000000002</c:v>
                </c:pt>
                <c:pt idx="41050">
                  <c:v>-0.90576199999999996</c:v>
                </c:pt>
                <c:pt idx="41051">
                  <c:v>-0.90576199999999996</c:v>
                </c:pt>
                <c:pt idx="41052">
                  <c:v>-0.91552699999999998</c:v>
                </c:pt>
                <c:pt idx="41053">
                  <c:v>-0.92529300000000003</c:v>
                </c:pt>
                <c:pt idx="41054">
                  <c:v>-0.930176</c:v>
                </c:pt>
                <c:pt idx="41055">
                  <c:v>-0.944824</c:v>
                </c:pt>
                <c:pt idx="41056">
                  <c:v>-0.95459000000000005</c:v>
                </c:pt>
                <c:pt idx="41057">
                  <c:v>-0.97167999999999999</c:v>
                </c:pt>
                <c:pt idx="41058">
                  <c:v>-0.95214799999999999</c:v>
                </c:pt>
                <c:pt idx="41059">
                  <c:v>-0.97412100000000001</c:v>
                </c:pt>
                <c:pt idx="41060">
                  <c:v>-0.95459000000000005</c:v>
                </c:pt>
                <c:pt idx="41061">
                  <c:v>-0.94970699999999997</c:v>
                </c:pt>
                <c:pt idx="41062">
                  <c:v>-0.95703099999999997</c:v>
                </c:pt>
                <c:pt idx="41063">
                  <c:v>-0.96191400000000005</c:v>
                </c:pt>
                <c:pt idx="41064">
                  <c:v>-0.944824</c:v>
                </c:pt>
                <c:pt idx="41065">
                  <c:v>-0.94726600000000005</c:v>
                </c:pt>
                <c:pt idx="41066">
                  <c:v>-0.94238299999999997</c:v>
                </c:pt>
                <c:pt idx="41067">
                  <c:v>-0.9375</c:v>
                </c:pt>
                <c:pt idx="41068">
                  <c:v>-0.93261700000000003</c:v>
                </c:pt>
                <c:pt idx="41069">
                  <c:v>-0.90332000000000001</c:v>
                </c:pt>
                <c:pt idx="41070">
                  <c:v>-0.92040999999999995</c:v>
                </c:pt>
                <c:pt idx="41071">
                  <c:v>-0.90332000000000001</c:v>
                </c:pt>
                <c:pt idx="41072">
                  <c:v>-0.88378900000000005</c:v>
                </c:pt>
                <c:pt idx="41073">
                  <c:v>-0.88134800000000002</c:v>
                </c:pt>
                <c:pt idx="41074">
                  <c:v>-0.85693399999999997</c:v>
                </c:pt>
                <c:pt idx="41075">
                  <c:v>-0.83496099999999995</c:v>
                </c:pt>
                <c:pt idx="41076">
                  <c:v>-0.82275399999999999</c:v>
                </c:pt>
                <c:pt idx="41077">
                  <c:v>-0.81054700000000002</c:v>
                </c:pt>
                <c:pt idx="41078">
                  <c:v>-0.78125</c:v>
                </c:pt>
                <c:pt idx="41079">
                  <c:v>-0.76171900000000003</c:v>
                </c:pt>
                <c:pt idx="41080">
                  <c:v>-0.73730499999999999</c:v>
                </c:pt>
                <c:pt idx="41081">
                  <c:v>-0.73242200000000002</c:v>
                </c:pt>
                <c:pt idx="41082">
                  <c:v>-0.70556600000000003</c:v>
                </c:pt>
                <c:pt idx="41083">
                  <c:v>-0.67871099999999995</c:v>
                </c:pt>
                <c:pt idx="41084">
                  <c:v>-0.65673800000000004</c:v>
                </c:pt>
                <c:pt idx="41085">
                  <c:v>-0.632324</c:v>
                </c:pt>
                <c:pt idx="41086">
                  <c:v>-0.60302699999999998</c:v>
                </c:pt>
                <c:pt idx="41087">
                  <c:v>-0.56152299999999999</c:v>
                </c:pt>
                <c:pt idx="41088">
                  <c:v>-0.55664100000000005</c:v>
                </c:pt>
                <c:pt idx="41089">
                  <c:v>-0.52978499999999995</c:v>
                </c:pt>
                <c:pt idx="41090">
                  <c:v>-0.52002000000000004</c:v>
                </c:pt>
                <c:pt idx="41091">
                  <c:v>-0.48339799999999999</c:v>
                </c:pt>
                <c:pt idx="41092">
                  <c:v>-0.43701200000000001</c:v>
                </c:pt>
                <c:pt idx="41093">
                  <c:v>-0.41503899999999999</c:v>
                </c:pt>
                <c:pt idx="41094">
                  <c:v>-0.37597700000000001</c:v>
                </c:pt>
                <c:pt idx="41095">
                  <c:v>-0.34667999999999999</c:v>
                </c:pt>
                <c:pt idx="41096">
                  <c:v>-0.31494100000000003</c:v>
                </c:pt>
                <c:pt idx="41097">
                  <c:v>-0.27343800000000001</c:v>
                </c:pt>
                <c:pt idx="41098">
                  <c:v>-0.25146499999999999</c:v>
                </c:pt>
                <c:pt idx="41099">
                  <c:v>-0.222168</c:v>
                </c:pt>
                <c:pt idx="41100">
                  <c:v>-0.20263700000000001</c:v>
                </c:pt>
                <c:pt idx="41101">
                  <c:v>-0.161133</c:v>
                </c:pt>
                <c:pt idx="41102">
                  <c:v>-0.12695300000000001</c:v>
                </c:pt>
                <c:pt idx="41103">
                  <c:v>-9.7656199999999999E-2</c:v>
                </c:pt>
                <c:pt idx="41104">
                  <c:v>-7.0800799999999997E-2</c:v>
                </c:pt>
                <c:pt idx="41105">
                  <c:v>-3.1738299999999997E-2</c:v>
                </c:pt>
                <c:pt idx="41106">
                  <c:v>-4.8828099999999996E-3</c:v>
                </c:pt>
                <c:pt idx="41107">
                  <c:v>3.90625E-2</c:v>
                </c:pt>
                <c:pt idx="41108">
                  <c:v>7.8125E-2</c:v>
                </c:pt>
                <c:pt idx="41109">
                  <c:v>0.10253900000000001</c:v>
                </c:pt>
                <c:pt idx="41110">
                  <c:v>0.12939500000000001</c:v>
                </c:pt>
                <c:pt idx="41111">
                  <c:v>0.17578099999999999</c:v>
                </c:pt>
                <c:pt idx="41112">
                  <c:v>0.20507800000000001</c:v>
                </c:pt>
                <c:pt idx="41113">
                  <c:v>0.21728500000000001</c:v>
                </c:pt>
                <c:pt idx="41114">
                  <c:v>0.25146499999999999</c:v>
                </c:pt>
                <c:pt idx="41115">
                  <c:v>0.29785200000000001</c:v>
                </c:pt>
                <c:pt idx="41116">
                  <c:v>0.31005899999999997</c:v>
                </c:pt>
                <c:pt idx="41117">
                  <c:v>0.35644500000000001</c:v>
                </c:pt>
                <c:pt idx="41118">
                  <c:v>0.390625</c:v>
                </c:pt>
                <c:pt idx="41119">
                  <c:v>0.42480499999999999</c:v>
                </c:pt>
                <c:pt idx="41120">
                  <c:v>0.44189499999999998</c:v>
                </c:pt>
                <c:pt idx="41121">
                  <c:v>0.47363300000000003</c:v>
                </c:pt>
                <c:pt idx="41122">
                  <c:v>0.50781200000000004</c:v>
                </c:pt>
                <c:pt idx="41123">
                  <c:v>0.546875</c:v>
                </c:pt>
                <c:pt idx="41124">
                  <c:v>0.56152299999999999</c:v>
                </c:pt>
                <c:pt idx="41125">
                  <c:v>0.58837899999999999</c:v>
                </c:pt>
                <c:pt idx="41126">
                  <c:v>0.60546900000000003</c:v>
                </c:pt>
                <c:pt idx="41127">
                  <c:v>0.62744100000000003</c:v>
                </c:pt>
                <c:pt idx="41128">
                  <c:v>0.69824200000000003</c:v>
                </c:pt>
                <c:pt idx="41129">
                  <c:v>0.69335899999999995</c:v>
                </c:pt>
                <c:pt idx="41130">
                  <c:v>0.73242200000000002</c:v>
                </c:pt>
                <c:pt idx="41131">
                  <c:v>0.73486300000000004</c:v>
                </c:pt>
                <c:pt idx="41132">
                  <c:v>0.76415999999999995</c:v>
                </c:pt>
                <c:pt idx="41133">
                  <c:v>0.77880899999999997</c:v>
                </c:pt>
                <c:pt idx="41134">
                  <c:v>0.80566400000000005</c:v>
                </c:pt>
                <c:pt idx="41135">
                  <c:v>0.83007799999999998</c:v>
                </c:pt>
                <c:pt idx="41136">
                  <c:v>0.83984400000000003</c:v>
                </c:pt>
                <c:pt idx="41137">
                  <c:v>0.84228499999999995</c:v>
                </c:pt>
                <c:pt idx="41138">
                  <c:v>0.88134800000000002</c:v>
                </c:pt>
                <c:pt idx="41139">
                  <c:v>0.89111300000000004</c:v>
                </c:pt>
                <c:pt idx="41140">
                  <c:v>0.91552699999999998</c:v>
                </c:pt>
                <c:pt idx="41141">
                  <c:v>0.92529300000000003</c:v>
                </c:pt>
                <c:pt idx="41142">
                  <c:v>0.93994100000000003</c:v>
                </c:pt>
                <c:pt idx="41143">
                  <c:v>0.944824</c:v>
                </c:pt>
                <c:pt idx="41144">
                  <c:v>0.96435499999999996</c:v>
                </c:pt>
                <c:pt idx="41145">
                  <c:v>0.98144500000000001</c:v>
                </c:pt>
                <c:pt idx="41146">
                  <c:v>0.98877000000000004</c:v>
                </c:pt>
                <c:pt idx="41147">
                  <c:v>1.00098</c:v>
                </c:pt>
                <c:pt idx="41148">
                  <c:v>1.01318</c:v>
                </c:pt>
                <c:pt idx="41149">
                  <c:v>1.01074</c:v>
                </c:pt>
                <c:pt idx="41150">
                  <c:v>1.0083</c:v>
                </c:pt>
                <c:pt idx="41151">
                  <c:v>1.01562</c:v>
                </c:pt>
                <c:pt idx="41152">
                  <c:v>1.03271</c:v>
                </c:pt>
                <c:pt idx="41153">
                  <c:v>1.03271</c:v>
                </c:pt>
                <c:pt idx="41154">
                  <c:v>1.02783</c:v>
                </c:pt>
                <c:pt idx="41155">
                  <c:v>1.02051</c:v>
                </c:pt>
                <c:pt idx="41156">
                  <c:v>1.0546899999999999</c:v>
                </c:pt>
                <c:pt idx="41157">
                  <c:v>1.02783</c:v>
                </c:pt>
                <c:pt idx="41158">
                  <c:v>1.01807</c:v>
                </c:pt>
                <c:pt idx="41159">
                  <c:v>1.02295</c:v>
                </c:pt>
                <c:pt idx="41160">
                  <c:v>1.03271</c:v>
                </c:pt>
                <c:pt idx="41161">
                  <c:v>1.00098</c:v>
                </c:pt>
                <c:pt idx="41162">
                  <c:v>1.00586</c:v>
                </c:pt>
                <c:pt idx="41163">
                  <c:v>1.00342</c:v>
                </c:pt>
                <c:pt idx="41164">
                  <c:v>0.99121099999999995</c:v>
                </c:pt>
                <c:pt idx="41165">
                  <c:v>0.99121099999999995</c:v>
                </c:pt>
                <c:pt idx="41166">
                  <c:v>0.96923800000000004</c:v>
                </c:pt>
                <c:pt idx="41167">
                  <c:v>0.91796900000000003</c:v>
                </c:pt>
                <c:pt idx="41168">
                  <c:v>0.95459000000000005</c:v>
                </c:pt>
                <c:pt idx="41169">
                  <c:v>0.87890599999999997</c:v>
                </c:pt>
                <c:pt idx="41170">
                  <c:v>0.90820299999999998</c:v>
                </c:pt>
                <c:pt idx="41171">
                  <c:v>0.91064500000000004</c:v>
                </c:pt>
                <c:pt idx="41172">
                  <c:v>0.86914100000000005</c:v>
                </c:pt>
                <c:pt idx="41173">
                  <c:v>0.87158199999999997</c:v>
                </c:pt>
                <c:pt idx="41174">
                  <c:v>0.84472700000000001</c:v>
                </c:pt>
                <c:pt idx="41175">
                  <c:v>0.82519500000000001</c:v>
                </c:pt>
                <c:pt idx="41176">
                  <c:v>0.79101600000000005</c:v>
                </c:pt>
                <c:pt idx="41177">
                  <c:v>0.788574</c:v>
                </c:pt>
                <c:pt idx="41178">
                  <c:v>0.76415999999999995</c:v>
                </c:pt>
                <c:pt idx="41179">
                  <c:v>0.74707000000000001</c:v>
                </c:pt>
                <c:pt idx="41180">
                  <c:v>0.68847700000000001</c:v>
                </c:pt>
                <c:pt idx="41181">
                  <c:v>0.703125</c:v>
                </c:pt>
                <c:pt idx="41182">
                  <c:v>0.67138699999999996</c:v>
                </c:pt>
                <c:pt idx="41183">
                  <c:v>0.64209000000000005</c:v>
                </c:pt>
                <c:pt idx="41184">
                  <c:v>0.62255899999999997</c:v>
                </c:pt>
                <c:pt idx="41185">
                  <c:v>0.60058599999999995</c:v>
                </c:pt>
                <c:pt idx="41186">
                  <c:v>0.54931600000000003</c:v>
                </c:pt>
                <c:pt idx="41187">
                  <c:v>0.54443399999999997</c:v>
                </c:pt>
                <c:pt idx="41188">
                  <c:v>0.51757799999999998</c:v>
                </c:pt>
                <c:pt idx="41189">
                  <c:v>0.49560500000000002</c:v>
                </c:pt>
                <c:pt idx="41190">
                  <c:v>0.45166000000000001</c:v>
                </c:pt>
                <c:pt idx="41191">
                  <c:v>0.42480499999999999</c:v>
                </c:pt>
                <c:pt idx="41192">
                  <c:v>0.40283200000000002</c:v>
                </c:pt>
                <c:pt idx="41193">
                  <c:v>0.36621100000000001</c:v>
                </c:pt>
                <c:pt idx="41194">
                  <c:v>0.33935500000000002</c:v>
                </c:pt>
                <c:pt idx="41195">
                  <c:v>0.31005899999999997</c:v>
                </c:pt>
                <c:pt idx="41196">
                  <c:v>0.28808600000000001</c:v>
                </c:pt>
                <c:pt idx="41197">
                  <c:v>0.27099600000000001</c:v>
                </c:pt>
                <c:pt idx="41198">
                  <c:v>0.234375</c:v>
                </c:pt>
                <c:pt idx="41199">
                  <c:v>0.18310499999999999</c:v>
                </c:pt>
                <c:pt idx="41200">
                  <c:v>0.15625</c:v>
                </c:pt>
                <c:pt idx="41201">
                  <c:v>0.114746</c:v>
                </c:pt>
                <c:pt idx="41202">
                  <c:v>8.3007800000000007E-2</c:v>
                </c:pt>
                <c:pt idx="41203">
                  <c:v>5.3710899999999999E-2</c:v>
                </c:pt>
                <c:pt idx="41204">
                  <c:v>3.6621099999999997E-2</c:v>
                </c:pt>
                <c:pt idx="41205">
                  <c:v>0</c:v>
                </c:pt>
                <c:pt idx="41206">
                  <c:v>-2.1972700000000001E-2</c:v>
                </c:pt>
                <c:pt idx="41207">
                  <c:v>-6.8359400000000001E-2</c:v>
                </c:pt>
                <c:pt idx="41208">
                  <c:v>-8.5449200000000003E-2</c:v>
                </c:pt>
                <c:pt idx="41209">
                  <c:v>-0.12207</c:v>
                </c:pt>
                <c:pt idx="41210">
                  <c:v>-0.146484</c:v>
                </c:pt>
                <c:pt idx="41211">
                  <c:v>-0.19775400000000001</c:v>
                </c:pt>
                <c:pt idx="41212">
                  <c:v>-0.21484400000000001</c:v>
                </c:pt>
                <c:pt idx="41213">
                  <c:v>-0.26367200000000002</c:v>
                </c:pt>
                <c:pt idx="41214">
                  <c:v>-0.29296899999999998</c:v>
                </c:pt>
                <c:pt idx="41215">
                  <c:v>-0.31738300000000003</c:v>
                </c:pt>
                <c:pt idx="41216">
                  <c:v>-0.34912100000000001</c:v>
                </c:pt>
                <c:pt idx="41217">
                  <c:v>-0.38818399999999997</c:v>
                </c:pt>
                <c:pt idx="41218">
                  <c:v>-0.41015600000000002</c:v>
                </c:pt>
                <c:pt idx="41219">
                  <c:v>-0.43212899999999999</c:v>
                </c:pt>
                <c:pt idx="41220">
                  <c:v>-0.47119100000000003</c:v>
                </c:pt>
                <c:pt idx="41221">
                  <c:v>-0.50292999999999999</c:v>
                </c:pt>
                <c:pt idx="41222">
                  <c:v>-0.52978499999999995</c:v>
                </c:pt>
                <c:pt idx="41223">
                  <c:v>-0.52734400000000003</c:v>
                </c:pt>
                <c:pt idx="41224">
                  <c:v>-0.57617200000000002</c:v>
                </c:pt>
                <c:pt idx="41225">
                  <c:v>-0.58837899999999999</c:v>
                </c:pt>
                <c:pt idx="41226">
                  <c:v>-0.632324</c:v>
                </c:pt>
                <c:pt idx="41227">
                  <c:v>-0.65185499999999996</c:v>
                </c:pt>
                <c:pt idx="41228">
                  <c:v>-0.69091800000000003</c:v>
                </c:pt>
                <c:pt idx="41229">
                  <c:v>-0.710449</c:v>
                </c:pt>
                <c:pt idx="41230">
                  <c:v>-0.72509800000000002</c:v>
                </c:pt>
                <c:pt idx="41231">
                  <c:v>-0.75195299999999998</c:v>
                </c:pt>
                <c:pt idx="41232">
                  <c:v>-0.76904300000000003</c:v>
                </c:pt>
                <c:pt idx="41233">
                  <c:v>-0.79101600000000005</c:v>
                </c:pt>
                <c:pt idx="41234">
                  <c:v>-0.80566400000000005</c:v>
                </c:pt>
                <c:pt idx="41235">
                  <c:v>-0.82275399999999999</c:v>
                </c:pt>
                <c:pt idx="41236">
                  <c:v>-0.80566400000000005</c:v>
                </c:pt>
                <c:pt idx="41237">
                  <c:v>-0.85693399999999997</c:v>
                </c:pt>
                <c:pt idx="41238">
                  <c:v>-0.866699</c:v>
                </c:pt>
                <c:pt idx="41239">
                  <c:v>-0.89355499999999999</c:v>
                </c:pt>
                <c:pt idx="41240">
                  <c:v>-0.90576199999999996</c:v>
                </c:pt>
                <c:pt idx="41241">
                  <c:v>-0.91308599999999995</c:v>
                </c:pt>
                <c:pt idx="41242">
                  <c:v>-0.92773399999999995</c:v>
                </c:pt>
                <c:pt idx="41243">
                  <c:v>-0.944824</c:v>
                </c:pt>
                <c:pt idx="41244">
                  <c:v>-0.9375</c:v>
                </c:pt>
                <c:pt idx="41245">
                  <c:v>-0.95459000000000005</c:v>
                </c:pt>
                <c:pt idx="41246">
                  <c:v>-0.95214799999999999</c:v>
                </c:pt>
                <c:pt idx="41247">
                  <c:v>-0.98388699999999996</c:v>
                </c:pt>
                <c:pt idx="41248">
                  <c:v>-0.95459000000000005</c:v>
                </c:pt>
                <c:pt idx="41249">
                  <c:v>-0.97656200000000004</c:v>
                </c:pt>
                <c:pt idx="41250">
                  <c:v>-0.96923800000000004</c:v>
                </c:pt>
                <c:pt idx="41251">
                  <c:v>-0.96191400000000005</c:v>
                </c:pt>
                <c:pt idx="41252">
                  <c:v>-0.96923800000000004</c:v>
                </c:pt>
                <c:pt idx="41253">
                  <c:v>-0.97656200000000004</c:v>
                </c:pt>
                <c:pt idx="41254">
                  <c:v>-0.97167999999999999</c:v>
                </c:pt>
                <c:pt idx="41255">
                  <c:v>-0.96679700000000002</c:v>
                </c:pt>
                <c:pt idx="41256">
                  <c:v>-0.95459000000000005</c:v>
                </c:pt>
                <c:pt idx="41257">
                  <c:v>-0.95459000000000005</c:v>
                </c:pt>
                <c:pt idx="41258">
                  <c:v>-0.9375</c:v>
                </c:pt>
                <c:pt idx="41259">
                  <c:v>-0.93505899999999997</c:v>
                </c:pt>
                <c:pt idx="41260">
                  <c:v>-0.95947300000000002</c:v>
                </c:pt>
                <c:pt idx="41261">
                  <c:v>-0.92040999999999995</c:v>
                </c:pt>
                <c:pt idx="41262">
                  <c:v>-0.89843799999999996</c:v>
                </c:pt>
                <c:pt idx="41263">
                  <c:v>-0.89599600000000001</c:v>
                </c:pt>
                <c:pt idx="41264">
                  <c:v>-0.866699</c:v>
                </c:pt>
                <c:pt idx="41265">
                  <c:v>-0.86914100000000005</c:v>
                </c:pt>
                <c:pt idx="41266">
                  <c:v>-0.84960899999999995</c:v>
                </c:pt>
                <c:pt idx="41267">
                  <c:v>-0.83984400000000003</c:v>
                </c:pt>
                <c:pt idx="41268">
                  <c:v>-0.81542999999999999</c:v>
                </c:pt>
                <c:pt idx="41269">
                  <c:v>-0.81542999999999999</c:v>
                </c:pt>
                <c:pt idx="41270">
                  <c:v>-0.773926</c:v>
                </c:pt>
                <c:pt idx="41271">
                  <c:v>-0.75927699999999998</c:v>
                </c:pt>
                <c:pt idx="41272">
                  <c:v>-0.72997999999999996</c:v>
                </c:pt>
                <c:pt idx="41273">
                  <c:v>-0.71777299999999999</c:v>
                </c:pt>
                <c:pt idx="41274">
                  <c:v>-0.695801</c:v>
                </c:pt>
                <c:pt idx="41275">
                  <c:v>-0.67627000000000004</c:v>
                </c:pt>
                <c:pt idx="41276">
                  <c:v>-0.63476600000000005</c:v>
                </c:pt>
                <c:pt idx="41277">
                  <c:v>-0.625</c:v>
                </c:pt>
                <c:pt idx="41278">
                  <c:v>-0.58593799999999996</c:v>
                </c:pt>
                <c:pt idx="41279">
                  <c:v>-0.57861300000000004</c:v>
                </c:pt>
                <c:pt idx="41280">
                  <c:v>-0.546875</c:v>
                </c:pt>
                <c:pt idx="41281">
                  <c:v>-0.50781200000000004</c:v>
                </c:pt>
                <c:pt idx="41282">
                  <c:v>-0.478516</c:v>
                </c:pt>
                <c:pt idx="41283">
                  <c:v>-0.44921899999999998</c:v>
                </c:pt>
                <c:pt idx="41284">
                  <c:v>-0.41992200000000002</c:v>
                </c:pt>
                <c:pt idx="41285">
                  <c:v>-0.383301</c:v>
                </c:pt>
                <c:pt idx="41286">
                  <c:v>-0.34667999999999999</c:v>
                </c:pt>
                <c:pt idx="41287">
                  <c:v>-0.33935500000000002</c:v>
                </c:pt>
                <c:pt idx="41288">
                  <c:v>-0.32958999999999999</c:v>
                </c:pt>
                <c:pt idx="41289">
                  <c:v>-0.27343800000000001</c:v>
                </c:pt>
                <c:pt idx="41290">
                  <c:v>-0.229492</c:v>
                </c:pt>
                <c:pt idx="41291">
                  <c:v>-0.19775400000000001</c:v>
                </c:pt>
                <c:pt idx="41292">
                  <c:v>-0.166016</c:v>
                </c:pt>
                <c:pt idx="41293">
                  <c:v>-0.14160200000000001</c:v>
                </c:pt>
                <c:pt idx="41294">
                  <c:v>-0.114746</c:v>
                </c:pt>
                <c:pt idx="41295">
                  <c:v>-7.3242199999999993E-2</c:v>
                </c:pt>
                <c:pt idx="41296">
                  <c:v>-4.39453E-2</c:v>
                </c:pt>
                <c:pt idx="41297">
                  <c:v>-7.3242200000000002E-3</c:v>
                </c:pt>
                <c:pt idx="41298">
                  <c:v>1.9531199999999999E-2</c:v>
                </c:pt>
                <c:pt idx="41299">
                  <c:v>5.6152300000000002E-2</c:v>
                </c:pt>
                <c:pt idx="41300">
                  <c:v>9.7656199999999999E-2</c:v>
                </c:pt>
                <c:pt idx="41301">
                  <c:v>0.12207</c:v>
                </c:pt>
                <c:pt idx="41302">
                  <c:v>0.158691</c:v>
                </c:pt>
                <c:pt idx="41303">
                  <c:v>0.19042999999999999</c:v>
                </c:pt>
                <c:pt idx="41304">
                  <c:v>0.20507800000000001</c:v>
                </c:pt>
                <c:pt idx="41305">
                  <c:v>0.25390600000000002</c:v>
                </c:pt>
                <c:pt idx="41306">
                  <c:v>0.29052699999999998</c:v>
                </c:pt>
                <c:pt idx="41307">
                  <c:v>0.32714799999999999</c:v>
                </c:pt>
                <c:pt idx="41308">
                  <c:v>0.35400399999999999</c:v>
                </c:pt>
                <c:pt idx="41309">
                  <c:v>0.37109399999999998</c:v>
                </c:pt>
                <c:pt idx="41310">
                  <c:v>0.41992200000000002</c:v>
                </c:pt>
                <c:pt idx="41311">
                  <c:v>0.43945299999999998</c:v>
                </c:pt>
                <c:pt idx="41312">
                  <c:v>0.46630899999999997</c:v>
                </c:pt>
                <c:pt idx="41313">
                  <c:v>0.51269500000000001</c:v>
                </c:pt>
                <c:pt idx="41314">
                  <c:v>0.539551</c:v>
                </c:pt>
                <c:pt idx="41315">
                  <c:v>0.56152299999999999</c:v>
                </c:pt>
                <c:pt idx="41316">
                  <c:v>0.57861300000000004</c:v>
                </c:pt>
                <c:pt idx="41317">
                  <c:v>0.60058599999999995</c:v>
                </c:pt>
                <c:pt idx="41318">
                  <c:v>0.66894500000000001</c:v>
                </c:pt>
                <c:pt idx="41319">
                  <c:v>0.67382799999999998</c:v>
                </c:pt>
                <c:pt idx="41320">
                  <c:v>0.69091800000000003</c:v>
                </c:pt>
                <c:pt idx="41321">
                  <c:v>0.710449</c:v>
                </c:pt>
                <c:pt idx="41322">
                  <c:v>0.74951199999999996</c:v>
                </c:pt>
                <c:pt idx="41323">
                  <c:v>0.76660200000000001</c:v>
                </c:pt>
                <c:pt idx="41324">
                  <c:v>0.78613299999999997</c:v>
                </c:pt>
                <c:pt idx="41325">
                  <c:v>0.80810499999999996</c:v>
                </c:pt>
                <c:pt idx="41326">
                  <c:v>0.82763699999999996</c:v>
                </c:pt>
                <c:pt idx="41327">
                  <c:v>0.84472700000000001</c:v>
                </c:pt>
                <c:pt idx="41328">
                  <c:v>0.86425799999999997</c:v>
                </c:pt>
                <c:pt idx="41329">
                  <c:v>0.88378900000000005</c:v>
                </c:pt>
                <c:pt idx="41330">
                  <c:v>0.92040999999999995</c:v>
                </c:pt>
                <c:pt idx="41331">
                  <c:v>0.91796900000000003</c:v>
                </c:pt>
                <c:pt idx="41332">
                  <c:v>0.930176</c:v>
                </c:pt>
                <c:pt idx="41333">
                  <c:v>0.95459000000000005</c:v>
                </c:pt>
                <c:pt idx="41334">
                  <c:v>0.97412100000000001</c:v>
                </c:pt>
                <c:pt idx="41335">
                  <c:v>0.96923800000000004</c:v>
                </c:pt>
                <c:pt idx="41336">
                  <c:v>0.98632799999999998</c:v>
                </c:pt>
                <c:pt idx="41337">
                  <c:v>1.00586</c:v>
                </c:pt>
                <c:pt idx="41338">
                  <c:v>1.02051</c:v>
                </c:pt>
                <c:pt idx="41339">
                  <c:v>1.01074</c:v>
                </c:pt>
                <c:pt idx="41340">
                  <c:v>1.01074</c:v>
                </c:pt>
                <c:pt idx="41341">
                  <c:v>1.0424800000000001</c:v>
                </c:pt>
                <c:pt idx="41342">
                  <c:v>1.02783</c:v>
                </c:pt>
                <c:pt idx="41343">
                  <c:v>1.0400400000000001</c:v>
                </c:pt>
                <c:pt idx="41344">
                  <c:v>1.0522499999999999</c:v>
                </c:pt>
                <c:pt idx="41345">
                  <c:v>1.0546899999999999</c:v>
                </c:pt>
                <c:pt idx="41346">
                  <c:v>1.0620099999999999</c:v>
                </c:pt>
                <c:pt idx="41347">
                  <c:v>1.0376000000000001</c:v>
                </c:pt>
                <c:pt idx="41348">
                  <c:v>1.0449200000000001</c:v>
                </c:pt>
                <c:pt idx="41349">
                  <c:v>1.0400400000000001</c:v>
                </c:pt>
                <c:pt idx="41350">
                  <c:v>1.0376000000000001</c:v>
                </c:pt>
                <c:pt idx="41351">
                  <c:v>1.0400400000000001</c:v>
                </c:pt>
                <c:pt idx="41352">
                  <c:v>1.0424800000000001</c:v>
                </c:pt>
                <c:pt idx="41353">
                  <c:v>1.0376000000000001</c:v>
                </c:pt>
                <c:pt idx="41354">
                  <c:v>1.0083</c:v>
                </c:pt>
                <c:pt idx="41355">
                  <c:v>1.00098</c:v>
                </c:pt>
                <c:pt idx="41356">
                  <c:v>1.01074</c:v>
                </c:pt>
                <c:pt idx="41357">
                  <c:v>0.95703099999999997</c:v>
                </c:pt>
                <c:pt idx="41358">
                  <c:v>0.97656200000000004</c:v>
                </c:pt>
                <c:pt idx="41359">
                  <c:v>1.00342</c:v>
                </c:pt>
                <c:pt idx="41360">
                  <c:v>0.94726600000000005</c:v>
                </c:pt>
                <c:pt idx="41361">
                  <c:v>0.9375</c:v>
                </c:pt>
                <c:pt idx="41362">
                  <c:v>0.91308599999999995</c:v>
                </c:pt>
                <c:pt idx="41363">
                  <c:v>0.89355499999999999</c:v>
                </c:pt>
                <c:pt idx="41364">
                  <c:v>0.86914100000000005</c:v>
                </c:pt>
                <c:pt idx="41365">
                  <c:v>0.85449200000000003</c:v>
                </c:pt>
                <c:pt idx="41366">
                  <c:v>0.84228499999999995</c:v>
                </c:pt>
                <c:pt idx="41367">
                  <c:v>0.83740199999999998</c:v>
                </c:pt>
                <c:pt idx="41368">
                  <c:v>0.81787100000000001</c:v>
                </c:pt>
                <c:pt idx="41369">
                  <c:v>0.79589799999999999</c:v>
                </c:pt>
                <c:pt idx="41370">
                  <c:v>0.76904300000000003</c:v>
                </c:pt>
                <c:pt idx="41371">
                  <c:v>0.75195299999999998</c:v>
                </c:pt>
                <c:pt idx="41372">
                  <c:v>0.68847700000000001</c:v>
                </c:pt>
                <c:pt idx="41373">
                  <c:v>0.68847700000000001</c:v>
                </c:pt>
                <c:pt idx="41374">
                  <c:v>0.65917999999999999</c:v>
                </c:pt>
                <c:pt idx="41375">
                  <c:v>0.64209000000000005</c:v>
                </c:pt>
                <c:pt idx="41376">
                  <c:v>0.617676</c:v>
                </c:pt>
                <c:pt idx="41377">
                  <c:v>0.57617200000000002</c:v>
                </c:pt>
                <c:pt idx="41378">
                  <c:v>0.56152299999999999</c:v>
                </c:pt>
                <c:pt idx="41379">
                  <c:v>0.53222700000000001</c:v>
                </c:pt>
                <c:pt idx="41380">
                  <c:v>0.51269500000000001</c:v>
                </c:pt>
                <c:pt idx="41381">
                  <c:v>0.47119100000000003</c:v>
                </c:pt>
                <c:pt idx="41382">
                  <c:v>0.45166000000000001</c:v>
                </c:pt>
                <c:pt idx="41383">
                  <c:v>0.40527299999999999</c:v>
                </c:pt>
                <c:pt idx="41384">
                  <c:v>0.383301</c:v>
                </c:pt>
                <c:pt idx="41385">
                  <c:v>0.34912100000000001</c:v>
                </c:pt>
                <c:pt idx="41386">
                  <c:v>0.32958999999999999</c:v>
                </c:pt>
                <c:pt idx="41387">
                  <c:v>0.28076200000000001</c:v>
                </c:pt>
                <c:pt idx="41388">
                  <c:v>0.25634800000000002</c:v>
                </c:pt>
                <c:pt idx="41389">
                  <c:v>0.229492</c:v>
                </c:pt>
                <c:pt idx="41390">
                  <c:v>0.20752000000000001</c:v>
                </c:pt>
                <c:pt idx="41391">
                  <c:v>0.17089799999999999</c:v>
                </c:pt>
                <c:pt idx="41392">
                  <c:v>0.12939500000000001</c:v>
                </c:pt>
                <c:pt idx="41393">
                  <c:v>9.7656199999999999E-2</c:v>
                </c:pt>
                <c:pt idx="41394">
                  <c:v>6.1035199999999998E-2</c:v>
                </c:pt>
                <c:pt idx="41395">
                  <c:v>3.41797E-2</c:v>
                </c:pt>
                <c:pt idx="41396">
                  <c:v>0</c:v>
                </c:pt>
                <c:pt idx="41397">
                  <c:v>-2.4414100000000001E-2</c:v>
                </c:pt>
                <c:pt idx="41398">
                  <c:v>-8.7890599999999999E-2</c:v>
                </c:pt>
                <c:pt idx="41399">
                  <c:v>-8.5449200000000003E-2</c:v>
                </c:pt>
                <c:pt idx="41400">
                  <c:v>-0.12207</c:v>
                </c:pt>
                <c:pt idx="41401">
                  <c:v>-0.15625</c:v>
                </c:pt>
                <c:pt idx="41402">
                  <c:v>-0.17578099999999999</c:v>
                </c:pt>
                <c:pt idx="41403">
                  <c:v>-0.222168</c:v>
                </c:pt>
                <c:pt idx="41404">
                  <c:v>-0.25390600000000002</c:v>
                </c:pt>
                <c:pt idx="41405">
                  <c:v>-0.29296899999999998</c:v>
                </c:pt>
                <c:pt idx="41406">
                  <c:v>-0.30761699999999997</c:v>
                </c:pt>
                <c:pt idx="41407">
                  <c:v>-0.35400399999999999</c:v>
                </c:pt>
                <c:pt idx="41408">
                  <c:v>-0.36865199999999998</c:v>
                </c:pt>
                <c:pt idx="41409">
                  <c:v>-0.41259800000000002</c:v>
                </c:pt>
                <c:pt idx="41410">
                  <c:v>-0.43945299999999998</c:v>
                </c:pt>
                <c:pt idx="41411">
                  <c:v>-0.46630899999999997</c:v>
                </c:pt>
                <c:pt idx="41412">
                  <c:v>-0.49804700000000002</c:v>
                </c:pt>
                <c:pt idx="41413">
                  <c:v>-0.50537100000000001</c:v>
                </c:pt>
                <c:pt idx="41414">
                  <c:v>-0.54199200000000003</c:v>
                </c:pt>
                <c:pt idx="41415">
                  <c:v>-0.57372999999999996</c:v>
                </c:pt>
                <c:pt idx="41416">
                  <c:v>-0.60546900000000003</c:v>
                </c:pt>
                <c:pt idx="41417">
                  <c:v>-0.61279300000000003</c:v>
                </c:pt>
                <c:pt idx="41418">
                  <c:v>-0.65185499999999996</c:v>
                </c:pt>
                <c:pt idx="41419">
                  <c:v>-0.67138699999999996</c:v>
                </c:pt>
                <c:pt idx="41420">
                  <c:v>-0.68603499999999995</c:v>
                </c:pt>
                <c:pt idx="41421">
                  <c:v>-0.72265599999999997</c:v>
                </c:pt>
                <c:pt idx="41422">
                  <c:v>-0.73730499999999999</c:v>
                </c:pt>
                <c:pt idx="41423">
                  <c:v>-0.76660200000000001</c:v>
                </c:pt>
                <c:pt idx="41424">
                  <c:v>-0.77880899999999997</c:v>
                </c:pt>
                <c:pt idx="41425">
                  <c:v>-0.82031200000000004</c:v>
                </c:pt>
                <c:pt idx="41426">
                  <c:v>-0.852051</c:v>
                </c:pt>
                <c:pt idx="41427">
                  <c:v>-0.83007799999999998</c:v>
                </c:pt>
                <c:pt idx="41428">
                  <c:v>-0.84472700000000001</c:v>
                </c:pt>
                <c:pt idx="41429">
                  <c:v>-0.87646500000000005</c:v>
                </c:pt>
                <c:pt idx="41430">
                  <c:v>-0.88378900000000005</c:v>
                </c:pt>
                <c:pt idx="41431">
                  <c:v>-0.87890599999999997</c:v>
                </c:pt>
                <c:pt idx="41432">
                  <c:v>-0.90576199999999996</c:v>
                </c:pt>
                <c:pt idx="41433">
                  <c:v>-0.930176</c:v>
                </c:pt>
                <c:pt idx="41434">
                  <c:v>-0.92285200000000001</c:v>
                </c:pt>
                <c:pt idx="41435">
                  <c:v>-0.93994100000000003</c:v>
                </c:pt>
                <c:pt idx="41436">
                  <c:v>-0.93994100000000003</c:v>
                </c:pt>
                <c:pt idx="41437">
                  <c:v>-0.9375</c:v>
                </c:pt>
                <c:pt idx="41438">
                  <c:v>-0.94970699999999997</c:v>
                </c:pt>
                <c:pt idx="41439">
                  <c:v>-0.97412100000000001</c:v>
                </c:pt>
                <c:pt idx="41440">
                  <c:v>-0.96679700000000002</c:v>
                </c:pt>
                <c:pt idx="41441">
                  <c:v>-0.96435499999999996</c:v>
                </c:pt>
                <c:pt idx="41442">
                  <c:v>-0.96679700000000002</c:v>
                </c:pt>
                <c:pt idx="41443">
                  <c:v>-0.97167999999999999</c:v>
                </c:pt>
                <c:pt idx="41444">
                  <c:v>-0.95703099999999997</c:v>
                </c:pt>
                <c:pt idx="41445">
                  <c:v>-0.96923800000000004</c:v>
                </c:pt>
                <c:pt idx="41446">
                  <c:v>-0.94726600000000005</c:v>
                </c:pt>
                <c:pt idx="41447">
                  <c:v>-0.95214799999999999</c:v>
                </c:pt>
                <c:pt idx="41448">
                  <c:v>-0.944824</c:v>
                </c:pt>
                <c:pt idx="41449">
                  <c:v>-0.93261700000000003</c:v>
                </c:pt>
                <c:pt idx="41450">
                  <c:v>-0.91552699999999998</c:v>
                </c:pt>
                <c:pt idx="41451">
                  <c:v>-0.92529300000000003</c:v>
                </c:pt>
                <c:pt idx="41452">
                  <c:v>-0.90332000000000001</c:v>
                </c:pt>
                <c:pt idx="41453">
                  <c:v>-0.89599600000000001</c:v>
                </c:pt>
                <c:pt idx="41454">
                  <c:v>-0.90332000000000001</c:v>
                </c:pt>
                <c:pt idx="41455">
                  <c:v>-0.87158199999999997</c:v>
                </c:pt>
                <c:pt idx="41456">
                  <c:v>-0.852051</c:v>
                </c:pt>
                <c:pt idx="41457">
                  <c:v>-0.83740199999999998</c:v>
                </c:pt>
                <c:pt idx="41458">
                  <c:v>-0.81542999999999999</c:v>
                </c:pt>
                <c:pt idx="41459">
                  <c:v>-0.79834000000000005</c:v>
                </c:pt>
                <c:pt idx="41460">
                  <c:v>-0.77148399999999995</c:v>
                </c:pt>
                <c:pt idx="41461">
                  <c:v>-0.76415999999999995</c:v>
                </c:pt>
                <c:pt idx="41462">
                  <c:v>-0.75195299999999998</c:v>
                </c:pt>
                <c:pt idx="41463">
                  <c:v>-0.72509800000000002</c:v>
                </c:pt>
                <c:pt idx="41464">
                  <c:v>-0.69091800000000003</c:v>
                </c:pt>
                <c:pt idx="41465">
                  <c:v>-0.66650399999999999</c:v>
                </c:pt>
                <c:pt idx="41466">
                  <c:v>-0.64209000000000005</c:v>
                </c:pt>
                <c:pt idx="41467">
                  <c:v>-0.65429700000000002</c:v>
                </c:pt>
                <c:pt idx="41468">
                  <c:v>-0.60058599999999995</c:v>
                </c:pt>
                <c:pt idx="41469">
                  <c:v>-0.58593799999999996</c:v>
                </c:pt>
                <c:pt idx="41470">
                  <c:v>-0.55175799999999997</c:v>
                </c:pt>
                <c:pt idx="41471">
                  <c:v>-0.51269500000000001</c:v>
                </c:pt>
                <c:pt idx="41472">
                  <c:v>-0.49804700000000002</c:v>
                </c:pt>
                <c:pt idx="41473">
                  <c:v>-0.461426</c:v>
                </c:pt>
                <c:pt idx="41474">
                  <c:v>-0.44189499999999998</c:v>
                </c:pt>
                <c:pt idx="41475">
                  <c:v>-0.40527299999999999</c:v>
                </c:pt>
                <c:pt idx="41476">
                  <c:v>-0.36621100000000001</c:v>
                </c:pt>
                <c:pt idx="41477">
                  <c:v>-0.34667999999999999</c:v>
                </c:pt>
                <c:pt idx="41478">
                  <c:v>-0.27587899999999999</c:v>
                </c:pt>
                <c:pt idx="41479">
                  <c:v>-0.26855499999999999</c:v>
                </c:pt>
                <c:pt idx="41480">
                  <c:v>-0.234375</c:v>
                </c:pt>
                <c:pt idx="41481">
                  <c:v>-0.21728500000000001</c:v>
                </c:pt>
                <c:pt idx="41482">
                  <c:v>-0.19775400000000001</c:v>
                </c:pt>
                <c:pt idx="41483">
                  <c:v>-0.163574</c:v>
                </c:pt>
                <c:pt idx="41484">
                  <c:v>-0.12939500000000001</c:v>
                </c:pt>
                <c:pt idx="41485">
                  <c:v>-8.5449200000000003E-2</c:v>
                </c:pt>
                <c:pt idx="41486">
                  <c:v>-5.8593800000000001E-2</c:v>
                </c:pt>
                <c:pt idx="41487">
                  <c:v>-2.4414100000000001E-2</c:v>
                </c:pt>
                <c:pt idx="41488">
                  <c:v>1.7089799999999999E-2</c:v>
                </c:pt>
                <c:pt idx="41489">
                  <c:v>7.0800799999999997E-2</c:v>
                </c:pt>
                <c:pt idx="41490">
                  <c:v>8.0566399999999996E-2</c:v>
                </c:pt>
                <c:pt idx="41491">
                  <c:v>0.107422</c:v>
                </c:pt>
                <c:pt idx="41492">
                  <c:v>0.144043</c:v>
                </c:pt>
                <c:pt idx="41493">
                  <c:v>0.20019500000000001</c:v>
                </c:pt>
                <c:pt idx="41494">
                  <c:v>0.21484400000000001</c:v>
                </c:pt>
                <c:pt idx="41495">
                  <c:v>0.222168</c:v>
                </c:pt>
                <c:pt idx="41496">
                  <c:v>0.28076200000000001</c:v>
                </c:pt>
                <c:pt idx="41497">
                  <c:v>0.32714799999999999</c:v>
                </c:pt>
                <c:pt idx="41498">
                  <c:v>0.33447300000000002</c:v>
                </c:pt>
                <c:pt idx="41499">
                  <c:v>0.42968800000000001</c:v>
                </c:pt>
                <c:pt idx="41500">
                  <c:v>0.397949</c:v>
                </c:pt>
                <c:pt idx="41501">
                  <c:v>0.43212899999999999</c:v>
                </c:pt>
                <c:pt idx="41502">
                  <c:v>0.48095700000000002</c:v>
                </c:pt>
                <c:pt idx="41503">
                  <c:v>0.50292999999999999</c:v>
                </c:pt>
                <c:pt idx="41504">
                  <c:v>0.52734400000000003</c:v>
                </c:pt>
                <c:pt idx="41505">
                  <c:v>0.546875</c:v>
                </c:pt>
                <c:pt idx="41506">
                  <c:v>0.57372999999999996</c:v>
                </c:pt>
                <c:pt idx="41507">
                  <c:v>0.61035200000000001</c:v>
                </c:pt>
                <c:pt idx="41508">
                  <c:v>0.65429700000000002</c:v>
                </c:pt>
                <c:pt idx="41509">
                  <c:v>0.66650399999999999</c:v>
                </c:pt>
                <c:pt idx="41510">
                  <c:v>0.68603499999999995</c:v>
                </c:pt>
                <c:pt idx="41511">
                  <c:v>0.71777299999999999</c:v>
                </c:pt>
                <c:pt idx="41512">
                  <c:v>0.73974600000000001</c:v>
                </c:pt>
                <c:pt idx="41513">
                  <c:v>0.77148399999999995</c:v>
                </c:pt>
                <c:pt idx="41514">
                  <c:v>0.77880899999999997</c:v>
                </c:pt>
                <c:pt idx="41515">
                  <c:v>0.80810499999999996</c:v>
                </c:pt>
                <c:pt idx="41516">
                  <c:v>0.82275399999999999</c:v>
                </c:pt>
                <c:pt idx="41517">
                  <c:v>0.83984400000000003</c:v>
                </c:pt>
                <c:pt idx="41518">
                  <c:v>0.86425799999999997</c:v>
                </c:pt>
                <c:pt idx="41519">
                  <c:v>0.86181600000000003</c:v>
                </c:pt>
                <c:pt idx="41520">
                  <c:v>0.89843799999999996</c:v>
                </c:pt>
                <c:pt idx="41521">
                  <c:v>0.91308599999999995</c:v>
                </c:pt>
                <c:pt idx="41522">
                  <c:v>0.93505899999999997</c:v>
                </c:pt>
                <c:pt idx="41523">
                  <c:v>0.96679700000000002</c:v>
                </c:pt>
                <c:pt idx="41524">
                  <c:v>0.96923800000000004</c:v>
                </c:pt>
                <c:pt idx="41525">
                  <c:v>0.97412100000000001</c:v>
                </c:pt>
                <c:pt idx="41526">
                  <c:v>0.97900399999999999</c:v>
                </c:pt>
                <c:pt idx="41527">
                  <c:v>0.99365199999999998</c:v>
                </c:pt>
                <c:pt idx="41528">
                  <c:v>1.00586</c:v>
                </c:pt>
                <c:pt idx="41529">
                  <c:v>1.00098</c:v>
                </c:pt>
                <c:pt idx="41530">
                  <c:v>1.02051</c:v>
                </c:pt>
                <c:pt idx="41531">
                  <c:v>1.03027</c:v>
                </c:pt>
                <c:pt idx="41532">
                  <c:v>1.0424800000000001</c:v>
                </c:pt>
                <c:pt idx="41533">
                  <c:v>1.02539</c:v>
                </c:pt>
                <c:pt idx="41534">
                  <c:v>1.0449200000000001</c:v>
                </c:pt>
                <c:pt idx="41535">
                  <c:v>1.0400400000000001</c:v>
                </c:pt>
                <c:pt idx="41536">
                  <c:v>1.0668899999999999</c:v>
                </c:pt>
                <c:pt idx="41537">
                  <c:v>1.0449200000000001</c:v>
                </c:pt>
                <c:pt idx="41538">
                  <c:v>1.0351600000000001</c:v>
                </c:pt>
                <c:pt idx="41539">
                  <c:v>1.0595699999999999</c:v>
                </c:pt>
                <c:pt idx="41540">
                  <c:v>1.03271</c:v>
                </c:pt>
                <c:pt idx="41541">
                  <c:v>1.0424800000000001</c:v>
                </c:pt>
                <c:pt idx="41542">
                  <c:v>1.02783</c:v>
                </c:pt>
                <c:pt idx="41543">
                  <c:v>1.01318</c:v>
                </c:pt>
                <c:pt idx="41544">
                  <c:v>1.01562</c:v>
                </c:pt>
                <c:pt idx="41545">
                  <c:v>1.00586</c:v>
                </c:pt>
                <c:pt idx="41546">
                  <c:v>1.01074</c:v>
                </c:pt>
                <c:pt idx="41547">
                  <c:v>0.96679700000000002</c:v>
                </c:pt>
                <c:pt idx="41548">
                  <c:v>0.96923800000000004</c:v>
                </c:pt>
                <c:pt idx="41549">
                  <c:v>0.94238299999999997</c:v>
                </c:pt>
                <c:pt idx="41550">
                  <c:v>0.96191400000000005</c:v>
                </c:pt>
                <c:pt idx="41551">
                  <c:v>0.94726600000000005</c:v>
                </c:pt>
                <c:pt idx="41552">
                  <c:v>0.9375</c:v>
                </c:pt>
                <c:pt idx="41553">
                  <c:v>0.89843799999999996</c:v>
                </c:pt>
                <c:pt idx="41554">
                  <c:v>0.90087899999999999</c:v>
                </c:pt>
                <c:pt idx="41555">
                  <c:v>0.87402299999999999</c:v>
                </c:pt>
                <c:pt idx="41556">
                  <c:v>0.84960899999999995</c:v>
                </c:pt>
                <c:pt idx="41557">
                  <c:v>0.83496099999999995</c:v>
                </c:pt>
                <c:pt idx="41558">
                  <c:v>0.80810499999999996</c:v>
                </c:pt>
                <c:pt idx="41559">
                  <c:v>0.80810499999999996</c:v>
                </c:pt>
                <c:pt idx="41560">
                  <c:v>0.78125</c:v>
                </c:pt>
                <c:pt idx="41561">
                  <c:v>0.75195299999999998</c:v>
                </c:pt>
                <c:pt idx="41562">
                  <c:v>0.710449</c:v>
                </c:pt>
                <c:pt idx="41563">
                  <c:v>0.703125</c:v>
                </c:pt>
                <c:pt idx="41564">
                  <c:v>0.67627000000000004</c:v>
                </c:pt>
                <c:pt idx="41565">
                  <c:v>0.64697300000000002</c:v>
                </c:pt>
                <c:pt idx="41566">
                  <c:v>0.63964799999999999</c:v>
                </c:pt>
                <c:pt idx="41567">
                  <c:v>0.61279300000000003</c:v>
                </c:pt>
                <c:pt idx="41568">
                  <c:v>0.57861300000000004</c:v>
                </c:pt>
                <c:pt idx="41569">
                  <c:v>0.546875</c:v>
                </c:pt>
                <c:pt idx="41570">
                  <c:v>0.51025399999999999</c:v>
                </c:pt>
                <c:pt idx="41571">
                  <c:v>0.49804700000000002</c:v>
                </c:pt>
                <c:pt idx="41572">
                  <c:v>0.46630899999999997</c:v>
                </c:pt>
                <c:pt idx="41573">
                  <c:v>0.43945299999999998</c:v>
                </c:pt>
                <c:pt idx="41574">
                  <c:v>0.400391</c:v>
                </c:pt>
                <c:pt idx="41575">
                  <c:v>0.36376999999999998</c:v>
                </c:pt>
                <c:pt idx="41576">
                  <c:v>0.34912100000000001</c:v>
                </c:pt>
                <c:pt idx="41577">
                  <c:v>0.30029299999999998</c:v>
                </c:pt>
                <c:pt idx="41578">
                  <c:v>0.27587899999999999</c:v>
                </c:pt>
                <c:pt idx="41579">
                  <c:v>0.239258</c:v>
                </c:pt>
                <c:pt idx="41580">
                  <c:v>0.21240200000000001</c:v>
                </c:pt>
                <c:pt idx="41581">
                  <c:v>0.18310499999999999</c:v>
                </c:pt>
                <c:pt idx="41582">
                  <c:v>0.158691</c:v>
                </c:pt>
                <c:pt idx="41583">
                  <c:v>0.119629</c:v>
                </c:pt>
                <c:pt idx="41584">
                  <c:v>9.2773400000000006E-2</c:v>
                </c:pt>
                <c:pt idx="41585">
                  <c:v>6.3476599999999994E-2</c:v>
                </c:pt>
                <c:pt idx="41586">
                  <c:v>2.4414100000000001E-2</c:v>
                </c:pt>
                <c:pt idx="41587">
                  <c:v>0</c:v>
                </c:pt>
                <c:pt idx="41588">
                  <c:v>-2.1972700000000001E-2</c:v>
                </c:pt>
                <c:pt idx="41589">
                  <c:v>-7.5683600000000004E-2</c:v>
                </c:pt>
                <c:pt idx="41590">
                  <c:v>-0.151367</c:v>
                </c:pt>
                <c:pt idx="41591">
                  <c:v>-0.13427700000000001</c:v>
                </c:pt>
                <c:pt idx="41592">
                  <c:v>-0.166016</c:v>
                </c:pt>
                <c:pt idx="41593">
                  <c:v>-0.19775400000000001</c:v>
                </c:pt>
                <c:pt idx="41594">
                  <c:v>-0.236816</c:v>
                </c:pt>
                <c:pt idx="41595">
                  <c:v>-0.27587899999999999</c:v>
                </c:pt>
                <c:pt idx="41596">
                  <c:v>-0.28808600000000001</c:v>
                </c:pt>
                <c:pt idx="41597">
                  <c:v>-0.32470700000000002</c:v>
                </c:pt>
                <c:pt idx="41598">
                  <c:v>-0.35400399999999999</c:v>
                </c:pt>
                <c:pt idx="41599">
                  <c:v>-0.383301</c:v>
                </c:pt>
                <c:pt idx="41600">
                  <c:v>-0.41503899999999999</c:v>
                </c:pt>
                <c:pt idx="41601">
                  <c:v>-0.44677699999999998</c:v>
                </c:pt>
                <c:pt idx="41602">
                  <c:v>-0.461426</c:v>
                </c:pt>
                <c:pt idx="41603">
                  <c:v>-0.49804700000000002</c:v>
                </c:pt>
                <c:pt idx="41604">
                  <c:v>-0.53222700000000001</c:v>
                </c:pt>
                <c:pt idx="41605">
                  <c:v>-0.56152299999999999</c:v>
                </c:pt>
                <c:pt idx="41606">
                  <c:v>-0.58349600000000001</c:v>
                </c:pt>
                <c:pt idx="41607">
                  <c:v>-0.60058599999999995</c:v>
                </c:pt>
                <c:pt idx="41608">
                  <c:v>-0.63964799999999999</c:v>
                </c:pt>
                <c:pt idx="41609">
                  <c:v>-0.65429700000000002</c:v>
                </c:pt>
                <c:pt idx="41610">
                  <c:v>-0.69091800000000003</c:v>
                </c:pt>
                <c:pt idx="41611">
                  <c:v>-0.69091800000000003</c:v>
                </c:pt>
                <c:pt idx="41612">
                  <c:v>-0.71533199999999997</c:v>
                </c:pt>
                <c:pt idx="41613">
                  <c:v>-0.75683599999999995</c:v>
                </c:pt>
                <c:pt idx="41614">
                  <c:v>-0.75683599999999995</c:v>
                </c:pt>
                <c:pt idx="41615">
                  <c:v>-0.79101600000000005</c:v>
                </c:pt>
                <c:pt idx="41616">
                  <c:v>-0.81054700000000002</c:v>
                </c:pt>
                <c:pt idx="41617">
                  <c:v>-0.83984400000000003</c:v>
                </c:pt>
                <c:pt idx="41618">
                  <c:v>-0.81787100000000001</c:v>
                </c:pt>
                <c:pt idx="41619">
                  <c:v>-0.85693399999999997</c:v>
                </c:pt>
                <c:pt idx="41620">
                  <c:v>-0.88867200000000002</c:v>
                </c:pt>
                <c:pt idx="41621">
                  <c:v>-0.88134800000000002</c:v>
                </c:pt>
                <c:pt idx="41622">
                  <c:v>-0.91308599999999995</c:v>
                </c:pt>
                <c:pt idx="41623">
                  <c:v>-0.90820299999999998</c:v>
                </c:pt>
                <c:pt idx="41624">
                  <c:v>-0.91308599999999995</c:v>
                </c:pt>
                <c:pt idx="41625">
                  <c:v>-0.93505899999999997</c:v>
                </c:pt>
                <c:pt idx="41626">
                  <c:v>-0.93994100000000003</c:v>
                </c:pt>
                <c:pt idx="41627">
                  <c:v>-0.95947300000000002</c:v>
                </c:pt>
                <c:pt idx="41628">
                  <c:v>-0.95214799999999999</c:v>
                </c:pt>
                <c:pt idx="41629">
                  <c:v>-0.98144500000000001</c:v>
                </c:pt>
                <c:pt idx="41630">
                  <c:v>-0.95214799999999999</c:v>
                </c:pt>
                <c:pt idx="41631">
                  <c:v>-0.944824</c:v>
                </c:pt>
                <c:pt idx="41632">
                  <c:v>-0.95947300000000002</c:v>
                </c:pt>
                <c:pt idx="41633">
                  <c:v>-0.96679700000000002</c:v>
                </c:pt>
                <c:pt idx="41634">
                  <c:v>-0.97167999999999999</c:v>
                </c:pt>
                <c:pt idx="41635">
                  <c:v>-0.96435499999999996</c:v>
                </c:pt>
                <c:pt idx="41636">
                  <c:v>-0.95947300000000002</c:v>
                </c:pt>
                <c:pt idx="41637">
                  <c:v>-0.95703099999999997</c:v>
                </c:pt>
                <c:pt idx="41638">
                  <c:v>-0.95947300000000002</c:v>
                </c:pt>
                <c:pt idx="41639">
                  <c:v>-0.94726600000000005</c:v>
                </c:pt>
                <c:pt idx="41640">
                  <c:v>-0.93994100000000003</c:v>
                </c:pt>
                <c:pt idx="41641">
                  <c:v>-0.93505899999999997</c:v>
                </c:pt>
                <c:pt idx="41642">
                  <c:v>-0.93261700000000003</c:v>
                </c:pt>
                <c:pt idx="41643">
                  <c:v>-0.90332000000000001</c:v>
                </c:pt>
                <c:pt idx="41644">
                  <c:v>-0.930176</c:v>
                </c:pt>
                <c:pt idx="41645">
                  <c:v>-0.88867200000000002</c:v>
                </c:pt>
                <c:pt idx="41646">
                  <c:v>-0.87402299999999999</c:v>
                </c:pt>
                <c:pt idx="41647">
                  <c:v>-0.86181600000000003</c:v>
                </c:pt>
                <c:pt idx="41648">
                  <c:v>-0.83740199999999998</c:v>
                </c:pt>
                <c:pt idx="41649">
                  <c:v>-0.82519500000000001</c:v>
                </c:pt>
                <c:pt idx="41650">
                  <c:v>-0.81542999999999999</c:v>
                </c:pt>
                <c:pt idx="41651">
                  <c:v>-0.788574</c:v>
                </c:pt>
                <c:pt idx="41652">
                  <c:v>-0.76415999999999995</c:v>
                </c:pt>
                <c:pt idx="41653">
                  <c:v>-0.74951199999999996</c:v>
                </c:pt>
                <c:pt idx="41654">
                  <c:v>-0.73486300000000004</c:v>
                </c:pt>
                <c:pt idx="41655">
                  <c:v>-0.70556600000000003</c:v>
                </c:pt>
                <c:pt idx="41656">
                  <c:v>-0.69335899999999995</c:v>
                </c:pt>
                <c:pt idx="41657">
                  <c:v>-0.67382799999999998</c:v>
                </c:pt>
                <c:pt idx="41658">
                  <c:v>-0.63964799999999999</c:v>
                </c:pt>
                <c:pt idx="41659">
                  <c:v>-0.61035200000000001</c:v>
                </c:pt>
                <c:pt idx="41660">
                  <c:v>-0.59814500000000004</c:v>
                </c:pt>
                <c:pt idx="41661">
                  <c:v>-0.56640599999999997</c:v>
                </c:pt>
                <c:pt idx="41662">
                  <c:v>-0.52978499999999995</c:v>
                </c:pt>
                <c:pt idx="41663">
                  <c:v>-0.49560500000000002</c:v>
                </c:pt>
                <c:pt idx="41664">
                  <c:v>-0.47119100000000003</c:v>
                </c:pt>
                <c:pt idx="41665">
                  <c:v>-0.45654299999999998</c:v>
                </c:pt>
                <c:pt idx="41666">
                  <c:v>-0.40527299999999999</c:v>
                </c:pt>
                <c:pt idx="41667">
                  <c:v>-0.38818399999999997</c:v>
                </c:pt>
                <c:pt idx="41668">
                  <c:v>-0.34179700000000002</c:v>
                </c:pt>
                <c:pt idx="41669">
                  <c:v>-0.319824</c:v>
                </c:pt>
                <c:pt idx="41670">
                  <c:v>-0.29541000000000001</c:v>
                </c:pt>
                <c:pt idx="41671">
                  <c:v>-0.25634800000000002</c:v>
                </c:pt>
                <c:pt idx="41672">
                  <c:v>-0.236816</c:v>
                </c:pt>
                <c:pt idx="41673">
                  <c:v>-0.20019500000000001</c:v>
                </c:pt>
                <c:pt idx="41674">
                  <c:v>-0.166016</c:v>
                </c:pt>
                <c:pt idx="41675">
                  <c:v>-0.13671900000000001</c:v>
                </c:pt>
                <c:pt idx="41676">
                  <c:v>-0.10009800000000001</c:v>
                </c:pt>
                <c:pt idx="41677">
                  <c:v>-7.3242199999999993E-2</c:v>
                </c:pt>
                <c:pt idx="41678">
                  <c:v>-3.1738299999999997E-2</c:v>
                </c:pt>
                <c:pt idx="41679">
                  <c:v>-9.7656199999999992E-3</c:v>
                </c:pt>
                <c:pt idx="41680">
                  <c:v>3.6621099999999997E-2</c:v>
                </c:pt>
                <c:pt idx="41681">
                  <c:v>4.8828099999999999E-2</c:v>
                </c:pt>
                <c:pt idx="41682">
                  <c:v>8.5449200000000003E-2</c:v>
                </c:pt>
                <c:pt idx="41683">
                  <c:v>0.119629</c:v>
                </c:pt>
                <c:pt idx="41684">
                  <c:v>0.161133</c:v>
                </c:pt>
                <c:pt idx="41685">
                  <c:v>0.21484400000000001</c:v>
                </c:pt>
                <c:pt idx="41686">
                  <c:v>0.224609</c:v>
                </c:pt>
                <c:pt idx="41687">
                  <c:v>0.25634800000000002</c:v>
                </c:pt>
                <c:pt idx="41688">
                  <c:v>0.27587899999999999</c:v>
                </c:pt>
                <c:pt idx="41689">
                  <c:v>0.33447300000000002</c:v>
                </c:pt>
                <c:pt idx="41690">
                  <c:v>0.35156199999999999</c:v>
                </c:pt>
                <c:pt idx="41691">
                  <c:v>0.37597700000000001</c:v>
                </c:pt>
                <c:pt idx="41692">
                  <c:v>0.41503899999999999</c:v>
                </c:pt>
                <c:pt idx="41693">
                  <c:v>0.43701200000000001</c:v>
                </c:pt>
                <c:pt idx="41694">
                  <c:v>0.476074</c:v>
                </c:pt>
                <c:pt idx="41695">
                  <c:v>0.49316399999999999</c:v>
                </c:pt>
                <c:pt idx="41696">
                  <c:v>0.53466800000000003</c:v>
                </c:pt>
                <c:pt idx="41697">
                  <c:v>0.56640599999999997</c:v>
                </c:pt>
                <c:pt idx="41698">
                  <c:v>0.546875</c:v>
                </c:pt>
                <c:pt idx="41699">
                  <c:v>0.61279300000000003</c:v>
                </c:pt>
                <c:pt idx="41700">
                  <c:v>0.62011700000000003</c:v>
                </c:pt>
                <c:pt idx="41701">
                  <c:v>0.68359400000000003</c:v>
                </c:pt>
                <c:pt idx="41702">
                  <c:v>0.695801</c:v>
                </c:pt>
                <c:pt idx="41703">
                  <c:v>0.71289100000000005</c:v>
                </c:pt>
                <c:pt idx="41704">
                  <c:v>0.75195299999999998</c:v>
                </c:pt>
                <c:pt idx="41705">
                  <c:v>0.76415999999999995</c:v>
                </c:pt>
                <c:pt idx="41706">
                  <c:v>0.79101600000000005</c:v>
                </c:pt>
                <c:pt idx="41707">
                  <c:v>0.80810499999999996</c:v>
                </c:pt>
                <c:pt idx="41708">
                  <c:v>0.82031200000000004</c:v>
                </c:pt>
                <c:pt idx="41709">
                  <c:v>0.83252000000000004</c:v>
                </c:pt>
                <c:pt idx="41710">
                  <c:v>0.84960899999999995</c:v>
                </c:pt>
                <c:pt idx="41711">
                  <c:v>0.87890599999999997</c:v>
                </c:pt>
                <c:pt idx="41712">
                  <c:v>0.90332000000000001</c:v>
                </c:pt>
                <c:pt idx="41713">
                  <c:v>0.91064500000000004</c:v>
                </c:pt>
                <c:pt idx="41714">
                  <c:v>0.93505899999999997</c:v>
                </c:pt>
                <c:pt idx="41715">
                  <c:v>0.930176</c:v>
                </c:pt>
                <c:pt idx="41716">
                  <c:v>0.97412100000000001</c:v>
                </c:pt>
                <c:pt idx="41717">
                  <c:v>0.97656200000000004</c:v>
                </c:pt>
                <c:pt idx="41718">
                  <c:v>0.98388699999999996</c:v>
                </c:pt>
                <c:pt idx="41719">
                  <c:v>0.99609400000000003</c:v>
                </c:pt>
                <c:pt idx="41720">
                  <c:v>1.00098</c:v>
                </c:pt>
                <c:pt idx="41721">
                  <c:v>1.01318</c:v>
                </c:pt>
                <c:pt idx="41722">
                  <c:v>1.02539</c:v>
                </c:pt>
                <c:pt idx="41723">
                  <c:v>1.01318</c:v>
                </c:pt>
                <c:pt idx="41724">
                  <c:v>1.02783</c:v>
                </c:pt>
                <c:pt idx="41725">
                  <c:v>1.02051</c:v>
                </c:pt>
                <c:pt idx="41726">
                  <c:v>1.0376000000000001</c:v>
                </c:pt>
                <c:pt idx="41727">
                  <c:v>1.0351600000000001</c:v>
                </c:pt>
                <c:pt idx="41728">
                  <c:v>1.0424800000000001</c:v>
                </c:pt>
                <c:pt idx="41729">
                  <c:v>1.01562</c:v>
                </c:pt>
                <c:pt idx="41730">
                  <c:v>1.02295</c:v>
                </c:pt>
                <c:pt idx="41731">
                  <c:v>1.02783</c:v>
                </c:pt>
                <c:pt idx="41732">
                  <c:v>1.03027</c:v>
                </c:pt>
                <c:pt idx="41733">
                  <c:v>1.03027</c:v>
                </c:pt>
                <c:pt idx="41734">
                  <c:v>1.02539</c:v>
                </c:pt>
                <c:pt idx="41735">
                  <c:v>1.01074</c:v>
                </c:pt>
                <c:pt idx="41736">
                  <c:v>1.00342</c:v>
                </c:pt>
                <c:pt idx="41737">
                  <c:v>0.97900399999999999</c:v>
                </c:pt>
                <c:pt idx="41738">
                  <c:v>0.98388699999999996</c:v>
                </c:pt>
                <c:pt idx="41739">
                  <c:v>0.97412100000000001</c:v>
                </c:pt>
                <c:pt idx="41740">
                  <c:v>0.95703099999999997</c:v>
                </c:pt>
                <c:pt idx="41741">
                  <c:v>0.95459000000000005</c:v>
                </c:pt>
                <c:pt idx="41742">
                  <c:v>0.9375</c:v>
                </c:pt>
                <c:pt idx="41743">
                  <c:v>0.93261700000000003</c:v>
                </c:pt>
                <c:pt idx="41744">
                  <c:v>0.90576199999999996</c:v>
                </c:pt>
                <c:pt idx="41745">
                  <c:v>0.89111300000000004</c:v>
                </c:pt>
                <c:pt idx="41746">
                  <c:v>0.86914100000000005</c:v>
                </c:pt>
                <c:pt idx="41747">
                  <c:v>0.84472700000000001</c:v>
                </c:pt>
                <c:pt idx="41748">
                  <c:v>0.83252000000000004</c:v>
                </c:pt>
                <c:pt idx="41749">
                  <c:v>0.81054700000000002</c:v>
                </c:pt>
                <c:pt idx="41750">
                  <c:v>0.77636700000000003</c:v>
                </c:pt>
                <c:pt idx="41751">
                  <c:v>0.773926</c:v>
                </c:pt>
                <c:pt idx="41752">
                  <c:v>0.72997999999999996</c:v>
                </c:pt>
                <c:pt idx="41753">
                  <c:v>0.72509800000000002</c:v>
                </c:pt>
                <c:pt idx="41754">
                  <c:v>0.69824200000000003</c:v>
                </c:pt>
                <c:pt idx="41755">
                  <c:v>0.65917999999999999</c:v>
                </c:pt>
                <c:pt idx="41756">
                  <c:v>0.65673800000000004</c:v>
                </c:pt>
                <c:pt idx="41757">
                  <c:v>0.62988299999999997</c:v>
                </c:pt>
                <c:pt idx="41758">
                  <c:v>0.59570299999999998</c:v>
                </c:pt>
                <c:pt idx="41759">
                  <c:v>0.57617200000000002</c:v>
                </c:pt>
                <c:pt idx="41760">
                  <c:v>0.53466800000000003</c:v>
                </c:pt>
                <c:pt idx="41761">
                  <c:v>0.51757799999999998</c:v>
                </c:pt>
                <c:pt idx="41762">
                  <c:v>0.47119100000000003</c:v>
                </c:pt>
                <c:pt idx="41763">
                  <c:v>0.461426</c:v>
                </c:pt>
                <c:pt idx="41764">
                  <c:v>0.41748000000000002</c:v>
                </c:pt>
                <c:pt idx="41765">
                  <c:v>0.400391</c:v>
                </c:pt>
                <c:pt idx="41766">
                  <c:v>0.37597700000000001</c:v>
                </c:pt>
                <c:pt idx="41767">
                  <c:v>0.33691399999999999</c:v>
                </c:pt>
                <c:pt idx="41768">
                  <c:v>0.30029299999999998</c:v>
                </c:pt>
                <c:pt idx="41769">
                  <c:v>0.28320299999999998</c:v>
                </c:pt>
                <c:pt idx="41770">
                  <c:v>0.25146499999999999</c:v>
                </c:pt>
                <c:pt idx="41771">
                  <c:v>0.21972700000000001</c:v>
                </c:pt>
                <c:pt idx="41772">
                  <c:v>0.17333999999999999</c:v>
                </c:pt>
                <c:pt idx="41773">
                  <c:v>0.163574</c:v>
                </c:pt>
                <c:pt idx="41774">
                  <c:v>0.12207</c:v>
                </c:pt>
                <c:pt idx="41775">
                  <c:v>8.5449200000000003E-2</c:v>
                </c:pt>
                <c:pt idx="41776">
                  <c:v>6.1035199999999998E-2</c:v>
                </c:pt>
                <c:pt idx="41777">
                  <c:v>7.3242200000000002E-3</c:v>
                </c:pt>
                <c:pt idx="41778">
                  <c:v>-1.2207000000000001E-2</c:v>
                </c:pt>
                <c:pt idx="41779">
                  <c:v>-3.90625E-2</c:v>
                </c:pt>
                <c:pt idx="41780">
                  <c:v>-0.151367</c:v>
                </c:pt>
                <c:pt idx="41781">
                  <c:v>-0.10009800000000001</c:v>
                </c:pt>
                <c:pt idx="41782">
                  <c:v>-0.13916000000000001</c:v>
                </c:pt>
                <c:pt idx="41783">
                  <c:v>-0.166016</c:v>
                </c:pt>
                <c:pt idx="41784">
                  <c:v>-0.20752000000000001</c:v>
                </c:pt>
                <c:pt idx="41785">
                  <c:v>-0.234375</c:v>
                </c:pt>
                <c:pt idx="41786">
                  <c:v>-0.26123000000000002</c:v>
                </c:pt>
                <c:pt idx="41787">
                  <c:v>-0.3125</c:v>
                </c:pt>
                <c:pt idx="41788">
                  <c:v>-0.32470700000000002</c:v>
                </c:pt>
                <c:pt idx="41789">
                  <c:v>-0.383301</c:v>
                </c:pt>
                <c:pt idx="41790">
                  <c:v>-0.397949</c:v>
                </c:pt>
                <c:pt idx="41791">
                  <c:v>-0.41992200000000002</c:v>
                </c:pt>
                <c:pt idx="41792">
                  <c:v>-0.44921899999999998</c:v>
                </c:pt>
                <c:pt idx="41793">
                  <c:v>-0.47363300000000003</c:v>
                </c:pt>
                <c:pt idx="41794">
                  <c:v>-0.51269500000000001</c:v>
                </c:pt>
                <c:pt idx="41795">
                  <c:v>-0.54199200000000003</c:v>
                </c:pt>
                <c:pt idx="41796">
                  <c:v>-0.554199</c:v>
                </c:pt>
                <c:pt idx="41797">
                  <c:v>-0.59082000000000001</c:v>
                </c:pt>
                <c:pt idx="41798">
                  <c:v>-0.625</c:v>
                </c:pt>
                <c:pt idx="41799">
                  <c:v>-0.64209000000000005</c:v>
                </c:pt>
                <c:pt idx="41800">
                  <c:v>-0.66650399999999999</c:v>
                </c:pt>
                <c:pt idx="41801">
                  <c:v>-0.68847700000000001</c:v>
                </c:pt>
                <c:pt idx="41802">
                  <c:v>-0.70556600000000003</c:v>
                </c:pt>
                <c:pt idx="41803">
                  <c:v>-0.73242200000000002</c:v>
                </c:pt>
                <c:pt idx="41804">
                  <c:v>-0.75683599999999995</c:v>
                </c:pt>
                <c:pt idx="41805">
                  <c:v>-0.78369100000000003</c:v>
                </c:pt>
                <c:pt idx="41806">
                  <c:v>-0.79345699999999997</c:v>
                </c:pt>
                <c:pt idx="41807">
                  <c:v>-0.81787100000000001</c:v>
                </c:pt>
                <c:pt idx="41808">
                  <c:v>-0.81298800000000004</c:v>
                </c:pt>
                <c:pt idx="41809">
                  <c:v>-0.84960899999999995</c:v>
                </c:pt>
                <c:pt idx="41810">
                  <c:v>-0.86181600000000003</c:v>
                </c:pt>
                <c:pt idx="41811">
                  <c:v>-0.87890599999999997</c:v>
                </c:pt>
                <c:pt idx="41812">
                  <c:v>-0.89111300000000004</c:v>
                </c:pt>
                <c:pt idx="41813">
                  <c:v>-0.90576199999999996</c:v>
                </c:pt>
                <c:pt idx="41814">
                  <c:v>-0.92285200000000001</c:v>
                </c:pt>
                <c:pt idx="41815">
                  <c:v>-0.93261700000000003</c:v>
                </c:pt>
                <c:pt idx="41816">
                  <c:v>-0.93261700000000003</c:v>
                </c:pt>
                <c:pt idx="41817">
                  <c:v>-0.94970699999999997</c:v>
                </c:pt>
                <c:pt idx="41818">
                  <c:v>-0.96191400000000005</c:v>
                </c:pt>
                <c:pt idx="41819">
                  <c:v>-0.98388699999999996</c:v>
                </c:pt>
                <c:pt idx="41820">
                  <c:v>-0.96679700000000002</c:v>
                </c:pt>
                <c:pt idx="41821">
                  <c:v>-0.93505899999999997</c:v>
                </c:pt>
                <c:pt idx="41822">
                  <c:v>-0.97656200000000004</c:v>
                </c:pt>
                <c:pt idx="41823">
                  <c:v>-0.97412100000000001</c:v>
                </c:pt>
                <c:pt idx="41824">
                  <c:v>-0.96923800000000004</c:v>
                </c:pt>
                <c:pt idx="41825">
                  <c:v>-0.96923800000000004</c:v>
                </c:pt>
                <c:pt idx="41826">
                  <c:v>-0.97656200000000004</c:v>
                </c:pt>
                <c:pt idx="41827">
                  <c:v>-0.96923800000000004</c:v>
                </c:pt>
                <c:pt idx="41828">
                  <c:v>-0.95703099999999997</c:v>
                </c:pt>
                <c:pt idx="41829">
                  <c:v>-0.95459000000000005</c:v>
                </c:pt>
                <c:pt idx="41830">
                  <c:v>-0.94238299999999997</c:v>
                </c:pt>
                <c:pt idx="41831">
                  <c:v>-0.94726600000000005</c:v>
                </c:pt>
                <c:pt idx="41832">
                  <c:v>-0.930176</c:v>
                </c:pt>
                <c:pt idx="41833">
                  <c:v>-0.93261700000000003</c:v>
                </c:pt>
                <c:pt idx="41834">
                  <c:v>-0.91552699999999998</c:v>
                </c:pt>
                <c:pt idx="41835">
                  <c:v>-0.89843799999999996</c:v>
                </c:pt>
                <c:pt idx="41836">
                  <c:v>-0.88378900000000005</c:v>
                </c:pt>
                <c:pt idx="41837">
                  <c:v>-0.87402299999999999</c:v>
                </c:pt>
                <c:pt idx="41838">
                  <c:v>-0.859375</c:v>
                </c:pt>
                <c:pt idx="41839">
                  <c:v>-0.84960899999999995</c:v>
                </c:pt>
                <c:pt idx="41840">
                  <c:v>-0.82519500000000001</c:v>
                </c:pt>
                <c:pt idx="41841">
                  <c:v>-0.80078099999999997</c:v>
                </c:pt>
                <c:pt idx="41842">
                  <c:v>-0.78369100000000003</c:v>
                </c:pt>
                <c:pt idx="41843">
                  <c:v>-0.76660200000000001</c:v>
                </c:pt>
                <c:pt idx="41844">
                  <c:v>-0.74707000000000001</c:v>
                </c:pt>
                <c:pt idx="41845">
                  <c:v>-0.71289100000000005</c:v>
                </c:pt>
                <c:pt idx="41846">
                  <c:v>-0.70068399999999997</c:v>
                </c:pt>
                <c:pt idx="41847">
                  <c:v>-0.67138699999999996</c:v>
                </c:pt>
                <c:pt idx="41848">
                  <c:v>-0.64209000000000005</c:v>
                </c:pt>
                <c:pt idx="41849">
                  <c:v>-0.63720699999999997</c:v>
                </c:pt>
                <c:pt idx="41850">
                  <c:v>-0.59814500000000004</c:v>
                </c:pt>
                <c:pt idx="41851">
                  <c:v>-0.58593799999999996</c:v>
                </c:pt>
                <c:pt idx="41852">
                  <c:v>-0.54443399999999997</c:v>
                </c:pt>
                <c:pt idx="41853">
                  <c:v>-0.51269500000000001</c:v>
                </c:pt>
                <c:pt idx="41854">
                  <c:v>-0.48828100000000002</c:v>
                </c:pt>
                <c:pt idx="41855">
                  <c:v>-0.47363300000000003</c:v>
                </c:pt>
                <c:pt idx="41856">
                  <c:v>-0.42236299999999999</c:v>
                </c:pt>
                <c:pt idx="41857">
                  <c:v>-0.383301</c:v>
                </c:pt>
                <c:pt idx="41858">
                  <c:v>-0.33691399999999999</c:v>
                </c:pt>
                <c:pt idx="41859">
                  <c:v>-0.32958999999999999</c:v>
                </c:pt>
                <c:pt idx="41860">
                  <c:v>-0.29785200000000001</c:v>
                </c:pt>
                <c:pt idx="41861">
                  <c:v>-0.27343800000000001</c:v>
                </c:pt>
                <c:pt idx="41862">
                  <c:v>-0.25390600000000002</c:v>
                </c:pt>
                <c:pt idx="41863">
                  <c:v>-0.20507800000000001</c:v>
                </c:pt>
                <c:pt idx="41864">
                  <c:v>-0.161133</c:v>
                </c:pt>
                <c:pt idx="41865">
                  <c:v>-0.144043</c:v>
                </c:pt>
                <c:pt idx="41866">
                  <c:v>-0.112305</c:v>
                </c:pt>
                <c:pt idx="41867">
                  <c:v>-8.3007800000000007E-2</c:v>
                </c:pt>
                <c:pt idx="41868">
                  <c:v>-4.39453E-2</c:v>
                </c:pt>
                <c:pt idx="41869">
                  <c:v>-2.1972700000000001E-2</c:v>
                </c:pt>
                <c:pt idx="41870">
                  <c:v>1.7089799999999999E-2</c:v>
                </c:pt>
                <c:pt idx="41871">
                  <c:v>5.8593800000000001E-2</c:v>
                </c:pt>
                <c:pt idx="41872">
                  <c:v>9.5214800000000002E-2</c:v>
                </c:pt>
                <c:pt idx="41873">
                  <c:v>0.13183600000000001</c:v>
                </c:pt>
                <c:pt idx="41874">
                  <c:v>0.144043</c:v>
                </c:pt>
                <c:pt idx="41875">
                  <c:v>0.20752000000000001</c:v>
                </c:pt>
                <c:pt idx="41876">
                  <c:v>0.227051</c:v>
                </c:pt>
                <c:pt idx="41877">
                  <c:v>0.25146499999999999</c:v>
                </c:pt>
                <c:pt idx="41878">
                  <c:v>0.29052699999999998</c:v>
                </c:pt>
                <c:pt idx="41879">
                  <c:v>0.32714799999999999</c:v>
                </c:pt>
                <c:pt idx="41880">
                  <c:v>0.33935500000000002</c:v>
                </c:pt>
                <c:pt idx="41881">
                  <c:v>0.39550800000000003</c:v>
                </c:pt>
                <c:pt idx="41882">
                  <c:v>0.41992200000000002</c:v>
                </c:pt>
                <c:pt idx="41883">
                  <c:v>0.42968800000000001</c:v>
                </c:pt>
                <c:pt idx="41884">
                  <c:v>0.46875</c:v>
                </c:pt>
                <c:pt idx="41885">
                  <c:v>0.51025399999999999</c:v>
                </c:pt>
                <c:pt idx="41886">
                  <c:v>0.53222700000000001</c:v>
                </c:pt>
                <c:pt idx="41887">
                  <c:v>0.554199</c:v>
                </c:pt>
                <c:pt idx="41888">
                  <c:v>0.64941400000000005</c:v>
                </c:pt>
                <c:pt idx="41889">
                  <c:v>0.625</c:v>
                </c:pt>
                <c:pt idx="41890">
                  <c:v>0.64941400000000005</c:v>
                </c:pt>
                <c:pt idx="41891">
                  <c:v>0.68847700000000001</c:v>
                </c:pt>
                <c:pt idx="41892">
                  <c:v>0.70068399999999997</c:v>
                </c:pt>
                <c:pt idx="41893">
                  <c:v>0.73486300000000004</c:v>
                </c:pt>
                <c:pt idx="41894">
                  <c:v>0.75439500000000004</c:v>
                </c:pt>
                <c:pt idx="41895">
                  <c:v>0.76171900000000003</c:v>
                </c:pt>
                <c:pt idx="41896">
                  <c:v>0.79834000000000005</c:v>
                </c:pt>
                <c:pt idx="41897">
                  <c:v>0.82519500000000001</c:v>
                </c:pt>
                <c:pt idx="41898">
                  <c:v>0.84228499999999995</c:v>
                </c:pt>
                <c:pt idx="41899">
                  <c:v>0.85693399999999997</c:v>
                </c:pt>
                <c:pt idx="41900">
                  <c:v>0.87158199999999997</c:v>
                </c:pt>
                <c:pt idx="41901">
                  <c:v>0.89599600000000001</c:v>
                </c:pt>
                <c:pt idx="41902">
                  <c:v>0.930176</c:v>
                </c:pt>
                <c:pt idx="41903">
                  <c:v>0.94238299999999997</c:v>
                </c:pt>
                <c:pt idx="41904">
                  <c:v>0.94238299999999997</c:v>
                </c:pt>
                <c:pt idx="41905">
                  <c:v>0.96191400000000005</c:v>
                </c:pt>
                <c:pt idx="41906">
                  <c:v>0.98877000000000004</c:v>
                </c:pt>
                <c:pt idx="41907">
                  <c:v>0.97900399999999999</c:v>
                </c:pt>
                <c:pt idx="41908">
                  <c:v>0.99365199999999998</c:v>
                </c:pt>
                <c:pt idx="41909">
                  <c:v>1.02539</c:v>
                </c:pt>
                <c:pt idx="41910">
                  <c:v>1.00586</c:v>
                </c:pt>
                <c:pt idx="41911">
                  <c:v>1.01562</c:v>
                </c:pt>
                <c:pt idx="41912">
                  <c:v>1.0083</c:v>
                </c:pt>
                <c:pt idx="41913">
                  <c:v>1.0546899999999999</c:v>
                </c:pt>
                <c:pt idx="41914">
                  <c:v>1.03027</c:v>
                </c:pt>
                <c:pt idx="41915">
                  <c:v>1.0449200000000001</c:v>
                </c:pt>
                <c:pt idx="41916">
                  <c:v>1.0571299999999999</c:v>
                </c:pt>
                <c:pt idx="41917">
                  <c:v>1.0668899999999999</c:v>
                </c:pt>
                <c:pt idx="41918">
                  <c:v>1.0644499999999999</c:v>
                </c:pt>
                <c:pt idx="41919">
                  <c:v>1.0376000000000001</c:v>
                </c:pt>
                <c:pt idx="41920">
                  <c:v>1.0498000000000001</c:v>
                </c:pt>
                <c:pt idx="41921">
                  <c:v>1.0546899999999999</c:v>
                </c:pt>
                <c:pt idx="41922">
                  <c:v>1.0473600000000001</c:v>
                </c:pt>
                <c:pt idx="41923">
                  <c:v>1.0473600000000001</c:v>
                </c:pt>
                <c:pt idx="41924">
                  <c:v>1.0376000000000001</c:v>
                </c:pt>
                <c:pt idx="41925">
                  <c:v>1.02783</c:v>
                </c:pt>
                <c:pt idx="41926">
                  <c:v>1.03271</c:v>
                </c:pt>
                <c:pt idx="41927">
                  <c:v>0.99609400000000003</c:v>
                </c:pt>
                <c:pt idx="41928">
                  <c:v>1.01318</c:v>
                </c:pt>
                <c:pt idx="41929">
                  <c:v>0.98877000000000004</c:v>
                </c:pt>
                <c:pt idx="41930">
                  <c:v>0.97412100000000001</c:v>
                </c:pt>
                <c:pt idx="41931">
                  <c:v>0.96923800000000004</c:v>
                </c:pt>
                <c:pt idx="41932">
                  <c:v>0.96191400000000005</c:v>
                </c:pt>
                <c:pt idx="41933">
                  <c:v>0.95214799999999999</c:v>
                </c:pt>
                <c:pt idx="41934">
                  <c:v>0.93505899999999997</c:v>
                </c:pt>
                <c:pt idx="41935">
                  <c:v>0.90332000000000001</c:v>
                </c:pt>
                <c:pt idx="41936">
                  <c:v>0.88622999999999996</c:v>
                </c:pt>
                <c:pt idx="41937">
                  <c:v>0.87646500000000005</c:v>
                </c:pt>
                <c:pt idx="41938">
                  <c:v>0.86914100000000005</c:v>
                </c:pt>
                <c:pt idx="41939">
                  <c:v>0.83740199999999998</c:v>
                </c:pt>
                <c:pt idx="41940">
                  <c:v>0.80810499999999996</c:v>
                </c:pt>
                <c:pt idx="41941">
                  <c:v>0.79834000000000005</c:v>
                </c:pt>
                <c:pt idx="41942">
                  <c:v>0.77636700000000003</c:v>
                </c:pt>
                <c:pt idx="41943">
                  <c:v>0.75195299999999998</c:v>
                </c:pt>
                <c:pt idx="41944">
                  <c:v>0.72509800000000002</c:v>
                </c:pt>
                <c:pt idx="41945">
                  <c:v>0.703125</c:v>
                </c:pt>
                <c:pt idx="41946">
                  <c:v>0.66650399999999999</c:v>
                </c:pt>
                <c:pt idx="41947">
                  <c:v>0.65429700000000002</c:v>
                </c:pt>
                <c:pt idx="41948">
                  <c:v>0.61279300000000003</c:v>
                </c:pt>
                <c:pt idx="41949">
                  <c:v>0.60058599999999995</c:v>
                </c:pt>
                <c:pt idx="41950">
                  <c:v>0.56396500000000005</c:v>
                </c:pt>
                <c:pt idx="41951">
                  <c:v>0.55908199999999997</c:v>
                </c:pt>
                <c:pt idx="41952">
                  <c:v>0.51757799999999998</c:v>
                </c:pt>
                <c:pt idx="41953">
                  <c:v>0.49072300000000002</c:v>
                </c:pt>
                <c:pt idx="41954">
                  <c:v>0.44677699999999998</c:v>
                </c:pt>
                <c:pt idx="41955">
                  <c:v>0.42724600000000001</c:v>
                </c:pt>
                <c:pt idx="41956">
                  <c:v>0.380859</c:v>
                </c:pt>
                <c:pt idx="41957">
                  <c:v>0.37109399999999998</c:v>
                </c:pt>
                <c:pt idx="41958">
                  <c:v>0.33203100000000002</c:v>
                </c:pt>
                <c:pt idx="41959">
                  <c:v>0.29785200000000001</c:v>
                </c:pt>
                <c:pt idx="41960">
                  <c:v>0.27587899999999999</c:v>
                </c:pt>
                <c:pt idx="41961">
                  <c:v>0.234375</c:v>
                </c:pt>
                <c:pt idx="41962">
                  <c:v>0.20263700000000001</c:v>
                </c:pt>
                <c:pt idx="41963">
                  <c:v>0.166016</c:v>
                </c:pt>
                <c:pt idx="41964">
                  <c:v>0.15625</c:v>
                </c:pt>
                <c:pt idx="41965">
                  <c:v>0.10253900000000001</c:v>
                </c:pt>
                <c:pt idx="41966">
                  <c:v>8.3007800000000007E-2</c:v>
                </c:pt>
                <c:pt idx="41967">
                  <c:v>5.3710899999999999E-2</c:v>
                </c:pt>
                <c:pt idx="41968">
                  <c:v>3.90625E-2</c:v>
                </c:pt>
                <c:pt idx="41969">
                  <c:v>-1.4648400000000001E-2</c:v>
                </c:pt>
                <c:pt idx="41970">
                  <c:v>3.1738299999999997E-2</c:v>
                </c:pt>
                <c:pt idx="41971">
                  <c:v>-6.5918000000000004E-2</c:v>
                </c:pt>
                <c:pt idx="41972">
                  <c:v>-0.112305</c:v>
                </c:pt>
                <c:pt idx="41973">
                  <c:v>-0.14160200000000001</c:v>
                </c:pt>
                <c:pt idx="41974">
                  <c:v>-0.18554699999999999</c:v>
                </c:pt>
                <c:pt idx="41975">
                  <c:v>-0.20507800000000001</c:v>
                </c:pt>
                <c:pt idx="41976">
                  <c:v>-0.241699</c:v>
                </c:pt>
                <c:pt idx="41977">
                  <c:v>-0.28320299999999998</c:v>
                </c:pt>
                <c:pt idx="41978">
                  <c:v>-0.31005899999999997</c:v>
                </c:pt>
                <c:pt idx="41979">
                  <c:v>-0.34423799999999999</c:v>
                </c:pt>
                <c:pt idx="41980">
                  <c:v>-0.36865199999999998</c:v>
                </c:pt>
                <c:pt idx="41981">
                  <c:v>-0.40527299999999999</c:v>
                </c:pt>
                <c:pt idx="41982">
                  <c:v>-0.42480499999999999</c:v>
                </c:pt>
                <c:pt idx="41983">
                  <c:v>-0.45410200000000001</c:v>
                </c:pt>
                <c:pt idx="41984">
                  <c:v>-0.48339799999999999</c:v>
                </c:pt>
                <c:pt idx="41985">
                  <c:v>-0.50292999999999999</c:v>
                </c:pt>
                <c:pt idx="41986">
                  <c:v>-0.52978499999999995</c:v>
                </c:pt>
                <c:pt idx="41987">
                  <c:v>-0.56884800000000002</c:v>
                </c:pt>
                <c:pt idx="41988">
                  <c:v>-0.59082000000000001</c:v>
                </c:pt>
                <c:pt idx="41989">
                  <c:v>-0.61523399999999995</c:v>
                </c:pt>
                <c:pt idx="41990">
                  <c:v>-0.64697300000000002</c:v>
                </c:pt>
                <c:pt idx="41991">
                  <c:v>-0.66894500000000001</c:v>
                </c:pt>
                <c:pt idx="41992">
                  <c:v>-0.68115199999999998</c:v>
                </c:pt>
                <c:pt idx="41993">
                  <c:v>-0.70800799999999997</c:v>
                </c:pt>
                <c:pt idx="41994">
                  <c:v>-0.73242200000000002</c:v>
                </c:pt>
                <c:pt idx="41995">
                  <c:v>-0.74218799999999996</c:v>
                </c:pt>
                <c:pt idx="41996">
                  <c:v>-0.77636700000000003</c:v>
                </c:pt>
                <c:pt idx="41997">
                  <c:v>-0.80078099999999997</c:v>
                </c:pt>
                <c:pt idx="41998">
                  <c:v>-0.79589799999999999</c:v>
                </c:pt>
                <c:pt idx="41999">
                  <c:v>-0.82519500000000001</c:v>
                </c:pt>
                <c:pt idx="42000">
                  <c:v>-0.80566400000000005</c:v>
                </c:pt>
                <c:pt idx="42001">
                  <c:v>-0.85449200000000003</c:v>
                </c:pt>
                <c:pt idx="42002">
                  <c:v>-0.87402299999999999</c:v>
                </c:pt>
                <c:pt idx="42003">
                  <c:v>-0.89111300000000004</c:v>
                </c:pt>
                <c:pt idx="42004">
                  <c:v>-0.89599600000000001</c:v>
                </c:pt>
                <c:pt idx="42005">
                  <c:v>-0.89599600000000001</c:v>
                </c:pt>
                <c:pt idx="42006">
                  <c:v>-0.92040999999999995</c:v>
                </c:pt>
                <c:pt idx="42007">
                  <c:v>-0.93261700000000003</c:v>
                </c:pt>
                <c:pt idx="42008">
                  <c:v>-0.93994100000000003</c:v>
                </c:pt>
                <c:pt idx="42009">
                  <c:v>-0.95459000000000005</c:v>
                </c:pt>
                <c:pt idx="42010">
                  <c:v>-0.96679700000000002</c:v>
                </c:pt>
                <c:pt idx="42011">
                  <c:v>-0.944824</c:v>
                </c:pt>
                <c:pt idx="42012">
                  <c:v>-0.95947300000000002</c:v>
                </c:pt>
                <c:pt idx="42013">
                  <c:v>-0.95214799999999999</c:v>
                </c:pt>
                <c:pt idx="42014">
                  <c:v>-0.96435499999999996</c:v>
                </c:pt>
                <c:pt idx="42015">
                  <c:v>-0.96435499999999996</c:v>
                </c:pt>
                <c:pt idx="42016">
                  <c:v>-0.95947300000000002</c:v>
                </c:pt>
                <c:pt idx="42017">
                  <c:v>-0.94970699999999997</c:v>
                </c:pt>
                <c:pt idx="42018">
                  <c:v>-0.95214799999999999</c:v>
                </c:pt>
                <c:pt idx="42019">
                  <c:v>-0.95459000000000005</c:v>
                </c:pt>
                <c:pt idx="42020">
                  <c:v>-0.94970699999999997</c:v>
                </c:pt>
                <c:pt idx="42021">
                  <c:v>-0.92529300000000003</c:v>
                </c:pt>
                <c:pt idx="42022">
                  <c:v>-0.930176</c:v>
                </c:pt>
                <c:pt idx="42023">
                  <c:v>-0.92285200000000001</c:v>
                </c:pt>
                <c:pt idx="42024">
                  <c:v>-0.92040999999999995</c:v>
                </c:pt>
                <c:pt idx="42025">
                  <c:v>-0.90332000000000001</c:v>
                </c:pt>
                <c:pt idx="42026">
                  <c:v>-0.89843799999999996</c:v>
                </c:pt>
                <c:pt idx="42027">
                  <c:v>-0.87158199999999997</c:v>
                </c:pt>
                <c:pt idx="42028">
                  <c:v>-0.84716800000000003</c:v>
                </c:pt>
                <c:pt idx="42029">
                  <c:v>-0.84228499999999995</c:v>
                </c:pt>
                <c:pt idx="42030">
                  <c:v>-0.83252000000000004</c:v>
                </c:pt>
                <c:pt idx="42031">
                  <c:v>-0.80322300000000002</c:v>
                </c:pt>
                <c:pt idx="42032">
                  <c:v>-0.788574</c:v>
                </c:pt>
                <c:pt idx="42033">
                  <c:v>-0.76904300000000003</c:v>
                </c:pt>
                <c:pt idx="42034">
                  <c:v>-0.76415999999999995</c:v>
                </c:pt>
                <c:pt idx="42035">
                  <c:v>-0.72997999999999996</c:v>
                </c:pt>
                <c:pt idx="42036">
                  <c:v>-0.70556600000000003</c:v>
                </c:pt>
                <c:pt idx="42037">
                  <c:v>-0.68115199999999998</c:v>
                </c:pt>
                <c:pt idx="42038">
                  <c:v>-0.64941400000000005</c:v>
                </c:pt>
                <c:pt idx="42039">
                  <c:v>-0.66650399999999999</c:v>
                </c:pt>
                <c:pt idx="42040">
                  <c:v>-0.61035200000000001</c:v>
                </c:pt>
                <c:pt idx="42041">
                  <c:v>-0.57861300000000004</c:v>
                </c:pt>
                <c:pt idx="42042">
                  <c:v>-0.55908199999999997</c:v>
                </c:pt>
                <c:pt idx="42043">
                  <c:v>-0.53466800000000003</c:v>
                </c:pt>
                <c:pt idx="42044">
                  <c:v>-0.50781200000000004</c:v>
                </c:pt>
                <c:pt idx="42045">
                  <c:v>-0.48583999999999999</c:v>
                </c:pt>
                <c:pt idx="42046">
                  <c:v>-0.43701200000000001</c:v>
                </c:pt>
                <c:pt idx="42047">
                  <c:v>-0.42724600000000001</c:v>
                </c:pt>
                <c:pt idx="42048">
                  <c:v>-0.39306600000000003</c:v>
                </c:pt>
                <c:pt idx="42049">
                  <c:v>-0.37353500000000001</c:v>
                </c:pt>
                <c:pt idx="42050">
                  <c:v>-0.34179700000000002</c:v>
                </c:pt>
                <c:pt idx="42051">
                  <c:v>-0.30029299999999998</c:v>
                </c:pt>
                <c:pt idx="42052">
                  <c:v>-0.28564499999999998</c:v>
                </c:pt>
                <c:pt idx="42053">
                  <c:v>-0.239258</c:v>
                </c:pt>
                <c:pt idx="42054">
                  <c:v>-0.21240200000000001</c:v>
                </c:pt>
                <c:pt idx="42055">
                  <c:v>-0.19042999999999999</c:v>
                </c:pt>
                <c:pt idx="42056">
                  <c:v>-0.144043</c:v>
                </c:pt>
                <c:pt idx="42057">
                  <c:v>-0.107422</c:v>
                </c:pt>
                <c:pt idx="42058">
                  <c:v>-8.3007800000000007E-2</c:v>
                </c:pt>
                <c:pt idx="42059">
                  <c:v>-6.1035199999999998E-2</c:v>
                </c:pt>
                <c:pt idx="42060">
                  <c:v>-1.4648400000000001E-2</c:v>
                </c:pt>
                <c:pt idx="42061">
                  <c:v>9.7656199999999992E-3</c:v>
                </c:pt>
                <c:pt idx="42062">
                  <c:v>5.1269500000000003E-2</c:v>
                </c:pt>
                <c:pt idx="42063">
                  <c:v>8.0566399999999996E-2</c:v>
                </c:pt>
                <c:pt idx="42064">
                  <c:v>0.117188</c:v>
                </c:pt>
                <c:pt idx="42065">
                  <c:v>0.17333999999999999</c:v>
                </c:pt>
                <c:pt idx="42066">
                  <c:v>0.18554699999999999</c:v>
                </c:pt>
                <c:pt idx="42067">
                  <c:v>0.20507800000000001</c:v>
                </c:pt>
                <c:pt idx="42068">
                  <c:v>0.25146499999999999</c:v>
                </c:pt>
                <c:pt idx="42069">
                  <c:v>0.28808600000000001</c:v>
                </c:pt>
                <c:pt idx="42070">
                  <c:v>0.30029299999999998</c:v>
                </c:pt>
                <c:pt idx="42071">
                  <c:v>0.33691399999999999</c:v>
                </c:pt>
                <c:pt idx="42072">
                  <c:v>0.35888700000000001</c:v>
                </c:pt>
                <c:pt idx="42073">
                  <c:v>0.40283200000000002</c:v>
                </c:pt>
                <c:pt idx="42074">
                  <c:v>0.43701200000000001</c:v>
                </c:pt>
                <c:pt idx="42075">
                  <c:v>0.45166000000000001</c:v>
                </c:pt>
                <c:pt idx="42076">
                  <c:v>0.48583999999999999</c:v>
                </c:pt>
                <c:pt idx="42077">
                  <c:v>0.51269500000000001</c:v>
                </c:pt>
                <c:pt idx="42078">
                  <c:v>0.53222700000000001</c:v>
                </c:pt>
                <c:pt idx="42079">
                  <c:v>0.57372999999999996</c:v>
                </c:pt>
                <c:pt idx="42080">
                  <c:v>0.60790999999999995</c:v>
                </c:pt>
                <c:pt idx="42081">
                  <c:v>0.61523399999999995</c:v>
                </c:pt>
                <c:pt idx="42082">
                  <c:v>0.65429700000000002</c:v>
                </c:pt>
                <c:pt idx="42083">
                  <c:v>0.66162100000000001</c:v>
                </c:pt>
                <c:pt idx="42084">
                  <c:v>0.703125</c:v>
                </c:pt>
                <c:pt idx="42085">
                  <c:v>0.71533199999999997</c:v>
                </c:pt>
                <c:pt idx="42086">
                  <c:v>0.74218799999999996</c:v>
                </c:pt>
                <c:pt idx="42087">
                  <c:v>0.76171900000000003</c:v>
                </c:pt>
                <c:pt idx="42088">
                  <c:v>0.77880899999999997</c:v>
                </c:pt>
                <c:pt idx="42089">
                  <c:v>0.79834000000000005</c:v>
                </c:pt>
                <c:pt idx="42090">
                  <c:v>0.83496099999999995</c:v>
                </c:pt>
                <c:pt idx="42091">
                  <c:v>0.80810499999999996</c:v>
                </c:pt>
                <c:pt idx="42092">
                  <c:v>0.86914100000000005</c:v>
                </c:pt>
                <c:pt idx="42093">
                  <c:v>0.86181600000000003</c:v>
                </c:pt>
                <c:pt idx="42094">
                  <c:v>0.90576199999999996</c:v>
                </c:pt>
                <c:pt idx="42095">
                  <c:v>0.91064500000000004</c:v>
                </c:pt>
                <c:pt idx="42096">
                  <c:v>0.9375</c:v>
                </c:pt>
                <c:pt idx="42097">
                  <c:v>0.95459000000000005</c:v>
                </c:pt>
                <c:pt idx="42098">
                  <c:v>0.94970699999999997</c:v>
                </c:pt>
                <c:pt idx="42099">
                  <c:v>0.96435499999999996</c:v>
                </c:pt>
                <c:pt idx="42100">
                  <c:v>0.97167999999999999</c:v>
                </c:pt>
                <c:pt idx="42101">
                  <c:v>0.98144500000000001</c:v>
                </c:pt>
                <c:pt idx="42102">
                  <c:v>1.00098</c:v>
                </c:pt>
                <c:pt idx="42103">
                  <c:v>0.99609400000000003</c:v>
                </c:pt>
                <c:pt idx="42104">
                  <c:v>1.00586</c:v>
                </c:pt>
                <c:pt idx="42105">
                  <c:v>1.02051</c:v>
                </c:pt>
                <c:pt idx="42106">
                  <c:v>1.01074</c:v>
                </c:pt>
                <c:pt idx="42107">
                  <c:v>1.0351600000000001</c:v>
                </c:pt>
                <c:pt idx="42108">
                  <c:v>1.02539</c:v>
                </c:pt>
                <c:pt idx="42109">
                  <c:v>1.02295</c:v>
                </c:pt>
                <c:pt idx="42110">
                  <c:v>1.03027</c:v>
                </c:pt>
                <c:pt idx="42111">
                  <c:v>1.02051</c:v>
                </c:pt>
                <c:pt idx="42112">
                  <c:v>1.03027</c:v>
                </c:pt>
                <c:pt idx="42113">
                  <c:v>1.03027</c:v>
                </c:pt>
                <c:pt idx="42114">
                  <c:v>1.0351600000000001</c:v>
                </c:pt>
                <c:pt idx="42115">
                  <c:v>1.02051</c:v>
                </c:pt>
                <c:pt idx="42116">
                  <c:v>1.0083</c:v>
                </c:pt>
                <c:pt idx="42117">
                  <c:v>0.99365199999999998</c:v>
                </c:pt>
                <c:pt idx="42118">
                  <c:v>0.99853499999999995</c:v>
                </c:pt>
                <c:pt idx="42119">
                  <c:v>0.98388699999999996</c:v>
                </c:pt>
                <c:pt idx="42120">
                  <c:v>0.96923800000000004</c:v>
                </c:pt>
                <c:pt idx="42121">
                  <c:v>0.91308599999999995</c:v>
                </c:pt>
                <c:pt idx="42122">
                  <c:v>0.94970699999999997</c:v>
                </c:pt>
                <c:pt idx="42123">
                  <c:v>0.944824</c:v>
                </c:pt>
                <c:pt idx="42124">
                  <c:v>0.92285200000000001</c:v>
                </c:pt>
                <c:pt idx="42125">
                  <c:v>0.91064500000000004</c:v>
                </c:pt>
                <c:pt idx="42126">
                  <c:v>0.89843799999999996</c:v>
                </c:pt>
                <c:pt idx="42127">
                  <c:v>0.87402299999999999</c:v>
                </c:pt>
                <c:pt idx="42128">
                  <c:v>0.88134800000000002</c:v>
                </c:pt>
                <c:pt idx="42129">
                  <c:v>0.83496099999999995</c:v>
                </c:pt>
                <c:pt idx="42130">
                  <c:v>0.84716800000000003</c:v>
                </c:pt>
                <c:pt idx="42131">
                  <c:v>0.81054700000000002</c:v>
                </c:pt>
                <c:pt idx="42132">
                  <c:v>0.79589799999999999</c:v>
                </c:pt>
                <c:pt idx="42133">
                  <c:v>0.75927699999999998</c:v>
                </c:pt>
                <c:pt idx="42134">
                  <c:v>0.71289100000000005</c:v>
                </c:pt>
                <c:pt idx="42135">
                  <c:v>0.703125</c:v>
                </c:pt>
                <c:pt idx="42136">
                  <c:v>0.68603499999999995</c:v>
                </c:pt>
                <c:pt idx="42137">
                  <c:v>0.67382799999999998</c:v>
                </c:pt>
                <c:pt idx="42138">
                  <c:v>0.63964799999999999</c:v>
                </c:pt>
                <c:pt idx="42139">
                  <c:v>0.617676</c:v>
                </c:pt>
                <c:pt idx="42140">
                  <c:v>0.57372999999999996</c:v>
                </c:pt>
                <c:pt idx="42141">
                  <c:v>0.56640599999999997</c:v>
                </c:pt>
                <c:pt idx="42142">
                  <c:v>0.539551</c:v>
                </c:pt>
                <c:pt idx="42143">
                  <c:v>0.49072300000000002</c:v>
                </c:pt>
                <c:pt idx="42144">
                  <c:v>0.46630899999999997</c:v>
                </c:pt>
                <c:pt idx="42145">
                  <c:v>0.45166000000000001</c:v>
                </c:pt>
                <c:pt idx="42146">
                  <c:v>0.40771499999999999</c:v>
                </c:pt>
                <c:pt idx="42147">
                  <c:v>0.38574199999999997</c:v>
                </c:pt>
                <c:pt idx="42148">
                  <c:v>0.35400399999999999</c:v>
                </c:pt>
                <c:pt idx="42149">
                  <c:v>0.33203100000000002</c:v>
                </c:pt>
                <c:pt idx="42150">
                  <c:v>0.29785200000000001</c:v>
                </c:pt>
                <c:pt idx="42151">
                  <c:v>0.27832000000000001</c:v>
                </c:pt>
                <c:pt idx="42152">
                  <c:v>0.222168</c:v>
                </c:pt>
                <c:pt idx="42153">
                  <c:v>0.20019500000000001</c:v>
                </c:pt>
                <c:pt idx="42154">
                  <c:v>0.166016</c:v>
                </c:pt>
                <c:pt idx="42155">
                  <c:v>0.144043</c:v>
                </c:pt>
                <c:pt idx="42156">
                  <c:v>0.109863</c:v>
                </c:pt>
                <c:pt idx="42157">
                  <c:v>7.8125E-2</c:v>
                </c:pt>
                <c:pt idx="42158">
                  <c:v>5.3710899999999999E-2</c:v>
                </c:pt>
                <c:pt idx="42159">
                  <c:v>1.2207000000000001E-2</c:v>
                </c:pt>
                <c:pt idx="42160">
                  <c:v>-2.1972700000000001E-2</c:v>
                </c:pt>
                <c:pt idx="42161">
                  <c:v>-5.6152300000000002E-2</c:v>
                </c:pt>
                <c:pt idx="42162">
                  <c:v>-9.5214800000000002E-2</c:v>
                </c:pt>
                <c:pt idx="42163">
                  <c:v>-0.119629</c:v>
                </c:pt>
                <c:pt idx="42164">
                  <c:v>-0.153809</c:v>
                </c:pt>
                <c:pt idx="42165">
                  <c:v>-0.17333999999999999</c:v>
                </c:pt>
                <c:pt idx="42166">
                  <c:v>-0.21484400000000001</c:v>
                </c:pt>
                <c:pt idx="42167">
                  <c:v>-0.26123000000000002</c:v>
                </c:pt>
                <c:pt idx="42168">
                  <c:v>-0.25878899999999999</c:v>
                </c:pt>
                <c:pt idx="42169">
                  <c:v>-0.32470700000000002</c:v>
                </c:pt>
                <c:pt idx="42170">
                  <c:v>-0.34912100000000001</c:v>
                </c:pt>
                <c:pt idx="42171">
                  <c:v>-0.37353500000000001</c:v>
                </c:pt>
                <c:pt idx="42172">
                  <c:v>-0.39550800000000003</c:v>
                </c:pt>
                <c:pt idx="42173">
                  <c:v>-0.41015600000000002</c:v>
                </c:pt>
                <c:pt idx="42174">
                  <c:v>-0.46386699999999997</c:v>
                </c:pt>
                <c:pt idx="42175">
                  <c:v>-0.49072300000000002</c:v>
                </c:pt>
                <c:pt idx="42176">
                  <c:v>-0.50537100000000001</c:v>
                </c:pt>
                <c:pt idx="42177">
                  <c:v>-0.539551</c:v>
                </c:pt>
                <c:pt idx="42178">
                  <c:v>-0.57617200000000002</c:v>
                </c:pt>
                <c:pt idx="42179">
                  <c:v>-0.59326199999999996</c:v>
                </c:pt>
                <c:pt idx="42180">
                  <c:v>-0.61523399999999995</c:v>
                </c:pt>
                <c:pt idx="42181">
                  <c:v>-0.64453099999999997</c:v>
                </c:pt>
                <c:pt idx="42182">
                  <c:v>-0.66894500000000001</c:v>
                </c:pt>
                <c:pt idx="42183">
                  <c:v>-0.69091800000000003</c:v>
                </c:pt>
                <c:pt idx="42184">
                  <c:v>-0.710449</c:v>
                </c:pt>
                <c:pt idx="42185">
                  <c:v>-0.73730499999999999</c:v>
                </c:pt>
                <c:pt idx="42186">
                  <c:v>-0.773926</c:v>
                </c:pt>
                <c:pt idx="42187">
                  <c:v>-0.788574</c:v>
                </c:pt>
                <c:pt idx="42188">
                  <c:v>-0.81298800000000004</c:v>
                </c:pt>
                <c:pt idx="42189">
                  <c:v>-0.81542999999999999</c:v>
                </c:pt>
                <c:pt idx="42190">
                  <c:v>-0.83740199999999998</c:v>
                </c:pt>
                <c:pt idx="42191">
                  <c:v>-0.852051</c:v>
                </c:pt>
                <c:pt idx="42192">
                  <c:v>-0.85693399999999997</c:v>
                </c:pt>
                <c:pt idx="42193">
                  <c:v>-0.88622999999999996</c:v>
                </c:pt>
                <c:pt idx="42194">
                  <c:v>-0.88867200000000002</c:v>
                </c:pt>
                <c:pt idx="42195">
                  <c:v>-0.91552699999999998</c:v>
                </c:pt>
                <c:pt idx="42196">
                  <c:v>-0.930176</c:v>
                </c:pt>
                <c:pt idx="42197">
                  <c:v>-0.92529300000000003</c:v>
                </c:pt>
                <c:pt idx="42198">
                  <c:v>-0.944824</c:v>
                </c:pt>
                <c:pt idx="42199">
                  <c:v>-0.95459000000000005</c:v>
                </c:pt>
                <c:pt idx="42200">
                  <c:v>-0.95214799999999999</c:v>
                </c:pt>
                <c:pt idx="42201">
                  <c:v>-0.96679700000000002</c:v>
                </c:pt>
                <c:pt idx="42202">
                  <c:v>-0.96435499999999996</c:v>
                </c:pt>
                <c:pt idx="42203">
                  <c:v>-0.97900399999999999</c:v>
                </c:pt>
                <c:pt idx="42204">
                  <c:v>-0.96679700000000002</c:v>
                </c:pt>
                <c:pt idx="42205">
                  <c:v>-0.97656200000000004</c:v>
                </c:pt>
                <c:pt idx="42206">
                  <c:v>-0.96679700000000002</c:v>
                </c:pt>
                <c:pt idx="42207">
                  <c:v>-0.96679700000000002</c:v>
                </c:pt>
                <c:pt idx="42208">
                  <c:v>-0.96679700000000002</c:v>
                </c:pt>
                <c:pt idx="42209">
                  <c:v>-0.96435499999999996</c:v>
                </c:pt>
                <c:pt idx="42210">
                  <c:v>-0.93994100000000003</c:v>
                </c:pt>
                <c:pt idx="42211">
                  <c:v>-0.95703099999999997</c:v>
                </c:pt>
                <c:pt idx="42212">
                  <c:v>-0.94970699999999997</c:v>
                </c:pt>
                <c:pt idx="42213">
                  <c:v>-0.92773399999999995</c:v>
                </c:pt>
                <c:pt idx="42214">
                  <c:v>-0.94726600000000005</c:v>
                </c:pt>
                <c:pt idx="42215">
                  <c:v>-0.91796900000000003</c:v>
                </c:pt>
                <c:pt idx="42216">
                  <c:v>-0.91552699999999998</c:v>
                </c:pt>
                <c:pt idx="42217">
                  <c:v>-0.89111300000000004</c:v>
                </c:pt>
                <c:pt idx="42218">
                  <c:v>-0.89111300000000004</c:v>
                </c:pt>
                <c:pt idx="42219">
                  <c:v>-0.88378900000000005</c:v>
                </c:pt>
                <c:pt idx="42220">
                  <c:v>-0.852051</c:v>
                </c:pt>
                <c:pt idx="42221">
                  <c:v>-0.84228499999999995</c:v>
                </c:pt>
                <c:pt idx="42222">
                  <c:v>-0.82763699999999996</c:v>
                </c:pt>
                <c:pt idx="42223">
                  <c:v>-0.79834000000000005</c:v>
                </c:pt>
                <c:pt idx="42224">
                  <c:v>-0.78613299999999997</c:v>
                </c:pt>
                <c:pt idx="42225">
                  <c:v>-0.75927699999999998</c:v>
                </c:pt>
                <c:pt idx="42226">
                  <c:v>-0.72509800000000002</c:v>
                </c:pt>
                <c:pt idx="42227">
                  <c:v>-0.69335899999999995</c:v>
                </c:pt>
                <c:pt idx="42228">
                  <c:v>-0.69824200000000003</c:v>
                </c:pt>
                <c:pt idx="42229">
                  <c:v>-0.70800799999999997</c:v>
                </c:pt>
                <c:pt idx="42230">
                  <c:v>-0.64209000000000005</c:v>
                </c:pt>
                <c:pt idx="42231">
                  <c:v>-0.62011700000000003</c:v>
                </c:pt>
                <c:pt idx="42232">
                  <c:v>-0.59326199999999996</c:v>
                </c:pt>
                <c:pt idx="42233">
                  <c:v>-0.56884800000000002</c:v>
                </c:pt>
                <c:pt idx="42234">
                  <c:v>-0.546875</c:v>
                </c:pt>
                <c:pt idx="42235">
                  <c:v>-0.50537100000000001</c:v>
                </c:pt>
                <c:pt idx="42236">
                  <c:v>-0.49072300000000002</c:v>
                </c:pt>
                <c:pt idx="42237">
                  <c:v>-0.43701200000000001</c:v>
                </c:pt>
                <c:pt idx="42238">
                  <c:v>-0.41259800000000002</c:v>
                </c:pt>
                <c:pt idx="42239">
                  <c:v>-0.38818399999999997</c:v>
                </c:pt>
                <c:pt idx="42240">
                  <c:v>-0.380859</c:v>
                </c:pt>
                <c:pt idx="42241">
                  <c:v>-0.33203100000000002</c:v>
                </c:pt>
                <c:pt idx="42242">
                  <c:v>-0.27832000000000001</c:v>
                </c:pt>
                <c:pt idx="42243">
                  <c:v>-0.26367200000000002</c:v>
                </c:pt>
                <c:pt idx="42244">
                  <c:v>-0.239258</c:v>
                </c:pt>
                <c:pt idx="42245">
                  <c:v>-0.21728500000000001</c:v>
                </c:pt>
                <c:pt idx="42246">
                  <c:v>-0.17822299999999999</c:v>
                </c:pt>
                <c:pt idx="42247">
                  <c:v>-0.14160200000000001</c:v>
                </c:pt>
                <c:pt idx="42248">
                  <c:v>-0.112305</c:v>
                </c:pt>
                <c:pt idx="42249">
                  <c:v>-7.5683600000000004E-2</c:v>
                </c:pt>
                <c:pt idx="42250">
                  <c:v>-5.3710899999999999E-2</c:v>
                </c:pt>
                <c:pt idx="42251">
                  <c:v>-1.2207000000000001E-2</c:v>
                </c:pt>
                <c:pt idx="42252">
                  <c:v>4.1503900000000003E-2</c:v>
                </c:pt>
                <c:pt idx="42253">
                  <c:v>5.6152300000000002E-2</c:v>
                </c:pt>
                <c:pt idx="42254">
                  <c:v>9.2773400000000006E-2</c:v>
                </c:pt>
                <c:pt idx="42255">
                  <c:v>0.119629</c:v>
                </c:pt>
                <c:pt idx="42256">
                  <c:v>0.153809</c:v>
                </c:pt>
                <c:pt idx="42257">
                  <c:v>0.19042999999999999</c:v>
                </c:pt>
                <c:pt idx="42258">
                  <c:v>0.234375</c:v>
                </c:pt>
                <c:pt idx="42259">
                  <c:v>0.25878899999999999</c:v>
                </c:pt>
                <c:pt idx="42260">
                  <c:v>0.29052699999999998</c:v>
                </c:pt>
                <c:pt idx="42261">
                  <c:v>0.319824</c:v>
                </c:pt>
                <c:pt idx="42262">
                  <c:v>0.36132799999999998</c:v>
                </c:pt>
                <c:pt idx="42263">
                  <c:v>0.37353500000000001</c:v>
                </c:pt>
                <c:pt idx="42264">
                  <c:v>0.41015600000000002</c:v>
                </c:pt>
                <c:pt idx="42265">
                  <c:v>0.43457000000000001</c:v>
                </c:pt>
                <c:pt idx="42266">
                  <c:v>0.46875</c:v>
                </c:pt>
                <c:pt idx="42267">
                  <c:v>0.50781200000000004</c:v>
                </c:pt>
                <c:pt idx="42268">
                  <c:v>0.55175799999999997</c:v>
                </c:pt>
                <c:pt idx="42269">
                  <c:v>0.55664100000000005</c:v>
                </c:pt>
                <c:pt idx="42270">
                  <c:v>0.59326199999999996</c:v>
                </c:pt>
                <c:pt idx="42271">
                  <c:v>0.61279300000000003</c:v>
                </c:pt>
                <c:pt idx="42272">
                  <c:v>0.64209000000000005</c:v>
                </c:pt>
                <c:pt idx="42273">
                  <c:v>0.65917999999999999</c:v>
                </c:pt>
                <c:pt idx="42274">
                  <c:v>0.70556600000000003</c:v>
                </c:pt>
                <c:pt idx="42275">
                  <c:v>0.72753900000000005</c:v>
                </c:pt>
                <c:pt idx="42276">
                  <c:v>0.74462899999999999</c:v>
                </c:pt>
                <c:pt idx="42277">
                  <c:v>0.75439500000000004</c:v>
                </c:pt>
                <c:pt idx="42278">
                  <c:v>0.78125</c:v>
                </c:pt>
                <c:pt idx="42279">
                  <c:v>0.81054700000000002</c:v>
                </c:pt>
                <c:pt idx="42280">
                  <c:v>0.83984400000000003</c:v>
                </c:pt>
                <c:pt idx="42281">
                  <c:v>0.84960899999999995</c:v>
                </c:pt>
                <c:pt idx="42282">
                  <c:v>0.86181600000000003</c:v>
                </c:pt>
                <c:pt idx="42283">
                  <c:v>0.88378900000000005</c:v>
                </c:pt>
                <c:pt idx="42284">
                  <c:v>0.90576199999999996</c:v>
                </c:pt>
                <c:pt idx="42285">
                  <c:v>0.91552699999999998</c:v>
                </c:pt>
                <c:pt idx="42286">
                  <c:v>0.93261700000000003</c:v>
                </c:pt>
                <c:pt idx="42287">
                  <c:v>0.95459000000000005</c:v>
                </c:pt>
                <c:pt idx="42288">
                  <c:v>0.97412100000000001</c:v>
                </c:pt>
                <c:pt idx="42289">
                  <c:v>0.97656200000000004</c:v>
                </c:pt>
                <c:pt idx="42290">
                  <c:v>0.96923800000000004</c:v>
                </c:pt>
                <c:pt idx="42291">
                  <c:v>1.02051</c:v>
                </c:pt>
                <c:pt idx="42292">
                  <c:v>1.00342</c:v>
                </c:pt>
                <c:pt idx="42293">
                  <c:v>1.03027</c:v>
                </c:pt>
                <c:pt idx="42294">
                  <c:v>1.02051</c:v>
                </c:pt>
                <c:pt idx="42295">
                  <c:v>1.0449200000000001</c:v>
                </c:pt>
                <c:pt idx="42296">
                  <c:v>1.0376000000000001</c:v>
                </c:pt>
                <c:pt idx="42297">
                  <c:v>1.0546899999999999</c:v>
                </c:pt>
                <c:pt idx="42298">
                  <c:v>1.0400400000000001</c:v>
                </c:pt>
                <c:pt idx="42299">
                  <c:v>1.0668899999999999</c:v>
                </c:pt>
                <c:pt idx="42300">
                  <c:v>1.0522499999999999</c:v>
                </c:pt>
                <c:pt idx="42301">
                  <c:v>1.0595699999999999</c:v>
                </c:pt>
                <c:pt idx="42302">
                  <c:v>1.0546899999999999</c:v>
                </c:pt>
                <c:pt idx="42303">
                  <c:v>1.0546899999999999</c:v>
                </c:pt>
                <c:pt idx="42304">
                  <c:v>1.0498000000000001</c:v>
                </c:pt>
                <c:pt idx="42305">
                  <c:v>1.0449200000000001</c:v>
                </c:pt>
                <c:pt idx="42306">
                  <c:v>1.03027</c:v>
                </c:pt>
                <c:pt idx="42307">
                  <c:v>1.0351600000000001</c:v>
                </c:pt>
                <c:pt idx="42308">
                  <c:v>1.02539</c:v>
                </c:pt>
                <c:pt idx="42309">
                  <c:v>0.97900399999999999</c:v>
                </c:pt>
                <c:pt idx="42310">
                  <c:v>1.00342</c:v>
                </c:pt>
                <c:pt idx="42311">
                  <c:v>0.99609400000000003</c:v>
                </c:pt>
                <c:pt idx="42312">
                  <c:v>0.98877000000000004</c:v>
                </c:pt>
                <c:pt idx="42313">
                  <c:v>0.96191400000000005</c:v>
                </c:pt>
                <c:pt idx="42314">
                  <c:v>0.96679700000000002</c:v>
                </c:pt>
                <c:pt idx="42315">
                  <c:v>0.93505899999999997</c:v>
                </c:pt>
                <c:pt idx="42316">
                  <c:v>0.92773399999999995</c:v>
                </c:pt>
                <c:pt idx="42317">
                  <c:v>0.90087899999999999</c:v>
                </c:pt>
                <c:pt idx="42318">
                  <c:v>0.89355499999999999</c:v>
                </c:pt>
                <c:pt idx="42319">
                  <c:v>0.87402299999999999</c:v>
                </c:pt>
                <c:pt idx="42320">
                  <c:v>0.852051</c:v>
                </c:pt>
                <c:pt idx="42321">
                  <c:v>0.82763699999999996</c:v>
                </c:pt>
                <c:pt idx="42322">
                  <c:v>0.82275399999999999</c:v>
                </c:pt>
                <c:pt idx="42323">
                  <c:v>0.78369100000000003</c:v>
                </c:pt>
                <c:pt idx="42324">
                  <c:v>0.74462899999999999</c:v>
                </c:pt>
                <c:pt idx="42325">
                  <c:v>0.74707000000000001</c:v>
                </c:pt>
                <c:pt idx="42326">
                  <c:v>0.71533199999999997</c:v>
                </c:pt>
                <c:pt idx="42327">
                  <c:v>0.71289100000000005</c:v>
                </c:pt>
                <c:pt idx="42328">
                  <c:v>0.65185499999999996</c:v>
                </c:pt>
                <c:pt idx="42329">
                  <c:v>0.64209000000000005</c:v>
                </c:pt>
                <c:pt idx="42330">
                  <c:v>0.62011700000000003</c:v>
                </c:pt>
                <c:pt idx="42331">
                  <c:v>0.60790999999999995</c:v>
                </c:pt>
                <c:pt idx="42332">
                  <c:v>0.56640599999999997</c:v>
                </c:pt>
                <c:pt idx="42333">
                  <c:v>0.52246099999999995</c:v>
                </c:pt>
                <c:pt idx="42334">
                  <c:v>0.51025399999999999</c:v>
                </c:pt>
                <c:pt idx="42335">
                  <c:v>0.476074</c:v>
                </c:pt>
                <c:pt idx="42336">
                  <c:v>0.43457000000000001</c:v>
                </c:pt>
                <c:pt idx="42337">
                  <c:v>0.44189499999999998</c:v>
                </c:pt>
                <c:pt idx="42338">
                  <c:v>0.400391</c:v>
                </c:pt>
                <c:pt idx="42339">
                  <c:v>0.34423799999999999</c:v>
                </c:pt>
                <c:pt idx="42340">
                  <c:v>0.32714799999999999</c:v>
                </c:pt>
                <c:pt idx="42341">
                  <c:v>0.29541000000000001</c:v>
                </c:pt>
                <c:pt idx="42342">
                  <c:v>0.25878899999999999</c:v>
                </c:pt>
                <c:pt idx="42343">
                  <c:v>0.21972700000000001</c:v>
                </c:pt>
                <c:pt idx="42344">
                  <c:v>0.19775400000000001</c:v>
                </c:pt>
                <c:pt idx="42345">
                  <c:v>0.153809</c:v>
                </c:pt>
                <c:pt idx="42346">
                  <c:v>0.13183600000000001</c:v>
                </c:pt>
                <c:pt idx="42347">
                  <c:v>0.114746</c:v>
                </c:pt>
                <c:pt idx="42348">
                  <c:v>7.0800799999999997E-2</c:v>
                </c:pt>
                <c:pt idx="42349">
                  <c:v>4.39453E-2</c:v>
                </c:pt>
                <c:pt idx="42350">
                  <c:v>2.1972700000000001E-2</c:v>
                </c:pt>
                <c:pt idx="42351">
                  <c:v>-2.9296900000000001E-2</c:v>
                </c:pt>
                <c:pt idx="42352">
                  <c:v>-6.1035199999999998E-2</c:v>
                </c:pt>
                <c:pt idx="42353">
                  <c:v>-9.2773400000000006E-2</c:v>
                </c:pt>
                <c:pt idx="42354">
                  <c:v>-0.114746</c:v>
                </c:pt>
                <c:pt idx="42355">
                  <c:v>-0.161133</c:v>
                </c:pt>
                <c:pt idx="42356">
                  <c:v>-0.18554699999999999</c:v>
                </c:pt>
                <c:pt idx="42357">
                  <c:v>-0.21240200000000001</c:v>
                </c:pt>
                <c:pt idx="42358">
                  <c:v>-0.24902299999999999</c:v>
                </c:pt>
                <c:pt idx="42359">
                  <c:v>-0.28320299999999998</c:v>
                </c:pt>
                <c:pt idx="42360">
                  <c:v>-0.30761699999999997</c:v>
                </c:pt>
                <c:pt idx="42361">
                  <c:v>-0.34912100000000001</c:v>
                </c:pt>
                <c:pt idx="42362">
                  <c:v>-0.380859</c:v>
                </c:pt>
                <c:pt idx="42363">
                  <c:v>-0.40527299999999999</c:v>
                </c:pt>
                <c:pt idx="42364">
                  <c:v>-0.42724600000000001</c:v>
                </c:pt>
                <c:pt idx="42365">
                  <c:v>-0.45654299999999998</c:v>
                </c:pt>
                <c:pt idx="42366">
                  <c:v>-0.48095700000000002</c:v>
                </c:pt>
                <c:pt idx="42367">
                  <c:v>-0.51757799999999998</c:v>
                </c:pt>
                <c:pt idx="42368">
                  <c:v>-0.54443399999999997</c:v>
                </c:pt>
                <c:pt idx="42369">
                  <c:v>-0.58105499999999999</c:v>
                </c:pt>
                <c:pt idx="42370">
                  <c:v>-0.59082000000000001</c:v>
                </c:pt>
                <c:pt idx="42371">
                  <c:v>-0.62988299999999997</c:v>
                </c:pt>
                <c:pt idx="42372">
                  <c:v>-0.64453099999999997</c:v>
                </c:pt>
                <c:pt idx="42373">
                  <c:v>-0.67627000000000004</c:v>
                </c:pt>
                <c:pt idx="42374">
                  <c:v>-0.695801</c:v>
                </c:pt>
                <c:pt idx="42375">
                  <c:v>-0.72265599999999997</c:v>
                </c:pt>
                <c:pt idx="42376">
                  <c:v>-0.74462899999999999</c:v>
                </c:pt>
                <c:pt idx="42377">
                  <c:v>-0.75683599999999995</c:v>
                </c:pt>
                <c:pt idx="42378">
                  <c:v>-0.75927699999999998</c:v>
                </c:pt>
                <c:pt idx="42379">
                  <c:v>-0.79101600000000005</c:v>
                </c:pt>
                <c:pt idx="42380">
                  <c:v>-0.82519500000000001</c:v>
                </c:pt>
                <c:pt idx="42381">
                  <c:v>-0.82275399999999999</c:v>
                </c:pt>
                <c:pt idx="42382">
                  <c:v>-0.84960899999999995</c:v>
                </c:pt>
                <c:pt idx="42383">
                  <c:v>-0.86914100000000005</c:v>
                </c:pt>
                <c:pt idx="42384">
                  <c:v>-0.87402299999999999</c:v>
                </c:pt>
                <c:pt idx="42385">
                  <c:v>-0.89355499999999999</c:v>
                </c:pt>
                <c:pt idx="42386">
                  <c:v>-0.90332000000000001</c:v>
                </c:pt>
                <c:pt idx="42387">
                  <c:v>-0.91552699999999998</c:v>
                </c:pt>
                <c:pt idx="42388">
                  <c:v>-0.91064500000000004</c:v>
                </c:pt>
                <c:pt idx="42389">
                  <c:v>-0.93994100000000003</c:v>
                </c:pt>
                <c:pt idx="42390">
                  <c:v>-0.94970699999999997</c:v>
                </c:pt>
                <c:pt idx="42391">
                  <c:v>-0.89843799999999996</c:v>
                </c:pt>
                <c:pt idx="42392">
                  <c:v>-0.94970699999999997</c:v>
                </c:pt>
                <c:pt idx="42393">
                  <c:v>-0.95947300000000002</c:v>
                </c:pt>
                <c:pt idx="42394">
                  <c:v>-0.944824</c:v>
                </c:pt>
                <c:pt idx="42395">
                  <c:v>-0.95703099999999997</c:v>
                </c:pt>
                <c:pt idx="42396">
                  <c:v>-0.94726600000000005</c:v>
                </c:pt>
                <c:pt idx="42397">
                  <c:v>-0.94726600000000005</c:v>
                </c:pt>
                <c:pt idx="42398">
                  <c:v>-0.95459000000000005</c:v>
                </c:pt>
                <c:pt idx="42399">
                  <c:v>-0.9375</c:v>
                </c:pt>
                <c:pt idx="42400">
                  <c:v>-0.94726600000000005</c:v>
                </c:pt>
                <c:pt idx="42401">
                  <c:v>-0.93505899999999997</c:v>
                </c:pt>
                <c:pt idx="42402">
                  <c:v>-0.944824</c:v>
                </c:pt>
                <c:pt idx="42403">
                  <c:v>-0.930176</c:v>
                </c:pt>
                <c:pt idx="42404">
                  <c:v>-0.93505899999999997</c:v>
                </c:pt>
                <c:pt idx="42405">
                  <c:v>-0.90820299999999998</c:v>
                </c:pt>
                <c:pt idx="42406">
                  <c:v>-0.90332000000000001</c:v>
                </c:pt>
                <c:pt idx="42407">
                  <c:v>-0.89355499999999999</c:v>
                </c:pt>
                <c:pt idx="42408">
                  <c:v>-0.87646500000000005</c:v>
                </c:pt>
                <c:pt idx="42409">
                  <c:v>-0.86181600000000003</c:v>
                </c:pt>
                <c:pt idx="42410">
                  <c:v>-0.84716800000000003</c:v>
                </c:pt>
                <c:pt idx="42411">
                  <c:v>-0.82763699999999996</c:v>
                </c:pt>
                <c:pt idx="42412">
                  <c:v>-0.81298800000000004</c:v>
                </c:pt>
                <c:pt idx="42413">
                  <c:v>-0.80322300000000002</c:v>
                </c:pt>
                <c:pt idx="42414">
                  <c:v>-0.77880899999999997</c:v>
                </c:pt>
                <c:pt idx="42415">
                  <c:v>-0.76415999999999995</c:v>
                </c:pt>
                <c:pt idx="42416">
                  <c:v>-0.73974600000000001</c:v>
                </c:pt>
                <c:pt idx="42417">
                  <c:v>-0.70800799999999997</c:v>
                </c:pt>
                <c:pt idx="42418">
                  <c:v>-0.68847700000000001</c:v>
                </c:pt>
                <c:pt idx="42419">
                  <c:v>-0.70068399999999997</c:v>
                </c:pt>
                <c:pt idx="42420">
                  <c:v>-0.65185499999999996</c:v>
                </c:pt>
                <c:pt idx="42421">
                  <c:v>-0.62255899999999997</c:v>
                </c:pt>
                <c:pt idx="42422">
                  <c:v>-0.59326199999999996</c:v>
                </c:pt>
                <c:pt idx="42423">
                  <c:v>-0.57617200000000002</c:v>
                </c:pt>
                <c:pt idx="42424">
                  <c:v>-0.53466800000000003</c:v>
                </c:pt>
                <c:pt idx="42425">
                  <c:v>-0.51757799999999998</c:v>
                </c:pt>
                <c:pt idx="42426">
                  <c:v>-0.49316399999999999</c:v>
                </c:pt>
                <c:pt idx="42427">
                  <c:v>-0.46875</c:v>
                </c:pt>
                <c:pt idx="42428">
                  <c:v>-0.42480499999999999</c:v>
                </c:pt>
                <c:pt idx="42429">
                  <c:v>-0.397949</c:v>
                </c:pt>
                <c:pt idx="42430">
                  <c:v>-0.33935500000000002</c:v>
                </c:pt>
                <c:pt idx="42431">
                  <c:v>-0.33935500000000002</c:v>
                </c:pt>
                <c:pt idx="42432">
                  <c:v>-0.26367200000000002</c:v>
                </c:pt>
                <c:pt idx="42433">
                  <c:v>-0.27099600000000001</c:v>
                </c:pt>
                <c:pt idx="42434">
                  <c:v>-0.25146499999999999</c:v>
                </c:pt>
                <c:pt idx="42435">
                  <c:v>-0.21728500000000001</c:v>
                </c:pt>
                <c:pt idx="42436">
                  <c:v>-0.18554699999999999</c:v>
                </c:pt>
                <c:pt idx="42437">
                  <c:v>-0.151367</c:v>
                </c:pt>
                <c:pt idx="42438">
                  <c:v>-0.117188</c:v>
                </c:pt>
                <c:pt idx="42439">
                  <c:v>-8.5449200000000003E-2</c:v>
                </c:pt>
                <c:pt idx="42440">
                  <c:v>-6.5918000000000004E-2</c:v>
                </c:pt>
                <c:pt idx="42441">
                  <c:v>-2.1972700000000001E-2</c:v>
                </c:pt>
                <c:pt idx="42442">
                  <c:v>7.3242200000000002E-3</c:v>
                </c:pt>
                <c:pt idx="42443">
                  <c:v>5.1269500000000003E-2</c:v>
                </c:pt>
                <c:pt idx="42444">
                  <c:v>8.3007800000000007E-2</c:v>
                </c:pt>
                <c:pt idx="42445">
                  <c:v>0.12207</c:v>
                </c:pt>
                <c:pt idx="42446">
                  <c:v>0.13427700000000001</c:v>
                </c:pt>
                <c:pt idx="42447">
                  <c:v>0.19531200000000001</c:v>
                </c:pt>
                <c:pt idx="42448">
                  <c:v>0.20507800000000001</c:v>
                </c:pt>
                <c:pt idx="42449">
                  <c:v>0.234375</c:v>
                </c:pt>
                <c:pt idx="42450">
                  <c:v>0.26367200000000002</c:v>
                </c:pt>
                <c:pt idx="42451">
                  <c:v>0.29541000000000001</c:v>
                </c:pt>
                <c:pt idx="42452">
                  <c:v>0.32470700000000002</c:v>
                </c:pt>
                <c:pt idx="42453">
                  <c:v>0.36132799999999998</c:v>
                </c:pt>
                <c:pt idx="42454">
                  <c:v>0.37597700000000001</c:v>
                </c:pt>
                <c:pt idx="42455">
                  <c:v>0.42724600000000001</c:v>
                </c:pt>
                <c:pt idx="42456">
                  <c:v>0.47363300000000003</c:v>
                </c:pt>
                <c:pt idx="42457">
                  <c:v>0.47119100000000003</c:v>
                </c:pt>
                <c:pt idx="42458">
                  <c:v>0.52734400000000003</c:v>
                </c:pt>
                <c:pt idx="42459">
                  <c:v>0.53466800000000003</c:v>
                </c:pt>
                <c:pt idx="42460">
                  <c:v>0.58593799999999996</c:v>
                </c:pt>
                <c:pt idx="42461">
                  <c:v>0.60546900000000003</c:v>
                </c:pt>
                <c:pt idx="42462">
                  <c:v>0.617676</c:v>
                </c:pt>
                <c:pt idx="42463">
                  <c:v>0.65185499999999996</c:v>
                </c:pt>
                <c:pt idx="42464">
                  <c:v>0.66894500000000001</c:v>
                </c:pt>
                <c:pt idx="42465">
                  <c:v>0.70068399999999997</c:v>
                </c:pt>
                <c:pt idx="42466">
                  <c:v>0.72509800000000002</c:v>
                </c:pt>
                <c:pt idx="42467">
                  <c:v>0.73974600000000001</c:v>
                </c:pt>
                <c:pt idx="42468">
                  <c:v>0.76171900000000003</c:v>
                </c:pt>
                <c:pt idx="42469">
                  <c:v>0.77880899999999997</c:v>
                </c:pt>
                <c:pt idx="42470">
                  <c:v>0.81542999999999999</c:v>
                </c:pt>
                <c:pt idx="42471">
                  <c:v>0.76415999999999995</c:v>
                </c:pt>
                <c:pt idx="42472">
                  <c:v>0.85449200000000003</c:v>
                </c:pt>
                <c:pt idx="42473">
                  <c:v>0.86914100000000005</c:v>
                </c:pt>
                <c:pt idx="42474">
                  <c:v>0.87890599999999997</c:v>
                </c:pt>
                <c:pt idx="42475">
                  <c:v>0.90576199999999996</c:v>
                </c:pt>
                <c:pt idx="42476">
                  <c:v>0.91552699999999998</c:v>
                </c:pt>
                <c:pt idx="42477">
                  <c:v>0.92773399999999995</c:v>
                </c:pt>
                <c:pt idx="42478">
                  <c:v>0.94970699999999997</c:v>
                </c:pt>
                <c:pt idx="42479">
                  <c:v>0.96679700000000002</c:v>
                </c:pt>
                <c:pt idx="42480">
                  <c:v>0.97167999999999999</c:v>
                </c:pt>
                <c:pt idx="42481">
                  <c:v>0.97656200000000004</c:v>
                </c:pt>
                <c:pt idx="42482">
                  <c:v>1.01562</c:v>
                </c:pt>
                <c:pt idx="42483">
                  <c:v>0.99121099999999995</c:v>
                </c:pt>
                <c:pt idx="42484">
                  <c:v>1.0083</c:v>
                </c:pt>
                <c:pt idx="42485">
                  <c:v>0.99853499999999995</c:v>
                </c:pt>
                <c:pt idx="42486">
                  <c:v>0.99609400000000003</c:v>
                </c:pt>
                <c:pt idx="42487">
                  <c:v>1.02295</c:v>
                </c:pt>
                <c:pt idx="42488">
                  <c:v>1.0400400000000001</c:v>
                </c:pt>
                <c:pt idx="42489">
                  <c:v>1.02051</c:v>
                </c:pt>
                <c:pt idx="42490">
                  <c:v>1.0400400000000001</c:v>
                </c:pt>
                <c:pt idx="42491">
                  <c:v>1.0351600000000001</c:v>
                </c:pt>
                <c:pt idx="42492">
                  <c:v>1.02539</c:v>
                </c:pt>
                <c:pt idx="42493">
                  <c:v>1.0449200000000001</c:v>
                </c:pt>
                <c:pt idx="42494">
                  <c:v>1.02539</c:v>
                </c:pt>
                <c:pt idx="42495">
                  <c:v>1.03271</c:v>
                </c:pt>
                <c:pt idx="42496">
                  <c:v>1.01807</c:v>
                </c:pt>
                <c:pt idx="42497">
                  <c:v>1.01807</c:v>
                </c:pt>
                <c:pt idx="42498">
                  <c:v>1.0083</c:v>
                </c:pt>
                <c:pt idx="42499">
                  <c:v>1.01074</c:v>
                </c:pt>
                <c:pt idx="42500">
                  <c:v>0.98632799999999998</c:v>
                </c:pt>
                <c:pt idx="42501">
                  <c:v>0.93994100000000003</c:v>
                </c:pt>
                <c:pt idx="42502">
                  <c:v>0.96191400000000005</c:v>
                </c:pt>
                <c:pt idx="42503">
                  <c:v>0.96679700000000002</c:v>
                </c:pt>
                <c:pt idx="42504">
                  <c:v>0.94970699999999997</c:v>
                </c:pt>
                <c:pt idx="42505">
                  <c:v>0.92773399999999995</c:v>
                </c:pt>
                <c:pt idx="42506">
                  <c:v>0.91064500000000004</c:v>
                </c:pt>
                <c:pt idx="42507">
                  <c:v>0.89599600000000001</c:v>
                </c:pt>
                <c:pt idx="42508">
                  <c:v>0.88134800000000002</c:v>
                </c:pt>
                <c:pt idx="42509">
                  <c:v>0.85449200000000003</c:v>
                </c:pt>
                <c:pt idx="42510">
                  <c:v>0.88134800000000002</c:v>
                </c:pt>
                <c:pt idx="42511">
                  <c:v>0.83740199999999998</c:v>
                </c:pt>
                <c:pt idx="42512">
                  <c:v>0.79834000000000005</c:v>
                </c:pt>
                <c:pt idx="42513">
                  <c:v>0.78369100000000003</c:v>
                </c:pt>
                <c:pt idx="42514">
                  <c:v>0.788574</c:v>
                </c:pt>
                <c:pt idx="42515">
                  <c:v>0.74462899999999999</c:v>
                </c:pt>
                <c:pt idx="42516">
                  <c:v>0.70556600000000003</c:v>
                </c:pt>
                <c:pt idx="42517">
                  <c:v>0.70800799999999997</c:v>
                </c:pt>
                <c:pt idx="42518">
                  <c:v>0.66406200000000004</c:v>
                </c:pt>
                <c:pt idx="42519">
                  <c:v>0.64697300000000002</c:v>
                </c:pt>
                <c:pt idx="42520">
                  <c:v>0.62744100000000003</c:v>
                </c:pt>
                <c:pt idx="42521">
                  <c:v>0.60790999999999995</c:v>
                </c:pt>
                <c:pt idx="42522">
                  <c:v>0.56640599999999997</c:v>
                </c:pt>
                <c:pt idx="42523">
                  <c:v>0.546875</c:v>
                </c:pt>
                <c:pt idx="42524">
                  <c:v>0.52734400000000003</c:v>
                </c:pt>
                <c:pt idx="42525">
                  <c:v>0.49804700000000002</c:v>
                </c:pt>
                <c:pt idx="42526">
                  <c:v>0.46386699999999997</c:v>
                </c:pt>
                <c:pt idx="42527">
                  <c:v>0.45654299999999998</c:v>
                </c:pt>
                <c:pt idx="42528">
                  <c:v>0.400391</c:v>
                </c:pt>
                <c:pt idx="42529">
                  <c:v>0.36621100000000001</c:v>
                </c:pt>
                <c:pt idx="42530">
                  <c:v>0.34179700000000002</c:v>
                </c:pt>
                <c:pt idx="42531">
                  <c:v>0.28808600000000001</c:v>
                </c:pt>
                <c:pt idx="42532">
                  <c:v>0.27343800000000001</c:v>
                </c:pt>
                <c:pt idx="42533">
                  <c:v>0.246582</c:v>
                </c:pt>
                <c:pt idx="42534">
                  <c:v>0.20996100000000001</c:v>
                </c:pt>
                <c:pt idx="42535">
                  <c:v>0.18066399999999999</c:v>
                </c:pt>
                <c:pt idx="42536">
                  <c:v>0.151367</c:v>
                </c:pt>
                <c:pt idx="42537">
                  <c:v>0.13427700000000001</c:v>
                </c:pt>
                <c:pt idx="42538">
                  <c:v>8.3007800000000007E-2</c:v>
                </c:pt>
                <c:pt idx="42539">
                  <c:v>5.3710899999999999E-2</c:v>
                </c:pt>
                <c:pt idx="42540">
                  <c:v>5.1269500000000003E-2</c:v>
                </c:pt>
                <c:pt idx="42541">
                  <c:v>2.4414100000000002E-3</c:v>
                </c:pt>
                <c:pt idx="42542">
                  <c:v>-3.41797E-2</c:v>
                </c:pt>
                <c:pt idx="42543">
                  <c:v>-7.0800799999999997E-2</c:v>
                </c:pt>
                <c:pt idx="42544">
                  <c:v>-0.10009800000000001</c:v>
                </c:pt>
                <c:pt idx="42545">
                  <c:v>-0.13183600000000001</c:v>
                </c:pt>
                <c:pt idx="42546">
                  <c:v>-0.166016</c:v>
                </c:pt>
                <c:pt idx="42547">
                  <c:v>-0.19775400000000001</c:v>
                </c:pt>
                <c:pt idx="42548">
                  <c:v>-0.21728500000000001</c:v>
                </c:pt>
                <c:pt idx="42549">
                  <c:v>-0.25878899999999999</c:v>
                </c:pt>
                <c:pt idx="42550">
                  <c:v>-0.29052699999999998</c:v>
                </c:pt>
                <c:pt idx="42551">
                  <c:v>-0.34667999999999999</c:v>
                </c:pt>
                <c:pt idx="42552">
                  <c:v>-0.34912100000000001</c:v>
                </c:pt>
                <c:pt idx="42553">
                  <c:v>-0.390625</c:v>
                </c:pt>
                <c:pt idx="42554">
                  <c:v>-0.39550800000000003</c:v>
                </c:pt>
                <c:pt idx="42555">
                  <c:v>-0.43701200000000001</c:v>
                </c:pt>
                <c:pt idx="42556">
                  <c:v>-0.461426</c:v>
                </c:pt>
                <c:pt idx="42557">
                  <c:v>-0.50048800000000004</c:v>
                </c:pt>
                <c:pt idx="42558">
                  <c:v>-0.52490199999999998</c:v>
                </c:pt>
                <c:pt idx="42559">
                  <c:v>-0.54443399999999997</c:v>
                </c:pt>
                <c:pt idx="42560">
                  <c:v>-0.56884800000000002</c:v>
                </c:pt>
                <c:pt idx="42561">
                  <c:v>-0.59326199999999996</c:v>
                </c:pt>
                <c:pt idx="42562">
                  <c:v>-0.625</c:v>
                </c:pt>
                <c:pt idx="42563">
                  <c:v>-0.65185499999999996</c:v>
                </c:pt>
                <c:pt idx="42564">
                  <c:v>-0.66894500000000001</c:v>
                </c:pt>
                <c:pt idx="42565">
                  <c:v>-0.69091800000000003</c:v>
                </c:pt>
                <c:pt idx="42566">
                  <c:v>-0.72509800000000002</c:v>
                </c:pt>
                <c:pt idx="42567">
                  <c:v>-0.75195299999999998</c:v>
                </c:pt>
                <c:pt idx="42568">
                  <c:v>-0.78613299999999997</c:v>
                </c:pt>
                <c:pt idx="42569">
                  <c:v>-0.788574</c:v>
                </c:pt>
                <c:pt idx="42570">
                  <c:v>-0.80078099999999997</c:v>
                </c:pt>
                <c:pt idx="42571">
                  <c:v>-0.81542999999999999</c:v>
                </c:pt>
                <c:pt idx="42572">
                  <c:v>-0.83496099999999995</c:v>
                </c:pt>
                <c:pt idx="42573">
                  <c:v>-0.86425799999999997</c:v>
                </c:pt>
                <c:pt idx="42574">
                  <c:v>-0.87646500000000005</c:v>
                </c:pt>
                <c:pt idx="42575">
                  <c:v>-0.86914100000000005</c:v>
                </c:pt>
                <c:pt idx="42576">
                  <c:v>-0.88378900000000005</c:v>
                </c:pt>
                <c:pt idx="42577">
                  <c:v>-0.92529300000000003</c:v>
                </c:pt>
                <c:pt idx="42578">
                  <c:v>-0.91064500000000004</c:v>
                </c:pt>
                <c:pt idx="42579">
                  <c:v>-0.944824</c:v>
                </c:pt>
                <c:pt idx="42580">
                  <c:v>-0.93505899999999997</c:v>
                </c:pt>
                <c:pt idx="42581">
                  <c:v>-0.96435499999999996</c:v>
                </c:pt>
                <c:pt idx="42582">
                  <c:v>-0.94970699999999997</c:v>
                </c:pt>
                <c:pt idx="42583">
                  <c:v>-0.95459000000000005</c:v>
                </c:pt>
                <c:pt idx="42584">
                  <c:v>-0.96191400000000005</c:v>
                </c:pt>
                <c:pt idx="42585">
                  <c:v>-0.96679700000000002</c:v>
                </c:pt>
                <c:pt idx="42586">
                  <c:v>-0.96435499999999996</c:v>
                </c:pt>
                <c:pt idx="42587">
                  <c:v>-0.96191400000000005</c:v>
                </c:pt>
                <c:pt idx="42588">
                  <c:v>-0.96923800000000004</c:v>
                </c:pt>
                <c:pt idx="42589">
                  <c:v>-0.96923800000000004</c:v>
                </c:pt>
                <c:pt idx="42590">
                  <c:v>-0.96191400000000005</c:v>
                </c:pt>
                <c:pt idx="42591">
                  <c:v>-0.95947300000000002</c:v>
                </c:pt>
                <c:pt idx="42592">
                  <c:v>-0.94238299999999997</c:v>
                </c:pt>
                <c:pt idx="42593">
                  <c:v>-0.95459000000000005</c:v>
                </c:pt>
                <c:pt idx="42594">
                  <c:v>-0.94970699999999997</c:v>
                </c:pt>
                <c:pt idx="42595">
                  <c:v>-0.93994100000000003</c:v>
                </c:pt>
                <c:pt idx="42596">
                  <c:v>-0.92773399999999995</c:v>
                </c:pt>
                <c:pt idx="42597">
                  <c:v>-0.91796900000000003</c:v>
                </c:pt>
                <c:pt idx="42598">
                  <c:v>-0.91308599999999995</c:v>
                </c:pt>
                <c:pt idx="42599">
                  <c:v>-0.89111300000000004</c:v>
                </c:pt>
                <c:pt idx="42600">
                  <c:v>-0.88378900000000005</c:v>
                </c:pt>
                <c:pt idx="42601">
                  <c:v>-0.87158199999999997</c:v>
                </c:pt>
                <c:pt idx="42602">
                  <c:v>-0.859375</c:v>
                </c:pt>
                <c:pt idx="42603">
                  <c:v>-0.82031200000000004</c:v>
                </c:pt>
                <c:pt idx="42604">
                  <c:v>-0.82275399999999999</c:v>
                </c:pt>
                <c:pt idx="42605">
                  <c:v>-0.79834000000000005</c:v>
                </c:pt>
                <c:pt idx="42606">
                  <c:v>-0.77880899999999997</c:v>
                </c:pt>
                <c:pt idx="42607">
                  <c:v>-0.75683599999999995</c:v>
                </c:pt>
                <c:pt idx="42608">
                  <c:v>-0.72997999999999996</c:v>
                </c:pt>
                <c:pt idx="42609">
                  <c:v>-0.67627000000000004</c:v>
                </c:pt>
                <c:pt idx="42610">
                  <c:v>-0.67627000000000004</c:v>
                </c:pt>
                <c:pt idx="42611">
                  <c:v>-0.67138699999999996</c:v>
                </c:pt>
                <c:pt idx="42612">
                  <c:v>-0.63476600000000005</c:v>
                </c:pt>
                <c:pt idx="42613">
                  <c:v>-0.62011700000000003</c:v>
                </c:pt>
                <c:pt idx="42614">
                  <c:v>-0.60058599999999995</c:v>
                </c:pt>
                <c:pt idx="42615">
                  <c:v>-0.56396500000000005</c:v>
                </c:pt>
                <c:pt idx="42616">
                  <c:v>-0.54199200000000003</c:v>
                </c:pt>
                <c:pt idx="42617">
                  <c:v>-0.50537100000000001</c:v>
                </c:pt>
                <c:pt idx="42618">
                  <c:v>-0.48339799999999999</c:v>
                </c:pt>
                <c:pt idx="42619">
                  <c:v>-0.45410200000000001</c:v>
                </c:pt>
                <c:pt idx="42620">
                  <c:v>-0.41259800000000002</c:v>
                </c:pt>
                <c:pt idx="42621">
                  <c:v>-0.400391</c:v>
                </c:pt>
                <c:pt idx="42622">
                  <c:v>-0.31494100000000003</c:v>
                </c:pt>
                <c:pt idx="42623">
                  <c:v>-0.32714799999999999</c:v>
                </c:pt>
                <c:pt idx="42624">
                  <c:v>-0.28808600000000001</c:v>
                </c:pt>
                <c:pt idx="42625">
                  <c:v>-0.26611299999999999</c:v>
                </c:pt>
                <c:pt idx="42626">
                  <c:v>-0.241699</c:v>
                </c:pt>
                <c:pt idx="42627">
                  <c:v>-0.20752000000000001</c:v>
                </c:pt>
                <c:pt idx="42628">
                  <c:v>-0.166016</c:v>
                </c:pt>
                <c:pt idx="42629">
                  <c:v>-0.13671900000000001</c:v>
                </c:pt>
                <c:pt idx="42630">
                  <c:v>-0.12695300000000001</c:v>
                </c:pt>
                <c:pt idx="42631">
                  <c:v>-8.5449200000000003E-2</c:v>
                </c:pt>
                <c:pt idx="42632">
                  <c:v>-4.1503900000000003E-2</c:v>
                </c:pt>
                <c:pt idx="42633">
                  <c:v>-1.2207000000000001E-2</c:v>
                </c:pt>
                <c:pt idx="42634">
                  <c:v>2.6855500000000001E-2</c:v>
                </c:pt>
                <c:pt idx="42635">
                  <c:v>5.3710899999999999E-2</c:v>
                </c:pt>
                <c:pt idx="42636">
                  <c:v>8.7890599999999999E-2</c:v>
                </c:pt>
                <c:pt idx="42637">
                  <c:v>0.119629</c:v>
                </c:pt>
                <c:pt idx="42638">
                  <c:v>0.144043</c:v>
                </c:pt>
                <c:pt idx="42639">
                  <c:v>0.18554699999999999</c:v>
                </c:pt>
                <c:pt idx="42640">
                  <c:v>0.227051</c:v>
                </c:pt>
                <c:pt idx="42641">
                  <c:v>0.25146499999999999</c:v>
                </c:pt>
                <c:pt idx="42642">
                  <c:v>0.29785200000000001</c:v>
                </c:pt>
                <c:pt idx="42643">
                  <c:v>0.302734</c:v>
                </c:pt>
                <c:pt idx="42644">
                  <c:v>0.34912100000000001</c:v>
                </c:pt>
                <c:pt idx="42645">
                  <c:v>0.380859</c:v>
                </c:pt>
                <c:pt idx="42646">
                  <c:v>0.40771499999999999</c:v>
                </c:pt>
                <c:pt idx="42647">
                  <c:v>0.461426</c:v>
                </c:pt>
                <c:pt idx="42648">
                  <c:v>0.47119100000000003</c:v>
                </c:pt>
                <c:pt idx="42649">
                  <c:v>0.50048800000000004</c:v>
                </c:pt>
                <c:pt idx="42650">
                  <c:v>0.49316399999999999</c:v>
                </c:pt>
                <c:pt idx="42651">
                  <c:v>0.539551</c:v>
                </c:pt>
                <c:pt idx="42652">
                  <c:v>0.57861300000000004</c:v>
                </c:pt>
                <c:pt idx="42653">
                  <c:v>0.61279300000000003</c:v>
                </c:pt>
                <c:pt idx="42654">
                  <c:v>0.64209000000000005</c:v>
                </c:pt>
                <c:pt idx="42655">
                  <c:v>0.66894500000000001</c:v>
                </c:pt>
                <c:pt idx="42656">
                  <c:v>0.68603499999999995</c:v>
                </c:pt>
                <c:pt idx="42657">
                  <c:v>0.71533199999999997</c:v>
                </c:pt>
                <c:pt idx="42658">
                  <c:v>0.73730499999999999</c:v>
                </c:pt>
                <c:pt idx="42659">
                  <c:v>0.77148399999999995</c:v>
                </c:pt>
                <c:pt idx="42660">
                  <c:v>0.77636700000000003</c:v>
                </c:pt>
                <c:pt idx="42661">
                  <c:v>0.76660200000000001</c:v>
                </c:pt>
                <c:pt idx="42662">
                  <c:v>0.83007799999999998</c:v>
                </c:pt>
                <c:pt idx="42663">
                  <c:v>0.859375</c:v>
                </c:pt>
                <c:pt idx="42664">
                  <c:v>0.86425799999999997</c:v>
                </c:pt>
                <c:pt idx="42665">
                  <c:v>0.88134800000000002</c:v>
                </c:pt>
                <c:pt idx="42666">
                  <c:v>0.89843799999999996</c:v>
                </c:pt>
                <c:pt idx="42667">
                  <c:v>0.90576199999999996</c:v>
                </c:pt>
                <c:pt idx="42668">
                  <c:v>0.93505899999999997</c:v>
                </c:pt>
                <c:pt idx="42669">
                  <c:v>0.944824</c:v>
                </c:pt>
                <c:pt idx="42670">
                  <c:v>0.96679700000000002</c:v>
                </c:pt>
                <c:pt idx="42671">
                  <c:v>0.97656200000000004</c:v>
                </c:pt>
                <c:pt idx="42672">
                  <c:v>0.97900399999999999</c:v>
                </c:pt>
                <c:pt idx="42673">
                  <c:v>0.98877000000000004</c:v>
                </c:pt>
                <c:pt idx="42674">
                  <c:v>1.00586</c:v>
                </c:pt>
                <c:pt idx="42675">
                  <c:v>1.00342</c:v>
                </c:pt>
                <c:pt idx="42676">
                  <c:v>1.01562</c:v>
                </c:pt>
                <c:pt idx="42677">
                  <c:v>1.03271</c:v>
                </c:pt>
                <c:pt idx="42678">
                  <c:v>1.0351600000000001</c:v>
                </c:pt>
                <c:pt idx="42679">
                  <c:v>1.03027</c:v>
                </c:pt>
                <c:pt idx="42680">
                  <c:v>1.0449200000000001</c:v>
                </c:pt>
                <c:pt idx="42681">
                  <c:v>1.0424800000000001</c:v>
                </c:pt>
                <c:pt idx="42682">
                  <c:v>1.0400400000000001</c:v>
                </c:pt>
                <c:pt idx="42683">
                  <c:v>1.0424800000000001</c:v>
                </c:pt>
                <c:pt idx="42684">
                  <c:v>1.0522499999999999</c:v>
                </c:pt>
                <c:pt idx="42685">
                  <c:v>1.0424800000000001</c:v>
                </c:pt>
                <c:pt idx="42686">
                  <c:v>1.0376000000000001</c:v>
                </c:pt>
                <c:pt idx="42687">
                  <c:v>1.0376000000000001</c:v>
                </c:pt>
                <c:pt idx="42688">
                  <c:v>1.0351600000000001</c:v>
                </c:pt>
                <c:pt idx="42689">
                  <c:v>1.00586</c:v>
                </c:pt>
                <c:pt idx="42690">
                  <c:v>1.00586</c:v>
                </c:pt>
                <c:pt idx="42691">
                  <c:v>0.98144500000000001</c:v>
                </c:pt>
                <c:pt idx="42692">
                  <c:v>0.99853499999999995</c:v>
                </c:pt>
                <c:pt idx="42693">
                  <c:v>0.96679700000000002</c:v>
                </c:pt>
                <c:pt idx="42694">
                  <c:v>0.96191400000000005</c:v>
                </c:pt>
                <c:pt idx="42695">
                  <c:v>0.95214799999999999</c:v>
                </c:pt>
                <c:pt idx="42696">
                  <c:v>0.93505899999999997</c:v>
                </c:pt>
                <c:pt idx="42697">
                  <c:v>0.93261700000000003</c:v>
                </c:pt>
                <c:pt idx="42698">
                  <c:v>0.91308599999999995</c:v>
                </c:pt>
                <c:pt idx="42699">
                  <c:v>0.89355499999999999</c:v>
                </c:pt>
                <c:pt idx="42700">
                  <c:v>0.87402299999999999</c:v>
                </c:pt>
                <c:pt idx="42701">
                  <c:v>0.86181600000000003</c:v>
                </c:pt>
                <c:pt idx="42702">
                  <c:v>0.83252000000000004</c:v>
                </c:pt>
                <c:pt idx="42703">
                  <c:v>0.81054700000000002</c:v>
                </c:pt>
                <c:pt idx="42704">
                  <c:v>0.79589799999999999</c:v>
                </c:pt>
                <c:pt idx="42705">
                  <c:v>0.77636700000000003</c:v>
                </c:pt>
                <c:pt idx="42706">
                  <c:v>0.76171900000000003</c:v>
                </c:pt>
                <c:pt idx="42707">
                  <c:v>0.72509800000000002</c:v>
                </c:pt>
                <c:pt idx="42708">
                  <c:v>0.695801</c:v>
                </c:pt>
                <c:pt idx="42709">
                  <c:v>0.68847700000000001</c:v>
                </c:pt>
                <c:pt idx="42710">
                  <c:v>0.64697300000000002</c:v>
                </c:pt>
                <c:pt idx="42711">
                  <c:v>0.632324</c:v>
                </c:pt>
                <c:pt idx="42712">
                  <c:v>0.60790999999999995</c:v>
                </c:pt>
                <c:pt idx="42713">
                  <c:v>0.58837899999999999</c:v>
                </c:pt>
                <c:pt idx="42714">
                  <c:v>0.554199</c:v>
                </c:pt>
                <c:pt idx="42715">
                  <c:v>0.52002000000000004</c:v>
                </c:pt>
                <c:pt idx="42716">
                  <c:v>0.49316399999999999</c:v>
                </c:pt>
                <c:pt idx="42717">
                  <c:v>0.48095700000000002</c:v>
                </c:pt>
                <c:pt idx="42718">
                  <c:v>0.43701200000000001</c:v>
                </c:pt>
                <c:pt idx="42719">
                  <c:v>0.400391</c:v>
                </c:pt>
                <c:pt idx="42720">
                  <c:v>0.38574199999999997</c:v>
                </c:pt>
                <c:pt idx="42721">
                  <c:v>0.35156199999999999</c:v>
                </c:pt>
                <c:pt idx="42722">
                  <c:v>0.32958999999999999</c:v>
                </c:pt>
                <c:pt idx="42723">
                  <c:v>0.28808600000000001</c:v>
                </c:pt>
                <c:pt idx="42724">
                  <c:v>0.26611299999999999</c:v>
                </c:pt>
                <c:pt idx="42725">
                  <c:v>0.224609</c:v>
                </c:pt>
                <c:pt idx="42726">
                  <c:v>0.19042999999999999</c:v>
                </c:pt>
                <c:pt idx="42727">
                  <c:v>0.15625</c:v>
                </c:pt>
                <c:pt idx="42728">
                  <c:v>0.12695300000000001</c:v>
                </c:pt>
                <c:pt idx="42729">
                  <c:v>0.10009800000000001</c:v>
                </c:pt>
                <c:pt idx="42730">
                  <c:v>5.8593800000000001E-2</c:v>
                </c:pt>
                <c:pt idx="42731">
                  <c:v>2.1972700000000001E-2</c:v>
                </c:pt>
                <c:pt idx="42732">
                  <c:v>-9.7656199999999992E-3</c:v>
                </c:pt>
                <c:pt idx="42733">
                  <c:v>-3.41797E-2</c:v>
                </c:pt>
                <c:pt idx="42734">
                  <c:v>-8.5449200000000003E-2</c:v>
                </c:pt>
                <c:pt idx="42735">
                  <c:v>-9.2773400000000006E-2</c:v>
                </c:pt>
                <c:pt idx="42736">
                  <c:v>-0.12939500000000001</c:v>
                </c:pt>
                <c:pt idx="42737">
                  <c:v>-0.166016</c:v>
                </c:pt>
                <c:pt idx="42738">
                  <c:v>-0.19775400000000001</c:v>
                </c:pt>
                <c:pt idx="42739">
                  <c:v>-0.236816</c:v>
                </c:pt>
                <c:pt idx="42740">
                  <c:v>-0.26123000000000002</c:v>
                </c:pt>
                <c:pt idx="42741">
                  <c:v>-0.29052699999999998</c:v>
                </c:pt>
                <c:pt idx="42742">
                  <c:v>-0.31494100000000003</c:v>
                </c:pt>
                <c:pt idx="42743">
                  <c:v>-0.36132799999999998</c:v>
                </c:pt>
                <c:pt idx="42744">
                  <c:v>-0.37597700000000001</c:v>
                </c:pt>
                <c:pt idx="42745">
                  <c:v>-0.41259800000000002</c:v>
                </c:pt>
                <c:pt idx="42746">
                  <c:v>-0.44189499999999998</c:v>
                </c:pt>
                <c:pt idx="42747">
                  <c:v>-0.45654299999999998</c:v>
                </c:pt>
                <c:pt idx="42748">
                  <c:v>-0.49316399999999999</c:v>
                </c:pt>
                <c:pt idx="42749">
                  <c:v>-0.52246099999999995</c:v>
                </c:pt>
                <c:pt idx="42750">
                  <c:v>-0.55908199999999997</c:v>
                </c:pt>
                <c:pt idx="42751">
                  <c:v>-0.58349600000000001</c:v>
                </c:pt>
                <c:pt idx="42752">
                  <c:v>-0.617676</c:v>
                </c:pt>
                <c:pt idx="42753">
                  <c:v>-0.63476600000000005</c:v>
                </c:pt>
                <c:pt idx="42754">
                  <c:v>-0.65429700000000002</c:v>
                </c:pt>
                <c:pt idx="42755">
                  <c:v>-0.68603499999999995</c:v>
                </c:pt>
                <c:pt idx="42756">
                  <c:v>-0.70556600000000003</c:v>
                </c:pt>
                <c:pt idx="42757">
                  <c:v>-0.72265599999999997</c:v>
                </c:pt>
                <c:pt idx="42758">
                  <c:v>-0.76660200000000001</c:v>
                </c:pt>
                <c:pt idx="42759">
                  <c:v>-0.75683599999999995</c:v>
                </c:pt>
                <c:pt idx="42760">
                  <c:v>-0.788574</c:v>
                </c:pt>
                <c:pt idx="42761">
                  <c:v>-0.80810499999999996</c:v>
                </c:pt>
                <c:pt idx="42762">
                  <c:v>-0.83007799999999998</c:v>
                </c:pt>
                <c:pt idx="42763">
                  <c:v>-0.83740199999999998</c:v>
                </c:pt>
                <c:pt idx="42764">
                  <c:v>-0.86425799999999997</c:v>
                </c:pt>
                <c:pt idx="42765">
                  <c:v>-0.86425799999999997</c:v>
                </c:pt>
                <c:pt idx="42766">
                  <c:v>-0.87890599999999997</c:v>
                </c:pt>
                <c:pt idx="42767">
                  <c:v>-0.89111300000000004</c:v>
                </c:pt>
                <c:pt idx="42768">
                  <c:v>-0.91308599999999995</c:v>
                </c:pt>
                <c:pt idx="42769">
                  <c:v>-0.91796900000000003</c:v>
                </c:pt>
                <c:pt idx="42770">
                  <c:v>-0.92529300000000003</c:v>
                </c:pt>
                <c:pt idx="42771">
                  <c:v>-0.97412100000000001</c:v>
                </c:pt>
                <c:pt idx="42772">
                  <c:v>-0.95214799999999999</c:v>
                </c:pt>
                <c:pt idx="42773">
                  <c:v>-0.95459000000000005</c:v>
                </c:pt>
                <c:pt idx="42774">
                  <c:v>-0.95459000000000005</c:v>
                </c:pt>
                <c:pt idx="42775">
                  <c:v>-0.95703099999999997</c:v>
                </c:pt>
                <c:pt idx="42776">
                  <c:v>-0.96435499999999996</c:v>
                </c:pt>
                <c:pt idx="42777">
                  <c:v>-0.95703099999999997</c:v>
                </c:pt>
                <c:pt idx="42778">
                  <c:v>-0.96923800000000004</c:v>
                </c:pt>
                <c:pt idx="42779">
                  <c:v>-0.95459000000000005</c:v>
                </c:pt>
                <c:pt idx="42780">
                  <c:v>-0.95703099999999997</c:v>
                </c:pt>
                <c:pt idx="42781">
                  <c:v>-0.95947300000000002</c:v>
                </c:pt>
                <c:pt idx="42782">
                  <c:v>-0.94970699999999997</c:v>
                </c:pt>
                <c:pt idx="42783">
                  <c:v>-0.944824</c:v>
                </c:pt>
                <c:pt idx="42784">
                  <c:v>-0.94238299999999997</c:v>
                </c:pt>
                <c:pt idx="42785">
                  <c:v>-0.930176</c:v>
                </c:pt>
                <c:pt idx="42786">
                  <c:v>-0.930176</c:v>
                </c:pt>
                <c:pt idx="42787">
                  <c:v>-0.91796900000000003</c:v>
                </c:pt>
                <c:pt idx="42788">
                  <c:v>-0.90087899999999999</c:v>
                </c:pt>
                <c:pt idx="42789">
                  <c:v>-0.89843799999999996</c:v>
                </c:pt>
                <c:pt idx="42790">
                  <c:v>-0.88134800000000002</c:v>
                </c:pt>
                <c:pt idx="42791">
                  <c:v>-0.85693399999999997</c:v>
                </c:pt>
                <c:pt idx="42792">
                  <c:v>-0.852051</c:v>
                </c:pt>
                <c:pt idx="42793">
                  <c:v>-0.82519500000000001</c:v>
                </c:pt>
                <c:pt idx="42794">
                  <c:v>-0.80566400000000005</c:v>
                </c:pt>
                <c:pt idx="42795">
                  <c:v>-0.79834000000000005</c:v>
                </c:pt>
                <c:pt idx="42796">
                  <c:v>-0.76660200000000001</c:v>
                </c:pt>
                <c:pt idx="42797">
                  <c:v>-0.75683599999999995</c:v>
                </c:pt>
                <c:pt idx="42798">
                  <c:v>-0.74218799999999996</c:v>
                </c:pt>
                <c:pt idx="42799">
                  <c:v>-0.69824200000000003</c:v>
                </c:pt>
                <c:pt idx="42800">
                  <c:v>-0.68359400000000003</c:v>
                </c:pt>
                <c:pt idx="42801">
                  <c:v>-0.65185499999999996</c:v>
                </c:pt>
                <c:pt idx="42802">
                  <c:v>-0.63720699999999997</c:v>
                </c:pt>
                <c:pt idx="42803">
                  <c:v>-0.61279300000000003</c:v>
                </c:pt>
                <c:pt idx="42804">
                  <c:v>-0.59570299999999998</c:v>
                </c:pt>
                <c:pt idx="42805">
                  <c:v>-0.56396500000000005</c:v>
                </c:pt>
                <c:pt idx="42806">
                  <c:v>-0.539551</c:v>
                </c:pt>
                <c:pt idx="42807">
                  <c:v>-0.50292999999999999</c:v>
                </c:pt>
                <c:pt idx="42808">
                  <c:v>-0.48828100000000002</c:v>
                </c:pt>
                <c:pt idx="42809">
                  <c:v>-0.45654299999999998</c:v>
                </c:pt>
                <c:pt idx="42810">
                  <c:v>-0.42480499999999999</c:v>
                </c:pt>
                <c:pt idx="42811">
                  <c:v>-0.400391</c:v>
                </c:pt>
                <c:pt idx="42812">
                  <c:v>-0.302734</c:v>
                </c:pt>
                <c:pt idx="42813">
                  <c:v>-0.32958999999999999</c:v>
                </c:pt>
                <c:pt idx="42814">
                  <c:v>-0.29785200000000001</c:v>
                </c:pt>
                <c:pt idx="42815">
                  <c:v>-0.26367200000000002</c:v>
                </c:pt>
                <c:pt idx="42816">
                  <c:v>-0.244141</c:v>
                </c:pt>
                <c:pt idx="42817">
                  <c:v>-0.19775400000000001</c:v>
                </c:pt>
                <c:pt idx="42818">
                  <c:v>-0.17089799999999999</c:v>
                </c:pt>
                <c:pt idx="42819">
                  <c:v>-0.151367</c:v>
                </c:pt>
                <c:pt idx="42820">
                  <c:v>-0.109863</c:v>
                </c:pt>
                <c:pt idx="42821">
                  <c:v>-9.5214800000000002E-2</c:v>
                </c:pt>
                <c:pt idx="42822">
                  <c:v>-5.1269500000000003E-2</c:v>
                </c:pt>
                <c:pt idx="42823">
                  <c:v>-2.4414100000000002E-3</c:v>
                </c:pt>
                <c:pt idx="42824">
                  <c:v>2.9296900000000001E-2</c:v>
                </c:pt>
                <c:pt idx="42825">
                  <c:v>4.39453E-2</c:v>
                </c:pt>
                <c:pt idx="42826">
                  <c:v>8.0566399999999996E-2</c:v>
                </c:pt>
                <c:pt idx="42827">
                  <c:v>0.12695300000000001</c:v>
                </c:pt>
                <c:pt idx="42828">
                  <c:v>0.15625</c:v>
                </c:pt>
                <c:pt idx="42829">
                  <c:v>0.17822299999999999</c:v>
                </c:pt>
                <c:pt idx="42830">
                  <c:v>0.222168</c:v>
                </c:pt>
                <c:pt idx="42831">
                  <c:v>0.26123000000000002</c:v>
                </c:pt>
                <c:pt idx="42832">
                  <c:v>0.28076200000000001</c:v>
                </c:pt>
                <c:pt idx="42833">
                  <c:v>0.31005899999999997</c:v>
                </c:pt>
                <c:pt idx="42834">
                  <c:v>0.34423799999999999</c:v>
                </c:pt>
                <c:pt idx="42835">
                  <c:v>0.36621100000000001</c:v>
                </c:pt>
                <c:pt idx="42836">
                  <c:v>0.40771499999999999</c:v>
                </c:pt>
                <c:pt idx="42837">
                  <c:v>0.44433600000000001</c:v>
                </c:pt>
                <c:pt idx="42838">
                  <c:v>0.48583999999999999</c:v>
                </c:pt>
                <c:pt idx="42839">
                  <c:v>0.49560500000000002</c:v>
                </c:pt>
                <c:pt idx="42840">
                  <c:v>0.539551</c:v>
                </c:pt>
                <c:pt idx="42841">
                  <c:v>0.546875</c:v>
                </c:pt>
                <c:pt idx="42842">
                  <c:v>0.57372999999999996</c:v>
                </c:pt>
                <c:pt idx="42843">
                  <c:v>0.60790999999999995</c:v>
                </c:pt>
                <c:pt idx="42844">
                  <c:v>0.63476600000000005</c:v>
                </c:pt>
                <c:pt idx="42845">
                  <c:v>0.65917999999999999</c:v>
                </c:pt>
                <c:pt idx="42846">
                  <c:v>0.68847700000000001</c:v>
                </c:pt>
                <c:pt idx="42847">
                  <c:v>0.72021500000000005</c:v>
                </c:pt>
                <c:pt idx="42848">
                  <c:v>0.73730499999999999</c:v>
                </c:pt>
                <c:pt idx="42849">
                  <c:v>0.77148399999999995</c:v>
                </c:pt>
                <c:pt idx="42850">
                  <c:v>0.773926</c:v>
                </c:pt>
                <c:pt idx="42851">
                  <c:v>0.74707000000000001</c:v>
                </c:pt>
                <c:pt idx="42852">
                  <c:v>0.83496099999999995</c:v>
                </c:pt>
                <c:pt idx="42853">
                  <c:v>0.82031200000000004</c:v>
                </c:pt>
                <c:pt idx="42854">
                  <c:v>0.87646500000000005</c:v>
                </c:pt>
                <c:pt idx="42855">
                  <c:v>0.87890599999999997</c:v>
                </c:pt>
                <c:pt idx="42856">
                  <c:v>0.930176</c:v>
                </c:pt>
                <c:pt idx="42857">
                  <c:v>0.90576199999999996</c:v>
                </c:pt>
                <c:pt idx="42858">
                  <c:v>0.93261700000000003</c:v>
                </c:pt>
                <c:pt idx="42859">
                  <c:v>0.94726600000000005</c:v>
                </c:pt>
                <c:pt idx="42860">
                  <c:v>0.96191400000000005</c:v>
                </c:pt>
                <c:pt idx="42861">
                  <c:v>0.96191400000000005</c:v>
                </c:pt>
                <c:pt idx="42862">
                  <c:v>0.98632799999999998</c:v>
                </c:pt>
                <c:pt idx="42863">
                  <c:v>0.98877000000000004</c:v>
                </c:pt>
                <c:pt idx="42864">
                  <c:v>0.99365199999999998</c:v>
                </c:pt>
                <c:pt idx="42865">
                  <c:v>1.01807</c:v>
                </c:pt>
                <c:pt idx="42866">
                  <c:v>1.01807</c:v>
                </c:pt>
                <c:pt idx="42867">
                  <c:v>1.0449200000000001</c:v>
                </c:pt>
                <c:pt idx="42868">
                  <c:v>1.02539</c:v>
                </c:pt>
                <c:pt idx="42869">
                  <c:v>1.03027</c:v>
                </c:pt>
                <c:pt idx="42870">
                  <c:v>1.0498000000000001</c:v>
                </c:pt>
                <c:pt idx="42871">
                  <c:v>1.0473600000000001</c:v>
                </c:pt>
                <c:pt idx="42872">
                  <c:v>1.0376000000000001</c:v>
                </c:pt>
                <c:pt idx="42873">
                  <c:v>1.03271</c:v>
                </c:pt>
                <c:pt idx="42874">
                  <c:v>1.0449200000000001</c:v>
                </c:pt>
                <c:pt idx="42875">
                  <c:v>1.0473600000000001</c:v>
                </c:pt>
                <c:pt idx="42876">
                  <c:v>1.0376000000000001</c:v>
                </c:pt>
                <c:pt idx="42877">
                  <c:v>1.0351600000000001</c:v>
                </c:pt>
                <c:pt idx="42878">
                  <c:v>1.02539</c:v>
                </c:pt>
                <c:pt idx="42879">
                  <c:v>1.02051</c:v>
                </c:pt>
                <c:pt idx="42880">
                  <c:v>1.01807</c:v>
                </c:pt>
                <c:pt idx="42881">
                  <c:v>0.97167999999999999</c:v>
                </c:pt>
                <c:pt idx="42882">
                  <c:v>1.00342</c:v>
                </c:pt>
                <c:pt idx="42883">
                  <c:v>0.97900399999999999</c:v>
                </c:pt>
                <c:pt idx="42884">
                  <c:v>0.98388699999999996</c:v>
                </c:pt>
                <c:pt idx="42885">
                  <c:v>0.97656200000000004</c:v>
                </c:pt>
                <c:pt idx="42886">
                  <c:v>0.94238299999999997</c:v>
                </c:pt>
                <c:pt idx="42887">
                  <c:v>0.930176</c:v>
                </c:pt>
                <c:pt idx="42888">
                  <c:v>0.92773399999999995</c:v>
                </c:pt>
                <c:pt idx="42889">
                  <c:v>0.91064500000000004</c:v>
                </c:pt>
                <c:pt idx="42890">
                  <c:v>0.89599600000000001</c:v>
                </c:pt>
                <c:pt idx="42891">
                  <c:v>0.87402299999999999</c:v>
                </c:pt>
                <c:pt idx="42892">
                  <c:v>0.82519500000000001</c:v>
                </c:pt>
                <c:pt idx="42893">
                  <c:v>0.82031200000000004</c:v>
                </c:pt>
                <c:pt idx="42894">
                  <c:v>0.81787100000000001</c:v>
                </c:pt>
                <c:pt idx="42895">
                  <c:v>0.76660200000000001</c:v>
                </c:pt>
                <c:pt idx="42896">
                  <c:v>0.76660200000000001</c:v>
                </c:pt>
                <c:pt idx="42897">
                  <c:v>0.73974600000000001</c:v>
                </c:pt>
                <c:pt idx="42898">
                  <c:v>0.71777299999999999</c:v>
                </c:pt>
                <c:pt idx="42899">
                  <c:v>0.69091800000000003</c:v>
                </c:pt>
                <c:pt idx="42900">
                  <c:v>0.65917999999999999</c:v>
                </c:pt>
                <c:pt idx="42901">
                  <c:v>0.65673800000000004</c:v>
                </c:pt>
                <c:pt idx="42902">
                  <c:v>0.61279300000000003</c:v>
                </c:pt>
                <c:pt idx="42903">
                  <c:v>0.59326199999999996</c:v>
                </c:pt>
                <c:pt idx="42904">
                  <c:v>0.56396500000000005</c:v>
                </c:pt>
                <c:pt idx="42905">
                  <c:v>0.53466800000000003</c:v>
                </c:pt>
                <c:pt idx="42906">
                  <c:v>0.50781200000000004</c:v>
                </c:pt>
                <c:pt idx="42907">
                  <c:v>0.50537100000000001</c:v>
                </c:pt>
                <c:pt idx="42908">
                  <c:v>0.44677699999999998</c:v>
                </c:pt>
                <c:pt idx="42909">
                  <c:v>0.43457000000000001</c:v>
                </c:pt>
                <c:pt idx="42910">
                  <c:v>0.37841799999999998</c:v>
                </c:pt>
                <c:pt idx="42911">
                  <c:v>0.36865199999999998</c:v>
                </c:pt>
                <c:pt idx="42912">
                  <c:v>0.33203100000000002</c:v>
                </c:pt>
                <c:pt idx="42913">
                  <c:v>0.305176</c:v>
                </c:pt>
                <c:pt idx="42914">
                  <c:v>0.26855499999999999</c:v>
                </c:pt>
                <c:pt idx="42915">
                  <c:v>0.24902299999999999</c:v>
                </c:pt>
                <c:pt idx="42916">
                  <c:v>0.224609</c:v>
                </c:pt>
                <c:pt idx="42917">
                  <c:v>0.18310499999999999</c:v>
                </c:pt>
                <c:pt idx="42918">
                  <c:v>0.148926</c:v>
                </c:pt>
                <c:pt idx="42919">
                  <c:v>0.114746</c:v>
                </c:pt>
                <c:pt idx="42920">
                  <c:v>9.5214800000000002E-2</c:v>
                </c:pt>
                <c:pt idx="42921">
                  <c:v>5.1269500000000003E-2</c:v>
                </c:pt>
                <c:pt idx="42922">
                  <c:v>2.9296900000000001E-2</c:v>
                </c:pt>
                <c:pt idx="42923">
                  <c:v>-1.9531199999999999E-2</c:v>
                </c:pt>
                <c:pt idx="42924">
                  <c:v>-4.1503900000000003E-2</c:v>
                </c:pt>
                <c:pt idx="42925">
                  <c:v>-7.8125E-2</c:v>
                </c:pt>
                <c:pt idx="42926">
                  <c:v>-0.10498</c:v>
                </c:pt>
                <c:pt idx="42927">
                  <c:v>-0.14160200000000001</c:v>
                </c:pt>
                <c:pt idx="42928">
                  <c:v>-0.168457</c:v>
                </c:pt>
                <c:pt idx="42929">
                  <c:v>-0.239258</c:v>
                </c:pt>
                <c:pt idx="42930">
                  <c:v>-0.231934</c:v>
                </c:pt>
                <c:pt idx="42931">
                  <c:v>-0.26123000000000002</c:v>
                </c:pt>
                <c:pt idx="42932">
                  <c:v>-0.31005899999999997</c:v>
                </c:pt>
                <c:pt idx="42933">
                  <c:v>-0.322266</c:v>
                </c:pt>
                <c:pt idx="42934">
                  <c:v>-0.35888700000000001</c:v>
                </c:pt>
                <c:pt idx="42935">
                  <c:v>-0.383301</c:v>
                </c:pt>
                <c:pt idx="42936">
                  <c:v>-0.41748000000000002</c:v>
                </c:pt>
                <c:pt idx="42937">
                  <c:v>-0.44189499999999998</c:v>
                </c:pt>
                <c:pt idx="42938">
                  <c:v>-0.48095700000000002</c:v>
                </c:pt>
                <c:pt idx="42939">
                  <c:v>-0.50781200000000004</c:v>
                </c:pt>
                <c:pt idx="42940">
                  <c:v>-0.51757799999999998</c:v>
                </c:pt>
                <c:pt idx="42941">
                  <c:v>-0.554199</c:v>
                </c:pt>
                <c:pt idx="42942">
                  <c:v>-0.58837899999999999</c:v>
                </c:pt>
                <c:pt idx="42943">
                  <c:v>-0.59570299999999998</c:v>
                </c:pt>
                <c:pt idx="42944">
                  <c:v>-0.65185499999999996</c:v>
                </c:pt>
                <c:pt idx="42945">
                  <c:v>-0.65429700000000002</c:v>
                </c:pt>
                <c:pt idx="42946">
                  <c:v>-0.68115199999999998</c:v>
                </c:pt>
                <c:pt idx="42947">
                  <c:v>-0.69824200000000003</c:v>
                </c:pt>
                <c:pt idx="42948">
                  <c:v>-0.72753900000000005</c:v>
                </c:pt>
                <c:pt idx="42949">
                  <c:v>-0.73974600000000001</c:v>
                </c:pt>
                <c:pt idx="42950">
                  <c:v>-0.76904300000000003</c:v>
                </c:pt>
                <c:pt idx="42951">
                  <c:v>-0.78613299999999997</c:v>
                </c:pt>
                <c:pt idx="42952">
                  <c:v>-0.80810499999999996</c:v>
                </c:pt>
                <c:pt idx="42953">
                  <c:v>-0.82031200000000004</c:v>
                </c:pt>
                <c:pt idx="42954">
                  <c:v>-0.83984400000000003</c:v>
                </c:pt>
                <c:pt idx="42955">
                  <c:v>-0.86425799999999997</c:v>
                </c:pt>
                <c:pt idx="42956">
                  <c:v>-0.86914100000000005</c:v>
                </c:pt>
                <c:pt idx="42957">
                  <c:v>-0.89843799999999996</c:v>
                </c:pt>
                <c:pt idx="42958">
                  <c:v>-0.90332000000000001</c:v>
                </c:pt>
                <c:pt idx="42959">
                  <c:v>-0.90820299999999998</c:v>
                </c:pt>
                <c:pt idx="42960">
                  <c:v>-0.92285200000000001</c:v>
                </c:pt>
                <c:pt idx="42961">
                  <c:v>-0.92773399999999995</c:v>
                </c:pt>
                <c:pt idx="42962">
                  <c:v>-0.944824</c:v>
                </c:pt>
                <c:pt idx="42963">
                  <c:v>-0.93994100000000003</c:v>
                </c:pt>
                <c:pt idx="42964">
                  <c:v>-0.95214799999999999</c:v>
                </c:pt>
                <c:pt idx="42965">
                  <c:v>-0.95214799999999999</c:v>
                </c:pt>
                <c:pt idx="42966">
                  <c:v>-0.96435499999999996</c:v>
                </c:pt>
                <c:pt idx="42967">
                  <c:v>-0.95703099999999997</c:v>
                </c:pt>
                <c:pt idx="42968">
                  <c:v>-0.95947300000000002</c:v>
                </c:pt>
                <c:pt idx="42969">
                  <c:v>-0.96191400000000005</c:v>
                </c:pt>
                <c:pt idx="42970">
                  <c:v>-0.96435499999999996</c:v>
                </c:pt>
                <c:pt idx="42971">
                  <c:v>-0.96191400000000005</c:v>
                </c:pt>
                <c:pt idx="42972">
                  <c:v>-0.99365199999999998</c:v>
                </c:pt>
                <c:pt idx="42973">
                  <c:v>-0.94970699999999997</c:v>
                </c:pt>
                <c:pt idx="42974">
                  <c:v>-0.93505899999999997</c:v>
                </c:pt>
                <c:pt idx="42975">
                  <c:v>-0.94238299999999997</c:v>
                </c:pt>
                <c:pt idx="42976">
                  <c:v>-0.94238299999999997</c:v>
                </c:pt>
                <c:pt idx="42977">
                  <c:v>-0.930176</c:v>
                </c:pt>
                <c:pt idx="42978">
                  <c:v>-0.91552699999999998</c:v>
                </c:pt>
                <c:pt idx="42979">
                  <c:v>-0.91552699999999998</c:v>
                </c:pt>
                <c:pt idx="42980">
                  <c:v>-0.89355499999999999</c:v>
                </c:pt>
                <c:pt idx="42981">
                  <c:v>-0.88867200000000002</c:v>
                </c:pt>
                <c:pt idx="42982">
                  <c:v>-0.87158199999999997</c:v>
                </c:pt>
                <c:pt idx="42983">
                  <c:v>-0.84228499999999995</c:v>
                </c:pt>
                <c:pt idx="42984">
                  <c:v>-0.82031200000000004</c:v>
                </c:pt>
                <c:pt idx="42985">
                  <c:v>-0.81054700000000002</c:v>
                </c:pt>
                <c:pt idx="42986">
                  <c:v>-0.80322300000000002</c:v>
                </c:pt>
                <c:pt idx="42987">
                  <c:v>-0.79345699999999997</c:v>
                </c:pt>
                <c:pt idx="42988">
                  <c:v>-0.76904300000000003</c:v>
                </c:pt>
                <c:pt idx="42989">
                  <c:v>-0.74951199999999996</c:v>
                </c:pt>
                <c:pt idx="42990">
                  <c:v>-0.73242200000000002</c:v>
                </c:pt>
                <c:pt idx="42991">
                  <c:v>-0.70556600000000003</c:v>
                </c:pt>
                <c:pt idx="42992">
                  <c:v>-0.67627000000000004</c:v>
                </c:pt>
                <c:pt idx="42993">
                  <c:v>-0.64941400000000005</c:v>
                </c:pt>
                <c:pt idx="42994">
                  <c:v>-0.62011700000000003</c:v>
                </c:pt>
                <c:pt idx="42995">
                  <c:v>-0.60790999999999995</c:v>
                </c:pt>
                <c:pt idx="42996">
                  <c:v>-0.56884800000000002</c:v>
                </c:pt>
                <c:pt idx="42997">
                  <c:v>-0.55908199999999997</c:v>
                </c:pt>
                <c:pt idx="42998">
                  <c:v>-0.52002000000000004</c:v>
                </c:pt>
                <c:pt idx="42999">
                  <c:v>-0.48828100000000002</c:v>
                </c:pt>
                <c:pt idx="43000">
                  <c:v>-0.44677699999999998</c:v>
                </c:pt>
                <c:pt idx="43001">
                  <c:v>-0.43701200000000001</c:v>
                </c:pt>
                <c:pt idx="43002">
                  <c:v>-0.40283200000000002</c:v>
                </c:pt>
                <c:pt idx="43003">
                  <c:v>-0.36376999999999998</c:v>
                </c:pt>
                <c:pt idx="43004">
                  <c:v>-0.34667999999999999</c:v>
                </c:pt>
                <c:pt idx="43005">
                  <c:v>-0.31005899999999997</c:v>
                </c:pt>
                <c:pt idx="43006">
                  <c:v>-0.28564499999999998</c:v>
                </c:pt>
                <c:pt idx="43007">
                  <c:v>-0.25146499999999999</c:v>
                </c:pt>
                <c:pt idx="43008">
                  <c:v>-0.20752000000000001</c:v>
                </c:pt>
                <c:pt idx="43009">
                  <c:v>-0.17822299999999999</c:v>
                </c:pt>
                <c:pt idx="43010">
                  <c:v>-0.161133</c:v>
                </c:pt>
                <c:pt idx="43011">
                  <c:v>-0.107422</c:v>
                </c:pt>
                <c:pt idx="43012">
                  <c:v>-9.5214800000000002E-2</c:v>
                </c:pt>
                <c:pt idx="43013">
                  <c:v>-6.5918000000000004E-2</c:v>
                </c:pt>
                <c:pt idx="43014">
                  <c:v>-2.9296900000000001E-2</c:v>
                </c:pt>
                <c:pt idx="43015">
                  <c:v>0</c:v>
                </c:pt>
                <c:pt idx="43016">
                  <c:v>2.9296900000000001E-2</c:v>
                </c:pt>
                <c:pt idx="43017">
                  <c:v>6.3476599999999994E-2</c:v>
                </c:pt>
                <c:pt idx="43018">
                  <c:v>0.112305</c:v>
                </c:pt>
                <c:pt idx="43019">
                  <c:v>0.12695300000000001</c:v>
                </c:pt>
                <c:pt idx="43020">
                  <c:v>0.153809</c:v>
                </c:pt>
                <c:pt idx="43021">
                  <c:v>0.20019500000000001</c:v>
                </c:pt>
                <c:pt idx="43022">
                  <c:v>0.20263700000000001</c:v>
                </c:pt>
                <c:pt idx="43023">
                  <c:v>0.26855499999999999</c:v>
                </c:pt>
                <c:pt idx="43024">
                  <c:v>0.28320299999999998</c:v>
                </c:pt>
                <c:pt idx="43025">
                  <c:v>0.32470700000000002</c:v>
                </c:pt>
                <c:pt idx="43026">
                  <c:v>0.37109399999999998</c:v>
                </c:pt>
                <c:pt idx="43027">
                  <c:v>0.37841799999999998</c:v>
                </c:pt>
                <c:pt idx="43028">
                  <c:v>0.41259800000000002</c:v>
                </c:pt>
                <c:pt idx="43029">
                  <c:v>0.44921899999999998</c:v>
                </c:pt>
                <c:pt idx="43030">
                  <c:v>0.46386699999999997</c:v>
                </c:pt>
                <c:pt idx="43031">
                  <c:v>0.50537100000000001</c:v>
                </c:pt>
                <c:pt idx="43032">
                  <c:v>0.52246099999999995</c:v>
                </c:pt>
                <c:pt idx="43033">
                  <c:v>0.57372999999999996</c:v>
                </c:pt>
                <c:pt idx="43034">
                  <c:v>0.56396500000000005</c:v>
                </c:pt>
                <c:pt idx="43035">
                  <c:v>0.61279300000000003</c:v>
                </c:pt>
                <c:pt idx="43036">
                  <c:v>0.64941400000000005</c:v>
                </c:pt>
                <c:pt idx="43037">
                  <c:v>0.66162100000000001</c:v>
                </c:pt>
                <c:pt idx="43038">
                  <c:v>0.70556600000000003</c:v>
                </c:pt>
                <c:pt idx="43039">
                  <c:v>0.69824200000000003</c:v>
                </c:pt>
                <c:pt idx="43040">
                  <c:v>0.72997999999999996</c:v>
                </c:pt>
                <c:pt idx="43041">
                  <c:v>0.74707000000000001</c:v>
                </c:pt>
                <c:pt idx="43042">
                  <c:v>0.78369100000000003</c:v>
                </c:pt>
                <c:pt idx="43043">
                  <c:v>0.80322300000000002</c:v>
                </c:pt>
                <c:pt idx="43044">
                  <c:v>0.82031200000000004</c:v>
                </c:pt>
                <c:pt idx="43045">
                  <c:v>0.84716800000000003</c:v>
                </c:pt>
                <c:pt idx="43046">
                  <c:v>0.86425799999999997</c:v>
                </c:pt>
                <c:pt idx="43047">
                  <c:v>0.88378900000000005</c:v>
                </c:pt>
                <c:pt idx="43048">
                  <c:v>0.90820299999999998</c:v>
                </c:pt>
                <c:pt idx="43049">
                  <c:v>0.91552699999999998</c:v>
                </c:pt>
                <c:pt idx="43050">
                  <c:v>0.96191400000000005</c:v>
                </c:pt>
                <c:pt idx="43051">
                  <c:v>0.96191400000000005</c:v>
                </c:pt>
                <c:pt idx="43052">
                  <c:v>0.94726600000000005</c:v>
                </c:pt>
                <c:pt idx="43053">
                  <c:v>0.97656200000000004</c:v>
                </c:pt>
                <c:pt idx="43054">
                  <c:v>0.98144500000000001</c:v>
                </c:pt>
                <c:pt idx="43055">
                  <c:v>1.00098</c:v>
                </c:pt>
                <c:pt idx="43056">
                  <c:v>0.99853499999999995</c:v>
                </c:pt>
                <c:pt idx="43057">
                  <c:v>1.00586</c:v>
                </c:pt>
                <c:pt idx="43058">
                  <c:v>1.01074</c:v>
                </c:pt>
                <c:pt idx="43059">
                  <c:v>1.02295</c:v>
                </c:pt>
                <c:pt idx="43060">
                  <c:v>1.02539</c:v>
                </c:pt>
                <c:pt idx="43061">
                  <c:v>1.0449200000000001</c:v>
                </c:pt>
                <c:pt idx="43062">
                  <c:v>1.03027</c:v>
                </c:pt>
                <c:pt idx="43063">
                  <c:v>1.01807</c:v>
                </c:pt>
                <c:pt idx="43064">
                  <c:v>1.0424800000000001</c:v>
                </c:pt>
                <c:pt idx="43065">
                  <c:v>1.0351600000000001</c:v>
                </c:pt>
                <c:pt idx="43066">
                  <c:v>1.0376000000000001</c:v>
                </c:pt>
                <c:pt idx="43067">
                  <c:v>1.0083</c:v>
                </c:pt>
                <c:pt idx="43068">
                  <c:v>1.01318</c:v>
                </c:pt>
                <c:pt idx="43069">
                  <c:v>1.00342</c:v>
                </c:pt>
                <c:pt idx="43070">
                  <c:v>1.01562</c:v>
                </c:pt>
                <c:pt idx="43071">
                  <c:v>1.01318</c:v>
                </c:pt>
                <c:pt idx="43072">
                  <c:v>0.99365199999999998</c:v>
                </c:pt>
                <c:pt idx="43073">
                  <c:v>0.99121099999999995</c:v>
                </c:pt>
                <c:pt idx="43074">
                  <c:v>0.98877000000000004</c:v>
                </c:pt>
                <c:pt idx="43075">
                  <c:v>0.97412100000000001</c:v>
                </c:pt>
                <c:pt idx="43076">
                  <c:v>0.95214799999999999</c:v>
                </c:pt>
                <c:pt idx="43077">
                  <c:v>0.944824</c:v>
                </c:pt>
                <c:pt idx="43078">
                  <c:v>0.93994100000000003</c:v>
                </c:pt>
                <c:pt idx="43079">
                  <c:v>0.91308599999999995</c:v>
                </c:pt>
                <c:pt idx="43080">
                  <c:v>0.93261700000000003</c:v>
                </c:pt>
                <c:pt idx="43081">
                  <c:v>0.89599600000000001</c:v>
                </c:pt>
                <c:pt idx="43082">
                  <c:v>0.86425799999999997</c:v>
                </c:pt>
                <c:pt idx="43083">
                  <c:v>0.85449200000000003</c:v>
                </c:pt>
                <c:pt idx="43084">
                  <c:v>0.82275399999999999</c:v>
                </c:pt>
                <c:pt idx="43085">
                  <c:v>0.80810499999999996</c:v>
                </c:pt>
                <c:pt idx="43086">
                  <c:v>0.78613299999999997</c:v>
                </c:pt>
                <c:pt idx="43087">
                  <c:v>0.78369100000000003</c:v>
                </c:pt>
                <c:pt idx="43088">
                  <c:v>0.73242200000000002</c:v>
                </c:pt>
                <c:pt idx="43089">
                  <c:v>0.71533199999999997</c:v>
                </c:pt>
                <c:pt idx="43090">
                  <c:v>0.703125</c:v>
                </c:pt>
                <c:pt idx="43091">
                  <c:v>0.68847700000000001</c:v>
                </c:pt>
                <c:pt idx="43092">
                  <c:v>0.63720699999999997</c:v>
                </c:pt>
                <c:pt idx="43093">
                  <c:v>0.63476600000000005</c:v>
                </c:pt>
                <c:pt idx="43094">
                  <c:v>0.58349600000000001</c:v>
                </c:pt>
                <c:pt idx="43095">
                  <c:v>0.56152299999999999</c:v>
                </c:pt>
                <c:pt idx="43096">
                  <c:v>0.53466800000000003</c:v>
                </c:pt>
                <c:pt idx="43097">
                  <c:v>0.52002000000000004</c:v>
                </c:pt>
                <c:pt idx="43098">
                  <c:v>0.46875</c:v>
                </c:pt>
                <c:pt idx="43099">
                  <c:v>0.45654299999999998</c:v>
                </c:pt>
                <c:pt idx="43100">
                  <c:v>0.42236299999999999</c:v>
                </c:pt>
                <c:pt idx="43101">
                  <c:v>0.390625</c:v>
                </c:pt>
                <c:pt idx="43102">
                  <c:v>0.36132799999999998</c:v>
                </c:pt>
                <c:pt idx="43103">
                  <c:v>0.33447300000000002</c:v>
                </c:pt>
                <c:pt idx="43104">
                  <c:v>0.28320299999999998</c:v>
                </c:pt>
                <c:pt idx="43105">
                  <c:v>0.27587899999999999</c:v>
                </c:pt>
                <c:pt idx="43106">
                  <c:v>0.25390600000000002</c:v>
                </c:pt>
                <c:pt idx="43107">
                  <c:v>0.21728500000000001</c:v>
                </c:pt>
                <c:pt idx="43108">
                  <c:v>0.19775400000000001</c:v>
                </c:pt>
                <c:pt idx="43109">
                  <c:v>0.146484</c:v>
                </c:pt>
                <c:pt idx="43110">
                  <c:v>0.119629</c:v>
                </c:pt>
                <c:pt idx="43111">
                  <c:v>9.7656199999999999E-2</c:v>
                </c:pt>
                <c:pt idx="43112">
                  <c:v>4.8828099999999999E-2</c:v>
                </c:pt>
                <c:pt idx="43113">
                  <c:v>2.4414100000000001E-2</c:v>
                </c:pt>
                <c:pt idx="43114">
                  <c:v>-9.7656199999999992E-3</c:v>
                </c:pt>
                <c:pt idx="43115">
                  <c:v>-4.39453E-2</c:v>
                </c:pt>
                <c:pt idx="43116">
                  <c:v>-8.0566399999999996E-2</c:v>
                </c:pt>
                <c:pt idx="43117">
                  <c:v>-0.10498</c:v>
                </c:pt>
                <c:pt idx="43118">
                  <c:v>-0.153809</c:v>
                </c:pt>
                <c:pt idx="43119">
                  <c:v>-0.17578099999999999</c:v>
                </c:pt>
                <c:pt idx="43120">
                  <c:v>-0.222168</c:v>
                </c:pt>
                <c:pt idx="43121">
                  <c:v>-0.25390600000000002</c:v>
                </c:pt>
                <c:pt idx="43122">
                  <c:v>-0.27832000000000001</c:v>
                </c:pt>
                <c:pt idx="43123">
                  <c:v>-0.30029299999999998</c:v>
                </c:pt>
                <c:pt idx="43124">
                  <c:v>-0.33935500000000002</c:v>
                </c:pt>
                <c:pt idx="43125">
                  <c:v>-0.35644500000000001</c:v>
                </c:pt>
                <c:pt idx="43126">
                  <c:v>-0.38818399999999997</c:v>
                </c:pt>
                <c:pt idx="43127">
                  <c:v>-0.41015600000000002</c:v>
                </c:pt>
                <c:pt idx="43128">
                  <c:v>-0.45410200000000001</c:v>
                </c:pt>
                <c:pt idx="43129">
                  <c:v>-0.49560500000000002</c:v>
                </c:pt>
                <c:pt idx="43130">
                  <c:v>-0.49072300000000002</c:v>
                </c:pt>
                <c:pt idx="43131">
                  <c:v>-0.54931600000000003</c:v>
                </c:pt>
                <c:pt idx="43132">
                  <c:v>-0.57128900000000005</c:v>
                </c:pt>
                <c:pt idx="43133">
                  <c:v>-0.59326199999999996</c:v>
                </c:pt>
                <c:pt idx="43134">
                  <c:v>-0.62011700000000003</c:v>
                </c:pt>
                <c:pt idx="43135">
                  <c:v>-0.63720699999999997</c:v>
                </c:pt>
                <c:pt idx="43136">
                  <c:v>-0.66650399999999999</c:v>
                </c:pt>
                <c:pt idx="43137">
                  <c:v>-0.68359400000000003</c:v>
                </c:pt>
                <c:pt idx="43138">
                  <c:v>-0.72021500000000005</c:v>
                </c:pt>
                <c:pt idx="43139">
                  <c:v>-0.73974600000000001</c:v>
                </c:pt>
                <c:pt idx="43140">
                  <c:v>-0.76171900000000003</c:v>
                </c:pt>
                <c:pt idx="43141">
                  <c:v>-0.76660200000000001</c:v>
                </c:pt>
                <c:pt idx="43142">
                  <c:v>-0.80566400000000005</c:v>
                </c:pt>
                <c:pt idx="43143">
                  <c:v>-0.81298800000000004</c:v>
                </c:pt>
                <c:pt idx="43144">
                  <c:v>-0.83496099999999995</c:v>
                </c:pt>
                <c:pt idx="43145">
                  <c:v>-0.85449200000000003</c:v>
                </c:pt>
                <c:pt idx="43146">
                  <c:v>-0.859375</c:v>
                </c:pt>
                <c:pt idx="43147">
                  <c:v>-0.88378900000000005</c:v>
                </c:pt>
                <c:pt idx="43148">
                  <c:v>-0.90087899999999999</c:v>
                </c:pt>
                <c:pt idx="43149">
                  <c:v>-0.90332000000000001</c:v>
                </c:pt>
                <c:pt idx="43150">
                  <c:v>-0.90576199999999996</c:v>
                </c:pt>
                <c:pt idx="43151">
                  <c:v>-0.91552699999999998</c:v>
                </c:pt>
                <c:pt idx="43152">
                  <c:v>-0.930176</c:v>
                </c:pt>
                <c:pt idx="43153">
                  <c:v>-0.94726600000000005</c:v>
                </c:pt>
                <c:pt idx="43154">
                  <c:v>-0.95214799999999999</c:v>
                </c:pt>
                <c:pt idx="43155">
                  <c:v>-0.94970699999999997</c:v>
                </c:pt>
                <c:pt idx="43156">
                  <c:v>-0.96191400000000005</c:v>
                </c:pt>
                <c:pt idx="43157">
                  <c:v>-0.95947300000000002</c:v>
                </c:pt>
                <c:pt idx="43158">
                  <c:v>-0.95947300000000002</c:v>
                </c:pt>
                <c:pt idx="43159">
                  <c:v>-0.97412100000000001</c:v>
                </c:pt>
                <c:pt idx="43160">
                  <c:v>-0.96435499999999996</c:v>
                </c:pt>
                <c:pt idx="43161">
                  <c:v>-0.96923800000000004</c:v>
                </c:pt>
                <c:pt idx="43162">
                  <c:v>-0.96923800000000004</c:v>
                </c:pt>
                <c:pt idx="43163">
                  <c:v>-0.96191400000000005</c:v>
                </c:pt>
                <c:pt idx="43164">
                  <c:v>-0.95947300000000002</c:v>
                </c:pt>
                <c:pt idx="43165">
                  <c:v>-0.95703099999999997</c:v>
                </c:pt>
                <c:pt idx="43166">
                  <c:v>-0.95459000000000005</c:v>
                </c:pt>
                <c:pt idx="43167">
                  <c:v>-0.930176</c:v>
                </c:pt>
                <c:pt idx="43168">
                  <c:v>-0.9375</c:v>
                </c:pt>
                <c:pt idx="43169">
                  <c:v>-0.91796900000000003</c:v>
                </c:pt>
                <c:pt idx="43170">
                  <c:v>-0.91308599999999995</c:v>
                </c:pt>
                <c:pt idx="43171">
                  <c:v>-0.89111300000000004</c:v>
                </c:pt>
                <c:pt idx="43172">
                  <c:v>-0.89111300000000004</c:v>
                </c:pt>
                <c:pt idx="43173">
                  <c:v>-0.84472700000000001</c:v>
                </c:pt>
                <c:pt idx="43174">
                  <c:v>-0.852051</c:v>
                </c:pt>
                <c:pt idx="43175">
                  <c:v>-0.84228499999999995</c:v>
                </c:pt>
                <c:pt idx="43176">
                  <c:v>-0.83984400000000003</c:v>
                </c:pt>
                <c:pt idx="43177">
                  <c:v>-0.80566400000000005</c:v>
                </c:pt>
                <c:pt idx="43178">
                  <c:v>-0.78369100000000003</c:v>
                </c:pt>
                <c:pt idx="43179">
                  <c:v>-0.75683599999999995</c:v>
                </c:pt>
                <c:pt idx="43180">
                  <c:v>-0.73242200000000002</c:v>
                </c:pt>
                <c:pt idx="43181">
                  <c:v>-0.71533199999999997</c:v>
                </c:pt>
                <c:pt idx="43182">
                  <c:v>-0.70556600000000003</c:v>
                </c:pt>
                <c:pt idx="43183">
                  <c:v>-0.67871099999999995</c:v>
                </c:pt>
                <c:pt idx="43184">
                  <c:v>-0.64697300000000002</c:v>
                </c:pt>
                <c:pt idx="43185">
                  <c:v>-0.62011700000000003</c:v>
                </c:pt>
                <c:pt idx="43186">
                  <c:v>-0.57861300000000004</c:v>
                </c:pt>
                <c:pt idx="43187">
                  <c:v>-0.57861300000000004</c:v>
                </c:pt>
                <c:pt idx="43188">
                  <c:v>-0.539551</c:v>
                </c:pt>
                <c:pt idx="43189">
                  <c:v>-0.51757799999999998</c:v>
                </c:pt>
                <c:pt idx="43190">
                  <c:v>-0.46875</c:v>
                </c:pt>
                <c:pt idx="43191">
                  <c:v>-0.45166000000000001</c:v>
                </c:pt>
                <c:pt idx="43192">
                  <c:v>-0.42480499999999999</c:v>
                </c:pt>
                <c:pt idx="43193">
                  <c:v>-0.390625</c:v>
                </c:pt>
                <c:pt idx="43194">
                  <c:v>-0.36865199999999998</c:v>
                </c:pt>
                <c:pt idx="43195">
                  <c:v>-0.32714799999999999</c:v>
                </c:pt>
                <c:pt idx="43196">
                  <c:v>-0.30029299999999998</c:v>
                </c:pt>
                <c:pt idx="43197">
                  <c:v>-0.26611299999999999</c:v>
                </c:pt>
                <c:pt idx="43198">
                  <c:v>-0.236816</c:v>
                </c:pt>
                <c:pt idx="43199">
                  <c:v>-0.222168</c:v>
                </c:pt>
                <c:pt idx="43200">
                  <c:v>-0.17089799999999999</c:v>
                </c:pt>
                <c:pt idx="43201">
                  <c:v>-0.12939500000000001</c:v>
                </c:pt>
                <c:pt idx="43202">
                  <c:v>-0.10253900000000001</c:v>
                </c:pt>
                <c:pt idx="43203">
                  <c:v>-7.3242199999999993E-2</c:v>
                </c:pt>
                <c:pt idx="43204">
                  <c:v>-4.6386700000000003E-2</c:v>
                </c:pt>
                <c:pt idx="43205">
                  <c:v>0</c:v>
                </c:pt>
                <c:pt idx="43206">
                  <c:v>2.6855500000000001E-2</c:v>
                </c:pt>
                <c:pt idx="43207">
                  <c:v>5.6152300000000002E-2</c:v>
                </c:pt>
                <c:pt idx="43208">
                  <c:v>0.10009800000000001</c:v>
                </c:pt>
                <c:pt idx="43209">
                  <c:v>0.12939500000000001</c:v>
                </c:pt>
                <c:pt idx="43210">
                  <c:v>0.15625</c:v>
                </c:pt>
                <c:pt idx="43211">
                  <c:v>0.19042999999999999</c:v>
                </c:pt>
                <c:pt idx="43212">
                  <c:v>0.21240200000000001</c:v>
                </c:pt>
                <c:pt idx="43213">
                  <c:v>0.25634800000000002</c:v>
                </c:pt>
                <c:pt idx="43214">
                  <c:v>0.28320299999999998</c:v>
                </c:pt>
                <c:pt idx="43215">
                  <c:v>0.32470700000000002</c:v>
                </c:pt>
                <c:pt idx="43216">
                  <c:v>0.37597700000000001</c:v>
                </c:pt>
                <c:pt idx="43217">
                  <c:v>0.380859</c:v>
                </c:pt>
                <c:pt idx="43218">
                  <c:v>0.41259800000000002</c:v>
                </c:pt>
                <c:pt idx="43219">
                  <c:v>0.45654299999999998</c:v>
                </c:pt>
                <c:pt idx="43220">
                  <c:v>0.478516</c:v>
                </c:pt>
                <c:pt idx="43221">
                  <c:v>0.50292999999999999</c:v>
                </c:pt>
                <c:pt idx="43222">
                  <c:v>0.539551</c:v>
                </c:pt>
                <c:pt idx="43223">
                  <c:v>0.56396500000000005</c:v>
                </c:pt>
                <c:pt idx="43224">
                  <c:v>0.58837899999999999</c:v>
                </c:pt>
                <c:pt idx="43225">
                  <c:v>0.61523399999999995</c:v>
                </c:pt>
                <c:pt idx="43226">
                  <c:v>0.63476600000000005</c:v>
                </c:pt>
                <c:pt idx="43227">
                  <c:v>0.67382799999999998</c:v>
                </c:pt>
                <c:pt idx="43228">
                  <c:v>0.70068399999999997</c:v>
                </c:pt>
                <c:pt idx="43229">
                  <c:v>0.72753900000000005</c:v>
                </c:pt>
                <c:pt idx="43230">
                  <c:v>0.75439500000000004</c:v>
                </c:pt>
                <c:pt idx="43231">
                  <c:v>0.76415999999999995</c:v>
                </c:pt>
                <c:pt idx="43232">
                  <c:v>0.79101600000000005</c:v>
                </c:pt>
                <c:pt idx="43233">
                  <c:v>0.81787100000000001</c:v>
                </c:pt>
                <c:pt idx="43234">
                  <c:v>0.83740199999999998</c:v>
                </c:pt>
                <c:pt idx="43235">
                  <c:v>0.86425799999999997</c:v>
                </c:pt>
                <c:pt idx="43236">
                  <c:v>0.86914100000000005</c:v>
                </c:pt>
                <c:pt idx="43237">
                  <c:v>0.88867200000000002</c:v>
                </c:pt>
                <c:pt idx="43238">
                  <c:v>0.92040999999999995</c:v>
                </c:pt>
                <c:pt idx="43239">
                  <c:v>0.9375</c:v>
                </c:pt>
                <c:pt idx="43240">
                  <c:v>0.95947300000000002</c:v>
                </c:pt>
                <c:pt idx="43241">
                  <c:v>0.96191400000000005</c:v>
                </c:pt>
                <c:pt idx="43242">
                  <c:v>0.94970699999999997</c:v>
                </c:pt>
                <c:pt idx="43243">
                  <c:v>0.98632799999999998</c:v>
                </c:pt>
                <c:pt idx="43244">
                  <c:v>0.98632799999999998</c:v>
                </c:pt>
                <c:pt idx="43245">
                  <c:v>1.00342</c:v>
                </c:pt>
                <c:pt idx="43246">
                  <c:v>1.01807</c:v>
                </c:pt>
                <c:pt idx="43247">
                  <c:v>1.02539</c:v>
                </c:pt>
                <c:pt idx="43248">
                  <c:v>1.02783</c:v>
                </c:pt>
                <c:pt idx="43249">
                  <c:v>1.03271</c:v>
                </c:pt>
                <c:pt idx="43250">
                  <c:v>1.03271</c:v>
                </c:pt>
                <c:pt idx="43251">
                  <c:v>1.0668899999999999</c:v>
                </c:pt>
                <c:pt idx="43252">
                  <c:v>1.0522499999999999</c:v>
                </c:pt>
                <c:pt idx="43253">
                  <c:v>1.0522499999999999</c:v>
                </c:pt>
                <c:pt idx="43254">
                  <c:v>1.0498000000000001</c:v>
                </c:pt>
                <c:pt idx="43255">
                  <c:v>1.0620099999999999</c:v>
                </c:pt>
                <c:pt idx="43256">
                  <c:v>1.0595699999999999</c:v>
                </c:pt>
                <c:pt idx="43257">
                  <c:v>1.02783</c:v>
                </c:pt>
                <c:pt idx="43258">
                  <c:v>1.0449200000000001</c:v>
                </c:pt>
                <c:pt idx="43259">
                  <c:v>1.0498000000000001</c:v>
                </c:pt>
                <c:pt idx="43260">
                  <c:v>1.0351600000000001</c:v>
                </c:pt>
                <c:pt idx="43261">
                  <c:v>1.03027</c:v>
                </c:pt>
                <c:pt idx="43262">
                  <c:v>1.01562</c:v>
                </c:pt>
                <c:pt idx="43263">
                  <c:v>1.01562</c:v>
                </c:pt>
                <c:pt idx="43264">
                  <c:v>1.02295</c:v>
                </c:pt>
                <c:pt idx="43265">
                  <c:v>1.00586</c:v>
                </c:pt>
                <c:pt idx="43266">
                  <c:v>0.97656200000000004</c:v>
                </c:pt>
                <c:pt idx="43267">
                  <c:v>0.97167999999999999</c:v>
                </c:pt>
                <c:pt idx="43268">
                  <c:v>0.95703099999999997</c:v>
                </c:pt>
                <c:pt idx="43269">
                  <c:v>0.93994100000000003</c:v>
                </c:pt>
                <c:pt idx="43270">
                  <c:v>0.87890599999999997</c:v>
                </c:pt>
                <c:pt idx="43271">
                  <c:v>0.91064500000000004</c:v>
                </c:pt>
                <c:pt idx="43272">
                  <c:v>0.89111300000000004</c:v>
                </c:pt>
                <c:pt idx="43273">
                  <c:v>0.85693399999999997</c:v>
                </c:pt>
                <c:pt idx="43274">
                  <c:v>0.84472700000000001</c:v>
                </c:pt>
                <c:pt idx="43275">
                  <c:v>0.83984400000000003</c:v>
                </c:pt>
                <c:pt idx="43276">
                  <c:v>0.82031200000000004</c:v>
                </c:pt>
                <c:pt idx="43277">
                  <c:v>0.81054700000000002</c:v>
                </c:pt>
                <c:pt idx="43278">
                  <c:v>0.75439500000000004</c:v>
                </c:pt>
                <c:pt idx="43279">
                  <c:v>0.74218799999999996</c:v>
                </c:pt>
                <c:pt idx="43280">
                  <c:v>0.72509800000000002</c:v>
                </c:pt>
                <c:pt idx="43281">
                  <c:v>0.70800799999999997</c:v>
                </c:pt>
                <c:pt idx="43282">
                  <c:v>0.67382799999999998</c:v>
                </c:pt>
                <c:pt idx="43283">
                  <c:v>0.66406200000000004</c:v>
                </c:pt>
                <c:pt idx="43284">
                  <c:v>0.617676</c:v>
                </c:pt>
                <c:pt idx="43285">
                  <c:v>0.59082000000000001</c:v>
                </c:pt>
                <c:pt idx="43286">
                  <c:v>0.57861300000000004</c:v>
                </c:pt>
                <c:pt idx="43287">
                  <c:v>0.54443399999999997</c:v>
                </c:pt>
                <c:pt idx="43288">
                  <c:v>0.51025399999999999</c:v>
                </c:pt>
                <c:pt idx="43289">
                  <c:v>0.478516</c:v>
                </c:pt>
                <c:pt idx="43290">
                  <c:v>0.44921899999999998</c:v>
                </c:pt>
                <c:pt idx="43291">
                  <c:v>0.42724600000000001</c:v>
                </c:pt>
                <c:pt idx="43292">
                  <c:v>0.400391</c:v>
                </c:pt>
                <c:pt idx="43293">
                  <c:v>0.35644500000000001</c:v>
                </c:pt>
                <c:pt idx="43294">
                  <c:v>0.33203100000000002</c:v>
                </c:pt>
                <c:pt idx="43295">
                  <c:v>0.29541000000000001</c:v>
                </c:pt>
                <c:pt idx="43296">
                  <c:v>0.27343800000000001</c:v>
                </c:pt>
                <c:pt idx="43297">
                  <c:v>0.239258</c:v>
                </c:pt>
                <c:pt idx="43298">
                  <c:v>0.19287099999999999</c:v>
                </c:pt>
                <c:pt idx="43299">
                  <c:v>0.15625</c:v>
                </c:pt>
                <c:pt idx="43300">
                  <c:v>0.148926</c:v>
                </c:pt>
                <c:pt idx="43301">
                  <c:v>0.114746</c:v>
                </c:pt>
                <c:pt idx="43302">
                  <c:v>8.3007800000000007E-2</c:v>
                </c:pt>
                <c:pt idx="43303">
                  <c:v>5.3710899999999999E-2</c:v>
                </c:pt>
                <c:pt idx="43304">
                  <c:v>1.7089799999999999E-2</c:v>
                </c:pt>
                <c:pt idx="43305">
                  <c:v>-2.4414100000000002E-3</c:v>
                </c:pt>
                <c:pt idx="43306">
                  <c:v>-5.6152300000000002E-2</c:v>
                </c:pt>
                <c:pt idx="43307">
                  <c:v>-8.7890599999999999E-2</c:v>
                </c:pt>
                <c:pt idx="43308">
                  <c:v>-0.119629</c:v>
                </c:pt>
                <c:pt idx="43309">
                  <c:v>-0.14160200000000001</c:v>
                </c:pt>
                <c:pt idx="43310">
                  <c:v>-0.18554699999999999</c:v>
                </c:pt>
                <c:pt idx="43311">
                  <c:v>-0.20752000000000001</c:v>
                </c:pt>
                <c:pt idx="43312">
                  <c:v>-0.246582</c:v>
                </c:pt>
                <c:pt idx="43313">
                  <c:v>-0.28076200000000001</c:v>
                </c:pt>
                <c:pt idx="43314">
                  <c:v>-0.30761699999999997</c:v>
                </c:pt>
                <c:pt idx="43315">
                  <c:v>-0.33447300000000002</c:v>
                </c:pt>
                <c:pt idx="43316">
                  <c:v>-0.36865199999999998</c:v>
                </c:pt>
                <c:pt idx="43317">
                  <c:v>-0.40527299999999999</c:v>
                </c:pt>
                <c:pt idx="43318">
                  <c:v>-0.42480499999999999</c:v>
                </c:pt>
                <c:pt idx="43319">
                  <c:v>-0.46386699999999997</c:v>
                </c:pt>
                <c:pt idx="43320">
                  <c:v>-0.48339799999999999</c:v>
                </c:pt>
                <c:pt idx="43321">
                  <c:v>-0.52246099999999995</c:v>
                </c:pt>
                <c:pt idx="43322">
                  <c:v>-0.57128900000000005</c:v>
                </c:pt>
                <c:pt idx="43323">
                  <c:v>-0.56640599999999997</c:v>
                </c:pt>
                <c:pt idx="43324">
                  <c:v>-0.58349600000000001</c:v>
                </c:pt>
                <c:pt idx="43325">
                  <c:v>-0.61523399999999995</c:v>
                </c:pt>
                <c:pt idx="43326">
                  <c:v>-0.65185499999999996</c:v>
                </c:pt>
                <c:pt idx="43327">
                  <c:v>-0.66650399999999999</c:v>
                </c:pt>
                <c:pt idx="43328">
                  <c:v>-0.67871099999999995</c:v>
                </c:pt>
                <c:pt idx="43329">
                  <c:v>-0.70556600000000003</c:v>
                </c:pt>
                <c:pt idx="43330">
                  <c:v>-0.73730499999999999</c:v>
                </c:pt>
                <c:pt idx="43331">
                  <c:v>-0.75439500000000004</c:v>
                </c:pt>
                <c:pt idx="43332">
                  <c:v>-0.76660200000000001</c:v>
                </c:pt>
                <c:pt idx="43333">
                  <c:v>-0.78125</c:v>
                </c:pt>
                <c:pt idx="43334">
                  <c:v>-0.81542999999999999</c:v>
                </c:pt>
                <c:pt idx="43335">
                  <c:v>-0.83007799999999998</c:v>
                </c:pt>
                <c:pt idx="43336">
                  <c:v>-0.84716800000000003</c:v>
                </c:pt>
                <c:pt idx="43337">
                  <c:v>-0.866699</c:v>
                </c:pt>
                <c:pt idx="43338">
                  <c:v>-0.88378900000000005</c:v>
                </c:pt>
                <c:pt idx="43339">
                  <c:v>-0.88134800000000002</c:v>
                </c:pt>
                <c:pt idx="43340">
                  <c:v>-0.89599600000000001</c:v>
                </c:pt>
                <c:pt idx="43341">
                  <c:v>-0.91796900000000003</c:v>
                </c:pt>
                <c:pt idx="43342">
                  <c:v>-0.9375</c:v>
                </c:pt>
                <c:pt idx="43343">
                  <c:v>-0.92773399999999995</c:v>
                </c:pt>
                <c:pt idx="43344">
                  <c:v>-0.94238299999999997</c:v>
                </c:pt>
                <c:pt idx="43345">
                  <c:v>-0.944824</c:v>
                </c:pt>
                <c:pt idx="43346">
                  <c:v>-0.93994100000000003</c:v>
                </c:pt>
                <c:pt idx="43347">
                  <c:v>-0.95214799999999999</c:v>
                </c:pt>
                <c:pt idx="43348">
                  <c:v>-0.95214799999999999</c:v>
                </c:pt>
                <c:pt idx="43349">
                  <c:v>-0.95459000000000005</c:v>
                </c:pt>
                <c:pt idx="43350">
                  <c:v>-0.94726600000000005</c:v>
                </c:pt>
                <c:pt idx="43351">
                  <c:v>-0.944824</c:v>
                </c:pt>
                <c:pt idx="43352">
                  <c:v>-0.88134800000000002</c:v>
                </c:pt>
                <c:pt idx="43353">
                  <c:v>-0.94238299999999997</c:v>
                </c:pt>
                <c:pt idx="43354">
                  <c:v>-0.95459000000000005</c:v>
                </c:pt>
                <c:pt idx="43355">
                  <c:v>-0.94970699999999997</c:v>
                </c:pt>
                <c:pt idx="43356">
                  <c:v>-0.95459000000000005</c:v>
                </c:pt>
                <c:pt idx="43357">
                  <c:v>-0.9375</c:v>
                </c:pt>
                <c:pt idx="43358">
                  <c:v>-0.9375</c:v>
                </c:pt>
                <c:pt idx="43359">
                  <c:v>-0.92529300000000003</c:v>
                </c:pt>
                <c:pt idx="43360">
                  <c:v>-0.90820299999999998</c:v>
                </c:pt>
                <c:pt idx="43361">
                  <c:v>-0.90332000000000001</c:v>
                </c:pt>
                <c:pt idx="43362">
                  <c:v>-0.89599600000000001</c:v>
                </c:pt>
                <c:pt idx="43363">
                  <c:v>-0.87158199999999997</c:v>
                </c:pt>
                <c:pt idx="43364">
                  <c:v>-0.866699</c:v>
                </c:pt>
                <c:pt idx="43365">
                  <c:v>-0.82763699999999996</c:v>
                </c:pt>
                <c:pt idx="43366">
                  <c:v>-0.82275399999999999</c:v>
                </c:pt>
                <c:pt idx="43367">
                  <c:v>-0.80322300000000002</c:v>
                </c:pt>
                <c:pt idx="43368">
                  <c:v>-0.77880899999999997</c:v>
                </c:pt>
                <c:pt idx="43369">
                  <c:v>-0.773926</c:v>
                </c:pt>
                <c:pt idx="43370">
                  <c:v>-0.74707000000000001</c:v>
                </c:pt>
                <c:pt idx="43371">
                  <c:v>-0.73974600000000001</c:v>
                </c:pt>
                <c:pt idx="43372">
                  <c:v>-0.72021500000000005</c:v>
                </c:pt>
                <c:pt idx="43373">
                  <c:v>-0.67382799999999998</c:v>
                </c:pt>
                <c:pt idx="43374">
                  <c:v>-0.66650399999999999</c:v>
                </c:pt>
                <c:pt idx="43375">
                  <c:v>-0.632324</c:v>
                </c:pt>
                <c:pt idx="43376">
                  <c:v>-0.59814500000000004</c:v>
                </c:pt>
                <c:pt idx="43377">
                  <c:v>-0.58837899999999999</c:v>
                </c:pt>
                <c:pt idx="43378">
                  <c:v>-0.55664100000000005</c:v>
                </c:pt>
                <c:pt idx="43379">
                  <c:v>-0.546875</c:v>
                </c:pt>
                <c:pt idx="43380">
                  <c:v>-0.50537100000000001</c:v>
                </c:pt>
                <c:pt idx="43381">
                  <c:v>-0.461426</c:v>
                </c:pt>
                <c:pt idx="43382">
                  <c:v>-0.44433600000000001</c:v>
                </c:pt>
                <c:pt idx="43383">
                  <c:v>-0.42236299999999999</c:v>
                </c:pt>
                <c:pt idx="43384">
                  <c:v>-0.38818399999999997</c:v>
                </c:pt>
                <c:pt idx="43385">
                  <c:v>-0.36376999999999998</c:v>
                </c:pt>
                <c:pt idx="43386">
                  <c:v>-0.33447300000000002</c:v>
                </c:pt>
                <c:pt idx="43387">
                  <c:v>-0.302734</c:v>
                </c:pt>
                <c:pt idx="43388">
                  <c:v>-0.26855499999999999</c:v>
                </c:pt>
                <c:pt idx="43389">
                  <c:v>-0.227051</c:v>
                </c:pt>
                <c:pt idx="43390">
                  <c:v>-0.20752000000000001</c:v>
                </c:pt>
                <c:pt idx="43391">
                  <c:v>-0.21484400000000001</c:v>
                </c:pt>
                <c:pt idx="43392">
                  <c:v>-0.144043</c:v>
                </c:pt>
                <c:pt idx="43393">
                  <c:v>-8.5449200000000003E-2</c:v>
                </c:pt>
                <c:pt idx="43394">
                  <c:v>-8.3007800000000007E-2</c:v>
                </c:pt>
                <c:pt idx="43395">
                  <c:v>-4.1503900000000003E-2</c:v>
                </c:pt>
                <c:pt idx="43396">
                  <c:v>7.3242200000000002E-3</c:v>
                </c:pt>
                <c:pt idx="43397">
                  <c:v>2.1972700000000001E-2</c:v>
                </c:pt>
                <c:pt idx="43398">
                  <c:v>6.1035199999999998E-2</c:v>
                </c:pt>
                <c:pt idx="43399">
                  <c:v>9.5214800000000002E-2</c:v>
                </c:pt>
                <c:pt idx="43400">
                  <c:v>0.117188</c:v>
                </c:pt>
                <c:pt idx="43401">
                  <c:v>0.158691</c:v>
                </c:pt>
                <c:pt idx="43402">
                  <c:v>0.19287099999999999</c:v>
                </c:pt>
                <c:pt idx="43403">
                  <c:v>0.21484400000000001</c:v>
                </c:pt>
                <c:pt idx="43404">
                  <c:v>0.244141</c:v>
                </c:pt>
                <c:pt idx="43405">
                  <c:v>0.27099600000000001</c:v>
                </c:pt>
                <c:pt idx="43406">
                  <c:v>0.319824</c:v>
                </c:pt>
                <c:pt idx="43407">
                  <c:v>0.35156199999999999</c:v>
                </c:pt>
                <c:pt idx="43408">
                  <c:v>0.36621100000000001</c:v>
                </c:pt>
                <c:pt idx="43409">
                  <c:v>0.397949</c:v>
                </c:pt>
                <c:pt idx="43410">
                  <c:v>0.43212899999999999</c:v>
                </c:pt>
                <c:pt idx="43411">
                  <c:v>0.461426</c:v>
                </c:pt>
                <c:pt idx="43412">
                  <c:v>0.48583999999999999</c:v>
                </c:pt>
                <c:pt idx="43413">
                  <c:v>0.51025399999999999</c:v>
                </c:pt>
                <c:pt idx="43414">
                  <c:v>0.55664100000000005</c:v>
                </c:pt>
                <c:pt idx="43415">
                  <c:v>0.57617200000000002</c:v>
                </c:pt>
                <c:pt idx="43416">
                  <c:v>0.59814500000000004</c:v>
                </c:pt>
                <c:pt idx="43417">
                  <c:v>0.625</c:v>
                </c:pt>
                <c:pt idx="43418">
                  <c:v>0.64453099999999997</c:v>
                </c:pt>
                <c:pt idx="43419">
                  <c:v>0.66650399999999999</c:v>
                </c:pt>
                <c:pt idx="43420">
                  <c:v>0.70800799999999997</c:v>
                </c:pt>
                <c:pt idx="43421">
                  <c:v>0.71777299999999999</c:v>
                </c:pt>
                <c:pt idx="43422">
                  <c:v>0.75195299999999998</c:v>
                </c:pt>
                <c:pt idx="43423">
                  <c:v>0.77636700000000003</c:v>
                </c:pt>
                <c:pt idx="43424">
                  <c:v>0.79101600000000005</c:v>
                </c:pt>
                <c:pt idx="43425">
                  <c:v>0.80322300000000002</c:v>
                </c:pt>
                <c:pt idx="43426">
                  <c:v>0.82763699999999996</c:v>
                </c:pt>
                <c:pt idx="43427">
                  <c:v>0.83740199999999998</c:v>
                </c:pt>
                <c:pt idx="43428">
                  <c:v>0.87402299999999999</c:v>
                </c:pt>
                <c:pt idx="43429">
                  <c:v>0.87890599999999997</c:v>
                </c:pt>
                <c:pt idx="43430">
                  <c:v>0.89599600000000001</c:v>
                </c:pt>
                <c:pt idx="43431">
                  <c:v>0.92529300000000003</c:v>
                </c:pt>
                <c:pt idx="43432">
                  <c:v>0.92529300000000003</c:v>
                </c:pt>
                <c:pt idx="43433">
                  <c:v>0.95703099999999997</c:v>
                </c:pt>
                <c:pt idx="43434">
                  <c:v>0.930176</c:v>
                </c:pt>
                <c:pt idx="43435">
                  <c:v>0.97656200000000004</c:v>
                </c:pt>
                <c:pt idx="43436">
                  <c:v>0.98877000000000004</c:v>
                </c:pt>
                <c:pt idx="43437">
                  <c:v>0.99609400000000003</c:v>
                </c:pt>
                <c:pt idx="43438">
                  <c:v>0.99609400000000003</c:v>
                </c:pt>
                <c:pt idx="43439">
                  <c:v>0.98144500000000001</c:v>
                </c:pt>
                <c:pt idx="43440">
                  <c:v>1.02539</c:v>
                </c:pt>
                <c:pt idx="43441">
                  <c:v>1.03271</c:v>
                </c:pt>
                <c:pt idx="43442">
                  <c:v>1.02295</c:v>
                </c:pt>
                <c:pt idx="43443">
                  <c:v>1.0376000000000001</c:v>
                </c:pt>
                <c:pt idx="43444">
                  <c:v>1.03027</c:v>
                </c:pt>
                <c:pt idx="43445">
                  <c:v>1.02295</c:v>
                </c:pt>
                <c:pt idx="43446">
                  <c:v>1.02783</c:v>
                </c:pt>
                <c:pt idx="43447">
                  <c:v>1.0571299999999999</c:v>
                </c:pt>
                <c:pt idx="43448">
                  <c:v>1.02783</c:v>
                </c:pt>
                <c:pt idx="43449">
                  <c:v>1.01562</c:v>
                </c:pt>
                <c:pt idx="43450">
                  <c:v>1.03271</c:v>
                </c:pt>
                <c:pt idx="43451">
                  <c:v>1.02295</c:v>
                </c:pt>
                <c:pt idx="43452">
                  <c:v>1.00098</c:v>
                </c:pt>
                <c:pt idx="43453">
                  <c:v>0.99121099999999995</c:v>
                </c:pt>
                <c:pt idx="43454">
                  <c:v>0.97167999999999999</c:v>
                </c:pt>
                <c:pt idx="43455">
                  <c:v>0.98877000000000004</c:v>
                </c:pt>
                <c:pt idx="43456">
                  <c:v>0.96435499999999996</c:v>
                </c:pt>
                <c:pt idx="43457">
                  <c:v>0.96679700000000002</c:v>
                </c:pt>
                <c:pt idx="43458">
                  <c:v>0.93994100000000003</c:v>
                </c:pt>
                <c:pt idx="43459">
                  <c:v>0.94238299999999997</c:v>
                </c:pt>
                <c:pt idx="43460">
                  <c:v>0.96191400000000005</c:v>
                </c:pt>
                <c:pt idx="43461">
                  <c:v>0.90820299999999998</c:v>
                </c:pt>
                <c:pt idx="43462">
                  <c:v>0.88134800000000002</c:v>
                </c:pt>
                <c:pt idx="43463">
                  <c:v>0.86914100000000005</c:v>
                </c:pt>
                <c:pt idx="43464">
                  <c:v>0.852051</c:v>
                </c:pt>
                <c:pt idx="43465">
                  <c:v>0.83740199999999998</c:v>
                </c:pt>
                <c:pt idx="43466">
                  <c:v>0.83007799999999998</c:v>
                </c:pt>
                <c:pt idx="43467">
                  <c:v>0.80566400000000005</c:v>
                </c:pt>
                <c:pt idx="43468">
                  <c:v>0.80078099999999997</c:v>
                </c:pt>
                <c:pt idx="43469">
                  <c:v>0.74707000000000001</c:v>
                </c:pt>
                <c:pt idx="43470">
                  <c:v>0.72509800000000002</c:v>
                </c:pt>
                <c:pt idx="43471">
                  <c:v>0.71777299999999999</c:v>
                </c:pt>
                <c:pt idx="43472">
                  <c:v>0.69335899999999995</c:v>
                </c:pt>
                <c:pt idx="43473">
                  <c:v>0.68847700000000001</c:v>
                </c:pt>
                <c:pt idx="43474">
                  <c:v>0.62255899999999997</c:v>
                </c:pt>
                <c:pt idx="43475">
                  <c:v>0.61279300000000003</c:v>
                </c:pt>
                <c:pt idx="43476">
                  <c:v>0.58837899999999999</c:v>
                </c:pt>
                <c:pt idx="43477">
                  <c:v>0.56884800000000002</c:v>
                </c:pt>
                <c:pt idx="43478">
                  <c:v>0.53222700000000001</c:v>
                </c:pt>
                <c:pt idx="43479">
                  <c:v>0.49072300000000002</c:v>
                </c:pt>
                <c:pt idx="43480">
                  <c:v>0.46386699999999997</c:v>
                </c:pt>
                <c:pt idx="43481">
                  <c:v>0.43457000000000001</c:v>
                </c:pt>
                <c:pt idx="43482">
                  <c:v>0.400391</c:v>
                </c:pt>
                <c:pt idx="43483">
                  <c:v>0.36865199999999998</c:v>
                </c:pt>
                <c:pt idx="43484">
                  <c:v>0.33691399999999999</c:v>
                </c:pt>
                <c:pt idx="43485">
                  <c:v>0.322266</c:v>
                </c:pt>
                <c:pt idx="43486">
                  <c:v>0.27343800000000001</c:v>
                </c:pt>
                <c:pt idx="43487">
                  <c:v>0.25390600000000002</c:v>
                </c:pt>
                <c:pt idx="43488">
                  <c:v>0.224609</c:v>
                </c:pt>
                <c:pt idx="43489">
                  <c:v>0.19531200000000001</c:v>
                </c:pt>
                <c:pt idx="43490">
                  <c:v>0.15625</c:v>
                </c:pt>
                <c:pt idx="43491">
                  <c:v>0.13671900000000001</c:v>
                </c:pt>
                <c:pt idx="43492">
                  <c:v>8.7890599999999999E-2</c:v>
                </c:pt>
                <c:pt idx="43493">
                  <c:v>7.5683600000000004E-2</c:v>
                </c:pt>
                <c:pt idx="43494">
                  <c:v>3.41797E-2</c:v>
                </c:pt>
                <c:pt idx="43495">
                  <c:v>-2.4414100000000002E-3</c:v>
                </c:pt>
                <c:pt idx="43496">
                  <c:v>-3.1738299999999997E-2</c:v>
                </c:pt>
                <c:pt idx="43497">
                  <c:v>-6.8359400000000001E-2</c:v>
                </c:pt>
                <c:pt idx="43498">
                  <c:v>-9.5214800000000002E-2</c:v>
                </c:pt>
                <c:pt idx="43499">
                  <c:v>-0.12695300000000001</c:v>
                </c:pt>
                <c:pt idx="43500">
                  <c:v>-0.168457</c:v>
                </c:pt>
                <c:pt idx="43501">
                  <c:v>-0.20752000000000001</c:v>
                </c:pt>
                <c:pt idx="43502">
                  <c:v>-0.20019500000000001</c:v>
                </c:pt>
                <c:pt idx="43503">
                  <c:v>-0.25634800000000002</c:v>
                </c:pt>
                <c:pt idx="43504">
                  <c:v>-0.29785200000000001</c:v>
                </c:pt>
                <c:pt idx="43505">
                  <c:v>-0.322266</c:v>
                </c:pt>
                <c:pt idx="43506">
                  <c:v>-0.34423799999999999</c:v>
                </c:pt>
                <c:pt idx="43507">
                  <c:v>-0.38574199999999997</c:v>
                </c:pt>
                <c:pt idx="43508">
                  <c:v>-0.40771499999999999</c:v>
                </c:pt>
                <c:pt idx="43509">
                  <c:v>-0.42724600000000001</c:v>
                </c:pt>
                <c:pt idx="43510">
                  <c:v>-0.44433600000000001</c:v>
                </c:pt>
                <c:pt idx="43511">
                  <c:v>-0.48828100000000002</c:v>
                </c:pt>
                <c:pt idx="43512">
                  <c:v>-0.49316399999999999</c:v>
                </c:pt>
                <c:pt idx="43513">
                  <c:v>-0.55175799999999997</c:v>
                </c:pt>
                <c:pt idx="43514">
                  <c:v>-0.57861300000000004</c:v>
                </c:pt>
                <c:pt idx="43515">
                  <c:v>-0.60058599999999995</c:v>
                </c:pt>
                <c:pt idx="43516">
                  <c:v>-0.63476600000000005</c:v>
                </c:pt>
                <c:pt idx="43517">
                  <c:v>-0.64209000000000005</c:v>
                </c:pt>
                <c:pt idx="43518">
                  <c:v>-0.67382799999999998</c:v>
                </c:pt>
                <c:pt idx="43519">
                  <c:v>-0.69335899999999995</c:v>
                </c:pt>
                <c:pt idx="43520">
                  <c:v>-0.71533199999999997</c:v>
                </c:pt>
                <c:pt idx="43521">
                  <c:v>-0.72997999999999996</c:v>
                </c:pt>
                <c:pt idx="43522">
                  <c:v>-0.75683599999999995</c:v>
                </c:pt>
                <c:pt idx="43523">
                  <c:v>-0.75927699999999998</c:v>
                </c:pt>
                <c:pt idx="43524">
                  <c:v>-0.80078099999999997</c:v>
                </c:pt>
                <c:pt idx="43525">
                  <c:v>-0.81542999999999999</c:v>
                </c:pt>
                <c:pt idx="43526">
                  <c:v>-0.83252000000000004</c:v>
                </c:pt>
                <c:pt idx="43527">
                  <c:v>-0.852051</c:v>
                </c:pt>
                <c:pt idx="43528">
                  <c:v>-0.87158199999999997</c:v>
                </c:pt>
                <c:pt idx="43529">
                  <c:v>-0.89599600000000001</c:v>
                </c:pt>
                <c:pt idx="43530">
                  <c:v>-0.90332000000000001</c:v>
                </c:pt>
                <c:pt idx="43531">
                  <c:v>-0.90087899999999999</c:v>
                </c:pt>
                <c:pt idx="43532">
                  <c:v>-0.91796900000000003</c:v>
                </c:pt>
                <c:pt idx="43533">
                  <c:v>-0.92529300000000003</c:v>
                </c:pt>
                <c:pt idx="43534">
                  <c:v>-0.93505899999999997</c:v>
                </c:pt>
                <c:pt idx="43535">
                  <c:v>-0.93994100000000003</c:v>
                </c:pt>
                <c:pt idx="43536">
                  <c:v>-0.94726600000000005</c:v>
                </c:pt>
                <c:pt idx="43537">
                  <c:v>-0.96435499999999996</c:v>
                </c:pt>
                <c:pt idx="43538">
                  <c:v>-0.95459000000000005</c:v>
                </c:pt>
                <c:pt idx="43539">
                  <c:v>-0.96679700000000002</c:v>
                </c:pt>
                <c:pt idx="43540">
                  <c:v>-0.95459000000000005</c:v>
                </c:pt>
                <c:pt idx="43541">
                  <c:v>-0.96191400000000005</c:v>
                </c:pt>
                <c:pt idx="43542">
                  <c:v>-0.92285200000000001</c:v>
                </c:pt>
                <c:pt idx="43543">
                  <c:v>-0.96923800000000004</c:v>
                </c:pt>
                <c:pt idx="43544">
                  <c:v>-0.98144500000000001</c:v>
                </c:pt>
                <c:pt idx="43545">
                  <c:v>-0.96191400000000005</c:v>
                </c:pt>
                <c:pt idx="43546">
                  <c:v>-0.95947300000000002</c:v>
                </c:pt>
                <c:pt idx="43547">
                  <c:v>-0.94238299999999997</c:v>
                </c:pt>
                <c:pt idx="43548">
                  <c:v>-0.94726600000000005</c:v>
                </c:pt>
                <c:pt idx="43549">
                  <c:v>-0.930176</c:v>
                </c:pt>
                <c:pt idx="43550">
                  <c:v>-0.930176</c:v>
                </c:pt>
                <c:pt idx="43551">
                  <c:v>-0.92040999999999995</c:v>
                </c:pt>
                <c:pt idx="43552">
                  <c:v>-0.91308599999999995</c:v>
                </c:pt>
                <c:pt idx="43553">
                  <c:v>-0.88622999999999996</c:v>
                </c:pt>
                <c:pt idx="43554">
                  <c:v>-0.87890599999999997</c:v>
                </c:pt>
                <c:pt idx="43555">
                  <c:v>-0.83984400000000003</c:v>
                </c:pt>
                <c:pt idx="43556">
                  <c:v>-0.852051</c:v>
                </c:pt>
                <c:pt idx="43557">
                  <c:v>-0.83740199999999998</c:v>
                </c:pt>
                <c:pt idx="43558">
                  <c:v>-0.81298800000000004</c:v>
                </c:pt>
                <c:pt idx="43559">
                  <c:v>-0.79345699999999997</c:v>
                </c:pt>
                <c:pt idx="43560">
                  <c:v>-0.76660200000000001</c:v>
                </c:pt>
                <c:pt idx="43561">
                  <c:v>-0.75927699999999998</c:v>
                </c:pt>
                <c:pt idx="43562">
                  <c:v>-0.74218799999999996</c:v>
                </c:pt>
                <c:pt idx="43563">
                  <c:v>-0.72021500000000005</c:v>
                </c:pt>
                <c:pt idx="43564">
                  <c:v>-0.69824200000000003</c:v>
                </c:pt>
                <c:pt idx="43565">
                  <c:v>-0.66650399999999999</c:v>
                </c:pt>
                <c:pt idx="43566">
                  <c:v>-0.64941400000000005</c:v>
                </c:pt>
                <c:pt idx="43567">
                  <c:v>-0.63476600000000005</c:v>
                </c:pt>
                <c:pt idx="43568">
                  <c:v>-0.58837899999999999</c:v>
                </c:pt>
                <c:pt idx="43569">
                  <c:v>-0.56152299999999999</c:v>
                </c:pt>
                <c:pt idx="43570">
                  <c:v>-0.52246099999999995</c:v>
                </c:pt>
                <c:pt idx="43571">
                  <c:v>-0.51269500000000001</c:v>
                </c:pt>
                <c:pt idx="43572">
                  <c:v>-0.48828100000000002</c:v>
                </c:pt>
                <c:pt idx="43573">
                  <c:v>-0.44921899999999998</c:v>
                </c:pt>
                <c:pt idx="43574">
                  <c:v>-0.41503899999999999</c:v>
                </c:pt>
                <c:pt idx="43575">
                  <c:v>-0.40283200000000002</c:v>
                </c:pt>
                <c:pt idx="43576">
                  <c:v>-0.36376999999999998</c:v>
                </c:pt>
                <c:pt idx="43577">
                  <c:v>-0.32470700000000002</c:v>
                </c:pt>
                <c:pt idx="43578">
                  <c:v>-0.29296899999999998</c:v>
                </c:pt>
                <c:pt idx="43579">
                  <c:v>-0.27343800000000001</c:v>
                </c:pt>
                <c:pt idx="43580">
                  <c:v>-0.231934</c:v>
                </c:pt>
                <c:pt idx="43581">
                  <c:v>-0.21484400000000001</c:v>
                </c:pt>
                <c:pt idx="43582">
                  <c:v>-0.17333999999999999</c:v>
                </c:pt>
                <c:pt idx="43583">
                  <c:v>-0.114746</c:v>
                </c:pt>
                <c:pt idx="43584">
                  <c:v>-0.107422</c:v>
                </c:pt>
                <c:pt idx="43585">
                  <c:v>-7.3242199999999993E-2</c:v>
                </c:pt>
                <c:pt idx="43586">
                  <c:v>-4.8828099999999999E-2</c:v>
                </c:pt>
                <c:pt idx="43587">
                  <c:v>0</c:v>
                </c:pt>
                <c:pt idx="43588">
                  <c:v>2.4414100000000001E-2</c:v>
                </c:pt>
                <c:pt idx="43589">
                  <c:v>5.8593800000000001E-2</c:v>
                </c:pt>
                <c:pt idx="43590">
                  <c:v>8.7890599999999999E-2</c:v>
                </c:pt>
                <c:pt idx="43591">
                  <c:v>0.12939500000000001</c:v>
                </c:pt>
                <c:pt idx="43592">
                  <c:v>0.148926</c:v>
                </c:pt>
                <c:pt idx="43593">
                  <c:v>0.18310499999999999</c:v>
                </c:pt>
                <c:pt idx="43594">
                  <c:v>0.20507800000000001</c:v>
                </c:pt>
                <c:pt idx="43595">
                  <c:v>0.25878899999999999</c:v>
                </c:pt>
                <c:pt idx="43596">
                  <c:v>0.26855499999999999</c:v>
                </c:pt>
                <c:pt idx="43597">
                  <c:v>0.3125</c:v>
                </c:pt>
                <c:pt idx="43598">
                  <c:v>0.33691399999999999</c:v>
                </c:pt>
                <c:pt idx="43599">
                  <c:v>0.390625</c:v>
                </c:pt>
                <c:pt idx="43600">
                  <c:v>0.38818399999999997</c:v>
                </c:pt>
                <c:pt idx="43601">
                  <c:v>0.43701200000000001</c:v>
                </c:pt>
                <c:pt idx="43602">
                  <c:v>0.47119100000000003</c:v>
                </c:pt>
                <c:pt idx="43603">
                  <c:v>0.51269500000000001</c:v>
                </c:pt>
                <c:pt idx="43604">
                  <c:v>0.539551</c:v>
                </c:pt>
                <c:pt idx="43605">
                  <c:v>0.554199</c:v>
                </c:pt>
                <c:pt idx="43606">
                  <c:v>0.60302699999999998</c:v>
                </c:pt>
                <c:pt idx="43607">
                  <c:v>0.60058599999999995</c:v>
                </c:pt>
                <c:pt idx="43608">
                  <c:v>0.64209000000000005</c:v>
                </c:pt>
                <c:pt idx="43609">
                  <c:v>0.65917999999999999</c:v>
                </c:pt>
                <c:pt idx="43610">
                  <c:v>0.68115199999999998</c:v>
                </c:pt>
                <c:pt idx="43611">
                  <c:v>0.710449</c:v>
                </c:pt>
                <c:pt idx="43612">
                  <c:v>0.72265599999999997</c:v>
                </c:pt>
                <c:pt idx="43613">
                  <c:v>0.75195299999999998</c:v>
                </c:pt>
                <c:pt idx="43614">
                  <c:v>0.79834000000000005</c:v>
                </c:pt>
                <c:pt idx="43615">
                  <c:v>0.82031200000000004</c:v>
                </c:pt>
                <c:pt idx="43616">
                  <c:v>0.82763699999999996</c:v>
                </c:pt>
                <c:pt idx="43617">
                  <c:v>0.85449200000000003</c:v>
                </c:pt>
                <c:pt idx="43618">
                  <c:v>0.86425799999999997</c:v>
                </c:pt>
                <c:pt idx="43619">
                  <c:v>0.87890599999999997</c:v>
                </c:pt>
                <c:pt idx="43620">
                  <c:v>0.90087899999999999</c:v>
                </c:pt>
                <c:pt idx="43621">
                  <c:v>0.92529300000000003</c:v>
                </c:pt>
                <c:pt idx="43622">
                  <c:v>0.96191400000000005</c:v>
                </c:pt>
                <c:pt idx="43623">
                  <c:v>0.95947300000000002</c:v>
                </c:pt>
                <c:pt idx="43624">
                  <c:v>0.91308599999999995</c:v>
                </c:pt>
                <c:pt idx="43625">
                  <c:v>0.97412100000000001</c:v>
                </c:pt>
                <c:pt idx="43626">
                  <c:v>0.98632799999999998</c:v>
                </c:pt>
                <c:pt idx="43627">
                  <c:v>0.99853499999999995</c:v>
                </c:pt>
                <c:pt idx="43628">
                  <c:v>1.01318</c:v>
                </c:pt>
                <c:pt idx="43629">
                  <c:v>1.01807</c:v>
                </c:pt>
                <c:pt idx="43630">
                  <c:v>1.01318</c:v>
                </c:pt>
                <c:pt idx="43631">
                  <c:v>1.03027</c:v>
                </c:pt>
                <c:pt idx="43632">
                  <c:v>1.0449200000000001</c:v>
                </c:pt>
                <c:pt idx="43633">
                  <c:v>1.03271</c:v>
                </c:pt>
                <c:pt idx="43634">
                  <c:v>1.03027</c:v>
                </c:pt>
                <c:pt idx="43635">
                  <c:v>1.0449200000000001</c:v>
                </c:pt>
                <c:pt idx="43636">
                  <c:v>1.0473600000000001</c:v>
                </c:pt>
                <c:pt idx="43637">
                  <c:v>1.0498000000000001</c:v>
                </c:pt>
                <c:pt idx="43638">
                  <c:v>1.0376000000000001</c:v>
                </c:pt>
                <c:pt idx="43639">
                  <c:v>1.0473600000000001</c:v>
                </c:pt>
                <c:pt idx="43640">
                  <c:v>1.0449200000000001</c:v>
                </c:pt>
                <c:pt idx="43641">
                  <c:v>1.0424800000000001</c:v>
                </c:pt>
                <c:pt idx="43642">
                  <c:v>1.0376000000000001</c:v>
                </c:pt>
                <c:pt idx="43643">
                  <c:v>1.02051</c:v>
                </c:pt>
                <c:pt idx="43644">
                  <c:v>1.02051</c:v>
                </c:pt>
                <c:pt idx="43645">
                  <c:v>1.01807</c:v>
                </c:pt>
                <c:pt idx="43646">
                  <c:v>0.99365199999999998</c:v>
                </c:pt>
                <c:pt idx="43647">
                  <c:v>0.98144500000000001</c:v>
                </c:pt>
                <c:pt idx="43648">
                  <c:v>0.97656200000000004</c:v>
                </c:pt>
                <c:pt idx="43649">
                  <c:v>0.95703099999999997</c:v>
                </c:pt>
                <c:pt idx="43650">
                  <c:v>0.94970699999999997</c:v>
                </c:pt>
                <c:pt idx="43651">
                  <c:v>0.94238299999999997</c:v>
                </c:pt>
                <c:pt idx="43652">
                  <c:v>0.92773399999999995</c:v>
                </c:pt>
                <c:pt idx="43653">
                  <c:v>0.90087899999999999</c:v>
                </c:pt>
                <c:pt idx="43654">
                  <c:v>0.89111300000000004</c:v>
                </c:pt>
                <c:pt idx="43655">
                  <c:v>0.87158199999999997</c:v>
                </c:pt>
                <c:pt idx="43656">
                  <c:v>0.859375</c:v>
                </c:pt>
                <c:pt idx="43657">
                  <c:v>0.83740199999999998</c:v>
                </c:pt>
                <c:pt idx="43658">
                  <c:v>0.81542999999999999</c:v>
                </c:pt>
                <c:pt idx="43659">
                  <c:v>0.78613299999999997</c:v>
                </c:pt>
                <c:pt idx="43660">
                  <c:v>0.75195299999999998</c:v>
                </c:pt>
                <c:pt idx="43661">
                  <c:v>0.72021500000000005</c:v>
                </c:pt>
                <c:pt idx="43662">
                  <c:v>0.71289100000000005</c:v>
                </c:pt>
                <c:pt idx="43663">
                  <c:v>0.695801</c:v>
                </c:pt>
                <c:pt idx="43664">
                  <c:v>0.65673800000000004</c:v>
                </c:pt>
                <c:pt idx="43665">
                  <c:v>0.64697300000000002</c:v>
                </c:pt>
                <c:pt idx="43666">
                  <c:v>0.61035200000000001</c:v>
                </c:pt>
                <c:pt idx="43667">
                  <c:v>0.59570299999999998</c:v>
                </c:pt>
                <c:pt idx="43668">
                  <c:v>0.554199</c:v>
                </c:pt>
                <c:pt idx="43669">
                  <c:v>0.54199200000000003</c:v>
                </c:pt>
                <c:pt idx="43670">
                  <c:v>0.48583999999999999</c:v>
                </c:pt>
                <c:pt idx="43671">
                  <c:v>0.46630899999999997</c:v>
                </c:pt>
                <c:pt idx="43672">
                  <c:v>0.43457000000000001</c:v>
                </c:pt>
                <c:pt idx="43673">
                  <c:v>0.41992200000000002</c:v>
                </c:pt>
                <c:pt idx="43674">
                  <c:v>0.380859</c:v>
                </c:pt>
                <c:pt idx="43675">
                  <c:v>0.34912100000000001</c:v>
                </c:pt>
                <c:pt idx="43676">
                  <c:v>0.3125</c:v>
                </c:pt>
                <c:pt idx="43677">
                  <c:v>0.29785200000000001</c:v>
                </c:pt>
                <c:pt idx="43678">
                  <c:v>0.26855499999999999</c:v>
                </c:pt>
                <c:pt idx="43679">
                  <c:v>0.21972700000000001</c:v>
                </c:pt>
                <c:pt idx="43680">
                  <c:v>0.19531200000000001</c:v>
                </c:pt>
                <c:pt idx="43681">
                  <c:v>0.168457</c:v>
                </c:pt>
                <c:pt idx="43682">
                  <c:v>0.124512</c:v>
                </c:pt>
                <c:pt idx="43683">
                  <c:v>9.2773400000000006E-2</c:v>
                </c:pt>
                <c:pt idx="43684">
                  <c:v>7.3242199999999993E-2</c:v>
                </c:pt>
                <c:pt idx="43685">
                  <c:v>3.41797E-2</c:v>
                </c:pt>
                <c:pt idx="43686">
                  <c:v>7.3242200000000002E-3</c:v>
                </c:pt>
                <c:pt idx="43687">
                  <c:v>-2.4414100000000001E-2</c:v>
                </c:pt>
                <c:pt idx="43688">
                  <c:v>-5.6152300000000002E-2</c:v>
                </c:pt>
                <c:pt idx="43689">
                  <c:v>-9.2773400000000006E-2</c:v>
                </c:pt>
                <c:pt idx="43690">
                  <c:v>-0.114746</c:v>
                </c:pt>
                <c:pt idx="43691">
                  <c:v>-0.19042999999999999</c:v>
                </c:pt>
                <c:pt idx="43692">
                  <c:v>-0.20752000000000001</c:v>
                </c:pt>
                <c:pt idx="43693">
                  <c:v>-0.246582</c:v>
                </c:pt>
                <c:pt idx="43694">
                  <c:v>-0.25878899999999999</c:v>
                </c:pt>
                <c:pt idx="43695">
                  <c:v>-0.28076200000000001</c:v>
                </c:pt>
                <c:pt idx="43696">
                  <c:v>-0.31005899999999997</c:v>
                </c:pt>
                <c:pt idx="43697">
                  <c:v>-0.35644500000000001</c:v>
                </c:pt>
                <c:pt idx="43698">
                  <c:v>-0.37597700000000001</c:v>
                </c:pt>
                <c:pt idx="43699">
                  <c:v>-0.40771499999999999</c:v>
                </c:pt>
                <c:pt idx="43700">
                  <c:v>-0.44189499999999998</c:v>
                </c:pt>
                <c:pt idx="43701">
                  <c:v>-0.45410200000000001</c:v>
                </c:pt>
                <c:pt idx="43702">
                  <c:v>-0.48339799999999999</c:v>
                </c:pt>
                <c:pt idx="43703">
                  <c:v>-0.52002000000000004</c:v>
                </c:pt>
                <c:pt idx="43704">
                  <c:v>-0.56884800000000002</c:v>
                </c:pt>
                <c:pt idx="43705">
                  <c:v>-0.56396500000000005</c:v>
                </c:pt>
                <c:pt idx="43706">
                  <c:v>-0.60790999999999995</c:v>
                </c:pt>
                <c:pt idx="43707">
                  <c:v>-0.62011700000000003</c:v>
                </c:pt>
                <c:pt idx="43708">
                  <c:v>-0.64697300000000002</c:v>
                </c:pt>
                <c:pt idx="43709">
                  <c:v>-0.68359400000000003</c:v>
                </c:pt>
                <c:pt idx="43710">
                  <c:v>-0.695801</c:v>
                </c:pt>
                <c:pt idx="43711">
                  <c:v>-0.71777299999999999</c:v>
                </c:pt>
                <c:pt idx="43712">
                  <c:v>-0.75195299999999998</c:v>
                </c:pt>
                <c:pt idx="43713">
                  <c:v>-0.75683599999999995</c:v>
                </c:pt>
                <c:pt idx="43714">
                  <c:v>-0.78369100000000003</c:v>
                </c:pt>
                <c:pt idx="43715">
                  <c:v>-0.79834000000000005</c:v>
                </c:pt>
                <c:pt idx="43716">
                  <c:v>-0.81054700000000002</c:v>
                </c:pt>
                <c:pt idx="43717">
                  <c:v>-0.83007799999999998</c:v>
                </c:pt>
                <c:pt idx="43718">
                  <c:v>-0.85449200000000003</c:v>
                </c:pt>
                <c:pt idx="43719">
                  <c:v>-0.88378900000000005</c:v>
                </c:pt>
                <c:pt idx="43720">
                  <c:v>-0.88378900000000005</c:v>
                </c:pt>
                <c:pt idx="43721">
                  <c:v>-0.89355499999999999</c:v>
                </c:pt>
                <c:pt idx="43722">
                  <c:v>-0.90087899999999999</c:v>
                </c:pt>
                <c:pt idx="43723">
                  <c:v>-0.92040999999999995</c:v>
                </c:pt>
                <c:pt idx="43724">
                  <c:v>-0.91796900000000003</c:v>
                </c:pt>
                <c:pt idx="43725">
                  <c:v>-0.92529300000000003</c:v>
                </c:pt>
                <c:pt idx="43726">
                  <c:v>-0.93505899999999997</c:v>
                </c:pt>
                <c:pt idx="43727">
                  <c:v>-0.94238299999999997</c:v>
                </c:pt>
                <c:pt idx="43728">
                  <c:v>-0.95214799999999999</c:v>
                </c:pt>
                <c:pt idx="43729">
                  <c:v>-0.95459000000000005</c:v>
                </c:pt>
                <c:pt idx="43730">
                  <c:v>-0.95459000000000005</c:v>
                </c:pt>
                <c:pt idx="43731">
                  <c:v>-0.96191400000000005</c:v>
                </c:pt>
                <c:pt idx="43732">
                  <c:v>-0.930176</c:v>
                </c:pt>
                <c:pt idx="43733">
                  <c:v>-0.95703099999999997</c:v>
                </c:pt>
                <c:pt idx="43734">
                  <c:v>-0.96191400000000005</c:v>
                </c:pt>
                <c:pt idx="43735">
                  <c:v>-0.96191400000000005</c:v>
                </c:pt>
                <c:pt idx="43736">
                  <c:v>-0.95214799999999999</c:v>
                </c:pt>
                <c:pt idx="43737">
                  <c:v>-0.93505899999999997</c:v>
                </c:pt>
                <c:pt idx="43738">
                  <c:v>-0.9375</c:v>
                </c:pt>
                <c:pt idx="43739">
                  <c:v>-0.9375</c:v>
                </c:pt>
                <c:pt idx="43740">
                  <c:v>-0.94238299999999997</c:v>
                </c:pt>
                <c:pt idx="43741">
                  <c:v>-0.91552699999999998</c:v>
                </c:pt>
                <c:pt idx="43742">
                  <c:v>-0.90820299999999998</c:v>
                </c:pt>
                <c:pt idx="43743">
                  <c:v>-0.87646500000000005</c:v>
                </c:pt>
                <c:pt idx="43744">
                  <c:v>-0.89843799999999996</c:v>
                </c:pt>
                <c:pt idx="43745">
                  <c:v>-0.85449200000000003</c:v>
                </c:pt>
                <c:pt idx="43746">
                  <c:v>-0.852051</c:v>
                </c:pt>
                <c:pt idx="43747">
                  <c:v>-0.83496099999999995</c:v>
                </c:pt>
                <c:pt idx="43748">
                  <c:v>-0.81298800000000004</c:v>
                </c:pt>
                <c:pt idx="43749">
                  <c:v>-0.79834000000000005</c:v>
                </c:pt>
                <c:pt idx="43750">
                  <c:v>-0.78125</c:v>
                </c:pt>
                <c:pt idx="43751">
                  <c:v>-0.76660200000000001</c:v>
                </c:pt>
                <c:pt idx="43752">
                  <c:v>-0.73486300000000004</c:v>
                </c:pt>
                <c:pt idx="43753">
                  <c:v>-0.70556600000000003</c:v>
                </c:pt>
                <c:pt idx="43754">
                  <c:v>-0.695801</c:v>
                </c:pt>
                <c:pt idx="43755">
                  <c:v>-0.66650399999999999</c:v>
                </c:pt>
                <c:pt idx="43756">
                  <c:v>-0.65185499999999996</c:v>
                </c:pt>
                <c:pt idx="43757">
                  <c:v>-0.62744100000000003</c:v>
                </c:pt>
                <c:pt idx="43758">
                  <c:v>-0.60058599999999995</c:v>
                </c:pt>
                <c:pt idx="43759">
                  <c:v>-0.57128900000000005</c:v>
                </c:pt>
                <c:pt idx="43760">
                  <c:v>-0.55175799999999997</c:v>
                </c:pt>
                <c:pt idx="43761">
                  <c:v>-0.50537100000000001</c:v>
                </c:pt>
                <c:pt idx="43762">
                  <c:v>-0.48339799999999999</c:v>
                </c:pt>
                <c:pt idx="43763">
                  <c:v>-0.44921899999999998</c:v>
                </c:pt>
                <c:pt idx="43764">
                  <c:v>-0.43945299999999998</c:v>
                </c:pt>
                <c:pt idx="43765">
                  <c:v>-0.40771499999999999</c:v>
                </c:pt>
                <c:pt idx="43766">
                  <c:v>-0.380859</c:v>
                </c:pt>
                <c:pt idx="43767">
                  <c:v>-0.33691399999999999</c:v>
                </c:pt>
                <c:pt idx="43768">
                  <c:v>-0.30761699999999997</c:v>
                </c:pt>
                <c:pt idx="43769">
                  <c:v>-0.27832000000000001</c:v>
                </c:pt>
                <c:pt idx="43770">
                  <c:v>-0.246582</c:v>
                </c:pt>
                <c:pt idx="43771">
                  <c:v>-0.21484400000000001</c:v>
                </c:pt>
                <c:pt idx="43772">
                  <c:v>-0.18066399999999999</c:v>
                </c:pt>
                <c:pt idx="43773">
                  <c:v>-0.14160200000000001</c:v>
                </c:pt>
                <c:pt idx="43774">
                  <c:v>-0.117188</c:v>
                </c:pt>
                <c:pt idx="43775">
                  <c:v>-7.0800799999999997E-2</c:v>
                </c:pt>
                <c:pt idx="43776">
                  <c:v>-4.39453E-2</c:v>
                </c:pt>
                <c:pt idx="43777">
                  <c:v>-2.6855500000000001E-2</c:v>
                </c:pt>
                <c:pt idx="43778">
                  <c:v>1.7089799999999999E-2</c:v>
                </c:pt>
                <c:pt idx="43779">
                  <c:v>5.1269500000000003E-2</c:v>
                </c:pt>
                <c:pt idx="43780">
                  <c:v>7.8125E-2</c:v>
                </c:pt>
                <c:pt idx="43781">
                  <c:v>0.112305</c:v>
                </c:pt>
                <c:pt idx="43782">
                  <c:v>0.14160200000000001</c:v>
                </c:pt>
                <c:pt idx="43783">
                  <c:v>0.168457</c:v>
                </c:pt>
                <c:pt idx="43784">
                  <c:v>0.19531200000000001</c:v>
                </c:pt>
                <c:pt idx="43785">
                  <c:v>0.25878899999999999</c:v>
                </c:pt>
                <c:pt idx="43786">
                  <c:v>0.25878899999999999</c:v>
                </c:pt>
                <c:pt idx="43787">
                  <c:v>0.319824</c:v>
                </c:pt>
                <c:pt idx="43788">
                  <c:v>0.32958999999999999</c:v>
                </c:pt>
                <c:pt idx="43789">
                  <c:v>0.36132799999999998</c:v>
                </c:pt>
                <c:pt idx="43790">
                  <c:v>0.40771499999999999</c:v>
                </c:pt>
                <c:pt idx="43791">
                  <c:v>0.43701200000000001</c:v>
                </c:pt>
                <c:pt idx="43792">
                  <c:v>0.44921899999999998</c:v>
                </c:pt>
                <c:pt idx="43793">
                  <c:v>0.49560500000000002</c:v>
                </c:pt>
                <c:pt idx="43794">
                  <c:v>0.52978499999999995</c:v>
                </c:pt>
                <c:pt idx="43795">
                  <c:v>0.546875</c:v>
                </c:pt>
                <c:pt idx="43796">
                  <c:v>0.57861300000000004</c:v>
                </c:pt>
                <c:pt idx="43797">
                  <c:v>0.60058599999999995</c:v>
                </c:pt>
                <c:pt idx="43798">
                  <c:v>0.62744100000000003</c:v>
                </c:pt>
                <c:pt idx="43799">
                  <c:v>0.65917999999999999</c:v>
                </c:pt>
                <c:pt idx="43800">
                  <c:v>0.66894500000000001</c:v>
                </c:pt>
                <c:pt idx="43801">
                  <c:v>0.68359400000000003</c:v>
                </c:pt>
                <c:pt idx="43802">
                  <c:v>0.72997999999999996</c:v>
                </c:pt>
                <c:pt idx="43803">
                  <c:v>0.75683599999999995</c:v>
                </c:pt>
                <c:pt idx="43804">
                  <c:v>0.78369100000000003</c:v>
                </c:pt>
                <c:pt idx="43805">
                  <c:v>0.80078099999999997</c:v>
                </c:pt>
                <c:pt idx="43806">
                  <c:v>0.81298800000000004</c:v>
                </c:pt>
                <c:pt idx="43807">
                  <c:v>0.82763699999999996</c:v>
                </c:pt>
                <c:pt idx="43808">
                  <c:v>0.852051</c:v>
                </c:pt>
                <c:pt idx="43809">
                  <c:v>0.866699</c:v>
                </c:pt>
                <c:pt idx="43810">
                  <c:v>0.89355499999999999</c:v>
                </c:pt>
                <c:pt idx="43811">
                  <c:v>0.90576199999999996</c:v>
                </c:pt>
                <c:pt idx="43812">
                  <c:v>0.9375</c:v>
                </c:pt>
                <c:pt idx="43813">
                  <c:v>0.94726600000000005</c:v>
                </c:pt>
                <c:pt idx="43814">
                  <c:v>0.91064500000000004</c:v>
                </c:pt>
                <c:pt idx="43815">
                  <c:v>0.96191400000000005</c:v>
                </c:pt>
                <c:pt idx="43816">
                  <c:v>0.99365199999999998</c:v>
                </c:pt>
                <c:pt idx="43817">
                  <c:v>0.98632799999999998</c:v>
                </c:pt>
                <c:pt idx="43818">
                  <c:v>0.99121099999999995</c:v>
                </c:pt>
                <c:pt idx="43819">
                  <c:v>1.01318</c:v>
                </c:pt>
                <c:pt idx="43820">
                  <c:v>1.02051</c:v>
                </c:pt>
                <c:pt idx="43821">
                  <c:v>1.02539</c:v>
                </c:pt>
                <c:pt idx="43822">
                  <c:v>1.02295</c:v>
                </c:pt>
                <c:pt idx="43823">
                  <c:v>1.0351600000000001</c:v>
                </c:pt>
                <c:pt idx="43824">
                  <c:v>1.03027</c:v>
                </c:pt>
                <c:pt idx="43825">
                  <c:v>1.0424800000000001</c:v>
                </c:pt>
                <c:pt idx="43826">
                  <c:v>1.0376000000000001</c:v>
                </c:pt>
                <c:pt idx="43827">
                  <c:v>1.0400400000000001</c:v>
                </c:pt>
                <c:pt idx="43828">
                  <c:v>1.03271</c:v>
                </c:pt>
                <c:pt idx="43829">
                  <c:v>1.0473600000000001</c:v>
                </c:pt>
                <c:pt idx="43830">
                  <c:v>1.0400400000000001</c:v>
                </c:pt>
                <c:pt idx="43831">
                  <c:v>1.02539</c:v>
                </c:pt>
                <c:pt idx="43832">
                  <c:v>1.01074</c:v>
                </c:pt>
                <c:pt idx="43833">
                  <c:v>1.02295</c:v>
                </c:pt>
                <c:pt idx="43834">
                  <c:v>1.01562</c:v>
                </c:pt>
                <c:pt idx="43835">
                  <c:v>1.00098</c:v>
                </c:pt>
                <c:pt idx="43836">
                  <c:v>0.99853499999999995</c:v>
                </c:pt>
                <c:pt idx="43837">
                  <c:v>0.98388699999999996</c:v>
                </c:pt>
                <c:pt idx="43838">
                  <c:v>0.96435499999999996</c:v>
                </c:pt>
                <c:pt idx="43839">
                  <c:v>0.96191400000000005</c:v>
                </c:pt>
                <c:pt idx="43840">
                  <c:v>0.98144500000000001</c:v>
                </c:pt>
                <c:pt idx="43841">
                  <c:v>0.92285200000000001</c:v>
                </c:pt>
                <c:pt idx="43842">
                  <c:v>0.95703099999999997</c:v>
                </c:pt>
                <c:pt idx="43843">
                  <c:v>0.91064500000000004</c:v>
                </c:pt>
                <c:pt idx="43844">
                  <c:v>0.89111300000000004</c:v>
                </c:pt>
                <c:pt idx="43845">
                  <c:v>0.86181600000000003</c:v>
                </c:pt>
                <c:pt idx="43846">
                  <c:v>0.84960899999999995</c:v>
                </c:pt>
                <c:pt idx="43847">
                  <c:v>0.83252000000000004</c:v>
                </c:pt>
                <c:pt idx="43848">
                  <c:v>0.81542999999999999</c:v>
                </c:pt>
                <c:pt idx="43849">
                  <c:v>0.77880899999999997</c:v>
                </c:pt>
                <c:pt idx="43850">
                  <c:v>0.76415999999999995</c:v>
                </c:pt>
                <c:pt idx="43851">
                  <c:v>0.75439500000000004</c:v>
                </c:pt>
                <c:pt idx="43852">
                  <c:v>0.70556600000000003</c:v>
                </c:pt>
                <c:pt idx="43853">
                  <c:v>0.72509800000000002</c:v>
                </c:pt>
                <c:pt idx="43854">
                  <c:v>0.66650399999999999</c:v>
                </c:pt>
                <c:pt idx="43855">
                  <c:v>0.64697300000000002</c:v>
                </c:pt>
                <c:pt idx="43856">
                  <c:v>0.62988299999999997</c:v>
                </c:pt>
                <c:pt idx="43857">
                  <c:v>0.60058599999999995</c:v>
                </c:pt>
                <c:pt idx="43858">
                  <c:v>0.57128900000000005</c:v>
                </c:pt>
                <c:pt idx="43859">
                  <c:v>0.54443399999999997</c:v>
                </c:pt>
                <c:pt idx="43860">
                  <c:v>0.52734400000000003</c:v>
                </c:pt>
                <c:pt idx="43861">
                  <c:v>0.49316399999999999</c:v>
                </c:pt>
                <c:pt idx="43862">
                  <c:v>0.458984</c:v>
                </c:pt>
                <c:pt idx="43863">
                  <c:v>0.42968800000000001</c:v>
                </c:pt>
                <c:pt idx="43864">
                  <c:v>0.37597700000000001</c:v>
                </c:pt>
                <c:pt idx="43865">
                  <c:v>0.37353500000000001</c:v>
                </c:pt>
                <c:pt idx="43866">
                  <c:v>0.32470700000000002</c:v>
                </c:pt>
                <c:pt idx="43867">
                  <c:v>0.302734</c:v>
                </c:pt>
                <c:pt idx="43868">
                  <c:v>0.26367200000000002</c:v>
                </c:pt>
                <c:pt idx="43869">
                  <c:v>0.246582</c:v>
                </c:pt>
                <c:pt idx="43870">
                  <c:v>0.21972700000000001</c:v>
                </c:pt>
                <c:pt idx="43871">
                  <c:v>0.18310499999999999</c:v>
                </c:pt>
                <c:pt idx="43872">
                  <c:v>0.13916000000000001</c:v>
                </c:pt>
                <c:pt idx="43873">
                  <c:v>0.124512</c:v>
                </c:pt>
                <c:pt idx="43874">
                  <c:v>7.8125E-2</c:v>
                </c:pt>
                <c:pt idx="43875">
                  <c:v>5.3710899999999999E-2</c:v>
                </c:pt>
                <c:pt idx="43876">
                  <c:v>7.3242200000000002E-3</c:v>
                </c:pt>
                <c:pt idx="43877">
                  <c:v>-2.9296900000000001E-2</c:v>
                </c:pt>
                <c:pt idx="43878">
                  <c:v>-3.41797E-2</c:v>
                </c:pt>
                <c:pt idx="43879">
                  <c:v>-8.3007800000000007E-2</c:v>
                </c:pt>
                <c:pt idx="43880">
                  <c:v>-0.117188</c:v>
                </c:pt>
                <c:pt idx="43881">
                  <c:v>-0.19042999999999999</c:v>
                </c:pt>
                <c:pt idx="43882">
                  <c:v>-0.17822299999999999</c:v>
                </c:pt>
                <c:pt idx="43883">
                  <c:v>-0.20263700000000001</c:v>
                </c:pt>
                <c:pt idx="43884">
                  <c:v>-0.24902299999999999</c:v>
                </c:pt>
                <c:pt idx="43885">
                  <c:v>-0.26855499999999999</c:v>
                </c:pt>
                <c:pt idx="43886">
                  <c:v>-0.28564499999999998</c:v>
                </c:pt>
                <c:pt idx="43887">
                  <c:v>-0.319824</c:v>
                </c:pt>
                <c:pt idx="43888">
                  <c:v>-0.36376999999999998</c:v>
                </c:pt>
                <c:pt idx="43889">
                  <c:v>-0.38818399999999997</c:v>
                </c:pt>
                <c:pt idx="43890">
                  <c:v>-0.42236299999999999</c:v>
                </c:pt>
                <c:pt idx="43891">
                  <c:v>-0.44433600000000001</c:v>
                </c:pt>
                <c:pt idx="43892">
                  <c:v>-0.44921899999999998</c:v>
                </c:pt>
                <c:pt idx="43893">
                  <c:v>-0.49560500000000002</c:v>
                </c:pt>
                <c:pt idx="43894">
                  <c:v>-0.54443399999999997</c:v>
                </c:pt>
                <c:pt idx="43895">
                  <c:v>-0.55175799999999997</c:v>
                </c:pt>
                <c:pt idx="43896">
                  <c:v>-0.60058599999999995</c:v>
                </c:pt>
                <c:pt idx="43897">
                  <c:v>-0.61279300000000003</c:v>
                </c:pt>
                <c:pt idx="43898">
                  <c:v>-0.63476600000000005</c:v>
                </c:pt>
                <c:pt idx="43899">
                  <c:v>-0.64697300000000002</c:v>
                </c:pt>
                <c:pt idx="43900">
                  <c:v>-0.67382799999999998</c:v>
                </c:pt>
                <c:pt idx="43901">
                  <c:v>-0.710449</c:v>
                </c:pt>
                <c:pt idx="43902">
                  <c:v>-0.71533199999999997</c:v>
                </c:pt>
                <c:pt idx="43903">
                  <c:v>-0.75683599999999995</c:v>
                </c:pt>
                <c:pt idx="43904">
                  <c:v>-0.773926</c:v>
                </c:pt>
                <c:pt idx="43905">
                  <c:v>-0.78613299999999997</c:v>
                </c:pt>
                <c:pt idx="43906">
                  <c:v>-0.81298800000000004</c:v>
                </c:pt>
                <c:pt idx="43907">
                  <c:v>-0.82763699999999996</c:v>
                </c:pt>
                <c:pt idx="43908">
                  <c:v>-0.83740199999999998</c:v>
                </c:pt>
                <c:pt idx="43909">
                  <c:v>-0.86425799999999997</c:v>
                </c:pt>
                <c:pt idx="43910">
                  <c:v>-0.866699</c:v>
                </c:pt>
                <c:pt idx="43911">
                  <c:v>-0.89111300000000004</c:v>
                </c:pt>
                <c:pt idx="43912">
                  <c:v>-0.90332000000000001</c:v>
                </c:pt>
                <c:pt idx="43913">
                  <c:v>-0.90820299999999998</c:v>
                </c:pt>
                <c:pt idx="43914">
                  <c:v>-0.92529300000000003</c:v>
                </c:pt>
                <c:pt idx="43915">
                  <c:v>-0.92773399999999995</c:v>
                </c:pt>
                <c:pt idx="43916">
                  <c:v>-0.930176</c:v>
                </c:pt>
                <c:pt idx="43917">
                  <c:v>-0.96191400000000005</c:v>
                </c:pt>
                <c:pt idx="43918">
                  <c:v>-0.94726600000000005</c:v>
                </c:pt>
                <c:pt idx="43919">
                  <c:v>-0.95703099999999997</c:v>
                </c:pt>
                <c:pt idx="43920">
                  <c:v>-0.96923800000000004</c:v>
                </c:pt>
                <c:pt idx="43921">
                  <c:v>-0.95214799999999999</c:v>
                </c:pt>
                <c:pt idx="43922">
                  <c:v>-0.930176</c:v>
                </c:pt>
                <c:pt idx="43923">
                  <c:v>-0.96435499999999996</c:v>
                </c:pt>
                <c:pt idx="43924">
                  <c:v>-0.97167999999999999</c:v>
                </c:pt>
                <c:pt idx="43925">
                  <c:v>-0.96435499999999996</c:v>
                </c:pt>
                <c:pt idx="43926">
                  <c:v>-0.97412100000000001</c:v>
                </c:pt>
                <c:pt idx="43927">
                  <c:v>-0.96679700000000002</c:v>
                </c:pt>
                <c:pt idx="43928">
                  <c:v>-0.96679700000000002</c:v>
                </c:pt>
                <c:pt idx="43929">
                  <c:v>-0.95214799999999999</c:v>
                </c:pt>
                <c:pt idx="43930">
                  <c:v>-0.94238299999999997</c:v>
                </c:pt>
                <c:pt idx="43931">
                  <c:v>-0.93261700000000003</c:v>
                </c:pt>
                <c:pt idx="43932">
                  <c:v>-0.92529300000000003</c:v>
                </c:pt>
                <c:pt idx="43933">
                  <c:v>-0.93505899999999997</c:v>
                </c:pt>
                <c:pt idx="43934">
                  <c:v>-0.90576199999999996</c:v>
                </c:pt>
                <c:pt idx="43935">
                  <c:v>-0.89355499999999999</c:v>
                </c:pt>
                <c:pt idx="43936">
                  <c:v>-0.88134800000000002</c:v>
                </c:pt>
                <c:pt idx="43937">
                  <c:v>-0.852051</c:v>
                </c:pt>
                <c:pt idx="43938">
                  <c:v>-0.85449200000000003</c:v>
                </c:pt>
                <c:pt idx="43939">
                  <c:v>-0.83007799999999998</c:v>
                </c:pt>
                <c:pt idx="43940">
                  <c:v>-0.81054700000000002</c:v>
                </c:pt>
                <c:pt idx="43941">
                  <c:v>-0.79834000000000005</c:v>
                </c:pt>
                <c:pt idx="43942">
                  <c:v>-0.77148399999999995</c:v>
                </c:pt>
                <c:pt idx="43943">
                  <c:v>-0.75927699999999998</c:v>
                </c:pt>
                <c:pt idx="43944">
                  <c:v>-0.73486300000000004</c:v>
                </c:pt>
                <c:pt idx="43945">
                  <c:v>-0.72753900000000005</c:v>
                </c:pt>
                <c:pt idx="43946">
                  <c:v>-0.69335899999999995</c:v>
                </c:pt>
                <c:pt idx="43947">
                  <c:v>-0.65185499999999996</c:v>
                </c:pt>
                <c:pt idx="43948">
                  <c:v>-0.63720699999999997</c:v>
                </c:pt>
                <c:pt idx="43949">
                  <c:v>-0.62255899999999997</c:v>
                </c:pt>
                <c:pt idx="43950">
                  <c:v>-0.59082000000000001</c:v>
                </c:pt>
                <c:pt idx="43951">
                  <c:v>-0.56640599999999997</c:v>
                </c:pt>
                <c:pt idx="43952">
                  <c:v>-0.52246099999999995</c:v>
                </c:pt>
                <c:pt idx="43953">
                  <c:v>-0.49560500000000002</c:v>
                </c:pt>
                <c:pt idx="43954">
                  <c:v>-0.461426</c:v>
                </c:pt>
                <c:pt idx="43955">
                  <c:v>-0.45166000000000001</c:v>
                </c:pt>
                <c:pt idx="43956">
                  <c:v>-0.41503899999999999</c:v>
                </c:pt>
                <c:pt idx="43957">
                  <c:v>-0.38818399999999997</c:v>
                </c:pt>
                <c:pt idx="43958">
                  <c:v>-0.35888700000000001</c:v>
                </c:pt>
                <c:pt idx="43959">
                  <c:v>-0.319824</c:v>
                </c:pt>
                <c:pt idx="43960">
                  <c:v>-0.28564499999999998</c:v>
                </c:pt>
                <c:pt idx="43961">
                  <c:v>-0.28076200000000001</c:v>
                </c:pt>
                <c:pt idx="43962">
                  <c:v>-0.236816</c:v>
                </c:pt>
                <c:pt idx="43963">
                  <c:v>-0.20263700000000001</c:v>
                </c:pt>
                <c:pt idx="43964">
                  <c:v>-0.18066399999999999</c:v>
                </c:pt>
                <c:pt idx="43965">
                  <c:v>-0.124512</c:v>
                </c:pt>
                <c:pt idx="43966">
                  <c:v>-9.7656199999999999E-2</c:v>
                </c:pt>
                <c:pt idx="43967">
                  <c:v>-7.3242199999999993E-2</c:v>
                </c:pt>
                <c:pt idx="43968">
                  <c:v>-2.6855500000000001E-2</c:v>
                </c:pt>
                <c:pt idx="43969">
                  <c:v>-7.3242200000000002E-3</c:v>
                </c:pt>
                <c:pt idx="43970">
                  <c:v>2.1972700000000001E-2</c:v>
                </c:pt>
                <c:pt idx="43971">
                  <c:v>6.3476599999999994E-2</c:v>
                </c:pt>
                <c:pt idx="43972">
                  <c:v>9.0331999999999996E-2</c:v>
                </c:pt>
                <c:pt idx="43973">
                  <c:v>0.12695300000000001</c:v>
                </c:pt>
                <c:pt idx="43974">
                  <c:v>0.13427700000000001</c:v>
                </c:pt>
                <c:pt idx="43975">
                  <c:v>0.18798799999999999</c:v>
                </c:pt>
                <c:pt idx="43976">
                  <c:v>0.227051</c:v>
                </c:pt>
                <c:pt idx="43977">
                  <c:v>0.241699</c:v>
                </c:pt>
                <c:pt idx="43978">
                  <c:v>0.28564499999999998</c:v>
                </c:pt>
                <c:pt idx="43979">
                  <c:v>0.3125</c:v>
                </c:pt>
                <c:pt idx="43980">
                  <c:v>0.35888700000000001</c:v>
                </c:pt>
                <c:pt idx="43981">
                  <c:v>0.38574199999999997</c:v>
                </c:pt>
                <c:pt idx="43982">
                  <c:v>0.40283200000000002</c:v>
                </c:pt>
                <c:pt idx="43983">
                  <c:v>0.44677699999999998</c:v>
                </c:pt>
                <c:pt idx="43984">
                  <c:v>0.48095700000000002</c:v>
                </c:pt>
                <c:pt idx="43985">
                  <c:v>0.50292999999999999</c:v>
                </c:pt>
                <c:pt idx="43986">
                  <c:v>0.52734400000000003</c:v>
                </c:pt>
                <c:pt idx="43987">
                  <c:v>0.57617200000000002</c:v>
                </c:pt>
                <c:pt idx="43988">
                  <c:v>0.58349600000000001</c:v>
                </c:pt>
                <c:pt idx="43989">
                  <c:v>0.625</c:v>
                </c:pt>
                <c:pt idx="43990">
                  <c:v>0.64697300000000002</c:v>
                </c:pt>
                <c:pt idx="43991">
                  <c:v>0.65917999999999999</c:v>
                </c:pt>
                <c:pt idx="43992">
                  <c:v>0.703125</c:v>
                </c:pt>
                <c:pt idx="43993">
                  <c:v>0.72265599999999997</c:v>
                </c:pt>
                <c:pt idx="43994">
                  <c:v>0.74218799999999996</c:v>
                </c:pt>
                <c:pt idx="43995">
                  <c:v>0.75683599999999995</c:v>
                </c:pt>
                <c:pt idx="43996">
                  <c:v>0.788574</c:v>
                </c:pt>
                <c:pt idx="43997">
                  <c:v>0.80810499999999996</c:v>
                </c:pt>
                <c:pt idx="43998">
                  <c:v>0.82519500000000001</c:v>
                </c:pt>
                <c:pt idx="43999">
                  <c:v>0.84716800000000003</c:v>
                </c:pt>
                <c:pt idx="44000">
                  <c:v>0.866699</c:v>
                </c:pt>
                <c:pt idx="44001">
                  <c:v>0.88378900000000005</c:v>
                </c:pt>
                <c:pt idx="44002">
                  <c:v>0.87646500000000005</c:v>
                </c:pt>
                <c:pt idx="44003">
                  <c:v>0.91796900000000003</c:v>
                </c:pt>
                <c:pt idx="44004">
                  <c:v>1.0473600000000001</c:v>
                </c:pt>
                <c:pt idx="44005">
                  <c:v>0.94726600000000005</c:v>
                </c:pt>
                <c:pt idx="44006">
                  <c:v>0.96679700000000002</c:v>
                </c:pt>
                <c:pt idx="44007">
                  <c:v>0.95947300000000002</c:v>
                </c:pt>
                <c:pt idx="44008">
                  <c:v>0.98877000000000004</c:v>
                </c:pt>
                <c:pt idx="44009">
                  <c:v>0.99853499999999995</c:v>
                </c:pt>
                <c:pt idx="44010">
                  <c:v>0.99609400000000003</c:v>
                </c:pt>
                <c:pt idx="44011">
                  <c:v>1.00586</c:v>
                </c:pt>
                <c:pt idx="44012">
                  <c:v>1.01318</c:v>
                </c:pt>
                <c:pt idx="44013">
                  <c:v>1.01562</c:v>
                </c:pt>
                <c:pt idx="44014">
                  <c:v>1.03271</c:v>
                </c:pt>
                <c:pt idx="44015">
                  <c:v>1.03271</c:v>
                </c:pt>
                <c:pt idx="44016">
                  <c:v>1.02539</c:v>
                </c:pt>
                <c:pt idx="44017">
                  <c:v>1.0449200000000001</c:v>
                </c:pt>
                <c:pt idx="44018">
                  <c:v>1.0473600000000001</c:v>
                </c:pt>
                <c:pt idx="44019">
                  <c:v>1.0400400000000001</c:v>
                </c:pt>
                <c:pt idx="44020">
                  <c:v>1.0351600000000001</c:v>
                </c:pt>
                <c:pt idx="44021">
                  <c:v>1.03027</c:v>
                </c:pt>
                <c:pt idx="44022">
                  <c:v>1.0449200000000001</c:v>
                </c:pt>
                <c:pt idx="44023">
                  <c:v>1.02295</c:v>
                </c:pt>
                <c:pt idx="44024">
                  <c:v>1.00098</c:v>
                </c:pt>
                <c:pt idx="44025">
                  <c:v>1.03027</c:v>
                </c:pt>
                <c:pt idx="44026">
                  <c:v>0.99853499999999995</c:v>
                </c:pt>
                <c:pt idx="44027">
                  <c:v>0.99365199999999998</c:v>
                </c:pt>
                <c:pt idx="44028">
                  <c:v>0.97656200000000004</c:v>
                </c:pt>
                <c:pt idx="44029">
                  <c:v>0.96435499999999996</c:v>
                </c:pt>
                <c:pt idx="44030">
                  <c:v>0.95703099999999997</c:v>
                </c:pt>
                <c:pt idx="44031">
                  <c:v>0.94970699999999997</c:v>
                </c:pt>
                <c:pt idx="44032">
                  <c:v>0.92040999999999995</c:v>
                </c:pt>
                <c:pt idx="44033">
                  <c:v>0.93994100000000003</c:v>
                </c:pt>
                <c:pt idx="44034">
                  <c:v>0.98877000000000004</c:v>
                </c:pt>
                <c:pt idx="44035">
                  <c:v>0.87890599999999997</c:v>
                </c:pt>
                <c:pt idx="44036">
                  <c:v>0.86425799999999997</c:v>
                </c:pt>
                <c:pt idx="44037">
                  <c:v>0.86914100000000005</c:v>
                </c:pt>
                <c:pt idx="44038">
                  <c:v>0.83740199999999998</c:v>
                </c:pt>
                <c:pt idx="44039">
                  <c:v>0.81298800000000004</c:v>
                </c:pt>
                <c:pt idx="44040">
                  <c:v>0.80566400000000005</c:v>
                </c:pt>
                <c:pt idx="44041">
                  <c:v>0.75927699999999998</c:v>
                </c:pt>
                <c:pt idx="44042">
                  <c:v>0.75195299999999998</c:v>
                </c:pt>
                <c:pt idx="44043">
                  <c:v>0.69824200000000003</c:v>
                </c:pt>
                <c:pt idx="44044">
                  <c:v>0.70068399999999997</c:v>
                </c:pt>
                <c:pt idx="44045">
                  <c:v>0.68115199999999998</c:v>
                </c:pt>
                <c:pt idx="44046">
                  <c:v>0.64209000000000005</c:v>
                </c:pt>
                <c:pt idx="44047">
                  <c:v>0.63476600000000005</c:v>
                </c:pt>
                <c:pt idx="44048">
                  <c:v>0.60058599999999995</c:v>
                </c:pt>
                <c:pt idx="44049">
                  <c:v>0.57861300000000004</c:v>
                </c:pt>
                <c:pt idx="44050">
                  <c:v>0.554199</c:v>
                </c:pt>
                <c:pt idx="44051">
                  <c:v>0.53222700000000001</c:v>
                </c:pt>
                <c:pt idx="44052">
                  <c:v>0.48095700000000002</c:v>
                </c:pt>
                <c:pt idx="44053">
                  <c:v>0.458984</c:v>
                </c:pt>
                <c:pt idx="44054">
                  <c:v>0.42236299999999999</c:v>
                </c:pt>
                <c:pt idx="44055">
                  <c:v>0.400391</c:v>
                </c:pt>
                <c:pt idx="44056">
                  <c:v>0.37841799999999998</c:v>
                </c:pt>
                <c:pt idx="44057">
                  <c:v>0.33691399999999999</c:v>
                </c:pt>
                <c:pt idx="44058">
                  <c:v>0.3125</c:v>
                </c:pt>
                <c:pt idx="44059">
                  <c:v>0.26855499999999999</c:v>
                </c:pt>
                <c:pt idx="44060">
                  <c:v>0.244141</c:v>
                </c:pt>
                <c:pt idx="44061">
                  <c:v>0.20507800000000001</c:v>
                </c:pt>
                <c:pt idx="44062">
                  <c:v>0.19287099999999999</c:v>
                </c:pt>
                <c:pt idx="44063">
                  <c:v>0.151367</c:v>
                </c:pt>
                <c:pt idx="44064">
                  <c:v>0.124512</c:v>
                </c:pt>
                <c:pt idx="44065">
                  <c:v>8.7890599999999999E-2</c:v>
                </c:pt>
                <c:pt idx="44066">
                  <c:v>5.1269500000000003E-2</c:v>
                </c:pt>
                <c:pt idx="44067">
                  <c:v>2.1972700000000001E-2</c:v>
                </c:pt>
                <c:pt idx="44068">
                  <c:v>-2.4414100000000002E-3</c:v>
                </c:pt>
                <c:pt idx="44069">
                  <c:v>-5.1269500000000003E-2</c:v>
                </c:pt>
                <c:pt idx="44070">
                  <c:v>-7.8125E-2</c:v>
                </c:pt>
                <c:pt idx="44071">
                  <c:v>-9.2773400000000006E-2</c:v>
                </c:pt>
                <c:pt idx="44072">
                  <c:v>-0.13916000000000001</c:v>
                </c:pt>
                <c:pt idx="44073">
                  <c:v>-0.168457</c:v>
                </c:pt>
                <c:pt idx="44074">
                  <c:v>-0.20019500000000001</c:v>
                </c:pt>
                <c:pt idx="44075">
                  <c:v>-0.234375</c:v>
                </c:pt>
                <c:pt idx="44076">
                  <c:v>-0.25634800000000002</c:v>
                </c:pt>
                <c:pt idx="44077">
                  <c:v>-0.29052699999999998</c:v>
                </c:pt>
                <c:pt idx="44078">
                  <c:v>-0.33203100000000002</c:v>
                </c:pt>
                <c:pt idx="44079">
                  <c:v>-0.35156199999999999</c:v>
                </c:pt>
                <c:pt idx="44080">
                  <c:v>-0.37353500000000001</c:v>
                </c:pt>
                <c:pt idx="44081">
                  <c:v>-0.41259800000000002</c:v>
                </c:pt>
                <c:pt idx="44082">
                  <c:v>-0.42480499999999999</c:v>
                </c:pt>
                <c:pt idx="44083">
                  <c:v>-0.47363300000000003</c:v>
                </c:pt>
                <c:pt idx="44084">
                  <c:v>-0.52246099999999995</c:v>
                </c:pt>
                <c:pt idx="44085">
                  <c:v>-0.52734400000000003</c:v>
                </c:pt>
                <c:pt idx="44086">
                  <c:v>-0.56152299999999999</c:v>
                </c:pt>
                <c:pt idx="44087">
                  <c:v>-0.57372999999999996</c:v>
                </c:pt>
                <c:pt idx="44088">
                  <c:v>-0.60790999999999995</c:v>
                </c:pt>
                <c:pt idx="44089">
                  <c:v>-0.632324</c:v>
                </c:pt>
                <c:pt idx="44090">
                  <c:v>-0.65429700000000002</c:v>
                </c:pt>
                <c:pt idx="44091">
                  <c:v>-0.67382799999999998</c:v>
                </c:pt>
                <c:pt idx="44092">
                  <c:v>-0.703125</c:v>
                </c:pt>
                <c:pt idx="44093">
                  <c:v>-0.74218799999999996</c:v>
                </c:pt>
                <c:pt idx="44094">
                  <c:v>-0.74462899999999999</c:v>
                </c:pt>
                <c:pt idx="44095">
                  <c:v>-0.76660200000000001</c:v>
                </c:pt>
                <c:pt idx="44096">
                  <c:v>-0.78125</c:v>
                </c:pt>
                <c:pt idx="44097">
                  <c:v>-0.80810499999999996</c:v>
                </c:pt>
                <c:pt idx="44098">
                  <c:v>-0.81542999999999999</c:v>
                </c:pt>
                <c:pt idx="44099">
                  <c:v>-0.83496099999999995</c:v>
                </c:pt>
                <c:pt idx="44100">
                  <c:v>-0.85693399999999997</c:v>
                </c:pt>
                <c:pt idx="44101">
                  <c:v>-0.866699</c:v>
                </c:pt>
                <c:pt idx="44102">
                  <c:v>-0.88378900000000005</c:v>
                </c:pt>
                <c:pt idx="44103">
                  <c:v>-0.90087899999999999</c:v>
                </c:pt>
                <c:pt idx="44104">
                  <c:v>-0.90576199999999996</c:v>
                </c:pt>
                <c:pt idx="44105">
                  <c:v>-0.92040999999999995</c:v>
                </c:pt>
                <c:pt idx="44106">
                  <c:v>-0.92285200000000001</c:v>
                </c:pt>
                <c:pt idx="44107">
                  <c:v>-0.94970699999999997</c:v>
                </c:pt>
                <c:pt idx="44108">
                  <c:v>-0.93261700000000003</c:v>
                </c:pt>
                <c:pt idx="44109">
                  <c:v>-0.95459000000000005</c:v>
                </c:pt>
                <c:pt idx="44110">
                  <c:v>-0.95214799999999999</c:v>
                </c:pt>
                <c:pt idx="44111">
                  <c:v>-0.96679700000000002</c:v>
                </c:pt>
                <c:pt idx="44112">
                  <c:v>-0.97900399999999999</c:v>
                </c:pt>
                <c:pt idx="44113">
                  <c:v>-0.96435499999999996</c:v>
                </c:pt>
                <c:pt idx="44114">
                  <c:v>-0.96435499999999996</c:v>
                </c:pt>
                <c:pt idx="44115">
                  <c:v>-0.95947300000000002</c:v>
                </c:pt>
                <c:pt idx="44116">
                  <c:v>-0.96191400000000005</c:v>
                </c:pt>
                <c:pt idx="44117">
                  <c:v>-0.95214799999999999</c:v>
                </c:pt>
                <c:pt idx="44118">
                  <c:v>-0.95947300000000002</c:v>
                </c:pt>
                <c:pt idx="44119">
                  <c:v>-0.94726600000000005</c:v>
                </c:pt>
                <c:pt idx="44120">
                  <c:v>-0.944824</c:v>
                </c:pt>
                <c:pt idx="44121">
                  <c:v>-0.94726600000000005</c:v>
                </c:pt>
                <c:pt idx="44122">
                  <c:v>-0.92529300000000003</c:v>
                </c:pt>
                <c:pt idx="44123">
                  <c:v>-0.9375</c:v>
                </c:pt>
                <c:pt idx="44124">
                  <c:v>-0.90820299999999998</c:v>
                </c:pt>
                <c:pt idx="44125">
                  <c:v>-0.87158199999999997</c:v>
                </c:pt>
                <c:pt idx="44126">
                  <c:v>-0.88134800000000002</c:v>
                </c:pt>
                <c:pt idx="44127">
                  <c:v>-0.85449200000000003</c:v>
                </c:pt>
                <c:pt idx="44128">
                  <c:v>-0.83496099999999995</c:v>
                </c:pt>
                <c:pt idx="44129">
                  <c:v>-0.83252000000000004</c:v>
                </c:pt>
                <c:pt idx="44130">
                  <c:v>-0.82275399999999999</c:v>
                </c:pt>
                <c:pt idx="44131">
                  <c:v>-0.81054700000000002</c:v>
                </c:pt>
                <c:pt idx="44132">
                  <c:v>-0.78125</c:v>
                </c:pt>
                <c:pt idx="44133">
                  <c:v>-0.74951199999999996</c:v>
                </c:pt>
                <c:pt idx="44134">
                  <c:v>-0.75439500000000004</c:v>
                </c:pt>
                <c:pt idx="44135">
                  <c:v>-0.71533199999999997</c:v>
                </c:pt>
                <c:pt idx="44136">
                  <c:v>-0.68847700000000001</c:v>
                </c:pt>
                <c:pt idx="44137">
                  <c:v>-0.67627000000000004</c:v>
                </c:pt>
                <c:pt idx="44138">
                  <c:v>-0.65185499999999996</c:v>
                </c:pt>
                <c:pt idx="44139">
                  <c:v>-0.61035200000000001</c:v>
                </c:pt>
                <c:pt idx="44140">
                  <c:v>-0.59082000000000001</c:v>
                </c:pt>
                <c:pt idx="44141">
                  <c:v>-0.55908199999999997</c:v>
                </c:pt>
                <c:pt idx="44142">
                  <c:v>-0.54443399999999997</c:v>
                </c:pt>
                <c:pt idx="44143">
                  <c:v>-0.51513699999999996</c:v>
                </c:pt>
                <c:pt idx="44144">
                  <c:v>-0.478516</c:v>
                </c:pt>
                <c:pt idx="44145">
                  <c:v>-0.44433600000000001</c:v>
                </c:pt>
                <c:pt idx="44146">
                  <c:v>-0.43457000000000001</c:v>
                </c:pt>
                <c:pt idx="44147">
                  <c:v>-0.390625</c:v>
                </c:pt>
                <c:pt idx="44148">
                  <c:v>-0.36621100000000001</c:v>
                </c:pt>
                <c:pt idx="44149">
                  <c:v>-0.33691399999999999</c:v>
                </c:pt>
                <c:pt idx="44150">
                  <c:v>-0.31494100000000003</c:v>
                </c:pt>
                <c:pt idx="44151">
                  <c:v>-0.28808600000000001</c:v>
                </c:pt>
                <c:pt idx="44152">
                  <c:v>-0.246582</c:v>
                </c:pt>
                <c:pt idx="44153">
                  <c:v>-0.21728500000000001</c:v>
                </c:pt>
                <c:pt idx="44154">
                  <c:v>-0.168457</c:v>
                </c:pt>
                <c:pt idx="44155">
                  <c:v>-0.12207</c:v>
                </c:pt>
                <c:pt idx="44156">
                  <c:v>-0.107422</c:v>
                </c:pt>
                <c:pt idx="44157">
                  <c:v>-7.8125E-2</c:v>
                </c:pt>
                <c:pt idx="44158">
                  <c:v>-4.6386700000000003E-2</c:v>
                </c:pt>
                <c:pt idx="44159">
                  <c:v>-1.4648400000000001E-2</c:v>
                </c:pt>
                <c:pt idx="44160">
                  <c:v>2.1972700000000001E-2</c:v>
                </c:pt>
                <c:pt idx="44161">
                  <c:v>5.3710899999999999E-2</c:v>
                </c:pt>
                <c:pt idx="44162">
                  <c:v>0.10009800000000001</c:v>
                </c:pt>
                <c:pt idx="44163">
                  <c:v>0.12207</c:v>
                </c:pt>
                <c:pt idx="44164">
                  <c:v>0.12207</c:v>
                </c:pt>
                <c:pt idx="44165">
                  <c:v>0.19042999999999999</c:v>
                </c:pt>
                <c:pt idx="44166">
                  <c:v>0.224609</c:v>
                </c:pt>
                <c:pt idx="44167">
                  <c:v>0.25390600000000002</c:v>
                </c:pt>
                <c:pt idx="44168">
                  <c:v>0.29052699999999998</c:v>
                </c:pt>
                <c:pt idx="44169">
                  <c:v>0.32470700000000002</c:v>
                </c:pt>
                <c:pt idx="44170">
                  <c:v>0.35156199999999999</c:v>
                </c:pt>
                <c:pt idx="44171">
                  <c:v>0.380859</c:v>
                </c:pt>
                <c:pt idx="44172">
                  <c:v>0.41503899999999999</c:v>
                </c:pt>
                <c:pt idx="44173">
                  <c:v>0.43945299999999998</c:v>
                </c:pt>
                <c:pt idx="44174">
                  <c:v>0.46875</c:v>
                </c:pt>
                <c:pt idx="44175">
                  <c:v>0.49316399999999999</c:v>
                </c:pt>
                <c:pt idx="44176">
                  <c:v>0.52490199999999998</c:v>
                </c:pt>
                <c:pt idx="44177">
                  <c:v>0.554199</c:v>
                </c:pt>
                <c:pt idx="44178">
                  <c:v>0.58837899999999999</c:v>
                </c:pt>
                <c:pt idx="44179">
                  <c:v>0.60302699999999998</c:v>
                </c:pt>
                <c:pt idx="44180">
                  <c:v>0.63720699999999997</c:v>
                </c:pt>
                <c:pt idx="44181">
                  <c:v>0.65429700000000002</c:v>
                </c:pt>
                <c:pt idx="44182">
                  <c:v>0.68603499999999995</c:v>
                </c:pt>
                <c:pt idx="44183">
                  <c:v>0.71533199999999997</c:v>
                </c:pt>
                <c:pt idx="44184">
                  <c:v>0.72997999999999996</c:v>
                </c:pt>
                <c:pt idx="44185">
                  <c:v>0.76415999999999995</c:v>
                </c:pt>
                <c:pt idx="44186">
                  <c:v>0.79834000000000005</c:v>
                </c:pt>
                <c:pt idx="44187">
                  <c:v>0.81542999999999999</c:v>
                </c:pt>
                <c:pt idx="44188">
                  <c:v>0.83007799999999998</c:v>
                </c:pt>
                <c:pt idx="44189">
                  <c:v>0.84716800000000003</c:v>
                </c:pt>
                <c:pt idx="44190">
                  <c:v>0.866699</c:v>
                </c:pt>
                <c:pt idx="44191">
                  <c:v>0.89111300000000004</c:v>
                </c:pt>
                <c:pt idx="44192">
                  <c:v>0.93261700000000003</c:v>
                </c:pt>
                <c:pt idx="44193">
                  <c:v>0.92040999999999995</c:v>
                </c:pt>
                <c:pt idx="44194">
                  <c:v>0.92529300000000003</c:v>
                </c:pt>
                <c:pt idx="44195">
                  <c:v>0.95459000000000005</c:v>
                </c:pt>
                <c:pt idx="44196">
                  <c:v>0.95947300000000002</c:v>
                </c:pt>
                <c:pt idx="44197">
                  <c:v>0.98632799999999998</c:v>
                </c:pt>
                <c:pt idx="44198">
                  <c:v>0.98388699999999996</c:v>
                </c:pt>
                <c:pt idx="44199">
                  <c:v>0.99853499999999995</c:v>
                </c:pt>
                <c:pt idx="44200">
                  <c:v>1.01562</c:v>
                </c:pt>
                <c:pt idx="44201">
                  <c:v>1.02295</c:v>
                </c:pt>
                <c:pt idx="44202">
                  <c:v>1.01562</c:v>
                </c:pt>
                <c:pt idx="44203">
                  <c:v>1.01807</c:v>
                </c:pt>
                <c:pt idx="44204">
                  <c:v>1.0424800000000001</c:v>
                </c:pt>
                <c:pt idx="44205">
                  <c:v>1.0546899999999999</c:v>
                </c:pt>
                <c:pt idx="44206">
                  <c:v>1.0473600000000001</c:v>
                </c:pt>
                <c:pt idx="44207">
                  <c:v>1.07422</c:v>
                </c:pt>
                <c:pt idx="44208">
                  <c:v>1.0424800000000001</c:v>
                </c:pt>
                <c:pt idx="44209">
                  <c:v>1.0424800000000001</c:v>
                </c:pt>
                <c:pt idx="44210">
                  <c:v>1.0571299999999999</c:v>
                </c:pt>
                <c:pt idx="44211">
                  <c:v>1.0400400000000001</c:v>
                </c:pt>
                <c:pt idx="44212">
                  <c:v>1.0522499999999999</c:v>
                </c:pt>
                <c:pt idx="44213">
                  <c:v>1.0473600000000001</c:v>
                </c:pt>
                <c:pt idx="44214">
                  <c:v>1.01807</c:v>
                </c:pt>
                <c:pt idx="44215">
                  <c:v>1.02783</c:v>
                </c:pt>
                <c:pt idx="44216">
                  <c:v>1.02051</c:v>
                </c:pt>
                <c:pt idx="44217">
                  <c:v>1.01807</c:v>
                </c:pt>
                <c:pt idx="44218">
                  <c:v>0.99609400000000003</c:v>
                </c:pt>
                <c:pt idx="44219">
                  <c:v>0.98632799999999998</c:v>
                </c:pt>
                <c:pt idx="44220">
                  <c:v>0.98144500000000001</c:v>
                </c:pt>
                <c:pt idx="44221">
                  <c:v>0.96679700000000002</c:v>
                </c:pt>
                <c:pt idx="44222">
                  <c:v>0.96923800000000004</c:v>
                </c:pt>
                <c:pt idx="44223">
                  <c:v>0.93994100000000003</c:v>
                </c:pt>
                <c:pt idx="44224">
                  <c:v>0.92040999999999995</c:v>
                </c:pt>
                <c:pt idx="44225">
                  <c:v>0.89599600000000001</c:v>
                </c:pt>
                <c:pt idx="44226">
                  <c:v>0.89111300000000004</c:v>
                </c:pt>
                <c:pt idx="44227">
                  <c:v>0.85693399999999997</c:v>
                </c:pt>
                <c:pt idx="44228">
                  <c:v>0.84472700000000001</c:v>
                </c:pt>
                <c:pt idx="44229">
                  <c:v>0.83984400000000003</c:v>
                </c:pt>
                <c:pt idx="44230">
                  <c:v>0.81787100000000001</c:v>
                </c:pt>
                <c:pt idx="44231">
                  <c:v>0.76660200000000001</c:v>
                </c:pt>
                <c:pt idx="44232">
                  <c:v>0.75927699999999998</c:v>
                </c:pt>
                <c:pt idx="44233">
                  <c:v>0.71289100000000005</c:v>
                </c:pt>
                <c:pt idx="44234">
                  <c:v>0.70800799999999997</c:v>
                </c:pt>
                <c:pt idx="44235">
                  <c:v>0.72509800000000002</c:v>
                </c:pt>
                <c:pt idx="44236">
                  <c:v>0.67138699999999996</c:v>
                </c:pt>
                <c:pt idx="44237">
                  <c:v>0.64453099999999997</c:v>
                </c:pt>
                <c:pt idx="44238">
                  <c:v>0.61523399999999995</c:v>
                </c:pt>
                <c:pt idx="44239">
                  <c:v>0.59570299999999998</c:v>
                </c:pt>
                <c:pt idx="44240">
                  <c:v>0.56884800000000002</c:v>
                </c:pt>
                <c:pt idx="44241">
                  <c:v>0.53222700000000001</c:v>
                </c:pt>
                <c:pt idx="44242">
                  <c:v>0.49316399999999999</c:v>
                </c:pt>
                <c:pt idx="44243">
                  <c:v>0.47119100000000003</c:v>
                </c:pt>
                <c:pt idx="44244">
                  <c:v>0.43945299999999998</c:v>
                </c:pt>
                <c:pt idx="44245">
                  <c:v>0.41259800000000002</c:v>
                </c:pt>
                <c:pt idx="44246">
                  <c:v>0.38818399999999997</c:v>
                </c:pt>
                <c:pt idx="44247">
                  <c:v>0.36621100000000001</c:v>
                </c:pt>
                <c:pt idx="44248">
                  <c:v>0.33691399999999999</c:v>
                </c:pt>
                <c:pt idx="44249">
                  <c:v>0.30761699999999997</c:v>
                </c:pt>
                <c:pt idx="44250">
                  <c:v>0.26123000000000002</c:v>
                </c:pt>
                <c:pt idx="44251">
                  <c:v>0.231934</c:v>
                </c:pt>
                <c:pt idx="44252">
                  <c:v>0.20019500000000001</c:v>
                </c:pt>
                <c:pt idx="44253">
                  <c:v>0.15625</c:v>
                </c:pt>
                <c:pt idx="44254">
                  <c:v>0.146484</c:v>
                </c:pt>
                <c:pt idx="44255">
                  <c:v>0.114746</c:v>
                </c:pt>
                <c:pt idx="44256">
                  <c:v>6.8359400000000001E-2</c:v>
                </c:pt>
                <c:pt idx="44257">
                  <c:v>5.6152300000000002E-2</c:v>
                </c:pt>
                <c:pt idx="44258">
                  <c:v>1.2207000000000001E-2</c:v>
                </c:pt>
                <c:pt idx="44259">
                  <c:v>-4.8828099999999996E-3</c:v>
                </c:pt>
                <c:pt idx="44260">
                  <c:v>-6.1035199999999998E-2</c:v>
                </c:pt>
                <c:pt idx="44261">
                  <c:v>-8.0566399999999996E-2</c:v>
                </c:pt>
                <c:pt idx="44262">
                  <c:v>-0.109863</c:v>
                </c:pt>
                <c:pt idx="44263">
                  <c:v>-0.146484</c:v>
                </c:pt>
                <c:pt idx="44264">
                  <c:v>-0.18554699999999999</c:v>
                </c:pt>
                <c:pt idx="44265">
                  <c:v>-0.222168</c:v>
                </c:pt>
                <c:pt idx="44266">
                  <c:v>-0.241699</c:v>
                </c:pt>
                <c:pt idx="44267">
                  <c:v>-0.26855499999999999</c:v>
                </c:pt>
                <c:pt idx="44268">
                  <c:v>-0.29296899999999998</c:v>
                </c:pt>
                <c:pt idx="44269">
                  <c:v>-0.33691399999999999</c:v>
                </c:pt>
                <c:pt idx="44270">
                  <c:v>-0.35644500000000001</c:v>
                </c:pt>
                <c:pt idx="44271">
                  <c:v>-0.40527299999999999</c:v>
                </c:pt>
                <c:pt idx="44272">
                  <c:v>-0.42480499999999999</c:v>
                </c:pt>
                <c:pt idx="44273">
                  <c:v>-0.461426</c:v>
                </c:pt>
                <c:pt idx="44274">
                  <c:v>-0.50048800000000004</c:v>
                </c:pt>
                <c:pt idx="44275">
                  <c:v>-0.51269500000000001</c:v>
                </c:pt>
                <c:pt idx="44276">
                  <c:v>-0.539551</c:v>
                </c:pt>
                <c:pt idx="44277">
                  <c:v>-0.57372999999999996</c:v>
                </c:pt>
                <c:pt idx="44278">
                  <c:v>-0.58837899999999999</c:v>
                </c:pt>
                <c:pt idx="44279">
                  <c:v>-0.617676</c:v>
                </c:pt>
                <c:pt idx="44280">
                  <c:v>-0.64697300000000002</c:v>
                </c:pt>
                <c:pt idx="44281">
                  <c:v>-0.65185499999999996</c:v>
                </c:pt>
                <c:pt idx="44282">
                  <c:v>-0.68603499999999995</c:v>
                </c:pt>
                <c:pt idx="44283">
                  <c:v>-0.703125</c:v>
                </c:pt>
                <c:pt idx="44284">
                  <c:v>-0.74707000000000001</c:v>
                </c:pt>
                <c:pt idx="44285">
                  <c:v>-0.76171900000000003</c:v>
                </c:pt>
                <c:pt idx="44286">
                  <c:v>-0.75927699999999998</c:v>
                </c:pt>
                <c:pt idx="44287">
                  <c:v>-0.788574</c:v>
                </c:pt>
                <c:pt idx="44288">
                  <c:v>-0.81054700000000002</c:v>
                </c:pt>
                <c:pt idx="44289">
                  <c:v>-0.79589799999999999</c:v>
                </c:pt>
                <c:pt idx="44290">
                  <c:v>-0.84228499999999995</c:v>
                </c:pt>
                <c:pt idx="44291">
                  <c:v>-0.85449200000000003</c:v>
                </c:pt>
                <c:pt idx="44292">
                  <c:v>-0.88134800000000002</c:v>
                </c:pt>
                <c:pt idx="44293">
                  <c:v>-0.89111300000000004</c:v>
                </c:pt>
                <c:pt idx="44294">
                  <c:v>-0.91308599999999995</c:v>
                </c:pt>
                <c:pt idx="44295">
                  <c:v>-0.91308599999999995</c:v>
                </c:pt>
                <c:pt idx="44296">
                  <c:v>-0.92529300000000003</c:v>
                </c:pt>
                <c:pt idx="44297">
                  <c:v>-0.930176</c:v>
                </c:pt>
                <c:pt idx="44298">
                  <c:v>-0.9375</c:v>
                </c:pt>
                <c:pt idx="44299">
                  <c:v>-0.95214799999999999</c:v>
                </c:pt>
                <c:pt idx="44300">
                  <c:v>-0.95947300000000002</c:v>
                </c:pt>
                <c:pt idx="44301">
                  <c:v>-0.96191400000000005</c:v>
                </c:pt>
                <c:pt idx="44302">
                  <c:v>-0.96435499999999996</c:v>
                </c:pt>
                <c:pt idx="44303">
                  <c:v>-0.96435499999999996</c:v>
                </c:pt>
                <c:pt idx="44304">
                  <c:v>-0.96679700000000002</c:v>
                </c:pt>
                <c:pt idx="44305">
                  <c:v>-0.95703099999999997</c:v>
                </c:pt>
                <c:pt idx="44306">
                  <c:v>-0.95947300000000002</c:v>
                </c:pt>
                <c:pt idx="44307">
                  <c:v>-0.97412100000000001</c:v>
                </c:pt>
                <c:pt idx="44308">
                  <c:v>-0.96191400000000005</c:v>
                </c:pt>
                <c:pt idx="44309">
                  <c:v>-0.95703099999999997</c:v>
                </c:pt>
                <c:pt idx="44310">
                  <c:v>-0.94970699999999997</c:v>
                </c:pt>
                <c:pt idx="44311">
                  <c:v>-0.9375</c:v>
                </c:pt>
                <c:pt idx="44312">
                  <c:v>-0.93261700000000003</c:v>
                </c:pt>
                <c:pt idx="44313">
                  <c:v>-0.9375</c:v>
                </c:pt>
                <c:pt idx="44314">
                  <c:v>-0.92285200000000001</c:v>
                </c:pt>
                <c:pt idx="44315">
                  <c:v>-0.91308599999999995</c:v>
                </c:pt>
                <c:pt idx="44316">
                  <c:v>-0.89843799999999996</c:v>
                </c:pt>
                <c:pt idx="44317">
                  <c:v>-0.88622999999999996</c:v>
                </c:pt>
                <c:pt idx="44318">
                  <c:v>-0.87158199999999997</c:v>
                </c:pt>
                <c:pt idx="44319">
                  <c:v>-0.84960899999999995</c:v>
                </c:pt>
                <c:pt idx="44320">
                  <c:v>-0.83740199999999998</c:v>
                </c:pt>
                <c:pt idx="44321">
                  <c:v>-0.81542999999999999</c:v>
                </c:pt>
                <c:pt idx="44322">
                  <c:v>-0.79101600000000005</c:v>
                </c:pt>
                <c:pt idx="44323">
                  <c:v>-0.77636700000000003</c:v>
                </c:pt>
                <c:pt idx="44324">
                  <c:v>-0.75683599999999995</c:v>
                </c:pt>
                <c:pt idx="44325">
                  <c:v>-0.73242200000000002</c:v>
                </c:pt>
                <c:pt idx="44326">
                  <c:v>-0.72021500000000005</c:v>
                </c:pt>
                <c:pt idx="44327">
                  <c:v>-0.68603499999999995</c:v>
                </c:pt>
                <c:pt idx="44328">
                  <c:v>-0.67627000000000004</c:v>
                </c:pt>
                <c:pt idx="44329">
                  <c:v>-0.64697300000000002</c:v>
                </c:pt>
                <c:pt idx="44330">
                  <c:v>-0.62988299999999997</c:v>
                </c:pt>
                <c:pt idx="44331">
                  <c:v>-0.58837899999999999</c:v>
                </c:pt>
                <c:pt idx="44332">
                  <c:v>-0.56396500000000005</c:v>
                </c:pt>
                <c:pt idx="44333">
                  <c:v>-0.54931600000000003</c:v>
                </c:pt>
                <c:pt idx="44334">
                  <c:v>-0.52734400000000003</c:v>
                </c:pt>
                <c:pt idx="44335">
                  <c:v>-0.48583999999999999</c:v>
                </c:pt>
                <c:pt idx="44336">
                  <c:v>-0.46386699999999997</c:v>
                </c:pt>
                <c:pt idx="44337">
                  <c:v>-0.43701200000000001</c:v>
                </c:pt>
                <c:pt idx="44338">
                  <c:v>-0.39550800000000003</c:v>
                </c:pt>
                <c:pt idx="44339">
                  <c:v>-0.37597700000000001</c:v>
                </c:pt>
                <c:pt idx="44340">
                  <c:v>-0.32714799999999999</c:v>
                </c:pt>
                <c:pt idx="44341">
                  <c:v>-0.322266</c:v>
                </c:pt>
                <c:pt idx="44342">
                  <c:v>-0.28320299999999998</c:v>
                </c:pt>
                <c:pt idx="44343">
                  <c:v>-0.29541000000000001</c:v>
                </c:pt>
                <c:pt idx="44344">
                  <c:v>-0.227051</c:v>
                </c:pt>
                <c:pt idx="44345">
                  <c:v>-0.18554699999999999</c:v>
                </c:pt>
                <c:pt idx="44346">
                  <c:v>-0.148926</c:v>
                </c:pt>
                <c:pt idx="44347">
                  <c:v>-0.12207</c:v>
                </c:pt>
                <c:pt idx="44348">
                  <c:v>-8.5449200000000003E-2</c:v>
                </c:pt>
                <c:pt idx="44349">
                  <c:v>-4.1503900000000003E-2</c:v>
                </c:pt>
                <c:pt idx="44350">
                  <c:v>-2.9296900000000001E-2</c:v>
                </c:pt>
                <c:pt idx="44351">
                  <c:v>1.4648400000000001E-2</c:v>
                </c:pt>
                <c:pt idx="44352">
                  <c:v>4.39453E-2</c:v>
                </c:pt>
                <c:pt idx="44353">
                  <c:v>8.7890599999999999E-2</c:v>
                </c:pt>
                <c:pt idx="44354">
                  <c:v>0.13183600000000001</c:v>
                </c:pt>
                <c:pt idx="44355">
                  <c:v>0.148926</c:v>
                </c:pt>
                <c:pt idx="44356">
                  <c:v>0.17089799999999999</c:v>
                </c:pt>
                <c:pt idx="44357">
                  <c:v>0.21728500000000001</c:v>
                </c:pt>
                <c:pt idx="44358">
                  <c:v>0.246582</c:v>
                </c:pt>
                <c:pt idx="44359">
                  <c:v>0.27343800000000001</c:v>
                </c:pt>
                <c:pt idx="44360">
                  <c:v>0.305176</c:v>
                </c:pt>
                <c:pt idx="44361">
                  <c:v>0.32714799999999999</c:v>
                </c:pt>
                <c:pt idx="44362">
                  <c:v>0.36376999999999998</c:v>
                </c:pt>
                <c:pt idx="44363">
                  <c:v>0.400391</c:v>
                </c:pt>
                <c:pt idx="44364">
                  <c:v>0.41748000000000002</c:v>
                </c:pt>
                <c:pt idx="44365">
                  <c:v>0.458984</c:v>
                </c:pt>
                <c:pt idx="44366">
                  <c:v>0.48828100000000002</c:v>
                </c:pt>
                <c:pt idx="44367">
                  <c:v>0.50292999999999999</c:v>
                </c:pt>
                <c:pt idx="44368">
                  <c:v>0.546875</c:v>
                </c:pt>
                <c:pt idx="44369">
                  <c:v>0.57128900000000005</c:v>
                </c:pt>
                <c:pt idx="44370">
                  <c:v>0.59814500000000004</c:v>
                </c:pt>
                <c:pt idx="44371">
                  <c:v>0.61279300000000003</c:v>
                </c:pt>
                <c:pt idx="44372">
                  <c:v>0.64209000000000005</c:v>
                </c:pt>
                <c:pt idx="44373">
                  <c:v>0.67138699999999996</c:v>
                </c:pt>
                <c:pt idx="44374">
                  <c:v>0.69091800000000003</c:v>
                </c:pt>
                <c:pt idx="44375">
                  <c:v>0.72265599999999997</c:v>
                </c:pt>
                <c:pt idx="44376">
                  <c:v>0.74951199999999996</c:v>
                </c:pt>
                <c:pt idx="44377">
                  <c:v>0.77880899999999997</c:v>
                </c:pt>
                <c:pt idx="44378">
                  <c:v>0.78369100000000003</c:v>
                </c:pt>
                <c:pt idx="44379">
                  <c:v>0.81542999999999999</c:v>
                </c:pt>
                <c:pt idx="44380">
                  <c:v>0.83252000000000004</c:v>
                </c:pt>
                <c:pt idx="44381">
                  <c:v>0.866699</c:v>
                </c:pt>
                <c:pt idx="44382">
                  <c:v>0.87158199999999997</c:v>
                </c:pt>
                <c:pt idx="44383">
                  <c:v>0.88622999999999996</c:v>
                </c:pt>
                <c:pt idx="44384">
                  <c:v>0.92285200000000001</c:v>
                </c:pt>
                <c:pt idx="44385">
                  <c:v>0.91796900000000003</c:v>
                </c:pt>
                <c:pt idx="44386">
                  <c:v>0.93994100000000003</c:v>
                </c:pt>
                <c:pt idx="44387">
                  <c:v>0.94970699999999997</c:v>
                </c:pt>
                <c:pt idx="44388">
                  <c:v>0.96191400000000005</c:v>
                </c:pt>
                <c:pt idx="44389">
                  <c:v>0.97900399999999999</c:v>
                </c:pt>
                <c:pt idx="44390">
                  <c:v>0.97900399999999999</c:v>
                </c:pt>
                <c:pt idx="44391">
                  <c:v>0.99365199999999998</c:v>
                </c:pt>
                <c:pt idx="44392">
                  <c:v>0.99609400000000003</c:v>
                </c:pt>
                <c:pt idx="44393">
                  <c:v>1.00342</c:v>
                </c:pt>
                <c:pt idx="44394">
                  <c:v>1.00586</c:v>
                </c:pt>
                <c:pt idx="44395">
                  <c:v>1.03027</c:v>
                </c:pt>
                <c:pt idx="44396">
                  <c:v>1.02783</c:v>
                </c:pt>
                <c:pt idx="44397">
                  <c:v>1.02783</c:v>
                </c:pt>
                <c:pt idx="44398">
                  <c:v>1.03271</c:v>
                </c:pt>
                <c:pt idx="44399">
                  <c:v>1.0376000000000001</c:v>
                </c:pt>
                <c:pt idx="44400">
                  <c:v>1.0498000000000001</c:v>
                </c:pt>
                <c:pt idx="44401">
                  <c:v>1.0400400000000001</c:v>
                </c:pt>
                <c:pt idx="44402">
                  <c:v>1.03027</c:v>
                </c:pt>
                <c:pt idx="44403">
                  <c:v>1.03027</c:v>
                </c:pt>
                <c:pt idx="44404">
                  <c:v>1.03027</c:v>
                </c:pt>
                <c:pt idx="44405">
                  <c:v>0.99609400000000003</c:v>
                </c:pt>
                <c:pt idx="44406">
                  <c:v>1.01562</c:v>
                </c:pt>
                <c:pt idx="44407">
                  <c:v>1.00586</c:v>
                </c:pt>
                <c:pt idx="44408">
                  <c:v>1.00342</c:v>
                </c:pt>
                <c:pt idx="44409">
                  <c:v>0.99121099999999995</c:v>
                </c:pt>
                <c:pt idx="44410">
                  <c:v>0.96923800000000004</c:v>
                </c:pt>
                <c:pt idx="44411">
                  <c:v>0.95459000000000005</c:v>
                </c:pt>
                <c:pt idx="44412">
                  <c:v>0.95214799999999999</c:v>
                </c:pt>
                <c:pt idx="44413">
                  <c:v>0.95459000000000005</c:v>
                </c:pt>
                <c:pt idx="44414">
                  <c:v>0.93994100000000003</c:v>
                </c:pt>
                <c:pt idx="44415">
                  <c:v>0.90820299999999998</c:v>
                </c:pt>
                <c:pt idx="44416">
                  <c:v>0.90087899999999999</c:v>
                </c:pt>
                <c:pt idx="44417">
                  <c:v>0.89111300000000004</c:v>
                </c:pt>
                <c:pt idx="44418">
                  <c:v>0.86181600000000003</c:v>
                </c:pt>
                <c:pt idx="44419">
                  <c:v>0.84228499999999995</c:v>
                </c:pt>
                <c:pt idx="44420">
                  <c:v>0.82763699999999996</c:v>
                </c:pt>
                <c:pt idx="44421">
                  <c:v>0.80566400000000005</c:v>
                </c:pt>
                <c:pt idx="44422">
                  <c:v>0.78125</c:v>
                </c:pt>
                <c:pt idx="44423">
                  <c:v>0.73974600000000001</c:v>
                </c:pt>
                <c:pt idx="44424">
                  <c:v>0.74218799999999996</c:v>
                </c:pt>
                <c:pt idx="44425">
                  <c:v>0.695801</c:v>
                </c:pt>
                <c:pt idx="44426">
                  <c:v>0.69335899999999995</c:v>
                </c:pt>
                <c:pt idx="44427">
                  <c:v>0.66162100000000001</c:v>
                </c:pt>
                <c:pt idx="44428">
                  <c:v>0.63476600000000005</c:v>
                </c:pt>
                <c:pt idx="44429">
                  <c:v>0.61035200000000001</c:v>
                </c:pt>
                <c:pt idx="44430">
                  <c:v>0.58837899999999999</c:v>
                </c:pt>
                <c:pt idx="44431">
                  <c:v>0.56396500000000005</c:v>
                </c:pt>
                <c:pt idx="44432">
                  <c:v>0.52490199999999998</c:v>
                </c:pt>
                <c:pt idx="44433">
                  <c:v>0.49560500000000002</c:v>
                </c:pt>
                <c:pt idx="44434">
                  <c:v>0.47363300000000003</c:v>
                </c:pt>
                <c:pt idx="44435">
                  <c:v>0.43701200000000001</c:v>
                </c:pt>
                <c:pt idx="44436">
                  <c:v>0.41259800000000002</c:v>
                </c:pt>
                <c:pt idx="44437">
                  <c:v>0.383301</c:v>
                </c:pt>
                <c:pt idx="44438">
                  <c:v>0.35156199999999999</c:v>
                </c:pt>
                <c:pt idx="44439">
                  <c:v>0.33447300000000002</c:v>
                </c:pt>
                <c:pt idx="44440">
                  <c:v>0.30029299999999998</c:v>
                </c:pt>
                <c:pt idx="44441">
                  <c:v>0.25146499999999999</c:v>
                </c:pt>
                <c:pt idx="44442">
                  <c:v>0.236816</c:v>
                </c:pt>
                <c:pt idx="44443">
                  <c:v>0.20019500000000001</c:v>
                </c:pt>
                <c:pt idx="44444">
                  <c:v>0.17578099999999999</c:v>
                </c:pt>
                <c:pt idx="44445">
                  <c:v>0.13916000000000001</c:v>
                </c:pt>
                <c:pt idx="44446">
                  <c:v>0.107422</c:v>
                </c:pt>
                <c:pt idx="44447">
                  <c:v>8.0566399999999996E-2</c:v>
                </c:pt>
                <c:pt idx="44448">
                  <c:v>4.6386700000000003E-2</c:v>
                </c:pt>
                <c:pt idx="44449">
                  <c:v>2.4414100000000002E-3</c:v>
                </c:pt>
                <c:pt idx="44450">
                  <c:v>-1.7089799999999999E-2</c:v>
                </c:pt>
                <c:pt idx="44451">
                  <c:v>-6.5918000000000004E-2</c:v>
                </c:pt>
                <c:pt idx="44452">
                  <c:v>-8.7890599999999999E-2</c:v>
                </c:pt>
                <c:pt idx="44453">
                  <c:v>-0.119629</c:v>
                </c:pt>
                <c:pt idx="44454">
                  <c:v>-0.148926</c:v>
                </c:pt>
                <c:pt idx="44455">
                  <c:v>-0.17578099999999999</c:v>
                </c:pt>
                <c:pt idx="44456">
                  <c:v>-0.20752000000000001</c:v>
                </c:pt>
                <c:pt idx="44457">
                  <c:v>-0.236816</c:v>
                </c:pt>
                <c:pt idx="44458">
                  <c:v>-0.26855499999999999</c:v>
                </c:pt>
                <c:pt idx="44459">
                  <c:v>-0.302734</c:v>
                </c:pt>
                <c:pt idx="44460">
                  <c:v>-0.34179700000000002</c:v>
                </c:pt>
                <c:pt idx="44461">
                  <c:v>-0.36132799999999998</c:v>
                </c:pt>
                <c:pt idx="44462">
                  <c:v>-0.39306600000000003</c:v>
                </c:pt>
                <c:pt idx="44463">
                  <c:v>-0.41748000000000002</c:v>
                </c:pt>
                <c:pt idx="44464">
                  <c:v>-0.43212899999999999</c:v>
                </c:pt>
                <c:pt idx="44465">
                  <c:v>-0.478516</c:v>
                </c:pt>
                <c:pt idx="44466">
                  <c:v>-0.52734400000000003</c:v>
                </c:pt>
                <c:pt idx="44467">
                  <c:v>-0.53710899999999995</c:v>
                </c:pt>
                <c:pt idx="44468">
                  <c:v>-0.57617200000000002</c:v>
                </c:pt>
                <c:pt idx="44469">
                  <c:v>-0.60058599999999995</c:v>
                </c:pt>
                <c:pt idx="44470">
                  <c:v>-0.617676</c:v>
                </c:pt>
                <c:pt idx="44471">
                  <c:v>-0.65185499999999996</c:v>
                </c:pt>
                <c:pt idx="44472">
                  <c:v>-0.68115199999999998</c:v>
                </c:pt>
                <c:pt idx="44473">
                  <c:v>-0.69091800000000003</c:v>
                </c:pt>
                <c:pt idx="44474">
                  <c:v>-0.71533199999999997</c:v>
                </c:pt>
                <c:pt idx="44475">
                  <c:v>-0.74218799999999996</c:v>
                </c:pt>
                <c:pt idx="44476">
                  <c:v>-0.75683599999999995</c:v>
                </c:pt>
                <c:pt idx="44477">
                  <c:v>-0.77636700000000003</c:v>
                </c:pt>
                <c:pt idx="44478">
                  <c:v>-0.79834000000000005</c:v>
                </c:pt>
                <c:pt idx="44479">
                  <c:v>-0.79589799999999999</c:v>
                </c:pt>
                <c:pt idx="44480">
                  <c:v>-0.82519500000000001</c:v>
                </c:pt>
                <c:pt idx="44481">
                  <c:v>-0.84472700000000001</c:v>
                </c:pt>
                <c:pt idx="44482">
                  <c:v>-0.87158199999999997</c:v>
                </c:pt>
                <c:pt idx="44483">
                  <c:v>-0.87890599999999997</c:v>
                </c:pt>
                <c:pt idx="44484">
                  <c:v>-0.89843799999999996</c:v>
                </c:pt>
                <c:pt idx="44485">
                  <c:v>-0.91308599999999995</c:v>
                </c:pt>
                <c:pt idx="44486">
                  <c:v>-0.92040999999999995</c:v>
                </c:pt>
                <c:pt idx="44487">
                  <c:v>-0.92040999999999995</c:v>
                </c:pt>
                <c:pt idx="44488">
                  <c:v>-0.92040999999999995</c:v>
                </c:pt>
                <c:pt idx="44489">
                  <c:v>-0.94726600000000005</c:v>
                </c:pt>
                <c:pt idx="44490">
                  <c:v>-0.944824</c:v>
                </c:pt>
                <c:pt idx="44491">
                  <c:v>-0.96191400000000005</c:v>
                </c:pt>
                <c:pt idx="44492">
                  <c:v>-0.92285200000000001</c:v>
                </c:pt>
                <c:pt idx="44493">
                  <c:v>-0.96435499999999996</c:v>
                </c:pt>
                <c:pt idx="44494">
                  <c:v>-0.96435499999999996</c:v>
                </c:pt>
                <c:pt idx="44495">
                  <c:v>-0.95947300000000002</c:v>
                </c:pt>
                <c:pt idx="44496">
                  <c:v>-0.96923800000000004</c:v>
                </c:pt>
                <c:pt idx="44497">
                  <c:v>-0.97412100000000001</c:v>
                </c:pt>
                <c:pt idx="44498">
                  <c:v>-0.96679700000000002</c:v>
                </c:pt>
                <c:pt idx="44499">
                  <c:v>-0.95947300000000002</c:v>
                </c:pt>
                <c:pt idx="44500">
                  <c:v>-0.95703099999999997</c:v>
                </c:pt>
                <c:pt idx="44501">
                  <c:v>-0.95947300000000002</c:v>
                </c:pt>
                <c:pt idx="44502">
                  <c:v>-0.944824</c:v>
                </c:pt>
                <c:pt idx="44503">
                  <c:v>-0.95214799999999999</c:v>
                </c:pt>
                <c:pt idx="44504">
                  <c:v>-0.9375</c:v>
                </c:pt>
                <c:pt idx="44505">
                  <c:v>-0.91552699999999998</c:v>
                </c:pt>
                <c:pt idx="44506">
                  <c:v>-0.91308599999999995</c:v>
                </c:pt>
                <c:pt idx="44507">
                  <c:v>-0.90087899999999999</c:v>
                </c:pt>
                <c:pt idx="44508">
                  <c:v>-0.88378900000000005</c:v>
                </c:pt>
                <c:pt idx="44509">
                  <c:v>-0.86914100000000005</c:v>
                </c:pt>
                <c:pt idx="44510">
                  <c:v>-0.84960899999999995</c:v>
                </c:pt>
                <c:pt idx="44511">
                  <c:v>-0.83984400000000003</c:v>
                </c:pt>
                <c:pt idx="44512">
                  <c:v>-0.81298800000000004</c:v>
                </c:pt>
                <c:pt idx="44513">
                  <c:v>-0.80078099999999997</c:v>
                </c:pt>
                <c:pt idx="44514">
                  <c:v>-0.80810499999999996</c:v>
                </c:pt>
                <c:pt idx="44515">
                  <c:v>-0.76171900000000003</c:v>
                </c:pt>
                <c:pt idx="44516">
                  <c:v>-0.74218799999999996</c:v>
                </c:pt>
                <c:pt idx="44517">
                  <c:v>-0.71533199999999997</c:v>
                </c:pt>
                <c:pt idx="44518">
                  <c:v>-0.69335899999999995</c:v>
                </c:pt>
                <c:pt idx="44519">
                  <c:v>-0.67627000000000004</c:v>
                </c:pt>
                <c:pt idx="44520">
                  <c:v>-0.63476600000000005</c:v>
                </c:pt>
                <c:pt idx="44521">
                  <c:v>-0.625</c:v>
                </c:pt>
                <c:pt idx="44522">
                  <c:v>-0.60058599999999995</c:v>
                </c:pt>
                <c:pt idx="44523">
                  <c:v>-0.56640599999999997</c:v>
                </c:pt>
                <c:pt idx="44524">
                  <c:v>-0.54443399999999997</c:v>
                </c:pt>
                <c:pt idx="44525">
                  <c:v>-0.52002000000000004</c:v>
                </c:pt>
                <c:pt idx="44526">
                  <c:v>-0.49072300000000002</c:v>
                </c:pt>
                <c:pt idx="44527">
                  <c:v>-0.44433600000000001</c:v>
                </c:pt>
                <c:pt idx="44528">
                  <c:v>-0.42236299999999999</c:v>
                </c:pt>
                <c:pt idx="44529">
                  <c:v>-0.39306600000000003</c:v>
                </c:pt>
                <c:pt idx="44530">
                  <c:v>-0.36376999999999998</c:v>
                </c:pt>
                <c:pt idx="44531">
                  <c:v>-0.32958999999999999</c:v>
                </c:pt>
                <c:pt idx="44532">
                  <c:v>-0.305176</c:v>
                </c:pt>
                <c:pt idx="44533">
                  <c:v>-0.319824</c:v>
                </c:pt>
                <c:pt idx="44534">
                  <c:v>-0.234375</c:v>
                </c:pt>
                <c:pt idx="44535">
                  <c:v>-0.20752000000000001</c:v>
                </c:pt>
                <c:pt idx="44536">
                  <c:v>-0.18310499999999999</c:v>
                </c:pt>
                <c:pt idx="44537">
                  <c:v>-0.14160200000000001</c:v>
                </c:pt>
                <c:pt idx="44538">
                  <c:v>-0.109863</c:v>
                </c:pt>
                <c:pt idx="44539">
                  <c:v>-7.8125E-2</c:v>
                </c:pt>
                <c:pt idx="44540">
                  <c:v>-4.8828099999999999E-2</c:v>
                </c:pt>
                <c:pt idx="44541">
                  <c:v>-2.4414100000000001E-2</c:v>
                </c:pt>
                <c:pt idx="44542">
                  <c:v>3.41797E-2</c:v>
                </c:pt>
                <c:pt idx="44543">
                  <c:v>3.6621099999999997E-2</c:v>
                </c:pt>
                <c:pt idx="44544">
                  <c:v>0.12207</c:v>
                </c:pt>
                <c:pt idx="44545">
                  <c:v>0.114746</c:v>
                </c:pt>
                <c:pt idx="44546">
                  <c:v>0.146484</c:v>
                </c:pt>
                <c:pt idx="44547">
                  <c:v>0.19287099999999999</c:v>
                </c:pt>
                <c:pt idx="44548">
                  <c:v>0.20996100000000001</c:v>
                </c:pt>
                <c:pt idx="44549">
                  <c:v>0.246582</c:v>
                </c:pt>
                <c:pt idx="44550">
                  <c:v>0.28320299999999998</c:v>
                </c:pt>
                <c:pt idx="44551">
                  <c:v>0.31005899999999997</c:v>
                </c:pt>
                <c:pt idx="44552">
                  <c:v>0.33935500000000002</c:v>
                </c:pt>
                <c:pt idx="44553">
                  <c:v>0.383301</c:v>
                </c:pt>
                <c:pt idx="44554">
                  <c:v>0.41503899999999999</c:v>
                </c:pt>
                <c:pt idx="44555">
                  <c:v>0.45166000000000001</c:v>
                </c:pt>
                <c:pt idx="44556">
                  <c:v>0.476074</c:v>
                </c:pt>
                <c:pt idx="44557">
                  <c:v>0.49804700000000002</c:v>
                </c:pt>
                <c:pt idx="44558">
                  <c:v>0.53466800000000003</c:v>
                </c:pt>
                <c:pt idx="44559">
                  <c:v>0.554199</c:v>
                </c:pt>
                <c:pt idx="44560">
                  <c:v>0.59814500000000004</c:v>
                </c:pt>
                <c:pt idx="44561">
                  <c:v>0.61279300000000003</c:v>
                </c:pt>
                <c:pt idx="44562">
                  <c:v>0.63964799999999999</c:v>
                </c:pt>
                <c:pt idx="44563">
                  <c:v>0.66162100000000001</c:v>
                </c:pt>
                <c:pt idx="44564">
                  <c:v>0.695801</c:v>
                </c:pt>
                <c:pt idx="44565">
                  <c:v>0.72265599999999997</c:v>
                </c:pt>
                <c:pt idx="44566">
                  <c:v>0.74951199999999996</c:v>
                </c:pt>
                <c:pt idx="44567">
                  <c:v>0.76904300000000003</c:v>
                </c:pt>
                <c:pt idx="44568">
                  <c:v>0.77880899999999997</c:v>
                </c:pt>
                <c:pt idx="44569">
                  <c:v>0.79834000000000005</c:v>
                </c:pt>
                <c:pt idx="44570">
                  <c:v>0.83984400000000003</c:v>
                </c:pt>
                <c:pt idx="44571">
                  <c:v>0.86425799999999997</c:v>
                </c:pt>
                <c:pt idx="44572">
                  <c:v>0.89111300000000004</c:v>
                </c:pt>
                <c:pt idx="44573">
                  <c:v>0.89843799999999996</c:v>
                </c:pt>
                <c:pt idx="44574">
                  <c:v>0.930176</c:v>
                </c:pt>
                <c:pt idx="44575">
                  <c:v>0.92773399999999995</c:v>
                </c:pt>
                <c:pt idx="44576">
                  <c:v>0.92529300000000003</c:v>
                </c:pt>
                <c:pt idx="44577">
                  <c:v>0.95459000000000005</c:v>
                </c:pt>
                <c:pt idx="44578">
                  <c:v>0.97167999999999999</c:v>
                </c:pt>
                <c:pt idx="44579">
                  <c:v>0.97900399999999999</c:v>
                </c:pt>
                <c:pt idx="44580">
                  <c:v>0.97656200000000004</c:v>
                </c:pt>
                <c:pt idx="44581">
                  <c:v>0.99853499999999995</c:v>
                </c:pt>
                <c:pt idx="44582">
                  <c:v>1.03027</c:v>
                </c:pt>
                <c:pt idx="44583">
                  <c:v>1.02051</c:v>
                </c:pt>
                <c:pt idx="44584">
                  <c:v>1.02539</c:v>
                </c:pt>
                <c:pt idx="44585">
                  <c:v>1.0473600000000001</c:v>
                </c:pt>
                <c:pt idx="44586">
                  <c:v>1.03271</c:v>
                </c:pt>
                <c:pt idx="44587">
                  <c:v>1.0620099999999999</c:v>
                </c:pt>
                <c:pt idx="44588">
                  <c:v>1.0400400000000001</c:v>
                </c:pt>
                <c:pt idx="44589">
                  <c:v>1.0473600000000001</c:v>
                </c:pt>
                <c:pt idx="44590">
                  <c:v>1.0620099999999999</c:v>
                </c:pt>
                <c:pt idx="44591">
                  <c:v>1.0644499999999999</c:v>
                </c:pt>
                <c:pt idx="44592">
                  <c:v>1.0498000000000001</c:v>
                </c:pt>
                <c:pt idx="44593">
                  <c:v>1.0400400000000001</c:v>
                </c:pt>
                <c:pt idx="44594">
                  <c:v>1.0449200000000001</c:v>
                </c:pt>
                <c:pt idx="44595">
                  <c:v>1.0449200000000001</c:v>
                </c:pt>
                <c:pt idx="44596">
                  <c:v>1.03271</c:v>
                </c:pt>
                <c:pt idx="44597">
                  <c:v>1.02539</c:v>
                </c:pt>
                <c:pt idx="44598">
                  <c:v>1.01318</c:v>
                </c:pt>
                <c:pt idx="44599">
                  <c:v>1.0083</c:v>
                </c:pt>
                <c:pt idx="44600">
                  <c:v>1.01074</c:v>
                </c:pt>
                <c:pt idx="44601">
                  <c:v>0.99121099999999995</c:v>
                </c:pt>
                <c:pt idx="44602">
                  <c:v>0.95214799999999999</c:v>
                </c:pt>
                <c:pt idx="44603">
                  <c:v>0.96435499999999996</c:v>
                </c:pt>
                <c:pt idx="44604">
                  <c:v>0.95459000000000005</c:v>
                </c:pt>
                <c:pt idx="44605">
                  <c:v>0.9375</c:v>
                </c:pt>
                <c:pt idx="44606">
                  <c:v>0.91796900000000003</c:v>
                </c:pt>
                <c:pt idx="44607">
                  <c:v>0.90087899999999999</c:v>
                </c:pt>
                <c:pt idx="44608">
                  <c:v>0.87402299999999999</c:v>
                </c:pt>
                <c:pt idx="44609">
                  <c:v>0.87402299999999999</c:v>
                </c:pt>
                <c:pt idx="44610">
                  <c:v>0.85449200000000003</c:v>
                </c:pt>
                <c:pt idx="44611">
                  <c:v>0.84716800000000003</c:v>
                </c:pt>
                <c:pt idx="44612">
                  <c:v>0.80810499999999996</c:v>
                </c:pt>
                <c:pt idx="44613">
                  <c:v>0.79834000000000005</c:v>
                </c:pt>
                <c:pt idx="44614">
                  <c:v>0.773926</c:v>
                </c:pt>
                <c:pt idx="44615">
                  <c:v>0.72753900000000005</c:v>
                </c:pt>
                <c:pt idx="44616">
                  <c:v>0.72021500000000005</c:v>
                </c:pt>
                <c:pt idx="44617">
                  <c:v>0.703125</c:v>
                </c:pt>
                <c:pt idx="44618">
                  <c:v>0.66162100000000001</c:v>
                </c:pt>
                <c:pt idx="44619">
                  <c:v>0.64453099999999997</c:v>
                </c:pt>
                <c:pt idx="44620">
                  <c:v>0.617676</c:v>
                </c:pt>
                <c:pt idx="44621">
                  <c:v>0.58837899999999999</c:v>
                </c:pt>
                <c:pt idx="44622">
                  <c:v>0.56152299999999999</c:v>
                </c:pt>
                <c:pt idx="44623">
                  <c:v>0.546875</c:v>
                </c:pt>
                <c:pt idx="44624">
                  <c:v>0.51025399999999999</c:v>
                </c:pt>
                <c:pt idx="44625">
                  <c:v>0.48339799999999999</c:v>
                </c:pt>
                <c:pt idx="44626">
                  <c:v>0.43701200000000001</c:v>
                </c:pt>
                <c:pt idx="44627">
                  <c:v>0.42480499999999999</c:v>
                </c:pt>
                <c:pt idx="44628">
                  <c:v>0.400391</c:v>
                </c:pt>
                <c:pt idx="44629">
                  <c:v>0.37109399999999998</c:v>
                </c:pt>
                <c:pt idx="44630">
                  <c:v>0.33203100000000002</c:v>
                </c:pt>
                <c:pt idx="44631">
                  <c:v>0.29785200000000001</c:v>
                </c:pt>
                <c:pt idx="44632">
                  <c:v>0.25878899999999999</c:v>
                </c:pt>
                <c:pt idx="44633">
                  <c:v>0.234375</c:v>
                </c:pt>
                <c:pt idx="44634">
                  <c:v>0.18554699999999999</c:v>
                </c:pt>
                <c:pt idx="44635">
                  <c:v>0.19042999999999999</c:v>
                </c:pt>
                <c:pt idx="44636">
                  <c:v>0.12695300000000001</c:v>
                </c:pt>
                <c:pt idx="44637">
                  <c:v>0.10009800000000001</c:v>
                </c:pt>
                <c:pt idx="44638">
                  <c:v>8.0566399999999996E-2</c:v>
                </c:pt>
                <c:pt idx="44639">
                  <c:v>3.90625E-2</c:v>
                </c:pt>
                <c:pt idx="44640">
                  <c:v>9.7656199999999992E-3</c:v>
                </c:pt>
                <c:pt idx="44641">
                  <c:v>-2.1972700000000001E-2</c:v>
                </c:pt>
                <c:pt idx="44642">
                  <c:v>-6.1035199999999998E-2</c:v>
                </c:pt>
                <c:pt idx="44643">
                  <c:v>-9.5214800000000002E-2</c:v>
                </c:pt>
                <c:pt idx="44644">
                  <c:v>-0.124512</c:v>
                </c:pt>
                <c:pt idx="44645">
                  <c:v>-0.15625</c:v>
                </c:pt>
                <c:pt idx="44646">
                  <c:v>-0.19775400000000001</c:v>
                </c:pt>
                <c:pt idx="44647">
                  <c:v>-0.21728500000000001</c:v>
                </c:pt>
                <c:pt idx="44648">
                  <c:v>-0.244141</c:v>
                </c:pt>
                <c:pt idx="44649">
                  <c:v>-0.28564499999999998</c:v>
                </c:pt>
                <c:pt idx="44650">
                  <c:v>-0.3125</c:v>
                </c:pt>
                <c:pt idx="44651">
                  <c:v>-0.34667999999999999</c:v>
                </c:pt>
                <c:pt idx="44652">
                  <c:v>-0.37841799999999998</c:v>
                </c:pt>
                <c:pt idx="44653">
                  <c:v>-0.390625</c:v>
                </c:pt>
                <c:pt idx="44654">
                  <c:v>-0.40771499999999999</c:v>
                </c:pt>
                <c:pt idx="44655">
                  <c:v>-0.46386699999999997</c:v>
                </c:pt>
                <c:pt idx="44656">
                  <c:v>-0.53710899999999995</c:v>
                </c:pt>
                <c:pt idx="44657">
                  <c:v>-0.52246099999999995</c:v>
                </c:pt>
                <c:pt idx="44658">
                  <c:v>-0.554199</c:v>
                </c:pt>
                <c:pt idx="44659">
                  <c:v>-0.57372999999999996</c:v>
                </c:pt>
                <c:pt idx="44660">
                  <c:v>-0.59326199999999996</c:v>
                </c:pt>
                <c:pt idx="44661">
                  <c:v>-0.62255899999999997</c:v>
                </c:pt>
                <c:pt idx="44662">
                  <c:v>-0.64209000000000005</c:v>
                </c:pt>
                <c:pt idx="44663">
                  <c:v>-0.65673800000000004</c:v>
                </c:pt>
                <c:pt idx="44664">
                  <c:v>-0.695801</c:v>
                </c:pt>
                <c:pt idx="44665">
                  <c:v>-0.71533199999999997</c:v>
                </c:pt>
                <c:pt idx="44666">
                  <c:v>-0.74707000000000001</c:v>
                </c:pt>
                <c:pt idx="44667">
                  <c:v>-0.75927699999999998</c:v>
                </c:pt>
                <c:pt idx="44668">
                  <c:v>-0.77148399999999995</c:v>
                </c:pt>
                <c:pt idx="44669">
                  <c:v>-0.80810499999999996</c:v>
                </c:pt>
                <c:pt idx="44670">
                  <c:v>-0.81787100000000001</c:v>
                </c:pt>
                <c:pt idx="44671">
                  <c:v>-0.83984400000000003</c:v>
                </c:pt>
                <c:pt idx="44672">
                  <c:v>-0.852051</c:v>
                </c:pt>
                <c:pt idx="44673">
                  <c:v>-0.87890599999999997</c:v>
                </c:pt>
                <c:pt idx="44674">
                  <c:v>-0.87646500000000005</c:v>
                </c:pt>
                <c:pt idx="44675">
                  <c:v>-0.89111300000000004</c:v>
                </c:pt>
                <c:pt idx="44676">
                  <c:v>-0.91552699999999998</c:v>
                </c:pt>
                <c:pt idx="44677">
                  <c:v>-0.91552699999999998</c:v>
                </c:pt>
                <c:pt idx="44678">
                  <c:v>-0.930176</c:v>
                </c:pt>
                <c:pt idx="44679">
                  <c:v>-0.93505899999999997</c:v>
                </c:pt>
                <c:pt idx="44680">
                  <c:v>-0.944824</c:v>
                </c:pt>
                <c:pt idx="44681">
                  <c:v>-0.94238299999999997</c:v>
                </c:pt>
                <c:pt idx="44682">
                  <c:v>-0.92773399999999995</c:v>
                </c:pt>
                <c:pt idx="44683">
                  <c:v>-0.95459000000000005</c:v>
                </c:pt>
                <c:pt idx="44684">
                  <c:v>-0.96191400000000005</c:v>
                </c:pt>
                <c:pt idx="44685">
                  <c:v>-0.95947300000000002</c:v>
                </c:pt>
                <c:pt idx="44686">
                  <c:v>-0.95459000000000005</c:v>
                </c:pt>
                <c:pt idx="44687">
                  <c:v>-0.96191400000000005</c:v>
                </c:pt>
                <c:pt idx="44688">
                  <c:v>-0.96191400000000005</c:v>
                </c:pt>
                <c:pt idx="44689">
                  <c:v>-0.95703099999999997</c:v>
                </c:pt>
                <c:pt idx="44690">
                  <c:v>-0.95947300000000002</c:v>
                </c:pt>
                <c:pt idx="44691">
                  <c:v>-0.95703099999999997</c:v>
                </c:pt>
                <c:pt idx="44692">
                  <c:v>-0.94970699999999997</c:v>
                </c:pt>
                <c:pt idx="44693">
                  <c:v>-0.95214799999999999</c:v>
                </c:pt>
                <c:pt idx="44694">
                  <c:v>-0.93505899999999997</c:v>
                </c:pt>
                <c:pt idx="44695">
                  <c:v>-0.92285200000000001</c:v>
                </c:pt>
                <c:pt idx="44696">
                  <c:v>-0.91064500000000004</c:v>
                </c:pt>
                <c:pt idx="44697">
                  <c:v>-0.90576199999999996</c:v>
                </c:pt>
                <c:pt idx="44698">
                  <c:v>-0.88622999999999996</c:v>
                </c:pt>
                <c:pt idx="44699">
                  <c:v>-0.86425799999999997</c:v>
                </c:pt>
                <c:pt idx="44700">
                  <c:v>-0.86425799999999997</c:v>
                </c:pt>
                <c:pt idx="44701">
                  <c:v>-0.83007799999999998</c:v>
                </c:pt>
                <c:pt idx="44702">
                  <c:v>-0.81787100000000001</c:v>
                </c:pt>
                <c:pt idx="44703">
                  <c:v>-0.81054700000000002</c:v>
                </c:pt>
                <c:pt idx="44704">
                  <c:v>-0.79345699999999997</c:v>
                </c:pt>
                <c:pt idx="44705">
                  <c:v>-0.76660200000000001</c:v>
                </c:pt>
                <c:pt idx="44706">
                  <c:v>-0.76171900000000003</c:v>
                </c:pt>
                <c:pt idx="44707">
                  <c:v>-0.71777299999999999</c:v>
                </c:pt>
                <c:pt idx="44708">
                  <c:v>-0.695801</c:v>
                </c:pt>
                <c:pt idx="44709">
                  <c:v>-0.70068399999999997</c:v>
                </c:pt>
                <c:pt idx="44710">
                  <c:v>-0.64453099999999997</c:v>
                </c:pt>
                <c:pt idx="44711">
                  <c:v>-0.632324</c:v>
                </c:pt>
                <c:pt idx="44712">
                  <c:v>-0.61035200000000001</c:v>
                </c:pt>
                <c:pt idx="44713">
                  <c:v>-0.58593799999999996</c:v>
                </c:pt>
                <c:pt idx="44714">
                  <c:v>-0.57128900000000005</c:v>
                </c:pt>
                <c:pt idx="44715">
                  <c:v>-0.52978499999999995</c:v>
                </c:pt>
                <c:pt idx="44716">
                  <c:v>-0.49560500000000002</c:v>
                </c:pt>
                <c:pt idx="44717">
                  <c:v>-0.46875</c:v>
                </c:pt>
                <c:pt idx="44718">
                  <c:v>-0.44189499999999998</c:v>
                </c:pt>
                <c:pt idx="44719">
                  <c:v>-0.41259800000000002</c:v>
                </c:pt>
                <c:pt idx="44720">
                  <c:v>-0.38574199999999997</c:v>
                </c:pt>
                <c:pt idx="44721">
                  <c:v>-0.35156199999999999</c:v>
                </c:pt>
                <c:pt idx="44722">
                  <c:v>-0.32958999999999999</c:v>
                </c:pt>
                <c:pt idx="44723">
                  <c:v>-0.35644500000000001</c:v>
                </c:pt>
                <c:pt idx="44724">
                  <c:v>-0.25146499999999999</c:v>
                </c:pt>
                <c:pt idx="44725">
                  <c:v>-0.246582</c:v>
                </c:pt>
                <c:pt idx="44726">
                  <c:v>-0.19775400000000001</c:v>
                </c:pt>
                <c:pt idx="44727">
                  <c:v>-0.158691</c:v>
                </c:pt>
                <c:pt idx="44728">
                  <c:v>-0.13671900000000001</c:v>
                </c:pt>
                <c:pt idx="44729">
                  <c:v>-0.10498</c:v>
                </c:pt>
                <c:pt idx="44730">
                  <c:v>-6.5918000000000004E-2</c:v>
                </c:pt>
                <c:pt idx="44731">
                  <c:v>-4.1503900000000003E-2</c:v>
                </c:pt>
                <c:pt idx="44732">
                  <c:v>4.8828099999999996E-3</c:v>
                </c:pt>
                <c:pt idx="44733">
                  <c:v>3.1738299999999997E-2</c:v>
                </c:pt>
                <c:pt idx="44734">
                  <c:v>7.3242199999999993E-2</c:v>
                </c:pt>
                <c:pt idx="44735">
                  <c:v>9.7656199999999999E-2</c:v>
                </c:pt>
                <c:pt idx="44736">
                  <c:v>0.10498</c:v>
                </c:pt>
                <c:pt idx="44737">
                  <c:v>0.161133</c:v>
                </c:pt>
                <c:pt idx="44738">
                  <c:v>0.18066399999999999</c:v>
                </c:pt>
                <c:pt idx="44739">
                  <c:v>0.231934</c:v>
                </c:pt>
                <c:pt idx="44740">
                  <c:v>0.25146499999999999</c:v>
                </c:pt>
                <c:pt idx="44741">
                  <c:v>0.29052699999999998</c:v>
                </c:pt>
                <c:pt idx="44742">
                  <c:v>0.31494100000000003</c:v>
                </c:pt>
                <c:pt idx="44743">
                  <c:v>0.34179700000000002</c:v>
                </c:pt>
                <c:pt idx="44744">
                  <c:v>0.390625</c:v>
                </c:pt>
                <c:pt idx="44745">
                  <c:v>0.43701200000000001</c:v>
                </c:pt>
                <c:pt idx="44746">
                  <c:v>0.43701200000000001</c:v>
                </c:pt>
                <c:pt idx="44747">
                  <c:v>0.46630899999999997</c:v>
                </c:pt>
                <c:pt idx="44748">
                  <c:v>0.49560500000000002</c:v>
                </c:pt>
                <c:pt idx="44749">
                  <c:v>0.53710899999999995</c:v>
                </c:pt>
                <c:pt idx="44750">
                  <c:v>0.554199</c:v>
                </c:pt>
                <c:pt idx="44751">
                  <c:v>0.57372999999999996</c:v>
                </c:pt>
                <c:pt idx="44752">
                  <c:v>0.617676</c:v>
                </c:pt>
                <c:pt idx="44753">
                  <c:v>0.63964799999999999</c:v>
                </c:pt>
                <c:pt idx="44754">
                  <c:v>0.65185499999999996</c:v>
                </c:pt>
                <c:pt idx="44755">
                  <c:v>0.68359400000000003</c:v>
                </c:pt>
                <c:pt idx="44756">
                  <c:v>0.73242200000000002</c:v>
                </c:pt>
                <c:pt idx="44757">
                  <c:v>0.74462899999999999</c:v>
                </c:pt>
                <c:pt idx="44758">
                  <c:v>0.77148399999999995</c:v>
                </c:pt>
                <c:pt idx="44759">
                  <c:v>0.79345699999999997</c:v>
                </c:pt>
                <c:pt idx="44760">
                  <c:v>0.79589799999999999</c:v>
                </c:pt>
                <c:pt idx="44761">
                  <c:v>0.82031200000000004</c:v>
                </c:pt>
                <c:pt idx="44762">
                  <c:v>0.84716800000000003</c:v>
                </c:pt>
                <c:pt idx="44763">
                  <c:v>0.84960899999999995</c:v>
                </c:pt>
                <c:pt idx="44764">
                  <c:v>0.9375</c:v>
                </c:pt>
                <c:pt idx="44765">
                  <c:v>0.90332000000000001</c:v>
                </c:pt>
                <c:pt idx="44766">
                  <c:v>0.90332000000000001</c:v>
                </c:pt>
                <c:pt idx="44767">
                  <c:v>0.92529300000000003</c:v>
                </c:pt>
                <c:pt idx="44768">
                  <c:v>0.944824</c:v>
                </c:pt>
                <c:pt idx="44769">
                  <c:v>0.95947300000000002</c:v>
                </c:pt>
                <c:pt idx="44770">
                  <c:v>0.96435499999999996</c:v>
                </c:pt>
                <c:pt idx="44771">
                  <c:v>0.97656200000000004</c:v>
                </c:pt>
                <c:pt idx="44772">
                  <c:v>0.99853499999999995</c:v>
                </c:pt>
                <c:pt idx="44773">
                  <c:v>1.0083</c:v>
                </c:pt>
                <c:pt idx="44774">
                  <c:v>1.01074</c:v>
                </c:pt>
                <c:pt idx="44775">
                  <c:v>1.0449200000000001</c:v>
                </c:pt>
                <c:pt idx="44776">
                  <c:v>1.0083</c:v>
                </c:pt>
                <c:pt idx="44777">
                  <c:v>1.02539</c:v>
                </c:pt>
                <c:pt idx="44778">
                  <c:v>1.0351600000000001</c:v>
                </c:pt>
                <c:pt idx="44779">
                  <c:v>1.03027</c:v>
                </c:pt>
                <c:pt idx="44780">
                  <c:v>1.02295</c:v>
                </c:pt>
                <c:pt idx="44781">
                  <c:v>1.03271</c:v>
                </c:pt>
                <c:pt idx="44782">
                  <c:v>1.02783</c:v>
                </c:pt>
                <c:pt idx="44783">
                  <c:v>1.03271</c:v>
                </c:pt>
                <c:pt idx="44784">
                  <c:v>1.02783</c:v>
                </c:pt>
                <c:pt idx="44785">
                  <c:v>1.02539</c:v>
                </c:pt>
                <c:pt idx="44786">
                  <c:v>1.01074</c:v>
                </c:pt>
                <c:pt idx="44787">
                  <c:v>1.02051</c:v>
                </c:pt>
                <c:pt idx="44788">
                  <c:v>1.0083</c:v>
                </c:pt>
                <c:pt idx="44789">
                  <c:v>0.99609400000000003</c:v>
                </c:pt>
                <c:pt idx="44790">
                  <c:v>0.98632799999999998</c:v>
                </c:pt>
                <c:pt idx="44791">
                  <c:v>0.97656200000000004</c:v>
                </c:pt>
                <c:pt idx="44792">
                  <c:v>0.97656200000000004</c:v>
                </c:pt>
                <c:pt idx="44793">
                  <c:v>0.96435499999999996</c:v>
                </c:pt>
                <c:pt idx="44794">
                  <c:v>0.94238299999999997</c:v>
                </c:pt>
                <c:pt idx="44795">
                  <c:v>0.9375</c:v>
                </c:pt>
                <c:pt idx="44796">
                  <c:v>0.91308599999999995</c:v>
                </c:pt>
                <c:pt idx="44797">
                  <c:v>0.89355499999999999</c:v>
                </c:pt>
                <c:pt idx="44798">
                  <c:v>0.88622999999999996</c:v>
                </c:pt>
                <c:pt idx="44799">
                  <c:v>0.866699</c:v>
                </c:pt>
                <c:pt idx="44800">
                  <c:v>0.86181600000000003</c:v>
                </c:pt>
                <c:pt idx="44801">
                  <c:v>0.83252000000000004</c:v>
                </c:pt>
                <c:pt idx="44802">
                  <c:v>0.81298800000000004</c:v>
                </c:pt>
                <c:pt idx="44803">
                  <c:v>0.76660200000000001</c:v>
                </c:pt>
                <c:pt idx="44804">
                  <c:v>0.76171900000000003</c:v>
                </c:pt>
                <c:pt idx="44805">
                  <c:v>0.74462899999999999</c:v>
                </c:pt>
                <c:pt idx="44806">
                  <c:v>0.72753900000000005</c:v>
                </c:pt>
                <c:pt idx="44807">
                  <c:v>0.69824200000000003</c:v>
                </c:pt>
                <c:pt idx="44808">
                  <c:v>0.68603499999999995</c:v>
                </c:pt>
                <c:pt idx="44809">
                  <c:v>0.65673800000000004</c:v>
                </c:pt>
                <c:pt idx="44810">
                  <c:v>0.61279300000000003</c:v>
                </c:pt>
                <c:pt idx="44811">
                  <c:v>0.60546900000000003</c:v>
                </c:pt>
                <c:pt idx="44812">
                  <c:v>0.56884800000000002</c:v>
                </c:pt>
                <c:pt idx="44813">
                  <c:v>0.54931600000000003</c:v>
                </c:pt>
                <c:pt idx="44814">
                  <c:v>0.51757799999999998</c:v>
                </c:pt>
                <c:pt idx="44815">
                  <c:v>0.49560500000000002</c:v>
                </c:pt>
                <c:pt idx="44816">
                  <c:v>0.43945299999999998</c:v>
                </c:pt>
                <c:pt idx="44817">
                  <c:v>0.43457000000000001</c:v>
                </c:pt>
                <c:pt idx="44818">
                  <c:v>0.40283200000000002</c:v>
                </c:pt>
                <c:pt idx="44819">
                  <c:v>0.37353500000000001</c:v>
                </c:pt>
                <c:pt idx="44820">
                  <c:v>0.32958999999999999</c:v>
                </c:pt>
                <c:pt idx="44821">
                  <c:v>0.31494100000000003</c:v>
                </c:pt>
                <c:pt idx="44822">
                  <c:v>0.28564499999999998</c:v>
                </c:pt>
                <c:pt idx="44823">
                  <c:v>0.246582</c:v>
                </c:pt>
                <c:pt idx="44824">
                  <c:v>0.224609</c:v>
                </c:pt>
                <c:pt idx="44825">
                  <c:v>0.19287099999999999</c:v>
                </c:pt>
                <c:pt idx="44826">
                  <c:v>0.146484</c:v>
                </c:pt>
                <c:pt idx="44827">
                  <c:v>0.124512</c:v>
                </c:pt>
                <c:pt idx="44828">
                  <c:v>7.8125E-2</c:v>
                </c:pt>
                <c:pt idx="44829">
                  <c:v>5.8593800000000001E-2</c:v>
                </c:pt>
                <c:pt idx="44830">
                  <c:v>3.41797E-2</c:v>
                </c:pt>
                <c:pt idx="44831">
                  <c:v>0</c:v>
                </c:pt>
                <c:pt idx="44832">
                  <c:v>-2.9296900000000001E-2</c:v>
                </c:pt>
                <c:pt idx="44833">
                  <c:v>-0.10009800000000001</c:v>
                </c:pt>
                <c:pt idx="44834">
                  <c:v>-0.10009800000000001</c:v>
                </c:pt>
                <c:pt idx="44835">
                  <c:v>-0.13671900000000001</c:v>
                </c:pt>
                <c:pt idx="44836">
                  <c:v>-0.163574</c:v>
                </c:pt>
                <c:pt idx="44837">
                  <c:v>-0.18798799999999999</c:v>
                </c:pt>
                <c:pt idx="44838">
                  <c:v>-0.222168</c:v>
                </c:pt>
                <c:pt idx="44839">
                  <c:v>-0.26367200000000002</c:v>
                </c:pt>
                <c:pt idx="44840">
                  <c:v>-0.29541000000000001</c:v>
                </c:pt>
                <c:pt idx="44841">
                  <c:v>-0.32470700000000002</c:v>
                </c:pt>
                <c:pt idx="44842">
                  <c:v>-0.35888700000000001</c:v>
                </c:pt>
                <c:pt idx="44843">
                  <c:v>-0.37597700000000001</c:v>
                </c:pt>
                <c:pt idx="44844">
                  <c:v>-0.39550800000000003</c:v>
                </c:pt>
                <c:pt idx="44845">
                  <c:v>-0.44677699999999998</c:v>
                </c:pt>
                <c:pt idx="44846">
                  <c:v>-0.40283200000000002</c:v>
                </c:pt>
                <c:pt idx="44847">
                  <c:v>-0.49560500000000002</c:v>
                </c:pt>
                <c:pt idx="44848">
                  <c:v>-0.52978499999999995</c:v>
                </c:pt>
                <c:pt idx="44849">
                  <c:v>-0.55664100000000005</c:v>
                </c:pt>
                <c:pt idx="44850">
                  <c:v>-0.56884800000000002</c:v>
                </c:pt>
                <c:pt idx="44851">
                  <c:v>-0.59814500000000004</c:v>
                </c:pt>
                <c:pt idx="44852">
                  <c:v>-0.617676</c:v>
                </c:pt>
                <c:pt idx="44853">
                  <c:v>-0.65185499999999996</c:v>
                </c:pt>
                <c:pt idx="44854">
                  <c:v>-0.67382799999999998</c:v>
                </c:pt>
                <c:pt idx="44855">
                  <c:v>-0.695801</c:v>
                </c:pt>
                <c:pt idx="44856">
                  <c:v>-0.73974600000000001</c:v>
                </c:pt>
                <c:pt idx="44857">
                  <c:v>-0.73242200000000002</c:v>
                </c:pt>
                <c:pt idx="44858">
                  <c:v>-0.76171900000000003</c:v>
                </c:pt>
                <c:pt idx="44859">
                  <c:v>-0.81054700000000002</c:v>
                </c:pt>
                <c:pt idx="44860">
                  <c:v>-0.80078099999999997</c:v>
                </c:pt>
                <c:pt idx="44861">
                  <c:v>-0.82275399999999999</c:v>
                </c:pt>
                <c:pt idx="44862">
                  <c:v>-0.82763699999999996</c:v>
                </c:pt>
                <c:pt idx="44863">
                  <c:v>-0.85693399999999997</c:v>
                </c:pt>
                <c:pt idx="44864">
                  <c:v>-0.87158199999999997</c:v>
                </c:pt>
                <c:pt idx="44865">
                  <c:v>-0.88622999999999996</c:v>
                </c:pt>
                <c:pt idx="44866">
                  <c:v>-0.88867200000000002</c:v>
                </c:pt>
                <c:pt idx="44867">
                  <c:v>-0.91064500000000004</c:v>
                </c:pt>
                <c:pt idx="44868">
                  <c:v>-0.92285200000000001</c:v>
                </c:pt>
                <c:pt idx="44869">
                  <c:v>-0.93261700000000003</c:v>
                </c:pt>
                <c:pt idx="44870">
                  <c:v>-0.93261700000000003</c:v>
                </c:pt>
                <c:pt idx="44871">
                  <c:v>-0.95947300000000002</c:v>
                </c:pt>
                <c:pt idx="44872">
                  <c:v>-0.93505899999999997</c:v>
                </c:pt>
                <c:pt idx="44873">
                  <c:v>-0.96923800000000004</c:v>
                </c:pt>
                <c:pt idx="44874">
                  <c:v>-0.93994100000000003</c:v>
                </c:pt>
                <c:pt idx="44875">
                  <c:v>-0.96679700000000002</c:v>
                </c:pt>
                <c:pt idx="44876">
                  <c:v>-0.96435499999999996</c:v>
                </c:pt>
                <c:pt idx="44877">
                  <c:v>-0.96679700000000002</c:v>
                </c:pt>
                <c:pt idx="44878">
                  <c:v>-0.97167999999999999</c:v>
                </c:pt>
                <c:pt idx="44879">
                  <c:v>-0.96923800000000004</c:v>
                </c:pt>
                <c:pt idx="44880">
                  <c:v>-0.97412100000000001</c:v>
                </c:pt>
                <c:pt idx="44881">
                  <c:v>-0.97412100000000001</c:v>
                </c:pt>
                <c:pt idx="44882">
                  <c:v>-0.95214799999999999</c:v>
                </c:pt>
                <c:pt idx="44883">
                  <c:v>-0.96923800000000004</c:v>
                </c:pt>
                <c:pt idx="44884">
                  <c:v>-0.95459000000000005</c:v>
                </c:pt>
                <c:pt idx="44885">
                  <c:v>-0.93505899999999997</c:v>
                </c:pt>
                <c:pt idx="44886">
                  <c:v>-0.930176</c:v>
                </c:pt>
                <c:pt idx="44887">
                  <c:v>-0.92529300000000003</c:v>
                </c:pt>
                <c:pt idx="44888">
                  <c:v>-0.89843799999999996</c:v>
                </c:pt>
                <c:pt idx="44889">
                  <c:v>-0.89599600000000001</c:v>
                </c:pt>
                <c:pt idx="44890">
                  <c:v>-0.89111300000000004</c:v>
                </c:pt>
                <c:pt idx="44891">
                  <c:v>-0.87158199999999997</c:v>
                </c:pt>
                <c:pt idx="44892">
                  <c:v>-0.86425799999999997</c:v>
                </c:pt>
                <c:pt idx="44893">
                  <c:v>-0.83252000000000004</c:v>
                </c:pt>
                <c:pt idx="44894">
                  <c:v>-0.81298800000000004</c:v>
                </c:pt>
                <c:pt idx="44895">
                  <c:v>-0.80322300000000002</c:v>
                </c:pt>
                <c:pt idx="44896">
                  <c:v>-0.78125</c:v>
                </c:pt>
                <c:pt idx="44897">
                  <c:v>-0.76415999999999995</c:v>
                </c:pt>
                <c:pt idx="44898">
                  <c:v>-0.73486300000000004</c:v>
                </c:pt>
                <c:pt idx="44899">
                  <c:v>-0.71777299999999999</c:v>
                </c:pt>
                <c:pt idx="44900">
                  <c:v>-0.69091800000000003</c:v>
                </c:pt>
                <c:pt idx="44901">
                  <c:v>-0.66406200000000004</c:v>
                </c:pt>
                <c:pt idx="44902">
                  <c:v>-0.65429700000000002</c:v>
                </c:pt>
                <c:pt idx="44903">
                  <c:v>-0.62255899999999997</c:v>
                </c:pt>
                <c:pt idx="44904">
                  <c:v>-0.60058599999999995</c:v>
                </c:pt>
                <c:pt idx="44905">
                  <c:v>-0.56396500000000005</c:v>
                </c:pt>
                <c:pt idx="44906">
                  <c:v>-0.53466800000000003</c:v>
                </c:pt>
                <c:pt idx="44907">
                  <c:v>-0.51269500000000001</c:v>
                </c:pt>
                <c:pt idx="44908">
                  <c:v>-0.476074</c:v>
                </c:pt>
                <c:pt idx="44909">
                  <c:v>-0.45410200000000001</c:v>
                </c:pt>
                <c:pt idx="44910">
                  <c:v>-0.40283200000000002</c:v>
                </c:pt>
                <c:pt idx="44911">
                  <c:v>-0.400391</c:v>
                </c:pt>
                <c:pt idx="44912">
                  <c:v>-0.36865199999999998</c:v>
                </c:pt>
                <c:pt idx="44913">
                  <c:v>-0.32714799999999999</c:v>
                </c:pt>
                <c:pt idx="44914">
                  <c:v>-0.29296899999999998</c:v>
                </c:pt>
                <c:pt idx="44915">
                  <c:v>-0.26367200000000002</c:v>
                </c:pt>
                <c:pt idx="44916">
                  <c:v>-0.236816</c:v>
                </c:pt>
                <c:pt idx="44917">
                  <c:v>-0.19775400000000001</c:v>
                </c:pt>
                <c:pt idx="44918">
                  <c:v>-0.18554699999999999</c:v>
                </c:pt>
                <c:pt idx="44919">
                  <c:v>-0.13183600000000001</c:v>
                </c:pt>
                <c:pt idx="44920">
                  <c:v>-0.10498</c:v>
                </c:pt>
                <c:pt idx="44921">
                  <c:v>-6.3476599999999994E-2</c:v>
                </c:pt>
                <c:pt idx="44922">
                  <c:v>-3.1738299999999997E-2</c:v>
                </c:pt>
                <c:pt idx="44923">
                  <c:v>-9.7656199999999992E-3</c:v>
                </c:pt>
                <c:pt idx="44924">
                  <c:v>1.7089799999999999E-2</c:v>
                </c:pt>
                <c:pt idx="44925">
                  <c:v>5.8593800000000001E-2</c:v>
                </c:pt>
                <c:pt idx="44926">
                  <c:v>8.7890599999999999E-2</c:v>
                </c:pt>
                <c:pt idx="44927">
                  <c:v>0.12695300000000001</c:v>
                </c:pt>
                <c:pt idx="44928">
                  <c:v>0.153809</c:v>
                </c:pt>
                <c:pt idx="44929">
                  <c:v>0.19287099999999999</c:v>
                </c:pt>
                <c:pt idx="44930">
                  <c:v>0.21240200000000001</c:v>
                </c:pt>
                <c:pt idx="44931">
                  <c:v>0.24902299999999999</c:v>
                </c:pt>
                <c:pt idx="44932">
                  <c:v>0.29052699999999998</c:v>
                </c:pt>
                <c:pt idx="44933">
                  <c:v>0.33203100000000002</c:v>
                </c:pt>
                <c:pt idx="44934">
                  <c:v>0.35156199999999999</c:v>
                </c:pt>
                <c:pt idx="44935">
                  <c:v>0.40283200000000002</c:v>
                </c:pt>
                <c:pt idx="44936">
                  <c:v>0.41748000000000002</c:v>
                </c:pt>
                <c:pt idx="44937">
                  <c:v>0.44433600000000001</c:v>
                </c:pt>
                <c:pt idx="44938">
                  <c:v>0.48583999999999999</c:v>
                </c:pt>
                <c:pt idx="44939">
                  <c:v>0.51025399999999999</c:v>
                </c:pt>
                <c:pt idx="44940">
                  <c:v>0.52978499999999995</c:v>
                </c:pt>
                <c:pt idx="44941">
                  <c:v>0.55908199999999997</c:v>
                </c:pt>
                <c:pt idx="44942">
                  <c:v>0.58105499999999999</c:v>
                </c:pt>
                <c:pt idx="44943">
                  <c:v>0.617676</c:v>
                </c:pt>
                <c:pt idx="44944">
                  <c:v>0.65185499999999996</c:v>
                </c:pt>
                <c:pt idx="44945">
                  <c:v>0.66650399999999999</c:v>
                </c:pt>
                <c:pt idx="44946">
                  <c:v>0.69091800000000003</c:v>
                </c:pt>
                <c:pt idx="44947">
                  <c:v>0.710449</c:v>
                </c:pt>
                <c:pt idx="44948">
                  <c:v>0.74707000000000001</c:v>
                </c:pt>
                <c:pt idx="44949">
                  <c:v>0.76415999999999995</c:v>
                </c:pt>
                <c:pt idx="44950">
                  <c:v>0.82763699999999996</c:v>
                </c:pt>
                <c:pt idx="44951">
                  <c:v>0.81542999999999999</c:v>
                </c:pt>
                <c:pt idx="44952">
                  <c:v>0.82519500000000001</c:v>
                </c:pt>
                <c:pt idx="44953">
                  <c:v>0.85449200000000003</c:v>
                </c:pt>
                <c:pt idx="44954">
                  <c:v>0.85693399999999997</c:v>
                </c:pt>
                <c:pt idx="44955">
                  <c:v>0.88134800000000002</c:v>
                </c:pt>
                <c:pt idx="44956">
                  <c:v>0.90820299999999998</c:v>
                </c:pt>
                <c:pt idx="44957">
                  <c:v>0.92773399999999995</c:v>
                </c:pt>
                <c:pt idx="44958">
                  <c:v>0.92773399999999995</c:v>
                </c:pt>
                <c:pt idx="44959">
                  <c:v>0.94238299999999997</c:v>
                </c:pt>
                <c:pt idx="44960">
                  <c:v>0.96679700000000002</c:v>
                </c:pt>
                <c:pt idx="44961">
                  <c:v>0.98877000000000004</c:v>
                </c:pt>
                <c:pt idx="44962">
                  <c:v>0.98877000000000004</c:v>
                </c:pt>
                <c:pt idx="44963">
                  <c:v>1.03027</c:v>
                </c:pt>
                <c:pt idx="44964">
                  <c:v>1.00586</c:v>
                </c:pt>
                <c:pt idx="44965">
                  <c:v>1.0376000000000001</c:v>
                </c:pt>
                <c:pt idx="44966">
                  <c:v>1.01562</c:v>
                </c:pt>
                <c:pt idx="44967">
                  <c:v>1.03271</c:v>
                </c:pt>
                <c:pt idx="44968">
                  <c:v>1.0400400000000001</c:v>
                </c:pt>
                <c:pt idx="44969">
                  <c:v>1.0449200000000001</c:v>
                </c:pt>
                <c:pt idx="44970">
                  <c:v>1.0424800000000001</c:v>
                </c:pt>
                <c:pt idx="44971">
                  <c:v>1.0473600000000001</c:v>
                </c:pt>
                <c:pt idx="44972">
                  <c:v>1.0376000000000001</c:v>
                </c:pt>
                <c:pt idx="44973">
                  <c:v>1.0400400000000001</c:v>
                </c:pt>
                <c:pt idx="44974">
                  <c:v>1.0546899999999999</c:v>
                </c:pt>
                <c:pt idx="44975">
                  <c:v>1.0400400000000001</c:v>
                </c:pt>
                <c:pt idx="44976">
                  <c:v>1.01807</c:v>
                </c:pt>
                <c:pt idx="44977">
                  <c:v>1.0546899999999999</c:v>
                </c:pt>
                <c:pt idx="44978">
                  <c:v>1.0400400000000001</c:v>
                </c:pt>
                <c:pt idx="44979">
                  <c:v>1.01562</c:v>
                </c:pt>
                <c:pt idx="44980">
                  <c:v>1.00098</c:v>
                </c:pt>
                <c:pt idx="44981">
                  <c:v>0.99365199999999998</c:v>
                </c:pt>
                <c:pt idx="44982">
                  <c:v>0.98632799999999998</c:v>
                </c:pt>
                <c:pt idx="44983">
                  <c:v>0.98632799999999998</c:v>
                </c:pt>
                <c:pt idx="44984">
                  <c:v>0.97412100000000001</c:v>
                </c:pt>
                <c:pt idx="44985">
                  <c:v>0.9375</c:v>
                </c:pt>
                <c:pt idx="44986">
                  <c:v>0.95214799999999999</c:v>
                </c:pt>
                <c:pt idx="44987">
                  <c:v>0.93994100000000003</c:v>
                </c:pt>
                <c:pt idx="44988">
                  <c:v>0.91308599999999995</c:v>
                </c:pt>
                <c:pt idx="44989">
                  <c:v>0.89111300000000004</c:v>
                </c:pt>
                <c:pt idx="44990">
                  <c:v>0.87890599999999997</c:v>
                </c:pt>
                <c:pt idx="44991">
                  <c:v>0.88378900000000005</c:v>
                </c:pt>
                <c:pt idx="44992">
                  <c:v>0.84472700000000001</c:v>
                </c:pt>
                <c:pt idx="44993">
                  <c:v>0.82031200000000004</c:v>
                </c:pt>
                <c:pt idx="44994">
                  <c:v>0.80810499999999996</c:v>
                </c:pt>
                <c:pt idx="44995">
                  <c:v>0.78613299999999997</c:v>
                </c:pt>
                <c:pt idx="44996">
                  <c:v>0.76171900000000003</c:v>
                </c:pt>
                <c:pt idx="44997">
                  <c:v>0.73974600000000001</c:v>
                </c:pt>
                <c:pt idx="44998">
                  <c:v>0.703125</c:v>
                </c:pt>
                <c:pt idx="44999">
                  <c:v>0.68359400000000003</c:v>
                </c:pt>
                <c:pt idx="45000">
                  <c:v>0.66162100000000001</c:v>
                </c:pt>
                <c:pt idx="45001">
                  <c:v>0.62744100000000003</c:v>
                </c:pt>
                <c:pt idx="45002">
                  <c:v>0.617676</c:v>
                </c:pt>
                <c:pt idx="45003">
                  <c:v>0.59814500000000004</c:v>
                </c:pt>
                <c:pt idx="45004">
                  <c:v>0.53466800000000003</c:v>
                </c:pt>
                <c:pt idx="45005">
                  <c:v>0.52490199999999998</c:v>
                </c:pt>
                <c:pt idx="45006">
                  <c:v>0.48828100000000002</c:v>
                </c:pt>
                <c:pt idx="45007">
                  <c:v>0.461426</c:v>
                </c:pt>
                <c:pt idx="45008">
                  <c:v>0.43701200000000001</c:v>
                </c:pt>
                <c:pt idx="45009">
                  <c:v>0.41259800000000002</c:v>
                </c:pt>
                <c:pt idx="45010">
                  <c:v>0.37353500000000001</c:v>
                </c:pt>
                <c:pt idx="45011">
                  <c:v>0.35156199999999999</c:v>
                </c:pt>
                <c:pt idx="45012">
                  <c:v>0.31005899999999997</c:v>
                </c:pt>
                <c:pt idx="45013">
                  <c:v>0.31005899999999997</c:v>
                </c:pt>
                <c:pt idx="45014">
                  <c:v>0.25390600000000002</c:v>
                </c:pt>
                <c:pt idx="45015">
                  <c:v>0.241699</c:v>
                </c:pt>
                <c:pt idx="45016">
                  <c:v>0.20507800000000001</c:v>
                </c:pt>
                <c:pt idx="45017">
                  <c:v>0.158691</c:v>
                </c:pt>
                <c:pt idx="45018">
                  <c:v>0.12695300000000001</c:v>
                </c:pt>
                <c:pt idx="45019">
                  <c:v>8.5449200000000003E-2</c:v>
                </c:pt>
                <c:pt idx="45020">
                  <c:v>7.8125E-2</c:v>
                </c:pt>
                <c:pt idx="45021">
                  <c:v>3.1738299999999997E-2</c:v>
                </c:pt>
                <c:pt idx="45022">
                  <c:v>1.2207000000000001E-2</c:v>
                </c:pt>
                <c:pt idx="45023">
                  <c:v>-3.6621099999999997E-2</c:v>
                </c:pt>
                <c:pt idx="45024">
                  <c:v>-5.8593800000000001E-2</c:v>
                </c:pt>
                <c:pt idx="45025">
                  <c:v>-0.109863</c:v>
                </c:pt>
                <c:pt idx="45026">
                  <c:v>-0.117188</c:v>
                </c:pt>
                <c:pt idx="45027">
                  <c:v>-0.166016</c:v>
                </c:pt>
                <c:pt idx="45028">
                  <c:v>-0.19042999999999999</c:v>
                </c:pt>
                <c:pt idx="45029">
                  <c:v>-0.222168</c:v>
                </c:pt>
                <c:pt idx="45030">
                  <c:v>-0.25146499999999999</c:v>
                </c:pt>
                <c:pt idx="45031">
                  <c:v>-0.302734</c:v>
                </c:pt>
                <c:pt idx="45032">
                  <c:v>-0.31005899999999997</c:v>
                </c:pt>
                <c:pt idx="45033">
                  <c:v>-0.34423799999999999</c:v>
                </c:pt>
                <c:pt idx="45034">
                  <c:v>-0.37597700000000001</c:v>
                </c:pt>
                <c:pt idx="45035">
                  <c:v>-0.41259800000000002</c:v>
                </c:pt>
                <c:pt idx="45036">
                  <c:v>-0.44189499999999998</c:v>
                </c:pt>
                <c:pt idx="45037">
                  <c:v>-0.46386699999999997</c:v>
                </c:pt>
                <c:pt idx="45038">
                  <c:v>-0.49560500000000002</c:v>
                </c:pt>
                <c:pt idx="45039">
                  <c:v>-0.52978499999999995</c:v>
                </c:pt>
                <c:pt idx="45040">
                  <c:v>-0.54443399999999997</c:v>
                </c:pt>
                <c:pt idx="45041">
                  <c:v>-0.57617200000000002</c:v>
                </c:pt>
                <c:pt idx="45042">
                  <c:v>-0.59814500000000004</c:v>
                </c:pt>
                <c:pt idx="45043">
                  <c:v>-0.62255899999999997</c:v>
                </c:pt>
                <c:pt idx="45044">
                  <c:v>-0.65673800000000004</c:v>
                </c:pt>
                <c:pt idx="45045">
                  <c:v>-0.61523399999999995</c:v>
                </c:pt>
                <c:pt idx="45046">
                  <c:v>-0.70556600000000003</c:v>
                </c:pt>
                <c:pt idx="45047">
                  <c:v>-0.72265599999999997</c:v>
                </c:pt>
                <c:pt idx="45048">
                  <c:v>-0.73730499999999999</c:v>
                </c:pt>
                <c:pt idx="45049">
                  <c:v>-0.78369100000000003</c:v>
                </c:pt>
                <c:pt idx="45050">
                  <c:v>-0.79101600000000005</c:v>
                </c:pt>
                <c:pt idx="45051">
                  <c:v>-0.80078099999999997</c:v>
                </c:pt>
                <c:pt idx="45052">
                  <c:v>-0.82031200000000004</c:v>
                </c:pt>
                <c:pt idx="45053">
                  <c:v>-0.83984400000000003</c:v>
                </c:pt>
                <c:pt idx="45054">
                  <c:v>-0.85693399999999997</c:v>
                </c:pt>
                <c:pt idx="45055">
                  <c:v>-0.86914100000000005</c:v>
                </c:pt>
                <c:pt idx="45056">
                  <c:v>-0.86181600000000003</c:v>
                </c:pt>
                <c:pt idx="45057">
                  <c:v>-0.91064500000000004</c:v>
                </c:pt>
                <c:pt idx="45058">
                  <c:v>-0.89843799999999996</c:v>
                </c:pt>
                <c:pt idx="45059">
                  <c:v>-0.92529300000000003</c:v>
                </c:pt>
                <c:pt idx="45060">
                  <c:v>-0.92773399999999995</c:v>
                </c:pt>
                <c:pt idx="45061">
                  <c:v>-0.95214799999999999</c:v>
                </c:pt>
                <c:pt idx="45062">
                  <c:v>-0.95703099999999997</c:v>
                </c:pt>
                <c:pt idx="45063">
                  <c:v>-0.93994100000000003</c:v>
                </c:pt>
                <c:pt idx="45064">
                  <c:v>-0.95703099999999997</c:v>
                </c:pt>
                <c:pt idx="45065">
                  <c:v>-0.95459000000000005</c:v>
                </c:pt>
                <c:pt idx="45066">
                  <c:v>-0.95947300000000002</c:v>
                </c:pt>
                <c:pt idx="45067">
                  <c:v>-0.95947300000000002</c:v>
                </c:pt>
                <c:pt idx="45068">
                  <c:v>-0.95459000000000005</c:v>
                </c:pt>
                <c:pt idx="45069">
                  <c:v>-0.96191400000000005</c:v>
                </c:pt>
                <c:pt idx="45070">
                  <c:v>-0.96679700000000002</c:v>
                </c:pt>
                <c:pt idx="45071">
                  <c:v>-0.96923800000000004</c:v>
                </c:pt>
                <c:pt idx="45072">
                  <c:v>-0.94970699999999997</c:v>
                </c:pt>
                <c:pt idx="45073">
                  <c:v>-0.92529300000000003</c:v>
                </c:pt>
                <c:pt idx="45074">
                  <c:v>-0.94726600000000005</c:v>
                </c:pt>
                <c:pt idx="45075">
                  <c:v>-0.94726600000000005</c:v>
                </c:pt>
                <c:pt idx="45076">
                  <c:v>-0.930176</c:v>
                </c:pt>
                <c:pt idx="45077">
                  <c:v>-0.91064500000000004</c:v>
                </c:pt>
                <c:pt idx="45078">
                  <c:v>-0.91308599999999995</c:v>
                </c:pt>
                <c:pt idx="45079">
                  <c:v>-0.88134800000000002</c:v>
                </c:pt>
                <c:pt idx="45080">
                  <c:v>-0.88134800000000002</c:v>
                </c:pt>
                <c:pt idx="45081">
                  <c:v>-0.86181600000000003</c:v>
                </c:pt>
                <c:pt idx="45082">
                  <c:v>-0.84960899999999995</c:v>
                </c:pt>
                <c:pt idx="45083">
                  <c:v>-0.84472700000000001</c:v>
                </c:pt>
                <c:pt idx="45084">
                  <c:v>-0.82275399999999999</c:v>
                </c:pt>
                <c:pt idx="45085">
                  <c:v>-0.80810499999999996</c:v>
                </c:pt>
                <c:pt idx="45086">
                  <c:v>-0.81542999999999999</c:v>
                </c:pt>
                <c:pt idx="45087">
                  <c:v>-0.76171900000000003</c:v>
                </c:pt>
                <c:pt idx="45088">
                  <c:v>-0.73242200000000002</c:v>
                </c:pt>
                <c:pt idx="45089">
                  <c:v>-0.72753900000000005</c:v>
                </c:pt>
                <c:pt idx="45090">
                  <c:v>-0.70556600000000003</c:v>
                </c:pt>
                <c:pt idx="45091">
                  <c:v>-0.68115199999999998</c:v>
                </c:pt>
                <c:pt idx="45092">
                  <c:v>-0.65917999999999999</c:v>
                </c:pt>
                <c:pt idx="45093">
                  <c:v>-0.61279300000000003</c:v>
                </c:pt>
                <c:pt idx="45094">
                  <c:v>-0.59570299999999998</c:v>
                </c:pt>
                <c:pt idx="45095">
                  <c:v>-0.55664100000000005</c:v>
                </c:pt>
                <c:pt idx="45096">
                  <c:v>-0.554199</c:v>
                </c:pt>
                <c:pt idx="45097">
                  <c:v>-0.51269500000000001</c:v>
                </c:pt>
                <c:pt idx="45098">
                  <c:v>-0.49072300000000002</c:v>
                </c:pt>
                <c:pt idx="45099">
                  <c:v>-0.45166000000000001</c:v>
                </c:pt>
                <c:pt idx="45100">
                  <c:v>-0.42968800000000001</c:v>
                </c:pt>
                <c:pt idx="45101">
                  <c:v>-0.41015600000000002</c:v>
                </c:pt>
                <c:pt idx="45102">
                  <c:v>-0.36132799999999998</c:v>
                </c:pt>
                <c:pt idx="45103">
                  <c:v>-0.33447300000000002</c:v>
                </c:pt>
                <c:pt idx="45104">
                  <c:v>-0.305176</c:v>
                </c:pt>
                <c:pt idx="45105">
                  <c:v>-0.27587899999999999</c:v>
                </c:pt>
                <c:pt idx="45106">
                  <c:v>-0.25634800000000002</c:v>
                </c:pt>
                <c:pt idx="45107">
                  <c:v>-0.21728500000000001</c:v>
                </c:pt>
                <c:pt idx="45108">
                  <c:v>-0.19042999999999999</c:v>
                </c:pt>
                <c:pt idx="45109">
                  <c:v>-0.148926</c:v>
                </c:pt>
                <c:pt idx="45110">
                  <c:v>-0.117188</c:v>
                </c:pt>
                <c:pt idx="45111">
                  <c:v>-9.0331999999999996E-2</c:v>
                </c:pt>
                <c:pt idx="45112">
                  <c:v>-5.1269500000000003E-2</c:v>
                </c:pt>
                <c:pt idx="45113">
                  <c:v>-2.1972700000000001E-2</c:v>
                </c:pt>
                <c:pt idx="45114">
                  <c:v>-2.6855500000000001E-2</c:v>
                </c:pt>
                <c:pt idx="45115">
                  <c:v>5.3710899999999999E-2</c:v>
                </c:pt>
                <c:pt idx="45116">
                  <c:v>8.0566399999999996E-2</c:v>
                </c:pt>
                <c:pt idx="45117">
                  <c:v>0.12695300000000001</c:v>
                </c:pt>
                <c:pt idx="45118">
                  <c:v>0.148926</c:v>
                </c:pt>
                <c:pt idx="45119">
                  <c:v>0.168457</c:v>
                </c:pt>
                <c:pt idx="45120">
                  <c:v>0.21484400000000001</c:v>
                </c:pt>
                <c:pt idx="45121">
                  <c:v>0.244141</c:v>
                </c:pt>
                <c:pt idx="45122">
                  <c:v>0.27832000000000001</c:v>
                </c:pt>
                <c:pt idx="45123">
                  <c:v>0.30761699999999997</c:v>
                </c:pt>
                <c:pt idx="45124">
                  <c:v>0.33447300000000002</c:v>
                </c:pt>
                <c:pt idx="45125">
                  <c:v>0.34912100000000001</c:v>
                </c:pt>
                <c:pt idx="45126">
                  <c:v>0.39550800000000003</c:v>
                </c:pt>
                <c:pt idx="45127">
                  <c:v>0.41259800000000002</c:v>
                </c:pt>
                <c:pt idx="45128">
                  <c:v>0.45654299999999998</c:v>
                </c:pt>
                <c:pt idx="45129">
                  <c:v>0.48339799999999999</c:v>
                </c:pt>
                <c:pt idx="45130">
                  <c:v>0.52978499999999995</c:v>
                </c:pt>
                <c:pt idx="45131">
                  <c:v>0.54443399999999997</c:v>
                </c:pt>
                <c:pt idx="45132">
                  <c:v>0.56152299999999999</c:v>
                </c:pt>
                <c:pt idx="45133">
                  <c:v>0.59326199999999996</c:v>
                </c:pt>
                <c:pt idx="45134">
                  <c:v>0.61523399999999995</c:v>
                </c:pt>
                <c:pt idx="45135">
                  <c:v>0.64941400000000005</c:v>
                </c:pt>
                <c:pt idx="45136">
                  <c:v>0.68115199999999998</c:v>
                </c:pt>
                <c:pt idx="45137">
                  <c:v>0.703125</c:v>
                </c:pt>
                <c:pt idx="45138">
                  <c:v>0.74218799999999996</c:v>
                </c:pt>
                <c:pt idx="45139">
                  <c:v>0.75195299999999998</c:v>
                </c:pt>
                <c:pt idx="45140">
                  <c:v>0.77636700000000003</c:v>
                </c:pt>
                <c:pt idx="45141">
                  <c:v>0.78613299999999997</c:v>
                </c:pt>
                <c:pt idx="45142">
                  <c:v>0.80810499999999996</c:v>
                </c:pt>
                <c:pt idx="45143">
                  <c:v>0.83740199999999998</c:v>
                </c:pt>
                <c:pt idx="45144">
                  <c:v>0.86181600000000003</c:v>
                </c:pt>
                <c:pt idx="45145">
                  <c:v>0.87890599999999997</c:v>
                </c:pt>
                <c:pt idx="45146">
                  <c:v>0.88378900000000005</c:v>
                </c:pt>
                <c:pt idx="45147">
                  <c:v>0.90332000000000001</c:v>
                </c:pt>
                <c:pt idx="45148">
                  <c:v>0.91308599999999995</c:v>
                </c:pt>
                <c:pt idx="45149">
                  <c:v>0.9375</c:v>
                </c:pt>
                <c:pt idx="45150">
                  <c:v>0.96435499999999996</c:v>
                </c:pt>
                <c:pt idx="45151">
                  <c:v>0.97167999999999999</c:v>
                </c:pt>
                <c:pt idx="45152">
                  <c:v>0.98388699999999996</c:v>
                </c:pt>
                <c:pt idx="45153">
                  <c:v>1.00098</c:v>
                </c:pt>
                <c:pt idx="45154">
                  <c:v>0.99853499999999995</c:v>
                </c:pt>
                <c:pt idx="45155">
                  <c:v>1.01318</c:v>
                </c:pt>
                <c:pt idx="45156">
                  <c:v>1.01562</c:v>
                </c:pt>
                <c:pt idx="45157">
                  <c:v>1.03027</c:v>
                </c:pt>
                <c:pt idx="45158">
                  <c:v>1.02295</c:v>
                </c:pt>
                <c:pt idx="45159">
                  <c:v>1.0473600000000001</c:v>
                </c:pt>
                <c:pt idx="45160">
                  <c:v>1.03271</c:v>
                </c:pt>
                <c:pt idx="45161">
                  <c:v>1.02783</c:v>
                </c:pt>
                <c:pt idx="45162">
                  <c:v>1.0351600000000001</c:v>
                </c:pt>
                <c:pt idx="45163">
                  <c:v>1.03027</c:v>
                </c:pt>
                <c:pt idx="45164">
                  <c:v>1.02539</c:v>
                </c:pt>
                <c:pt idx="45165">
                  <c:v>1.0351600000000001</c:v>
                </c:pt>
                <c:pt idx="45166">
                  <c:v>1.0083</c:v>
                </c:pt>
                <c:pt idx="45167">
                  <c:v>1.03027</c:v>
                </c:pt>
                <c:pt idx="45168">
                  <c:v>1.0449200000000001</c:v>
                </c:pt>
                <c:pt idx="45169">
                  <c:v>1.03271</c:v>
                </c:pt>
                <c:pt idx="45170">
                  <c:v>1.01074</c:v>
                </c:pt>
                <c:pt idx="45171">
                  <c:v>1.0083</c:v>
                </c:pt>
                <c:pt idx="45172">
                  <c:v>1.00098</c:v>
                </c:pt>
                <c:pt idx="45173">
                  <c:v>0.96435499999999996</c:v>
                </c:pt>
                <c:pt idx="45174">
                  <c:v>0.96191400000000005</c:v>
                </c:pt>
                <c:pt idx="45175">
                  <c:v>0.98632799999999998</c:v>
                </c:pt>
                <c:pt idx="45176">
                  <c:v>0.94970699999999997</c:v>
                </c:pt>
                <c:pt idx="45177">
                  <c:v>0.944824</c:v>
                </c:pt>
                <c:pt idx="45178">
                  <c:v>0.92773399999999995</c:v>
                </c:pt>
                <c:pt idx="45179">
                  <c:v>0.90087899999999999</c:v>
                </c:pt>
                <c:pt idx="45180">
                  <c:v>0.88134800000000002</c:v>
                </c:pt>
                <c:pt idx="45181">
                  <c:v>0.83740199999999998</c:v>
                </c:pt>
                <c:pt idx="45182">
                  <c:v>0.83496099999999995</c:v>
                </c:pt>
                <c:pt idx="45183">
                  <c:v>0.81787100000000001</c:v>
                </c:pt>
                <c:pt idx="45184">
                  <c:v>0.80810499999999996</c:v>
                </c:pt>
                <c:pt idx="45185">
                  <c:v>0.773926</c:v>
                </c:pt>
                <c:pt idx="45186">
                  <c:v>0.77148399999999995</c:v>
                </c:pt>
                <c:pt idx="45187">
                  <c:v>0.74462899999999999</c:v>
                </c:pt>
                <c:pt idx="45188">
                  <c:v>0.71777299999999999</c:v>
                </c:pt>
                <c:pt idx="45189">
                  <c:v>0.695801</c:v>
                </c:pt>
                <c:pt idx="45190">
                  <c:v>0.65917999999999999</c:v>
                </c:pt>
                <c:pt idx="45191">
                  <c:v>0.65185499999999996</c:v>
                </c:pt>
                <c:pt idx="45192">
                  <c:v>0.61279300000000003</c:v>
                </c:pt>
                <c:pt idx="45193">
                  <c:v>0.59082000000000001</c:v>
                </c:pt>
                <c:pt idx="45194">
                  <c:v>0.54443399999999997</c:v>
                </c:pt>
                <c:pt idx="45195">
                  <c:v>0.55175799999999997</c:v>
                </c:pt>
                <c:pt idx="45196">
                  <c:v>0.50537100000000001</c:v>
                </c:pt>
                <c:pt idx="45197">
                  <c:v>0.47363300000000003</c:v>
                </c:pt>
                <c:pt idx="45198">
                  <c:v>0.45410200000000001</c:v>
                </c:pt>
                <c:pt idx="45199">
                  <c:v>0.42724600000000001</c:v>
                </c:pt>
                <c:pt idx="45200">
                  <c:v>0.397949</c:v>
                </c:pt>
                <c:pt idx="45201">
                  <c:v>0.36132799999999998</c:v>
                </c:pt>
                <c:pt idx="45202">
                  <c:v>0.33203100000000002</c:v>
                </c:pt>
                <c:pt idx="45203">
                  <c:v>0.305176</c:v>
                </c:pt>
                <c:pt idx="45204">
                  <c:v>0.27099600000000001</c:v>
                </c:pt>
                <c:pt idx="45205">
                  <c:v>0.25634800000000002</c:v>
                </c:pt>
                <c:pt idx="45206">
                  <c:v>0.19531200000000001</c:v>
                </c:pt>
                <c:pt idx="45207">
                  <c:v>0.148926</c:v>
                </c:pt>
                <c:pt idx="45208">
                  <c:v>0.146484</c:v>
                </c:pt>
                <c:pt idx="45209">
                  <c:v>0.10009800000000001</c:v>
                </c:pt>
                <c:pt idx="45210">
                  <c:v>9.0331999999999996E-2</c:v>
                </c:pt>
                <c:pt idx="45211">
                  <c:v>5.1269500000000003E-2</c:v>
                </c:pt>
                <c:pt idx="45212">
                  <c:v>1.7089799999999999E-2</c:v>
                </c:pt>
                <c:pt idx="45213">
                  <c:v>-9.7656199999999992E-3</c:v>
                </c:pt>
                <c:pt idx="45214">
                  <c:v>-4.6386700000000003E-2</c:v>
                </c:pt>
                <c:pt idx="45215">
                  <c:v>-8.0566399999999996E-2</c:v>
                </c:pt>
                <c:pt idx="45216">
                  <c:v>-0.10498</c:v>
                </c:pt>
                <c:pt idx="45217">
                  <c:v>-0.148926</c:v>
                </c:pt>
                <c:pt idx="45218">
                  <c:v>-0.17578099999999999</c:v>
                </c:pt>
                <c:pt idx="45219">
                  <c:v>-0.20752000000000001</c:v>
                </c:pt>
                <c:pt idx="45220">
                  <c:v>-0.241699</c:v>
                </c:pt>
                <c:pt idx="45221">
                  <c:v>-0.27099600000000001</c:v>
                </c:pt>
                <c:pt idx="45222">
                  <c:v>-0.28076200000000001</c:v>
                </c:pt>
                <c:pt idx="45223">
                  <c:v>-0.32714799999999999</c:v>
                </c:pt>
                <c:pt idx="45224">
                  <c:v>-0.35888700000000001</c:v>
                </c:pt>
                <c:pt idx="45225">
                  <c:v>-0.37597700000000001</c:v>
                </c:pt>
                <c:pt idx="45226">
                  <c:v>-0.41748000000000002</c:v>
                </c:pt>
                <c:pt idx="45227">
                  <c:v>-0.458984</c:v>
                </c:pt>
                <c:pt idx="45228">
                  <c:v>-0.47119100000000003</c:v>
                </c:pt>
                <c:pt idx="45229">
                  <c:v>-0.51269500000000001</c:v>
                </c:pt>
                <c:pt idx="45230">
                  <c:v>-0.53466800000000003</c:v>
                </c:pt>
                <c:pt idx="45231">
                  <c:v>-0.56884800000000002</c:v>
                </c:pt>
                <c:pt idx="45232">
                  <c:v>-0.59570299999999998</c:v>
                </c:pt>
                <c:pt idx="45233">
                  <c:v>-0.62744100000000003</c:v>
                </c:pt>
                <c:pt idx="45234">
                  <c:v>-0.63720699999999997</c:v>
                </c:pt>
                <c:pt idx="45235">
                  <c:v>-0.64941400000000005</c:v>
                </c:pt>
                <c:pt idx="45236">
                  <c:v>-0.695801</c:v>
                </c:pt>
                <c:pt idx="45237">
                  <c:v>-0.71289100000000005</c:v>
                </c:pt>
                <c:pt idx="45238">
                  <c:v>-0.73974600000000001</c:v>
                </c:pt>
                <c:pt idx="45239">
                  <c:v>-0.75195299999999998</c:v>
                </c:pt>
                <c:pt idx="45240">
                  <c:v>-0.76415999999999995</c:v>
                </c:pt>
                <c:pt idx="45241">
                  <c:v>-0.78125</c:v>
                </c:pt>
                <c:pt idx="45242">
                  <c:v>-0.82031200000000004</c:v>
                </c:pt>
                <c:pt idx="45243">
                  <c:v>-0.82763699999999996</c:v>
                </c:pt>
                <c:pt idx="45244">
                  <c:v>-0.85449200000000003</c:v>
                </c:pt>
                <c:pt idx="45245">
                  <c:v>-0.85693399999999997</c:v>
                </c:pt>
                <c:pt idx="45246">
                  <c:v>-0.85449200000000003</c:v>
                </c:pt>
                <c:pt idx="45247">
                  <c:v>-0.89355499999999999</c:v>
                </c:pt>
                <c:pt idx="45248">
                  <c:v>-0.89599600000000001</c:v>
                </c:pt>
                <c:pt idx="45249">
                  <c:v>-0.91064500000000004</c:v>
                </c:pt>
                <c:pt idx="45250">
                  <c:v>-0.91308599999999995</c:v>
                </c:pt>
                <c:pt idx="45251">
                  <c:v>-0.92285200000000001</c:v>
                </c:pt>
                <c:pt idx="45252">
                  <c:v>-0.944824</c:v>
                </c:pt>
                <c:pt idx="45253">
                  <c:v>-0.944824</c:v>
                </c:pt>
                <c:pt idx="45254">
                  <c:v>-0.944824</c:v>
                </c:pt>
                <c:pt idx="45255">
                  <c:v>-0.95459000000000005</c:v>
                </c:pt>
                <c:pt idx="45256">
                  <c:v>-0.95947300000000002</c:v>
                </c:pt>
                <c:pt idx="45257">
                  <c:v>-0.97167999999999999</c:v>
                </c:pt>
                <c:pt idx="45258">
                  <c:v>-0.97167999999999999</c:v>
                </c:pt>
                <c:pt idx="45259">
                  <c:v>-0.97900399999999999</c:v>
                </c:pt>
                <c:pt idx="45260">
                  <c:v>-0.96435499999999996</c:v>
                </c:pt>
                <c:pt idx="45261">
                  <c:v>-0.96435499999999996</c:v>
                </c:pt>
                <c:pt idx="45262">
                  <c:v>-0.95703099999999997</c:v>
                </c:pt>
                <c:pt idx="45263">
                  <c:v>-0.95214799999999999</c:v>
                </c:pt>
                <c:pt idx="45264">
                  <c:v>-0.96191400000000005</c:v>
                </c:pt>
                <c:pt idx="45265">
                  <c:v>-0.95703099999999997</c:v>
                </c:pt>
                <c:pt idx="45266">
                  <c:v>-0.93994100000000003</c:v>
                </c:pt>
                <c:pt idx="45267">
                  <c:v>-0.930176</c:v>
                </c:pt>
                <c:pt idx="45268">
                  <c:v>-0.92529300000000003</c:v>
                </c:pt>
                <c:pt idx="45269">
                  <c:v>-0.91308599999999995</c:v>
                </c:pt>
                <c:pt idx="45270">
                  <c:v>-0.89843799999999996</c:v>
                </c:pt>
                <c:pt idx="45271">
                  <c:v>-0.88134800000000002</c:v>
                </c:pt>
                <c:pt idx="45272">
                  <c:v>-0.87890599999999997</c:v>
                </c:pt>
                <c:pt idx="45273">
                  <c:v>-0.85449200000000003</c:v>
                </c:pt>
                <c:pt idx="45274">
                  <c:v>-0.88134800000000002</c:v>
                </c:pt>
                <c:pt idx="45275">
                  <c:v>-0.81542999999999999</c:v>
                </c:pt>
                <c:pt idx="45276">
                  <c:v>-0.82519500000000001</c:v>
                </c:pt>
                <c:pt idx="45277">
                  <c:v>-0.79589799999999999</c:v>
                </c:pt>
                <c:pt idx="45278">
                  <c:v>-0.76904300000000003</c:v>
                </c:pt>
                <c:pt idx="45279">
                  <c:v>-0.75195299999999998</c:v>
                </c:pt>
                <c:pt idx="45280">
                  <c:v>-0.72021500000000005</c:v>
                </c:pt>
                <c:pt idx="45281">
                  <c:v>-0.69824200000000003</c:v>
                </c:pt>
                <c:pt idx="45282">
                  <c:v>-0.68603499999999995</c:v>
                </c:pt>
                <c:pt idx="45283">
                  <c:v>-0.65673800000000004</c:v>
                </c:pt>
                <c:pt idx="45284">
                  <c:v>-0.62988299999999997</c:v>
                </c:pt>
                <c:pt idx="45285">
                  <c:v>-0.58837899999999999</c:v>
                </c:pt>
                <c:pt idx="45286">
                  <c:v>-0.58105499999999999</c:v>
                </c:pt>
                <c:pt idx="45287">
                  <c:v>-0.55175799999999997</c:v>
                </c:pt>
                <c:pt idx="45288">
                  <c:v>-0.53222700000000001</c:v>
                </c:pt>
                <c:pt idx="45289">
                  <c:v>-0.49804700000000002</c:v>
                </c:pt>
                <c:pt idx="45290">
                  <c:v>-0.458984</c:v>
                </c:pt>
                <c:pt idx="45291">
                  <c:v>-0.44677699999999998</c:v>
                </c:pt>
                <c:pt idx="45292">
                  <c:v>-0.41503899999999999</c:v>
                </c:pt>
                <c:pt idx="45293">
                  <c:v>-0.383301</c:v>
                </c:pt>
                <c:pt idx="45294">
                  <c:v>-0.33203100000000002</c:v>
                </c:pt>
                <c:pt idx="45295">
                  <c:v>-0.322266</c:v>
                </c:pt>
                <c:pt idx="45296">
                  <c:v>-0.27832000000000001</c:v>
                </c:pt>
                <c:pt idx="45297">
                  <c:v>-0.26611299999999999</c:v>
                </c:pt>
                <c:pt idx="45298">
                  <c:v>-0.21240200000000001</c:v>
                </c:pt>
                <c:pt idx="45299">
                  <c:v>-0.19775400000000001</c:v>
                </c:pt>
                <c:pt idx="45300">
                  <c:v>-0.151367</c:v>
                </c:pt>
                <c:pt idx="45301">
                  <c:v>-0.12695300000000001</c:v>
                </c:pt>
                <c:pt idx="45302">
                  <c:v>-9.0331999999999996E-2</c:v>
                </c:pt>
                <c:pt idx="45303">
                  <c:v>-6.8359400000000001E-2</c:v>
                </c:pt>
                <c:pt idx="45304">
                  <c:v>-6.3476599999999994E-2</c:v>
                </c:pt>
                <c:pt idx="45305">
                  <c:v>-7.3242200000000002E-3</c:v>
                </c:pt>
                <c:pt idx="45306">
                  <c:v>3.6621099999999997E-2</c:v>
                </c:pt>
                <c:pt idx="45307">
                  <c:v>5.3710899999999999E-2</c:v>
                </c:pt>
                <c:pt idx="45308">
                  <c:v>9.5214800000000002E-2</c:v>
                </c:pt>
                <c:pt idx="45309">
                  <c:v>0.14160200000000001</c:v>
                </c:pt>
                <c:pt idx="45310">
                  <c:v>0.158691</c:v>
                </c:pt>
                <c:pt idx="45311">
                  <c:v>0.18798799999999999</c:v>
                </c:pt>
                <c:pt idx="45312">
                  <c:v>0.227051</c:v>
                </c:pt>
                <c:pt idx="45313">
                  <c:v>0.25878899999999999</c:v>
                </c:pt>
                <c:pt idx="45314">
                  <c:v>0.28808600000000001</c:v>
                </c:pt>
                <c:pt idx="45315">
                  <c:v>0.34912100000000001</c:v>
                </c:pt>
                <c:pt idx="45316">
                  <c:v>0.38818399999999997</c:v>
                </c:pt>
                <c:pt idx="45317">
                  <c:v>0.41015600000000002</c:v>
                </c:pt>
                <c:pt idx="45318">
                  <c:v>0.40771499999999999</c:v>
                </c:pt>
                <c:pt idx="45319">
                  <c:v>0.43457000000000001</c:v>
                </c:pt>
                <c:pt idx="45320">
                  <c:v>0.49072300000000002</c:v>
                </c:pt>
                <c:pt idx="45321">
                  <c:v>0.49560500000000002</c:v>
                </c:pt>
                <c:pt idx="45322">
                  <c:v>0.53466800000000003</c:v>
                </c:pt>
                <c:pt idx="45323">
                  <c:v>0.55908199999999997</c:v>
                </c:pt>
                <c:pt idx="45324">
                  <c:v>0.59326199999999996</c:v>
                </c:pt>
                <c:pt idx="45325">
                  <c:v>0.61523399999999995</c:v>
                </c:pt>
                <c:pt idx="45326">
                  <c:v>0.64453099999999997</c:v>
                </c:pt>
                <c:pt idx="45327">
                  <c:v>0.67382799999999998</c:v>
                </c:pt>
                <c:pt idx="45328">
                  <c:v>0.70068399999999997</c:v>
                </c:pt>
                <c:pt idx="45329">
                  <c:v>0.710449</c:v>
                </c:pt>
                <c:pt idx="45330">
                  <c:v>0.74218799999999996</c:v>
                </c:pt>
                <c:pt idx="45331">
                  <c:v>0.77636700000000003</c:v>
                </c:pt>
                <c:pt idx="45332">
                  <c:v>0.77636700000000003</c:v>
                </c:pt>
                <c:pt idx="45333">
                  <c:v>0.82031200000000004</c:v>
                </c:pt>
                <c:pt idx="45334">
                  <c:v>0.81542999999999999</c:v>
                </c:pt>
                <c:pt idx="45335">
                  <c:v>0.84716800000000003</c:v>
                </c:pt>
                <c:pt idx="45336">
                  <c:v>0.87646500000000005</c:v>
                </c:pt>
                <c:pt idx="45337">
                  <c:v>0.87890599999999997</c:v>
                </c:pt>
                <c:pt idx="45338">
                  <c:v>0.89355499999999999</c:v>
                </c:pt>
                <c:pt idx="45339">
                  <c:v>0.90332000000000001</c:v>
                </c:pt>
                <c:pt idx="45340">
                  <c:v>0.92285200000000001</c:v>
                </c:pt>
                <c:pt idx="45341">
                  <c:v>0.94238299999999997</c:v>
                </c:pt>
                <c:pt idx="45342">
                  <c:v>0.96679700000000002</c:v>
                </c:pt>
                <c:pt idx="45343">
                  <c:v>0.96191400000000005</c:v>
                </c:pt>
                <c:pt idx="45344">
                  <c:v>0.98632799999999998</c:v>
                </c:pt>
                <c:pt idx="45345">
                  <c:v>1.01318</c:v>
                </c:pt>
                <c:pt idx="45346">
                  <c:v>0.99609400000000003</c:v>
                </c:pt>
                <c:pt idx="45347">
                  <c:v>1.00342</c:v>
                </c:pt>
                <c:pt idx="45348">
                  <c:v>1.0083</c:v>
                </c:pt>
                <c:pt idx="45349">
                  <c:v>1.02783</c:v>
                </c:pt>
                <c:pt idx="45350">
                  <c:v>1.02783</c:v>
                </c:pt>
                <c:pt idx="45351">
                  <c:v>1.0376000000000001</c:v>
                </c:pt>
                <c:pt idx="45352">
                  <c:v>1.0376000000000001</c:v>
                </c:pt>
                <c:pt idx="45353">
                  <c:v>1.02539</c:v>
                </c:pt>
                <c:pt idx="45354">
                  <c:v>1.0376000000000001</c:v>
                </c:pt>
                <c:pt idx="45355">
                  <c:v>1.0376000000000001</c:v>
                </c:pt>
                <c:pt idx="45356">
                  <c:v>0.97900399999999999</c:v>
                </c:pt>
                <c:pt idx="45357">
                  <c:v>1.02539</c:v>
                </c:pt>
                <c:pt idx="45358">
                  <c:v>1.02051</c:v>
                </c:pt>
                <c:pt idx="45359">
                  <c:v>1.01807</c:v>
                </c:pt>
                <c:pt idx="45360">
                  <c:v>1.00586</c:v>
                </c:pt>
                <c:pt idx="45361">
                  <c:v>1.00342</c:v>
                </c:pt>
                <c:pt idx="45362">
                  <c:v>1.01318</c:v>
                </c:pt>
                <c:pt idx="45363">
                  <c:v>0.99853499999999995</c:v>
                </c:pt>
                <c:pt idx="45364">
                  <c:v>0.98144500000000001</c:v>
                </c:pt>
                <c:pt idx="45365">
                  <c:v>0.97412100000000001</c:v>
                </c:pt>
                <c:pt idx="45366">
                  <c:v>0.96435499999999996</c:v>
                </c:pt>
                <c:pt idx="45367">
                  <c:v>0.94726600000000005</c:v>
                </c:pt>
                <c:pt idx="45368">
                  <c:v>0.94238299999999997</c:v>
                </c:pt>
                <c:pt idx="45369">
                  <c:v>0.91796900000000003</c:v>
                </c:pt>
                <c:pt idx="45370">
                  <c:v>0.89843799999999996</c:v>
                </c:pt>
                <c:pt idx="45371">
                  <c:v>0.87158199999999997</c:v>
                </c:pt>
                <c:pt idx="45372">
                  <c:v>0.87402299999999999</c:v>
                </c:pt>
                <c:pt idx="45373">
                  <c:v>0.84472700000000001</c:v>
                </c:pt>
                <c:pt idx="45374">
                  <c:v>0.82031200000000004</c:v>
                </c:pt>
                <c:pt idx="45375">
                  <c:v>0.80566400000000005</c:v>
                </c:pt>
                <c:pt idx="45376">
                  <c:v>0.788574</c:v>
                </c:pt>
                <c:pt idx="45377">
                  <c:v>0.77636700000000003</c:v>
                </c:pt>
                <c:pt idx="45378">
                  <c:v>0.73730499999999999</c:v>
                </c:pt>
                <c:pt idx="45379">
                  <c:v>0.72509800000000002</c:v>
                </c:pt>
                <c:pt idx="45380">
                  <c:v>0.70068399999999997</c:v>
                </c:pt>
                <c:pt idx="45381">
                  <c:v>0.68359400000000003</c:v>
                </c:pt>
                <c:pt idx="45382">
                  <c:v>0.65673800000000004</c:v>
                </c:pt>
                <c:pt idx="45383">
                  <c:v>0.632324</c:v>
                </c:pt>
                <c:pt idx="45384">
                  <c:v>0.57861300000000004</c:v>
                </c:pt>
                <c:pt idx="45385">
                  <c:v>0.57861300000000004</c:v>
                </c:pt>
                <c:pt idx="45386">
                  <c:v>0.53466800000000003</c:v>
                </c:pt>
                <c:pt idx="45387">
                  <c:v>0.49804700000000002</c:v>
                </c:pt>
                <c:pt idx="45388">
                  <c:v>0.48583999999999999</c:v>
                </c:pt>
                <c:pt idx="45389">
                  <c:v>0.46386699999999997</c:v>
                </c:pt>
                <c:pt idx="45390">
                  <c:v>0.43212899999999999</c:v>
                </c:pt>
                <c:pt idx="45391">
                  <c:v>0.40527299999999999</c:v>
                </c:pt>
                <c:pt idx="45392">
                  <c:v>0.37597700000000001</c:v>
                </c:pt>
                <c:pt idx="45393">
                  <c:v>0.33203100000000002</c:v>
                </c:pt>
                <c:pt idx="45394">
                  <c:v>0.30761699999999997</c:v>
                </c:pt>
                <c:pt idx="45395">
                  <c:v>0.27832000000000001</c:v>
                </c:pt>
                <c:pt idx="45396">
                  <c:v>0.244141</c:v>
                </c:pt>
                <c:pt idx="45397">
                  <c:v>0.21972700000000001</c:v>
                </c:pt>
                <c:pt idx="45398">
                  <c:v>0.19042999999999999</c:v>
                </c:pt>
                <c:pt idx="45399">
                  <c:v>0.15625</c:v>
                </c:pt>
                <c:pt idx="45400">
                  <c:v>0.124512</c:v>
                </c:pt>
                <c:pt idx="45401">
                  <c:v>9.2773400000000006E-2</c:v>
                </c:pt>
                <c:pt idx="45402">
                  <c:v>4.8828099999999999E-2</c:v>
                </c:pt>
                <c:pt idx="45403">
                  <c:v>2.6855500000000001E-2</c:v>
                </c:pt>
                <c:pt idx="45404">
                  <c:v>-1.9531199999999999E-2</c:v>
                </c:pt>
                <c:pt idx="45405">
                  <c:v>-1.9531199999999999E-2</c:v>
                </c:pt>
                <c:pt idx="45406">
                  <c:v>-7.5683600000000004E-2</c:v>
                </c:pt>
                <c:pt idx="45407">
                  <c:v>-0.114746</c:v>
                </c:pt>
                <c:pt idx="45408">
                  <c:v>-0.14160200000000001</c:v>
                </c:pt>
                <c:pt idx="45409">
                  <c:v>-0.17089799999999999</c:v>
                </c:pt>
                <c:pt idx="45410">
                  <c:v>-0.20263700000000001</c:v>
                </c:pt>
                <c:pt idx="45411">
                  <c:v>-0.241699</c:v>
                </c:pt>
                <c:pt idx="45412">
                  <c:v>-0.24902299999999999</c:v>
                </c:pt>
                <c:pt idx="45413">
                  <c:v>-0.302734</c:v>
                </c:pt>
                <c:pt idx="45414">
                  <c:v>-0.319824</c:v>
                </c:pt>
                <c:pt idx="45415">
                  <c:v>-0.35156199999999999</c:v>
                </c:pt>
                <c:pt idx="45416">
                  <c:v>-0.38574199999999997</c:v>
                </c:pt>
                <c:pt idx="45417">
                  <c:v>-0.40771499999999999</c:v>
                </c:pt>
                <c:pt idx="45418">
                  <c:v>-0.44189499999999998</c:v>
                </c:pt>
                <c:pt idx="45419">
                  <c:v>-0.478516</c:v>
                </c:pt>
                <c:pt idx="45420">
                  <c:v>-0.49804700000000002</c:v>
                </c:pt>
                <c:pt idx="45421">
                  <c:v>-0.52978499999999995</c:v>
                </c:pt>
                <c:pt idx="45422">
                  <c:v>-0.55908199999999997</c:v>
                </c:pt>
                <c:pt idx="45423">
                  <c:v>-0.58105499999999999</c:v>
                </c:pt>
                <c:pt idx="45424">
                  <c:v>-0.60790999999999995</c:v>
                </c:pt>
                <c:pt idx="45425">
                  <c:v>-0.617676</c:v>
                </c:pt>
                <c:pt idx="45426">
                  <c:v>-0.66650399999999999</c:v>
                </c:pt>
                <c:pt idx="45427">
                  <c:v>-0.67382799999999998</c:v>
                </c:pt>
                <c:pt idx="45428">
                  <c:v>-0.70556600000000003</c:v>
                </c:pt>
                <c:pt idx="45429">
                  <c:v>-0.71533199999999997</c:v>
                </c:pt>
                <c:pt idx="45430">
                  <c:v>-0.74218799999999996</c:v>
                </c:pt>
                <c:pt idx="45431">
                  <c:v>-0.76904300000000003</c:v>
                </c:pt>
                <c:pt idx="45432">
                  <c:v>-0.79345699999999997</c:v>
                </c:pt>
                <c:pt idx="45433">
                  <c:v>-0.80566400000000005</c:v>
                </c:pt>
                <c:pt idx="45434">
                  <c:v>-0.84716800000000003</c:v>
                </c:pt>
                <c:pt idx="45435">
                  <c:v>-0.83496099999999995</c:v>
                </c:pt>
                <c:pt idx="45436">
                  <c:v>-0.88134800000000002</c:v>
                </c:pt>
                <c:pt idx="45437">
                  <c:v>-0.87158199999999997</c:v>
                </c:pt>
                <c:pt idx="45438">
                  <c:v>-0.88622999999999996</c:v>
                </c:pt>
                <c:pt idx="45439">
                  <c:v>-0.89355499999999999</c:v>
                </c:pt>
                <c:pt idx="45440">
                  <c:v>-0.91064500000000004</c:v>
                </c:pt>
                <c:pt idx="45441">
                  <c:v>-0.91308599999999995</c:v>
                </c:pt>
                <c:pt idx="45442">
                  <c:v>-0.92529300000000003</c:v>
                </c:pt>
                <c:pt idx="45443">
                  <c:v>-0.92285200000000001</c:v>
                </c:pt>
                <c:pt idx="45444">
                  <c:v>-0.93994100000000003</c:v>
                </c:pt>
                <c:pt idx="45445">
                  <c:v>-0.944824</c:v>
                </c:pt>
                <c:pt idx="45446">
                  <c:v>-0.95703099999999997</c:v>
                </c:pt>
                <c:pt idx="45447">
                  <c:v>-0.95947300000000002</c:v>
                </c:pt>
                <c:pt idx="45448">
                  <c:v>-0.96679700000000002</c:v>
                </c:pt>
                <c:pt idx="45449">
                  <c:v>-0.95703099999999997</c:v>
                </c:pt>
                <c:pt idx="45450">
                  <c:v>-0.96923800000000004</c:v>
                </c:pt>
                <c:pt idx="45451">
                  <c:v>-0.95703099999999997</c:v>
                </c:pt>
                <c:pt idx="45452">
                  <c:v>-0.96435499999999996</c:v>
                </c:pt>
                <c:pt idx="45453">
                  <c:v>-0.98388699999999996</c:v>
                </c:pt>
                <c:pt idx="45454">
                  <c:v>-0.95459000000000005</c:v>
                </c:pt>
                <c:pt idx="45455">
                  <c:v>-0.95459000000000005</c:v>
                </c:pt>
                <c:pt idx="45456">
                  <c:v>-0.93994100000000003</c:v>
                </c:pt>
                <c:pt idx="45457">
                  <c:v>-0.930176</c:v>
                </c:pt>
                <c:pt idx="45458">
                  <c:v>-0.92773399999999995</c:v>
                </c:pt>
                <c:pt idx="45459">
                  <c:v>-0.90576199999999996</c:v>
                </c:pt>
                <c:pt idx="45460">
                  <c:v>-0.90332000000000001</c:v>
                </c:pt>
                <c:pt idx="45461">
                  <c:v>-0.89843799999999996</c:v>
                </c:pt>
                <c:pt idx="45462">
                  <c:v>-0.87890599999999997</c:v>
                </c:pt>
                <c:pt idx="45463">
                  <c:v>-0.86181600000000003</c:v>
                </c:pt>
                <c:pt idx="45464">
                  <c:v>-0.86425799999999997</c:v>
                </c:pt>
                <c:pt idx="45465">
                  <c:v>-0.84228499999999995</c:v>
                </c:pt>
                <c:pt idx="45466">
                  <c:v>-0.86181600000000003</c:v>
                </c:pt>
                <c:pt idx="45467">
                  <c:v>-0.788574</c:v>
                </c:pt>
                <c:pt idx="45468">
                  <c:v>-0.77636700000000003</c:v>
                </c:pt>
                <c:pt idx="45469">
                  <c:v>-0.75683599999999995</c:v>
                </c:pt>
                <c:pt idx="45470">
                  <c:v>-0.72021500000000005</c:v>
                </c:pt>
                <c:pt idx="45471">
                  <c:v>-0.70800799999999997</c:v>
                </c:pt>
                <c:pt idx="45472">
                  <c:v>-0.68603499999999995</c:v>
                </c:pt>
                <c:pt idx="45473">
                  <c:v>-0.65429700000000002</c:v>
                </c:pt>
                <c:pt idx="45474">
                  <c:v>-0.64453099999999997</c:v>
                </c:pt>
                <c:pt idx="45475">
                  <c:v>-0.59326199999999996</c:v>
                </c:pt>
                <c:pt idx="45476">
                  <c:v>-0.60546900000000003</c:v>
                </c:pt>
                <c:pt idx="45477">
                  <c:v>-0.56396500000000005</c:v>
                </c:pt>
                <c:pt idx="45478">
                  <c:v>-0.53222700000000001</c:v>
                </c:pt>
                <c:pt idx="45479">
                  <c:v>-0.52490199999999998</c:v>
                </c:pt>
                <c:pt idx="45480">
                  <c:v>-0.48583999999999999</c:v>
                </c:pt>
                <c:pt idx="45481">
                  <c:v>-0.43945299999999998</c:v>
                </c:pt>
                <c:pt idx="45482">
                  <c:v>-0.42724600000000001</c:v>
                </c:pt>
                <c:pt idx="45483">
                  <c:v>-0.39550800000000003</c:v>
                </c:pt>
                <c:pt idx="45484">
                  <c:v>-0.37353500000000001</c:v>
                </c:pt>
                <c:pt idx="45485">
                  <c:v>-0.34912100000000001</c:v>
                </c:pt>
                <c:pt idx="45486">
                  <c:v>-0.29785200000000001</c:v>
                </c:pt>
                <c:pt idx="45487">
                  <c:v>-0.27343800000000001</c:v>
                </c:pt>
                <c:pt idx="45488">
                  <c:v>-0.229492</c:v>
                </c:pt>
                <c:pt idx="45489">
                  <c:v>-0.19042999999999999</c:v>
                </c:pt>
                <c:pt idx="45490">
                  <c:v>-0.17578099999999999</c:v>
                </c:pt>
                <c:pt idx="45491">
                  <c:v>-0.14160200000000001</c:v>
                </c:pt>
                <c:pt idx="45492">
                  <c:v>-0.10009800000000001</c:v>
                </c:pt>
                <c:pt idx="45493">
                  <c:v>-7.0800799999999997E-2</c:v>
                </c:pt>
                <c:pt idx="45494">
                  <c:v>2.1972700000000001E-2</c:v>
                </c:pt>
                <c:pt idx="45495">
                  <c:v>-2.4414100000000002E-3</c:v>
                </c:pt>
                <c:pt idx="45496">
                  <c:v>1.2207000000000001E-2</c:v>
                </c:pt>
                <c:pt idx="45497">
                  <c:v>6.3476599999999994E-2</c:v>
                </c:pt>
                <c:pt idx="45498">
                  <c:v>9.0331999999999996E-2</c:v>
                </c:pt>
                <c:pt idx="45499">
                  <c:v>0.114746</c:v>
                </c:pt>
                <c:pt idx="45500">
                  <c:v>0.163574</c:v>
                </c:pt>
                <c:pt idx="45501">
                  <c:v>0.18554699999999999</c:v>
                </c:pt>
                <c:pt idx="45502">
                  <c:v>0.222168</c:v>
                </c:pt>
                <c:pt idx="45503">
                  <c:v>0.246582</c:v>
                </c:pt>
                <c:pt idx="45504">
                  <c:v>0.28076200000000001</c:v>
                </c:pt>
                <c:pt idx="45505">
                  <c:v>0.32470700000000002</c:v>
                </c:pt>
                <c:pt idx="45506">
                  <c:v>0.34667999999999999</c:v>
                </c:pt>
                <c:pt idx="45507">
                  <c:v>0.42480499999999999</c:v>
                </c:pt>
                <c:pt idx="45508">
                  <c:v>0.41015600000000002</c:v>
                </c:pt>
                <c:pt idx="45509">
                  <c:v>0.44921899999999998</c:v>
                </c:pt>
                <c:pt idx="45510">
                  <c:v>0.46386699999999997</c:v>
                </c:pt>
                <c:pt idx="45511">
                  <c:v>0.49560500000000002</c:v>
                </c:pt>
                <c:pt idx="45512">
                  <c:v>0.52246099999999995</c:v>
                </c:pt>
                <c:pt idx="45513">
                  <c:v>0.55175799999999997</c:v>
                </c:pt>
                <c:pt idx="45514">
                  <c:v>0.56640599999999997</c:v>
                </c:pt>
                <c:pt idx="45515">
                  <c:v>0.60302699999999998</c:v>
                </c:pt>
                <c:pt idx="45516">
                  <c:v>0.63476600000000005</c:v>
                </c:pt>
                <c:pt idx="45517">
                  <c:v>0.67138699999999996</c:v>
                </c:pt>
                <c:pt idx="45518">
                  <c:v>0.69824200000000003</c:v>
                </c:pt>
                <c:pt idx="45519">
                  <c:v>0.710449</c:v>
                </c:pt>
                <c:pt idx="45520">
                  <c:v>0.74951199999999996</c:v>
                </c:pt>
                <c:pt idx="45521">
                  <c:v>0.77148399999999995</c:v>
                </c:pt>
                <c:pt idx="45522">
                  <c:v>0.80566400000000005</c:v>
                </c:pt>
                <c:pt idx="45523">
                  <c:v>0.80810499999999996</c:v>
                </c:pt>
                <c:pt idx="45524">
                  <c:v>0.82031200000000004</c:v>
                </c:pt>
                <c:pt idx="45525">
                  <c:v>0.86425799999999997</c:v>
                </c:pt>
                <c:pt idx="45526">
                  <c:v>0.87402299999999999</c:v>
                </c:pt>
                <c:pt idx="45527">
                  <c:v>0.89111300000000004</c:v>
                </c:pt>
                <c:pt idx="45528">
                  <c:v>0.90087899999999999</c:v>
                </c:pt>
                <c:pt idx="45529">
                  <c:v>0.92285200000000001</c:v>
                </c:pt>
                <c:pt idx="45530">
                  <c:v>0.92529300000000003</c:v>
                </c:pt>
                <c:pt idx="45531">
                  <c:v>0.95703099999999997</c:v>
                </c:pt>
                <c:pt idx="45532">
                  <c:v>0.96191400000000005</c:v>
                </c:pt>
                <c:pt idx="45533">
                  <c:v>0.96679700000000002</c:v>
                </c:pt>
                <c:pt idx="45534">
                  <c:v>0.99853499999999995</c:v>
                </c:pt>
                <c:pt idx="45535">
                  <c:v>1.01562</c:v>
                </c:pt>
                <c:pt idx="45536">
                  <c:v>0.99853499999999995</c:v>
                </c:pt>
                <c:pt idx="45537">
                  <c:v>1.02295</c:v>
                </c:pt>
                <c:pt idx="45538">
                  <c:v>1.02295</c:v>
                </c:pt>
                <c:pt idx="45539">
                  <c:v>1.0351600000000001</c:v>
                </c:pt>
                <c:pt idx="45540">
                  <c:v>1.0376000000000001</c:v>
                </c:pt>
                <c:pt idx="45541">
                  <c:v>1.0522499999999999</c:v>
                </c:pt>
                <c:pt idx="45542">
                  <c:v>1.0400400000000001</c:v>
                </c:pt>
                <c:pt idx="45543">
                  <c:v>1.0473600000000001</c:v>
                </c:pt>
                <c:pt idx="45544">
                  <c:v>1.0424800000000001</c:v>
                </c:pt>
                <c:pt idx="45545">
                  <c:v>1.0522499999999999</c:v>
                </c:pt>
                <c:pt idx="45546">
                  <c:v>0.99121099999999995</c:v>
                </c:pt>
                <c:pt idx="45547">
                  <c:v>1.0424800000000001</c:v>
                </c:pt>
                <c:pt idx="45548">
                  <c:v>1.03027</c:v>
                </c:pt>
                <c:pt idx="45549">
                  <c:v>1.02783</c:v>
                </c:pt>
                <c:pt idx="45550">
                  <c:v>1.03271</c:v>
                </c:pt>
                <c:pt idx="45551">
                  <c:v>1.03027</c:v>
                </c:pt>
                <c:pt idx="45552">
                  <c:v>1.02051</c:v>
                </c:pt>
                <c:pt idx="45553">
                  <c:v>1.00098</c:v>
                </c:pt>
                <c:pt idx="45554">
                  <c:v>1.00586</c:v>
                </c:pt>
                <c:pt idx="45555">
                  <c:v>1.00586</c:v>
                </c:pt>
                <c:pt idx="45556">
                  <c:v>0.98144500000000001</c:v>
                </c:pt>
                <c:pt idx="45557">
                  <c:v>0.96191400000000005</c:v>
                </c:pt>
                <c:pt idx="45558">
                  <c:v>0.94726600000000005</c:v>
                </c:pt>
                <c:pt idx="45559">
                  <c:v>0.93994100000000003</c:v>
                </c:pt>
                <c:pt idx="45560">
                  <c:v>0.92529300000000003</c:v>
                </c:pt>
                <c:pt idx="45561">
                  <c:v>0.90087899999999999</c:v>
                </c:pt>
                <c:pt idx="45562">
                  <c:v>0.88622999999999996</c:v>
                </c:pt>
                <c:pt idx="45563">
                  <c:v>0.86914100000000005</c:v>
                </c:pt>
                <c:pt idx="45564">
                  <c:v>0.83740199999999998</c:v>
                </c:pt>
                <c:pt idx="45565">
                  <c:v>0.82763699999999996</c:v>
                </c:pt>
                <c:pt idx="45566">
                  <c:v>0.80566400000000005</c:v>
                </c:pt>
                <c:pt idx="45567">
                  <c:v>0.788574</c:v>
                </c:pt>
                <c:pt idx="45568">
                  <c:v>0.76171900000000003</c:v>
                </c:pt>
                <c:pt idx="45569">
                  <c:v>0.73730499999999999</c:v>
                </c:pt>
                <c:pt idx="45570">
                  <c:v>0.72997999999999996</c:v>
                </c:pt>
                <c:pt idx="45571">
                  <c:v>0.70068399999999997</c:v>
                </c:pt>
                <c:pt idx="45572">
                  <c:v>0.66406200000000004</c:v>
                </c:pt>
                <c:pt idx="45573">
                  <c:v>0.65429700000000002</c:v>
                </c:pt>
                <c:pt idx="45574">
                  <c:v>0.59570299999999998</c:v>
                </c:pt>
                <c:pt idx="45575">
                  <c:v>0.60790999999999995</c:v>
                </c:pt>
                <c:pt idx="45576">
                  <c:v>0.58349600000000001</c:v>
                </c:pt>
                <c:pt idx="45577">
                  <c:v>0.52734400000000003</c:v>
                </c:pt>
                <c:pt idx="45578">
                  <c:v>0.50292999999999999</c:v>
                </c:pt>
                <c:pt idx="45579">
                  <c:v>0.46630899999999997</c:v>
                </c:pt>
                <c:pt idx="45580">
                  <c:v>0.44433600000000001</c:v>
                </c:pt>
                <c:pt idx="45581">
                  <c:v>0.40527299999999999</c:v>
                </c:pt>
                <c:pt idx="45582">
                  <c:v>0.37353500000000001</c:v>
                </c:pt>
                <c:pt idx="45583">
                  <c:v>0.35644500000000001</c:v>
                </c:pt>
                <c:pt idx="45584">
                  <c:v>0.32714799999999999</c:v>
                </c:pt>
                <c:pt idx="45585">
                  <c:v>0.30029299999999998</c:v>
                </c:pt>
                <c:pt idx="45586">
                  <c:v>0.26611299999999999</c:v>
                </c:pt>
                <c:pt idx="45587">
                  <c:v>0.244141</c:v>
                </c:pt>
                <c:pt idx="45588">
                  <c:v>0.20263700000000001</c:v>
                </c:pt>
                <c:pt idx="45589">
                  <c:v>0.14160200000000001</c:v>
                </c:pt>
                <c:pt idx="45590">
                  <c:v>0.13183600000000001</c:v>
                </c:pt>
                <c:pt idx="45591">
                  <c:v>9.7656199999999999E-2</c:v>
                </c:pt>
                <c:pt idx="45592">
                  <c:v>7.8125E-2</c:v>
                </c:pt>
                <c:pt idx="45593">
                  <c:v>5.1269500000000003E-2</c:v>
                </c:pt>
                <c:pt idx="45594">
                  <c:v>-2.4414100000000002E-3</c:v>
                </c:pt>
                <c:pt idx="45595">
                  <c:v>-1.7089799999999999E-2</c:v>
                </c:pt>
                <c:pt idx="45596">
                  <c:v>-7.3242199999999993E-2</c:v>
                </c:pt>
                <c:pt idx="45597">
                  <c:v>-8.0566399999999996E-2</c:v>
                </c:pt>
                <c:pt idx="45598">
                  <c:v>-0.124512</c:v>
                </c:pt>
                <c:pt idx="45599">
                  <c:v>-0.14160200000000001</c:v>
                </c:pt>
                <c:pt idx="45600">
                  <c:v>-0.17578099999999999</c:v>
                </c:pt>
                <c:pt idx="45601">
                  <c:v>-0.21484400000000001</c:v>
                </c:pt>
                <c:pt idx="45602">
                  <c:v>-0.25634800000000002</c:v>
                </c:pt>
                <c:pt idx="45603">
                  <c:v>-0.26855499999999999</c:v>
                </c:pt>
                <c:pt idx="45604">
                  <c:v>-0.30029299999999998</c:v>
                </c:pt>
                <c:pt idx="45605">
                  <c:v>-0.33691399999999999</c:v>
                </c:pt>
                <c:pt idx="45606">
                  <c:v>-0.37353500000000001</c:v>
                </c:pt>
                <c:pt idx="45607">
                  <c:v>-0.40283200000000002</c:v>
                </c:pt>
                <c:pt idx="45608">
                  <c:v>-0.42480499999999999</c:v>
                </c:pt>
                <c:pt idx="45609">
                  <c:v>-0.45654299999999998</c:v>
                </c:pt>
                <c:pt idx="45610">
                  <c:v>-0.47363300000000003</c:v>
                </c:pt>
                <c:pt idx="45611">
                  <c:v>-0.52734400000000003</c:v>
                </c:pt>
                <c:pt idx="45612">
                  <c:v>-0.54443399999999997</c:v>
                </c:pt>
                <c:pt idx="45613">
                  <c:v>-0.57128900000000005</c:v>
                </c:pt>
                <c:pt idx="45614">
                  <c:v>-0.58349600000000001</c:v>
                </c:pt>
                <c:pt idx="45615">
                  <c:v>-0.58837899999999999</c:v>
                </c:pt>
                <c:pt idx="45616">
                  <c:v>-0.63964799999999999</c:v>
                </c:pt>
                <c:pt idx="45617">
                  <c:v>-0.64453099999999997</c:v>
                </c:pt>
                <c:pt idx="45618">
                  <c:v>-0.68847700000000001</c:v>
                </c:pt>
                <c:pt idx="45619">
                  <c:v>-0.72265599999999997</c:v>
                </c:pt>
                <c:pt idx="45620">
                  <c:v>-0.73730499999999999</c:v>
                </c:pt>
                <c:pt idx="45621">
                  <c:v>-0.75439500000000004</c:v>
                </c:pt>
                <c:pt idx="45622">
                  <c:v>-0.77148399999999995</c:v>
                </c:pt>
                <c:pt idx="45623">
                  <c:v>-0.81054700000000002</c:v>
                </c:pt>
                <c:pt idx="45624">
                  <c:v>-0.81298800000000004</c:v>
                </c:pt>
                <c:pt idx="45625">
                  <c:v>-0.83252000000000004</c:v>
                </c:pt>
                <c:pt idx="45626">
                  <c:v>-0.86425799999999997</c:v>
                </c:pt>
                <c:pt idx="45627">
                  <c:v>-0.859375</c:v>
                </c:pt>
                <c:pt idx="45628">
                  <c:v>-0.89111300000000004</c:v>
                </c:pt>
                <c:pt idx="45629">
                  <c:v>-0.89111300000000004</c:v>
                </c:pt>
                <c:pt idx="45630">
                  <c:v>-0.90332000000000001</c:v>
                </c:pt>
                <c:pt idx="45631">
                  <c:v>-0.91308599999999995</c:v>
                </c:pt>
                <c:pt idx="45632">
                  <c:v>-0.9375</c:v>
                </c:pt>
                <c:pt idx="45633">
                  <c:v>-0.92773399999999995</c:v>
                </c:pt>
                <c:pt idx="45634">
                  <c:v>-0.93994100000000003</c:v>
                </c:pt>
                <c:pt idx="45635">
                  <c:v>-0.95459000000000005</c:v>
                </c:pt>
                <c:pt idx="45636">
                  <c:v>-0.94970699999999997</c:v>
                </c:pt>
                <c:pt idx="45637">
                  <c:v>-0.96679700000000002</c:v>
                </c:pt>
                <c:pt idx="45638">
                  <c:v>-0.96923800000000004</c:v>
                </c:pt>
                <c:pt idx="45639">
                  <c:v>-0.96923800000000004</c:v>
                </c:pt>
                <c:pt idx="45640">
                  <c:v>-0.96435499999999996</c:v>
                </c:pt>
                <c:pt idx="45641">
                  <c:v>-0.96435499999999996</c:v>
                </c:pt>
                <c:pt idx="45642">
                  <c:v>-0.97656200000000004</c:v>
                </c:pt>
                <c:pt idx="45643">
                  <c:v>-0.95459000000000005</c:v>
                </c:pt>
                <c:pt idx="45644">
                  <c:v>-0.96191400000000005</c:v>
                </c:pt>
                <c:pt idx="45645">
                  <c:v>-0.95703099999999997</c:v>
                </c:pt>
                <c:pt idx="45646">
                  <c:v>-0.96679700000000002</c:v>
                </c:pt>
                <c:pt idx="45647">
                  <c:v>-0.94726600000000005</c:v>
                </c:pt>
                <c:pt idx="45648">
                  <c:v>-0.93261700000000003</c:v>
                </c:pt>
                <c:pt idx="45649">
                  <c:v>-0.93505899999999997</c:v>
                </c:pt>
                <c:pt idx="45650">
                  <c:v>-0.92285200000000001</c:v>
                </c:pt>
                <c:pt idx="45651">
                  <c:v>-0.89355499999999999</c:v>
                </c:pt>
                <c:pt idx="45652">
                  <c:v>-0.88867200000000002</c:v>
                </c:pt>
                <c:pt idx="45653">
                  <c:v>-0.86914100000000005</c:v>
                </c:pt>
                <c:pt idx="45654">
                  <c:v>-0.88867200000000002</c:v>
                </c:pt>
                <c:pt idx="45655">
                  <c:v>-0.84960899999999995</c:v>
                </c:pt>
                <c:pt idx="45656">
                  <c:v>-0.83252000000000004</c:v>
                </c:pt>
                <c:pt idx="45657">
                  <c:v>-0.82275399999999999</c:v>
                </c:pt>
                <c:pt idx="45658">
                  <c:v>-0.80322300000000002</c:v>
                </c:pt>
                <c:pt idx="45659">
                  <c:v>-0.78369100000000003</c:v>
                </c:pt>
                <c:pt idx="45660">
                  <c:v>-0.76171900000000003</c:v>
                </c:pt>
                <c:pt idx="45661">
                  <c:v>-0.74218799999999996</c:v>
                </c:pt>
                <c:pt idx="45662">
                  <c:v>-0.71777299999999999</c:v>
                </c:pt>
                <c:pt idx="45663">
                  <c:v>-0.69335899999999995</c:v>
                </c:pt>
                <c:pt idx="45664">
                  <c:v>-0.66162100000000001</c:v>
                </c:pt>
                <c:pt idx="45665">
                  <c:v>-0.64209000000000005</c:v>
                </c:pt>
                <c:pt idx="45666">
                  <c:v>-0.62011700000000003</c:v>
                </c:pt>
                <c:pt idx="45667">
                  <c:v>-0.58593799999999996</c:v>
                </c:pt>
                <c:pt idx="45668">
                  <c:v>-0.56640599999999997</c:v>
                </c:pt>
                <c:pt idx="45669">
                  <c:v>-0.54199200000000003</c:v>
                </c:pt>
                <c:pt idx="45670">
                  <c:v>-0.51269500000000001</c:v>
                </c:pt>
                <c:pt idx="45671">
                  <c:v>-0.49804700000000002</c:v>
                </c:pt>
                <c:pt idx="45672">
                  <c:v>-0.46630899999999997</c:v>
                </c:pt>
                <c:pt idx="45673">
                  <c:v>-0.43457000000000001</c:v>
                </c:pt>
                <c:pt idx="45674">
                  <c:v>-0.400391</c:v>
                </c:pt>
                <c:pt idx="45675">
                  <c:v>-0.37353500000000001</c:v>
                </c:pt>
                <c:pt idx="45676">
                  <c:v>-0.32958999999999999</c:v>
                </c:pt>
                <c:pt idx="45677">
                  <c:v>-0.30761699999999997</c:v>
                </c:pt>
                <c:pt idx="45678">
                  <c:v>-0.27343800000000001</c:v>
                </c:pt>
                <c:pt idx="45679">
                  <c:v>-0.25146499999999999</c:v>
                </c:pt>
                <c:pt idx="45680">
                  <c:v>-0.20263700000000001</c:v>
                </c:pt>
                <c:pt idx="45681">
                  <c:v>-0.18798799999999999</c:v>
                </c:pt>
                <c:pt idx="45682">
                  <c:v>-0.13671900000000001</c:v>
                </c:pt>
                <c:pt idx="45683">
                  <c:v>-0.114746</c:v>
                </c:pt>
                <c:pt idx="45684">
                  <c:v>-9.2773400000000006E-2</c:v>
                </c:pt>
                <c:pt idx="45685">
                  <c:v>-5.8593800000000001E-2</c:v>
                </c:pt>
                <c:pt idx="45686">
                  <c:v>-1.2207000000000001E-2</c:v>
                </c:pt>
                <c:pt idx="45687">
                  <c:v>7.3242200000000002E-3</c:v>
                </c:pt>
                <c:pt idx="45688">
                  <c:v>5.1269500000000003E-2</c:v>
                </c:pt>
                <c:pt idx="45689">
                  <c:v>8.7890599999999999E-2</c:v>
                </c:pt>
                <c:pt idx="45690">
                  <c:v>0.109863</c:v>
                </c:pt>
                <c:pt idx="45691">
                  <c:v>0.146484</c:v>
                </c:pt>
                <c:pt idx="45692">
                  <c:v>0.18554699999999999</c:v>
                </c:pt>
                <c:pt idx="45693">
                  <c:v>0.20752000000000001</c:v>
                </c:pt>
                <c:pt idx="45694">
                  <c:v>0.239258</c:v>
                </c:pt>
                <c:pt idx="45695">
                  <c:v>0.28320299999999998</c:v>
                </c:pt>
                <c:pt idx="45696">
                  <c:v>0.305176</c:v>
                </c:pt>
                <c:pt idx="45697">
                  <c:v>0.33203100000000002</c:v>
                </c:pt>
                <c:pt idx="45698">
                  <c:v>0.36865199999999998</c:v>
                </c:pt>
                <c:pt idx="45699">
                  <c:v>0.40527299999999999</c:v>
                </c:pt>
                <c:pt idx="45700">
                  <c:v>0.42236299999999999</c:v>
                </c:pt>
                <c:pt idx="45701">
                  <c:v>0.44189499999999998</c:v>
                </c:pt>
                <c:pt idx="45702">
                  <c:v>0.50048800000000004</c:v>
                </c:pt>
                <c:pt idx="45703">
                  <c:v>0.51269500000000001</c:v>
                </c:pt>
                <c:pt idx="45704">
                  <c:v>0.53222700000000001</c:v>
                </c:pt>
                <c:pt idx="45705">
                  <c:v>0.56884800000000002</c:v>
                </c:pt>
                <c:pt idx="45706">
                  <c:v>0.59814500000000004</c:v>
                </c:pt>
                <c:pt idx="45707">
                  <c:v>0.632324</c:v>
                </c:pt>
                <c:pt idx="45708">
                  <c:v>0.64941400000000005</c:v>
                </c:pt>
                <c:pt idx="45709">
                  <c:v>0.67382799999999998</c:v>
                </c:pt>
                <c:pt idx="45710">
                  <c:v>0.71289100000000005</c:v>
                </c:pt>
                <c:pt idx="45711">
                  <c:v>0.72021500000000005</c:v>
                </c:pt>
                <c:pt idx="45712">
                  <c:v>0.75683599999999995</c:v>
                </c:pt>
                <c:pt idx="45713">
                  <c:v>0.77636700000000003</c:v>
                </c:pt>
                <c:pt idx="45714">
                  <c:v>0.80078099999999997</c:v>
                </c:pt>
                <c:pt idx="45715">
                  <c:v>0.80322300000000002</c:v>
                </c:pt>
                <c:pt idx="45716">
                  <c:v>0.84228499999999995</c:v>
                </c:pt>
                <c:pt idx="45717">
                  <c:v>0.84716800000000003</c:v>
                </c:pt>
                <c:pt idx="45718">
                  <c:v>0.87402299999999999</c:v>
                </c:pt>
                <c:pt idx="45719">
                  <c:v>0.89111300000000004</c:v>
                </c:pt>
                <c:pt idx="45720">
                  <c:v>0.90332000000000001</c:v>
                </c:pt>
                <c:pt idx="45721">
                  <c:v>0.92285200000000001</c:v>
                </c:pt>
                <c:pt idx="45722">
                  <c:v>0.93261700000000003</c:v>
                </c:pt>
                <c:pt idx="45723">
                  <c:v>0.95703099999999997</c:v>
                </c:pt>
                <c:pt idx="45724">
                  <c:v>0.94970699999999997</c:v>
                </c:pt>
                <c:pt idx="45725">
                  <c:v>1.02295</c:v>
                </c:pt>
                <c:pt idx="45726">
                  <c:v>0.98388699999999996</c:v>
                </c:pt>
                <c:pt idx="45727">
                  <c:v>0.98388699999999996</c:v>
                </c:pt>
                <c:pt idx="45728">
                  <c:v>0.98632799999999998</c:v>
                </c:pt>
                <c:pt idx="45729">
                  <c:v>1.0083</c:v>
                </c:pt>
                <c:pt idx="45730">
                  <c:v>1.03027</c:v>
                </c:pt>
                <c:pt idx="45731">
                  <c:v>1.01074</c:v>
                </c:pt>
                <c:pt idx="45732">
                  <c:v>1.02051</c:v>
                </c:pt>
                <c:pt idx="45733">
                  <c:v>1.02783</c:v>
                </c:pt>
                <c:pt idx="45734">
                  <c:v>1.01318</c:v>
                </c:pt>
                <c:pt idx="45735">
                  <c:v>1.0351600000000001</c:v>
                </c:pt>
                <c:pt idx="45736">
                  <c:v>0.95214799999999999</c:v>
                </c:pt>
                <c:pt idx="45737">
                  <c:v>1.03271</c:v>
                </c:pt>
                <c:pt idx="45738">
                  <c:v>1.01807</c:v>
                </c:pt>
                <c:pt idx="45739">
                  <c:v>1.01807</c:v>
                </c:pt>
                <c:pt idx="45740">
                  <c:v>1.02295</c:v>
                </c:pt>
                <c:pt idx="45741">
                  <c:v>1.02051</c:v>
                </c:pt>
                <c:pt idx="45742">
                  <c:v>1.02295</c:v>
                </c:pt>
                <c:pt idx="45743">
                  <c:v>0.99365199999999998</c:v>
                </c:pt>
                <c:pt idx="45744">
                  <c:v>0.99365199999999998</c:v>
                </c:pt>
                <c:pt idx="45745">
                  <c:v>0.98632799999999998</c:v>
                </c:pt>
                <c:pt idx="45746">
                  <c:v>0.97656200000000004</c:v>
                </c:pt>
                <c:pt idx="45747">
                  <c:v>0.95947300000000002</c:v>
                </c:pt>
                <c:pt idx="45748">
                  <c:v>0.94726600000000005</c:v>
                </c:pt>
                <c:pt idx="45749">
                  <c:v>0.944824</c:v>
                </c:pt>
                <c:pt idx="45750">
                  <c:v>0.92040999999999995</c:v>
                </c:pt>
                <c:pt idx="45751">
                  <c:v>0.91064500000000004</c:v>
                </c:pt>
                <c:pt idx="45752">
                  <c:v>0.88378900000000005</c:v>
                </c:pt>
                <c:pt idx="45753">
                  <c:v>0.87158199999999997</c:v>
                </c:pt>
                <c:pt idx="45754">
                  <c:v>0.86914100000000005</c:v>
                </c:pt>
                <c:pt idx="45755">
                  <c:v>0.83252000000000004</c:v>
                </c:pt>
                <c:pt idx="45756">
                  <c:v>0.82031200000000004</c:v>
                </c:pt>
                <c:pt idx="45757">
                  <c:v>0.80566400000000005</c:v>
                </c:pt>
                <c:pt idx="45758">
                  <c:v>0.78125</c:v>
                </c:pt>
                <c:pt idx="45759">
                  <c:v>0.75683599999999995</c:v>
                </c:pt>
                <c:pt idx="45760">
                  <c:v>0.73486300000000004</c:v>
                </c:pt>
                <c:pt idx="45761">
                  <c:v>0.72265599999999997</c:v>
                </c:pt>
                <c:pt idx="45762">
                  <c:v>0.68115199999999998</c:v>
                </c:pt>
                <c:pt idx="45763">
                  <c:v>0.66162100000000001</c:v>
                </c:pt>
                <c:pt idx="45764">
                  <c:v>0.64453099999999997</c:v>
                </c:pt>
                <c:pt idx="45765">
                  <c:v>0.62255899999999997</c:v>
                </c:pt>
                <c:pt idx="45766">
                  <c:v>0.58349600000000001</c:v>
                </c:pt>
                <c:pt idx="45767">
                  <c:v>0.554199</c:v>
                </c:pt>
                <c:pt idx="45768">
                  <c:v>0.52734400000000003</c:v>
                </c:pt>
                <c:pt idx="45769">
                  <c:v>0.51025399999999999</c:v>
                </c:pt>
                <c:pt idx="45770">
                  <c:v>0.46875</c:v>
                </c:pt>
                <c:pt idx="45771">
                  <c:v>0.44433600000000001</c:v>
                </c:pt>
                <c:pt idx="45772">
                  <c:v>0.40527299999999999</c:v>
                </c:pt>
                <c:pt idx="45773">
                  <c:v>0.400391</c:v>
                </c:pt>
                <c:pt idx="45774">
                  <c:v>0.35156199999999999</c:v>
                </c:pt>
                <c:pt idx="45775">
                  <c:v>0.34667999999999999</c:v>
                </c:pt>
                <c:pt idx="45776">
                  <c:v>0.27832000000000001</c:v>
                </c:pt>
                <c:pt idx="45777">
                  <c:v>0.27343800000000001</c:v>
                </c:pt>
                <c:pt idx="45778">
                  <c:v>0.231934</c:v>
                </c:pt>
                <c:pt idx="45779">
                  <c:v>0.21484400000000001</c:v>
                </c:pt>
                <c:pt idx="45780">
                  <c:v>0.166016</c:v>
                </c:pt>
                <c:pt idx="45781">
                  <c:v>0.146484</c:v>
                </c:pt>
                <c:pt idx="45782">
                  <c:v>0.10253900000000001</c:v>
                </c:pt>
                <c:pt idx="45783">
                  <c:v>6.3476599999999994E-2</c:v>
                </c:pt>
                <c:pt idx="45784">
                  <c:v>3.6621099999999997E-2</c:v>
                </c:pt>
                <c:pt idx="45785">
                  <c:v>1.2207000000000001E-2</c:v>
                </c:pt>
                <c:pt idx="45786">
                  <c:v>-2.6855500000000001E-2</c:v>
                </c:pt>
                <c:pt idx="45787">
                  <c:v>-6.1035199999999998E-2</c:v>
                </c:pt>
                <c:pt idx="45788">
                  <c:v>-8.5449200000000003E-2</c:v>
                </c:pt>
                <c:pt idx="45789">
                  <c:v>-0.12207</c:v>
                </c:pt>
                <c:pt idx="45790">
                  <c:v>-0.146484</c:v>
                </c:pt>
                <c:pt idx="45791">
                  <c:v>-0.18066399999999999</c:v>
                </c:pt>
                <c:pt idx="45792">
                  <c:v>-0.17333999999999999</c:v>
                </c:pt>
                <c:pt idx="45793">
                  <c:v>-0.24902299999999999</c:v>
                </c:pt>
                <c:pt idx="45794">
                  <c:v>-0.27099600000000001</c:v>
                </c:pt>
                <c:pt idx="45795">
                  <c:v>-0.28564499999999998</c:v>
                </c:pt>
                <c:pt idx="45796">
                  <c:v>-0.32958999999999999</c:v>
                </c:pt>
                <c:pt idx="45797">
                  <c:v>-0.37353500000000001</c:v>
                </c:pt>
                <c:pt idx="45798">
                  <c:v>-0.39550800000000003</c:v>
                </c:pt>
                <c:pt idx="45799">
                  <c:v>-0.42480499999999999</c:v>
                </c:pt>
                <c:pt idx="45800">
                  <c:v>-0.458984</c:v>
                </c:pt>
                <c:pt idx="45801">
                  <c:v>-0.48339799999999999</c:v>
                </c:pt>
                <c:pt idx="45802">
                  <c:v>-0.51269500000000001</c:v>
                </c:pt>
                <c:pt idx="45803">
                  <c:v>-0.546875</c:v>
                </c:pt>
                <c:pt idx="45804">
                  <c:v>-0.56640599999999997</c:v>
                </c:pt>
                <c:pt idx="45805">
                  <c:v>-0.59326199999999996</c:v>
                </c:pt>
                <c:pt idx="45806">
                  <c:v>-0.62988299999999997</c:v>
                </c:pt>
                <c:pt idx="45807">
                  <c:v>-0.625</c:v>
                </c:pt>
                <c:pt idx="45808">
                  <c:v>-0.67382799999999998</c:v>
                </c:pt>
                <c:pt idx="45809">
                  <c:v>-0.69335899999999995</c:v>
                </c:pt>
                <c:pt idx="45810">
                  <c:v>-0.71777299999999999</c:v>
                </c:pt>
                <c:pt idx="45811">
                  <c:v>-0.72265599999999997</c:v>
                </c:pt>
                <c:pt idx="45812">
                  <c:v>-0.75439500000000004</c:v>
                </c:pt>
                <c:pt idx="45813">
                  <c:v>-0.78125</c:v>
                </c:pt>
                <c:pt idx="45814">
                  <c:v>-0.80566400000000005</c:v>
                </c:pt>
                <c:pt idx="45815">
                  <c:v>-0.82519500000000001</c:v>
                </c:pt>
                <c:pt idx="45816">
                  <c:v>-0.82031200000000004</c:v>
                </c:pt>
                <c:pt idx="45817">
                  <c:v>-0.85449200000000003</c:v>
                </c:pt>
                <c:pt idx="45818">
                  <c:v>-0.87158199999999997</c:v>
                </c:pt>
                <c:pt idx="45819">
                  <c:v>-0.87402299999999999</c:v>
                </c:pt>
                <c:pt idx="45820">
                  <c:v>-0.88867200000000002</c:v>
                </c:pt>
                <c:pt idx="45821">
                  <c:v>-0.88867200000000002</c:v>
                </c:pt>
                <c:pt idx="45822">
                  <c:v>-0.91064500000000004</c:v>
                </c:pt>
                <c:pt idx="45823">
                  <c:v>-0.92040999999999995</c:v>
                </c:pt>
                <c:pt idx="45824">
                  <c:v>-0.91796900000000003</c:v>
                </c:pt>
                <c:pt idx="45825">
                  <c:v>-0.92285200000000001</c:v>
                </c:pt>
                <c:pt idx="45826">
                  <c:v>-0.93994100000000003</c:v>
                </c:pt>
                <c:pt idx="45827">
                  <c:v>-0.95459000000000005</c:v>
                </c:pt>
                <c:pt idx="45828">
                  <c:v>-0.95459000000000005</c:v>
                </c:pt>
                <c:pt idx="45829">
                  <c:v>-0.96435499999999996</c:v>
                </c:pt>
                <c:pt idx="45830">
                  <c:v>-0.97167999999999999</c:v>
                </c:pt>
                <c:pt idx="45831">
                  <c:v>-0.97167999999999999</c:v>
                </c:pt>
                <c:pt idx="45832">
                  <c:v>-0.95459000000000005</c:v>
                </c:pt>
                <c:pt idx="45833">
                  <c:v>-0.95703099999999997</c:v>
                </c:pt>
                <c:pt idx="45834">
                  <c:v>-0.96191400000000005</c:v>
                </c:pt>
                <c:pt idx="45835">
                  <c:v>-0.95459000000000005</c:v>
                </c:pt>
                <c:pt idx="45836">
                  <c:v>-0.96191400000000005</c:v>
                </c:pt>
                <c:pt idx="45837">
                  <c:v>-0.93505899999999997</c:v>
                </c:pt>
                <c:pt idx="45838">
                  <c:v>-0.944824</c:v>
                </c:pt>
                <c:pt idx="45839">
                  <c:v>-0.93261700000000003</c:v>
                </c:pt>
                <c:pt idx="45840">
                  <c:v>-0.92773399999999995</c:v>
                </c:pt>
                <c:pt idx="45841">
                  <c:v>-0.90332000000000001</c:v>
                </c:pt>
                <c:pt idx="45842">
                  <c:v>-0.89599600000000001</c:v>
                </c:pt>
                <c:pt idx="45843">
                  <c:v>-0.87402299999999999</c:v>
                </c:pt>
                <c:pt idx="45844">
                  <c:v>-0.88867200000000002</c:v>
                </c:pt>
                <c:pt idx="45845">
                  <c:v>-0.86914100000000005</c:v>
                </c:pt>
                <c:pt idx="45846">
                  <c:v>-0.83740199999999998</c:v>
                </c:pt>
                <c:pt idx="45847">
                  <c:v>-0.83496099999999995</c:v>
                </c:pt>
                <c:pt idx="45848">
                  <c:v>-0.81298800000000004</c:v>
                </c:pt>
                <c:pt idx="45849">
                  <c:v>-0.79101600000000005</c:v>
                </c:pt>
                <c:pt idx="45850">
                  <c:v>-0.77636700000000003</c:v>
                </c:pt>
                <c:pt idx="45851">
                  <c:v>-0.75927699999999998</c:v>
                </c:pt>
                <c:pt idx="45852">
                  <c:v>-0.73242200000000002</c:v>
                </c:pt>
                <c:pt idx="45853">
                  <c:v>-0.72265599999999997</c:v>
                </c:pt>
                <c:pt idx="45854">
                  <c:v>-0.68359400000000003</c:v>
                </c:pt>
                <c:pt idx="45855">
                  <c:v>-0.64941400000000005</c:v>
                </c:pt>
                <c:pt idx="45856">
                  <c:v>-0.62988299999999997</c:v>
                </c:pt>
                <c:pt idx="45857">
                  <c:v>-0.60546900000000003</c:v>
                </c:pt>
                <c:pt idx="45858">
                  <c:v>-0.57617200000000002</c:v>
                </c:pt>
                <c:pt idx="45859">
                  <c:v>-0.56152299999999999</c:v>
                </c:pt>
                <c:pt idx="45860">
                  <c:v>-0.53222700000000001</c:v>
                </c:pt>
                <c:pt idx="45861">
                  <c:v>-0.52246099999999995</c:v>
                </c:pt>
                <c:pt idx="45862">
                  <c:v>-0.45654299999999998</c:v>
                </c:pt>
                <c:pt idx="45863">
                  <c:v>-0.44921899999999998</c:v>
                </c:pt>
                <c:pt idx="45864">
                  <c:v>-0.41259800000000002</c:v>
                </c:pt>
                <c:pt idx="45865">
                  <c:v>-0.38818399999999997</c:v>
                </c:pt>
                <c:pt idx="45866">
                  <c:v>-0.35888700000000001</c:v>
                </c:pt>
                <c:pt idx="45867">
                  <c:v>-0.32958999999999999</c:v>
                </c:pt>
                <c:pt idx="45868">
                  <c:v>-0.28564499999999998</c:v>
                </c:pt>
                <c:pt idx="45869">
                  <c:v>-0.27587899999999999</c:v>
                </c:pt>
                <c:pt idx="45870">
                  <c:v>-0.234375</c:v>
                </c:pt>
                <c:pt idx="45871">
                  <c:v>-0.19531200000000001</c:v>
                </c:pt>
                <c:pt idx="45872">
                  <c:v>-0.15625</c:v>
                </c:pt>
                <c:pt idx="45873">
                  <c:v>-0.148926</c:v>
                </c:pt>
                <c:pt idx="45874">
                  <c:v>-0.10009800000000001</c:v>
                </c:pt>
                <c:pt idx="45875">
                  <c:v>-5.6152300000000002E-2</c:v>
                </c:pt>
                <c:pt idx="45876">
                  <c:v>-3.90625E-2</c:v>
                </c:pt>
                <c:pt idx="45877">
                  <c:v>2.4414100000000002E-3</c:v>
                </c:pt>
                <c:pt idx="45878">
                  <c:v>2.6855500000000001E-2</c:v>
                </c:pt>
                <c:pt idx="45879">
                  <c:v>8.3007800000000007E-2</c:v>
                </c:pt>
                <c:pt idx="45880">
                  <c:v>0.107422</c:v>
                </c:pt>
                <c:pt idx="45881">
                  <c:v>0.124512</c:v>
                </c:pt>
                <c:pt idx="45882">
                  <c:v>0.158691</c:v>
                </c:pt>
                <c:pt idx="45883">
                  <c:v>0.19531200000000001</c:v>
                </c:pt>
                <c:pt idx="45884">
                  <c:v>0.21972700000000001</c:v>
                </c:pt>
                <c:pt idx="45885">
                  <c:v>0.27099600000000001</c:v>
                </c:pt>
                <c:pt idx="45886">
                  <c:v>0.27587899999999999</c:v>
                </c:pt>
                <c:pt idx="45887">
                  <c:v>0.390625</c:v>
                </c:pt>
                <c:pt idx="45888">
                  <c:v>0.35400399999999999</c:v>
                </c:pt>
                <c:pt idx="45889">
                  <c:v>0.37841799999999998</c:v>
                </c:pt>
                <c:pt idx="45890">
                  <c:v>0.40771499999999999</c:v>
                </c:pt>
                <c:pt idx="45891">
                  <c:v>0.43945299999999998</c:v>
                </c:pt>
                <c:pt idx="45892">
                  <c:v>0.46386699999999997</c:v>
                </c:pt>
                <c:pt idx="45893">
                  <c:v>0.51757799999999998</c:v>
                </c:pt>
                <c:pt idx="45894">
                  <c:v>0.52490199999999998</c:v>
                </c:pt>
                <c:pt idx="45895">
                  <c:v>0.55175799999999997</c:v>
                </c:pt>
                <c:pt idx="45896">
                  <c:v>0.58105499999999999</c:v>
                </c:pt>
                <c:pt idx="45897">
                  <c:v>0.632324</c:v>
                </c:pt>
                <c:pt idx="45898">
                  <c:v>0.63964799999999999</c:v>
                </c:pt>
                <c:pt idx="45899">
                  <c:v>0.66894500000000001</c:v>
                </c:pt>
                <c:pt idx="45900">
                  <c:v>0.68603499999999995</c:v>
                </c:pt>
                <c:pt idx="45901">
                  <c:v>0.71777299999999999</c:v>
                </c:pt>
                <c:pt idx="45902">
                  <c:v>0.72753900000000005</c:v>
                </c:pt>
                <c:pt idx="45903">
                  <c:v>0.76171900000000003</c:v>
                </c:pt>
                <c:pt idx="45904">
                  <c:v>0.79345699999999997</c:v>
                </c:pt>
                <c:pt idx="45905">
                  <c:v>0.81542999999999999</c:v>
                </c:pt>
                <c:pt idx="45906">
                  <c:v>0.83740199999999998</c:v>
                </c:pt>
                <c:pt idx="45907">
                  <c:v>0.85693399999999997</c:v>
                </c:pt>
                <c:pt idx="45908">
                  <c:v>0.866699</c:v>
                </c:pt>
                <c:pt idx="45909">
                  <c:v>0.88867200000000002</c:v>
                </c:pt>
                <c:pt idx="45910">
                  <c:v>0.90332000000000001</c:v>
                </c:pt>
                <c:pt idx="45911">
                  <c:v>0.92529300000000003</c:v>
                </c:pt>
                <c:pt idx="45912">
                  <c:v>0.92285200000000001</c:v>
                </c:pt>
                <c:pt idx="45913">
                  <c:v>0.944824</c:v>
                </c:pt>
                <c:pt idx="45914">
                  <c:v>0.97167999999999999</c:v>
                </c:pt>
                <c:pt idx="45915">
                  <c:v>1.00098</c:v>
                </c:pt>
                <c:pt idx="45916">
                  <c:v>0.99121099999999995</c:v>
                </c:pt>
                <c:pt idx="45917">
                  <c:v>1.00342</c:v>
                </c:pt>
                <c:pt idx="45918">
                  <c:v>1.01318</c:v>
                </c:pt>
                <c:pt idx="45919">
                  <c:v>1.02783</c:v>
                </c:pt>
                <c:pt idx="45920">
                  <c:v>1.02295</c:v>
                </c:pt>
                <c:pt idx="45921">
                  <c:v>1.0376000000000001</c:v>
                </c:pt>
                <c:pt idx="45922">
                  <c:v>1.03271</c:v>
                </c:pt>
                <c:pt idx="45923">
                  <c:v>1.0400400000000001</c:v>
                </c:pt>
                <c:pt idx="45924">
                  <c:v>1.0351600000000001</c:v>
                </c:pt>
                <c:pt idx="45925">
                  <c:v>1.0620099999999999</c:v>
                </c:pt>
                <c:pt idx="45926">
                  <c:v>1.00342</c:v>
                </c:pt>
                <c:pt idx="45927">
                  <c:v>1.0546899999999999</c:v>
                </c:pt>
                <c:pt idx="45928">
                  <c:v>1.0620099999999999</c:v>
                </c:pt>
                <c:pt idx="45929">
                  <c:v>1.0351600000000001</c:v>
                </c:pt>
                <c:pt idx="45930">
                  <c:v>1.03271</c:v>
                </c:pt>
                <c:pt idx="45931">
                  <c:v>1.0376000000000001</c:v>
                </c:pt>
                <c:pt idx="45932">
                  <c:v>1.02783</c:v>
                </c:pt>
                <c:pt idx="45933">
                  <c:v>1.02783</c:v>
                </c:pt>
                <c:pt idx="45934">
                  <c:v>1.01074</c:v>
                </c:pt>
                <c:pt idx="45935">
                  <c:v>1.02295</c:v>
                </c:pt>
                <c:pt idx="45936">
                  <c:v>0.99609400000000003</c:v>
                </c:pt>
                <c:pt idx="45937">
                  <c:v>1.00342</c:v>
                </c:pt>
                <c:pt idx="45938">
                  <c:v>0.98388699999999996</c:v>
                </c:pt>
                <c:pt idx="45939">
                  <c:v>0.95459000000000005</c:v>
                </c:pt>
                <c:pt idx="45940">
                  <c:v>0.94726600000000005</c:v>
                </c:pt>
                <c:pt idx="45941">
                  <c:v>0.92285200000000001</c:v>
                </c:pt>
                <c:pt idx="45942">
                  <c:v>0.92529300000000003</c:v>
                </c:pt>
                <c:pt idx="45943">
                  <c:v>0.88867200000000002</c:v>
                </c:pt>
                <c:pt idx="45944">
                  <c:v>0.88867200000000002</c:v>
                </c:pt>
                <c:pt idx="45945">
                  <c:v>0.86914100000000005</c:v>
                </c:pt>
                <c:pt idx="45946">
                  <c:v>0.852051</c:v>
                </c:pt>
                <c:pt idx="45947">
                  <c:v>0.81542999999999999</c:v>
                </c:pt>
                <c:pt idx="45948">
                  <c:v>0.80322300000000002</c:v>
                </c:pt>
                <c:pt idx="45949">
                  <c:v>0.77880899999999997</c:v>
                </c:pt>
                <c:pt idx="45950">
                  <c:v>0.76415999999999995</c:v>
                </c:pt>
                <c:pt idx="45951">
                  <c:v>0.73730499999999999</c:v>
                </c:pt>
                <c:pt idx="45952">
                  <c:v>0.72021500000000005</c:v>
                </c:pt>
                <c:pt idx="45953">
                  <c:v>0.69091800000000003</c:v>
                </c:pt>
                <c:pt idx="45954">
                  <c:v>0.66894500000000001</c:v>
                </c:pt>
                <c:pt idx="45955">
                  <c:v>0.64697300000000002</c:v>
                </c:pt>
                <c:pt idx="45956">
                  <c:v>0.59570299999999998</c:v>
                </c:pt>
                <c:pt idx="45957">
                  <c:v>0.57861300000000004</c:v>
                </c:pt>
                <c:pt idx="45958">
                  <c:v>0.55664100000000005</c:v>
                </c:pt>
                <c:pt idx="45959">
                  <c:v>0.52734400000000003</c:v>
                </c:pt>
                <c:pt idx="45960">
                  <c:v>0.50781200000000004</c:v>
                </c:pt>
                <c:pt idx="45961">
                  <c:v>0.478516</c:v>
                </c:pt>
                <c:pt idx="45962">
                  <c:v>0.43945299999999998</c:v>
                </c:pt>
                <c:pt idx="45963">
                  <c:v>0.41259800000000002</c:v>
                </c:pt>
                <c:pt idx="45964">
                  <c:v>0.380859</c:v>
                </c:pt>
                <c:pt idx="45965">
                  <c:v>0.35400399999999999</c:v>
                </c:pt>
                <c:pt idx="45966">
                  <c:v>0.32714799999999999</c:v>
                </c:pt>
                <c:pt idx="45967">
                  <c:v>0.30761699999999997</c:v>
                </c:pt>
                <c:pt idx="45968">
                  <c:v>0.26367200000000002</c:v>
                </c:pt>
                <c:pt idx="45969">
                  <c:v>0.21240200000000001</c:v>
                </c:pt>
                <c:pt idx="45970">
                  <c:v>0.19042999999999999</c:v>
                </c:pt>
                <c:pt idx="45971">
                  <c:v>0.158691</c:v>
                </c:pt>
                <c:pt idx="45972">
                  <c:v>0.13183600000000001</c:v>
                </c:pt>
                <c:pt idx="45973">
                  <c:v>9.7656199999999999E-2</c:v>
                </c:pt>
                <c:pt idx="45974">
                  <c:v>7.3242199999999993E-2</c:v>
                </c:pt>
                <c:pt idx="45975">
                  <c:v>2.4414100000000001E-2</c:v>
                </c:pt>
                <c:pt idx="45976">
                  <c:v>-4.8828099999999996E-3</c:v>
                </c:pt>
                <c:pt idx="45977">
                  <c:v>-2.9296900000000001E-2</c:v>
                </c:pt>
                <c:pt idx="45978">
                  <c:v>-5.6152300000000002E-2</c:v>
                </c:pt>
                <c:pt idx="45979">
                  <c:v>-0.10009800000000001</c:v>
                </c:pt>
                <c:pt idx="45980">
                  <c:v>-0.112305</c:v>
                </c:pt>
                <c:pt idx="45981">
                  <c:v>-0.163574</c:v>
                </c:pt>
                <c:pt idx="45982">
                  <c:v>-0.18554699999999999</c:v>
                </c:pt>
                <c:pt idx="45983">
                  <c:v>-0.21484400000000001</c:v>
                </c:pt>
                <c:pt idx="45984">
                  <c:v>-0.25146499999999999</c:v>
                </c:pt>
                <c:pt idx="45985">
                  <c:v>-0.28076200000000001</c:v>
                </c:pt>
                <c:pt idx="45986">
                  <c:v>-0.31738300000000003</c:v>
                </c:pt>
                <c:pt idx="45987">
                  <c:v>-0.35888700000000001</c:v>
                </c:pt>
                <c:pt idx="45988">
                  <c:v>-0.38574199999999997</c:v>
                </c:pt>
                <c:pt idx="45989">
                  <c:v>-0.41503899999999999</c:v>
                </c:pt>
                <c:pt idx="45990">
                  <c:v>-0.43701200000000001</c:v>
                </c:pt>
                <c:pt idx="45991">
                  <c:v>-0.461426</c:v>
                </c:pt>
                <c:pt idx="45992">
                  <c:v>-0.49804700000000002</c:v>
                </c:pt>
                <c:pt idx="45993">
                  <c:v>-0.52246099999999995</c:v>
                </c:pt>
                <c:pt idx="45994">
                  <c:v>-0.55664100000000005</c:v>
                </c:pt>
                <c:pt idx="45995">
                  <c:v>-0.56884800000000002</c:v>
                </c:pt>
                <c:pt idx="45996">
                  <c:v>-0.59326199999999996</c:v>
                </c:pt>
                <c:pt idx="45997">
                  <c:v>-0.60790999999999995</c:v>
                </c:pt>
                <c:pt idx="45998">
                  <c:v>-0.63964799999999999</c:v>
                </c:pt>
                <c:pt idx="45999">
                  <c:v>-0.65917999999999999</c:v>
                </c:pt>
                <c:pt idx="46000">
                  <c:v>-0.70556600000000003</c:v>
                </c:pt>
                <c:pt idx="46001">
                  <c:v>-0.72509800000000002</c:v>
                </c:pt>
                <c:pt idx="46002">
                  <c:v>-0.74218799999999996</c:v>
                </c:pt>
                <c:pt idx="46003">
                  <c:v>-0.75683599999999995</c:v>
                </c:pt>
                <c:pt idx="46004">
                  <c:v>-0.788574</c:v>
                </c:pt>
                <c:pt idx="46005">
                  <c:v>-0.81298800000000004</c:v>
                </c:pt>
                <c:pt idx="46006">
                  <c:v>-0.82763699999999996</c:v>
                </c:pt>
                <c:pt idx="46007">
                  <c:v>-0.84472700000000001</c:v>
                </c:pt>
                <c:pt idx="46008">
                  <c:v>-0.87646500000000005</c:v>
                </c:pt>
                <c:pt idx="46009">
                  <c:v>-0.85693399999999997</c:v>
                </c:pt>
                <c:pt idx="46010">
                  <c:v>-0.87646500000000005</c:v>
                </c:pt>
                <c:pt idx="46011">
                  <c:v>-0.89111300000000004</c:v>
                </c:pt>
                <c:pt idx="46012">
                  <c:v>-0.90820299999999998</c:v>
                </c:pt>
                <c:pt idx="46013">
                  <c:v>-0.91552699999999998</c:v>
                </c:pt>
                <c:pt idx="46014">
                  <c:v>-0.91796900000000003</c:v>
                </c:pt>
                <c:pt idx="46015">
                  <c:v>-0.9375</c:v>
                </c:pt>
                <c:pt idx="46016">
                  <c:v>-0.93994100000000003</c:v>
                </c:pt>
                <c:pt idx="46017">
                  <c:v>-0.94238299999999997</c:v>
                </c:pt>
                <c:pt idx="46018">
                  <c:v>-0.95703099999999997</c:v>
                </c:pt>
                <c:pt idx="46019">
                  <c:v>-0.94238299999999997</c:v>
                </c:pt>
                <c:pt idx="46020">
                  <c:v>-0.96923800000000004</c:v>
                </c:pt>
                <c:pt idx="46021">
                  <c:v>-0.96435499999999996</c:v>
                </c:pt>
                <c:pt idx="46022">
                  <c:v>-0.98144500000000001</c:v>
                </c:pt>
                <c:pt idx="46023">
                  <c:v>-0.98144500000000001</c:v>
                </c:pt>
                <c:pt idx="46024">
                  <c:v>-0.96191400000000005</c:v>
                </c:pt>
                <c:pt idx="46025">
                  <c:v>-0.96679700000000002</c:v>
                </c:pt>
                <c:pt idx="46026">
                  <c:v>-0.95703099999999997</c:v>
                </c:pt>
                <c:pt idx="46027">
                  <c:v>-0.95214799999999999</c:v>
                </c:pt>
                <c:pt idx="46028">
                  <c:v>-0.92773399999999995</c:v>
                </c:pt>
                <c:pt idx="46029">
                  <c:v>-0.944824</c:v>
                </c:pt>
                <c:pt idx="46030">
                  <c:v>-0.92529300000000003</c:v>
                </c:pt>
                <c:pt idx="46031">
                  <c:v>-0.92773399999999995</c:v>
                </c:pt>
                <c:pt idx="46032">
                  <c:v>-0.90820299999999998</c:v>
                </c:pt>
                <c:pt idx="46033">
                  <c:v>-0.90087899999999999</c:v>
                </c:pt>
                <c:pt idx="46034">
                  <c:v>-0.87890599999999997</c:v>
                </c:pt>
                <c:pt idx="46035">
                  <c:v>-0.859375</c:v>
                </c:pt>
                <c:pt idx="46036">
                  <c:v>-0.86425799999999997</c:v>
                </c:pt>
                <c:pt idx="46037">
                  <c:v>-0.83740199999999998</c:v>
                </c:pt>
                <c:pt idx="46038">
                  <c:v>-0.84472700000000001</c:v>
                </c:pt>
                <c:pt idx="46039">
                  <c:v>-0.80078099999999997</c:v>
                </c:pt>
                <c:pt idx="46040">
                  <c:v>-0.77148399999999995</c:v>
                </c:pt>
                <c:pt idx="46041">
                  <c:v>-0.76415999999999995</c:v>
                </c:pt>
                <c:pt idx="46042">
                  <c:v>-0.75683599999999995</c:v>
                </c:pt>
                <c:pt idx="46043">
                  <c:v>-0.71777299999999999</c:v>
                </c:pt>
                <c:pt idx="46044">
                  <c:v>-0.71533199999999997</c:v>
                </c:pt>
                <c:pt idx="46045">
                  <c:v>-0.68603499999999995</c:v>
                </c:pt>
                <c:pt idx="46046">
                  <c:v>-0.66162100000000001</c:v>
                </c:pt>
                <c:pt idx="46047">
                  <c:v>-0.617676</c:v>
                </c:pt>
                <c:pt idx="46048">
                  <c:v>-0.60302699999999998</c:v>
                </c:pt>
                <c:pt idx="46049">
                  <c:v>-0.57617200000000002</c:v>
                </c:pt>
                <c:pt idx="46050">
                  <c:v>-0.54931600000000003</c:v>
                </c:pt>
                <c:pt idx="46051">
                  <c:v>-0.53710899999999995</c:v>
                </c:pt>
                <c:pt idx="46052">
                  <c:v>-0.50048800000000004</c:v>
                </c:pt>
                <c:pt idx="46053">
                  <c:v>-0.47119100000000003</c:v>
                </c:pt>
                <c:pt idx="46054">
                  <c:v>-0.43945299999999998</c:v>
                </c:pt>
                <c:pt idx="46055">
                  <c:v>-0.40771499999999999</c:v>
                </c:pt>
                <c:pt idx="46056">
                  <c:v>-0.38574199999999997</c:v>
                </c:pt>
                <c:pt idx="46057">
                  <c:v>-0.36132799999999998</c:v>
                </c:pt>
                <c:pt idx="46058">
                  <c:v>-0.32714799999999999</c:v>
                </c:pt>
                <c:pt idx="46059">
                  <c:v>-0.28076200000000001</c:v>
                </c:pt>
                <c:pt idx="46060">
                  <c:v>-0.24902299999999999</c:v>
                </c:pt>
                <c:pt idx="46061">
                  <c:v>-0.21240200000000001</c:v>
                </c:pt>
                <c:pt idx="46062">
                  <c:v>-0.18798799999999999</c:v>
                </c:pt>
                <c:pt idx="46063">
                  <c:v>-0.15625</c:v>
                </c:pt>
                <c:pt idx="46064">
                  <c:v>-0.114746</c:v>
                </c:pt>
                <c:pt idx="46065">
                  <c:v>-8.3007800000000007E-2</c:v>
                </c:pt>
                <c:pt idx="46066">
                  <c:v>-6.1035199999999998E-2</c:v>
                </c:pt>
                <c:pt idx="46067">
                  <c:v>-2.1972700000000001E-2</c:v>
                </c:pt>
                <c:pt idx="46068">
                  <c:v>7.3242200000000002E-3</c:v>
                </c:pt>
                <c:pt idx="46069">
                  <c:v>4.39453E-2</c:v>
                </c:pt>
                <c:pt idx="46070">
                  <c:v>6.5918000000000004E-2</c:v>
                </c:pt>
                <c:pt idx="46071">
                  <c:v>0.10253900000000001</c:v>
                </c:pt>
                <c:pt idx="46072">
                  <c:v>0.13671900000000001</c:v>
                </c:pt>
                <c:pt idx="46073">
                  <c:v>0.17089799999999999</c:v>
                </c:pt>
                <c:pt idx="46074">
                  <c:v>0.20263700000000001</c:v>
                </c:pt>
                <c:pt idx="46075">
                  <c:v>0.21240200000000001</c:v>
                </c:pt>
                <c:pt idx="46076">
                  <c:v>0.25146499999999999</c:v>
                </c:pt>
                <c:pt idx="46077">
                  <c:v>0.37841799999999998</c:v>
                </c:pt>
                <c:pt idx="46078">
                  <c:v>0.33447300000000002</c:v>
                </c:pt>
                <c:pt idx="46079">
                  <c:v>0.36621100000000001</c:v>
                </c:pt>
                <c:pt idx="46080">
                  <c:v>0.39306600000000003</c:v>
                </c:pt>
                <c:pt idx="46081">
                  <c:v>0.41748000000000002</c:v>
                </c:pt>
                <c:pt idx="46082">
                  <c:v>0.44433600000000001</c:v>
                </c:pt>
                <c:pt idx="46083">
                  <c:v>0.47363300000000003</c:v>
                </c:pt>
                <c:pt idx="46084">
                  <c:v>0.51513699999999996</c:v>
                </c:pt>
                <c:pt idx="46085">
                  <c:v>0.539551</c:v>
                </c:pt>
                <c:pt idx="46086">
                  <c:v>0.554199</c:v>
                </c:pt>
                <c:pt idx="46087">
                  <c:v>0.59326199999999996</c:v>
                </c:pt>
                <c:pt idx="46088">
                  <c:v>0.61523399999999995</c:v>
                </c:pt>
                <c:pt idx="46089">
                  <c:v>0.65185499999999996</c:v>
                </c:pt>
                <c:pt idx="46090">
                  <c:v>0.66894500000000001</c:v>
                </c:pt>
                <c:pt idx="46091">
                  <c:v>0.69335899999999995</c:v>
                </c:pt>
                <c:pt idx="46092">
                  <c:v>0.73730499999999999</c:v>
                </c:pt>
                <c:pt idx="46093">
                  <c:v>0.72509800000000002</c:v>
                </c:pt>
                <c:pt idx="46094">
                  <c:v>0.77148399999999995</c:v>
                </c:pt>
                <c:pt idx="46095">
                  <c:v>0.79834000000000005</c:v>
                </c:pt>
                <c:pt idx="46096">
                  <c:v>0.81542999999999999</c:v>
                </c:pt>
                <c:pt idx="46097">
                  <c:v>0.83496099999999995</c:v>
                </c:pt>
                <c:pt idx="46098">
                  <c:v>0.852051</c:v>
                </c:pt>
                <c:pt idx="46099">
                  <c:v>0.87890599999999997</c:v>
                </c:pt>
                <c:pt idx="46100">
                  <c:v>0.87890599999999997</c:v>
                </c:pt>
                <c:pt idx="46101">
                  <c:v>0.90332000000000001</c:v>
                </c:pt>
                <c:pt idx="46102">
                  <c:v>0.93505899999999997</c:v>
                </c:pt>
                <c:pt idx="46103">
                  <c:v>0.92773399999999995</c:v>
                </c:pt>
                <c:pt idx="46104">
                  <c:v>0.95459000000000005</c:v>
                </c:pt>
                <c:pt idx="46105">
                  <c:v>0.97900399999999999</c:v>
                </c:pt>
                <c:pt idx="46106">
                  <c:v>0.97167999999999999</c:v>
                </c:pt>
                <c:pt idx="46107">
                  <c:v>0.98144500000000001</c:v>
                </c:pt>
                <c:pt idx="46108">
                  <c:v>1.00342</c:v>
                </c:pt>
                <c:pt idx="46109">
                  <c:v>0.99853499999999995</c:v>
                </c:pt>
                <c:pt idx="46110">
                  <c:v>1.00098</c:v>
                </c:pt>
                <c:pt idx="46111">
                  <c:v>1.02295</c:v>
                </c:pt>
                <c:pt idx="46112">
                  <c:v>1.03027</c:v>
                </c:pt>
                <c:pt idx="46113">
                  <c:v>1.02051</c:v>
                </c:pt>
                <c:pt idx="46114">
                  <c:v>1.0376000000000001</c:v>
                </c:pt>
                <c:pt idx="46115">
                  <c:v>1.02539</c:v>
                </c:pt>
                <c:pt idx="46116">
                  <c:v>1.0376000000000001</c:v>
                </c:pt>
                <c:pt idx="46117">
                  <c:v>1.0351600000000001</c:v>
                </c:pt>
                <c:pt idx="46118">
                  <c:v>0.99853499999999995</c:v>
                </c:pt>
                <c:pt idx="46119">
                  <c:v>1.02783</c:v>
                </c:pt>
                <c:pt idx="46120">
                  <c:v>1.01807</c:v>
                </c:pt>
                <c:pt idx="46121">
                  <c:v>1.02539</c:v>
                </c:pt>
                <c:pt idx="46122">
                  <c:v>1.03271</c:v>
                </c:pt>
                <c:pt idx="46123">
                  <c:v>1.01807</c:v>
                </c:pt>
                <c:pt idx="46124">
                  <c:v>1.01318</c:v>
                </c:pt>
                <c:pt idx="46125">
                  <c:v>0.99609400000000003</c:v>
                </c:pt>
                <c:pt idx="46126">
                  <c:v>0.99121099999999995</c:v>
                </c:pt>
                <c:pt idx="46127">
                  <c:v>0.99853499999999995</c:v>
                </c:pt>
                <c:pt idx="46128">
                  <c:v>0.96679700000000002</c:v>
                </c:pt>
                <c:pt idx="46129">
                  <c:v>0.96679700000000002</c:v>
                </c:pt>
                <c:pt idx="46130">
                  <c:v>0.94726600000000005</c:v>
                </c:pt>
                <c:pt idx="46131">
                  <c:v>0.92040999999999995</c:v>
                </c:pt>
                <c:pt idx="46132">
                  <c:v>0.91064500000000004</c:v>
                </c:pt>
                <c:pt idx="46133">
                  <c:v>0.90087899999999999</c:v>
                </c:pt>
                <c:pt idx="46134">
                  <c:v>0.89599600000000001</c:v>
                </c:pt>
                <c:pt idx="46135">
                  <c:v>0.88622999999999996</c:v>
                </c:pt>
                <c:pt idx="46136">
                  <c:v>0.84228499999999995</c:v>
                </c:pt>
                <c:pt idx="46137">
                  <c:v>0.82763699999999996</c:v>
                </c:pt>
                <c:pt idx="46138">
                  <c:v>0.80810499999999996</c:v>
                </c:pt>
                <c:pt idx="46139">
                  <c:v>0.788574</c:v>
                </c:pt>
                <c:pt idx="46140">
                  <c:v>0.77148399999999995</c:v>
                </c:pt>
                <c:pt idx="46141">
                  <c:v>0.75195299999999998</c:v>
                </c:pt>
                <c:pt idx="46142">
                  <c:v>0.72265599999999997</c:v>
                </c:pt>
                <c:pt idx="46143">
                  <c:v>0.69824200000000003</c:v>
                </c:pt>
                <c:pt idx="46144">
                  <c:v>0.67871099999999995</c:v>
                </c:pt>
                <c:pt idx="46145">
                  <c:v>0.65429700000000002</c:v>
                </c:pt>
                <c:pt idx="46146">
                  <c:v>0.59570299999999998</c:v>
                </c:pt>
                <c:pt idx="46147">
                  <c:v>0.59570299999999998</c:v>
                </c:pt>
                <c:pt idx="46148">
                  <c:v>0.56884800000000002</c:v>
                </c:pt>
                <c:pt idx="46149">
                  <c:v>0.546875</c:v>
                </c:pt>
                <c:pt idx="46150">
                  <c:v>0.51513699999999996</c:v>
                </c:pt>
                <c:pt idx="46151">
                  <c:v>0.48583999999999999</c:v>
                </c:pt>
                <c:pt idx="46152">
                  <c:v>0.461426</c:v>
                </c:pt>
                <c:pt idx="46153">
                  <c:v>0.43457000000000001</c:v>
                </c:pt>
                <c:pt idx="46154">
                  <c:v>0.39550800000000003</c:v>
                </c:pt>
                <c:pt idx="46155">
                  <c:v>0.37841799999999998</c:v>
                </c:pt>
                <c:pt idx="46156">
                  <c:v>0.33691399999999999</c:v>
                </c:pt>
                <c:pt idx="46157">
                  <c:v>0.30761699999999997</c:v>
                </c:pt>
                <c:pt idx="46158">
                  <c:v>0.28564499999999998</c:v>
                </c:pt>
                <c:pt idx="46159">
                  <c:v>0.25146499999999999</c:v>
                </c:pt>
                <c:pt idx="46160">
                  <c:v>0.224609</c:v>
                </c:pt>
                <c:pt idx="46161">
                  <c:v>0.17333999999999999</c:v>
                </c:pt>
                <c:pt idx="46162">
                  <c:v>0.153809</c:v>
                </c:pt>
                <c:pt idx="46163">
                  <c:v>0.114746</c:v>
                </c:pt>
                <c:pt idx="46164">
                  <c:v>8.3007800000000007E-2</c:v>
                </c:pt>
                <c:pt idx="46165">
                  <c:v>6.5918000000000004E-2</c:v>
                </c:pt>
                <c:pt idx="46166">
                  <c:v>2.9296900000000001E-2</c:v>
                </c:pt>
                <c:pt idx="46167">
                  <c:v>-7.3242200000000002E-3</c:v>
                </c:pt>
                <c:pt idx="46168">
                  <c:v>-4.39453E-2</c:v>
                </c:pt>
                <c:pt idx="46169">
                  <c:v>-7.5683600000000004E-2</c:v>
                </c:pt>
                <c:pt idx="46170">
                  <c:v>-0.119629</c:v>
                </c:pt>
                <c:pt idx="46171">
                  <c:v>-0.13183600000000001</c:v>
                </c:pt>
                <c:pt idx="46172">
                  <c:v>-0.161133</c:v>
                </c:pt>
                <c:pt idx="46173">
                  <c:v>-0.19775400000000001</c:v>
                </c:pt>
                <c:pt idx="46174">
                  <c:v>-0.20019500000000001</c:v>
                </c:pt>
                <c:pt idx="46175">
                  <c:v>-0.27099600000000001</c:v>
                </c:pt>
                <c:pt idx="46176">
                  <c:v>-0.28808600000000001</c:v>
                </c:pt>
                <c:pt idx="46177">
                  <c:v>-0.31738300000000003</c:v>
                </c:pt>
                <c:pt idx="46178">
                  <c:v>-0.35888700000000001</c:v>
                </c:pt>
                <c:pt idx="46179">
                  <c:v>-0.380859</c:v>
                </c:pt>
                <c:pt idx="46180">
                  <c:v>-0.41503899999999999</c:v>
                </c:pt>
                <c:pt idx="46181">
                  <c:v>-0.43457000000000001</c:v>
                </c:pt>
                <c:pt idx="46182">
                  <c:v>-0.46630899999999997</c:v>
                </c:pt>
                <c:pt idx="46183">
                  <c:v>-0.49316399999999999</c:v>
                </c:pt>
                <c:pt idx="46184">
                  <c:v>-0.53710899999999995</c:v>
                </c:pt>
                <c:pt idx="46185">
                  <c:v>-0.54931600000000003</c:v>
                </c:pt>
                <c:pt idx="46186">
                  <c:v>-0.59326199999999996</c:v>
                </c:pt>
                <c:pt idx="46187">
                  <c:v>-0.58837899999999999</c:v>
                </c:pt>
                <c:pt idx="46188">
                  <c:v>-0.625</c:v>
                </c:pt>
                <c:pt idx="46189">
                  <c:v>-0.64941400000000005</c:v>
                </c:pt>
                <c:pt idx="46190">
                  <c:v>-0.67627000000000004</c:v>
                </c:pt>
                <c:pt idx="46191">
                  <c:v>-0.703125</c:v>
                </c:pt>
                <c:pt idx="46192">
                  <c:v>-0.72509800000000002</c:v>
                </c:pt>
                <c:pt idx="46193">
                  <c:v>-0.73486300000000004</c:v>
                </c:pt>
                <c:pt idx="46194">
                  <c:v>-0.77636700000000003</c:v>
                </c:pt>
                <c:pt idx="46195">
                  <c:v>-0.77636700000000003</c:v>
                </c:pt>
                <c:pt idx="46196">
                  <c:v>-0.82031200000000004</c:v>
                </c:pt>
                <c:pt idx="46197">
                  <c:v>-0.83496099999999995</c:v>
                </c:pt>
                <c:pt idx="46198">
                  <c:v>-0.84960899999999995</c:v>
                </c:pt>
                <c:pt idx="46199">
                  <c:v>-0.86425799999999997</c:v>
                </c:pt>
                <c:pt idx="46200">
                  <c:v>-0.88134800000000002</c:v>
                </c:pt>
                <c:pt idx="46201">
                  <c:v>-0.88867200000000002</c:v>
                </c:pt>
                <c:pt idx="46202">
                  <c:v>-0.90332000000000001</c:v>
                </c:pt>
                <c:pt idx="46203">
                  <c:v>-0.91552699999999998</c:v>
                </c:pt>
                <c:pt idx="46204">
                  <c:v>-0.92773399999999995</c:v>
                </c:pt>
                <c:pt idx="46205">
                  <c:v>-0.92773399999999995</c:v>
                </c:pt>
                <c:pt idx="46206">
                  <c:v>-0.95703099999999997</c:v>
                </c:pt>
                <c:pt idx="46207">
                  <c:v>-0.944824</c:v>
                </c:pt>
                <c:pt idx="46208">
                  <c:v>-0.95947300000000002</c:v>
                </c:pt>
                <c:pt idx="46209">
                  <c:v>-0.95459000000000005</c:v>
                </c:pt>
                <c:pt idx="46210">
                  <c:v>-0.97167999999999999</c:v>
                </c:pt>
                <c:pt idx="46211">
                  <c:v>-0.97167999999999999</c:v>
                </c:pt>
                <c:pt idx="46212">
                  <c:v>-0.97167999999999999</c:v>
                </c:pt>
                <c:pt idx="46213">
                  <c:v>-0.97900399999999999</c:v>
                </c:pt>
                <c:pt idx="46214">
                  <c:v>-0.97656200000000004</c:v>
                </c:pt>
                <c:pt idx="46215">
                  <c:v>-0.96435499999999996</c:v>
                </c:pt>
                <c:pt idx="46216">
                  <c:v>-0.97412100000000001</c:v>
                </c:pt>
                <c:pt idx="46217">
                  <c:v>-0.96435499999999996</c:v>
                </c:pt>
                <c:pt idx="46218">
                  <c:v>-0.95703099999999997</c:v>
                </c:pt>
                <c:pt idx="46219">
                  <c:v>-0.95459000000000005</c:v>
                </c:pt>
                <c:pt idx="46220">
                  <c:v>-0.94726600000000005</c:v>
                </c:pt>
                <c:pt idx="46221">
                  <c:v>-0.93994100000000003</c:v>
                </c:pt>
                <c:pt idx="46222">
                  <c:v>-0.92529300000000003</c:v>
                </c:pt>
                <c:pt idx="46223">
                  <c:v>-0.92040999999999995</c:v>
                </c:pt>
                <c:pt idx="46224">
                  <c:v>-0.90332000000000001</c:v>
                </c:pt>
                <c:pt idx="46225">
                  <c:v>-0.89111300000000004</c:v>
                </c:pt>
                <c:pt idx="46226">
                  <c:v>-0.90576199999999996</c:v>
                </c:pt>
                <c:pt idx="46227">
                  <c:v>-0.859375</c:v>
                </c:pt>
                <c:pt idx="46228">
                  <c:v>-0.866699</c:v>
                </c:pt>
                <c:pt idx="46229">
                  <c:v>-0.82519500000000001</c:v>
                </c:pt>
                <c:pt idx="46230">
                  <c:v>-0.81787100000000001</c:v>
                </c:pt>
                <c:pt idx="46231">
                  <c:v>-0.79589799999999999</c:v>
                </c:pt>
                <c:pt idx="46232">
                  <c:v>-0.77880899999999997</c:v>
                </c:pt>
                <c:pt idx="46233">
                  <c:v>-0.75927699999999998</c:v>
                </c:pt>
                <c:pt idx="46234">
                  <c:v>-0.72509800000000002</c:v>
                </c:pt>
                <c:pt idx="46235">
                  <c:v>-0.70068399999999997</c:v>
                </c:pt>
                <c:pt idx="46236">
                  <c:v>-0.68847700000000001</c:v>
                </c:pt>
                <c:pt idx="46237">
                  <c:v>-0.67627000000000004</c:v>
                </c:pt>
                <c:pt idx="46238">
                  <c:v>-0.63476600000000005</c:v>
                </c:pt>
                <c:pt idx="46239">
                  <c:v>-0.617676</c:v>
                </c:pt>
                <c:pt idx="46240">
                  <c:v>-0.58837899999999999</c:v>
                </c:pt>
                <c:pt idx="46241">
                  <c:v>-0.53466800000000003</c:v>
                </c:pt>
                <c:pt idx="46242">
                  <c:v>-0.52734400000000003</c:v>
                </c:pt>
                <c:pt idx="46243">
                  <c:v>-0.50048800000000004</c:v>
                </c:pt>
                <c:pt idx="46244">
                  <c:v>-0.48828100000000002</c:v>
                </c:pt>
                <c:pt idx="46245">
                  <c:v>-0.44921899999999998</c:v>
                </c:pt>
                <c:pt idx="46246">
                  <c:v>-0.42236299999999999</c:v>
                </c:pt>
                <c:pt idx="46247">
                  <c:v>-0.397949</c:v>
                </c:pt>
                <c:pt idx="46248">
                  <c:v>-0.34179700000000002</c:v>
                </c:pt>
                <c:pt idx="46249">
                  <c:v>-0.32470700000000002</c:v>
                </c:pt>
                <c:pt idx="46250">
                  <c:v>-0.29052699999999998</c:v>
                </c:pt>
                <c:pt idx="46251">
                  <c:v>-0.25634800000000002</c:v>
                </c:pt>
                <c:pt idx="46252">
                  <c:v>-0.227051</c:v>
                </c:pt>
                <c:pt idx="46253">
                  <c:v>-0.20019500000000001</c:v>
                </c:pt>
                <c:pt idx="46254">
                  <c:v>-0.13183600000000001</c:v>
                </c:pt>
                <c:pt idx="46255">
                  <c:v>-0.13427700000000001</c:v>
                </c:pt>
                <c:pt idx="46256">
                  <c:v>-0.109863</c:v>
                </c:pt>
                <c:pt idx="46257">
                  <c:v>-7.0800799999999997E-2</c:v>
                </c:pt>
                <c:pt idx="46258">
                  <c:v>-3.90625E-2</c:v>
                </c:pt>
                <c:pt idx="46259">
                  <c:v>0</c:v>
                </c:pt>
                <c:pt idx="46260">
                  <c:v>3.90625E-2</c:v>
                </c:pt>
                <c:pt idx="46261">
                  <c:v>6.5918000000000004E-2</c:v>
                </c:pt>
                <c:pt idx="46262">
                  <c:v>0.10009800000000001</c:v>
                </c:pt>
                <c:pt idx="46263">
                  <c:v>0.112305</c:v>
                </c:pt>
                <c:pt idx="46264">
                  <c:v>0.161133</c:v>
                </c:pt>
                <c:pt idx="46265">
                  <c:v>0.20996100000000001</c:v>
                </c:pt>
                <c:pt idx="46266">
                  <c:v>0.21484400000000001</c:v>
                </c:pt>
                <c:pt idx="46267">
                  <c:v>0.27099600000000001</c:v>
                </c:pt>
                <c:pt idx="46268">
                  <c:v>0.28564499999999998</c:v>
                </c:pt>
                <c:pt idx="46269">
                  <c:v>0.33203100000000002</c:v>
                </c:pt>
                <c:pt idx="46270">
                  <c:v>0.34667999999999999</c:v>
                </c:pt>
                <c:pt idx="46271">
                  <c:v>0.383301</c:v>
                </c:pt>
                <c:pt idx="46272">
                  <c:v>0.41748000000000002</c:v>
                </c:pt>
                <c:pt idx="46273">
                  <c:v>0.45166000000000001</c:v>
                </c:pt>
                <c:pt idx="46274">
                  <c:v>0.47363300000000003</c:v>
                </c:pt>
                <c:pt idx="46275">
                  <c:v>0.51757799999999998</c:v>
                </c:pt>
                <c:pt idx="46276">
                  <c:v>0.52490199999999998</c:v>
                </c:pt>
                <c:pt idx="46277">
                  <c:v>0.57861300000000004</c:v>
                </c:pt>
                <c:pt idx="46278">
                  <c:v>0.56396500000000005</c:v>
                </c:pt>
                <c:pt idx="46279">
                  <c:v>0.61523399999999995</c:v>
                </c:pt>
                <c:pt idx="46280">
                  <c:v>0.63476600000000005</c:v>
                </c:pt>
                <c:pt idx="46281">
                  <c:v>0.67627000000000004</c:v>
                </c:pt>
                <c:pt idx="46282">
                  <c:v>0.70800799999999997</c:v>
                </c:pt>
                <c:pt idx="46283">
                  <c:v>0.72509800000000002</c:v>
                </c:pt>
                <c:pt idx="46284">
                  <c:v>0.74462899999999999</c:v>
                </c:pt>
                <c:pt idx="46285">
                  <c:v>0.75683599999999995</c:v>
                </c:pt>
                <c:pt idx="46286">
                  <c:v>0.79589799999999999</c:v>
                </c:pt>
                <c:pt idx="46287">
                  <c:v>0.82031200000000004</c:v>
                </c:pt>
                <c:pt idx="46288">
                  <c:v>0.83740199999999998</c:v>
                </c:pt>
                <c:pt idx="46289">
                  <c:v>0.852051</c:v>
                </c:pt>
                <c:pt idx="46290">
                  <c:v>0.86914100000000005</c:v>
                </c:pt>
                <c:pt idx="46291">
                  <c:v>0.88378900000000005</c:v>
                </c:pt>
                <c:pt idx="46292">
                  <c:v>0.91064500000000004</c:v>
                </c:pt>
                <c:pt idx="46293">
                  <c:v>0.91796900000000003</c:v>
                </c:pt>
                <c:pt idx="46294">
                  <c:v>0.94726600000000005</c:v>
                </c:pt>
                <c:pt idx="46295">
                  <c:v>0.95214799999999999</c:v>
                </c:pt>
                <c:pt idx="46296">
                  <c:v>0.95947300000000002</c:v>
                </c:pt>
                <c:pt idx="46297">
                  <c:v>1.00342</c:v>
                </c:pt>
                <c:pt idx="46298">
                  <c:v>0.98877000000000004</c:v>
                </c:pt>
                <c:pt idx="46299">
                  <c:v>1.02051</c:v>
                </c:pt>
                <c:pt idx="46300">
                  <c:v>1.01074</c:v>
                </c:pt>
                <c:pt idx="46301">
                  <c:v>1.01807</c:v>
                </c:pt>
                <c:pt idx="46302">
                  <c:v>1.03027</c:v>
                </c:pt>
                <c:pt idx="46303">
                  <c:v>1.02539</c:v>
                </c:pt>
                <c:pt idx="46304">
                  <c:v>1.0351600000000001</c:v>
                </c:pt>
                <c:pt idx="46305">
                  <c:v>1.0424800000000001</c:v>
                </c:pt>
                <c:pt idx="46306">
                  <c:v>1.03027</c:v>
                </c:pt>
                <c:pt idx="46307">
                  <c:v>1.0522499999999999</c:v>
                </c:pt>
                <c:pt idx="46308">
                  <c:v>0.98144500000000001</c:v>
                </c:pt>
                <c:pt idx="46309">
                  <c:v>1.0424800000000001</c:v>
                </c:pt>
                <c:pt idx="46310">
                  <c:v>1.0376000000000001</c:v>
                </c:pt>
                <c:pt idx="46311">
                  <c:v>1.02783</c:v>
                </c:pt>
                <c:pt idx="46312">
                  <c:v>1.0376000000000001</c:v>
                </c:pt>
                <c:pt idx="46313">
                  <c:v>1.0351600000000001</c:v>
                </c:pt>
                <c:pt idx="46314">
                  <c:v>1.02539</c:v>
                </c:pt>
                <c:pt idx="46315">
                  <c:v>1.01318</c:v>
                </c:pt>
                <c:pt idx="46316">
                  <c:v>1.01807</c:v>
                </c:pt>
                <c:pt idx="46317">
                  <c:v>1.03271</c:v>
                </c:pt>
                <c:pt idx="46318">
                  <c:v>1.00342</c:v>
                </c:pt>
                <c:pt idx="46319">
                  <c:v>0.98632799999999998</c:v>
                </c:pt>
                <c:pt idx="46320">
                  <c:v>0.97412100000000001</c:v>
                </c:pt>
                <c:pt idx="46321">
                  <c:v>0.96191400000000005</c:v>
                </c:pt>
                <c:pt idx="46322">
                  <c:v>0.95703099999999997</c:v>
                </c:pt>
                <c:pt idx="46323">
                  <c:v>0.96435499999999996</c:v>
                </c:pt>
                <c:pt idx="46324">
                  <c:v>0.91064500000000004</c:v>
                </c:pt>
                <c:pt idx="46325">
                  <c:v>0.90087899999999999</c:v>
                </c:pt>
                <c:pt idx="46326">
                  <c:v>0.866699</c:v>
                </c:pt>
                <c:pt idx="46327">
                  <c:v>0.859375</c:v>
                </c:pt>
                <c:pt idx="46328">
                  <c:v>0.84716800000000003</c:v>
                </c:pt>
                <c:pt idx="46329">
                  <c:v>0.83007799999999998</c:v>
                </c:pt>
                <c:pt idx="46330">
                  <c:v>0.80078099999999997</c:v>
                </c:pt>
                <c:pt idx="46331">
                  <c:v>0.773926</c:v>
                </c:pt>
                <c:pt idx="46332">
                  <c:v>0.74951199999999996</c:v>
                </c:pt>
                <c:pt idx="46333">
                  <c:v>0.73242200000000002</c:v>
                </c:pt>
                <c:pt idx="46334">
                  <c:v>0.710449</c:v>
                </c:pt>
                <c:pt idx="46335">
                  <c:v>0.68847700000000001</c:v>
                </c:pt>
                <c:pt idx="46336">
                  <c:v>0.70068399999999997</c:v>
                </c:pt>
                <c:pt idx="46337">
                  <c:v>0.632324</c:v>
                </c:pt>
                <c:pt idx="46338">
                  <c:v>0.61279300000000003</c:v>
                </c:pt>
                <c:pt idx="46339">
                  <c:v>0.58837899999999999</c:v>
                </c:pt>
                <c:pt idx="46340">
                  <c:v>0.54931600000000003</c:v>
                </c:pt>
                <c:pt idx="46341">
                  <c:v>0.52734400000000003</c:v>
                </c:pt>
                <c:pt idx="46342">
                  <c:v>0.50048800000000004</c:v>
                </c:pt>
                <c:pt idx="46343">
                  <c:v>0.47119100000000003</c:v>
                </c:pt>
                <c:pt idx="46344">
                  <c:v>0.43212899999999999</c:v>
                </c:pt>
                <c:pt idx="46345">
                  <c:v>0.40771499999999999</c:v>
                </c:pt>
                <c:pt idx="46346">
                  <c:v>0.383301</c:v>
                </c:pt>
                <c:pt idx="46347">
                  <c:v>0.34912100000000001</c:v>
                </c:pt>
                <c:pt idx="46348">
                  <c:v>0.322266</c:v>
                </c:pt>
                <c:pt idx="46349">
                  <c:v>0.3125</c:v>
                </c:pt>
                <c:pt idx="46350">
                  <c:v>0.246582</c:v>
                </c:pt>
                <c:pt idx="46351">
                  <c:v>0.227051</c:v>
                </c:pt>
                <c:pt idx="46352">
                  <c:v>0.17822299999999999</c:v>
                </c:pt>
                <c:pt idx="46353">
                  <c:v>0.17089799999999999</c:v>
                </c:pt>
                <c:pt idx="46354">
                  <c:v>0.12939500000000001</c:v>
                </c:pt>
                <c:pt idx="46355">
                  <c:v>8.7890599999999999E-2</c:v>
                </c:pt>
                <c:pt idx="46356">
                  <c:v>4.6386700000000003E-2</c:v>
                </c:pt>
                <c:pt idx="46357">
                  <c:v>3.90625E-2</c:v>
                </c:pt>
                <c:pt idx="46358">
                  <c:v>2.4414100000000002E-3</c:v>
                </c:pt>
                <c:pt idx="46359">
                  <c:v>-2.4414100000000001E-2</c:v>
                </c:pt>
                <c:pt idx="46360">
                  <c:v>-4.8828099999999999E-2</c:v>
                </c:pt>
                <c:pt idx="46361">
                  <c:v>-9.0331999999999996E-2</c:v>
                </c:pt>
                <c:pt idx="46362">
                  <c:v>-0.146484</c:v>
                </c:pt>
                <c:pt idx="46363">
                  <c:v>-0.166016</c:v>
                </c:pt>
                <c:pt idx="46364">
                  <c:v>-0.18066399999999999</c:v>
                </c:pt>
                <c:pt idx="46365">
                  <c:v>-0.229492</c:v>
                </c:pt>
                <c:pt idx="46366">
                  <c:v>-0.25634800000000002</c:v>
                </c:pt>
                <c:pt idx="46367">
                  <c:v>-0.27099600000000001</c:v>
                </c:pt>
                <c:pt idx="46368">
                  <c:v>-0.319824</c:v>
                </c:pt>
                <c:pt idx="46369">
                  <c:v>-0.34912100000000001</c:v>
                </c:pt>
                <c:pt idx="46370">
                  <c:v>-0.36865199999999998</c:v>
                </c:pt>
                <c:pt idx="46371">
                  <c:v>-0.41015600000000002</c:v>
                </c:pt>
                <c:pt idx="46372">
                  <c:v>-0.44677699999999998</c:v>
                </c:pt>
                <c:pt idx="46373">
                  <c:v>-0.46875</c:v>
                </c:pt>
                <c:pt idx="46374">
                  <c:v>-0.50781200000000004</c:v>
                </c:pt>
                <c:pt idx="46375">
                  <c:v>-0.56884800000000002</c:v>
                </c:pt>
                <c:pt idx="46376">
                  <c:v>-0.56152299999999999</c:v>
                </c:pt>
                <c:pt idx="46377">
                  <c:v>-0.54931600000000003</c:v>
                </c:pt>
                <c:pt idx="46378">
                  <c:v>-0.60058599999999995</c:v>
                </c:pt>
                <c:pt idx="46379">
                  <c:v>-0.632324</c:v>
                </c:pt>
                <c:pt idx="46380">
                  <c:v>-0.64697300000000002</c:v>
                </c:pt>
                <c:pt idx="46381">
                  <c:v>-0.67871099999999995</c:v>
                </c:pt>
                <c:pt idx="46382">
                  <c:v>-0.70068399999999997</c:v>
                </c:pt>
                <c:pt idx="46383">
                  <c:v>-0.72265599999999997</c:v>
                </c:pt>
                <c:pt idx="46384">
                  <c:v>-0.75195299999999998</c:v>
                </c:pt>
                <c:pt idx="46385">
                  <c:v>-0.77148399999999995</c:v>
                </c:pt>
                <c:pt idx="46386">
                  <c:v>-0.79834000000000005</c:v>
                </c:pt>
                <c:pt idx="46387">
                  <c:v>-0.80566400000000005</c:v>
                </c:pt>
                <c:pt idx="46388">
                  <c:v>-0.859375</c:v>
                </c:pt>
                <c:pt idx="46389">
                  <c:v>-0.84228499999999995</c:v>
                </c:pt>
                <c:pt idx="46390">
                  <c:v>-0.85449200000000003</c:v>
                </c:pt>
                <c:pt idx="46391">
                  <c:v>-0.87890599999999997</c:v>
                </c:pt>
                <c:pt idx="46392">
                  <c:v>-0.88867200000000002</c:v>
                </c:pt>
                <c:pt idx="46393">
                  <c:v>-0.90576199999999996</c:v>
                </c:pt>
                <c:pt idx="46394">
                  <c:v>-0.91796900000000003</c:v>
                </c:pt>
                <c:pt idx="46395">
                  <c:v>-0.91064500000000004</c:v>
                </c:pt>
                <c:pt idx="46396">
                  <c:v>-0.92040999999999995</c:v>
                </c:pt>
                <c:pt idx="46397">
                  <c:v>-0.93505899999999997</c:v>
                </c:pt>
                <c:pt idx="46398">
                  <c:v>-0.944824</c:v>
                </c:pt>
                <c:pt idx="46399">
                  <c:v>-0.95947300000000002</c:v>
                </c:pt>
                <c:pt idx="46400">
                  <c:v>-0.95214799999999999</c:v>
                </c:pt>
                <c:pt idx="46401">
                  <c:v>-0.95459000000000005</c:v>
                </c:pt>
                <c:pt idx="46402">
                  <c:v>-0.95703099999999997</c:v>
                </c:pt>
                <c:pt idx="46403">
                  <c:v>-0.96923800000000004</c:v>
                </c:pt>
                <c:pt idx="46404">
                  <c:v>-0.96923800000000004</c:v>
                </c:pt>
                <c:pt idx="46405">
                  <c:v>-0.95703099999999997</c:v>
                </c:pt>
                <c:pt idx="46406">
                  <c:v>-0.95947300000000002</c:v>
                </c:pt>
                <c:pt idx="46407">
                  <c:v>-0.96679700000000002</c:v>
                </c:pt>
                <c:pt idx="46408">
                  <c:v>-0.95947300000000002</c:v>
                </c:pt>
                <c:pt idx="46409">
                  <c:v>-0.95214799999999999</c:v>
                </c:pt>
                <c:pt idx="46410">
                  <c:v>-0.94238299999999997</c:v>
                </c:pt>
                <c:pt idx="46411">
                  <c:v>-0.94726600000000005</c:v>
                </c:pt>
                <c:pt idx="46412">
                  <c:v>-0.93994100000000003</c:v>
                </c:pt>
                <c:pt idx="46413">
                  <c:v>-0.92529300000000003</c:v>
                </c:pt>
                <c:pt idx="46414">
                  <c:v>-0.91552699999999998</c:v>
                </c:pt>
                <c:pt idx="46415">
                  <c:v>-0.88622999999999996</c:v>
                </c:pt>
                <c:pt idx="46416">
                  <c:v>-0.90087899999999999</c:v>
                </c:pt>
                <c:pt idx="46417">
                  <c:v>-0.87402299999999999</c:v>
                </c:pt>
                <c:pt idx="46418">
                  <c:v>-0.85449200000000003</c:v>
                </c:pt>
                <c:pt idx="46419">
                  <c:v>-0.82763699999999996</c:v>
                </c:pt>
                <c:pt idx="46420">
                  <c:v>-0.83007799999999998</c:v>
                </c:pt>
                <c:pt idx="46421">
                  <c:v>-0.80810499999999996</c:v>
                </c:pt>
                <c:pt idx="46422">
                  <c:v>-0.78369100000000003</c:v>
                </c:pt>
                <c:pt idx="46423">
                  <c:v>-0.76171900000000003</c:v>
                </c:pt>
                <c:pt idx="46424">
                  <c:v>-0.73974600000000001</c:v>
                </c:pt>
                <c:pt idx="46425">
                  <c:v>-0.72265599999999997</c:v>
                </c:pt>
                <c:pt idx="46426">
                  <c:v>-0.69091800000000003</c:v>
                </c:pt>
                <c:pt idx="46427">
                  <c:v>-0.67382799999999998</c:v>
                </c:pt>
                <c:pt idx="46428">
                  <c:v>-0.65673800000000004</c:v>
                </c:pt>
                <c:pt idx="46429">
                  <c:v>-0.617676</c:v>
                </c:pt>
                <c:pt idx="46430">
                  <c:v>-0.60302699999999998</c:v>
                </c:pt>
                <c:pt idx="46431">
                  <c:v>-0.539551</c:v>
                </c:pt>
                <c:pt idx="46432">
                  <c:v>-0.54443399999999997</c:v>
                </c:pt>
                <c:pt idx="46433">
                  <c:v>-0.51269500000000001</c:v>
                </c:pt>
                <c:pt idx="46434">
                  <c:v>-0.48583999999999999</c:v>
                </c:pt>
                <c:pt idx="46435">
                  <c:v>-0.45410200000000001</c:v>
                </c:pt>
                <c:pt idx="46436">
                  <c:v>-0.44433600000000001</c:v>
                </c:pt>
                <c:pt idx="46437">
                  <c:v>-0.38574199999999997</c:v>
                </c:pt>
                <c:pt idx="46438">
                  <c:v>-0.36621100000000001</c:v>
                </c:pt>
                <c:pt idx="46439">
                  <c:v>-0.32958999999999999</c:v>
                </c:pt>
                <c:pt idx="46440">
                  <c:v>-0.31005899999999997</c:v>
                </c:pt>
                <c:pt idx="46441">
                  <c:v>-0.27832000000000001</c:v>
                </c:pt>
                <c:pt idx="46442">
                  <c:v>-0.244141</c:v>
                </c:pt>
                <c:pt idx="46443">
                  <c:v>-0.20996100000000001</c:v>
                </c:pt>
                <c:pt idx="46444">
                  <c:v>-0.14160200000000001</c:v>
                </c:pt>
                <c:pt idx="46445">
                  <c:v>-0.151367</c:v>
                </c:pt>
                <c:pt idx="46446">
                  <c:v>-7.5683600000000004E-2</c:v>
                </c:pt>
                <c:pt idx="46447">
                  <c:v>-7.0800799999999997E-2</c:v>
                </c:pt>
                <c:pt idx="46448">
                  <c:v>-5.1269500000000003E-2</c:v>
                </c:pt>
                <c:pt idx="46449">
                  <c:v>-1.2207000000000001E-2</c:v>
                </c:pt>
                <c:pt idx="46450">
                  <c:v>9.7656199999999992E-3</c:v>
                </c:pt>
                <c:pt idx="46451">
                  <c:v>4.1503900000000003E-2</c:v>
                </c:pt>
                <c:pt idx="46452">
                  <c:v>7.0800799999999997E-2</c:v>
                </c:pt>
                <c:pt idx="46453">
                  <c:v>0.12695300000000001</c:v>
                </c:pt>
                <c:pt idx="46454">
                  <c:v>0.144043</c:v>
                </c:pt>
                <c:pt idx="46455">
                  <c:v>0.166016</c:v>
                </c:pt>
                <c:pt idx="46456">
                  <c:v>0.21972700000000001</c:v>
                </c:pt>
                <c:pt idx="46457">
                  <c:v>0.26367200000000002</c:v>
                </c:pt>
                <c:pt idx="46458">
                  <c:v>0.26611299999999999</c:v>
                </c:pt>
                <c:pt idx="46459">
                  <c:v>0.30029299999999998</c:v>
                </c:pt>
                <c:pt idx="46460">
                  <c:v>0.34179700000000002</c:v>
                </c:pt>
                <c:pt idx="46461">
                  <c:v>0.37841799999999998</c:v>
                </c:pt>
                <c:pt idx="46462">
                  <c:v>0.40527299999999999</c:v>
                </c:pt>
                <c:pt idx="46463">
                  <c:v>0.43212899999999999</c:v>
                </c:pt>
                <c:pt idx="46464">
                  <c:v>0.46875</c:v>
                </c:pt>
                <c:pt idx="46465">
                  <c:v>0.49072300000000002</c:v>
                </c:pt>
                <c:pt idx="46466">
                  <c:v>0.51269500000000001</c:v>
                </c:pt>
                <c:pt idx="46467">
                  <c:v>0.54443399999999997</c:v>
                </c:pt>
                <c:pt idx="46468">
                  <c:v>0.57128900000000005</c:v>
                </c:pt>
                <c:pt idx="46469">
                  <c:v>0.59326199999999996</c:v>
                </c:pt>
                <c:pt idx="46470">
                  <c:v>0.62744100000000003</c:v>
                </c:pt>
                <c:pt idx="46471">
                  <c:v>0.66650399999999999</c:v>
                </c:pt>
                <c:pt idx="46472">
                  <c:v>0.69335899999999995</c:v>
                </c:pt>
                <c:pt idx="46473">
                  <c:v>0.72021500000000005</c:v>
                </c:pt>
                <c:pt idx="46474">
                  <c:v>0.72509800000000002</c:v>
                </c:pt>
                <c:pt idx="46475">
                  <c:v>0.75927699999999998</c:v>
                </c:pt>
                <c:pt idx="46476">
                  <c:v>0.77636700000000003</c:v>
                </c:pt>
                <c:pt idx="46477">
                  <c:v>0.81298800000000004</c:v>
                </c:pt>
                <c:pt idx="46478">
                  <c:v>0.82275399999999999</c:v>
                </c:pt>
                <c:pt idx="46479">
                  <c:v>0.84228499999999995</c:v>
                </c:pt>
                <c:pt idx="46480">
                  <c:v>0.85449200000000003</c:v>
                </c:pt>
                <c:pt idx="46481">
                  <c:v>0.88378900000000005</c:v>
                </c:pt>
                <c:pt idx="46482">
                  <c:v>0.90087899999999999</c:v>
                </c:pt>
                <c:pt idx="46483">
                  <c:v>0.90332000000000001</c:v>
                </c:pt>
                <c:pt idx="46484">
                  <c:v>0.93261700000000003</c:v>
                </c:pt>
                <c:pt idx="46485">
                  <c:v>0.95459000000000005</c:v>
                </c:pt>
                <c:pt idx="46486">
                  <c:v>0.96679700000000002</c:v>
                </c:pt>
                <c:pt idx="46487">
                  <c:v>0.96191400000000005</c:v>
                </c:pt>
                <c:pt idx="46488">
                  <c:v>0.97900399999999999</c:v>
                </c:pt>
                <c:pt idx="46489">
                  <c:v>0.98632799999999998</c:v>
                </c:pt>
                <c:pt idx="46490">
                  <c:v>1.0083</c:v>
                </c:pt>
                <c:pt idx="46491">
                  <c:v>1.00342</c:v>
                </c:pt>
                <c:pt idx="46492">
                  <c:v>1.02783</c:v>
                </c:pt>
                <c:pt idx="46493">
                  <c:v>1.02539</c:v>
                </c:pt>
                <c:pt idx="46494">
                  <c:v>1.03027</c:v>
                </c:pt>
                <c:pt idx="46495">
                  <c:v>1.0351600000000001</c:v>
                </c:pt>
                <c:pt idx="46496">
                  <c:v>1.06934</c:v>
                </c:pt>
                <c:pt idx="46497">
                  <c:v>1.0498000000000001</c:v>
                </c:pt>
                <c:pt idx="46498">
                  <c:v>1.0376000000000001</c:v>
                </c:pt>
                <c:pt idx="46499">
                  <c:v>1.0522499999999999</c:v>
                </c:pt>
                <c:pt idx="46500">
                  <c:v>1.0571299999999999</c:v>
                </c:pt>
                <c:pt idx="46501">
                  <c:v>1.0351600000000001</c:v>
                </c:pt>
                <c:pt idx="46502">
                  <c:v>1.0351600000000001</c:v>
                </c:pt>
                <c:pt idx="46503">
                  <c:v>1.0473600000000001</c:v>
                </c:pt>
                <c:pt idx="46504">
                  <c:v>1.03027</c:v>
                </c:pt>
                <c:pt idx="46505">
                  <c:v>1.02051</c:v>
                </c:pt>
                <c:pt idx="46506">
                  <c:v>1.00342</c:v>
                </c:pt>
                <c:pt idx="46507">
                  <c:v>1.02783</c:v>
                </c:pt>
                <c:pt idx="46508">
                  <c:v>1.00342</c:v>
                </c:pt>
                <c:pt idx="46509">
                  <c:v>1.00098</c:v>
                </c:pt>
                <c:pt idx="46510">
                  <c:v>0.98632799999999998</c:v>
                </c:pt>
                <c:pt idx="46511">
                  <c:v>0.96191400000000005</c:v>
                </c:pt>
                <c:pt idx="46512">
                  <c:v>0.944824</c:v>
                </c:pt>
                <c:pt idx="46513">
                  <c:v>0.92529300000000003</c:v>
                </c:pt>
                <c:pt idx="46514">
                  <c:v>0.92773399999999995</c:v>
                </c:pt>
                <c:pt idx="46515">
                  <c:v>0.89599600000000001</c:v>
                </c:pt>
                <c:pt idx="46516">
                  <c:v>0.88134800000000002</c:v>
                </c:pt>
                <c:pt idx="46517">
                  <c:v>0.86425799999999997</c:v>
                </c:pt>
                <c:pt idx="46518">
                  <c:v>0.83252000000000004</c:v>
                </c:pt>
                <c:pt idx="46519">
                  <c:v>0.84716800000000003</c:v>
                </c:pt>
                <c:pt idx="46520">
                  <c:v>0.80322300000000002</c:v>
                </c:pt>
                <c:pt idx="46521">
                  <c:v>0.79101600000000005</c:v>
                </c:pt>
                <c:pt idx="46522">
                  <c:v>0.76415999999999995</c:v>
                </c:pt>
                <c:pt idx="46523">
                  <c:v>0.72997999999999996</c:v>
                </c:pt>
                <c:pt idx="46524">
                  <c:v>0.72021500000000005</c:v>
                </c:pt>
                <c:pt idx="46525">
                  <c:v>0.703125</c:v>
                </c:pt>
                <c:pt idx="46526">
                  <c:v>0.710449</c:v>
                </c:pt>
                <c:pt idx="46527">
                  <c:v>0.64697300000000002</c:v>
                </c:pt>
                <c:pt idx="46528">
                  <c:v>0.632324</c:v>
                </c:pt>
                <c:pt idx="46529">
                  <c:v>0.59570299999999998</c:v>
                </c:pt>
                <c:pt idx="46530">
                  <c:v>0.56152299999999999</c:v>
                </c:pt>
                <c:pt idx="46531">
                  <c:v>0.54931600000000003</c:v>
                </c:pt>
                <c:pt idx="46532">
                  <c:v>0.51025399999999999</c:v>
                </c:pt>
                <c:pt idx="46533">
                  <c:v>0.476074</c:v>
                </c:pt>
                <c:pt idx="46534">
                  <c:v>0.45166000000000001</c:v>
                </c:pt>
                <c:pt idx="46535">
                  <c:v>0.41259800000000002</c:v>
                </c:pt>
                <c:pt idx="46536">
                  <c:v>0.390625</c:v>
                </c:pt>
                <c:pt idx="46537">
                  <c:v>0.36132799999999998</c:v>
                </c:pt>
                <c:pt idx="46538">
                  <c:v>0.32714799999999999</c:v>
                </c:pt>
                <c:pt idx="46539">
                  <c:v>0.30761699999999997</c:v>
                </c:pt>
                <c:pt idx="46540">
                  <c:v>0.26611299999999999</c:v>
                </c:pt>
                <c:pt idx="46541">
                  <c:v>0.224609</c:v>
                </c:pt>
                <c:pt idx="46542">
                  <c:v>0.20507800000000001</c:v>
                </c:pt>
                <c:pt idx="46543">
                  <c:v>0.17333999999999999</c:v>
                </c:pt>
                <c:pt idx="46544">
                  <c:v>0.146484</c:v>
                </c:pt>
                <c:pt idx="46545">
                  <c:v>9.7656199999999999E-2</c:v>
                </c:pt>
                <c:pt idx="46546">
                  <c:v>7.5683600000000004E-2</c:v>
                </c:pt>
                <c:pt idx="46547">
                  <c:v>5.3710899999999999E-2</c:v>
                </c:pt>
                <c:pt idx="46548">
                  <c:v>7.3242200000000002E-3</c:v>
                </c:pt>
                <c:pt idx="46549">
                  <c:v>-2.1972700000000001E-2</c:v>
                </c:pt>
                <c:pt idx="46550">
                  <c:v>-4.6386700000000003E-2</c:v>
                </c:pt>
                <c:pt idx="46551">
                  <c:v>-8.3007800000000007E-2</c:v>
                </c:pt>
                <c:pt idx="46552">
                  <c:v>-0.119629</c:v>
                </c:pt>
                <c:pt idx="46553">
                  <c:v>-0.13183600000000001</c:v>
                </c:pt>
                <c:pt idx="46554">
                  <c:v>-0.17333999999999999</c:v>
                </c:pt>
                <c:pt idx="46555">
                  <c:v>-0.20263700000000001</c:v>
                </c:pt>
                <c:pt idx="46556">
                  <c:v>-0.239258</c:v>
                </c:pt>
                <c:pt idx="46557">
                  <c:v>-0.27587899999999999</c:v>
                </c:pt>
                <c:pt idx="46558">
                  <c:v>-0.31005899999999997</c:v>
                </c:pt>
                <c:pt idx="46559">
                  <c:v>-0.319824</c:v>
                </c:pt>
                <c:pt idx="46560">
                  <c:v>-0.36376999999999998</c:v>
                </c:pt>
                <c:pt idx="46561">
                  <c:v>-0.38818399999999997</c:v>
                </c:pt>
                <c:pt idx="46562">
                  <c:v>-0.42724600000000001</c:v>
                </c:pt>
                <c:pt idx="46563">
                  <c:v>-0.45410200000000001</c:v>
                </c:pt>
                <c:pt idx="46564">
                  <c:v>-0.48095700000000002</c:v>
                </c:pt>
                <c:pt idx="46565">
                  <c:v>-0.52978499999999995</c:v>
                </c:pt>
                <c:pt idx="46566">
                  <c:v>-0.52978499999999995</c:v>
                </c:pt>
                <c:pt idx="46567">
                  <c:v>-0.52002000000000004</c:v>
                </c:pt>
                <c:pt idx="46568">
                  <c:v>-0.59082000000000001</c:v>
                </c:pt>
                <c:pt idx="46569">
                  <c:v>-0.60546900000000003</c:v>
                </c:pt>
                <c:pt idx="46570">
                  <c:v>-0.63476600000000005</c:v>
                </c:pt>
                <c:pt idx="46571">
                  <c:v>-0.66894500000000001</c:v>
                </c:pt>
                <c:pt idx="46572">
                  <c:v>-0.67871099999999995</c:v>
                </c:pt>
                <c:pt idx="46573">
                  <c:v>-0.71289100000000005</c:v>
                </c:pt>
                <c:pt idx="46574">
                  <c:v>-0.73242200000000002</c:v>
                </c:pt>
                <c:pt idx="46575">
                  <c:v>-0.74462899999999999</c:v>
                </c:pt>
                <c:pt idx="46576">
                  <c:v>-0.76415999999999995</c:v>
                </c:pt>
                <c:pt idx="46577">
                  <c:v>-0.79834000000000005</c:v>
                </c:pt>
                <c:pt idx="46578">
                  <c:v>-0.78125</c:v>
                </c:pt>
                <c:pt idx="46579">
                  <c:v>-0.82275399999999999</c:v>
                </c:pt>
                <c:pt idx="46580">
                  <c:v>-0.85693399999999997</c:v>
                </c:pt>
                <c:pt idx="46581">
                  <c:v>-0.859375</c:v>
                </c:pt>
                <c:pt idx="46582">
                  <c:v>-0.87646500000000005</c:v>
                </c:pt>
                <c:pt idx="46583">
                  <c:v>-0.89111300000000004</c:v>
                </c:pt>
                <c:pt idx="46584">
                  <c:v>-0.91064500000000004</c:v>
                </c:pt>
                <c:pt idx="46585">
                  <c:v>-0.91308599999999995</c:v>
                </c:pt>
                <c:pt idx="46586">
                  <c:v>-0.92285200000000001</c:v>
                </c:pt>
                <c:pt idx="46587">
                  <c:v>-0.92285200000000001</c:v>
                </c:pt>
                <c:pt idx="46588">
                  <c:v>-0.95214799999999999</c:v>
                </c:pt>
                <c:pt idx="46589">
                  <c:v>-0.93505899999999997</c:v>
                </c:pt>
                <c:pt idx="46590">
                  <c:v>-0.94970699999999997</c:v>
                </c:pt>
                <c:pt idx="46591">
                  <c:v>-0.96191400000000005</c:v>
                </c:pt>
                <c:pt idx="46592">
                  <c:v>-0.96435499999999996</c:v>
                </c:pt>
                <c:pt idx="46593">
                  <c:v>-0.97656200000000004</c:v>
                </c:pt>
                <c:pt idx="46594">
                  <c:v>-0.96923800000000004</c:v>
                </c:pt>
                <c:pt idx="46595">
                  <c:v>-0.97656200000000004</c:v>
                </c:pt>
                <c:pt idx="46596">
                  <c:v>-0.95947300000000002</c:v>
                </c:pt>
                <c:pt idx="46597">
                  <c:v>-0.96435499999999996</c:v>
                </c:pt>
                <c:pt idx="46598">
                  <c:v>-0.95703099999999997</c:v>
                </c:pt>
                <c:pt idx="46599">
                  <c:v>-0.95947300000000002</c:v>
                </c:pt>
                <c:pt idx="46600">
                  <c:v>-0.944824</c:v>
                </c:pt>
                <c:pt idx="46601">
                  <c:v>-0.944824</c:v>
                </c:pt>
                <c:pt idx="46602">
                  <c:v>-0.9375</c:v>
                </c:pt>
                <c:pt idx="46603">
                  <c:v>-0.92040999999999995</c:v>
                </c:pt>
                <c:pt idx="46604">
                  <c:v>-0.91308599999999995</c:v>
                </c:pt>
                <c:pt idx="46605">
                  <c:v>-0.90332000000000001</c:v>
                </c:pt>
                <c:pt idx="46606">
                  <c:v>-0.86914100000000005</c:v>
                </c:pt>
                <c:pt idx="46607">
                  <c:v>-0.89355499999999999</c:v>
                </c:pt>
                <c:pt idx="46608">
                  <c:v>-0.88378900000000005</c:v>
                </c:pt>
                <c:pt idx="46609">
                  <c:v>-0.852051</c:v>
                </c:pt>
                <c:pt idx="46610">
                  <c:v>-0.83496099999999995</c:v>
                </c:pt>
                <c:pt idx="46611">
                  <c:v>-0.82275399999999999</c:v>
                </c:pt>
                <c:pt idx="46612">
                  <c:v>-0.79834000000000005</c:v>
                </c:pt>
                <c:pt idx="46613">
                  <c:v>-0.79589799999999999</c:v>
                </c:pt>
                <c:pt idx="46614">
                  <c:v>-0.76415999999999995</c:v>
                </c:pt>
                <c:pt idx="46615">
                  <c:v>-0.74462899999999999</c:v>
                </c:pt>
                <c:pt idx="46616">
                  <c:v>-0.72509800000000002</c:v>
                </c:pt>
                <c:pt idx="46617">
                  <c:v>-0.695801</c:v>
                </c:pt>
                <c:pt idx="46618">
                  <c:v>-0.67138699999999996</c:v>
                </c:pt>
                <c:pt idx="46619">
                  <c:v>-0.63476600000000005</c:v>
                </c:pt>
                <c:pt idx="46620">
                  <c:v>-0.62011700000000003</c:v>
                </c:pt>
                <c:pt idx="46621">
                  <c:v>-0.58349600000000001</c:v>
                </c:pt>
                <c:pt idx="46622">
                  <c:v>-0.57617200000000002</c:v>
                </c:pt>
                <c:pt idx="46623">
                  <c:v>-0.54199200000000003</c:v>
                </c:pt>
                <c:pt idx="46624">
                  <c:v>-0.51513699999999996</c:v>
                </c:pt>
                <c:pt idx="46625">
                  <c:v>-0.49072300000000002</c:v>
                </c:pt>
                <c:pt idx="46626">
                  <c:v>-0.46875</c:v>
                </c:pt>
                <c:pt idx="46627">
                  <c:v>-0.43945299999999998</c:v>
                </c:pt>
                <c:pt idx="46628">
                  <c:v>-0.41992200000000002</c:v>
                </c:pt>
                <c:pt idx="46629">
                  <c:v>-0.37109399999999998</c:v>
                </c:pt>
                <c:pt idx="46630">
                  <c:v>-0.35400399999999999</c:v>
                </c:pt>
                <c:pt idx="46631">
                  <c:v>-0.29541000000000001</c:v>
                </c:pt>
                <c:pt idx="46632">
                  <c:v>-0.28076200000000001</c:v>
                </c:pt>
                <c:pt idx="46633">
                  <c:v>-0.246582</c:v>
                </c:pt>
                <c:pt idx="46634">
                  <c:v>-0.20019500000000001</c:v>
                </c:pt>
                <c:pt idx="46635">
                  <c:v>-0.18066399999999999</c:v>
                </c:pt>
                <c:pt idx="46636">
                  <c:v>-0.144043</c:v>
                </c:pt>
                <c:pt idx="46637">
                  <c:v>-0.112305</c:v>
                </c:pt>
                <c:pt idx="46638">
                  <c:v>-8.7890599999999999E-2</c:v>
                </c:pt>
                <c:pt idx="46639">
                  <c:v>-4.8828099999999999E-2</c:v>
                </c:pt>
                <c:pt idx="46640">
                  <c:v>-2.1972700000000001E-2</c:v>
                </c:pt>
                <c:pt idx="46641">
                  <c:v>1.2207000000000001E-2</c:v>
                </c:pt>
                <c:pt idx="46642">
                  <c:v>4.1503900000000003E-2</c:v>
                </c:pt>
                <c:pt idx="46643">
                  <c:v>8.7890599999999999E-2</c:v>
                </c:pt>
                <c:pt idx="46644">
                  <c:v>0.112305</c:v>
                </c:pt>
                <c:pt idx="46645">
                  <c:v>0.13183600000000001</c:v>
                </c:pt>
                <c:pt idx="46646">
                  <c:v>0.158691</c:v>
                </c:pt>
                <c:pt idx="46647">
                  <c:v>0.17822299999999999</c:v>
                </c:pt>
                <c:pt idx="46648">
                  <c:v>0.234375</c:v>
                </c:pt>
                <c:pt idx="46649">
                  <c:v>0.27343800000000001</c:v>
                </c:pt>
                <c:pt idx="46650">
                  <c:v>0.302734</c:v>
                </c:pt>
                <c:pt idx="46651">
                  <c:v>0.32470700000000002</c:v>
                </c:pt>
                <c:pt idx="46652">
                  <c:v>0.36376999999999998</c:v>
                </c:pt>
                <c:pt idx="46653">
                  <c:v>0.40283200000000002</c:v>
                </c:pt>
                <c:pt idx="46654">
                  <c:v>0.42724600000000001</c:v>
                </c:pt>
                <c:pt idx="46655">
                  <c:v>0.461426</c:v>
                </c:pt>
                <c:pt idx="46656">
                  <c:v>0.46386699999999997</c:v>
                </c:pt>
                <c:pt idx="46657">
                  <c:v>0.51757799999999998</c:v>
                </c:pt>
                <c:pt idx="46658">
                  <c:v>0.54199200000000003</c:v>
                </c:pt>
                <c:pt idx="46659">
                  <c:v>0.57617200000000002</c:v>
                </c:pt>
                <c:pt idx="46660">
                  <c:v>0.58837899999999999</c:v>
                </c:pt>
                <c:pt idx="46661">
                  <c:v>0.62988299999999997</c:v>
                </c:pt>
                <c:pt idx="46662">
                  <c:v>0.65429700000000002</c:v>
                </c:pt>
                <c:pt idx="46663">
                  <c:v>0.68115199999999998</c:v>
                </c:pt>
                <c:pt idx="46664">
                  <c:v>0.70068399999999997</c:v>
                </c:pt>
                <c:pt idx="46665">
                  <c:v>0.72997999999999996</c:v>
                </c:pt>
                <c:pt idx="46666">
                  <c:v>0.77148399999999995</c:v>
                </c:pt>
                <c:pt idx="46667">
                  <c:v>0.77636700000000003</c:v>
                </c:pt>
                <c:pt idx="46668">
                  <c:v>0.80322300000000002</c:v>
                </c:pt>
                <c:pt idx="46669">
                  <c:v>0.82519500000000001</c:v>
                </c:pt>
                <c:pt idx="46670">
                  <c:v>0.82763699999999996</c:v>
                </c:pt>
                <c:pt idx="46671">
                  <c:v>0.85449200000000003</c:v>
                </c:pt>
                <c:pt idx="46672">
                  <c:v>0.87890599999999997</c:v>
                </c:pt>
                <c:pt idx="46673">
                  <c:v>0.87890599999999997</c:v>
                </c:pt>
                <c:pt idx="46674">
                  <c:v>0.91308599999999995</c:v>
                </c:pt>
                <c:pt idx="46675">
                  <c:v>0.88134800000000002</c:v>
                </c:pt>
                <c:pt idx="46676">
                  <c:v>0.92529300000000003</c:v>
                </c:pt>
                <c:pt idx="46677">
                  <c:v>0.944824</c:v>
                </c:pt>
                <c:pt idx="46678">
                  <c:v>0.96923800000000004</c:v>
                </c:pt>
                <c:pt idx="46679">
                  <c:v>0.98144500000000001</c:v>
                </c:pt>
                <c:pt idx="46680">
                  <c:v>0.98632799999999998</c:v>
                </c:pt>
                <c:pt idx="46681">
                  <c:v>1.00342</c:v>
                </c:pt>
                <c:pt idx="46682">
                  <c:v>1.01318</c:v>
                </c:pt>
                <c:pt idx="46683">
                  <c:v>1.03027</c:v>
                </c:pt>
                <c:pt idx="46684">
                  <c:v>1.02295</c:v>
                </c:pt>
                <c:pt idx="46685">
                  <c:v>1.0351600000000001</c:v>
                </c:pt>
                <c:pt idx="46686">
                  <c:v>1.00586</c:v>
                </c:pt>
                <c:pt idx="46687">
                  <c:v>1.0400400000000001</c:v>
                </c:pt>
                <c:pt idx="46688">
                  <c:v>1.0449200000000001</c:v>
                </c:pt>
                <c:pt idx="46689">
                  <c:v>1.0522499999999999</c:v>
                </c:pt>
                <c:pt idx="46690">
                  <c:v>1.02539</c:v>
                </c:pt>
                <c:pt idx="46691">
                  <c:v>1.03271</c:v>
                </c:pt>
                <c:pt idx="46692">
                  <c:v>1.02295</c:v>
                </c:pt>
                <c:pt idx="46693">
                  <c:v>1.0351600000000001</c:v>
                </c:pt>
                <c:pt idx="46694">
                  <c:v>1.03271</c:v>
                </c:pt>
                <c:pt idx="46695">
                  <c:v>1.02783</c:v>
                </c:pt>
                <c:pt idx="46696">
                  <c:v>1.01318</c:v>
                </c:pt>
                <c:pt idx="46697">
                  <c:v>1.02051</c:v>
                </c:pt>
                <c:pt idx="46698">
                  <c:v>1.0083</c:v>
                </c:pt>
                <c:pt idx="46699">
                  <c:v>0.98632799999999998</c:v>
                </c:pt>
                <c:pt idx="46700">
                  <c:v>0.98388699999999996</c:v>
                </c:pt>
                <c:pt idx="46701">
                  <c:v>0.97412100000000001</c:v>
                </c:pt>
                <c:pt idx="46702">
                  <c:v>0.96191400000000005</c:v>
                </c:pt>
                <c:pt idx="46703">
                  <c:v>0.94970699999999997</c:v>
                </c:pt>
                <c:pt idx="46704">
                  <c:v>0.9375</c:v>
                </c:pt>
                <c:pt idx="46705">
                  <c:v>0.88622999999999996</c:v>
                </c:pt>
                <c:pt idx="46706">
                  <c:v>0.89599600000000001</c:v>
                </c:pt>
                <c:pt idx="46707">
                  <c:v>0.89599600000000001</c:v>
                </c:pt>
                <c:pt idx="46708">
                  <c:v>0.86914100000000005</c:v>
                </c:pt>
                <c:pt idx="46709">
                  <c:v>0.84716800000000003</c:v>
                </c:pt>
                <c:pt idx="46710">
                  <c:v>0.84472700000000001</c:v>
                </c:pt>
                <c:pt idx="46711">
                  <c:v>0.79834000000000005</c:v>
                </c:pt>
                <c:pt idx="46712">
                  <c:v>0.79834000000000005</c:v>
                </c:pt>
                <c:pt idx="46713">
                  <c:v>0.76660200000000001</c:v>
                </c:pt>
                <c:pt idx="46714">
                  <c:v>0.73730499999999999</c:v>
                </c:pt>
                <c:pt idx="46715">
                  <c:v>0.71289100000000005</c:v>
                </c:pt>
                <c:pt idx="46716">
                  <c:v>0.70068399999999997</c:v>
                </c:pt>
                <c:pt idx="46717">
                  <c:v>0.68847700000000001</c:v>
                </c:pt>
                <c:pt idx="46718">
                  <c:v>0.65185499999999996</c:v>
                </c:pt>
                <c:pt idx="46719">
                  <c:v>0.62011700000000003</c:v>
                </c:pt>
                <c:pt idx="46720">
                  <c:v>0.58837899999999999</c:v>
                </c:pt>
                <c:pt idx="46721">
                  <c:v>0.57372999999999996</c:v>
                </c:pt>
                <c:pt idx="46722">
                  <c:v>0.54443399999999997</c:v>
                </c:pt>
                <c:pt idx="46723">
                  <c:v>0.51269500000000001</c:v>
                </c:pt>
                <c:pt idx="46724">
                  <c:v>0.48828100000000002</c:v>
                </c:pt>
                <c:pt idx="46725">
                  <c:v>0.44921899999999998</c:v>
                </c:pt>
                <c:pt idx="46726">
                  <c:v>0.43945299999999998</c:v>
                </c:pt>
                <c:pt idx="46727">
                  <c:v>0.40771499999999999</c:v>
                </c:pt>
                <c:pt idx="46728">
                  <c:v>0.35644500000000001</c:v>
                </c:pt>
                <c:pt idx="46729">
                  <c:v>0.31738300000000003</c:v>
                </c:pt>
                <c:pt idx="46730">
                  <c:v>0.30761699999999997</c:v>
                </c:pt>
                <c:pt idx="46731">
                  <c:v>0.27343800000000001</c:v>
                </c:pt>
                <c:pt idx="46732">
                  <c:v>0.234375</c:v>
                </c:pt>
                <c:pt idx="46733">
                  <c:v>0.20996100000000001</c:v>
                </c:pt>
                <c:pt idx="46734">
                  <c:v>0.17333999999999999</c:v>
                </c:pt>
                <c:pt idx="46735">
                  <c:v>0.151367</c:v>
                </c:pt>
                <c:pt idx="46736">
                  <c:v>0.10253900000000001</c:v>
                </c:pt>
                <c:pt idx="46737">
                  <c:v>7.3242199999999993E-2</c:v>
                </c:pt>
                <c:pt idx="46738">
                  <c:v>3.90625E-2</c:v>
                </c:pt>
                <c:pt idx="46739">
                  <c:v>2.1972700000000001E-2</c:v>
                </c:pt>
                <c:pt idx="46740">
                  <c:v>-1.4648400000000001E-2</c:v>
                </c:pt>
                <c:pt idx="46741">
                  <c:v>-4.8828099999999999E-2</c:v>
                </c:pt>
                <c:pt idx="46742">
                  <c:v>-5.8593800000000001E-2</c:v>
                </c:pt>
                <c:pt idx="46743">
                  <c:v>-0.112305</c:v>
                </c:pt>
                <c:pt idx="46744">
                  <c:v>-0.13427700000000001</c:v>
                </c:pt>
                <c:pt idx="46745">
                  <c:v>-0.18066399999999999</c:v>
                </c:pt>
                <c:pt idx="46746">
                  <c:v>-0.166016</c:v>
                </c:pt>
                <c:pt idx="46747">
                  <c:v>-0.231934</c:v>
                </c:pt>
                <c:pt idx="46748">
                  <c:v>-0.26367200000000002</c:v>
                </c:pt>
                <c:pt idx="46749">
                  <c:v>-0.29541000000000001</c:v>
                </c:pt>
                <c:pt idx="46750">
                  <c:v>-0.33203100000000002</c:v>
                </c:pt>
                <c:pt idx="46751">
                  <c:v>-0.35400399999999999</c:v>
                </c:pt>
                <c:pt idx="46752">
                  <c:v>-0.390625</c:v>
                </c:pt>
                <c:pt idx="46753">
                  <c:v>-0.41992200000000002</c:v>
                </c:pt>
                <c:pt idx="46754">
                  <c:v>-0.44921899999999998</c:v>
                </c:pt>
                <c:pt idx="46755">
                  <c:v>-0.49560500000000002</c:v>
                </c:pt>
                <c:pt idx="46756">
                  <c:v>-0.51513699999999996</c:v>
                </c:pt>
                <c:pt idx="46757">
                  <c:v>-0.58105499999999999</c:v>
                </c:pt>
                <c:pt idx="46758">
                  <c:v>-0.56640599999999997</c:v>
                </c:pt>
                <c:pt idx="46759">
                  <c:v>-0.59326199999999996</c:v>
                </c:pt>
                <c:pt idx="46760">
                  <c:v>-0.61523399999999995</c:v>
                </c:pt>
                <c:pt idx="46761">
                  <c:v>-0.63720699999999997</c:v>
                </c:pt>
                <c:pt idx="46762">
                  <c:v>-0.66894500000000001</c:v>
                </c:pt>
                <c:pt idx="46763">
                  <c:v>-0.68603499999999995</c:v>
                </c:pt>
                <c:pt idx="46764">
                  <c:v>-0.71777299999999999</c:v>
                </c:pt>
                <c:pt idx="46765">
                  <c:v>-0.73486300000000004</c:v>
                </c:pt>
                <c:pt idx="46766">
                  <c:v>-0.74707000000000001</c:v>
                </c:pt>
                <c:pt idx="46767">
                  <c:v>-0.78125</c:v>
                </c:pt>
                <c:pt idx="46768">
                  <c:v>-0.82275399999999999</c:v>
                </c:pt>
                <c:pt idx="46769">
                  <c:v>-0.81542999999999999</c:v>
                </c:pt>
                <c:pt idx="46770">
                  <c:v>-0.85449200000000003</c:v>
                </c:pt>
                <c:pt idx="46771">
                  <c:v>-0.84960899999999995</c:v>
                </c:pt>
                <c:pt idx="46772">
                  <c:v>-0.86181600000000003</c:v>
                </c:pt>
                <c:pt idx="46773">
                  <c:v>-0.87158199999999997</c:v>
                </c:pt>
                <c:pt idx="46774">
                  <c:v>-0.89111300000000004</c:v>
                </c:pt>
                <c:pt idx="46775">
                  <c:v>-0.91308599999999995</c:v>
                </c:pt>
                <c:pt idx="46776">
                  <c:v>-0.91796900000000003</c:v>
                </c:pt>
                <c:pt idx="46777">
                  <c:v>-0.90820299999999998</c:v>
                </c:pt>
                <c:pt idx="46778">
                  <c:v>-0.930176</c:v>
                </c:pt>
                <c:pt idx="46779">
                  <c:v>-0.9375</c:v>
                </c:pt>
                <c:pt idx="46780">
                  <c:v>-0.95459000000000005</c:v>
                </c:pt>
                <c:pt idx="46781">
                  <c:v>-0.95947300000000002</c:v>
                </c:pt>
                <c:pt idx="46782">
                  <c:v>-0.95214799999999999</c:v>
                </c:pt>
                <c:pt idx="46783">
                  <c:v>-0.97167999999999999</c:v>
                </c:pt>
                <c:pt idx="46784">
                  <c:v>-0.98632799999999998</c:v>
                </c:pt>
                <c:pt idx="46785">
                  <c:v>-0.99609400000000003</c:v>
                </c:pt>
                <c:pt idx="46786">
                  <c:v>-0.96435499999999996</c:v>
                </c:pt>
                <c:pt idx="46787">
                  <c:v>-0.96923800000000004</c:v>
                </c:pt>
                <c:pt idx="46788">
                  <c:v>-0.97900399999999999</c:v>
                </c:pt>
                <c:pt idx="46789">
                  <c:v>-0.97167999999999999</c:v>
                </c:pt>
                <c:pt idx="46790">
                  <c:v>-0.95703099999999997</c:v>
                </c:pt>
                <c:pt idx="46791">
                  <c:v>-0.944824</c:v>
                </c:pt>
                <c:pt idx="46792">
                  <c:v>-0.9375</c:v>
                </c:pt>
                <c:pt idx="46793">
                  <c:v>-0.95214799999999999</c:v>
                </c:pt>
                <c:pt idx="46794">
                  <c:v>-0.930176</c:v>
                </c:pt>
                <c:pt idx="46795">
                  <c:v>-0.92040999999999995</c:v>
                </c:pt>
                <c:pt idx="46796">
                  <c:v>-0.90576199999999996</c:v>
                </c:pt>
                <c:pt idx="46797">
                  <c:v>-0.90087899999999999</c:v>
                </c:pt>
                <c:pt idx="46798">
                  <c:v>-0.87646500000000005</c:v>
                </c:pt>
                <c:pt idx="46799">
                  <c:v>-0.866699</c:v>
                </c:pt>
                <c:pt idx="46800">
                  <c:v>-0.87402299999999999</c:v>
                </c:pt>
                <c:pt idx="46801">
                  <c:v>-0.83496099999999995</c:v>
                </c:pt>
                <c:pt idx="46802">
                  <c:v>-0.80810499999999996</c:v>
                </c:pt>
                <c:pt idx="46803">
                  <c:v>-0.80322300000000002</c:v>
                </c:pt>
                <c:pt idx="46804">
                  <c:v>-0.77636700000000003</c:v>
                </c:pt>
                <c:pt idx="46805">
                  <c:v>-0.76171900000000003</c:v>
                </c:pt>
                <c:pt idx="46806">
                  <c:v>-0.73974600000000001</c:v>
                </c:pt>
                <c:pt idx="46807">
                  <c:v>-0.71289100000000005</c:v>
                </c:pt>
                <c:pt idx="46808">
                  <c:v>-0.703125</c:v>
                </c:pt>
                <c:pt idx="46809">
                  <c:v>-0.66162100000000001</c:v>
                </c:pt>
                <c:pt idx="46810">
                  <c:v>-0.65185499999999996</c:v>
                </c:pt>
                <c:pt idx="46811">
                  <c:v>-0.60546900000000003</c:v>
                </c:pt>
                <c:pt idx="46812">
                  <c:v>-0.59814500000000004</c:v>
                </c:pt>
                <c:pt idx="46813">
                  <c:v>-0.58105499999999999</c:v>
                </c:pt>
                <c:pt idx="46814">
                  <c:v>-0.539551</c:v>
                </c:pt>
                <c:pt idx="46815">
                  <c:v>-0.51269500000000001</c:v>
                </c:pt>
                <c:pt idx="46816">
                  <c:v>-0.48828100000000002</c:v>
                </c:pt>
                <c:pt idx="46817">
                  <c:v>-0.44921899999999998</c:v>
                </c:pt>
                <c:pt idx="46818">
                  <c:v>-0.42480499999999999</c:v>
                </c:pt>
                <c:pt idx="46819">
                  <c:v>-0.400391</c:v>
                </c:pt>
                <c:pt idx="46820">
                  <c:v>-0.37597700000000001</c:v>
                </c:pt>
                <c:pt idx="46821">
                  <c:v>-0.33691399999999999</c:v>
                </c:pt>
                <c:pt idx="46822">
                  <c:v>-0.31005899999999997</c:v>
                </c:pt>
                <c:pt idx="46823">
                  <c:v>-0.27587899999999999</c:v>
                </c:pt>
                <c:pt idx="46824">
                  <c:v>-0.24902299999999999</c:v>
                </c:pt>
                <c:pt idx="46825">
                  <c:v>-0.20996100000000001</c:v>
                </c:pt>
                <c:pt idx="46826">
                  <c:v>-0.17578099999999999</c:v>
                </c:pt>
                <c:pt idx="46827">
                  <c:v>-0.146484</c:v>
                </c:pt>
                <c:pt idx="46828">
                  <c:v>-0.119629</c:v>
                </c:pt>
                <c:pt idx="46829">
                  <c:v>-8.3007800000000007E-2</c:v>
                </c:pt>
                <c:pt idx="46830">
                  <c:v>-4.6386700000000003E-2</c:v>
                </c:pt>
                <c:pt idx="46831">
                  <c:v>0</c:v>
                </c:pt>
                <c:pt idx="46832">
                  <c:v>1.2207000000000001E-2</c:v>
                </c:pt>
                <c:pt idx="46833">
                  <c:v>6.5918000000000004E-2</c:v>
                </c:pt>
                <c:pt idx="46834">
                  <c:v>8.3007800000000007E-2</c:v>
                </c:pt>
                <c:pt idx="46835">
                  <c:v>0.12939500000000001</c:v>
                </c:pt>
                <c:pt idx="46836">
                  <c:v>0.146484</c:v>
                </c:pt>
                <c:pt idx="46837">
                  <c:v>0.18066399999999999</c:v>
                </c:pt>
                <c:pt idx="46838">
                  <c:v>0.20752000000000001</c:v>
                </c:pt>
                <c:pt idx="46839">
                  <c:v>0.27099600000000001</c:v>
                </c:pt>
                <c:pt idx="46840">
                  <c:v>0.28564499999999998</c:v>
                </c:pt>
                <c:pt idx="46841">
                  <c:v>0.322266</c:v>
                </c:pt>
                <c:pt idx="46842">
                  <c:v>0.35400399999999999</c:v>
                </c:pt>
                <c:pt idx="46843">
                  <c:v>0.39306600000000003</c:v>
                </c:pt>
                <c:pt idx="46844">
                  <c:v>0.41503899999999999</c:v>
                </c:pt>
                <c:pt idx="46845">
                  <c:v>0.43212899999999999</c:v>
                </c:pt>
                <c:pt idx="46846">
                  <c:v>0.461426</c:v>
                </c:pt>
                <c:pt idx="46847">
                  <c:v>0.50537100000000001</c:v>
                </c:pt>
                <c:pt idx="46848">
                  <c:v>0.52734400000000003</c:v>
                </c:pt>
                <c:pt idx="46849">
                  <c:v>0.55908199999999997</c:v>
                </c:pt>
                <c:pt idx="46850">
                  <c:v>0.58349600000000001</c:v>
                </c:pt>
                <c:pt idx="46851">
                  <c:v>0.60302699999999998</c:v>
                </c:pt>
                <c:pt idx="46852">
                  <c:v>0.63720699999999997</c:v>
                </c:pt>
                <c:pt idx="46853">
                  <c:v>0.66162100000000001</c:v>
                </c:pt>
                <c:pt idx="46854">
                  <c:v>0.70068399999999997</c:v>
                </c:pt>
                <c:pt idx="46855">
                  <c:v>0.71777299999999999</c:v>
                </c:pt>
                <c:pt idx="46856">
                  <c:v>0.73974600000000001</c:v>
                </c:pt>
                <c:pt idx="46857">
                  <c:v>0.76171900000000003</c:v>
                </c:pt>
                <c:pt idx="46858">
                  <c:v>0.79345699999999997</c:v>
                </c:pt>
                <c:pt idx="46859">
                  <c:v>0.82031200000000004</c:v>
                </c:pt>
                <c:pt idx="46860">
                  <c:v>0.83252000000000004</c:v>
                </c:pt>
                <c:pt idx="46861">
                  <c:v>0.84716800000000003</c:v>
                </c:pt>
                <c:pt idx="46862">
                  <c:v>0.86914100000000005</c:v>
                </c:pt>
                <c:pt idx="46863">
                  <c:v>0.88622999999999996</c:v>
                </c:pt>
                <c:pt idx="46864">
                  <c:v>0.91796900000000003</c:v>
                </c:pt>
                <c:pt idx="46865">
                  <c:v>0.90576199999999996</c:v>
                </c:pt>
                <c:pt idx="46866">
                  <c:v>0.930176</c:v>
                </c:pt>
                <c:pt idx="46867">
                  <c:v>0.96435499999999996</c:v>
                </c:pt>
                <c:pt idx="46868">
                  <c:v>0.95459000000000005</c:v>
                </c:pt>
                <c:pt idx="46869">
                  <c:v>0.98632799999999998</c:v>
                </c:pt>
                <c:pt idx="46870">
                  <c:v>0.96679700000000002</c:v>
                </c:pt>
                <c:pt idx="46871">
                  <c:v>1.00586</c:v>
                </c:pt>
                <c:pt idx="46872">
                  <c:v>1.01074</c:v>
                </c:pt>
                <c:pt idx="46873">
                  <c:v>1.02539</c:v>
                </c:pt>
                <c:pt idx="46874">
                  <c:v>1.02295</c:v>
                </c:pt>
                <c:pt idx="46875">
                  <c:v>1.0400400000000001</c:v>
                </c:pt>
                <c:pt idx="46876">
                  <c:v>1.0620099999999999</c:v>
                </c:pt>
                <c:pt idx="46877">
                  <c:v>1.0644499999999999</c:v>
                </c:pt>
                <c:pt idx="46878">
                  <c:v>1.0595699999999999</c:v>
                </c:pt>
                <c:pt idx="46879">
                  <c:v>1.0424800000000001</c:v>
                </c:pt>
                <c:pt idx="46880">
                  <c:v>1.0473600000000001</c:v>
                </c:pt>
                <c:pt idx="46881">
                  <c:v>1.0668899999999999</c:v>
                </c:pt>
                <c:pt idx="46882">
                  <c:v>1.0498000000000001</c:v>
                </c:pt>
                <c:pt idx="46883">
                  <c:v>1.0522499999999999</c:v>
                </c:pt>
                <c:pt idx="46884">
                  <c:v>1.0522499999999999</c:v>
                </c:pt>
                <c:pt idx="46885">
                  <c:v>1.0424800000000001</c:v>
                </c:pt>
                <c:pt idx="46886">
                  <c:v>1.03027</c:v>
                </c:pt>
                <c:pt idx="46887">
                  <c:v>1.0376000000000001</c:v>
                </c:pt>
                <c:pt idx="46888">
                  <c:v>1.0083</c:v>
                </c:pt>
                <c:pt idx="46889">
                  <c:v>1.0083</c:v>
                </c:pt>
                <c:pt idx="46890">
                  <c:v>1.00098</c:v>
                </c:pt>
                <c:pt idx="46891">
                  <c:v>1.00098</c:v>
                </c:pt>
                <c:pt idx="46892">
                  <c:v>0.97900399999999999</c:v>
                </c:pt>
                <c:pt idx="46893">
                  <c:v>0.94238299999999997</c:v>
                </c:pt>
                <c:pt idx="46894">
                  <c:v>0.95214799999999999</c:v>
                </c:pt>
                <c:pt idx="46895">
                  <c:v>0.93994100000000003</c:v>
                </c:pt>
                <c:pt idx="46896">
                  <c:v>0.92773399999999995</c:v>
                </c:pt>
                <c:pt idx="46897">
                  <c:v>0.90820299999999998</c:v>
                </c:pt>
                <c:pt idx="46898">
                  <c:v>0.90820299999999998</c:v>
                </c:pt>
                <c:pt idx="46899">
                  <c:v>0.87646500000000005</c:v>
                </c:pt>
                <c:pt idx="46900">
                  <c:v>0.85693399999999997</c:v>
                </c:pt>
                <c:pt idx="46901">
                  <c:v>0.82763699999999996</c:v>
                </c:pt>
                <c:pt idx="46902">
                  <c:v>0.82519500000000001</c:v>
                </c:pt>
                <c:pt idx="46903">
                  <c:v>0.79101600000000005</c:v>
                </c:pt>
                <c:pt idx="46904">
                  <c:v>0.77636700000000003</c:v>
                </c:pt>
                <c:pt idx="46905">
                  <c:v>0.73730499999999999</c:v>
                </c:pt>
                <c:pt idx="46906">
                  <c:v>0.75195299999999998</c:v>
                </c:pt>
                <c:pt idx="46907">
                  <c:v>0.70556600000000003</c:v>
                </c:pt>
                <c:pt idx="46908">
                  <c:v>0.67871099999999995</c:v>
                </c:pt>
                <c:pt idx="46909">
                  <c:v>0.64697300000000002</c:v>
                </c:pt>
                <c:pt idx="46910">
                  <c:v>0.62011700000000003</c:v>
                </c:pt>
                <c:pt idx="46911">
                  <c:v>0.59570299999999998</c:v>
                </c:pt>
                <c:pt idx="46912">
                  <c:v>0.56152299999999999</c:v>
                </c:pt>
                <c:pt idx="46913">
                  <c:v>0.53222700000000001</c:v>
                </c:pt>
                <c:pt idx="46914">
                  <c:v>0.51269500000000001</c:v>
                </c:pt>
                <c:pt idx="46915">
                  <c:v>0.47119100000000003</c:v>
                </c:pt>
                <c:pt idx="46916">
                  <c:v>0.44189499999999998</c:v>
                </c:pt>
                <c:pt idx="46917">
                  <c:v>0.42724600000000001</c:v>
                </c:pt>
                <c:pt idx="46918">
                  <c:v>0.380859</c:v>
                </c:pt>
                <c:pt idx="46919">
                  <c:v>0.380859</c:v>
                </c:pt>
                <c:pt idx="46920">
                  <c:v>0.32470700000000002</c:v>
                </c:pt>
                <c:pt idx="46921">
                  <c:v>0.29785200000000001</c:v>
                </c:pt>
                <c:pt idx="46922">
                  <c:v>0.26367200000000002</c:v>
                </c:pt>
                <c:pt idx="46923">
                  <c:v>0.234375</c:v>
                </c:pt>
                <c:pt idx="46924">
                  <c:v>0.19042999999999999</c:v>
                </c:pt>
                <c:pt idx="46925">
                  <c:v>0.168457</c:v>
                </c:pt>
                <c:pt idx="46926">
                  <c:v>0.13183600000000001</c:v>
                </c:pt>
                <c:pt idx="46927">
                  <c:v>0.114746</c:v>
                </c:pt>
                <c:pt idx="46928">
                  <c:v>8.0566399999999996E-2</c:v>
                </c:pt>
                <c:pt idx="46929">
                  <c:v>4.8828099999999999E-2</c:v>
                </c:pt>
                <c:pt idx="46930">
                  <c:v>7.3242200000000002E-3</c:v>
                </c:pt>
                <c:pt idx="46931">
                  <c:v>-3.41797E-2</c:v>
                </c:pt>
                <c:pt idx="46932">
                  <c:v>-4.8828099999999999E-2</c:v>
                </c:pt>
                <c:pt idx="46933">
                  <c:v>-8.7890599999999999E-2</c:v>
                </c:pt>
                <c:pt idx="46934">
                  <c:v>-0.12207</c:v>
                </c:pt>
                <c:pt idx="46935">
                  <c:v>-0.15625</c:v>
                </c:pt>
                <c:pt idx="46936">
                  <c:v>-0.17578099999999999</c:v>
                </c:pt>
                <c:pt idx="46937">
                  <c:v>-0.20507800000000001</c:v>
                </c:pt>
                <c:pt idx="46938">
                  <c:v>-0.24902299999999999</c:v>
                </c:pt>
                <c:pt idx="46939">
                  <c:v>-0.26611299999999999</c:v>
                </c:pt>
                <c:pt idx="46940">
                  <c:v>-0.31005899999999997</c:v>
                </c:pt>
                <c:pt idx="46941">
                  <c:v>-0.34667999999999999</c:v>
                </c:pt>
                <c:pt idx="46942">
                  <c:v>-0.36865199999999998</c:v>
                </c:pt>
                <c:pt idx="46943">
                  <c:v>-0.400391</c:v>
                </c:pt>
                <c:pt idx="46944">
                  <c:v>-0.41748000000000002</c:v>
                </c:pt>
                <c:pt idx="46945">
                  <c:v>-0.458984</c:v>
                </c:pt>
                <c:pt idx="46946">
                  <c:v>-0.48583999999999999</c:v>
                </c:pt>
                <c:pt idx="46947">
                  <c:v>-0.51025399999999999</c:v>
                </c:pt>
                <c:pt idx="46948">
                  <c:v>-0.54931600000000003</c:v>
                </c:pt>
                <c:pt idx="46949">
                  <c:v>-0.56640599999999997</c:v>
                </c:pt>
                <c:pt idx="46950">
                  <c:v>-0.59326199999999996</c:v>
                </c:pt>
                <c:pt idx="46951">
                  <c:v>-0.63720699999999997</c:v>
                </c:pt>
                <c:pt idx="46952">
                  <c:v>-0.63964799999999999</c:v>
                </c:pt>
                <c:pt idx="46953">
                  <c:v>-0.66162100000000001</c:v>
                </c:pt>
                <c:pt idx="46954">
                  <c:v>-0.68359400000000003</c:v>
                </c:pt>
                <c:pt idx="46955">
                  <c:v>-0.72997999999999996</c:v>
                </c:pt>
                <c:pt idx="46956">
                  <c:v>-0.79345699999999997</c:v>
                </c:pt>
                <c:pt idx="46957">
                  <c:v>-0.76415999999999995</c:v>
                </c:pt>
                <c:pt idx="46958">
                  <c:v>-0.78369100000000003</c:v>
                </c:pt>
                <c:pt idx="46959">
                  <c:v>-0.80566400000000005</c:v>
                </c:pt>
                <c:pt idx="46960">
                  <c:v>-0.82519500000000001</c:v>
                </c:pt>
                <c:pt idx="46961">
                  <c:v>-0.81787100000000001</c:v>
                </c:pt>
                <c:pt idx="46962">
                  <c:v>-0.85449200000000003</c:v>
                </c:pt>
                <c:pt idx="46963">
                  <c:v>-0.86425799999999997</c:v>
                </c:pt>
                <c:pt idx="46964">
                  <c:v>-0.88378900000000005</c:v>
                </c:pt>
                <c:pt idx="46965">
                  <c:v>-0.88867200000000002</c:v>
                </c:pt>
                <c:pt idx="46966">
                  <c:v>-0.91064500000000004</c:v>
                </c:pt>
                <c:pt idx="46967">
                  <c:v>-0.90087899999999999</c:v>
                </c:pt>
                <c:pt idx="46968">
                  <c:v>-0.92529300000000003</c:v>
                </c:pt>
                <c:pt idx="46969">
                  <c:v>-0.90820299999999998</c:v>
                </c:pt>
                <c:pt idx="46970">
                  <c:v>-0.95459000000000005</c:v>
                </c:pt>
                <c:pt idx="46971">
                  <c:v>-0.95703099999999997</c:v>
                </c:pt>
                <c:pt idx="46972">
                  <c:v>-0.94970699999999997</c:v>
                </c:pt>
                <c:pt idx="46973">
                  <c:v>-0.95703099999999997</c:v>
                </c:pt>
                <c:pt idx="46974">
                  <c:v>-0.97656200000000004</c:v>
                </c:pt>
                <c:pt idx="46975">
                  <c:v>-0.97656200000000004</c:v>
                </c:pt>
                <c:pt idx="46976">
                  <c:v>-0.97167999999999999</c:v>
                </c:pt>
                <c:pt idx="46977">
                  <c:v>-0.97412100000000001</c:v>
                </c:pt>
                <c:pt idx="46978">
                  <c:v>-0.94970699999999997</c:v>
                </c:pt>
                <c:pt idx="46979">
                  <c:v>-0.96679700000000002</c:v>
                </c:pt>
                <c:pt idx="46980">
                  <c:v>-0.96191400000000005</c:v>
                </c:pt>
                <c:pt idx="46981">
                  <c:v>-0.95459000000000005</c:v>
                </c:pt>
                <c:pt idx="46982">
                  <c:v>-0.95703099999999997</c:v>
                </c:pt>
                <c:pt idx="46983">
                  <c:v>-0.94238299999999997</c:v>
                </c:pt>
                <c:pt idx="46984">
                  <c:v>-0.95459000000000005</c:v>
                </c:pt>
                <c:pt idx="46985">
                  <c:v>-0.92285200000000001</c:v>
                </c:pt>
                <c:pt idx="46986">
                  <c:v>-0.92285200000000001</c:v>
                </c:pt>
                <c:pt idx="46987">
                  <c:v>-0.90332000000000001</c:v>
                </c:pt>
                <c:pt idx="46988">
                  <c:v>-0.88378900000000005</c:v>
                </c:pt>
                <c:pt idx="46989">
                  <c:v>-0.87402299999999999</c:v>
                </c:pt>
                <c:pt idx="46990">
                  <c:v>-0.87890599999999997</c:v>
                </c:pt>
                <c:pt idx="46991">
                  <c:v>-0.852051</c:v>
                </c:pt>
                <c:pt idx="46992">
                  <c:v>-0.83007799999999998</c:v>
                </c:pt>
                <c:pt idx="46993">
                  <c:v>-0.81787100000000001</c:v>
                </c:pt>
                <c:pt idx="46994">
                  <c:v>-0.788574</c:v>
                </c:pt>
                <c:pt idx="46995">
                  <c:v>-0.773926</c:v>
                </c:pt>
                <c:pt idx="46996">
                  <c:v>-0.73974600000000001</c:v>
                </c:pt>
                <c:pt idx="46997">
                  <c:v>-0.77636700000000003</c:v>
                </c:pt>
                <c:pt idx="46998">
                  <c:v>-0.71289100000000005</c:v>
                </c:pt>
                <c:pt idx="46999">
                  <c:v>-0.67138699999999996</c:v>
                </c:pt>
                <c:pt idx="47000">
                  <c:v>-0.66406200000000004</c:v>
                </c:pt>
                <c:pt idx="47001">
                  <c:v>-0.62255899999999997</c:v>
                </c:pt>
                <c:pt idx="47002">
                  <c:v>-0.61523399999999995</c:v>
                </c:pt>
                <c:pt idx="47003">
                  <c:v>-0.58349600000000001</c:v>
                </c:pt>
                <c:pt idx="47004">
                  <c:v>-0.56884800000000002</c:v>
                </c:pt>
                <c:pt idx="47005">
                  <c:v>-0.52978499999999995</c:v>
                </c:pt>
                <c:pt idx="47006">
                  <c:v>-0.52002000000000004</c:v>
                </c:pt>
                <c:pt idx="47007">
                  <c:v>-0.49072300000000002</c:v>
                </c:pt>
                <c:pt idx="47008">
                  <c:v>-0.47363300000000003</c:v>
                </c:pt>
                <c:pt idx="47009">
                  <c:v>-0.41992200000000002</c:v>
                </c:pt>
                <c:pt idx="47010">
                  <c:v>-0.380859</c:v>
                </c:pt>
                <c:pt idx="47011">
                  <c:v>-0.36132799999999998</c:v>
                </c:pt>
                <c:pt idx="47012">
                  <c:v>-0.31738300000000003</c:v>
                </c:pt>
                <c:pt idx="47013">
                  <c:v>-0.28320299999999998</c:v>
                </c:pt>
                <c:pt idx="47014">
                  <c:v>-0.26367200000000002</c:v>
                </c:pt>
                <c:pt idx="47015">
                  <c:v>-0.224609</c:v>
                </c:pt>
                <c:pt idx="47016">
                  <c:v>-0.21484400000000001</c:v>
                </c:pt>
                <c:pt idx="47017">
                  <c:v>-0.158691</c:v>
                </c:pt>
                <c:pt idx="47018">
                  <c:v>-0.13916000000000001</c:v>
                </c:pt>
                <c:pt idx="47019">
                  <c:v>-0.10498</c:v>
                </c:pt>
                <c:pt idx="47020">
                  <c:v>-7.5683600000000004E-2</c:v>
                </c:pt>
                <c:pt idx="47021">
                  <c:v>-2.6855500000000001E-2</c:v>
                </c:pt>
                <c:pt idx="47022">
                  <c:v>1.2207000000000001E-2</c:v>
                </c:pt>
                <c:pt idx="47023">
                  <c:v>2.4414100000000001E-2</c:v>
                </c:pt>
                <c:pt idx="47024">
                  <c:v>6.8359400000000001E-2</c:v>
                </c:pt>
                <c:pt idx="47025">
                  <c:v>0.112305</c:v>
                </c:pt>
                <c:pt idx="47026">
                  <c:v>0.112305</c:v>
                </c:pt>
                <c:pt idx="47027">
                  <c:v>0.163574</c:v>
                </c:pt>
                <c:pt idx="47028">
                  <c:v>0.18554699999999999</c:v>
                </c:pt>
                <c:pt idx="47029">
                  <c:v>0.20263700000000001</c:v>
                </c:pt>
                <c:pt idx="47030">
                  <c:v>0.26367200000000002</c:v>
                </c:pt>
                <c:pt idx="47031">
                  <c:v>0.28320299999999998</c:v>
                </c:pt>
                <c:pt idx="47032">
                  <c:v>0.31494100000000003</c:v>
                </c:pt>
                <c:pt idx="47033">
                  <c:v>0.33691399999999999</c:v>
                </c:pt>
                <c:pt idx="47034">
                  <c:v>0.37841799999999998</c:v>
                </c:pt>
                <c:pt idx="47035">
                  <c:v>0.40771499999999999</c:v>
                </c:pt>
                <c:pt idx="47036">
                  <c:v>0.42724600000000001</c:v>
                </c:pt>
                <c:pt idx="47037">
                  <c:v>0.46386699999999997</c:v>
                </c:pt>
                <c:pt idx="47038">
                  <c:v>0.44921899999999998</c:v>
                </c:pt>
                <c:pt idx="47039">
                  <c:v>0.53466800000000003</c:v>
                </c:pt>
                <c:pt idx="47040">
                  <c:v>0.54443399999999997</c:v>
                </c:pt>
                <c:pt idx="47041">
                  <c:v>0.58593799999999996</c:v>
                </c:pt>
                <c:pt idx="47042">
                  <c:v>0.61035200000000001</c:v>
                </c:pt>
                <c:pt idx="47043">
                  <c:v>0.64453099999999997</c:v>
                </c:pt>
                <c:pt idx="47044">
                  <c:v>0.65673800000000004</c:v>
                </c:pt>
                <c:pt idx="47045">
                  <c:v>0.68847700000000001</c:v>
                </c:pt>
                <c:pt idx="47046">
                  <c:v>0.71533199999999997</c:v>
                </c:pt>
                <c:pt idx="47047">
                  <c:v>0.73242200000000002</c:v>
                </c:pt>
                <c:pt idx="47048">
                  <c:v>0.75439500000000004</c:v>
                </c:pt>
                <c:pt idx="47049">
                  <c:v>0.81054700000000002</c:v>
                </c:pt>
                <c:pt idx="47050">
                  <c:v>0.81787100000000001</c:v>
                </c:pt>
                <c:pt idx="47051">
                  <c:v>0.82275399999999999</c:v>
                </c:pt>
                <c:pt idx="47052">
                  <c:v>0.84960899999999995</c:v>
                </c:pt>
                <c:pt idx="47053">
                  <c:v>0.82031200000000004</c:v>
                </c:pt>
                <c:pt idx="47054">
                  <c:v>0.88867200000000002</c:v>
                </c:pt>
                <c:pt idx="47055">
                  <c:v>0.88622999999999996</c:v>
                </c:pt>
                <c:pt idx="47056">
                  <c:v>0.90332000000000001</c:v>
                </c:pt>
                <c:pt idx="47057">
                  <c:v>0.92529300000000003</c:v>
                </c:pt>
                <c:pt idx="47058">
                  <c:v>0.92773399999999995</c:v>
                </c:pt>
                <c:pt idx="47059">
                  <c:v>0.95703099999999997</c:v>
                </c:pt>
                <c:pt idx="47060">
                  <c:v>0.97167999999999999</c:v>
                </c:pt>
                <c:pt idx="47061">
                  <c:v>0.98388699999999996</c:v>
                </c:pt>
                <c:pt idx="47062">
                  <c:v>0.97412100000000001</c:v>
                </c:pt>
                <c:pt idx="47063">
                  <c:v>0.99609400000000003</c:v>
                </c:pt>
                <c:pt idx="47064">
                  <c:v>1.00342</c:v>
                </c:pt>
                <c:pt idx="47065">
                  <c:v>1.01807</c:v>
                </c:pt>
                <c:pt idx="47066">
                  <c:v>0.99365199999999998</c:v>
                </c:pt>
                <c:pt idx="47067">
                  <c:v>1.02051</c:v>
                </c:pt>
                <c:pt idx="47068">
                  <c:v>1.0400400000000001</c:v>
                </c:pt>
                <c:pt idx="47069">
                  <c:v>1.03271</c:v>
                </c:pt>
                <c:pt idx="47070">
                  <c:v>1.02539</c:v>
                </c:pt>
                <c:pt idx="47071">
                  <c:v>1.02539</c:v>
                </c:pt>
                <c:pt idx="47072">
                  <c:v>1.02783</c:v>
                </c:pt>
                <c:pt idx="47073">
                  <c:v>1.0400400000000001</c:v>
                </c:pt>
                <c:pt idx="47074">
                  <c:v>1.0351600000000001</c:v>
                </c:pt>
                <c:pt idx="47075">
                  <c:v>1.0351600000000001</c:v>
                </c:pt>
                <c:pt idx="47076">
                  <c:v>1.02051</c:v>
                </c:pt>
                <c:pt idx="47077">
                  <c:v>1.00586</c:v>
                </c:pt>
                <c:pt idx="47078">
                  <c:v>1.01807</c:v>
                </c:pt>
                <c:pt idx="47079">
                  <c:v>0.97900399999999999</c:v>
                </c:pt>
                <c:pt idx="47080">
                  <c:v>0.99121099999999995</c:v>
                </c:pt>
                <c:pt idx="47081">
                  <c:v>0.97656200000000004</c:v>
                </c:pt>
                <c:pt idx="47082">
                  <c:v>0.98632799999999998</c:v>
                </c:pt>
                <c:pt idx="47083">
                  <c:v>0.96435499999999996</c:v>
                </c:pt>
                <c:pt idx="47084">
                  <c:v>0.95703099999999997</c:v>
                </c:pt>
                <c:pt idx="47085">
                  <c:v>0.94238299999999997</c:v>
                </c:pt>
                <c:pt idx="47086">
                  <c:v>0.9375</c:v>
                </c:pt>
                <c:pt idx="47087">
                  <c:v>0.90087899999999999</c:v>
                </c:pt>
                <c:pt idx="47088">
                  <c:v>0.88867200000000002</c:v>
                </c:pt>
                <c:pt idx="47089">
                  <c:v>0.88622999999999996</c:v>
                </c:pt>
                <c:pt idx="47090">
                  <c:v>0.85449200000000003</c:v>
                </c:pt>
                <c:pt idx="47091">
                  <c:v>0.83740199999999998</c:v>
                </c:pt>
                <c:pt idx="47092">
                  <c:v>0.852051</c:v>
                </c:pt>
                <c:pt idx="47093">
                  <c:v>0.81542999999999999</c:v>
                </c:pt>
                <c:pt idx="47094">
                  <c:v>0.77636700000000003</c:v>
                </c:pt>
                <c:pt idx="47095">
                  <c:v>0.75195299999999998</c:v>
                </c:pt>
                <c:pt idx="47096">
                  <c:v>0.74462899999999999</c:v>
                </c:pt>
                <c:pt idx="47097">
                  <c:v>0.70556600000000003</c:v>
                </c:pt>
                <c:pt idx="47098">
                  <c:v>0.67871099999999995</c:v>
                </c:pt>
                <c:pt idx="47099">
                  <c:v>0.68115199999999998</c:v>
                </c:pt>
                <c:pt idx="47100">
                  <c:v>0.625</c:v>
                </c:pt>
                <c:pt idx="47101">
                  <c:v>0.60058599999999995</c:v>
                </c:pt>
                <c:pt idx="47102">
                  <c:v>0.58105499999999999</c:v>
                </c:pt>
                <c:pt idx="47103">
                  <c:v>0.55175799999999997</c:v>
                </c:pt>
                <c:pt idx="47104">
                  <c:v>0.52246099999999995</c:v>
                </c:pt>
                <c:pt idx="47105">
                  <c:v>0.478516</c:v>
                </c:pt>
                <c:pt idx="47106">
                  <c:v>0.46630899999999997</c:v>
                </c:pt>
                <c:pt idx="47107">
                  <c:v>0.45166000000000001</c:v>
                </c:pt>
                <c:pt idx="47108">
                  <c:v>0.41503899999999999</c:v>
                </c:pt>
                <c:pt idx="47109">
                  <c:v>0.380859</c:v>
                </c:pt>
                <c:pt idx="47110">
                  <c:v>0.36132799999999998</c:v>
                </c:pt>
                <c:pt idx="47111">
                  <c:v>0.3125</c:v>
                </c:pt>
                <c:pt idx="47112">
                  <c:v>0.28076200000000001</c:v>
                </c:pt>
                <c:pt idx="47113">
                  <c:v>0.25390600000000002</c:v>
                </c:pt>
                <c:pt idx="47114">
                  <c:v>0.222168</c:v>
                </c:pt>
                <c:pt idx="47115">
                  <c:v>0.18798799999999999</c:v>
                </c:pt>
                <c:pt idx="47116">
                  <c:v>0.158691</c:v>
                </c:pt>
                <c:pt idx="47117">
                  <c:v>0.14160200000000001</c:v>
                </c:pt>
                <c:pt idx="47118">
                  <c:v>0.12695300000000001</c:v>
                </c:pt>
                <c:pt idx="47119">
                  <c:v>5.8593800000000001E-2</c:v>
                </c:pt>
                <c:pt idx="47120">
                  <c:v>3.1738299999999997E-2</c:v>
                </c:pt>
                <c:pt idx="47121">
                  <c:v>1.4648400000000001E-2</c:v>
                </c:pt>
                <c:pt idx="47122">
                  <c:v>-2.4414100000000001E-2</c:v>
                </c:pt>
                <c:pt idx="47123">
                  <c:v>-6.8359400000000001E-2</c:v>
                </c:pt>
                <c:pt idx="47124">
                  <c:v>-9.0331999999999996E-2</c:v>
                </c:pt>
                <c:pt idx="47125">
                  <c:v>-0.13427700000000001</c:v>
                </c:pt>
                <c:pt idx="47126">
                  <c:v>-0.146484</c:v>
                </c:pt>
                <c:pt idx="47127">
                  <c:v>-0.18310499999999999</c:v>
                </c:pt>
                <c:pt idx="47128">
                  <c:v>-0.21972700000000001</c:v>
                </c:pt>
                <c:pt idx="47129">
                  <c:v>-0.246582</c:v>
                </c:pt>
                <c:pt idx="47130">
                  <c:v>-0.28320299999999998</c:v>
                </c:pt>
                <c:pt idx="47131">
                  <c:v>-0.3125</c:v>
                </c:pt>
                <c:pt idx="47132">
                  <c:v>-0.34912100000000001</c:v>
                </c:pt>
                <c:pt idx="47133">
                  <c:v>-0.38574199999999997</c:v>
                </c:pt>
                <c:pt idx="47134">
                  <c:v>-0.40771499999999999</c:v>
                </c:pt>
                <c:pt idx="47135">
                  <c:v>-0.43212899999999999</c:v>
                </c:pt>
                <c:pt idx="47136">
                  <c:v>-0.46630899999999997</c:v>
                </c:pt>
                <c:pt idx="47137">
                  <c:v>-0.48828100000000002</c:v>
                </c:pt>
                <c:pt idx="47138">
                  <c:v>-0.50781200000000004</c:v>
                </c:pt>
                <c:pt idx="47139">
                  <c:v>-0.539551</c:v>
                </c:pt>
                <c:pt idx="47140">
                  <c:v>-0.58105499999999999</c:v>
                </c:pt>
                <c:pt idx="47141">
                  <c:v>-0.59082000000000001</c:v>
                </c:pt>
                <c:pt idx="47142">
                  <c:v>-0.63476600000000005</c:v>
                </c:pt>
                <c:pt idx="47143">
                  <c:v>-0.64941400000000005</c:v>
                </c:pt>
                <c:pt idx="47144">
                  <c:v>-0.67138699999999996</c:v>
                </c:pt>
                <c:pt idx="47145">
                  <c:v>-0.703125</c:v>
                </c:pt>
                <c:pt idx="47146">
                  <c:v>-0.69824200000000003</c:v>
                </c:pt>
                <c:pt idx="47147">
                  <c:v>-0.73486300000000004</c:v>
                </c:pt>
                <c:pt idx="47148">
                  <c:v>-0.788574</c:v>
                </c:pt>
                <c:pt idx="47149">
                  <c:v>-0.78369100000000003</c:v>
                </c:pt>
                <c:pt idx="47150">
                  <c:v>-0.80322300000000002</c:v>
                </c:pt>
                <c:pt idx="47151">
                  <c:v>-0.82275399999999999</c:v>
                </c:pt>
                <c:pt idx="47152">
                  <c:v>-0.83984400000000003</c:v>
                </c:pt>
                <c:pt idx="47153">
                  <c:v>-0.84472700000000001</c:v>
                </c:pt>
                <c:pt idx="47154">
                  <c:v>-0.88378900000000005</c:v>
                </c:pt>
                <c:pt idx="47155">
                  <c:v>-0.87402299999999999</c:v>
                </c:pt>
                <c:pt idx="47156">
                  <c:v>-0.89355499999999999</c:v>
                </c:pt>
                <c:pt idx="47157">
                  <c:v>-0.88622999999999996</c:v>
                </c:pt>
                <c:pt idx="47158">
                  <c:v>-0.91064500000000004</c:v>
                </c:pt>
                <c:pt idx="47159">
                  <c:v>-0.92040999999999995</c:v>
                </c:pt>
                <c:pt idx="47160">
                  <c:v>-0.93261700000000003</c:v>
                </c:pt>
                <c:pt idx="47161">
                  <c:v>-0.95703099999999997</c:v>
                </c:pt>
                <c:pt idx="47162">
                  <c:v>-0.944824</c:v>
                </c:pt>
                <c:pt idx="47163">
                  <c:v>-0.95214799999999999</c:v>
                </c:pt>
                <c:pt idx="47164">
                  <c:v>-0.96923800000000004</c:v>
                </c:pt>
                <c:pt idx="47165">
                  <c:v>-0.97656200000000004</c:v>
                </c:pt>
                <c:pt idx="47166">
                  <c:v>-0.96435499999999996</c:v>
                </c:pt>
                <c:pt idx="47167">
                  <c:v>-0.97656200000000004</c:v>
                </c:pt>
                <c:pt idx="47168">
                  <c:v>-0.96435499999999996</c:v>
                </c:pt>
                <c:pt idx="47169">
                  <c:v>-0.95459000000000005</c:v>
                </c:pt>
                <c:pt idx="47170">
                  <c:v>-0.96435499999999996</c:v>
                </c:pt>
                <c:pt idx="47171">
                  <c:v>-0.96435499999999996</c:v>
                </c:pt>
                <c:pt idx="47172">
                  <c:v>-0.95214799999999999</c:v>
                </c:pt>
                <c:pt idx="47173">
                  <c:v>-0.94726600000000005</c:v>
                </c:pt>
                <c:pt idx="47174">
                  <c:v>-0.91308599999999995</c:v>
                </c:pt>
                <c:pt idx="47175">
                  <c:v>-0.930176</c:v>
                </c:pt>
                <c:pt idx="47176">
                  <c:v>-0.92773399999999995</c:v>
                </c:pt>
                <c:pt idx="47177">
                  <c:v>-0.90576199999999996</c:v>
                </c:pt>
                <c:pt idx="47178">
                  <c:v>-0.89599600000000001</c:v>
                </c:pt>
                <c:pt idx="47179">
                  <c:v>-0.88622999999999996</c:v>
                </c:pt>
                <c:pt idx="47180">
                  <c:v>-0.88867200000000002</c:v>
                </c:pt>
                <c:pt idx="47181">
                  <c:v>-0.86425799999999997</c:v>
                </c:pt>
                <c:pt idx="47182">
                  <c:v>-0.83496099999999995</c:v>
                </c:pt>
                <c:pt idx="47183">
                  <c:v>-0.83007799999999998</c:v>
                </c:pt>
                <c:pt idx="47184">
                  <c:v>-0.81542999999999999</c:v>
                </c:pt>
                <c:pt idx="47185">
                  <c:v>-0.788574</c:v>
                </c:pt>
                <c:pt idx="47186">
                  <c:v>-0.77636700000000003</c:v>
                </c:pt>
                <c:pt idx="47187">
                  <c:v>-0.70556600000000003</c:v>
                </c:pt>
                <c:pt idx="47188">
                  <c:v>-0.72997999999999996</c:v>
                </c:pt>
                <c:pt idx="47189">
                  <c:v>-0.69091800000000003</c:v>
                </c:pt>
                <c:pt idx="47190">
                  <c:v>-0.69335899999999995</c:v>
                </c:pt>
                <c:pt idx="47191">
                  <c:v>-0.66162100000000001</c:v>
                </c:pt>
                <c:pt idx="47192">
                  <c:v>-0.64453099999999997</c:v>
                </c:pt>
                <c:pt idx="47193">
                  <c:v>-0.61035200000000001</c:v>
                </c:pt>
                <c:pt idx="47194">
                  <c:v>-0.59082000000000001</c:v>
                </c:pt>
                <c:pt idx="47195">
                  <c:v>-0.56884800000000002</c:v>
                </c:pt>
                <c:pt idx="47196">
                  <c:v>-0.54199200000000003</c:v>
                </c:pt>
                <c:pt idx="47197">
                  <c:v>-0.49804700000000002</c:v>
                </c:pt>
                <c:pt idx="47198">
                  <c:v>-0.47363300000000003</c:v>
                </c:pt>
                <c:pt idx="47199">
                  <c:v>-0.458984</c:v>
                </c:pt>
                <c:pt idx="47200">
                  <c:v>-0.42236299999999999</c:v>
                </c:pt>
                <c:pt idx="47201">
                  <c:v>-0.40283200000000002</c:v>
                </c:pt>
                <c:pt idx="47202">
                  <c:v>-0.34912100000000001</c:v>
                </c:pt>
                <c:pt idx="47203">
                  <c:v>-0.32958999999999999</c:v>
                </c:pt>
                <c:pt idx="47204">
                  <c:v>-0.29785200000000001</c:v>
                </c:pt>
                <c:pt idx="47205">
                  <c:v>-0.26855499999999999</c:v>
                </c:pt>
                <c:pt idx="47206">
                  <c:v>-0.229492</c:v>
                </c:pt>
                <c:pt idx="47207">
                  <c:v>-0.19775400000000001</c:v>
                </c:pt>
                <c:pt idx="47208">
                  <c:v>-0.161133</c:v>
                </c:pt>
                <c:pt idx="47209">
                  <c:v>-0.144043</c:v>
                </c:pt>
                <c:pt idx="47210">
                  <c:v>-0.10009800000000001</c:v>
                </c:pt>
                <c:pt idx="47211">
                  <c:v>-6.8359400000000001E-2</c:v>
                </c:pt>
                <c:pt idx="47212">
                  <c:v>-3.90625E-2</c:v>
                </c:pt>
                <c:pt idx="47213">
                  <c:v>-2.4414100000000002E-3</c:v>
                </c:pt>
                <c:pt idx="47214">
                  <c:v>3.6621099999999997E-2</c:v>
                </c:pt>
                <c:pt idx="47215">
                  <c:v>8.3007800000000007E-2</c:v>
                </c:pt>
                <c:pt idx="47216">
                  <c:v>9.2773400000000006E-2</c:v>
                </c:pt>
                <c:pt idx="47217">
                  <c:v>0.14160200000000001</c:v>
                </c:pt>
                <c:pt idx="47218">
                  <c:v>0.148926</c:v>
                </c:pt>
                <c:pt idx="47219">
                  <c:v>0.20263700000000001</c:v>
                </c:pt>
                <c:pt idx="47220">
                  <c:v>0.234375</c:v>
                </c:pt>
                <c:pt idx="47221">
                  <c:v>0.244141</c:v>
                </c:pt>
                <c:pt idx="47222">
                  <c:v>0.29296899999999998</c:v>
                </c:pt>
                <c:pt idx="47223">
                  <c:v>0.322266</c:v>
                </c:pt>
                <c:pt idx="47224">
                  <c:v>0.35644500000000001</c:v>
                </c:pt>
                <c:pt idx="47225">
                  <c:v>0.39550800000000003</c:v>
                </c:pt>
                <c:pt idx="47226">
                  <c:v>0.40527299999999999</c:v>
                </c:pt>
                <c:pt idx="47227">
                  <c:v>0.45166000000000001</c:v>
                </c:pt>
                <c:pt idx="47228">
                  <c:v>0.47363300000000003</c:v>
                </c:pt>
                <c:pt idx="47229">
                  <c:v>0.51513699999999996</c:v>
                </c:pt>
                <c:pt idx="47230">
                  <c:v>0.53222700000000001</c:v>
                </c:pt>
                <c:pt idx="47231">
                  <c:v>0.56152299999999999</c:v>
                </c:pt>
                <c:pt idx="47232">
                  <c:v>0.59326199999999996</c:v>
                </c:pt>
                <c:pt idx="47233">
                  <c:v>0.632324</c:v>
                </c:pt>
                <c:pt idx="47234">
                  <c:v>0.64453099999999997</c:v>
                </c:pt>
                <c:pt idx="47235">
                  <c:v>0.66162100000000001</c:v>
                </c:pt>
                <c:pt idx="47236">
                  <c:v>0.703125</c:v>
                </c:pt>
                <c:pt idx="47237">
                  <c:v>0.72997999999999996</c:v>
                </c:pt>
                <c:pt idx="47238">
                  <c:v>0.74462899999999999</c:v>
                </c:pt>
                <c:pt idx="47239">
                  <c:v>0.80078099999999997</c:v>
                </c:pt>
                <c:pt idx="47240">
                  <c:v>0.80810499999999996</c:v>
                </c:pt>
                <c:pt idx="47241">
                  <c:v>0.81787100000000001</c:v>
                </c:pt>
                <c:pt idx="47242">
                  <c:v>0.84228499999999995</c:v>
                </c:pt>
                <c:pt idx="47243">
                  <c:v>0.83496099999999995</c:v>
                </c:pt>
                <c:pt idx="47244">
                  <c:v>0.87158199999999997</c:v>
                </c:pt>
                <c:pt idx="47245">
                  <c:v>0.90576199999999996</c:v>
                </c:pt>
                <c:pt idx="47246">
                  <c:v>0.92773399999999995</c:v>
                </c:pt>
                <c:pt idx="47247">
                  <c:v>0.93505899999999997</c:v>
                </c:pt>
                <c:pt idx="47248">
                  <c:v>0.93994100000000003</c:v>
                </c:pt>
                <c:pt idx="47249">
                  <c:v>0.944824</c:v>
                </c:pt>
                <c:pt idx="47250">
                  <c:v>0.97412100000000001</c:v>
                </c:pt>
                <c:pt idx="47251">
                  <c:v>0.96923800000000004</c:v>
                </c:pt>
                <c:pt idx="47252">
                  <c:v>0.99365199999999998</c:v>
                </c:pt>
                <c:pt idx="47253">
                  <c:v>1.00098</c:v>
                </c:pt>
                <c:pt idx="47254">
                  <c:v>1.01807</c:v>
                </c:pt>
                <c:pt idx="47255">
                  <c:v>1.01562</c:v>
                </c:pt>
                <c:pt idx="47256">
                  <c:v>1.02783</c:v>
                </c:pt>
                <c:pt idx="47257">
                  <c:v>1.0449200000000001</c:v>
                </c:pt>
                <c:pt idx="47258">
                  <c:v>1.0376000000000001</c:v>
                </c:pt>
                <c:pt idx="47259">
                  <c:v>1.0400400000000001</c:v>
                </c:pt>
                <c:pt idx="47260">
                  <c:v>1.0376000000000001</c:v>
                </c:pt>
                <c:pt idx="47261">
                  <c:v>1.0498000000000001</c:v>
                </c:pt>
                <c:pt idx="47262">
                  <c:v>1.0571299999999999</c:v>
                </c:pt>
                <c:pt idx="47263">
                  <c:v>1.07178</c:v>
                </c:pt>
                <c:pt idx="47264">
                  <c:v>1.0571299999999999</c:v>
                </c:pt>
                <c:pt idx="47265">
                  <c:v>1.0498000000000001</c:v>
                </c:pt>
                <c:pt idx="47266">
                  <c:v>1.0351600000000001</c:v>
                </c:pt>
                <c:pt idx="47267">
                  <c:v>1.0668899999999999</c:v>
                </c:pt>
                <c:pt idx="47268">
                  <c:v>1.0376000000000001</c:v>
                </c:pt>
                <c:pt idx="47269">
                  <c:v>1.10107</c:v>
                </c:pt>
                <c:pt idx="47270">
                  <c:v>1.01807</c:v>
                </c:pt>
                <c:pt idx="47271">
                  <c:v>1.01318</c:v>
                </c:pt>
                <c:pt idx="47272">
                  <c:v>0.99609400000000003</c:v>
                </c:pt>
                <c:pt idx="47273">
                  <c:v>0.99853499999999995</c:v>
                </c:pt>
                <c:pt idx="47274">
                  <c:v>0.99853499999999995</c:v>
                </c:pt>
                <c:pt idx="47275">
                  <c:v>0.96435499999999996</c:v>
                </c:pt>
                <c:pt idx="47276">
                  <c:v>0.96191400000000005</c:v>
                </c:pt>
                <c:pt idx="47277">
                  <c:v>0.94970699999999997</c:v>
                </c:pt>
                <c:pt idx="47278">
                  <c:v>0.91552699999999998</c:v>
                </c:pt>
                <c:pt idx="47279">
                  <c:v>0.90087899999999999</c:v>
                </c:pt>
                <c:pt idx="47280">
                  <c:v>0.89599600000000001</c:v>
                </c:pt>
                <c:pt idx="47281">
                  <c:v>0.86181600000000003</c:v>
                </c:pt>
                <c:pt idx="47282">
                  <c:v>0.87402299999999999</c:v>
                </c:pt>
                <c:pt idx="47283">
                  <c:v>0.84716800000000003</c:v>
                </c:pt>
                <c:pt idx="47284">
                  <c:v>0.80566400000000005</c:v>
                </c:pt>
                <c:pt idx="47285">
                  <c:v>0.77880899999999997</c:v>
                </c:pt>
                <c:pt idx="47286">
                  <c:v>0.75927699999999998</c:v>
                </c:pt>
                <c:pt idx="47287">
                  <c:v>0.75683599999999995</c:v>
                </c:pt>
                <c:pt idx="47288">
                  <c:v>0.71533199999999997</c:v>
                </c:pt>
                <c:pt idx="47289">
                  <c:v>0.69335899999999995</c:v>
                </c:pt>
                <c:pt idx="47290">
                  <c:v>0.66894500000000001</c:v>
                </c:pt>
                <c:pt idx="47291">
                  <c:v>0.63964799999999999</c:v>
                </c:pt>
                <c:pt idx="47292">
                  <c:v>0.61523399999999995</c:v>
                </c:pt>
                <c:pt idx="47293">
                  <c:v>0.59082000000000001</c:v>
                </c:pt>
                <c:pt idx="47294">
                  <c:v>0.56396500000000005</c:v>
                </c:pt>
                <c:pt idx="47295">
                  <c:v>0.54443399999999997</c:v>
                </c:pt>
                <c:pt idx="47296">
                  <c:v>0.50292999999999999</c:v>
                </c:pt>
                <c:pt idx="47297">
                  <c:v>0.49316399999999999</c:v>
                </c:pt>
                <c:pt idx="47298">
                  <c:v>0.43945299999999998</c:v>
                </c:pt>
                <c:pt idx="47299">
                  <c:v>0.41503899999999999</c:v>
                </c:pt>
                <c:pt idx="47300">
                  <c:v>0.38574199999999997</c:v>
                </c:pt>
                <c:pt idx="47301">
                  <c:v>0.34912100000000001</c:v>
                </c:pt>
                <c:pt idx="47302">
                  <c:v>0.31738300000000003</c:v>
                </c:pt>
                <c:pt idx="47303">
                  <c:v>0.29296899999999998</c:v>
                </c:pt>
                <c:pt idx="47304">
                  <c:v>0.27832000000000001</c:v>
                </c:pt>
                <c:pt idx="47305">
                  <c:v>0.227051</c:v>
                </c:pt>
                <c:pt idx="47306">
                  <c:v>0.18798799999999999</c:v>
                </c:pt>
                <c:pt idx="47307">
                  <c:v>0.168457</c:v>
                </c:pt>
                <c:pt idx="47308">
                  <c:v>0.119629</c:v>
                </c:pt>
                <c:pt idx="47309">
                  <c:v>0.107422</c:v>
                </c:pt>
                <c:pt idx="47310">
                  <c:v>8.0566399999999996E-2</c:v>
                </c:pt>
                <c:pt idx="47311">
                  <c:v>3.90625E-2</c:v>
                </c:pt>
                <c:pt idx="47312">
                  <c:v>1.2207000000000001E-2</c:v>
                </c:pt>
                <c:pt idx="47313">
                  <c:v>-3.90625E-2</c:v>
                </c:pt>
                <c:pt idx="47314">
                  <c:v>-6.5918000000000004E-2</c:v>
                </c:pt>
                <c:pt idx="47315">
                  <c:v>-9.0331999999999996E-2</c:v>
                </c:pt>
                <c:pt idx="47316">
                  <c:v>-0.124512</c:v>
                </c:pt>
                <c:pt idx="47317">
                  <c:v>-0.161133</c:v>
                </c:pt>
                <c:pt idx="47318">
                  <c:v>-0.19775400000000001</c:v>
                </c:pt>
                <c:pt idx="47319">
                  <c:v>-0.21728500000000001</c:v>
                </c:pt>
                <c:pt idx="47320">
                  <c:v>-0.25390600000000002</c:v>
                </c:pt>
                <c:pt idx="47321">
                  <c:v>-0.30029299999999998</c:v>
                </c:pt>
                <c:pt idx="47322">
                  <c:v>-0.31494100000000003</c:v>
                </c:pt>
                <c:pt idx="47323">
                  <c:v>-0.36376999999999998</c:v>
                </c:pt>
                <c:pt idx="47324">
                  <c:v>-0.36865199999999998</c:v>
                </c:pt>
                <c:pt idx="47325">
                  <c:v>-0.41259800000000002</c:v>
                </c:pt>
                <c:pt idx="47326">
                  <c:v>-0.44189499999999998</c:v>
                </c:pt>
                <c:pt idx="47327">
                  <c:v>-0.476074</c:v>
                </c:pt>
                <c:pt idx="47328">
                  <c:v>-0.49072300000000002</c:v>
                </c:pt>
                <c:pt idx="47329">
                  <c:v>-0.54199200000000003</c:v>
                </c:pt>
                <c:pt idx="47330">
                  <c:v>-0.54443399999999997</c:v>
                </c:pt>
                <c:pt idx="47331">
                  <c:v>-0.57861300000000004</c:v>
                </c:pt>
                <c:pt idx="47332">
                  <c:v>-0.60058599999999995</c:v>
                </c:pt>
                <c:pt idx="47333">
                  <c:v>-0.62744100000000003</c:v>
                </c:pt>
                <c:pt idx="47334">
                  <c:v>-0.65429700000000002</c:v>
                </c:pt>
                <c:pt idx="47335">
                  <c:v>-0.67382799999999998</c:v>
                </c:pt>
                <c:pt idx="47336">
                  <c:v>-0.72265599999999997</c:v>
                </c:pt>
                <c:pt idx="47337">
                  <c:v>-0.72021500000000005</c:v>
                </c:pt>
                <c:pt idx="47338">
                  <c:v>-0.75927699999999998</c:v>
                </c:pt>
                <c:pt idx="47339">
                  <c:v>-0.75927699999999998</c:v>
                </c:pt>
                <c:pt idx="47340">
                  <c:v>-0.79834000000000005</c:v>
                </c:pt>
                <c:pt idx="47341">
                  <c:v>-0.79345699999999997</c:v>
                </c:pt>
                <c:pt idx="47342">
                  <c:v>-0.81542999999999999</c:v>
                </c:pt>
                <c:pt idx="47343">
                  <c:v>-0.83252000000000004</c:v>
                </c:pt>
                <c:pt idx="47344">
                  <c:v>-0.852051</c:v>
                </c:pt>
                <c:pt idx="47345">
                  <c:v>-0.88867200000000002</c:v>
                </c:pt>
                <c:pt idx="47346">
                  <c:v>-0.88867200000000002</c:v>
                </c:pt>
                <c:pt idx="47347">
                  <c:v>-0.89111300000000004</c:v>
                </c:pt>
                <c:pt idx="47348">
                  <c:v>-0.91796900000000003</c:v>
                </c:pt>
                <c:pt idx="47349">
                  <c:v>-0.930176</c:v>
                </c:pt>
                <c:pt idx="47350">
                  <c:v>-0.94238299999999997</c:v>
                </c:pt>
                <c:pt idx="47351">
                  <c:v>-0.94726600000000005</c:v>
                </c:pt>
                <c:pt idx="47352">
                  <c:v>-0.94970699999999997</c:v>
                </c:pt>
                <c:pt idx="47353">
                  <c:v>-0.95459000000000005</c:v>
                </c:pt>
                <c:pt idx="47354">
                  <c:v>-0.96923800000000004</c:v>
                </c:pt>
                <c:pt idx="47355">
                  <c:v>-0.96435499999999996</c:v>
                </c:pt>
                <c:pt idx="47356">
                  <c:v>-0.96679700000000002</c:v>
                </c:pt>
                <c:pt idx="47357">
                  <c:v>-0.96191400000000005</c:v>
                </c:pt>
                <c:pt idx="47358">
                  <c:v>-0.97412100000000001</c:v>
                </c:pt>
                <c:pt idx="47359">
                  <c:v>-0.97167999999999999</c:v>
                </c:pt>
                <c:pt idx="47360">
                  <c:v>-0.95214799999999999</c:v>
                </c:pt>
                <c:pt idx="47361">
                  <c:v>-0.96679700000000002</c:v>
                </c:pt>
                <c:pt idx="47362">
                  <c:v>-0.95947300000000002</c:v>
                </c:pt>
                <c:pt idx="47363">
                  <c:v>-0.95214799999999999</c:v>
                </c:pt>
                <c:pt idx="47364">
                  <c:v>-0.944824</c:v>
                </c:pt>
                <c:pt idx="47365">
                  <c:v>-0.93261700000000003</c:v>
                </c:pt>
                <c:pt idx="47366">
                  <c:v>-0.9375</c:v>
                </c:pt>
                <c:pt idx="47367">
                  <c:v>-0.92285200000000001</c:v>
                </c:pt>
                <c:pt idx="47368">
                  <c:v>-0.91552699999999998</c:v>
                </c:pt>
                <c:pt idx="47369">
                  <c:v>-0.90332000000000001</c:v>
                </c:pt>
                <c:pt idx="47370">
                  <c:v>-0.88378900000000005</c:v>
                </c:pt>
                <c:pt idx="47371">
                  <c:v>-0.88378900000000005</c:v>
                </c:pt>
                <c:pt idx="47372">
                  <c:v>-0.86181600000000003</c:v>
                </c:pt>
                <c:pt idx="47373">
                  <c:v>-0.859375</c:v>
                </c:pt>
                <c:pt idx="47374">
                  <c:v>-0.83740199999999998</c:v>
                </c:pt>
                <c:pt idx="47375">
                  <c:v>-0.81298800000000004</c:v>
                </c:pt>
                <c:pt idx="47376">
                  <c:v>-0.79101600000000005</c:v>
                </c:pt>
                <c:pt idx="47377">
                  <c:v>-0.76171900000000003</c:v>
                </c:pt>
                <c:pt idx="47378">
                  <c:v>-0.74951199999999996</c:v>
                </c:pt>
                <c:pt idx="47379">
                  <c:v>-0.72997999999999996</c:v>
                </c:pt>
                <c:pt idx="47380">
                  <c:v>-0.69824200000000003</c:v>
                </c:pt>
                <c:pt idx="47381">
                  <c:v>-0.695801</c:v>
                </c:pt>
                <c:pt idx="47382">
                  <c:v>-0.66406200000000004</c:v>
                </c:pt>
                <c:pt idx="47383">
                  <c:v>-0.64209000000000005</c:v>
                </c:pt>
                <c:pt idx="47384">
                  <c:v>-0.61279300000000003</c:v>
                </c:pt>
                <c:pt idx="47385">
                  <c:v>-0.58349600000000001</c:v>
                </c:pt>
                <c:pt idx="47386">
                  <c:v>-0.55664100000000005</c:v>
                </c:pt>
                <c:pt idx="47387">
                  <c:v>-0.53222700000000001</c:v>
                </c:pt>
                <c:pt idx="47388">
                  <c:v>-0.51269500000000001</c:v>
                </c:pt>
                <c:pt idx="47389">
                  <c:v>-0.48583999999999999</c:v>
                </c:pt>
                <c:pt idx="47390">
                  <c:v>-0.43212899999999999</c:v>
                </c:pt>
                <c:pt idx="47391">
                  <c:v>-0.41992200000000002</c:v>
                </c:pt>
                <c:pt idx="47392">
                  <c:v>-0.36621100000000001</c:v>
                </c:pt>
                <c:pt idx="47393">
                  <c:v>-0.34667999999999999</c:v>
                </c:pt>
                <c:pt idx="47394">
                  <c:v>-0.32714799999999999</c:v>
                </c:pt>
                <c:pt idx="47395">
                  <c:v>-0.29052699999999998</c:v>
                </c:pt>
                <c:pt idx="47396">
                  <c:v>-0.25634800000000002</c:v>
                </c:pt>
                <c:pt idx="47397">
                  <c:v>-0.229492</c:v>
                </c:pt>
                <c:pt idx="47398">
                  <c:v>-0.18554699999999999</c:v>
                </c:pt>
                <c:pt idx="47399">
                  <c:v>-0.158691</c:v>
                </c:pt>
                <c:pt idx="47400">
                  <c:v>-0.12695300000000001</c:v>
                </c:pt>
                <c:pt idx="47401">
                  <c:v>-9.2773400000000006E-2</c:v>
                </c:pt>
                <c:pt idx="47402">
                  <c:v>-5.8593800000000001E-2</c:v>
                </c:pt>
                <c:pt idx="47403">
                  <c:v>-3.41797E-2</c:v>
                </c:pt>
                <c:pt idx="47404">
                  <c:v>4.8828099999999996E-3</c:v>
                </c:pt>
                <c:pt idx="47405">
                  <c:v>1.9531199999999999E-2</c:v>
                </c:pt>
                <c:pt idx="47406">
                  <c:v>7.8125E-2</c:v>
                </c:pt>
                <c:pt idx="47407">
                  <c:v>0.107422</c:v>
                </c:pt>
                <c:pt idx="47408">
                  <c:v>0.12939500000000001</c:v>
                </c:pt>
                <c:pt idx="47409">
                  <c:v>0.158691</c:v>
                </c:pt>
                <c:pt idx="47410">
                  <c:v>0.20996100000000001</c:v>
                </c:pt>
                <c:pt idx="47411">
                  <c:v>0.231934</c:v>
                </c:pt>
                <c:pt idx="47412">
                  <c:v>0.25634800000000002</c:v>
                </c:pt>
                <c:pt idx="47413">
                  <c:v>0.302734</c:v>
                </c:pt>
                <c:pt idx="47414">
                  <c:v>0.32470700000000002</c:v>
                </c:pt>
                <c:pt idx="47415">
                  <c:v>0.36621100000000001</c:v>
                </c:pt>
                <c:pt idx="47416">
                  <c:v>0.37597700000000001</c:v>
                </c:pt>
                <c:pt idx="47417">
                  <c:v>0.41259800000000002</c:v>
                </c:pt>
                <c:pt idx="47418">
                  <c:v>0.43457000000000001</c:v>
                </c:pt>
                <c:pt idx="47419">
                  <c:v>0.48339799999999999</c:v>
                </c:pt>
                <c:pt idx="47420">
                  <c:v>0.49316399999999999</c:v>
                </c:pt>
                <c:pt idx="47421">
                  <c:v>0.52978499999999995</c:v>
                </c:pt>
                <c:pt idx="47422">
                  <c:v>0.57128900000000005</c:v>
                </c:pt>
                <c:pt idx="47423">
                  <c:v>0.60790999999999995</c:v>
                </c:pt>
                <c:pt idx="47424">
                  <c:v>0.62744100000000003</c:v>
                </c:pt>
                <c:pt idx="47425">
                  <c:v>0.65185499999999996</c:v>
                </c:pt>
                <c:pt idx="47426">
                  <c:v>0.68115199999999998</c:v>
                </c:pt>
                <c:pt idx="47427">
                  <c:v>0.695801</c:v>
                </c:pt>
                <c:pt idx="47428">
                  <c:v>0.72021500000000005</c:v>
                </c:pt>
                <c:pt idx="47429">
                  <c:v>0.75439500000000004</c:v>
                </c:pt>
                <c:pt idx="47430">
                  <c:v>0.76904300000000003</c:v>
                </c:pt>
                <c:pt idx="47431">
                  <c:v>0.77636700000000003</c:v>
                </c:pt>
                <c:pt idx="47432">
                  <c:v>0.80078099999999997</c:v>
                </c:pt>
                <c:pt idx="47433">
                  <c:v>0.83740199999999998</c:v>
                </c:pt>
                <c:pt idx="47434">
                  <c:v>0.85693399999999997</c:v>
                </c:pt>
                <c:pt idx="47435">
                  <c:v>0.86181600000000003</c:v>
                </c:pt>
                <c:pt idx="47436">
                  <c:v>0.90087899999999999</c:v>
                </c:pt>
                <c:pt idx="47437">
                  <c:v>0.90332000000000001</c:v>
                </c:pt>
                <c:pt idx="47438">
                  <c:v>0.91552699999999998</c:v>
                </c:pt>
                <c:pt idx="47439">
                  <c:v>0.91796900000000003</c:v>
                </c:pt>
                <c:pt idx="47440">
                  <c:v>0.96191400000000005</c:v>
                </c:pt>
                <c:pt idx="47441">
                  <c:v>0.95947300000000002</c:v>
                </c:pt>
                <c:pt idx="47442">
                  <c:v>0.98144500000000001</c:v>
                </c:pt>
                <c:pt idx="47443">
                  <c:v>0.99853499999999995</c:v>
                </c:pt>
                <c:pt idx="47444">
                  <c:v>1.00586</c:v>
                </c:pt>
                <c:pt idx="47445">
                  <c:v>1.01562</c:v>
                </c:pt>
                <c:pt idx="47446">
                  <c:v>0.96191400000000005</c:v>
                </c:pt>
                <c:pt idx="47447">
                  <c:v>1.02539</c:v>
                </c:pt>
                <c:pt idx="47448">
                  <c:v>0.98388699999999996</c:v>
                </c:pt>
                <c:pt idx="47449">
                  <c:v>1.0351600000000001</c:v>
                </c:pt>
                <c:pt idx="47450">
                  <c:v>1.0400400000000001</c:v>
                </c:pt>
                <c:pt idx="47451">
                  <c:v>1.0449200000000001</c:v>
                </c:pt>
                <c:pt idx="47452">
                  <c:v>1.0449200000000001</c:v>
                </c:pt>
                <c:pt idx="47453">
                  <c:v>1.0424800000000001</c:v>
                </c:pt>
                <c:pt idx="47454">
                  <c:v>1.02295</c:v>
                </c:pt>
                <c:pt idx="47455">
                  <c:v>1.0424800000000001</c:v>
                </c:pt>
                <c:pt idx="47456">
                  <c:v>1.0400400000000001</c:v>
                </c:pt>
                <c:pt idx="47457">
                  <c:v>1.0546899999999999</c:v>
                </c:pt>
                <c:pt idx="47458">
                  <c:v>1.0351600000000001</c:v>
                </c:pt>
                <c:pt idx="47459">
                  <c:v>1.0595699999999999</c:v>
                </c:pt>
                <c:pt idx="47460">
                  <c:v>1.01318</c:v>
                </c:pt>
                <c:pt idx="47461">
                  <c:v>0.98877000000000004</c:v>
                </c:pt>
                <c:pt idx="47462">
                  <c:v>1.00586</c:v>
                </c:pt>
                <c:pt idx="47463">
                  <c:v>0.96679700000000002</c:v>
                </c:pt>
                <c:pt idx="47464">
                  <c:v>0.97656200000000004</c:v>
                </c:pt>
                <c:pt idx="47465">
                  <c:v>0.96191400000000005</c:v>
                </c:pt>
                <c:pt idx="47466">
                  <c:v>0.95703099999999997</c:v>
                </c:pt>
                <c:pt idx="47467">
                  <c:v>0.93994100000000003</c:v>
                </c:pt>
                <c:pt idx="47468">
                  <c:v>0.93505899999999997</c:v>
                </c:pt>
                <c:pt idx="47469">
                  <c:v>0.90332000000000001</c:v>
                </c:pt>
                <c:pt idx="47470">
                  <c:v>0.86914100000000005</c:v>
                </c:pt>
                <c:pt idx="47471">
                  <c:v>0.88134800000000002</c:v>
                </c:pt>
                <c:pt idx="47472">
                  <c:v>0.89355499999999999</c:v>
                </c:pt>
                <c:pt idx="47473">
                  <c:v>0.83496099999999995</c:v>
                </c:pt>
                <c:pt idx="47474">
                  <c:v>0.81542999999999999</c:v>
                </c:pt>
                <c:pt idx="47475">
                  <c:v>0.79834000000000005</c:v>
                </c:pt>
                <c:pt idx="47476">
                  <c:v>0.76171900000000003</c:v>
                </c:pt>
                <c:pt idx="47477">
                  <c:v>0.75195299999999998</c:v>
                </c:pt>
                <c:pt idx="47478">
                  <c:v>0.71289100000000005</c:v>
                </c:pt>
                <c:pt idx="47479">
                  <c:v>0.70556600000000003</c:v>
                </c:pt>
                <c:pt idx="47480">
                  <c:v>0.67627000000000004</c:v>
                </c:pt>
                <c:pt idx="47481">
                  <c:v>0.64941400000000005</c:v>
                </c:pt>
                <c:pt idx="47482">
                  <c:v>0.625</c:v>
                </c:pt>
                <c:pt idx="47483">
                  <c:v>0.59814500000000004</c:v>
                </c:pt>
                <c:pt idx="47484">
                  <c:v>0.56152299999999999</c:v>
                </c:pt>
                <c:pt idx="47485">
                  <c:v>0.55175799999999997</c:v>
                </c:pt>
                <c:pt idx="47486">
                  <c:v>0.51269500000000001</c:v>
                </c:pt>
                <c:pt idx="47487">
                  <c:v>0.52978499999999995</c:v>
                </c:pt>
                <c:pt idx="47488">
                  <c:v>0.46875</c:v>
                </c:pt>
                <c:pt idx="47489">
                  <c:v>0.43457000000000001</c:v>
                </c:pt>
                <c:pt idx="47490">
                  <c:v>0.41259800000000002</c:v>
                </c:pt>
                <c:pt idx="47491">
                  <c:v>0.37353500000000001</c:v>
                </c:pt>
                <c:pt idx="47492">
                  <c:v>0.33935500000000002</c:v>
                </c:pt>
                <c:pt idx="47493">
                  <c:v>0.3125</c:v>
                </c:pt>
                <c:pt idx="47494">
                  <c:v>0.27587899999999999</c:v>
                </c:pt>
                <c:pt idx="47495">
                  <c:v>0.236816</c:v>
                </c:pt>
                <c:pt idx="47496">
                  <c:v>0.20263700000000001</c:v>
                </c:pt>
                <c:pt idx="47497">
                  <c:v>0.17822299999999999</c:v>
                </c:pt>
                <c:pt idx="47498">
                  <c:v>0.18066399999999999</c:v>
                </c:pt>
                <c:pt idx="47499">
                  <c:v>0.114746</c:v>
                </c:pt>
                <c:pt idx="47500">
                  <c:v>8.0566399999999996E-2</c:v>
                </c:pt>
                <c:pt idx="47501">
                  <c:v>5.8593800000000001E-2</c:v>
                </c:pt>
                <c:pt idx="47502">
                  <c:v>1.7089799999999999E-2</c:v>
                </c:pt>
                <c:pt idx="47503">
                  <c:v>-1.4648400000000001E-2</c:v>
                </c:pt>
                <c:pt idx="47504">
                  <c:v>-3.41797E-2</c:v>
                </c:pt>
                <c:pt idx="47505">
                  <c:v>-8.3007800000000007E-2</c:v>
                </c:pt>
                <c:pt idx="47506">
                  <c:v>-0.107422</c:v>
                </c:pt>
                <c:pt idx="47507">
                  <c:v>-0.12207</c:v>
                </c:pt>
                <c:pt idx="47508">
                  <c:v>-0.161133</c:v>
                </c:pt>
                <c:pt idx="47509">
                  <c:v>-0.19775400000000001</c:v>
                </c:pt>
                <c:pt idx="47510">
                  <c:v>-0.231934</c:v>
                </c:pt>
                <c:pt idx="47511">
                  <c:v>-0.25390600000000002</c:v>
                </c:pt>
                <c:pt idx="47512">
                  <c:v>-0.30761699999999997</c:v>
                </c:pt>
                <c:pt idx="47513">
                  <c:v>-0.33447300000000002</c:v>
                </c:pt>
                <c:pt idx="47514">
                  <c:v>-0.35156199999999999</c:v>
                </c:pt>
                <c:pt idx="47515">
                  <c:v>-0.390625</c:v>
                </c:pt>
                <c:pt idx="47516">
                  <c:v>-0.41503899999999999</c:v>
                </c:pt>
                <c:pt idx="47517">
                  <c:v>-0.44921899999999998</c:v>
                </c:pt>
                <c:pt idx="47518">
                  <c:v>-0.47363300000000003</c:v>
                </c:pt>
                <c:pt idx="47519">
                  <c:v>-0.50537100000000001</c:v>
                </c:pt>
                <c:pt idx="47520">
                  <c:v>-0.53710899999999995</c:v>
                </c:pt>
                <c:pt idx="47521">
                  <c:v>-0.554199</c:v>
                </c:pt>
                <c:pt idx="47522">
                  <c:v>-0.57128900000000005</c:v>
                </c:pt>
                <c:pt idx="47523">
                  <c:v>-0.60546900000000003</c:v>
                </c:pt>
                <c:pt idx="47524">
                  <c:v>-0.63720699999999997</c:v>
                </c:pt>
                <c:pt idx="47525">
                  <c:v>-0.65185499999999996</c:v>
                </c:pt>
                <c:pt idx="47526">
                  <c:v>-0.70068399999999997</c:v>
                </c:pt>
                <c:pt idx="47527">
                  <c:v>-0.69824200000000003</c:v>
                </c:pt>
                <c:pt idx="47528">
                  <c:v>-0.72997999999999996</c:v>
                </c:pt>
                <c:pt idx="47529">
                  <c:v>-0.74951199999999996</c:v>
                </c:pt>
                <c:pt idx="47530">
                  <c:v>-0.76904300000000003</c:v>
                </c:pt>
                <c:pt idx="47531">
                  <c:v>-0.79834000000000005</c:v>
                </c:pt>
                <c:pt idx="47532">
                  <c:v>-0.80078099999999997</c:v>
                </c:pt>
                <c:pt idx="47533">
                  <c:v>-0.83007799999999998</c:v>
                </c:pt>
                <c:pt idx="47534">
                  <c:v>-0.83984400000000003</c:v>
                </c:pt>
                <c:pt idx="47535">
                  <c:v>-0.852051</c:v>
                </c:pt>
                <c:pt idx="47536">
                  <c:v>-0.86425799999999997</c:v>
                </c:pt>
                <c:pt idx="47537">
                  <c:v>-0.89111300000000004</c:v>
                </c:pt>
                <c:pt idx="47538">
                  <c:v>-0.89111300000000004</c:v>
                </c:pt>
                <c:pt idx="47539">
                  <c:v>-0.90576199999999996</c:v>
                </c:pt>
                <c:pt idx="47540">
                  <c:v>-0.91552699999999998</c:v>
                </c:pt>
                <c:pt idx="47541">
                  <c:v>-0.93505899999999997</c:v>
                </c:pt>
                <c:pt idx="47542">
                  <c:v>-0.9375</c:v>
                </c:pt>
                <c:pt idx="47543">
                  <c:v>-0.93994100000000003</c:v>
                </c:pt>
                <c:pt idx="47544">
                  <c:v>-0.95947300000000002</c:v>
                </c:pt>
                <c:pt idx="47545">
                  <c:v>-0.95703099999999997</c:v>
                </c:pt>
                <c:pt idx="47546">
                  <c:v>-0.95459000000000005</c:v>
                </c:pt>
                <c:pt idx="47547">
                  <c:v>-0.96679700000000002</c:v>
                </c:pt>
                <c:pt idx="47548">
                  <c:v>-0.96435499999999996</c:v>
                </c:pt>
                <c:pt idx="47549">
                  <c:v>-0.96191400000000005</c:v>
                </c:pt>
                <c:pt idx="47550">
                  <c:v>-0.96435499999999996</c:v>
                </c:pt>
                <c:pt idx="47551">
                  <c:v>-0.96191400000000005</c:v>
                </c:pt>
                <c:pt idx="47552">
                  <c:v>-0.96191400000000005</c:v>
                </c:pt>
                <c:pt idx="47553">
                  <c:v>-0.96923800000000004</c:v>
                </c:pt>
                <c:pt idx="47554">
                  <c:v>-0.96435499999999996</c:v>
                </c:pt>
                <c:pt idx="47555">
                  <c:v>-0.94726600000000005</c:v>
                </c:pt>
                <c:pt idx="47556">
                  <c:v>-0.93261700000000003</c:v>
                </c:pt>
                <c:pt idx="47557">
                  <c:v>-0.91552699999999998</c:v>
                </c:pt>
                <c:pt idx="47558">
                  <c:v>-0.92040999999999995</c:v>
                </c:pt>
                <c:pt idx="47559">
                  <c:v>-0.89599600000000001</c:v>
                </c:pt>
                <c:pt idx="47560">
                  <c:v>-0.90332000000000001</c:v>
                </c:pt>
                <c:pt idx="47561">
                  <c:v>-0.88378900000000005</c:v>
                </c:pt>
                <c:pt idx="47562">
                  <c:v>-0.86425799999999997</c:v>
                </c:pt>
                <c:pt idx="47563">
                  <c:v>-0.85449200000000003</c:v>
                </c:pt>
                <c:pt idx="47564">
                  <c:v>-0.83740199999999998</c:v>
                </c:pt>
                <c:pt idx="47565">
                  <c:v>-0.82519500000000001</c:v>
                </c:pt>
                <c:pt idx="47566">
                  <c:v>-0.81542999999999999</c:v>
                </c:pt>
                <c:pt idx="47567">
                  <c:v>-0.78613299999999997</c:v>
                </c:pt>
                <c:pt idx="47568">
                  <c:v>-0.76904300000000003</c:v>
                </c:pt>
                <c:pt idx="47569">
                  <c:v>-0.71533199999999997</c:v>
                </c:pt>
                <c:pt idx="47570">
                  <c:v>-0.71777299999999999</c:v>
                </c:pt>
                <c:pt idx="47571">
                  <c:v>-0.71289100000000005</c:v>
                </c:pt>
                <c:pt idx="47572">
                  <c:v>-0.67627000000000004</c:v>
                </c:pt>
                <c:pt idx="47573">
                  <c:v>-0.64941400000000005</c:v>
                </c:pt>
                <c:pt idx="47574">
                  <c:v>-0.62988299999999997</c:v>
                </c:pt>
                <c:pt idx="47575">
                  <c:v>-0.60790999999999995</c:v>
                </c:pt>
                <c:pt idx="47576">
                  <c:v>-0.58837899999999999</c:v>
                </c:pt>
                <c:pt idx="47577">
                  <c:v>-0.56152299999999999</c:v>
                </c:pt>
                <c:pt idx="47578">
                  <c:v>-0.52734400000000003</c:v>
                </c:pt>
                <c:pt idx="47579">
                  <c:v>-0.50292999999999999</c:v>
                </c:pt>
                <c:pt idx="47580">
                  <c:v>-0.48339799999999999</c:v>
                </c:pt>
                <c:pt idx="47581">
                  <c:v>-0.44433600000000001</c:v>
                </c:pt>
                <c:pt idx="47582">
                  <c:v>-0.41259800000000002</c:v>
                </c:pt>
                <c:pt idx="47583">
                  <c:v>-0.38818399999999997</c:v>
                </c:pt>
                <c:pt idx="47584">
                  <c:v>-0.35400399999999999</c:v>
                </c:pt>
                <c:pt idx="47585">
                  <c:v>-0.32958999999999999</c:v>
                </c:pt>
                <c:pt idx="47586">
                  <c:v>-0.28320299999999998</c:v>
                </c:pt>
                <c:pt idx="47587">
                  <c:v>-0.26123000000000002</c:v>
                </c:pt>
                <c:pt idx="47588">
                  <c:v>-0.224609</c:v>
                </c:pt>
                <c:pt idx="47589">
                  <c:v>-0.20263700000000001</c:v>
                </c:pt>
                <c:pt idx="47590">
                  <c:v>-0.146484</c:v>
                </c:pt>
                <c:pt idx="47591">
                  <c:v>-0.13183600000000001</c:v>
                </c:pt>
                <c:pt idx="47592">
                  <c:v>-9.5214800000000002E-2</c:v>
                </c:pt>
                <c:pt idx="47593">
                  <c:v>-6.1035199999999998E-2</c:v>
                </c:pt>
                <c:pt idx="47594">
                  <c:v>-3.41797E-2</c:v>
                </c:pt>
                <c:pt idx="47595">
                  <c:v>1.2207000000000001E-2</c:v>
                </c:pt>
                <c:pt idx="47596">
                  <c:v>3.41797E-2</c:v>
                </c:pt>
                <c:pt idx="47597">
                  <c:v>2.6855500000000001E-2</c:v>
                </c:pt>
                <c:pt idx="47598">
                  <c:v>0.107422</c:v>
                </c:pt>
                <c:pt idx="47599">
                  <c:v>0.168457</c:v>
                </c:pt>
                <c:pt idx="47600">
                  <c:v>0.161133</c:v>
                </c:pt>
                <c:pt idx="47601">
                  <c:v>0.20019500000000001</c:v>
                </c:pt>
                <c:pt idx="47602">
                  <c:v>0.229492</c:v>
                </c:pt>
                <c:pt idx="47603">
                  <c:v>0.25878899999999999</c:v>
                </c:pt>
                <c:pt idx="47604">
                  <c:v>0.29785200000000001</c:v>
                </c:pt>
                <c:pt idx="47605">
                  <c:v>0.3125</c:v>
                </c:pt>
                <c:pt idx="47606">
                  <c:v>0.34667999999999999</c:v>
                </c:pt>
                <c:pt idx="47607">
                  <c:v>0.383301</c:v>
                </c:pt>
                <c:pt idx="47608">
                  <c:v>0.41992200000000002</c:v>
                </c:pt>
                <c:pt idx="47609">
                  <c:v>0.44433600000000001</c:v>
                </c:pt>
                <c:pt idx="47610">
                  <c:v>0.48583999999999999</c:v>
                </c:pt>
                <c:pt idx="47611">
                  <c:v>0.51025399999999999</c:v>
                </c:pt>
                <c:pt idx="47612">
                  <c:v>0.52246099999999995</c:v>
                </c:pt>
                <c:pt idx="47613">
                  <c:v>0.56396500000000005</c:v>
                </c:pt>
                <c:pt idx="47614">
                  <c:v>0.59326199999999996</c:v>
                </c:pt>
                <c:pt idx="47615">
                  <c:v>0.60790999999999995</c:v>
                </c:pt>
                <c:pt idx="47616">
                  <c:v>0.64941400000000005</c:v>
                </c:pt>
                <c:pt idx="47617">
                  <c:v>0.68603499999999995</c:v>
                </c:pt>
                <c:pt idx="47618">
                  <c:v>0.710449</c:v>
                </c:pt>
                <c:pt idx="47619">
                  <c:v>0.72509800000000002</c:v>
                </c:pt>
                <c:pt idx="47620">
                  <c:v>0.74218799999999996</c:v>
                </c:pt>
                <c:pt idx="47621">
                  <c:v>0.77880899999999997</c:v>
                </c:pt>
                <c:pt idx="47622">
                  <c:v>0.78369100000000003</c:v>
                </c:pt>
                <c:pt idx="47623">
                  <c:v>0.80322300000000002</c:v>
                </c:pt>
                <c:pt idx="47624">
                  <c:v>0.84716800000000003</c:v>
                </c:pt>
                <c:pt idx="47625">
                  <c:v>0.86181600000000003</c:v>
                </c:pt>
                <c:pt idx="47626">
                  <c:v>0.866699</c:v>
                </c:pt>
                <c:pt idx="47627">
                  <c:v>0.88378900000000005</c:v>
                </c:pt>
                <c:pt idx="47628">
                  <c:v>0.92040999999999995</c:v>
                </c:pt>
                <c:pt idx="47629">
                  <c:v>0.92773399999999995</c:v>
                </c:pt>
                <c:pt idx="47630">
                  <c:v>0.95947300000000002</c:v>
                </c:pt>
                <c:pt idx="47631">
                  <c:v>0.94970699999999997</c:v>
                </c:pt>
                <c:pt idx="47632">
                  <c:v>0.96435499999999996</c:v>
                </c:pt>
                <c:pt idx="47633">
                  <c:v>0.97412100000000001</c:v>
                </c:pt>
                <c:pt idx="47634">
                  <c:v>0.99121099999999995</c:v>
                </c:pt>
                <c:pt idx="47635">
                  <c:v>1.00586</c:v>
                </c:pt>
                <c:pt idx="47636">
                  <c:v>1.0668899999999999</c:v>
                </c:pt>
                <c:pt idx="47637">
                  <c:v>1.01562</c:v>
                </c:pt>
                <c:pt idx="47638">
                  <c:v>1.02051</c:v>
                </c:pt>
                <c:pt idx="47639">
                  <c:v>1.03271</c:v>
                </c:pt>
                <c:pt idx="47640">
                  <c:v>1.03027</c:v>
                </c:pt>
                <c:pt idx="47641">
                  <c:v>1.0400400000000001</c:v>
                </c:pt>
                <c:pt idx="47642">
                  <c:v>1.0424800000000001</c:v>
                </c:pt>
                <c:pt idx="47643">
                  <c:v>1.0522499999999999</c:v>
                </c:pt>
                <c:pt idx="47644">
                  <c:v>1.0449200000000001</c:v>
                </c:pt>
                <c:pt idx="47645">
                  <c:v>1.0400400000000001</c:v>
                </c:pt>
                <c:pt idx="47646">
                  <c:v>1.0376000000000001</c:v>
                </c:pt>
                <c:pt idx="47647">
                  <c:v>1.0449200000000001</c:v>
                </c:pt>
                <c:pt idx="47648">
                  <c:v>1.0351600000000001</c:v>
                </c:pt>
                <c:pt idx="47649">
                  <c:v>1.01562</c:v>
                </c:pt>
                <c:pt idx="47650">
                  <c:v>1.02051</c:v>
                </c:pt>
                <c:pt idx="47651">
                  <c:v>1.01807</c:v>
                </c:pt>
                <c:pt idx="47652">
                  <c:v>1.01807</c:v>
                </c:pt>
                <c:pt idx="47653">
                  <c:v>1.01318</c:v>
                </c:pt>
                <c:pt idx="47654">
                  <c:v>1.01562</c:v>
                </c:pt>
                <c:pt idx="47655">
                  <c:v>0.97900399999999999</c:v>
                </c:pt>
                <c:pt idx="47656">
                  <c:v>0.96435499999999996</c:v>
                </c:pt>
                <c:pt idx="47657">
                  <c:v>0.96679700000000002</c:v>
                </c:pt>
                <c:pt idx="47658">
                  <c:v>0.93505899999999997</c:v>
                </c:pt>
                <c:pt idx="47659">
                  <c:v>0.93505899999999997</c:v>
                </c:pt>
                <c:pt idx="47660">
                  <c:v>0.89843799999999996</c:v>
                </c:pt>
                <c:pt idx="47661">
                  <c:v>0.89843799999999996</c:v>
                </c:pt>
                <c:pt idx="47662">
                  <c:v>0.88378900000000005</c:v>
                </c:pt>
                <c:pt idx="47663">
                  <c:v>0.84716800000000003</c:v>
                </c:pt>
                <c:pt idx="47664">
                  <c:v>0.852051</c:v>
                </c:pt>
                <c:pt idx="47665">
                  <c:v>0.81787100000000001</c:v>
                </c:pt>
                <c:pt idx="47666">
                  <c:v>0.79345699999999997</c:v>
                </c:pt>
                <c:pt idx="47667">
                  <c:v>0.77880899999999997</c:v>
                </c:pt>
                <c:pt idx="47668">
                  <c:v>0.75439500000000004</c:v>
                </c:pt>
                <c:pt idx="47669">
                  <c:v>0.73486300000000004</c:v>
                </c:pt>
                <c:pt idx="47670">
                  <c:v>0.710449</c:v>
                </c:pt>
                <c:pt idx="47671">
                  <c:v>0.68115199999999998</c:v>
                </c:pt>
                <c:pt idx="47672">
                  <c:v>0.65429700000000002</c:v>
                </c:pt>
                <c:pt idx="47673">
                  <c:v>0.632324</c:v>
                </c:pt>
                <c:pt idx="47674">
                  <c:v>0.60058599999999995</c:v>
                </c:pt>
                <c:pt idx="47675">
                  <c:v>0.58105499999999999</c:v>
                </c:pt>
                <c:pt idx="47676">
                  <c:v>0.54931600000000003</c:v>
                </c:pt>
                <c:pt idx="47677">
                  <c:v>0.52734400000000003</c:v>
                </c:pt>
                <c:pt idx="47678">
                  <c:v>0.49072300000000002</c:v>
                </c:pt>
                <c:pt idx="47679">
                  <c:v>0.46630899999999997</c:v>
                </c:pt>
                <c:pt idx="47680">
                  <c:v>0.42236299999999999</c:v>
                </c:pt>
                <c:pt idx="47681">
                  <c:v>0.40527299999999999</c:v>
                </c:pt>
                <c:pt idx="47682">
                  <c:v>0.37597700000000001</c:v>
                </c:pt>
                <c:pt idx="47683">
                  <c:v>0.34179700000000002</c:v>
                </c:pt>
                <c:pt idx="47684">
                  <c:v>0.31005899999999997</c:v>
                </c:pt>
                <c:pt idx="47685">
                  <c:v>0.27832000000000001</c:v>
                </c:pt>
                <c:pt idx="47686">
                  <c:v>0.244141</c:v>
                </c:pt>
                <c:pt idx="47687">
                  <c:v>0.20996100000000001</c:v>
                </c:pt>
                <c:pt idx="47688">
                  <c:v>0.168457</c:v>
                </c:pt>
                <c:pt idx="47689">
                  <c:v>0.161133</c:v>
                </c:pt>
                <c:pt idx="47690">
                  <c:v>0.12939500000000001</c:v>
                </c:pt>
                <c:pt idx="47691">
                  <c:v>8.5449200000000003E-2</c:v>
                </c:pt>
                <c:pt idx="47692">
                  <c:v>5.3710899999999999E-2</c:v>
                </c:pt>
                <c:pt idx="47693">
                  <c:v>3.6621099999999997E-2</c:v>
                </c:pt>
                <c:pt idx="47694">
                  <c:v>0</c:v>
                </c:pt>
                <c:pt idx="47695">
                  <c:v>-4.1503900000000003E-2</c:v>
                </c:pt>
                <c:pt idx="47696">
                  <c:v>-6.5918000000000004E-2</c:v>
                </c:pt>
                <c:pt idx="47697">
                  <c:v>-0.109863</c:v>
                </c:pt>
                <c:pt idx="47698">
                  <c:v>-0.13183600000000001</c:v>
                </c:pt>
                <c:pt idx="47699">
                  <c:v>-0.17333999999999999</c:v>
                </c:pt>
                <c:pt idx="47700">
                  <c:v>-0.20752000000000001</c:v>
                </c:pt>
                <c:pt idx="47701">
                  <c:v>-0.229492</c:v>
                </c:pt>
                <c:pt idx="47702">
                  <c:v>-0.26367200000000002</c:v>
                </c:pt>
                <c:pt idx="47703">
                  <c:v>-0.29052699999999998</c:v>
                </c:pt>
                <c:pt idx="47704">
                  <c:v>-0.31738300000000003</c:v>
                </c:pt>
                <c:pt idx="47705">
                  <c:v>-0.35156199999999999</c:v>
                </c:pt>
                <c:pt idx="47706">
                  <c:v>-0.38574199999999997</c:v>
                </c:pt>
                <c:pt idx="47707">
                  <c:v>-0.41992200000000002</c:v>
                </c:pt>
                <c:pt idx="47708">
                  <c:v>-0.44433600000000001</c:v>
                </c:pt>
                <c:pt idx="47709">
                  <c:v>-0.47363300000000003</c:v>
                </c:pt>
                <c:pt idx="47710">
                  <c:v>-0.51269500000000001</c:v>
                </c:pt>
                <c:pt idx="47711">
                  <c:v>-0.52978499999999995</c:v>
                </c:pt>
                <c:pt idx="47712">
                  <c:v>-0.554199</c:v>
                </c:pt>
                <c:pt idx="47713">
                  <c:v>-0.57861300000000004</c:v>
                </c:pt>
                <c:pt idx="47714">
                  <c:v>-0.60790999999999995</c:v>
                </c:pt>
                <c:pt idx="47715">
                  <c:v>-0.63476600000000005</c:v>
                </c:pt>
                <c:pt idx="47716">
                  <c:v>-0.66406200000000004</c:v>
                </c:pt>
                <c:pt idx="47717">
                  <c:v>-0.68115199999999998</c:v>
                </c:pt>
                <c:pt idx="47718">
                  <c:v>-0.71533199999999997</c:v>
                </c:pt>
                <c:pt idx="47719">
                  <c:v>-0.72021500000000005</c:v>
                </c:pt>
                <c:pt idx="47720">
                  <c:v>-0.73242200000000002</c:v>
                </c:pt>
                <c:pt idx="47721">
                  <c:v>-0.76415999999999995</c:v>
                </c:pt>
                <c:pt idx="47722">
                  <c:v>-0.788574</c:v>
                </c:pt>
                <c:pt idx="47723">
                  <c:v>-0.80078099999999997</c:v>
                </c:pt>
                <c:pt idx="47724">
                  <c:v>-0.82275399999999999</c:v>
                </c:pt>
                <c:pt idx="47725">
                  <c:v>-0.84472700000000001</c:v>
                </c:pt>
                <c:pt idx="47726">
                  <c:v>-0.859375</c:v>
                </c:pt>
                <c:pt idx="47727">
                  <c:v>-0.866699</c:v>
                </c:pt>
                <c:pt idx="47728">
                  <c:v>-0.87646500000000005</c:v>
                </c:pt>
                <c:pt idx="47729">
                  <c:v>-0.90332000000000001</c:v>
                </c:pt>
                <c:pt idx="47730">
                  <c:v>-0.91308599999999995</c:v>
                </c:pt>
                <c:pt idx="47731">
                  <c:v>-0.92285200000000001</c:v>
                </c:pt>
                <c:pt idx="47732">
                  <c:v>-0.930176</c:v>
                </c:pt>
                <c:pt idx="47733">
                  <c:v>-0.944824</c:v>
                </c:pt>
                <c:pt idx="47734">
                  <c:v>-0.95214799999999999</c:v>
                </c:pt>
                <c:pt idx="47735">
                  <c:v>-0.95703099999999997</c:v>
                </c:pt>
                <c:pt idx="47736">
                  <c:v>-0.95947300000000002</c:v>
                </c:pt>
                <c:pt idx="47737">
                  <c:v>-0.97167999999999999</c:v>
                </c:pt>
                <c:pt idx="47738">
                  <c:v>-0.97412100000000001</c:v>
                </c:pt>
                <c:pt idx="47739">
                  <c:v>-0.97167999999999999</c:v>
                </c:pt>
                <c:pt idx="47740">
                  <c:v>-0.97656200000000004</c:v>
                </c:pt>
                <c:pt idx="47741">
                  <c:v>-0.96435499999999996</c:v>
                </c:pt>
                <c:pt idx="47742">
                  <c:v>-0.95459000000000005</c:v>
                </c:pt>
                <c:pt idx="47743">
                  <c:v>-0.96435499999999996</c:v>
                </c:pt>
                <c:pt idx="47744">
                  <c:v>-0.95459000000000005</c:v>
                </c:pt>
                <c:pt idx="47745">
                  <c:v>-0.95214799999999999</c:v>
                </c:pt>
                <c:pt idx="47746">
                  <c:v>-0.944824</c:v>
                </c:pt>
                <c:pt idx="47747">
                  <c:v>-0.94726600000000005</c:v>
                </c:pt>
                <c:pt idx="47748">
                  <c:v>-0.92285200000000001</c:v>
                </c:pt>
                <c:pt idx="47749">
                  <c:v>-0.93261700000000003</c:v>
                </c:pt>
                <c:pt idx="47750">
                  <c:v>-0.91796900000000003</c:v>
                </c:pt>
                <c:pt idx="47751">
                  <c:v>-0.89843799999999996</c:v>
                </c:pt>
                <c:pt idx="47752">
                  <c:v>-0.88622999999999996</c:v>
                </c:pt>
                <c:pt idx="47753">
                  <c:v>-0.87402299999999999</c:v>
                </c:pt>
                <c:pt idx="47754">
                  <c:v>-0.84960899999999995</c:v>
                </c:pt>
                <c:pt idx="47755">
                  <c:v>-0.84228499999999995</c:v>
                </c:pt>
                <c:pt idx="47756">
                  <c:v>-0.83252000000000004</c:v>
                </c:pt>
                <c:pt idx="47757">
                  <c:v>-0.80322300000000002</c:v>
                </c:pt>
                <c:pt idx="47758">
                  <c:v>-0.78369100000000003</c:v>
                </c:pt>
                <c:pt idx="47759">
                  <c:v>-0.77148399999999995</c:v>
                </c:pt>
                <c:pt idx="47760">
                  <c:v>-0.74218799999999996</c:v>
                </c:pt>
                <c:pt idx="47761">
                  <c:v>-0.72753900000000005</c:v>
                </c:pt>
                <c:pt idx="47762">
                  <c:v>-0.70068399999999997</c:v>
                </c:pt>
                <c:pt idx="47763">
                  <c:v>-0.66894500000000001</c:v>
                </c:pt>
                <c:pt idx="47764">
                  <c:v>-0.64453099999999997</c:v>
                </c:pt>
                <c:pt idx="47765">
                  <c:v>-0.61523399999999995</c:v>
                </c:pt>
                <c:pt idx="47766">
                  <c:v>-0.61279300000000003</c:v>
                </c:pt>
                <c:pt idx="47767">
                  <c:v>-0.57861300000000004</c:v>
                </c:pt>
                <c:pt idx="47768">
                  <c:v>-0.56884800000000002</c:v>
                </c:pt>
                <c:pt idx="47769">
                  <c:v>-0.51513699999999996</c:v>
                </c:pt>
                <c:pt idx="47770">
                  <c:v>-0.49316399999999999</c:v>
                </c:pt>
                <c:pt idx="47771">
                  <c:v>-0.461426</c:v>
                </c:pt>
                <c:pt idx="47772">
                  <c:v>-0.42968800000000001</c:v>
                </c:pt>
                <c:pt idx="47773">
                  <c:v>-0.40283200000000002</c:v>
                </c:pt>
                <c:pt idx="47774">
                  <c:v>-0.37109399999999998</c:v>
                </c:pt>
                <c:pt idx="47775">
                  <c:v>-0.34667999999999999</c:v>
                </c:pt>
                <c:pt idx="47776">
                  <c:v>-0.31738300000000003</c:v>
                </c:pt>
                <c:pt idx="47777">
                  <c:v>-0.28808600000000001</c:v>
                </c:pt>
                <c:pt idx="47778">
                  <c:v>-0.24902299999999999</c:v>
                </c:pt>
                <c:pt idx="47779">
                  <c:v>-0.222168</c:v>
                </c:pt>
                <c:pt idx="47780">
                  <c:v>-0.18554699999999999</c:v>
                </c:pt>
                <c:pt idx="47781">
                  <c:v>-0.144043</c:v>
                </c:pt>
                <c:pt idx="47782">
                  <c:v>-0.112305</c:v>
                </c:pt>
                <c:pt idx="47783">
                  <c:v>-8.5449200000000003E-2</c:v>
                </c:pt>
                <c:pt idx="47784">
                  <c:v>-4.39453E-2</c:v>
                </c:pt>
                <c:pt idx="47785">
                  <c:v>-4.8828099999999996E-3</c:v>
                </c:pt>
                <c:pt idx="47786">
                  <c:v>2.6855500000000001E-2</c:v>
                </c:pt>
                <c:pt idx="47787">
                  <c:v>4.8828099999999999E-2</c:v>
                </c:pt>
                <c:pt idx="47788">
                  <c:v>7.3242199999999993E-2</c:v>
                </c:pt>
                <c:pt idx="47789">
                  <c:v>0.12207</c:v>
                </c:pt>
                <c:pt idx="47790">
                  <c:v>0.13671900000000001</c:v>
                </c:pt>
                <c:pt idx="47791">
                  <c:v>0.18554699999999999</c:v>
                </c:pt>
                <c:pt idx="47792">
                  <c:v>0.229492</c:v>
                </c:pt>
                <c:pt idx="47793">
                  <c:v>0.246582</c:v>
                </c:pt>
                <c:pt idx="47794">
                  <c:v>0.28076200000000001</c:v>
                </c:pt>
                <c:pt idx="47795">
                  <c:v>0.32470700000000002</c:v>
                </c:pt>
                <c:pt idx="47796">
                  <c:v>0.33447300000000002</c:v>
                </c:pt>
                <c:pt idx="47797">
                  <c:v>0.37597700000000001</c:v>
                </c:pt>
                <c:pt idx="47798">
                  <c:v>0.40771499999999999</c:v>
                </c:pt>
                <c:pt idx="47799">
                  <c:v>0.42968800000000001</c:v>
                </c:pt>
                <c:pt idx="47800">
                  <c:v>0.45410200000000001</c:v>
                </c:pt>
                <c:pt idx="47801">
                  <c:v>0.49072300000000002</c:v>
                </c:pt>
                <c:pt idx="47802">
                  <c:v>0.52490199999999998</c:v>
                </c:pt>
                <c:pt idx="47803">
                  <c:v>0.546875</c:v>
                </c:pt>
                <c:pt idx="47804">
                  <c:v>0.57861300000000004</c:v>
                </c:pt>
                <c:pt idx="47805">
                  <c:v>0.61279300000000003</c:v>
                </c:pt>
                <c:pt idx="47806">
                  <c:v>0.62988299999999997</c:v>
                </c:pt>
                <c:pt idx="47807">
                  <c:v>0.67138699999999996</c:v>
                </c:pt>
                <c:pt idx="47808">
                  <c:v>0.68603499999999995</c:v>
                </c:pt>
                <c:pt idx="47809">
                  <c:v>0.74218799999999996</c:v>
                </c:pt>
                <c:pt idx="47810">
                  <c:v>0.74707000000000001</c:v>
                </c:pt>
                <c:pt idx="47811">
                  <c:v>0.76660200000000001</c:v>
                </c:pt>
                <c:pt idx="47812">
                  <c:v>0.78369100000000003</c:v>
                </c:pt>
                <c:pt idx="47813">
                  <c:v>0.82519500000000001</c:v>
                </c:pt>
                <c:pt idx="47814">
                  <c:v>0.82031200000000004</c:v>
                </c:pt>
                <c:pt idx="47815">
                  <c:v>0.84228499999999995</c:v>
                </c:pt>
                <c:pt idx="47816">
                  <c:v>0.87646500000000005</c:v>
                </c:pt>
                <c:pt idx="47817">
                  <c:v>0.89111300000000004</c:v>
                </c:pt>
                <c:pt idx="47818">
                  <c:v>0.88134800000000002</c:v>
                </c:pt>
                <c:pt idx="47819">
                  <c:v>0.91308599999999995</c:v>
                </c:pt>
                <c:pt idx="47820">
                  <c:v>0.93261700000000003</c:v>
                </c:pt>
                <c:pt idx="47821">
                  <c:v>0.94970699999999997</c:v>
                </c:pt>
                <c:pt idx="47822">
                  <c:v>0.96923800000000004</c:v>
                </c:pt>
                <c:pt idx="47823">
                  <c:v>0.97656200000000004</c:v>
                </c:pt>
                <c:pt idx="47824">
                  <c:v>0.99365199999999998</c:v>
                </c:pt>
                <c:pt idx="47825">
                  <c:v>1.00098</c:v>
                </c:pt>
                <c:pt idx="47826">
                  <c:v>1.0473600000000001</c:v>
                </c:pt>
                <c:pt idx="47827">
                  <c:v>1.01807</c:v>
                </c:pt>
                <c:pt idx="47828">
                  <c:v>1.02051</c:v>
                </c:pt>
                <c:pt idx="47829">
                  <c:v>1.03027</c:v>
                </c:pt>
                <c:pt idx="47830">
                  <c:v>1.0424800000000001</c:v>
                </c:pt>
                <c:pt idx="47831">
                  <c:v>1.03027</c:v>
                </c:pt>
                <c:pt idx="47832">
                  <c:v>1.0571299999999999</c:v>
                </c:pt>
                <c:pt idx="47833">
                  <c:v>1.0522499999999999</c:v>
                </c:pt>
                <c:pt idx="47834">
                  <c:v>1.0400400000000001</c:v>
                </c:pt>
                <c:pt idx="47835">
                  <c:v>1.0473600000000001</c:v>
                </c:pt>
                <c:pt idx="47836">
                  <c:v>1.03027</c:v>
                </c:pt>
                <c:pt idx="47837">
                  <c:v>1.0424800000000001</c:v>
                </c:pt>
                <c:pt idx="47838">
                  <c:v>1.0351600000000001</c:v>
                </c:pt>
                <c:pt idx="47839">
                  <c:v>1.0790999999999999</c:v>
                </c:pt>
                <c:pt idx="47840">
                  <c:v>1.03027</c:v>
                </c:pt>
                <c:pt idx="47841">
                  <c:v>1.02051</c:v>
                </c:pt>
                <c:pt idx="47842">
                  <c:v>1.02539</c:v>
                </c:pt>
                <c:pt idx="47843">
                  <c:v>1.01074</c:v>
                </c:pt>
                <c:pt idx="47844">
                  <c:v>1.02051</c:v>
                </c:pt>
                <c:pt idx="47845">
                  <c:v>0.99365199999999998</c:v>
                </c:pt>
                <c:pt idx="47846">
                  <c:v>0.97412100000000001</c:v>
                </c:pt>
                <c:pt idx="47847">
                  <c:v>0.95947300000000002</c:v>
                </c:pt>
                <c:pt idx="47848">
                  <c:v>0.93505899999999997</c:v>
                </c:pt>
                <c:pt idx="47849">
                  <c:v>0.930176</c:v>
                </c:pt>
                <c:pt idx="47850">
                  <c:v>0.91064500000000004</c:v>
                </c:pt>
                <c:pt idx="47851">
                  <c:v>0.90087899999999999</c:v>
                </c:pt>
                <c:pt idx="47852">
                  <c:v>0.90332000000000001</c:v>
                </c:pt>
                <c:pt idx="47853">
                  <c:v>0.86914100000000005</c:v>
                </c:pt>
                <c:pt idx="47854">
                  <c:v>0.86181600000000003</c:v>
                </c:pt>
                <c:pt idx="47855">
                  <c:v>0.83740199999999998</c:v>
                </c:pt>
                <c:pt idx="47856">
                  <c:v>0.82275399999999999</c:v>
                </c:pt>
                <c:pt idx="47857">
                  <c:v>0.80322300000000002</c:v>
                </c:pt>
                <c:pt idx="47858">
                  <c:v>0.76415999999999995</c:v>
                </c:pt>
                <c:pt idx="47859">
                  <c:v>0.74707000000000001</c:v>
                </c:pt>
                <c:pt idx="47860">
                  <c:v>0.71777299999999999</c:v>
                </c:pt>
                <c:pt idx="47861">
                  <c:v>0.69091800000000003</c:v>
                </c:pt>
                <c:pt idx="47862">
                  <c:v>0.66650399999999999</c:v>
                </c:pt>
                <c:pt idx="47863">
                  <c:v>0.64941400000000005</c:v>
                </c:pt>
                <c:pt idx="47864">
                  <c:v>0.62011700000000003</c:v>
                </c:pt>
                <c:pt idx="47865">
                  <c:v>0.59570299999999998</c:v>
                </c:pt>
                <c:pt idx="47866">
                  <c:v>0.56884800000000002</c:v>
                </c:pt>
                <c:pt idx="47867">
                  <c:v>0.53466800000000003</c:v>
                </c:pt>
                <c:pt idx="47868">
                  <c:v>0.50048800000000004</c:v>
                </c:pt>
                <c:pt idx="47869">
                  <c:v>0.48095700000000002</c:v>
                </c:pt>
                <c:pt idx="47870">
                  <c:v>0.44433600000000001</c:v>
                </c:pt>
                <c:pt idx="47871">
                  <c:v>0.41015600000000002</c:v>
                </c:pt>
                <c:pt idx="47872">
                  <c:v>0.37597700000000001</c:v>
                </c:pt>
                <c:pt idx="47873">
                  <c:v>0.36132799999999998</c:v>
                </c:pt>
                <c:pt idx="47874">
                  <c:v>0.32470700000000002</c:v>
                </c:pt>
                <c:pt idx="47875">
                  <c:v>0.30029299999999998</c:v>
                </c:pt>
                <c:pt idx="47876">
                  <c:v>0.27832000000000001</c:v>
                </c:pt>
                <c:pt idx="47877">
                  <c:v>0.21972700000000001</c:v>
                </c:pt>
                <c:pt idx="47878">
                  <c:v>0.168457</c:v>
                </c:pt>
                <c:pt idx="47879">
                  <c:v>0.163574</c:v>
                </c:pt>
                <c:pt idx="47880">
                  <c:v>0.10009800000000001</c:v>
                </c:pt>
                <c:pt idx="47881">
                  <c:v>9.5214800000000002E-2</c:v>
                </c:pt>
                <c:pt idx="47882">
                  <c:v>9.0331999999999996E-2</c:v>
                </c:pt>
                <c:pt idx="47883">
                  <c:v>3.1738299999999997E-2</c:v>
                </c:pt>
                <c:pt idx="47884">
                  <c:v>1.4648400000000001E-2</c:v>
                </c:pt>
                <c:pt idx="47885">
                  <c:v>-1.7089799999999999E-2</c:v>
                </c:pt>
                <c:pt idx="47886">
                  <c:v>-3.1738299999999997E-2</c:v>
                </c:pt>
                <c:pt idx="47887">
                  <c:v>-8.7890599999999999E-2</c:v>
                </c:pt>
                <c:pt idx="47888">
                  <c:v>-0.12695300000000001</c:v>
                </c:pt>
                <c:pt idx="47889">
                  <c:v>-0.146484</c:v>
                </c:pt>
                <c:pt idx="47890">
                  <c:v>-0.17822299999999999</c:v>
                </c:pt>
                <c:pt idx="47891">
                  <c:v>-0.20507800000000001</c:v>
                </c:pt>
                <c:pt idx="47892">
                  <c:v>-0.236816</c:v>
                </c:pt>
                <c:pt idx="47893">
                  <c:v>-0.29785200000000001</c:v>
                </c:pt>
                <c:pt idx="47894">
                  <c:v>-0.31005899999999997</c:v>
                </c:pt>
                <c:pt idx="47895">
                  <c:v>-0.32958999999999999</c:v>
                </c:pt>
                <c:pt idx="47896">
                  <c:v>-0.36376999999999998</c:v>
                </c:pt>
                <c:pt idx="47897">
                  <c:v>-0.40527299999999999</c:v>
                </c:pt>
                <c:pt idx="47898">
                  <c:v>-0.43212899999999999</c:v>
                </c:pt>
                <c:pt idx="47899">
                  <c:v>-0.47363300000000003</c:v>
                </c:pt>
                <c:pt idx="47900">
                  <c:v>-0.48828100000000002</c:v>
                </c:pt>
                <c:pt idx="47901">
                  <c:v>-0.51025399999999999</c:v>
                </c:pt>
                <c:pt idx="47902">
                  <c:v>-0.546875</c:v>
                </c:pt>
                <c:pt idx="47903">
                  <c:v>-0.55664100000000005</c:v>
                </c:pt>
                <c:pt idx="47904">
                  <c:v>-0.59814500000000004</c:v>
                </c:pt>
                <c:pt idx="47905">
                  <c:v>-0.61279300000000003</c:v>
                </c:pt>
                <c:pt idx="47906">
                  <c:v>-0.63476600000000005</c:v>
                </c:pt>
                <c:pt idx="47907">
                  <c:v>-0.67627000000000004</c:v>
                </c:pt>
                <c:pt idx="47908">
                  <c:v>-0.67138699999999996</c:v>
                </c:pt>
                <c:pt idx="47909">
                  <c:v>-0.70800799999999997</c:v>
                </c:pt>
                <c:pt idx="47910">
                  <c:v>-0.73242200000000002</c:v>
                </c:pt>
                <c:pt idx="47911">
                  <c:v>-0.76415999999999995</c:v>
                </c:pt>
                <c:pt idx="47912">
                  <c:v>-0.77148399999999995</c:v>
                </c:pt>
                <c:pt idx="47913">
                  <c:v>-0.79101600000000005</c:v>
                </c:pt>
                <c:pt idx="47914">
                  <c:v>-0.81298800000000004</c:v>
                </c:pt>
                <c:pt idx="47915">
                  <c:v>-0.83984400000000003</c:v>
                </c:pt>
                <c:pt idx="47916">
                  <c:v>-0.83496099999999995</c:v>
                </c:pt>
                <c:pt idx="47917">
                  <c:v>-0.859375</c:v>
                </c:pt>
                <c:pt idx="47918">
                  <c:v>-0.86425799999999997</c:v>
                </c:pt>
                <c:pt idx="47919">
                  <c:v>-0.89843799999999996</c:v>
                </c:pt>
                <c:pt idx="47920">
                  <c:v>-0.91308599999999995</c:v>
                </c:pt>
                <c:pt idx="47921">
                  <c:v>-0.90576199999999996</c:v>
                </c:pt>
                <c:pt idx="47922">
                  <c:v>-0.92773399999999995</c:v>
                </c:pt>
                <c:pt idx="47923">
                  <c:v>-0.944824</c:v>
                </c:pt>
                <c:pt idx="47924">
                  <c:v>-0.93994100000000003</c:v>
                </c:pt>
                <c:pt idx="47925">
                  <c:v>-0.95459000000000005</c:v>
                </c:pt>
                <c:pt idx="47926">
                  <c:v>-0.944824</c:v>
                </c:pt>
                <c:pt idx="47927">
                  <c:v>-0.94726600000000005</c:v>
                </c:pt>
                <c:pt idx="47928">
                  <c:v>-0.96923800000000004</c:v>
                </c:pt>
                <c:pt idx="47929">
                  <c:v>-0.96435499999999996</c:v>
                </c:pt>
                <c:pt idx="47930">
                  <c:v>-0.97656200000000004</c:v>
                </c:pt>
                <c:pt idx="47931">
                  <c:v>-0.97412100000000001</c:v>
                </c:pt>
                <c:pt idx="47932">
                  <c:v>-0.95703099999999997</c:v>
                </c:pt>
                <c:pt idx="47933">
                  <c:v>-0.96435499999999996</c:v>
                </c:pt>
                <c:pt idx="47934">
                  <c:v>-0.9375</c:v>
                </c:pt>
                <c:pt idx="47935">
                  <c:v>-0.93994100000000003</c:v>
                </c:pt>
                <c:pt idx="47936">
                  <c:v>-0.94970699999999997</c:v>
                </c:pt>
                <c:pt idx="47937">
                  <c:v>-0.9375</c:v>
                </c:pt>
                <c:pt idx="47938">
                  <c:v>-0.944824</c:v>
                </c:pt>
                <c:pt idx="47939">
                  <c:v>-0.91552699999999998</c:v>
                </c:pt>
                <c:pt idx="47940">
                  <c:v>-0.92040999999999995</c:v>
                </c:pt>
                <c:pt idx="47941">
                  <c:v>-0.90576199999999996</c:v>
                </c:pt>
                <c:pt idx="47942">
                  <c:v>-0.90087899999999999</c:v>
                </c:pt>
                <c:pt idx="47943">
                  <c:v>-0.88867200000000002</c:v>
                </c:pt>
                <c:pt idx="47944">
                  <c:v>-0.87890599999999997</c:v>
                </c:pt>
                <c:pt idx="47945">
                  <c:v>-0.852051</c:v>
                </c:pt>
                <c:pt idx="47946">
                  <c:v>-0.83496099999999995</c:v>
                </c:pt>
                <c:pt idx="47947">
                  <c:v>-0.81298800000000004</c:v>
                </c:pt>
                <c:pt idx="47948">
                  <c:v>-0.79834000000000005</c:v>
                </c:pt>
                <c:pt idx="47949">
                  <c:v>-0.76415999999999995</c:v>
                </c:pt>
                <c:pt idx="47950">
                  <c:v>-0.76171900000000003</c:v>
                </c:pt>
                <c:pt idx="47951">
                  <c:v>-0.75439500000000004</c:v>
                </c:pt>
                <c:pt idx="47952">
                  <c:v>-0.72021500000000005</c:v>
                </c:pt>
                <c:pt idx="47953">
                  <c:v>-0.68847700000000001</c:v>
                </c:pt>
                <c:pt idx="47954">
                  <c:v>-0.67627000000000004</c:v>
                </c:pt>
                <c:pt idx="47955">
                  <c:v>-0.64453099999999997</c:v>
                </c:pt>
                <c:pt idx="47956">
                  <c:v>-0.61279300000000003</c:v>
                </c:pt>
                <c:pt idx="47957">
                  <c:v>-0.59570299999999998</c:v>
                </c:pt>
                <c:pt idx="47958">
                  <c:v>-0.56640599999999997</c:v>
                </c:pt>
                <c:pt idx="47959">
                  <c:v>-0.54443399999999997</c:v>
                </c:pt>
                <c:pt idx="47960">
                  <c:v>-0.56152299999999999</c:v>
                </c:pt>
                <c:pt idx="47961">
                  <c:v>-0.47363300000000003</c:v>
                </c:pt>
                <c:pt idx="47962">
                  <c:v>-0.43212899999999999</c:v>
                </c:pt>
                <c:pt idx="47963">
                  <c:v>-0.42724600000000001</c:v>
                </c:pt>
                <c:pt idx="47964">
                  <c:v>-0.39306600000000003</c:v>
                </c:pt>
                <c:pt idx="47965">
                  <c:v>-0.36621100000000001</c:v>
                </c:pt>
                <c:pt idx="47966">
                  <c:v>-0.33691399999999999</c:v>
                </c:pt>
                <c:pt idx="47967">
                  <c:v>-0.30029299999999998</c:v>
                </c:pt>
                <c:pt idx="47968">
                  <c:v>-0.28076200000000001</c:v>
                </c:pt>
                <c:pt idx="47969">
                  <c:v>-0.236816</c:v>
                </c:pt>
                <c:pt idx="47970">
                  <c:v>-0.20507800000000001</c:v>
                </c:pt>
                <c:pt idx="47971">
                  <c:v>-0.19287099999999999</c:v>
                </c:pt>
                <c:pt idx="47972">
                  <c:v>-0.144043</c:v>
                </c:pt>
                <c:pt idx="47973">
                  <c:v>-0.109863</c:v>
                </c:pt>
                <c:pt idx="47974">
                  <c:v>-7.0800799999999997E-2</c:v>
                </c:pt>
                <c:pt idx="47975">
                  <c:v>-5.8593800000000001E-2</c:v>
                </c:pt>
                <c:pt idx="47976">
                  <c:v>-1.4648400000000001E-2</c:v>
                </c:pt>
                <c:pt idx="47977">
                  <c:v>1.7089799999999999E-2</c:v>
                </c:pt>
                <c:pt idx="47978">
                  <c:v>4.39453E-2</c:v>
                </c:pt>
                <c:pt idx="47979">
                  <c:v>8.3007800000000007E-2</c:v>
                </c:pt>
                <c:pt idx="47980">
                  <c:v>0.117188</c:v>
                </c:pt>
                <c:pt idx="47981">
                  <c:v>0.144043</c:v>
                </c:pt>
                <c:pt idx="47982">
                  <c:v>0.17089799999999999</c:v>
                </c:pt>
                <c:pt idx="47983">
                  <c:v>0.21484400000000001</c:v>
                </c:pt>
                <c:pt idx="47984">
                  <c:v>0.241699</c:v>
                </c:pt>
                <c:pt idx="47985">
                  <c:v>0.29052699999999998</c:v>
                </c:pt>
                <c:pt idx="47986">
                  <c:v>0.29785200000000001</c:v>
                </c:pt>
                <c:pt idx="47987">
                  <c:v>0.33447300000000002</c:v>
                </c:pt>
                <c:pt idx="47988">
                  <c:v>0.35156199999999999</c:v>
                </c:pt>
                <c:pt idx="47989">
                  <c:v>0.41015600000000002</c:v>
                </c:pt>
                <c:pt idx="47990">
                  <c:v>0.43457000000000001</c:v>
                </c:pt>
                <c:pt idx="47991">
                  <c:v>0.458984</c:v>
                </c:pt>
                <c:pt idx="47992">
                  <c:v>0.49316399999999999</c:v>
                </c:pt>
                <c:pt idx="47993">
                  <c:v>0.52490199999999998</c:v>
                </c:pt>
                <c:pt idx="47994">
                  <c:v>0.539551</c:v>
                </c:pt>
                <c:pt idx="47995">
                  <c:v>0.57617200000000002</c:v>
                </c:pt>
                <c:pt idx="47996">
                  <c:v>0.61279300000000003</c:v>
                </c:pt>
                <c:pt idx="47997">
                  <c:v>0.625</c:v>
                </c:pt>
                <c:pt idx="47998">
                  <c:v>0.64453099999999997</c:v>
                </c:pt>
                <c:pt idx="47999">
                  <c:v>0.68603499999999995</c:v>
                </c:pt>
                <c:pt idx="48000">
                  <c:v>0.69335899999999995</c:v>
                </c:pt>
                <c:pt idx="48001">
                  <c:v>0.73730499999999999</c:v>
                </c:pt>
                <c:pt idx="48002">
                  <c:v>0.75683599999999995</c:v>
                </c:pt>
                <c:pt idx="48003">
                  <c:v>0.77148399999999995</c:v>
                </c:pt>
                <c:pt idx="48004">
                  <c:v>0.79101600000000005</c:v>
                </c:pt>
                <c:pt idx="48005">
                  <c:v>0.81542999999999999</c:v>
                </c:pt>
                <c:pt idx="48006">
                  <c:v>0.83740199999999998</c:v>
                </c:pt>
                <c:pt idx="48007">
                  <c:v>0.86181600000000003</c:v>
                </c:pt>
                <c:pt idx="48008">
                  <c:v>0.87890599999999997</c:v>
                </c:pt>
                <c:pt idx="48009">
                  <c:v>0.89355499999999999</c:v>
                </c:pt>
                <c:pt idx="48010">
                  <c:v>0.90087899999999999</c:v>
                </c:pt>
                <c:pt idx="48011">
                  <c:v>0.92773399999999995</c:v>
                </c:pt>
                <c:pt idx="48012">
                  <c:v>0.930176</c:v>
                </c:pt>
                <c:pt idx="48013">
                  <c:v>0.94238299999999997</c:v>
                </c:pt>
                <c:pt idx="48014">
                  <c:v>0.96679700000000002</c:v>
                </c:pt>
                <c:pt idx="48015">
                  <c:v>0.96923800000000004</c:v>
                </c:pt>
                <c:pt idx="48016">
                  <c:v>1.02295</c:v>
                </c:pt>
                <c:pt idx="48017">
                  <c:v>0.99853499999999995</c:v>
                </c:pt>
                <c:pt idx="48018">
                  <c:v>1.00098</c:v>
                </c:pt>
                <c:pt idx="48019">
                  <c:v>1.0083</c:v>
                </c:pt>
                <c:pt idx="48020">
                  <c:v>1.01562</c:v>
                </c:pt>
                <c:pt idx="48021">
                  <c:v>1.02051</c:v>
                </c:pt>
                <c:pt idx="48022">
                  <c:v>1.03271</c:v>
                </c:pt>
                <c:pt idx="48023">
                  <c:v>1.0351600000000001</c:v>
                </c:pt>
                <c:pt idx="48024">
                  <c:v>1.02295</c:v>
                </c:pt>
                <c:pt idx="48025">
                  <c:v>1.0400400000000001</c:v>
                </c:pt>
                <c:pt idx="48026">
                  <c:v>1.0376000000000001</c:v>
                </c:pt>
                <c:pt idx="48027">
                  <c:v>1.0473600000000001</c:v>
                </c:pt>
                <c:pt idx="48028">
                  <c:v>1.02051</c:v>
                </c:pt>
                <c:pt idx="48029">
                  <c:v>1.1206100000000001</c:v>
                </c:pt>
                <c:pt idx="48030">
                  <c:v>1.0351600000000001</c:v>
                </c:pt>
                <c:pt idx="48031">
                  <c:v>1.01318</c:v>
                </c:pt>
                <c:pt idx="48032">
                  <c:v>1.02051</c:v>
                </c:pt>
                <c:pt idx="48033">
                  <c:v>1.0083</c:v>
                </c:pt>
                <c:pt idx="48034">
                  <c:v>0.99365199999999998</c:v>
                </c:pt>
                <c:pt idx="48035">
                  <c:v>1.00098</c:v>
                </c:pt>
                <c:pt idx="48036">
                  <c:v>0.97412100000000001</c:v>
                </c:pt>
                <c:pt idx="48037">
                  <c:v>0.95459000000000005</c:v>
                </c:pt>
                <c:pt idx="48038">
                  <c:v>0.95947300000000002</c:v>
                </c:pt>
                <c:pt idx="48039">
                  <c:v>0.94726600000000005</c:v>
                </c:pt>
                <c:pt idx="48040">
                  <c:v>0.92529300000000003</c:v>
                </c:pt>
                <c:pt idx="48041">
                  <c:v>0.92040999999999995</c:v>
                </c:pt>
                <c:pt idx="48042">
                  <c:v>0.90576199999999996</c:v>
                </c:pt>
                <c:pt idx="48043">
                  <c:v>0.89111300000000004</c:v>
                </c:pt>
                <c:pt idx="48044">
                  <c:v>0.86425799999999997</c:v>
                </c:pt>
                <c:pt idx="48045">
                  <c:v>0.84716800000000003</c:v>
                </c:pt>
                <c:pt idx="48046">
                  <c:v>0.82031200000000004</c:v>
                </c:pt>
                <c:pt idx="48047">
                  <c:v>0.81054700000000002</c:v>
                </c:pt>
                <c:pt idx="48048">
                  <c:v>0.78613299999999997</c:v>
                </c:pt>
                <c:pt idx="48049">
                  <c:v>0.76415999999999995</c:v>
                </c:pt>
                <c:pt idx="48050">
                  <c:v>0.74707000000000001</c:v>
                </c:pt>
                <c:pt idx="48051">
                  <c:v>0.710449</c:v>
                </c:pt>
                <c:pt idx="48052">
                  <c:v>0.69824200000000003</c:v>
                </c:pt>
                <c:pt idx="48053">
                  <c:v>0.66406200000000004</c:v>
                </c:pt>
                <c:pt idx="48054">
                  <c:v>0.63720699999999997</c:v>
                </c:pt>
                <c:pt idx="48055">
                  <c:v>0.61279300000000003</c:v>
                </c:pt>
                <c:pt idx="48056">
                  <c:v>0.58349600000000001</c:v>
                </c:pt>
                <c:pt idx="48057">
                  <c:v>0.55908199999999997</c:v>
                </c:pt>
                <c:pt idx="48058">
                  <c:v>0.52734400000000003</c:v>
                </c:pt>
                <c:pt idx="48059">
                  <c:v>0.49316399999999999</c:v>
                </c:pt>
                <c:pt idx="48060">
                  <c:v>0.478516</c:v>
                </c:pt>
                <c:pt idx="48061">
                  <c:v>0.44921899999999998</c:v>
                </c:pt>
                <c:pt idx="48062">
                  <c:v>0.42236299999999999</c:v>
                </c:pt>
                <c:pt idx="48063">
                  <c:v>0.400391</c:v>
                </c:pt>
                <c:pt idx="48064">
                  <c:v>0.35400399999999999</c:v>
                </c:pt>
                <c:pt idx="48065">
                  <c:v>0.32714799999999999</c:v>
                </c:pt>
                <c:pt idx="48066">
                  <c:v>0.28076200000000001</c:v>
                </c:pt>
                <c:pt idx="48067">
                  <c:v>0.26855499999999999</c:v>
                </c:pt>
                <c:pt idx="48068">
                  <c:v>0.21484400000000001</c:v>
                </c:pt>
                <c:pt idx="48069">
                  <c:v>0.19775400000000001</c:v>
                </c:pt>
                <c:pt idx="48070">
                  <c:v>0.158691</c:v>
                </c:pt>
                <c:pt idx="48071">
                  <c:v>0.13427700000000001</c:v>
                </c:pt>
                <c:pt idx="48072">
                  <c:v>0.114746</c:v>
                </c:pt>
                <c:pt idx="48073">
                  <c:v>7.3242199999999993E-2</c:v>
                </c:pt>
                <c:pt idx="48074">
                  <c:v>5.1269500000000003E-2</c:v>
                </c:pt>
                <c:pt idx="48075">
                  <c:v>2.4414100000000001E-2</c:v>
                </c:pt>
                <c:pt idx="48076">
                  <c:v>-1.9531199999999999E-2</c:v>
                </c:pt>
                <c:pt idx="48077">
                  <c:v>-3.1738299999999997E-2</c:v>
                </c:pt>
                <c:pt idx="48078">
                  <c:v>-8.7890599999999999E-2</c:v>
                </c:pt>
                <c:pt idx="48079">
                  <c:v>-0.119629</c:v>
                </c:pt>
                <c:pt idx="48080">
                  <c:v>-0.151367</c:v>
                </c:pt>
                <c:pt idx="48081">
                  <c:v>-0.18066399999999999</c:v>
                </c:pt>
                <c:pt idx="48082">
                  <c:v>-0.20752000000000001</c:v>
                </c:pt>
                <c:pt idx="48083">
                  <c:v>-0.25390600000000002</c:v>
                </c:pt>
                <c:pt idx="48084">
                  <c:v>-0.27099600000000001</c:v>
                </c:pt>
                <c:pt idx="48085">
                  <c:v>-0.29785200000000001</c:v>
                </c:pt>
                <c:pt idx="48086">
                  <c:v>-0.33935500000000002</c:v>
                </c:pt>
                <c:pt idx="48087">
                  <c:v>-0.37841799999999998</c:v>
                </c:pt>
                <c:pt idx="48088">
                  <c:v>-0.400391</c:v>
                </c:pt>
                <c:pt idx="48089">
                  <c:v>-0.41992200000000002</c:v>
                </c:pt>
                <c:pt idx="48090">
                  <c:v>-0.44921899999999998</c:v>
                </c:pt>
                <c:pt idx="48091">
                  <c:v>-0.48828100000000002</c:v>
                </c:pt>
                <c:pt idx="48092">
                  <c:v>-0.51269500000000001</c:v>
                </c:pt>
                <c:pt idx="48093">
                  <c:v>-0.52978499999999995</c:v>
                </c:pt>
                <c:pt idx="48094">
                  <c:v>-0.56396500000000005</c:v>
                </c:pt>
                <c:pt idx="48095">
                  <c:v>-0.58593799999999996</c:v>
                </c:pt>
                <c:pt idx="48096">
                  <c:v>-0.62011700000000003</c:v>
                </c:pt>
                <c:pt idx="48097">
                  <c:v>-0.64453099999999997</c:v>
                </c:pt>
                <c:pt idx="48098">
                  <c:v>-0.65917999999999999</c:v>
                </c:pt>
                <c:pt idx="48099">
                  <c:v>-0.68603499999999995</c:v>
                </c:pt>
                <c:pt idx="48100">
                  <c:v>-0.72021500000000005</c:v>
                </c:pt>
                <c:pt idx="48101">
                  <c:v>-0.73242200000000002</c:v>
                </c:pt>
                <c:pt idx="48102">
                  <c:v>-0.75195299999999998</c:v>
                </c:pt>
                <c:pt idx="48103">
                  <c:v>-0.77880899999999997</c:v>
                </c:pt>
                <c:pt idx="48104">
                  <c:v>-0.79345699999999997</c:v>
                </c:pt>
                <c:pt idx="48105">
                  <c:v>-0.80810499999999996</c:v>
                </c:pt>
                <c:pt idx="48106">
                  <c:v>-0.82763699999999996</c:v>
                </c:pt>
                <c:pt idx="48107">
                  <c:v>-0.85693399999999997</c:v>
                </c:pt>
                <c:pt idx="48108">
                  <c:v>-0.85449200000000003</c:v>
                </c:pt>
                <c:pt idx="48109">
                  <c:v>-0.852051</c:v>
                </c:pt>
                <c:pt idx="48110">
                  <c:v>-0.88867200000000002</c:v>
                </c:pt>
                <c:pt idx="48111">
                  <c:v>-0.91308599999999995</c:v>
                </c:pt>
                <c:pt idx="48112">
                  <c:v>-0.91552699999999998</c:v>
                </c:pt>
                <c:pt idx="48113">
                  <c:v>-0.92529300000000003</c:v>
                </c:pt>
                <c:pt idx="48114">
                  <c:v>-0.92773399999999995</c:v>
                </c:pt>
                <c:pt idx="48115">
                  <c:v>-0.93505899999999997</c:v>
                </c:pt>
                <c:pt idx="48116">
                  <c:v>-0.94970699999999997</c:v>
                </c:pt>
                <c:pt idx="48117">
                  <c:v>-0.95459000000000005</c:v>
                </c:pt>
                <c:pt idx="48118">
                  <c:v>-0.95703099999999997</c:v>
                </c:pt>
                <c:pt idx="48119">
                  <c:v>-0.96435499999999996</c:v>
                </c:pt>
                <c:pt idx="48120">
                  <c:v>-0.97412100000000001</c:v>
                </c:pt>
                <c:pt idx="48121">
                  <c:v>-0.96679700000000002</c:v>
                </c:pt>
                <c:pt idx="48122">
                  <c:v>-0.97656200000000004</c:v>
                </c:pt>
                <c:pt idx="48123">
                  <c:v>-0.96191400000000005</c:v>
                </c:pt>
                <c:pt idx="48124">
                  <c:v>-0.93261700000000003</c:v>
                </c:pt>
                <c:pt idx="48125">
                  <c:v>-0.95459000000000005</c:v>
                </c:pt>
                <c:pt idx="48126">
                  <c:v>-0.95459000000000005</c:v>
                </c:pt>
                <c:pt idx="48127">
                  <c:v>-0.94970699999999997</c:v>
                </c:pt>
                <c:pt idx="48128">
                  <c:v>-0.94726600000000005</c:v>
                </c:pt>
                <c:pt idx="48129">
                  <c:v>-0.93261700000000003</c:v>
                </c:pt>
                <c:pt idx="48130">
                  <c:v>-0.92285200000000001</c:v>
                </c:pt>
                <c:pt idx="48131">
                  <c:v>-0.91796900000000003</c:v>
                </c:pt>
                <c:pt idx="48132">
                  <c:v>-0.89355499999999999</c:v>
                </c:pt>
                <c:pt idx="48133">
                  <c:v>-0.89355499999999999</c:v>
                </c:pt>
                <c:pt idx="48134">
                  <c:v>-0.88622999999999996</c:v>
                </c:pt>
                <c:pt idx="48135">
                  <c:v>-0.86181600000000003</c:v>
                </c:pt>
                <c:pt idx="48136">
                  <c:v>-0.84716800000000003</c:v>
                </c:pt>
                <c:pt idx="48137">
                  <c:v>-0.83984400000000003</c:v>
                </c:pt>
                <c:pt idx="48138">
                  <c:v>-0.81054700000000002</c:v>
                </c:pt>
                <c:pt idx="48139">
                  <c:v>-0.79101600000000005</c:v>
                </c:pt>
                <c:pt idx="48140">
                  <c:v>-0.77148399999999995</c:v>
                </c:pt>
                <c:pt idx="48141">
                  <c:v>-0.76660200000000001</c:v>
                </c:pt>
                <c:pt idx="48142">
                  <c:v>-0.72997999999999996</c:v>
                </c:pt>
                <c:pt idx="48143">
                  <c:v>-0.71533199999999997</c:v>
                </c:pt>
                <c:pt idx="48144">
                  <c:v>-0.68603499999999995</c:v>
                </c:pt>
                <c:pt idx="48145">
                  <c:v>-0.66894500000000001</c:v>
                </c:pt>
                <c:pt idx="48146">
                  <c:v>-0.64697300000000002</c:v>
                </c:pt>
                <c:pt idx="48147">
                  <c:v>-0.62011700000000003</c:v>
                </c:pt>
                <c:pt idx="48148">
                  <c:v>-0.60546900000000003</c:v>
                </c:pt>
                <c:pt idx="48149">
                  <c:v>-0.57617200000000002</c:v>
                </c:pt>
                <c:pt idx="48150">
                  <c:v>-0.56152299999999999</c:v>
                </c:pt>
                <c:pt idx="48151">
                  <c:v>-0.50292999999999999</c:v>
                </c:pt>
                <c:pt idx="48152">
                  <c:v>-0.49804700000000002</c:v>
                </c:pt>
                <c:pt idx="48153">
                  <c:v>-0.43701200000000001</c:v>
                </c:pt>
                <c:pt idx="48154">
                  <c:v>-0.41748000000000002</c:v>
                </c:pt>
                <c:pt idx="48155">
                  <c:v>-0.39306600000000003</c:v>
                </c:pt>
                <c:pt idx="48156">
                  <c:v>-0.36376999999999998</c:v>
                </c:pt>
                <c:pt idx="48157">
                  <c:v>-0.32470700000000002</c:v>
                </c:pt>
                <c:pt idx="48158">
                  <c:v>-0.30029299999999998</c:v>
                </c:pt>
                <c:pt idx="48159">
                  <c:v>-0.241699</c:v>
                </c:pt>
                <c:pt idx="48160">
                  <c:v>-0.241699</c:v>
                </c:pt>
                <c:pt idx="48161">
                  <c:v>-0.21240200000000001</c:v>
                </c:pt>
                <c:pt idx="48162">
                  <c:v>-0.17089799999999999</c:v>
                </c:pt>
                <c:pt idx="48163">
                  <c:v>-0.124512</c:v>
                </c:pt>
                <c:pt idx="48164">
                  <c:v>-0.109863</c:v>
                </c:pt>
                <c:pt idx="48165">
                  <c:v>-8.0566399999999996E-2</c:v>
                </c:pt>
                <c:pt idx="48166">
                  <c:v>-3.90625E-2</c:v>
                </c:pt>
                <c:pt idx="48167">
                  <c:v>-9.7656199999999992E-3</c:v>
                </c:pt>
                <c:pt idx="48168">
                  <c:v>3.1738299999999997E-2</c:v>
                </c:pt>
                <c:pt idx="48169">
                  <c:v>6.3476599999999994E-2</c:v>
                </c:pt>
                <c:pt idx="48170">
                  <c:v>7.5683600000000004E-2</c:v>
                </c:pt>
                <c:pt idx="48171">
                  <c:v>0.13916000000000001</c:v>
                </c:pt>
                <c:pt idx="48172">
                  <c:v>0.158691</c:v>
                </c:pt>
                <c:pt idx="48173">
                  <c:v>0.18554699999999999</c:v>
                </c:pt>
                <c:pt idx="48174">
                  <c:v>0.234375</c:v>
                </c:pt>
                <c:pt idx="48175">
                  <c:v>0.25390600000000002</c:v>
                </c:pt>
                <c:pt idx="48176">
                  <c:v>0.29541000000000001</c:v>
                </c:pt>
                <c:pt idx="48177">
                  <c:v>0.31494100000000003</c:v>
                </c:pt>
                <c:pt idx="48178">
                  <c:v>0.33203100000000002</c:v>
                </c:pt>
                <c:pt idx="48179">
                  <c:v>0.397949</c:v>
                </c:pt>
                <c:pt idx="48180">
                  <c:v>0.41015600000000002</c:v>
                </c:pt>
                <c:pt idx="48181">
                  <c:v>0.44433600000000001</c:v>
                </c:pt>
                <c:pt idx="48182">
                  <c:v>0.46875</c:v>
                </c:pt>
                <c:pt idx="48183">
                  <c:v>0.50781200000000004</c:v>
                </c:pt>
                <c:pt idx="48184">
                  <c:v>0.52734400000000003</c:v>
                </c:pt>
                <c:pt idx="48185">
                  <c:v>0.56152299999999999</c:v>
                </c:pt>
                <c:pt idx="48186">
                  <c:v>0.58837899999999999</c:v>
                </c:pt>
                <c:pt idx="48187">
                  <c:v>0.62255899999999997</c:v>
                </c:pt>
                <c:pt idx="48188">
                  <c:v>0.64941400000000005</c:v>
                </c:pt>
                <c:pt idx="48189">
                  <c:v>0.695801</c:v>
                </c:pt>
                <c:pt idx="48190">
                  <c:v>0.703125</c:v>
                </c:pt>
                <c:pt idx="48191">
                  <c:v>0.72021500000000005</c:v>
                </c:pt>
                <c:pt idx="48192">
                  <c:v>0.73730499999999999</c:v>
                </c:pt>
                <c:pt idx="48193">
                  <c:v>0.76415999999999995</c:v>
                </c:pt>
                <c:pt idx="48194">
                  <c:v>0.79101600000000005</c:v>
                </c:pt>
                <c:pt idx="48195">
                  <c:v>0.81298800000000004</c:v>
                </c:pt>
                <c:pt idx="48196">
                  <c:v>0.83496099999999995</c:v>
                </c:pt>
                <c:pt idx="48197">
                  <c:v>0.852051</c:v>
                </c:pt>
                <c:pt idx="48198">
                  <c:v>0.88622999999999996</c:v>
                </c:pt>
                <c:pt idx="48199">
                  <c:v>0.89111300000000004</c:v>
                </c:pt>
                <c:pt idx="48200">
                  <c:v>0.88622999999999996</c:v>
                </c:pt>
                <c:pt idx="48201">
                  <c:v>0.91064500000000004</c:v>
                </c:pt>
                <c:pt idx="48202">
                  <c:v>0.93505899999999997</c:v>
                </c:pt>
                <c:pt idx="48203">
                  <c:v>0.94970699999999997</c:v>
                </c:pt>
                <c:pt idx="48204">
                  <c:v>0.96679700000000002</c:v>
                </c:pt>
                <c:pt idx="48205">
                  <c:v>0.97656200000000004</c:v>
                </c:pt>
                <c:pt idx="48206">
                  <c:v>1.02295</c:v>
                </c:pt>
                <c:pt idx="48207">
                  <c:v>1.00342</c:v>
                </c:pt>
                <c:pt idx="48208">
                  <c:v>1.0083</c:v>
                </c:pt>
                <c:pt idx="48209">
                  <c:v>1.0351600000000001</c:v>
                </c:pt>
                <c:pt idx="48210">
                  <c:v>1.02295</c:v>
                </c:pt>
                <c:pt idx="48211">
                  <c:v>1.0376000000000001</c:v>
                </c:pt>
                <c:pt idx="48212">
                  <c:v>1.0376000000000001</c:v>
                </c:pt>
                <c:pt idx="48213">
                  <c:v>1.0424800000000001</c:v>
                </c:pt>
                <c:pt idx="48214">
                  <c:v>1.0498000000000001</c:v>
                </c:pt>
                <c:pt idx="48215">
                  <c:v>1.0449200000000001</c:v>
                </c:pt>
                <c:pt idx="48216">
                  <c:v>1.0424800000000001</c:v>
                </c:pt>
                <c:pt idx="48217">
                  <c:v>1.0790999999999999</c:v>
                </c:pt>
                <c:pt idx="48218">
                  <c:v>1.02783</c:v>
                </c:pt>
                <c:pt idx="48219">
                  <c:v>1.1425799999999999</c:v>
                </c:pt>
                <c:pt idx="48220">
                  <c:v>1.0400400000000001</c:v>
                </c:pt>
                <c:pt idx="48221">
                  <c:v>1.0400400000000001</c:v>
                </c:pt>
                <c:pt idx="48222">
                  <c:v>1.02539</c:v>
                </c:pt>
                <c:pt idx="48223">
                  <c:v>1.02539</c:v>
                </c:pt>
                <c:pt idx="48224">
                  <c:v>1.02295</c:v>
                </c:pt>
                <c:pt idx="48225">
                  <c:v>1.01318</c:v>
                </c:pt>
                <c:pt idx="48226">
                  <c:v>1.00586</c:v>
                </c:pt>
                <c:pt idx="48227">
                  <c:v>0.99365199999999998</c:v>
                </c:pt>
                <c:pt idx="48228">
                  <c:v>0.96191400000000005</c:v>
                </c:pt>
                <c:pt idx="48229">
                  <c:v>0.97167999999999999</c:v>
                </c:pt>
                <c:pt idx="48230">
                  <c:v>0.93994100000000003</c:v>
                </c:pt>
                <c:pt idx="48231">
                  <c:v>0.93994100000000003</c:v>
                </c:pt>
                <c:pt idx="48232">
                  <c:v>0.92040999999999995</c:v>
                </c:pt>
                <c:pt idx="48233">
                  <c:v>0.89355499999999999</c:v>
                </c:pt>
                <c:pt idx="48234">
                  <c:v>0.89599600000000001</c:v>
                </c:pt>
                <c:pt idx="48235">
                  <c:v>0.87158199999999997</c:v>
                </c:pt>
                <c:pt idx="48236">
                  <c:v>0.83740199999999998</c:v>
                </c:pt>
                <c:pt idx="48237">
                  <c:v>0.83740199999999998</c:v>
                </c:pt>
                <c:pt idx="48238">
                  <c:v>0.79834000000000005</c:v>
                </c:pt>
                <c:pt idx="48239">
                  <c:v>0.78125</c:v>
                </c:pt>
                <c:pt idx="48240">
                  <c:v>0.77148399999999995</c:v>
                </c:pt>
                <c:pt idx="48241">
                  <c:v>0.73974600000000001</c:v>
                </c:pt>
                <c:pt idx="48242">
                  <c:v>0.70800799999999997</c:v>
                </c:pt>
                <c:pt idx="48243">
                  <c:v>0.69824200000000003</c:v>
                </c:pt>
                <c:pt idx="48244">
                  <c:v>0.66650399999999999</c:v>
                </c:pt>
                <c:pt idx="48245">
                  <c:v>0.62255899999999997</c:v>
                </c:pt>
                <c:pt idx="48246">
                  <c:v>0.61279300000000003</c:v>
                </c:pt>
                <c:pt idx="48247">
                  <c:v>0.58349600000000001</c:v>
                </c:pt>
                <c:pt idx="48248">
                  <c:v>0.554199</c:v>
                </c:pt>
                <c:pt idx="48249">
                  <c:v>0.57128900000000005</c:v>
                </c:pt>
                <c:pt idx="48250">
                  <c:v>0.49560500000000002</c:v>
                </c:pt>
                <c:pt idx="48251">
                  <c:v>0.48095700000000002</c:v>
                </c:pt>
                <c:pt idx="48252">
                  <c:v>0.43945299999999998</c:v>
                </c:pt>
                <c:pt idx="48253">
                  <c:v>0.42236299999999999</c:v>
                </c:pt>
                <c:pt idx="48254">
                  <c:v>0.39550800000000003</c:v>
                </c:pt>
                <c:pt idx="48255">
                  <c:v>0.35400399999999999</c:v>
                </c:pt>
                <c:pt idx="48256">
                  <c:v>0.33691399999999999</c:v>
                </c:pt>
                <c:pt idx="48257">
                  <c:v>0.29296899999999998</c:v>
                </c:pt>
                <c:pt idx="48258">
                  <c:v>0.25390600000000002</c:v>
                </c:pt>
                <c:pt idx="48259">
                  <c:v>0.222168</c:v>
                </c:pt>
                <c:pt idx="48260">
                  <c:v>0.20019500000000001</c:v>
                </c:pt>
                <c:pt idx="48261">
                  <c:v>0.168457</c:v>
                </c:pt>
                <c:pt idx="48262">
                  <c:v>0.119629</c:v>
                </c:pt>
                <c:pt idx="48263">
                  <c:v>0.10009800000000001</c:v>
                </c:pt>
                <c:pt idx="48264">
                  <c:v>7.3242199999999993E-2</c:v>
                </c:pt>
                <c:pt idx="48265">
                  <c:v>4.39453E-2</c:v>
                </c:pt>
                <c:pt idx="48266">
                  <c:v>-2.4414100000000002E-3</c:v>
                </c:pt>
                <c:pt idx="48267">
                  <c:v>-2.9296900000000001E-2</c:v>
                </c:pt>
                <c:pt idx="48268">
                  <c:v>-6.3476599999999994E-2</c:v>
                </c:pt>
                <c:pt idx="48269">
                  <c:v>-9.2773400000000006E-2</c:v>
                </c:pt>
                <c:pt idx="48270">
                  <c:v>-0.12207</c:v>
                </c:pt>
                <c:pt idx="48271">
                  <c:v>-0.13671900000000001</c:v>
                </c:pt>
                <c:pt idx="48272">
                  <c:v>-0.19775400000000001</c:v>
                </c:pt>
                <c:pt idx="48273">
                  <c:v>-0.234375</c:v>
                </c:pt>
                <c:pt idx="48274">
                  <c:v>-0.244141</c:v>
                </c:pt>
                <c:pt idx="48275">
                  <c:v>-0.28320299999999998</c:v>
                </c:pt>
                <c:pt idx="48276">
                  <c:v>-0.32470700000000002</c:v>
                </c:pt>
                <c:pt idx="48277">
                  <c:v>-0.34667999999999999</c:v>
                </c:pt>
                <c:pt idx="48278">
                  <c:v>-0.37841799999999998</c:v>
                </c:pt>
                <c:pt idx="48279">
                  <c:v>-0.40771499999999999</c:v>
                </c:pt>
                <c:pt idx="48280">
                  <c:v>-0.43457000000000001</c:v>
                </c:pt>
                <c:pt idx="48281">
                  <c:v>-0.45654299999999998</c:v>
                </c:pt>
                <c:pt idx="48282">
                  <c:v>-0.478516</c:v>
                </c:pt>
                <c:pt idx="48283">
                  <c:v>-0.51269500000000001</c:v>
                </c:pt>
                <c:pt idx="48284">
                  <c:v>-0.55908199999999997</c:v>
                </c:pt>
                <c:pt idx="48285">
                  <c:v>-0.57617200000000002</c:v>
                </c:pt>
                <c:pt idx="48286">
                  <c:v>-0.59082000000000001</c:v>
                </c:pt>
                <c:pt idx="48287">
                  <c:v>-0.62744100000000003</c:v>
                </c:pt>
                <c:pt idx="48288">
                  <c:v>-0.69091800000000003</c:v>
                </c:pt>
                <c:pt idx="48289">
                  <c:v>-0.67382799999999998</c:v>
                </c:pt>
                <c:pt idx="48290">
                  <c:v>-0.68847700000000001</c:v>
                </c:pt>
                <c:pt idx="48291">
                  <c:v>-0.72997999999999996</c:v>
                </c:pt>
                <c:pt idx="48292">
                  <c:v>-0.74218799999999996</c:v>
                </c:pt>
                <c:pt idx="48293">
                  <c:v>-0.75927699999999998</c:v>
                </c:pt>
                <c:pt idx="48294">
                  <c:v>-0.79345699999999997</c:v>
                </c:pt>
                <c:pt idx="48295">
                  <c:v>-0.80322300000000002</c:v>
                </c:pt>
                <c:pt idx="48296">
                  <c:v>-0.80810499999999996</c:v>
                </c:pt>
                <c:pt idx="48297">
                  <c:v>-0.83007799999999998</c:v>
                </c:pt>
                <c:pt idx="48298">
                  <c:v>-0.83984400000000003</c:v>
                </c:pt>
                <c:pt idx="48299">
                  <c:v>-0.84960899999999995</c:v>
                </c:pt>
                <c:pt idx="48300">
                  <c:v>-0.88378900000000005</c:v>
                </c:pt>
                <c:pt idx="48301">
                  <c:v>-0.88622999999999996</c:v>
                </c:pt>
                <c:pt idx="48302">
                  <c:v>-0.90087899999999999</c:v>
                </c:pt>
                <c:pt idx="48303">
                  <c:v>-0.92040999999999995</c:v>
                </c:pt>
                <c:pt idx="48304">
                  <c:v>-0.930176</c:v>
                </c:pt>
                <c:pt idx="48305">
                  <c:v>-0.93261700000000003</c:v>
                </c:pt>
                <c:pt idx="48306">
                  <c:v>-0.944824</c:v>
                </c:pt>
                <c:pt idx="48307">
                  <c:v>-0.95214799999999999</c:v>
                </c:pt>
                <c:pt idx="48308">
                  <c:v>-0.95703099999999997</c:v>
                </c:pt>
                <c:pt idx="48309">
                  <c:v>-0.95214799999999999</c:v>
                </c:pt>
                <c:pt idx="48310">
                  <c:v>-0.96679700000000002</c:v>
                </c:pt>
                <c:pt idx="48311">
                  <c:v>-0.96923800000000004</c:v>
                </c:pt>
                <c:pt idx="48312">
                  <c:v>-0.95947300000000002</c:v>
                </c:pt>
                <c:pt idx="48313">
                  <c:v>-0.97412100000000001</c:v>
                </c:pt>
                <c:pt idx="48314">
                  <c:v>-0.96191400000000005</c:v>
                </c:pt>
                <c:pt idx="48315">
                  <c:v>-0.96435499999999996</c:v>
                </c:pt>
                <c:pt idx="48316">
                  <c:v>-0.95947300000000002</c:v>
                </c:pt>
                <c:pt idx="48317">
                  <c:v>-0.95214799999999999</c:v>
                </c:pt>
                <c:pt idx="48318">
                  <c:v>-0.94970699999999997</c:v>
                </c:pt>
                <c:pt idx="48319">
                  <c:v>-0.94726600000000005</c:v>
                </c:pt>
                <c:pt idx="48320">
                  <c:v>-0.92773399999999995</c:v>
                </c:pt>
                <c:pt idx="48321">
                  <c:v>-0.91064500000000004</c:v>
                </c:pt>
                <c:pt idx="48322">
                  <c:v>-0.91064500000000004</c:v>
                </c:pt>
                <c:pt idx="48323">
                  <c:v>-0.91064500000000004</c:v>
                </c:pt>
                <c:pt idx="48324">
                  <c:v>-0.89599600000000001</c:v>
                </c:pt>
                <c:pt idx="48325">
                  <c:v>-0.87890599999999997</c:v>
                </c:pt>
                <c:pt idx="48326">
                  <c:v>-0.852051</c:v>
                </c:pt>
                <c:pt idx="48327">
                  <c:v>-0.83984400000000003</c:v>
                </c:pt>
                <c:pt idx="48328">
                  <c:v>-0.83984400000000003</c:v>
                </c:pt>
                <c:pt idx="48329">
                  <c:v>-0.79589799999999999</c:v>
                </c:pt>
                <c:pt idx="48330">
                  <c:v>-0.79834000000000005</c:v>
                </c:pt>
                <c:pt idx="48331">
                  <c:v>-0.76904300000000003</c:v>
                </c:pt>
                <c:pt idx="48332">
                  <c:v>-0.74707000000000001</c:v>
                </c:pt>
                <c:pt idx="48333">
                  <c:v>-0.72997999999999996</c:v>
                </c:pt>
                <c:pt idx="48334">
                  <c:v>-0.71533199999999997</c:v>
                </c:pt>
                <c:pt idx="48335">
                  <c:v>-0.66650399999999999</c:v>
                </c:pt>
                <c:pt idx="48336">
                  <c:v>-0.66406200000000004</c:v>
                </c:pt>
                <c:pt idx="48337">
                  <c:v>-0.63964799999999999</c:v>
                </c:pt>
                <c:pt idx="48338">
                  <c:v>-0.61279300000000003</c:v>
                </c:pt>
                <c:pt idx="48339">
                  <c:v>-0.59082000000000001</c:v>
                </c:pt>
                <c:pt idx="48340">
                  <c:v>-0.554199</c:v>
                </c:pt>
                <c:pt idx="48341">
                  <c:v>-0.52490199999999998</c:v>
                </c:pt>
                <c:pt idx="48342">
                  <c:v>-0.51513699999999996</c:v>
                </c:pt>
                <c:pt idx="48343">
                  <c:v>-0.47363300000000003</c:v>
                </c:pt>
                <c:pt idx="48344">
                  <c:v>-0.44921899999999998</c:v>
                </c:pt>
                <c:pt idx="48345">
                  <c:v>-0.41259800000000002</c:v>
                </c:pt>
                <c:pt idx="48346">
                  <c:v>-0.38574199999999997</c:v>
                </c:pt>
                <c:pt idx="48347">
                  <c:v>-0.34912100000000001</c:v>
                </c:pt>
                <c:pt idx="48348">
                  <c:v>-0.32470700000000002</c:v>
                </c:pt>
                <c:pt idx="48349">
                  <c:v>-0.28320299999999998</c:v>
                </c:pt>
                <c:pt idx="48350">
                  <c:v>-0.25146499999999999</c:v>
                </c:pt>
                <c:pt idx="48351">
                  <c:v>-0.21240200000000001</c:v>
                </c:pt>
                <c:pt idx="48352">
                  <c:v>-0.19042999999999999</c:v>
                </c:pt>
                <c:pt idx="48353">
                  <c:v>-0.166016</c:v>
                </c:pt>
                <c:pt idx="48354">
                  <c:v>-0.13427700000000001</c:v>
                </c:pt>
                <c:pt idx="48355">
                  <c:v>-0.109863</c:v>
                </c:pt>
                <c:pt idx="48356">
                  <c:v>-6.8359400000000001E-2</c:v>
                </c:pt>
                <c:pt idx="48357">
                  <c:v>-4.6386700000000003E-2</c:v>
                </c:pt>
                <c:pt idx="48358">
                  <c:v>-1.4648400000000001E-2</c:v>
                </c:pt>
                <c:pt idx="48359">
                  <c:v>2.6855500000000001E-2</c:v>
                </c:pt>
                <c:pt idx="48360">
                  <c:v>5.8593800000000001E-2</c:v>
                </c:pt>
                <c:pt idx="48361">
                  <c:v>9.7656199999999999E-2</c:v>
                </c:pt>
                <c:pt idx="48362">
                  <c:v>0.124512</c:v>
                </c:pt>
                <c:pt idx="48363">
                  <c:v>0.151367</c:v>
                </c:pt>
                <c:pt idx="48364">
                  <c:v>0.19775400000000001</c:v>
                </c:pt>
                <c:pt idx="48365">
                  <c:v>0.222168</c:v>
                </c:pt>
                <c:pt idx="48366">
                  <c:v>0.26367200000000002</c:v>
                </c:pt>
                <c:pt idx="48367">
                  <c:v>0.29052699999999998</c:v>
                </c:pt>
                <c:pt idx="48368">
                  <c:v>0.30029299999999998</c:v>
                </c:pt>
                <c:pt idx="48369">
                  <c:v>0.34912100000000001</c:v>
                </c:pt>
                <c:pt idx="48370">
                  <c:v>0.37109399999999998</c:v>
                </c:pt>
                <c:pt idx="48371">
                  <c:v>0.40527299999999999</c:v>
                </c:pt>
                <c:pt idx="48372">
                  <c:v>0.41748000000000002</c:v>
                </c:pt>
                <c:pt idx="48373">
                  <c:v>0.46875</c:v>
                </c:pt>
                <c:pt idx="48374">
                  <c:v>0.51025399999999999</c:v>
                </c:pt>
                <c:pt idx="48375">
                  <c:v>0.52978499999999995</c:v>
                </c:pt>
                <c:pt idx="48376">
                  <c:v>0.55664100000000005</c:v>
                </c:pt>
                <c:pt idx="48377">
                  <c:v>0.58837899999999999</c:v>
                </c:pt>
                <c:pt idx="48378">
                  <c:v>0.61523399999999995</c:v>
                </c:pt>
                <c:pt idx="48379">
                  <c:v>0.65673800000000004</c:v>
                </c:pt>
                <c:pt idx="48380">
                  <c:v>0.66162100000000001</c:v>
                </c:pt>
                <c:pt idx="48381">
                  <c:v>0.68603499999999995</c:v>
                </c:pt>
                <c:pt idx="48382">
                  <c:v>0.703125</c:v>
                </c:pt>
                <c:pt idx="48383">
                  <c:v>0.74462899999999999</c:v>
                </c:pt>
                <c:pt idx="48384">
                  <c:v>0.75195299999999998</c:v>
                </c:pt>
                <c:pt idx="48385">
                  <c:v>0.78369100000000003</c:v>
                </c:pt>
                <c:pt idx="48386">
                  <c:v>0.80078099999999997</c:v>
                </c:pt>
                <c:pt idx="48387">
                  <c:v>0.82275399999999999</c:v>
                </c:pt>
                <c:pt idx="48388">
                  <c:v>0.82763699999999996</c:v>
                </c:pt>
                <c:pt idx="48389">
                  <c:v>0.85693399999999997</c:v>
                </c:pt>
                <c:pt idx="48390">
                  <c:v>0.866699</c:v>
                </c:pt>
                <c:pt idx="48391">
                  <c:v>0.89355499999999999</c:v>
                </c:pt>
                <c:pt idx="48392">
                  <c:v>0.90820299999999998</c:v>
                </c:pt>
                <c:pt idx="48393">
                  <c:v>0.92529300000000003</c:v>
                </c:pt>
                <c:pt idx="48394">
                  <c:v>0.9375</c:v>
                </c:pt>
                <c:pt idx="48395">
                  <c:v>0.94726600000000005</c:v>
                </c:pt>
                <c:pt idx="48396">
                  <c:v>0.97412100000000001</c:v>
                </c:pt>
                <c:pt idx="48397">
                  <c:v>0.97167999999999999</c:v>
                </c:pt>
                <c:pt idx="48398">
                  <c:v>1.00586</c:v>
                </c:pt>
                <c:pt idx="48399">
                  <c:v>0.99365199999999998</c:v>
                </c:pt>
                <c:pt idx="48400">
                  <c:v>1.0400400000000001</c:v>
                </c:pt>
                <c:pt idx="48401">
                  <c:v>1.01074</c:v>
                </c:pt>
                <c:pt idx="48402">
                  <c:v>1.01562</c:v>
                </c:pt>
                <c:pt idx="48403">
                  <c:v>1.02051</c:v>
                </c:pt>
                <c:pt idx="48404">
                  <c:v>1.0351600000000001</c:v>
                </c:pt>
                <c:pt idx="48405">
                  <c:v>1.02295</c:v>
                </c:pt>
                <c:pt idx="48406">
                  <c:v>1.0400400000000001</c:v>
                </c:pt>
                <c:pt idx="48407">
                  <c:v>1.0376000000000001</c:v>
                </c:pt>
                <c:pt idx="48408">
                  <c:v>1.03027</c:v>
                </c:pt>
                <c:pt idx="48409">
                  <c:v>1.09375</c:v>
                </c:pt>
                <c:pt idx="48410">
                  <c:v>1.03027</c:v>
                </c:pt>
                <c:pt idx="48411">
                  <c:v>1.02051</c:v>
                </c:pt>
                <c:pt idx="48412">
                  <c:v>1.02295</c:v>
                </c:pt>
                <c:pt idx="48413">
                  <c:v>1.00342</c:v>
                </c:pt>
                <c:pt idx="48414">
                  <c:v>1.01318</c:v>
                </c:pt>
                <c:pt idx="48415">
                  <c:v>0.99853499999999995</c:v>
                </c:pt>
                <c:pt idx="48416">
                  <c:v>0.97656200000000004</c:v>
                </c:pt>
                <c:pt idx="48417">
                  <c:v>0.98632799999999998</c:v>
                </c:pt>
                <c:pt idx="48418">
                  <c:v>0.96191400000000005</c:v>
                </c:pt>
                <c:pt idx="48419">
                  <c:v>0.95214799999999999</c:v>
                </c:pt>
                <c:pt idx="48420">
                  <c:v>0.95214799999999999</c:v>
                </c:pt>
                <c:pt idx="48421">
                  <c:v>0.92285200000000001</c:v>
                </c:pt>
                <c:pt idx="48422">
                  <c:v>0.90820299999999998</c:v>
                </c:pt>
                <c:pt idx="48423">
                  <c:v>0.91064500000000004</c:v>
                </c:pt>
                <c:pt idx="48424">
                  <c:v>0.87646500000000005</c:v>
                </c:pt>
                <c:pt idx="48425">
                  <c:v>0.86181600000000003</c:v>
                </c:pt>
                <c:pt idx="48426">
                  <c:v>0.85449200000000003</c:v>
                </c:pt>
                <c:pt idx="48427">
                  <c:v>0.83252000000000004</c:v>
                </c:pt>
                <c:pt idx="48428">
                  <c:v>0.82275399999999999</c:v>
                </c:pt>
                <c:pt idx="48429">
                  <c:v>0.78369100000000003</c:v>
                </c:pt>
                <c:pt idx="48430">
                  <c:v>0.76171900000000003</c:v>
                </c:pt>
                <c:pt idx="48431">
                  <c:v>0.75195299999999998</c:v>
                </c:pt>
                <c:pt idx="48432">
                  <c:v>0.72997999999999996</c:v>
                </c:pt>
                <c:pt idx="48433">
                  <c:v>0.70068399999999997</c:v>
                </c:pt>
                <c:pt idx="48434">
                  <c:v>0.67871099999999995</c:v>
                </c:pt>
                <c:pt idx="48435">
                  <c:v>0.64697300000000002</c:v>
                </c:pt>
                <c:pt idx="48436">
                  <c:v>0.62011700000000003</c:v>
                </c:pt>
                <c:pt idx="48437">
                  <c:v>0.60302699999999998</c:v>
                </c:pt>
                <c:pt idx="48438">
                  <c:v>0.56152299999999999</c:v>
                </c:pt>
                <c:pt idx="48439">
                  <c:v>0.55664100000000005</c:v>
                </c:pt>
                <c:pt idx="48440">
                  <c:v>0.52002000000000004</c:v>
                </c:pt>
                <c:pt idx="48441">
                  <c:v>0.49072300000000002</c:v>
                </c:pt>
                <c:pt idx="48442">
                  <c:v>0.458984</c:v>
                </c:pt>
                <c:pt idx="48443">
                  <c:v>0.43457000000000001</c:v>
                </c:pt>
                <c:pt idx="48444">
                  <c:v>0.400391</c:v>
                </c:pt>
                <c:pt idx="48445">
                  <c:v>0.37597700000000001</c:v>
                </c:pt>
                <c:pt idx="48446">
                  <c:v>0.34423799999999999</c:v>
                </c:pt>
                <c:pt idx="48447">
                  <c:v>0.3125</c:v>
                </c:pt>
                <c:pt idx="48448">
                  <c:v>0.27587899999999999</c:v>
                </c:pt>
                <c:pt idx="48449">
                  <c:v>0.24902299999999999</c:v>
                </c:pt>
                <c:pt idx="48450">
                  <c:v>0.21240200000000001</c:v>
                </c:pt>
                <c:pt idx="48451">
                  <c:v>0.18066399999999999</c:v>
                </c:pt>
                <c:pt idx="48452">
                  <c:v>0.151367</c:v>
                </c:pt>
                <c:pt idx="48453">
                  <c:v>0.13183600000000001</c:v>
                </c:pt>
                <c:pt idx="48454">
                  <c:v>9.0331999999999996E-2</c:v>
                </c:pt>
                <c:pt idx="48455">
                  <c:v>5.8593800000000001E-2</c:v>
                </c:pt>
                <c:pt idx="48456">
                  <c:v>2.1972700000000001E-2</c:v>
                </c:pt>
                <c:pt idx="48457">
                  <c:v>1.2207000000000001E-2</c:v>
                </c:pt>
                <c:pt idx="48458">
                  <c:v>-4.8828099999999999E-2</c:v>
                </c:pt>
                <c:pt idx="48459">
                  <c:v>-5.3710899999999999E-2</c:v>
                </c:pt>
                <c:pt idx="48460">
                  <c:v>-0.109863</c:v>
                </c:pt>
                <c:pt idx="48461">
                  <c:v>-0.109863</c:v>
                </c:pt>
                <c:pt idx="48462">
                  <c:v>-0.168457</c:v>
                </c:pt>
                <c:pt idx="48463">
                  <c:v>-0.20752000000000001</c:v>
                </c:pt>
                <c:pt idx="48464">
                  <c:v>-0.222168</c:v>
                </c:pt>
                <c:pt idx="48465">
                  <c:v>-0.26367200000000002</c:v>
                </c:pt>
                <c:pt idx="48466">
                  <c:v>-0.28320299999999998</c:v>
                </c:pt>
                <c:pt idx="48467">
                  <c:v>-0.32714799999999999</c:v>
                </c:pt>
                <c:pt idx="48468">
                  <c:v>-0.34423799999999999</c:v>
                </c:pt>
                <c:pt idx="48469">
                  <c:v>-0.383301</c:v>
                </c:pt>
                <c:pt idx="48470">
                  <c:v>-0.39550800000000003</c:v>
                </c:pt>
                <c:pt idx="48471">
                  <c:v>-0.44677699999999998</c:v>
                </c:pt>
                <c:pt idx="48472">
                  <c:v>-0.46630899999999997</c:v>
                </c:pt>
                <c:pt idx="48473">
                  <c:v>-0.50048800000000004</c:v>
                </c:pt>
                <c:pt idx="48474">
                  <c:v>-0.52734400000000003</c:v>
                </c:pt>
                <c:pt idx="48475">
                  <c:v>-0.54931600000000003</c:v>
                </c:pt>
                <c:pt idx="48476">
                  <c:v>-0.57861300000000004</c:v>
                </c:pt>
                <c:pt idx="48477">
                  <c:v>-0.59570299999999998</c:v>
                </c:pt>
                <c:pt idx="48478">
                  <c:v>-0.66162100000000001</c:v>
                </c:pt>
                <c:pt idx="48479">
                  <c:v>-0.63720699999999997</c:v>
                </c:pt>
                <c:pt idx="48480">
                  <c:v>-0.66650399999999999</c:v>
                </c:pt>
                <c:pt idx="48481">
                  <c:v>-0.69335899999999995</c:v>
                </c:pt>
                <c:pt idx="48482">
                  <c:v>-0.71777299999999999</c:v>
                </c:pt>
                <c:pt idx="48483">
                  <c:v>-0.72509800000000002</c:v>
                </c:pt>
                <c:pt idx="48484">
                  <c:v>-0.76171900000000003</c:v>
                </c:pt>
                <c:pt idx="48485">
                  <c:v>-0.788574</c:v>
                </c:pt>
                <c:pt idx="48486">
                  <c:v>-0.79345699999999997</c:v>
                </c:pt>
                <c:pt idx="48487">
                  <c:v>-0.81787100000000001</c:v>
                </c:pt>
                <c:pt idx="48488">
                  <c:v>-0.82519500000000001</c:v>
                </c:pt>
                <c:pt idx="48489">
                  <c:v>-0.866699</c:v>
                </c:pt>
                <c:pt idx="48490">
                  <c:v>-0.85449200000000003</c:v>
                </c:pt>
                <c:pt idx="48491">
                  <c:v>-0.84228499999999995</c:v>
                </c:pt>
                <c:pt idx="48492">
                  <c:v>-0.88867200000000002</c:v>
                </c:pt>
                <c:pt idx="48493">
                  <c:v>-0.89843799999999996</c:v>
                </c:pt>
                <c:pt idx="48494">
                  <c:v>-0.91796900000000003</c:v>
                </c:pt>
                <c:pt idx="48495">
                  <c:v>-0.91552699999999998</c:v>
                </c:pt>
                <c:pt idx="48496">
                  <c:v>-0.9375</c:v>
                </c:pt>
                <c:pt idx="48497">
                  <c:v>-0.93994100000000003</c:v>
                </c:pt>
                <c:pt idx="48498">
                  <c:v>-0.94970699999999997</c:v>
                </c:pt>
                <c:pt idx="48499">
                  <c:v>-0.95214799999999999</c:v>
                </c:pt>
                <c:pt idx="48500">
                  <c:v>-0.94238299999999997</c:v>
                </c:pt>
                <c:pt idx="48501">
                  <c:v>-0.95703099999999997</c:v>
                </c:pt>
                <c:pt idx="48502">
                  <c:v>-0.96679700000000002</c:v>
                </c:pt>
                <c:pt idx="48503">
                  <c:v>-0.97656200000000004</c:v>
                </c:pt>
                <c:pt idx="48504">
                  <c:v>-0.95947300000000002</c:v>
                </c:pt>
                <c:pt idx="48505">
                  <c:v>-0.96679700000000002</c:v>
                </c:pt>
                <c:pt idx="48506">
                  <c:v>-0.94726600000000005</c:v>
                </c:pt>
                <c:pt idx="48507">
                  <c:v>-0.95459000000000005</c:v>
                </c:pt>
                <c:pt idx="48508">
                  <c:v>-0.95703099999999997</c:v>
                </c:pt>
                <c:pt idx="48509">
                  <c:v>-0.94970699999999997</c:v>
                </c:pt>
                <c:pt idx="48510">
                  <c:v>-0.92773399999999995</c:v>
                </c:pt>
                <c:pt idx="48511">
                  <c:v>-0.930176</c:v>
                </c:pt>
                <c:pt idx="48512">
                  <c:v>-0.92285200000000001</c:v>
                </c:pt>
                <c:pt idx="48513">
                  <c:v>-0.91064500000000004</c:v>
                </c:pt>
                <c:pt idx="48514">
                  <c:v>-0.89355499999999999</c:v>
                </c:pt>
                <c:pt idx="48515">
                  <c:v>-0.88378900000000005</c:v>
                </c:pt>
                <c:pt idx="48516">
                  <c:v>-0.86914100000000005</c:v>
                </c:pt>
                <c:pt idx="48517">
                  <c:v>-0.87158199999999997</c:v>
                </c:pt>
                <c:pt idx="48518">
                  <c:v>-0.84716800000000003</c:v>
                </c:pt>
                <c:pt idx="48519">
                  <c:v>-0.82519500000000001</c:v>
                </c:pt>
                <c:pt idx="48520">
                  <c:v>-0.80322300000000002</c:v>
                </c:pt>
                <c:pt idx="48521">
                  <c:v>-0.78125</c:v>
                </c:pt>
                <c:pt idx="48522">
                  <c:v>-0.77148399999999995</c:v>
                </c:pt>
                <c:pt idx="48523">
                  <c:v>-0.73974600000000001</c:v>
                </c:pt>
                <c:pt idx="48524">
                  <c:v>-0.73486300000000004</c:v>
                </c:pt>
                <c:pt idx="48525">
                  <c:v>-0.70556600000000003</c:v>
                </c:pt>
                <c:pt idx="48526">
                  <c:v>-0.68115199999999998</c:v>
                </c:pt>
                <c:pt idx="48527">
                  <c:v>-0.65917999999999999</c:v>
                </c:pt>
                <c:pt idx="48528">
                  <c:v>-0.62255899999999997</c:v>
                </c:pt>
                <c:pt idx="48529">
                  <c:v>-0.60546900000000003</c:v>
                </c:pt>
                <c:pt idx="48530">
                  <c:v>-0.59570299999999998</c:v>
                </c:pt>
                <c:pt idx="48531">
                  <c:v>-0.56152299999999999</c:v>
                </c:pt>
                <c:pt idx="48532">
                  <c:v>-0.53710899999999995</c:v>
                </c:pt>
                <c:pt idx="48533">
                  <c:v>-0.50048800000000004</c:v>
                </c:pt>
                <c:pt idx="48534">
                  <c:v>-0.476074</c:v>
                </c:pt>
                <c:pt idx="48535">
                  <c:v>-0.44189499999999998</c:v>
                </c:pt>
                <c:pt idx="48536">
                  <c:v>-0.40527299999999999</c:v>
                </c:pt>
                <c:pt idx="48537">
                  <c:v>-0.38574199999999997</c:v>
                </c:pt>
                <c:pt idx="48538">
                  <c:v>-0.34912100000000001</c:v>
                </c:pt>
                <c:pt idx="48539">
                  <c:v>-0.32470700000000002</c:v>
                </c:pt>
                <c:pt idx="48540">
                  <c:v>-0.29052699999999998</c:v>
                </c:pt>
                <c:pt idx="48541">
                  <c:v>-0.24902299999999999</c:v>
                </c:pt>
                <c:pt idx="48542">
                  <c:v>-0.227051</c:v>
                </c:pt>
                <c:pt idx="48543">
                  <c:v>-0.19531200000000001</c:v>
                </c:pt>
                <c:pt idx="48544">
                  <c:v>-0.163574</c:v>
                </c:pt>
                <c:pt idx="48545">
                  <c:v>-0.144043</c:v>
                </c:pt>
                <c:pt idx="48546">
                  <c:v>-9.5214800000000002E-2</c:v>
                </c:pt>
                <c:pt idx="48547">
                  <c:v>-6.5918000000000004E-2</c:v>
                </c:pt>
                <c:pt idx="48548">
                  <c:v>-3.41797E-2</c:v>
                </c:pt>
                <c:pt idx="48549">
                  <c:v>7.3242200000000002E-3</c:v>
                </c:pt>
                <c:pt idx="48550">
                  <c:v>2.6855500000000001E-2</c:v>
                </c:pt>
                <c:pt idx="48551">
                  <c:v>7.8125E-2</c:v>
                </c:pt>
                <c:pt idx="48552">
                  <c:v>0.10253900000000001</c:v>
                </c:pt>
                <c:pt idx="48553">
                  <c:v>0.13427700000000001</c:v>
                </c:pt>
                <c:pt idx="48554">
                  <c:v>0.17333999999999999</c:v>
                </c:pt>
                <c:pt idx="48555">
                  <c:v>0.19775400000000001</c:v>
                </c:pt>
                <c:pt idx="48556">
                  <c:v>0.224609</c:v>
                </c:pt>
                <c:pt idx="48557">
                  <c:v>0.26367200000000002</c:v>
                </c:pt>
                <c:pt idx="48558">
                  <c:v>0.26611299999999999</c:v>
                </c:pt>
                <c:pt idx="48559">
                  <c:v>0.32714799999999999</c:v>
                </c:pt>
                <c:pt idx="48560">
                  <c:v>0.32714799999999999</c:v>
                </c:pt>
                <c:pt idx="48561">
                  <c:v>0.390625</c:v>
                </c:pt>
                <c:pt idx="48562">
                  <c:v>0.41992200000000002</c:v>
                </c:pt>
                <c:pt idx="48563">
                  <c:v>0.45410200000000001</c:v>
                </c:pt>
                <c:pt idx="48564">
                  <c:v>0.47363300000000003</c:v>
                </c:pt>
                <c:pt idx="48565">
                  <c:v>0.51757799999999998</c:v>
                </c:pt>
                <c:pt idx="48566">
                  <c:v>0.52490199999999998</c:v>
                </c:pt>
                <c:pt idx="48567">
                  <c:v>0.55908199999999997</c:v>
                </c:pt>
                <c:pt idx="48568">
                  <c:v>0.58349600000000001</c:v>
                </c:pt>
                <c:pt idx="48569">
                  <c:v>0.64941400000000005</c:v>
                </c:pt>
                <c:pt idx="48570">
                  <c:v>0.63476600000000005</c:v>
                </c:pt>
                <c:pt idx="48571">
                  <c:v>0.67627000000000004</c:v>
                </c:pt>
                <c:pt idx="48572">
                  <c:v>0.69091800000000003</c:v>
                </c:pt>
                <c:pt idx="48573">
                  <c:v>0.74218799999999996</c:v>
                </c:pt>
                <c:pt idx="48574">
                  <c:v>0.74951199999999996</c:v>
                </c:pt>
                <c:pt idx="48575">
                  <c:v>0.77636700000000003</c:v>
                </c:pt>
                <c:pt idx="48576">
                  <c:v>0.79589799999999999</c:v>
                </c:pt>
                <c:pt idx="48577">
                  <c:v>0.82031200000000004</c:v>
                </c:pt>
                <c:pt idx="48578">
                  <c:v>0.83496099999999995</c:v>
                </c:pt>
                <c:pt idx="48579">
                  <c:v>0.852051</c:v>
                </c:pt>
                <c:pt idx="48580">
                  <c:v>0.87402299999999999</c:v>
                </c:pt>
                <c:pt idx="48581">
                  <c:v>0.89111300000000004</c:v>
                </c:pt>
                <c:pt idx="48582">
                  <c:v>0.90332000000000001</c:v>
                </c:pt>
                <c:pt idx="48583">
                  <c:v>0.92040999999999995</c:v>
                </c:pt>
                <c:pt idx="48584">
                  <c:v>0.94970699999999997</c:v>
                </c:pt>
                <c:pt idx="48585">
                  <c:v>0.94970699999999997</c:v>
                </c:pt>
                <c:pt idx="48586">
                  <c:v>0.97656200000000004</c:v>
                </c:pt>
                <c:pt idx="48587">
                  <c:v>0.98388699999999996</c:v>
                </c:pt>
                <c:pt idx="48588">
                  <c:v>0.99853499999999995</c:v>
                </c:pt>
                <c:pt idx="48589">
                  <c:v>1.00586</c:v>
                </c:pt>
                <c:pt idx="48590">
                  <c:v>1.02539</c:v>
                </c:pt>
                <c:pt idx="48591">
                  <c:v>1.02051</c:v>
                </c:pt>
                <c:pt idx="48592">
                  <c:v>1.01807</c:v>
                </c:pt>
                <c:pt idx="48593">
                  <c:v>1.0449200000000001</c:v>
                </c:pt>
                <c:pt idx="48594">
                  <c:v>1.0449200000000001</c:v>
                </c:pt>
                <c:pt idx="48595">
                  <c:v>1.0424800000000001</c:v>
                </c:pt>
                <c:pt idx="48596">
                  <c:v>1.0400400000000001</c:v>
                </c:pt>
                <c:pt idx="48597">
                  <c:v>1.0498000000000001</c:v>
                </c:pt>
                <c:pt idx="48598">
                  <c:v>1.03027</c:v>
                </c:pt>
                <c:pt idx="48599">
                  <c:v>1.03271</c:v>
                </c:pt>
                <c:pt idx="48600">
                  <c:v>1.0522499999999999</c:v>
                </c:pt>
                <c:pt idx="48601">
                  <c:v>1.0620099999999999</c:v>
                </c:pt>
                <c:pt idx="48602">
                  <c:v>1.0424800000000001</c:v>
                </c:pt>
                <c:pt idx="48603">
                  <c:v>1.0376000000000001</c:v>
                </c:pt>
                <c:pt idx="48604">
                  <c:v>1.0400400000000001</c:v>
                </c:pt>
                <c:pt idx="48605">
                  <c:v>1.03271</c:v>
                </c:pt>
                <c:pt idx="48606">
                  <c:v>1.01318</c:v>
                </c:pt>
                <c:pt idx="48607">
                  <c:v>1.01074</c:v>
                </c:pt>
                <c:pt idx="48608">
                  <c:v>0.98632799999999998</c:v>
                </c:pt>
                <c:pt idx="48609">
                  <c:v>0.98632799999999998</c:v>
                </c:pt>
                <c:pt idx="48610">
                  <c:v>0.95703099999999997</c:v>
                </c:pt>
                <c:pt idx="48611">
                  <c:v>0.94970699999999997</c:v>
                </c:pt>
                <c:pt idx="48612">
                  <c:v>0.93505899999999997</c:v>
                </c:pt>
                <c:pt idx="48613">
                  <c:v>0.94238299999999997</c:v>
                </c:pt>
                <c:pt idx="48614">
                  <c:v>0.930176</c:v>
                </c:pt>
                <c:pt idx="48615">
                  <c:v>0.90820299999999998</c:v>
                </c:pt>
                <c:pt idx="48616">
                  <c:v>0.89599600000000001</c:v>
                </c:pt>
                <c:pt idx="48617">
                  <c:v>0.87646500000000005</c:v>
                </c:pt>
                <c:pt idx="48618">
                  <c:v>0.84228499999999995</c:v>
                </c:pt>
                <c:pt idx="48619">
                  <c:v>0.83252000000000004</c:v>
                </c:pt>
                <c:pt idx="48620">
                  <c:v>0.81054700000000002</c:v>
                </c:pt>
                <c:pt idx="48621">
                  <c:v>0.80078099999999997</c:v>
                </c:pt>
                <c:pt idx="48622">
                  <c:v>0.75927699999999998</c:v>
                </c:pt>
                <c:pt idx="48623">
                  <c:v>0.74462899999999999</c:v>
                </c:pt>
                <c:pt idx="48624">
                  <c:v>0.72021500000000005</c:v>
                </c:pt>
                <c:pt idx="48625">
                  <c:v>0.68847700000000001</c:v>
                </c:pt>
                <c:pt idx="48626">
                  <c:v>0.66406200000000004</c:v>
                </c:pt>
                <c:pt idx="48627">
                  <c:v>0.65185499999999996</c:v>
                </c:pt>
                <c:pt idx="48628">
                  <c:v>0.60546900000000003</c:v>
                </c:pt>
                <c:pt idx="48629">
                  <c:v>0.58593799999999996</c:v>
                </c:pt>
                <c:pt idx="48630">
                  <c:v>0.554199</c:v>
                </c:pt>
                <c:pt idx="48631">
                  <c:v>0.52978499999999995</c:v>
                </c:pt>
                <c:pt idx="48632">
                  <c:v>0.49560500000000002</c:v>
                </c:pt>
                <c:pt idx="48633">
                  <c:v>0.47363300000000003</c:v>
                </c:pt>
                <c:pt idx="48634">
                  <c:v>0.44677699999999998</c:v>
                </c:pt>
                <c:pt idx="48635">
                  <c:v>0.41259800000000002</c:v>
                </c:pt>
                <c:pt idx="48636">
                  <c:v>0.37109399999999998</c:v>
                </c:pt>
                <c:pt idx="48637">
                  <c:v>0.34667999999999999</c:v>
                </c:pt>
                <c:pt idx="48638">
                  <c:v>0.302734</c:v>
                </c:pt>
                <c:pt idx="48639">
                  <c:v>0.28564499999999998</c:v>
                </c:pt>
                <c:pt idx="48640">
                  <c:v>0.241699</c:v>
                </c:pt>
                <c:pt idx="48641">
                  <c:v>0.227051</c:v>
                </c:pt>
                <c:pt idx="48642">
                  <c:v>0.18310499999999999</c:v>
                </c:pt>
                <c:pt idx="48643">
                  <c:v>0.153809</c:v>
                </c:pt>
                <c:pt idx="48644">
                  <c:v>0.14160200000000001</c:v>
                </c:pt>
                <c:pt idx="48645">
                  <c:v>9.7656199999999999E-2</c:v>
                </c:pt>
                <c:pt idx="48646">
                  <c:v>6.8359400000000001E-2</c:v>
                </c:pt>
                <c:pt idx="48647">
                  <c:v>3.1738299999999997E-2</c:v>
                </c:pt>
                <c:pt idx="48648">
                  <c:v>9.7656199999999992E-3</c:v>
                </c:pt>
                <c:pt idx="48649">
                  <c:v>-4.8828099999999996E-3</c:v>
                </c:pt>
                <c:pt idx="48650">
                  <c:v>-5.6152300000000002E-2</c:v>
                </c:pt>
                <c:pt idx="48651">
                  <c:v>-7.3242199999999993E-2</c:v>
                </c:pt>
                <c:pt idx="48652">
                  <c:v>-0.124512</c:v>
                </c:pt>
                <c:pt idx="48653">
                  <c:v>-0.168457</c:v>
                </c:pt>
                <c:pt idx="48654">
                  <c:v>-0.20507800000000001</c:v>
                </c:pt>
                <c:pt idx="48655">
                  <c:v>-0.234375</c:v>
                </c:pt>
                <c:pt idx="48656">
                  <c:v>-0.24902299999999999</c:v>
                </c:pt>
                <c:pt idx="48657">
                  <c:v>-0.29785200000000001</c:v>
                </c:pt>
                <c:pt idx="48658">
                  <c:v>-0.34423799999999999</c:v>
                </c:pt>
                <c:pt idx="48659">
                  <c:v>-0.35644500000000001</c:v>
                </c:pt>
                <c:pt idx="48660">
                  <c:v>-0.38818399999999997</c:v>
                </c:pt>
                <c:pt idx="48661">
                  <c:v>-0.40771499999999999</c:v>
                </c:pt>
                <c:pt idx="48662">
                  <c:v>-0.43457000000000001</c:v>
                </c:pt>
                <c:pt idx="48663">
                  <c:v>-0.47363300000000003</c:v>
                </c:pt>
                <c:pt idx="48664">
                  <c:v>-0.48828100000000002</c:v>
                </c:pt>
                <c:pt idx="48665">
                  <c:v>-0.52734400000000003</c:v>
                </c:pt>
                <c:pt idx="48666">
                  <c:v>-0.55908199999999997</c:v>
                </c:pt>
                <c:pt idx="48667">
                  <c:v>-0.57617200000000002</c:v>
                </c:pt>
                <c:pt idx="48668">
                  <c:v>-0.59082000000000001</c:v>
                </c:pt>
                <c:pt idx="48669">
                  <c:v>-0.62011700000000003</c:v>
                </c:pt>
                <c:pt idx="48670">
                  <c:v>-0.64453099999999997</c:v>
                </c:pt>
                <c:pt idx="48671">
                  <c:v>-0.67138699999999996</c:v>
                </c:pt>
                <c:pt idx="48672">
                  <c:v>-0.70068399999999997</c:v>
                </c:pt>
                <c:pt idx="48673">
                  <c:v>-0.72265599999999997</c:v>
                </c:pt>
                <c:pt idx="48674">
                  <c:v>-0.73974600000000001</c:v>
                </c:pt>
                <c:pt idx="48675">
                  <c:v>-0.75195299999999998</c:v>
                </c:pt>
                <c:pt idx="48676">
                  <c:v>-0.78613299999999997</c:v>
                </c:pt>
                <c:pt idx="48677">
                  <c:v>-0.80322300000000002</c:v>
                </c:pt>
                <c:pt idx="48678">
                  <c:v>-0.83007799999999998</c:v>
                </c:pt>
                <c:pt idx="48679">
                  <c:v>-0.83007799999999998</c:v>
                </c:pt>
                <c:pt idx="48680">
                  <c:v>-0.86181600000000003</c:v>
                </c:pt>
                <c:pt idx="48681">
                  <c:v>-0.83740199999999998</c:v>
                </c:pt>
                <c:pt idx="48682">
                  <c:v>-0.88378900000000005</c:v>
                </c:pt>
                <c:pt idx="48683">
                  <c:v>-0.89355499999999999</c:v>
                </c:pt>
                <c:pt idx="48684">
                  <c:v>-0.91064500000000004</c:v>
                </c:pt>
                <c:pt idx="48685">
                  <c:v>-0.91064500000000004</c:v>
                </c:pt>
                <c:pt idx="48686">
                  <c:v>-0.93261700000000003</c:v>
                </c:pt>
                <c:pt idx="48687">
                  <c:v>-0.944824</c:v>
                </c:pt>
                <c:pt idx="48688">
                  <c:v>-0.94970699999999997</c:v>
                </c:pt>
                <c:pt idx="48689">
                  <c:v>-0.944824</c:v>
                </c:pt>
                <c:pt idx="48690">
                  <c:v>-0.96923800000000004</c:v>
                </c:pt>
                <c:pt idx="48691">
                  <c:v>-0.97167999999999999</c:v>
                </c:pt>
                <c:pt idx="48692">
                  <c:v>-0.96923800000000004</c:v>
                </c:pt>
                <c:pt idx="48693">
                  <c:v>-0.96923800000000004</c:v>
                </c:pt>
                <c:pt idx="48694">
                  <c:v>-0.95459000000000005</c:v>
                </c:pt>
                <c:pt idx="48695">
                  <c:v>-0.96923800000000004</c:v>
                </c:pt>
                <c:pt idx="48696">
                  <c:v>-0.95947300000000002</c:v>
                </c:pt>
                <c:pt idx="48697">
                  <c:v>-0.96435499999999996</c:v>
                </c:pt>
                <c:pt idx="48698">
                  <c:v>-0.95947300000000002</c:v>
                </c:pt>
                <c:pt idx="48699">
                  <c:v>-0.94970699999999997</c:v>
                </c:pt>
                <c:pt idx="48700">
                  <c:v>-0.94970699999999997</c:v>
                </c:pt>
                <c:pt idx="48701">
                  <c:v>-0.9375</c:v>
                </c:pt>
                <c:pt idx="48702">
                  <c:v>-0.93261700000000003</c:v>
                </c:pt>
                <c:pt idx="48703">
                  <c:v>-0.92285200000000001</c:v>
                </c:pt>
                <c:pt idx="48704">
                  <c:v>-0.89843799999999996</c:v>
                </c:pt>
                <c:pt idx="48705">
                  <c:v>-0.89599600000000001</c:v>
                </c:pt>
                <c:pt idx="48706">
                  <c:v>-0.88867200000000002</c:v>
                </c:pt>
                <c:pt idx="48707">
                  <c:v>-0.86914100000000005</c:v>
                </c:pt>
                <c:pt idx="48708">
                  <c:v>-0.852051</c:v>
                </c:pt>
                <c:pt idx="48709">
                  <c:v>-0.82275399999999999</c:v>
                </c:pt>
                <c:pt idx="48710">
                  <c:v>-0.81542999999999999</c:v>
                </c:pt>
                <c:pt idx="48711">
                  <c:v>-0.81298800000000004</c:v>
                </c:pt>
                <c:pt idx="48712">
                  <c:v>-0.773926</c:v>
                </c:pt>
                <c:pt idx="48713">
                  <c:v>-0.76904300000000003</c:v>
                </c:pt>
                <c:pt idx="48714">
                  <c:v>-0.74951199999999996</c:v>
                </c:pt>
                <c:pt idx="48715">
                  <c:v>-0.72509800000000002</c:v>
                </c:pt>
                <c:pt idx="48716">
                  <c:v>-0.695801</c:v>
                </c:pt>
                <c:pt idx="48717">
                  <c:v>-0.68115199999999998</c:v>
                </c:pt>
                <c:pt idx="48718">
                  <c:v>-0.65917999999999999</c:v>
                </c:pt>
                <c:pt idx="48719">
                  <c:v>-0.625</c:v>
                </c:pt>
                <c:pt idx="48720">
                  <c:v>-0.60790999999999995</c:v>
                </c:pt>
                <c:pt idx="48721">
                  <c:v>-0.58593799999999996</c:v>
                </c:pt>
                <c:pt idx="48722">
                  <c:v>-0.54199200000000003</c:v>
                </c:pt>
                <c:pt idx="48723">
                  <c:v>-0.52490199999999998</c:v>
                </c:pt>
                <c:pt idx="48724">
                  <c:v>-0.50048800000000004</c:v>
                </c:pt>
                <c:pt idx="48725">
                  <c:v>-0.46875</c:v>
                </c:pt>
                <c:pt idx="48726">
                  <c:v>-0.43945299999999998</c:v>
                </c:pt>
                <c:pt idx="48727">
                  <c:v>-0.41503899999999999</c:v>
                </c:pt>
                <c:pt idx="48728">
                  <c:v>-0.383301</c:v>
                </c:pt>
                <c:pt idx="48729">
                  <c:v>-0.33935500000000002</c:v>
                </c:pt>
                <c:pt idx="48730">
                  <c:v>-0.31494100000000003</c:v>
                </c:pt>
                <c:pt idx="48731">
                  <c:v>-0.28320299999999998</c:v>
                </c:pt>
                <c:pt idx="48732">
                  <c:v>-0.25878899999999999</c:v>
                </c:pt>
                <c:pt idx="48733">
                  <c:v>-0.227051</c:v>
                </c:pt>
                <c:pt idx="48734">
                  <c:v>-0.18310499999999999</c:v>
                </c:pt>
                <c:pt idx="48735">
                  <c:v>-0.17333999999999999</c:v>
                </c:pt>
                <c:pt idx="48736">
                  <c:v>-0.12207</c:v>
                </c:pt>
                <c:pt idx="48737">
                  <c:v>-9.2773400000000006E-2</c:v>
                </c:pt>
                <c:pt idx="48738">
                  <c:v>-5.8593800000000001E-2</c:v>
                </c:pt>
                <c:pt idx="48739">
                  <c:v>-2.1972700000000001E-2</c:v>
                </c:pt>
                <c:pt idx="48740">
                  <c:v>2.4414100000000002E-3</c:v>
                </c:pt>
                <c:pt idx="48741">
                  <c:v>5.6152300000000002E-2</c:v>
                </c:pt>
                <c:pt idx="48742">
                  <c:v>8.3007800000000007E-2</c:v>
                </c:pt>
                <c:pt idx="48743">
                  <c:v>0.10498</c:v>
                </c:pt>
                <c:pt idx="48744">
                  <c:v>0.13671900000000001</c:v>
                </c:pt>
                <c:pt idx="48745">
                  <c:v>0.166016</c:v>
                </c:pt>
                <c:pt idx="48746">
                  <c:v>0.21240200000000001</c:v>
                </c:pt>
                <c:pt idx="48747">
                  <c:v>0.244141</c:v>
                </c:pt>
                <c:pt idx="48748">
                  <c:v>0.27099600000000001</c:v>
                </c:pt>
                <c:pt idx="48749">
                  <c:v>0.29785200000000001</c:v>
                </c:pt>
                <c:pt idx="48750">
                  <c:v>0.35400399999999999</c:v>
                </c:pt>
                <c:pt idx="48751">
                  <c:v>0.35644500000000001</c:v>
                </c:pt>
                <c:pt idx="48752">
                  <c:v>0.39306600000000003</c:v>
                </c:pt>
                <c:pt idx="48753">
                  <c:v>0.42480499999999999</c:v>
                </c:pt>
                <c:pt idx="48754">
                  <c:v>0.45166000000000001</c:v>
                </c:pt>
                <c:pt idx="48755">
                  <c:v>0.476074</c:v>
                </c:pt>
                <c:pt idx="48756">
                  <c:v>0.50781200000000004</c:v>
                </c:pt>
                <c:pt idx="48757">
                  <c:v>0.546875</c:v>
                </c:pt>
                <c:pt idx="48758">
                  <c:v>0.57372999999999996</c:v>
                </c:pt>
                <c:pt idx="48759">
                  <c:v>0.61523399999999995</c:v>
                </c:pt>
                <c:pt idx="48760">
                  <c:v>0.62255899999999997</c:v>
                </c:pt>
                <c:pt idx="48761">
                  <c:v>0.65917999999999999</c:v>
                </c:pt>
                <c:pt idx="48762">
                  <c:v>0.68115199999999998</c:v>
                </c:pt>
                <c:pt idx="48763">
                  <c:v>0.71777299999999999</c:v>
                </c:pt>
                <c:pt idx="48764">
                  <c:v>0.71777299999999999</c:v>
                </c:pt>
                <c:pt idx="48765">
                  <c:v>0.75439500000000004</c:v>
                </c:pt>
                <c:pt idx="48766">
                  <c:v>0.77880899999999997</c:v>
                </c:pt>
                <c:pt idx="48767">
                  <c:v>0.80322300000000002</c:v>
                </c:pt>
                <c:pt idx="48768">
                  <c:v>0.81298800000000004</c:v>
                </c:pt>
                <c:pt idx="48769">
                  <c:v>0.83007799999999998</c:v>
                </c:pt>
                <c:pt idx="48770">
                  <c:v>0.859375</c:v>
                </c:pt>
                <c:pt idx="48771">
                  <c:v>0.86914100000000005</c:v>
                </c:pt>
                <c:pt idx="48772">
                  <c:v>0.90087899999999999</c:v>
                </c:pt>
                <c:pt idx="48773">
                  <c:v>0.90576199999999996</c:v>
                </c:pt>
                <c:pt idx="48774">
                  <c:v>0.93261700000000003</c:v>
                </c:pt>
                <c:pt idx="48775">
                  <c:v>0.93505899999999997</c:v>
                </c:pt>
                <c:pt idx="48776">
                  <c:v>0.97167999999999999</c:v>
                </c:pt>
                <c:pt idx="48777">
                  <c:v>0.95947300000000002</c:v>
                </c:pt>
                <c:pt idx="48778">
                  <c:v>0.98632799999999998</c:v>
                </c:pt>
                <c:pt idx="48779">
                  <c:v>1.00342</c:v>
                </c:pt>
                <c:pt idx="48780">
                  <c:v>1.00342</c:v>
                </c:pt>
                <c:pt idx="48781">
                  <c:v>1.01318</c:v>
                </c:pt>
                <c:pt idx="48782">
                  <c:v>1.01562</c:v>
                </c:pt>
                <c:pt idx="48783">
                  <c:v>1.01318</c:v>
                </c:pt>
                <c:pt idx="48784">
                  <c:v>1.02539</c:v>
                </c:pt>
                <c:pt idx="48785">
                  <c:v>1.0449200000000001</c:v>
                </c:pt>
                <c:pt idx="48786">
                  <c:v>1.03027</c:v>
                </c:pt>
                <c:pt idx="48787">
                  <c:v>1.0351600000000001</c:v>
                </c:pt>
                <c:pt idx="48788">
                  <c:v>1.03271</c:v>
                </c:pt>
                <c:pt idx="48789">
                  <c:v>0.99365199999999998</c:v>
                </c:pt>
                <c:pt idx="48790">
                  <c:v>1.0376000000000001</c:v>
                </c:pt>
                <c:pt idx="48791">
                  <c:v>1.0790999999999999</c:v>
                </c:pt>
                <c:pt idx="48792">
                  <c:v>1.03027</c:v>
                </c:pt>
                <c:pt idx="48793">
                  <c:v>1.02783</c:v>
                </c:pt>
                <c:pt idx="48794">
                  <c:v>1.03027</c:v>
                </c:pt>
                <c:pt idx="48795">
                  <c:v>1.01807</c:v>
                </c:pt>
                <c:pt idx="48796">
                  <c:v>0.99853499999999995</c:v>
                </c:pt>
                <c:pt idx="48797">
                  <c:v>0.99853499999999995</c:v>
                </c:pt>
                <c:pt idx="48798">
                  <c:v>0.99853499999999995</c:v>
                </c:pt>
                <c:pt idx="48799">
                  <c:v>0.98144500000000001</c:v>
                </c:pt>
                <c:pt idx="48800">
                  <c:v>0.97412100000000001</c:v>
                </c:pt>
                <c:pt idx="48801">
                  <c:v>0.94238299999999997</c:v>
                </c:pt>
                <c:pt idx="48802">
                  <c:v>0.95214799999999999</c:v>
                </c:pt>
                <c:pt idx="48803">
                  <c:v>0.93261700000000003</c:v>
                </c:pt>
                <c:pt idx="48804">
                  <c:v>0.9375</c:v>
                </c:pt>
                <c:pt idx="48805">
                  <c:v>0.90087899999999999</c:v>
                </c:pt>
                <c:pt idx="48806">
                  <c:v>0.88622999999999996</c:v>
                </c:pt>
                <c:pt idx="48807">
                  <c:v>0.86914100000000005</c:v>
                </c:pt>
                <c:pt idx="48808">
                  <c:v>0.85449200000000003</c:v>
                </c:pt>
                <c:pt idx="48809">
                  <c:v>0.82763699999999996</c:v>
                </c:pt>
                <c:pt idx="48810">
                  <c:v>0.80078099999999997</c:v>
                </c:pt>
                <c:pt idx="48811">
                  <c:v>0.79345699999999997</c:v>
                </c:pt>
                <c:pt idx="48812">
                  <c:v>0.773926</c:v>
                </c:pt>
                <c:pt idx="48813">
                  <c:v>0.74707000000000001</c:v>
                </c:pt>
                <c:pt idx="48814">
                  <c:v>0.71533199999999997</c:v>
                </c:pt>
                <c:pt idx="48815">
                  <c:v>0.68847700000000001</c:v>
                </c:pt>
                <c:pt idx="48816">
                  <c:v>0.65917999999999999</c:v>
                </c:pt>
                <c:pt idx="48817">
                  <c:v>0.63720699999999997</c:v>
                </c:pt>
                <c:pt idx="48818">
                  <c:v>0.62011700000000003</c:v>
                </c:pt>
                <c:pt idx="48819">
                  <c:v>0.57861300000000004</c:v>
                </c:pt>
                <c:pt idx="48820">
                  <c:v>0.55664100000000005</c:v>
                </c:pt>
                <c:pt idx="48821">
                  <c:v>0.54199200000000003</c:v>
                </c:pt>
                <c:pt idx="48822">
                  <c:v>0.49804700000000002</c:v>
                </c:pt>
                <c:pt idx="48823">
                  <c:v>0.49072300000000002</c:v>
                </c:pt>
                <c:pt idx="48824">
                  <c:v>0.44433600000000001</c:v>
                </c:pt>
                <c:pt idx="48825">
                  <c:v>0.42968800000000001</c:v>
                </c:pt>
                <c:pt idx="48826">
                  <c:v>0.38818399999999997</c:v>
                </c:pt>
                <c:pt idx="48827">
                  <c:v>0.380859</c:v>
                </c:pt>
                <c:pt idx="48828">
                  <c:v>0.3125</c:v>
                </c:pt>
                <c:pt idx="48829">
                  <c:v>0.29785200000000001</c:v>
                </c:pt>
                <c:pt idx="48830">
                  <c:v>0.25634800000000002</c:v>
                </c:pt>
                <c:pt idx="48831">
                  <c:v>0.236816</c:v>
                </c:pt>
                <c:pt idx="48832">
                  <c:v>0.20507800000000001</c:v>
                </c:pt>
                <c:pt idx="48833">
                  <c:v>0.17333999999999999</c:v>
                </c:pt>
                <c:pt idx="48834">
                  <c:v>0.13183600000000001</c:v>
                </c:pt>
                <c:pt idx="48835">
                  <c:v>0.119629</c:v>
                </c:pt>
                <c:pt idx="48836">
                  <c:v>9.0331999999999996E-2</c:v>
                </c:pt>
                <c:pt idx="48837">
                  <c:v>5.3710899999999999E-2</c:v>
                </c:pt>
                <c:pt idx="48838">
                  <c:v>4.8828099999999996E-3</c:v>
                </c:pt>
                <c:pt idx="48839">
                  <c:v>-1.4648400000000001E-2</c:v>
                </c:pt>
                <c:pt idx="48840">
                  <c:v>-5.3710899999999999E-2</c:v>
                </c:pt>
                <c:pt idx="48841">
                  <c:v>-7.8125E-2</c:v>
                </c:pt>
                <c:pt idx="48842">
                  <c:v>-0.107422</c:v>
                </c:pt>
                <c:pt idx="48843">
                  <c:v>-0.13671900000000001</c:v>
                </c:pt>
                <c:pt idx="48844">
                  <c:v>-0.17333999999999999</c:v>
                </c:pt>
                <c:pt idx="48845">
                  <c:v>-0.18798799999999999</c:v>
                </c:pt>
                <c:pt idx="48846">
                  <c:v>-0.239258</c:v>
                </c:pt>
                <c:pt idx="48847">
                  <c:v>-0.26855499999999999</c:v>
                </c:pt>
                <c:pt idx="48848">
                  <c:v>-0.302734</c:v>
                </c:pt>
                <c:pt idx="48849">
                  <c:v>-0.322266</c:v>
                </c:pt>
                <c:pt idx="48850">
                  <c:v>-0.34912100000000001</c:v>
                </c:pt>
                <c:pt idx="48851">
                  <c:v>-0.38818399999999997</c:v>
                </c:pt>
                <c:pt idx="48852">
                  <c:v>-0.41992200000000002</c:v>
                </c:pt>
                <c:pt idx="48853">
                  <c:v>-0.45166000000000001</c:v>
                </c:pt>
                <c:pt idx="48854">
                  <c:v>-0.478516</c:v>
                </c:pt>
                <c:pt idx="48855">
                  <c:v>-0.50781200000000004</c:v>
                </c:pt>
                <c:pt idx="48856">
                  <c:v>-0.53222700000000001</c:v>
                </c:pt>
                <c:pt idx="48857">
                  <c:v>-0.55175799999999997</c:v>
                </c:pt>
                <c:pt idx="48858">
                  <c:v>-0.50048800000000004</c:v>
                </c:pt>
                <c:pt idx="48859">
                  <c:v>-0.59814500000000004</c:v>
                </c:pt>
                <c:pt idx="48860">
                  <c:v>-0.63964799999999999</c:v>
                </c:pt>
                <c:pt idx="48861">
                  <c:v>-0.64697300000000002</c:v>
                </c:pt>
                <c:pt idx="48862">
                  <c:v>-0.69335899999999995</c:v>
                </c:pt>
                <c:pt idx="48863">
                  <c:v>-0.69824200000000003</c:v>
                </c:pt>
                <c:pt idx="48864">
                  <c:v>-0.72021500000000005</c:v>
                </c:pt>
                <c:pt idx="48865">
                  <c:v>-0.74951199999999996</c:v>
                </c:pt>
                <c:pt idx="48866">
                  <c:v>-0.76660200000000001</c:v>
                </c:pt>
                <c:pt idx="48867">
                  <c:v>-0.78125</c:v>
                </c:pt>
                <c:pt idx="48868">
                  <c:v>-0.79101600000000005</c:v>
                </c:pt>
                <c:pt idx="48869">
                  <c:v>-0.81054700000000002</c:v>
                </c:pt>
                <c:pt idx="48870">
                  <c:v>-0.84228499999999995</c:v>
                </c:pt>
                <c:pt idx="48871">
                  <c:v>-0.87158199999999997</c:v>
                </c:pt>
                <c:pt idx="48872">
                  <c:v>-0.87402299999999999</c:v>
                </c:pt>
                <c:pt idx="48873">
                  <c:v>-0.87402299999999999</c:v>
                </c:pt>
                <c:pt idx="48874">
                  <c:v>-0.89355499999999999</c:v>
                </c:pt>
                <c:pt idx="48875">
                  <c:v>-0.91064500000000004</c:v>
                </c:pt>
                <c:pt idx="48876">
                  <c:v>-0.92773399999999995</c:v>
                </c:pt>
                <c:pt idx="48877">
                  <c:v>-0.92285200000000001</c:v>
                </c:pt>
                <c:pt idx="48878">
                  <c:v>-0.9375</c:v>
                </c:pt>
                <c:pt idx="48879">
                  <c:v>-0.94970699999999997</c:v>
                </c:pt>
                <c:pt idx="48880">
                  <c:v>-0.95947300000000002</c:v>
                </c:pt>
                <c:pt idx="48881">
                  <c:v>-0.95214799999999999</c:v>
                </c:pt>
                <c:pt idx="48882">
                  <c:v>-0.96679700000000002</c:v>
                </c:pt>
                <c:pt idx="48883">
                  <c:v>-0.96191400000000005</c:v>
                </c:pt>
                <c:pt idx="48884">
                  <c:v>-0.96191400000000005</c:v>
                </c:pt>
                <c:pt idx="48885">
                  <c:v>-0.95947300000000002</c:v>
                </c:pt>
                <c:pt idx="48886">
                  <c:v>-0.95947300000000002</c:v>
                </c:pt>
                <c:pt idx="48887">
                  <c:v>-0.95703099999999997</c:v>
                </c:pt>
                <c:pt idx="48888">
                  <c:v>-0.95947300000000002</c:v>
                </c:pt>
                <c:pt idx="48889">
                  <c:v>-0.94726600000000005</c:v>
                </c:pt>
                <c:pt idx="48890">
                  <c:v>-0.93994100000000003</c:v>
                </c:pt>
                <c:pt idx="48891">
                  <c:v>-0.930176</c:v>
                </c:pt>
                <c:pt idx="48892">
                  <c:v>-0.92773399999999995</c:v>
                </c:pt>
                <c:pt idx="48893">
                  <c:v>-0.91796900000000003</c:v>
                </c:pt>
                <c:pt idx="48894">
                  <c:v>-0.91796900000000003</c:v>
                </c:pt>
                <c:pt idx="48895">
                  <c:v>-0.90820299999999998</c:v>
                </c:pt>
                <c:pt idx="48896">
                  <c:v>-0.88622999999999996</c:v>
                </c:pt>
                <c:pt idx="48897">
                  <c:v>-0.87402299999999999</c:v>
                </c:pt>
                <c:pt idx="48898">
                  <c:v>-0.86914100000000005</c:v>
                </c:pt>
                <c:pt idx="48899">
                  <c:v>-0.87402299999999999</c:v>
                </c:pt>
                <c:pt idx="48900">
                  <c:v>-0.83007799999999998</c:v>
                </c:pt>
                <c:pt idx="48901">
                  <c:v>-0.81542999999999999</c:v>
                </c:pt>
                <c:pt idx="48902">
                  <c:v>-0.79834000000000005</c:v>
                </c:pt>
                <c:pt idx="48903">
                  <c:v>-0.76904300000000003</c:v>
                </c:pt>
                <c:pt idx="48904">
                  <c:v>-0.76904300000000003</c:v>
                </c:pt>
                <c:pt idx="48905">
                  <c:v>-0.72265599999999997</c:v>
                </c:pt>
                <c:pt idx="48906">
                  <c:v>-0.72753900000000005</c:v>
                </c:pt>
                <c:pt idx="48907">
                  <c:v>-0.703125</c:v>
                </c:pt>
                <c:pt idx="48908">
                  <c:v>-0.66406200000000004</c:v>
                </c:pt>
                <c:pt idx="48909">
                  <c:v>-0.64453099999999997</c:v>
                </c:pt>
                <c:pt idx="48910">
                  <c:v>-0.67138699999999996</c:v>
                </c:pt>
                <c:pt idx="48911">
                  <c:v>-0.60546900000000003</c:v>
                </c:pt>
                <c:pt idx="48912">
                  <c:v>-0.59326199999999996</c:v>
                </c:pt>
                <c:pt idx="48913">
                  <c:v>-0.54443399999999997</c:v>
                </c:pt>
                <c:pt idx="48914">
                  <c:v>-0.52490199999999998</c:v>
                </c:pt>
                <c:pt idx="48915">
                  <c:v>-0.49316399999999999</c:v>
                </c:pt>
                <c:pt idx="48916">
                  <c:v>-0.46630899999999997</c:v>
                </c:pt>
                <c:pt idx="48917">
                  <c:v>-0.42480499999999999</c:v>
                </c:pt>
                <c:pt idx="48918">
                  <c:v>-0.41259800000000002</c:v>
                </c:pt>
                <c:pt idx="48919">
                  <c:v>-0.383301</c:v>
                </c:pt>
                <c:pt idx="48920">
                  <c:v>-0.34912100000000001</c:v>
                </c:pt>
                <c:pt idx="48921">
                  <c:v>-0.302734</c:v>
                </c:pt>
                <c:pt idx="48922">
                  <c:v>-0.29052699999999998</c:v>
                </c:pt>
                <c:pt idx="48923">
                  <c:v>-0.244141</c:v>
                </c:pt>
                <c:pt idx="48924">
                  <c:v>-0.20507800000000001</c:v>
                </c:pt>
                <c:pt idx="48925">
                  <c:v>-0.19775400000000001</c:v>
                </c:pt>
                <c:pt idx="48926">
                  <c:v>-0.151367</c:v>
                </c:pt>
                <c:pt idx="48927">
                  <c:v>-0.124512</c:v>
                </c:pt>
                <c:pt idx="48928">
                  <c:v>-8.3007800000000007E-2</c:v>
                </c:pt>
                <c:pt idx="48929">
                  <c:v>-5.1269500000000003E-2</c:v>
                </c:pt>
                <c:pt idx="48930">
                  <c:v>-2.9296900000000001E-2</c:v>
                </c:pt>
                <c:pt idx="48931">
                  <c:v>0</c:v>
                </c:pt>
                <c:pt idx="48932">
                  <c:v>3.41797E-2</c:v>
                </c:pt>
                <c:pt idx="48933">
                  <c:v>7.8125E-2</c:v>
                </c:pt>
                <c:pt idx="48934">
                  <c:v>0.119629</c:v>
                </c:pt>
                <c:pt idx="48935">
                  <c:v>0.13671900000000001</c:v>
                </c:pt>
                <c:pt idx="48936">
                  <c:v>0.168457</c:v>
                </c:pt>
                <c:pt idx="48937">
                  <c:v>0.20507800000000001</c:v>
                </c:pt>
                <c:pt idx="48938">
                  <c:v>0.231934</c:v>
                </c:pt>
                <c:pt idx="48939">
                  <c:v>0.27099600000000001</c:v>
                </c:pt>
                <c:pt idx="48940">
                  <c:v>0.28076200000000001</c:v>
                </c:pt>
                <c:pt idx="48941">
                  <c:v>0.32958999999999999</c:v>
                </c:pt>
                <c:pt idx="48942">
                  <c:v>0.36865199999999998</c:v>
                </c:pt>
                <c:pt idx="48943">
                  <c:v>0.39550800000000003</c:v>
                </c:pt>
                <c:pt idx="48944">
                  <c:v>0.42236299999999999</c:v>
                </c:pt>
                <c:pt idx="48945">
                  <c:v>0.45166000000000001</c:v>
                </c:pt>
                <c:pt idx="48946">
                  <c:v>0.48095700000000002</c:v>
                </c:pt>
                <c:pt idx="48947">
                  <c:v>0.51757799999999998</c:v>
                </c:pt>
                <c:pt idx="48948">
                  <c:v>0.55175799999999997</c:v>
                </c:pt>
                <c:pt idx="48949">
                  <c:v>0.56884800000000002</c:v>
                </c:pt>
                <c:pt idx="48950">
                  <c:v>0.60058599999999995</c:v>
                </c:pt>
                <c:pt idx="48951">
                  <c:v>0.62011700000000003</c:v>
                </c:pt>
                <c:pt idx="48952">
                  <c:v>0.64697300000000002</c:v>
                </c:pt>
                <c:pt idx="48953">
                  <c:v>0.68847700000000001</c:v>
                </c:pt>
                <c:pt idx="48954">
                  <c:v>0.67627000000000004</c:v>
                </c:pt>
                <c:pt idx="48955">
                  <c:v>0.72265599999999997</c:v>
                </c:pt>
                <c:pt idx="48956">
                  <c:v>0.74951199999999996</c:v>
                </c:pt>
                <c:pt idx="48957">
                  <c:v>0.773926</c:v>
                </c:pt>
                <c:pt idx="48958">
                  <c:v>0.80322300000000002</c:v>
                </c:pt>
                <c:pt idx="48959">
                  <c:v>0.81054700000000002</c:v>
                </c:pt>
                <c:pt idx="48960">
                  <c:v>0.83496099999999995</c:v>
                </c:pt>
                <c:pt idx="48961">
                  <c:v>0.85449200000000003</c:v>
                </c:pt>
                <c:pt idx="48962">
                  <c:v>0.87402299999999999</c:v>
                </c:pt>
                <c:pt idx="48963">
                  <c:v>0.91552699999999998</c:v>
                </c:pt>
                <c:pt idx="48964">
                  <c:v>0.90087899999999999</c:v>
                </c:pt>
                <c:pt idx="48965">
                  <c:v>0.91552699999999998</c:v>
                </c:pt>
                <c:pt idx="48966">
                  <c:v>0.96191400000000005</c:v>
                </c:pt>
                <c:pt idx="48967">
                  <c:v>0.95214799999999999</c:v>
                </c:pt>
                <c:pt idx="48968">
                  <c:v>0.95947300000000002</c:v>
                </c:pt>
                <c:pt idx="48969">
                  <c:v>0.98144500000000001</c:v>
                </c:pt>
                <c:pt idx="48970">
                  <c:v>0.98388699999999996</c:v>
                </c:pt>
                <c:pt idx="48971">
                  <c:v>1.00342</c:v>
                </c:pt>
                <c:pt idx="48972">
                  <c:v>1.01318</c:v>
                </c:pt>
                <c:pt idx="48973">
                  <c:v>1.02051</c:v>
                </c:pt>
                <c:pt idx="48974">
                  <c:v>1.01074</c:v>
                </c:pt>
                <c:pt idx="48975">
                  <c:v>1.02051</c:v>
                </c:pt>
                <c:pt idx="48976">
                  <c:v>1.0376000000000001</c:v>
                </c:pt>
                <c:pt idx="48977">
                  <c:v>1.0424800000000001</c:v>
                </c:pt>
                <c:pt idx="48978">
                  <c:v>1.02783</c:v>
                </c:pt>
                <c:pt idx="48979">
                  <c:v>1.03271</c:v>
                </c:pt>
                <c:pt idx="48980">
                  <c:v>1.0400400000000001</c:v>
                </c:pt>
                <c:pt idx="48981">
                  <c:v>1.0522499999999999</c:v>
                </c:pt>
                <c:pt idx="48982">
                  <c:v>1.0498000000000001</c:v>
                </c:pt>
                <c:pt idx="48983">
                  <c:v>1.01807</c:v>
                </c:pt>
                <c:pt idx="48984">
                  <c:v>1.0376000000000001</c:v>
                </c:pt>
                <c:pt idx="48985">
                  <c:v>1.0376000000000001</c:v>
                </c:pt>
                <c:pt idx="48986">
                  <c:v>1.01074</c:v>
                </c:pt>
                <c:pt idx="48987">
                  <c:v>1.02295</c:v>
                </c:pt>
                <c:pt idx="48988">
                  <c:v>1.0083</c:v>
                </c:pt>
                <c:pt idx="48989">
                  <c:v>1.00586</c:v>
                </c:pt>
                <c:pt idx="48990">
                  <c:v>0.96191400000000005</c:v>
                </c:pt>
                <c:pt idx="48991">
                  <c:v>0.97656200000000004</c:v>
                </c:pt>
                <c:pt idx="48992">
                  <c:v>0.95214799999999999</c:v>
                </c:pt>
                <c:pt idx="48993">
                  <c:v>0.93994100000000003</c:v>
                </c:pt>
                <c:pt idx="48994">
                  <c:v>0.95703099999999997</c:v>
                </c:pt>
                <c:pt idx="48995">
                  <c:v>0.930176</c:v>
                </c:pt>
                <c:pt idx="48996">
                  <c:v>0.89599600000000001</c:v>
                </c:pt>
                <c:pt idx="48997">
                  <c:v>0.89843799999999996</c:v>
                </c:pt>
                <c:pt idx="48998">
                  <c:v>0.87402299999999999</c:v>
                </c:pt>
                <c:pt idx="48999">
                  <c:v>0.859375</c:v>
                </c:pt>
                <c:pt idx="49000">
                  <c:v>0.82763699999999996</c:v>
                </c:pt>
                <c:pt idx="49001">
                  <c:v>0.82275399999999999</c:v>
                </c:pt>
                <c:pt idx="49002">
                  <c:v>0.79101600000000005</c:v>
                </c:pt>
                <c:pt idx="49003">
                  <c:v>0.77148399999999995</c:v>
                </c:pt>
                <c:pt idx="49004">
                  <c:v>0.75927699999999998</c:v>
                </c:pt>
                <c:pt idx="49005">
                  <c:v>0.72509800000000002</c:v>
                </c:pt>
                <c:pt idx="49006">
                  <c:v>0.71289100000000005</c:v>
                </c:pt>
                <c:pt idx="49007">
                  <c:v>0.67871099999999995</c:v>
                </c:pt>
                <c:pt idx="49008">
                  <c:v>0.63964799999999999</c:v>
                </c:pt>
                <c:pt idx="49009">
                  <c:v>0.60790999999999995</c:v>
                </c:pt>
                <c:pt idx="49010">
                  <c:v>0.59570299999999998</c:v>
                </c:pt>
                <c:pt idx="49011">
                  <c:v>0.57128900000000005</c:v>
                </c:pt>
                <c:pt idx="49012">
                  <c:v>0.54443399999999997</c:v>
                </c:pt>
                <c:pt idx="49013">
                  <c:v>0.51513699999999996</c:v>
                </c:pt>
                <c:pt idx="49014">
                  <c:v>0.48095700000000002</c:v>
                </c:pt>
                <c:pt idx="49015">
                  <c:v>0.461426</c:v>
                </c:pt>
                <c:pt idx="49016">
                  <c:v>0.41992200000000002</c:v>
                </c:pt>
                <c:pt idx="49017">
                  <c:v>0.40283200000000002</c:v>
                </c:pt>
                <c:pt idx="49018">
                  <c:v>0.37109399999999998</c:v>
                </c:pt>
                <c:pt idx="49019">
                  <c:v>0.34179700000000002</c:v>
                </c:pt>
                <c:pt idx="49020">
                  <c:v>0.31494100000000003</c:v>
                </c:pt>
                <c:pt idx="49021">
                  <c:v>0.27832000000000001</c:v>
                </c:pt>
                <c:pt idx="49022">
                  <c:v>0.224609</c:v>
                </c:pt>
                <c:pt idx="49023">
                  <c:v>0.21728500000000001</c:v>
                </c:pt>
                <c:pt idx="49024">
                  <c:v>0.19287099999999999</c:v>
                </c:pt>
                <c:pt idx="49025">
                  <c:v>0.148926</c:v>
                </c:pt>
                <c:pt idx="49026">
                  <c:v>0.114746</c:v>
                </c:pt>
                <c:pt idx="49027">
                  <c:v>9.0331999999999996E-2</c:v>
                </c:pt>
                <c:pt idx="49028">
                  <c:v>6.1035199999999998E-2</c:v>
                </c:pt>
                <c:pt idx="49029">
                  <c:v>2.6855500000000001E-2</c:v>
                </c:pt>
                <c:pt idx="49030">
                  <c:v>-9.7656199999999992E-3</c:v>
                </c:pt>
                <c:pt idx="49031">
                  <c:v>-1.7089799999999999E-2</c:v>
                </c:pt>
                <c:pt idx="49032">
                  <c:v>-7.0800799999999997E-2</c:v>
                </c:pt>
                <c:pt idx="49033">
                  <c:v>-0.10009800000000001</c:v>
                </c:pt>
                <c:pt idx="49034">
                  <c:v>-0.14160200000000001</c:v>
                </c:pt>
                <c:pt idx="49035">
                  <c:v>-0.18066399999999999</c:v>
                </c:pt>
                <c:pt idx="49036">
                  <c:v>-0.20752000000000001</c:v>
                </c:pt>
                <c:pt idx="49037">
                  <c:v>-0.236816</c:v>
                </c:pt>
                <c:pt idx="49038">
                  <c:v>-0.26611299999999999</c:v>
                </c:pt>
                <c:pt idx="49039">
                  <c:v>-0.28808600000000001</c:v>
                </c:pt>
                <c:pt idx="49040">
                  <c:v>-0.32714799999999999</c:v>
                </c:pt>
                <c:pt idx="49041">
                  <c:v>-0.34912100000000001</c:v>
                </c:pt>
                <c:pt idx="49042">
                  <c:v>-0.39550800000000003</c:v>
                </c:pt>
                <c:pt idx="49043">
                  <c:v>-0.42236299999999999</c:v>
                </c:pt>
                <c:pt idx="49044">
                  <c:v>-0.458984</c:v>
                </c:pt>
                <c:pt idx="49045">
                  <c:v>-0.458984</c:v>
                </c:pt>
                <c:pt idx="49046">
                  <c:v>-0.50537100000000001</c:v>
                </c:pt>
                <c:pt idx="49047">
                  <c:v>-0.51269500000000001</c:v>
                </c:pt>
                <c:pt idx="49048">
                  <c:v>-0.57372999999999996</c:v>
                </c:pt>
                <c:pt idx="49049">
                  <c:v>-0.57372999999999996</c:v>
                </c:pt>
                <c:pt idx="49050">
                  <c:v>-0.58837899999999999</c:v>
                </c:pt>
                <c:pt idx="49051">
                  <c:v>-0.63476600000000005</c:v>
                </c:pt>
                <c:pt idx="49052">
                  <c:v>-0.65673800000000004</c:v>
                </c:pt>
                <c:pt idx="49053">
                  <c:v>-0.68115199999999998</c:v>
                </c:pt>
                <c:pt idx="49054">
                  <c:v>-0.69824200000000003</c:v>
                </c:pt>
                <c:pt idx="49055">
                  <c:v>-0.72265599999999997</c:v>
                </c:pt>
                <c:pt idx="49056">
                  <c:v>-0.73242200000000002</c:v>
                </c:pt>
                <c:pt idx="49057">
                  <c:v>-0.76660200000000001</c:v>
                </c:pt>
                <c:pt idx="49058">
                  <c:v>-0.78125</c:v>
                </c:pt>
                <c:pt idx="49059">
                  <c:v>-0.80078099999999997</c:v>
                </c:pt>
                <c:pt idx="49060">
                  <c:v>-0.83496099999999995</c:v>
                </c:pt>
                <c:pt idx="49061">
                  <c:v>-0.79589799999999999</c:v>
                </c:pt>
                <c:pt idx="49062">
                  <c:v>-0.852051</c:v>
                </c:pt>
                <c:pt idx="49063">
                  <c:v>-0.87646500000000005</c:v>
                </c:pt>
                <c:pt idx="49064">
                  <c:v>-0.87890599999999997</c:v>
                </c:pt>
                <c:pt idx="49065">
                  <c:v>-0.89355499999999999</c:v>
                </c:pt>
                <c:pt idx="49066">
                  <c:v>-0.89843799999999996</c:v>
                </c:pt>
                <c:pt idx="49067">
                  <c:v>-0.90087899999999999</c:v>
                </c:pt>
                <c:pt idx="49068">
                  <c:v>-0.93261700000000003</c:v>
                </c:pt>
                <c:pt idx="49069">
                  <c:v>-0.93505899999999997</c:v>
                </c:pt>
                <c:pt idx="49070">
                  <c:v>-0.95703099999999997</c:v>
                </c:pt>
                <c:pt idx="49071">
                  <c:v>-0.94970699999999997</c:v>
                </c:pt>
                <c:pt idx="49072">
                  <c:v>-0.96679700000000002</c:v>
                </c:pt>
                <c:pt idx="49073">
                  <c:v>-0.95459000000000005</c:v>
                </c:pt>
                <c:pt idx="49074">
                  <c:v>-0.95947300000000002</c:v>
                </c:pt>
                <c:pt idx="49075">
                  <c:v>-0.97167999999999999</c:v>
                </c:pt>
                <c:pt idx="49076">
                  <c:v>-0.95947300000000002</c:v>
                </c:pt>
                <c:pt idx="49077">
                  <c:v>-0.96435499999999996</c:v>
                </c:pt>
                <c:pt idx="49078">
                  <c:v>-0.96679700000000002</c:v>
                </c:pt>
                <c:pt idx="49079">
                  <c:v>-0.95703099999999997</c:v>
                </c:pt>
                <c:pt idx="49080">
                  <c:v>-0.95459000000000005</c:v>
                </c:pt>
                <c:pt idx="49081">
                  <c:v>-0.93994100000000003</c:v>
                </c:pt>
                <c:pt idx="49082">
                  <c:v>-0.93261700000000003</c:v>
                </c:pt>
                <c:pt idx="49083">
                  <c:v>-0.92773399999999995</c:v>
                </c:pt>
                <c:pt idx="49084">
                  <c:v>-0.92040999999999995</c:v>
                </c:pt>
                <c:pt idx="49085">
                  <c:v>-0.91064500000000004</c:v>
                </c:pt>
                <c:pt idx="49086">
                  <c:v>-0.90820299999999998</c:v>
                </c:pt>
                <c:pt idx="49087">
                  <c:v>-0.88867200000000002</c:v>
                </c:pt>
                <c:pt idx="49088">
                  <c:v>-0.866699</c:v>
                </c:pt>
                <c:pt idx="49089">
                  <c:v>-0.84228499999999995</c:v>
                </c:pt>
                <c:pt idx="49090">
                  <c:v>-0.84960899999999995</c:v>
                </c:pt>
                <c:pt idx="49091">
                  <c:v>-0.83007799999999998</c:v>
                </c:pt>
                <c:pt idx="49092">
                  <c:v>-0.81787100000000001</c:v>
                </c:pt>
                <c:pt idx="49093">
                  <c:v>-0.79834000000000005</c:v>
                </c:pt>
                <c:pt idx="49094">
                  <c:v>-0.788574</c:v>
                </c:pt>
                <c:pt idx="49095">
                  <c:v>-0.74951199999999996</c:v>
                </c:pt>
                <c:pt idx="49096">
                  <c:v>-0.73730499999999999</c:v>
                </c:pt>
                <c:pt idx="49097">
                  <c:v>-0.72753900000000005</c:v>
                </c:pt>
                <c:pt idx="49098">
                  <c:v>-0.68847700000000001</c:v>
                </c:pt>
                <c:pt idx="49099">
                  <c:v>-0.66650399999999999</c:v>
                </c:pt>
                <c:pt idx="49100">
                  <c:v>-0.66406200000000004</c:v>
                </c:pt>
                <c:pt idx="49101">
                  <c:v>-0.61279300000000003</c:v>
                </c:pt>
                <c:pt idx="49102">
                  <c:v>-0.58105499999999999</c:v>
                </c:pt>
                <c:pt idx="49103">
                  <c:v>-0.55664100000000005</c:v>
                </c:pt>
                <c:pt idx="49104">
                  <c:v>-0.54443399999999997</c:v>
                </c:pt>
                <c:pt idx="49105">
                  <c:v>-0.51269500000000001</c:v>
                </c:pt>
                <c:pt idx="49106">
                  <c:v>-0.478516</c:v>
                </c:pt>
                <c:pt idx="49107">
                  <c:v>-0.45654299999999998</c:v>
                </c:pt>
                <c:pt idx="49108">
                  <c:v>-0.41992200000000002</c:v>
                </c:pt>
                <c:pt idx="49109">
                  <c:v>-0.39306600000000003</c:v>
                </c:pt>
                <c:pt idx="49110">
                  <c:v>-0.36376999999999998</c:v>
                </c:pt>
                <c:pt idx="49111">
                  <c:v>-0.33447300000000002</c:v>
                </c:pt>
                <c:pt idx="49112">
                  <c:v>-0.30761699999999997</c:v>
                </c:pt>
                <c:pt idx="49113">
                  <c:v>-0.26611299999999999</c:v>
                </c:pt>
                <c:pt idx="49114">
                  <c:v>-0.244141</c:v>
                </c:pt>
                <c:pt idx="49115">
                  <c:v>-0.20996100000000001</c:v>
                </c:pt>
                <c:pt idx="49116">
                  <c:v>-0.18798799999999999</c:v>
                </c:pt>
                <c:pt idx="49117">
                  <c:v>-0.161133</c:v>
                </c:pt>
                <c:pt idx="49118">
                  <c:v>-0.107422</c:v>
                </c:pt>
                <c:pt idx="49119">
                  <c:v>-8.0566399999999996E-2</c:v>
                </c:pt>
                <c:pt idx="49120">
                  <c:v>-4.39453E-2</c:v>
                </c:pt>
                <c:pt idx="49121">
                  <c:v>-4.8828099999999996E-3</c:v>
                </c:pt>
                <c:pt idx="49122">
                  <c:v>3.1738299999999997E-2</c:v>
                </c:pt>
                <c:pt idx="49123">
                  <c:v>5.6152300000000002E-2</c:v>
                </c:pt>
                <c:pt idx="49124">
                  <c:v>9.7656199999999999E-2</c:v>
                </c:pt>
                <c:pt idx="49125">
                  <c:v>0.12695300000000001</c:v>
                </c:pt>
                <c:pt idx="49126">
                  <c:v>0.148926</c:v>
                </c:pt>
                <c:pt idx="49127">
                  <c:v>0.19531200000000001</c:v>
                </c:pt>
                <c:pt idx="49128">
                  <c:v>0.222168</c:v>
                </c:pt>
                <c:pt idx="49129">
                  <c:v>0.26123000000000002</c:v>
                </c:pt>
                <c:pt idx="49130">
                  <c:v>0.236816</c:v>
                </c:pt>
                <c:pt idx="49131">
                  <c:v>0.30761699999999997</c:v>
                </c:pt>
                <c:pt idx="49132">
                  <c:v>0.33691399999999999</c:v>
                </c:pt>
                <c:pt idx="49133">
                  <c:v>0.37841799999999998</c:v>
                </c:pt>
                <c:pt idx="49134">
                  <c:v>0.40771499999999999</c:v>
                </c:pt>
                <c:pt idx="49135">
                  <c:v>0.43212899999999999</c:v>
                </c:pt>
                <c:pt idx="49136">
                  <c:v>0.47363300000000003</c:v>
                </c:pt>
                <c:pt idx="49137">
                  <c:v>0.49560500000000002</c:v>
                </c:pt>
                <c:pt idx="49138">
                  <c:v>0.52734400000000003</c:v>
                </c:pt>
                <c:pt idx="49139">
                  <c:v>0.58593799999999996</c:v>
                </c:pt>
                <c:pt idx="49140">
                  <c:v>0.56884800000000002</c:v>
                </c:pt>
                <c:pt idx="49141">
                  <c:v>0.617676</c:v>
                </c:pt>
                <c:pt idx="49142">
                  <c:v>0.63720699999999997</c:v>
                </c:pt>
                <c:pt idx="49143">
                  <c:v>0.710449</c:v>
                </c:pt>
                <c:pt idx="49144">
                  <c:v>0.68115199999999998</c:v>
                </c:pt>
                <c:pt idx="49145">
                  <c:v>0.71289100000000005</c:v>
                </c:pt>
                <c:pt idx="49146">
                  <c:v>0.74707000000000001</c:v>
                </c:pt>
                <c:pt idx="49147">
                  <c:v>0.75927699999999998</c:v>
                </c:pt>
                <c:pt idx="49148">
                  <c:v>0.78369100000000003</c:v>
                </c:pt>
                <c:pt idx="49149">
                  <c:v>0.80078099999999997</c:v>
                </c:pt>
                <c:pt idx="49150">
                  <c:v>0.83007799999999998</c:v>
                </c:pt>
                <c:pt idx="49151">
                  <c:v>0.85449200000000003</c:v>
                </c:pt>
                <c:pt idx="49152">
                  <c:v>0.84960899999999995</c:v>
                </c:pt>
                <c:pt idx="49153">
                  <c:v>0.88622999999999996</c:v>
                </c:pt>
                <c:pt idx="49154">
                  <c:v>0.90087899999999999</c:v>
                </c:pt>
                <c:pt idx="49155">
                  <c:v>0.92040999999999995</c:v>
                </c:pt>
                <c:pt idx="49156">
                  <c:v>0.91796900000000003</c:v>
                </c:pt>
                <c:pt idx="49157">
                  <c:v>0.94970699999999997</c:v>
                </c:pt>
                <c:pt idx="49158">
                  <c:v>0.96923800000000004</c:v>
                </c:pt>
                <c:pt idx="49159">
                  <c:v>0.97412100000000001</c:v>
                </c:pt>
                <c:pt idx="49160">
                  <c:v>0.98632799999999998</c:v>
                </c:pt>
                <c:pt idx="49161">
                  <c:v>1.00342</c:v>
                </c:pt>
                <c:pt idx="49162">
                  <c:v>1.01074</c:v>
                </c:pt>
                <c:pt idx="49163">
                  <c:v>1.02295</c:v>
                </c:pt>
                <c:pt idx="49164">
                  <c:v>1.02051</c:v>
                </c:pt>
                <c:pt idx="49165">
                  <c:v>1.03027</c:v>
                </c:pt>
                <c:pt idx="49166">
                  <c:v>1.01807</c:v>
                </c:pt>
                <c:pt idx="49167">
                  <c:v>1.0424800000000001</c:v>
                </c:pt>
                <c:pt idx="49168">
                  <c:v>1.0351600000000001</c:v>
                </c:pt>
                <c:pt idx="49169">
                  <c:v>1.01562</c:v>
                </c:pt>
                <c:pt idx="49170">
                  <c:v>1.0400400000000001</c:v>
                </c:pt>
                <c:pt idx="49171">
                  <c:v>1.01807</c:v>
                </c:pt>
                <c:pt idx="49172">
                  <c:v>1.0424800000000001</c:v>
                </c:pt>
                <c:pt idx="49173">
                  <c:v>1.0473600000000001</c:v>
                </c:pt>
                <c:pt idx="49174">
                  <c:v>1.0498000000000001</c:v>
                </c:pt>
                <c:pt idx="49175">
                  <c:v>1.03027</c:v>
                </c:pt>
                <c:pt idx="49176">
                  <c:v>1.0351600000000001</c:v>
                </c:pt>
                <c:pt idx="49177">
                  <c:v>1.02051</c:v>
                </c:pt>
                <c:pt idx="49178">
                  <c:v>1.01318</c:v>
                </c:pt>
                <c:pt idx="49179">
                  <c:v>0.99853499999999995</c:v>
                </c:pt>
                <c:pt idx="49180">
                  <c:v>1.00342</c:v>
                </c:pt>
                <c:pt idx="49181">
                  <c:v>0.99853499999999995</c:v>
                </c:pt>
                <c:pt idx="49182">
                  <c:v>0.95459000000000005</c:v>
                </c:pt>
                <c:pt idx="49183">
                  <c:v>0.95947300000000002</c:v>
                </c:pt>
                <c:pt idx="49184">
                  <c:v>0.930176</c:v>
                </c:pt>
                <c:pt idx="49185">
                  <c:v>0.930176</c:v>
                </c:pt>
                <c:pt idx="49186">
                  <c:v>0.91552699999999998</c:v>
                </c:pt>
                <c:pt idx="49187">
                  <c:v>0.89599600000000001</c:v>
                </c:pt>
                <c:pt idx="49188">
                  <c:v>0.89355499999999999</c:v>
                </c:pt>
                <c:pt idx="49189">
                  <c:v>0.859375</c:v>
                </c:pt>
                <c:pt idx="49190">
                  <c:v>0.85693399999999997</c:v>
                </c:pt>
                <c:pt idx="49191">
                  <c:v>0.84228499999999995</c:v>
                </c:pt>
                <c:pt idx="49192">
                  <c:v>0.82031200000000004</c:v>
                </c:pt>
                <c:pt idx="49193">
                  <c:v>0.79589799999999999</c:v>
                </c:pt>
                <c:pt idx="49194">
                  <c:v>0.77148399999999995</c:v>
                </c:pt>
                <c:pt idx="49195">
                  <c:v>0.73730499999999999</c:v>
                </c:pt>
                <c:pt idx="49196">
                  <c:v>0.710449</c:v>
                </c:pt>
                <c:pt idx="49197">
                  <c:v>0.68847700000000001</c:v>
                </c:pt>
                <c:pt idx="49198">
                  <c:v>0.68359400000000003</c:v>
                </c:pt>
                <c:pt idx="49199">
                  <c:v>0.61279300000000003</c:v>
                </c:pt>
                <c:pt idx="49200">
                  <c:v>0.61279300000000003</c:v>
                </c:pt>
                <c:pt idx="49201">
                  <c:v>0.57617200000000002</c:v>
                </c:pt>
                <c:pt idx="49202">
                  <c:v>0.55908199999999997</c:v>
                </c:pt>
                <c:pt idx="49203">
                  <c:v>0.54199200000000003</c:v>
                </c:pt>
                <c:pt idx="49204">
                  <c:v>0.50292999999999999</c:v>
                </c:pt>
                <c:pt idx="49205">
                  <c:v>0.48339799999999999</c:v>
                </c:pt>
                <c:pt idx="49206">
                  <c:v>0.45410200000000001</c:v>
                </c:pt>
                <c:pt idx="49207">
                  <c:v>0.40771499999999999</c:v>
                </c:pt>
                <c:pt idx="49208">
                  <c:v>0.37109399999999998</c:v>
                </c:pt>
                <c:pt idx="49209">
                  <c:v>0.35644500000000001</c:v>
                </c:pt>
                <c:pt idx="49210">
                  <c:v>0.31005899999999997</c:v>
                </c:pt>
                <c:pt idx="49211">
                  <c:v>0.29052699999999998</c:v>
                </c:pt>
                <c:pt idx="49212">
                  <c:v>0.246582</c:v>
                </c:pt>
                <c:pt idx="49213">
                  <c:v>0.224609</c:v>
                </c:pt>
                <c:pt idx="49214">
                  <c:v>0.21240200000000001</c:v>
                </c:pt>
                <c:pt idx="49215">
                  <c:v>0.17333999999999999</c:v>
                </c:pt>
                <c:pt idx="49216">
                  <c:v>0.13671900000000001</c:v>
                </c:pt>
                <c:pt idx="49217">
                  <c:v>0.10253900000000001</c:v>
                </c:pt>
                <c:pt idx="49218">
                  <c:v>6.8359400000000001E-2</c:v>
                </c:pt>
                <c:pt idx="49219">
                  <c:v>4.8828099999999999E-2</c:v>
                </c:pt>
                <c:pt idx="49220">
                  <c:v>4.8828099999999996E-3</c:v>
                </c:pt>
                <c:pt idx="49221">
                  <c:v>-1.7089799999999999E-2</c:v>
                </c:pt>
                <c:pt idx="49222">
                  <c:v>-5.6152300000000002E-2</c:v>
                </c:pt>
                <c:pt idx="49223">
                  <c:v>-8.0566399999999996E-2</c:v>
                </c:pt>
                <c:pt idx="49224">
                  <c:v>-0.119629</c:v>
                </c:pt>
                <c:pt idx="49225">
                  <c:v>-0.166016</c:v>
                </c:pt>
                <c:pt idx="49226">
                  <c:v>-0.18310499999999999</c:v>
                </c:pt>
                <c:pt idx="49227">
                  <c:v>-0.21972700000000001</c:v>
                </c:pt>
                <c:pt idx="49228">
                  <c:v>-0.25878899999999999</c:v>
                </c:pt>
                <c:pt idx="49229">
                  <c:v>-0.29052699999999998</c:v>
                </c:pt>
                <c:pt idx="49230">
                  <c:v>-0.32470700000000002</c:v>
                </c:pt>
                <c:pt idx="49231">
                  <c:v>-0.322266</c:v>
                </c:pt>
                <c:pt idx="49232">
                  <c:v>-0.36865199999999998</c:v>
                </c:pt>
                <c:pt idx="49233">
                  <c:v>-0.40771499999999999</c:v>
                </c:pt>
                <c:pt idx="49234">
                  <c:v>-0.42480499999999999</c:v>
                </c:pt>
                <c:pt idx="49235">
                  <c:v>-0.461426</c:v>
                </c:pt>
                <c:pt idx="49236">
                  <c:v>-0.49316399999999999</c:v>
                </c:pt>
                <c:pt idx="49237">
                  <c:v>-0.52246099999999995</c:v>
                </c:pt>
                <c:pt idx="49238">
                  <c:v>-0.52246099999999995</c:v>
                </c:pt>
                <c:pt idx="49239">
                  <c:v>-0.56884800000000002</c:v>
                </c:pt>
                <c:pt idx="49240">
                  <c:v>-0.59326199999999996</c:v>
                </c:pt>
                <c:pt idx="49241">
                  <c:v>-0.625</c:v>
                </c:pt>
                <c:pt idx="49242">
                  <c:v>-0.65185499999999996</c:v>
                </c:pt>
                <c:pt idx="49243">
                  <c:v>-0.66894500000000001</c:v>
                </c:pt>
                <c:pt idx="49244">
                  <c:v>-0.68359400000000003</c:v>
                </c:pt>
                <c:pt idx="49245">
                  <c:v>-0.71533199999999997</c:v>
                </c:pt>
                <c:pt idx="49246">
                  <c:v>-0.72997999999999996</c:v>
                </c:pt>
                <c:pt idx="49247">
                  <c:v>-0.75683599999999995</c:v>
                </c:pt>
                <c:pt idx="49248">
                  <c:v>-0.78125</c:v>
                </c:pt>
                <c:pt idx="49249">
                  <c:v>-0.80322300000000002</c:v>
                </c:pt>
                <c:pt idx="49250">
                  <c:v>-0.80810499999999996</c:v>
                </c:pt>
                <c:pt idx="49251">
                  <c:v>-0.82275399999999999</c:v>
                </c:pt>
                <c:pt idx="49252">
                  <c:v>-0.84960899999999995</c:v>
                </c:pt>
                <c:pt idx="49253">
                  <c:v>-0.84716800000000003</c:v>
                </c:pt>
                <c:pt idx="49254">
                  <c:v>-0.87402299999999999</c:v>
                </c:pt>
                <c:pt idx="49255">
                  <c:v>-0.89843799999999996</c:v>
                </c:pt>
                <c:pt idx="49256">
                  <c:v>-0.89843799999999996</c:v>
                </c:pt>
                <c:pt idx="49257">
                  <c:v>-0.91796900000000003</c:v>
                </c:pt>
                <c:pt idx="49258">
                  <c:v>-0.930176</c:v>
                </c:pt>
                <c:pt idx="49259">
                  <c:v>-0.91796900000000003</c:v>
                </c:pt>
                <c:pt idx="49260">
                  <c:v>-0.95459000000000005</c:v>
                </c:pt>
                <c:pt idx="49261">
                  <c:v>-0.95459000000000005</c:v>
                </c:pt>
                <c:pt idx="49262">
                  <c:v>-0.97167999999999999</c:v>
                </c:pt>
                <c:pt idx="49263">
                  <c:v>-0.95947300000000002</c:v>
                </c:pt>
                <c:pt idx="49264">
                  <c:v>-0.96679700000000002</c:v>
                </c:pt>
                <c:pt idx="49265">
                  <c:v>-0.96679700000000002</c:v>
                </c:pt>
                <c:pt idx="49266">
                  <c:v>-0.94970699999999997</c:v>
                </c:pt>
                <c:pt idx="49267">
                  <c:v>-0.95947300000000002</c:v>
                </c:pt>
                <c:pt idx="49268">
                  <c:v>-0.94726600000000005</c:v>
                </c:pt>
                <c:pt idx="49269">
                  <c:v>-0.97412100000000001</c:v>
                </c:pt>
                <c:pt idx="49270">
                  <c:v>-0.96435499999999996</c:v>
                </c:pt>
                <c:pt idx="49271">
                  <c:v>-0.94726600000000005</c:v>
                </c:pt>
                <c:pt idx="49272">
                  <c:v>-0.95214799999999999</c:v>
                </c:pt>
                <c:pt idx="49273">
                  <c:v>-0.94238299999999997</c:v>
                </c:pt>
                <c:pt idx="49274">
                  <c:v>-0.93505899999999997</c:v>
                </c:pt>
                <c:pt idx="49275">
                  <c:v>-0.90576199999999996</c:v>
                </c:pt>
                <c:pt idx="49276">
                  <c:v>-0.92040999999999995</c:v>
                </c:pt>
                <c:pt idx="49277">
                  <c:v>-0.90576199999999996</c:v>
                </c:pt>
                <c:pt idx="49278">
                  <c:v>-0.88622999999999996</c:v>
                </c:pt>
                <c:pt idx="49279">
                  <c:v>-0.92040999999999995</c:v>
                </c:pt>
                <c:pt idx="49280">
                  <c:v>-0.859375</c:v>
                </c:pt>
                <c:pt idx="49281">
                  <c:v>-0.84716800000000003</c:v>
                </c:pt>
                <c:pt idx="49282">
                  <c:v>-0.84228499999999995</c:v>
                </c:pt>
                <c:pt idx="49283">
                  <c:v>-0.79834000000000005</c:v>
                </c:pt>
                <c:pt idx="49284">
                  <c:v>-0.79834000000000005</c:v>
                </c:pt>
                <c:pt idx="49285">
                  <c:v>-0.76171900000000003</c:v>
                </c:pt>
                <c:pt idx="49286">
                  <c:v>-0.76415999999999995</c:v>
                </c:pt>
                <c:pt idx="49287">
                  <c:v>-0.74707000000000001</c:v>
                </c:pt>
                <c:pt idx="49288">
                  <c:v>-0.72265599999999997</c:v>
                </c:pt>
                <c:pt idx="49289">
                  <c:v>-0.68603499999999995</c:v>
                </c:pt>
                <c:pt idx="49290">
                  <c:v>-0.66650399999999999</c:v>
                </c:pt>
                <c:pt idx="49291">
                  <c:v>-0.64941400000000005</c:v>
                </c:pt>
                <c:pt idx="49292">
                  <c:v>-0.63720699999999997</c:v>
                </c:pt>
                <c:pt idx="49293">
                  <c:v>-0.58837899999999999</c:v>
                </c:pt>
                <c:pt idx="49294">
                  <c:v>-0.58105499999999999</c:v>
                </c:pt>
                <c:pt idx="49295">
                  <c:v>-0.54931600000000003</c:v>
                </c:pt>
                <c:pt idx="49296">
                  <c:v>-0.51269500000000001</c:v>
                </c:pt>
                <c:pt idx="49297">
                  <c:v>-0.49316399999999999</c:v>
                </c:pt>
                <c:pt idx="49298">
                  <c:v>-0.45654299999999998</c:v>
                </c:pt>
                <c:pt idx="49299">
                  <c:v>-0.41992200000000002</c:v>
                </c:pt>
                <c:pt idx="49300">
                  <c:v>-0.40283200000000002</c:v>
                </c:pt>
                <c:pt idx="49301">
                  <c:v>-0.38574199999999997</c:v>
                </c:pt>
                <c:pt idx="49302">
                  <c:v>-0.33203100000000002</c:v>
                </c:pt>
                <c:pt idx="49303">
                  <c:v>-0.28564499999999998</c:v>
                </c:pt>
                <c:pt idx="49304">
                  <c:v>-0.28076200000000001</c:v>
                </c:pt>
                <c:pt idx="49305">
                  <c:v>-0.25390600000000002</c:v>
                </c:pt>
                <c:pt idx="49306">
                  <c:v>-0.19531200000000001</c:v>
                </c:pt>
                <c:pt idx="49307">
                  <c:v>-0.18554699999999999</c:v>
                </c:pt>
                <c:pt idx="49308">
                  <c:v>-0.144043</c:v>
                </c:pt>
                <c:pt idx="49309">
                  <c:v>-0.10253900000000001</c:v>
                </c:pt>
                <c:pt idx="49310">
                  <c:v>-8.3007800000000007E-2</c:v>
                </c:pt>
                <c:pt idx="49311">
                  <c:v>-5.1269500000000003E-2</c:v>
                </c:pt>
                <c:pt idx="49312">
                  <c:v>-2.4414100000000001E-2</c:v>
                </c:pt>
                <c:pt idx="49313">
                  <c:v>9.7656199999999992E-3</c:v>
                </c:pt>
                <c:pt idx="49314">
                  <c:v>5.6152300000000002E-2</c:v>
                </c:pt>
                <c:pt idx="49315">
                  <c:v>8.0566399999999996E-2</c:v>
                </c:pt>
                <c:pt idx="49316">
                  <c:v>0.117188</c:v>
                </c:pt>
                <c:pt idx="49317">
                  <c:v>0.14160200000000001</c:v>
                </c:pt>
                <c:pt idx="49318">
                  <c:v>0.19042999999999999</c:v>
                </c:pt>
                <c:pt idx="49319">
                  <c:v>0.20507800000000001</c:v>
                </c:pt>
                <c:pt idx="49320">
                  <c:v>0.227051</c:v>
                </c:pt>
                <c:pt idx="49321">
                  <c:v>0.27832000000000001</c:v>
                </c:pt>
                <c:pt idx="49322">
                  <c:v>0.32470700000000002</c:v>
                </c:pt>
                <c:pt idx="49323">
                  <c:v>0.34423799999999999</c:v>
                </c:pt>
                <c:pt idx="49324">
                  <c:v>0.37353500000000001</c:v>
                </c:pt>
                <c:pt idx="49325">
                  <c:v>0.40527299999999999</c:v>
                </c:pt>
                <c:pt idx="49326">
                  <c:v>0.42236299999999999</c:v>
                </c:pt>
                <c:pt idx="49327">
                  <c:v>0.45654299999999998</c:v>
                </c:pt>
                <c:pt idx="49328">
                  <c:v>0.48828100000000002</c:v>
                </c:pt>
                <c:pt idx="49329">
                  <c:v>0.52490199999999998</c:v>
                </c:pt>
                <c:pt idx="49330">
                  <c:v>0.546875</c:v>
                </c:pt>
                <c:pt idx="49331">
                  <c:v>0.60546900000000003</c:v>
                </c:pt>
                <c:pt idx="49332">
                  <c:v>0.59326199999999996</c:v>
                </c:pt>
                <c:pt idx="49333">
                  <c:v>0.65917999999999999</c:v>
                </c:pt>
                <c:pt idx="49334">
                  <c:v>0.65917999999999999</c:v>
                </c:pt>
                <c:pt idx="49335">
                  <c:v>0.68847700000000001</c:v>
                </c:pt>
                <c:pt idx="49336">
                  <c:v>0.70800799999999997</c:v>
                </c:pt>
                <c:pt idx="49337">
                  <c:v>0.72997999999999996</c:v>
                </c:pt>
                <c:pt idx="49338">
                  <c:v>0.75195299999999998</c:v>
                </c:pt>
                <c:pt idx="49339">
                  <c:v>0.77880899999999997</c:v>
                </c:pt>
                <c:pt idx="49340">
                  <c:v>0.79101600000000005</c:v>
                </c:pt>
                <c:pt idx="49341">
                  <c:v>0.81298800000000004</c:v>
                </c:pt>
                <c:pt idx="49342">
                  <c:v>0.83496099999999995</c:v>
                </c:pt>
                <c:pt idx="49343">
                  <c:v>0.85693399999999997</c:v>
                </c:pt>
                <c:pt idx="49344">
                  <c:v>0.88378900000000005</c:v>
                </c:pt>
                <c:pt idx="49345">
                  <c:v>0.89599600000000001</c:v>
                </c:pt>
                <c:pt idx="49346">
                  <c:v>0.90820299999999998</c:v>
                </c:pt>
                <c:pt idx="49347">
                  <c:v>0.91552699999999998</c:v>
                </c:pt>
                <c:pt idx="49348">
                  <c:v>0.95459000000000005</c:v>
                </c:pt>
                <c:pt idx="49349">
                  <c:v>0.94726600000000005</c:v>
                </c:pt>
                <c:pt idx="49350">
                  <c:v>0.96923800000000004</c:v>
                </c:pt>
                <c:pt idx="49351">
                  <c:v>0.97656200000000004</c:v>
                </c:pt>
                <c:pt idx="49352">
                  <c:v>0.98877000000000004</c:v>
                </c:pt>
                <c:pt idx="49353">
                  <c:v>0.98388699999999996</c:v>
                </c:pt>
                <c:pt idx="49354">
                  <c:v>1.00586</c:v>
                </c:pt>
                <c:pt idx="49355">
                  <c:v>1.00098</c:v>
                </c:pt>
                <c:pt idx="49356">
                  <c:v>1.01807</c:v>
                </c:pt>
                <c:pt idx="49357">
                  <c:v>1.01807</c:v>
                </c:pt>
                <c:pt idx="49358">
                  <c:v>1.02051</c:v>
                </c:pt>
                <c:pt idx="49359">
                  <c:v>1.00098</c:v>
                </c:pt>
                <c:pt idx="49360">
                  <c:v>1.0351600000000001</c:v>
                </c:pt>
                <c:pt idx="49361">
                  <c:v>1.0400400000000001</c:v>
                </c:pt>
                <c:pt idx="49362">
                  <c:v>1.0351600000000001</c:v>
                </c:pt>
                <c:pt idx="49363">
                  <c:v>1.0424800000000001</c:v>
                </c:pt>
                <c:pt idx="49364">
                  <c:v>1.03027</c:v>
                </c:pt>
                <c:pt idx="49365">
                  <c:v>1.03271</c:v>
                </c:pt>
                <c:pt idx="49366">
                  <c:v>1.02295</c:v>
                </c:pt>
                <c:pt idx="49367">
                  <c:v>1.02783</c:v>
                </c:pt>
                <c:pt idx="49368">
                  <c:v>1.02539</c:v>
                </c:pt>
                <c:pt idx="49369">
                  <c:v>0.99853499999999995</c:v>
                </c:pt>
                <c:pt idx="49370">
                  <c:v>1.00098</c:v>
                </c:pt>
                <c:pt idx="49371">
                  <c:v>0.98877000000000004</c:v>
                </c:pt>
                <c:pt idx="49372">
                  <c:v>0.95459000000000005</c:v>
                </c:pt>
                <c:pt idx="49373">
                  <c:v>0.97167999999999999</c:v>
                </c:pt>
                <c:pt idx="49374">
                  <c:v>0.9375</c:v>
                </c:pt>
                <c:pt idx="49375">
                  <c:v>0.93994100000000003</c:v>
                </c:pt>
                <c:pt idx="49376">
                  <c:v>0.92285200000000001</c:v>
                </c:pt>
                <c:pt idx="49377">
                  <c:v>0.90576199999999996</c:v>
                </c:pt>
                <c:pt idx="49378">
                  <c:v>0.89355499999999999</c:v>
                </c:pt>
                <c:pt idx="49379">
                  <c:v>0.87402299999999999</c:v>
                </c:pt>
                <c:pt idx="49380">
                  <c:v>0.866699</c:v>
                </c:pt>
                <c:pt idx="49381">
                  <c:v>0.85693399999999997</c:v>
                </c:pt>
                <c:pt idx="49382">
                  <c:v>0.82519500000000001</c:v>
                </c:pt>
                <c:pt idx="49383">
                  <c:v>0.80078099999999997</c:v>
                </c:pt>
                <c:pt idx="49384">
                  <c:v>0.77636700000000003</c:v>
                </c:pt>
                <c:pt idx="49385">
                  <c:v>0.76171900000000003</c:v>
                </c:pt>
                <c:pt idx="49386">
                  <c:v>0.72753900000000005</c:v>
                </c:pt>
                <c:pt idx="49387">
                  <c:v>0.695801</c:v>
                </c:pt>
                <c:pt idx="49388">
                  <c:v>0.68847700000000001</c:v>
                </c:pt>
                <c:pt idx="49389">
                  <c:v>0.66894500000000001</c:v>
                </c:pt>
                <c:pt idx="49390">
                  <c:v>0.63476600000000005</c:v>
                </c:pt>
                <c:pt idx="49391">
                  <c:v>0.61523399999999995</c:v>
                </c:pt>
                <c:pt idx="49392">
                  <c:v>0.57861300000000004</c:v>
                </c:pt>
                <c:pt idx="49393">
                  <c:v>0.55664100000000005</c:v>
                </c:pt>
                <c:pt idx="49394">
                  <c:v>0.53222700000000001</c:v>
                </c:pt>
                <c:pt idx="49395">
                  <c:v>0.50781200000000004</c:v>
                </c:pt>
                <c:pt idx="49396">
                  <c:v>0.47119100000000003</c:v>
                </c:pt>
                <c:pt idx="49397">
                  <c:v>0.44433600000000001</c:v>
                </c:pt>
                <c:pt idx="49398">
                  <c:v>0.41259800000000002</c:v>
                </c:pt>
                <c:pt idx="49399">
                  <c:v>0.38574199999999997</c:v>
                </c:pt>
                <c:pt idx="49400">
                  <c:v>0.36621100000000001</c:v>
                </c:pt>
                <c:pt idx="49401">
                  <c:v>0.319824</c:v>
                </c:pt>
                <c:pt idx="49402">
                  <c:v>0.33203100000000002</c:v>
                </c:pt>
                <c:pt idx="49403">
                  <c:v>0.27099600000000001</c:v>
                </c:pt>
                <c:pt idx="49404">
                  <c:v>0.236816</c:v>
                </c:pt>
                <c:pt idx="49405">
                  <c:v>0.20507800000000001</c:v>
                </c:pt>
                <c:pt idx="49406">
                  <c:v>0.163574</c:v>
                </c:pt>
                <c:pt idx="49407">
                  <c:v>0.13427700000000001</c:v>
                </c:pt>
                <c:pt idx="49408">
                  <c:v>9.7656199999999999E-2</c:v>
                </c:pt>
                <c:pt idx="49409">
                  <c:v>7.5683600000000004E-2</c:v>
                </c:pt>
                <c:pt idx="49410">
                  <c:v>3.6621099999999997E-2</c:v>
                </c:pt>
                <c:pt idx="49411">
                  <c:v>9.7656199999999992E-3</c:v>
                </c:pt>
                <c:pt idx="49412">
                  <c:v>-2.9296900000000001E-2</c:v>
                </c:pt>
                <c:pt idx="49413">
                  <c:v>-4.1503900000000003E-2</c:v>
                </c:pt>
                <c:pt idx="49414">
                  <c:v>-8.0566399999999996E-2</c:v>
                </c:pt>
                <c:pt idx="49415">
                  <c:v>-8.5449200000000003E-2</c:v>
                </c:pt>
                <c:pt idx="49416">
                  <c:v>-0.144043</c:v>
                </c:pt>
                <c:pt idx="49417">
                  <c:v>-0.18310499999999999</c:v>
                </c:pt>
                <c:pt idx="49418">
                  <c:v>-0.20507800000000001</c:v>
                </c:pt>
                <c:pt idx="49419">
                  <c:v>-0.236816</c:v>
                </c:pt>
                <c:pt idx="49420">
                  <c:v>-0.28320299999999998</c:v>
                </c:pt>
                <c:pt idx="49421">
                  <c:v>-0.30761699999999997</c:v>
                </c:pt>
                <c:pt idx="49422">
                  <c:v>-0.34423799999999999</c:v>
                </c:pt>
                <c:pt idx="49423">
                  <c:v>-0.36865199999999998</c:v>
                </c:pt>
                <c:pt idx="49424">
                  <c:v>-0.39306600000000003</c:v>
                </c:pt>
                <c:pt idx="49425">
                  <c:v>-0.42968800000000001</c:v>
                </c:pt>
                <c:pt idx="49426">
                  <c:v>-0.44921899999999998</c:v>
                </c:pt>
                <c:pt idx="49427">
                  <c:v>-0.49316399999999999</c:v>
                </c:pt>
                <c:pt idx="49428">
                  <c:v>-0.50537100000000001</c:v>
                </c:pt>
                <c:pt idx="49429">
                  <c:v>-0.54199200000000003</c:v>
                </c:pt>
                <c:pt idx="49430">
                  <c:v>-0.57617200000000002</c:v>
                </c:pt>
                <c:pt idx="49431">
                  <c:v>-0.60302699999999998</c:v>
                </c:pt>
                <c:pt idx="49432">
                  <c:v>-0.617676</c:v>
                </c:pt>
                <c:pt idx="49433">
                  <c:v>-0.63964799999999999</c:v>
                </c:pt>
                <c:pt idx="49434">
                  <c:v>-0.66894500000000001</c:v>
                </c:pt>
                <c:pt idx="49435">
                  <c:v>-0.69335899999999995</c:v>
                </c:pt>
                <c:pt idx="49436">
                  <c:v>-0.71777299999999999</c:v>
                </c:pt>
                <c:pt idx="49437">
                  <c:v>-0.72265599999999997</c:v>
                </c:pt>
                <c:pt idx="49438">
                  <c:v>-0.75195299999999998</c:v>
                </c:pt>
                <c:pt idx="49439">
                  <c:v>-0.78369100000000003</c:v>
                </c:pt>
                <c:pt idx="49440">
                  <c:v>-0.79589799999999999</c:v>
                </c:pt>
                <c:pt idx="49441">
                  <c:v>-0.79834000000000005</c:v>
                </c:pt>
                <c:pt idx="49442">
                  <c:v>-0.83984400000000003</c:v>
                </c:pt>
                <c:pt idx="49443">
                  <c:v>-0.84960899999999995</c:v>
                </c:pt>
                <c:pt idx="49444">
                  <c:v>-0.85693399999999997</c:v>
                </c:pt>
                <c:pt idx="49445">
                  <c:v>-0.87646500000000005</c:v>
                </c:pt>
                <c:pt idx="49446">
                  <c:v>-0.88867200000000002</c:v>
                </c:pt>
                <c:pt idx="49447">
                  <c:v>-0.90332000000000001</c:v>
                </c:pt>
                <c:pt idx="49448">
                  <c:v>-0.91552699999999998</c:v>
                </c:pt>
                <c:pt idx="49449">
                  <c:v>-0.93505899999999997</c:v>
                </c:pt>
                <c:pt idx="49450">
                  <c:v>-0.93261700000000003</c:v>
                </c:pt>
                <c:pt idx="49451">
                  <c:v>-0.95214799999999999</c:v>
                </c:pt>
                <c:pt idx="49452">
                  <c:v>-0.95703099999999997</c:v>
                </c:pt>
                <c:pt idx="49453">
                  <c:v>-0.95459000000000005</c:v>
                </c:pt>
                <c:pt idx="49454">
                  <c:v>-0.95947300000000002</c:v>
                </c:pt>
                <c:pt idx="49455">
                  <c:v>-0.96435499999999996</c:v>
                </c:pt>
                <c:pt idx="49456">
                  <c:v>-0.95214799999999999</c:v>
                </c:pt>
                <c:pt idx="49457">
                  <c:v>-0.96191400000000005</c:v>
                </c:pt>
                <c:pt idx="49458">
                  <c:v>-0.95214799999999999</c:v>
                </c:pt>
                <c:pt idx="49459">
                  <c:v>-0.97167999999999999</c:v>
                </c:pt>
                <c:pt idx="49460">
                  <c:v>-0.95703099999999997</c:v>
                </c:pt>
                <c:pt idx="49461">
                  <c:v>-0.95703099999999997</c:v>
                </c:pt>
                <c:pt idx="49462">
                  <c:v>-0.95703099999999997</c:v>
                </c:pt>
                <c:pt idx="49463">
                  <c:v>-0.944824</c:v>
                </c:pt>
                <c:pt idx="49464">
                  <c:v>-0.944824</c:v>
                </c:pt>
                <c:pt idx="49465">
                  <c:v>-0.91796900000000003</c:v>
                </c:pt>
                <c:pt idx="49466">
                  <c:v>-0.91796900000000003</c:v>
                </c:pt>
                <c:pt idx="49467">
                  <c:v>-0.91552699999999998</c:v>
                </c:pt>
                <c:pt idx="49468">
                  <c:v>-0.89599600000000001</c:v>
                </c:pt>
                <c:pt idx="49469">
                  <c:v>-0.86914100000000005</c:v>
                </c:pt>
                <c:pt idx="49470">
                  <c:v>-0.88378900000000005</c:v>
                </c:pt>
                <c:pt idx="49471">
                  <c:v>-0.86181600000000003</c:v>
                </c:pt>
                <c:pt idx="49472">
                  <c:v>-0.852051</c:v>
                </c:pt>
                <c:pt idx="49473">
                  <c:v>-0.83252000000000004</c:v>
                </c:pt>
                <c:pt idx="49474">
                  <c:v>-0.80566400000000005</c:v>
                </c:pt>
                <c:pt idx="49475">
                  <c:v>-0.79834000000000005</c:v>
                </c:pt>
                <c:pt idx="49476">
                  <c:v>-0.77636700000000003</c:v>
                </c:pt>
                <c:pt idx="49477">
                  <c:v>-0.75683599999999995</c:v>
                </c:pt>
                <c:pt idx="49478">
                  <c:v>-0.72997999999999996</c:v>
                </c:pt>
                <c:pt idx="49479">
                  <c:v>-0.70068399999999997</c:v>
                </c:pt>
                <c:pt idx="49480">
                  <c:v>-0.67627000000000004</c:v>
                </c:pt>
                <c:pt idx="49481">
                  <c:v>-0.65917999999999999</c:v>
                </c:pt>
                <c:pt idx="49482">
                  <c:v>-0.65185499999999996</c:v>
                </c:pt>
                <c:pt idx="49483">
                  <c:v>-0.61035200000000001</c:v>
                </c:pt>
                <c:pt idx="49484">
                  <c:v>-0.59814500000000004</c:v>
                </c:pt>
                <c:pt idx="49485">
                  <c:v>-0.57128900000000005</c:v>
                </c:pt>
                <c:pt idx="49486">
                  <c:v>-0.539551</c:v>
                </c:pt>
                <c:pt idx="49487">
                  <c:v>-0.51025399999999999</c:v>
                </c:pt>
                <c:pt idx="49488">
                  <c:v>-0.47119100000000003</c:v>
                </c:pt>
                <c:pt idx="49489">
                  <c:v>-0.44921899999999998</c:v>
                </c:pt>
                <c:pt idx="49490">
                  <c:v>-0.42480499999999999</c:v>
                </c:pt>
                <c:pt idx="49491">
                  <c:v>-0.397949</c:v>
                </c:pt>
                <c:pt idx="49492">
                  <c:v>-0.34667999999999999</c:v>
                </c:pt>
                <c:pt idx="49493">
                  <c:v>-0.319824</c:v>
                </c:pt>
                <c:pt idx="49494">
                  <c:v>-0.29541000000000001</c:v>
                </c:pt>
                <c:pt idx="49495">
                  <c:v>-0.27343800000000001</c:v>
                </c:pt>
                <c:pt idx="49496">
                  <c:v>-0.21728500000000001</c:v>
                </c:pt>
                <c:pt idx="49497">
                  <c:v>-0.18310499999999999</c:v>
                </c:pt>
                <c:pt idx="49498">
                  <c:v>-0.168457</c:v>
                </c:pt>
                <c:pt idx="49499">
                  <c:v>-0.13916000000000001</c:v>
                </c:pt>
                <c:pt idx="49500">
                  <c:v>-0.10498</c:v>
                </c:pt>
                <c:pt idx="49501">
                  <c:v>-6.1035199999999998E-2</c:v>
                </c:pt>
                <c:pt idx="49502">
                  <c:v>-2.6855500000000001E-2</c:v>
                </c:pt>
                <c:pt idx="49503">
                  <c:v>-7.3242200000000002E-3</c:v>
                </c:pt>
                <c:pt idx="49504">
                  <c:v>3.6621099999999997E-2</c:v>
                </c:pt>
                <c:pt idx="49505">
                  <c:v>5.1269500000000003E-2</c:v>
                </c:pt>
                <c:pt idx="49506">
                  <c:v>9.2773400000000006E-2</c:v>
                </c:pt>
                <c:pt idx="49507">
                  <c:v>0.12695300000000001</c:v>
                </c:pt>
                <c:pt idx="49508">
                  <c:v>0.168457</c:v>
                </c:pt>
                <c:pt idx="49509">
                  <c:v>0.20019500000000001</c:v>
                </c:pt>
                <c:pt idx="49510">
                  <c:v>0.30029299999999998</c:v>
                </c:pt>
                <c:pt idx="49511">
                  <c:v>0.26367200000000002</c:v>
                </c:pt>
                <c:pt idx="49512">
                  <c:v>0.29541000000000001</c:v>
                </c:pt>
                <c:pt idx="49513">
                  <c:v>0.32470700000000002</c:v>
                </c:pt>
                <c:pt idx="49514">
                  <c:v>0.34667999999999999</c:v>
                </c:pt>
                <c:pt idx="49515">
                  <c:v>0.37841799999999998</c:v>
                </c:pt>
                <c:pt idx="49516">
                  <c:v>0.42724600000000001</c:v>
                </c:pt>
                <c:pt idx="49517">
                  <c:v>0.44433600000000001</c:v>
                </c:pt>
                <c:pt idx="49518">
                  <c:v>0.48339799999999999</c:v>
                </c:pt>
                <c:pt idx="49519">
                  <c:v>0.50537100000000001</c:v>
                </c:pt>
                <c:pt idx="49520">
                  <c:v>0.539551</c:v>
                </c:pt>
                <c:pt idx="49521">
                  <c:v>0.56884800000000002</c:v>
                </c:pt>
                <c:pt idx="49522">
                  <c:v>0.59570299999999998</c:v>
                </c:pt>
                <c:pt idx="49523">
                  <c:v>0.66162100000000001</c:v>
                </c:pt>
                <c:pt idx="49524">
                  <c:v>0.64453099999999997</c:v>
                </c:pt>
                <c:pt idx="49525">
                  <c:v>0.67871099999999995</c:v>
                </c:pt>
                <c:pt idx="49526">
                  <c:v>0.68603499999999995</c:v>
                </c:pt>
                <c:pt idx="49527">
                  <c:v>0.72265599999999997</c:v>
                </c:pt>
                <c:pt idx="49528">
                  <c:v>0.75927699999999998</c:v>
                </c:pt>
                <c:pt idx="49529">
                  <c:v>0.773926</c:v>
                </c:pt>
                <c:pt idx="49530">
                  <c:v>0.79345699999999997</c:v>
                </c:pt>
                <c:pt idx="49531">
                  <c:v>0.80322300000000002</c:v>
                </c:pt>
                <c:pt idx="49532">
                  <c:v>0.83740199999999998</c:v>
                </c:pt>
                <c:pt idx="49533">
                  <c:v>0.86181600000000003</c:v>
                </c:pt>
                <c:pt idx="49534">
                  <c:v>0.88134800000000002</c:v>
                </c:pt>
                <c:pt idx="49535">
                  <c:v>0.89355499999999999</c:v>
                </c:pt>
                <c:pt idx="49536">
                  <c:v>0.90332000000000001</c:v>
                </c:pt>
                <c:pt idx="49537">
                  <c:v>0.92529300000000003</c:v>
                </c:pt>
                <c:pt idx="49538">
                  <c:v>0.9375</c:v>
                </c:pt>
                <c:pt idx="49539">
                  <c:v>0.95947300000000002</c:v>
                </c:pt>
                <c:pt idx="49540">
                  <c:v>0.97656200000000004</c:v>
                </c:pt>
                <c:pt idx="49541">
                  <c:v>0.97167999999999999</c:v>
                </c:pt>
                <c:pt idx="49542">
                  <c:v>1.00586</c:v>
                </c:pt>
                <c:pt idx="49543">
                  <c:v>1.0083</c:v>
                </c:pt>
                <c:pt idx="49544">
                  <c:v>1.01318</c:v>
                </c:pt>
                <c:pt idx="49545">
                  <c:v>1.01562</c:v>
                </c:pt>
                <c:pt idx="49546">
                  <c:v>1.03027</c:v>
                </c:pt>
                <c:pt idx="49547">
                  <c:v>1.0400400000000001</c:v>
                </c:pt>
                <c:pt idx="49548">
                  <c:v>1.03027</c:v>
                </c:pt>
                <c:pt idx="49549">
                  <c:v>1.0498000000000001</c:v>
                </c:pt>
                <c:pt idx="49550">
                  <c:v>1.0473600000000001</c:v>
                </c:pt>
                <c:pt idx="49551">
                  <c:v>1.0424800000000001</c:v>
                </c:pt>
                <c:pt idx="49552">
                  <c:v>1.0522499999999999</c:v>
                </c:pt>
                <c:pt idx="49553">
                  <c:v>1.09863</c:v>
                </c:pt>
                <c:pt idx="49554">
                  <c:v>1.0400400000000001</c:v>
                </c:pt>
                <c:pt idx="49555">
                  <c:v>1.0473600000000001</c:v>
                </c:pt>
                <c:pt idx="49556">
                  <c:v>1.0449200000000001</c:v>
                </c:pt>
                <c:pt idx="49557">
                  <c:v>1.0522499999999999</c:v>
                </c:pt>
                <c:pt idx="49558">
                  <c:v>1.03271</c:v>
                </c:pt>
                <c:pt idx="49559">
                  <c:v>1.02539</c:v>
                </c:pt>
                <c:pt idx="49560">
                  <c:v>1.00586</c:v>
                </c:pt>
                <c:pt idx="49561">
                  <c:v>1.01562</c:v>
                </c:pt>
                <c:pt idx="49562">
                  <c:v>0.96923800000000004</c:v>
                </c:pt>
                <c:pt idx="49563">
                  <c:v>0.99121099999999995</c:v>
                </c:pt>
                <c:pt idx="49564">
                  <c:v>0.97656200000000004</c:v>
                </c:pt>
                <c:pt idx="49565">
                  <c:v>0.95947300000000002</c:v>
                </c:pt>
                <c:pt idx="49566">
                  <c:v>0.95703099999999997</c:v>
                </c:pt>
                <c:pt idx="49567">
                  <c:v>0.92529300000000003</c:v>
                </c:pt>
                <c:pt idx="49568">
                  <c:v>0.93994100000000003</c:v>
                </c:pt>
                <c:pt idx="49569">
                  <c:v>0.90087899999999999</c:v>
                </c:pt>
                <c:pt idx="49570">
                  <c:v>0.88378900000000005</c:v>
                </c:pt>
                <c:pt idx="49571">
                  <c:v>0.87890599999999997</c:v>
                </c:pt>
                <c:pt idx="49572">
                  <c:v>0.866699</c:v>
                </c:pt>
                <c:pt idx="49573">
                  <c:v>0.82031200000000004</c:v>
                </c:pt>
                <c:pt idx="49574">
                  <c:v>0.80322300000000002</c:v>
                </c:pt>
                <c:pt idx="49575">
                  <c:v>0.79834000000000005</c:v>
                </c:pt>
                <c:pt idx="49576">
                  <c:v>0.76415999999999995</c:v>
                </c:pt>
                <c:pt idx="49577">
                  <c:v>0.74462899999999999</c:v>
                </c:pt>
                <c:pt idx="49578">
                  <c:v>0.710449</c:v>
                </c:pt>
                <c:pt idx="49579">
                  <c:v>0.67382799999999998</c:v>
                </c:pt>
                <c:pt idx="49580">
                  <c:v>0.66406200000000004</c:v>
                </c:pt>
                <c:pt idx="49581">
                  <c:v>0.64453099999999997</c:v>
                </c:pt>
                <c:pt idx="49582">
                  <c:v>0.60546900000000003</c:v>
                </c:pt>
                <c:pt idx="49583">
                  <c:v>0.57372999999999996</c:v>
                </c:pt>
                <c:pt idx="49584">
                  <c:v>0.57372999999999996</c:v>
                </c:pt>
                <c:pt idx="49585">
                  <c:v>0.539551</c:v>
                </c:pt>
                <c:pt idx="49586">
                  <c:v>0.50781200000000004</c:v>
                </c:pt>
                <c:pt idx="49587">
                  <c:v>0.476074</c:v>
                </c:pt>
                <c:pt idx="49588">
                  <c:v>0.43945299999999998</c:v>
                </c:pt>
                <c:pt idx="49589">
                  <c:v>0.41259800000000002</c:v>
                </c:pt>
                <c:pt idx="49590">
                  <c:v>0.35888700000000001</c:v>
                </c:pt>
                <c:pt idx="49591">
                  <c:v>0.36865199999999998</c:v>
                </c:pt>
                <c:pt idx="49592">
                  <c:v>0.31494100000000003</c:v>
                </c:pt>
                <c:pt idx="49593">
                  <c:v>0.29052699999999998</c:v>
                </c:pt>
                <c:pt idx="49594">
                  <c:v>0.26367200000000002</c:v>
                </c:pt>
                <c:pt idx="49595">
                  <c:v>0.222168</c:v>
                </c:pt>
                <c:pt idx="49596">
                  <c:v>0.20996100000000001</c:v>
                </c:pt>
                <c:pt idx="49597">
                  <c:v>0.163574</c:v>
                </c:pt>
                <c:pt idx="49598">
                  <c:v>0.12695300000000001</c:v>
                </c:pt>
                <c:pt idx="49599">
                  <c:v>9.7656199999999999E-2</c:v>
                </c:pt>
                <c:pt idx="49600">
                  <c:v>7.0800799999999997E-2</c:v>
                </c:pt>
                <c:pt idx="49601">
                  <c:v>1.4648400000000001E-2</c:v>
                </c:pt>
                <c:pt idx="49602">
                  <c:v>-2.4414100000000002E-3</c:v>
                </c:pt>
                <c:pt idx="49603">
                  <c:v>-7.3242200000000002E-3</c:v>
                </c:pt>
                <c:pt idx="49604">
                  <c:v>-5.6152300000000002E-2</c:v>
                </c:pt>
                <c:pt idx="49605">
                  <c:v>-7.8125E-2</c:v>
                </c:pt>
                <c:pt idx="49606">
                  <c:v>-0.12695300000000001</c:v>
                </c:pt>
                <c:pt idx="49607">
                  <c:v>-0.163574</c:v>
                </c:pt>
                <c:pt idx="49608">
                  <c:v>-0.19042999999999999</c:v>
                </c:pt>
                <c:pt idx="49609">
                  <c:v>-0.222168</c:v>
                </c:pt>
                <c:pt idx="49610">
                  <c:v>-0.25146499999999999</c:v>
                </c:pt>
                <c:pt idx="49611">
                  <c:v>-0.28320299999999998</c:v>
                </c:pt>
                <c:pt idx="49612">
                  <c:v>-0.31738300000000003</c:v>
                </c:pt>
                <c:pt idx="49613">
                  <c:v>-0.35156199999999999</c:v>
                </c:pt>
                <c:pt idx="49614">
                  <c:v>-0.380859</c:v>
                </c:pt>
                <c:pt idx="49615">
                  <c:v>-0.400391</c:v>
                </c:pt>
                <c:pt idx="49616">
                  <c:v>-0.43457000000000001</c:v>
                </c:pt>
                <c:pt idx="49617">
                  <c:v>-0.476074</c:v>
                </c:pt>
                <c:pt idx="49618">
                  <c:v>-0.48095700000000002</c:v>
                </c:pt>
                <c:pt idx="49619">
                  <c:v>-0.51269500000000001</c:v>
                </c:pt>
                <c:pt idx="49620">
                  <c:v>-0.546875</c:v>
                </c:pt>
                <c:pt idx="49621">
                  <c:v>-0.57372999999999996</c:v>
                </c:pt>
                <c:pt idx="49622">
                  <c:v>-0.59814500000000004</c:v>
                </c:pt>
                <c:pt idx="49623">
                  <c:v>-0.62011700000000003</c:v>
                </c:pt>
                <c:pt idx="49624">
                  <c:v>-0.65429700000000002</c:v>
                </c:pt>
                <c:pt idx="49625">
                  <c:v>-0.66894500000000001</c:v>
                </c:pt>
                <c:pt idx="49626">
                  <c:v>-0.69824200000000003</c:v>
                </c:pt>
                <c:pt idx="49627">
                  <c:v>-0.72509800000000002</c:v>
                </c:pt>
                <c:pt idx="49628">
                  <c:v>-0.74462899999999999</c:v>
                </c:pt>
                <c:pt idx="49629">
                  <c:v>-0.77148399999999995</c:v>
                </c:pt>
                <c:pt idx="49630">
                  <c:v>-0.77880899999999997</c:v>
                </c:pt>
                <c:pt idx="49631">
                  <c:v>-0.82275399999999999</c:v>
                </c:pt>
                <c:pt idx="49632">
                  <c:v>-0.82031200000000004</c:v>
                </c:pt>
                <c:pt idx="49633">
                  <c:v>-0.83007799999999998</c:v>
                </c:pt>
                <c:pt idx="49634">
                  <c:v>-0.85449200000000003</c:v>
                </c:pt>
                <c:pt idx="49635">
                  <c:v>-0.86425799999999997</c:v>
                </c:pt>
                <c:pt idx="49636">
                  <c:v>-0.88622999999999996</c:v>
                </c:pt>
                <c:pt idx="49637">
                  <c:v>-0.89843799999999996</c:v>
                </c:pt>
                <c:pt idx="49638">
                  <c:v>-0.90820299999999998</c:v>
                </c:pt>
                <c:pt idx="49639">
                  <c:v>-0.91796900000000003</c:v>
                </c:pt>
                <c:pt idx="49640">
                  <c:v>-0.9375</c:v>
                </c:pt>
                <c:pt idx="49641">
                  <c:v>-0.930176</c:v>
                </c:pt>
                <c:pt idx="49642">
                  <c:v>-0.94238299999999997</c:v>
                </c:pt>
                <c:pt idx="49643">
                  <c:v>-0.944824</c:v>
                </c:pt>
                <c:pt idx="49644">
                  <c:v>-0.95947300000000002</c:v>
                </c:pt>
                <c:pt idx="49645">
                  <c:v>-0.97412100000000001</c:v>
                </c:pt>
                <c:pt idx="49646">
                  <c:v>-0.95703099999999997</c:v>
                </c:pt>
                <c:pt idx="49647">
                  <c:v>-0.96923800000000004</c:v>
                </c:pt>
                <c:pt idx="49648">
                  <c:v>-0.96191400000000005</c:v>
                </c:pt>
                <c:pt idx="49649">
                  <c:v>-0.96679700000000002</c:v>
                </c:pt>
                <c:pt idx="49650">
                  <c:v>-0.95459000000000005</c:v>
                </c:pt>
                <c:pt idx="49651">
                  <c:v>-0.95214799999999999</c:v>
                </c:pt>
                <c:pt idx="49652">
                  <c:v>-0.95703099999999997</c:v>
                </c:pt>
                <c:pt idx="49653">
                  <c:v>-0.94970699999999997</c:v>
                </c:pt>
                <c:pt idx="49654">
                  <c:v>-0.93994100000000003</c:v>
                </c:pt>
                <c:pt idx="49655">
                  <c:v>-0.930176</c:v>
                </c:pt>
                <c:pt idx="49656">
                  <c:v>-0.92285200000000001</c:v>
                </c:pt>
                <c:pt idx="49657">
                  <c:v>-0.92285200000000001</c:v>
                </c:pt>
                <c:pt idx="49658">
                  <c:v>-0.90576199999999996</c:v>
                </c:pt>
                <c:pt idx="49659">
                  <c:v>-0.91064500000000004</c:v>
                </c:pt>
                <c:pt idx="49660">
                  <c:v>-0.87646500000000005</c:v>
                </c:pt>
                <c:pt idx="49661">
                  <c:v>-0.86914100000000005</c:v>
                </c:pt>
                <c:pt idx="49662">
                  <c:v>-0.866699</c:v>
                </c:pt>
                <c:pt idx="49663">
                  <c:v>-0.83496099999999995</c:v>
                </c:pt>
                <c:pt idx="49664">
                  <c:v>-0.83007799999999998</c:v>
                </c:pt>
                <c:pt idx="49665">
                  <c:v>-0.79589799999999999</c:v>
                </c:pt>
                <c:pt idx="49666">
                  <c:v>-0.78369100000000003</c:v>
                </c:pt>
                <c:pt idx="49667">
                  <c:v>-0.77636700000000003</c:v>
                </c:pt>
                <c:pt idx="49668">
                  <c:v>-0.74707000000000001</c:v>
                </c:pt>
                <c:pt idx="49669">
                  <c:v>-0.72509800000000002</c:v>
                </c:pt>
                <c:pt idx="49670">
                  <c:v>-0.70068399999999997</c:v>
                </c:pt>
                <c:pt idx="49671">
                  <c:v>-0.67382799999999998</c:v>
                </c:pt>
                <c:pt idx="49672">
                  <c:v>-0.65673800000000004</c:v>
                </c:pt>
                <c:pt idx="49673">
                  <c:v>-0.617676</c:v>
                </c:pt>
                <c:pt idx="49674">
                  <c:v>-0.59570299999999998</c:v>
                </c:pt>
                <c:pt idx="49675">
                  <c:v>-0.58349600000000001</c:v>
                </c:pt>
                <c:pt idx="49676">
                  <c:v>-0.54199200000000003</c:v>
                </c:pt>
                <c:pt idx="49677">
                  <c:v>-0.53710899999999995</c:v>
                </c:pt>
                <c:pt idx="49678">
                  <c:v>-0.49316399999999999</c:v>
                </c:pt>
                <c:pt idx="49679">
                  <c:v>-0.48583999999999999</c:v>
                </c:pt>
                <c:pt idx="49680">
                  <c:v>-0.43945299999999998</c:v>
                </c:pt>
                <c:pt idx="49681">
                  <c:v>-0.40771499999999999</c:v>
                </c:pt>
                <c:pt idx="49682">
                  <c:v>-0.36376999999999998</c:v>
                </c:pt>
                <c:pt idx="49683">
                  <c:v>-0.34423799999999999</c:v>
                </c:pt>
                <c:pt idx="49684">
                  <c:v>-0.3125</c:v>
                </c:pt>
                <c:pt idx="49685">
                  <c:v>-0.28564499999999998</c:v>
                </c:pt>
                <c:pt idx="49686">
                  <c:v>-0.25634800000000002</c:v>
                </c:pt>
                <c:pt idx="49687">
                  <c:v>-0.20263700000000001</c:v>
                </c:pt>
                <c:pt idx="49688">
                  <c:v>-0.17822299999999999</c:v>
                </c:pt>
                <c:pt idx="49689">
                  <c:v>-0.163574</c:v>
                </c:pt>
                <c:pt idx="49690">
                  <c:v>-0.107422</c:v>
                </c:pt>
                <c:pt idx="49691">
                  <c:v>-9.2773400000000006E-2</c:v>
                </c:pt>
                <c:pt idx="49692">
                  <c:v>-7.8125E-2</c:v>
                </c:pt>
                <c:pt idx="49693">
                  <c:v>-2.1972700000000001E-2</c:v>
                </c:pt>
                <c:pt idx="49694">
                  <c:v>0</c:v>
                </c:pt>
                <c:pt idx="49695">
                  <c:v>3.41797E-2</c:v>
                </c:pt>
                <c:pt idx="49696">
                  <c:v>5.3710899999999999E-2</c:v>
                </c:pt>
                <c:pt idx="49697">
                  <c:v>0.119629</c:v>
                </c:pt>
                <c:pt idx="49698">
                  <c:v>0.13427700000000001</c:v>
                </c:pt>
                <c:pt idx="49699">
                  <c:v>0.168457</c:v>
                </c:pt>
                <c:pt idx="49700">
                  <c:v>0.18798799999999999</c:v>
                </c:pt>
                <c:pt idx="49701">
                  <c:v>0.241699</c:v>
                </c:pt>
                <c:pt idx="49702">
                  <c:v>0.25634800000000002</c:v>
                </c:pt>
                <c:pt idx="49703">
                  <c:v>0.305176</c:v>
                </c:pt>
                <c:pt idx="49704">
                  <c:v>0.32714799999999999</c:v>
                </c:pt>
                <c:pt idx="49705">
                  <c:v>0.35644500000000001</c:v>
                </c:pt>
                <c:pt idx="49706">
                  <c:v>0.397949</c:v>
                </c:pt>
                <c:pt idx="49707">
                  <c:v>0.42480499999999999</c:v>
                </c:pt>
                <c:pt idx="49708">
                  <c:v>0.44677699999999998</c:v>
                </c:pt>
                <c:pt idx="49709">
                  <c:v>0.48095700000000002</c:v>
                </c:pt>
                <c:pt idx="49710">
                  <c:v>0.51513699999999996</c:v>
                </c:pt>
                <c:pt idx="49711">
                  <c:v>0.554199</c:v>
                </c:pt>
                <c:pt idx="49712">
                  <c:v>0.57128900000000005</c:v>
                </c:pt>
                <c:pt idx="49713">
                  <c:v>0.58349600000000001</c:v>
                </c:pt>
                <c:pt idx="49714">
                  <c:v>0.61279300000000003</c:v>
                </c:pt>
                <c:pt idx="49715">
                  <c:v>0.64941400000000005</c:v>
                </c:pt>
                <c:pt idx="49716">
                  <c:v>0.66650399999999999</c:v>
                </c:pt>
                <c:pt idx="49717">
                  <c:v>0.69335899999999995</c:v>
                </c:pt>
                <c:pt idx="49718">
                  <c:v>0.73730499999999999</c:v>
                </c:pt>
                <c:pt idx="49719">
                  <c:v>0.74462899999999999</c:v>
                </c:pt>
                <c:pt idx="49720">
                  <c:v>0.76171900000000003</c:v>
                </c:pt>
                <c:pt idx="49721">
                  <c:v>0.773926</c:v>
                </c:pt>
                <c:pt idx="49722">
                  <c:v>0.79101600000000005</c:v>
                </c:pt>
                <c:pt idx="49723">
                  <c:v>0.82275399999999999</c:v>
                </c:pt>
                <c:pt idx="49724">
                  <c:v>0.84960899999999995</c:v>
                </c:pt>
                <c:pt idx="49725">
                  <c:v>0.87402299999999999</c:v>
                </c:pt>
                <c:pt idx="49726">
                  <c:v>0.89111300000000004</c:v>
                </c:pt>
                <c:pt idx="49727">
                  <c:v>0.89599600000000001</c:v>
                </c:pt>
                <c:pt idx="49728">
                  <c:v>0.93261700000000003</c:v>
                </c:pt>
                <c:pt idx="49729">
                  <c:v>0.93994100000000003</c:v>
                </c:pt>
                <c:pt idx="49730">
                  <c:v>0.9375</c:v>
                </c:pt>
                <c:pt idx="49731">
                  <c:v>0.95459000000000005</c:v>
                </c:pt>
                <c:pt idx="49732">
                  <c:v>0.97656200000000004</c:v>
                </c:pt>
                <c:pt idx="49733">
                  <c:v>0.97412100000000001</c:v>
                </c:pt>
                <c:pt idx="49734">
                  <c:v>0.99121099999999995</c:v>
                </c:pt>
                <c:pt idx="49735">
                  <c:v>1.00586</c:v>
                </c:pt>
                <c:pt idx="49736">
                  <c:v>1.01562</c:v>
                </c:pt>
                <c:pt idx="49737">
                  <c:v>1.01318</c:v>
                </c:pt>
                <c:pt idx="49738">
                  <c:v>1.01807</c:v>
                </c:pt>
                <c:pt idx="49739">
                  <c:v>1.0083</c:v>
                </c:pt>
                <c:pt idx="49740">
                  <c:v>1.02539</c:v>
                </c:pt>
                <c:pt idx="49741">
                  <c:v>1.0351600000000001</c:v>
                </c:pt>
                <c:pt idx="49742">
                  <c:v>1.02539</c:v>
                </c:pt>
                <c:pt idx="49743">
                  <c:v>1.0424800000000001</c:v>
                </c:pt>
                <c:pt idx="49744">
                  <c:v>1.01807</c:v>
                </c:pt>
                <c:pt idx="49745">
                  <c:v>1.02295</c:v>
                </c:pt>
                <c:pt idx="49746">
                  <c:v>1.01807</c:v>
                </c:pt>
                <c:pt idx="49747">
                  <c:v>1.01318</c:v>
                </c:pt>
                <c:pt idx="49748">
                  <c:v>1.02295</c:v>
                </c:pt>
                <c:pt idx="49749">
                  <c:v>1.01318</c:v>
                </c:pt>
                <c:pt idx="49750">
                  <c:v>1.00098</c:v>
                </c:pt>
                <c:pt idx="49751">
                  <c:v>0.99853499999999995</c:v>
                </c:pt>
                <c:pt idx="49752">
                  <c:v>0.95703099999999997</c:v>
                </c:pt>
                <c:pt idx="49753">
                  <c:v>0.96923800000000004</c:v>
                </c:pt>
                <c:pt idx="49754">
                  <c:v>0.96435499999999996</c:v>
                </c:pt>
                <c:pt idx="49755">
                  <c:v>0.95947300000000002</c:v>
                </c:pt>
                <c:pt idx="49756">
                  <c:v>0.94238299999999997</c:v>
                </c:pt>
                <c:pt idx="49757">
                  <c:v>0.92040999999999995</c:v>
                </c:pt>
                <c:pt idx="49758">
                  <c:v>0.90820299999999998</c:v>
                </c:pt>
                <c:pt idx="49759">
                  <c:v>0.89599600000000001</c:v>
                </c:pt>
                <c:pt idx="49760">
                  <c:v>0.88378900000000005</c:v>
                </c:pt>
                <c:pt idx="49761">
                  <c:v>0.86425799999999997</c:v>
                </c:pt>
                <c:pt idx="49762">
                  <c:v>0.84472700000000001</c:v>
                </c:pt>
                <c:pt idx="49763">
                  <c:v>0.83984400000000003</c:v>
                </c:pt>
                <c:pt idx="49764">
                  <c:v>0.82031200000000004</c:v>
                </c:pt>
                <c:pt idx="49765">
                  <c:v>0.79589799999999999</c:v>
                </c:pt>
                <c:pt idx="49766">
                  <c:v>0.76415999999999995</c:v>
                </c:pt>
                <c:pt idx="49767">
                  <c:v>0.73486300000000004</c:v>
                </c:pt>
                <c:pt idx="49768">
                  <c:v>0.71289100000000005</c:v>
                </c:pt>
                <c:pt idx="49769">
                  <c:v>0.67138699999999996</c:v>
                </c:pt>
                <c:pt idx="49770">
                  <c:v>0.66162100000000001</c:v>
                </c:pt>
                <c:pt idx="49771">
                  <c:v>0.65185499999999996</c:v>
                </c:pt>
                <c:pt idx="49772">
                  <c:v>0.617676</c:v>
                </c:pt>
                <c:pt idx="49773">
                  <c:v>0.60058599999999995</c:v>
                </c:pt>
                <c:pt idx="49774">
                  <c:v>0.56152299999999999</c:v>
                </c:pt>
                <c:pt idx="49775">
                  <c:v>0.53466800000000003</c:v>
                </c:pt>
                <c:pt idx="49776">
                  <c:v>0.51513699999999996</c:v>
                </c:pt>
                <c:pt idx="49777">
                  <c:v>0.49316399999999999</c:v>
                </c:pt>
                <c:pt idx="49778">
                  <c:v>0.45166000000000001</c:v>
                </c:pt>
                <c:pt idx="49779">
                  <c:v>0.42724600000000001</c:v>
                </c:pt>
                <c:pt idx="49780">
                  <c:v>0.383301</c:v>
                </c:pt>
                <c:pt idx="49781">
                  <c:v>0.37841799999999998</c:v>
                </c:pt>
                <c:pt idx="49782">
                  <c:v>0.33691399999999999</c:v>
                </c:pt>
                <c:pt idx="49783">
                  <c:v>0.305176</c:v>
                </c:pt>
                <c:pt idx="49784">
                  <c:v>0.27832000000000001</c:v>
                </c:pt>
                <c:pt idx="49785">
                  <c:v>0.241699</c:v>
                </c:pt>
                <c:pt idx="49786">
                  <c:v>0.222168</c:v>
                </c:pt>
                <c:pt idx="49787">
                  <c:v>0.17333999999999999</c:v>
                </c:pt>
                <c:pt idx="49788">
                  <c:v>0.14160200000000001</c:v>
                </c:pt>
                <c:pt idx="49789">
                  <c:v>0.12207</c:v>
                </c:pt>
                <c:pt idx="49790">
                  <c:v>8.0566399999999996E-2</c:v>
                </c:pt>
                <c:pt idx="49791">
                  <c:v>4.6386700000000003E-2</c:v>
                </c:pt>
                <c:pt idx="49792">
                  <c:v>2.6855500000000001E-2</c:v>
                </c:pt>
                <c:pt idx="49793">
                  <c:v>4.8828099999999996E-3</c:v>
                </c:pt>
                <c:pt idx="49794">
                  <c:v>-4.1503900000000003E-2</c:v>
                </c:pt>
                <c:pt idx="49795">
                  <c:v>-7.5683600000000004E-2</c:v>
                </c:pt>
                <c:pt idx="49796">
                  <c:v>-0.119629</c:v>
                </c:pt>
                <c:pt idx="49797">
                  <c:v>-0.12939500000000001</c:v>
                </c:pt>
                <c:pt idx="49798">
                  <c:v>-0.158691</c:v>
                </c:pt>
                <c:pt idx="49799">
                  <c:v>-0.153809</c:v>
                </c:pt>
                <c:pt idx="49800">
                  <c:v>-0.241699</c:v>
                </c:pt>
                <c:pt idx="49801">
                  <c:v>-0.26855499999999999</c:v>
                </c:pt>
                <c:pt idx="49802">
                  <c:v>-0.29541000000000001</c:v>
                </c:pt>
                <c:pt idx="49803">
                  <c:v>-0.3125</c:v>
                </c:pt>
                <c:pt idx="49804">
                  <c:v>-0.35644500000000001</c:v>
                </c:pt>
                <c:pt idx="49805">
                  <c:v>-0.38818399999999997</c:v>
                </c:pt>
                <c:pt idx="49806">
                  <c:v>-0.40527299999999999</c:v>
                </c:pt>
                <c:pt idx="49807">
                  <c:v>-0.43457000000000001</c:v>
                </c:pt>
                <c:pt idx="49808">
                  <c:v>-0.44677699999999998</c:v>
                </c:pt>
                <c:pt idx="49809">
                  <c:v>-0.49560500000000002</c:v>
                </c:pt>
                <c:pt idx="49810">
                  <c:v>-0.52002000000000004</c:v>
                </c:pt>
                <c:pt idx="49811">
                  <c:v>-0.55908199999999997</c:v>
                </c:pt>
                <c:pt idx="49812">
                  <c:v>-0.57372999999999996</c:v>
                </c:pt>
                <c:pt idx="49813">
                  <c:v>-0.60546900000000003</c:v>
                </c:pt>
                <c:pt idx="49814">
                  <c:v>-0.632324</c:v>
                </c:pt>
                <c:pt idx="49815">
                  <c:v>-0.66650399999999999</c:v>
                </c:pt>
                <c:pt idx="49816">
                  <c:v>-0.68359400000000003</c:v>
                </c:pt>
                <c:pt idx="49817">
                  <c:v>-0.710449</c:v>
                </c:pt>
                <c:pt idx="49818">
                  <c:v>-0.72509800000000002</c:v>
                </c:pt>
                <c:pt idx="49819">
                  <c:v>-0.74951199999999996</c:v>
                </c:pt>
                <c:pt idx="49820">
                  <c:v>-0.76415999999999995</c:v>
                </c:pt>
                <c:pt idx="49821">
                  <c:v>-0.81787100000000001</c:v>
                </c:pt>
                <c:pt idx="49822">
                  <c:v>-0.81298800000000004</c:v>
                </c:pt>
                <c:pt idx="49823">
                  <c:v>-0.80566400000000005</c:v>
                </c:pt>
                <c:pt idx="49824">
                  <c:v>-0.84228499999999995</c:v>
                </c:pt>
                <c:pt idx="49825">
                  <c:v>-0.859375</c:v>
                </c:pt>
                <c:pt idx="49826">
                  <c:v>-0.86181600000000003</c:v>
                </c:pt>
                <c:pt idx="49827">
                  <c:v>-0.88622999999999996</c:v>
                </c:pt>
                <c:pt idx="49828">
                  <c:v>-0.89843799999999996</c:v>
                </c:pt>
                <c:pt idx="49829">
                  <c:v>-0.91064500000000004</c:v>
                </c:pt>
                <c:pt idx="49830">
                  <c:v>-0.93261700000000003</c:v>
                </c:pt>
                <c:pt idx="49831">
                  <c:v>-0.9375</c:v>
                </c:pt>
                <c:pt idx="49832">
                  <c:v>-0.944824</c:v>
                </c:pt>
                <c:pt idx="49833">
                  <c:v>-0.944824</c:v>
                </c:pt>
                <c:pt idx="49834">
                  <c:v>-0.95703099999999997</c:v>
                </c:pt>
                <c:pt idx="49835">
                  <c:v>-0.95214799999999999</c:v>
                </c:pt>
                <c:pt idx="49836">
                  <c:v>-0.95703099999999997</c:v>
                </c:pt>
                <c:pt idx="49837">
                  <c:v>-0.96679700000000002</c:v>
                </c:pt>
                <c:pt idx="49838">
                  <c:v>-0.96679700000000002</c:v>
                </c:pt>
                <c:pt idx="49839">
                  <c:v>-0.96679700000000002</c:v>
                </c:pt>
                <c:pt idx="49840">
                  <c:v>-0.96191400000000005</c:v>
                </c:pt>
                <c:pt idx="49841">
                  <c:v>-0.97167999999999999</c:v>
                </c:pt>
                <c:pt idx="49842">
                  <c:v>-0.95703099999999997</c:v>
                </c:pt>
                <c:pt idx="49843">
                  <c:v>-0.944824</c:v>
                </c:pt>
                <c:pt idx="49844">
                  <c:v>-0.95947300000000002</c:v>
                </c:pt>
                <c:pt idx="49845">
                  <c:v>-0.944824</c:v>
                </c:pt>
                <c:pt idx="49846">
                  <c:v>-0.93261700000000003</c:v>
                </c:pt>
                <c:pt idx="49847">
                  <c:v>-0.93261700000000003</c:v>
                </c:pt>
                <c:pt idx="49848">
                  <c:v>-0.92285200000000001</c:v>
                </c:pt>
                <c:pt idx="49849">
                  <c:v>-0.91796900000000003</c:v>
                </c:pt>
                <c:pt idx="49850">
                  <c:v>-0.89843799999999996</c:v>
                </c:pt>
                <c:pt idx="49851">
                  <c:v>-0.87402299999999999</c:v>
                </c:pt>
                <c:pt idx="49852">
                  <c:v>-0.87646500000000005</c:v>
                </c:pt>
                <c:pt idx="49853">
                  <c:v>-0.84472700000000001</c:v>
                </c:pt>
                <c:pt idx="49854">
                  <c:v>-0.85449200000000003</c:v>
                </c:pt>
                <c:pt idx="49855">
                  <c:v>-0.82031200000000004</c:v>
                </c:pt>
                <c:pt idx="49856">
                  <c:v>-0.81298800000000004</c:v>
                </c:pt>
                <c:pt idx="49857">
                  <c:v>-0.78369100000000003</c:v>
                </c:pt>
                <c:pt idx="49858">
                  <c:v>-0.773926</c:v>
                </c:pt>
                <c:pt idx="49859">
                  <c:v>-0.74462899999999999</c:v>
                </c:pt>
                <c:pt idx="49860">
                  <c:v>-0.70800799999999997</c:v>
                </c:pt>
                <c:pt idx="49861">
                  <c:v>-0.70556600000000003</c:v>
                </c:pt>
                <c:pt idx="49862">
                  <c:v>-0.64453099999999997</c:v>
                </c:pt>
                <c:pt idx="49863">
                  <c:v>-0.64941400000000005</c:v>
                </c:pt>
                <c:pt idx="49864">
                  <c:v>-0.65917999999999999</c:v>
                </c:pt>
                <c:pt idx="49865">
                  <c:v>-0.61279300000000003</c:v>
                </c:pt>
                <c:pt idx="49866">
                  <c:v>-0.57372999999999996</c:v>
                </c:pt>
                <c:pt idx="49867">
                  <c:v>-0.55664100000000005</c:v>
                </c:pt>
                <c:pt idx="49868">
                  <c:v>-0.51513699999999996</c:v>
                </c:pt>
                <c:pt idx="49869">
                  <c:v>-0.49560500000000002</c:v>
                </c:pt>
                <c:pt idx="49870">
                  <c:v>-0.47363300000000003</c:v>
                </c:pt>
                <c:pt idx="49871">
                  <c:v>-0.44189499999999998</c:v>
                </c:pt>
                <c:pt idx="49872">
                  <c:v>-0.41748000000000002</c:v>
                </c:pt>
                <c:pt idx="49873">
                  <c:v>-0.37353500000000001</c:v>
                </c:pt>
                <c:pt idx="49874">
                  <c:v>-0.34912100000000001</c:v>
                </c:pt>
                <c:pt idx="49875">
                  <c:v>-0.322266</c:v>
                </c:pt>
                <c:pt idx="49876">
                  <c:v>-0.28808600000000001</c:v>
                </c:pt>
                <c:pt idx="49877">
                  <c:v>-0.246582</c:v>
                </c:pt>
                <c:pt idx="49878">
                  <c:v>-0.227051</c:v>
                </c:pt>
                <c:pt idx="49879">
                  <c:v>-0.20263700000000001</c:v>
                </c:pt>
                <c:pt idx="49880">
                  <c:v>-0.166016</c:v>
                </c:pt>
                <c:pt idx="49881">
                  <c:v>-0.12207</c:v>
                </c:pt>
                <c:pt idx="49882">
                  <c:v>-0.10498</c:v>
                </c:pt>
                <c:pt idx="49883">
                  <c:v>-7.8125E-2</c:v>
                </c:pt>
                <c:pt idx="49884">
                  <c:v>-2.6855500000000001E-2</c:v>
                </c:pt>
                <c:pt idx="49885">
                  <c:v>0</c:v>
                </c:pt>
                <c:pt idx="49886">
                  <c:v>3.1738299999999997E-2</c:v>
                </c:pt>
                <c:pt idx="49887">
                  <c:v>6.5918000000000004E-2</c:v>
                </c:pt>
                <c:pt idx="49888">
                  <c:v>0.10253900000000001</c:v>
                </c:pt>
                <c:pt idx="49889">
                  <c:v>0.13427700000000001</c:v>
                </c:pt>
                <c:pt idx="49890">
                  <c:v>0.25634800000000002</c:v>
                </c:pt>
                <c:pt idx="49891">
                  <c:v>0.19531200000000001</c:v>
                </c:pt>
                <c:pt idx="49892">
                  <c:v>0.239258</c:v>
                </c:pt>
                <c:pt idx="49893">
                  <c:v>0.26611299999999999</c:v>
                </c:pt>
                <c:pt idx="49894">
                  <c:v>0.29541000000000001</c:v>
                </c:pt>
                <c:pt idx="49895">
                  <c:v>0.32714799999999999</c:v>
                </c:pt>
                <c:pt idx="49896">
                  <c:v>0.36376999999999998</c:v>
                </c:pt>
                <c:pt idx="49897">
                  <c:v>0.40283200000000002</c:v>
                </c:pt>
                <c:pt idx="49898">
                  <c:v>0.42236299999999999</c:v>
                </c:pt>
                <c:pt idx="49899">
                  <c:v>0.45166000000000001</c:v>
                </c:pt>
                <c:pt idx="49900">
                  <c:v>0.478516</c:v>
                </c:pt>
                <c:pt idx="49901">
                  <c:v>0.50292999999999999</c:v>
                </c:pt>
                <c:pt idx="49902">
                  <c:v>0.539551</c:v>
                </c:pt>
                <c:pt idx="49903">
                  <c:v>0.57617200000000002</c:v>
                </c:pt>
                <c:pt idx="49904">
                  <c:v>0.59326199999999996</c:v>
                </c:pt>
                <c:pt idx="49905">
                  <c:v>0.625</c:v>
                </c:pt>
                <c:pt idx="49906">
                  <c:v>0.64941400000000005</c:v>
                </c:pt>
                <c:pt idx="49907">
                  <c:v>0.67627000000000004</c:v>
                </c:pt>
                <c:pt idx="49908">
                  <c:v>0.70800799999999997</c:v>
                </c:pt>
                <c:pt idx="49909">
                  <c:v>0.72997999999999996</c:v>
                </c:pt>
                <c:pt idx="49910">
                  <c:v>0.75683599999999995</c:v>
                </c:pt>
                <c:pt idx="49911">
                  <c:v>0.76904300000000003</c:v>
                </c:pt>
                <c:pt idx="49912">
                  <c:v>0.77636700000000003</c:v>
                </c:pt>
                <c:pt idx="49913">
                  <c:v>0.81787100000000001</c:v>
                </c:pt>
                <c:pt idx="49914">
                  <c:v>0.83007799999999998</c:v>
                </c:pt>
                <c:pt idx="49915">
                  <c:v>0.852051</c:v>
                </c:pt>
                <c:pt idx="49916">
                  <c:v>0.87646500000000005</c:v>
                </c:pt>
                <c:pt idx="49917">
                  <c:v>0.90332000000000001</c:v>
                </c:pt>
                <c:pt idx="49918">
                  <c:v>0.92040999999999995</c:v>
                </c:pt>
                <c:pt idx="49919">
                  <c:v>0.930176</c:v>
                </c:pt>
                <c:pt idx="49920">
                  <c:v>0.93994100000000003</c:v>
                </c:pt>
                <c:pt idx="49921">
                  <c:v>0.94726600000000005</c:v>
                </c:pt>
                <c:pt idx="49922">
                  <c:v>0.95947300000000002</c:v>
                </c:pt>
                <c:pt idx="49923">
                  <c:v>0.98388699999999996</c:v>
                </c:pt>
                <c:pt idx="49924">
                  <c:v>1.01074</c:v>
                </c:pt>
                <c:pt idx="49925">
                  <c:v>1.00586</c:v>
                </c:pt>
                <c:pt idx="49926">
                  <c:v>1.0083</c:v>
                </c:pt>
                <c:pt idx="49927">
                  <c:v>1.02051</c:v>
                </c:pt>
                <c:pt idx="49928">
                  <c:v>1.0376000000000001</c:v>
                </c:pt>
                <c:pt idx="49929">
                  <c:v>1.0376000000000001</c:v>
                </c:pt>
                <c:pt idx="49930">
                  <c:v>1.0376000000000001</c:v>
                </c:pt>
                <c:pt idx="49931">
                  <c:v>0.99365199999999998</c:v>
                </c:pt>
                <c:pt idx="49932">
                  <c:v>1.0473600000000001</c:v>
                </c:pt>
                <c:pt idx="49933">
                  <c:v>1.0424800000000001</c:v>
                </c:pt>
                <c:pt idx="49934">
                  <c:v>1.0473600000000001</c:v>
                </c:pt>
                <c:pt idx="49935">
                  <c:v>1.0473600000000001</c:v>
                </c:pt>
                <c:pt idx="49936">
                  <c:v>1.0498000000000001</c:v>
                </c:pt>
                <c:pt idx="49937">
                  <c:v>1.0498000000000001</c:v>
                </c:pt>
                <c:pt idx="49938">
                  <c:v>1.0449200000000001</c:v>
                </c:pt>
                <c:pt idx="49939">
                  <c:v>1.02783</c:v>
                </c:pt>
                <c:pt idx="49940">
                  <c:v>1.0400400000000001</c:v>
                </c:pt>
                <c:pt idx="49941">
                  <c:v>1.0351600000000001</c:v>
                </c:pt>
                <c:pt idx="49942">
                  <c:v>0.95459000000000005</c:v>
                </c:pt>
                <c:pt idx="49943">
                  <c:v>1.01807</c:v>
                </c:pt>
                <c:pt idx="49944">
                  <c:v>1.0083</c:v>
                </c:pt>
                <c:pt idx="49945">
                  <c:v>0.98877000000000004</c:v>
                </c:pt>
                <c:pt idx="49946">
                  <c:v>0.96191400000000005</c:v>
                </c:pt>
                <c:pt idx="49947">
                  <c:v>0.94726600000000005</c:v>
                </c:pt>
                <c:pt idx="49948">
                  <c:v>0.95947300000000002</c:v>
                </c:pt>
                <c:pt idx="49949">
                  <c:v>0.930176</c:v>
                </c:pt>
                <c:pt idx="49950">
                  <c:v>0.91064500000000004</c:v>
                </c:pt>
                <c:pt idx="49951">
                  <c:v>0.88867200000000002</c:v>
                </c:pt>
                <c:pt idx="49952">
                  <c:v>0.88378900000000005</c:v>
                </c:pt>
                <c:pt idx="49953">
                  <c:v>0.87158199999999997</c:v>
                </c:pt>
                <c:pt idx="49954">
                  <c:v>0.852051</c:v>
                </c:pt>
                <c:pt idx="49955">
                  <c:v>0.83007799999999998</c:v>
                </c:pt>
                <c:pt idx="49956">
                  <c:v>0.80322300000000002</c:v>
                </c:pt>
                <c:pt idx="49957">
                  <c:v>0.78613299999999997</c:v>
                </c:pt>
                <c:pt idx="49958">
                  <c:v>0.74951199999999996</c:v>
                </c:pt>
                <c:pt idx="49959">
                  <c:v>0.71777299999999999</c:v>
                </c:pt>
                <c:pt idx="49960">
                  <c:v>0.72753900000000005</c:v>
                </c:pt>
                <c:pt idx="49961">
                  <c:v>0.69335899999999995</c:v>
                </c:pt>
                <c:pt idx="49962">
                  <c:v>0.65917999999999999</c:v>
                </c:pt>
                <c:pt idx="49963">
                  <c:v>0.63476600000000005</c:v>
                </c:pt>
                <c:pt idx="49964">
                  <c:v>0.60546900000000003</c:v>
                </c:pt>
                <c:pt idx="49965">
                  <c:v>0.57861300000000004</c:v>
                </c:pt>
                <c:pt idx="49966">
                  <c:v>0.554199</c:v>
                </c:pt>
                <c:pt idx="49967">
                  <c:v>0.539551</c:v>
                </c:pt>
                <c:pt idx="49968">
                  <c:v>0.50048800000000004</c:v>
                </c:pt>
                <c:pt idx="49969">
                  <c:v>0.461426</c:v>
                </c:pt>
                <c:pt idx="49970">
                  <c:v>0.43457000000000001</c:v>
                </c:pt>
                <c:pt idx="49971">
                  <c:v>0.41015600000000002</c:v>
                </c:pt>
                <c:pt idx="49972">
                  <c:v>0.36621100000000001</c:v>
                </c:pt>
                <c:pt idx="49973">
                  <c:v>0.35644500000000001</c:v>
                </c:pt>
                <c:pt idx="49974">
                  <c:v>0.31738300000000003</c:v>
                </c:pt>
                <c:pt idx="49975">
                  <c:v>0.29541000000000001</c:v>
                </c:pt>
                <c:pt idx="49976">
                  <c:v>0.25878899999999999</c:v>
                </c:pt>
                <c:pt idx="49977">
                  <c:v>0.236816</c:v>
                </c:pt>
                <c:pt idx="49978">
                  <c:v>0.19775400000000001</c:v>
                </c:pt>
                <c:pt idx="49979">
                  <c:v>0.158691</c:v>
                </c:pt>
                <c:pt idx="49980">
                  <c:v>0.13916000000000001</c:v>
                </c:pt>
                <c:pt idx="49981">
                  <c:v>0.10498</c:v>
                </c:pt>
                <c:pt idx="49982">
                  <c:v>6.1035199999999998E-2</c:v>
                </c:pt>
                <c:pt idx="49983">
                  <c:v>5.8593800000000001E-2</c:v>
                </c:pt>
                <c:pt idx="49984">
                  <c:v>4.8828099999999996E-3</c:v>
                </c:pt>
                <c:pt idx="49985">
                  <c:v>-3.1738299999999997E-2</c:v>
                </c:pt>
                <c:pt idx="49986">
                  <c:v>-5.6152300000000002E-2</c:v>
                </c:pt>
                <c:pt idx="49987">
                  <c:v>-9.2773400000000006E-2</c:v>
                </c:pt>
                <c:pt idx="49988">
                  <c:v>-0.13671900000000001</c:v>
                </c:pt>
                <c:pt idx="49989">
                  <c:v>-0.168457</c:v>
                </c:pt>
                <c:pt idx="49990">
                  <c:v>-0.19042999999999999</c:v>
                </c:pt>
                <c:pt idx="49991">
                  <c:v>-0.21728500000000001</c:v>
                </c:pt>
                <c:pt idx="49992">
                  <c:v>-0.28076200000000001</c:v>
                </c:pt>
                <c:pt idx="49993">
                  <c:v>-0.29296899999999998</c:v>
                </c:pt>
                <c:pt idx="49994">
                  <c:v>-0.32958999999999999</c:v>
                </c:pt>
                <c:pt idx="49995">
                  <c:v>-0.34912100000000001</c:v>
                </c:pt>
                <c:pt idx="49996">
                  <c:v>-0.380859</c:v>
                </c:pt>
                <c:pt idx="49997">
                  <c:v>-0.40771499999999999</c:v>
                </c:pt>
                <c:pt idx="49998">
                  <c:v>-0.42236299999999999</c:v>
                </c:pt>
                <c:pt idx="49999">
                  <c:v>-0.478516</c:v>
                </c:pt>
                <c:pt idx="50000">
                  <c:v>-0.50048800000000004</c:v>
                </c:pt>
                <c:pt idx="50001">
                  <c:v>-0.52734400000000003</c:v>
                </c:pt>
                <c:pt idx="50002">
                  <c:v>-0.55664100000000005</c:v>
                </c:pt>
                <c:pt idx="50003">
                  <c:v>-0.57128900000000005</c:v>
                </c:pt>
                <c:pt idx="50004">
                  <c:v>-0.61523399999999995</c:v>
                </c:pt>
                <c:pt idx="50005">
                  <c:v>-0.61523399999999995</c:v>
                </c:pt>
                <c:pt idx="50006">
                  <c:v>-0.65917999999999999</c:v>
                </c:pt>
                <c:pt idx="50007">
                  <c:v>-0.68847700000000001</c:v>
                </c:pt>
                <c:pt idx="50008">
                  <c:v>-0.69335899999999995</c:v>
                </c:pt>
                <c:pt idx="50009">
                  <c:v>-0.72509800000000002</c:v>
                </c:pt>
                <c:pt idx="50010">
                  <c:v>-0.75439500000000004</c:v>
                </c:pt>
                <c:pt idx="50011">
                  <c:v>-0.79589799999999999</c:v>
                </c:pt>
                <c:pt idx="50012">
                  <c:v>-0.80078099999999997</c:v>
                </c:pt>
                <c:pt idx="50013">
                  <c:v>-0.81542999999999999</c:v>
                </c:pt>
                <c:pt idx="50014">
                  <c:v>-0.83007799999999998</c:v>
                </c:pt>
                <c:pt idx="50015">
                  <c:v>-0.83496099999999995</c:v>
                </c:pt>
                <c:pt idx="50016">
                  <c:v>-0.85449200000000003</c:v>
                </c:pt>
                <c:pt idx="50017">
                  <c:v>-0.88378900000000005</c:v>
                </c:pt>
                <c:pt idx="50018">
                  <c:v>-0.88622999999999996</c:v>
                </c:pt>
                <c:pt idx="50019">
                  <c:v>-0.90332000000000001</c:v>
                </c:pt>
                <c:pt idx="50020">
                  <c:v>-0.90820299999999998</c:v>
                </c:pt>
                <c:pt idx="50021">
                  <c:v>-0.91552699999999998</c:v>
                </c:pt>
                <c:pt idx="50022">
                  <c:v>-0.93994100000000003</c:v>
                </c:pt>
                <c:pt idx="50023">
                  <c:v>-0.93994100000000003</c:v>
                </c:pt>
                <c:pt idx="50024">
                  <c:v>-0.95947300000000002</c:v>
                </c:pt>
                <c:pt idx="50025">
                  <c:v>-0.95214799999999999</c:v>
                </c:pt>
                <c:pt idx="50026">
                  <c:v>-0.96191400000000005</c:v>
                </c:pt>
                <c:pt idx="50027">
                  <c:v>-0.94970699999999997</c:v>
                </c:pt>
                <c:pt idx="50028">
                  <c:v>-0.95947300000000002</c:v>
                </c:pt>
                <c:pt idx="50029">
                  <c:v>-0.97167999999999999</c:v>
                </c:pt>
                <c:pt idx="50030">
                  <c:v>-0.96923800000000004</c:v>
                </c:pt>
                <c:pt idx="50031">
                  <c:v>-0.97167999999999999</c:v>
                </c:pt>
                <c:pt idx="50032">
                  <c:v>-0.96191400000000005</c:v>
                </c:pt>
                <c:pt idx="50033">
                  <c:v>-0.95214799999999999</c:v>
                </c:pt>
                <c:pt idx="50034">
                  <c:v>-0.96191400000000005</c:v>
                </c:pt>
                <c:pt idx="50035">
                  <c:v>-0.95459000000000005</c:v>
                </c:pt>
                <c:pt idx="50036">
                  <c:v>-0.93994100000000003</c:v>
                </c:pt>
                <c:pt idx="50037">
                  <c:v>-0.92529300000000003</c:v>
                </c:pt>
                <c:pt idx="50038">
                  <c:v>-0.92773399999999995</c:v>
                </c:pt>
                <c:pt idx="50039">
                  <c:v>-0.9375</c:v>
                </c:pt>
                <c:pt idx="50040">
                  <c:v>-0.90820299999999998</c:v>
                </c:pt>
                <c:pt idx="50041">
                  <c:v>-0.89355499999999999</c:v>
                </c:pt>
                <c:pt idx="50042">
                  <c:v>-0.89355499999999999</c:v>
                </c:pt>
                <c:pt idx="50043">
                  <c:v>-0.87890599999999997</c:v>
                </c:pt>
                <c:pt idx="50044">
                  <c:v>-0.852051</c:v>
                </c:pt>
                <c:pt idx="50045">
                  <c:v>-0.84228499999999995</c:v>
                </c:pt>
                <c:pt idx="50046">
                  <c:v>-0.82275399999999999</c:v>
                </c:pt>
                <c:pt idx="50047">
                  <c:v>-0.80566400000000005</c:v>
                </c:pt>
                <c:pt idx="50048">
                  <c:v>-0.78369100000000003</c:v>
                </c:pt>
                <c:pt idx="50049">
                  <c:v>-0.76904300000000003</c:v>
                </c:pt>
                <c:pt idx="50050">
                  <c:v>-0.73486300000000004</c:v>
                </c:pt>
                <c:pt idx="50051">
                  <c:v>-0.71289100000000005</c:v>
                </c:pt>
                <c:pt idx="50052">
                  <c:v>-0.67382799999999998</c:v>
                </c:pt>
                <c:pt idx="50053">
                  <c:v>-0.66162100000000001</c:v>
                </c:pt>
                <c:pt idx="50054">
                  <c:v>-0.65429700000000002</c:v>
                </c:pt>
                <c:pt idx="50055">
                  <c:v>-0.625</c:v>
                </c:pt>
                <c:pt idx="50056">
                  <c:v>-0.59814500000000004</c:v>
                </c:pt>
                <c:pt idx="50057">
                  <c:v>-0.57861300000000004</c:v>
                </c:pt>
                <c:pt idx="50058">
                  <c:v>-0.54199200000000003</c:v>
                </c:pt>
                <c:pt idx="50059">
                  <c:v>-0.52246099999999995</c:v>
                </c:pt>
                <c:pt idx="50060">
                  <c:v>-0.49316399999999999</c:v>
                </c:pt>
                <c:pt idx="50061">
                  <c:v>-0.45166000000000001</c:v>
                </c:pt>
                <c:pt idx="50062">
                  <c:v>-0.42724600000000001</c:v>
                </c:pt>
                <c:pt idx="50063">
                  <c:v>-0.380859</c:v>
                </c:pt>
                <c:pt idx="50064">
                  <c:v>-0.36865199999999998</c:v>
                </c:pt>
                <c:pt idx="50065">
                  <c:v>-0.33203100000000002</c:v>
                </c:pt>
                <c:pt idx="50066">
                  <c:v>-0.29541000000000001</c:v>
                </c:pt>
                <c:pt idx="50067">
                  <c:v>-0.27343800000000001</c:v>
                </c:pt>
                <c:pt idx="50068">
                  <c:v>-0.246582</c:v>
                </c:pt>
                <c:pt idx="50069">
                  <c:v>-0.20996100000000001</c:v>
                </c:pt>
                <c:pt idx="50070">
                  <c:v>-0.17333999999999999</c:v>
                </c:pt>
                <c:pt idx="50071">
                  <c:v>-0.144043</c:v>
                </c:pt>
                <c:pt idx="50072">
                  <c:v>-0.109863</c:v>
                </c:pt>
                <c:pt idx="50073">
                  <c:v>-8.3007800000000007E-2</c:v>
                </c:pt>
                <c:pt idx="50074">
                  <c:v>-5.1269500000000003E-2</c:v>
                </c:pt>
                <c:pt idx="50075">
                  <c:v>-1.2207000000000001E-2</c:v>
                </c:pt>
                <c:pt idx="50076">
                  <c:v>2.1972700000000001E-2</c:v>
                </c:pt>
                <c:pt idx="50077">
                  <c:v>3.90625E-2</c:v>
                </c:pt>
                <c:pt idx="50078">
                  <c:v>8.0566399999999996E-2</c:v>
                </c:pt>
                <c:pt idx="50079">
                  <c:v>0.114746</c:v>
                </c:pt>
                <c:pt idx="50080">
                  <c:v>0.144043</c:v>
                </c:pt>
                <c:pt idx="50081">
                  <c:v>0.19531200000000001</c:v>
                </c:pt>
                <c:pt idx="50082">
                  <c:v>0.21728500000000001</c:v>
                </c:pt>
                <c:pt idx="50083">
                  <c:v>0.25634800000000002</c:v>
                </c:pt>
                <c:pt idx="50084">
                  <c:v>0.25878899999999999</c:v>
                </c:pt>
                <c:pt idx="50085">
                  <c:v>0.319824</c:v>
                </c:pt>
                <c:pt idx="50086">
                  <c:v>0.33691399999999999</c:v>
                </c:pt>
                <c:pt idx="50087">
                  <c:v>0.37841799999999998</c:v>
                </c:pt>
                <c:pt idx="50088">
                  <c:v>0.40527299999999999</c:v>
                </c:pt>
                <c:pt idx="50089">
                  <c:v>0.42236299999999999</c:v>
                </c:pt>
                <c:pt idx="50090">
                  <c:v>0.46386699999999997</c:v>
                </c:pt>
                <c:pt idx="50091">
                  <c:v>0.51269500000000001</c:v>
                </c:pt>
                <c:pt idx="50092">
                  <c:v>0.52978499999999995</c:v>
                </c:pt>
                <c:pt idx="50093">
                  <c:v>0.554199</c:v>
                </c:pt>
                <c:pt idx="50094">
                  <c:v>0.57372999999999996</c:v>
                </c:pt>
                <c:pt idx="50095">
                  <c:v>0.60790999999999995</c:v>
                </c:pt>
                <c:pt idx="50096">
                  <c:v>0.62744100000000003</c:v>
                </c:pt>
                <c:pt idx="50097">
                  <c:v>0.66406200000000004</c:v>
                </c:pt>
                <c:pt idx="50098">
                  <c:v>0.68359400000000003</c:v>
                </c:pt>
                <c:pt idx="50099">
                  <c:v>0.70800799999999997</c:v>
                </c:pt>
                <c:pt idx="50100">
                  <c:v>0.72265599999999997</c:v>
                </c:pt>
                <c:pt idx="50101">
                  <c:v>0.76415999999999995</c:v>
                </c:pt>
                <c:pt idx="50102">
                  <c:v>0.78125</c:v>
                </c:pt>
                <c:pt idx="50103">
                  <c:v>0.81298800000000004</c:v>
                </c:pt>
                <c:pt idx="50104">
                  <c:v>0.82519500000000001</c:v>
                </c:pt>
                <c:pt idx="50105">
                  <c:v>0.84472700000000001</c:v>
                </c:pt>
                <c:pt idx="50106">
                  <c:v>0.86425799999999997</c:v>
                </c:pt>
                <c:pt idx="50107">
                  <c:v>0.87646500000000005</c:v>
                </c:pt>
                <c:pt idx="50108">
                  <c:v>0.90820299999999998</c:v>
                </c:pt>
                <c:pt idx="50109">
                  <c:v>0.92773399999999995</c:v>
                </c:pt>
                <c:pt idx="50110">
                  <c:v>0.9375</c:v>
                </c:pt>
                <c:pt idx="50111">
                  <c:v>0.93261700000000003</c:v>
                </c:pt>
                <c:pt idx="50112">
                  <c:v>0.96923800000000004</c:v>
                </c:pt>
                <c:pt idx="50113">
                  <c:v>0.97167999999999999</c:v>
                </c:pt>
                <c:pt idx="50114">
                  <c:v>0.97656200000000004</c:v>
                </c:pt>
                <c:pt idx="50115">
                  <c:v>0.99853499999999995</c:v>
                </c:pt>
                <c:pt idx="50116">
                  <c:v>0.99609400000000003</c:v>
                </c:pt>
                <c:pt idx="50117">
                  <c:v>1.0083</c:v>
                </c:pt>
                <c:pt idx="50118">
                  <c:v>1.03027</c:v>
                </c:pt>
                <c:pt idx="50119">
                  <c:v>1.02783</c:v>
                </c:pt>
                <c:pt idx="50120">
                  <c:v>1.02295</c:v>
                </c:pt>
                <c:pt idx="50121">
                  <c:v>0.98632799999999998</c:v>
                </c:pt>
                <c:pt idx="50122">
                  <c:v>1.02539</c:v>
                </c:pt>
                <c:pt idx="50123">
                  <c:v>1.02783</c:v>
                </c:pt>
                <c:pt idx="50124">
                  <c:v>1.02539</c:v>
                </c:pt>
                <c:pt idx="50125">
                  <c:v>1.03271</c:v>
                </c:pt>
                <c:pt idx="50126">
                  <c:v>1.0351600000000001</c:v>
                </c:pt>
                <c:pt idx="50127">
                  <c:v>1.02539</c:v>
                </c:pt>
                <c:pt idx="50128">
                  <c:v>1.03271</c:v>
                </c:pt>
                <c:pt idx="50129">
                  <c:v>1.02295</c:v>
                </c:pt>
                <c:pt idx="50130">
                  <c:v>1.03271</c:v>
                </c:pt>
                <c:pt idx="50131">
                  <c:v>1.03271</c:v>
                </c:pt>
                <c:pt idx="50132">
                  <c:v>1.02295</c:v>
                </c:pt>
                <c:pt idx="50133">
                  <c:v>1.01074</c:v>
                </c:pt>
                <c:pt idx="50134">
                  <c:v>0.99121099999999995</c:v>
                </c:pt>
                <c:pt idx="50135">
                  <c:v>0.98388699999999996</c:v>
                </c:pt>
                <c:pt idx="50136">
                  <c:v>0.97412100000000001</c:v>
                </c:pt>
                <c:pt idx="50137">
                  <c:v>0.96679700000000002</c:v>
                </c:pt>
                <c:pt idx="50138">
                  <c:v>0.94726600000000005</c:v>
                </c:pt>
                <c:pt idx="50139">
                  <c:v>0.93505899999999997</c:v>
                </c:pt>
                <c:pt idx="50140">
                  <c:v>0.91796900000000003</c:v>
                </c:pt>
                <c:pt idx="50141">
                  <c:v>0.90576199999999996</c:v>
                </c:pt>
                <c:pt idx="50142">
                  <c:v>0.87646500000000005</c:v>
                </c:pt>
                <c:pt idx="50143">
                  <c:v>0.88378900000000005</c:v>
                </c:pt>
                <c:pt idx="50144">
                  <c:v>0.83740199999999998</c:v>
                </c:pt>
                <c:pt idx="50145">
                  <c:v>0.81298800000000004</c:v>
                </c:pt>
                <c:pt idx="50146">
                  <c:v>0.80078099999999997</c:v>
                </c:pt>
                <c:pt idx="50147">
                  <c:v>0.78125</c:v>
                </c:pt>
                <c:pt idx="50148">
                  <c:v>0.76660200000000001</c:v>
                </c:pt>
                <c:pt idx="50149">
                  <c:v>0.72753900000000005</c:v>
                </c:pt>
                <c:pt idx="50150">
                  <c:v>0.71533199999999997</c:v>
                </c:pt>
                <c:pt idx="50151">
                  <c:v>0.67871099999999995</c:v>
                </c:pt>
                <c:pt idx="50152">
                  <c:v>0.68115199999999998</c:v>
                </c:pt>
                <c:pt idx="50153">
                  <c:v>0.62744100000000003</c:v>
                </c:pt>
                <c:pt idx="50154">
                  <c:v>0.61035200000000001</c:v>
                </c:pt>
                <c:pt idx="50155">
                  <c:v>0.59082000000000001</c:v>
                </c:pt>
                <c:pt idx="50156">
                  <c:v>0.56640599999999997</c:v>
                </c:pt>
                <c:pt idx="50157">
                  <c:v>0.52246099999999995</c:v>
                </c:pt>
                <c:pt idx="50158">
                  <c:v>0.49316399999999999</c:v>
                </c:pt>
                <c:pt idx="50159">
                  <c:v>0.47119100000000003</c:v>
                </c:pt>
                <c:pt idx="50160">
                  <c:v>0.43945299999999998</c:v>
                </c:pt>
                <c:pt idx="50161">
                  <c:v>0.42724600000000001</c:v>
                </c:pt>
                <c:pt idx="50162">
                  <c:v>0.42724600000000001</c:v>
                </c:pt>
                <c:pt idx="50163">
                  <c:v>0.35888700000000001</c:v>
                </c:pt>
                <c:pt idx="50164">
                  <c:v>0.32714799999999999</c:v>
                </c:pt>
                <c:pt idx="50165">
                  <c:v>0.29296899999999998</c:v>
                </c:pt>
                <c:pt idx="50166">
                  <c:v>0.27099600000000001</c:v>
                </c:pt>
                <c:pt idx="50167">
                  <c:v>0.234375</c:v>
                </c:pt>
                <c:pt idx="50168">
                  <c:v>0.20263700000000001</c:v>
                </c:pt>
                <c:pt idx="50169">
                  <c:v>0.17089799999999999</c:v>
                </c:pt>
                <c:pt idx="50170">
                  <c:v>0.14160200000000001</c:v>
                </c:pt>
                <c:pt idx="50171">
                  <c:v>0.10009800000000001</c:v>
                </c:pt>
                <c:pt idx="50172">
                  <c:v>7.5683600000000004E-2</c:v>
                </c:pt>
                <c:pt idx="50173">
                  <c:v>6.8359400000000001E-2</c:v>
                </c:pt>
                <c:pt idx="50174">
                  <c:v>7.3242200000000002E-3</c:v>
                </c:pt>
                <c:pt idx="50175">
                  <c:v>-2.4414100000000001E-2</c:v>
                </c:pt>
                <c:pt idx="50176">
                  <c:v>-5.1269500000000003E-2</c:v>
                </c:pt>
                <c:pt idx="50177">
                  <c:v>-9.0331999999999996E-2</c:v>
                </c:pt>
                <c:pt idx="50178">
                  <c:v>-0.12207</c:v>
                </c:pt>
                <c:pt idx="50179">
                  <c:v>-0.151367</c:v>
                </c:pt>
                <c:pt idx="50180">
                  <c:v>-0.18554699999999999</c:v>
                </c:pt>
                <c:pt idx="50181">
                  <c:v>-0.21972700000000001</c:v>
                </c:pt>
                <c:pt idx="50182">
                  <c:v>-0.25146499999999999</c:v>
                </c:pt>
                <c:pt idx="50183">
                  <c:v>-0.28564499999999998</c:v>
                </c:pt>
                <c:pt idx="50184">
                  <c:v>-0.31005899999999997</c:v>
                </c:pt>
                <c:pt idx="50185">
                  <c:v>-0.34179700000000002</c:v>
                </c:pt>
                <c:pt idx="50186">
                  <c:v>-0.36865199999999998</c:v>
                </c:pt>
                <c:pt idx="50187">
                  <c:v>-0.40283200000000002</c:v>
                </c:pt>
                <c:pt idx="50188">
                  <c:v>-0.42968800000000001</c:v>
                </c:pt>
                <c:pt idx="50189">
                  <c:v>-0.46386699999999997</c:v>
                </c:pt>
                <c:pt idx="50190">
                  <c:v>-0.46630899999999997</c:v>
                </c:pt>
                <c:pt idx="50191">
                  <c:v>-0.50537100000000001</c:v>
                </c:pt>
                <c:pt idx="50192">
                  <c:v>-0.546875</c:v>
                </c:pt>
                <c:pt idx="50193">
                  <c:v>-0.56396500000000005</c:v>
                </c:pt>
                <c:pt idx="50194">
                  <c:v>-0.60546900000000003</c:v>
                </c:pt>
                <c:pt idx="50195">
                  <c:v>-0.62255899999999997</c:v>
                </c:pt>
                <c:pt idx="50196">
                  <c:v>-0.64941400000000005</c:v>
                </c:pt>
                <c:pt idx="50197">
                  <c:v>-0.67138699999999996</c:v>
                </c:pt>
                <c:pt idx="50198">
                  <c:v>-0.68359400000000003</c:v>
                </c:pt>
                <c:pt idx="50199">
                  <c:v>-0.71289100000000005</c:v>
                </c:pt>
                <c:pt idx="50200">
                  <c:v>-0.72021500000000005</c:v>
                </c:pt>
                <c:pt idx="50201">
                  <c:v>-0.72753900000000005</c:v>
                </c:pt>
                <c:pt idx="50202">
                  <c:v>-0.78369100000000003</c:v>
                </c:pt>
                <c:pt idx="50203">
                  <c:v>-0.76904300000000003</c:v>
                </c:pt>
                <c:pt idx="50204">
                  <c:v>-0.81542999999999999</c:v>
                </c:pt>
                <c:pt idx="50205">
                  <c:v>-0.83252000000000004</c:v>
                </c:pt>
                <c:pt idx="50206">
                  <c:v>-0.84472700000000001</c:v>
                </c:pt>
                <c:pt idx="50207">
                  <c:v>-0.866699</c:v>
                </c:pt>
                <c:pt idx="50208">
                  <c:v>-0.89111300000000004</c:v>
                </c:pt>
                <c:pt idx="50209">
                  <c:v>-0.89599600000000001</c:v>
                </c:pt>
                <c:pt idx="50210">
                  <c:v>-0.90820299999999998</c:v>
                </c:pt>
                <c:pt idx="50211">
                  <c:v>-0.91796900000000003</c:v>
                </c:pt>
                <c:pt idx="50212">
                  <c:v>-0.944824</c:v>
                </c:pt>
                <c:pt idx="50213">
                  <c:v>-0.9375</c:v>
                </c:pt>
                <c:pt idx="50214">
                  <c:v>-0.96191400000000005</c:v>
                </c:pt>
                <c:pt idx="50215">
                  <c:v>-0.95214799999999999</c:v>
                </c:pt>
                <c:pt idx="50216">
                  <c:v>-0.93994100000000003</c:v>
                </c:pt>
                <c:pt idx="50217">
                  <c:v>-0.95459000000000005</c:v>
                </c:pt>
                <c:pt idx="50218">
                  <c:v>-0.96679700000000002</c:v>
                </c:pt>
                <c:pt idx="50219">
                  <c:v>-0.96679700000000002</c:v>
                </c:pt>
                <c:pt idx="50220">
                  <c:v>-0.98877000000000004</c:v>
                </c:pt>
                <c:pt idx="50221">
                  <c:v>-0.97412100000000001</c:v>
                </c:pt>
                <c:pt idx="50222">
                  <c:v>-0.95703099999999997</c:v>
                </c:pt>
                <c:pt idx="50223">
                  <c:v>-0.95703099999999997</c:v>
                </c:pt>
                <c:pt idx="50224">
                  <c:v>-0.96923800000000004</c:v>
                </c:pt>
                <c:pt idx="50225">
                  <c:v>-0.94726600000000005</c:v>
                </c:pt>
                <c:pt idx="50226">
                  <c:v>-0.96191400000000005</c:v>
                </c:pt>
                <c:pt idx="50227">
                  <c:v>-0.95947300000000002</c:v>
                </c:pt>
                <c:pt idx="50228">
                  <c:v>-0.94238299999999997</c:v>
                </c:pt>
                <c:pt idx="50229">
                  <c:v>-0.93994100000000003</c:v>
                </c:pt>
                <c:pt idx="50230">
                  <c:v>-0.92285200000000001</c:v>
                </c:pt>
                <c:pt idx="50231">
                  <c:v>-0.91552699999999998</c:v>
                </c:pt>
                <c:pt idx="50232">
                  <c:v>-0.90087899999999999</c:v>
                </c:pt>
                <c:pt idx="50233">
                  <c:v>-0.87646500000000005</c:v>
                </c:pt>
                <c:pt idx="50234">
                  <c:v>-0.87402299999999999</c:v>
                </c:pt>
                <c:pt idx="50235">
                  <c:v>-0.84716800000000003</c:v>
                </c:pt>
                <c:pt idx="50236">
                  <c:v>-0.852051</c:v>
                </c:pt>
                <c:pt idx="50237">
                  <c:v>-0.81787100000000001</c:v>
                </c:pt>
                <c:pt idx="50238">
                  <c:v>-0.80078099999999997</c:v>
                </c:pt>
                <c:pt idx="50239">
                  <c:v>-0.788574</c:v>
                </c:pt>
                <c:pt idx="50240">
                  <c:v>-0.76171900000000003</c:v>
                </c:pt>
                <c:pt idx="50241">
                  <c:v>-0.73242200000000002</c:v>
                </c:pt>
                <c:pt idx="50242">
                  <c:v>-0.72265599999999997</c:v>
                </c:pt>
                <c:pt idx="50243">
                  <c:v>-0.69091800000000003</c:v>
                </c:pt>
                <c:pt idx="50244">
                  <c:v>-0.625</c:v>
                </c:pt>
                <c:pt idx="50245">
                  <c:v>-0.65917999999999999</c:v>
                </c:pt>
                <c:pt idx="50246">
                  <c:v>-0.62988299999999997</c:v>
                </c:pt>
                <c:pt idx="50247">
                  <c:v>-0.60302699999999998</c:v>
                </c:pt>
                <c:pt idx="50248">
                  <c:v>-0.57861300000000004</c:v>
                </c:pt>
                <c:pt idx="50249">
                  <c:v>-0.56396500000000005</c:v>
                </c:pt>
                <c:pt idx="50250">
                  <c:v>-0.52002000000000004</c:v>
                </c:pt>
                <c:pt idx="50251">
                  <c:v>-0.47363300000000003</c:v>
                </c:pt>
                <c:pt idx="50252">
                  <c:v>-0.46386699999999997</c:v>
                </c:pt>
                <c:pt idx="50253">
                  <c:v>-0.43457000000000001</c:v>
                </c:pt>
                <c:pt idx="50254">
                  <c:v>-0.400391</c:v>
                </c:pt>
                <c:pt idx="50255">
                  <c:v>-0.37597700000000001</c:v>
                </c:pt>
                <c:pt idx="50256">
                  <c:v>-0.34423799999999999</c:v>
                </c:pt>
                <c:pt idx="50257">
                  <c:v>-0.29785200000000001</c:v>
                </c:pt>
                <c:pt idx="50258">
                  <c:v>-0.28076200000000001</c:v>
                </c:pt>
                <c:pt idx="50259">
                  <c:v>-0.239258</c:v>
                </c:pt>
                <c:pt idx="50260">
                  <c:v>-0.224609</c:v>
                </c:pt>
                <c:pt idx="50261">
                  <c:v>-0.18798799999999999</c:v>
                </c:pt>
                <c:pt idx="50262">
                  <c:v>-0.144043</c:v>
                </c:pt>
                <c:pt idx="50263">
                  <c:v>-0.119629</c:v>
                </c:pt>
                <c:pt idx="50264">
                  <c:v>-9.5214800000000002E-2</c:v>
                </c:pt>
                <c:pt idx="50265">
                  <c:v>-5.3710899999999999E-2</c:v>
                </c:pt>
                <c:pt idx="50266">
                  <c:v>-2.4414100000000001E-2</c:v>
                </c:pt>
                <c:pt idx="50267">
                  <c:v>9.7656199999999992E-3</c:v>
                </c:pt>
                <c:pt idx="50268">
                  <c:v>4.8828099999999999E-2</c:v>
                </c:pt>
                <c:pt idx="50269">
                  <c:v>7.3242199999999993E-2</c:v>
                </c:pt>
                <c:pt idx="50270">
                  <c:v>0.112305</c:v>
                </c:pt>
                <c:pt idx="50271">
                  <c:v>0.13916000000000001</c:v>
                </c:pt>
                <c:pt idx="50272">
                  <c:v>0.19531200000000001</c:v>
                </c:pt>
                <c:pt idx="50273">
                  <c:v>0.20752000000000001</c:v>
                </c:pt>
                <c:pt idx="50274">
                  <c:v>0.239258</c:v>
                </c:pt>
                <c:pt idx="50275">
                  <c:v>0.27343800000000001</c:v>
                </c:pt>
                <c:pt idx="50276">
                  <c:v>0.29785200000000001</c:v>
                </c:pt>
                <c:pt idx="50277">
                  <c:v>0.33691399999999999</c:v>
                </c:pt>
                <c:pt idx="50278">
                  <c:v>0.36132799999999998</c:v>
                </c:pt>
                <c:pt idx="50279">
                  <c:v>0.400391</c:v>
                </c:pt>
                <c:pt idx="50280">
                  <c:v>0.42724600000000001</c:v>
                </c:pt>
                <c:pt idx="50281">
                  <c:v>0.44921899999999998</c:v>
                </c:pt>
                <c:pt idx="50282">
                  <c:v>0.48095700000000002</c:v>
                </c:pt>
                <c:pt idx="50283">
                  <c:v>0.49804700000000002</c:v>
                </c:pt>
                <c:pt idx="50284">
                  <c:v>0.539551</c:v>
                </c:pt>
                <c:pt idx="50285">
                  <c:v>0.57372999999999996</c:v>
                </c:pt>
                <c:pt idx="50286">
                  <c:v>0.59814500000000004</c:v>
                </c:pt>
                <c:pt idx="50287">
                  <c:v>0.625</c:v>
                </c:pt>
                <c:pt idx="50288">
                  <c:v>0.65429700000000002</c:v>
                </c:pt>
                <c:pt idx="50289">
                  <c:v>0.67138699999999996</c:v>
                </c:pt>
                <c:pt idx="50290">
                  <c:v>0.67871099999999995</c:v>
                </c:pt>
                <c:pt idx="50291">
                  <c:v>0.73242200000000002</c:v>
                </c:pt>
                <c:pt idx="50292">
                  <c:v>0.73486300000000004</c:v>
                </c:pt>
                <c:pt idx="50293">
                  <c:v>0.78125</c:v>
                </c:pt>
                <c:pt idx="50294">
                  <c:v>0.79589799999999999</c:v>
                </c:pt>
                <c:pt idx="50295">
                  <c:v>0.81542999999999999</c:v>
                </c:pt>
                <c:pt idx="50296">
                  <c:v>0.83007799999999998</c:v>
                </c:pt>
                <c:pt idx="50297">
                  <c:v>0.85693399999999997</c:v>
                </c:pt>
                <c:pt idx="50298">
                  <c:v>0.87646500000000005</c:v>
                </c:pt>
                <c:pt idx="50299">
                  <c:v>0.89843799999999996</c:v>
                </c:pt>
                <c:pt idx="50300">
                  <c:v>0.97412100000000001</c:v>
                </c:pt>
                <c:pt idx="50301">
                  <c:v>0.91308599999999995</c:v>
                </c:pt>
                <c:pt idx="50302">
                  <c:v>0.93261700000000003</c:v>
                </c:pt>
                <c:pt idx="50303">
                  <c:v>0.94970699999999997</c:v>
                </c:pt>
                <c:pt idx="50304">
                  <c:v>0.97167999999999999</c:v>
                </c:pt>
                <c:pt idx="50305">
                  <c:v>0.97656200000000004</c:v>
                </c:pt>
                <c:pt idx="50306">
                  <c:v>0.98144500000000001</c:v>
                </c:pt>
                <c:pt idx="50307">
                  <c:v>0.98388699999999996</c:v>
                </c:pt>
                <c:pt idx="50308">
                  <c:v>1.01807</c:v>
                </c:pt>
                <c:pt idx="50309">
                  <c:v>1.02051</c:v>
                </c:pt>
                <c:pt idx="50310">
                  <c:v>1.02539</c:v>
                </c:pt>
                <c:pt idx="50311">
                  <c:v>1.0376000000000001</c:v>
                </c:pt>
                <c:pt idx="50312">
                  <c:v>1.0400400000000001</c:v>
                </c:pt>
                <c:pt idx="50313">
                  <c:v>1.02783</c:v>
                </c:pt>
                <c:pt idx="50314">
                  <c:v>1.02051</c:v>
                </c:pt>
                <c:pt idx="50315">
                  <c:v>1.0400400000000001</c:v>
                </c:pt>
                <c:pt idx="50316">
                  <c:v>1.0351600000000001</c:v>
                </c:pt>
                <c:pt idx="50317">
                  <c:v>1.0424800000000001</c:v>
                </c:pt>
                <c:pt idx="50318">
                  <c:v>1.02295</c:v>
                </c:pt>
                <c:pt idx="50319">
                  <c:v>1.0449200000000001</c:v>
                </c:pt>
                <c:pt idx="50320">
                  <c:v>1.0498000000000001</c:v>
                </c:pt>
                <c:pt idx="50321">
                  <c:v>1.02783</c:v>
                </c:pt>
                <c:pt idx="50322">
                  <c:v>1.02051</c:v>
                </c:pt>
                <c:pt idx="50323">
                  <c:v>1.01074</c:v>
                </c:pt>
                <c:pt idx="50324">
                  <c:v>0.99121099999999995</c:v>
                </c:pt>
                <c:pt idx="50325">
                  <c:v>1.01074</c:v>
                </c:pt>
                <c:pt idx="50326">
                  <c:v>0.97412100000000001</c:v>
                </c:pt>
                <c:pt idx="50327">
                  <c:v>0.97167999999999999</c:v>
                </c:pt>
                <c:pt idx="50328">
                  <c:v>0.96435499999999996</c:v>
                </c:pt>
                <c:pt idx="50329">
                  <c:v>0.94970699999999997</c:v>
                </c:pt>
                <c:pt idx="50330">
                  <c:v>0.94238299999999997</c:v>
                </c:pt>
                <c:pt idx="50331">
                  <c:v>0.91308599999999995</c:v>
                </c:pt>
                <c:pt idx="50332">
                  <c:v>0.91064500000000004</c:v>
                </c:pt>
                <c:pt idx="50333">
                  <c:v>0.89843799999999996</c:v>
                </c:pt>
                <c:pt idx="50334">
                  <c:v>0.86181600000000003</c:v>
                </c:pt>
                <c:pt idx="50335">
                  <c:v>0.85449200000000003</c:v>
                </c:pt>
                <c:pt idx="50336">
                  <c:v>0.859375</c:v>
                </c:pt>
                <c:pt idx="50337">
                  <c:v>0.80810499999999996</c:v>
                </c:pt>
                <c:pt idx="50338">
                  <c:v>0.79345699999999997</c:v>
                </c:pt>
                <c:pt idx="50339">
                  <c:v>0.78125</c:v>
                </c:pt>
                <c:pt idx="50340">
                  <c:v>0.74951199999999996</c:v>
                </c:pt>
                <c:pt idx="50341">
                  <c:v>0.73486300000000004</c:v>
                </c:pt>
                <c:pt idx="50342">
                  <c:v>0.70556600000000003</c:v>
                </c:pt>
                <c:pt idx="50343">
                  <c:v>0.67627000000000004</c:v>
                </c:pt>
                <c:pt idx="50344">
                  <c:v>0.64697300000000002</c:v>
                </c:pt>
                <c:pt idx="50345">
                  <c:v>0.63476600000000005</c:v>
                </c:pt>
                <c:pt idx="50346">
                  <c:v>0.61279300000000003</c:v>
                </c:pt>
                <c:pt idx="50347">
                  <c:v>0.57128900000000005</c:v>
                </c:pt>
                <c:pt idx="50348">
                  <c:v>0.54199200000000003</c:v>
                </c:pt>
                <c:pt idx="50349">
                  <c:v>0.52490199999999998</c:v>
                </c:pt>
                <c:pt idx="50350">
                  <c:v>0.49072300000000002</c:v>
                </c:pt>
                <c:pt idx="50351">
                  <c:v>0.46386699999999997</c:v>
                </c:pt>
                <c:pt idx="50352">
                  <c:v>0.476074</c:v>
                </c:pt>
                <c:pt idx="50353">
                  <c:v>0.400391</c:v>
                </c:pt>
                <c:pt idx="50354">
                  <c:v>0.41259800000000002</c:v>
                </c:pt>
                <c:pt idx="50355">
                  <c:v>0.33447300000000002</c:v>
                </c:pt>
                <c:pt idx="50356">
                  <c:v>0.30029299999999998</c:v>
                </c:pt>
                <c:pt idx="50357">
                  <c:v>0.27832000000000001</c:v>
                </c:pt>
                <c:pt idx="50358">
                  <c:v>0.236816</c:v>
                </c:pt>
                <c:pt idx="50359">
                  <c:v>0.20996100000000001</c:v>
                </c:pt>
                <c:pt idx="50360">
                  <c:v>0.19287099999999999</c:v>
                </c:pt>
                <c:pt idx="50361">
                  <c:v>0.166016</c:v>
                </c:pt>
                <c:pt idx="50362">
                  <c:v>0.12207</c:v>
                </c:pt>
                <c:pt idx="50363">
                  <c:v>6.1035199999999998E-2</c:v>
                </c:pt>
                <c:pt idx="50364">
                  <c:v>4.39453E-2</c:v>
                </c:pt>
                <c:pt idx="50365">
                  <c:v>2.1972700000000001E-2</c:v>
                </c:pt>
                <c:pt idx="50366">
                  <c:v>-9.7656199999999992E-3</c:v>
                </c:pt>
                <c:pt idx="50367">
                  <c:v>-3.41797E-2</c:v>
                </c:pt>
                <c:pt idx="50368">
                  <c:v>-7.5683600000000004E-2</c:v>
                </c:pt>
                <c:pt idx="50369">
                  <c:v>-0.10498</c:v>
                </c:pt>
                <c:pt idx="50370">
                  <c:v>-0.13183600000000001</c:v>
                </c:pt>
                <c:pt idx="50371">
                  <c:v>-0.166016</c:v>
                </c:pt>
                <c:pt idx="50372">
                  <c:v>-0.20019500000000001</c:v>
                </c:pt>
                <c:pt idx="50373">
                  <c:v>-0.239258</c:v>
                </c:pt>
                <c:pt idx="50374">
                  <c:v>-0.26855499999999999</c:v>
                </c:pt>
                <c:pt idx="50375">
                  <c:v>-0.29541000000000001</c:v>
                </c:pt>
                <c:pt idx="50376">
                  <c:v>-0.32958999999999999</c:v>
                </c:pt>
                <c:pt idx="50377">
                  <c:v>-0.34912100000000001</c:v>
                </c:pt>
                <c:pt idx="50378">
                  <c:v>-0.38574199999999997</c:v>
                </c:pt>
                <c:pt idx="50379">
                  <c:v>-0.41259800000000002</c:v>
                </c:pt>
                <c:pt idx="50380">
                  <c:v>-0.42480499999999999</c:v>
                </c:pt>
                <c:pt idx="50381">
                  <c:v>-0.47119100000000003</c:v>
                </c:pt>
                <c:pt idx="50382">
                  <c:v>-0.50292999999999999</c:v>
                </c:pt>
                <c:pt idx="50383">
                  <c:v>-0.52734400000000003</c:v>
                </c:pt>
                <c:pt idx="50384">
                  <c:v>-0.56152299999999999</c:v>
                </c:pt>
                <c:pt idx="50385">
                  <c:v>-0.58837899999999999</c:v>
                </c:pt>
                <c:pt idx="50386">
                  <c:v>-0.617676</c:v>
                </c:pt>
                <c:pt idx="50387">
                  <c:v>-0.632324</c:v>
                </c:pt>
                <c:pt idx="50388">
                  <c:v>-0.65917999999999999</c:v>
                </c:pt>
                <c:pt idx="50389">
                  <c:v>-0.67871099999999995</c:v>
                </c:pt>
                <c:pt idx="50390">
                  <c:v>-0.70800799999999997</c:v>
                </c:pt>
                <c:pt idx="50391">
                  <c:v>-0.73486300000000004</c:v>
                </c:pt>
                <c:pt idx="50392">
                  <c:v>-0.75195299999999998</c:v>
                </c:pt>
                <c:pt idx="50393">
                  <c:v>-0.74951199999999996</c:v>
                </c:pt>
                <c:pt idx="50394">
                  <c:v>-0.79589799999999999</c:v>
                </c:pt>
                <c:pt idx="50395">
                  <c:v>-0.81542999999999999</c:v>
                </c:pt>
                <c:pt idx="50396">
                  <c:v>-0.82519500000000001</c:v>
                </c:pt>
                <c:pt idx="50397">
                  <c:v>-0.83984400000000003</c:v>
                </c:pt>
                <c:pt idx="50398">
                  <c:v>-0.859375</c:v>
                </c:pt>
                <c:pt idx="50399">
                  <c:v>-0.87158199999999997</c:v>
                </c:pt>
                <c:pt idx="50400">
                  <c:v>-0.89111300000000004</c:v>
                </c:pt>
                <c:pt idx="50401">
                  <c:v>-0.89599600000000001</c:v>
                </c:pt>
                <c:pt idx="50402">
                  <c:v>-0.91064500000000004</c:v>
                </c:pt>
                <c:pt idx="50403">
                  <c:v>-0.91064500000000004</c:v>
                </c:pt>
                <c:pt idx="50404">
                  <c:v>-0.94726600000000005</c:v>
                </c:pt>
                <c:pt idx="50405">
                  <c:v>-0.93505899999999997</c:v>
                </c:pt>
                <c:pt idx="50406">
                  <c:v>-0.94238299999999997</c:v>
                </c:pt>
                <c:pt idx="50407">
                  <c:v>-0.94970699999999997</c:v>
                </c:pt>
                <c:pt idx="50408">
                  <c:v>-0.95214799999999999</c:v>
                </c:pt>
                <c:pt idx="50409">
                  <c:v>-0.97167999999999999</c:v>
                </c:pt>
                <c:pt idx="50410">
                  <c:v>-0.95947300000000002</c:v>
                </c:pt>
                <c:pt idx="50411">
                  <c:v>-0.95947300000000002</c:v>
                </c:pt>
                <c:pt idx="50412">
                  <c:v>-0.96923800000000004</c:v>
                </c:pt>
                <c:pt idx="50413">
                  <c:v>-0.97167999999999999</c:v>
                </c:pt>
                <c:pt idx="50414">
                  <c:v>-0.96679700000000002</c:v>
                </c:pt>
                <c:pt idx="50415">
                  <c:v>-0.96435499999999996</c:v>
                </c:pt>
                <c:pt idx="50416">
                  <c:v>-0.94726600000000005</c:v>
                </c:pt>
                <c:pt idx="50417">
                  <c:v>-0.95459000000000005</c:v>
                </c:pt>
                <c:pt idx="50418">
                  <c:v>-0.944824</c:v>
                </c:pt>
                <c:pt idx="50419">
                  <c:v>-0.94726600000000005</c:v>
                </c:pt>
                <c:pt idx="50420">
                  <c:v>-0.93505899999999997</c:v>
                </c:pt>
                <c:pt idx="50421">
                  <c:v>-0.9375</c:v>
                </c:pt>
                <c:pt idx="50422">
                  <c:v>-0.89355499999999999</c:v>
                </c:pt>
                <c:pt idx="50423">
                  <c:v>-0.90576199999999996</c:v>
                </c:pt>
                <c:pt idx="50424">
                  <c:v>-0.88867200000000002</c:v>
                </c:pt>
                <c:pt idx="50425">
                  <c:v>-0.87158199999999997</c:v>
                </c:pt>
                <c:pt idx="50426">
                  <c:v>-0.84716800000000003</c:v>
                </c:pt>
                <c:pt idx="50427">
                  <c:v>-0.83252000000000004</c:v>
                </c:pt>
                <c:pt idx="50428">
                  <c:v>-0.80566400000000005</c:v>
                </c:pt>
                <c:pt idx="50429">
                  <c:v>-0.79834000000000005</c:v>
                </c:pt>
                <c:pt idx="50430">
                  <c:v>-0.78125</c:v>
                </c:pt>
                <c:pt idx="50431">
                  <c:v>-0.76660200000000001</c:v>
                </c:pt>
                <c:pt idx="50432">
                  <c:v>-0.73974600000000001</c:v>
                </c:pt>
                <c:pt idx="50433">
                  <c:v>-0.72509800000000002</c:v>
                </c:pt>
                <c:pt idx="50434">
                  <c:v>-0.62988299999999997</c:v>
                </c:pt>
                <c:pt idx="50435">
                  <c:v>-0.66406200000000004</c:v>
                </c:pt>
                <c:pt idx="50436">
                  <c:v>-0.64697300000000002</c:v>
                </c:pt>
                <c:pt idx="50437">
                  <c:v>-0.62744100000000003</c:v>
                </c:pt>
                <c:pt idx="50438">
                  <c:v>-0.58593799999999996</c:v>
                </c:pt>
                <c:pt idx="50439">
                  <c:v>-0.57372999999999996</c:v>
                </c:pt>
                <c:pt idx="50440">
                  <c:v>-0.52978499999999995</c:v>
                </c:pt>
                <c:pt idx="50441">
                  <c:v>-0.51513699999999996</c:v>
                </c:pt>
                <c:pt idx="50442">
                  <c:v>-0.49316399999999999</c:v>
                </c:pt>
                <c:pt idx="50443">
                  <c:v>-0.45410200000000001</c:v>
                </c:pt>
                <c:pt idx="50444">
                  <c:v>-0.41992200000000002</c:v>
                </c:pt>
                <c:pt idx="50445">
                  <c:v>-0.39306600000000003</c:v>
                </c:pt>
                <c:pt idx="50446">
                  <c:v>-0.37109399999999998</c:v>
                </c:pt>
                <c:pt idx="50447">
                  <c:v>-0.3125</c:v>
                </c:pt>
                <c:pt idx="50448">
                  <c:v>-0.29541000000000001</c:v>
                </c:pt>
                <c:pt idx="50449">
                  <c:v>-0.27832000000000001</c:v>
                </c:pt>
                <c:pt idx="50450">
                  <c:v>-0.227051</c:v>
                </c:pt>
                <c:pt idx="50451">
                  <c:v>-0.20752000000000001</c:v>
                </c:pt>
                <c:pt idx="50452">
                  <c:v>-0.163574</c:v>
                </c:pt>
                <c:pt idx="50453">
                  <c:v>-0.13183600000000001</c:v>
                </c:pt>
                <c:pt idx="50454">
                  <c:v>-9.7656199999999999E-2</c:v>
                </c:pt>
                <c:pt idx="50455">
                  <c:v>-7.3242199999999993E-2</c:v>
                </c:pt>
                <c:pt idx="50456">
                  <c:v>-3.6621099999999997E-2</c:v>
                </c:pt>
                <c:pt idx="50457">
                  <c:v>-1.7089799999999999E-2</c:v>
                </c:pt>
                <c:pt idx="50458">
                  <c:v>2.9296900000000001E-2</c:v>
                </c:pt>
                <c:pt idx="50459">
                  <c:v>5.3710899999999999E-2</c:v>
                </c:pt>
                <c:pt idx="50460">
                  <c:v>9.0331999999999996E-2</c:v>
                </c:pt>
                <c:pt idx="50461">
                  <c:v>0.12207</c:v>
                </c:pt>
                <c:pt idx="50462">
                  <c:v>0.15625</c:v>
                </c:pt>
                <c:pt idx="50463">
                  <c:v>0.19042999999999999</c:v>
                </c:pt>
                <c:pt idx="50464">
                  <c:v>0.229492</c:v>
                </c:pt>
                <c:pt idx="50465">
                  <c:v>0.25634800000000002</c:v>
                </c:pt>
                <c:pt idx="50466">
                  <c:v>0.29541000000000001</c:v>
                </c:pt>
                <c:pt idx="50467">
                  <c:v>0.31738300000000003</c:v>
                </c:pt>
                <c:pt idx="50468">
                  <c:v>0.35400399999999999</c:v>
                </c:pt>
                <c:pt idx="50469">
                  <c:v>0.390625</c:v>
                </c:pt>
                <c:pt idx="50470">
                  <c:v>0.41259800000000002</c:v>
                </c:pt>
                <c:pt idx="50471">
                  <c:v>0.43945299999999998</c:v>
                </c:pt>
                <c:pt idx="50472">
                  <c:v>0.46630899999999997</c:v>
                </c:pt>
                <c:pt idx="50473">
                  <c:v>0.49316399999999999</c:v>
                </c:pt>
                <c:pt idx="50474">
                  <c:v>0.52978499999999995</c:v>
                </c:pt>
                <c:pt idx="50475">
                  <c:v>0.56884800000000002</c:v>
                </c:pt>
                <c:pt idx="50476">
                  <c:v>0.59326199999999996</c:v>
                </c:pt>
                <c:pt idx="50477">
                  <c:v>0.617676</c:v>
                </c:pt>
                <c:pt idx="50478">
                  <c:v>0.64941400000000005</c:v>
                </c:pt>
                <c:pt idx="50479">
                  <c:v>0.65673800000000004</c:v>
                </c:pt>
                <c:pt idx="50480">
                  <c:v>0.70068399999999997</c:v>
                </c:pt>
                <c:pt idx="50481">
                  <c:v>0.72509800000000002</c:v>
                </c:pt>
                <c:pt idx="50482">
                  <c:v>0.73242200000000002</c:v>
                </c:pt>
                <c:pt idx="50483">
                  <c:v>0.76660200000000001</c:v>
                </c:pt>
                <c:pt idx="50484">
                  <c:v>0.76904300000000003</c:v>
                </c:pt>
                <c:pt idx="50485">
                  <c:v>0.80810499999999996</c:v>
                </c:pt>
                <c:pt idx="50486">
                  <c:v>0.82519500000000001</c:v>
                </c:pt>
                <c:pt idx="50487">
                  <c:v>0.852051</c:v>
                </c:pt>
                <c:pt idx="50488">
                  <c:v>0.88134800000000002</c:v>
                </c:pt>
                <c:pt idx="50489">
                  <c:v>0.90087899999999999</c:v>
                </c:pt>
                <c:pt idx="50490">
                  <c:v>0.90332000000000001</c:v>
                </c:pt>
                <c:pt idx="50491">
                  <c:v>0.92529300000000003</c:v>
                </c:pt>
                <c:pt idx="50492">
                  <c:v>0.944824</c:v>
                </c:pt>
                <c:pt idx="50493">
                  <c:v>0.94970699999999997</c:v>
                </c:pt>
                <c:pt idx="50494">
                  <c:v>0.97167999999999999</c:v>
                </c:pt>
                <c:pt idx="50495">
                  <c:v>0.97412100000000001</c:v>
                </c:pt>
                <c:pt idx="50496">
                  <c:v>0.99609400000000003</c:v>
                </c:pt>
                <c:pt idx="50497">
                  <c:v>1.00342</c:v>
                </c:pt>
                <c:pt idx="50498">
                  <c:v>1.01074</c:v>
                </c:pt>
                <c:pt idx="50499">
                  <c:v>1.02539</c:v>
                </c:pt>
                <c:pt idx="50500">
                  <c:v>1.0400400000000001</c:v>
                </c:pt>
                <c:pt idx="50501">
                  <c:v>1.0595699999999999</c:v>
                </c:pt>
                <c:pt idx="50502">
                  <c:v>1.0449200000000001</c:v>
                </c:pt>
                <c:pt idx="50503">
                  <c:v>1.0449200000000001</c:v>
                </c:pt>
                <c:pt idx="50504">
                  <c:v>1.0522499999999999</c:v>
                </c:pt>
                <c:pt idx="50505">
                  <c:v>1.0522499999999999</c:v>
                </c:pt>
                <c:pt idx="50506">
                  <c:v>1.0498000000000001</c:v>
                </c:pt>
                <c:pt idx="50507">
                  <c:v>1.0522499999999999</c:v>
                </c:pt>
                <c:pt idx="50508">
                  <c:v>1.0546899999999999</c:v>
                </c:pt>
                <c:pt idx="50509">
                  <c:v>1.0376000000000001</c:v>
                </c:pt>
                <c:pt idx="50510">
                  <c:v>1.0473600000000001</c:v>
                </c:pt>
                <c:pt idx="50511">
                  <c:v>1.0498000000000001</c:v>
                </c:pt>
                <c:pt idx="50512">
                  <c:v>1.03027</c:v>
                </c:pt>
                <c:pt idx="50513">
                  <c:v>1.0498000000000001</c:v>
                </c:pt>
                <c:pt idx="50514">
                  <c:v>1.02051</c:v>
                </c:pt>
                <c:pt idx="50515">
                  <c:v>1.00098</c:v>
                </c:pt>
                <c:pt idx="50516">
                  <c:v>0.98877000000000004</c:v>
                </c:pt>
                <c:pt idx="50517">
                  <c:v>0.99365199999999998</c:v>
                </c:pt>
                <c:pt idx="50518">
                  <c:v>0.97167999999999999</c:v>
                </c:pt>
                <c:pt idx="50519">
                  <c:v>0.97412100000000001</c:v>
                </c:pt>
                <c:pt idx="50520">
                  <c:v>0.944824</c:v>
                </c:pt>
                <c:pt idx="50521">
                  <c:v>0.94238299999999997</c:v>
                </c:pt>
                <c:pt idx="50522">
                  <c:v>0.91308599999999995</c:v>
                </c:pt>
                <c:pt idx="50523">
                  <c:v>0.92773399999999995</c:v>
                </c:pt>
                <c:pt idx="50524">
                  <c:v>0.87402299999999999</c:v>
                </c:pt>
                <c:pt idx="50525">
                  <c:v>0.86425799999999997</c:v>
                </c:pt>
                <c:pt idx="50526">
                  <c:v>0.859375</c:v>
                </c:pt>
                <c:pt idx="50527">
                  <c:v>0.83984400000000003</c:v>
                </c:pt>
                <c:pt idx="50528">
                  <c:v>0.80810499999999996</c:v>
                </c:pt>
                <c:pt idx="50529">
                  <c:v>0.79345699999999997</c:v>
                </c:pt>
                <c:pt idx="50530">
                  <c:v>0.75927699999999998</c:v>
                </c:pt>
                <c:pt idx="50531">
                  <c:v>0.74218799999999996</c:v>
                </c:pt>
                <c:pt idx="50532">
                  <c:v>0.71777299999999999</c:v>
                </c:pt>
                <c:pt idx="50533">
                  <c:v>0.70068399999999997</c:v>
                </c:pt>
                <c:pt idx="50534">
                  <c:v>0.66162100000000001</c:v>
                </c:pt>
                <c:pt idx="50535">
                  <c:v>0.63964799999999999</c:v>
                </c:pt>
                <c:pt idx="50536">
                  <c:v>0.60790999999999995</c:v>
                </c:pt>
                <c:pt idx="50537">
                  <c:v>0.58593799999999996</c:v>
                </c:pt>
                <c:pt idx="50538">
                  <c:v>0.56152299999999999</c:v>
                </c:pt>
                <c:pt idx="50539">
                  <c:v>0.54443399999999997</c:v>
                </c:pt>
                <c:pt idx="50540">
                  <c:v>0.50537100000000001</c:v>
                </c:pt>
                <c:pt idx="50541">
                  <c:v>0.476074</c:v>
                </c:pt>
                <c:pt idx="50542">
                  <c:v>0.47119100000000003</c:v>
                </c:pt>
                <c:pt idx="50543">
                  <c:v>0.43457000000000001</c:v>
                </c:pt>
                <c:pt idx="50544">
                  <c:v>0.380859</c:v>
                </c:pt>
                <c:pt idx="50545">
                  <c:v>0.34912100000000001</c:v>
                </c:pt>
                <c:pt idx="50546">
                  <c:v>0.319824</c:v>
                </c:pt>
                <c:pt idx="50547">
                  <c:v>0.29296899999999998</c:v>
                </c:pt>
                <c:pt idx="50548">
                  <c:v>0.25878899999999999</c:v>
                </c:pt>
                <c:pt idx="50549">
                  <c:v>0.224609</c:v>
                </c:pt>
                <c:pt idx="50550">
                  <c:v>0.19042999999999999</c:v>
                </c:pt>
                <c:pt idx="50551">
                  <c:v>0.17333999999999999</c:v>
                </c:pt>
                <c:pt idx="50552">
                  <c:v>0.13671900000000001</c:v>
                </c:pt>
                <c:pt idx="50553">
                  <c:v>0.107422</c:v>
                </c:pt>
                <c:pt idx="50554">
                  <c:v>5.6152300000000002E-2</c:v>
                </c:pt>
                <c:pt idx="50555">
                  <c:v>3.41797E-2</c:v>
                </c:pt>
                <c:pt idx="50556">
                  <c:v>0</c:v>
                </c:pt>
                <c:pt idx="50557">
                  <c:v>-1.9531199999999999E-2</c:v>
                </c:pt>
                <c:pt idx="50558">
                  <c:v>-6.1035199999999998E-2</c:v>
                </c:pt>
                <c:pt idx="50559">
                  <c:v>-9.0331999999999996E-2</c:v>
                </c:pt>
                <c:pt idx="50560">
                  <c:v>-0.12695300000000001</c:v>
                </c:pt>
                <c:pt idx="50561">
                  <c:v>-0.161133</c:v>
                </c:pt>
                <c:pt idx="50562">
                  <c:v>-0.18798799999999999</c:v>
                </c:pt>
                <c:pt idx="50563">
                  <c:v>-0.21972700000000001</c:v>
                </c:pt>
                <c:pt idx="50564">
                  <c:v>-0.27587899999999999</c:v>
                </c:pt>
                <c:pt idx="50565">
                  <c:v>-0.28076200000000001</c:v>
                </c:pt>
                <c:pt idx="50566">
                  <c:v>-0.31005899999999997</c:v>
                </c:pt>
                <c:pt idx="50567">
                  <c:v>-0.34423799999999999</c:v>
                </c:pt>
                <c:pt idx="50568">
                  <c:v>-0.37841799999999998</c:v>
                </c:pt>
                <c:pt idx="50569">
                  <c:v>-0.40527299999999999</c:v>
                </c:pt>
                <c:pt idx="50570">
                  <c:v>-0.45410200000000001</c:v>
                </c:pt>
                <c:pt idx="50571">
                  <c:v>-0.47363300000000003</c:v>
                </c:pt>
                <c:pt idx="50572">
                  <c:v>-0.49804700000000002</c:v>
                </c:pt>
                <c:pt idx="50573">
                  <c:v>-0.52978499999999995</c:v>
                </c:pt>
                <c:pt idx="50574">
                  <c:v>-0.54931600000000003</c:v>
                </c:pt>
                <c:pt idx="50575">
                  <c:v>-0.58105499999999999</c:v>
                </c:pt>
                <c:pt idx="50576">
                  <c:v>-0.59814500000000004</c:v>
                </c:pt>
                <c:pt idx="50577">
                  <c:v>-0.62744100000000003</c:v>
                </c:pt>
                <c:pt idx="50578">
                  <c:v>-0.64209000000000005</c:v>
                </c:pt>
                <c:pt idx="50579">
                  <c:v>-0.66650399999999999</c:v>
                </c:pt>
                <c:pt idx="50580">
                  <c:v>-0.70556600000000003</c:v>
                </c:pt>
                <c:pt idx="50581">
                  <c:v>-0.75195299999999998</c:v>
                </c:pt>
                <c:pt idx="50582">
                  <c:v>-0.73730499999999999</c:v>
                </c:pt>
                <c:pt idx="50583">
                  <c:v>-0.78369100000000003</c:v>
                </c:pt>
                <c:pt idx="50584">
                  <c:v>-0.788574</c:v>
                </c:pt>
                <c:pt idx="50585">
                  <c:v>-0.79834000000000005</c:v>
                </c:pt>
                <c:pt idx="50586">
                  <c:v>-0.82275399999999999</c:v>
                </c:pt>
                <c:pt idx="50587">
                  <c:v>-0.84960899999999995</c:v>
                </c:pt>
                <c:pt idx="50588">
                  <c:v>-0.84960899999999995</c:v>
                </c:pt>
                <c:pt idx="50589">
                  <c:v>-0.86425799999999997</c:v>
                </c:pt>
                <c:pt idx="50590">
                  <c:v>-0.88378900000000005</c:v>
                </c:pt>
                <c:pt idx="50591">
                  <c:v>-0.88867200000000002</c:v>
                </c:pt>
                <c:pt idx="50592">
                  <c:v>-0.91308599999999995</c:v>
                </c:pt>
                <c:pt idx="50593">
                  <c:v>-0.91552699999999998</c:v>
                </c:pt>
                <c:pt idx="50594">
                  <c:v>-0.95214799999999999</c:v>
                </c:pt>
                <c:pt idx="50595">
                  <c:v>-0.94238299999999997</c:v>
                </c:pt>
                <c:pt idx="50596">
                  <c:v>-0.944824</c:v>
                </c:pt>
                <c:pt idx="50597">
                  <c:v>-0.94970699999999997</c:v>
                </c:pt>
                <c:pt idx="50598">
                  <c:v>-0.95214799999999999</c:v>
                </c:pt>
                <c:pt idx="50599">
                  <c:v>-0.96191400000000005</c:v>
                </c:pt>
                <c:pt idx="50600">
                  <c:v>-0.95947300000000002</c:v>
                </c:pt>
                <c:pt idx="50601">
                  <c:v>-0.96191400000000005</c:v>
                </c:pt>
                <c:pt idx="50602">
                  <c:v>-0.97167999999999999</c:v>
                </c:pt>
                <c:pt idx="50603">
                  <c:v>-0.97167999999999999</c:v>
                </c:pt>
                <c:pt idx="50604">
                  <c:v>-0.96435499999999996</c:v>
                </c:pt>
                <c:pt idx="50605">
                  <c:v>-0.96679700000000002</c:v>
                </c:pt>
                <c:pt idx="50606">
                  <c:v>-0.94970699999999997</c:v>
                </c:pt>
                <c:pt idx="50607">
                  <c:v>-0.95214799999999999</c:v>
                </c:pt>
                <c:pt idx="50608">
                  <c:v>-0.95947300000000002</c:v>
                </c:pt>
                <c:pt idx="50609">
                  <c:v>-0.93505899999999997</c:v>
                </c:pt>
                <c:pt idx="50610">
                  <c:v>-0.92773399999999995</c:v>
                </c:pt>
                <c:pt idx="50611">
                  <c:v>-0.92040999999999995</c:v>
                </c:pt>
                <c:pt idx="50612">
                  <c:v>-0.90820299999999998</c:v>
                </c:pt>
                <c:pt idx="50613">
                  <c:v>-0.90332000000000001</c:v>
                </c:pt>
                <c:pt idx="50614">
                  <c:v>-0.88867200000000002</c:v>
                </c:pt>
                <c:pt idx="50615">
                  <c:v>-0.87158199999999997</c:v>
                </c:pt>
                <c:pt idx="50616">
                  <c:v>-0.859375</c:v>
                </c:pt>
                <c:pt idx="50617">
                  <c:v>-0.84472700000000001</c:v>
                </c:pt>
                <c:pt idx="50618">
                  <c:v>-0.83007799999999998</c:v>
                </c:pt>
                <c:pt idx="50619">
                  <c:v>-0.81787100000000001</c:v>
                </c:pt>
                <c:pt idx="50620">
                  <c:v>-0.79589799999999999</c:v>
                </c:pt>
                <c:pt idx="50621">
                  <c:v>-0.76904300000000003</c:v>
                </c:pt>
                <c:pt idx="50622">
                  <c:v>-0.773926</c:v>
                </c:pt>
                <c:pt idx="50623">
                  <c:v>-0.73486300000000004</c:v>
                </c:pt>
                <c:pt idx="50624">
                  <c:v>-0.65429700000000002</c:v>
                </c:pt>
                <c:pt idx="50625">
                  <c:v>-0.695801</c:v>
                </c:pt>
                <c:pt idx="50626">
                  <c:v>-0.66650399999999999</c:v>
                </c:pt>
                <c:pt idx="50627">
                  <c:v>-0.62988299999999997</c:v>
                </c:pt>
                <c:pt idx="50628">
                  <c:v>-0.62011700000000003</c:v>
                </c:pt>
                <c:pt idx="50629">
                  <c:v>-0.59082000000000001</c:v>
                </c:pt>
                <c:pt idx="50630">
                  <c:v>-0.55908199999999997</c:v>
                </c:pt>
                <c:pt idx="50631">
                  <c:v>-0.54443399999999997</c:v>
                </c:pt>
                <c:pt idx="50632">
                  <c:v>-0.50781200000000004</c:v>
                </c:pt>
                <c:pt idx="50633">
                  <c:v>-0.478516</c:v>
                </c:pt>
                <c:pt idx="50634">
                  <c:v>-0.46386699999999997</c:v>
                </c:pt>
                <c:pt idx="50635">
                  <c:v>-0.41992200000000002</c:v>
                </c:pt>
                <c:pt idx="50636">
                  <c:v>-0.39306600000000003</c:v>
                </c:pt>
                <c:pt idx="50637">
                  <c:v>-0.33691399999999999</c:v>
                </c:pt>
                <c:pt idx="50638">
                  <c:v>-0.32714799999999999</c:v>
                </c:pt>
                <c:pt idx="50639">
                  <c:v>-0.28808600000000001</c:v>
                </c:pt>
                <c:pt idx="50640">
                  <c:v>-0.26123000000000002</c:v>
                </c:pt>
                <c:pt idx="50641">
                  <c:v>-0.231934</c:v>
                </c:pt>
                <c:pt idx="50642">
                  <c:v>-0.20019500000000001</c:v>
                </c:pt>
                <c:pt idx="50643">
                  <c:v>-0.168457</c:v>
                </c:pt>
                <c:pt idx="50644">
                  <c:v>-0.13183600000000001</c:v>
                </c:pt>
                <c:pt idx="50645">
                  <c:v>-0.112305</c:v>
                </c:pt>
                <c:pt idx="50646">
                  <c:v>-8.3007800000000007E-2</c:v>
                </c:pt>
                <c:pt idx="50647">
                  <c:v>-3.90625E-2</c:v>
                </c:pt>
                <c:pt idx="50648">
                  <c:v>-1.4648400000000001E-2</c:v>
                </c:pt>
                <c:pt idx="50649">
                  <c:v>2.4414100000000001E-2</c:v>
                </c:pt>
                <c:pt idx="50650">
                  <c:v>5.1269500000000003E-2</c:v>
                </c:pt>
                <c:pt idx="50651">
                  <c:v>9.7656199999999999E-2</c:v>
                </c:pt>
                <c:pt idx="50652">
                  <c:v>0.13183600000000001</c:v>
                </c:pt>
                <c:pt idx="50653">
                  <c:v>0.151367</c:v>
                </c:pt>
                <c:pt idx="50654">
                  <c:v>0.17578099999999999</c:v>
                </c:pt>
                <c:pt idx="50655">
                  <c:v>0.21972700000000001</c:v>
                </c:pt>
                <c:pt idx="50656">
                  <c:v>0.24902299999999999</c:v>
                </c:pt>
                <c:pt idx="50657">
                  <c:v>0.27587899999999999</c:v>
                </c:pt>
                <c:pt idx="50658">
                  <c:v>0.32714799999999999</c:v>
                </c:pt>
                <c:pt idx="50659">
                  <c:v>0.34667999999999999</c:v>
                </c:pt>
                <c:pt idx="50660">
                  <c:v>0.37841799999999998</c:v>
                </c:pt>
                <c:pt idx="50661">
                  <c:v>0.39550800000000003</c:v>
                </c:pt>
                <c:pt idx="50662">
                  <c:v>0.42724600000000001</c:v>
                </c:pt>
                <c:pt idx="50663">
                  <c:v>0.461426</c:v>
                </c:pt>
                <c:pt idx="50664">
                  <c:v>0.48095700000000002</c:v>
                </c:pt>
                <c:pt idx="50665">
                  <c:v>0.54443399999999997</c:v>
                </c:pt>
                <c:pt idx="50666">
                  <c:v>0.54931600000000003</c:v>
                </c:pt>
                <c:pt idx="50667">
                  <c:v>0.57617200000000002</c:v>
                </c:pt>
                <c:pt idx="50668">
                  <c:v>0.61035200000000001</c:v>
                </c:pt>
                <c:pt idx="50669">
                  <c:v>0.62988299999999997</c:v>
                </c:pt>
                <c:pt idx="50670">
                  <c:v>0.66894500000000001</c:v>
                </c:pt>
                <c:pt idx="50671">
                  <c:v>0.68603499999999995</c:v>
                </c:pt>
                <c:pt idx="50672">
                  <c:v>0.70068399999999997</c:v>
                </c:pt>
                <c:pt idx="50673">
                  <c:v>0.72509800000000002</c:v>
                </c:pt>
                <c:pt idx="50674">
                  <c:v>0.76904300000000003</c:v>
                </c:pt>
                <c:pt idx="50675">
                  <c:v>0.77636700000000003</c:v>
                </c:pt>
                <c:pt idx="50676">
                  <c:v>0.79101600000000005</c:v>
                </c:pt>
                <c:pt idx="50677">
                  <c:v>0.82275399999999999</c:v>
                </c:pt>
                <c:pt idx="50678">
                  <c:v>0.84472700000000001</c:v>
                </c:pt>
                <c:pt idx="50679">
                  <c:v>0.86181600000000003</c:v>
                </c:pt>
                <c:pt idx="50680">
                  <c:v>0.87890599999999997</c:v>
                </c:pt>
                <c:pt idx="50681">
                  <c:v>0.89843799999999996</c:v>
                </c:pt>
                <c:pt idx="50682">
                  <c:v>0.92040999999999995</c:v>
                </c:pt>
                <c:pt idx="50683">
                  <c:v>0.92285200000000001</c:v>
                </c:pt>
                <c:pt idx="50684">
                  <c:v>0.92529300000000003</c:v>
                </c:pt>
                <c:pt idx="50685">
                  <c:v>0.95947300000000002</c:v>
                </c:pt>
                <c:pt idx="50686">
                  <c:v>0.97412100000000001</c:v>
                </c:pt>
                <c:pt idx="50687">
                  <c:v>0.98632799999999998</c:v>
                </c:pt>
                <c:pt idx="50688">
                  <c:v>0.98877000000000004</c:v>
                </c:pt>
                <c:pt idx="50689">
                  <c:v>0.98632799999999998</c:v>
                </c:pt>
                <c:pt idx="50690">
                  <c:v>1.00098</c:v>
                </c:pt>
                <c:pt idx="50691">
                  <c:v>1.01562</c:v>
                </c:pt>
                <c:pt idx="50692">
                  <c:v>1.02051</c:v>
                </c:pt>
                <c:pt idx="50693">
                  <c:v>0.98388699999999996</c:v>
                </c:pt>
                <c:pt idx="50694">
                  <c:v>1.01562</c:v>
                </c:pt>
                <c:pt idx="50695">
                  <c:v>1.02539</c:v>
                </c:pt>
                <c:pt idx="50696">
                  <c:v>1.02051</c:v>
                </c:pt>
                <c:pt idx="50697">
                  <c:v>1.0400400000000001</c:v>
                </c:pt>
                <c:pt idx="50698">
                  <c:v>1.03027</c:v>
                </c:pt>
                <c:pt idx="50699">
                  <c:v>1.0351600000000001</c:v>
                </c:pt>
                <c:pt idx="50700">
                  <c:v>1.02539</c:v>
                </c:pt>
                <c:pt idx="50701">
                  <c:v>1.03027</c:v>
                </c:pt>
                <c:pt idx="50702">
                  <c:v>1.0424800000000001</c:v>
                </c:pt>
                <c:pt idx="50703">
                  <c:v>1.01562</c:v>
                </c:pt>
                <c:pt idx="50704">
                  <c:v>0.99365199999999998</c:v>
                </c:pt>
                <c:pt idx="50705">
                  <c:v>1.00342</c:v>
                </c:pt>
                <c:pt idx="50706">
                  <c:v>0.98388699999999996</c:v>
                </c:pt>
                <c:pt idx="50707">
                  <c:v>0.98877000000000004</c:v>
                </c:pt>
                <c:pt idx="50708">
                  <c:v>0.97412100000000001</c:v>
                </c:pt>
                <c:pt idx="50709">
                  <c:v>0.96435499999999996</c:v>
                </c:pt>
                <c:pt idx="50710">
                  <c:v>0.944824</c:v>
                </c:pt>
                <c:pt idx="50711">
                  <c:v>0.9375</c:v>
                </c:pt>
                <c:pt idx="50712">
                  <c:v>0.92040999999999995</c:v>
                </c:pt>
                <c:pt idx="50713">
                  <c:v>0.91064500000000004</c:v>
                </c:pt>
                <c:pt idx="50714">
                  <c:v>0.89599600000000001</c:v>
                </c:pt>
                <c:pt idx="50715">
                  <c:v>0.866699</c:v>
                </c:pt>
                <c:pt idx="50716">
                  <c:v>0.859375</c:v>
                </c:pt>
                <c:pt idx="50717">
                  <c:v>0.83984400000000003</c:v>
                </c:pt>
                <c:pt idx="50718">
                  <c:v>0.83252000000000004</c:v>
                </c:pt>
                <c:pt idx="50719">
                  <c:v>0.79101600000000005</c:v>
                </c:pt>
                <c:pt idx="50720">
                  <c:v>0.78125</c:v>
                </c:pt>
                <c:pt idx="50721">
                  <c:v>0.74707000000000001</c:v>
                </c:pt>
                <c:pt idx="50722">
                  <c:v>0.73974600000000001</c:v>
                </c:pt>
                <c:pt idx="50723">
                  <c:v>0.71289100000000005</c:v>
                </c:pt>
                <c:pt idx="50724">
                  <c:v>0.68115199999999998</c:v>
                </c:pt>
                <c:pt idx="50725">
                  <c:v>0.66162100000000001</c:v>
                </c:pt>
                <c:pt idx="50726">
                  <c:v>0.632324</c:v>
                </c:pt>
                <c:pt idx="50727">
                  <c:v>0.61035200000000001</c:v>
                </c:pt>
                <c:pt idx="50728">
                  <c:v>0.58349600000000001</c:v>
                </c:pt>
                <c:pt idx="50729">
                  <c:v>0.55175799999999997</c:v>
                </c:pt>
                <c:pt idx="50730">
                  <c:v>0.52490199999999998</c:v>
                </c:pt>
                <c:pt idx="50731">
                  <c:v>0.49560500000000002</c:v>
                </c:pt>
                <c:pt idx="50732">
                  <c:v>0.51025399999999999</c:v>
                </c:pt>
                <c:pt idx="50733">
                  <c:v>0.44677699999999998</c:v>
                </c:pt>
                <c:pt idx="50734">
                  <c:v>0.41992200000000002</c:v>
                </c:pt>
                <c:pt idx="50735">
                  <c:v>0.37597700000000001</c:v>
                </c:pt>
                <c:pt idx="50736">
                  <c:v>0.34179700000000002</c:v>
                </c:pt>
                <c:pt idx="50737">
                  <c:v>0.32958999999999999</c:v>
                </c:pt>
                <c:pt idx="50738">
                  <c:v>0.28564499999999998</c:v>
                </c:pt>
                <c:pt idx="50739">
                  <c:v>0.25390600000000002</c:v>
                </c:pt>
                <c:pt idx="50740">
                  <c:v>0.229492</c:v>
                </c:pt>
                <c:pt idx="50741">
                  <c:v>0.18554699999999999</c:v>
                </c:pt>
                <c:pt idx="50742">
                  <c:v>0.166016</c:v>
                </c:pt>
                <c:pt idx="50743">
                  <c:v>0.119629</c:v>
                </c:pt>
                <c:pt idx="50744">
                  <c:v>9.5214800000000002E-2</c:v>
                </c:pt>
                <c:pt idx="50745">
                  <c:v>6.1035199999999998E-2</c:v>
                </c:pt>
                <c:pt idx="50746">
                  <c:v>2.4414100000000001E-2</c:v>
                </c:pt>
                <c:pt idx="50747">
                  <c:v>1.2207000000000001E-2</c:v>
                </c:pt>
                <c:pt idx="50748">
                  <c:v>-3.1738299999999997E-2</c:v>
                </c:pt>
                <c:pt idx="50749">
                  <c:v>-6.3476599999999994E-2</c:v>
                </c:pt>
                <c:pt idx="50750">
                  <c:v>-9.5214800000000002E-2</c:v>
                </c:pt>
                <c:pt idx="50751">
                  <c:v>-0.13183600000000001</c:v>
                </c:pt>
                <c:pt idx="50752">
                  <c:v>-0.148926</c:v>
                </c:pt>
                <c:pt idx="50753">
                  <c:v>-0.17822299999999999</c:v>
                </c:pt>
                <c:pt idx="50754">
                  <c:v>-0.224609</c:v>
                </c:pt>
                <c:pt idx="50755">
                  <c:v>-0.241699</c:v>
                </c:pt>
                <c:pt idx="50756">
                  <c:v>-0.27832000000000001</c:v>
                </c:pt>
                <c:pt idx="50757">
                  <c:v>-0.3125</c:v>
                </c:pt>
                <c:pt idx="50758">
                  <c:v>-0.35644500000000001</c:v>
                </c:pt>
                <c:pt idx="50759">
                  <c:v>-0.37109399999999998</c:v>
                </c:pt>
                <c:pt idx="50760">
                  <c:v>-0.41015600000000002</c:v>
                </c:pt>
                <c:pt idx="50761">
                  <c:v>-0.43212899999999999</c:v>
                </c:pt>
                <c:pt idx="50762">
                  <c:v>-0.461426</c:v>
                </c:pt>
                <c:pt idx="50763">
                  <c:v>-0.49316399999999999</c:v>
                </c:pt>
                <c:pt idx="50764">
                  <c:v>-0.50781200000000004</c:v>
                </c:pt>
                <c:pt idx="50765">
                  <c:v>-0.53710899999999995</c:v>
                </c:pt>
                <c:pt idx="50766">
                  <c:v>-0.58105499999999999</c:v>
                </c:pt>
                <c:pt idx="50767">
                  <c:v>-0.59326199999999996</c:v>
                </c:pt>
                <c:pt idx="50768">
                  <c:v>-0.62255899999999997</c:v>
                </c:pt>
                <c:pt idx="50769">
                  <c:v>-0.63964799999999999</c:v>
                </c:pt>
                <c:pt idx="50770">
                  <c:v>-0.67382799999999998</c:v>
                </c:pt>
                <c:pt idx="50771">
                  <c:v>-0.72265599999999997</c:v>
                </c:pt>
                <c:pt idx="50772">
                  <c:v>-0.703125</c:v>
                </c:pt>
                <c:pt idx="50773">
                  <c:v>-0.710449</c:v>
                </c:pt>
                <c:pt idx="50774">
                  <c:v>-0.76660200000000001</c:v>
                </c:pt>
                <c:pt idx="50775">
                  <c:v>-0.77880899999999997</c:v>
                </c:pt>
                <c:pt idx="50776">
                  <c:v>-0.79834000000000005</c:v>
                </c:pt>
                <c:pt idx="50777">
                  <c:v>-0.82031200000000004</c:v>
                </c:pt>
                <c:pt idx="50778">
                  <c:v>-0.83252000000000004</c:v>
                </c:pt>
                <c:pt idx="50779">
                  <c:v>-0.84716800000000003</c:v>
                </c:pt>
                <c:pt idx="50780">
                  <c:v>-0.88134800000000002</c:v>
                </c:pt>
                <c:pt idx="50781">
                  <c:v>-0.88867200000000002</c:v>
                </c:pt>
                <c:pt idx="50782">
                  <c:v>-0.88378900000000005</c:v>
                </c:pt>
                <c:pt idx="50783">
                  <c:v>-0.89843799999999996</c:v>
                </c:pt>
                <c:pt idx="50784">
                  <c:v>-0.91308599999999995</c:v>
                </c:pt>
                <c:pt idx="50785">
                  <c:v>-0.92529300000000003</c:v>
                </c:pt>
                <c:pt idx="50786">
                  <c:v>-0.944824</c:v>
                </c:pt>
                <c:pt idx="50787">
                  <c:v>-0.92773399999999995</c:v>
                </c:pt>
                <c:pt idx="50788">
                  <c:v>-0.95703099999999997</c:v>
                </c:pt>
                <c:pt idx="50789">
                  <c:v>-0.95459000000000005</c:v>
                </c:pt>
                <c:pt idx="50790">
                  <c:v>-0.95214799999999999</c:v>
                </c:pt>
                <c:pt idx="50791">
                  <c:v>-0.95459000000000005</c:v>
                </c:pt>
                <c:pt idx="50792">
                  <c:v>-0.96923800000000004</c:v>
                </c:pt>
                <c:pt idx="50793">
                  <c:v>-0.95947300000000002</c:v>
                </c:pt>
                <c:pt idx="50794">
                  <c:v>-0.95947300000000002</c:v>
                </c:pt>
                <c:pt idx="50795">
                  <c:v>-0.97167999999999999</c:v>
                </c:pt>
                <c:pt idx="50796">
                  <c:v>-0.96191400000000005</c:v>
                </c:pt>
                <c:pt idx="50797">
                  <c:v>-0.96191400000000005</c:v>
                </c:pt>
                <c:pt idx="50798">
                  <c:v>-0.96191400000000005</c:v>
                </c:pt>
                <c:pt idx="50799">
                  <c:v>-0.95459000000000005</c:v>
                </c:pt>
                <c:pt idx="50800">
                  <c:v>-0.9375</c:v>
                </c:pt>
                <c:pt idx="50801">
                  <c:v>-0.930176</c:v>
                </c:pt>
                <c:pt idx="50802">
                  <c:v>-0.92285200000000001</c:v>
                </c:pt>
                <c:pt idx="50803">
                  <c:v>-0.91552699999999998</c:v>
                </c:pt>
                <c:pt idx="50804">
                  <c:v>-0.88867200000000002</c:v>
                </c:pt>
                <c:pt idx="50805">
                  <c:v>-0.89355499999999999</c:v>
                </c:pt>
                <c:pt idx="50806">
                  <c:v>-0.87158199999999997</c:v>
                </c:pt>
                <c:pt idx="50807">
                  <c:v>-0.859375</c:v>
                </c:pt>
                <c:pt idx="50808">
                  <c:v>-0.83496099999999995</c:v>
                </c:pt>
                <c:pt idx="50809">
                  <c:v>-0.82275399999999999</c:v>
                </c:pt>
                <c:pt idx="50810">
                  <c:v>-0.82031200000000004</c:v>
                </c:pt>
                <c:pt idx="50811">
                  <c:v>-0.79101600000000005</c:v>
                </c:pt>
                <c:pt idx="50812">
                  <c:v>-0.76171900000000003</c:v>
                </c:pt>
                <c:pt idx="50813">
                  <c:v>-0.74951199999999996</c:v>
                </c:pt>
                <c:pt idx="50814">
                  <c:v>-0.69824200000000003</c:v>
                </c:pt>
                <c:pt idx="50815">
                  <c:v>-0.71289100000000005</c:v>
                </c:pt>
                <c:pt idx="50816">
                  <c:v>-0.67871099999999995</c:v>
                </c:pt>
                <c:pt idx="50817">
                  <c:v>-0.66894500000000001</c:v>
                </c:pt>
                <c:pt idx="50818">
                  <c:v>-0.632324</c:v>
                </c:pt>
                <c:pt idx="50819">
                  <c:v>-0.61523399999999995</c:v>
                </c:pt>
                <c:pt idx="50820">
                  <c:v>-0.58349600000000001</c:v>
                </c:pt>
                <c:pt idx="50821">
                  <c:v>-0.55664100000000005</c:v>
                </c:pt>
                <c:pt idx="50822">
                  <c:v>-0.52490199999999998</c:v>
                </c:pt>
                <c:pt idx="50823">
                  <c:v>-0.51025399999999999</c:v>
                </c:pt>
                <c:pt idx="50824">
                  <c:v>-0.48339799999999999</c:v>
                </c:pt>
                <c:pt idx="50825">
                  <c:v>-0.46630899999999997</c:v>
                </c:pt>
                <c:pt idx="50826">
                  <c:v>-0.42236299999999999</c:v>
                </c:pt>
                <c:pt idx="50827">
                  <c:v>-0.39306600000000003</c:v>
                </c:pt>
                <c:pt idx="50828">
                  <c:v>-0.35888700000000001</c:v>
                </c:pt>
                <c:pt idx="50829">
                  <c:v>-0.32958999999999999</c:v>
                </c:pt>
                <c:pt idx="50830">
                  <c:v>-0.30029299999999998</c:v>
                </c:pt>
                <c:pt idx="50831">
                  <c:v>-0.26611299999999999</c:v>
                </c:pt>
                <c:pt idx="50832">
                  <c:v>-0.231934</c:v>
                </c:pt>
                <c:pt idx="50833">
                  <c:v>-0.19287099999999999</c:v>
                </c:pt>
                <c:pt idx="50834">
                  <c:v>-0.151367</c:v>
                </c:pt>
                <c:pt idx="50835">
                  <c:v>-0.13916000000000001</c:v>
                </c:pt>
                <c:pt idx="50836">
                  <c:v>-0.10009800000000001</c:v>
                </c:pt>
                <c:pt idx="50837">
                  <c:v>-7.5683600000000004E-2</c:v>
                </c:pt>
                <c:pt idx="50838">
                  <c:v>-3.41797E-2</c:v>
                </c:pt>
                <c:pt idx="50839">
                  <c:v>-1.2207000000000001E-2</c:v>
                </c:pt>
                <c:pt idx="50840">
                  <c:v>2.6855500000000001E-2</c:v>
                </c:pt>
                <c:pt idx="50841">
                  <c:v>5.3710899999999999E-2</c:v>
                </c:pt>
                <c:pt idx="50842">
                  <c:v>0.10498</c:v>
                </c:pt>
                <c:pt idx="50843">
                  <c:v>0.117188</c:v>
                </c:pt>
                <c:pt idx="50844">
                  <c:v>0.17089799999999999</c:v>
                </c:pt>
                <c:pt idx="50845">
                  <c:v>0.20263700000000001</c:v>
                </c:pt>
                <c:pt idx="50846">
                  <c:v>0.229492</c:v>
                </c:pt>
                <c:pt idx="50847">
                  <c:v>0.26611299999999999</c:v>
                </c:pt>
                <c:pt idx="50848">
                  <c:v>0.28808600000000001</c:v>
                </c:pt>
                <c:pt idx="50849">
                  <c:v>0.31738300000000003</c:v>
                </c:pt>
                <c:pt idx="50850">
                  <c:v>0.34912100000000001</c:v>
                </c:pt>
                <c:pt idx="50851">
                  <c:v>0.36865199999999998</c:v>
                </c:pt>
                <c:pt idx="50852">
                  <c:v>0.41992200000000002</c:v>
                </c:pt>
                <c:pt idx="50853">
                  <c:v>0.42724600000000001</c:v>
                </c:pt>
                <c:pt idx="50854">
                  <c:v>0.48583999999999999</c:v>
                </c:pt>
                <c:pt idx="50855">
                  <c:v>0.49804700000000002</c:v>
                </c:pt>
                <c:pt idx="50856">
                  <c:v>0.52978499999999995</c:v>
                </c:pt>
                <c:pt idx="50857">
                  <c:v>0.55664100000000005</c:v>
                </c:pt>
                <c:pt idx="50858">
                  <c:v>0.58593799999999996</c:v>
                </c:pt>
                <c:pt idx="50859">
                  <c:v>0.60790999999999995</c:v>
                </c:pt>
                <c:pt idx="50860">
                  <c:v>0.63964799999999999</c:v>
                </c:pt>
                <c:pt idx="50861">
                  <c:v>0.67871099999999995</c:v>
                </c:pt>
                <c:pt idx="50862">
                  <c:v>0.69824200000000003</c:v>
                </c:pt>
                <c:pt idx="50863">
                  <c:v>0.72265599999999997</c:v>
                </c:pt>
                <c:pt idx="50864">
                  <c:v>0.75439500000000004</c:v>
                </c:pt>
                <c:pt idx="50865">
                  <c:v>0.788574</c:v>
                </c:pt>
                <c:pt idx="50866">
                  <c:v>0.77880899999999997</c:v>
                </c:pt>
                <c:pt idx="50867">
                  <c:v>0.82031200000000004</c:v>
                </c:pt>
                <c:pt idx="50868">
                  <c:v>0.81787100000000001</c:v>
                </c:pt>
                <c:pt idx="50869">
                  <c:v>0.85449200000000003</c:v>
                </c:pt>
                <c:pt idx="50870">
                  <c:v>0.866699</c:v>
                </c:pt>
                <c:pt idx="50871">
                  <c:v>0.88867200000000002</c:v>
                </c:pt>
                <c:pt idx="50872">
                  <c:v>0.89111300000000004</c:v>
                </c:pt>
                <c:pt idx="50873">
                  <c:v>0.91796900000000003</c:v>
                </c:pt>
                <c:pt idx="50874">
                  <c:v>0.95459000000000005</c:v>
                </c:pt>
                <c:pt idx="50875">
                  <c:v>0.96679700000000002</c:v>
                </c:pt>
                <c:pt idx="50876">
                  <c:v>0.97167999999999999</c:v>
                </c:pt>
                <c:pt idx="50877">
                  <c:v>0.99365199999999998</c:v>
                </c:pt>
                <c:pt idx="50878">
                  <c:v>1.01074</c:v>
                </c:pt>
                <c:pt idx="50879">
                  <c:v>1.01318</c:v>
                </c:pt>
                <c:pt idx="50880">
                  <c:v>0.99853499999999995</c:v>
                </c:pt>
                <c:pt idx="50881">
                  <c:v>1.02783</c:v>
                </c:pt>
                <c:pt idx="50882">
                  <c:v>1.03271</c:v>
                </c:pt>
                <c:pt idx="50883">
                  <c:v>1.0083</c:v>
                </c:pt>
                <c:pt idx="50884">
                  <c:v>1.0424800000000001</c:v>
                </c:pt>
                <c:pt idx="50885">
                  <c:v>1.0449200000000001</c:v>
                </c:pt>
                <c:pt idx="50886">
                  <c:v>1.0522499999999999</c:v>
                </c:pt>
                <c:pt idx="50887">
                  <c:v>1.0522499999999999</c:v>
                </c:pt>
                <c:pt idx="50888">
                  <c:v>1.0498000000000001</c:v>
                </c:pt>
                <c:pt idx="50889">
                  <c:v>1.0620099999999999</c:v>
                </c:pt>
                <c:pt idx="50890">
                  <c:v>1.0571299999999999</c:v>
                </c:pt>
                <c:pt idx="50891">
                  <c:v>1.0400400000000001</c:v>
                </c:pt>
                <c:pt idx="50892">
                  <c:v>1.0571299999999999</c:v>
                </c:pt>
                <c:pt idx="50893">
                  <c:v>1.0449200000000001</c:v>
                </c:pt>
                <c:pt idx="50894">
                  <c:v>1.0351600000000001</c:v>
                </c:pt>
                <c:pt idx="50895">
                  <c:v>1.01562</c:v>
                </c:pt>
                <c:pt idx="50896">
                  <c:v>1.01074</c:v>
                </c:pt>
                <c:pt idx="50897">
                  <c:v>1.02295</c:v>
                </c:pt>
                <c:pt idx="50898">
                  <c:v>1.00098</c:v>
                </c:pt>
                <c:pt idx="50899">
                  <c:v>1.00586</c:v>
                </c:pt>
                <c:pt idx="50900">
                  <c:v>0.96679700000000002</c:v>
                </c:pt>
                <c:pt idx="50901">
                  <c:v>0.95214799999999999</c:v>
                </c:pt>
                <c:pt idx="50902">
                  <c:v>0.94726600000000005</c:v>
                </c:pt>
                <c:pt idx="50903">
                  <c:v>0.95214799999999999</c:v>
                </c:pt>
                <c:pt idx="50904">
                  <c:v>0.91796900000000003</c:v>
                </c:pt>
                <c:pt idx="50905">
                  <c:v>0.89843799999999996</c:v>
                </c:pt>
                <c:pt idx="50906">
                  <c:v>0.89111300000000004</c:v>
                </c:pt>
                <c:pt idx="50907">
                  <c:v>0.87158199999999997</c:v>
                </c:pt>
                <c:pt idx="50908">
                  <c:v>0.85693399999999997</c:v>
                </c:pt>
                <c:pt idx="50909">
                  <c:v>0.84228499999999995</c:v>
                </c:pt>
                <c:pt idx="50910">
                  <c:v>0.80810499999999996</c:v>
                </c:pt>
                <c:pt idx="50911">
                  <c:v>0.78613299999999997</c:v>
                </c:pt>
                <c:pt idx="50912">
                  <c:v>0.75927699999999998</c:v>
                </c:pt>
                <c:pt idx="50913">
                  <c:v>0.73486300000000004</c:v>
                </c:pt>
                <c:pt idx="50914">
                  <c:v>0.71289100000000005</c:v>
                </c:pt>
                <c:pt idx="50915">
                  <c:v>0.69091800000000003</c:v>
                </c:pt>
                <c:pt idx="50916">
                  <c:v>0.65673800000000004</c:v>
                </c:pt>
                <c:pt idx="50917">
                  <c:v>0.65429700000000002</c:v>
                </c:pt>
                <c:pt idx="50918">
                  <c:v>0.60790999999999995</c:v>
                </c:pt>
                <c:pt idx="50919">
                  <c:v>0.58349600000000001</c:v>
                </c:pt>
                <c:pt idx="50920">
                  <c:v>0.56396500000000005</c:v>
                </c:pt>
                <c:pt idx="50921">
                  <c:v>0.52734400000000003</c:v>
                </c:pt>
                <c:pt idx="50922">
                  <c:v>0.50048800000000004</c:v>
                </c:pt>
                <c:pt idx="50923">
                  <c:v>0.46875</c:v>
                </c:pt>
                <c:pt idx="50924">
                  <c:v>0.43945299999999998</c:v>
                </c:pt>
                <c:pt idx="50925">
                  <c:v>0.39550800000000003</c:v>
                </c:pt>
                <c:pt idx="50926">
                  <c:v>0.37597700000000001</c:v>
                </c:pt>
                <c:pt idx="50927">
                  <c:v>0.35156199999999999</c:v>
                </c:pt>
                <c:pt idx="50928">
                  <c:v>0.32714799999999999</c:v>
                </c:pt>
                <c:pt idx="50929">
                  <c:v>0.29541000000000001</c:v>
                </c:pt>
                <c:pt idx="50930">
                  <c:v>0.25146499999999999</c:v>
                </c:pt>
                <c:pt idx="50931">
                  <c:v>0.25146499999999999</c:v>
                </c:pt>
                <c:pt idx="50932">
                  <c:v>0.20019500000000001</c:v>
                </c:pt>
                <c:pt idx="50933">
                  <c:v>0.163574</c:v>
                </c:pt>
                <c:pt idx="50934">
                  <c:v>0.12207</c:v>
                </c:pt>
                <c:pt idx="50935">
                  <c:v>0.109863</c:v>
                </c:pt>
                <c:pt idx="50936">
                  <c:v>6.3476599999999994E-2</c:v>
                </c:pt>
                <c:pt idx="50937">
                  <c:v>3.1738299999999997E-2</c:v>
                </c:pt>
                <c:pt idx="50938">
                  <c:v>2.4414100000000002E-3</c:v>
                </c:pt>
                <c:pt idx="50939">
                  <c:v>-2.4414100000000001E-2</c:v>
                </c:pt>
                <c:pt idx="50940">
                  <c:v>-6.8359400000000001E-2</c:v>
                </c:pt>
                <c:pt idx="50941">
                  <c:v>-9.7656199999999999E-2</c:v>
                </c:pt>
                <c:pt idx="50942">
                  <c:v>-0.13427700000000001</c:v>
                </c:pt>
                <c:pt idx="50943">
                  <c:v>-0.15625</c:v>
                </c:pt>
                <c:pt idx="50944">
                  <c:v>-0.25634800000000002</c:v>
                </c:pt>
                <c:pt idx="50945">
                  <c:v>-0.227051</c:v>
                </c:pt>
                <c:pt idx="50946">
                  <c:v>-0.25878899999999999</c:v>
                </c:pt>
                <c:pt idx="50947">
                  <c:v>-0.29296899999999998</c:v>
                </c:pt>
                <c:pt idx="50948">
                  <c:v>-0.32470700000000002</c:v>
                </c:pt>
                <c:pt idx="50949">
                  <c:v>-0.34667999999999999</c:v>
                </c:pt>
                <c:pt idx="50950">
                  <c:v>-0.37353500000000001</c:v>
                </c:pt>
                <c:pt idx="50951">
                  <c:v>-0.41992200000000002</c:v>
                </c:pt>
                <c:pt idx="50952">
                  <c:v>-0.44189499999999998</c:v>
                </c:pt>
                <c:pt idx="50953">
                  <c:v>-0.461426</c:v>
                </c:pt>
                <c:pt idx="50954">
                  <c:v>-0.49316399999999999</c:v>
                </c:pt>
                <c:pt idx="50955">
                  <c:v>-0.52246099999999995</c:v>
                </c:pt>
                <c:pt idx="50956">
                  <c:v>-0.56152299999999999</c:v>
                </c:pt>
                <c:pt idx="50957">
                  <c:v>-0.58105499999999999</c:v>
                </c:pt>
                <c:pt idx="50958">
                  <c:v>-0.617676</c:v>
                </c:pt>
                <c:pt idx="50959">
                  <c:v>-0.64209000000000005</c:v>
                </c:pt>
                <c:pt idx="50960">
                  <c:v>-0.65917999999999999</c:v>
                </c:pt>
                <c:pt idx="50961">
                  <c:v>-0.68115199999999998</c:v>
                </c:pt>
                <c:pt idx="50962">
                  <c:v>-0.72021500000000005</c:v>
                </c:pt>
                <c:pt idx="50963">
                  <c:v>-0.72265599999999997</c:v>
                </c:pt>
                <c:pt idx="50964">
                  <c:v>-0.74951199999999996</c:v>
                </c:pt>
                <c:pt idx="50965">
                  <c:v>-0.76660200000000001</c:v>
                </c:pt>
                <c:pt idx="50966">
                  <c:v>-0.77880899999999997</c:v>
                </c:pt>
                <c:pt idx="50967">
                  <c:v>-0.80566400000000005</c:v>
                </c:pt>
                <c:pt idx="50968">
                  <c:v>-0.81298800000000004</c:v>
                </c:pt>
                <c:pt idx="50969">
                  <c:v>-0.84228499999999995</c:v>
                </c:pt>
                <c:pt idx="50970">
                  <c:v>-0.85449200000000003</c:v>
                </c:pt>
                <c:pt idx="50971">
                  <c:v>-0.87158199999999997</c:v>
                </c:pt>
                <c:pt idx="50972">
                  <c:v>-0.90576199999999996</c:v>
                </c:pt>
                <c:pt idx="50973">
                  <c:v>-0.89843799999999996</c:v>
                </c:pt>
                <c:pt idx="50974">
                  <c:v>-0.90087899999999999</c:v>
                </c:pt>
                <c:pt idx="50975">
                  <c:v>-0.92529300000000003</c:v>
                </c:pt>
                <c:pt idx="50976">
                  <c:v>-0.930176</c:v>
                </c:pt>
                <c:pt idx="50977">
                  <c:v>-0.944824</c:v>
                </c:pt>
                <c:pt idx="50978">
                  <c:v>-0.95214799999999999</c:v>
                </c:pt>
                <c:pt idx="50979">
                  <c:v>-0.95214799999999999</c:v>
                </c:pt>
                <c:pt idx="50980">
                  <c:v>-0.95214799999999999</c:v>
                </c:pt>
                <c:pt idx="50981">
                  <c:v>-0.95703099999999997</c:v>
                </c:pt>
                <c:pt idx="50982">
                  <c:v>-0.96435499999999996</c:v>
                </c:pt>
                <c:pt idx="50983">
                  <c:v>-0.96435499999999996</c:v>
                </c:pt>
                <c:pt idx="50984">
                  <c:v>-0.95459000000000005</c:v>
                </c:pt>
                <c:pt idx="50985">
                  <c:v>-0.96191400000000005</c:v>
                </c:pt>
                <c:pt idx="50986">
                  <c:v>-0.96679700000000002</c:v>
                </c:pt>
                <c:pt idx="50987">
                  <c:v>-0.95214799999999999</c:v>
                </c:pt>
                <c:pt idx="50988">
                  <c:v>-0.96923800000000004</c:v>
                </c:pt>
                <c:pt idx="50989">
                  <c:v>-0.95703099999999997</c:v>
                </c:pt>
                <c:pt idx="50990">
                  <c:v>-0.94970699999999997</c:v>
                </c:pt>
                <c:pt idx="50991">
                  <c:v>-0.93505899999999997</c:v>
                </c:pt>
                <c:pt idx="50992">
                  <c:v>-0.92285200000000001</c:v>
                </c:pt>
                <c:pt idx="50993">
                  <c:v>-0.930176</c:v>
                </c:pt>
                <c:pt idx="50994">
                  <c:v>-0.90576199999999996</c:v>
                </c:pt>
                <c:pt idx="50995">
                  <c:v>-0.90576199999999996</c:v>
                </c:pt>
                <c:pt idx="50996">
                  <c:v>-0.89355499999999999</c:v>
                </c:pt>
                <c:pt idx="50997">
                  <c:v>-0.87890599999999997</c:v>
                </c:pt>
                <c:pt idx="50998">
                  <c:v>-0.86181600000000003</c:v>
                </c:pt>
                <c:pt idx="50999">
                  <c:v>-0.84716800000000003</c:v>
                </c:pt>
                <c:pt idx="51000">
                  <c:v>-0.81542999999999999</c:v>
                </c:pt>
                <c:pt idx="51001">
                  <c:v>-0.81054700000000002</c:v>
                </c:pt>
                <c:pt idx="51002">
                  <c:v>-0.79589799999999999</c:v>
                </c:pt>
                <c:pt idx="51003">
                  <c:v>-0.75927699999999998</c:v>
                </c:pt>
                <c:pt idx="51004">
                  <c:v>-0.73974600000000001</c:v>
                </c:pt>
                <c:pt idx="51005">
                  <c:v>-0.73730499999999999</c:v>
                </c:pt>
                <c:pt idx="51006">
                  <c:v>-0.70068399999999997</c:v>
                </c:pt>
                <c:pt idx="51007">
                  <c:v>-0.68115199999999998</c:v>
                </c:pt>
                <c:pt idx="51008">
                  <c:v>-0.65185499999999996</c:v>
                </c:pt>
                <c:pt idx="51009">
                  <c:v>-0.62255899999999997</c:v>
                </c:pt>
                <c:pt idx="51010">
                  <c:v>-0.60302699999999998</c:v>
                </c:pt>
                <c:pt idx="51011">
                  <c:v>-0.58349600000000001</c:v>
                </c:pt>
                <c:pt idx="51012">
                  <c:v>-0.55908199999999997</c:v>
                </c:pt>
                <c:pt idx="51013">
                  <c:v>-0.50781200000000004</c:v>
                </c:pt>
                <c:pt idx="51014">
                  <c:v>-0.49560500000000002</c:v>
                </c:pt>
                <c:pt idx="51015">
                  <c:v>-0.478516</c:v>
                </c:pt>
                <c:pt idx="51016">
                  <c:v>-0.44189499999999998</c:v>
                </c:pt>
                <c:pt idx="51017">
                  <c:v>-0.41503899999999999</c:v>
                </c:pt>
                <c:pt idx="51018">
                  <c:v>-0.383301</c:v>
                </c:pt>
                <c:pt idx="51019">
                  <c:v>-0.34423799999999999</c:v>
                </c:pt>
                <c:pt idx="51020">
                  <c:v>-0.319824</c:v>
                </c:pt>
                <c:pt idx="51021">
                  <c:v>-0.27343800000000001</c:v>
                </c:pt>
                <c:pt idx="51022">
                  <c:v>-0.27587899999999999</c:v>
                </c:pt>
                <c:pt idx="51023">
                  <c:v>-0.21484400000000001</c:v>
                </c:pt>
                <c:pt idx="51024">
                  <c:v>-0.21240200000000001</c:v>
                </c:pt>
                <c:pt idx="51025">
                  <c:v>-0.161133</c:v>
                </c:pt>
                <c:pt idx="51026">
                  <c:v>-0.12939500000000001</c:v>
                </c:pt>
                <c:pt idx="51027">
                  <c:v>-8.5449200000000003E-2</c:v>
                </c:pt>
                <c:pt idx="51028">
                  <c:v>-3.90625E-2</c:v>
                </c:pt>
                <c:pt idx="51029">
                  <c:v>-2.9296900000000001E-2</c:v>
                </c:pt>
                <c:pt idx="51030">
                  <c:v>7.3242200000000002E-3</c:v>
                </c:pt>
                <c:pt idx="51031">
                  <c:v>4.1503900000000003E-2</c:v>
                </c:pt>
                <c:pt idx="51032">
                  <c:v>7.5683600000000004E-2</c:v>
                </c:pt>
                <c:pt idx="51033">
                  <c:v>0.117188</c:v>
                </c:pt>
                <c:pt idx="51034">
                  <c:v>0.144043</c:v>
                </c:pt>
                <c:pt idx="51035">
                  <c:v>0.166016</c:v>
                </c:pt>
                <c:pt idx="51036">
                  <c:v>0.19775400000000001</c:v>
                </c:pt>
                <c:pt idx="51037">
                  <c:v>0.234375</c:v>
                </c:pt>
                <c:pt idx="51038">
                  <c:v>0.26123000000000002</c:v>
                </c:pt>
                <c:pt idx="51039">
                  <c:v>0.30029299999999998</c:v>
                </c:pt>
                <c:pt idx="51040">
                  <c:v>0.32470700000000002</c:v>
                </c:pt>
                <c:pt idx="51041">
                  <c:v>0.37353500000000001</c:v>
                </c:pt>
                <c:pt idx="51042">
                  <c:v>0.39306600000000003</c:v>
                </c:pt>
                <c:pt idx="51043">
                  <c:v>0.42236299999999999</c:v>
                </c:pt>
                <c:pt idx="51044">
                  <c:v>0.45166000000000001</c:v>
                </c:pt>
                <c:pt idx="51045">
                  <c:v>0.48583999999999999</c:v>
                </c:pt>
                <c:pt idx="51046">
                  <c:v>0.51269500000000001</c:v>
                </c:pt>
                <c:pt idx="51047">
                  <c:v>0.54443399999999997</c:v>
                </c:pt>
                <c:pt idx="51048">
                  <c:v>0.56396500000000005</c:v>
                </c:pt>
                <c:pt idx="51049">
                  <c:v>0.58837899999999999</c:v>
                </c:pt>
                <c:pt idx="51050">
                  <c:v>0.63476600000000005</c:v>
                </c:pt>
                <c:pt idx="51051">
                  <c:v>0.64697300000000002</c:v>
                </c:pt>
                <c:pt idx="51052">
                  <c:v>0.65673800000000004</c:v>
                </c:pt>
                <c:pt idx="51053">
                  <c:v>0.695801</c:v>
                </c:pt>
                <c:pt idx="51054">
                  <c:v>0.72509800000000002</c:v>
                </c:pt>
                <c:pt idx="51055">
                  <c:v>0.73486300000000004</c:v>
                </c:pt>
                <c:pt idx="51056">
                  <c:v>0.77148399999999995</c:v>
                </c:pt>
                <c:pt idx="51057">
                  <c:v>0.79345699999999997</c:v>
                </c:pt>
                <c:pt idx="51058">
                  <c:v>0.81298800000000004</c:v>
                </c:pt>
                <c:pt idx="51059">
                  <c:v>0.83007799999999998</c:v>
                </c:pt>
                <c:pt idx="51060">
                  <c:v>0.84472700000000001</c:v>
                </c:pt>
                <c:pt idx="51061">
                  <c:v>0.88622999999999996</c:v>
                </c:pt>
                <c:pt idx="51062">
                  <c:v>0.89355499999999999</c:v>
                </c:pt>
                <c:pt idx="51063">
                  <c:v>0.91552699999999998</c:v>
                </c:pt>
                <c:pt idx="51064">
                  <c:v>0.92773399999999995</c:v>
                </c:pt>
                <c:pt idx="51065">
                  <c:v>0.94970699999999997</c:v>
                </c:pt>
                <c:pt idx="51066">
                  <c:v>0.95214799999999999</c:v>
                </c:pt>
                <c:pt idx="51067">
                  <c:v>0.97656200000000004</c:v>
                </c:pt>
                <c:pt idx="51068">
                  <c:v>0.97900399999999999</c:v>
                </c:pt>
                <c:pt idx="51069">
                  <c:v>0.97656200000000004</c:v>
                </c:pt>
                <c:pt idx="51070">
                  <c:v>0.98388699999999996</c:v>
                </c:pt>
                <c:pt idx="51071">
                  <c:v>0.99365199999999998</c:v>
                </c:pt>
                <c:pt idx="51072">
                  <c:v>1.02539</c:v>
                </c:pt>
                <c:pt idx="51073">
                  <c:v>1.01807</c:v>
                </c:pt>
                <c:pt idx="51074">
                  <c:v>1.0376000000000001</c:v>
                </c:pt>
                <c:pt idx="51075">
                  <c:v>1.0424800000000001</c:v>
                </c:pt>
                <c:pt idx="51076">
                  <c:v>1.0376000000000001</c:v>
                </c:pt>
                <c:pt idx="51077">
                  <c:v>1.02051</c:v>
                </c:pt>
                <c:pt idx="51078">
                  <c:v>1.0376000000000001</c:v>
                </c:pt>
                <c:pt idx="51079">
                  <c:v>1.0473600000000001</c:v>
                </c:pt>
                <c:pt idx="51080">
                  <c:v>1.0376000000000001</c:v>
                </c:pt>
                <c:pt idx="51081">
                  <c:v>1.02783</c:v>
                </c:pt>
                <c:pt idx="51082">
                  <c:v>1.10107</c:v>
                </c:pt>
                <c:pt idx="51083">
                  <c:v>1.03027</c:v>
                </c:pt>
                <c:pt idx="51084">
                  <c:v>1.02783</c:v>
                </c:pt>
                <c:pt idx="51085">
                  <c:v>1.01807</c:v>
                </c:pt>
                <c:pt idx="51086">
                  <c:v>1.00098</c:v>
                </c:pt>
                <c:pt idx="51087">
                  <c:v>0.99609400000000003</c:v>
                </c:pt>
                <c:pt idx="51088">
                  <c:v>0.99121099999999995</c:v>
                </c:pt>
                <c:pt idx="51089">
                  <c:v>0.99609400000000003</c:v>
                </c:pt>
                <c:pt idx="51090">
                  <c:v>0.96923800000000004</c:v>
                </c:pt>
                <c:pt idx="51091">
                  <c:v>0.96191400000000005</c:v>
                </c:pt>
                <c:pt idx="51092">
                  <c:v>0.944824</c:v>
                </c:pt>
                <c:pt idx="51093">
                  <c:v>0.94238299999999997</c:v>
                </c:pt>
                <c:pt idx="51094">
                  <c:v>0.91796900000000003</c:v>
                </c:pt>
                <c:pt idx="51095">
                  <c:v>1.00342</c:v>
                </c:pt>
                <c:pt idx="51096">
                  <c:v>0.87646500000000005</c:v>
                </c:pt>
                <c:pt idx="51097">
                  <c:v>0.84472700000000001</c:v>
                </c:pt>
                <c:pt idx="51098">
                  <c:v>0.84960899999999995</c:v>
                </c:pt>
                <c:pt idx="51099">
                  <c:v>0.83007799999999998</c:v>
                </c:pt>
                <c:pt idx="51100">
                  <c:v>0.80566400000000005</c:v>
                </c:pt>
                <c:pt idx="51101">
                  <c:v>0.79101600000000005</c:v>
                </c:pt>
                <c:pt idx="51102">
                  <c:v>0.77636700000000003</c:v>
                </c:pt>
                <c:pt idx="51103">
                  <c:v>0.73974600000000001</c:v>
                </c:pt>
                <c:pt idx="51104">
                  <c:v>0.72509800000000002</c:v>
                </c:pt>
                <c:pt idx="51105">
                  <c:v>0.69824200000000003</c:v>
                </c:pt>
                <c:pt idx="51106">
                  <c:v>0.67382799999999998</c:v>
                </c:pt>
                <c:pt idx="51107">
                  <c:v>0.63476600000000005</c:v>
                </c:pt>
                <c:pt idx="51108">
                  <c:v>0.625</c:v>
                </c:pt>
                <c:pt idx="51109">
                  <c:v>0.58837899999999999</c:v>
                </c:pt>
                <c:pt idx="51110">
                  <c:v>0.554199</c:v>
                </c:pt>
                <c:pt idx="51111">
                  <c:v>0.54443399999999997</c:v>
                </c:pt>
                <c:pt idx="51112">
                  <c:v>0.52246099999999995</c:v>
                </c:pt>
                <c:pt idx="51113">
                  <c:v>0.48828100000000002</c:v>
                </c:pt>
                <c:pt idx="51114">
                  <c:v>0.44433600000000001</c:v>
                </c:pt>
                <c:pt idx="51115">
                  <c:v>0.41503899999999999</c:v>
                </c:pt>
                <c:pt idx="51116">
                  <c:v>0.40771499999999999</c:v>
                </c:pt>
                <c:pt idx="51117">
                  <c:v>0.36865199999999998</c:v>
                </c:pt>
                <c:pt idx="51118">
                  <c:v>0.31738300000000003</c:v>
                </c:pt>
                <c:pt idx="51119">
                  <c:v>0.302734</c:v>
                </c:pt>
                <c:pt idx="51120">
                  <c:v>0.27587899999999999</c:v>
                </c:pt>
                <c:pt idx="51121">
                  <c:v>0.21484400000000001</c:v>
                </c:pt>
                <c:pt idx="51122">
                  <c:v>0.20019500000000001</c:v>
                </c:pt>
                <c:pt idx="51123">
                  <c:v>0.19042999999999999</c:v>
                </c:pt>
                <c:pt idx="51124">
                  <c:v>0.14160200000000001</c:v>
                </c:pt>
                <c:pt idx="51125">
                  <c:v>0.109863</c:v>
                </c:pt>
                <c:pt idx="51126">
                  <c:v>8.5449200000000003E-2</c:v>
                </c:pt>
                <c:pt idx="51127">
                  <c:v>5.8593800000000001E-2</c:v>
                </c:pt>
                <c:pt idx="51128">
                  <c:v>2.1972700000000001E-2</c:v>
                </c:pt>
                <c:pt idx="51129">
                  <c:v>-1.2207000000000001E-2</c:v>
                </c:pt>
                <c:pt idx="51130">
                  <c:v>-4.39453E-2</c:v>
                </c:pt>
                <c:pt idx="51131">
                  <c:v>-8.7890599999999999E-2</c:v>
                </c:pt>
                <c:pt idx="51132">
                  <c:v>-0.109863</c:v>
                </c:pt>
                <c:pt idx="51133">
                  <c:v>-0.144043</c:v>
                </c:pt>
                <c:pt idx="51134">
                  <c:v>-0.20996100000000001</c:v>
                </c:pt>
                <c:pt idx="51135">
                  <c:v>-0.20507800000000001</c:v>
                </c:pt>
                <c:pt idx="51136">
                  <c:v>-0.25146499999999999</c:v>
                </c:pt>
                <c:pt idx="51137">
                  <c:v>-0.25878899999999999</c:v>
                </c:pt>
                <c:pt idx="51138">
                  <c:v>-0.302734</c:v>
                </c:pt>
                <c:pt idx="51139">
                  <c:v>-0.33691399999999999</c:v>
                </c:pt>
                <c:pt idx="51140">
                  <c:v>-0.34667999999999999</c:v>
                </c:pt>
                <c:pt idx="51141">
                  <c:v>-0.38574199999999997</c:v>
                </c:pt>
                <c:pt idx="51142">
                  <c:v>-0.41748000000000002</c:v>
                </c:pt>
                <c:pt idx="51143">
                  <c:v>-0.43457000000000001</c:v>
                </c:pt>
                <c:pt idx="51144">
                  <c:v>-0.47363300000000003</c:v>
                </c:pt>
                <c:pt idx="51145">
                  <c:v>-0.50292999999999999</c:v>
                </c:pt>
                <c:pt idx="51146">
                  <c:v>-0.52978499999999995</c:v>
                </c:pt>
                <c:pt idx="51147">
                  <c:v>-0.56152299999999999</c:v>
                </c:pt>
                <c:pt idx="51148">
                  <c:v>-0.58349600000000001</c:v>
                </c:pt>
                <c:pt idx="51149">
                  <c:v>-0.60546900000000003</c:v>
                </c:pt>
                <c:pt idx="51150">
                  <c:v>-0.632324</c:v>
                </c:pt>
                <c:pt idx="51151">
                  <c:v>-0.65185499999999996</c:v>
                </c:pt>
                <c:pt idx="51152">
                  <c:v>-0.68115199999999998</c:v>
                </c:pt>
                <c:pt idx="51153">
                  <c:v>-0.70800799999999997</c:v>
                </c:pt>
                <c:pt idx="51154">
                  <c:v>-0.72509800000000002</c:v>
                </c:pt>
                <c:pt idx="51155">
                  <c:v>-0.74462899999999999</c:v>
                </c:pt>
                <c:pt idx="51156">
                  <c:v>-0.76660200000000001</c:v>
                </c:pt>
                <c:pt idx="51157">
                  <c:v>-0.79589799999999999</c:v>
                </c:pt>
                <c:pt idx="51158">
                  <c:v>-0.81054700000000002</c:v>
                </c:pt>
                <c:pt idx="51159">
                  <c:v>-0.83252000000000004</c:v>
                </c:pt>
                <c:pt idx="51160">
                  <c:v>-0.84472700000000001</c:v>
                </c:pt>
                <c:pt idx="51161">
                  <c:v>-0.86181600000000003</c:v>
                </c:pt>
                <c:pt idx="51162">
                  <c:v>-0.84960899999999995</c:v>
                </c:pt>
                <c:pt idx="51163">
                  <c:v>-0.87890599999999997</c:v>
                </c:pt>
                <c:pt idx="51164">
                  <c:v>-0.92040999999999995</c:v>
                </c:pt>
                <c:pt idx="51165">
                  <c:v>-0.90576199999999996</c:v>
                </c:pt>
                <c:pt idx="51166">
                  <c:v>-0.930176</c:v>
                </c:pt>
                <c:pt idx="51167">
                  <c:v>-0.93994100000000003</c:v>
                </c:pt>
                <c:pt idx="51168">
                  <c:v>-0.930176</c:v>
                </c:pt>
                <c:pt idx="51169">
                  <c:v>-0.93994100000000003</c:v>
                </c:pt>
                <c:pt idx="51170">
                  <c:v>-0.95703099999999997</c:v>
                </c:pt>
                <c:pt idx="51171">
                  <c:v>-0.94726600000000005</c:v>
                </c:pt>
                <c:pt idx="51172">
                  <c:v>-0.95703099999999997</c:v>
                </c:pt>
                <c:pt idx="51173">
                  <c:v>-0.95947300000000002</c:v>
                </c:pt>
                <c:pt idx="51174">
                  <c:v>-0.95947300000000002</c:v>
                </c:pt>
                <c:pt idx="51175">
                  <c:v>-0.96191400000000005</c:v>
                </c:pt>
                <c:pt idx="51176">
                  <c:v>-0.95947300000000002</c:v>
                </c:pt>
                <c:pt idx="51177">
                  <c:v>-0.94726600000000005</c:v>
                </c:pt>
                <c:pt idx="51178">
                  <c:v>-0.96435499999999996</c:v>
                </c:pt>
                <c:pt idx="51179">
                  <c:v>-0.95459000000000005</c:v>
                </c:pt>
                <c:pt idx="51180">
                  <c:v>-0.94726600000000005</c:v>
                </c:pt>
                <c:pt idx="51181">
                  <c:v>-0.944824</c:v>
                </c:pt>
                <c:pt idx="51182">
                  <c:v>-0.94238299999999997</c:v>
                </c:pt>
                <c:pt idx="51183">
                  <c:v>-0.930176</c:v>
                </c:pt>
                <c:pt idx="51184">
                  <c:v>-0.92529300000000003</c:v>
                </c:pt>
                <c:pt idx="51185">
                  <c:v>-0.90576199999999996</c:v>
                </c:pt>
                <c:pt idx="51186">
                  <c:v>-0.89355499999999999</c:v>
                </c:pt>
                <c:pt idx="51187">
                  <c:v>-0.89111300000000004</c:v>
                </c:pt>
                <c:pt idx="51188">
                  <c:v>-0.87158199999999997</c:v>
                </c:pt>
                <c:pt idx="51189">
                  <c:v>-0.84960899999999995</c:v>
                </c:pt>
                <c:pt idx="51190">
                  <c:v>-0.81787100000000001</c:v>
                </c:pt>
                <c:pt idx="51191">
                  <c:v>-0.82031200000000004</c:v>
                </c:pt>
                <c:pt idx="51192">
                  <c:v>-0.80078099999999997</c:v>
                </c:pt>
                <c:pt idx="51193">
                  <c:v>-0.78613299999999997</c:v>
                </c:pt>
                <c:pt idx="51194">
                  <c:v>-0.75927699999999998</c:v>
                </c:pt>
                <c:pt idx="51195">
                  <c:v>-0.73974600000000001</c:v>
                </c:pt>
                <c:pt idx="51196">
                  <c:v>-0.73242200000000002</c:v>
                </c:pt>
                <c:pt idx="51197">
                  <c:v>-0.70556600000000003</c:v>
                </c:pt>
                <c:pt idx="51198">
                  <c:v>-0.67871099999999995</c:v>
                </c:pt>
                <c:pt idx="51199">
                  <c:v>-0.65917999999999999</c:v>
                </c:pt>
                <c:pt idx="51200">
                  <c:v>-0.63720699999999997</c:v>
                </c:pt>
                <c:pt idx="51201">
                  <c:v>-0.60546900000000003</c:v>
                </c:pt>
                <c:pt idx="51202">
                  <c:v>-0.58837899999999999</c:v>
                </c:pt>
                <c:pt idx="51203">
                  <c:v>-0.52002000000000004</c:v>
                </c:pt>
                <c:pt idx="51204">
                  <c:v>-0.51513699999999996</c:v>
                </c:pt>
                <c:pt idx="51205">
                  <c:v>-0.49072300000000002</c:v>
                </c:pt>
                <c:pt idx="51206">
                  <c:v>-0.46875</c:v>
                </c:pt>
                <c:pt idx="51207">
                  <c:v>-0.43945299999999998</c:v>
                </c:pt>
                <c:pt idx="51208">
                  <c:v>-0.40771499999999999</c:v>
                </c:pt>
                <c:pt idx="51209">
                  <c:v>-0.380859</c:v>
                </c:pt>
                <c:pt idx="51210">
                  <c:v>-0.34912100000000001</c:v>
                </c:pt>
                <c:pt idx="51211">
                  <c:v>-0.32714799999999999</c:v>
                </c:pt>
                <c:pt idx="51212">
                  <c:v>-0.29541000000000001</c:v>
                </c:pt>
                <c:pt idx="51213">
                  <c:v>-0.25390600000000002</c:v>
                </c:pt>
                <c:pt idx="51214">
                  <c:v>-0.244141</c:v>
                </c:pt>
                <c:pt idx="51215">
                  <c:v>-0.19287099999999999</c:v>
                </c:pt>
                <c:pt idx="51216">
                  <c:v>-0.161133</c:v>
                </c:pt>
                <c:pt idx="51217">
                  <c:v>-0.124512</c:v>
                </c:pt>
                <c:pt idx="51218">
                  <c:v>-9.7656199999999999E-2</c:v>
                </c:pt>
                <c:pt idx="51219">
                  <c:v>-5.6152300000000002E-2</c:v>
                </c:pt>
                <c:pt idx="51220">
                  <c:v>-2.1972700000000001E-2</c:v>
                </c:pt>
                <c:pt idx="51221">
                  <c:v>7.3242200000000002E-3</c:v>
                </c:pt>
                <c:pt idx="51222">
                  <c:v>4.6386700000000003E-2</c:v>
                </c:pt>
                <c:pt idx="51223">
                  <c:v>8.0566399999999996E-2</c:v>
                </c:pt>
                <c:pt idx="51224">
                  <c:v>9.7656199999999999E-2</c:v>
                </c:pt>
                <c:pt idx="51225">
                  <c:v>0.13427700000000001</c:v>
                </c:pt>
                <c:pt idx="51226">
                  <c:v>0.166016</c:v>
                </c:pt>
                <c:pt idx="51227">
                  <c:v>0.20996100000000001</c:v>
                </c:pt>
                <c:pt idx="51228">
                  <c:v>0.234375</c:v>
                </c:pt>
                <c:pt idx="51229">
                  <c:v>0.27099600000000001</c:v>
                </c:pt>
                <c:pt idx="51230">
                  <c:v>0.29541000000000001</c:v>
                </c:pt>
                <c:pt idx="51231">
                  <c:v>0.33935500000000002</c:v>
                </c:pt>
                <c:pt idx="51232">
                  <c:v>0.36132799999999998</c:v>
                </c:pt>
                <c:pt idx="51233">
                  <c:v>0.390625</c:v>
                </c:pt>
                <c:pt idx="51234">
                  <c:v>0.42480499999999999</c:v>
                </c:pt>
                <c:pt idx="51235">
                  <c:v>0.44677699999999998</c:v>
                </c:pt>
                <c:pt idx="51236">
                  <c:v>0.49072300000000002</c:v>
                </c:pt>
                <c:pt idx="51237">
                  <c:v>0.50537100000000001</c:v>
                </c:pt>
                <c:pt idx="51238">
                  <c:v>0.554199</c:v>
                </c:pt>
                <c:pt idx="51239">
                  <c:v>0.57861300000000004</c:v>
                </c:pt>
                <c:pt idx="51240">
                  <c:v>0.60302699999999998</c:v>
                </c:pt>
                <c:pt idx="51241">
                  <c:v>0.62011700000000003</c:v>
                </c:pt>
                <c:pt idx="51242">
                  <c:v>0.64941400000000005</c:v>
                </c:pt>
                <c:pt idx="51243">
                  <c:v>0.66406200000000004</c:v>
                </c:pt>
                <c:pt idx="51244">
                  <c:v>0.67871099999999995</c:v>
                </c:pt>
                <c:pt idx="51245">
                  <c:v>0.71533199999999997</c:v>
                </c:pt>
                <c:pt idx="51246">
                  <c:v>0.74951199999999996</c:v>
                </c:pt>
                <c:pt idx="51247">
                  <c:v>0.773926</c:v>
                </c:pt>
                <c:pt idx="51248">
                  <c:v>0.81298800000000004</c:v>
                </c:pt>
                <c:pt idx="51249">
                  <c:v>0.80810499999999996</c:v>
                </c:pt>
                <c:pt idx="51250">
                  <c:v>0.83496099999999995</c:v>
                </c:pt>
                <c:pt idx="51251">
                  <c:v>0.86914100000000005</c:v>
                </c:pt>
                <c:pt idx="51252">
                  <c:v>0.87402299999999999</c:v>
                </c:pt>
                <c:pt idx="51253">
                  <c:v>0.89355499999999999</c:v>
                </c:pt>
                <c:pt idx="51254">
                  <c:v>0.91308599999999995</c:v>
                </c:pt>
                <c:pt idx="51255">
                  <c:v>0.92773399999999995</c:v>
                </c:pt>
                <c:pt idx="51256">
                  <c:v>0.93994100000000003</c:v>
                </c:pt>
                <c:pt idx="51257">
                  <c:v>0.95214799999999999</c:v>
                </c:pt>
                <c:pt idx="51258">
                  <c:v>0.96679700000000002</c:v>
                </c:pt>
                <c:pt idx="51259">
                  <c:v>0.96191400000000005</c:v>
                </c:pt>
                <c:pt idx="51260">
                  <c:v>1.00098</c:v>
                </c:pt>
                <c:pt idx="51261">
                  <c:v>0.99121099999999995</c:v>
                </c:pt>
                <c:pt idx="51262">
                  <c:v>1.00098</c:v>
                </c:pt>
                <c:pt idx="51263">
                  <c:v>1.02051</c:v>
                </c:pt>
                <c:pt idx="51264">
                  <c:v>1.02783</c:v>
                </c:pt>
                <c:pt idx="51265">
                  <c:v>1.02295</c:v>
                </c:pt>
                <c:pt idx="51266">
                  <c:v>1.0449200000000001</c:v>
                </c:pt>
                <c:pt idx="51267">
                  <c:v>1.0400400000000001</c:v>
                </c:pt>
                <c:pt idx="51268">
                  <c:v>1.0522499999999999</c:v>
                </c:pt>
                <c:pt idx="51269">
                  <c:v>1.0400400000000001</c:v>
                </c:pt>
                <c:pt idx="51270">
                  <c:v>1.0546899999999999</c:v>
                </c:pt>
                <c:pt idx="51271">
                  <c:v>1.0400400000000001</c:v>
                </c:pt>
                <c:pt idx="51272">
                  <c:v>1.0839799999999999</c:v>
                </c:pt>
                <c:pt idx="51273">
                  <c:v>1.0449200000000001</c:v>
                </c:pt>
                <c:pt idx="51274">
                  <c:v>1.0400400000000001</c:v>
                </c:pt>
                <c:pt idx="51275">
                  <c:v>1.0376000000000001</c:v>
                </c:pt>
                <c:pt idx="51276">
                  <c:v>1.02539</c:v>
                </c:pt>
                <c:pt idx="51277">
                  <c:v>1.03027</c:v>
                </c:pt>
                <c:pt idx="51278">
                  <c:v>1.01562</c:v>
                </c:pt>
                <c:pt idx="51279">
                  <c:v>1.00586</c:v>
                </c:pt>
                <c:pt idx="51280">
                  <c:v>0.99853499999999995</c:v>
                </c:pt>
                <c:pt idx="51281">
                  <c:v>0.98388699999999996</c:v>
                </c:pt>
                <c:pt idx="51282">
                  <c:v>0.98144500000000001</c:v>
                </c:pt>
                <c:pt idx="51283">
                  <c:v>0.98388699999999996</c:v>
                </c:pt>
                <c:pt idx="51284">
                  <c:v>0.93994100000000003</c:v>
                </c:pt>
                <c:pt idx="51285">
                  <c:v>0.92529300000000003</c:v>
                </c:pt>
                <c:pt idx="51286">
                  <c:v>0.91308599999999995</c:v>
                </c:pt>
                <c:pt idx="51287">
                  <c:v>0.87646500000000005</c:v>
                </c:pt>
                <c:pt idx="51288">
                  <c:v>0.88622999999999996</c:v>
                </c:pt>
                <c:pt idx="51289">
                  <c:v>0.852051</c:v>
                </c:pt>
                <c:pt idx="51290">
                  <c:v>0.83252000000000004</c:v>
                </c:pt>
                <c:pt idx="51291">
                  <c:v>0.82031200000000004</c:v>
                </c:pt>
                <c:pt idx="51292">
                  <c:v>0.79834000000000005</c:v>
                </c:pt>
                <c:pt idx="51293">
                  <c:v>0.78613299999999997</c:v>
                </c:pt>
                <c:pt idx="51294">
                  <c:v>0.73974600000000001</c:v>
                </c:pt>
                <c:pt idx="51295">
                  <c:v>0.73242200000000002</c:v>
                </c:pt>
                <c:pt idx="51296">
                  <c:v>0.71289100000000005</c:v>
                </c:pt>
                <c:pt idx="51297">
                  <c:v>0.69091800000000003</c:v>
                </c:pt>
                <c:pt idx="51298">
                  <c:v>0.65673800000000004</c:v>
                </c:pt>
                <c:pt idx="51299">
                  <c:v>0.632324</c:v>
                </c:pt>
                <c:pt idx="51300">
                  <c:v>0.59570299999999998</c:v>
                </c:pt>
                <c:pt idx="51301">
                  <c:v>0.59326199999999996</c:v>
                </c:pt>
                <c:pt idx="51302">
                  <c:v>0.56396500000000005</c:v>
                </c:pt>
                <c:pt idx="51303">
                  <c:v>0.53466800000000003</c:v>
                </c:pt>
                <c:pt idx="51304">
                  <c:v>0.50537100000000001</c:v>
                </c:pt>
                <c:pt idx="51305">
                  <c:v>0.46630899999999997</c:v>
                </c:pt>
                <c:pt idx="51306">
                  <c:v>0.43212899999999999</c:v>
                </c:pt>
                <c:pt idx="51307">
                  <c:v>0.41259800000000002</c:v>
                </c:pt>
                <c:pt idx="51308">
                  <c:v>0.380859</c:v>
                </c:pt>
                <c:pt idx="51309">
                  <c:v>0.34667999999999999</c:v>
                </c:pt>
                <c:pt idx="51310">
                  <c:v>0.3125</c:v>
                </c:pt>
                <c:pt idx="51311">
                  <c:v>0.28808600000000001</c:v>
                </c:pt>
                <c:pt idx="51312">
                  <c:v>0.244141</c:v>
                </c:pt>
                <c:pt idx="51313">
                  <c:v>0.21240200000000001</c:v>
                </c:pt>
                <c:pt idx="51314">
                  <c:v>0.17578099999999999</c:v>
                </c:pt>
                <c:pt idx="51315">
                  <c:v>0.151367</c:v>
                </c:pt>
                <c:pt idx="51316">
                  <c:v>0.117188</c:v>
                </c:pt>
                <c:pt idx="51317">
                  <c:v>9.7656199999999999E-2</c:v>
                </c:pt>
                <c:pt idx="51318">
                  <c:v>6.8359400000000001E-2</c:v>
                </c:pt>
                <c:pt idx="51319">
                  <c:v>3.6621099999999997E-2</c:v>
                </c:pt>
                <c:pt idx="51320">
                  <c:v>-4.8828099999999996E-3</c:v>
                </c:pt>
                <c:pt idx="51321">
                  <c:v>-3.41797E-2</c:v>
                </c:pt>
                <c:pt idx="51322">
                  <c:v>-7.5683600000000004E-2</c:v>
                </c:pt>
                <c:pt idx="51323">
                  <c:v>-9.5214800000000002E-2</c:v>
                </c:pt>
                <c:pt idx="51324">
                  <c:v>-0.12695300000000001</c:v>
                </c:pt>
                <c:pt idx="51325">
                  <c:v>-0.161133</c:v>
                </c:pt>
                <c:pt idx="51326">
                  <c:v>-0.21484400000000001</c:v>
                </c:pt>
                <c:pt idx="51327">
                  <c:v>-0.21972700000000001</c:v>
                </c:pt>
                <c:pt idx="51328">
                  <c:v>-0.241699</c:v>
                </c:pt>
                <c:pt idx="51329">
                  <c:v>-0.28808600000000001</c:v>
                </c:pt>
                <c:pt idx="51330">
                  <c:v>-0.319824</c:v>
                </c:pt>
                <c:pt idx="51331">
                  <c:v>-0.34667999999999999</c:v>
                </c:pt>
                <c:pt idx="51332">
                  <c:v>-0.38818399999999997</c:v>
                </c:pt>
                <c:pt idx="51333">
                  <c:v>-0.40527299999999999</c:v>
                </c:pt>
                <c:pt idx="51334">
                  <c:v>-0.43457000000000001</c:v>
                </c:pt>
                <c:pt idx="51335">
                  <c:v>-0.47119100000000003</c:v>
                </c:pt>
                <c:pt idx="51336">
                  <c:v>-0.49316399999999999</c:v>
                </c:pt>
                <c:pt idx="51337">
                  <c:v>-0.52978499999999995</c:v>
                </c:pt>
                <c:pt idx="51338">
                  <c:v>-0.56396500000000005</c:v>
                </c:pt>
                <c:pt idx="51339">
                  <c:v>-0.59082000000000001</c:v>
                </c:pt>
                <c:pt idx="51340">
                  <c:v>-0.60790999999999995</c:v>
                </c:pt>
                <c:pt idx="51341">
                  <c:v>-0.64941400000000005</c:v>
                </c:pt>
                <c:pt idx="51342">
                  <c:v>-0.65917999999999999</c:v>
                </c:pt>
                <c:pt idx="51343">
                  <c:v>-0.68115199999999998</c:v>
                </c:pt>
                <c:pt idx="51344">
                  <c:v>-0.72753900000000005</c:v>
                </c:pt>
                <c:pt idx="51345">
                  <c:v>-0.73242200000000002</c:v>
                </c:pt>
                <c:pt idx="51346">
                  <c:v>-0.75439500000000004</c:v>
                </c:pt>
                <c:pt idx="51347">
                  <c:v>-0.773926</c:v>
                </c:pt>
                <c:pt idx="51348">
                  <c:v>-0.78613299999999997</c:v>
                </c:pt>
                <c:pt idx="51349">
                  <c:v>-0.80566400000000005</c:v>
                </c:pt>
                <c:pt idx="51350">
                  <c:v>-0.82519500000000001</c:v>
                </c:pt>
                <c:pt idx="51351">
                  <c:v>-0.84228499999999995</c:v>
                </c:pt>
                <c:pt idx="51352">
                  <c:v>-0.85449200000000003</c:v>
                </c:pt>
                <c:pt idx="51353">
                  <c:v>-0.87646500000000005</c:v>
                </c:pt>
                <c:pt idx="51354">
                  <c:v>-0.91552699999999998</c:v>
                </c:pt>
                <c:pt idx="51355">
                  <c:v>-0.89843799999999996</c:v>
                </c:pt>
                <c:pt idx="51356">
                  <c:v>-0.92773399999999995</c:v>
                </c:pt>
                <c:pt idx="51357">
                  <c:v>-0.930176</c:v>
                </c:pt>
                <c:pt idx="51358">
                  <c:v>-0.92773399999999995</c:v>
                </c:pt>
                <c:pt idx="51359">
                  <c:v>-0.93994100000000003</c:v>
                </c:pt>
                <c:pt idx="51360">
                  <c:v>-0.94970699999999997</c:v>
                </c:pt>
                <c:pt idx="51361">
                  <c:v>-0.94726600000000005</c:v>
                </c:pt>
                <c:pt idx="51362">
                  <c:v>-0.95214799999999999</c:v>
                </c:pt>
                <c:pt idx="51363">
                  <c:v>-0.96923800000000004</c:v>
                </c:pt>
                <c:pt idx="51364">
                  <c:v>-0.95459000000000005</c:v>
                </c:pt>
                <c:pt idx="51365">
                  <c:v>-0.94970699999999997</c:v>
                </c:pt>
                <c:pt idx="51366">
                  <c:v>-0.95947300000000002</c:v>
                </c:pt>
                <c:pt idx="51367">
                  <c:v>-0.95459000000000005</c:v>
                </c:pt>
                <c:pt idx="51368">
                  <c:v>-0.96679700000000002</c:v>
                </c:pt>
                <c:pt idx="51369">
                  <c:v>-0.96679700000000002</c:v>
                </c:pt>
                <c:pt idx="51370">
                  <c:v>-0.95703099999999997</c:v>
                </c:pt>
                <c:pt idx="51371">
                  <c:v>-0.944824</c:v>
                </c:pt>
                <c:pt idx="51372">
                  <c:v>-0.94726600000000005</c:v>
                </c:pt>
                <c:pt idx="51373">
                  <c:v>-0.94238299999999997</c:v>
                </c:pt>
                <c:pt idx="51374">
                  <c:v>-0.92040999999999995</c:v>
                </c:pt>
                <c:pt idx="51375">
                  <c:v>-0.91796900000000003</c:v>
                </c:pt>
                <c:pt idx="51376">
                  <c:v>-0.90576199999999996</c:v>
                </c:pt>
                <c:pt idx="51377">
                  <c:v>-0.90332000000000001</c:v>
                </c:pt>
                <c:pt idx="51378">
                  <c:v>-0.87646500000000005</c:v>
                </c:pt>
                <c:pt idx="51379">
                  <c:v>-0.88378900000000005</c:v>
                </c:pt>
                <c:pt idx="51380">
                  <c:v>-0.86181600000000003</c:v>
                </c:pt>
                <c:pt idx="51381">
                  <c:v>-0.83496099999999995</c:v>
                </c:pt>
                <c:pt idx="51382">
                  <c:v>-0.80322300000000002</c:v>
                </c:pt>
                <c:pt idx="51383">
                  <c:v>-0.78369100000000003</c:v>
                </c:pt>
                <c:pt idx="51384">
                  <c:v>-0.788574</c:v>
                </c:pt>
                <c:pt idx="51385">
                  <c:v>-0.773926</c:v>
                </c:pt>
                <c:pt idx="51386">
                  <c:v>-0.74707000000000001</c:v>
                </c:pt>
                <c:pt idx="51387">
                  <c:v>-0.72265599999999997</c:v>
                </c:pt>
                <c:pt idx="51388">
                  <c:v>-0.70800799999999997</c:v>
                </c:pt>
                <c:pt idx="51389">
                  <c:v>-0.67382799999999998</c:v>
                </c:pt>
                <c:pt idx="51390">
                  <c:v>-0.65185499999999996</c:v>
                </c:pt>
                <c:pt idx="51391">
                  <c:v>-0.62255899999999997</c:v>
                </c:pt>
                <c:pt idx="51392">
                  <c:v>-0.59326199999999996</c:v>
                </c:pt>
                <c:pt idx="51393">
                  <c:v>-0.52734400000000003</c:v>
                </c:pt>
                <c:pt idx="51394">
                  <c:v>-0.539551</c:v>
                </c:pt>
                <c:pt idx="51395">
                  <c:v>-0.51025399999999999</c:v>
                </c:pt>
                <c:pt idx="51396">
                  <c:v>-0.48828100000000002</c:v>
                </c:pt>
                <c:pt idx="51397">
                  <c:v>-0.461426</c:v>
                </c:pt>
                <c:pt idx="51398">
                  <c:v>-0.42236299999999999</c:v>
                </c:pt>
                <c:pt idx="51399">
                  <c:v>-0.397949</c:v>
                </c:pt>
                <c:pt idx="51400">
                  <c:v>-0.35644500000000001</c:v>
                </c:pt>
                <c:pt idx="51401">
                  <c:v>-0.33935500000000002</c:v>
                </c:pt>
                <c:pt idx="51402">
                  <c:v>-0.305176</c:v>
                </c:pt>
                <c:pt idx="51403">
                  <c:v>-0.27832000000000001</c:v>
                </c:pt>
                <c:pt idx="51404">
                  <c:v>-0.231934</c:v>
                </c:pt>
                <c:pt idx="51405">
                  <c:v>-0.21240200000000001</c:v>
                </c:pt>
                <c:pt idx="51406">
                  <c:v>-0.17822299999999999</c:v>
                </c:pt>
                <c:pt idx="51407">
                  <c:v>-0.13916000000000001</c:v>
                </c:pt>
                <c:pt idx="51408">
                  <c:v>-0.12207</c:v>
                </c:pt>
                <c:pt idx="51409">
                  <c:v>-8.3007800000000007E-2</c:v>
                </c:pt>
                <c:pt idx="51410">
                  <c:v>-3.41797E-2</c:v>
                </c:pt>
                <c:pt idx="51411">
                  <c:v>0</c:v>
                </c:pt>
                <c:pt idx="51412">
                  <c:v>2.4414100000000001E-2</c:v>
                </c:pt>
                <c:pt idx="51413">
                  <c:v>5.6152300000000002E-2</c:v>
                </c:pt>
                <c:pt idx="51414">
                  <c:v>9.2773400000000006E-2</c:v>
                </c:pt>
                <c:pt idx="51415">
                  <c:v>0.13916000000000001</c:v>
                </c:pt>
                <c:pt idx="51416">
                  <c:v>0.144043</c:v>
                </c:pt>
                <c:pt idx="51417">
                  <c:v>0.18066399999999999</c:v>
                </c:pt>
                <c:pt idx="51418">
                  <c:v>0.20507800000000001</c:v>
                </c:pt>
                <c:pt idx="51419">
                  <c:v>0.25878899999999999</c:v>
                </c:pt>
                <c:pt idx="51420">
                  <c:v>0.28076200000000001</c:v>
                </c:pt>
                <c:pt idx="51421">
                  <c:v>0.319824</c:v>
                </c:pt>
                <c:pt idx="51422">
                  <c:v>0.33935500000000002</c:v>
                </c:pt>
                <c:pt idx="51423">
                  <c:v>0.37597700000000001</c:v>
                </c:pt>
                <c:pt idx="51424">
                  <c:v>0.40283200000000002</c:v>
                </c:pt>
                <c:pt idx="51425">
                  <c:v>0.42724600000000001</c:v>
                </c:pt>
                <c:pt idx="51426">
                  <c:v>0.46630899999999997</c:v>
                </c:pt>
                <c:pt idx="51427">
                  <c:v>0.49804700000000002</c:v>
                </c:pt>
                <c:pt idx="51428">
                  <c:v>0.52490199999999998</c:v>
                </c:pt>
                <c:pt idx="51429">
                  <c:v>0.55908199999999997</c:v>
                </c:pt>
                <c:pt idx="51430">
                  <c:v>0.58593799999999996</c:v>
                </c:pt>
                <c:pt idx="51431">
                  <c:v>0.625</c:v>
                </c:pt>
                <c:pt idx="51432">
                  <c:v>0.617676</c:v>
                </c:pt>
                <c:pt idx="51433">
                  <c:v>0.66650399999999999</c:v>
                </c:pt>
                <c:pt idx="51434">
                  <c:v>0.66650399999999999</c:v>
                </c:pt>
                <c:pt idx="51435">
                  <c:v>0.72509800000000002</c:v>
                </c:pt>
                <c:pt idx="51436">
                  <c:v>0.71289100000000005</c:v>
                </c:pt>
                <c:pt idx="51437">
                  <c:v>0.76904300000000003</c:v>
                </c:pt>
                <c:pt idx="51438">
                  <c:v>0.78369100000000003</c:v>
                </c:pt>
                <c:pt idx="51439">
                  <c:v>0.79589799999999999</c:v>
                </c:pt>
                <c:pt idx="51440">
                  <c:v>0.83984400000000003</c:v>
                </c:pt>
                <c:pt idx="51441">
                  <c:v>0.85449200000000003</c:v>
                </c:pt>
                <c:pt idx="51442">
                  <c:v>0.87402299999999999</c:v>
                </c:pt>
                <c:pt idx="51443">
                  <c:v>0.88622999999999996</c:v>
                </c:pt>
                <c:pt idx="51444">
                  <c:v>0.90576199999999996</c:v>
                </c:pt>
                <c:pt idx="51445">
                  <c:v>0.94726600000000005</c:v>
                </c:pt>
                <c:pt idx="51446">
                  <c:v>0.930176</c:v>
                </c:pt>
                <c:pt idx="51447">
                  <c:v>0.94726600000000005</c:v>
                </c:pt>
                <c:pt idx="51448">
                  <c:v>0.95459000000000005</c:v>
                </c:pt>
                <c:pt idx="51449">
                  <c:v>0.96191400000000005</c:v>
                </c:pt>
                <c:pt idx="51450">
                  <c:v>0.97412100000000001</c:v>
                </c:pt>
                <c:pt idx="51451">
                  <c:v>1.00342</c:v>
                </c:pt>
                <c:pt idx="51452">
                  <c:v>1.02051</c:v>
                </c:pt>
                <c:pt idx="51453">
                  <c:v>1.00342</c:v>
                </c:pt>
                <c:pt idx="51454">
                  <c:v>1.01074</c:v>
                </c:pt>
                <c:pt idx="51455">
                  <c:v>1.0376000000000001</c:v>
                </c:pt>
                <c:pt idx="51456">
                  <c:v>1.03271</c:v>
                </c:pt>
                <c:pt idx="51457">
                  <c:v>1.0424800000000001</c:v>
                </c:pt>
                <c:pt idx="51458">
                  <c:v>1.0424800000000001</c:v>
                </c:pt>
                <c:pt idx="51459">
                  <c:v>1.0400400000000001</c:v>
                </c:pt>
                <c:pt idx="51460">
                  <c:v>1.0498000000000001</c:v>
                </c:pt>
                <c:pt idx="51461">
                  <c:v>1.0522499999999999</c:v>
                </c:pt>
                <c:pt idx="51462">
                  <c:v>1.0546899999999999</c:v>
                </c:pt>
                <c:pt idx="51463">
                  <c:v>1.0522499999999999</c:v>
                </c:pt>
                <c:pt idx="51464">
                  <c:v>1.03271</c:v>
                </c:pt>
                <c:pt idx="51465">
                  <c:v>1.01807</c:v>
                </c:pt>
                <c:pt idx="51466">
                  <c:v>1.0351600000000001</c:v>
                </c:pt>
                <c:pt idx="51467">
                  <c:v>1.02051</c:v>
                </c:pt>
                <c:pt idx="51468">
                  <c:v>1.0083</c:v>
                </c:pt>
                <c:pt idx="51469">
                  <c:v>1.00098</c:v>
                </c:pt>
                <c:pt idx="51470">
                  <c:v>0.99365199999999998</c:v>
                </c:pt>
                <c:pt idx="51471">
                  <c:v>0.98877000000000004</c:v>
                </c:pt>
                <c:pt idx="51472">
                  <c:v>0.95703099999999997</c:v>
                </c:pt>
                <c:pt idx="51473">
                  <c:v>0.94238299999999997</c:v>
                </c:pt>
                <c:pt idx="51474">
                  <c:v>0.95459000000000005</c:v>
                </c:pt>
                <c:pt idx="51475">
                  <c:v>1.01807</c:v>
                </c:pt>
                <c:pt idx="51476">
                  <c:v>0.90576199999999996</c:v>
                </c:pt>
                <c:pt idx="51477">
                  <c:v>0.89599600000000001</c:v>
                </c:pt>
                <c:pt idx="51478">
                  <c:v>0.90332000000000001</c:v>
                </c:pt>
                <c:pt idx="51479">
                  <c:v>0.87158199999999997</c:v>
                </c:pt>
                <c:pt idx="51480">
                  <c:v>0.84960899999999995</c:v>
                </c:pt>
                <c:pt idx="51481">
                  <c:v>0.82031200000000004</c:v>
                </c:pt>
                <c:pt idx="51482">
                  <c:v>0.80810499999999996</c:v>
                </c:pt>
                <c:pt idx="51483">
                  <c:v>0.79589799999999999</c:v>
                </c:pt>
                <c:pt idx="51484">
                  <c:v>0.77880899999999997</c:v>
                </c:pt>
                <c:pt idx="51485">
                  <c:v>0.74218799999999996</c:v>
                </c:pt>
                <c:pt idx="51486">
                  <c:v>0.703125</c:v>
                </c:pt>
                <c:pt idx="51487">
                  <c:v>0.703125</c:v>
                </c:pt>
                <c:pt idx="51488">
                  <c:v>0.67138699999999996</c:v>
                </c:pt>
                <c:pt idx="51489">
                  <c:v>0.64209000000000005</c:v>
                </c:pt>
                <c:pt idx="51490">
                  <c:v>0.632324</c:v>
                </c:pt>
                <c:pt idx="51491">
                  <c:v>0.59082000000000001</c:v>
                </c:pt>
                <c:pt idx="51492">
                  <c:v>0.57617200000000002</c:v>
                </c:pt>
                <c:pt idx="51493">
                  <c:v>0.539551</c:v>
                </c:pt>
                <c:pt idx="51494">
                  <c:v>0.50537100000000001</c:v>
                </c:pt>
                <c:pt idx="51495">
                  <c:v>0.478516</c:v>
                </c:pt>
                <c:pt idx="51496">
                  <c:v>0.46386699999999997</c:v>
                </c:pt>
                <c:pt idx="51497">
                  <c:v>0.41503899999999999</c:v>
                </c:pt>
                <c:pt idx="51498">
                  <c:v>0.37353500000000001</c:v>
                </c:pt>
                <c:pt idx="51499">
                  <c:v>0.33935500000000002</c:v>
                </c:pt>
                <c:pt idx="51500">
                  <c:v>0.31738300000000003</c:v>
                </c:pt>
                <c:pt idx="51501">
                  <c:v>0.29296899999999998</c:v>
                </c:pt>
                <c:pt idx="51502">
                  <c:v>0.26855499999999999</c:v>
                </c:pt>
                <c:pt idx="51503">
                  <c:v>0.244141</c:v>
                </c:pt>
                <c:pt idx="51504">
                  <c:v>0.20752000000000001</c:v>
                </c:pt>
                <c:pt idx="51505">
                  <c:v>0.17333999999999999</c:v>
                </c:pt>
                <c:pt idx="51506">
                  <c:v>0.13427700000000001</c:v>
                </c:pt>
                <c:pt idx="51507">
                  <c:v>0.10498</c:v>
                </c:pt>
                <c:pt idx="51508">
                  <c:v>8.0566399999999996E-2</c:v>
                </c:pt>
                <c:pt idx="51509">
                  <c:v>4.39453E-2</c:v>
                </c:pt>
                <c:pt idx="51510">
                  <c:v>4.8828099999999996E-3</c:v>
                </c:pt>
                <c:pt idx="51511">
                  <c:v>-1.9531199999999999E-2</c:v>
                </c:pt>
                <c:pt idx="51512">
                  <c:v>-5.6152300000000002E-2</c:v>
                </c:pt>
                <c:pt idx="51513">
                  <c:v>-8.7890599999999999E-2</c:v>
                </c:pt>
                <c:pt idx="51514">
                  <c:v>-0.163574</c:v>
                </c:pt>
                <c:pt idx="51515">
                  <c:v>-0.151367</c:v>
                </c:pt>
                <c:pt idx="51516">
                  <c:v>-0.20752000000000001</c:v>
                </c:pt>
                <c:pt idx="51517">
                  <c:v>-0.21484400000000001</c:v>
                </c:pt>
                <c:pt idx="51518">
                  <c:v>-0.241699</c:v>
                </c:pt>
                <c:pt idx="51519">
                  <c:v>-0.27832000000000001</c:v>
                </c:pt>
                <c:pt idx="51520">
                  <c:v>-0.3125</c:v>
                </c:pt>
                <c:pt idx="51521">
                  <c:v>-0.34667999999999999</c:v>
                </c:pt>
                <c:pt idx="51522">
                  <c:v>-0.36865199999999998</c:v>
                </c:pt>
                <c:pt idx="51523">
                  <c:v>-0.38574199999999997</c:v>
                </c:pt>
                <c:pt idx="51524">
                  <c:v>-0.43945299999999998</c:v>
                </c:pt>
                <c:pt idx="51525">
                  <c:v>-0.47119100000000003</c:v>
                </c:pt>
                <c:pt idx="51526">
                  <c:v>-0.49072300000000002</c:v>
                </c:pt>
                <c:pt idx="51527">
                  <c:v>-0.50781200000000004</c:v>
                </c:pt>
                <c:pt idx="51528">
                  <c:v>-0.55175799999999997</c:v>
                </c:pt>
                <c:pt idx="51529">
                  <c:v>-0.554199</c:v>
                </c:pt>
                <c:pt idx="51530">
                  <c:v>-0.59082000000000001</c:v>
                </c:pt>
                <c:pt idx="51531">
                  <c:v>-0.62255899999999997</c:v>
                </c:pt>
                <c:pt idx="51532">
                  <c:v>-0.64697300000000002</c:v>
                </c:pt>
                <c:pt idx="51533">
                  <c:v>-0.67871099999999995</c:v>
                </c:pt>
                <c:pt idx="51534">
                  <c:v>-0.69335899999999995</c:v>
                </c:pt>
                <c:pt idx="51535">
                  <c:v>-0.70556600000000003</c:v>
                </c:pt>
                <c:pt idx="51536">
                  <c:v>-0.73486300000000004</c:v>
                </c:pt>
                <c:pt idx="51537">
                  <c:v>-0.75927699999999998</c:v>
                </c:pt>
                <c:pt idx="51538">
                  <c:v>-0.78369100000000003</c:v>
                </c:pt>
                <c:pt idx="51539">
                  <c:v>-0.80078099999999997</c:v>
                </c:pt>
                <c:pt idx="51540">
                  <c:v>-0.82031200000000004</c:v>
                </c:pt>
                <c:pt idx="51541">
                  <c:v>-0.83252000000000004</c:v>
                </c:pt>
                <c:pt idx="51542">
                  <c:v>-0.86181600000000003</c:v>
                </c:pt>
                <c:pt idx="51543">
                  <c:v>-0.866699</c:v>
                </c:pt>
                <c:pt idx="51544">
                  <c:v>-0.83740199999999998</c:v>
                </c:pt>
                <c:pt idx="51545">
                  <c:v>-0.88622999999999996</c:v>
                </c:pt>
                <c:pt idx="51546">
                  <c:v>-0.90087899999999999</c:v>
                </c:pt>
                <c:pt idx="51547">
                  <c:v>-0.92040999999999995</c:v>
                </c:pt>
                <c:pt idx="51548">
                  <c:v>-0.92529300000000003</c:v>
                </c:pt>
                <c:pt idx="51549">
                  <c:v>-0.930176</c:v>
                </c:pt>
                <c:pt idx="51550">
                  <c:v>-0.94726600000000005</c:v>
                </c:pt>
                <c:pt idx="51551">
                  <c:v>-0.95459000000000005</c:v>
                </c:pt>
                <c:pt idx="51552">
                  <c:v>-0.95947300000000002</c:v>
                </c:pt>
                <c:pt idx="51553">
                  <c:v>-0.96435499999999996</c:v>
                </c:pt>
                <c:pt idx="51554">
                  <c:v>-0.97167999999999999</c:v>
                </c:pt>
                <c:pt idx="51555">
                  <c:v>-0.95459000000000005</c:v>
                </c:pt>
                <c:pt idx="51556">
                  <c:v>-0.97167999999999999</c:v>
                </c:pt>
                <c:pt idx="51557">
                  <c:v>-0.95214799999999999</c:v>
                </c:pt>
                <c:pt idx="51558">
                  <c:v>-0.97656200000000004</c:v>
                </c:pt>
                <c:pt idx="51559">
                  <c:v>-0.96679700000000002</c:v>
                </c:pt>
                <c:pt idx="51560">
                  <c:v>-0.95459000000000005</c:v>
                </c:pt>
                <c:pt idx="51561">
                  <c:v>-0.96191400000000005</c:v>
                </c:pt>
                <c:pt idx="51562">
                  <c:v>-0.95214799999999999</c:v>
                </c:pt>
                <c:pt idx="51563">
                  <c:v>-0.944824</c:v>
                </c:pt>
                <c:pt idx="51564">
                  <c:v>-0.944824</c:v>
                </c:pt>
                <c:pt idx="51565">
                  <c:v>-0.92773399999999995</c:v>
                </c:pt>
                <c:pt idx="51566">
                  <c:v>-0.92285200000000001</c:v>
                </c:pt>
                <c:pt idx="51567">
                  <c:v>-0.90576199999999996</c:v>
                </c:pt>
                <c:pt idx="51568">
                  <c:v>-0.89355499999999999</c:v>
                </c:pt>
                <c:pt idx="51569">
                  <c:v>-0.88378900000000005</c:v>
                </c:pt>
                <c:pt idx="51570">
                  <c:v>-0.85449200000000003</c:v>
                </c:pt>
                <c:pt idx="51571">
                  <c:v>-0.84472700000000001</c:v>
                </c:pt>
                <c:pt idx="51572">
                  <c:v>-0.82031200000000004</c:v>
                </c:pt>
                <c:pt idx="51573">
                  <c:v>-0.81542999999999999</c:v>
                </c:pt>
                <c:pt idx="51574">
                  <c:v>-0.80566400000000005</c:v>
                </c:pt>
                <c:pt idx="51575">
                  <c:v>-0.78125</c:v>
                </c:pt>
                <c:pt idx="51576">
                  <c:v>-0.75439500000000004</c:v>
                </c:pt>
                <c:pt idx="51577">
                  <c:v>-0.75195299999999998</c:v>
                </c:pt>
                <c:pt idx="51578">
                  <c:v>-0.71533199999999997</c:v>
                </c:pt>
                <c:pt idx="51579">
                  <c:v>-0.695801</c:v>
                </c:pt>
                <c:pt idx="51580">
                  <c:v>-0.67138699999999996</c:v>
                </c:pt>
                <c:pt idx="51581">
                  <c:v>-0.63720699999999997</c:v>
                </c:pt>
                <c:pt idx="51582">
                  <c:v>-0.625</c:v>
                </c:pt>
                <c:pt idx="51583">
                  <c:v>-0.57861300000000004</c:v>
                </c:pt>
                <c:pt idx="51584">
                  <c:v>-0.57128900000000005</c:v>
                </c:pt>
                <c:pt idx="51585">
                  <c:v>-0.50292999999999999</c:v>
                </c:pt>
                <c:pt idx="51586">
                  <c:v>-0.51757799999999998</c:v>
                </c:pt>
                <c:pt idx="51587">
                  <c:v>-0.48339799999999999</c:v>
                </c:pt>
                <c:pt idx="51588">
                  <c:v>-0.45410200000000001</c:v>
                </c:pt>
                <c:pt idx="51589">
                  <c:v>-0.42968800000000001</c:v>
                </c:pt>
                <c:pt idx="51590">
                  <c:v>-0.40283200000000002</c:v>
                </c:pt>
                <c:pt idx="51591">
                  <c:v>-0.37597700000000001</c:v>
                </c:pt>
                <c:pt idx="51592">
                  <c:v>-0.34912100000000001</c:v>
                </c:pt>
                <c:pt idx="51593">
                  <c:v>-0.305176</c:v>
                </c:pt>
                <c:pt idx="51594">
                  <c:v>-0.26611299999999999</c:v>
                </c:pt>
                <c:pt idx="51595">
                  <c:v>-0.24902299999999999</c:v>
                </c:pt>
                <c:pt idx="51596">
                  <c:v>-0.21484400000000001</c:v>
                </c:pt>
                <c:pt idx="51597">
                  <c:v>-0.18066399999999999</c:v>
                </c:pt>
                <c:pt idx="51598">
                  <c:v>-0.151367</c:v>
                </c:pt>
                <c:pt idx="51599">
                  <c:v>-0.112305</c:v>
                </c:pt>
                <c:pt idx="51600">
                  <c:v>-8.5449200000000003E-2</c:v>
                </c:pt>
                <c:pt idx="51601">
                  <c:v>-3.6621099999999997E-2</c:v>
                </c:pt>
                <c:pt idx="51602">
                  <c:v>-1.4648400000000001E-2</c:v>
                </c:pt>
                <c:pt idx="51603">
                  <c:v>2.1972700000000001E-2</c:v>
                </c:pt>
                <c:pt idx="51604">
                  <c:v>3.90625E-2</c:v>
                </c:pt>
                <c:pt idx="51605">
                  <c:v>0.10253900000000001</c:v>
                </c:pt>
                <c:pt idx="51606">
                  <c:v>0.12207</c:v>
                </c:pt>
                <c:pt idx="51607">
                  <c:v>0.14160200000000001</c:v>
                </c:pt>
                <c:pt idx="51608">
                  <c:v>0.18310499999999999</c:v>
                </c:pt>
                <c:pt idx="51609">
                  <c:v>0.20752000000000001</c:v>
                </c:pt>
                <c:pt idx="51610">
                  <c:v>0.25390600000000002</c:v>
                </c:pt>
                <c:pt idx="51611">
                  <c:v>0.26123000000000002</c:v>
                </c:pt>
                <c:pt idx="51612">
                  <c:v>0.319824</c:v>
                </c:pt>
                <c:pt idx="51613">
                  <c:v>0.33691399999999999</c:v>
                </c:pt>
                <c:pt idx="51614">
                  <c:v>0.37109399999999998</c:v>
                </c:pt>
                <c:pt idx="51615">
                  <c:v>0.40771499999999999</c:v>
                </c:pt>
                <c:pt idx="51616">
                  <c:v>0.41503899999999999</c:v>
                </c:pt>
                <c:pt idx="51617">
                  <c:v>0.45410200000000001</c:v>
                </c:pt>
                <c:pt idx="51618">
                  <c:v>0.48339799999999999</c:v>
                </c:pt>
                <c:pt idx="51619">
                  <c:v>0.51757799999999998</c:v>
                </c:pt>
                <c:pt idx="51620">
                  <c:v>0.53466800000000003</c:v>
                </c:pt>
                <c:pt idx="51621">
                  <c:v>0.56640599999999997</c:v>
                </c:pt>
                <c:pt idx="51622">
                  <c:v>0.58593799999999996</c:v>
                </c:pt>
                <c:pt idx="51623">
                  <c:v>0.62988299999999997</c:v>
                </c:pt>
                <c:pt idx="51624">
                  <c:v>0.62255899999999997</c:v>
                </c:pt>
                <c:pt idx="51625">
                  <c:v>0.68359400000000003</c:v>
                </c:pt>
                <c:pt idx="51626">
                  <c:v>0.68115199999999998</c:v>
                </c:pt>
                <c:pt idx="51627">
                  <c:v>0.72265599999999997</c:v>
                </c:pt>
                <c:pt idx="51628">
                  <c:v>0.74462899999999999</c:v>
                </c:pt>
                <c:pt idx="51629">
                  <c:v>0.78125</c:v>
                </c:pt>
                <c:pt idx="51630">
                  <c:v>0.80078099999999997</c:v>
                </c:pt>
                <c:pt idx="51631">
                  <c:v>0.80810499999999996</c:v>
                </c:pt>
                <c:pt idx="51632">
                  <c:v>0.83007799999999998</c:v>
                </c:pt>
                <c:pt idx="51633">
                  <c:v>0.866699</c:v>
                </c:pt>
                <c:pt idx="51634">
                  <c:v>0.87646500000000005</c:v>
                </c:pt>
                <c:pt idx="51635">
                  <c:v>0.91308599999999995</c:v>
                </c:pt>
                <c:pt idx="51636">
                  <c:v>0.90576199999999996</c:v>
                </c:pt>
                <c:pt idx="51637">
                  <c:v>0.92040999999999995</c:v>
                </c:pt>
                <c:pt idx="51638">
                  <c:v>0.93994100000000003</c:v>
                </c:pt>
                <c:pt idx="51639">
                  <c:v>0.944824</c:v>
                </c:pt>
                <c:pt idx="51640">
                  <c:v>0.96923800000000004</c:v>
                </c:pt>
                <c:pt idx="51641">
                  <c:v>0.97656200000000004</c:v>
                </c:pt>
                <c:pt idx="51642">
                  <c:v>0.98388699999999996</c:v>
                </c:pt>
                <c:pt idx="51643">
                  <c:v>0.99609400000000003</c:v>
                </c:pt>
                <c:pt idx="51644">
                  <c:v>1.01318</c:v>
                </c:pt>
                <c:pt idx="51645">
                  <c:v>1.00586</c:v>
                </c:pt>
                <c:pt idx="51646">
                  <c:v>1.01562</c:v>
                </c:pt>
                <c:pt idx="51647">
                  <c:v>1.01807</c:v>
                </c:pt>
                <c:pt idx="51648">
                  <c:v>1.02783</c:v>
                </c:pt>
                <c:pt idx="51649">
                  <c:v>1.03027</c:v>
                </c:pt>
                <c:pt idx="51650">
                  <c:v>1.0376000000000001</c:v>
                </c:pt>
                <c:pt idx="51651">
                  <c:v>1.03027</c:v>
                </c:pt>
                <c:pt idx="51652">
                  <c:v>1.0815399999999999</c:v>
                </c:pt>
                <c:pt idx="51653">
                  <c:v>1.0449200000000001</c:v>
                </c:pt>
                <c:pt idx="51654">
                  <c:v>1.03027</c:v>
                </c:pt>
                <c:pt idx="51655">
                  <c:v>1.0473600000000001</c:v>
                </c:pt>
                <c:pt idx="51656">
                  <c:v>1.02539</c:v>
                </c:pt>
                <c:pt idx="51657">
                  <c:v>1.02783</c:v>
                </c:pt>
                <c:pt idx="51658">
                  <c:v>1.01562</c:v>
                </c:pt>
                <c:pt idx="51659">
                  <c:v>1.01562</c:v>
                </c:pt>
                <c:pt idx="51660">
                  <c:v>0.98877000000000004</c:v>
                </c:pt>
                <c:pt idx="51661">
                  <c:v>0.99609400000000003</c:v>
                </c:pt>
                <c:pt idx="51662">
                  <c:v>0.98877000000000004</c:v>
                </c:pt>
                <c:pt idx="51663">
                  <c:v>1.00098</c:v>
                </c:pt>
                <c:pt idx="51664">
                  <c:v>0.95214799999999999</c:v>
                </c:pt>
                <c:pt idx="51665">
                  <c:v>0.97167999999999999</c:v>
                </c:pt>
                <c:pt idx="51666">
                  <c:v>0.93505899999999997</c:v>
                </c:pt>
                <c:pt idx="51667">
                  <c:v>0.91308599999999995</c:v>
                </c:pt>
                <c:pt idx="51668">
                  <c:v>0.88622999999999996</c:v>
                </c:pt>
                <c:pt idx="51669">
                  <c:v>0.88134800000000002</c:v>
                </c:pt>
                <c:pt idx="51670">
                  <c:v>0.85693399999999997</c:v>
                </c:pt>
                <c:pt idx="51671">
                  <c:v>0.83984400000000003</c:v>
                </c:pt>
                <c:pt idx="51672">
                  <c:v>0.82519500000000001</c:v>
                </c:pt>
                <c:pt idx="51673">
                  <c:v>0.81054700000000002</c:v>
                </c:pt>
                <c:pt idx="51674">
                  <c:v>0.77148399999999995</c:v>
                </c:pt>
                <c:pt idx="51675">
                  <c:v>0.76904300000000003</c:v>
                </c:pt>
                <c:pt idx="51676">
                  <c:v>0.72509800000000002</c:v>
                </c:pt>
                <c:pt idx="51677">
                  <c:v>0.71289100000000005</c:v>
                </c:pt>
                <c:pt idx="51678">
                  <c:v>0.67382799999999998</c:v>
                </c:pt>
                <c:pt idx="51679">
                  <c:v>0.67871099999999995</c:v>
                </c:pt>
                <c:pt idx="51680">
                  <c:v>0.64941400000000005</c:v>
                </c:pt>
                <c:pt idx="51681">
                  <c:v>0.625</c:v>
                </c:pt>
                <c:pt idx="51682">
                  <c:v>0.58349600000000001</c:v>
                </c:pt>
                <c:pt idx="51683">
                  <c:v>0.56396500000000005</c:v>
                </c:pt>
                <c:pt idx="51684">
                  <c:v>0.54199200000000003</c:v>
                </c:pt>
                <c:pt idx="51685">
                  <c:v>0.50781200000000004</c:v>
                </c:pt>
                <c:pt idx="51686">
                  <c:v>0.47119100000000003</c:v>
                </c:pt>
                <c:pt idx="51687">
                  <c:v>0.44433600000000001</c:v>
                </c:pt>
                <c:pt idx="51688">
                  <c:v>0.42480499999999999</c:v>
                </c:pt>
                <c:pt idx="51689">
                  <c:v>0.39306600000000003</c:v>
                </c:pt>
                <c:pt idx="51690">
                  <c:v>0.35888700000000001</c:v>
                </c:pt>
                <c:pt idx="51691">
                  <c:v>0.32714799999999999</c:v>
                </c:pt>
                <c:pt idx="51692">
                  <c:v>0.29541000000000001</c:v>
                </c:pt>
                <c:pt idx="51693">
                  <c:v>0.31005899999999997</c:v>
                </c:pt>
                <c:pt idx="51694">
                  <c:v>0.229492</c:v>
                </c:pt>
                <c:pt idx="51695">
                  <c:v>0.21484400000000001</c:v>
                </c:pt>
                <c:pt idx="51696">
                  <c:v>0.18554699999999999</c:v>
                </c:pt>
                <c:pt idx="51697">
                  <c:v>0.12695300000000001</c:v>
                </c:pt>
                <c:pt idx="51698">
                  <c:v>0.117188</c:v>
                </c:pt>
                <c:pt idx="51699">
                  <c:v>7.5683600000000004E-2</c:v>
                </c:pt>
                <c:pt idx="51700">
                  <c:v>3.41797E-2</c:v>
                </c:pt>
                <c:pt idx="51701">
                  <c:v>4.8828099999999996E-3</c:v>
                </c:pt>
                <c:pt idx="51702">
                  <c:v>-9.7656199999999992E-3</c:v>
                </c:pt>
                <c:pt idx="51703">
                  <c:v>-4.8828099999999999E-2</c:v>
                </c:pt>
                <c:pt idx="51704">
                  <c:v>-0.10498</c:v>
                </c:pt>
                <c:pt idx="51705">
                  <c:v>-0.109863</c:v>
                </c:pt>
                <c:pt idx="51706">
                  <c:v>-0.17333999999999999</c:v>
                </c:pt>
                <c:pt idx="51707">
                  <c:v>-0.18066399999999999</c:v>
                </c:pt>
                <c:pt idx="51708">
                  <c:v>-0.20996100000000001</c:v>
                </c:pt>
                <c:pt idx="51709">
                  <c:v>-0.241699</c:v>
                </c:pt>
                <c:pt idx="51710">
                  <c:v>-0.27343800000000001</c:v>
                </c:pt>
                <c:pt idx="51711">
                  <c:v>-0.31005899999999997</c:v>
                </c:pt>
                <c:pt idx="51712">
                  <c:v>-0.32470700000000002</c:v>
                </c:pt>
                <c:pt idx="51713">
                  <c:v>-0.35156199999999999</c:v>
                </c:pt>
                <c:pt idx="51714">
                  <c:v>-0.400391</c:v>
                </c:pt>
                <c:pt idx="51715">
                  <c:v>-0.40283200000000002</c:v>
                </c:pt>
                <c:pt idx="51716">
                  <c:v>-0.44921899999999998</c:v>
                </c:pt>
                <c:pt idx="51717">
                  <c:v>-0.476074</c:v>
                </c:pt>
                <c:pt idx="51718">
                  <c:v>-0.51269500000000001</c:v>
                </c:pt>
                <c:pt idx="51719">
                  <c:v>-0.53466800000000003</c:v>
                </c:pt>
                <c:pt idx="51720">
                  <c:v>-0.54931600000000003</c:v>
                </c:pt>
                <c:pt idx="51721">
                  <c:v>-0.60546900000000003</c:v>
                </c:pt>
                <c:pt idx="51722">
                  <c:v>-0.62255899999999997</c:v>
                </c:pt>
                <c:pt idx="51723">
                  <c:v>-0.64697300000000002</c:v>
                </c:pt>
                <c:pt idx="51724">
                  <c:v>-0.67627000000000004</c:v>
                </c:pt>
                <c:pt idx="51725">
                  <c:v>-0.68603499999999995</c:v>
                </c:pt>
                <c:pt idx="51726">
                  <c:v>-0.72509800000000002</c:v>
                </c:pt>
                <c:pt idx="51727">
                  <c:v>-0.73486300000000004</c:v>
                </c:pt>
                <c:pt idx="51728">
                  <c:v>-0.75927699999999998</c:v>
                </c:pt>
                <c:pt idx="51729">
                  <c:v>-0.78369100000000003</c:v>
                </c:pt>
                <c:pt idx="51730">
                  <c:v>-0.79345699999999997</c:v>
                </c:pt>
                <c:pt idx="51731">
                  <c:v>-0.81298800000000004</c:v>
                </c:pt>
                <c:pt idx="51732">
                  <c:v>-0.83740199999999998</c:v>
                </c:pt>
                <c:pt idx="51733">
                  <c:v>-0.84472700000000001</c:v>
                </c:pt>
                <c:pt idx="51734">
                  <c:v>-0.80078099999999997</c:v>
                </c:pt>
                <c:pt idx="51735">
                  <c:v>-0.88378900000000005</c:v>
                </c:pt>
                <c:pt idx="51736">
                  <c:v>-0.88622999999999996</c:v>
                </c:pt>
                <c:pt idx="51737">
                  <c:v>-0.89111300000000004</c:v>
                </c:pt>
                <c:pt idx="51738">
                  <c:v>-0.90576199999999996</c:v>
                </c:pt>
                <c:pt idx="51739">
                  <c:v>-0.930176</c:v>
                </c:pt>
                <c:pt idx="51740">
                  <c:v>-0.92773399999999995</c:v>
                </c:pt>
                <c:pt idx="51741">
                  <c:v>-0.93994100000000003</c:v>
                </c:pt>
                <c:pt idx="51742">
                  <c:v>-0.95703099999999997</c:v>
                </c:pt>
                <c:pt idx="51743">
                  <c:v>-0.95459000000000005</c:v>
                </c:pt>
                <c:pt idx="51744">
                  <c:v>-0.95459000000000005</c:v>
                </c:pt>
                <c:pt idx="51745">
                  <c:v>-0.94970699999999997</c:v>
                </c:pt>
                <c:pt idx="51746">
                  <c:v>-0.96435499999999996</c:v>
                </c:pt>
                <c:pt idx="51747">
                  <c:v>-0.97900399999999999</c:v>
                </c:pt>
                <c:pt idx="51748">
                  <c:v>-0.96435499999999996</c:v>
                </c:pt>
                <c:pt idx="51749">
                  <c:v>-0.95947300000000002</c:v>
                </c:pt>
                <c:pt idx="51750">
                  <c:v>-0.95214799999999999</c:v>
                </c:pt>
                <c:pt idx="51751">
                  <c:v>-0.95214799999999999</c:v>
                </c:pt>
                <c:pt idx="51752">
                  <c:v>-0.94970699999999997</c:v>
                </c:pt>
                <c:pt idx="51753">
                  <c:v>-0.94970699999999997</c:v>
                </c:pt>
                <c:pt idx="51754">
                  <c:v>-0.94238299999999997</c:v>
                </c:pt>
                <c:pt idx="51755">
                  <c:v>-0.93994100000000003</c:v>
                </c:pt>
                <c:pt idx="51756">
                  <c:v>-0.91308599999999995</c:v>
                </c:pt>
                <c:pt idx="51757">
                  <c:v>-0.90332000000000001</c:v>
                </c:pt>
                <c:pt idx="51758">
                  <c:v>-0.91308599999999995</c:v>
                </c:pt>
                <c:pt idx="51759">
                  <c:v>-0.88867200000000002</c:v>
                </c:pt>
                <c:pt idx="51760">
                  <c:v>-0.86425799999999997</c:v>
                </c:pt>
                <c:pt idx="51761">
                  <c:v>-0.852051</c:v>
                </c:pt>
                <c:pt idx="51762">
                  <c:v>-0.84716800000000003</c:v>
                </c:pt>
                <c:pt idx="51763">
                  <c:v>-0.82763699999999996</c:v>
                </c:pt>
                <c:pt idx="51764">
                  <c:v>-0.82519500000000001</c:v>
                </c:pt>
                <c:pt idx="51765">
                  <c:v>-0.79101600000000005</c:v>
                </c:pt>
                <c:pt idx="51766">
                  <c:v>-0.78125</c:v>
                </c:pt>
                <c:pt idx="51767">
                  <c:v>-0.75439500000000004</c:v>
                </c:pt>
                <c:pt idx="51768">
                  <c:v>-0.73486300000000004</c:v>
                </c:pt>
                <c:pt idx="51769">
                  <c:v>-0.72021500000000005</c:v>
                </c:pt>
                <c:pt idx="51770">
                  <c:v>-0.69824200000000003</c:v>
                </c:pt>
                <c:pt idx="51771">
                  <c:v>-0.66162100000000001</c:v>
                </c:pt>
                <c:pt idx="51772">
                  <c:v>-0.62988299999999997</c:v>
                </c:pt>
                <c:pt idx="51773">
                  <c:v>-0.617676</c:v>
                </c:pt>
                <c:pt idx="51774">
                  <c:v>-0.59082000000000001</c:v>
                </c:pt>
                <c:pt idx="51775">
                  <c:v>-0.56396500000000005</c:v>
                </c:pt>
                <c:pt idx="51776">
                  <c:v>-0.54199200000000003</c:v>
                </c:pt>
                <c:pt idx="51777">
                  <c:v>-0.50292999999999999</c:v>
                </c:pt>
                <c:pt idx="51778">
                  <c:v>-0.48095700000000002</c:v>
                </c:pt>
                <c:pt idx="51779">
                  <c:v>-0.44677699999999998</c:v>
                </c:pt>
                <c:pt idx="51780">
                  <c:v>-0.41259800000000002</c:v>
                </c:pt>
                <c:pt idx="51781">
                  <c:v>-0.38818399999999997</c:v>
                </c:pt>
                <c:pt idx="51782">
                  <c:v>-0.36132799999999998</c:v>
                </c:pt>
                <c:pt idx="51783">
                  <c:v>-0.319824</c:v>
                </c:pt>
                <c:pt idx="51784">
                  <c:v>-0.302734</c:v>
                </c:pt>
                <c:pt idx="51785">
                  <c:v>-0.26611299999999999</c:v>
                </c:pt>
                <c:pt idx="51786">
                  <c:v>-0.25634800000000002</c:v>
                </c:pt>
                <c:pt idx="51787">
                  <c:v>-0.20019500000000001</c:v>
                </c:pt>
                <c:pt idx="51788">
                  <c:v>-0.158691</c:v>
                </c:pt>
                <c:pt idx="51789">
                  <c:v>-0.13916000000000001</c:v>
                </c:pt>
                <c:pt idx="51790">
                  <c:v>-0.10498</c:v>
                </c:pt>
                <c:pt idx="51791">
                  <c:v>-5.6152300000000002E-2</c:v>
                </c:pt>
                <c:pt idx="51792">
                  <c:v>-3.41797E-2</c:v>
                </c:pt>
                <c:pt idx="51793">
                  <c:v>-1.2207000000000001E-2</c:v>
                </c:pt>
                <c:pt idx="51794">
                  <c:v>4.1503900000000003E-2</c:v>
                </c:pt>
                <c:pt idx="51795">
                  <c:v>7.5683600000000004E-2</c:v>
                </c:pt>
                <c:pt idx="51796">
                  <c:v>9.2773400000000006E-2</c:v>
                </c:pt>
                <c:pt idx="51797">
                  <c:v>0.12695300000000001</c:v>
                </c:pt>
                <c:pt idx="51798">
                  <c:v>0.158691</c:v>
                </c:pt>
                <c:pt idx="51799">
                  <c:v>0.19287099999999999</c:v>
                </c:pt>
                <c:pt idx="51800">
                  <c:v>0.234375</c:v>
                </c:pt>
                <c:pt idx="51801">
                  <c:v>0.26855499999999999</c:v>
                </c:pt>
                <c:pt idx="51802">
                  <c:v>0.28564499999999998</c:v>
                </c:pt>
                <c:pt idx="51803">
                  <c:v>0.33203100000000002</c:v>
                </c:pt>
                <c:pt idx="51804">
                  <c:v>0.35400399999999999</c:v>
                </c:pt>
                <c:pt idx="51805">
                  <c:v>0.380859</c:v>
                </c:pt>
                <c:pt idx="51806">
                  <c:v>0.41992200000000002</c:v>
                </c:pt>
                <c:pt idx="51807">
                  <c:v>0.45166000000000001</c:v>
                </c:pt>
                <c:pt idx="51808">
                  <c:v>0.48095700000000002</c:v>
                </c:pt>
                <c:pt idx="51809">
                  <c:v>0.51513699999999996</c:v>
                </c:pt>
                <c:pt idx="51810">
                  <c:v>0.53222700000000001</c:v>
                </c:pt>
                <c:pt idx="51811">
                  <c:v>0.57617200000000002</c:v>
                </c:pt>
                <c:pt idx="51812">
                  <c:v>0.59570299999999998</c:v>
                </c:pt>
                <c:pt idx="51813">
                  <c:v>0.625</c:v>
                </c:pt>
                <c:pt idx="51814">
                  <c:v>0.64941400000000005</c:v>
                </c:pt>
                <c:pt idx="51815">
                  <c:v>0.67627000000000004</c:v>
                </c:pt>
                <c:pt idx="51816">
                  <c:v>0.68847700000000001</c:v>
                </c:pt>
                <c:pt idx="51817">
                  <c:v>0.73242200000000002</c:v>
                </c:pt>
                <c:pt idx="51818">
                  <c:v>0.74707000000000001</c:v>
                </c:pt>
                <c:pt idx="51819">
                  <c:v>0.78125</c:v>
                </c:pt>
                <c:pt idx="51820">
                  <c:v>0.79589799999999999</c:v>
                </c:pt>
                <c:pt idx="51821">
                  <c:v>0.80566400000000005</c:v>
                </c:pt>
                <c:pt idx="51822">
                  <c:v>0.82031200000000004</c:v>
                </c:pt>
                <c:pt idx="51823">
                  <c:v>0.866699</c:v>
                </c:pt>
                <c:pt idx="51824">
                  <c:v>0.87646500000000005</c:v>
                </c:pt>
                <c:pt idx="51825">
                  <c:v>0.88134800000000002</c:v>
                </c:pt>
                <c:pt idx="51826">
                  <c:v>0.92285200000000001</c:v>
                </c:pt>
                <c:pt idx="51827">
                  <c:v>0.92285200000000001</c:v>
                </c:pt>
                <c:pt idx="51828">
                  <c:v>0.94238299999999997</c:v>
                </c:pt>
                <c:pt idx="51829">
                  <c:v>0.94238299999999997</c:v>
                </c:pt>
                <c:pt idx="51830">
                  <c:v>0.97656200000000004</c:v>
                </c:pt>
                <c:pt idx="51831">
                  <c:v>0.97900399999999999</c:v>
                </c:pt>
                <c:pt idx="51832">
                  <c:v>0.98632799999999998</c:v>
                </c:pt>
                <c:pt idx="51833">
                  <c:v>1.00586</c:v>
                </c:pt>
                <c:pt idx="51834">
                  <c:v>1.02539</c:v>
                </c:pt>
                <c:pt idx="51835">
                  <c:v>1.01074</c:v>
                </c:pt>
                <c:pt idx="51836">
                  <c:v>1.02783</c:v>
                </c:pt>
                <c:pt idx="51837">
                  <c:v>1.0400400000000001</c:v>
                </c:pt>
                <c:pt idx="51838">
                  <c:v>1.0424800000000001</c:v>
                </c:pt>
                <c:pt idx="51839">
                  <c:v>1.0473600000000001</c:v>
                </c:pt>
                <c:pt idx="51840">
                  <c:v>1.0473600000000001</c:v>
                </c:pt>
                <c:pt idx="51841">
                  <c:v>1.0522499999999999</c:v>
                </c:pt>
                <c:pt idx="51842">
                  <c:v>1.09375</c:v>
                </c:pt>
                <c:pt idx="51843">
                  <c:v>1.0571299999999999</c:v>
                </c:pt>
                <c:pt idx="51844">
                  <c:v>1.07422</c:v>
                </c:pt>
                <c:pt idx="51845">
                  <c:v>1.0498000000000001</c:v>
                </c:pt>
                <c:pt idx="51846">
                  <c:v>1.0498000000000001</c:v>
                </c:pt>
                <c:pt idx="51847">
                  <c:v>1.0449200000000001</c:v>
                </c:pt>
                <c:pt idx="51848">
                  <c:v>1.0376000000000001</c:v>
                </c:pt>
                <c:pt idx="51849">
                  <c:v>1.01807</c:v>
                </c:pt>
                <c:pt idx="51850">
                  <c:v>1.00586</c:v>
                </c:pt>
                <c:pt idx="51851">
                  <c:v>1.01562</c:v>
                </c:pt>
                <c:pt idx="51852">
                  <c:v>1.0083</c:v>
                </c:pt>
                <c:pt idx="51853">
                  <c:v>1.01562</c:v>
                </c:pt>
                <c:pt idx="51854">
                  <c:v>0.97412100000000001</c:v>
                </c:pt>
                <c:pt idx="51855">
                  <c:v>0.97656200000000004</c:v>
                </c:pt>
                <c:pt idx="51856">
                  <c:v>0.95214799999999999</c:v>
                </c:pt>
                <c:pt idx="51857">
                  <c:v>0.94238299999999997</c:v>
                </c:pt>
                <c:pt idx="51858">
                  <c:v>0.91552699999999998</c:v>
                </c:pt>
                <c:pt idx="51859">
                  <c:v>0.90820299999999998</c:v>
                </c:pt>
                <c:pt idx="51860">
                  <c:v>0.88622999999999996</c:v>
                </c:pt>
                <c:pt idx="51861">
                  <c:v>0.87158199999999997</c:v>
                </c:pt>
                <c:pt idx="51862">
                  <c:v>0.86425799999999997</c:v>
                </c:pt>
                <c:pt idx="51863">
                  <c:v>0.82763699999999996</c:v>
                </c:pt>
                <c:pt idx="51864">
                  <c:v>0.78613299999999997</c:v>
                </c:pt>
                <c:pt idx="51865">
                  <c:v>0.79345699999999997</c:v>
                </c:pt>
                <c:pt idx="51866">
                  <c:v>0.73730499999999999</c:v>
                </c:pt>
                <c:pt idx="51867">
                  <c:v>0.73486300000000004</c:v>
                </c:pt>
                <c:pt idx="51868">
                  <c:v>0.73486300000000004</c:v>
                </c:pt>
                <c:pt idx="51869">
                  <c:v>0.695801</c:v>
                </c:pt>
                <c:pt idx="51870">
                  <c:v>0.67627000000000004</c:v>
                </c:pt>
                <c:pt idx="51871">
                  <c:v>0.63964799999999999</c:v>
                </c:pt>
                <c:pt idx="51872">
                  <c:v>0.617676</c:v>
                </c:pt>
                <c:pt idx="51873">
                  <c:v>0.58837899999999999</c:v>
                </c:pt>
                <c:pt idx="51874">
                  <c:v>0.55175799999999997</c:v>
                </c:pt>
                <c:pt idx="51875">
                  <c:v>0.52978499999999995</c:v>
                </c:pt>
                <c:pt idx="51876">
                  <c:v>0.50537100000000001</c:v>
                </c:pt>
                <c:pt idx="51877">
                  <c:v>0.46875</c:v>
                </c:pt>
                <c:pt idx="51878">
                  <c:v>0.45410200000000001</c:v>
                </c:pt>
                <c:pt idx="51879">
                  <c:v>0.41015600000000002</c:v>
                </c:pt>
                <c:pt idx="51880">
                  <c:v>0.38818399999999997</c:v>
                </c:pt>
                <c:pt idx="51881">
                  <c:v>0.35888700000000001</c:v>
                </c:pt>
                <c:pt idx="51882">
                  <c:v>0.3125</c:v>
                </c:pt>
                <c:pt idx="51883">
                  <c:v>0.31005899999999997</c:v>
                </c:pt>
                <c:pt idx="51884">
                  <c:v>0.24902299999999999</c:v>
                </c:pt>
                <c:pt idx="51885">
                  <c:v>0.231934</c:v>
                </c:pt>
                <c:pt idx="51886">
                  <c:v>0.18554699999999999</c:v>
                </c:pt>
                <c:pt idx="51887">
                  <c:v>0.166016</c:v>
                </c:pt>
                <c:pt idx="51888">
                  <c:v>0.12939500000000001</c:v>
                </c:pt>
                <c:pt idx="51889">
                  <c:v>0.10009800000000001</c:v>
                </c:pt>
                <c:pt idx="51890">
                  <c:v>6.5918000000000004E-2</c:v>
                </c:pt>
                <c:pt idx="51891">
                  <c:v>3.41797E-2</c:v>
                </c:pt>
                <c:pt idx="51892">
                  <c:v>2.4414100000000002E-3</c:v>
                </c:pt>
                <c:pt idx="51893">
                  <c:v>-2.4414100000000001E-2</c:v>
                </c:pt>
                <c:pt idx="51894">
                  <c:v>-9.0331999999999996E-2</c:v>
                </c:pt>
                <c:pt idx="51895">
                  <c:v>-9.7656199999999999E-2</c:v>
                </c:pt>
                <c:pt idx="51896">
                  <c:v>-0.107422</c:v>
                </c:pt>
                <c:pt idx="51897">
                  <c:v>-0.15625</c:v>
                </c:pt>
                <c:pt idx="51898">
                  <c:v>-0.19042999999999999</c:v>
                </c:pt>
                <c:pt idx="51899">
                  <c:v>-0.222168</c:v>
                </c:pt>
                <c:pt idx="51900">
                  <c:v>-0.25146499999999999</c:v>
                </c:pt>
                <c:pt idx="51901">
                  <c:v>-0.28564499999999998</c:v>
                </c:pt>
                <c:pt idx="51902">
                  <c:v>-0.32714799999999999</c:v>
                </c:pt>
                <c:pt idx="51903">
                  <c:v>-0.35156199999999999</c:v>
                </c:pt>
                <c:pt idx="51904">
                  <c:v>-0.36132799999999998</c:v>
                </c:pt>
                <c:pt idx="51905">
                  <c:v>-0.38574199999999997</c:v>
                </c:pt>
                <c:pt idx="51906">
                  <c:v>-0.43945299999999998</c:v>
                </c:pt>
                <c:pt idx="51907">
                  <c:v>-0.45654299999999998</c:v>
                </c:pt>
                <c:pt idx="51908">
                  <c:v>-0.49560500000000002</c:v>
                </c:pt>
                <c:pt idx="51909">
                  <c:v>-0.52490199999999998</c:v>
                </c:pt>
                <c:pt idx="51910">
                  <c:v>-0.54931600000000003</c:v>
                </c:pt>
                <c:pt idx="51911">
                  <c:v>-0.57128900000000005</c:v>
                </c:pt>
                <c:pt idx="51912">
                  <c:v>-0.61035200000000001</c:v>
                </c:pt>
                <c:pt idx="51913">
                  <c:v>-0.625</c:v>
                </c:pt>
                <c:pt idx="51914">
                  <c:v>-0.65917999999999999</c:v>
                </c:pt>
                <c:pt idx="51915">
                  <c:v>-0.69091800000000003</c:v>
                </c:pt>
                <c:pt idx="51916">
                  <c:v>-0.69335899999999995</c:v>
                </c:pt>
                <c:pt idx="51917">
                  <c:v>-0.71289100000000005</c:v>
                </c:pt>
                <c:pt idx="51918">
                  <c:v>-0.73486300000000004</c:v>
                </c:pt>
                <c:pt idx="51919">
                  <c:v>-0.76171900000000003</c:v>
                </c:pt>
                <c:pt idx="51920">
                  <c:v>-0.78125</c:v>
                </c:pt>
                <c:pt idx="51921">
                  <c:v>-0.80566400000000005</c:v>
                </c:pt>
                <c:pt idx="51922">
                  <c:v>-0.81542999999999999</c:v>
                </c:pt>
                <c:pt idx="51923">
                  <c:v>-0.82763699999999996</c:v>
                </c:pt>
                <c:pt idx="51924">
                  <c:v>-0.86425799999999997</c:v>
                </c:pt>
                <c:pt idx="51925">
                  <c:v>-0.86181600000000003</c:v>
                </c:pt>
                <c:pt idx="51926">
                  <c:v>-0.86914100000000005</c:v>
                </c:pt>
                <c:pt idx="51927">
                  <c:v>-0.89599600000000001</c:v>
                </c:pt>
                <c:pt idx="51928">
                  <c:v>-0.90332000000000001</c:v>
                </c:pt>
                <c:pt idx="51929">
                  <c:v>-0.90820299999999998</c:v>
                </c:pt>
                <c:pt idx="51930">
                  <c:v>-0.930176</c:v>
                </c:pt>
                <c:pt idx="51931">
                  <c:v>-0.92773399999999995</c:v>
                </c:pt>
                <c:pt idx="51932">
                  <c:v>-0.93994100000000003</c:v>
                </c:pt>
                <c:pt idx="51933">
                  <c:v>-0.9375</c:v>
                </c:pt>
                <c:pt idx="51934">
                  <c:v>-0.96191400000000005</c:v>
                </c:pt>
                <c:pt idx="51935">
                  <c:v>-0.9375</c:v>
                </c:pt>
                <c:pt idx="51936">
                  <c:v>-0.96679700000000002</c:v>
                </c:pt>
                <c:pt idx="51937">
                  <c:v>-0.9375</c:v>
                </c:pt>
                <c:pt idx="51938">
                  <c:v>-0.96923800000000004</c:v>
                </c:pt>
                <c:pt idx="51939">
                  <c:v>-0.97656200000000004</c:v>
                </c:pt>
                <c:pt idx="51940">
                  <c:v>-0.96191400000000005</c:v>
                </c:pt>
                <c:pt idx="51941">
                  <c:v>-0.96191400000000005</c:v>
                </c:pt>
                <c:pt idx="51942">
                  <c:v>-0.94970699999999997</c:v>
                </c:pt>
                <c:pt idx="51943">
                  <c:v>-0.95214799999999999</c:v>
                </c:pt>
                <c:pt idx="51944">
                  <c:v>-0.95703099999999997</c:v>
                </c:pt>
                <c:pt idx="51945">
                  <c:v>-0.93505899999999997</c:v>
                </c:pt>
                <c:pt idx="51946">
                  <c:v>-0.93994100000000003</c:v>
                </c:pt>
                <c:pt idx="51947">
                  <c:v>-0.91796900000000003</c:v>
                </c:pt>
                <c:pt idx="51948">
                  <c:v>-0.90820299999999998</c:v>
                </c:pt>
                <c:pt idx="51949">
                  <c:v>-0.90332000000000001</c:v>
                </c:pt>
                <c:pt idx="51950">
                  <c:v>-0.88622999999999996</c:v>
                </c:pt>
                <c:pt idx="51951">
                  <c:v>-0.87158199999999997</c:v>
                </c:pt>
                <c:pt idx="51952">
                  <c:v>-0.86914100000000005</c:v>
                </c:pt>
                <c:pt idx="51953">
                  <c:v>-0.84716800000000003</c:v>
                </c:pt>
                <c:pt idx="51954">
                  <c:v>-0.82519500000000001</c:v>
                </c:pt>
                <c:pt idx="51955">
                  <c:v>-0.81298800000000004</c:v>
                </c:pt>
                <c:pt idx="51956">
                  <c:v>-0.79345699999999997</c:v>
                </c:pt>
                <c:pt idx="51957">
                  <c:v>-0.76904300000000003</c:v>
                </c:pt>
                <c:pt idx="51958">
                  <c:v>-0.75195299999999998</c:v>
                </c:pt>
                <c:pt idx="51959">
                  <c:v>-0.74218799999999996</c:v>
                </c:pt>
                <c:pt idx="51960">
                  <c:v>-0.71289100000000005</c:v>
                </c:pt>
                <c:pt idx="51961">
                  <c:v>-0.68603499999999995</c:v>
                </c:pt>
                <c:pt idx="51962">
                  <c:v>-0.65429700000000002</c:v>
                </c:pt>
                <c:pt idx="51963">
                  <c:v>-0.632324</c:v>
                </c:pt>
                <c:pt idx="51964">
                  <c:v>-0.61523399999999995</c:v>
                </c:pt>
                <c:pt idx="51965">
                  <c:v>-0.53222700000000001</c:v>
                </c:pt>
                <c:pt idx="51966">
                  <c:v>-0.57617200000000002</c:v>
                </c:pt>
                <c:pt idx="51967">
                  <c:v>-0.52002000000000004</c:v>
                </c:pt>
                <c:pt idx="51968">
                  <c:v>-0.49804700000000002</c:v>
                </c:pt>
                <c:pt idx="51969">
                  <c:v>-0.48095700000000002</c:v>
                </c:pt>
                <c:pt idx="51970">
                  <c:v>-0.44921899999999998</c:v>
                </c:pt>
                <c:pt idx="51971">
                  <c:v>-0.42236299999999999</c:v>
                </c:pt>
                <c:pt idx="51972">
                  <c:v>-0.38574199999999997</c:v>
                </c:pt>
                <c:pt idx="51973">
                  <c:v>-0.35888700000000001</c:v>
                </c:pt>
                <c:pt idx="51974">
                  <c:v>-0.33203100000000002</c:v>
                </c:pt>
                <c:pt idx="51975">
                  <c:v>-0.302734</c:v>
                </c:pt>
                <c:pt idx="51976">
                  <c:v>-0.29785200000000001</c:v>
                </c:pt>
                <c:pt idx="51977">
                  <c:v>-0.239258</c:v>
                </c:pt>
                <c:pt idx="51978">
                  <c:v>-0.21484400000000001</c:v>
                </c:pt>
                <c:pt idx="51979">
                  <c:v>-0.161133</c:v>
                </c:pt>
                <c:pt idx="51980">
                  <c:v>-0.12207</c:v>
                </c:pt>
                <c:pt idx="51981">
                  <c:v>-0.10253900000000001</c:v>
                </c:pt>
                <c:pt idx="51982">
                  <c:v>-7.5683600000000004E-2</c:v>
                </c:pt>
                <c:pt idx="51983">
                  <c:v>-4.39453E-2</c:v>
                </c:pt>
                <c:pt idx="51984">
                  <c:v>-4.8828099999999996E-3</c:v>
                </c:pt>
                <c:pt idx="51985">
                  <c:v>3.90625E-2</c:v>
                </c:pt>
                <c:pt idx="51986">
                  <c:v>5.8593800000000001E-2</c:v>
                </c:pt>
                <c:pt idx="51987">
                  <c:v>0.10009800000000001</c:v>
                </c:pt>
                <c:pt idx="51988">
                  <c:v>0.124512</c:v>
                </c:pt>
                <c:pt idx="51989">
                  <c:v>0.148926</c:v>
                </c:pt>
                <c:pt idx="51990">
                  <c:v>0.18554699999999999</c:v>
                </c:pt>
                <c:pt idx="51991">
                  <c:v>0.20507800000000001</c:v>
                </c:pt>
                <c:pt idx="51992">
                  <c:v>0.25878899999999999</c:v>
                </c:pt>
                <c:pt idx="51993">
                  <c:v>0.27587899999999999</c:v>
                </c:pt>
                <c:pt idx="51994">
                  <c:v>0.30029299999999998</c:v>
                </c:pt>
                <c:pt idx="51995">
                  <c:v>0.34423799999999999</c:v>
                </c:pt>
                <c:pt idx="51996">
                  <c:v>0.383301</c:v>
                </c:pt>
                <c:pt idx="51997">
                  <c:v>0.42236299999999999</c:v>
                </c:pt>
                <c:pt idx="51998">
                  <c:v>0.43457000000000001</c:v>
                </c:pt>
                <c:pt idx="51999">
                  <c:v>0.476074</c:v>
                </c:pt>
                <c:pt idx="52000">
                  <c:v>0.50292999999999999</c:v>
                </c:pt>
                <c:pt idx="52001">
                  <c:v>0.53222700000000001</c:v>
                </c:pt>
                <c:pt idx="52002">
                  <c:v>0.53466800000000003</c:v>
                </c:pt>
                <c:pt idx="52003">
                  <c:v>0.59326199999999996</c:v>
                </c:pt>
                <c:pt idx="52004">
                  <c:v>0.60790999999999995</c:v>
                </c:pt>
                <c:pt idx="52005">
                  <c:v>0.63720699999999997</c:v>
                </c:pt>
                <c:pt idx="52006">
                  <c:v>0.67138699999999996</c:v>
                </c:pt>
                <c:pt idx="52007">
                  <c:v>0.695801</c:v>
                </c:pt>
                <c:pt idx="52008">
                  <c:v>0.72021500000000005</c:v>
                </c:pt>
                <c:pt idx="52009">
                  <c:v>0.73730499999999999</c:v>
                </c:pt>
                <c:pt idx="52010">
                  <c:v>0.75439500000000004</c:v>
                </c:pt>
                <c:pt idx="52011">
                  <c:v>0.788574</c:v>
                </c:pt>
                <c:pt idx="52012">
                  <c:v>0.79834000000000005</c:v>
                </c:pt>
                <c:pt idx="52013">
                  <c:v>0.82763699999999996</c:v>
                </c:pt>
                <c:pt idx="52014">
                  <c:v>0.83984400000000003</c:v>
                </c:pt>
                <c:pt idx="52015">
                  <c:v>0.88378900000000005</c:v>
                </c:pt>
                <c:pt idx="52016">
                  <c:v>0.89599600000000001</c:v>
                </c:pt>
                <c:pt idx="52017">
                  <c:v>0.89355499999999999</c:v>
                </c:pt>
                <c:pt idx="52018">
                  <c:v>0.89599600000000001</c:v>
                </c:pt>
                <c:pt idx="52019">
                  <c:v>0.930176</c:v>
                </c:pt>
                <c:pt idx="52020">
                  <c:v>0.944824</c:v>
                </c:pt>
                <c:pt idx="52021">
                  <c:v>0.95214799999999999</c:v>
                </c:pt>
                <c:pt idx="52022">
                  <c:v>0.96435499999999996</c:v>
                </c:pt>
                <c:pt idx="52023">
                  <c:v>0.98388699999999996</c:v>
                </c:pt>
                <c:pt idx="52024">
                  <c:v>0.98144500000000001</c:v>
                </c:pt>
                <c:pt idx="52025">
                  <c:v>0.99365199999999998</c:v>
                </c:pt>
                <c:pt idx="52026">
                  <c:v>0.98388699999999996</c:v>
                </c:pt>
                <c:pt idx="52027">
                  <c:v>0.99365199999999998</c:v>
                </c:pt>
                <c:pt idx="52028">
                  <c:v>1.01074</c:v>
                </c:pt>
                <c:pt idx="52029">
                  <c:v>1.03027</c:v>
                </c:pt>
                <c:pt idx="52030">
                  <c:v>1.02539</c:v>
                </c:pt>
                <c:pt idx="52031">
                  <c:v>1.0376000000000001</c:v>
                </c:pt>
                <c:pt idx="52032">
                  <c:v>1.0815399999999999</c:v>
                </c:pt>
                <c:pt idx="52033">
                  <c:v>1.02539</c:v>
                </c:pt>
                <c:pt idx="52034">
                  <c:v>1.02539</c:v>
                </c:pt>
                <c:pt idx="52035">
                  <c:v>1.0351600000000001</c:v>
                </c:pt>
                <c:pt idx="52036">
                  <c:v>1.02539</c:v>
                </c:pt>
                <c:pt idx="52037">
                  <c:v>1.02783</c:v>
                </c:pt>
                <c:pt idx="52038">
                  <c:v>1.01562</c:v>
                </c:pt>
                <c:pt idx="52039">
                  <c:v>1.01074</c:v>
                </c:pt>
                <c:pt idx="52040">
                  <c:v>1.0083</c:v>
                </c:pt>
                <c:pt idx="52041">
                  <c:v>1.01318</c:v>
                </c:pt>
                <c:pt idx="52042">
                  <c:v>0.98632799999999998</c:v>
                </c:pt>
                <c:pt idx="52043">
                  <c:v>0.96923800000000004</c:v>
                </c:pt>
                <c:pt idx="52044">
                  <c:v>0.95214799999999999</c:v>
                </c:pt>
                <c:pt idx="52045">
                  <c:v>0.98877000000000004</c:v>
                </c:pt>
                <c:pt idx="52046">
                  <c:v>0.944824</c:v>
                </c:pt>
                <c:pt idx="52047">
                  <c:v>0.944824</c:v>
                </c:pt>
                <c:pt idx="52048">
                  <c:v>0.91308599999999995</c:v>
                </c:pt>
                <c:pt idx="52049">
                  <c:v>0.89599600000000001</c:v>
                </c:pt>
                <c:pt idx="52050">
                  <c:v>0.89111300000000004</c:v>
                </c:pt>
                <c:pt idx="52051">
                  <c:v>0.86914100000000005</c:v>
                </c:pt>
                <c:pt idx="52052">
                  <c:v>0.852051</c:v>
                </c:pt>
                <c:pt idx="52053">
                  <c:v>0.82519500000000001</c:v>
                </c:pt>
                <c:pt idx="52054">
                  <c:v>0.82275399999999999</c:v>
                </c:pt>
                <c:pt idx="52055">
                  <c:v>0.79345699999999997</c:v>
                </c:pt>
                <c:pt idx="52056">
                  <c:v>0.788574</c:v>
                </c:pt>
                <c:pt idx="52057">
                  <c:v>0.72997999999999996</c:v>
                </c:pt>
                <c:pt idx="52058">
                  <c:v>0.73242200000000002</c:v>
                </c:pt>
                <c:pt idx="52059">
                  <c:v>0.69824200000000003</c:v>
                </c:pt>
                <c:pt idx="52060">
                  <c:v>0.68359400000000003</c:v>
                </c:pt>
                <c:pt idx="52061">
                  <c:v>0.65185499999999996</c:v>
                </c:pt>
                <c:pt idx="52062">
                  <c:v>0.632324</c:v>
                </c:pt>
                <c:pt idx="52063">
                  <c:v>0.59814500000000004</c:v>
                </c:pt>
                <c:pt idx="52064">
                  <c:v>0.57372999999999996</c:v>
                </c:pt>
                <c:pt idx="52065">
                  <c:v>0.54443399999999997</c:v>
                </c:pt>
                <c:pt idx="52066">
                  <c:v>0.51269500000000001</c:v>
                </c:pt>
                <c:pt idx="52067">
                  <c:v>0.48339799999999999</c:v>
                </c:pt>
                <c:pt idx="52068">
                  <c:v>0.45166000000000001</c:v>
                </c:pt>
                <c:pt idx="52069">
                  <c:v>0.42480499999999999</c:v>
                </c:pt>
                <c:pt idx="52070">
                  <c:v>0.41015600000000002</c:v>
                </c:pt>
                <c:pt idx="52071">
                  <c:v>0.37597700000000001</c:v>
                </c:pt>
                <c:pt idx="52072">
                  <c:v>0.34912100000000001</c:v>
                </c:pt>
                <c:pt idx="52073">
                  <c:v>0.32714799999999999</c:v>
                </c:pt>
                <c:pt idx="52074">
                  <c:v>0.29052699999999998</c:v>
                </c:pt>
                <c:pt idx="52075">
                  <c:v>0.26611299999999999</c:v>
                </c:pt>
                <c:pt idx="52076">
                  <c:v>0.20752000000000001</c:v>
                </c:pt>
                <c:pt idx="52077">
                  <c:v>0.19287099999999999</c:v>
                </c:pt>
                <c:pt idx="52078">
                  <c:v>0.151367</c:v>
                </c:pt>
                <c:pt idx="52079">
                  <c:v>0.114746</c:v>
                </c:pt>
                <c:pt idx="52080">
                  <c:v>9.0331999999999996E-2</c:v>
                </c:pt>
                <c:pt idx="52081">
                  <c:v>6.1035199999999998E-2</c:v>
                </c:pt>
                <c:pt idx="52082">
                  <c:v>2.9296900000000001E-2</c:v>
                </c:pt>
                <c:pt idx="52083">
                  <c:v>-4.8828099999999996E-3</c:v>
                </c:pt>
                <c:pt idx="52084">
                  <c:v>-2.4414100000000002E-3</c:v>
                </c:pt>
                <c:pt idx="52085">
                  <c:v>-6.8359400000000001E-2</c:v>
                </c:pt>
                <c:pt idx="52086">
                  <c:v>-8.5449200000000003E-2</c:v>
                </c:pt>
                <c:pt idx="52087">
                  <c:v>-0.12695300000000001</c:v>
                </c:pt>
                <c:pt idx="52088">
                  <c:v>-0.18798799999999999</c:v>
                </c:pt>
                <c:pt idx="52089">
                  <c:v>-0.20996100000000001</c:v>
                </c:pt>
                <c:pt idx="52090">
                  <c:v>-0.222168</c:v>
                </c:pt>
                <c:pt idx="52091">
                  <c:v>-0.26123000000000002</c:v>
                </c:pt>
                <c:pt idx="52092">
                  <c:v>-0.28320299999999998</c:v>
                </c:pt>
                <c:pt idx="52093">
                  <c:v>-0.3125</c:v>
                </c:pt>
                <c:pt idx="52094">
                  <c:v>-0.34912100000000001</c:v>
                </c:pt>
                <c:pt idx="52095">
                  <c:v>-0.36132799999999998</c:v>
                </c:pt>
                <c:pt idx="52096">
                  <c:v>-0.40771499999999999</c:v>
                </c:pt>
                <c:pt idx="52097">
                  <c:v>-0.43701200000000001</c:v>
                </c:pt>
                <c:pt idx="52098">
                  <c:v>-0.461426</c:v>
                </c:pt>
                <c:pt idx="52099">
                  <c:v>-0.48828100000000002</c:v>
                </c:pt>
                <c:pt idx="52100">
                  <c:v>-0.52246099999999995</c:v>
                </c:pt>
                <c:pt idx="52101">
                  <c:v>-0.554199</c:v>
                </c:pt>
                <c:pt idx="52102">
                  <c:v>-0.56396500000000005</c:v>
                </c:pt>
                <c:pt idx="52103">
                  <c:v>-0.60790999999999995</c:v>
                </c:pt>
                <c:pt idx="52104">
                  <c:v>-0.625</c:v>
                </c:pt>
                <c:pt idx="52105">
                  <c:v>-0.64941400000000005</c:v>
                </c:pt>
                <c:pt idx="52106">
                  <c:v>-0.67871099999999995</c:v>
                </c:pt>
                <c:pt idx="52107">
                  <c:v>-0.68603499999999995</c:v>
                </c:pt>
                <c:pt idx="52108">
                  <c:v>-0.72021500000000005</c:v>
                </c:pt>
                <c:pt idx="52109">
                  <c:v>-0.73974600000000001</c:v>
                </c:pt>
                <c:pt idx="52110">
                  <c:v>-0.76415999999999995</c:v>
                </c:pt>
                <c:pt idx="52111">
                  <c:v>-0.77880899999999997</c:v>
                </c:pt>
                <c:pt idx="52112">
                  <c:v>-0.80078099999999997</c:v>
                </c:pt>
                <c:pt idx="52113">
                  <c:v>-0.81054700000000002</c:v>
                </c:pt>
                <c:pt idx="52114">
                  <c:v>-0.81542999999999999</c:v>
                </c:pt>
                <c:pt idx="52115">
                  <c:v>-0.84716800000000003</c:v>
                </c:pt>
                <c:pt idx="52116">
                  <c:v>-0.85449200000000003</c:v>
                </c:pt>
                <c:pt idx="52117">
                  <c:v>-0.88378900000000005</c:v>
                </c:pt>
                <c:pt idx="52118">
                  <c:v>-0.88622999999999996</c:v>
                </c:pt>
                <c:pt idx="52119">
                  <c:v>-0.90332000000000001</c:v>
                </c:pt>
                <c:pt idx="52120">
                  <c:v>-0.91308599999999995</c:v>
                </c:pt>
                <c:pt idx="52121">
                  <c:v>-0.92529300000000003</c:v>
                </c:pt>
                <c:pt idx="52122">
                  <c:v>-0.930176</c:v>
                </c:pt>
                <c:pt idx="52123">
                  <c:v>-0.930176</c:v>
                </c:pt>
                <c:pt idx="52124">
                  <c:v>-0.95459000000000005</c:v>
                </c:pt>
                <c:pt idx="52125">
                  <c:v>-0.9375</c:v>
                </c:pt>
                <c:pt idx="52126">
                  <c:v>-0.94726600000000005</c:v>
                </c:pt>
                <c:pt idx="52127">
                  <c:v>-0.95214799999999999</c:v>
                </c:pt>
                <c:pt idx="52128">
                  <c:v>-0.95947300000000002</c:v>
                </c:pt>
                <c:pt idx="52129">
                  <c:v>-0.96435499999999996</c:v>
                </c:pt>
                <c:pt idx="52130">
                  <c:v>-0.96191400000000005</c:v>
                </c:pt>
                <c:pt idx="52131">
                  <c:v>-0.95703099999999997</c:v>
                </c:pt>
                <c:pt idx="52132">
                  <c:v>-0.95947300000000002</c:v>
                </c:pt>
                <c:pt idx="52133">
                  <c:v>-0.96435499999999996</c:v>
                </c:pt>
                <c:pt idx="52134">
                  <c:v>-0.94726600000000005</c:v>
                </c:pt>
                <c:pt idx="52135">
                  <c:v>-0.95214799999999999</c:v>
                </c:pt>
                <c:pt idx="52136">
                  <c:v>-0.94970699999999997</c:v>
                </c:pt>
                <c:pt idx="52137">
                  <c:v>-0.91796900000000003</c:v>
                </c:pt>
                <c:pt idx="52138">
                  <c:v>-0.92040999999999995</c:v>
                </c:pt>
                <c:pt idx="52139">
                  <c:v>-0.91064500000000004</c:v>
                </c:pt>
                <c:pt idx="52140">
                  <c:v>-0.90820299999999998</c:v>
                </c:pt>
                <c:pt idx="52141">
                  <c:v>-0.89111300000000004</c:v>
                </c:pt>
                <c:pt idx="52142">
                  <c:v>-0.86914100000000005</c:v>
                </c:pt>
                <c:pt idx="52143">
                  <c:v>-0.87646500000000005</c:v>
                </c:pt>
                <c:pt idx="52144">
                  <c:v>-0.83984400000000003</c:v>
                </c:pt>
                <c:pt idx="52145">
                  <c:v>-0.82519500000000001</c:v>
                </c:pt>
                <c:pt idx="52146">
                  <c:v>-0.80566400000000005</c:v>
                </c:pt>
                <c:pt idx="52147">
                  <c:v>-0.788574</c:v>
                </c:pt>
                <c:pt idx="52148">
                  <c:v>-0.76904300000000003</c:v>
                </c:pt>
                <c:pt idx="52149">
                  <c:v>-0.76415999999999995</c:v>
                </c:pt>
                <c:pt idx="52150">
                  <c:v>-0.710449</c:v>
                </c:pt>
                <c:pt idx="52151">
                  <c:v>-0.703125</c:v>
                </c:pt>
                <c:pt idx="52152">
                  <c:v>-0.68847700000000001</c:v>
                </c:pt>
                <c:pt idx="52153">
                  <c:v>-0.68359400000000003</c:v>
                </c:pt>
                <c:pt idx="52154">
                  <c:v>-0.63476600000000005</c:v>
                </c:pt>
                <c:pt idx="52155">
                  <c:v>-0.617676</c:v>
                </c:pt>
                <c:pt idx="52156">
                  <c:v>-0.57617200000000002</c:v>
                </c:pt>
                <c:pt idx="52157">
                  <c:v>-0.554199</c:v>
                </c:pt>
                <c:pt idx="52158">
                  <c:v>-0.52490199999999998</c:v>
                </c:pt>
                <c:pt idx="52159">
                  <c:v>-0.49804700000000002</c:v>
                </c:pt>
                <c:pt idx="52160">
                  <c:v>-0.47119100000000003</c:v>
                </c:pt>
                <c:pt idx="52161">
                  <c:v>-0.44189499999999998</c:v>
                </c:pt>
                <c:pt idx="52162">
                  <c:v>-0.41748000000000002</c:v>
                </c:pt>
                <c:pt idx="52163">
                  <c:v>-0.38574199999999997</c:v>
                </c:pt>
                <c:pt idx="52164">
                  <c:v>-0.35400399999999999</c:v>
                </c:pt>
                <c:pt idx="52165">
                  <c:v>-0.32470700000000002</c:v>
                </c:pt>
                <c:pt idx="52166">
                  <c:v>-0.27343800000000001</c:v>
                </c:pt>
                <c:pt idx="52167">
                  <c:v>-0.25634800000000002</c:v>
                </c:pt>
                <c:pt idx="52168">
                  <c:v>-0.234375</c:v>
                </c:pt>
                <c:pt idx="52169">
                  <c:v>-0.19775400000000001</c:v>
                </c:pt>
                <c:pt idx="52170">
                  <c:v>-0.151367</c:v>
                </c:pt>
                <c:pt idx="52171">
                  <c:v>-0.12695300000000001</c:v>
                </c:pt>
                <c:pt idx="52172">
                  <c:v>-9.7656199999999999E-2</c:v>
                </c:pt>
                <c:pt idx="52173">
                  <c:v>-5.1269500000000003E-2</c:v>
                </c:pt>
                <c:pt idx="52174">
                  <c:v>-2.1972700000000001E-2</c:v>
                </c:pt>
                <c:pt idx="52175">
                  <c:v>2.4414100000000001E-2</c:v>
                </c:pt>
                <c:pt idx="52176">
                  <c:v>3.90625E-2</c:v>
                </c:pt>
                <c:pt idx="52177">
                  <c:v>8.7890599999999999E-2</c:v>
                </c:pt>
                <c:pt idx="52178">
                  <c:v>9.7656199999999999E-2</c:v>
                </c:pt>
                <c:pt idx="52179">
                  <c:v>0.13916000000000001</c:v>
                </c:pt>
                <c:pt idx="52180">
                  <c:v>0.17089799999999999</c:v>
                </c:pt>
                <c:pt idx="52181">
                  <c:v>0.19531200000000001</c:v>
                </c:pt>
                <c:pt idx="52182">
                  <c:v>0.229492</c:v>
                </c:pt>
                <c:pt idx="52183">
                  <c:v>0.26367200000000002</c:v>
                </c:pt>
                <c:pt idx="52184">
                  <c:v>0.29785200000000001</c:v>
                </c:pt>
                <c:pt idx="52185">
                  <c:v>0.31494100000000003</c:v>
                </c:pt>
                <c:pt idx="52186">
                  <c:v>0.33691399999999999</c:v>
                </c:pt>
                <c:pt idx="52187">
                  <c:v>0.39550800000000003</c:v>
                </c:pt>
                <c:pt idx="52188">
                  <c:v>0.43212899999999999</c:v>
                </c:pt>
                <c:pt idx="52189">
                  <c:v>0.45410200000000001</c:v>
                </c:pt>
                <c:pt idx="52190">
                  <c:v>0.48339799999999999</c:v>
                </c:pt>
                <c:pt idx="52191">
                  <c:v>0.51757799999999998</c:v>
                </c:pt>
                <c:pt idx="52192">
                  <c:v>0.53466800000000003</c:v>
                </c:pt>
                <c:pt idx="52193">
                  <c:v>0.57372999999999996</c:v>
                </c:pt>
                <c:pt idx="52194">
                  <c:v>0.59570299999999998</c:v>
                </c:pt>
                <c:pt idx="52195">
                  <c:v>0.61523399999999995</c:v>
                </c:pt>
                <c:pt idx="52196">
                  <c:v>0.68115199999999998</c:v>
                </c:pt>
                <c:pt idx="52197">
                  <c:v>0.67627000000000004</c:v>
                </c:pt>
                <c:pt idx="52198">
                  <c:v>0.69091800000000003</c:v>
                </c:pt>
                <c:pt idx="52199">
                  <c:v>0.72997999999999996</c:v>
                </c:pt>
                <c:pt idx="52200">
                  <c:v>0.75439500000000004</c:v>
                </c:pt>
                <c:pt idx="52201">
                  <c:v>0.76415999999999995</c:v>
                </c:pt>
                <c:pt idx="52202">
                  <c:v>0.81054700000000002</c:v>
                </c:pt>
                <c:pt idx="52203">
                  <c:v>0.82519500000000001</c:v>
                </c:pt>
                <c:pt idx="52204">
                  <c:v>0.84228499999999995</c:v>
                </c:pt>
                <c:pt idx="52205">
                  <c:v>0.866699</c:v>
                </c:pt>
                <c:pt idx="52206">
                  <c:v>0.86914100000000005</c:v>
                </c:pt>
                <c:pt idx="52207">
                  <c:v>0.90820299999999998</c:v>
                </c:pt>
                <c:pt idx="52208">
                  <c:v>0.91552699999999998</c:v>
                </c:pt>
                <c:pt idx="52209">
                  <c:v>0.93261700000000003</c:v>
                </c:pt>
                <c:pt idx="52210">
                  <c:v>0.9375</c:v>
                </c:pt>
                <c:pt idx="52211">
                  <c:v>0.96679700000000002</c:v>
                </c:pt>
                <c:pt idx="52212">
                  <c:v>0.97656200000000004</c:v>
                </c:pt>
                <c:pt idx="52213">
                  <c:v>0.97656200000000004</c:v>
                </c:pt>
                <c:pt idx="52214">
                  <c:v>1.00098</c:v>
                </c:pt>
                <c:pt idx="52215">
                  <c:v>1.01318</c:v>
                </c:pt>
                <c:pt idx="52216">
                  <c:v>1.01318</c:v>
                </c:pt>
                <c:pt idx="52217">
                  <c:v>1.03027</c:v>
                </c:pt>
                <c:pt idx="52218">
                  <c:v>1.0424800000000001</c:v>
                </c:pt>
                <c:pt idx="52219">
                  <c:v>1.0376000000000001</c:v>
                </c:pt>
                <c:pt idx="52220">
                  <c:v>1.0473600000000001</c:v>
                </c:pt>
                <c:pt idx="52221">
                  <c:v>1.0498000000000001</c:v>
                </c:pt>
                <c:pt idx="52222">
                  <c:v>1.02783</c:v>
                </c:pt>
                <c:pt idx="52223">
                  <c:v>1.0546899999999999</c:v>
                </c:pt>
                <c:pt idx="52224">
                  <c:v>1.0620099999999999</c:v>
                </c:pt>
                <c:pt idx="52225">
                  <c:v>1.0522499999999999</c:v>
                </c:pt>
                <c:pt idx="52226">
                  <c:v>1.0473600000000001</c:v>
                </c:pt>
                <c:pt idx="52227">
                  <c:v>1.0449200000000001</c:v>
                </c:pt>
                <c:pt idx="52228">
                  <c:v>1.03027</c:v>
                </c:pt>
                <c:pt idx="52229">
                  <c:v>1.0351600000000001</c:v>
                </c:pt>
                <c:pt idx="52230">
                  <c:v>1.02783</c:v>
                </c:pt>
                <c:pt idx="52231">
                  <c:v>1.02783</c:v>
                </c:pt>
                <c:pt idx="52232">
                  <c:v>1.01807</c:v>
                </c:pt>
                <c:pt idx="52233">
                  <c:v>1.01562</c:v>
                </c:pt>
                <c:pt idx="52234">
                  <c:v>0.99365199999999998</c:v>
                </c:pt>
                <c:pt idx="52235">
                  <c:v>0.98144500000000001</c:v>
                </c:pt>
                <c:pt idx="52236">
                  <c:v>0.97412100000000001</c:v>
                </c:pt>
                <c:pt idx="52237">
                  <c:v>0.97656200000000004</c:v>
                </c:pt>
                <c:pt idx="52238">
                  <c:v>0.94726600000000005</c:v>
                </c:pt>
                <c:pt idx="52239">
                  <c:v>0.94238299999999997</c:v>
                </c:pt>
                <c:pt idx="52240">
                  <c:v>0.91796900000000003</c:v>
                </c:pt>
                <c:pt idx="52241">
                  <c:v>0.89355499999999999</c:v>
                </c:pt>
                <c:pt idx="52242">
                  <c:v>0.88867200000000002</c:v>
                </c:pt>
                <c:pt idx="52243">
                  <c:v>0.87646500000000005</c:v>
                </c:pt>
                <c:pt idx="52244">
                  <c:v>0.85449200000000003</c:v>
                </c:pt>
                <c:pt idx="52245">
                  <c:v>0.81054700000000002</c:v>
                </c:pt>
                <c:pt idx="52246">
                  <c:v>0.79589799999999999</c:v>
                </c:pt>
                <c:pt idx="52247">
                  <c:v>0.78125</c:v>
                </c:pt>
                <c:pt idx="52248">
                  <c:v>0.75927699999999998</c:v>
                </c:pt>
                <c:pt idx="52249">
                  <c:v>0.73242200000000002</c:v>
                </c:pt>
                <c:pt idx="52250">
                  <c:v>0.71289100000000005</c:v>
                </c:pt>
                <c:pt idx="52251">
                  <c:v>0.695801</c:v>
                </c:pt>
                <c:pt idx="52252">
                  <c:v>0.65185499999999996</c:v>
                </c:pt>
                <c:pt idx="52253">
                  <c:v>0.64941400000000005</c:v>
                </c:pt>
                <c:pt idx="52254">
                  <c:v>0.632324</c:v>
                </c:pt>
                <c:pt idx="52255">
                  <c:v>0.59814500000000004</c:v>
                </c:pt>
                <c:pt idx="52256">
                  <c:v>0.56884800000000002</c:v>
                </c:pt>
                <c:pt idx="52257">
                  <c:v>0.53466800000000003</c:v>
                </c:pt>
                <c:pt idx="52258">
                  <c:v>0.48095700000000002</c:v>
                </c:pt>
                <c:pt idx="52259">
                  <c:v>0.46386699999999997</c:v>
                </c:pt>
                <c:pt idx="52260">
                  <c:v>0.43212899999999999</c:v>
                </c:pt>
                <c:pt idx="52261">
                  <c:v>0.40283200000000002</c:v>
                </c:pt>
                <c:pt idx="52262">
                  <c:v>0.380859</c:v>
                </c:pt>
                <c:pt idx="52263">
                  <c:v>0.34667999999999999</c:v>
                </c:pt>
                <c:pt idx="52264">
                  <c:v>0.31494100000000003</c:v>
                </c:pt>
                <c:pt idx="52265">
                  <c:v>0.26123000000000002</c:v>
                </c:pt>
                <c:pt idx="52266">
                  <c:v>0.25390600000000002</c:v>
                </c:pt>
                <c:pt idx="52267">
                  <c:v>0.224609</c:v>
                </c:pt>
                <c:pt idx="52268">
                  <c:v>0.19042999999999999</c:v>
                </c:pt>
                <c:pt idx="52269">
                  <c:v>0.161133</c:v>
                </c:pt>
                <c:pt idx="52270">
                  <c:v>0.119629</c:v>
                </c:pt>
                <c:pt idx="52271">
                  <c:v>0.10009800000000001</c:v>
                </c:pt>
                <c:pt idx="52272">
                  <c:v>7.0800799999999997E-2</c:v>
                </c:pt>
                <c:pt idx="52273">
                  <c:v>2.9296900000000001E-2</c:v>
                </c:pt>
                <c:pt idx="52274">
                  <c:v>4.8828099999999996E-3</c:v>
                </c:pt>
                <c:pt idx="52275">
                  <c:v>-2.1972700000000001E-2</c:v>
                </c:pt>
                <c:pt idx="52276">
                  <c:v>-6.8359400000000001E-2</c:v>
                </c:pt>
                <c:pt idx="52277">
                  <c:v>-0.117188</c:v>
                </c:pt>
                <c:pt idx="52278">
                  <c:v>-0.12695300000000001</c:v>
                </c:pt>
                <c:pt idx="52279">
                  <c:v>-0.168457</c:v>
                </c:pt>
                <c:pt idx="52280">
                  <c:v>-0.20507800000000001</c:v>
                </c:pt>
                <c:pt idx="52281">
                  <c:v>-0.236816</c:v>
                </c:pt>
                <c:pt idx="52282">
                  <c:v>-0.26855499999999999</c:v>
                </c:pt>
                <c:pt idx="52283">
                  <c:v>-0.28076200000000001</c:v>
                </c:pt>
                <c:pt idx="52284">
                  <c:v>-0.30761699999999997</c:v>
                </c:pt>
                <c:pt idx="52285">
                  <c:v>-0.34423799999999999</c:v>
                </c:pt>
                <c:pt idx="52286">
                  <c:v>-0.39306600000000003</c:v>
                </c:pt>
                <c:pt idx="52287">
                  <c:v>-0.40283200000000002</c:v>
                </c:pt>
                <c:pt idx="52288">
                  <c:v>-0.43945299999999998</c:v>
                </c:pt>
                <c:pt idx="52289">
                  <c:v>-0.45654299999999998</c:v>
                </c:pt>
                <c:pt idx="52290">
                  <c:v>-0.48583999999999999</c:v>
                </c:pt>
                <c:pt idx="52291">
                  <c:v>-0.54931600000000003</c:v>
                </c:pt>
                <c:pt idx="52292">
                  <c:v>-0.55175799999999997</c:v>
                </c:pt>
                <c:pt idx="52293">
                  <c:v>-0.58105499999999999</c:v>
                </c:pt>
                <c:pt idx="52294">
                  <c:v>-0.60790999999999995</c:v>
                </c:pt>
                <c:pt idx="52295">
                  <c:v>-0.64453099999999997</c:v>
                </c:pt>
                <c:pt idx="52296">
                  <c:v>-0.64697300000000002</c:v>
                </c:pt>
                <c:pt idx="52297">
                  <c:v>-0.68603499999999995</c:v>
                </c:pt>
                <c:pt idx="52298">
                  <c:v>-0.70800799999999997</c:v>
                </c:pt>
                <c:pt idx="52299">
                  <c:v>-0.72509800000000002</c:v>
                </c:pt>
                <c:pt idx="52300">
                  <c:v>-0.76171900000000003</c:v>
                </c:pt>
                <c:pt idx="52301">
                  <c:v>-0.76171900000000003</c:v>
                </c:pt>
                <c:pt idx="52302">
                  <c:v>-0.77148399999999995</c:v>
                </c:pt>
                <c:pt idx="52303">
                  <c:v>-0.81542999999999999</c:v>
                </c:pt>
                <c:pt idx="52304">
                  <c:v>-0.852051</c:v>
                </c:pt>
                <c:pt idx="52305">
                  <c:v>-0.84228499999999995</c:v>
                </c:pt>
                <c:pt idx="52306">
                  <c:v>-0.85693399999999997</c:v>
                </c:pt>
                <c:pt idx="52307">
                  <c:v>-0.87646500000000005</c:v>
                </c:pt>
                <c:pt idx="52308">
                  <c:v>-0.89355499999999999</c:v>
                </c:pt>
                <c:pt idx="52309">
                  <c:v>-0.89111300000000004</c:v>
                </c:pt>
                <c:pt idx="52310">
                  <c:v>-0.90087899999999999</c:v>
                </c:pt>
                <c:pt idx="52311">
                  <c:v>-0.91308599999999995</c:v>
                </c:pt>
                <c:pt idx="52312">
                  <c:v>-0.92285200000000001</c:v>
                </c:pt>
                <c:pt idx="52313">
                  <c:v>-0.93261700000000003</c:v>
                </c:pt>
                <c:pt idx="52314">
                  <c:v>-0.94970699999999997</c:v>
                </c:pt>
                <c:pt idx="52315">
                  <c:v>-0.94726600000000005</c:v>
                </c:pt>
                <c:pt idx="52316">
                  <c:v>-0.95947300000000002</c:v>
                </c:pt>
                <c:pt idx="52317">
                  <c:v>-0.944824</c:v>
                </c:pt>
                <c:pt idx="52318">
                  <c:v>-0.96679700000000002</c:v>
                </c:pt>
                <c:pt idx="52319">
                  <c:v>-0.95947300000000002</c:v>
                </c:pt>
                <c:pt idx="52320">
                  <c:v>-0.96679700000000002</c:v>
                </c:pt>
                <c:pt idx="52321">
                  <c:v>-0.96435499999999996</c:v>
                </c:pt>
                <c:pt idx="52322">
                  <c:v>-0.944824</c:v>
                </c:pt>
                <c:pt idx="52323">
                  <c:v>-0.95459000000000005</c:v>
                </c:pt>
                <c:pt idx="52324">
                  <c:v>-0.96191400000000005</c:v>
                </c:pt>
                <c:pt idx="52325">
                  <c:v>-0.95947300000000002</c:v>
                </c:pt>
                <c:pt idx="52326">
                  <c:v>-0.95947300000000002</c:v>
                </c:pt>
                <c:pt idx="52327">
                  <c:v>-0.9375</c:v>
                </c:pt>
                <c:pt idx="52328">
                  <c:v>-0.92529300000000003</c:v>
                </c:pt>
                <c:pt idx="52329">
                  <c:v>-0.92285200000000001</c:v>
                </c:pt>
                <c:pt idx="52330">
                  <c:v>-0.91308599999999995</c:v>
                </c:pt>
                <c:pt idx="52331">
                  <c:v>-0.89111300000000004</c:v>
                </c:pt>
                <c:pt idx="52332">
                  <c:v>-0.88134800000000002</c:v>
                </c:pt>
                <c:pt idx="52333">
                  <c:v>-0.866699</c:v>
                </c:pt>
                <c:pt idx="52334">
                  <c:v>-0.85449200000000003</c:v>
                </c:pt>
                <c:pt idx="52335">
                  <c:v>-0.83740199999999998</c:v>
                </c:pt>
                <c:pt idx="52336">
                  <c:v>-0.82763699999999996</c:v>
                </c:pt>
                <c:pt idx="52337">
                  <c:v>-0.80322300000000002</c:v>
                </c:pt>
                <c:pt idx="52338">
                  <c:v>-0.79345699999999997</c:v>
                </c:pt>
                <c:pt idx="52339">
                  <c:v>-0.76415999999999995</c:v>
                </c:pt>
                <c:pt idx="52340">
                  <c:v>-0.75195299999999998</c:v>
                </c:pt>
                <c:pt idx="52341">
                  <c:v>-0.72021500000000005</c:v>
                </c:pt>
                <c:pt idx="52342">
                  <c:v>-0.703125</c:v>
                </c:pt>
                <c:pt idx="52343">
                  <c:v>-0.67138699999999996</c:v>
                </c:pt>
                <c:pt idx="52344">
                  <c:v>-0.65429700000000002</c:v>
                </c:pt>
                <c:pt idx="52345">
                  <c:v>-0.60790999999999995</c:v>
                </c:pt>
                <c:pt idx="52346">
                  <c:v>-0.61035200000000001</c:v>
                </c:pt>
                <c:pt idx="52347">
                  <c:v>-0.58105499999999999</c:v>
                </c:pt>
                <c:pt idx="52348">
                  <c:v>-0.546875</c:v>
                </c:pt>
                <c:pt idx="52349">
                  <c:v>-0.52734400000000003</c:v>
                </c:pt>
                <c:pt idx="52350">
                  <c:v>-0.48828100000000002</c:v>
                </c:pt>
                <c:pt idx="52351">
                  <c:v>-0.46875</c:v>
                </c:pt>
                <c:pt idx="52352">
                  <c:v>-0.42968800000000001</c:v>
                </c:pt>
                <c:pt idx="52353">
                  <c:v>-0.40771499999999999</c:v>
                </c:pt>
                <c:pt idx="52354">
                  <c:v>-0.36132799999999998</c:v>
                </c:pt>
                <c:pt idx="52355">
                  <c:v>-0.33691399999999999</c:v>
                </c:pt>
                <c:pt idx="52356">
                  <c:v>-0.31005899999999997</c:v>
                </c:pt>
                <c:pt idx="52357">
                  <c:v>-0.27343800000000001</c:v>
                </c:pt>
                <c:pt idx="52358">
                  <c:v>-0.25390600000000002</c:v>
                </c:pt>
                <c:pt idx="52359">
                  <c:v>-0.21240200000000001</c:v>
                </c:pt>
                <c:pt idx="52360">
                  <c:v>-0.17822299999999999</c:v>
                </c:pt>
                <c:pt idx="52361">
                  <c:v>-0.151367</c:v>
                </c:pt>
                <c:pt idx="52362">
                  <c:v>-0.117188</c:v>
                </c:pt>
                <c:pt idx="52363">
                  <c:v>-8.7890599999999999E-2</c:v>
                </c:pt>
                <c:pt idx="52364">
                  <c:v>-4.8828099999999999E-2</c:v>
                </c:pt>
                <c:pt idx="52365">
                  <c:v>-3.1738299999999997E-2</c:v>
                </c:pt>
                <c:pt idx="52366">
                  <c:v>9.7656199999999992E-3</c:v>
                </c:pt>
                <c:pt idx="52367">
                  <c:v>5.1269500000000003E-2</c:v>
                </c:pt>
                <c:pt idx="52368">
                  <c:v>8.0566399999999996E-2</c:v>
                </c:pt>
                <c:pt idx="52369">
                  <c:v>0.112305</c:v>
                </c:pt>
                <c:pt idx="52370">
                  <c:v>0.13916000000000001</c:v>
                </c:pt>
                <c:pt idx="52371">
                  <c:v>0.18798799999999999</c:v>
                </c:pt>
                <c:pt idx="52372">
                  <c:v>0.222168</c:v>
                </c:pt>
                <c:pt idx="52373">
                  <c:v>0.234375</c:v>
                </c:pt>
                <c:pt idx="52374">
                  <c:v>0.26367200000000002</c:v>
                </c:pt>
                <c:pt idx="52375">
                  <c:v>0.30761699999999997</c:v>
                </c:pt>
                <c:pt idx="52376">
                  <c:v>0.33447300000000002</c:v>
                </c:pt>
                <c:pt idx="52377">
                  <c:v>0.36865199999999998</c:v>
                </c:pt>
                <c:pt idx="52378">
                  <c:v>0.39306600000000003</c:v>
                </c:pt>
                <c:pt idx="52379">
                  <c:v>0.42724600000000001</c:v>
                </c:pt>
                <c:pt idx="52380">
                  <c:v>0.46386699999999997</c:v>
                </c:pt>
                <c:pt idx="52381">
                  <c:v>0.50781200000000004</c:v>
                </c:pt>
                <c:pt idx="52382">
                  <c:v>0.51513699999999996</c:v>
                </c:pt>
                <c:pt idx="52383">
                  <c:v>0.55664100000000005</c:v>
                </c:pt>
                <c:pt idx="52384">
                  <c:v>0.57372999999999996</c:v>
                </c:pt>
                <c:pt idx="52385">
                  <c:v>0.61279300000000003</c:v>
                </c:pt>
                <c:pt idx="52386">
                  <c:v>0.59570299999999998</c:v>
                </c:pt>
                <c:pt idx="52387">
                  <c:v>0.65429700000000002</c:v>
                </c:pt>
                <c:pt idx="52388">
                  <c:v>0.66894500000000001</c:v>
                </c:pt>
                <c:pt idx="52389">
                  <c:v>0.71777299999999999</c:v>
                </c:pt>
                <c:pt idx="52390">
                  <c:v>0.71777299999999999</c:v>
                </c:pt>
                <c:pt idx="52391">
                  <c:v>0.75927699999999998</c:v>
                </c:pt>
                <c:pt idx="52392">
                  <c:v>0.78369100000000003</c:v>
                </c:pt>
                <c:pt idx="52393">
                  <c:v>0.79834000000000005</c:v>
                </c:pt>
                <c:pt idx="52394">
                  <c:v>0.81542999999999999</c:v>
                </c:pt>
                <c:pt idx="52395">
                  <c:v>0.83252000000000004</c:v>
                </c:pt>
                <c:pt idx="52396">
                  <c:v>0.86425799999999997</c:v>
                </c:pt>
                <c:pt idx="52397">
                  <c:v>0.88134800000000002</c:v>
                </c:pt>
                <c:pt idx="52398">
                  <c:v>0.88867200000000002</c:v>
                </c:pt>
                <c:pt idx="52399">
                  <c:v>0.90576199999999996</c:v>
                </c:pt>
                <c:pt idx="52400">
                  <c:v>0.930176</c:v>
                </c:pt>
                <c:pt idx="52401">
                  <c:v>0.91552699999999998</c:v>
                </c:pt>
                <c:pt idx="52402">
                  <c:v>0.95459000000000005</c:v>
                </c:pt>
                <c:pt idx="52403">
                  <c:v>0.96923800000000004</c:v>
                </c:pt>
                <c:pt idx="52404">
                  <c:v>0.96923800000000004</c:v>
                </c:pt>
                <c:pt idx="52405">
                  <c:v>0.98388699999999996</c:v>
                </c:pt>
                <c:pt idx="52406">
                  <c:v>0.98388699999999996</c:v>
                </c:pt>
                <c:pt idx="52407">
                  <c:v>1.00342</c:v>
                </c:pt>
                <c:pt idx="52408">
                  <c:v>1.01807</c:v>
                </c:pt>
                <c:pt idx="52409">
                  <c:v>1.02051</c:v>
                </c:pt>
                <c:pt idx="52410">
                  <c:v>1.02051</c:v>
                </c:pt>
                <c:pt idx="52411">
                  <c:v>1.0351600000000001</c:v>
                </c:pt>
                <c:pt idx="52412">
                  <c:v>1.0620099999999999</c:v>
                </c:pt>
                <c:pt idx="52413">
                  <c:v>1.03271</c:v>
                </c:pt>
                <c:pt idx="52414">
                  <c:v>1.0376000000000001</c:v>
                </c:pt>
                <c:pt idx="52415">
                  <c:v>1.0498000000000001</c:v>
                </c:pt>
                <c:pt idx="52416">
                  <c:v>1.0376000000000001</c:v>
                </c:pt>
                <c:pt idx="52417">
                  <c:v>1.0400400000000001</c:v>
                </c:pt>
                <c:pt idx="52418">
                  <c:v>1.03271</c:v>
                </c:pt>
                <c:pt idx="52419">
                  <c:v>1.02295</c:v>
                </c:pt>
                <c:pt idx="52420">
                  <c:v>1.01562</c:v>
                </c:pt>
                <c:pt idx="52421">
                  <c:v>1.0083</c:v>
                </c:pt>
                <c:pt idx="52422">
                  <c:v>1.00586</c:v>
                </c:pt>
                <c:pt idx="52423">
                  <c:v>0.99609400000000003</c:v>
                </c:pt>
                <c:pt idx="52424">
                  <c:v>0.99365199999999998</c:v>
                </c:pt>
                <c:pt idx="52425">
                  <c:v>0.97900399999999999</c:v>
                </c:pt>
                <c:pt idx="52426">
                  <c:v>0.95459000000000005</c:v>
                </c:pt>
                <c:pt idx="52427">
                  <c:v>0.91796900000000003</c:v>
                </c:pt>
                <c:pt idx="52428">
                  <c:v>0.95947300000000002</c:v>
                </c:pt>
                <c:pt idx="52429">
                  <c:v>0.930176</c:v>
                </c:pt>
                <c:pt idx="52430">
                  <c:v>0.90820299999999998</c:v>
                </c:pt>
                <c:pt idx="52431">
                  <c:v>0.90087899999999999</c:v>
                </c:pt>
                <c:pt idx="52432">
                  <c:v>0.88134800000000002</c:v>
                </c:pt>
                <c:pt idx="52433">
                  <c:v>0.86425799999999997</c:v>
                </c:pt>
                <c:pt idx="52434">
                  <c:v>0.84472700000000001</c:v>
                </c:pt>
                <c:pt idx="52435">
                  <c:v>0.82763699999999996</c:v>
                </c:pt>
                <c:pt idx="52436">
                  <c:v>0.79345699999999997</c:v>
                </c:pt>
                <c:pt idx="52437">
                  <c:v>0.77880899999999997</c:v>
                </c:pt>
                <c:pt idx="52438">
                  <c:v>0.77148399999999995</c:v>
                </c:pt>
                <c:pt idx="52439">
                  <c:v>0.72509800000000002</c:v>
                </c:pt>
                <c:pt idx="52440">
                  <c:v>0.73242200000000002</c:v>
                </c:pt>
                <c:pt idx="52441">
                  <c:v>0.703125</c:v>
                </c:pt>
                <c:pt idx="52442">
                  <c:v>0.66406200000000004</c:v>
                </c:pt>
                <c:pt idx="52443">
                  <c:v>0.632324</c:v>
                </c:pt>
                <c:pt idx="52444">
                  <c:v>0.63720699999999997</c:v>
                </c:pt>
                <c:pt idx="52445">
                  <c:v>0.59082000000000001</c:v>
                </c:pt>
                <c:pt idx="52446">
                  <c:v>0.56640599999999997</c:v>
                </c:pt>
                <c:pt idx="52447">
                  <c:v>0.53466800000000003</c:v>
                </c:pt>
                <c:pt idx="52448">
                  <c:v>0.50292999999999999</c:v>
                </c:pt>
                <c:pt idx="52449">
                  <c:v>0.46630899999999997</c:v>
                </c:pt>
                <c:pt idx="52450">
                  <c:v>0.45166000000000001</c:v>
                </c:pt>
                <c:pt idx="52451">
                  <c:v>0.40771499999999999</c:v>
                </c:pt>
                <c:pt idx="52452">
                  <c:v>0.383301</c:v>
                </c:pt>
                <c:pt idx="52453">
                  <c:v>0.35644500000000001</c:v>
                </c:pt>
                <c:pt idx="52454">
                  <c:v>0.33203100000000002</c:v>
                </c:pt>
                <c:pt idx="52455">
                  <c:v>0.28320299999999998</c:v>
                </c:pt>
                <c:pt idx="52456">
                  <c:v>0.25878899999999999</c:v>
                </c:pt>
                <c:pt idx="52457">
                  <c:v>0.231934</c:v>
                </c:pt>
                <c:pt idx="52458">
                  <c:v>0.19042999999999999</c:v>
                </c:pt>
                <c:pt idx="52459">
                  <c:v>0.17822299999999999</c:v>
                </c:pt>
                <c:pt idx="52460">
                  <c:v>0.13916000000000001</c:v>
                </c:pt>
                <c:pt idx="52461">
                  <c:v>0.10253900000000001</c:v>
                </c:pt>
                <c:pt idx="52462">
                  <c:v>7.8125E-2</c:v>
                </c:pt>
                <c:pt idx="52463">
                  <c:v>4.1503900000000003E-2</c:v>
                </c:pt>
                <c:pt idx="52464">
                  <c:v>2.9296900000000001E-2</c:v>
                </c:pt>
                <c:pt idx="52465">
                  <c:v>-1.2207000000000001E-2</c:v>
                </c:pt>
                <c:pt idx="52466">
                  <c:v>-5.8593800000000001E-2</c:v>
                </c:pt>
                <c:pt idx="52467">
                  <c:v>-8.5449200000000003E-2</c:v>
                </c:pt>
                <c:pt idx="52468">
                  <c:v>-0.12939500000000001</c:v>
                </c:pt>
                <c:pt idx="52469">
                  <c:v>-0.144043</c:v>
                </c:pt>
                <c:pt idx="52470">
                  <c:v>-0.18066399999999999</c:v>
                </c:pt>
                <c:pt idx="52471">
                  <c:v>-0.19531200000000001</c:v>
                </c:pt>
                <c:pt idx="52472">
                  <c:v>-0.234375</c:v>
                </c:pt>
                <c:pt idx="52473">
                  <c:v>-0.28320299999999998</c:v>
                </c:pt>
                <c:pt idx="52474">
                  <c:v>-0.31005899999999997</c:v>
                </c:pt>
                <c:pt idx="52475">
                  <c:v>-0.32470700000000002</c:v>
                </c:pt>
                <c:pt idx="52476">
                  <c:v>-0.35644500000000001</c:v>
                </c:pt>
                <c:pt idx="52477">
                  <c:v>-0.39550800000000003</c:v>
                </c:pt>
                <c:pt idx="52478">
                  <c:v>-0.42724600000000001</c:v>
                </c:pt>
                <c:pt idx="52479">
                  <c:v>-0.461426</c:v>
                </c:pt>
                <c:pt idx="52480">
                  <c:v>-0.48828100000000002</c:v>
                </c:pt>
                <c:pt idx="52481">
                  <c:v>-0.53222700000000001</c:v>
                </c:pt>
                <c:pt idx="52482">
                  <c:v>-0.539551</c:v>
                </c:pt>
                <c:pt idx="52483">
                  <c:v>-0.56640599999999997</c:v>
                </c:pt>
                <c:pt idx="52484">
                  <c:v>-0.59570299999999998</c:v>
                </c:pt>
                <c:pt idx="52485">
                  <c:v>-0.61035200000000001</c:v>
                </c:pt>
                <c:pt idx="52486">
                  <c:v>-0.64697300000000002</c:v>
                </c:pt>
                <c:pt idx="52487">
                  <c:v>-0.64697300000000002</c:v>
                </c:pt>
                <c:pt idx="52488">
                  <c:v>-0.69091800000000003</c:v>
                </c:pt>
                <c:pt idx="52489">
                  <c:v>-0.710449</c:v>
                </c:pt>
                <c:pt idx="52490">
                  <c:v>-0.72997999999999996</c:v>
                </c:pt>
                <c:pt idx="52491">
                  <c:v>-0.74462899999999999</c:v>
                </c:pt>
                <c:pt idx="52492">
                  <c:v>-0.76904300000000003</c:v>
                </c:pt>
                <c:pt idx="52493">
                  <c:v>-0.788574</c:v>
                </c:pt>
                <c:pt idx="52494">
                  <c:v>-0.852051</c:v>
                </c:pt>
                <c:pt idx="52495">
                  <c:v>-0.81542999999999999</c:v>
                </c:pt>
                <c:pt idx="52496">
                  <c:v>-0.87158199999999997</c:v>
                </c:pt>
                <c:pt idx="52497">
                  <c:v>-0.87402299999999999</c:v>
                </c:pt>
                <c:pt idx="52498">
                  <c:v>-0.88134800000000002</c:v>
                </c:pt>
                <c:pt idx="52499">
                  <c:v>-0.89111300000000004</c:v>
                </c:pt>
                <c:pt idx="52500">
                  <c:v>-0.90820299999999998</c:v>
                </c:pt>
                <c:pt idx="52501">
                  <c:v>-0.91308599999999995</c:v>
                </c:pt>
                <c:pt idx="52502">
                  <c:v>-0.92040999999999995</c:v>
                </c:pt>
                <c:pt idx="52503">
                  <c:v>-0.92773399999999995</c:v>
                </c:pt>
                <c:pt idx="52504">
                  <c:v>-0.944824</c:v>
                </c:pt>
                <c:pt idx="52505">
                  <c:v>-0.94970699999999997</c:v>
                </c:pt>
                <c:pt idx="52506">
                  <c:v>-0.94726600000000005</c:v>
                </c:pt>
                <c:pt idx="52507">
                  <c:v>-0.9375</c:v>
                </c:pt>
                <c:pt idx="52508">
                  <c:v>-0.94970699999999997</c:v>
                </c:pt>
                <c:pt idx="52509">
                  <c:v>-0.96435499999999996</c:v>
                </c:pt>
                <c:pt idx="52510">
                  <c:v>-0.97412100000000001</c:v>
                </c:pt>
                <c:pt idx="52511">
                  <c:v>-0.96679700000000002</c:v>
                </c:pt>
                <c:pt idx="52512">
                  <c:v>-0.96679700000000002</c:v>
                </c:pt>
                <c:pt idx="52513">
                  <c:v>-0.96679700000000002</c:v>
                </c:pt>
                <c:pt idx="52514">
                  <c:v>-0.96191400000000005</c:v>
                </c:pt>
                <c:pt idx="52515">
                  <c:v>-0.95703099999999997</c:v>
                </c:pt>
                <c:pt idx="52516">
                  <c:v>-0.96191400000000005</c:v>
                </c:pt>
                <c:pt idx="52517">
                  <c:v>-0.94726600000000005</c:v>
                </c:pt>
                <c:pt idx="52518">
                  <c:v>-0.94238299999999997</c:v>
                </c:pt>
                <c:pt idx="52519">
                  <c:v>-0.92773399999999995</c:v>
                </c:pt>
                <c:pt idx="52520">
                  <c:v>-0.92040999999999995</c:v>
                </c:pt>
                <c:pt idx="52521">
                  <c:v>-0.90332000000000001</c:v>
                </c:pt>
                <c:pt idx="52522">
                  <c:v>-0.88378900000000005</c:v>
                </c:pt>
                <c:pt idx="52523">
                  <c:v>-0.88134800000000002</c:v>
                </c:pt>
                <c:pt idx="52524">
                  <c:v>-0.87646500000000005</c:v>
                </c:pt>
                <c:pt idx="52525">
                  <c:v>-0.84960899999999995</c:v>
                </c:pt>
                <c:pt idx="52526">
                  <c:v>-0.83496099999999995</c:v>
                </c:pt>
                <c:pt idx="52527">
                  <c:v>-0.82031200000000004</c:v>
                </c:pt>
                <c:pt idx="52528">
                  <c:v>-0.79834000000000005</c:v>
                </c:pt>
                <c:pt idx="52529">
                  <c:v>-0.788574</c:v>
                </c:pt>
                <c:pt idx="52530">
                  <c:v>-0.75439500000000004</c:v>
                </c:pt>
                <c:pt idx="52531">
                  <c:v>-0.74218799999999996</c:v>
                </c:pt>
                <c:pt idx="52532">
                  <c:v>-0.71533199999999997</c:v>
                </c:pt>
                <c:pt idx="52533">
                  <c:v>-0.69824200000000003</c:v>
                </c:pt>
                <c:pt idx="52534">
                  <c:v>-0.66650399999999999</c:v>
                </c:pt>
                <c:pt idx="52535">
                  <c:v>-0.66162100000000001</c:v>
                </c:pt>
                <c:pt idx="52536">
                  <c:v>-0.62988299999999997</c:v>
                </c:pt>
                <c:pt idx="52537">
                  <c:v>-0.58593799999999996</c:v>
                </c:pt>
                <c:pt idx="52538">
                  <c:v>-0.56884800000000002</c:v>
                </c:pt>
                <c:pt idx="52539">
                  <c:v>-0.54443399999999997</c:v>
                </c:pt>
                <c:pt idx="52540">
                  <c:v>-0.52246099999999995</c:v>
                </c:pt>
                <c:pt idx="52541">
                  <c:v>-0.49072300000000002</c:v>
                </c:pt>
                <c:pt idx="52542">
                  <c:v>-0.47119100000000003</c:v>
                </c:pt>
                <c:pt idx="52543">
                  <c:v>-0.43212899999999999</c:v>
                </c:pt>
                <c:pt idx="52544">
                  <c:v>-0.40527299999999999</c:v>
                </c:pt>
                <c:pt idx="52545">
                  <c:v>-0.37597700000000001</c:v>
                </c:pt>
                <c:pt idx="52546">
                  <c:v>-0.34912100000000001</c:v>
                </c:pt>
                <c:pt idx="52547">
                  <c:v>-0.31494100000000003</c:v>
                </c:pt>
                <c:pt idx="52548">
                  <c:v>-0.30029299999999998</c:v>
                </c:pt>
                <c:pt idx="52549">
                  <c:v>-0.26367200000000002</c:v>
                </c:pt>
                <c:pt idx="52550">
                  <c:v>-0.21728500000000001</c:v>
                </c:pt>
                <c:pt idx="52551">
                  <c:v>-0.18310499999999999</c:v>
                </c:pt>
                <c:pt idx="52552">
                  <c:v>-0.144043</c:v>
                </c:pt>
                <c:pt idx="52553">
                  <c:v>-0.124512</c:v>
                </c:pt>
                <c:pt idx="52554">
                  <c:v>-9.0331999999999996E-2</c:v>
                </c:pt>
                <c:pt idx="52555">
                  <c:v>-5.6152300000000002E-2</c:v>
                </c:pt>
                <c:pt idx="52556">
                  <c:v>-1.9531199999999999E-2</c:v>
                </c:pt>
                <c:pt idx="52557">
                  <c:v>-7.3242200000000002E-3</c:v>
                </c:pt>
                <c:pt idx="52558">
                  <c:v>4.8828099999999999E-2</c:v>
                </c:pt>
                <c:pt idx="52559">
                  <c:v>7.5683600000000004E-2</c:v>
                </c:pt>
                <c:pt idx="52560">
                  <c:v>0.114746</c:v>
                </c:pt>
                <c:pt idx="52561">
                  <c:v>0.146484</c:v>
                </c:pt>
                <c:pt idx="52562">
                  <c:v>0.18310499999999999</c:v>
                </c:pt>
                <c:pt idx="52563">
                  <c:v>0.19287099999999999</c:v>
                </c:pt>
                <c:pt idx="52564">
                  <c:v>0.246582</c:v>
                </c:pt>
                <c:pt idx="52565">
                  <c:v>0.26611299999999999</c:v>
                </c:pt>
                <c:pt idx="52566">
                  <c:v>0.302734</c:v>
                </c:pt>
                <c:pt idx="52567">
                  <c:v>0.32470700000000002</c:v>
                </c:pt>
                <c:pt idx="52568">
                  <c:v>0.36376999999999998</c:v>
                </c:pt>
                <c:pt idx="52569">
                  <c:v>0.38574199999999997</c:v>
                </c:pt>
                <c:pt idx="52570">
                  <c:v>0.42724600000000001</c:v>
                </c:pt>
                <c:pt idx="52571">
                  <c:v>0.458984</c:v>
                </c:pt>
                <c:pt idx="52572">
                  <c:v>0.49316399999999999</c:v>
                </c:pt>
                <c:pt idx="52573">
                  <c:v>0.50781200000000004</c:v>
                </c:pt>
                <c:pt idx="52574">
                  <c:v>0.54199200000000003</c:v>
                </c:pt>
                <c:pt idx="52575">
                  <c:v>0.56884800000000002</c:v>
                </c:pt>
                <c:pt idx="52576">
                  <c:v>0.58349600000000001</c:v>
                </c:pt>
                <c:pt idx="52577">
                  <c:v>0.62988299999999997</c:v>
                </c:pt>
                <c:pt idx="52578">
                  <c:v>0.64453099999999997</c:v>
                </c:pt>
                <c:pt idx="52579">
                  <c:v>0.67382799999999998</c:v>
                </c:pt>
                <c:pt idx="52580">
                  <c:v>0.695801</c:v>
                </c:pt>
                <c:pt idx="52581">
                  <c:v>0.73486300000000004</c:v>
                </c:pt>
                <c:pt idx="52582">
                  <c:v>0.74707000000000001</c:v>
                </c:pt>
                <c:pt idx="52583">
                  <c:v>0.76660200000000001</c:v>
                </c:pt>
                <c:pt idx="52584">
                  <c:v>0.78125</c:v>
                </c:pt>
                <c:pt idx="52585">
                  <c:v>0.82031200000000004</c:v>
                </c:pt>
                <c:pt idx="52586">
                  <c:v>0.83007799999999998</c:v>
                </c:pt>
                <c:pt idx="52587">
                  <c:v>0.84716800000000003</c:v>
                </c:pt>
                <c:pt idx="52588">
                  <c:v>0.87646500000000005</c:v>
                </c:pt>
                <c:pt idx="52589">
                  <c:v>0.91064500000000004</c:v>
                </c:pt>
                <c:pt idx="52590">
                  <c:v>0.90576199999999996</c:v>
                </c:pt>
                <c:pt idx="52591">
                  <c:v>0.91796900000000003</c:v>
                </c:pt>
                <c:pt idx="52592">
                  <c:v>0.93505899999999997</c:v>
                </c:pt>
                <c:pt idx="52593">
                  <c:v>0.96435499999999996</c:v>
                </c:pt>
                <c:pt idx="52594">
                  <c:v>0.95947300000000002</c:v>
                </c:pt>
                <c:pt idx="52595">
                  <c:v>0.98632799999999998</c:v>
                </c:pt>
                <c:pt idx="52596">
                  <c:v>0.97167999999999999</c:v>
                </c:pt>
                <c:pt idx="52597">
                  <c:v>1.00098</c:v>
                </c:pt>
                <c:pt idx="52598">
                  <c:v>1.0083</c:v>
                </c:pt>
                <c:pt idx="52599">
                  <c:v>1.01562</c:v>
                </c:pt>
                <c:pt idx="52600">
                  <c:v>1.02783</c:v>
                </c:pt>
                <c:pt idx="52601">
                  <c:v>1.02539</c:v>
                </c:pt>
                <c:pt idx="52602">
                  <c:v>1.02295</c:v>
                </c:pt>
                <c:pt idx="52603">
                  <c:v>1.0571299999999999</c:v>
                </c:pt>
                <c:pt idx="52604">
                  <c:v>1.02295</c:v>
                </c:pt>
                <c:pt idx="52605">
                  <c:v>1.02539</c:v>
                </c:pt>
                <c:pt idx="52606">
                  <c:v>1.03271</c:v>
                </c:pt>
                <c:pt idx="52607">
                  <c:v>1.0522499999999999</c:v>
                </c:pt>
                <c:pt idx="52608">
                  <c:v>1.03027</c:v>
                </c:pt>
                <c:pt idx="52609">
                  <c:v>1.0449200000000001</c:v>
                </c:pt>
                <c:pt idx="52610">
                  <c:v>1.0351600000000001</c:v>
                </c:pt>
                <c:pt idx="52611">
                  <c:v>1.01318</c:v>
                </c:pt>
                <c:pt idx="52612">
                  <c:v>1.01562</c:v>
                </c:pt>
                <c:pt idx="52613">
                  <c:v>1.0083</c:v>
                </c:pt>
                <c:pt idx="52614">
                  <c:v>1.01807</c:v>
                </c:pt>
                <c:pt idx="52615">
                  <c:v>0.95459000000000005</c:v>
                </c:pt>
                <c:pt idx="52616">
                  <c:v>0.96923800000000004</c:v>
                </c:pt>
                <c:pt idx="52617">
                  <c:v>0.98388699999999996</c:v>
                </c:pt>
                <c:pt idx="52618">
                  <c:v>0.97167999999999999</c:v>
                </c:pt>
                <c:pt idx="52619">
                  <c:v>0.92529300000000003</c:v>
                </c:pt>
                <c:pt idx="52620">
                  <c:v>0.930176</c:v>
                </c:pt>
                <c:pt idx="52621">
                  <c:v>0.92285200000000001</c:v>
                </c:pt>
                <c:pt idx="52622">
                  <c:v>0.90576199999999996</c:v>
                </c:pt>
                <c:pt idx="52623">
                  <c:v>0.89355499999999999</c:v>
                </c:pt>
                <c:pt idx="52624">
                  <c:v>0.88378900000000005</c:v>
                </c:pt>
                <c:pt idx="52625">
                  <c:v>0.86914100000000005</c:v>
                </c:pt>
                <c:pt idx="52626">
                  <c:v>0.82519500000000001</c:v>
                </c:pt>
                <c:pt idx="52627">
                  <c:v>0.81787100000000001</c:v>
                </c:pt>
                <c:pt idx="52628">
                  <c:v>0.80322300000000002</c:v>
                </c:pt>
                <c:pt idx="52629">
                  <c:v>0.77148399999999995</c:v>
                </c:pt>
                <c:pt idx="52630">
                  <c:v>0.75195299999999998</c:v>
                </c:pt>
                <c:pt idx="52631">
                  <c:v>0.74462899999999999</c:v>
                </c:pt>
                <c:pt idx="52632">
                  <c:v>0.695801</c:v>
                </c:pt>
                <c:pt idx="52633">
                  <c:v>0.66650399999999999</c:v>
                </c:pt>
                <c:pt idx="52634">
                  <c:v>0.64941400000000005</c:v>
                </c:pt>
                <c:pt idx="52635">
                  <c:v>0.62988299999999997</c:v>
                </c:pt>
                <c:pt idx="52636">
                  <c:v>0.59326199999999996</c:v>
                </c:pt>
                <c:pt idx="52637">
                  <c:v>0.58837899999999999</c:v>
                </c:pt>
                <c:pt idx="52638">
                  <c:v>0.53710899999999995</c:v>
                </c:pt>
                <c:pt idx="52639">
                  <c:v>0.52002000000000004</c:v>
                </c:pt>
                <c:pt idx="52640">
                  <c:v>0.49072300000000002</c:v>
                </c:pt>
                <c:pt idx="52641">
                  <c:v>0.45410200000000001</c:v>
                </c:pt>
                <c:pt idx="52642">
                  <c:v>0.42480499999999999</c:v>
                </c:pt>
                <c:pt idx="52643">
                  <c:v>0.390625</c:v>
                </c:pt>
                <c:pt idx="52644">
                  <c:v>0.37109399999999998</c:v>
                </c:pt>
                <c:pt idx="52645">
                  <c:v>0.33447300000000002</c:v>
                </c:pt>
                <c:pt idx="52646">
                  <c:v>0.29296899999999998</c:v>
                </c:pt>
                <c:pt idx="52647">
                  <c:v>0.28076200000000001</c:v>
                </c:pt>
                <c:pt idx="52648">
                  <c:v>0.236816</c:v>
                </c:pt>
                <c:pt idx="52649">
                  <c:v>0.20996100000000001</c:v>
                </c:pt>
                <c:pt idx="52650">
                  <c:v>0.18310499999999999</c:v>
                </c:pt>
                <c:pt idx="52651">
                  <c:v>0.151367</c:v>
                </c:pt>
                <c:pt idx="52652">
                  <c:v>0.12207</c:v>
                </c:pt>
                <c:pt idx="52653">
                  <c:v>0.10498</c:v>
                </c:pt>
                <c:pt idx="52654">
                  <c:v>4.8828099999999999E-2</c:v>
                </c:pt>
                <c:pt idx="52655">
                  <c:v>2.4414100000000001E-2</c:v>
                </c:pt>
                <c:pt idx="52656">
                  <c:v>-2.9296900000000001E-2</c:v>
                </c:pt>
                <c:pt idx="52657">
                  <c:v>-2.1972700000000001E-2</c:v>
                </c:pt>
                <c:pt idx="52658">
                  <c:v>-5.8593800000000001E-2</c:v>
                </c:pt>
                <c:pt idx="52659">
                  <c:v>-0.107422</c:v>
                </c:pt>
                <c:pt idx="52660">
                  <c:v>-0.148926</c:v>
                </c:pt>
                <c:pt idx="52661">
                  <c:v>-0.168457</c:v>
                </c:pt>
                <c:pt idx="52662">
                  <c:v>-0.19531200000000001</c:v>
                </c:pt>
                <c:pt idx="52663">
                  <c:v>-0.239258</c:v>
                </c:pt>
                <c:pt idx="52664">
                  <c:v>-0.26367200000000002</c:v>
                </c:pt>
                <c:pt idx="52665">
                  <c:v>-0.29541000000000001</c:v>
                </c:pt>
                <c:pt idx="52666">
                  <c:v>-0.32958999999999999</c:v>
                </c:pt>
                <c:pt idx="52667">
                  <c:v>-0.35156199999999999</c:v>
                </c:pt>
                <c:pt idx="52668">
                  <c:v>-0.39306600000000003</c:v>
                </c:pt>
                <c:pt idx="52669">
                  <c:v>-0.41992200000000002</c:v>
                </c:pt>
                <c:pt idx="52670">
                  <c:v>-0.45410200000000001</c:v>
                </c:pt>
                <c:pt idx="52671">
                  <c:v>-0.45654299999999998</c:v>
                </c:pt>
                <c:pt idx="52672">
                  <c:v>-0.50048800000000004</c:v>
                </c:pt>
                <c:pt idx="52673">
                  <c:v>-0.53466800000000003</c:v>
                </c:pt>
                <c:pt idx="52674">
                  <c:v>-0.546875</c:v>
                </c:pt>
                <c:pt idx="52675">
                  <c:v>-0.58837899999999999</c:v>
                </c:pt>
                <c:pt idx="52676">
                  <c:v>-0.625</c:v>
                </c:pt>
                <c:pt idx="52677">
                  <c:v>-0.63964799999999999</c:v>
                </c:pt>
                <c:pt idx="52678">
                  <c:v>-0.65429700000000002</c:v>
                </c:pt>
                <c:pt idx="52679">
                  <c:v>-0.67627000000000004</c:v>
                </c:pt>
                <c:pt idx="52680">
                  <c:v>-0.70068399999999997</c:v>
                </c:pt>
                <c:pt idx="52681">
                  <c:v>-0.73242200000000002</c:v>
                </c:pt>
                <c:pt idx="52682">
                  <c:v>-0.74951199999999996</c:v>
                </c:pt>
                <c:pt idx="52683">
                  <c:v>-0.74951199999999996</c:v>
                </c:pt>
                <c:pt idx="52684">
                  <c:v>-0.73486300000000004</c:v>
                </c:pt>
                <c:pt idx="52685">
                  <c:v>-0.79345699999999997</c:v>
                </c:pt>
                <c:pt idx="52686">
                  <c:v>-0.82763699999999996</c:v>
                </c:pt>
                <c:pt idx="52687">
                  <c:v>-0.82763699999999996</c:v>
                </c:pt>
                <c:pt idx="52688">
                  <c:v>-0.859375</c:v>
                </c:pt>
                <c:pt idx="52689">
                  <c:v>-0.87158199999999997</c:v>
                </c:pt>
                <c:pt idx="52690">
                  <c:v>-0.87646500000000005</c:v>
                </c:pt>
                <c:pt idx="52691">
                  <c:v>-0.90087899999999999</c:v>
                </c:pt>
                <c:pt idx="52692">
                  <c:v>-0.88867200000000002</c:v>
                </c:pt>
                <c:pt idx="52693">
                  <c:v>-0.92529300000000003</c:v>
                </c:pt>
                <c:pt idx="52694">
                  <c:v>-0.92285200000000001</c:v>
                </c:pt>
                <c:pt idx="52695">
                  <c:v>-0.9375</c:v>
                </c:pt>
                <c:pt idx="52696">
                  <c:v>-0.94970699999999997</c:v>
                </c:pt>
                <c:pt idx="52697">
                  <c:v>-0.97412100000000001</c:v>
                </c:pt>
                <c:pt idx="52698">
                  <c:v>-0.95459000000000005</c:v>
                </c:pt>
                <c:pt idx="52699">
                  <c:v>-0.96191400000000005</c:v>
                </c:pt>
                <c:pt idx="52700">
                  <c:v>-0.96191400000000005</c:v>
                </c:pt>
                <c:pt idx="52701">
                  <c:v>-0.96191400000000005</c:v>
                </c:pt>
                <c:pt idx="52702">
                  <c:v>-0.96191400000000005</c:v>
                </c:pt>
                <c:pt idx="52703">
                  <c:v>-0.96435499999999996</c:v>
                </c:pt>
                <c:pt idx="52704">
                  <c:v>-0.95947300000000002</c:v>
                </c:pt>
                <c:pt idx="52705">
                  <c:v>-0.95703099999999997</c:v>
                </c:pt>
                <c:pt idx="52706">
                  <c:v>-0.97167999999999999</c:v>
                </c:pt>
                <c:pt idx="52707">
                  <c:v>-0.94238299999999997</c:v>
                </c:pt>
                <c:pt idx="52708">
                  <c:v>-0.944824</c:v>
                </c:pt>
                <c:pt idx="52709">
                  <c:v>-0.92529300000000003</c:v>
                </c:pt>
                <c:pt idx="52710">
                  <c:v>-0.93261700000000003</c:v>
                </c:pt>
                <c:pt idx="52711">
                  <c:v>-0.92529300000000003</c:v>
                </c:pt>
                <c:pt idx="52712">
                  <c:v>-0.89843799999999996</c:v>
                </c:pt>
                <c:pt idx="52713">
                  <c:v>-0.88134800000000002</c:v>
                </c:pt>
                <c:pt idx="52714">
                  <c:v>-0.87158199999999997</c:v>
                </c:pt>
                <c:pt idx="52715">
                  <c:v>-0.86181600000000003</c:v>
                </c:pt>
                <c:pt idx="52716">
                  <c:v>-0.84716800000000003</c:v>
                </c:pt>
                <c:pt idx="52717">
                  <c:v>-0.82519500000000001</c:v>
                </c:pt>
                <c:pt idx="52718">
                  <c:v>-0.80810499999999996</c:v>
                </c:pt>
                <c:pt idx="52719">
                  <c:v>-0.79834000000000005</c:v>
                </c:pt>
                <c:pt idx="52720">
                  <c:v>-0.76660200000000001</c:v>
                </c:pt>
                <c:pt idx="52721">
                  <c:v>-0.76171900000000003</c:v>
                </c:pt>
                <c:pt idx="52722">
                  <c:v>-0.73974600000000001</c:v>
                </c:pt>
                <c:pt idx="52723">
                  <c:v>-0.72753900000000005</c:v>
                </c:pt>
                <c:pt idx="52724">
                  <c:v>-0.703125</c:v>
                </c:pt>
                <c:pt idx="52725">
                  <c:v>-0.69335899999999995</c:v>
                </c:pt>
                <c:pt idx="52726">
                  <c:v>-0.64697300000000002</c:v>
                </c:pt>
                <c:pt idx="52727">
                  <c:v>-0.617676</c:v>
                </c:pt>
                <c:pt idx="52728">
                  <c:v>-0.57861300000000004</c:v>
                </c:pt>
                <c:pt idx="52729">
                  <c:v>-0.55664100000000005</c:v>
                </c:pt>
                <c:pt idx="52730">
                  <c:v>-0.52978499999999995</c:v>
                </c:pt>
                <c:pt idx="52731">
                  <c:v>-0.50781200000000004</c:v>
                </c:pt>
                <c:pt idx="52732">
                  <c:v>-0.49072300000000002</c:v>
                </c:pt>
                <c:pt idx="52733">
                  <c:v>-0.45166000000000001</c:v>
                </c:pt>
                <c:pt idx="52734">
                  <c:v>-0.41992200000000002</c:v>
                </c:pt>
                <c:pt idx="52735">
                  <c:v>-0.38574199999999997</c:v>
                </c:pt>
                <c:pt idx="52736">
                  <c:v>-0.34423799999999999</c:v>
                </c:pt>
                <c:pt idx="52737">
                  <c:v>-0.32958999999999999</c:v>
                </c:pt>
                <c:pt idx="52738">
                  <c:v>-0.29052699999999998</c:v>
                </c:pt>
                <c:pt idx="52739">
                  <c:v>-0.27343800000000001</c:v>
                </c:pt>
                <c:pt idx="52740">
                  <c:v>-0.227051</c:v>
                </c:pt>
                <c:pt idx="52741">
                  <c:v>-0.19287099999999999</c:v>
                </c:pt>
                <c:pt idx="52742">
                  <c:v>-0.168457</c:v>
                </c:pt>
                <c:pt idx="52743">
                  <c:v>-0.13916000000000001</c:v>
                </c:pt>
                <c:pt idx="52744">
                  <c:v>-0.109863</c:v>
                </c:pt>
                <c:pt idx="52745">
                  <c:v>-8.0566399999999996E-2</c:v>
                </c:pt>
                <c:pt idx="52746">
                  <c:v>-4.1503900000000003E-2</c:v>
                </c:pt>
                <c:pt idx="52747">
                  <c:v>-7.3242200000000002E-3</c:v>
                </c:pt>
                <c:pt idx="52748">
                  <c:v>1.9531199999999999E-2</c:v>
                </c:pt>
                <c:pt idx="52749">
                  <c:v>6.1035199999999998E-2</c:v>
                </c:pt>
                <c:pt idx="52750">
                  <c:v>0.10009800000000001</c:v>
                </c:pt>
                <c:pt idx="52751">
                  <c:v>0.12207</c:v>
                </c:pt>
                <c:pt idx="52752">
                  <c:v>0.151367</c:v>
                </c:pt>
                <c:pt idx="52753">
                  <c:v>0.19775400000000001</c:v>
                </c:pt>
                <c:pt idx="52754">
                  <c:v>0.222168</c:v>
                </c:pt>
                <c:pt idx="52755">
                  <c:v>0.24902299999999999</c:v>
                </c:pt>
                <c:pt idx="52756">
                  <c:v>0.26855499999999999</c:v>
                </c:pt>
                <c:pt idx="52757">
                  <c:v>0.31738300000000003</c:v>
                </c:pt>
                <c:pt idx="52758">
                  <c:v>0.34179700000000002</c:v>
                </c:pt>
                <c:pt idx="52759">
                  <c:v>0.38574199999999997</c:v>
                </c:pt>
                <c:pt idx="52760">
                  <c:v>0.40771499999999999</c:v>
                </c:pt>
                <c:pt idx="52761">
                  <c:v>0.44189499999999998</c:v>
                </c:pt>
                <c:pt idx="52762">
                  <c:v>0.46630899999999997</c:v>
                </c:pt>
                <c:pt idx="52763">
                  <c:v>0.50292999999999999</c:v>
                </c:pt>
                <c:pt idx="52764">
                  <c:v>0.52978499999999995</c:v>
                </c:pt>
                <c:pt idx="52765">
                  <c:v>0.55664100000000005</c:v>
                </c:pt>
                <c:pt idx="52766">
                  <c:v>0.61035200000000001</c:v>
                </c:pt>
                <c:pt idx="52767">
                  <c:v>0.62011700000000003</c:v>
                </c:pt>
                <c:pt idx="52768">
                  <c:v>0.65429700000000002</c:v>
                </c:pt>
                <c:pt idx="52769">
                  <c:v>0.66650399999999999</c:v>
                </c:pt>
                <c:pt idx="52770">
                  <c:v>0.69335899999999995</c:v>
                </c:pt>
                <c:pt idx="52771">
                  <c:v>0.71533199999999997</c:v>
                </c:pt>
                <c:pt idx="52772">
                  <c:v>0.74462899999999999</c:v>
                </c:pt>
                <c:pt idx="52773">
                  <c:v>0.76660200000000001</c:v>
                </c:pt>
                <c:pt idx="52774">
                  <c:v>0.79101600000000005</c:v>
                </c:pt>
                <c:pt idx="52775">
                  <c:v>0.80078099999999997</c:v>
                </c:pt>
                <c:pt idx="52776">
                  <c:v>0.82275399999999999</c:v>
                </c:pt>
                <c:pt idx="52777">
                  <c:v>0.84960899999999995</c:v>
                </c:pt>
                <c:pt idx="52778">
                  <c:v>0.87646500000000005</c:v>
                </c:pt>
                <c:pt idx="52779">
                  <c:v>0.91308599999999995</c:v>
                </c:pt>
                <c:pt idx="52780">
                  <c:v>0.89355499999999999</c:v>
                </c:pt>
                <c:pt idx="52781">
                  <c:v>0.91308599999999995</c:v>
                </c:pt>
                <c:pt idx="52782">
                  <c:v>0.944824</c:v>
                </c:pt>
                <c:pt idx="52783">
                  <c:v>0.94726600000000005</c:v>
                </c:pt>
                <c:pt idx="52784">
                  <c:v>0.95459000000000005</c:v>
                </c:pt>
                <c:pt idx="52785">
                  <c:v>0.98144500000000001</c:v>
                </c:pt>
                <c:pt idx="52786">
                  <c:v>0.98632799999999998</c:v>
                </c:pt>
                <c:pt idx="52787">
                  <c:v>0.99853499999999995</c:v>
                </c:pt>
                <c:pt idx="52788">
                  <c:v>1.00098</c:v>
                </c:pt>
                <c:pt idx="52789">
                  <c:v>1.01074</c:v>
                </c:pt>
                <c:pt idx="52790">
                  <c:v>1.02295</c:v>
                </c:pt>
                <c:pt idx="52791">
                  <c:v>1.0351600000000001</c:v>
                </c:pt>
                <c:pt idx="52792">
                  <c:v>1.0449200000000001</c:v>
                </c:pt>
                <c:pt idx="52793">
                  <c:v>1.03271</c:v>
                </c:pt>
                <c:pt idx="52794">
                  <c:v>1.0400400000000001</c:v>
                </c:pt>
                <c:pt idx="52795">
                  <c:v>1.0424800000000001</c:v>
                </c:pt>
                <c:pt idx="52796">
                  <c:v>1.0376000000000001</c:v>
                </c:pt>
                <c:pt idx="52797">
                  <c:v>1.0522499999999999</c:v>
                </c:pt>
                <c:pt idx="52798">
                  <c:v>1.0522499999999999</c:v>
                </c:pt>
                <c:pt idx="52799">
                  <c:v>1.0424800000000001</c:v>
                </c:pt>
                <c:pt idx="52800">
                  <c:v>1.0376000000000001</c:v>
                </c:pt>
                <c:pt idx="52801">
                  <c:v>1.03271</c:v>
                </c:pt>
                <c:pt idx="52802">
                  <c:v>1.02295</c:v>
                </c:pt>
                <c:pt idx="52803">
                  <c:v>1.02051</c:v>
                </c:pt>
                <c:pt idx="52804">
                  <c:v>1.01318</c:v>
                </c:pt>
                <c:pt idx="52805">
                  <c:v>0.94970699999999997</c:v>
                </c:pt>
                <c:pt idx="52806">
                  <c:v>0.98388699999999996</c:v>
                </c:pt>
                <c:pt idx="52807">
                  <c:v>1.0083</c:v>
                </c:pt>
                <c:pt idx="52808">
                  <c:v>0.96923800000000004</c:v>
                </c:pt>
                <c:pt idx="52809">
                  <c:v>0.95947300000000002</c:v>
                </c:pt>
                <c:pt idx="52810">
                  <c:v>0.94970699999999997</c:v>
                </c:pt>
                <c:pt idx="52811">
                  <c:v>0.9375</c:v>
                </c:pt>
                <c:pt idx="52812">
                  <c:v>0.91064500000000004</c:v>
                </c:pt>
                <c:pt idx="52813">
                  <c:v>0.91064500000000004</c:v>
                </c:pt>
                <c:pt idx="52814">
                  <c:v>0.88134800000000002</c:v>
                </c:pt>
                <c:pt idx="52815">
                  <c:v>0.859375</c:v>
                </c:pt>
                <c:pt idx="52816">
                  <c:v>0.85693399999999997</c:v>
                </c:pt>
                <c:pt idx="52817">
                  <c:v>0.83007799999999998</c:v>
                </c:pt>
                <c:pt idx="52818">
                  <c:v>0.79834000000000005</c:v>
                </c:pt>
                <c:pt idx="52819">
                  <c:v>0.78125</c:v>
                </c:pt>
                <c:pt idx="52820">
                  <c:v>0.75683599999999995</c:v>
                </c:pt>
                <c:pt idx="52821">
                  <c:v>0.73486300000000004</c:v>
                </c:pt>
                <c:pt idx="52822">
                  <c:v>0.710449</c:v>
                </c:pt>
                <c:pt idx="52823">
                  <c:v>0.69335899999999995</c:v>
                </c:pt>
                <c:pt idx="52824">
                  <c:v>0.65917999999999999</c:v>
                </c:pt>
                <c:pt idx="52825">
                  <c:v>0.64697300000000002</c:v>
                </c:pt>
                <c:pt idx="52826">
                  <c:v>0.60790999999999995</c:v>
                </c:pt>
                <c:pt idx="52827">
                  <c:v>0.57617200000000002</c:v>
                </c:pt>
                <c:pt idx="52828">
                  <c:v>0.56396500000000005</c:v>
                </c:pt>
                <c:pt idx="52829">
                  <c:v>0.53710899999999995</c:v>
                </c:pt>
                <c:pt idx="52830">
                  <c:v>0.50781200000000004</c:v>
                </c:pt>
                <c:pt idx="52831">
                  <c:v>0.45654299999999998</c:v>
                </c:pt>
                <c:pt idx="52832">
                  <c:v>0.44677699999999998</c:v>
                </c:pt>
                <c:pt idx="52833">
                  <c:v>0.41015600000000002</c:v>
                </c:pt>
                <c:pt idx="52834">
                  <c:v>0.36621100000000001</c:v>
                </c:pt>
                <c:pt idx="52835">
                  <c:v>0.35400399999999999</c:v>
                </c:pt>
                <c:pt idx="52836">
                  <c:v>0.319824</c:v>
                </c:pt>
                <c:pt idx="52837">
                  <c:v>0.28808600000000001</c:v>
                </c:pt>
                <c:pt idx="52838">
                  <c:v>0.25146499999999999</c:v>
                </c:pt>
                <c:pt idx="52839">
                  <c:v>0.236816</c:v>
                </c:pt>
                <c:pt idx="52840">
                  <c:v>0.19287099999999999</c:v>
                </c:pt>
                <c:pt idx="52841">
                  <c:v>0.168457</c:v>
                </c:pt>
                <c:pt idx="52842">
                  <c:v>0.13671900000000001</c:v>
                </c:pt>
                <c:pt idx="52843">
                  <c:v>0.107422</c:v>
                </c:pt>
                <c:pt idx="52844">
                  <c:v>7.5683600000000004E-2</c:v>
                </c:pt>
                <c:pt idx="52845">
                  <c:v>2.9296900000000001E-2</c:v>
                </c:pt>
                <c:pt idx="52846">
                  <c:v>-1.2207000000000001E-2</c:v>
                </c:pt>
                <c:pt idx="52847">
                  <c:v>-1.7089799999999999E-2</c:v>
                </c:pt>
                <c:pt idx="52848">
                  <c:v>-5.1269500000000003E-2</c:v>
                </c:pt>
                <c:pt idx="52849">
                  <c:v>-7.5683600000000004E-2</c:v>
                </c:pt>
                <c:pt idx="52850">
                  <c:v>-0.119629</c:v>
                </c:pt>
                <c:pt idx="52851">
                  <c:v>-0.15625</c:v>
                </c:pt>
                <c:pt idx="52852">
                  <c:v>-0.18066399999999999</c:v>
                </c:pt>
                <c:pt idx="52853">
                  <c:v>-0.231934</c:v>
                </c:pt>
                <c:pt idx="52854">
                  <c:v>-0.25634800000000002</c:v>
                </c:pt>
                <c:pt idx="52855">
                  <c:v>-0.28564499999999998</c:v>
                </c:pt>
                <c:pt idx="52856">
                  <c:v>-0.31494100000000003</c:v>
                </c:pt>
                <c:pt idx="52857">
                  <c:v>-0.34423799999999999</c:v>
                </c:pt>
                <c:pt idx="52858">
                  <c:v>-0.38818399999999997</c:v>
                </c:pt>
                <c:pt idx="52859">
                  <c:v>-0.40527299999999999</c:v>
                </c:pt>
                <c:pt idx="52860">
                  <c:v>-0.42968800000000001</c:v>
                </c:pt>
                <c:pt idx="52861">
                  <c:v>-0.43701200000000001</c:v>
                </c:pt>
                <c:pt idx="52862">
                  <c:v>-0.49072300000000002</c:v>
                </c:pt>
                <c:pt idx="52863">
                  <c:v>-0.52246099999999995</c:v>
                </c:pt>
                <c:pt idx="52864">
                  <c:v>-0.54443399999999997</c:v>
                </c:pt>
                <c:pt idx="52865">
                  <c:v>-0.57617200000000002</c:v>
                </c:pt>
                <c:pt idx="52866">
                  <c:v>-0.60302699999999998</c:v>
                </c:pt>
                <c:pt idx="52867">
                  <c:v>-0.625</c:v>
                </c:pt>
                <c:pt idx="52868">
                  <c:v>-0.63964799999999999</c:v>
                </c:pt>
                <c:pt idx="52869">
                  <c:v>-0.67871099999999995</c:v>
                </c:pt>
                <c:pt idx="52870">
                  <c:v>-0.695801</c:v>
                </c:pt>
                <c:pt idx="52871">
                  <c:v>-0.72509800000000002</c:v>
                </c:pt>
                <c:pt idx="52872">
                  <c:v>-0.73242200000000002</c:v>
                </c:pt>
                <c:pt idx="52873">
                  <c:v>-0.76660200000000001</c:v>
                </c:pt>
                <c:pt idx="52874">
                  <c:v>-0.79589799999999999</c:v>
                </c:pt>
                <c:pt idx="52875">
                  <c:v>-0.81054700000000002</c:v>
                </c:pt>
                <c:pt idx="52876">
                  <c:v>-0.81542999999999999</c:v>
                </c:pt>
                <c:pt idx="52877">
                  <c:v>-0.83252000000000004</c:v>
                </c:pt>
                <c:pt idx="52878">
                  <c:v>-0.859375</c:v>
                </c:pt>
                <c:pt idx="52879">
                  <c:v>-0.86914100000000005</c:v>
                </c:pt>
                <c:pt idx="52880">
                  <c:v>-0.87890599999999997</c:v>
                </c:pt>
                <c:pt idx="52881">
                  <c:v>-0.91308599999999995</c:v>
                </c:pt>
                <c:pt idx="52882">
                  <c:v>-0.90576199999999996</c:v>
                </c:pt>
                <c:pt idx="52883">
                  <c:v>-0.930176</c:v>
                </c:pt>
                <c:pt idx="52884">
                  <c:v>-0.9375</c:v>
                </c:pt>
                <c:pt idx="52885">
                  <c:v>-0.9375</c:v>
                </c:pt>
                <c:pt idx="52886">
                  <c:v>-0.944824</c:v>
                </c:pt>
                <c:pt idx="52887">
                  <c:v>-0.96191400000000005</c:v>
                </c:pt>
                <c:pt idx="52888">
                  <c:v>-0.95703099999999997</c:v>
                </c:pt>
                <c:pt idx="52889">
                  <c:v>-0.95947300000000002</c:v>
                </c:pt>
                <c:pt idx="52890">
                  <c:v>-0.96191400000000005</c:v>
                </c:pt>
                <c:pt idx="52891">
                  <c:v>-0.97167999999999999</c:v>
                </c:pt>
                <c:pt idx="52892">
                  <c:v>-0.96923800000000004</c:v>
                </c:pt>
                <c:pt idx="52893">
                  <c:v>-0.944824</c:v>
                </c:pt>
                <c:pt idx="52894">
                  <c:v>-0.96923800000000004</c:v>
                </c:pt>
                <c:pt idx="52895">
                  <c:v>-0.96679700000000002</c:v>
                </c:pt>
                <c:pt idx="52896">
                  <c:v>-0.94238299999999997</c:v>
                </c:pt>
                <c:pt idx="52897">
                  <c:v>-0.95703099999999997</c:v>
                </c:pt>
                <c:pt idx="52898">
                  <c:v>-0.94970699999999997</c:v>
                </c:pt>
                <c:pt idx="52899">
                  <c:v>-0.94970699999999997</c:v>
                </c:pt>
                <c:pt idx="52900">
                  <c:v>-0.94238299999999997</c:v>
                </c:pt>
                <c:pt idx="52901">
                  <c:v>-0.92285200000000001</c:v>
                </c:pt>
                <c:pt idx="52902">
                  <c:v>-0.89843799999999996</c:v>
                </c:pt>
                <c:pt idx="52903">
                  <c:v>-0.90576199999999996</c:v>
                </c:pt>
                <c:pt idx="52904">
                  <c:v>-0.89599600000000001</c:v>
                </c:pt>
                <c:pt idx="52905">
                  <c:v>-0.89111300000000004</c:v>
                </c:pt>
                <c:pt idx="52906">
                  <c:v>-0.86181600000000003</c:v>
                </c:pt>
                <c:pt idx="52907">
                  <c:v>-0.83740199999999998</c:v>
                </c:pt>
                <c:pt idx="52908">
                  <c:v>-0.82275399999999999</c:v>
                </c:pt>
                <c:pt idx="52909">
                  <c:v>-0.81054700000000002</c:v>
                </c:pt>
                <c:pt idx="52910">
                  <c:v>-0.78613299999999997</c:v>
                </c:pt>
                <c:pt idx="52911">
                  <c:v>-0.76660200000000001</c:v>
                </c:pt>
                <c:pt idx="52912">
                  <c:v>-0.76171900000000003</c:v>
                </c:pt>
                <c:pt idx="52913">
                  <c:v>-0.73730499999999999</c:v>
                </c:pt>
                <c:pt idx="52914">
                  <c:v>-0.72021500000000005</c:v>
                </c:pt>
                <c:pt idx="52915">
                  <c:v>-0.67138699999999996</c:v>
                </c:pt>
                <c:pt idx="52916">
                  <c:v>-0.66406200000000004</c:v>
                </c:pt>
                <c:pt idx="52917">
                  <c:v>-0.64209000000000005</c:v>
                </c:pt>
                <c:pt idx="52918">
                  <c:v>-0.60790999999999995</c:v>
                </c:pt>
                <c:pt idx="52919">
                  <c:v>-0.60058599999999995</c:v>
                </c:pt>
                <c:pt idx="52920">
                  <c:v>-0.55908199999999997</c:v>
                </c:pt>
                <c:pt idx="52921">
                  <c:v>-0.53466800000000003</c:v>
                </c:pt>
                <c:pt idx="52922">
                  <c:v>-0.51513699999999996</c:v>
                </c:pt>
                <c:pt idx="52923">
                  <c:v>-0.48339799999999999</c:v>
                </c:pt>
                <c:pt idx="52924">
                  <c:v>-0.458984</c:v>
                </c:pt>
                <c:pt idx="52925">
                  <c:v>-0.41748000000000002</c:v>
                </c:pt>
                <c:pt idx="52926">
                  <c:v>-0.397949</c:v>
                </c:pt>
                <c:pt idx="52927">
                  <c:v>-0.36376999999999998</c:v>
                </c:pt>
                <c:pt idx="52928">
                  <c:v>-0.32470700000000002</c:v>
                </c:pt>
                <c:pt idx="52929">
                  <c:v>-0.29296899999999998</c:v>
                </c:pt>
                <c:pt idx="52930">
                  <c:v>-0.26123000000000002</c:v>
                </c:pt>
                <c:pt idx="52931">
                  <c:v>-0.234375</c:v>
                </c:pt>
                <c:pt idx="52932">
                  <c:v>-0.19531200000000001</c:v>
                </c:pt>
                <c:pt idx="52933">
                  <c:v>-0.168457</c:v>
                </c:pt>
                <c:pt idx="52934">
                  <c:v>-0.144043</c:v>
                </c:pt>
                <c:pt idx="52935">
                  <c:v>-9.7656199999999999E-2</c:v>
                </c:pt>
                <c:pt idx="52936">
                  <c:v>-7.3242199999999993E-2</c:v>
                </c:pt>
                <c:pt idx="52937">
                  <c:v>-1.7089799999999999E-2</c:v>
                </c:pt>
                <c:pt idx="52938">
                  <c:v>7.3242200000000002E-3</c:v>
                </c:pt>
                <c:pt idx="52939">
                  <c:v>2.4414100000000002E-3</c:v>
                </c:pt>
                <c:pt idx="52940">
                  <c:v>5.8593800000000001E-2</c:v>
                </c:pt>
                <c:pt idx="52941">
                  <c:v>9.0331999999999996E-2</c:v>
                </c:pt>
                <c:pt idx="52942">
                  <c:v>0.119629</c:v>
                </c:pt>
                <c:pt idx="52943">
                  <c:v>0.14160200000000001</c:v>
                </c:pt>
                <c:pt idx="52944">
                  <c:v>0.19531200000000001</c:v>
                </c:pt>
                <c:pt idx="52945">
                  <c:v>0.21972700000000001</c:v>
                </c:pt>
                <c:pt idx="52946">
                  <c:v>0.27587899999999999</c:v>
                </c:pt>
                <c:pt idx="52947">
                  <c:v>0.28076200000000001</c:v>
                </c:pt>
                <c:pt idx="52948">
                  <c:v>0.31005899999999997</c:v>
                </c:pt>
                <c:pt idx="52949">
                  <c:v>0.36376999999999998</c:v>
                </c:pt>
                <c:pt idx="52950">
                  <c:v>0.37353500000000001</c:v>
                </c:pt>
                <c:pt idx="52951">
                  <c:v>0.397949</c:v>
                </c:pt>
                <c:pt idx="52952">
                  <c:v>0.45410200000000001</c:v>
                </c:pt>
                <c:pt idx="52953">
                  <c:v>0.461426</c:v>
                </c:pt>
                <c:pt idx="52954">
                  <c:v>0.50292999999999999</c:v>
                </c:pt>
                <c:pt idx="52955">
                  <c:v>0.52734400000000003</c:v>
                </c:pt>
                <c:pt idx="52956">
                  <c:v>0.55175799999999997</c:v>
                </c:pt>
                <c:pt idx="52957">
                  <c:v>0.59082000000000001</c:v>
                </c:pt>
                <c:pt idx="52958">
                  <c:v>0.59570299999999998</c:v>
                </c:pt>
                <c:pt idx="52959">
                  <c:v>0.625</c:v>
                </c:pt>
                <c:pt idx="52960">
                  <c:v>0.67138699999999996</c:v>
                </c:pt>
                <c:pt idx="52961">
                  <c:v>0.695801</c:v>
                </c:pt>
                <c:pt idx="52962">
                  <c:v>0.70800799999999997</c:v>
                </c:pt>
                <c:pt idx="52963">
                  <c:v>0.73486300000000004</c:v>
                </c:pt>
                <c:pt idx="52964">
                  <c:v>0.74951199999999996</c:v>
                </c:pt>
                <c:pt idx="52965">
                  <c:v>0.79589799999999999</c:v>
                </c:pt>
                <c:pt idx="52966">
                  <c:v>0.80566400000000005</c:v>
                </c:pt>
                <c:pt idx="52967">
                  <c:v>0.83007799999999998</c:v>
                </c:pt>
                <c:pt idx="52968">
                  <c:v>0.84960899999999995</c:v>
                </c:pt>
                <c:pt idx="52969">
                  <c:v>0.859375</c:v>
                </c:pt>
                <c:pt idx="52970">
                  <c:v>0.89355499999999999</c:v>
                </c:pt>
                <c:pt idx="52971">
                  <c:v>0.90332000000000001</c:v>
                </c:pt>
                <c:pt idx="52972">
                  <c:v>0.91552699999999998</c:v>
                </c:pt>
                <c:pt idx="52973">
                  <c:v>0.92285200000000001</c:v>
                </c:pt>
                <c:pt idx="52974">
                  <c:v>0.93505899999999997</c:v>
                </c:pt>
                <c:pt idx="52975">
                  <c:v>0.94726600000000005</c:v>
                </c:pt>
                <c:pt idx="52976">
                  <c:v>0.94970699999999997</c:v>
                </c:pt>
                <c:pt idx="52977">
                  <c:v>0.97656200000000004</c:v>
                </c:pt>
                <c:pt idx="52978">
                  <c:v>0.98632799999999998</c:v>
                </c:pt>
                <c:pt idx="52979">
                  <c:v>1.00098</c:v>
                </c:pt>
                <c:pt idx="52980">
                  <c:v>0.99853499999999995</c:v>
                </c:pt>
                <c:pt idx="52981">
                  <c:v>1.0083</c:v>
                </c:pt>
                <c:pt idx="52982">
                  <c:v>1.01807</c:v>
                </c:pt>
                <c:pt idx="52983">
                  <c:v>1.0376000000000001</c:v>
                </c:pt>
                <c:pt idx="52984">
                  <c:v>1.03027</c:v>
                </c:pt>
                <c:pt idx="52985">
                  <c:v>1.0473600000000001</c:v>
                </c:pt>
                <c:pt idx="52986">
                  <c:v>1.03271</c:v>
                </c:pt>
                <c:pt idx="52987">
                  <c:v>1.0595699999999999</c:v>
                </c:pt>
                <c:pt idx="52988">
                  <c:v>1.02295</c:v>
                </c:pt>
                <c:pt idx="52989">
                  <c:v>1.0351600000000001</c:v>
                </c:pt>
                <c:pt idx="52990">
                  <c:v>1.03271</c:v>
                </c:pt>
                <c:pt idx="52991">
                  <c:v>1.00586</c:v>
                </c:pt>
                <c:pt idx="52992">
                  <c:v>1.01807</c:v>
                </c:pt>
                <c:pt idx="52993">
                  <c:v>1.0083</c:v>
                </c:pt>
                <c:pt idx="52994">
                  <c:v>1.01318</c:v>
                </c:pt>
                <c:pt idx="52995">
                  <c:v>1.00098</c:v>
                </c:pt>
                <c:pt idx="52996">
                  <c:v>1.00342</c:v>
                </c:pt>
                <c:pt idx="52997">
                  <c:v>0.98877000000000004</c:v>
                </c:pt>
                <c:pt idx="52998">
                  <c:v>0.96679700000000002</c:v>
                </c:pt>
                <c:pt idx="52999">
                  <c:v>0.96679700000000002</c:v>
                </c:pt>
                <c:pt idx="53000">
                  <c:v>0.95459000000000005</c:v>
                </c:pt>
                <c:pt idx="53001">
                  <c:v>0.93994100000000003</c:v>
                </c:pt>
                <c:pt idx="53002">
                  <c:v>0.93261700000000003</c:v>
                </c:pt>
                <c:pt idx="53003">
                  <c:v>0.90820299999999998</c:v>
                </c:pt>
                <c:pt idx="53004">
                  <c:v>0.88134800000000002</c:v>
                </c:pt>
                <c:pt idx="53005">
                  <c:v>0.87158199999999997</c:v>
                </c:pt>
                <c:pt idx="53006">
                  <c:v>0.83740199999999998</c:v>
                </c:pt>
                <c:pt idx="53007">
                  <c:v>0.82763699999999996</c:v>
                </c:pt>
                <c:pt idx="53008">
                  <c:v>0.81298800000000004</c:v>
                </c:pt>
                <c:pt idx="53009">
                  <c:v>0.80566400000000005</c:v>
                </c:pt>
                <c:pt idx="53010">
                  <c:v>0.773926</c:v>
                </c:pt>
                <c:pt idx="53011">
                  <c:v>0.75195299999999998</c:v>
                </c:pt>
                <c:pt idx="53012">
                  <c:v>0.72265599999999997</c:v>
                </c:pt>
                <c:pt idx="53013">
                  <c:v>0.70800799999999997</c:v>
                </c:pt>
                <c:pt idx="53014">
                  <c:v>0.68115199999999998</c:v>
                </c:pt>
                <c:pt idx="53015">
                  <c:v>0.66894500000000001</c:v>
                </c:pt>
                <c:pt idx="53016">
                  <c:v>0.625</c:v>
                </c:pt>
                <c:pt idx="53017">
                  <c:v>0.62011700000000003</c:v>
                </c:pt>
                <c:pt idx="53018">
                  <c:v>0.59082000000000001</c:v>
                </c:pt>
                <c:pt idx="53019">
                  <c:v>0.56396500000000005</c:v>
                </c:pt>
                <c:pt idx="53020">
                  <c:v>0.53466800000000003</c:v>
                </c:pt>
                <c:pt idx="53021">
                  <c:v>0.50048800000000004</c:v>
                </c:pt>
                <c:pt idx="53022">
                  <c:v>0.47363300000000003</c:v>
                </c:pt>
                <c:pt idx="53023">
                  <c:v>0.44433600000000001</c:v>
                </c:pt>
                <c:pt idx="53024">
                  <c:v>0.41015600000000002</c:v>
                </c:pt>
                <c:pt idx="53025">
                  <c:v>0.37841799999999998</c:v>
                </c:pt>
                <c:pt idx="53026">
                  <c:v>0.35644500000000001</c:v>
                </c:pt>
                <c:pt idx="53027">
                  <c:v>0.31494100000000003</c:v>
                </c:pt>
                <c:pt idx="53028">
                  <c:v>0.29785200000000001</c:v>
                </c:pt>
                <c:pt idx="53029">
                  <c:v>0.26611299999999999</c:v>
                </c:pt>
                <c:pt idx="53030">
                  <c:v>0.227051</c:v>
                </c:pt>
                <c:pt idx="53031">
                  <c:v>0.18066399999999999</c:v>
                </c:pt>
                <c:pt idx="53032">
                  <c:v>0.18554699999999999</c:v>
                </c:pt>
                <c:pt idx="53033">
                  <c:v>0.13183600000000001</c:v>
                </c:pt>
                <c:pt idx="53034">
                  <c:v>8.3007800000000007E-2</c:v>
                </c:pt>
                <c:pt idx="53035">
                  <c:v>7.0800799999999997E-2</c:v>
                </c:pt>
                <c:pt idx="53036">
                  <c:v>4.39453E-2</c:v>
                </c:pt>
                <c:pt idx="53037">
                  <c:v>2.4414100000000001E-2</c:v>
                </c:pt>
                <c:pt idx="53038">
                  <c:v>-2.4414100000000001E-2</c:v>
                </c:pt>
                <c:pt idx="53039">
                  <c:v>-5.3710899999999999E-2</c:v>
                </c:pt>
                <c:pt idx="53040">
                  <c:v>-8.0566399999999996E-2</c:v>
                </c:pt>
                <c:pt idx="53041">
                  <c:v>-0.12695300000000001</c:v>
                </c:pt>
                <c:pt idx="53042">
                  <c:v>-0.144043</c:v>
                </c:pt>
                <c:pt idx="53043">
                  <c:v>-0.18066399999999999</c:v>
                </c:pt>
                <c:pt idx="53044">
                  <c:v>-0.21728500000000001</c:v>
                </c:pt>
                <c:pt idx="53045">
                  <c:v>-0.20996100000000001</c:v>
                </c:pt>
                <c:pt idx="53046">
                  <c:v>-0.28808600000000001</c:v>
                </c:pt>
                <c:pt idx="53047">
                  <c:v>-0.26367200000000002</c:v>
                </c:pt>
                <c:pt idx="53048">
                  <c:v>-0.32958999999999999</c:v>
                </c:pt>
                <c:pt idx="53049">
                  <c:v>-0.34912100000000001</c:v>
                </c:pt>
                <c:pt idx="53050">
                  <c:v>-0.38818399999999997</c:v>
                </c:pt>
                <c:pt idx="53051">
                  <c:v>-0.42724600000000001</c:v>
                </c:pt>
                <c:pt idx="53052">
                  <c:v>-0.45410200000000001</c:v>
                </c:pt>
                <c:pt idx="53053">
                  <c:v>-0.48583999999999999</c:v>
                </c:pt>
                <c:pt idx="53054">
                  <c:v>-0.49560500000000002</c:v>
                </c:pt>
                <c:pt idx="53055">
                  <c:v>-0.52734400000000003</c:v>
                </c:pt>
                <c:pt idx="53056">
                  <c:v>-0.56884800000000002</c:v>
                </c:pt>
                <c:pt idx="53057">
                  <c:v>-0.58837899999999999</c:v>
                </c:pt>
                <c:pt idx="53058">
                  <c:v>-0.63476600000000005</c:v>
                </c:pt>
                <c:pt idx="53059">
                  <c:v>-0.63476600000000005</c:v>
                </c:pt>
                <c:pt idx="53060">
                  <c:v>-0.66406200000000004</c:v>
                </c:pt>
                <c:pt idx="53061">
                  <c:v>-0.68603499999999995</c:v>
                </c:pt>
                <c:pt idx="53062">
                  <c:v>-0.71533199999999997</c:v>
                </c:pt>
                <c:pt idx="53063">
                  <c:v>-0.72997999999999996</c:v>
                </c:pt>
                <c:pt idx="53064">
                  <c:v>-0.74462899999999999</c:v>
                </c:pt>
                <c:pt idx="53065">
                  <c:v>-0.76660200000000001</c:v>
                </c:pt>
                <c:pt idx="53066">
                  <c:v>-0.78125</c:v>
                </c:pt>
                <c:pt idx="53067">
                  <c:v>-0.80566400000000005</c:v>
                </c:pt>
                <c:pt idx="53068">
                  <c:v>-0.81542999999999999</c:v>
                </c:pt>
                <c:pt idx="53069">
                  <c:v>-0.84960899999999995</c:v>
                </c:pt>
                <c:pt idx="53070">
                  <c:v>-0.859375</c:v>
                </c:pt>
                <c:pt idx="53071">
                  <c:v>-0.87890599999999997</c:v>
                </c:pt>
                <c:pt idx="53072">
                  <c:v>-0.88134800000000002</c:v>
                </c:pt>
                <c:pt idx="53073">
                  <c:v>-0.90576199999999996</c:v>
                </c:pt>
                <c:pt idx="53074">
                  <c:v>-0.90087899999999999</c:v>
                </c:pt>
                <c:pt idx="53075">
                  <c:v>-0.90576199999999996</c:v>
                </c:pt>
                <c:pt idx="53076">
                  <c:v>-0.92529300000000003</c:v>
                </c:pt>
                <c:pt idx="53077">
                  <c:v>-0.93994100000000003</c:v>
                </c:pt>
                <c:pt idx="53078">
                  <c:v>-0.95214799999999999</c:v>
                </c:pt>
                <c:pt idx="53079">
                  <c:v>-0.96435499999999996</c:v>
                </c:pt>
                <c:pt idx="53080">
                  <c:v>-0.94726600000000005</c:v>
                </c:pt>
                <c:pt idx="53081">
                  <c:v>-0.96435499999999996</c:v>
                </c:pt>
                <c:pt idx="53082">
                  <c:v>-0.95703099999999997</c:v>
                </c:pt>
                <c:pt idx="53083">
                  <c:v>-0.95703099999999997</c:v>
                </c:pt>
                <c:pt idx="53084">
                  <c:v>-0.97656200000000004</c:v>
                </c:pt>
                <c:pt idx="53085">
                  <c:v>-0.95947300000000002</c:v>
                </c:pt>
                <c:pt idx="53086">
                  <c:v>-0.98388699999999996</c:v>
                </c:pt>
                <c:pt idx="53087">
                  <c:v>-0.96435499999999996</c:v>
                </c:pt>
                <c:pt idx="53088">
                  <c:v>-0.96923800000000004</c:v>
                </c:pt>
                <c:pt idx="53089">
                  <c:v>-0.95703099999999997</c:v>
                </c:pt>
                <c:pt idx="53090">
                  <c:v>-0.94970699999999997</c:v>
                </c:pt>
                <c:pt idx="53091">
                  <c:v>-0.91308599999999995</c:v>
                </c:pt>
                <c:pt idx="53092">
                  <c:v>-0.91552699999999998</c:v>
                </c:pt>
                <c:pt idx="53093">
                  <c:v>-0.91552699999999998</c:v>
                </c:pt>
                <c:pt idx="53094">
                  <c:v>-0.90332000000000001</c:v>
                </c:pt>
                <c:pt idx="53095">
                  <c:v>-0.87646500000000005</c:v>
                </c:pt>
                <c:pt idx="53096">
                  <c:v>-0.87890599999999997</c:v>
                </c:pt>
                <c:pt idx="53097">
                  <c:v>-0.866699</c:v>
                </c:pt>
                <c:pt idx="53098">
                  <c:v>-0.83496099999999995</c:v>
                </c:pt>
                <c:pt idx="53099">
                  <c:v>-0.82519500000000001</c:v>
                </c:pt>
                <c:pt idx="53100">
                  <c:v>-0.81787100000000001</c:v>
                </c:pt>
                <c:pt idx="53101">
                  <c:v>-0.79101600000000005</c:v>
                </c:pt>
                <c:pt idx="53102">
                  <c:v>-0.77148399999999995</c:v>
                </c:pt>
                <c:pt idx="53103">
                  <c:v>-0.76415999999999995</c:v>
                </c:pt>
                <c:pt idx="53104">
                  <c:v>-0.73974600000000001</c:v>
                </c:pt>
                <c:pt idx="53105">
                  <c:v>-0.703125</c:v>
                </c:pt>
                <c:pt idx="53106">
                  <c:v>-0.69091800000000003</c:v>
                </c:pt>
                <c:pt idx="53107">
                  <c:v>-0.65917999999999999</c:v>
                </c:pt>
                <c:pt idx="53108">
                  <c:v>-0.64453099999999997</c:v>
                </c:pt>
                <c:pt idx="53109">
                  <c:v>-0.61035200000000001</c:v>
                </c:pt>
                <c:pt idx="53110">
                  <c:v>-0.59814500000000004</c:v>
                </c:pt>
                <c:pt idx="53111">
                  <c:v>-0.56640599999999997</c:v>
                </c:pt>
                <c:pt idx="53112">
                  <c:v>-0.53222700000000001</c:v>
                </c:pt>
                <c:pt idx="53113">
                  <c:v>-0.51269500000000001</c:v>
                </c:pt>
                <c:pt idx="53114">
                  <c:v>-0.49316399999999999</c:v>
                </c:pt>
                <c:pt idx="53115">
                  <c:v>-0.458984</c:v>
                </c:pt>
                <c:pt idx="53116">
                  <c:v>-0.43457000000000001</c:v>
                </c:pt>
                <c:pt idx="53117">
                  <c:v>-0.38818399999999997</c:v>
                </c:pt>
                <c:pt idx="53118">
                  <c:v>-0.36132799999999998</c:v>
                </c:pt>
                <c:pt idx="53119">
                  <c:v>-0.33447300000000002</c:v>
                </c:pt>
                <c:pt idx="53120">
                  <c:v>-0.30029299999999998</c:v>
                </c:pt>
                <c:pt idx="53121">
                  <c:v>-0.26611299999999999</c:v>
                </c:pt>
                <c:pt idx="53122">
                  <c:v>-0.246582</c:v>
                </c:pt>
                <c:pt idx="53123">
                  <c:v>-0.19531200000000001</c:v>
                </c:pt>
                <c:pt idx="53124">
                  <c:v>-0.166016</c:v>
                </c:pt>
                <c:pt idx="53125">
                  <c:v>-0.10498</c:v>
                </c:pt>
                <c:pt idx="53126">
                  <c:v>-9.5214800000000002E-2</c:v>
                </c:pt>
                <c:pt idx="53127">
                  <c:v>-6.8359400000000001E-2</c:v>
                </c:pt>
                <c:pt idx="53128">
                  <c:v>-3.6621099999999997E-2</c:v>
                </c:pt>
                <c:pt idx="53129">
                  <c:v>-1.9531199999999999E-2</c:v>
                </c:pt>
                <c:pt idx="53130">
                  <c:v>2.1972700000000001E-2</c:v>
                </c:pt>
                <c:pt idx="53131">
                  <c:v>5.8593800000000001E-2</c:v>
                </c:pt>
                <c:pt idx="53132">
                  <c:v>9.0331999999999996E-2</c:v>
                </c:pt>
                <c:pt idx="53133">
                  <c:v>0.124512</c:v>
                </c:pt>
                <c:pt idx="53134">
                  <c:v>0.148926</c:v>
                </c:pt>
                <c:pt idx="53135">
                  <c:v>0.18798799999999999</c:v>
                </c:pt>
                <c:pt idx="53136">
                  <c:v>0.234375</c:v>
                </c:pt>
                <c:pt idx="53137">
                  <c:v>0.25878899999999999</c:v>
                </c:pt>
                <c:pt idx="53138">
                  <c:v>0.27832000000000001</c:v>
                </c:pt>
                <c:pt idx="53139">
                  <c:v>0.322266</c:v>
                </c:pt>
                <c:pt idx="53140">
                  <c:v>0.34912100000000001</c:v>
                </c:pt>
                <c:pt idx="53141">
                  <c:v>0.40283200000000002</c:v>
                </c:pt>
                <c:pt idx="53142">
                  <c:v>0.43701200000000001</c:v>
                </c:pt>
                <c:pt idx="53143">
                  <c:v>0.461426</c:v>
                </c:pt>
                <c:pt idx="53144">
                  <c:v>0.458984</c:v>
                </c:pt>
                <c:pt idx="53145">
                  <c:v>0.51025399999999999</c:v>
                </c:pt>
                <c:pt idx="53146">
                  <c:v>0.52978499999999995</c:v>
                </c:pt>
                <c:pt idx="53147">
                  <c:v>0.56396500000000005</c:v>
                </c:pt>
                <c:pt idx="53148">
                  <c:v>0.58837899999999999</c:v>
                </c:pt>
                <c:pt idx="53149">
                  <c:v>0.62011700000000003</c:v>
                </c:pt>
                <c:pt idx="53150">
                  <c:v>0.65429700000000002</c:v>
                </c:pt>
                <c:pt idx="53151">
                  <c:v>0.67382799999999998</c:v>
                </c:pt>
                <c:pt idx="53152">
                  <c:v>0.69824200000000003</c:v>
                </c:pt>
                <c:pt idx="53153">
                  <c:v>0.73486300000000004</c:v>
                </c:pt>
                <c:pt idx="53154">
                  <c:v>0.74462899999999999</c:v>
                </c:pt>
                <c:pt idx="53155">
                  <c:v>0.773926</c:v>
                </c:pt>
                <c:pt idx="53156">
                  <c:v>0.79345699999999997</c:v>
                </c:pt>
                <c:pt idx="53157">
                  <c:v>0.80078099999999997</c:v>
                </c:pt>
                <c:pt idx="53158">
                  <c:v>0.83252000000000004</c:v>
                </c:pt>
                <c:pt idx="53159">
                  <c:v>0.852051</c:v>
                </c:pt>
                <c:pt idx="53160">
                  <c:v>0.87402299999999999</c:v>
                </c:pt>
                <c:pt idx="53161">
                  <c:v>0.88867200000000002</c:v>
                </c:pt>
                <c:pt idx="53162">
                  <c:v>0.90087899999999999</c:v>
                </c:pt>
                <c:pt idx="53163">
                  <c:v>0.930176</c:v>
                </c:pt>
                <c:pt idx="53164">
                  <c:v>0.94970699999999997</c:v>
                </c:pt>
                <c:pt idx="53165">
                  <c:v>0.94726600000000005</c:v>
                </c:pt>
                <c:pt idx="53166">
                  <c:v>0.94238299999999997</c:v>
                </c:pt>
                <c:pt idx="53167">
                  <c:v>0.97656200000000004</c:v>
                </c:pt>
                <c:pt idx="53168">
                  <c:v>0.97412100000000001</c:v>
                </c:pt>
                <c:pt idx="53169">
                  <c:v>1.00342</c:v>
                </c:pt>
                <c:pt idx="53170">
                  <c:v>1.02295</c:v>
                </c:pt>
                <c:pt idx="53171">
                  <c:v>1.01562</c:v>
                </c:pt>
                <c:pt idx="53172">
                  <c:v>1.03271</c:v>
                </c:pt>
                <c:pt idx="53173">
                  <c:v>1.0376000000000001</c:v>
                </c:pt>
                <c:pt idx="53174">
                  <c:v>1.0424800000000001</c:v>
                </c:pt>
                <c:pt idx="53175">
                  <c:v>1.0522499999999999</c:v>
                </c:pt>
                <c:pt idx="53176">
                  <c:v>1.0473600000000001</c:v>
                </c:pt>
                <c:pt idx="53177">
                  <c:v>1.0473600000000001</c:v>
                </c:pt>
                <c:pt idx="53178">
                  <c:v>1.0400400000000001</c:v>
                </c:pt>
                <c:pt idx="53179">
                  <c:v>1.0571299999999999</c:v>
                </c:pt>
                <c:pt idx="53180">
                  <c:v>1.0424800000000001</c:v>
                </c:pt>
                <c:pt idx="53181">
                  <c:v>1.0449200000000001</c:v>
                </c:pt>
                <c:pt idx="53182">
                  <c:v>1.0376000000000001</c:v>
                </c:pt>
                <c:pt idx="53183">
                  <c:v>1.0498000000000001</c:v>
                </c:pt>
                <c:pt idx="53184">
                  <c:v>1.02783</c:v>
                </c:pt>
                <c:pt idx="53185">
                  <c:v>1.03027</c:v>
                </c:pt>
                <c:pt idx="53186">
                  <c:v>1.01807</c:v>
                </c:pt>
                <c:pt idx="53187">
                  <c:v>1.00342</c:v>
                </c:pt>
                <c:pt idx="53188">
                  <c:v>0.99853499999999995</c:v>
                </c:pt>
                <c:pt idx="53189">
                  <c:v>0.99121099999999995</c:v>
                </c:pt>
                <c:pt idx="53190">
                  <c:v>0.96435499999999996</c:v>
                </c:pt>
                <c:pt idx="53191">
                  <c:v>0.95703099999999997</c:v>
                </c:pt>
                <c:pt idx="53192">
                  <c:v>0.94726600000000005</c:v>
                </c:pt>
                <c:pt idx="53193">
                  <c:v>0.93994100000000003</c:v>
                </c:pt>
                <c:pt idx="53194">
                  <c:v>0.90820299999999998</c:v>
                </c:pt>
                <c:pt idx="53195">
                  <c:v>0.90332000000000001</c:v>
                </c:pt>
                <c:pt idx="53196">
                  <c:v>0.91064500000000004</c:v>
                </c:pt>
                <c:pt idx="53197">
                  <c:v>0.86914100000000005</c:v>
                </c:pt>
                <c:pt idx="53198">
                  <c:v>0.82519500000000001</c:v>
                </c:pt>
                <c:pt idx="53199">
                  <c:v>0.82519500000000001</c:v>
                </c:pt>
                <c:pt idx="53200">
                  <c:v>0.79834000000000005</c:v>
                </c:pt>
                <c:pt idx="53201">
                  <c:v>0.78369100000000003</c:v>
                </c:pt>
                <c:pt idx="53202">
                  <c:v>0.76415999999999995</c:v>
                </c:pt>
                <c:pt idx="53203">
                  <c:v>0.72997999999999996</c:v>
                </c:pt>
                <c:pt idx="53204">
                  <c:v>0.703125</c:v>
                </c:pt>
                <c:pt idx="53205">
                  <c:v>0.68359400000000003</c:v>
                </c:pt>
                <c:pt idx="53206">
                  <c:v>0.66406200000000004</c:v>
                </c:pt>
                <c:pt idx="53207">
                  <c:v>0.64209000000000005</c:v>
                </c:pt>
                <c:pt idx="53208">
                  <c:v>0.617676</c:v>
                </c:pt>
                <c:pt idx="53209">
                  <c:v>0.57861300000000004</c:v>
                </c:pt>
                <c:pt idx="53210">
                  <c:v>0.57128900000000005</c:v>
                </c:pt>
                <c:pt idx="53211">
                  <c:v>0.52490199999999998</c:v>
                </c:pt>
                <c:pt idx="53212">
                  <c:v>0.49804700000000002</c:v>
                </c:pt>
                <c:pt idx="53213">
                  <c:v>0.47119100000000003</c:v>
                </c:pt>
                <c:pt idx="53214">
                  <c:v>0.43701200000000001</c:v>
                </c:pt>
                <c:pt idx="53215">
                  <c:v>0.40527299999999999</c:v>
                </c:pt>
                <c:pt idx="53216">
                  <c:v>0.38574199999999997</c:v>
                </c:pt>
                <c:pt idx="53217">
                  <c:v>0.35888700000000001</c:v>
                </c:pt>
                <c:pt idx="53218">
                  <c:v>0.32714799999999999</c:v>
                </c:pt>
                <c:pt idx="53219">
                  <c:v>0.29052699999999998</c:v>
                </c:pt>
                <c:pt idx="53220">
                  <c:v>0.239258</c:v>
                </c:pt>
                <c:pt idx="53221">
                  <c:v>0.21972700000000001</c:v>
                </c:pt>
                <c:pt idx="53222">
                  <c:v>0.19531200000000001</c:v>
                </c:pt>
                <c:pt idx="53223">
                  <c:v>0.15625</c:v>
                </c:pt>
                <c:pt idx="53224">
                  <c:v>0.14160200000000001</c:v>
                </c:pt>
                <c:pt idx="53225">
                  <c:v>9.0331999999999996E-2</c:v>
                </c:pt>
                <c:pt idx="53226">
                  <c:v>6.3476599999999994E-2</c:v>
                </c:pt>
                <c:pt idx="53227">
                  <c:v>5.1269500000000003E-2</c:v>
                </c:pt>
                <c:pt idx="53228">
                  <c:v>0</c:v>
                </c:pt>
                <c:pt idx="53229">
                  <c:v>-2.9296900000000001E-2</c:v>
                </c:pt>
                <c:pt idx="53230">
                  <c:v>-6.1035199999999998E-2</c:v>
                </c:pt>
                <c:pt idx="53231">
                  <c:v>-9.2773400000000006E-2</c:v>
                </c:pt>
                <c:pt idx="53232">
                  <c:v>-0.12695300000000001</c:v>
                </c:pt>
                <c:pt idx="53233">
                  <c:v>-0.168457</c:v>
                </c:pt>
                <c:pt idx="53234">
                  <c:v>-0.19775400000000001</c:v>
                </c:pt>
                <c:pt idx="53235">
                  <c:v>-0.222168</c:v>
                </c:pt>
                <c:pt idx="53236">
                  <c:v>-0.25390600000000002</c:v>
                </c:pt>
                <c:pt idx="53237">
                  <c:v>-0.32714799999999999</c:v>
                </c:pt>
                <c:pt idx="53238">
                  <c:v>-0.31494100000000003</c:v>
                </c:pt>
                <c:pt idx="53239">
                  <c:v>-0.35644500000000001</c:v>
                </c:pt>
                <c:pt idx="53240">
                  <c:v>-0.37841799999999998</c:v>
                </c:pt>
                <c:pt idx="53241">
                  <c:v>-0.41503899999999999</c:v>
                </c:pt>
                <c:pt idx="53242">
                  <c:v>-0.44189499999999998</c:v>
                </c:pt>
                <c:pt idx="53243">
                  <c:v>-0.478516</c:v>
                </c:pt>
                <c:pt idx="53244">
                  <c:v>-0.49316399999999999</c:v>
                </c:pt>
                <c:pt idx="53245">
                  <c:v>-0.52490199999999998</c:v>
                </c:pt>
                <c:pt idx="53246">
                  <c:v>-0.56884800000000002</c:v>
                </c:pt>
                <c:pt idx="53247">
                  <c:v>-0.58105499999999999</c:v>
                </c:pt>
                <c:pt idx="53248">
                  <c:v>-0.617676</c:v>
                </c:pt>
                <c:pt idx="53249">
                  <c:v>-0.632324</c:v>
                </c:pt>
                <c:pt idx="53250">
                  <c:v>-0.65185499999999996</c:v>
                </c:pt>
                <c:pt idx="53251">
                  <c:v>-0.68603499999999995</c:v>
                </c:pt>
                <c:pt idx="53252">
                  <c:v>-0.68359400000000003</c:v>
                </c:pt>
                <c:pt idx="53253">
                  <c:v>-0.710449</c:v>
                </c:pt>
                <c:pt idx="53254">
                  <c:v>-0.74707000000000001</c:v>
                </c:pt>
                <c:pt idx="53255">
                  <c:v>-0.77636700000000003</c:v>
                </c:pt>
                <c:pt idx="53256">
                  <c:v>-0.78369100000000003</c:v>
                </c:pt>
                <c:pt idx="53257">
                  <c:v>-0.81298800000000004</c:v>
                </c:pt>
                <c:pt idx="53258">
                  <c:v>-0.80810499999999996</c:v>
                </c:pt>
                <c:pt idx="53259">
                  <c:v>-0.83740199999999998</c:v>
                </c:pt>
                <c:pt idx="53260">
                  <c:v>-0.85693399999999997</c:v>
                </c:pt>
                <c:pt idx="53261">
                  <c:v>-0.87890599999999997</c:v>
                </c:pt>
                <c:pt idx="53262">
                  <c:v>-0.89111300000000004</c:v>
                </c:pt>
                <c:pt idx="53263">
                  <c:v>-0.90332000000000001</c:v>
                </c:pt>
                <c:pt idx="53264">
                  <c:v>-0.91796900000000003</c:v>
                </c:pt>
                <c:pt idx="53265">
                  <c:v>-0.92285200000000001</c:v>
                </c:pt>
                <c:pt idx="53266">
                  <c:v>-0.93994100000000003</c:v>
                </c:pt>
                <c:pt idx="53267">
                  <c:v>-0.94970699999999997</c:v>
                </c:pt>
                <c:pt idx="53268">
                  <c:v>-0.95214799999999999</c:v>
                </c:pt>
                <c:pt idx="53269">
                  <c:v>-0.95947300000000002</c:v>
                </c:pt>
                <c:pt idx="53270">
                  <c:v>-0.96191400000000005</c:v>
                </c:pt>
                <c:pt idx="53271">
                  <c:v>-0.96923800000000004</c:v>
                </c:pt>
                <c:pt idx="53272">
                  <c:v>-0.98144500000000001</c:v>
                </c:pt>
                <c:pt idx="53273">
                  <c:v>-0.97656200000000004</c:v>
                </c:pt>
                <c:pt idx="53274">
                  <c:v>-0.97167999999999999</c:v>
                </c:pt>
                <c:pt idx="53275">
                  <c:v>-0.97900399999999999</c:v>
                </c:pt>
                <c:pt idx="53276">
                  <c:v>-0.98144500000000001</c:v>
                </c:pt>
                <c:pt idx="53277">
                  <c:v>-0.95947300000000002</c:v>
                </c:pt>
                <c:pt idx="53278">
                  <c:v>-0.96191400000000005</c:v>
                </c:pt>
                <c:pt idx="53279">
                  <c:v>-0.95214799999999999</c:v>
                </c:pt>
                <c:pt idx="53280">
                  <c:v>-0.94970699999999997</c:v>
                </c:pt>
                <c:pt idx="53281">
                  <c:v>-0.94238299999999997</c:v>
                </c:pt>
                <c:pt idx="53282">
                  <c:v>-0.94726600000000005</c:v>
                </c:pt>
                <c:pt idx="53283">
                  <c:v>-0.93261700000000003</c:v>
                </c:pt>
                <c:pt idx="53284">
                  <c:v>-0.90820299999999998</c:v>
                </c:pt>
                <c:pt idx="53285">
                  <c:v>-0.89599600000000001</c:v>
                </c:pt>
                <c:pt idx="53286">
                  <c:v>-0.88867200000000002</c:v>
                </c:pt>
                <c:pt idx="53287">
                  <c:v>-0.866699</c:v>
                </c:pt>
                <c:pt idx="53288">
                  <c:v>-0.86425799999999997</c:v>
                </c:pt>
                <c:pt idx="53289">
                  <c:v>-0.84228499999999995</c:v>
                </c:pt>
                <c:pt idx="53290">
                  <c:v>-0.83740199999999998</c:v>
                </c:pt>
                <c:pt idx="53291">
                  <c:v>-0.81054700000000002</c:v>
                </c:pt>
                <c:pt idx="53292">
                  <c:v>-0.788574</c:v>
                </c:pt>
                <c:pt idx="53293">
                  <c:v>-0.77636700000000003</c:v>
                </c:pt>
                <c:pt idx="53294">
                  <c:v>-0.75683599999999995</c:v>
                </c:pt>
                <c:pt idx="53295">
                  <c:v>-0.72753900000000005</c:v>
                </c:pt>
                <c:pt idx="53296">
                  <c:v>-0.70800799999999997</c:v>
                </c:pt>
                <c:pt idx="53297">
                  <c:v>-0.68359400000000003</c:v>
                </c:pt>
                <c:pt idx="53298">
                  <c:v>-0.66894500000000001</c:v>
                </c:pt>
                <c:pt idx="53299">
                  <c:v>-0.625</c:v>
                </c:pt>
                <c:pt idx="53300">
                  <c:v>-0.61279300000000003</c:v>
                </c:pt>
                <c:pt idx="53301">
                  <c:v>-0.59326199999999996</c:v>
                </c:pt>
                <c:pt idx="53302">
                  <c:v>-0.54443399999999997</c:v>
                </c:pt>
                <c:pt idx="53303">
                  <c:v>-0.52734400000000003</c:v>
                </c:pt>
                <c:pt idx="53304">
                  <c:v>-0.49316399999999999</c:v>
                </c:pt>
                <c:pt idx="53305">
                  <c:v>-0.46630899999999997</c:v>
                </c:pt>
                <c:pt idx="53306">
                  <c:v>-0.397949</c:v>
                </c:pt>
                <c:pt idx="53307">
                  <c:v>-0.41503899999999999</c:v>
                </c:pt>
                <c:pt idx="53308">
                  <c:v>-0.37109399999999998</c:v>
                </c:pt>
                <c:pt idx="53309">
                  <c:v>-0.33935500000000002</c:v>
                </c:pt>
                <c:pt idx="53310">
                  <c:v>-0.322266</c:v>
                </c:pt>
                <c:pt idx="53311">
                  <c:v>-0.28808600000000001</c:v>
                </c:pt>
                <c:pt idx="53312">
                  <c:v>-0.24902299999999999</c:v>
                </c:pt>
                <c:pt idx="53313">
                  <c:v>-0.234375</c:v>
                </c:pt>
                <c:pt idx="53314">
                  <c:v>-0.19042999999999999</c:v>
                </c:pt>
                <c:pt idx="53315">
                  <c:v>-0.151367</c:v>
                </c:pt>
                <c:pt idx="53316">
                  <c:v>-0.117188</c:v>
                </c:pt>
                <c:pt idx="53317">
                  <c:v>-8.5449200000000003E-2</c:v>
                </c:pt>
                <c:pt idx="53318">
                  <c:v>-5.3710899999999999E-2</c:v>
                </c:pt>
                <c:pt idx="53319">
                  <c:v>-2.6855500000000001E-2</c:v>
                </c:pt>
                <c:pt idx="53320">
                  <c:v>2.4414100000000002E-3</c:v>
                </c:pt>
                <c:pt idx="53321">
                  <c:v>3.6621099999999997E-2</c:v>
                </c:pt>
                <c:pt idx="53322">
                  <c:v>7.5683600000000004E-2</c:v>
                </c:pt>
                <c:pt idx="53323">
                  <c:v>0.10498</c:v>
                </c:pt>
                <c:pt idx="53324">
                  <c:v>0.144043</c:v>
                </c:pt>
                <c:pt idx="53325">
                  <c:v>0.158691</c:v>
                </c:pt>
                <c:pt idx="53326">
                  <c:v>0.20263700000000001</c:v>
                </c:pt>
                <c:pt idx="53327">
                  <c:v>0.236816</c:v>
                </c:pt>
                <c:pt idx="53328">
                  <c:v>0.26855499999999999</c:v>
                </c:pt>
                <c:pt idx="53329">
                  <c:v>0.302734</c:v>
                </c:pt>
                <c:pt idx="53330">
                  <c:v>0.34667999999999999</c:v>
                </c:pt>
                <c:pt idx="53331">
                  <c:v>0.34423799999999999</c:v>
                </c:pt>
                <c:pt idx="53332">
                  <c:v>0.42236299999999999</c:v>
                </c:pt>
                <c:pt idx="53333">
                  <c:v>0.41992200000000002</c:v>
                </c:pt>
                <c:pt idx="53334">
                  <c:v>0.44433600000000001</c:v>
                </c:pt>
                <c:pt idx="53335">
                  <c:v>0.49804700000000002</c:v>
                </c:pt>
                <c:pt idx="53336">
                  <c:v>0.51757799999999998</c:v>
                </c:pt>
                <c:pt idx="53337">
                  <c:v>0.53710899999999995</c:v>
                </c:pt>
                <c:pt idx="53338">
                  <c:v>0.56152299999999999</c:v>
                </c:pt>
                <c:pt idx="53339">
                  <c:v>0.59326199999999996</c:v>
                </c:pt>
                <c:pt idx="53340">
                  <c:v>0.62744100000000003</c:v>
                </c:pt>
                <c:pt idx="53341">
                  <c:v>0.65673800000000004</c:v>
                </c:pt>
                <c:pt idx="53342">
                  <c:v>0.66162100000000001</c:v>
                </c:pt>
                <c:pt idx="53343">
                  <c:v>0.71533199999999997</c:v>
                </c:pt>
                <c:pt idx="53344">
                  <c:v>0.71533199999999997</c:v>
                </c:pt>
                <c:pt idx="53345">
                  <c:v>0.76171900000000003</c:v>
                </c:pt>
                <c:pt idx="53346">
                  <c:v>0.76660200000000001</c:v>
                </c:pt>
                <c:pt idx="53347">
                  <c:v>0.80322300000000002</c:v>
                </c:pt>
                <c:pt idx="53348">
                  <c:v>0.81787100000000001</c:v>
                </c:pt>
                <c:pt idx="53349">
                  <c:v>0.852051</c:v>
                </c:pt>
                <c:pt idx="53350">
                  <c:v>0.852051</c:v>
                </c:pt>
                <c:pt idx="53351">
                  <c:v>0.86425799999999997</c:v>
                </c:pt>
                <c:pt idx="53352">
                  <c:v>0.88622999999999996</c:v>
                </c:pt>
                <c:pt idx="53353">
                  <c:v>0.90332000000000001</c:v>
                </c:pt>
                <c:pt idx="53354">
                  <c:v>0.92040999999999995</c:v>
                </c:pt>
                <c:pt idx="53355">
                  <c:v>0.94238299999999997</c:v>
                </c:pt>
                <c:pt idx="53356">
                  <c:v>0.93505899999999997</c:v>
                </c:pt>
                <c:pt idx="53357">
                  <c:v>0.96191400000000005</c:v>
                </c:pt>
                <c:pt idx="53358">
                  <c:v>0.92773399999999995</c:v>
                </c:pt>
                <c:pt idx="53359">
                  <c:v>0.98632799999999998</c:v>
                </c:pt>
                <c:pt idx="53360">
                  <c:v>1.01318</c:v>
                </c:pt>
                <c:pt idx="53361">
                  <c:v>0.99853499999999995</c:v>
                </c:pt>
                <c:pt idx="53362">
                  <c:v>1.01807</c:v>
                </c:pt>
                <c:pt idx="53363">
                  <c:v>1.01807</c:v>
                </c:pt>
                <c:pt idx="53364">
                  <c:v>1.01807</c:v>
                </c:pt>
                <c:pt idx="53365">
                  <c:v>1.0400400000000001</c:v>
                </c:pt>
                <c:pt idx="53366">
                  <c:v>1.03027</c:v>
                </c:pt>
                <c:pt idx="53367">
                  <c:v>1.02539</c:v>
                </c:pt>
                <c:pt idx="53368">
                  <c:v>1.0351600000000001</c:v>
                </c:pt>
                <c:pt idx="53369">
                  <c:v>1.03271</c:v>
                </c:pt>
                <c:pt idx="53370">
                  <c:v>1.0400400000000001</c:v>
                </c:pt>
                <c:pt idx="53371">
                  <c:v>1.03027</c:v>
                </c:pt>
                <c:pt idx="53372">
                  <c:v>1.0400400000000001</c:v>
                </c:pt>
                <c:pt idx="53373">
                  <c:v>1.02783</c:v>
                </c:pt>
                <c:pt idx="53374">
                  <c:v>1.02295</c:v>
                </c:pt>
                <c:pt idx="53375">
                  <c:v>1.02051</c:v>
                </c:pt>
                <c:pt idx="53376">
                  <c:v>1.01318</c:v>
                </c:pt>
                <c:pt idx="53377">
                  <c:v>0.99609400000000003</c:v>
                </c:pt>
                <c:pt idx="53378">
                  <c:v>0.99609400000000003</c:v>
                </c:pt>
                <c:pt idx="53379">
                  <c:v>0.97656200000000004</c:v>
                </c:pt>
                <c:pt idx="53380">
                  <c:v>0.96435499999999996</c:v>
                </c:pt>
                <c:pt idx="53381">
                  <c:v>0.96435499999999996</c:v>
                </c:pt>
                <c:pt idx="53382">
                  <c:v>0.944824</c:v>
                </c:pt>
                <c:pt idx="53383">
                  <c:v>0.93505899999999997</c:v>
                </c:pt>
                <c:pt idx="53384">
                  <c:v>0.90087899999999999</c:v>
                </c:pt>
                <c:pt idx="53385">
                  <c:v>0.91064500000000004</c:v>
                </c:pt>
                <c:pt idx="53386">
                  <c:v>0.87402299999999999</c:v>
                </c:pt>
                <c:pt idx="53387">
                  <c:v>0.86425799999999997</c:v>
                </c:pt>
                <c:pt idx="53388">
                  <c:v>0.84716800000000003</c:v>
                </c:pt>
                <c:pt idx="53389">
                  <c:v>0.83984400000000003</c:v>
                </c:pt>
                <c:pt idx="53390">
                  <c:v>0.80078099999999997</c:v>
                </c:pt>
                <c:pt idx="53391">
                  <c:v>0.76904300000000003</c:v>
                </c:pt>
                <c:pt idx="53392">
                  <c:v>0.76904300000000003</c:v>
                </c:pt>
                <c:pt idx="53393">
                  <c:v>0.75439500000000004</c:v>
                </c:pt>
                <c:pt idx="53394">
                  <c:v>0.72021500000000005</c:v>
                </c:pt>
                <c:pt idx="53395">
                  <c:v>0.71289100000000005</c:v>
                </c:pt>
                <c:pt idx="53396">
                  <c:v>0.67382799999999998</c:v>
                </c:pt>
                <c:pt idx="53397">
                  <c:v>0.63964799999999999</c:v>
                </c:pt>
                <c:pt idx="53398">
                  <c:v>0.62255899999999997</c:v>
                </c:pt>
                <c:pt idx="53399">
                  <c:v>0.60546900000000003</c:v>
                </c:pt>
                <c:pt idx="53400">
                  <c:v>0.55664100000000005</c:v>
                </c:pt>
                <c:pt idx="53401">
                  <c:v>0.55908199999999997</c:v>
                </c:pt>
                <c:pt idx="53402">
                  <c:v>0.52246099999999995</c:v>
                </c:pt>
                <c:pt idx="53403">
                  <c:v>0.48095700000000002</c:v>
                </c:pt>
                <c:pt idx="53404">
                  <c:v>0.44677699999999998</c:v>
                </c:pt>
                <c:pt idx="53405">
                  <c:v>0.42724600000000001</c:v>
                </c:pt>
                <c:pt idx="53406">
                  <c:v>0.397949</c:v>
                </c:pt>
                <c:pt idx="53407">
                  <c:v>0.34667999999999999</c:v>
                </c:pt>
                <c:pt idx="53408">
                  <c:v>0.34423799999999999</c:v>
                </c:pt>
                <c:pt idx="53409">
                  <c:v>0.31738300000000003</c:v>
                </c:pt>
                <c:pt idx="53410">
                  <c:v>0.26855499999999999</c:v>
                </c:pt>
                <c:pt idx="53411">
                  <c:v>0.239258</c:v>
                </c:pt>
                <c:pt idx="53412">
                  <c:v>0.222168</c:v>
                </c:pt>
                <c:pt idx="53413">
                  <c:v>0.18798799999999999</c:v>
                </c:pt>
                <c:pt idx="53414">
                  <c:v>0.17089799999999999</c:v>
                </c:pt>
                <c:pt idx="53415">
                  <c:v>0.13671900000000001</c:v>
                </c:pt>
                <c:pt idx="53416">
                  <c:v>8.7890599999999999E-2</c:v>
                </c:pt>
                <c:pt idx="53417">
                  <c:v>4.8828099999999999E-2</c:v>
                </c:pt>
                <c:pt idx="53418">
                  <c:v>2.9296900000000001E-2</c:v>
                </c:pt>
                <c:pt idx="53419">
                  <c:v>0</c:v>
                </c:pt>
                <c:pt idx="53420">
                  <c:v>-3.41797E-2</c:v>
                </c:pt>
                <c:pt idx="53421">
                  <c:v>-6.3476599999999994E-2</c:v>
                </c:pt>
                <c:pt idx="53422">
                  <c:v>-9.5214800000000002E-2</c:v>
                </c:pt>
                <c:pt idx="53423">
                  <c:v>-0.12939500000000001</c:v>
                </c:pt>
                <c:pt idx="53424">
                  <c:v>-0.163574</c:v>
                </c:pt>
                <c:pt idx="53425">
                  <c:v>-0.18554699999999999</c:v>
                </c:pt>
                <c:pt idx="53426">
                  <c:v>-0.239258</c:v>
                </c:pt>
                <c:pt idx="53427">
                  <c:v>-0.19287099999999999</c:v>
                </c:pt>
                <c:pt idx="53428">
                  <c:v>-0.28808600000000001</c:v>
                </c:pt>
                <c:pt idx="53429">
                  <c:v>-0.33203100000000002</c:v>
                </c:pt>
                <c:pt idx="53430">
                  <c:v>-0.34667999999999999</c:v>
                </c:pt>
                <c:pt idx="53431">
                  <c:v>-0.383301</c:v>
                </c:pt>
                <c:pt idx="53432">
                  <c:v>-0.41503899999999999</c:v>
                </c:pt>
                <c:pt idx="53433">
                  <c:v>-0.44921899999999998</c:v>
                </c:pt>
                <c:pt idx="53434">
                  <c:v>-0.47363300000000003</c:v>
                </c:pt>
                <c:pt idx="53435">
                  <c:v>-0.49804700000000002</c:v>
                </c:pt>
                <c:pt idx="53436">
                  <c:v>-0.539551</c:v>
                </c:pt>
                <c:pt idx="53437">
                  <c:v>-0.554199</c:v>
                </c:pt>
                <c:pt idx="53438">
                  <c:v>-0.58349600000000001</c:v>
                </c:pt>
                <c:pt idx="53439">
                  <c:v>-0.60302699999999998</c:v>
                </c:pt>
                <c:pt idx="53440">
                  <c:v>-0.62011700000000003</c:v>
                </c:pt>
                <c:pt idx="53441">
                  <c:v>-0.64941400000000005</c:v>
                </c:pt>
                <c:pt idx="53442">
                  <c:v>-0.66162100000000001</c:v>
                </c:pt>
                <c:pt idx="53443">
                  <c:v>-0.69335899999999995</c:v>
                </c:pt>
                <c:pt idx="53444">
                  <c:v>-0.72265599999999997</c:v>
                </c:pt>
                <c:pt idx="53445">
                  <c:v>-0.74462899999999999</c:v>
                </c:pt>
                <c:pt idx="53446">
                  <c:v>-0.76171900000000003</c:v>
                </c:pt>
                <c:pt idx="53447">
                  <c:v>-0.78125</c:v>
                </c:pt>
                <c:pt idx="53448">
                  <c:v>-0.79589799999999999</c:v>
                </c:pt>
                <c:pt idx="53449">
                  <c:v>-0.81054700000000002</c:v>
                </c:pt>
                <c:pt idx="53450">
                  <c:v>-0.82031200000000004</c:v>
                </c:pt>
                <c:pt idx="53451">
                  <c:v>-0.866699</c:v>
                </c:pt>
                <c:pt idx="53452">
                  <c:v>-0.87402299999999999</c:v>
                </c:pt>
                <c:pt idx="53453">
                  <c:v>-0.89599600000000001</c:v>
                </c:pt>
                <c:pt idx="53454">
                  <c:v>-0.89599600000000001</c:v>
                </c:pt>
                <c:pt idx="53455">
                  <c:v>-0.88622999999999996</c:v>
                </c:pt>
                <c:pt idx="53456">
                  <c:v>-0.92040999999999995</c:v>
                </c:pt>
                <c:pt idx="53457">
                  <c:v>-0.93261700000000003</c:v>
                </c:pt>
                <c:pt idx="53458">
                  <c:v>-0.94238299999999997</c:v>
                </c:pt>
                <c:pt idx="53459">
                  <c:v>-0.94238299999999997</c:v>
                </c:pt>
                <c:pt idx="53460">
                  <c:v>-0.94726600000000005</c:v>
                </c:pt>
                <c:pt idx="53461">
                  <c:v>-0.94970699999999997</c:v>
                </c:pt>
                <c:pt idx="53462">
                  <c:v>-0.95459000000000005</c:v>
                </c:pt>
                <c:pt idx="53463">
                  <c:v>-0.95947300000000002</c:v>
                </c:pt>
                <c:pt idx="53464">
                  <c:v>-0.95214799999999999</c:v>
                </c:pt>
                <c:pt idx="53465">
                  <c:v>-0.96679700000000002</c:v>
                </c:pt>
                <c:pt idx="53466">
                  <c:v>-1.01562</c:v>
                </c:pt>
                <c:pt idx="53467">
                  <c:v>-0.95703099999999997</c:v>
                </c:pt>
                <c:pt idx="53468">
                  <c:v>-0.96435499999999996</c:v>
                </c:pt>
                <c:pt idx="53469">
                  <c:v>-0.93994100000000003</c:v>
                </c:pt>
                <c:pt idx="53470">
                  <c:v>-0.944824</c:v>
                </c:pt>
                <c:pt idx="53471">
                  <c:v>-0.9375</c:v>
                </c:pt>
                <c:pt idx="53472">
                  <c:v>-0.93505899999999997</c:v>
                </c:pt>
                <c:pt idx="53473">
                  <c:v>-0.92285200000000001</c:v>
                </c:pt>
                <c:pt idx="53474">
                  <c:v>-0.91552699999999998</c:v>
                </c:pt>
                <c:pt idx="53475">
                  <c:v>-0.89599600000000001</c:v>
                </c:pt>
                <c:pt idx="53476">
                  <c:v>-0.89355499999999999</c:v>
                </c:pt>
                <c:pt idx="53477">
                  <c:v>-0.87402299999999999</c:v>
                </c:pt>
                <c:pt idx="53478">
                  <c:v>-0.88134800000000002</c:v>
                </c:pt>
                <c:pt idx="53479">
                  <c:v>-0.852051</c:v>
                </c:pt>
                <c:pt idx="53480">
                  <c:v>-0.84228499999999995</c:v>
                </c:pt>
                <c:pt idx="53481">
                  <c:v>-0.82275399999999999</c:v>
                </c:pt>
                <c:pt idx="53482">
                  <c:v>-0.80078099999999997</c:v>
                </c:pt>
                <c:pt idx="53483">
                  <c:v>-0.78125</c:v>
                </c:pt>
                <c:pt idx="53484">
                  <c:v>-0.77148399999999995</c:v>
                </c:pt>
                <c:pt idx="53485">
                  <c:v>-0.73730499999999999</c:v>
                </c:pt>
                <c:pt idx="53486">
                  <c:v>-0.72509800000000002</c:v>
                </c:pt>
                <c:pt idx="53487">
                  <c:v>-0.70068399999999997</c:v>
                </c:pt>
                <c:pt idx="53488">
                  <c:v>-0.66162100000000001</c:v>
                </c:pt>
                <c:pt idx="53489">
                  <c:v>-0.64941400000000005</c:v>
                </c:pt>
                <c:pt idx="53490">
                  <c:v>-0.62255899999999997</c:v>
                </c:pt>
                <c:pt idx="53491">
                  <c:v>-0.59082000000000001</c:v>
                </c:pt>
                <c:pt idx="53492">
                  <c:v>-0.57617200000000002</c:v>
                </c:pt>
                <c:pt idx="53493">
                  <c:v>-0.56396500000000005</c:v>
                </c:pt>
                <c:pt idx="53494">
                  <c:v>-0.51513699999999996</c:v>
                </c:pt>
                <c:pt idx="53495">
                  <c:v>-0.49804700000000002</c:v>
                </c:pt>
                <c:pt idx="53496">
                  <c:v>-0.49560500000000002</c:v>
                </c:pt>
                <c:pt idx="53497">
                  <c:v>-0.41992200000000002</c:v>
                </c:pt>
                <c:pt idx="53498">
                  <c:v>-0.397949</c:v>
                </c:pt>
                <c:pt idx="53499">
                  <c:v>-0.36865199999999998</c:v>
                </c:pt>
                <c:pt idx="53500">
                  <c:v>-0.34667999999999999</c:v>
                </c:pt>
                <c:pt idx="53501">
                  <c:v>-0.31738300000000003</c:v>
                </c:pt>
                <c:pt idx="53502">
                  <c:v>-0.28320299999999998</c:v>
                </c:pt>
                <c:pt idx="53503">
                  <c:v>-0.244141</c:v>
                </c:pt>
                <c:pt idx="53504">
                  <c:v>-0.21972700000000001</c:v>
                </c:pt>
                <c:pt idx="53505">
                  <c:v>-0.18066399999999999</c:v>
                </c:pt>
                <c:pt idx="53506">
                  <c:v>-0.158691</c:v>
                </c:pt>
                <c:pt idx="53507">
                  <c:v>-9.5214800000000002E-2</c:v>
                </c:pt>
                <c:pt idx="53508">
                  <c:v>-8.0566399999999996E-2</c:v>
                </c:pt>
                <c:pt idx="53509">
                  <c:v>-3.1738299999999997E-2</c:v>
                </c:pt>
                <c:pt idx="53510">
                  <c:v>-2.9296900000000001E-2</c:v>
                </c:pt>
                <c:pt idx="53511">
                  <c:v>-4.8828099999999996E-3</c:v>
                </c:pt>
                <c:pt idx="53512">
                  <c:v>2.9296900000000001E-2</c:v>
                </c:pt>
                <c:pt idx="53513">
                  <c:v>7.5683600000000004E-2</c:v>
                </c:pt>
                <c:pt idx="53514">
                  <c:v>9.5214800000000002E-2</c:v>
                </c:pt>
                <c:pt idx="53515">
                  <c:v>0.146484</c:v>
                </c:pt>
                <c:pt idx="53516">
                  <c:v>0.163574</c:v>
                </c:pt>
                <c:pt idx="53517">
                  <c:v>0.19775400000000001</c:v>
                </c:pt>
                <c:pt idx="53518">
                  <c:v>0.239258</c:v>
                </c:pt>
                <c:pt idx="53519">
                  <c:v>0.26367200000000002</c:v>
                </c:pt>
                <c:pt idx="53520">
                  <c:v>0.302734</c:v>
                </c:pt>
                <c:pt idx="53521">
                  <c:v>0.33691399999999999</c:v>
                </c:pt>
                <c:pt idx="53522">
                  <c:v>0.37841799999999998</c:v>
                </c:pt>
                <c:pt idx="53523">
                  <c:v>0.39550800000000003</c:v>
                </c:pt>
                <c:pt idx="53524">
                  <c:v>0.41748000000000002</c:v>
                </c:pt>
                <c:pt idx="53525">
                  <c:v>0.44921899999999998</c:v>
                </c:pt>
                <c:pt idx="53526">
                  <c:v>0.48339799999999999</c:v>
                </c:pt>
                <c:pt idx="53527">
                  <c:v>0.50292999999999999</c:v>
                </c:pt>
                <c:pt idx="53528">
                  <c:v>0.52978499999999995</c:v>
                </c:pt>
                <c:pt idx="53529">
                  <c:v>0.57617200000000002</c:v>
                </c:pt>
                <c:pt idx="53530">
                  <c:v>0.58349600000000001</c:v>
                </c:pt>
                <c:pt idx="53531">
                  <c:v>0.63476600000000005</c:v>
                </c:pt>
                <c:pt idx="53532">
                  <c:v>0.63964799999999999</c:v>
                </c:pt>
                <c:pt idx="53533">
                  <c:v>0.67382799999999998</c:v>
                </c:pt>
                <c:pt idx="53534">
                  <c:v>0.70800799999999997</c:v>
                </c:pt>
                <c:pt idx="53535">
                  <c:v>0.76904300000000003</c:v>
                </c:pt>
                <c:pt idx="53536">
                  <c:v>0.75195299999999998</c:v>
                </c:pt>
                <c:pt idx="53537">
                  <c:v>0.788574</c:v>
                </c:pt>
                <c:pt idx="53538">
                  <c:v>0.788574</c:v>
                </c:pt>
                <c:pt idx="53539">
                  <c:v>0.80810499999999996</c:v>
                </c:pt>
                <c:pt idx="53540">
                  <c:v>0.83496099999999995</c:v>
                </c:pt>
                <c:pt idx="53541">
                  <c:v>0.852051</c:v>
                </c:pt>
                <c:pt idx="53542">
                  <c:v>0.87890599999999997</c:v>
                </c:pt>
                <c:pt idx="53543">
                  <c:v>0.89355499999999999</c:v>
                </c:pt>
                <c:pt idx="53544">
                  <c:v>0.89599600000000001</c:v>
                </c:pt>
                <c:pt idx="53545">
                  <c:v>0.92773399999999995</c:v>
                </c:pt>
                <c:pt idx="53546">
                  <c:v>0.93505899999999997</c:v>
                </c:pt>
                <c:pt idx="53547">
                  <c:v>0.95703099999999997</c:v>
                </c:pt>
                <c:pt idx="53548">
                  <c:v>0.9375</c:v>
                </c:pt>
                <c:pt idx="53549">
                  <c:v>0.99365199999999998</c:v>
                </c:pt>
                <c:pt idx="53550">
                  <c:v>0.97412100000000001</c:v>
                </c:pt>
                <c:pt idx="53551">
                  <c:v>1.01074</c:v>
                </c:pt>
                <c:pt idx="53552">
                  <c:v>1.00098</c:v>
                </c:pt>
                <c:pt idx="53553">
                  <c:v>1.01074</c:v>
                </c:pt>
                <c:pt idx="53554">
                  <c:v>1.0351600000000001</c:v>
                </c:pt>
                <c:pt idx="53555">
                  <c:v>1.02295</c:v>
                </c:pt>
                <c:pt idx="53556">
                  <c:v>1.03027</c:v>
                </c:pt>
                <c:pt idx="53557">
                  <c:v>1.0546899999999999</c:v>
                </c:pt>
                <c:pt idx="53558">
                  <c:v>1.0449200000000001</c:v>
                </c:pt>
                <c:pt idx="53559">
                  <c:v>1.0473600000000001</c:v>
                </c:pt>
                <c:pt idx="53560">
                  <c:v>1.0498000000000001</c:v>
                </c:pt>
                <c:pt idx="53561">
                  <c:v>1.0424800000000001</c:v>
                </c:pt>
                <c:pt idx="53562">
                  <c:v>1.0498000000000001</c:v>
                </c:pt>
                <c:pt idx="53563">
                  <c:v>1.0351600000000001</c:v>
                </c:pt>
                <c:pt idx="53564">
                  <c:v>1.0449200000000001</c:v>
                </c:pt>
                <c:pt idx="53565">
                  <c:v>1.0351600000000001</c:v>
                </c:pt>
                <c:pt idx="53566">
                  <c:v>1.0083</c:v>
                </c:pt>
                <c:pt idx="53567">
                  <c:v>1.02051</c:v>
                </c:pt>
                <c:pt idx="53568">
                  <c:v>1.00342</c:v>
                </c:pt>
                <c:pt idx="53569">
                  <c:v>1.00098</c:v>
                </c:pt>
                <c:pt idx="53570">
                  <c:v>0.99121099999999995</c:v>
                </c:pt>
                <c:pt idx="53571">
                  <c:v>0.97656200000000004</c:v>
                </c:pt>
                <c:pt idx="53572">
                  <c:v>0.96435499999999996</c:v>
                </c:pt>
                <c:pt idx="53573">
                  <c:v>0.96435499999999996</c:v>
                </c:pt>
                <c:pt idx="53574">
                  <c:v>0.944824</c:v>
                </c:pt>
                <c:pt idx="53575">
                  <c:v>0.91552699999999998</c:v>
                </c:pt>
                <c:pt idx="53576">
                  <c:v>0.92040999999999995</c:v>
                </c:pt>
                <c:pt idx="53577">
                  <c:v>0.88378900000000005</c:v>
                </c:pt>
                <c:pt idx="53578">
                  <c:v>0.87402299999999999</c:v>
                </c:pt>
                <c:pt idx="53579">
                  <c:v>0.859375</c:v>
                </c:pt>
                <c:pt idx="53580">
                  <c:v>0.84716800000000003</c:v>
                </c:pt>
                <c:pt idx="53581">
                  <c:v>0.83252000000000004</c:v>
                </c:pt>
                <c:pt idx="53582">
                  <c:v>0.80322300000000002</c:v>
                </c:pt>
                <c:pt idx="53583">
                  <c:v>0.78125</c:v>
                </c:pt>
                <c:pt idx="53584">
                  <c:v>0.75683599999999995</c:v>
                </c:pt>
                <c:pt idx="53585">
                  <c:v>0.74218799999999996</c:v>
                </c:pt>
                <c:pt idx="53586">
                  <c:v>0.70800799999999997</c:v>
                </c:pt>
                <c:pt idx="53587">
                  <c:v>0.695801</c:v>
                </c:pt>
                <c:pt idx="53588">
                  <c:v>0.65429700000000002</c:v>
                </c:pt>
                <c:pt idx="53589">
                  <c:v>0.64941400000000005</c:v>
                </c:pt>
                <c:pt idx="53590">
                  <c:v>0.60546900000000003</c:v>
                </c:pt>
                <c:pt idx="53591">
                  <c:v>0.59082000000000001</c:v>
                </c:pt>
                <c:pt idx="53592">
                  <c:v>0.55175799999999997</c:v>
                </c:pt>
                <c:pt idx="53593">
                  <c:v>0.52734400000000003</c:v>
                </c:pt>
                <c:pt idx="53594">
                  <c:v>0.49804700000000002</c:v>
                </c:pt>
                <c:pt idx="53595">
                  <c:v>0.476074</c:v>
                </c:pt>
                <c:pt idx="53596">
                  <c:v>0.43701200000000001</c:v>
                </c:pt>
                <c:pt idx="53597">
                  <c:v>0.40527299999999999</c:v>
                </c:pt>
                <c:pt idx="53598">
                  <c:v>0.383301</c:v>
                </c:pt>
                <c:pt idx="53599">
                  <c:v>0.35156199999999999</c:v>
                </c:pt>
                <c:pt idx="53600">
                  <c:v>0.322266</c:v>
                </c:pt>
                <c:pt idx="53601">
                  <c:v>0.28320299999999998</c:v>
                </c:pt>
                <c:pt idx="53602">
                  <c:v>0.25878899999999999</c:v>
                </c:pt>
                <c:pt idx="53603">
                  <c:v>0.234375</c:v>
                </c:pt>
                <c:pt idx="53604">
                  <c:v>0.20263700000000001</c:v>
                </c:pt>
                <c:pt idx="53605">
                  <c:v>0.163574</c:v>
                </c:pt>
                <c:pt idx="53606">
                  <c:v>0.124512</c:v>
                </c:pt>
                <c:pt idx="53607">
                  <c:v>0.10253900000000001</c:v>
                </c:pt>
                <c:pt idx="53608">
                  <c:v>6.1035199999999998E-2</c:v>
                </c:pt>
                <c:pt idx="53609">
                  <c:v>2.1972700000000001E-2</c:v>
                </c:pt>
                <c:pt idx="53610">
                  <c:v>7.3242200000000002E-3</c:v>
                </c:pt>
                <c:pt idx="53611">
                  <c:v>-3.41797E-2</c:v>
                </c:pt>
                <c:pt idx="53612">
                  <c:v>-6.5918000000000004E-2</c:v>
                </c:pt>
                <c:pt idx="53613">
                  <c:v>-0.107422</c:v>
                </c:pt>
                <c:pt idx="53614">
                  <c:v>-0.13427700000000001</c:v>
                </c:pt>
                <c:pt idx="53615">
                  <c:v>-0.151367</c:v>
                </c:pt>
                <c:pt idx="53616">
                  <c:v>-0.20996100000000001</c:v>
                </c:pt>
                <c:pt idx="53617">
                  <c:v>-0.112305</c:v>
                </c:pt>
                <c:pt idx="53618">
                  <c:v>-0.26611299999999999</c:v>
                </c:pt>
                <c:pt idx="53619">
                  <c:v>-0.31494100000000003</c:v>
                </c:pt>
                <c:pt idx="53620">
                  <c:v>-0.319824</c:v>
                </c:pt>
                <c:pt idx="53621">
                  <c:v>-0.33935500000000002</c:v>
                </c:pt>
                <c:pt idx="53622">
                  <c:v>-0.37841799999999998</c:v>
                </c:pt>
                <c:pt idx="53623">
                  <c:v>-0.41992200000000002</c:v>
                </c:pt>
                <c:pt idx="53624">
                  <c:v>-0.458984</c:v>
                </c:pt>
                <c:pt idx="53625">
                  <c:v>-0.476074</c:v>
                </c:pt>
                <c:pt idx="53626">
                  <c:v>-0.49316399999999999</c:v>
                </c:pt>
                <c:pt idx="53627">
                  <c:v>-0.539551</c:v>
                </c:pt>
                <c:pt idx="53628">
                  <c:v>-0.56884800000000002</c:v>
                </c:pt>
                <c:pt idx="53629">
                  <c:v>-0.59082000000000001</c:v>
                </c:pt>
                <c:pt idx="53630">
                  <c:v>-0.61035200000000001</c:v>
                </c:pt>
                <c:pt idx="53631">
                  <c:v>-0.62988299999999997</c:v>
                </c:pt>
                <c:pt idx="53632">
                  <c:v>-0.66162100000000001</c:v>
                </c:pt>
                <c:pt idx="53633">
                  <c:v>-0.66894500000000001</c:v>
                </c:pt>
                <c:pt idx="53634">
                  <c:v>-0.703125</c:v>
                </c:pt>
                <c:pt idx="53635">
                  <c:v>-0.73242200000000002</c:v>
                </c:pt>
                <c:pt idx="53636">
                  <c:v>-0.75195299999999998</c:v>
                </c:pt>
                <c:pt idx="53637">
                  <c:v>-0.76171900000000003</c:v>
                </c:pt>
                <c:pt idx="53638">
                  <c:v>-0.79345699999999997</c:v>
                </c:pt>
                <c:pt idx="53639">
                  <c:v>-0.81787100000000001</c:v>
                </c:pt>
                <c:pt idx="53640">
                  <c:v>-0.83252000000000004</c:v>
                </c:pt>
                <c:pt idx="53641">
                  <c:v>-0.84960899999999995</c:v>
                </c:pt>
                <c:pt idx="53642">
                  <c:v>-0.87402299999999999</c:v>
                </c:pt>
                <c:pt idx="53643">
                  <c:v>-0.87158199999999997</c:v>
                </c:pt>
                <c:pt idx="53644">
                  <c:v>-0.89111300000000004</c:v>
                </c:pt>
                <c:pt idx="53645">
                  <c:v>-0.87890599999999997</c:v>
                </c:pt>
                <c:pt idx="53646">
                  <c:v>-0.90820299999999998</c:v>
                </c:pt>
                <c:pt idx="53647">
                  <c:v>-0.93505899999999997</c:v>
                </c:pt>
                <c:pt idx="53648">
                  <c:v>-0.9375</c:v>
                </c:pt>
                <c:pt idx="53649">
                  <c:v>-0.93994100000000003</c:v>
                </c:pt>
                <c:pt idx="53650">
                  <c:v>-0.94970699999999997</c:v>
                </c:pt>
                <c:pt idx="53651">
                  <c:v>-0.95459000000000005</c:v>
                </c:pt>
                <c:pt idx="53652">
                  <c:v>-0.96679700000000002</c:v>
                </c:pt>
                <c:pt idx="53653">
                  <c:v>-0.96435499999999996</c:v>
                </c:pt>
                <c:pt idx="53654">
                  <c:v>-0.96435499999999996</c:v>
                </c:pt>
                <c:pt idx="53655">
                  <c:v>-0.96191400000000005</c:v>
                </c:pt>
                <c:pt idx="53656">
                  <c:v>-1.00098</c:v>
                </c:pt>
                <c:pt idx="53657">
                  <c:v>-0.96435499999999996</c:v>
                </c:pt>
                <c:pt idx="53658">
                  <c:v>-0.9375</c:v>
                </c:pt>
                <c:pt idx="53659">
                  <c:v>-0.95947300000000002</c:v>
                </c:pt>
                <c:pt idx="53660">
                  <c:v>-0.96923800000000004</c:v>
                </c:pt>
                <c:pt idx="53661">
                  <c:v>-0.95214799999999999</c:v>
                </c:pt>
                <c:pt idx="53662">
                  <c:v>-0.93994100000000003</c:v>
                </c:pt>
                <c:pt idx="53663">
                  <c:v>-0.93994100000000003</c:v>
                </c:pt>
                <c:pt idx="53664">
                  <c:v>-0.930176</c:v>
                </c:pt>
                <c:pt idx="53665">
                  <c:v>-0.92773399999999995</c:v>
                </c:pt>
                <c:pt idx="53666">
                  <c:v>-0.90820299999999998</c:v>
                </c:pt>
                <c:pt idx="53667">
                  <c:v>-0.90576199999999996</c:v>
                </c:pt>
                <c:pt idx="53668">
                  <c:v>-0.88378900000000005</c:v>
                </c:pt>
                <c:pt idx="53669">
                  <c:v>-0.86181600000000003</c:v>
                </c:pt>
                <c:pt idx="53670">
                  <c:v>-0.85693399999999997</c:v>
                </c:pt>
                <c:pt idx="53671">
                  <c:v>-0.85449200000000003</c:v>
                </c:pt>
                <c:pt idx="53672">
                  <c:v>-0.83252000000000004</c:v>
                </c:pt>
                <c:pt idx="53673">
                  <c:v>-0.81054700000000002</c:v>
                </c:pt>
                <c:pt idx="53674">
                  <c:v>-0.78613299999999997</c:v>
                </c:pt>
                <c:pt idx="53675">
                  <c:v>-0.76904300000000003</c:v>
                </c:pt>
                <c:pt idx="53676">
                  <c:v>-0.74951199999999996</c:v>
                </c:pt>
                <c:pt idx="53677">
                  <c:v>-0.72753900000000005</c:v>
                </c:pt>
                <c:pt idx="53678">
                  <c:v>-0.70800799999999997</c:v>
                </c:pt>
                <c:pt idx="53679">
                  <c:v>-0.67871099999999995</c:v>
                </c:pt>
                <c:pt idx="53680">
                  <c:v>-0.65673800000000004</c:v>
                </c:pt>
                <c:pt idx="53681">
                  <c:v>-0.62255899999999997</c:v>
                </c:pt>
                <c:pt idx="53682">
                  <c:v>-0.59570299999999998</c:v>
                </c:pt>
                <c:pt idx="53683">
                  <c:v>-0.57617200000000002</c:v>
                </c:pt>
                <c:pt idx="53684">
                  <c:v>-0.539551</c:v>
                </c:pt>
                <c:pt idx="53685">
                  <c:v>-0.52002000000000004</c:v>
                </c:pt>
                <c:pt idx="53686">
                  <c:v>-0.539551</c:v>
                </c:pt>
                <c:pt idx="53687">
                  <c:v>-0.458984</c:v>
                </c:pt>
                <c:pt idx="53688">
                  <c:v>-0.45166000000000001</c:v>
                </c:pt>
                <c:pt idx="53689">
                  <c:v>-0.400391</c:v>
                </c:pt>
                <c:pt idx="53690">
                  <c:v>-0.36132799999999998</c:v>
                </c:pt>
                <c:pt idx="53691">
                  <c:v>-0.34179700000000002</c:v>
                </c:pt>
                <c:pt idx="53692">
                  <c:v>-0.32470700000000002</c:v>
                </c:pt>
                <c:pt idx="53693">
                  <c:v>-0.27099600000000001</c:v>
                </c:pt>
                <c:pt idx="53694">
                  <c:v>-0.25146499999999999</c:v>
                </c:pt>
                <c:pt idx="53695">
                  <c:v>-0.20019500000000001</c:v>
                </c:pt>
                <c:pt idx="53696">
                  <c:v>-0.17822299999999999</c:v>
                </c:pt>
                <c:pt idx="53697">
                  <c:v>-0.158691</c:v>
                </c:pt>
                <c:pt idx="53698">
                  <c:v>-0.114746</c:v>
                </c:pt>
                <c:pt idx="53699">
                  <c:v>-7.5683600000000004E-2</c:v>
                </c:pt>
                <c:pt idx="53700">
                  <c:v>-4.8828099999999999E-2</c:v>
                </c:pt>
                <c:pt idx="53701">
                  <c:v>-1.2207000000000001E-2</c:v>
                </c:pt>
                <c:pt idx="53702">
                  <c:v>1.4648400000000001E-2</c:v>
                </c:pt>
                <c:pt idx="53703">
                  <c:v>4.8828099999999999E-2</c:v>
                </c:pt>
                <c:pt idx="53704">
                  <c:v>8.7890599999999999E-2</c:v>
                </c:pt>
                <c:pt idx="53705">
                  <c:v>0.10498</c:v>
                </c:pt>
                <c:pt idx="53706">
                  <c:v>0.148926</c:v>
                </c:pt>
                <c:pt idx="53707">
                  <c:v>0.17578099999999999</c:v>
                </c:pt>
                <c:pt idx="53708">
                  <c:v>0.20263700000000001</c:v>
                </c:pt>
                <c:pt idx="53709">
                  <c:v>0.25146499999999999</c:v>
                </c:pt>
                <c:pt idx="53710">
                  <c:v>0.28076200000000001</c:v>
                </c:pt>
                <c:pt idx="53711">
                  <c:v>0.30029299999999998</c:v>
                </c:pt>
                <c:pt idx="53712">
                  <c:v>0.33447300000000002</c:v>
                </c:pt>
                <c:pt idx="53713">
                  <c:v>0.383301</c:v>
                </c:pt>
                <c:pt idx="53714">
                  <c:v>0.40771499999999999</c:v>
                </c:pt>
                <c:pt idx="53715">
                  <c:v>0.43457000000000001</c:v>
                </c:pt>
                <c:pt idx="53716">
                  <c:v>0.46875</c:v>
                </c:pt>
                <c:pt idx="53717">
                  <c:v>0.49316399999999999</c:v>
                </c:pt>
                <c:pt idx="53718">
                  <c:v>0.51513699999999996</c:v>
                </c:pt>
                <c:pt idx="53719">
                  <c:v>0.55175799999999997</c:v>
                </c:pt>
                <c:pt idx="53720">
                  <c:v>0.58105499999999999</c:v>
                </c:pt>
                <c:pt idx="53721">
                  <c:v>0.60302699999999998</c:v>
                </c:pt>
                <c:pt idx="53722">
                  <c:v>0.64209000000000005</c:v>
                </c:pt>
                <c:pt idx="53723">
                  <c:v>0.66162100000000001</c:v>
                </c:pt>
                <c:pt idx="53724">
                  <c:v>0.67382799999999998</c:v>
                </c:pt>
                <c:pt idx="53725">
                  <c:v>0.71533199999999997</c:v>
                </c:pt>
                <c:pt idx="53726">
                  <c:v>0.73974600000000001</c:v>
                </c:pt>
                <c:pt idx="53727">
                  <c:v>0.76415999999999995</c:v>
                </c:pt>
                <c:pt idx="53728">
                  <c:v>0.79834000000000005</c:v>
                </c:pt>
                <c:pt idx="53729">
                  <c:v>0.81542999999999999</c:v>
                </c:pt>
                <c:pt idx="53730">
                  <c:v>0.82031200000000004</c:v>
                </c:pt>
                <c:pt idx="53731">
                  <c:v>0.84228499999999995</c:v>
                </c:pt>
                <c:pt idx="53732">
                  <c:v>0.859375</c:v>
                </c:pt>
                <c:pt idx="53733">
                  <c:v>0.88378900000000005</c:v>
                </c:pt>
                <c:pt idx="53734">
                  <c:v>0.91308599999999995</c:v>
                </c:pt>
                <c:pt idx="53735">
                  <c:v>0.90576199999999996</c:v>
                </c:pt>
                <c:pt idx="53736">
                  <c:v>0.92040999999999995</c:v>
                </c:pt>
                <c:pt idx="53737">
                  <c:v>0.94726600000000005</c:v>
                </c:pt>
                <c:pt idx="53738">
                  <c:v>0.93261700000000003</c:v>
                </c:pt>
                <c:pt idx="53739">
                  <c:v>0.97656200000000004</c:v>
                </c:pt>
                <c:pt idx="53740">
                  <c:v>0.97412100000000001</c:v>
                </c:pt>
                <c:pt idx="53741">
                  <c:v>0.97412100000000001</c:v>
                </c:pt>
                <c:pt idx="53742">
                  <c:v>0.99365199999999998</c:v>
                </c:pt>
                <c:pt idx="53743">
                  <c:v>1.01318</c:v>
                </c:pt>
                <c:pt idx="53744">
                  <c:v>1.01562</c:v>
                </c:pt>
                <c:pt idx="53745">
                  <c:v>1.03271</c:v>
                </c:pt>
                <c:pt idx="53746">
                  <c:v>1.0376000000000001</c:v>
                </c:pt>
                <c:pt idx="53747">
                  <c:v>1.02783</c:v>
                </c:pt>
                <c:pt idx="53748">
                  <c:v>1.0522499999999999</c:v>
                </c:pt>
                <c:pt idx="53749">
                  <c:v>1.0473600000000001</c:v>
                </c:pt>
                <c:pt idx="53750">
                  <c:v>1.0351600000000001</c:v>
                </c:pt>
                <c:pt idx="53751">
                  <c:v>1.0449200000000001</c:v>
                </c:pt>
                <c:pt idx="53752">
                  <c:v>1.0400400000000001</c:v>
                </c:pt>
                <c:pt idx="53753">
                  <c:v>1.02783</c:v>
                </c:pt>
                <c:pt idx="53754">
                  <c:v>1.02051</c:v>
                </c:pt>
                <c:pt idx="53755">
                  <c:v>1.0376000000000001</c:v>
                </c:pt>
                <c:pt idx="53756">
                  <c:v>1.02783</c:v>
                </c:pt>
                <c:pt idx="53757">
                  <c:v>1.0083</c:v>
                </c:pt>
                <c:pt idx="53758">
                  <c:v>1.0083</c:v>
                </c:pt>
                <c:pt idx="53759">
                  <c:v>1.01562</c:v>
                </c:pt>
                <c:pt idx="53760">
                  <c:v>0.99853499999999995</c:v>
                </c:pt>
                <c:pt idx="53761">
                  <c:v>0.97900399999999999</c:v>
                </c:pt>
                <c:pt idx="53762">
                  <c:v>0.98144500000000001</c:v>
                </c:pt>
                <c:pt idx="53763">
                  <c:v>0.95947300000000002</c:v>
                </c:pt>
                <c:pt idx="53764">
                  <c:v>0.94726600000000005</c:v>
                </c:pt>
                <c:pt idx="53765">
                  <c:v>0.92529300000000003</c:v>
                </c:pt>
                <c:pt idx="53766">
                  <c:v>0.89843799999999996</c:v>
                </c:pt>
                <c:pt idx="53767">
                  <c:v>0.90576199999999996</c:v>
                </c:pt>
                <c:pt idx="53768">
                  <c:v>0.86425799999999997</c:v>
                </c:pt>
                <c:pt idx="53769">
                  <c:v>0.85693399999999997</c:v>
                </c:pt>
                <c:pt idx="53770">
                  <c:v>0.85693399999999997</c:v>
                </c:pt>
                <c:pt idx="53771">
                  <c:v>0.81054700000000002</c:v>
                </c:pt>
                <c:pt idx="53772">
                  <c:v>0.80810499999999996</c:v>
                </c:pt>
                <c:pt idx="53773">
                  <c:v>0.79345699999999997</c:v>
                </c:pt>
                <c:pt idx="53774">
                  <c:v>0.76904300000000003</c:v>
                </c:pt>
                <c:pt idx="53775">
                  <c:v>0.74462899999999999</c:v>
                </c:pt>
                <c:pt idx="53776">
                  <c:v>0.71289100000000005</c:v>
                </c:pt>
                <c:pt idx="53777">
                  <c:v>0.71777299999999999</c:v>
                </c:pt>
                <c:pt idx="53778">
                  <c:v>0.66406200000000004</c:v>
                </c:pt>
                <c:pt idx="53779">
                  <c:v>0.63476600000000005</c:v>
                </c:pt>
                <c:pt idx="53780">
                  <c:v>0.62744100000000003</c:v>
                </c:pt>
                <c:pt idx="53781">
                  <c:v>0.56884800000000002</c:v>
                </c:pt>
                <c:pt idx="53782">
                  <c:v>0.57128900000000005</c:v>
                </c:pt>
                <c:pt idx="53783">
                  <c:v>0.52734400000000003</c:v>
                </c:pt>
                <c:pt idx="53784">
                  <c:v>0.50537100000000001</c:v>
                </c:pt>
                <c:pt idx="53785">
                  <c:v>0.47119100000000003</c:v>
                </c:pt>
                <c:pt idx="53786">
                  <c:v>0.42480499999999999</c:v>
                </c:pt>
                <c:pt idx="53787">
                  <c:v>0.41748000000000002</c:v>
                </c:pt>
                <c:pt idx="53788">
                  <c:v>0.39550800000000003</c:v>
                </c:pt>
                <c:pt idx="53789">
                  <c:v>0.36132799999999998</c:v>
                </c:pt>
                <c:pt idx="53790">
                  <c:v>0.33203100000000002</c:v>
                </c:pt>
                <c:pt idx="53791">
                  <c:v>0.30029299999999998</c:v>
                </c:pt>
                <c:pt idx="53792">
                  <c:v>0.246582</c:v>
                </c:pt>
                <c:pt idx="53793">
                  <c:v>0.227051</c:v>
                </c:pt>
                <c:pt idx="53794">
                  <c:v>0.20263700000000001</c:v>
                </c:pt>
                <c:pt idx="53795">
                  <c:v>0.166016</c:v>
                </c:pt>
                <c:pt idx="53796">
                  <c:v>0.12695300000000001</c:v>
                </c:pt>
                <c:pt idx="53797">
                  <c:v>0.10253900000000001</c:v>
                </c:pt>
                <c:pt idx="53798">
                  <c:v>0.15625</c:v>
                </c:pt>
                <c:pt idx="53799">
                  <c:v>4.39453E-2</c:v>
                </c:pt>
                <c:pt idx="53800">
                  <c:v>0</c:v>
                </c:pt>
                <c:pt idx="53801">
                  <c:v>-2.6855500000000001E-2</c:v>
                </c:pt>
                <c:pt idx="53802">
                  <c:v>-6.3476599999999994E-2</c:v>
                </c:pt>
                <c:pt idx="53803">
                  <c:v>-8.5449200000000003E-2</c:v>
                </c:pt>
                <c:pt idx="53804">
                  <c:v>-0.10498</c:v>
                </c:pt>
                <c:pt idx="53805">
                  <c:v>-0.18554699999999999</c:v>
                </c:pt>
                <c:pt idx="53806">
                  <c:v>-0.18310499999999999</c:v>
                </c:pt>
                <c:pt idx="53807">
                  <c:v>-0.20752000000000001</c:v>
                </c:pt>
                <c:pt idx="53808">
                  <c:v>-0.24902299999999999</c:v>
                </c:pt>
                <c:pt idx="53809">
                  <c:v>-0.27832000000000001</c:v>
                </c:pt>
                <c:pt idx="53810">
                  <c:v>-0.305176</c:v>
                </c:pt>
                <c:pt idx="53811">
                  <c:v>-0.33203100000000002</c:v>
                </c:pt>
                <c:pt idx="53812">
                  <c:v>-0.36132799999999998</c:v>
                </c:pt>
                <c:pt idx="53813">
                  <c:v>-0.39306600000000003</c:v>
                </c:pt>
                <c:pt idx="53814">
                  <c:v>-0.42480499999999999</c:v>
                </c:pt>
                <c:pt idx="53815">
                  <c:v>-0.461426</c:v>
                </c:pt>
                <c:pt idx="53816">
                  <c:v>-0.49316399999999999</c:v>
                </c:pt>
                <c:pt idx="53817">
                  <c:v>-0.50537100000000001</c:v>
                </c:pt>
                <c:pt idx="53818">
                  <c:v>-0.54443399999999997</c:v>
                </c:pt>
                <c:pt idx="53819">
                  <c:v>-0.56884800000000002</c:v>
                </c:pt>
                <c:pt idx="53820">
                  <c:v>-0.59570299999999998</c:v>
                </c:pt>
                <c:pt idx="53821">
                  <c:v>-0.62011700000000003</c:v>
                </c:pt>
                <c:pt idx="53822">
                  <c:v>-0.64453099999999997</c:v>
                </c:pt>
                <c:pt idx="53823">
                  <c:v>-0.66406200000000004</c:v>
                </c:pt>
                <c:pt idx="53824">
                  <c:v>-0.68847700000000001</c:v>
                </c:pt>
                <c:pt idx="53825">
                  <c:v>-0.70800799999999997</c:v>
                </c:pt>
                <c:pt idx="53826">
                  <c:v>-0.73974600000000001</c:v>
                </c:pt>
                <c:pt idx="53827">
                  <c:v>-0.76660200000000001</c:v>
                </c:pt>
                <c:pt idx="53828">
                  <c:v>-0.773926</c:v>
                </c:pt>
                <c:pt idx="53829">
                  <c:v>-0.80810499999999996</c:v>
                </c:pt>
                <c:pt idx="53830">
                  <c:v>-0.81787100000000001</c:v>
                </c:pt>
                <c:pt idx="53831">
                  <c:v>-0.83984400000000003</c:v>
                </c:pt>
                <c:pt idx="53832">
                  <c:v>-0.83740199999999998</c:v>
                </c:pt>
                <c:pt idx="53833">
                  <c:v>-0.86914100000000005</c:v>
                </c:pt>
                <c:pt idx="53834">
                  <c:v>-0.86914100000000005</c:v>
                </c:pt>
                <c:pt idx="53835">
                  <c:v>-0.90576199999999996</c:v>
                </c:pt>
                <c:pt idx="53836">
                  <c:v>-0.90576199999999996</c:v>
                </c:pt>
                <c:pt idx="53837">
                  <c:v>-0.91308599999999995</c:v>
                </c:pt>
                <c:pt idx="53838">
                  <c:v>-0.92040999999999995</c:v>
                </c:pt>
                <c:pt idx="53839">
                  <c:v>-0.9375</c:v>
                </c:pt>
                <c:pt idx="53840">
                  <c:v>-0.930176</c:v>
                </c:pt>
                <c:pt idx="53841">
                  <c:v>-0.95459000000000005</c:v>
                </c:pt>
                <c:pt idx="53842">
                  <c:v>-0.96191400000000005</c:v>
                </c:pt>
                <c:pt idx="53843">
                  <c:v>-0.95214799999999999</c:v>
                </c:pt>
                <c:pt idx="53844">
                  <c:v>-0.97412100000000001</c:v>
                </c:pt>
                <c:pt idx="53845">
                  <c:v>-0.96923800000000004</c:v>
                </c:pt>
                <c:pt idx="53846">
                  <c:v>-0.98877000000000004</c:v>
                </c:pt>
                <c:pt idx="53847">
                  <c:v>-0.95214799999999999</c:v>
                </c:pt>
                <c:pt idx="53848">
                  <c:v>-1.00342</c:v>
                </c:pt>
                <c:pt idx="53849">
                  <c:v>-0.97167999999999999</c:v>
                </c:pt>
                <c:pt idx="53850">
                  <c:v>-0.96191400000000005</c:v>
                </c:pt>
                <c:pt idx="53851">
                  <c:v>-0.94970699999999997</c:v>
                </c:pt>
                <c:pt idx="53852">
                  <c:v>-0.95214799999999999</c:v>
                </c:pt>
                <c:pt idx="53853">
                  <c:v>-0.93994100000000003</c:v>
                </c:pt>
                <c:pt idx="53854">
                  <c:v>-0.930176</c:v>
                </c:pt>
                <c:pt idx="53855">
                  <c:v>-0.92773399999999995</c:v>
                </c:pt>
                <c:pt idx="53856">
                  <c:v>-0.92040999999999995</c:v>
                </c:pt>
                <c:pt idx="53857">
                  <c:v>-0.90576199999999996</c:v>
                </c:pt>
                <c:pt idx="53858">
                  <c:v>-0.89355499999999999</c:v>
                </c:pt>
                <c:pt idx="53859">
                  <c:v>-0.87402299999999999</c:v>
                </c:pt>
                <c:pt idx="53860">
                  <c:v>-0.866699</c:v>
                </c:pt>
                <c:pt idx="53861">
                  <c:v>-0.866699</c:v>
                </c:pt>
                <c:pt idx="53862">
                  <c:v>-0.84472700000000001</c:v>
                </c:pt>
                <c:pt idx="53863">
                  <c:v>-0.83496099999999995</c:v>
                </c:pt>
                <c:pt idx="53864">
                  <c:v>-0.79589799999999999</c:v>
                </c:pt>
                <c:pt idx="53865">
                  <c:v>-0.77880899999999997</c:v>
                </c:pt>
                <c:pt idx="53866">
                  <c:v>-0.773926</c:v>
                </c:pt>
                <c:pt idx="53867">
                  <c:v>-0.74218799999999996</c:v>
                </c:pt>
                <c:pt idx="53868">
                  <c:v>-0.71289100000000005</c:v>
                </c:pt>
                <c:pt idx="53869">
                  <c:v>-0.69824200000000003</c:v>
                </c:pt>
                <c:pt idx="53870">
                  <c:v>-0.66650399999999999</c:v>
                </c:pt>
                <c:pt idx="53871">
                  <c:v>-0.63720699999999997</c:v>
                </c:pt>
                <c:pt idx="53872">
                  <c:v>-0.62988299999999997</c:v>
                </c:pt>
                <c:pt idx="53873">
                  <c:v>-0.59326199999999996</c:v>
                </c:pt>
                <c:pt idx="53874">
                  <c:v>-0.57372999999999996</c:v>
                </c:pt>
                <c:pt idx="53875">
                  <c:v>-0.546875</c:v>
                </c:pt>
                <c:pt idx="53876">
                  <c:v>-0.55664100000000005</c:v>
                </c:pt>
                <c:pt idx="53877">
                  <c:v>-0.49316399999999999</c:v>
                </c:pt>
                <c:pt idx="53878">
                  <c:v>-0.46630899999999997</c:v>
                </c:pt>
                <c:pt idx="53879">
                  <c:v>-0.43212899999999999</c:v>
                </c:pt>
                <c:pt idx="53880">
                  <c:v>-0.41015600000000002</c:v>
                </c:pt>
                <c:pt idx="53881">
                  <c:v>-0.37841799999999998</c:v>
                </c:pt>
                <c:pt idx="53882">
                  <c:v>-0.34179700000000002</c:v>
                </c:pt>
                <c:pt idx="53883">
                  <c:v>-0.29785200000000001</c:v>
                </c:pt>
                <c:pt idx="53884">
                  <c:v>-0.27832000000000001</c:v>
                </c:pt>
                <c:pt idx="53885">
                  <c:v>-0.244141</c:v>
                </c:pt>
                <c:pt idx="53886">
                  <c:v>-0.21972700000000001</c:v>
                </c:pt>
                <c:pt idx="53887">
                  <c:v>-0.13427700000000001</c:v>
                </c:pt>
                <c:pt idx="53888">
                  <c:v>-0.13916000000000001</c:v>
                </c:pt>
                <c:pt idx="53889">
                  <c:v>-7.5683600000000004E-2</c:v>
                </c:pt>
                <c:pt idx="53890">
                  <c:v>-8.0566399999999996E-2</c:v>
                </c:pt>
                <c:pt idx="53891">
                  <c:v>-6.5918000000000004E-2</c:v>
                </c:pt>
                <c:pt idx="53892">
                  <c:v>-4.8828099999999996E-3</c:v>
                </c:pt>
                <c:pt idx="53893">
                  <c:v>2.1972700000000001E-2</c:v>
                </c:pt>
                <c:pt idx="53894">
                  <c:v>4.8828099999999999E-2</c:v>
                </c:pt>
                <c:pt idx="53895">
                  <c:v>8.5449200000000003E-2</c:v>
                </c:pt>
                <c:pt idx="53896">
                  <c:v>0.119629</c:v>
                </c:pt>
                <c:pt idx="53897">
                  <c:v>0.146484</c:v>
                </c:pt>
                <c:pt idx="53898">
                  <c:v>0.18310499999999999</c:v>
                </c:pt>
                <c:pt idx="53899">
                  <c:v>0.21240200000000001</c:v>
                </c:pt>
                <c:pt idx="53900">
                  <c:v>0.26123000000000002</c:v>
                </c:pt>
                <c:pt idx="53901">
                  <c:v>0.26611299999999999</c:v>
                </c:pt>
                <c:pt idx="53902">
                  <c:v>0.302734</c:v>
                </c:pt>
                <c:pt idx="53903">
                  <c:v>0.34179700000000002</c:v>
                </c:pt>
                <c:pt idx="53904">
                  <c:v>0.37353500000000001</c:v>
                </c:pt>
                <c:pt idx="53905">
                  <c:v>0.40283200000000002</c:v>
                </c:pt>
                <c:pt idx="53906">
                  <c:v>0.42236299999999999</c:v>
                </c:pt>
                <c:pt idx="53907">
                  <c:v>0.46630899999999997</c:v>
                </c:pt>
                <c:pt idx="53908">
                  <c:v>0.48828100000000002</c:v>
                </c:pt>
                <c:pt idx="53909">
                  <c:v>0.52246099999999995</c:v>
                </c:pt>
                <c:pt idx="53910">
                  <c:v>0.56640599999999997</c:v>
                </c:pt>
                <c:pt idx="53911">
                  <c:v>0.58105499999999999</c:v>
                </c:pt>
                <c:pt idx="53912">
                  <c:v>0.60546900000000003</c:v>
                </c:pt>
                <c:pt idx="53913">
                  <c:v>0.625</c:v>
                </c:pt>
                <c:pt idx="53914">
                  <c:v>0.64941400000000005</c:v>
                </c:pt>
                <c:pt idx="53915">
                  <c:v>0.67138699999999996</c:v>
                </c:pt>
                <c:pt idx="53916">
                  <c:v>0.68115199999999998</c:v>
                </c:pt>
                <c:pt idx="53917">
                  <c:v>0.788574</c:v>
                </c:pt>
                <c:pt idx="53918">
                  <c:v>0.76415999999999995</c:v>
                </c:pt>
                <c:pt idx="53919">
                  <c:v>0.82763699999999996</c:v>
                </c:pt>
                <c:pt idx="53920">
                  <c:v>0.79345699999999997</c:v>
                </c:pt>
                <c:pt idx="53921">
                  <c:v>0.81542999999999999</c:v>
                </c:pt>
                <c:pt idx="53922">
                  <c:v>0.83252000000000004</c:v>
                </c:pt>
                <c:pt idx="53923">
                  <c:v>0.852051</c:v>
                </c:pt>
                <c:pt idx="53924">
                  <c:v>0.88378900000000005</c:v>
                </c:pt>
                <c:pt idx="53925">
                  <c:v>0.90576199999999996</c:v>
                </c:pt>
                <c:pt idx="53926">
                  <c:v>0.92285200000000001</c:v>
                </c:pt>
                <c:pt idx="53927">
                  <c:v>0.92529300000000003</c:v>
                </c:pt>
                <c:pt idx="53928">
                  <c:v>0.90332000000000001</c:v>
                </c:pt>
                <c:pt idx="53929">
                  <c:v>0.94970699999999997</c:v>
                </c:pt>
                <c:pt idx="53930">
                  <c:v>0.95947300000000002</c:v>
                </c:pt>
                <c:pt idx="53931">
                  <c:v>0.96435499999999996</c:v>
                </c:pt>
                <c:pt idx="53932">
                  <c:v>0.98144500000000001</c:v>
                </c:pt>
                <c:pt idx="53933">
                  <c:v>0.99853499999999995</c:v>
                </c:pt>
                <c:pt idx="53934">
                  <c:v>1.02539</c:v>
                </c:pt>
                <c:pt idx="53935">
                  <c:v>1.02539</c:v>
                </c:pt>
                <c:pt idx="53936">
                  <c:v>1.03027</c:v>
                </c:pt>
                <c:pt idx="53937">
                  <c:v>1.02783</c:v>
                </c:pt>
                <c:pt idx="53938">
                  <c:v>1.03027</c:v>
                </c:pt>
                <c:pt idx="53939">
                  <c:v>1.0400400000000001</c:v>
                </c:pt>
                <c:pt idx="53940">
                  <c:v>1.0424800000000001</c:v>
                </c:pt>
                <c:pt idx="53941">
                  <c:v>1.03027</c:v>
                </c:pt>
                <c:pt idx="53942">
                  <c:v>1.0546899999999999</c:v>
                </c:pt>
                <c:pt idx="53943">
                  <c:v>1.03027</c:v>
                </c:pt>
                <c:pt idx="53944">
                  <c:v>1.0522499999999999</c:v>
                </c:pt>
                <c:pt idx="53945">
                  <c:v>1.0449200000000001</c:v>
                </c:pt>
                <c:pt idx="53946">
                  <c:v>1.0351600000000001</c:v>
                </c:pt>
                <c:pt idx="53947">
                  <c:v>1.0376000000000001</c:v>
                </c:pt>
                <c:pt idx="53948">
                  <c:v>1.01562</c:v>
                </c:pt>
                <c:pt idx="53949">
                  <c:v>1.02295</c:v>
                </c:pt>
                <c:pt idx="53950">
                  <c:v>1.00586</c:v>
                </c:pt>
                <c:pt idx="53951">
                  <c:v>0.98632799999999998</c:v>
                </c:pt>
                <c:pt idx="53952">
                  <c:v>0.98632799999999998</c:v>
                </c:pt>
                <c:pt idx="53953">
                  <c:v>0.97167999999999999</c:v>
                </c:pt>
                <c:pt idx="53954">
                  <c:v>0.98388699999999996</c:v>
                </c:pt>
                <c:pt idx="53955">
                  <c:v>0.95703099999999997</c:v>
                </c:pt>
                <c:pt idx="53956">
                  <c:v>0.91796900000000003</c:v>
                </c:pt>
                <c:pt idx="53957">
                  <c:v>0.91552699999999998</c:v>
                </c:pt>
                <c:pt idx="53958">
                  <c:v>0.90332000000000001</c:v>
                </c:pt>
                <c:pt idx="53959">
                  <c:v>0.90820299999999998</c:v>
                </c:pt>
                <c:pt idx="53960">
                  <c:v>0.87158199999999997</c:v>
                </c:pt>
                <c:pt idx="53961">
                  <c:v>0.84960899999999995</c:v>
                </c:pt>
                <c:pt idx="53962">
                  <c:v>0.82763699999999996</c:v>
                </c:pt>
                <c:pt idx="53963">
                  <c:v>0.80322300000000002</c:v>
                </c:pt>
                <c:pt idx="53964">
                  <c:v>0.788574</c:v>
                </c:pt>
                <c:pt idx="53965">
                  <c:v>0.75927699999999998</c:v>
                </c:pt>
                <c:pt idx="53966">
                  <c:v>0.73974600000000001</c:v>
                </c:pt>
                <c:pt idx="53967">
                  <c:v>0.73486300000000004</c:v>
                </c:pt>
                <c:pt idx="53968">
                  <c:v>0.70068399999999997</c:v>
                </c:pt>
                <c:pt idx="53969">
                  <c:v>0.67627000000000004</c:v>
                </c:pt>
                <c:pt idx="53970">
                  <c:v>0.63720699999999997</c:v>
                </c:pt>
                <c:pt idx="53971">
                  <c:v>0.63964799999999999</c:v>
                </c:pt>
                <c:pt idx="53972">
                  <c:v>0.58593799999999996</c:v>
                </c:pt>
                <c:pt idx="53973">
                  <c:v>0.554199</c:v>
                </c:pt>
                <c:pt idx="53974">
                  <c:v>0.52490199999999998</c:v>
                </c:pt>
                <c:pt idx="53975">
                  <c:v>0.50537100000000001</c:v>
                </c:pt>
                <c:pt idx="53976">
                  <c:v>0.48828100000000002</c:v>
                </c:pt>
                <c:pt idx="53977">
                  <c:v>0.44433600000000001</c:v>
                </c:pt>
                <c:pt idx="53978">
                  <c:v>0.41015600000000002</c:v>
                </c:pt>
                <c:pt idx="53979">
                  <c:v>0.39550800000000003</c:v>
                </c:pt>
                <c:pt idx="53980">
                  <c:v>0.35400399999999999</c:v>
                </c:pt>
                <c:pt idx="53981">
                  <c:v>0.33203100000000002</c:v>
                </c:pt>
                <c:pt idx="53982">
                  <c:v>0.29785200000000001</c:v>
                </c:pt>
                <c:pt idx="53983">
                  <c:v>0.28076200000000001</c:v>
                </c:pt>
                <c:pt idx="53984">
                  <c:v>0.26123000000000002</c:v>
                </c:pt>
                <c:pt idx="53985">
                  <c:v>0.21240200000000001</c:v>
                </c:pt>
                <c:pt idx="53986">
                  <c:v>0.17822299999999999</c:v>
                </c:pt>
                <c:pt idx="53987">
                  <c:v>0.151367</c:v>
                </c:pt>
                <c:pt idx="53988">
                  <c:v>0.10498</c:v>
                </c:pt>
                <c:pt idx="53989">
                  <c:v>8.5449200000000003E-2</c:v>
                </c:pt>
                <c:pt idx="53990">
                  <c:v>4.1503900000000003E-2</c:v>
                </c:pt>
                <c:pt idx="53991">
                  <c:v>2.1972700000000001E-2</c:v>
                </c:pt>
                <c:pt idx="53992">
                  <c:v>-2.1972700000000001E-2</c:v>
                </c:pt>
                <c:pt idx="53993">
                  <c:v>-4.6386700000000003E-2</c:v>
                </c:pt>
                <c:pt idx="53994">
                  <c:v>-7.5683600000000004E-2</c:v>
                </c:pt>
                <c:pt idx="53995">
                  <c:v>-0.114746</c:v>
                </c:pt>
                <c:pt idx="53996">
                  <c:v>-0.151367</c:v>
                </c:pt>
                <c:pt idx="53997">
                  <c:v>-0.20996100000000001</c:v>
                </c:pt>
                <c:pt idx="53998">
                  <c:v>-0.20996100000000001</c:v>
                </c:pt>
                <c:pt idx="53999">
                  <c:v>-0.25878899999999999</c:v>
                </c:pt>
                <c:pt idx="54000">
                  <c:v>-0.26855499999999999</c:v>
                </c:pt>
                <c:pt idx="54001">
                  <c:v>-0.302734</c:v>
                </c:pt>
                <c:pt idx="54002">
                  <c:v>-0.33935500000000002</c:v>
                </c:pt>
                <c:pt idx="54003">
                  <c:v>-0.35644500000000001</c:v>
                </c:pt>
                <c:pt idx="54004">
                  <c:v>-0.40283200000000002</c:v>
                </c:pt>
                <c:pt idx="54005">
                  <c:v>-0.43212899999999999</c:v>
                </c:pt>
                <c:pt idx="54006">
                  <c:v>-0.45654299999999998</c:v>
                </c:pt>
                <c:pt idx="54007">
                  <c:v>-0.478516</c:v>
                </c:pt>
                <c:pt idx="54008">
                  <c:v>-0.51269500000000001</c:v>
                </c:pt>
                <c:pt idx="54009">
                  <c:v>-0.54199200000000003</c:v>
                </c:pt>
                <c:pt idx="54010">
                  <c:v>-0.54931600000000003</c:v>
                </c:pt>
                <c:pt idx="54011">
                  <c:v>-0.58593799999999996</c:v>
                </c:pt>
                <c:pt idx="54012">
                  <c:v>-0.59814500000000004</c:v>
                </c:pt>
                <c:pt idx="54013">
                  <c:v>-0.63720699999999997</c:v>
                </c:pt>
                <c:pt idx="54014">
                  <c:v>-0.66650399999999999</c:v>
                </c:pt>
                <c:pt idx="54015">
                  <c:v>-0.69335899999999995</c:v>
                </c:pt>
                <c:pt idx="54016">
                  <c:v>-0.71533199999999997</c:v>
                </c:pt>
                <c:pt idx="54017">
                  <c:v>-0.73730499999999999</c:v>
                </c:pt>
                <c:pt idx="54018">
                  <c:v>-0.74951199999999996</c:v>
                </c:pt>
                <c:pt idx="54019">
                  <c:v>-0.78125</c:v>
                </c:pt>
                <c:pt idx="54020">
                  <c:v>-0.79101600000000005</c:v>
                </c:pt>
                <c:pt idx="54021">
                  <c:v>-0.81054700000000002</c:v>
                </c:pt>
                <c:pt idx="54022">
                  <c:v>-0.83007799999999998</c:v>
                </c:pt>
                <c:pt idx="54023">
                  <c:v>-0.85693399999999997</c:v>
                </c:pt>
                <c:pt idx="54024">
                  <c:v>-0.866699</c:v>
                </c:pt>
                <c:pt idx="54025">
                  <c:v>-0.89599600000000001</c:v>
                </c:pt>
                <c:pt idx="54026">
                  <c:v>-0.89599600000000001</c:v>
                </c:pt>
                <c:pt idx="54027">
                  <c:v>-0.90576199999999996</c:v>
                </c:pt>
                <c:pt idx="54028">
                  <c:v>-0.91064500000000004</c:v>
                </c:pt>
                <c:pt idx="54029">
                  <c:v>-0.91308599999999995</c:v>
                </c:pt>
                <c:pt idx="54030">
                  <c:v>-0.93261700000000003</c:v>
                </c:pt>
                <c:pt idx="54031">
                  <c:v>-0.94726600000000005</c:v>
                </c:pt>
                <c:pt idx="54032">
                  <c:v>-0.94970699999999997</c:v>
                </c:pt>
                <c:pt idx="54033">
                  <c:v>-0.95703099999999997</c:v>
                </c:pt>
                <c:pt idx="54034">
                  <c:v>-0.96191400000000005</c:v>
                </c:pt>
                <c:pt idx="54035">
                  <c:v>-0.96191400000000005</c:v>
                </c:pt>
                <c:pt idx="54036">
                  <c:v>-0.97656200000000004</c:v>
                </c:pt>
                <c:pt idx="54037">
                  <c:v>-0.96435499999999996</c:v>
                </c:pt>
                <c:pt idx="54038">
                  <c:v>-0.95459000000000005</c:v>
                </c:pt>
                <c:pt idx="54039">
                  <c:v>-0.96191400000000005</c:v>
                </c:pt>
                <c:pt idx="54040">
                  <c:v>-0.96191400000000005</c:v>
                </c:pt>
                <c:pt idx="54041">
                  <c:v>-0.95947300000000002</c:v>
                </c:pt>
                <c:pt idx="54042">
                  <c:v>-0.95703099999999997</c:v>
                </c:pt>
                <c:pt idx="54043">
                  <c:v>-0.96191400000000005</c:v>
                </c:pt>
                <c:pt idx="54044">
                  <c:v>-0.93994100000000003</c:v>
                </c:pt>
                <c:pt idx="54045">
                  <c:v>-0.93261700000000003</c:v>
                </c:pt>
                <c:pt idx="54046">
                  <c:v>-0.930176</c:v>
                </c:pt>
                <c:pt idx="54047">
                  <c:v>-0.90332000000000001</c:v>
                </c:pt>
                <c:pt idx="54048">
                  <c:v>-0.92040999999999995</c:v>
                </c:pt>
                <c:pt idx="54049">
                  <c:v>-0.89599600000000001</c:v>
                </c:pt>
                <c:pt idx="54050">
                  <c:v>-0.88378900000000005</c:v>
                </c:pt>
                <c:pt idx="54051">
                  <c:v>-0.86914100000000005</c:v>
                </c:pt>
                <c:pt idx="54052">
                  <c:v>-0.86181600000000003</c:v>
                </c:pt>
                <c:pt idx="54053">
                  <c:v>-0.84228499999999995</c:v>
                </c:pt>
                <c:pt idx="54054">
                  <c:v>-0.81298800000000004</c:v>
                </c:pt>
                <c:pt idx="54055">
                  <c:v>-0.79345699999999997</c:v>
                </c:pt>
                <c:pt idx="54056">
                  <c:v>-0.79589799999999999</c:v>
                </c:pt>
                <c:pt idx="54057">
                  <c:v>-0.77880899999999997</c:v>
                </c:pt>
                <c:pt idx="54058">
                  <c:v>-0.74218799999999996</c:v>
                </c:pt>
                <c:pt idx="54059">
                  <c:v>-0.73242200000000002</c:v>
                </c:pt>
                <c:pt idx="54060">
                  <c:v>-0.703125</c:v>
                </c:pt>
                <c:pt idx="54061">
                  <c:v>-0.67382799999999998</c:v>
                </c:pt>
                <c:pt idx="54062">
                  <c:v>-0.64453099999999997</c:v>
                </c:pt>
                <c:pt idx="54063">
                  <c:v>-0.61523399999999995</c:v>
                </c:pt>
                <c:pt idx="54064">
                  <c:v>-0.59814500000000004</c:v>
                </c:pt>
                <c:pt idx="54065">
                  <c:v>-0.57617200000000002</c:v>
                </c:pt>
                <c:pt idx="54066">
                  <c:v>-0.48828100000000002</c:v>
                </c:pt>
                <c:pt idx="54067">
                  <c:v>-0.51025399999999999</c:v>
                </c:pt>
                <c:pt idx="54068">
                  <c:v>-0.49316399999999999</c:v>
                </c:pt>
                <c:pt idx="54069">
                  <c:v>-0.44677699999999998</c:v>
                </c:pt>
                <c:pt idx="54070">
                  <c:v>-0.41259800000000002</c:v>
                </c:pt>
                <c:pt idx="54071">
                  <c:v>-0.380859</c:v>
                </c:pt>
                <c:pt idx="54072">
                  <c:v>-0.35644500000000001</c:v>
                </c:pt>
                <c:pt idx="54073">
                  <c:v>-0.33203100000000002</c:v>
                </c:pt>
                <c:pt idx="54074">
                  <c:v>-0.30029299999999998</c:v>
                </c:pt>
                <c:pt idx="54075">
                  <c:v>-0.26611299999999999</c:v>
                </c:pt>
                <c:pt idx="54076">
                  <c:v>-0.234375</c:v>
                </c:pt>
                <c:pt idx="54077">
                  <c:v>-0.21484400000000001</c:v>
                </c:pt>
                <c:pt idx="54078">
                  <c:v>-0.17333999999999999</c:v>
                </c:pt>
                <c:pt idx="54079">
                  <c:v>-0.117188</c:v>
                </c:pt>
                <c:pt idx="54080">
                  <c:v>-0.107422</c:v>
                </c:pt>
                <c:pt idx="54081">
                  <c:v>-6.8359400000000001E-2</c:v>
                </c:pt>
                <c:pt idx="54082">
                  <c:v>-4.1503900000000003E-2</c:v>
                </c:pt>
                <c:pt idx="54083">
                  <c:v>2.4414100000000002E-3</c:v>
                </c:pt>
                <c:pt idx="54084">
                  <c:v>2.9296900000000001E-2</c:v>
                </c:pt>
                <c:pt idx="54085">
                  <c:v>7.0800799999999997E-2</c:v>
                </c:pt>
                <c:pt idx="54086">
                  <c:v>9.0331999999999996E-2</c:v>
                </c:pt>
                <c:pt idx="54087">
                  <c:v>0.12939500000000001</c:v>
                </c:pt>
                <c:pt idx="54088">
                  <c:v>0.166016</c:v>
                </c:pt>
                <c:pt idx="54089">
                  <c:v>0.18066399999999999</c:v>
                </c:pt>
                <c:pt idx="54090">
                  <c:v>0.21972700000000001</c:v>
                </c:pt>
                <c:pt idx="54091">
                  <c:v>0.26123000000000002</c:v>
                </c:pt>
                <c:pt idx="54092">
                  <c:v>0.29785200000000001</c:v>
                </c:pt>
                <c:pt idx="54093">
                  <c:v>0.322266</c:v>
                </c:pt>
                <c:pt idx="54094">
                  <c:v>0.34179700000000002</c:v>
                </c:pt>
                <c:pt idx="54095">
                  <c:v>0.38574199999999997</c:v>
                </c:pt>
                <c:pt idx="54096">
                  <c:v>0.40771499999999999</c:v>
                </c:pt>
                <c:pt idx="54097">
                  <c:v>0.44921899999999998</c:v>
                </c:pt>
                <c:pt idx="54098">
                  <c:v>0.47363300000000003</c:v>
                </c:pt>
                <c:pt idx="54099">
                  <c:v>0.50292999999999999</c:v>
                </c:pt>
                <c:pt idx="54100">
                  <c:v>0.55664100000000005</c:v>
                </c:pt>
                <c:pt idx="54101">
                  <c:v>0.56884800000000002</c:v>
                </c:pt>
                <c:pt idx="54102">
                  <c:v>0.59326199999999996</c:v>
                </c:pt>
                <c:pt idx="54103">
                  <c:v>0.61279300000000003</c:v>
                </c:pt>
                <c:pt idx="54104">
                  <c:v>0.64209000000000005</c:v>
                </c:pt>
                <c:pt idx="54105">
                  <c:v>0.67138699999999996</c:v>
                </c:pt>
                <c:pt idx="54106">
                  <c:v>0.69335899999999995</c:v>
                </c:pt>
                <c:pt idx="54107">
                  <c:v>0.74462899999999999</c:v>
                </c:pt>
                <c:pt idx="54108">
                  <c:v>0.74951199999999996</c:v>
                </c:pt>
                <c:pt idx="54109">
                  <c:v>0.76660200000000001</c:v>
                </c:pt>
                <c:pt idx="54110">
                  <c:v>0.78125</c:v>
                </c:pt>
                <c:pt idx="54111">
                  <c:v>0.81298800000000004</c:v>
                </c:pt>
                <c:pt idx="54112">
                  <c:v>0.83252000000000004</c:v>
                </c:pt>
                <c:pt idx="54113">
                  <c:v>0.84472700000000001</c:v>
                </c:pt>
                <c:pt idx="54114">
                  <c:v>0.86914100000000005</c:v>
                </c:pt>
                <c:pt idx="54115">
                  <c:v>0.88622999999999996</c:v>
                </c:pt>
                <c:pt idx="54116">
                  <c:v>0.91796900000000003</c:v>
                </c:pt>
                <c:pt idx="54117">
                  <c:v>0.930176</c:v>
                </c:pt>
                <c:pt idx="54118">
                  <c:v>0.89599600000000001</c:v>
                </c:pt>
                <c:pt idx="54119">
                  <c:v>0.95947300000000002</c:v>
                </c:pt>
                <c:pt idx="54120">
                  <c:v>0.95214799999999999</c:v>
                </c:pt>
                <c:pt idx="54121">
                  <c:v>0.97656200000000004</c:v>
                </c:pt>
                <c:pt idx="54122">
                  <c:v>0.99609400000000003</c:v>
                </c:pt>
                <c:pt idx="54123">
                  <c:v>1.00586</c:v>
                </c:pt>
                <c:pt idx="54124">
                  <c:v>1.01807</c:v>
                </c:pt>
                <c:pt idx="54125">
                  <c:v>1.02539</c:v>
                </c:pt>
                <c:pt idx="54126">
                  <c:v>1.02295</c:v>
                </c:pt>
                <c:pt idx="54127">
                  <c:v>1.02051</c:v>
                </c:pt>
                <c:pt idx="54128">
                  <c:v>1.0424800000000001</c:v>
                </c:pt>
                <c:pt idx="54129">
                  <c:v>1.0522499999999999</c:v>
                </c:pt>
                <c:pt idx="54130">
                  <c:v>1.0498000000000001</c:v>
                </c:pt>
                <c:pt idx="54131">
                  <c:v>1.0449200000000001</c:v>
                </c:pt>
                <c:pt idx="54132">
                  <c:v>1.0522499999999999</c:v>
                </c:pt>
                <c:pt idx="54133">
                  <c:v>1.0522499999999999</c:v>
                </c:pt>
                <c:pt idx="54134">
                  <c:v>1.0400400000000001</c:v>
                </c:pt>
                <c:pt idx="54135">
                  <c:v>1.0522499999999999</c:v>
                </c:pt>
                <c:pt idx="54136">
                  <c:v>1.0376000000000001</c:v>
                </c:pt>
                <c:pt idx="54137">
                  <c:v>1.0376000000000001</c:v>
                </c:pt>
                <c:pt idx="54138">
                  <c:v>1.03027</c:v>
                </c:pt>
                <c:pt idx="54139">
                  <c:v>1.02051</c:v>
                </c:pt>
                <c:pt idx="54140">
                  <c:v>1.01807</c:v>
                </c:pt>
                <c:pt idx="54141">
                  <c:v>1.00586</c:v>
                </c:pt>
                <c:pt idx="54142">
                  <c:v>1.00098</c:v>
                </c:pt>
                <c:pt idx="54143">
                  <c:v>0.99365199999999998</c:v>
                </c:pt>
                <c:pt idx="54144">
                  <c:v>0.97412100000000001</c:v>
                </c:pt>
                <c:pt idx="54145">
                  <c:v>0.96679700000000002</c:v>
                </c:pt>
                <c:pt idx="54146">
                  <c:v>0.93505899999999997</c:v>
                </c:pt>
                <c:pt idx="54147">
                  <c:v>0.944824</c:v>
                </c:pt>
                <c:pt idx="54148">
                  <c:v>0.90332000000000001</c:v>
                </c:pt>
                <c:pt idx="54149">
                  <c:v>0.91552699999999998</c:v>
                </c:pt>
                <c:pt idx="54150">
                  <c:v>0.88622999999999996</c:v>
                </c:pt>
                <c:pt idx="54151">
                  <c:v>0.86425799999999997</c:v>
                </c:pt>
                <c:pt idx="54152">
                  <c:v>0.83252000000000004</c:v>
                </c:pt>
                <c:pt idx="54153">
                  <c:v>0.83252000000000004</c:v>
                </c:pt>
                <c:pt idx="54154">
                  <c:v>0.80566400000000005</c:v>
                </c:pt>
                <c:pt idx="54155">
                  <c:v>0.78369100000000003</c:v>
                </c:pt>
                <c:pt idx="54156">
                  <c:v>0.76171900000000003</c:v>
                </c:pt>
                <c:pt idx="54157">
                  <c:v>0.73486300000000004</c:v>
                </c:pt>
                <c:pt idx="54158">
                  <c:v>0.72021500000000005</c:v>
                </c:pt>
                <c:pt idx="54159">
                  <c:v>0.69091800000000003</c:v>
                </c:pt>
                <c:pt idx="54160">
                  <c:v>0.65185499999999996</c:v>
                </c:pt>
                <c:pt idx="54161">
                  <c:v>0.62011700000000003</c:v>
                </c:pt>
                <c:pt idx="54162">
                  <c:v>0.60546900000000003</c:v>
                </c:pt>
                <c:pt idx="54163">
                  <c:v>0.58105499999999999</c:v>
                </c:pt>
                <c:pt idx="54164">
                  <c:v>0.56152299999999999</c:v>
                </c:pt>
                <c:pt idx="54165">
                  <c:v>0.51757799999999998</c:v>
                </c:pt>
                <c:pt idx="54166">
                  <c:v>0.50537100000000001</c:v>
                </c:pt>
                <c:pt idx="54167">
                  <c:v>0.478516</c:v>
                </c:pt>
                <c:pt idx="54168">
                  <c:v>0.42724600000000001</c:v>
                </c:pt>
                <c:pt idx="54169">
                  <c:v>0.42236299999999999</c:v>
                </c:pt>
                <c:pt idx="54170">
                  <c:v>0.390625</c:v>
                </c:pt>
                <c:pt idx="54171">
                  <c:v>0.36132799999999998</c:v>
                </c:pt>
                <c:pt idx="54172">
                  <c:v>0.32714799999999999</c:v>
                </c:pt>
                <c:pt idx="54173">
                  <c:v>0.30029299999999998</c:v>
                </c:pt>
                <c:pt idx="54174">
                  <c:v>0.26611299999999999</c:v>
                </c:pt>
                <c:pt idx="54175">
                  <c:v>0.227051</c:v>
                </c:pt>
                <c:pt idx="54176">
                  <c:v>0.20263700000000001</c:v>
                </c:pt>
                <c:pt idx="54177">
                  <c:v>0.15625</c:v>
                </c:pt>
                <c:pt idx="54178">
                  <c:v>0.12207</c:v>
                </c:pt>
                <c:pt idx="54179">
                  <c:v>0.10009800000000001</c:v>
                </c:pt>
                <c:pt idx="54180">
                  <c:v>7.3242199999999993E-2</c:v>
                </c:pt>
                <c:pt idx="54181">
                  <c:v>3.41797E-2</c:v>
                </c:pt>
                <c:pt idx="54182">
                  <c:v>-7.3242200000000002E-3</c:v>
                </c:pt>
                <c:pt idx="54183">
                  <c:v>-2.6855500000000001E-2</c:v>
                </c:pt>
                <c:pt idx="54184">
                  <c:v>-5.3710899999999999E-2</c:v>
                </c:pt>
                <c:pt idx="54185">
                  <c:v>-0.10253900000000001</c:v>
                </c:pt>
                <c:pt idx="54186">
                  <c:v>-0.12695300000000001</c:v>
                </c:pt>
                <c:pt idx="54187">
                  <c:v>-0.153809</c:v>
                </c:pt>
                <c:pt idx="54188">
                  <c:v>-0.19042999999999999</c:v>
                </c:pt>
                <c:pt idx="54189">
                  <c:v>-0.224609</c:v>
                </c:pt>
                <c:pt idx="54190">
                  <c:v>-0.25878899999999999</c:v>
                </c:pt>
                <c:pt idx="54191">
                  <c:v>-0.28564499999999998</c:v>
                </c:pt>
                <c:pt idx="54192">
                  <c:v>-0.32470700000000002</c:v>
                </c:pt>
                <c:pt idx="54193">
                  <c:v>-0.34912100000000001</c:v>
                </c:pt>
                <c:pt idx="54194">
                  <c:v>-0.36865199999999998</c:v>
                </c:pt>
                <c:pt idx="54195">
                  <c:v>-0.41015600000000002</c:v>
                </c:pt>
                <c:pt idx="54196">
                  <c:v>-0.44189499999999998</c:v>
                </c:pt>
                <c:pt idx="54197">
                  <c:v>-0.45654299999999998</c:v>
                </c:pt>
                <c:pt idx="54198">
                  <c:v>-0.48828100000000002</c:v>
                </c:pt>
                <c:pt idx="54199">
                  <c:v>-0.52002000000000004</c:v>
                </c:pt>
                <c:pt idx="54200">
                  <c:v>-0.554199</c:v>
                </c:pt>
                <c:pt idx="54201">
                  <c:v>-0.58105499999999999</c:v>
                </c:pt>
                <c:pt idx="54202">
                  <c:v>-0.61035200000000001</c:v>
                </c:pt>
                <c:pt idx="54203">
                  <c:v>-0.62744100000000003</c:v>
                </c:pt>
                <c:pt idx="54204">
                  <c:v>-0.65673800000000004</c:v>
                </c:pt>
                <c:pt idx="54205">
                  <c:v>-0.67871099999999995</c:v>
                </c:pt>
                <c:pt idx="54206">
                  <c:v>-0.69824200000000003</c:v>
                </c:pt>
                <c:pt idx="54207">
                  <c:v>-0.72265599999999997</c:v>
                </c:pt>
                <c:pt idx="54208">
                  <c:v>-0.74951199999999996</c:v>
                </c:pt>
                <c:pt idx="54209">
                  <c:v>-0.75195299999999998</c:v>
                </c:pt>
                <c:pt idx="54210">
                  <c:v>-0.773926</c:v>
                </c:pt>
                <c:pt idx="54211">
                  <c:v>-0.80566400000000005</c:v>
                </c:pt>
                <c:pt idx="54212">
                  <c:v>-0.82763699999999996</c:v>
                </c:pt>
                <c:pt idx="54213">
                  <c:v>-0.84960899999999995</c:v>
                </c:pt>
                <c:pt idx="54214">
                  <c:v>-0.852051</c:v>
                </c:pt>
                <c:pt idx="54215">
                  <c:v>-0.90332000000000001</c:v>
                </c:pt>
                <c:pt idx="54216">
                  <c:v>-0.89111300000000004</c:v>
                </c:pt>
                <c:pt idx="54217">
                  <c:v>-0.90087899999999999</c:v>
                </c:pt>
                <c:pt idx="54218">
                  <c:v>-0.91308599999999995</c:v>
                </c:pt>
                <c:pt idx="54219">
                  <c:v>-0.92285200000000001</c:v>
                </c:pt>
                <c:pt idx="54220">
                  <c:v>-0.92773399999999995</c:v>
                </c:pt>
                <c:pt idx="54221">
                  <c:v>-0.94238299999999997</c:v>
                </c:pt>
                <c:pt idx="54222">
                  <c:v>-0.95214799999999999</c:v>
                </c:pt>
                <c:pt idx="54223">
                  <c:v>-0.96679700000000002</c:v>
                </c:pt>
                <c:pt idx="54224">
                  <c:v>-0.95459000000000005</c:v>
                </c:pt>
                <c:pt idx="54225">
                  <c:v>-0.96435499999999996</c:v>
                </c:pt>
                <c:pt idx="54226">
                  <c:v>-0.99365199999999998</c:v>
                </c:pt>
                <c:pt idx="54227">
                  <c:v>-0.97167999999999999</c:v>
                </c:pt>
                <c:pt idx="54228">
                  <c:v>-0.96435499999999996</c:v>
                </c:pt>
                <c:pt idx="54229">
                  <c:v>-0.96923800000000004</c:v>
                </c:pt>
                <c:pt idx="54230">
                  <c:v>-0.96191400000000005</c:v>
                </c:pt>
                <c:pt idx="54231">
                  <c:v>-0.95459000000000005</c:v>
                </c:pt>
                <c:pt idx="54232">
                  <c:v>-0.96435499999999996</c:v>
                </c:pt>
                <c:pt idx="54233">
                  <c:v>-0.95459000000000005</c:v>
                </c:pt>
                <c:pt idx="54234">
                  <c:v>-0.96191400000000005</c:v>
                </c:pt>
                <c:pt idx="54235">
                  <c:v>-0.94726600000000005</c:v>
                </c:pt>
                <c:pt idx="54236">
                  <c:v>-0.930176</c:v>
                </c:pt>
                <c:pt idx="54237">
                  <c:v>-0.930176</c:v>
                </c:pt>
                <c:pt idx="54238">
                  <c:v>-0.91308599999999995</c:v>
                </c:pt>
                <c:pt idx="54239">
                  <c:v>-0.89111300000000004</c:v>
                </c:pt>
                <c:pt idx="54240">
                  <c:v>-0.90087899999999999</c:v>
                </c:pt>
                <c:pt idx="54241">
                  <c:v>-0.866699</c:v>
                </c:pt>
                <c:pt idx="54242">
                  <c:v>-0.866699</c:v>
                </c:pt>
                <c:pt idx="54243">
                  <c:v>-0.82763699999999996</c:v>
                </c:pt>
                <c:pt idx="54244">
                  <c:v>-0.83252000000000004</c:v>
                </c:pt>
                <c:pt idx="54245">
                  <c:v>-0.81542999999999999</c:v>
                </c:pt>
                <c:pt idx="54246">
                  <c:v>-0.78613299999999997</c:v>
                </c:pt>
                <c:pt idx="54247">
                  <c:v>-0.77636700000000003</c:v>
                </c:pt>
                <c:pt idx="54248">
                  <c:v>-0.76904300000000003</c:v>
                </c:pt>
                <c:pt idx="54249">
                  <c:v>-0.72753900000000005</c:v>
                </c:pt>
                <c:pt idx="54250">
                  <c:v>-0.710449</c:v>
                </c:pt>
                <c:pt idx="54251">
                  <c:v>-0.68359400000000003</c:v>
                </c:pt>
                <c:pt idx="54252">
                  <c:v>-0.66162100000000001</c:v>
                </c:pt>
                <c:pt idx="54253">
                  <c:v>-0.64941400000000005</c:v>
                </c:pt>
                <c:pt idx="54254">
                  <c:v>-0.617676</c:v>
                </c:pt>
                <c:pt idx="54255">
                  <c:v>-0.58105499999999999</c:v>
                </c:pt>
                <c:pt idx="54256">
                  <c:v>-0.50292999999999999</c:v>
                </c:pt>
                <c:pt idx="54257">
                  <c:v>-0.53710899999999995</c:v>
                </c:pt>
                <c:pt idx="54258">
                  <c:v>-0.50292999999999999</c:v>
                </c:pt>
                <c:pt idx="54259">
                  <c:v>-0.46875</c:v>
                </c:pt>
                <c:pt idx="54260">
                  <c:v>-0.43212899999999999</c:v>
                </c:pt>
                <c:pt idx="54261">
                  <c:v>-0.41992200000000002</c:v>
                </c:pt>
                <c:pt idx="54262">
                  <c:v>-0.383301</c:v>
                </c:pt>
                <c:pt idx="54263">
                  <c:v>-0.35888700000000001</c:v>
                </c:pt>
                <c:pt idx="54264">
                  <c:v>-0.33203100000000002</c:v>
                </c:pt>
                <c:pt idx="54265">
                  <c:v>-0.302734</c:v>
                </c:pt>
                <c:pt idx="54266">
                  <c:v>-0.27099600000000001</c:v>
                </c:pt>
                <c:pt idx="54267">
                  <c:v>-0.19287099999999999</c:v>
                </c:pt>
                <c:pt idx="54268">
                  <c:v>-0.20996100000000001</c:v>
                </c:pt>
                <c:pt idx="54269">
                  <c:v>-0.124512</c:v>
                </c:pt>
                <c:pt idx="54270">
                  <c:v>-0.148926</c:v>
                </c:pt>
                <c:pt idx="54271">
                  <c:v>-0.10253900000000001</c:v>
                </c:pt>
                <c:pt idx="54272">
                  <c:v>-6.1035199999999998E-2</c:v>
                </c:pt>
                <c:pt idx="54273">
                  <c:v>-3.6621099999999997E-2</c:v>
                </c:pt>
                <c:pt idx="54274">
                  <c:v>-2.4414100000000002E-3</c:v>
                </c:pt>
                <c:pt idx="54275">
                  <c:v>2.6855500000000001E-2</c:v>
                </c:pt>
                <c:pt idx="54276">
                  <c:v>6.1035199999999998E-2</c:v>
                </c:pt>
                <c:pt idx="54277">
                  <c:v>0.10253900000000001</c:v>
                </c:pt>
                <c:pt idx="54278">
                  <c:v>0.109863</c:v>
                </c:pt>
                <c:pt idx="54279">
                  <c:v>0.161133</c:v>
                </c:pt>
                <c:pt idx="54280">
                  <c:v>0.19042999999999999</c:v>
                </c:pt>
                <c:pt idx="54281">
                  <c:v>0.21972700000000001</c:v>
                </c:pt>
                <c:pt idx="54282">
                  <c:v>0.26855499999999999</c:v>
                </c:pt>
                <c:pt idx="54283">
                  <c:v>0.27832000000000001</c:v>
                </c:pt>
                <c:pt idx="54284">
                  <c:v>0.3125</c:v>
                </c:pt>
                <c:pt idx="54285">
                  <c:v>0.35400399999999999</c:v>
                </c:pt>
                <c:pt idx="54286">
                  <c:v>0.37353500000000001</c:v>
                </c:pt>
                <c:pt idx="54287">
                  <c:v>0.42968800000000001</c:v>
                </c:pt>
                <c:pt idx="54288">
                  <c:v>0.44677699999999998</c:v>
                </c:pt>
                <c:pt idx="54289">
                  <c:v>0.47363300000000003</c:v>
                </c:pt>
                <c:pt idx="54290">
                  <c:v>0.50048800000000004</c:v>
                </c:pt>
                <c:pt idx="54291">
                  <c:v>0.52978499999999995</c:v>
                </c:pt>
                <c:pt idx="54292">
                  <c:v>0.554199</c:v>
                </c:pt>
                <c:pt idx="54293">
                  <c:v>0.57861300000000004</c:v>
                </c:pt>
                <c:pt idx="54294">
                  <c:v>0.61035200000000001</c:v>
                </c:pt>
                <c:pt idx="54295">
                  <c:v>0.63476600000000005</c:v>
                </c:pt>
                <c:pt idx="54296">
                  <c:v>0.65917999999999999</c:v>
                </c:pt>
                <c:pt idx="54297">
                  <c:v>0.70068399999999997</c:v>
                </c:pt>
                <c:pt idx="54298">
                  <c:v>0.70800799999999997</c:v>
                </c:pt>
                <c:pt idx="54299">
                  <c:v>0.73486300000000004</c:v>
                </c:pt>
                <c:pt idx="54300">
                  <c:v>0.78125</c:v>
                </c:pt>
                <c:pt idx="54301">
                  <c:v>0.78369100000000003</c:v>
                </c:pt>
                <c:pt idx="54302">
                  <c:v>0.80078099999999997</c:v>
                </c:pt>
                <c:pt idx="54303">
                  <c:v>0.83496099999999995</c:v>
                </c:pt>
                <c:pt idx="54304">
                  <c:v>0.84960899999999995</c:v>
                </c:pt>
                <c:pt idx="54305">
                  <c:v>0.86914100000000005</c:v>
                </c:pt>
                <c:pt idx="54306">
                  <c:v>0.89355499999999999</c:v>
                </c:pt>
                <c:pt idx="54307">
                  <c:v>0.91064500000000004</c:v>
                </c:pt>
                <c:pt idx="54308">
                  <c:v>0.94238299999999997</c:v>
                </c:pt>
                <c:pt idx="54309">
                  <c:v>0.93261700000000003</c:v>
                </c:pt>
                <c:pt idx="54310">
                  <c:v>0.94238299999999997</c:v>
                </c:pt>
                <c:pt idx="54311">
                  <c:v>0.95214799999999999</c:v>
                </c:pt>
                <c:pt idx="54312">
                  <c:v>0.96679700000000002</c:v>
                </c:pt>
                <c:pt idx="54313">
                  <c:v>0.98388699999999996</c:v>
                </c:pt>
                <c:pt idx="54314">
                  <c:v>0.99365199999999998</c:v>
                </c:pt>
                <c:pt idx="54315">
                  <c:v>1.00586</c:v>
                </c:pt>
                <c:pt idx="54316">
                  <c:v>1.02783</c:v>
                </c:pt>
                <c:pt idx="54317">
                  <c:v>1.02539</c:v>
                </c:pt>
                <c:pt idx="54318">
                  <c:v>1.02539</c:v>
                </c:pt>
                <c:pt idx="54319">
                  <c:v>1.02539</c:v>
                </c:pt>
                <c:pt idx="54320">
                  <c:v>1.02051</c:v>
                </c:pt>
                <c:pt idx="54321">
                  <c:v>1.0473600000000001</c:v>
                </c:pt>
                <c:pt idx="54322">
                  <c:v>1.0571299999999999</c:v>
                </c:pt>
                <c:pt idx="54323">
                  <c:v>1.02539</c:v>
                </c:pt>
                <c:pt idx="54324">
                  <c:v>1.0376000000000001</c:v>
                </c:pt>
                <c:pt idx="54325">
                  <c:v>1.01318</c:v>
                </c:pt>
                <c:pt idx="54326">
                  <c:v>1.0351600000000001</c:v>
                </c:pt>
                <c:pt idx="54327">
                  <c:v>1.0351600000000001</c:v>
                </c:pt>
                <c:pt idx="54328">
                  <c:v>1.02051</c:v>
                </c:pt>
                <c:pt idx="54329">
                  <c:v>1.02051</c:v>
                </c:pt>
                <c:pt idx="54330">
                  <c:v>1.02539</c:v>
                </c:pt>
                <c:pt idx="54331">
                  <c:v>1.00342</c:v>
                </c:pt>
                <c:pt idx="54332">
                  <c:v>1.00586</c:v>
                </c:pt>
                <c:pt idx="54333">
                  <c:v>0.98877000000000004</c:v>
                </c:pt>
                <c:pt idx="54334">
                  <c:v>0.97656200000000004</c:v>
                </c:pt>
                <c:pt idx="54335">
                  <c:v>0.96435499999999996</c:v>
                </c:pt>
                <c:pt idx="54336">
                  <c:v>0.93261700000000003</c:v>
                </c:pt>
                <c:pt idx="54337">
                  <c:v>0.944824</c:v>
                </c:pt>
                <c:pt idx="54338">
                  <c:v>0.93261700000000003</c:v>
                </c:pt>
                <c:pt idx="54339">
                  <c:v>0.92529300000000003</c:v>
                </c:pt>
                <c:pt idx="54340">
                  <c:v>0.89111300000000004</c:v>
                </c:pt>
                <c:pt idx="54341">
                  <c:v>0.87158199999999997</c:v>
                </c:pt>
                <c:pt idx="54342">
                  <c:v>0.87402299999999999</c:v>
                </c:pt>
                <c:pt idx="54343">
                  <c:v>0.83984400000000003</c:v>
                </c:pt>
                <c:pt idx="54344">
                  <c:v>0.82275399999999999</c:v>
                </c:pt>
                <c:pt idx="54345">
                  <c:v>0.79834000000000005</c:v>
                </c:pt>
                <c:pt idx="54346">
                  <c:v>0.78613299999999997</c:v>
                </c:pt>
                <c:pt idx="54347">
                  <c:v>0.75927699999999998</c:v>
                </c:pt>
                <c:pt idx="54348">
                  <c:v>0.72753900000000005</c:v>
                </c:pt>
                <c:pt idx="54349">
                  <c:v>0.70068399999999997</c:v>
                </c:pt>
                <c:pt idx="54350">
                  <c:v>0.67138699999999996</c:v>
                </c:pt>
                <c:pt idx="54351">
                  <c:v>0.66406200000000004</c:v>
                </c:pt>
                <c:pt idx="54352">
                  <c:v>0.63720699999999997</c:v>
                </c:pt>
                <c:pt idx="54353">
                  <c:v>0.62011700000000003</c:v>
                </c:pt>
                <c:pt idx="54354">
                  <c:v>0.57128900000000005</c:v>
                </c:pt>
                <c:pt idx="54355">
                  <c:v>0.56152299999999999</c:v>
                </c:pt>
                <c:pt idx="54356">
                  <c:v>0.52734400000000003</c:v>
                </c:pt>
                <c:pt idx="54357">
                  <c:v>0.49316399999999999</c:v>
                </c:pt>
                <c:pt idx="54358">
                  <c:v>0.46875</c:v>
                </c:pt>
                <c:pt idx="54359">
                  <c:v>0.44189499999999998</c:v>
                </c:pt>
                <c:pt idx="54360">
                  <c:v>0.40771499999999999</c:v>
                </c:pt>
                <c:pt idx="54361">
                  <c:v>0.38574199999999997</c:v>
                </c:pt>
                <c:pt idx="54362">
                  <c:v>0.33935500000000002</c:v>
                </c:pt>
                <c:pt idx="54363">
                  <c:v>0.322266</c:v>
                </c:pt>
                <c:pt idx="54364">
                  <c:v>0.29296899999999998</c:v>
                </c:pt>
                <c:pt idx="54365">
                  <c:v>0.25390600000000002</c:v>
                </c:pt>
                <c:pt idx="54366">
                  <c:v>0.239258</c:v>
                </c:pt>
                <c:pt idx="54367">
                  <c:v>0.20996100000000001</c:v>
                </c:pt>
                <c:pt idx="54368">
                  <c:v>0.14160200000000001</c:v>
                </c:pt>
                <c:pt idx="54369">
                  <c:v>0.13183600000000001</c:v>
                </c:pt>
                <c:pt idx="54370">
                  <c:v>0.112305</c:v>
                </c:pt>
                <c:pt idx="54371">
                  <c:v>5.8593800000000001E-2</c:v>
                </c:pt>
                <c:pt idx="54372">
                  <c:v>4.1503900000000003E-2</c:v>
                </c:pt>
                <c:pt idx="54373">
                  <c:v>4.8828099999999996E-3</c:v>
                </c:pt>
                <c:pt idx="54374">
                  <c:v>-2.6855500000000001E-2</c:v>
                </c:pt>
                <c:pt idx="54375">
                  <c:v>-6.5918000000000004E-2</c:v>
                </c:pt>
                <c:pt idx="54376">
                  <c:v>-9.2773400000000006E-2</c:v>
                </c:pt>
                <c:pt idx="54377">
                  <c:v>-0.12207</c:v>
                </c:pt>
                <c:pt idx="54378">
                  <c:v>-0.158691</c:v>
                </c:pt>
                <c:pt idx="54379">
                  <c:v>-0.17089799999999999</c:v>
                </c:pt>
                <c:pt idx="54380">
                  <c:v>-0.21972700000000001</c:v>
                </c:pt>
                <c:pt idx="54381">
                  <c:v>-0.26123000000000002</c:v>
                </c:pt>
                <c:pt idx="54382">
                  <c:v>-0.27832000000000001</c:v>
                </c:pt>
                <c:pt idx="54383">
                  <c:v>-0.31005899999999997</c:v>
                </c:pt>
                <c:pt idx="54384">
                  <c:v>-0.34667999999999999</c:v>
                </c:pt>
                <c:pt idx="54385">
                  <c:v>-0.37109399999999998</c:v>
                </c:pt>
                <c:pt idx="54386">
                  <c:v>-0.41259800000000002</c:v>
                </c:pt>
                <c:pt idx="54387">
                  <c:v>-0.43212899999999999</c:v>
                </c:pt>
                <c:pt idx="54388">
                  <c:v>-0.48095700000000002</c:v>
                </c:pt>
                <c:pt idx="54389">
                  <c:v>-0.48583999999999999</c:v>
                </c:pt>
                <c:pt idx="54390">
                  <c:v>-0.52734400000000003</c:v>
                </c:pt>
                <c:pt idx="54391">
                  <c:v>-0.554199</c:v>
                </c:pt>
                <c:pt idx="54392">
                  <c:v>-0.59570299999999998</c:v>
                </c:pt>
                <c:pt idx="54393">
                  <c:v>-0.59814500000000004</c:v>
                </c:pt>
                <c:pt idx="54394">
                  <c:v>-0.625</c:v>
                </c:pt>
                <c:pt idx="54395">
                  <c:v>-0.64697300000000002</c:v>
                </c:pt>
                <c:pt idx="54396">
                  <c:v>-0.67138699999999996</c:v>
                </c:pt>
                <c:pt idx="54397">
                  <c:v>-0.70068399999999997</c:v>
                </c:pt>
                <c:pt idx="54398">
                  <c:v>-0.70800799999999997</c:v>
                </c:pt>
                <c:pt idx="54399">
                  <c:v>-0.73486300000000004</c:v>
                </c:pt>
                <c:pt idx="54400">
                  <c:v>-0.76171900000000003</c:v>
                </c:pt>
                <c:pt idx="54401">
                  <c:v>-0.78369100000000003</c:v>
                </c:pt>
                <c:pt idx="54402">
                  <c:v>-0.80810499999999996</c:v>
                </c:pt>
                <c:pt idx="54403">
                  <c:v>-0.82031200000000004</c:v>
                </c:pt>
                <c:pt idx="54404">
                  <c:v>-0.82763699999999996</c:v>
                </c:pt>
                <c:pt idx="54405">
                  <c:v>-0.87646500000000005</c:v>
                </c:pt>
                <c:pt idx="54406">
                  <c:v>-0.866699</c:v>
                </c:pt>
                <c:pt idx="54407">
                  <c:v>-0.88867200000000002</c:v>
                </c:pt>
                <c:pt idx="54408">
                  <c:v>-0.88378900000000005</c:v>
                </c:pt>
                <c:pt idx="54409">
                  <c:v>-0.90820299999999998</c:v>
                </c:pt>
                <c:pt idx="54410">
                  <c:v>-0.91796900000000003</c:v>
                </c:pt>
                <c:pt idx="54411">
                  <c:v>-0.92773399999999995</c:v>
                </c:pt>
                <c:pt idx="54412">
                  <c:v>-0.9375</c:v>
                </c:pt>
                <c:pt idx="54413">
                  <c:v>-0.9375</c:v>
                </c:pt>
                <c:pt idx="54414">
                  <c:v>-0.94970699999999997</c:v>
                </c:pt>
                <c:pt idx="54415">
                  <c:v>-0.95703099999999997</c:v>
                </c:pt>
                <c:pt idx="54416">
                  <c:v>-0.95214799999999999</c:v>
                </c:pt>
                <c:pt idx="54417">
                  <c:v>-0.95947300000000002</c:v>
                </c:pt>
                <c:pt idx="54418">
                  <c:v>-0.97656200000000004</c:v>
                </c:pt>
                <c:pt idx="54419">
                  <c:v>-0.97412100000000001</c:v>
                </c:pt>
                <c:pt idx="54420">
                  <c:v>-0.98632799999999998</c:v>
                </c:pt>
                <c:pt idx="54421">
                  <c:v>-0.96191400000000005</c:v>
                </c:pt>
                <c:pt idx="54422">
                  <c:v>-0.95703099999999997</c:v>
                </c:pt>
                <c:pt idx="54423">
                  <c:v>-0.94726600000000005</c:v>
                </c:pt>
                <c:pt idx="54424">
                  <c:v>-0.944824</c:v>
                </c:pt>
                <c:pt idx="54425">
                  <c:v>-0.95459000000000005</c:v>
                </c:pt>
                <c:pt idx="54426">
                  <c:v>-0.9375</c:v>
                </c:pt>
                <c:pt idx="54427">
                  <c:v>-0.930176</c:v>
                </c:pt>
                <c:pt idx="54428">
                  <c:v>-0.93261700000000003</c:v>
                </c:pt>
                <c:pt idx="54429">
                  <c:v>-0.89843799999999996</c:v>
                </c:pt>
                <c:pt idx="54430">
                  <c:v>-0.90087899999999999</c:v>
                </c:pt>
                <c:pt idx="54431">
                  <c:v>-0.88867200000000002</c:v>
                </c:pt>
                <c:pt idx="54432">
                  <c:v>-0.87890599999999997</c:v>
                </c:pt>
                <c:pt idx="54433">
                  <c:v>-0.86181600000000003</c:v>
                </c:pt>
                <c:pt idx="54434">
                  <c:v>-0.84472700000000001</c:v>
                </c:pt>
                <c:pt idx="54435">
                  <c:v>-0.82763699999999996</c:v>
                </c:pt>
                <c:pt idx="54436">
                  <c:v>-0.81542999999999999</c:v>
                </c:pt>
                <c:pt idx="54437">
                  <c:v>-0.79345699999999997</c:v>
                </c:pt>
                <c:pt idx="54438">
                  <c:v>-0.77880899999999997</c:v>
                </c:pt>
                <c:pt idx="54439">
                  <c:v>-0.75683599999999995</c:v>
                </c:pt>
                <c:pt idx="54440">
                  <c:v>-0.72509800000000002</c:v>
                </c:pt>
                <c:pt idx="54441">
                  <c:v>-0.703125</c:v>
                </c:pt>
                <c:pt idx="54442">
                  <c:v>-0.67627000000000004</c:v>
                </c:pt>
                <c:pt idx="54443">
                  <c:v>-0.66162100000000001</c:v>
                </c:pt>
                <c:pt idx="54444">
                  <c:v>-0.63964799999999999</c:v>
                </c:pt>
                <c:pt idx="54445">
                  <c:v>-0.61523399999999995</c:v>
                </c:pt>
                <c:pt idx="54446">
                  <c:v>-0.53710899999999995</c:v>
                </c:pt>
                <c:pt idx="54447">
                  <c:v>-0.56152299999999999</c:v>
                </c:pt>
                <c:pt idx="54448">
                  <c:v>-0.53222700000000001</c:v>
                </c:pt>
                <c:pt idx="54449">
                  <c:v>-0.478516</c:v>
                </c:pt>
                <c:pt idx="54450">
                  <c:v>-0.45654299999999998</c:v>
                </c:pt>
                <c:pt idx="54451">
                  <c:v>-0.43945299999999998</c:v>
                </c:pt>
                <c:pt idx="54452">
                  <c:v>-0.41503899999999999</c:v>
                </c:pt>
                <c:pt idx="54453">
                  <c:v>-0.37353500000000001</c:v>
                </c:pt>
                <c:pt idx="54454">
                  <c:v>-0.35644500000000001</c:v>
                </c:pt>
                <c:pt idx="54455">
                  <c:v>-0.33203100000000002</c:v>
                </c:pt>
                <c:pt idx="54456">
                  <c:v>-0.29296899999999998</c:v>
                </c:pt>
                <c:pt idx="54457">
                  <c:v>-0.246582</c:v>
                </c:pt>
                <c:pt idx="54458">
                  <c:v>-0.227051</c:v>
                </c:pt>
                <c:pt idx="54459">
                  <c:v>-0.19042999999999999</c:v>
                </c:pt>
                <c:pt idx="54460">
                  <c:v>-0.17089799999999999</c:v>
                </c:pt>
                <c:pt idx="54461">
                  <c:v>-0.13427700000000001</c:v>
                </c:pt>
                <c:pt idx="54462">
                  <c:v>-0.10009800000000001</c:v>
                </c:pt>
                <c:pt idx="54463">
                  <c:v>-6.8359400000000001E-2</c:v>
                </c:pt>
                <c:pt idx="54464">
                  <c:v>-3.41797E-2</c:v>
                </c:pt>
                <c:pt idx="54465">
                  <c:v>-2.4414100000000002E-3</c:v>
                </c:pt>
                <c:pt idx="54466">
                  <c:v>2.1972700000000001E-2</c:v>
                </c:pt>
                <c:pt idx="54467">
                  <c:v>7.3242199999999993E-2</c:v>
                </c:pt>
                <c:pt idx="54468">
                  <c:v>7.3242199999999993E-2</c:v>
                </c:pt>
                <c:pt idx="54469">
                  <c:v>0.13183600000000001</c:v>
                </c:pt>
                <c:pt idx="54470">
                  <c:v>0.168457</c:v>
                </c:pt>
                <c:pt idx="54471">
                  <c:v>0.19775400000000001</c:v>
                </c:pt>
                <c:pt idx="54472">
                  <c:v>0.25634800000000002</c:v>
                </c:pt>
                <c:pt idx="54473">
                  <c:v>0.27099600000000001</c:v>
                </c:pt>
                <c:pt idx="54474">
                  <c:v>0.3125</c:v>
                </c:pt>
                <c:pt idx="54475">
                  <c:v>0.33203100000000002</c:v>
                </c:pt>
                <c:pt idx="54476">
                  <c:v>0.36621100000000001</c:v>
                </c:pt>
                <c:pt idx="54477">
                  <c:v>0.38818399999999997</c:v>
                </c:pt>
                <c:pt idx="54478">
                  <c:v>0.41748000000000002</c:v>
                </c:pt>
                <c:pt idx="54479">
                  <c:v>0.43945299999999998</c:v>
                </c:pt>
                <c:pt idx="54480">
                  <c:v>0.47119100000000003</c:v>
                </c:pt>
                <c:pt idx="54481">
                  <c:v>0.50048800000000004</c:v>
                </c:pt>
                <c:pt idx="54482">
                  <c:v>0.55908199999999997</c:v>
                </c:pt>
                <c:pt idx="54483">
                  <c:v>0.56640599999999997</c:v>
                </c:pt>
                <c:pt idx="54484">
                  <c:v>0.59814500000000004</c:v>
                </c:pt>
                <c:pt idx="54485">
                  <c:v>0.62011700000000003</c:v>
                </c:pt>
                <c:pt idx="54486">
                  <c:v>0.64941400000000005</c:v>
                </c:pt>
                <c:pt idx="54487">
                  <c:v>0.67871099999999995</c:v>
                </c:pt>
                <c:pt idx="54488">
                  <c:v>0.69091800000000003</c:v>
                </c:pt>
                <c:pt idx="54489">
                  <c:v>0.72509800000000002</c:v>
                </c:pt>
                <c:pt idx="54490">
                  <c:v>0.73974600000000001</c:v>
                </c:pt>
                <c:pt idx="54491">
                  <c:v>0.75439500000000004</c:v>
                </c:pt>
                <c:pt idx="54492">
                  <c:v>0.78125</c:v>
                </c:pt>
                <c:pt idx="54493">
                  <c:v>0.81298800000000004</c:v>
                </c:pt>
                <c:pt idx="54494">
                  <c:v>0.83984400000000003</c:v>
                </c:pt>
                <c:pt idx="54495">
                  <c:v>0.85449200000000003</c:v>
                </c:pt>
                <c:pt idx="54496">
                  <c:v>0.87402299999999999</c:v>
                </c:pt>
                <c:pt idx="54497">
                  <c:v>0.88867200000000002</c:v>
                </c:pt>
                <c:pt idx="54498">
                  <c:v>0.92040999999999995</c:v>
                </c:pt>
                <c:pt idx="54499">
                  <c:v>0.92040999999999995</c:v>
                </c:pt>
                <c:pt idx="54500">
                  <c:v>0.94726600000000005</c:v>
                </c:pt>
                <c:pt idx="54501">
                  <c:v>0.97656200000000004</c:v>
                </c:pt>
                <c:pt idx="54502">
                  <c:v>0.95947300000000002</c:v>
                </c:pt>
                <c:pt idx="54503">
                  <c:v>0.98144500000000001</c:v>
                </c:pt>
                <c:pt idx="54504">
                  <c:v>0.99365199999999998</c:v>
                </c:pt>
                <c:pt idx="54505">
                  <c:v>1.0083</c:v>
                </c:pt>
                <c:pt idx="54506">
                  <c:v>1.02051</c:v>
                </c:pt>
                <c:pt idx="54507">
                  <c:v>1.03027</c:v>
                </c:pt>
                <c:pt idx="54508">
                  <c:v>1.02295</c:v>
                </c:pt>
                <c:pt idx="54509">
                  <c:v>1.02783</c:v>
                </c:pt>
                <c:pt idx="54510">
                  <c:v>1.0473600000000001</c:v>
                </c:pt>
                <c:pt idx="54511">
                  <c:v>1.0424800000000001</c:v>
                </c:pt>
                <c:pt idx="54512">
                  <c:v>1.0522499999999999</c:v>
                </c:pt>
                <c:pt idx="54513">
                  <c:v>1.0498000000000001</c:v>
                </c:pt>
                <c:pt idx="54514">
                  <c:v>1.0620099999999999</c:v>
                </c:pt>
                <c:pt idx="54515">
                  <c:v>1.0473600000000001</c:v>
                </c:pt>
                <c:pt idx="54516">
                  <c:v>1.0546899999999999</c:v>
                </c:pt>
                <c:pt idx="54517">
                  <c:v>1.0351600000000001</c:v>
                </c:pt>
                <c:pt idx="54518">
                  <c:v>1.02783</c:v>
                </c:pt>
                <c:pt idx="54519">
                  <c:v>1.03271</c:v>
                </c:pt>
                <c:pt idx="54520">
                  <c:v>1.0424800000000001</c:v>
                </c:pt>
                <c:pt idx="54521">
                  <c:v>1.02295</c:v>
                </c:pt>
                <c:pt idx="54522">
                  <c:v>1.02783</c:v>
                </c:pt>
                <c:pt idx="54523">
                  <c:v>1.00342</c:v>
                </c:pt>
                <c:pt idx="54524">
                  <c:v>0.99121099999999995</c:v>
                </c:pt>
                <c:pt idx="54525">
                  <c:v>0.99609400000000003</c:v>
                </c:pt>
                <c:pt idx="54526">
                  <c:v>0.97656200000000004</c:v>
                </c:pt>
                <c:pt idx="54527">
                  <c:v>0.96679700000000002</c:v>
                </c:pt>
                <c:pt idx="54528">
                  <c:v>0.92040999999999995</c:v>
                </c:pt>
                <c:pt idx="54529">
                  <c:v>0.944824</c:v>
                </c:pt>
                <c:pt idx="54530">
                  <c:v>0.92285200000000001</c:v>
                </c:pt>
                <c:pt idx="54531">
                  <c:v>0.89843799999999996</c:v>
                </c:pt>
                <c:pt idx="54532">
                  <c:v>0.87646500000000005</c:v>
                </c:pt>
                <c:pt idx="54533">
                  <c:v>0.87890599999999997</c:v>
                </c:pt>
                <c:pt idx="54534">
                  <c:v>0.84472700000000001</c:v>
                </c:pt>
                <c:pt idx="54535">
                  <c:v>0.83007799999999998</c:v>
                </c:pt>
                <c:pt idx="54536">
                  <c:v>0.80078099999999997</c:v>
                </c:pt>
                <c:pt idx="54537">
                  <c:v>0.79345699999999997</c:v>
                </c:pt>
                <c:pt idx="54538">
                  <c:v>0.76415999999999995</c:v>
                </c:pt>
                <c:pt idx="54539">
                  <c:v>0.75927699999999998</c:v>
                </c:pt>
                <c:pt idx="54540">
                  <c:v>0.71533199999999997</c:v>
                </c:pt>
                <c:pt idx="54541">
                  <c:v>0.695801</c:v>
                </c:pt>
                <c:pt idx="54542">
                  <c:v>0.65673800000000004</c:v>
                </c:pt>
                <c:pt idx="54543">
                  <c:v>0.64453099999999997</c:v>
                </c:pt>
                <c:pt idx="54544">
                  <c:v>0.60546900000000003</c:v>
                </c:pt>
                <c:pt idx="54545">
                  <c:v>0.58593799999999996</c:v>
                </c:pt>
                <c:pt idx="54546">
                  <c:v>0.56152299999999999</c:v>
                </c:pt>
                <c:pt idx="54547">
                  <c:v>0.50537100000000001</c:v>
                </c:pt>
                <c:pt idx="54548">
                  <c:v>0.48339799999999999</c:v>
                </c:pt>
                <c:pt idx="54549">
                  <c:v>0.45654299999999998</c:v>
                </c:pt>
                <c:pt idx="54550">
                  <c:v>0.43945299999999998</c:v>
                </c:pt>
                <c:pt idx="54551">
                  <c:v>0.400391</c:v>
                </c:pt>
                <c:pt idx="54552">
                  <c:v>0.37109399999999998</c:v>
                </c:pt>
                <c:pt idx="54553">
                  <c:v>0.35156199999999999</c:v>
                </c:pt>
                <c:pt idx="54554">
                  <c:v>0.3125</c:v>
                </c:pt>
                <c:pt idx="54555">
                  <c:v>0.28808600000000001</c:v>
                </c:pt>
                <c:pt idx="54556">
                  <c:v>0.246582</c:v>
                </c:pt>
                <c:pt idx="54557">
                  <c:v>0.227051</c:v>
                </c:pt>
                <c:pt idx="54558">
                  <c:v>0.166016</c:v>
                </c:pt>
                <c:pt idx="54559">
                  <c:v>0.146484</c:v>
                </c:pt>
                <c:pt idx="54560">
                  <c:v>0.12207</c:v>
                </c:pt>
                <c:pt idx="54561">
                  <c:v>8.0566399999999996E-2</c:v>
                </c:pt>
                <c:pt idx="54562">
                  <c:v>6.5918000000000004E-2</c:v>
                </c:pt>
                <c:pt idx="54563">
                  <c:v>2.6855500000000001E-2</c:v>
                </c:pt>
                <c:pt idx="54564">
                  <c:v>-1.2207000000000001E-2</c:v>
                </c:pt>
                <c:pt idx="54565">
                  <c:v>-3.90625E-2</c:v>
                </c:pt>
                <c:pt idx="54566">
                  <c:v>-8.5449200000000003E-2</c:v>
                </c:pt>
                <c:pt idx="54567">
                  <c:v>-0.10009800000000001</c:v>
                </c:pt>
                <c:pt idx="54568">
                  <c:v>-0.14160200000000001</c:v>
                </c:pt>
                <c:pt idx="54569">
                  <c:v>-0.18798799999999999</c:v>
                </c:pt>
                <c:pt idx="54570">
                  <c:v>-0.18798799999999999</c:v>
                </c:pt>
                <c:pt idx="54571">
                  <c:v>-0.229492</c:v>
                </c:pt>
                <c:pt idx="54572">
                  <c:v>-0.25878899999999999</c:v>
                </c:pt>
                <c:pt idx="54573">
                  <c:v>-0.29052699999999998</c:v>
                </c:pt>
                <c:pt idx="54574">
                  <c:v>-0.30761699999999997</c:v>
                </c:pt>
                <c:pt idx="54575">
                  <c:v>-0.34912100000000001</c:v>
                </c:pt>
                <c:pt idx="54576">
                  <c:v>-0.39550800000000003</c:v>
                </c:pt>
                <c:pt idx="54577">
                  <c:v>-0.41503899999999999</c:v>
                </c:pt>
                <c:pt idx="54578">
                  <c:v>-0.45654299999999998</c:v>
                </c:pt>
                <c:pt idx="54579">
                  <c:v>-0.478516</c:v>
                </c:pt>
                <c:pt idx="54580">
                  <c:v>-0.50537100000000001</c:v>
                </c:pt>
                <c:pt idx="54581">
                  <c:v>-0.52978499999999995</c:v>
                </c:pt>
                <c:pt idx="54582">
                  <c:v>-0.57861300000000004</c:v>
                </c:pt>
                <c:pt idx="54583">
                  <c:v>-0.58593799999999996</c:v>
                </c:pt>
                <c:pt idx="54584">
                  <c:v>-0.61279300000000003</c:v>
                </c:pt>
                <c:pt idx="54585">
                  <c:v>-0.63964799999999999</c:v>
                </c:pt>
                <c:pt idx="54586">
                  <c:v>-0.65429700000000002</c:v>
                </c:pt>
                <c:pt idx="54587">
                  <c:v>-0.68603499999999995</c:v>
                </c:pt>
                <c:pt idx="54588">
                  <c:v>-0.70556600000000003</c:v>
                </c:pt>
                <c:pt idx="54589">
                  <c:v>-0.71533199999999997</c:v>
                </c:pt>
                <c:pt idx="54590">
                  <c:v>-0.74462899999999999</c:v>
                </c:pt>
                <c:pt idx="54591">
                  <c:v>-0.77880899999999997</c:v>
                </c:pt>
                <c:pt idx="54592">
                  <c:v>-0.78125</c:v>
                </c:pt>
                <c:pt idx="54593">
                  <c:v>-0.80322300000000002</c:v>
                </c:pt>
                <c:pt idx="54594">
                  <c:v>-0.82275399999999999</c:v>
                </c:pt>
                <c:pt idx="54595">
                  <c:v>-0.84960899999999995</c:v>
                </c:pt>
                <c:pt idx="54596">
                  <c:v>-0.859375</c:v>
                </c:pt>
                <c:pt idx="54597">
                  <c:v>-0.83252000000000004</c:v>
                </c:pt>
                <c:pt idx="54598">
                  <c:v>-0.90332000000000001</c:v>
                </c:pt>
                <c:pt idx="54599">
                  <c:v>-0.89843799999999996</c:v>
                </c:pt>
                <c:pt idx="54600">
                  <c:v>-0.90576199999999996</c:v>
                </c:pt>
                <c:pt idx="54601">
                  <c:v>-0.92285200000000001</c:v>
                </c:pt>
                <c:pt idx="54602">
                  <c:v>-0.93505899999999997</c:v>
                </c:pt>
                <c:pt idx="54603">
                  <c:v>-0.94726600000000005</c:v>
                </c:pt>
                <c:pt idx="54604">
                  <c:v>-0.95459000000000005</c:v>
                </c:pt>
                <c:pt idx="54605">
                  <c:v>-0.95947300000000002</c:v>
                </c:pt>
                <c:pt idx="54606">
                  <c:v>-0.96435499999999996</c:v>
                </c:pt>
                <c:pt idx="54607">
                  <c:v>-0.96191400000000005</c:v>
                </c:pt>
                <c:pt idx="54608">
                  <c:v>-0.97412100000000001</c:v>
                </c:pt>
                <c:pt idx="54609">
                  <c:v>-0.95947300000000002</c:v>
                </c:pt>
                <c:pt idx="54610">
                  <c:v>-0.97412100000000001</c:v>
                </c:pt>
                <c:pt idx="54611">
                  <c:v>-0.98388699999999996</c:v>
                </c:pt>
                <c:pt idx="54612">
                  <c:v>-0.96191400000000005</c:v>
                </c:pt>
                <c:pt idx="54613">
                  <c:v>-0.96435499999999996</c:v>
                </c:pt>
                <c:pt idx="54614">
                  <c:v>-0.96679700000000002</c:v>
                </c:pt>
                <c:pt idx="54615">
                  <c:v>-0.96679700000000002</c:v>
                </c:pt>
                <c:pt idx="54616">
                  <c:v>-0.95947300000000002</c:v>
                </c:pt>
                <c:pt idx="54617">
                  <c:v>-0.92040999999999995</c:v>
                </c:pt>
                <c:pt idx="54618">
                  <c:v>-0.94238299999999997</c:v>
                </c:pt>
                <c:pt idx="54619">
                  <c:v>-0.93505899999999997</c:v>
                </c:pt>
                <c:pt idx="54620">
                  <c:v>-0.92040999999999995</c:v>
                </c:pt>
                <c:pt idx="54621">
                  <c:v>-0.89599600000000001</c:v>
                </c:pt>
                <c:pt idx="54622">
                  <c:v>-0.89843799999999996</c:v>
                </c:pt>
                <c:pt idx="54623">
                  <c:v>-0.87158199999999997</c:v>
                </c:pt>
                <c:pt idx="54624">
                  <c:v>-0.85693399999999997</c:v>
                </c:pt>
                <c:pt idx="54625">
                  <c:v>-0.84716800000000003</c:v>
                </c:pt>
                <c:pt idx="54626">
                  <c:v>-0.83007799999999998</c:v>
                </c:pt>
                <c:pt idx="54627">
                  <c:v>-0.80078099999999997</c:v>
                </c:pt>
                <c:pt idx="54628">
                  <c:v>-0.78613299999999997</c:v>
                </c:pt>
                <c:pt idx="54629">
                  <c:v>-0.76904300000000003</c:v>
                </c:pt>
                <c:pt idx="54630">
                  <c:v>-0.75439500000000004</c:v>
                </c:pt>
                <c:pt idx="54631">
                  <c:v>-0.72265599999999997</c:v>
                </c:pt>
                <c:pt idx="54632">
                  <c:v>-0.71289100000000005</c:v>
                </c:pt>
                <c:pt idx="54633">
                  <c:v>-0.68359400000000003</c:v>
                </c:pt>
                <c:pt idx="54634">
                  <c:v>-0.66406200000000004</c:v>
                </c:pt>
                <c:pt idx="54635">
                  <c:v>-0.63476600000000005</c:v>
                </c:pt>
                <c:pt idx="54636">
                  <c:v>-0.61035200000000001</c:v>
                </c:pt>
                <c:pt idx="54637">
                  <c:v>-0.57128900000000005</c:v>
                </c:pt>
                <c:pt idx="54638">
                  <c:v>-0.554199</c:v>
                </c:pt>
                <c:pt idx="54639">
                  <c:v>-0.53466800000000003</c:v>
                </c:pt>
                <c:pt idx="54640">
                  <c:v>-0.48828100000000002</c:v>
                </c:pt>
                <c:pt idx="54641">
                  <c:v>-0.45166000000000001</c:v>
                </c:pt>
                <c:pt idx="54642">
                  <c:v>-0.42480499999999999</c:v>
                </c:pt>
                <c:pt idx="54643">
                  <c:v>-0.41503899999999999</c:v>
                </c:pt>
                <c:pt idx="54644">
                  <c:v>-0.39306600000000003</c:v>
                </c:pt>
                <c:pt idx="54645">
                  <c:v>-0.34667999999999999</c:v>
                </c:pt>
                <c:pt idx="54646">
                  <c:v>-0.319824</c:v>
                </c:pt>
                <c:pt idx="54647">
                  <c:v>-0.27832000000000001</c:v>
                </c:pt>
                <c:pt idx="54648">
                  <c:v>-0.25390600000000002</c:v>
                </c:pt>
                <c:pt idx="54649">
                  <c:v>-0.20507800000000001</c:v>
                </c:pt>
                <c:pt idx="54650">
                  <c:v>-0.17578099999999999</c:v>
                </c:pt>
                <c:pt idx="54651">
                  <c:v>-0.148926</c:v>
                </c:pt>
                <c:pt idx="54652">
                  <c:v>-0.13427700000000001</c:v>
                </c:pt>
                <c:pt idx="54653">
                  <c:v>-9.5214800000000002E-2</c:v>
                </c:pt>
                <c:pt idx="54654">
                  <c:v>-4.6386700000000003E-2</c:v>
                </c:pt>
                <c:pt idx="54655">
                  <c:v>-2.1972700000000001E-2</c:v>
                </c:pt>
                <c:pt idx="54656">
                  <c:v>-2.4414100000000002E-3</c:v>
                </c:pt>
                <c:pt idx="54657">
                  <c:v>3.90625E-2</c:v>
                </c:pt>
                <c:pt idx="54658">
                  <c:v>6.5918000000000004E-2</c:v>
                </c:pt>
                <c:pt idx="54659">
                  <c:v>0.10253900000000001</c:v>
                </c:pt>
                <c:pt idx="54660">
                  <c:v>0.158691</c:v>
                </c:pt>
                <c:pt idx="54661">
                  <c:v>0.18066399999999999</c:v>
                </c:pt>
                <c:pt idx="54662">
                  <c:v>0.20019500000000001</c:v>
                </c:pt>
                <c:pt idx="54663">
                  <c:v>0.234375</c:v>
                </c:pt>
                <c:pt idx="54664">
                  <c:v>0.27343800000000001</c:v>
                </c:pt>
                <c:pt idx="54665">
                  <c:v>0.31005899999999997</c:v>
                </c:pt>
                <c:pt idx="54666">
                  <c:v>0.33691399999999999</c:v>
                </c:pt>
                <c:pt idx="54667">
                  <c:v>0.35400399999999999</c:v>
                </c:pt>
                <c:pt idx="54668">
                  <c:v>0.40527299999999999</c:v>
                </c:pt>
                <c:pt idx="54669">
                  <c:v>0.43701200000000001</c:v>
                </c:pt>
                <c:pt idx="54670">
                  <c:v>0.44677699999999998</c:v>
                </c:pt>
                <c:pt idx="54671">
                  <c:v>0.478516</c:v>
                </c:pt>
                <c:pt idx="54672">
                  <c:v>0.51269500000000001</c:v>
                </c:pt>
                <c:pt idx="54673">
                  <c:v>0.53466800000000003</c:v>
                </c:pt>
                <c:pt idx="54674">
                  <c:v>0.57372999999999996</c:v>
                </c:pt>
                <c:pt idx="54675">
                  <c:v>0.59082000000000001</c:v>
                </c:pt>
                <c:pt idx="54676">
                  <c:v>0.62744100000000003</c:v>
                </c:pt>
                <c:pt idx="54677">
                  <c:v>0.66162100000000001</c:v>
                </c:pt>
                <c:pt idx="54678">
                  <c:v>0.65917999999999999</c:v>
                </c:pt>
                <c:pt idx="54679">
                  <c:v>0.69335899999999995</c:v>
                </c:pt>
                <c:pt idx="54680">
                  <c:v>0.73486300000000004</c:v>
                </c:pt>
                <c:pt idx="54681">
                  <c:v>0.73242200000000002</c:v>
                </c:pt>
                <c:pt idx="54682">
                  <c:v>0.76904300000000003</c:v>
                </c:pt>
                <c:pt idx="54683">
                  <c:v>0.79834000000000005</c:v>
                </c:pt>
                <c:pt idx="54684">
                  <c:v>0.81054700000000002</c:v>
                </c:pt>
                <c:pt idx="54685">
                  <c:v>0.83984400000000003</c:v>
                </c:pt>
                <c:pt idx="54686">
                  <c:v>0.86181600000000003</c:v>
                </c:pt>
                <c:pt idx="54687">
                  <c:v>0.87890599999999997</c:v>
                </c:pt>
                <c:pt idx="54688">
                  <c:v>0.83252000000000004</c:v>
                </c:pt>
                <c:pt idx="54689">
                  <c:v>0.91308599999999995</c:v>
                </c:pt>
                <c:pt idx="54690">
                  <c:v>0.90087899999999999</c:v>
                </c:pt>
                <c:pt idx="54691">
                  <c:v>0.94970699999999997</c:v>
                </c:pt>
                <c:pt idx="54692">
                  <c:v>0.95703099999999997</c:v>
                </c:pt>
                <c:pt idx="54693">
                  <c:v>0.95947300000000002</c:v>
                </c:pt>
                <c:pt idx="54694">
                  <c:v>0.97412100000000001</c:v>
                </c:pt>
                <c:pt idx="54695">
                  <c:v>0.99365199999999998</c:v>
                </c:pt>
                <c:pt idx="54696">
                  <c:v>1.00098</c:v>
                </c:pt>
                <c:pt idx="54697">
                  <c:v>0.99853499999999995</c:v>
                </c:pt>
                <c:pt idx="54698">
                  <c:v>1.01318</c:v>
                </c:pt>
                <c:pt idx="54699">
                  <c:v>1.01074</c:v>
                </c:pt>
                <c:pt idx="54700">
                  <c:v>1.0376000000000001</c:v>
                </c:pt>
                <c:pt idx="54701">
                  <c:v>1.02783</c:v>
                </c:pt>
                <c:pt idx="54702">
                  <c:v>1.0351600000000001</c:v>
                </c:pt>
                <c:pt idx="54703">
                  <c:v>1.0424800000000001</c:v>
                </c:pt>
                <c:pt idx="54704">
                  <c:v>1.0473600000000001</c:v>
                </c:pt>
                <c:pt idx="54705">
                  <c:v>1.02783</c:v>
                </c:pt>
                <c:pt idx="54706">
                  <c:v>1.0449200000000001</c:v>
                </c:pt>
                <c:pt idx="54707">
                  <c:v>1.0424800000000001</c:v>
                </c:pt>
                <c:pt idx="54708">
                  <c:v>1.03271</c:v>
                </c:pt>
                <c:pt idx="54709">
                  <c:v>1.0449200000000001</c:v>
                </c:pt>
                <c:pt idx="54710">
                  <c:v>1.02539</c:v>
                </c:pt>
                <c:pt idx="54711">
                  <c:v>1.02051</c:v>
                </c:pt>
                <c:pt idx="54712">
                  <c:v>1.01562</c:v>
                </c:pt>
                <c:pt idx="54713">
                  <c:v>1.00098</c:v>
                </c:pt>
                <c:pt idx="54714">
                  <c:v>1.00342</c:v>
                </c:pt>
                <c:pt idx="54715">
                  <c:v>0.98877000000000004</c:v>
                </c:pt>
                <c:pt idx="54716">
                  <c:v>0.97900399999999999</c:v>
                </c:pt>
                <c:pt idx="54717">
                  <c:v>0.96923800000000004</c:v>
                </c:pt>
                <c:pt idx="54718">
                  <c:v>0.90820299999999998</c:v>
                </c:pt>
                <c:pt idx="54719">
                  <c:v>0.94726600000000005</c:v>
                </c:pt>
                <c:pt idx="54720">
                  <c:v>0.91308599999999995</c:v>
                </c:pt>
                <c:pt idx="54721">
                  <c:v>0.90576199999999996</c:v>
                </c:pt>
                <c:pt idx="54722">
                  <c:v>0.90087899999999999</c:v>
                </c:pt>
                <c:pt idx="54723">
                  <c:v>0.85449200000000003</c:v>
                </c:pt>
                <c:pt idx="54724">
                  <c:v>0.84472700000000001</c:v>
                </c:pt>
                <c:pt idx="54725">
                  <c:v>0.83984400000000003</c:v>
                </c:pt>
                <c:pt idx="54726">
                  <c:v>0.80810499999999996</c:v>
                </c:pt>
                <c:pt idx="54727">
                  <c:v>0.79101600000000005</c:v>
                </c:pt>
                <c:pt idx="54728">
                  <c:v>0.77636700000000003</c:v>
                </c:pt>
                <c:pt idx="54729">
                  <c:v>0.73486300000000004</c:v>
                </c:pt>
                <c:pt idx="54730">
                  <c:v>0.72021500000000005</c:v>
                </c:pt>
                <c:pt idx="54731">
                  <c:v>0.71533199999999997</c:v>
                </c:pt>
                <c:pt idx="54732">
                  <c:v>0.67138699999999996</c:v>
                </c:pt>
                <c:pt idx="54733">
                  <c:v>0.64941400000000005</c:v>
                </c:pt>
                <c:pt idx="54734">
                  <c:v>0.63476600000000005</c:v>
                </c:pt>
                <c:pt idx="54735">
                  <c:v>0.59326199999999996</c:v>
                </c:pt>
                <c:pt idx="54736">
                  <c:v>0.57128900000000005</c:v>
                </c:pt>
                <c:pt idx="54737">
                  <c:v>0.53222700000000001</c:v>
                </c:pt>
                <c:pt idx="54738">
                  <c:v>0.50537100000000001</c:v>
                </c:pt>
                <c:pt idx="54739">
                  <c:v>0.48339799999999999</c:v>
                </c:pt>
                <c:pt idx="54740">
                  <c:v>0.458984</c:v>
                </c:pt>
                <c:pt idx="54741">
                  <c:v>0.42480499999999999</c:v>
                </c:pt>
                <c:pt idx="54742">
                  <c:v>0.41015600000000002</c:v>
                </c:pt>
                <c:pt idx="54743">
                  <c:v>0.37109399999999998</c:v>
                </c:pt>
                <c:pt idx="54744">
                  <c:v>0.35400399999999999</c:v>
                </c:pt>
                <c:pt idx="54745">
                  <c:v>0.30029299999999998</c:v>
                </c:pt>
                <c:pt idx="54746">
                  <c:v>0.27832000000000001</c:v>
                </c:pt>
                <c:pt idx="54747">
                  <c:v>0.244141</c:v>
                </c:pt>
                <c:pt idx="54748">
                  <c:v>0.227051</c:v>
                </c:pt>
                <c:pt idx="54749">
                  <c:v>0.17822299999999999</c:v>
                </c:pt>
                <c:pt idx="54750">
                  <c:v>0.146484</c:v>
                </c:pt>
                <c:pt idx="54751">
                  <c:v>0.12207</c:v>
                </c:pt>
                <c:pt idx="54752">
                  <c:v>8.0566399999999996E-2</c:v>
                </c:pt>
                <c:pt idx="54753">
                  <c:v>5.8593800000000001E-2</c:v>
                </c:pt>
                <c:pt idx="54754">
                  <c:v>1.2207000000000001E-2</c:v>
                </c:pt>
                <c:pt idx="54755">
                  <c:v>-7.3242200000000002E-3</c:v>
                </c:pt>
                <c:pt idx="54756">
                  <c:v>-4.1503900000000003E-2</c:v>
                </c:pt>
                <c:pt idx="54757">
                  <c:v>-7.5683600000000004E-2</c:v>
                </c:pt>
                <c:pt idx="54758">
                  <c:v>-0.117188</c:v>
                </c:pt>
                <c:pt idx="54759">
                  <c:v>-9.0331999999999996E-2</c:v>
                </c:pt>
                <c:pt idx="54760">
                  <c:v>-0.17822299999999999</c:v>
                </c:pt>
                <c:pt idx="54761">
                  <c:v>-0.20996100000000001</c:v>
                </c:pt>
                <c:pt idx="54762">
                  <c:v>-0.241699</c:v>
                </c:pt>
                <c:pt idx="54763">
                  <c:v>-0.26855499999999999</c:v>
                </c:pt>
                <c:pt idx="54764">
                  <c:v>-0.29541000000000001</c:v>
                </c:pt>
                <c:pt idx="54765">
                  <c:v>-0.31494100000000003</c:v>
                </c:pt>
                <c:pt idx="54766">
                  <c:v>-0.35888700000000001</c:v>
                </c:pt>
                <c:pt idx="54767">
                  <c:v>-0.38574199999999997</c:v>
                </c:pt>
                <c:pt idx="54768">
                  <c:v>-0.41748000000000002</c:v>
                </c:pt>
                <c:pt idx="54769">
                  <c:v>-0.45166000000000001</c:v>
                </c:pt>
                <c:pt idx="54770">
                  <c:v>-0.46386699999999997</c:v>
                </c:pt>
                <c:pt idx="54771">
                  <c:v>-0.51269500000000001</c:v>
                </c:pt>
                <c:pt idx="54772">
                  <c:v>-0.546875</c:v>
                </c:pt>
                <c:pt idx="54773">
                  <c:v>-0.54931600000000003</c:v>
                </c:pt>
                <c:pt idx="54774">
                  <c:v>-0.58105499999999999</c:v>
                </c:pt>
                <c:pt idx="54775">
                  <c:v>-0.60790999999999995</c:v>
                </c:pt>
                <c:pt idx="54776">
                  <c:v>-0.63476600000000005</c:v>
                </c:pt>
                <c:pt idx="54777">
                  <c:v>-0.65429700000000002</c:v>
                </c:pt>
                <c:pt idx="54778">
                  <c:v>-0.68603499999999995</c:v>
                </c:pt>
                <c:pt idx="54779">
                  <c:v>-0.69335899999999995</c:v>
                </c:pt>
                <c:pt idx="54780">
                  <c:v>-0.72997999999999996</c:v>
                </c:pt>
                <c:pt idx="54781">
                  <c:v>-0.75439500000000004</c:v>
                </c:pt>
                <c:pt idx="54782">
                  <c:v>-0.76415999999999995</c:v>
                </c:pt>
                <c:pt idx="54783">
                  <c:v>-0.77636700000000003</c:v>
                </c:pt>
                <c:pt idx="54784">
                  <c:v>-0.80810499999999996</c:v>
                </c:pt>
                <c:pt idx="54785">
                  <c:v>-0.83496099999999995</c:v>
                </c:pt>
                <c:pt idx="54786">
                  <c:v>-0.84472700000000001</c:v>
                </c:pt>
                <c:pt idx="54787">
                  <c:v>-0.859375</c:v>
                </c:pt>
                <c:pt idx="54788">
                  <c:v>-0.87890599999999997</c:v>
                </c:pt>
                <c:pt idx="54789">
                  <c:v>-0.88622999999999996</c:v>
                </c:pt>
                <c:pt idx="54790">
                  <c:v>-0.89355499999999999</c:v>
                </c:pt>
                <c:pt idx="54791">
                  <c:v>-0.90576199999999996</c:v>
                </c:pt>
                <c:pt idx="54792">
                  <c:v>-0.90576199999999996</c:v>
                </c:pt>
                <c:pt idx="54793">
                  <c:v>-0.92285200000000001</c:v>
                </c:pt>
                <c:pt idx="54794">
                  <c:v>-0.92529300000000003</c:v>
                </c:pt>
                <c:pt idx="54795">
                  <c:v>-0.944824</c:v>
                </c:pt>
                <c:pt idx="54796">
                  <c:v>-0.94238299999999997</c:v>
                </c:pt>
                <c:pt idx="54797">
                  <c:v>-0.95703099999999997</c:v>
                </c:pt>
                <c:pt idx="54798">
                  <c:v>-0.96923800000000004</c:v>
                </c:pt>
                <c:pt idx="54799">
                  <c:v>-0.95214799999999999</c:v>
                </c:pt>
                <c:pt idx="54800">
                  <c:v>-0.95947300000000002</c:v>
                </c:pt>
                <c:pt idx="54801">
                  <c:v>-0.95947300000000002</c:v>
                </c:pt>
                <c:pt idx="54802">
                  <c:v>-0.95947300000000002</c:v>
                </c:pt>
                <c:pt idx="54803">
                  <c:v>-0.96679700000000002</c:v>
                </c:pt>
                <c:pt idx="54804">
                  <c:v>-0.95459000000000005</c:v>
                </c:pt>
                <c:pt idx="54805">
                  <c:v>-0.95459000000000005</c:v>
                </c:pt>
                <c:pt idx="54806">
                  <c:v>-0.94726600000000005</c:v>
                </c:pt>
                <c:pt idx="54807">
                  <c:v>-0.92773399999999995</c:v>
                </c:pt>
                <c:pt idx="54808">
                  <c:v>-0.9375</c:v>
                </c:pt>
                <c:pt idx="54809">
                  <c:v>-0.90820299999999998</c:v>
                </c:pt>
                <c:pt idx="54810">
                  <c:v>-0.90820299999999998</c:v>
                </c:pt>
                <c:pt idx="54811">
                  <c:v>-0.89843799999999996</c:v>
                </c:pt>
                <c:pt idx="54812">
                  <c:v>-0.89355499999999999</c:v>
                </c:pt>
                <c:pt idx="54813">
                  <c:v>-0.89111300000000004</c:v>
                </c:pt>
                <c:pt idx="54814">
                  <c:v>-0.86914100000000005</c:v>
                </c:pt>
                <c:pt idx="54815">
                  <c:v>-0.85449200000000003</c:v>
                </c:pt>
                <c:pt idx="54816">
                  <c:v>-0.83252000000000004</c:v>
                </c:pt>
                <c:pt idx="54817">
                  <c:v>-0.81787100000000001</c:v>
                </c:pt>
                <c:pt idx="54818">
                  <c:v>-0.79101600000000005</c:v>
                </c:pt>
                <c:pt idx="54819">
                  <c:v>-0.76660200000000001</c:v>
                </c:pt>
                <c:pt idx="54820">
                  <c:v>-0.76904300000000003</c:v>
                </c:pt>
                <c:pt idx="54821">
                  <c:v>-0.74707000000000001</c:v>
                </c:pt>
                <c:pt idx="54822">
                  <c:v>-0.71777299999999999</c:v>
                </c:pt>
                <c:pt idx="54823">
                  <c:v>-0.68359400000000003</c:v>
                </c:pt>
                <c:pt idx="54824">
                  <c:v>-0.66650399999999999</c:v>
                </c:pt>
                <c:pt idx="54825">
                  <c:v>-0.64941400000000005</c:v>
                </c:pt>
                <c:pt idx="54826">
                  <c:v>-0.625</c:v>
                </c:pt>
                <c:pt idx="54827">
                  <c:v>-0.61523399999999995</c:v>
                </c:pt>
                <c:pt idx="54828">
                  <c:v>-0.58105499999999999</c:v>
                </c:pt>
                <c:pt idx="54829">
                  <c:v>-0.54199200000000003</c:v>
                </c:pt>
                <c:pt idx="54830">
                  <c:v>-0.52246099999999995</c:v>
                </c:pt>
                <c:pt idx="54831">
                  <c:v>-0.48828100000000002</c:v>
                </c:pt>
                <c:pt idx="54832">
                  <c:v>-0.458984</c:v>
                </c:pt>
                <c:pt idx="54833">
                  <c:v>-0.42968800000000001</c:v>
                </c:pt>
                <c:pt idx="54834">
                  <c:v>-0.41015600000000002</c:v>
                </c:pt>
                <c:pt idx="54835">
                  <c:v>-0.37597700000000001</c:v>
                </c:pt>
                <c:pt idx="54836">
                  <c:v>-0.34179700000000002</c:v>
                </c:pt>
                <c:pt idx="54837">
                  <c:v>-0.32714799999999999</c:v>
                </c:pt>
                <c:pt idx="54838">
                  <c:v>-0.29296899999999998</c:v>
                </c:pt>
                <c:pt idx="54839">
                  <c:v>-0.25146499999999999</c:v>
                </c:pt>
                <c:pt idx="54840">
                  <c:v>-0.20752000000000001</c:v>
                </c:pt>
                <c:pt idx="54841">
                  <c:v>-0.19287099999999999</c:v>
                </c:pt>
                <c:pt idx="54842">
                  <c:v>-0.148926</c:v>
                </c:pt>
                <c:pt idx="54843">
                  <c:v>-0.10009800000000001</c:v>
                </c:pt>
                <c:pt idx="54844">
                  <c:v>-8.3007800000000007E-2</c:v>
                </c:pt>
                <c:pt idx="54845">
                  <c:v>-5.6152300000000002E-2</c:v>
                </c:pt>
                <c:pt idx="54846">
                  <c:v>-1.4648400000000001E-2</c:v>
                </c:pt>
                <c:pt idx="54847">
                  <c:v>-2.4414100000000002E-3</c:v>
                </c:pt>
                <c:pt idx="54848">
                  <c:v>2.9296900000000001E-2</c:v>
                </c:pt>
                <c:pt idx="54849">
                  <c:v>7.0800799999999997E-2</c:v>
                </c:pt>
                <c:pt idx="54850">
                  <c:v>0.107422</c:v>
                </c:pt>
                <c:pt idx="54851">
                  <c:v>0.12695300000000001</c:v>
                </c:pt>
                <c:pt idx="54852">
                  <c:v>0.163574</c:v>
                </c:pt>
                <c:pt idx="54853">
                  <c:v>0.20752000000000001</c:v>
                </c:pt>
                <c:pt idx="54854">
                  <c:v>0.24902299999999999</c:v>
                </c:pt>
                <c:pt idx="54855">
                  <c:v>0.27343800000000001</c:v>
                </c:pt>
                <c:pt idx="54856">
                  <c:v>0.31005899999999997</c:v>
                </c:pt>
                <c:pt idx="54857">
                  <c:v>0.34423799999999999</c:v>
                </c:pt>
                <c:pt idx="54858">
                  <c:v>0.36865199999999998</c:v>
                </c:pt>
                <c:pt idx="54859">
                  <c:v>0.400391</c:v>
                </c:pt>
                <c:pt idx="54860">
                  <c:v>0.41259800000000002</c:v>
                </c:pt>
                <c:pt idx="54861">
                  <c:v>0.44677699999999998</c:v>
                </c:pt>
                <c:pt idx="54862">
                  <c:v>0.48339799999999999</c:v>
                </c:pt>
                <c:pt idx="54863">
                  <c:v>0.51757799999999998</c:v>
                </c:pt>
                <c:pt idx="54864">
                  <c:v>0.53710899999999995</c:v>
                </c:pt>
                <c:pt idx="54865">
                  <c:v>0.55908199999999997</c:v>
                </c:pt>
                <c:pt idx="54866">
                  <c:v>0.58837899999999999</c:v>
                </c:pt>
                <c:pt idx="54867">
                  <c:v>0.65429700000000002</c:v>
                </c:pt>
                <c:pt idx="54868">
                  <c:v>0.65185499999999996</c:v>
                </c:pt>
                <c:pt idx="54869">
                  <c:v>0.67138699999999996</c:v>
                </c:pt>
                <c:pt idx="54870">
                  <c:v>0.71533199999999997</c:v>
                </c:pt>
                <c:pt idx="54871">
                  <c:v>0.73486300000000004</c:v>
                </c:pt>
                <c:pt idx="54872">
                  <c:v>0.74462899999999999</c:v>
                </c:pt>
                <c:pt idx="54873">
                  <c:v>0.79101600000000005</c:v>
                </c:pt>
                <c:pt idx="54874">
                  <c:v>0.79834000000000005</c:v>
                </c:pt>
                <c:pt idx="54875">
                  <c:v>0.80322300000000002</c:v>
                </c:pt>
                <c:pt idx="54876">
                  <c:v>0.83740199999999998</c:v>
                </c:pt>
                <c:pt idx="54877">
                  <c:v>0.86181600000000003</c:v>
                </c:pt>
                <c:pt idx="54878">
                  <c:v>0.87890599999999997</c:v>
                </c:pt>
                <c:pt idx="54879">
                  <c:v>0.88867200000000002</c:v>
                </c:pt>
                <c:pt idx="54880">
                  <c:v>0.91308599999999995</c:v>
                </c:pt>
                <c:pt idx="54881">
                  <c:v>0.93505899999999997</c:v>
                </c:pt>
                <c:pt idx="54882">
                  <c:v>0.95214799999999999</c:v>
                </c:pt>
                <c:pt idx="54883">
                  <c:v>0.96191400000000005</c:v>
                </c:pt>
                <c:pt idx="54884">
                  <c:v>0.97167999999999999</c:v>
                </c:pt>
                <c:pt idx="54885">
                  <c:v>0.98388699999999996</c:v>
                </c:pt>
                <c:pt idx="54886">
                  <c:v>0.98877000000000004</c:v>
                </c:pt>
                <c:pt idx="54887">
                  <c:v>0.99365199999999998</c:v>
                </c:pt>
                <c:pt idx="54888">
                  <c:v>1.00586</c:v>
                </c:pt>
                <c:pt idx="54889">
                  <c:v>1.0424800000000001</c:v>
                </c:pt>
                <c:pt idx="54890">
                  <c:v>1.02051</c:v>
                </c:pt>
                <c:pt idx="54891">
                  <c:v>1.03271</c:v>
                </c:pt>
                <c:pt idx="54892">
                  <c:v>1.0400400000000001</c:v>
                </c:pt>
                <c:pt idx="54893">
                  <c:v>1.0351600000000001</c:v>
                </c:pt>
                <c:pt idx="54894">
                  <c:v>1.03271</c:v>
                </c:pt>
                <c:pt idx="54895">
                  <c:v>1.0400400000000001</c:v>
                </c:pt>
                <c:pt idx="54896">
                  <c:v>1.0351600000000001</c:v>
                </c:pt>
                <c:pt idx="54897">
                  <c:v>1.0473600000000001</c:v>
                </c:pt>
                <c:pt idx="54898">
                  <c:v>1.0571299999999999</c:v>
                </c:pt>
                <c:pt idx="54899">
                  <c:v>1.0376000000000001</c:v>
                </c:pt>
                <c:pt idx="54900">
                  <c:v>1.0376000000000001</c:v>
                </c:pt>
                <c:pt idx="54901">
                  <c:v>1.0424800000000001</c:v>
                </c:pt>
                <c:pt idx="54902">
                  <c:v>1.03027</c:v>
                </c:pt>
                <c:pt idx="54903">
                  <c:v>1.02783</c:v>
                </c:pt>
                <c:pt idx="54904">
                  <c:v>1.00098</c:v>
                </c:pt>
                <c:pt idx="54905">
                  <c:v>0.99609400000000003</c:v>
                </c:pt>
                <c:pt idx="54906">
                  <c:v>1.00586</c:v>
                </c:pt>
                <c:pt idx="54907">
                  <c:v>0.98144500000000001</c:v>
                </c:pt>
                <c:pt idx="54908">
                  <c:v>0.93994100000000003</c:v>
                </c:pt>
                <c:pt idx="54909">
                  <c:v>0.97167999999999999</c:v>
                </c:pt>
                <c:pt idx="54910">
                  <c:v>0.92529300000000003</c:v>
                </c:pt>
                <c:pt idx="54911">
                  <c:v>0.92285200000000001</c:v>
                </c:pt>
                <c:pt idx="54912">
                  <c:v>0.90087899999999999</c:v>
                </c:pt>
                <c:pt idx="54913">
                  <c:v>0.88622999999999996</c:v>
                </c:pt>
                <c:pt idx="54914">
                  <c:v>0.87158199999999997</c:v>
                </c:pt>
                <c:pt idx="54915">
                  <c:v>0.859375</c:v>
                </c:pt>
                <c:pt idx="54916">
                  <c:v>0.83496099999999995</c:v>
                </c:pt>
                <c:pt idx="54917">
                  <c:v>0.82031200000000004</c:v>
                </c:pt>
                <c:pt idx="54918">
                  <c:v>0.79589799999999999</c:v>
                </c:pt>
                <c:pt idx="54919">
                  <c:v>0.773926</c:v>
                </c:pt>
                <c:pt idx="54920">
                  <c:v>0.74707000000000001</c:v>
                </c:pt>
                <c:pt idx="54921">
                  <c:v>0.74462899999999999</c:v>
                </c:pt>
                <c:pt idx="54922">
                  <c:v>0.695801</c:v>
                </c:pt>
                <c:pt idx="54923">
                  <c:v>0.67382799999999998</c:v>
                </c:pt>
                <c:pt idx="54924">
                  <c:v>0.65917999999999999</c:v>
                </c:pt>
                <c:pt idx="54925">
                  <c:v>0.62255899999999997</c:v>
                </c:pt>
                <c:pt idx="54926">
                  <c:v>0.60790999999999995</c:v>
                </c:pt>
                <c:pt idx="54927">
                  <c:v>0.56884800000000002</c:v>
                </c:pt>
                <c:pt idx="54928">
                  <c:v>0.53222700000000001</c:v>
                </c:pt>
                <c:pt idx="54929">
                  <c:v>0.51269500000000001</c:v>
                </c:pt>
                <c:pt idx="54930">
                  <c:v>0.49316399999999999</c:v>
                </c:pt>
                <c:pt idx="54931">
                  <c:v>0.458984</c:v>
                </c:pt>
                <c:pt idx="54932">
                  <c:v>0.43457000000000001</c:v>
                </c:pt>
                <c:pt idx="54933">
                  <c:v>0.39550800000000003</c:v>
                </c:pt>
                <c:pt idx="54934">
                  <c:v>0.36865199999999998</c:v>
                </c:pt>
                <c:pt idx="54935">
                  <c:v>0.33691399999999999</c:v>
                </c:pt>
                <c:pt idx="54936">
                  <c:v>0.32958999999999999</c:v>
                </c:pt>
                <c:pt idx="54937">
                  <c:v>0.28808600000000001</c:v>
                </c:pt>
                <c:pt idx="54938">
                  <c:v>0.246582</c:v>
                </c:pt>
                <c:pt idx="54939">
                  <c:v>0.21240200000000001</c:v>
                </c:pt>
                <c:pt idx="54940">
                  <c:v>0.19775400000000001</c:v>
                </c:pt>
                <c:pt idx="54941">
                  <c:v>0.13427700000000001</c:v>
                </c:pt>
                <c:pt idx="54942">
                  <c:v>0.12939500000000001</c:v>
                </c:pt>
                <c:pt idx="54943">
                  <c:v>8.3007800000000007E-2</c:v>
                </c:pt>
                <c:pt idx="54944">
                  <c:v>4.39453E-2</c:v>
                </c:pt>
                <c:pt idx="54945">
                  <c:v>2.4414100000000001E-2</c:v>
                </c:pt>
                <c:pt idx="54946">
                  <c:v>-7.3242200000000002E-3</c:v>
                </c:pt>
                <c:pt idx="54947">
                  <c:v>-4.39453E-2</c:v>
                </c:pt>
                <c:pt idx="54948">
                  <c:v>-7.8125E-2</c:v>
                </c:pt>
                <c:pt idx="54949">
                  <c:v>-0.10498</c:v>
                </c:pt>
                <c:pt idx="54950">
                  <c:v>-0.12695300000000001</c:v>
                </c:pt>
                <c:pt idx="54951">
                  <c:v>-0.166016</c:v>
                </c:pt>
                <c:pt idx="54952">
                  <c:v>-0.20752000000000001</c:v>
                </c:pt>
                <c:pt idx="54953">
                  <c:v>-0.224609</c:v>
                </c:pt>
                <c:pt idx="54954">
                  <c:v>-0.27343800000000001</c:v>
                </c:pt>
                <c:pt idx="54955">
                  <c:v>-0.30029299999999998</c:v>
                </c:pt>
                <c:pt idx="54956">
                  <c:v>-0.33691399999999999</c:v>
                </c:pt>
                <c:pt idx="54957">
                  <c:v>-0.35644500000000001</c:v>
                </c:pt>
                <c:pt idx="54958">
                  <c:v>-0.38818399999999997</c:v>
                </c:pt>
                <c:pt idx="54959">
                  <c:v>-0.41503899999999999</c:v>
                </c:pt>
                <c:pt idx="54960">
                  <c:v>-0.47119100000000003</c:v>
                </c:pt>
                <c:pt idx="54961">
                  <c:v>-0.47119100000000003</c:v>
                </c:pt>
                <c:pt idx="54962">
                  <c:v>-0.51757799999999998</c:v>
                </c:pt>
                <c:pt idx="54963">
                  <c:v>-0.52734400000000003</c:v>
                </c:pt>
                <c:pt idx="54964">
                  <c:v>-0.56640599999999997</c:v>
                </c:pt>
                <c:pt idx="54965">
                  <c:v>-0.57861300000000004</c:v>
                </c:pt>
                <c:pt idx="54966">
                  <c:v>-0.62255899999999997</c:v>
                </c:pt>
                <c:pt idx="54967">
                  <c:v>-0.64209000000000005</c:v>
                </c:pt>
                <c:pt idx="54968">
                  <c:v>-0.65917999999999999</c:v>
                </c:pt>
                <c:pt idx="54969">
                  <c:v>-0.68115199999999998</c:v>
                </c:pt>
                <c:pt idx="54970">
                  <c:v>-0.71777299999999999</c:v>
                </c:pt>
                <c:pt idx="54971">
                  <c:v>-0.72997999999999996</c:v>
                </c:pt>
                <c:pt idx="54972">
                  <c:v>-0.74707000000000001</c:v>
                </c:pt>
                <c:pt idx="54973">
                  <c:v>-0.77880899999999997</c:v>
                </c:pt>
                <c:pt idx="54974">
                  <c:v>-0.78613299999999997</c:v>
                </c:pt>
                <c:pt idx="54975">
                  <c:v>-0.81298800000000004</c:v>
                </c:pt>
                <c:pt idx="54976">
                  <c:v>-0.83252000000000004</c:v>
                </c:pt>
                <c:pt idx="54977">
                  <c:v>-0.83984400000000003</c:v>
                </c:pt>
                <c:pt idx="54978">
                  <c:v>-0.87158199999999997</c:v>
                </c:pt>
                <c:pt idx="54979">
                  <c:v>-0.89111300000000004</c:v>
                </c:pt>
                <c:pt idx="54980">
                  <c:v>-0.90087899999999999</c:v>
                </c:pt>
                <c:pt idx="54981">
                  <c:v>-0.90332000000000001</c:v>
                </c:pt>
                <c:pt idx="54982">
                  <c:v>-0.91796900000000003</c:v>
                </c:pt>
                <c:pt idx="54983">
                  <c:v>-0.92040999999999995</c:v>
                </c:pt>
                <c:pt idx="54984">
                  <c:v>-0.930176</c:v>
                </c:pt>
                <c:pt idx="54985">
                  <c:v>-0.95947300000000002</c:v>
                </c:pt>
                <c:pt idx="54986">
                  <c:v>-0.96191400000000005</c:v>
                </c:pt>
                <c:pt idx="54987">
                  <c:v>-0.96191400000000005</c:v>
                </c:pt>
                <c:pt idx="54988">
                  <c:v>-0.96191400000000005</c:v>
                </c:pt>
                <c:pt idx="54989">
                  <c:v>-0.94970699999999997</c:v>
                </c:pt>
                <c:pt idx="54990">
                  <c:v>-0.97656200000000004</c:v>
                </c:pt>
                <c:pt idx="54991">
                  <c:v>-0.96679700000000002</c:v>
                </c:pt>
                <c:pt idx="54992">
                  <c:v>-0.95703099999999997</c:v>
                </c:pt>
                <c:pt idx="54993">
                  <c:v>-0.97412100000000001</c:v>
                </c:pt>
                <c:pt idx="54994">
                  <c:v>-0.96191400000000005</c:v>
                </c:pt>
                <c:pt idx="54995">
                  <c:v>-0.96435499999999996</c:v>
                </c:pt>
                <c:pt idx="54996">
                  <c:v>-0.96435499999999996</c:v>
                </c:pt>
                <c:pt idx="54997">
                  <c:v>-0.94238299999999997</c:v>
                </c:pt>
                <c:pt idx="54998">
                  <c:v>-0.9375</c:v>
                </c:pt>
                <c:pt idx="54999">
                  <c:v>-0.930176</c:v>
                </c:pt>
                <c:pt idx="55000">
                  <c:v>-0.930176</c:v>
                </c:pt>
                <c:pt idx="55001">
                  <c:v>-0.92040999999999995</c:v>
                </c:pt>
                <c:pt idx="55002">
                  <c:v>-0.91064500000000004</c:v>
                </c:pt>
                <c:pt idx="55003">
                  <c:v>-0.87890599999999997</c:v>
                </c:pt>
                <c:pt idx="55004">
                  <c:v>-0.88378900000000005</c:v>
                </c:pt>
                <c:pt idx="55005">
                  <c:v>-0.86425799999999997</c:v>
                </c:pt>
                <c:pt idx="55006">
                  <c:v>-0.84716800000000003</c:v>
                </c:pt>
                <c:pt idx="55007">
                  <c:v>-0.84716800000000003</c:v>
                </c:pt>
                <c:pt idx="55008">
                  <c:v>-0.81054700000000002</c:v>
                </c:pt>
                <c:pt idx="55009">
                  <c:v>-0.79834000000000005</c:v>
                </c:pt>
                <c:pt idx="55010">
                  <c:v>-0.79589799999999999</c:v>
                </c:pt>
                <c:pt idx="55011">
                  <c:v>-0.76415999999999995</c:v>
                </c:pt>
                <c:pt idx="55012">
                  <c:v>-0.74951199999999996</c:v>
                </c:pt>
                <c:pt idx="55013">
                  <c:v>-0.71533199999999997</c:v>
                </c:pt>
                <c:pt idx="55014">
                  <c:v>-0.695801</c:v>
                </c:pt>
                <c:pt idx="55015">
                  <c:v>-0.66894500000000001</c:v>
                </c:pt>
                <c:pt idx="55016">
                  <c:v>-0.60302699999999998</c:v>
                </c:pt>
                <c:pt idx="55017">
                  <c:v>-0.62255899999999997</c:v>
                </c:pt>
                <c:pt idx="55018">
                  <c:v>-0.60546900000000003</c:v>
                </c:pt>
                <c:pt idx="55019">
                  <c:v>-0.57128900000000005</c:v>
                </c:pt>
                <c:pt idx="55020">
                  <c:v>-0.54443399999999997</c:v>
                </c:pt>
                <c:pt idx="55021">
                  <c:v>-0.51025399999999999</c:v>
                </c:pt>
                <c:pt idx="55022">
                  <c:v>-0.48828100000000002</c:v>
                </c:pt>
                <c:pt idx="55023">
                  <c:v>-0.458984</c:v>
                </c:pt>
                <c:pt idx="55024">
                  <c:v>-0.42236299999999999</c:v>
                </c:pt>
                <c:pt idx="55025">
                  <c:v>-0.39550800000000003</c:v>
                </c:pt>
                <c:pt idx="55026">
                  <c:v>-0.36865199999999998</c:v>
                </c:pt>
                <c:pt idx="55027">
                  <c:v>-0.35156199999999999</c:v>
                </c:pt>
                <c:pt idx="55028">
                  <c:v>-0.302734</c:v>
                </c:pt>
                <c:pt idx="55029">
                  <c:v>-0.26367200000000002</c:v>
                </c:pt>
                <c:pt idx="55030">
                  <c:v>-0.24902299999999999</c:v>
                </c:pt>
                <c:pt idx="55031">
                  <c:v>-0.20996100000000001</c:v>
                </c:pt>
                <c:pt idx="55032">
                  <c:v>-0.17333999999999999</c:v>
                </c:pt>
                <c:pt idx="55033">
                  <c:v>-0.146484</c:v>
                </c:pt>
                <c:pt idx="55034">
                  <c:v>-0.112305</c:v>
                </c:pt>
                <c:pt idx="55035">
                  <c:v>-7.8125E-2</c:v>
                </c:pt>
                <c:pt idx="55036">
                  <c:v>-4.1503900000000003E-2</c:v>
                </c:pt>
                <c:pt idx="55037">
                  <c:v>-9.7656199999999992E-3</c:v>
                </c:pt>
                <c:pt idx="55038">
                  <c:v>0</c:v>
                </c:pt>
                <c:pt idx="55039">
                  <c:v>4.8828099999999999E-2</c:v>
                </c:pt>
                <c:pt idx="55040">
                  <c:v>8.5449200000000003E-2</c:v>
                </c:pt>
                <c:pt idx="55041">
                  <c:v>0.112305</c:v>
                </c:pt>
                <c:pt idx="55042">
                  <c:v>0.146484</c:v>
                </c:pt>
                <c:pt idx="55043">
                  <c:v>0.19042999999999999</c:v>
                </c:pt>
                <c:pt idx="55044">
                  <c:v>0.224609</c:v>
                </c:pt>
                <c:pt idx="55045">
                  <c:v>0.24902299999999999</c:v>
                </c:pt>
                <c:pt idx="55046">
                  <c:v>0.28808600000000001</c:v>
                </c:pt>
                <c:pt idx="55047">
                  <c:v>0.3125</c:v>
                </c:pt>
                <c:pt idx="55048">
                  <c:v>0.34423799999999999</c:v>
                </c:pt>
                <c:pt idx="55049">
                  <c:v>0.37597700000000001</c:v>
                </c:pt>
                <c:pt idx="55050">
                  <c:v>0.39550800000000003</c:v>
                </c:pt>
                <c:pt idx="55051">
                  <c:v>0.43701200000000001</c:v>
                </c:pt>
                <c:pt idx="55052">
                  <c:v>0.46630899999999997</c:v>
                </c:pt>
                <c:pt idx="55053">
                  <c:v>0.48828100000000002</c:v>
                </c:pt>
                <c:pt idx="55054">
                  <c:v>0.52490199999999998</c:v>
                </c:pt>
                <c:pt idx="55055">
                  <c:v>0.554199</c:v>
                </c:pt>
                <c:pt idx="55056">
                  <c:v>0.57617200000000002</c:v>
                </c:pt>
                <c:pt idx="55057">
                  <c:v>0.60302699999999998</c:v>
                </c:pt>
                <c:pt idx="55058">
                  <c:v>0.63476600000000005</c:v>
                </c:pt>
                <c:pt idx="55059">
                  <c:v>0.69335899999999995</c:v>
                </c:pt>
                <c:pt idx="55060">
                  <c:v>0.68603499999999995</c:v>
                </c:pt>
                <c:pt idx="55061">
                  <c:v>0.72265599999999997</c:v>
                </c:pt>
                <c:pt idx="55062">
                  <c:v>0.72509800000000002</c:v>
                </c:pt>
                <c:pt idx="55063">
                  <c:v>0.75195299999999998</c:v>
                </c:pt>
                <c:pt idx="55064">
                  <c:v>0.77636700000000003</c:v>
                </c:pt>
                <c:pt idx="55065">
                  <c:v>0.80810499999999996</c:v>
                </c:pt>
                <c:pt idx="55066">
                  <c:v>0.82763699999999996</c:v>
                </c:pt>
                <c:pt idx="55067">
                  <c:v>0.83740199999999998</c:v>
                </c:pt>
                <c:pt idx="55068">
                  <c:v>0.88134800000000002</c:v>
                </c:pt>
                <c:pt idx="55069">
                  <c:v>0.87402299999999999</c:v>
                </c:pt>
                <c:pt idx="55070">
                  <c:v>0.90820299999999998</c:v>
                </c:pt>
                <c:pt idx="55071">
                  <c:v>0.91064500000000004</c:v>
                </c:pt>
                <c:pt idx="55072">
                  <c:v>0.93994100000000003</c:v>
                </c:pt>
                <c:pt idx="55073">
                  <c:v>0.94238299999999997</c:v>
                </c:pt>
                <c:pt idx="55074">
                  <c:v>0.96435499999999996</c:v>
                </c:pt>
                <c:pt idx="55075">
                  <c:v>0.99121099999999995</c:v>
                </c:pt>
                <c:pt idx="55076">
                  <c:v>0.98144500000000001</c:v>
                </c:pt>
                <c:pt idx="55077">
                  <c:v>0.98877000000000004</c:v>
                </c:pt>
                <c:pt idx="55078">
                  <c:v>0.99853499999999995</c:v>
                </c:pt>
                <c:pt idx="55079">
                  <c:v>1.01562</c:v>
                </c:pt>
                <c:pt idx="55080">
                  <c:v>1.01562</c:v>
                </c:pt>
                <c:pt idx="55081">
                  <c:v>1.02539</c:v>
                </c:pt>
                <c:pt idx="55082">
                  <c:v>1.03271</c:v>
                </c:pt>
                <c:pt idx="55083">
                  <c:v>1.0400400000000001</c:v>
                </c:pt>
                <c:pt idx="55084">
                  <c:v>1.0424800000000001</c:v>
                </c:pt>
                <c:pt idx="55085">
                  <c:v>1.0522499999999999</c:v>
                </c:pt>
                <c:pt idx="55086">
                  <c:v>1.0449200000000001</c:v>
                </c:pt>
                <c:pt idx="55087">
                  <c:v>1.0473600000000001</c:v>
                </c:pt>
                <c:pt idx="55088">
                  <c:v>1.0449200000000001</c:v>
                </c:pt>
                <c:pt idx="55089">
                  <c:v>1.0449200000000001</c:v>
                </c:pt>
                <c:pt idx="55090">
                  <c:v>1.0351600000000001</c:v>
                </c:pt>
                <c:pt idx="55091">
                  <c:v>1.02539</c:v>
                </c:pt>
                <c:pt idx="55092">
                  <c:v>1.0424800000000001</c:v>
                </c:pt>
                <c:pt idx="55093">
                  <c:v>1.01807</c:v>
                </c:pt>
                <c:pt idx="55094">
                  <c:v>1.00342</c:v>
                </c:pt>
                <c:pt idx="55095">
                  <c:v>1.00098</c:v>
                </c:pt>
                <c:pt idx="55096">
                  <c:v>0.98877000000000004</c:v>
                </c:pt>
                <c:pt idx="55097">
                  <c:v>0.99121099999999995</c:v>
                </c:pt>
                <c:pt idx="55098">
                  <c:v>0.98877000000000004</c:v>
                </c:pt>
                <c:pt idx="55099">
                  <c:v>0.96435499999999996</c:v>
                </c:pt>
                <c:pt idx="55100">
                  <c:v>0.96191400000000005</c:v>
                </c:pt>
                <c:pt idx="55101">
                  <c:v>0.944824</c:v>
                </c:pt>
                <c:pt idx="55102">
                  <c:v>0.90576199999999996</c:v>
                </c:pt>
                <c:pt idx="55103">
                  <c:v>0.90576199999999996</c:v>
                </c:pt>
                <c:pt idx="55104">
                  <c:v>0.88378900000000005</c:v>
                </c:pt>
                <c:pt idx="55105">
                  <c:v>0.86425799999999997</c:v>
                </c:pt>
                <c:pt idx="55106">
                  <c:v>0.83252000000000004</c:v>
                </c:pt>
                <c:pt idx="55107">
                  <c:v>0.82763699999999996</c:v>
                </c:pt>
                <c:pt idx="55108">
                  <c:v>0.80810499999999996</c:v>
                </c:pt>
                <c:pt idx="55109">
                  <c:v>0.79589799999999999</c:v>
                </c:pt>
                <c:pt idx="55110">
                  <c:v>0.75927699999999998</c:v>
                </c:pt>
                <c:pt idx="55111">
                  <c:v>0.74707000000000001</c:v>
                </c:pt>
                <c:pt idx="55112">
                  <c:v>0.710449</c:v>
                </c:pt>
                <c:pt idx="55113">
                  <c:v>0.68603499999999995</c:v>
                </c:pt>
                <c:pt idx="55114">
                  <c:v>0.65429700000000002</c:v>
                </c:pt>
                <c:pt idx="55115">
                  <c:v>0.63720699999999997</c:v>
                </c:pt>
                <c:pt idx="55116">
                  <c:v>0.617676</c:v>
                </c:pt>
                <c:pt idx="55117">
                  <c:v>0.58837899999999999</c:v>
                </c:pt>
                <c:pt idx="55118">
                  <c:v>0.55908199999999997</c:v>
                </c:pt>
                <c:pt idx="55119">
                  <c:v>0.52978499999999995</c:v>
                </c:pt>
                <c:pt idx="55120">
                  <c:v>0.49560500000000002</c:v>
                </c:pt>
                <c:pt idx="55121">
                  <c:v>0.47363300000000003</c:v>
                </c:pt>
                <c:pt idx="55122">
                  <c:v>0.43945299999999998</c:v>
                </c:pt>
                <c:pt idx="55123">
                  <c:v>0.40527299999999999</c:v>
                </c:pt>
                <c:pt idx="55124">
                  <c:v>0.380859</c:v>
                </c:pt>
                <c:pt idx="55125">
                  <c:v>0.34423799999999999</c:v>
                </c:pt>
                <c:pt idx="55126">
                  <c:v>0.33203100000000002</c:v>
                </c:pt>
                <c:pt idx="55127">
                  <c:v>0.28320299999999998</c:v>
                </c:pt>
                <c:pt idx="55128">
                  <c:v>0.27343800000000001</c:v>
                </c:pt>
                <c:pt idx="55129">
                  <c:v>0.246582</c:v>
                </c:pt>
                <c:pt idx="55130">
                  <c:v>0.19531200000000001</c:v>
                </c:pt>
                <c:pt idx="55131">
                  <c:v>0.166016</c:v>
                </c:pt>
                <c:pt idx="55132">
                  <c:v>0.12939500000000001</c:v>
                </c:pt>
                <c:pt idx="55133">
                  <c:v>9.7656199999999999E-2</c:v>
                </c:pt>
                <c:pt idx="55134">
                  <c:v>6.3476599999999994E-2</c:v>
                </c:pt>
                <c:pt idx="55135">
                  <c:v>2.6855500000000001E-2</c:v>
                </c:pt>
                <c:pt idx="55136">
                  <c:v>2.4414100000000002E-3</c:v>
                </c:pt>
                <c:pt idx="55137">
                  <c:v>-4.8828099999999999E-2</c:v>
                </c:pt>
                <c:pt idx="55138">
                  <c:v>-6.8359400000000001E-2</c:v>
                </c:pt>
                <c:pt idx="55139">
                  <c:v>-5.3710899999999999E-2</c:v>
                </c:pt>
                <c:pt idx="55140">
                  <c:v>-0.12207</c:v>
                </c:pt>
                <c:pt idx="55141">
                  <c:v>-0.153809</c:v>
                </c:pt>
                <c:pt idx="55142">
                  <c:v>-0.17578099999999999</c:v>
                </c:pt>
                <c:pt idx="55143">
                  <c:v>-0.231934</c:v>
                </c:pt>
                <c:pt idx="55144">
                  <c:v>-0.25634800000000002</c:v>
                </c:pt>
                <c:pt idx="55145">
                  <c:v>-0.27099600000000001</c:v>
                </c:pt>
                <c:pt idx="55146">
                  <c:v>-0.30029299999999998</c:v>
                </c:pt>
                <c:pt idx="55147">
                  <c:v>-0.34912100000000001</c:v>
                </c:pt>
                <c:pt idx="55148">
                  <c:v>-0.390625</c:v>
                </c:pt>
                <c:pt idx="55149">
                  <c:v>-0.397949</c:v>
                </c:pt>
                <c:pt idx="55150">
                  <c:v>-0.48095700000000002</c:v>
                </c:pt>
                <c:pt idx="55151">
                  <c:v>-0.45410200000000001</c:v>
                </c:pt>
                <c:pt idx="55152">
                  <c:v>-0.50048800000000004</c:v>
                </c:pt>
                <c:pt idx="55153">
                  <c:v>-0.50781200000000004</c:v>
                </c:pt>
                <c:pt idx="55154">
                  <c:v>-0.539551</c:v>
                </c:pt>
                <c:pt idx="55155">
                  <c:v>-0.57128900000000005</c:v>
                </c:pt>
                <c:pt idx="55156">
                  <c:v>-0.60790999999999995</c:v>
                </c:pt>
                <c:pt idx="55157">
                  <c:v>-0.625</c:v>
                </c:pt>
                <c:pt idx="55158">
                  <c:v>-0.65429700000000002</c:v>
                </c:pt>
                <c:pt idx="55159">
                  <c:v>-0.67871099999999995</c:v>
                </c:pt>
                <c:pt idx="55160">
                  <c:v>-0.70068399999999997</c:v>
                </c:pt>
                <c:pt idx="55161">
                  <c:v>-0.72509800000000002</c:v>
                </c:pt>
                <c:pt idx="55162">
                  <c:v>-0.74218799999999996</c:v>
                </c:pt>
                <c:pt idx="55163">
                  <c:v>-0.76171900000000003</c:v>
                </c:pt>
                <c:pt idx="55164">
                  <c:v>-0.77880899999999997</c:v>
                </c:pt>
                <c:pt idx="55165">
                  <c:v>-0.80078099999999997</c:v>
                </c:pt>
                <c:pt idx="55166">
                  <c:v>-0.81787100000000001</c:v>
                </c:pt>
                <c:pt idx="55167">
                  <c:v>-0.86425799999999997</c:v>
                </c:pt>
                <c:pt idx="55168">
                  <c:v>-0.84228499999999995</c:v>
                </c:pt>
                <c:pt idx="55169">
                  <c:v>-0.86181600000000003</c:v>
                </c:pt>
                <c:pt idx="55170">
                  <c:v>-0.88134800000000002</c:v>
                </c:pt>
                <c:pt idx="55171">
                  <c:v>-0.90087899999999999</c:v>
                </c:pt>
                <c:pt idx="55172">
                  <c:v>-0.90576199999999996</c:v>
                </c:pt>
                <c:pt idx="55173">
                  <c:v>-0.91552699999999998</c:v>
                </c:pt>
                <c:pt idx="55174">
                  <c:v>-0.91796900000000003</c:v>
                </c:pt>
                <c:pt idx="55175">
                  <c:v>-0.93994100000000003</c:v>
                </c:pt>
                <c:pt idx="55176">
                  <c:v>-0.94238299999999997</c:v>
                </c:pt>
                <c:pt idx="55177">
                  <c:v>-0.95703099999999997</c:v>
                </c:pt>
                <c:pt idx="55178">
                  <c:v>-0.94970699999999997</c:v>
                </c:pt>
                <c:pt idx="55179">
                  <c:v>-0.95703099999999997</c:v>
                </c:pt>
                <c:pt idx="55180">
                  <c:v>-0.97656200000000004</c:v>
                </c:pt>
                <c:pt idx="55181">
                  <c:v>-0.97167999999999999</c:v>
                </c:pt>
                <c:pt idx="55182">
                  <c:v>-0.95214799999999999</c:v>
                </c:pt>
                <c:pt idx="55183">
                  <c:v>-0.97656200000000004</c:v>
                </c:pt>
                <c:pt idx="55184">
                  <c:v>-0.95947300000000002</c:v>
                </c:pt>
                <c:pt idx="55185">
                  <c:v>-0.96679700000000002</c:v>
                </c:pt>
                <c:pt idx="55186">
                  <c:v>-0.96435499999999996</c:v>
                </c:pt>
                <c:pt idx="55187">
                  <c:v>-0.96679700000000002</c:v>
                </c:pt>
                <c:pt idx="55188">
                  <c:v>-0.944824</c:v>
                </c:pt>
                <c:pt idx="55189">
                  <c:v>-0.93994100000000003</c:v>
                </c:pt>
                <c:pt idx="55190">
                  <c:v>-0.9375</c:v>
                </c:pt>
                <c:pt idx="55191">
                  <c:v>-0.92285200000000001</c:v>
                </c:pt>
                <c:pt idx="55192">
                  <c:v>-0.92040999999999995</c:v>
                </c:pt>
                <c:pt idx="55193">
                  <c:v>-0.87646500000000005</c:v>
                </c:pt>
                <c:pt idx="55194">
                  <c:v>-0.88867200000000002</c:v>
                </c:pt>
                <c:pt idx="55195">
                  <c:v>-0.87158199999999997</c:v>
                </c:pt>
                <c:pt idx="55196">
                  <c:v>-0.859375</c:v>
                </c:pt>
                <c:pt idx="55197">
                  <c:v>-0.83984400000000003</c:v>
                </c:pt>
                <c:pt idx="55198">
                  <c:v>-0.82275399999999999</c:v>
                </c:pt>
                <c:pt idx="55199">
                  <c:v>-0.81298800000000004</c:v>
                </c:pt>
                <c:pt idx="55200">
                  <c:v>-0.80322300000000002</c:v>
                </c:pt>
                <c:pt idx="55201">
                  <c:v>-0.77636700000000003</c:v>
                </c:pt>
                <c:pt idx="55202">
                  <c:v>-0.773926</c:v>
                </c:pt>
                <c:pt idx="55203">
                  <c:v>-0.73730499999999999</c:v>
                </c:pt>
                <c:pt idx="55204">
                  <c:v>-0.71533199999999997</c:v>
                </c:pt>
                <c:pt idx="55205">
                  <c:v>-0.69335899999999995</c:v>
                </c:pt>
                <c:pt idx="55206">
                  <c:v>-0.62011700000000003</c:v>
                </c:pt>
                <c:pt idx="55207">
                  <c:v>-0.65185499999999996</c:v>
                </c:pt>
                <c:pt idx="55208">
                  <c:v>-0.60790999999999995</c:v>
                </c:pt>
                <c:pt idx="55209">
                  <c:v>-0.59082000000000001</c:v>
                </c:pt>
                <c:pt idx="55210">
                  <c:v>-0.55664100000000005</c:v>
                </c:pt>
                <c:pt idx="55211">
                  <c:v>-0.53466800000000003</c:v>
                </c:pt>
                <c:pt idx="55212">
                  <c:v>-0.50537100000000001</c:v>
                </c:pt>
                <c:pt idx="55213">
                  <c:v>-0.48339799999999999</c:v>
                </c:pt>
                <c:pt idx="55214">
                  <c:v>-0.45654299999999998</c:v>
                </c:pt>
                <c:pt idx="55215">
                  <c:v>-0.41992200000000002</c:v>
                </c:pt>
                <c:pt idx="55216">
                  <c:v>-0.39550800000000003</c:v>
                </c:pt>
                <c:pt idx="55217">
                  <c:v>-0.37353500000000001</c:v>
                </c:pt>
                <c:pt idx="55218">
                  <c:v>-0.33203100000000002</c:v>
                </c:pt>
                <c:pt idx="55219">
                  <c:v>-0.29052699999999998</c:v>
                </c:pt>
                <c:pt idx="55220">
                  <c:v>-0.26855499999999999</c:v>
                </c:pt>
                <c:pt idx="55221">
                  <c:v>-0.24902299999999999</c:v>
                </c:pt>
                <c:pt idx="55222">
                  <c:v>-0.20019500000000001</c:v>
                </c:pt>
                <c:pt idx="55223">
                  <c:v>-0.19042999999999999</c:v>
                </c:pt>
                <c:pt idx="55224">
                  <c:v>-0.13183600000000001</c:v>
                </c:pt>
                <c:pt idx="55225">
                  <c:v>-9.7656199999999999E-2</c:v>
                </c:pt>
                <c:pt idx="55226">
                  <c:v>-7.0800799999999997E-2</c:v>
                </c:pt>
                <c:pt idx="55227">
                  <c:v>-2.4414100000000001E-2</c:v>
                </c:pt>
                <c:pt idx="55228">
                  <c:v>4.8828099999999996E-3</c:v>
                </c:pt>
                <c:pt idx="55229">
                  <c:v>1.4648400000000001E-2</c:v>
                </c:pt>
                <c:pt idx="55230">
                  <c:v>5.6152300000000002E-2</c:v>
                </c:pt>
                <c:pt idx="55231">
                  <c:v>7.5683600000000004E-2</c:v>
                </c:pt>
                <c:pt idx="55232">
                  <c:v>0.12695300000000001</c:v>
                </c:pt>
                <c:pt idx="55233">
                  <c:v>0.161133</c:v>
                </c:pt>
                <c:pt idx="55234">
                  <c:v>0.17089799999999999</c:v>
                </c:pt>
                <c:pt idx="55235">
                  <c:v>0.21240200000000001</c:v>
                </c:pt>
                <c:pt idx="55236">
                  <c:v>0.26123000000000002</c:v>
                </c:pt>
                <c:pt idx="55237">
                  <c:v>0.27832000000000001</c:v>
                </c:pt>
                <c:pt idx="55238">
                  <c:v>0.319824</c:v>
                </c:pt>
                <c:pt idx="55239">
                  <c:v>0.35156199999999999</c:v>
                </c:pt>
                <c:pt idx="55240">
                  <c:v>0.37353500000000001</c:v>
                </c:pt>
                <c:pt idx="55241">
                  <c:v>0.40283200000000002</c:v>
                </c:pt>
                <c:pt idx="55242">
                  <c:v>0.43701200000000001</c:v>
                </c:pt>
                <c:pt idx="55243">
                  <c:v>0.46386699999999997</c:v>
                </c:pt>
                <c:pt idx="55244">
                  <c:v>0.50781200000000004</c:v>
                </c:pt>
                <c:pt idx="55245">
                  <c:v>0.52002000000000004</c:v>
                </c:pt>
                <c:pt idx="55246">
                  <c:v>0.56640599999999997</c:v>
                </c:pt>
                <c:pt idx="55247">
                  <c:v>0.59570299999999998</c:v>
                </c:pt>
                <c:pt idx="55248">
                  <c:v>0.60302699999999998</c:v>
                </c:pt>
                <c:pt idx="55249">
                  <c:v>0.65185499999999996</c:v>
                </c:pt>
                <c:pt idx="55250">
                  <c:v>0.66650399999999999</c:v>
                </c:pt>
                <c:pt idx="55251">
                  <c:v>0.70068399999999997</c:v>
                </c:pt>
                <c:pt idx="55252">
                  <c:v>0.70556600000000003</c:v>
                </c:pt>
                <c:pt idx="55253">
                  <c:v>0.73730499999999999</c:v>
                </c:pt>
                <c:pt idx="55254">
                  <c:v>0.75927699999999998</c:v>
                </c:pt>
                <c:pt idx="55255">
                  <c:v>0.77148399999999995</c:v>
                </c:pt>
                <c:pt idx="55256">
                  <c:v>0.79834000000000005</c:v>
                </c:pt>
                <c:pt idx="55257">
                  <c:v>0.82763699999999996</c:v>
                </c:pt>
                <c:pt idx="55258">
                  <c:v>0.83252000000000004</c:v>
                </c:pt>
                <c:pt idx="55259">
                  <c:v>0.87890599999999997</c:v>
                </c:pt>
                <c:pt idx="55260">
                  <c:v>0.89599600000000001</c:v>
                </c:pt>
                <c:pt idx="55261">
                  <c:v>0.91064500000000004</c:v>
                </c:pt>
                <c:pt idx="55262">
                  <c:v>0.90820299999999998</c:v>
                </c:pt>
                <c:pt idx="55263">
                  <c:v>0.92773399999999995</c:v>
                </c:pt>
                <c:pt idx="55264">
                  <c:v>0.9375</c:v>
                </c:pt>
                <c:pt idx="55265">
                  <c:v>0.95459000000000005</c:v>
                </c:pt>
                <c:pt idx="55266">
                  <c:v>0.97656200000000004</c:v>
                </c:pt>
                <c:pt idx="55267">
                  <c:v>0.97412100000000001</c:v>
                </c:pt>
                <c:pt idx="55268">
                  <c:v>0.99609400000000003</c:v>
                </c:pt>
                <c:pt idx="55269">
                  <c:v>0.99609400000000003</c:v>
                </c:pt>
                <c:pt idx="55270">
                  <c:v>1.02295</c:v>
                </c:pt>
                <c:pt idx="55271">
                  <c:v>1.03027</c:v>
                </c:pt>
                <c:pt idx="55272">
                  <c:v>1.03027</c:v>
                </c:pt>
                <c:pt idx="55273">
                  <c:v>1.03271</c:v>
                </c:pt>
                <c:pt idx="55274">
                  <c:v>1.0351600000000001</c:v>
                </c:pt>
                <c:pt idx="55275">
                  <c:v>1.03271</c:v>
                </c:pt>
                <c:pt idx="55276">
                  <c:v>1.0400400000000001</c:v>
                </c:pt>
                <c:pt idx="55277">
                  <c:v>1.0424800000000001</c:v>
                </c:pt>
                <c:pt idx="55278">
                  <c:v>1.0449200000000001</c:v>
                </c:pt>
                <c:pt idx="55279">
                  <c:v>1.0424800000000001</c:v>
                </c:pt>
                <c:pt idx="55280">
                  <c:v>1.0400400000000001</c:v>
                </c:pt>
                <c:pt idx="55281">
                  <c:v>1.02295</c:v>
                </c:pt>
                <c:pt idx="55282">
                  <c:v>1.0376000000000001</c:v>
                </c:pt>
                <c:pt idx="55283">
                  <c:v>1.03271</c:v>
                </c:pt>
                <c:pt idx="55284">
                  <c:v>1.01562</c:v>
                </c:pt>
                <c:pt idx="55285">
                  <c:v>1.01807</c:v>
                </c:pt>
                <c:pt idx="55286">
                  <c:v>1.00342</c:v>
                </c:pt>
                <c:pt idx="55287">
                  <c:v>0.99365199999999998</c:v>
                </c:pt>
                <c:pt idx="55288">
                  <c:v>1.07666</c:v>
                </c:pt>
                <c:pt idx="55289">
                  <c:v>0.97656200000000004</c:v>
                </c:pt>
                <c:pt idx="55290">
                  <c:v>0.97167999999999999</c:v>
                </c:pt>
                <c:pt idx="55291">
                  <c:v>0.944824</c:v>
                </c:pt>
                <c:pt idx="55292">
                  <c:v>0.9375</c:v>
                </c:pt>
                <c:pt idx="55293">
                  <c:v>0.92285200000000001</c:v>
                </c:pt>
                <c:pt idx="55294">
                  <c:v>0.89355499999999999</c:v>
                </c:pt>
                <c:pt idx="55295">
                  <c:v>0.88134800000000002</c:v>
                </c:pt>
                <c:pt idx="55296">
                  <c:v>0.86181600000000003</c:v>
                </c:pt>
                <c:pt idx="55297">
                  <c:v>0.85449200000000003</c:v>
                </c:pt>
                <c:pt idx="55298">
                  <c:v>0.83496099999999995</c:v>
                </c:pt>
                <c:pt idx="55299">
                  <c:v>0.79101600000000005</c:v>
                </c:pt>
                <c:pt idx="55300">
                  <c:v>0.788574</c:v>
                </c:pt>
                <c:pt idx="55301">
                  <c:v>0.74462899999999999</c:v>
                </c:pt>
                <c:pt idx="55302">
                  <c:v>0.73974600000000001</c:v>
                </c:pt>
                <c:pt idx="55303">
                  <c:v>0.72753900000000005</c:v>
                </c:pt>
                <c:pt idx="55304">
                  <c:v>0.70068399999999997</c:v>
                </c:pt>
                <c:pt idx="55305">
                  <c:v>0.66162100000000001</c:v>
                </c:pt>
                <c:pt idx="55306">
                  <c:v>0.64697300000000002</c:v>
                </c:pt>
                <c:pt idx="55307">
                  <c:v>0.62011700000000003</c:v>
                </c:pt>
                <c:pt idx="55308">
                  <c:v>0.59326199999999996</c:v>
                </c:pt>
                <c:pt idx="55309">
                  <c:v>0.56640599999999997</c:v>
                </c:pt>
                <c:pt idx="55310">
                  <c:v>0.53710899999999995</c:v>
                </c:pt>
                <c:pt idx="55311">
                  <c:v>0.51269500000000001</c:v>
                </c:pt>
                <c:pt idx="55312">
                  <c:v>0.46875</c:v>
                </c:pt>
                <c:pt idx="55313">
                  <c:v>0.43701200000000001</c:v>
                </c:pt>
                <c:pt idx="55314">
                  <c:v>0.41748000000000002</c:v>
                </c:pt>
                <c:pt idx="55315">
                  <c:v>0.38574199999999997</c:v>
                </c:pt>
                <c:pt idx="55316">
                  <c:v>0.37841799999999998</c:v>
                </c:pt>
                <c:pt idx="55317">
                  <c:v>0.33447300000000002</c:v>
                </c:pt>
                <c:pt idx="55318">
                  <c:v>0.302734</c:v>
                </c:pt>
                <c:pt idx="55319">
                  <c:v>0.27832000000000001</c:v>
                </c:pt>
                <c:pt idx="55320">
                  <c:v>0.236816</c:v>
                </c:pt>
                <c:pt idx="55321">
                  <c:v>0.20019500000000001</c:v>
                </c:pt>
                <c:pt idx="55322">
                  <c:v>0.17333999999999999</c:v>
                </c:pt>
                <c:pt idx="55323">
                  <c:v>0.144043</c:v>
                </c:pt>
                <c:pt idx="55324">
                  <c:v>0.112305</c:v>
                </c:pt>
                <c:pt idx="55325">
                  <c:v>7.3242199999999993E-2</c:v>
                </c:pt>
                <c:pt idx="55326">
                  <c:v>4.39453E-2</c:v>
                </c:pt>
                <c:pt idx="55327">
                  <c:v>0</c:v>
                </c:pt>
                <c:pt idx="55328">
                  <c:v>-2.1972700000000001E-2</c:v>
                </c:pt>
                <c:pt idx="55329">
                  <c:v>-2.1972700000000001E-2</c:v>
                </c:pt>
                <c:pt idx="55330">
                  <c:v>-8.5449200000000003E-2</c:v>
                </c:pt>
                <c:pt idx="55331">
                  <c:v>-0.119629</c:v>
                </c:pt>
                <c:pt idx="55332">
                  <c:v>-0.148926</c:v>
                </c:pt>
                <c:pt idx="55333">
                  <c:v>-0.18310499999999999</c:v>
                </c:pt>
                <c:pt idx="55334">
                  <c:v>-0.20996100000000001</c:v>
                </c:pt>
                <c:pt idx="55335">
                  <c:v>-0.244141</c:v>
                </c:pt>
                <c:pt idx="55336">
                  <c:v>-0.27099600000000001</c:v>
                </c:pt>
                <c:pt idx="55337">
                  <c:v>-0.30029299999999998</c:v>
                </c:pt>
                <c:pt idx="55338">
                  <c:v>-0.32714799999999999</c:v>
                </c:pt>
                <c:pt idx="55339">
                  <c:v>-0.36865199999999998</c:v>
                </c:pt>
                <c:pt idx="55340">
                  <c:v>-0.37597700000000001</c:v>
                </c:pt>
                <c:pt idx="55341">
                  <c:v>-0.41259800000000002</c:v>
                </c:pt>
                <c:pt idx="55342">
                  <c:v>-0.45654299999999998</c:v>
                </c:pt>
                <c:pt idx="55343">
                  <c:v>-0.476074</c:v>
                </c:pt>
                <c:pt idx="55344">
                  <c:v>-0.52734400000000003</c:v>
                </c:pt>
                <c:pt idx="55345">
                  <c:v>-0.53222700000000001</c:v>
                </c:pt>
                <c:pt idx="55346">
                  <c:v>-0.56884800000000002</c:v>
                </c:pt>
                <c:pt idx="55347">
                  <c:v>-0.60302699999999998</c:v>
                </c:pt>
                <c:pt idx="55348">
                  <c:v>-0.62011700000000003</c:v>
                </c:pt>
                <c:pt idx="55349">
                  <c:v>-0.64209000000000005</c:v>
                </c:pt>
                <c:pt idx="55350">
                  <c:v>-0.64941400000000005</c:v>
                </c:pt>
                <c:pt idx="55351">
                  <c:v>-0.67138699999999996</c:v>
                </c:pt>
                <c:pt idx="55352">
                  <c:v>-0.70800799999999997</c:v>
                </c:pt>
                <c:pt idx="55353">
                  <c:v>-0.72753900000000005</c:v>
                </c:pt>
                <c:pt idx="55354">
                  <c:v>-0.74707000000000001</c:v>
                </c:pt>
                <c:pt idx="55355">
                  <c:v>-0.77148399999999995</c:v>
                </c:pt>
                <c:pt idx="55356">
                  <c:v>-0.78125</c:v>
                </c:pt>
                <c:pt idx="55357">
                  <c:v>-0.81054700000000002</c:v>
                </c:pt>
                <c:pt idx="55358">
                  <c:v>-0.82031200000000004</c:v>
                </c:pt>
                <c:pt idx="55359">
                  <c:v>-0.87646500000000005</c:v>
                </c:pt>
                <c:pt idx="55360">
                  <c:v>-0.866699</c:v>
                </c:pt>
                <c:pt idx="55361">
                  <c:v>-0.86425799999999997</c:v>
                </c:pt>
                <c:pt idx="55362">
                  <c:v>-0.88867200000000002</c:v>
                </c:pt>
                <c:pt idx="55363">
                  <c:v>-0.88867200000000002</c:v>
                </c:pt>
                <c:pt idx="55364">
                  <c:v>-0.90332000000000001</c:v>
                </c:pt>
                <c:pt idx="55365">
                  <c:v>-0.91064500000000004</c:v>
                </c:pt>
                <c:pt idx="55366">
                  <c:v>-0.93261700000000003</c:v>
                </c:pt>
                <c:pt idx="55367">
                  <c:v>-0.9375</c:v>
                </c:pt>
                <c:pt idx="55368">
                  <c:v>-0.93505899999999997</c:v>
                </c:pt>
                <c:pt idx="55369">
                  <c:v>-0.944824</c:v>
                </c:pt>
                <c:pt idx="55370">
                  <c:v>-0.97656200000000004</c:v>
                </c:pt>
                <c:pt idx="55371">
                  <c:v>-0.95947300000000002</c:v>
                </c:pt>
                <c:pt idx="55372">
                  <c:v>-0.96435499999999996</c:v>
                </c:pt>
                <c:pt idx="55373">
                  <c:v>-0.95947300000000002</c:v>
                </c:pt>
                <c:pt idx="55374">
                  <c:v>-0.95214799999999999</c:v>
                </c:pt>
                <c:pt idx="55375">
                  <c:v>-0.95214799999999999</c:v>
                </c:pt>
                <c:pt idx="55376">
                  <c:v>-0.94726600000000005</c:v>
                </c:pt>
                <c:pt idx="55377">
                  <c:v>-0.95214799999999999</c:v>
                </c:pt>
                <c:pt idx="55378">
                  <c:v>-0.95459000000000005</c:v>
                </c:pt>
                <c:pt idx="55379">
                  <c:v>-0.93505899999999997</c:v>
                </c:pt>
                <c:pt idx="55380">
                  <c:v>-0.9375</c:v>
                </c:pt>
                <c:pt idx="55381">
                  <c:v>-0.93505899999999997</c:v>
                </c:pt>
                <c:pt idx="55382">
                  <c:v>-0.91796900000000003</c:v>
                </c:pt>
                <c:pt idx="55383">
                  <c:v>-0.89599600000000001</c:v>
                </c:pt>
                <c:pt idx="55384">
                  <c:v>-0.89111300000000004</c:v>
                </c:pt>
                <c:pt idx="55385">
                  <c:v>-0.88867200000000002</c:v>
                </c:pt>
                <c:pt idx="55386">
                  <c:v>-0.86425799999999997</c:v>
                </c:pt>
                <c:pt idx="55387">
                  <c:v>-0.85693399999999997</c:v>
                </c:pt>
                <c:pt idx="55388">
                  <c:v>-0.83007799999999998</c:v>
                </c:pt>
                <c:pt idx="55389">
                  <c:v>-0.81787100000000001</c:v>
                </c:pt>
                <c:pt idx="55390">
                  <c:v>-0.81542999999999999</c:v>
                </c:pt>
                <c:pt idx="55391">
                  <c:v>-0.78369100000000003</c:v>
                </c:pt>
                <c:pt idx="55392">
                  <c:v>-0.76660200000000001</c:v>
                </c:pt>
                <c:pt idx="55393">
                  <c:v>-0.73730499999999999</c:v>
                </c:pt>
                <c:pt idx="55394">
                  <c:v>-0.73486300000000004</c:v>
                </c:pt>
                <c:pt idx="55395">
                  <c:v>-0.70800799999999997</c:v>
                </c:pt>
                <c:pt idx="55396">
                  <c:v>-0.68115199999999998</c:v>
                </c:pt>
                <c:pt idx="55397">
                  <c:v>-0.64697300000000002</c:v>
                </c:pt>
                <c:pt idx="55398">
                  <c:v>-0.63964799999999999</c:v>
                </c:pt>
                <c:pt idx="55399">
                  <c:v>-0.61035200000000001</c:v>
                </c:pt>
                <c:pt idx="55400">
                  <c:v>-0.58105499999999999</c:v>
                </c:pt>
                <c:pt idx="55401">
                  <c:v>-0.56152299999999999</c:v>
                </c:pt>
                <c:pt idx="55402">
                  <c:v>-0.53710899999999995</c:v>
                </c:pt>
                <c:pt idx="55403">
                  <c:v>-0.51025399999999999</c:v>
                </c:pt>
                <c:pt idx="55404">
                  <c:v>-0.461426</c:v>
                </c:pt>
                <c:pt idx="55405">
                  <c:v>-0.45654299999999998</c:v>
                </c:pt>
                <c:pt idx="55406">
                  <c:v>-0.42236299999999999</c:v>
                </c:pt>
                <c:pt idx="55407">
                  <c:v>-0.390625</c:v>
                </c:pt>
                <c:pt idx="55408">
                  <c:v>-0.35644500000000001</c:v>
                </c:pt>
                <c:pt idx="55409">
                  <c:v>-0.33691399999999999</c:v>
                </c:pt>
                <c:pt idx="55410">
                  <c:v>-0.302734</c:v>
                </c:pt>
                <c:pt idx="55411">
                  <c:v>-0.25878899999999999</c:v>
                </c:pt>
                <c:pt idx="55412">
                  <c:v>-0.227051</c:v>
                </c:pt>
                <c:pt idx="55413">
                  <c:v>-0.20263700000000001</c:v>
                </c:pt>
                <c:pt idx="55414">
                  <c:v>-0.168457</c:v>
                </c:pt>
                <c:pt idx="55415">
                  <c:v>-0.13183600000000001</c:v>
                </c:pt>
                <c:pt idx="55416">
                  <c:v>-9.2773400000000006E-2</c:v>
                </c:pt>
                <c:pt idx="55417">
                  <c:v>-5.6152300000000002E-2</c:v>
                </c:pt>
                <c:pt idx="55418">
                  <c:v>-5.6152300000000002E-2</c:v>
                </c:pt>
                <c:pt idx="55419">
                  <c:v>-1.7089799999999999E-2</c:v>
                </c:pt>
                <c:pt idx="55420">
                  <c:v>2.4414100000000001E-2</c:v>
                </c:pt>
                <c:pt idx="55421">
                  <c:v>6.3476599999999994E-2</c:v>
                </c:pt>
                <c:pt idx="55422">
                  <c:v>8.7890599999999999E-2</c:v>
                </c:pt>
                <c:pt idx="55423">
                  <c:v>0.12939500000000001</c:v>
                </c:pt>
                <c:pt idx="55424">
                  <c:v>0.17822299999999999</c:v>
                </c:pt>
                <c:pt idx="55425">
                  <c:v>0.18554699999999999</c:v>
                </c:pt>
                <c:pt idx="55426">
                  <c:v>0.234375</c:v>
                </c:pt>
                <c:pt idx="55427">
                  <c:v>0.246582</c:v>
                </c:pt>
                <c:pt idx="55428">
                  <c:v>0.26855499999999999</c:v>
                </c:pt>
                <c:pt idx="55429">
                  <c:v>0.31494100000000003</c:v>
                </c:pt>
                <c:pt idx="55430">
                  <c:v>0.34667999999999999</c:v>
                </c:pt>
                <c:pt idx="55431">
                  <c:v>0.37109399999999998</c:v>
                </c:pt>
                <c:pt idx="55432">
                  <c:v>0.41015600000000002</c:v>
                </c:pt>
                <c:pt idx="55433">
                  <c:v>0.43945299999999998</c:v>
                </c:pt>
                <c:pt idx="55434">
                  <c:v>0.476074</c:v>
                </c:pt>
                <c:pt idx="55435">
                  <c:v>0.49072300000000002</c:v>
                </c:pt>
                <c:pt idx="55436">
                  <c:v>0.52978499999999995</c:v>
                </c:pt>
                <c:pt idx="55437">
                  <c:v>0.53466800000000003</c:v>
                </c:pt>
                <c:pt idx="55438">
                  <c:v>0.58105499999999999</c:v>
                </c:pt>
                <c:pt idx="55439">
                  <c:v>0.60302699999999998</c:v>
                </c:pt>
                <c:pt idx="55440">
                  <c:v>0.62011700000000003</c:v>
                </c:pt>
                <c:pt idx="55441">
                  <c:v>0.67382799999999998</c:v>
                </c:pt>
                <c:pt idx="55442">
                  <c:v>0.69091800000000003</c:v>
                </c:pt>
                <c:pt idx="55443">
                  <c:v>0.72021500000000005</c:v>
                </c:pt>
                <c:pt idx="55444">
                  <c:v>0.74462899999999999</c:v>
                </c:pt>
                <c:pt idx="55445">
                  <c:v>0.76904300000000003</c:v>
                </c:pt>
                <c:pt idx="55446">
                  <c:v>0.78613299999999997</c:v>
                </c:pt>
                <c:pt idx="55447">
                  <c:v>0.80810499999999996</c:v>
                </c:pt>
                <c:pt idx="55448">
                  <c:v>0.86914100000000005</c:v>
                </c:pt>
                <c:pt idx="55449">
                  <c:v>0.84960899999999995</c:v>
                </c:pt>
                <c:pt idx="55450">
                  <c:v>0.85693399999999997</c:v>
                </c:pt>
                <c:pt idx="55451">
                  <c:v>0.89843799999999996</c:v>
                </c:pt>
                <c:pt idx="55452">
                  <c:v>0.89599600000000001</c:v>
                </c:pt>
                <c:pt idx="55453">
                  <c:v>0.91308599999999995</c:v>
                </c:pt>
                <c:pt idx="55454">
                  <c:v>0.92773399999999995</c:v>
                </c:pt>
                <c:pt idx="55455">
                  <c:v>0.94238299999999997</c:v>
                </c:pt>
                <c:pt idx="55456">
                  <c:v>0.96435499999999996</c:v>
                </c:pt>
                <c:pt idx="55457">
                  <c:v>0.97656200000000004</c:v>
                </c:pt>
                <c:pt idx="55458">
                  <c:v>0.98388699999999996</c:v>
                </c:pt>
                <c:pt idx="55459">
                  <c:v>0.99609400000000003</c:v>
                </c:pt>
                <c:pt idx="55460">
                  <c:v>1.00586</c:v>
                </c:pt>
                <c:pt idx="55461">
                  <c:v>1.01807</c:v>
                </c:pt>
                <c:pt idx="55462">
                  <c:v>1.02295</c:v>
                </c:pt>
                <c:pt idx="55463">
                  <c:v>1.01318</c:v>
                </c:pt>
                <c:pt idx="55464">
                  <c:v>1.02295</c:v>
                </c:pt>
                <c:pt idx="55465">
                  <c:v>1.01074</c:v>
                </c:pt>
                <c:pt idx="55466">
                  <c:v>1.03271</c:v>
                </c:pt>
                <c:pt idx="55467">
                  <c:v>1.0376000000000001</c:v>
                </c:pt>
                <c:pt idx="55468">
                  <c:v>1.0473600000000001</c:v>
                </c:pt>
                <c:pt idx="55469">
                  <c:v>1.0449200000000001</c:v>
                </c:pt>
                <c:pt idx="55470">
                  <c:v>1.0424800000000001</c:v>
                </c:pt>
                <c:pt idx="55471">
                  <c:v>1.0473600000000001</c:v>
                </c:pt>
                <c:pt idx="55472">
                  <c:v>1.02783</c:v>
                </c:pt>
                <c:pt idx="55473">
                  <c:v>1.0351600000000001</c:v>
                </c:pt>
                <c:pt idx="55474">
                  <c:v>1.01562</c:v>
                </c:pt>
                <c:pt idx="55475">
                  <c:v>1.02051</c:v>
                </c:pt>
                <c:pt idx="55476">
                  <c:v>0.99853499999999995</c:v>
                </c:pt>
                <c:pt idx="55477">
                  <c:v>1.0083</c:v>
                </c:pt>
                <c:pt idx="55478">
                  <c:v>1.01318</c:v>
                </c:pt>
                <c:pt idx="55479">
                  <c:v>0.99609400000000003</c:v>
                </c:pt>
                <c:pt idx="55480">
                  <c:v>0.96435499999999996</c:v>
                </c:pt>
                <c:pt idx="55481">
                  <c:v>0.94970699999999997</c:v>
                </c:pt>
                <c:pt idx="55482">
                  <c:v>0.93994100000000003</c:v>
                </c:pt>
                <c:pt idx="55483">
                  <c:v>0.930176</c:v>
                </c:pt>
                <c:pt idx="55484">
                  <c:v>0.91796900000000003</c:v>
                </c:pt>
                <c:pt idx="55485">
                  <c:v>0.88378900000000005</c:v>
                </c:pt>
                <c:pt idx="55486">
                  <c:v>0.86914100000000005</c:v>
                </c:pt>
                <c:pt idx="55487">
                  <c:v>0.85693399999999997</c:v>
                </c:pt>
                <c:pt idx="55488">
                  <c:v>0.83496099999999995</c:v>
                </c:pt>
                <c:pt idx="55489">
                  <c:v>0.83984400000000003</c:v>
                </c:pt>
                <c:pt idx="55490">
                  <c:v>0.80078099999999997</c:v>
                </c:pt>
                <c:pt idx="55491">
                  <c:v>0.80078099999999997</c:v>
                </c:pt>
                <c:pt idx="55492">
                  <c:v>0.75195299999999998</c:v>
                </c:pt>
                <c:pt idx="55493">
                  <c:v>0.73242200000000002</c:v>
                </c:pt>
                <c:pt idx="55494">
                  <c:v>0.71777299999999999</c:v>
                </c:pt>
                <c:pt idx="55495">
                  <c:v>0.69824200000000003</c:v>
                </c:pt>
                <c:pt idx="55496">
                  <c:v>0.65429700000000002</c:v>
                </c:pt>
                <c:pt idx="55497">
                  <c:v>0.62744100000000003</c:v>
                </c:pt>
                <c:pt idx="55498">
                  <c:v>0.617676</c:v>
                </c:pt>
                <c:pt idx="55499">
                  <c:v>0.57128900000000005</c:v>
                </c:pt>
                <c:pt idx="55500">
                  <c:v>0.539551</c:v>
                </c:pt>
                <c:pt idx="55501">
                  <c:v>0.51757799999999998</c:v>
                </c:pt>
                <c:pt idx="55502">
                  <c:v>0.48583999999999999</c:v>
                </c:pt>
                <c:pt idx="55503">
                  <c:v>0.47119100000000003</c:v>
                </c:pt>
                <c:pt idx="55504">
                  <c:v>0.43457000000000001</c:v>
                </c:pt>
                <c:pt idx="55505">
                  <c:v>0.39306600000000003</c:v>
                </c:pt>
                <c:pt idx="55506">
                  <c:v>0.383301</c:v>
                </c:pt>
                <c:pt idx="55507">
                  <c:v>0.34179700000000002</c:v>
                </c:pt>
                <c:pt idx="55508">
                  <c:v>0.305176</c:v>
                </c:pt>
                <c:pt idx="55509">
                  <c:v>0.28320299999999998</c:v>
                </c:pt>
                <c:pt idx="55510">
                  <c:v>0.246582</c:v>
                </c:pt>
                <c:pt idx="55511">
                  <c:v>0.20996100000000001</c:v>
                </c:pt>
                <c:pt idx="55512">
                  <c:v>0.19531200000000001</c:v>
                </c:pt>
                <c:pt idx="55513">
                  <c:v>0.144043</c:v>
                </c:pt>
                <c:pt idx="55514">
                  <c:v>0.119629</c:v>
                </c:pt>
                <c:pt idx="55515">
                  <c:v>9.5214800000000002E-2</c:v>
                </c:pt>
                <c:pt idx="55516">
                  <c:v>5.8593800000000001E-2</c:v>
                </c:pt>
                <c:pt idx="55517">
                  <c:v>1.9531199999999999E-2</c:v>
                </c:pt>
                <c:pt idx="55518">
                  <c:v>4.8828099999999996E-3</c:v>
                </c:pt>
                <c:pt idx="55519">
                  <c:v>-3.41797E-2</c:v>
                </c:pt>
                <c:pt idx="55520">
                  <c:v>-7.3242199999999993E-2</c:v>
                </c:pt>
                <c:pt idx="55521">
                  <c:v>-9.5214800000000002E-2</c:v>
                </c:pt>
                <c:pt idx="55522">
                  <c:v>-0.13671900000000001</c:v>
                </c:pt>
                <c:pt idx="55523">
                  <c:v>-0.148926</c:v>
                </c:pt>
                <c:pt idx="55524">
                  <c:v>-0.19531200000000001</c:v>
                </c:pt>
                <c:pt idx="55525">
                  <c:v>-0.229492</c:v>
                </c:pt>
                <c:pt idx="55526">
                  <c:v>-0.26855499999999999</c:v>
                </c:pt>
                <c:pt idx="55527">
                  <c:v>-0.29785200000000001</c:v>
                </c:pt>
                <c:pt idx="55528">
                  <c:v>-0.30761699999999997</c:v>
                </c:pt>
                <c:pt idx="55529">
                  <c:v>-0.34912100000000001</c:v>
                </c:pt>
                <c:pt idx="55530">
                  <c:v>-0.35888700000000001</c:v>
                </c:pt>
                <c:pt idx="55531">
                  <c:v>-0.41748000000000002</c:v>
                </c:pt>
                <c:pt idx="55532">
                  <c:v>-0.44189499999999998</c:v>
                </c:pt>
                <c:pt idx="55533">
                  <c:v>-0.46386699999999997</c:v>
                </c:pt>
                <c:pt idx="55534">
                  <c:v>-0.51025399999999999</c:v>
                </c:pt>
                <c:pt idx="55535">
                  <c:v>-0.52734400000000003</c:v>
                </c:pt>
                <c:pt idx="55536">
                  <c:v>-0.54931600000000003</c:v>
                </c:pt>
                <c:pt idx="55537">
                  <c:v>-0.58349600000000001</c:v>
                </c:pt>
                <c:pt idx="55538">
                  <c:v>-0.61035200000000001</c:v>
                </c:pt>
                <c:pt idx="55539">
                  <c:v>-0.62988299999999997</c:v>
                </c:pt>
                <c:pt idx="55540">
                  <c:v>-0.66162100000000001</c:v>
                </c:pt>
                <c:pt idx="55541">
                  <c:v>-0.68359400000000003</c:v>
                </c:pt>
                <c:pt idx="55542">
                  <c:v>-0.703125</c:v>
                </c:pt>
                <c:pt idx="55543">
                  <c:v>-0.73486300000000004</c:v>
                </c:pt>
                <c:pt idx="55544">
                  <c:v>-0.74218799999999996</c:v>
                </c:pt>
                <c:pt idx="55545">
                  <c:v>-0.76171900000000003</c:v>
                </c:pt>
                <c:pt idx="55546">
                  <c:v>-0.78369100000000003</c:v>
                </c:pt>
                <c:pt idx="55547">
                  <c:v>-0.82519500000000001</c:v>
                </c:pt>
                <c:pt idx="55548">
                  <c:v>-0.81298800000000004</c:v>
                </c:pt>
                <c:pt idx="55549">
                  <c:v>-0.83496099999999995</c:v>
                </c:pt>
                <c:pt idx="55550">
                  <c:v>-0.85449200000000003</c:v>
                </c:pt>
                <c:pt idx="55551">
                  <c:v>-0.866699</c:v>
                </c:pt>
                <c:pt idx="55552">
                  <c:v>-0.88134800000000002</c:v>
                </c:pt>
                <c:pt idx="55553">
                  <c:v>-0.90087899999999999</c:v>
                </c:pt>
                <c:pt idx="55554">
                  <c:v>-0.91064500000000004</c:v>
                </c:pt>
                <c:pt idx="55555">
                  <c:v>-0.93261700000000003</c:v>
                </c:pt>
                <c:pt idx="55556">
                  <c:v>-0.92529300000000003</c:v>
                </c:pt>
                <c:pt idx="55557">
                  <c:v>-0.944824</c:v>
                </c:pt>
                <c:pt idx="55558">
                  <c:v>-0.94970699999999997</c:v>
                </c:pt>
                <c:pt idx="55559">
                  <c:v>-0.94726600000000005</c:v>
                </c:pt>
                <c:pt idx="55560">
                  <c:v>-0.944824</c:v>
                </c:pt>
                <c:pt idx="55561">
                  <c:v>-0.97167999999999999</c:v>
                </c:pt>
                <c:pt idx="55562">
                  <c:v>-0.96435499999999996</c:v>
                </c:pt>
                <c:pt idx="55563">
                  <c:v>-0.95947300000000002</c:v>
                </c:pt>
                <c:pt idx="55564">
                  <c:v>-0.96923800000000004</c:v>
                </c:pt>
                <c:pt idx="55565">
                  <c:v>-0.97167999999999999</c:v>
                </c:pt>
                <c:pt idx="55566">
                  <c:v>-0.97412100000000001</c:v>
                </c:pt>
                <c:pt idx="55567">
                  <c:v>-0.95703099999999997</c:v>
                </c:pt>
                <c:pt idx="55568">
                  <c:v>-0.98144500000000001</c:v>
                </c:pt>
                <c:pt idx="55569">
                  <c:v>-0.94970699999999997</c:v>
                </c:pt>
                <c:pt idx="55570">
                  <c:v>-0.96191400000000005</c:v>
                </c:pt>
                <c:pt idx="55571">
                  <c:v>-0.92773399999999995</c:v>
                </c:pt>
                <c:pt idx="55572">
                  <c:v>-0.93261700000000003</c:v>
                </c:pt>
                <c:pt idx="55573">
                  <c:v>-0.91796900000000003</c:v>
                </c:pt>
                <c:pt idx="55574">
                  <c:v>-0.91552699999999998</c:v>
                </c:pt>
                <c:pt idx="55575">
                  <c:v>-0.90087899999999999</c:v>
                </c:pt>
                <c:pt idx="55576">
                  <c:v>-0.89599600000000001</c:v>
                </c:pt>
                <c:pt idx="55577">
                  <c:v>-0.88134800000000002</c:v>
                </c:pt>
                <c:pt idx="55578">
                  <c:v>-0.85693399999999997</c:v>
                </c:pt>
                <c:pt idx="55579">
                  <c:v>-0.83984400000000003</c:v>
                </c:pt>
                <c:pt idx="55580">
                  <c:v>-0.82519500000000001</c:v>
                </c:pt>
                <c:pt idx="55581">
                  <c:v>-0.81787100000000001</c:v>
                </c:pt>
                <c:pt idx="55582">
                  <c:v>-0.78369100000000003</c:v>
                </c:pt>
                <c:pt idx="55583">
                  <c:v>-0.76660200000000001</c:v>
                </c:pt>
                <c:pt idx="55584">
                  <c:v>-0.75439500000000004</c:v>
                </c:pt>
                <c:pt idx="55585">
                  <c:v>-0.72509800000000002</c:v>
                </c:pt>
                <c:pt idx="55586">
                  <c:v>-0.71777299999999999</c:v>
                </c:pt>
                <c:pt idx="55587">
                  <c:v>-0.68603499999999995</c:v>
                </c:pt>
                <c:pt idx="55588">
                  <c:v>-0.66650399999999999</c:v>
                </c:pt>
                <c:pt idx="55589">
                  <c:v>-0.63720699999999997</c:v>
                </c:pt>
                <c:pt idx="55590">
                  <c:v>-0.62255899999999997</c:v>
                </c:pt>
                <c:pt idx="55591">
                  <c:v>-0.58349600000000001</c:v>
                </c:pt>
                <c:pt idx="55592">
                  <c:v>-0.55664100000000005</c:v>
                </c:pt>
                <c:pt idx="55593">
                  <c:v>-0.54443399999999997</c:v>
                </c:pt>
                <c:pt idx="55594">
                  <c:v>-0.48828100000000002</c:v>
                </c:pt>
                <c:pt idx="55595">
                  <c:v>-0.458984</c:v>
                </c:pt>
                <c:pt idx="55596">
                  <c:v>-0.43945299999999998</c:v>
                </c:pt>
                <c:pt idx="55597">
                  <c:v>-0.41015600000000002</c:v>
                </c:pt>
                <c:pt idx="55598">
                  <c:v>-0.39306600000000003</c:v>
                </c:pt>
                <c:pt idx="55599">
                  <c:v>-0.36132799999999998</c:v>
                </c:pt>
                <c:pt idx="55600">
                  <c:v>-0.32470700000000002</c:v>
                </c:pt>
                <c:pt idx="55601">
                  <c:v>-0.319824</c:v>
                </c:pt>
                <c:pt idx="55602">
                  <c:v>-0.25878899999999999</c:v>
                </c:pt>
                <c:pt idx="55603">
                  <c:v>-0.239258</c:v>
                </c:pt>
                <c:pt idx="55604">
                  <c:v>-0.19775400000000001</c:v>
                </c:pt>
                <c:pt idx="55605">
                  <c:v>-0.158691</c:v>
                </c:pt>
                <c:pt idx="55606">
                  <c:v>-0.12695300000000001</c:v>
                </c:pt>
                <c:pt idx="55607">
                  <c:v>-9.2773400000000006E-2</c:v>
                </c:pt>
                <c:pt idx="55608">
                  <c:v>-5.1269500000000003E-2</c:v>
                </c:pt>
                <c:pt idx="55609">
                  <c:v>-3.41797E-2</c:v>
                </c:pt>
                <c:pt idx="55610">
                  <c:v>9.7656199999999992E-3</c:v>
                </c:pt>
                <c:pt idx="55611">
                  <c:v>4.1503900000000003E-2</c:v>
                </c:pt>
                <c:pt idx="55612">
                  <c:v>5.8593800000000001E-2</c:v>
                </c:pt>
                <c:pt idx="55613">
                  <c:v>0.10253900000000001</c:v>
                </c:pt>
                <c:pt idx="55614">
                  <c:v>0.12939500000000001</c:v>
                </c:pt>
                <c:pt idx="55615">
                  <c:v>0.17333999999999999</c:v>
                </c:pt>
                <c:pt idx="55616">
                  <c:v>0.20263700000000001</c:v>
                </c:pt>
                <c:pt idx="55617">
                  <c:v>0.21728500000000001</c:v>
                </c:pt>
                <c:pt idx="55618">
                  <c:v>0.26367200000000002</c:v>
                </c:pt>
                <c:pt idx="55619">
                  <c:v>0.30761699999999997</c:v>
                </c:pt>
                <c:pt idx="55620">
                  <c:v>0.32958999999999999</c:v>
                </c:pt>
                <c:pt idx="55621">
                  <c:v>0.34667999999999999</c:v>
                </c:pt>
                <c:pt idx="55622">
                  <c:v>0.37841799999999998</c:v>
                </c:pt>
                <c:pt idx="55623">
                  <c:v>0.43212899999999999</c:v>
                </c:pt>
                <c:pt idx="55624">
                  <c:v>0.44433600000000001</c:v>
                </c:pt>
                <c:pt idx="55625">
                  <c:v>0.476074</c:v>
                </c:pt>
                <c:pt idx="55626">
                  <c:v>0.51025399999999999</c:v>
                </c:pt>
                <c:pt idx="55627">
                  <c:v>0.52978499999999995</c:v>
                </c:pt>
                <c:pt idx="55628">
                  <c:v>0.56396500000000005</c:v>
                </c:pt>
                <c:pt idx="55629">
                  <c:v>0.58593799999999996</c:v>
                </c:pt>
                <c:pt idx="55630">
                  <c:v>0.60302699999999998</c:v>
                </c:pt>
                <c:pt idx="55631">
                  <c:v>0.64209000000000005</c:v>
                </c:pt>
                <c:pt idx="55632">
                  <c:v>0.67138699999999996</c:v>
                </c:pt>
                <c:pt idx="55633">
                  <c:v>0.68603499999999995</c:v>
                </c:pt>
                <c:pt idx="55634">
                  <c:v>0.72997999999999996</c:v>
                </c:pt>
                <c:pt idx="55635">
                  <c:v>0.74218799999999996</c:v>
                </c:pt>
                <c:pt idx="55636">
                  <c:v>0.75683599999999995</c:v>
                </c:pt>
                <c:pt idx="55637">
                  <c:v>0.80078099999999997</c:v>
                </c:pt>
                <c:pt idx="55638">
                  <c:v>0.82275399999999999</c:v>
                </c:pt>
                <c:pt idx="55639">
                  <c:v>0.852051</c:v>
                </c:pt>
                <c:pt idx="55640">
                  <c:v>0.84472700000000001</c:v>
                </c:pt>
                <c:pt idx="55641">
                  <c:v>0.88134800000000002</c:v>
                </c:pt>
                <c:pt idx="55642">
                  <c:v>0.88134800000000002</c:v>
                </c:pt>
                <c:pt idx="55643">
                  <c:v>0.89843799999999996</c:v>
                </c:pt>
                <c:pt idx="55644">
                  <c:v>0.91552699999999998</c:v>
                </c:pt>
                <c:pt idx="55645">
                  <c:v>0.92529300000000003</c:v>
                </c:pt>
                <c:pt idx="55646">
                  <c:v>0.93994100000000003</c:v>
                </c:pt>
                <c:pt idx="55647">
                  <c:v>0.96679700000000002</c:v>
                </c:pt>
                <c:pt idx="55648">
                  <c:v>0.97167999999999999</c:v>
                </c:pt>
                <c:pt idx="55649">
                  <c:v>1.02539</c:v>
                </c:pt>
                <c:pt idx="55650">
                  <c:v>1.0083</c:v>
                </c:pt>
                <c:pt idx="55651">
                  <c:v>1.01807</c:v>
                </c:pt>
                <c:pt idx="55652">
                  <c:v>0.99609400000000003</c:v>
                </c:pt>
                <c:pt idx="55653">
                  <c:v>1.02539</c:v>
                </c:pt>
                <c:pt idx="55654">
                  <c:v>1.0351600000000001</c:v>
                </c:pt>
                <c:pt idx="55655">
                  <c:v>0.99853499999999995</c:v>
                </c:pt>
                <c:pt idx="55656">
                  <c:v>1.0351600000000001</c:v>
                </c:pt>
                <c:pt idx="55657">
                  <c:v>1.02783</c:v>
                </c:pt>
                <c:pt idx="55658">
                  <c:v>1.0473600000000001</c:v>
                </c:pt>
                <c:pt idx="55659">
                  <c:v>1.0424800000000001</c:v>
                </c:pt>
                <c:pt idx="55660">
                  <c:v>1.0473600000000001</c:v>
                </c:pt>
                <c:pt idx="55661">
                  <c:v>1.0424800000000001</c:v>
                </c:pt>
                <c:pt idx="55662">
                  <c:v>1.0400400000000001</c:v>
                </c:pt>
                <c:pt idx="55663">
                  <c:v>1.03271</c:v>
                </c:pt>
                <c:pt idx="55664">
                  <c:v>1.00586</c:v>
                </c:pt>
                <c:pt idx="55665">
                  <c:v>1.01807</c:v>
                </c:pt>
                <c:pt idx="55666">
                  <c:v>1.01318</c:v>
                </c:pt>
                <c:pt idx="55667">
                  <c:v>1.00342</c:v>
                </c:pt>
                <c:pt idx="55668">
                  <c:v>1.02051</c:v>
                </c:pt>
                <c:pt idx="55669">
                  <c:v>0.99365199999999998</c:v>
                </c:pt>
                <c:pt idx="55670">
                  <c:v>0.97656200000000004</c:v>
                </c:pt>
                <c:pt idx="55671">
                  <c:v>0.96679700000000002</c:v>
                </c:pt>
                <c:pt idx="55672">
                  <c:v>0.95459000000000005</c:v>
                </c:pt>
                <c:pt idx="55673">
                  <c:v>0.94238299999999997</c:v>
                </c:pt>
                <c:pt idx="55674">
                  <c:v>0.92529300000000003</c:v>
                </c:pt>
                <c:pt idx="55675">
                  <c:v>0.90576199999999996</c:v>
                </c:pt>
                <c:pt idx="55676">
                  <c:v>0.88134800000000002</c:v>
                </c:pt>
                <c:pt idx="55677">
                  <c:v>0.87890599999999997</c:v>
                </c:pt>
                <c:pt idx="55678">
                  <c:v>0.86425799999999997</c:v>
                </c:pt>
                <c:pt idx="55679">
                  <c:v>0.84716800000000003</c:v>
                </c:pt>
                <c:pt idx="55680">
                  <c:v>0.80566400000000005</c:v>
                </c:pt>
                <c:pt idx="55681">
                  <c:v>0.80810499999999996</c:v>
                </c:pt>
                <c:pt idx="55682">
                  <c:v>0.78125</c:v>
                </c:pt>
                <c:pt idx="55683">
                  <c:v>0.75683599999999995</c:v>
                </c:pt>
                <c:pt idx="55684">
                  <c:v>0.72997999999999996</c:v>
                </c:pt>
                <c:pt idx="55685">
                  <c:v>0.69824200000000003</c:v>
                </c:pt>
                <c:pt idx="55686">
                  <c:v>0.69091800000000003</c:v>
                </c:pt>
                <c:pt idx="55687">
                  <c:v>0.66894500000000001</c:v>
                </c:pt>
                <c:pt idx="55688">
                  <c:v>0.64209000000000005</c:v>
                </c:pt>
                <c:pt idx="55689">
                  <c:v>0.61523399999999995</c:v>
                </c:pt>
                <c:pt idx="55690">
                  <c:v>0.56152299999999999</c:v>
                </c:pt>
                <c:pt idx="55691">
                  <c:v>0.54931600000000003</c:v>
                </c:pt>
                <c:pt idx="55692">
                  <c:v>0.51757799999999998</c:v>
                </c:pt>
                <c:pt idx="55693">
                  <c:v>0.49804700000000002</c:v>
                </c:pt>
                <c:pt idx="55694">
                  <c:v>0.458984</c:v>
                </c:pt>
                <c:pt idx="55695">
                  <c:v>0.42968800000000001</c:v>
                </c:pt>
                <c:pt idx="55696">
                  <c:v>0.41503899999999999</c:v>
                </c:pt>
                <c:pt idx="55697">
                  <c:v>0.36621100000000001</c:v>
                </c:pt>
                <c:pt idx="55698">
                  <c:v>0.32958999999999999</c:v>
                </c:pt>
                <c:pt idx="55699">
                  <c:v>0.30761699999999997</c:v>
                </c:pt>
                <c:pt idx="55700">
                  <c:v>0.29296899999999998</c:v>
                </c:pt>
                <c:pt idx="55701">
                  <c:v>0.26367200000000002</c:v>
                </c:pt>
                <c:pt idx="55702">
                  <c:v>0.227051</c:v>
                </c:pt>
                <c:pt idx="55703">
                  <c:v>0.20019500000000001</c:v>
                </c:pt>
                <c:pt idx="55704">
                  <c:v>0.158691</c:v>
                </c:pt>
                <c:pt idx="55705">
                  <c:v>0.13427700000000001</c:v>
                </c:pt>
                <c:pt idx="55706">
                  <c:v>0.10009800000000001</c:v>
                </c:pt>
                <c:pt idx="55707">
                  <c:v>4.1503900000000003E-2</c:v>
                </c:pt>
                <c:pt idx="55708">
                  <c:v>4.1503900000000003E-2</c:v>
                </c:pt>
                <c:pt idx="55709">
                  <c:v>-2.9296900000000001E-2</c:v>
                </c:pt>
                <c:pt idx="55710">
                  <c:v>-3.6621099999999997E-2</c:v>
                </c:pt>
                <c:pt idx="55711">
                  <c:v>-6.3476599999999994E-2</c:v>
                </c:pt>
                <c:pt idx="55712">
                  <c:v>-9.2773400000000006E-2</c:v>
                </c:pt>
                <c:pt idx="55713">
                  <c:v>-0.13916000000000001</c:v>
                </c:pt>
                <c:pt idx="55714">
                  <c:v>-0.166016</c:v>
                </c:pt>
                <c:pt idx="55715">
                  <c:v>-0.21240200000000001</c:v>
                </c:pt>
                <c:pt idx="55716">
                  <c:v>-0.21972700000000001</c:v>
                </c:pt>
                <c:pt idx="55717">
                  <c:v>-0.24902299999999999</c:v>
                </c:pt>
                <c:pt idx="55718">
                  <c:v>-0.28076200000000001</c:v>
                </c:pt>
                <c:pt idx="55719">
                  <c:v>-0.31005899999999997</c:v>
                </c:pt>
                <c:pt idx="55720">
                  <c:v>-0.35400399999999999</c:v>
                </c:pt>
                <c:pt idx="55721">
                  <c:v>-0.37353500000000001</c:v>
                </c:pt>
                <c:pt idx="55722">
                  <c:v>-0.41015600000000002</c:v>
                </c:pt>
                <c:pt idx="55723">
                  <c:v>-0.43212899999999999</c:v>
                </c:pt>
                <c:pt idx="55724">
                  <c:v>-0.461426</c:v>
                </c:pt>
                <c:pt idx="55725">
                  <c:v>-0.50292999999999999</c:v>
                </c:pt>
                <c:pt idx="55726">
                  <c:v>-0.51513699999999996</c:v>
                </c:pt>
                <c:pt idx="55727">
                  <c:v>-0.54931600000000003</c:v>
                </c:pt>
                <c:pt idx="55728">
                  <c:v>-0.57372999999999996</c:v>
                </c:pt>
                <c:pt idx="55729">
                  <c:v>-0.57617200000000002</c:v>
                </c:pt>
                <c:pt idx="55730">
                  <c:v>-0.62255899999999997</c:v>
                </c:pt>
                <c:pt idx="55731">
                  <c:v>-0.65185499999999996</c:v>
                </c:pt>
                <c:pt idx="55732">
                  <c:v>-0.66406200000000004</c:v>
                </c:pt>
                <c:pt idx="55733">
                  <c:v>-0.695801</c:v>
                </c:pt>
                <c:pt idx="55734">
                  <c:v>-0.71533199999999997</c:v>
                </c:pt>
                <c:pt idx="55735">
                  <c:v>-0.72997999999999996</c:v>
                </c:pt>
                <c:pt idx="55736">
                  <c:v>-0.75439500000000004</c:v>
                </c:pt>
                <c:pt idx="55737">
                  <c:v>-0.79834000000000005</c:v>
                </c:pt>
                <c:pt idx="55738">
                  <c:v>-0.788574</c:v>
                </c:pt>
                <c:pt idx="55739">
                  <c:v>-0.82275399999999999</c:v>
                </c:pt>
                <c:pt idx="55740">
                  <c:v>-0.83252000000000004</c:v>
                </c:pt>
                <c:pt idx="55741">
                  <c:v>-0.85693399999999997</c:v>
                </c:pt>
                <c:pt idx="55742">
                  <c:v>-0.86914100000000005</c:v>
                </c:pt>
                <c:pt idx="55743">
                  <c:v>-0.88134800000000002</c:v>
                </c:pt>
                <c:pt idx="55744">
                  <c:v>-0.89355499999999999</c:v>
                </c:pt>
                <c:pt idx="55745">
                  <c:v>-0.90087899999999999</c:v>
                </c:pt>
                <c:pt idx="55746">
                  <c:v>-0.91064500000000004</c:v>
                </c:pt>
                <c:pt idx="55747">
                  <c:v>-0.91796900000000003</c:v>
                </c:pt>
                <c:pt idx="55748">
                  <c:v>-0.95459000000000005</c:v>
                </c:pt>
                <c:pt idx="55749">
                  <c:v>-0.9375</c:v>
                </c:pt>
                <c:pt idx="55750">
                  <c:v>-0.91552699999999998</c:v>
                </c:pt>
                <c:pt idx="55751">
                  <c:v>-0.94238299999999997</c:v>
                </c:pt>
                <c:pt idx="55752">
                  <c:v>-0.944824</c:v>
                </c:pt>
                <c:pt idx="55753">
                  <c:v>-0.94970699999999997</c:v>
                </c:pt>
                <c:pt idx="55754">
                  <c:v>-0.944824</c:v>
                </c:pt>
                <c:pt idx="55755">
                  <c:v>-0.95214799999999999</c:v>
                </c:pt>
                <c:pt idx="55756">
                  <c:v>-0.96191400000000005</c:v>
                </c:pt>
                <c:pt idx="55757">
                  <c:v>-0.95947300000000002</c:v>
                </c:pt>
                <c:pt idx="55758">
                  <c:v>-0.94726600000000005</c:v>
                </c:pt>
                <c:pt idx="55759">
                  <c:v>-0.94970699999999997</c:v>
                </c:pt>
                <c:pt idx="55760">
                  <c:v>-0.94238299999999997</c:v>
                </c:pt>
                <c:pt idx="55761">
                  <c:v>-0.930176</c:v>
                </c:pt>
                <c:pt idx="55762">
                  <c:v>-0.930176</c:v>
                </c:pt>
                <c:pt idx="55763">
                  <c:v>-0.92529300000000003</c:v>
                </c:pt>
                <c:pt idx="55764">
                  <c:v>-0.91796900000000003</c:v>
                </c:pt>
                <c:pt idx="55765">
                  <c:v>-0.89111300000000004</c:v>
                </c:pt>
                <c:pt idx="55766">
                  <c:v>-0.89599600000000001</c:v>
                </c:pt>
                <c:pt idx="55767">
                  <c:v>-0.88378900000000005</c:v>
                </c:pt>
                <c:pt idx="55768">
                  <c:v>-0.86181600000000003</c:v>
                </c:pt>
                <c:pt idx="55769">
                  <c:v>-0.86181600000000003</c:v>
                </c:pt>
                <c:pt idx="55770">
                  <c:v>-0.84716800000000003</c:v>
                </c:pt>
                <c:pt idx="55771">
                  <c:v>-0.82275399999999999</c:v>
                </c:pt>
                <c:pt idx="55772">
                  <c:v>-0.81542999999999999</c:v>
                </c:pt>
                <c:pt idx="55773">
                  <c:v>-0.77880899999999997</c:v>
                </c:pt>
                <c:pt idx="55774">
                  <c:v>-0.75927699999999998</c:v>
                </c:pt>
                <c:pt idx="55775">
                  <c:v>-0.74218799999999996</c:v>
                </c:pt>
                <c:pt idx="55776">
                  <c:v>-0.72753900000000005</c:v>
                </c:pt>
                <c:pt idx="55777">
                  <c:v>-0.70556600000000003</c:v>
                </c:pt>
                <c:pt idx="55778">
                  <c:v>-0.64209000000000005</c:v>
                </c:pt>
                <c:pt idx="55779">
                  <c:v>-0.66406200000000004</c:v>
                </c:pt>
                <c:pt idx="55780">
                  <c:v>-0.62011700000000003</c:v>
                </c:pt>
                <c:pt idx="55781">
                  <c:v>-0.59570299999999998</c:v>
                </c:pt>
                <c:pt idx="55782">
                  <c:v>-0.58349600000000001</c:v>
                </c:pt>
                <c:pt idx="55783">
                  <c:v>-0.554199</c:v>
                </c:pt>
                <c:pt idx="55784">
                  <c:v>-0.52246099999999995</c:v>
                </c:pt>
                <c:pt idx="55785">
                  <c:v>-0.49804700000000002</c:v>
                </c:pt>
                <c:pt idx="55786">
                  <c:v>-0.46630899999999997</c:v>
                </c:pt>
                <c:pt idx="55787">
                  <c:v>-0.43701200000000001</c:v>
                </c:pt>
                <c:pt idx="55788">
                  <c:v>-0.397949</c:v>
                </c:pt>
                <c:pt idx="55789">
                  <c:v>-0.43212899999999999</c:v>
                </c:pt>
                <c:pt idx="55790">
                  <c:v>-0.35156199999999999</c:v>
                </c:pt>
                <c:pt idx="55791">
                  <c:v>-0.29296899999999998</c:v>
                </c:pt>
                <c:pt idx="55792">
                  <c:v>-0.28808600000000001</c:v>
                </c:pt>
                <c:pt idx="55793">
                  <c:v>-0.25634800000000002</c:v>
                </c:pt>
                <c:pt idx="55794">
                  <c:v>-0.21484400000000001</c:v>
                </c:pt>
                <c:pt idx="55795">
                  <c:v>-0.18066399999999999</c:v>
                </c:pt>
                <c:pt idx="55796">
                  <c:v>-0.146484</c:v>
                </c:pt>
                <c:pt idx="55797">
                  <c:v>-0.12207</c:v>
                </c:pt>
                <c:pt idx="55798">
                  <c:v>-8.5449200000000003E-2</c:v>
                </c:pt>
                <c:pt idx="55799">
                  <c:v>-6.5918000000000004E-2</c:v>
                </c:pt>
                <c:pt idx="55800">
                  <c:v>-2.1972700000000001E-2</c:v>
                </c:pt>
                <c:pt idx="55801">
                  <c:v>1.9531199999999999E-2</c:v>
                </c:pt>
                <c:pt idx="55802">
                  <c:v>3.41797E-2</c:v>
                </c:pt>
                <c:pt idx="55803">
                  <c:v>7.8125E-2</c:v>
                </c:pt>
                <c:pt idx="55804">
                  <c:v>9.7656199999999999E-2</c:v>
                </c:pt>
                <c:pt idx="55805">
                  <c:v>0.13183600000000001</c:v>
                </c:pt>
                <c:pt idx="55806">
                  <c:v>0.161133</c:v>
                </c:pt>
                <c:pt idx="55807">
                  <c:v>0.20507800000000001</c:v>
                </c:pt>
                <c:pt idx="55808">
                  <c:v>0.24902299999999999</c:v>
                </c:pt>
                <c:pt idx="55809">
                  <c:v>0.26367200000000002</c:v>
                </c:pt>
                <c:pt idx="55810">
                  <c:v>0.30029299999999998</c:v>
                </c:pt>
                <c:pt idx="55811">
                  <c:v>0.34667999999999999</c:v>
                </c:pt>
                <c:pt idx="55812">
                  <c:v>0.37109399999999998</c:v>
                </c:pt>
                <c:pt idx="55813">
                  <c:v>0.37841799999999998</c:v>
                </c:pt>
                <c:pt idx="55814">
                  <c:v>0.43457000000000001</c:v>
                </c:pt>
                <c:pt idx="55815">
                  <c:v>0.458984</c:v>
                </c:pt>
                <c:pt idx="55816">
                  <c:v>0.48095700000000002</c:v>
                </c:pt>
                <c:pt idx="55817">
                  <c:v>0.50537100000000001</c:v>
                </c:pt>
                <c:pt idx="55818">
                  <c:v>0.52978499999999995</c:v>
                </c:pt>
                <c:pt idx="55819">
                  <c:v>0.54931600000000003</c:v>
                </c:pt>
                <c:pt idx="55820">
                  <c:v>0.60302699999999998</c:v>
                </c:pt>
                <c:pt idx="55821">
                  <c:v>0.61523399999999995</c:v>
                </c:pt>
                <c:pt idx="55822">
                  <c:v>0.64453099999999997</c:v>
                </c:pt>
                <c:pt idx="55823">
                  <c:v>0.67871099999999995</c:v>
                </c:pt>
                <c:pt idx="55824">
                  <c:v>0.703125</c:v>
                </c:pt>
                <c:pt idx="55825">
                  <c:v>0.72753900000000005</c:v>
                </c:pt>
                <c:pt idx="55826">
                  <c:v>0.74462899999999999</c:v>
                </c:pt>
                <c:pt idx="55827">
                  <c:v>0.76660200000000001</c:v>
                </c:pt>
                <c:pt idx="55828">
                  <c:v>0.81298800000000004</c:v>
                </c:pt>
                <c:pt idx="55829">
                  <c:v>0.82031200000000004</c:v>
                </c:pt>
                <c:pt idx="55830">
                  <c:v>0.82031200000000004</c:v>
                </c:pt>
                <c:pt idx="55831">
                  <c:v>0.852051</c:v>
                </c:pt>
                <c:pt idx="55832">
                  <c:v>0.89599600000000001</c:v>
                </c:pt>
                <c:pt idx="55833">
                  <c:v>0.88622999999999996</c:v>
                </c:pt>
                <c:pt idx="55834">
                  <c:v>0.90332000000000001</c:v>
                </c:pt>
                <c:pt idx="55835">
                  <c:v>0.91552699999999998</c:v>
                </c:pt>
                <c:pt idx="55836">
                  <c:v>0.95214799999999999</c:v>
                </c:pt>
                <c:pt idx="55837">
                  <c:v>0.95214799999999999</c:v>
                </c:pt>
                <c:pt idx="55838">
                  <c:v>0.96435499999999996</c:v>
                </c:pt>
                <c:pt idx="55839">
                  <c:v>0.97900399999999999</c:v>
                </c:pt>
                <c:pt idx="55840">
                  <c:v>0.97656200000000004</c:v>
                </c:pt>
                <c:pt idx="55841">
                  <c:v>0.99853499999999995</c:v>
                </c:pt>
                <c:pt idx="55842">
                  <c:v>1.01562</c:v>
                </c:pt>
                <c:pt idx="55843">
                  <c:v>1.02295</c:v>
                </c:pt>
                <c:pt idx="55844">
                  <c:v>1.01318</c:v>
                </c:pt>
                <c:pt idx="55845">
                  <c:v>1.0083</c:v>
                </c:pt>
                <c:pt idx="55846">
                  <c:v>1.03271</c:v>
                </c:pt>
                <c:pt idx="55847">
                  <c:v>1.03271</c:v>
                </c:pt>
                <c:pt idx="55848">
                  <c:v>1.0376000000000001</c:v>
                </c:pt>
                <c:pt idx="55849">
                  <c:v>1.0424800000000001</c:v>
                </c:pt>
                <c:pt idx="55850">
                  <c:v>1.0449200000000001</c:v>
                </c:pt>
                <c:pt idx="55851">
                  <c:v>1.02783</c:v>
                </c:pt>
                <c:pt idx="55852">
                  <c:v>1.0473600000000001</c:v>
                </c:pt>
                <c:pt idx="55853">
                  <c:v>1.0571299999999999</c:v>
                </c:pt>
                <c:pt idx="55854">
                  <c:v>1.02295</c:v>
                </c:pt>
                <c:pt idx="55855">
                  <c:v>1.02051</c:v>
                </c:pt>
                <c:pt idx="55856">
                  <c:v>1.02539</c:v>
                </c:pt>
                <c:pt idx="55857">
                  <c:v>1.02295</c:v>
                </c:pt>
                <c:pt idx="55858">
                  <c:v>1.0449200000000001</c:v>
                </c:pt>
                <c:pt idx="55859">
                  <c:v>0.99853499999999995</c:v>
                </c:pt>
                <c:pt idx="55860">
                  <c:v>0.97412100000000001</c:v>
                </c:pt>
                <c:pt idx="55861">
                  <c:v>0.96191400000000005</c:v>
                </c:pt>
                <c:pt idx="55862">
                  <c:v>0.96679700000000002</c:v>
                </c:pt>
                <c:pt idx="55863">
                  <c:v>0.95214799999999999</c:v>
                </c:pt>
                <c:pt idx="55864">
                  <c:v>0.94238299999999997</c:v>
                </c:pt>
                <c:pt idx="55865">
                  <c:v>0.92040999999999995</c:v>
                </c:pt>
                <c:pt idx="55866">
                  <c:v>0.91308599999999995</c:v>
                </c:pt>
                <c:pt idx="55867">
                  <c:v>0.88134800000000002</c:v>
                </c:pt>
                <c:pt idx="55868">
                  <c:v>0.87158199999999997</c:v>
                </c:pt>
                <c:pt idx="55869">
                  <c:v>0.83740199999999998</c:v>
                </c:pt>
                <c:pt idx="55870">
                  <c:v>0.84716800000000003</c:v>
                </c:pt>
                <c:pt idx="55871">
                  <c:v>0.84716800000000003</c:v>
                </c:pt>
                <c:pt idx="55872">
                  <c:v>0.79101600000000005</c:v>
                </c:pt>
                <c:pt idx="55873">
                  <c:v>0.77636700000000003</c:v>
                </c:pt>
                <c:pt idx="55874">
                  <c:v>0.75683599999999995</c:v>
                </c:pt>
                <c:pt idx="55875">
                  <c:v>0.73242200000000002</c:v>
                </c:pt>
                <c:pt idx="55876">
                  <c:v>0.71289100000000005</c:v>
                </c:pt>
                <c:pt idx="55877">
                  <c:v>0.67382799999999998</c:v>
                </c:pt>
                <c:pt idx="55878">
                  <c:v>0.64941400000000005</c:v>
                </c:pt>
                <c:pt idx="55879">
                  <c:v>0.63964799999999999</c:v>
                </c:pt>
                <c:pt idx="55880">
                  <c:v>0.61523399999999995</c:v>
                </c:pt>
                <c:pt idx="55881">
                  <c:v>0.56640599999999997</c:v>
                </c:pt>
                <c:pt idx="55882">
                  <c:v>0.55908199999999997</c:v>
                </c:pt>
                <c:pt idx="55883">
                  <c:v>0.52978499999999995</c:v>
                </c:pt>
                <c:pt idx="55884">
                  <c:v>0.476074</c:v>
                </c:pt>
                <c:pt idx="55885">
                  <c:v>0.476074</c:v>
                </c:pt>
                <c:pt idx="55886">
                  <c:v>0.44189499999999998</c:v>
                </c:pt>
                <c:pt idx="55887">
                  <c:v>0.41015600000000002</c:v>
                </c:pt>
                <c:pt idx="55888">
                  <c:v>0.37109399999999998</c:v>
                </c:pt>
                <c:pt idx="55889">
                  <c:v>0.34423799999999999</c:v>
                </c:pt>
                <c:pt idx="55890">
                  <c:v>0.3125</c:v>
                </c:pt>
                <c:pt idx="55891">
                  <c:v>0.28564499999999998</c:v>
                </c:pt>
                <c:pt idx="55892">
                  <c:v>0.241699</c:v>
                </c:pt>
                <c:pt idx="55893">
                  <c:v>0.224609</c:v>
                </c:pt>
                <c:pt idx="55894">
                  <c:v>0.20263700000000001</c:v>
                </c:pt>
                <c:pt idx="55895">
                  <c:v>0.166016</c:v>
                </c:pt>
                <c:pt idx="55896">
                  <c:v>0.12207</c:v>
                </c:pt>
                <c:pt idx="55897">
                  <c:v>0.10009800000000001</c:v>
                </c:pt>
                <c:pt idx="55898">
                  <c:v>5.8593800000000001E-2</c:v>
                </c:pt>
                <c:pt idx="55899">
                  <c:v>2.1972700000000001E-2</c:v>
                </c:pt>
                <c:pt idx="55900">
                  <c:v>-1.7089799999999999E-2</c:v>
                </c:pt>
                <c:pt idx="55901">
                  <c:v>-5.1269500000000003E-2</c:v>
                </c:pt>
                <c:pt idx="55902">
                  <c:v>-6.5918000000000004E-2</c:v>
                </c:pt>
                <c:pt idx="55903">
                  <c:v>-0.10009800000000001</c:v>
                </c:pt>
                <c:pt idx="55904">
                  <c:v>-0.12695300000000001</c:v>
                </c:pt>
                <c:pt idx="55905">
                  <c:v>-0.166016</c:v>
                </c:pt>
                <c:pt idx="55906">
                  <c:v>-0.20263700000000001</c:v>
                </c:pt>
                <c:pt idx="55907">
                  <c:v>-0.25146499999999999</c:v>
                </c:pt>
                <c:pt idx="55908">
                  <c:v>-0.24902299999999999</c:v>
                </c:pt>
                <c:pt idx="55909">
                  <c:v>-0.29052699999999998</c:v>
                </c:pt>
                <c:pt idx="55910">
                  <c:v>-0.3125</c:v>
                </c:pt>
                <c:pt idx="55911">
                  <c:v>-0.34667999999999999</c:v>
                </c:pt>
                <c:pt idx="55912">
                  <c:v>-0.390625</c:v>
                </c:pt>
                <c:pt idx="55913">
                  <c:v>-0.42236299999999999</c:v>
                </c:pt>
                <c:pt idx="55914">
                  <c:v>-0.44433600000000001</c:v>
                </c:pt>
                <c:pt idx="55915">
                  <c:v>-0.476074</c:v>
                </c:pt>
                <c:pt idx="55916">
                  <c:v>-0.50292999999999999</c:v>
                </c:pt>
                <c:pt idx="55917">
                  <c:v>-0.53710899999999995</c:v>
                </c:pt>
                <c:pt idx="55918">
                  <c:v>-0.55664100000000005</c:v>
                </c:pt>
                <c:pt idx="55919">
                  <c:v>-0.58349600000000001</c:v>
                </c:pt>
                <c:pt idx="55920">
                  <c:v>-0.61035200000000001</c:v>
                </c:pt>
                <c:pt idx="55921">
                  <c:v>-0.62988299999999997</c:v>
                </c:pt>
                <c:pt idx="55922">
                  <c:v>-0.66650399999999999</c:v>
                </c:pt>
                <c:pt idx="55923">
                  <c:v>-0.67627000000000004</c:v>
                </c:pt>
                <c:pt idx="55924">
                  <c:v>-0.695801</c:v>
                </c:pt>
                <c:pt idx="55925">
                  <c:v>-0.72265599999999997</c:v>
                </c:pt>
                <c:pt idx="55926">
                  <c:v>-0.74951199999999996</c:v>
                </c:pt>
                <c:pt idx="55927">
                  <c:v>-0.78613299999999997</c:v>
                </c:pt>
                <c:pt idx="55928">
                  <c:v>-0.788574</c:v>
                </c:pt>
                <c:pt idx="55929">
                  <c:v>-0.80322300000000002</c:v>
                </c:pt>
                <c:pt idx="55930">
                  <c:v>-0.82275399999999999</c:v>
                </c:pt>
                <c:pt idx="55931">
                  <c:v>-0.83984400000000003</c:v>
                </c:pt>
                <c:pt idx="55932">
                  <c:v>-0.859375</c:v>
                </c:pt>
                <c:pt idx="55933">
                  <c:v>-0.866699</c:v>
                </c:pt>
                <c:pt idx="55934">
                  <c:v>-0.88622999999999996</c:v>
                </c:pt>
                <c:pt idx="55935">
                  <c:v>-0.89599600000000001</c:v>
                </c:pt>
                <c:pt idx="55936">
                  <c:v>-0.91064500000000004</c:v>
                </c:pt>
                <c:pt idx="55937">
                  <c:v>-0.92285200000000001</c:v>
                </c:pt>
                <c:pt idx="55938">
                  <c:v>-0.90820299999999998</c:v>
                </c:pt>
                <c:pt idx="55939">
                  <c:v>-0.93505899999999997</c:v>
                </c:pt>
                <c:pt idx="55940">
                  <c:v>-0.91064500000000004</c:v>
                </c:pt>
                <c:pt idx="55941">
                  <c:v>-0.95947300000000002</c:v>
                </c:pt>
                <c:pt idx="55942">
                  <c:v>-0.95947300000000002</c:v>
                </c:pt>
                <c:pt idx="55943">
                  <c:v>-0.96679700000000002</c:v>
                </c:pt>
                <c:pt idx="55944">
                  <c:v>-0.96923800000000004</c:v>
                </c:pt>
                <c:pt idx="55945">
                  <c:v>-0.96191400000000005</c:v>
                </c:pt>
                <c:pt idx="55946">
                  <c:v>-0.97900399999999999</c:v>
                </c:pt>
                <c:pt idx="55947">
                  <c:v>-0.96191400000000005</c:v>
                </c:pt>
                <c:pt idx="55948">
                  <c:v>-0.95214799999999999</c:v>
                </c:pt>
                <c:pt idx="55949">
                  <c:v>-0.96191400000000005</c:v>
                </c:pt>
                <c:pt idx="55950">
                  <c:v>-0.95947300000000002</c:v>
                </c:pt>
                <c:pt idx="55951">
                  <c:v>-0.95214799999999999</c:v>
                </c:pt>
                <c:pt idx="55952">
                  <c:v>-0.95459000000000005</c:v>
                </c:pt>
                <c:pt idx="55953">
                  <c:v>-0.93261700000000003</c:v>
                </c:pt>
                <c:pt idx="55954">
                  <c:v>-0.930176</c:v>
                </c:pt>
                <c:pt idx="55955">
                  <c:v>-0.91796900000000003</c:v>
                </c:pt>
                <c:pt idx="55956">
                  <c:v>-0.90576199999999996</c:v>
                </c:pt>
                <c:pt idx="55957">
                  <c:v>-0.90576199999999996</c:v>
                </c:pt>
                <c:pt idx="55958">
                  <c:v>-0.88378900000000005</c:v>
                </c:pt>
                <c:pt idx="55959">
                  <c:v>-0.866699</c:v>
                </c:pt>
                <c:pt idx="55960">
                  <c:v>-0.866699</c:v>
                </c:pt>
                <c:pt idx="55961">
                  <c:v>-0.83984400000000003</c:v>
                </c:pt>
                <c:pt idx="55962">
                  <c:v>-0.82763699999999996</c:v>
                </c:pt>
                <c:pt idx="55963">
                  <c:v>-0.80566400000000005</c:v>
                </c:pt>
                <c:pt idx="55964">
                  <c:v>-0.80078099999999997</c:v>
                </c:pt>
                <c:pt idx="55965">
                  <c:v>-0.78125</c:v>
                </c:pt>
                <c:pt idx="55966">
                  <c:v>-0.74462899999999999</c:v>
                </c:pt>
                <c:pt idx="55967">
                  <c:v>-0.73730499999999999</c:v>
                </c:pt>
                <c:pt idx="55968">
                  <c:v>-0.68359400000000003</c:v>
                </c:pt>
                <c:pt idx="55969">
                  <c:v>-0.68359400000000003</c:v>
                </c:pt>
                <c:pt idx="55970">
                  <c:v>-0.65673800000000004</c:v>
                </c:pt>
                <c:pt idx="55971">
                  <c:v>-0.632324</c:v>
                </c:pt>
                <c:pt idx="55972">
                  <c:v>-0.60546900000000003</c:v>
                </c:pt>
                <c:pt idx="55973">
                  <c:v>-0.58105499999999999</c:v>
                </c:pt>
                <c:pt idx="55974">
                  <c:v>-0.54931600000000003</c:v>
                </c:pt>
                <c:pt idx="55975">
                  <c:v>-0.52490199999999998</c:v>
                </c:pt>
                <c:pt idx="55976">
                  <c:v>-0.49804700000000002</c:v>
                </c:pt>
                <c:pt idx="55977">
                  <c:v>-0.45410200000000001</c:v>
                </c:pt>
                <c:pt idx="55978">
                  <c:v>-0.43457000000000001</c:v>
                </c:pt>
                <c:pt idx="55979">
                  <c:v>-0.44433600000000001</c:v>
                </c:pt>
                <c:pt idx="55980">
                  <c:v>-0.37353500000000001</c:v>
                </c:pt>
                <c:pt idx="55981">
                  <c:v>-0.37841799999999998</c:v>
                </c:pt>
                <c:pt idx="55982">
                  <c:v>-0.319824</c:v>
                </c:pt>
                <c:pt idx="55983">
                  <c:v>-0.27832000000000001</c:v>
                </c:pt>
                <c:pt idx="55984">
                  <c:v>-0.246582</c:v>
                </c:pt>
                <c:pt idx="55985">
                  <c:v>-0.231934</c:v>
                </c:pt>
                <c:pt idx="55986">
                  <c:v>-0.19042999999999999</c:v>
                </c:pt>
                <c:pt idx="55987">
                  <c:v>-0.161133</c:v>
                </c:pt>
                <c:pt idx="55988">
                  <c:v>-0.12939500000000001</c:v>
                </c:pt>
                <c:pt idx="55989">
                  <c:v>-8.3007800000000007E-2</c:v>
                </c:pt>
                <c:pt idx="55990">
                  <c:v>-7.8125E-2</c:v>
                </c:pt>
                <c:pt idx="55991">
                  <c:v>-3.6621099999999997E-2</c:v>
                </c:pt>
                <c:pt idx="55992">
                  <c:v>4.8828099999999996E-3</c:v>
                </c:pt>
                <c:pt idx="55993">
                  <c:v>3.6621099999999997E-2</c:v>
                </c:pt>
                <c:pt idx="55994">
                  <c:v>6.1035199999999998E-2</c:v>
                </c:pt>
                <c:pt idx="55995">
                  <c:v>0.117188</c:v>
                </c:pt>
                <c:pt idx="55996">
                  <c:v>0.15625</c:v>
                </c:pt>
                <c:pt idx="55997">
                  <c:v>0.17333999999999999</c:v>
                </c:pt>
                <c:pt idx="55998">
                  <c:v>0.20263700000000001</c:v>
                </c:pt>
                <c:pt idx="55999">
                  <c:v>0.231934</c:v>
                </c:pt>
                <c:pt idx="56000">
                  <c:v>0.27343800000000001</c:v>
                </c:pt>
                <c:pt idx="56001">
                  <c:v>0.305176</c:v>
                </c:pt>
                <c:pt idx="56002">
                  <c:v>0.33447300000000002</c:v>
                </c:pt>
                <c:pt idx="56003">
                  <c:v>0.36865199999999998</c:v>
                </c:pt>
                <c:pt idx="56004">
                  <c:v>0.38574199999999997</c:v>
                </c:pt>
                <c:pt idx="56005">
                  <c:v>0.41992200000000002</c:v>
                </c:pt>
                <c:pt idx="56006">
                  <c:v>0.45166000000000001</c:v>
                </c:pt>
                <c:pt idx="56007">
                  <c:v>0.46386699999999997</c:v>
                </c:pt>
                <c:pt idx="56008">
                  <c:v>0.51025399999999999</c:v>
                </c:pt>
                <c:pt idx="56009">
                  <c:v>0.53710899999999995</c:v>
                </c:pt>
                <c:pt idx="56010">
                  <c:v>0.56640599999999997</c:v>
                </c:pt>
                <c:pt idx="56011">
                  <c:v>0.59814500000000004</c:v>
                </c:pt>
                <c:pt idx="56012">
                  <c:v>0.60546900000000003</c:v>
                </c:pt>
                <c:pt idx="56013">
                  <c:v>0.64697300000000002</c:v>
                </c:pt>
                <c:pt idx="56014">
                  <c:v>0.67138699999999996</c:v>
                </c:pt>
                <c:pt idx="56015">
                  <c:v>0.70556600000000003</c:v>
                </c:pt>
                <c:pt idx="56016">
                  <c:v>0.72997999999999996</c:v>
                </c:pt>
                <c:pt idx="56017">
                  <c:v>0.77148399999999995</c:v>
                </c:pt>
                <c:pt idx="56018">
                  <c:v>0.76904300000000003</c:v>
                </c:pt>
                <c:pt idx="56019">
                  <c:v>0.79589799999999999</c:v>
                </c:pt>
                <c:pt idx="56020">
                  <c:v>0.83252000000000004</c:v>
                </c:pt>
                <c:pt idx="56021">
                  <c:v>0.83496099999999995</c:v>
                </c:pt>
                <c:pt idx="56022">
                  <c:v>0.84716800000000003</c:v>
                </c:pt>
                <c:pt idx="56023">
                  <c:v>0.89843799999999996</c:v>
                </c:pt>
                <c:pt idx="56024">
                  <c:v>0.89111300000000004</c:v>
                </c:pt>
                <c:pt idx="56025">
                  <c:v>0.90820299999999998</c:v>
                </c:pt>
                <c:pt idx="56026">
                  <c:v>0.92285200000000001</c:v>
                </c:pt>
                <c:pt idx="56027">
                  <c:v>0.944824</c:v>
                </c:pt>
                <c:pt idx="56028">
                  <c:v>0.96191400000000005</c:v>
                </c:pt>
                <c:pt idx="56029">
                  <c:v>0.95214799999999999</c:v>
                </c:pt>
                <c:pt idx="56030">
                  <c:v>0.97412100000000001</c:v>
                </c:pt>
                <c:pt idx="56031">
                  <c:v>0.98632799999999998</c:v>
                </c:pt>
                <c:pt idx="56032">
                  <c:v>0.99609400000000003</c:v>
                </c:pt>
                <c:pt idx="56033">
                  <c:v>1.0083</c:v>
                </c:pt>
                <c:pt idx="56034">
                  <c:v>1.01074</c:v>
                </c:pt>
                <c:pt idx="56035">
                  <c:v>1.0424800000000001</c:v>
                </c:pt>
                <c:pt idx="56036">
                  <c:v>1.01807</c:v>
                </c:pt>
                <c:pt idx="56037">
                  <c:v>1.02783</c:v>
                </c:pt>
                <c:pt idx="56038">
                  <c:v>1.02783</c:v>
                </c:pt>
                <c:pt idx="56039">
                  <c:v>1.03271</c:v>
                </c:pt>
                <c:pt idx="56040">
                  <c:v>1.0351600000000001</c:v>
                </c:pt>
                <c:pt idx="56041">
                  <c:v>1.0546899999999999</c:v>
                </c:pt>
                <c:pt idx="56042">
                  <c:v>1.0498000000000001</c:v>
                </c:pt>
                <c:pt idx="56043">
                  <c:v>1.02783</c:v>
                </c:pt>
                <c:pt idx="56044">
                  <c:v>1.0351600000000001</c:v>
                </c:pt>
                <c:pt idx="56045">
                  <c:v>1.01074</c:v>
                </c:pt>
                <c:pt idx="56046">
                  <c:v>1.02295</c:v>
                </c:pt>
                <c:pt idx="56047">
                  <c:v>1.02295</c:v>
                </c:pt>
                <c:pt idx="56048">
                  <c:v>1.0620099999999999</c:v>
                </c:pt>
                <c:pt idx="56049">
                  <c:v>0.99365199999999998</c:v>
                </c:pt>
                <c:pt idx="56050">
                  <c:v>1.00098</c:v>
                </c:pt>
                <c:pt idx="56051">
                  <c:v>0.98144500000000001</c:v>
                </c:pt>
                <c:pt idx="56052">
                  <c:v>0.96191400000000005</c:v>
                </c:pt>
                <c:pt idx="56053">
                  <c:v>0.97167999999999999</c:v>
                </c:pt>
                <c:pt idx="56054">
                  <c:v>0.944824</c:v>
                </c:pt>
                <c:pt idx="56055">
                  <c:v>0.93994100000000003</c:v>
                </c:pt>
                <c:pt idx="56056">
                  <c:v>0.91064500000000004</c:v>
                </c:pt>
                <c:pt idx="56057">
                  <c:v>0.90820299999999998</c:v>
                </c:pt>
                <c:pt idx="56058">
                  <c:v>0.88867200000000002</c:v>
                </c:pt>
                <c:pt idx="56059">
                  <c:v>0.85693399999999997</c:v>
                </c:pt>
                <c:pt idx="56060">
                  <c:v>0.83252000000000004</c:v>
                </c:pt>
                <c:pt idx="56061">
                  <c:v>0.82031200000000004</c:v>
                </c:pt>
                <c:pt idx="56062">
                  <c:v>0.80810499999999996</c:v>
                </c:pt>
                <c:pt idx="56063">
                  <c:v>0.76904300000000003</c:v>
                </c:pt>
                <c:pt idx="56064">
                  <c:v>0.76660200000000001</c:v>
                </c:pt>
                <c:pt idx="56065">
                  <c:v>0.73974600000000001</c:v>
                </c:pt>
                <c:pt idx="56066">
                  <c:v>0.72265599999999997</c:v>
                </c:pt>
                <c:pt idx="56067">
                  <c:v>0.69824200000000003</c:v>
                </c:pt>
                <c:pt idx="56068">
                  <c:v>0.67382799999999998</c:v>
                </c:pt>
                <c:pt idx="56069">
                  <c:v>0.64453099999999997</c:v>
                </c:pt>
                <c:pt idx="56070">
                  <c:v>0.61035200000000001</c:v>
                </c:pt>
                <c:pt idx="56071">
                  <c:v>0.59814500000000004</c:v>
                </c:pt>
                <c:pt idx="56072">
                  <c:v>0.54443399999999997</c:v>
                </c:pt>
                <c:pt idx="56073">
                  <c:v>0.52978499999999995</c:v>
                </c:pt>
                <c:pt idx="56074">
                  <c:v>0.50048800000000004</c:v>
                </c:pt>
                <c:pt idx="56075">
                  <c:v>0.48339799999999999</c:v>
                </c:pt>
                <c:pt idx="56076">
                  <c:v>0.44677699999999998</c:v>
                </c:pt>
                <c:pt idx="56077">
                  <c:v>0.41015600000000002</c:v>
                </c:pt>
                <c:pt idx="56078">
                  <c:v>0.397949</c:v>
                </c:pt>
                <c:pt idx="56079">
                  <c:v>0.36621100000000001</c:v>
                </c:pt>
                <c:pt idx="56080">
                  <c:v>0.32714799999999999</c:v>
                </c:pt>
                <c:pt idx="56081">
                  <c:v>0.31738300000000003</c:v>
                </c:pt>
                <c:pt idx="56082">
                  <c:v>0.27832000000000001</c:v>
                </c:pt>
                <c:pt idx="56083">
                  <c:v>0.227051</c:v>
                </c:pt>
                <c:pt idx="56084">
                  <c:v>0.20996100000000001</c:v>
                </c:pt>
                <c:pt idx="56085">
                  <c:v>0.18310499999999999</c:v>
                </c:pt>
                <c:pt idx="56086">
                  <c:v>0.148926</c:v>
                </c:pt>
                <c:pt idx="56087">
                  <c:v>0.107422</c:v>
                </c:pt>
                <c:pt idx="56088">
                  <c:v>8.7890599999999999E-2</c:v>
                </c:pt>
                <c:pt idx="56089">
                  <c:v>3.41797E-2</c:v>
                </c:pt>
                <c:pt idx="56090">
                  <c:v>9.7656199999999992E-3</c:v>
                </c:pt>
                <c:pt idx="56091">
                  <c:v>-2.4414100000000001E-2</c:v>
                </c:pt>
                <c:pt idx="56092">
                  <c:v>-5.1269500000000003E-2</c:v>
                </c:pt>
                <c:pt idx="56093">
                  <c:v>-6.1035199999999998E-2</c:v>
                </c:pt>
                <c:pt idx="56094">
                  <c:v>-0.114746</c:v>
                </c:pt>
                <c:pt idx="56095">
                  <c:v>-0.15625</c:v>
                </c:pt>
                <c:pt idx="56096">
                  <c:v>-0.17089799999999999</c:v>
                </c:pt>
                <c:pt idx="56097">
                  <c:v>-0.20752000000000001</c:v>
                </c:pt>
                <c:pt idx="56098">
                  <c:v>-0.24902299999999999</c:v>
                </c:pt>
                <c:pt idx="56099">
                  <c:v>-0.27832000000000001</c:v>
                </c:pt>
                <c:pt idx="56100">
                  <c:v>-0.27587899999999999</c:v>
                </c:pt>
                <c:pt idx="56101">
                  <c:v>-0.33691399999999999</c:v>
                </c:pt>
                <c:pt idx="56102">
                  <c:v>-0.36621100000000001</c:v>
                </c:pt>
                <c:pt idx="56103">
                  <c:v>-0.39306600000000003</c:v>
                </c:pt>
                <c:pt idx="56104">
                  <c:v>-0.44433600000000001</c:v>
                </c:pt>
                <c:pt idx="56105">
                  <c:v>-0.45166000000000001</c:v>
                </c:pt>
                <c:pt idx="56106">
                  <c:v>-0.48339799999999999</c:v>
                </c:pt>
                <c:pt idx="56107">
                  <c:v>-0.50537100000000001</c:v>
                </c:pt>
                <c:pt idx="56108">
                  <c:v>-0.53466800000000003</c:v>
                </c:pt>
                <c:pt idx="56109">
                  <c:v>-0.55175799999999997</c:v>
                </c:pt>
                <c:pt idx="56110">
                  <c:v>-0.59326199999999996</c:v>
                </c:pt>
                <c:pt idx="56111">
                  <c:v>-0.60302699999999998</c:v>
                </c:pt>
                <c:pt idx="56112">
                  <c:v>-0.63964799999999999</c:v>
                </c:pt>
                <c:pt idx="56113">
                  <c:v>-0.65917999999999999</c:v>
                </c:pt>
                <c:pt idx="56114">
                  <c:v>-0.68603499999999995</c:v>
                </c:pt>
                <c:pt idx="56115">
                  <c:v>-0.69824200000000003</c:v>
                </c:pt>
                <c:pt idx="56116">
                  <c:v>-0.72997999999999996</c:v>
                </c:pt>
                <c:pt idx="56117">
                  <c:v>-0.76415999999999995</c:v>
                </c:pt>
                <c:pt idx="56118">
                  <c:v>-0.76171900000000003</c:v>
                </c:pt>
                <c:pt idx="56119">
                  <c:v>-0.77636700000000003</c:v>
                </c:pt>
                <c:pt idx="56120">
                  <c:v>-0.81054700000000002</c:v>
                </c:pt>
                <c:pt idx="56121">
                  <c:v>-0.83252000000000004</c:v>
                </c:pt>
                <c:pt idx="56122">
                  <c:v>-0.83007799999999998</c:v>
                </c:pt>
                <c:pt idx="56123">
                  <c:v>-0.859375</c:v>
                </c:pt>
                <c:pt idx="56124">
                  <c:v>-0.86914100000000005</c:v>
                </c:pt>
                <c:pt idx="56125">
                  <c:v>-0.89355499999999999</c:v>
                </c:pt>
                <c:pt idx="56126">
                  <c:v>-0.89843799999999996</c:v>
                </c:pt>
                <c:pt idx="56127">
                  <c:v>-0.90576199999999996</c:v>
                </c:pt>
                <c:pt idx="56128">
                  <c:v>-0.90332000000000001</c:v>
                </c:pt>
                <c:pt idx="56129">
                  <c:v>-0.92773399999999995</c:v>
                </c:pt>
                <c:pt idx="56130">
                  <c:v>-0.91308599999999995</c:v>
                </c:pt>
                <c:pt idx="56131">
                  <c:v>-0.9375</c:v>
                </c:pt>
                <c:pt idx="56132">
                  <c:v>-0.95703099999999997</c:v>
                </c:pt>
                <c:pt idx="56133">
                  <c:v>-0.95459000000000005</c:v>
                </c:pt>
                <c:pt idx="56134">
                  <c:v>-0.94970699999999997</c:v>
                </c:pt>
                <c:pt idx="56135">
                  <c:v>-0.96191400000000005</c:v>
                </c:pt>
                <c:pt idx="56136">
                  <c:v>-0.95214799999999999</c:v>
                </c:pt>
                <c:pt idx="56137">
                  <c:v>-0.95703099999999997</c:v>
                </c:pt>
                <c:pt idx="56138">
                  <c:v>-0.96679700000000002</c:v>
                </c:pt>
                <c:pt idx="56139">
                  <c:v>-0.96191400000000005</c:v>
                </c:pt>
                <c:pt idx="56140">
                  <c:v>-0.95459000000000005</c:v>
                </c:pt>
                <c:pt idx="56141">
                  <c:v>-0.93994100000000003</c:v>
                </c:pt>
                <c:pt idx="56142">
                  <c:v>-0.94238299999999997</c:v>
                </c:pt>
                <c:pt idx="56143">
                  <c:v>-0.930176</c:v>
                </c:pt>
                <c:pt idx="56144">
                  <c:v>-0.91552699999999998</c:v>
                </c:pt>
                <c:pt idx="56145">
                  <c:v>-0.91064500000000004</c:v>
                </c:pt>
                <c:pt idx="56146">
                  <c:v>-0.90576199999999996</c:v>
                </c:pt>
                <c:pt idx="56147">
                  <c:v>-0.89599600000000001</c:v>
                </c:pt>
                <c:pt idx="56148">
                  <c:v>-0.89111300000000004</c:v>
                </c:pt>
                <c:pt idx="56149">
                  <c:v>-0.87890599999999997</c:v>
                </c:pt>
                <c:pt idx="56150">
                  <c:v>-0.84472700000000001</c:v>
                </c:pt>
                <c:pt idx="56151">
                  <c:v>-0.84228499999999995</c:v>
                </c:pt>
                <c:pt idx="56152">
                  <c:v>-0.83252000000000004</c:v>
                </c:pt>
                <c:pt idx="56153">
                  <c:v>-0.81298800000000004</c:v>
                </c:pt>
                <c:pt idx="56154">
                  <c:v>-0.78125</c:v>
                </c:pt>
                <c:pt idx="56155">
                  <c:v>-0.773926</c:v>
                </c:pt>
                <c:pt idx="56156">
                  <c:v>-0.74951199999999996</c:v>
                </c:pt>
                <c:pt idx="56157">
                  <c:v>-0.73974600000000001</c:v>
                </c:pt>
                <c:pt idx="56158">
                  <c:v>-0.72509800000000002</c:v>
                </c:pt>
                <c:pt idx="56159">
                  <c:v>-0.68847700000000001</c:v>
                </c:pt>
                <c:pt idx="56160">
                  <c:v>-0.66650399999999999</c:v>
                </c:pt>
                <c:pt idx="56161">
                  <c:v>-0.63476600000000005</c:v>
                </c:pt>
                <c:pt idx="56162">
                  <c:v>-0.61035200000000001</c:v>
                </c:pt>
                <c:pt idx="56163">
                  <c:v>-0.57617200000000002</c:v>
                </c:pt>
                <c:pt idx="56164">
                  <c:v>-0.55908199999999997</c:v>
                </c:pt>
                <c:pt idx="56165">
                  <c:v>-0.54199200000000003</c:v>
                </c:pt>
                <c:pt idx="56166">
                  <c:v>-0.50537100000000001</c:v>
                </c:pt>
                <c:pt idx="56167">
                  <c:v>-0.47363300000000003</c:v>
                </c:pt>
                <c:pt idx="56168">
                  <c:v>-0.45166000000000001</c:v>
                </c:pt>
                <c:pt idx="56169">
                  <c:v>-0.47119100000000003</c:v>
                </c:pt>
                <c:pt idx="56170">
                  <c:v>-0.383301</c:v>
                </c:pt>
                <c:pt idx="56171">
                  <c:v>-0.31494100000000003</c:v>
                </c:pt>
                <c:pt idx="56172">
                  <c:v>-0.33691399999999999</c:v>
                </c:pt>
                <c:pt idx="56173">
                  <c:v>-0.302734</c:v>
                </c:pt>
                <c:pt idx="56174">
                  <c:v>-0.26855499999999999</c:v>
                </c:pt>
                <c:pt idx="56175">
                  <c:v>-0.246582</c:v>
                </c:pt>
                <c:pt idx="56176">
                  <c:v>-0.20019500000000001</c:v>
                </c:pt>
                <c:pt idx="56177">
                  <c:v>-0.166016</c:v>
                </c:pt>
                <c:pt idx="56178">
                  <c:v>-0.13183600000000001</c:v>
                </c:pt>
                <c:pt idx="56179">
                  <c:v>-0.117188</c:v>
                </c:pt>
                <c:pt idx="56180">
                  <c:v>-6.1035199999999998E-2</c:v>
                </c:pt>
                <c:pt idx="56181">
                  <c:v>-3.6621099999999997E-2</c:v>
                </c:pt>
                <c:pt idx="56182">
                  <c:v>-2.4414100000000002E-3</c:v>
                </c:pt>
                <c:pt idx="56183">
                  <c:v>3.41797E-2</c:v>
                </c:pt>
                <c:pt idx="56184">
                  <c:v>4.39453E-2</c:v>
                </c:pt>
                <c:pt idx="56185">
                  <c:v>8.7890599999999999E-2</c:v>
                </c:pt>
                <c:pt idx="56186">
                  <c:v>0.112305</c:v>
                </c:pt>
                <c:pt idx="56187">
                  <c:v>0.153809</c:v>
                </c:pt>
                <c:pt idx="56188">
                  <c:v>0.19775400000000001</c:v>
                </c:pt>
                <c:pt idx="56189">
                  <c:v>0.20752000000000001</c:v>
                </c:pt>
                <c:pt idx="56190">
                  <c:v>0.239258</c:v>
                </c:pt>
                <c:pt idx="56191">
                  <c:v>0.29541000000000001</c:v>
                </c:pt>
                <c:pt idx="56192">
                  <c:v>0.31005899999999997</c:v>
                </c:pt>
                <c:pt idx="56193">
                  <c:v>0.34179700000000002</c:v>
                </c:pt>
                <c:pt idx="56194">
                  <c:v>0.37109399999999998</c:v>
                </c:pt>
                <c:pt idx="56195">
                  <c:v>0.39306600000000003</c:v>
                </c:pt>
                <c:pt idx="56196">
                  <c:v>0.43701200000000001</c:v>
                </c:pt>
                <c:pt idx="56197">
                  <c:v>0.45654299999999998</c:v>
                </c:pt>
                <c:pt idx="56198">
                  <c:v>0.50292999999999999</c:v>
                </c:pt>
                <c:pt idx="56199">
                  <c:v>0.55175799999999997</c:v>
                </c:pt>
                <c:pt idx="56200">
                  <c:v>0.546875</c:v>
                </c:pt>
                <c:pt idx="56201">
                  <c:v>0.58349600000000001</c:v>
                </c:pt>
                <c:pt idx="56202">
                  <c:v>0.61279300000000003</c:v>
                </c:pt>
                <c:pt idx="56203">
                  <c:v>0.64453099999999997</c:v>
                </c:pt>
                <c:pt idx="56204">
                  <c:v>0.67627000000000004</c:v>
                </c:pt>
                <c:pt idx="56205">
                  <c:v>0.68603499999999995</c:v>
                </c:pt>
                <c:pt idx="56206">
                  <c:v>0.70556600000000003</c:v>
                </c:pt>
                <c:pt idx="56207">
                  <c:v>0.72753900000000005</c:v>
                </c:pt>
                <c:pt idx="56208">
                  <c:v>0.76171900000000003</c:v>
                </c:pt>
                <c:pt idx="56209">
                  <c:v>0.76904300000000003</c:v>
                </c:pt>
                <c:pt idx="56210">
                  <c:v>0.82275399999999999</c:v>
                </c:pt>
                <c:pt idx="56211">
                  <c:v>0.83252000000000004</c:v>
                </c:pt>
                <c:pt idx="56212">
                  <c:v>0.84472700000000001</c:v>
                </c:pt>
                <c:pt idx="56213">
                  <c:v>0.86425799999999997</c:v>
                </c:pt>
                <c:pt idx="56214">
                  <c:v>0.86425799999999997</c:v>
                </c:pt>
                <c:pt idx="56215">
                  <c:v>0.89355499999999999</c:v>
                </c:pt>
                <c:pt idx="56216">
                  <c:v>0.92773399999999995</c:v>
                </c:pt>
                <c:pt idx="56217">
                  <c:v>0.92285200000000001</c:v>
                </c:pt>
                <c:pt idx="56218">
                  <c:v>0.94726600000000005</c:v>
                </c:pt>
                <c:pt idx="56219">
                  <c:v>0.96435499999999996</c:v>
                </c:pt>
                <c:pt idx="56220">
                  <c:v>0.96191400000000005</c:v>
                </c:pt>
                <c:pt idx="56221">
                  <c:v>0.96923800000000004</c:v>
                </c:pt>
                <c:pt idx="56222">
                  <c:v>1.00098</c:v>
                </c:pt>
                <c:pt idx="56223">
                  <c:v>1.01318</c:v>
                </c:pt>
                <c:pt idx="56224">
                  <c:v>1.01807</c:v>
                </c:pt>
                <c:pt idx="56225">
                  <c:v>1.0498000000000001</c:v>
                </c:pt>
                <c:pt idx="56226">
                  <c:v>1.03027</c:v>
                </c:pt>
                <c:pt idx="56227">
                  <c:v>1.0424800000000001</c:v>
                </c:pt>
                <c:pt idx="56228">
                  <c:v>1.0400400000000001</c:v>
                </c:pt>
                <c:pt idx="56229">
                  <c:v>1.0351600000000001</c:v>
                </c:pt>
                <c:pt idx="56230">
                  <c:v>1.0449200000000001</c:v>
                </c:pt>
                <c:pt idx="56231">
                  <c:v>1.0400400000000001</c:v>
                </c:pt>
                <c:pt idx="56232">
                  <c:v>1.0546899999999999</c:v>
                </c:pt>
                <c:pt idx="56233">
                  <c:v>1.0498000000000001</c:v>
                </c:pt>
                <c:pt idx="56234">
                  <c:v>1.0351600000000001</c:v>
                </c:pt>
                <c:pt idx="56235">
                  <c:v>1.0351600000000001</c:v>
                </c:pt>
                <c:pt idx="56236">
                  <c:v>1.0376000000000001</c:v>
                </c:pt>
                <c:pt idx="56237">
                  <c:v>1.02295</c:v>
                </c:pt>
                <c:pt idx="56238">
                  <c:v>1.01318</c:v>
                </c:pt>
                <c:pt idx="56239">
                  <c:v>1.00342</c:v>
                </c:pt>
                <c:pt idx="56240">
                  <c:v>1.02539</c:v>
                </c:pt>
                <c:pt idx="56241">
                  <c:v>1.00098</c:v>
                </c:pt>
                <c:pt idx="56242">
                  <c:v>0.98877000000000004</c:v>
                </c:pt>
                <c:pt idx="56243">
                  <c:v>0.99121099999999995</c:v>
                </c:pt>
                <c:pt idx="56244">
                  <c:v>0.97412100000000001</c:v>
                </c:pt>
                <c:pt idx="56245">
                  <c:v>0.94970699999999997</c:v>
                </c:pt>
                <c:pt idx="56246">
                  <c:v>0.92773399999999995</c:v>
                </c:pt>
                <c:pt idx="56247">
                  <c:v>0.92773399999999995</c:v>
                </c:pt>
                <c:pt idx="56248">
                  <c:v>0.90820299999999998</c:v>
                </c:pt>
                <c:pt idx="56249">
                  <c:v>0.86425799999999997</c:v>
                </c:pt>
                <c:pt idx="56250">
                  <c:v>0.859375</c:v>
                </c:pt>
                <c:pt idx="56251">
                  <c:v>0.85693399999999997</c:v>
                </c:pt>
                <c:pt idx="56252">
                  <c:v>0.82763699999999996</c:v>
                </c:pt>
                <c:pt idx="56253">
                  <c:v>0.82275399999999999</c:v>
                </c:pt>
                <c:pt idx="56254">
                  <c:v>0.80078099999999997</c:v>
                </c:pt>
                <c:pt idx="56255">
                  <c:v>0.78125</c:v>
                </c:pt>
                <c:pt idx="56256">
                  <c:v>0.74218799999999996</c:v>
                </c:pt>
                <c:pt idx="56257">
                  <c:v>0.72997999999999996</c:v>
                </c:pt>
                <c:pt idx="56258">
                  <c:v>0.69091800000000003</c:v>
                </c:pt>
                <c:pt idx="56259">
                  <c:v>0.68115199999999998</c:v>
                </c:pt>
                <c:pt idx="56260">
                  <c:v>0.65429700000000002</c:v>
                </c:pt>
                <c:pt idx="56261">
                  <c:v>0.63476600000000005</c:v>
                </c:pt>
                <c:pt idx="56262">
                  <c:v>0.59814500000000004</c:v>
                </c:pt>
                <c:pt idx="56263">
                  <c:v>0.57128900000000005</c:v>
                </c:pt>
                <c:pt idx="56264">
                  <c:v>0.52978499999999995</c:v>
                </c:pt>
                <c:pt idx="56265">
                  <c:v>0.50292999999999999</c:v>
                </c:pt>
                <c:pt idx="56266">
                  <c:v>0.46875</c:v>
                </c:pt>
                <c:pt idx="56267">
                  <c:v>0.46386699999999997</c:v>
                </c:pt>
                <c:pt idx="56268">
                  <c:v>0.40527299999999999</c:v>
                </c:pt>
                <c:pt idx="56269">
                  <c:v>0.397949</c:v>
                </c:pt>
                <c:pt idx="56270">
                  <c:v>0.35888700000000001</c:v>
                </c:pt>
                <c:pt idx="56271">
                  <c:v>0.34667999999999999</c:v>
                </c:pt>
                <c:pt idx="56272">
                  <c:v>0.31738300000000003</c:v>
                </c:pt>
                <c:pt idx="56273">
                  <c:v>0.25878899999999999</c:v>
                </c:pt>
                <c:pt idx="56274">
                  <c:v>0.25390600000000002</c:v>
                </c:pt>
                <c:pt idx="56275">
                  <c:v>0.21972700000000001</c:v>
                </c:pt>
                <c:pt idx="56276">
                  <c:v>0.18310499999999999</c:v>
                </c:pt>
                <c:pt idx="56277">
                  <c:v>0.146484</c:v>
                </c:pt>
                <c:pt idx="56278">
                  <c:v>0.119629</c:v>
                </c:pt>
                <c:pt idx="56279">
                  <c:v>4.6386700000000003E-2</c:v>
                </c:pt>
                <c:pt idx="56280">
                  <c:v>5.3710899999999999E-2</c:v>
                </c:pt>
                <c:pt idx="56281">
                  <c:v>1.7089799999999999E-2</c:v>
                </c:pt>
                <c:pt idx="56282">
                  <c:v>-7.3242200000000002E-3</c:v>
                </c:pt>
                <c:pt idx="56283">
                  <c:v>-3.1738299999999997E-2</c:v>
                </c:pt>
                <c:pt idx="56284">
                  <c:v>-8.0566399999999996E-2</c:v>
                </c:pt>
                <c:pt idx="56285">
                  <c:v>-0.10498</c:v>
                </c:pt>
                <c:pt idx="56286">
                  <c:v>-0.146484</c:v>
                </c:pt>
                <c:pt idx="56287">
                  <c:v>-0.153809</c:v>
                </c:pt>
                <c:pt idx="56288">
                  <c:v>-0.19287099999999999</c:v>
                </c:pt>
                <c:pt idx="56289">
                  <c:v>-0.236816</c:v>
                </c:pt>
                <c:pt idx="56290">
                  <c:v>-0.241699</c:v>
                </c:pt>
                <c:pt idx="56291">
                  <c:v>-0.305176</c:v>
                </c:pt>
                <c:pt idx="56292">
                  <c:v>-0.32714799999999999</c:v>
                </c:pt>
                <c:pt idx="56293">
                  <c:v>-0.35644500000000001</c:v>
                </c:pt>
                <c:pt idx="56294">
                  <c:v>-0.41015600000000002</c:v>
                </c:pt>
                <c:pt idx="56295">
                  <c:v>-0.42236299999999999</c:v>
                </c:pt>
                <c:pt idx="56296">
                  <c:v>-0.44677699999999998</c:v>
                </c:pt>
                <c:pt idx="56297">
                  <c:v>-0.48583999999999999</c:v>
                </c:pt>
                <c:pt idx="56298">
                  <c:v>-0.50292999999999999</c:v>
                </c:pt>
                <c:pt idx="56299">
                  <c:v>-0.53466800000000003</c:v>
                </c:pt>
                <c:pt idx="56300">
                  <c:v>-0.54931600000000003</c:v>
                </c:pt>
                <c:pt idx="56301">
                  <c:v>-0.56884800000000002</c:v>
                </c:pt>
                <c:pt idx="56302">
                  <c:v>-0.60790999999999995</c:v>
                </c:pt>
                <c:pt idx="56303">
                  <c:v>-0.63964799999999999</c:v>
                </c:pt>
                <c:pt idx="56304">
                  <c:v>-0.65429700000000002</c:v>
                </c:pt>
                <c:pt idx="56305">
                  <c:v>-0.66650399999999999</c:v>
                </c:pt>
                <c:pt idx="56306">
                  <c:v>-0.70068399999999997</c:v>
                </c:pt>
                <c:pt idx="56307">
                  <c:v>-0.74218799999999996</c:v>
                </c:pt>
                <c:pt idx="56308">
                  <c:v>-0.74707000000000001</c:v>
                </c:pt>
                <c:pt idx="56309">
                  <c:v>-0.78125</c:v>
                </c:pt>
                <c:pt idx="56310">
                  <c:v>-0.78125</c:v>
                </c:pt>
                <c:pt idx="56311">
                  <c:v>-0.80810499999999996</c:v>
                </c:pt>
                <c:pt idx="56312">
                  <c:v>-0.83007799999999998</c:v>
                </c:pt>
                <c:pt idx="56313">
                  <c:v>-0.85693399999999997</c:v>
                </c:pt>
                <c:pt idx="56314">
                  <c:v>-0.859375</c:v>
                </c:pt>
                <c:pt idx="56315">
                  <c:v>-0.86914100000000005</c:v>
                </c:pt>
                <c:pt idx="56316">
                  <c:v>-0.90576199999999996</c:v>
                </c:pt>
                <c:pt idx="56317">
                  <c:v>-0.89355499999999999</c:v>
                </c:pt>
                <c:pt idx="56318">
                  <c:v>-0.90576199999999996</c:v>
                </c:pt>
                <c:pt idx="56319">
                  <c:v>-0.930176</c:v>
                </c:pt>
                <c:pt idx="56320">
                  <c:v>-0.88622999999999996</c:v>
                </c:pt>
                <c:pt idx="56321">
                  <c:v>-0.9375</c:v>
                </c:pt>
                <c:pt idx="56322">
                  <c:v>-0.95459000000000005</c:v>
                </c:pt>
                <c:pt idx="56323">
                  <c:v>-0.95703099999999997</c:v>
                </c:pt>
                <c:pt idx="56324">
                  <c:v>-0.95214799999999999</c:v>
                </c:pt>
                <c:pt idx="56325">
                  <c:v>-0.96435499999999996</c:v>
                </c:pt>
                <c:pt idx="56326">
                  <c:v>-0.95214799999999999</c:v>
                </c:pt>
                <c:pt idx="56327">
                  <c:v>-0.95947300000000002</c:v>
                </c:pt>
                <c:pt idx="56328">
                  <c:v>-0.96191400000000005</c:v>
                </c:pt>
                <c:pt idx="56329">
                  <c:v>-0.96679700000000002</c:v>
                </c:pt>
                <c:pt idx="56330">
                  <c:v>-0.95703099999999997</c:v>
                </c:pt>
                <c:pt idx="56331">
                  <c:v>-0.94726600000000005</c:v>
                </c:pt>
                <c:pt idx="56332">
                  <c:v>-0.95214799999999999</c:v>
                </c:pt>
                <c:pt idx="56333">
                  <c:v>-0.95947300000000002</c:v>
                </c:pt>
                <c:pt idx="56334">
                  <c:v>-0.944824</c:v>
                </c:pt>
                <c:pt idx="56335">
                  <c:v>-0.93505899999999997</c:v>
                </c:pt>
                <c:pt idx="56336">
                  <c:v>-0.92040999999999995</c:v>
                </c:pt>
                <c:pt idx="56337">
                  <c:v>-0.91796900000000003</c:v>
                </c:pt>
                <c:pt idx="56338">
                  <c:v>-0.90576199999999996</c:v>
                </c:pt>
                <c:pt idx="56339">
                  <c:v>-0.89599600000000001</c:v>
                </c:pt>
                <c:pt idx="56340">
                  <c:v>-0.88134800000000002</c:v>
                </c:pt>
                <c:pt idx="56341">
                  <c:v>-0.87158199999999997</c:v>
                </c:pt>
                <c:pt idx="56342">
                  <c:v>-0.852051</c:v>
                </c:pt>
                <c:pt idx="56343">
                  <c:v>-0.83007799999999998</c:v>
                </c:pt>
                <c:pt idx="56344">
                  <c:v>-0.83496099999999995</c:v>
                </c:pt>
                <c:pt idx="56345">
                  <c:v>-0.79834000000000005</c:v>
                </c:pt>
                <c:pt idx="56346">
                  <c:v>-0.77636700000000003</c:v>
                </c:pt>
                <c:pt idx="56347">
                  <c:v>-0.75683599999999995</c:v>
                </c:pt>
                <c:pt idx="56348">
                  <c:v>-0.74707000000000001</c:v>
                </c:pt>
                <c:pt idx="56349">
                  <c:v>-0.71533199999999997</c:v>
                </c:pt>
                <c:pt idx="56350">
                  <c:v>-0.70068399999999997</c:v>
                </c:pt>
                <c:pt idx="56351">
                  <c:v>-0.67871099999999995</c:v>
                </c:pt>
                <c:pt idx="56352">
                  <c:v>-0.65917999999999999</c:v>
                </c:pt>
                <c:pt idx="56353">
                  <c:v>-0.62255899999999997</c:v>
                </c:pt>
                <c:pt idx="56354">
                  <c:v>-0.59814500000000004</c:v>
                </c:pt>
                <c:pt idx="56355">
                  <c:v>-0.57372999999999996</c:v>
                </c:pt>
                <c:pt idx="56356">
                  <c:v>-0.554199</c:v>
                </c:pt>
                <c:pt idx="56357">
                  <c:v>-0.52490199999999998</c:v>
                </c:pt>
                <c:pt idx="56358">
                  <c:v>-0.48828100000000002</c:v>
                </c:pt>
                <c:pt idx="56359">
                  <c:v>-0.48339799999999999</c:v>
                </c:pt>
                <c:pt idx="56360">
                  <c:v>-0.43457000000000001</c:v>
                </c:pt>
                <c:pt idx="56361">
                  <c:v>-0.39550800000000003</c:v>
                </c:pt>
                <c:pt idx="56362">
                  <c:v>-0.37109399999999998</c:v>
                </c:pt>
                <c:pt idx="56363">
                  <c:v>-0.35888700000000001</c:v>
                </c:pt>
                <c:pt idx="56364">
                  <c:v>-0.3125</c:v>
                </c:pt>
                <c:pt idx="56365">
                  <c:v>-0.27832000000000001</c:v>
                </c:pt>
                <c:pt idx="56366">
                  <c:v>-0.25634800000000002</c:v>
                </c:pt>
                <c:pt idx="56367">
                  <c:v>-0.224609</c:v>
                </c:pt>
                <c:pt idx="56368">
                  <c:v>-0.17822299999999999</c:v>
                </c:pt>
                <c:pt idx="56369">
                  <c:v>-0.148926</c:v>
                </c:pt>
                <c:pt idx="56370">
                  <c:v>-0.119629</c:v>
                </c:pt>
                <c:pt idx="56371">
                  <c:v>-8.7890599999999999E-2</c:v>
                </c:pt>
                <c:pt idx="56372">
                  <c:v>-5.8593800000000001E-2</c:v>
                </c:pt>
                <c:pt idx="56373">
                  <c:v>-1.7089799999999999E-2</c:v>
                </c:pt>
                <c:pt idx="56374">
                  <c:v>2.4414100000000001E-2</c:v>
                </c:pt>
                <c:pt idx="56375">
                  <c:v>4.8828099999999999E-2</c:v>
                </c:pt>
                <c:pt idx="56376">
                  <c:v>8.7890599999999999E-2</c:v>
                </c:pt>
                <c:pt idx="56377">
                  <c:v>0.13183600000000001</c:v>
                </c:pt>
                <c:pt idx="56378">
                  <c:v>0.13183600000000001</c:v>
                </c:pt>
                <c:pt idx="56379">
                  <c:v>0.18310499999999999</c:v>
                </c:pt>
                <c:pt idx="56380">
                  <c:v>0.21240200000000001</c:v>
                </c:pt>
                <c:pt idx="56381">
                  <c:v>0.25146499999999999</c:v>
                </c:pt>
                <c:pt idx="56382">
                  <c:v>0.27832000000000001</c:v>
                </c:pt>
                <c:pt idx="56383">
                  <c:v>0.30029299999999998</c:v>
                </c:pt>
                <c:pt idx="56384">
                  <c:v>0.33935500000000002</c:v>
                </c:pt>
                <c:pt idx="56385">
                  <c:v>0.36376999999999998</c:v>
                </c:pt>
                <c:pt idx="56386">
                  <c:v>0.41015600000000002</c:v>
                </c:pt>
                <c:pt idx="56387">
                  <c:v>0.41992200000000002</c:v>
                </c:pt>
                <c:pt idx="56388">
                  <c:v>0.461426</c:v>
                </c:pt>
                <c:pt idx="56389">
                  <c:v>0.476074</c:v>
                </c:pt>
                <c:pt idx="56390">
                  <c:v>0.52490199999999998</c:v>
                </c:pt>
                <c:pt idx="56391">
                  <c:v>0.54443399999999997</c:v>
                </c:pt>
                <c:pt idx="56392">
                  <c:v>0.57128900000000005</c:v>
                </c:pt>
                <c:pt idx="56393">
                  <c:v>0.60058599999999995</c:v>
                </c:pt>
                <c:pt idx="56394">
                  <c:v>0.62744100000000003</c:v>
                </c:pt>
                <c:pt idx="56395">
                  <c:v>0.65917999999999999</c:v>
                </c:pt>
                <c:pt idx="56396">
                  <c:v>0.68603499999999995</c:v>
                </c:pt>
                <c:pt idx="56397">
                  <c:v>0.72265599999999997</c:v>
                </c:pt>
                <c:pt idx="56398">
                  <c:v>0.72753900000000005</c:v>
                </c:pt>
                <c:pt idx="56399">
                  <c:v>0.74707000000000001</c:v>
                </c:pt>
                <c:pt idx="56400">
                  <c:v>0.77880899999999997</c:v>
                </c:pt>
                <c:pt idx="56401">
                  <c:v>0.81298800000000004</c:v>
                </c:pt>
                <c:pt idx="56402">
                  <c:v>0.85693399999999997</c:v>
                </c:pt>
                <c:pt idx="56403">
                  <c:v>0.84472700000000001</c:v>
                </c:pt>
                <c:pt idx="56404">
                  <c:v>0.86425799999999997</c:v>
                </c:pt>
                <c:pt idx="56405">
                  <c:v>0.87646500000000005</c:v>
                </c:pt>
                <c:pt idx="56406">
                  <c:v>0.90820299999999998</c:v>
                </c:pt>
                <c:pt idx="56407">
                  <c:v>0.90332000000000001</c:v>
                </c:pt>
                <c:pt idx="56408">
                  <c:v>0.92285200000000001</c:v>
                </c:pt>
                <c:pt idx="56409">
                  <c:v>0.9375</c:v>
                </c:pt>
                <c:pt idx="56410">
                  <c:v>0.95214799999999999</c:v>
                </c:pt>
                <c:pt idx="56411">
                  <c:v>0.96191400000000005</c:v>
                </c:pt>
                <c:pt idx="56412">
                  <c:v>1.00098</c:v>
                </c:pt>
                <c:pt idx="56413">
                  <c:v>0.99365199999999998</c:v>
                </c:pt>
                <c:pt idx="56414">
                  <c:v>1.01074</c:v>
                </c:pt>
                <c:pt idx="56415">
                  <c:v>1.0083</c:v>
                </c:pt>
                <c:pt idx="56416">
                  <c:v>1.02783</c:v>
                </c:pt>
                <c:pt idx="56417">
                  <c:v>1.03027</c:v>
                </c:pt>
                <c:pt idx="56418">
                  <c:v>1.0351600000000001</c:v>
                </c:pt>
                <c:pt idx="56419">
                  <c:v>1.0351600000000001</c:v>
                </c:pt>
                <c:pt idx="56420">
                  <c:v>1.0351600000000001</c:v>
                </c:pt>
                <c:pt idx="56421">
                  <c:v>1.0376000000000001</c:v>
                </c:pt>
                <c:pt idx="56422">
                  <c:v>1.0376000000000001</c:v>
                </c:pt>
                <c:pt idx="56423">
                  <c:v>1.0546899999999999</c:v>
                </c:pt>
                <c:pt idx="56424">
                  <c:v>1.0449200000000001</c:v>
                </c:pt>
                <c:pt idx="56425">
                  <c:v>1.03271</c:v>
                </c:pt>
                <c:pt idx="56426">
                  <c:v>1.03271</c:v>
                </c:pt>
                <c:pt idx="56427">
                  <c:v>1.02783</c:v>
                </c:pt>
                <c:pt idx="56428">
                  <c:v>1.02783</c:v>
                </c:pt>
                <c:pt idx="56429">
                  <c:v>1.00586</c:v>
                </c:pt>
                <c:pt idx="56430">
                  <c:v>1.01074</c:v>
                </c:pt>
                <c:pt idx="56431">
                  <c:v>1.00342</c:v>
                </c:pt>
                <c:pt idx="56432">
                  <c:v>0.99365199999999998</c:v>
                </c:pt>
                <c:pt idx="56433">
                  <c:v>0.97656200000000004</c:v>
                </c:pt>
                <c:pt idx="56434">
                  <c:v>0.98388699999999996</c:v>
                </c:pt>
                <c:pt idx="56435">
                  <c:v>0.94970699999999997</c:v>
                </c:pt>
                <c:pt idx="56436">
                  <c:v>0.95459000000000005</c:v>
                </c:pt>
                <c:pt idx="56437">
                  <c:v>0.92529300000000003</c:v>
                </c:pt>
                <c:pt idx="56438">
                  <c:v>0.91064500000000004</c:v>
                </c:pt>
                <c:pt idx="56439">
                  <c:v>0.87402299999999999</c:v>
                </c:pt>
                <c:pt idx="56440">
                  <c:v>0.866699</c:v>
                </c:pt>
                <c:pt idx="56441">
                  <c:v>0.83007799999999998</c:v>
                </c:pt>
                <c:pt idx="56442">
                  <c:v>0.85693399999999997</c:v>
                </c:pt>
                <c:pt idx="56443">
                  <c:v>0.83252000000000004</c:v>
                </c:pt>
                <c:pt idx="56444">
                  <c:v>0.80322300000000002</c:v>
                </c:pt>
                <c:pt idx="56445">
                  <c:v>0.77636700000000003</c:v>
                </c:pt>
                <c:pt idx="56446">
                  <c:v>0.75439500000000004</c:v>
                </c:pt>
                <c:pt idx="56447">
                  <c:v>0.73974600000000001</c:v>
                </c:pt>
                <c:pt idx="56448">
                  <c:v>0.71289100000000005</c:v>
                </c:pt>
                <c:pt idx="56449">
                  <c:v>0.69091800000000003</c:v>
                </c:pt>
                <c:pt idx="56450">
                  <c:v>0.65185499999999996</c:v>
                </c:pt>
                <c:pt idx="56451">
                  <c:v>0.64209000000000005</c:v>
                </c:pt>
                <c:pt idx="56452">
                  <c:v>0.62011700000000003</c:v>
                </c:pt>
                <c:pt idx="56453">
                  <c:v>0.57861300000000004</c:v>
                </c:pt>
                <c:pt idx="56454">
                  <c:v>0.54443399999999997</c:v>
                </c:pt>
                <c:pt idx="56455">
                  <c:v>0.53466800000000003</c:v>
                </c:pt>
                <c:pt idx="56456">
                  <c:v>0.50537100000000001</c:v>
                </c:pt>
                <c:pt idx="56457">
                  <c:v>0.46875</c:v>
                </c:pt>
                <c:pt idx="56458">
                  <c:v>0.43945299999999998</c:v>
                </c:pt>
                <c:pt idx="56459">
                  <c:v>0.400391</c:v>
                </c:pt>
                <c:pt idx="56460">
                  <c:v>0.380859</c:v>
                </c:pt>
                <c:pt idx="56461">
                  <c:v>0.35888700000000001</c:v>
                </c:pt>
                <c:pt idx="56462">
                  <c:v>0.33691399999999999</c:v>
                </c:pt>
                <c:pt idx="56463">
                  <c:v>0.28564499999999998</c:v>
                </c:pt>
                <c:pt idx="56464">
                  <c:v>0.25634800000000002</c:v>
                </c:pt>
                <c:pt idx="56465">
                  <c:v>0.239258</c:v>
                </c:pt>
                <c:pt idx="56466">
                  <c:v>0.19531200000000001</c:v>
                </c:pt>
                <c:pt idx="56467">
                  <c:v>0.161133</c:v>
                </c:pt>
                <c:pt idx="56468">
                  <c:v>0.124512</c:v>
                </c:pt>
                <c:pt idx="56469">
                  <c:v>0.10253900000000001</c:v>
                </c:pt>
                <c:pt idx="56470">
                  <c:v>6.1035199999999998E-2</c:v>
                </c:pt>
                <c:pt idx="56471">
                  <c:v>2.9296900000000001E-2</c:v>
                </c:pt>
                <c:pt idx="56472">
                  <c:v>7.3242200000000002E-3</c:v>
                </c:pt>
                <c:pt idx="56473">
                  <c:v>-4.1503900000000003E-2</c:v>
                </c:pt>
                <c:pt idx="56474">
                  <c:v>-5.8593800000000001E-2</c:v>
                </c:pt>
                <c:pt idx="56475">
                  <c:v>-0.10498</c:v>
                </c:pt>
                <c:pt idx="56476">
                  <c:v>-0.12695300000000001</c:v>
                </c:pt>
                <c:pt idx="56477">
                  <c:v>-0.146484</c:v>
                </c:pt>
                <c:pt idx="56478">
                  <c:v>-0.17578099999999999</c:v>
                </c:pt>
                <c:pt idx="56479">
                  <c:v>-0.21728500000000001</c:v>
                </c:pt>
                <c:pt idx="56480">
                  <c:v>-0.246582</c:v>
                </c:pt>
                <c:pt idx="56481">
                  <c:v>-0.28320299999999998</c:v>
                </c:pt>
                <c:pt idx="56482">
                  <c:v>-0.31494100000000003</c:v>
                </c:pt>
                <c:pt idx="56483">
                  <c:v>-0.34912100000000001</c:v>
                </c:pt>
                <c:pt idx="56484">
                  <c:v>-0.39306600000000003</c:v>
                </c:pt>
                <c:pt idx="56485">
                  <c:v>-0.41259800000000002</c:v>
                </c:pt>
                <c:pt idx="56486">
                  <c:v>-0.43212899999999999</c:v>
                </c:pt>
                <c:pt idx="56487">
                  <c:v>-0.46630899999999997</c:v>
                </c:pt>
                <c:pt idx="56488">
                  <c:v>-0.49072300000000002</c:v>
                </c:pt>
                <c:pt idx="56489">
                  <c:v>-0.52978499999999995</c:v>
                </c:pt>
                <c:pt idx="56490">
                  <c:v>-0.554199</c:v>
                </c:pt>
                <c:pt idx="56491">
                  <c:v>-0.58837899999999999</c:v>
                </c:pt>
                <c:pt idx="56492">
                  <c:v>-0.60058599999999995</c:v>
                </c:pt>
                <c:pt idx="56493">
                  <c:v>-0.62744100000000003</c:v>
                </c:pt>
                <c:pt idx="56494">
                  <c:v>-0.64209000000000005</c:v>
                </c:pt>
                <c:pt idx="56495">
                  <c:v>-0.67382799999999998</c:v>
                </c:pt>
                <c:pt idx="56496">
                  <c:v>-0.69824200000000003</c:v>
                </c:pt>
                <c:pt idx="56497">
                  <c:v>-0.74462899999999999</c:v>
                </c:pt>
                <c:pt idx="56498">
                  <c:v>-0.73242200000000002</c:v>
                </c:pt>
                <c:pt idx="56499">
                  <c:v>-0.75195299999999998</c:v>
                </c:pt>
                <c:pt idx="56500">
                  <c:v>-0.78369100000000003</c:v>
                </c:pt>
                <c:pt idx="56501">
                  <c:v>-0.80322300000000002</c:v>
                </c:pt>
                <c:pt idx="56502">
                  <c:v>-0.81298800000000004</c:v>
                </c:pt>
                <c:pt idx="56503">
                  <c:v>-0.83496099999999995</c:v>
                </c:pt>
                <c:pt idx="56504">
                  <c:v>-0.84716800000000003</c:v>
                </c:pt>
                <c:pt idx="56505">
                  <c:v>-0.866699</c:v>
                </c:pt>
                <c:pt idx="56506">
                  <c:v>-0.87646500000000005</c:v>
                </c:pt>
                <c:pt idx="56507">
                  <c:v>-0.89355499999999999</c:v>
                </c:pt>
                <c:pt idx="56508">
                  <c:v>-0.90820299999999998</c:v>
                </c:pt>
                <c:pt idx="56509">
                  <c:v>-0.91308599999999995</c:v>
                </c:pt>
                <c:pt idx="56510">
                  <c:v>-0.88867200000000002</c:v>
                </c:pt>
                <c:pt idx="56511">
                  <c:v>-0.92773399999999995</c:v>
                </c:pt>
                <c:pt idx="56512">
                  <c:v>-0.93505899999999997</c:v>
                </c:pt>
                <c:pt idx="56513">
                  <c:v>-0.94726600000000005</c:v>
                </c:pt>
                <c:pt idx="56514">
                  <c:v>-0.94970699999999997</c:v>
                </c:pt>
                <c:pt idx="56515">
                  <c:v>-0.96679700000000002</c:v>
                </c:pt>
                <c:pt idx="56516">
                  <c:v>-0.96679700000000002</c:v>
                </c:pt>
                <c:pt idx="56517">
                  <c:v>-0.96435499999999996</c:v>
                </c:pt>
                <c:pt idx="56518">
                  <c:v>-0.96191400000000005</c:v>
                </c:pt>
                <c:pt idx="56519">
                  <c:v>-0.96679700000000002</c:v>
                </c:pt>
                <c:pt idx="56520">
                  <c:v>-0.96435499999999996</c:v>
                </c:pt>
                <c:pt idx="56521">
                  <c:v>-0.98144500000000001</c:v>
                </c:pt>
                <c:pt idx="56522">
                  <c:v>-0.95703099999999997</c:v>
                </c:pt>
                <c:pt idx="56523">
                  <c:v>-0.95459000000000005</c:v>
                </c:pt>
                <c:pt idx="56524">
                  <c:v>-0.93994100000000003</c:v>
                </c:pt>
                <c:pt idx="56525">
                  <c:v>-0.93505899999999997</c:v>
                </c:pt>
                <c:pt idx="56526">
                  <c:v>-0.92773399999999995</c:v>
                </c:pt>
                <c:pt idx="56527">
                  <c:v>-0.91064500000000004</c:v>
                </c:pt>
                <c:pt idx="56528">
                  <c:v>-0.89599600000000001</c:v>
                </c:pt>
                <c:pt idx="56529">
                  <c:v>-0.90332000000000001</c:v>
                </c:pt>
                <c:pt idx="56530">
                  <c:v>-0.89111300000000004</c:v>
                </c:pt>
                <c:pt idx="56531">
                  <c:v>-0.87646500000000005</c:v>
                </c:pt>
                <c:pt idx="56532">
                  <c:v>-0.86425799999999997</c:v>
                </c:pt>
                <c:pt idx="56533">
                  <c:v>-0.83496099999999995</c:v>
                </c:pt>
                <c:pt idx="56534">
                  <c:v>-0.82275399999999999</c:v>
                </c:pt>
                <c:pt idx="56535">
                  <c:v>-0.81054700000000002</c:v>
                </c:pt>
                <c:pt idx="56536">
                  <c:v>-0.788574</c:v>
                </c:pt>
                <c:pt idx="56537">
                  <c:v>-0.76660200000000001</c:v>
                </c:pt>
                <c:pt idx="56538">
                  <c:v>-0.73486300000000004</c:v>
                </c:pt>
                <c:pt idx="56539">
                  <c:v>-0.73974600000000001</c:v>
                </c:pt>
                <c:pt idx="56540">
                  <c:v>-0.70800799999999997</c:v>
                </c:pt>
                <c:pt idx="56541">
                  <c:v>-0.68603499999999995</c:v>
                </c:pt>
                <c:pt idx="56542">
                  <c:v>-0.66406200000000004</c:v>
                </c:pt>
                <c:pt idx="56543">
                  <c:v>-0.62744100000000003</c:v>
                </c:pt>
                <c:pt idx="56544">
                  <c:v>-0.60546900000000003</c:v>
                </c:pt>
                <c:pt idx="56545">
                  <c:v>-0.59082000000000001</c:v>
                </c:pt>
                <c:pt idx="56546">
                  <c:v>-0.55664100000000005</c:v>
                </c:pt>
                <c:pt idx="56547">
                  <c:v>-0.53466800000000003</c:v>
                </c:pt>
                <c:pt idx="56548">
                  <c:v>-0.49804700000000002</c:v>
                </c:pt>
                <c:pt idx="56549">
                  <c:v>-0.48828100000000002</c:v>
                </c:pt>
                <c:pt idx="56550">
                  <c:v>-0.44921899999999998</c:v>
                </c:pt>
                <c:pt idx="56551">
                  <c:v>-0.46386699999999997</c:v>
                </c:pt>
                <c:pt idx="56552">
                  <c:v>-0.383301</c:v>
                </c:pt>
                <c:pt idx="56553">
                  <c:v>-0.34912100000000001</c:v>
                </c:pt>
                <c:pt idx="56554">
                  <c:v>-0.319824</c:v>
                </c:pt>
                <c:pt idx="56555">
                  <c:v>-0.28564499999999998</c:v>
                </c:pt>
                <c:pt idx="56556">
                  <c:v>-0.25634800000000002</c:v>
                </c:pt>
                <c:pt idx="56557">
                  <c:v>-0.224609</c:v>
                </c:pt>
                <c:pt idx="56558">
                  <c:v>-0.17822299999999999</c:v>
                </c:pt>
                <c:pt idx="56559">
                  <c:v>-0.161133</c:v>
                </c:pt>
                <c:pt idx="56560">
                  <c:v>-0.13427700000000001</c:v>
                </c:pt>
                <c:pt idx="56561">
                  <c:v>-0.109863</c:v>
                </c:pt>
                <c:pt idx="56562">
                  <c:v>-6.1035199999999998E-2</c:v>
                </c:pt>
                <c:pt idx="56563">
                  <c:v>-3.41797E-2</c:v>
                </c:pt>
                <c:pt idx="56564">
                  <c:v>-1.2207000000000001E-2</c:v>
                </c:pt>
                <c:pt idx="56565">
                  <c:v>3.41797E-2</c:v>
                </c:pt>
                <c:pt idx="56566">
                  <c:v>5.1269500000000003E-2</c:v>
                </c:pt>
                <c:pt idx="56567">
                  <c:v>0.10498</c:v>
                </c:pt>
                <c:pt idx="56568">
                  <c:v>0.13427700000000001</c:v>
                </c:pt>
                <c:pt idx="56569">
                  <c:v>0.15625</c:v>
                </c:pt>
                <c:pt idx="56570">
                  <c:v>0.19531200000000001</c:v>
                </c:pt>
                <c:pt idx="56571">
                  <c:v>0.227051</c:v>
                </c:pt>
                <c:pt idx="56572">
                  <c:v>0.25146499999999999</c:v>
                </c:pt>
                <c:pt idx="56573">
                  <c:v>0.29052699999999998</c:v>
                </c:pt>
                <c:pt idx="56574">
                  <c:v>0.32470700000000002</c:v>
                </c:pt>
                <c:pt idx="56575">
                  <c:v>0.36376999999999998</c:v>
                </c:pt>
                <c:pt idx="56576">
                  <c:v>0.400391</c:v>
                </c:pt>
                <c:pt idx="56577">
                  <c:v>0.43212899999999999</c:v>
                </c:pt>
                <c:pt idx="56578">
                  <c:v>0.44433600000000001</c:v>
                </c:pt>
                <c:pt idx="56579">
                  <c:v>0.49804700000000002</c:v>
                </c:pt>
                <c:pt idx="56580">
                  <c:v>0.50781200000000004</c:v>
                </c:pt>
                <c:pt idx="56581">
                  <c:v>0.53466800000000003</c:v>
                </c:pt>
                <c:pt idx="56582">
                  <c:v>0.554199</c:v>
                </c:pt>
                <c:pt idx="56583">
                  <c:v>0.59082000000000001</c:v>
                </c:pt>
                <c:pt idx="56584">
                  <c:v>0.617676</c:v>
                </c:pt>
                <c:pt idx="56585">
                  <c:v>0.64209000000000005</c:v>
                </c:pt>
                <c:pt idx="56586">
                  <c:v>0.68359400000000003</c:v>
                </c:pt>
                <c:pt idx="56587">
                  <c:v>0.695801</c:v>
                </c:pt>
                <c:pt idx="56588">
                  <c:v>0.72021500000000005</c:v>
                </c:pt>
                <c:pt idx="56589">
                  <c:v>0.73974600000000001</c:v>
                </c:pt>
                <c:pt idx="56590">
                  <c:v>0.78613299999999997</c:v>
                </c:pt>
                <c:pt idx="56591">
                  <c:v>0.788574</c:v>
                </c:pt>
                <c:pt idx="56592">
                  <c:v>0.79345699999999997</c:v>
                </c:pt>
                <c:pt idx="56593">
                  <c:v>0.83252000000000004</c:v>
                </c:pt>
                <c:pt idx="56594">
                  <c:v>0.852051</c:v>
                </c:pt>
                <c:pt idx="56595">
                  <c:v>0.87402299999999999</c:v>
                </c:pt>
                <c:pt idx="56596">
                  <c:v>0.89599600000000001</c:v>
                </c:pt>
                <c:pt idx="56597">
                  <c:v>0.90332000000000001</c:v>
                </c:pt>
                <c:pt idx="56598">
                  <c:v>0.92285200000000001</c:v>
                </c:pt>
                <c:pt idx="56599">
                  <c:v>0.93994100000000003</c:v>
                </c:pt>
                <c:pt idx="56600">
                  <c:v>0.94726600000000005</c:v>
                </c:pt>
                <c:pt idx="56601">
                  <c:v>0.96435499999999996</c:v>
                </c:pt>
                <c:pt idx="56602">
                  <c:v>0.97412100000000001</c:v>
                </c:pt>
                <c:pt idx="56603">
                  <c:v>0.99121099999999995</c:v>
                </c:pt>
                <c:pt idx="56604">
                  <c:v>0.98877000000000004</c:v>
                </c:pt>
                <c:pt idx="56605">
                  <c:v>1.00586</c:v>
                </c:pt>
                <c:pt idx="56606">
                  <c:v>1.01074</c:v>
                </c:pt>
                <c:pt idx="56607">
                  <c:v>1.02295</c:v>
                </c:pt>
                <c:pt idx="56608">
                  <c:v>1.0376000000000001</c:v>
                </c:pt>
                <c:pt idx="56609">
                  <c:v>1.0522499999999999</c:v>
                </c:pt>
                <c:pt idx="56610">
                  <c:v>1.0473600000000001</c:v>
                </c:pt>
                <c:pt idx="56611">
                  <c:v>1.02051</c:v>
                </c:pt>
                <c:pt idx="56612">
                  <c:v>1.0522499999999999</c:v>
                </c:pt>
                <c:pt idx="56613">
                  <c:v>1.0546899999999999</c:v>
                </c:pt>
                <c:pt idx="56614">
                  <c:v>1.03271</c:v>
                </c:pt>
                <c:pt idx="56615">
                  <c:v>1.0400400000000001</c:v>
                </c:pt>
                <c:pt idx="56616">
                  <c:v>1.03027</c:v>
                </c:pt>
                <c:pt idx="56617">
                  <c:v>1.0498000000000001</c:v>
                </c:pt>
                <c:pt idx="56618">
                  <c:v>1.00586</c:v>
                </c:pt>
                <c:pt idx="56619">
                  <c:v>1.02539</c:v>
                </c:pt>
                <c:pt idx="56620">
                  <c:v>1.01562</c:v>
                </c:pt>
                <c:pt idx="56621">
                  <c:v>1.01074</c:v>
                </c:pt>
                <c:pt idx="56622">
                  <c:v>0.99853499999999995</c:v>
                </c:pt>
                <c:pt idx="56623">
                  <c:v>0.98877000000000004</c:v>
                </c:pt>
                <c:pt idx="56624">
                  <c:v>0.98632799999999998</c:v>
                </c:pt>
                <c:pt idx="56625">
                  <c:v>0.97412100000000001</c:v>
                </c:pt>
                <c:pt idx="56626">
                  <c:v>0.94726600000000005</c:v>
                </c:pt>
                <c:pt idx="56627">
                  <c:v>0.94238299999999997</c:v>
                </c:pt>
                <c:pt idx="56628">
                  <c:v>0.9375</c:v>
                </c:pt>
                <c:pt idx="56629">
                  <c:v>0.90820299999999998</c:v>
                </c:pt>
                <c:pt idx="56630">
                  <c:v>0.89111300000000004</c:v>
                </c:pt>
                <c:pt idx="56631">
                  <c:v>0.83007799999999998</c:v>
                </c:pt>
                <c:pt idx="56632">
                  <c:v>0.86181600000000003</c:v>
                </c:pt>
                <c:pt idx="56633">
                  <c:v>0.85693399999999997</c:v>
                </c:pt>
                <c:pt idx="56634">
                  <c:v>0.83007799999999998</c:v>
                </c:pt>
                <c:pt idx="56635">
                  <c:v>0.80810499999999996</c:v>
                </c:pt>
                <c:pt idx="56636">
                  <c:v>0.773926</c:v>
                </c:pt>
                <c:pt idx="56637">
                  <c:v>0.74951199999999996</c:v>
                </c:pt>
                <c:pt idx="56638">
                  <c:v>0.74462899999999999</c:v>
                </c:pt>
                <c:pt idx="56639">
                  <c:v>0.71289100000000005</c:v>
                </c:pt>
                <c:pt idx="56640">
                  <c:v>0.69335899999999995</c:v>
                </c:pt>
                <c:pt idx="56641">
                  <c:v>0.65673800000000004</c:v>
                </c:pt>
                <c:pt idx="56642">
                  <c:v>0.63964799999999999</c:v>
                </c:pt>
                <c:pt idx="56643">
                  <c:v>0.60302699999999998</c:v>
                </c:pt>
                <c:pt idx="56644">
                  <c:v>0.58349600000000001</c:v>
                </c:pt>
                <c:pt idx="56645">
                  <c:v>0.55908199999999997</c:v>
                </c:pt>
                <c:pt idx="56646">
                  <c:v>0.52978499999999995</c:v>
                </c:pt>
                <c:pt idx="56647">
                  <c:v>0.50048800000000004</c:v>
                </c:pt>
                <c:pt idx="56648">
                  <c:v>0.476074</c:v>
                </c:pt>
                <c:pt idx="56649">
                  <c:v>0.43945299999999998</c:v>
                </c:pt>
                <c:pt idx="56650">
                  <c:v>0.42480499999999999</c:v>
                </c:pt>
                <c:pt idx="56651">
                  <c:v>0.38818399999999997</c:v>
                </c:pt>
                <c:pt idx="56652">
                  <c:v>0.35888700000000001</c:v>
                </c:pt>
                <c:pt idx="56653">
                  <c:v>0.33447300000000002</c:v>
                </c:pt>
                <c:pt idx="56654">
                  <c:v>0.29052699999999998</c:v>
                </c:pt>
                <c:pt idx="56655">
                  <c:v>0.25878899999999999</c:v>
                </c:pt>
                <c:pt idx="56656">
                  <c:v>0.241699</c:v>
                </c:pt>
                <c:pt idx="56657">
                  <c:v>0.21240200000000001</c:v>
                </c:pt>
                <c:pt idx="56658">
                  <c:v>0.15625</c:v>
                </c:pt>
                <c:pt idx="56659">
                  <c:v>0.12939500000000001</c:v>
                </c:pt>
                <c:pt idx="56660">
                  <c:v>0.107422</c:v>
                </c:pt>
                <c:pt idx="56661">
                  <c:v>7.0800799999999997E-2</c:v>
                </c:pt>
                <c:pt idx="56662">
                  <c:v>3.41797E-2</c:v>
                </c:pt>
                <c:pt idx="56663">
                  <c:v>-2.4414100000000002E-3</c:v>
                </c:pt>
                <c:pt idx="56664">
                  <c:v>-2.4414100000000001E-2</c:v>
                </c:pt>
                <c:pt idx="56665">
                  <c:v>-5.6152300000000002E-2</c:v>
                </c:pt>
                <c:pt idx="56666">
                  <c:v>-8.7890599999999999E-2</c:v>
                </c:pt>
                <c:pt idx="56667">
                  <c:v>-0.114746</c:v>
                </c:pt>
                <c:pt idx="56668">
                  <c:v>-0.15625</c:v>
                </c:pt>
                <c:pt idx="56669">
                  <c:v>-0.18066399999999999</c:v>
                </c:pt>
                <c:pt idx="56670">
                  <c:v>-0.224609</c:v>
                </c:pt>
                <c:pt idx="56671">
                  <c:v>-0.246582</c:v>
                </c:pt>
                <c:pt idx="56672">
                  <c:v>-0.28564499999999998</c:v>
                </c:pt>
                <c:pt idx="56673">
                  <c:v>-0.3125</c:v>
                </c:pt>
                <c:pt idx="56674">
                  <c:v>-0.31005899999999997</c:v>
                </c:pt>
                <c:pt idx="56675">
                  <c:v>-0.36621100000000001</c:v>
                </c:pt>
                <c:pt idx="56676">
                  <c:v>-0.400391</c:v>
                </c:pt>
                <c:pt idx="56677">
                  <c:v>-0.42724600000000001</c:v>
                </c:pt>
                <c:pt idx="56678">
                  <c:v>-0.45410200000000001</c:v>
                </c:pt>
                <c:pt idx="56679">
                  <c:v>-0.48339799999999999</c:v>
                </c:pt>
                <c:pt idx="56680">
                  <c:v>-0.51025399999999999</c:v>
                </c:pt>
                <c:pt idx="56681">
                  <c:v>-0.51025399999999999</c:v>
                </c:pt>
                <c:pt idx="56682">
                  <c:v>-0.57128900000000005</c:v>
                </c:pt>
                <c:pt idx="56683">
                  <c:v>-0.59570299999999998</c:v>
                </c:pt>
                <c:pt idx="56684">
                  <c:v>-0.61279300000000003</c:v>
                </c:pt>
                <c:pt idx="56685">
                  <c:v>-0.64209000000000005</c:v>
                </c:pt>
                <c:pt idx="56686">
                  <c:v>-0.65917999999999999</c:v>
                </c:pt>
                <c:pt idx="56687">
                  <c:v>-0.66406200000000004</c:v>
                </c:pt>
                <c:pt idx="56688">
                  <c:v>-0.71289100000000005</c:v>
                </c:pt>
                <c:pt idx="56689">
                  <c:v>-0.73974600000000001</c:v>
                </c:pt>
                <c:pt idx="56690">
                  <c:v>-0.74951199999999996</c:v>
                </c:pt>
                <c:pt idx="56691">
                  <c:v>-0.77880899999999997</c:v>
                </c:pt>
                <c:pt idx="56692">
                  <c:v>-0.79101600000000005</c:v>
                </c:pt>
                <c:pt idx="56693">
                  <c:v>-0.80810499999999996</c:v>
                </c:pt>
                <c:pt idx="56694">
                  <c:v>-0.83496099999999995</c:v>
                </c:pt>
                <c:pt idx="56695">
                  <c:v>-0.84228499999999995</c:v>
                </c:pt>
                <c:pt idx="56696">
                  <c:v>-0.85449200000000003</c:v>
                </c:pt>
                <c:pt idx="56697">
                  <c:v>-0.87890599999999997</c:v>
                </c:pt>
                <c:pt idx="56698">
                  <c:v>-0.88867200000000002</c:v>
                </c:pt>
                <c:pt idx="56699">
                  <c:v>-0.89843799999999996</c:v>
                </c:pt>
                <c:pt idx="56700">
                  <c:v>-0.92773399999999995</c:v>
                </c:pt>
                <c:pt idx="56701">
                  <c:v>-0.92529300000000003</c:v>
                </c:pt>
                <c:pt idx="56702">
                  <c:v>-0.930176</c:v>
                </c:pt>
                <c:pt idx="56703">
                  <c:v>-0.9375</c:v>
                </c:pt>
                <c:pt idx="56704">
                  <c:v>-0.94238299999999997</c:v>
                </c:pt>
                <c:pt idx="56705">
                  <c:v>-0.95459000000000005</c:v>
                </c:pt>
                <c:pt idx="56706">
                  <c:v>-0.94238299999999997</c:v>
                </c:pt>
                <c:pt idx="56707">
                  <c:v>-0.95703099999999997</c:v>
                </c:pt>
                <c:pt idx="56708">
                  <c:v>-0.95214799999999999</c:v>
                </c:pt>
                <c:pt idx="56709">
                  <c:v>-0.94238299999999997</c:v>
                </c:pt>
                <c:pt idx="56710">
                  <c:v>-0.95947300000000002</c:v>
                </c:pt>
                <c:pt idx="56711">
                  <c:v>-0.98388699999999996</c:v>
                </c:pt>
                <c:pt idx="56712">
                  <c:v>-0.95703099999999997</c:v>
                </c:pt>
                <c:pt idx="56713">
                  <c:v>-0.96191400000000005</c:v>
                </c:pt>
                <c:pt idx="56714">
                  <c:v>-0.96191400000000005</c:v>
                </c:pt>
                <c:pt idx="56715">
                  <c:v>-0.930176</c:v>
                </c:pt>
                <c:pt idx="56716">
                  <c:v>-0.92040999999999995</c:v>
                </c:pt>
                <c:pt idx="56717">
                  <c:v>-0.930176</c:v>
                </c:pt>
                <c:pt idx="56718">
                  <c:v>-0.91064500000000004</c:v>
                </c:pt>
                <c:pt idx="56719">
                  <c:v>-0.90820299999999998</c:v>
                </c:pt>
                <c:pt idx="56720">
                  <c:v>-0.89843799999999996</c:v>
                </c:pt>
                <c:pt idx="56721">
                  <c:v>-0.87646500000000005</c:v>
                </c:pt>
                <c:pt idx="56722">
                  <c:v>-0.87646500000000005</c:v>
                </c:pt>
                <c:pt idx="56723">
                  <c:v>-0.86425799999999997</c:v>
                </c:pt>
                <c:pt idx="56724">
                  <c:v>-0.83252000000000004</c:v>
                </c:pt>
                <c:pt idx="56725">
                  <c:v>-0.82519500000000001</c:v>
                </c:pt>
                <c:pt idx="56726">
                  <c:v>-0.81787100000000001</c:v>
                </c:pt>
                <c:pt idx="56727">
                  <c:v>-0.79834000000000005</c:v>
                </c:pt>
                <c:pt idx="56728">
                  <c:v>-0.75195299999999998</c:v>
                </c:pt>
                <c:pt idx="56729">
                  <c:v>-0.74707000000000001</c:v>
                </c:pt>
                <c:pt idx="56730">
                  <c:v>-0.73730499999999999</c:v>
                </c:pt>
                <c:pt idx="56731">
                  <c:v>-0.71533199999999997</c:v>
                </c:pt>
                <c:pt idx="56732">
                  <c:v>-0.67627000000000004</c:v>
                </c:pt>
                <c:pt idx="56733">
                  <c:v>-0.65185499999999996</c:v>
                </c:pt>
                <c:pt idx="56734">
                  <c:v>-0.632324</c:v>
                </c:pt>
                <c:pt idx="56735">
                  <c:v>-0.60790999999999995</c:v>
                </c:pt>
                <c:pt idx="56736">
                  <c:v>-0.58349600000000001</c:v>
                </c:pt>
                <c:pt idx="56737">
                  <c:v>-0.554199</c:v>
                </c:pt>
                <c:pt idx="56738">
                  <c:v>-0.51513699999999996</c:v>
                </c:pt>
                <c:pt idx="56739">
                  <c:v>-0.476074</c:v>
                </c:pt>
                <c:pt idx="56740">
                  <c:v>-0.47119100000000003</c:v>
                </c:pt>
                <c:pt idx="56741">
                  <c:v>-0.43212899999999999</c:v>
                </c:pt>
                <c:pt idx="56742">
                  <c:v>-0.40283200000000002</c:v>
                </c:pt>
                <c:pt idx="56743">
                  <c:v>-0.38818399999999997</c:v>
                </c:pt>
                <c:pt idx="56744">
                  <c:v>-0.35156199999999999</c:v>
                </c:pt>
                <c:pt idx="56745">
                  <c:v>-0.319824</c:v>
                </c:pt>
                <c:pt idx="56746">
                  <c:v>-0.29296899999999998</c:v>
                </c:pt>
                <c:pt idx="56747">
                  <c:v>-0.25878899999999999</c:v>
                </c:pt>
                <c:pt idx="56748">
                  <c:v>-0.227051</c:v>
                </c:pt>
                <c:pt idx="56749">
                  <c:v>-0.19287099999999999</c:v>
                </c:pt>
                <c:pt idx="56750">
                  <c:v>-0.161133</c:v>
                </c:pt>
                <c:pt idx="56751">
                  <c:v>-0.12207</c:v>
                </c:pt>
                <c:pt idx="56752">
                  <c:v>-8.7890599999999999E-2</c:v>
                </c:pt>
                <c:pt idx="56753">
                  <c:v>-6.3476599999999994E-2</c:v>
                </c:pt>
                <c:pt idx="56754">
                  <c:v>-3.41797E-2</c:v>
                </c:pt>
                <c:pt idx="56755">
                  <c:v>-4.8828099999999996E-3</c:v>
                </c:pt>
                <c:pt idx="56756">
                  <c:v>3.1738299999999997E-2</c:v>
                </c:pt>
                <c:pt idx="56757">
                  <c:v>8.3007800000000007E-2</c:v>
                </c:pt>
                <c:pt idx="56758">
                  <c:v>0.10009800000000001</c:v>
                </c:pt>
                <c:pt idx="56759">
                  <c:v>0.117188</c:v>
                </c:pt>
                <c:pt idx="56760">
                  <c:v>0.15625</c:v>
                </c:pt>
                <c:pt idx="56761">
                  <c:v>0.18554699999999999</c:v>
                </c:pt>
                <c:pt idx="56762">
                  <c:v>0.224609</c:v>
                </c:pt>
                <c:pt idx="56763">
                  <c:v>0.25878899999999999</c:v>
                </c:pt>
                <c:pt idx="56764">
                  <c:v>0.28320299999999998</c:v>
                </c:pt>
                <c:pt idx="56765">
                  <c:v>0.31738300000000003</c:v>
                </c:pt>
                <c:pt idx="56766">
                  <c:v>0.35644500000000001</c:v>
                </c:pt>
                <c:pt idx="56767">
                  <c:v>0.38818399999999997</c:v>
                </c:pt>
                <c:pt idx="56768">
                  <c:v>0.41748000000000002</c:v>
                </c:pt>
                <c:pt idx="56769">
                  <c:v>0.44433600000000001</c:v>
                </c:pt>
                <c:pt idx="56770">
                  <c:v>0.48339799999999999</c:v>
                </c:pt>
                <c:pt idx="56771">
                  <c:v>0.49804700000000002</c:v>
                </c:pt>
                <c:pt idx="56772">
                  <c:v>0.52246099999999995</c:v>
                </c:pt>
                <c:pt idx="56773">
                  <c:v>0.56640599999999997</c:v>
                </c:pt>
                <c:pt idx="56774">
                  <c:v>0.58837899999999999</c:v>
                </c:pt>
                <c:pt idx="56775">
                  <c:v>0.61279300000000003</c:v>
                </c:pt>
                <c:pt idx="56776">
                  <c:v>0.63964799999999999</c:v>
                </c:pt>
                <c:pt idx="56777">
                  <c:v>0.66162100000000001</c:v>
                </c:pt>
                <c:pt idx="56778">
                  <c:v>0.70556600000000003</c:v>
                </c:pt>
                <c:pt idx="56779">
                  <c:v>0.71289100000000005</c:v>
                </c:pt>
                <c:pt idx="56780">
                  <c:v>0.74951199999999996</c:v>
                </c:pt>
                <c:pt idx="56781">
                  <c:v>0.76415999999999995</c:v>
                </c:pt>
                <c:pt idx="56782">
                  <c:v>0.84472700000000001</c:v>
                </c:pt>
                <c:pt idx="56783">
                  <c:v>0.81787100000000001</c:v>
                </c:pt>
                <c:pt idx="56784">
                  <c:v>0.83007799999999998</c:v>
                </c:pt>
                <c:pt idx="56785">
                  <c:v>0.859375</c:v>
                </c:pt>
                <c:pt idx="56786">
                  <c:v>0.87646500000000005</c:v>
                </c:pt>
                <c:pt idx="56787">
                  <c:v>0.88622999999999996</c:v>
                </c:pt>
                <c:pt idx="56788">
                  <c:v>0.90820299999999998</c:v>
                </c:pt>
                <c:pt idx="56789">
                  <c:v>0.92040999999999995</c:v>
                </c:pt>
                <c:pt idx="56790">
                  <c:v>0.9375</c:v>
                </c:pt>
                <c:pt idx="56791">
                  <c:v>0.91796900000000003</c:v>
                </c:pt>
                <c:pt idx="56792">
                  <c:v>0.96191400000000005</c:v>
                </c:pt>
                <c:pt idx="56793">
                  <c:v>0.98388699999999996</c:v>
                </c:pt>
                <c:pt idx="56794">
                  <c:v>0.97656200000000004</c:v>
                </c:pt>
                <c:pt idx="56795">
                  <c:v>0.97900399999999999</c:v>
                </c:pt>
                <c:pt idx="56796">
                  <c:v>1.00586</c:v>
                </c:pt>
                <c:pt idx="56797">
                  <c:v>1.01318</c:v>
                </c:pt>
                <c:pt idx="56798">
                  <c:v>1.02783</c:v>
                </c:pt>
                <c:pt idx="56799">
                  <c:v>1.01807</c:v>
                </c:pt>
                <c:pt idx="56800">
                  <c:v>1.03271</c:v>
                </c:pt>
                <c:pt idx="56801">
                  <c:v>1.0351600000000001</c:v>
                </c:pt>
                <c:pt idx="56802">
                  <c:v>1.0473600000000001</c:v>
                </c:pt>
                <c:pt idx="56803">
                  <c:v>1.0351600000000001</c:v>
                </c:pt>
                <c:pt idx="56804">
                  <c:v>1.0376000000000001</c:v>
                </c:pt>
                <c:pt idx="56805">
                  <c:v>1.0473600000000001</c:v>
                </c:pt>
                <c:pt idx="56806">
                  <c:v>1.03027</c:v>
                </c:pt>
                <c:pt idx="56807">
                  <c:v>1.0400400000000001</c:v>
                </c:pt>
                <c:pt idx="56808">
                  <c:v>1.0498000000000001</c:v>
                </c:pt>
                <c:pt idx="56809">
                  <c:v>1.02783</c:v>
                </c:pt>
                <c:pt idx="56810">
                  <c:v>1.0473600000000001</c:v>
                </c:pt>
                <c:pt idx="56811">
                  <c:v>1.01562</c:v>
                </c:pt>
                <c:pt idx="56812">
                  <c:v>1.00586</c:v>
                </c:pt>
                <c:pt idx="56813">
                  <c:v>1.01074</c:v>
                </c:pt>
                <c:pt idx="56814">
                  <c:v>0.99609400000000003</c:v>
                </c:pt>
                <c:pt idx="56815">
                  <c:v>0.97412100000000001</c:v>
                </c:pt>
                <c:pt idx="56816">
                  <c:v>0.97412100000000001</c:v>
                </c:pt>
                <c:pt idx="56817">
                  <c:v>0.95459000000000005</c:v>
                </c:pt>
                <c:pt idx="56818">
                  <c:v>0.94726600000000005</c:v>
                </c:pt>
                <c:pt idx="56819">
                  <c:v>0.94238299999999997</c:v>
                </c:pt>
                <c:pt idx="56820">
                  <c:v>0.91552699999999998</c:v>
                </c:pt>
                <c:pt idx="56821">
                  <c:v>0.86425799999999997</c:v>
                </c:pt>
                <c:pt idx="56822">
                  <c:v>0.88622999999999996</c:v>
                </c:pt>
                <c:pt idx="56823">
                  <c:v>0.859375</c:v>
                </c:pt>
                <c:pt idx="56824">
                  <c:v>0.84960899999999995</c:v>
                </c:pt>
                <c:pt idx="56825">
                  <c:v>0.82519500000000001</c:v>
                </c:pt>
                <c:pt idx="56826">
                  <c:v>0.80078099999999997</c:v>
                </c:pt>
                <c:pt idx="56827">
                  <c:v>0.788574</c:v>
                </c:pt>
                <c:pt idx="56828">
                  <c:v>0.75927699999999998</c:v>
                </c:pt>
                <c:pt idx="56829">
                  <c:v>0.74218799999999996</c:v>
                </c:pt>
                <c:pt idx="56830">
                  <c:v>0.695801</c:v>
                </c:pt>
                <c:pt idx="56831">
                  <c:v>0.69091800000000003</c:v>
                </c:pt>
                <c:pt idx="56832">
                  <c:v>0.64697300000000002</c:v>
                </c:pt>
                <c:pt idx="56833">
                  <c:v>0.62011700000000003</c:v>
                </c:pt>
                <c:pt idx="56834">
                  <c:v>0.61035200000000001</c:v>
                </c:pt>
                <c:pt idx="56835">
                  <c:v>0.58593799999999996</c:v>
                </c:pt>
                <c:pt idx="56836">
                  <c:v>0.55908199999999997</c:v>
                </c:pt>
                <c:pt idx="56837">
                  <c:v>0.52734400000000003</c:v>
                </c:pt>
                <c:pt idx="56838">
                  <c:v>0.50781200000000004</c:v>
                </c:pt>
                <c:pt idx="56839">
                  <c:v>0.45654299999999998</c:v>
                </c:pt>
                <c:pt idx="56840">
                  <c:v>0.43701200000000001</c:v>
                </c:pt>
                <c:pt idx="56841">
                  <c:v>0.41259800000000002</c:v>
                </c:pt>
                <c:pt idx="56842">
                  <c:v>0.37597700000000001</c:v>
                </c:pt>
                <c:pt idx="56843">
                  <c:v>0.34179700000000002</c:v>
                </c:pt>
                <c:pt idx="56844">
                  <c:v>0.3125</c:v>
                </c:pt>
                <c:pt idx="56845">
                  <c:v>0.28320299999999998</c:v>
                </c:pt>
                <c:pt idx="56846">
                  <c:v>0.25390600000000002</c:v>
                </c:pt>
                <c:pt idx="56847">
                  <c:v>0.229492</c:v>
                </c:pt>
                <c:pt idx="56848">
                  <c:v>0.19287099999999999</c:v>
                </c:pt>
                <c:pt idx="56849">
                  <c:v>0.153809</c:v>
                </c:pt>
                <c:pt idx="56850">
                  <c:v>0.124512</c:v>
                </c:pt>
                <c:pt idx="56851">
                  <c:v>6.3476599999999994E-2</c:v>
                </c:pt>
                <c:pt idx="56852">
                  <c:v>6.3476599999999994E-2</c:v>
                </c:pt>
                <c:pt idx="56853">
                  <c:v>3.6621099999999997E-2</c:v>
                </c:pt>
                <c:pt idx="56854">
                  <c:v>-7.3242200000000002E-3</c:v>
                </c:pt>
                <c:pt idx="56855">
                  <c:v>-3.6621099999999997E-2</c:v>
                </c:pt>
                <c:pt idx="56856">
                  <c:v>-8.0566399999999996E-2</c:v>
                </c:pt>
                <c:pt idx="56857">
                  <c:v>-0.10498</c:v>
                </c:pt>
                <c:pt idx="56858">
                  <c:v>-0.13916000000000001</c:v>
                </c:pt>
                <c:pt idx="56859">
                  <c:v>-0.166016</c:v>
                </c:pt>
                <c:pt idx="56860">
                  <c:v>-0.18554699999999999</c:v>
                </c:pt>
                <c:pt idx="56861">
                  <c:v>-0.236816</c:v>
                </c:pt>
                <c:pt idx="56862">
                  <c:v>-0.27832000000000001</c:v>
                </c:pt>
                <c:pt idx="56863">
                  <c:v>-0.30761699999999997</c:v>
                </c:pt>
                <c:pt idx="56864">
                  <c:v>-0.33935500000000002</c:v>
                </c:pt>
                <c:pt idx="56865">
                  <c:v>-0.34912100000000001</c:v>
                </c:pt>
                <c:pt idx="56866">
                  <c:v>-0.38818399999999997</c:v>
                </c:pt>
                <c:pt idx="56867">
                  <c:v>-0.41748000000000002</c:v>
                </c:pt>
                <c:pt idx="56868">
                  <c:v>-0.45654299999999998</c:v>
                </c:pt>
                <c:pt idx="56869">
                  <c:v>-0.48095700000000002</c:v>
                </c:pt>
                <c:pt idx="56870">
                  <c:v>-0.51025399999999999</c:v>
                </c:pt>
                <c:pt idx="56871">
                  <c:v>-0.53710899999999995</c:v>
                </c:pt>
                <c:pt idx="56872">
                  <c:v>-0.57128900000000005</c:v>
                </c:pt>
                <c:pt idx="56873">
                  <c:v>-0.59082000000000001</c:v>
                </c:pt>
                <c:pt idx="56874">
                  <c:v>-0.61523399999999995</c:v>
                </c:pt>
                <c:pt idx="56875">
                  <c:v>-0.632324</c:v>
                </c:pt>
                <c:pt idx="56876">
                  <c:v>-0.68115199999999998</c:v>
                </c:pt>
                <c:pt idx="56877">
                  <c:v>-0.68847700000000001</c:v>
                </c:pt>
                <c:pt idx="56878">
                  <c:v>-0.71777299999999999</c:v>
                </c:pt>
                <c:pt idx="56879">
                  <c:v>-0.73242200000000002</c:v>
                </c:pt>
                <c:pt idx="56880">
                  <c:v>-0.74218799999999996</c:v>
                </c:pt>
                <c:pt idx="56881">
                  <c:v>-0.773926</c:v>
                </c:pt>
                <c:pt idx="56882">
                  <c:v>-0.79834000000000005</c:v>
                </c:pt>
                <c:pt idx="56883">
                  <c:v>-0.81054700000000002</c:v>
                </c:pt>
                <c:pt idx="56884">
                  <c:v>-0.82763699999999996</c:v>
                </c:pt>
                <c:pt idx="56885">
                  <c:v>-0.84960899999999995</c:v>
                </c:pt>
                <c:pt idx="56886">
                  <c:v>-0.87402299999999999</c:v>
                </c:pt>
                <c:pt idx="56887">
                  <c:v>-0.89111300000000004</c:v>
                </c:pt>
                <c:pt idx="56888">
                  <c:v>-0.89111300000000004</c:v>
                </c:pt>
                <c:pt idx="56889">
                  <c:v>-0.91064500000000004</c:v>
                </c:pt>
                <c:pt idx="56890">
                  <c:v>-0.89355499999999999</c:v>
                </c:pt>
                <c:pt idx="56891">
                  <c:v>-0.94238299999999997</c:v>
                </c:pt>
                <c:pt idx="56892">
                  <c:v>-0.930176</c:v>
                </c:pt>
                <c:pt idx="56893">
                  <c:v>-0.94726600000000005</c:v>
                </c:pt>
                <c:pt idx="56894">
                  <c:v>-0.95459000000000005</c:v>
                </c:pt>
                <c:pt idx="56895">
                  <c:v>-0.95703099999999997</c:v>
                </c:pt>
                <c:pt idx="56896">
                  <c:v>-0.97900399999999999</c:v>
                </c:pt>
                <c:pt idx="56897">
                  <c:v>-0.97412100000000001</c:v>
                </c:pt>
                <c:pt idx="56898">
                  <c:v>-0.97656200000000004</c:v>
                </c:pt>
                <c:pt idx="56899">
                  <c:v>-0.97412100000000001</c:v>
                </c:pt>
                <c:pt idx="56900">
                  <c:v>-0.98632799999999998</c:v>
                </c:pt>
                <c:pt idx="56901">
                  <c:v>-0.97656200000000004</c:v>
                </c:pt>
                <c:pt idx="56902">
                  <c:v>-0.97412100000000001</c:v>
                </c:pt>
                <c:pt idx="56903">
                  <c:v>-0.98144500000000001</c:v>
                </c:pt>
                <c:pt idx="56904">
                  <c:v>-0.96923800000000004</c:v>
                </c:pt>
                <c:pt idx="56905">
                  <c:v>-0.98144500000000001</c:v>
                </c:pt>
                <c:pt idx="56906">
                  <c:v>-0.95947300000000002</c:v>
                </c:pt>
                <c:pt idx="56907">
                  <c:v>-0.95947300000000002</c:v>
                </c:pt>
                <c:pt idx="56908">
                  <c:v>-0.9375</c:v>
                </c:pt>
                <c:pt idx="56909">
                  <c:v>-0.93505899999999997</c:v>
                </c:pt>
                <c:pt idx="56910">
                  <c:v>-0.90087899999999999</c:v>
                </c:pt>
                <c:pt idx="56911">
                  <c:v>-0.91552699999999998</c:v>
                </c:pt>
                <c:pt idx="56912">
                  <c:v>-0.89355499999999999</c:v>
                </c:pt>
                <c:pt idx="56913">
                  <c:v>-0.88378900000000005</c:v>
                </c:pt>
                <c:pt idx="56914">
                  <c:v>-0.866699</c:v>
                </c:pt>
                <c:pt idx="56915">
                  <c:v>-0.84716800000000003</c:v>
                </c:pt>
                <c:pt idx="56916">
                  <c:v>-0.83252000000000004</c:v>
                </c:pt>
                <c:pt idx="56917">
                  <c:v>-0.81298800000000004</c:v>
                </c:pt>
                <c:pt idx="56918">
                  <c:v>-0.79589799999999999</c:v>
                </c:pt>
                <c:pt idx="56919">
                  <c:v>-0.77636700000000003</c:v>
                </c:pt>
                <c:pt idx="56920">
                  <c:v>-0.74707000000000001</c:v>
                </c:pt>
                <c:pt idx="56921">
                  <c:v>-0.73242200000000002</c:v>
                </c:pt>
                <c:pt idx="56922">
                  <c:v>-0.710449</c:v>
                </c:pt>
                <c:pt idx="56923">
                  <c:v>-0.68359400000000003</c:v>
                </c:pt>
                <c:pt idx="56924">
                  <c:v>-0.65673800000000004</c:v>
                </c:pt>
                <c:pt idx="56925">
                  <c:v>-0.64697300000000002</c:v>
                </c:pt>
                <c:pt idx="56926">
                  <c:v>-0.60790999999999995</c:v>
                </c:pt>
                <c:pt idx="56927">
                  <c:v>-0.58105499999999999</c:v>
                </c:pt>
                <c:pt idx="56928">
                  <c:v>-0.554199</c:v>
                </c:pt>
                <c:pt idx="56929">
                  <c:v>-0.53466800000000003</c:v>
                </c:pt>
                <c:pt idx="56930">
                  <c:v>-0.48828100000000002</c:v>
                </c:pt>
                <c:pt idx="56931">
                  <c:v>-0.48339799999999999</c:v>
                </c:pt>
                <c:pt idx="56932">
                  <c:v>-0.44189499999999998</c:v>
                </c:pt>
                <c:pt idx="56933">
                  <c:v>-0.397949</c:v>
                </c:pt>
                <c:pt idx="56934">
                  <c:v>-0.37353500000000001</c:v>
                </c:pt>
                <c:pt idx="56935">
                  <c:v>-0.35156199999999999</c:v>
                </c:pt>
                <c:pt idx="56936">
                  <c:v>-0.31005899999999997</c:v>
                </c:pt>
                <c:pt idx="56937">
                  <c:v>-0.28076200000000001</c:v>
                </c:pt>
                <c:pt idx="56938">
                  <c:v>-0.24902299999999999</c:v>
                </c:pt>
                <c:pt idx="56939">
                  <c:v>-0.21972700000000001</c:v>
                </c:pt>
                <c:pt idx="56940">
                  <c:v>-0.19042999999999999</c:v>
                </c:pt>
                <c:pt idx="56941">
                  <c:v>-0.161133</c:v>
                </c:pt>
                <c:pt idx="56942">
                  <c:v>-0.146484</c:v>
                </c:pt>
                <c:pt idx="56943">
                  <c:v>-9.5214800000000002E-2</c:v>
                </c:pt>
                <c:pt idx="56944">
                  <c:v>-7.3242199999999993E-2</c:v>
                </c:pt>
                <c:pt idx="56945">
                  <c:v>-2.1972700000000001E-2</c:v>
                </c:pt>
                <c:pt idx="56946">
                  <c:v>1.2207000000000001E-2</c:v>
                </c:pt>
                <c:pt idx="56947">
                  <c:v>3.1738299999999997E-2</c:v>
                </c:pt>
                <c:pt idx="56948">
                  <c:v>8.0566399999999996E-2</c:v>
                </c:pt>
                <c:pt idx="56949">
                  <c:v>0.107422</c:v>
                </c:pt>
                <c:pt idx="56950">
                  <c:v>0.12939500000000001</c:v>
                </c:pt>
                <c:pt idx="56951">
                  <c:v>0.17822299999999999</c:v>
                </c:pt>
                <c:pt idx="56952">
                  <c:v>0.21240200000000001</c:v>
                </c:pt>
                <c:pt idx="56953">
                  <c:v>0.231934</c:v>
                </c:pt>
                <c:pt idx="56954">
                  <c:v>0.26123000000000002</c:v>
                </c:pt>
                <c:pt idx="56955">
                  <c:v>0.29296899999999998</c:v>
                </c:pt>
                <c:pt idx="56956">
                  <c:v>0.33203100000000002</c:v>
                </c:pt>
                <c:pt idx="56957">
                  <c:v>0.36132799999999998</c:v>
                </c:pt>
                <c:pt idx="56958">
                  <c:v>0.397949</c:v>
                </c:pt>
                <c:pt idx="56959">
                  <c:v>0.42480499999999999</c:v>
                </c:pt>
                <c:pt idx="56960">
                  <c:v>0.458984</c:v>
                </c:pt>
                <c:pt idx="56961">
                  <c:v>0.48828100000000002</c:v>
                </c:pt>
                <c:pt idx="56962">
                  <c:v>0.51269500000000001</c:v>
                </c:pt>
                <c:pt idx="56963">
                  <c:v>0.554199</c:v>
                </c:pt>
                <c:pt idx="56964">
                  <c:v>0.57617200000000002</c:v>
                </c:pt>
                <c:pt idx="56965">
                  <c:v>0.60058599999999995</c:v>
                </c:pt>
                <c:pt idx="56966">
                  <c:v>0.62011700000000003</c:v>
                </c:pt>
                <c:pt idx="56967">
                  <c:v>0.64941400000000005</c:v>
                </c:pt>
                <c:pt idx="56968">
                  <c:v>0.69335899999999995</c:v>
                </c:pt>
                <c:pt idx="56969">
                  <c:v>0.70556600000000003</c:v>
                </c:pt>
                <c:pt idx="56970">
                  <c:v>0.72509800000000002</c:v>
                </c:pt>
                <c:pt idx="56971">
                  <c:v>0.75195299999999998</c:v>
                </c:pt>
                <c:pt idx="56972">
                  <c:v>0.76904300000000003</c:v>
                </c:pt>
                <c:pt idx="56973">
                  <c:v>0.78613299999999997</c:v>
                </c:pt>
                <c:pt idx="56974">
                  <c:v>0.81542999999999999</c:v>
                </c:pt>
                <c:pt idx="56975">
                  <c:v>0.83740199999999998</c:v>
                </c:pt>
                <c:pt idx="56976">
                  <c:v>0.85449200000000003</c:v>
                </c:pt>
                <c:pt idx="56977">
                  <c:v>0.87402299999999999</c:v>
                </c:pt>
                <c:pt idx="56978">
                  <c:v>0.90576199999999996</c:v>
                </c:pt>
                <c:pt idx="56979">
                  <c:v>0.89599600000000001</c:v>
                </c:pt>
                <c:pt idx="56980">
                  <c:v>0.930176</c:v>
                </c:pt>
                <c:pt idx="56981">
                  <c:v>0.94970699999999997</c:v>
                </c:pt>
                <c:pt idx="56982">
                  <c:v>0.95214799999999999</c:v>
                </c:pt>
                <c:pt idx="56983">
                  <c:v>0.98388699999999996</c:v>
                </c:pt>
                <c:pt idx="56984">
                  <c:v>0.98144500000000001</c:v>
                </c:pt>
                <c:pt idx="56985">
                  <c:v>0.99609400000000003</c:v>
                </c:pt>
                <c:pt idx="56986">
                  <c:v>1.00098</c:v>
                </c:pt>
                <c:pt idx="56987">
                  <c:v>1.00342</c:v>
                </c:pt>
                <c:pt idx="56988">
                  <c:v>1.02295</c:v>
                </c:pt>
                <c:pt idx="56989">
                  <c:v>1.02539</c:v>
                </c:pt>
                <c:pt idx="56990">
                  <c:v>1.00098</c:v>
                </c:pt>
                <c:pt idx="56991">
                  <c:v>1.0473600000000001</c:v>
                </c:pt>
                <c:pt idx="56992">
                  <c:v>1.03027</c:v>
                </c:pt>
                <c:pt idx="56993">
                  <c:v>1.0376000000000001</c:v>
                </c:pt>
                <c:pt idx="56994">
                  <c:v>1.0498000000000001</c:v>
                </c:pt>
                <c:pt idx="56995">
                  <c:v>1.0595699999999999</c:v>
                </c:pt>
                <c:pt idx="56996">
                  <c:v>1.0376000000000001</c:v>
                </c:pt>
                <c:pt idx="56997">
                  <c:v>1.0498000000000001</c:v>
                </c:pt>
                <c:pt idx="56998">
                  <c:v>1.0424800000000001</c:v>
                </c:pt>
                <c:pt idx="56999">
                  <c:v>1.0400400000000001</c:v>
                </c:pt>
                <c:pt idx="57000">
                  <c:v>1.03027</c:v>
                </c:pt>
                <c:pt idx="57001">
                  <c:v>1.0376000000000001</c:v>
                </c:pt>
                <c:pt idx="57002">
                  <c:v>1.01562</c:v>
                </c:pt>
                <c:pt idx="57003">
                  <c:v>1.01807</c:v>
                </c:pt>
                <c:pt idx="57004">
                  <c:v>0.99609400000000003</c:v>
                </c:pt>
                <c:pt idx="57005">
                  <c:v>0.98877000000000004</c:v>
                </c:pt>
                <c:pt idx="57006">
                  <c:v>0.98877000000000004</c:v>
                </c:pt>
                <c:pt idx="57007">
                  <c:v>0.96679700000000002</c:v>
                </c:pt>
                <c:pt idx="57008">
                  <c:v>0.95459000000000005</c:v>
                </c:pt>
                <c:pt idx="57009">
                  <c:v>0.92529300000000003</c:v>
                </c:pt>
                <c:pt idx="57010">
                  <c:v>0.92040999999999995</c:v>
                </c:pt>
                <c:pt idx="57011">
                  <c:v>0.90820299999999998</c:v>
                </c:pt>
                <c:pt idx="57012">
                  <c:v>0.88867200000000002</c:v>
                </c:pt>
                <c:pt idx="57013">
                  <c:v>0.88378900000000005</c:v>
                </c:pt>
                <c:pt idx="57014">
                  <c:v>0.85449200000000003</c:v>
                </c:pt>
                <c:pt idx="57015">
                  <c:v>0.84228499999999995</c:v>
                </c:pt>
                <c:pt idx="57016">
                  <c:v>0.81054700000000002</c:v>
                </c:pt>
                <c:pt idx="57017">
                  <c:v>0.79345699999999997</c:v>
                </c:pt>
                <c:pt idx="57018">
                  <c:v>0.77880899999999997</c:v>
                </c:pt>
                <c:pt idx="57019">
                  <c:v>0.75439500000000004</c:v>
                </c:pt>
                <c:pt idx="57020">
                  <c:v>0.71289100000000005</c:v>
                </c:pt>
                <c:pt idx="57021">
                  <c:v>0.71289100000000005</c:v>
                </c:pt>
                <c:pt idx="57022">
                  <c:v>0.65429700000000002</c:v>
                </c:pt>
                <c:pt idx="57023">
                  <c:v>0.65673800000000004</c:v>
                </c:pt>
                <c:pt idx="57024">
                  <c:v>0.62255899999999997</c:v>
                </c:pt>
                <c:pt idx="57025">
                  <c:v>0.61279300000000003</c:v>
                </c:pt>
                <c:pt idx="57026">
                  <c:v>0.57617200000000002</c:v>
                </c:pt>
                <c:pt idx="57027">
                  <c:v>0.554199</c:v>
                </c:pt>
                <c:pt idx="57028">
                  <c:v>0.50537100000000001</c:v>
                </c:pt>
                <c:pt idx="57029">
                  <c:v>0.50292999999999999</c:v>
                </c:pt>
                <c:pt idx="57030">
                  <c:v>0.46386699999999997</c:v>
                </c:pt>
                <c:pt idx="57031">
                  <c:v>0.46386699999999997</c:v>
                </c:pt>
                <c:pt idx="57032">
                  <c:v>0.40771499999999999</c:v>
                </c:pt>
                <c:pt idx="57033">
                  <c:v>0.36865199999999998</c:v>
                </c:pt>
                <c:pt idx="57034">
                  <c:v>0.33935500000000002</c:v>
                </c:pt>
                <c:pt idx="57035">
                  <c:v>0.3125</c:v>
                </c:pt>
                <c:pt idx="57036">
                  <c:v>0.27099600000000001</c:v>
                </c:pt>
                <c:pt idx="57037">
                  <c:v>0.234375</c:v>
                </c:pt>
                <c:pt idx="57038">
                  <c:v>0.21484400000000001</c:v>
                </c:pt>
                <c:pt idx="57039">
                  <c:v>0.17089799999999999</c:v>
                </c:pt>
                <c:pt idx="57040">
                  <c:v>0.153809</c:v>
                </c:pt>
                <c:pt idx="57041">
                  <c:v>0.12207</c:v>
                </c:pt>
                <c:pt idx="57042">
                  <c:v>0.10498</c:v>
                </c:pt>
                <c:pt idx="57043">
                  <c:v>7.3242199999999993E-2</c:v>
                </c:pt>
                <c:pt idx="57044">
                  <c:v>2.6855500000000001E-2</c:v>
                </c:pt>
                <c:pt idx="57045">
                  <c:v>4.8828099999999996E-3</c:v>
                </c:pt>
                <c:pt idx="57046">
                  <c:v>-2.4414100000000001E-2</c:v>
                </c:pt>
                <c:pt idx="57047">
                  <c:v>-7.0800799999999997E-2</c:v>
                </c:pt>
                <c:pt idx="57048">
                  <c:v>-8.3007800000000007E-2</c:v>
                </c:pt>
                <c:pt idx="57049">
                  <c:v>-0.124512</c:v>
                </c:pt>
                <c:pt idx="57050">
                  <c:v>-0.158691</c:v>
                </c:pt>
                <c:pt idx="57051">
                  <c:v>-0.18798799999999999</c:v>
                </c:pt>
                <c:pt idx="57052">
                  <c:v>-0.231934</c:v>
                </c:pt>
                <c:pt idx="57053">
                  <c:v>-0.25634800000000002</c:v>
                </c:pt>
                <c:pt idx="57054">
                  <c:v>-0.28808600000000001</c:v>
                </c:pt>
                <c:pt idx="57055">
                  <c:v>-0.31738300000000003</c:v>
                </c:pt>
                <c:pt idx="57056">
                  <c:v>-0.34179700000000002</c:v>
                </c:pt>
                <c:pt idx="57057">
                  <c:v>-0.380859</c:v>
                </c:pt>
                <c:pt idx="57058">
                  <c:v>-0.41748000000000002</c:v>
                </c:pt>
                <c:pt idx="57059">
                  <c:v>-0.43945299999999998</c:v>
                </c:pt>
                <c:pt idx="57060">
                  <c:v>-0.461426</c:v>
                </c:pt>
                <c:pt idx="57061">
                  <c:v>-0.476074</c:v>
                </c:pt>
                <c:pt idx="57062">
                  <c:v>-0.51757799999999998</c:v>
                </c:pt>
                <c:pt idx="57063">
                  <c:v>-0.51513699999999996</c:v>
                </c:pt>
                <c:pt idx="57064">
                  <c:v>-0.57861300000000004</c:v>
                </c:pt>
                <c:pt idx="57065">
                  <c:v>-0.59814500000000004</c:v>
                </c:pt>
                <c:pt idx="57066">
                  <c:v>-0.62255899999999997</c:v>
                </c:pt>
                <c:pt idx="57067">
                  <c:v>-0.64697300000000002</c:v>
                </c:pt>
                <c:pt idx="57068">
                  <c:v>-0.67138699999999996</c:v>
                </c:pt>
                <c:pt idx="57069">
                  <c:v>-0.69091800000000003</c:v>
                </c:pt>
                <c:pt idx="57070">
                  <c:v>-0.70800799999999997</c:v>
                </c:pt>
                <c:pt idx="57071">
                  <c:v>-0.73730499999999999</c:v>
                </c:pt>
                <c:pt idx="57072">
                  <c:v>-0.76415999999999995</c:v>
                </c:pt>
                <c:pt idx="57073">
                  <c:v>-0.77636700000000003</c:v>
                </c:pt>
                <c:pt idx="57074">
                  <c:v>-0.80322300000000002</c:v>
                </c:pt>
                <c:pt idx="57075">
                  <c:v>-0.81054700000000002</c:v>
                </c:pt>
                <c:pt idx="57076">
                  <c:v>-0.82519500000000001</c:v>
                </c:pt>
                <c:pt idx="57077">
                  <c:v>-0.84228499999999995</c:v>
                </c:pt>
                <c:pt idx="57078">
                  <c:v>-0.86425799999999997</c:v>
                </c:pt>
                <c:pt idx="57079">
                  <c:v>-0.87158199999999997</c:v>
                </c:pt>
                <c:pt idx="57080">
                  <c:v>-0.88867200000000002</c:v>
                </c:pt>
                <c:pt idx="57081">
                  <c:v>-0.88134800000000002</c:v>
                </c:pt>
                <c:pt idx="57082">
                  <c:v>-0.92040999999999995</c:v>
                </c:pt>
                <c:pt idx="57083">
                  <c:v>-0.91308599999999995</c:v>
                </c:pt>
                <c:pt idx="57084">
                  <c:v>-0.92040999999999995</c:v>
                </c:pt>
                <c:pt idx="57085">
                  <c:v>-0.92773399999999995</c:v>
                </c:pt>
                <c:pt idx="57086">
                  <c:v>-0.93994100000000003</c:v>
                </c:pt>
                <c:pt idx="57087">
                  <c:v>-0.93505899999999997</c:v>
                </c:pt>
                <c:pt idx="57088">
                  <c:v>-0.94970699999999997</c:v>
                </c:pt>
                <c:pt idx="57089">
                  <c:v>-0.94726600000000005</c:v>
                </c:pt>
                <c:pt idx="57090">
                  <c:v>-0.96679700000000002</c:v>
                </c:pt>
                <c:pt idx="57091">
                  <c:v>-0.94238299999999997</c:v>
                </c:pt>
                <c:pt idx="57092">
                  <c:v>-0.95947300000000002</c:v>
                </c:pt>
                <c:pt idx="57093">
                  <c:v>-0.95459000000000005</c:v>
                </c:pt>
                <c:pt idx="57094">
                  <c:v>-0.944824</c:v>
                </c:pt>
                <c:pt idx="57095">
                  <c:v>-0.94238299999999997</c:v>
                </c:pt>
                <c:pt idx="57096">
                  <c:v>-0.94726600000000005</c:v>
                </c:pt>
                <c:pt idx="57097">
                  <c:v>-0.93505899999999997</c:v>
                </c:pt>
                <c:pt idx="57098">
                  <c:v>-0.92285200000000001</c:v>
                </c:pt>
                <c:pt idx="57099">
                  <c:v>-0.92285200000000001</c:v>
                </c:pt>
                <c:pt idx="57100">
                  <c:v>-0.89599600000000001</c:v>
                </c:pt>
                <c:pt idx="57101">
                  <c:v>-0.89843799999999996</c:v>
                </c:pt>
                <c:pt idx="57102">
                  <c:v>-0.89599600000000001</c:v>
                </c:pt>
                <c:pt idx="57103">
                  <c:v>-0.88622999999999996</c:v>
                </c:pt>
                <c:pt idx="57104">
                  <c:v>-0.87890599999999997</c:v>
                </c:pt>
                <c:pt idx="57105">
                  <c:v>-0.85449200000000003</c:v>
                </c:pt>
                <c:pt idx="57106">
                  <c:v>-0.83252000000000004</c:v>
                </c:pt>
                <c:pt idx="57107">
                  <c:v>-0.82031200000000004</c:v>
                </c:pt>
                <c:pt idx="57108">
                  <c:v>-0.788574</c:v>
                </c:pt>
                <c:pt idx="57109">
                  <c:v>-0.78369100000000003</c:v>
                </c:pt>
                <c:pt idx="57110">
                  <c:v>-0.75195299999999998</c:v>
                </c:pt>
                <c:pt idx="57111">
                  <c:v>-0.73730499999999999</c:v>
                </c:pt>
                <c:pt idx="57112">
                  <c:v>-0.71777299999999999</c:v>
                </c:pt>
                <c:pt idx="57113">
                  <c:v>-0.695801</c:v>
                </c:pt>
                <c:pt idx="57114">
                  <c:v>-0.66894500000000001</c:v>
                </c:pt>
                <c:pt idx="57115">
                  <c:v>-0.64209000000000005</c:v>
                </c:pt>
                <c:pt idx="57116">
                  <c:v>-0.61035200000000001</c:v>
                </c:pt>
                <c:pt idx="57117">
                  <c:v>-0.61035200000000001</c:v>
                </c:pt>
                <c:pt idx="57118">
                  <c:v>-0.57372999999999996</c:v>
                </c:pt>
                <c:pt idx="57119">
                  <c:v>-0.54931600000000003</c:v>
                </c:pt>
                <c:pt idx="57120">
                  <c:v>-0.51025399999999999</c:v>
                </c:pt>
                <c:pt idx="57121">
                  <c:v>-0.48095700000000002</c:v>
                </c:pt>
                <c:pt idx="57122">
                  <c:v>-0.461426</c:v>
                </c:pt>
                <c:pt idx="57123">
                  <c:v>-0.42724600000000001</c:v>
                </c:pt>
                <c:pt idx="57124">
                  <c:v>-0.40527299999999999</c:v>
                </c:pt>
                <c:pt idx="57125">
                  <c:v>-0.37597700000000001</c:v>
                </c:pt>
                <c:pt idx="57126">
                  <c:v>-0.33935500000000002</c:v>
                </c:pt>
                <c:pt idx="57127">
                  <c:v>-0.30761699999999997</c:v>
                </c:pt>
                <c:pt idx="57128">
                  <c:v>-0.28076200000000001</c:v>
                </c:pt>
                <c:pt idx="57129">
                  <c:v>-0.241699</c:v>
                </c:pt>
                <c:pt idx="57130">
                  <c:v>-0.20996100000000001</c:v>
                </c:pt>
                <c:pt idx="57131">
                  <c:v>-0.17089799999999999</c:v>
                </c:pt>
                <c:pt idx="57132">
                  <c:v>-0.161133</c:v>
                </c:pt>
                <c:pt idx="57133">
                  <c:v>-0.119629</c:v>
                </c:pt>
                <c:pt idx="57134">
                  <c:v>-7.3242199999999993E-2</c:v>
                </c:pt>
                <c:pt idx="57135">
                  <c:v>-5.3710899999999999E-2</c:v>
                </c:pt>
                <c:pt idx="57136">
                  <c:v>-1.7089799999999999E-2</c:v>
                </c:pt>
                <c:pt idx="57137">
                  <c:v>1.9531199999999999E-2</c:v>
                </c:pt>
                <c:pt idx="57138">
                  <c:v>4.39453E-2</c:v>
                </c:pt>
                <c:pt idx="57139">
                  <c:v>8.0566399999999996E-2</c:v>
                </c:pt>
                <c:pt idx="57140">
                  <c:v>0.119629</c:v>
                </c:pt>
                <c:pt idx="57141">
                  <c:v>0.13671900000000001</c:v>
                </c:pt>
                <c:pt idx="57142">
                  <c:v>0.17578099999999999</c:v>
                </c:pt>
                <c:pt idx="57143">
                  <c:v>0.222168</c:v>
                </c:pt>
                <c:pt idx="57144">
                  <c:v>0.25146499999999999</c:v>
                </c:pt>
                <c:pt idx="57145">
                  <c:v>0.28808600000000001</c:v>
                </c:pt>
                <c:pt idx="57146">
                  <c:v>0.30029299999999998</c:v>
                </c:pt>
                <c:pt idx="57147">
                  <c:v>0.322266</c:v>
                </c:pt>
                <c:pt idx="57148">
                  <c:v>0.36621100000000001</c:v>
                </c:pt>
                <c:pt idx="57149">
                  <c:v>0.39550800000000003</c:v>
                </c:pt>
                <c:pt idx="57150">
                  <c:v>0.42236299999999999</c:v>
                </c:pt>
                <c:pt idx="57151">
                  <c:v>0.461426</c:v>
                </c:pt>
                <c:pt idx="57152">
                  <c:v>0.49560500000000002</c:v>
                </c:pt>
                <c:pt idx="57153">
                  <c:v>0.51269500000000001</c:v>
                </c:pt>
                <c:pt idx="57154">
                  <c:v>0.539551</c:v>
                </c:pt>
                <c:pt idx="57155">
                  <c:v>0.57861300000000004</c:v>
                </c:pt>
                <c:pt idx="57156">
                  <c:v>0.59326199999999996</c:v>
                </c:pt>
                <c:pt idx="57157">
                  <c:v>0.625</c:v>
                </c:pt>
                <c:pt idx="57158">
                  <c:v>0.66894500000000001</c:v>
                </c:pt>
                <c:pt idx="57159">
                  <c:v>0.67138699999999996</c:v>
                </c:pt>
                <c:pt idx="57160">
                  <c:v>0.70800799999999997</c:v>
                </c:pt>
                <c:pt idx="57161">
                  <c:v>0.73730499999999999</c:v>
                </c:pt>
                <c:pt idx="57162">
                  <c:v>0.74951199999999996</c:v>
                </c:pt>
                <c:pt idx="57163">
                  <c:v>0.77636700000000003</c:v>
                </c:pt>
                <c:pt idx="57164">
                  <c:v>0.79589799999999999</c:v>
                </c:pt>
                <c:pt idx="57165">
                  <c:v>0.82275399999999999</c:v>
                </c:pt>
                <c:pt idx="57166">
                  <c:v>0.83984400000000003</c:v>
                </c:pt>
                <c:pt idx="57167">
                  <c:v>0.85693399999999997</c:v>
                </c:pt>
                <c:pt idx="57168">
                  <c:v>0.87158199999999997</c:v>
                </c:pt>
                <c:pt idx="57169">
                  <c:v>0.89111300000000004</c:v>
                </c:pt>
                <c:pt idx="57170">
                  <c:v>0.91064500000000004</c:v>
                </c:pt>
                <c:pt idx="57171">
                  <c:v>0.944824</c:v>
                </c:pt>
                <c:pt idx="57172">
                  <c:v>0.9375</c:v>
                </c:pt>
                <c:pt idx="57173">
                  <c:v>0.96923800000000004</c:v>
                </c:pt>
                <c:pt idx="57174">
                  <c:v>0.96435499999999996</c:v>
                </c:pt>
                <c:pt idx="57175">
                  <c:v>0.98144500000000001</c:v>
                </c:pt>
                <c:pt idx="57176">
                  <c:v>0.99853499999999995</c:v>
                </c:pt>
                <c:pt idx="57177">
                  <c:v>1.01318</c:v>
                </c:pt>
                <c:pt idx="57178">
                  <c:v>1.01074</c:v>
                </c:pt>
                <c:pt idx="57179">
                  <c:v>1.02295</c:v>
                </c:pt>
                <c:pt idx="57180">
                  <c:v>1.02783</c:v>
                </c:pt>
                <c:pt idx="57181">
                  <c:v>1.02783</c:v>
                </c:pt>
                <c:pt idx="57182">
                  <c:v>1.0400400000000001</c:v>
                </c:pt>
                <c:pt idx="57183">
                  <c:v>1.0522499999999999</c:v>
                </c:pt>
                <c:pt idx="57184">
                  <c:v>1.0400400000000001</c:v>
                </c:pt>
                <c:pt idx="57185">
                  <c:v>1.0571299999999999</c:v>
                </c:pt>
                <c:pt idx="57186">
                  <c:v>1.0522499999999999</c:v>
                </c:pt>
                <c:pt idx="57187">
                  <c:v>1.0424800000000001</c:v>
                </c:pt>
                <c:pt idx="57188">
                  <c:v>1.0424800000000001</c:v>
                </c:pt>
                <c:pt idx="57189">
                  <c:v>1.0351600000000001</c:v>
                </c:pt>
                <c:pt idx="57190">
                  <c:v>1.0449200000000001</c:v>
                </c:pt>
                <c:pt idx="57191">
                  <c:v>1.0351600000000001</c:v>
                </c:pt>
                <c:pt idx="57192">
                  <c:v>1.03271</c:v>
                </c:pt>
                <c:pt idx="57193">
                  <c:v>1.01807</c:v>
                </c:pt>
                <c:pt idx="57194">
                  <c:v>1.00342</c:v>
                </c:pt>
                <c:pt idx="57195">
                  <c:v>0.99609400000000003</c:v>
                </c:pt>
                <c:pt idx="57196">
                  <c:v>0.98388699999999996</c:v>
                </c:pt>
                <c:pt idx="57197">
                  <c:v>0.97167999999999999</c:v>
                </c:pt>
                <c:pt idx="57198">
                  <c:v>0.97656200000000004</c:v>
                </c:pt>
                <c:pt idx="57199">
                  <c:v>0.96435499999999996</c:v>
                </c:pt>
                <c:pt idx="57200">
                  <c:v>0.95459000000000005</c:v>
                </c:pt>
                <c:pt idx="57201">
                  <c:v>0.92529300000000003</c:v>
                </c:pt>
                <c:pt idx="57202">
                  <c:v>0.90087899999999999</c:v>
                </c:pt>
                <c:pt idx="57203">
                  <c:v>0.89599600000000001</c:v>
                </c:pt>
                <c:pt idx="57204">
                  <c:v>0.88867200000000002</c:v>
                </c:pt>
                <c:pt idx="57205">
                  <c:v>0.87158199999999997</c:v>
                </c:pt>
                <c:pt idx="57206">
                  <c:v>0.83984400000000003</c:v>
                </c:pt>
                <c:pt idx="57207">
                  <c:v>0.82275399999999999</c:v>
                </c:pt>
                <c:pt idx="57208">
                  <c:v>0.80322300000000002</c:v>
                </c:pt>
                <c:pt idx="57209">
                  <c:v>0.78125</c:v>
                </c:pt>
                <c:pt idx="57210">
                  <c:v>0.75927699999999998</c:v>
                </c:pt>
                <c:pt idx="57211">
                  <c:v>0.72509800000000002</c:v>
                </c:pt>
                <c:pt idx="57212">
                  <c:v>0.69824200000000003</c:v>
                </c:pt>
                <c:pt idx="57213">
                  <c:v>0.67382799999999998</c:v>
                </c:pt>
                <c:pt idx="57214">
                  <c:v>0.65185499999999996</c:v>
                </c:pt>
                <c:pt idx="57215">
                  <c:v>0.62744100000000003</c:v>
                </c:pt>
                <c:pt idx="57216">
                  <c:v>0.60546900000000003</c:v>
                </c:pt>
                <c:pt idx="57217">
                  <c:v>0.59326199999999996</c:v>
                </c:pt>
                <c:pt idx="57218">
                  <c:v>0.55175799999999997</c:v>
                </c:pt>
                <c:pt idx="57219">
                  <c:v>0.51025399999999999</c:v>
                </c:pt>
                <c:pt idx="57220">
                  <c:v>0.48828100000000002</c:v>
                </c:pt>
                <c:pt idx="57221">
                  <c:v>0.461426</c:v>
                </c:pt>
                <c:pt idx="57222">
                  <c:v>0.42236299999999999</c:v>
                </c:pt>
                <c:pt idx="57223">
                  <c:v>0.38818399999999997</c:v>
                </c:pt>
                <c:pt idx="57224">
                  <c:v>0.36865199999999998</c:v>
                </c:pt>
                <c:pt idx="57225">
                  <c:v>0.34667999999999999</c:v>
                </c:pt>
                <c:pt idx="57226">
                  <c:v>0.31494100000000003</c:v>
                </c:pt>
                <c:pt idx="57227">
                  <c:v>0.26855499999999999</c:v>
                </c:pt>
                <c:pt idx="57228">
                  <c:v>0.234375</c:v>
                </c:pt>
                <c:pt idx="57229">
                  <c:v>0.222168</c:v>
                </c:pt>
                <c:pt idx="57230">
                  <c:v>0.17822299999999999</c:v>
                </c:pt>
                <c:pt idx="57231">
                  <c:v>0.146484</c:v>
                </c:pt>
                <c:pt idx="57232">
                  <c:v>0.12939500000000001</c:v>
                </c:pt>
                <c:pt idx="57233">
                  <c:v>9.0331999999999996E-2</c:v>
                </c:pt>
                <c:pt idx="57234">
                  <c:v>4.8828099999999999E-2</c:v>
                </c:pt>
                <c:pt idx="57235">
                  <c:v>2.9296900000000001E-2</c:v>
                </c:pt>
                <c:pt idx="57236">
                  <c:v>-1.7089799999999999E-2</c:v>
                </c:pt>
                <c:pt idx="57237">
                  <c:v>-3.41797E-2</c:v>
                </c:pt>
                <c:pt idx="57238">
                  <c:v>-5.8593800000000001E-2</c:v>
                </c:pt>
                <c:pt idx="57239">
                  <c:v>-0.117188</c:v>
                </c:pt>
                <c:pt idx="57240">
                  <c:v>-8.5449200000000003E-2</c:v>
                </c:pt>
                <c:pt idx="57241">
                  <c:v>-0.163574</c:v>
                </c:pt>
                <c:pt idx="57242">
                  <c:v>-0.20752000000000001</c:v>
                </c:pt>
                <c:pt idx="57243">
                  <c:v>-0.224609</c:v>
                </c:pt>
                <c:pt idx="57244">
                  <c:v>-0.27099600000000001</c:v>
                </c:pt>
                <c:pt idx="57245">
                  <c:v>-0.28076200000000001</c:v>
                </c:pt>
                <c:pt idx="57246">
                  <c:v>-0.33203100000000002</c:v>
                </c:pt>
                <c:pt idx="57247">
                  <c:v>-0.36376999999999998</c:v>
                </c:pt>
                <c:pt idx="57248">
                  <c:v>-0.383301</c:v>
                </c:pt>
                <c:pt idx="57249">
                  <c:v>-0.42968800000000001</c:v>
                </c:pt>
                <c:pt idx="57250">
                  <c:v>-0.458984</c:v>
                </c:pt>
                <c:pt idx="57251">
                  <c:v>-0.44189499999999998</c:v>
                </c:pt>
                <c:pt idx="57252">
                  <c:v>-0.51269500000000001</c:v>
                </c:pt>
                <c:pt idx="57253">
                  <c:v>-0.52246099999999995</c:v>
                </c:pt>
                <c:pt idx="57254">
                  <c:v>-0.56152299999999999</c:v>
                </c:pt>
                <c:pt idx="57255">
                  <c:v>-0.59326199999999996</c:v>
                </c:pt>
                <c:pt idx="57256">
                  <c:v>-0.61279300000000003</c:v>
                </c:pt>
                <c:pt idx="57257">
                  <c:v>-0.63720699999999997</c:v>
                </c:pt>
                <c:pt idx="57258">
                  <c:v>-0.65917999999999999</c:v>
                </c:pt>
                <c:pt idx="57259">
                  <c:v>-0.695801</c:v>
                </c:pt>
                <c:pt idx="57260">
                  <c:v>-0.70800799999999997</c:v>
                </c:pt>
                <c:pt idx="57261">
                  <c:v>-0.73486300000000004</c:v>
                </c:pt>
                <c:pt idx="57262">
                  <c:v>-0.76171900000000003</c:v>
                </c:pt>
                <c:pt idx="57263">
                  <c:v>-0.77636700000000003</c:v>
                </c:pt>
                <c:pt idx="57264">
                  <c:v>-0.788574</c:v>
                </c:pt>
                <c:pt idx="57265">
                  <c:v>-0.81298800000000004</c:v>
                </c:pt>
                <c:pt idx="57266">
                  <c:v>-0.84228499999999995</c:v>
                </c:pt>
                <c:pt idx="57267">
                  <c:v>-0.84960899999999995</c:v>
                </c:pt>
                <c:pt idx="57268">
                  <c:v>-0.866699</c:v>
                </c:pt>
                <c:pt idx="57269">
                  <c:v>-0.87158199999999997</c:v>
                </c:pt>
                <c:pt idx="57270">
                  <c:v>-0.88134800000000002</c:v>
                </c:pt>
                <c:pt idx="57271">
                  <c:v>-0.89599600000000001</c:v>
                </c:pt>
                <c:pt idx="57272">
                  <c:v>-0.91796900000000003</c:v>
                </c:pt>
                <c:pt idx="57273">
                  <c:v>-0.9375</c:v>
                </c:pt>
                <c:pt idx="57274">
                  <c:v>-0.93994100000000003</c:v>
                </c:pt>
                <c:pt idx="57275">
                  <c:v>-0.94970699999999997</c:v>
                </c:pt>
                <c:pt idx="57276">
                  <c:v>-0.95214799999999999</c:v>
                </c:pt>
                <c:pt idx="57277">
                  <c:v>-0.96191400000000005</c:v>
                </c:pt>
                <c:pt idx="57278">
                  <c:v>-0.95214799999999999</c:v>
                </c:pt>
                <c:pt idx="57279">
                  <c:v>-0.99365199999999998</c:v>
                </c:pt>
                <c:pt idx="57280">
                  <c:v>-0.98388699999999996</c:v>
                </c:pt>
                <c:pt idx="57281">
                  <c:v>-0.95214799999999999</c:v>
                </c:pt>
                <c:pt idx="57282">
                  <c:v>-0.96435499999999996</c:v>
                </c:pt>
                <c:pt idx="57283">
                  <c:v>-0.98632799999999998</c:v>
                </c:pt>
                <c:pt idx="57284">
                  <c:v>-0.97412100000000001</c:v>
                </c:pt>
                <c:pt idx="57285">
                  <c:v>-0.95459000000000005</c:v>
                </c:pt>
                <c:pt idx="57286">
                  <c:v>-0.96191400000000005</c:v>
                </c:pt>
                <c:pt idx="57287">
                  <c:v>-0.95703099999999997</c:v>
                </c:pt>
                <c:pt idx="57288">
                  <c:v>-0.95703099999999997</c:v>
                </c:pt>
                <c:pt idx="57289">
                  <c:v>-0.94726600000000005</c:v>
                </c:pt>
                <c:pt idx="57290">
                  <c:v>-0.94238299999999997</c:v>
                </c:pt>
                <c:pt idx="57291">
                  <c:v>-0.91552699999999998</c:v>
                </c:pt>
                <c:pt idx="57292">
                  <c:v>-0.93994100000000003</c:v>
                </c:pt>
                <c:pt idx="57293">
                  <c:v>-0.90332000000000001</c:v>
                </c:pt>
                <c:pt idx="57294">
                  <c:v>-0.89355499999999999</c:v>
                </c:pt>
                <c:pt idx="57295">
                  <c:v>-0.89599600000000001</c:v>
                </c:pt>
                <c:pt idx="57296">
                  <c:v>-0.83252000000000004</c:v>
                </c:pt>
                <c:pt idx="57297">
                  <c:v>-0.84472700000000001</c:v>
                </c:pt>
                <c:pt idx="57298">
                  <c:v>-0.81787100000000001</c:v>
                </c:pt>
                <c:pt idx="57299">
                  <c:v>-0.81054700000000002</c:v>
                </c:pt>
                <c:pt idx="57300">
                  <c:v>-0.79589799999999999</c:v>
                </c:pt>
                <c:pt idx="57301">
                  <c:v>-0.773926</c:v>
                </c:pt>
                <c:pt idx="57302">
                  <c:v>-0.74707000000000001</c:v>
                </c:pt>
                <c:pt idx="57303">
                  <c:v>-0.72509800000000002</c:v>
                </c:pt>
                <c:pt idx="57304">
                  <c:v>-0.710449</c:v>
                </c:pt>
                <c:pt idx="57305">
                  <c:v>-0.68603499999999995</c:v>
                </c:pt>
                <c:pt idx="57306">
                  <c:v>-0.64697300000000002</c:v>
                </c:pt>
                <c:pt idx="57307">
                  <c:v>-0.63720699999999997</c:v>
                </c:pt>
                <c:pt idx="57308">
                  <c:v>-0.60302699999999998</c:v>
                </c:pt>
                <c:pt idx="57309">
                  <c:v>-0.59326199999999996</c:v>
                </c:pt>
                <c:pt idx="57310">
                  <c:v>-0.55908199999999997</c:v>
                </c:pt>
                <c:pt idx="57311">
                  <c:v>-0.52978499999999995</c:v>
                </c:pt>
                <c:pt idx="57312">
                  <c:v>-0.49804700000000002</c:v>
                </c:pt>
                <c:pt idx="57313">
                  <c:v>-0.46630899999999997</c:v>
                </c:pt>
                <c:pt idx="57314">
                  <c:v>-0.43457000000000001</c:v>
                </c:pt>
                <c:pt idx="57315">
                  <c:v>-0.39550800000000003</c:v>
                </c:pt>
                <c:pt idx="57316">
                  <c:v>-0.37597700000000001</c:v>
                </c:pt>
                <c:pt idx="57317">
                  <c:v>-0.34423799999999999</c:v>
                </c:pt>
                <c:pt idx="57318">
                  <c:v>-0.319824</c:v>
                </c:pt>
                <c:pt idx="57319">
                  <c:v>-0.28320299999999998</c:v>
                </c:pt>
                <c:pt idx="57320">
                  <c:v>-0.231934</c:v>
                </c:pt>
                <c:pt idx="57321">
                  <c:v>-0.20996100000000001</c:v>
                </c:pt>
                <c:pt idx="57322">
                  <c:v>-0.19531200000000001</c:v>
                </c:pt>
                <c:pt idx="57323">
                  <c:v>-0.14160200000000001</c:v>
                </c:pt>
                <c:pt idx="57324">
                  <c:v>-0.13183600000000001</c:v>
                </c:pt>
                <c:pt idx="57325">
                  <c:v>-8.7890599999999999E-2</c:v>
                </c:pt>
                <c:pt idx="57326">
                  <c:v>-6.1035199999999998E-2</c:v>
                </c:pt>
                <c:pt idx="57327">
                  <c:v>-2.9296900000000001E-2</c:v>
                </c:pt>
                <c:pt idx="57328">
                  <c:v>9.7656199999999992E-3</c:v>
                </c:pt>
                <c:pt idx="57329">
                  <c:v>4.1503900000000003E-2</c:v>
                </c:pt>
                <c:pt idx="57330">
                  <c:v>8.5449200000000003E-2</c:v>
                </c:pt>
                <c:pt idx="57331">
                  <c:v>0.107422</c:v>
                </c:pt>
                <c:pt idx="57332">
                  <c:v>0.12939500000000001</c:v>
                </c:pt>
                <c:pt idx="57333">
                  <c:v>0.18554699999999999</c:v>
                </c:pt>
                <c:pt idx="57334">
                  <c:v>0.20507800000000001</c:v>
                </c:pt>
                <c:pt idx="57335">
                  <c:v>0.26123000000000002</c:v>
                </c:pt>
                <c:pt idx="57336">
                  <c:v>0.28076200000000001</c:v>
                </c:pt>
                <c:pt idx="57337">
                  <c:v>0.302734</c:v>
                </c:pt>
                <c:pt idx="57338">
                  <c:v>0.33203100000000002</c:v>
                </c:pt>
                <c:pt idx="57339">
                  <c:v>0.37353500000000001</c:v>
                </c:pt>
                <c:pt idx="57340">
                  <c:v>0.397949</c:v>
                </c:pt>
                <c:pt idx="57341">
                  <c:v>0.43457000000000001</c:v>
                </c:pt>
                <c:pt idx="57342">
                  <c:v>0.461426</c:v>
                </c:pt>
                <c:pt idx="57343">
                  <c:v>0.49072300000000002</c:v>
                </c:pt>
                <c:pt idx="57344">
                  <c:v>0.52246099999999995</c:v>
                </c:pt>
                <c:pt idx="57345">
                  <c:v>0.54931600000000003</c:v>
                </c:pt>
                <c:pt idx="57346">
                  <c:v>0.57128900000000005</c:v>
                </c:pt>
                <c:pt idx="57347">
                  <c:v>0.59570299999999998</c:v>
                </c:pt>
                <c:pt idx="57348">
                  <c:v>0.64453099999999997</c:v>
                </c:pt>
                <c:pt idx="57349">
                  <c:v>0.66894500000000001</c:v>
                </c:pt>
                <c:pt idx="57350">
                  <c:v>0.70068399999999997</c:v>
                </c:pt>
                <c:pt idx="57351">
                  <c:v>0.710449</c:v>
                </c:pt>
                <c:pt idx="57352">
                  <c:v>0.72997999999999996</c:v>
                </c:pt>
                <c:pt idx="57353">
                  <c:v>0.75927699999999998</c:v>
                </c:pt>
                <c:pt idx="57354">
                  <c:v>0.76415999999999995</c:v>
                </c:pt>
                <c:pt idx="57355">
                  <c:v>0.80078099999999997</c:v>
                </c:pt>
                <c:pt idx="57356">
                  <c:v>0.83252000000000004</c:v>
                </c:pt>
                <c:pt idx="57357">
                  <c:v>0.83496099999999995</c:v>
                </c:pt>
                <c:pt idx="57358">
                  <c:v>0.87158199999999997</c:v>
                </c:pt>
                <c:pt idx="57359">
                  <c:v>0.86181600000000003</c:v>
                </c:pt>
                <c:pt idx="57360">
                  <c:v>0.89843799999999996</c:v>
                </c:pt>
                <c:pt idx="57361">
                  <c:v>0.89111300000000004</c:v>
                </c:pt>
                <c:pt idx="57362">
                  <c:v>0.92773399999999995</c:v>
                </c:pt>
                <c:pt idx="57363">
                  <c:v>0.944824</c:v>
                </c:pt>
                <c:pt idx="57364">
                  <c:v>0.95947300000000002</c:v>
                </c:pt>
                <c:pt idx="57365">
                  <c:v>0.97900399999999999</c:v>
                </c:pt>
                <c:pt idx="57366">
                  <c:v>0.99121099999999995</c:v>
                </c:pt>
                <c:pt idx="57367">
                  <c:v>0.99609400000000003</c:v>
                </c:pt>
                <c:pt idx="57368">
                  <c:v>1.00098</c:v>
                </c:pt>
                <c:pt idx="57369">
                  <c:v>1.01074</c:v>
                </c:pt>
                <c:pt idx="57370">
                  <c:v>1.01318</c:v>
                </c:pt>
                <c:pt idx="57371">
                  <c:v>1.0376000000000001</c:v>
                </c:pt>
                <c:pt idx="57372">
                  <c:v>1.03271</c:v>
                </c:pt>
                <c:pt idx="57373">
                  <c:v>1.03027</c:v>
                </c:pt>
                <c:pt idx="57374">
                  <c:v>1.0351600000000001</c:v>
                </c:pt>
                <c:pt idx="57375">
                  <c:v>1.0449200000000001</c:v>
                </c:pt>
                <c:pt idx="57376">
                  <c:v>1.0546899999999999</c:v>
                </c:pt>
                <c:pt idx="57377">
                  <c:v>1.0473600000000001</c:v>
                </c:pt>
                <c:pt idx="57378">
                  <c:v>1.0668899999999999</c:v>
                </c:pt>
                <c:pt idx="57379">
                  <c:v>1.0522499999999999</c:v>
                </c:pt>
                <c:pt idx="57380">
                  <c:v>1.0473600000000001</c:v>
                </c:pt>
                <c:pt idx="57381">
                  <c:v>1.02539</c:v>
                </c:pt>
                <c:pt idx="57382">
                  <c:v>1.0400400000000001</c:v>
                </c:pt>
                <c:pt idx="57383">
                  <c:v>1.02295</c:v>
                </c:pt>
                <c:pt idx="57384">
                  <c:v>1.02783</c:v>
                </c:pt>
                <c:pt idx="57385">
                  <c:v>1.02051</c:v>
                </c:pt>
                <c:pt idx="57386">
                  <c:v>1.00342</c:v>
                </c:pt>
                <c:pt idx="57387">
                  <c:v>0.98632799999999998</c:v>
                </c:pt>
                <c:pt idx="57388">
                  <c:v>0.99121099999999995</c:v>
                </c:pt>
                <c:pt idx="57389">
                  <c:v>0.96435499999999996</c:v>
                </c:pt>
                <c:pt idx="57390">
                  <c:v>0.94726600000000005</c:v>
                </c:pt>
                <c:pt idx="57391">
                  <c:v>0.93994100000000003</c:v>
                </c:pt>
                <c:pt idx="57392">
                  <c:v>0.92040999999999995</c:v>
                </c:pt>
                <c:pt idx="57393">
                  <c:v>0.91064500000000004</c:v>
                </c:pt>
                <c:pt idx="57394">
                  <c:v>0.90087899999999999</c:v>
                </c:pt>
                <c:pt idx="57395">
                  <c:v>0.87646500000000005</c:v>
                </c:pt>
                <c:pt idx="57396">
                  <c:v>0.84472700000000001</c:v>
                </c:pt>
                <c:pt idx="57397">
                  <c:v>0.83496099999999995</c:v>
                </c:pt>
                <c:pt idx="57398">
                  <c:v>0.81298800000000004</c:v>
                </c:pt>
                <c:pt idx="57399">
                  <c:v>0.79589799999999999</c:v>
                </c:pt>
                <c:pt idx="57400">
                  <c:v>0.76660200000000001</c:v>
                </c:pt>
                <c:pt idx="57401">
                  <c:v>0.75439500000000004</c:v>
                </c:pt>
                <c:pt idx="57402">
                  <c:v>0.72021500000000005</c:v>
                </c:pt>
                <c:pt idx="57403">
                  <c:v>0.69335899999999995</c:v>
                </c:pt>
                <c:pt idx="57404">
                  <c:v>0.67382799999999998</c:v>
                </c:pt>
                <c:pt idx="57405">
                  <c:v>0.65185499999999996</c:v>
                </c:pt>
                <c:pt idx="57406">
                  <c:v>0.60790999999999995</c:v>
                </c:pt>
                <c:pt idx="57407">
                  <c:v>0.59326199999999996</c:v>
                </c:pt>
                <c:pt idx="57408">
                  <c:v>0.57128900000000005</c:v>
                </c:pt>
                <c:pt idx="57409">
                  <c:v>0.54199200000000003</c:v>
                </c:pt>
                <c:pt idx="57410">
                  <c:v>0.51025399999999999</c:v>
                </c:pt>
                <c:pt idx="57411">
                  <c:v>0.48828100000000002</c:v>
                </c:pt>
                <c:pt idx="57412">
                  <c:v>0.46875</c:v>
                </c:pt>
                <c:pt idx="57413">
                  <c:v>0.42724600000000001</c:v>
                </c:pt>
                <c:pt idx="57414">
                  <c:v>0.397949</c:v>
                </c:pt>
                <c:pt idx="57415">
                  <c:v>0.36621100000000001</c:v>
                </c:pt>
                <c:pt idx="57416">
                  <c:v>0.33447300000000002</c:v>
                </c:pt>
                <c:pt idx="57417">
                  <c:v>0.29785200000000001</c:v>
                </c:pt>
                <c:pt idx="57418">
                  <c:v>0.27343800000000001</c:v>
                </c:pt>
                <c:pt idx="57419">
                  <c:v>0.231934</c:v>
                </c:pt>
                <c:pt idx="57420">
                  <c:v>0.20752000000000001</c:v>
                </c:pt>
                <c:pt idx="57421">
                  <c:v>0.17333999999999999</c:v>
                </c:pt>
                <c:pt idx="57422">
                  <c:v>0.13183600000000001</c:v>
                </c:pt>
                <c:pt idx="57423">
                  <c:v>0.124512</c:v>
                </c:pt>
                <c:pt idx="57424">
                  <c:v>8.5449200000000003E-2</c:v>
                </c:pt>
                <c:pt idx="57425">
                  <c:v>4.8828099999999999E-2</c:v>
                </c:pt>
                <c:pt idx="57426">
                  <c:v>9.7656199999999992E-3</c:v>
                </c:pt>
                <c:pt idx="57427">
                  <c:v>-1.9531199999999999E-2</c:v>
                </c:pt>
                <c:pt idx="57428">
                  <c:v>-4.1503900000000003E-2</c:v>
                </c:pt>
                <c:pt idx="57429">
                  <c:v>-8.5449200000000003E-2</c:v>
                </c:pt>
                <c:pt idx="57430">
                  <c:v>-1.4648400000000001E-2</c:v>
                </c:pt>
                <c:pt idx="57431">
                  <c:v>-0.144043</c:v>
                </c:pt>
                <c:pt idx="57432">
                  <c:v>-0.18310499999999999</c:v>
                </c:pt>
                <c:pt idx="57433">
                  <c:v>-0.20019500000000001</c:v>
                </c:pt>
                <c:pt idx="57434">
                  <c:v>-0.239258</c:v>
                </c:pt>
                <c:pt idx="57435">
                  <c:v>-0.27343800000000001</c:v>
                </c:pt>
                <c:pt idx="57436">
                  <c:v>-0.30761699999999997</c:v>
                </c:pt>
                <c:pt idx="57437">
                  <c:v>-0.33203100000000002</c:v>
                </c:pt>
                <c:pt idx="57438">
                  <c:v>-0.37109399999999998</c:v>
                </c:pt>
                <c:pt idx="57439">
                  <c:v>-0.397949</c:v>
                </c:pt>
                <c:pt idx="57440">
                  <c:v>-0.42968800000000001</c:v>
                </c:pt>
                <c:pt idx="57441">
                  <c:v>-0.47363300000000003</c:v>
                </c:pt>
                <c:pt idx="57442">
                  <c:v>-0.48583999999999999</c:v>
                </c:pt>
                <c:pt idx="57443">
                  <c:v>-0.52246099999999995</c:v>
                </c:pt>
                <c:pt idx="57444">
                  <c:v>-0.53710899999999995</c:v>
                </c:pt>
                <c:pt idx="57445">
                  <c:v>-0.56396500000000005</c:v>
                </c:pt>
                <c:pt idx="57446">
                  <c:v>-0.60058599999999995</c:v>
                </c:pt>
                <c:pt idx="57447">
                  <c:v>-0.62011700000000003</c:v>
                </c:pt>
                <c:pt idx="57448">
                  <c:v>-0.64697300000000002</c:v>
                </c:pt>
                <c:pt idx="57449">
                  <c:v>-0.65429700000000002</c:v>
                </c:pt>
                <c:pt idx="57450">
                  <c:v>-0.695801</c:v>
                </c:pt>
                <c:pt idx="57451">
                  <c:v>-0.70800799999999997</c:v>
                </c:pt>
                <c:pt idx="57452">
                  <c:v>-0.76415999999999995</c:v>
                </c:pt>
                <c:pt idx="57453">
                  <c:v>-0.76415999999999995</c:v>
                </c:pt>
                <c:pt idx="57454">
                  <c:v>-0.79589799999999999</c:v>
                </c:pt>
                <c:pt idx="57455">
                  <c:v>-0.79589799999999999</c:v>
                </c:pt>
                <c:pt idx="57456">
                  <c:v>-0.81298800000000004</c:v>
                </c:pt>
                <c:pt idx="57457">
                  <c:v>-0.83007799999999998</c:v>
                </c:pt>
                <c:pt idx="57458">
                  <c:v>-0.85449200000000003</c:v>
                </c:pt>
                <c:pt idx="57459">
                  <c:v>-0.86181600000000003</c:v>
                </c:pt>
                <c:pt idx="57460">
                  <c:v>-0.87646500000000005</c:v>
                </c:pt>
                <c:pt idx="57461">
                  <c:v>-0.88378900000000005</c:v>
                </c:pt>
                <c:pt idx="57462">
                  <c:v>-0.89843799999999996</c:v>
                </c:pt>
                <c:pt idx="57463">
                  <c:v>-0.89843799999999996</c:v>
                </c:pt>
                <c:pt idx="57464">
                  <c:v>-0.91064500000000004</c:v>
                </c:pt>
                <c:pt idx="57465">
                  <c:v>-0.92285200000000001</c:v>
                </c:pt>
                <c:pt idx="57466">
                  <c:v>-0.93994100000000003</c:v>
                </c:pt>
                <c:pt idx="57467">
                  <c:v>-0.93261700000000003</c:v>
                </c:pt>
                <c:pt idx="57468">
                  <c:v>-0.95214799999999999</c:v>
                </c:pt>
                <c:pt idx="57469">
                  <c:v>-0.96923800000000004</c:v>
                </c:pt>
                <c:pt idx="57470">
                  <c:v>-0.96191400000000005</c:v>
                </c:pt>
                <c:pt idx="57471">
                  <c:v>-0.95703099999999997</c:v>
                </c:pt>
                <c:pt idx="57472">
                  <c:v>-0.96435499999999996</c:v>
                </c:pt>
                <c:pt idx="57473">
                  <c:v>-0.95947300000000002</c:v>
                </c:pt>
                <c:pt idx="57474">
                  <c:v>-0.95214799999999999</c:v>
                </c:pt>
                <c:pt idx="57475">
                  <c:v>-0.95703099999999997</c:v>
                </c:pt>
                <c:pt idx="57476">
                  <c:v>-0.95703099999999997</c:v>
                </c:pt>
                <c:pt idx="57477">
                  <c:v>-0.95214799999999999</c:v>
                </c:pt>
                <c:pt idx="57478">
                  <c:v>-0.92285200000000001</c:v>
                </c:pt>
                <c:pt idx="57479">
                  <c:v>-0.930176</c:v>
                </c:pt>
                <c:pt idx="57480">
                  <c:v>-0.92285200000000001</c:v>
                </c:pt>
                <c:pt idx="57481">
                  <c:v>-0.91552699999999998</c:v>
                </c:pt>
                <c:pt idx="57482">
                  <c:v>-0.87646500000000005</c:v>
                </c:pt>
                <c:pt idx="57483">
                  <c:v>-0.89599600000000001</c:v>
                </c:pt>
                <c:pt idx="57484">
                  <c:v>-0.90087899999999999</c:v>
                </c:pt>
                <c:pt idx="57485">
                  <c:v>-0.86914100000000005</c:v>
                </c:pt>
                <c:pt idx="57486">
                  <c:v>-0.852051</c:v>
                </c:pt>
                <c:pt idx="57487">
                  <c:v>-0.82763699999999996</c:v>
                </c:pt>
                <c:pt idx="57488">
                  <c:v>-0.83252000000000004</c:v>
                </c:pt>
                <c:pt idx="57489">
                  <c:v>-0.81054700000000002</c:v>
                </c:pt>
                <c:pt idx="57490">
                  <c:v>-0.79589799999999999</c:v>
                </c:pt>
                <c:pt idx="57491">
                  <c:v>-0.75927699999999998</c:v>
                </c:pt>
                <c:pt idx="57492">
                  <c:v>-0.74951199999999996</c:v>
                </c:pt>
                <c:pt idx="57493">
                  <c:v>-0.72997999999999996</c:v>
                </c:pt>
                <c:pt idx="57494">
                  <c:v>-0.710449</c:v>
                </c:pt>
                <c:pt idx="57495">
                  <c:v>-0.68359400000000003</c:v>
                </c:pt>
                <c:pt idx="57496">
                  <c:v>-0.66162100000000001</c:v>
                </c:pt>
                <c:pt idx="57497">
                  <c:v>-0.632324</c:v>
                </c:pt>
                <c:pt idx="57498">
                  <c:v>-0.60302699999999998</c:v>
                </c:pt>
                <c:pt idx="57499">
                  <c:v>-0.56152299999999999</c:v>
                </c:pt>
                <c:pt idx="57500">
                  <c:v>-0.56640599999999997</c:v>
                </c:pt>
                <c:pt idx="57501">
                  <c:v>-0.50781200000000004</c:v>
                </c:pt>
                <c:pt idx="57502">
                  <c:v>-0.49804700000000002</c:v>
                </c:pt>
                <c:pt idx="57503">
                  <c:v>-0.476074</c:v>
                </c:pt>
                <c:pt idx="57504">
                  <c:v>-0.43212899999999999</c:v>
                </c:pt>
                <c:pt idx="57505">
                  <c:v>-0.41259800000000002</c:v>
                </c:pt>
                <c:pt idx="57506">
                  <c:v>-0.383301</c:v>
                </c:pt>
                <c:pt idx="57507">
                  <c:v>-0.34423799999999999</c:v>
                </c:pt>
                <c:pt idx="57508">
                  <c:v>-0.31494100000000003</c:v>
                </c:pt>
                <c:pt idx="57509">
                  <c:v>-0.29541000000000001</c:v>
                </c:pt>
                <c:pt idx="57510">
                  <c:v>-0.227051</c:v>
                </c:pt>
                <c:pt idx="57511">
                  <c:v>-0.21972700000000001</c:v>
                </c:pt>
                <c:pt idx="57512">
                  <c:v>-0.15625</c:v>
                </c:pt>
                <c:pt idx="57513">
                  <c:v>-0.163574</c:v>
                </c:pt>
                <c:pt idx="57514">
                  <c:v>-0.12207</c:v>
                </c:pt>
                <c:pt idx="57515">
                  <c:v>-0.10253900000000001</c:v>
                </c:pt>
                <c:pt idx="57516">
                  <c:v>-7.3242199999999993E-2</c:v>
                </c:pt>
                <c:pt idx="57517">
                  <c:v>-3.1738299999999997E-2</c:v>
                </c:pt>
                <c:pt idx="57518">
                  <c:v>0</c:v>
                </c:pt>
                <c:pt idx="57519">
                  <c:v>3.90625E-2</c:v>
                </c:pt>
                <c:pt idx="57520">
                  <c:v>6.1035199999999998E-2</c:v>
                </c:pt>
                <c:pt idx="57521">
                  <c:v>7.8125E-2</c:v>
                </c:pt>
                <c:pt idx="57522">
                  <c:v>0.124512</c:v>
                </c:pt>
                <c:pt idx="57523">
                  <c:v>0.17089799999999999</c:v>
                </c:pt>
                <c:pt idx="57524">
                  <c:v>0.18798799999999999</c:v>
                </c:pt>
                <c:pt idx="57525">
                  <c:v>0.246582</c:v>
                </c:pt>
                <c:pt idx="57526">
                  <c:v>0.25390600000000002</c:v>
                </c:pt>
                <c:pt idx="57527">
                  <c:v>0.28564499999999998</c:v>
                </c:pt>
                <c:pt idx="57528">
                  <c:v>0.319824</c:v>
                </c:pt>
                <c:pt idx="57529">
                  <c:v>0.34912100000000001</c:v>
                </c:pt>
                <c:pt idx="57530">
                  <c:v>0.37109399999999998</c:v>
                </c:pt>
                <c:pt idx="57531">
                  <c:v>0.40527299999999999</c:v>
                </c:pt>
                <c:pt idx="57532">
                  <c:v>0.42480499999999999</c:v>
                </c:pt>
                <c:pt idx="57533">
                  <c:v>0.47363300000000003</c:v>
                </c:pt>
                <c:pt idx="57534">
                  <c:v>0.49804700000000002</c:v>
                </c:pt>
                <c:pt idx="57535">
                  <c:v>0.53222700000000001</c:v>
                </c:pt>
                <c:pt idx="57536">
                  <c:v>0.56152299999999999</c:v>
                </c:pt>
                <c:pt idx="57537">
                  <c:v>0.57861300000000004</c:v>
                </c:pt>
                <c:pt idx="57538">
                  <c:v>0.61279300000000003</c:v>
                </c:pt>
                <c:pt idx="57539">
                  <c:v>0.63476600000000005</c:v>
                </c:pt>
                <c:pt idx="57540">
                  <c:v>0.67382799999999998</c:v>
                </c:pt>
                <c:pt idx="57541">
                  <c:v>0.68603499999999995</c:v>
                </c:pt>
                <c:pt idx="57542">
                  <c:v>0.71289100000000005</c:v>
                </c:pt>
                <c:pt idx="57543">
                  <c:v>0.72997999999999996</c:v>
                </c:pt>
                <c:pt idx="57544">
                  <c:v>0.75683599999999995</c:v>
                </c:pt>
                <c:pt idx="57545">
                  <c:v>0.78613299999999997</c:v>
                </c:pt>
                <c:pt idx="57546">
                  <c:v>0.79834000000000005</c:v>
                </c:pt>
                <c:pt idx="57547">
                  <c:v>0.81542999999999999</c:v>
                </c:pt>
                <c:pt idx="57548">
                  <c:v>0.84716800000000003</c:v>
                </c:pt>
                <c:pt idx="57549">
                  <c:v>0.85693399999999997</c:v>
                </c:pt>
                <c:pt idx="57550">
                  <c:v>0.87158199999999997</c:v>
                </c:pt>
                <c:pt idx="57551">
                  <c:v>0.87646500000000005</c:v>
                </c:pt>
                <c:pt idx="57552">
                  <c:v>0.92040999999999995</c:v>
                </c:pt>
                <c:pt idx="57553">
                  <c:v>0.95459000000000005</c:v>
                </c:pt>
                <c:pt idx="57554">
                  <c:v>0.94726600000000005</c:v>
                </c:pt>
                <c:pt idx="57555">
                  <c:v>0.95947300000000002</c:v>
                </c:pt>
                <c:pt idx="57556">
                  <c:v>0.98144500000000001</c:v>
                </c:pt>
                <c:pt idx="57557">
                  <c:v>0.98144500000000001</c:v>
                </c:pt>
                <c:pt idx="57558">
                  <c:v>0.99365199999999998</c:v>
                </c:pt>
                <c:pt idx="57559">
                  <c:v>1.02051</c:v>
                </c:pt>
                <c:pt idx="57560">
                  <c:v>1.02295</c:v>
                </c:pt>
                <c:pt idx="57561">
                  <c:v>1.01074</c:v>
                </c:pt>
                <c:pt idx="57562">
                  <c:v>1.0376000000000001</c:v>
                </c:pt>
                <c:pt idx="57563">
                  <c:v>1.02051</c:v>
                </c:pt>
                <c:pt idx="57564">
                  <c:v>1.02295</c:v>
                </c:pt>
                <c:pt idx="57565">
                  <c:v>1.0473600000000001</c:v>
                </c:pt>
                <c:pt idx="57566">
                  <c:v>1.0571299999999999</c:v>
                </c:pt>
                <c:pt idx="57567">
                  <c:v>1.0449200000000001</c:v>
                </c:pt>
                <c:pt idx="57568">
                  <c:v>1.0424800000000001</c:v>
                </c:pt>
                <c:pt idx="57569">
                  <c:v>1.0351600000000001</c:v>
                </c:pt>
                <c:pt idx="57570">
                  <c:v>1.02539</c:v>
                </c:pt>
                <c:pt idx="57571">
                  <c:v>1.0351600000000001</c:v>
                </c:pt>
                <c:pt idx="57572">
                  <c:v>1.0400400000000001</c:v>
                </c:pt>
                <c:pt idx="57573">
                  <c:v>1.01074</c:v>
                </c:pt>
                <c:pt idx="57574">
                  <c:v>1.03271</c:v>
                </c:pt>
                <c:pt idx="57575">
                  <c:v>1.00586</c:v>
                </c:pt>
                <c:pt idx="57576">
                  <c:v>1.0083</c:v>
                </c:pt>
                <c:pt idx="57577">
                  <c:v>1.00098</c:v>
                </c:pt>
                <c:pt idx="57578">
                  <c:v>0.98388699999999996</c:v>
                </c:pt>
                <c:pt idx="57579">
                  <c:v>0.96679700000000002</c:v>
                </c:pt>
                <c:pt idx="57580">
                  <c:v>0.98632799999999998</c:v>
                </c:pt>
                <c:pt idx="57581">
                  <c:v>0.94726600000000005</c:v>
                </c:pt>
                <c:pt idx="57582">
                  <c:v>0.92773399999999995</c:v>
                </c:pt>
                <c:pt idx="57583">
                  <c:v>0.930176</c:v>
                </c:pt>
                <c:pt idx="57584">
                  <c:v>0.91552699999999998</c:v>
                </c:pt>
                <c:pt idx="57585">
                  <c:v>0.88378900000000005</c:v>
                </c:pt>
                <c:pt idx="57586">
                  <c:v>0.87158199999999997</c:v>
                </c:pt>
                <c:pt idx="57587">
                  <c:v>0.84716800000000003</c:v>
                </c:pt>
                <c:pt idx="57588">
                  <c:v>0.82031200000000004</c:v>
                </c:pt>
                <c:pt idx="57589">
                  <c:v>0.81542999999999999</c:v>
                </c:pt>
                <c:pt idx="57590">
                  <c:v>0.81542999999999999</c:v>
                </c:pt>
                <c:pt idx="57591">
                  <c:v>0.76415999999999995</c:v>
                </c:pt>
                <c:pt idx="57592">
                  <c:v>0.77880899999999997</c:v>
                </c:pt>
                <c:pt idx="57593">
                  <c:v>0.70800799999999997</c:v>
                </c:pt>
                <c:pt idx="57594">
                  <c:v>0.695801</c:v>
                </c:pt>
                <c:pt idx="57595">
                  <c:v>0.68115199999999998</c:v>
                </c:pt>
                <c:pt idx="57596">
                  <c:v>0.64697300000000002</c:v>
                </c:pt>
                <c:pt idx="57597">
                  <c:v>0.63476600000000005</c:v>
                </c:pt>
                <c:pt idx="57598">
                  <c:v>0.60790999999999995</c:v>
                </c:pt>
                <c:pt idx="57599">
                  <c:v>0.56640599999999997</c:v>
                </c:pt>
                <c:pt idx="57600">
                  <c:v>0.52734400000000003</c:v>
                </c:pt>
                <c:pt idx="57601">
                  <c:v>0.52246099999999995</c:v>
                </c:pt>
                <c:pt idx="57602">
                  <c:v>0.47119100000000003</c:v>
                </c:pt>
                <c:pt idx="57603">
                  <c:v>0.46386699999999997</c:v>
                </c:pt>
                <c:pt idx="57604">
                  <c:v>0.42236299999999999</c:v>
                </c:pt>
                <c:pt idx="57605">
                  <c:v>0.383301</c:v>
                </c:pt>
                <c:pt idx="57606">
                  <c:v>0.36865199999999998</c:v>
                </c:pt>
                <c:pt idx="57607">
                  <c:v>0.34667999999999999</c:v>
                </c:pt>
                <c:pt idx="57608">
                  <c:v>0.29541000000000001</c:v>
                </c:pt>
                <c:pt idx="57609">
                  <c:v>0.29052699999999998</c:v>
                </c:pt>
                <c:pt idx="57610">
                  <c:v>0.25146499999999999</c:v>
                </c:pt>
                <c:pt idx="57611">
                  <c:v>0.20752000000000001</c:v>
                </c:pt>
                <c:pt idx="57612">
                  <c:v>0.168457</c:v>
                </c:pt>
                <c:pt idx="57613">
                  <c:v>0.144043</c:v>
                </c:pt>
                <c:pt idx="57614">
                  <c:v>0.119629</c:v>
                </c:pt>
                <c:pt idx="57615">
                  <c:v>8.7890599999999999E-2</c:v>
                </c:pt>
                <c:pt idx="57616">
                  <c:v>4.8828099999999999E-2</c:v>
                </c:pt>
                <c:pt idx="57617">
                  <c:v>2.4414100000000001E-2</c:v>
                </c:pt>
                <c:pt idx="57618">
                  <c:v>-1.4648400000000001E-2</c:v>
                </c:pt>
                <c:pt idx="57619">
                  <c:v>-5.1269500000000003E-2</c:v>
                </c:pt>
                <c:pt idx="57620">
                  <c:v>-7.5683600000000004E-2</c:v>
                </c:pt>
                <c:pt idx="57621">
                  <c:v>-0.10253900000000001</c:v>
                </c:pt>
                <c:pt idx="57622">
                  <c:v>-0.14160200000000001</c:v>
                </c:pt>
                <c:pt idx="57623">
                  <c:v>-0.17822299999999999</c:v>
                </c:pt>
                <c:pt idx="57624">
                  <c:v>-0.20752000000000001</c:v>
                </c:pt>
                <c:pt idx="57625">
                  <c:v>-0.227051</c:v>
                </c:pt>
                <c:pt idx="57626">
                  <c:v>-0.27587899999999999</c:v>
                </c:pt>
                <c:pt idx="57627">
                  <c:v>-0.29541000000000001</c:v>
                </c:pt>
                <c:pt idx="57628">
                  <c:v>-0.32714799999999999</c:v>
                </c:pt>
                <c:pt idx="57629">
                  <c:v>-0.37109399999999998</c:v>
                </c:pt>
                <c:pt idx="57630">
                  <c:v>-0.39306600000000003</c:v>
                </c:pt>
                <c:pt idx="57631">
                  <c:v>-0.41503899999999999</c:v>
                </c:pt>
                <c:pt idx="57632">
                  <c:v>-0.45166000000000001</c:v>
                </c:pt>
                <c:pt idx="57633">
                  <c:v>-0.47119100000000003</c:v>
                </c:pt>
                <c:pt idx="57634">
                  <c:v>-0.50537100000000001</c:v>
                </c:pt>
                <c:pt idx="57635">
                  <c:v>-0.52734400000000003</c:v>
                </c:pt>
                <c:pt idx="57636">
                  <c:v>-0.54443399999999997</c:v>
                </c:pt>
                <c:pt idx="57637">
                  <c:v>-0.58105499999999999</c:v>
                </c:pt>
                <c:pt idx="57638">
                  <c:v>-0.62011700000000003</c:v>
                </c:pt>
                <c:pt idx="57639">
                  <c:v>-0.632324</c:v>
                </c:pt>
                <c:pt idx="57640">
                  <c:v>-0.66162100000000001</c:v>
                </c:pt>
                <c:pt idx="57641">
                  <c:v>-0.67138699999999996</c:v>
                </c:pt>
                <c:pt idx="57642">
                  <c:v>-0.695801</c:v>
                </c:pt>
                <c:pt idx="57643">
                  <c:v>-0.72509800000000002</c:v>
                </c:pt>
                <c:pt idx="57644">
                  <c:v>-0.75683599999999995</c:v>
                </c:pt>
                <c:pt idx="57645">
                  <c:v>-0.76660200000000001</c:v>
                </c:pt>
                <c:pt idx="57646">
                  <c:v>-0.79589799999999999</c:v>
                </c:pt>
                <c:pt idx="57647">
                  <c:v>-0.80078099999999997</c:v>
                </c:pt>
                <c:pt idx="57648">
                  <c:v>-0.81787100000000001</c:v>
                </c:pt>
                <c:pt idx="57649">
                  <c:v>-0.83496099999999995</c:v>
                </c:pt>
                <c:pt idx="57650">
                  <c:v>-0.85449200000000003</c:v>
                </c:pt>
                <c:pt idx="57651">
                  <c:v>-0.87158199999999997</c:v>
                </c:pt>
                <c:pt idx="57652">
                  <c:v>-0.88622999999999996</c:v>
                </c:pt>
                <c:pt idx="57653">
                  <c:v>-0.91064500000000004</c:v>
                </c:pt>
                <c:pt idx="57654">
                  <c:v>-0.90576199999999996</c:v>
                </c:pt>
                <c:pt idx="57655">
                  <c:v>-0.91796900000000003</c:v>
                </c:pt>
                <c:pt idx="57656">
                  <c:v>-0.94238299999999997</c:v>
                </c:pt>
                <c:pt idx="57657">
                  <c:v>-0.93261700000000003</c:v>
                </c:pt>
                <c:pt idx="57658">
                  <c:v>-0.944824</c:v>
                </c:pt>
                <c:pt idx="57659">
                  <c:v>-0.96435499999999996</c:v>
                </c:pt>
                <c:pt idx="57660">
                  <c:v>-0.95703099999999997</c:v>
                </c:pt>
                <c:pt idx="57661">
                  <c:v>-0.95214799999999999</c:v>
                </c:pt>
                <c:pt idx="57662">
                  <c:v>-0.98144500000000001</c:v>
                </c:pt>
                <c:pt idx="57663">
                  <c:v>-0.96923800000000004</c:v>
                </c:pt>
                <c:pt idx="57664">
                  <c:v>-0.96679700000000002</c:v>
                </c:pt>
                <c:pt idx="57665">
                  <c:v>-0.95947300000000002</c:v>
                </c:pt>
                <c:pt idx="57666">
                  <c:v>-0.96191400000000005</c:v>
                </c:pt>
                <c:pt idx="57667">
                  <c:v>-0.96435499999999996</c:v>
                </c:pt>
                <c:pt idx="57668">
                  <c:v>-0.95947300000000002</c:v>
                </c:pt>
                <c:pt idx="57669">
                  <c:v>-0.94726600000000005</c:v>
                </c:pt>
                <c:pt idx="57670">
                  <c:v>-0.95214799999999999</c:v>
                </c:pt>
                <c:pt idx="57671">
                  <c:v>-0.944824</c:v>
                </c:pt>
                <c:pt idx="57672">
                  <c:v>-0.89599600000000001</c:v>
                </c:pt>
                <c:pt idx="57673">
                  <c:v>-0.92529300000000003</c:v>
                </c:pt>
                <c:pt idx="57674">
                  <c:v>-0.91796900000000003</c:v>
                </c:pt>
                <c:pt idx="57675">
                  <c:v>-0.89111300000000004</c:v>
                </c:pt>
                <c:pt idx="57676">
                  <c:v>-0.90576199999999996</c:v>
                </c:pt>
                <c:pt idx="57677">
                  <c:v>-0.85693399999999997</c:v>
                </c:pt>
                <c:pt idx="57678">
                  <c:v>-0.86425799999999997</c:v>
                </c:pt>
                <c:pt idx="57679">
                  <c:v>-0.84716800000000003</c:v>
                </c:pt>
                <c:pt idx="57680">
                  <c:v>-0.81787100000000001</c:v>
                </c:pt>
                <c:pt idx="57681">
                  <c:v>-0.80810499999999996</c:v>
                </c:pt>
                <c:pt idx="57682">
                  <c:v>-0.77880899999999997</c:v>
                </c:pt>
                <c:pt idx="57683">
                  <c:v>-0.76415999999999995</c:v>
                </c:pt>
                <c:pt idx="57684">
                  <c:v>-0.75195299999999998</c:v>
                </c:pt>
                <c:pt idx="57685">
                  <c:v>-0.70800799999999997</c:v>
                </c:pt>
                <c:pt idx="57686">
                  <c:v>-0.69335899999999995</c:v>
                </c:pt>
                <c:pt idx="57687">
                  <c:v>-0.67138699999999996</c:v>
                </c:pt>
                <c:pt idx="57688">
                  <c:v>-0.65917999999999999</c:v>
                </c:pt>
                <c:pt idx="57689">
                  <c:v>-0.632324</c:v>
                </c:pt>
                <c:pt idx="57690">
                  <c:v>-0.59570299999999998</c:v>
                </c:pt>
                <c:pt idx="57691">
                  <c:v>-0.56884800000000002</c:v>
                </c:pt>
                <c:pt idx="57692">
                  <c:v>-0.55175799999999997</c:v>
                </c:pt>
                <c:pt idx="57693">
                  <c:v>-0.51757799999999998</c:v>
                </c:pt>
                <c:pt idx="57694">
                  <c:v>-0.49072300000000002</c:v>
                </c:pt>
                <c:pt idx="57695">
                  <c:v>-0.46875</c:v>
                </c:pt>
                <c:pt idx="57696">
                  <c:v>-0.42968800000000001</c:v>
                </c:pt>
                <c:pt idx="57697">
                  <c:v>-0.40283200000000002</c:v>
                </c:pt>
                <c:pt idx="57698">
                  <c:v>-0.37597700000000001</c:v>
                </c:pt>
                <c:pt idx="57699">
                  <c:v>-0.35156199999999999</c:v>
                </c:pt>
                <c:pt idx="57700">
                  <c:v>-0.28564499999999998</c:v>
                </c:pt>
                <c:pt idx="57701">
                  <c:v>-0.27832000000000001</c:v>
                </c:pt>
                <c:pt idx="57702">
                  <c:v>-0.25390600000000002</c:v>
                </c:pt>
                <c:pt idx="57703">
                  <c:v>-0.21484400000000001</c:v>
                </c:pt>
                <c:pt idx="57704">
                  <c:v>-0.19042999999999999</c:v>
                </c:pt>
                <c:pt idx="57705">
                  <c:v>-0.15625</c:v>
                </c:pt>
                <c:pt idx="57706">
                  <c:v>-0.12939500000000001</c:v>
                </c:pt>
                <c:pt idx="57707">
                  <c:v>-9.0331999999999996E-2</c:v>
                </c:pt>
                <c:pt idx="57708">
                  <c:v>-5.6152300000000002E-2</c:v>
                </c:pt>
                <c:pt idx="57709">
                  <c:v>-2.9296900000000001E-2</c:v>
                </c:pt>
                <c:pt idx="57710">
                  <c:v>1.2207000000000001E-2</c:v>
                </c:pt>
                <c:pt idx="57711">
                  <c:v>4.6386700000000003E-2</c:v>
                </c:pt>
                <c:pt idx="57712">
                  <c:v>6.5918000000000004E-2</c:v>
                </c:pt>
                <c:pt idx="57713">
                  <c:v>0.144043</c:v>
                </c:pt>
                <c:pt idx="57714">
                  <c:v>0.144043</c:v>
                </c:pt>
                <c:pt idx="57715">
                  <c:v>0.17822299999999999</c:v>
                </c:pt>
                <c:pt idx="57716">
                  <c:v>0.19775400000000001</c:v>
                </c:pt>
                <c:pt idx="57717">
                  <c:v>0.24902299999999999</c:v>
                </c:pt>
                <c:pt idx="57718">
                  <c:v>0.26123000000000002</c:v>
                </c:pt>
                <c:pt idx="57719">
                  <c:v>0.29785200000000001</c:v>
                </c:pt>
                <c:pt idx="57720">
                  <c:v>0.34423799999999999</c:v>
                </c:pt>
                <c:pt idx="57721">
                  <c:v>0.36865199999999998</c:v>
                </c:pt>
                <c:pt idx="57722">
                  <c:v>0.39306600000000003</c:v>
                </c:pt>
                <c:pt idx="57723">
                  <c:v>0.42968800000000001</c:v>
                </c:pt>
                <c:pt idx="57724">
                  <c:v>0.458984</c:v>
                </c:pt>
                <c:pt idx="57725">
                  <c:v>0.49072300000000002</c:v>
                </c:pt>
                <c:pt idx="57726">
                  <c:v>0.51513699999999996</c:v>
                </c:pt>
                <c:pt idx="57727">
                  <c:v>0.54931600000000003</c:v>
                </c:pt>
                <c:pt idx="57728">
                  <c:v>0.58837899999999999</c:v>
                </c:pt>
                <c:pt idx="57729">
                  <c:v>0.60790999999999995</c:v>
                </c:pt>
                <c:pt idx="57730">
                  <c:v>0.64453099999999997</c:v>
                </c:pt>
                <c:pt idx="57731">
                  <c:v>0.66650399999999999</c:v>
                </c:pt>
                <c:pt idx="57732">
                  <c:v>0.695801</c:v>
                </c:pt>
                <c:pt idx="57733">
                  <c:v>0.71533199999999997</c:v>
                </c:pt>
                <c:pt idx="57734">
                  <c:v>0.73730499999999999</c:v>
                </c:pt>
                <c:pt idx="57735">
                  <c:v>0.76171900000000003</c:v>
                </c:pt>
                <c:pt idx="57736">
                  <c:v>0.77636700000000003</c:v>
                </c:pt>
                <c:pt idx="57737">
                  <c:v>0.80566400000000005</c:v>
                </c:pt>
                <c:pt idx="57738">
                  <c:v>0.81298800000000004</c:v>
                </c:pt>
                <c:pt idx="57739">
                  <c:v>0.83496099999999995</c:v>
                </c:pt>
                <c:pt idx="57740">
                  <c:v>0.866699</c:v>
                </c:pt>
                <c:pt idx="57741">
                  <c:v>0.86181600000000003</c:v>
                </c:pt>
                <c:pt idx="57742">
                  <c:v>0.89355499999999999</c:v>
                </c:pt>
                <c:pt idx="57743">
                  <c:v>0.90332000000000001</c:v>
                </c:pt>
                <c:pt idx="57744">
                  <c:v>0.92529300000000003</c:v>
                </c:pt>
                <c:pt idx="57745">
                  <c:v>0.94238299999999997</c:v>
                </c:pt>
                <c:pt idx="57746">
                  <c:v>0.96679700000000002</c:v>
                </c:pt>
                <c:pt idx="57747">
                  <c:v>0.96923800000000004</c:v>
                </c:pt>
                <c:pt idx="57748">
                  <c:v>0.97656200000000004</c:v>
                </c:pt>
                <c:pt idx="57749">
                  <c:v>0.98632799999999998</c:v>
                </c:pt>
                <c:pt idx="57750">
                  <c:v>0.97900399999999999</c:v>
                </c:pt>
                <c:pt idx="57751">
                  <c:v>1.01807</c:v>
                </c:pt>
                <c:pt idx="57752">
                  <c:v>1.01562</c:v>
                </c:pt>
                <c:pt idx="57753">
                  <c:v>1.02051</c:v>
                </c:pt>
                <c:pt idx="57754">
                  <c:v>1.03271</c:v>
                </c:pt>
                <c:pt idx="57755">
                  <c:v>1.02051</c:v>
                </c:pt>
                <c:pt idx="57756">
                  <c:v>1.0546899999999999</c:v>
                </c:pt>
                <c:pt idx="57757">
                  <c:v>1.0400400000000001</c:v>
                </c:pt>
                <c:pt idx="57758">
                  <c:v>1.02539</c:v>
                </c:pt>
                <c:pt idx="57759">
                  <c:v>1.0400400000000001</c:v>
                </c:pt>
                <c:pt idx="57760">
                  <c:v>1.0400400000000001</c:v>
                </c:pt>
                <c:pt idx="57761">
                  <c:v>1.03027</c:v>
                </c:pt>
                <c:pt idx="57762">
                  <c:v>1.0351600000000001</c:v>
                </c:pt>
                <c:pt idx="57763">
                  <c:v>1.0473600000000001</c:v>
                </c:pt>
                <c:pt idx="57764">
                  <c:v>1.02539</c:v>
                </c:pt>
                <c:pt idx="57765">
                  <c:v>1.01562</c:v>
                </c:pt>
                <c:pt idx="57766">
                  <c:v>1.0083</c:v>
                </c:pt>
                <c:pt idx="57767">
                  <c:v>1.00098</c:v>
                </c:pt>
                <c:pt idx="57768">
                  <c:v>0.99853499999999995</c:v>
                </c:pt>
                <c:pt idx="57769">
                  <c:v>0.96923800000000004</c:v>
                </c:pt>
                <c:pt idx="57770">
                  <c:v>0.95703099999999997</c:v>
                </c:pt>
                <c:pt idx="57771">
                  <c:v>0.93994100000000003</c:v>
                </c:pt>
                <c:pt idx="57772">
                  <c:v>0.95214799999999999</c:v>
                </c:pt>
                <c:pt idx="57773">
                  <c:v>0.92529300000000003</c:v>
                </c:pt>
                <c:pt idx="57774">
                  <c:v>0.91064500000000004</c:v>
                </c:pt>
                <c:pt idx="57775">
                  <c:v>0.90576199999999996</c:v>
                </c:pt>
                <c:pt idx="57776">
                  <c:v>0.88867200000000002</c:v>
                </c:pt>
                <c:pt idx="57777">
                  <c:v>0.84960899999999995</c:v>
                </c:pt>
                <c:pt idx="57778">
                  <c:v>0.84228499999999995</c:v>
                </c:pt>
                <c:pt idx="57779">
                  <c:v>0.80810499999999996</c:v>
                </c:pt>
                <c:pt idx="57780">
                  <c:v>0.81542999999999999</c:v>
                </c:pt>
                <c:pt idx="57781">
                  <c:v>0.79101600000000005</c:v>
                </c:pt>
                <c:pt idx="57782">
                  <c:v>0.76904300000000003</c:v>
                </c:pt>
                <c:pt idx="57783">
                  <c:v>0.73974600000000001</c:v>
                </c:pt>
                <c:pt idx="57784">
                  <c:v>0.69091800000000003</c:v>
                </c:pt>
                <c:pt idx="57785">
                  <c:v>0.68847700000000001</c:v>
                </c:pt>
                <c:pt idx="57786">
                  <c:v>0.67627000000000004</c:v>
                </c:pt>
                <c:pt idx="57787">
                  <c:v>0.62988299999999997</c:v>
                </c:pt>
                <c:pt idx="57788">
                  <c:v>0.61035200000000001</c:v>
                </c:pt>
                <c:pt idx="57789">
                  <c:v>0.59082000000000001</c:v>
                </c:pt>
                <c:pt idx="57790">
                  <c:v>0.54443399999999997</c:v>
                </c:pt>
                <c:pt idx="57791">
                  <c:v>0.54443399999999997</c:v>
                </c:pt>
                <c:pt idx="57792">
                  <c:v>0.49560500000000002</c:v>
                </c:pt>
                <c:pt idx="57793">
                  <c:v>0.48583999999999999</c:v>
                </c:pt>
                <c:pt idx="57794">
                  <c:v>0.43212899999999999</c:v>
                </c:pt>
                <c:pt idx="57795">
                  <c:v>0.41748000000000002</c:v>
                </c:pt>
                <c:pt idx="57796">
                  <c:v>0.38574199999999997</c:v>
                </c:pt>
                <c:pt idx="57797">
                  <c:v>0.33935500000000002</c:v>
                </c:pt>
                <c:pt idx="57798">
                  <c:v>0.32714799999999999</c:v>
                </c:pt>
                <c:pt idx="57799">
                  <c:v>0.29296899999999998</c:v>
                </c:pt>
                <c:pt idx="57800">
                  <c:v>0.25634800000000002</c:v>
                </c:pt>
                <c:pt idx="57801">
                  <c:v>0.21240200000000001</c:v>
                </c:pt>
                <c:pt idx="57802">
                  <c:v>0.18798799999999999</c:v>
                </c:pt>
                <c:pt idx="57803">
                  <c:v>0.148926</c:v>
                </c:pt>
                <c:pt idx="57804">
                  <c:v>0.117188</c:v>
                </c:pt>
                <c:pt idx="57805">
                  <c:v>9.7656199999999999E-2</c:v>
                </c:pt>
                <c:pt idx="57806">
                  <c:v>8.0566399999999996E-2</c:v>
                </c:pt>
                <c:pt idx="57807">
                  <c:v>2.6855500000000001E-2</c:v>
                </c:pt>
                <c:pt idx="57808">
                  <c:v>-9.7656199999999992E-3</c:v>
                </c:pt>
                <c:pt idx="57809">
                  <c:v>-3.41797E-2</c:v>
                </c:pt>
                <c:pt idx="57810">
                  <c:v>-6.8359400000000001E-2</c:v>
                </c:pt>
                <c:pt idx="57811">
                  <c:v>-9.0331999999999996E-2</c:v>
                </c:pt>
                <c:pt idx="57812">
                  <c:v>-0.12695300000000001</c:v>
                </c:pt>
                <c:pt idx="57813">
                  <c:v>-0.161133</c:v>
                </c:pt>
                <c:pt idx="57814">
                  <c:v>-0.19775400000000001</c:v>
                </c:pt>
                <c:pt idx="57815">
                  <c:v>-0.21972700000000001</c:v>
                </c:pt>
                <c:pt idx="57816">
                  <c:v>-0.26123000000000002</c:v>
                </c:pt>
                <c:pt idx="57817">
                  <c:v>-0.305176</c:v>
                </c:pt>
                <c:pt idx="57818">
                  <c:v>-0.32470700000000002</c:v>
                </c:pt>
                <c:pt idx="57819">
                  <c:v>-0.35888700000000001</c:v>
                </c:pt>
                <c:pt idx="57820">
                  <c:v>-0.36865199999999998</c:v>
                </c:pt>
                <c:pt idx="57821">
                  <c:v>-0.42968800000000001</c:v>
                </c:pt>
                <c:pt idx="57822">
                  <c:v>-0.43212899999999999</c:v>
                </c:pt>
                <c:pt idx="57823">
                  <c:v>-0.476074</c:v>
                </c:pt>
                <c:pt idx="57824">
                  <c:v>-0.50292999999999999</c:v>
                </c:pt>
                <c:pt idx="57825">
                  <c:v>-0.52002000000000004</c:v>
                </c:pt>
                <c:pt idx="57826">
                  <c:v>-0.54443399999999997</c:v>
                </c:pt>
                <c:pt idx="57827">
                  <c:v>-0.57128900000000005</c:v>
                </c:pt>
                <c:pt idx="57828">
                  <c:v>-0.59814500000000004</c:v>
                </c:pt>
                <c:pt idx="57829">
                  <c:v>-0.63964799999999999</c:v>
                </c:pt>
                <c:pt idx="57830">
                  <c:v>-0.64941400000000005</c:v>
                </c:pt>
                <c:pt idx="57831">
                  <c:v>-0.68603499999999995</c:v>
                </c:pt>
                <c:pt idx="57832">
                  <c:v>-0.72265599999999997</c:v>
                </c:pt>
                <c:pt idx="57833">
                  <c:v>-0.71533199999999997</c:v>
                </c:pt>
                <c:pt idx="57834">
                  <c:v>-0.75439500000000004</c:v>
                </c:pt>
                <c:pt idx="57835">
                  <c:v>-0.76904300000000003</c:v>
                </c:pt>
                <c:pt idx="57836">
                  <c:v>-0.788574</c:v>
                </c:pt>
                <c:pt idx="57837">
                  <c:v>-0.79834000000000005</c:v>
                </c:pt>
                <c:pt idx="57838">
                  <c:v>-0.81298800000000004</c:v>
                </c:pt>
                <c:pt idx="57839">
                  <c:v>-0.852051</c:v>
                </c:pt>
                <c:pt idx="57840">
                  <c:v>-0.85693399999999997</c:v>
                </c:pt>
                <c:pt idx="57841">
                  <c:v>-0.87646500000000005</c:v>
                </c:pt>
                <c:pt idx="57842">
                  <c:v>-0.88378900000000005</c:v>
                </c:pt>
                <c:pt idx="57843">
                  <c:v>-0.90087899999999999</c:v>
                </c:pt>
                <c:pt idx="57844">
                  <c:v>-0.91552699999999998</c:v>
                </c:pt>
                <c:pt idx="57845">
                  <c:v>-0.92773399999999995</c:v>
                </c:pt>
                <c:pt idx="57846">
                  <c:v>-0.930176</c:v>
                </c:pt>
                <c:pt idx="57847">
                  <c:v>-0.944824</c:v>
                </c:pt>
                <c:pt idx="57848">
                  <c:v>-0.95459000000000005</c:v>
                </c:pt>
                <c:pt idx="57849">
                  <c:v>-0.96923800000000004</c:v>
                </c:pt>
                <c:pt idx="57850">
                  <c:v>-0.95459000000000005</c:v>
                </c:pt>
                <c:pt idx="57851">
                  <c:v>-0.97656200000000004</c:v>
                </c:pt>
                <c:pt idx="57852">
                  <c:v>-0.96435499999999996</c:v>
                </c:pt>
                <c:pt idx="57853">
                  <c:v>-0.96435499999999996</c:v>
                </c:pt>
                <c:pt idx="57854">
                  <c:v>-0.96679700000000002</c:v>
                </c:pt>
                <c:pt idx="57855">
                  <c:v>-0.97656200000000004</c:v>
                </c:pt>
                <c:pt idx="57856">
                  <c:v>-0.96679700000000002</c:v>
                </c:pt>
                <c:pt idx="57857">
                  <c:v>-0.96923800000000004</c:v>
                </c:pt>
                <c:pt idx="57858">
                  <c:v>-0.95459000000000005</c:v>
                </c:pt>
                <c:pt idx="57859">
                  <c:v>-0.95214799999999999</c:v>
                </c:pt>
                <c:pt idx="57860">
                  <c:v>-0.95459000000000005</c:v>
                </c:pt>
                <c:pt idx="57861">
                  <c:v>-0.94970699999999997</c:v>
                </c:pt>
                <c:pt idx="57862">
                  <c:v>-0.92040999999999995</c:v>
                </c:pt>
                <c:pt idx="57863">
                  <c:v>-0.92285200000000001</c:v>
                </c:pt>
                <c:pt idx="57864">
                  <c:v>-0.91064500000000004</c:v>
                </c:pt>
                <c:pt idx="57865">
                  <c:v>-0.88867200000000002</c:v>
                </c:pt>
                <c:pt idx="57866">
                  <c:v>-0.89355499999999999</c:v>
                </c:pt>
                <c:pt idx="57867">
                  <c:v>-0.859375</c:v>
                </c:pt>
                <c:pt idx="57868">
                  <c:v>-0.86181600000000003</c:v>
                </c:pt>
                <c:pt idx="57869">
                  <c:v>-0.852051</c:v>
                </c:pt>
                <c:pt idx="57870">
                  <c:v>-0.82275399999999999</c:v>
                </c:pt>
                <c:pt idx="57871">
                  <c:v>-0.81787100000000001</c:v>
                </c:pt>
                <c:pt idx="57872">
                  <c:v>-0.79589799999999999</c:v>
                </c:pt>
                <c:pt idx="57873">
                  <c:v>-0.75927699999999998</c:v>
                </c:pt>
                <c:pt idx="57874">
                  <c:v>-0.74707000000000001</c:v>
                </c:pt>
                <c:pt idx="57875">
                  <c:v>-0.71777299999999999</c:v>
                </c:pt>
                <c:pt idx="57876">
                  <c:v>-0.69824200000000003</c:v>
                </c:pt>
                <c:pt idx="57877">
                  <c:v>-0.69091800000000003</c:v>
                </c:pt>
                <c:pt idx="57878">
                  <c:v>-0.65917999999999999</c:v>
                </c:pt>
                <c:pt idx="57879">
                  <c:v>-0.66650399999999999</c:v>
                </c:pt>
                <c:pt idx="57880">
                  <c:v>-0.61279300000000003</c:v>
                </c:pt>
                <c:pt idx="57881">
                  <c:v>-0.58105499999999999</c:v>
                </c:pt>
                <c:pt idx="57882">
                  <c:v>-0.554199</c:v>
                </c:pt>
                <c:pt idx="57883">
                  <c:v>-0.53222700000000001</c:v>
                </c:pt>
                <c:pt idx="57884">
                  <c:v>-0.49072300000000002</c:v>
                </c:pt>
                <c:pt idx="57885">
                  <c:v>-0.476074</c:v>
                </c:pt>
                <c:pt idx="57886">
                  <c:v>-0.42968800000000001</c:v>
                </c:pt>
                <c:pt idx="57887">
                  <c:v>-0.41503899999999999</c:v>
                </c:pt>
                <c:pt idx="57888">
                  <c:v>-0.380859</c:v>
                </c:pt>
                <c:pt idx="57889">
                  <c:v>-0.35400399999999999</c:v>
                </c:pt>
                <c:pt idx="57890">
                  <c:v>-0.322266</c:v>
                </c:pt>
                <c:pt idx="57891">
                  <c:v>-0.28808600000000001</c:v>
                </c:pt>
                <c:pt idx="57892">
                  <c:v>-0.26123000000000002</c:v>
                </c:pt>
                <c:pt idx="57893">
                  <c:v>-0.224609</c:v>
                </c:pt>
                <c:pt idx="57894">
                  <c:v>-0.18310499999999999</c:v>
                </c:pt>
                <c:pt idx="57895">
                  <c:v>-0.158691</c:v>
                </c:pt>
                <c:pt idx="57896">
                  <c:v>-0.12207</c:v>
                </c:pt>
                <c:pt idx="57897">
                  <c:v>-9.7656199999999999E-2</c:v>
                </c:pt>
                <c:pt idx="57898">
                  <c:v>-5.3710899999999999E-2</c:v>
                </c:pt>
                <c:pt idx="57899">
                  <c:v>-3.1738299999999997E-2</c:v>
                </c:pt>
                <c:pt idx="57900">
                  <c:v>4.8828099999999996E-3</c:v>
                </c:pt>
                <c:pt idx="57901">
                  <c:v>3.1738299999999997E-2</c:v>
                </c:pt>
                <c:pt idx="57902">
                  <c:v>7.3242199999999993E-2</c:v>
                </c:pt>
                <c:pt idx="57903">
                  <c:v>0.146484</c:v>
                </c:pt>
                <c:pt idx="57904">
                  <c:v>0.14160200000000001</c:v>
                </c:pt>
                <c:pt idx="57905">
                  <c:v>0.17578099999999999</c:v>
                </c:pt>
                <c:pt idx="57906">
                  <c:v>0.19287099999999999</c:v>
                </c:pt>
                <c:pt idx="57907">
                  <c:v>0.239258</c:v>
                </c:pt>
                <c:pt idx="57908">
                  <c:v>0.26123000000000002</c:v>
                </c:pt>
                <c:pt idx="57909">
                  <c:v>0.29785200000000001</c:v>
                </c:pt>
                <c:pt idx="57910">
                  <c:v>0.33203100000000002</c:v>
                </c:pt>
                <c:pt idx="57911">
                  <c:v>0.35156199999999999</c:v>
                </c:pt>
                <c:pt idx="57912">
                  <c:v>0.38818399999999997</c:v>
                </c:pt>
                <c:pt idx="57913">
                  <c:v>0.42968800000000001</c:v>
                </c:pt>
                <c:pt idx="57914">
                  <c:v>0.46386699999999997</c:v>
                </c:pt>
                <c:pt idx="57915">
                  <c:v>0.50048800000000004</c:v>
                </c:pt>
                <c:pt idx="57916">
                  <c:v>0.51513699999999996</c:v>
                </c:pt>
                <c:pt idx="57917">
                  <c:v>0.54931600000000003</c:v>
                </c:pt>
                <c:pt idx="57918">
                  <c:v>0.57861300000000004</c:v>
                </c:pt>
                <c:pt idx="57919">
                  <c:v>0.59570299999999998</c:v>
                </c:pt>
                <c:pt idx="57920">
                  <c:v>0.62988299999999997</c:v>
                </c:pt>
                <c:pt idx="57921">
                  <c:v>0.65917999999999999</c:v>
                </c:pt>
                <c:pt idx="57922">
                  <c:v>0.68115199999999998</c:v>
                </c:pt>
                <c:pt idx="57923">
                  <c:v>0.70800799999999997</c:v>
                </c:pt>
                <c:pt idx="57924">
                  <c:v>0.72509800000000002</c:v>
                </c:pt>
                <c:pt idx="57925">
                  <c:v>0.75195299999999998</c:v>
                </c:pt>
                <c:pt idx="57926">
                  <c:v>0.77636700000000003</c:v>
                </c:pt>
                <c:pt idx="57927">
                  <c:v>0.788574</c:v>
                </c:pt>
                <c:pt idx="57928">
                  <c:v>0.80078099999999997</c:v>
                </c:pt>
                <c:pt idx="57929">
                  <c:v>0.82519500000000001</c:v>
                </c:pt>
                <c:pt idx="57930">
                  <c:v>0.85693399999999997</c:v>
                </c:pt>
                <c:pt idx="57931">
                  <c:v>0.88134800000000002</c:v>
                </c:pt>
                <c:pt idx="57932">
                  <c:v>0.89599600000000001</c:v>
                </c:pt>
                <c:pt idx="57933">
                  <c:v>0.92773399999999995</c:v>
                </c:pt>
                <c:pt idx="57934">
                  <c:v>0.91552699999999998</c:v>
                </c:pt>
                <c:pt idx="57935">
                  <c:v>0.930176</c:v>
                </c:pt>
                <c:pt idx="57936">
                  <c:v>0.94726600000000005</c:v>
                </c:pt>
                <c:pt idx="57937">
                  <c:v>0.97656200000000004</c:v>
                </c:pt>
                <c:pt idx="57938">
                  <c:v>0.96191400000000005</c:v>
                </c:pt>
                <c:pt idx="57939">
                  <c:v>0.98877000000000004</c:v>
                </c:pt>
                <c:pt idx="57940">
                  <c:v>1.00586</c:v>
                </c:pt>
                <c:pt idx="57941">
                  <c:v>1.01562</c:v>
                </c:pt>
                <c:pt idx="57942">
                  <c:v>1.03271</c:v>
                </c:pt>
                <c:pt idx="57943">
                  <c:v>1.01562</c:v>
                </c:pt>
                <c:pt idx="57944">
                  <c:v>1.02539</c:v>
                </c:pt>
                <c:pt idx="57945">
                  <c:v>1.03271</c:v>
                </c:pt>
                <c:pt idx="57946">
                  <c:v>1.0400400000000001</c:v>
                </c:pt>
                <c:pt idx="57947">
                  <c:v>1.0376000000000001</c:v>
                </c:pt>
                <c:pt idx="57948">
                  <c:v>1.0351600000000001</c:v>
                </c:pt>
                <c:pt idx="57949">
                  <c:v>1.0473600000000001</c:v>
                </c:pt>
                <c:pt idx="57950">
                  <c:v>1.0424800000000001</c:v>
                </c:pt>
                <c:pt idx="57951">
                  <c:v>1.0400400000000001</c:v>
                </c:pt>
                <c:pt idx="57952">
                  <c:v>1.03271</c:v>
                </c:pt>
                <c:pt idx="57953">
                  <c:v>1.03271</c:v>
                </c:pt>
                <c:pt idx="57954">
                  <c:v>1.02539</c:v>
                </c:pt>
                <c:pt idx="57955">
                  <c:v>1.03271</c:v>
                </c:pt>
                <c:pt idx="57956">
                  <c:v>1.01318</c:v>
                </c:pt>
                <c:pt idx="57957">
                  <c:v>1.01318</c:v>
                </c:pt>
                <c:pt idx="57958">
                  <c:v>1.0083</c:v>
                </c:pt>
                <c:pt idx="57959">
                  <c:v>0.96191400000000005</c:v>
                </c:pt>
                <c:pt idx="57960">
                  <c:v>0.97412100000000001</c:v>
                </c:pt>
                <c:pt idx="57961">
                  <c:v>0.95214799999999999</c:v>
                </c:pt>
                <c:pt idx="57962">
                  <c:v>0.9375</c:v>
                </c:pt>
                <c:pt idx="57963">
                  <c:v>0.94238299999999997</c:v>
                </c:pt>
                <c:pt idx="57964">
                  <c:v>0.92773399999999995</c:v>
                </c:pt>
                <c:pt idx="57965">
                  <c:v>0.90332000000000001</c:v>
                </c:pt>
                <c:pt idx="57966">
                  <c:v>0.90820299999999998</c:v>
                </c:pt>
                <c:pt idx="57967">
                  <c:v>0.87158199999999997</c:v>
                </c:pt>
                <c:pt idx="57968">
                  <c:v>0.859375</c:v>
                </c:pt>
                <c:pt idx="57969">
                  <c:v>0.84228499999999995</c:v>
                </c:pt>
                <c:pt idx="57970">
                  <c:v>0.83496099999999995</c:v>
                </c:pt>
                <c:pt idx="57971">
                  <c:v>0.80810499999999996</c:v>
                </c:pt>
                <c:pt idx="57972">
                  <c:v>0.78613299999999997</c:v>
                </c:pt>
                <c:pt idx="57973">
                  <c:v>0.75195299999999998</c:v>
                </c:pt>
                <c:pt idx="57974">
                  <c:v>0.73242200000000002</c:v>
                </c:pt>
                <c:pt idx="57975">
                  <c:v>0.70556600000000003</c:v>
                </c:pt>
                <c:pt idx="57976">
                  <c:v>0.69091800000000003</c:v>
                </c:pt>
                <c:pt idx="57977">
                  <c:v>0.65673800000000004</c:v>
                </c:pt>
                <c:pt idx="57978">
                  <c:v>0.63964799999999999</c:v>
                </c:pt>
                <c:pt idx="57979">
                  <c:v>0.61523399999999995</c:v>
                </c:pt>
                <c:pt idx="57980">
                  <c:v>0.57617200000000002</c:v>
                </c:pt>
                <c:pt idx="57981">
                  <c:v>0.546875</c:v>
                </c:pt>
                <c:pt idx="57982">
                  <c:v>0.53466800000000003</c:v>
                </c:pt>
                <c:pt idx="57983">
                  <c:v>0.49560500000000002</c:v>
                </c:pt>
                <c:pt idx="57984">
                  <c:v>0.46630899999999997</c:v>
                </c:pt>
                <c:pt idx="57985">
                  <c:v>0.43701200000000001</c:v>
                </c:pt>
                <c:pt idx="57986">
                  <c:v>0.400391</c:v>
                </c:pt>
                <c:pt idx="57987">
                  <c:v>0.37109399999999998</c:v>
                </c:pt>
                <c:pt idx="57988">
                  <c:v>0.35156199999999999</c:v>
                </c:pt>
                <c:pt idx="57989">
                  <c:v>0.32470700000000002</c:v>
                </c:pt>
                <c:pt idx="57990">
                  <c:v>0.29785200000000001</c:v>
                </c:pt>
                <c:pt idx="57991">
                  <c:v>0.25390600000000002</c:v>
                </c:pt>
                <c:pt idx="57992">
                  <c:v>0.231934</c:v>
                </c:pt>
                <c:pt idx="57993">
                  <c:v>0.20507800000000001</c:v>
                </c:pt>
                <c:pt idx="57994">
                  <c:v>0.168457</c:v>
                </c:pt>
                <c:pt idx="57995">
                  <c:v>0.13427700000000001</c:v>
                </c:pt>
                <c:pt idx="57996">
                  <c:v>0.112305</c:v>
                </c:pt>
                <c:pt idx="57997">
                  <c:v>6.8359400000000001E-2</c:v>
                </c:pt>
                <c:pt idx="57998">
                  <c:v>5.6152300000000002E-2</c:v>
                </c:pt>
                <c:pt idx="57999">
                  <c:v>1.4648400000000001E-2</c:v>
                </c:pt>
                <c:pt idx="58000">
                  <c:v>-6.1035199999999998E-2</c:v>
                </c:pt>
                <c:pt idx="58001">
                  <c:v>-6.1035199999999998E-2</c:v>
                </c:pt>
                <c:pt idx="58002">
                  <c:v>-5.8593800000000001E-2</c:v>
                </c:pt>
                <c:pt idx="58003">
                  <c:v>-0.114746</c:v>
                </c:pt>
                <c:pt idx="58004">
                  <c:v>-0.13427700000000001</c:v>
                </c:pt>
                <c:pt idx="58005">
                  <c:v>-0.18066399999999999</c:v>
                </c:pt>
                <c:pt idx="58006">
                  <c:v>-0.222168</c:v>
                </c:pt>
                <c:pt idx="58007">
                  <c:v>-0.25634800000000002</c:v>
                </c:pt>
                <c:pt idx="58008">
                  <c:v>-0.27587899999999999</c:v>
                </c:pt>
                <c:pt idx="58009">
                  <c:v>-0.319824</c:v>
                </c:pt>
                <c:pt idx="58010">
                  <c:v>-0.32714799999999999</c:v>
                </c:pt>
                <c:pt idx="58011">
                  <c:v>-0.383301</c:v>
                </c:pt>
                <c:pt idx="58012">
                  <c:v>-0.39550800000000003</c:v>
                </c:pt>
                <c:pt idx="58013">
                  <c:v>-0.44921899999999998</c:v>
                </c:pt>
                <c:pt idx="58014">
                  <c:v>-0.45166000000000001</c:v>
                </c:pt>
                <c:pt idx="58015">
                  <c:v>-0.46630899999999997</c:v>
                </c:pt>
                <c:pt idx="58016">
                  <c:v>-0.50781200000000004</c:v>
                </c:pt>
                <c:pt idx="58017">
                  <c:v>-0.53222700000000001</c:v>
                </c:pt>
                <c:pt idx="58018">
                  <c:v>-0.56884800000000002</c:v>
                </c:pt>
                <c:pt idx="58019">
                  <c:v>-0.58837899999999999</c:v>
                </c:pt>
                <c:pt idx="58020">
                  <c:v>-0.59082000000000001</c:v>
                </c:pt>
                <c:pt idx="58021">
                  <c:v>-0.63964799999999999</c:v>
                </c:pt>
                <c:pt idx="58022">
                  <c:v>-0.67382799999999998</c:v>
                </c:pt>
                <c:pt idx="58023">
                  <c:v>-0.68359400000000003</c:v>
                </c:pt>
                <c:pt idx="58024">
                  <c:v>-0.710449</c:v>
                </c:pt>
                <c:pt idx="58025">
                  <c:v>-0.73242200000000002</c:v>
                </c:pt>
                <c:pt idx="58026">
                  <c:v>-0.74707000000000001</c:v>
                </c:pt>
                <c:pt idx="58027">
                  <c:v>-0.77636700000000003</c:v>
                </c:pt>
                <c:pt idx="58028">
                  <c:v>-0.80322300000000002</c:v>
                </c:pt>
                <c:pt idx="58029">
                  <c:v>-0.81054700000000002</c:v>
                </c:pt>
                <c:pt idx="58030">
                  <c:v>-0.82031200000000004</c:v>
                </c:pt>
                <c:pt idx="58031">
                  <c:v>-0.84960899999999995</c:v>
                </c:pt>
                <c:pt idx="58032">
                  <c:v>-0.852051</c:v>
                </c:pt>
                <c:pt idx="58033">
                  <c:v>-0.86425799999999997</c:v>
                </c:pt>
                <c:pt idx="58034">
                  <c:v>-0.87646500000000005</c:v>
                </c:pt>
                <c:pt idx="58035">
                  <c:v>-0.88134800000000002</c:v>
                </c:pt>
                <c:pt idx="58036">
                  <c:v>-0.89843799999999996</c:v>
                </c:pt>
                <c:pt idx="58037">
                  <c:v>-0.91064500000000004</c:v>
                </c:pt>
                <c:pt idx="58038">
                  <c:v>-0.930176</c:v>
                </c:pt>
                <c:pt idx="58039">
                  <c:v>-0.94970699999999997</c:v>
                </c:pt>
                <c:pt idx="58040">
                  <c:v>-0.930176</c:v>
                </c:pt>
                <c:pt idx="58041">
                  <c:v>-0.97167999999999999</c:v>
                </c:pt>
                <c:pt idx="58042">
                  <c:v>-0.94970699999999997</c:v>
                </c:pt>
                <c:pt idx="58043">
                  <c:v>-0.95947300000000002</c:v>
                </c:pt>
                <c:pt idx="58044">
                  <c:v>-0.95459000000000005</c:v>
                </c:pt>
                <c:pt idx="58045">
                  <c:v>-0.95703099999999997</c:v>
                </c:pt>
                <c:pt idx="58046">
                  <c:v>-0.95214799999999999</c:v>
                </c:pt>
                <c:pt idx="58047">
                  <c:v>-0.94970699999999997</c:v>
                </c:pt>
                <c:pt idx="58048">
                  <c:v>-0.94726600000000005</c:v>
                </c:pt>
                <c:pt idx="58049">
                  <c:v>-0.94726600000000005</c:v>
                </c:pt>
                <c:pt idx="58050">
                  <c:v>-0.94726600000000005</c:v>
                </c:pt>
                <c:pt idx="58051">
                  <c:v>-0.9375</c:v>
                </c:pt>
                <c:pt idx="58052">
                  <c:v>-0.92773399999999995</c:v>
                </c:pt>
                <c:pt idx="58053">
                  <c:v>-0.91308599999999995</c:v>
                </c:pt>
                <c:pt idx="58054">
                  <c:v>-0.91796900000000003</c:v>
                </c:pt>
                <c:pt idx="58055">
                  <c:v>-0.90576199999999996</c:v>
                </c:pt>
                <c:pt idx="58056">
                  <c:v>-0.87890599999999997</c:v>
                </c:pt>
                <c:pt idx="58057">
                  <c:v>-0.87890599999999997</c:v>
                </c:pt>
                <c:pt idx="58058">
                  <c:v>-0.859375</c:v>
                </c:pt>
                <c:pt idx="58059">
                  <c:v>-0.85449200000000003</c:v>
                </c:pt>
                <c:pt idx="58060">
                  <c:v>-0.83740199999999998</c:v>
                </c:pt>
                <c:pt idx="58061">
                  <c:v>-0.81787100000000001</c:v>
                </c:pt>
                <c:pt idx="58062">
                  <c:v>-0.80078099999999997</c:v>
                </c:pt>
                <c:pt idx="58063">
                  <c:v>-0.79101600000000005</c:v>
                </c:pt>
                <c:pt idx="58064">
                  <c:v>-0.76660200000000001</c:v>
                </c:pt>
                <c:pt idx="58065">
                  <c:v>-0.74218799999999996</c:v>
                </c:pt>
                <c:pt idx="58066">
                  <c:v>-0.73242200000000002</c:v>
                </c:pt>
                <c:pt idx="58067">
                  <c:v>-0.71533199999999997</c:v>
                </c:pt>
                <c:pt idx="58068">
                  <c:v>-0.68115199999999998</c:v>
                </c:pt>
                <c:pt idx="58069">
                  <c:v>-0.60546900000000003</c:v>
                </c:pt>
                <c:pt idx="58070">
                  <c:v>-0.632324</c:v>
                </c:pt>
                <c:pt idx="58071">
                  <c:v>-0.617676</c:v>
                </c:pt>
                <c:pt idx="58072">
                  <c:v>-0.57617200000000002</c:v>
                </c:pt>
                <c:pt idx="58073">
                  <c:v>-0.55664100000000005</c:v>
                </c:pt>
                <c:pt idx="58074">
                  <c:v>-0.52734400000000003</c:v>
                </c:pt>
                <c:pt idx="58075">
                  <c:v>-0.50048800000000004</c:v>
                </c:pt>
                <c:pt idx="58076">
                  <c:v>-0.476074</c:v>
                </c:pt>
                <c:pt idx="58077">
                  <c:v>-0.44677699999999998</c:v>
                </c:pt>
                <c:pt idx="58078">
                  <c:v>-0.40527299999999999</c:v>
                </c:pt>
                <c:pt idx="58079">
                  <c:v>-0.39306600000000003</c:v>
                </c:pt>
                <c:pt idx="58080">
                  <c:v>-0.34912100000000001</c:v>
                </c:pt>
                <c:pt idx="58081">
                  <c:v>-0.32470700000000002</c:v>
                </c:pt>
                <c:pt idx="58082">
                  <c:v>-0.25878899999999999</c:v>
                </c:pt>
                <c:pt idx="58083">
                  <c:v>-0.26611299999999999</c:v>
                </c:pt>
                <c:pt idx="58084">
                  <c:v>-0.231934</c:v>
                </c:pt>
                <c:pt idx="58085">
                  <c:v>-0.20752000000000001</c:v>
                </c:pt>
                <c:pt idx="58086">
                  <c:v>-0.17822299999999999</c:v>
                </c:pt>
                <c:pt idx="58087">
                  <c:v>-0.12695300000000001</c:v>
                </c:pt>
                <c:pt idx="58088">
                  <c:v>-0.10009800000000001</c:v>
                </c:pt>
                <c:pt idx="58089">
                  <c:v>-6.1035199999999998E-2</c:v>
                </c:pt>
                <c:pt idx="58090">
                  <c:v>-3.6621099999999997E-2</c:v>
                </c:pt>
                <c:pt idx="58091">
                  <c:v>-2.4414100000000002E-3</c:v>
                </c:pt>
                <c:pt idx="58092">
                  <c:v>2.9296900000000001E-2</c:v>
                </c:pt>
                <c:pt idx="58093">
                  <c:v>9.0331999999999996E-2</c:v>
                </c:pt>
                <c:pt idx="58094">
                  <c:v>0.10498</c:v>
                </c:pt>
                <c:pt idx="58095">
                  <c:v>0.124512</c:v>
                </c:pt>
                <c:pt idx="58096">
                  <c:v>0.161133</c:v>
                </c:pt>
                <c:pt idx="58097">
                  <c:v>0.17578099999999999</c:v>
                </c:pt>
                <c:pt idx="58098">
                  <c:v>0.241699</c:v>
                </c:pt>
                <c:pt idx="58099">
                  <c:v>0.27343800000000001</c:v>
                </c:pt>
                <c:pt idx="58100">
                  <c:v>0.29052699999999998</c:v>
                </c:pt>
                <c:pt idx="58101">
                  <c:v>0.32470700000000002</c:v>
                </c:pt>
                <c:pt idx="58102">
                  <c:v>0.35400399999999999</c:v>
                </c:pt>
                <c:pt idx="58103">
                  <c:v>0.38574199999999997</c:v>
                </c:pt>
                <c:pt idx="58104">
                  <c:v>0.40771499999999999</c:v>
                </c:pt>
                <c:pt idx="58105">
                  <c:v>0.45166000000000001</c:v>
                </c:pt>
                <c:pt idx="58106">
                  <c:v>0.46875</c:v>
                </c:pt>
                <c:pt idx="58107">
                  <c:v>0.49804700000000002</c:v>
                </c:pt>
                <c:pt idx="58108">
                  <c:v>0.51513699999999996</c:v>
                </c:pt>
                <c:pt idx="58109">
                  <c:v>0.56152299999999999</c:v>
                </c:pt>
                <c:pt idx="58110">
                  <c:v>0.59570299999999998</c:v>
                </c:pt>
                <c:pt idx="58111">
                  <c:v>0.617676</c:v>
                </c:pt>
                <c:pt idx="58112">
                  <c:v>0.632324</c:v>
                </c:pt>
                <c:pt idx="58113">
                  <c:v>0.66406200000000004</c:v>
                </c:pt>
                <c:pt idx="58114">
                  <c:v>0.695801</c:v>
                </c:pt>
                <c:pt idx="58115">
                  <c:v>0.72021500000000005</c:v>
                </c:pt>
                <c:pt idx="58116">
                  <c:v>0.73486300000000004</c:v>
                </c:pt>
                <c:pt idx="58117">
                  <c:v>0.75439500000000004</c:v>
                </c:pt>
                <c:pt idx="58118">
                  <c:v>0.788574</c:v>
                </c:pt>
                <c:pt idx="58119">
                  <c:v>0.80810499999999996</c:v>
                </c:pt>
                <c:pt idx="58120">
                  <c:v>0.83252000000000004</c:v>
                </c:pt>
                <c:pt idx="58121">
                  <c:v>0.81298800000000004</c:v>
                </c:pt>
                <c:pt idx="58122">
                  <c:v>0.86914100000000005</c:v>
                </c:pt>
                <c:pt idx="58123">
                  <c:v>0.90087899999999999</c:v>
                </c:pt>
                <c:pt idx="58124">
                  <c:v>0.90820299999999998</c:v>
                </c:pt>
                <c:pt idx="58125">
                  <c:v>0.90576199999999996</c:v>
                </c:pt>
                <c:pt idx="58126">
                  <c:v>0.92529300000000003</c:v>
                </c:pt>
                <c:pt idx="58127">
                  <c:v>0.95947300000000002</c:v>
                </c:pt>
                <c:pt idx="58128">
                  <c:v>0.95214799999999999</c:v>
                </c:pt>
                <c:pt idx="58129">
                  <c:v>0.96923800000000004</c:v>
                </c:pt>
                <c:pt idx="58130">
                  <c:v>0.99609400000000003</c:v>
                </c:pt>
                <c:pt idx="58131">
                  <c:v>1.00342</c:v>
                </c:pt>
                <c:pt idx="58132">
                  <c:v>0.98632799999999998</c:v>
                </c:pt>
                <c:pt idx="58133">
                  <c:v>1.01074</c:v>
                </c:pt>
                <c:pt idx="58134">
                  <c:v>1.00586</c:v>
                </c:pt>
                <c:pt idx="58135">
                  <c:v>1.03027</c:v>
                </c:pt>
                <c:pt idx="58136">
                  <c:v>1.02295</c:v>
                </c:pt>
                <c:pt idx="58137">
                  <c:v>1.0376000000000001</c:v>
                </c:pt>
                <c:pt idx="58138">
                  <c:v>1.0522499999999999</c:v>
                </c:pt>
                <c:pt idx="58139">
                  <c:v>1.0400400000000001</c:v>
                </c:pt>
                <c:pt idx="58140">
                  <c:v>1.03271</c:v>
                </c:pt>
                <c:pt idx="58141">
                  <c:v>1.02539</c:v>
                </c:pt>
                <c:pt idx="58142">
                  <c:v>1.0376000000000001</c:v>
                </c:pt>
                <c:pt idx="58143">
                  <c:v>1.02783</c:v>
                </c:pt>
                <c:pt idx="58144">
                  <c:v>1.03027</c:v>
                </c:pt>
                <c:pt idx="58145">
                  <c:v>1.0400400000000001</c:v>
                </c:pt>
                <c:pt idx="58146">
                  <c:v>1.01807</c:v>
                </c:pt>
                <c:pt idx="58147">
                  <c:v>1.00586</c:v>
                </c:pt>
                <c:pt idx="58148">
                  <c:v>1.00342</c:v>
                </c:pt>
                <c:pt idx="58149">
                  <c:v>0.99853499999999995</c:v>
                </c:pt>
                <c:pt idx="58150">
                  <c:v>0.99853499999999995</c:v>
                </c:pt>
                <c:pt idx="58151">
                  <c:v>0.96191400000000005</c:v>
                </c:pt>
                <c:pt idx="58152">
                  <c:v>0.95703099999999997</c:v>
                </c:pt>
                <c:pt idx="58153">
                  <c:v>0.95703099999999997</c:v>
                </c:pt>
                <c:pt idx="58154">
                  <c:v>0.930176</c:v>
                </c:pt>
                <c:pt idx="58155">
                  <c:v>0.92529300000000003</c:v>
                </c:pt>
                <c:pt idx="58156">
                  <c:v>0.90820299999999998</c:v>
                </c:pt>
                <c:pt idx="58157">
                  <c:v>0.89355499999999999</c:v>
                </c:pt>
                <c:pt idx="58158">
                  <c:v>0.88134800000000002</c:v>
                </c:pt>
                <c:pt idx="58159">
                  <c:v>0.84960899999999995</c:v>
                </c:pt>
                <c:pt idx="58160">
                  <c:v>0.83740199999999998</c:v>
                </c:pt>
                <c:pt idx="58161">
                  <c:v>0.81542999999999999</c:v>
                </c:pt>
                <c:pt idx="58162">
                  <c:v>0.79101600000000005</c:v>
                </c:pt>
                <c:pt idx="58163">
                  <c:v>0.788574</c:v>
                </c:pt>
                <c:pt idx="58164">
                  <c:v>0.74951199999999996</c:v>
                </c:pt>
                <c:pt idx="58165">
                  <c:v>0.72997999999999996</c:v>
                </c:pt>
                <c:pt idx="58166">
                  <c:v>0.710449</c:v>
                </c:pt>
                <c:pt idx="58167">
                  <c:v>0.66894500000000001</c:v>
                </c:pt>
                <c:pt idx="58168">
                  <c:v>0.63964799999999999</c:v>
                </c:pt>
                <c:pt idx="58169">
                  <c:v>0.62744100000000003</c:v>
                </c:pt>
                <c:pt idx="58170">
                  <c:v>0.59570299999999998</c:v>
                </c:pt>
                <c:pt idx="58171">
                  <c:v>0.56396500000000005</c:v>
                </c:pt>
                <c:pt idx="58172">
                  <c:v>0.539551</c:v>
                </c:pt>
                <c:pt idx="58173">
                  <c:v>0.50781200000000004</c:v>
                </c:pt>
                <c:pt idx="58174">
                  <c:v>0.50048800000000004</c:v>
                </c:pt>
                <c:pt idx="58175">
                  <c:v>0.47119100000000003</c:v>
                </c:pt>
                <c:pt idx="58176">
                  <c:v>0.42480499999999999</c:v>
                </c:pt>
                <c:pt idx="58177">
                  <c:v>0.41503899999999999</c:v>
                </c:pt>
                <c:pt idx="58178">
                  <c:v>0.36132799999999998</c:v>
                </c:pt>
                <c:pt idx="58179">
                  <c:v>0.32714799999999999</c:v>
                </c:pt>
                <c:pt idx="58180">
                  <c:v>0.29785200000000001</c:v>
                </c:pt>
                <c:pt idx="58181">
                  <c:v>0.27587899999999999</c:v>
                </c:pt>
                <c:pt idx="58182">
                  <c:v>0.241699</c:v>
                </c:pt>
                <c:pt idx="58183">
                  <c:v>0.20752000000000001</c:v>
                </c:pt>
                <c:pt idx="58184">
                  <c:v>0.19042999999999999</c:v>
                </c:pt>
                <c:pt idx="58185">
                  <c:v>0.15625</c:v>
                </c:pt>
                <c:pt idx="58186">
                  <c:v>0.12695300000000001</c:v>
                </c:pt>
                <c:pt idx="58187">
                  <c:v>8.5449200000000003E-2</c:v>
                </c:pt>
                <c:pt idx="58188">
                  <c:v>5.1269500000000003E-2</c:v>
                </c:pt>
                <c:pt idx="58189">
                  <c:v>1.4648400000000001E-2</c:v>
                </c:pt>
                <c:pt idx="58190">
                  <c:v>1.2207000000000001E-2</c:v>
                </c:pt>
                <c:pt idx="58191">
                  <c:v>-5.8593800000000001E-2</c:v>
                </c:pt>
                <c:pt idx="58192">
                  <c:v>-7.0800799999999997E-2</c:v>
                </c:pt>
                <c:pt idx="58193">
                  <c:v>-0.109863</c:v>
                </c:pt>
                <c:pt idx="58194">
                  <c:v>-0.13183600000000001</c:v>
                </c:pt>
                <c:pt idx="58195">
                  <c:v>-0.17333999999999999</c:v>
                </c:pt>
                <c:pt idx="58196">
                  <c:v>-0.21484400000000001</c:v>
                </c:pt>
                <c:pt idx="58197">
                  <c:v>-0.241699</c:v>
                </c:pt>
                <c:pt idx="58198">
                  <c:v>-0.26855499999999999</c:v>
                </c:pt>
                <c:pt idx="58199">
                  <c:v>-0.29296899999999998</c:v>
                </c:pt>
                <c:pt idx="58200">
                  <c:v>-0.32958999999999999</c:v>
                </c:pt>
                <c:pt idx="58201">
                  <c:v>-0.37841799999999998</c:v>
                </c:pt>
                <c:pt idx="58202">
                  <c:v>-0.397949</c:v>
                </c:pt>
                <c:pt idx="58203">
                  <c:v>-0.42236299999999999</c:v>
                </c:pt>
                <c:pt idx="58204">
                  <c:v>-0.44677699999999998</c:v>
                </c:pt>
                <c:pt idx="58205">
                  <c:v>-0.46630899999999997</c:v>
                </c:pt>
                <c:pt idx="58206">
                  <c:v>-0.50537100000000001</c:v>
                </c:pt>
                <c:pt idx="58207">
                  <c:v>-0.53222700000000001</c:v>
                </c:pt>
                <c:pt idx="58208">
                  <c:v>-0.56884800000000002</c:v>
                </c:pt>
                <c:pt idx="58209">
                  <c:v>-0.59082000000000001</c:v>
                </c:pt>
                <c:pt idx="58210">
                  <c:v>-0.60546900000000003</c:v>
                </c:pt>
                <c:pt idx="58211">
                  <c:v>-0.632324</c:v>
                </c:pt>
                <c:pt idx="58212">
                  <c:v>-0.68115199999999998</c:v>
                </c:pt>
                <c:pt idx="58213">
                  <c:v>-0.703125</c:v>
                </c:pt>
                <c:pt idx="58214">
                  <c:v>-0.710449</c:v>
                </c:pt>
                <c:pt idx="58215">
                  <c:v>-0.73974600000000001</c:v>
                </c:pt>
                <c:pt idx="58216">
                  <c:v>-0.76415999999999995</c:v>
                </c:pt>
                <c:pt idx="58217">
                  <c:v>-0.773926</c:v>
                </c:pt>
                <c:pt idx="58218">
                  <c:v>-0.80078099999999997</c:v>
                </c:pt>
                <c:pt idx="58219">
                  <c:v>-0.82031200000000004</c:v>
                </c:pt>
                <c:pt idx="58220">
                  <c:v>-0.83496099999999995</c:v>
                </c:pt>
                <c:pt idx="58221">
                  <c:v>-0.85693399999999997</c:v>
                </c:pt>
                <c:pt idx="58222">
                  <c:v>-0.86181600000000003</c:v>
                </c:pt>
                <c:pt idx="58223">
                  <c:v>-0.89355499999999999</c:v>
                </c:pt>
                <c:pt idx="58224">
                  <c:v>-0.90087899999999999</c:v>
                </c:pt>
                <c:pt idx="58225">
                  <c:v>-0.91064500000000004</c:v>
                </c:pt>
                <c:pt idx="58226">
                  <c:v>-0.92040999999999995</c:v>
                </c:pt>
                <c:pt idx="58227">
                  <c:v>-0.93261700000000003</c:v>
                </c:pt>
                <c:pt idx="58228">
                  <c:v>-0.944824</c:v>
                </c:pt>
                <c:pt idx="58229">
                  <c:v>-0.95214799999999999</c:v>
                </c:pt>
                <c:pt idx="58230">
                  <c:v>-0.94970699999999997</c:v>
                </c:pt>
                <c:pt idx="58231">
                  <c:v>-0.98877000000000004</c:v>
                </c:pt>
                <c:pt idx="58232">
                  <c:v>-0.98388699999999996</c:v>
                </c:pt>
                <c:pt idx="58233">
                  <c:v>-0.97656200000000004</c:v>
                </c:pt>
                <c:pt idx="58234">
                  <c:v>-0.97900399999999999</c:v>
                </c:pt>
                <c:pt idx="58235">
                  <c:v>-0.96923800000000004</c:v>
                </c:pt>
                <c:pt idx="58236">
                  <c:v>-0.97900399999999999</c:v>
                </c:pt>
                <c:pt idx="58237">
                  <c:v>-0.97900399999999999</c:v>
                </c:pt>
                <c:pt idx="58238">
                  <c:v>-0.97900399999999999</c:v>
                </c:pt>
                <c:pt idx="58239">
                  <c:v>-0.96923800000000004</c:v>
                </c:pt>
                <c:pt idx="58240">
                  <c:v>-0.96435499999999996</c:v>
                </c:pt>
                <c:pt idx="58241">
                  <c:v>-0.94970699999999997</c:v>
                </c:pt>
                <c:pt idx="58242">
                  <c:v>-0.95703099999999997</c:v>
                </c:pt>
                <c:pt idx="58243">
                  <c:v>-0.95947300000000002</c:v>
                </c:pt>
                <c:pt idx="58244">
                  <c:v>-0.93261700000000003</c:v>
                </c:pt>
                <c:pt idx="58245">
                  <c:v>-0.92529300000000003</c:v>
                </c:pt>
                <c:pt idx="58246">
                  <c:v>-0.91308599999999995</c:v>
                </c:pt>
                <c:pt idx="58247">
                  <c:v>-0.90332000000000001</c:v>
                </c:pt>
                <c:pt idx="58248">
                  <c:v>-0.89355499999999999</c:v>
                </c:pt>
                <c:pt idx="58249">
                  <c:v>-0.866699</c:v>
                </c:pt>
                <c:pt idx="58250">
                  <c:v>-0.80566400000000005</c:v>
                </c:pt>
                <c:pt idx="58251">
                  <c:v>-0.85449200000000003</c:v>
                </c:pt>
                <c:pt idx="58252">
                  <c:v>-0.83252000000000004</c:v>
                </c:pt>
                <c:pt idx="58253">
                  <c:v>-0.82031200000000004</c:v>
                </c:pt>
                <c:pt idx="58254">
                  <c:v>-0.78369100000000003</c:v>
                </c:pt>
                <c:pt idx="58255">
                  <c:v>-0.773926</c:v>
                </c:pt>
                <c:pt idx="58256">
                  <c:v>-0.74707000000000001</c:v>
                </c:pt>
                <c:pt idx="58257">
                  <c:v>-0.73974600000000001</c:v>
                </c:pt>
                <c:pt idx="58258">
                  <c:v>-0.68847700000000001</c:v>
                </c:pt>
                <c:pt idx="58259">
                  <c:v>-0.66894500000000001</c:v>
                </c:pt>
                <c:pt idx="58260">
                  <c:v>-0.64697300000000002</c:v>
                </c:pt>
                <c:pt idx="58261">
                  <c:v>-0.632324</c:v>
                </c:pt>
                <c:pt idx="58262">
                  <c:v>-0.60546900000000003</c:v>
                </c:pt>
                <c:pt idx="58263">
                  <c:v>-0.57861300000000004</c:v>
                </c:pt>
                <c:pt idx="58264">
                  <c:v>-0.55664100000000005</c:v>
                </c:pt>
                <c:pt idx="58265">
                  <c:v>-0.53710899999999995</c:v>
                </c:pt>
                <c:pt idx="58266">
                  <c:v>-0.49804700000000002</c:v>
                </c:pt>
                <c:pt idx="58267">
                  <c:v>-0.47119100000000003</c:v>
                </c:pt>
                <c:pt idx="58268">
                  <c:v>-0.42968800000000001</c:v>
                </c:pt>
                <c:pt idx="58269">
                  <c:v>-0.400391</c:v>
                </c:pt>
                <c:pt idx="58270">
                  <c:v>-0.380859</c:v>
                </c:pt>
                <c:pt idx="58271">
                  <c:v>-0.34179700000000002</c:v>
                </c:pt>
                <c:pt idx="58272">
                  <c:v>-0.29296899999999998</c:v>
                </c:pt>
                <c:pt idx="58273">
                  <c:v>-0.27099600000000001</c:v>
                </c:pt>
                <c:pt idx="58274">
                  <c:v>-0.25146499999999999</c:v>
                </c:pt>
                <c:pt idx="58275">
                  <c:v>-0.20263700000000001</c:v>
                </c:pt>
                <c:pt idx="58276">
                  <c:v>-0.18066399999999999</c:v>
                </c:pt>
                <c:pt idx="58277">
                  <c:v>-0.15625</c:v>
                </c:pt>
                <c:pt idx="58278">
                  <c:v>-0.12207</c:v>
                </c:pt>
                <c:pt idx="58279">
                  <c:v>-9.0331999999999996E-2</c:v>
                </c:pt>
                <c:pt idx="58280">
                  <c:v>-3.90625E-2</c:v>
                </c:pt>
                <c:pt idx="58281">
                  <c:v>-3.6621099999999997E-2</c:v>
                </c:pt>
                <c:pt idx="58282">
                  <c:v>1.7089799999999999E-2</c:v>
                </c:pt>
                <c:pt idx="58283">
                  <c:v>3.90625E-2</c:v>
                </c:pt>
                <c:pt idx="58284">
                  <c:v>8.3007800000000007E-2</c:v>
                </c:pt>
                <c:pt idx="58285">
                  <c:v>0.12939500000000001</c:v>
                </c:pt>
                <c:pt idx="58286">
                  <c:v>0.14160200000000001</c:v>
                </c:pt>
                <c:pt idx="58287">
                  <c:v>0.19042999999999999</c:v>
                </c:pt>
                <c:pt idx="58288">
                  <c:v>0.21240200000000001</c:v>
                </c:pt>
                <c:pt idx="58289">
                  <c:v>0.244141</c:v>
                </c:pt>
                <c:pt idx="58290">
                  <c:v>0.28076200000000001</c:v>
                </c:pt>
                <c:pt idx="58291">
                  <c:v>0.30029299999999998</c:v>
                </c:pt>
                <c:pt idx="58292">
                  <c:v>0.34179700000000002</c:v>
                </c:pt>
                <c:pt idx="58293">
                  <c:v>0.37109399999999998</c:v>
                </c:pt>
                <c:pt idx="58294">
                  <c:v>0.39550800000000003</c:v>
                </c:pt>
                <c:pt idx="58295">
                  <c:v>0.43212899999999999</c:v>
                </c:pt>
                <c:pt idx="58296">
                  <c:v>0.476074</c:v>
                </c:pt>
                <c:pt idx="58297">
                  <c:v>0.48583999999999999</c:v>
                </c:pt>
                <c:pt idx="58298">
                  <c:v>0.51269500000000001</c:v>
                </c:pt>
                <c:pt idx="58299">
                  <c:v>0.546875</c:v>
                </c:pt>
                <c:pt idx="58300">
                  <c:v>0.56640599999999997</c:v>
                </c:pt>
                <c:pt idx="58301">
                  <c:v>0.62255899999999997</c:v>
                </c:pt>
                <c:pt idx="58302">
                  <c:v>0.62744100000000003</c:v>
                </c:pt>
                <c:pt idx="58303">
                  <c:v>0.65429700000000002</c:v>
                </c:pt>
                <c:pt idx="58304">
                  <c:v>0.703125</c:v>
                </c:pt>
                <c:pt idx="58305">
                  <c:v>0.70556600000000003</c:v>
                </c:pt>
                <c:pt idx="58306">
                  <c:v>0.74218799999999996</c:v>
                </c:pt>
                <c:pt idx="58307">
                  <c:v>0.77148399999999995</c:v>
                </c:pt>
                <c:pt idx="58308">
                  <c:v>0.773926</c:v>
                </c:pt>
                <c:pt idx="58309">
                  <c:v>0.80078099999999997</c:v>
                </c:pt>
                <c:pt idx="58310">
                  <c:v>0.82763699999999996</c:v>
                </c:pt>
                <c:pt idx="58311">
                  <c:v>0.79834000000000005</c:v>
                </c:pt>
                <c:pt idx="58312">
                  <c:v>0.86914100000000005</c:v>
                </c:pt>
                <c:pt idx="58313">
                  <c:v>0.86425799999999997</c:v>
                </c:pt>
                <c:pt idx="58314">
                  <c:v>0.88378900000000005</c:v>
                </c:pt>
                <c:pt idx="58315">
                  <c:v>0.91552699999999998</c:v>
                </c:pt>
                <c:pt idx="58316">
                  <c:v>0.944824</c:v>
                </c:pt>
                <c:pt idx="58317">
                  <c:v>0.95214799999999999</c:v>
                </c:pt>
                <c:pt idx="58318">
                  <c:v>0.95703099999999997</c:v>
                </c:pt>
                <c:pt idx="58319">
                  <c:v>0.97412100000000001</c:v>
                </c:pt>
                <c:pt idx="58320">
                  <c:v>0.99365199999999998</c:v>
                </c:pt>
                <c:pt idx="58321">
                  <c:v>1.00098</c:v>
                </c:pt>
                <c:pt idx="58322">
                  <c:v>1.01318</c:v>
                </c:pt>
                <c:pt idx="58323">
                  <c:v>1.02051</c:v>
                </c:pt>
                <c:pt idx="58324">
                  <c:v>1.00098</c:v>
                </c:pt>
                <c:pt idx="58325">
                  <c:v>1.01807</c:v>
                </c:pt>
                <c:pt idx="58326">
                  <c:v>1.02051</c:v>
                </c:pt>
                <c:pt idx="58327">
                  <c:v>1.0498000000000001</c:v>
                </c:pt>
                <c:pt idx="58328">
                  <c:v>1.03271</c:v>
                </c:pt>
                <c:pt idx="58329">
                  <c:v>1.0449200000000001</c:v>
                </c:pt>
                <c:pt idx="58330">
                  <c:v>1.0473600000000001</c:v>
                </c:pt>
                <c:pt idx="58331">
                  <c:v>1.03271</c:v>
                </c:pt>
                <c:pt idx="58332">
                  <c:v>1.0473600000000001</c:v>
                </c:pt>
                <c:pt idx="58333">
                  <c:v>1.03027</c:v>
                </c:pt>
                <c:pt idx="58334">
                  <c:v>1.03271</c:v>
                </c:pt>
                <c:pt idx="58335">
                  <c:v>1.03271</c:v>
                </c:pt>
                <c:pt idx="58336">
                  <c:v>1.03271</c:v>
                </c:pt>
                <c:pt idx="58337">
                  <c:v>1.0351600000000001</c:v>
                </c:pt>
                <c:pt idx="58338">
                  <c:v>1.0083</c:v>
                </c:pt>
                <c:pt idx="58339">
                  <c:v>0.99609400000000003</c:v>
                </c:pt>
                <c:pt idx="58340">
                  <c:v>0.99609400000000003</c:v>
                </c:pt>
                <c:pt idx="58341">
                  <c:v>0.944824</c:v>
                </c:pt>
                <c:pt idx="58342">
                  <c:v>0.97656200000000004</c:v>
                </c:pt>
                <c:pt idx="58343">
                  <c:v>0.95947300000000002</c:v>
                </c:pt>
                <c:pt idx="58344">
                  <c:v>0.9375</c:v>
                </c:pt>
                <c:pt idx="58345">
                  <c:v>0.93505899999999997</c:v>
                </c:pt>
                <c:pt idx="58346">
                  <c:v>0.92529300000000003</c:v>
                </c:pt>
                <c:pt idx="58347">
                  <c:v>0.89355499999999999</c:v>
                </c:pt>
                <c:pt idx="58348">
                  <c:v>0.89355499999999999</c:v>
                </c:pt>
                <c:pt idx="58349">
                  <c:v>0.88134800000000002</c:v>
                </c:pt>
                <c:pt idx="58350">
                  <c:v>0.86181600000000003</c:v>
                </c:pt>
                <c:pt idx="58351">
                  <c:v>0.83252000000000004</c:v>
                </c:pt>
                <c:pt idx="58352">
                  <c:v>0.84960899999999995</c:v>
                </c:pt>
                <c:pt idx="58353">
                  <c:v>0.77636700000000003</c:v>
                </c:pt>
                <c:pt idx="58354">
                  <c:v>0.75927699999999998</c:v>
                </c:pt>
                <c:pt idx="58355">
                  <c:v>0.75195299999999998</c:v>
                </c:pt>
                <c:pt idx="58356">
                  <c:v>0.72753900000000005</c:v>
                </c:pt>
                <c:pt idx="58357">
                  <c:v>0.710449</c:v>
                </c:pt>
                <c:pt idx="58358">
                  <c:v>0.67627000000000004</c:v>
                </c:pt>
                <c:pt idx="58359">
                  <c:v>0.66406200000000004</c:v>
                </c:pt>
                <c:pt idx="58360">
                  <c:v>0.63476600000000005</c:v>
                </c:pt>
                <c:pt idx="58361">
                  <c:v>0.59326199999999996</c:v>
                </c:pt>
                <c:pt idx="58362">
                  <c:v>0.58349600000000001</c:v>
                </c:pt>
                <c:pt idx="58363">
                  <c:v>0.52002000000000004</c:v>
                </c:pt>
                <c:pt idx="58364">
                  <c:v>0.52002000000000004</c:v>
                </c:pt>
                <c:pt idx="58365">
                  <c:v>0.50292999999999999</c:v>
                </c:pt>
                <c:pt idx="58366">
                  <c:v>0.45654299999999998</c:v>
                </c:pt>
                <c:pt idx="58367">
                  <c:v>0.42236299999999999</c:v>
                </c:pt>
                <c:pt idx="58368">
                  <c:v>0.41015600000000002</c:v>
                </c:pt>
                <c:pt idx="58369">
                  <c:v>0.36376999999999998</c:v>
                </c:pt>
                <c:pt idx="58370">
                  <c:v>0.34912100000000001</c:v>
                </c:pt>
                <c:pt idx="58371">
                  <c:v>0.30761699999999997</c:v>
                </c:pt>
                <c:pt idx="58372">
                  <c:v>0.27832000000000001</c:v>
                </c:pt>
                <c:pt idx="58373">
                  <c:v>0.241699</c:v>
                </c:pt>
                <c:pt idx="58374">
                  <c:v>0.21484400000000001</c:v>
                </c:pt>
                <c:pt idx="58375">
                  <c:v>0.17822299999999999</c:v>
                </c:pt>
                <c:pt idx="58376">
                  <c:v>0.148926</c:v>
                </c:pt>
                <c:pt idx="58377">
                  <c:v>0.112305</c:v>
                </c:pt>
                <c:pt idx="58378">
                  <c:v>9.0331999999999996E-2</c:v>
                </c:pt>
                <c:pt idx="58379">
                  <c:v>5.3710899999999999E-2</c:v>
                </c:pt>
                <c:pt idx="58380">
                  <c:v>5.8593800000000001E-2</c:v>
                </c:pt>
                <c:pt idx="58381">
                  <c:v>2.4414100000000002E-3</c:v>
                </c:pt>
                <c:pt idx="58382">
                  <c:v>-2.6855500000000001E-2</c:v>
                </c:pt>
                <c:pt idx="58383">
                  <c:v>-7.5683600000000004E-2</c:v>
                </c:pt>
                <c:pt idx="58384">
                  <c:v>-0.10253900000000001</c:v>
                </c:pt>
                <c:pt idx="58385">
                  <c:v>-0.13916000000000001</c:v>
                </c:pt>
                <c:pt idx="58386">
                  <c:v>-0.17333999999999999</c:v>
                </c:pt>
                <c:pt idx="58387">
                  <c:v>-0.20263700000000001</c:v>
                </c:pt>
                <c:pt idx="58388">
                  <c:v>-0.229492</c:v>
                </c:pt>
                <c:pt idx="58389">
                  <c:v>-0.27099600000000001</c:v>
                </c:pt>
                <c:pt idx="58390">
                  <c:v>-0.28564499999999998</c:v>
                </c:pt>
                <c:pt idx="58391">
                  <c:v>-0.33691399999999999</c:v>
                </c:pt>
                <c:pt idx="58392">
                  <c:v>-0.36865199999999998</c:v>
                </c:pt>
                <c:pt idx="58393">
                  <c:v>-0.40527299999999999</c:v>
                </c:pt>
                <c:pt idx="58394">
                  <c:v>-0.40771499999999999</c:v>
                </c:pt>
                <c:pt idx="58395">
                  <c:v>-0.43701200000000001</c:v>
                </c:pt>
                <c:pt idx="58396">
                  <c:v>-0.46630899999999997</c:v>
                </c:pt>
                <c:pt idx="58397">
                  <c:v>-0.48828100000000002</c:v>
                </c:pt>
                <c:pt idx="58398">
                  <c:v>-0.52978499999999995</c:v>
                </c:pt>
                <c:pt idx="58399">
                  <c:v>-0.54931600000000003</c:v>
                </c:pt>
                <c:pt idx="58400">
                  <c:v>-0.58593799999999996</c:v>
                </c:pt>
                <c:pt idx="58401">
                  <c:v>-0.59326199999999996</c:v>
                </c:pt>
                <c:pt idx="58402">
                  <c:v>-0.62255899999999997</c:v>
                </c:pt>
                <c:pt idx="58403">
                  <c:v>-0.65185499999999996</c:v>
                </c:pt>
                <c:pt idx="58404">
                  <c:v>-0.67138699999999996</c:v>
                </c:pt>
                <c:pt idx="58405">
                  <c:v>-0.703125</c:v>
                </c:pt>
                <c:pt idx="58406">
                  <c:v>-0.73486300000000004</c:v>
                </c:pt>
                <c:pt idx="58407">
                  <c:v>-0.73486300000000004</c:v>
                </c:pt>
                <c:pt idx="58408">
                  <c:v>-0.78125</c:v>
                </c:pt>
                <c:pt idx="58409">
                  <c:v>-0.773926</c:v>
                </c:pt>
                <c:pt idx="58410">
                  <c:v>-0.79101600000000005</c:v>
                </c:pt>
                <c:pt idx="58411">
                  <c:v>-0.81542999999999999</c:v>
                </c:pt>
                <c:pt idx="58412">
                  <c:v>-0.83496099999999995</c:v>
                </c:pt>
                <c:pt idx="58413">
                  <c:v>-0.852051</c:v>
                </c:pt>
                <c:pt idx="58414">
                  <c:v>-0.86181600000000003</c:v>
                </c:pt>
                <c:pt idx="58415">
                  <c:v>-0.87890599999999997</c:v>
                </c:pt>
                <c:pt idx="58416">
                  <c:v>-0.87890599999999997</c:v>
                </c:pt>
                <c:pt idx="58417">
                  <c:v>-0.90087899999999999</c:v>
                </c:pt>
                <c:pt idx="58418">
                  <c:v>-0.90820299999999998</c:v>
                </c:pt>
                <c:pt idx="58419">
                  <c:v>-0.92285200000000001</c:v>
                </c:pt>
                <c:pt idx="58420">
                  <c:v>-0.92529300000000003</c:v>
                </c:pt>
                <c:pt idx="58421">
                  <c:v>-0.95214799999999999</c:v>
                </c:pt>
                <c:pt idx="58422">
                  <c:v>-0.93505899999999997</c:v>
                </c:pt>
                <c:pt idx="58423">
                  <c:v>-0.95214799999999999</c:v>
                </c:pt>
                <c:pt idx="58424">
                  <c:v>-0.93505899999999997</c:v>
                </c:pt>
                <c:pt idx="58425">
                  <c:v>-0.95459000000000005</c:v>
                </c:pt>
                <c:pt idx="58426">
                  <c:v>-0.95703099999999997</c:v>
                </c:pt>
                <c:pt idx="58427">
                  <c:v>-0.94726600000000005</c:v>
                </c:pt>
                <c:pt idx="58428">
                  <c:v>-0.93994100000000003</c:v>
                </c:pt>
                <c:pt idx="58429">
                  <c:v>-0.94238299999999997</c:v>
                </c:pt>
                <c:pt idx="58430">
                  <c:v>-0.944824</c:v>
                </c:pt>
                <c:pt idx="58431">
                  <c:v>-0.93994100000000003</c:v>
                </c:pt>
                <c:pt idx="58432">
                  <c:v>-0.91796900000000003</c:v>
                </c:pt>
                <c:pt idx="58433">
                  <c:v>-0.930176</c:v>
                </c:pt>
                <c:pt idx="58434">
                  <c:v>-0.92040999999999995</c:v>
                </c:pt>
                <c:pt idx="58435">
                  <c:v>-0.91796900000000003</c:v>
                </c:pt>
                <c:pt idx="58436">
                  <c:v>-0.91552699999999998</c:v>
                </c:pt>
                <c:pt idx="58437">
                  <c:v>-0.89843799999999996</c:v>
                </c:pt>
                <c:pt idx="58438">
                  <c:v>-0.87402299999999999</c:v>
                </c:pt>
                <c:pt idx="58439">
                  <c:v>-0.86425799999999997</c:v>
                </c:pt>
                <c:pt idx="58440">
                  <c:v>-0.85449200000000003</c:v>
                </c:pt>
                <c:pt idx="58441">
                  <c:v>-0.83252000000000004</c:v>
                </c:pt>
                <c:pt idx="58442">
                  <c:v>-0.81542999999999999</c:v>
                </c:pt>
                <c:pt idx="58443">
                  <c:v>-0.81542999999999999</c:v>
                </c:pt>
                <c:pt idx="58444">
                  <c:v>-0.79834000000000005</c:v>
                </c:pt>
                <c:pt idx="58445">
                  <c:v>-0.773926</c:v>
                </c:pt>
                <c:pt idx="58446">
                  <c:v>-0.74707000000000001</c:v>
                </c:pt>
                <c:pt idx="58447">
                  <c:v>-0.73486300000000004</c:v>
                </c:pt>
                <c:pt idx="58448">
                  <c:v>-0.695801</c:v>
                </c:pt>
                <c:pt idx="58449">
                  <c:v>-0.67871099999999995</c:v>
                </c:pt>
                <c:pt idx="58450">
                  <c:v>-0.66650399999999999</c:v>
                </c:pt>
                <c:pt idx="58451">
                  <c:v>-0.64941400000000005</c:v>
                </c:pt>
                <c:pt idx="58452">
                  <c:v>-0.61523399999999995</c:v>
                </c:pt>
                <c:pt idx="58453">
                  <c:v>-0.59326199999999996</c:v>
                </c:pt>
                <c:pt idx="58454">
                  <c:v>-0.554199</c:v>
                </c:pt>
                <c:pt idx="58455">
                  <c:v>-0.53710899999999995</c:v>
                </c:pt>
                <c:pt idx="58456">
                  <c:v>-0.51269500000000001</c:v>
                </c:pt>
                <c:pt idx="58457">
                  <c:v>-0.476074</c:v>
                </c:pt>
                <c:pt idx="58458">
                  <c:v>-0.45166000000000001</c:v>
                </c:pt>
                <c:pt idx="58459">
                  <c:v>-0.43212899999999999</c:v>
                </c:pt>
                <c:pt idx="58460">
                  <c:v>-0.397949</c:v>
                </c:pt>
                <c:pt idx="58461">
                  <c:v>-0.36865199999999998</c:v>
                </c:pt>
                <c:pt idx="58462">
                  <c:v>-0.25390600000000002</c:v>
                </c:pt>
                <c:pt idx="58463">
                  <c:v>-0.31494100000000003</c:v>
                </c:pt>
                <c:pt idx="58464">
                  <c:v>-0.26855499999999999</c:v>
                </c:pt>
                <c:pt idx="58465">
                  <c:v>-0.239258</c:v>
                </c:pt>
                <c:pt idx="58466">
                  <c:v>-0.21484400000000001</c:v>
                </c:pt>
                <c:pt idx="58467">
                  <c:v>-0.18310499999999999</c:v>
                </c:pt>
                <c:pt idx="58468">
                  <c:v>-0.146484</c:v>
                </c:pt>
                <c:pt idx="58469">
                  <c:v>-0.114746</c:v>
                </c:pt>
                <c:pt idx="58470">
                  <c:v>-7.5683600000000004E-2</c:v>
                </c:pt>
                <c:pt idx="58471">
                  <c:v>-5.6152300000000002E-2</c:v>
                </c:pt>
                <c:pt idx="58472">
                  <c:v>-1.9531199999999999E-2</c:v>
                </c:pt>
                <c:pt idx="58473">
                  <c:v>4.8828099999999996E-3</c:v>
                </c:pt>
                <c:pt idx="58474">
                  <c:v>3.6621099999999997E-2</c:v>
                </c:pt>
                <c:pt idx="58475">
                  <c:v>9.5214800000000002E-2</c:v>
                </c:pt>
                <c:pt idx="58476">
                  <c:v>0.107422</c:v>
                </c:pt>
                <c:pt idx="58477">
                  <c:v>0.148926</c:v>
                </c:pt>
                <c:pt idx="58478">
                  <c:v>0.17578099999999999</c:v>
                </c:pt>
                <c:pt idx="58479">
                  <c:v>0.21484400000000001</c:v>
                </c:pt>
                <c:pt idx="58480">
                  <c:v>0.236816</c:v>
                </c:pt>
                <c:pt idx="58481">
                  <c:v>0.27343800000000001</c:v>
                </c:pt>
                <c:pt idx="58482">
                  <c:v>0.31005899999999997</c:v>
                </c:pt>
                <c:pt idx="58483">
                  <c:v>0.34179700000000002</c:v>
                </c:pt>
                <c:pt idx="58484">
                  <c:v>0.36376999999999998</c:v>
                </c:pt>
                <c:pt idx="58485">
                  <c:v>0.40283200000000002</c:v>
                </c:pt>
                <c:pt idx="58486">
                  <c:v>0.41503899999999999</c:v>
                </c:pt>
                <c:pt idx="58487">
                  <c:v>0.44433600000000001</c:v>
                </c:pt>
                <c:pt idx="58488">
                  <c:v>0.476074</c:v>
                </c:pt>
                <c:pt idx="58489">
                  <c:v>0.50292999999999999</c:v>
                </c:pt>
                <c:pt idx="58490">
                  <c:v>0.54931600000000003</c:v>
                </c:pt>
                <c:pt idx="58491">
                  <c:v>0.56152299999999999</c:v>
                </c:pt>
                <c:pt idx="58492">
                  <c:v>0.59082000000000001</c:v>
                </c:pt>
                <c:pt idx="58493">
                  <c:v>0.62255899999999997</c:v>
                </c:pt>
                <c:pt idx="58494">
                  <c:v>0.65917999999999999</c:v>
                </c:pt>
                <c:pt idx="58495">
                  <c:v>0.67627000000000004</c:v>
                </c:pt>
                <c:pt idx="58496">
                  <c:v>0.68359400000000003</c:v>
                </c:pt>
                <c:pt idx="58497">
                  <c:v>0.72753900000000005</c:v>
                </c:pt>
                <c:pt idx="58498">
                  <c:v>0.72997999999999996</c:v>
                </c:pt>
                <c:pt idx="58499">
                  <c:v>0.77148399999999995</c:v>
                </c:pt>
                <c:pt idx="58500">
                  <c:v>0.788574</c:v>
                </c:pt>
                <c:pt idx="58501">
                  <c:v>0.81542999999999999</c:v>
                </c:pt>
                <c:pt idx="58502">
                  <c:v>0.83496099999999995</c:v>
                </c:pt>
                <c:pt idx="58503">
                  <c:v>0.81787100000000001</c:v>
                </c:pt>
                <c:pt idx="58504">
                  <c:v>0.88867200000000002</c:v>
                </c:pt>
                <c:pt idx="58505">
                  <c:v>0.88867200000000002</c:v>
                </c:pt>
                <c:pt idx="58506">
                  <c:v>0.89599600000000001</c:v>
                </c:pt>
                <c:pt idx="58507">
                  <c:v>0.90820299999999998</c:v>
                </c:pt>
                <c:pt idx="58508">
                  <c:v>0.94726600000000005</c:v>
                </c:pt>
                <c:pt idx="58509">
                  <c:v>0.93994100000000003</c:v>
                </c:pt>
                <c:pt idx="58510">
                  <c:v>0.96679700000000002</c:v>
                </c:pt>
                <c:pt idx="58511">
                  <c:v>0.98877000000000004</c:v>
                </c:pt>
                <c:pt idx="58512">
                  <c:v>1.01074</c:v>
                </c:pt>
                <c:pt idx="58513">
                  <c:v>0.99609400000000003</c:v>
                </c:pt>
                <c:pt idx="58514">
                  <c:v>1.01807</c:v>
                </c:pt>
                <c:pt idx="58515">
                  <c:v>1.01074</c:v>
                </c:pt>
                <c:pt idx="58516">
                  <c:v>1.01074</c:v>
                </c:pt>
                <c:pt idx="58517">
                  <c:v>1.03271</c:v>
                </c:pt>
                <c:pt idx="58518">
                  <c:v>1.02295</c:v>
                </c:pt>
                <c:pt idx="58519">
                  <c:v>1.02051</c:v>
                </c:pt>
                <c:pt idx="58520">
                  <c:v>1.03027</c:v>
                </c:pt>
                <c:pt idx="58521">
                  <c:v>1.02783</c:v>
                </c:pt>
                <c:pt idx="58522">
                  <c:v>1.02783</c:v>
                </c:pt>
                <c:pt idx="58523">
                  <c:v>1.02539</c:v>
                </c:pt>
                <c:pt idx="58524">
                  <c:v>1.0400400000000001</c:v>
                </c:pt>
                <c:pt idx="58525">
                  <c:v>1.03271</c:v>
                </c:pt>
                <c:pt idx="58526">
                  <c:v>1.02295</c:v>
                </c:pt>
                <c:pt idx="58527">
                  <c:v>1.02295</c:v>
                </c:pt>
                <c:pt idx="58528">
                  <c:v>1.01807</c:v>
                </c:pt>
                <c:pt idx="58529">
                  <c:v>1.0083</c:v>
                </c:pt>
                <c:pt idx="58530">
                  <c:v>1.01318</c:v>
                </c:pt>
                <c:pt idx="58531">
                  <c:v>1.0620099999999999</c:v>
                </c:pt>
                <c:pt idx="58532">
                  <c:v>0.98388699999999996</c:v>
                </c:pt>
                <c:pt idx="58533">
                  <c:v>0.96191400000000005</c:v>
                </c:pt>
                <c:pt idx="58534">
                  <c:v>0.95947300000000002</c:v>
                </c:pt>
                <c:pt idx="58535">
                  <c:v>0.94970699999999997</c:v>
                </c:pt>
                <c:pt idx="58536">
                  <c:v>0.93505899999999997</c:v>
                </c:pt>
                <c:pt idx="58537">
                  <c:v>0.92529300000000003</c:v>
                </c:pt>
                <c:pt idx="58538">
                  <c:v>0.90087899999999999</c:v>
                </c:pt>
                <c:pt idx="58539">
                  <c:v>0.89599600000000001</c:v>
                </c:pt>
                <c:pt idx="58540">
                  <c:v>0.87890599999999997</c:v>
                </c:pt>
                <c:pt idx="58541">
                  <c:v>0.85449200000000003</c:v>
                </c:pt>
                <c:pt idx="58542">
                  <c:v>0.859375</c:v>
                </c:pt>
                <c:pt idx="58543">
                  <c:v>0.80078099999999997</c:v>
                </c:pt>
                <c:pt idx="58544">
                  <c:v>0.77148399999999995</c:v>
                </c:pt>
                <c:pt idx="58545">
                  <c:v>0.773926</c:v>
                </c:pt>
                <c:pt idx="58546">
                  <c:v>0.74951199999999996</c:v>
                </c:pt>
                <c:pt idx="58547">
                  <c:v>0.71777299999999999</c:v>
                </c:pt>
                <c:pt idx="58548">
                  <c:v>0.710449</c:v>
                </c:pt>
                <c:pt idx="58549">
                  <c:v>0.67382799999999998</c:v>
                </c:pt>
                <c:pt idx="58550">
                  <c:v>0.63964799999999999</c:v>
                </c:pt>
                <c:pt idx="58551">
                  <c:v>0.617676</c:v>
                </c:pt>
                <c:pt idx="58552">
                  <c:v>0.60302699999999998</c:v>
                </c:pt>
                <c:pt idx="58553">
                  <c:v>0.56396500000000005</c:v>
                </c:pt>
                <c:pt idx="58554">
                  <c:v>0.53710899999999995</c:v>
                </c:pt>
                <c:pt idx="58555">
                  <c:v>0.50292999999999999</c:v>
                </c:pt>
                <c:pt idx="58556">
                  <c:v>0.476074</c:v>
                </c:pt>
                <c:pt idx="58557">
                  <c:v>0.461426</c:v>
                </c:pt>
                <c:pt idx="58558">
                  <c:v>0.43457000000000001</c:v>
                </c:pt>
                <c:pt idx="58559">
                  <c:v>0.400391</c:v>
                </c:pt>
                <c:pt idx="58560">
                  <c:v>0.36621100000000001</c:v>
                </c:pt>
                <c:pt idx="58561">
                  <c:v>0.33935500000000002</c:v>
                </c:pt>
                <c:pt idx="58562">
                  <c:v>0.30029299999999998</c:v>
                </c:pt>
                <c:pt idx="58563">
                  <c:v>0.25634800000000002</c:v>
                </c:pt>
                <c:pt idx="58564">
                  <c:v>0.227051</c:v>
                </c:pt>
                <c:pt idx="58565">
                  <c:v>0.20996100000000001</c:v>
                </c:pt>
                <c:pt idx="58566">
                  <c:v>0.17333999999999999</c:v>
                </c:pt>
                <c:pt idx="58567">
                  <c:v>0.13916000000000001</c:v>
                </c:pt>
                <c:pt idx="58568">
                  <c:v>0.117188</c:v>
                </c:pt>
                <c:pt idx="58569">
                  <c:v>7.5683600000000004E-2</c:v>
                </c:pt>
                <c:pt idx="58570">
                  <c:v>5.1269500000000003E-2</c:v>
                </c:pt>
                <c:pt idx="58571">
                  <c:v>2.4414100000000001E-2</c:v>
                </c:pt>
                <c:pt idx="58572">
                  <c:v>-7.3242200000000002E-3</c:v>
                </c:pt>
                <c:pt idx="58573">
                  <c:v>-4.8828099999999999E-2</c:v>
                </c:pt>
                <c:pt idx="58574">
                  <c:v>-5.8593800000000001E-2</c:v>
                </c:pt>
                <c:pt idx="58575">
                  <c:v>-0.10253900000000001</c:v>
                </c:pt>
                <c:pt idx="58576">
                  <c:v>-0.148926</c:v>
                </c:pt>
                <c:pt idx="58577">
                  <c:v>-0.17333999999999999</c:v>
                </c:pt>
                <c:pt idx="58578">
                  <c:v>-0.20019500000000001</c:v>
                </c:pt>
                <c:pt idx="58579">
                  <c:v>-0.244141</c:v>
                </c:pt>
                <c:pt idx="58580">
                  <c:v>-0.27587899999999999</c:v>
                </c:pt>
                <c:pt idx="58581">
                  <c:v>-0.30761699999999997</c:v>
                </c:pt>
                <c:pt idx="58582">
                  <c:v>-0.34179700000000002</c:v>
                </c:pt>
                <c:pt idx="58583">
                  <c:v>-0.390625</c:v>
                </c:pt>
                <c:pt idx="58584">
                  <c:v>-0.39550800000000003</c:v>
                </c:pt>
                <c:pt idx="58585">
                  <c:v>-0.43945299999999998</c:v>
                </c:pt>
                <c:pt idx="58586">
                  <c:v>-0.44433600000000001</c:v>
                </c:pt>
                <c:pt idx="58587">
                  <c:v>-0.47363300000000003</c:v>
                </c:pt>
                <c:pt idx="58588">
                  <c:v>-0.51513699999999996</c:v>
                </c:pt>
                <c:pt idx="58589">
                  <c:v>-0.53466800000000003</c:v>
                </c:pt>
                <c:pt idx="58590">
                  <c:v>-0.56640599999999997</c:v>
                </c:pt>
                <c:pt idx="58591">
                  <c:v>-0.59326199999999996</c:v>
                </c:pt>
                <c:pt idx="58592">
                  <c:v>-0.59326199999999996</c:v>
                </c:pt>
                <c:pt idx="58593">
                  <c:v>-0.63720699999999997</c:v>
                </c:pt>
                <c:pt idx="58594">
                  <c:v>-0.67382799999999998</c:v>
                </c:pt>
                <c:pt idx="58595">
                  <c:v>-0.68847700000000001</c:v>
                </c:pt>
                <c:pt idx="58596">
                  <c:v>-0.70800799999999997</c:v>
                </c:pt>
                <c:pt idx="58597">
                  <c:v>-0.72509800000000002</c:v>
                </c:pt>
                <c:pt idx="58598">
                  <c:v>-0.75927699999999998</c:v>
                </c:pt>
                <c:pt idx="58599">
                  <c:v>-0.77880899999999997</c:v>
                </c:pt>
                <c:pt idx="58600">
                  <c:v>-0.73974600000000001</c:v>
                </c:pt>
                <c:pt idx="58601">
                  <c:v>-0.81542999999999999</c:v>
                </c:pt>
                <c:pt idx="58602">
                  <c:v>-0.83740199999999998</c:v>
                </c:pt>
                <c:pt idx="58603">
                  <c:v>-0.84960899999999995</c:v>
                </c:pt>
                <c:pt idx="58604">
                  <c:v>-0.866699</c:v>
                </c:pt>
                <c:pt idx="58605">
                  <c:v>-0.87890599999999997</c:v>
                </c:pt>
                <c:pt idx="58606">
                  <c:v>-0.90332000000000001</c:v>
                </c:pt>
                <c:pt idx="58607">
                  <c:v>-0.91552699999999998</c:v>
                </c:pt>
                <c:pt idx="58608">
                  <c:v>-0.92040999999999995</c:v>
                </c:pt>
                <c:pt idx="58609">
                  <c:v>-0.930176</c:v>
                </c:pt>
                <c:pt idx="58610">
                  <c:v>-0.93994100000000003</c:v>
                </c:pt>
                <c:pt idx="58611">
                  <c:v>-0.98632799999999998</c:v>
                </c:pt>
                <c:pt idx="58612">
                  <c:v>-0.94238299999999997</c:v>
                </c:pt>
                <c:pt idx="58613">
                  <c:v>-0.95947300000000002</c:v>
                </c:pt>
                <c:pt idx="58614">
                  <c:v>-0.96923800000000004</c:v>
                </c:pt>
                <c:pt idx="58615">
                  <c:v>-0.97412100000000001</c:v>
                </c:pt>
                <c:pt idx="58616">
                  <c:v>-0.97656200000000004</c:v>
                </c:pt>
                <c:pt idx="58617">
                  <c:v>-0.98144500000000001</c:v>
                </c:pt>
                <c:pt idx="58618">
                  <c:v>-0.96679700000000002</c:v>
                </c:pt>
                <c:pt idx="58619">
                  <c:v>-0.98388699999999996</c:v>
                </c:pt>
                <c:pt idx="58620">
                  <c:v>-0.96923800000000004</c:v>
                </c:pt>
                <c:pt idx="58621">
                  <c:v>-0.97412100000000001</c:v>
                </c:pt>
                <c:pt idx="58622">
                  <c:v>-0.98144500000000001</c:v>
                </c:pt>
                <c:pt idx="58623">
                  <c:v>-0.95459000000000005</c:v>
                </c:pt>
                <c:pt idx="58624">
                  <c:v>-0.95459000000000005</c:v>
                </c:pt>
                <c:pt idx="58625">
                  <c:v>-0.95703099999999997</c:v>
                </c:pt>
                <c:pt idx="58626">
                  <c:v>-0.95214799999999999</c:v>
                </c:pt>
                <c:pt idx="58627">
                  <c:v>-0.93261700000000003</c:v>
                </c:pt>
                <c:pt idx="58628">
                  <c:v>-0.90820299999999998</c:v>
                </c:pt>
                <c:pt idx="58629">
                  <c:v>-0.90576199999999996</c:v>
                </c:pt>
                <c:pt idx="58630">
                  <c:v>-0.89355499999999999</c:v>
                </c:pt>
                <c:pt idx="58631">
                  <c:v>-0.88622999999999996</c:v>
                </c:pt>
                <c:pt idx="58632">
                  <c:v>-0.86425799999999997</c:v>
                </c:pt>
                <c:pt idx="58633">
                  <c:v>-0.85693399999999997</c:v>
                </c:pt>
                <c:pt idx="58634">
                  <c:v>-0.83496099999999995</c:v>
                </c:pt>
                <c:pt idx="58635">
                  <c:v>-0.81298800000000004</c:v>
                </c:pt>
                <c:pt idx="58636">
                  <c:v>-0.79101600000000005</c:v>
                </c:pt>
                <c:pt idx="58637">
                  <c:v>-0.78369100000000003</c:v>
                </c:pt>
                <c:pt idx="58638">
                  <c:v>-0.74462899999999999</c:v>
                </c:pt>
                <c:pt idx="58639">
                  <c:v>-0.73242200000000002</c:v>
                </c:pt>
                <c:pt idx="58640">
                  <c:v>-0.70800799999999997</c:v>
                </c:pt>
                <c:pt idx="58641">
                  <c:v>-0.695801</c:v>
                </c:pt>
                <c:pt idx="58642">
                  <c:v>-0.64453099999999997</c:v>
                </c:pt>
                <c:pt idx="58643">
                  <c:v>-0.63476600000000005</c:v>
                </c:pt>
                <c:pt idx="58644">
                  <c:v>-0.61523399999999995</c:v>
                </c:pt>
                <c:pt idx="58645">
                  <c:v>-0.58593799999999996</c:v>
                </c:pt>
                <c:pt idx="58646">
                  <c:v>-0.55664100000000005</c:v>
                </c:pt>
                <c:pt idx="58647">
                  <c:v>-0.52002000000000004</c:v>
                </c:pt>
                <c:pt idx="58648">
                  <c:v>-0.49560500000000002</c:v>
                </c:pt>
                <c:pt idx="58649">
                  <c:v>-0.458984</c:v>
                </c:pt>
                <c:pt idx="58650">
                  <c:v>-0.43457000000000001</c:v>
                </c:pt>
                <c:pt idx="58651">
                  <c:v>-0.400391</c:v>
                </c:pt>
                <c:pt idx="58652">
                  <c:v>-0.36865199999999998</c:v>
                </c:pt>
                <c:pt idx="58653">
                  <c:v>-0.32958999999999999</c:v>
                </c:pt>
                <c:pt idx="58654">
                  <c:v>-0.31738300000000003</c:v>
                </c:pt>
                <c:pt idx="58655">
                  <c:v>-0.28076200000000001</c:v>
                </c:pt>
                <c:pt idx="58656">
                  <c:v>-0.25390600000000002</c:v>
                </c:pt>
                <c:pt idx="58657">
                  <c:v>-0.21240200000000001</c:v>
                </c:pt>
                <c:pt idx="58658">
                  <c:v>-0.18310499999999999</c:v>
                </c:pt>
                <c:pt idx="58659">
                  <c:v>-0.158691</c:v>
                </c:pt>
                <c:pt idx="58660">
                  <c:v>-0.117188</c:v>
                </c:pt>
                <c:pt idx="58661">
                  <c:v>-9.2773400000000006E-2</c:v>
                </c:pt>
                <c:pt idx="58662">
                  <c:v>-4.8828099999999999E-2</c:v>
                </c:pt>
                <c:pt idx="58663">
                  <c:v>-3.90625E-2</c:v>
                </c:pt>
                <c:pt idx="58664">
                  <c:v>7.3242200000000002E-3</c:v>
                </c:pt>
                <c:pt idx="58665">
                  <c:v>4.8828099999999999E-2</c:v>
                </c:pt>
                <c:pt idx="58666">
                  <c:v>8.0566399999999996E-2</c:v>
                </c:pt>
                <c:pt idx="58667">
                  <c:v>0.109863</c:v>
                </c:pt>
                <c:pt idx="58668">
                  <c:v>0.151367</c:v>
                </c:pt>
                <c:pt idx="58669">
                  <c:v>0.17578099999999999</c:v>
                </c:pt>
                <c:pt idx="58670">
                  <c:v>0.20263700000000001</c:v>
                </c:pt>
                <c:pt idx="58671">
                  <c:v>0.239258</c:v>
                </c:pt>
                <c:pt idx="58672">
                  <c:v>0.28564499999999998</c:v>
                </c:pt>
                <c:pt idx="58673">
                  <c:v>0.319824</c:v>
                </c:pt>
                <c:pt idx="58674">
                  <c:v>0.33447300000000002</c:v>
                </c:pt>
                <c:pt idx="58675">
                  <c:v>0.380859</c:v>
                </c:pt>
                <c:pt idx="58676">
                  <c:v>0.383301</c:v>
                </c:pt>
                <c:pt idx="58677">
                  <c:v>0.42236299999999999</c:v>
                </c:pt>
                <c:pt idx="58678">
                  <c:v>0.45654299999999998</c:v>
                </c:pt>
                <c:pt idx="58679">
                  <c:v>0.49804700000000002</c:v>
                </c:pt>
                <c:pt idx="58680">
                  <c:v>0.53466800000000003</c:v>
                </c:pt>
                <c:pt idx="58681">
                  <c:v>0.54199200000000003</c:v>
                </c:pt>
                <c:pt idx="58682">
                  <c:v>0.57128900000000005</c:v>
                </c:pt>
                <c:pt idx="58683">
                  <c:v>0.61035200000000001</c:v>
                </c:pt>
                <c:pt idx="58684">
                  <c:v>0.625</c:v>
                </c:pt>
                <c:pt idx="58685">
                  <c:v>0.66894500000000001</c:v>
                </c:pt>
                <c:pt idx="58686">
                  <c:v>0.67871099999999995</c:v>
                </c:pt>
                <c:pt idx="58687">
                  <c:v>0.703125</c:v>
                </c:pt>
                <c:pt idx="58688">
                  <c:v>0.72265599999999997</c:v>
                </c:pt>
                <c:pt idx="58689">
                  <c:v>0.75927699999999998</c:v>
                </c:pt>
                <c:pt idx="58690">
                  <c:v>0.78125</c:v>
                </c:pt>
                <c:pt idx="58691">
                  <c:v>0.79834000000000005</c:v>
                </c:pt>
                <c:pt idx="58692">
                  <c:v>0.83252000000000004</c:v>
                </c:pt>
                <c:pt idx="58693">
                  <c:v>0.79834000000000005</c:v>
                </c:pt>
                <c:pt idx="58694">
                  <c:v>0.87158199999999997</c:v>
                </c:pt>
                <c:pt idx="58695">
                  <c:v>0.91064500000000004</c:v>
                </c:pt>
                <c:pt idx="58696">
                  <c:v>0.89355499999999999</c:v>
                </c:pt>
                <c:pt idx="58697">
                  <c:v>0.90087899999999999</c:v>
                </c:pt>
                <c:pt idx="58698">
                  <c:v>0.930176</c:v>
                </c:pt>
                <c:pt idx="58699">
                  <c:v>0.95214799999999999</c:v>
                </c:pt>
                <c:pt idx="58700">
                  <c:v>0.95703099999999997</c:v>
                </c:pt>
                <c:pt idx="58701">
                  <c:v>0.98632799999999998</c:v>
                </c:pt>
                <c:pt idx="58702">
                  <c:v>0.97167999999999999</c:v>
                </c:pt>
                <c:pt idx="58703">
                  <c:v>0.99853499999999995</c:v>
                </c:pt>
                <c:pt idx="58704">
                  <c:v>1.0083</c:v>
                </c:pt>
                <c:pt idx="58705">
                  <c:v>1.01318</c:v>
                </c:pt>
                <c:pt idx="58706">
                  <c:v>1.02295</c:v>
                </c:pt>
                <c:pt idx="58707">
                  <c:v>1.0351600000000001</c:v>
                </c:pt>
                <c:pt idx="58708">
                  <c:v>1.0083</c:v>
                </c:pt>
                <c:pt idx="58709">
                  <c:v>1.03027</c:v>
                </c:pt>
                <c:pt idx="58710">
                  <c:v>1.0595699999999999</c:v>
                </c:pt>
                <c:pt idx="58711">
                  <c:v>1.0522499999999999</c:v>
                </c:pt>
                <c:pt idx="58712">
                  <c:v>1.0424800000000001</c:v>
                </c:pt>
                <c:pt idx="58713">
                  <c:v>1.0400400000000001</c:v>
                </c:pt>
                <c:pt idx="58714">
                  <c:v>1.0424800000000001</c:v>
                </c:pt>
                <c:pt idx="58715">
                  <c:v>1.0546899999999999</c:v>
                </c:pt>
                <c:pt idx="58716">
                  <c:v>1.0376000000000001</c:v>
                </c:pt>
                <c:pt idx="58717">
                  <c:v>1.0498000000000001</c:v>
                </c:pt>
                <c:pt idx="58718">
                  <c:v>1.0351600000000001</c:v>
                </c:pt>
                <c:pt idx="58719">
                  <c:v>1.02783</c:v>
                </c:pt>
                <c:pt idx="58720">
                  <c:v>1.00586</c:v>
                </c:pt>
                <c:pt idx="58721">
                  <c:v>0.97412100000000001</c:v>
                </c:pt>
                <c:pt idx="58722">
                  <c:v>0.99853499999999995</c:v>
                </c:pt>
                <c:pt idx="58723">
                  <c:v>1.00586</c:v>
                </c:pt>
                <c:pt idx="58724">
                  <c:v>0.96923800000000004</c:v>
                </c:pt>
                <c:pt idx="58725">
                  <c:v>0.95214799999999999</c:v>
                </c:pt>
                <c:pt idx="58726">
                  <c:v>0.94726600000000005</c:v>
                </c:pt>
                <c:pt idx="58727">
                  <c:v>0.92529300000000003</c:v>
                </c:pt>
                <c:pt idx="58728">
                  <c:v>0.91796900000000003</c:v>
                </c:pt>
                <c:pt idx="58729">
                  <c:v>0.91552699999999998</c:v>
                </c:pt>
                <c:pt idx="58730">
                  <c:v>0.88867200000000002</c:v>
                </c:pt>
                <c:pt idx="58731">
                  <c:v>0.88134800000000002</c:v>
                </c:pt>
                <c:pt idx="58732">
                  <c:v>0.88867200000000002</c:v>
                </c:pt>
                <c:pt idx="58733">
                  <c:v>0.83740199999999998</c:v>
                </c:pt>
                <c:pt idx="58734">
                  <c:v>0.83740199999999998</c:v>
                </c:pt>
                <c:pt idx="58735">
                  <c:v>0.78613299999999997</c:v>
                </c:pt>
                <c:pt idx="58736">
                  <c:v>0.76660200000000001</c:v>
                </c:pt>
                <c:pt idx="58737">
                  <c:v>0.74462899999999999</c:v>
                </c:pt>
                <c:pt idx="58738">
                  <c:v>0.703125</c:v>
                </c:pt>
                <c:pt idx="58739">
                  <c:v>0.69091800000000003</c:v>
                </c:pt>
                <c:pt idx="58740">
                  <c:v>0.67627000000000004</c:v>
                </c:pt>
                <c:pt idx="58741">
                  <c:v>0.65185499999999996</c:v>
                </c:pt>
                <c:pt idx="58742">
                  <c:v>0.62255899999999997</c:v>
                </c:pt>
                <c:pt idx="58743">
                  <c:v>0.57617200000000002</c:v>
                </c:pt>
                <c:pt idx="58744">
                  <c:v>0.54931600000000003</c:v>
                </c:pt>
                <c:pt idx="58745">
                  <c:v>0.54443399999999997</c:v>
                </c:pt>
                <c:pt idx="58746">
                  <c:v>0.50537100000000001</c:v>
                </c:pt>
                <c:pt idx="58747">
                  <c:v>0.48095700000000002</c:v>
                </c:pt>
                <c:pt idx="58748">
                  <c:v>0.45410200000000001</c:v>
                </c:pt>
                <c:pt idx="58749">
                  <c:v>0.42236299999999999</c:v>
                </c:pt>
                <c:pt idx="58750">
                  <c:v>0.39550800000000003</c:v>
                </c:pt>
                <c:pt idx="58751">
                  <c:v>0.35888700000000001</c:v>
                </c:pt>
                <c:pt idx="58752">
                  <c:v>0.32470700000000002</c:v>
                </c:pt>
                <c:pt idx="58753">
                  <c:v>0.302734</c:v>
                </c:pt>
                <c:pt idx="58754">
                  <c:v>0.27099600000000001</c:v>
                </c:pt>
                <c:pt idx="58755">
                  <c:v>0.227051</c:v>
                </c:pt>
                <c:pt idx="58756">
                  <c:v>0.19775400000000001</c:v>
                </c:pt>
                <c:pt idx="58757">
                  <c:v>0.163574</c:v>
                </c:pt>
                <c:pt idx="58758">
                  <c:v>0.144043</c:v>
                </c:pt>
                <c:pt idx="58759">
                  <c:v>0.10253900000000001</c:v>
                </c:pt>
                <c:pt idx="58760">
                  <c:v>7.3242199999999993E-2</c:v>
                </c:pt>
                <c:pt idx="58761">
                  <c:v>3.6621099999999997E-2</c:v>
                </c:pt>
                <c:pt idx="58762">
                  <c:v>9.7656199999999992E-3</c:v>
                </c:pt>
                <c:pt idx="58763">
                  <c:v>-9.7656199999999992E-3</c:v>
                </c:pt>
                <c:pt idx="58764">
                  <c:v>-6.5918000000000004E-2</c:v>
                </c:pt>
                <c:pt idx="58765">
                  <c:v>-9.7656199999999999E-2</c:v>
                </c:pt>
                <c:pt idx="58766">
                  <c:v>-0.124512</c:v>
                </c:pt>
                <c:pt idx="58767">
                  <c:v>-0.151367</c:v>
                </c:pt>
                <c:pt idx="58768">
                  <c:v>-0.18066399999999999</c:v>
                </c:pt>
                <c:pt idx="58769">
                  <c:v>-0.21728500000000001</c:v>
                </c:pt>
                <c:pt idx="58770">
                  <c:v>-0.231934</c:v>
                </c:pt>
                <c:pt idx="58771">
                  <c:v>-0.28320299999999998</c:v>
                </c:pt>
                <c:pt idx="58772">
                  <c:v>-0.31494100000000003</c:v>
                </c:pt>
                <c:pt idx="58773">
                  <c:v>-0.35888700000000001</c:v>
                </c:pt>
                <c:pt idx="58774">
                  <c:v>-0.37597700000000001</c:v>
                </c:pt>
                <c:pt idx="58775">
                  <c:v>-0.41748000000000002</c:v>
                </c:pt>
                <c:pt idx="58776">
                  <c:v>-0.42480499999999999</c:v>
                </c:pt>
                <c:pt idx="58777">
                  <c:v>-0.45654299999999998</c:v>
                </c:pt>
                <c:pt idx="58778">
                  <c:v>-0.48339799999999999</c:v>
                </c:pt>
                <c:pt idx="58779">
                  <c:v>-0.51757799999999998</c:v>
                </c:pt>
                <c:pt idx="58780">
                  <c:v>-0.546875</c:v>
                </c:pt>
                <c:pt idx="58781">
                  <c:v>-0.57617200000000002</c:v>
                </c:pt>
                <c:pt idx="58782">
                  <c:v>-0.59082000000000001</c:v>
                </c:pt>
                <c:pt idx="58783">
                  <c:v>-0.617676</c:v>
                </c:pt>
                <c:pt idx="58784">
                  <c:v>-0.65185499999999996</c:v>
                </c:pt>
                <c:pt idx="58785">
                  <c:v>-0.67138699999999996</c:v>
                </c:pt>
                <c:pt idx="58786">
                  <c:v>-0.68115199999999998</c:v>
                </c:pt>
                <c:pt idx="58787">
                  <c:v>-0.72265599999999997</c:v>
                </c:pt>
                <c:pt idx="58788">
                  <c:v>-0.74462899999999999</c:v>
                </c:pt>
                <c:pt idx="58789">
                  <c:v>-0.76171900000000003</c:v>
                </c:pt>
                <c:pt idx="58790">
                  <c:v>-0.77636700000000003</c:v>
                </c:pt>
                <c:pt idx="58791">
                  <c:v>-0.80078099999999997</c:v>
                </c:pt>
                <c:pt idx="58792">
                  <c:v>-0.81787100000000001</c:v>
                </c:pt>
                <c:pt idx="58793">
                  <c:v>-0.83007799999999998</c:v>
                </c:pt>
                <c:pt idx="58794">
                  <c:v>-0.85449200000000003</c:v>
                </c:pt>
                <c:pt idx="58795">
                  <c:v>-0.852051</c:v>
                </c:pt>
                <c:pt idx="58796">
                  <c:v>-0.87158199999999997</c:v>
                </c:pt>
                <c:pt idx="58797">
                  <c:v>-0.90087899999999999</c:v>
                </c:pt>
                <c:pt idx="58798">
                  <c:v>-0.89843799999999996</c:v>
                </c:pt>
                <c:pt idx="58799">
                  <c:v>-0.91064500000000004</c:v>
                </c:pt>
                <c:pt idx="58800">
                  <c:v>-0.91308599999999995</c:v>
                </c:pt>
                <c:pt idx="58801">
                  <c:v>-0.90576199999999996</c:v>
                </c:pt>
                <c:pt idx="58802">
                  <c:v>-0.93505899999999997</c:v>
                </c:pt>
                <c:pt idx="58803">
                  <c:v>-0.95214799999999999</c:v>
                </c:pt>
                <c:pt idx="58804">
                  <c:v>-0.95214799999999999</c:v>
                </c:pt>
                <c:pt idx="58805">
                  <c:v>-0.95703099999999997</c:v>
                </c:pt>
                <c:pt idx="58806">
                  <c:v>-0.95459000000000005</c:v>
                </c:pt>
                <c:pt idx="58807">
                  <c:v>-0.95947300000000002</c:v>
                </c:pt>
                <c:pt idx="58808">
                  <c:v>-0.96435499999999996</c:v>
                </c:pt>
                <c:pt idx="58809">
                  <c:v>-0.97656200000000004</c:v>
                </c:pt>
                <c:pt idx="58810">
                  <c:v>-0.96435499999999996</c:v>
                </c:pt>
                <c:pt idx="58811">
                  <c:v>-0.95459000000000005</c:v>
                </c:pt>
                <c:pt idx="58812">
                  <c:v>-0.92529300000000003</c:v>
                </c:pt>
                <c:pt idx="58813">
                  <c:v>-0.94970699999999997</c:v>
                </c:pt>
                <c:pt idx="58814">
                  <c:v>-0.95214799999999999</c:v>
                </c:pt>
                <c:pt idx="58815">
                  <c:v>-0.9375</c:v>
                </c:pt>
                <c:pt idx="58816">
                  <c:v>-0.94238299999999997</c:v>
                </c:pt>
                <c:pt idx="58817">
                  <c:v>-0.90820299999999998</c:v>
                </c:pt>
                <c:pt idx="58818">
                  <c:v>-0.92529300000000003</c:v>
                </c:pt>
                <c:pt idx="58819">
                  <c:v>-0.89843799999999996</c:v>
                </c:pt>
                <c:pt idx="58820">
                  <c:v>-0.89599600000000001</c:v>
                </c:pt>
                <c:pt idx="58821">
                  <c:v>-0.87402299999999999</c:v>
                </c:pt>
                <c:pt idx="58822">
                  <c:v>-0.86425799999999997</c:v>
                </c:pt>
                <c:pt idx="58823">
                  <c:v>-0.84960899999999995</c:v>
                </c:pt>
                <c:pt idx="58824">
                  <c:v>-0.82763699999999996</c:v>
                </c:pt>
                <c:pt idx="58825">
                  <c:v>-0.81787100000000001</c:v>
                </c:pt>
                <c:pt idx="58826">
                  <c:v>-0.78613299999999997</c:v>
                </c:pt>
                <c:pt idx="58827">
                  <c:v>-0.77148399999999995</c:v>
                </c:pt>
                <c:pt idx="58828">
                  <c:v>-0.75195299999999998</c:v>
                </c:pt>
                <c:pt idx="58829">
                  <c:v>-0.72265599999999997</c:v>
                </c:pt>
                <c:pt idx="58830">
                  <c:v>-0.71777299999999999</c:v>
                </c:pt>
                <c:pt idx="58831">
                  <c:v>-0.68603499999999995</c:v>
                </c:pt>
                <c:pt idx="58832">
                  <c:v>-0.64941400000000005</c:v>
                </c:pt>
                <c:pt idx="58833">
                  <c:v>-0.63964799999999999</c:v>
                </c:pt>
                <c:pt idx="58834">
                  <c:v>-0.60546900000000003</c:v>
                </c:pt>
                <c:pt idx="58835">
                  <c:v>-0.57617200000000002</c:v>
                </c:pt>
                <c:pt idx="58836">
                  <c:v>-0.554199</c:v>
                </c:pt>
                <c:pt idx="58837">
                  <c:v>-0.52490199999999998</c:v>
                </c:pt>
                <c:pt idx="58838">
                  <c:v>-0.49072300000000002</c:v>
                </c:pt>
                <c:pt idx="58839">
                  <c:v>-0.47363300000000003</c:v>
                </c:pt>
                <c:pt idx="58840">
                  <c:v>-0.44433600000000001</c:v>
                </c:pt>
                <c:pt idx="58841">
                  <c:v>-0.42236299999999999</c:v>
                </c:pt>
                <c:pt idx="58842">
                  <c:v>-0.37353500000000001</c:v>
                </c:pt>
                <c:pt idx="58843">
                  <c:v>-0.34667999999999999</c:v>
                </c:pt>
                <c:pt idx="58844">
                  <c:v>-0.32714799999999999</c:v>
                </c:pt>
                <c:pt idx="58845">
                  <c:v>-0.28564499999999998</c:v>
                </c:pt>
                <c:pt idx="58846">
                  <c:v>-0.26855499999999999</c:v>
                </c:pt>
                <c:pt idx="58847">
                  <c:v>-0.21972700000000001</c:v>
                </c:pt>
                <c:pt idx="58848">
                  <c:v>-0.18798799999999999</c:v>
                </c:pt>
                <c:pt idx="58849">
                  <c:v>-0.158691</c:v>
                </c:pt>
                <c:pt idx="58850">
                  <c:v>-0.124512</c:v>
                </c:pt>
                <c:pt idx="58851">
                  <c:v>-9.0331999999999996E-2</c:v>
                </c:pt>
                <c:pt idx="58852">
                  <c:v>-6.5918000000000004E-2</c:v>
                </c:pt>
                <c:pt idx="58853">
                  <c:v>-5.3710899999999999E-2</c:v>
                </c:pt>
                <c:pt idx="58854">
                  <c:v>-2.4414100000000002E-3</c:v>
                </c:pt>
                <c:pt idx="58855">
                  <c:v>3.41797E-2</c:v>
                </c:pt>
                <c:pt idx="58856">
                  <c:v>7.0800799999999997E-2</c:v>
                </c:pt>
                <c:pt idx="58857">
                  <c:v>0.117188</c:v>
                </c:pt>
                <c:pt idx="58858">
                  <c:v>0.13427700000000001</c:v>
                </c:pt>
                <c:pt idx="58859">
                  <c:v>0.17089799999999999</c:v>
                </c:pt>
                <c:pt idx="58860">
                  <c:v>0.19287099999999999</c:v>
                </c:pt>
                <c:pt idx="58861">
                  <c:v>0.234375</c:v>
                </c:pt>
                <c:pt idx="58862">
                  <c:v>0.26611299999999999</c:v>
                </c:pt>
                <c:pt idx="58863">
                  <c:v>0.29541000000000001</c:v>
                </c:pt>
                <c:pt idx="58864">
                  <c:v>0.30761699999999997</c:v>
                </c:pt>
                <c:pt idx="58865">
                  <c:v>0.35400399999999999</c:v>
                </c:pt>
                <c:pt idx="58866">
                  <c:v>0.37597700000000001</c:v>
                </c:pt>
                <c:pt idx="58867">
                  <c:v>0.41992200000000002</c:v>
                </c:pt>
                <c:pt idx="58868">
                  <c:v>0.43212899999999999</c:v>
                </c:pt>
                <c:pt idx="58869">
                  <c:v>0.46630899999999997</c:v>
                </c:pt>
                <c:pt idx="58870">
                  <c:v>0.52002000000000004</c:v>
                </c:pt>
                <c:pt idx="58871">
                  <c:v>0.54199200000000003</c:v>
                </c:pt>
                <c:pt idx="58872">
                  <c:v>0.56396500000000005</c:v>
                </c:pt>
                <c:pt idx="58873">
                  <c:v>0.58593799999999996</c:v>
                </c:pt>
                <c:pt idx="58874">
                  <c:v>0.61523399999999995</c:v>
                </c:pt>
                <c:pt idx="58875">
                  <c:v>0.63964799999999999</c:v>
                </c:pt>
                <c:pt idx="58876">
                  <c:v>0.66650399999999999</c:v>
                </c:pt>
                <c:pt idx="58877">
                  <c:v>0.68115199999999998</c:v>
                </c:pt>
                <c:pt idx="58878">
                  <c:v>0.72753900000000005</c:v>
                </c:pt>
                <c:pt idx="58879">
                  <c:v>0.74951199999999996</c:v>
                </c:pt>
                <c:pt idx="58880">
                  <c:v>0.76415999999999995</c:v>
                </c:pt>
                <c:pt idx="58881">
                  <c:v>0.76660200000000001</c:v>
                </c:pt>
                <c:pt idx="58882">
                  <c:v>0.81542999999999999</c:v>
                </c:pt>
                <c:pt idx="58883">
                  <c:v>0.82275399999999999</c:v>
                </c:pt>
                <c:pt idx="58884">
                  <c:v>0.87158199999999997</c:v>
                </c:pt>
                <c:pt idx="58885">
                  <c:v>0.87402299999999999</c:v>
                </c:pt>
                <c:pt idx="58886">
                  <c:v>0.88378900000000005</c:v>
                </c:pt>
                <c:pt idx="58887">
                  <c:v>0.91308599999999995</c:v>
                </c:pt>
                <c:pt idx="58888">
                  <c:v>0.92285200000000001</c:v>
                </c:pt>
                <c:pt idx="58889">
                  <c:v>0.93261700000000003</c:v>
                </c:pt>
                <c:pt idx="58890">
                  <c:v>0.95214799999999999</c:v>
                </c:pt>
                <c:pt idx="58891">
                  <c:v>0.96679700000000002</c:v>
                </c:pt>
                <c:pt idx="58892">
                  <c:v>0.97900399999999999</c:v>
                </c:pt>
                <c:pt idx="58893">
                  <c:v>0.97656200000000004</c:v>
                </c:pt>
                <c:pt idx="58894">
                  <c:v>1.00342</c:v>
                </c:pt>
                <c:pt idx="58895">
                  <c:v>0.99853499999999995</c:v>
                </c:pt>
                <c:pt idx="58896">
                  <c:v>1.00586</c:v>
                </c:pt>
                <c:pt idx="58897">
                  <c:v>1.02051</c:v>
                </c:pt>
                <c:pt idx="58898">
                  <c:v>1.01562</c:v>
                </c:pt>
                <c:pt idx="58899">
                  <c:v>1.02051</c:v>
                </c:pt>
                <c:pt idx="58900">
                  <c:v>1.0376000000000001</c:v>
                </c:pt>
                <c:pt idx="58901">
                  <c:v>1.0351600000000001</c:v>
                </c:pt>
                <c:pt idx="58902">
                  <c:v>1.0595699999999999</c:v>
                </c:pt>
                <c:pt idx="58903">
                  <c:v>1.0449200000000001</c:v>
                </c:pt>
                <c:pt idx="58904">
                  <c:v>1.0473600000000001</c:v>
                </c:pt>
                <c:pt idx="58905">
                  <c:v>1.0400400000000001</c:v>
                </c:pt>
                <c:pt idx="58906">
                  <c:v>1.03271</c:v>
                </c:pt>
                <c:pt idx="58907">
                  <c:v>1.03271</c:v>
                </c:pt>
                <c:pt idx="58908">
                  <c:v>1.02783</c:v>
                </c:pt>
                <c:pt idx="58909">
                  <c:v>1.02539</c:v>
                </c:pt>
                <c:pt idx="58910">
                  <c:v>1.0424800000000001</c:v>
                </c:pt>
                <c:pt idx="58911">
                  <c:v>0.99609400000000003</c:v>
                </c:pt>
                <c:pt idx="58912">
                  <c:v>1.00342</c:v>
                </c:pt>
                <c:pt idx="58913">
                  <c:v>0.98877000000000004</c:v>
                </c:pt>
                <c:pt idx="58914">
                  <c:v>0.98632799999999998</c:v>
                </c:pt>
                <c:pt idx="58915">
                  <c:v>0.97167999999999999</c:v>
                </c:pt>
                <c:pt idx="58916">
                  <c:v>0.95703099999999997</c:v>
                </c:pt>
                <c:pt idx="58917">
                  <c:v>0.94970699999999997</c:v>
                </c:pt>
                <c:pt idx="58918">
                  <c:v>0.93261700000000003</c:v>
                </c:pt>
                <c:pt idx="58919">
                  <c:v>0.91552699999999998</c:v>
                </c:pt>
                <c:pt idx="58920">
                  <c:v>0.90576199999999996</c:v>
                </c:pt>
                <c:pt idx="58921">
                  <c:v>0.88622999999999996</c:v>
                </c:pt>
                <c:pt idx="58922">
                  <c:v>0.86425799999999997</c:v>
                </c:pt>
                <c:pt idx="58923">
                  <c:v>0.85449200000000003</c:v>
                </c:pt>
                <c:pt idx="58924">
                  <c:v>0.81787100000000001</c:v>
                </c:pt>
                <c:pt idx="58925">
                  <c:v>0.82519500000000001</c:v>
                </c:pt>
                <c:pt idx="58926">
                  <c:v>0.78613299999999997</c:v>
                </c:pt>
                <c:pt idx="58927">
                  <c:v>0.77636700000000003</c:v>
                </c:pt>
                <c:pt idx="58928">
                  <c:v>0.74462899999999999</c:v>
                </c:pt>
                <c:pt idx="58929">
                  <c:v>0.70800799999999997</c:v>
                </c:pt>
                <c:pt idx="58930">
                  <c:v>0.710449</c:v>
                </c:pt>
                <c:pt idx="58931">
                  <c:v>0.67627000000000004</c:v>
                </c:pt>
                <c:pt idx="58932">
                  <c:v>0.64697300000000002</c:v>
                </c:pt>
                <c:pt idx="58933">
                  <c:v>0.625</c:v>
                </c:pt>
                <c:pt idx="58934">
                  <c:v>0.59082000000000001</c:v>
                </c:pt>
                <c:pt idx="58935">
                  <c:v>0.57372999999999996</c:v>
                </c:pt>
                <c:pt idx="58936">
                  <c:v>0.53466800000000003</c:v>
                </c:pt>
                <c:pt idx="58937">
                  <c:v>0.51269500000000001</c:v>
                </c:pt>
                <c:pt idx="58938">
                  <c:v>0.47363300000000003</c:v>
                </c:pt>
                <c:pt idx="58939">
                  <c:v>0.45654299999999998</c:v>
                </c:pt>
                <c:pt idx="58940">
                  <c:v>0.42480499999999999</c:v>
                </c:pt>
                <c:pt idx="58941">
                  <c:v>0.397949</c:v>
                </c:pt>
                <c:pt idx="58942">
                  <c:v>0.35400399999999999</c:v>
                </c:pt>
                <c:pt idx="58943">
                  <c:v>0.322266</c:v>
                </c:pt>
                <c:pt idx="58944">
                  <c:v>0.28564499999999998</c:v>
                </c:pt>
                <c:pt idx="58945">
                  <c:v>0.26367200000000002</c:v>
                </c:pt>
                <c:pt idx="58946">
                  <c:v>0.25390600000000002</c:v>
                </c:pt>
                <c:pt idx="58947">
                  <c:v>0.20996100000000001</c:v>
                </c:pt>
                <c:pt idx="58948">
                  <c:v>0.19042999999999999</c:v>
                </c:pt>
                <c:pt idx="58949">
                  <c:v>0.144043</c:v>
                </c:pt>
                <c:pt idx="58950">
                  <c:v>9.5214800000000002E-2</c:v>
                </c:pt>
                <c:pt idx="58951">
                  <c:v>7.0800799999999997E-2</c:v>
                </c:pt>
                <c:pt idx="58952">
                  <c:v>4.6386700000000003E-2</c:v>
                </c:pt>
                <c:pt idx="58953">
                  <c:v>9.7656199999999992E-3</c:v>
                </c:pt>
                <c:pt idx="58954">
                  <c:v>-1.9531199999999999E-2</c:v>
                </c:pt>
                <c:pt idx="58955">
                  <c:v>-6.1035199999999998E-2</c:v>
                </c:pt>
                <c:pt idx="58956">
                  <c:v>-8.0566399999999996E-2</c:v>
                </c:pt>
                <c:pt idx="58957">
                  <c:v>-0.107422</c:v>
                </c:pt>
                <c:pt idx="58958">
                  <c:v>-0.148926</c:v>
                </c:pt>
                <c:pt idx="58959">
                  <c:v>-0.18798799999999999</c:v>
                </c:pt>
                <c:pt idx="58960">
                  <c:v>-0.21240200000000001</c:v>
                </c:pt>
                <c:pt idx="58961">
                  <c:v>-0.26367200000000002</c:v>
                </c:pt>
                <c:pt idx="58962">
                  <c:v>-0.26855499999999999</c:v>
                </c:pt>
                <c:pt idx="58963">
                  <c:v>-0.302734</c:v>
                </c:pt>
                <c:pt idx="58964">
                  <c:v>-0.33447300000000002</c:v>
                </c:pt>
                <c:pt idx="58965">
                  <c:v>-0.37597700000000001</c:v>
                </c:pt>
                <c:pt idx="58966">
                  <c:v>-0.390625</c:v>
                </c:pt>
                <c:pt idx="58967">
                  <c:v>-0.43212899999999999</c:v>
                </c:pt>
                <c:pt idx="58968">
                  <c:v>-0.46875</c:v>
                </c:pt>
                <c:pt idx="58969">
                  <c:v>-0.48583999999999999</c:v>
                </c:pt>
                <c:pt idx="58970">
                  <c:v>-0.50537100000000001</c:v>
                </c:pt>
                <c:pt idx="58971">
                  <c:v>-0.53466800000000003</c:v>
                </c:pt>
                <c:pt idx="58972">
                  <c:v>-0.55175799999999997</c:v>
                </c:pt>
                <c:pt idx="58973">
                  <c:v>-0.57861300000000004</c:v>
                </c:pt>
                <c:pt idx="58974">
                  <c:v>-0.62744100000000003</c:v>
                </c:pt>
                <c:pt idx="58975">
                  <c:v>-0.63720699999999997</c:v>
                </c:pt>
                <c:pt idx="58976">
                  <c:v>-0.66162100000000001</c:v>
                </c:pt>
                <c:pt idx="58977">
                  <c:v>-0.69335899999999995</c:v>
                </c:pt>
                <c:pt idx="58978">
                  <c:v>-0.710449</c:v>
                </c:pt>
                <c:pt idx="58979">
                  <c:v>-0.73730499999999999</c:v>
                </c:pt>
                <c:pt idx="58980">
                  <c:v>-0.74707000000000001</c:v>
                </c:pt>
                <c:pt idx="58981">
                  <c:v>-0.773926</c:v>
                </c:pt>
                <c:pt idx="58982">
                  <c:v>-0.80322300000000002</c:v>
                </c:pt>
                <c:pt idx="58983">
                  <c:v>-0.80810499999999996</c:v>
                </c:pt>
                <c:pt idx="58984">
                  <c:v>-0.82763699999999996</c:v>
                </c:pt>
                <c:pt idx="58985">
                  <c:v>-0.86181600000000003</c:v>
                </c:pt>
                <c:pt idx="58986">
                  <c:v>-0.86425799999999997</c:v>
                </c:pt>
                <c:pt idx="58987">
                  <c:v>-0.88378900000000005</c:v>
                </c:pt>
                <c:pt idx="58988">
                  <c:v>-0.89355499999999999</c:v>
                </c:pt>
                <c:pt idx="58989">
                  <c:v>-0.90332000000000001</c:v>
                </c:pt>
                <c:pt idx="58990">
                  <c:v>-0.90820299999999998</c:v>
                </c:pt>
                <c:pt idx="58991">
                  <c:v>-0.92773399999999995</c:v>
                </c:pt>
                <c:pt idx="58992">
                  <c:v>-0.9375</c:v>
                </c:pt>
                <c:pt idx="58993">
                  <c:v>-0.94726600000000005</c:v>
                </c:pt>
                <c:pt idx="58994">
                  <c:v>-0.95214799999999999</c:v>
                </c:pt>
                <c:pt idx="58995">
                  <c:v>-0.96191400000000005</c:v>
                </c:pt>
                <c:pt idx="58996">
                  <c:v>-0.96435499999999996</c:v>
                </c:pt>
                <c:pt idx="58997">
                  <c:v>-0.97412100000000001</c:v>
                </c:pt>
                <c:pt idx="58998">
                  <c:v>-0.96679700000000002</c:v>
                </c:pt>
                <c:pt idx="58999">
                  <c:v>-0.96923800000000004</c:v>
                </c:pt>
                <c:pt idx="59000">
                  <c:v>-0.96923800000000004</c:v>
                </c:pt>
                <c:pt idx="59001">
                  <c:v>-0.97412100000000001</c:v>
                </c:pt>
                <c:pt idx="59002">
                  <c:v>-0.91064500000000004</c:v>
                </c:pt>
                <c:pt idx="59003">
                  <c:v>-0.94970699999999997</c:v>
                </c:pt>
                <c:pt idx="59004">
                  <c:v>-0.95947300000000002</c:v>
                </c:pt>
                <c:pt idx="59005">
                  <c:v>-0.95703099999999997</c:v>
                </c:pt>
                <c:pt idx="59006">
                  <c:v>-0.94970699999999997</c:v>
                </c:pt>
                <c:pt idx="59007">
                  <c:v>-0.95459000000000005</c:v>
                </c:pt>
                <c:pt idx="59008">
                  <c:v>-0.92040999999999995</c:v>
                </c:pt>
                <c:pt idx="59009">
                  <c:v>-0.90332000000000001</c:v>
                </c:pt>
                <c:pt idx="59010">
                  <c:v>-0.90820299999999998</c:v>
                </c:pt>
                <c:pt idx="59011">
                  <c:v>-0.89843799999999996</c:v>
                </c:pt>
                <c:pt idx="59012">
                  <c:v>-0.88134800000000002</c:v>
                </c:pt>
                <c:pt idx="59013">
                  <c:v>-0.86914100000000005</c:v>
                </c:pt>
                <c:pt idx="59014">
                  <c:v>-0.85693399999999997</c:v>
                </c:pt>
                <c:pt idx="59015">
                  <c:v>-0.80810499999999996</c:v>
                </c:pt>
                <c:pt idx="59016">
                  <c:v>-0.81542999999999999</c:v>
                </c:pt>
                <c:pt idx="59017">
                  <c:v>-0.80810499999999996</c:v>
                </c:pt>
                <c:pt idx="59018">
                  <c:v>-0.78613299999999997</c:v>
                </c:pt>
                <c:pt idx="59019">
                  <c:v>-0.75927699999999998</c:v>
                </c:pt>
                <c:pt idx="59020">
                  <c:v>-0.73974600000000001</c:v>
                </c:pt>
                <c:pt idx="59021">
                  <c:v>-0.71777299999999999</c:v>
                </c:pt>
                <c:pt idx="59022">
                  <c:v>-0.69824200000000003</c:v>
                </c:pt>
                <c:pt idx="59023">
                  <c:v>-0.67138699999999996</c:v>
                </c:pt>
                <c:pt idx="59024">
                  <c:v>-0.65917999999999999</c:v>
                </c:pt>
                <c:pt idx="59025">
                  <c:v>-0.61035200000000001</c:v>
                </c:pt>
                <c:pt idx="59026">
                  <c:v>-0.58837899999999999</c:v>
                </c:pt>
                <c:pt idx="59027">
                  <c:v>-0.55175799999999997</c:v>
                </c:pt>
                <c:pt idx="59028">
                  <c:v>-0.52978499999999995</c:v>
                </c:pt>
                <c:pt idx="59029">
                  <c:v>-0.52002000000000004</c:v>
                </c:pt>
                <c:pt idx="59030">
                  <c:v>-0.48339799999999999</c:v>
                </c:pt>
                <c:pt idx="59031">
                  <c:v>-0.45166000000000001</c:v>
                </c:pt>
                <c:pt idx="59032">
                  <c:v>-0.41015600000000002</c:v>
                </c:pt>
                <c:pt idx="59033">
                  <c:v>-0.39550800000000003</c:v>
                </c:pt>
                <c:pt idx="59034">
                  <c:v>-0.37109399999999998</c:v>
                </c:pt>
                <c:pt idx="59035">
                  <c:v>-0.33935500000000002</c:v>
                </c:pt>
                <c:pt idx="59036">
                  <c:v>-0.30029299999999998</c:v>
                </c:pt>
                <c:pt idx="59037">
                  <c:v>-0.27343800000000001</c:v>
                </c:pt>
                <c:pt idx="59038">
                  <c:v>-0.241699</c:v>
                </c:pt>
                <c:pt idx="59039">
                  <c:v>-0.19775400000000001</c:v>
                </c:pt>
                <c:pt idx="59040">
                  <c:v>-0.168457</c:v>
                </c:pt>
                <c:pt idx="59041">
                  <c:v>-0.13916000000000001</c:v>
                </c:pt>
                <c:pt idx="59042">
                  <c:v>-0.109863</c:v>
                </c:pt>
                <c:pt idx="59043">
                  <c:v>-0.13916000000000001</c:v>
                </c:pt>
                <c:pt idx="59044">
                  <c:v>-4.6386700000000003E-2</c:v>
                </c:pt>
                <c:pt idx="59045">
                  <c:v>-1.2207000000000001E-2</c:v>
                </c:pt>
                <c:pt idx="59046">
                  <c:v>2.1972700000000001E-2</c:v>
                </c:pt>
                <c:pt idx="59047">
                  <c:v>5.6152300000000002E-2</c:v>
                </c:pt>
                <c:pt idx="59048">
                  <c:v>8.5449200000000003E-2</c:v>
                </c:pt>
                <c:pt idx="59049">
                  <c:v>0.117188</c:v>
                </c:pt>
                <c:pt idx="59050">
                  <c:v>0.146484</c:v>
                </c:pt>
                <c:pt idx="59051">
                  <c:v>0.19531200000000001</c:v>
                </c:pt>
                <c:pt idx="59052">
                  <c:v>0.21972700000000001</c:v>
                </c:pt>
                <c:pt idx="59053">
                  <c:v>0.25146499999999999</c:v>
                </c:pt>
                <c:pt idx="59054">
                  <c:v>0.26123000000000002</c:v>
                </c:pt>
                <c:pt idx="59055">
                  <c:v>0.3125</c:v>
                </c:pt>
                <c:pt idx="59056">
                  <c:v>0.35156199999999999</c:v>
                </c:pt>
                <c:pt idx="59057">
                  <c:v>0.37841799999999998</c:v>
                </c:pt>
                <c:pt idx="59058">
                  <c:v>0.40771499999999999</c:v>
                </c:pt>
                <c:pt idx="59059">
                  <c:v>0.44677699999999998</c:v>
                </c:pt>
                <c:pt idx="59060">
                  <c:v>0.47119100000000003</c:v>
                </c:pt>
                <c:pt idx="59061">
                  <c:v>0.49560500000000002</c:v>
                </c:pt>
                <c:pt idx="59062">
                  <c:v>0.52734400000000003</c:v>
                </c:pt>
                <c:pt idx="59063">
                  <c:v>0.55664100000000005</c:v>
                </c:pt>
                <c:pt idx="59064">
                  <c:v>0.58837899999999999</c:v>
                </c:pt>
                <c:pt idx="59065">
                  <c:v>0.62011700000000003</c:v>
                </c:pt>
                <c:pt idx="59066">
                  <c:v>0.62988299999999997</c:v>
                </c:pt>
                <c:pt idx="59067">
                  <c:v>0.65917999999999999</c:v>
                </c:pt>
                <c:pt idx="59068">
                  <c:v>0.70556600000000003</c:v>
                </c:pt>
                <c:pt idx="59069">
                  <c:v>0.70556600000000003</c:v>
                </c:pt>
                <c:pt idx="59070">
                  <c:v>0.73730499999999999</c:v>
                </c:pt>
                <c:pt idx="59071">
                  <c:v>0.773926</c:v>
                </c:pt>
                <c:pt idx="59072">
                  <c:v>0.77636700000000003</c:v>
                </c:pt>
                <c:pt idx="59073">
                  <c:v>0.80322300000000002</c:v>
                </c:pt>
                <c:pt idx="59074">
                  <c:v>0.81542999999999999</c:v>
                </c:pt>
                <c:pt idx="59075">
                  <c:v>0.83740199999999998</c:v>
                </c:pt>
                <c:pt idx="59076">
                  <c:v>0.87646500000000005</c:v>
                </c:pt>
                <c:pt idx="59077">
                  <c:v>0.88622999999999996</c:v>
                </c:pt>
                <c:pt idx="59078">
                  <c:v>0.91308599999999995</c:v>
                </c:pt>
                <c:pt idx="59079">
                  <c:v>0.91308599999999995</c:v>
                </c:pt>
                <c:pt idx="59080">
                  <c:v>0.94238299999999997</c:v>
                </c:pt>
                <c:pt idx="59081">
                  <c:v>0.94970699999999997</c:v>
                </c:pt>
                <c:pt idx="59082">
                  <c:v>0.95459000000000005</c:v>
                </c:pt>
                <c:pt idx="59083">
                  <c:v>0.97167999999999999</c:v>
                </c:pt>
                <c:pt idx="59084">
                  <c:v>0.96923800000000004</c:v>
                </c:pt>
                <c:pt idx="59085">
                  <c:v>0.99365199999999998</c:v>
                </c:pt>
                <c:pt idx="59086">
                  <c:v>1.02539</c:v>
                </c:pt>
                <c:pt idx="59087">
                  <c:v>1.01562</c:v>
                </c:pt>
                <c:pt idx="59088">
                  <c:v>1.02295</c:v>
                </c:pt>
                <c:pt idx="59089">
                  <c:v>1.0376000000000001</c:v>
                </c:pt>
                <c:pt idx="59090">
                  <c:v>1.0376000000000001</c:v>
                </c:pt>
                <c:pt idx="59091">
                  <c:v>1.0400400000000001</c:v>
                </c:pt>
                <c:pt idx="59092">
                  <c:v>1.0498000000000001</c:v>
                </c:pt>
                <c:pt idx="59093">
                  <c:v>1.0424800000000001</c:v>
                </c:pt>
                <c:pt idx="59094">
                  <c:v>1.03271</c:v>
                </c:pt>
                <c:pt idx="59095">
                  <c:v>1.0376000000000001</c:v>
                </c:pt>
                <c:pt idx="59096">
                  <c:v>1.0498000000000001</c:v>
                </c:pt>
                <c:pt idx="59097">
                  <c:v>1.03271</c:v>
                </c:pt>
                <c:pt idx="59098">
                  <c:v>1.0376000000000001</c:v>
                </c:pt>
                <c:pt idx="59099">
                  <c:v>1.02783</c:v>
                </c:pt>
                <c:pt idx="59100">
                  <c:v>1.02539</c:v>
                </c:pt>
                <c:pt idx="59101">
                  <c:v>1.02783</c:v>
                </c:pt>
                <c:pt idx="59102">
                  <c:v>1.00342</c:v>
                </c:pt>
                <c:pt idx="59103">
                  <c:v>1.00342</c:v>
                </c:pt>
                <c:pt idx="59104">
                  <c:v>1.01318</c:v>
                </c:pt>
                <c:pt idx="59105">
                  <c:v>0.98144500000000001</c:v>
                </c:pt>
                <c:pt idx="59106">
                  <c:v>0.96435499999999996</c:v>
                </c:pt>
                <c:pt idx="59107">
                  <c:v>0.95703099999999997</c:v>
                </c:pt>
                <c:pt idx="59108">
                  <c:v>0.944824</c:v>
                </c:pt>
                <c:pt idx="59109">
                  <c:v>0.93261700000000003</c:v>
                </c:pt>
                <c:pt idx="59110">
                  <c:v>0.95459000000000005</c:v>
                </c:pt>
                <c:pt idx="59111">
                  <c:v>0.89355499999999999</c:v>
                </c:pt>
                <c:pt idx="59112">
                  <c:v>0.88134800000000002</c:v>
                </c:pt>
                <c:pt idx="59113">
                  <c:v>0.87402299999999999</c:v>
                </c:pt>
                <c:pt idx="59114">
                  <c:v>0.83984400000000003</c:v>
                </c:pt>
                <c:pt idx="59115">
                  <c:v>0.81298800000000004</c:v>
                </c:pt>
                <c:pt idx="59116">
                  <c:v>0.80078099999999997</c:v>
                </c:pt>
                <c:pt idx="59117">
                  <c:v>0.77880899999999997</c:v>
                </c:pt>
                <c:pt idx="59118">
                  <c:v>0.75927699999999998</c:v>
                </c:pt>
                <c:pt idx="59119">
                  <c:v>0.75195299999999998</c:v>
                </c:pt>
                <c:pt idx="59120">
                  <c:v>0.710449</c:v>
                </c:pt>
                <c:pt idx="59121">
                  <c:v>0.66894500000000001</c:v>
                </c:pt>
                <c:pt idx="59122">
                  <c:v>0.66162100000000001</c:v>
                </c:pt>
                <c:pt idx="59123">
                  <c:v>0.62255899999999997</c:v>
                </c:pt>
                <c:pt idx="59124">
                  <c:v>0.61035200000000001</c:v>
                </c:pt>
                <c:pt idx="59125">
                  <c:v>0.57861300000000004</c:v>
                </c:pt>
                <c:pt idx="59126">
                  <c:v>0.54931600000000003</c:v>
                </c:pt>
                <c:pt idx="59127">
                  <c:v>0.52734400000000003</c:v>
                </c:pt>
                <c:pt idx="59128">
                  <c:v>0.49316399999999999</c:v>
                </c:pt>
                <c:pt idx="59129">
                  <c:v>0.458984</c:v>
                </c:pt>
                <c:pt idx="59130">
                  <c:v>0.44189499999999998</c:v>
                </c:pt>
                <c:pt idx="59131">
                  <c:v>0.41992200000000002</c:v>
                </c:pt>
                <c:pt idx="59132">
                  <c:v>0.36621100000000001</c:v>
                </c:pt>
                <c:pt idx="59133">
                  <c:v>0.33935500000000002</c:v>
                </c:pt>
                <c:pt idx="59134">
                  <c:v>0.305176</c:v>
                </c:pt>
                <c:pt idx="59135">
                  <c:v>0.29296899999999998</c:v>
                </c:pt>
                <c:pt idx="59136">
                  <c:v>0.234375</c:v>
                </c:pt>
                <c:pt idx="59137">
                  <c:v>0.234375</c:v>
                </c:pt>
                <c:pt idx="59138">
                  <c:v>0.18798799999999999</c:v>
                </c:pt>
                <c:pt idx="59139">
                  <c:v>0.151367</c:v>
                </c:pt>
                <c:pt idx="59140">
                  <c:v>0.12695300000000001</c:v>
                </c:pt>
                <c:pt idx="59141">
                  <c:v>8.7890599999999999E-2</c:v>
                </c:pt>
                <c:pt idx="59142">
                  <c:v>6.3476599999999994E-2</c:v>
                </c:pt>
                <c:pt idx="59143">
                  <c:v>2.6855500000000001E-2</c:v>
                </c:pt>
                <c:pt idx="59144">
                  <c:v>1.4648400000000001E-2</c:v>
                </c:pt>
                <c:pt idx="59145">
                  <c:v>-3.90625E-2</c:v>
                </c:pt>
                <c:pt idx="59146">
                  <c:v>-8.0566399999999996E-2</c:v>
                </c:pt>
                <c:pt idx="59147">
                  <c:v>-0.10253900000000001</c:v>
                </c:pt>
                <c:pt idx="59148">
                  <c:v>-0.12695300000000001</c:v>
                </c:pt>
                <c:pt idx="59149">
                  <c:v>-0.161133</c:v>
                </c:pt>
                <c:pt idx="59150">
                  <c:v>-0.19531200000000001</c:v>
                </c:pt>
                <c:pt idx="59151">
                  <c:v>-0.26855499999999999</c:v>
                </c:pt>
                <c:pt idx="59152">
                  <c:v>-0.26367200000000002</c:v>
                </c:pt>
                <c:pt idx="59153">
                  <c:v>-0.29785200000000001</c:v>
                </c:pt>
                <c:pt idx="59154">
                  <c:v>-0.32714799999999999</c:v>
                </c:pt>
                <c:pt idx="59155">
                  <c:v>-0.35156199999999999</c:v>
                </c:pt>
                <c:pt idx="59156">
                  <c:v>-0.37109399999999998</c:v>
                </c:pt>
                <c:pt idx="59157">
                  <c:v>-0.400391</c:v>
                </c:pt>
                <c:pt idx="59158">
                  <c:v>-0.43212899999999999</c:v>
                </c:pt>
                <c:pt idx="59159">
                  <c:v>-0.476074</c:v>
                </c:pt>
                <c:pt idx="59160">
                  <c:v>-0.49316399999999999</c:v>
                </c:pt>
                <c:pt idx="59161">
                  <c:v>-0.51757799999999998</c:v>
                </c:pt>
                <c:pt idx="59162">
                  <c:v>-0.60546900000000003</c:v>
                </c:pt>
                <c:pt idx="59163">
                  <c:v>-0.57128900000000005</c:v>
                </c:pt>
                <c:pt idx="59164">
                  <c:v>-0.60302699999999998</c:v>
                </c:pt>
                <c:pt idx="59165">
                  <c:v>-0.63476600000000005</c:v>
                </c:pt>
                <c:pt idx="59166">
                  <c:v>-0.65673800000000004</c:v>
                </c:pt>
                <c:pt idx="59167">
                  <c:v>-0.67627000000000004</c:v>
                </c:pt>
                <c:pt idx="59168">
                  <c:v>-0.70556600000000003</c:v>
                </c:pt>
                <c:pt idx="59169">
                  <c:v>-0.72753900000000005</c:v>
                </c:pt>
                <c:pt idx="59170">
                  <c:v>-0.75195299999999998</c:v>
                </c:pt>
                <c:pt idx="59171">
                  <c:v>-0.76415999999999995</c:v>
                </c:pt>
                <c:pt idx="59172">
                  <c:v>-0.79101600000000005</c:v>
                </c:pt>
                <c:pt idx="59173">
                  <c:v>-0.79345699999999997</c:v>
                </c:pt>
                <c:pt idx="59174">
                  <c:v>-0.83007799999999998</c:v>
                </c:pt>
                <c:pt idx="59175">
                  <c:v>-0.83252000000000004</c:v>
                </c:pt>
                <c:pt idx="59176">
                  <c:v>-0.85693399999999997</c:v>
                </c:pt>
                <c:pt idx="59177">
                  <c:v>-0.87402299999999999</c:v>
                </c:pt>
                <c:pt idx="59178">
                  <c:v>-0.89599600000000001</c:v>
                </c:pt>
                <c:pt idx="59179">
                  <c:v>-0.89355499999999999</c:v>
                </c:pt>
                <c:pt idx="59180">
                  <c:v>-0.91308599999999995</c:v>
                </c:pt>
                <c:pt idx="59181">
                  <c:v>-0.91308599999999995</c:v>
                </c:pt>
                <c:pt idx="59182">
                  <c:v>-0.930176</c:v>
                </c:pt>
                <c:pt idx="59183">
                  <c:v>-0.94726600000000005</c:v>
                </c:pt>
                <c:pt idx="59184">
                  <c:v>-0.95703099999999997</c:v>
                </c:pt>
                <c:pt idx="59185">
                  <c:v>-0.95947300000000002</c:v>
                </c:pt>
                <c:pt idx="59186">
                  <c:v>-0.93994100000000003</c:v>
                </c:pt>
                <c:pt idx="59187">
                  <c:v>-0.95459000000000005</c:v>
                </c:pt>
                <c:pt idx="59188">
                  <c:v>-0.96679700000000002</c:v>
                </c:pt>
                <c:pt idx="59189">
                  <c:v>-0.96923800000000004</c:v>
                </c:pt>
                <c:pt idx="59190">
                  <c:v>-0.97167999999999999</c:v>
                </c:pt>
                <c:pt idx="59191">
                  <c:v>-0.96923800000000004</c:v>
                </c:pt>
                <c:pt idx="59192">
                  <c:v>-0.93261700000000003</c:v>
                </c:pt>
                <c:pt idx="59193">
                  <c:v>-0.95214799999999999</c:v>
                </c:pt>
                <c:pt idx="59194">
                  <c:v>-0.95703099999999997</c:v>
                </c:pt>
                <c:pt idx="59195">
                  <c:v>-0.95214799999999999</c:v>
                </c:pt>
                <c:pt idx="59196">
                  <c:v>-0.95459000000000005</c:v>
                </c:pt>
                <c:pt idx="59197">
                  <c:v>-0.9375</c:v>
                </c:pt>
                <c:pt idx="59198">
                  <c:v>-0.92773399999999995</c:v>
                </c:pt>
                <c:pt idx="59199">
                  <c:v>-0.93261700000000003</c:v>
                </c:pt>
                <c:pt idx="59200">
                  <c:v>-0.90820299999999998</c:v>
                </c:pt>
                <c:pt idx="59201">
                  <c:v>-0.91552699999999998</c:v>
                </c:pt>
                <c:pt idx="59202">
                  <c:v>-0.89843799999999996</c:v>
                </c:pt>
                <c:pt idx="59203">
                  <c:v>-0.866699</c:v>
                </c:pt>
                <c:pt idx="59204">
                  <c:v>-0.87158199999999997</c:v>
                </c:pt>
                <c:pt idx="59205">
                  <c:v>-0.80078099999999997</c:v>
                </c:pt>
                <c:pt idx="59206">
                  <c:v>-0.83252000000000004</c:v>
                </c:pt>
                <c:pt idx="59207">
                  <c:v>-0.81542999999999999</c:v>
                </c:pt>
                <c:pt idx="59208">
                  <c:v>-0.79345699999999997</c:v>
                </c:pt>
                <c:pt idx="59209">
                  <c:v>-0.77148399999999995</c:v>
                </c:pt>
                <c:pt idx="59210">
                  <c:v>-0.74218799999999996</c:v>
                </c:pt>
                <c:pt idx="59211">
                  <c:v>-0.73486300000000004</c:v>
                </c:pt>
                <c:pt idx="59212">
                  <c:v>-0.68603499999999995</c:v>
                </c:pt>
                <c:pt idx="59213">
                  <c:v>-0.68115199999999998</c:v>
                </c:pt>
                <c:pt idx="59214">
                  <c:v>-0.67138699999999996</c:v>
                </c:pt>
                <c:pt idx="59215">
                  <c:v>-0.632324</c:v>
                </c:pt>
                <c:pt idx="59216">
                  <c:v>-0.60790999999999995</c:v>
                </c:pt>
                <c:pt idx="59217">
                  <c:v>-0.57617200000000002</c:v>
                </c:pt>
                <c:pt idx="59218">
                  <c:v>-0.56152299999999999</c:v>
                </c:pt>
                <c:pt idx="59219">
                  <c:v>-0.52002000000000004</c:v>
                </c:pt>
                <c:pt idx="59220">
                  <c:v>-0.49316399999999999</c:v>
                </c:pt>
                <c:pt idx="59221">
                  <c:v>-0.46630899999999997</c:v>
                </c:pt>
                <c:pt idx="59222">
                  <c:v>-0.41992200000000002</c:v>
                </c:pt>
                <c:pt idx="59223">
                  <c:v>-0.41503899999999999</c:v>
                </c:pt>
                <c:pt idx="59224">
                  <c:v>-0.37109399999999998</c:v>
                </c:pt>
                <c:pt idx="59225">
                  <c:v>-0.35888700000000001</c:v>
                </c:pt>
                <c:pt idx="59226">
                  <c:v>-0.32470700000000002</c:v>
                </c:pt>
                <c:pt idx="59227">
                  <c:v>-0.29052699999999998</c:v>
                </c:pt>
                <c:pt idx="59228">
                  <c:v>-0.25634800000000002</c:v>
                </c:pt>
                <c:pt idx="59229">
                  <c:v>-0.21728500000000001</c:v>
                </c:pt>
                <c:pt idx="59230">
                  <c:v>-0.18798799999999999</c:v>
                </c:pt>
                <c:pt idx="59231">
                  <c:v>-0.18310499999999999</c:v>
                </c:pt>
                <c:pt idx="59232">
                  <c:v>-0.112305</c:v>
                </c:pt>
                <c:pt idx="59233">
                  <c:v>-0.112305</c:v>
                </c:pt>
                <c:pt idx="59234">
                  <c:v>-5.3710899999999999E-2</c:v>
                </c:pt>
                <c:pt idx="59235">
                  <c:v>-3.90625E-2</c:v>
                </c:pt>
                <c:pt idx="59236">
                  <c:v>7.3242200000000002E-3</c:v>
                </c:pt>
                <c:pt idx="59237">
                  <c:v>4.39453E-2</c:v>
                </c:pt>
                <c:pt idx="59238">
                  <c:v>8.0566399999999996E-2</c:v>
                </c:pt>
                <c:pt idx="59239">
                  <c:v>0.107422</c:v>
                </c:pt>
                <c:pt idx="59240">
                  <c:v>0.13916000000000001</c:v>
                </c:pt>
                <c:pt idx="59241">
                  <c:v>0.18066399999999999</c:v>
                </c:pt>
                <c:pt idx="59242">
                  <c:v>0.20507800000000001</c:v>
                </c:pt>
                <c:pt idx="59243">
                  <c:v>0.236816</c:v>
                </c:pt>
                <c:pt idx="59244">
                  <c:v>0.227051</c:v>
                </c:pt>
                <c:pt idx="59245">
                  <c:v>0.28564499999999998</c:v>
                </c:pt>
                <c:pt idx="59246">
                  <c:v>0.32470700000000002</c:v>
                </c:pt>
                <c:pt idx="59247">
                  <c:v>0.36621100000000001</c:v>
                </c:pt>
                <c:pt idx="59248">
                  <c:v>0.383301</c:v>
                </c:pt>
                <c:pt idx="59249">
                  <c:v>0.42480499999999999</c:v>
                </c:pt>
                <c:pt idx="59250">
                  <c:v>0.461426</c:v>
                </c:pt>
                <c:pt idx="59251">
                  <c:v>0.478516</c:v>
                </c:pt>
                <c:pt idx="59252">
                  <c:v>0.50537100000000001</c:v>
                </c:pt>
                <c:pt idx="59253">
                  <c:v>0.55175799999999997</c:v>
                </c:pt>
                <c:pt idx="59254">
                  <c:v>0.57128900000000005</c:v>
                </c:pt>
                <c:pt idx="59255">
                  <c:v>0.60302699999999998</c:v>
                </c:pt>
                <c:pt idx="59256">
                  <c:v>0.625</c:v>
                </c:pt>
                <c:pt idx="59257">
                  <c:v>0.64697300000000002</c:v>
                </c:pt>
                <c:pt idx="59258">
                  <c:v>0.68115199999999998</c:v>
                </c:pt>
                <c:pt idx="59259">
                  <c:v>0.70068399999999997</c:v>
                </c:pt>
                <c:pt idx="59260">
                  <c:v>0.73486300000000004</c:v>
                </c:pt>
                <c:pt idx="59261">
                  <c:v>0.71533199999999997</c:v>
                </c:pt>
                <c:pt idx="59262">
                  <c:v>0.77148399999999995</c:v>
                </c:pt>
                <c:pt idx="59263">
                  <c:v>0.79834000000000005</c:v>
                </c:pt>
                <c:pt idx="59264">
                  <c:v>0.81054700000000002</c:v>
                </c:pt>
                <c:pt idx="59265">
                  <c:v>0.83007799999999998</c:v>
                </c:pt>
                <c:pt idx="59266">
                  <c:v>0.852051</c:v>
                </c:pt>
                <c:pt idx="59267">
                  <c:v>0.88867200000000002</c:v>
                </c:pt>
                <c:pt idx="59268">
                  <c:v>0.90332000000000001</c:v>
                </c:pt>
                <c:pt idx="59269">
                  <c:v>0.92773399999999995</c:v>
                </c:pt>
                <c:pt idx="59270">
                  <c:v>0.930176</c:v>
                </c:pt>
                <c:pt idx="59271">
                  <c:v>0.94726600000000005</c:v>
                </c:pt>
                <c:pt idx="59272">
                  <c:v>0.95703099999999997</c:v>
                </c:pt>
                <c:pt idx="59273">
                  <c:v>0.96435499999999996</c:v>
                </c:pt>
                <c:pt idx="59274">
                  <c:v>1.06934</c:v>
                </c:pt>
                <c:pt idx="59275">
                  <c:v>0.99365199999999998</c:v>
                </c:pt>
                <c:pt idx="59276">
                  <c:v>1.01074</c:v>
                </c:pt>
                <c:pt idx="59277">
                  <c:v>1.01074</c:v>
                </c:pt>
                <c:pt idx="59278">
                  <c:v>1.03271</c:v>
                </c:pt>
                <c:pt idx="59279">
                  <c:v>1.02783</c:v>
                </c:pt>
                <c:pt idx="59280">
                  <c:v>1.03271</c:v>
                </c:pt>
                <c:pt idx="59281">
                  <c:v>1.0351600000000001</c:v>
                </c:pt>
                <c:pt idx="59282">
                  <c:v>1.03271</c:v>
                </c:pt>
                <c:pt idx="59283">
                  <c:v>1.0473600000000001</c:v>
                </c:pt>
                <c:pt idx="59284">
                  <c:v>1.0449200000000001</c:v>
                </c:pt>
                <c:pt idx="59285">
                  <c:v>1.0571299999999999</c:v>
                </c:pt>
                <c:pt idx="59286">
                  <c:v>1.0522499999999999</c:v>
                </c:pt>
                <c:pt idx="59287">
                  <c:v>1.0620099999999999</c:v>
                </c:pt>
                <c:pt idx="59288">
                  <c:v>1.0424800000000001</c:v>
                </c:pt>
                <c:pt idx="59289">
                  <c:v>1.0351600000000001</c:v>
                </c:pt>
                <c:pt idx="59290">
                  <c:v>1.0473600000000001</c:v>
                </c:pt>
                <c:pt idx="59291">
                  <c:v>1.01807</c:v>
                </c:pt>
                <c:pt idx="59292">
                  <c:v>1.02783</c:v>
                </c:pt>
                <c:pt idx="59293">
                  <c:v>1.01562</c:v>
                </c:pt>
                <c:pt idx="59294">
                  <c:v>1.00098</c:v>
                </c:pt>
                <c:pt idx="59295">
                  <c:v>0.99609400000000003</c:v>
                </c:pt>
                <c:pt idx="59296">
                  <c:v>0.98388699999999996</c:v>
                </c:pt>
                <c:pt idx="59297">
                  <c:v>0.98144500000000001</c:v>
                </c:pt>
                <c:pt idx="59298">
                  <c:v>0.94970699999999997</c:v>
                </c:pt>
                <c:pt idx="59299">
                  <c:v>0.95459000000000005</c:v>
                </c:pt>
                <c:pt idx="59300">
                  <c:v>0.930176</c:v>
                </c:pt>
                <c:pt idx="59301">
                  <c:v>0.92529300000000003</c:v>
                </c:pt>
                <c:pt idx="59302">
                  <c:v>0.90576199999999996</c:v>
                </c:pt>
                <c:pt idx="59303">
                  <c:v>0.90576199999999996</c:v>
                </c:pt>
                <c:pt idx="59304">
                  <c:v>0.86914100000000005</c:v>
                </c:pt>
                <c:pt idx="59305">
                  <c:v>0.852051</c:v>
                </c:pt>
                <c:pt idx="59306">
                  <c:v>0.81542999999999999</c:v>
                </c:pt>
                <c:pt idx="59307">
                  <c:v>0.79589799999999999</c:v>
                </c:pt>
                <c:pt idx="59308">
                  <c:v>0.76904300000000003</c:v>
                </c:pt>
                <c:pt idx="59309">
                  <c:v>0.75195299999999998</c:v>
                </c:pt>
                <c:pt idx="59310">
                  <c:v>0.74218799999999996</c:v>
                </c:pt>
                <c:pt idx="59311">
                  <c:v>0.68603499999999995</c:v>
                </c:pt>
                <c:pt idx="59312">
                  <c:v>0.67382799999999998</c:v>
                </c:pt>
                <c:pt idx="59313">
                  <c:v>0.66894500000000001</c:v>
                </c:pt>
                <c:pt idx="59314">
                  <c:v>0.62744100000000003</c:v>
                </c:pt>
                <c:pt idx="59315">
                  <c:v>0.60302699999999998</c:v>
                </c:pt>
                <c:pt idx="59316">
                  <c:v>0.58349600000000001</c:v>
                </c:pt>
                <c:pt idx="59317">
                  <c:v>0.55175799999999997</c:v>
                </c:pt>
                <c:pt idx="59318">
                  <c:v>0.51757799999999998</c:v>
                </c:pt>
                <c:pt idx="59319">
                  <c:v>0.49804700000000002</c:v>
                </c:pt>
                <c:pt idx="59320">
                  <c:v>0.46630899999999997</c:v>
                </c:pt>
                <c:pt idx="59321">
                  <c:v>0.43701200000000001</c:v>
                </c:pt>
                <c:pt idx="59322">
                  <c:v>0.41015600000000002</c:v>
                </c:pt>
                <c:pt idx="59323">
                  <c:v>0.37109399999999998</c:v>
                </c:pt>
                <c:pt idx="59324">
                  <c:v>0.33691399999999999</c:v>
                </c:pt>
                <c:pt idx="59325">
                  <c:v>0.30761699999999997</c:v>
                </c:pt>
                <c:pt idx="59326">
                  <c:v>0.27343800000000001</c:v>
                </c:pt>
                <c:pt idx="59327">
                  <c:v>0.25878899999999999</c:v>
                </c:pt>
                <c:pt idx="59328">
                  <c:v>0.21972700000000001</c:v>
                </c:pt>
                <c:pt idx="59329">
                  <c:v>0.18798799999999999</c:v>
                </c:pt>
                <c:pt idx="59330">
                  <c:v>0.14160200000000001</c:v>
                </c:pt>
                <c:pt idx="59331">
                  <c:v>0.119629</c:v>
                </c:pt>
                <c:pt idx="59332">
                  <c:v>0.10009800000000001</c:v>
                </c:pt>
                <c:pt idx="59333">
                  <c:v>7.0800799999999997E-2</c:v>
                </c:pt>
                <c:pt idx="59334">
                  <c:v>3.6621099999999997E-2</c:v>
                </c:pt>
                <c:pt idx="59335">
                  <c:v>2.4414100000000002E-3</c:v>
                </c:pt>
                <c:pt idx="59336">
                  <c:v>-3.1738299999999997E-2</c:v>
                </c:pt>
                <c:pt idx="59337">
                  <c:v>-8.0566399999999996E-2</c:v>
                </c:pt>
                <c:pt idx="59338">
                  <c:v>-9.2773400000000006E-2</c:v>
                </c:pt>
                <c:pt idx="59339">
                  <c:v>-0.124512</c:v>
                </c:pt>
                <c:pt idx="59340">
                  <c:v>-0.168457</c:v>
                </c:pt>
                <c:pt idx="59341">
                  <c:v>-0.231934</c:v>
                </c:pt>
                <c:pt idx="59342">
                  <c:v>-0.227051</c:v>
                </c:pt>
                <c:pt idx="59343">
                  <c:v>-0.27099600000000001</c:v>
                </c:pt>
                <c:pt idx="59344">
                  <c:v>-0.30029299999999998</c:v>
                </c:pt>
                <c:pt idx="59345">
                  <c:v>-0.319824</c:v>
                </c:pt>
                <c:pt idx="59346">
                  <c:v>-0.34667999999999999</c:v>
                </c:pt>
                <c:pt idx="59347">
                  <c:v>-0.37597700000000001</c:v>
                </c:pt>
                <c:pt idx="59348">
                  <c:v>-0.397949</c:v>
                </c:pt>
                <c:pt idx="59349">
                  <c:v>-0.43701200000000001</c:v>
                </c:pt>
                <c:pt idx="59350">
                  <c:v>-0.46386699999999997</c:v>
                </c:pt>
                <c:pt idx="59351">
                  <c:v>-0.49072300000000002</c:v>
                </c:pt>
                <c:pt idx="59352">
                  <c:v>-0.49560500000000002</c:v>
                </c:pt>
                <c:pt idx="59353">
                  <c:v>-0.54199200000000003</c:v>
                </c:pt>
                <c:pt idx="59354">
                  <c:v>-0.60302699999999998</c:v>
                </c:pt>
                <c:pt idx="59355">
                  <c:v>-0.60546900000000003</c:v>
                </c:pt>
                <c:pt idx="59356">
                  <c:v>-0.64209000000000005</c:v>
                </c:pt>
                <c:pt idx="59357">
                  <c:v>-0.64453099999999997</c:v>
                </c:pt>
                <c:pt idx="59358">
                  <c:v>-0.67871099999999995</c:v>
                </c:pt>
                <c:pt idx="59359">
                  <c:v>-0.69824200000000003</c:v>
                </c:pt>
                <c:pt idx="59360">
                  <c:v>-0.72021500000000005</c:v>
                </c:pt>
                <c:pt idx="59361">
                  <c:v>-0.74218799999999996</c:v>
                </c:pt>
                <c:pt idx="59362">
                  <c:v>-0.77636700000000003</c:v>
                </c:pt>
                <c:pt idx="59363">
                  <c:v>-0.78613299999999997</c:v>
                </c:pt>
                <c:pt idx="59364">
                  <c:v>-0.80566400000000005</c:v>
                </c:pt>
                <c:pt idx="59365">
                  <c:v>-0.81542999999999999</c:v>
                </c:pt>
                <c:pt idx="59366">
                  <c:v>-0.83984400000000003</c:v>
                </c:pt>
                <c:pt idx="59367">
                  <c:v>-0.85449200000000003</c:v>
                </c:pt>
                <c:pt idx="59368">
                  <c:v>-0.866699</c:v>
                </c:pt>
                <c:pt idx="59369">
                  <c:v>-0.87890599999999997</c:v>
                </c:pt>
                <c:pt idx="59370">
                  <c:v>-0.89843799999999996</c:v>
                </c:pt>
                <c:pt idx="59371">
                  <c:v>-0.91308599999999995</c:v>
                </c:pt>
                <c:pt idx="59372">
                  <c:v>-0.92773399999999995</c:v>
                </c:pt>
                <c:pt idx="59373">
                  <c:v>-0.92773399999999995</c:v>
                </c:pt>
                <c:pt idx="59374">
                  <c:v>-0.94970699999999997</c:v>
                </c:pt>
                <c:pt idx="59375">
                  <c:v>-0.94238299999999997</c:v>
                </c:pt>
                <c:pt idx="59376">
                  <c:v>-0.94970699999999997</c:v>
                </c:pt>
                <c:pt idx="59377">
                  <c:v>-0.95214799999999999</c:v>
                </c:pt>
                <c:pt idx="59378">
                  <c:v>-0.96191400000000005</c:v>
                </c:pt>
                <c:pt idx="59379">
                  <c:v>-0.95947300000000002</c:v>
                </c:pt>
                <c:pt idx="59380">
                  <c:v>-0.96679700000000002</c:v>
                </c:pt>
                <c:pt idx="59381">
                  <c:v>-0.96679700000000002</c:v>
                </c:pt>
                <c:pt idx="59382">
                  <c:v>-0.93994100000000003</c:v>
                </c:pt>
                <c:pt idx="59383">
                  <c:v>-0.95703099999999997</c:v>
                </c:pt>
                <c:pt idx="59384">
                  <c:v>-0.95947300000000002</c:v>
                </c:pt>
                <c:pt idx="59385">
                  <c:v>-0.95703099999999997</c:v>
                </c:pt>
                <c:pt idx="59386">
                  <c:v>-0.95214799999999999</c:v>
                </c:pt>
                <c:pt idx="59387">
                  <c:v>-0.94238299999999997</c:v>
                </c:pt>
                <c:pt idx="59388">
                  <c:v>-0.93994100000000003</c:v>
                </c:pt>
                <c:pt idx="59389">
                  <c:v>-0.930176</c:v>
                </c:pt>
                <c:pt idx="59390">
                  <c:v>-0.93261700000000003</c:v>
                </c:pt>
                <c:pt idx="59391">
                  <c:v>-0.89599600000000001</c:v>
                </c:pt>
                <c:pt idx="59392">
                  <c:v>-0.91064500000000004</c:v>
                </c:pt>
                <c:pt idx="59393">
                  <c:v>-0.90820299999999998</c:v>
                </c:pt>
                <c:pt idx="59394">
                  <c:v>-0.88378900000000005</c:v>
                </c:pt>
                <c:pt idx="59395">
                  <c:v>-0.87646500000000005</c:v>
                </c:pt>
                <c:pt idx="59396">
                  <c:v>-0.83740199999999998</c:v>
                </c:pt>
                <c:pt idx="59397">
                  <c:v>-0.84228499999999995</c:v>
                </c:pt>
                <c:pt idx="59398">
                  <c:v>-0.81542999999999999</c:v>
                </c:pt>
                <c:pt idx="59399">
                  <c:v>-0.81298800000000004</c:v>
                </c:pt>
                <c:pt idx="59400">
                  <c:v>-0.76904300000000003</c:v>
                </c:pt>
                <c:pt idx="59401">
                  <c:v>-0.73974600000000001</c:v>
                </c:pt>
                <c:pt idx="59402">
                  <c:v>-0.72021500000000005</c:v>
                </c:pt>
                <c:pt idx="59403">
                  <c:v>-0.70556600000000003</c:v>
                </c:pt>
                <c:pt idx="59404">
                  <c:v>-0.695801</c:v>
                </c:pt>
                <c:pt idx="59405">
                  <c:v>-0.66650399999999999</c:v>
                </c:pt>
                <c:pt idx="59406">
                  <c:v>-0.64209000000000005</c:v>
                </c:pt>
                <c:pt idx="59407">
                  <c:v>-0.61523399999999995</c:v>
                </c:pt>
                <c:pt idx="59408">
                  <c:v>-0.59082000000000001</c:v>
                </c:pt>
                <c:pt idx="59409">
                  <c:v>-0.56396500000000005</c:v>
                </c:pt>
                <c:pt idx="59410">
                  <c:v>-0.53710899999999995</c:v>
                </c:pt>
                <c:pt idx="59411">
                  <c:v>-0.48583999999999999</c:v>
                </c:pt>
                <c:pt idx="59412">
                  <c:v>-0.46630899999999997</c:v>
                </c:pt>
                <c:pt idx="59413">
                  <c:v>-0.43212899999999999</c:v>
                </c:pt>
                <c:pt idx="59414">
                  <c:v>-0.41503899999999999</c:v>
                </c:pt>
                <c:pt idx="59415">
                  <c:v>-0.380859</c:v>
                </c:pt>
                <c:pt idx="59416">
                  <c:v>-0.35888700000000001</c:v>
                </c:pt>
                <c:pt idx="59417">
                  <c:v>-0.32714799999999999</c:v>
                </c:pt>
                <c:pt idx="59418">
                  <c:v>-0.29052699999999998</c:v>
                </c:pt>
                <c:pt idx="59419">
                  <c:v>-0.241699</c:v>
                </c:pt>
                <c:pt idx="59420">
                  <c:v>-0.224609</c:v>
                </c:pt>
                <c:pt idx="59421">
                  <c:v>-0.18798799999999999</c:v>
                </c:pt>
                <c:pt idx="59422">
                  <c:v>-0.161133</c:v>
                </c:pt>
                <c:pt idx="59423">
                  <c:v>-0.13916000000000001</c:v>
                </c:pt>
                <c:pt idx="59424">
                  <c:v>-0.107422</c:v>
                </c:pt>
                <c:pt idx="59425">
                  <c:v>-6.1035199999999998E-2</c:v>
                </c:pt>
                <c:pt idx="59426">
                  <c:v>-1.7089799999999999E-2</c:v>
                </c:pt>
                <c:pt idx="59427">
                  <c:v>9.7656199999999992E-3</c:v>
                </c:pt>
                <c:pt idx="59428">
                  <c:v>3.41797E-2</c:v>
                </c:pt>
                <c:pt idx="59429">
                  <c:v>5.8593800000000001E-2</c:v>
                </c:pt>
                <c:pt idx="59430">
                  <c:v>9.5214800000000002E-2</c:v>
                </c:pt>
                <c:pt idx="59431">
                  <c:v>0.13183600000000001</c:v>
                </c:pt>
                <c:pt idx="59432">
                  <c:v>0.158691</c:v>
                </c:pt>
                <c:pt idx="59433">
                  <c:v>0.20019500000000001</c:v>
                </c:pt>
                <c:pt idx="59434">
                  <c:v>0.21728500000000001</c:v>
                </c:pt>
                <c:pt idx="59435">
                  <c:v>0.25146499999999999</c:v>
                </c:pt>
                <c:pt idx="59436">
                  <c:v>0.28320299999999998</c:v>
                </c:pt>
                <c:pt idx="59437">
                  <c:v>0.319824</c:v>
                </c:pt>
                <c:pt idx="59438">
                  <c:v>0.35156199999999999</c:v>
                </c:pt>
                <c:pt idx="59439">
                  <c:v>0.39306600000000003</c:v>
                </c:pt>
                <c:pt idx="59440">
                  <c:v>0.41503899999999999</c:v>
                </c:pt>
                <c:pt idx="59441">
                  <c:v>0.45166000000000001</c:v>
                </c:pt>
                <c:pt idx="59442">
                  <c:v>0.46630899999999997</c:v>
                </c:pt>
                <c:pt idx="59443">
                  <c:v>0.51025399999999999</c:v>
                </c:pt>
                <c:pt idx="59444">
                  <c:v>0.53466800000000003</c:v>
                </c:pt>
                <c:pt idx="59445">
                  <c:v>0.56152299999999999</c:v>
                </c:pt>
                <c:pt idx="59446">
                  <c:v>0.58349600000000001</c:v>
                </c:pt>
                <c:pt idx="59447">
                  <c:v>0.62744100000000003</c:v>
                </c:pt>
                <c:pt idx="59448">
                  <c:v>0.64697300000000002</c:v>
                </c:pt>
                <c:pt idx="59449">
                  <c:v>0.66650399999999999</c:v>
                </c:pt>
                <c:pt idx="59450">
                  <c:v>0.695801</c:v>
                </c:pt>
                <c:pt idx="59451">
                  <c:v>0.72265599999999997</c:v>
                </c:pt>
                <c:pt idx="59452">
                  <c:v>0.76660200000000001</c:v>
                </c:pt>
                <c:pt idx="59453">
                  <c:v>0.77148399999999995</c:v>
                </c:pt>
                <c:pt idx="59454">
                  <c:v>0.78613299999999997</c:v>
                </c:pt>
                <c:pt idx="59455">
                  <c:v>0.82763699999999996</c:v>
                </c:pt>
                <c:pt idx="59456">
                  <c:v>0.82275399999999999</c:v>
                </c:pt>
                <c:pt idx="59457">
                  <c:v>0.84960899999999995</c:v>
                </c:pt>
                <c:pt idx="59458">
                  <c:v>0.87402299999999999</c:v>
                </c:pt>
                <c:pt idx="59459">
                  <c:v>0.89355499999999999</c:v>
                </c:pt>
                <c:pt idx="59460">
                  <c:v>0.90332000000000001</c:v>
                </c:pt>
                <c:pt idx="59461">
                  <c:v>0.930176</c:v>
                </c:pt>
                <c:pt idx="59462">
                  <c:v>0.93994100000000003</c:v>
                </c:pt>
                <c:pt idx="59463">
                  <c:v>0.95703099999999997</c:v>
                </c:pt>
                <c:pt idx="59464">
                  <c:v>1.0839799999999999</c:v>
                </c:pt>
                <c:pt idx="59465">
                  <c:v>0.97412100000000001</c:v>
                </c:pt>
                <c:pt idx="59466">
                  <c:v>0.98877000000000004</c:v>
                </c:pt>
                <c:pt idx="59467">
                  <c:v>0.98388699999999996</c:v>
                </c:pt>
                <c:pt idx="59468">
                  <c:v>1.00098</c:v>
                </c:pt>
                <c:pt idx="59469">
                  <c:v>1.0083</c:v>
                </c:pt>
                <c:pt idx="59470">
                  <c:v>1.01562</c:v>
                </c:pt>
                <c:pt idx="59471">
                  <c:v>1.01318</c:v>
                </c:pt>
                <c:pt idx="59472">
                  <c:v>1.0400400000000001</c:v>
                </c:pt>
                <c:pt idx="59473">
                  <c:v>1.0376000000000001</c:v>
                </c:pt>
                <c:pt idx="59474">
                  <c:v>1.0376000000000001</c:v>
                </c:pt>
                <c:pt idx="59475">
                  <c:v>1.0449200000000001</c:v>
                </c:pt>
                <c:pt idx="59476">
                  <c:v>1.0424800000000001</c:v>
                </c:pt>
                <c:pt idx="59477">
                  <c:v>1.0790999999999999</c:v>
                </c:pt>
                <c:pt idx="59478">
                  <c:v>1.0400400000000001</c:v>
                </c:pt>
                <c:pt idx="59479">
                  <c:v>1.03027</c:v>
                </c:pt>
                <c:pt idx="59480">
                  <c:v>1.02539</c:v>
                </c:pt>
                <c:pt idx="59481">
                  <c:v>1.0400400000000001</c:v>
                </c:pt>
                <c:pt idx="59482">
                  <c:v>1.0083</c:v>
                </c:pt>
                <c:pt idx="59483">
                  <c:v>1.02539</c:v>
                </c:pt>
                <c:pt idx="59484">
                  <c:v>1.0083</c:v>
                </c:pt>
                <c:pt idx="59485">
                  <c:v>1.00586</c:v>
                </c:pt>
                <c:pt idx="59486">
                  <c:v>0.98632799999999998</c:v>
                </c:pt>
                <c:pt idx="59487">
                  <c:v>0.96679700000000002</c:v>
                </c:pt>
                <c:pt idx="59488">
                  <c:v>0.95459000000000005</c:v>
                </c:pt>
                <c:pt idx="59489">
                  <c:v>0.944824</c:v>
                </c:pt>
                <c:pt idx="59490">
                  <c:v>0.9375</c:v>
                </c:pt>
                <c:pt idx="59491">
                  <c:v>0.92040999999999995</c:v>
                </c:pt>
                <c:pt idx="59492">
                  <c:v>0.93505899999999997</c:v>
                </c:pt>
                <c:pt idx="59493">
                  <c:v>0.88134800000000002</c:v>
                </c:pt>
                <c:pt idx="59494">
                  <c:v>0.88622999999999996</c:v>
                </c:pt>
                <c:pt idx="59495">
                  <c:v>0.86181600000000003</c:v>
                </c:pt>
                <c:pt idx="59496">
                  <c:v>0.84472700000000001</c:v>
                </c:pt>
                <c:pt idx="59497">
                  <c:v>0.81054700000000002</c:v>
                </c:pt>
                <c:pt idx="59498">
                  <c:v>0.788574</c:v>
                </c:pt>
                <c:pt idx="59499">
                  <c:v>0.78369100000000003</c:v>
                </c:pt>
                <c:pt idx="59500">
                  <c:v>0.74707000000000001</c:v>
                </c:pt>
                <c:pt idx="59501">
                  <c:v>0.74218799999999996</c:v>
                </c:pt>
                <c:pt idx="59502">
                  <c:v>0.710449</c:v>
                </c:pt>
                <c:pt idx="59503">
                  <c:v>0.64453099999999997</c:v>
                </c:pt>
                <c:pt idx="59504">
                  <c:v>0.65917999999999999</c:v>
                </c:pt>
                <c:pt idx="59505">
                  <c:v>0.63476600000000005</c:v>
                </c:pt>
                <c:pt idx="59506">
                  <c:v>0.59814500000000004</c:v>
                </c:pt>
                <c:pt idx="59507">
                  <c:v>0.58105499999999999</c:v>
                </c:pt>
                <c:pt idx="59508">
                  <c:v>0.54443399999999997</c:v>
                </c:pt>
                <c:pt idx="59509">
                  <c:v>0.52734400000000003</c:v>
                </c:pt>
                <c:pt idx="59510">
                  <c:v>0.49560500000000002</c:v>
                </c:pt>
                <c:pt idx="59511">
                  <c:v>0.46875</c:v>
                </c:pt>
                <c:pt idx="59512">
                  <c:v>0.42236299999999999</c:v>
                </c:pt>
                <c:pt idx="59513">
                  <c:v>0.400391</c:v>
                </c:pt>
                <c:pt idx="59514">
                  <c:v>0.380859</c:v>
                </c:pt>
                <c:pt idx="59515">
                  <c:v>0.33203100000000002</c:v>
                </c:pt>
                <c:pt idx="59516">
                  <c:v>0.28564499999999998</c:v>
                </c:pt>
                <c:pt idx="59517">
                  <c:v>0.28564499999999998</c:v>
                </c:pt>
                <c:pt idx="59518">
                  <c:v>0.236816</c:v>
                </c:pt>
                <c:pt idx="59519">
                  <c:v>0.21972700000000001</c:v>
                </c:pt>
                <c:pt idx="59520">
                  <c:v>0.18798799999999999</c:v>
                </c:pt>
                <c:pt idx="59521">
                  <c:v>0.153809</c:v>
                </c:pt>
                <c:pt idx="59522">
                  <c:v>0.117188</c:v>
                </c:pt>
                <c:pt idx="59523">
                  <c:v>9.7656199999999999E-2</c:v>
                </c:pt>
                <c:pt idx="59524">
                  <c:v>6.1035199999999998E-2</c:v>
                </c:pt>
                <c:pt idx="59525">
                  <c:v>3.1738299999999997E-2</c:v>
                </c:pt>
                <c:pt idx="59526">
                  <c:v>-7.3242200000000002E-3</c:v>
                </c:pt>
                <c:pt idx="59527">
                  <c:v>-3.90625E-2</c:v>
                </c:pt>
                <c:pt idx="59528">
                  <c:v>-6.5918000000000004E-2</c:v>
                </c:pt>
                <c:pt idx="59529">
                  <c:v>-0.10253900000000001</c:v>
                </c:pt>
                <c:pt idx="59530">
                  <c:v>-0.12939500000000001</c:v>
                </c:pt>
                <c:pt idx="59531">
                  <c:v>-0.19531200000000001</c:v>
                </c:pt>
                <c:pt idx="59532">
                  <c:v>-0.19531200000000001</c:v>
                </c:pt>
                <c:pt idx="59533">
                  <c:v>-0.229492</c:v>
                </c:pt>
                <c:pt idx="59534">
                  <c:v>-0.26855499999999999</c:v>
                </c:pt>
                <c:pt idx="59535">
                  <c:v>-0.28808600000000001</c:v>
                </c:pt>
                <c:pt idx="59536">
                  <c:v>-0.33447300000000002</c:v>
                </c:pt>
                <c:pt idx="59537">
                  <c:v>-0.35644500000000001</c:v>
                </c:pt>
                <c:pt idx="59538">
                  <c:v>-0.37597700000000001</c:v>
                </c:pt>
                <c:pt idx="59539">
                  <c:v>-0.42480499999999999</c:v>
                </c:pt>
                <c:pt idx="59540">
                  <c:v>-0.43945299999999998</c:v>
                </c:pt>
                <c:pt idx="59541">
                  <c:v>-0.476074</c:v>
                </c:pt>
                <c:pt idx="59542">
                  <c:v>-0.48828100000000002</c:v>
                </c:pt>
                <c:pt idx="59543">
                  <c:v>-0.53466800000000003</c:v>
                </c:pt>
                <c:pt idx="59544">
                  <c:v>-0.57617200000000002</c:v>
                </c:pt>
                <c:pt idx="59545">
                  <c:v>-0.58593799999999996</c:v>
                </c:pt>
                <c:pt idx="59546">
                  <c:v>-0.60790999999999995</c:v>
                </c:pt>
                <c:pt idx="59547">
                  <c:v>-0.62988299999999997</c:v>
                </c:pt>
                <c:pt idx="59548">
                  <c:v>-0.65429700000000002</c:v>
                </c:pt>
                <c:pt idx="59549">
                  <c:v>-0.68115199999999998</c:v>
                </c:pt>
                <c:pt idx="59550">
                  <c:v>-0.69824200000000003</c:v>
                </c:pt>
                <c:pt idx="59551">
                  <c:v>-0.73730499999999999</c:v>
                </c:pt>
                <c:pt idx="59552">
                  <c:v>-0.75439500000000004</c:v>
                </c:pt>
                <c:pt idx="59553">
                  <c:v>-0.76171900000000003</c:v>
                </c:pt>
                <c:pt idx="59554">
                  <c:v>-0.788574</c:v>
                </c:pt>
                <c:pt idx="59555">
                  <c:v>-0.80078099999999997</c:v>
                </c:pt>
                <c:pt idx="59556">
                  <c:v>-0.82763699999999996</c:v>
                </c:pt>
                <c:pt idx="59557">
                  <c:v>-0.83740199999999998</c:v>
                </c:pt>
                <c:pt idx="59558">
                  <c:v>-0.85693399999999997</c:v>
                </c:pt>
                <c:pt idx="59559">
                  <c:v>-0.89355499999999999</c:v>
                </c:pt>
                <c:pt idx="59560">
                  <c:v>-0.88867200000000002</c:v>
                </c:pt>
                <c:pt idx="59561">
                  <c:v>-0.91064500000000004</c:v>
                </c:pt>
                <c:pt idx="59562">
                  <c:v>-0.90087899999999999</c:v>
                </c:pt>
                <c:pt idx="59563">
                  <c:v>-0.92285200000000001</c:v>
                </c:pt>
                <c:pt idx="59564">
                  <c:v>-0.94238299999999997</c:v>
                </c:pt>
                <c:pt idx="59565">
                  <c:v>-0.93994100000000003</c:v>
                </c:pt>
                <c:pt idx="59566">
                  <c:v>-0.95703099999999997</c:v>
                </c:pt>
                <c:pt idx="59567">
                  <c:v>-0.95214799999999999</c:v>
                </c:pt>
                <c:pt idx="59568">
                  <c:v>-0.97656200000000004</c:v>
                </c:pt>
                <c:pt idx="59569">
                  <c:v>-0.97412100000000001</c:v>
                </c:pt>
                <c:pt idx="59570">
                  <c:v>-0.97167999999999999</c:v>
                </c:pt>
                <c:pt idx="59571">
                  <c:v>-0.96679700000000002</c:v>
                </c:pt>
                <c:pt idx="59572">
                  <c:v>-0.94726600000000005</c:v>
                </c:pt>
                <c:pt idx="59573">
                  <c:v>-0.97900399999999999</c:v>
                </c:pt>
                <c:pt idx="59574">
                  <c:v>-0.96435499999999996</c:v>
                </c:pt>
                <c:pt idx="59575">
                  <c:v>-0.96435499999999996</c:v>
                </c:pt>
                <c:pt idx="59576">
                  <c:v>-0.96923800000000004</c:v>
                </c:pt>
                <c:pt idx="59577">
                  <c:v>-0.94726600000000005</c:v>
                </c:pt>
                <c:pt idx="59578">
                  <c:v>-0.96191400000000005</c:v>
                </c:pt>
                <c:pt idx="59579">
                  <c:v>-0.93505899999999997</c:v>
                </c:pt>
                <c:pt idx="59580">
                  <c:v>-0.930176</c:v>
                </c:pt>
                <c:pt idx="59581">
                  <c:v>-0.93505899999999997</c:v>
                </c:pt>
                <c:pt idx="59582">
                  <c:v>-0.92285200000000001</c:v>
                </c:pt>
                <c:pt idx="59583">
                  <c:v>-0.93261700000000003</c:v>
                </c:pt>
                <c:pt idx="59584">
                  <c:v>-0.89111300000000004</c:v>
                </c:pt>
                <c:pt idx="59585">
                  <c:v>-0.87402299999999999</c:v>
                </c:pt>
                <c:pt idx="59586">
                  <c:v>-0.85693399999999997</c:v>
                </c:pt>
                <c:pt idx="59587">
                  <c:v>-0.82275399999999999</c:v>
                </c:pt>
                <c:pt idx="59588">
                  <c:v>-0.83252000000000004</c:v>
                </c:pt>
                <c:pt idx="59589">
                  <c:v>-0.79101600000000005</c:v>
                </c:pt>
                <c:pt idx="59590">
                  <c:v>-0.788574</c:v>
                </c:pt>
                <c:pt idx="59591">
                  <c:v>-0.76415999999999995</c:v>
                </c:pt>
                <c:pt idx="59592">
                  <c:v>-0.75439500000000004</c:v>
                </c:pt>
                <c:pt idx="59593">
                  <c:v>-0.72265599999999997</c:v>
                </c:pt>
                <c:pt idx="59594">
                  <c:v>-0.72265599999999997</c:v>
                </c:pt>
                <c:pt idx="59595">
                  <c:v>-0.68603499999999995</c:v>
                </c:pt>
                <c:pt idx="59596">
                  <c:v>-0.63964799999999999</c:v>
                </c:pt>
                <c:pt idx="59597">
                  <c:v>-0.62988299999999997</c:v>
                </c:pt>
                <c:pt idx="59598">
                  <c:v>-0.59814500000000004</c:v>
                </c:pt>
                <c:pt idx="59599">
                  <c:v>-0.57128900000000005</c:v>
                </c:pt>
                <c:pt idx="59600">
                  <c:v>-0.55175799999999997</c:v>
                </c:pt>
                <c:pt idx="59601">
                  <c:v>-0.51757799999999998</c:v>
                </c:pt>
                <c:pt idx="59602">
                  <c:v>-0.49072300000000002</c:v>
                </c:pt>
                <c:pt idx="59603">
                  <c:v>-0.458984</c:v>
                </c:pt>
                <c:pt idx="59604">
                  <c:v>-0.42236299999999999</c:v>
                </c:pt>
                <c:pt idx="59605">
                  <c:v>-0.39550800000000003</c:v>
                </c:pt>
                <c:pt idx="59606">
                  <c:v>-0.37841799999999998</c:v>
                </c:pt>
                <c:pt idx="59607">
                  <c:v>-0.33691399999999999</c:v>
                </c:pt>
                <c:pt idx="59608">
                  <c:v>-0.31738300000000003</c:v>
                </c:pt>
                <c:pt idx="59609">
                  <c:v>-0.28564499999999998</c:v>
                </c:pt>
                <c:pt idx="59610">
                  <c:v>-0.25390600000000002</c:v>
                </c:pt>
                <c:pt idx="59611">
                  <c:v>-0.231934</c:v>
                </c:pt>
                <c:pt idx="59612">
                  <c:v>-0.18310499999999999</c:v>
                </c:pt>
                <c:pt idx="59613">
                  <c:v>-0.148926</c:v>
                </c:pt>
                <c:pt idx="59614">
                  <c:v>-0.12939500000000001</c:v>
                </c:pt>
                <c:pt idx="59615">
                  <c:v>-9.2773400000000006E-2</c:v>
                </c:pt>
                <c:pt idx="59616">
                  <c:v>-5.3710899999999999E-2</c:v>
                </c:pt>
                <c:pt idx="59617">
                  <c:v>-1.4648400000000001E-2</c:v>
                </c:pt>
                <c:pt idx="59618">
                  <c:v>7.3242200000000002E-3</c:v>
                </c:pt>
                <c:pt idx="59619">
                  <c:v>3.1738299999999997E-2</c:v>
                </c:pt>
                <c:pt idx="59620">
                  <c:v>8.3007800000000007E-2</c:v>
                </c:pt>
                <c:pt idx="59621">
                  <c:v>0.114746</c:v>
                </c:pt>
                <c:pt idx="59622">
                  <c:v>0.146484</c:v>
                </c:pt>
                <c:pt idx="59623">
                  <c:v>0.19531200000000001</c:v>
                </c:pt>
                <c:pt idx="59624">
                  <c:v>0.18798799999999999</c:v>
                </c:pt>
                <c:pt idx="59625">
                  <c:v>0.24902299999999999</c:v>
                </c:pt>
                <c:pt idx="59626">
                  <c:v>0.26367200000000002</c:v>
                </c:pt>
                <c:pt idx="59627">
                  <c:v>0.30761699999999997</c:v>
                </c:pt>
                <c:pt idx="59628">
                  <c:v>0.33935500000000002</c:v>
                </c:pt>
                <c:pt idx="59629">
                  <c:v>0.35888700000000001</c:v>
                </c:pt>
                <c:pt idx="59630">
                  <c:v>0.400391</c:v>
                </c:pt>
                <c:pt idx="59631">
                  <c:v>0.42968800000000001</c:v>
                </c:pt>
                <c:pt idx="59632">
                  <c:v>0.458984</c:v>
                </c:pt>
                <c:pt idx="59633">
                  <c:v>0.49316399999999999</c:v>
                </c:pt>
                <c:pt idx="59634">
                  <c:v>0.51025399999999999</c:v>
                </c:pt>
                <c:pt idx="59635">
                  <c:v>0.55664100000000005</c:v>
                </c:pt>
                <c:pt idx="59636">
                  <c:v>0.57617200000000002</c:v>
                </c:pt>
                <c:pt idx="59637">
                  <c:v>0.59570299999999998</c:v>
                </c:pt>
                <c:pt idx="59638">
                  <c:v>0.62988299999999997</c:v>
                </c:pt>
                <c:pt idx="59639">
                  <c:v>0.65185499999999996</c:v>
                </c:pt>
                <c:pt idx="59640">
                  <c:v>0.67382799999999998</c:v>
                </c:pt>
                <c:pt idx="59641">
                  <c:v>0.69824200000000003</c:v>
                </c:pt>
                <c:pt idx="59642">
                  <c:v>0.72753900000000005</c:v>
                </c:pt>
                <c:pt idx="59643">
                  <c:v>0.76660200000000001</c:v>
                </c:pt>
                <c:pt idx="59644">
                  <c:v>0.76660200000000001</c:v>
                </c:pt>
                <c:pt idx="59645">
                  <c:v>0.81542999999999999</c:v>
                </c:pt>
                <c:pt idx="59646">
                  <c:v>0.82275399999999999</c:v>
                </c:pt>
                <c:pt idx="59647">
                  <c:v>0.83740199999999998</c:v>
                </c:pt>
                <c:pt idx="59648">
                  <c:v>0.86181600000000003</c:v>
                </c:pt>
                <c:pt idx="59649">
                  <c:v>0.866699</c:v>
                </c:pt>
                <c:pt idx="59650">
                  <c:v>0.90087899999999999</c:v>
                </c:pt>
                <c:pt idx="59651">
                  <c:v>0.91308599999999995</c:v>
                </c:pt>
                <c:pt idx="59652">
                  <c:v>0.91064500000000004</c:v>
                </c:pt>
                <c:pt idx="59653">
                  <c:v>0.95214799999999999</c:v>
                </c:pt>
                <c:pt idx="59654">
                  <c:v>0.944824</c:v>
                </c:pt>
                <c:pt idx="59655">
                  <c:v>0.96435499999999996</c:v>
                </c:pt>
                <c:pt idx="59656">
                  <c:v>0.98632799999999998</c:v>
                </c:pt>
                <c:pt idx="59657">
                  <c:v>0.98877000000000004</c:v>
                </c:pt>
                <c:pt idx="59658">
                  <c:v>1.01562</c:v>
                </c:pt>
                <c:pt idx="59659">
                  <c:v>1.01318</c:v>
                </c:pt>
                <c:pt idx="59660">
                  <c:v>1.01074</c:v>
                </c:pt>
                <c:pt idx="59661">
                  <c:v>1.02051</c:v>
                </c:pt>
                <c:pt idx="59662">
                  <c:v>1.03271</c:v>
                </c:pt>
                <c:pt idx="59663">
                  <c:v>1.0424800000000001</c:v>
                </c:pt>
                <c:pt idx="59664">
                  <c:v>1.0473600000000001</c:v>
                </c:pt>
                <c:pt idx="59665">
                  <c:v>1.03027</c:v>
                </c:pt>
                <c:pt idx="59666">
                  <c:v>1.0424800000000001</c:v>
                </c:pt>
                <c:pt idx="59667">
                  <c:v>1.06934</c:v>
                </c:pt>
                <c:pt idx="59668">
                  <c:v>1.0498000000000001</c:v>
                </c:pt>
                <c:pt idx="59669">
                  <c:v>1.0498000000000001</c:v>
                </c:pt>
                <c:pt idx="59670">
                  <c:v>1.02539</c:v>
                </c:pt>
                <c:pt idx="59671">
                  <c:v>1.0376000000000001</c:v>
                </c:pt>
                <c:pt idx="59672">
                  <c:v>1.03271</c:v>
                </c:pt>
                <c:pt idx="59673">
                  <c:v>1.02783</c:v>
                </c:pt>
                <c:pt idx="59674">
                  <c:v>1.01807</c:v>
                </c:pt>
                <c:pt idx="59675">
                  <c:v>1.01562</c:v>
                </c:pt>
                <c:pt idx="59676">
                  <c:v>0.99853499999999995</c:v>
                </c:pt>
                <c:pt idx="59677">
                  <c:v>0.98877000000000004</c:v>
                </c:pt>
                <c:pt idx="59678">
                  <c:v>0.97412100000000001</c:v>
                </c:pt>
                <c:pt idx="59679">
                  <c:v>0.96923800000000004</c:v>
                </c:pt>
                <c:pt idx="59680">
                  <c:v>0.96435499999999996</c:v>
                </c:pt>
                <c:pt idx="59681">
                  <c:v>0.94970699999999997</c:v>
                </c:pt>
                <c:pt idx="59682">
                  <c:v>0.90820299999999998</c:v>
                </c:pt>
                <c:pt idx="59683">
                  <c:v>0.92285200000000001</c:v>
                </c:pt>
                <c:pt idx="59684">
                  <c:v>0.88134800000000002</c:v>
                </c:pt>
                <c:pt idx="59685">
                  <c:v>0.87158199999999997</c:v>
                </c:pt>
                <c:pt idx="59686">
                  <c:v>0.84472700000000001</c:v>
                </c:pt>
                <c:pt idx="59687">
                  <c:v>0.83007799999999998</c:v>
                </c:pt>
                <c:pt idx="59688">
                  <c:v>0.81787100000000001</c:v>
                </c:pt>
                <c:pt idx="59689">
                  <c:v>0.788574</c:v>
                </c:pt>
                <c:pt idx="59690">
                  <c:v>0.76904300000000003</c:v>
                </c:pt>
                <c:pt idx="59691">
                  <c:v>0.74218799999999996</c:v>
                </c:pt>
                <c:pt idx="59692">
                  <c:v>0.71533199999999997</c:v>
                </c:pt>
                <c:pt idx="59693">
                  <c:v>0.66894500000000001</c:v>
                </c:pt>
                <c:pt idx="59694">
                  <c:v>0.66406200000000004</c:v>
                </c:pt>
                <c:pt idx="59695">
                  <c:v>0.64697300000000002</c:v>
                </c:pt>
                <c:pt idx="59696">
                  <c:v>0.625</c:v>
                </c:pt>
                <c:pt idx="59697">
                  <c:v>0.57861300000000004</c:v>
                </c:pt>
                <c:pt idx="59698">
                  <c:v>0.58349600000000001</c:v>
                </c:pt>
                <c:pt idx="59699">
                  <c:v>0.54443399999999997</c:v>
                </c:pt>
                <c:pt idx="59700">
                  <c:v>0.51269500000000001</c:v>
                </c:pt>
                <c:pt idx="59701">
                  <c:v>0.48583999999999999</c:v>
                </c:pt>
                <c:pt idx="59702">
                  <c:v>0.461426</c:v>
                </c:pt>
                <c:pt idx="59703">
                  <c:v>0.41503899999999999</c:v>
                </c:pt>
                <c:pt idx="59704">
                  <c:v>0.37353500000000001</c:v>
                </c:pt>
                <c:pt idx="59705">
                  <c:v>0.36865199999999998</c:v>
                </c:pt>
                <c:pt idx="59706">
                  <c:v>0.319824</c:v>
                </c:pt>
                <c:pt idx="59707">
                  <c:v>0.305176</c:v>
                </c:pt>
                <c:pt idx="59708">
                  <c:v>0.25390600000000002</c:v>
                </c:pt>
                <c:pt idx="59709">
                  <c:v>0.231934</c:v>
                </c:pt>
                <c:pt idx="59710">
                  <c:v>0.19775400000000001</c:v>
                </c:pt>
                <c:pt idx="59711">
                  <c:v>0.17578099999999999</c:v>
                </c:pt>
                <c:pt idx="59712">
                  <c:v>0.146484</c:v>
                </c:pt>
                <c:pt idx="59713">
                  <c:v>0.119629</c:v>
                </c:pt>
                <c:pt idx="59714">
                  <c:v>7.3242199999999993E-2</c:v>
                </c:pt>
                <c:pt idx="59715">
                  <c:v>4.1503900000000003E-2</c:v>
                </c:pt>
                <c:pt idx="59716">
                  <c:v>1.4648400000000001E-2</c:v>
                </c:pt>
                <c:pt idx="59717">
                  <c:v>-9.7656199999999992E-3</c:v>
                </c:pt>
                <c:pt idx="59718">
                  <c:v>-4.1503900000000003E-2</c:v>
                </c:pt>
                <c:pt idx="59719">
                  <c:v>-7.5683600000000004E-2</c:v>
                </c:pt>
                <c:pt idx="59720">
                  <c:v>-0.10253900000000001</c:v>
                </c:pt>
                <c:pt idx="59721">
                  <c:v>-0.163574</c:v>
                </c:pt>
                <c:pt idx="59722">
                  <c:v>-0.168457</c:v>
                </c:pt>
                <c:pt idx="59723">
                  <c:v>-0.21972700000000001</c:v>
                </c:pt>
                <c:pt idx="59724">
                  <c:v>-0.241699</c:v>
                </c:pt>
                <c:pt idx="59725">
                  <c:v>-0.26611299999999999</c:v>
                </c:pt>
                <c:pt idx="59726">
                  <c:v>-0.30029299999999998</c:v>
                </c:pt>
                <c:pt idx="59727">
                  <c:v>-0.33203100000000002</c:v>
                </c:pt>
                <c:pt idx="59728">
                  <c:v>-0.35400399999999999</c:v>
                </c:pt>
                <c:pt idx="59729">
                  <c:v>-0.38574199999999997</c:v>
                </c:pt>
                <c:pt idx="59730">
                  <c:v>-0.41992200000000002</c:v>
                </c:pt>
                <c:pt idx="59731">
                  <c:v>-0.43701200000000001</c:v>
                </c:pt>
                <c:pt idx="59732">
                  <c:v>-0.478516</c:v>
                </c:pt>
                <c:pt idx="59733">
                  <c:v>-0.49804700000000002</c:v>
                </c:pt>
                <c:pt idx="59734">
                  <c:v>-0.54199200000000003</c:v>
                </c:pt>
                <c:pt idx="59735">
                  <c:v>-0.546875</c:v>
                </c:pt>
                <c:pt idx="59736">
                  <c:v>-0.61035200000000001</c:v>
                </c:pt>
                <c:pt idx="59737">
                  <c:v>-0.61279300000000003</c:v>
                </c:pt>
                <c:pt idx="59738">
                  <c:v>-0.632324</c:v>
                </c:pt>
                <c:pt idx="59739">
                  <c:v>-0.65673800000000004</c:v>
                </c:pt>
                <c:pt idx="59740">
                  <c:v>-0.68359400000000003</c:v>
                </c:pt>
                <c:pt idx="59741">
                  <c:v>-0.71289100000000005</c:v>
                </c:pt>
                <c:pt idx="59742">
                  <c:v>-0.72509800000000002</c:v>
                </c:pt>
                <c:pt idx="59743">
                  <c:v>-0.74951199999999996</c:v>
                </c:pt>
                <c:pt idx="59744">
                  <c:v>-0.75927699999999998</c:v>
                </c:pt>
                <c:pt idx="59745">
                  <c:v>-0.788574</c:v>
                </c:pt>
                <c:pt idx="59746">
                  <c:v>-0.82031200000000004</c:v>
                </c:pt>
                <c:pt idx="59747">
                  <c:v>-0.83252000000000004</c:v>
                </c:pt>
                <c:pt idx="59748">
                  <c:v>-0.84960899999999995</c:v>
                </c:pt>
                <c:pt idx="59749">
                  <c:v>-0.85693399999999997</c:v>
                </c:pt>
                <c:pt idx="59750">
                  <c:v>-0.88622999999999996</c:v>
                </c:pt>
                <c:pt idx="59751">
                  <c:v>-0.89599600000000001</c:v>
                </c:pt>
                <c:pt idx="59752">
                  <c:v>-0.89111300000000004</c:v>
                </c:pt>
                <c:pt idx="59753">
                  <c:v>-0.91308599999999995</c:v>
                </c:pt>
                <c:pt idx="59754">
                  <c:v>-0.92285200000000001</c:v>
                </c:pt>
                <c:pt idx="59755">
                  <c:v>-0.92040999999999995</c:v>
                </c:pt>
                <c:pt idx="59756">
                  <c:v>-0.93994100000000003</c:v>
                </c:pt>
                <c:pt idx="59757">
                  <c:v>-0.93994100000000003</c:v>
                </c:pt>
                <c:pt idx="59758">
                  <c:v>-0.94726600000000005</c:v>
                </c:pt>
                <c:pt idx="59759">
                  <c:v>-0.95947300000000002</c:v>
                </c:pt>
                <c:pt idx="59760">
                  <c:v>-0.95459000000000005</c:v>
                </c:pt>
                <c:pt idx="59761">
                  <c:v>-0.96435499999999996</c:v>
                </c:pt>
                <c:pt idx="59762">
                  <c:v>-0.90820299999999998</c:v>
                </c:pt>
                <c:pt idx="59763">
                  <c:v>-0.96679700000000002</c:v>
                </c:pt>
                <c:pt idx="59764">
                  <c:v>-0.97167999999999999</c:v>
                </c:pt>
                <c:pt idx="59765">
                  <c:v>-0.96679700000000002</c:v>
                </c:pt>
                <c:pt idx="59766">
                  <c:v>-0.95214799999999999</c:v>
                </c:pt>
                <c:pt idx="59767">
                  <c:v>-0.96191400000000005</c:v>
                </c:pt>
                <c:pt idx="59768">
                  <c:v>-0.9375</c:v>
                </c:pt>
                <c:pt idx="59769">
                  <c:v>-0.944824</c:v>
                </c:pt>
                <c:pt idx="59770">
                  <c:v>-0.93261700000000003</c:v>
                </c:pt>
                <c:pt idx="59771">
                  <c:v>-0.9375</c:v>
                </c:pt>
                <c:pt idx="59772">
                  <c:v>-0.90820299999999998</c:v>
                </c:pt>
                <c:pt idx="59773">
                  <c:v>-0.92285200000000001</c:v>
                </c:pt>
                <c:pt idx="59774">
                  <c:v>-0.89355499999999999</c:v>
                </c:pt>
                <c:pt idx="59775">
                  <c:v>-0.88378900000000005</c:v>
                </c:pt>
                <c:pt idx="59776">
                  <c:v>-0.859375</c:v>
                </c:pt>
                <c:pt idx="59777">
                  <c:v>-0.84472700000000001</c:v>
                </c:pt>
                <c:pt idx="59778">
                  <c:v>-0.83984400000000003</c:v>
                </c:pt>
                <c:pt idx="59779">
                  <c:v>-0.82519500000000001</c:v>
                </c:pt>
                <c:pt idx="59780">
                  <c:v>-0.80810499999999996</c:v>
                </c:pt>
                <c:pt idx="59781">
                  <c:v>-0.77148399999999995</c:v>
                </c:pt>
                <c:pt idx="59782">
                  <c:v>-0.76171900000000003</c:v>
                </c:pt>
                <c:pt idx="59783">
                  <c:v>-0.72997999999999996</c:v>
                </c:pt>
                <c:pt idx="59784">
                  <c:v>-0.70800799999999997</c:v>
                </c:pt>
                <c:pt idx="59785">
                  <c:v>-0.68847700000000001</c:v>
                </c:pt>
                <c:pt idx="59786">
                  <c:v>-0.66894500000000001</c:v>
                </c:pt>
                <c:pt idx="59787">
                  <c:v>-0.632324</c:v>
                </c:pt>
                <c:pt idx="59788">
                  <c:v>-0.62744100000000003</c:v>
                </c:pt>
                <c:pt idx="59789">
                  <c:v>-0.58593799999999996</c:v>
                </c:pt>
                <c:pt idx="59790">
                  <c:v>-0.55664100000000005</c:v>
                </c:pt>
                <c:pt idx="59791">
                  <c:v>-0.554199</c:v>
                </c:pt>
                <c:pt idx="59792">
                  <c:v>-0.52490199999999998</c:v>
                </c:pt>
                <c:pt idx="59793">
                  <c:v>-0.49072300000000002</c:v>
                </c:pt>
                <c:pt idx="59794">
                  <c:v>-0.458984</c:v>
                </c:pt>
                <c:pt idx="59795">
                  <c:v>-0.44433600000000001</c:v>
                </c:pt>
                <c:pt idx="59796">
                  <c:v>-0.39306600000000003</c:v>
                </c:pt>
                <c:pt idx="59797">
                  <c:v>-0.35644500000000001</c:v>
                </c:pt>
                <c:pt idx="59798">
                  <c:v>-0.35156199999999999</c:v>
                </c:pt>
                <c:pt idx="59799">
                  <c:v>-0.29296899999999998</c:v>
                </c:pt>
                <c:pt idx="59800">
                  <c:v>-0.28076200000000001</c:v>
                </c:pt>
                <c:pt idx="59801">
                  <c:v>-0.25390600000000002</c:v>
                </c:pt>
                <c:pt idx="59802">
                  <c:v>-0.224609</c:v>
                </c:pt>
                <c:pt idx="59803">
                  <c:v>-0.20507800000000001</c:v>
                </c:pt>
                <c:pt idx="59804">
                  <c:v>-0.158691</c:v>
                </c:pt>
                <c:pt idx="59805">
                  <c:v>-0.12207</c:v>
                </c:pt>
                <c:pt idx="59806">
                  <c:v>-7.0800799999999997E-2</c:v>
                </c:pt>
                <c:pt idx="59807">
                  <c:v>-2.6855500000000001E-2</c:v>
                </c:pt>
                <c:pt idx="59808">
                  <c:v>-1.7089799999999999E-2</c:v>
                </c:pt>
                <c:pt idx="59809">
                  <c:v>1.7089799999999999E-2</c:v>
                </c:pt>
                <c:pt idx="59810">
                  <c:v>4.8828099999999999E-2</c:v>
                </c:pt>
                <c:pt idx="59811">
                  <c:v>8.5449200000000003E-2</c:v>
                </c:pt>
                <c:pt idx="59812">
                  <c:v>0.114746</c:v>
                </c:pt>
                <c:pt idx="59813">
                  <c:v>0.151367</c:v>
                </c:pt>
                <c:pt idx="59814">
                  <c:v>0.146484</c:v>
                </c:pt>
                <c:pt idx="59815">
                  <c:v>0.21240200000000001</c:v>
                </c:pt>
                <c:pt idx="59816">
                  <c:v>0.246582</c:v>
                </c:pt>
                <c:pt idx="59817">
                  <c:v>0.27099600000000001</c:v>
                </c:pt>
                <c:pt idx="59818">
                  <c:v>0.302734</c:v>
                </c:pt>
                <c:pt idx="59819">
                  <c:v>0.33935500000000002</c:v>
                </c:pt>
                <c:pt idx="59820">
                  <c:v>0.37597700000000001</c:v>
                </c:pt>
                <c:pt idx="59821">
                  <c:v>0.40527299999999999</c:v>
                </c:pt>
                <c:pt idx="59822">
                  <c:v>0.44189499999999998</c:v>
                </c:pt>
                <c:pt idx="59823">
                  <c:v>0.45410200000000001</c:v>
                </c:pt>
                <c:pt idx="59824">
                  <c:v>0.51025399999999999</c:v>
                </c:pt>
                <c:pt idx="59825">
                  <c:v>0.52978499999999995</c:v>
                </c:pt>
                <c:pt idx="59826">
                  <c:v>0.54443399999999997</c:v>
                </c:pt>
                <c:pt idx="59827">
                  <c:v>0.57372999999999996</c:v>
                </c:pt>
                <c:pt idx="59828">
                  <c:v>0.61279300000000003</c:v>
                </c:pt>
                <c:pt idx="59829">
                  <c:v>0.63720699999999997</c:v>
                </c:pt>
                <c:pt idx="59830">
                  <c:v>0.65917999999999999</c:v>
                </c:pt>
                <c:pt idx="59831">
                  <c:v>0.65673800000000004</c:v>
                </c:pt>
                <c:pt idx="59832">
                  <c:v>0.70556600000000003</c:v>
                </c:pt>
                <c:pt idx="59833">
                  <c:v>0.72997999999999996</c:v>
                </c:pt>
                <c:pt idx="59834">
                  <c:v>0.74707000000000001</c:v>
                </c:pt>
                <c:pt idx="59835">
                  <c:v>0.77636700000000003</c:v>
                </c:pt>
                <c:pt idx="59836">
                  <c:v>0.80566400000000005</c:v>
                </c:pt>
                <c:pt idx="59837">
                  <c:v>0.82763699999999996</c:v>
                </c:pt>
                <c:pt idx="59838">
                  <c:v>0.859375</c:v>
                </c:pt>
                <c:pt idx="59839">
                  <c:v>0.87158199999999997</c:v>
                </c:pt>
                <c:pt idx="59840">
                  <c:v>0.88134800000000002</c:v>
                </c:pt>
                <c:pt idx="59841">
                  <c:v>0.90087899999999999</c:v>
                </c:pt>
                <c:pt idx="59842">
                  <c:v>0.90576199999999996</c:v>
                </c:pt>
                <c:pt idx="59843">
                  <c:v>0.930176</c:v>
                </c:pt>
                <c:pt idx="59844">
                  <c:v>1.0620099999999999</c:v>
                </c:pt>
                <c:pt idx="59845">
                  <c:v>0.95947300000000002</c:v>
                </c:pt>
                <c:pt idx="59846">
                  <c:v>0.96923800000000004</c:v>
                </c:pt>
                <c:pt idx="59847">
                  <c:v>0.98632799999999998</c:v>
                </c:pt>
                <c:pt idx="59848">
                  <c:v>1.00098</c:v>
                </c:pt>
                <c:pt idx="59849">
                  <c:v>1.00098</c:v>
                </c:pt>
                <c:pt idx="59850">
                  <c:v>1.01807</c:v>
                </c:pt>
                <c:pt idx="59851">
                  <c:v>1.01807</c:v>
                </c:pt>
                <c:pt idx="59852">
                  <c:v>1.01562</c:v>
                </c:pt>
                <c:pt idx="59853">
                  <c:v>1.03271</c:v>
                </c:pt>
                <c:pt idx="59854">
                  <c:v>1.02051</c:v>
                </c:pt>
                <c:pt idx="59855">
                  <c:v>1.0668899999999999</c:v>
                </c:pt>
                <c:pt idx="59856">
                  <c:v>1.0498000000000001</c:v>
                </c:pt>
                <c:pt idx="59857">
                  <c:v>1.0522499999999999</c:v>
                </c:pt>
                <c:pt idx="59858">
                  <c:v>1.0400400000000001</c:v>
                </c:pt>
                <c:pt idx="59859">
                  <c:v>1.0424800000000001</c:v>
                </c:pt>
                <c:pt idx="59860">
                  <c:v>1.0473600000000001</c:v>
                </c:pt>
                <c:pt idx="59861">
                  <c:v>1.0522499999999999</c:v>
                </c:pt>
                <c:pt idx="59862">
                  <c:v>1.02783</c:v>
                </c:pt>
                <c:pt idx="59863">
                  <c:v>1.0376000000000001</c:v>
                </c:pt>
                <c:pt idx="59864">
                  <c:v>1.01074</c:v>
                </c:pt>
                <c:pt idx="59865">
                  <c:v>1.02051</c:v>
                </c:pt>
                <c:pt idx="59866">
                  <c:v>1.02051</c:v>
                </c:pt>
                <c:pt idx="59867">
                  <c:v>1.00342</c:v>
                </c:pt>
                <c:pt idx="59868">
                  <c:v>0.99609400000000003</c:v>
                </c:pt>
                <c:pt idx="59869">
                  <c:v>0.97656200000000004</c:v>
                </c:pt>
                <c:pt idx="59870">
                  <c:v>0.97656200000000004</c:v>
                </c:pt>
                <c:pt idx="59871">
                  <c:v>0.9375</c:v>
                </c:pt>
                <c:pt idx="59872">
                  <c:v>0.94238299999999997</c:v>
                </c:pt>
                <c:pt idx="59873">
                  <c:v>0.92773399999999995</c:v>
                </c:pt>
                <c:pt idx="59874">
                  <c:v>0.89843799999999996</c:v>
                </c:pt>
                <c:pt idx="59875">
                  <c:v>0.89111300000000004</c:v>
                </c:pt>
                <c:pt idx="59876">
                  <c:v>0.87402299999999999</c:v>
                </c:pt>
                <c:pt idx="59877">
                  <c:v>0.85449200000000003</c:v>
                </c:pt>
                <c:pt idx="59878">
                  <c:v>0.82519500000000001</c:v>
                </c:pt>
                <c:pt idx="59879">
                  <c:v>0.81298800000000004</c:v>
                </c:pt>
                <c:pt idx="59880">
                  <c:v>0.78613299999999997</c:v>
                </c:pt>
                <c:pt idx="59881">
                  <c:v>0.773926</c:v>
                </c:pt>
                <c:pt idx="59882">
                  <c:v>0.74462899999999999</c:v>
                </c:pt>
                <c:pt idx="59883">
                  <c:v>0.703125</c:v>
                </c:pt>
                <c:pt idx="59884">
                  <c:v>0.70068399999999997</c:v>
                </c:pt>
                <c:pt idx="59885">
                  <c:v>0.66406200000000004</c:v>
                </c:pt>
                <c:pt idx="59886">
                  <c:v>0.64941400000000005</c:v>
                </c:pt>
                <c:pt idx="59887">
                  <c:v>0.61035200000000001</c:v>
                </c:pt>
                <c:pt idx="59888">
                  <c:v>0.57861300000000004</c:v>
                </c:pt>
                <c:pt idx="59889">
                  <c:v>0.56396500000000005</c:v>
                </c:pt>
                <c:pt idx="59890">
                  <c:v>0.53466800000000003</c:v>
                </c:pt>
                <c:pt idx="59891">
                  <c:v>0.50048800000000004</c:v>
                </c:pt>
                <c:pt idx="59892">
                  <c:v>0.48828100000000002</c:v>
                </c:pt>
                <c:pt idx="59893">
                  <c:v>0.44921899999999998</c:v>
                </c:pt>
                <c:pt idx="59894">
                  <c:v>0.42968800000000001</c:v>
                </c:pt>
                <c:pt idx="59895">
                  <c:v>0.40283200000000002</c:v>
                </c:pt>
                <c:pt idx="59896">
                  <c:v>0.37109399999999998</c:v>
                </c:pt>
                <c:pt idx="59897">
                  <c:v>0.32714799999999999</c:v>
                </c:pt>
                <c:pt idx="59898">
                  <c:v>0.29541000000000001</c:v>
                </c:pt>
                <c:pt idx="59899">
                  <c:v>0.25634800000000002</c:v>
                </c:pt>
                <c:pt idx="59900">
                  <c:v>0.241699</c:v>
                </c:pt>
                <c:pt idx="59901">
                  <c:v>0.20752000000000001</c:v>
                </c:pt>
                <c:pt idx="59902">
                  <c:v>0.17333999999999999</c:v>
                </c:pt>
                <c:pt idx="59903">
                  <c:v>0.13427700000000001</c:v>
                </c:pt>
                <c:pt idx="59904">
                  <c:v>0.107422</c:v>
                </c:pt>
                <c:pt idx="59905">
                  <c:v>8.7890599999999999E-2</c:v>
                </c:pt>
                <c:pt idx="59906">
                  <c:v>3.6621099999999997E-2</c:v>
                </c:pt>
                <c:pt idx="59907">
                  <c:v>7.3242200000000002E-3</c:v>
                </c:pt>
                <c:pt idx="59908">
                  <c:v>-3.41797E-2</c:v>
                </c:pt>
                <c:pt idx="59909">
                  <c:v>-4.39453E-2</c:v>
                </c:pt>
                <c:pt idx="59910">
                  <c:v>-9.2773400000000006E-2</c:v>
                </c:pt>
                <c:pt idx="59911">
                  <c:v>-0.13671900000000001</c:v>
                </c:pt>
                <c:pt idx="59912">
                  <c:v>-0.148926</c:v>
                </c:pt>
                <c:pt idx="59913">
                  <c:v>-0.20996100000000001</c:v>
                </c:pt>
                <c:pt idx="59914">
                  <c:v>-0.222168</c:v>
                </c:pt>
                <c:pt idx="59915">
                  <c:v>-0.241699</c:v>
                </c:pt>
                <c:pt idx="59916">
                  <c:v>-0.28076200000000001</c:v>
                </c:pt>
                <c:pt idx="59917">
                  <c:v>-0.3125</c:v>
                </c:pt>
                <c:pt idx="59918">
                  <c:v>-0.33935500000000002</c:v>
                </c:pt>
                <c:pt idx="59919">
                  <c:v>-0.36865199999999998</c:v>
                </c:pt>
                <c:pt idx="59920">
                  <c:v>-0.40283200000000002</c:v>
                </c:pt>
                <c:pt idx="59921">
                  <c:v>-0.43212899999999999</c:v>
                </c:pt>
                <c:pt idx="59922">
                  <c:v>-0.43212899999999999</c:v>
                </c:pt>
                <c:pt idx="59923">
                  <c:v>-0.48339799999999999</c:v>
                </c:pt>
                <c:pt idx="59924">
                  <c:v>-0.49072300000000002</c:v>
                </c:pt>
                <c:pt idx="59925">
                  <c:v>-0.54931600000000003</c:v>
                </c:pt>
                <c:pt idx="59926">
                  <c:v>-0.58349600000000001</c:v>
                </c:pt>
                <c:pt idx="59927">
                  <c:v>-0.59570299999999998</c:v>
                </c:pt>
                <c:pt idx="59928">
                  <c:v>-0.61523399999999995</c:v>
                </c:pt>
                <c:pt idx="59929">
                  <c:v>-0.64697300000000002</c:v>
                </c:pt>
                <c:pt idx="59930">
                  <c:v>-0.66406200000000004</c:v>
                </c:pt>
                <c:pt idx="59931">
                  <c:v>-0.695801</c:v>
                </c:pt>
                <c:pt idx="59932">
                  <c:v>-0.71533199999999997</c:v>
                </c:pt>
                <c:pt idx="59933">
                  <c:v>-0.74707000000000001</c:v>
                </c:pt>
                <c:pt idx="59934">
                  <c:v>-0.75439500000000004</c:v>
                </c:pt>
                <c:pt idx="59935">
                  <c:v>-0.78613299999999997</c:v>
                </c:pt>
                <c:pt idx="59936">
                  <c:v>-0.80566400000000005</c:v>
                </c:pt>
                <c:pt idx="59937">
                  <c:v>-0.82031200000000004</c:v>
                </c:pt>
                <c:pt idx="59938">
                  <c:v>-0.83984400000000003</c:v>
                </c:pt>
                <c:pt idx="59939">
                  <c:v>-0.83740199999999998</c:v>
                </c:pt>
                <c:pt idx="59940">
                  <c:v>-0.87402299999999999</c:v>
                </c:pt>
                <c:pt idx="59941">
                  <c:v>-0.88622999999999996</c:v>
                </c:pt>
                <c:pt idx="59942">
                  <c:v>-0.90820299999999998</c:v>
                </c:pt>
                <c:pt idx="59943">
                  <c:v>-0.90087899999999999</c:v>
                </c:pt>
                <c:pt idx="59944">
                  <c:v>-0.91796900000000003</c:v>
                </c:pt>
                <c:pt idx="59945">
                  <c:v>-0.92773399999999995</c:v>
                </c:pt>
                <c:pt idx="59946">
                  <c:v>-0.93994100000000003</c:v>
                </c:pt>
                <c:pt idx="59947">
                  <c:v>-0.94970699999999997</c:v>
                </c:pt>
                <c:pt idx="59948">
                  <c:v>-0.95703099999999997</c:v>
                </c:pt>
                <c:pt idx="59949">
                  <c:v>-0.96191400000000005</c:v>
                </c:pt>
                <c:pt idx="59950">
                  <c:v>-0.97167999999999999</c:v>
                </c:pt>
                <c:pt idx="59951">
                  <c:v>-0.96435499999999996</c:v>
                </c:pt>
                <c:pt idx="59952">
                  <c:v>-0.93261700000000003</c:v>
                </c:pt>
                <c:pt idx="59953">
                  <c:v>-0.96923800000000004</c:v>
                </c:pt>
                <c:pt idx="59954">
                  <c:v>-0.97167999999999999</c:v>
                </c:pt>
                <c:pt idx="59955">
                  <c:v>-0.98144500000000001</c:v>
                </c:pt>
                <c:pt idx="59956">
                  <c:v>-0.97656200000000004</c:v>
                </c:pt>
                <c:pt idx="59957">
                  <c:v>-0.96679700000000002</c:v>
                </c:pt>
                <c:pt idx="59958">
                  <c:v>-0.96435499999999996</c:v>
                </c:pt>
                <c:pt idx="59959">
                  <c:v>-0.94726600000000005</c:v>
                </c:pt>
                <c:pt idx="59960">
                  <c:v>-0.95459000000000005</c:v>
                </c:pt>
                <c:pt idx="59961">
                  <c:v>-0.94726600000000005</c:v>
                </c:pt>
                <c:pt idx="59962">
                  <c:v>-0.944824</c:v>
                </c:pt>
                <c:pt idx="59963">
                  <c:v>-0.93261700000000003</c:v>
                </c:pt>
                <c:pt idx="59964">
                  <c:v>-0.91552699999999998</c:v>
                </c:pt>
                <c:pt idx="59965">
                  <c:v>-0.90087899999999999</c:v>
                </c:pt>
                <c:pt idx="59966">
                  <c:v>-0.87890599999999997</c:v>
                </c:pt>
                <c:pt idx="59967">
                  <c:v>-0.87158199999999997</c:v>
                </c:pt>
                <c:pt idx="59968">
                  <c:v>-0.85693399999999997</c:v>
                </c:pt>
                <c:pt idx="59969">
                  <c:v>-0.84960899999999995</c:v>
                </c:pt>
                <c:pt idx="59970">
                  <c:v>-0.82275399999999999</c:v>
                </c:pt>
                <c:pt idx="59971">
                  <c:v>-0.80810499999999996</c:v>
                </c:pt>
                <c:pt idx="59972">
                  <c:v>-0.77880899999999997</c:v>
                </c:pt>
                <c:pt idx="59973">
                  <c:v>-0.773926</c:v>
                </c:pt>
                <c:pt idx="59974">
                  <c:v>-0.76660200000000001</c:v>
                </c:pt>
                <c:pt idx="59975">
                  <c:v>-0.72021500000000005</c:v>
                </c:pt>
                <c:pt idx="59976">
                  <c:v>-0.69335899999999995</c:v>
                </c:pt>
                <c:pt idx="59977">
                  <c:v>-0.65429700000000002</c:v>
                </c:pt>
                <c:pt idx="59978">
                  <c:v>-0.66162100000000001</c:v>
                </c:pt>
                <c:pt idx="59979">
                  <c:v>-0.62988299999999997</c:v>
                </c:pt>
                <c:pt idx="59980">
                  <c:v>-0.58349600000000001</c:v>
                </c:pt>
                <c:pt idx="59981">
                  <c:v>-0.57128900000000005</c:v>
                </c:pt>
                <c:pt idx="59982">
                  <c:v>-0.54443399999999997</c:v>
                </c:pt>
                <c:pt idx="59983">
                  <c:v>-0.52002000000000004</c:v>
                </c:pt>
                <c:pt idx="59984">
                  <c:v>-0.49804700000000002</c:v>
                </c:pt>
                <c:pt idx="59985">
                  <c:v>-0.47363300000000003</c:v>
                </c:pt>
                <c:pt idx="59986">
                  <c:v>-0.44189499999999998</c:v>
                </c:pt>
                <c:pt idx="59987">
                  <c:v>-0.390625</c:v>
                </c:pt>
                <c:pt idx="59988">
                  <c:v>-0.35888700000000001</c:v>
                </c:pt>
                <c:pt idx="59989">
                  <c:v>-0.33447300000000002</c:v>
                </c:pt>
                <c:pt idx="59990">
                  <c:v>-0.30029299999999998</c:v>
                </c:pt>
                <c:pt idx="59991">
                  <c:v>-0.28320299999999998</c:v>
                </c:pt>
                <c:pt idx="59992">
                  <c:v>-0.236816</c:v>
                </c:pt>
                <c:pt idx="59993">
                  <c:v>-0.244141</c:v>
                </c:pt>
                <c:pt idx="59994">
                  <c:v>-0.168457</c:v>
                </c:pt>
                <c:pt idx="59995">
                  <c:v>-0.18554699999999999</c:v>
                </c:pt>
                <c:pt idx="59996">
                  <c:v>-0.114746</c:v>
                </c:pt>
                <c:pt idx="59997">
                  <c:v>-7.3242199999999993E-2</c:v>
                </c:pt>
                <c:pt idx="59998">
                  <c:v>-5.1269500000000003E-2</c:v>
                </c:pt>
                <c:pt idx="59999">
                  <c:v>-9.7656199999999992E-3</c:v>
                </c:pt>
                <c:pt idx="60000">
                  <c:v>1.7089799999999999E-2</c:v>
                </c:pt>
                <c:pt idx="60001">
                  <c:v>5.8593800000000001E-2</c:v>
                </c:pt>
                <c:pt idx="60002">
                  <c:v>0.109863</c:v>
                </c:pt>
                <c:pt idx="60003">
                  <c:v>0.117188</c:v>
                </c:pt>
                <c:pt idx="60004">
                  <c:v>0.17333999999999999</c:v>
                </c:pt>
                <c:pt idx="60005">
                  <c:v>0.18066399999999999</c:v>
                </c:pt>
                <c:pt idx="60006">
                  <c:v>0.20752000000000001</c:v>
                </c:pt>
                <c:pt idx="60007">
                  <c:v>0.246582</c:v>
                </c:pt>
                <c:pt idx="60008">
                  <c:v>0.26855499999999999</c:v>
                </c:pt>
                <c:pt idx="60009">
                  <c:v>0.305176</c:v>
                </c:pt>
                <c:pt idx="60010">
                  <c:v>0.35156199999999999</c:v>
                </c:pt>
                <c:pt idx="60011">
                  <c:v>0.36865199999999998</c:v>
                </c:pt>
                <c:pt idx="60012">
                  <c:v>0.40283200000000002</c:v>
                </c:pt>
                <c:pt idx="60013">
                  <c:v>0.44433600000000001</c:v>
                </c:pt>
                <c:pt idx="60014">
                  <c:v>0.46386699999999997</c:v>
                </c:pt>
                <c:pt idx="60015">
                  <c:v>0.50048800000000004</c:v>
                </c:pt>
                <c:pt idx="60016">
                  <c:v>0.53466800000000003</c:v>
                </c:pt>
                <c:pt idx="60017">
                  <c:v>0.546875</c:v>
                </c:pt>
                <c:pt idx="60018">
                  <c:v>0.59082000000000001</c:v>
                </c:pt>
                <c:pt idx="60019">
                  <c:v>0.58593799999999996</c:v>
                </c:pt>
                <c:pt idx="60020">
                  <c:v>0.62744100000000003</c:v>
                </c:pt>
                <c:pt idx="60021">
                  <c:v>0.63720699999999997</c:v>
                </c:pt>
                <c:pt idx="60022">
                  <c:v>0.67627000000000004</c:v>
                </c:pt>
                <c:pt idx="60023">
                  <c:v>0.70800799999999997</c:v>
                </c:pt>
                <c:pt idx="60024">
                  <c:v>0.72997999999999996</c:v>
                </c:pt>
                <c:pt idx="60025">
                  <c:v>0.76660200000000001</c:v>
                </c:pt>
                <c:pt idx="60026">
                  <c:v>0.78369100000000003</c:v>
                </c:pt>
                <c:pt idx="60027">
                  <c:v>0.81054700000000002</c:v>
                </c:pt>
                <c:pt idx="60028">
                  <c:v>0.82519500000000001</c:v>
                </c:pt>
                <c:pt idx="60029">
                  <c:v>0.85449200000000003</c:v>
                </c:pt>
                <c:pt idx="60030">
                  <c:v>0.86425799999999997</c:v>
                </c:pt>
                <c:pt idx="60031">
                  <c:v>0.88378900000000005</c:v>
                </c:pt>
                <c:pt idx="60032">
                  <c:v>0.91064500000000004</c:v>
                </c:pt>
                <c:pt idx="60033">
                  <c:v>0.93261700000000003</c:v>
                </c:pt>
                <c:pt idx="60034">
                  <c:v>1.01318</c:v>
                </c:pt>
                <c:pt idx="60035">
                  <c:v>0.95459000000000005</c:v>
                </c:pt>
                <c:pt idx="60036">
                  <c:v>0.96435499999999996</c:v>
                </c:pt>
                <c:pt idx="60037">
                  <c:v>0.97656200000000004</c:v>
                </c:pt>
                <c:pt idx="60038">
                  <c:v>0.98877000000000004</c:v>
                </c:pt>
                <c:pt idx="60039">
                  <c:v>1.00342</c:v>
                </c:pt>
                <c:pt idx="60040">
                  <c:v>0.99609400000000003</c:v>
                </c:pt>
                <c:pt idx="60041">
                  <c:v>1.0083</c:v>
                </c:pt>
                <c:pt idx="60042">
                  <c:v>1.01074</c:v>
                </c:pt>
                <c:pt idx="60043">
                  <c:v>1.00586</c:v>
                </c:pt>
                <c:pt idx="60044">
                  <c:v>1.0376000000000001</c:v>
                </c:pt>
                <c:pt idx="60045">
                  <c:v>1.0498000000000001</c:v>
                </c:pt>
                <c:pt idx="60046">
                  <c:v>1.0424800000000001</c:v>
                </c:pt>
                <c:pt idx="60047">
                  <c:v>1.03027</c:v>
                </c:pt>
                <c:pt idx="60048">
                  <c:v>1.0351600000000001</c:v>
                </c:pt>
                <c:pt idx="60049">
                  <c:v>1.03271</c:v>
                </c:pt>
                <c:pt idx="60050">
                  <c:v>1.0424800000000001</c:v>
                </c:pt>
                <c:pt idx="60051">
                  <c:v>1.0376000000000001</c:v>
                </c:pt>
                <c:pt idx="60052">
                  <c:v>1.0376000000000001</c:v>
                </c:pt>
                <c:pt idx="60053">
                  <c:v>1.03271</c:v>
                </c:pt>
                <c:pt idx="60054">
                  <c:v>1.0351600000000001</c:v>
                </c:pt>
                <c:pt idx="60055">
                  <c:v>1.01318</c:v>
                </c:pt>
                <c:pt idx="60056">
                  <c:v>1.01074</c:v>
                </c:pt>
                <c:pt idx="60057">
                  <c:v>0.99853499999999995</c:v>
                </c:pt>
                <c:pt idx="60058">
                  <c:v>0.99365199999999998</c:v>
                </c:pt>
                <c:pt idx="60059">
                  <c:v>0.98144500000000001</c:v>
                </c:pt>
                <c:pt idx="60060">
                  <c:v>0.95703099999999997</c:v>
                </c:pt>
                <c:pt idx="60061">
                  <c:v>0.96435499999999996</c:v>
                </c:pt>
                <c:pt idx="60062">
                  <c:v>0.96923800000000004</c:v>
                </c:pt>
                <c:pt idx="60063">
                  <c:v>0.93261700000000003</c:v>
                </c:pt>
                <c:pt idx="60064">
                  <c:v>0.95703099999999997</c:v>
                </c:pt>
                <c:pt idx="60065">
                  <c:v>0.88622999999999996</c:v>
                </c:pt>
                <c:pt idx="60066">
                  <c:v>0.88134800000000002</c:v>
                </c:pt>
                <c:pt idx="60067">
                  <c:v>0.87158199999999997</c:v>
                </c:pt>
                <c:pt idx="60068">
                  <c:v>0.84960899999999995</c:v>
                </c:pt>
                <c:pt idx="60069">
                  <c:v>0.82763699999999996</c:v>
                </c:pt>
                <c:pt idx="60070">
                  <c:v>0.81542999999999999</c:v>
                </c:pt>
                <c:pt idx="60071">
                  <c:v>0.78125</c:v>
                </c:pt>
                <c:pt idx="60072">
                  <c:v>0.76415999999999995</c:v>
                </c:pt>
                <c:pt idx="60073">
                  <c:v>0.71777299999999999</c:v>
                </c:pt>
                <c:pt idx="60074">
                  <c:v>0.73486300000000004</c:v>
                </c:pt>
                <c:pt idx="60075">
                  <c:v>0.67871099999999995</c:v>
                </c:pt>
                <c:pt idx="60076">
                  <c:v>0.66894500000000001</c:v>
                </c:pt>
                <c:pt idx="60077">
                  <c:v>0.632324</c:v>
                </c:pt>
                <c:pt idx="60078">
                  <c:v>0.617676</c:v>
                </c:pt>
                <c:pt idx="60079">
                  <c:v>0.59082000000000001</c:v>
                </c:pt>
                <c:pt idx="60080">
                  <c:v>0.55908199999999997</c:v>
                </c:pt>
                <c:pt idx="60081">
                  <c:v>0.53222700000000001</c:v>
                </c:pt>
                <c:pt idx="60082">
                  <c:v>0.49560500000000002</c:v>
                </c:pt>
                <c:pt idx="60083">
                  <c:v>0.476074</c:v>
                </c:pt>
                <c:pt idx="60084">
                  <c:v>0.43701200000000001</c:v>
                </c:pt>
                <c:pt idx="60085">
                  <c:v>0.42480499999999999</c:v>
                </c:pt>
                <c:pt idx="60086">
                  <c:v>0.38574199999999997</c:v>
                </c:pt>
                <c:pt idx="60087">
                  <c:v>0.35644500000000001</c:v>
                </c:pt>
                <c:pt idx="60088">
                  <c:v>0.3125</c:v>
                </c:pt>
                <c:pt idx="60089">
                  <c:v>0.29785200000000001</c:v>
                </c:pt>
                <c:pt idx="60090">
                  <c:v>0.25878899999999999</c:v>
                </c:pt>
                <c:pt idx="60091">
                  <c:v>0.224609</c:v>
                </c:pt>
                <c:pt idx="60092">
                  <c:v>0.21484400000000001</c:v>
                </c:pt>
                <c:pt idx="60093">
                  <c:v>0.158691</c:v>
                </c:pt>
                <c:pt idx="60094">
                  <c:v>0.12939500000000001</c:v>
                </c:pt>
                <c:pt idx="60095">
                  <c:v>0.10498</c:v>
                </c:pt>
                <c:pt idx="60096">
                  <c:v>8.5449200000000003E-2</c:v>
                </c:pt>
                <c:pt idx="60097">
                  <c:v>3.6621099999999997E-2</c:v>
                </c:pt>
                <c:pt idx="60098">
                  <c:v>7.3242200000000002E-3</c:v>
                </c:pt>
                <c:pt idx="60099">
                  <c:v>-2.4414100000000001E-2</c:v>
                </c:pt>
                <c:pt idx="60100">
                  <c:v>-4.39453E-2</c:v>
                </c:pt>
                <c:pt idx="60101">
                  <c:v>-9.7656199999999999E-2</c:v>
                </c:pt>
                <c:pt idx="60102">
                  <c:v>-0.117188</c:v>
                </c:pt>
                <c:pt idx="60103">
                  <c:v>-0.15625</c:v>
                </c:pt>
                <c:pt idx="60104">
                  <c:v>-0.18066399999999999</c:v>
                </c:pt>
                <c:pt idx="60105">
                  <c:v>-0.20507800000000001</c:v>
                </c:pt>
                <c:pt idx="60106">
                  <c:v>-0.246582</c:v>
                </c:pt>
                <c:pt idx="60107">
                  <c:v>-0.28076200000000001</c:v>
                </c:pt>
                <c:pt idx="60108">
                  <c:v>-0.29296899999999998</c:v>
                </c:pt>
                <c:pt idx="60109">
                  <c:v>-0.33691399999999999</c:v>
                </c:pt>
                <c:pt idx="60110">
                  <c:v>-0.37353500000000001</c:v>
                </c:pt>
                <c:pt idx="60111">
                  <c:v>-0.39306600000000003</c:v>
                </c:pt>
                <c:pt idx="60112">
                  <c:v>-0.43212899999999999</c:v>
                </c:pt>
                <c:pt idx="60113">
                  <c:v>-0.458984</c:v>
                </c:pt>
                <c:pt idx="60114">
                  <c:v>-0.458984</c:v>
                </c:pt>
                <c:pt idx="60115">
                  <c:v>-0.50537100000000001</c:v>
                </c:pt>
                <c:pt idx="60116">
                  <c:v>-0.56640599999999997</c:v>
                </c:pt>
                <c:pt idx="60117">
                  <c:v>-0.56884800000000002</c:v>
                </c:pt>
                <c:pt idx="60118">
                  <c:v>-0.58349600000000001</c:v>
                </c:pt>
                <c:pt idx="60119">
                  <c:v>-0.62255899999999997</c:v>
                </c:pt>
                <c:pt idx="60120">
                  <c:v>-0.63964799999999999</c:v>
                </c:pt>
                <c:pt idx="60121">
                  <c:v>-0.66650399999999999</c:v>
                </c:pt>
                <c:pt idx="60122">
                  <c:v>-0.69335899999999995</c:v>
                </c:pt>
                <c:pt idx="60123">
                  <c:v>-0.71289100000000005</c:v>
                </c:pt>
                <c:pt idx="60124">
                  <c:v>-0.73974600000000001</c:v>
                </c:pt>
                <c:pt idx="60125">
                  <c:v>-0.75927699999999998</c:v>
                </c:pt>
                <c:pt idx="60126">
                  <c:v>-0.78369100000000003</c:v>
                </c:pt>
                <c:pt idx="60127">
                  <c:v>-0.788574</c:v>
                </c:pt>
                <c:pt idx="60128">
                  <c:v>-0.81787100000000001</c:v>
                </c:pt>
                <c:pt idx="60129">
                  <c:v>-0.81298800000000004</c:v>
                </c:pt>
                <c:pt idx="60130">
                  <c:v>-0.84472700000000001</c:v>
                </c:pt>
                <c:pt idx="60131">
                  <c:v>-0.859375</c:v>
                </c:pt>
                <c:pt idx="60132">
                  <c:v>-0.87402299999999999</c:v>
                </c:pt>
                <c:pt idx="60133">
                  <c:v>-0.89111300000000004</c:v>
                </c:pt>
                <c:pt idx="60134">
                  <c:v>-0.90820299999999998</c:v>
                </c:pt>
                <c:pt idx="60135">
                  <c:v>-0.90332000000000001</c:v>
                </c:pt>
                <c:pt idx="60136">
                  <c:v>-0.92285200000000001</c:v>
                </c:pt>
                <c:pt idx="60137">
                  <c:v>-0.92040999999999995</c:v>
                </c:pt>
                <c:pt idx="60138">
                  <c:v>-0.94238299999999997</c:v>
                </c:pt>
                <c:pt idx="60139">
                  <c:v>-0.94726600000000005</c:v>
                </c:pt>
                <c:pt idx="60140">
                  <c:v>-0.95459000000000005</c:v>
                </c:pt>
                <c:pt idx="60141">
                  <c:v>-0.94238299999999997</c:v>
                </c:pt>
                <c:pt idx="60142">
                  <c:v>-0.93994100000000003</c:v>
                </c:pt>
                <c:pt idx="60143">
                  <c:v>-0.96435499999999996</c:v>
                </c:pt>
                <c:pt idx="60144">
                  <c:v>-0.96679700000000002</c:v>
                </c:pt>
                <c:pt idx="60145">
                  <c:v>-0.96923800000000004</c:v>
                </c:pt>
                <c:pt idx="60146">
                  <c:v>-0.96435499999999996</c:v>
                </c:pt>
                <c:pt idx="60147">
                  <c:v>-0.95214799999999999</c:v>
                </c:pt>
                <c:pt idx="60148">
                  <c:v>-0.95214799999999999</c:v>
                </c:pt>
                <c:pt idx="60149">
                  <c:v>-0.94726600000000005</c:v>
                </c:pt>
                <c:pt idx="60150">
                  <c:v>-0.944824</c:v>
                </c:pt>
                <c:pt idx="60151">
                  <c:v>-0.93994100000000003</c:v>
                </c:pt>
                <c:pt idx="60152">
                  <c:v>-0.92529300000000003</c:v>
                </c:pt>
                <c:pt idx="60153">
                  <c:v>-0.93261700000000003</c:v>
                </c:pt>
                <c:pt idx="60154">
                  <c:v>-0.90332000000000001</c:v>
                </c:pt>
                <c:pt idx="60155">
                  <c:v>-0.89599600000000001</c:v>
                </c:pt>
                <c:pt idx="60156">
                  <c:v>-0.88378900000000005</c:v>
                </c:pt>
                <c:pt idx="60157">
                  <c:v>-0.866699</c:v>
                </c:pt>
                <c:pt idx="60158">
                  <c:v>-0.84960899999999995</c:v>
                </c:pt>
                <c:pt idx="60159">
                  <c:v>-0.83984400000000003</c:v>
                </c:pt>
                <c:pt idx="60160">
                  <c:v>-0.81542999999999999</c:v>
                </c:pt>
                <c:pt idx="60161">
                  <c:v>-0.80322300000000002</c:v>
                </c:pt>
                <c:pt idx="60162">
                  <c:v>-0.79589799999999999</c:v>
                </c:pt>
                <c:pt idx="60163">
                  <c:v>-0.77148399999999995</c:v>
                </c:pt>
                <c:pt idx="60164">
                  <c:v>-0.75927699999999998</c:v>
                </c:pt>
                <c:pt idx="60165">
                  <c:v>-0.72753900000000005</c:v>
                </c:pt>
                <c:pt idx="60166">
                  <c:v>-0.70556600000000003</c:v>
                </c:pt>
                <c:pt idx="60167">
                  <c:v>-0.68847700000000001</c:v>
                </c:pt>
                <c:pt idx="60168">
                  <c:v>-0.64453099999999997</c:v>
                </c:pt>
                <c:pt idx="60169">
                  <c:v>-0.63720699999999997</c:v>
                </c:pt>
                <c:pt idx="60170">
                  <c:v>-0.617676</c:v>
                </c:pt>
                <c:pt idx="60171">
                  <c:v>-0.56884800000000002</c:v>
                </c:pt>
                <c:pt idx="60172">
                  <c:v>-0.56152299999999999</c:v>
                </c:pt>
                <c:pt idx="60173">
                  <c:v>-0.54199200000000003</c:v>
                </c:pt>
                <c:pt idx="60174">
                  <c:v>-0.50537100000000001</c:v>
                </c:pt>
                <c:pt idx="60175">
                  <c:v>-0.478516</c:v>
                </c:pt>
                <c:pt idx="60176">
                  <c:v>-0.43945299999999998</c:v>
                </c:pt>
                <c:pt idx="60177">
                  <c:v>-0.40771499999999999</c:v>
                </c:pt>
                <c:pt idx="60178">
                  <c:v>-0.37841799999999998</c:v>
                </c:pt>
                <c:pt idx="60179">
                  <c:v>-0.34912100000000001</c:v>
                </c:pt>
                <c:pt idx="60180">
                  <c:v>-0.32470700000000002</c:v>
                </c:pt>
                <c:pt idx="60181">
                  <c:v>-0.29296899999999998</c:v>
                </c:pt>
                <c:pt idx="60182">
                  <c:v>-0.241699</c:v>
                </c:pt>
                <c:pt idx="60183">
                  <c:v>-0.30029299999999998</c:v>
                </c:pt>
                <c:pt idx="60184">
                  <c:v>-0.20507800000000001</c:v>
                </c:pt>
                <c:pt idx="60185">
                  <c:v>-0.17578099999999999</c:v>
                </c:pt>
                <c:pt idx="60186">
                  <c:v>-0.13427700000000001</c:v>
                </c:pt>
                <c:pt idx="60187">
                  <c:v>-9.7656199999999999E-2</c:v>
                </c:pt>
                <c:pt idx="60188">
                  <c:v>-6.8359400000000001E-2</c:v>
                </c:pt>
                <c:pt idx="60189">
                  <c:v>-3.1738299999999997E-2</c:v>
                </c:pt>
                <c:pt idx="60190">
                  <c:v>-2.4414100000000002E-3</c:v>
                </c:pt>
                <c:pt idx="60191">
                  <c:v>4.1503900000000003E-2</c:v>
                </c:pt>
                <c:pt idx="60192">
                  <c:v>6.8359400000000001E-2</c:v>
                </c:pt>
                <c:pt idx="60193">
                  <c:v>0.10009800000000001</c:v>
                </c:pt>
                <c:pt idx="60194">
                  <c:v>0.163574</c:v>
                </c:pt>
                <c:pt idx="60195">
                  <c:v>0.14160200000000001</c:v>
                </c:pt>
                <c:pt idx="60196">
                  <c:v>0.19287099999999999</c:v>
                </c:pt>
                <c:pt idx="60197">
                  <c:v>0.229492</c:v>
                </c:pt>
                <c:pt idx="60198">
                  <c:v>0.246582</c:v>
                </c:pt>
                <c:pt idx="60199">
                  <c:v>0.28808600000000001</c:v>
                </c:pt>
                <c:pt idx="60200">
                  <c:v>0.34912100000000001</c:v>
                </c:pt>
                <c:pt idx="60201">
                  <c:v>0.35400399999999999</c:v>
                </c:pt>
                <c:pt idx="60202">
                  <c:v>0.37353500000000001</c:v>
                </c:pt>
                <c:pt idx="60203">
                  <c:v>0.41992200000000002</c:v>
                </c:pt>
                <c:pt idx="60204">
                  <c:v>0.44433600000000001</c:v>
                </c:pt>
                <c:pt idx="60205">
                  <c:v>0.48828100000000002</c:v>
                </c:pt>
                <c:pt idx="60206">
                  <c:v>0.50292999999999999</c:v>
                </c:pt>
                <c:pt idx="60207">
                  <c:v>0.53466800000000003</c:v>
                </c:pt>
                <c:pt idx="60208">
                  <c:v>0.55908199999999997</c:v>
                </c:pt>
                <c:pt idx="60209">
                  <c:v>0.59082000000000001</c:v>
                </c:pt>
                <c:pt idx="60210">
                  <c:v>0.61035200000000001</c:v>
                </c:pt>
                <c:pt idx="60211">
                  <c:v>0.62988299999999997</c:v>
                </c:pt>
                <c:pt idx="60212">
                  <c:v>0.67138699999999996</c:v>
                </c:pt>
                <c:pt idx="60213">
                  <c:v>0.70068399999999997</c:v>
                </c:pt>
                <c:pt idx="60214">
                  <c:v>0.72021500000000005</c:v>
                </c:pt>
                <c:pt idx="60215">
                  <c:v>0.73730499999999999</c:v>
                </c:pt>
                <c:pt idx="60216">
                  <c:v>0.77148399999999995</c:v>
                </c:pt>
                <c:pt idx="60217">
                  <c:v>0.788574</c:v>
                </c:pt>
                <c:pt idx="60218">
                  <c:v>0.80078099999999997</c:v>
                </c:pt>
                <c:pt idx="60219">
                  <c:v>0.83740199999999998</c:v>
                </c:pt>
                <c:pt idx="60220">
                  <c:v>0.84960899999999995</c:v>
                </c:pt>
                <c:pt idx="60221">
                  <c:v>0.85693399999999997</c:v>
                </c:pt>
                <c:pt idx="60222">
                  <c:v>0.90332000000000001</c:v>
                </c:pt>
                <c:pt idx="60223">
                  <c:v>0.89599600000000001</c:v>
                </c:pt>
                <c:pt idx="60224">
                  <c:v>0.90087899999999999</c:v>
                </c:pt>
                <c:pt idx="60225">
                  <c:v>0.93505899999999997</c:v>
                </c:pt>
                <c:pt idx="60226">
                  <c:v>0.96679700000000002</c:v>
                </c:pt>
                <c:pt idx="60227">
                  <c:v>0.96923800000000004</c:v>
                </c:pt>
                <c:pt idx="60228">
                  <c:v>0.97656200000000004</c:v>
                </c:pt>
                <c:pt idx="60229">
                  <c:v>0.97167999999999999</c:v>
                </c:pt>
                <c:pt idx="60230">
                  <c:v>0.99609400000000003</c:v>
                </c:pt>
                <c:pt idx="60231">
                  <c:v>0.99609400000000003</c:v>
                </c:pt>
                <c:pt idx="60232">
                  <c:v>1.02295</c:v>
                </c:pt>
                <c:pt idx="60233">
                  <c:v>1.02051</c:v>
                </c:pt>
                <c:pt idx="60234">
                  <c:v>1.02295</c:v>
                </c:pt>
                <c:pt idx="60235">
                  <c:v>1.02051</c:v>
                </c:pt>
                <c:pt idx="60236">
                  <c:v>1.03027</c:v>
                </c:pt>
                <c:pt idx="60237">
                  <c:v>1.0449200000000001</c:v>
                </c:pt>
                <c:pt idx="60238">
                  <c:v>1.0424800000000001</c:v>
                </c:pt>
                <c:pt idx="60239">
                  <c:v>1.0473600000000001</c:v>
                </c:pt>
                <c:pt idx="60240">
                  <c:v>1.0351600000000001</c:v>
                </c:pt>
                <c:pt idx="60241">
                  <c:v>1.03271</c:v>
                </c:pt>
                <c:pt idx="60242">
                  <c:v>1.0424800000000001</c:v>
                </c:pt>
                <c:pt idx="60243">
                  <c:v>1.03027</c:v>
                </c:pt>
                <c:pt idx="60244">
                  <c:v>1.03027</c:v>
                </c:pt>
                <c:pt idx="60245">
                  <c:v>1.0351600000000001</c:v>
                </c:pt>
                <c:pt idx="60246">
                  <c:v>1.0083</c:v>
                </c:pt>
                <c:pt idx="60247">
                  <c:v>1.01074</c:v>
                </c:pt>
                <c:pt idx="60248">
                  <c:v>1.00098</c:v>
                </c:pt>
                <c:pt idx="60249">
                  <c:v>0.98144500000000001</c:v>
                </c:pt>
                <c:pt idx="60250">
                  <c:v>0.97656200000000004</c:v>
                </c:pt>
                <c:pt idx="60251">
                  <c:v>0.97167999999999999</c:v>
                </c:pt>
                <c:pt idx="60252">
                  <c:v>0.98632799999999998</c:v>
                </c:pt>
                <c:pt idx="60253">
                  <c:v>0.95214799999999999</c:v>
                </c:pt>
                <c:pt idx="60254">
                  <c:v>0.91308599999999995</c:v>
                </c:pt>
                <c:pt idx="60255">
                  <c:v>0.91064500000000004</c:v>
                </c:pt>
                <c:pt idx="60256">
                  <c:v>0.88867200000000002</c:v>
                </c:pt>
                <c:pt idx="60257">
                  <c:v>0.87646500000000005</c:v>
                </c:pt>
                <c:pt idx="60258">
                  <c:v>0.84716800000000003</c:v>
                </c:pt>
                <c:pt idx="60259">
                  <c:v>0.85449200000000003</c:v>
                </c:pt>
                <c:pt idx="60260">
                  <c:v>0.82275399999999999</c:v>
                </c:pt>
                <c:pt idx="60261">
                  <c:v>0.80078099999999997</c:v>
                </c:pt>
                <c:pt idx="60262">
                  <c:v>0.77148399999999995</c:v>
                </c:pt>
                <c:pt idx="60263">
                  <c:v>0.72997999999999996</c:v>
                </c:pt>
                <c:pt idx="60264">
                  <c:v>0.73730499999999999</c:v>
                </c:pt>
                <c:pt idx="60265">
                  <c:v>0.695801</c:v>
                </c:pt>
                <c:pt idx="60266">
                  <c:v>0.69335899999999995</c:v>
                </c:pt>
                <c:pt idx="60267">
                  <c:v>0.67138699999999996</c:v>
                </c:pt>
                <c:pt idx="60268">
                  <c:v>0.62988299999999997</c:v>
                </c:pt>
                <c:pt idx="60269">
                  <c:v>0.60790999999999995</c:v>
                </c:pt>
                <c:pt idx="60270">
                  <c:v>0.56884800000000002</c:v>
                </c:pt>
                <c:pt idx="60271">
                  <c:v>0.554199</c:v>
                </c:pt>
                <c:pt idx="60272">
                  <c:v>0.52490199999999998</c:v>
                </c:pt>
                <c:pt idx="60273">
                  <c:v>0.49316399999999999</c:v>
                </c:pt>
                <c:pt idx="60274">
                  <c:v>0.46630899999999997</c:v>
                </c:pt>
                <c:pt idx="60275">
                  <c:v>0.45410200000000001</c:v>
                </c:pt>
                <c:pt idx="60276">
                  <c:v>0.40283200000000002</c:v>
                </c:pt>
                <c:pt idx="60277">
                  <c:v>0.37841799999999998</c:v>
                </c:pt>
                <c:pt idx="60278">
                  <c:v>0.34667999999999999</c:v>
                </c:pt>
                <c:pt idx="60279">
                  <c:v>0.33935500000000002</c:v>
                </c:pt>
                <c:pt idx="60280">
                  <c:v>0.28808600000000001</c:v>
                </c:pt>
                <c:pt idx="60281">
                  <c:v>0.26611299999999999</c:v>
                </c:pt>
                <c:pt idx="60282">
                  <c:v>0.224609</c:v>
                </c:pt>
                <c:pt idx="60283">
                  <c:v>0.19042999999999999</c:v>
                </c:pt>
                <c:pt idx="60284">
                  <c:v>0.158691</c:v>
                </c:pt>
                <c:pt idx="60285">
                  <c:v>0.124512</c:v>
                </c:pt>
                <c:pt idx="60286">
                  <c:v>8.3007800000000007E-2</c:v>
                </c:pt>
                <c:pt idx="60287">
                  <c:v>5.8593800000000001E-2</c:v>
                </c:pt>
                <c:pt idx="60288">
                  <c:v>2.9296900000000001E-2</c:v>
                </c:pt>
                <c:pt idx="60289">
                  <c:v>0</c:v>
                </c:pt>
                <c:pt idx="60290">
                  <c:v>-3.41797E-2</c:v>
                </c:pt>
                <c:pt idx="60291">
                  <c:v>-5.1269500000000003E-2</c:v>
                </c:pt>
                <c:pt idx="60292">
                  <c:v>-7.8125E-2</c:v>
                </c:pt>
                <c:pt idx="60293">
                  <c:v>-0.13916000000000001</c:v>
                </c:pt>
                <c:pt idx="60294">
                  <c:v>-0.166016</c:v>
                </c:pt>
                <c:pt idx="60295">
                  <c:v>-0.158691</c:v>
                </c:pt>
                <c:pt idx="60296">
                  <c:v>-0.229492</c:v>
                </c:pt>
                <c:pt idx="60297">
                  <c:v>-0.26367200000000002</c:v>
                </c:pt>
                <c:pt idx="60298">
                  <c:v>-0.28808600000000001</c:v>
                </c:pt>
                <c:pt idx="60299">
                  <c:v>-0.3125</c:v>
                </c:pt>
                <c:pt idx="60300">
                  <c:v>-0.34912100000000001</c:v>
                </c:pt>
                <c:pt idx="60301">
                  <c:v>-0.390625</c:v>
                </c:pt>
                <c:pt idx="60302">
                  <c:v>-0.41015600000000002</c:v>
                </c:pt>
                <c:pt idx="60303">
                  <c:v>-0.43212899999999999</c:v>
                </c:pt>
                <c:pt idx="60304">
                  <c:v>-0.44433600000000001</c:v>
                </c:pt>
                <c:pt idx="60305">
                  <c:v>-0.48339799999999999</c:v>
                </c:pt>
                <c:pt idx="60306">
                  <c:v>-0.48095700000000002</c:v>
                </c:pt>
                <c:pt idx="60307">
                  <c:v>-0.54931600000000003</c:v>
                </c:pt>
                <c:pt idx="60308">
                  <c:v>-0.56152299999999999</c:v>
                </c:pt>
                <c:pt idx="60309">
                  <c:v>-0.59814500000000004</c:v>
                </c:pt>
                <c:pt idx="60310">
                  <c:v>-0.617676</c:v>
                </c:pt>
                <c:pt idx="60311">
                  <c:v>-0.65673800000000004</c:v>
                </c:pt>
                <c:pt idx="60312">
                  <c:v>-0.67627000000000004</c:v>
                </c:pt>
                <c:pt idx="60313">
                  <c:v>-0.68359400000000003</c:v>
                </c:pt>
                <c:pt idx="60314">
                  <c:v>-0.72509800000000002</c:v>
                </c:pt>
                <c:pt idx="60315">
                  <c:v>-0.74462899999999999</c:v>
                </c:pt>
                <c:pt idx="60316">
                  <c:v>-0.76415999999999995</c:v>
                </c:pt>
                <c:pt idx="60317">
                  <c:v>-0.78369100000000003</c:v>
                </c:pt>
                <c:pt idx="60318">
                  <c:v>-0.81542999999999999</c:v>
                </c:pt>
                <c:pt idx="60319">
                  <c:v>-0.80566400000000005</c:v>
                </c:pt>
                <c:pt idx="60320">
                  <c:v>-0.83496099999999995</c:v>
                </c:pt>
                <c:pt idx="60321">
                  <c:v>-0.85449200000000003</c:v>
                </c:pt>
                <c:pt idx="60322">
                  <c:v>-0.86914100000000005</c:v>
                </c:pt>
                <c:pt idx="60323">
                  <c:v>-0.89111300000000004</c:v>
                </c:pt>
                <c:pt idx="60324">
                  <c:v>-0.89111300000000004</c:v>
                </c:pt>
                <c:pt idx="60325">
                  <c:v>-0.91064500000000004</c:v>
                </c:pt>
                <c:pt idx="60326">
                  <c:v>-0.92529300000000003</c:v>
                </c:pt>
                <c:pt idx="60327">
                  <c:v>-0.93994100000000003</c:v>
                </c:pt>
                <c:pt idx="60328">
                  <c:v>-0.9375</c:v>
                </c:pt>
                <c:pt idx="60329">
                  <c:v>-0.94970699999999997</c:v>
                </c:pt>
                <c:pt idx="60330">
                  <c:v>-0.95214799999999999</c:v>
                </c:pt>
                <c:pt idx="60331">
                  <c:v>-0.95703099999999997</c:v>
                </c:pt>
                <c:pt idx="60332">
                  <c:v>-0.95459000000000005</c:v>
                </c:pt>
                <c:pt idx="60333">
                  <c:v>-0.97412100000000001</c:v>
                </c:pt>
                <c:pt idx="60334">
                  <c:v>-0.96435499999999996</c:v>
                </c:pt>
                <c:pt idx="60335">
                  <c:v>-0.96679700000000002</c:v>
                </c:pt>
                <c:pt idx="60336">
                  <c:v>-0.97167999999999999</c:v>
                </c:pt>
                <c:pt idx="60337">
                  <c:v>-0.97412100000000001</c:v>
                </c:pt>
                <c:pt idx="60338">
                  <c:v>-0.97167999999999999</c:v>
                </c:pt>
                <c:pt idx="60339">
                  <c:v>-0.95703099999999997</c:v>
                </c:pt>
                <c:pt idx="60340">
                  <c:v>-0.96435499999999996</c:v>
                </c:pt>
                <c:pt idx="60341">
                  <c:v>-0.95947300000000002</c:v>
                </c:pt>
                <c:pt idx="60342">
                  <c:v>-0.93994100000000003</c:v>
                </c:pt>
                <c:pt idx="60343">
                  <c:v>-0.96435499999999996</c:v>
                </c:pt>
                <c:pt idx="60344">
                  <c:v>-0.92040999999999995</c:v>
                </c:pt>
                <c:pt idx="60345">
                  <c:v>-0.95459000000000005</c:v>
                </c:pt>
                <c:pt idx="60346">
                  <c:v>-0.90087899999999999</c:v>
                </c:pt>
                <c:pt idx="60347">
                  <c:v>-0.87890599999999997</c:v>
                </c:pt>
                <c:pt idx="60348">
                  <c:v>-0.88134800000000002</c:v>
                </c:pt>
                <c:pt idx="60349">
                  <c:v>-0.859375</c:v>
                </c:pt>
                <c:pt idx="60350">
                  <c:v>-0.84716800000000003</c:v>
                </c:pt>
                <c:pt idx="60351">
                  <c:v>-0.83984400000000003</c:v>
                </c:pt>
                <c:pt idx="60352">
                  <c:v>-0.80810499999999996</c:v>
                </c:pt>
                <c:pt idx="60353">
                  <c:v>-0.79345699999999997</c:v>
                </c:pt>
                <c:pt idx="60354">
                  <c:v>-0.76415999999999995</c:v>
                </c:pt>
                <c:pt idx="60355">
                  <c:v>-0.76904300000000003</c:v>
                </c:pt>
                <c:pt idx="60356">
                  <c:v>-0.73486300000000004</c:v>
                </c:pt>
                <c:pt idx="60357">
                  <c:v>-0.71777299999999999</c:v>
                </c:pt>
                <c:pt idx="60358">
                  <c:v>-0.70068399999999997</c:v>
                </c:pt>
                <c:pt idx="60359">
                  <c:v>-0.67138699999999996</c:v>
                </c:pt>
                <c:pt idx="60360">
                  <c:v>-0.64697300000000002</c:v>
                </c:pt>
                <c:pt idx="60361">
                  <c:v>-0.617676</c:v>
                </c:pt>
                <c:pt idx="60362">
                  <c:v>-0.58349600000000001</c:v>
                </c:pt>
                <c:pt idx="60363">
                  <c:v>-0.57128900000000005</c:v>
                </c:pt>
                <c:pt idx="60364">
                  <c:v>-0.54443399999999997</c:v>
                </c:pt>
                <c:pt idx="60365">
                  <c:v>-0.51025399999999999</c:v>
                </c:pt>
                <c:pt idx="60366">
                  <c:v>-0.47363300000000003</c:v>
                </c:pt>
                <c:pt idx="60367">
                  <c:v>-0.46630899999999997</c:v>
                </c:pt>
                <c:pt idx="60368">
                  <c:v>-0.42724600000000001</c:v>
                </c:pt>
                <c:pt idx="60369">
                  <c:v>-0.38818399999999997</c:v>
                </c:pt>
                <c:pt idx="60370">
                  <c:v>-0.35644500000000001</c:v>
                </c:pt>
                <c:pt idx="60371">
                  <c:v>-0.319824</c:v>
                </c:pt>
                <c:pt idx="60372">
                  <c:v>-0.29052699999999998</c:v>
                </c:pt>
                <c:pt idx="60373">
                  <c:v>-0.27343800000000001</c:v>
                </c:pt>
                <c:pt idx="60374">
                  <c:v>-0.234375</c:v>
                </c:pt>
                <c:pt idx="60375">
                  <c:v>-0.21728500000000001</c:v>
                </c:pt>
                <c:pt idx="60376">
                  <c:v>-0.17089799999999999</c:v>
                </c:pt>
                <c:pt idx="60377">
                  <c:v>-0.13671900000000001</c:v>
                </c:pt>
                <c:pt idx="60378">
                  <c:v>-0.10498</c:v>
                </c:pt>
                <c:pt idx="60379">
                  <c:v>-6.5918000000000004E-2</c:v>
                </c:pt>
                <c:pt idx="60380">
                  <c:v>-3.41797E-2</c:v>
                </c:pt>
                <c:pt idx="60381">
                  <c:v>-1.2207000000000001E-2</c:v>
                </c:pt>
                <c:pt idx="60382">
                  <c:v>4.39453E-2</c:v>
                </c:pt>
                <c:pt idx="60383">
                  <c:v>6.1035199999999998E-2</c:v>
                </c:pt>
                <c:pt idx="60384">
                  <c:v>0.10253900000000001</c:v>
                </c:pt>
                <c:pt idx="60385">
                  <c:v>0.114746</c:v>
                </c:pt>
                <c:pt idx="60386">
                  <c:v>0.146484</c:v>
                </c:pt>
                <c:pt idx="60387">
                  <c:v>0.20507800000000001</c:v>
                </c:pt>
                <c:pt idx="60388">
                  <c:v>0.21728500000000001</c:v>
                </c:pt>
                <c:pt idx="60389">
                  <c:v>0.246582</c:v>
                </c:pt>
                <c:pt idx="60390">
                  <c:v>0.28808600000000001</c:v>
                </c:pt>
                <c:pt idx="60391">
                  <c:v>0.30761699999999997</c:v>
                </c:pt>
                <c:pt idx="60392">
                  <c:v>0.34912100000000001</c:v>
                </c:pt>
                <c:pt idx="60393">
                  <c:v>0.380859</c:v>
                </c:pt>
                <c:pt idx="60394">
                  <c:v>0.39550800000000003</c:v>
                </c:pt>
                <c:pt idx="60395">
                  <c:v>0.43945299999999998</c:v>
                </c:pt>
                <c:pt idx="60396">
                  <c:v>0.47363300000000003</c:v>
                </c:pt>
                <c:pt idx="60397">
                  <c:v>0.50292999999999999</c:v>
                </c:pt>
                <c:pt idx="60398">
                  <c:v>0.539551</c:v>
                </c:pt>
                <c:pt idx="60399">
                  <c:v>0.55664100000000005</c:v>
                </c:pt>
                <c:pt idx="60400">
                  <c:v>0.57617200000000002</c:v>
                </c:pt>
                <c:pt idx="60401">
                  <c:v>0.625</c:v>
                </c:pt>
                <c:pt idx="60402">
                  <c:v>0.63964799999999999</c:v>
                </c:pt>
                <c:pt idx="60403">
                  <c:v>0.67138699999999996</c:v>
                </c:pt>
                <c:pt idx="60404">
                  <c:v>0.695801</c:v>
                </c:pt>
                <c:pt idx="60405">
                  <c:v>0.710449</c:v>
                </c:pt>
                <c:pt idx="60406">
                  <c:v>0.73730499999999999</c:v>
                </c:pt>
                <c:pt idx="60407">
                  <c:v>0.75927699999999998</c:v>
                </c:pt>
                <c:pt idx="60408">
                  <c:v>0.79101600000000005</c:v>
                </c:pt>
                <c:pt idx="60409">
                  <c:v>0.80078099999999997</c:v>
                </c:pt>
                <c:pt idx="60410">
                  <c:v>0.83496099999999995</c:v>
                </c:pt>
                <c:pt idx="60411">
                  <c:v>0.84716800000000003</c:v>
                </c:pt>
                <c:pt idx="60412">
                  <c:v>0.87158199999999997</c:v>
                </c:pt>
                <c:pt idx="60413">
                  <c:v>0.88622999999999996</c:v>
                </c:pt>
                <c:pt idx="60414">
                  <c:v>0.95459000000000005</c:v>
                </c:pt>
                <c:pt idx="60415">
                  <c:v>0.92773399999999995</c:v>
                </c:pt>
                <c:pt idx="60416">
                  <c:v>0.930176</c:v>
                </c:pt>
                <c:pt idx="60417">
                  <c:v>0.95214799999999999</c:v>
                </c:pt>
                <c:pt idx="60418">
                  <c:v>0.95214799999999999</c:v>
                </c:pt>
                <c:pt idx="60419">
                  <c:v>0.97412100000000001</c:v>
                </c:pt>
                <c:pt idx="60420">
                  <c:v>0.97900399999999999</c:v>
                </c:pt>
                <c:pt idx="60421">
                  <c:v>1.00586</c:v>
                </c:pt>
                <c:pt idx="60422">
                  <c:v>1.00586</c:v>
                </c:pt>
                <c:pt idx="60423">
                  <c:v>0.99609400000000003</c:v>
                </c:pt>
                <c:pt idx="60424">
                  <c:v>1.02295</c:v>
                </c:pt>
                <c:pt idx="60425">
                  <c:v>1.01074</c:v>
                </c:pt>
                <c:pt idx="60426">
                  <c:v>1.02539</c:v>
                </c:pt>
                <c:pt idx="60427">
                  <c:v>1.03271</c:v>
                </c:pt>
                <c:pt idx="60428">
                  <c:v>1.0620099999999999</c:v>
                </c:pt>
                <c:pt idx="60429">
                  <c:v>1.0644499999999999</c:v>
                </c:pt>
                <c:pt idx="60430">
                  <c:v>1.0376000000000001</c:v>
                </c:pt>
                <c:pt idx="60431">
                  <c:v>1.0571299999999999</c:v>
                </c:pt>
                <c:pt idx="60432">
                  <c:v>1.03271</c:v>
                </c:pt>
                <c:pt idx="60433">
                  <c:v>1.03271</c:v>
                </c:pt>
                <c:pt idx="60434">
                  <c:v>1.03271</c:v>
                </c:pt>
                <c:pt idx="60435">
                  <c:v>1.03271</c:v>
                </c:pt>
                <c:pt idx="60436">
                  <c:v>1.01562</c:v>
                </c:pt>
                <c:pt idx="60437">
                  <c:v>1.01562</c:v>
                </c:pt>
                <c:pt idx="60438">
                  <c:v>1.01074</c:v>
                </c:pt>
                <c:pt idx="60439">
                  <c:v>1.00098</c:v>
                </c:pt>
                <c:pt idx="60440">
                  <c:v>0.97656200000000004</c:v>
                </c:pt>
                <c:pt idx="60441">
                  <c:v>0.98877000000000004</c:v>
                </c:pt>
                <c:pt idx="60442">
                  <c:v>0.99365199999999998</c:v>
                </c:pt>
                <c:pt idx="60443">
                  <c:v>0.95459000000000005</c:v>
                </c:pt>
                <c:pt idx="60444">
                  <c:v>0.95947300000000002</c:v>
                </c:pt>
                <c:pt idx="60445">
                  <c:v>0.93994100000000003</c:v>
                </c:pt>
                <c:pt idx="60446">
                  <c:v>0.90576199999999996</c:v>
                </c:pt>
                <c:pt idx="60447">
                  <c:v>0.89111300000000004</c:v>
                </c:pt>
                <c:pt idx="60448">
                  <c:v>0.87646500000000005</c:v>
                </c:pt>
                <c:pt idx="60449">
                  <c:v>0.85693399999999997</c:v>
                </c:pt>
                <c:pt idx="60450">
                  <c:v>0.84960899999999995</c:v>
                </c:pt>
                <c:pt idx="60451">
                  <c:v>0.82763699999999996</c:v>
                </c:pt>
                <c:pt idx="60452">
                  <c:v>0.79345699999999997</c:v>
                </c:pt>
                <c:pt idx="60453">
                  <c:v>0.74707000000000001</c:v>
                </c:pt>
                <c:pt idx="60454">
                  <c:v>0.76904300000000003</c:v>
                </c:pt>
                <c:pt idx="60455">
                  <c:v>0.74462899999999999</c:v>
                </c:pt>
                <c:pt idx="60456">
                  <c:v>0.70556600000000003</c:v>
                </c:pt>
                <c:pt idx="60457">
                  <c:v>0.68603499999999995</c:v>
                </c:pt>
                <c:pt idx="60458">
                  <c:v>0.65673800000000004</c:v>
                </c:pt>
                <c:pt idx="60459">
                  <c:v>0.632324</c:v>
                </c:pt>
                <c:pt idx="60460">
                  <c:v>0.60546900000000003</c:v>
                </c:pt>
                <c:pt idx="60461">
                  <c:v>0.58105499999999999</c:v>
                </c:pt>
                <c:pt idx="60462">
                  <c:v>0.56152299999999999</c:v>
                </c:pt>
                <c:pt idx="60463">
                  <c:v>0.539551</c:v>
                </c:pt>
                <c:pt idx="60464">
                  <c:v>0.50781200000000004</c:v>
                </c:pt>
                <c:pt idx="60465">
                  <c:v>0.47363300000000003</c:v>
                </c:pt>
                <c:pt idx="60466">
                  <c:v>0.461426</c:v>
                </c:pt>
                <c:pt idx="60467">
                  <c:v>0.41015600000000002</c:v>
                </c:pt>
                <c:pt idx="60468">
                  <c:v>0.37597700000000001</c:v>
                </c:pt>
                <c:pt idx="60469">
                  <c:v>0.33935500000000002</c:v>
                </c:pt>
                <c:pt idx="60470">
                  <c:v>0.31738300000000003</c:v>
                </c:pt>
                <c:pt idx="60471">
                  <c:v>0.28076200000000001</c:v>
                </c:pt>
                <c:pt idx="60472">
                  <c:v>0.25878899999999999</c:v>
                </c:pt>
                <c:pt idx="60473">
                  <c:v>0.21484400000000001</c:v>
                </c:pt>
                <c:pt idx="60474">
                  <c:v>0.19042999999999999</c:v>
                </c:pt>
                <c:pt idx="60475">
                  <c:v>0.151367</c:v>
                </c:pt>
                <c:pt idx="60476">
                  <c:v>0.13916000000000001</c:v>
                </c:pt>
                <c:pt idx="60477">
                  <c:v>9.2773400000000006E-2</c:v>
                </c:pt>
                <c:pt idx="60478">
                  <c:v>6.3476599999999994E-2</c:v>
                </c:pt>
                <c:pt idx="60479">
                  <c:v>3.1738299999999997E-2</c:v>
                </c:pt>
                <c:pt idx="60480">
                  <c:v>0</c:v>
                </c:pt>
                <c:pt idx="60481">
                  <c:v>-2.4414100000000001E-2</c:v>
                </c:pt>
                <c:pt idx="60482">
                  <c:v>-6.5918000000000004E-2</c:v>
                </c:pt>
                <c:pt idx="60483">
                  <c:v>-0.107422</c:v>
                </c:pt>
                <c:pt idx="60484">
                  <c:v>-0.12695300000000001</c:v>
                </c:pt>
                <c:pt idx="60485">
                  <c:v>-0.166016</c:v>
                </c:pt>
                <c:pt idx="60486">
                  <c:v>-0.19531200000000001</c:v>
                </c:pt>
                <c:pt idx="60487">
                  <c:v>-0.231934</c:v>
                </c:pt>
                <c:pt idx="60488">
                  <c:v>-0.26367200000000002</c:v>
                </c:pt>
                <c:pt idx="60489">
                  <c:v>-0.29541000000000001</c:v>
                </c:pt>
                <c:pt idx="60490">
                  <c:v>-0.31738300000000003</c:v>
                </c:pt>
                <c:pt idx="60491">
                  <c:v>-0.35400399999999999</c:v>
                </c:pt>
                <c:pt idx="60492">
                  <c:v>-0.383301</c:v>
                </c:pt>
                <c:pt idx="60493">
                  <c:v>-0.42724600000000001</c:v>
                </c:pt>
                <c:pt idx="60494">
                  <c:v>-0.45166000000000001</c:v>
                </c:pt>
                <c:pt idx="60495">
                  <c:v>-0.47363300000000003</c:v>
                </c:pt>
                <c:pt idx="60496">
                  <c:v>-0.52246099999999995</c:v>
                </c:pt>
                <c:pt idx="60497">
                  <c:v>-0.52490199999999998</c:v>
                </c:pt>
                <c:pt idx="60498">
                  <c:v>-0.55908199999999997</c:v>
                </c:pt>
                <c:pt idx="60499">
                  <c:v>-0.57861300000000004</c:v>
                </c:pt>
                <c:pt idx="60500">
                  <c:v>-0.60546900000000003</c:v>
                </c:pt>
                <c:pt idx="60501">
                  <c:v>-0.61523399999999995</c:v>
                </c:pt>
                <c:pt idx="60502">
                  <c:v>-0.65673800000000004</c:v>
                </c:pt>
                <c:pt idx="60503">
                  <c:v>-0.67871099999999995</c:v>
                </c:pt>
                <c:pt idx="60504">
                  <c:v>-0.69091800000000003</c:v>
                </c:pt>
                <c:pt idx="60505">
                  <c:v>-0.72265599999999997</c:v>
                </c:pt>
                <c:pt idx="60506">
                  <c:v>-0.74707000000000001</c:v>
                </c:pt>
                <c:pt idx="60507">
                  <c:v>-0.76171900000000003</c:v>
                </c:pt>
                <c:pt idx="60508">
                  <c:v>-0.78369100000000003</c:v>
                </c:pt>
                <c:pt idx="60509">
                  <c:v>-0.77880899999999997</c:v>
                </c:pt>
                <c:pt idx="60510">
                  <c:v>-0.82031200000000004</c:v>
                </c:pt>
                <c:pt idx="60511">
                  <c:v>-0.84472700000000001</c:v>
                </c:pt>
                <c:pt idx="60512">
                  <c:v>-0.84472700000000001</c:v>
                </c:pt>
                <c:pt idx="60513">
                  <c:v>-0.859375</c:v>
                </c:pt>
                <c:pt idx="60514">
                  <c:v>-0.87890599999999997</c:v>
                </c:pt>
                <c:pt idx="60515">
                  <c:v>-0.89599600000000001</c:v>
                </c:pt>
                <c:pt idx="60516">
                  <c:v>-0.91796900000000003</c:v>
                </c:pt>
                <c:pt idx="60517">
                  <c:v>-0.91796900000000003</c:v>
                </c:pt>
                <c:pt idx="60518">
                  <c:v>-0.92773399999999995</c:v>
                </c:pt>
                <c:pt idx="60519">
                  <c:v>-0.930176</c:v>
                </c:pt>
                <c:pt idx="60520">
                  <c:v>-0.93994100000000003</c:v>
                </c:pt>
                <c:pt idx="60521">
                  <c:v>-0.94970699999999997</c:v>
                </c:pt>
                <c:pt idx="60522">
                  <c:v>-0.944824</c:v>
                </c:pt>
                <c:pt idx="60523">
                  <c:v>-0.95947300000000002</c:v>
                </c:pt>
                <c:pt idx="60524">
                  <c:v>-0.95947300000000002</c:v>
                </c:pt>
                <c:pt idx="60525">
                  <c:v>-0.96679700000000002</c:v>
                </c:pt>
                <c:pt idx="60526">
                  <c:v>-0.96923800000000004</c:v>
                </c:pt>
                <c:pt idx="60527">
                  <c:v>-0.95947300000000002</c:v>
                </c:pt>
                <c:pt idx="60528">
                  <c:v>-0.94970699999999997</c:v>
                </c:pt>
                <c:pt idx="60529">
                  <c:v>-0.96191400000000005</c:v>
                </c:pt>
                <c:pt idx="60530">
                  <c:v>-0.95947300000000002</c:v>
                </c:pt>
                <c:pt idx="60531">
                  <c:v>-0.95703099999999997</c:v>
                </c:pt>
                <c:pt idx="60532">
                  <c:v>-0.94970699999999997</c:v>
                </c:pt>
                <c:pt idx="60533">
                  <c:v>-0.93505899999999997</c:v>
                </c:pt>
                <c:pt idx="60534">
                  <c:v>-0.9375</c:v>
                </c:pt>
                <c:pt idx="60535">
                  <c:v>-0.96191400000000005</c:v>
                </c:pt>
                <c:pt idx="60536">
                  <c:v>-0.90576199999999996</c:v>
                </c:pt>
                <c:pt idx="60537">
                  <c:v>-0.88378900000000005</c:v>
                </c:pt>
                <c:pt idx="60538">
                  <c:v>-0.88378900000000005</c:v>
                </c:pt>
                <c:pt idx="60539">
                  <c:v>-0.859375</c:v>
                </c:pt>
                <c:pt idx="60540">
                  <c:v>-0.84716800000000003</c:v>
                </c:pt>
                <c:pt idx="60541">
                  <c:v>-0.83984400000000003</c:v>
                </c:pt>
                <c:pt idx="60542">
                  <c:v>-0.82275399999999999</c:v>
                </c:pt>
                <c:pt idx="60543">
                  <c:v>-0.80566400000000005</c:v>
                </c:pt>
                <c:pt idx="60544">
                  <c:v>-0.79101600000000005</c:v>
                </c:pt>
                <c:pt idx="60545">
                  <c:v>-0.76171900000000003</c:v>
                </c:pt>
                <c:pt idx="60546">
                  <c:v>-0.74707000000000001</c:v>
                </c:pt>
                <c:pt idx="60547">
                  <c:v>-0.73974600000000001</c:v>
                </c:pt>
                <c:pt idx="60548">
                  <c:v>-0.703125</c:v>
                </c:pt>
                <c:pt idx="60549">
                  <c:v>-0.66894500000000001</c:v>
                </c:pt>
                <c:pt idx="60550">
                  <c:v>-0.65917999999999999</c:v>
                </c:pt>
                <c:pt idx="60551">
                  <c:v>-0.625</c:v>
                </c:pt>
                <c:pt idx="60552">
                  <c:v>-0.59326199999999996</c:v>
                </c:pt>
                <c:pt idx="60553">
                  <c:v>-0.57372999999999996</c:v>
                </c:pt>
                <c:pt idx="60554">
                  <c:v>-0.54199200000000003</c:v>
                </c:pt>
                <c:pt idx="60555">
                  <c:v>-0.539551</c:v>
                </c:pt>
                <c:pt idx="60556">
                  <c:v>-0.48828100000000002</c:v>
                </c:pt>
                <c:pt idx="60557">
                  <c:v>-0.46630899999999997</c:v>
                </c:pt>
                <c:pt idx="60558">
                  <c:v>-0.45410200000000001</c:v>
                </c:pt>
                <c:pt idx="60559">
                  <c:v>-0.40527299999999999</c:v>
                </c:pt>
                <c:pt idx="60560">
                  <c:v>-0.383301</c:v>
                </c:pt>
                <c:pt idx="60561">
                  <c:v>-0.33203100000000002</c:v>
                </c:pt>
                <c:pt idx="60562">
                  <c:v>-0.31005899999999997</c:v>
                </c:pt>
                <c:pt idx="60563">
                  <c:v>-0.28564499999999998</c:v>
                </c:pt>
                <c:pt idx="60564">
                  <c:v>-0.26367200000000002</c:v>
                </c:pt>
                <c:pt idx="60565">
                  <c:v>-0.239258</c:v>
                </c:pt>
                <c:pt idx="60566">
                  <c:v>-0.17822299999999999</c:v>
                </c:pt>
                <c:pt idx="60567">
                  <c:v>-0.18066399999999999</c:v>
                </c:pt>
                <c:pt idx="60568">
                  <c:v>-0.124512</c:v>
                </c:pt>
                <c:pt idx="60569">
                  <c:v>-7.5683600000000004E-2</c:v>
                </c:pt>
                <c:pt idx="60570">
                  <c:v>-5.8593800000000001E-2</c:v>
                </c:pt>
                <c:pt idx="60571">
                  <c:v>-2.1972700000000001E-2</c:v>
                </c:pt>
                <c:pt idx="60572">
                  <c:v>1.2207000000000001E-2</c:v>
                </c:pt>
                <c:pt idx="60573">
                  <c:v>4.6386700000000003E-2</c:v>
                </c:pt>
                <c:pt idx="60574">
                  <c:v>8.7890599999999999E-2</c:v>
                </c:pt>
                <c:pt idx="60575">
                  <c:v>0.10253900000000001</c:v>
                </c:pt>
                <c:pt idx="60576">
                  <c:v>0.13916000000000001</c:v>
                </c:pt>
                <c:pt idx="60577">
                  <c:v>0.168457</c:v>
                </c:pt>
                <c:pt idx="60578">
                  <c:v>0.21484400000000001</c:v>
                </c:pt>
                <c:pt idx="60579">
                  <c:v>0.239258</c:v>
                </c:pt>
                <c:pt idx="60580">
                  <c:v>0.27587899999999999</c:v>
                </c:pt>
                <c:pt idx="60581">
                  <c:v>0.30029299999999998</c:v>
                </c:pt>
                <c:pt idx="60582">
                  <c:v>0.32958999999999999</c:v>
                </c:pt>
                <c:pt idx="60583">
                  <c:v>0.37109399999999998</c:v>
                </c:pt>
                <c:pt idx="60584">
                  <c:v>0.39550800000000003</c:v>
                </c:pt>
                <c:pt idx="60585">
                  <c:v>0.42724600000000001</c:v>
                </c:pt>
                <c:pt idx="60586">
                  <c:v>0.461426</c:v>
                </c:pt>
                <c:pt idx="60587">
                  <c:v>0.48095700000000002</c:v>
                </c:pt>
                <c:pt idx="60588">
                  <c:v>0.51513699999999996</c:v>
                </c:pt>
                <c:pt idx="60589">
                  <c:v>0.55175799999999997</c:v>
                </c:pt>
                <c:pt idx="60590">
                  <c:v>0.56640599999999997</c:v>
                </c:pt>
                <c:pt idx="60591">
                  <c:v>0.59082000000000001</c:v>
                </c:pt>
                <c:pt idx="60592">
                  <c:v>0.61523399999999995</c:v>
                </c:pt>
                <c:pt idx="60593">
                  <c:v>0.66162100000000001</c:v>
                </c:pt>
                <c:pt idx="60594">
                  <c:v>0.68847700000000001</c:v>
                </c:pt>
                <c:pt idx="60595">
                  <c:v>0.70556600000000003</c:v>
                </c:pt>
                <c:pt idx="60596">
                  <c:v>0.72753900000000005</c:v>
                </c:pt>
                <c:pt idx="60597">
                  <c:v>0.75683599999999995</c:v>
                </c:pt>
                <c:pt idx="60598">
                  <c:v>0.76904300000000003</c:v>
                </c:pt>
                <c:pt idx="60599">
                  <c:v>0.79589799999999999</c:v>
                </c:pt>
                <c:pt idx="60600">
                  <c:v>0.82763699999999996</c:v>
                </c:pt>
                <c:pt idx="60601">
                  <c:v>0.83984400000000003</c:v>
                </c:pt>
                <c:pt idx="60602">
                  <c:v>0.85693399999999997</c:v>
                </c:pt>
                <c:pt idx="60603">
                  <c:v>0.87402299999999999</c:v>
                </c:pt>
                <c:pt idx="60604">
                  <c:v>0.96679700000000002</c:v>
                </c:pt>
                <c:pt idx="60605">
                  <c:v>0.90332000000000001</c:v>
                </c:pt>
                <c:pt idx="60606">
                  <c:v>0.930176</c:v>
                </c:pt>
                <c:pt idx="60607">
                  <c:v>0.93261700000000003</c:v>
                </c:pt>
                <c:pt idx="60608">
                  <c:v>0.95703099999999997</c:v>
                </c:pt>
                <c:pt idx="60609">
                  <c:v>0.97167999999999999</c:v>
                </c:pt>
                <c:pt idx="60610">
                  <c:v>0.98388699999999996</c:v>
                </c:pt>
                <c:pt idx="60611">
                  <c:v>0.98632799999999998</c:v>
                </c:pt>
                <c:pt idx="60612">
                  <c:v>1.01074</c:v>
                </c:pt>
                <c:pt idx="60613">
                  <c:v>1.00098</c:v>
                </c:pt>
                <c:pt idx="60614">
                  <c:v>1.02295</c:v>
                </c:pt>
                <c:pt idx="60615">
                  <c:v>0.99365199999999998</c:v>
                </c:pt>
                <c:pt idx="60616">
                  <c:v>1.02295</c:v>
                </c:pt>
                <c:pt idx="60617">
                  <c:v>1.0351600000000001</c:v>
                </c:pt>
                <c:pt idx="60618">
                  <c:v>1.0351600000000001</c:v>
                </c:pt>
                <c:pt idx="60619">
                  <c:v>1.0668899999999999</c:v>
                </c:pt>
                <c:pt idx="60620">
                  <c:v>1.03271</c:v>
                </c:pt>
                <c:pt idx="60621">
                  <c:v>1.0449200000000001</c:v>
                </c:pt>
                <c:pt idx="60622">
                  <c:v>1.0424800000000001</c:v>
                </c:pt>
                <c:pt idx="60623">
                  <c:v>1.0351600000000001</c:v>
                </c:pt>
                <c:pt idx="60624">
                  <c:v>1.03271</c:v>
                </c:pt>
                <c:pt idx="60625">
                  <c:v>1.03027</c:v>
                </c:pt>
                <c:pt idx="60626">
                  <c:v>1.01807</c:v>
                </c:pt>
                <c:pt idx="60627">
                  <c:v>1.02295</c:v>
                </c:pt>
                <c:pt idx="60628">
                  <c:v>1.00098</c:v>
                </c:pt>
                <c:pt idx="60629">
                  <c:v>1.00098</c:v>
                </c:pt>
                <c:pt idx="60630">
                  <c:v>0.98877000000000004</c:v>
                </c:pt>
                <c:pt idx="60631">
                  <c:v>0.99365199999999998</c:v>
                </c:pt>
                <c:pt idx="60632">
                  <c:v>0.98877000000000004</c:v>
                </c:pt>
                <c:pt idx="60633">
                  <c:v>0.95214799999999999</c:v>
                </c:pt>
                <c:pt idx="60634">
                  <c:v>0.944824</c:v>
                </c:pt>
                <c:pt idx="60635">
                  <c:v>0.930176</c:v>
                </c:pt>
                <c:pt idx="60636">
                  <c:v>0.92773399999999995</c:v>
                </c:pt>
                <c:pt idx="60637">
                  <c:v>0.90332000000000001</c:v>
                </c:pt>
                <c:pt idx="60638">
                  <c:v>0.89355499999999999</c:v>
                </c:pt>
                <c:pt idx="60639">
                  <c:v>0.87646500000000005</c:v>
                </c:pt>
                <c:pt idx="60640">
                  <c:v>0.859375</c:v>
                </c:pt>
                <c:pt idx="60641">
                  <c:v>0.82763699999999996</c:v>
                </c:pt>
                <c:pt idx="60642">
                  <c:v>0.81542999999999999</c:v>
                </c:pt>
                <c:pt idx="60643">
                  <c:v>0.76415999999999995</c:v>
                </c:pt>
                <c:pt idx="60644">
                  <c:v>0.75195299999999998</c:v>
                </c:pt>
                <c:pt idx="60645">
                  <c:v>0.74951199999999996</c:v>
                </c:pt>
                <c:pt idx="60646">
                  <c:v>0.72265599999999997</c:v>
                </c:pt>
                <c:pt idx="60647">
                  <c:v>0.68603499999999995</c:v>
                </c:pt>
                <c:pt idx="60648">
                  <c:v>0.66650399999999999</c:v>
                </c:pt>
                <c:pt idx="60649">
                  <c:v>0.65917999999999999</c:v>
                </c:pt>
                <c:pt idx="60650">
                  <c:v>0.61279300000000003</c:v>
                </c:pt>
                <c:pt idx="60651">
                  <c:v>0.59570299999999998</c:v>
                </c:pt>
                <c:pt idx="60652">
                  <c:v>0.57861300000000004</c:v>
                </c:pt>
                <c:pt idx="60653">
                  <c:v>0.53466800000000003</c:v>
                </c:pt>
                <c:pt idx="60654">
                  <c:v>0.53710899999999995</c:v>
                </c:pt>
                <c:pt idx="60655">
                  <c:v>0.49560500000000002</c:v>
                </c:pt>
                <c:pt idx="60656">
                  <c:v>0.461426</c:v>
                </c:pt>
                <c:pt idx="60657">
                  <c:v>0.42968800000000001</c:v>
                </c:pt>
                <c:pt idx="60658">
                  <c:v>0.390625</c:v>
                </c:pt>
                <c:pt idx="60659">
                  <c:v>0.37109399999999998</c:v>
                </c:pt>
                <c:pt idx="60660">
                  <c:v>0.34179700000000002</c:v>
                </c:pt>
                <c:pt idx="60661">
                  <c:v>0.30029299999999998</c:v>
                </c:pt>
                <c:pt idx="60662">
                  <c:v>0.27343800000000001</c:v>
                </c:pt>
                <c:pt idx="60663">
                  <c:v>0.239258</c:v>
                </c:pt>
                <c:pt idx="60664">
                  <c:v>0.21728500000000001</c:v>
                </c:pt>
                <c:pt idx="60665">
                  <c:v>0.18798799999999999</c:v>
                </c:pt>
                <c:pt idx="60666">
                  <c:v>0.13916000000000001</c:v>
                </c:pt>
                <c:pt idx="60667">
                  <c:v>0.12207</c:v>
                </c:pt>
                <c:pt idx="60668">
                  <c:v>9.0331999999999996E-2</c:v>
                </c:pt>
                <c:pt idx="60669">
                  <c:v>4.39453E-2</c:v>
                </c:pt>
                <c:pt idx="60670">
                  <c:v>1.9531199999999999E-2</c:v>
                </c:pt>
                <c:pt idx="60671">
                  <c:v>-4.8828099999999996E-3</c:v>
                </c:pt>
                <c:pt idx="60672">
                  <c:v>-2.9296900000000001E-2</c:v>
                </c:pt>
                <c:pt idx="60673">
                  <c:v>-9.5214800000000002E-2</c:v>
                </c:pt>
                <c:pt idx="60674">
                  <c:v>-0.107422</c:v>
                </c:pt>
                <c:pt idx="60675">
                  <c:v>-0.13427700000000001</c:v>
                </c:pt>
                <c:pt idx="60676">
                  <c:v>-0.17089799999999999</c:v>
                </c:pt>
                <c:pt idx="60677">
                  <c:v>-0.21240200000000001</c:v>
                </c:pt>
                <c:pt idx="60678">
                  <c:v>-0.234375</c:v>
                </c:pt>
                <c:pt idx="60679">
                  <c:v>-0.26123000000000002</c:v>
                </c:pt>
                <c:pt idx="60680">
                  <c:v>-0.28564499999999998</c:v>
                </c:pt>
                <c:pt idx="60681">
                  <c:v>-0.32714799999999999</c:v>
                </c:pt>
                <c:pt idx="60682">
                  <c:v>-0.36132799999999998</c:v>
                </c:pt>
                <c:pt idx="60683">
                  <c:v>-0.37841799999999998</c:v>
                </c:pt>
                <c:pt idx="60684">
                  <c:v>-0.390625</c:v>
                </c:pt>
                <c:pt idx="60685">
                  <c:v>-0.43701200000000001</c:v>
                </c:pt>
                <c:pt idx="60686">
                  <c:v>-0.38818399999999997</c:v>
                </c:pt>
                <c:pt idx="60687">
                  <c:v>-0.51269500000000001</c:v>
                </c:pt>
                <c:pt idx="60688">
                  <c:v>-0.52978499999999995</c:v>
                </c:pt>
                <c:pt idx="60689">
                  <c:v>-0.56396500000000005</c:v>
                </c:pt>
                <c:pt idx="60690">
                  <c:v>-0.57372999999999996</c:v>
                </c:pt>
                <c:pt idx="60691">
                  <c:v>-0.61523399999999995</c:v>
                </c:pt>
                <c:pt idx="60692">
                  <c:v>-0.62988299999999997</c:v>
                </c:pt>
                <c:pt idx="60693">
                  <c:v>-0.65917999999999999</c:v>
                </c:pt>
                <c:pt idx="60694">
                  <c:v>-0.68115199999999998</c:v>
                </c:pt>
                <c:pt idx="60695">
                  <c:v>-0.70556600000000003</c:v>
                </c:pt>
                <c:pt idx="60696">
                  <c:v>-0.72997999999999996</c:v>
                </c:pt>
                <c:pt idx="60697">
                  <c:v>-0.73974600000000001</c:v>
                </c:pt>
                <c:pt idx="60698">
                  <c:v>-0.76171900000000003</c:v>
                </c:pt>
                <c:pt idx="60699">
                  <c:v>-0.79345699999999997</c:v>
                </c:pt>
                <c:pt idx="60700">
                  <c:v>-0.79834000000000005</c:v>
                </c:pt>
                <c:pt idx="60701">
                  <c:v>-0.81298800000000004</c:v>
                </c:pt>
                <c:pt idx="60702">
                  <c:v>-0.84228499999999995</c:v>
                </c:pt>
                <c:pt idx="60703">
                  <c:v>-0.85449200000000003</c:v>
                </c:pt>
                <c:pt idx="60704">
                  <c:v>-0.87402299999999999</c:v>
                </c:pt>
                <c:pt idx="60705">
                  <c:v>-0.88867200000000002</c:v>
                </c:pt>
                <c:pt idx="60706">
                  <c:v>-0.89843799999999996</c:v>
                </c:pt>
                <c:pt idx="60707">
                  <c:v>-0.90576199999999996</c:v>
                </c:pt>
                <c:pt idx="60708">
                  <c:v>-0.92285200000000001</c:v>
                </c:pt>
                <c:pt idx="60709">
                  <c:v>-0.930176</c:v>
                </c:pt>
                <c:pt idx="60710">
                  <c:v>-0.944824</c:v>
                </c:pt>
                <c:pt idx="60711">
                  <c:v>-0.944824</c:v>
                </c:pt>
                <c:pt idx="60712">
                  <c:v>-0.95214799999999999</c:v>
                </c:pt>
                <c:pt idx="60713">
                  <c:v>-0.95214799999999999</c:v>
                </c:pt>
                <c:pt idx="60714">
                  <c:v>-0.93994100000000003</c:v>
                </c:pt>
                <c:pt idx="60715">
                  <c:v>-0.96923800000000004</c:v>
                </c:pt>
                <c:pt idx="60716">
                  <c:v>-0.95947300000000002</c:v>
                </c:pt>
                <c:pt idx="60717">
                  <c:v>-0.96191400000000005</c:v>
                </c:pt>
                <c:pt idx="60718">
                  <c:v>-0.95459000000000005</c:v>
                </c:pt>
                <c:pt idx="60719">
                  <c:v>-0.944824</c:v>
                </c:pt>
                <c:pt idx="60720">
                  <c:v>-0.96191400000000005</c:v>
                </c:pt>
                <c:pt idx="60721">
                  <c:v>-0.95459000000000005</c:v>
                </c:pt>
                <c:pt idx="60722">
                  <c:v>-0.94726600000000005</c:v>
                </c:pt>
                <c:pt idx="60723">
                  <c:v>-0.93994100000000003</c:v>
                </c:pt>
                <c:pt idx="60724">
                  <c:v>-0.92773399999999995</c:v>
                </c:pt>
                <c:pt idx="60725">
                  <c:v>-0.95947300000000002</c:v>
                </c:pt>
                <c:pt idx="60726">
                  <c:v>-0.91552699999999998</c:v>
                </c:pt>
                <c:pt idx="60727">
                  <c:v>-0.92040999999999995</c:v>
                </c:pt>
                <c:pt idx="60728">
                  <c:v>-0.90576199999999996</c:v>
                </c:pt>
                <c:pt idx="60729">
                  <c:v>-0.87646500000000005</c:v>
                </c:pt>
                <c:pt idx="60730">
                  <c:v>-0.866699</c:v>
                </c:pt>
                <c:pt idx="60731">
                  <c:v>-0.84960899999999995</c:v>
                </c:pt>
                <c:pt idx="60732">
                  <c:v>-0.83740199999999998</c:v>
                </c:pt>
                <c:pt idx="60733">
                  <c:v>-0.82031200000000004</c:v>
                </c:pt>
                <c:pt idx="60734">
                  <c:v>-0.81298800000000004</c:v>
                </c:pt>
                <c:pt idx="60735">
                  <c:v>-0.78369100000000003</c:v>
                </c:pt>
                <c:pt idx="60736">
                  <c:v>-0.76904300000000003</c:v>
                </c:pt>
                <c:pt idx="60737">
                  <c:v>-0.73974600000000001</c:v>
                </c:pt>
                <c:pt idx="60738">
                  <c:v>-0.72509800000000002</c:v>
                </c:pt>
                <c:pt idx="60739">
                  <c:v>-0.69335899999999995</c:v>
                </c:pt>
                <c:pt idx="60740">
                  <c:v>-0.65429700000000002</c:v>
                </c:pt>
                <c:pt idx="60741">
                  <c:v>-0.65673800000000004</c:v>
                </c:pt>
                <c:pt idx="60742">
                  <c:v>-0.625</c:v>
                </c:pt>
                <c:pt idx="60743">
                  <c:v>-0.59814500000000004</c:v>
                </c:pt>
                <c:pt idx="60744">
                  <c:v>-0.58105499999999999</c:v>
                </c:pt>
                <c:pt idx="60745">
                  <c:v>-0.53710899999999995</c:v>
                </c:pt>
                <c:pt idx="60746">
                  <c:v>-0.51269500000000001</c:v>
                </c:pt>
                <c:pt idx="60747">
                  <c:v>-0.48828100000000002</c:v>
                </c:pt>
                <c:pt idx="60748">
                  <c:v>-0.46630899999999997</c:v>
                </c:pt>
                <c:pt idx="60749">
                  <c:v>-0.43701200000000001</c:v>
                </c:pt>
                <c:pt idx="60750">
                  <c:v>-0.400391</c:v>
                </c:pt>
                <c:pt idx="60751">
                  <c:v>-0.380859</c:v>
                </c:pt>
                <c:pt idx="60752">
                  <c:v>-0.33447300000000002</c:v>
                </c:pt>
                <c:pt idx="60753">
                  <c:v>-0.319824</c:v>
                </c:pt>
                <c:pt idx="60754">
                  <c:v>-0.28808600000000001</c:v>
                </c:pt>
                <c:pt idx="60755">
                  <c:v>-0.29052699999999998</c:v>
                </c:pt>
                <c:pt idx="60756">
                  <c:v>-0.224609</c:v>
                </c:pt>
                <c:pt idx="60757">
                  <c:v>-0.19531200000000001</c:v>
                </c:pt>
                <c:pt idx="60758">
                  <c:v>-0.151367</c:v>
                </c:pt>
                <c:pt idx="60759">
                  <c:v>-0.12939500000000001</c:v>
                </c:pt>
                <c:pt idx="60760">
                  <c:v>-8.5449200000000003E-2</c:v>
                </c:pt>
                <c:pt idx="60761">
                  <c:v>-6.3476599999999994E-2</c:v>
                </c:pt>
                <c:pt idx="60762">
                  <c:v>-2.9296900000000001E-2</c:v>
                </c:pt>
                <c:pt idx="60763">
                  <c:v>7.3242200000000002E-3</c:v>
                </c:pt>
                <c:pt idx="60764">
                  <c:v>3.6621099999999997E-2</c:v>
                </c:pt>
                <c:pt idx="60765">
                  <c:v>7.8125E-2</c:v>
                </c:pt>
                <c:pt idx="60766">
                  <c:v>9.0331999999999996E-2</c:v>
                </c:pt>
                <c:pt idx="60767">
                  <c:v>0.13916000000000001</c:v>
                </c:pt>
                <c:pt idx="60768">
                  <c:v>0.166016</c:v>
                </c:pt>
                <c:pt idx="60769">
                  <c:v>0.20263700000000001</c:v>
                </c:pt>
                <c:pt idx="60770">
                  <c:v>0.241699</c:v>
                </c:pt>
                <c:pt idx="60771">
                  <c:v>0.27587899999999999</c:v>
                </c:pt>
                <c:pt idx="60772">
                  <c:v>0.302734</c:v>
                </c:pt>
                <c:pt idx="60773">
                  <c:v>0.34179700000000002</c:v>
                </c:pt>
                <c:pt idx="60774">
                  <c:v>0.36865199999999998</c:v>
                </c:pt>
                <c:pt idx="60775">
                  <c:v>0.40283200000000002</c:v>
                </c:pt>
                <c:pt idx="60776">
                  <c:v>0.42236299999999999</c:v>
                </c:pt>
                <c:pt idx="60777">
                  <c:v>0.44921899999999998</c:v>
                </c:pt>
                <c:pt idx="60778">
                  <c:v>0.48828100000000002</c:v>
                </c:pt>
                <c:pt idx="60779">
                  <c:v>0.49560500000000002</c:v>
                </c:pt>
                <c:pt idx="60780">
                  <c:v>0.53466800000000003</c:v>
                </c:pt>
                <c:pt idx="60781">
                  <c:v>0.58349600000000001</c:v>
                </c:pt>
                <c:pt idx="60782">
                  <c:v>0.59570299999999998</c:v>
                </c:pt>
                <c:pt idx="60783">
                  <c:v>0.62255899999999997</c:v>
                </c:pt>
                <c:pt idx="60784">
                  <c:v>0.64941400000000005</c:v>
                </c:pt>
                <c:pt idx="60785">
                  <c:v>0.67138699999999996</c:v>
                </c:pt>
                <c:pt idx="60786">
                  <c:v>0.68603499999999995</c:v>
                </c:pt>
                <c:pt idx="60787">
                  <c:v>0.72509800000000002</c:v>
                </c:pt>
                <c:pt idx="60788">
                  <c:v>0.74462899999999999</c:v>
                </c:pt>
                <c:pt idx="60789">
                  <c:v>0.76415999999999995</c:v>
                </c:pt>
                <c:pt idx="60790">
                  <c:v>0.788574</c:v>
                </c:pt>
                <c:pt idx="60791">
                  <c:v>0.80810499999999996</c:v>
                </c:pt>
                <c:pt idx="60792">
                  <c:v>0.84472700000000001</c:v>
                </c:pt>
                <c:pt idx="60793">
                  <c:v>0.85693399999999997</c:v>
                </c:pt>
                <c:pt idx="60794">
                  <c:v>0.88378900000000005</c:v>
                </c:pt>
                <c:pt idx="60795">
                  <c:v>0.88134800000000002</c:v>
                </c:pt>
                <c:pt idx="60796">
                  <c:v>0.85449200000000003</c:v>
                </c:pt>
                <c:pt idx="60797">
                  <c:v>0.92040999999999995</c:v>
                </c:pt>
                <c:pt idx="60798">
                  <c:v>0.90576199999999996</c:v>
                </c:pt>
                <c:pt idx="60799">
                  <c:v>0.94726600000000005</c:v>
                </c:pt>
                <c:pt idx="60800">
                  <c:v>0.96191400000000005</c:v>
                </c:pt>
                <c:pt idx="60801">
                  <c:v>0.97167999999999999</c:v>
                </c:pt>
                <c:pt idx="60802">
                  <c:v>0.98877000000000004</c:v>
                </c:pt>
                <c:pt idx="60803">
                  <c:v>0.97412100000000001</c:v>
                </c:pt>
                <c:pt idx="60804">
                  <c:v>1.01074</c:v>
                </c:pt>
                <c:pt idx="60805">
                  <c:v>1.01074</c:v>
                </c:pt>
                <c:pt idx="60806">
                  <c:v>1.00098</c:v>
                </c:pt>
                <c:pt idx="60807">
                  <c:v>1.01562</c:v>
                </c:pt>
                <c:pt idx="60808">
                  <c:v>1.03271</c:v>
                </c:pt>
                <c:pt idx="60809">
                  <c:v>1.01074</c:v>
                </c:pt>
                <c:pt idx="60810">
                  <c:v>1.0400400000000001</c:v>
                </c:pt>
                <c:pt idx="60811">
                  <c:v>1.03271</c:v>
                </c:pt>
                <c:pt idx="60812">
                  <c:v>1.03027</c:v>
                </c:pt>
                <c:pt idx="60813">
                  <c:v>1.01074</c:v>
                </c:pt>
                <c:pt idx="60814">
                  <c:v>1.03271</c:v>
                </c:pt>
                <c:pt idx="60815">
                  <c:v>1.03027</c:v>
                </c:pt>
                <c:pt idx="60816">
                  <c:v>1.03027</c:v>
                </c:pt>
                <c:pt idx="60817">
                  <c:v>1.02783</c:v>
                </c:pt>
                <c:pt idx="60818">
                  <c:v>1.01807</c:v>
                </c:pt>
                <c:pt idx="60819">
                  <c:v>1.00586</c:v>
                </c:pt>
                <c:pt idx="60820">
                  <c:v>0.99853499999999995</c:v>
                </c:pt>
                <c:pt idx="60821">
                  <c:v>0.97656200000000004</c:v>
                </c:pt>
                <c:pt idx="60822">
                  <c:v>0.96679700000000002</c:v>
                </c:pt>
                <c:pt idx="60823">
                  <c:v>0.96191400000000005</c:v>
                </c:pt>
                <c:pt idx="60824">
                  <c:v>0.95214799999999999</c:v>
                </c:pt>
                <c:pt idx="60825">
                  <c:v>0.944824</c:v>
                </c:pt>
                <c:pt idx="60826">
                  <c:v>0.92285200000000001</c:v>
                </c:pt>
                <c:pt idx="60827">
                  <c:v>0.91796900000000003</c:v>
                </c:pt>
                <c:pt idx="60828">
                  <c:v>0.90332000000000001</c:v>
                </c:pt>
                <c:pt idx="60829">
                  <c:v>0.88622999999999996</c:v>
                </c:pt>
                <c:pt idx="60830">
                  <c:v>0.84960899999999995</c:v>
                </c:pt>
                <c:pt idx="60831">
                  <c:v>0.84228499999999995</c:v>
                </c:pt>
                <c:pt idx="60832">
                  <c:v>0.82275399999999999</c:v>
                </c:pt>
                <c:pt idx="60833">
                  <c:v>0.81298800000000004</c:v>
                </c:pt>
                <c:pt idx="60834">
                  <c:v>0.77636700000000003</c:v>
                </c:pt>
                <c:pt idx="60835">
                  <c:v>0.74951199999999996</c:v>
                </c:pt>
                <c:pt idx="60836">
                  <c:v>0.72753900000000005</c:v>
                </c:pt>
                <c:pt idx="60837">
                  <c:v>0.71777299999999999</c:v>
                </c:pt>
                <c:pt idx="60838">
                  <c:v>0.68115199999999998</c:v>
                </c:pt>
                <c:pt idx="60839">
                  <c:v>0.66162100000000001</c:v>
                </c:pt>
                <c:pt idx="60840">
                  <c:v>0.63964799999999999</c:v>
                </c:pt>
                <c:pt idx="60841">
                  <c:v>0.61279300000000003</c:v>
                </c:pt>
                <c:pt idx="60842">
                  <c:v>0.59570299999999998</c:v>
                </c:pt>
                <c:pt idx="60843">
                  <c:v>0.54931600000000003</c:v>
                </c:pt>
                <c:pt idx="60844">
                  <c:v>0.54931600000000003</c:v>
                </c:pt>
                <c:pt idx="60845">
                  <c:v>0.52734400000000003</c:v>
                </c:pt>
                <c:pt idx="60846">
                  <c:v>0.50292999999999999</c:v>
                </c:pt>
                <c:pt idx="60847">
                  <c:v>0.44921899999999998</c:v>
                </c:pt>
                <c:pt idx="60848">
                  <c:v>0.41503899999999999</c:v>
                </c:pt>
                <c:pt idx="60849">
                  <c:v>0.37597700000000001</c:v>
                </c:pt>
                <c:pt idx="60850">
                  <c:v>0.35644500000000001</c:v>
                </c:pt>
                <c:pt idx="60851">
                  <c:v>0.33691399999999999</c:v>
                </c:pt>
                <c:pt idx="60852">
                  <c:v>0.3125</c:v>
                </c:pt>
                <c:pt idx="60853">
                  <c:v>0.27343800000000001</c:v>
                </c:pt>
                <c:pt idx="60854">
                  <c:v>0.241699</c:v>
                </c:pt>
                <c:pt idx="60855">
                  <c:v>0.20263700000000001</c:v>
                </c:pt>
                <c:pt idx="60856">
                  <c:v>0.163574</c:v>
                </c:pt>
                <c:pt idx="60857">
                  <c:v>0.148926</c:v>
                </c:pt>
                <c:pt idx="60858">
                  <c:v>0.10498</c:v>
                </c:pt>
                <c:pt idx="60859">
                  <c:v>8.0566399999999996E-2</c:v>
                </c:pt>
                <c:pt idx="60860">
                  <c:v>4.8828099999999999E-2</c:v>
                </c:pt>
                <c:pt idx="60861">
                  <c:v>7.3242200000000002E-3</c:v>
                </c:pt>
                <c:pt idx="60862">
                  <c:v>-1.9531199999999999E-2</c:v>
                </c:pt>
                <c:pt idx="60863">
                  <c:v>-0.10009800000000001</c:v>
                </c:pt>
                <c:pt idx="60864">
                  <c:v>-7.8125E-2</c:v>
                </c:pt>
                <c:pt idx="60865">
                  <c:v>-0.119629</c:v>
                </c:pt>
                <c:pt idx="60866">
                  <c:v>-0.153809</c:v>
                </c:pt>
                <c:pt idx="60867">
                  <c:v>-0.168457</c:v>
                </c:pt>
                <c:pt idx="60868">
                  <c:v>-0.20263700000000001</c:v>
                </c:pt>
                <c:pt idx="60869">
                  <c:v>-0.227051</c:v>
                </c:pt>
                <c:pt idx="60870">
                  <c:v>-0.28564499999999998</c:v>
                </c:pt>
                <c:pt idx="60871">
                  <c:v>-0.30029299999999998</c:v>
                </c:pt>
                <c:pt idx="60872">
                  <c:v>-0.33447300000000002</c:v>
                </c:pt>
                <c:pt idx="60873">
                  <c:v>-0.36376999999999998</c:v>
                </c:pt>
                <c:pt idx="60874">
                  <c:v>-0.37353500000000001</c:v>
                </c:pt>
                <c:pt idx="60875">
                  <c:v>-0.42724600000000001</c:v>
                </c:pt>
                <c:pt idx="60876">
                  <c:v>-0.45654299999999998</c:v>
                </c:pt>
                <c:pt idx="60877">
                  <c:v>-0.48095700000000002</c:v>
                </c:pt>
                <c:pt idx="60878">
                  <c:v>-0.50292999999999999</c:v>
                </c:pt>
                <c:pt idx="60879">
                  <c:v>-0.52246099999999995</c:v>
                </c:pt>
                <c:pt idx="60880">
                  <c:v>-0.554199</c:v>
                </c:pt>
                <c:pt idx="60881">
                  <c:v>-0.59082000000000001</c:v>
                </c:pt>
                <c:pt idx="60882">
                  <c:v>-0.625</c:v>
                </c:pt>
                <c:pt idx="60883">
                  <c:v>-0.63964799999999999</c:v>
                </c:pt>
                <c:pt idx="60884">
                  <c:v>-0.67382799999999998</c:v>
                </c:pt>
                <c:pt idx="60885">
                  <c:v>-0.695801</c:v>
                </c:pt>
                <c:pt idx="60886">
                  <c:v>-0.70556600000000003</c:v>
                </c:pt>
                <c:pt idx="60887">
                  <c:v>-0.72753900000000005</c:v>
                </c:pt>
                <c:pt idx="60888">
                  <c:v>-0.76171900000000003</c:v>
                </c:pt>
                <c:pt idx="60889">
                  <c:v>-0.72265599999999997</c:v>
                </c:pt>
                <c:pt idx="60890">
                  <c:v>-0.78369100000000003</c:v>
                </c:pt>
                <c:pt idx="60891">
                  <c:v>-0.80566400000000005</c:v>
                </c:pt>
                <c:pt idx="60892">
                  <c:v>-0.83740199999999998</c:v>
                </c:pt>
                <c:pt idx="60893">
                  <c:v>-0.84228499999999995</c:v>
                </c:pt>
                <c:pt idx="60894">
                  <c:v>-0.84960899999999995</c:v>
                </c:pt>
                <c:pt idx="60895">
                  <c:v>-0.87646500000000005</c:v>
                </c:pt>
                <c:pt idx="60896">
                  <c:v>-0.90820299999999998</c:v>
                </c:pt>
                <c:pt idx="60897">
                  <c:v>-0.90332000000000001</c:v>
                </c:pt>
                <c:pt idx="60898">
                  <c:v>-0.90576199999999996</c:v>
                </c:pt>
                <c:pt idx="60899">
                  <c:v>-0.92040999999999995</c:v>
                </c:pt>
                <c:pt idx="60900">
                  <c:v>-0.93505899999999997</c:v>
                </c:pt>
                <c:pt idx="60901">
                  <c:v>-0.93994100000000003</c:v>
                </c:pt>
                <c:pt idx="60902">
                  <c:v>-0.94726600000000005</c:v>
                </c:pt>
                <c:pt idx="60903">
                  <c:v>-0.96191400000000005</c:v>
                </c:pt>
                <c:pt idx="60904">
                  <c:v>-0.93505899999999997</c:v>
                </c:pt>
                <c:pt idx="60905">
                  <c:v>-0.95947300000000002</c:v>
                </c:pt>
                <c:pt idx="60906">
                  <c:v>-0.95947300000000002</c:v>
                </c:pt>
                <c:pt idx="60907">
                  <c:v>-0.96923800000000004</c:v>
                </c:pt>
                <c:pt idx="60908">
                  <c:v>-0.96435499999999996</c:v>
                </c:pt>
                <c:pt idx="60909">
                  <c:v>-0.97412100000000001</c:v>
                </c:pt>
                <c:pt idx="60910">
                  <c:v>-0.97900399999999999</c:v>
                </c:pt>
                <c:pt idx="60911">
                  <c:v>-0.95947300000000002</c:v>
                </c:pt>
                <c:pt idx="60912">
                  <c:v>-0.944824</c:v>
                </c:pt>
                <c:pt idx="60913">
                  <c:v>-0.94970699999999997</c:v>
                </c:pt>
                <c:pt idx="60914">
                  <c:v>-0.93994100000000003</c:v>
                </c:pt>
                <c:pt idx="60915">
                  <c:v>-0.96923800000000004</c:v>
                </c:pt>
                <c:pt idx="60916">
                  <c:v>-0.93261700000000003</c:v>
                </c:pt>
                <c:pt idx="60917">
                  <c:v>-0.90820299999999998</c:v>
                </c:pt>
                <c:pt idx="60918">
                  <c:v>-0.91552699999999998</c:v>
                </c:pt>
                <c:pt idx="60919">
                  <c:v>-0.90087899999999999</c:v>
                </c:pt>
                <c:pt idx="60920">
                  <c:v>-0.88134800000000002</c:v>
                </c:pt>
                <c:pt idx="60921">
                  <c:v>-0.88622999999999996</c:v>
                </c:pt>
                <c:pt idx="60922">
                  <c:v>-0.86181600000000003</c:v>
                </c:pt>
                <c:pt idx="60923">
                  <c:v>-0.83496099999999995</c:v>
                </c:pt>
                <c:pt idx="60924">
                  <c:v>-0.82275399999999999</c:v>
                </c:pt>
                <c:pt idx="60925">
                  <c:v>-0.79345699999999997</c:v>
                </c:pt>
                <c:pt idx="60926">
                  <c:v>-0.81054700000000002</c:v>
                </c:pt>
                <c:pt idx="60927">
                  <c:v>-0.76171900000000003</c:v>
                </c:pt>
                <c:pt idx="60928">
                  <c:v>-0.74707000000000001</c:v>
                </c:pt>
                <c:pt idx="60929">
                  <c:v>-0.73974600000000001</c:v>
                </c:pt>
                <c:pt idx="60930">
                  <c:v>-0.69824200000000003</c:v>
                </c:pt>
                <c:pt idx="60931">
                  <c:v>-0.67627000000000004</c:v>
                </c:pt>
                <c:pt idx="60932">
                  <c:v>-0.65185499999999996</c:v>
                </c:pt>
                <c:pt idx="60933">
                  <c:v>-0.62988299999999997</c:v>
                </c:pt>
                <c:pt idx="60934">
                  <c:v>-0.60058599999999995</c:v>
                </c:pt>
                <c:pt idx="60935">
                  <c:v>-0.54443399999999997</c:v>
                </c:pt>
                <c:pt idx="60936">
                  <c:v>-0.53466800000000003</c:v>
                </c:pt>
                <c:pt idx="60937">
                  <c:v>-0.51025399999999999</c:v>
                </c:pt>
                <c:pt idx="60938">
                  <c:v>-0.49072300000000002</c:v>
                </c:pt>
                <c:pt idx="60939">
                  <c:v>-0.461426</c:v>
                </c:pt>
                <c:pt idx="60940">
                  <c:v>-0.43212899999999999</c:v>
                </c:pt>
                <c:pt idx="60941">
                  <c:v>-0.41015600000000002</c:v>
                </c:pt>
                <c:pt idx="60942">
                  <c:v>-0.36376999999999998</c:v>
                </c:pt>
                <c:pt idx="60943">
                  <c:v>-0.33447300000000002</c:v>
                </c:pt>
                <c:pt idx="60944">
                  <c:v>-0.319824</c:v>
                </c:pt>
                <c:pt idx="60945">
                  <c:v>-0.27832000000000001</c:v>
                </c:pt>
                <c:pt idx="60946">
                  <c:v>-0.25634800000000002</c:v>
                </c:pt>
                <c:pt idx="60947">
                  <c:v>-0.21728500000000001</c:v>
                </c:pt>
                <c:pt idx="60948">
                  <c:v>-0.18554699999999999</c:v>
                </c:pt>
                <c:pt idx="60949">
                  <c:v>-0.13671900000000001</c:v>
                </c:pt>
                <c:pt idx="60950">
                  <c:v>-0.10253900000000001</c:v>
                </c:pt>
                <c:pt idx="60951">
                  <c:v>-9.0331999999999996E-2</c:v>
                </c:pt>
                <c:pt idx="60952">
                  <c:v>-5.3710899999999999E-2</c:v>
                </c:pt>
                <c:pt idx="60953">
                  <c:v>0</c:v>
                </c:pt>
                <c:pt idx="60954">
                  <c:v>-2.6855500000000001E-2</c:v>
                </c:pt>
                <c:pt idx="60955">
                  <c:v>5.1269500000000003E-2</c:v>
                </c:pt>
                <c:pt idx="60956">
                  <c:v>6.8359400000000001E-2</c:v>
                </c:pt>
                <c:pt idx="60957">
                  <c:v>0.109863</c:v>
                </c:pt>
                <c:pt idx="60958">
                  <c:v>0.146484</c:v>
                </c:pt>
                <c:pt idx="60959">
                  <c:v>0.19042999999999999</c:v>
                </c:pt>
                <c:pt idx="60960">
                  <c:v>0.20752000000000001</c:v>
                </c:pt>
                <c:pt idx="60961">
                  <c:v>0.25634800000000002</c:v>
                </c:pt>
                <c:pt idx="60962">
                  <c:v>0.28564499999999998</c:v>
                </c:pt>
                <c:pt idx="60963">
                  <c:v>0.30761699999999997</c:v>
                </c:pt>
                <c:pt idx="60964">
                  <c:v>0.34179700000000002</c:v>
                </c:pt>
                <c:pt idx="60965">
                  <c:v>0.400391</c:v>
                </c:pt>
                <c:pt idx="60966">
                  <c:v>0.397949</c:v>
                </c:pt>
                <c:pt idx="60967">
                  <c:v>0.46386699999999997</c:v>
                </c:pt>
                <c:pt idx="60968">
                  <c:v>0.46630899999999997</c:v>
                </c:pt>
                <c:pt idx="60969">
                  <c:v>0.50292999999999999</c:v>
                </c:pt>
                <c:pt idx="60970">
                  <c:v>0.52002000000000004</c:v>
                </c:pt>
                <c:pt idx="60971">
                  <c:v>0.56152299999999999</c:v>
                </c:pt>
                <c:pt idx="60972">
                  <c:v>0.59082000000000001</c:v>
                </c:pt>
                <c:pt idx="60973">
                  <c:v>0.60790999999999995</c:v>
                </c:pt>
                <c:pt idx="60974">
                  <c:v>0.61523399999999995</c:v>
                </c:pt>
                <c:pt idx="60975">
                  <c:v>0.65673800000000004</c:v>
                </c:pt>
                <c:pt idx="60976">
                  <c:v>0.68603499999999995</c:v>
                </c:pt>
                <c:pt idx="60977">
                  <c:v>0.710449</c:v>
                </c:pt>
                <c:pt idx="60978">
                  <c:v>0.72265599999999997</c:v>
                </c:pt>
                <c:pt idx="60979">
                  <c:v>0.75195299999999998</c:v>
                </c:pt>
                <c:pt idx="60980">
                  <c:v>0.80810499999999996</c:v>
                </c:pt>
                <c:pt idx="60981">
                  <c:v>0.80322300000000002</c:v>
                </c:pt>
                <c:pt idx="60982">
                  <c:v>0.852051</c:v>
                </c:pt>
                <c:pt idx="60983">
                  <c:v>0.83984400000000003</c:v>
                </c:pt>
                <c:pt idx="60984">
                  <c:v>0.86181600000000003</c:v>
                </c:pt>
                <c:pt idx="60985">
                  <c:v>0.89355499999999999</c:v>
                </c:pt>
                <c:pt idx="60986">
                  <c:v>0.90332000000000001</c:v>
                </c:pt>
                <c:pt idx="60987">
                  <c:v>0.91796900000000003</c:v>
                </c:pt>
                <c:pt idx="60988">
                  <c:v>0.92040999999999995</c:v>
                </c:pt>
                <c:pt idx="60989">
                  <c:v>0.944824</c:v>
                </c:pt>
                <c:pt idx="60990">
                  <c:v>0.96435499999999996</c:v>
                </c:pt>
                <c:pt idx="60991">
                  <c:v>0.98144500000000001</c:v>
                </c:pt>
                <c:pt idx="60992">
                  <c:v>0.98144500000000001</c:v>
                </c:pt>
                <c:pt idx="60993">
                  <c:v>0.98388699999999996</c:v>
                </c:pt>
                <c:pt idx="60994">
                  <c:v>0.98632799999999998</c:v>
                </c:pt>
                <c:pt idx="60995">
                  <c:v>1.00586</c:v>
                </c:pt>
                <c:pt idx="60996">
                  <c:v>1.01318</c:v>
                </c:pt>
                <c:pt idx="60997">
                  <c:v>1.02539</c:v>
                </c:pt>
                <c:pt idx="60998">
                  <c:v>1.0546899999999999</c:v>
                </c:pt>
                <c:pt idx="60999">
                  <c:v>1.0522499999999999</c:v>
                </c:pt>
                <c:pt idx="61000">
                  <c:v>1.0449200000000001</c:v>
                </c:pt>
                <c:pt idx="61001">
                  <c:v>1.0571299999999999</c:v>
                </c:pt>
                <c:pt idx="61002">
                  <c:v>1.0449200000000001</c:v>
                </c:pt>
                <c:pt idx="61003">
                  <c:v>1.0424800000000001</c:v>
                </c:pt>
                <c:pt idx="61004">
                  <c:v>1.0473600000000001</c:v>
                </c:pt>
                <c:pt idx="61005">
                  <c:v>1.02783</c:v>
                </c:pt>
                <c:pt idx="61006">
                  <c:v>1.0083</c:v>
                </c:pt>
                <c:pt idx="61007">
                  <c:v>1.0376000000000001</c:v>
                </c:pt>
                <c:pt idx="61008">
                  <c:v>1.01318</c:v>
                </c:pt>
                <c:pt idx="61009">
                  <c:v>1.02051</c:v>
                </c:pt>
                <c:pt idx="61010">
                  <c:v>1.0083</c:v>
                </c:pt>
                <c:pt idx="61011">
                  <c:v>1.00342</c:v>
                </c:pt>
                <c:pt idx="61012">
                  <c:v>0.98388699999999996</c:v>
                </c:pt>
                <c:pt idx="61013">
                  <c:v>0.97900399999999999</c:v>
                </c:pt>
                <c:pt idx="61014">
                  <c:v>0.96679700000000002</c:v>
                </c:pt>
                <c:pt idx="61015">
                  <c:v>0.97900399999999999</c:v>
                </c:pt>
                <c:pt idx="61016">
                  <c:v>0.95947300000000002</c:v>
                </c:pt>
                <c:pt idx="61017">
                  <c:v>0.9375</c:v>
                </c:pt>
                <c:pt idx="61018">
                  <c:v>0.91308599999999995</c:v>
                </c:pt>
                <c:pt idx="61019">
                  <c:v>0.91552699999999998</c:v>
                </c:pt>
                <c:pt idx="61020">
                  <c:v>0.87890599999999997</c:v>
                </c:pt>
                <c:pt idx="61021">
                  <c:v>0.86425799999999997</c:v>
                </c:pt>
                <c:pt idx="61022">
                  <c:v>0.86181600000000003</c:v>
                </c:pt>
                <c:pt idx="61023">
                  <c:v>0.83252000000000004</c:v>
                </c:pt>
                <c:pt idx="61024">
                  <c:v>0.80810499999999996</c:v>
                </c:pt>
                <c:pt idx="61025">
                  <c:v>0.77636700000000003</c:v>
                </c:pt>
                <c:pt idx="61026">
                  <c:v>0.76171900000000003</c:v>
                </c:pt>
                <c:pt idx="61027">
                  <c:v>0.75439500000000004</c:v>
                </c:pt>
                <c:pt idx="61028">
                  <c:v>0.70068399999999997</c:v>
                </c:pt>
                <c:pt idx="61029">
                  <c:v>0.68847700000000001</c:v>
                </c:pt>
                <c:pt idx="61030">
                  <c:v>0.67382799999999998</c:v>
                </c:pt>
                <c:pt idx="61031">
                  <c:v>0.64697300000000002</c:v>
                </c:pt>
                <c:pt idx="61032">
                  <c:v>0.61035200000000001</c:v>
                </c:pt>
                <c:pt idx="61033">
                  <c:v>0.59326199999999996</c:v>
                </c:pt>
                <c:pt idx="61034">
                  <c:v>0.52002000000000004</c:v>
                </c:pt>
                <c:pt idx="61035">
                  <c:v>0.55175799999999997</c:v>
                </c:pt>
                <c:pt idx="61036">
                  <c:v>0.50048800000000004</c:v>
                </c:pt>
                <c:pt idx="61037">
                  <c:v>0.476074</c:v>
                </c:pt>
                <c:pt idx="61038">
                  <c:v>0.45166000000000001</c:v>
                </c:pt>
                <c:pt idx="61039">
                  <c:v>0.41748000000000002</c:v>
                </c:pt>
                <c:pt idx="61040">
                  <c:v>0.397949</c:v>
                </c:pt>
                <c:pt idx="61041">
                  <c:v>0.36376999999999998</c:v>
                </c:pt>
                <c:pt idx="61042">
                  <c:v>0.32714799999999999</c:v>
                </c:pt>
                <c:pt idx="61043">
                  <c:v>0.29785200000000001</c:v>
                </c:pt>
                <c:pt idx="61044">
                  <c:v>0.27832000000000001</c:v>
                </c:pt>
                <c:pt idx="61045">
                  <c:v>0.25390600000000002</c:v>
                </c:pt>
                <c:pt idx="61046">
                  <c:v>0.20019500000000001</c:v>
                </c:pt>
                <c:pt idx="61047">
                  <c:v>0.17333999999999999</c:v>
                </c:pt>
                <c:pt idx="61048">
                  <c:v>0.148926</c:v>
                </c:pt>
                <c:pt idx="61049">
                  <c:v>0.119629</c:v>
                </c:pt>
                <c:pt idx="61050">
                  <c:v>7.0800799999999997E-2</c:v>
                </c:pt>
                <c:pt idx="61051">
                  <c:v>6.3476599999999994E-2</c:v>
                </c:pt>
                <c:pt idx="61052">
                  <c:v>1.4648400000000001E-2</c:v>
                </c:pt>
                <c:pt idx="61053">
                  <c:v>-1.7089799999999999E-2</c:v>
                </c:pt>
                <c:pt idx="61054">
                  <c:v>-5.1269500000000003E-2</c:v>
                </c:pt>
                <c:pt idx="61055">
                  <c:v>-8.7890599999999999E-2</c:v>
                </c:pt>
                <c:pt idx="61056">
                  <c:v>-0.114746</c:v>
                </c:pt>
                <c:pt idx="61057">
                  <c:v>-0.146484</c:v>
                </c:pt>
                <c:pt idx="61058">
                  <c:v>-0.17333999999999999</c:v>
                </c:pt>
                <c:pt idx="61059">
                  <c:v>-0.20507800000000001</c:v>
                </c:pt>
                <c:pt idx="61060">
                  <c:v>-0.246582</c:v>
                </c:pt>
                <c:pt idx="61061">
                  <c:v>-0.28808600000000001</c:v>
                </c:pt>
                <c:pt idx="61062">
                  <c:v>-0.27343800000000001</c:v>
                </c:pt>
                <c:pt idx="61063">
                  <c:v>-0.33447300000000002</c:v>
                </c:pt>
                <c:pt idx="61064">
                  <c:v>-0.36376999999999998</c:v>
                </c:pt>
                <c:pt idx="61065">
                  <c:v>-0.40527299999999999</c:v>
                </c:pt>
                <c:pt idx="61066">
                  <c:v>-0.44433600000000001</c:v>
                </c:pt>
                <c:pt idx="61067">
                  <c:v>-0.44677699999999998</c:v>
                </c:pt>
                <c:pt idx="61068">
                  <c:v>-0.478516</c:v>
                </c:pt>
                <c:pt idx="61069">
                  <c:v>-0.50537100000000001</c:v>
                </c:pt>
                <c:pt idx="61070">
                  <c:v>-0.51757799999999998</c:v>
                </c:pt>
                <c:pt idx="61071">
                  <c:v>-0.57128900000000005</c:v>
                </c:pt>
                <c:pt idx="61072">
                  <c:v>-0.57861300000000004</c:v>
                </c:pt>
                <c:pt idx="61073">
                  <c:v>-0.62255899999999997</c:v>
                </c:pt>
                <c:pt idx="61074">
                  <c:v>-0.63476600000000005</c:v>
                </c:pt>
                <c:pt idx="61075">
                  <c:v>-0.70800799999999997</c:v>
                </c:pt>
                <c:pt idx="61076">
                  <c:v>-0.67871099999999995</c:v>
                </c:pt>
                <c:pt idx="61077">
                  <c:v>-0.69335899999999995</c:v>
                </c:pt>
                <c:pt idx="61078">
                  <c:v>-0.72265599999999997</c:v>
                </c:pt>
                <c:pt idx="61079">
                  <c:v>-0.73730499999999999</c:v>
                </c:pt>
                <c:pt idx="61080">
                  <c:v>-0.76415999999999995</c:v>
                </c:pt>
                <c:pt idx="61081">
                  <c:v>-0.78613299999999997</c:v>
                </c:pt>
                <c:pt idx="61082">
                  <c:v>-0.81542999999999999</c:v>
                </c:pt>
                <c:pt idx="61083">
                  <c:v>-0.82275399999999999</c:v>
                </c:pt>
                <c:pt idx="61084">
                  <c:v>-0.84472700000000001</c:v>
                </c:pt>
                <c:pt idx="61085">
                  <c:v>-0.85693399999999997</c:v>
                </c:pt>
                <c:pt idx="61086">
                  <c:v>-0.88378900000000005</c:v>
                </c:pt>
                <c:pt idx="61087">
                  <c:v>-0.88378900000000005</c:v>
                </c:pt>
                <c:pt idx="61088">
                  <c:v>-0.90576199999999996</c:v>
                </c:pt>
                <c:pt idx="61089">
                  <c:v>-0.90087899999999999</c:v>
                </c:pt>
                <c:pt idx="61090">
                  <c:v>-0.90576199999999996</c:v>
                </c:pt>
                <c:pt idx="61091">
                  <c:v>-0.92285200000000001</c:v>
                </c:pt>
                <c:pt idx="61092">
                  <c:v>-0.93505899999999997</c:v>
                </c:pt>
                <c:pt idx="61093">
                  <c:v>-0.93994100000000003</c:v>
                </c:pt>
                <c:pt idx="61094">
                  <c:v>-0.94726600000000005</c:v>
                </c:pt>
                <c:pt idx="61095">
                  <c:v>-0.95214799999999999</c:v>
                </c:pt>
                <c:pt idx="61096">
                  <c:v>-0.94970699999999997</c:v>
                </c:pt>
                <c:pt idx="61097">
                  <c:v>-0.96435499999999996</c:v>
                </c:pt>
                <c:pt idx="61098">
                  <c:v>-0.96191400000000005</c:v>
                </c:pt>
                <c:pt idx="61099">
                  <c:v>-0.94970699999999997</c:v>
                </c:pt>
                <c:pt idx="61100">
                  <c:v>-0.96679700000000002</c:v>
                </c:pt>
                <c:pt idx="61101">
                  <c:v>-0.95214799999999999</c:v>
                </c:pt>
                <c:pt idx="61102">
                  <c:v>-0.95459000000000005</c:v>
                </c:pt>
                <c:pt idx="61103">
                  <c:v>-0.93505899999999997</c:v>
                </c:pt>
                <c:pt idx="61104">
                  <c:v>-0.93261700000000003</c:v>
                </c:pt>
                <c:pt idx="61105">
                  <c:v>-0.9375</c:v>
                </c:pt>
                <c:pt idx="61106">
                  <c:v>-0.94238299999999997</c:v>
                </c:pt>
                <c:pt idx="61107">
                  <c:v>-0.92285200000000001</c:v>
                </c:pt>
                <c:pt idx="61108">
                  <c:v>-0.91064500000000004</c:v>
                </c:pt>
                <c:pt idx="61109">
                  <c:v>-0.89111300000000004</c:v>
                </c:pt>
                <c:pt idx="61110">
                  <c:v>-0.88378900000000005</c:v>
                </c:pt>
                <c:pt idx="61111">
                  <c:v>-0.87402299999999999</c:v>
                </c:pt>
                <c:pt idx="61112">
                  <c:v>-0.84716800000000003</c:v>
                </c:pt>
                <c:pt idx="61113">
                  <c:v>-0.84716800000000003</c:v>
                </c:pt>
                <c:pt idx="61114">
                  <c:v>-0.81054700000000002</c:v>
                </c:pt>
                <c:pt idx="61115">
                  <c:v>-0.80810499999999996</c:v>
                </c:pt>
                <c:pt idx="61116">
                  <c:v>-0.79101600000000005</c:v>
                </c:pt>
                <c:pt idx="61117">
                  <c:v>-0.773926</c:v>
                </c:pt>
                <c:pt idx="61118">
                  <c:v>-0.75439500000000004</c:v>
                </c:pt>
                <c:pt idx="61119">
                  <c:v>-0.72021500000000005</c:v>
                </c:pt>
                <c:pt idx="61120">
                  <c:v>-0.71289100000000005</c:v>
                </c:pt>
                <c:pt idx="61121">
                  <c:v>-0.69824200000000003</c:v>
                </c:pt>
                <c:pt idx="61122">
                  <c:v>-0.65673800000000004</c:v>
                </c:pt>
                <c:pt idx="61123">
                  <c:v>-0.63476600000000005</c:v>
                </c:pt>
                <c:pt idx="61124">
                  <c:v>-0.61523399999999995</c:v>
                </c:pt>
                <c:pt idx="61125">
                  <c:v>-0.59082000000000001</c:v>
                </c:pt>
                <c:pt idx="61126">
                  <c:v>-0.55664100000000005</c:v>
                </c:pt>
                <c:pt idx="61127">
                  <c:v>-0.53222700000000001</c:v>
                </c:pt>
                <c:pt idx="61128">
                  <c:v>-0.50781200000000004</c:v>
                </c:pt>
                <c:pt idx="61129">
                  <c:v>-0.476074</c:v>
                </c:pt>
                <c:pt idx="61130">
                  <c:v>-0.44677699999999998</c:v>
                </c:pt>
                <c:pt idx="61131">
                  <c:v>-0.42968800000000001</c:v>
                </c:pt>
                <c:pt idx="61132">
                  <c:v>-0.390625</c:v>
                </c:pt>
                <c:pt idx="61133">
                  <c:v>-0.35644500000000001</c:v>
                </c:pt>
                <c:pt idx="61134">
                  <c:v>-0.34179700000000002</c:v>
                </c:pt>
                <c:pt idx="61135">
                  <c:v>-0.29785200000000001</c:v>
                </c:pt>
                <c:pt idx="61136">
                  <c:v>-0.27587899999999999</c:v>
                </c:pt>
                <c:pt idx="61137">
                  <c:v>-0.246582</c:v>
                </c:pt>
                <c:pt idx="61138">
                  <c:v>-0.20263700000000001</c:v>
                </c:pt>
                <c:pt idx="61139">
                  <c:v>-0.17578099999999999</c:v>
                </c:pt>
                <c:pt idx="61140">
                  <c:v>-0.146484</c:v>
                </c:pt>
                <c:pt idx="61141">
                  <c:v>-0.10498</c:v>
                </c:pt>
                <c:pt idx="61142">
                  <c:v>-7.5683600000000004E-2</c:v>
                </c:pt>
                <c:pt idx="61143">
                  <c:v>-4.39453E-2</c:v>
                </c:pt>
                <c:pt idx="61144">
                  <c:v>-2.6855500000000001E-2</c:v>
                </c:pt>
                <c:pt idx="61145">
                  <c:v>2.6855500000000001E-2</c:v>
                </c:pt>
                <c:pt idx="61146">
                  <c:v>5.6152300000000002E-2</c:v>
                </c:pt>
                <c:pt idx="61147">
                  <c:v>0.10498</c:v>
                </c:pt>
                <c:pt idx="61148">
                  <c:v>0.124512</c:v>
                </c:pt>
                <c:pt idx="61149">
                  <c:v>0.151367</c:v>
                </c:pt>
                <c:pt idx="61150">
                  <c:v>0.19042999999999999</c:v>
                </c:pt>
                <c:pt idx="61151">
                  <c:v>0.21484400000000001</c:v>
                </c:pt>
                <c:pt idx="61152">
                  <c:v>0.25146499999999999</c:v>
                </c:pt>
                <c:pt idx="61153">
                  <c:v>0.26367200000000002</c:v>
                </c:pt>
                <c:pt idx="61154">
                  <c:v>0.31738300000000003</c:v>
                </c:pt>
                <c:pt idx="61155">
                  <c:v>0.34912100000000001</c:v>
                </c:pt>
                <c:pt idx="61156">
                  <c:v>0.36621100000000001</c:v>
                </c:pt>
                <c:pt idx="61157">
                  <c:v>0.43457000000000001</c:v>
                </c:pt>
                <c:pt idx="61158">
                  <c:v>0.42480499999999999</c:v>
                </c:pt>
                <c:pt idx="61159">
                  <c:v>0.45654299999999998</c:v>
                </c:pt>
                <c:pt idx="61160">
                  <c:v>0.49316399999999999</c:v>
                </c:pt>
                <c:pt idx="61161">
                  <c:v>0.52002000000000004</c:v>
                </c:pt>
                <c:pt idx="61162">
                  <c:v>0.55664100000000005</c:v>
                </c:pt>
                <c:pt idx="61163">
                  <c:v>0.58837899999999999</c:v>
                </c:pt>
                <c:pt idx="61164">
                  <c:v>0.59570299999999998</c:v>
                </c:pt>
                <c:pt idx="61165">
                  <c:v>0.64209000000000005</c:v>
                </c:pt>
                <c:pt idx="61166">
                  <c:v>0.65917999999999999</c:v>
                </c:pt>
                <c:pt idx="61167">
                  <c:v>0.68603499999999995</c:v>
                </c:pt>
                <c:pt idx="61168">
                  <c:v>0.71533199999999997</c:v>
                </c:pt>
                <c:pt idx="61169">
                  <c:v>0.74462899999999999</c:v>
                </c:pt>
                <c:pt idx="61170">
                  <c:v>0.76171900000000003</c:v>
                </c:pt>
                <c:pt idx="61171">
                  <c:v>0.76660200000000001</c:v>
                </c:pt>
                <c:pt idx="61172">
                  <c:v>0.82275399999999999</c:v>
                </c:pt>
                <c:pt idx="61173">
                  <c:v>0.81542999999999999</c:v>
                </c:pt>
                <c:pt idx="61174">
                  <c:v>0.84960899999999995</c:v>
                </c:pt>
                <c:pt idx="61175">
                  <c:v>0.86425799999999997</c:v>
                </c:pt>
                <c:pt idx="61176">
                  <c:v>0.87890599999999997</c:v>
                </c:pt>
                <c:pt idx="61177">
                  <c:v>0.91796900000000003</c:v>
                </c:pt>
                <c:pt idx="61178">
                  <c:v>0.91064500000000004</c:v>
                </c:pt>
                <c:pt idx="61179">
                  <c:v>0.92773399999999995</c:v>
                </c:pt>
                <c:pt idx="61180">
                  <c:v>0.94726600000000005</c:v>
                </c:pt>
                <c:pt idx="61181">
                  <c:v>0.94726600000000005</c:v>
                </c:pt>
                <c:pt idx="61182">
                  <c:v>0.96191400000000005</c:v>
                </c:pt>
                <c:pt idx="61183">
                  <c:v>0.95214799999999999</c:v>
                </c:pt>
                <c:pt idx="61184">
                  <c:v>0.98144500000000001</c:v>
                </c:pt>
                <c:pt idx="61185">
                  <c:v>1.02539</c:v>
                </c:pt>
                <c:pt idx="61186">
                  <c:v>1.0083</c:v>
                </c:pt>
                <c:pt idx="61187">
                  <c:v>1.01074</c:v>
                </c:pt>
                <c:pt idx="61188">
                  <c:v>1.0083</c:v>
                </c:pt>
                <c:pt idx="61189">
                  <c:v>1.0449200000000001</c:v>
                </c:pt>
                <c:pt idx="61190">
                  <c:v>1.03027</c:v>
                </c:pt>
                <c:pt idx="61191">
                  <c:v>1.02295</c:v>
                </c:pt>
                <c:pt idx="61192">
                  <c:v>1.0522499999999999</c:v>
                </c:pt>
                <c:pt idx="61193">
                  <c:v>1.0400400000000001</c:v>
                </c:pt>
                <c:pt idx="61194">
                  <c:v>1.0376000000000001</c:v>
                </c:pt>
                <c:pt idx="61195">
                  <c:v>1.03271</c:v>
                </c:pt>
                <c:pt idx="61196">
                  <c:v>1.02783</c:v>
                </c:pt>
                <c:pt idx="61197">
                  <c:v>1.02783</c:v>
                </c:pt>
                <c:pt idx="61198">
                  <c:v>1.02783</c:v>
                </c:pt>
                <c:pt idx="61199">
                  <c:v>1.0351600000000001</c:v>
                </c:pt>
                <c:pt idx="61200">
                  <c:v>1.0376000000000001</c:v>
                </c:pt>
                <c:pt idx="61201">
                  <c:v>0.99853499999999995</c:v>
                </c:pt>
                <c:pt idx="61202">
                  <c:v>1.00342</c:v>
                </c:pt>
                <c:pt idx="61203">
                  <c:v>0.97900399999999999</c:v>
                </c:pt>
                <c:pt idx="61204">
                  <c:v>0.98632799999999998</c:v>
                </c:pt>
                <c:pt idx="61205">
                  <c:v>0.97900399999999999</c:v>
                </c:pt>
                <c:pt idx="61206">
                  <c:v>0.94238299999999997</c:v>
                </c:pt>
                <c:pt idx="61207">
                  <c:v>0.944824</c:v>
                </c:pt>
                <c:pt idx="61208">
                  <c:v>0.92773399999999995</c:v>
                </c:pt>
                <c:pt idx="61209">
                  <c:v>0.90576199999999996</c:v>
                </c:pt>
                <c:pt idx="61210">
                  <c:v>0.88622999999999996</c:v>
                </c:pt>
                <c:pt idx="61211">
                  <c:v>0.87402299999999999</c:v>
                </c:pt>
                <c:pt idx="61212">
                  <c:v>0.86425799999999997</c:v>
                </c:pt>
                <c:pt idx="61213">
                  <c:v>0.83252000000000004</c:v>
                </c:pt>
                <c:pt idx="61214">
                  <c:v>0.82031200000000004</c:v>
                </c:pt>
                <c:pt idx="61215">
                  <c:v>0.79834000000000005</c:v>
                </c:pt>
                <c:pt idx="61216">
                  <c:v>0.788574</c:v>
                </c:pt>
                <c:pt idx="61217">
                  <c:v>0.75683599999999995</c:v>
                </c:pt>
                <c:pt idx="61218">
                  <c:v>0.73486300000000004</c:v>
                </c:pt>
                <c:pt idx="61219">
                  <c:v>0.72021500000000005</c:v>
                </c:pt>
                <c:pt idx="61220">
                  <c:v>0.695801</c:v>
                </c:pt>
                <c:pt idx="61221">
                  <c:v>0.65673800000000004</c:v>
                </c:pt>
                <c:pt idx="61222">
                  <c:v>0.63720699999999997</c:v>
                </c:pt>
                <c:pt idx="61223">
                  <c:v>0.60546900000000003</c:v>
                </c:pt>
                <c:pt idx="61224">
                  <c:v>0.56152299999999999</c:v>
                </c:pt>
                <c:pt idx="61225">
                  <c:v>0.55908199999999997</c:v>
                </c:pt>
                <c:pt idx="61226">
                  <c:v>0.52978499999999995</c:v>
                </c:pt>
                <c:pt idx="61227">
                  <c:v>0.51513699999999996</c:v>
                </c:pt>
                <c:pt idx="61228">
                  <c:v>0.47119100000000003</c:v>
                </c:pt>
                <c:pt idx="61229">
                  <c:v>0.43457000000000001</c:v>
                </c:pt>
                <c:pt idx="61230">
                  <c:v>0.42724600000000001</c:v>
                </c:pt>
                <c:pt idx="61231">
                  <c:v>0.390625</c:v>
                </c:pt>
                <c:pt idx="61232">
                  <c:v>0.35156199999999999</c:v>
                </c:pt>
                <c:pt idx="61233">
                  <c:v>0.32470700000000002</c:v>
                </c:pt>
                <c:pt idx="61234">
                  <c:v>0.28076200000000001</c:v>
                </c:pt>
                <c:pt idx="61235">
                  <c:v>0.27832000000000001</c:v>
                </c:pt>
                <c:pt idx="61236">
                  <c:v>0.236816</c:v>
                </c:pt>
                <c:pt idx="61237">
                  <c:v>0.21728500000000001</c:v>
                </c:pt>
                <c:pt idx="61238">
                  <c:v>0.146484</c:v>
                </c:pt>
                <c:pt idx="61239">
                  <c:v>0.146484</c:v>
                </c:pt>
                <c:pt idx="61240">
                  <c:v>0.10009800000000001</c:v>
                </c:pt>
                <c:pt idx="61241">
                  <c:v>6.5918000000000004E-2</c:v>
                </c:pt>
                <c:pt idx="61242">
                  <c:v>3.1738299999999997E-2</c:v>
                </c:pt>
                <c:pt idx="61243">
                  <c:v>-2.4414100000000002E-3</c:v>
                </c:pt>
                <c:pt idx="61244">
                  <c:v>-3.41797E-2</c:v>
                </c:pt>
                <c:pt idx="61245">
                  <c:v>-5.3710899999999999E-2</c:v>
                </c:pt>
                <c:pt idx="61246">
                  <c:v>-9.5214800000000002E-2</c:v>
                </c:pt>
                <c:pt idx="61247">
                  <c:v>-0.13671900000000001</c:v>
                </c:pt>
                <c:pt idx="61248">
                  <c:v>-0.158691</c:v>
                </c:pt>
                <c:pt idx="61249">
                  <c:v>-0.18310499999999999</c:v>
                </c:pt>
                <c:pt idx="61250">
                  <c:v>-0.21972700000000001</c:v>
                </c:pt>
                <c:pt idx="61251">
                  <c:v>-0.25878899999999999</c:v>
                </c:pt>
                <c:pt idx="61252">
                  <c:v>-0.26123000000000002</c:v>
                </c:pt>
                <c:pt idx="61253">
                  <c:v>-0.30761699999999997</c:v>
                </c:pt>
                <c:pt idx="61254">
                  <c:v>-0.33935500000000002</c:v>
                </c:pt>
                <c:pt idx="61255">
                  <c:v>-0.35888700000000001</c:v>
                </c:pt>
                <c:pt idx="61256">
                  <c:v>-0.40771499999999999</c:v>
                </c:pt>
                <c:pt idx="61257">
                  <c:v>-0.43701200000000001</c:v>
                </c:pt>
                <c:pt idx="61258">
                  <c:v>-0.45410200000000001</c:v>
                </c:pt>
                <c:pt idx="61259">
                  <c:v>-0.49804700000000002</c:v>
                </c:pt>
                <c:pt idx="61260">
                  <c:v>-0.50537100000000001</c:v>
                </c:pt>
                <c:pt idx="61261">
                  <c:v>-0.539551</c:v>
                </c:pt>
                <c:pt idx="61262">
                  <c:v>-0.57128900000000005</c:v>
                </c:pt>
                <c:pt idx="61263">
                  <c:v>-0.60058599999999995</c:v>
                </c:pt>
                <c:pt idx="61264">
                  <c:v>-0.63964799999999999</c:v>
                </c:pt>
                <c:pt idx="61265">
                  <c:v>-0.66650399999999999</c:v>
                </c:pt>
                <c:pt idx="61266">
                  <c:v>-0.68115199999999998</c:v>
                </c:pt>
                <c:pt idx="61267">
                  <c:v>-0.68359400000000003</c:v>
                </c:pt>
                <c:pt idx="61268">
                  <c:v>-0.71777299999999999</c:v>
                </c:pt>
                <c:pt idx="61269">
                  <c:v>-0.73486300000000004</c:v>
                </c:pt>
                <c:pt idx="61270">
                  <c:v>-0.75195299999999998</c:v>
                </c:pt>
                <c:pt idx="61271">
                  <c:v>-0.77636700000000003</c:v>
                </c:pt>
                <c:pt idx="61272">
                  <c:v>-0.80078099999999997</c:v>
                </c:pt>
                <c:pt idx="61273">
                  <c:v>-0.81542999999999999</c:v>
                </c:pt>
                <c:pt idx="61274">
                  <c:v>-0.84960899999999995</c:v>
                </c:pt>
                <c:pt idx="61275">
                  <c:v>-0.84472700000000001</c:v>
                </c:pt>
                <c:pt idx="61276">
                  <c:v>-0.866699</c:v>
                </c:pt>
                <c:pt idx="61277">
                  <c:v>-0.87646500000000005</c:v>
                </c:pt>
                <c:pt idx="61278">
                  <c:v>-0.90820299999999998</c:v>
                </c:pt>
                <c:pt idx="61279">
                  <c:v>-0.90820299999999998</c:v>
                </c:pt>
                <c:pt idx="61280">
                  <c:v>-0.930176</c:v>
                </c:pt>
                <c:pt idx="61281">
                  <c:v>-0.93261700000000003</c:v>
                </c:pt>
                <c:pt idx="61282">
                  <c:v>-0.92773399999999995</c:v>
                </c:pt>
                <c:pt idx="61283">
                  <c:v>-0.944824</c:v>
                </c:pt>
                <c:pt idx="61284">
                  <c:v>-0.95459000000000005</c:v>
                </c:pt>
                <c:pt idx="61285">
                  <c:v>-0.95459000000000005</c:v>
                </c:pt>
                <c:pt idx="61286">
                  <c:v>-0.95947300000000002</c:v>
                </c:pt>
                <c:pt idx="61287">
                  <c:v>-0.96191400000000005</c:v>
                </c:pt>
                <c:pt idx="61288">
                  <c:v>-0.97167999999999999</c:v>
                </c:pt>
                <c:pt idx="61289">
                  <c:v>-0.97412100000000001</c:v>
                </c:pt>
                <c:pt idx="61290">
                  <c:v>-0.96679700000000002</c:v>
                </c:pt>
                <c:pt idx="61291">
                  <c:v>-0.96923800000000004</c:v>
                </c:pt>
                <c:pt idx="61292">
                  <c:v>-0.95703099999999997</c:v>
                </c:pt>
                <c:pt idx="61293">
                  <c:v>-0.9375</c:v>
                </c:pt>
                <c:pt idx="61294">
                  <c:v>-0.95459000000000005</c:v>
                </c:pt>
                <c:pt idx="61295">
                  <c:v>-0.89599600000000001</c:v>
                </c:pt>
                <c:pt idx="61296">
                  <c:v>-0.9375</c:v>
                </c:pt>
                <c:pt idx="61297">
                  <c:v>-0.93505899999999997</c:v>
                </c:pt>
                <c:pt idx="61298">
                  <c:v>-0.92529300000000003</c:v>
                </c:pt>
                <c:pt idx="61299">
                  <c:v>-0.92040999999999995</c:v>
                </c:pt>
                <c:pt idx="61300">
                  <c:v>-0.90087899999999999</c:v>
                </c:pt>
                <c:pt idx="61301">
                  <c:v>-0.88378900000000005</c:v>
                </c:pt>
                <c:pt idx="61302">
                  <c:v>-0.87158199999999997</c:v>
                </c:pt>
                <c:pt idx="61303">
                  <c:v>-0.85449200000000003</c:v>
                </c:pt>
                <c:pt idx="61304">
                  <c:v>-0.83740199999999998</c:v>
                </c:pt>
                <c:pt idx="61305">
                  <c:v>-0.83007799999999998</c:v>
                </c:pt>
                <c:pt idx="61306">
                  <c:v>-0.80810499999999996</c:v>
                </c:pt>
                <c:pt idx="61307">
                  <c:v>-0.79589799999999999</c:v>
                </c:pt>
                <c:pt idx="61308">
                  <c:v>-0.78125</c:v>
                </c:pt>
                <c:pt idx="61309">
                  <c:v>-0.76171900000000003</c:v>
                </c:pt>
                <c:pt idx="61310">
                  <c:v>-0.72265599999999997</c:v>
                </c:pt>
                <c:pt idx="61311">
                  <c:v>-0.71777299999999999</c:v>
                </c:pt>
                <c:pt idx="61312">
                  <c:v>-0.703125</c:v>
                </c:pt>
                <c:pt idx="61313">
                  <c:v>-0.67382799999999998</c:v>
                </c:pt>
                <c:pt idx="61314">
                  <c:v>-0.64209000000000005</c:v>
                </c:pt>
                <c:pt idx="61315">
                  <c:v>-0.59814500000000004</c:v>
                </c:pt>
                <c:pt idx="61316">
                  <c:v>-0.58837899999999999</c:v>
                </c:pt>
                <c:pt idx="61317">
                  <c:v>-0.546875</c:v>
                </c:pt>
                <c:pt idx="61318">
                  <c:v>-0.546875</c:v>
                </c:pt>
                <c:pt idx="61319">
                  <c:v>-0.51269500000000001</c:v>
                </c:pt>
                <c:pt idx="61320">
                  <c:v>-0.48095700000000002</c:v>
                </c:pt>
                <c:pt idx="61321">
                  <c:v>-0.45410200000000001</c:v>
                </c:pt>
                <c:pt idx="61322">
                  <c:v>-0.42236299999999999</c:v>
                </c:pt>
                <c:pt idx="61323">
                  <c:v>-0.38574199999999997</c:v>
                </c:pt>
                <c:pt idx="61324">
                  <c:v>-0.36376999999999998</c:v>
                </c:pt>
                <c:pt idx="61325">
                  <c:v>-0.32470700000000002</c:v>
                </c:pt>
                <c:pt idx="61326">
                  <c:v>-0.3125</c:v>
                </c:pt>
                <c:pt idx="61327">
                  <c:v>-0.27099600000000001</c:v>
                </c:pt>
                <c:pt idx="61328">
                  <c:v>-0.239258</c:v>
                </c:pt>
                <c:pt idx="61329">
                  <c:v>-0.19531200000000001</c:v>
                </c:pt>
                <c:pt idx="61330">
                  <c:v>-0.17333999999999999</c:v>
                </c:pt>
                <c:pt idx="61331">
                  <c:v>-0.13671900000000001</c:v>
                </c:pt>
                <c:pt idx="61332">
                  <c:v>-0.10253900000000001</c:v>
                </c:pt>
                <c:pt idx="61333">
                  <c:v>-6.5918000000000004E-2</c:v>
                </c:pt>
                <c:pt idx="61334">
                  <c:v>7.3242200000000002E-3</c:v>
                </c:pt>
                <c:pt idx="61335">
                  <c:v>4.8828099999999996E-3</c:v>
                </c:pt>
                <c:pt idx="61336">
                  <c:v>3.1738299999999997E-2</c:v>
                </c:pt>
                <c:pt idx="61337">
                  <c:v>5.3710899999999999E-2</c:v>
                </c:pt>
                <c:pt idx="61338">
                  <c:v>9.2773400000000006E-2</c:v>
                </c:pt>
                <c:pt idx="61339">
                  <c:v>0.13427700000000001</c:v>
                </c:pt>
                <c:pt idx="61340">
                  <c:v>0.15625</c:v>
                </c:pt>
                <c:pt idx="61341">
                  <c:v>0.19531200000000001</c:v>
                </c:pt>
                <c:pt idx="61342">
                  <c:v>0.222168</c:v>
                </c:pt>
                <c:pt idx="61343">
                  <c:v>0.25390600000000002</c:v>
                </c:pt>
                <c:pt idx="61344">
                  <c:v>0.28564499999999998</c:v>
                </c:pt>
                <c:pt idx="61345">
                  <c:v>0.32470700000000002</c:v>
                </c:pt>
                <c:pt idx="61346">
                  <c:v>0.35156199999999999</c:v>
                </c:pt>
                <c:pt idx="61347">
                  <c:v>0.37841799999999998</c:v>
                </c:pt>
                <c:pt idx="61348">
                  <c:v>0.40527299999999999</c:v>
                </c:pt>
                <c:pt idx="61349">
                  <c:v>0.45410200000000001</c:v>
                </c:pt>
                <c:pt idx="61350">
                  <c:v>0.461426</c:v>
                </c:pt>
                <c:pt idx="61351">
                  <c:v>0.50048800000000004</c:v>
                </c:pt>
                <c:pt idx="61352">
                  <c:v>0.53222700000000001</c:v>
                </c:pt>
                <c:pt idx="61353">
                  <c:v>0.55175799999999997</c:v>
                </c:pt>
                <c:pt idx="61354">
                  <c:v>0.57372999999999996</c:v>
                </c:pt>
                <c:pt idx="61355">
                  <c:v>0.61523399999999995</c:v>
                </c:pt>
                <c:pt idx="61356">
                  <c:v>0.64209000000000005</c:v>
                </c:pt>
                <c:pt idx="61357">
                  <c:v>0.66650399999999999</c:v>
                </c:pt>
                <c:pt idx="61358">
                  <c:v>0.69091800000000003</c:v>
                </c:pt>
                <c:pt idx="61359">
                  <c:v>0.71777299999999999</c:v>
                </c:pt>
                <c:pt idx="61360">
                  <c:v>0.72997999999999996</c:v>
                </c:pt>
                <c:pt idx="61361">
                  <c:v>0.75439500000000004</c:v>
                </c:pt>
                <c:pt idx="61362">
                  <c:v>0.79589799999999999</c:v>
                </c:pt>
                <c:pt idx="61363">
                  <c:v>0.80322300000000002</c:v>
                </c:pt>
                <c:pt idx="61364">
                  <c:v>0.83496099999999995</c:v>
                </c:pt>
                <c:pt idx="61365">
                  <c:v>0.84472700000000001</c:v>
                </c:pt>
                <c:pt idx="61366">
                  <c:v>0.87402299999999999</c:v>
                </c:pt>
                <c:pt idx="61367">
                  <c:v>0.88378900000000005</c:v>
                </c:pt>
                <c:pt idx="61368">
                  <c:v>0.90576199999999996</c:v>
                </c:pt>
                <c:pt idx="61369">
                  <c:v>0.91308599999999995</c:v>
                </c:pt>
                <c:pt idx="61370">
                  <c:v>0.92040999999999995</c:v>
                </c:pt>
                <c:pt idx="61371">
                  <c:v>0.94970699999999997</c:v>
                </c:pt>
                <c:pt idx="61372">
                  <c:v>0.97167999999999999</c:v>
                </c:pt>
                <c:pt idx="61373">
                  <c:v>0.94970699999999997</c:v>
                </c:pt>
                <c:pt idx="61374">
                  <c:v>0.98388699999999996</c:v>
                </c:pt>
                <c:pt idx="61375">
                  <c:v>0.95947300000000002</c:v>
                </c:pt>
                <c:pt idx="61376">
                  <c:v>1.01562</c:v>
                </c:pt>
                <c:pt idx="61377">
                  <c:v>1.02539</c:v>
                </c:pt>
                <c:pt idx="61378">
                  <c:v>1.03027</c:v>
                </c:pt>
                <c:pt idx="61379">
                  <c:v>1.02539</c:v>
                </c:pt>
                <c:pt idx="61380">
                  <c:v>1.0376000000000001</c:v>
                </c:pt>
                <c:pt idx="61381">
                  <c:v>1.0473600000000001</c:v>
                </c:pt>
                <c:pt idx="61382">
                  <c:v>1.0522499999999999</c:v>
                </c:pt>
                <c:pt idx="61383">
                  <c:v>1.0473600000000001</c:v>
                </c:pt>
                <c:pt idx="61384">
                  <c:v>1.0376000000000001</c:v>
                </c:pt>
                <c:pt idx="61385">
                  <c:v>1.0546899999999999</c:v>
                </c:pt>
                <c:pt idx="61386">
                  <c:v>1.01074</c:v>
                </c:pt>
                <c:pt idx="61387">
                  <c:v>1.0449200000000001</c:v>
                </c:pt>
                <c:pt idx="61388">
                  <c:v>1.0376000000000001</c:v>
                </c:pt>
                <c:pt idx="61389">
                  <c:v>1.02783</c:v>
                </c:pt>
                <c:pt idx="61390">
                  <c:v>1.03271</c:v>
                </c:pt>
                <c:pt idx="61391">
                  <c:v>1.03027</c:v>
                </c:pt>
                <c:pt idx="61392">
                  <c:v>0.99853499999999995</c:v>
                </c:pt>
                <c:pt idx="61393">
                  <c:v>1.0083</c:v>
                </c:pt>
                <c:pt idx="61394">
                  <c:v>0.99121099999999995</c:v>
                </c:pt>
                <c:pt idx="61395">
                  <c:v>0.96923800000000004</c:v>
                </c:pt>
                <c:pt idx="61396">
                  <c:v>0.98388699999999996</c:v>
                </c:pt>
                <c:pt idx="61397">
                  <c:v>0.944824</c:v>
                </c:pt>
                <c:pt idx="61398">
                  <c:v>0.94970699999999997</c:v>
                </c:pt>
                <c:pt idx="61399">
                  <c:v>0.93994100000000003</c:v>
                </c:pt>
                <c:pt idx="61400">
                  <c:v>0.91064500000000004</c:v>
                </c:pt>
                <c:pt idx="61401">
                  <c:v>0.90820299999999998</c:v>
                </c:pt>
                <c:pt idx="61402">
                  <c:v>0.88134800000000002</c:v>
                </c:pt>
                <c:pt idx="61403">
                  <c:v>0.859375</c:v>
                </c:pt>
                <c:pt idx="61404">
                  <c:v>0.83007799999999998</c:v>
                </c:pt>
                <c:pt idx="61405">
                  <c:v>0.83007799999999998</c:v>
                </c:pt>
                <c:pt idx="61406">
                  <c:v>0.79834000000000005</c:v>
                </c:pt>
                <c:pt idx="61407">
                  <c:v>0.79101600000000005</c:v>
                </c:pt>
                <c:pt idx="61408">
                  <c:v>0.74951199999999996</c:v>
                </c:pt>
                <c:pt idx="61409">
                  <c:v>0.73730499999999999</c:v>
                </c:pt>
                <c:pt idx="61410">
                  <c:v>0.72997999999999996</c:v>
                </c:pt>
                <c:pt idx="61411">
                  <c:v>0.68359400000000003</c:v>
                </c:pt>
                <c:pt idx="61412">
                  <c:v>0.66650399999999999</c:v>
                </c:pt>
                <c:pt idx="61413">
                  <c:v>0.63720699999999997</c:v>
                </c:pt>
                <c:pt idx="61414">
                  <c:v>0.60546900000000003</c:v>
                </c:pt>
                <c:pt idx="61415">
                  <c:v>0.58105499999999999</c:v>
                </c:pt>
                <c:pt idx="61416">
                  <c:v>0.55175799999999997</c:v>
                </c:pt>
                <c:pt idx="61417">
                  <c:v>0.53222700000000001</c:v>
                </c:pt>
                <c:pt idx="61418">
                  <c:v>0.49316399999999999</c:v>
                </c:pt>
                <c:pt idx="61419">
                  <c:v>0.47363300000000003</c:v>
                </c:pt>
                <c:pt idx="61420">
                  <c:v>0.43701200000000001</c:v>
                </c:pt>
                <c:pt idx="61421">
                  <c:v>0.40771499999999999</c:v>
                </c:pt>
                <c:pt idx="61422">
                  <c:v>0.380859</c:v>
                </c:pt>
                <c:pt idx="61423">
                  <c:v>0.36621100000000001</c:v>
                </c:pt>
                <c:pt idx="61424">
                  <c:v>0.32470700000000002</c:v>
                </c:pt>
                <c:pt idx="61425">
                  <c:v>0.29052699999999998</c:v>
                </c:pt>
                <c:pt idx="61426">
                  <c:v>0.25390600000000002</c:v>
                </c:pt>
                <c:pt idx="61427">
                  <c:v>0.236816</c:v>
                </c:pt>
                <c:pt idx="61428">
                  <c:v>0.20263700000000001</c:v>
                </c:pt>
                <c:pt idx="61429">
                  <c:v>0.18066399999999999</c:v>
                </c:pt>
                <c:pt idx="61430">
                  <c:v>0.13183600000000001</c:v>
                </c:pt>
                <c:pt idx="61431">
                  <c:v>0.109863</c:v>
                </c:pt>
                <c:pt idx="61432">
                  <c:v>6.1035199999999998E-2</c:v>
                </c:pt>
                <c:pt idx="61433">
                  <c:v>4.1503900000000003E-2</c:v>
                </c:pt>
                <c:pt idx="61434">
                  <c:v>4.8828099999999996E-3</c:v>
                </c:pt>
                <c:pt idx="61435">
                  <c:v>-2.4414100000000001E-2</c:v>
                </c:pt>
                <c:pt idx="61436">
                  <c:v>-7.5683600000000004E-2</c:v>
                </c:pt>
                <c:pt idx="61437">
                  <c:v>-8.3007800000000007E-2</c:v>
                </c:pt>
                <c:pt idx="61438">
                  <c:v>-0.12939500000000001</c:v>
                </c:pt>
                <c:pt idx="61439">
                  <c:v>-0.15625</c:v>
                </c:pt>
                <c:pt idx="61440">
                  <c:v>-0.19287099999999999</c:v>
                </c:pt>
                <c:pt idx="61441">
                  <c:v>-0.224609</c:v>
                </c:pt>
                <c:pt idx="61442">
                  <c:v>-0.224609</c:v>
                </c:pt>
                <c:pt idx="61443">
                  <c:v>-0.28076200000000001</c:v>
                </c:pt>
                <c:pt idx="61444">
                  <c:v>-0.305176</c:v>
                </c:pt>
                <c:pt idx="61445">
                  <c:v>-0.33935500000000002</c:v>
                </c:pt>
                <c:pt idx="61446">
                  <c:v>-0.36865199999999998</c:v>
                </c:pt>
                <c:pt idx="61447">
                  <c:v>-0.41503899999999999</c:v>
                </c:pt>
                <c:pt idx="61448">
                  <c:v>-0.43945299999999998</c:v>
                </c:pt>
                <c:pt idx="61449">
                  <c:v>-0.45410200000000001</c:v>
                </c:pt>
                <c:pt idx="61450">
                  <c:v>-0.48828100000000002</c:v>
                </c:pt>
                <c:pt idx="61451">
                  <c:v>-0.52246099999999995</c:v>
                </c:pt>
                <c:pt idx="61452">
                  <c:v>-0.54443399999999997</c:v>
                </c:pt>
                <c:pt idx="61453">
                  <c:v>-0.57861300000000004</c:v>
                </c:pt>
                <c:pt idx="61454">
                  <c:v>-0.59082000000000001</c:v>
                </c:pt>
                <c:pt idx="61455">
                  <c:v>-0.63476600000000005</c:v>
                </c:pt>
                <c:pt idx="61456">
                  <c:v>-0.65917999999999999</c:v>
                </c:pt>
                <c:pt idx="61457">
                  <c:v>-0.65673800000000004</c:v>
                </c:pt>
                <c:pt idx="61458">
                  <c:v>-0.69824200000000003</c:v>
                </c:pt>
                <c:pt idx="61459">
                  <c:v>-0.72265599999999997</c:v>
                </c:pt>
                <c:pt idx="61460">
                  <c:v>-0.74707000000000001</c:v>
                </c:pt>
                <c:pt idx="61461">
                  <c:v>-0.773926</c:v>
                </c:pt>
                <c:pt idx="61462">
                  <c:v>-0.78125</c:v>
                </c:pt>
                <c:pt idx="61463">
                  <c:v>-0.79834000000000005</c:v>
                </c:pt>
                <c:pt idx="61464">
                  <c:v>-0.83007799999999998</c:v>
                </c:pt>
                <c:pt idx="61465">
                  <c:v>-0.83740199999999998</c:v>
                </c:pt>
                <c:pt idx="61466">
                  <c:v>-0.85693399999999997</c:v>
                </c:pt>
                <c:pt idx="61467">
                  <c:v>-0.859375</c:v>
                </c:pt>
                <c:pt idx="61468">
                  <c:v>-0.87646500000000005</c:v>
                </c:pt>
                <c:pt idx="61469">
                  <c:v>-0.89111300000000004</c:v>
                </c:pt>
                <c:pt idx="61470">
                  <c:v>-0.90332000000000001</c:v>
                </c:pt>
                <c:pt idx="61471">
                  <c:v>-0.90576199999999996</c:v>
                </c:pt>
                <c:pt idx="61472">
                  <c:v>-0.91552699999999998</c:v>
                </c:pt>
                <c:pt idx="61473">
                  <c:v>-0.944824</c:v>
                </c:pt>
                <c:pt idx="61474">
                  <c:v>-0.9375</c:v>
                </c:pt>
                <c:pt idx="61475">
                  <c:v>-0.93505899999999997</c:v>
                </c:pt>
                <c:pt idx="61476">
                  <c:v>-0.95459000000000005</c:v>
                </c:pt>
                <c:pt idx="61477">
                  <c:v>-0.95947300000000002</c:v>
                </c:pt>
                <c:pt idx="61478">
                  <c:v>-0.96435499999999996</c:v>
                </c:pt>
                <c:pt idx="61479">
                  <c:v>-0.96435499999999996</c:v>
                </c:pt>
                <c:pt idx="61480">
                  <c:v>-0.95459000000000005</c:v>
                </c:pt>
                <c:pt idx="61481">
                  <c:v>-0.95459000000000005</c:v>
                </c:pt>
                <c:pt idx="61482">
                  <c:v>-0.97412100000000001</c:v>
                </c:pt>
                <c:pt idx="61483">
                  <c:v>-0.98632799999999998</c:v>
                </c:pt>
                <c:pt idx="61484">
                  <c:v>-0.95459000000000005</c:v>
                </c:pt>
                <c:pt idx="61485">
                  <c:v>-0.944824</c:v>
                </c:pt>
                <c:pt idx="61486">
                  <c:v>-0.95459000000000005</c:v>
                </c:pt>
                <c:pt idx="61487">
                  <c:v>-0.930176</c:v>
                </c:pt>
                <c:pt idx="61488">
                  <c:v>-0.92529300000000003</c:v>
                </c:pt>
                <c:pt idx="61489">
                  <c:v>-0.92285200000000001</c:v>
                </c:pt>
                <c:pt idx="61490">
                  <c:v>-0.91552699999999998</c:v>
                </c:pt>
                <c:pt idx="61491">
                  <c:v>-0.88622999999999996</c:v>
                </c:pt>
                <c:pt idx="61492">
                  <c:v>-0.89355499999999999</c:v>
                </c:pt>
                <c:pt idx="61493">
                  <c:v>-0.86425799999999997</c:v>
                </c:pt>
                <c:pt idx="61494">
                  <c:v>-0.82763699999999996</c:v>
                </c:pt>
                <c:pt idx="61495">
                  <c:v>-0.83252000000000004</c:v>
                </c:pt>
                <c:pt idx="61496">
                  <c:v>-0.84960899999999995</c:v>
                </c:pt>
                <c:pt idx="61497">
                  <c:v>-0.78369100000000003</c:v>
                </c:pt>
                <c:pt idx="61498">
                  <c:v>-0.79101600000000005</c:v>
                </c:pt>
                <c:pt idx="61499">
                  <c:v>-0.76904300000000003</c:v>
                </c:pt>
                <c:pt idx="61500">
                  <c:v>-0.75195299999999998</c:v>
                </c:pt>
                <c:pt idx="61501">
                  <c:v>-0.73242200000000002</c:v>
                </c:pt>
                <c:pt idx="61502">
                  <c:v>-0.70068399999999997</c:v>
                </c:pt>
                <c:pt idx="61503">
                  <c:v>-0.68115199999999998</c:v>
                </c:pt>
                <c:pt idx="61504">
                  <c:v>-0.64941400000000005</c:v>
                </c:pt>
                <c:pt idx="61505">
                  <c:v>-0.63964799999999999</c:v>
                </c:pt>
                <c:pt idx="61506">
                  <c:v>-0.60058599999999995</c:v>
                </c:pt>
                <c:pt idx="61507">
                  <c:v>-0.554199</c:v>
                </c:pt>
                <c:pt idx="61508">
                  <c:v>-0.546875</c:v>
                </c:pt>
                <c:pt idx="61509">
                  <c:v>-0.52246099999999995</c:v>
                </c:pt>
                <c:pt idx="61510">
                  <c:v>-0.50292999999999999</c:v>
                </c:pt>
                <c:pt idx="61511">
                  <c:v>-0.48095700000000002</c:v>
                </c:pt>
                <c:pt idx="61512">
                  <c:v>-0.44433600000000001</c:v>
                </c:pt>
                <c:pt idx="61513">
                  <c:v>-0.40771499999999999</c:v>
                </c:pt>
                <c:pt idx="61514">
                  <c:v>-0.37109399999999998</c:v>
                </c:pt>
                <c:pt idx="61515">
                  <c:v>-0.33447300000000002</c:v>
                </c:pt>
                <c:pt idx="61516">
                  <c:v>-0.31738300000000003</c:v>
                </c:pt>
                <c:pt idx="61517">
                  <c:v>-0.28076200000000001</c:v>
                </c:pt>
                <c:pt idx="61518">
                  <c:v>-0.26123000000000002</c:v>
                </c:pt>
                <c:pt idx="61519">
                  <c:v>-0.20507800000000001</c:v>
                </c:pt>
                <c:pt idx="61520">
                  <c:v>-0.19531200000000001</c:v>
                </c:pt>
                <c:pt idx="61521">
                  <c:v>-0.158691</c:v>
                </c:pt>
                <c:pt idx="61522">
                  <c:v>-0.124512</c:v>
                </c:pt>
                <c:pt idx="61523">
                  <c:v>-0.10253900000000001</c:v>
                </c:pt>
                <c:pt idx="61524">
                  <c:v>-1.9531199999999999E-2</c:v>
                </c:pt>
                <c:pt idx="61525">
                  <c:v>-1.9531199999999999E-2</c:v>
                </c:pt>
                <c:pt idx="61526">
                  <c:v>4.8828099999999996E-3</c:v>
                </c:pt>
                <c:pt idx="61527">
                  <c:v>3.90625E-2</c:v>
                </c:pt>
                <c:pt idx="61528">
                  <c:v>7.0800799999999997E-2</c:v>
                </c:pt>
                <c:pt idx="61529">
                  <c:v>9.5214800000000002E-2</c:v>
                </c:pt>
                <c:pt idx="61530">
                  <c:v>0.12695300000000001</c:v>
                </c:pt>
                <c:pt idx="61531">
                  <c:v>0.161133</c:v>
                </c:pt>
                <c:pt idx="61532">
                  <c:v>0.20752000000000001</c:v>
                </c:pt>
                <c:pt idx="61533">
                  <c:v>0.239258</c:v>
                </c:pt>
                <c:pt idx="61534">
                  <c:v>0.26123000000000002</c:v>
                </c:pt>
                <c:pt idx="61535">
                  <c:v>0.27099600000000001</c:v>
                </c:pt>
                <c:pt idx="61536">
                  <c:v>0.322266</c:v>
                </c:pt>
                <c:pt idx="61537">
                  <c:v>0.35644500000000001</c:v>
                </c:pt>
                <c:pt idx="61538">
                  <c:v>0.380859</c:v>
                </c:pt>
                <c:pt idx="61539">
                  <c:v>0.41259800000000002</c:v>
                </c:pt>
                <c:pt idx="61540">
                  <c:v>0.44677699999999998</c:v>
                </c:pt>
                <c:pt idx="61541">
                  <c:v>0.47363300000000003</c:v>
                </c:pt>
                <c:pt idx="61542">
                  <c:v>0.51757799999999998</c:v>
                </c:pt>
                <c:pt idx="61543">
                  <c:v>0.52490199999999998</c:v>
                </c:pt>
                <c:pt idx="61544">
                  <c:v>0.56152299999999999</c:v>
                </c:pt>
                <c:pt idx="61545">
                  <c:v>0.59570299999999998</c:v>
                </c:pt>
                <c:pt idx="61546">
                  <c:v>0.60546900000000003</c:v>
                </c:pt>
                <c:pt idx="61547">
                  <c:v>0.64453099999999997</c:v>
                </c:pt>
                <c:pt idx="61548">
                  <c:v>0.67871099999999995</c:v>
                </c:pt>
                <c:pt idx="61549">
                  <c:v>0.695801</c:v>
                </c:pt>
                <c:pt idx="61550">
                  <c:v>0.70556600000000003</c:v>
                </c:pt>
                <c:pt idx="61551">
                  <c:v>0.74218799999999996</c:v>
                </c:pt>
                <c:pt idx="61552">
                  <c:v>0.76904300000000003</c:v>
                </c:pt>
                <c:pt idx="61553">
                  <c:v>0.78613299999999997</c:v>
                </c:pt>
                <c:pt idx="61554">
                  <c:v>0.80078099999999997</c:v>
                </c:pt>
                <c:pt idx="61555">
                  <c:v>0.83007799999999998</c:v>
                </c:pt>
                <c:pt idx="61556">
                  <c:v>0.84472700000000001</c:v>
                </c:pt>
                <c:pt idx="61557">
                  <c:v>0.86914100000000005</c:v>
                </c:pt>
                <c:pt idx="61558">
                  <c:v>0.89599600000000001</c:v>
                </c:pt>
                <c:pt idx="61559">
                  <c:v>0.90820299999999998</c:v>
                </c:pt>
                <c:pt idx="61560">
                  <c:v>0.92529300000000003</c:v>
                </c:pt>
                <c:pt idx="61561">
                  <c:v>0.93261700000000003</c:v>
                </c:pt>
                <c:pt idx="61562">
                  <c:v>0.94238299999999997</c:v>
                </c:pt>
                <c:pt idx="61563">
                  <c:v>0.95459000000000005</c:v>
                </c:pt>
                <c:pt idx="61564">
                  <c:v>0.97412100000000001</c:v>
                </c:pt>
                <c:pt idx="61565">
                  <c:v>0.93261700000000003</c:v>
                </c:pt>
                <c:pt idx="61566">
                  <c:v>0.98877000000000004</c:v>
                </c:pt>
                <c:pt idx="61567">
                  <c:v>0.98877000000000004</c:v>
                </c:pt>
                <c:pt idx="61568">
                  <c:v>1.0083</c:v>
                </c:pt>
                <c:pt idx="61569">
                  <c:v>1.0522499999999999</c:v>
                </c:pt>
                <c:pt idx="61570">
                  <c:v>1.02051</c:v>
                </c:pt>
                <c:pt idx="61571">
                  <c:v>1.03027</c:v>
                </c:pt>
                <c:pt idx="61572">
                  <c:v>1.03027</c:v>
                </c:pt>
                <c:pt idx="61573">
                  <c:v>1.0424800000000001</c:v>
                </c:pt>
                <c:pt idx="61574">
                  <c:v>1.0571299999999999</c:v>
                </c:pt>
                <c:pt idx="61575">
                  <c:v>1.0498000000000001</c:v>
                </c:pt>
                <c:pt idx="61576">
                  <c:v>1.07666</c:v>
                </c:pt>
                <c:pt idx="61577">
                  <c:v>1.0449200000000001</c:v>
                </c:pt>
                <c:pt idx="61578">
                  <c:v>1.01562</c:v>
                </c:pt>
                <c:pt idx="61579">
                  <c:v>1.02539</c:v>
                </c:pt>
                <c:pt idx="61580">
                  <c:v>1.0424800000000001</c:v>
                </c:pt>
                <c:pt idx="61581">
                  <c:v>1.01562</c:v>
                </c:pt>
                <c:pt idx="61582">
                  <c:v>1.01807</c:v>
                </c:pt>
                <c:pt idx="61583">
                  <c:v>1.00098</c:v>
                </c:pt>
                <c:pt idx="61584">
                  <c:v>0.99121099999999995</c:v>
                </c:pt>
                <c:pt idx="61585">
                  <c:v>0.97412100000000001</c:v>
                </c:pt>
                <c:pt idx="61586">
                  <c:v>0.97412100000000001</c:v>
                </c:pt>
                <c:pt idx="61587">
                  <c:v>0.96435499999999996</c:v>
                </c:pt>
                <c:pt idx="61588">
                  <c:v>0.96679700000000002</c:v>
                </c:pt>
                <c:pt idx="61589">
                  <c:v>0.930176</c:v>
                </c:pt>
                <c:pt idx="61590">
                  <c:v>0.92529300000000003</c:v>
                </c:pt>
                <c:pt idx="61591">
                  <c:v>0.91796900000000003</c:v>
                </c:pt>
                <c:pt idx="61592">
                  <c:v>0.89599600000000001</c:v>
                </c:pt>
                <c:pt idx="61593">
                  <c:v>0.84472700000000001</c:v>
                </c:pt>
                <c:pt idx="61594">
                  <c:v>0.86914100000000005</c:v>
                </c:pt>
                <c:pt idx="61595">
                  <c:v>0.852051</c:v>
                </c:pt>
                <c:pt idx="61596">
                  <c:v>0.81054700000000002</c:v>
                </c:pt>
                <c:pt idx="61597">
                  <c:v>0.79101600000000005</c:v>
                </c:pt>
                <c:pt idx="61598">
                  <c:v>0.77148399999999995</c:v>
                </c:pt>
                <c:pt idx="61599">
                  <c:v>0.75683599999999995</c:v>
                </c:pt>
                <c:pt idx="61600">
                  <c:v>0.73486300000000004</c:v>
                </c:pt>
                <c:pt idx="61601">
                  <c:v>0.70068399999999997</c:v>
                </c:pt>
                <c:pt idx="61602">
                  <c:v>0.67627000000000004</c:v>
                </c:pt>
                <c:pt idx="61603">
                  <c:v>0.66162100000000001</c:v>
                </c:pt>
                <c:pt idx="61604">
                  <c:v>0.63476600000000005</c:v>
                </c:pt>
                <c:pt idx="61605">
                  <c:v>0.60790999999999995</c:v>
                </c:pt>
                <c:pt idx="61606">
                  <c:v>0.55664100000000005</c:v>
                </c:pt>
                <c:pt idx="61607">
                  <c:v>0.55664100000000005</c:v>
                </c:pt>
                <c:pt idx="61608">
                  <c:v>0.52734400000000003</c:v>
                </c:pt>
                <c:pt idx="61609">
                  <c:v>0.48583999999999999</c:v>
                </c:pt>
                <c:pt idx="61610">
                  <c:v>0.461426</c:v>
                </c:pt>
                <c:pt idx="61611">
                  <c:v>0.44433600000000001</c:v>
                </c:pt>
                <c:pt idx="61612">
                  <c:v>0.40283200000000002</c:v>
                </c:pt>
                <c:pt idx="61613">
                  <c:v>0.383301</c:v>
                </c:pt>
                <c:pt idx="61614">
                  <c:v>0.33691399999999999</c:v>
                </c:pt>
                <c:pt idx="61615">
                  <c:v>0.319824</c:v>
                </c:pt>
                <c:pt idx="61616">
                  <c:v>0.30029299999999998</c:v>
                </c:pt>
                <c:pt idx="61617">
                  <c:v>0.246582</c:v>
                </c:pt>
                <c:pt idx="61618">
                  <c:v>0.20507800000000001</c:v>
                </c:pt>
                <c:pt idx="61619">
                  <c:v>0.18798799999999999</c:v>
                </c:pt>
                <c:pt idx="61620">
                  <c:v>0.163574</c:v>
                </c:pt>
                <c:pt idx="61621">
                  <c:v>0.119629</c:v>
                </c:pt>
                <c:pt idx="61622">
                  <c:v>0.10009800000000001</c:v>
                </c:pt>
                <c:pt idx="61623">
                  <c:v>7.5683600000000004E-2</c:v>
                </c:pt>
                <c:pt idx="61624">
                  <c:v>4.6386700000000003E-2</c:v>
                </c:pt>
                <c:pt idx="61625">
                  <c:v>-2.4414100000000002E-3</c:v>
                </c:pt>
                <c:pt idx="61626">
                  <c:v>-4.1503900000000003E-2</c:v>
                </c:pt>
                <c:pt idx="61627">
                  <c:v>-6.3476599999999994E-2</c:v>
                </c:pt>
                <c:pt idx="61628">
                  <c:v>-9.7656199999999999E-2</c:v>
                </c:pt>
                <c:pt idx="61629">
                  <c:v>-0.13671900000000001</c:v>
                </c:pt>
                <c:pt idx="61630">
                  <c:v>-0.166016</c:v>
                </c:pt>
                <c:pt idx="61631">
                  <c:v>-0.19287099999999999</c:v>
                </c:pt>
                <c:pt idx="61632">
                  <c:v>-0.229492</c:v>
                </c:pt>
                <c:pt idx="61633">
                  <c:v>-0.246582</c:v>
                </c:pt>
                <c:pt idx="61634">
                  <c:v>-0.27099600000000001</c:v>
                </c:pt>
                <c:pt idx="61635">
                  <c:v>-0.319824</c:v>
                </c:pt>
                <c:pt idx="61636">
                  <c:v>-0.35156199999999999</c:v>
                </c:pt>
                <c:pt idx="61637">
                  <c:v>-0.383301</c:v>
                </c:pt>
                <c:pt idx="61638">
                  <c:v>-0.41503899999999999</c:v>
                </c:pt>
                <c:pt idx="61639">
                  <c:v>-0.43945299999999998</c:v>
                </c:pt>
                <c:pt idx="61640">
                  <c:v>-0.461426</c:v>
                </c:pt>
                <c:pt idx="61641">
                  <c:v>-0.49316399999999999</c:v>
                </c:pt>
                <c:pt idx="61642">
                  <c:v>-0.52490199999999998</c:v>
                </c:pt>
                <c:pt idx="61643">
                  <c:v>-0.54199200000000003</c:v>
                </c:pt>
                <c:pt idx="61644">
                  <c:v>-0.59326199999999996</c:v>
                </c:pt>
                <c:pt idx="61645">
                  <c:v>-0.59814500000000004</c:v>
                </c:pt>
                <c:pt idx="61646">
                  <c:v>-0.632324</c:v>
                </c:pt>
                <c:pt idx="61647">
                  <c:v>-0.63720699999999997</c:v>
                </c:pt>
                <c:pt idx="61648">
                  <c:v>-0.66894500000000001</c:v>
                </c:pt>
                <c:pt idx="61649">
                  <c:v>-0.69091800000000003</c:v>
                </c:pt>
                <c:pt idx="61650">
                  <c:v>-0.72997999999999996</c:v>
                </c:pt>
                <c:pt idx="61651">
                  <c:v>-0.72753900000000005</c:v>
                </c:pt>
                <c:pt idx="61652">
                  <c:v>-0.76660200000000001</c:v>
                </c:pt>
                <c:pt idx="61653">
                  <c:v>-0.78369100000000003</c:v>
                </c:pt>
                <c:pt idx="61654">
                  <c:v>-0.82763699999999996</c:v>
                </c:pt>
                <c:pt idx="61655">
                  <c:v>-0.81787100000000001</c:v>
                </c:pt>
                <c:pt idx="61656">
                  <c:v>-0.83984400000000003</c:v>
                </c:pt>
                <c:pt idx="61657">
                  <c:v>-0.86425799999999997</c:v>
                </c:pt>
                <c:pt idx="61658">
                  <c:v>-0.866699</c:v>
                </c:pt>
                <c:pt idx="61659">
                  <c:v>-0.89355499999999999</c:v>
                </c:pt>
                <c:pt idx="61660">
                  <c:v>-0.90087899999999999</c:v>
                </c:pt>
                <c:pt idx="61661">
                  <c:v>-0.91308599999999995</c:v>
                </c:pt>
                <c:pt idx="61662">
                  <c:v>-0.91064500000000004</c:v>
                </c:pt>
                <c:pt idx="61663">
                  <c:v>-0.92773399999999995</c:v>
                </c:pt>
                <c:pt idx="61664">
                  <c:v>-0.94238299999999997</c:v>
                </c:pt>
                <c:pt idx="61665">
                  <c:v>-0.95459000000000005</c:v>
                </c:pt>
                <c:pt idx="61666">
                  <c:v>-0.94970699999999997</c:v>
                </c:pt>
                <c:pt idx="61667">
                  <c:v>-0.94726600000000005</c:v>
                </c:pt>
                <c:pt idx="61668">
                  <c:v>-0.95947300000000002</c:v>
                </c:pt>
                <c:pt idx="61669">
                  <c:v>-0.96679700000000002</c:v>
                </c:pt>
                <c:pt idx="61670">
                  <c:v>-0.96679700000000002</c:v>
                </c:pt>
                <c:pt idx="61671">
                  <c:v>-0.97167999999999999</c:v>
                </c:pt>
                <c:pt idx="61672">
                  <c:v>-0.97412100000000001</c:v>
                </c:pt>
                <c:pt idx="61673">
                  <c:v>-0.99609400000000003</c:v>
                </c:pt>
                <c:pt idx="61674">
                  <c:v>-0.97900399999999999</c:v>
                </c:pt>
                <c:pt idx="61675">
                  <c:v>-0.99365199999999998</c:v>
                </c:pt>
                <c:pt idx="61676">
                  <c:v>-0.95459000000000005</c:v>
                </c:pt>
                <c:pt idx="61677">
                  <c:v>-0.94970699999999997</c:v>
                </c:pt>
                <c:pt idx="61678">
                  <c:v>-0.94970699999999997</c:v>
                </c:pt>
                <c:pt idx="61679">
                  <c:v>-0.93994100000000003</c:v>
                </c:pt>
                <c:pt idx="61680">
                  <c:v>-0.91796900000000003</c:v>
                </c:pt>
                <c:pt idx="61681">
                  <c:v>-0.91064500000000004</c:v>
                </c:pt>
                <c:pt idx="61682">
                  <c:v>-0.89599600000000001</c:v>
                </c:pt>
                <c:pt idx="61683">
                  <c:v>-0.88867200000000002</c:v>
                </c:pt>
                <c:pt idx="61684">
                  <c:v>-0.85693399999999997</c:v>
                </c:pt>
                <c:pt idx="61685">
                  <c:v>-0.852051</c:v>
                </c:pt>
                <c:pt idx="61686">
                  <c:v>-0.84472700000000001</c:v>
                </c:pt>
                <c:pt idx="61687">
                  <c:v>-0.83007799999999998</c:v>
                </c:pt>
                <c:pt idx="61688">
                  <c:v>-0.81542999999999999</c:v>
                </c:pt>
                <c:pt idx="61689">
                  <c:v>-0.79101600000000005</c:v>
                </c:pt>
                <c:pt idx="61690">
                  <c:v>-0.77880899999999997</c:v>
                </c:pt>
                <c:pt idx="61691">
                  <c:v>-0.75195299999999998</c:v>
                </c:pt>
                <c:pt idx="61692">
                  <c:v>-0.73242200000000002</c:v>
                </c:pt>
                <c:pt idx="61693">
                  <c:v>-0.70068399999999997</c:v>
                </c:pt>
                <c:pt idx="61694">
                  <c:v>-0.67627000000000004</c:v>
                </c:pt>
                <c:pt idx="61695">
                  <c:v>-0.65185499999999996</c:v>
                </c:pt>
                <c:pt idx="61696">
                  <c:v>-0.63476600000000005</c:v>
                </c:pt>
                <c:pt idx="61697">
                  <c:v>-0.61523399999999995</c:v>
                </c:pt>
                <c:pt idx="61698">
                  <c:v>-0.58837899999999999</c:v>
                </c:pt>
                <c:pt idx="61699">
                  <c:v>-0.56396500000000005</c:v>
                </c:pt>
                <c:pt idx="61700">
                  <c:v>-0.53710899999999995</c:v>
                </c:pt>
                <c:pt idx="61701">
                  <c:v>-0.49316399999999999</c:v>
                </c:pt>
                <c:pt idx="61702">
                  <c:v>-0.46630899999999997</c:v>
                </c:pt>
                <c:pt idx="61703">
                  <c:v>-0.43945299999999998</c:v>
                </c:pt>
                <c:pt idx="61704">
                  <c:v>-0.41259800000000002</c:v>
                </c:pt>
                <c:pt idx="61705">
                  <c:v>-0.390625</c:v>
                </c:pt>
                <c:pt idx="61706">
                  <c:v>-0.35888700000000001</c:v>
                </c:pt>
                <c:pt idx="61707">
                  <c:v>-0.32470700000000002</c:v>
                </c:pt>
                <c:pt idx="61708">
                  <c:v>-0.29296899999999998</c:v>
                </c:pt>
                <c:pt idx="61709">
                  <c:v>-0.26611299999999999</c:v>
                </c:pt>
                <c:pt idx="61710">
                  <c:v>-0.224609</c:v>
                </c:pt>
                <c:pt idx="61711">
                  <c:v>-0.19042999999999999</c:v>
                </c:pt>
                <c:pt idx="61712">
                  <c:v>-0.163574</c:v>
                </c:pt>
                <c:pt idx="61713">
                  <c:v>-0.12939500000000001</c:v>
                </c:pt>
                <c:pt idx="61714">
                  <c:v>-7.3242199999999993E-2</c:v>
                </c:pt>
                <c:pt idx="61715">
                  <c:v>-7.8125E-2</c:v>
                </c:pt>
                <c:pt idx="61716">
                  <c:v>-4.1503900000000003E-2</c:v>
                </c:pt>
                <c:pt idx="61717">
                  <c:v>9.7656199999999992E-3</c:v>
                </c:pt>
                <c:pt idx="61718">
                  <c:v>2.9296900000000001E-2</c:v>
                </c:pt>
                <c:pt idx="61719">
                  <c:v>5.6152300000000002E-2</c:v>
                </c:pt>
                <c:pt idx="61720">
                  <c:v>9.2773400000000006E-2</c:v>
                </c:pt>
                <c:pt idx="61721">
                  <c:v>0.119629</c:v>
                </c:pt>
                <c:pt idx="61722">
                  <c:v>0.15625</c:v>
                </c:pt>
                <c:pt idx="61723">
                  <c:v>0.19042999999999999</c:v>
                </c:pt>
                <c:pt idx="61724">
                  <c:v>0.222168</c:v>
                </c:pt>
                <c:pt idx="61725">
                  <c:v>0.27587899999999999</c:v>
                </c:pt>
                <c:pt idx="61726">
                  <c:v>0.28076200000000001</c:v>
                </c:pt>
                <c:pt idx="61727">
                  <c:v>0.32714799999999999</c:v>
                </c:pt>
                <c:pt idx="61728">
                  <c:v>0.35644500000000001</c:v>
                </c:pt>
                <c:pt idx="61729">
                  <c:v>0.39306600000000003</c:v>
                </c:pt>
                <c:pt idx="61730">
                  <c:v>0.41503899999999999</c:v>
                </c:pt>
                <c:pt idx="61731">
                  <c:v>0.43945299999999998</c:v>
                </c:pt>
                <c:pt idx="61732">
                  <c:v>0.46875</c:v>
                </c:pt>
                <c:pt idx="61733">
                  <c:v>0.50537100000000001</c:v>
                </c:pt>
                <c:pt idx="61734">
                  <c:v>0.539551</c:v>
                </c:pt>
                <c:pt idx="61735">
                  <c:v>0.55175799999999997</c:v>
                </c:pt>
                <c:pt idx="61736">
                  <c:v>0.57372999999999996</c:v>
                </c:pt>
                <c:pt idx="61737">
                  <c:v>0.62011700000000003</c:v>
                </c:pt>
                <c:pt idx="61738">
                  <c:v>0.64697300000000002</c:v>
                </c:pt>
                <c:pt idx="61739">
                  <c:v>0.67627000000000004</c:v>
                </c:pt>
                <c:pt idx="61740">
                  <c:v>0.69091800000000003</c:v>
                </c:pt>
                <c:pt idx="61741">
                  <c:v>0.70556600000000003</c:v>
                </c:pt>
                <c:pt idx="61742">
                  <c:v>0.75439500000000004</c:v>
                </c:pt>
                <c:pt idx="61743">
                  <c:v>0.773926</c:v>
                </c:pt>
                <c:pt idx="61744">
                  <c:v>0.79101600000000005</c:v>
                </c:pt>
                <c:pt idx="61745">
                  <c:v>0.81298800000000004</c:v>
                </c:pt>
                <c:pt idx="61746">
                  <c:v>0.83252000000000004</c:v>
                </c:pt>
                <c:pt idx="61747">
                  <c:v>0.859375</c:v>
                </c:pt>
                <c:pt idx="61748">
                  <c:v>0.87402299999999999</c:v>
                </c:pt>
                <c:pt idx="61749">
                  <c:v>0.88622999999999996</c:v>
                </c:pt>
                <c:pt idx="61750">
                  <c:v>0.91308599999999995</c:v>
                </c:pt>
                <c:pt idx="61751">
                  <c:v>0.91796900000000003</c:v>
                </c:pt>
                <c:pt idx="61752">
                  <c:v>0.93994100000000003</c:v>
                </c:pt>
                <c:pt idx="61753">
                  <c:v>0.93261700000000003</c:v>
                </c:pt>
                <c:pt idx="61754">
                  <c:v>0.96435499999999996</c:v>
                </c:pt>
                <c:pt idx="61755">
                  <c:v>0.95214799999999999</c:v>
                </c:pt>
                <c:pt idx="61756">
                  <c:v>0.98144500000000001</c:v>
                </c:pt>
                <c:pt idx="61757">
                  <c:v>0.98877000000000004</c:v>
                </c:pt>
                <c:pt idx="61758">
                  <c:v>0.99853499999999995</c:v>
                </c:pt>
                <c:pt idx="61759">
                  <c:v>1.02295</c:v>
                </c:pt>
                <c:pt idx="61760">
                  <c:v>1.01807</c:v>
                </c:pt>
                <c:pt idx="61761">
                  <c:v>1.0400400000000001</c:v>
                </c:pt>
                <c:pt idx="61762">
                  <c:v>1.0400400000000001</c:v>
                </c:pt>
                <c:pt idx="61763">
                  <c:v>1.02539</c:v>
                </c:pt>
                <c:pt idx="61764">
                  <c:v>1.0400400000000001</c:v>
                </c:pt>
                <c:pt idx="61765">
                  <c:v>1.0522499999999999</c:v>
                </c:pt>
                <c:pt idx="61766">
                  <c:v>1.0449200000000001</c:v>
                </c:pt>
                <c:pt idx="61767">
                  <c:v>1.0522499999999999</c:v>
                </c:pt>
                <c:pt idx="61768">
                  <c:v>1.0498000000000001</c:v>
                </c:pt>
                <c:pt idx="61769">
                  <c:v>1.0376000000000001</c:v>
                </c:pt>
                <c:pt idx="61770">
                  <c:v>1.0546899999999999</c:v>
                </c:pt>
                <c:pt idx="61771">
                  <c:v>1.0595699999999999</c:v>
                </c:pt>
                <c:pt idx="61772">
                  <c:v>1.0351600000000001</c:v>
                </c:pt>
                <c:pt idx="61773">
                  <c:v>1.0083</c:v>
                </c:pt>
                <c:pt idx="61774">
                  <c:v>1.01318</c:v>
                </c:pt>
                <c:pt idx="61775">
                  <c:v>0.99853499999999995</c:v>
                </c:pt>
                <c:pt idx="61776">
                  <c:v>0.98877000000000004</c:v>
                </c:pt>
                <c:pt idx="61777">
                  <c:v>0.98388699999999996</c:v>
                </c:pt>
                <c:pt idx="61778">
                  <c:v>0.97412100000000001</c:v>
                </c:pt>
                <c:pt idx="61779">
                  <c:v>0.96923800000000004</c:v>
                </c:pt>
                <c:pt idx="61780">
                  <c:v>0.94238299999999997</c:v>
                </c:pt>
                <c:pt idx="61781">
                  <c:v>0.92773399999999995</c:v>
                </c:pt>
                <c:pt idx="61782">
                  <c:v>0.90576199999999996</c:v>
                </c:pt>
                <c:pt idx="61783">
                  <c:v>0.87158199999999997</c:v>
                </c:pt>
                <c:pt idx="61784">
                  <c:v>0.87402299999999999</c:v>
                </c:pt>
                <c:pt idx="61785">
                  <c:v>0.87646500000000005</c:v>
                </c:pt>
                <c:pt idx="61786">
                  <c:v>0.85449200000000003</c:v>
                </c:pt>
                <c:pt idx="61787">
                  <c:v>0.81298800000000004</c:v>
                </c:pt>
                <c:pt idx="61788">
                  <c:v>0.79101600000000005</c:v>
                </c:pt>
                <c:pt idx="61789">
                  <c:v>0.773926</c:v>
                </c:pt>
                <c:pt idx="61790">
                  <c:v>0.74707000000000001</c:v>
                </c:pt>
                <c:pt idx="61791">
                  <c:v>0.73486300000000004</c:v>
                </c:pt>
                <c:pt idx="61792">
                  <c:v>0.71289100000000005</c:v>
                </c:pt>
                <c:pt idx="61793">
                  <c:v>0.68359400000000003</c:v>
                </c:pt>
                <c:pt idx="61794">
                  <c:v>0.64209000000000005</c:v>
                </c:pt>
                <c:pt idx="61795">
                  <c:v>0.63964799999999999</c:v>
                </c:pt>
                <c:pt idx="61796">
                  <c:v>0.58593799999999996</c:v>
                </c:pt>
                <c:pt idx="61797">
                  <c:v>0.57128900000000005</c:v>
                </c:pt>
                <c:pt idx="61798">
                  <c:v>0.54199200000000003</c:v>
                </c:pt>
                <c:pt idx="61799">
                  <c:v>0.51757799999999998</c:v>
                </c:pt>
                <c:pt idx="61800">
                  <c:v>0.50781200000000004</c:v>
                </c:pt>
                <c:pt idx="61801">
                  <c:v>0.461426</c:v>
                </c:pt>
                <c:pt idx="61802">
                  <c:v>0.43701200000000001</c:v>
                </c:pt>
                <c:pt idx="61803">
                  <c:v>0.41259800000000002</c:v>
                </c:pt>
                <c:pt idx="61804">
                  <c:v>0.38818399999999997</c:v>
                </c:pt>
                <c:pt idx="61805">
                  <c:v>0.34179700000000002</c:v>
                </c:pt>
                <c:pt idx="61806">
                  <c:v>0.31494100000000003</c:v>
                </c:pt>
                <c:pt idx="61807">
                  <c:v>0.28808600000000001</c:v>
                </c:pt>
                <c:pt idx="61808">
                  <c:v>0.25634800000000002</c:v>
                </c:pt>
                <c:pt idx="61809">
                  <c:v>0.21240200000000001</c:v>
                </c:pt>
                <c:pt idx="61810">
                  <c:v>0.18310499999999999</c:v>
                </c:pt>
                <c:pt idx="61811">
                  <c:v>0.15625</c:v>
                </c:pt>
                <c:pt idx="61812">
                  <c:v>0.112305</c:v>
                </c:pt>
                <c:pt idx="61813">
                  <c:v>8.3007800000000007E-2</c:v>
                </c:pt>
                <c:pt idx="61814">
                  <c:v>5.6152300000000002E-2</c:v>
                </c:pt>
                <c:pt idx="61815">
                  <c:v>3.1738299999999997E-2</c:v>
                </c:pt>
                <c:pt idx="61816">
                  <c:v>0</c:v>
                </c:pt>
                <c:pt idx="61817">
                  <c:v>-4.1503900000000003E-2</c:v>
                </c:pt>
                <c:pt idx="61818">
                  <c:v>-7.3242199999999993E-2</c:v>
                </c:pt>
                <c:pt idx="61819">
                  <c:v>-9.0331999999999996E-2</c:v>
                </c:pt>
                <c:pt idx="61820">
                  <c:v>-0.13916000000000001</c:v>
                </c:pt>
                <c:pt idx="61821">
                  <c:v>-0.168457</c:v>
                </c:pt>
                <c:pt idx="61822">
                  <c:v>-0.19775400000000001</c:v>
                </c:pt>
                <c:pt idx="61823">
                  <c:v>-0.229492</c:v>
                </c:pt>
                <c:pt idx="61824">
                  <c:v>-0.25390600000000002</c:v>
                </c:pt>
                <c:pt idx="61825">
                  <c:v>-0.29785200000000001</c:v>
                </c:pt>
                <c:pt idx="61826">
                  <c:v>-0.32714799999999999</c:v>
                </c:pt>
                <c:pt idx="61827">
                  <c:v>-0.34912100000000001</c:v>
                </c:pt>
                <c:pt idx="61828">
                  <c:v>-0.390625</c:v>
                </c:pt>
                <c:pt idx="61829">
                  <c:v>-0.397949</c:v>
                </c:pt>
                <c:pt idx="61830">
                  <c:v>-0.44921899999999998</c:v>
                </c:pt>
                <c:pt idx="61831">
                  <c:v>-0.47119100000000003</c:v>
                </c:pt>
                <c:pt idx="61832">
                  <c:v>-0.50292999999999999</c:v>
                </c:pt>
                <c:pt idx="61833">
                  <c:v>-0.539551</c:v>
                </c:pt>
                <c:pt idx="61834">
                  <c:v>-0.55908199999999997</c:v>
                </c:pt>
                <c:pt idx="61835">
                  <c:v>-0.64209000000000005</c:v>
                </c:pt>
                <c:pt idx="61836">
                  <c:v>-0.60546900000000003</c:v>
                </c:pt>
                <c:pt idx="61837">
                  <c:v>-0.617676</c:v>
                </c:pt>
                <c:pt idx="61838">
                  <c:v>-0.65917999999999999</c:v>
                </c:pt>
                <c:pt idx="61839">
                  <c:v>-0.68359400000000003</c:v>
                </c:pt>
                <c:pt idx="61840">
                  <c:v>-0.703125</c:v>
                </c:pt>
                <c:pt idx="61841">
                  <c:v>-0.71533199999999997</c:v>
                </c:pt>
                <c:pt idx="61842">
                  <c:v>-0.75439500000000004</c:v>
                </c:pt>
                <c:pt idx="61843">
                  <c:v>-0.78125</c:v>
                </c:pt>
                <c:pt idx="61844">
                  <c:v>-0.79101600000000005</c:v>
                </c:pt>
                <c:pt idx="61845">
                  <c:v>-0.81542999999999999</c:v>
                </c:pt>
                <c:pt idx="61846">
                  <c:v>-0.82519500000000001</c:v>
                </c:pt>
                <c:pt idx="61847">
                  <c:v>-0.84960899999999995</c:v>
                </c:pt>
                <c:pt idx="61848">
                  <c:v>-0.859375</c:v>
                </c:pt>
                <c:pt idx="61849">
                  <c:v>-0.87646500000000005</c:v>
                </c:pt>
                <c:pt idx="61850">
                  <c:v>-0.89111300000000004</c:v>
                </c:pt>
                <c:pt idx="61851">
                  <c:v>-0.89599600000000001</c:v>
                </c:pt>
                <c:pt idx="61852">
                  <c:v>-0.90820299999999998</c:v>
                </c:pt>
                <c:pt idx="61853">
                  <c:v>-0.930176</c:v>
                </c:pt>
                <c:pt idx="61854">
                  <c:v>-0.94238299999999997</c:v>
                </c:pt>
                <c:pt idx="61855">
                  <c:v>-0.9375</c:v>
                </c:pt>
                <c:pt idx="61856">
                  <c:v>-0.944824</c:v>
                </c:pt>
                <c:pt idx="61857">
                  <c:v>-0.95459000000000005</c:v>
                </c:pt>
                <c:pt idx="61858">
                  <c:v>-0.95947300000000002</c:v>
                </c:pt>
                <c:pt idx="61859">
                  <c:v>-0.96923800000000004</c:v>
                </c:pt>
                <c:pt idx="61860">
                  <c:v>-0.97167999999999999</c:v>
                </c:pt>
                <c:pt idx="61861">
                  <c:v>-0.96435499999999996</c:v>
                </c:pt>
                <c:pt idx="61862">
                  <c:v>-0.95703099999999997</c:v>
                </c:pt>
                <c:pt idx="61863">
                  <c:v>-0.96191400000000005</c:v>
                </c:pt>
                <c:pt idx="61864">
                  <c:v>-0.96679700000000002</c:v>
                </c:pt>
                <c:pt idx="61865">
                  <c:v>-0.98632799999999998</c:v>
                </c:pt>
                <c:pt idx="61866">
                  <c:v>-0.96191400000000005</c:v>
                </c:pt>
                <c:pt idx="61867">
                  <c:v>-0.95947300000000002</c:v>
                </c:pt>
                <c:pt idx="61868">
                  <c:v>-0.94726600000000005</c:v>
                </c:pt>
                <c:pt idx="61869">
                  <c:v>-0.93261700000000003</c:v>
                </c:pt>
                <c:pt idx="61870">
                  <c:v>-0.93261700000000003</c:v>
                </c:pt>
                <c:pt idx="61871">
                  <c:v>-0.92040999999999995</c:v>
                </c:pt>
                <c:pt idx="61872">
                  <c:v>-0.91064500000000004</c:v>
                </c:pt>
                <c:pt idx="61873">
                  <c:v>-0.90332000000000001</c:v>
                </c:pt>
                <c:pt idx="61874">
                  <c:v>-0.86914100000000005</c:v>
                </c:pt>
                <c:pt idx="61875">
                  <c:v>-0.87646500000000005</c:v>
                </c:pt>
                <c:pt idx="61876">
                  <c:v>-0.86914100000000005</c:v>
                </c:pt>
                <c:pt idx="61877">
                  <c:v>-0.83740199999999998</c:v>
                </c:pt>
                <c:pt idx="61878">
                  <c:v>-0.83496099999999995</c:v>
                </c:pt>
                <c:pt idx="61879">
                  <c:v>-0.80322300000000002</c:v>
                </c:pt>
                <c:pt idx="61880">
                  <c:v>-0.79101600000000005</c:v>
                </c:pt>
                <c:pt idx="61881">
                  <c:v>-0.76660200000000001</c:v>
                </c:pt>
                <c:pt idx="61882">
                  <c:v>-0.74707000000000001</c:v>
                </c:pt>
                <c:pt idx="61883">
                  <c:v>-0.73242200000000002</c:v>
                </c:pt>
                <c:pt idx="61884">
                  <c:v>-0.703125</c:v>
                </c:pt>
                <c:pt idx="61885">
                  <c:v>-0.68115199999999998</c:v>
                </c:pt>
                <c:pt idx="61886">
                  <c:v>-0.66406200000000004</c:v>
                </c:pt>
                <c:pt idx="61887">
                  <c:v>-0.62011700000000003</c:v>
                </c:pt>
                <c:pt idx="61888">
                  <c:v>-0.59570299999999998</c:v>
                </c:pt>
                <c:pt idx="61889">
                  <c:v>-0.57128900000000005</c:v>
                </c:pt>
                <c:pt idx="61890">
                  <c:v>-0.54199200000000003</c:v>
                </c:pt>
                <c:pt idx="61891">
                  <c:v>-0.49072300000000002</c:v>
                </c:pt>
                <c:pt idx="61892">
                  <c:v>-0.49560500000000002</c:v>
                </c:pt>
                <c:pt idx="61893">
                  <c:v>-0.45166000000000001</c:v>
                </c:pt>
                <c:pt idx="61894">
                  <c:v>-0.42724600000000001</c:v>
                </c:pt>
                <c:pt idx="61895">
                  <c:v>-0.40771499999999999</c:v>
                </c:pt>
                <c:pt idx="61896">
                  <c:v>-0.37109399999999998</c:v>
                </c:pt>
                <c:pt idx="61897">
                  <c:v>-0.33935500000000002</c:v>
                </c:pt>
                <c:pt idx="61898">
                  <c:v>-0.31005899999999997</c:v>
                </c:pt>
                <c:pt idx="61899">
                  <c:v>-0.27832000000000001</c:v>
                </c:pt>
                <c:pt idx="61900">
                  <c:v>-0.25390600000000002</c:v>
                </c:pt>
                <c:pt idx="61901">
                  <c:v>-0.21972700000000001</c:v>
                </c:pt>
                <c:pt idx="61902">
                  <c:v>-0.19775400000000001</c:v>
                </c:pt>
                <c:pt idx="61903">
                  <c:v>-0.14160200000000001</c:v>
                </c:pt>
                <c:pt idx="61904">
                  <c:v>-8.3007800000000007E-2</c:v>
                </c:pt>
                <c:pt idx="61905">
                  <c:v>-8.5449200000000003E-2</c:v>
                </c:pt>
                <c:pt idx="61906">
                  <c:v>-5.3710899999999999E-2</c:v>
                </c:pt>
                <c:pt idx="61907">
                  <c:v>-1.4648400000000001E-2</c:v>
                </c:pt>
                <c:pt idx="61908">
                  <c:v>1.9531199999999999E-2</c:v>
                </c:pt>
                <c:pt idx="61909">
                  <c:v>5.8593800000000001E-2</c:v>
                </c:pt>
                <c:pt idx="61910">
                  <c:v>7.0800799999999997E-2</c:v>
                </c:pt>
                <c:pt idx="61911">
                  <c:v>0.124512</c:v>
                </c:pt>
                <c:pt idx="61912">
                  <c:v>0.146484</c:v>
                </c:pt>
                <c:pt idx="61913">
                  <c:v>0.158691</c:v>
                </c:pt>
                <c:pt idx="61914">
                  <c:v>0.21728500000000001</c:v>
                </c:pt>
                <c:pt idx="61915">
                  <c:v>0.222168</c:v>
                </c:pt>
                <c:pt idx="61916">
                  <c:v>0.26367200000000002</c:v>
                </c:pt>
                <c:pt idx="61917">
                  <c:v>0.30029299999999998</c:v>
                </c:pt>
                <c:pt idx="61918">
                  <c:v>0.33691399999999999</c:v>
                </c:pt>
                <c:pt idx="61919">
                  <c:v>0.36865199999999998</c:v>
                </c:pt>
                <c:pt idx="61920">
                  <c:v>0.39550800000000003</c:v>
                </c:pt>
                <c:pt idx="61921">
                  <c:v>0.43701200000000001</c:v>
                </c:pt>
                <c:pt idx="61922">
                  <c:v>0.45410200000000001</c:v>
                </c:pt>
                <c:pt idx="61923">
                  <c:v>0.50292999999999999</c:v>
                </c:pt>
                <c:pt idx="61924">
                  <c:v>0.52490199999999998</c:v>
                </c:pt>
                <c:pt idx="61925">
                  <c:v>0.55175799999999997</c:v>
                </c:pt>
                <c:pt idx="61926">
                  <c:v>0.57617200000000002</c:v>
                </c:pt>
                <c:pt idx="61927">
                  <c:v>0.58837899999999999</c:v>
                </c:pt>
                <c:pt idx="61928">
                  <c:v>0.62988299999999997</c:v>
                </c:pt>
                <c:pt idx="61929">
                  <c:v>0.65917999999999999</c:v>
                </c:pt>
                <c:pt idx="61930">
                  <c:v>0.67138699999999996</c:v>
                </c:pt>
                <c:pt idx="61931">
                  <c:v>0.710449</c:v>
                </c:pt>
                <c:pt idx="61932">
                  <c:v>0.75439500000000004</c:v>
                </c:pt>
                <c:pt idx="61933">
                  <c:v>0.76904300000000003</c:v>
                </c:pt>
                <c:pt idx="61934">
                  <c:v>0.78125</c:v>
                </c:pt>
                <c:pt idx="61935">
                  <c:v>0.79101600000000005</c:v>
                </c:pt>
                <c:pt idx="61936">
                  <c:v>0.81298800000000004</c:v>
                </c:pt>
                <c:pt idx="61937">
                  <c:v>0.83252000000000004</c:v>
                </c:pt>
                <c:pt idx="61938">
                  <c:v>0.87158199999999997</c:v>
                </c:pt>
                <c:pt idx="61939">
                  <c:v>0.87890599999999997</c:v>
                </c:pt>
                <c:pt idx="61940">
                  <c:v>0.89843799999999996</c:v>
                </c:pt>
                <c:pt idx="61941">
                  <c:v>0.91552699999999998</c:v>
                </c:pt>
                <c:pt idx="61942">
                  <c:v>0.93261700000000003</c:v>
                </c:pt>
                <c:pt idx="61943">
                  <c:v>0.930176</c:v>
                </c:pt>
                <c:pt idx="61944">
                  <c:v>0.95214799999999999</c:v>
                </c:pt>
                <c:pt idx="61945">
                  <c:v>0.97656200000000004</c:v>
                </c:pt>
                <c:pt idx="61946">
                  <c:v>0.97900399999999999</c:v>
                </c:pt>
                <c:pt idx="61947">
                  <c:v>0.99853499999999995</c:v>
                </c:pt>
                <c:pt idx="61948">
                  <c:v>1.01074</c:v>
                </c:pt>
                <c:pt idx="61949">
                  <c:v>1.01318</c:v>
                </c:pt>
                <c:pt idx="61950">
                  <c:v>1.01318</c:v>
                </c:pt>
                <c:pt idx="61951">
                  <c:v>1.01807</c:v>
                </c:pt>
                <c:pt idx="61952">
                  <c:v>1.02295</c:v>
                </c:pt>
                <c:pt idx="61953">
                  <c:v>1.03027</c:v>
                </c:pt>
                <c:pt idx="61954">
                  <c:v>1.0498000000000001</c:v>
                </c:pt>
                <c:pt idx="61955">
                  <c:v>1.0546899999999999</c:v>
                </c:pt>
                <c:pt idx="61956">
                  <c:v>1.0498000000000001</c:v>
                </c:pt>
                <c:pt idx="61957">
                  <c:v>1.0449200000000001</c:v>
                </c:pt>
                <c:pt idx="61958">
                  <c:v>1.01807</c:v>
                </c:pt>
                <c:pt idx="61959">
                  <c:v>1.0424800000000001</c:v>
                </c:pt>
                <c:pt idx="61960">
                  <c:v>1.0498000000000001</c:v>
                </c:pt>
                <c:pt idx="61961">
                  <c:v>1.02539</c:v>
                </c:pt>
                <c:pt idx="61962">
                  <c:v>1.03027</c:v>
                </c:pt>
                <c:pt idx="61963">
                  <c:v>1.01318</c:v>
                </c:pt>
                <c:pt idx="61964">
                  <c:v>1.01562</c:v>
                </c:pt>
                <c:pt idx="61965">
                  <c:v>0.99853499999999995</c:v>
                </c:pt>
                <c:pt idx="61966">
                  <c:v>0.98632799999999998</c:v>
                </c:pt>
                <c:pt idx="61967">
                  <c:v>0.97656200000000004</c:v>
                </c:pt>
                <c:pt idx="61968">
                  <c:v>0.96923800000000004</c:v>
                </c:pt>
                <c:pt idx="61969">
                  <c:v>0.97167999999999999</c:v>
                </c:pt>
                <c:pt idx="61970">
                  <c:v>0.94726600000000005</c:v>
                </c:pt>
                <c:pt idx="61971">
                  <c:v>0.93261700000000003</c:v>
                </c:pt>
                <c:pt idx="61972">
                  <c:v>0.91796900000000003</c:v>
                </c:pt>
                <c:pt idx="61973">
                  <c:v>0.88867200000000002</c:v>
                </c:pt>
                <c:pt idx="61974">
                  <c:v>0.90332000000000001</c:v>
                </c:pt>
                <c:pt idx="61975">
                  <c:v>0.859375</c:v>
                </c:pt>
                <c:pt idx="61976">
                  <c:v>0.85449200000000003</c:v>
                </c:pt>
                <c:pt idx="61977">
                  <c:v>0.82763699999999996</c:v>
                </c:pt>
                <c:pt idx="61978">
                  <c:v>0.80810499999999996</c:v>
                </c:pt>
                <c:pt idx="61979">
                  <c:v>0.79101600000000005</c:v>
                </c:pt>
                <c:pt idx="61980">
                  <c:v>0.77636700000000003</c:v>
                </c:pt>
                <c:pt idx="61981">
                  <c:v>0.75683599999999995</c:v>
                </c:pt>
                <c:pt idx="61982">
                  <c:v>0.73242200000000002</c:v>
                </c:pt>
                <c:pt idx="61983">
                  <c:v>0.710449</c:v>
                </c:pt>
                <c:pt idx="61984">
                  <c:v>0.67627000000000004</c:v>
                </c:pt>
                <c:pt idx="61985">
                  <c:v>0.64209000000000005</c:v>
                </c:pt>
                <c:pt idx="61986">
                  <c:v>0.66162100000000001</c:v>
                </c:pt>
                <c:pt idx="61987">
                  <c:v>0.58837899999999999</c:v>
                </c:pt>
                <c:pt idx="61988">
                  <c:v>0.56640599999999997</c:v>
                </c:pt>
                <c:pt idx="61989">
                  <c:v>0.53710899999999995</c:v>
                </c:pt>
                <c:pt idx="61990">
                  <c:v>0.50537100000000001</c:v>
                </c:pt>
                <c:pt idx="61991">
                  <c:v>0.48339799999999999</c:v>
                </c:pt>
                <c:pt idx="61992">
                  <c:v>0.45654299999999998</c:v>
                </c:pt>
                <c:pt idx="61993">
                  <c:v>0.42480499999999999</c:v>
                </c:pt>
                <c:pt idx="61994">
                  <c:v>0.400391</c:v>
                </c:pt>
                <c:pt idx="61995">
                  <c:v>0.37109399999999998</c:v>
                </c:pt>
                <c:pt idx="61996">
                  <c:v>0.33203100000000002</c:v>
                </c:pt>
                <c:pt idx="61997">
                  <c:v>0.29785200000000001</c:v>
                </c:pt>
                <c:pt idx="61998">
                  <c:v>0.27343800000000001</c:v>
                </c:pt>
                <c:pt idx="61999">
                  <c:v>0.239258</c:v>
                </c:pt>
                <c:pt idx="62000">
                  <c:v>0.21972700000000001</c:v>
                </c:pt>
                <c:pt idx="62001">
                  <c:v>0.17333999999999999</c:v>
                </c:pt>
                <c:pt idx="62002">
                  <c:v>0.144043</c:v>
                </c:pt>
                <c:pt idx="62003">
                  <c:v>0.109863</c:v>
                </c:pt>
                <c:pt idx="62004">
                  <c:v>9.5214800000000002E-2</c:v>
                </c:pt>
                <c:pt idx="62005">
                  <c:v>4.39453E-2</c:v>
                </c:pt>
                <c:pt idx="62006">
                  <c:v>2.6855500000000001E-2</c:v>
                </c:pt>
                <c:pt idx="62007">
                  <c:v>-4.8828099999999996E-3</c:v>
                </c:pt>
                <c:pt idx="62008">
                  <c:v>-3.90625E-2</c:v>
                </c:pt>
                <c:pt idx="62009">
                  <c:v>-7.3242199999999993E-2</c:v>
                </c:pt>
                <c:pt idx="62010">
                  <c:v>-0.10253900000000001</c:v>
                </c:pt>
                <c:pt idx="62011">
                  <c:v>-0.144043</c:v>
                </c:pt>
                <c:pt idx="62012">
                  <c:v>-0.18310499999999999</c:v>
                </c:pt>
                <c:pt idx="62013">
                  <c:v>-0.19287099999999999</c:v>
                </c:pt>
                <c:pt idx="62014">
                  <c:v>-0.20507800000000001</c:v>
                </c:pt>
                <c:pt idx="62015">
                  <c:v>-0.27099600000000001</c:v>
                </c:pt>
                <c:pt idx="62016">
                  <c:v>-0.302734</c:v>
                </c:pt>
                <c:pt idx="62017">
                  <c:v>-0.32470700000000002</c:v>
                </c:pt>
                <c:pt idx="62018">
                  <c:v>-0.35888700000000001</c:v>
                </c:pt>
                <c:pt idx="62019">
                  <c:v>-0.38818399999999997</c:v>
                </c:pt>
                <c:pt idx="62020">
                  <c:v>-0.40771499999999999</c:v>
                </c:pt>
                <c:pt idx="62021">
                  <c:v>-0.45410200000000001</c:v>
                </c:pt>
                <c:pt idx="62022">
                  <c:v>-0.476074</c:v>
                </c:pt>
                <c:pt idx="62023">
                  <c:v>-0.50292999999999999</c:v>
                </c:pt>
                <c:pt idx="62024">
                  <c:v>-0.52734400000000003</c:v>
                </c:pt>
                <c:pt idx="62025">
                  <c:v>-0.58105499999999999</c:v>
                </c:pt>
                <c:pt idx="62026">
                  <c:v>-0.59082000000000001</c:v>
                </c:pt>
                <c:pt idx="62027">
                  <c:v>-0.60058599999999995</c:v>
                </c:pt>
                <c:pt idx="62028">
                  <c:v>-0.632324</c:v>
                </c:pt>
                <c:pt idx="62029">
                  <c:v>-0.65429700000000002</c:v>
                </c:pt>
                <c:pt idx="62030">
                  <c:v>-0.67382799999999998</c:v>
                </c:pt>
                <c:pt idx="62031">
                  <c:v>-0.695801</c:v>
                </c:pt>
                <c:pt idx="62032">
                  <c:v>-0.72753900000000005</c:v>
                </c:pt>
                <c:pt idx="62033">
                  <c:v>-0.75683599999999995</c:v>
                </c:pt>
                <c:pt idx="62034">
                  <c:v>-0.76904300000000003</c:v>
                </c:pt>
                <c:pt idx="62035">
                  <c:v>-0.79834000000000005</c:v>
                </c:pt>
                <c:pt idx="62036">
                  <c:v>-0.81542999999999999</c:v>
                </c:pt>
                <c:pt idx="62037">
                  <c:v>-0.82763699999999996</c:v>
                </c:pt>
                <c:pt idx="62038">
                  <c:v>-0.852051</c:v>
                </c:pt>
                <c:pt idx="62039">
                  <c:v>-0.85449200000000003</c:v>
                </c:pt>
                <c:pt idx="62040">
                  <c:v>-0.87158199999999997</c:v>
                </c:pt>
                <c:pt idx="62041">
                  <c:v>-0.88378900000000005</c:v>
                </c:pt>
                <c:pt idx="62042">
                  <c:v>-0.89355499999999999</c:v>
                </c:pt>
                <c:pt idx="62043">
                  <c:v>-0.90820299999999998</c:v>
                </c:pt>
                <c:pt idx="62044">
                  <c:v>-0.92773399999999995</c:v>
                </c:pt>
                <c:pt idx="62045">
                  <c:v>-0.92529300000000003</c:v>
                </c:pt>
                <c:pt idx="62046">
                  <c:v>-0.94970699999999997</c:v>
                </c:pt>
                <c:pt idx="62047">
                  <c:v>-0.9375</c:v>
                </c:pt>
                <c:pt idx="62048">
                  <c:v>-0.94970699999999997</c:v>
                </c:pt>
                <c:pt idx="62049">
                  <c:v>-0.94970699999999997</c:v>
                </c:pt>
                <c:pt idx="62050">
                  <c:v>-0.96679700000000002</c:v>
                </c:pt>
                <c:pt idx="62051">
                  <c:v>-0.96435499999999996</c:v>
                </c:pt>
                <c:pt idx="62052">
                  <c:v>-0.96679700000000002</c:v>
                </c:pt>
                <c:pt idx="62053">
                  <c:v>-0.96679700000000002</c:v>
                </c:pt>
                <c:pt idx="62054">
                  <c:v>-0.96679700000000002</c:v>
                </c:pt>
                <c:pt idx="62055">
                  <c:v>-0.97656200000000004</c:v>
                </c:pt>
                <c:pt idx="62056">
                  <c:v>-0.96435499999999996</c:v>
                </c:pt>
                <c:pt idx="62057">
                  <c:v>-0.95947300000000002</c:v>
                </c:pt>
                <c:pt idx="62058">
                  <c:v>-0.95703099999999997</c:v>
                </c:pt>
                <c:pt idx="62059">
                  <c:v>-0.93994100000000003</c:v>
                </c:pt>
                <c:pt idx="62060">
                  <c:v>-0.93261700000000003</c:v>
                </c:pt>
                <c:pt idx="62061">
                  <c:v>-0.93505899999999997</c:v>
                </c:pt>
                <c:pt idx="62062">
                  <c:v>-0.90820299999999998</c:v>
                </c:pt>
                <c:pt idx="62063">
                  <c:v>-0.91064500000000004</c:v>
                </c:pt>
                <c:pt idx="62064">
                  <c:v>-0.88622999999999996</c:v>
                </c:pt>
                <c:pt idx="62065">
                  <c:v>-0.88867200000000002</c:v>
                </c:pt>
                <c:pt idx="62066">
                  <c:v>-0.866699</c:v>
                </c:pt>
                <c:pt idx="62067">
                  <c:v>-0.852051</c:v>
                </c:pt>
                <c:pt idx="62068">
                  <c:v>-0.83496099999999995</c:v>
                </c:pt>
                <c:pt idx="62069">
                  <c:v>-0.81542999999999999</c:v>
                </c:pt>
                <c:pt idx="62070">
                  <c:v>-0.81298800000000004</c:v>
                </c:pt>
                <c:pt idx="62071">
                  <c:v>-0.79345699999999997</c:v>
                </c:pt>
                <c:pt idx="62072">
                  <c:v>-0.76415999999999995</c:v>
                </c:pt>
                <c:pt idx="62073">
                  <c:v>-0.74707000000000001</c:v>
                </c:pt>
                <c:pt idx="62074">
                  <c:v>-0.72753900000000005</c:v>
                </c:pt>
                <c:pt idx="62075">
                  <c:v>-0.71289100000000005</c:v>
                </c:pt>
                <c:pt idx="62076">
                  <c:v>-0.67382799999999998</c:v>
                </c:pt>
                <c:pt idx="62077">
                  <c:v>-0.64697300000000002</c:v>
                </c:pt>
                <c:pt idx="62078">
                  <c:v>-0.632324</c:v>
                </c:pt>
                <c:pt idx="62079">
                  <c:v>-0.60546900000000003</c:v>
                </c:pt>
                <c:pt idx="62080">
                  <c:v>-0.57372999999999996</c:v>
                </c:pt>
                <c:pt idx="62081">
                  <c:v>-0.52978499999999995</c:v>
                </c:pt>
                <c:pt idx="62082">
                  <c:v>-0.52734400000000003</c:v>
                </c:pt>
                <c:pt idx="62083">
                  <c:v>-0.49560500000000002</c:v>
                </c:pt>
                <c:pt idx="62084">
                  <c:v>-0.44921899999999998</c:v>
                </c:pt>
                <c:pt idx="62085">
                  <c:v>-0.42724600000000001</c:v>
                </c:pt>
                <c:pt idx="62086">
                  <c:v>-0.39550800000000003</c:v>
                </c:pt>
                <c:pt idx="62087">
                  <c:v>-0.36865199999999998</c:v>
                </c:pt>
                <c:pt idx="62088">
                  <c:v>-0.33203100000000002</c:v>
                </c:pt>
                <c:pt idx="62089">
                  <c:v>-0.302734</c:v>
                </c:pt>
                <c:pt idx="62090">
                  <c:v>-0.28320299999999998</c:v>
                </c:pt>
                <c:pt idx="62091">
                  <c:v>-0.24902299999999999</c:v>
                </c:pt>
                <c:pt idx="62092">
                  <c:v>-0.224609</c:v>
                </c:pt>
                <c:pt idx="62093">
                  <c:v>-0.17333999999999999</c:v>
                </c:pt>
                <c:pt idx="62094">
                  <c:v>-0.10498</c:v>
                </c:pt>
                <c:pt idx="62095">
                  <c:v>-0.10498</c:v>
                </c:pt>
                <c:pt idx="62096">
                  <c:v>-6.3476599999999994E-2</c:v>
                </c:pt>
                <c:pt idx="62097">
                  <c:v>-4.39453E-2</c:v>
                </c:pt>
                <c:pt idx="62098">
                  <c:v>0</c:v>
                </c:pt>
                <c:pt idx="62099">
                  <c:v>1.9531199999999999E-2</c:v>
                </c:pt>
                <c:pt idx="62100">
                  <c:v>4.6386700000000003E-2</c:v>
                </c:pt>
                <c:pt idx="62101">
                  <c:v>6.8359400000000001E-2</c:v>
                </c:pt>
                <c:pt idx="62102">
                  <c:v>0.109863</c:v>
                </c:pt>
                <c:pt idx="62103">
                  <c:v>0.14160200000000001</c:v>
                </c:pt>
                <c:pt idx="62104">
                  <c:v>0.17089799999999999</c:v>
                </c:pt>
                <c:pt idx="62105">
                  <c:v>0.19287099999999999</c:v>
                </c:pt>
                <c:pt idx="62106">
                  <c:v>0.229492</c:v>
                </c:pt>
                <c:pt idx="62107">
                  <c:v>0.25146499999999999</c:v>
                </c:pt>
                <c:pt idx="62108">
                  <c:v>0.29785200000000001</c:v>
                </c:pt>
                <c:pt idx="62109">
                  <c:v>0.34667999999999999</c:v>
                </c:pt>
                <c:pt idx="62110">
                  <c:v>0.37109399999999998</c:v>
                </c:pt>
                <c:pt idx="62111">
                  <c:v>0.38818399999999997</c:v>
                </c:pt>
                <c:pt idx="62112">
                  <c:v>0.42480499999999999</c:v>
                </c:pt>
                <c:pt idx="62113">
                  <c:v>0.44921899999999998</c:v>
                </c:pt>
                <c:pt idx="62114">
                  <c:v>0.48583999999999999</c:v>
                </c:pt>
                <c:pt idx="62115">
                  <c:v>0.51757799999999998</c:v>
                </c:pt>
                <c:pt idx="62116">
                  <c:v>0.53222700000000001</c:v>
                </c:pt>
                <c:pt idx="62117">
                  <c:v>0.58105499999999999</c:v>
                </c:pt>
                <c:pt idx="62118">
                  <c:v>0.59082000000000001</c:v>
                </c:pt>
                <c:pt idx="62119">
                  <c:v>0.62744100000000003</c:v>
                </c:pt>
                <c:pt idx="62120">
                  <c:v>0.64209000000000005</c:v>
                </c:pt>
                <c:pt idx="62121">
                  <c:v>0.67138699999999996</c:v>
                </c:pt>
                <c:pt idx="62122">
                  <c:v>0.710449</c:v>
                </c:pt>
                <c:pt idx="62123">
                  <c:v>0.71777299999999999</c:v>
                </c:pt>
                <c:pt idx="62124">
                  <c:v>0.75439500000000004</c:v>
                </c:pt>
                <c:pt idx="62125">
                  <c:v>0.77636700000000003</c:v>
                </c:pt>
                <c:pt idx="62126">
                  <c:v>0.79834000000000005</c:v>
                </c:pt>
                <c:pt idx="62127">
                  <c:v>0.81542999999999999</c:v>
                </c:pt>
                <c:pt idx="62128">
                  <c:v>0.83984400000000003</c:v>
                </c:pt>
                <c:pt idx="62129">
                  <c:v>0.85693399999999997</c:v>
                </c:pt>
                <c:pt idx="62130">
                  <c:v>0.86425799999999997</c:v>
                </c:pt>
                <c:pt idx="62131">
                  <c:v>0.91308599999999995</c:v>
                </c:pt>
                <c:pt idx="62132">
                  <c:v>0.91308599999999995</c:v>
                </c:pt>
                <c:pt idx="62133">
                  <c:v>0.91796900000000003</c:v>
                </c:pt>
                <c:pt idx="62134">
                  <c:v>0.93994100000000003</c:v>
                </c:pt>
                <c:pt idx="62135">
                  <c:v>0.95703099999999997</c:v>
                </c:pt>
                <c:pt idx="62136">
                  <c:v>0.97167999999999999</c:v>
                </c:pt>
                <c:pt idx="62137">
                  <c:v>0.97412100000000001</c:v>
                </c:pt>
                <c:pt idx="62138">
                  <c:v>1.00098</c:v>
                </c:pt>
                <c:pt idx="62139">
                  <c:v>0.99853499999999995</c:v>
                </c:pt>
                <c:pt idx="62140">
                  <c:v>1.02051</c:v>
                </c:pt>
                <c:pt idx="62141">
                  <c:v>1.01807</c:v>
                </c:pt>
                <c:pt idx="62142">
                  <c:v>1.02051</c:v>
                </c:pt>
                <c:pt idx="62143">
                  <c:v>1.02539</c:v>
                </c:pt>
                <c:pt idx="62144">
                  <c:v>1.03271</c:v>
                </c:pt>
                <c:pt idx="62145">
                  <c:v>1.0498000000000001</c:v>
                </c:pt>
                <c:pt idx="62146">
                  <c:v>1.02783</c:v>
                </c:pt>
                <c:pt idx="62147">
                  <c:v>1.0498000000000001</c:v>
                </c:pt>
                <c:pt idx="62148">
                  <c:v>1.0351600000000001</c:v>
                </c:pt>
                <c:pt idx="62149">
                  <c:v>1.0449200000000001</c:v>
                </c:pt>
                <c:pt idx="62150">
                  <c:v>1.0498000000000001</c:v>
                </c:pt>
                <c:pt idx="62151">
                  <c:v>1.0473600000000001</c:v>
                </c:pt>
                <c:pt idx="62152">
                  <c:v>1.0424800000000001</c:v>
                </c:pt>
                <c:pt idx="62153">
                  <c:v>1.02539</c:v>
                </c:pt>
                <c:pt idx="62154">
                  <c:v>1.01318</c:v>
                </c:pt>
                <c:pt idx="62155">
                  <c:v>1.01562</c:v>
                </c:pt>
                <c:pt idx="62156">
                  <c:v>1.01074</c:v>
                </c:pt>
                <c:pt idx="62157">
                  <c:v>0.99609400000000003</c:v>
                </c:pt>
                <c:pt idx="62158">
                  <c:v>0.98877000000000004</c:v>
                </c:pt>
                <c:pt idx="62159">
                  <c:v>0.97900399999999999</c:v>
                </c:pt>
                <c:pt idx="62160">
                  <c:v>0.97656200000000004</c:v>
                </c:pt>
                <c:pt idx="62161">
                  <c:v>0.95947300000000002</c:v>
                </c:pt>
                <c:pt idx="62162">
                  <c:v>0.95947300000000002</c:v>
                </c:pt>
                <c:pt idx="62163">
                  <c:v>0.91552699999999998</c:v>
                </c:pt>
                <c:pt idx="62164">
                  <c:v>0.90820299999999998</c:v>
                </c:pt>
                <c:pt idx="62165">
                  <c:v>0.90332000000000001</c:v>
                </c:pt>
                <c:pt idx="62166">
                  <c:v>0.88867200000000002</c:v>
                </c:pt>
                <c:pt idx="62167">
                  <c:v>0.83007799999999998</c:v>
                </c:pt>
                <c:pt idx="62168">
                  <c:v>0.83984400000000003</c:v>
                </c:pt>
                <c:pt idx="62169">
                  <c:v>0.81542999999999999</c:v>
                </c:pt>
                <c:pt idx="62170">
                  <c:v>0.788574</c:v>
                </c:pt>
                <c:pt idx="62171">
                  <c:v>0.76904300000000003</c:v>
                </c:pt>
                <c:pt idx="62172">
                  <c:v>0.74462899999999999</c:v>
                </c:pt>
                <c:pt idx="62173">
                  <c:v>0.72021500000000005</c:v>
                </c:pt>
                <c:pt idx="62174">
                  <c:v>0.68603499999999995</c:v>
                </c:pt>
                <c:pt idx="62175">
                  <c:v>0.67138699999999996</c:v>
                </c:pt>
                <c:pt idx="62176">
                  <c:v>0.66894500000000001</c:v>
                </c:pt>
                <c:pt idx="62177">
                  <c:v>0.62744100000000003</c:v>
                </c:pt>
                <c:pt idx="62178">
                  <c:v>0.59082000000000001</c:v>
                </c:pt>
                <c:pt idx="62179">
                  <c:v>0.56884800000000002</c:v>
                </c:pt>
                <c:pt idx="62180">
                  <c:v>0.53710899999999995</c:v>
                </c:pt>
                <c:pt idx="62181">
                  <c:v>0.52978499999999995</c:v>
                </c:pt>
                <c:pt idx="62182">
                  <c:v>0.478516</c:v>
                </c:pt>
                <c:pt idx="62183">
                  <c:v>0.45410200000000001</c:v>
                </c:pt>
                <c:pt idx="62184">
                  <c:v>0.43212899999999999</c:v>
                </c:pt>
                <c:pt idx="62185">
                  <c:v>0.37109399999999998</c:v>
                </c:pt>
                <c:pt idx="62186">
                  <c:v>0.36132799999999998</c:v>
                </c:pt>
                <c:pt idx="62187">
                  <c:v>0.33447300000000002</c:v>
                </c:pt>
                <c:pt idx="62188">
                  <c:v>0.29052699999999998</c:v>
                </c:pt>
                <c:pt idx="62189">
                  <c:v>0.26367200000000002</c:v>
                </c:pt>
                <c:pt idx="62190">
                  <c:v>0.241699</c:v>
                </c:pt>
                <c:pt idx="62191">
                  <c:v>0.20752000000000001</c:v>
                </c:pt>
                <c:pt idx="62192">
                  <c:v>0.17822299999999999</c:v>
                </c:pt>
                <c:pt idx="62193">
                  <c:v>0.14160200000000001</c:v>
                </c:pt>
                <c:pt idx="62194">
                  <c:v>0.109863</c:v>
                </c:pt>
                <c:pt idx="62195">
                  <c:v>8.0566399999999996E-2</c:v>
                </c:pt>
                <c:pt idx="62196">
                  <c:v>3.1738299999999997E-2</c:v>
                </c:pt>
                <c:pt idx="62197">
                  <c:v>1.2207000000000001E-2</c:v>
                </c:pt>
                <c:pt idx="62198">
                  <c:v>-1.7089799999999999E-2</c:v>
                </c:pt>
                <c:pt idx="62199">
                  <c:v>-5.3710899999999999E-2</c:v>
                </c:pt>
                <c:pt idx="62200">
                  <c:v>-9.5214800000000002E-2</c:v>
                </c:pt>
                <c:pt idx="62201">
                  <c:v>-0.119629</c:v>
                </c:pt>
                <c:pt idx="62202">
                  <c:v>-0.146484</c:v>
                </c:pt>
                <c:pt idx="62203">
                  <c:v>-0.18554699999999999</c:v>
                </c:pt>
                <c:pt idx="62204">
                  <c:v>-0.18310499999999999</c:v>
                </c:pt>
                <c:pt idx="62205">
                  <c:v>-0.24902299999999999</c:v>
                </c:pt>
                <c:pt idx="62206">
                  <c:v>-0.27587899999999999</c:v>
                </c:pt>
                <c:pt idx="62207">
                  <c:v>-0.31738300000000003</c:v>
                </c:pt>
                <c:pt idx="62208">
                  <c:v>-0.35400399999999999</c:v>
                </c:pt>
                <c:pt idx="62209">
                  <c:v>-0.380859</c:v>
                </c:pt>
                <c:pt idx="62210">
                  <c:v>-0.397949</c:v>
                </c:pt>
                <c:pt idx="62211">
                  <c:v>-0.42480499999999999</c:v>
                </c:pt>
                <c:pt idx="62212">
                  <c:v>-0.458984</c:v>
                </c:pt>
                <c:pt idx="62213">
                  <c:v>-0.49316399999999999</c:v>
                </c:pt>
                <c:pt idx="62214">
                  <c:v>-0.50781200000000004</c:v>
                </c:pt>
                <c:pt idx="62215">
                  <c:v>-0.59326199999999996</c:v>
                </c:pt>
                <c:pt idx="62216">
                  <c:v>-0.57861300000000004</c:v>
                </c:pt>
                <c:pt idx="62217">
                  <c:v>-0.56884800000000002</c:v>
                </c:pt>
                <c:pt idx="62218">
                  <c:v>-0.625</c:v>
                </c:pt>
                <c:pt idx="62219">
                  <c:v>-0.64697300000000002</c:v>
                </c:pt>
                <c:pt idx="62220">
                  <c:v>-0.68359400000000003</c:v>
                </c:pt>
                <c:pt idx="62221">
                  <c:v>-0.68847700000000001</c:v>
                </c:pt>
                <c:pt idx="62222">
                  <c:v>-0.72021500000000005</c:v>
                </c:pt>
                <c:pt idx="62223">
                  <c:v>-0.74707000000000001</c:v>
                </c:pt>
                <c:pt idx="62224">
                  <c:v>-0.76904300000000003</c:v>
                </c:pt>
                <c:pt idx="62225">
                  <c:v>-0.77880899999999997</c:v>
                </c:pt>
                <c:pt idx="62226">
                  <c:v>-0.80810499999999996</c:v>
                </c:pt>
                <c:pt idx="62227">
                  <c:v>-0.81298800000000004</c:v>
                </c:pt>
                <c:pt idx="62228">
                  <c:v>-0.83252000000000004</c:v>
                </c:pt>
                <c:pt idx="62229">
                  <c:v>-0.85449200000000003</c:v>
                </c:pt>
                <c:pt idx="62230">
                  <c:v>-0.88622999999999996</c:v>
                </c:pt>
                <c:pt idx="62231">
                  <c:v>-0.89355499999999999</c:v>
                </c:pt>
                <c:pt idx="62232">
                  <c:v>-0.90332000000000001</c:v>
                </c:pt>
                <c:pt idx="62233">
                  <c:v>-0.90576199999999996</c:v>
                </c:pt>
                <c:pt idx="62234">
                  <c:v>-0.93261700000000003</c:v>
                </c:pt>
                <c:pt idx="62235">
                  <c:v>-0.92773399999999995</c:v>
                </c:pt>
                <c:pt idx="62236">
                  <c:v>-0.9375</c:v>
                </c:pt>
                <c:pt idx="62237">
                  <c:v>-0.94238299999999997</c:v>
                </c:pt>
                <c:pt idx="62238">
                  <c:v>-0.95214799999999999</c:v>
                </c:pt>
                <c:pt idx="62239">
                  <c:v>-0.95459000000000005</c:v>
                </c:pt>
                <c:pt idx="62240">
                  <c:v>-0.97900399999999999</c:v>
                </c:pt>
                <c:pt idx="62241">
                  <c:v>-0.95703099999999997</c:v>
                </c:pt>
                <c:pt idx="62242">
                  <c:v>-0.97900399999999999</c:v>
                </c:pt>
                <c:pt idx="62243">
                  <c:v>-0.99365199999999998</c:v>
                </c:pt>
                <c:pt idx="62244">
                  <c:v>-0.97900399999999999</c:v>
                </c:pt>
                <c:pt idx="62245">
                  <c:v>-1.01074</c:v>
                </c:pt>
                <c:pt idx="62246">
                  <c:v>-0.97656200000000004</c:v>
                </c:pt>
                <c:pt idx="62247">
                  <c:v>-0.96923800000000004</c:v>
                </c:pt>
                <c:pt idx="62248">
                  <c:v>-0.95214799999999999</c:v>
                </c:pt>
                <c:pt idx="62249">
                  <c:v>-0.94970699999999997</c:v>
                </c:pt>
                <c:pt idx="62250">
                  <c:v>-0.94238299999999997</c:v>
                </c:pt>
                <c:pt idx="62251">
                  <c:v>-0.94238299999999997</c:v>
                </c:pt>
                <c:pt idx="62252">
                  <c:v>-0.93261700000000003</c:v>
                </c:pt>
                <c:pt idx="62253">
                  <c:v>-0.92040999999999995</c:v>
                </c:pt>
                <c:pt idx="62254">
                  <c:v>-0.89843799999999996</c:v>
                </c:pt>
                <c:pt idx="62255">
                  <c:v>-0.90087899999999999</c:v>
                </c:pt>
                <c:pt idx="62256">
                  <c:v>-0.84716800000000003</c:v>
                </c:pt>
                <c:pt idx="62257">
                  <c:v>-0.866699</c:v>
                </c:pt>
                <c:pt idx="62258">
                  <c:v>-0.86181600000000003</c:v>
                </c:pt>
                <c:pt idx="62259">
                  <c:v>-0.84228499999999995</c:v>
                </c:pt>
                <c:pt idx="62260">
                  <c:v>-0.82031200000000004</c:v>
                </c:pt>
                <c:pt idx="62261">
                  <c:v>-0.79345699999999997</c:v>
                </c:pt>
                <c:pt idx="62262">
                  <c:v>-0.77880899999999997</c:v>
                </c:pt>
                <c:pt idx="62263">
                  <c:v>-0.76660200000000001</c:v>
                </c:pt>
                <c:pt idx="62264">
                  <c:v>-0.73730499999999999</c:v>
                </c:pt>
                <c:pt idx="62265">
                  <c:v>-0.71533199999999997</c:v>
                </c:pt>
                <c:pt idx="62266">
                  <c:v>-0.69091800000000003</c:v>
                </c:pt>
                <c:pt idx="62267">
                  <c:v>-0.67627000000000004</c:v>
                </c:pt>
                <c:pt idx="62268">
                  <c:v>-0.64697300000000002</c:v>
                </c:pt>
                <c:pt idx="62269">
                  <c:v>-0.61523399999999995</c:v>
                </c:pt>
                <c:pt idx="62270">
                  <c:v>-0.58349600000000001</c:v>
                </c:pt>
                <c:pt idx="62271">
                  <c:v>-0.55908199999999997</c:v>
                </c:pt>
                <c:pt idx="62272">
                  <c:v>-0.53466800000000003</c:v>
                </c:pt>
                <c:pt idx="62273">
                  <c:v>-0.48583999999999999</c:v>
                </c:pt>
                <c:pt idx="62274">
                  <c:v>-0.49560500000000002</c:v>
                </c:pt>
                <c:pt idx="62275">
                  <c:v>-0.45410200000000001</c:v>
                </c:pt>
                <c:pt idx="62276">
                  <c:v>-0.42236299999999999</c:v>
                </c:pt>
                <c:pt idx="62277">
                  <c:v>-0.390625</c:v>
                </c:pt>
                <c:pt idx="62278">
                  <c:v>-0.380859</c:v>
                </c:pt>
                <c:pt idx="62279">
                  <c:v>-0.33447300000000002</c:v>
                </c:pt>
                <c:pt idx="62280">
                  <c:v>-0.30029299999999998</c:v>
                </c:pt>
                <c:pt idx="62281">
                  <c:v>-0.25878899999999999</c:v>
                </c:pt>
                <c:pt idx="62282">
                  <c:v>-0.239258</c:v>
                </c:pt>
                <c:pt idx="62283">
                  <c:v>-0.20752000000000001</c:v>
                </c:pt>
                <c:pt idx="62284">
                  <c:v>-0.12939500000000001</c:v>
                </c:pt>
                <c:pt idx="62285">
                  <c:v>-0.144043</c:v>
                </c:pt>
                <c:pt idx="62286">
                  <c:v>-0.10009800000000001</c:v>
                </c:pt>
                <c:pt idx="62287">
                  <c:v>-8.0566399999999996E-2</c:v>
                </c:pt>
                <c:pt idx="62288">
                  <c:v>-2.4414100000000001E-2</c:v>
                </c:pt>
                <c:pt idx="62289">
                  <c:v>-4.8828099999999996E-3</c:v>
                </c:pt>
                <c:pt idx="62290">
                  <c:v>3.41797E-2</c:v>
                </c:pt>
                <c:pt idx="62291">
                  <c:v>5.8593800000000001E-2</c:v>
                </c:pt>
                <c:pt idx="62292">
                  <c:v>0.10009800000000001</c:v>
                </c:pt>
                <c:pt idx="62293">
                  <c:v>0.119629</c:v>
                </c:pt>
                <c:pt idx="62294">
                  <c:v>0.166016</c:v>
                </c:pt>
                <c:pt idx="62295">
                  <c:v>0.20752000000000001</c:v>
                </c:pt>
                <c:pt idx="62296">
                  <c:v>0.224609</c:v>
                </c:pt>
                <c:pt idx="62297">
                  <c:v>0.25878899999999999</c:v>
                </c:pt>
                <c:pt idx="62298">
                  <c:v>0.28076200000000001</c:v>
                </c:pt>
                <c:pt idx="62299">
                  <c:v>0.31738300000000003</c:v>
                </c:pt>
                <c:pt idx="62300">
                  <c:v>0.35400399999999999</c:v>
                </c:pt>
                <c:pt idx="62301">
                  <c:v>0.38818399999999997</c:v>
                </c:pt>
                <c:pt idx="62302">
                  <c:v>0.42968800000000001</c:v>
                </c:pt>
                <c:pt idx="62303">
                  <c:v>0.44677699999999998</c:v>
                </c:pt>
                <c:pt idx="62304">
                  <c:v>0.46630899999999997</c:v>
                </c:pt>
                <c:pt idx="62305">
                  <c:v>0.49804700000000002</c:v>
                </c:pt>
                <c:pt idx="62306">
                  <c:v>0.53466800000000003</c:v>
                </c:pt>
                <c:pt idx="62307">
                  <c:v>0.55908199999999997</c:v>
                </c:pt>
                <c:pt idx="62308">
                  <c:v>0.57617200000000002</c:v>
                </c:pt>
                <c:pt idx="62309">
                  <c:v>0.617676</c:v>
                </c:pt>
                <c:pt idx="62310">
                  <c:v>0.62988299999999997</c:v>
                </c:pt>
                <c:pt idx="62311">
                  <c:v>0.66162100000000001</c:v>
                </c:pt>
                <c:pt idx="62312">
                  <c:v>0.68603499999999995</c:v>
                </c:pt>
                <c:pt idx="62313">
                  <c:v>0.72997999999999996</c:v>
                </c:pt>
                <c:pt idx="62314">
                  <c:v>0.74462899999999999</c:v>
                </c:pt>
                <c:pt idx="62315">
                  <c:v>0.76171900000000003</c:v>
                </c:pt>
                <c:pt idx="62316">
                  <c:v>0.788574</c:v>
                </c:pt>
                <c:pt idx="62317">
                  <c:v>0.79834000000000005</c:v>
                </c:pt>
                <c:pt idx="62318">
                  <c:v>0.83007799999999998</c:v>
                </c:pt>
                <c:pt idx="62319">
                  <c:v>0.86181600000000003</c:v>
                </c:pt>
                <c:pt idx="62320">
                  <c:v>0.88134800000000002</c:v>
                </c:pt>
                <c:pt idx="62321">
                  <c:v>0.89111300000000004</c:v>
                </c:pt>
                <c:pt idx="62322">
                  <c:v>0.90087899999999999</c:v>
                </c:pt>
                <c:pt idx="62323">
                  <c:v>0.91552699999999998</c:v>
                </c:pt>
                <c:pt idx="62324">
                  <c:v>0.93505899999999997</c:v>
                </c:pt>
                <c:pt idx="62325">
                  <c:v>0.9375</c:v>
                </c:pt>
                <c:pt idx="62326">
                  <c:v>0.97656200000000004</c:v>
                </c:pt>
                <c:pt idx="62327">
                  <c:v>0.97412100000000001</c:v>
                </c:pt>
                <c:pt idx="62328">
                  <c:v>0.98632799999999998</c:v>
                </c:pt>
                <c:pt idx="62329">
                  <c:v>0.99365199999999998</c:v>
                </c:pt>
                <c:pt idx="62330">
                  <c:v>1.0083</c:v>
                </c:pt>
                <c:pt idx="62331">
                  <c:v>1.01318</c:v>
                </c:pt>
                <c:pt idx="62332">
                  <c:v>1.03271</c:v>
                </c:pt>
                <c:pt idx="62333">
                  <c:v>1.03027</c:v>
                </c:pt>
                <c:pt idx="62334">
                  <c:v>1.0473600000000001</c:v>
                </c:pt>
                <c:pt idx="62335">
                  <c:v>1.0351600000000001</c:v>
                </c:pt>
                <c:pt idx="62336">
                  <c:v>1.0546899999999999</c:v>
                </c:pt>
                <c:pt idx="62337">
                  <c:v>1.0498000000000001</c:v>
                </c:pt>
                <c:pt idx="62338">
                  <c:v>1.0351600000000001</c:v>
                </c:pt>
                <c:pt idx="62339">
                  <c:v>1.0424800000000001</c:v>
                </c:pt>
                <c:pt idx="62340">
                  <c:v>1.0522499999999999</c:v>
                </c:pt>
                <c:pt idx="62341">
                  <c:v>1.0400400000000001</c:v>
                </c:pt>
                <c:pt idx="62342">
                  <c:v>1.0546899999999999</c:v>
                </c:pt>
                <c:pt idx="62343">
                  <c:v>1.0376000000000001</c:v>
                </c:pt>
                <c:pt idx="62344">
                  <c:v>1.0376000000000001</c:v>
                </c:pt>
                <c:pt idx="62345">
                  <c:v>1.01318</c:v>
                </c:pt>
                <c:pt idx="62346">
                  <c:v>1.01807</c:v>
                </c:pt>
                <c:pt idx="62347">
                  <c:v>1.00342</c:v>
                </c:pt>
                <c:pt idx="62348">
                  <c:v>0.99121099999999995</c:v>
                </c:pt>
                <c:pt idx="62349">
                  <c:v>0.98877000000000004</c:v>
                </c:pt>
                <c:pt idx="62350">
                  <c:v>0.96435499999999996</c:v>
                </c:pt>
                <c:pt idx="62351">
                  <c:v>0.94238299999999997</c:v>
                </c:pt>
                <c:pt idx="62352">
                  <c:v>0.944824</c:v>
                </c:pt>
                <c:pt idx="62353">
                  <c:v>0.96679700000000002</c:v>
                </c:pt>
                <c:pt idx="62354">
                  <c:v>0.91308599999999995</c:v>
                </c:pt>
                <c:pt idx="62355">
                  <c:v>0.91064500000000004</c:v>
                </c:pt>
                <c:pt idx="62356">
                  <c:v>0.87402299999999999</c:v>
                </c:pt>
                <c:pt idx="62357">
                  <c:v>0.87646500000000005</c:v>
                </c:pt>
                <c:pt idx="62358">
                  <c:v>0.83740199999999998</c:v>
                </c:pt>
                <c:pt idx="62359">
                  <c:v>0.82275399999999999</c:v>
                </c:pt>
                <c:pt idx="62360">
                  <c:v>0.80810499999999996</c:v>
                </c:pt>
                <c:pt idx="62361">
                  <c:v>0.78613299999999997</c:v>
                </c:pt>
                <c:pt idx="62362">
                  <c:v>0.76171900000000003</c:v>
                </c:pt>
                <c:pt idx="62363">
                  <c:v>0.74462899999999999</c:v>
                </c:pt>
                <c:pt idx="62364">
                  <c:v>0.72997999999999996</c:v>
                </c:pt>
                <c:pt idx="62365">
                  <c:v>0.66406200000000004</c:v>
                </c:pt>
                <c:pt idx="62366">
                  <c:v>0.695801</c:v>
                </c:pt>
                <c:pt idx="62367">
                  <c:v>0.64453099999999997</c:v>
                </c:pt>
                <c:pt idx="62368">
                  <c:v>0.60546900000000003</c:v>
                </c:pt>
                <c:pt idx="62369">
                  <c:v>0.58593799999999996</c:v>
                </c:pt>
                <c:pt idx="62370">
                  <c:v>0.56152299999999999</c:v>
                </c:pt>
                <c:pt idx="62371">
                  <c:v>0.52002000000000004</c:v>
                </c:pt>
                <c:pt idx="62372">
                  <c:v>0.50537100000000001</c:v>
                </c:pt>
                <c:pt idx="62373">
                  <c:v>0.48828100000000002</c:v>
                </c:pt>
                <c:pt idx="62374">
                  <c:v>0.44433600000000001</c:v>
                </c:pt>
                <c:pt idx="62375">
                  <c:v>0.41015600000000002</c:v>
                </c:pt>
                <c:pt idx="62376">
                  <c:v>0.38818399999999997</c:v>
                </c:pt>
                <c:pt idx="62377">
                  <c:v>0.37109399999999998</c:v>
                </c:pt>
                <c:pt idx="62378">
                  <c:v>0.322266</c:v>
                </c:pt>
                <c:pt idx="62379">
                  <c:v>0.29785200000000001</c:v>
                </c:pt>
                <c:pt idx="62380">
                  <c:v>0.25146499999999999</c:v>
                </c:pt>
                <c:pt idx="62381">
                  <c:v>0.239258</c:v>
                </c:pt>
                <c:pt idx="62382">
                  <c:v>0.20263700000000001</c:v>
                </c:pt>
                <c:pt idx="62383">
                  <c:v>0.151367</c:v>
                </c:pt>
                <c:pt idx="62384">
                  <c:v>0.148926</c:v>
                </c:pt>
                <c:pt idx="62385">
                  <c:v>0.112305</c:v>
                </c:pt>
                <c:pt idx="62386">
                  <c:v>7.0800799999999997E-2</c:v>
                </c:pt>
                <c:pt idx="62387">
                  <c:v>5.3710899999999999E-2</c:v>
                </c:pt>
                <c:pt idx="62388">
                  <c:v>2.4414100000000002E-3</c:v>
                </c:pt>
                <c:pt idx="62389">
                  <c:v>-1.9531199999999999E-2</c:v>
                </c:pt>
                <c:pt idx="62390">
                  <c:v>-6.8359400000000001E-2</c:v>
                </c:pt>
                <c:pt idx="62391">
                  <c:v>-9.7656199999999999E-2</c:v>
                </c:pt>
                <c:pt idx="62392">
                  <c:v>-0.12695300000000001</c:v>
                </c:pt>
                <c:pt idx="62393">
                  <c:v>-0.144043</c:v>
                </c:pt>
                <c:pt idx="62394">
                  <c:v>-0.18554699999999999</c:v>
                </c:pt>
                <c:pt idx="62395">
                  <c:v>-0.20996100000000001</c:v>
                </c:pt>
                <c:pt idx="62396">
                  <c:v>-0.26855499999999999</c:v>
                </c:pt>
                <c:pt idx="62397">
                  <c:v>-0.28076200000000001</c:v>
                </c:pt>
                <c:pt idx="62398">
                  <c:v>-0.31494100000000003</c:v>
                </c:pt>
                <c:pt idx="62399">
                  <c:v>-0.34667999999999999</c:v>
                </c:pt>
                <c:pt idx="62400">
                  <c:v>-0.35156199999999999</c:v>
                </c:pt>
                <c:pt idx="62401">
                  <c:v>-0.397949</c:v>
                </c:pt>
                <c:pt idx="62402">
                  <c:v>-0.42724600000000001</c:v>
                </c:pt>
                <c:pt idx="62403">
                  <c:v>-0.45410200000000001</c:v>
                </c:pt>
                <c:pt idx="62404">
                  <c:v>-0.476074</c:v>
                </c:pt>
                <c:pt idx="62405">
                  <c:v>-0.54199200000000003</c:v>
                </c:pt>
                <c:pt idx="62406">
                  <c:v>-0.54199200000000003</c:v>
                </c:pt>
                <c:pt idx="62407">
                  <c:v>-0.52978499999999995</c:v>
                </c:pt>
                <c:pt idx="62408">
                  <c:v>-0.60546900000000003</c:v>
                </c:pt>
                <c:pt idx="62409">
                  <c:v>-0.62744100000000003</c:v>
                </c:pt>
                <c:pt idx="62410">
                  <c:v>-0.64209000000000005</c:v>
                </c:pt>
                <c:pt idx="62411">
                  <c:v>-0.66650399999999999</c:v>
                </c:pt>
                <c:pt idx="62412">
                  <c:v>-0.68359400000000003</c:v>
                </c:pt>
                <c:pt idx="62413">
                  <c:v>-0.71289100000000005</c:v>
                </c:pt>
                <c:pt idx="62414">
                  <c:v>-0.72509800000000002</c:v>
                </c:pt>
                <c:pt idx="62415">
                  <c:v>-0.76904300000000003</c:v>
                </c:pt>
                <c:pt idx="62416">
                  <c:v>-0.75439500000000004</c:v>
                </c:pt>
                <c:pt idx="62417">
                  <c:v>-0.788574</c:v>
                </c:pt>
                <c:pt idx="62418">
                  <c:v>-0.81298800000000004</c:v>
                </c:pt>
                <c:pt idx="62419">
                  <c:v>-0.82763699999999996</c:v>
                </c:pt>
                <c:pt idx="62420">
                  <c:v>-0.86181600000000003</c:v>
                </c:pt>
                <c:pt idx="62421">
                  <c:v>-0.866699</c:v>
                </c:pt>
                <c:pt idx="62422">
                  <c:v>-0.88378900000000005</c:v>
                </c:pt>
                <c:pt idx="62423">
                  <c:v>-0.87890599999999997</c:v>
                </c:pt>
                <c:pt idx="62424">
                  <c:v>-0.90087899999999999</c:v>
                </c:pt>
                <c:pt idx="62425">
                  <c:v>-0.91552699999999998</c:v>
                </c:pt>
                <c:pt idx="62426">
                  <c:v>-0.91796900000000003</c:v>
                </c:pt>
                <c:pt idx="62427">
                  <c:v>-0.92529300000000003</c:v>
                </c:pt>
                <c:pt idx="62428">
                  <c:v>-0.94238299999999997</c:v>
                </c:pt>
                <c:pt idx="62429">
                  <c:v>-0.94726600000000005</c:v>
                </c:pt>
                <c:pt idx="62430">
                  <c:v>-0.95214799999999999</c:v>
                </c:pt>
                <c:pt idx="62431">
                  <c:v>-0.94238299999999997</c:v>
                </c:pt>
                <c:pt idx="62432">
                  <c:v>-0.95947300000000002</c:v>
                </c:pt>
                <c:pt idx="62433">
                  <c:v>-0.95947300000000002</c:v>
                </c:pt>
                <c:pt idx="62434">
                  <c:v>-0.96923800000000004</c:v>
                </c:pt>
                <c:pt idx="62435">
                  <c:v>-0.97656200000000004</c:v>
                </c:pt>
                <c:pt idx="62436">
                  <c:v>-0.95459000000000005</c:v>
                </c:pt>
                <c:pt idx="62437">
                  <c:v>-0.96435499999999996</c:v>
                </c:pt>
                <c:pt idx="62438">
                  <c:v>-0.95459000000000005</c:v>
                </c:pt>
                <c:pt idx="62439">
                  <c:v>-0.96191400000000005</c:v>
                </c:pt>
                <c:pt idx="62440">
                  <c:v>-0.93994100000000003</c:v>
                </c:pt>
                <c:pt idx="62441">
                  <c:v>-0.93994100000000003</c:v>
                </c:pt>
                <c:pt idx="62442">
                  <c:v>-0.91552699999999998</c:v>
                </c:pt>
                <c:pt idx="62443">
                  <c:v>-0.92529300000000003</c:v>
                </c:pt>
                <c:pt idx="62444">
                  <c:v>-0.91064500000000004</c:v>
                </c:pt>
                <c:pt idx="62445">
                  <c:v>-0.89599600000000001</c:v>
                </c:pt>
                <c:pt idx="62446">
                  <c:v>-0.859375</c:v>
                </c:pt>
                <c:pt idx="62447">
                  <c:v>-0.866699</c:v>
                </c:pt>
                <c:pt idx="62448">
                  <c:v>-0.86181600000000003</c:v>
                </c:pt>
                <c:pt idx="62449">
                  <c:v>-0.84472700000000001</c:v>
                </c:pt>
                <c:pt idx="62450">
                  <c:v>-0.83252000000000004</c:v>
                </c:pt>
                <c:pt idx="62451">
                  <c:v>-0.81542999999999999</c:v>
                </c:pt>
                <c:pt idx="62452">
                  <c:v>-0.788574</c:v>
                </c:pt>
                <c:pt idx="62453">
                  <c:v>-0.76904300000000003</c:v>
                </c:pt>
                <c:pt idx="62454">
                  <c:v>-0.76415999999999995</c:v>
                </c:pt>
                <c:pt idx="62455">
                  <c:v>-0.74218799999999996</c:v>
                </c:pt>
                <c:pt idx="62456">
                  <c:v>-0.71289100000000005</c:v>
                </c:pt>
                <c:pt idx="62457">
                  <c:v>-0.68603499999999995</c:v>
                </c:pt>
                <c:pt idx="62458">
                  <c:v>-0.67138699999999996</c:v>
                </c:pt>
                <c:pt idx="62459">
                  <c:v>-0.632324</c:v>
                </c:pt>
                <c:pt idx="62460">
                  <c:v>-0.62255899999999997</c:v>
                </c:pt>
                <c:pt idx="62461">
                  <c:v>-0.58105499999999999</c:v>
                </c:pt>
                <c:pt idx="62462">
                  <c:v>-0.56640599999999997</c:v>
                </c:pt>
                <c:pt idx="62463">
                  <c:v>-0.52490199999999998</c:v>
                </c:pt>
                <c:pt idx="62464">
                  <c:v>-0.50537100000000001</c:v>
                </c:pt>
                <c:pt idx="62465">
                  <c:v>-0.46875</c:v>
                </c:pt>
                <c:pt idx="62466">
                  <c:v>-0.43701200000000001</c:v>
                </c:pt>
                <c:pt idx="62467">
                  <c:v>-0.41259800000000002</c:v>
                </c:pt>
                <c:pt idx="62468">
                  <c:v>-0.38818399999999997</c:v>
                </c:pt>
                <c:pt idx="62469">
                  <c:v>-0.35644500000000001</c:v>
                </c:pt>
                <c:pt idx="62470">
                  <c:v>-0.32714799999999999</c:v>
                </c:pt>
                <c:pt idx="62471">
                  <c:v>-0.29052699999999998</c:v>
                </c:pt>
                <c:pt idx="62472">
                  <c:v>-0.26123000000000002</c:v>
                </c:pt>
                <c:pt idx="62473">
                  <c:v>-0.241699</c:v>
                </c:pt>
                <c:pt idx="62474">
                  <c:v>-0.20263700000000001</c:v>
                </c:pt>
                <c:pt idx="62475">
                  <c:v>-0.17333999999999999</c:v>
                </c:pt>
                <c:pt idx="62476">
                  <c:v>-0.10009800000000001</c:v>
                </c:pt>
                <c:pt idx="62477">
                  <c:v>-0.107422</c:v>
                </c:pt>
                <c:pt idx="62478">
                  <c:v>-7.5683600000000004E-2</c:v>
                </c:pt>
                <c:pt idx="62479">
                  <c:v>-4.1503900000000003E-2</c:v>
                </c:pt>
                <c:pt idx="62480">
                  <c:v>-1.4648400000000001E-2</c:v>
                </c:pt>
                <c:pt idx="62481">
                  <c:v>2.9296900000000001E-2</c:v>
                </c:pt>
                <c:pt idx="62482">
                  <c:v>5.1269500000000003E-2</c:v>
                </c:pt>
                <c:pt idx="62483">
                  <c:v>8.7890599999999999E-2</c:v>
                </c:pt>
                <c:pt idx="62484">
                  <c:v>0.124512</c:v>
                </c:pt>
                <c:pt idx="62485">
                  <c:v>0.13916000000000001</c:v>
                </c:pt>
                <c:pt idx="62486">
                  <c:v>0.17578099999999999</c:v>
                </c:pt>
                <c:pt idx="62487">
                  <c:v>0.20263700000000001</c:v>
                </c:pt>
                <c:pt idx="62488">
                  <c:v>0.239258</c:v>
                </c:pt>
                <c:pt idx="62489">
                  <c:v>0.27343800000000001</c:v>
                </c:pt>
                <c:pt idx="62490">
                  <c:v>0.32470700000000002</c:v>
                </c:pt>
                <c:pt idx="62491">
                  <c:v>0.34667999999999999</c:v>
                </c:pt>
                <c:pt idx="62492">
                  <c:v>0.380859</c:v>
                </c:pt>
                <c:pt idx="62493">
                  <c:v>0.41748000000000002</c:v>
                </c:pt>
                <c:pt idx="62494">
                  <c:v>0.43457000000000001</c:v>
                </c:pt>
                <c:pt idx="62495">
                  <c:v>0.47119100000000003</c:v>
                </c:pt>
                <c:pt idx="62496">
                  <c:v>0.49316399999999999</c:v>
                </c:pt>
                <c:pt idx="62497">
                  <c:v>0.52978499999999995</c:v>
                </c:pt>
                <c:pt idx="62498">
                  <c:v>0.54443399999999997</c:v>
                </c:pt>
                <c:pt idx="62499">
                  <c:v>0.57617200000000002</c:v>
                </c:pt>
                <c:pt idx="62500">
                  <c:v>0.617676</c:v>
                </c:pt>
                <c:pt idx="62501">
                  <c:v>0.64453099999999997</c:v>
                </c:pt>
                <c:pt idx="62502">
                  <c:v>0.65917999999999999</c:v>
                </c:pt>
                <c:pt idx="62503">
                  <c:v>0.68603499999999995</c:v>
                </c:pt>
                <c:pt idx="62504">
                  <c:v>0.71289100000000005</c:v>
                </c:pt>
                <c:pt idx="62505">
                  <c:v>0.71533199999999997</c:v>
                </c:pt>
                <c:pt idx="62506">
                  <c:v>0.75195299999999998</c:v>
                </c:pt>
                <c:pt idx="62507">
                  <c:v>0.78369100000000003</c:v>
                </c:pt>
                <c:pt idx="62508">
                  <c:v>0.79345699999999997</c:v>
                </c:pt>
                <c:pt idx="62509">
                  <c:v>0.81298800000000004</c:v>
                </c:pt>
                <c:pt idx="62510">
                  <c:v>0.82519500000000001</c:v>
                </c:pt>
                <c:pt idx="62511">
                  <c:v>0.87402299999999999</c:v>
                </c:pt>
                <c:pt idx="62512">
                  <c:v>0.88134800000000002</c:v>
                </c:pt>
                <c:pt idx="62513">
                  <c:v>0.91796900000000003</c:v>
                </c:pt>
                <c:pt idx="62514">
                  <c:v>0.92040999999999995</c:v>
                </c:pt>
                <c:pt idx="62515">
                  <c:v>0.89111300000000004</c:v>
                </c:pt>
                <c:pt idx="62516">
                  <c:v>0.93994100000000003</c:v>
                </c:pt>
                <c:pt idx="62517">
                  <c:v>0.95459000000000005</c:v>
                </c:pt>
                <c:pt idx="62518">
                  <c:v>0.97412100000000001</c:v>
                </c:pt>
                <c:pt idx="62519">
                  <c:v>0.99365199999999998</c:v>
                </c:pt>
                <c:pt idx="62520">
                  <c:v>0.99365199999999998</c:v>
                </c:pt>
                <c:pt idx="62521">
                  <c:v>0.98877000000000004</c:v>
                </c:pt>
                <c:pt idx="62522">
                  <c:v>1.0083</c:v>
                </c:pt>
                <c:pt idx="62523">
                  <c:v>1.02295</c:v>
                </c:pt>
                <c:pt idx="62524">
                  <c:v>1.02051</c:v>
                </c:pt>
                <c:pt idx="62525">
                  <c:v>1.02783</c:v>
                </c:pt>
                <c:pt idx="62526">
                  <c:v>1.0498000000000001</c:v>
                </c:pt>
                <c:pt idx="62527">
                  <c:v>1.0473600000000001</c:v>
                </c:pt>
                <c:pt idx="62528">
                  <c:v>1.02539</c:v>
                </c:pt>
                <c:pt idx="62529">
                  <c:v>1.0449200000000001</c:v>
                </c:pt>
                <c:pt idx="62530">
                  <c:v>1.01807</c:v>
                </c:pt>
                <c:pt idx="62531">
                  <c:v>1.0424800000000001</c:v>
                </c:pt>
                <c:pt idx="62532">
                  <c:v>1.0351600000000001</c:v>
                </c:pt>
                <c:pt idx="62533">
                  <c:v>1.0351600000000001</c:v>
                </c:pt>
                <c:pt idx="62534">
                  <c:v>1.03271</c:v>
                </c:pt>
                <c:pt idx="62535">
                  <c:v>1.03271</c:v>
                </c:pt>
                <c:pt idx="62536">
                  <c:v>1.02051</c:v>
                </c:pt>
                <c:pt idx="62537">
                  <c:v>1.00098</c:v>
                </c:pt>
                <c:pt idx="62538">
                  <c:v>1.01562</c:v>
                </c:pt>
                <c:pt idx="62539">
                  <c:v>1.00342</c:v>
                </c:pt>
                <c:pt idx="62540">
                  <c:v>0.98144500000000001</c:v>
                </c:pt>
                <c:pt idx="62541">
                  <c:v>0.99365199999999998</c:v>
                </c:pt>
                <c:pt idx="62542">
                  <c:v>0.95947300000000002</c:v>
                </c:pt>
                <c:pt idx="62543">
                  <c:v>0.92773399999999995</c:v>
                </c:pt>
                <c:pt idx="62544">
                  <c:v>0.92773399999999995</c:v>
                </c:pt>
                <c:pt idx="62545">
                  <c:v>0.91308599999999995</c:v>
                </c:pt>
                <c:pt idx="62546">
                  <c:v>0.90332000000000001</c:v>
                </c:pt>
                <c:pt idx="62547">
                  <c:v>0.88134800000000002</c:v>
                </c:pt>
                <c:pt idx="62548">
                  <c:v>0.85449200000000003</c:v>
                </c:pt>
                <c:pt idx="62549">
                  <c:v>0.84228499999999995</c:v>
                </c:pt>
                <c:pt idx="62550">
                  <c:v>0.82275399999999999</c:v>
                </c:pt>
                <c:pt idx="62551">
                  <c:v>0.81298800000000004</c:v>
                </c:pt>
                <c:pt idx="62552">
                  <c:v>0.78125</c:v>
                </c:pt>
                <c:pt idx="62553">
                  <c:v>0.76415999999999995</c:v>
                </c:pt>
                <c:pt idx="62554">
                  <c:v>0.73974600000000001</c:v>
                </c:pt>
                <c:pt idx="62555">
                  <c:v>0.71289100000000005</c:v>
                </c:pt>
                <c:pt idx="62556">
                  <c:v>0.70800799999999997</c:v>
                </c:pt>
                <c:pt idx="62557">
                  <c:v>0.66650399999999999</c:v>
                </c:pt>
                <c:pt idx="62558">
                  <c:v>0.63964799999999999</c:v>
                </c:pt>
                <c:pt idx="62559">
                  <c:v>0.60790999999999995</c:v>
                </c:pt>
                <c:pt idx="62560">
                  <c:v>0.59326199999999996</c:v>
                </c:pt>
                <c:pt idx="62561">
                  <c:v>0.57617200000000002</c:v>
                </c:pt>
                <c:pt idx="62562">
                  <c:v>0.539551</c:v>
                </c:pt>
                <c:pt idx="62563">
                  <c:v>0.49560500000000002</c:v>
                </c:pt>
                <c:pt idx="62564">
                  <c:v>0.476074</c:v>
                </c:pt>
                <c:pt idx="62565">
                  <c:v>0.43701200000000001</c:v>
                </c:pt>
                <c:pt idx="62566">
                  <c:v>0.40771499999999999</c:v>
                </c:pt>
                <c:pt idx="62567">
                  <c:v>0.40283200000000002</c:v>
                </c:pt>
                <c:pt idx="62568">
                  <c:v>0.34667999999999999</c:v>
                </c:pt>
                <c:pt idx="62569">
                  <c:v>0.33203100000000002</c:v>
                </c:pt>
                <c:pt idx="62570">
                  <c:v>0.28564499999999998</c:v>
                </c:pt>
                <c:pt idx="62571">
                  <c:v>0.26611299999999999</c:v>
                </c:pt>
                <c:pt idx="62572">
                  <c:v>0.239258</c:v>
                </c:pt>
                <c:pt idx="62573">
                  <c:v>0.19531200000000001</c:v>
                </c:pt>
                <c:pt idx="62574">
                  <c:v>0.168457</c:v>
                </c:pt>
                <c:pt idx="62575">
                  <c:v>0.117188</c:v>
                </c:pt>
                <c:pt idx="62576">
                  <c:v>0.114746</c:v>
                </c:pt>
                <c:pt idx="62577">
                  <c:v>6.5918000000000004E-2</c:v>
                </c:pt>
                <c:pt idx="62578">
                  <c:v>2.9296900000000001E-2</c:v>
                </c:pt>
                <c:pt idx="62579">
                  <c:v>9.7656199999999992E-3</c:v>
                </c:pt>
                <c:pt idx="62580">
                  <c:v>-2.9296900000000001E-2</c:v>
                </c:pt>
                <c:pt idx="62581">
                  <c:v>-6.1035199999999998E-2</c:v>
                </c:pt>
                <c:pt idx="62582">
                  <c:v>-0.107422</c:v>
                </c:pt>
                <c:pt idx="62583">
                  <c:v>-0.12939500000000001</c:v>
                </c:pt>
                <c:pt idx="62584">
                  <c:v>-0.14160200000000001</c:v>
                </c:pt>
                <c:pt idx="62585">
                  <c:v>-0.18310499999999999</c:v>
                </c:pt>
                <c:pt idx="62586">
                  <c:v>-0.224609</c:v>
                </c:pt>
                <c:pt idx="62587">
                  <c:v>-0.25634800000000002</c:v>
                </c:pt>
                <c:pt idx="62588">
                  <c:v>-0.27343800000000001</c:v>
                </c:pt>
                <c:pt idx="62589">
                  <c:v>-0.31494100000000003</c:v>
                </c:pt>
                <c:pt idx="62590">
                  <c:v>-0.34423799999999999</c:v>
                </c:pt>
                <c:pt idx="62591">
                  <c:v>-0.36132799999999998</c:v>
                </c:pt>
                <c:pt idx="62592">
                  <c:v>-0.41015600000000002</c:v>
                </c:pt>
                <c:pt idx="62593">
                  <c:v>-0.43457000000000001</c:v>
                </c:pt>
                <c:pt idx="62594">
                  <c:v>-0.45654299999999998</c:v>
                </c:pt>
                <c:pt idx="62595">
                  <c:v>-0.48339799999999999</c:v>
                </c:pt>
                <c:pt idx="62596">
                  <c:v>-0.53222700000000001</c:v>
                </c:pt>
                <c:pt idx="62597">
                  <c:v>-0.54443399999999997</c:v>
                </c:pt>
                <c:pt idx="62598">
                  <c:v>-0.57617200000000002</c:v>
                </c:pt>
                <c:pt idx="62599">
                  <c:v>-0.60302699999999998</c:v>
                </c:pt>
                <c:pt idx="62600">
                  <c:v>-0.62988299999999997</c:v>
                </c:pt>
                <c:pt idx="62601">
                  <c:v>-0.66162100000000001</c:v>
                </c:pt>
                <c:pt idx="62602">
                  <c:v>-0.67627000000000004</c:v>
                </c:pt>
                <c:pt idx="62603">
                  <c:v>-0.695801</c:v>
                </c:pt>
                <c:pt idx="62604">
                  <c:v>-0.73730499999999999</c:v>
                </c:pt>
                <c:pt idx="62605">
                  <c:v>-0.74218799999999996</c:v>
                </c:pt>
                <c:pt idx="62606">
                  <c:v>-0.75439500000000004</c:v>
                </c:pt>
                <c:pt idx="62607">
                  <c:v>-0.78369100000000003</c:v>
                </c:pt>
                <c:pt idx="62608">
                  <c:v>-0.80810499999999996</c:v>
                </c:pt>
                <c:pt idx="62609">
                  <c:v>-0.82763699999999996</c:v>
                </c:pt>
                <c:pt idx="62610">
                  <c:v>-0.84716800000000003</c:v>
                </c:pt>
                <c:pt idx="62611">
                  <c:v>-0.84472700000000001</c:v>
                </c:pt>
                <c:pt idx="62612">
                  <c:v>-0.87890599999999997</c:v>
                </c:pt>
                <c:pt idx="62613">
                  <c:v>-0.88622999999999996</c:v>
                </c:pt>
                <c:pt idx="62614">
                  <c:v>-0.90820299999999998</c:v>
                </c:pt>
                <c:pt idx="62615">
                  <c:v>-0.91552699999999998</c:v>
                </c:pt>
                <c:pt idx="62616">
                  <c:v>-0.930176</c:v>
                </c:pt>
                <c:pt idx="62617">
                  <c:v>-0.93994100000000003</c:v>
                </c:pt>
                <c:pt idx="62618">
                  <c:v>-0.95214799999999999</c:v>
                </c:pt>
                <c:pt idx="62619">
                  <c:v>-0.95459000000000005</c:v>
                </c:pt>
                <c:pt idx="62620">
                  <c:v>-0.95459000000000005</c:v>
                </c:pt>
                <c:pt idx="62621">
                  <c:v>-0.96191400000000005</c:v>
                </c:pt>
                <c:pt idx="62622">
                  <c:v>-0.97656200000000004</c:v>
                </c:pt>
                <c:pt idx="62623">
                  <c:v>-0.97412100000000001</c:v>
                </c:pt>
                <c:pt idx="62624">
                  <c:v>-0.95703099999999997</c:v>
                </c:pt>
                <c:pt idx="62625">
                  <c:v>-0.89355499999999999</c:v>
                </c:pt>
                <c:pt idx="62626">
                  <c:v>-0.97167999999999999</c:v>
                </c:pt>
                <c:pt idx="62627">
                  <c:v>-0.97656200000000004</c:v>
                </c:pt>
                <c:pt idx="62628">
                  <c:v>-0.97167999999999999</c:v>
                </c:pt>
                <c:pt idx="62629">
                  <c:v>-0.96923800000000004</c:v>
                </c:pt>
                <c:pt idx="62630">
                  <c:v>-0.95459000000000005</c:v>
                </c:pt>
                <c:pt idx="62631">
                  <c:v>-0.96679700000000002</c:v>
                </c:pt>
                <c:pt idx="62632">
                  <c:v>-0.94970699999999997</c:v>
                </c:pt>
                <c:pt idx="62633">
                  <c:v>-0.93505899999999997</c:v>
                </c:pt>
                <c:pt idx="62634">
                  <c:v>-0.944824</c:v>
                </c:pt>
                <c:pt idx="62635">
                  <c:v>-0.92285200000000001</c:v>
                </c:pt>
                <c:pt idx="62636">
                  <c:v>-0.87646500000000005</c:v>
                </c:pt>
                <c:pt idx="62637">
                  <c:v>-0.89599600000000001</c:v>
                </c:pt>
                <c:pt idx="62638">
                  <c:v>-0.91064500000000004</c:v>
                </c:pt>
                <c:pt idx="62639">
                  <c:v>-0.87646500000000005</c:v>
                </c:pt>
                <c:pt idx="62640">
                  <c:v>-0.84960899999999995</c:v>
                </c:pt>
                <c:pt idx="62641">
                  <c:v>-0.83984400000000003</c:v>
                </c:pt>
                <c:pt idx="62642">
                  <c:v>-0.81542999999999999</c:v>
                </c:pt>
                <c:pt idx="62643">
                  <c:v>-0.79834000000000005</c:v>
                </c:pt>
                <c:pt idx="62644">
                  <c:v>-0.78125</c:v>
                </c:pt>
                <c:pt idx="62645">
                  <c:v>-0.75927699999999998</c:v>
                </c:pt>
                <c:pt idx="62646">
                  <c:v>-0.73242200000000002</c:v>
                </c:pt>
                <c:pt idx="62647">
                  <c:v>-0.72021500000000005</c:v>
                </c:pt>
                <c:pt idx="62648">
                  <c:v>-0.69824200000000003</c:v>
                </c:pt>
                <c:pt idx="62649">
                  <c:v>-0.67138699999999996</c:v>
                </c:pt>
                <c:pt idx="62650">
                  <c:v>-0.63964799999999999</c:v>
                </c:pt>
                <c:pt idx="62651">
                  <c:v>-0.62011700000000003</c:v>
                </c:pt>
                <c:pt idx="62652">
                  <c:v>-0.59570299999999998</c:v>
                </c:pt>
                <c:pt idx="62653">
                  <c:v>-0.57617200000000002</c:v>
                </c:pt>
                <c:pt idx="62654">
                  <c:v>-0.52490199999999998</c:v>
                </c:pt>
                <c:pt idx="62655">
                  <c:v>-0.51269500000000001</c:v>
                </c:pt>
                <c:pt idx="62656">
                  <c:v>-0.47363300000000003</c:v>
                </c:pt>
                <c:pt idx="62657">
                  <c:v>-0.45410200000000001</c:v>
                </c:pt>
                <c:pt idx="62658">
                  <c:v>-0.42236299999999999</c:v>
                </c:pt>
                <c:pt idx="62659">
                  <c:v>-0.39306600000000003</c:v>
                </c:pt>
                <c:pt idx="62660">
                  <c:v>-0.36865199999999998</c:v>
                </c:pt>
                <c:pt idx="62661">
                  <c:v>-0.33203100000000002</c:v>
                </c:pt>
                <c:pt idx="62662">
                  <c:v>-0.305176</c:v>
                </c:pt>
                <c:pt idx="62663">
                  <c:v>-0.26123000000000002</c:v>
                </c:pt>
                <c:pt idx="62664">
                  <c:v>-0.229492</c:v>
                </c:pt>
                <c:pt idx="62665">
                  <c:v>-0.21240200000000001</c:v>
                </c:pt>
                <c:pt idx="62666">
                  <c:v>-0.18310499999999999</c:v>
                </c:pt>
                <c:pt idx="62667">
                  <c:v>-0.13916000000000001</c:v>
                </c:pt>
                <c:pt idx="62668">
                  <c:v>-0.107422</c:v>
                </c:pt>
                <c:pt idx="62669">
                  <c:v>-6.1035199999999998E-2</c:v>
                </c:pt>
                <c:pt idx="62670">
                  <c:v>-4.1503900000000003E-2</c:v>
                </c:pt>
                <c:pt idx="62671">
                  <c:v>-1.9531199999999999E-2</c:v>
                </c:pt>
                <c:pt idx="62672">
                  <c:v>4.6386700000000003E-2</c:v>
                </c:pt>
                <c:pt idx="62673">
                  <c:v>5.1269500000000003E-2</c:v>
                </c:pt>
                <c:pt idx="62674">
                  <c:v>9.7656199999999999E-2</c:v>
                </c:pt>
                <c:pt idx="62675">
                  <c:v>0.124512</c:v>
                </c:pt>
                <c:pt idx="62676">
                  <c:v>0.163574</c:v>
                </c:pt>
                <c:pt idx="62677">
                  <c:v>0.18798799999999999</c:v>
                </c:pt>
                <c:pt idx="62678">
                  <c:v>0.231934</c:v>
                </c:pt>
                <c:pt idx="62679">
                  <c:v>0.26855499999999999</c:v>
                </c:pt>
                <c:pt idx="62680">
                  <c:v>0.29052699999999998</c:v>
                </c:pt>
                <c:pt idx="62681">
                  <c:v>0.322266</c:v>
                </c:pt>
                <c:pt idx="62682">
                  <c:v>0.34179700000000002</c:v>
                </c:pt>
                <c:pt idx="62683">
                  <c:v>0.397949</c:v>
                </c:pt>
                <c:pt idx="62684">
                  <c:v>0.42724600000000001</c:v>
                </c:pt>
                <c:pt idx="62685">
                  <c:v>0.44921899999999998</c:v>
                </c:pt>
                <c:pt idx="62686">
                  <c:v>0.49072300000000002</c:v>
                </c:pt>
                <c:pt idx="62687">
                  <c:v>0.50781200000000004</c:v>
                </c:pt>
                <c:pt idx="62688">
                  <c:v>0.53222700000000001</c:v>
                </c:pt>
                <c:pt idx="62689">
                  <c:v>0.56396500000000005</c:v>
                </c:pt>
                <c:pt idx="62690">
                  <c:v>0.59082000000000001</c:v>
                </c:pt>
                <c:pt idx="62691">
                  <c:v>0.617676</c:v>
                </c:pt>
                <c:pt idx="62692">
                  <c:v>0.63720699999999997</c:v>
                </c:pt>
                <c:pt idx="62693">
                  <c:v>0.67138699999999996</c:v>
                </c:pt>
                <c:pt idx="62694">
                  <c:v>0.695801</c:v>
                </c:pt>
                <c:pt idx="62695">
                  <c:v>0.72753900000000005</c:v>
                </c:pt>
                <c:pt idx="62696">
                  <c:v>0.75439500000000004</c:v>
                </c:pt>
                <c:pt idx="62697">
                  <c:v>0.75927699999999998</c:v>
                </c:pt>
                <c:pt idx="62698">
                  <c:v>0.80322300000000002</c:v>
                </c:pt>
                <c:pt idx="62699">
                  <c:v>0.82275399999999999</c:v>
                </c:pt>
                <c:pt idx="62700">
                  <c:v>0.83740199999999998</c:v>
                </c:pt>
                <c:pt idx="62701">
                  <c:v>0.87646500000000005</c:v>
                </c:pt>
                <c:pt idx="62702">
                  <c:v>0.88622999999999996</c:v>
                </c:pt>
                <c:pt idx="62703">
                  <c:v>0.90332000000000001</c:v>
                </c:pt>
                <c:pt idx="62704">
                  <c:v>0.91308599999999995</c:v>
                </c:pt>
                <c:pt idx="62705">
                  <c:v>0.93505899999999997</c:v>
                </c:pt>
                <c:pt idx="62706">
                  <c:v>0.93261700000000003</c:v>
                </c:pt>
                <c:pt idx="62707">
                  <c:v>0.96679700000000002</c:v>
                </c:pt>
                <c:pt idx="62708">
                  <c:v>0.96679700000000002</c:v>
                </c:pt>
                <c:pt idx="62709">
                  <c:v>1.00098</c:v>
                </c:pt>
                <c:pt idx="62710">
                  <c:v>0.99609400000000003</c:v>
                </c:pt>
                <c:pt idx="62711">
                  <c:v>0.99853499999999995</c:v>
                </c:pt>
                <c:pt idx="62712">
                  <c:v>1.01562</c:v>
                </c:pt>
                <c:pt idx="62713">
                  <c:v>1.01807</c:v>
                </c:pt>
                <c:pt idx="62714">
                  <c:v>1.0351600000000001</c:v>
                </c:pt>
                <c:pt idx="62715">
                  <c:v>1.0449200000000001</c:v>
                </c:pt>
                <c:pt idx="62716">
                  <c:v>1.0400400000000001</c:v>
                </c:pt>
                <c:pt idx="62717">
                  <c:v>1.0424800000000001</c:v>
                </c:pt>
                <c:pt idx="62718">
                  <c:v>1.0522499999999999</c:v>
                </c:pt>
                <c:pt idx="62719">
                  <c:v>1.0522499999999999</c:v>
                </c:pt>
                <c:pt idx="62720">
                  <c:v>1.0668899999999999</c:v>
                </c:pt>
                <c:pt idx="62721">
                  <c:v>1.0571299999999999</c:v>
                </c:pt>
                <c:pt idx="62722">
                  <c:v>1.0449200000000001</c:v>
                </c:pt>
                <c:pt idx="62723">
                  <c:v>1.03027</c:v>
                </c:pt>
                <c:pt idx="62724">
                  <c:v>1.0400400000000001</c:v>
                </c:pt>
                <c:pt idx="62725">
                  <c:v>1.03027</c:v>
                </c:pt>
                <c:pt idx="62726">
                  <c:v>1.02539</c:v>
                </c:pt>
                <c:pt idx="62727">
                  <c:v>1.01074</c:v>
                </c:pt>
                <c:pt idx="62728">
                  <c:v>1.01807</c:v>
                </c:pt>
                <c:pt idx="62729">
                  <c:v>1.00098</c:v>
                </c:pt>
                <c:pt idx="62730">
                  <c:v>0.99121099999999995</c:v>
                </c:pt>
                <c:pt idx="62731">
                  <c:v>0.97412100000000001</c:v>
                </c:pt>
                <c:pt idx="62732">
                  <c:v>0.95214799999999999</c:v>
                </c:pt>
                <c:pt idx="62733">
                  <c:v>0.99121099999999995</c:v>
                </c:pt>
                <c:pt idx="62734">
                  <c:v>0.94238299999999997</c:v>
                </c:pt>
                <c:pt idx="62735">
                  <c:v>0.91796900000000003</c:v>
                </c:pt>
                <c:pt idx="62736">
                  <c:v>0.90820299999999998</c:v>
                </c:pt>
                <c:pt idx="62737">
                  <c:v>0.90087899999999999</c:v>
                </c:pt>
                <c:pt idx="62738">
                  <c:v>0.88134800000000002</c:v>
                </c:pt>
                <c:pt idx="62739">
                  <c:v>0.85693399999999997</c:v>
                </c:pt>
                <c:pt idx="62740">
                  <c:v>0.85449200000000003</c:v>
                </c:pt>
                <c:pt idx="62741">
                  <c:v>0.83740199999999998</c:v>
                </c:pt>
                <c:pt idx="62742">
                  <c:v>0.79834000000000005</c:v>
                </c:pt>
                <c:pt idx="62743">
                  <c:v>0.76904300000000003</c:v>
                </c:pt>
                <c:pt idx="62744">
                  <c:v>0.75439500000000004</c:v>
                </c:pt>
                <c:pt idx="62745">
                  <c:v>0.72509800000000002</c:v>
                </c:pt>
                <c:pt idx="62746">
                  <c:v>0.73730499999999999</c:v>
                </c:pt>
                <c:pt idx="62747">
                  <c:v>0.67138699999999996</c:v>
                </c:pt>
                <c:pt idx="62748">
                  <c:v>0.65673800000000004</c:v>
                </c:pt>
                <c:pt idx="62749">
                  <c:v>0.62988299999999997</c:v>
                </c:pt>
                <c:pt idx="62750">
                  <c:v>0.62011700000000003</c:v>
                </c:pt>
                <c:pt idx="62751">
                  <c:v>0.58105499999999999</c:v>
                </c:pt>
                <c:pt idx="62752">
                  <c:v>0.54443399999999997</c:v>
                </c:pt>
                <c:pt idx="62753">
                  <c:v>0.52490199999999998</c:v>
                </c:pt>
                <c:pt idx="62754">
                  <c:v>0.49560500000000002</c:v>
                </c:pt>
                <c:pt idx="62755">
                  <c:v>0.46875</c:v>
                </c:pt>
                <c:pt idx="62756">
                  <c:v>0.43701200000000001</c:v>
                </c:pt>
                <c:pt idx="62757">
                  <c:v>0.383301</c:v>
                </c:pt>
                <c:pt idx="62758">
                  <c:v>0.36865199999999998</c:v>
                </c:pt>
                <c:pt idx="62759">
                  <c:v>0.32714799999999999</c:v>
                </c:pt>
                <c:pt idx="62760">
                  <c:v>0.31738300000000003</c:v>
                </c:pt>
                <c:pt idx="62761">
                  <c:v>0.29541000000000001</c:v>
                </c:pt>
                <c:pt idx="62762">
                  <c:v>0.25634800000000002</c:v>
                </c:pt>
                <c:pt idx="62763">
                  <c:v>0.21972700000000001</c:v>
                </c:pt>
                <c:pt idx="62764">
                  <c:v>0.19287099999999999</c:v>
                </c:pt>
                <c:pt idx="62765">
                  <c:v>0.168457</c:v>
                </c:pt>
                <c:pt idx="62766">
                  <c:v>0.124512</c:v>
                </c:pt>
                <c:pt idx="62767">
                  <c:v>0.10009800000000001</c:v>
                </c:pt>
                <c:pt idx="62768">
                  <c:v>6.1035199999999998E-2</c:v>
                </c:pt>
                <c:pt idx="62769">
                  <c:v>3.41797E-2</c:v>
                </c:pt>
                <c:pt idx="62770">
                  <c:v>4.8828099999999996E-3</c:v>
                </c:pt>
                <c:pt idx="62771">
                  <c:v>-3.41797E-2</c:v>
                </c:pt>
                <c:pt idx="62772">
                  <c:v>-6.1035199999999998E-2</c:v>
                </c:pt>
                <c:pt idx="62773">
                  <c:v>-0.10009800000000001</c:v>
                </c:pt>
                <c:pt idx="62774">
                  <c:v>-0.12695300000000001</c:v>
                </c:pt>
                <c:pt idx="62775">
                  <c:v>-0.161133</c:v>
                </c:pt>
                <c:pt idx="62776">
                  <c:v>-0.18554699999999999</c:v>
                </c:pt>
                <c:pt idx="62777">
                  <c:v>-0.222168</c:v>
                </c:pt>
                <c:pt idx="62778">
                  <c:v>-0.26123000000000002</c:v>
                </c:pt>
                <c:pt idx="62779">
                  <c:v>-0.28808600000000001</c:v>
                </c:pt>
                <c:pt idx="62780">
                  <c:v>-0.319824</c:v>
                </c:pt>
                <c:pt idx="62781">
                  <c:v>-0.33935500000000002</c:v>
                </c:pt>
                <c:pt idx="62782">
                  <c:v>-0.383301</c:v>
                </c:pt>
                <c:pt idx="62783">
                  <c:v>-0.41748000000000002</c:v>
                </c:pt>
                <c:pt idx="62784">
                  <c:v>-0.42724600000000001</c:v>
                </c:pt>
                <c:pt idx="62785">
                  <c:v>-0.49072300000000002</c:v>
                </c:pt>
                <c:pt idx="62786">
                  <c:v>-0.49316399999999999</c:v>
                </c:pt>
                <c:pt idx="62787">
                  <c:v>-0.546875</c:v>
                </c:pt>
                <c:pt idx="62788">
                  <c:v>-0.55908199999999997</c:v>
                </c:pt>
                <c:pt idx="62789">
                  <c:v>-0.57617200000000002</c:v>
                </c:pt>
                <c:pt idx="62790">
                  <c:v>-0.60058599999999995</c:v>
                </c:pt>
                <c:pt idx="62791">
                  <c:v>-0.62255899999999997</c:v>
                </c:pt>
                <c:pt idx="62792">
                  <c:v>-0.64453099999999997</c:v>
                </c:pt>
                <c:pt idx="62793">
                  <c:v>-0.68359400000000003</c:v>
                </c:pt>
                <c:pt idx="62794">
                  <c:v>-0.695801</c:v>
                </c:pt>
                <c:pt idx="62795">
                  <c:v>-0.72753900000000005</c:v>
                </c:pt>
                <c:pt idx="62796">
                  <c:v>-0.75439500000000004</c:v>
                </c:pt>
                <c:pt idx="62797">
                  <c:v>-0.75195299999999998</c:v>
                </c:pt>
                <c:pt idx="62798">
                  <c:v>-0.79345699999999997</c:v>
                </c:pt>
                <c:pt idx="62799">
                  <c:v>-0.81542999999999999</c:v>
                </c:pt>
                <c:pt idx="62800">
                  <c:v>-0.81054700000000002</c:v>
                </c:pt>
                <c:pt idx="62801">
                  <c:v>-0.83252000000000004</c:v>
                </c:pt>
                <c:pt idx="62802">
                  <c:v>-0.86181600000000003</c:v>
                </c:pt>
                <c:pt idx="62803">
                  <c:v>-0.866699</c:v>
                </c:pt>
                <c:pt idx="62804">
                  <c:v>-0.88622999999999996</c:v>
                </c:pt>
                <c:pt idx="62805">
                  <c:v>-0.89843799999999996</c:v>
                </c:pt>
                <c:pt idx="62806">
                  <c:v>-0.91552699999999998</c:v>
                </c:pt>
                <c:pt idx="62807">
                  <c:v>-0.91796900000000003</c:v>
                </c:pt>
                <c:pt idx="62808">
                  <c:v>-0.92285200000000001</c:v>
                </c:pt>
                <c:pt idx="62809">
                  <c:v>-0.930176</c:v>
                </c:pt>
                <c:pt idx="62810">
                  <c:v>-0.94238299999999997</c:v>
                </c:pt>
                <c:pt idx="62811">
                  <c:v>-0.94238299999999997</c:v>
                </c:pt>
                <c:pt idx="62812">
                  <c:v>-0.95459000000000005</c:v>
                </c:pt>
                <c:pt idx="62813">
                  <c:v>-0.95459000000000005</c:v>
                </c:pt>
                <c:pt idx="62814">
                  <c:v>-0.95703099999999997</c:v>
                </c:pt>
                <c:pt idx="62815">
                  <c:v>-0.90820299999999998</c:v>
                </c:pt>
                <c:pt idx="62816">
                  <c:v>-0.95703099999999997</c:v>
                </c:pt>
                <c:pt idx="62817">
                  <c:v>-0.95703099999999997</c:v>
                </c:pt>
                <c:pt idx="62818">
                  <c:v>-0.96191400000000005</c:v>
                </c:pt>
                <c:pt idx="62819">
                  <c:v>-0.95947300000000002</c:v>
                </c:pt>
                <c:pt idx="62820">
                  <c:v>-0.96191400000000005</c:v>
                </c:pt>
                <c:pt idx="62821">
                  <c:v>-0.94238299999999997</c:v>
                </c:pt>
                <c:pt idx="62822">
                  <c:v>-0.93994100000000003</c:v>
                </c:pt>
                <c:pt idx="62823">
                  <c:v>-0.93505899999999997</c:v>
                </c:pt>
                <c:pt idx="62824">
                  <c:v>-0.92285200000000001</c:v>
                </c:pt>
                <c:pt idx="62825">
                  <c:v>-0.91796900000000003</c:v>
                </c:pt>
                <c:pt idx="62826">
                  <c:v>-0.90576199999999996</c:v>
                </c:pt>
                <c:pt idx="62827">
                  <c:v>-0.89599600000000001</c:v>
                </c:pt>
                <c:pt idx="62828">
                  <c:v>-0.83740199999999998</c:v>
                </c:pt>
                <c:pt idx="62829">
                  <c:v>-0.866699</c:v>
                </c:pt>
                <c:pt idx="62830">
                  <c:v>-0.84960899999999995</c:v>
                </c:pt>
                <c:pt idx="62831">
                  <c:v>-0.83496099999999995</c:v>
                </c:pt>
                <c:pt idx="62832">
                  <c:v>-0.81054700000000002</c:v>
                </c:pt>
                <c:pt idx="62833">
                  <c:v>-0.80810499999999996</c:v>
                </c:pt>
                <c:pt idx="62834">
                  <c:v>-0.77880899999999997</c:v>
                </c:pt>
                <c:pt idx="62835">
                  <c:v>-0.76415999999999995</c:v>
                </c:pt>
                <c:pt idx="62836">
                  <c:v>-0.73974600000000001</c:v>
                </c:pt>
                <c:pt idx="62837">
                  <c:v>-0.74218799999999996</c:v>
                </c:pt>
                <c:pt idx="62838">
                  <c:v>-0.703125</c:v>
                </c:pt>
                <c:pt idx="62839">
                  <c:v>-0.68603499999999995</c:v>
                </c:pt>
                <c:pt idx="62840">
                  <c:v>-0.64453099999999997</c:v>
                </c:pt>
                <c:pt idx="62841">
                  <c:v>-0.625</c:v>
                </c:pt>
                <c:pt idx="62842">
                  <c:v>-0.59082000000000001</c:v>
                </c:pt>
                <c:pt idx="62843">
                  <c:v>-0.57372999999999996</c:v>
                </c:pt>
                <c:pt idx="62844">
                  <c:v>-0.554199</c:v>
                </c:pt>
                <c:pt idx="62845">
                  <c:v>-0.51513699999999996</c:v>
                </c:pt>
                <c:pt idx="62846">
                  <c:v>-0.47363300000000003</c:v>
                </c:pt>
                <c:pt idx="62847">
                  <c:v>-0.46875</c:v>
                </c:pt>
                <c:pt idx="62848">
                  <c:v>-0.44189499999999998</c:v>
                </c:pt>
                <c:pt idx="62849">
                  <c:v>-0.400391</c:v>
                </c:pt>
                <c:pt idx="62850">
                  <c:v>-0.383301</c:v>
                </c:pt>
                <c:pt idx="62851">
                  <c:v>-0.35400399999999999</c:v>
                </c:pt>
                <c:pt idx="62852">
                  <c:v>-0.31005899999999997</c:v>
                </c:pt>
                <c:pt idx="62853">
                  <c:v>-0.28564499999999998</c:v>
                </c:pt>
                <c:pt idx="62854">
                  <c:v>-0.244141</c:v>
                </c:pt>
                <c:pt idx="62855">
                  <c:v>-0.224609</c:v>
                </c:pt>
                <c:pt idx="62856">
                  <c:v>-0.163574</c:v>
                </c:pt>
                <c:pt idx="62857">
                  <c:v>-0.153809</c:v>
                </c:pt>
                <c:pt idx="62858">
                  <c:v>-0.117188</c:v>
                </c:pt>
                <c:pt idx="62859">
                  <c:v>-9.0331999999999996E-2</c:v>
                </c:pt>
                <c:pt idx="62860">
                  <c:v>-5.8593800000000001E-2</c:v>
                </c:pt>
                <c:pt idx="62861">
                  <c:v>-2.6855500000000001E-2</c:v>
                </c:pt>
                <c:pt idx="62862">
                  <c:v>1.4648400000000001E-2</c:v>
                </c:pt>
                <c:pt idx="62863">
                  <c:v>2.9296900000000001E-2</c:v>
                </c:pt>
                <c:pt idx="62864">
                  <c:v>6.3476599999999994E-2</c:v>
                </c:pt>
                <c:pt idx="62865">
                  <c:v>0.109863</c:v>
                </c:pt>
                <c:pt idx="62866">
                  <c:v>0.13183600000000001</c:v>
                </c:pt>
                <c:pt idx="62867">
                  <c:v>0.12695300000000001</c:v>
                </c:pt>
                <c:pt idx="62868">
                  <c:v>0.20996100000000001</c:v>
                </c:pt>
                <c:pt idx="62869">
                  <c:v>0.21728500000000001</c:v>
                </c:pt>
                <c:pt idx="62870">
                  <c:v>0.27343800000000001</c:v>
                </c:pt>
                <c:pt idx="62871">
                  <c:v>0.29296899999999998</c:v>
                </c:pt>
                <c:pt idx="62872">
                  <c:v>0.33203100000000002</c:v>
                </c:pt>
                <c:pt idx="62873">
                  <c:v>0.37353500000000001</c:v>
                </c:pt>
                <c:pt idx="62874">
                  <c:v>0.39550800000000003</c:v>
                </c:pt>
                <c:pt idx="62875">
                  <c:v>0.41259800000000002</c:v>
                </c:pt>
                <c:pt idx="62876">
                  <c:v>0.44433600000000001</c:v>
                </c:pt>
                <c:pt idx="62877">
                  <c:v>0.49804700000000002</c:v>
                </c:pt>
                <c:pt idx="62878">
                  <c:v>0.51025399999999999</c:v>
                </c:pt>
                <c:pt idx="62879">
                  <c:v>0.539551</c:v>
                </c:pt>
                <c:pt idx="62880">
                  <c:v>0.56640599999999997</c:v>
                </c:pt>
                <c:pt idx="62881">
                  <c:v>0.59814500000000004</c:v>
                </c:pt>
                <c:pt idx="62882">
                  <c:v>0.62744100000000003</c:v>
                </c:pt>
                <c:pt idx="62883">
                  <c:v>0.65673800000000004</c:v>
                </c:pt>
                <c:pt idx="62884">
                  <c:v>0.66894500000000001</c:v>
                </c:pt>
                <c:pt idx="62885">
                  <c:v>0.68847700000000001</c:v>
                </c:pt>
                <c:pt idx="62886">
                  <c:v>0.72509800000000002</c:v>
                </c:pt>
                <c:pt idx="62887">
                  <c:v>0.74218799999999996</c:v>
                </c:pt>
                <c:pt idx="62888">
                  <c:v>0.773926</c:v>
                </c:pt>
                <c:pt idx="62889">
                  <c:v>0.79345699999999997</c:v>
                </c:pt>
                <c:pt idx="62890">
                  <c:v>0.81298800000000004</c:v>
                </c:pt>
                <c:pt idx="62891">
                  <c:v>0.83252000000000004</c:v>
                </c:pt>
                <c:pt idx="62892">
                  <c:v>0.86181600000000003</c:v>
                </c:pt>
                <c:pt idx="62893">
                  <c:v>0.86425799999999997</c:v>
                </c:pt>
                <c:pt idx="62894">
                  <c:v>0.90576199999999996</c:v>
                </c:pt>
                <c:pt idx="62895">
                  <c:v>0.90820299999999998</c:v>
                </c:pt>
                <c:pt idx="62896">
                  <c:v>0.92529300000000003</c:v>
                </c:pt>
                <c:pt idx="62897">
                  <c:v>0.93994100000000003</c:v>
                </c:pt>
                <c:pt idx="62898">
                  <c:v>0.94970699999999997</c:v>
                </c:pt>
                <c:pt idx="62899">
                  <c:v>0.98632799999999998</c:v>
                </c:pt>
                <c:pt idx="62900">
                  <c:v>0.97900399999999999</c:v>
                </c:pt>
                <c:pt idx="62901">
                  <c:v>0.98632799999999998</c:v>
                </c:pt>
                <c:pt idx="62902">
                  <c:v>0.98877000000000004</c:v>
                </c:pt>
                <c:pt idx="62903">
                  <c:v>0.99609400000000003</c:v>
                </c:pt>
                <c:pt idx="62904">
                  <c:v>1.01318</c:v>
                </c:pt>
                <c:pt idx="62905">
                  <c:v>1.01562</c:v>
                </c:pt>
                <c:pt idx="62906">
                  <c:v>1.02295</c:v>
                </c:pt>
                <c:pt idx="62907">
                  <c:v>1.03027</c:v>
                </c:pt>
                <c:pt idx="62908">
                  <c:v>1.03271</c:v>
                </c:pt>
                <c:pt idx="62909">
                  <c:v>1.0376000000000001</c:v>
                </c:pt>
                <c:pt idx="62910">
                  <c:v>1.03271</c:v>
                </c:pt>
                <c:pt idx="62911">
                  <c:v>1.0400400000000001</c:v>
                </c:pt>
                <c:pt idx="62912">
                  <c:v>1.0400400000000001</c:v>
                </c:pt>
                <c:pt idx="62913">
                  <c:v>1.0376000000000001</c:v>
                </c:pt>
                <c:pt idx="62914">
                  <c:v>1.0351600000000001</c:v>
                </c:pt>
                <c:pt idx="62915">
                  <c:v>1.01562</c:v>
                </c:pt>
                <c:pt idx="62916">
                  <c:v>1.03271</c:v>
                </c:pt>
                <c:pt idx="62917">
                  <c:v>1.01318</c:v>
                </c:pt>
                <c:pt idx="62918">
                  <c:v>1.02051</c:v>
                </c:pt>
                <c:pt idx="62919">
                  <c:v>1.01318</c:v>
                </c:pt>
                <c:pt idx="62920">
                  <c:v>0.99853499999999995</c:v>
                </c:pt>
                <c:pt idx="62921">
                  <c:v>0.98632799999999998</c:v>
                </c:pt>
                <c:pt idx="62922">
                  <c:v>0.96923800000000004</c:v>
                </c:pt>
                <c:pt idx="62923">
                  <c:v>0.99365199999999998</c:v>
                </c:pt>
                <c:pt idx="62924">
                  <c:v>0.95459000000000005</c:v>
                </c:pt>
                <c:pt idx="62925">
                  <c:v>0.9375</c:v>
                </c:pt>
                <c:pt idx="62926">
                  <c:v>0.930176</c:v>
                </c:pt>
                <c:pt idx="62927">
                  <c:v>0.90820299999999998</c:v>
                </c:pt>
                <c:pt idx="62928">
                  <c:v>0.88622999999999996</c:v>
                </c:pt>
                <c:pt idx="62929">
                  <c:v>0.88622999999999996</c:v>
                </c:pt>
                <c:pt idx="62930">
                  <c:v>0.86181600000000003</c:v>
                </c:pt>
                <c:pt idx="62931">
                  <c:v>0.83496099999999995</c:v>
                </c:pt>
                <c:pt idx="62932">
                  <c:v>0.80810499999999996</c:v>
                </c:pt>
                <c:pt idx="62933">
                  <c:v>0.81298800000000004</c:v>
                </c:pt>
                <c:pt idx="62934">
                  <c:v>0.77148399999999995</c:v>
                </c:pt>
                <c:pt idx="62935">
                  <c:v>0.74951199999999996</c:v>
                </c:pt>
                <c:pt idx="62936">
                  <c:v>0.72021500000000005</c:v>
                </c:pt>
                <c:pt idx="62937">
                  <c:v>0.72021500000000005</c:v>
                </c:pt>
                <c:pt idx="62938">
                  <c:v>0.68359400000000003</c:v>
                </c:pt>
                <c:pt idx="62939">
                  <c:v>0.65917999999999999</c:v>
                </c:pt>
                <c:pt idx="62940">
                  <c:v>0.62988299999999997</c:v>
                </c:pt>
                <c:pt idx="62941">
                  <c:v>0.60058599999999995</c:v>
                </c:pt>
                <c:pt idx="62942">
                  <c:v>0.58105499999999999</c:v>
                </c:pt>
                <c:pt idx="62943">
                  <c:v>0.54199200000000003</c:v>
                </c:pt>
                <c:pt idx="62944">
                  <c:v>0.51513699999999996</c:v>
                </c:pt>
                <c:pt idx="62945">
                  <c:v>0.46630899999999997</c:v>
                </c:pt>
                <c:pt idx="62946">
                  <c:v>0.46630899999999997</c:v>
                </c:pt>
                <c:pt idx="62947">
                  <c:v>0.42236299999999999</c:v>
                </c:pt>
                <c:pt idx="62948">
                  <c:v>0.39306600000000003</c:v>
                </c:pt>
                <c:pt idx="62949">
                  <c:v>0.37109399999999998</c:v>
                </c:pt>
                <c:pt idx="62950">
                  <c:v>0.32958999999999999</c:v>
                </c:pt>
                <c:pt idx="62951">
                  <c:v>0.319824</c:v>
                </c:pt>
                <c:pt idx="62952">
                  <c:v>0.28564499999999998</c:v>
                </c:pt>
                <c:pt idx="62953">
                  <c:v>0.25634800000000002</c:v>
                </c:pt>
                <c:pt idx="62954">
                  <c:v>0.20996100000000001</c:v>
                </c:pt>
                <c:pt idx="62955">
                  <c:v>0.19287099999999999</c:v>
                </c:pt>
                <c:pt idx="62956">
                  <c:v>0.166016</c:v>
                </c:pt>
                <c:pt idx="62957">
                  <c:v>0.13427700000000001</c:v>
                </c:pt>
                <c:pt idx="62958">
                  <c:v>0.10009800000000001</c:v>
                </c:pt>
                <c:pt idx="62959">
                  <c:v>4.39453E-2</c:v>
                </c:pt>
                <c:pt idx="62960">
                  <c:v>2.4414100000000001E-2</c:v>
                </c:pt>
                <c:pt idx="62961">
                  <c:v>-9.7656199999999992E-3</c:v>
                </c:pt>
                <c:pt idx="62962">
                  <c:v>-4.39453E-2</c:v>
                </c:pt>
                <c:pt idx="62963">
                  <c:v>-6.8359400000000001E-2</c:v>
                </c:pt>
                <c:pt idx="62964">
                  <c:v>-0.144043</c:v>
                </c:pt>
                <c:pt idx="62965">
                  <c:v>-0.124512</c:v>
                </c:pt>
                <c:pt idx="62966">
                  <c:v>-0.168457</c:v>
                </c:pt>
                <c:pt idx="62967">
                  <c:v>-0.19042999999999999</c:v>
                </c:pt>
                <c:pt idx="62968">
                  <c:v>-0.231934</c:v>
                </c:pt>
                <c:pt idx="62969">
                  <c:v>-0.27832000000000001</c:v>
                </c:pt>
                <c:pt idx="62970">
                  <c:v>-0.27587899999999999</c:v>
                </c:pt>
                <c:pt idx="62971">
                  <c:v>-0.32714799999999999</c:v>
                </c:pt>
                <c:pt idx="62972">
                  <c:v>-0.35644500000000001</c:v>
                </c:pt>
                <c:pt idx="62973">
                  <c:v>-0.37597700000000001</c:v>
                </c:pt>
                <c:pt idx="62974">
                  <c:v>-0.400391</c:v>
                </c:pt>
                <c:pt idx="62975">
                  <c:v>-0.47119100000000003</c:v>
                </c:pt>
                <c:pt idx="62976">
                  <c:v>-0.45654299999999998</c:v>
                </c:pt>
                <c:pt idx="62977">
                  <c:v>-0.48095700000000002</c:v>
                </c:pt>
                <c:pt idx="62978">
                  <c:v>-0.52978499999999995</c:v>
                </c:pt>
                <c:pt idx="62979">
                  <c:v>-0.53710899999999995</c:v>
                </c:pt>
                <c:pt idx="62980">
                  <c:v>-0.58105499999999999</c:v>
                </c:pt>
                <c:pt idx="62981">
                  <c:v>-0.60302699999999998</c:v>
                </c:pt>
                <c:pt idx="62982">
                  <c:v>-0.62988299999999997</c:v>
                </c:pt>
                <c:pt idx="62983">
                  <c:v>-0.66406200000000004</c:v>
                </c:pt>
                <c:pt idx="62984">
                  <c:v>-0.68603499999999995</c:v>
                </c:pt>
                <c:pt idx="62985">
                  <c:v>-0.70800799999999997</c:v>
                </c:pt>
                <c:pt idx="62986">
                  <c:v>-0.71777299999999999</c:v>
                </c:pt>
                <c:pt idx="62987">
                  <c:v>-0.75439500000000004</c:v>
                </c:pt>
                <c:pt idx="62988">
                  <c:v>-0.76171900000000003</c:v>
                </c:pt>
                <c:pt idx="62989">
                  <c:v>-0.77880899999999997</c:v>
                </c:pt>
                <c:pt idx="62990">
                  <c:v>-0.80322300000000002</c:v>
                </c:pt>
                <c:pt idx="62991">
                  <c:v>-0.82763699999999996</c:v>
                </c:pt>
                <c:pt idx="62992">
                  <c:v>-0.85449200000000003</c:v>
                </c:pt>
                <c:pt idx="62993">
                  <c:v>-0.84960899999999995</c:v>
                </c:pt>
                <c:pt idx="62994">
                  <c:v>-0.88378900000000005</c:v>
                </c:pt>
                <c:pt idx="62995">
                  <c:v>-0.89355499999999999</c:v>
                </c:pt>
                <c:pt idx="62996">
                  <c:v>-0.89843799999999996</c:v>
                </c:pt>
                <c:pt idx="62997">
                  <c:v>-0.91796900000000003</c:v>
                </c:pt>
                <c:pt idx="62998">
                  <c:v>-0.91796900000000003</c:v>
                </c:pt>
                <c:pt idx="62999">
                  <c:v>-0.93994100000000003</c:v>
                </c:pt>
                <c:pt idx="63000">
                  <c:v>-0.93505899999999997</c:v>
                </c:pt>
                <c:pt idx="63001">
                  <c:v>-0.94970699999999997</c:v>
                </c:pt>
                <c:pt idx="63002">
                  <c:v>-0.95459000000000005</c:v>
                </c:pt>
                <c:pt idx="63003">
                  <c:v>-0.96923800000000004</c:v>
                </c:pt>
                <c:pt idx="63004">
                  <c:v>-0.96435499999999996</c:v>
                </c:pt>
                <c:pt idx="63005">
                  <c:v>-0.97167999999999999</c:v>
                </c:pt>
                <c:pt idx="63006">
                  <c:v>-0.96435499999999996</c:v>
                </c:pt>
                <c:pt idx="63007">
                  <c:v>-0.96679700000000002</c:v>
                </c:pt>
                <c:pt idx="63008">
                  <c:v>-0.96679700000000002</c:v>
                </c:pt>
                <c:pt idx="63009">
                  <c:v>-0.97412100000000001</c:v>
                </c:pt>
                <c:pt idx="63010">
                  <c:v>-0.97412100000000001</c:v>
                </c:pt>
                <c:pt idx="63011">
                  <c:v>-0.97167999999999999</c:v>
                </c:pt>
                <c:pt idx="63012">
                  <c:v>-0.95947300000000002</c:v>
                </c:pt>
                <c:pt idx="63013">
                  <c:v>-0.94970699999999997</c:v>
                </c:pt>
                <c:pt idx="63014">
                  <c:v>-0.944824</c:v>
                </c:pt>
                <c:pt idx="63015">
                  <c:v>-0.93505899999999997</c:v>
                </c:pt>
                <c:pt idx="63016">
                  <c:v>-0.91552699999999998</c:v>
                </c:pt>
                <c:pt idx="63017">
                  <c:v>-0.90820299999999998</c:v>
                </c:pt>
                <c:pt idx="63018">
                  <c:v>-0.91552699999999998</c:v>
                </c:pt>
                <c:pt idx="63019">
                  <c:v>-0.88867200000000002</c:v>
                </c:pt>
                <c:pt idx="63020">
                  <c:v>-0.87402299999999999</c:v>
                </c:pt>
                <c:pt idx="63021">
                  <c:v>-0.87402299999999999</c:v>
                </c:pt>
                <c:pt idx="63022">
                  <c:v>-0.852051</c:v>
                </c:pt>
                <c:pt idx="63023">
                  <c:v>-0.83252000000000004</c:v>
                </c:pt>
                <c:pt idx="63024">
                  <c:v>-0.81298800000000004</c:v>
                </c:pt>
                <c:pt idx="63025">
                  <c:v>-0.80566400000000005</c:v>
                </c:pt>
                <c:pt idx="63026">
                  <c:v>-0.78369100000000003</c:v>
                </c:pt>
                <c:pt idx="63027">
                  <c:v>-0.77880899999999997</c:v>
                </c:pt>
                <c:pt idx="63028">
                  <c:v>-0.72265599999999997</c:v>
                </c:pt>
                <c:pt idx="63029">
                  <c:v>-0.70556600000000003</c:v>
                </c:pt>
                <c:pt idx="63030">
                  <c:v>-0.67871099999999995</c:v>
                </c:pt>
                <c:pt idx="63031">
                  <c:v>-0.65185499999999996</c:v>
                </c:pt>
                <c:pt idx="63032">
                  <c:v>-0.63720699999999997</c:v>
                </c:pt>
                <c:pt idx="63033">
                  <c:v>-0.625</c:v>
                </c:pt>
                <c:pt idx="63034">
                  <c:v>-0.60302699999999998</c:v>
                </c:pt>
                <c:pt idx="63035">
                  <c:v>-0.56152299999999999</c:v>
                </c:pt>
                <c:pt idx="63036">
                  <c:v>-0.52978499999999995</c:v>
                </c:pt>
                <c:pt idx="63037">
                  <c:v>-0.50292999999999999</c:v>
                </c:pt>
                <c:pt idx="63038">
                  <c:v>-0.46630899999999997</c:v>
                </c:pt>
                <c:pt idx="63039">
                  <c:v>-0.45166000000000001</c:v>
                </c:pt>
                <c:pt idx="63040">
                  <c:v>-0.41503899999999999</c:v>
                </c:pt>
                <c:pt idx="63041">
                  <c:v>-0.383301</c:v>
                </c:pt>
                <c:pt idx="63042">
                  <c:v>-0.34667999999999999</c:v>
                </c:pt>
                <c:pt idx="63043">
                  <c:v>-0.322266</c:v>
                </c:pt>
                <c:pt idx="63044">
                  <c:v>-0.302734</c:v>
                </c:pt>
                <c:pt idx="63045">
                  <c:v>-0.26367200000000002</c:v>
                </c:pt>
                <c:pt idx="63046">
                  <c:v>-0.28564499999999998</c:v>
                </c:pt>
                <c:pt idx="63047">
                  <c:v>-0.20263700000000001</c:v>
                </c:pt>
                <c:pt idx="63048">
                  <c:v>-0.158691</c:v>
                </c:pt>
                <c:pt idx="63049">
                  <c:v>-0.12939500000000001</c:v>
                </c:pt>
                <c:pt idx="63050">
                  <c:v>-0.10009800000000001</c:v>
                </c:pt>
                <c:pt idx="63051">
                  <c:v>-6.5918000000000004E-2</c:v>
                </c:pt>
                <c:pt idx="63052">
                  <c:v>-3.41797E-2</c:v>
                </c:pt>
                <c:pt idx="63053">
                  <c:v>2.4414100000000002E-3</c:v>
                </c:pt>
                <c:pt idx="63054">
                  <c:v>3.1738299999999997E-2</c:v>
                </c:pt>
                <c:pt idx="63055">
                  <c:v>6.3476599999999994E-2</c:v>
                </c:pt>
                <c:pt idx="63056">
                  <c:v>0.10498</c:v>
                </c:pt>
                <c:pt idx="63057">
                  <c:v>8.0566399999999996E-2</c:v>
                </c:pt>
                <c:pt idx="63058">
                  <c:v>0.166016</c:v>
                </c:pt>
                <c:pt idx="63059">
                  <c:v>0.21972700000000001</c:v>
                </c:pt>
                <c:pt idx="63060">
                  <c:v>0.224609</c:v>
                </c:pt>
                <c:pt idx="63061">
                  <c:v>0.27099600000000001</c:v>
                </c:pt>
                <c:pt idx="63062">
                  <c:v>0.28808600000000001</c:v>
                </c:pt>
                <c:pt idx="63063">
                  <c:v>0.33203100000000002</c:v>
                </c:pt>
                <c:pt idx="63064">
                  <c:v>0.33935500000000002</c:v>
                </c:pt>
                <c:pt idx="63065">
                  <c:v>0.38574199999999997</c:v>
                </c:pt>
                <c:pt idx="63066">
                  <c:v>0.41992200000000002</c:v>
                </c:pt>
                <c:pt idx="63067">
                  <c:v>0.44677699999999998</c:v>
                </c:pt>
                <c:pt idx="63068">
                  <c:v>0.46875</c:v>
                </c:pt>
                <c:pt idx="63069">
                  <c:v>0.51513699999999996</c:v>
                </c:pt>
                <c:pt idx="63070">
                  <c:v>0.52978499999999995</c:v>
                </c:pt>
                <c:pt idx="63071">
                  <c:v>0.58105499999999999</c:v>
                </c:pt>
                <c:pt idx="63072">
                  <c:v>0.60058599999999995</c:v>
                </c:pt>
                <c:pt idx="63073">
                  <c:v>0.62988299999999997</c:v>
                </c:pt>
                <c:pt idx="63074">
                  <c:v>0.64941400000000005</c:v>
                </c:pt>
                <c:pt idx="63075">
                  <c:v>0.68115199999999998</c:v>
                </c:pt>
                <c:pt idx="63076">
                  <c:v>0.70556600000000003</c:v>
                </c:pt>
                <c:pt idx="63077">
                  <c:v>0.72753900000000005</c:v>
                </c:pt>
                <c:pt idx="63078">
                  <c:v>0.73974600000000001</c:v>
                </c:pt>
                <c:pt idx="63079">
                  <c:v>0.76415999999999995</c:v>
                </c:pt>
                <c:pt idx="63080">
                  <c:v>0.80566400000000005</c:v>
                </c:pt>
                <c:pt idx="63081">
                  <c:v>0.82763699999999996</c:v>
                </c:pt>
                <c:pt idx="63082">
                  <c:v>0.83984400000000003</c:v>
                </c:pt>
                <c:pt idx="63083">
                  <c:v>0.85693399999999997</c:v>
                </c:pt>
                <c:pt idx="63084">
                  <c:v>0.87158199999999997</c:v>
                </c:pt>
                <c:pt idx="63085">
                  <c:v>0.90820299999999998</c:v>
                </c:pt>
                <c:pt idx="63086">
                  <c:v>0.90820299999999998</c:v>
                </c:pt>
                <c:pt idx="63087">
                  <c:v>0.91308599999999995</c:v>
                </c:pt>
                <c:pt idx="63088">
                  <c:v>0.94726600000000005</c:v>
                </c:pt>
                <c:pt idx="63089">
                  <c:v>0.95703099999999997</c:v>
                </c:pt>
                <c:pt idx="63090">
                  <c:v>0.97412100000000001</c:v>
                </c:pt>
                <c:pt idx="63091">
                  <c:v>0.98144500000000001</c:v>
                </c:pt>
                <c:pt idx="63092">
                  <c:v>0.99365199999999998</c:v>
                </c:pt>
                <c:pt idx="63093">
                  <c:v>1.00098</c:v>
                </c:pt>
                <c:pt idx="63094">
                  <c:v>1.02539</c:v>
                </c:pt>
                <c:pt idx="63095">
                  <c:v>1.01807</c:v>
                </c:pt>
                <c:pt idx="63096">
                  <c:v>1.02051</c:v>
                </c:pt>
                <c:pt idx="63097">
                  <c:v>1.02539</c:v>
                </c:pt>
                <c:pt idx="63098">
                  <c:v>1.0498000000000001</c:v>
                </c:pt>
                <c:pt idx="63099">
                  <c:v>1.0424800000000001</c:v>
                </c:pt>
                <c:pt idx="63100">
                  <c:v>1.03271</c:v>
                </c:pt>
                <c:pt idx="63101">
                  <c:v>1.03271</c:v>
                </c:pt>
                <c:pt idx="63102">
                  <c:v>1.0400400000000001</c:v>
                </c:pt>
                <c:pt idx="63103">
                  <c:v>1.0449200000000001</c:v>
                </c:pt>
                <c:pt idx="63104">
                  <c:v>1.0400400000000001</c:v>
                </c:pt>
                <c:pt idx="63105">
                  <c:v>1.0522499999999999</c:v>
                </c:pt>
                <c:pt idx="63106">
                  <c:v>1.02783</c:v>
                </c:pt>
                <c:pt idx="63107">
                  <c:v>1.02051</c:v>
                </c:pt>
                <c:pt idx="63108">
                  <c:v>1.03027</c:v>
                </c:pt>
                <c:pt idx="63109">
                  <c:v>1.0083</c:v>
                </c:pt>
                <c:pt idx="63110">
                  <c:v>0.99853499999999995</c:v>
                </c:pt>
                <c:pt idx="63111">
                  <c:v>0.99365199999999998</c:v>
                </c:pt>
                <c:pt idx="63112">
                  <c:v>0.98632799999999998</c:v>
                </c:pt>
                <c:pt idx="63113">
                  <c:v>1.01074</c:v>
                </c:pt>
                <c:pt idx="63114">
                  <c:v>0.95214799999999999</c:v>
                </c:pt>
                <c:pt idx="63115">
                  <c:v>0.96191400000000005</c:v>
                </c:pt>
                <c:pt idx="63116">
                  <c:v>0.94726600000000005</c:v>
                </c:pt>
                <c:pt idx="63117">
                  <c:v>0.92285200000000001</c:v>
                </c:pt>
                <c:pt idx="63118">
                  <c:v>0.91796900000000003</c:v>
                </c:pt>
                <c:pt idx="63119">
                  <c:v>0.88867200000000002</c:v>
                </c:pt>
                <c:pt idx="63120">
                  <c:v>0.87402299999999999</c:v>
                </c:pt>
                <c:pt idx="63121">
                  <c:v>0.852051</c:v>
                </c:pt>
                <c:pt idx="63122">
                  <c:v>0.82763699999999996</c:v>
                </c:pt>
                <c:pt idx="63123">
                  <c:v>0.81787100000000001</c:v>
                </c:pt>
                <c:pt idx="63124">
                  <c:v>0.79589799999999999</c:v>
                </c:pt>
                <c:pt idx="63125">
                  <c:v>0.79345699999999997</c:v>
                </c:pt>
                <c:pt idx="63126">
                  <c:v>0.74951199999999996</c:v>
                </c:pt>
                <c:pt idx="63127">
                  <c:v>0.72997999999999996</c:v>
                </c:pt>
                <c:pt idx="63128">
                  <c:v>0.70800799999999997</c:v>
                </c:pt>
                <c:pt idx="63129">
                  <c:v>0.67871099999999995</c:v>
                </c:pt>
                <c:pt idx="63130">
                  <c:v>0.65185499999999996</c:v>
                </c:pt>
                <c:pt idx="63131">
                  <c:v>0.64453099999999997</c:v>
                </c:pt>
                <c:pt idx="63132">
                  <c:v>0.59082000000000001</c:v>
                </c:pt>
                <c:pt idx="63133">
                  <c:v>0.58105499999999999</c:v>
                </c:pt>
                <c:pt idx="63134">
                  <c:v>0.54199200000000003</c:v>
                </c:pt>
                <c:pt idx="63135">
                  <c:v>0.52246099999999995</c:v>
                </c:pt>
                <c:pt idx="63136">
                  <c:v>0.49316399999999999</c:v>
                </c:pt>
                <c:pt idx="63137">
                  <c:v>0.43945299999999998</c:v>
                </c:pt>
                <c:pt idx="63138">
                  <c:v>0.42724600000000001</c:v>
                </c:pt>
                <c:pt idx="63139">
                  <c:v>0.38818399999999997</c:v>
                </c:pt>
                <c:pt idx="63140">
                  <c:v>0.37841799999999998</c:v>
                </c:pt>
                <c:pt idx="63141">
                  <c:v>0.34912100000000001</c:v>
                </c:pt>
                <c:pt idx="63142">
                  <c:v>0.319824</c:v>
                </c:pt>
                <c:pt idx="63143">
                  <c:v>0.28320299999999998</c:v>
                </c:pt>
                <c:pt idx="63144">
                  <c:v>0.26123000000000002</c:v>
                </c:pt>
                <c:pt idx="63145">
                  <c:v>0.21972700000000001</c:v>
                </c:pt>
                <c:pt idx="63146">
                  <c:v>0.18310499999999999</c:v>
                </c:pt>
                <c:pt idx="63147">
                  <c:v>0.13916000000000001</c:v>
                </c:pt>
                <c:pt idx="63148">
                  <c:v>0.12695300000000001</c:v>
                </c:pt>
                <c:pt idx="63149">
                  <c:v>9.2773400000000006E-2</c:v>
                </c:pt>
                <c:pt idx="63150">
                  <c:v>5.1269500000000003E-2</c:v>
                </c:pt>
                <c:pt idx="63151">
                  <c:v>1.7089799999999999E-2</c:v>
                </c:pt>
                <c:pt idx="63152">
                  <c:v>-1.4648400000000001E-2</c:v>
                </c:pt>
                <c:pt idx="63153">
                  <c:v>-3.41797E-2</c:v>
                </c:pt>
                <c:pt idx="63154">
                  <c:v>-0.10009800000000001</c:v>
                </c:pt>
                <c:pt idx="63155">
                  <c:v>-0.10498</c:v>
                </c:pt>
                <c:pt idx="63156">
                  <c:v>-0.14160200000000001</c:v>
                </c:pt>
                <c:pt idx="63157">
                  <c:v>-0.17578099999999999</c:v>
                </c:pt>
                <c:pt idx="63158">
                  <c:v>-0.19775400000000001</c:v>
                </c:pt>
                <c:pt idx="63159">
                  <c:v>-0.227051</c:v>
                </c:pt>
                <c:pt idx="63160">
                  <c:v>-0.25390600000000002</c:v>
                </c:pt>
                <c:pt idx="63161">
                  <c:v>-0.305176</c:v>
                </c:pt>
                <c:pt idx="63162">
                  <c:v>-0.32470700000000002</c:v>
                </c:pt>
                <c:pt idx="63163">
                  <c:v>-0.35156199999999999</c:v>
                </c:pt>
                <c:pt idx="63164">
                  <c:v>-0.390625</c:v>
                </c:pt>
                <c:pt idx="63165">
                  <c:v>-0.397949</c:v>
                </c:pt>
                <c:pt idx="63166">
                  <c:v>-0.44677699999999998</c:v>
                </c:pt>
                <c:pt idx="63167">
                  <c:v>-0.48339799999999999</c:v>
                </c:pt>
                <c:pt idx="63168">
                  <c:v>-0.49804700000000002</c:v>
                </c:pt>
                <c:pt idx="63169">
                  <c:v>-0.54443399999999997</c:v>
                </c:pt>
                <c:pt idx="63170">
                  <c:v>-0.55908199999999997</c:v>
                </c:pt>
                <c:pt idx="63171">
                  <c:v>-0.59326199999999996</c:v>
                </c:pt>
                <c:pt idx="63172">
                  <c:v>-0.61523399999999995</c:v>
                </c:pt>
                <c:pt idx="63173">
                  <c:v>-0.63476600000000005</c:v>
                </c:pt>
                <c:pt idx="63174">
                  <c:v>-0.66406200000000004</c:v>
                </c:pt>
                <c:pt idx="63175">
                  <c:v>-0.68359400000000003</c:v>
                </c:pt>
                <c:pt idx="63176">
                  <c:v>-0.68603499999999995</c:v>
                </c:pt>
                <c:pt idx="63177">
                  <c:v>-0.71777299999999999</c:v>
                </c:pt>
                <c:pt idx="63178">
                  <c:v>-0.73486300000000004</c:v>
                </c:pt>
                <c:pt idx="63179">
                  <c:v>-0.76415999999999995</c:v>
                </c:pt>
                <c:pt idx="63180">
                  <c:v>-0.77880899999999997</c:v>
                </c:pt>
                <c:pt idx="63181">
                  <c:v>-0.81787100000000001</c:v>
                </c:pt>
                <c:pt idx="63182">
                  <c:v>-0.83984400000000003</c:v>
                </c:pt>
                <c:pt idx="63183">
                  <c:v>-0.84472700000000001</c:v>
                </c:pt>
                <c:pt idx="63184">
                  <c:v>-0.84716800000000003</c:v>
                </c:pt>
                <c:pt idx="63185">
                  <c:v>-0.87890599999999997</c:v>
                </c:pt>
                <c:pt idx="63186">
                  <c:v>-0.88622999999999996</c:v>
                </c:pt>
                <c:pt idx="63187">
                  <c:v>-0.90332000000000001</c:v>
                </c:pt>
                <c:pt idx="63188">
                  <c:v>-0.91796900000000003</c:v>
                </c:pt>
                <c:pt idx="63189">
                  <c:v>-0.91064500000000004</c:v>
                </c:pt>
                <c:pt idx="63190">
                  <c:v>-0.930176</c:v>
                </c:pt>
                <c:pt idx="63191">
                  <c:v>-0.9375</c:v>
                </c:pt>
                <c:pt idx="63192">
                  <c:v>-0.94970699999999997</c:v>
                </c:pt>
                <c:pt idx="63193">
                  <c:v>-0.95214799999999999</c:v>
                </c:pt>
                <c:pt idx="63194">
                  <c:v>-0.95703099999999997</c:v>
                </c:pt>
                <c:pt idx="63195">
                  <c:v>-0.97167999999999999</c:v>
                </c:pt>
                <c:pt idx="63196">
                  <c:v>-0.97412100000000001</c:v>
                </c:pt>
                <c:pt idx="63197">
                  <c:v>-0.96679700000000002</c:v>
                </c:pt>
                <c:pt idx="63198">
                  <c:v>-0.96435499999999996</c:v>
                </c:pt>
                <c:pt idx="63199">
                  <c:v>-0.96923800000000004</c:v>
                </c:pt>
                <c:pt idx="63200">
                  <c:v>-0.95947300000000002</c:v>
                </c:pt>
                <c:pt idx="63201">
                  <c:v>-0.95214799999999999</c:v>
                </c:pt>
                <c:pt idx="63202">
                  <c:v>-0.94726600000000005</c:v>
                </c:pt>
                <c:pt idx="63203">
                  <c:v>-0.95459000000000005</c:v>
                </c:pt>
                <c:pt idx="63204">
                  <c:v>-0.95703099999999997</c:v>
                </c:pt>
                <c:pt idx="63205">
                  <c:v>-0.944824</c:v>
                </c:pt>
                <c:pt idx="63206">
                  <c:v>-0.9375</c:v>
                </c:pt>
                <c:pt idx="63207">
                  <c:v>-0.91796900000000003</c:v>
                </c:pt>
                <c:pt idx="63208">
                  <c:v>-0.90576199999999996</c:v>
                </c:pt>
                <c:pt idx="63209">
                  <c:v>-0.89355499999999999</c:v>
                </c:pt>
                <c:pt idx="63210">
                  <c:v>-0.88378900000000005</c:v>
                </c:pt>
                <c:pt idx="63211">
                  <c:v>-0.866699</c:v>
                </c:pt>
                <c:pt idx="63212">
                  <c:v>-0.83984400000000003</c:v>
                </c:pt>
                <c:pt idx="63213">
                  <c:v>-0.82519500000000001</c:v>
                </c:pt>
                <c:pt idx="63214">
                  <c:v>-0.80566400000000005</c:v>
                </c:pt>
                <c:pt idx="63215">
                  <c:v>-0.80078099999999997</c:v>
                </c:pt>
                <c:pt idx="63216">
                  <c:v>-0.76904300000000003</c:v>
                </c:pt>
                <c:pt idx="63217">
                  <c:v>-0.76904300000000003</c:v>
                </c:pt>
                <c:pt idx="63218">
                  <c:v>-0.73486300000000004</c:v>
                </c:pt>
                <c:pt idx="63219">
                  <c:v>-0.72021500000000005</c:v>
                </c:pt>
                <c:pt idx="63220">
                  <c:v>-0.703125</c:v>
                </c:pt>
                <c:pt idx="63221">
                  <c:v>-0.66406200000000004</c:v>
                </c:pt>
                <c:pt idx="63222">
                  <c:v>-0.65429700000000002</c:v>
                </c:pt>
                <c:pt idx="63223">
                  <c:v>-0.62011700000000003</c:v>
                </c:pt>
                <c:pt idx="63224">
                  <c:v>-0.58105499999999999</c:v>
                </c:pt>
                <c:pt idx="63225">
                  <c:v>-0.55908199999999997</c:v>
                </c:pt>
                <c:pt idx="63226">
                  <c:v>-0.52002000000000004</c:v>
                </c:pt>
                <c:pt idx="63227">
                  <c:v>-0.50537100000000001</c:v>
                </c:pt>
                <c:pt idx="63228">
                  <c:v>-0.48095700000000002</c:v>
                </c:pt>
                <c:pt idx="63229">
                  <c:v>-0.45410200000000001</c:v>
                </c:pt>
                <c:pt idx="63230">
                  <c:v>-0.43701200000000001</c:v>
                </c:pt>
                <c:pt idx="63231">
                  <c:v>-0.397949</c:v>
                </c:pt>
                <c:pt idx="63232">
                  <c:v>-0.36865199999999998</c:v>
                </c:pt>
                <c:pt idx="63233">
                  <c:v>-0.33691399999999999</c:v>
                </c:pt>
                <c:pt idx="63234">
                  <c:v>-0.3125</c:v>
                </c:pt>
                <c:pt idx="63235">
                  <c:v>-0.26367200000000002</c:v>
                </c:pt>
                <c:pt idx="63236">
                  <c:v>-0.29052699999999998</c:v>
                </c:pt>
                <c:pt idx="63237">
                  <c:v>-0.20752000000000001</c:v>
                </c:pt>
                <c:pt idx="63238">
                  <c:v>-0.17822299999999999</c:v>
                </c:pt>
                <c:pt idx="63239">
                  <c:v>-0.14160200000000001</c:v>
                </c:pt>
                <c:pt idx="63240">
                  <c:v>-0.10498</c:v>
                </c:pt>
                <c:pt idx="63241">
                  <c:v>-7.8125E-2</c:v>
                </c:pt>
                <c:pt idx="63242">
                  <c:v>-5.1269500000000003E-2</c:v>
                </c:pt>
                <c:pt idx="63243">
                  <c:v>-2.4414100000000002E-3</c:v>
                </c:pt>
                <c:pt idx="63244">
                  <c:v>1.4648400000000001E-2</c:v>
                </c:pt>
                <c:pt idx="63245">
                  <c:v>4.6386700000000003E-2</c:v>
                </c:pt>
                <c:pt idx="63246">
                  <c:v>0.10009800000000001</c:v>
                </c:pt>
                <c:pt idx="63247">
                  <c:v>8.0566399999999996E-2</c:v>
                </c:pt>
                <c:pt idx="63248">
                  <c:v>0.161133</c:v>
                </c:pt>
                <c:pt idx="63249">
                  <c:v>0.15625</c:v>
                </c:pt>
                <c:pt idx="63250">
                  <c:v>0.21728500000000001</c:v>
                </c:pt>
                <c:pt idx="63251">
                  <c:v>0.24902299999999999</c:v>
                </c:pt>
                <c:pt idx="63252">
                  <c:v>0.28564499999999998</c:v>
                </c:pt>
                <c:pt idx="63253">
                  <c:v>0.31494100000000003</c:v>
                </c:pt>
                <c:pt idx="63254">
                  <c:v>0.34179700000000002</c:v>
                </c:pt>
                <c:pt idx="63255">
                  <c:v>0.380859</c:v>
                </c:pt>
                <c:pt idx="63256">
                  <c:v>0.40771499999999999</c:v>
                </c:pt>
                <c:pt idx="63257">
                  <c:v>0.44677699999999998</c:v>
                </c:pt>
                <c:pt idx="63258">
                  <c:v>0.46875</c:v>
                </c:pt>
                <c:pt idx="63259">
                  <c:v>0.48339799999999999</c:v>
                </c:pt>
                <c:pt idx="63260">
                  <c:v>0.52002000000000004</c:v>
                </c:pt>
                <c:pt idx="63261">
                  <c:v>0.56152299999999999</c:v>
                </c:pt>
                <c:pt idx="63262">
                  <c:v>0.58593799999999996</c:v>
                </c:pt>
                <c:pt idx="63263">
                  <c:v>0.60546900000000003</c:v>
                </c:pt>
                <c:pt idx="63264">
                  <c:v>0.632324</c:v>
                </c:pt>
                <c:pt idx="63265">
                  <c:v>0.66894500000000001</c:v>
                </c:pt>
                <c:pt idx="63266">
                  <c:v>0.68115199999999998</c:v>
                </c:pt>
                <c:pt idx="63267">
                  <c:v>0.70800799999999997</c:v>
                </c:pt>
                <c:pt idx="63268">
                  <c:v>0.73486300000000004</c:v>
                </c:pt>
                <c:pt idx="63269">
                  <c:v>0.773926</c:v>
                </c:pt>
                <c:pt idx="63270">
                  <c:v>0.77148399999999995</c:v>
                </c:pt>
                <c:pt idx="63271">
                  <c:v>0.80322300000000002</c:v>
                </c:pt>
                <c:pt idx="63272">
                  <c:v>0.81787100000000001</c:v>
                </c:pt>
                <c:pt idx="63273">
                  <c:v>0.84716800000000003</c:v>
                </c:pt>
                <c:pt idx="63274">
                  <c:v>0.866699</c:v>
                </c:pt>
                <c:pt idx="63275">
                  <c:v>0.88134800000000002</c:v>
                </c:pt>
                <c:pt idx="63276">
                  <c:v>0.90087899999999999</c:v>
                </c:pt>
                <c:pt idx="63277">
                  <c:v>0.85449200000000003</c:v>
                </c:pt>
                <c:pt idx="63278">
                  <c:v>0.95214799999999999</c:v>
                </c:pt>
                <c:pt idx="63279">
                  <c:v>0.93261700000000003</c:v>
                </c:pt>
                <c:pt idx="63280">
                  <c:v>0.97412100000000001</c:v>
                </c:pt>
                <c:pt idx="63281">
                  <c:v>0.99121099999999995</c:v>
                </c:pt>
                <c:pt idx="63282">
                  <c:v>0.98632799999999998</c:v>
                </c:pt>
                <c:pt idx="63283">
                  <c:v>0.99365199999999998</c:v>
                </c:pt>
                <c:pt idx="63284">
                  <c:v>1.00098</c:v>
                </c:pt>
                <c:pt idx="63285">
                  <c:v>1.01807</c:v>
                </c:pt>
                <c:pt idx="63286">
                  <c:v>1.02783</c:v>
                </c:pt>
                <c:pt idx="63287">
                  <c:v>1.03027</c:v>
                </c:pt>
                <c:pt idx="63288">
                  <c:v>1.0620099999999999</c:v>
                </c:pt>
                <c:pt idx="63289">
                  <c:v>1.0424800000000001</c:v>
                </c:pt>
                <c:pt idx="63290">
                  <c:v>1.0498000000000001</c:v>
                </c:pt>
                <c:pt idx="63291">
                  <c:v>1.0546899999999999</c:v>
                </c:pt>
                <c:pt idx="63292">
                  <c:v>1.0546899999999999</c:v>
                </c:pt>
                <c:pt idx="63293">
                  <c:v>1.0449200000000001</c:v>
                </c:pt>
                <c:pt idx="63294">
                  <c:v>1.0351600000000001</c:v>
                </c:pt>
                <c:pt idx="63295">
                  <c:v>1.0522499999999999</c:v>
                </c:pt>
                <c:pt idx="63296">
                  <c:v>1.0498000000000001</c:v>
                </c:pt>
                <c:pt idx="63297">
                  <c:v>1.01807</c:v>
                </c:pt>
                <c:pt idx="63298">
                  <c:v>1.01562</c:v>
                </c:pt>
                <c:pt idx="63299">
                  <c:v>1.02783</c:v>
                </c:pt>
                <c:pt idx="63300">
                  <c:v>1.01562</c:v>
                </c:pt>
                <c:pt idx="63301">
                  <c:v>0.99609400000000003</c:v>
                </c:pt>
                <c:pt idx="63302">
                  <c:v>0.99365199999999998</c:v>
                </c:pt>
                <c:pt idx="63303">
                  <c:v>1.01074</c:v>
                </c:pt>
                <c:pt idx="63304">
                  <c:v>0.97167999999999999</c:v>
                </c:pt>
                <c:pt idx="63305">
                  <c:v>0.96191400000000005</c:v>
                </c:pt>
                <c:pt idx="63306">
                  <c:v>0.95214799999999999</c:v>
                </c:pt>
                <c:pt idx="63307">
                  <c:v>0.9375</c:v>
                </c:pt>
                <c:pt idx="63308">
                  <c:v>0.930176</c:v>
                </c:pt>
                <c:pt idx="63309">
                  <c:v>0.90820299999999998</c:v>
                </c:pt>
                <c:pt idx="63310">
                  <c:v>0.89111300000000004</c:v>
                </c:pt>
                <c:pt idx="63311">
                  <c:v>0.87158199999999997</c:v>
                </c:pt>
                <c:pt idx="63312">
                  <c:v>0.84716800000000003</c:v>
                </c:pt>
                <c:pt idx="63313">
                  <c:v>0.82275399999999999</c:v>
                </c:pt>
                <c:pt idx="63314">
                  <c:v>0.81054700000000002</c:v>
                </c:pt>
                <c:pt idx="63315">
                  <c:v>0.79834000000000005</c:v>
                </c:pt>
                <c:pt idx="63316">
                  <c:v>0.788574</c:v>
                </c:pt>
                <c:pt idx="63317">
                  <c:v>0.72753900000000005</c:v>
                </c:pt>
                <c:pt idx="63318">
                  <c:v>0.73486300000000004</c:v>
                </c:pt>
                <c:pt idx="63319">
                  <c:v>0.69824200000000003</c:v>
                </c:pt>
                <c:pt idx="63320">
                  <c:v>0.67382799999999998</c:v>
                </c:pt>
                <c:pt idx="63321">
                  <c:v>0.65185499999999996</c:v>
                </c:pt>
                <c:pt idx="63322">
                  <c:v>0.625</c:v>
                </c:pt>
                <c:pt idx="63323">
                  <c:v>0.59814500000000004</c:v>
                </c:pt>
                <c:pt idx="63324">
                  <c:v>0.56152299999999999</c:v>
                </c:pt>
                <c:pt idx="63325">
                  <c:v>0.539551</c:v>
                </c:pt>
                <c:pt idx="63326">
                  <c:v>0.51269500000000001</c:v>
                </c:pt>
                <c:pt idx="63327">
                  <c:v>0.47119100000000003</c:v>
                </c:pt>
                <c:pt idx="63328">
                  <c:v>0.45410200000000001</c:v>
                </c:pt>
                <c:pt idx="63329">
                  <c:v>0.40771499999999999</c:v>
                </c:pt>
                <c:pt idx="63330">
                  <c:v>0.41503899999999999</c:v>
                </c:pt>
                <c:pt idx="63331">
                  <c:v>0.36621100000000001</c:v>
                </c:pt>
                <c:pt idx="63332">
                  <c:v>0.33691399999999999</c:v>
                </c:pt>
                <c:pt idx="63333">
                  <c:v>0.29541000000000001</c:v>
                </c:pt>
                <c:pt idx="63334">
                  <c:v>0.27343800000000001</c:v>
                </c:pt>
                <c:pt idx="63335">
                  <c:v>0.239258</c:v>
                </c:pt>
                <c:pt idx="63336">
                  <c:v>0.21240200000000001</c:v>
                </c:pt>
                <c:pt idx="63337">
                  <c:v>0.17578099999999999</c:v>
                </c:pt>
                <c:pt idx="63338">
                  <c:v>0.151367</c:v>
                </c:pt>
                <c:pt idx="63339">
                  <c:v>0.112305</c:v>
                </c:pt>
                <c:pt idx="63340">
                  <c:v>8.5449200000000003E-2</c:v>
                </c:pt>
                <c:pt idx="63341">
                  <c:v>3.41797E-2</c:v>
                </c:pt>
                <c:pt idx="63342">
                  <c:v>2.6855500000000001E-2</c:v>
                </c:pt>
                <c:pt idx="63343">
                  <c:v>-1.4648400000000001E-2</c:v>
                </c:pt>
                <c:pt idx="63344">
                  <c:v>-6.5918000000000004E-2</c:v>
                </c:pt>
                <c:pt idx="63345">
                  <c:v>-8.3007800000000007E-2</c:v>
                </c:pt>
                <c:pt idx="63346">
                  <c:v>-0.112305</c:v>
                </c:pt>
                <c:pt idx="63347">
                  <c:v>-0.151367</c:v>
                </c:pt>
                <c:pt idx="63348">
                  <c:v>-0.17822299999999999</c:v>
                </c:pt>
                <c:pt idx="63349">
                  <c:v>-0.20507800000000001</c:v>
                </c:pt>
                <c:pt idx="63350">
                  <c:v>-0.229492</c:v>
                </c:pt>
                <c:pt idx="63351">
                  <c:v>-0.26855499999999999</c:v>
                </c:pt>
                <c:pt idx="63352">
                  <c:v>-0.29541000000000001</c:v>
                </c:pt>
                <c:pt idx="63353">
                  <c:v>-0.33691399999999999</c:v>
                </c:pt>
                <c:pt idx="63354">
                  <c:v>-0.35644500000000001</c:v>
                </c:pt>
                <c:pt idx="63355">
                  <c:v>-0.37841799999999998</c:v>
                </c:pt>
                <c:pt idx="63356">
                  <c:v>-0.41259800000000002</c:v>
                </c:pt>
                <c:pt idx="63357">
                  <c:v>-0.46386699999999997</c:v>
                </c:pt>
                <c:pt idx="63358">
                  <c:v>-0.46386699999999997</c:v>
                </c:pt>
                <c:pt idx="63359">
                  <c:v>-0.52978499999999995</c:v>
                </c:pt>
                <c:pt idx="63360">
                  <c:v>-0.53710899999999995</c:v>
                </c:pt>
                <c:pt idx="63361">
                  <c:v>-0.54931600000000003</c:v>
                </c:pt>
                <c:pt idx="63362">
                  <c:v>-0.59082000000000001</c:v>
                </c:pt>
                <c:pt idx="63363">
                  <c:v>-0.61035200000000001</c:v>
                </c:pt>
                <c:pt idx="63364">
                  <c:v>-0.63720699999999997</c:v>
                </c:pt>
                <c:pt idx="63365">
                  <c:v>-0.67871099999999995</c:v>
                </c:pt>
                <c:pt idx="63366">
                  <c:v>-0.67627000000000004</c:v>
                </c:pt>
                <c:pt idx="63367">
                  <c:v>-0.69824200000000003</c:v>
                </c:pt>
                <c:pt idx="63368">
                  <c:v>-0.73974600000000001</c:v>
                </c:pt>
                <c:pt idx="63369">
                  <c:v>-0.74218799999999996</c:v>
                </c:pt>
                <c:pt idx="63370">
                  <c:v>-0.773926</c:v>
                </c:pt>
                <c:pt idx="63371">
                  <c:v>-0.79834000000000005</c:v>
                </c:pt>
                <c:pt idx="63372">
                  <c:v>-0.82275399999999999</c:v>
                </c:pt>
                <c:pt idx="63373">
                  <c:v>-0.82763699999999996</c:v>
                </c:pt>
                <c:pt idx="63374">
                  <c:v>-0.84960899999999995</c:v>
                </c:pt>
                <c:pt idx="63375">
                  <c:v>-0.85449200000000003</c:v>
                </c:pt>
                <c:pt idx="63376">
                  <c:v>-0.88867200000000002</c:v>
                </c:pt>
                <c:pt idx="63377">
                  <c:v>-0.89111300000000004</c:v>
                </c:pt>
                <c:pt idx="63378">
                  <c:v>-0.90087899999999999</c:v>
                </c:pt>
                <c:pt idx="63379">
                  <c:v>-0.89843799999999996</c:v>
                </c:pt>
                <c:pt idx="63380">
                  <c:v>-0.92773399999999995</c:v>
                </c:pt>
                <c:pt idx="63381">
                  <c:v>-0.92285200000000001</c:v>
                </c:pt>
                <c:pt idx="63382">
                  <c:v>-0.93261700000000003</c:v>
                </c:pt>
                <c:pt idx="63383">
                  <c:v>-0.94726600000000005</c:v>
                </c:pt>
                <c:pt idx="63384">
                  <c:v>-0.94726600000000005</c:v>
                </c:pt>
                <c:pt idx="63385">
                  <c:v>-0.97412100000000001</c:v>
                </c:pt>
                <c:pt idx="63386">
                  <c:v>-0.95703099999999997</c:v>
                </c:pt>
                <c:pt idx="63387">
                  <c:v>-0.97167999999999999</c:v>
                </c:pt>
                <c:pt idx="63388">
                  <c:v>-0.96435499999999996</c:v>
                </c:pt>
                <c:pt idx="63389">
                  <c:v>-0.96923800000000004</c:v>
                </c:pt>
                <c:pt idx="63390">
                  <c:v>-0.96679700000000002</c:v>
                </c:pt>
                <c:pt idx="63391">
                  <c:v>-0.97167999999999999</c:v>
                </c:pt>
                <c:pt idx="63392">
                  <c:v>-0.96435499999999996</c:v>
                </c:pt>
                <c:pt idx="63393">
                  <c:v>-0.94970699999999997</c:v>
                </c:pt>
                <c:pt idx="63394">
                  <c:v>-0.95214799999999999</c:v>
                </c:pt>
                <c:pt idx="63395">
                  <c:v>-0.944824</c:v>
                </c:pt>
                <c:pt idx="63396">
                  <c:v>-0.94970699999999997</c:v>
                </c:pt>
                <c:pt idx="63397">
                  <c:v>-0.91796900000000003</c:v>
                </c:pt>
                <c:pt idx="63398">
                  <c:v>-0.91552699999999998</c:v>
                </c:pt>
                <c:pt idx="63399">
                  <c:v>-0.91552699999999998</c:v>
                </c:pt>
                <c:pt idx="63400">
                  <c:v>-0.90087899999999999</c:v>
                </c:pt>
                <c:pt idx="63401">
                  <c:v>-0.88867200000000002</c:v>
                </c:pt>
                <c:pt idx="63402">
                  <c:v>-0.866699</c:v>
                </c:pt>
                <c:pt idx="63403">
                  <c:v>-0.84960899999999995</c:v>
                </c:pt>
                <c:pt idx="63404">
                  <c:v>-0.83740199999999998</c:v>
                </c:pt>
                <c:pt idx="63405">
                  <c:v>-0.82519500000000001</c:v>
                </c:pt>
                <c:pt idx="63406">
                  <c:v>-0.788574</c:v>
                </c:pt>
                <c:pt idx="63407">
                  <c:v>-0.788574</c:v>
                </c:pt>
                <c:pt idx="63408">
                  <c:v>-0.78369100000000003</c:v>
                </c:pt>
                <c:pt idx="63409">
                  <c:v>-0.75439500000000004</c:v>
                </c:pt>
                <c:pt idx="63410">
                  <c:v>-0.72021500000000005</c:v>
                </c:pt>
                <c:pt idx="63411">
                  <c:v>-0.71289100000000005</c:v>
                </c:pt>
                <c:pt idx="63412">
                  <c:v>-0.67382799999999998</c:v>
                </c:pt>
                <c:pt idx="63413">
                  <c:v>-0.62988299999999997</c:v>
                </c:pt>
                <c:pt idx="63414">
                  <c:v>-0.62011700000000003</c:v>
                </c:pt>
                <c:pt idx="63415">
                  <c:v>-0.60302699999999998</c:v>
                </c:pt>
                <c:pt idx="63416">
                  <c:v>-0.57372999999999996</c:v>
                </c:pt>
                <c:pt idx="63417">
                  <c:v>-0.539551</c:v>
                </c:pt>
                <c:pt idx="63418">
                  <c:v>-0.52734400000000003</c:v>
                </c:pt>
                <c:pt idx="63419">
                  <c:v>-0.49560500000000002</c:v>
                </c:pt>
                <c:pt idx="63420">
                  <c:v>-0.45410200000000001</c:v>
                </c:pt>
                <c:pt idx="63421">
                  <c:v>-0.43457000000000001</c:v>
                </c:pt>
                <c:pt idx="63422">
                  <c:v>-0.397949</c:v>
                </c:pt>
                <c:pt idx="63423">
                  <c:v>-0.37109399999999998</c:v>
                </c:pt>
                <c:pt idx="63424">
                  <c:v>-0.34667999999999999</c:v>
                </c:pt>
                <c:pt idx="63425">
                  <c:v>-0.31005899999999997</c:v>
                </c:pt>
                <c:pt idx="63426">
                  <c:v>-0.29541000000000001</c:v>
                </c:pt>
                <c:pt idx="63427">
                  <c:v>-0.246582</c:v>
                </c:pt>
                <c:pt idx="63428">
                  <c:v>-0.222168</c:v>
                </c:pt>
                <c:pt idx="63429">
                  <c:v>-0.18798799999999999</c:v>
                </c:pt>
                <c:pt idx="63430">
                  <c:v>-0.153809</c:v>
                </c:pt>
                <c:pt idx="63431">
                  <c:v>-0.12695300000000001</c:v>
                </c:pt>
                <c:pt idx="63432">
                  <c:v>-8.0566399999999996E-2</c:v>
                </c:pt>
                <c:pt idx="63433">
                  <c:v>-5.8593800000000001E-2</c:v>
                </c:pt>
                <c:pt idx="63434">
                  <c:v>-3.1738299999999997E-2</c:v>
                </c:pt>
                <c:pt idx="63435">
                  <c:v>9.7656199999999992E-3</c:v>
                </c:pt>
                <c:pt idx="63436">
                  <c:v>3.41797E-2</c:v>
                </c:pt>
                <c:pt idx="63437">
                  <c:v>4.8828099999999999E-2</c:v>
                </c:pt>
                <c:pt idx="63438">
                  <c:v>0.112305</c:v>
                </c:pt>
                <c:pt idx="63439">
                  <c:v>0.12939500000000001</c:v>
                </c:pt>
                <c:pt idx="63440">
                  <c:v>0.17578099999999999</c:v>
                </c:pt>
                <c:pt idx="63441">
                  <c:v>0.20507800000000001</c:v>
                </c:pt>
                <c:pt idx="63442">
                  <c:v>0.236816</c:v>
                </c:pt>
                <c:pt idx="63443">
                  <c:v>0.26855499999999999</c:v>
                </c:pt>
                <c:pt idx="63444">
                  <c:v>0.305176</c:v>
                </c:pt>
                <c:pt idx="63445">
                  <c:v>0.33447300000000002</c:v>
                </c:pt>
                <c:pt idx="63446">
                  <c:v>0.36376999999999998</c:v>
                </c:pt>
                <c:pt idx="63447">
                  <c:v>0.39306600000000003</c:v>
                </c:pt>
                <c:pt idx="63448">
                  <c:v>0.44433600000000001</c:v>
                </c:pt>
                <c:pt idx="63449">
                  <c:v>0.46630899999999997</c:v>
                </c:pt>
                <c:pt idx="63450">
                  <c:v>0.48583999999999999</c:v>
                </c:pt>
                <c:pt idx="63451">
                  <c:v>0.52246099999999995</c:v>
                </c:pt>
                <c:pt idx="63452">
                  <c:v>0.52490199999999998</c:v>
                </c:pt>
                <c:pt idx="63453">
                  <c:v>0.57372999999999996</c:v>
                </c:pt>
                <c:pt idx="63454">
                  <c:v>0.59570299999999998</c:v>
                </c:pt>
                <c:pt idx="63455">
                  <c:v>0.632324</c:v>
                </c:pt>
                <c:pt idx="63456">
                  <c:v>0.65185499999999996</c:v>
                </c:pt>
                <c:pt idx="63457">
                  <c:v>0.67382799999999998</c:v>
                </c:pt>
                <c:pt idx="63458">
                  <c:v>0.70800799999999997</c:v>
                </c:pt>
                <c:pt idx="63459">
                  <c:v>0.73486300000000004</c:v>
                </c:pt>
                <c:pt idx="63460">
                  <c:v>0.75195299999999998</c:v>
                </c:pt>
                <c:pt idx="63461">
                  <c:v>0.77148399999999995</c:v>
                </c:pt>
                <c:pt idx="63462">
                  <c:v>0.80078099999999997</c:v>
                </c:pt>
                <c:pt idx="63463">
                  <c:v>0.82031200000000004</c:v>
                </c:pt>
                <c:pt idx="63464">
                  <c:v>0.84472700000000001</c:v>
                </c:pt>
                <c:pt idx="63465">
                  <c:v>0.84960899999999995</c:v>
                </c:pt>
                <c:pt idx="63466">
                  <c:v>0.87890599999999997</c:v>
                </c:pt>
                <c:pt idx="63467">
                  <c:v>1.01807</c:v>
                </c:pt>
                <c:pt idx="63468">
                  <c:v>0.91552699999999998</c:v>
                </c:pt>
                <c:pt idx="63469">
                  <c:v>0.930176</c:v>
                </c:pt>
                <c:pt idx="63470">
                  <c:v>0.93261700000000003</c:v>
                </c:pt>
                <c:pt idx="63471">
                  <c:v>0.96191400000000005</c:v>
                </c:pt>
                <c:pt idx="63472">
                  <c:v>0.96191400000000005</c:v>
                </c:pt>
                <c:pt idx="63473">
                  <c:v>0.96679700000000002</c:v>
                </c:pt>
                <c:pt idx="63474">
                  <c:v>1.00098</c:v>
                </c:pt>
                <c:pt idx="63475">
                  <c:v>0.99609400000000003</c:v>
                </c:pt>
                <c:pt idx="63476">
                  <c:v>1.01074</c:v>
                </c:pt>
                <c:pt idx="63477">
                  <c:v>1.02539</c:v>
                </c:pt>
                <c:pt idx="63478">
                  <c:v>1.0498000000000001</c:v>
                </c:pt>
                <c:pt idx="63479">
                  <c:v>1.02539</c:v>
                </c:pt>
                <c:pt idx="63480">
                  <c:v>1.02539</c:v>
                </c:pt>
                <c:pt idx="63481">
                  <c:v>1.0351600000000001</c:v>
                </c:pt>
                <c:pt idx="63482">
                  <c:v>1.0351600000000001</c:v>
                </c:pt>
                <c:pt idx="63483">
                  <c:v>1.0449200000000001</c:v>
                </c:pt>
                <c:pt idx="63484">
                  <c:v>1.0498000000000001</c:v>
                </c:pt>
                <c:pt idx="63485">
                  <c:v>1.0473600000000001</c:v>
                </c:pt>
                <c:pt idx="63486">
                  <c:v>1.0424800000000001</c:v>
                </c:pt>
                <c:pt idx="63487">
                  <c:v>1.0376000000000001</c:v>
                </c:pt>
                <c:pt idx="63488">
                  <c:v>1.0400400000000001</c:v>
                </c:pt>
                <c:pt idx="63489">
                  <c:v>1.02539</c:v>
                </c:pt>
                <c:pt idx="63490">
                  <c:v>1.01807</c:v>
                </c:pt>
                <c:pt idx="63491">
                  <c:v>1.00586</c:v>
                </c:pt>
                <c:pt idx="63492">
                  <c:v>1.01318</c:v>
                </c:pt>
                <c:pt idx="63493">
                  <c:v>0.99853499999999995</c:v>
                </c:pt>
                <c:pt idx="63494">
                  <c:v>0.98388699999999996</c:v>
                </c:pt>
                <c:pt idx="63495">
                  <c:v>0.96923800000000004</c:v>
                </c:pt>
                <c:pt idx="63496">
                  <c:v>0.95214799999999999</c:v>
                </c:pt>
                <c:pt idx="63497">
                  <c:v>0.944824</c:v>
                </c:pt>
                <c:pt idx="63498">
                  <c:v>0.93994100000000003</c:v>
                </c:pt>
                <c:pt idx="63499">
                  <c:v>0.92773399999999995</c:v>
                </c:pt>
                <c:pt idx="63500">
                  <c:v>0.91064500000000004</c:v>
                </c:pt>
                <c:pt idx="63501">
                  <c:v>0.89599600000000001</c:v>
                </c:pt>
                <c:pt idx="63502">
                  <c:v>0.86914100000000005</c:v>
                </c:pt>
                <c:pt idx="63503">
                  <c:v>0.84472700000000001</c:v>
                </c:pt>
                <c:pt idx="63504">
                  <c:v>0.81787100000000001</c:v>
                </c:pt>
                <c:pt idx="63505">
                  <c:v>0.81298800000000004</c:v>
                </c:pt>
                <c:pt idx="63506">
                  <c:v>0.77636700000000003</c:v>
                </c:pt>
                <c:pt idx="63507">
                  <c:v>0.77880899999999997</c:v>
                </c:pt>
                <c:pt idx="63508">
                  <c:v>0.74707000000000001</c:v>
                </c:pt>
                <c:pt idx="63509">
                  <c:v>0.71533199999999997</c:v>
                </c:pt>
                <c:pt idx="63510">
                  <c:v>0.695801</c:v>
                </c:pt>
                <c:pt idx="63511">
                  <c:v>0.66162100000000001</c:v>
                </c:pt>
                <c:pt idx="63512">
                  <c:v>0.64697300000000002</c:v>
                </c:pt>
                <c:pt idx="63513">
                  <c:v>0.61523399999999995</c:v>
                </c:pt>
                <c:pt idx="63514">
                  <c:v>0.59570299999999998</c:v>
                </c:pt>
                <c:pt idx="63515">
                  <c:v>0.56152299999999999</c:v>
                </c:pt>
                <c:pt idx="63516">
                  <c:v>0.53466800000000003</c:v>
                </c:pt>
                <c:pt idx="63517">
                  <c:v>0.52002000000000004</c:v>
                </c:pt>
                <c:pt idx="63518">
                  <c:v>0.478516</c:v>
                </c:pt>
                <c:pt idx="63519">
                  <c:v>0.43701200000000001</c:v>
                </c:pt>
                <c:pt idx="63520">
                  <c:v>0.41748000000000002</c:v>
                </c:pt>
                <c:pt idx="63521">
                  <c:v>0.41015600000000002</c:v>
                </c:pt>
                <c:pt idx="63522">
                  <c:v>0.35156199999999999</c:v>
                </c:pt>
                <c:pt idx="63523">
                  <c:v>0.32714799999999999</c:v>
                </c:pt>
                <c:pt idx="63524">
                  <c:v>0.302734</c:v>
                </c:pt>
                <c:pt idx="63525">
                  <c:v>0.27587899999999999</c:v>
                </c:pt>
                <c:pt idx="63526">
                  <c:v>0.234375</c:v>
                </c:pt>
                <c:pt idx="63527">
                  <c:v>0.20752000000000001</c:v>
                </c:pt>
                <c:pt idx="63528">
                  <c:v>0.17578099999999999</c:v>
                </c:pt>
                <c:pt idx="63529">
                  <c:v>0.13671900000000001</c:v>
                </c:pt>
                <c:pt idx="63530">
                  <c:v>0.117188</c:v>
                </c:pt>
                <c:pt idx="63531">
                  <c:v>7.3242199999999993E-2</c:v>
                </c:pt>
                <c:pt idx="63532">
                  <c:v>4.6386700000000003E-2</c:v>
                </c:pt>
                <c:pt idx="63533">
                  <c:v>1.7089799999999999E-2</c:v>
                </c:pt>
                <c:pt idx="63534">
                  <c:v>-4.39453E-2</c:v>
                </c:pt>
                <c:pt idx="63535">
                  <c:v>-6.1035199999999998E-2</c:v>
                </c:pt>
                <c:pt idx="63536">
                  <c:v>-7.8125E-2</c:v>
                </c:pt>
                <c:pt idx="63537">
                  <c:v>-0.119629</c:v>
                </c:pt>
                <c:pt idx="63538">
                  <c:v>-0.153809</c:v>
                </c:pt>
                <c:pt idx="63539">
                  <c:v>-0.17578099999999999</c:v>
                </c:pt>
                <c:pt idx="63540">
                  <c:v>-0.224609</c:v>
                </c:pt>
                <c:pt idx="63541">
                  <c:v>-0.24902299999999999</c:v>
                </c:pt>
                <c:pt idx="63542">
                  <c:v>-0.27099600000000001</c:v>
                </c:pt>
                <c:pt idx="63543">
                  <c:v>-0.30761699999999997</c:v>
                </c:pt>
                <c:pt idx="63544">
                  <c:v>-0.32714799999999999</c:v>
                </c:pt>
                <c:pt idx="63545">
                  <c:v>-0.36621100000000001</c:v>
                </c:pt>
                <c:pt idx="63546">
                  <c:v>-0.400391</c:v>
                </c:pt>
                <c:pt idx="63547">
                  <c:v>-0.43945299999999998</c:v>
                </c:pt>
                <c:pt idx="63548">
                  <c:v>-0.458984</c:v>
                </c:pt>
                <c:pt idx="63549">
                  <c:v>-0.50048800000000004</c:v>
                </c:pt>
                <c:pt idx="63550">
                  <c:v>-0.51269500000000001</c:v>
                </c:pt>
                <c:pt idx="63551">
                  <c:v>-0.539551</c:v>
                </c:pt>
                <c:pt idx="63552">
                  <c:v>-0.57128900000000005</c:v>
                </c:pt>
                <c:pt idx="63553">
                  <c:v>-0.60058599999999995</c:v>
                </c:pt>
                <c:pt idx="63554">
                  <c:v>-0.62011700000000003</c:v>
                </c:pt>
                <c:pt idx="63555">
                  <c:v>-0.64209000000000005</c:v>
                </c:pt>
                <c:pt idx="63556">
                  <c:v>-0.65429700000000002</c:v>
                </c:pt>
                <c:pt idx="63557">
                  <c:v>-0.695801</c:v>
                </c:pt>
                <c:pt idx="63558">
                  <c:v>-0.695801</c:v>
                </c:pt>
                <c:pt idx="63559">
                  <c:v>-0.73486300000000004</c:v>
                </c:pt>
                <c:pt idx="63560">
                  <c:v>-0.76660200000000001</c:v>
                </c:pt>
                <c:pt idx="63561">
                  <c:v>-0.78369100000000003</c:v>
                </c:pt>
                <c:pt idx="63562">
                  <c:v>-0.81542999999999999</c:v>
                </c:pt>
                <c:pt idx="63563">
                  <c:v>-0.82275399999999999</c:v>
                </c:pt>
                <c:pt idx="63564">
                  <c:v>-0.83007799999999998</c:v>
                </c:pt>
                <c:pt idx="63565">
                  <c:v>-0.84472700000000001</c:v>
                </c:pt>
                <c:pt idx="63566">
                  <c:v>-0.86181600000000003</c:v>
                </c:pt>
                <c:pt idx="63567">
                  <c:v>-0.88867200000000002</c:v>
                </c:pt>
                <c:pt idx="63568">
                  <c:v>-0.90576199999999996</c:v>
                </c:pt>
                <c:pt idx="63569">
                  <c:v>-0.91552699999999998</c:v>
                </c:pt>
                <c:pt idx="63570">
                  <c:v>-0.92040999999999995</c:v>
                </c:pt>
                <c:pt idx="63571">
                  <c:v>-0.92040999999999995</c:v>
                </c:pt>
                <c:pt idx="63572">
                  <c:v>-0.93261700000000003</c:v>
                </c:pt>
                <c:pt idx="63573">
                  <c:v>-0.93505899999999997</c:v>
                </c:pt>
                <c:pt idx="63574">
                  <c:v>-0.95459000000000005</c:v>
                </c:pt>
                <c:pt idx="63575">
                  <c:v>-0.930176</c:v>
                </c:pt>
                <c:pt idx="63576">
                  <c:v>-0.95459000000000005</c:v>
                </c:pt>
                <c:pt idx="63577">
                  <c:v>-0.95703099999999997</c:v>
                </c:pt>
                <c:pt idx="63578">
                  <c:v>-0.95459000000000005</c:v>
                </c:pt>
                <c:pt idx="63579">
                  <c:v>-0.98877000000000004</c:v>
                </c:pt>
                <c:pt idx="63580">
                  <c:v>-0.97656200000000004</c:v>
                </c:pt>
                <c:pt idx="63581">
                  <c:v>-0.96435499999999996</c:v>
                </c:pt>
                <c:pt idx="63582">
                  <c:v>-0.96435499999999996</c:v>
                </c:pt>
                <c:pt idx="63583">
                  <c:v>-0.95703099999999997</c:v>
                </c:pt>
                <c:pt idx="63584">
                  <c:v>-0.96679700000000002</c:v>
                </c:pt>
                <c:pt idx="63585">
                  <c:v>-0.95459000000000005</c:v>
                </c:pt>
                <c:pt idx="63586">
                  <c:v>-0.97167999999999999</c:v>
                </c:pt>
                <c:pt idx="63587">
                  <c:v>-0.930176</c:v>
                </c:pt>
                <c:pt idx="63588">
                  <c:v>-0.9375</c:v>
                </c:pt>
                <c:pt idx="63589">
                  <c:v>-0.92285200000000001</c:v>
                </c:pt>
                <c:pt idx="63590">
                  <c:v>-0.9375</c:v>
                </c:pt>
                <c:pt idx="63591">
                  <c:v>-0.90332000000000001</c:v>
                </c:pt>
                <c:pt idx="63592">
                  <c:v>-0.88622999999999996</c:v>
                </c:pt>
                <c:pt idx="63593">
                  <c:v>-0.87158199999999997</c:v>
                </c:pt>
                <c:pt idx="63594">
                  <c:v>-0.84716800000000003</c:v>
                </c:pt>
                <c:pt idx="63595">
                  <c:v>-0.83740199999999998</c:v>
                </c:pt>
                <c:pt idx="63596">
                  <c:v>-0.82275399999999999</c:v>
                </c:pt>
                <c:pt idx="63597">
                  <c:v>-0.80566400000000005</c:v>
                </c:pt>
                <c:pt idx="63598">
                  <c:v>-0.78125</c:v>
                </c:pt>
                <c:pt idx="63599">
                  <c:v>-0.74707000000000001</c:v>
                </c:pt>
                <c:pt idx="63600">
                  <c:v>-0.73486300000000004</c:v>
                </c:pt>
                <c:pt idx="63601">
                  <c:v>-0.72509800000000002</c:v>
                </c:pt>
                <c:pt idx="63602">
                  <c:v>-0.70068399999999997</c:v>
                </c:pt>
                <c:pt idx="63603">
                  <c:v>-0.67382799999999998</c:v>
                </c:pt>
                <c:pt idx="63604">
                  <c:v>-0.64697300000000002</c:v>
                </c:pt>
                <c:pt idx="63605">
                  <c:v>-0.61035200000000001</c:v>
                </c:pt>
                <c:pt idx="63606">
                  <c:v>-0.59814500000000004</c:v>
                </c:pt>
                <c:pt idx="63607">
                  <c:v>-0.56640599999999997</c:v>
                </c:pt>
                <c:pt idx="63608">
                  <c:v>-0.53710899999999995</c:v>
                </c:pt>
                <c:pt idx="63609">
                  <c:v>-0.51757799999999998</c:v>
                </c:pt>
                <c:pt idx="63610">
                  <c:v>-0.478516</c:v>
                </c:pt>
                <c:pt idx="63611">
                  <c:v>-0.461426</c:v>
                </c:pt>
                <c:pt idx="63612">
                  <c:v>-0.41503899999999999</c:v>
                </c:pt>
                <c:pt idx="63613">
                  <c:v>-0.383301</c:v>
                </c:pt>
                <c:pt idx="63614">
                  <c:v>-0.36132799999999998</c:v>
                </c:pt>
                <c:pt idx="63615">
                  <c:v>-0.32958999999999999</c:v>
                </c:pt>
                <c:pt idx="63616">
                  <c:v>-0.27343800000000001</c:v>
                </c:pt>
                <c:pt idx="63617">
                  <c:v>-0.27343800000000001</c:v>
                </c:pt>
                <c:pt idx="63618">
                  <c:v>-0.227051</c:v>
                </c:pt>
                <c:pt idx="63619">
                  <c:v>-0.20263700000000001</c:v>
                </c:pt>
                <c:pt idx="63620">
                  <c:v>-0.161133</c:v>
                </c:pt>
                <c:pt idx="63621">
                  <c:v>-0.146484</c:v>
                </c:pt>
                <c:pt idx="63622">
                  <c:v>-0.10498</c:v>
                </c:pt>
                <c:pt idx="63623">
                  <c:v>-7.8125E-2</c:v>
                </c:pt>
                <c:pt idx="63624">
                  <c:v>-5.1269500000000003E-2</c:v>
                </c:pt>
                <c:pt idx="63625">
                  <c:v>-4.8828099999999996E-3</c:v>
                </c:pt>
                <c:pt idx="63626">
                  <c:v>3.41797E-2</c:v>
                </c:pt>
                <c:pt idx="63627">
                  <c:v>4.1503900000000003E-2</c:v>
                </c:pt>
                <c:pt idx="63628">
                  <c:v>9.7656199999999999E-2</c:v>
                </c:pt>
                <c:pt idx="63629">
                  <c:v>0.117188</c:v>
                </c:pt>
                <c:pt idx="63630">
                  <c:v>0.153809</c:v>
                </c:pt>
                <c:pt idx="63631">
                  <c:v>0.19531200000000001</c:v>
                </c:pt>
                <c:pt idx="63632">
                  <c:v>0.21484400000000001</c:v>
                </c:pt>
                <c:pt idx="63633">
                  <c:v>0.25146499999999999</c:v>
                </c:pt>
                <c:pt idx="63634">
                  <c:v>0.28076200000000001</c:v>
                </c:pt>
                <c:pt idx="63635">
                  <c:v>0.31738300000000003</c:v>
                </c:pt>
                <c:pt idx="63636">
                  <c:v>0.35888700000000001</c:v>
                </c:pt>
                <c:pt idx="63637">
                  <c:v>0.390625</c:v>
                </c:pt>
                <c:pt idx="63638">
                  <c:v>0.40527299999999999</c:v>
                </c:pt>
                <c:pt idx="63639">
                  <c:v>0.45654299999999998</c:v>
                </c:pt>
                <c:pt idx="63640">
                  <c:v>0.48339799999999999</c:v>
                </c:pt>
                <c:pt idx="63641">
                  <c:v>0.50537100000000001</c:v>
                </c:pt>
                <c:pt idx="63642">
                  <c:v>0.54443399999999997</c:v>
                </c:pt>
                <c:pt idx="63643">
                  <c:v>0.55175799999999997</c:v>
                </c:pt>
                <c:pt idx="63644">
                  <c:v>0.59570299999999998</c:v>
                </c:pt>
                <c:pt idx="63645">
                  <c:v>0.62011700000000003</c:v>
                </c:pt>
                <c:pt idx="63646">
                  <c:v>0.64209000000000005</c:v>
                </c:pt>
                <c:pt idx="63647">
                  <c:v>0.66162100000000001</c:v>
                </c:pt>
                <c:pt idx="63648">
                  <c:v>0.70068399999999997</c:v>
                </c:pt>
                <c:pt idx="63649">
                  <c:v>0.72997999999999996</c:v>
                </c:pt>
                <c:pt idx="63650">
                  <c:v>0.75439500000000004</c:v>
                </c:pt>
                <c:pt idx="63651">
                  <c:v>0.76660200000000001</c:v>
                </c:pt>
                <c:pt idx="63652">
                  <c:v>0.79345699999999997</c:v>
                </c:pt>
                <c:pt idx="63653">
                  <c:v>0.82519500000000001</c:v>
                </c:pt>
                <c:pt idx="63654">
                  <c:v>0.83984400000000003</c:v>
                </c:pt>
                <c:pt idx="63655">
                  <c:v>0.86181600000000003</c:v>
                </c:pt>
                <c:pt idx="63656">
                  <c:v>0.87402299999999999</c:v>
                </c:pt>
                <c:pt idx="63657">
                  <c:v>1.01562</c:v>
                </c:pt>
                <c:pt idx="63658">
                  <c:v>0.91064500000000004</c:v>
                </c:pt>
                <c:pt idx="63659">
                  <c:v>0.92285200000000001</c:v>
                </c:pt>
                <c:pt idx="63660">
                  <c:v>0.92529300000000003</c:v>
                </c:pt>
                <c:pt idx="63661">
                  <c:v>0.95459000000000005</c:v>
                </c:pt>
                <c:pt idx="63662">
                  <c:v>0.94970699999999997</c:v>
                </c:pt>
                <c:pt idx="63663">
                  <c:v>0.98877000000000004</c:v>
                </c:pt>
                <c:pt idx="63664">
                  <c:v>0.98388699999999996</c:v>
                </c:pt>
                <c:pt idx="63665">
                  <c:v>1.00586</c:v>
                </c:pt>
                <c:pt idx="63666">
                  <c:v>1.0083</c:v>
                </c:pt>
                <c:pt idx="63667">
                  <c:v>1.01318</c:v>
                </c:pt>
                <c:pt idx="63668">
                  <c:v>1.01562</c:v>
                </c:pt>
                <c:pt idx="63669">
                  <c:v>1.0473600000000001</c:v>
                </c:pt>
                <c:pt idx="63670">
                  <c:v>1.0522499999999999</c:v>
                </c:pt>
                <c:pt idx="63671">
                  <c:v>1.0546899999999999</c:v>
                </c:pt>
                <c:pt idx="63672">
                  <c:v>1.0571299999999999</c:v>
                </c:pt>
                <c:pt idx="63673">
                  <c:v>1.0449200000000001</c:v>
                </c:pt>
                <c:pt idx="63674">
                  <c:v>1.0424800000000001</c:v>
                </c:pt>
                <c:pt idx="63675">
                  <c:v>1.0546899999999999</c:v>
                </c:pt>
                <c:pt idx="63676">
                  <c:v>1.0522499999999999</c:v>
                </c:pt>
                <c:pt idx="63677">
                  <c:v>1.03027</c:v>
                </c:pt>
                <c:pt idx="63678">
                  <c:v>1.0351600000000001</c:v>
                </c:pt>
                <c:pt idx="63679">
                  <c:v>1.02783</c:v>
                </c:pt>
                <c:pt idx="63680">
                  <c:v>1.0546899999999999</c:v>
                </c:pt>
                <c:pt idx="63681">
                  <c:v>1.02783</c:v>
                </c:pt>
                <c:pt idx="63682">
                  <c:v>1.02539</c:v>
                </c:pt>
                <c:pt idx="63683">
                  <c:v>1.00098</c:v>
                </c:pt>
                <c:pt idx="63684">
                  <c:v>1.0083</c:v>
                </c:pt>
                <c:pt idx="63685">
                  <c:v>1.01562</c:v>
                </c:pt>
                <c:pt idx="63686">
                  <c:v>0.98877000000000004</c:v>
                </c:pt>
                <c:pt idx="63687">
                  <c:v>0.96191400000000005</c:v>
                </c:pt>
                <c:pt idx="63688">
                  <c:v>0.96435499999999996</c:v>
                </c:pt>
                <c:pt idx="63689">
                  <c:v>0.92285200000000001</c:v>
                </c:pt>
                <c:pt idx="63690">
                  <c:v>0.91308599999999995</c:v>
                </c:pt>
                <c:pt idx="63691">
                  <c:v>0.91796900000000003</c:v>
                </c:pt>
                <c:pt idx="63692">
                  <c:v>0.87890599999999997</c:v>
                </c:pt>
                <c:pt idx="63693">
                  <c:v>0.86914100000000005</c:v>
                </c:pt>
                <c:pt idx="63694">
                  <c:v>0.83496099999999995</c:v>
                </c:pt>
                <c:pt idx="63695">
                  <c:v>0.80810499999999996</c:v>
                </c:pt>
                <c:pt idx="63696">
                  <c:v>0.82763699999999996</c:v>
                </c:pt>
                <c:pt idx="63697">
                  <c:v>0.79101600000000005</c:v>
                </c:pt>
                <c:pt idx="63698">
                  <c:v>0.73486300000000004</c:v>
                </c:pt>
                <c:pt idx="63699">
                  <c:v>0.73974600000000001</c:v>
                </c:pt>
                <c:pt idx="63700">
                  <c:v>0.71289100000000005</c:v>
                </c:pt>
                <c:pt idx="63701">
                  <c:v>0.69824200000000003</c:v>
                </c:pt>
                <c:pt idx="63702">
                  <c:v>0.66894500000000001</c:v>
                </c:pt>
                <c:pt idx="63703">
                  <c:v>0.63720699999999997</c:v>
                </c:pt>
                <c:pt idx="63704">
                  <c:v>0.60790999999999995</c:v>
                </c:pt>
                <c:pt idx="63705">
                  <c:v>0.58593799999999996</c:v>
                </c:pt>
                <c:pt idx="63706">
                  <c:v>0.56396500000000005</c:v>
                </c:pt>
                <c:pt idx="63707">
                  <c:v>0.53710899999999995</c:v>
                </c:pt>
                <c:pt idx="63708">
                  <c:v>0.49804700000000002</c:v>
                </c:pt>
                <c:pt idx="63709">
                  <c:v>0.46386699999999997</c:v>
                </c:pt>
                <c:pt idx="63710">
                  <c:v>0.43945299999999998</c:v>
                </c:pt>
                <c:pt idx="63711">
                  <c:v>0.43212899999999999</c:v>
                </c:pt>
                <c:pt idx="63712">
                  <c:v>0.397949</c:v>
                </c:pt>
                <c:pt idx="63713">
                  <c:v>0.35888700000000001</c:v>
                </c:pt>
                <c:pt idx="63714">
                  <c:v>0.31005899999999997</c:v>
                </c:pt>
                <c:pt idx="63715">
                  <c:v>0.29296899999999998</c:v>
                </c:pt>
                <c:pt idx="63716">
                  <c:v>0.27099600000000001</c:v>
                </c:pt>
                <c:pt idx="63717">
                  <c:v>0.229492</c:v>
                </c:pt>
                <c:pt idx="63718">
                  <c:v>0.20263700000000001</c:v>
                </c:pt>
                <c:pt idx="63719">
                  <c:v>0.17089799999999999</c:v>
                </c:pt>
                <c:pt idx="63720">
                  <c:v>0.13671900000000001</c:v>
                </c:pt>
                <c:pt idx="63721">
                  <c:v>0.10009800000000001</c:v>
                </c:pt>
                <c:pt idx="63722">
                  <c:v>7.8125E-2</c:v>
                </c:pt>
                <c:pt idx="63723">
                  <c:v>3.1738299999999997E-2</c:v>
                </c:pt>
                <c:pt idx="63724">
                  <c:v>-7.3242200000000002E-3</c:v>
                </c:pt>
                <c:pt idx="63725">
                  <c:v>-2.9296900000000001E-2</c:v>
                </c:pt>
                <c:pt idx="63726">
                  <c:v>-5.6152300000000002E-2</c:v>
                </c:pt>
                <c:pt idx="63727">
                  <c:v>-0.10253900000000001</c:v>
                </c:pt>
                <c:pt idx="63728">
                  <c:v>-0.12939500000000001</c:v>
                </c:pt>
                <c:pt idx="63729">
                  <c:v>-0.161133</c:v>
                </c:pt>
                <c:pt idx="63730">
                  <c:v>-0.18554699999999999</c:v>
                </c:pt>
                <c:pt idx="63731">
                  <c:v>-0.21728500000000001</c:v>
                </c:pt>
                <c:pt idx="63732">
                  <c:v>-0.246582</c:v>
                </c:pt>
                <c:pt idx="63733">
                  <c:v>-0.28808600000000001</c:v>
                </c:pt>
                <c:pt idx="63734">
                  <c:v>-0.31494100000000003</c:v>
                </c:pt>
                <c:pt idx="63735">
                  <c:v>-0.33447300000000002</c:v>
                </c:pt>
                <c:pt idx="63736">
                  <c:v>-0.36865199999999998</c:v>
                </c:pt>
                <c:pt idx="63737">
                  <c:v>-0.41992200000000002</c:v>
                </c:pt>
                <c:pt idx="63738">
                  <c:v>-0.42236299999999999</c:v>
                </c:pt>
                <c:pt idx="63739">
                  <c:v>-0.46386699999999997</c:v>
                </c:pt>
                <c:pt idx="63740">
                  <c:v>-0.49316399999999999</c:v>
                </c:pt>
                <c:pt idx="63741">
                  <c:v>-0.52490199999999998</c:v>
                </c:pt>
                <c:pt idx="63742">
                  <c:v>-0.539551</c:v>
                </c:pt>
                <c:pt idx="63743">
                  <c:v>-0.56640599999999997</c:v>
                </c:pt>
                <c:pt idx="63744">
                  <c:v>-0.59570299999999998</c:v>
                </c:pt>
                <c:pt idx="63745">
                  <c:v>-0.62744100000000003</c:v>
                </c:pt>
                <c:pt idx="63746">
                  <c:v>-0.64697300000000002</c:v>
                </c:pt>
                <c:pt idx="63747">
                  <c:v>-0.67871099999999995</c:v>
                </c:pt>
                <c:pt idx="63748">
                  <c:v>-0.68115199999999998</c:v>
                </c:pt>
                <c:pt idx="63749">
                  <c:v>-0.70068399999999997</c:v>
                </c:pt>
                <c:pt idx="63750">
                  <c:v>-0.74707000000000001</c:v>
                </c:pt>
                <c:pt idx="63751">
                  <c:v>-0.74707000000000001</c:v>
                </c:pt>
                <c:pt idx="63752">
                  <c:v>-0.77880899999999997</c:v>
                </c:pt>
                <c:pt idx="63753">
                  <c:v>-0.79589799999999999</c:v>
                </c:pt>
                <c:pt idx="63754">
                  <c:v>-0.81054700000000002</c:v>
                </c:pt>
                <c:pt idx="63755">
                  <c:v>-0.83984400000000003</c:v>
                </c:pt>
                <c:pt idx="63756">
                  <c:v>-0.84472700000000001</c:v>
                </c:pt>
                <c:pt idx="63757">
                  <c:v>-0.87646500000000005</c:v>
                </c:pt>
                <c:pt idx="63758">
                  <c:v>-0.88134800000000002</c:v>
                </c:pt>
                <c:pt idx="63759">
                  <c:v>-0.88867200000000002</c:v>
                </c:pt>
                <c:pt idx="63760">
                  <c:v>-0.91308599999999995</c:v>
                </c:pt>
                <c:pt idx="63761">
                  <c:v>-0.91552699999999998</c:v>
                </c:pt>
                <c:pt idx="63762">
                  <c:v>-0.91552699999999998</c:v>
                </c:pt>
                <c:pt idx="63763">
                  <c:v>-0.9375</c:v>
                </c:pt>
                <c:pt idx="63764">
                  <c:v>-0.94238299999999997</c:v>
                </c:pt>
                <c:pt idx="63765">
                  <c:v>-0.91308599999999995</c:v>
                </c:pt>
                <c:pt idx="63766">
                  <c:v>-0.94970699999999997</c:v>
                </c:pt>
                <c:pt idx="63767">
                  <c:v>-0.94726600000000005</c:v>
                </c:pt>
                <c:pt idx="63768">
                  <c:v>-0.95214799999999999</c:v>
                </c:pt>
                <c:pt idx="63769">
                  <c:v>-0.96191400000000005</c:v>
                </c:pt>
                <c:pt idx="63770">
                  <c:v>-0.95214799999999999</c:v>
                </c:pt>
                <c:pt idx="63771">
                  <c:v>-0.96435499999999996</c:v>
                </c:pt>
                <c:pt idx="63772">
                  <c:v>-0.96191400000000005</c:v>
                </c:pt>
                <c:pt idx="63773">
                  <c:v>-0.94970699999999997</c:v>
                </c:pt>
                <c:pt idx="63774">
                  <c:v>-0.95947300000000002</c:v>
                </c:pt>
                <c:pt idx="63775">
                  <c:v>-0.94726600000000005</c:v>
                </c:pt>
                <c:pt idx="63776">
                  <c:v>-0.93994100000000003</c:v>
                </c:pt>
                <c:pt idx="63777">
                  <c:v>-0.9375</c:v>
                </c:pt>
                <c:pt idx="63778">
                  <c:v>-0.90576199999999996</c:v>
                </c:pt>
                <c:pt idx="63779">
                  <c:v>-0.92040999999999995</c:v>
                </c:pt>
                <c:pt idx="63780">
                  <c:v>-0.92040999999999995</c:v>
                </c:pt>
                <c:pt idx="63781">
                  <c:v>-0.88867200000000002</c:v>
                </c:pt>
                <c:pt idx="63782">
                  <c:v>-0.87890599999999997</c:v>
                </c:pt>
                <c:pt idx="63783">
                  <c:v>-0.86914100000000005</c:v>
                </c:pt>
                <c:pt idx="63784">
                  <c:v>-0.86914100000000005</c:v>
                </c:pt>
                <c:pt idx="63785">
                  <c:v>-0.84228499999999995</c:v>
                </c:pt>
                <c:pt idx="63786">
                  <c:v>-0.82519500000000001</c:v>
                </c:pt>
                <c:pt idx="63787">
                  <c:v>-0.82763699999999996</c:v>
                </c:pt>
                <c:pt idx="63788">
                  <c:v>-0.78125</c:v>
                </c:pt>
                <c:pt idx="63789">
                  <c:v>-0.76660200000000001</c:v>
                </c:pt>
                <c:pt idx="63790">
                  <c:v>-0.73974600000000001</c:v>
                </c:pt>
                <c:pt idx="63791">
                  <c:v>-0.73486300000000004</c:v>
                </c:pt>
                <c:pt idx="63792">
                  <c:v>-0.70068399999999997</c:v>
                </c:pt>
                <c:pt idx="63793">
                  <c:v>-0.66406200000000004</c:v>
                </c:pt>
                <c:pt idx="63794">
                  <c:v>-0.66650399999999999</c:v>
                </c:pt>
                <c:pt idx="63795">
                  <c:v>-0.65429700000000002</c:v>
                </c:pt>
                <c:pt idx="63796">
                  <c:v>-0.60790999999999995</c:v>
                </c:pt>
                <c:pt idx="63797">
                  <c:v>-0.56152299999999999</c:v>
                </c:pt>
                <c:pt idx="63798">
                  <c:v>-0.55908199999999997</c:v>
                </c:pt>
                <c:pt idx="63799">
                  <c:v>-0.52978499999999995</c:v>
                </c:pt>
                <c:pt idx="63800">
                  <c:v>-0.50781200000000004</c:v>
                </c:pt>
                <c:pt idx="63801">
                  <c:v>-0.47363300000000003</c:v>
                </c:pt>
                <c:pt idx="63802">
                  <c:v>-0.43212899999999999</c:v>
                </c:pt>
                <c:pt idx="63803">
                  <c:v>-0.41015600000000002</c:v>
                </c:pt>
                <c:pt idx="63804">
                  <c:v>-0.37841799999999998</c:v>
                </c:pt>
                <c:pt idx="63805">
                  <c:v>-0.34423799999999999</c:v>
                </c:pt>
                <c:pt idx="63806">
                  <c:v>-0.29052699999999998</c:v>
                </c:pt>
                <c:pt idx="63807">
                  <c:v>-0.29541000000000001</c:v>
                </c:pt>
                <c:pt idx="63808">
                  <c:v>-0.25878899999999999</c:v>
                </c:pt>
                <c:pt idx="63809">
                  <c:v>-0.236816</c:v>
                </c:pt>
                <c:pt idx="63810">
                  <c:v>-0.19531200000000001</c:v>
                </c:pt>
                <c:pt idx="63811">
                  <c:v>-0.161133</c:v>
                </c:pt>
                <c:pt idx="63812">
                  <c:v>-0.13183600000000001</c:v>
                </c:pt>
                <c:pt idx="63813">
                  <c:v>-0.10498</c:v>
                </c:pt>
                <c:pt idx="63814">
                  <c:v>-7.5683600000000004E-2</c:v>
                </c:pt>
                <c:pt idx="63815">
                  <c:v>-3.6621099999999997E-2</c:v>
                </c:pt>
                <c:pt idx="63816">
                  <c:v>1.2207000000000001E-2</c:v>
                </c:pt>
                <c:pt idx="63817">
                  <c:v>6.8359400000000001E-2</c:v>
                </c:pt>
                <c:pt idx="63818">
                  <c:v>6.3476599999999994E-2</c:v>
                </c:pt>
                <c:pt idx="63819">
                  <c:v>9.5214800000000002E-2</c:v>
                </c:pt>
                <c:pt idx="63820">
                  <c:v>0.12695300000000001</c:v>
                </c:pt>
                <c:pt idx="63821">
                  <c:v>0.168457</c:v>
                </c:pt>
                <c:pt idx="63822">
                  <c:v>0.19531200000000001</c:v>
                </c:pt>
                <c:pt idx="63823">
                  <c:v>0.222168</c:v>
                </c:pt>
                <c:pt idx="63824">
                  <c:v>0.25634800000000002</c:v>
                </c:pt>
                <c:pt idx="63825">
                  <c:v>0.28808600000000001</c:v>
                </c:pt>
                <c:pt idx="63826">
                  <c:v>0.31494100000000003</c:v>
                </c:pt>
                <c:pt idx="63827">
                  <c:v>0.36376999999999998</c:v>
                </c:pt>
                <c:pt idx="63828">
                  <c:v>0.400391</c:v>
                </c:pt>
                <c:pt idx="63829">
                  <c:v>0.41015600000000002</c:v>
                </c:pt>
                <c:pt idx="63830">
                  <c:v>0.44189499999999998</c:v>
                </c:pt>
                <c:pt idx="63831">
                  <c:v>0.476074</c:v>
                </c:pt>
                <c:pt idx="63832">
                  <c:v>0.49072300000000002</c:v>
                </c:pt>
                <c:pt idx="63833">
                  <c:v>0.53710899999999995</c:v>
                </c:pt>
                <c:pt idx="63834">
                  <c:v>0.55664100000000005</c:v>
                </c:pt>
                <c:pt idx="63835">
                  <c:v>0.59082000000000001</c:v>
                </c:pt>
                <c:pt idx="63836">
                  <c:v>0.61523399999999995</c:v>
                </c:pt>
                <c:pt idx="63837">
                  <c:v>0.62744100000000003</c:v>
                </c:pt>
                <c:pt idx="63838">
                  <c:v>0.67871099999999995</c:v>
                </c:pt>
                <c:pt idx="63839">
                  <c:v>0.68847700000000001</c:v>
                </c:pt>
                <c:pt idx="63840">
                  <c:v>0.72265599999999997</c:v>
                </c:pt>
                <c:pt idx="63841">
                  <c:v>0.74462899999999999</c:v>
                </c:pt>
                <c:pt idx="63842">
                  <c:v>0.74707000000000001</c:v>
                </c:pt>
                <c:pt idx="63843">
                  <c:v>0.78125</c:v>
                </c:pt>
                <c:pt idx="63844">
                  <c:v>0.80322300000000002</c:v>
                </c:pt>
                <c:pt idx="63845">
                  <c:v>0.84472700000000001</c:v>
                </c:pt>
                <c:pt idx="63846">
                  <c:v>0.859375</c:v>
                </c:pt>
                <c:pt idx="63847">
                  <c:v>0.97412100000000001</c:v>
                </c:pt>
                <c:pt idx="63848">
                  <c:v>0.90087899999999999</c:v>
                </c:pt>
                <c:pt idx="63849">
                  <c:v>0.89599600000000001</c:v>
                </c:pt>
                <c:pt idx="63850">
                  <c:v>0.91064500000000004</c:v>
                </c:pt>
                <c:pt idx="63851">
                  <c:v>0.93505899999999997</c:v>
                </c:pt>
                <c:pt idx="63852">
                  <c:v>0.93994100000000003</c:v>
                </c:pt>
                <c:pt idx="63853">
                  <c:v>0.95459000000000005</c:v>
                </c:pt>
                <c:pt idx="63854">
                  <c:v>0.96923800000000004</c:v>
                </c:pt>
                <c:pt idx="63855">
                  <c:v>0.98388699999999996</c:v>
                </c:pt>
                <c:pt idx="63856">
                  <c:v>0.98632799999999998</c:v>
                </c:pt>
                <c:pt idx="63857">
                  <c:v>0.99365199999999998</c:v>
                </c:pt>
                <c:pt idx="63858">
                  <c:v>1.0083</c:v>
                </c:pt>
                <c:pt idx="63859">
                  <c:v>1.01562</c:v>
                </c:pt>
                <c:pt idx="63860">
                  <c:v>1.0546899999999999</c:v>
                </c:pt>
                <c:pt idx="63861">
                  <c:v>1.02783</c:v>
                </c:pt>
                <c:pt idx="63862">
                  <c:v>1.02051</c:v>
                </c:pt>
                <c:pt idx="63863">
                  <c:v>1.03027</c:v>
                </c:pt>
                <c:pt idx="63864">
                  <c:v>1.0376000000000001</c:v>
                </c:pt>
                <c:pt idx="63865">
                  <c:v>1.0351600000000001</c:v>
                </c:pt>
                <c:pt idx="63866">
                  <c:v>1.03027</c:v>
                </c:pt>
                <c:pt idx="63867">
                  <c:v>1.0400400000000001</c:v>
                </c:pt>
                <c:pt idx="63868">
                  <c:v>1.03271</c:v>
                </c:pt>
                <c:pt idx="63869">
                  <c:v>1.01807</c:v>
                </c:pt>
                <c:pt idx="63870">
                  <c:v>1.0351600000000001</c:v>
                </c:pt>
                <c:pt idx="63871">
                  <c:v>1.01807</c:v>
                </c:pt>
                <c:pt idx="63872">
                  <c:v>1.02051</c:v>
                </c:pt>
                <c:pt idx="63873">
                  <c:v>1.01074</c:v>
                </c:pt>
                <c:pt idx="63874">
                  <c:v>0.98388699999999996</c:v>
                </c:pt>
                <c:pt idx="63875">
                  <c:v>0.99365199999999998</c:v>
                </c:pt>
                <c:pt idx="63876">
                  <c:v>0.98144500000000001</c:v>
                </c:pt>
                <c:pt idx="63877">
                  <c:v>0.96191400000000005</c:v>
                </c:pt>
                <c:pt idx="63878">
                  <c:v>0.96923800000000004</c:v>
                </c:pt>
                <c:pt idx="63879">
                  <c:v>0.930176</c:v>
                </c:pt>
                <c:pt idx="63880">
                  <c:v>0.91308599999999995</c:v>
                </c:pt>
                <c:pt idx="63881">
                  <c:v>0.91308599999999995</c:v>
                </c:pt>
                <c:pt idx="63882">
                  <c:v>0.88622999999999996</c:v>
                </c:pt>
                <c:pt idx="63883">
                  <c:v>0.85693399999999997</c:v>
                </c:pt>
                <c:pt idx="63884">
                  <c:v>0.84228499999999995</c:v>
                </c:pt>
                <c:pt idx="63885">
                  <c:v>0.83984400000000003</c:v>
                </c:pt>
                <c:pt idx="63886">
                  <c:v>0.80078099999999997</c:v>
                </c:pt>
                <c:pt idx="63887">
                  <c:v>0.79101600000000005</c:v>
                </c:pt>
                <c:pt idx="63888">
                  <c:v>0.75927699999999998</c:v>
                </c:pt>
                <c:pt idx="63889">
                  <c:v>0.74218799999999996</c:v>
                </c:pt>
                <c:pt idx="63890">
                  <c:v>0.73486300000000004</c:v>
                </c:pt>
                <c:pt idx="63891">
                  <c:v>0.69824200000000003</c:v>
                </c:pt>
                <c:pt idx="63892">
                  <c:v>0.695801</c:v>
                </c:pt>
                <c:pt idx="63893">
                  <c:v>0.65185499999999996</c:v>
                </c:pt>
                <c:pt idx="63894">
                  <c:v>0.63720699999999997</c:v>
                </c:pt>
                <c:pt idx="63895">
                  <c:v>0.60058599999999995</c:v>
                </c:pt>
                <c:pt idx="63896">
                  <c:v>0.58349600000000001</c:v>
                </c:pt>
                <c:pt idx="63897">
                  <c:v>0.55175799999999997</c:v>
                </c:pt>
                <c:pt idx="63898">
                  <c:v>0.52002000000000004</c:v>
                </c:pt>
                <c:pt idx="63899">
                  <c:v>0.478516</c:v>
                </c:pt>
                <c:pt idx="63900">
                  <c:v>0.46630899999999997</c:v>
                </c:pt>
                <c:pt idx="63901">
                  <c:v>0.42480499999999999</c:v>
                </c:pt>
                <c:pt idx="63902">
                  <c:v>0.397949</c:v>
                </c:pt>
                <c:pt idx="63903">
                  <c:v>0.36376999999999998</c:v>
                </c:pt>
                <c:pt idx="63904">
                  <c:v>0.34179700000000002</c:v>
                </c:pt>
                <c:pt idx="63905">
                  <c:v>0.3125</c:v>
                </c:pt>
                <c:pt idx="63906">
                  <c:v>0.28320299999999998</c:v>
                </c:pt>
                <c:pt idx="63907">
                  <c:v>0.25146499999999999</c:v>
                </c:pt>
                <c:pt idx="63908">
                  <c:v>0.224609</c:v>
                </c:pt>
                <c:pt idx="63909">
                  <c:v>0.18310499999999999</c:v>
                </c:pt>
                <c:pt idx="63910">
                  <c:v>0.17089799999999999</c:v>
                </c:pt>
                <c:pt idx="63911">
                  <c:v>0.13427700000000001</c:v>
                </c:pt>
                <c:pt idx="63912">
                  <c:v>9.0331999999999996E-2</c:v>
                </c:pt>
                <c:pt idx="63913">
                  <c:v>7.0800799999999997E-2</c:v>
                </c:pt>
                <c:pt idx="63914">
                  <c:v>2.4414100000000001E-2</c:v>
                </c:pt>
                <c:pt idx="63915">
                  <c:v>2.4414100000000002E-3</c:v>
                </c:pt>
                <c:pt idx="63916">
                  <c:v>-6.1035199999999998E-2</c:v>
                </c:pt>
                <c:pt idx="63917">
                  <c:v>-6.1035199999999998E-2</c:v>
                </c:pt>
                <c:pt idx="63918">
                  <c:v>-9.2773400000000006E-2</c:v>
                </c:pt>
                <c:pt idx="63919">
                  <c:v>-0.12939500000000001</c:v>
                </c:pt>
                <c:pt idx="63920">
                  <c:v>-0.148926</c:v>
                </c:pt>
                <c:pt idx="63921">
                  <c:v>-0.19287099999999999</c:v>
                </c:pt>
                <c:pt idx="63922">
                  <c:v>-0.21728500000000001</c:v>
                </c:pt>
                <c:pt idx="63923">
                  <c:v>-0.25634800000000002</c:v>
                </c:pt>
                <c:pt idx="63924">
                  <c:v>-0.28320299999999998</c:v>
                </c:pt>
                <c:pt idx="63925">
                  <c:v>-0.29785200000000001</c:v>
                </c:pt>
                <c:pt idx="63926">
                  <c:v>-0.34912100000000001</c:v>
                </c:pt>
                <c:pt idx="63927">
                  <c:v>-0.36376999999999998</c:v>
                </c:pt>
                <c:pt idx="63928">
                  <c:v>-0.40771499999999999</c:v>
                </c:pt>
                <c:pt idx="63929">
                  <c:v>-0.48828100000000002</c:v>
                </c:pt>
                <c:pt idx="63930">
                  <c:v>-0.46386699999999997</c:v>
                </c:pt>
                <c:pt idx="63931">
                  <c:v>-0.49804700000000002</c:v>
                </c:pt>
                <c:pt idx="63932">
                  <c:v>-0.53466800000000003</c:v>
                </c:pt>
                <c:pt idx="63933">
                  <c:v>-0.554199</c:v>
                </c:pt>
                <c:pt idx="63934">
                  <c:v>-0.57372999999999996</c:v>
                </c:pt>
                <c:pt idx="63935">
                  <c:v>-0.59570299999999998</c:v>
                </c:pt>
                <c:pt idx="63936">
                  <c:v>-0.62988299999999997</c:v>
                </c:pt>
                <c:pt idx="63937">
                  <c:v>-0.64941400000000005</c:v>
                </c:pt>
                <c:pt idx="63938">
                  <c:v>-0.67138699999999996</c:v>
                </c:pt>
                <c:pt idx="63939">
                  <c:v>-0.70068399999999997</c:v>
                </c:pt>
                <c:pt idx="63940">
                  <c:v>-0.71777299999999999</c:v>
                </c:pt>
                <c:pt idx="63941">
                  <c:v>-0.74707000000000001</c:v>
                </c:pt>
                <c:pt idx="63942">
                  <c:v>-0.76171900000000003</c:v>
                </c:pt>
                <c:pt idx="63943">
                  <c:v>-0.78125</c:v>
                </c:pt>
                <c:pt idx="63944">
                  <c:v>-0.80078099999999997</c:v>
                </c:pt>
                <c:pt idx="63945">
                  <c:v>-0.82519500000000001</c:v>
                </c:pt>
                <c:pt idx="63946">
                  <c:v>-0.83740199999999998</c:v>
                </c:pt>
                <c:pt idx="63947">
                  <c:v>-0.84960899999999995</c:v>
                </c:pt>
                <c:pt idx="63948">
                  <c:v>-0.87402299999999999</c:v>
                </c:pt>
                <c:pt idx="63949">
                  <c:v>-0.88867200000000002</c:v>
                </c:pt>
                <c:pt idx="63950">
                  <c:v>-0.89599600000000001</c:v>
                </c:pt>
                <c:pt idx="63951">
                  <c:v>-0.92529300000000003</c:v>
                </c:pt>
                <c:pt idx="63952">
                  <c:v>-0.91796900000000003</c:v>
                </c:pt>
                <c:pt idx="63953">
                  <c:v>-0.930176</c:v>
                </c:pt>
                <c:pt idx="63954">
                  <c:v>-0.94238299999999997</c:v>
                </c:pt>
                <c:pt idx="63955">
                  <c:v>-0.93261700000000003</c:v>
                </c:pt>
                <c:pt idx="63956">
                  <c:v>-0.94970699999999997</c:v>
                </c:pt>
                <c:pt idx="63957">
                  <c:v>-0.96435499999999996</c:v>
                </c:pt>
                <c:pt idx="63958">
                  <c:v>-0.97656200000000004</c:v>
                </c:pt>
                <c:pt idx="63959">
                  <c:v>-0.96435499999999996</c:v>
                </c:pt>
                <c:pt idx="63960">
                  <c:v>-0.96191400000000005</c:v>
                </c:pt>
                <c:pt idx="63961">
                  <c:v>-0.98388699999999996</c:v>
                </c:pt>
                <c:pt idx="63962">
                  <c:v>-0.97167999999999999</c:v>
                </c:pt>
                <c:pt idx="63963">
                  <c:v>-0.96435499999999996</c:v>
                </c:pt>
                <c:pt idx="63964">
                  <c:v>-0.96435499999999996</c:v>
                </c:pt>
                <c:pt idx="63965">
                  <c:v>-0.96435499999999996</c:v>
                </c:pt>
                <c:pt idx="63966">
                  <c:v>-0.97412100000000001</c:v>
                </c:pt>
                <c:pt idx="63967">
                  <c:v>-0.94726600000000005</c:v>
                </c:pt>
                <c:pt idx="63968">
                  <c:v>-0.90576199999999996</c:v>
                </c:pt>
                <c:pt idx="63969">
                  <c:v>-0.93994100000000003</c:v>
                </c:pt>
                <c:pt idx="63970">
                  <c:v>-0.92773399999999995</c:v>
                </c:pt>
                <c:pt idx="63971">
                  <c:v>-0.92040999999999995</c:v>
                </c:pt>
                <c:pt idx="63972">
                  <c:v>-0.92040999999999995</c:v>
                </c:pt>
                <c:pt idx="63973">
                  <c:v>-0.88867200000000002</c:v>
                </c:pt>
                <c:pt idx="63974">
                  <c:v>-0.87646500000000005</c:v>
                </c:pt>
                <c:pt idx="63975">
                  <c:v>-0.866699</c:v>
                </c:pt>
                <c:pt idx="63976">
                  <c:v>-0.85693399999999997</c:v>
                </c:pt>
                <c:pt idx="63977">
                  <c:v>-0.81787100000000001</c:v>
                </c:pt>
                <c:pt idx="63978">
                  <c:v>-0.82519500000000001</c:v>
                </c:pt>
                <c:pt idx="63979">
                  <c:v>-0.78369100000000003</c:v>
                </c:pt>
                <c:pt idx="63980">
                  <c:v>-0.773926</c:v>
                </c:pt>
                <c:pt idx="63981">
                  <c:v>-0.75927699999999998</c:v>
                </c:pt>
                <c:pt idx="63982">
                  <c:v>-0.73242200000000002</c:v>
                </c:pt>
                <c:pt idx="63983">
                  <c:v>-0.73242200000000002</c:v>
                </c:pt>
                <c:pt idx="63984">
                  <c:v>-0.68847700000000001</c:v>
                </c:pt>
                <c:pt idx="63985">
                  <c:v>-0.66650399999999999</c:v>
                </c:pt>
                <c:pt idx="63986">
                  <c:v>-0.632324</c:v>
                </c:pt>
                <c:pt idx="63987">
                  <c:v>-0.62011700000000003</c:v>
                </c:pt>
                <c:pt idx="63988">
                  <c:v>-0.59814500000000004</c:v>
                </c:pt>
                <c:pt idx="63989">
                  <c:v>-0.55908199999999997</c:v>
                </c:pt>
                <c:pt idx="63990">
                  <c:v>-0.53710899999999995</c:v>
                </c:pt>
                <c:pt idx="63991">
                  <c:v>-0.51025399999999999</c:v>
                </c:pt>
                <c:pt idx="63992">
                  <c:v>-0.47119100000000003</c:v>
                </c:pt>
                <c:pt idx="63993">
                  <c:v>-0.44677699999999998</c:v>
                </c:pt>
                <c:pt idx="63994">
                  <c:v>-0.41992200000000002</c:v>
                </c:pt>
                <c:pt idx="63995">
                  <c:v>-0.38818399999999997</c:v>
                </c:pt>
                <c:pt idx="63996">
                  <c:v>-0.33203100000000002</c:v>
                </c:pt>
                <c:pt idx="63997">
                  <c:v>-0.32714799999999999</c:v>
                </c:pt>
                <c:pt idx="63998">
                  <c:v>-0.31738300000000003</c:v>
                </c:pt>
                <c:pt idx="63999">
                  <c:v>-0.26855499999999999</c:v>
                </c:pt>
                <c:pt idx="64000">
                  <c:v>-0.236816</c:v>
                </c:pt>
                <c:pt idx="64001">
                  <c:v>-0.19531200000000001</c:v>
                </c:pt>
                <c:pt idx="64002">
                  <c:v>-0.17333999999999999</c:v>
                </c:pt>
                <c:pt idx="64003">
                  <c:v>-0.12939500000000001</c:v>
                </c:pt>
                <c:pt idx="64004">
                  <c:v>-0.109863</c:v>
                </c:pt>
                <c:pt idx="64005">
                  <c:v>-7.3242199999999993E-2</c:v>
                </c:pt>
                <c:pt idx="64006">
                  <c:v>-2.1972700000000001E-2</c:v>
                </c:pt>
                <c:pt idx="64007">
                  <c:v>-2.6855500000000001E-2</c:v>
                </c:pt>
                <c:pt idx="64008">
                  <c:v>3.1738299999999997E-2</c:v>
                </c:pt>
                <c:pt idx="64009">
                  <c:v>4.8828099999999999E-2</c:v>
                </c:pt>
                <c:pt idx="64010">
                  <c:v>9.7656199999999999E-2</c:v>
                </c:pt>
                <c:pt idx="64011">
                  <c:v>0.117188</c:v>
                </c:pt>
                <c:pt idx="64012">
                  <c:v>0.161133</c:v>
                </c:pt>
                <c:pt idx="64013">
                  <c:v>0.19287099999999999</c:v>
                </c:pt>
                <c:pt idx="64014">
                  <c:v>0.231934</c:v>
                </c:pt>
                <c:pt idx="64015">
                  <c:v>0.25634800000000002</c:v>
                </c:pt>
                <c:pt idx="64016">
                  <c:v>0.28320299999999998</c:v>
                </c:pt>
                <c:pt idx="64017">
                  <c:v>0.33203100000000002</c:v>
                </c:pt>
                <c:pt idx="64018">
                  <c:v>0.36376999999999998</c:v>
                </c:pt>
                <c:pt idx="64019">
                  <c:v>0.390625</c:v>
                </c:pt>
                <c:pt idx="64020">
                  <c:v>0.41992200000000002</c:v>
                </c:pt>
                <c:pt idx="64021">
                  <c:v>0.44677699999999998</c:v>
                </c:pt>
                <c:pt idx="64022">
                  <c:v>0.47363300000000003</c:v>
                </c:pt>
                <c:pt idx="64023">
                  <c:v>0.50781200000000004</c:v>
                </c:pt>
                <c:pt idx="64024">
                  <c:v>0.52002000000000004</c:v>
                </c:pt>
                <c:pt idx="64025">
                  <c:v>0.57128900000000005</c:v>
                </c:pt>
                <c:pt idx="64026">
                  <c:v>0.60302699999999998</c:v>
                </c:pt>
                <c:pt idx="64027">
                  <c:v>0.62744100000000003</c:v>
                </c:pt>
                <c:pt idx="64028">
                  <c:v>0.62744100000000003</c:v>
                </c:pt>
                <c:pt idx="64029">
                  <c:v>0.66650399999999999</c:v>
                </c:pt>
                <c:pt idx="64030">
                  <c:v>0.70068399999999997</c:v>
                </c:pt>
                <c:pt idx="64031">
                  <c:v>0.72021500000000005</c:v>
                </c:pt>
                <c:pt idx="64032">
                  <c:v>0.74951199999999996</c:v>
                </c:pt>
                <c:pt idx="64033">
                  <c:v>0.75927699999999998</c:v>
                </c:pt>
                <c:pt idx="64034">
                  <c:v>0.78125</c:v>
                </c:pt>
                <c:pt idx="64035">
                  <c:v>0.82519500000000001</c:v>
                </c:pt>
                <c:pt idx="64036">
                  <c:v>0.82763699999999996</c:v>
                </c:pt>
                <c:pt idx="64037">
                  <c:v>0.87646500000000005</c:v>
                </c:pt>
                <c:pt idx="64038">
                  <c:v>0.88622999999999996</c:v>
                </c:pt>
                <c:pt idx="64039">
                  <c:v>0.88134800000000002</c:v>
                </c:pt>
                <c:pt idx="64040">
                  <c:v>0.91308599999999995</c:v>
                </c:pt>
                <c:pt idx="64041">
                  <c:v>0.92529300000000003</c:v>
                </c:pt>
                <c:pt idx="64042">
                  <c:v>0.95703099999999997</c:v>
                </c:pt>
                <c:pt idx="64043">
                  <c:v>0.95459000000000005</c:v>
                </c:pt>
                <c:pt idx="64044">
                  <c:v>0.95947300000000002</c:v>
                </c:pt>
                <c:pt idx="64045">
                  <c:v>0.98388699999999996</c:v>
                </c:pt>
                <c:pt idx="64046">
                  <c:v>0.97656200000000004</c:v>
                </c:pt>
                <c:pt idx="64047">
                  <c:v>0.99609400000000003</c:v>
                </c:pt>
                <c:pt idx="64048">
                  <c:v>0.99365199999999998</c:v>
                </c:pt>
                <c:pt idx="64049">
                  <c:v>1.00098</c:v>
                </c:pt>
                <c:pt idx="64050">
                  <c:v>1.0595699999999999</c:v>
                </c:pt>
                <c:pt idx="64051">
                  <c:v>1.01318</c:v>
                </c:pt>
                <c:pt idx="64052">
                  <c:v>1.0376000000000001</c:v>
                </c:pt>
                <c:pt idx="64053">
                  <c:v>1.03271</c:v>
                </c:pt>
                <c:pt idx="64054">
                  <c:v>1.03271</c:v>
                </c:pt>
                <c:pt idx="64055">
                  <c:v>1.0595699999999999</c:v>
                </c:pt>
                <c:pt idx="64056">
                  <c:v>1.0498000000000001</c:v>
                </c:pt>
                <c:pt idx="64057">
                  <c:v>1.0571299999999999</c:v>
                </c:pt>
                <c:pt idx="64058">
                  <c:v>1.0400400000000001</c:v>
                </c:pt>
                <c:pt idx="64059">
                  <c:v>1.0400400000000001</c:v>
                </c:pt>
                <c:pt idx="64060">
                  <c:v>1.0424800000000001</c:v>
                </c:pt>
                <c:pt idx="64061">
                  <c:v>1.0083</c:v>
                </c:pt>
                <c:pt idx="64062">
                  <c:v>1.02051</c:v>
                </c:pt>
                <c:pt idx="64063">
                  <c:v>1.0083</c:v>
                </c:pt>
                <c:pt idx="64064">
                  <c:v>1.01074</c:v>
                </c:pt>
                <c:pt idx="64065">
                  <c:v>1.01318</c:v>
                </c:pt>
                <c:pt idx="64066">
                  <c:v>0.99609400000000003</c:v>
                </c:pt>
                <c:pt idx="64067">
                  <c:v>0.98388699999999996</c:v>
                </c:pt>
                <c:pt idx="64068">
                  <c:v>0.97412100000000001</c:v>
                </c:pt>
                <c:pt idx="64069">
                  <c:v>0.95947300000000002</c:v>
                </c:pt>
                <c:pt idx="64070">
                  <c:v>0.93261700000000003</c:v>
                </c:pt>
                <c:pt idx="64071">
                  <c:v>0.92285200000000001</c:v>
                </c:pt>
                <c:pt idx="64072">
                  <c:v>0.92285200000000001</c:v>
                </c:pt>
                <c:pt idx="64073">
                  <c:v>0.89843799999999996</c:v>
                </c:pt>
                <c:pt idx="64074">
                  <c:v>0.87402299999999999</c:v>
                </c:pt>
                <c:pt idx="64075">
                  <c:v>0.86425799999999997</c:v>
                </c:pt>
                <c:pt idx="64076">
                  <c:v>0.81787100000000001</c:v>
                </c:pt>
                <c:pt idx="64077">
                  <c:v>0.81787100000000001</c:v>
                </c:pt>
                <c:pt idx="64078">
                  <c:v>0.75927699999999998</c:v>
                </c:pt>
                <c:pt idx="64079">
                  <c:v>0.77636700000000003</c:v>
                </c:pt>
                <c:pt idx="64080">
                  <c:v>0.74462899999999999</c:v>
                </c:pt>
                <c:pt idx="64081">
                  <c:v>0.73486300000000004</c:v>
                </c:pt>
                <c:pt idx="64082">
                  <c:v>0.71289100000000005</c:v>
                </c:pt>
                <c:pt idx="64083">
                  <c:v>0.67382799999999998</c:v>
                </c:pt>
                <c:pt idx="64084">
                  <c:v>0.66162100000000001</c:v>
                </c:pt>
                <c:pt idx="64085">
                  <c:v>0.62988299999999997</c:v>
                </c:pt>
                <c:pt idx="64086">
                  <c:v>0.60790999999999995</c:v>
                </c:pt>
                <c:pt idx="64087">
                  <c:v>0.55664100000000005</c:v>
                </c:pt>
                <c:pt idx="64088">
                  <c:v>0.56396500000000005</c:v>
                </c:pt>
                <c:pt idx="64089">
                  <c:v>0.50781200000000004</c:v>
                </c:pt>
                <c:pt idx="64090">
                  <c:v>0.48583999999999999</c:v>
                </c:pt>
                <c:pt idx="64091">
                  <c:v>0.46630899999999997</c:v>
                </c:pt>
                <c:pt idx="64092">
                  <c:v>0.42724600000000001</c:v>
                </c:pt>
                <c:pt idx="64093">
                  <c:v>0.397949</c:v>
                </c:pt>
                <c:pt idx="64094">
                  <c:v>0.37597700000000001</c:v>
                </c:pt>
                <c:pt idx="64095">
                  <c:v>0.33691399999999999</c:v>
                </c:pt>
                <c:pt idx="64096">
                  <c:v>0.322266</c:v>
                </c:pt>
                <c:pt idx="64097">
                  <c:v>0.27832000000000001</c:v>
                </c:pt>
                <c:pt idx="64098">
                  <c:v>0.24902299999999999</c:v>
                </c:pt>
                <c:pt idx="64099">
                  <c:v>0.21728500000000001</c:v>
                </c:pt>
                <c:pt idx="64100">
                  <c:v>0.18798799999999999</c:v>
                </c:pt>
                <c:pt idx="64101">
                  <c:v>0.151367</c:v>
                </c:pt>
                <c:pt idx="64102">
                  <c:v>0.12695300000000001</c:v>
                </c:pt>
                <c:pt idx="64103">
                  <c:v>9.0331999999999996E-2</c:v>
                </c:pt>
                <c:pt idx="64104">
                  <c:v>6.1035199999999998E-2</c:v>
                </c:pt>
                <c:pt idx="64105">
                  <c:v>2.6855500000000001E-2</c:v>
                </c:pt>
                <c:pt idx="64106">
                  <c:v>-3.41797E-2</c:v>
                </c:pt>
                <c:pt idx="64107">
                  <c:v>-4.39453E-2</c:v>
                </c:pt>
                <c:pt idx="64108">
                  <c:v>-6.5918000000000004E-2</c:v>
                </c:pt>
                <c:pt idx="64109">
                  <c:v>-0.114746</c:v>
                </c:pt>
                <c:pt idx="64110">
                  <c:v>-0.13427700000000001</c:v>
                </c:pt>
                <c:pt idx="64111">
                  <c:v>-0.17578099999999999</c:v>
                </c:pt>
                <c:pt idx="64112">
                  <c:v>-0.19775400000000001</c:v>
                </c:pt>
                <c:pt idx="64113">
                  <c:v>-0.231934</c:v>
                </c:pt>
                <c:pt idx="64114">
                  <c:v>-0.27343800000000001</c:v>
                </c:pt>
                <c:pt idx="64115">
                  <c:v>-0.28564499999999998</c:v>
                </c:pt>
                <c:pt idx="64116">
                  <c:v>-0.32714799999999999</c:v>
                </c:pt>
                <c:pt idx="64117">
                  <c:v>-0.36376999999999998</c:v>
                </c:pt>
                <c:pt idx="64118">
                  <c:v>-0.390625</c:v>
                </c:pt>
                <c:pt idx="64119">
                  <c:v>-0.42724600000000001</c:v>
                </c:pt>
                <c:pt idx="64120">
                  <c:v>-0.44677699999999998</c:v>
                </c:pt>
                <c:pt idx="64121">
                  <c:v>-0.47363300000000003</c:v>
                </c:pt>
                <c:pt idx="64122">
                  <c:v>-0.50537100000000001</c:v>
                </c:pt>
                <c:pt idx="64123">
                  <c:v>-0.51757799999999998</c:v>
                </c:pt>
                <c:pt idx="64124">
                  <c:v>-0.55175799999999997</c:v>
                </c:pt>
                <c:pt idx="64125">
                  <c:v>-0.57617200000000002</c:v>
                </c:pt>
                <c:pt idx="64126">
                  <c:v>-0.60546900000000003</c:v>
                </c:pt>
                <c:pt idx="64127">
                  <c:v>-0.62744100000000003</c:v>
                </c:pt>
                <c:pt idx="64128">
                  <c:v>-0.66406200000000004</c:v>
                </c:pt>
                <c:pt idx="64129">
                  <c:v>-0.67871099999999995</c:v>
                </c:pt>
                <c:pt idx="64130">
                  <c:v>-0.70556600000000003</c:v>
                </c:pt>
                <c:pt idx="64131">
                  <c:v>-0.73486300000000004</c:v>
                </c:pt>
                <c:pt idx="64132">
                  <c:v>-0.73730499999999999</c:v>
                </c:pt>
                <c:pt idx="64133">
                  <c:v>-0.77148399999999995</c:v>
                </c:pt>
                <c:pt idx="64134">
                  <c:v>-0.788574</c:v>
                </c:pt>
                <c:pt idx="64135">
                  <c:v>-0.80078099999999997</c:v>
                </c:pt>
                <c:pt idx="64136">
                  <c:v>-0.81054700000000002</c:v>
                </c:pt>
                <c:pt idx="64137">
                  <c:v>-0.852051</c:v>
                </c:pt>
                <c:pt idx="64138">
                  <c:v>-0.85693399999999997</c:v>
                </c:pt>
                <c:pt idx="64139">
                  <c:v>-0.87158199999999997</c:v>
                </c:pt>
                <c:pt idx="64140">
                  <c:v>-0.87890599999999997</c:v>
                </c:pt>
                <c:pt idx="64141">
                  <c:v>-0.90087899999999999</c:v>
                </c:pt>
                <c:pt idx="64142">
                  <c:v>-0.91064500000000004</c:v>
                </c:pt>
                <c:pt idx="64143">
                  <c:v>-0.92529300000000003</c:v>
                </c:pt>
                <c:pt idx="64144">
                  <c:v>-0.93261700000000003</c:v>
                </c:pt>
                <c:pt idx="64145">
                  <c:v>-0.92040999999999995</c:v>
                </c:pt>
                <c:pt idx="64146">
                  <c:v>-0.94238299999999997</c:v>
                </c:pt>
                <c:pt idx="64147">
                  <c:v>-0.93994100000000003</c:v>
                </c:pt>
                <c:pt idx="64148">
                  <c:v>-0.95214799999999999</c:v>
                </c:pt>
                <c:pt idx="64149">
                  <c:v>-0.95214799999999999</c:v>
                </c:pt>
                <c:pt idx="64150">
                  <c:v>-0.95703099999999997</c:v>
                </c:pt>
                <c:pt idx="64151">
                  <c:v>-0.94970699999999997</c:v>
                </c:pt>
                <c:pt idx="64152">
                  <c:v>-0.96435499999999996</c:v>
                </c:pt>
                <c:pt idx="64153">
                  <c:v>-0.95947300000000002</c:v>
                </c:pt>
                <c:pt idx="64154">
                  <c:v>-0.95703099999999997</c:v>
                </c:pt>
                <c:pt idx="64155">
                  <c:v>-0.96435499999999996</c:v>
                </c:pt>
                <c:pt idx="64156">
                  <c:v>-0.95703099999999997</c:v>
                </c:pt>
                <c:pt idx="64157">
                  <c:v>-0.95214799999999999</c:v>
                </c:pt>
                <c:pt idx="64158">
                  <c:v>-0.944824</c:v>
                </c:pt>
                <c:pt idx="64159">
                  <c:v>-0.93505899999999997</c:v>
                </c:pt>
                <c:pt idx="64160">
                  <c:v>-0.91064500000000004</c:v>
                </c:pt>
                <c:pt idx="64161">
                  <c:v>-0.91308599999999995</c:v>
                </c:pt>
                <c:pt idx="64162">
                  <c:v>-0.89843799999999996</c:v>
                </c:pt>
                <c:pt idx="64163">
                  <c:v>-0.88378900000000005</c:v>
                </c:pt>
                <c:pt idx="64164">
                  <c:v>-0.88134800000000002</c:v>
                </c:pt>
                <c:pt idx="64165">
                  <c:v>-0.87158199999999997</c:v>
                </c:pt>
                <c:pt idx="64166">
                  <c:v>-0.859375</c:v>
                </c:pt>
                <c:pt idx="64167">
                  <c:v>-0.84228499999999995</c:v>
                </c:pt>
                <c:pt idx="64168">
                  <c:v>-0.82275399999999999</c:v>
                </c:pt>
                <c:pt idx="64169">
                  <c:v>-0.79834000000000005</c:v>
                </c:pt>
                <c:pt idx="64170">
                  <c:v>-0.77148399999999995</c:v>
                </c:pt>
                <c:pt idx="64171">
                  <c:v>-0.76415999999999995</c:v>
                </c:pt>
                <c:pt idx="64172">
                  <c:v>-0.72997999999999996</c:v>
                </c:pt>
                <c:pt idx="64173">
                  <c:v>-0.70800799999999997</c:v>
                </c:pt>
                <c:pt idx="64174">
                  <c:v>-0.69335899999999995</c:v>
                </c:pt>
                <c:pt idx="64175">
                  <c:v>-0.66162100000000001</c:v>
                </c:pt>
                <c:pt idx="64176">
                  <c:v>-0.65185499999999996</c:v>
                </c:pt>
                <c:pt idx="64177">
                  <c:v>-0.61279300000000003</c:v>
                </c:pt>
                <c:pt idx="64178">
                  <c:v>-0.59326199999999996</c:v>
                </c:pt>
                <c:pt idx="64179">
                  <c:v>-0.56396500000000005</c:v>
                </c:pt>
                <c:pt idx="64180">
                  <c:v>-0.539551</c:v>
                </c:pt>
                <c:pt idx="64181">
                  <c:v>-0.50537100000000001</c:v>
                </c:pt>
                <c:pt idx="64182">
                  <c:v>-0.48339799999999999</c:v>
                </c:pt>
                <c:pt idx="64183">
                  <c:v>-0.44677699999999998</c:v>
                </c:pt>
                <c:pt idx="64184">
                  <c:v>-0.43212899999999999</c:v>
                </c:pt>
                <c:pt idx="64185">
                  <c:v>-0.397949</c:v>
                </c:pt>
                <c:pt idx="64186">
                  <c:v>-0.40771499999999999</c:v>
                </c:pt>
                <c:pt idx="64187">
                  <c:v>-0.33691399999999999</c:v>
                </c:pt>
                <c:pt idx="64188">
                  <c:v>-0.29541000000000001</c:v>
                </c:pt>
                <c:pt idx="64189">
                  <c:v>-0.26611299999999999</c:v>
                </c:pt>
                <c:pt idx="64190">
                  <c:v>-0.244141</c:v>
                </c:pt>
                <c:pt idx="64191">
                  <c:v>-0.21728500000000001</c:v>
                </c:pt>
                <c:pt idx="64192">
                  <c:v>-0.17089799999999999</c:v>
                </c:pt>
                <c:pt idx="64193">
                  <c:v>-0.13427700000000001</c:v>
                </c:pt>
                <c:pt idx="64194">
                  <c:v>-0.112305</c:v>
                </c:pt>
                <c:pt idx="64195">
                  <c:v>-8.7890599999999999E-2</c:v>
                </c:pt>
                <c:pt idx="64196">
                  <c:v>-3.90625E-2</c:v>
                </c:pt>
                <c:pt idx="64197">
                  <c:v>-1.2207000000000001E-2</c:v>
                </c:pt>
                <c:pt idx="64198">
                  <c:v>2.1972700000000001E-2</c:v>
                </c:pt>
                <c:pt idx="64199">
                  <c:v>5.3710899999999999E-2</c:v>
                </c:pt>
                <c:pt idx="64200">
                  <c:v>8.3007800000000007E-2</c:v>
                </c:pt>
                <c:pt idx="64201">
                  <c:v>0.112305</c:v>
                </c:pt>
                <c:pt idx="64202">
                  <c:v>0.15625</c:v>
                </c:pt>
                <c:pt idx="64203">
                  <c:v>0.19287099999999999</c:v>
                </c:pt>
                <c:pt idx="64204">
                  <c:v>0.229492</c:v>
                </c:pt>
                <c:pt idx="64205">
                  <c:v>0.244141</c:v>
                </c:pt>
                <c:pt idx="64206">
                  <c:v>0.27832000000000001</c:v>
                </c:pt>
                <c:pt idx="64207">
                  <c:v>0.31005899999999997</c:v>
                </c:pt>
                <c:pt idx="64208">
                  <c:v>0.34179700000000002</c:v>
                </c:pt>
                <c:pt idx="64209">
                  <c:v>0.380859</c:v>
                </c:pt>
                <c:pt idx="64210">
                  <c:v>0.40771499999999999</c:v>
                </c:pt>
                <c:pt idx="64211">
                  <c:v>0.42724600000000001</c:v>
                </c:pt>
                <c:pt idx="64212">
                  <c:v>0.44677699999999998</c:v>
                </c:pt>
                <c:pt idx="64213">
                  <c:v>0.49316399999999999</c:v>
                </c:pt>
                <c:pt idx="64214">
                  <c:v>0.51269500000000001</c:v>
                </c:pt>
                <c:pt idx="64215">
                  <c:v>0.55908199999999997</c:v>
                </c:pt>
                <c:pt idx="64216">
                  <c:v>0.57372999999999996</c:v>
                </c:pt>
                <c:pt idx="64217">
                  <c:v>0.61523399999999995</c:v>
                </c:pt>
                <c:pt idx="64218">
                  <c:v>0.62988299999999997</c:v>
                </c:pt>
                <c:pt idx="64219">
                  <c:v>0.65185499999999996</c:v>
                </c:pt>
                <c:pt idx="64220">
                  <c:v>0.68115199999999998</c:v>
                </c:pt>
                <c:pt idx="64221">
                  <c:v>0.71533199999999997</c:v>
                </c:pt>
                <c:pt idx="64222">
                  <c:v>0.73242200000000002</c:v>
                </c:pt>
                <c:pt idx="64223">
                  <c:v>0.76660200000000001</c:v>
                </c:pt>
                <c:pt idx="64224">
                  <c:v>0.75683599999999995</c:v>
                </c:pt>
                <c:pt idx="64225">
                  <c:v>0.80078099999999997</c:v>
                </c:pt>
                <c:pt idx="64226">
                  <c:v>0.82275399999999999</c:v>
                </c:pt>
                <c:pt idx="64227">
                  <c:v>0.89111300000000004</c:v>
                </c:pt>
                <c:pt idx="64228">
                  <c:v>0.86914100000000005</c:v>
                </c:pt>
                <c:pt idx="64229">
                  <c:v>0.88378900000000005</c:v>
                </c:pt>
                <c:pt idx="64230">
                  <c:v>0.89111300000000004</c:v>
                </c:pt>
                <c:pt idx="64231">
                  <c:v>0.91308599999999995</c:v>
                </c:pt>
                <c:pt idx="64232">
                  <c:v>0.93261700000000003</c:v>
                </c:pt>
                <c:pt idx="64233">
                  <c:v>0.93994100000000003</c:v>
                </c:pt>
                <c:pt idx="64234">
                  <c:v>0.95459000000000005</c:v>
                </c:pt>
                <c:pt idx="64235">
                  <c:v>0.95459000000000005</c:v>
                </c:pt>
                <c:pt idx="64236">
                  <c:v>0.99121099999999995</c:v>
                </c:pt>
                <c:pt idx="64237">
                  <c:v>0.99121099999999995</c:v>
                </c:pt>
                <c:pt idx="64238">
                  <c:v>1.0083</c:v>
                </c:pt>
                <c:pt idx="64239">
                  <c:v>1.00586</c:v>
                </c:pt>
                <c:pt idx="64240">
                  <c:v>1.0400400000000001</c:v>
                </c:pt>
                <c:pt idx="64241">
                  <c:v>1.02295</c:v>
                </c:pt>
                <c:pt idx="64242">
                  <c:v>1.02539</c:v>
                </c:pt>
                <c:pt idx="64243">
                  <c:v>1.02051</c:v>
                </c:pt>
                <c:pt idx="64244">
                  <c:v>1.03027</c:v>
                </c:pt>
                <c:pt idx="64245">
                  <c:v>1.0376000000000001</c:v>
                </c:pt>
                <c:pt idx="64246">
                  <c:v>1.0376000000000001</c:v>
                </c:pt>
                <c:pt idx="64247">
                  <c:v>1.02295</c:v>
                </c:pt>
                <c:pt idx="64248">
                  <c:v>1.0424800000000001</c:v>
                </c:pt>
                <c:pt idx="64249">
                  <c:v>1.02051</c:v>
                </c:pt>
                <c:pt idx="64250">
                  <c:v>1.03027</c:v>
                </c:pt>
                <c:pt idx="64251">
                  <c:v>1.03027</c:v>
                </c:pt>
                <c:pt idx="64252">
                  <c:v>1.02783</c:v>
                </c:pt>
                <c:pt idx="64253">
                  <c:v>1.01562</c:v>
                </c:pt>
                <c:pt idx="64254">
                  <c:v>1.00586</c:v>
                </c:pt>
                <c:pt idx="64255">
                  <c:v>1.00586</c:v>
                </c:pt>
                <c:pt idx="64256">
                  <c:v>0.99609400000000003</c:v>
                </c:pt>
                <c:pt idx="64257">
                  <c:v>0.98144500000000001</c:v>
                </c:pt>
                <c:pt idx="64258">
                  <c:v>0.96191400000000005</c:v>
                </c:pt>
                <c:pt idx="64259">
                  <c:v>0.95703099999999997</c:v>
                </c:pt>
                <c:pt idx="64260">
                  <c:v>0.944824</c:v>
                </c:pt>
                <c:pt idx="64261">
                  <c:v>0.92773399999999995</c:v>
                </c:pt>
                <c:pt idx="64262">
                  <c:v>0.92773399999999995</c:v>
                </c:pt>
                <c:pt idx="64263">
                  <c:v>0.89599600000000001</c:v>
                </c:pt>
                <c:pt idx="64264">
                  <c:v>0.88867200000000002</c:v>
                </c:pt>
                <c:pt idx="64265">
                  <c:v>0.866699</c:v>
                </c:pt>
                <c:pt idx="64266">
                  <c:v>0.83496099999999995</c:v>
                </c:pt>
                <c:pt idx="64267">
                  <c:v>0.83496099999999995</c:v>
                </c:pt>
                <c:pt idx="64268">
                  <c:v>0.80566400000000005</c:v>
                </c:pt>
                <c:pt idx="64269">
                  <c:v>0.79101600000000005</c:v>
                </c:pt>
                <c:pt idx="64270">
                  <c:v>0.77148399999999995</c:v>
                </c:pt>
                <c:pt idx="64271">
                  <c:v>0.74462899999999999</c:v>
                </c:pt>
                <c:pt idx="64272">
                  <c:v>0.71289100000000005</c:v>
                </c:pt>
                <c:pt idx="64273">
                  <c:v>0.70068399999999997</c:v>
                </c:pt>
                <c:pt idx="64274">
                  <c:v>0.64941400000000005</c:v>
                </c:pt>
                <c:pt idx="64275">
                  <c:v>0.64697300000000002</c:v>
                </c:pt>
                <c:pt idx="64276">
                  <c:v>0.62011700000000003</c:v>
                </c:pt>
                <c:pt idx="64277">
                  <c:v>0.58593799999999996</c:v>
                </c:pt>
                <c:pt idx="64278">
                  <c:v>0.56884800000000002</c:v>
                </c:pt>
                <c:pt idx="64279">
                  <c:v>0.51757799999999998</c:v>
                </c:pt>
                <c:pt idx="64280">
                  <c:v>0.50781200000000004</c:v>
                </c:pt>
                <c:pt idx="64281">
                  <c:v>0.47363300000000003</c:v>
                </c:pt>
                <c:pt idx="64282">
                  <c:v>0.45654299999999998</c:v>
                </c:pt>
                <c:pt idx="64283">
                  <c:v>0.43457000000000001</c:v>
                </c:pt>
                <c:pt idx="64284">
                  <c:v>0.39306600000000003</c:v>
                </c:pt>
                <c:pt idx="64285">
                  <c:v>0.35644500000000001</c:v>
                </c:pt>
                <c:pt idx="64286">
                  <c:v>0.32714799999999999</c:v>
                </c:pt>
                <c:pt idx="64287">
                  <c:v>0.30761699999999997</c:v>
                </c:pt>
                <c:pt idx="64288">
                  <c:v>0.26855499999999999</c:v>
                </c:pt>
                <c:pt idx="64289">
                  <c:v>0.234375</c:v>
                </c:pt>
                <c:pt idx="64290">
                  <c:v>0.227051</c:v>
                </c:pt>
                <c:pt idx="64291">
                  <c:v>0.18310499999999999</c:v>
                </c:pt>
                <c:pt idx="64292">
                  <c:v>0.153809</c:v>
                </c:pt>
                <c:pt idx="64293">
                  <c:v>0.117188</c:v>
                </c:pt>
                <c:pt idx="64294">
                  <c:v>7.0800799999999997E-2</c:v>
                </c:pt>
                <c:pt idx="64295">
                  <c:v>5.1269500000000003E-2</c:v>
                </c:pt>
                <c:pt idx="64296">
                  <c:v>2.9296900000000001E-2</c:v>
                </c:pt>
                <c:pt idx="64297">
                  <c:v>2.4414100000000002E-3</c:v>
                </c:pt>
                <c:pt idx="64298">
                  <c:v>-5.3710899999999999E-2</c:v>
                </c:pt>
                <c:pt idx="64299">
                  <c:v>-8.3007800000000007E-2</c:v>
                </c:pt>
                <c:pt idx="64300">
                  <c:v>-0.112305</c:v>
                </c:pt>
                <c:pt idx="64301">
                  <c:v>-0.144043</c:v>
                </c:pt>
                <c:pt idx="64302">
                  <c:v>-0.168457</c:v>
                </c:pt>
                <c:pt idx="64303">
                  <c:v>-0.20507800000000001</c:v>
                </c:pt>
                <c:pt idx="64304">
                  <c:v>-0.222168</c:v>
                </c:pt>
                <c:pt idx="64305">
                  <c:v>-0.25878899999999999</c:v>
                </c:pt>
                <c:pt idx="64306">
                  <c:v>-0.28076200000000001</c:v>
                </c:pt>
                <c:pt idx="64307">
                  <c:v>-0.322266</c:v>
                </c:pt>
                <c:pt idx="64308">
                  <c:v>-0.36132799999999998</c:v>
                </c:pt>
                <c:pt idx="64309">
                  <c:v>-0.44189499999999998</c:v>
                </c:pt>
                <c:pt idx="64310">
                  <c:v>-0.41748000000000002</c:v>
                </c:pt>
                <c:pt idx="64311">
                  <c:v>-0.44433600000000001</c:v>
                </c:pt>
                <c:pt idx="64312">
                  <c:v>-0.476074</c:v>
                </c:pt>
                <c:pt idx="64313">
                  <c:v>-0.50537100000000001</c:v>
                </c:pt>
                <c:pt idx="64314">
                  <c:v>-0.53222700000000001</c:v>
                </c:pt>
                <c:pt idx="64315">
                  <c:v>-0.554199</c:v>
                </c:pt>
                <c:pt idx="64316">
                  <c:v>-0.58105499999999999</c:v>
                </c:pt>
                <c:pt idx="64317">
                  <c:v>-0.61279300000000003</c:v>
                </c:pt>
                <c:pt idx="64318">
                  <c:v>-0.62988299999999997</c:v>
                </c:pt>
                <c:pt idx="64319">
                  <c:v>-0.64697300000000002</c:v>
                </c:pt>
                <c:pt idx="64320">
                  <c:v>-0.67138699999999996</c:v>
                </c:pt>
                <c:pt idx="64321">
                  <c:v>-0.70800799999999997</c:v>
                </c:pt>
                <c:pt idx="64322">
                  <c:v>-0.703125</c:v>
                </c:pt>
                <c:pt idx="64323">
                  <c:v>-0.72997999999999996</c:v>
                </c:pt>
                <c:pt idx="64324">
                  <c:v>-0.76904300000000003</c:v>
                </c:pt>
                <c:pt idx="64325">
                  <c:v>-0.77880899999999997</c:v>
                </c:pt>
                <c:pt idx="64326">
                  <c:v>-0.79345699999999997</c:v>
                </c:pt>
                <c:pt idx="64327">
                  <c:v>-0.83007799999999998</c:v>
                </c:pt>
                <c:pt idx="64328">
                  <c:v>-0.84472700000000001</c:v>
                </c:pt>
                <c:pt idx="64329">
                  <c:v>-0.866699</c:v>
                </c:pt>
                <c:pt idx="64330">
                  <c:v>-0.85449200000000003</c:v>
                </c:pt>
                <c:pt idx="64331">
                  <c:v>-0.89355499999999999</c:v>
                </c:pt>
                <c:pt idx="64332">
                  <c:v>-0.88867200000000002</c:v>
                </c:pt>
                <c:pt idx="64333">
                  <c:v>-0.89843799999999996</c:v>
                </c:pt>
                <c:pt idx="64334">
                  <c:v>-0.92529300000000003</c:v>
                </c:pt>
                <c:pt idx="64335">
                  <c:v>-0.90087899999999999</c:v>
                </c:pt>
                <c:pt idx="64336">
                  <c:v>-0.93505899999999997</c:v>
                </c:pt>
                <c:pt idx="64337">
                  <c:v>-0.9375</c:v>
                </c:pt>
                <c:pt idx="64338">
                  <c:v>-0.95947300000000002</c:v>
                </c:pt>
                <c:pt idx="64339">
                  <c:v>-0.96435499999999996</c:v>
                </c:pt>
                <c:pt idx="64340">
                  <c:v>-0.96679700000000002</c:v>
                </c:pt>
                <c:pt idx="64341">
                  <c:v>-0.95703099999999997</c:v>
                </c:pt>
                <c:pt idx="64342">
                  <c:v>-0.95459000000000005</c:v>
                </c:pt>
                <c:pt idx="64343">
                  <c:v>-0.96191400000000005</c:v>
                </c:pt>
                <c:pt idx="64344">
                  <c:v>-0.96191400000000005</c:v>
                </c:pt>
                <c:pt idx="64345">
                  <c:v>-0.95947300000000002</c:v>
                </c:pt>
                <c:pt idx="64346">
                  <c:v>-0.96435499999999996</c:v>
                </c:pt>
                <c:pt idx="64347">
                  <c:v>-0.95459000000000005</c:v>
                </c:pt>
                <c:pt idx="64348">
                  <c:v>-0.94726600000000005</c:v>
                </c:pt>
                <c:pt idx="64349">
                  <c:v>-0.94970699999999997</c:v>
                </c:pt>
                <c:pt idx="64350">
                  <c:v>-0.92773399999999995</c:v>
                </c:pt>
                <c:pt idx="64351">
                  <c:v>-0.92285200000000001</c:v>
                </c:pt>
                <c:pt idx="64352">
                  <c:v>-0.92773399999999995</c:v>
                </c:pt>
                <c:pt idx="64353">
                  <c:v>-0.89355499999999999</c:v>
                </c:pt>
                <c:pt idx="64354">
                  <c:v>-0.89843799999999996</c:v>
                </c:pt>
                <c:pt idx="64355">
                  <c:v>-0.87890599999999997</c:v>
                </c:pt>
                <c:pt idx="64356">
                  <c:v>-0.86181600000000003</c:v>
                </c:pt>
                <c:pt idx="64357">
                  <c:v>-0.852051</c:v>
                </c:pt>
                <c:pt idx="64358">
                  <c:v>-0.83740199999999998</c:v>
                </c:pt>
                <c:pt idx="64359">
                  <c:v>-0.83007799999999998</c:v>
                </c:pt>
                <c:pt idx="64360">
                  <c:v>-0.81054700000000002</c:v>
                </c:pt>
                <c:pt idx="64361">
                  <c:v>-0.79345699999999997</c:v>
                </c:pt>
                <c:pt idx="64362">
                  <c:v>-0.76660200000000001</c:v>
                </c:pt>
                <c:pt idx="64363">
                  <c:v>-0.74707000000000001</c:v>
                </c:pt>
                <c:pt idx="64364">
                  <c:v>-0.71777299999999999</c:v>
                </c:pt>
                <c:pt idx="64365">
                  <c:v>-0.703125</c:v>
                </c:pt>
                <c:pt idx="64366">
                  <c:v>-0.67138699999999996</c:v>
                </c:pt>
                <c:pt idx="64367">
                  <c:v>-0.66162100000000001</c:v>
                </c:pt>
                <c:pt idx="64368">
                  <c:v>-0.62744100000000003</c:v>
                </c:pt>
                <c:pt idx="64369">
                  <c:v>-0.60302699999999998</c:v>
                </c:pt>
                <c:pt idx="64370">
                  <c:v>-0.57617200000000002</c:v>
                </c:pt>
                <c:pt idx="64371">
                  <c:v>-0.54199200000000003</c:v>
                </c:pt>
                <c:pt idx="64372">
                  <c:v>-0.52246099999999995</c:v>
                </c:pt>
                <c:pt idx="64373">
                  <c:v>-0.49072300000000002</c:v>
                </c:pt>
                <c:pt idx="64374">
                  <c:v>-0.46630899999999997</c:v>
                </c:pt>
                <c:pt idx="64375">
                  <c:v>-0.43945299999999998</c:v>
                </c:pt>
                <c:pt idx="64376">
                  <c:v>-0.390625</c:v>
                </c:pt>
                <c:pt idx="64377">
                  <c:v>-0.36865199999999998</c:v>
                </c:pt>
                <c:pt idx="64378">
                  <c:v>-0.34912100000000001</c:v>
                </c:pt>
                <c:pt idx="64379">
                  <c:v>-0.32714799999999999</c:v>
                </c:pt>
                <c:pt idx="64380">
                  <c:v>-0.27099600000000001</c:v>
                </c:pt>
                <c:pt idx="64381">
                  <c:v>-0.25390600000000002</c:v>
                </c:pt>
                <c:pt idx="64382">
                  <c:v>-0.229492</c:v>
                </c:pt>
                <c:pt idx="64383">
                  <c:v>-0.20019500000000001</c:v>
                </c:pt>
                <c:pt idx="64384">
                  <c:v>-0.161133</c:v>
                </c:pt>
                <c:pt idx="64385">
                  <c:v>-0.119629</c:v>
                </c:pt>
                <c:pt idx="64386">
                  <c:v>-8.7890599999999999E-2</c:v>
                </c:pt>
                <c:pt idx="64387">
                  <c:v>-5.6152300000000002E-2</c:v>
                </c:pt>
                <c:pt idx="64388">
                  <c:v>-2.4414100000000001E-2</c:v>
                </c:pt>
                <c:pt idx="64389">
                  <c:v>-1.2207000000000001E-2</c:v>
                </c:pt>
                <c:pt idx="64390">
                  <c:v>3.90625E-2</c:v>
                </c:pt>
                <c:pt idx="64391">
                  <c:v>5.8593800000000001E-2</c:v>
                </c:pt>
                <c:pt idx="64392">
                  <c:v>9.0331999999999996E-2</c:v>
                </c:pt>
                <c:pt idx="64393">
                  <c:v>0.13427700000000001</c:v>
                </c:pt>
                <c:pt idx="64394">
                  <c:v>0.163574</c:v>
                </c:pt>
                <c:pt idx="64395">
                  <c:v>0.20263700000000001</c:v>
                </c:pt>
                <c:pt idx="64396">
                  <c:v>0.234375</c:v>
                </c:pt>
                <c:pt idx="64397">
                  <c:v>0.27832000000000001</c:v>
                </c:pt>
                <c:pt idx="64398">
                  <c:v>0.29541000000000001</c:v>
                </c:pt>
                <c:pt idx="64399">
                  <c:v>0.33447300000000002</c:v>
                </c:pt>
                <c:pt idx="64400">
                  <c:v>0.34179700000000002</c:v>
                </c:pt>
                <c:pt idx="64401">
                  <c:v>0.39306600000000003</c:v>
                </c:pt>
                <c:pt idx="64402">
                  <c:v>0.41992200000000002</c:v>
                </c:pt>
                <c:pt idx="64403">
                  <c:v>0.45410200000000001</c:v>
                </c:pt>
                <c:pt idx="64404">
                  <c:v>0.461426</c:v>
                </c:pt>
                <c:pt idx="64405">
                  <c:v>0.50292999999999999</c:v>
                </c:pt>
                <c:pt idx="64406">
                  <c:v>0.52978499999999995</c:v>
                </c:pt>
                <c:pt idx="64407">
                  <c:v>0.55175799999999997</c:v>
                </c:pt>
                <c:pt idx="64408">
                  <c:v>0.59082000000000001</c:v>
                </c:pt>
                <c:pt idx="64409">
                  <c:v>0.61279300000000003</c:v>
                </c:pt>
                <c:pt idx="64410">
                  <c:v>0.64697300000000002</c:v>
                </c:pt>
                <c:pt idx="64411">
                  <c:v>0.65917999999999999</c:v>
                </c:pt>
                <c:pt idx="64412">
                  <c:v>0.68603499999999995</c:v>
                </c:pt>
                <c:pt idx="64413">
                  <c:v>0.72509800000000002</c:v>
                </c:pt>
                <c:pt idx="64414">
                  <c:v>0.74462899999999999</c:v>
                </c:pt>
                <c:pt idx="64415">
                  <c:v>0.76415999999999995</c:v>
                </c:pt>
                <c:pt idx="64416">
                  <c:v>0.788574</c:v>
                </c:pt>
                <c:pt idx="64417">
                  <c:v>0.86914100000000005</c:v>
                </c:pt>
                <c:pt idx="64418">
                  <c:v>0.83007799999999998</c:v>
                </c:pt>
                <c:pt idx="64419">
                  <c:v>0.84472700000000001</c:v>
                </c:pt>
                <c:pt idx="64420">
                  <c:v>0.87158199999999997</c:v>
                </c:pt>
                <c:pt idx="64421">
                  <c:v>0.89355499999999999</c:v>
                </c:pt>
                <c:pt idx="64422">
                  <c:v>0.88867200000000002</c:v>
                </c:pt>
                <c:pt idx="64423">
                  <c:v>0.92773399999999995</c:v>
                </c:pt>
                <c:pt idx="64424">
                  <c:v>0.93261700000000003</c:v>
                </c:pt>
                <c:pt idx="64425">
                  <c:v>0.94726600000000005</c:v>
                </c:pt>
                <c:pt idx="64426">
                  <c:v>0.94238299999999997</c:v>
                </c:pt>
                <c:pt idx="64427">
                  <c:v>0.96435499999999996</c:v>
                </c:pt>
                <c:pt idx="64428">
                  <c:v>0.96191400000000005</c:v>
                </c:pt>
                <c:pt idx="64429">
                  <c:v>0.99121099999999995</c:v>
                </c:pt>
                <c:pt idx="64430">
                  <c:v>0.98632799999999998</c:v>
                </c:pt>
                <c:pt idx="64431">
                  <c:v>1.0083</c:v>
                </c:pt>
                <c:pt idx="64432">
                  <c:v>1.01807</c:v>
                </c:pt>
                <c:pt idx="64433">
                  <c:v>1.02783</c:v>
                </c:pt>
                <c:pt idx="64434">
                  <c:v>1.03027</c:v>
                </c:pt>
                <c:pt idx="64435">
                  <c:v>1.03271</c:v>
                </c:pt>
                <c:pt idx="64436">
                  <c:v>1.02783</c:v>
                </c:pt>
                <c:pt idx="64437">
                  <c:v>1.0424800000000001</c:v>
                </c:pt>
                <c:pt idx="64438">
                  <c:v>1.0400400000000001</c:v>
                </c:pt>
                <c:pt idx="64439">
                  <c:v>1.00342</c:v>
                </c:pt>
                <c:pt idx="64440">
                  <c:v>1.02539</c:v>
                </c:pt>
                <c:pt idx="64441">
                  <c:v>1.02783</c:v>
                </c:pt>
                <c:pt idx="64442">
                  <c:v>1.01807</c:v>
                </c:pt>
                <c:pt idx="64443">
                  <c:v>1.02539</c:v>
                </c:pt>
                <c:pt idx="64444">
                  <c:v>1.01318</c:v>
                </c:pt>
                <c:pt idx="64445">
                  <c:v>1.00342</c:v>
                </c:pt>
                <c:pt idx="64446">
                  <c:v>0.99365199999999998</c:v>
                </c:pt>
                <c:pt idx="64447">
                  <c:v>0.98632799999999998</c:v>
                </c:pt>
                <c:pt idx="64448">
                  <c:v>0.98877000000000004</c:v>
                </c:pt>
                <c:pt idx="64449">
                  <c:v>0.97412100000000001</c:v>
                </c:pt>
                <c:pt idx="64450">
                  <c:v>0.95947300000000002</c:v>
                </c:pt>
                <c:pt idx="64451">
                  <c:v>0.944824</c:v>
                </c:pt>
                <c:pt idx="64452">
                  <c:v>0.93994100000000003</c:v>
                </c:pt>
                <c:pt idx="64453">
                  <c:v>0.90576199999999996</c:v>
                </c:pt>
                <c:pt idx="64454">
                  <c:v>0.91064500000000004</c:v>
                </c:pt>
                <c:pt idx="64455">
                  <c:v>0.88622999999999996</c:v>
                </c:pt>
                <c:pt idx="64456">
                  <c:v>0.83007799999999998</c:v>
                </c:pt>
                <c:pt idx="64457">
                  <c:v>0.84960899999999995</c:v>
                </c:pt>
                <c:pt idx="64458">
                  <c:v>0.83740199999999998</c:v>
                </c:pt>
                <c:pt idx="64459">
                  <c:v>0.81298800000000004</c:v>
                </c:pt>
                <c:pt idx="64460">
                  <c:v>0.78613299999999997</c:v>
                </c:pt>
                <c:pt idx="64461">
                  <c:v>0.75439500000000004</c:v>
                </c:pt>
                <c:pt idx="64462">
                  <c:v>0.74707000000000001</c:v>
                </c:pt>
                <c:pt idx="64463">
                  <c:v>0.72021500000000005</c:v>
                </c:pt>
                <c:pt idx="64464">
                  <c:v>0.70068399999999997</c:v>
                </c:pt>
                <c:pt idx="64465">
                  <c:v>0.66894500000000001</c:v>
                </c:pt>
                <c:pt idx="64466">
                  <c:v>0.65185499999999996</c:v>
                </c:pt>
                <c:pt idx="64467">
                  <c:v>0.625</c:v>
                </c:pt>
                <c:pt idx="64468">
                  <c:v>0.59570299999999998</c:v>
                </c:pt>
                <c:pt idx="64469">
                  <c:v>0.56396500000000005</c:v>
                </c:pt>
                <c:pt idx="64470">
                  <c:v>0.539551</c:v>
                </c:pt>
                <c:pt idx="64471">
                  <c:v>0.51025399999999999</c:v>
                </c:pt>
                <c:pt idx="64472">
                  <c:v>0.49072300000000002</c:v>
                </c:pt>
                <c:pt idx="64473">
                  <c:v>0.44677699999999998</c:v>
                </c:pt>
                <c:pt idx="64474">
                  <c:v>0.42236299999999999</c:v>
                </c:pt>
                <c:pt idx="64475">
                  <c:v>0.390625</c:v>
                </c:pt>
                <c:pt idx="64476">
                  <c:v>0.35156199999999999</c:v>
                </c:pt>
                <c:pt idx="64477">
                  <c:v>0.33447300000000002</c:v>
                </c:pt>
                <c:pt idx="64478">
                  <c:v>0.30029299999999998</c:v>
                </c:pt>
                <c:pt idx="64479">
                  <c:v>0.27343800000000001</c:v>
                </c:pt>
                <c:pt idx="64480">
                  <c:v>0.25878899999999999</c:v>
                </c:pt>
                <c:pt idx="64481">
                  <c:v>0.21484400000000001</c:v>
                </c:pt>
                <c:pt idx="64482">
                  <c:v>0.168457</c:v>
                </c:pt>
                <c:pt idx="64483">
                  <c:v>0.158691</c:v>
                </c:pt>
                <c:pt idx="64484">
                  <c:v>0.114746</c:v>
                </c:pt>
                <c:pt idx="64485">
                  <c:v>8.0566399999999996E-2</c:v>
                </c:pt>
                <c:pt idx="64486">
                  <c:v>3.41797E-2</c:v>
                </c:pt>
                <c:pt idx="64487">
                  <c:v>1.2207000000000001E-2</c:v>
                </c:pt>
                <c:pt idx="64488">
                  <c:v>-1.9531199999999999E-2</c:v>
                </c:pt>
                <c:pt idx="64489">
                  <c:v>-4.39453E-2</c:v>
                </c:pt>
                <c:pt idx="64490">
                  <c:v>-8.7890599999999999E-2</c:v>
                </c:pt>
                <c:pt idx="64491">
                  <c:v>-0.114746</c:v>
                </c:pt>
                <c:pt idx="64492">
                  <c:v>-0.146484</c:v>
                </c:pt>
                <c:pt idx="64493">
                  <c:v>-0.18066399999999999</c:v>
                </c:pt>
                <c:pt idx="64494">
                  <c:v>-0.20752000000000001</c:v>
                </c:pt>
                <c:pt idx="64495">
                  <c:v>-0.24902299999999999</c:v>
                </c:pt>
                <c:pt idx="64496">
                  <c:v>-0.26123000000000002</c:v>
                </c:pt>
                <c:pt idx="64497">
                  <c:v>-0.27832000000000001</c:v>
                </c:pt>
                <c:pt idx="64498">
                  <c:v>-0.33203100000000002</c:v>
                </c:pt>
                <c:pt idx="64499">
                  <c:v>-0.34179700000000002</c:v>
                </c:pt>
                <c:pt idx="64500">
                  <c:v>-0.39550800000000003</c:v>
                </c:pt>
                <c:pt idx="64501">
                  <c:v>-0.41992200000000002</c:v>
                </c:pt>
                <c:pt idx="64502">
                  <c:v>-0.45410200000000001</c:v>
                </c:pt>
                <c:pt idx="64503">
                  <c:v>-0.48828100000000002</c:v>
                </c:pt>
                <c:pt idx="64504">
                  <c:v>-0.50048800000000004</c:v>
                </c:pt>
                <c:pt idx="64505">
                  <c:v>-0.539551</c:v>
                </c:pt>
                <c:pt idx="64506">
                  <c:v>-0.57128900000000005</c:v>
                </c:pt>
                <c:pt idx="64507">
                  <c:v>-0.58593799999999996</c:v>
                </c:pt>
                <c:pt idx="64508">
                  <c:v>-0.62744100000000003</c:v>
                </c:pt>
                <c:pt idx="64509">
                  <c:v>-0.63964799999999999</c:v>
                </c:pt>
                <c:pt idx="64510">
                  <c:v>-0.66162100000000001</c:v>
                </c:pt>
                <c:pt idx="64511">
                  <c:v>-0.68847700000000001</c:v>
                </c:pt>
                <c:pt idx="64512">
                  <c:v>-0.69335899999999995</c:v>
                </c:pt>
                <c:pt idx="64513">
                  <c:v>-0.73974600000000001</c:v>
                </c:pt>
                <c:pt idx="64514">
                  <c:v>-0.75195299999999998</c:v>
                </c:pt>
                <c:pt idx="64515">
                  <c:v>-0.76904300000000003</c:v>
                </c:pt>
                <c:pt idx="64516">
                  <c:v>-0.79834000000000005</c:v>
                </c:pt>
                <c:pt idx="64517">
                  <c:v>-0.81054700000000002</c:v>
                </c:pt>
                <c:pt idx="64518">
                  <c:v>-0.82519500000000001</c:v>
                </c:pt>
                <c:pt idx="64519">
                  <c:v>-0.84960899999999995</c:v>
                </c:pt>
                <c:pt idx="64520">
                  <c:v>-0.86181600000000003</c:v>
                </c:pt>
                <c:pt idx="64521">
                  <c:v>-0.86181600000000003</c:v>
                </c:pt>
                <c:pt idx="64522">
                  <c:v>-0.89843799999999996</c:v>
                </c:pt>
                <c:pt idx="64523">
                  <c:v>-0.90087899999999999</c:v>
                </c:pt>
                <c:pt idx="64524">
                  <c:v>-0.92285200000000001</c:v>
                </c:pt>
                <c:pt idx="64525">
                  <c:v>-0.92285200000000001</c:v>
                </c:pt>
                <c:pt idx="64526">
                  <c:v>-0.94726600000000005</c:v>
                </c:pt>
                <c:pt idx="64527">
                  <c:v>-0.92529300000000003</c:v>
                </c:pt>
                <c:pt idx="64528">
                  <c:v>-0.93994100000000003</c:v>
                </c:pt>
                <c:pt idx="64529">
                  <c:v>-0.95214799999999999</c:v>
                </c:pt>
                <c:pt idx="64530">
                  <c:v>-0.95947300000000002</c:v>
                </c:pt>
                <c:pt idx="64531">
                  <c:v>-0.95947300000000002</c:v>
                </c:pt>
                <c:pt idx="64532">
                  <c:v>-0.97167999999999999</c:v>
                </c:pt>
                <c:pt idx="64533">
                  <c:v>-0.97412100000000001</c:v>
                </c:pt>
                <c:pt idx="64534">
                  <c:v>-0.96191400000000005</c:v>
                </c:pt>
                <c:pt idx="64535">
                  <c:v>-0.95214799999999999</c:v>
                </c:pt>
                <c:pt idx="64536">
                  <c:v>-0.97412100000000001</c:v>
                </c:pt>
                <c:pt idx="64537">
                  <c:v>-0.97167999999999999</c:v>
                </c:pt>
                <c:pt idx="64538">
                  <c:v>-0.99609400000000003</c:v>
                </c:pt>
                <c:pt idx="64539">
                  <c:v>-0.94970699999999997</c:v>
                </c:pt>
                <c:pt idx="64540">
                  <c:v>-0.96923800000000004</c:v>
                </c:pt>
                <c:pt idx="64541">
                  <c:v>-0.930176</c:v>
                </c:pt>
                <c:pt idx="64542">
                  <c:v>-0.92529300000000003</c:v>
                </c:pt>
                <c:pt idx="64543">
                  <c:v>-0.91064500000000004</c:v>
                </c:pt>
                <c:pt idx="64544">
                  <c:v>-0.90820299999999998</c:v>
                </c:pt>
                <c:pt idx="64545">
                  <c:v>-0.89355499999999999</c:v>
                </c:pt>
                <c:pt idx="64546">
                  <c:v>-0.88867200000000002</c:v>
                </c:pt>
                <c:pt idx="64547">
                  <c:v>-0.84960899999999995</c:v>
                </c:pt>
                <c:pt idx="64548">
                  <c:v>-0.84960899999999995</c:v>
                </c:pt>
                <c:pt idx="64549">
                  <c:v>-0.82275399999999999</c:v>
                </c:pt>
                <c:pt idx="64550">
                  <c:v>-0.81787100000000001</c:v>
                </c:pt>
                <c:pt idx="64551">
                  <c:v>-0.80078099999999997</c:v>
                </c:pt>
                <c:pt idx="64552">
                  <c:v>-0.77880899999999997</c:v>
                </c:pt>
                <c:pt idx="64553">
                  <c:v>-0.76415999999999995</c:v>
                </c:pt>
                <c:pt idx="64554">
                  <c:v>-0.73486300000000004</c:v>
                </c:pt>
                <c:pt idx="64555">
                  <c:v>-0.71289100000000005</c:v>
                </c:pt>
                <c:pt idx="64556">
                  <c:v>-0.68847700000000001</c:v>
                </c:pt>
                <c:pt idx="64557">
                  <c:v>-0.66406200000000004</c:v>
                </c:pt>
                <c:pt idx="64558">
                  <c:v>-0.64453099999999997</c:v>
                </c:pt>
                <c:pt idx="64559">
                  <c:v>-0.61523399999999995</c:v>
                </c:pt>
                <c:pt idx="64560">
                  <c:v>-0.57861300000000004</c:v>
                </c:pt>
                <c:pt idx="64561">
                  <c:v>-0.56152299999999999</c:v>
                </c:pt>
                <c:pt idx="64562">
                  <c:v>-0.54199200000000003</c:v>
                </c:pt>
                <c:pt idx="64563">
                  <c:v>-0.52002000000000004</c:v>
                </c:pt>
                <c:pt idx="64564">
                  <c:v>-0.48339799999999999</c:v>
                </c:pt>
                <c:pt idx="64565">
                  <c:v>-0.44189499999999998</c:v>
                </c:pt>
                <c:pt idx="64566">
                  <c:v>-0.41015600000000002</c:v>
                </c:pt>
                <c:pt idx="64567">
                  <c:v>-0.37841799999999998</c:v>
                </c:pt>
                <c:pt idx="64568">
                  <c:v>-0.37109399999999998</c:v>
                </c:pt>
                <c:pt idx="64569">
                  <c:v>-0.322266</c:v>
                </c:pt>
                <c:pt idx="64570">
                  <c:v>-0.31005899999999997</c:v>
                </c:pt>
                <c:pt idx="64571">
                  <c:v>-0.26855499999999999</c:v>
                </c:pt>
                <c:pt idx="64572">
                  <c:v>-0.234375</c:v>
                </c:pt>
                <c:pt idx="64573">
                  <c:v>-0.19287099999999999</c:v>
                </c:pt>
                <c:pt idx="64574">
                  <c:v>-0.163574</c:v>
                </c:pt>
                <c:pt idx="64575">
                  <c:v>-0.13183600000000001</c:v>
                </c:pt>
                <c:pt idx="64576">
                  <c:v>-0.10498</c:v>
                </c:pt>
                <c:pt idx="64577">
                  <c:v>-8.3007800000000007E-2</c:v>
                </c:pt>
                <c:pt idx="64578">
                  <c:v>-3.90625E-2</c:v>
                </c:pt>
                <c:pt idx="64579">
                  <c:v>-1.7089799999999999E-2</c:v>
                </c:pt>
                <c:pt idx="64580">
                  <c:v>1.9531199999999999E-2</c:v>
                </c:pt>
                <c:pt idx="64581">
                  <c:v>6.5918000000000004E-2</c:v>
                </c:pt>
                <c:pt idx="64582">
                  <c:v>9.5214800000000002E-2</c:v>
                </c:pt>
                <c:pt idx="64583">
                  <c:v>0.117188</c:v>
                </c:pt>
                <c:pt idx="64584">
                  <c:v>0.168457</c:v>
                </c:pt>
                <c:pt idx="64585">
                  <c:v>0.18310499999999999</c:v>
                </c:pt>
                <c:pt idx="64586">
                  <c:v>0.20752000000000001</c:v>
                </c:pt>
                <c:pt idx="64587">
                  <c:v>0.25634800000000002</c:v>
                </c:pt>
                <c:pt idx="64588">
                  <c:v>0.302734</c:v>
                </c:pt>
                <c:pt idx="64589">
                  <c:v>0.31005899999999997</c:v>
                </c:pt>
                <c:pt idx="64590">
                  <c:v>0.34667999999999999</c:v>
                </c:pt>
                <c:pt idx="64591">
                  <c:v>0.38574199999999997</c:v>
                </c:pt>
                <c:pt idx="64592">
                  <c:v>0.40527299999999999</c:v>
                </c:pt>
                <c:pt idx="64593">
                  <c:v>0.44189499999999998</c:v>
                </c:pt>
                <c:pt idx="64594">
                  <c:v>0.461426</c:v>
                </c:pt>
                <c:pt idx="64595">
                  <c:v>0.49804700000000002</c:v>
                </c:pt>
                <c:pt idx="64596">
                  <c:v>0.52002000000000004</c:v>
                </c:pt>
                <c:pt idx="64597">
                  <c:v>0.546875</c:v>
                </c:pt>
                <c:pt idx="64598">
                  <c:v>0.58837899999999999</c:v>
                </c:pt>
                <c:pt idx="64599">
                  <c:v>0.61523399999999995</c:v>
                </c:pt>
                <c:pt idx="64600">
                  <c:v>0.65185499999999996</c:v>
                </c:pt>
                <c:pt idx="64601">
                  <c:v>0.67138699999999996</c:v>
                </c:pt>
                <c:pt idx="64602">
                  <c:v>0.695801</c:v>
                </c:pt>
                <c:pt idx="64603">
                  <c:v>0.71289100000000005</c:v>
                </c:pt>
                <c:pt idx="64604">
                  <c:v>0.75439500000000004</c:v>
                </c:pt>
                <c:pt idx="64605">
                  <c:v>0.77880899999999997</c:v>
                </c:pt>
                <c:pt idx="64606">
                  <c:v>0.79101600000000005</c:v>
                </c:pt>
                <c:pt idx="64607">
                  <c:v>0.87646500000000005</c:v>
                </c:pt>
                <c:pt idx="64608">
                  <c:v>0.83252000000000004</c:v>
                </c:pt>
                <c:pt idx="64609">
                  <c:v>0.84472700000000001</c:v>
                </c:pt>
                <c:pt idx="64610">
                  <c:v>0.87646500000000005</c:v>
                </c:pt>
                <c:pt idx="64611">
                  <c:v>0.88378900000000005</c:v>
                </c:pt>
                <c:pt idx="64612">
                  <c:v>0.91064500000000004</c:v>
                </c:pt>
                <c:pt idx="64613">
                  <c:v>0.92040999999999995</c:v>
                </c:pt>
                <c:pt idx="64614">
                  <c:v>0.92529300000000003</c:v>
                </c:pt>
                <c:pt idx="64615">
                  <c:v>0.95459000000000005</c:v>
                </c:pt>
                <c:pt idx="64616">
                  <c:v>0.95459000000000005</c:v>
                </c:pt>
                <c:pt idx="64617">
                  <c:v>0.98144500000000001</c:v>
                </c:pt>
                <c:pt idx="64618">
                  <c:v>0.99609400000000003</c:v>
                </c:pt>
                <c:pt idx="64619">
                  <c:v>0.98632799999999998</c:v>
                </c:pt>
                <c:pt idx="64620">
                  <c:v>0.99365199999999998</c:v>
                </c:pt>
                <c:pt idx="64621">
                  <c:v>1.01074</c:v>
                </c:pt>
                <c:pt idx="64622">
                  <c:v>1.03271</c:v>
                </c:pt>
                <c:pt idx="64623">
                  <c:v>1.03271</c:v>
                </c:pt>
                <c:pt idx="64624">
                  <c:v>1.02783</c:v>
                </c:pt>
                <c:pt idx="64625">
                  <c:v>1.0376000000000001</c:v>
                </c:pt>
                <c:pt idx="64626">
                  <c:v>1.0376000000000001</c:v>
                </c:pt>
                <c:pt idx="64627">
                  <c:v>1.0473600000000001</c:v>
                </c:pt>
                <c:pt idx="64628">
                  <c:v>1.0571299999999999</c:v>
                </c:pt>
                <c:pt idx="64629">
                  <c:v>1.03271</c:v>
                </c:pt>
                <c:pt idx="64630">
                  <c:v>1.0522499999999999</c:v>
                </c:pt>
                <c:pt idx="64631">
                  <c:v>1.0473600000000001</c:v>
                </c:pt>
                <c:pt idx="64632">
                  <c:v>1.0376000000000001</c:v>
                </c:pt>
                <c:pt idx="64633">
                  <c:v>1.0424800000000001</c:v>
                </c:pt>
                <c:pt idx="64634">
                  <c:v>1.03027</c:v>
                </c:pt>
                <c:pt idx="64635">
                  <c:v>1.0424800000000001</c:v>
                </c:pt>
                <c:pt idx="64636">
                  <c:v>1.01562</c:v>
                </c:pt>
                <c:pt idx="64637">
                  <c:v>1.02051</c:v>
                </c:pt>
                <c:pt idx="64638">
                  <c:v>1.00342</c:v>
                </c:pt>
                <c:pt idx="64639">
                  <c:v>0.99121099999999995</c:v>
                </c:pt>
                <c:pt idx="64640">
                  <c:v>0.97656200000000004</c:v>
                </c:pt>
                <c:pt idx="64641">
                  <c:v>0.96191400000000005</c:v>
                </c:pt>
                <c:pt idx="64642">
                  <c:v>0.93994100000000003</c:v>
                </c:pt>
                <c:pt idx="64643">
                  <c:v>0.93261700000000003</c:v>
                </c:pt>
                <c:pt idx="64644">
                  <c:v>0.90087899999999999</c:v>
                </c:pt>
                <c:pt idx="64645">
                  <c:v>0.89599600000000001</c:v>
                </c:pt>
                <c:pt idx="64646">
                  <c:v>0.88622999999999996</c:v>
                </c:pt>
                <c:pt idx="64647">
                  <c:v>0.85693399999999997</c:v>
                </c:pt>
                <c:pt idx="64648">
                  <c:v>0.80566400000000005</c:v>
                </c:pt>
                <c:pt idx="64649">
                  <c:v>0.82519500000000001</c:v>
                </c:pt>
                <c:pt idx="64650">
                  <c:v>0.79834000000000005</c:v>
                </c:pt>
                <c:pt idx="64651">
                  <c:v>0.78369100000000003</c:v>
                </c:pt>
                <c:pt idx="64652">
                  <c:v>0.76415999999999995</c:v>
                </c:pt>
                <c:pt idx="64653">
                  <c:v>0.74707000000000001</c:v>
                </c:pt>
                <c:pt idx="64654">
                  <c:v>0.71533199999999997</c:v>
                </c:pt>
                <c:pt idx="64655">
                  <c:v>0.695801</c:v>
                </c:pt>
                <c:pt idx="64656">
                  <c:v>0.65185499999999996</c:v>
                </c:pt>
                <c:pt idx="64657">
                  <c:v>0.63964799999999999</c:v>
                </c:pt>
                <c:pt idx="64658">
                  <c:v>0.61279300000000003</c:v>
                </c:pt>
                <c:pt idx="64659">
                  <c:v>0.60790999999999995</c:v>
                </c:pt>
                <c:pt idx="64660">
                  <c:v>0.55175799999999997</c:v>
                </c:pt>
                <c:pt idx="64661">
                  <c:v>0.53710899999999995</c:v>
                </c:pt>
                <c:pt idx="64662">
                  <c:v>0.50537100000000001</c:v>
                </c:pt>
                <c:pt idx="64663">
                  <c:v>0.46386699999999997</c:v>
                </c:pt>
                <c:pt idx="64664">
                  <c:v>0.46630899999999997</c:v>
                </c:pt>
                <c:pt idx="64665">
                  <c:v>0.41259800000000002</c:v>
                </c:pt>
                <c:pt idx="64666">
                  <c:v>0.37597700000000001</c:v>
                </c:pt>
                <c:pt idx="64667">
                  <c:v>0.35888700000000001</c:v>
                </c:pt>
                <c:pt idx="64668">
                  <c:v>0.32470700000000002</c:v>
                </c:pt>
                <c:pt idx="64669">
                  <c:v>0.29296899999999998</c:v>
                </c:pt>
                <c:pt idx="64670">
                  <c:v>0.27343800000000001</c:v>
                </c:pt>
                <c:pt idx="64671">
                  <c:v>0.241699</c:v>
                </c:pt>
                <c:pt idx="64672">
                  <c:v>0.21728500000000001</c:v>
                </c:pt>
                <c:pt idx="64673">
                  <c:v>0.166016</c:v>
                </c:pt>
                <c:pt idx="64674">
                  <c:v>0.14160200000000001</c:v>
                </c:pt>
                <c:pt idx="64675">
                  <c:v>0.117188</c:v>
                </c:pt>
                <c:pt idx="64676">
                  <c:v>7.0800799999999997E-2</c:v>
                </c:pt>
                <c:pt idx="64677">
                  <c:v>5.3710899999999999E-2</c:v>
                </c:pt>
                <c:pt idx="64678">
                  <c:v>7.3242200000000002E-3</c:v>
                </c:pt>
                <c:pt idx="64679">
                  <c:v>-1.7089799999999999E-2</c:v>
                </c:pt>
                <c:pt idx="64680">
                  <c:v>-5.8593800000000001E-2</c:v>
                </c:pt>
                <c:pt idx="64681">
                  <c:v>-8.5449200000000003E-2</c:v>
                </c:pt>
                <c:pt idx="64682">
                  <c:v>-0.114746</c:v>
                </c:pt>
                <c:pt idx="64683">
                  <c:v>-0.148926</c:v>
                </c:pt>
                <c:pt idx="64684">
                  <c:v>-0.18066399999999999</c:v>
                </c:pt>
                <c:pt idx="64685">
                  <c:v>-0.21484400000000001</c:v>
                </c:pt>
                <c:pt idx="64686">
                  <c:v>-0.246582</c:v>
                </c:pt>
                <c:pt idx="64687">
                  <c:v>-0.24902299999999999</c:v>
                </c:pt>
                <c:pt idx="64688">
                  <c:v>-0.302734</c:v>
                </c:pt>
                <c:pt idx="64689">
                  <c:v>-0.20019500000000001</c:v>
                </c:pt>
                <c:pt idx="64690">
                  <c:v>-0.36621100000000001</c:v>
                </c:pt>
                <c:pt idx="64691">
                  <c:v>-0.39306600000000003</c:v>
                </c:pt>
                <c:pt idx="64692">
                  <c:v>-0.41992200000000002</c:v>
                </c:pt>
                <c:pt idx="64693">
                  <c:v>-0.45166000000000001</c:v>
                </c:pt>
                <c:pt idx="64694">
                  <c:v>-0.478516</c:v>
                </c:pt>
                <c:pt idx="64695">
                  <c:v>-0.50537100000000001</c:v>
                </c:pt>
                <c:pt idx="64696">
                  <c:v>-0.53466800000000003</c:v>
                </c:pt>
                <c:pt idx="64697">
                  <c:v>-0.56640599999999997</c:v>
                </c:pt>
                <c:pt idx="64698">
                  <c:v>-0.59082000000000001</c:v>
                </c:pt>
                <c:pt idx="64699">
                  <c:v>-0.61279300000000003</c:v>
                </c:pt>
                <c:pt idx="64700">
                  <c:v>-0.64941400000000005</c:v>
                </c:pt>
                <c:pt idx="64701">
                  <c:v>-0.66894500000000001</c:v>
                </c:pt>
                <c:pt idx="64702">
                  <c:v>-0.65917999999999999</c:v>
                </c:pt>
                <c:pt idx="64703">
                  <c:v>-0.71289100000000005</c:v>
                </c:pt>
                <c:pt idx="64704">
                  <c:v>-0.71777299999999999</c:v>
                </c:pt>
                <c:pt idx="64705">
                  <c:v>-0.73730499999999999</c:v>
                </c:pt>
                <c:pt idx="64706">
                  <c:v>-0.77636700000000003</c:v>
                </c:pt>
                <c:pt idx="64707">
                  <c:v>-0.78125</c:v>
                </c:pt>
                <c:pt idx="64708">
                  <c:v>-0.79834000000000005</c:v>
                </c:pt>
                <c:pt idx="64709">
                  <c:v>-0.83252000000000004</c:v>
                </c:pt>
                <c:pt idx="64710">
                  <c:v>-0.83984400000000003</c:v>
                </c:pt>
                <c:pt idx="64711">
                  <c:v>-0.84960899999999995</c:v>
                </c:pt>
                <c:pt idx="64712">
                  <c:v>-0.87158199999999997</c:v>
                </c:pt>
                <c:pt idx="64713">
                  <c:v>-0.89355499999999999</c:v>
                </c:pt>
                <c:pt idx="64714">
                  <c:v>-0.90820299999999998</c:v>
                </c:pt>
                <c:pt idx="64715">
                  <c:v>-0.89111300000000004</c:v>
                </c:pt>
                <c:pt idx="64716">
                  <c:v>-0.92285200000000001</c:v>
                </c:pt>
                <c:pt idx="64717">
                  <c:v>-0.93261700000000003</c:v>
                </c:pt>
                <c:pt idx="64718">
                  <c:v>-0.92529300000000003</c:v>
                </c:pt>
                <c:pt idx="64719">
                  <c:v>-0.94238299999999997</c:v>
                </c:pt>
                <c:pt idx="64720">
                  <c:v>-0.94726600000000005</c:v>
                </c:pt>
                <c:pt idx="64721">
                  <c:v>-0.95703099999999997</c:v>
                </c:pt>
                <c:pt idx="64722">
                  <c:v>-0.94726600000000005</c:v>
                </c:pt>
                <c:pt idx="64723">
                  <c:v>-0.95214799999999999</c:v>
                </c:pt>
                <c:pt idx="64724">
                  <c:v>-0.96435499999999996</c:v>
                </c:pt>
                <c:pt idx="64725">
                  <c:v>-0.96191400000000005</c:v>
                </c:pt>
                <c:pt idx="64726">
                  <c:v>-0.96679700000000002</c:v>
                </c:pt>
                <c:pt idx="64727">
                  <c:v>-0.95459000000000005</c:v>
                </c:pt>
                <c:pt idx="64728">
                  <c:v>-0.97656200000000004</c:v>
                </c:pt>
                <c:pt idx="64729">
                  <c:v>-0.96191400000000005</c:v>
                </c:pt>
                <c:pt idx="64730">
                  <c:v>-0.9375</c:v>
                </c:pt>
                <c:pt idx="64731">
                  <c:v>-0.93994100000000003</c:v>
                </c:pt>
                <c:pt idx="64732">
                  <c:v>-0.93994100000000003</c:v>
                </c:pt>
                <c:pt idx="64733">
                  <c:v>-0.92773399999999995</c:v>
                </c:pt>
                <c:pt idx="64734">
                  <c:v>-0.90087899999999999</c:v>
                </c:pt>
                <c:pt idx="64735">
                  <c:v>-0.91552699999999998</c:v>
                </c:pt>
                <c:pt idx="64736">
                  <c:v>-0.87890599999999997</c:v>
                </c:pt>
                <c:pt idx="64737">
                  <c:v>-0.87890599999999997</c:v>
                </c:pt>
                <c:pt idx="64738">
                  <c:v>-0.86914100000000005</c:v>
                </c:pt>
                <c:pt idx="64739">
                  <c:v>-0.852051</c:v>
                </c:pt>
                <c:pt idx="64740">
                  <c:v>-0.84228499999999995</c:v>
                </c:pt>
                <c:pt idx="64741">
                  <c:v>-0.82275399999999999</c:v>
                </c:pt>
                <c:pt idx="64742">
                  <c:v>-0.79589799999999999</c:v>
                </c:pt>
                <c:pt idx="64743">
                  <c:v>-0.77880899999999997</c:v>
                </c:pt>
                <c:pt idx="64744">
                  <c:v>-0.76660200000000001</c:v>
                </c:pt>
                <c:pt idx="64745">
                  <c:v>-0.72997999999999996</c:v>
                </c:pt>
                <c:pt idx="64746">
                  <c:v>-0.70800799999999997</c:v>
                </c:pt>
                <c:pt idx="64747">
                  <c:v>-0.68847700000000001</c:v>
                </c:pt>
                <c:pt idx="64748">
                  <c:v>-0.66162100000000001</c:v>
                </c:pt>
                <c:pt idx="64749">
                  <c:v>-0.64209000000000005</c:v>
                </c:pt>
                <c:pt idx="64750">
                  <c:v>-0.62255899999999997</c:v>
                </c:pt>
                <c:pt idx="64751">
                  <c:v>-0.59570299999999998</c:v>
                </c:pt>
                <c:pt idx="64752">
                  <c:v>-0.57372999999999996</c:v>
                </c:pt>
                <c:pt idx="64753">
                  <c:v>-0.539551</c:v>
                </c:pt>
                <c:pt idx="64754">
                  <c:v>-0.51513699999999996</c:v>
                </c:pt>
                <c:pt idx="64755">
                  <c:v>-0.478516</c:v>
                </c:pt>
                <c:pt idx="64756">
                  <c:v>-0.44677699999999998</c:v>
                </c:pt>
                <c:pt idx="64757">
                  <c:v>-0.42968800000000001</c:v>
                </c:pt>
                <c:pt idx="64758">
                  <c:v>-0.40527299999999999</c:v>
                </c:pt>
                <c:pt idx="64759">
                  <c:v>-0.36621100000000001</c:v>
                </c:pt>
                <c:pt idx="64760">
                  <c:v>-0.32470700000000002</c:v>
                </c:pt>
                <c:pt idx="64761">
                  <c:v>-0.30029299999999998</c:v>
                </c:pt>
                <c:pt idx="64762">
                  <c:v>-0.28076200000000001</c:v>
                </c:pt>
                <c:pt idx="64763">
                  <c:v>-0.24902299999999999</c:v>
                </c:pt>
                <c:pt idx="64764">
                  <c:v>-0.20996100000000001</c:v>
                </c:pt>
                <c:pt idx="64765">
                  <c:v>-0.18066399999999999</c:v>
                </c:pt>
                <c:pt idx="64766">
                  <c:v>-0.151367</c:v>
                </c:pt>
                <c:pt idx="64767">
                  <c:v>-9.5214800000000002E-2</c:v>
                </c:pt>
                <c:pt idx="64768">
                  <c:v>-7.3242199999999993E-2</c:v>
                </c:pt>
                <c:pt idx="64769">
                  <c:v>-3.1738299999999997E-2</c:v>
                </c:pt>
                <c:pt idx="64770">
                  <c:v>-2.4414100000000002E-3</c:v>
                </c:pt>
                <c:pt idx="64771">
                  <c:v>0</c:v>
                </c:pt>
                <c:pt idx="64772">
                  <c:v>4.8828099999999999E-2</c:v>
                </c:pt>
                <c:pt idx="64773">
                  <c:v>8.0566399999999996E-2</c:v>
                </c:pt>
                <c:pt idx="64774">
                  <c:v>0.114746</c:v>
                </c:pt>
                <c:pt idx="64775">
                  <c:v>0.144043</c:v>
                </c:pt>
                <c:pt idx="64776">
                  <c:v>0.17578099999999999</c:v>
                </c:pt>
                <c:pt idx="64777">
                  <c:v>0.20263700000000001</c:v>
                </c:pt>
                <c:pt idx="64778">
                  <c:v>0.229492</c:v>
                </c:pt>
                <c:pt idx="64779">
                  <c:v>0.27099600000000001</c:v>
                </c:pt>
                <c:pt idx="64780">
                  <c:v>0.31738300000000003</c:v>
                </c:pt>
                <c:pt idx="64781">
                  <c:v>0.33447300000000002</c:v>
                </c:pt>
                <c:pt idx="64782">
                  <c:v>0.36621100000000001</c:v>
                </c:pt>
                <c:pt idx="64783">
                  <c:v>0.397949</c:v>
                </c:pt>
                <c:pt idx="64784">
                  <c:v>0.44189499999999998</c:v>
                </c:pt>
                <c:pt idx="64785">
                  <c:v>0.44677699999999998</c:v>
                </c:pt>
                <c:pt idx="64786">
                  <c:v>0.48095700000000002</c:v>
                </c:pt>
                <c:pt idx="64787">
                  <c:v>0.51269500000000001</c:v>
                </c:pt>
                <c:pt idx="64788">
                  <c:v>0.539551</c:v>
                </c:pt>
                <c:pt idx="64789">
                  <c:v>0.56152299999999999</c:v>
                </c:pt>
                <c:pt idx="64790">
                  <c:v>0.61279300000000003</c:v>
                </c:pt>
                <c:pt idx="64791">
                  <c:v>0.62255899999999997</c:v>
                </c:pt>
                <c:pt idx="64792">
                  <c:v>0.66162100000000001</c:v>
                </c:pt>
                <c:pt idx="64793">
                  <c:v>0.68847700000000001</c:v>
                </c:pt>
                <c:pt idx="64794">
                  <c:v>0.69335899999999995</c:v>
                </c:pt>
                <c:pt idx="64795">
                  <c:v>0.72509800000000002</c:v>
                </c:pt>
                <c:pt idx="64796">
                  <c:v>0.74951199999999996</c:v>
                </c:pt>
                <c:pt idx="64797">
                  <c:v>0.77148399999999995</c:v>
                </c:pt>
                <c:pt idx="64798">
                  <c:v>0.80322300000000002</c:v>
                </c:pt>
                <c:pt idx="64799">
                  <c:v>0.866699</c:v>
                </c:pt>
                <c:pt idx="64800">
                  <c:v>0.83252000000000004</c:v>
                </c:pt>
                <c:pt idx="64801">
                  <c:v>0.852051</c:v>
                </c:pt>
                <c:pt idx="64802">
                  <c:v>0.86914100000000005</c:v>
                </c:pt>
                <c:pt idx="64803">
                  <c:v>0.87402299999999999</c:v>
                </c:pt>
                <c:pt idx="64804">
                  <c:v>0.89599600000000001</c:v>
                </c:pt>
                <c:pt idx="64805">
                  <c:v>0.92529300000000003</c:v>
                </c:pt>
                <c:pt idx="64806">
                  <c:v>0.92773399999999995</c:v>
                </c:pt>
                <c:pt idx="64807">
                  <c:v>0.95214799999999999</c:v>
                </c:pt>
                <c:pt idx="64808">
                  <c:v>0.96191400000000005</c:v>
                </c:pt>
                <c:pt idx="64809">
                  <c:v>0.98388699999999996</c:v>
                </c:pt>
                <c:pt idx="64810">
                  <c:v>0.96679700000000002</c:v>
                </c:pt>
                <c:pt idx="64811">
                  <c:v>0.98877000000000004</c:v>
                </c:pt>
                <c:pt idx="64812">
                  <c:v>1.00098</c:v>
                </c:pt>
                <c:pt idx="64813">
                  <c:v>1.01318</c:v>
                </c:pt>
                <c:pt idx="64814">
                  <c:v>1.00586</c:v>
                </c:pt>
                <c:pt idx="64815">
                  <c:v>1.02783</c:v>
                </c:pt>
                <c:pt idx="64816">
                  <c:v>1.02051</c:v>
                </c:pt>
                <c:pt idx="64817">
                  <c:v>1.02783</c:v>
                </c:pt>
                <c:pt idx="64818">
                  <c:v>1.0400400000000001</c:v>
                </c:pt>
                <c:pt idx="64819">
                  <c:v>1.0473600000000001</c:v>
                </c:pt>
                <c:pt idx="64820">
                  <c:v>1.0449200000000001</c:v>
                </c:pt>
                <c:pt idx="64821">
                  <c:v>1.0376000000000001</c:v>
                </c:pt>
                <c:pt idx="64822">
                  <c:v>1.0351600000000001</c:v>
                </c:pt>
                <c:pt idx="64823">
                  <c:v>1.01318</c:v>
                </c:pt>
                <c:pt idx="64824">
                  <c:v>1.02539</c:v>
                </c:pt>
                <c:pt idx="64825">
                  <c:v>1.02783</c:v>
                </c:pt>
                <c:pt idx="64826">
                  <c:v>1.02051</c:v>
                </c:pt>
                <c:pt idx="64827">
                  <c:v>1.00098</c:v>
                </c:pt>
                <c:pt idx="64828">
                  <c:v>0.99121099999999995</c:v>
                </c:pt>
                <c:pt idx="64829">
                  <c:v>0.98632799999999998</c:v>
                </c:pt>
                <c:pt idx="64830">
                  <c:v>0.96923800000000004</c:v>
                </c:pt>
                <c:pt idx="64831">
                  <c:v>0.96191400000000005</c:v>
                </c:pt>
                <c:pt idx="64832">
                  <c:v>0.95459000000000005</c:v>
                </c:pt>
                <c:pt idx="64833">
                  <c:v>0.94238299999999997</c:v>
                </c:pt>
                <c:pt idx="64834">
                  <c:v>0.92285200000000001</c:v>
                </c:pt>
                <c:pt idx="64835">
                  <c:v>0.91552699999999998</c:v>
                </c:pt>
                <c:pt idx="64836">
                  <c:v>0.88622999999999996</c:v>
                </c:pt>
                <c:pt idx="64837">
                  <c:v>0.87646500000000005</c:v>
                </c:pt>
                <c:pt idx="64838">
                  <c:v>0.83007799999999998</c:v>
                </c:pt>
                <c:pt idx="64839">
                  <c:v>0.83252000000000004</c:v>
                </c:pt>
                <c:pt idx="64840">
                  <c:v>0.83007799999999998</c:v>
                </c:pt>
                <c:pt idx="64841">
                  <c:v>0.80566400000000005</c:v>
                </c:pt>
                <c:pt idx="64842">
                  <c:v>0.77636700000000003</c:v>
                </c:pt>
                <c:pt idx="64843">
                  <c:v>0.75927699999999998</c:v>
                </c:pt>
                <c:pt idx="64844">
                  <c:v>0.74218799999999996</c:v>
                </c:pt>
                <c:pt idx="64845">
                  <c:v>0.71289100000000005</c:v>
                </c:pt>
                <c:pt idx="64846">
                  <c:v>0.68115199999999998</c:v>
                </c:pt>
                <c:pt idx="64847">
                  <c:v>0.66650399999999999</c:v>
                </c:pt>
                <c:pt idx="64848">
                  <c:v>0.62988299999999997</c:v>
                </c:pt>
                <c:pt idx="64849">
                  <c:v>0.59570299999999998</c:v>
                </c:pt>
                <c:pt idx="64850">
                  <c:v>0.56884800000000002</c:v>
                </c:pt>
                <c:pt idx="64851">
                  <c:v>0.55664100000000005</c:v>
                </c:pt>
                <c:pt idx="64852">
                  <c:v>0.53466800000000003</c:v>
                </c:pt>
                <c:pt idx="64853">
                  <c:v>0.48828100000000002</c:v>
                </c:pt>
                <c:pt idx="64854">
                  <c:v>0.461426</c:v>
                </c:pt>
                <c:pt idx="64855">
                  <c:v>0.43701200000000001</c:v>
                </c:pt>
                <c:pt idx="64856">
                  <c:v>0.41748000000000002</c:v>
                </c:pt>
                <c:pt idx="64857">
                  <c:v>0.38818399999999997</c:v>
                </c:pt>
                <c:pt idx="64858">
                  <c:v>0.36865199999999998</c:v>
                </c:pt>
                <c:pt idx="64859">
                  <c:v>0.319824</c:v>
                </c:pt>
                <c:pt idx="64860">
                  <c:v>0.30029299999999998</c:v>
                </c:pt>
                <c:pt idx="64861">
                  <c:v>0.27832000000000001</c:v>
                </c:pt>
                <c:pt idx="64862">
                  <c:v>0.229492</c:v>
                </c:pt>
                <c:pt idx="64863">
                  <c:v>0.18554699999999999</c:v>
                </c:pt>
                <c:pt idx="64864">
                  <c:v>0.168457</c:v>
                </c:pt>
                <c:pt idx="64865">
                  <c:v>0.12695300000000001</c:v>
                </c:pt>
                <c:pt idx="64866">
                  <c:v>7.0800799999999997E-2</c:v>
                </c:pt>
                <c:pt idx="64867">
                  <c:v>6.5918000000000004E-2</c:v>
                </c:pt>
                <c:pt idx="64868">
                  <c:v>3.6621099999999997E-2</c:v>
                </c:pt>
                <c:pt idx="64869">
                  <c:v>4.8828099999999996E-3</c:v>
                </c:pt>
                <c:pt idx="64870">
                  <c:v>-3.1738299999999997E-2</c:v>
                </c:pt>
                <c:pt idx="64871">
                  <c:v>-6.5918000000000004E-2</c:v>
                </c:pt>
                <c:pt idx="64872">
                  <c:v>-8.3007800000000007E-2</c:v>
                </c:pt>
                <c:pt idx="64873">
                  <c:v>-0.124512</c:v>
                </c:pt>
                <c:pt idx="64874">
                  <c:v>-0.17089799999999999</c:v>
                </c:pt>
                <c:pt idx="64875">
                  <c:v>-0.19531200000000001</c:v>
                </c:pt>
                <c:pt idx="64876">
                  <c:v>-0.222168</c:v>
                </c:pt>
                <c:pt idx="64877">
                  <c:v>-0.25634800000000002</c:v>
                </c:pt>
                <c:pt idx="64878">
                  <c:v>-0.27587899999999999</c:v>
                </c:pt>
                <c:pt idx="64879">
                  <c:v>-0.224609</c:v>
                </c:pt>
                <c:pt idx="64880">
                  <c:v>-0.34667999999999999</c:v>
                </c:pt>
                <c:pt idx="64881">
                  <c:v>-0.383301</c:v>
                </c:pt>
                <c:pt idx="64882">
                  <c:v>-0.41259800000000002</c:v>
                </c:pt>
                <c:pt idx="64883">
                  <c:v>-0.43212899999999999</c:v>
                </c:pt>
                <c:pt idx="64884">
                  <c:v>-0.46386699999999997</c:v>
                </c:pt>
                <c:pt idx="64885">
                  <c:v>-0.50048800000000004</c:v>
                </c:pt>
                <c:pt idx="64886">
                  <c:v>-0.51513699999999996</c:v>
                </c:pt>
                <c:pt idx="64887">
                  <c:v>-0.54443399999999997</c:v>
                </c:pt>
                <c:pt idx="64888">
                  <c:v>-0.57128900000000005</c:v>
                </c:pt>
                <c:pt idx="64889">
                  <c:v>-0.60058599999999995</c:v>
                </c:pt>
                <c:pt idx="64890">
                  <c:v>-0.60058599999999995</c:v>
                </c:pt>
                <c:pt idx="64891">
                  <c:v>-0.64697300000000002</c:v>
                </c:pt>
                <c:pt idx="64892">
                  <c:v>-0.64209000000000005</c:v>
                </c:pt>
                <c:pt idx="64893">
                  <c:v>-0.68359400000000003</c:v>
                </c:pt>
                <c:pt idx="64894">
                  <c:v>-0.71777299999999999</c:v>
                </c:pt>
                <c:pt idx="64895">
                  <c:v>-0.74462899999999999</c:v>
                </c:pt>
                <c:pt idx="64896">
                  <c:v>-0.76415999999999995</c:v>
                </c:pt>
                <c:pt idx="64897">
                  <c:v>-0.79101600000000005</c:v>
                </c:pt>
                <c:pt idx="64898">
                  <c:v>-0.80566400000000005</c:v>
                </c:pt>
                <c:pt idx="64899">
                  <c:v>-0.81054700000000002</c:v>
                </c:pt>
                <c:pt idx="64900">
                  <c:v>-0.83740199999999998</c:v>
                </c:pt>
                <c:pt idx="64901">
                  <c:v>-0.85449200000000003</c:v>
                </c:pt>
                <c:pt idx="64902">
                  <c:v>-0.88134800000000002</c:v>
                </c:pt>
                <c:pt idx="64903">
                  <c:v>-0.88378900000000005</c:v>
                </c:pt>
                <c:pt idx="64904">
                  <c:v>-0.90332000000000001</c:v>
                </c:pt>
                <c:pt idx="64905">
                  <c:v>-0.91308599999999995</c:v>
                </c:pt>
                <c:pt idx="64906">
                  <c:v>-0.90820299999999998</c:v>
                </c:pt>
                <c:pt idx="64907">
                  <c:v>-0.92529300000000003</c:v>
                </c:pt>
                <c:pt idx="64908">
                  <c:v>-0.944824</c:v>
                </c:pt>
                <c:pt idx="64909">
                  <c:v>-0.93994100000000003</c:v>
                </c:pt>
                <c:pt idx="64910">
                  <c:v>-0.94970699999999997</c:v>
                </c:pt>
                <c:pt idx="64911">
                  <c:v>-0.95459000000000005</c:v>
                </c:pt>
                <c:pt idx="64912">
                  <c:v>-0.96679700000000002</c:v>
                </c:pt>
                <c:pt idx="64913">
                  <c:v>-0.97656200000000004</c:v>
                </c:pt>
                <c:pt idx="64914">
                  <c:v>-0.97412100000000001</c:v>
                </c:pt>
                <c:pt idx="64915">
                  <c:v>-0.97656200000000004</c:v>
                </c:pt>
                <c:pt idx="64916">
                  <c:v>-0.96923800000000004</c:v>
                </c:pt>
                <c:pt idx="64917">
                  <c:v>-0.97167999999999999</c:v>
                </c:pt>
                <c:pt idx="64918">
                  <c:v>-0.97167999999999999</c:v>
                </c:pt>
                <c:pt idx="64919">
                  <c:v>-0.96191400000000005</c:v>
                </c:pt>
                <c:pt idx="64920">
                  <c:v>-1.00098</c:v>
                </c:pt>
                <c:pt idx="64921">
                  <c:v>-0.94726600000000005</c:v>
                </c:pt>
                <c:pt idx="64922">
                  <c:v>-0.944824</c:v>
                </c:pt>
                <c:pt idx="64923">
                  <c:v>-0.93994100000000003</c:v>
                </c:pt>
                <c:pt idx="64924">
                  <c:v>-0.92529300000000003</c:v>
                </c:pt>
                <c:pt idx="64925">
                  <c:v>-0.930176</c:v>
                </c:pt>
                <c:pt idx="64926">
                  <c:v>-0.90820299999999998</c:v>
                </c:pt>
                <c:pt idx="64927">
                  <c:v>-0.88378900000000005</c:v>
                </c:pt>
                <c:pt idx="64928">
                  <c:v>-0.87890599999999997</c:v>
                </c:pt>
                <c:pt idx="64929">
                  <c:v>-0.91796900000000003</c:v>
                </c:pt>
                <c:pt idx="64930">
                  <c:v>-0.86181600000000003</c:v>
                </c:pt>
                <c:pt idx="64931">
                  <c:v>-0.83007799999999998</c:v>
                </c:pt>
                <c:pt idx="64932">
                  <c:v>-0.81542999999999999</c:v>
                </c:pt>
                <c:pt idx="64933">
                  <c:v>-0.80322300000000002</c:v>
                </c:pt>
                <c:pt idx="64934">
                  <c:v>-0.77880899999999997</c:v>
                </c:pt>
                <c:pt idx="64935">
                  <c:v>-0.74951199999999996</c:v>
                </c:pt>
                <c:pt idx="64936">
                  <c:v>-0.73974600000000001</c:v>
                </c:pt>
                <c:pt idx="64937">
                  <c:v>-0.71533199999999997</c:v>
                </c:pt>
                <c:pt idx="64938">
                  <c:v>-0.66894500000000001</c:v>
                </c:pt>
                <c:pt idx="64939">
                  <c:v>-0.65917999999999999</c:v>
                </c:pt>
                <c:pt idx="64940">
                  <c:v>-0.64697300000000002</c:v>
                </c:pt>
                <c:pt idx="64941">
                  <c:v>-0.617676</c:v>
                </c:pt>
                <c:pt idx="64942">
                  <c:v>-0.59326199999999996</c:v>
                </c:pt>
                <c:pt idx="64943">
                  <c:v>-0.56884800000000002</c:v>
                </c:pt>
                <c:pt idx="64944">
                  <c:v>-0.539551</c:v>
                </c:pt>
                <c:pt idx="64945">
                  <c:v>-0.50048800000000004</c:v>
                </c:pt>
                <c:pt idx="64946">
                  <c:v>-0.47119100000000003</c:v>
                </c:pt>
                <c:pt idx="64947">
                  <c:v>-0.44433600000000001</c:v>
                </c:pt>
                <c:pt idx="64948">
                  <c:v>-0.42724600000000001</c:v>
                </c:pt>
                <c:pt idx="64949">
                  <c:v>-0.39306600000000003</c:v>
                </c:pt>
                <c:pt idx="64950">
                  <c:v>-0.35156199999999999</c:v>
                </c:pt>
                <c:pt idx="64951">
                  <c:v>-0.322266</c:v>
                </c:pt>
                <c:pt idx="64952">
                  <c:v>-0.28564499999999998</c:v>
                </c:pt>
                <c:pt idx="64953">
                  <c:v>-0.27099600000000001</c:v>
                </c:pt>
                <c:pt idx="64954">
                  <c:v>-0.231934</c:v>
                </c:pt>
                <c:pt idx="64955">
                  <c:v>-0.20019500000000001</c:v>
                </c:pt>
                <c:pt idx="64956">
                  <c:v>-0.168457</c:v>
                </c:pt>
                <c:pt idx="64957">
                  <c:v>-6.1035199999999998E-2</c:v>
                </c:pt>
                <c:pt idx="64958">
                  <c:v>-0.10253900000000001</c:v>
                </c:pt>
                <c:pt idx="64959">
                  <c:v>-7.0800799999999997E-2</c:v>
                </c:pt>
                <c:pt idx="64960">
                  <c:v>-3.41797E-2</c:v>
                </c:pt>
                <c:pt idx="64961">
                  <c:v>-7.3242200000000002E-3</c:v>
                </c:pt>
                <c:pt idx="64962">
                  <c:v>2.6855500000000001E-2</c:v>
                </c:pt>
                <c:pt idx="64963">
                  <c:v>5.6152300000000002E-2</c:v>
                </c:pt>
                <c:pt idx="64964">
                  <c:v>8.5449200000000003E-2</c:v>
                </c:pt>
                <c:pt idx="64965">
                  <c:v>0.13671900000000001</c:v>
                </c:pt>
                <c:pt idx="64966">
                  <c:v>0.148926</c:v>
                </c:pt>
                <c:pt idx="64967">
                  <c:v>0.19287099999999999</c:v>
                </c:pt>
                <c:pt idx="64968">
                  <c:v>0.21484400000000001</c:v>
                </c:pt>
                <c:pt idx="64969">
                  <c:v>0.25878899999999999</c:v>
                </c:pt>
                <c:pt idx="64970">
                  <c:v>0.27832000000000001</c:v>
                </c:pt>
                <c:pt idx="64971">
                  <c:v>0.322266</c:v>
                </c:pt>
                <c:pt idx="64972">
                  <c:v>0.35156199999999999</c:v>
                </c:pt>
                <c:pt idx="64973">
                  <c:v>0.39550800000000003</c:v>
                </c:pt>
                <c:pt idx="64974">
                  <c:v>0.41259800000000002</c:v>
                </c:pt>
                <c:pt idx="64975">
                  <c:v>0.44677699999999998</c:v>
                </c:pt>
                <c:pt idx="64976">
                  <c:v>0.46630899999999997</c:v>
                </c:pt>
                <c:pt idx="64977">
                  <c:v>0.51513699999999996</c:v>
                </c:pt>
                <c:pt idx="64978">
                  <c:v>0.53710899999999995</c:v>
                </c:pt>
                <c:pt idx="64979">
                  <c:v>0.56640599999999997</c:v>
                </c:pt>
                <c:pt idx="64980">
                  <c:v>0.60302699999999998</c:v>
                </c:pt>
                <c:pt idx="64981">
                  <c:v>0.61035200000000001</c:v>
                </c:pt>
                <c:pt idx="64982">
                  <c:v>0.64941400000000005</c:v>
                </c:pt>
                <c:pt idx="64983">
                  <c:v>0.68847700000000001</c:v>
                </c:pt>
                <c:pt idx="64984">
                  <c:v>0.70068399999999997</c:v>
                </c:pt>
                <c:pt idx="64985">
                  <c:v>0.73242200000000002</c:v>
                </c:pt>
                <c:pt idx="64986">
                  <c:v>0.74707000000000001</c:v>
                </c:pt>
                <c:pt idx="64987">
                  <c:v>0.76660200000000001</c:v>
                </c:pt>
                <c:pt idx="64988">
                  <c:v>0.79589799999999999</c:v>
                </c:pt>
                <c:pt idx="64989">
                  <c:v>0.81542999999999999</c:v>
                </c:pt>
                <c:pt idx="64990">
                  <c:v>0.83007799999999998</c:v>
                </c:pt>
                <c:pt idx="64991">
                  <c:v>0.85449200000000003</c:v>
                </c:pt>
                <c:pt idx="64992">
                  <c:v>0.88378900000000005</c:v>
                </c:pt>
                <c:pt idx="64993">
                  <c:v>0.89599600000000001</c:v>
                </c:pt>
                <c:pt idx="64994">
                  <c:v>0.91552699999999998</c:v>
                </c:pt>
                <c:pt idx="64995">
                  <c:v>0.91796900000000003</c:v>
                </c:pt>
                <c:pt idx="64996">
                  <c:v>0.92040999999999995</c:v>
                </c:pt>
                <c:pt idx="64997">
                  <c:v>0.944824</c:v>
                </c:pt>
                <c:pt idx="64998">
                  <c:v>0.94970699999999997</c:v>
                </c:pt>
                <c:pt idx="64999">
                  <c:v>0.98144500000000001</c:v>
                </c:pt>
                <c:pt idx="65000">
                  <c:v>0.97412100000000001</c:v>
                </c:pt>
                <c:pt idx="65001">
                  <c:v>0.99365199999999998</c:v>
                </c:pt>
                <c:pt idx="65002">
                  <c:v>1.02051</c:v>
                </c:pt>
                <c:pt idx="65003">
                  <c:v>1.0083</c:v>
                </c:pt>
                <c:pt idx="65004">
                  <c:v>1.03027</c:v>
                </c:pt>
                <c:pt idx="65005">
                  <c:v>1.02051</c:v>
                </c:pt>
                <c:pt idx="65006">
                  <c:v>1.0376000000000001</c:v>
                </c:pt>
                <c:pt idx="65007">
                  <c:v>1.03027</c:v>
                </c:pt>
                <c:pt idx="65008">
                  <c:v>1.0498000000000001</c:v>
                </c:pt>
                <c:pt idx="65009">
                  <c:v>1.02295</c:v>
                </c:pt>
                <c:pt idx="65010">
                  <c:v>1.0400400000000001</c:v>
                </c:pt>
                <c:pt idx="65011">
                  <c:v>1.0351600000000001</c:v>
                </c:pt>
                <c:pt idx="65012">
                  <c:v>1.0351600000000001</c:v>
                </c:pt>
                <c:pt idx="65013">
                  <c:v>1.0376000000000001</c:v>
                </c:pt>
                <c:pt idx="65014">
                  <c:v>1.0473600000000001</c:v>
                </c:pt>
                <c:pt idx="65015">
                  <c:v>1.0351600000000001</c:v>
                </c:pt>
                <c:pt idx="65016">
                  <c:v>1.01318</c:v>
                </c:pt>
                <c:pt idx="65017">
                  <c:v>1.02783</c:v>
                </c:pt>
                <c:pt idx="65018">
                  <c:v>1.02051</c:v>
                </c:pt>
                <c:pt idx="65019">
                  <c:v>1.00586</c:v>
                </c:pt>
                <c:pt idx="65020">
                  <c:v>1.00342</c:v>
                </c:pt>
                <c:pt idx="65021">
                  <c:v>0.99121099999999995</c:v>
                </c:pt>
                <c:pt idx="65022">
                  <c:v>0.96435499999999996</c:v>
                </c:pt>
                <c:pt idx="65023">
                  <c:v>0.94970699999999997</c:v>
                </c:pt>
                <c:pt idx="65024">
                  <c:v>0.92773399999999995</c:v>
                </c:pt>
                <c:pt idx="65025">
                  <c:v>0.94726600000000005</c:v>
                </c:pt>
                <c:pt idx="65026">
                  <c:v>0.90576199999999996</c:v>
                </c:pt>
                <c:pt idx="65027">
                  <c:v>0.89843799999999996</c:v>
                </c:pt>
                <c:pt idx="65028">
                  <c:v>0.87646500000000005</c:v>
                </c:pt>
                <c:pt idx="65029">
                  <c:v>0.85449200000000003</c:v>
                </c:pt>
                <c:pt idx="65030">
                  <c:v>0.852051</c:v>
                </c:pt>
                <c:pt idx="65031">
                  <c:v>0.82031200000000004</c:v>
                </c:pt>
                <c:pt idx="65032">
                  <c:v>0.80810499999999996</c:v>
                </c:pt>
                <c:pt idx="65033">
                  <c:v>0.78613299999999997</c:v>
                </c:pt>
                <c:pt idx="65034">
                  <c:v>0.75683599999999995</c:v>
                </c:pt>
                <c:pt idx="65035">
                  <c:v>0.72997999999999996</c:v>
                </c:pt>
                <c:pt idx="65036">
                  <c:v>0.72021500000000005</c:v>
                </c:pt>
                <c:pt idx="65037">
                  <c:v>0.65917999999999999</c:v>
                </c:pt>
                <c:pt idx="65038">
                  <c:v>0.65673800000000004</c:v>
                </c:pt>
                <c:pt idx="65039">
                  <c:v>0.62011700000000003</c:v>
                </c:pt>
                <c:pt idx="65040">
                  <c:v>0.60790999999999995</c:v>
                </c:pt>
                <c:pt idx="65041">
                  <c:v>0.57617200000000002</c:v>
                </c:pt>
                <c:pt idx="65042">
                  <c:v>0.55664100000000005</c:v>
                </c:pt>
                <c:pt idx="65043">
                  <c:v>0.52490199999999998</c:v>
                </c:pt>
                <c:pt idx="65044">
                  <c:v>0.476074</c:v>
                </c:pt>
                <c:pt idx="65045">
                  <c:v>0.476074</c:v>
                </c:pt>
                <c:pt idx="65046">
                  <c:v>0.44189499999999998</c:v>
                </c:pt>
                <c:pt idx="65047">
                  <c:v>0.39550800000000003</c:v>
                </c:pt>
                <c:pt idx="65048">
                  <c:v>0.390625</c:v>
                </c:pt>
                <c:pt idx="65049">
                  <c:v>0.35156199999999999</c:v>
                </c:pt>
                <c:pt idx="65050">
                  <c:v>0.302734</c:v>
                </c:pt>
                <c:pt idx="65051">
                  <c:v>0.27587899999999999</c:v>
                </c:pt>
                <c:pt idx="65052">
                  <c:v>0.246582</c:v>
                </c:pt>
                <c:pt idx="65053">
                  <c:v>0.222168</c:v>
                </c:pt>
                <c:pt idx="65054">
                  <c:v>0.20263700000000001</c:v>
                </c:pt>
                <c:pt idx="65055">
                  <c:v>0.158691</c:v>
                </c:pt>
                <c:pt idx="65056">
                  <c:v>0.12207</c:v>
                </c:pt>
                <c:pt idx="65057">
                  <c:v>0.10009800000000001</c:v>
                </c:pt>
                <c:pt idx="65058">
                  <c:v>7.3242199999999993E-2</c:v>
                </c:pt>
                <c:pt idx="65059">
                  <c:v>2.4414100000000001E-2</c:v>
                </c:pt>
                <c:pt idx="65060">
                  <c:v>-2.4414100000000002E-3</c:v>
                </c:pt>
                <c:pt idx="65061">
                  <c:v>-2.6855500000000001E-2</c:v>
                </c:pt>
                <c:pt idx="65062">
                  <c:v>-7.3242199999999993E-2</c:v>
                </c:pt>
                <c:pt idx="65063">
                  <c:v>-9.5214800000000002E-2</c:v>
                </c:pt>
                <c:pt idx="65064">
                  <c:v>-0.13427700000000001</c:v>
                </c:pt>
                <c:pt idx="65065">
                  <c:v>-0.151367</c:v>
                </c:pt>
                <c:pt idx="65066">
                  <c:v>-0.18798799999999999</c:v>
                </c:pt>
                <c:pt idx="65067">
                  <c:v>-0.21972700000000001</c:v>
                </c:pt>
                <c:pt idx="65068">
                  <c:v>-0.25390600000000002</c:v>
                </c:pt>
                <c:pt idx="65069">
                  <c:v>-0.29296899999999998</c:v>
                </c:pt>
                <c:pt idx="65070">
                  <c:v>-0.319824</c:v>
                </c:pt>
                <c:pt idx="65071">
                  <c:v>-0.33935500000000002</c:v>
                </c:pt>
                <c:pt idx="65072">
                  <c:v>-0.383301</c:v>
                </c:pt>
                <c:pt idx="65073">
                  <c:v>-0.41503899999999999</c:v>
                </c:pt>
                <c:pt idx="65074">
                  <c:v>-0.43701200000000001</c:v>
                </c:pt>
                <c:pt idx="65075">
                  <c:v>-0.46386699999999997</c:v>
                </c:pt>
                <c:pt idx="65076">
                  <c:v>-0.48583999999999999</c:v>
                </c:pt>
                <c:pt idx="65077">
                  <c:v>-0.51269500000000001</c:v>
                </c:pt>
                <c:pt idx="65078">
                  <c:v>-0.52490199999999998</c:v>
                </c:pt>
                <c:pt idx="65079">
                  <c:v>-0.56884800000000002</c:v>
                </c:pt>
                <c:pt idx="65080">
                  <c:v>-0.61035200000000001</c:v>
                </c:pt>
                <c:pt idx="65081">
                  <c:v>-0.62255899999999997</c:v>
                </c:pt>
                <c:pt idx="65082">
                  <c:v>-0.63720699999999997</c:v>
                </c:pt>
                <c:pt idx="65083">
                  <c:v>-0.67627000000000004</c:v>
                </c:pt>
                <c:pt idx="65084">
                  <c:v>-0.70068399999999997</c:v>
                </c:pt>
                <c:pt idx="65085">
                  <c:v>-0.71533199999999997</c:v>
                </c:pt>
                <c:pt idx="65086">
                  <c:v>-0.73242200000000002</c:v>
                </c:pt>
                <c:pt idx="65087">
                  <c:v>-0.76660200000000001</c:v>
                </c:pt>
                <c:pt idx="65088">
                  <c:v>-0.78613299999999997</c:v>
                </c:pt>
                <c:pt idx="65089">
                  <c:v>-0.81542999999999999</c:v>
                </c:pt>
                <c:pt idx="65090">
                  <c:v>-0.81298800000000004</c:v>
                </c:pt>
                <c:pt idx="65091">
                  <c:v>-0.83007799999999998</c:v>
                </c:pt>
                <c:pt idx="65092">
                  <c:v>-0.83007799999999998</c:v>
                </c:pt>
                <c:pt idx="65093">
                  <c:v>-0.85693399999999997</c:v>
                </c:pt>
                <c:pt idx="65094">
                  <c:v>-0.87646500000000005</c:v>
                </c:pt>
                <c:pt idx="65095">
                  <c:v>-0.88378900000000005</c:v>
                </c:pt>
                <c:pt idx="65096">
                  <c:v>-0.89843799999999996</c:v>
                </c:pt>
                <c:pt idx="65097">
                  <c:v>-0.90576199999999996</c:v>
                </c:pt>
                <c:pt idx="65098">
                  <c:v>-0.92040999999999995</c:v>
                </c:pt>
                <c:pt idx="65099">
                  <c:v>-0.930176</c:v>
                </c:pt>
                <c:pt idx="65100">
                  <c:v>-0.9375</c:v>
                </c:pt>
                <c:pt idx="65101">
                  <c:v>-0.944824</c:v>
                </c:pt>
                <c:pt idx="65102">
                  <c:v>-0.94726600000000005</c:v>
                </c:pt>
                <c:pt idx="65103">
                  <c:v>-0.95947300000000002</c:v>
                </c:pt>
                <c:pt idx="65104">
                  <c:v>-0.96435499999999996</c:v>
                </c:pt>
                <c:pt idx="65105">
                  <c:v>-0.94726600000000005</c:v>
                </c:pt>
                <c:pt idx="65106">
                  <c:v>-0.94970699999999997</c:v>
                </c:pt>
                <c:pt idx="65107">
                  <c:v>-0.96435499999999996</c:v>
                </c:pt>
                <c:pt idx="65108">
                  <c:v>-0.96191400000000005</c:v>
                </c:pt>
                <c:pt idx="65109">
                  <c:v>-0.97167999999999999</c:v>
                </c:pt>
                <c:pt idx="65110">
                  <c:v>-0.944824</c:v>
                </c:pt>
                <c:pt idx="65111">
                  <c:v>-0.95947300000000002</c:v>
                </c:pt>
                <c:pt idx="65112">
                  <c:v>-0.92529300000000003</c:v>
                </c:pt>
                <c:pt idx="65113">
                  <c:v>-0.930176</c:v>
                </c:pt>
                <c:pt idx="65114">
                  <c:v>-0.91796900000000003</c:v>
                </c:pt>
                <c:pt idx="65115">
                  <c:v>-0.92040999999999995</c:v>
                </c:pt>
                <c:pt idx="65116">
                  <c:v>-0.91308599999999995</c:v>
                </c:pt>
                <c:pt idx="65117">
                  <c:v>-0.91796900000000003</c:v>
                </c:pt>
                <c:pt idx="65118">
                  <c:v>-0.87402299999999999</c:v>
                </c:pt>
                <c:pt idx="65119">
                  <c:v>-0.89355499999999999</c:v>
                </c:pt>
                <c:pt idx="65120">
                  <c:v>-0.84472700000000001</c:v>
                </c:pt>
                <c:pt idx="65121">
                  <c:v>-0.82763699999999996</c:v>
                </c:pt>
                <c:pt idx="65122">
                  <c:v>-0.82031200000000004</c:v>
                </c:pt>
                <c:pt idx="65123">
                  <c:v>-0.788574</c:v>
                </c:pt>
                <c:pt idx="65124">
                  <c:v>-0.78125</c:v>
                </c:pt>
                <c:pt idx="65125">
                  <c:v>-0.76660200000000001</c:v>
                </c:pt>
                <c:pt idx="65126">
                  <c:v>-0.74218799999999996</c:v>
                </c:pt>
                <c:pt idx="65127">
                  <c:v>-0.72753900000000005</c:v>
                </c:pt>
                <c:pt idx="65128">
                  <c:v>-0.68359400000000003</c:v>
                </c:pt>
                <c:pt idx="65129">
                  <c:v>-0.67627000000000004</c:v>
                </c:pt>
                <c:pt idx="65130">
                  <c:v>-0.64941400000000005</c:v>
                </c:pt>
                <c:pt idx="65131">
                  <c:v>-0.63476600000000005</c:v>
                </c:pt>
                <c:pt idx="65132">
                  <c:v>-0.60546900000000003</c:v>
                </c:pt>
                <c:pt idx="65133">
                  <c:v>-0.56396500000000005</c:v>
                </c:pt>
                <c:pt idx="65134">
                  <c:v>-0.546875</c:v>
                </c:pt>
                <c:pt idx="65135">
                  <c:v>-0.52246099999999995</c:v>
                </c:pt>
                <c:pt idx="65136">
                  <c:v>-0.48828100000000002</c:v>
                </c:pt>
                <c:pt idx="65137">
                  <c:v>-0.46630899999999997</c:v>
                </c:pt>
                <c:pt idx="65138">
                  <c:v>-0.43212899999999999</c:v>
                </c:pt>
                <c:pt idx="65139">
                  <c:v>-0.41015600000000002</c:v>
                </c:pt>
                <c:pt idx="65140">
                  <c:v>-0.36865199999999998</c:v>
                </c:pt>
                <c:pt idx="65141">
                  <c:v>-0.34423799999999999</c:v>
                </c:pt>
                <c:pt idx="65142">
                  <c:v>-0.31494100000000003</c:v>
                </c:pt>
                <c:pt idx="65143">
                  <c:v>-0.27832000000000001</c:v>
                </c:pt>
                <c:pt idx="65144">
                  <c:v>-0.24902299999999999</c:v>
                </c:pt>
                <c:pt idx="65145">
                  <c:v>-0.20996100000000001</c:v>
                </c:pt>
                <c:pt idx="65146">
                  <c:v>-0.19287099999999999</c:v>
                </c:pt>
                <c:pt idx="65147">
                  <c:v>-9.5214800000000002E-2</c:v>
                </c:pt>
                <c:pt idx="65148">
                  <c:v>-0.124512</c:v>
                </c:pt>
                <c:pt idx="65149">
                  <c:v>-7.3242199999999993E-2</c:v>
                </c:pt>
                <c:pt idx="65150">
                  <c:v>-5.6152300000000002E-2</c:v>
                </c:pt>
                <c:pt idx="65151">
                  <c:v>-2.6855500000000001E-2</c:v>
                </c:pt>
                <c:pt idx="65152">
                  <c:v>2.4414100000000002E-3</c:v>
                </c:pt>
                <c:pt idx="65153">
                  <c:v>4.39453E-2</c:v>
                </c:pt>
                <c:pt idx="65154">
                  <c:v>6.8359400000000001E-2</c:v>
                </c:pt>
                <c:pt idx="65155">
                  <c:v>0.10498</c:v>
                </c:pt>
                <c:pt idx="65156">
                  <c:v>0.12695300000000001</c:v>
                </c:pt>
                <c:pt idx="65157">
                  <c:v>0.153809</c:v>
                </c:pt>
                <c:pt idx="65158">
                  <c:v>0.224609</c:v>
                </c:pt>
                <c:pt idx="65159">
                  <c:v>0.227051</c:v>
                </c:pt>
                <c:pt idx="65160">
                  <c:v>0.30029299999999998</c:v>
                </c:pt>
                <c:pt idx="65161">
                  <c:v>0.28808600000000001</c:v>
                </c:pt>
                <c:pt idx="65162">
                  <c:v>0.33447300000000002</c:v>
                </c:pt>
                <c:pt idx="65163">
                  <c:v>0.36621100000000001</c:v>
                </c:pt>
                <c:pt idx="65164">
                  <c:v>0.38818399999999997</c:v>
                </c:pt>
                <c:pt idx="65165">
                  <c:v>0.42968800000000001</c:v>
                </c:pt>
                <c:pt idx="65166">
                  <c:v>0.44433600000000001</c:v>
                </c:pt>
                <c:pt idx="65167">
                  <c:v>0.478516</c:v>
                </c:pt>
                <c:pt idx="65168">
                  <c:v>0.50781200000000004</c:v>
                </c:pt>
                <c:pt idx="65169">
                  <c:v>0.53222700000000001</c:v>
                </c:pt>
                <c:pt idx="65170">
                  <c:v>0.56640599999999997</c:v>
                </c:pt>
                <c:pt idx="65171">
                  <c:v>0.59570299999999998</c:v>
                </c:pt>
                <c:pt idx="65172">
                  <c:v>0.61523399999999995</c:v>
                </c:pt>
                <c:pt idx="65173">
                  <c:v>0.63720699999999997</c:v>
                </c:pt>
                <c:pt idx="65174">
                  <c:v>0.67138699999999996</c:v>
                </c:pt>
                <c:pt idx="65175">
                  <c:v>0.70556600000000003</c:v>
                </c:pt>
                <c:pt idx="65176">
                  <c:v>0.72509800000000002</c:v>
                </c:pt>
                <c:pt idx="65177">
                  <c:v>0.74707000000000001</c:v>
                </c:pt>
                <c:pt idx="65178">
                  <c:v>0.77148399999999995</c:v>
                </c:pt>
                <c:pt idx="65179">
                  <c:v>0.79834000000000005</c:v>
                </c:pt>
                <c:pt idx="65180">
                  <c:v>0.81542999999999999</c:v>
                </c:pt>
                <c:pt idx="65181">
                  <c:v>0.83984400000000003</c:v>
                </c:pt>
                <c:pt idx="65182">
                  <c:v>0.83496099999999995</c:v>
                </c:pt>
                <c:pt idx="65183">
                  <c:v>0.866699</c:v>
                </c:pt>
                <c:pt idx="65184">
                  <c:v>0.87890599999999997</c:v>
                </c:pt>
                <c:pt idx="65185">
                  <c:v>0.89843799999999996</c:v>
                </c:pt>
                <c:pt idx="65186">
                  <c:v>0.91064500000000004</c:v>
                </c:pt>
                <c:pt idx="65187">
                  <c:v>0.930176</c:v>
                </c:pt>
                <c:pt idx="65188">
                  <c:v>0.98632799999999998</c:v>
                </c:pt>
                <c:pt idx="65189">
                  <c:v>0.96191400000000005</c:v>
                </c:pt>
                <c:pt idx="65190">
                  <c:v>0.96679700000000002</c:v>
                </c:pt>
                <c:pt idx="65191">
                  <c:v>0.97412100000000001</c:v>
                </c:pt>
                <c:pt idx="65192">
                  <c:v>0.97656200000000004</c:v>
                </c:pt>
                <c:pt idx="65193">
                  <c:v>0.99609400000000003</c:v>
                </c:pt>
                <c:pt idx="65194">
                  <c:v>0.99853499999999995</c:v>
                </c:pt>
                <c:pt idx="65195">
                  <c:v>1.02051</c:v>
                </c:pt>
                <c:pt idx="65196">
                  <c:v>1.00098</c:v>
                </c:pt>
                <c:pt idx="65197">
                  <c:v>1.02539</c:v>
                </c:pt>
                <c:pt idx="65198">
                  <c:v>1.03027</c:v>
                </c:pt>
                <c:pt idx="65199">
                  <c:v>1.03027</c:v>
                </c:pt>
                <c:pt idx="65200">
                  <c:v>1.02783</c:v>
                </c:pt>
                <c:pt idx="65201">
                  <c:v>1.0376000000000001</c:v>
                </c:pt>
                <c:pt idx="65202">
                  <c:v>1.0376000000000001</c:v>
                </c:pt>
                <c:pt idx="65203">
                  <c:v>1.02539</c:v>
                </c:pt>
                <c:pt idx="65204">
                  <c:v>1.03271</c:v>
                </c:pt>
                <c:pt idx="65205">
                  <c:v>1.02295</c:v>
                </c:pt>
                <c:pt idx="65206">
                  <c:v>1.01318</c:v>
                </c:pt>
                <c:pt idx="65207">
                  <c:v>1.02295</c:v>
                </c:pt>
                <c:pt idx="65208">
                  <c:v>1.01074</c:v>
                </c:pt>
                <c:pt idx="65209">
                  <c:v>1.00342</c:v>
                </c:pt>
                <c:pt idx="65210">
                  <c:v>0.98632799999999998</c:v>
                </c:pt>
                <c:pt idx="65211">
                  <c:v>0.97412100000000001</c:v>
                </c:pt>
                <c:pt idx="65212">
                  <c:v>0.96679700000000002</c:v>
                </c:pt>
                <c:pt idx="65213">
                  <c:v>0.95947300000000002</c:v>
                </c:pt>
                <c:pt idx="65214">
                  <c:v>0.94238299999999997</c:v>
                </c:pt>
                <c:pt idx="65215">
                  <c:v>0.93994100000000003</c:v>
                </c:pt>
                <c:pt idx="65216">
                  <c:v>0.91552699999999998</c:v>
                </c:pt>
                <c:pt idx="65217">
                  <c:v>0.91064500000000004</c:v>
                </c:pt>
                <c:pt idx="65218">
                  <c:v>0.87646500000000005</c:v>
                </c:pt>
                <c:pt idx="65219">
                  <c:v>0.866699</c:v>
                </c:pt>
                <c:pt idx="65220">
                  <c:v>0.83496099999999995</c:v>
                </c:pt>
                <c:pt idx="65221">
                  <c:v>0.82763699999999996</c:v>
                </c:pt>
                <c:pt idx="65222">
                  <c:v>0.81054700000000002</c:v>
                </c:pt>
                <c:pt idx="65223">
                  <c:v>0.78125</c:v>
                </c:pt>
                <c:pt idx="65224">
                  <c:v>0.77148399999999995</c:v>
                </c:pt>
                <c:pt idx="65225">
                  <c:v>0.75195299999999998</c:v>
                </c:pt>
                <c:pt idx="65226">
                  <c:v>0.73486300000000004</c:v>
                </c:pt>
                <c:pt idx="65227">
                  <c:v>0.68359400000000003</c:v>
                </c:pt>
                <c:pt idx="65228">
                  <c:v>0.67627000000000004</c:v>
                </c:pt>
                <c:pt idx="65229">
                  <c:v>0.632324</c:v>
                </c:pt>
                <c:pt idx="65230">
                  <c:v>0.64697300000000002</c:v>
                </c:pt>
                <c:pt idx="65231">
                  <c:v>0.59082000000000001</c:v>
                </c:pt>
                <c:pt idx="65232">
                  <c:v>0.57861300000000004</c:v>
                </c:pt>
                <c:pt idx="65233">
                  <c:v>0.54199200000000003</c:v>
                </c:pt>
                <c:pt idx="65234">
                  <c:v>0.52002000000000004</c:v>
                </c:pt>
                <c:pt idx="65235">
                  <c:v>0.48583999999999999</c:v>
                </c:pt>
                <c:pt idx="65236">
                  <c:v>0.476074</c:v>
                </c:pt>
                <c:pt idx="65237">
                  <c:v>0.43457000000000001</c:v>
                </c:pt>
                <c:pt idx="65238">
                  <c:v>0.39550800000000003</c:v>
                </c:pt>
                <c:pt idx="65239">
                  <c:v>0.36621100000000001</c:v>
                </c:pt>
                <c:pt idx="65240">
                  <c:v>0.35156199999999999</c:v>
                </c:pt>
                <c:pt idx="65241">
                  <c:v>0.302734</c:v>
                </c:pt>
                <c:pt idx="65242">
                  <c:v>0.28320299999999998</c:v>
                </c:pt>
                <c:pt idx="65243">
                  <c:v>0.25634800000000002</c:v>
                </c:pt>
                <c:pt idx="65244">
                  <c:v>0.21484400000000001</c:v>
                </c:pt>
                <c:pt idx="65245">
                  <c:v>0.17089799999999999</c:v>
                </c:pt>
                <c:pt idx="65246">
                  <c:v>0.146484</c:v>
                </c:pt>
                <c:pt idx="65247">
                  <c:v>0.117188</c:v>
                </c:pt>
                <c:pt idx="65248">
                  <c:v>9.2773400000000006E-2</c:v>
                </c:pt>
                <c:pt idx="65249">
                  <c:v>4.8828099999999999E-2</c:v>
                </c:pt>
                <c:pt idx="65250">
                  <c:v>2.1972700000000001E-2</c:v>
                </c:pt>
                <c:pt idx="65251">
                  <c:v>0</c:v>
                </c:pt>
                <c:pt idx="65252">
                  <c:v>-4.39453E-2</c:v>
                </c:pt>
                <c:pt idx="65253">
                  <c:v>-8.7890599999999999E-2</c:v>
                </c:pt>
                <c:pt idx="65254">
                  <c:v>-0.107422</c:v>
                </c:pt>
                <c:pt idx="65255">
                  <c:v>-0.144043</c:v>
                </c:pt>
                <c:pt idx="65256">
                  <c:v>-0.17578099999999999</c:v>
                </c:pt>
                <c:pt idx="65257">
                  <c:v>-0.19531200000000001</c:v>
                </c:pt>
                <c:pt idx="65258">
                  <c:v>-0.21728500000000001</c:v>
                </c:pt>
                <c:pt idx="65259">
                  <c:v>-0.26611299999999999</c:v>
                </c:pt>
                <c:pt idx="65260">
                  <c:v>-0.28564499999999998</c:v>
                </c:pt>
                <c:pt idx="65261">
                  <c:v>-0.32714799999999999</c:v>
                </c:pt>
                <c:pt idx="65262">
                  <c:v>-0.35400399999999999</c:v>
                </c:pt>
                <c:pt idx="65263">
                  <c:v>-0.38818399999999997</c:v>
                </c:pt>
                <c:pt idx="65264">
                  <c:v>-0.41503899999999999</c:v>
                </c:pt>
                <c:pt idx="65265">
                  <c:v>-0.45654299999999998</c:v>
                </c:pt>
                <c:pt idx="65266">
                  <c:v>-0.461426</c:v>
                </c:pt>
                <c:pt idx="65267">
                  <c:v>-0.51269500000000001</c:v>
                </c:pt>
                <c:pt idx="65268">
                  <c:v>-0.546875</c:v>
                </c:pt>
                <c:pt idx="65269">
                  <c:v>-0.56152299999999999</c:v>
                </c:pt>
                <c:pt idx="65270">
                  <c:v>-0.56152299999999999</c:v>
                </c:pt>
                <c:pt idx="65271">
                  <c:v>-0.61279300000000003</c:v>
                </c:pt>
                <c:pt idx="65272">
                  <c:v>-0.62988299999999997</c:v>
                </c:pt>
                <c:pt idx="65273">
                  <c:v>-0.65917999999999999</c:v>
                </c:pt>
                <c:pt idx="65274">
                  <c:v>-0.68603499999999995</c:v>
                </c:pt>
                <c:pt idx="65275">
                  <c:v>-0.69091800000000003</c:v>
                </c:pt>
                <c:pt idx="65276">
                  <c:v>-0.72753900000000005</c:v>
                </c:pt>
                <c:pt idx="65277">
                  <c:v>-0.75195299999999998</c:v>
                </c:pt>
                <c:pt idx="65278">
                  <c:v>-0.75195299999999998</c:v>
                </c:pt>
                <c:pt idx="65279">
                  <c:v>-0.79834000000000005</c:v>
                </c:pt>
                <c:pt idx="65280">
                  <c:v>-0.80078099999999997</c:v>
                </c:pt>
                <c:pt idx="65281">
                  <c:v>-0.83740199999999998</c:v>
                </c:pt>
                <c:pt idx="65282">
                  <c:v>-0.84960899999999995</c:v>
                </c:pt>
                <c:pt idx="65283">
                  <c:v>-0.852051</c:v>
                </c:pt>
                <c:pt idx="65284">
                  <c:v>-0.87646500000000005</c:v>
                </c:pt>
                <c:pt idx="65285">
                  <c:v>-0.88867200000000002</c:v>
                </c:pt>
                <c:pt idx="65286">
                  <c:v>-0.90576199999999996</c:v>
                </c:pt>
                <c:pt idx="65287">
                  <c:v>-0.90820299999999998</c:v>
                </c:pt>
                <c:pt idx="65288">
                  <c:v>-0.92285200000000001</c:v>
                </c:pt>
                <c:pt idx="65289">
                  <c:v>-0.94238299999999997</c:v>
                </c:pt>
                <c:pt idx="65290">
                  <c:v>-0.9375</c:v>
                </c:pt>
                <c:pt idx="65291">
                  <c:v>-0.94970699999999997</c:v>
                </c:pt>
                <c:pt idx="65292">
                  <c:v>-0.96191400000000005</c:v>
                </c:pt>
                <c:pt idx="65293">
                  <c:v>-0.95947300000000002</c:v>
                </c:pt>
                <c:pt idx="65294">
                  <c:v>-0.97167999999999999</c:v>
                </c:pt>
                <c:pt idx="65295">
                  <c:v>-0.97656200000000004</c:v>
                </c:pt>
                <c:pt idx="65296">
                  <c:v>-0.96679700000000002</c:v>
                </c:pt>
                <c:pt idx="65297">
                  <c:v>-0.98144500000000001</c:v>
                </c:pt>
                <c:pt idx="65298">
                  <c:v>-1.02295</c:v>
                </c:pt>
                <c:pt idx="65299">
                  <c:v>-0.97656200000000004</c:v>
                </c:pt>
                <c:pt idx="65300">
                  <c:v>-0.96435499999999996</c:v>
                </c:pt>
                <c:pt idx="65301">
                  <c:v>-0.95947300000000002</c:v>
                </c:pt>
                <c:pt idx="65302">
                  <c:v>-0.95459000000000005</c:v>
                </c:pt>
                <c:pt idx="65303">
                  <c:v>-0.96191400000000005</c:v>
                </c:pt>
                <c:pt idx="65304">
                  <c:v>-0.93994100000000003</c:v>
                </c:pt>
                <c:pt idx="65305">
                  <c:v>-0.930176</c:v>
                </c:pt>
                <c:pt idx="65306">
                  <c:v>-0.93505899999999997</c:v>
                </c:pt>
                <c:pt idx="65307">
                  <c:v>-0.91308599999999995</c:v>
                </c:pt>
                <c:pt idx="65308">
                  <c:v>-0.91308599999999995</c:v>
                </c:pt>
                <c:pt idx="65309">
                  <c:v>-0.87646500000000005</c:v>
                </c:pt>
                <c:pt idx="65310">
                  <c:v>-0.87158199999999997</c:v>
                </c:pt>
                <c:pt idx="65311">
                  <c:v>-0.88622999999999996</c:v>
                </c:pt>
                <c:pt idx="65312">
                  <c:v>-0.852051</c:v>
                </c:pt>
                <c:pt idx="65313">
                  <c:v>-0.83984400000000003</c:v>
                </c:pt>
                <c:pt idx="65314">
                  <c:v>-0.80810499999999996</c:v>
                </c:pt>
                <c:pt idx="65315">
                  <c:v>-0.79345699999999997</c:v>
                </c:pt>
                <c:pt idx="65316">
                  <c:v>-0.78369100000000003</c:v>
                </c:pt>
                <c:pt idx="65317">
                  <c:v>-0.75195299999999998</c:v>
                </c:pt>
                <c:pt idx="65318">
                  <c:v>-0.73974600000000001</c:v>
                </c:pt>
                <c:pt idx="65319">
                  <c:v>-0.710449</c:v>
                </c:pt>
                <c:pt idx="65320">
                  <c:v>-0.68847700000000001</c:v>
                </c:pt>
                <c:pt idx="65321">
                  <c:v>-0.66162100000000001</c:v>
                </c:pt>
                <c:pt idx="65322">
                  <c:v>-0.64941400000000005</c:v>
                </c:pt>
                <c:pt idx="65323">
                  <c:v>-0.60546900000000003</c:v>
                </c:pt>
                <c:pt idx="65324">
                  <c:v>-0.59326199999999996</c:v>
                </c:pt>
                <c:pt idx="65325">
                  <c:v>-0.55908199999999997</c:v>
                </c:pt>
                <c:pt idx="65326">
                  <c:v>-0.54199200000000003</c:v>
                </c:pt>
                <c:pt idx="65327">
                  <c:v>-0.52978499999999995</c:v>
                </c:pt>
                <c:pt idx="65328">
                  <c:v>-0.48095700000000002</c:v>
                </c:pt>
                <c:pt idx="65329">
                  <c:v>-0.44189499999999998</c:v>
                </c:pt>
                <c:pt idx="65330">
                  <c:v>-0.41992200000000002</c:v>
                </c:pt>
                <c:pt idx="65331">
                  <c:v>-0.383301</c:v>
                </c:pt>
                <c:pt idx="65332">
                  <c:v>-0.35400399999999999</c:v>
                </c:pt>
                <c:pt idx="65333">
                  <c:v>-0.32958999999999999</c:v>
                </c:pt>
                <c:pt idx="65334">
                  <c:v>-0.29785200000000001</c:v>
                </c:pt>
                <c:pt idx="65335">
                  <c:v>-0.25878899999999999</c:v>
                </c:pt>
                <c:pt idx="65336">
                  <c:v>-0.222168</c:v>
                </c:pt>
                <c:pt idx="65337">
                  <c:v>-0.15625</c:v>
                </c:pt>
                <c:pt idx="65338">
                  <c:v>-0.15625</c:v>
                </c:pt>
                <c:pt idx="65339">
                  <c:v>-0.13427700000000001</c:v>
                </c:pt>
                <c:pt idx="65340">
                  <c:v>-9.7656199999999999E-2</c:v>
                </c:pt>
                <c:pt idx="65341">
                  <c:v>-7.0800799999999997E-2</c:v>
                </c:pt>
                <c:pt idx="65342">
                  <c:v>-4.39453E-2</c:v>
                </c:pt>
                <c:pt idx="65343">
                  <c:v>-2.4414100000000002E-3</c:v>
                </c:pt>
                <c:pt idx="65344">
                  <c:v>2.6855500000000001E-2</c:v>
                </c:pt>
                <c:pt idx="65345">
                  <c:v>6.5918000000000004E-2</c:v>
                </c:pt>
                <c:pt idx="65346">
                  <c:v>0.10009800000000001</c:v>
                </c:pt>
                <c:pt idx="65347">
                  <c:v>0.119629</c:v>
                </c:pt>
                <c:pt idx="65348">
                  <c:v>0.17578099999999999</c:v>
                </c:pt>
                <c:pt idx="65349">
                  <c:v>0.18310499999999999</c:v>
                </c:pt>
                <c:pt idx="65350">
                  <c:v>0.29541000000000001</c:v>
                </c:pt>
                <c:pt idx="65351">
                  <c:v>0.25390600000000002</c:v>
                </c:pt>
                <c:pt idx="65352">
                  <c:v>0.29296899999999998</c:v>
                </c:pt>
                <c:pt idx="65353">
                  <c:v>0.31494100000000003</c:v>
                </c:pt>
                <c:pt idx="65354">
                  <c:v>0.35400399999999999</c:v>
                </c:pt>
                <c:pt idx="65355">
                  <c:v>0.38574199999999997</c:v>
                </c:pt>
                <c:pt idx="65356">
                  <c:v>0.42480499999999999</c:v>
                </c:pt>
                <c:pt idx="65357">
                  <c:v>0.44677699999999998</c:v>
                </c:pt>
                <c:pt idx="65358">
                  <c:v>0.48339799999999999</c:v>
                </c:pt>
                <c:pt idx="65359">
                  <c:v>0.50781200000000004</c:v>
                </c:pt>
                <c:pt idx="65360">
                  <c:v>0.53222700000000001</c:v>
                </c:pt>
                <c:pt idx="65361">
                  <c:v>0.55664100000000005</c:v>
                </c:pt>
                <c:pt idx="65362">
                  <c:v>0.58349600000000001</c:v>
                </c:pt>
                <c:pt idx="65363">
                  <c:v>0.61035200000000001</c:v>
                </c:pt>
                <c:pt idx="65364">
                  <c:v>0.64941400000000005</c:v>
                </c:pt>
                <c:pt idx="65365">
                  <c:v>0.67382799999999998</c:v>
                </c:pt>
                <c:pt idx="65366">
                  <c:v>0.70068399999999997</c:v>
                </c:pt>
                <c:pt idx="65367">
                  <c:v>0.72265599999999997</c:v>
                </c:pt>
                <c:pt idx="65368">
                  <c:v>0.75683599999999995</c:v>
                </c:pt>
                <c:pt idx="65369">
                  <c:v>0.76171900000000003</c:v>
                </c:pt>
                <c:pt idx="65370">
                  <c:v>0.77880899999999997</c:v>
                </c:pt>
                <c:pt idx="65371">
                  <c:v>0.80322300000000002</c:v>
                </c:pt>
                <c:pt idx="65372">
                  <c:v>0.84472700000000001</c:v>
                </c:pt>
                <c:pt idx="65373">
                  <c:v>0.85693399999999997</c:v>
                </c:pt>
                <c:pt idx="65374">
                  <c:v>0.87158199999999997</c:v>
                </c:pt>
                <c:pt idx="65375">
                  <c:v>0.87890599999999997</c:v>
                </c:pt>
                <c:pt idx="65376">
                  <c:v>0.89599600000000001</c:v>
                </c:pt>
                <c:pt idx="65377">
                  <c:v>0.92529300000000003</c:v>
                </c:pt>
                <c:pt idx="65378">
                  <c:v>0.93994100000000003</c:v>
                </c:pt>
                <c:pt idx="65379">
                  <c:v>0.94970699999999997</c:v>
                </c:pt>
                <c:pt idx="65380">
                  <c:v>0.97656200000000004</c:v>
                </c:pt>
                <c:pt idx="65381">
                  <c:v>0.98144500000000001</c:v>
                </c:pt>
                <c:pt idx="65382">
                  <c:v>0.97412100000000001</c:v>
                </c:pt>
                <c:pt idx="65383">
                  <c:v>1.00098</c:v>
                </c:pt>
                <c:pt idx="65384">
                  <c:v>1.00586</c:v>
                </c:pt>
                <c:pt idx="65385">
                  <c:v>1.02051</c:v>
                </c:pt>
                <c:pt idx="65386">
                  <c:v>1.03027</c:v>
                </c:pt>
                <c:pt idx="65387">
                  <c:v>1.02051</c:v>
                </c:pt>
                <c:pt idx="65388">
                  <c:v>1.0424800000000001</c:v>
                </c:pt>
                <c:pt idx="65389">
                  <c:v>0.98632799999999998</c:v>
                </c:pt>
                <c:pt idx="65390">
                  <c:v>1.0376000000000001</c:v>
                </c:pt>
                <c:pt idx="65391">
                  <c:v>1.0083</c:v>
                </c:pt>
                <c:pt idx="65392">
                  <c:v>1.0449200000000001</c:v>
                </c:pt>
                <c:pt idx="65393">
                  <c:v>1.03027</c:v>
                </c:pt>
                <c:pt idx="65394">
                  <c:v>1.0473600000000001</c:v>
                </c:pt>
                <c:pt idx="65395">
                  <c:v>1.0400400000000001</c:v>
                </c:pt>
                <c:pt idx="65396">
                  <c:v>1.0351600000000001</c:v>
                </c:pt>
                <c:pt idx="65397">
                  <c:v>1.0498000000000001</c:v>
                </c:pt>
                <c:pt idx="65398">
                  <c:v>1.0376000000000001</c:v>
                </c:pt>
                <c:pt idx="65399">
                  <c:v>1.00586</c:v>
                </c:pt>
                <c:pt idx="65400">
                  <c:v>0.99853499999999995</c:v>
                </c:pt>
                <c:pt idx="65401">
                  <c:v>1.01318</c:v>
                </c:pt>
                <c:pt idx="65402">
                  <c:v>0.98632799999999998</c:v>
                </c:pt>
                <c:pt idx="65403">
                  <c:v>0.98144500000000001</c:v>
                </c:pt>
                <c:pt idx="65404">
                  <c:v>0.95459000000000005</c:v>
                </c:pt>
                <c:pt idx="65405">
                  <c:v>0.95947300000000002</c:v>
                </c:pt>
                <c:pt idx="65406">
                  <c:v>0.91308599999999995</c:v>
                </c:pt>
                <c:pt idx="65407">
                  <c:v>0.92529300000000003</c:v>
                </c:pt>
                <c:pt idx="65408">
                  <c:v>0.91308599999999995</c:v>
                </c:pt>
                <c:pt idx="65409">
                  <c:v>0.89355499999999999</c:v>
                </c:pt>
                <c:pt idx="65410">
                  <c:v>0.86425799999999997</c:v>
                </c:pt>
                <c:pt idx="65411">
                  <c:v>0.852051</c:v>
                </c:pt>
                <c:pt idx="65412">
                  <c:v>0.82275399999999999</c:v>
                </c:pt>
                <c:pt idx="65413">
                  <c:v>0.81298800000000004</c:v>
                </c:pt>
                <c:pt idx="65414">
                  <c:v>0.79834000000000005</c:v>
                </c:pt>
                <c:pt idx="65415">
                  <c:v>0.78125</c:v>
                </c:pt>
                <c:pt idx="65416">
                  <c:v>0.74218799999999996</c:v>
                </c:pt>
                <c:pt idx="65417">
                  <c:v>0.72753900000000005</c:v>
                </c:pt>
                <c:pt idx="65418">
                  <c:v>0.69824200000000003</c:v>
                </c:pt>
                <c:pt idx="65419">
                  <c:v>0.70556600000000003</c:v>
                </c:pt>
                <c:pt idx="65420">
                  <c:v>0.64697300000000002</c:v>
                </c:pt>
                <c:pt idx="65421">
                  <c:v>0.62255899999999997</c:v>
                </c:pt>
                <c:pt idx="65422">
                  <c:v>0.59570299999999998</c:v>
                </c:pt>
                <c:pt idx="65423">
                  <c:v>0.57128900000000005</c:v>
                </c:pt>
                <c:pt idx="65424">
                  <c:v>0.546875</c:v>
                </c:pt>
                <c:pt idx="65425">
                  <c:v>0.51025399999999999</c:v>
                </c:pt>
                <c:pt idx="65426">
                  <c:v>0.49560500000000002</c:v>
                </c:pt>
                <c:pt idx="65427">
                  <c:v>0.461426</c:v>
                </c:pt>
                <c:pt idx="65428">
                  <c:v>0.44189499999999998</c:v>
                </c:pt>
                <c:pt idx="65429">
                  <c:v>0.41503899999999999</c:v>
                </c:pt>
                <c:pt idx="65430">
                  <c:v>0.34179700000000002</c:v>
                </c:pt>
                <c:pt idx="65431">
                  <c:v>0.32714799999999999</c:v>
                </c:pt>
                <c:pt idx="65432">
                  <c:v>0.31494100000000003</c:v>
                </c:pt>
                <c:pt idx="65433">
                  <c:v>0.27099600000000001</c:v>
                </c:pt>
                <c:pt idx="65434">
                  <c:v>0.241699</c:v>
                </c:pt>
                <c:pt idx="65435">
                  <c:v>0.21240200000000001</c:v>
                </c:pt>
                <c:pt idx="65436">
                  <c:v>0.18554699999999999</c:v>
                </c:pt>
                <c:pt idx="65437">
                  <c:v>0.13183600000000001</c:v>
                </c:pt>
                <c:pt idx="65438">
                  <c:v>0.114746</c:v>
                </c:pt>
                <c:pt idx="65439">
                  <c:v>7.3242199999999993E-2</c:v>
                </c:pt>
                <c:pt idx="65440">
                  <c:v>5.1269500000000003E-2</c:v>
                </c:pt>
                <c:pt idx="65441">
                  <c:v>2.6855500000000001E-2</c:v>
                </c:pt>
                <c:pt idx="65442">
                  <c:v>-9.7656199999999992E-3</c:v>
                </c:pt>
                <c:pt idx="65443">
                  <c:v>-4.1503900000000003E-2</c:v>
                </c:pt>
                <c:pt idx="65444">
                  <c:v>-7.8125E-2</c:v>
                </c:pt>
                <c:pt idx="65445">
                  <c:v>-0.112305</c:v>
                </c:pt>
                <c:pt idx="65446">
                  <c:v>-0.146484</c:v>
                </c:pt>
                <c:pt idx="65447">
                  <c:v>-0.17578099999999999</c:v>
                </c:pt>
                <c:pt idx="65448">
                  <c:v>-0.21240200000000001</c:v>
                </c:pt>
                <c:pt idx="65449">
                  <c:v>-0.234375</c:v>
                </c:pt>
                <c:pt idx="65450">
                  <c:v>-0.25878899999999999</c:v>
                </c:pt>
                <c:pt idx="65451">
                  <c:v>-0.29541000000000001</c:v>
                </c:pt>
                <c:pt idx="65452">
                  <c:v>-0.32714799999999999</c:v>
                </c:pt>
                <c:pt idx="65453">
                  <c:v>-0.36132799999999998</c:v>
                </c:pt>
                <c:pt idx="65454">
                  <c:v>-0.39550800000000003</c:v>
                </c:pt>
                <c:pt idx="65455">
                  <c:v>-0.42480499999999999</c:v>
                </c:pt>
                <c:pt idx="65456">
                  <c:v>-0.45166000000000001</c:v>
                </c:pt>
                <c:pt idx="65457">
                  <c:v>-0.48583999999999999</c:v>
                </c:pt>
                <c:pt idx="65458">
                  <c:v>-0.51757799999999998</c:v>
                </c:pt>
                <c:pt idx="65459">
                  <c:v>-0.539551</c:v>
                </c:pt>
                <c:pt idx="65460">
                  <c:v>-0.54931600000000003</c:v>
                </c:pt>
                <c:pt idx="65461">
                  <c:v>-0.59082000000000001</c:v>
                </c:pt>
                <c:pt idx="65462">
                  <c:v>-0.62255899999999997</c:v>
                </c:pt>
                <c:pt idx="65463">
                  <c:v>-0.62255899999999997</c:v>
                </c:pt>
                <c:pt idx="65464">
                  <c:v>-0.66650399999999999</c:v>
                </c:pt>
                <c:pt idx="65465">
                  <c:v>-0.68359400000000003</c:v>
                </c:pt>
                <c:pt idx="65466">
                  <c:v>-0.710449</c:v>
                </c:pt>
                <c:pt idx="65467">
                  <c:v>-0.73242200000000002</c:v>
                </c:pt>
                <c:pt idx="65468">
                  <c:v>-0.75195299999999998</c:v>
                </c:pt>
                <c:pt idx="65469">
                  <c:v>-0.78125</c:v>
                </c:pt>
                <c:pt idx="65470">
                  <c:v>-0.79101600000000005</c:v>
                </c:pt>
                <c:pt idx="65471">
                  <c:v>-0.82031200000000004</c:v>
                </c:pt>
                <c:pt idx="65472">
                  <c:v>-0.82763699999999996</c:v>
                </c:pt>
                <c:pt idx="65473">
                  <c:v>-0.85693399999999997</c:v>
                </c:pt>
                <c:pt idx="65474">
                  <c:v>-0.86425799999999997</c:v>
                </c:pt>
                <c:pt idx="65475">
                  <c:v>-0.88134800000000002</c:v>
                </c:pt>
                <c:pt idx="65476">
                  <c:v>-0.88622999999999996</c:v>
                </c:pt>
                <c:pt idx="65477">
                  <c:v>-0.89843799999999996</c:v>
                </c:pt>
                <c:pt idx="65478">
                  <c:v>-0.91064500000000004</c:v>
                </c:pt>
                <c:pt idx="65479">
                  <c:v>-0.91308599999999995</c:v>
                </c:pt>
                <c:pt idx="65480">
                  <c:v>-0.91308599999999995</c:v>
                </c:pt>
                <c:pt idx="65481">
                  <c:v>-0.93505899999999997</c:v>
                </c:pt>
                <c:pt idx="65482">
                  <c:v>-0.94726600000000005</c:v>
                </c:pt>
                <c:pt idx="65483">
                  <c:v>-0.93505899999999997</c:v>
                </c:pt>
                <c:pt idx="65484">
                  <c:v>-0.94726600000000005</c:v>
                </c:pt>
                <c:pt idx="65485">
                  <c:v>-0.95459000000000005</c:v>
                </c:pt>
                <c:pt idx="65486">
                  <c:v>-0.97900399999999999</c:v>
                </c:pt>
                <c:pt idx="65487">
                  <c:v>-0.95459000000000005</c:v>
                </c:pt>
                <c:pt idx="65488">
                  <c:v>-0.95459000000000005</c:v>
                </c:pt>
                <c:pt idx="65489">
                  <c:v>-0.96435499999999996</c:v>
                </c:pt>
                <c:pt idx="65490">
                  <c:v>-0.96191400000000005</c:v>
                </c:pt>
                <c:pt idx="65491">
                  <c:v>-0.94970699999999997</c:v>
                </c:pt>
                <c:pt idx="65492">
                  <c:v>-0.96191400000000005</c:v>
                </c:pt>
                <c:pt idx="65493">
                  <c:v>-0.95947300000000002</c:v>
                </c:pt>
                <c:pt idx="65494">
                  <c:v>-0.9375</c:v>
                </c:pt>
                <c:pt idx="65495">
                  <c:v>-0.92773399999999995</c:v>
                </c:pt>
                <c:pt idx="65496">
                  <c:v>-0.930176</c:v>
                </c:pt>
                <c:pt idx="65497">
                  <c:v>-0.90820299999999998</c:v>
                </c:pt>
                <c:pt idx="65498">
                  <c:v>-0.90576199999999996</c:v>
                </c:pt>
                <c:pt idx="65499">
                  <c:v>-0.87402299999999999</c:v>
                </c:pt>
                <c:pt idx="65500">
                  <c:v>-0.87646500000000005</c:v>
                </c:pt>
                <c:pt idx="65501">
                  <c:v>-0.866699</c:v>
                </c:pt>
                <c:pt idx="65502">
                  <c:v>-0.84716800000000003</c:v>
                </c:pt>
                <c:pt idx="65503">
                  <c:v>-0.82519500000000001</c:v>
                </c:pt>
                <c:pt idx="65504">
                  <c:v>-0.82275399999999999</c:v>
                </c:pt>
                <c:pt idx="65505">
                  <c:v>-0.80078099999999997</c:v>
                </c:pt>
                <c:pt idx="65506">
                  <c:v>-0.76904300000000003</c:v>
                </c:pt>
                <c:pt idx="65507">
                  <c:v>-0.76415999999999995</c:v>
                </c:pt>
                <c:pt idx="65508">
                  <c:v>-0.73242200000000002</c:v>
                </c:pt>
                <c:pt idx="65509">
                  <c:v>-0.710449</c:v>
                </c:pt>
                <c:pt idx="65510">
                  <c:v>-0.67871099999999995</c:v>
                </c:pt>
                <c:pt idx="65511">
                  <c:v>-0.65429700000000002</c:v>
                </c:pt>
                <c:pt idx="65512">
                  <c:v>-0.65917999999999999</c:v>
                </c:pt>
                <c:pt idx="65513">
                  <c:v>-0.61279300000000003</c:v>
                </c:pt>
                <c:pt idx="65514">
                  <c:v>-0.60302699999999998</c:v>
                </c:pt>
                <c:pt idx="65515">
                  <c:v>-0.55664100000000005</c:v>
                </c:pt>
                <c:pt idx="65516">
                  <c:v>-0.54199200000000003</c:v>
                </c:pt>
                <c:pt idx="65517">
                  <c:v>-0.50048800000000004</c:v>
                </c:pt>
                <c:pt idx="65518">
                  <c:v>-0.47363300000000003</c:v>
                </c:pt>
                <c:pt idx="65519">
                  <c:v>-0.44921899999999998</c:v>
                </c:pt>
                <c:pt idx="65520">
                  <c:v>-0.42236299999999999</c:v>
                </c:pt>
                <c:pt idx="65521">
                  <c:v>-0.39306600000000003</c:v>
                </c:pt>
                <c:pt idx="65522">
                  <c:v>-0.35400399999999999</c:v>
                </c:pt>
                <c:pt idx="65523">
                  <c:v>-0.34667999999999999</c:v>
                </c:pt>
                <c:pt idx="65524">
                  <c:v>-0.28564499999999998</c:v>
                </c:pt>
                <c:pt idx="65525">
                  <c:v>-0.26367200000000002</c:v>
                </c:pt>
                <c:pt idx="65526">
                  <c:v>-0.234375</c:v>
                </c:pt>
                <c:pt idx="65527">
                  <c:v>-0.17089799999999999</c:v>
                </c:pt>
                <c:pt idx="65528">
                  <c:v>-0.17089799999999999</c:v>
                </c:pt>
                <c:pt idx="65529">
                  <c:v>-0.13916000000000001</c:v>
                </c:pt>
                <c:pt idx="65530">
                  <c:v>-0.10253900000000001</c:v>
                </c:pt>
                <c:pt idx="65531">
                  <c:v>-8.0566399999999996E-2</c:v>
                </c:pt>
                <c:pt idx="65532">
                  <c:v>-4.1503900000000003E-2</c:v>
                </c:pt>
                <c:pt idx="65533">
                  <c:v>-4.8828099999999996E-3</c:v>
                </c:pt>
                <c:pt idx="65534">
                  <c:v>2.6855500000000001E-2</c:v>
                </c:pt>
                <c:pt idx="65535">
                  <c:v>5.6152300000000002E-2</c:v>
                </c:pt>
                <c:pt idx="65536">
                  <c:v>9.2773400000000006E-2</c:v>
                </c:pt>
                <c:pt idx="65537">
                  <c:v>0.119629</c:v>
                </c:pt>
                <c:pt idx="65538">
                  <c:v>0.18066399999999999</c:v>
                </c:pt>
                <c:pt idx="65539">
                  <c:v>0.19775400000000001</c:v>
                </c:pt>
                <c:pt idx="65540">
                  <c:v>0.302734</c:v>
                </c:pt>
                <c:pt idx="65541">
                  <c:v>0.25390600000000002</c:v>
                </c:pt>
                <c:pt idx="65542">
                  <c:v>0.27832000000000001</c:v>
                </c:pt>
                <c:pt idx="65543">
                  <c:v>0.31005899999999997</c:v>
                </c:pt>
                <c:pt idx="65544">
                  <c:v>0.33691399999999999</c:v>
                </c:pt>
                <c:pt idx="65545">
                  <c:v>0.36621100000000001</c:v>
                </c:pt>
                <c:pt idx="65546">
                  <c:v>0.41503899999999999</c:v>
                </c:pt>
                <c:pt idx="65547">
                  <c:v>0.42480499999999999</c:v>
                </c:pt>
                <c:pt idx="65548">
                  <c:v>0.49316399999999999</c:v>
                </c:pt>
                <c:pt idx="65549">
                  <c:v>0.49560500000000002</c:v>
                </c:pt>
                <c:pt idx="65550">
                  <c:v>0.53222700000000001</c:v>
                </c:pt>
                <c:pt idx="65551">
                  <c:v>0.546875</c:v>
                </c:pt>
                <c:pt idx="65552">
                  <c:v>0.58105499999999999</c:v>
                </c:pt>
                <c:pt idx="65553">
                  <c:v>0.60790999999999995</c:v>
                </c:pt>
                <c:pt idx="65554">
                  <c:v>0.64453099999999997</c:v>
                </c:pt>
                <c:pt idx="65555">
                  <c:v>0.68359400000000003</c:v>
                </c:pt>
                <c:pt idx="65556">
                  <c:v>0.67138699999999996</c:v>
                </c:pt>
                <c:pt idx="65557">
                  <c:v>0.71533199999999997</c:v>
                </c:pt>
                <c:pt idx="65558">
                  <c:v>0.75683599999999995</c:v>
                </c:pt>
                <c:pt idx="65559">
                  <c:v>0.75927699999999998</c:v>
                </c:pt>
                <c:pt idx="65560">
                  <c:v>0.78613299999999997</c:v>
                </c:pt>
                <c:pt idx="65561">
                  <c:v>0.81054700000000002</c:v>
                </c:pt>
                <c:pt idx="65562">
                  <c:v>0.82275399999999999</c:v>
                </c:pt>
                <c:pt idx="65563">
                  <c:v>0.84228499999999995</c:v>
                </c:pt>
                <c:pt idx="65564">
                  <c:v>0.84716800000000003</c:v>
                </c:pt>
                <c:pt idx="65565">
                  <c:v>0.88134800000000002</c:v>
                </c:pt>
                <c:pt idx="65566">
                  <c:v>0.87890599999999997</c:v>
                </c:pt>
                <c:pt idx="65567">
                  <c:v>0.91552699999999998</c:v>
                </c:pt>
                <c:pt idx="65568">
                  <c:v>0.90332000000000001</c:v>
                </c:pt>
                <c:pt idx="65569">
                  <c:v>0.944824</c:v>
                </c:pt>
                <c:pt idx="65570">
                  <c:v>0.96191400000000005</c:v>
                </c:pt>
                <c:pt idx="65571">
                  <c:v>0.97412100000000001</c:v>
                </c:pt>
                <c:pt idx="65572">
                  <c:v>0.97900399999999999</c:v>
                </c:pt>
                <c:pt idx="65573">
                  <c:v>0.99853499999999995</c:v>
                </c:pt>
                <c:pt idx="65574">
                  <c:v>1.00586</c:v>
                </c:pt>
                <c:pt idx="65575">
                  <c:v>1.0083</c:v>
                </c:pt>
                <c:pt idx="65576">
                  <c:v>1.0083</c:v>
                </c:pt>
                <c:pt idx="65577">
                  <c:v>1.02295</c:v>
                </c:pt>
                <c:pt idx="65578">
                  <c:v>1.02539</c:v>
                </c:pt>
                <c:pt idx="65579">
                  <c:v>0.97167999999999999</c:v>
                </c:pt>
                <c:pt idx="65580">
                  <c:v>1.03027</c:v>
                </c:pt>
                <c:pt idx="65581">
                  <c:v>0.99609400000000003</c:v>
                </c:pt>
                <c:pt idx="65582">
                  <c:v>1.0400400000000001</c:v>
                </c:pt>
                <c:pt idx="65583">
                  <c:v>1.03027</c:v>
                </c:pt>
                <c:pt idx="65584">
                  <c:v>1.0449200000000001</c:v>
                </c:pt>
                <c:pt idx="65585">
                  <c:v>1.0473600000000001</c:v>
                </c:pt>
                <c:pt idx="65586">
                  <c:v>1.03271</c:v>
                </c:pt>
                <c:pt idx="65587">
                  <c:v>1.03271</c:v>
                </c:pt>
                <c:pt idx="65588">
                  <c:v>1.01807</c:v>
                </c:pt>
                <c:pt idx="65589">
                  <c:v>1.01318</c:v>
                </c:pt>
                <c:pt idx="65590">
                  <c:v>1.03271</c:v>
                </c:pt>
                <c:pt idx="65591">
                  <c:v>0.99365199999999998</c:v>
                </c:pt>
                <c:pt idx="65592">
                  <c:v>0.99609400000000003</c:v>
                </c:pt>
                <c:pt idx="65593">
                  <c:v>0.99853499999999995</c:v>
                </c:pt>
                <c:pt idx="65594">
                  <c:v>0.97656200000000004</c:v>
                </c:pt>
                <c:pt idx="65595">
                  <c:v>0.96191400000000005</c:v>
                </c:pt>
                <c:pt idx="65596">
                  <c:v>0.94970699999999997</c:v>
                </c:pt>
                <c:pt idx="65597">
                  <c:v>0.92529300000000003</c:v>
                </c:pt>
                <c:pt idx="65598">
                  <c:v>0.89843799999999996</c:v>
                </c:pt>
                <c:pt idx="65599">
                  <c:v>0.88622999999999996</c:v>
                </c:pt>
                <c:pt idx="65600">
                  <c:v>0.87402299999999999</c:v>
                </c:pt>
                <c:pt idx="65601">
                  <c:v>0.86181600000000003</c:v>
                </c:pt>
                <c:pt idx="65602">
                  <c:v>0.84716800000000003</c:v>
                </c:pt>
                <c:pt idx="65603">
                  <c:v>0.82763699999999996</c:v>
                </c:pt>
                <c:pt idx="65604">
                  <c:v>0.79101600000000005</c:v>
                </c:pt>
                <c:pt idx="65605">
                  <c:v>0.788574</c:v>
                </c:pt>
                <c:pt idx="65606">
                  <c:v>0.76904300000000003</c:v>
                </c:pt>
                <c:pt idx="65607">
                  <c:v>0.73974600000000001</c:v>
                </c:pt>
                <c:pt idx="65608">
                  <c:v>0.72265599999999997</c:v>
                </c:pt>
                <c:pt idx="65609">
                  <c:v>0.66162100000000001</c:v>
                </c:pt>
                <c:pt idx="65610">
                  <c:v>0.66650399999999999</c:v>
                </c:pt>
                <c:pt idx="65611">
                  <c:v>0.64209000000000005</c:v>
                </c:pt>
                <c:pt idx="65612">
                  <c:v>0.617676</c:v>
                </c:pt>
                <c:pt idx="65613">
                  <c:v>0.60058599999999995</c:v>
                </c:pt>
                <c:pt idx="65614">
                  <c:v>0.554199</c:v>
                </c:pt>
                <c:pt idx="65615">
                  <c:v>0.546875</c:v>
                </c:pt>
                <c:pt idx="65616">
                  <c:v>0.52002000000000004</c:v>
                </c:pt>
                <c:pt idx="65617">
                  <c:v>0.48828100000000002</c:v>
                </c:pt>
                <c:pt idx="65618">
                  <c:v>0.47119100000000003</c:v>
                </c:pt>
                <c:pt idx="65619">
                  <c:v>0.43457000000000001</c:v>
                </c:pt>
                <c:pt idx="65620">
                  <c:v>0.397949</c:v>
                </c:pt>
                <c:pt idx="65621">
                  <c:v>0.36621100000000001</c:v>
                </c:pt>
                <c:pt idx="65622">
                  <c:v>0.34912100000000001</c:v>
                </c:pt>
                <c:pt idx="65623">
                  <c:v>0.305176</c:v>
                </c:pt>
                <c:pt idx="65624">
                  <c:v>0.27832000000000001</c:v>
                </c:pt>
                <c:pt idx="65625">
                  <c:v>0.234375</c:v>
                </c:pt>
                <c:pt idx="65626">
                  <c:v>0.20507800000000001</c:v>
                </c:pt>
                <c:pt idx="65627">
                  <c:v>0.18554699999999999</c:v>
                </c:pt>
                <c:pt idx="65628">
                  <c:v>0.151367</c:v>
                </c:pt>
                <c:pt idx="65629">
                  <c:v>0.119629</c:v>
                </c:pt>
                <c:pt idx="65630">
                  <c:v>7.5683600000000004E-2</c:v>
                </c:pt>
                <c:pt idx="65631">
                  <c:v>5.1269500000000003E-2</c:v>
                </c:pt>
                <c:pt idx="65632">
                  <c:v>9.7656199999999992E-3</c:v>
                </c:pt>
                <c:pt idx="65633">
                  <c:v>-1.4648400000000001E-2</c:v>
                </c:pt>
                <c:pt idx="65634">
                  <c:v>-4.39453E-2</c:v>
                </c:pt>
                <c:pt idx="65635">
                  <c:v>-6.5918000000000004E-2</c:v>
                </c:pt>
                <c:pt idx="65636">
                  <c:v>-0.10498</c:v>
                </c:pt>
                <c:pt idx="65637">
                  <c:v>-0.13916000000000001</c:v>
                </c:pt>
                <c:pt idx="65638">
                  <c:v>-0.161133</c:v>
                </c:pt>
                <c:pt idx="65639">
                  <c:v>-0.20752000000000001</c:v>
                </c:pt>
                <c:pt idx="65640">
                  <c:v>-0.21484400000000001</c:v>
                </c:pt>
                <c:pt idx="65641">
                  <c:v>-0.26123000000000002</c:v>
                </c:pt>
                <c:pt idx="65642">
                  <c:v>-0.28808600000000001</c:v>
                </c:pt>
                <c:pt idx="65643">
                  <c:v>-0.319824</c:v>
                </c:pt>
                <c:pt idx="65644">
                  <c:v>-0.35888700000000001</c:v>
                </c:pt>
                <c:pt idx="65645">
                  <c:v>-0.390625</c:v>
                </c:pt>
                <c:pt idx="65646">
                  <c:v>-0.42480499999999999</c:v>
                </c:pt>
                <c:pt idx="65647">
                  <c:v>-0.43701200000000001</c:v>
                </c:pt>
                <c:pt idx="65648">
                  <c:v>-0.478516</c:v>
                </c:pt>
                <c:pt idx="65649">
                  <c:v>-0.50292999999999999</c:v>
                </c:pt>
                <c:pt idx="65650">
                  <c:v>-0.52246099999999995</c:v>
                </c:pt>
                <c:pt idx="65651">
                  <c:v>-0.55908199999999997</c:v>
                </c:pt>
                <c:pt idx="65652">
                  <c:v>-0.58837899999999999</c:v>
                </c:pt>
                <c:pt idx="65653">
                  <c:v>-0.60058599999999995</c:v>
                </c:pt>
                <c:pt idx="65654">
                  <c:v>-0.62988299999999997</c:v>
                </c:pt>
                <c:pt idx="65655">
                  <c:v>-0.66162100000000001</c:v>
                </c:pt>
                <c:pt idx="65656">
                  <c:v>-0.68603499999999995</c:v>
                </c:pt>
                <c:pt idx="65657">
                  <c:v>-0.71289100000000005</c:v>
                </c:pt>
                <c:pt idx="65658">
                  <c:v>-0.71533199999999997</c:v>
                </c:pt>
                <c:pt idx="65659">
                  <c:v>-0.74951199999999996</c:v>
                </c:pt>
                <c:pt idx="65660">
                  <c:v>-0.77148399999999995</c:v>
                </c:pt>
                <c:pt idx="65661">
                  <c:v>-0.788574</c:v>
                </c:pt>
                <c:pt idx="65662">
                  <c:v>-0.81054700000000002</c:v>
                </c:pt>
                <c:pt idx="65663">
                  <c:v>-0.82031200000000004</c:v>
                </c:pt>
                <c:pt idx="65664">
                  <c:v>-0.83984400000000003</c:v>
                </c:pt>
                <c:pt idx="65665">
                  <c:v>-0.85449200000000003</c:v>
                </c:pt>
                <c:pt idx="65666">
                  <c:v>-0.866699</c:v>
                </c:pt>
                <c:pt idx="65667">
                  <c:v>-0.88867200000000002</c:v>
                </c:pt>
                <c:pt idx="65668">
                  <c:v>-0.88378900000000005</c:v>
                </c:pt>
                <c:pt idx="65669">
                  <c:v>-0.90087899999999999</c:v>
                </c:pt>
                <c:pt idx="65670">
                  <c:v>-0.91308599999999995</c:v>
                </c:pt>
                <c:pt idx="65671">
                  <c:v>-0.93505899999999997</c:v>
                </c:pt>
                <c:pt idx="65672">
                  <c:v>-0.94238299999999997</c:v>
                </c:pt>
                <c:pt idx="65673">
                  <c:v>-0.93994100000000003</c:v>
                </c:pt>
                <c:pt idx="65674">
                  <c:v>-0.95459000000000005</c:v>
                </c:pt>
                <c:pt idx="65675">
                  <c:v>-0.96191400000000005</c:v>
                </c:pt>
                <c:pt idx="65676">
                  <c:v>-0.96923800000000004</c:v>
                </c:pt>
                <c:pt idx="65677">
                  <c:v>-0.95947300000000002</c:v>
                </c:pt>
                <c:pt idx="65678">
                  <c:v>-0.97900399999999999</c:v>
                </c:pt>
                <c:pt idx="65679">
                  <c:v>-0.96679700000000002</c:v>
                </c:pt>
                <c:pt idx="65680">
                  <c:v>-0.96679700000000002</c:v>
                </c:pt>
                <c:pt idx="65681">
                  <c:v>-0.96923800000000004</c:v>
                </c:pt>
                <c:pt idx="65682">
                  <c:v>-0.97167999999999999</c:v>
                </c:pt>
                <c:pt idx="65683">
                  <c:v>-0.96191400000000005</c:v>
                </c:pt>
                <c:pt idx="65684">
                  <c:v>-0.94970699999999997</c:v>
                </c:pt>
                <c:pt idx="65685">
                  <c:v>-0.95214799999999999</c:v>
                </c:pt>
                <c:pt idx="65686">
                  <c:v>-0.91796900000000003</c:v>
                </c:pt>
                <c:pt idx="65687">
                  <c:v>-0.92529300000000003</c:v>
                </c:pt>
                <c:pt idx="65688">
                  <c:v>-0.91308599999999995</c:v>
                </c:pt>
                <c:pt idx="65689">
                  <c:v>-0.91064500000000004</c:v>
                </c:pt>
                <c:pt idx="65690">
                  <c:v>-0.89843799999999996</c:v>
                </c:pt>
                <c:pt idx="65691">
                  <c:v>-0.89111300000000004</c:v>
                </c:pt>
                <c:pt idx="65692">
                  <c:v>-0.87158199999999997</c:v>
                </c:pt>
                <c:pt idx="65693">
                  <c:v>-0.866699</c:v>
                </c:pt>
                <c:pt idx="65694">
                  <c:v>-0.83496099999999995</c:v>
                </c:pt>
                <c:pt idx="65695">
                  <c:v>-0.82031200000000004</c:v>
                </c:pt>
                <c:pt idx="65696">
                  <c:v>-0.79589799999999999</c:v>
                </c:pt>
                <c:pt idx="65697">
                  <c:v>-0.77148399999999995</c:v>
                </c:pt>
                <c:pt idx="65698">
                  <c:v>-0.77148399999999995</c:v>
                </c:pt>
                <c:pt idx="65699">
                  <c:v>-0.73974600000000001</c:v>
                </c:pt>
                <c:pt idx="65700">
                  <c:v>-0.73242200000000002</c:v>
                </c:pt>
                <c:pt idx="65701">
                  <c:v>-0.69824200000000003</c:v>
                </c:pt>
                <c:pt idx="65702">
                  <c:v>-0.67382799999999998</c:v>
                </c:pt>
                <c:pt idx="65703">
                  <c:v>-0.64209000000000005</c:v>
                </c:pt>
                <c:pt idx="65704">
                  <c:v>-0.62988299999999997</c:v>
                </c:pt>
                <c:pt idx="65705">
                  <c:v>-0.60058599999999995</c:v>
                </c:pt>
                <c:pt idx="65706">
                  <c:v>-0.57372999999999996</c:v>
                </c:pt>
                <c:pt idx="65707">
                  <c:v>-0.54931600000000003</c:v>
                </c:pt>
                <c:pt idx="65708">
                  <c:v>-0.51269500000000001</c:v>
                </c:pt>
                <c:pt idx="65709">
                  <c:v>-0.49804700000000002</c:v>
                </c:pt>
                <c:pt idx="65710">
                  <c:v>-0.46386699999999997</c:v>
                </c:pt>
                <c:pt idx="65711">
                  <c:v>-0.44433600000000001</c:v>
                </c:pt>
                <c:pt idx="65712">
                  <c:v>-0.41259800000000002</c:v>
                </c:pt>
                <c:pt idx="65713">
                  <c:v>-0.36621100000000001</c:v>
                </c:pt>
                <c:pt idx="65714">
                  <c:v>-0.35156199999999999</c:v>
                </c:pt>
                <c:pt idx="65715">
                  <c:v>-0.29785200000000001</c:v>
                </c:pt>
                <c:pt idx="65716">
                  <c:v>-0.29052699999999998</c:v>
                </c:pt>
                <c:pt idx="65717">
                  <c:v>-0.26611299999999999</c:v>
                </c:pt>
                <c:pt idx="65718">
                  <c:v>-0.21972700000000001</c:v>
                </c:pt>
                <c:pt idx="65719">
                  <c:v>-0.20752000000000001</c:v>
                </c:pt>
                <c:pt idx="65720">
                  <c:v>-0.151367</c:v>
                </c:pt>
                <c:pt idx="65721">
                  <c:v>-0.12939500000000001</c:v>
                </c:pt>
                <c:pt idx="65722">
                  <c:v>-9.2773400000000006E-2</c:v>
                </c:pt>
                <c:pt idx="65723">
                  <c:v>-5.6152300000000002E-2</c:v>
                </c:pt>
                <c:pt idx="65724">
                  <c:v>-3.1738299999999997E-2</c:v>
                </c:pt>
                <c:pt idx="65725">
                  <c:v>2.4414100000000002E-3</c:v>
                </c:pt>
                <c:pt idx="65726">
                  <c:v>3.6621099999999997E-2</c:v>
                </c:pt>
                <c:pt idx="65727">
                  <c:v>6.5918000000000004E-2</c:v>
                </c:pt>
                <c:pt idx="65728">
                  <c:v>7.5683600000000004E-2</c:v>
                </c:pt>
                <c:pt idx="65729">
                  <c:v>0.13427700000000001</c:v>
                </c:pt>
                <c:pt idx="65730">
                  <c:v>0.17089799999999999</c:v>
                </c:pt>
                <c:pt idx="65731">
                  <c:v>0.20019500000000001</c:v>
                </c:pt>
                <c:pt idx="65732">
                  <c:v>0.239258</c:v>
                </c:pt>
                <c:pt idx="65733">
                  <c:v>0.26123000000000002</c:v>
                </c:pt>
                <c:pt idx="65734">
                  <c:v>0.302734</c:v>
                </c:pt>
                <c:pt idx="65735">
                  <c:v>0.322266</c:v>
                </c:pt>
                <c:pt idx="65736">
                  <c:v>0.37353500000000001</c:v>
                </c:pt>
                <c:pt idx="65737">
                  <c:v>0.39550800000000003</c:v>
                </c:pt>
                <c:pt idx="65738">
                  <c:v>0.43701200000000001</c:v>
                </c:pt>
                <c:pt idx="65739">
                  <c:v>0.42724600000000001</c:v>
                </c:pt>
                <c:pt idx="65740">
                  <c:v>0.47363300000000003</c:v>
                </c:pt>
                <c:pt idx="65741">
                  <c:v>0.49316399999999999</c:v>
                </c:pt>
                <c:pt idx="65742">
                  <c:v>0.53466800000000003</c:v>
                </c:pt>
                <c:pt idx="65743">
                  <c:v>0.56884800000000002</c:v>
                </c:pt>
                <c:pt idx="65744">
                  <c:v>0.60058599999999995</c:v>
                </c:pt>
                <c:pt idx="65745">
                  <c:v>0.62744100000000003</c:v>
                </c:pt>
                <c:pt idx="65746">
                  <c:v>0.65673800000000004</c:v>
                </c:pt>
                <c:pt idx="65747">
                  <c:v>0.68359400000000003</c:v>
                </c:pt>
                <c:pt idx="65748">
                  <c:v>0.72509800000000002</c:v>
                </c:pt>
                <c:pt idx="65749">
                  <c:v>0.73486300000000004</c:v>
                </c:pt>
                <c:pt idx="65750">
                  <c:v>0.74707000000000001</c:v>
                </c:pt>
                <c:pt idx="65751">
                  <c:v>0.75927699999999998</c:v>
                </c:pt>
                <c:pt idx="65752">
                  <c:v>0.79834000000000005</c:v>
                </c:pt>
                <c:pt idx="65753">
                  <c:v>0.81542999999999999</c:v>
                </c:pt>
                <c:pt idx="65754">
                  <c:v>0.83496099999999995</c:v>
                </c:pt>
                <c:pt idx="65755">
                  <c:v>0.859375</c:v>
                </c:pt>
                <c:pt idx="65756">
                  <c:v>0.866699</c:v>
                </c:pt>
                <c:pt idx="65757">
                  <c:v>0.88867200000000002</c:v>
                </c:pt>
                <c:pt idx="65758">
                  <c:v>0.90087899999999999</c:v>
                </c:pt>
                <c:pt idx="65759">
                  <c:v>0.91796900000000003</c:v>
                </c:pt>
                <c:pt idx="65760">
                  <c:v>0.93994100000000003</c:v>
                </c:pt>
                <c:pt idx="65761">
                  <c:v>0.95703099999999997</c:v>
                </c:pt>
                <c:pt idx="65762">
                  <c:v>0.96435499999999996</c:v>
                </c:pt>
                <c:pt idx="65763">
                  <c:v>0.96191400000000005</c:v>
                </c:pt>
                <c:pt idx="65764">
                  <c:v>1.0083</c:v>
                </c:pt>
                <c:pt idx="65765">
                  <c:v>0.99853499999999995</c:v>
                </c:pt>
                <c:pt idx="65766">
                  <c:v>1.00342</c:v>
                </c:pt>
                <c:pt idx="65767">
                  <c:v>1.02539</c:v>
                </c:pt>
                <c:pt idx="65768">
                  <c:v>1.01074</c:v>
                </c:pt>
                <c:pt idx="65769">
                  <c:v>1.01807</c:v>
                </c:pt>
                <c:pt idx="65770">
                  <c:v>1.03271</c:v>
                </c:pt>
                <c:pt idx="65771">
                  <c:v>1.00586</c:v>
                </c:pt>
                <c:pt idx="65772">
                  <c:v>1.0424800000000001</c:v>
                </c:pt>
                <c:pt idx="65773">
                  <c:v>1.0473600000000001</c:v>
                </c:pt>
                <c:pt idx="65774">
                  <c:v>1.0376000000000001</c:v>
                </c:pt>
                <c:pt idx="65775">
                  <c:v>1.0400400000000001</c:v>
                </c:pt>
                <c:pt idx="65776">
                  <c:v>1.0522499999999999</c:v>
                </c:pt>
                <c:pt idx="65777">
                  <c:v>1.0376000000000001</c:v>
                </c:pt>
                <c:pt idx="65778">
                  <c:v>1.03271</c:v>
                </c:pt>
                <c:pt idx="65779">
                  <c:v>1.02051</c:v>
                </c:pt>
                <c:pt idx="65780">
                  <c:v>1.0424800000000001</c:v>
                </c:pt>
                <c:pt idx="65781">
                  <c:v>1.03027</c:v>
                </c:pt>
                <c:pt idx="65782">
                  <c:v>1.01807</c:v>
                </c:pt>
                <c:pt idx="65783">
                  <c:v>1.00342</c:v>
                </c:pt>
                <c:pt idx="65784">
                  <c:v>0.98144500000000001</c:v>
                </c:pt>
                <c:pt idx="65785">
                  <c:v>0.98144500000000001</c:v>
                </c:pt>
                <c:pt idx="65786">
                  <c:v>0.96679700000000002</c:v>
                </c:pt>
                <c:pt idx="65787">
                  <c:v>0.96435499999999996</c:v>
                </c:pt>
                <c:pt idx="65788">
                  <c:v>0.9375</c:v>
                </c:pt>
                <c:pt idx="65789">
                  <c:v>0.91064500000000004</c:v>
                </c:pt>
                <c:pt idx="65790">
                  <c:v>0.89599600000000001</c:v>
                </c:pt>
                <c:pt idx="65791">
                  <c:v>0.89599600000000001</c:v>
                </c:pt>
                <c:pt idx="65792">
                  <c:v>0.866699</c:v>
                </c:pt>
                <c:pt idx="65793">
                  <c:v>0.85693399999999997</c:v>
                </c:pt>
                <c:pt idx="65794">
                  <c:v>0.83496099999999995</c:v>
                </c:pt>
                <c:pt idx="65795">
                  <c:v>0.82275399999999999</c:v>
                </c:pt>
                <c:pt idx="65796">
                  <c:v>0.79834000000000005</c:v>
                </c:pt>
                <c:pt idx="65797">
                  <c:v>0.77880899999999997</c:v>
                </c:pt>
                <c:pt idx="65798">
                  <c:v>0.76171900000000003</c:v>
                </c:pt>
                <c:pt idx="65799">
                  <c:v>0.72021500000000005</c:v>
                </c:pt>
                <c:pt idx="65800">
                  <c:v>0.70800799999999997</c:v>
                </c:pt>
                <c:pt idx="65801">
                  <c:v>0.68603499999999995</c:v>
                </c:pt>
                <c:pt idx="65802">
                  <c:v>0.64209000000000005</c:v>
                </c:pt>
                <c:pt idx="65803">
                  <c:v>0.61035200000000001</c:v>
                </c:pt>
                <c:pt idx="65804">
                  <c:v>0.59570299999999998</c:v>
                </c:pt>
                <c:pt idx="65805">
                  <c:v>0.554199</c:v>
                </c:pt>
                <c:pt idx="65806">
                  <c:v>0.54443399999999997</c:v>
                </c:pt>
                <c:pt idx="65807">
                  <c:v>0.51757799999999998</c:v>
                </c:pt>
                <c:pt idx="65808">
                  <c:v>0.478516</c:v>
                </c:pt>
                <c:pt idx="65809">
                  <c:v>0.45166000000000001</c:v>
                </c:pt>
                <c:pt idx="65810">
                  <c:v>0.42480499999999999</c:v>
                </c:pt>
                <c:pt idx="65811">
                  <c:v>0.390625</c:v>
                </c:pt>
                <c:pt idx="65812">
                  <c:v>0.383301</c:v>
                </c:pt>
                <c:pt idx="65813">
                  <c:v>0.33203100000000002</c:v>
                </c:pt>
                <c:pt idx="65814">
                  <c:v>0.29541000000000001</c:v>
                </c:pt>
                <c:pt idx="65815">
                  <c:v>0.27587899999999999</c:v>
                </c:pt>
                <c:pt idx="65816">
                  <c:v>0.236816</c:v>
                </c:pt>
                <c:pt idx="65817">
                  <c:v>0.21240200000000001</c:v>
                </c:pt>
                <c:pt idx="65818">
                  <c:v>0.17822299999999999</c:v>
                </c:pt>
                <c:pt idx="65819">
                  <c:v>0.14160200000000001</c:v>
                </c:pt>
                <c:pt idx="65820">
                  <c:v>0.10009800000000001</c:v>
                </c:pt>
                <c:pt idx="65821">
                  <c:v>5.8593800000000001E-2</c:v>
                </c:pt>
                <c:pt idx="65822">
                  <c:v>3.6621099999999997E-2</c:v>
                </c:pt>
                <c:pt idx="65823">
                  <c:v>9.7656199999999992E-3</c:v>
                </c:pt>
                <c:pt idx="65824">
                  <c:v>-2.4414100000000001E-2</c:v>
                </c:pt>
                <c:pt idx="65825">
                  <c:v>-4.1503900000000003E-2</c:v>
                </c:pt>
                <c:pt idx="65826">
                  <c:v>-9.0331999999999996E-2</c:v>
                </c:pt>
                <c:pt idx="65827">
                  <c:v>-0.12207</c:v>
                </c:pt>
                <c:pt idx="65828">
                  <c:v>-0.13427700000000001</c:v>
                </c:pt>
                <c:pt idx="65829">
                  <c:v>-0.168457</c:v>
                </c:pt>
                <c:pt idx="65830">
                  <c:v>-0.19531200000000001</c:v>
                </c:pt>
                <c:pt idx="65831">
                  <c:v>-0.239258</c:v>
                </c:pt>
                <c:pt idx="65832">
                  <c:v>-0.28320299999999998</c:v>
                </c:pt>
                <c:pt idx="65833">
                  <c:v>-0.302734</c:v>
                </c:pt>
                <c:pt idx="65834">
                  <c:v>-0.33935500000000002</c:v>
                </c:pt>
                <c:pt idx="65835">
                  <c:v>-0.36621100000000001</c:v>
                </c:pt>
                <c:pt idx="65836">
                  <c:v>-0.40283200000000002</c:v>
                </c:pt>
                <c:pt idx="65837">
                  <c:v>-0.41748000000000002</c:v>
                </c:pt>
                <c:pt idx="65838">
                  <c:v>-0.45410200000000001</c:v>
                </c:pt>
                <c:pt idx="65839">
                  <c:v>-0.49560500000000002</c:v>
                </c:pt>
                <c:pt idx="65840">
                  <c:v>-0.51513699999999996</c:v>
                </c:pt>
                <c:pt idx="65841">
                  <c:v>-0.539551</c:v>
                </c:pt>
                <c:pt idx="65842">
                  <c:v>-0.56884800000000002</c:v>
                </c:pt>
                <c:pt idx="65843">
                  <c:v>-0.60302699999999998</c:v>
                </c:pt>
                <c:pt idx="65844">
                  <c:v>-0.62255899999999997</c:v>
                </c:pt>
                <c:pt idx="65845">
                  <c:v>-0.64941400000000005</c:v>
                </c:pt>
                <c:pt idx="65846">
                  <c:v>-0.66406200000000004</c:v>
                </c:pt>
                <c:pt idx="65847">
                  <c:v>-0.703125</c:v>
                </c:pt>
                <c:pt idx="65848">
                  <c:v>-0.71533199999999997</c:v>
                </c:pt>
                <c:pt idx="65849">
                  <c:v>-0.73730499999999999</c:v>
                </c:pt>
                <c:pt idx="65850">
                  <c:v>-0.75195299999999998</c:v>
                </c:pt>
                <c:pt idx="65851">
                  <c:v>-0.79834000000000005</c:v>
                </c:pt>
                <c:pt idx="65852">
                  <c:v>-0.80566400000000005</c:v>
                </c:pt>
                <c:pt idx="65853">
                  <c:v>-0.81787100000000001</c:v>
                </c:pt>
                <c:pt idx="65854">
                  <c:v>-0.84472700000000001</c:v>
                </c:pt>
                <c:pt idx="65855">
                  <c:v>-0.85693399999999997</c:v>
                </c:pt>
                <c:pt idx="65856">
                  <c:v>-0.87890599999999997</c:v>
                </c:pt>
                <c:pt idx="65857">
                  <c:v>-0.88378900000000005</c:v>
                </c:pt>
                <c:pt idx="65858">
                  <c:v>-0.90576199999999996</c:v>
                </c:pt>
                <c:pt idx="65859">
                  <c:v>-0.89599600000000001</c:v>
                </c:pt>
                <c:pt idx="65860">
                  <c:v>-0.930176</c:v>
                </c:pt>
                <c:pt idx="65861">
                  <c:v>-0.92285200000000001</c:v>
                </c:pt>
                <c:pt idx="65862">
                  <c:v>-0.94238299999999997</c:v>
                </c:pt>
                <c:pt idx="65863">
                  <c:v>-0.94238299999999997</c:v>
                </c:pt>
                <c:pt idx="65864">
                  <c:v>-0.96679700000000002</c:v>
                </c:pt>
                <c:pt idx="65865">
                  <c:v>-0.95947300000000002</c:v>
                </c:pt>
                <c:pt idx="65866">
                  <c:v>-0.97412100000000001</c:v>
                </c:pt>
                <c:pt idx="65867">
                  <c:v>-0.96923800000000004</c:v>
                </c:pt>
                <c:pt idx="65868">
                  <c:v>-0.97167999999999999</c:v>
                </c:pt>
                <c:pt idx="65869">
                  <c:v>-0.96191400000000005</c:v>
                </c:pt>
                <c:pt idx="65870">
                  <c:v>-0.97412100000000001</c:v>
                </c:pt>
                <c:pt idx="65871">
                  <c:v>-0.97412100000000001</c:v>
                </c:pt>
                <c:pt idx="65872">
                  <c:v>-0.96435499999999996</c:v>
                </c:pt>
                <c:pt idx="65873">
                  <c:v>-0.96679700000000002</c:v>
                </c:pt>
                <c:pt idx="65874">
                  <c:v>-0.95947300000000002</c:v>
                </c:pt>
                <c:pt idx="65875">
                  <c:v>-0.95947300000000002</c:v>
                </c:pt>
                <c:pt idx="65876">
                  <c:v>-0.95703099999999997</c:v>
                </c:pt>
                <c:pt idx="65877">
                  <c:v>-0.94238299999999997</c:v>
                </c:pt>
                <c:pt idx="65878">
                  <c:v>-0.94238299999999997</c:v>
                </c:pt>
                <c:pt idx="65879">
                  <c:v>-0.94238299999999997</c:v>
                </c:pt>
                <c:pt idx="65880">
                  <c:v>-0.89843799999999996</c:v>
                </c:pt>
                <c:pt idx="65881">
                  <c:v>-0.90820299999999998</c:v>
                </c:pt>
                <c:pt idx="65882">
                  <c:v>-0.87402299999999999</c:v>
                </c:pt>
                <c:pt idx="65883">
                  <c:v>-0.86914100000000005</c:v>
                </c:pt>
                <c:pt idx="65884">
                  <c:v>-0.852051</c:v>
                </c:pt>
                <c:pt idx="65885">
                  <c:v>-0.83740199999999998</c:v>
                </c:pt>
                <c:pt idx="65886">
                  <c:v>-0.81298800000000004</c:v>
                </c:pt>
                <c:pt idx="65887">
                  <c:v>-0.79345699999999997</c:v>
                </c:pt>
                <c:pt idx="65888">
                  <c:v>-0.773926</c:v>
                </c:pt>
                <c:pt idx="65889">
                  <c:v>-0.75683599999999995</c:v>
                </c:pt>
                <c:pt idx="65890">
                  <c:v>-0.74218799999999996</c:v>
                </c:pt>
                <c:pt idx="65891">
                  <c:v>-0.71289100000000005</c:v>
                </c:pt>
                <c:pt idx="65892">
                  <c:v>-0.69091800000000003</c:v>
                </c:pt>
                <c:pt idx="65893">
                  <c:v>-0.67138699999999996</c:v>
                </c:pt>
                <c:pt idx="65894">
                  <c:v>-0.62011700000000003</c:v>
                </c:pt>
                <c:pt idx="65895">
                  <c:v>-0.62255899999999997</c:v>
                </c:pt>
                <c:pt idx="65896">
                  <c:v>-0.56884800000000002</c:v>
                </c:pt>
                <c:pt idx="65897">
                  <c:v>-0.56152299999999999</c:v>
                </c:pt>
                <c:pt idx="65898">
                  <c:v>-0.54443399999999997</c:v>
                </c:pt>
                <c:pt idx="65899">
                  <c:v>-0.50537100000000001</c:v>
                </c:pt>
                <c:pt idx="65900">
                  <c:v>-0.476074</c:v>
                </c:pt>
                <c:pt idx="65901">
                  <c:v>-0.45654299999999998</c:v>
                </c:pt>
                <c:pt idx="65902">
                  <c:v>-0.43457000000000001</c:v>
                </c:pt>
                <c:pt idx="65903">
                  <c:v>-0.37841799999999998</c:v>
                </c:pt>
                <c:pt idx="65904">
                  <c:v>-0.34912100000000001</c:v>
                </c:pt>
                <c:pt idx="65905">
                  <c:v>-0.319824</c:v>
                </c:pt>
                <c:pt idx="65906">
                  <c:v>-0.29785200000000001</c:v>
                </c:pt>
                <c:pt idx="65907">
                  <c:v>-0.21972700000000001</c:v>
                </c:pt>
                <c:pt idx="65908">
                  <c:v>-0.231934</c:v>
                </c:pt>
                <c:pt idx="65909">
                  <c:v>-0.20019500000000001</c:v>
                </c:pt>
                <c:pt idx="65910">
                  <c:v>-0.17089799999999999</c:v>
                </c:pt>
                <c:pt idx="65911">
                  <c:v>-0.13183600000000001</c:v>
                </c:pt>
                <c:pt idx="65912">
                  <c:v>-9.5214800000000002E-2</c:v>
                </c:pt>
                <c:pt idx="65913">
                  <c:v>-6.5918000000000004E-2</c:v>
                </c:pt>
                <c:pt idx="65914">
                  <c:v>-1.7089799999999999E-2</c:v>
                </c:pt>
                <c:pt idx="65915">
                  <c:v>0</c:v>
                </c:pt>
                <c:pt idx="65916">
                  <c:v>4.1503900000000003E-2</c:v>
                </c:pt>
                <c:pt idx="65917">
                  <c:v>6.8359400000000001E-2</c:v>
                </c:pt>
                <c:pt idx="65918">
                  <c:v>9.5214800000000002E-2</c:v>
                </c:pt>
                <c:pt idx="65919">
                  <c:v>0.13183600000000001</c:v>
                </c:pt>
                <c:pt idx="65920">
                  <c:v>0.148926</c:v>
                </c:pt>
                <c:pt idx="65921">
                  <c:v>0.18798799999999999</c:v>
                </c:pt>
                <c:pt idx="65922">
                  <c:v>0.229492</c:v>
                </c:pt>
                <c:pt idx="65923">
                  <c:v>0.25390600000000002</c:v>
                </c:pt>
                <c:pt idx="65924">
                  <c:v>0.28564499999999998</c:v>
                </c:pt>
                <c:pt idx="65925">
                  <c:v>0.32958999999999999</c:v>
                </c:pt>
                <c:pt idx="65926">
                  <c:v>0.36376999999999998</c:v>
                </c:pt>
                <c:pt idx="65927">
                  <c:v>0.390625</c:v>
                </c:pt>
                <c:pt idx="65928">
                  <c:v>0.42968800000000001</c:v>
                </c:pt>
                <c:pt idx="65929">
                  <c:v>0.43212899999999999</c:v>
                </c:pt>
                <c:pt idx="65930">
                  <c:v>0.47363300000000003</c:v>
                </c:pt>
                <c:pt idx="65931">
                  <c:v>0.49316399999999999</c:v>
                </c:pt>
                <c:pt idx="65932">
                  <c:v>0.54443399999999997</c:v>
                </c:pt>
                <c:pt idx="65933">
                  <c:v>0.55664100000000005</c:v>
                </c:pt>
                <c:pt idx="65934">
                  <c:v>0.59570299999999998</c:v>
                </c:pt>
                <c:pt idx="65935">
                  <c:v>0.61523399999999995</c:v>
                </c:pt>
                <c:pt idx="65936">
                  <c:v>0.65185499999999996</c:v>
                </c:pt>
                <c:pt idx="65937">
                  <c:v>0.68847700000000001</c:v>
                </c:pt>
                <c:pt idx="65938">
                  <c:v>0.710449</c:v>
                </c:pt>
                <c:pt idx="65939">
                  <c:v>0.73242200000000002</c:v>
                </c:pt>
                <c:pt idx="65940">
                  <c:v>0.75927699999999998</c:v>
                </c:pt>
                <c:pt idx="65941">
                  <c:v>0.77636700000000003</c:v>
                </c:pt>
                <c:pt idx="65942">
                  <c:v>0.79101600000000005</c:v>
                </c:pt>
                <c:pt idx="65943">
                  <c:v>0.82519500000000001</c:v>
                </c:pt>
                <c:pt idx="65944">
                  <c:v>0.83984400000000003</c:v>
                </c:pt>
                <c:pt idx="65945">
                  <c:v>0.85449200000000003</c:v>
                </c:pt>
                <c:pt idx="65946">
                  <c:v>0.87890599999999997</c:v>
                </c:pt>
                <c:pt idx="65947">
                  <c:v>0.89355499999999999</c:v>
                </c:pt>
                <c:pt idx="65948">
                  <c:v>0.89355499999999999</c:v>
                </c:pt>
                <c:pt idx="65949">
                  <c:v>0.92773399999999995</c:v>
                </c:pt>
                <c:pt idx="65950">
                  <c:v>0.95214799999999999</c:v>
                </c:pt>
                <c:pt idx="65951">
                  <c:v>0.95214799999999999</c:v>
                </c:pt>
                <c:pt idx="65952">
                  <c:v>0.97656200000000004</c:v>
                </c:pt>
                <c:pt idx="65953">
                  <c:v>0.98632799999999998</c:v>
                </c:pt>
                <c:pt idx="65954">
                  <c:v>0.99853499999999995</c:v>
                </c:pt>
                <c:pt idx="65955">
                  <c:v>0.99609400000000003</c:v>
                </c:pt>
                <c:pt idx="65956">
                  <c:v>1.01562</c:v>
                </c:pt>
                <c:pt idx="65957">
                  <c:v>1.02783</c:v>
                </c:pt>
                <c:pt idx="65958">
                  <c:v>1.0400400000000001</c:v>
                </c:pt>
                <c:pt idx="65959">
                  <c:v>1.0498000000000001</c:v>
                </c:pt>
                <c:pt idx="65960">
                  <c:v>1.03027</c:v>
                </c:pt>
                <c:pt idx="65961">
                  <c:v>1.0498000000000001</c:v>
                </c:pt>
                <c:pt idx="65962">
                  <c:v>1.0351600000000001</c:v>
                </c:pt>
                <c:pt idx="65963">
                  <c:v>1.0400400000000001</c:v>
                </c:pt>
                <c:pt idx="65964">
                  <c:v>1.0498000000000001</c:v>
                </c:pt>
                <c:pt idx="65965">
                  <c:v>1.0400400000000001</c:v>
                </c:pt>
                <c:pt idx="65966">
                  <c:v>1.0449200000000001</c:v>
                </c:pt>
                <c:pt idx="65967">
                  <c:v>1.0498000000000001</c:v>
                </c:pt>
                <c:pt idx="65968">
                  <c:v>1.03271</c:v>
                </c:pt>
                <c:pt idx="65969">
                  <c:v>1.0449200000000001</c:v>
                </c:pt>
                <c:pt idx="65970">
                  <c:v>1.0498000000000001</c:v>
                </c:pt>
                <c:pt idx="65971">
                  <c:v>1.02051</c:v>
                </c:pt>
                <c:pt idx="65972">
                  <c:v>1.01074</c:v>
                </c:pt>
                <c:pt idx="65973">
                  <c:v>0.99365199999999998</c:v>
                </c:pt>
                <c:pt idx="65974">
                  <c:v>0.99609400000000003</c:v>
                </c:pt>
                <c:pt idx="65975">
                  <c:v>0.98877000000000004</c:v>
                </c:pt>
                <c:pt idx="65976">
                  <c:v>0.97167999999999999</c:v>
                </c:pt>
                <c:pt idx="65977">
                  <c:v>0.96435499999999996</c:v>
                </c:pt>
                <c:pt idx="65978">
                  <c:v>0.95459000000000005</c:v>
                </c:pt>
                <c:pt idx="65979">
                  <c:v>0.94726600000000005</c:v>
                </c:pt>
                <c:pt idx="65980">
                  <c:v>0.92285200000000001</c:v>
                </c:pt>
                <c:pt idx="65981">
                  <c:v>0.88134800000000002</c:v>
                </c:pt>
                <c:pt idx="65982">
                  <c:v>0.87646500000000005</c:v>
                </c:pt>
                <c:pt idx="65983">
                  <c:v>0.85693399999999997</c:v>
                </c:pt>
                <c:pt idx="65984">
                  <c:v>0.859375</c:v>
                </c:pt>
                <c:pt idx="65985">
                  <c:v>0.83740199999999998</c:v>
                </c:pt>
                <c:pt idx="65986">
                  <c:v>0.80566400000000005</c:v>
                </c:pt>
                <c:pt idx="65987">
                  <c:v>0.78125</c:v>
                </c:pt>
                <c:pt idx="65988">
                  <c:v>0.76660200000000001</c:v>
                </c:pt>
                <c:pt idx="65989">
                  <c:v>0.71289100000000005</c:v>
                </c:pt>
                <c:pt idx="65990">
                  <c:v>0.71289100000000005</c:v>
                </c:pt>
                <c:pt idx="65991">
                  <c:v>0.68847700000000001</c:v>
                </c:pt>
                <c:pt idx="65992">
                  <c:v>0.67382799999999998</c:v>
                </c:pt>
                <c:pt idx="65993">
                  <c:v>0.632324</c:v>
                </c:pt>
                <c:pt idx="65994">
                  <c:v>0.60546900000000003</c:v>
                </c:pt>
                <c:pt idx="65995">
                  <c:v>0.59326199999999996</c:v>
                </c:pt>
                <c:pt idx="65996">
                  <c:v>0.55908199999999997</c:v>
                </c:pt>
                <c:pt idx="65997">
                  <c:v>0.54199200000000003</c:v>
                </c:pt>
                <c:pt idx="65998">
                  <c:v>0.51025399999999999</c:v>
                </c:pt>
                <c:pt idx="65999">
                  <c:v>0.47363300000000003</c:v>
                </c:pt>
                <c:pt idx="66000">
                  <c:v>0.44677699999999998</c:v>
                </c:pt>
                <c:pt idx="66001">
                  <c:v>0.41748000000000002</c:v>
                </c:pt>
                <c:pt idx="66002">
                  <c:v>0.400391</c:v>
                </c:pt>
                <c:pt idx="66003">
                  <c:v>0.36376999999999998</c:v>
                </c:pt>
                <c:pt idx="66004">
                  <c:v>0.32958999999999999</c:v>
                </c:pt>
                <c:pt idx="66005">
                  <c:v>0.29541000000000001</c:v>
                </c:pt>
                <c:pt idx="66006">
                  <c:v>0.25390600000000002</c:v>
                </c:pt>
                <c:pt idx="66007">
                  <c:v>0.244141</c:v>
                </c:pt>
                <c:pt idx="66008">
                  <c:v>0.20507800000000001</c:v>
                </c:pt>
                <c:pt idx="66009">
                  <c:v>0.166016</c:v>
                </c:pt>
                <c:pt idx="66010">
                  <c:v>0.12939500000000001</c:v>
                </c:pt>
                <c:pt idx="66011">
                  <c:v>9.5214800000000002E-2</c:v>
                </c:pt>
                <c:pt idx="66012">
                  <c:v>7.5683600000000004E-2</c:v>
                </c:pt>
                <c:pt idx="66013">
                  <c:v>5.6152300000000002E-2</c:v>
                </c:pt>
                <c:pt idx="66014">
                  <c:v>9.7656199999999992E-3</c:v>
                </c:pt>
                <c:pt idx="66015">
                  <c:v>-5.1269500000000003E-2</c:v>
                </c:pt>
                <c:pt idx="66016">
                  <c:v>-5.6152300000000002E-2</c:v>
                </c:pt>
                <c:pt idx="66017">
                  <c:v>-9.0331999999999996E-2</c:v>
                </c:pt>
                <c:pt idx="66018">
                  <c:v>-0.117188</c:v>
                </c:pt>
                <c:pt idx="66019">
                  <c:v>-0.146484</c:v>
                </c:pt>
                <c:pt idx="66020">
                  <c:v>-0.18310499999999999</c:v>
                </c:pt>
                <c:pt idx="66021">
                  <c:v>-0.21728500000000001</c:v>
                </c:pt>
                <c:pt idx="66022">
                  <c:v>-0.236816</c:v>
                </c:pt>
                <c:pt idx="66023">
                  <c:v>-0.26855499999999999</c:v>
                </c:pt>
                <c:pt idx="66024">
                  <c:v>-0.28320299999999998</c:v>
                </c:pt>
                <c:pt idx="66025">
                  <c:v>-0.33935500000000002</c:v>
                </c:pt>
                <c:pt idx="66026">
                  <c:v>-0.37353500000000001</c:v>
                </c:pt>
                <c:pt idx="66027">
                  <c:v>-0.40283200000000002</c:v>
                </c:pt>
                <c:pt idx="66028">
                  <c:v>-0.43945299999999998</c:v>
                </c:pt>
                <c:pt idx="66029">
                  <c:v>-0.44921899999999998</c:v>
                </c:pt>
                <c:pt idx="66030">
                  <c:v>-0.45654299999999998</c:v>
                </c:pt>
                <c:pt idx="66031">
                  <c:v>-0.51757799999999998</c:v>
                </c:pt>
                <c:pt idx="66032">
                  <c:v>-0.54199200000000003</c:v>
                </c:pt>
                <c:pt idx="66033">
                  <c:v>-0.56396500000000005</c:v>
                </c:pt>
                <c:pt idx="66034">
                  <c:v>-0.59570299999999998</c:v>
                </c:pt>
                <c:pt idx="66035">
                  <c:v>-0.61035200000000001</c:v>
                </c:pt>
                <c:pt idx="66036">
                  <c:v>-0.64453099999999997</c:v>
                </c:pt>
                <c:pt idx="66037">
                  <c:v>-0.66406200000000004</c:v>
                </c:pt>
                <c:pt idx="66038">
                  <c:v>-0.67871099999999995</c:v>
                </c:pt>
                <c:pt idx="66039">
                  <c:v>-0.703125</c:v>
                </c:pt>
                <c:pt idx="66040">
                  <c:v>-0.72021500000000005</c:v>
                </c:pt>
                <c:pt idx="66041">
                  <c:v>-0.78613299999999997</c:v>
                </c:pt>
                <c:pt idx="66042">
                  <c:v>-0.76660200000000001</c:v>
                </c:pt>
                <c:pt idx="66043">
                  <c:v>-0.79834000000000005</c:v>
                </c:pt>
                <c:pt idx="66044">
                  <c:v>-0.81787100000000001</c:v>
                </c:pt>
                <c:pt idx="66045">
                  <c:v>-0.83496099999999995</c:v>
                </c:pt>
                <c:pt idx="66046">
                  <c:v>-0.83740199999999998</c:v>
                </c:pt>
                <c:pt idx="66047">
                  <c:v>-0.859375</c:v>
                </c:pt>
                <c:pt idx="66048">
                  <c:v>-0.86425799999999997</c:v>
                </c:pt>
                <c:pt idx="66049">
                  <c:v>-0.88134800000000002</c:v>
                </c:pt>
                <c:pt idx="66050">
                  <c:v>-0.89843799999999996</c:v>
                </c:pt>
                <c:pt idx="66051">
                  <c:v>-0.90820299999999998</c:v>
                </c:pt>
                <c:pt idx="66052">
                  <c:v>-0.90576199999999996</c:v>
                </c:pt>
                <c:pt idx="66053">
                  <c:v>-0.92040999999999995</c:v>
                </c:pt>
                <c:pt idx="66054">
                  <c:v>-0.93994100000000003</c:v>
                </c:pt>
                <c:pt idx="66055">
                  <c:v>-0.9375</c:v>
                </c:pt>
                <c:pt idx="66056">
                  <c:v>-0.93505899999999997</c:v>
                </c:pt>
                <c:pt idx="66057">
                  <c:v>-0.95459000000000005</c:v>
                </c:pt>
                <c:pt idx="66058">
                  <c:v>-0.97412100000000001</c:v>
                </c:pt>
                <c:pt idx="66059">
                  <c:v>-0.95947300000000002</c:v>
                </c:pt>
                <c:pt idx="66060">
                  <c:v>-0.95703099999999997</c:v>
                </c:pt>
                <c:pt idx="66061">
                  <c:v>-0.95947300000000002</c:v>
                </c:pt>
                <c:pt idx="66062">
                  <c:v>-0.94238299999999997</c:v>
                </c:pt>
                <c:pt idx="66063">
                  <c:v>-0.94970699999999997</c:v>
                </c:pt>
                <c:pt idx="66064">
                  <c:v>-0.95214799999999999</c:v>
                </c:pt>
                <c:pt idx="66065">
                  <c:v>-0.93994100000000003</c:v>
                </c:pt>
                <c:pt idx="66066">
                  <c:v>-0.93261700000000003</c:v>
                </c:pt>
                <c:pt idx="66067">
                  <c:v>-0.92529300000000003</c:v>
                </c:pt>
                <c:pt idx="66068">
                  <c:v>-0.930176</c:v>
                </c:pt>
                <c:pt idx="66069">
                  <c:v>-0.92285200000000001</c:v>
                </c:pt>
                <c:pt idx="66070">
                  <c:v>-0.90820299999999998</c:v>
                </c:pt>
                <c:pt idx="66071">
                  <c:v>-0.88134800000000002</c:v>
                </c:pt>
                <c:pt idx="66072">
                  <c:v>-0.87646500000000005</c:v>
                </c:pt>
                <c:pt idx="66073">
                  <c:v>-0.87402299999999999</c:v>
                </c:pt>
                <c:pt idx="66074">
                  <c:v>-0.84960899999999995</c:v>
                </c:pt>
                <c:pt idx="66075">
                  <c:v>-0.85449200000000003</c:v>
                </c:pt>
                <c:pt idx="66076">
                  <c:v>-0.82519500000000001</c:v>
                </c:pt>
                <c:pt idx="66077">
                  <c:v>-0.81298800000000004</c:v>
                </c:pt>
                <c:pt idx="66078">
                  <c:v>-0.78613299999999997</c:v>
                </c:pt>
                <c:pt idx="66079">
                  <c:v>-0.773926</c:v>
                </c:pt>
                <c:pt idx="66080">
                  <c:v>-0.76415999999999995</c:v>
                </c:pt>
                <c:pt idx="66081">
                  <c:v>-0.73974600000000001</c:v>
                </c:pt>
                <c:pt idx="66082">
                  <c:v>-0.70068399999999997</c:v>
                </c:pt>
                <c:pt idx="66083">
                  <c:v>-0.68115199999999998</c:v>
                </c:pt>
                <c:pt idx="66084">
                  <c:v>-0.632324</c:v>
                </c:pt>
                <c:pt idx="66085">
                  <c:v>-0.63720699999999997</c:v>
                </c:pt>
                <c:pt idx="66086">
                  <c:v>-0.60790999999999995</c:v>
                </c:pt>
                <c:pt idx="66087">
                  <c:v>-0.59082000000000001</c:v>
                </c:pt>
                <c:pt idx="66088">
                  <c:v>-0.56640599999999997</c:v>
                </c:pt>
                <c:pt idx="66089">
                  <c:v>-0.539551</c:v>
                </c:pt>
                <c:pt idx="66090">
                  <c:v>-0.50781200000000004</c:v>
                </c:pt>
                <c:pt idx="66091">
                  <c:v>-0.48095700000000002</c:v>
                </c:pt>
                <c:pt idx="66092">
                  <c:v>-0.43945299999999998</c:v>
                </c:pt>
                <c:pt idx="66093">
                  <c:v>-0.42236299999999999</c:v>
                </c:pt>
                <c:pt idx="66094">
                  <c:v>-0.397949</c:v>
                </c:pt>
                <c:pt idx="66095">
                  <c:v>-0.36132799999999998</c:v>
                </c:pt>
                <c:pt idx="66096">
                  <c:v>-0.322266</c:v>
                </c:pt>
                <c:pt idx="66097">
                  <c:v>-0.30761699999999997</c:v>
                </c:pt>
                <c:pt idx="66098">
                  <c:v>-0.26367200000000002</c:v>
                </c:pt>
                <c:pt idx="66099">
                  <c:v>-0.28320299999999998</c:v>
                </c:pt>
                <c:pt idx="66100">
                  <c:v>-0.19775400000000001</c:v>
                </c:pt>
                <c:pt idx="66101">
                  <c:v>-0.18310499999999999</c:v>
                </c:pt>
                <c:pt idx="66102">
                  <c:v>-0.13427700000000001</c:v>
                </c:pt>
                <c:pt idx="66103">
                  <c:v>-0.109863</c:v>
                </c:pt>
                <c:pt idx="66104">
                  <c:v>-7.5683600000000004E-2</c:v>
                </c:pt>
                <c:pt idx="66105">
                  <c:v>-3.41797E-2</c:v>
                </c:pt>
                <c:pt idx="66106">
                  <c:v>-4.8828099999999996E-3</c:v>
                </c:pt>
                <c:pt idx="66107">
                  <c:v>1.2207000000000001E-2</c:v>
                </c:pt>
                <c:pt idx="66108">
                  <c:v>3.90625E-2</c:v>
                </c:pt>
                <c:pt idx="66109">
                  <c:v>8.7890599999999999E-2</c:v>
                </c:pt>
                <c:pt idx="66110">
                  <c:v>0.107422</c:v>
                </c:pt>
                <c:pt idx="66111">
                  <c:v>0.151367</c:v>
                </c:pt>
                <c:pt idx="66112">
                  <c:v>0.18798799999999999</c:v>
                </c:pt>
                <c:pt idx="66113">
                  <c:v>0.20996100000000001</c:v>
                </c:pt>
                <c:pt idx="66114">
                  <c:v>0.241699</c:v>
                </c:pt>
                <c:pt idx="66115">
                  <c:v>0.27587899999999999</c:v>
                </c:pt>
                <c:pt idx="66116">
                  <c:v>0.3125</c:v>
                </c:pt>
                <c:pt idx="66117">
                  <c:v>0.33203100000000002</c:v>
                </c:pt>
                <c:pt idx="66118">
                  <c:v>0.36621100000000001</c:v>
                </c:pt>
                <c:pt idx="66119">
                  <c:v>0.39306600000000003</c:v>
                </c:pt>
                <c:pt idx="66120">
                  <c:v>0.43212899999999999</c:v>
                </c:pt>
                <c:pt idx="66121">
                  <c:v>0.45410200000000001</c:v>
                </c:pt>
                <c:pt idx="66122">
                  <c:v>0.49560500000000002</c:v>
                </c:pt>
                <c:pt idx="66123">
                  <c:v>0.51269500000000001</c:v>
                </c:pt>
                <c:pt idx="66124">
                  <c:v>0.56152299999999999</c:v>
                </c:pt>
                <c:pt idx="66125">
                  <c:v>0.59082000000000001</c:v>
                </c:pt>
                <c:pt idx="66126">
                  <c:v>0.61523399999999995</c:v>
                </c:pt>
                <c:pt idx="66127">
                  <c:v>0.625</c:v>
                </c:pt>
                <c:pt idx="66128">
                  <c:v>0.65917999999999999</c:v>
                </c:pt>
                <c:pt idx="66129">
                  <c:v>0.68847700000000001</c:v>
                </c:pt>
                <c:pt idx="66130">
                  <c:v>0.703125</c:v>
                </c:pt>
                <c:pt idx="66131">
                  <c:v>0.72509800000000002</c:v>
                </c:pt>
                <c:pt idx="66132">
                  <c:v>0.773926</c:v>
                </c:pt>
                <c:pt idx="66133">
                  <c:v>0.75683599999999995</c:v>
                </c:pt>
                <c:pt idx="66134">
                  <c:v>0.80810499999999996</c:v>
                </c:pt>
                <c:pt idx="66135">
                  <c:v>0.81298800000000004</c:v>
                </c:pt>
                <c:pt idx="66136">
                  <c:v>0.82763699999999996</c:v>
                </c:pt>
                <c:pt idx="66137">
                  <c:v>0.86181600000000003</c:v>
                </c:pt>
                <c:pt idx="66138">
                  <c:v>0.83984400000000003</c:v>
                </c:pt>
                <c:pt idx="66139">
                  <c:v>0.89843799999999996</c:v>
                </c:pt>
                <c:pt idx="66140">
                  <c:v>0.90820299999999998</c:v>
                </c:pt>
                <c:pt idx="66141">
                  <c:v>0.92773399999999995</c:v>
                </c:pt>
                <c:pt idx="66142">
                  <c:v>0.9375</c:v>
                </c:pt>
                <c:pt idx="66143">
                  <c:v>0.94970699999999997</c:v>
                </c:pt>
                <c:pt idx="66144">
                  <c:v>0.96679700000000002</c:v>
                </c:pt>
                <c:pt idx="66145">
                  <c:v>0.96923800000000004</c:v>
                </c:pt>
                <c:pt idx="66146">
                  <c:v>0.98388699999999996</c:v>
                </c:pt>
                <c:pt idx="66147">
                  <c:v>0.99609400000000003</c:v>
                </c:pt>
                <c:pt idx="66148">
                  <c:v>0.99853499999999995</c:v>
                </c:pt>
                <c:pt idx="66149">
                  <c:v>0.99609400000000003</c:v>
                </c:pt>
                <c:pt idx="66150">
                  <c:v>1.02295</c:v>
                </c:pt>
                <c:pt idx="66151">
                  <c:v>1.0449200000000001</c:v>
                </c:pt>
                <c:pt idx="66152">
                  <c:v>1.0376000000000001</c:v>
                </c:pt>
                <c:pt idx="66153">
                  <c:v>1.0351600000000001</c:v>
                </c:pt>
                <c:pt idx="66154">
                  <c:v>1.02783</c:v>
                </c:pt>
                <c:pt idx="66155">
                  <c:v>1.0376000000000001</c:v>
                </c:pt>
                <c:pt idx="66156">
                  <c:v>1.0351600000000001</c:v>
                </c:pt>
                <c:pt idx="66157">
                  <c:v>1.0400400000000001</c:v>
                </c:pt>
                <c:pt idx="66158">
                  <c:v>1.0376000000000001</c:v>
                </c:pt>
                <c:pt idx="66159">
                  <c:v>1.0376000000000001</c:v>
                </c:pt>
                <c:pt idx="66160">
                  <c:v>1.03027</c:v>
                </c:pt>
                <c:pt idx="66161">
                  <c:v>1.01807</c:v>
                </c:pt>
                <c:pt idx="66162">
                  <c:v>1.01318</c:v>
                </c:pt>
                <c:pt idx="66163">
                  <c:v>1.01074</c:v>
                </c:pt>
                <c:pt idx="66164">
                  <c:v>0.99853499999999995</c:v>
                </c:pt>
                <c:pt idx="66165">
                  <c:v>0.98144500000000001</c:v>
                </c:pt>
                <c:pt idx="66166">
                  <c:v>0.97656200000000004</c:v>
                </c:pt>
                <c:pt idx="66167">
                  <c:v>0.97167999999999999</c:v>
                </c:pt>
                <c:pt idx="66168">
                  <c:v>0.96191400000000005</c:v>
                </c:pt>
                <c:pt idx="66169">
                  <c:v>0.9375</c:v>
                </c:pt>
                <c:pt idx="66170">
                  <c:v>0.92773399999999995</c:v>
                </c:pt>
                <c:pt idx="66171">
                  <c:v>0.90576199999999996</c:v>
                </c:pt>
                <c:pt idx="66172">
                  <c:v>0.90576199999999996</c:v>
                </c:pt>
                <c:pt idx="66173">
                  <c:v>0.88378900000000005</c:v>
                </c:pt>
                <c:pt idx="66174">
                  <c:v>0.866699</c:v>
                </c:pt>
                <c:pt idx="66175">
                  <c:v>0.84228499999999995</c:v>
                </c:pt>
                <c:pt idx="66176">
                  <c:v>0.80566400000000005</c:v>
                </c:pt>
                <c:pt idx="66177">
                  <c:v>0.79589799999999999</c:v>
                </c:pt>
                <c:pt idx="66178">
                  <c:v>0.78125</c:v>
                </c:pt>
                <c:pt idx="66179">
                  <c:v>0.79834000000000005</c:v>
                </c:pt>
                <c:pt idx="66180">
                  <c:v>0.72753900000000005</c:v>
                </c:pt>
                <c:pt idx="66181">
                  <c:v>0.710449</c:v>
                </c:pt>
                <c:pt idx="66182">
                  <c:v>0.67871099999999995</c:v>
                </c:pt>
                <c:pt idx="66183">
                  <c:v>0.65917999999999999</c:v>
                </c:pt>
                <c:pt idx="66184">
                  <c:v>0.63720699999999997</c:v>
                </c:pt>
                <c:pt idx="66185">
                  <c:v>0.61279300000000003</c:v>
                </c:pt>
                <c:pt idx="66186">
                  <c:v>0.57617200000000002</c:v>
                </c:pt>
                <c:pt idx="66187">
                  <c:v>0.55908199999999997</c:v>
                </c:pt>
                <c:pt idx="66188">
                  <c:v>0.52978499999999995</c:v>
                </c:pt>
                <c:pt idx="66189">
                  <c:v>0.49072300000000002</c:v>
                </c:pt>
                <c:pt idx="66190">
                  <c:v>0.48339799999999999</c:v>
                </c:pt>
                <c:pt idx="66191">
                  <c:v>0.43945299999999998</c:v>
                </c:pt>
                <c:pt idx="66192">
                  <c:v>0.40527299999999999</c:v>
                </c:pt>
                <c:pt idx="66193">
                  <c:v>0.38574199999999997</c:v>
                </c:pt>
                <c:pt idx="66194">
                  <c:v>0.34912100000000001</c:v>
                </c:pt>
                <c:pt idx="66195">
                  <c:v>0.31738300000000003</c:v>
                </c:pt>
                <c:pt idx="66196">
                  <c:v>0.28564499999999998</c:v>
                </c:pt>
                <c:pt idx="66197">
                  <c:v>0.246582</c:v>
                </c:pt>
                <c:pt idx="66198">
                  <c:v>0.222168</c:v>
                </c:pt>
                <c:pt idx="66199">
                  <c:v>0.20263700000000001</c:v>
                </c:pt>
                <c:pt idx="66200">
                  <c:v>0.161133</c:v>
                </c:pt>
                <c:pt idx="66201">
                  <c:v>0.12695300000000001</c:v>
                </c:pt>
                <c:pt idx="66202">
                  <c:v>0.10009800000000001</c:v>
                </c:pt>
                <c:pt idx="66203">
                  <c:v>6.8359400000000001E-2</c:v>
                </c:pt>
                <c:pt idx="66204">
                  <c:v>3.1738299999999997E-2</c:v>
                </c:pt>
                <c:pt idx="66205">
                  <c:v>7.3242200000000002E-3</c:v>
                </c:pt>
                <c:pt idx="66206">
                  <c:v>-3.1738299999999997E-2</c:v>
                </c:pt>
                <c:pt idx="66207">
                  <c:v>-5.8593800000000001E-2</c:v>
                </c:pt>
                <c:pt idx="66208">
                  <c:v>-0.107422</c:v>
                </c:pt>
                <c:pt idx="66209">
                  <c:v>-0.12939500000000001</c:v>
                </c:pt>
                <c:pt idx="66210">
                  <c:v>-0.161133</c:v>
                </c:pt>
                <c:pt idx="66211">
                  <c:v>-0.19531200000000001</c:v>
                </c:pt>
                <c:pt idx="66212">
                  <c:v>-0.21484400000000001</c:v>
                </c:pt>
                <c:pt idx="66213">
                  <c:v>-0.26123000000000002</c:v>
                </c:pt>
                <c:pt idx="66214">
                  <c:v>-0.28320299999999998</c:v>
                </c:pt>
                <c:pt idx="66215">
                  <c:v>-0.31738300000000003</c:v>
                </c:pt>
                <c:pt idx="66216">
                  <c:v>-0.35888700000000001</c:v>
                </c:pt>
                <c:pt idx="66217">
                  <c:v>-0.38574199999999997</c:v>
                </c:pt>
                <c:pt idx="66218">
                  <c:v>-0.42480499999999999</c:v>
                </c:pt>
                <c:pt idx="66219">
                  <c:v>-0.43212899999999999</c:v>
                </c:pt>
                <c:pt idx="66220">
                  <c:v>-0.49316399999999999</c:v>
                </c:pt>
                <c:pt idx="66221">
                  <c:v>-0.50048800000000004</c:v>
                </c:pt>
                <c:pt idx="66222">
                  <c:v>-0.52002000000000004</c:v>
                </c:pt>
                <c:pt idx="66223">
                  <c:v>-0.56396500000000005</c:v>
                </c:pt>
                <c:pt idx="66224">
                  <c:v>-0.58349600000000001</c:v>
                </c:pt>
                <c:pt idx="66225">
                  <c:v>-0.60790999999999995</c:v>
                </c:pt>
                <c:pt idx="66226">
                  <c:v>-0.62988299999999997</c:v>
                </c:pt>
                <c:pt idx="66227">
                  <c:v>-0.65429700000000002</c:v>
                </c:pt>
                <c:pt idx="66228">
                  <c:v>-0.67138699999999996</c:v>
                </c:pt>
                <c:pt idx="66229">
                  <c:v>-0.710449</c:v>
                </c:pt>
                <c:pt idx="66230">
                  <c:v>-0.72997999999999996</c:v>
                </c:pt>
                <c:pt idx="66231">
                  <c:v>-0.75195299999999998</c:v>
                </c:pt>
                <c:pt idx="66232">
                  <c:v>-0.75683599999999995</c:v>
                </c:pt>
                <c:pt idx="66233">
                  <c:v>-0.79589799999999999</c:v>
                </c:pt>
                <c:pt idx="66234">
                  <c:v>-0.80566400000000005</c:v>
                </c:pt>
                <c:pt idx="66235">
                  <c:v>-0.83007799999999998</c:v>
                </c:pt>
                <c:pt idx="66236">
                  <c:v>-0.83252000000000004</c:v>
                </c:pt>
                <c:pt idx="66237">
                  <c:v>-0.85693399999999997</c:v>
                </c:pt>
                <c:pt idx="66238">
                  <c:v>-0.88622999999999996</c:v>
                </c:pt>
                <c:pt idx="66239">
                  <c:v>-0.89599600000000001</c:v>
                </c:pt>
                <c:pt idx="66240">
                  <c:v>-0.89843799999999996</c:v>
                </c:pt>
                <c:pt idx="66241">
                  <c:v>-0.91064500000000004</c:v>
                </c:pt>
                <c:pt idx="66242">
                  <c:v>-0.92040999999999995</c:v>
                </c:pt>
                <c:pt idx="66243">
                  <c:v>-0.930176</c:v>
                </c:pt>
                <c:pt idx="66244">
                  <c:v>-0.944824</c:v>
                </c:pt>
                <c:pt idx="66245">
                  <c:v>-0.95703099999999997</c:v>
                </c:pt>
                <c:pt idx="66246">
                  <c:v>-0.98388699999999996</c:v>
                </c:pt>
                <c:pt idx="66247">
                  <c:v>-0.98144500000000001</c:v>
                </c:pt>
                <c:pt idx="66248">
                  <c:v>-0.97900399999999999</c:v>
                </c:pt>
                <c:pt idx="66249">
                  <c:v>-0.97412100000000001</c:v>
                </c:pt>
                <c:pt idx="66250">
                  <c:v>-0.97412100000000001</c:v>
                </c:pt>
                <c:pt idx="66251">
                  <c:v>-0.98877000000000004</c:v>
                </c:pt>
                <c:pt idx="66252">
                  <c:v>-0.98144500000000001</c:v>
                </c:pt>
                <c:pt idx="66253">
                  <c:v>-0.98877000000000004</c:v>
                </c:pt>
                <c:pt idx="66254">
                  <c:v>-0.96679700000000002</c:v>
                </c:pt>
                <c:pt idx="66255">
                  <c:v>-0.97412100000000001</c:v>
                </c:pt>
                <c:pt idx="66256">
                  <c:v>-0.97656200000000004</c:v>
                </c:pt>
                <c:pt idx="66257">
                  <c:v>-0.96191400000000005</c:v>
                </c:pt>
                <c:pt idx="66258">
                  <c:v>-0.95214799999999999</c:v>
                </c:pt>
                <c:pt idx="66259">
                  <c:v>-0.90087899999999999</c:v>
                </c:pt>
                <c:pt idx="66260">
                  <c:v>-0.93261700000000003</c:v>
                </c:pt>
                <c:pt idx="66261">
                  <c:v>-0.93994100000000003</c:v>
                </c:pt>
                <c:pt idx="66262">
                  <c:v>-0.91796900000000003</c:v>
                </c:pt>
                <c:pt idx="66263">
                  <c:v>-0.89599600000000001</c:v>
                </c:pt>
                <c:pt idx="66264">
                  <c:v>-0.89355499999999999</c:v>
                </c:pt>
                <c:pt idx="66265">
                  <c:v>-0.88378900000000005</c:v>
                </c:pt>
                <c:pt idx="66266">
                  <c:v>-0.86181600000000003</c:v>
                </c:pt>
                <c:pt idx="66267">
                  <c:v>-0.84472700000000001</c:v>
                </c:pt>
                <c:pt idx="66268">
                  <c:v>-0.82763699999999996</c:v>
                </c:pt>
                <c:pt idx="66269">
                  <c:v>-0.80078099999999997</c:v>
                </c:pt>
                <c:pt idx="66270">
                  <c:v>-0.77880899999999997</c:v>
                </c:pt>
                <c:pt idx="66271">
                  <c:v>-0.76904300000000003</c:v>
                </c:pt>
                <c:pt idx="66272">
                  <c:v>-0.75439500000000004</c:v>
                </c:pt>
                <c:pt idx="66273">
                  <c:v>-0.71533199999999997</c:v>
                </c:pt>
                <c:pt idx="66274">
                  <c:v>-0.68603499999999995</c:v>
                </c:pt>
                <c:pt idx="66275">
                  <c:v>-0.66894500000000001</c:v>
                </c:pt>
                <c:pt idx="66276">
                  <c:v>-0.65429700000000002</c:v>
                </c:pt>
                <c:pt idx="66277">
                  <c:v>-0.617676</c:v>
                </c:pt>
                <c:pt idx="66278">
                  <c:v>-0.60058599999999995</c:v>
                </c:pt>
                <c:pt idx="66279">
                  <c:v>-0.55664100000000005</c:v>
                </c:pt>
                <c:pt idx="66280">
                  <c:v>-0.546875</c:v>
                </c:pt>
                <c:pt idx="66281">
                  <c:v>-0.51757799999999998</c:v>
                </c:pt>
                <c:pt idx="66282">
                  <c:v>-0.48095700000000002</c:v>
                </c:pt>
                <c:pt idx="66283">
                  <c:v>-0.45166000000000001</c:v>
                </c:pt>
                <c:pt idx="66284">
                  <c:v>-0.42480499999999999</c:v>
                </c:pt>
                <c:pt idx="66285">
                  <c:v>-0.39306600000000003</c:v>
                </c:pt>
                <c:pt idx="66286">
                  <c:v>-0.37109399999999998</c:v>
                </c:pt>
                <c:pt idx="66287">
                  <c:v>-0.33447300000000002</c:v>
                </c:pt>
                <c:pt idx="66288">
                  <c:v>-0.302734</c:v>
                </c:pt>
                <c:pt idx="66289">
                  <c:v>-0.25878899999999999</c:v>
                </c:pt>
                <c:pt idx="66290">
                  <c:v>-0.224609</c:v>
                </c:pt>
                <c:pt idx="66291">
                  <c:v>-0.21484400000000001</c:v>
                </c:pt>
                <c:pt idx="66292">
                  <c:v>-0.17822299999999999</c:v>
                </c:pt>
                <c:pt idx="66293">
                  <c:v>-0.14160200000000001</c:v>
                </c:pt>
                <c:pt idx="66294">
                  <c:v>-9.7656199999999999E-2</c:v>
                </c:pt>
                <c:pt idx="66295">
                  <c:v>-6.8359400000000001E-2</c:v>
                </c:pt>
                <c:pt idx="66296">
                  <c:v>-3.41797E-2</c:v>
                </c:pt>
                <c:pt idx="66297">
                  <c:v>4.8828099999999996E-3</c:v>
                </c:pt>
                <c:pt idx="66298">
                  <c:v>3.1738299999999997E-2</c:v>
                </c:pt>
                <c:pt idx="66299">
                  <c:v>6.3476599999999994E-2</c:v>
                </c:pt>
                <c:pt idx="66300">
                  <c:v>0.119629</c:v>
                </c:pt>
                <c:pt idx="66301">
                  <c:v>0.13671900000000001</c:v>
                </c:pt>
                <c:pt idx="66302">
                  <c:v>0.163574</c:v>
                </c:pt>
                <c:pt idx="66303">
                  <c:v>0.18798799999999999</c:v>
                </c:pt>
                <c:pt idx="66304">
                  <c:v>0.236816</c:v>
                </c:pt>
                <c:pt idx="66305">
                  <c:v>0.25878899999999999</c:v>
                </c:pt>
                <c:pt idx="66306">
                  <c:v>0.29785200000000001</c:v>
                </c:pt>
                <c:pt idx="66307">
                  <c:v>0.319824</c:v>
                </c:pt>
                <c:pt idx="66308">
                  <c:v>0.36132799999999998</c:v>
                </c:pt>
                <c:pt idx="66309">
                  <c:v>0.38574199999999997</c:v>
                </c:pt>
                <c:pt idx="66310">
                  <c:v>0.42236299999999999</c:v>
                </c:pt>
                <c:pt idx="66311">
                  <c:v>0.44189499999999998</c:v>
                </c:pt>
                <c:pt idx="66312">
                  <c:v>0.47363300000000003</c:v>
                </c:pt>
                <c:pt idx="66313">
                  <c:v>0.50292999999999999</c:v>
                </c:pt>
                <c:pt idx="66314">
                  <c:v>0.54443399999999997</c:v>
                </c:pt>
                <c:pt idx="66315">
                  <c:v>0.58349600000000001</c:v>
                </c:pt>
                <c:pt idx="66316">
                  <c:v>0.60546900000000003</c:v>
                </c:pt>
                <c:pt idx="66317">
                  <c:v>0.62744100000000003</c:v>
                </c:pt>
                <c:pt idx="66318">
                  <c:v>0.65185499999999996</c:v>
                </c:pt>
                <c:pt idx="66319">
                  <c:v>0.67871099999999995</c:v>
                </c:pt>
                <c:pt idx="66320">
                  <c:v>0.695801</c:v>
                </c:pt>
                <c:pt idx="66321">
                  <c:v>0.73242200000000002</c:v>
                </c:pt>
                <c:pt idx="66322">
                  <c:v>0.75927699999999998</c:v>
                </c:pt>
                <c:pt idx="66323">
                  <c:v>0.78125</c:v>
                </c:pt>
                <c:pt idx="66324">
                  <c:v>0.79834000000000005</c:v>
                </c:pt>
                <c:pt idx="66325">
                  <c:v>0.81787100000000001</c:v>
                </c:pt>
                <c:pt idx="66326">
                  <c:v>0.83496099999999995</c:v>
                </c:pt>
                <c:pt idx="66327">
                  <c:v>0.85693399999999997</c:v>
                </c:pt>
                <c:pt idx="66328">
                  <c:v>0.84472700000000001</c:v>
                </c:pt>
                <c:pt idx="66329">
                  <c:v>0.89111300000000004</c:v>
                </c:pt>
                <c:pt idx="66330">
                  <c:v>0.91064500000000004</c:v>
                </c:pt>
                <c:pt idx="66331">
                  <c:v>0.93505899999999997</c:v>
                </c:pt>
                <c:pt idx="66332">
                  <c:v>0.93505899999999997</c:v>
                </c:pt>
                <c:pt idx="66333">
                  <c:v>0.96679700000000002</c:v>
                </c:pt>
                <c:pt idx="66334">
                  <c:v>0.98144500000000001</c:v>
                </c:pt>
                <c:pt idx="66335">
                  <c:v>0.98877000000000004</c:v>
                </c:pt>
                <c:pt idx="66336">
                  <c:v>0.99121099999999995</c:v>
                </c:pt>
                <c:pt idx="66337">
                  <c:v>1.00342</c:v>
                </c:pt>
                <c:pt idx="66338">
                  <c:v>1.02539</c:v>
                </c:pt>
                <c:pt idx="66339">
                  <c:v>1.0620099999999999</c:v>
                </c:pt>
                <c:pt idx="66340">
                  <c:v>1.03271</c:v>
                </c:pt>
                <c:pt idx="66341">
                  <c:v>1.01807</c:v>
                </c:pt>
                <c:pt idx="66342">
                  <c:v>1.0498000000000001</c:v>
                </c:pt>
                <c:pt idx="66343">
                  <c:v>1.03271</c:v>
                </c:pt>
                <c:pt idx="66344">
                  <c:v>1.0473600000000001</c:v>
                </c:pt>
                <c:pt idx="66345">
                  <c:v>1.0522499999999999</c:v>
                </c:pt>
                <c:pt idx="66346">
                  <c:v>1.0376000000000001</c:v>
                </c:pt>
                <c:pt idx="66347">
                  <c:v>1.0595699999999999</c:v>
                </c:pt>
                <c:pt idx="66348">
                  <c:v>1.0473600000000001</c:v>
                </c:pt>
                <c:pt idx="66349">
                  <c:v>1.0449200000000001</c:v>
                </c:pt>
                <c:pt idx="66350">
                  <c:v>1.0595699999999999</c:v>
                </c:pt>
                <c:pt idx="66351">
                  <c:v>1.0376000000000001</c:v>
                </c:pt>
                <c:pt idx="66352">
                  <c:v>1.0376000000000001</c:v>
                </c:pt>
                <c:pt idx="66353">
                  <c:v>1.0351600000000001</c:v>
                </c:pt>
                <c:pt idx="66354">
                  <c:v>1.02539</c:v>
                </c:pt>
                <c:pt idx="66355">
                  <c:v>1.02051</c:v>
                </c:pt>
                <c:pt idx="66356">
                  <c:v>0.99853499999999995</c:v>
                </c:pt>
                <c:pt idx="66357">
                  <c:v>0.97900399999999999</c:v>
                </c:pt>
                <c:pt idx="66358">
                  <c:v>0.97900399999999999</c:v>
                </c:pt>
                <c:pt idx="66359">
                  <c:v>0.98388699999999996</c:v>
                </c:pt>
                <c:pt idx="66360">
                  <c:v>0.95214799999999999</c:v>
                </c:pt>
                <c:pt idx="66361">
                  <c:v>0.92773399999999995</c:v>
                </c:pt>
                <c:pt idx="66362">
                  <c:v>0.92285200000000001</c:v>
                </c:pt>
                <c:pt idx="66363">
                  <c:v>0.90576199999999996</c:v>
                </c:pt>
                <c:pt idx="66364">
                  <c:v>0.89599600000000001</c:v>
                </c:pt>
                <c:pt idx="66365">
                  <c:v>0.87402299999999999</c:v>
                </c:pt>
                <c:pt idx="66366">
                  <c:v>0.852051</c:v>
                </c:pt>
                <c:pt idx="66367">
                  <c:v>0.82275399999999999</c:v>
                </c:pt>
                <c:pt idx="66368">
                  <c:v>0.81542999999999999</c:v>
                </c:pt>
                <c:pt idx="66369">
                  <c:v>0.80810499999999996</c:v>
                </c:pt>
                <c:pt idx="66370">
                  <c:v>0.74951199999999996</c:v>
                </c:pt>
                <c:pt idx="66371">
                  <c:v>0.74707000000000001</c:v>
                </c:pt>
                <c:pt idx="66372">
                  <c:v>0.71289100000000005</c:v>
                </c:pt>
                <c:pt idx="66373">
                  <c:v>0.69335899999999995</c:v>
                </c:pt>
                <c:pt idx="66374">
                  <c:v>0.66894500000000001</c:v>
                </c:pt>
                <c:pt idx="66375">
                  <c:v>0.62988299999999997</c:v>
                </c:pt>
                <c:pt idx="66376">
                  <c:v>0.62255899999999997</c:v>
                </c:pt>
                <c:pt idx="66377">
                  <c:v>0.57372999999999996</c:v>
                </c:pt>
                <c:pt idx="66378">
                  <c:v>0.56884800000000002</c:v>
                </c:pt>
                <c:pt idx="66379">
                  <c:v>0.51269500000000001</c:v>
                </c:pt>
                <c:pt idx="66380">
                  <c:v>0.51025399999999999</c:v>
                </c:pt>
                <c:pt idx="66381">
                  <c:v>0.461426</c:v>
                </c:pt>
                <c:pt idx="66382">
                  <c:v>0.461426</c:v>
                </c:pt>
                <c:pt idx="66383">
                  <c:v>0.400391</c:v>
                </c:pt>
                <c:pt idx="66384">
                  <c:v>0.380859</c:v>
                </c:pt>
                <c:pt idx="66385">
                  <c:v>0.36132799999999998</c:v>
                </c:pt>
                <c:pt idx="66386">
                  <c:v>0.319824</c:v>
                </c:pt>
                <c:pt idx="66387">
                  <c:v>0.29296899999999998</c:v>
                </c:pt>
                <c:pt idx="66388">
                  <c:v>0.25146499999999999</c:v>
                </c:pt>
                <c:pt idx="66389">
                  <c:v>0.20752000000000001</c:v>
                </c:pt>
                <c:pt idx="66390">
                  <c:v>0.18554699999999999</c:v>
                </c:pt>
                <c:pt idx="66391">
                  <c:v>0.161133</c:v>
                </c:pt>
                <c:pt idx="66392">
                  <c:v>0.12695300000000001</c:v>
                </c:pt>
                <c:pt idx="66393">
                  <c:v>0.10009800000000001</c:v>
                </c:pt>
                <c:pt idx="66394">
                  <c:v>5.3710899999999999E-2</c:v>
                </c:pt>
                <c:pt idx="66395">
                  <c:v>1.7089799999999999E-2</c:v>
                </c:pt>
                <c:pt idx="66396">
                  <c:v>-4.8828099999999996E-3</c:v>
                </c:pt>
                <c:pt idx="66397">
                  <c:v>-3.1738299999999997E-2</c:v>
                </c:pt>
                <c:pt idx="66398">
                  <c:v>-6.5918000000000004E-2</c:v>
                </c:pt>
                <c:pt idx="66399">
                  <c:v>-8.7890599999999999E-2</c:v>
                </c:pt>
                <c:pt idx="66400">
                  <c:v>-0.144043</c:v>
                </c:pt>
                <c:pt idx="66401">
                  <c:v>-0.15625</c:v>
                </c:pt>
                <c:pt idx="66402">
                  <c:v>-0.20263700000000001</c:v>
                </c:pt>
                <c:pt idx="66403">
                  <c:v>-0.229492</c:v>
                </c:pt>
                <c:pt idx="66404">
                  <c:v>-0.25390600000000002</c:v>
                </c:pt>
                <c:pt idx="66405">
                  <c:v>-0.28564499999999998</c:v>
                </c:pt>
                <c:pt idx="66406">
                  <c:v>-0.31494100000000003</c:v>
                </c:pt>
                <c:pt idx="66407">
                  <c:v>-0.34912100000000001</c:v>
                </c:pt>
                <c:pt idx="66408">
                  <c:v>-0.383301</c:v>
                </c:pt>
                <c:pt idx="66409">
                  <c:v>-0.41992200000000002</c:v>
                </c:pt>
                <c:pt idx="66410">
                  <c:v>-0.476074</c:v>
                </c:pt>
                <c:pt idx="66411">
                  <c:v>-0.478516</c:v>
                </c:pt>
                <c:pt idx="66412">
                  <c:v>-0.50292999999999999</c:v>
                </c:pt>
                <c:pt idx="66413">
                  <c:v>-0.52002000000000004</c:v>
                </c:pt>
                <c:pt idx="66414">
                  <c:v>-0.546875</c:v>
                </c:pt>
                <c:pt idx="66415">
                  <c:v>-0.58105499999999999</c:v>
                </c:pt>
                <c:pt idx="66416">
                  <c:v>-0.61035200000000001</c:v>
                </c:pt>
                <c:pt idx="66417">
                  <c:v>-0.617676</c:v>
                </c:pt>
                <c:pt idx="66418">
                  <c:v>-0.65429700000000002</c:v>
                </c:pt>
                <c:pt idx="66419">
                  <c:v>-0.66650399999999999</c:v>
                </c:pt>
                <c:pt idx="66420">
                  <c:v>-0.69824200000000003</c:v>
                </c:pt>
                <c:pt idx="66421">
                  <c:v>-0.73242200000000002</c:v>
                </c:pt>
                <c:pt idx="66422">
                  <c:v>-0.73486300000000004</c:v>
                </c:pt>
                <c:pt idx="66423">
                  <c:v>-0.75195299999999998</c:v>
                </c:pt>
                <c:pt idx="66424">
                  <c:v>-0.78125</c:v>
                </c:pt>
                <c:pt idx="66425">
                  <c:v>-0.79589799999999999</c:v>
                </c:pt>
                <c:pt idx="66426">
                  <c:v>-0.82275399999999999</c:v>
                </c:pt>
                <c:pt idx="66427">
                  <c:v>-0.83740199999999998</c:v>
                </c:pt>
                <c:pt idx="66428">
                  <c:v>-0.85449200000000003</c:v>
                </c:pt>
                <c:pt idx="66429">
                  <c:v>-0.87646500000000005</c:v>
                </c:pt>
                <c:pt idx="66430">
                  <c:v>-0.87402299999999999</c:v>
                </c:pt>
                <c:pt idx="66431">
                  <c:v>-0.89599600000000001</c:v>
                </c:pt>
                <c:pt idx="66432">
                  <c:v>-0.91064500000000004</c:v>
                </c:pt>
                <c:pt idx="66433">
                  <c:v>-0.92040999999999995</c:v>
                </c:pt>
                <c:pt idx="66434">
                  <c:v>-0.93505899999999997</c:v>
                </c:pt>
                <c:pt idx="66435">
                  <c:v>-0.9375</c:v>
                </c:pt>
                <c:pt idx="66436">
                  <c:v>-0.93994100000000003</c:v>
                </c:pt>
                <c:pt idx="66437">
                  <c:v>-0.95703099999999997</c:v>
                </c:pt>
                <c:pt idx="66438">
                  <c:v>-0.96435499999999996</c:v>
                </c:pt>
                <c:pt idx="66439">
                  <c:v>-0.95459000000000005</c:v>
                </c:pt>
                <c:pt idx="66440">
                  <c:v>-0.95459000000000005</c:v>
                </c:pt>
                <c:pt idx="66441">
                  <c:v>-0.96191400000000005</c:v>
                </c:pt>
                <c:pt idx="66442">
                  <c:v>-0.95947300000000002</c:v>
                </c:pt>
                <c:pt idx="66443">
                  <c:v>-0.95947300000000002</c:v>
                </c:pt>
                <c:pt idx="66444">
                  <c:v>-0.95947300000000002</c:v>
                </c:pt>
                <c:pt idx="66445">
                  <c:v>-0.96435499999999996</c:v>
                </c:pt>
                <c:pt idx="66446">
                  <c:v>-0.94970699999999997</c:v>
                </c:pt>
                <c:pt idx="66447">
                  <c:v>-0.94970699999999997</c:v>
                </c:pt>
                <c:pt idx="66448">
                  <c:v>-0.94238299999999997</c:v>
                </c:pt>
                <c:pt idx="66449">
                  <c:v>-0.91796900000000003</c:v>
                </c:pt>
                <c:pt idx="66450">
                  <c:v>-0.92529300000000003</c:v>
                </c:pt>
                <c:pt idx="66451">
                  <c:v>-0.94970699999999997</c:v>
                </c:pt>
                <c:pt idx="66452">
                  <c:v>-0.90576199999999996</c:v>
                </c:pt>
                <c:pt idx="66453">
                  <c:v>-0.88867200000000002</c:v>
                </c:pt>
                <c:pt idx="66454">
                  <c:v>-0.86181600000000003</c:v>
                </c:pt>
                <c:pt idx="66455">
                  <c:v>-0.87158199999999997</c:v>
                </c:pt>
                <c:pt idx="66456">
                  <c:v>-0.84228499999999995</c:v>
                </c:pt>
                <c:pt idx="66457">
                  <c:v>-0.83740199999999998</c:v>
                </c:pt>
                <c:pt idx="66458">
                  <c:v>-0.81787100000000001</c:v>
                </c:pt>
                <c:pt idx="66459">
                  <c:v>-0.80078099999999997</c:v>
                </c:pt>
                <c:pt idx="66460">
                  <c:v>-0.77636700000000003</c:v>
                </c:pt>
                <c:pt idx="66461">
                  <c:v>-0.75683599999999995</c:v>
                </c:pt>
                <c:pt idx="66462">
                  <c:v>-0.72997999999999996</c:v>
                </c:pt>
                <c:pt idx="66463">
                  <c:v>-0.710449</c:v>
                </c:pt>
                <c:pt idx="66464">
                  <c:v>-0.70068399999999997</c:v>
                </c:pt>
                <c:pt idx="66465">
                  <c:v>-0.67627000000000004</c:v>
                </c:pt>
                <c:pt idx="66466">
                  <c:v>-0.64697300000000002</c:v>
                </c:pt>
                <c:pt idx="66467">
                  <c:v>-0.62255899999999997</c:v>
                </c:pt>
                <c:pt idx="66468">
                  <c:v>-0.59326199999999996</c:v>
                </c:pt>
                <c:pt idx="66469">
                  <c:v>-0.58105499999999999</c:v>
                </c:pt>
                <c:pt idx="66470">
                  <c:v>-0.54199200000000003</c:v>
                </c:pt>
                <c:pt idx="66471">
                  <c:v>-0.51757799999999998</c:v>
                </c:pt>
                <c:pt idx="66472">
                  <c:v>-0.48339799999999999</c:v>
                </c:pt>
                <c:pt idx="66473">
                  <c:v>-0.47119100000000003</c:v>
                </c:pt>
                <c:pt idx="66474">
                  <c:v>-0.43457000000000001</c:v>
                </c:pt>
                <c:pt idx="66475">
                  <c:v>-0.40283200000000002</c:v>
                </c:pt>
                <c:pt idx="66476">
                  <c:v>-0.37597700000000001</c:v>
                </c:pt>
                <c:pt idx="66477">
                  <c:v>-0.34423799999999999</c:v>
                </c:pt>
                <c:pt idx="66478">
                  <c:v>-0.302734</c:v>
                </c:pt>
                <c:pt idx="66479">
                  <c:v>-0.27343800000000001</c:v>
                </c:pt>
                <c:pt idx="66480">
                  <c:v>-0.26123000000000002</c:v>
                </c:pt>
                <c:pt idx="66481">
                  <c:v>-0.21484400000000001</c:v>
                </c:pt>
                <c:pt idx="66482">
                  <c:v>-0.19775400000000001</c:v>
                </c:pt>
                <c:pt idx="66483">
                  <c:v>-0.144043</c:v>
                </c:pt>
                <c:pt idx="66484">
                  <c:v>-0.117188</c:v>
                </c:pt>
                <c:pt idx="66485">
                  <c:v>-9.5214800000000002E-2</c:v>
                </c:pt>
                <c:pt idx="66486">
                  <c:v>-4.39453E-2</c:v>
                </c:pt>
                <c:pt idx="66487">
                  <c:v>-1.9531199999999999E-2</c:v>
                </c:pt>
                <c:pt idx="66488">
                  <c:v>1.4648400000000001E-2</c:v>
                </c:pt>
                <c:pt idx="66489">
                  <c:v>2.9296900000000001E-2</c:v>
                </c:pt>
                <c:pt idx="66490">
                  <c:v>7.0800799999999997E-2</c:v>
                </c:pt>
                <c:pt idx="66491">
                  <c:v>0.109863</c:v>
                </c:pt>
                <c:pt idx="66492">
                  <c:v>0.13916000000000001</c:v>
                </c:pt>
                <c:pt idx="66493">
                  <c:v>0.18310499999999999</c:v>
                </c:pt>
                <c:pt idx="66494">
                  <c:v>0.20019500000000001</c:v>
                </c:pt>
                <c:pt idx="66495">
                  <c:v>0.231934</c:v>
                </c:pt>
                <c:pt idx="66496">
                  <c:v>0.26123000000000002</c:v>
                </c:pt>
                <c:pt idx="66497">
                  <c:v>0.302734</c:v>
                </c:pt>
                <c:pt idx="66498">
                  <c:v>0.32958999999999999</c:v>
                </c:pt>
                <c:pt idx="66499">
                  <c:v>0.37841799999999998</c:v>
                </c:pt>
                <c:pt idx="66500">
                  <c:v>0.380859</c:v>
                </c:pt>
                <c:pt idx="66501">
                  <c:v>0.40771499999999999</c:v>
                </c:pt>
                <c:pt idx="66502">
                  <c:v>0.45166000000000001</c:v>
                </c:pt>
                <c:pt idx="66503">
                  <c:v>0.48583999999999999</c:v>
                </c:pt>
                <c:pt idx="66504">
                  <c:v>0.51025399999999999</c:v>
                </c:pt>
                <c:pt idx="66505">
                  <c:v>0.54443399999999997</c:v>
                </c:pt>
                <c:pt idx="66506">
                  <c:v>0.57128900000000005</c:v>
                </c:pt>
                <c:pt idx="66507">
                  <c:v>0.59326199999999996</c:v>
                </c:pt>
                <c:pt idx="66508">
                  <c:v>0.61035200000000001</c:v>
                </c:pt>
                <c:pt idx="66509">
                  <c:v>0.64941400000000005</c:v>
                </c:pt>
                <c:pt idx="66510">
                  <c:v>0.66406200000000004</c:v>
                </c:pt>
                <c:pt idx="66511">
                  <c:v>0.68847700000000001</c:v>
                </c:pt>
                <c:pt idx="66512">
                  <c:v>0.72021500000000005</c:v>
                </c:pt>
                <c:pt idx="66513">
                  <c:v>0.74462899999999999</c:v>
                </c:pt>
                <c:pt idx="66514">
                  <c:v>0.77148399999999995</c:v>
                </c:pt>
                <c:pt idx="66515">
                  <c:v>0.79834000000000005</c:v>
                </c:pt>
                <c:pt idx="66516">
                  <c:v>0.83007799999999998</c:v>
                </c:pt>
                <c:pt idx="66517">
                  <c:v>0.83740199999999998</c:v>
                </c:pt>
                <c:pt idx="66518">
                  <c:v>0.84960899999999995</c:v>
                </c:pt>
                <c:pt idx="66519">
                  <c:v>0.88134800000000002</c:v>
                </c:pt>
                <c:pt idx="66520">
                  <c:v>0.86181600000000003</c:v>
                </c:pt>
                <c:pt idx="66521">
                  <c:v>0.90087899999999999</c:v>
                </c:pt>
                <c:pt idx="66522">
                  <c:v>0.91552699999999998</c:v>
                </c:pt>
                <c:pt idx="66523">
                  <c:v>0.93261700000000003</c:v>
                </c:pt>
                <c:pt idx="66524">
                  <c:v>0.94726600000000005</c:v>
                </c:pt>
                <c:pt idx="66525">
                  <c:v>0.96191400000000005</c:v>
                </c:pt>
                <c:pt idx="66526">
                  <c:v>0.98144500000000001</c:v>
                </c:pt>
                <c:pt idx="66527">
                  <c:v>1.00098</c:v>
                </c:pt>
                <c:pt idx="66528">
                  <c:v>1.00586</c:v>
                </c:pt>
                <c:pt idx="66529">
                  <c:v>1.01562</c:v>
                </c:pt>
                <c:pt idx="66530">
                  <c:v>1.00098</c:v>
                </c:pt>
                <c:pt idx="66531">
                  <c:v>1.01074</c:v>
                </c:pt>
                <c:pt idx="66532">
                  <c:v>1.0351600000000001</c:v>
                </c:pt>
                <c:pt idx="66533">
                  <c:v>1.02051</c:v>
                </c:pt>
                <c:pt idx="66534">
                  <c:v>1.03271</c:v>
                </c:pt>
                <c:pt idx="66535">
                  <c:v>1.0473600000000001</c:v>
                </c:pt>
                <c:pt idx="66536">
                  <c:v>1.03271</c:v>
                </c:pt>
                <c:pt idx="66537">
                  <c:v>1.0424800000000001</c:v>
                </c:pt>
                <c:pt idx="66538">
                  <c:v>1.0424800000000001</c:v>
                </c:pt>
                <c:pt idx="66539">
                  <c:v>1.0376000000000001</c:v>
                </c:pt>
                <c:pt idx="66540">
                  <c:v>1.0546899999999999</c:v>
                </c:pt>
                <c:pt idx="66541">
                  <c:v>1.02783</c:v>
                </c:pt>
                <c:pt idx="66542">
                  <c:v>1.03271</c:v>
                </c:pt>
                <c:pt idx="66543">
                  <c:v>1.02539</c:v>
                </c:pt>
                <c:pt idx="66544">
                  <c:v>1.01807</c:v>
                </c:pt>
                <c:pt idx="66545">
                  <c:v>1.01562</c:v>
                </c:pt>
                <c:pt idx="66546">
                  <c:v>0.97900399999999999</c:v>
                </c:pt>
                <c:pt idx="66547">
                  <c:v>0.98877000000000004</c:v>
                </c:pt>
                <c:pt idx="66548">
                  <c:v>0.97167999999999999</c:v>
                </c:pt>
                <c:pt idx="66549">
                  <c:v>0.95214799999999999</c:v>
                </c:pt>
                <c:pt idx="66550">
                  <c:v>0.95703099999999997</c:v>
                </c:pt>
                <c:pt idx="66551">
                  <c:v>0.930176</c:v>
                </c:pt>
                <c:pt idx="66552">
                  <c:v>0.91064500000000004</c:v>
                </c:pt>
                <c:pt idx="66553">
                  <c:v>0.90087899999999999</c:v>
                </c:pt>
                <c:pt idx="66554">
                  <c:v>0.89355499999999999</c:v>
                </c:pt>
                <c:pt idx="66555">
                  <c:v>0.87158199999999997</c:v>
                </c:pt>
                <c:pt idx="66556">
                  <c:v>0.852051</c:v>
                </c:pt>
                <c:pt idx="66557">
                  <c:v>0.83496099999999995</c:v>
                </c:pt>
                <c:pt idx="66558">
                  <c:v>0.82031200000000004</c:v>
                </c:pt>
                <c:pt idx="66559">
                  <c:v>0.82763699999999996</c:v>
                </c:pt>
                <c:pt idx="66560">
                  <c:v>0.773926</c:v>
                </c:pt>
                <c:pt idx="66561">
                  <c:v>0.74951199999999996</c:v>
                </c:pt>
                <c:pt idx="66562">
                  <c:v>0.72509800000000002</c:v>
                </c:pt>
                <c:pt idx="66563">
                  <c:v>0.70556600000000003</c:v>
                </c:pt>
                <c:pt idx="66564">
                  <c:v>0.68603499999999995</c:v>
                </c:pt>
                <c:pt idx="66565">
                  <c:v>0.64209000000000005</c:v>
                </c:pt>
                <c:pt idx="66566">
                  <c:v>0.62988299999999997</c:v>
                </c:pt>
                <c:pt idx="66567">
                  <c:v>0.60546900000000003</c:v>
                </c:pt>
                <c:pt idx="66568">
                  <c:v>0.57128900000000005</c:v>
                </c:pt>
                <c:pt idx="66569">
                  <c:v>0.54443399999999997</c:v>
                </c:pt>
                <c:pt idx="66570">
                  <c:v>0.49804700000000002</c:v>
                </c:pt>
                <c:pt idx="66571">
                  <c:v>0.49560500000000002</c:v>
                </c:pt>
                <c:pt idx="66572">
                  <c:v>0.478516</c:v>
                </c:pt>
                <c:pt idx="66573">
                  <c:v>0.43212899999999999</c:v>
                </c:pt>
                <c:pt idx="66574">
                  <c:v>0.39550800000000003</c:v>
                </c:pt>
                <c:pt idx="66575">
                  <c:v>0.38818399999999997</c:v>
                </c:pt>
                <c:pt idx="66576">
                  <c:v>0.36376999999999998</c:v>
                </c:pt>
                <c:pt idx="66577">
                  <c:v>0.31494100000000003</c:v>
                </c:pt>
                <c:pt idx="66578">
                  <c:v>0.29052699999999998</c:v>
                </c:pt>
                <c:pt idx="66579">
                  <c:v>0.25146499999999999</c:v>
                </c:pt>
                <c:pt idx="66580">
                  <c:v>0.21972700000000001</c:v>
                </c:pt>
                <c:pt idx="66581">
                  <c:v>0.161133</c:v>
                </c:pt>
                <c:pt idx="66582">
                  <c:v>0.15625</c:v>
                </c:pt>
                <c:pt idx="66583">
                  <c:v>0.119629</c:v>
                </c:pt>
                <c:pt idx="66584">
                  <c:v>9.0331999999999996E-2</c:v>
                </c:pt>
                <c:pt idx="66585">
                  <c:v>4.6386700000000003E-2</c:v>
                </c:pt>
                <c:pt idx="66586">
                  <c:v>2.6855500000000001E-2</c:v>
                </c:pt>
                <c:pt idx="66587">
                  <c:v>9.7656199999999992E-3</c:v>
                </c:pt>
                <c:pt idx="66588">
                  <c:v>-4.6386700000000003E-2</c:v>
                </c:pt>
                <c:pt idx="66589">
                  <c:v>-7.8125E-2</c:v>
                </c:pt>
                <c:pt idx="66590">
                  <c:v>-0.10498</c:v>
                </c:pt>
                <c:pt idx="66591">
                  <c:v>-0.12939500000000001</c:v>
                </c:pt>
                <c:pt idx="66592">
                  <c:v>-0.168457</c:v>
                </c:pt>
                <c:pt idx="66593">
                  <c:v>-0.20507800000000001</c:v>
                </c:pt>
                <c:pt idx="66594">
                  <c:v>-0.244141</c:v>
                </c:pt>
                <c:pt idx="66595">
                  <c:v>-0.26611299999999999</c:v>
                </c:pt>
                <c:pt idx="66596">
                  <c:v>-0.30029299999999998</c:v>
                </c:pt>
                <c:pt idx="66597">
                  <c:v>-0.3125</c:v>
                </c:pt>
                <c:pt idx="66598">
                  <c:v>-0.35888700000000001</c:v>
                </c:pt>
                <c:pt idx="66599">
                  <c:v>-0.39306600000000003</c:v>
                </c:pt>
                <c:pt idx="66600">
                  <c:v>-0.38818399999999997</c:v>
                </c:pt>
                <c:pt idx="66601">
                  <c:v>-0.45654299999999998</c:v>
                </c:pt>
                <c:pt idx="66602">
                  <c:v>-0.476074</c:v>
                </c:pt>
                <c:pt idx="66603">
                  <c:v>-0.51025399999999999</c:v>
                </c:pt>
                <c:pt idx="66604">
                  <c:v>-0.53222700000000001</c:v>
                </c:pt>
                <c:pt idx="66605">
                  <c:v>-0.55175799999999997</c:v>
                </c:pt>
                <c:pt idx="66606">
                  <c:v>-0.57861300000000004</c:v>
                </c:pt>
                <c:pt idx="66607">
                  <c:v>-0.61523399999999995</c:v>
                </c:pt>
                <c:pt idx="66608">
                  <c:v>-0.64697300000000002</c:v>
                </c:pt>
                <c:pt idx="66609">
                  <c:v>-0.64941400000000005</c:v>
                </c:pt>
                <c:pt idx="66610">
                  <c:v>-0.68603499999999995</c:v>
                </c:pt>
                <c:pt idx="66611">
                  <c:v>-0.69824200000000003</c:v>
                </c:pt>
                <c:pt idx="66612">
                  <c:v>-0.72265599999999997</c:v>
                </c:pt>
                <c:pt idx="66613">
                  <c:v>-0.75195299999999998</c:v>
                </c:pt>
                <c:pt idx="66614">
                  <c:v>-0.78613299999999997</c:v>
                </c:pt>
                <c:pt idx="66615">
                  <c:v>-0.788574</c:v>
                </c:pt>
                <c:pt idx="66616">
                  <c:v>-0.81054700000000002</c:v>
                </c:pt>
                <c:pt idx="66617">
                  <c:v>-0.83007799999999998</c:v>
                </c:pt>
                <c:pt idx="66618">
                  <c:v>-0.84716800000000003</c:v>
                </c:pt>
                <c:pt idx="66619">
                  <c:v>-0.86425799999999997</c:v>
                </c:pt>
                <c:pt idx="66620">
                  <c:v>-0.88134800000000002</c:v>
                </c:pt>
                <c:pt idx="66621">
                  <c:v>-0.89355499999999999</c:v>
                </c:pt>
                <c:pt idx="66622">
                  <c:v>-0.89843799999999996</c:v>
                </c:pt>
                <c:pt idx="66623">
                  <c:v>-0.91796900000000003</c:v>
                </c:pt>
                <c:pt idx="66624">
                  <c:v>-0.92529300000000003</c:v>
                </c:pt>
                <c:pt idx="66625">
                  <c:v>-0.93261700000000003</c:v>
                </c:pt>
                <c:pt idx="66626">
                  <c:v>-0.96191400000000005</c:v>
                </c:pt>
                <c:pt idx="66627">
                  <c:v>-0.94970699999999997</c:v>
                </c:pt>
                <c:pt idx="66628">
                  <c:v>-0.95459000000000005</c:v>
                </c:pt>
                <c:pt idx="66629">
                  <c:v>-0.97900399999999999</c:v>
                </c:pt>
                <c:pt idx="66630">
                  <c:v>-0.97412100000000001</c:v>
                </c:pt>
                <c:pt idx="66631">
                  <c:v>-0.98144500000000001</c:v>
                </c:pt>
                <c:pt idx="66632">
                  <c:v>-0.97656200000000004</c:v>
                </c:pt>
                <c:pt idx="66633">
                  <c:v>-0.96435499999999996</c:v>
                </c:pt>
                <c:pt idx="66634">
                  <c:v>-0.97167999999999999</c:v>
                </c:pt>
                <c:pt idx="66635">
                  <c:v>-0.97656200000000004</c:v>
                </c:pt>
                <c:pt idx="66636">
                  <c:v>-0.95214799999999999</c:v>
                </c:pt>
                <c:pt idx="66637">
                  <c:v>-0.96679700000000002</c:v>
                </c:pt>
                <c:pt idx="66638">
                  <c:v>-0.96191400000000005</c:v>
                </c:pt>
                <c:pt idx="66639">
                  <c:v>-0.92529300000000003</c:v>
                </c:pt>
                <c:pt idx="66640">
                  <c:v>-0.95459000000000005</c:v>
                </c:pt>
                <c:pt idx="66641">
                  <c:v>-0.88622999999999996</c:v>
                </c:pt>
                <c:pt idx="66642">
                  <c:v>-0.930176</c:v>
                </c:pt>
                <c:pt idx="66643">
                  <c:v>-0.91796900000000003</c:v>
                </c:pt>
                <c:pt idx="66644">
                  <c:v>-0.91308599999999995</c:v>
                </c:pt>
                <c:pt idx="66645">
                  <c:v>-0.90576199999999996</c:v>
                </c:pt>
                <c:pt idx="66646">
                  <c:v>-0.88134800000000002</c:v>
                </c:pt>
                <c:pt idx="66647">
                  <c:v>-0.87158199999999997</c:v>
                </c:pt>
                <c:pt idx="66648">
                  <c:v>-0.84472700000000001</c:v>
                </c:pt>
                <c:pt idx="66649">
                  <c:v>-0.83984400000000003</c:v>
                </c:pt>
                <c:pt idx="66650">
                  <c:v>-0.82031200000000004</c:v>
                </c:pt>
                <c:pt idx="66651">
                  <c:v>-0.81054700000000002</c:v>
                </c:pt>
                <c:pt idx="66652">
                  <c:v>-0.773926</c:v>
                </c:pt>
                <c:pt idx="66653">
                  <c:v>-0.75927699999999998</c:v>
                </c:pt>
                <c:pt idx="66654">
                  <c:v>-0.72997999999999996</c:v>
                </c:pt>
                <c:pt idx="66655">
                  <c:v>-0.72021500000000005</c:v>
                </c:pt>
                <c:pt idx="66656">
                  <c:v>-0.69091800000000003</c:v>
                </c:pt>
                <c:pt idx="66657">
                  <c:v>-0.65917999999999999</c:v>
                </c:pt>
                <c:pt idx="66658">
                  <c:v>-0.65429700000000002</c:v>
                </c:pt>
                <c:pt idx="66659">
                  <c:v>-0.60790999999999995</c:v>
                </c:pt>
                <c:pt idx="66660">
                  <c:v>-0.60546900000000003</c:v>
                </c:pt>
                <c:pt idx="66661">
                  <c:v>-0.56152299999999999</c:v>
                </c:pt>
                <c:pt idx="66662">
                  <c:v>-0.52978499999999995</c:v>
                </c:pt>
                <c:pt idx="66663">
                  <c:v>-0.50781200000000004</c:v>
                </c:pt>
                <c:pt idx="66664">
                  <c:v>-0.478516</c:v>
                </c:pt>
                <c:pt idx="66665">
                  <c:v>-0.45410200000000001</c:v>
                </c:pt>
                <c:pt idx="66666">
                  <c:v>-0.41748000000000002</c:v>
                </c:pt>
                <c:pt idx="66667">
                  <c:v>-0.38818399999999997</c:v>
                </c:pt>
                <c:pt idx="66668">
                  <c:v>-0.36132799999999998</c:v>
                </c:pt>
                <c:pt idx="66669">
                  <c:v>-0.33935500000000002</c:v>
                </c:pt>
                <c:pt idx="66670">
                  <c:v>-0.30029299999999998</c:v>
                </c:pt>
                <c:pt idx="66671">
                  <c:v>-0.25878899999999999</c:v>
                </c:pt>
                <c:pt idx="66672">
                  <c:v>-0.234375</c:v>
                </c:pt>
                <c:pt idx="66673">
                  <c:v>-0.19531200000000001</c:v>
                </c:pt>
                <c:pt idx="66674">
                  <c:v>-0.168457</c:v>
                </c:pt>
                <c:pt idx="66675">
                  <c:v>-0.13183600000000001</c:v>
                </c:pt>
                <c:pt idx="66676">
                  <c:v>-8.5449200000000003E-2</c:v>
                </c:pt>
                <c:pt idx="66677">
                  <c:v>-7.3242199999999993E-2</c:v>
                </c:pt>
                <c:pt idx="66678">
                  <c:v>-3.41797E-2</c:v>
                </c:pt>
                <c:pt idx="66679">
                  <c:v>-4.8828099999999996E-3</c:v>
                </c:pt>
                <c:pt idx="66680">
                  <c:v>3.90625E-2</c:v>
                </c:pt>
                <c:pt idx="66681">
                  <c:v>6.1035199999999998E-2</c:v>
                </c:pt>
                <c:pt idx="66682">
                  <c:v>0.114746</c:v>
                </c:pt>
                <c:pt idx="66683">
                  <c:v>0.12207</c:v>
                </c:pt>
                <c:pt idx="66684">
                  <c:v>0.168457</c:v>
                </c:pt>
                <c:pt idx="66685">
                  <c:v>0.21240200000000001</c:v>
                </c:pt>
                <c:pt idx="66686">
                  <c:v>0.234375</c:v>
                </c:pt>
                <c:pt idx="66687">
                  <c:v>0.25390600000000002</c:v>
                </c:pt>
                <c:pt idx="66688">
                  <c:v>0.28564499999999998</c:v>
                </c:pt>
                <c:pt idx="66689">
                  <c:v>0.32958999999999999</c:v>
                </c:pt>
                <c:pt idx="66690">
                  <c:v>0.35888700000000001</c:v>
                </c:pt>
                <c:pt idx="66691">
                  <c:v>0.38818399999999997</c:v>
                </c:pt>
                <c:pt idx="66692">
                  <c:v>0.42480499999999999</c:v>
                </c:pt>
                <c:pt idx="66693">
                  <c:v>0.44921899999999998</c:v>
                </c:pt>
                <c:pt idx="66694">
                  <c:v>0.48583999999999999</c:v>
                </c:pt>
                <c:pt idx="66695">
                  <c:v>0.51757799999999998</c:v>
                </c:pt>
                <c:pt idx="66696">
                  <c:v>0.54443399999999997</c:v>
                </c:pt>
                <c:pt idx="66697">
                  <c:v>0.55664100000000005</c:v>
                </c:pt>
                <c:pt idx="66698">
                  <c:v>0.59570299999999998</c:v>
                </c:pt>
                <c:pt idx="66699">
                  <c:v>0.62988299999999997</c:v>
                </c:pt>
                <c:pt idx="66700">
                  <c:v>0.64453099999999997</c:v>
                </c:pt>
                <c:pt idx="66701">
                  <c:v>0.66650399999999999</c:v>
                </c:pt>
                <c:pt idx="66702">
                  <c:v>0.69824200000000003</c:v>
                </c:pt>
                <c:pt idx="66703">
                  <c:v>0.73242200000000002</c:v>
                </c:pt>
                <c:pt idx="66704">
                  <c:v>0.75439500000000004</c:v>
                </c:pt>
                <c:pt idx="66705">
                  <c:v>0.773926</c:v>
                </c:pt>
                <c:pt idx="66706">
                  <c:v>0.80322300000000002</c:v>
                </c:pt>
                <c:pt idx="66707">
                  <c:v>0.81298800000000004</c:v>
                </c:pt>
                <c:pt idx="66708">
                  <c:v>0.81054700000000002</c:v>
                </c:pt>
                <c:pt idx="66709">
                  <c:v>0.859375</c:v>
                </c:pt>
                <c:pt idx="66710">
                  <c:v>0.86914100000000005</c:v>
                </c:pt>
                <c:pt idx="66711">
                  <c:v>0.89111300000000004</c:v>
                </c:pt>
                <c:pt idx="66712">
                  <c:v>0.90820299999999998</c:v>
                </c:pt>
                <c:pt idx="66713">
                  <c:v>0.92285200000000001</c:v>
                </c:pt>
                <c:pt idx="66714">
                  <c:v>0.944824</c:v>
                </c:pt>
                <c:pt idx="66715">
                  <c:v>0.95703099999999997</c:v>
                </c:pt>
                <c:pt idx="66716">
                  <c:v>0.97412100000000001</c:v>
                </c:pt>
                <c:pt idx="66717">
                  <c:v>0.98632799999999998</c:v>
                </c:pt>
                <c:pt idx="66718">
                  <c:v>0.99365199999999998</c:v>
                </c:pt>
                <c:pt idx="66719">
                  <c:v>1.01562</c:v>
                </c:pt>
                <c:pt idx="66720">
                  <c:v>1.02051</c:v>
                </c:pt>
                <c:pt idx="66721">
                  <c:v>1.01807</c:v>
                </c:pt>
                <c:pt idx="66722">
                  <c:v>1.0351600000000001</c:v>
                </c:pt>
                <c:pt idx="66723">
                  <c:v>1.03271</c:v>
                </c:pt>
                <c:pt idx="66724">
                  <c:v>1.03027</c:v>
                </c:pt>
                <c:pt idx="66725">
                  <c:v>1.0473600000000001</c:v>
                </c:pt>
                <c:pt idx="66726">
                  <c:v>1.0546899999999999</c:v>
                </c:pt>
                <c:pt idx="66727">
                  <c:v>1.0522499999999999</c:v>
                </c:pt>
                <c:pt idx="66728">
                  <c:v>1.0473600000000001</c:v>
                </c:pt>
                <c:pt idx="66729">
                  <c:v>1.0424800000000001</c:v>
                </c:pt>
                <c:pt idx="66730">
                  <c:v>1.07178</c:v>
                </c:pt>
                <c:pt idx="66731">
                  <c:v>1.0400400000000001</c:v>
                </c:pt>
                <c:pt idx="66732">
                  <c:v>1.0449200000000001</c:v>
                </c:pt>
                <c:pt idx="66733">
                  <c:v>1.02539</c:v>
                </c:pt>
                <c:pt idx="66734">
                  <c:v>1.02783</c:v>
                </c:pt>
                <c:pt idx="66735">
                  <c:v>1.02051</c:v>
                </c:pt>
                <c:pt idx="66736">
                  <c:v>1.0376000000000001</c:v>
                </c:pt>
                <c:pt idx="66737">
                  <c:v>0.99609400000000003</c:v>
                </c:pt>
                <c:pt idx="66738">
                  <c:v>0.98877000000000004</c:v>
                </c:pt>
                <c:pt idx="66739">
                  <c:v>0.99121099999999995</c:v>
                </c:pt>
                <c:pt idx="66740">
                  <c:v>0.97656200000000004</c:v>
                </c:pt>
                <c:pt idx="66741">
                  <c:v>0.96191400000000005</c:v>
                </c:pt>
                <c:pt idx="66742">
                  <c:v>0.95947300000000002</c:v>
                </c:pt>
                <c:pt idx="66743">
                  <c:v>0.92285200000000001</c:v>
                </c:pt>
                <c:pt idx="66744">
                  <c:v>0.91308599999999995</c:v>
                </c:pt>
                <c:pt idx="66745">
                  <c:v>0.89111300000000004</c:v>
                </c:pt>
                <c:pt idx="66746">
                  <c:v>0.88622999999999996</c:v>
                </c:pt>
                <c:pt idx="66747">
                  <c:v>0.85693399999999997</c:v>
                </c:pt>
                <c:pt idx="66748">
                  <c:v>0.83740199999999998</c:v>
                </c:pt>
                <c:pt idx="66749">
                  <c:v>0.85693399999999997</c:v>
                </c:pt>
                <c:pt idx="66750">
                  <c:v>0.78369100000000003</c:v>
                </c:pt>
                <c:pt idx="66751">
                  <c:v>0.77148399999999995</c:v>
                </c:pt>
                <c:pt idx="66752">
                  <c:v>0.74707000000000001</c:v>
                </c:pt>
                <c:pt idx="66753">
                  <c:v>0.71777299999999999</c:v>
                </c:pt>
                <c:pt idx="66754">
                  <c:v>0.70556600000000003</c:v>
                </c:pt>
                <c:pt idx="66755">
                  <c:v>0.67382799999999998</c:v>
                </c:pt>
                <c:pt idx="66756">
                  <c:v>0.64941400000000005</c:v>
                </c:pt>
                <c:pt idx="66757">
                  <c:v>0.64209000000000005</c:v>
                </c:pt>
                <c:pt idx="66758">
                  <c:v>0.59082000000000001</c:v>
                </c:pt>
                <c:pt idx="66759">
                  <c:v>0.58593799999999996</c:v>
                </c:pt>
                <c:pt idx="66760">
                  <c:v>0.52978499999999995</c:v>
                </c:pt>
                <c:pt idx="66761">
                  <c:v>0.51513699999999996</c:v>
                </c:pt>
                <c:pt idx="66762">
                  <c:v>0.478516</c:v>
                </c:pt>
                <c:pt idx="66763">
                  <c:v>0.44433600000000001</c:v>
                </c:pt>
                <c:pt idx="66764">
                  <c:v>0.41992200000000002</c:v>
                </c:pt>
                <c:pt idx="66765">
                  <c:v>0.40771499999999999</c:v>
                </c:pt>
                <c:pt idx="66766">
                  <c:v>0.37353500000000001</c:v>
                </c:pt>
                <c:pt idx="66767">
                  <c:v>0.34179700000000002</c:v>
                </c:pt>
                <c:pt idx="66768">
                  <c:v>0.29785200000000001</c:v>
                </c:pt>
                <c:pt idx="66769">
                  <c:v>0.28564499999999998</c:v>
                </c:pt>
                <c:pt idx="66770">
                  <c:v>0.241699</c:v>
                </c:pt>
                <c:pt idx="66771">
                  <c:v>0.20019500000000001</c:v>
                </c:pt>
                <c:pt idx="66772">
                  <c:v>0.18554699999999999</c:v>
                </c:pt>
                <c:pt idx="66773">
                  <c:v>0.144043</c:v>
                </c:pt>
                <c:pt idx="66774">
                  <c:v>0.119629</c:v>
                </c:pt>
                <c:pt idx="66775">
                  <c:v>7.8125E-2</c:v>
                </c:pt>
                <c:pt idx="66776">
                  <c:v>4.1503900000000003E-2</c:v>
                </c:pt>
                <c:pt idx="66777">
                  <c:v>7.3242200000000002E-3</c:v>
                </c:pt>
                <c:pt idx="66778">
                  <c:v>-1.9531199999999999E-2</c:v>
                </c:pt>
                <c:pt idx="66779">
                  <c:v>-5.1269500000000003E-2</c:v>
                </c:pt>
                <c:pt idx="66780">
                  <c:v>-7.5683600000000004E-2</c:v>
                </c:pt>
                <c:pt idx="66781">
                  <c:v>-0.114746</c:v>
                </c:pt>
                <c:pt idx="66782">
                  <c:v>-0.158691</c:v>
                </c:pt>
                <c:pt idx="66783">
                  <c:v>-0.18310499999999999</c:v>
                </c:pt>
                <c:pt idx="66784">
                  <c:v>-0.20263700000000001</c:v>
                </c:pt>
                <c:pt idx="66785">
                  <c:v>-0.24902299999999999</c:v>
                </c:pt>
                <c:pt idx="66786">
                  <c:v>-0.27343800000000001</c:v>
                </c:pt>
                <c:pt idx="66787">
                  <c:v>-0.29785200000000001</c:v>
                </c:pt>
                <c:pt idx="66788">
                  <c:v>-0.34423799999999999</c:v>
                </c:pt>
                <c:pt idx="66789">
                  <c:v>-0.36865199999999998</c:v>
                </c:pt>
                <c:pt idx="66790">
                  <c:v>-0.390625</c:v>
                </c:pt>
                <c:pt idx="66791">
                  <c:v>-0.42724600000000001</c:v>
                </c:pt>
                <c:pt idx="66792">
                  <c:v>-0.458984</c:v>
                </c:pt>
                <c:pt idx="66793">
                  <c:v>-0.48095700000000002</c:v>
                </c:pt>
                <c:pt idx="66794">
                  <c:v>-0.50048800000000004</c:v>
                </c:pt>
                <c:pt idx="66795">
                  <c:v>-0.53222700000000001</c:v>
                </c:pt>
                <c:pt idx="66796">
                  <c:v>-0.57617200000000002</c:v>
                </c:pt>
                <c:pt idx="66797">
                  <c:v>-0.59082000000000001</c:v>
                </c:pt>
                <c:pt idx="66798">
                  <c:v>-0.62011700000000003</c:v>
                </c:pt>
                <c:pt idx="66799">
                  <c:v>-0.63964799999999999</c:v>
                </c:pt>
                <c:pt idx="66800">
                  <c:v>-0.67138699999999996</c:v>
                </c:pt>
                <c:pt idx="66801">
                  <c:v>-0.66894500000000001</c:v>
                </c:pt>
                <c:pt idx="66802">
                  <c:v>-0.710449</c:v>
                </c:pt>
                <c:pt idx="66803">
                  <c:v>-0.73730499999999999</c:v>
                </c:pt>
                <c:pt idx="66804">
                  <c:v>-0.74707000000000001</c:v>
                </c:pt>
                <c:pt idx="66805">
                  <c:v>-0.78125</c:v>
                </c:pt>
                <c:pt idx="66806">
                  <c:v>-0.78125</c:v>
                </c:pt>
                <c:pt idx="66807">
                  <c:v>-0.82519500000000001</c:v>
                </c:pt>
                <c:pt idx="66808">
                  <c:v>-0.82519500000000001</c:v>
                </c:pt>
                <c:pt idx="66809">
                  <c:v>-0.84960899999999995</c:v>
                </c:pt>
                <c:pt idx="66810">
                  <c:v>-0.86425799999999997</c:v>
                </c:pt>
                <c:pt idx="66811">
                  <c:v>-0.87158199999999997</c:v>
                </c:pt>
                <c:pt idx="66812">
                  <c:v>-0.87646500000000005</c:v>
                </c:pt>
                <c:pt idx="66813">
                  <c:v>-0.89843799999999996</c:v>
                </c:pt>
                <c:pt idx="66814">
                  <c:v>-0.92285200000000001</c:v>
                </c:pt>
                <c:pt idx="66815">
                  <c:v>-0.930176</c:v>
                </c:pt>
                <c:pt idx="66816">
                  <c:v>-0.94238299999999997</c:v>
                </c:pt>
                <c:pt idx="66817">
                  <c:v>-0.9375</c:v>
                </c:pt>
                <c:pt idx="66818">
                  <c:v>-0.95703099999999997</c:v>
                </c:pt>
                <c:pt idx="66819">
                  <c:v>-0.94970699999999997</c:v>
                </c:pt>
                <c:pt idx="66820">
                  <c:v>-0.95947300000000002</c:v>
                </c:pt>
                <c:pt idx="66821">
                  <c:v>-0.96191400000000005</c:v>
                </c:pt>
                <c:pt idx="66822">
                  <c:v>-0.97167999999999999</c:v>
                </c:pt>
                <c:pt idx="66823">
                  <c:v>-0.95947300000000002</c:v>
                </c:pt>
                <c:pt idx="66824">
                  <c:v>-0.96435499999999996</c:v>
                </c:pt>
                <c:pt idx="66825">
                  <c:v>-0.96191400000000005</c:v>
                </c:pt>
                <c:pt idx="66826">
                  <c:v>-0.95947300000000002</c:v>
                </c:pt>
                <c:pt idx="66827">
                  <c:v>-0.94726600000000005</c:v>
                </c:pt>
                <c:pt idx="66828">
                  <c:v>-0.94238299999999997</c:v>
                </c:pt>
                <c:pt idx="66829">
                  <c:v>-0.9375</c:v>
                </c:pt>
                <c:pt idx="66830">
                  <c:v>-0.95459000000000005</c:v>
                </c:pt>
                <c:pt idx="66831">
                  <c:v>-0.84960899999999995</c:v>
                </c:pt>
                <c:pt idx="66832">
                  <c:v>-0.91552699999999998</c:v>
                </c:pt>
                <c:pt idx="66833">
                  <c:v>-0.90332000000000001</c:v>
                </c:pt>
                <c:pt idx="66834">
                  <c:v>-0.88867200000000002</c:v>
                </c:pt>
                <c:pt idx="66835">
                  <c:v>-0.88867200000000002</c:v>
                </c:pt>
                <c:pt idx="66836">
                  <c:v>-0.87158199999999997</c:v>
                </c:pt>
                <c:pt idx="66837">
                  <c:v>-0.86914100000000005</c:v>
                </c:pt>
                <c:pt idx="66838">
                  <c:v>-0.84960899999999995</c:v>
                </c:pt>
                <c:pt idx="66839">
                  <c:v>-0.83496099999999995</c:v>
                </c:pt>
                <c:pt idx="66840">
                  <c:v>-0.82031200000000004</c:v>
                </c:pt>
                <c:pt idx="66841">
                  <c:v>-0.79345699999999997</c:v>
                </c:pt>
                <c:pt idx="66842">
                  <c:v>-0.76904300000000003</c:v>
                </c:pt>
                <c:pt idx="66843">
                  <c:v>-0.75683599999999995</c:v>
                </c:pt>
                <c:pt idx="66844">
                  <c:v>-0.71533199999999997</c:v>
                </c:pt>
                <c:pt idx="66845">
                  <c:v>-0.71777299999999999</c:v>
                </c:pt>
                <c:pt idx="66846">
                  <c:v>-0.68603499999999995</c:v>
                </c:pt>
                <c:pt idx="66847">
                  <c:v>-0.65673800000000004</c:v>
                </c:pt>
                <c:pt idx="66848">
                  <c:v>-0.64453099999999997</c:v>
                </c:pt>
                <c:pt idx="66849">
                  <c:v>-0.61523399999999995</c:v>
                </c:pt>
                <c:pt idx="66850">
                  <c:v>-0.59082000000000001</c:v>
                </c:pt>
                <c:pt idx="66851">
                  <c:v>-0.55175799999999997</c:v>
                </c:pt>
                <c:pt idx="66852">
                  <c:v>-0.52490199999999998</c:v>
                </c:pt>
                <c:pt idx="66853">
                  <c:v>-0.51025399999999999</c:v>
                </c:pt>
                <c:pt idx="66854">
                  <c:v>-0.48095700000000002</c:v>
                </c:pt>
                <c:pt idx="66855">
                  <c:v>-0.44189499999999998</c:v>
                </c:pt>
                <c:pt idx="66856">
                  <c:v>-0.42480499999999999</c:v>
                </c:pt>
                <c:pt idx="66857">
                  <c:v>-0.38574199999999997</c:v>
                </c:pt>
                <c:pt idx="66858">
                  <c:v>-0.36132799999999998</c:v>
                </c:pt>
                <c:pt idx="66859">
                  <c:v>-0.31005899999999997</c:v>
                </c:pt>
                <c:pt idx="66860">
                  <c:v>-0.30029299999999998</c:v>
                </c:pt>
                <c:pt idx="66861">
                  <c:v>-0.26123000000000002</c:v>
                </c:pt>
                <c:pt idx="66862">
                  <c:v>-0.229492</c:v>
                </c:pt>
                <c:pt idx="66863">
                  <c:v>-0.19531200000000001</c:v>
                </c:pt>
                <c:pt idx="66864">
                  <c:v>-0.168457</c:v>
                </c:pt>
                <c:pt idx="66865">
                  <c:v>-0.12695300000000001</c:v>
                </c:pt>
                <c:pt idx="66866">
                  <c:v>-0.10253900000000001</c:v>
                </c:pt>
                <c:pt idx="66867">
                  <c:v>-7.8125E-2</c:v>
                </c:pt>
                <c:pt idx="66868">
                  <c:v>-5.8593800000000001E-2</c:v>
                </c:pt>
                <c:pt idx="66869">
                  <c:v>-7.3242200000000002E-3</c:v>
                </c:pt>
                <c:pt idx="66870">
                  <c:v>0</c:v>
                </c:pt>
                <c:pt idx="66871">
                  <c:v>6.3476599999999994E-2</c:v>
                </c:pt>
                <c:pt idx="66872">
                  <c:v>0.112305</c:v>
                </c:pt>
                <c:pt idx="66873">
                  <c:v>0.12939500000000001</c:v>
                </c:pt>
                <c:pt idx="66874">
                  <c:v>0.15625</c:v>
                </c:pt>
                <c:pt idx="66875">
                  <c:v>0.20019500000000001</c:v>
                </c:pt>
                <c:pt idx="66876">
                  <c:v>0.227051</c:v>
                </c:pt>
                <c:pt idx="66877">
                  <c:v>0.25146499999999999</c:v>
                </c:pt>
                <c:pt idx="66878">
                  <c:v>0.28320299999999998</c:v>
                </c:pt>
                <c:pt idx="66879">
                  <c:v>0.32714799999999999</c:v>
                </c:pt>
                <c:pt idx="66880">
                  <c:v>0.34912100000000001</c:v>
                </c:pt>
                <c:pt idx="66881">
                  <c:v>0.37597700000000001</c:v>
                </c:pt>
                <c:pt idx="66882">
                  <c:v>0.41015600000000002</c:v>
                </c:pt>
                <c:pt idx="66883">
                  <c:v>0.42480499999999999</c:v>
                </c:pt>
                <c:pt idx="66884">
                  <c:v>0.46386699999999997</c:v>
                </c:pt>
                <c:pt idx="66885">
                  <c:v>0.49072300000000002</c:v>
                </c:pt>
                <c:pt idx="66886">
                  <c:v>0.53222700000000001</c:v>
                </c:pt>
                <c:pt idx="66887">
                  <c:v>0.56152299999999999</c:v>
                </c:pt>
                <c:pt idx="66888">
                  <c:v>0.59082000000000001</c:v>
                </c:pt>
                <c:pt idx="66889">
                  <c:v>0.60790999999999995</c:v>
                </c:pt>
                <c:pt idx="66890">
                  <c:v>0.62744100000000003</c:v>
                </c:pt>
                <c:pt idx="66891">
                  <c:v>0.67138699999999996</c:v>
                </c:pt>
                <c:pt idx="66892">
                  <c:v>0.695801</c:v>
                </c:pt>
                <c:pt idx="66893">
                  <c:v>0.72265599999999997</c:v>
                </c:pt>
                <c:pt idx="66894">
                  <c:v>0.74707000000000001</c:v>
                </c:pt>
                <c:pt idx="66895">
                  <c:v>0.76171900000000003</c:v>
                </c:pt>
                <c:pt idx="66896">
                  <c:v>0.79345699999999997</c:v>
                </c:pt>
                <c:pt idx="66897">
                  <c:v>0.80566400000000005</c:v>
                </c:pt>
                <c:pt idx="66898">
                  <c:v>0.82763699999999996</c:v>
                </c:pt>
                <c:pt idx="66899">
                  <c:v>0.852051</c:v>
                </c:pt>
                <c:pt idx="66900">
                  <c:v>0.944824</c:v>
                </c:pt>
                <c:pt idx="66901">
                  <c:v>0.88867200000000002</c:v>
                </c:pt>
                <c:pt idx="66902">
                  <c:v>0.90576199999999996</c:v>
                </c:pt>
                <c:pt idx="66903">
                  <c:v>0.91308599999999995</c:v>
                </c:pt>
                <c:pt idx="66904">
                  <c:v>0.94238299999999997</c:v>
                </c:pt>
                <c:pt idx="66905">
                  <c:v>0.94726600000000005</c:v>
                </c:pt>
                <c:pt idx="66906">
                  <c:v>0.95703099999999997</c:v>
                </c:pt>
                <c:pt idx="66907">
                  <c:v>0.98877000000000004</c:v>
                </c:pt>
                <c:pt idx="66908">
                  <c:v>0.98632799999999998</c:v>
                </c:pt>
                <c:pt idx="66909">
                  <c:v>1.00586</c:v>
                </c:pt>
                <c:pt idx="66910">
                  <c:v>1.0083</c:v>
                </c:pt>
                <c:pt idx="66911">
                  <c:v>0.98877000000000004</c:v>
                </c:pt>
                <c:pt idx="66912">
                  <c:v>1.02539</c:v>
                </c:pt>
                <c:pt idx="66913">
                  <c:v>1.0400400000000001</c:v>
                </c:pt>
                <c:pt idx="66914">
                  <c:v>1.02539</c:v>
                </c:pt>
                <c:pt idx="66915">
                  <c:v>1.02783</c:v>
                </c:pt>
                <c:pt idx="66916">
                  <c:v>1.0376000000000001</c:v>
                </c:pt>
                <c:pt idx="66917">
                  <c:v>1.0473600000000001</c:v>
                </c:pt>
                <c:pt idx="66918">
                  <c:v>1.0449200000000001</c:v>
                </c:pt>
                <c:pt idx="66919">
                  <c:v>1.0376000000000001</c:v>
                </c:pt>
                <c:pt idx="66920">
                  <c:v>1.0546899999999999</c:v>
                </c:pt>
                <c:pt idx="66921">
                  <c:v>1.03027</c:v>
                </c:pt>
                <c:pt idx="66922">
                  <c:v>1.1084000000000001</c:v>
                </c:pt>
                <c:pt idx="66923">
                  <c:v>1.0498000000000001</c:v>
                </c:pt>
                <c:pt idx="66924">
                  <c:v>1.03027</c:v>
                </c:pt>
                <c:pt idx="66925">
                  <c:v>1.02783</c:v>
                </c:pt>
                <c:pt idx="66926">
                  <c:v>1.02051</c:v>
                </c:pt>
                <c:pt idx="66927">
                  <c:v>1.01562</c:v>
                </c:pt>
                <c:pt idx="66928">
                  <c:v>0.98388699999999996</c:v>
                </c:pt>
                <c:pt idx="66929">
                  <c:v>0.97900399999999999</c:v>
                </c:pt>
                <c:pt idx="66930">
                  <c:v>0.97900399999999999</c:v>
                </c:pt>
                <c:pt idx="66931">
                  <c:v>0.95703099999999997</c:v>
                </c:pt>
                <c:pt idx="66932">
                  <c:v>0.94238299999999997</c:v>
                </c:pt>
                <c:pt idx="66933">
                  <c:v>0.95947300000000002</c:v>
                </c:pt>
                <c:pt idx="66934">
                  <c:v>0.91796900000000003</c:v>
                </c:pt>
                <c:pt idx="66935">
                  <c:v>0.90332000000000001</c:v>
                </c:pt>
                <c:pt idx="66936">
                  <c:v>0.88622999999999996</c:v>
                </c:pt>
                <c:pt idx="66937">
                  <c:v>0.89843799999999996</c:v>
                </c:pt>
                <c:pt idx="66938">
                  <c:v>0.859375</c:v>
                </c:pt>
                <c:pt idx="66939">
                  <c:v>0.83496099999999995</c:v>
                </c:pt>
                <c:pt idx="66940">
                  <c:v>0.82763699999999996</c:v>
                </c:pt>
                <c:pt idx="66941">
                  <c:v>0.788574</c:v>
                </c:pt>
                <c:pt idx="66942">
                  <c:v>0.74707000000000001</c:v>
                </c:pt>
                <c:pt idx="66943">
                  <c:v>0.74707000000000001</c:v>
                </c:pt>
                <c:pt idx="66944">
                  <c:v>0.710449</c:v>
                </c:pt>
                <c:pt idx="66945">
                  <c:v>0.68847700000000001</c:v>
                </c:pt>
                <c:pt idx="66946">
                  <c:v>0.66406200000000004</c:v>
                </c:pt>
                <c:pt idx="66947">
                  <c:v>0.64209000000000005</c:v>
                </c:pt>
                <c:pt idx="66948">
                  <c:v>0.62744100000000003</c:v>
                </c:pt>
                <c:pt idx="66949">
                  <c:v>0.59326199999999996</c:v>
                </c:pt>
                <c:pt idx="66950">
                  <c:v>0.60790999999999995</c:v>
                </c:pt>
                <c:pt idx="66951">
                  <c:v>0.539551</c:v>
                </c:pt>
                <c:pt idx="66952">
                  <c:v>0.50781200000000004</c:v>
                </c:pt>
                <c:pt idx="66953">
                  <c:v>0.49316399999999999</c:v>
                </c:pt>
                <c:pt idx="66954">
                  <c:v>0.46630899999999997</c:v>
                </c:pt>
                <c:pt idx="66955">
                  <c:v>0.42724600000000001</c:v>
                </c:pt>
                <c:pt idx="66956">
                  <c:v>0.400391</c:v>
                </c:pt>
                <c:pt idx="66957">
                  <c:v>0.35644500000000001</c:v>
                </c:pt>
                <c:pt idx="66958">
                  <c:v>0.33203100000000002</c:v>
                </c:pt>
                <c:pt idx="66959">
                  <c:v>0.29785200000000001</c:v>
                </c:pt>
                <c:pt idx="66960">
                  <c:v>0.27587899999999999</c:v>
                </c:pt>
                <c:pt idx="66961">
                  <c:v>0.21972700000000001</c:v>
                </c:pt>
                <c:pt idx="66962">
                  <c:v>0.20752000000000001</c:v>
                </c:pt>
                <c:pt idx="66963">
                  <c:v>0.17578099999999999</c:v>
                </c:pt>
                <c:pt idx="66964">
                  <c:v>0.148926</c:v>
                </c:pt>
                <c:pt idx="66965">
                  <c:v>0.124512</c:v>
                </c:pt>
                <c:pt idx="66966">
                  <c:v>7.3242199999999993E-2</c:v>
                </c:pt>
                <c:pt idx="66967">
                  <c:v>4.6386700000000003E-2</c:v>
                </c:pt>
                <c:pt idx="66968">
                  <c:v>2.1972700000000001E-2</c:v>
                </c:pt>
                <c:pt idx="66969">
                  <c:v>4.8828099999999996E-3</c:v>
                </c:pt>
                <c:pt idx="66970">
                  <c:v>-3.41797E-2</c:v>
                </c:pt>
                <c:pt idx="66971">
                  <c:v>-7.8125E-2</c:v>
                </c:pt>
                <c:pt idx="66972">
                  <c:v>-9.5214800000000002E-2</c:v>
                </c:pt>
                <c:pt idx="66973">
                  <c:v>-0.13916000000000001</c:v>
                </c:pt>
                <c:pt idx="66974">
                  <c:v>-0.158691</c:v>
                </c:pt>
                <c:pt idx="66975">
                  <c:v>-0.19775400000000001</c:v>
                </c:pt>
                <c:pt idx="66976">
                  <c:v>-0.246582</c:v>
                </c:pt>
                <c:pt idx="66977">
                  <c:v>-0.25878899999999999</c:v>
                </c:pt>
                <c:pt idx="66978">
                  <c:v>-0.26367200000000002</c:v>
                </c:pt>
                <c:pt idx="66979">
                  <c:v>-0.32470700000000002</c:v>
                </c:pt>
                <c:pt idx="66980">
                  <c:v>-0.36621100000000001</c:v>
                </c:pt>
                <c:pt idx="66981">
                  <c:v>-0.400391</c:v>
                </c:pt>
                <c:pt idx="66982">
                  <c:v>-0.41503899999999999</c:v>
                </c:pt>
                <c:pt idx="66983">
                  <c:v>-0.44677699999999998</c:v>
                </c:pt>
                <c:pt idx="66984">
                  <c:v>-0.48583999999999999</c:v>
                </c:pt>
                <c:pt idx="66985">
                  <c:v>-0.49804700000000002</c:v>
                </c:pt>
                <c:pt idx="66986">
                  <c:v>-0.539551</c:v>
                </c:pt>
                <c:pt idx="66987">
                  <c:v>-0.56396500000000005</c:v>
                </c:pt>
                <c:pt idx="66988">
                  <c:v>-0.58837899999999999</c:v>
                </c:pt>
                <c:pt idx="66989">
                  <c:v>-0.61523399999999995</c:v>
                </c:pt>
                <c:pt idx="66990">
                  <c:v>-0.632324</c:v>
                </c:pt>
                <c:pt idx="66991">
                  <c:v>-0.67382799999999998</c:v>
                </c:pt>
                <c:pt idx="66992">
                  <c:v>-0.68847700000000001</c:v>
                </c:pt>
                <c:pt idx="66993">
                  <c:v>-0.71533199999999997</c:v>
                </c:pt>
                <c:pt idx="66994">
                  <c:v>-0.73242200000000002</c:v>
                </c:pt>
                <c:pt idx="66995">
                  <c:v>-0.74218799999999996</c:v>
                </c:pt>
                <c:pt idx="66996">
                  <c:v>-0.76904300000000003</c:v>
                </c:pt>
                <c:pt idx="66997">
                  <c:v>-0.79345699999999997</c:v>
                </c:pt>
                <c:pt idx="66998">
                  <c:v>-0.81054700000000002</c:v>
                </c:pt>
                <c:pt idx="66999">
                  <c:v>-0.82519500000000001</c:v>
                </c:pt>
                <c:pt idx="67000">
                  <c:v>-0.83984400000000003</c:v>
                </c:pt>
                <c:pt idx="67001">
                  <c:v>-0.86181600000000003</c:v>
                </c:pt>
                <c:pt idx="67002">
                  <c:v>-0.86425799999999997</c:v>
                </c:pt>
                <c:pt idx="67003">
                  <c:v>-0.88622999999999996</c:v>
                </c:pt>
                <c:pt idx="67004">
                  <c:v>-0.91064500000000004</c:v>
                </c:pt>
                <c:pt idx="67005">
                  <c:v>-0.90576199999999996</c:v>
                </c:pt>
                <c:pt idx="67006">
                  <c:v>-0.92773399999999995</c:v>
                </c:pt>
                <c:pt idx="67007">
                  <c:v>-0.91796900000000003</c:v>
                </c:pt>
                <c:pt idx="67008">
                  <c:v>-0.94238299999999997</c:v>
                </c:pt>
                <c:pt idx="67009">
                  <c:v>-0.93261700000000003</c:v>
                </c:pt>
                <c:pt idx="67010">
                  <c:v>-0.95214799999999999</c:v>
                </c:pt>
                <c:pt idx="67011">
                  <c:v>-0.9375</c:v>
                </c:pt>
                <c:pt idx="67012">
                  <c:v>-0.96191400000000005</c:v>
                </c:pt>
                <c:pt idx="67013">
                  <c:v>-0.96923800000000004</c:v>
                </c:pt>
                <c:pt idx="67014">
                  <c:v>-0.96435499999999996</c:v>
                </c:pt>
                <c:pt idx="67015">
                  <c:v>-0.96923800000000004</c:v>
                </c:pt>
                <c:pt idx="67016">
                  <c:v>-0.96435499999999996</c:v>
                </c:pt>
                <c:pt idx="67017">
                  <c:v>-0.96435499999999996</c:v>
                </c:pt>
                <c:pt idx="67018">
                  <c:v>-0.96435499999999996</c:v>
                </c:pt>
                <c:pt idx="67019">
                  <c:v>-0.96435499999999996</c:v>
                </c:pt>
                <c:pt idx="67020">
                  <c:v>-0.94238299999999997</c:v>
                </c:pt>
                <c:pt idx="67021">
                  <c:v>-0.95214799999999999</c:v>
                </c:pt>
                <c:pt idx="67022">
                  <c:v>-0.92529300000000003</c:v>
                </c:pt>
                <c:pt idx="67023">
                  <c:v>-0.92040999999999995</c:v>
                </c:pt>
                <c:pt idx="67024">
                  <c:v>-0.92773399999999995</c:v>
                </c:pt>
                <c:pt idx="67025">
                  <c:v>-0.91796900000000003</c:v>
                </c:pt>
                <c:pt idx="67026">
                  <c:v>-0.89599600000000001</c:v>
                </c:pt>
                <c:pt idx="67027">
                  <c:v>-0.88378900000000005</c:v>
                </c:pt>
                <c:pt idx="67028">
                  <c:v>-0.859375</c:v>
                </c:pt>
                <c:pt idx="67029">
                  <c:v>-0.859375</c:v>
                </c:pt>
                <c:pt idx="67030">
                  <c:v>-0.76904300000000003</c:v>
                </c:pt>
                <c:pt idx="67031">
                  <c:v>-0.83252000000000004</c:v>
                </c:pt>
                <c:pt idx="67032">
                  <c:v>-0.79345699999999997</c:v>
                </c:pt>
                <c:pt idx="67033">
                  <c:v>-0.78125</c:v>
                </c:pt>
                <c:pt idx="67034">
                  <c:v>-0.76904300000000003</c:v>
                </c:pt>
                <c:pt idx="67035">
                  <c:v>-0.73974600000000001</c:v>
                </c:pt>
                <c:pt idx="67036">
                  <c:v>-0.72509800000000002</c:v>
                </c:pt>
                <c:pt idx="67037">
                  <c:v>-0.70800799999999997</c:v>
                </c:pt>
                <c:pt idx="67038">
                  <c:v>-0.67627000000000004</c:v>
                </c:pt>
                <c:pt idx="67039">
                  <c:v>-0.65917999999999999</c:v>
                </c:pt>
                <c:pt idx="67040">
                  <c:v>-0.632324</c:v>
                </c:pt>
                <c:pt idx="67041">
                  <c:v>-0.60058599999999995</c:v>
                </c:pt>
                <c:pt idx="67042">
                  <c:v>-0.58349600000000001</c:v>
                </c:pt>
                <c:pt idx="67043">
                  <c:v>-0.55175799999999997</c:v>
                </c:pt>
                <c:pt idx="67044">
                  <c:v>-0.53222700000000001</c:v>
                </c:pt>
                <c:pt idx="67045">
                  <c:v>-0.49072300000000002</c:v>
                </c:pt>
                <c:pt idx="67046">
                  <c:v>-0.46386699999999997</c:v>
                </c:pt>
                <c:pt idx="67047">
                  <c:v>-0.44677699999999998</c:v>
                </c:pt>
                <c:pt idx="67048">
                  <c:v>-0.41503899999999999</c:v>
                </c:pt>
                <c:pt idx="67049">
                  <c:v>-0.36865199999999998</c:v>
                </c:pt>
                <c:pt idx="67050">
                  <c:v>-0.34179700000000002</c:v>
                </c:pt>
                <c:pt idx="67051">
                  <c:v>-0.305176</c:v>
                </c:pt>
                <c:pt idx="67052">
                  <c:v>-0.27832000000000001</c:v>
                </c:pt>
                <c:pt idx="67053">
                  <c:v>-0.25146499999999999</c:v>
                </c:pt>
                <c:pt idx="67054">
                  <c:v>-0.20996100000000001</c:v>
                </c:pt>
                <c:pt idx="67055">
                  <c:v>-0.19775400000000001</c:v>
                </c:pt>
                <c:pt idx="67056">
                  <c:v>-0.148926</c:v>
                </c:pt>
                <c:pt idx="67057">
                  <c:v>-0.13183600000000001</c:v>
                </c:pt>
                <c:pt idx="67058">
                  <c:v>-0.13183600000000001</c:v>
                </c:pt>
                <c:pt idx="67059">
                  <c:v>-5.8593800000000001E-2</c:v>
                </c:pt>
                <c:pt idx="67060">
                  <c:v>-2.9296900000000001E-2</c:v>
                </c:pt>
                <c:pt idx="67061">
                  <c:v>4.8828099999999996E-3</c:v>
                </c:pt>
                <c:pt idx="67062">
                  <c:v>5.1269500000000003E-2</c:v>
                </c:pt>
                <c:pt idx="67063">
                  <c:v>7.5683600000000004E-2</c:v>
                </c:pt>
                <c:pt idx="67064">
                  <c:v>0.12207</c:v>
                </c:pt>
                <c:pt idx="67065">
                  <c:v>0.13916000000000001</c:v>
                </c:pt>
                <c:pt idx="67066">
                  <c:v>0.17333999999999999</c:v>
                </c:pt>
                <c:pt idx="67067">
                  <c:v>0.21240200000000001</c:v>
                </c:pt>
                <c:pt idx="67068">
                  <c:v>0.236816</c:v>
                </c:pt>
                <c:pt idx="67069">
                  <c:v>0.25634800000000002</c:v>
                </c:pt>
                <c:pt idx="67070">
                  <c:v>0.30761699999999997</c:v>
                </c:pt>
                <c:pt idx="67071">
                  <c:v>0.31005899999999997</c:v>
                </c:pt>
                <c:pt idx="67072">
                  <c:v>0.36132799999999998</c:v>
                </c:pt>
                <c:pt idx="67073">
                  <c:v>0.400391</c:v>
                </c:pt>
                <c:pt idx="67074">
                  <c:v>0.41748000000000002</c:v>
                </c:pt>
                <c:pt idx="67075">
                  <c:v>0.44189499999999998</c:v>
                </c:pt>
                <c:pt idx="67076">
                  <c:v>0.47363300000000003</c:v>
                </c:pt>
                <c:pt idx="67077">
                  <c:v>0.51757799999999998</c:v>
                </c:pt>
                <c:pt idx="67078">
                  <c:v>0.53466800000000003</c:v>
                </c:pt>
                <c:pt idx="67079">
                  <c:v>0.56884800000000002</c:v>
                </c:pt>
                <c:pt idx="67080">
                  <c:v>0.59814500000000004</c:v>
                </c:pt>
                <c:pt idx="67081">
                  <c:v>0.62011700000000003</c:v>
                </c:pt>
                <c:pt idx="67082">
                  <c:v>0.64941400000000005</c:v>
                </c:pt>
                <c:pt idx="67083">
                  <c:v>0.68115199999999998</c:v>
                </c:pt>
                <c:pt idx="67084">
                  <c:v>0.68603499999999995</c:v>
                </c:pt>
                <c:pt idx="67085">
                  <c:v>0.72021500000000005</c:v>
                </c:pt>
                <c:pt idx="67086">
                  <c:v>0.75927699999999998</c:v>
                </c:pt>
                <c:pt idx="67087">
                  <c:v>0.76904300000000003</c:v>
                </c:pt>
                <c:pt idx="67088">
                  <c:v>0.80078099999999997</c:v>
                </c:pt>
                <c:pt idx="67089">
                  <c:v>0.81054700000000002</c:v>
                </c:pt>
                <c:pt idx="67090">
                  <c:v>0.83007799999999998</c:v>
                </c:pt>
                <c:pt idx="67091">
                  <c:v>0.85449200000000003</c:v>
                </c:pt>
                <c:pt idx="67092">
                  <c:v>0.86914100000000005</c:v>
                </c:pt>
                <c:pt idx="67093">
                  <c:v>0.88867200000000002</c:v>
                </c:pt>
                <c:pt idx="67094">
                  <c:v>0.91308599999999995</c:v>
                </c:pt>
                <c:pt idx="67095">
                  <c:v>0.91796900000000003</c:v>
                </c:pt>
                <c:pt idx="67096">
                  <c:v>0.944824</c:v>
                </c:pt>
                <c:pt idx="67097">
                  <c:v>0.95703099999999997</c:v>
                </c:pt>
                <c:pt idx="67098">
                  <c:v>0.95703099999999997</c:v>
                </c:pt>
                <c:pt idx="67099">
                  <c:v>0.94970699999999997</c:v>
                </c:pt>
                <c:pt idx="67100">
                  <c:v>0.98632799999999998</c:v>
                </c:pt>
                <c:pt idx="67101">
                  <c:v>1.00342</c:v>
                </c:pt>
                <c:pt idx="67102">
                  <c:v>1.00586</c:v>
                </c:pt>
                <c:pt idx="67103">
                  <c:v>1.02295</c:v>
                </c:pt>
                <c:pt idx="67104">
                  <c:v>1.02295</c:v>
                </c:pt>
                <c:pt idx="67105">
                  <c:v>1.02051</c:v>
                </c:pt>
                <c:pt idx="67106">
                  <c:v>1.0400400000000001</c:v>
                </c:pt>
                <c:pt idx="67107">
                  <c:v>1.03027</c:v>
                </c:pt>
                <c:pt idx="67108">
                  <c:v>1.0424800000000001</c:v>
                </c:pt>
                <c:pt idx="67109">
                  <c:v>1.0400400000000001</c:v>
                </c:pt>
                <c:pt idx="67110">
                  <c:v>1.0571299999999999</c:v>
                </c:pt>
                <c:pt idx="67111">
                  <c:v>1.0351600000000001</c:v>
                </c:pt>
                <c:pt idx="67112">
                  <c:v>1.0522499999999999</c:v>
                </c:pt>
                <c:pt idx="67113">
                  <c:v>1.0351600000000001</c:v>
                </c:pt>
                <c:pt idx="67114">
                  <c:v>1.0351600000000001</c:v>
                </c:pt>
                <c:pt idx="67115">
                  <c:v>1.01807</c:v>
                </c:pt>
                <c:pt idx="67116">
                  <c:v>1.01562</c:v>
                </c:pt>
                <c:pt idx="67117">
                  <c:v>1.02051</c:v>
                </c:pt>
                <c:pt idx="67118">
                  <c:v>1.00586</c:v>
                </c:pt>
                <c:pt idx="67119">
                  <c:v>0.98144500000000001</c:v>
                </c:pt>
                <c:pt idx="67120">
                  <c:v>0.99853499999999995</c:v>
                </c:pt>
                <c:pt idx="67121">
                  <c:v>0.95459000000000005</c:v>
                </c:pt>
                <c:pt idx="67122">
                  <c:v>0.95947300000000002</c:v>
                </c:pt>
                <c:pt idx="67123">
                  <c:v>0.95947300000000002</c:v>
                </c:pt>
                <c:pt idx="67124">
                  <c:v>0.92773399999999995</c:v>
                </c:pt>
                <c:pt idx="67125">
                  <c:v>0.92040999999999995</c:v>
                </c:pt>
                <c:pt idx="67126">
                  <c:v>0.89843799999999996</c:v>
                </c:pt>
                <c:pt idx="67127">
                  <c:v>0.88622999999999996</c:v>
                </c:pt>
                <c:pt idx="67128">
                  <c:v>0.866699</c:v>
                </c:pt>
                <c:pt idx="67129">
                  <c:v>0.84960899999999995</c:v>
                </c:pt>
                <c:pt idx="67130">
                  <c:v>0.84472700000000001</c:v>
                </c:pt>
                <c:pt idx="67131">
                  <c:v>0.81298800000000004</c:v>
                </c:pt>
                <c:pt idx="67132">
                  <c:v>0.788574</c:v>
                </c:pt>
                <c:pt idx="67133">
                  <c:v>0.75439500000000004</c:v>
                </c:pt>
                <c:pt idx="67134">
                  <c:v>0.73974600000000001</c:v>
                </c:pt>
                <c:pt idx="67135">
                  <c:v>0.71289100000000005</c:v>
                </c:pt>
                <c:pt idx="67136">
                  <c:v>0.69091800000000003</c:v>
                </c:pt>
                <c:pt idx="67137">
                  <c:v>0.67382799999999998</c:v>
                </c:pt>
                <c:pt idx="67138">
                  <c:v>0.62988299999999997</c:v>
                </c:pt>
                <c:pt idx="67139">
                  <c:v>0.61523399999999995</c:v>
                </c:pt>
                <c:pt idx="67140">
                  <c:v>0.61523399999999995</c:v>
                </c:pt>
                <c:pt idx="67141">
                  <c:v>0.58837899999999999</c:v>
                </c:pt>
                <c:pt idx="67142">
                  <c:v>0.539551</c:v>
                </c:pt>
                <c:pt idx="67143">
                  <c:v>0.51025399999999999</c:v>
                </c:pt>
                <c:pt idx="67144">
                  <c:v>0.47119100000000003</c:v>
                </c:pt>
                <c:pt idx="67145">
                  <c:v>0.44433600000000001</c:v>
                </c:pt>
                <c:pt idx="67146">
                  <c:v>0.42480499999999999</c:v>
                </c:pt>
                <c:pt idx="67147">
                  <c:v>0.37841799999999998</c:v>
                </c:pt>
                <c:pt idx="67148">
                  <c:v>0.36132799999999998</c:v>
                </c:pt>
                <c:pt idx="67149">
                  <c:v>0.322266</c:v>
                </c:pt>
                <c:pt idx="67150">
                  <c:v>0.29052699999999998</c:v>
                </c:pt>
                <c:pt idx="67151">
                  <c:v>0.26123000000000002</c:v>
                </c:pt>
                <c:pt idx="67152">
                  <c:v>0.234375</c:v>
                </c:pt>
                <c:pt idx="67153">
                  <c:v>0.19042999999999999</c:v>
                </c:pt>
                <c:pt idx="67154">
                  <c:v>0.15625</c:v>
                </c:pt>
                <c:pt idx="67155">
                  <c:v>0.124512</c:v>
                </c:pt>
                <c:pt idx="67156">
                  <c:v>9.7656199999999999E-2</c:v>
                </c:pt>
                <c:pt idx="67157">
                  <c:v>8.0566399999999996E-2</c:v>
                </c:pt>
                <c:pt idx="67158">
                  <c:v>4.8828099999999999E-2</c:v>
                </c:pt>
                <c:pt idx="67159">
                  <c:v>2.4414100000000002E-3</c:v>
                </c:pt>
                <c:pt idx="67160">
                  <c:v>-1.2207000000000001E-2</c:v>
                </c:pt>
                <c:pt idx="67161">
                  <c:v>-6.1035199999999998E-2</c:v>
                </c:pt>
                <c:pt idx="67162">
                  <c:v>-9.2773400000000006E-2</c:v>
                </c:pt>
                <c:pt idx="67163">
                  <c:v>-0.12207</c:v>
                </c:pt>
                <c:pt idx="67164">
                  <c:v>-0.151367</c:v>
                </c:pt>
                <c:pt idx="67165">
                  <c:v>-0.18798799999999999</c:v>
                </c:pt>
                <c:pt idx="67166">
                  <c:v>-0.227051</c:v>
                </c:pt>
                <c:pt idx="67167">
                  <c:v>-0.246582</c:v>
                </c:pt>
                <c:pt idx="67168">
                  <c:v>-0.29541000000000001</c:v>
                </c:pt>
                <c:pt idx="67169">
                  <c:v>-0.322266</c:v>
                </c:pt>
                <c:pt idx="67170">
                  <c:v>-0.33447300000000002</c:v>
                </c:pt>
                <c:pt idx="67171">
                  <c:v>-0.380859</c:v>
                </c:pt>
                <c:pt idx="67172">
                  <c:v>-0.41015600000000002</c:v>
                </c:pt>
                <c:pt idx="67173">
                  <c:v>-0.42480499999999999</c:v>
                </c:pt>
                <c:pt idx="67174">
                  <c:v>-0.458984</c:v>
                </c:pt>
                <c:pt idx="67175">
                  <c:v>-0.48339799999999999</c:v>
                </c:pt>
                <c:pt idx="67176">
                  <c:v>-0.52246099999999995</c:v>
                </c:pt>
                <c:pt idx="67177">
                  <c:v>-0.54931600000000003</c:v>
                </c:pt>
                <c:pt idx="67178">
                  <c:v>-0.58105499999999999</c:v>
                </c:pt>
                <c:pt idx="67179">
                  <c:v>-0.57128900000000005</c:v>
                </c:pt>
                <c:pt idx="67180">
                  <c:v>-0.625</c:v>
                </c:pt>
                <c:pt idx="67181">
                  <c:v>-0.65917999999999999</c:v>
                </c:pt>
                <c:pt idx="67182">
                  <c:v>-0.67627000000000004</c:v>
                </c:pt>
                <c:pt idx="67183">
                  <c:v>-0.68359400000000003</c:v>
                </c:pt>
                <c:pt idx="67184">
                  <c:v>-0.71777299999999999</c:v>
                </c:pt>
                <c:pt idx="67185">
                  <c:v>-0.74951199999999996</c:v>
                </c:pt>
                <c:pt idx="67186">
                  <c:v>-0.76415999999999995</c:v>
                </c:pt>
                <c:pt idx="67187">
                  <c:v>-0.78613299999999997</c:v>
                </c:pt>
                <c:pt idx="67188">
                  <c:v>-0.81542999999999999</c:v>
                </c:pt>
                <c:pt idx="67189">
                  <c:v>-0.83007799999999998</c:v>
                </c:pt>
                <c:pt idx="67190">
                  <c:v>-0.81787100000000001</c:v>
                </c:pt>
                <c:pt idx="67191">
                  <c:v>-0.86914100000000005</c:v>
                </c:pt>
                <c:pt idx="67192">
                  <c:v>-0.866699</c:v>
                </c:pt>
                <c:pt idx="67193">
                  <c:v>-0.88378900000000005</c:v>
                </c:pt>
                <c:pt idx="67194">
                  <c:v>-0.88134800000000002</c:v>
                </c:pt>
                <c:pt idx="67195">
                  <c:v>-0.92285200000000001</c:v>
                </c:pt>
                <c:pt idx="67196">
                  <c:v>-0.92285200000000001</c:v>
                </c:pt>
                <c:pt idx="67197">
                  <c:v>-0.93994100000000003</c:v>
                </c:pt>
                <c:pt idx="67198">
                  <c:v>-0.94238299999999997</c:v>
                </c:pt>
                <c:pt idx="67199">
                  <c:v>-0.94970699999999997</c:v>
                </c:pt>
                <c:pt idx="67200">
                  <c:v>-0.944824</c:v>
                </c:pt>
                <c:pt idx="67201">
                  <c:v>-0.94970699999999997</c:v>
                </c:pt>
                <c:pt idx="67202">
                  <c:v>-0.97167999999999999</c:v>
                </c:pt>
                <c:pt idx="67203">
                  <c:v>-0.96923800000000004</c:v>
                </c:pt>
                <c:pt idx="67204">
                  <c:v>-0.97412100000000001</c:v>
                </c:pt>
                <c:pt idx="67205">
                  <c:v>-0.97412100000000001</c:v>
                </c:pt>
                <c:pt idx="67206">
                  <c:v>-0.97656200000000004</c:v>
                </c:pt>
                <c:pt idx="67207">
                  <c:v>-0.97412100000000001</c:v>
                </c:pt>
                <c:pt idx="67208">
                  <c:v>-0.95947300000000002</c:v>
                </c:pt>
                <c:pt idx="67209">
                  <c:v>-0.95214799999999999</c:v>
                </c:pt>
                <c:pt idx="67210">
                  <c:v>-0.96191400000000005</c:v>
                </c:pt>
                <c:pt idx="67211">
                  <c:v>-0.95214799999999999</c:v>
                </c:pt>
                <c:pt idx="67212">
                  <c:v>-0.95214799999999999</c:v>
                </c:pt>
                <c:pt idx="67213">
                  <c:v>-0.92529300000000003</c:v>
                </c:pt>
                <c:pt idx="67214">
                  <c:v>-0.93994100000000003</c:v>
                </c:pt>
                <c:pt idx="67215">
                  <c:v>-0.91552699999999998</c:v>
                </c:pt>
                <c:pt idx="67216">
                  <c:v>-0.90820299999999998</c:v>
                </c:pt>
                <c:pt idx="67217">
                  <c:v>-0.89843799999999996</c:v>
                </c:pt>
                <c:pt idx="67218">
                  <c:v>-0.88134800000000002</c:v>
                </c:pt>
                <c:pt idx="67219">
                  <c:v>-0.87402299999999999</c:v>
                </c:pt>
                <c:pt idx="67220">
                  <c:v>-0.83496099999999995</c:v>
                </c:pt>
                <c:pt idx="67221">
                  <c:v>-0.83252000000000004</c:v>
                </c:pt>
                <c:pt idx="67222">
                  <c:v>-0.80322300000000002</c:v>
                </c:pt>
                <c:pt idx="67223">
                  <c:v>-0.79834000000000005</c:v>
                </c:pt>
                <c:pt idx="67224">
                  <c:v>-0.77880899999999997</c:v>
                </c:pt>
                <c:pt idx="67225">
                  <c:v>-0.74707000000000001</c:v>
                </c:pt>
                <c:pt idx="67226">
                  <c:v>-0.73486300000000004</c:v>
                </c:pt>
                <c:pt idx="67227">
                  <c:v>-0.71289100000000005</c:v>
                </c:pt>
                <c:pt idx="67228">
                  <c:v>-0.70068399999999997</c:v>
                </c:pt>
                <c:pt idx="67229">
                  <c:v>-0.66894500000000001</c:v>
                </c:pt>
                <c:pt idx="67230">
                  <c:v>-0.64453099999999997</c:v>
                </c:pt>
                <c:pt idx="67231">
                  <c:v>-0.62744100000000003</c:v>
                </c:pt>
                <c:pt idx="67232">
                  <c:v>-0.59082000000000001</c:v>
                </c:pt>
                <c:pt idx="67233">
                  <c:v>-0.56152299999999999</c:v>
                </c:pt>
                <c:pt idx="67234">
                  <c:v>-0.53466800000000003</c:v>
                </c:pt>
                <c:pt idx="67235">
                  <c:v>-0.52002000000000004</c:v>
                </c:pt>
                <c:pt idx="67236">
                  <c:v>-0.48339799999999999</c:v>
                </c:pt>
                <c:pt idx="67237">
                  <c:v>-0.45654299999999998</c:v>
                </c:pt>
                <c:pt idx="67238">
                  <c:v>-0.42236299999999999</c:v>
                </c:pt>
                <c:pt idx="67239">
                  <c:v>-0.37841799999999998</c:v>
                </c:pt>
                <c:pt idx="67240">
                  <c:v>-0.36132799999999998</c:v>
                </c:pt>
                <c:pt idx="67241">
                  <c:v>-0.32958999999999999</c:v>
                </c:pt>
                <c:pt idx="67242">
                  <c:v>-0.29296899999999998</c:v>
                </c:pt>
                <c:pt idx="67243">
                  <c:v>-0.25878899999999999</c:v>
                </c:pt>
                <c:pt idx="67244">
                  <c:v>-0.222168</c:v>
                </c:pt>
                <c:pt idx="67245">
                  <c:v>-0.19775400000000001</c:v>
                </c:pt>
                <c:pt idx="67246">
                  <c:v>-0.163574</c:v>
                </c:pt>
                <c:pt idx="67247">
                  <c:v>-0.13183600000000001</c:v>
                </c:pt>
                <c:pt idx="67248">
                  <c:v>-0.10009800000000001</c:v>
                </c:pt>
                <c:pt idx="67249">
                  <c:v>-7.5683600000000004E-2</c:v>
                </c:pt>
                <c:pt idx="67250">
                  <c:v>3.1738299999999997E-2</c:v>
                </c:pt>
                <c:pt idx="67251">
                  <c:v>4.8828099999999996E-3</c:v>
                </c:pt>
                <c:pt idx="67252">
                  <c:v>2.9296900000000001E-2</c:v>
                </c:pt>
                <c:pt idx="67253">
                  <c:v>5.6152300000000002E-2</c:v>
                </c:pt>
                <c:pt idx="67254">
                  <c:v>9.2773400000000006E-2</c:v>
                </c:pt>
                <c:pt idx="67255">
                  <c:v>0.13916000000000001</c:v>
                </c:pt>
                <c:pt idx="67256">
                  <c:v>0.17333999999999999</c:v>
                </c:pt>
                <c:pt idx="67257">
                  <c:v>0.20019500000000001</c:v>
                </c:pt>
                <c:pt idx="67258">
                  <c:v>0.239258</c:v>
                </c:pt>
                <c:pt idx="67259">
                  <c:v>0.25390600000000002</c:v>
                </c:pt>
                <c:pt idx="67260">
                  <c:v>0.29296899999999998</c:v>
                </c:pt>
                <c:pt idx="67261">
                  <c:v>0.305176</c:v>
                </c:pt>
                <c:pt idx="67262">
                  <c:v>0.35400399999999999</c:v>
                </c:pt>
                <c:pt idx="67263">
                  <c:v>0.383301</c:v>
                </c:pt>
                <c:pt idx="67264">
                  <c:v>0.41015600000000002</c:v>
                </c:pt>
                <c:pt idx="67265">
                  <c:v>0.43701200000000001</c:v>
                </c:pt>
                <c:pt idx="67266">
                  <c:v>0.48828100000000002</c:v>
                </c:pt>
                <c:pt idx="67267">
                  <c:v>0.50048800000000004</c:v>
                </c:pt>
                <c:pt idx="67268">
                  <c:v>0.539551</c:v>
                </c:pt>
                <c:pt idx="67269">
                  <c:v>0.55908199999999997</c:v>
                </c:pt>
                <c:pt idx="67270">
                  <c:v>0.59570299999999998</c:v>
                </c:pt>
                <c:pt idx="67271">
                  <c:v>0.617676</c:v>
                </c:pt>
                <c:pt idx="67272">
                  <c:v>0.62988299999999997</c:v>
                </c:pt>
                <c:pt idx="67273">
                  <c:v>0.68603499999999995</c:v>
                </c:pt>
                <c:pt idx="67274">
                  <c:v>0.68847700000000001</c:v>
                </c:pt>
                <c:pt idx="67275">
                  <c:v>0.72753900000000005</c:v>
                </c:pt>
                <c:pt idx="67276">
                  <c:v>0.74707000000000001</c:v>
                </c:pt>
                <c:pt idx="67277">
                  <c:v>0.76904300000000003</c:v>
                </c:pt>
                <c:pt idx="67278">
                  <c:v>0.81787100000000001</c:v>
                </c:pt>
                <c:pt idx="67279">
                  <c:v>0.81787100000000001</c:v>
                </c:pt>
                <c:pt idx="67280">
                  <c:v>0.83984400000000003</c:v>
                </c:pt>
                <c:pt idx="67281">
                  <c:v>0.85449200000000003</c:v>
                </c:pt>
                <c:pt idx="67282">
                  <c:v>0.86181600000000003</c:v>
                </c:pt>
                <c:pt idx="67283">
                  <c:v>0.89599600000000001</c:v>
                </c:pt>
                <c:pt idx="67284">
                  <c:v>0.91552699999999998</c:v>
                </c:pt>
                <c:pt idx="67285">
                  <c:v>0.91796900000000003</c:v>
                </c:pt>
                <c:pt idx="67286">
                  <c:v>0.94238299999999997</c:v>
                </c:pt>
                <c:pt idx="67287">
                  <c:v>0.94970699999999997</c:v>
                </c:pt>
                <c:pt idx="67288">
                  <c:v>0.97167999999999999</c:v>
                </c:pt>
                <c:pt idx="67289">
                  <c:v>1.0644499999999999</c:v>
                </c:pt>
                <c:pt idx="67290">
                  <c:v>0.99853499999999995</c:v>
                </c:pt>
                <c:pt idx="67291">
                  <c:v>1.01318</c:v>
                </c:pt>
                <c:pt idx="67292">
                  <c:v>1.01074</c:v>
                </c:pt>
                <c:pt idx="67293">
                  <c:v>1.01318</c:v>
                </c:pt>
                <c:pt idx="67294">
                  <c:v>1.02295</c:v>
                </c:pt>
                <c:pt idx="67295">
                  <c:v>1.0376000000000001</c:v>
                </c:pt>
                <c:pt idx="67296">
                  <c:v>1.0376000000000001</c:v>
                </c:pt>
                <c:pt idx="67297">
                  <c:v>1.0546899999999999</c:v>
                </c:pt>
                <c:pt idx="67298">
                  <c:v>1.0498000000000001</c:v>
                </c:pt>
                <c:pt idx="67299">
                  <c:v>1.0424800000000001</c:v>
                </c:pt>
                <c:pt idx="67300">
                  <c:v>1.0473600000000001</c:v>
                </c:pt>
                <c:pt idx="67301">
                  <c:v>1.03027</c:v>
                </c:pt>
                <c:pt idx="67302">
                  <c:v>1.07422</c:v>
                </c:pt>
                <c:pt idx="67303">
                  <c:v>1.03271</c:v>
                </c:pt>
                <c:pt idx="67304">
                  <c:v>1.0449200000000001</c:v>
                </c:pt>
                <c:pt idx="67305">
                  <c:v>1.03027</c:v>
                </c:pt>
                <c:pt idx="67306">
                  <c:v>1.02295</c:v>
                </c:pt>
                <c:pt idx="67307">
                  <c:v>1.03027</c:v>
                </c:pt>
                <c:pt idx="67308">
                  <c:v>1.02783</c:v>
                </c:pt>
                <c:pt idx="67309">
                  <c:v>0.99609400000000003</c:v>
                </c:pt>
                <c:pt idx="67310">
                  <c:v>0.99853499999999995</c:v>
                </c:pt>
                <c:pt idx="67311">
                  <c:v>0.96679700000000002</c:v>
                </c:pt>
                <c:pt idx="67312">
                  <c:v>0.96923800000000004</c:v>
                </c:pt>
                <c:pt idx="67313">
                  <c:v>0.96435499999999996</c:v>
                </c:pt>
                <c:pt idx="67314">
                  <c:v>0.944824</c:v>
                </c:pt>
                <c:pt idx="67315">
                  <c:v>0.92529300000000003</c:v>
                </c:pt>
                <c:pt idx="67316">
                  <c:v>0.91796900000000003</c:v>
                </c:pt>
                <c:pt idx="67317">
                  <c:v>0.91796900000000003</c:v>
                </c:pt>
                <c:pt idx="67318">
                  <c:v>0.87890599999999997</c:v>
                </c:pt>
                <c:pt idx="67319">
                  <c:v>0.86914100000000005</c:v>
                </c:pt>
                <c:pt idx="67320">
                  <c:v>0.85449200000000003</c:v>
                </c:pt>
                <c:pt idx="67321">
                  <c:v>0.81542999999999999</c:v>
                </c:pt>
                <c:pt idx="67322">
                  <c:v>0.80078099999999997</c:v>
                </c:pt>
                <c:pt idx="67323">
                  <c:v>0.80078099999999997</c:v>
                </c:pt>
                <c:pt idx="67324">
                  <c:v>0.76415999999999995</c:v>
                </c:pt>
                <c:pt idx="67325">
                  <c:v>0.74218799999999996</c:v>
                </c:pt>
                <c:pt idx="67326">
                  <c:v>0.71533199999999997</c:v>
                </c:pt>
                <c:pt idx="67327">
                  <c:v>0.703125</c:v>
                </c:pt>
                <c:pt idx="67328">
                  <c:v>0.65917999999999999</c:v>
                </c:pt>
                <c:pt idx="67329">
                  <c:v>0.64453099999999997</c:v>
                </c:pt>
                <c:pt idx="67330">
                  <c:v>0.63476600000000005</c:v>
                </c:pt>
                <c:pt idx="67331">
                  <c:v>0.58593799999999996</c:v>
                </c:pt>
                <c:pt idx="67332">
                  <c:v>0.55664100000000005</c:v>
                </c:pt>
                <c:pt idx="67333">
                  <c:v>0.539551</c:v>
                </c:pt>
                <c:pt idx="67334">
                  <c:v>0.50292999999999999</c:v>
                </c:pt>
                <c:pt idx="67335">
                  <c:v>0.478516</c:v>
                </c:pt>
                <c:pt idx="67336">
                  <c:v>0.45410200000000001</c:v>
                </c:pt>
                <c:pt idx="67337">
                  <c:v>0.42236299999999999</c:v>
                </c:pt>
                <c:pt idx="67338">
                  <c:v>0.38818399999999997</c:v>
                </c:pt>
                <c:pt idx="67339">
                  <c:v>0.36376999999999998</c:v>
                </c:pt>
                <c:pt idx="67340">
                  <c:v>0.322266</c:v>
                </c:pt>
                <c:pt idx="67341">
                  <c:v>0.26367200000000002</c:v>
                </c:pt>
                <c:pt idx="67342">
                  <c:v>0.27587899999999999</c:v>
                </c:pt>
                <c:pt idx="67343">
                  <c:v>0.241699</c:v>
                </c:pt>
                <c:pt idx="67344">
                  <c:v>0.20263700000000001</c:v>
                </c:pt>
                <c:pt idx="67345">
                  <c:v>0.163574</c:v>
                </c:pt>
                <c:pt idx="67346">
                  <c:v>0.13916000000000001</c:v>
                </c:pt>
                <c:pt idx="67347">
                  <c:v>0.10253900000000001</c:v>
                </c:pt>
                <c:pt idx="67348">
                  <c:v>8.3007800000000007E-2</c:v>
                </c:pt>
                <c:pt idx="67349">
                  <c:v>3.1738299999999997E-2</c:v>
                </c:pt>
                <c:pt idx="67350">
                  <c:v>1.2207000000000001E-2</c:v>
                </c:pt>
                <c:pt idx="67351">
                  <c:v>-2.4414100000000001E-2</c:v>
                </c:pt>
                <c:pt idx="67352">
                  <c:v>-7.0800799999999997E-2</c:v>
                </c:pt>
                <c:pt idx="67353">
                  <c:v>-9.2773400000000006E-2</c:v>
                </c:pt>
                <c:pt idx="67354">
                  <c:v>-0.112305</c:v>
                </c:pt>
                <c:pt idx="67355">
                  <c:v>-0.161133</c:v>
                </c:pt>
                <c:pt idx="67356">
                  <c:v>-0.19775400000000001</c:v>
                </c:pt>
                <c:pt idx="67357">
                  <c:v>-0.20752000000000001</c:v>
                </c:pt>
                <c:pt idx="67358">
                  <c:v>-0.25146499999999999</c:v>
                </c:pt>
                <c:pt idx="67359">
                  <c:v>-0.27587899999999999</c:v>
                </c:pt>
                <c:pt idx="67360">
                  <c:v>-0.29541000000000001</c:v>
                </c:pt>
                <c:pt idx="67361">
                  <c:v>-0.34179700000000002</c:v>
                </c:pt>
                <c:pt idx="67362">
                  <c:v>-0.37597700000000001</c:v>
                </c:pt>
                <c:pt idx="67363">
                  <c:v>-0.380859</c:v>
                </c:pt>
                <c:pt idx="67364">
                  <c:v>-0.43945299999999998</c:v>
                </c:pt>
                <c:pt idx="67365">
                  <c:v>-0.458984</c:v>
                </c:pt>
                <c:pt idx="67366">
                  <c:v>-0.48583999999999999</c:v>
                </c:pt>
                <c:pt idx="67367">
                  <c:v>-0.51757799999999998</c:v>
                </c:pt>
                <c:pt idx="67368">
                  <c:v>-0.54199200000000003</c:v>
                </c:pt>
                <c:pt idx="67369">
                  <c:v>-0.57617200000000002</c:v>
                </c:pt>
                <c:pt idx="67370">
                  <c:v>-0.58593799999999996</c:v>
                </c:pt>
                <c:pt idx="67371">
                  <c:v>-0.63476600000000005</c:v>
                </c:pt>
                <c:pt idx="67372">
                  <c:v>-0.64209000000000005</c:v>
                </c:pt>
                <c:pt idx="67373">
                  <c:v>-0.66406200000000004</c:v>
                </c:pt>
                <c:pt idx="67374">
                  <c:v>-0.68603499999999995</c:v>
                </c:pt>
                <c:pt idx="67375">
                  <c:v>-0.71289100000000005</c:v>
                </c:pt>
                <c:pt idx="67376">
                  <c:v>-0.71289100000000005</c:v>
                </c:pt>
                <c:pt idx="67377">
                  <c:v>-0.75439500000000004</c:v>
                </c:pt>
                <c:pt idx="67378">
                  <c:v>-0.76415999999999995</c:v>
                </c:pt>
                <c:pt idx="67379">
                  <c:v>-0.79101600000000005</c:v>
                </c:pt>
                <c:pt idx="67380">
                  <c:v>-0.80810499999999996</c:v>
                </c:pt>
                <c:pt idx="67381">
                  <c:v>-0.83984400000000003</c:v>
                </c:pt>
                <c:pt idx="67382">
                  <c:v>-0.83984400000000003</c:v>
                </c:pt>
                <c:pt idx="67383">
                  <c:v>-0.859375</c:v>
                </c:pt>
                <c:pt idx="67384">
                  <c:v>-0.852051</c:v>
                </c:pt>
                <c:pt idx="67385">
                  <c:v>-0.89111300000000004</c:v>
                </c:pt>
                <c:pt idx="67386">
                  <c:v>-0.89111300000000004</c:v>
                </c:pt>
                <c:pt idx="67387">
                  <c:v>-0.90820299999999998</c:v>
                </c:pt>
                <c:pt idx="67388">
                  <c:v>-0.91552699999999998</c:v>
                </c:pt>
                <c:pt idx="67389">
                  <c:v>-0.930176</c:v>
                </c:pt>
                <c:pt idx="67390">
                  <c:v>-0.93994100000000003</c:v>
                </c:pt>
                <c:pt idx="67391">
                  <c:v>-0.96679700000000002</c:v>
                </c:pt>
                <c:pt idx="67392">
                  <c:v>-0.96191400000000005</c:v>
                </c:pt>
                <c:pt idx="67393">
                  <c:v>-0.95214799999999999</c:v>
                </c:pt>
                <c:pt idx="67394">
                  <c:v>-0.95947300000000002</c:v>
                </c:pt>
                <c:pt idx="67395">
                  <c:v>-0.96679700000000002</c:v>
                </c:pt>
                <c:pt idx="67396">
                  <c:v>-0.96191400000000005</c:v>
                </c:pt>
                <c:pt idx="67397">
                  <c:v>-0.94726600000000005</c:v>
                </c:pt>
                <c:pt idx="67398">
                  <c:v>-0.96679700000000002</c:v>
                </c:pt>
                <c:pt idx="67399">
                  <c:v>-0.93994100000000003</c:v>
                </c:pt>
                <c:pt idx="67400">
                  <c:v>-0.95459000000000005</c:v>
                </c:pt>
                <c:pt idx="67401">
                  <c:v>-0.944824</c:v>
                </c:pt>
                <c:pt idx="67402">
                  <c:v>-0.92773399999999995</c:v>
                </c:pt>
                <c:pt idx="67403">
                  <c:v>-0.93505899999999997</c:v>
                </c:pt>
                <c:pt idx="67404">
                  <c:v>-0.93994100000000003</c:v>
                </c:pt>
                <c:pt idx="67405">
                  <c:v>-0.92285200000000001</c:v>
                </c:pt>
                <c:pt idx="67406">
                  <c:v>-0.91064500000000004</c:v>
                </c:pt>
                <c:pt idx="67407">
                  <c:v>-0.90820299999999998</c:v>
                </c:pt>
                <c:pt idx="67408">
                  <c:v>-0.89111300000000004</c:v>
                </c:pt>
                <c:pt idx="67409">
                  <c:v>-0.87158199999999997</c:v>
                </c:pt>
                <c:pt idx="67410">
                  <c:v>-0.86425799999999997</c:v>
                </c:pt>
                <c:pt idx="67411">
                  <c:v>-0.84472700000000001</c:v>
                </c:pt>
                <c:pt idx="67412">
                  <c:v>-0.80078099999999997</c:v>
                </c:pt>
                <c:pt idx="67413">
                  <c:v>-0.81298800000000004</c:v>
                </c:pt>
                <c:pt idx="67414">
                  <c:v>-0.788574</c:v>
                </c:pt>
                <c:pt idx="67415">
                  <c:v>-0.76660200000000001</c:v>
                </c:pt>
                <c:pt idx="67416">
                  <c:v>-0.76171900000000003</c:v>
                </c:pt>
                <c:pt idx="67417">
                  <c:v>-0.73974600000000001</c:v>
                </c:pt>
                <c:pt idx="67418">
                  <c:v>-0.70800799999999997</c:v>
                </c:pt>
                <c:pt idx="67419">
                  <c:v>-0.68115199999999998</c:v>
                </c:pt>
                <c:pt idx="67420">
                  <c:v>-0.66162100000000001</c:v>
                </c:pt>
                <c:pt idx="67421">
                  <c:v>-0.65429700000000002</c:v>
                </c:pt>
                <c:pt idx="67422">
                  <c:v>-0.60790999999999995</c:v>
                </c:pt>
                <c:pt idx="67423">
                  <c:v>-0.59814500000000004</c:v>
                </c:pt>
                <c:pt idx="67424">
                  <c:v>-0.55664100000000005</c:v>
                </c:pt>
                <c:pt idx="67425">
                  <c:v>-0.51269500000000001</c:v>
                </c:pt>
                <c:pt idx="67426">
                  <c:v>-0.50537100000000001</c:v>
                </c:pt>
                <c:pt idx="67427">
                  <c:v>-0.47363300000000003</c:v>
                </c:pt>
                <c:pt idx="67428">
                  <c:v>-0.44677699999999998</c:v>
                </c:pt>
                <c:pt idx="67429">
                  <c:v>-0.42236299999999999</c:v>
                </c:pt>
                <c:pt idx="67430">
                  <c:v>-0.38574199999999997</c:v>
                </c:pt>
                <c:pt idx="67431">
                  <c:v>-0.35888700000000001</c:v>
                </c:pt>
                <c:pt idx="67432">
                  <c:v>-0.32958999999999999</c:v>
                </c:pt>
                <c:pt idx="67433">
                  <c:v>-0.29052699999999998</c:v>
                </c:pt>
                <c:pt idx="67434">
                  <c:v>-0.26611299999999999</c:v>
                </c:pt>
                <c:pt idx="67435">
                  <c:v>-0.227051</c:v>
                </c:pt>
                <c:pt idx="67436">
                  <c:v>-0.19287099999999999</c:v>
                </c:pt>
                <c:pt idx="67437">
                  <c:v>-0.17333999999999999</c:v>
                </c:pt>
                <c:pt idx="67438">
                  <c:v>-0.148926</c:v>
                </c:pt>
                <c:pt idx="67439">
                  <c:v>-9.7656199999999999E-2</c:v>
                </c:pt>
                <c:pt idx="67440">
                  <c:v>-6.8359400000000001E-2</c:v>
                </c:pt>
                <c:pt idx="67441">
                  <c:v>-5.1269500000000003E-2</c:v>
                </c:pt>
                <c:pt idx="67442">
                  <c:v>9.7656199999999992E-3</c:v>
                </c:pt>
                <c:pt idx="67443">
                  <c:v>2.6855500000000001E-2</c:v>
                </c:pt>
                <c:pt idx="67444">
                  <c:v>5.1269500000000003E-2</c:v>
                </c:pt>
                <c:pt idx="67445">
                  <c:v>9.0331999999999996E-2</c:v>
                </c:pt>
                <c:pt idx="67446">
                  <c:v>0.12695300000000001</c:v>
                </c:pt>
                <c:pt idx="67447">
                  <c:v>0.146484</c:v>
                </c:pt>
                <c:pt idx="67448">
                  <c:v>0.18310499999999999</c:v>
                </c:pt>
                <c:pt idx="67449">
                  <c:v>0.234375</c:v>
                </c:pt>
                <c:pt idx="67450">
                  <c:v>0.25878899999999999</c:v>
                </c:pt>
                <c:pt idx="67451">
                  <c:v>0.28808600000000001</c:v>
                </c:pt>
                <c:pt idx="67452">
                  <c:v>0.31494100000000003</c:v>
                </c:pt>
                <c:pt idx="67453">
                  <c:v>0.34667999999999999</c:v>
                </c:pt>
                <c:pt idx="67454">
                  <c:v>0.37841799999999998</c:v>
                </c:pt>
                <c:pt idx="67455">
                  <c:v>0.40771499999999999</c:v>
                </c:pt>
                <c:pt idx="67456">
                  <c:v>0.42724600000000001</c:v>
                </c:pt>
                <c:pt idx="67457">
                  <c:v>0.476074</c:v>
                </c:pt>
                <c:pt idx="67458">
                  <c:v>0.50048800000000004</c:v>
                </c:pt>
                <c:pt idx="67459">
                  <c:v>0.52734400000000003</c:v>
                </c:pt>
                <c:pt idx="67460">
                  <c:v>0.56396500000000005</c:v>
                </c:pt>
                <c:pt idx="67461">
                  <c:v>0.58349600000000001</c:v>
                </c:pt>
                <c:pt idx="67462">
                  <c:v>0.58349600000000001</c:v>
                </c:pt>
                <c:pt idx="67463">
                  <c:v>0.63720699999999997</c:v>
                </c:pt>
                <c:pt idx="67464">
                  <c:v>0.65429700000000002</c:v>
                </c:pt>
                <c:pt idx="67465">
                  <c:v>0.68603499999999995</c:v>
                </c:pt>
                <c:pt idx="67466">
                  <c:v>0.703125</c:v>
                </c:pt>
                <c:pt idx="67467">
                  <c:v>0.73486300000000004</c:v>
                </c:pt>
                <c:pt idx="67468">
                  <c:v>0.76904300000000003</c:v>
                </c:pt>
                <c:pt idx="67469">
                  <c:v>0.78125</c:v>
                </c:pt>
                <c:pt idx="67470">
                  <c:v>0.80078099999999997</c:v>
                </c:pt>
                <c:pt idx="67471">
                  <c:v>0.81542999999999999</c:v>
                </c:pt>
                <c:pt idx="67472">
                  <c:v>0.83740199999999998</c:v>
                </c:pt>
                <c:pt idx="67473">
                  <c:v>0.86425799999999997</c:v>
                </c:pt>
                <c:pt idx="67474">
                  <c:v>0.87646500000000005</c:v>
                </c:pt>
                <c:pt idx="67475">
                  <c:v>0.90332000000000001</c:v>
                </c:pt>
                <c:pt idx="67476">
                  <c:v>0.92285200000000001</c:v>
                </c:pt>
                <c:pt idx="67477">
                  <c:v>0.930176</c:v>
                </c:pt>
                <c:pt idx="67478">
                  <c:v>0.95703099999999997</c:v>
                </c:pt>
                <c:pt idx="67479">
                  <c:v>0.96923800000000004</c:v>
                </c:pt>
                <c:pt idx="67480">
                  <c:v>0.97900399999999999</c:v>
                </c:pt>
                <c:pt idx="67481">
                  <c:v>0.98144500000000001</c:v>
                </c:pt>
                <c:pt idx="67482">
                  <c:v>0.98388699999999996</c:v>
                </c:pt>
                <c:pt idx="67483">
                  <c:v>1.00098</c:v>
                </c:pt>
                <c:pt idx="67484">
                  <c:v>1.01074</c:v>
                </c:pt>
                <c:pt idx="67485">
                  <c:v>1.02051</c:v>
                </c:pt>
                <c:pt idx="67486">
                  <c:v>1.03027</c:v>
                </c:pt>
                <c:pt idx="67487">
                  <c:v>1.03271</c:v>
                </c:pt>
                <c:pt idx="67488">
                  <c:v>1.02539</c:v>
                </c:pt>
                <c:pt idx="67489">
                  <c:v>1.0400400000000001</c:v>
                </c:pt>
                <c:pt idx="67490">
                  <c:v>1.02295</c:v>
                </c:pt>
                <c:pt idx="67491">
                  <c:v>1.0400400000000001</c:v>
                </c:pt>
                <c:pt idx="67492">
                  <c:v>1.1035200000000001</c:v>
                </c:pt>
                <c:pt idx="67493">
                  <c:v>1.02539</c:v>
                </c:pt>
                <c:pt idx="67494">
                  <c:v>1.0400400000000001</c:v>
                </c:pt>
                <c:pt idx="67495">
                  <c:v>1.02051</c:v>
                </c:pt>
                <c:pt idx="67496">
                  <c:v>1.03271</c:v>
                </c:pt>
                <c:pt idx="67497">
                  <c:v>1.03027</c:v>
                </c:pt>
                <c:pt idx="67498">
                  <c:v>1.02783</c:v>
                </c:pt>
                <c:pt idx="67499">
                  <c:v>1.00586</c:v>
                </c:pt>
                <c:pt idx="67500">
                  <c:v>1.00342</c:v>
                </c:pt>
                <c:pt idx="67501">
                  <c:v>0.99121099999999995</c:v>
                </c:pt>
                <c:pt idx="67502">
                  <c:v>0.98388699999999996</c:v>
                </c:pt>
                <c:pt idx="67503">
                  <c:v>0.96191400000000005</c:v>
                </c:pt>
                <c:pt idx="67504">
                  <c:v>0.95214799999999999</c:v>
                </c:pt>
                <c:pt idx="67505">
                  <c:v>0.95947300000000002</c:v>
                </c:pt>
                <c:pt idx="67506">
                  <c:v>0.94238299999999997</c:v>
                </c:pt>
                <c:pt idx="67507">
                  <c:v>0.91796900000000003</c:v>
                </c:pt>
                <c:pt idx="67508">
                  <c:v>0.89111300000000004</c:v>
                </c:pt>
                <c:pt idx="67509">
                  <c:v>0.866699</c:v>
                </c:pt>
                <c:pt idx="67510">
                  <c:v>0.86181600000000003</c:v>
                </c:pt>
                <c:pt idx="67511">
                  <c:v>0.84228499999999995</c:v>
                </c:pt>
                <c:pt idx="67512">
                  <c:v>0.80566400000000005</c:v>
                </c:pt>
                <c:pt idx="67513">
                  <c:v>0.788574</c:v>
                </c:pt>
                <c:pt idx="67514">
                  <c:v>0.77148399999999995</c:v>
                </c:pt>
                <c:pt idx="67515">
                  <c:v>0.75195299999999998</c:v>
                </c:pt>
                <c:pt idx="67516">
                  <c:v>0.73242200000000002</c:v>
                </c:pt>
                <c:pt idx="67517">
                  <c:v>0.70800799999999997</c:v>
                </c:pt>
                <c:pt idx="67518">
                  <c:v>0.68603499999999995</c:v>
                </c:pt>
                <c:pt idx="67519">
                  <c:v>0.64209000000000005</c:v>
                </c:pt>
                <c:pt idx="67520">
                  <c:v>0.62255899999999997</c:v>
                </c:pt>
                <c:pt idx="67521">
                  <c:v>0.59570299999999998</c:v>
                </c:pt>
                <c:pt idx="67522">
                  <c:v>0.58837899999999999</c:v>
                </c:pt>
                <c:pt idx="67523">
                  <c:v>0.554199</c:v>
                </c:pt>
                <c:pt idx="67524">
                  <c:v>0.51513699999999996</c:v>
                </c:pt>
                <c:pt idx="67525">
                  <c:v>0.48583999999999999</c:v>
                </c:pt>
                <c:pt idx="67526">
                  <c:v>0.47363300000000003</c:v>
                </c:pt>
                <c:pt idx="67527">
                  <c:v>0.43701200000000001</c:v>
                </c:pt>
                <c:pt idx="67528">
                  <c:v>0.41259800000000002</c:v>
                </c:pt>
                <c:pt idx="67529">
                  <c:v>0.39306600000000003</c:v>
                </c:pt>
                <c:pt idx="67530">
                  <c:v>0.35156199999999999</c:v>
                </c:pt>
                <c:pt idx="67531">
                  <c:v>0.29296899999999998</c:v>
                </c:pt>
                <c:pt idx="67532">
                  <c:v>0.29785200000000001</c:v>
                </c:pt>
                <c:pt idx="67533">
                  <c:v>0.244141</c:v>
                </c:pt>
                <c:pt idx="67534">
                  <c:v>0.222168</c:v>
                </c:pt>
                <c:pt idx="67535">
                  <c:v>0.19531200000000001</c:v>
                </c:pt>
                <c:pt idx="67536">
                  <c:v>0.151367</c:v>
                </c:pt>
                <c:pt idx="67537">
                  <c:v>0.12207</c:v>
                </c:pt>
                <c:pt idx="67538">
                  <c:v>9.2773400000000006E-2</c:v>
                </c:pt>
                <c:pt idx="67539">
                  <c:v>4.8828099999999999E-2</c:v>
                </c:pt>
                <c:pt idx="67540">
                  <c:v>5.1269500000000003E-2</c:v>
                </c:pt>
                <c:pt idx="67541">
                  <c:v>-2.4414100000000002E-3</c:v>
                </c:pt>
                <c:pt idx="67542">
                  <c:v>-2.4414100000000001E-2</c:v>
                </c:pt>
                <c:pt idx="67543">
                  <c:v>-6.1035199999999998E-2</c:v>
                </c:pt>
                <c:pt idx="67544">
                  <c:v>-9.7656199999999999E-2</c:v>
                </c:pt>
                <c:pt idx="67545">
                  <c:v>-0.114746</c:v>
                </c:pt>
                <c:pt idx="67546">
                  <c:v>-0.14160200000000001</c:v>
                </c:pt>
                <c:pt idx="67547">
                  <c:v>-0.19287099999999999</c:v>
                </c:pt>
                <c:pt idx="67548">
                  <c:v>-0.229492</c:v>
                </c:pt>
                <c:pt idx="67549">
                  <c:v>-0.25390600000000002</c:v>
                </c:pt>
                <c:pt idx="67550">
                  <c:v>-0.27587899999999999</c:v>
                </c:pt>
                <c:pt idx="67551">
                  <c:v>-0.32470700000000002</c:v>
                </c:pt>
                <c:pt idx="67552">
                  <c:v>-0.34667999999999999</c:v>
                </c:pt>
                <c:pt idx="67553">
                  <c:v>-0.37841799999999998</c:v>
                </c:pt>
                <c:pt idx="67554">
                  <c:v>-0.40771499999999999</c:v>
                </c:pt>
                <c:pt idx="67555">
                  <c:v>-0.44433600000000001</c:v>
                </c:pt>
                <c:pt idx="67556">
                  <c:v>-0.45654299999999998</c:v>
                </c:pt>
                <c:pt idx="67557">
                  <c:v>-0.49072300000000002</c:v>
                </c:pt>
                <c:pt idx="67558">
                  <c:v>-0.51757799999999998</c:v>
                </c:pt>
                <c:pt idx="67559">
                  <c:v>-0.56152299999999999</c:v>
                </c:pt>
                <c:pt idx="67560">
                  <c:v>-0.56152299999999999</c:v>
                </c:pt>
                <c:pt idx="67561">
                  <c:v>-0.546875</c:v>
                </c:pt>
                <c:pt idx="67562">
                  <c:v>-0.63964799999999999</c:v>
                </c:pt>
                <c:pt idx="67563">
                  <c:v>-0.65673800000000004</c:v>
                </c:pt>
                <c:pt idx="67564">
                  <c:v>-0.68847700000000001</c:v>
                </c:pt>
                <c:pt idx="67565">
                  <c:v>-0.70068399999999997</c:v>
                </c:pt>
                <c:pt idx="67566">
                  <c:v>-0.71289100000000005</c:v>
                </c:pt>
                <c:pt idx="67567">
                  <c:v>-0.74707000000000001</c:v>
                </c:pt>
                <c:pt idx="67568">
                  <c:v>-0.76904300000000003</c:v>
                </c:pt>
                <c:pt idx="67569">
                  <c:v>-0.79834000000000005</c:v>
                </c:pt>
                <c:pt idx="67570">
                  <c:v>-0.81542999999999999</c:v>
                </c:pt>
                <c:pt idx="67571">
                  <c:v>-0.83007799999999998</c:v>
                </c:pt>
                <c:pt idx="67572">
                  <c:v>-0.82763699999999996</c:v>
                </c:pt>
                <c:pt idx="67573">
                  <c:v>-0.86181600000000003</c:v>
                </c:pt>
                <c:pt idx="67574">
                  <c:v>-0.86181600000000003</c:v>
                </c:pt>
                <c:pt idx="67575">
                  <c:v>-0.89355499999999999</c:v>
                </c:pt>
                <c:pt idx="67576">
                  <c:v>-0.90820299999999998</c:v>
                </c:pt>
                <c:pt idx="67577">
                  <c:v>-0.91796900000000003</c:v>
                </c:pt>
                <c:pt idx="67578">
                  <c:v>-0.92773399999999995</c:v>
                </c:pt>
                <c:pt idx="67579">
                  <c:v>-0.93261700000000003</c:v>
                </c:pt>
                <c:pt idx="67580">
                  <c:v>-0.93994100000000003</c:v>
                </c:pt>
                <c:pt idx="67581">
                  <c:v>-0.95459000000000005</c:v>
                </c:pt>
                <c:pt idx="67582">
                  <c:v>-0.95703099999999997</c:v>
                </c:pt>
                <c:pt idx="67583">
                  <c:v>-0.95214799999999999</c:v>
                </c:pt>
                <c:pt idx="67584">
                  <c:v>-0.97167999999999999</c:v>
                </c:pt>
                <c:pt idx="67585">
                  <c:v>-0.96923800000000004</c:v>
                </c:pt>
                <c:pt idx="67586">
                  <c:v>-0.95703099999999997</c:v>
                </c:pt>
                <c:pt idx="67587">
                  <c:v>-0.95947300000000002</c:v>
                </c:pt>
                <c:pt idx="67588">
                  <c:v>-0.97167999999999999</c:v>
                </c:pt>
                <c:pt idx="67589">
                  <c:v>-0.97412100000000001</c:v>
                </c:pt>
                <c:pt idx="67590">
                  <c:v>-0.97656200000000004</c:v>
                </c:pt>
                <c:pt idx="67591">
                  <c:v>-0.96435499999999996</c:v>
                </c:pt>
                <c:pt idx="67592">
                  <c:v>-0.94726600000000005</c:v>
                </c:pt>
                <c:pt idx="67593">
                  <c:v>-0.94970699999999997</c:v>
                </c:pt>
                <c:pt idx="67594">
                  <c:v>-0.93994100000000003</c:v>
                </c:pt>
                <c:pt idx="67595">
                  <c:v>-0.95214799999999999</c:v>
                </c:pt>
                <c:pt idx="67596">
                  <c:v>-0.93505899999999997</c:v>
                </c:pt>
                <c:pt idx="67597">
                  <c:v>-0.93261700000000003</c:v>
                </c:pt>
                <c:pt idx="67598">
                  <c:v>-0.90576199999999996</c:v>
                </c:pt>
                <c:pt idx="67599">
                  <c:v>-0.89599600000000001</c:v>
                </c:pt>
                <c:pt idx="67600">
                  <c:v>-0.84716800000000003</c:v>
                </c:pt>
                <c:pt idx="67601">
                  <c:v>-0.87402299999999999</c:v>
                </c:pt>
                <c:pt idx="67602">
                  <c:v>-0.83740199999999998</c:v>
                </c:pt>
                <c:pt idx="67603">
                  <c:v>-0.83007799999999998</c:v>
                </c:pt>
                <c:pt idx="67604">
                  <c:v>-0.81542999999999999</c:v>
                </c:pt>
                <c:pt idx="67605">
                  <c:v>-0.81542999999999999</c:v>
                </c:pt>
                <c:pt idx="67606">
                  <c:v>-0.773926</c:v>
                </c:pt>
                <c:pt idx="67607">
                  <c:v>-0.74707000000000001</c:v>
                </c:pt>
                <c:pt idx="67608">
                  <c:v>-0.74707000000000001</c:v>
                </c:pt>
                <c:pt idx="67609">
                  <c:v>-0.70556600000000003</c:v>
                </c:pt>
                <c:pt idx="67610">
                  <c:v>-0.69091800000000003</c:v>
                </c:pt>
                <c:pt idx="67611">
                  <c:v>-0.68115199999999998</c:v>
                </c:pt>
                <c:pt idx="67612">
                  <c:v>-0.64209000000000005</c:v>
                </c:pt>
                <c:pt idx="67613">
                  <c:v>-0.62988299999999997</c:v>
                </c:pt>
                <c:pt idx="67614">
                  <c:v>-0.58349600000000001</c:v>
                </c:pt>
                <c:pt idx="67615">
                  <c:v>-0.58837899999999999</c:v>
                </c:pt>
                <c:pt idx="67616">
                  <c:v>-0.52246099999999995</c:v>
                </c:pt>
                <c:pt idx="67617">
                  <c:v>-0.51269500000000001</c:v>
                </c:pt>
                <c:pt idx="67618">
                  <c:v>-0.47119100000000003</c:v>
                </c:pt>
                <c:pt idx="67619">
                  <c:v>-0.44433600000000001</c:v>
                </c:pt>
                <c:pt idx="67620">
                  <c:v>-0.42724600000000001</c:v>
                </c:pt>
                <c:pt idx="67621">
                  <c:v>-0.37597700000000001</c:v>
                </c:pt>
                <c:pt idx="67622">
                  <c:v>-0.34667999999999999</c:v>
                </c:pt>
                <c:pt idx="67623">
                  <c:v>-0.322266</c:v>
                </c:pt>
                <c:pt idx="67624">
                  <c:v>-0.29785200000000001</c:v>
                </c:pt>
                <c:pt idx="67625">
                  <c:v>-0.26611299999999999</c:v>
                </c:pt>
                <c:pt idx="67626">
                  <c:v>-0.239258</c:v>
                </c:pt>
                <c:pt idx="67627">
                  <c:v>-0.19531200000000001</c:v>
                </c:pt>
                <c:pt idx="67628">
                  <c:v>-0.18554699999999999</c:v>
                </c:pt>
                <c:pt idx="67629">
                  <c:v>-0.13183600000000001</c:v>
                </c:pt>
                <c:pt idx="67630">
                  <c:v>-9.7656199999999999E-2</c:v>
                </c:pt>
                <c:pt idx="67631">
                  <c:v>-6.5918000000000004E-2</c:v>
                </c:pt>
                <c:pt idx="67632">
                  <c:v>-2.1972700000000001E-2</c:v>
                </c:pt>
                <c:pt idx="67633">
                  <c:v>0</c:v>
                </c:pt>
                <c:pt idx="67634">
                  <c:v>3.41797E-2</c:v>
                </c:pt>
                <c:pt idx="67635">
                  <c:v>6.5918000000000004E-2</c:v>
                </c:pt>
                <c:pt idx="67636">
                  <c:v>0.10498</c:v>
                </c:pt>
                <c:pt idx="67637">
                  <c:v>0.13183600000000001</c:v>
                </c:pt>
                <c:pt idx="67638">
                  <c:v>0.161133</c:v>
                </c:pt>
                <c:pt idx="67639">
                  <c:v>0.17822299999999999</c:v>
                </c:pt>
                <c:pt idx="67640">
                  <c:v>0.239258</c:v>
                </c:pt>
                <c:pt idx="67641">
                  <c:v>0.244141</c:v>
                </c:pt>
                <c:pt idx="67642">
                  <c:v>0.29296899999999998</c:v>
                </c:pt>
                <c:pt idx="67643">
                  <c:v>0.33447300000000002</c:v>
                </c:pt>
                <c:pt idx="67644">
                  <c:v>0.37109399999999998</c:v>
                </c:pt>
                <c:pt idx="67645">
                  <c:v>0.40283200000000002</c:v>
                </c:pt>
                <c:pt idx="67646">
                  <c:v>0.41503899999999999</c:v>
                </c:pt>
                <c:pt idx="67647">
                  <c:v>0.44189499999999998</c:v>
                </c:pt>
                <c:pt idx="67648">
                  <c:v>0.49072300000000002</c:v>
                </c:pt>
                <c:pt idx="67649">
                  <c:v>0.52490199999999998</c:v>
                </c:pt>
                <c:pt idx="67650">
                  <c:v>0.554199</c:v>
                </c:pt>
                <c:pt idx="67651">
                  <c:v>0.58349600000000001</c:v>
                </c:pt>
                <c:pt idx="67652">
                  <c:v>0.625</c:v>
                </c:pt>
                <c:pt idx="67653">
                  <c:v>0.61523399999999995</c:v>
                </c:pt>
                <c:pt idx="67654">
                  <c:v>0.65185499999999996</c:v>
                </c:pt>
                <c:pt idx="67655">
                  <c:v>0.67871099999999995</c:v>
                </c:pt>
                <c:pt idx="67656">
                  <c:v>0.703125</c:v>
                </c:pt>
                <c:pt idx="67657">
                  <c:v>0.72265599999999997</c:v>
                </c:pt>
                <c:pt idx="67658">
                  <c:v>0.74951199999999996</c:v>
                </c:pt>
                <c:pt idx="67659">
                  <c:v>0.76660200000000001</c:v>
                </c:pt>
                <c:pt idx="67660">
                  <c:v>0.80078099999999997</c:v>
                </c:pt>
                <c:pt idx="67661">
                  <c:v>0.80810499999999996</c:v>
                </c:pt>
                <c:pt idx="67662">
                  <c:v>0.83984400000000003</c:v>
                </c:pt>
                <c:pt idx="67663">
                  <c:v>0.87402299999999999</c:v>
                </c:pt>
                <c:pt idx="67664">
                  <c:v>0.88134800000000002</c:v>
                </c:pt>
                <c:pt idx="67665">
                  <c:v>0.89355499999999999</c:v>
                </c:pt>
                <c:pt idx="67666">
                  <c:v>0.91796900000000003</c:v>
                </c:pt>
                <c:pt idx="67667">
                  <c:v>0.93994100000000003</c:v>
                </c:pt>
                <c:pt idx="67668">
                  <c:v>0.93994100000000003</c:v>
                </c:pt>
                <c:pt idx="67669">
                  <c:v>1.0546899999999999</c:v>
                </c:pt>
                <c:pt idx="67670">
                  <c:v>0.96923800000000004</c:v>
                </c:pt>
                <c:pt idx="67671">
                  <c:v>0.98388699999999996</c:v>
                </c:pt>
                <c:pt idx="67672">
                  <c:v>1.0083</c:v>
                </c:pt>
                <c:pt idx="67673">
                  <c:v>1.00342</c:v>
                </c:pt>
                <c:pt idx="67674">
                  <c:v>1.0083</c:v>
                </c:pt>
                <c:pt idx="67675">
                  <c:v>1.02051</c:v>
                </c:pt>
                <c:pt idx="67676">
                  <c:v>1.03271</c:v>
                </c:pt>
                <c:pt idx="67677">
                  <c:v>1.0400400000000001</c:v>
                </c:pt>
                <c:pt idx="67678">
                  <c:v>1.0424800000000001</c:v>
                </c:pt>
                <c:pt idx="67679">
                  <c:v>1.0473600000000001</c:v>
                </c:pt>
                <c:pt idx="67680">
                  <c:v>1.0400400000000001</c:v>
                </c:pt>
                <c:pt idx="67681">
                  <c:v>1.03027</c:v>
                </c:pt>
                <c:pt idx="67682">
                  <c:v>1.0644499999999999</c:v>
                </c:pt>
                <c:pt idx="67683">
                  <c:v>1.0644499999999999</c:v>
                </c:pt>
                <c:pt idx="67684">
                  <c:v>1.0424800000000001</c:v>
                </c:pt>
                <c:pt idx="67685">
                  <c:v>1.0546899999999999</c:v>
                </c:pt>
                <c:pt idx="67686">
                  <c:v>1.0498000000000001</c:v>
                </c:pt>
                <c:pt idx="67687">
                  <c:v>1.0376000000000001</c:v>
                </c:pt>
                <c:pt idx="67688">
                  <c:v>1.0376000000000001</c:v>
                </c:pt>
                <c:pt idx="67689">
                  <c:v>1.01318</c:v>
                </c:pt>
                <c:pt idx="67690">
                  <c:v>1.01074</c:v>
                </c:pt>
                <c:pt idx="67691">
                  <c:v>0.99853499999999995</c:v>
                </c:pt>
                <c:pt idx="67692">
                  <c:v>0.98388699999999996</c:v>
                </c:pt>
                <c:pt idx="67693">
                  <c:v>0.97900399999999999</c:v>
                </c:pt>
                <c:pt idx="67694">
                  <c:v>0.98388699999999996</c:v>
                </c:pt>
                <c:pt idx="67695">
                  <c:v>0.95214799999999999</c:v>
                </c:pt>
                <c:pt idx="67696">
                  <c:v>0.95459000000000005</c:v>
                </c:pt>
                <c:pt idx="67697">
                  <c:v>0.930176</c:v>
                </c:pt>
                <c:pt idx="67698">
                  <c:v>0.91552699999999998</c:v>
                </c:pt>
                <c:pt idx="67699">
                  <c:v>0.9375</c:v>
                </c:pt>
                <c:pt idx="67700">
                  <c:v>0.87646500000000005</c:v>
                </c:pt>
                <c:pt idx="67701">
                  <c:v>0.87402299999999999</c:v>
                </c:pt>
                <c:pt idx="67702">
                  <c:v>0.86181600000000003</c:v>
                </c:pt>
                <c:pt idx="67703">
                  <c:v>0.83984400000000003</c:v>
                </c:pt>
                <c:pt idx="67704">
                  <c:v>0.80322300000000002</c:v>
                </c:pt>
                <c:pt idx="67705">
                  <c:v>0.79345699999999997</c:v>
                </c:pt>
                <c:pt idx="67706">
                  <c:v>0.75683599999999995</c:v>
                </c:pt>
                <c:pt idx="67707">
                  <c:v>0.73242200000000002</c:v>
                </c:pt>
                <c:pt idx="67708">
                  <c:v>0.70556600000000003</c:v>
                </c:pt>
                <c:pt idx="67709">
                  <c:v>0.68115199999999998</c:v>
                </c:pt>
                <c:pt idx="67710">
                  <c:v>0.65185499999999996</c:v>
                </c:pt>
                <c:pt idx="67711">
                  <c:v>0.63964799999999999</c:v>
                </c:pt>
                <c:pt idx="67712">
                  <c:v>0.61523399999999995</c:v>
                </c:pt>
                <c:pt idx="67713">
                  <c:v>0.58837899999999999</c:v>
                </c:pt>
                <c:pt idx="67714">
                  <c:v>0.554199</c:v>
                </c:pt>
                <c:pt idx="67715">
                  <c:v>0.51513699999999996</c:v>
                </c:pt>
                <c:pt idx="67716">
                  <c:v>0.49560500000000002</c:v>
                </c:pt>
                <c:pt idx="67717">
                  <c:v>0.46875</c:v>
                </c:pt>
                <c:pt idx="67718">
                  <c:v>0.42968800000000001</c:v>
                </c:pt>
                <c:pt idx="67719">
                  <c:v>0.42724600000000001</c:v>
                </c:pt>
                <c:pt idx="67720">
                  <c:v>0.383301</c:v>
                </c:pt>
                <c:pt idx="67721">
                  <c:v>0.34667999999999999</c:v>
                </c:pt>
                <c:pt idx="67722">
                  <c:v>0.322266</c:v>
                </c:pt>
                <c:pt idx="67723">
                  <c:v>0.28564499999999998</c:v>
                </c:pt>
                <c:pt idx="67724">
                  <c:v>0.25634800000000002</c:v>
                </c:pt>
                <c:pt idx="67725">
                  <c:v>0.224609</c:v>
                </c:pt>
                <c:pt idx="67726">
                  <c:v>0.19531200000000001</c:v>
                </c:pt>
                <c:pt idx="67727">
                  <c:v>0.163574</c:v>
                </c:pt>
                <c:pt idx="67728">
                  <c:v>0.124512</c:v>
                </c:pt>
                <c:pt idx="67729">
                  <c:v>9.0331999999999996E-2</c:v>
                </c:pt>
                <c:pt idx="67730">
                  <c:v>4.8828099999999999E-2</c:v>
                </c:pt>
                <c:pt idx="67731">
                  <c:v>3.1738299999999997E-2</c:v>
                </c:pt>
                <c:pt idx="67732">
                  <c:v>-2.4414100000000002E-3</c:v>
                </c:pt>
                <c:pt idx="67733">
                  <c:v>-2.4414100000000001E-2</c:v>
                </c:pt>
                <c:pt idx="67734">
                  <c:v>-5.6152300000000002E-2</c:v>
                </c:pt>
                <c:pt idx="67735">
                  <c:v>-0.10009800000000001</c:v>
                </c:pt>
                <c:pt idx="67736">
                  <c:v>-0.12695300000000001</c:v>
                </c:pt>
                <c:pt idx="67737">
                  <c:v>-0.161133</c:v>
                </c:pt>
                <c:pt idx="67738">
                  <c:v>-0.18798799999999999</c:v>
                </c:pt>
                <c:pt idx="67739">
                  <c:v>-0.224609</c:v>
                </c:pt>
                <c:pt idx="67740">
                  <c:v>-0.26611299999999999</c:v>
                </c:pt>
                <c:pt idx="67741">
                  <c:v>-0.29785200000000001</c:v>
                </c:pt>
                <c:pt idx="67742">
                  <c:v>-0.319824</c:v>
                </c:pt>
                <c:pt idx="67743">
                  <c:v>-0.34423799999999999</c:v>
                </c:pt>
                <c:pt idx="67744">
                  <c:v>-0.37841799999999998</c:v>
                </c:pt>
                <c:pt idx="67745">
                  <c:v>-0.40771499999999999</c:v>
                </c:pt>
                <c:pt idx="67746">
                  <c:v>-0.42968800000000001</c:v>
                </c:pt>
                <c:pt idx="67747">
                  <c:v>-0.46386699999999997</c:v>
                </c:pt>
                <c:pt idx="67748">
                  <c:v>-0.49316399999999999</c:v>
                </c:pt>
                <c:pt idx="67749">
                  <c:v>-0.51025399999999999</c:v>
                </c:pt>
                <c:pt idx="67750">
                  <c:v>-0.53710899999999995</c:v>
                </c:pt>
                <c:pt idx="67751">
                  <c:v>-0.57617200000000002</c:v>
                </c:pt>
                <c:pt idx="67752">
                  <c:v>-0.60546900000000003</c:v>
                </c:pt>
                <c:pt idx="67753">
                  <c:v>-0.62744100000000003</c:v>
                </c:pt>
                <c:pt idx="67754">
                  <c:v>-0.65917999999999999</c:v>
                </c:pt>
                <c:pt idx="67755">
                  <c:v>-0.67138699999999996</c:v>
                </c:pt>
                <c:pt idx="67756">
                  <c:v>-0.68603499999999995</c:v>
                </c:pt>
                <c:pt idx="67757">
                  <c:v>-0.710449</c:v>
                </c:pt>
                <c:pt idx="67758">
                  <c:v>-0.73730499999999999</c:v>
                </c:pt>
                <c:pt idx="67759">
                  <c:v>-0.76415999999999995</c:v>
                </c:pt>
                <c:pt idx="67760">
                  <c:v>-0.76904300000000003</c:v>
                </c:pt>
                <c:pt idx="67761">
                  <c:v>-0.79589799999999999</c:v>
                </c:pt>
                <c:pt idx="67762">
                  <c:v>-0.77636700000000003</c:v>
                </c:pt>
                <c:pt idx="67763">
                  <c:v>-0.82519500000000001</c:v>
                </c:pt>
                <c:pt idx="67764">
                  <c:v>-0.82763699999999996</c:v>
                </c:pt>
                <c:pt idx="67765">
                  <c:v>-0.87158199999999997</c:v>
                </c:pt>
                <c:pt idx="67766">
                  <c:v>-0.87402299999999999</c:v>
                </c:pt>
                <c:pt idx="67767">
                  <c:v>-0.89111300000000004</c:v>
                </c:pt>
                <c:pt idx="67768">
                  <c:v>-0.90087899999999999</c:v>
                </c:pt>
                <c:pt idx="67769">
                  <c:v>-0.90576199999999996</c:v>
                </c:pt>
                <c:pt idx="67770">
                  <c:v>-0.91796900000000003</c:v>
                </c:pt>
                <c:pt idx="67771">
                  <c:v>-0.9375</c:v>
                </c:pt>
                <c:pt idx="67772">
                  <c:v>-0.92285200000000001</c:v>
                </c:pt>
                <c:pt idx="67773">
                  <c:v>-0.94238299999999997</c:v>
                </c:pt>
                <c:pt idx="67774">
                  <c:v>-0.94970699999999997</c:v>
                </c:pt>
                <c:pt idx="67775">
                  <c:v>-0.94970699999999997</c:v>
                </c:pt>
                <c:pt idx="67776">
                  <c:v>-0.95703099999999997</c:v>
                </c:pt>
                <c:pt idx="67777">
                  <c:v>-0.94970699999999997</c:v>
                </c:pt>
                <c:pt idx="67778">
                  <c:v>-0.95459000000000005</c:v>
                </c:pt>
                <c:pt idx="67779">
                  <c:v>-0.95703099999999997</c:v>
                </c:pt>
                <c:pt idx="67780">
                  <c:v>-0.95214799999999999</c:v>
                </c:pt>
                <c:pt idx="67781">
                  <c:v>-0.95459000000000005</c:v>
                </c:pt>
                <c:pt idx="67782">
                  <c:v>-0.94238299999999997</c:v>
                </c:pt>
                <c:pt idx="67783">
                  <c:v>-0.944824</c:v>
                </c:pt>
                <c:pt idx="67784">
                  <c:v>-0.9375</c:v>
                </c:pt>
                <c:pt idx="67785">
                  <c:v>-0.91796900000000003</c:v>
                </c:pt>
                <c:pt idx="67786">
                  <c:v>-0.93505899999999997</c:v>
                </c:pt>
                <c:pt idx="67787">
                  <c:v>-0.91552699999999998</c:v>
                </c:pt>
                <c:pt idx="67788">
                  <c:v>-0.90332000000000001</c:v>
                </c:pt>
                <c:pt idx="67789">
                  <c:v>-0.89599600000000001</c:v>
                </c:pt>
                <c:pt idx="67790">
                  <c:v>-0.89111300000000004</c:v>
                </c:pt>
                <c:pt idx="67791">
                  <c:v>-0.86181600000000003</c:v>
                </c:pt>
                <c:pt idx="67792">
                  <c:v>-0.87646500000000005</c:v>
                </c:pt>
                <c:pt idx="67793">
                  <c:v>-0.83496099999999995</c:v>
                </c:pt>
                <c:pt idx="67794">
                  <c:v>-0.81054700000000002</c:v>
                </c:pt>
                <c:pt idx="67795">
                  <c:v>-0.79101600000000005</c:v>
                </c:pt>
                <c:pt idx="67796">
                  <c:v>-0.77148399999999995</c:v>
                </c:pt>
                <c:pt idx="67797">
                  <c:v>-0.75927699999999998</c:v>
                </c:pt>
                <c:pt idx="67798">
                  <c:v>-0.73486300000000004</c:v>
                </c:pt>
                <c:pt idx="67799">
                  <c:v>-0.71289100000000005</c:v>
                </c:pt>
                <c:pt idx="67800">
                  <c:v>-0.695801</c:v>
                </c:pt>
                <c:pt idx="67801">
                  <c:v>-0.65673800000000004</c:v>
                </c:pt>
                <c:pt idx="67802">
                  <c:v>-0.65429700000000002</c:v>
                </c:pt>
                <c:pt idx="67803">
                  <c:v>-0.62988299999999997</c:v>
                </c:pt>
                <c:pt idx="67804">
                  <c:v>-0.59082000000000001</c:v>
                </c:pt>
                <c:pt idx="67805">
                  <c:v>-0.54931600000000003</c:v>
                </c:pt>
                <c:pt idx="67806">
                  <c:v>-0.546875</c:v>
                </c:pt>
                <c:pt idx="67807">
                  <c:v>-0.50781200000000004</c:v>
                </c:pt>
                <c:pt idx="67808">
                  <c:v>-0.49072300000000002</c:v>
                </c:pt>
                <c:pt idx="67809">
                  <c:v>-0.46386699999999997</c:v>
                </c:pt>
                <c:pt idx="67810">
                  <c:v>-0.44189499999999998</c:v>
                </c:pt>
                <c:pt idx="67811">
                  <c:v>-0.390625</c:v>
                </c:pt>
                <c:pt idx="67812">
                  <c:v>-0.34912100000000001</c:v>
                </c:pt>
                <c:pt idx="67813">
                  <c:v>-0.34667999999999999</c:v>
                </c:pt>
                <c:pt idx="67814">
                  <c:v>-0.31005899999999997</c:v>
                </c:pt>
                <c:pt idx="67815">
                  <c:v>-0.27343800000000001</c:v>
                </c:pt>
                <c:pt idx="67816">
                  <c:v>-0.25146499999999999</c:v>
                </c:pt>
                <c:pt idx="67817">
                  <c:v>-0.21240200000000001</c:v>
                </c:pt>
                <c:pt idx="67818">
                  <c:v>-0.20263700000000001</c:v>
                </c:pt>
                <c:pt idx="67819">
                  <c:v>-0.153809</c:v>
                </c:pt>
                <c:pt idx="67820">
                  <c:v>-0.13671900000000001</c:v>
                </c:pt>
                <c:pt idx="67821">
                  <c:v>-8.3007800000000007E-2</c:v>
                </c:pt>
                <c:pt idx="67822">
                  <c:v>-5.3710899999999999E-2</c:v>
                </c:pt>
                <c:pt idx="67823">
                  <c:v>-2.9296900000000001E-2</c:v>
                </c:pt>
                <c:pt idx="67824">
                  <c:v>2.4414100000000001E-2</c:v>
                </c:pt>
                <c:pt idx="67825">
                  <c:v>4.8828099999999999E-2</c:v>
                </c:pt>
                <c:pt idx="67826">
                  <c:v>6.5918000000000004E-2</c:v>
                </c:pt>
                <c:pt idx="67827">
                  <c:v>0.114746</c:v>
                </c:pt>
                <c:pt idx="67828">
                  <c:v>0.146484</c:v>
                </c:pt>
                <c:pt idx="67829">
                  <c:v>0.18798799999999999</c:v>
                </c:pt>
                <c:pt idx="67830">
                  <c:v>0.20263700000000001</c:v>
                </c:pt>
                <c:pt idx="67831">
                  <c:v>0.241699</c:v>
                </c:pt>
                <c:pt idx="67832">
                  <c:v>0.26855499999999999</c:v>
                </c:pt>
                <c:pt idx="67833">
                  <c:v>0.28564499999999998</c:v>
                </c:pt>
                <c:pt idx="67834">
                  <c:v>0.33447300000000002</c:v>
                </c:pt>
                <c:pt idx="67835">
                  <c:v>0.36621100000000001</c:v>
                </c:pt>
                <c:pt idx="67836">
                  <c:v>0.390625</c:v>
                </c:pt>
                <c:pt idx="67837">
                  <c:v>0.41992200000000002</c:v>
                </c:pt>
                <c:pt idx="67838">
                  <c:v>0.461426</c:v>
                </c:pt>
                <c:pt idx="67839">
                  <c:v>0.478516</c:v>
                </c:pt>
                <c:pt idx="67840">
                  <c:v>0.50537100000000001</c:v>
                </c:pt>
                <c:pt idx="67841">
                  <c:v>0.53222700000000001</c:v>
                </c:pt>
                <c:pt idx="67842">
                  <c:v>0.58593799999999996</c:v>
                </c:pt>
                <c:pt idx="67843">
                  <c:v>0.60546900000000003</c:v>
                </c:pt>
                <c:pt idx="67844">
                  <c:v>0.617676</c:v>
                </c:pt>
                <c:pt idx="67845">
                  <c:v>0.65429700000000002</c:v>
                </c:pt>
                <c:pt idx="67846">
                  <c:v>0.64453099999999997</c:v>
                </c:pt>
                <c:pt idx="67847">
                  <c:v>0.69335899999999995</c:v>
                </c:pt>
                <c:pt idx="67848">
                  <c:v>0.72997999999999996</c:v>
                </c:pt>
                <c:pt idx="67849">
                  <c:v>0.75195299999999998</c:v>
                </c:pt>
                <c:pt idx="67850">
                  <c:v>0.76904300000000003</c:v>
                </c:pt>
                <c:pt idx="67851">
                  <c:v>0.79589799999999999</c:v>
                </c:pt>
                <c:pt idx="67852">
                  <c:v>0.81298800000000004</c:v>
                </c:pt>
                <c:pt idx="67853">
                  <c:v>0.84228499999999995</c:v>
                </c:pt>
                <c:pt idx="67854">
                  <c:v>0.866699</c:v>
                </c:pt>
                <c:pt idx="67855">
                  <c:v>0.86181600000000003</c:v>
                </c:pt>
                <c:pt idx="67856">
                  <c:v>0.89843799999999996</c:v>
                </c:pt>
                <c:pt idx="67857">
                  <c:v>0.91308599999999995</c:v>
                </c:pt>
                <c:pt idx="67858">
                  <c:v>0.92040999999999995</c:v>
                </c:pt>
                <c:pt idx="67859">
                  <c:v>0.93261700000000003</c:v>
                </c:pt>
                <c:pt idx="67860">
                  <c:v>0.95214799999999999</c:v>
                </c:pt>
                <c:pt idx="67861">
                  <c:v>0.96679700000000002</c:v>
                </c:pt>
                <c:pt idx="67862">
                  <c:v>0.97167999999999999</c:v>
                </c:pt>
                <c:pt idx="67863">
                  <c:v>0.97900399999999999</c:v>
                </c:pt>
                <c:pt idx="67864">
                  <c:v>0.99609400000000003</c:v>
                </c:pt>
                <c:pt idx="67865">
                  <c:v>0.99121099999999995</c:v>
                </c:pt>
                <c:pt idx="67866">
                  <c:v>1.01318</c:v>
                </c:pt>
                <c:pt idx="67867">
                  <c:v>1.02783</c:v>
                </c:pt>
                <c:pt idx="67868">
                  <c:v>1.01807</c:v>
                </c:pt>
                <c:pt idx="67869">
                  <c:v>1.02051</c:v>
                </c:pt>
                <c:pt idx="67870">
                  <c:v>1.03027</c:v>
                </c:pt>
                <c:pt idx="67871">
                  <c:v>1.0449200000000001</c:v>
                </c:pt>
                <c:pt idx="67872">
                  <c:v>1.0351600000000001</c:v>
                </c:pt>
                <c:pt idx="67873">
                  <c:v>1.03271</c:v>
                </c:pt>
                <c:pt idx="67874">
                  <c:v>1.03027</c:v>
                </c:pt>
                <c:pt idx="67875">
                  <c:v>1.0400400000000001</c:v>
                </c:pt>
                <c:pt idx="67876">
                  <c:v>1.02539</c:v>
                </c:pt>
                <c:pt idx="67877">
                  <c:v>1.01562</c:v>
                </c:pt>
                <c:pt idx="67878">
                  <c:v>1.02051</c:v>
                </c:pt>
                <c:pt idx="67879">
                  <c:v>1.02051</c:v>
                </c:pt>
                <c:pt idx="67880">
                  <c:v>1.02051</c:v>
                </c:pt>
                <c:pt idx="67881">
                  <c:v>0.99609400000000003</c:v>
                </c:pt>
                <c:pt idx="67882">
                  <c:v>0.99609400000000003</c:v>
                </c:pt>
                <c:pt idx="67883">
                  <c:v>0.98144500000000001</c:v>
                </c:pt>
                <c:pt idx="67884">
                  <c:v>0.98144500000000001</c:v>
                </c:pt>
                <c:pt idx="67885">
                  <c:v>0.96191400000000005</c:v>
                </c:pt>
                <c:pt idx="67886">
                  <c:v>0.95947300000000002</c:v>
                </c:pt>
                <c:pt idx="67887">
                  <c:v>0.94238299999999997</c:v>
                </c:pt>
                <c:pt idx="67888">
                  <c:v>0.89843799999999996</c:v>
                </c:pt>
                <c:pt idx="67889">
                  <c:v>0.90087899999999999</c:v>
                </c:pt>
                <c:pt idx="67890">
                  <c:v>0.89599600000000001</c:v>
                </c:pt>
                <c:pt idx="67891">
                  <c:v>0.86914100000000005</c:v>
                </c:pt>
                <c:pt idx="67892">
                  <c:v>0.84472700000000001</c:v>
                </c:pt>
                <c:pt idx="67893">
                  <c:v>0.82275399999999999</c:v>
                </c:pt>
                <c:pt idx="67894">
                  <c:v>0.80566400000000005</c:v>
                </c:pt>
                <c:pt idx="67895">
                  <c:v>0.77880899999999997</c:v>
                </c:pt>
                <c:pt idx="67896">
                  <c:v>0.773926</c:v>
                </c:pt>
                <c:pt idx="67897">
                  <c:v>0.75439500000000004</c:v>
                </c:pt>
                <c:pt idx="67898">
                  <c:v>0.72753900000000005</c:v>
                </c:pt>
                <c:pt idx="67899">
                  <c:v>0.69091800000000003</c:v>
                </c:pt>
                <c:pt idx="67900">
                  <c:v>0.66894500000000001</c:v>
                </c:pt>
                <c:pt idx="67901">
                  <c:v>0.64697300000000002</c:v>
                </c:pt>
                <c:pt idx="67902">
                  <c:v>0.62011700000000003</c:v>
                </c:pt>
                <c:pt idx="67903">
                  <c:v>0.59082000000000001</c:v>
                </c:pt>
                <c:pt idx="67904">
                  <c:v>0.56640599999999997</c:v>
                </c:pt>
                <c:pt idx="67905">
                  <c:v>0.53466800000000003</c:v>
                </c:pt>
                <c:pt idx="67906">
                  <c:v>0.51269500000000001</c:v>
                </c:pt>
                <c:pt idx="67907">
                  <c:v>0.48583999999999999</c:v>
                </c:pt>
                <c:pt idx="67908">
                  <c:v>0.44433600000000001</c:v>
                </c:pt>
                <c:pt idx="67909">
                  <c:v>0.42724600000000001</c:v>
                </c:pt>
                <c:pt idx="67910">
                  <c:v>0.397949</c:v>
                </c:pt>
                <c:pt idx="67911">
                  <c:v>0.35400399999999999</c:v>
                </c:pt>
                <c:pt idx="67912">
                  <c:v>0.33447300000000002</c:v>
                </c:pt>
                <c:pt idx="67913">
                  <c:v>0.305176</c:v>
                </c:pt>
                <c:pt idx="67914">
                  <c:v>0.26855499999999999</c:v>
                </c:pt>
                <c:pt idx="67915">
                  <c:v>0.241699</c:v>
                </c:pt>
                <c:pt idx="67916">
                  <c:v>0.20996100000000001</c:v>
                </c:pt>
                <c:pt idx="67917">
                  <c:v>0.17578099999999999</c:v>
                </c:pt>
                <c:pt idx="67918">
                  <c:v>0.13916000000000001</c:v>
                </c:pt>
                <c:pt idx="67919">
                  <c:v>0.124512</c:v>
                </c:pt>
                <c:pt idx="67920">
                  <c:v>8.7890599999999999E-2</c:v>
                </c:pt>
                <c:pt idx="67921">
                  <c:v>6.3476599999999994E-2</c:v>
                </c:pt>
                <c:pt idx="67922">
                  <c:v>3.41797E-2</c:v>
                </c:pt>
                <c:pt idx="67923">
                  <c:v>-4.8828099999999996E-3</c:v>
                </c:pt>
                <c:pt idx="67924">
                  <c:v>-3.1738299999999997E-2</c:v>
                </c:pt>
                <c:pt idx="67925">
                  <c:v>-7.0800799999999997E-2</c:v>
                </c:pt>
                <c:pt idx="67926">
                  <c:v>-0.10253900000000001</c:v>
                </c:pt>
                <c:pt idx="67927">
                  <c:v>-0.14160200000000001</c:v>
                </c:pt>
                <c:pt idx="67928">
                  <c:v>-0.19042999999999999</c:v>
                </c:pt>
                <c:pt idx="67929">
                  <c:v>-0.20263700000000001</c:v>
                </c:pt>
                <c:pt idx="67930">
                  <c:v>-0.241699</c:v>
                </c:pt>
                <c:pt idx="67931">
                  <c:v>-0.27832000000000001</c:v>
                </c:pt>
                <c:pt idx="67932">
                  <c:v>-0.302734</c:v>
                </c:pt>
                <c:pt idx="67933">
                  <c:v>-0.32470700000000002</c:v>
                </c:pt>
                <c:pt idx="67934">
                  <c:v>-0.37841799999999998</c:v>
                </c:pt>
                <c:pt idx="67935">
                  <c:v>-0.390625</c:v>
                </c:pt>
                <c:pt idx="67936">
                  <c:v>-0.41748000000000002</c:v>
                </c:pt>
                <c:pt idx="67937">
                  <c:v>-0.458984</c:v>
                </c:pt>
                <c:pt idx="67938">
                  <c:v>-0.47363300000000003</c:v>
                </c:pt>
                <c:pt idx="67939">
                  <c:v>-0.49560500000000002</c:v>
                </c:pt>
                <c:pt idx="67940">
                  <c:v>-0.52978499999999995</c:v>
                </c:pt>
                <c:pt idx="67941">
                  <c:v>-0.61279300000000003</c:v>
                </c:pt>
                <c:pt idx="67942">
                  <c:v>-0.58593799999999996</c:v>
                </c:pt>
                <c:pt idx="67943">
                  <c:v>-0.61523399999999995</c:v>
                </c:pt>
                <c:pt idx="67944">
                  <c:v>-0.63720699999999997</c:v>
                </c:pt>
                <c:pt idx="67945">
                  <c:v>-0.67382799999999998</c:v>
                </c:pt>
                <c:pt idx="67946">
                  <c:v>-0.68359400000000003</c:v>
                </c:pt>
                <c:pt idx="67947">
                  <c:v>-0.72021500000000005</c:v>
                </c:pt>
                <c:pt idx="67948">
                  <c:v>-0.72509800000000002</c:v>
                </c:pt>
                <c:pt idx="67949">
                  <c:v>-0.75195299999999998</c:v>
                </c:pt>
                <c:pt idx="67950">
                  <c:v>-0.77636700000000003</c:v>
                </c:pt>
                <c:pt idx="67951">
                  <c:v>-0.78125</c:v>
                </c:pt>
                <c:pt idx="67952">
                  <c:v>-0.79101600000000005</c:v>
                </c:pt>
                <c:pt idx="67953">
                  <c:v>-0.83007799999999998</c:v>
                </c:pt>
                <c:pt idx="67954">
                  <c:v>-0.83740199999999998</c:v>
                </c:pt>
                <c:pt idx="67955">
                  <c:v>-0.859375</c:v>
                </c:pt>
                <c:pt idx="67956">
                  <c:v>-0.86914100000000005</c:v>
                </c:pt>
                <c:pt idx="67957">
                  <c:v>-0.89355499999999999</c:v>
                </c:pt>
                <c:pt idx="67958">
                  <c:v>-0.89599600000000001</c:v>
                </c:pt>
                <c:pt idx="67959">
                  <c:v>-0.90820299999999998</c:v>
                </c:pt>
                <c:pt idx="67960">
                  <c:v>-0.930176</c:v>
                </c:pt>
                <c:pt idx="67961">
                  <c:v>-0.93505899999999997</c:v>
                </c:pt>
                <c:pt idx="67962">
                  <c:v>-0.9375</c:v>
                </c:pt>
                <c:pt idx="67963">
                  <c:v>-0.96679700000000002</c:v>
                </c:pt>
                <c:pt idx="67964">
                  <c:v>-0.95703099999999997</c:v>
                </c:pt>
                <c:pt idx="67965">
                  <c:v>-0.95703099999999997</c:v>
                </c:pt>
                <c:pt idx="67966">
                  <c:v>-0.96923800000000004</c:v>
                </c:pt>
                <c:pt idx="67967">
                  <c:v>-0.96435499999999996</c:v>
                </c:pt>
                <c:pt idx="67968">
                  <c:v>-0.96679700000000002</c:v>
                </c:pt>
                <c:pt idx="67969">
                  <c:v>-0.96191400000000005</c:v>
                </c:pt>
                <c:pt idx="67970">
                  <c:v>-0.97656200000000004</c:v>
                </c:pt>
                <c:pt idx="67971">
                  <c:v>-0.96191400000000005</c:v>
                </c:pt>
                <c:pt idx="67972">
                  <c:v>-0.96191400000000005</c:v>
                </c:pt>
                <c:pt idx="67973">
                  <c:v>-0.96679700000000002</c:v>
                </c:pt>
                <c:pt idx="67974">
                  <c:v>-0.96191400000000005</c:v>
                </c:pt>
                <c:pt idx="67975">
                  <c:v>-0.95703099999999997</c:v>
                </c:pt>
                <c:pt idx="67976">
                  <c:v>-0.94238299999999997</c:v>
                </c:pt>
                <c:pt idx="67977">
                  <c:v>-0.92285200000000001</c:v>
                </c:pt>
                <c:pt idx="67978">
                  <c:v>-0.92773399999999995</c:v>
                </c:pt>
                <c:pt idx="67979">
                  <c:v>-0.90576199999999996</c:v>
                </c:pt>
                <c:pt idx="67980">
                  <c:v>-0.90820299999999998</c:v>
                </c:pt>
                <c:pt idx="67981">
                  <c:v>-0.88378900000000005</c:v>
                </c:pt>
                <c:pt idx="67982">
                  <c:v>-0.86181600000000003</c:v>
                </c:pt>
                <c:pt idx="67983">
                  <c:v>-0.866699</c:v>
                </c:pt>
                <c:pt idx="67984">
                  <c:v>-0.83740199999999998</c:v>
                </c:pt>
                <c:pt idx="67985">
                  <c:v>-0.83007799999999998</c:v>
                </c:pt>
                <c:pt idx="67986">
                  <c:v>-0.81054700000000002</c:v>
                </c:pt>
                <c:pt idx="67987">
                  <c:v>-0.78613299999999997</c:v>
                </c:pt>
                <c:pt idx="67988">
                  <c:v>-0.76415999999999995</c:v>
                </c:pt>
                <c:pt idx="67989">
                  <c:v>-0.74462899999999999</c:v>
                </c:pt>
                <c:pt idx="67990">
                  <c:v>-0.72021500000000005</c:v>
                </c:pt>
                <c:pt idx="67991">
                  <c:v>-0.68603499999999995</c:v>
                </c:pt>
                <c:pt idx="67992">
                  <c:v>-0.66650399999999999</c:v>
                </c:pt>
                <c:pt idx="67993">
                  <c:v>-0.65917999999999999</c:v>
                </c:pt>
                <c:pt idx="67994">
                  <c:v>-0.632324</c:v>
                </c:pt>
                <c:pt idx="67995">
                  <c:v>-0.61279300000000003</c:v>
                </c:pt>
                <c:pt idx="67996">
                  <c:v>-0.57372999999999996</c:v>
                </c:pt>
                <c:pt idx="67997">
                  <c:v>-0.554199</c:v>
                </c:pt>
                <c:pt idx="67998">
                  <c:v>-0.52490199999999998</c:v>
                </c:pt>
                <c:pt idx="67999">
                  <c:v>-0.50292999999999999</c:v>
                </c:pt>
                <c:pt idx="68000">
                  <c:v>-0.461426</c:v>
                </c:pt>
                <c:pt idx="68001">
                  <c:v>-0.42236299999999999</c:v>
                </c:pt>
                <c:pt idx="68002">
                  <c:v>-0.40283200000000002</c:v>
                </c:pt>
                <c:pt idx="68003">
                  <c:v>-0.37841799999999998</c:v>
                </c:pt>
                <c:pt idx="68004">
                  <c:v>-0.34423799999999999</c:v>
                </c:pt>
                <c:pt idx="68005">
                  <c:v>-0.31494100000000003</c:v>
                </c:pt>
                <c:pt idx="68006">
                  <c:v>-0.28320299999999998</c:v>
                </c:pt>
                <c:pt idx="68007">
                  <c:v>-0.24902299999999999</c:v>
                </c:pt>
                <c:pt idx="68008">
                  <c:v>-0.20752000000000001</c:v>
                </c:pt>
                <c:pt idx="68009">
                  <c:v>-0.19287099999999999</c:v>
                </c:pt>
                <c:pt idx="68010">
                  <c:v>-0.168457</c:v>
                </c:pt>
                <c:pt idx="68011">
                  <c:v>-0.12939500000000001</c:v>
                </c:pt>
                <c:pt idx="68012">
                  <c:v>-9.5214800000000002E-2</c:v>
                </c:pt>
                <c:pt idx="68013">
                  <c:v>-5.3710899999999999E-2</c:v>
                </c:pt>
                <c:pt idx="68014">
                  <c:v>-3.1738299999999997E-2</c:v>
                </c:pt>
                <c:pt idx="68015">
                  <c:v>4.8828099999999996E-3</c:v>
                </c:pt>
                <c:pt idx="68016">
                  <c:v>3.90625E-2</c:v>
                </c:pt>
                <c:pt idx="68017">
                  <c:v>8.3007800000000007E-2</c:v>
                </c:pt>
                <c:pt idx="68018">
                  <c:v>0.117188</c:v>
                </c:pt>
                <c:pt idx="68019">
                  <c:v>0.163574</c:v>
                </c:pt>
                <c:pt idx="68020">
                  <c:v>0.17822299999999999</c:v>
                </c:pt>
                <c:pt idx="68021">
                  <c:v>0.20996100000000001</c:v>
                </c:pt>
                <c:pt idx="68022">
                  <c:v>0.231934</c:v>
                </c:pt>
                <c:pt idx="68023">
                  <c:v>0.25878899999999999</c:v>
                </c:pt>
                <c:pt idx="68024">
                  <c:v>0.30029299999999998</c:v>
                </c:pt>
                <c:pt idx="68025">
                  <c:v>0.33203100000000002</c:v>
                </c:pt>
                <c:pt idx="68026">
                  <c:v>0.36865199999999998</c:v>
                </c:pt>
                <c:pt idx="68027">
                  <c:v>0.40527299999999999</c:v>
                </c:pt>
                <c:pt idx="68028">
                  <c:v>0.43212899999999999</c:v>
                </c:pt>
                <c:pt idx="68029">
                  <c:v>0.46386699999999997</c:v>
                </c:pt>
                <c:pt idx="68030">
                  <c:v>0.49316399999999999</c:v>
                </c:pt>
                <c:pt idx="68031">
                  <c:v>0.51025399999999999</c:v>
                </c:pt>
                <c:pt idx="68032">
                  <c:v>0.54931600000000003</c:v>
                </c:pt>
                <c:pt idx="68033">
                  <c:v>0.56884800000000002</c:v>
                </c:pt>
                <c:pt idx="68034">
                  <c:v>0.59814500000000004</c:v>
                </c:pt>
                <c:pt idx="68035">
                  <c:v>0.62988299999999997</c:v>
                </c:pt>
                <c:pt idx="68036">
                  <c:v>0.64697300000000002</c:v>
                </c:pt>
                <c:pt idx="68037">
                  <c:v>0.67627000000000004</c:v>
                </c:pt>
                <c:pt idx="68038">
                  <c:v>0.703125</c:v>
                </c:pt>
                <c:pt idx="68039">
                  <c:v>0.72997999999999996</c:v>
                </c:pt>
                <c:pt idx="68040">
                  <c:v>0.74707000000000001</c:v>
                </c:pt>
                <c:pt idx="68041">
                  <c:v>0.77880899999999997</c:v>
                </c:pt>
                <c:pt idx="68042">
                  <c:v>0.81054700000000002</c:v>
                </c:pt>
                <c:pt idx="68043">
                  <c:v>0.80566400000000005</c:v>
                </c:pt>
                <c:pt idx="68044">
                  <c:v>0.83984400000000003</c:v>
                </c:pt>
                <c:pt idx="68045">
                  <c:v>0.84960899999999995</c:v>
                </c:pt>
                <c:pt idx="68046">
                  <c:v>0.87158199999999997</c:v>
                </c:pt>
                <c:pt idx="68047">
                  <c:v>0.88867200000000002</c:v>
                </c:pt>
                <c:pt idx="68048">
                  <c:v>0.91552699999999998</c:v>
                </c:pt>
                <c:pt idx="68049">
                  <c:v>0.9375</c:v>
                </c:pt>
                <c:pt idx="68050">
                  <c:v>0.944824</c:v>
                </c:pt>
                <c:pt idx="68051">
                  <c:v>0.94726600000000005</c:v>
                </c:pt>
                <c:pt idx="68052">
                  <c:v>0.96435499999999996</c:v>
                </c:pt>
                <c:pt idx="68053">
                  <c:v>0.96435499999999996</c:v>
                </c:pt>
                <c:pt idx="68054">
                  <c:v>0.99121099999999995</c:v>
                </c:pt>
                <c:pt idx="68055">
                  <c:v>0.99121099999999995</c:v>
                </c:pt>
                <c:pt idx="68056">
                  <c:v>1.02295</c:v>
                </c:pt>
                <c:pt idx="68057">
                  <c:v>1.0083</c:v>
                </c:pt>
                <c:pt idx="68058">
                  <c:v>1.01562</c:v>
                </c:pt>
                <c:pt idx="68059">
                  <c:v>1.02539</c:v>
                </c:pt>
                <c:pt idx="68060">
                  <c:v>1.0424800000000001</c:v>
                </c:pt>
                <c:pt idx="68061">
                  <c:v>1.03271</c:v>
                </c:pt>
                <c:pt idx="68062">
                  <c:v>1.0400400000000001</c:v>
                </c:pt>
                <c:pt idx="68063">
                  <c:v>1.0449200000000001</c:v>
                </c:pt>
                <c:pt idx="68064">
                  <c:v>1.0400400000000001</c:v>
                </c:pt>
                <c:pt idx="68065">
                  <c:v>1.0351600000000001</c:v>
                </c:pt>
                <c:pt idx="68066">
                  <c:v>1.0351600000000001</c:v>
                </c:pt>
                <c:pt idx="68067">
                  <c:v>1.0473600000000001</c:v>
                </c:pt>
                <c:pt idx="68068">
                  <c:v>1.03027</c:v>
                </c:pt>
                <c:pt idx="68069">
                  <c:v>1.01074</c:v>
                </c:pt>
                <c:pt idx="68070">
                  <c:v>1.0351600000000001</c:v>
                </c:pt>
                <c:pt idx="68071">
                  <c:v>1.00342</c:v>
                </c:pt>
                <c:pt idx="68072">
                  <c:v>0.99609400000000003</c:v>
                </c:pt>
                <c:pt idx="68073">
                  <c:v>0.99121099999999995</c:v>
                </c:pt>
                <c:pt idx="68074">
                  <c:v>0.98632799999999998</c:v>
                </c:pt>
                <c:pt idx="68075">
                  <c:v>0.95947300000000002</c:v>
                </c:pt>
                <c:pt idx="68076">
                  <c:v>0.95214799999999999</c:v>
                </c:pt>
                <c:pt idx="68077">
                  <c:v>0.94970699999999997</c:v>
                </c:pt>
                <c:pt idx="68078">
                  <c:v>0.93261700000000003</c:v>
                </c:pt>
                <c:pt idx="68079">
                  <c:v>0.96435499999999996</c:v>
                </c:pt>
                <c:pt idx="68080">
                  <c:v>0.90087899999999999</c:v>
                </c:pt>
                <c:pt idx="68081">
                  <c:v>0.88867200000000002</c:v>
                </c:pt>
                <c:pt idx="68082">
                  <c:v>0.87646500000000005</c:v>
                </c:pt>
                <c:pt idx="68083">
                  <c:v>0.84960899999999995</c:v>
                </c:pt>
                <c:pt idx="68084">
                  <c:v>0.82519500000000001</c:v>
                </c:pt>
                <c:pt idx="68085">
                  <c:v>0.81054700000000002</c:v>
                </c:pt>
                <c:pt idx="68086">
                  <c:v>0.79345699999999997</c:v>
                </c:pt>
                <c:pt idx="68087">
                  <c:v>0.77148399999999995</c:v>
                </c:pt>
                <c:pt idx="68088">
                  <c:v>0.74707000000000001</c:v>
                </c:pt>
                <c:pt idx="68089">
                  <c:v>0.72021500000000005</c:v>
                </c:pt>
                <c:pt idx="68090">
                  <c:v>0.68115199999999998</c:v>
                </c:pt>
                <c:pt idx="68091">
                  <c:v>0.67627000000000004</c:v>
                </c:pt>
                <c:pt idx="68092">
                  <c:v>0.64209000000000005</c:v>
                </c:pt>
                <c:pt idx="68093">
                  <c:v>0.62744100000000003</c:v>
                </c:pt>
                <c:pt idx="68094">
                  <c:v>0.58837899999999999</c:v>
                </c:pt>
                <c:pt idx="68095">
                  <c:v>0.58105499999999999</c:v>
                </c:pt>
                <c:pt idx="68096">
                  <c:v>0.53710899999999995</c:v>
                </c:pt>
                <c:pt idx="68097">
                  <c:v>0.49560500000000002</c:v>
                </c:pt>
                <c:pt idx="68098">
                  <c:v>0.48339799999999999</c:v>
                </c:pt>
                <c:pt idx="68099">
                  <c:v>0.44677699999999998</c:v>
                </c:pt>
                <c:pt idx="68100">
                  <c:v>0.41748000000000002</c:v>
                </c:pt>
                <c:pt idx="68101">
                  <c:v>0.37353500000000001</c:v>
                </c:pt>
                <c:pt idx="68102">
                  <c:v>0.36132799999999998</c:v>
                </c:pt>
                <c:pt idx="68103">
                  <c:v>0.32958999999999999</c:v>
                </c:pt>
                <c:pt idx="68104">
                  <c:v>0.30029299999999998</c:v>
                </c:pt>
                <c:pt idx="68105">
                  <c:v>0.26611299999999999</c:v>
                </c:pt>
                <c:pt idx="68106">
                  <c:v>0.236816</c:v>
                </c:pt>
                <c:pt idx="68107">
                  <c:v>0.20019500000000001</c:v>
                </c:pt>
                <c:pt idx="68108">
                  <c:v>0.17089799999999999</c:v>
                </c:pt>
                <c:pt idx="68109">
                  <c:v>0.13916000000000001</c:v>
                </c:pt>
                <c:pt idx="68110">
                  <c:v>0.114746</c:v>
                </c:pt>
                <c:pt idx="68111">
                  <c:v>7.0800799999999997E-2</c:v>
                </c:pt>
                <c:pt idx="68112">
                  <c:v>6.3476599999999994E-2</c:v>
                </c:pt>
                <c:pt idx="68113">
                  <c:v>1.9531199999999999E-2</c:v>
                </c:pt>
                <c:pt idx="68114">
                  <c:v>-9.7656199999999992E-3</c:v>
                </c:pt>
                <c:pt idx="68115">
                  <c:v>-4.39453E-2</c:v>
                </c:pt>
                <c:pt idx="68116">
                  <c:v>-7.3242199999999993E-2</c:v>
                </c:pt>
                <c:pt idx="68117">
                  <c:v>-0.119629</c:v>
                </c:pt>
                <c:pt idx="68118">
                  <c:v>-0.124512</c:v>
                </c:pt>
                <c:pt idx="68119">
                  <c:v>-0.17578099999999999</c:v>
                </c:pt>
                <c:pt idx="68120">
                  <c:v>-0.20752000000000001</c:v>
                </c:pt>
                <c:pt idx="68121">
                  <c:v>-0.234375</c:v>
                </c:pt>
                <c:pt idx="68122">
                  <c:v>-0.27099600000000001</c:v>
                </c:pt>
                <c:pt idx="68123">
                  <c:v>-0.29541000000000001</c:v>
                </c:pt>
                <c:pt idx="68124">
                  <c:v>-0.33935500000000002</c:v>
                </c:pt>
                <c:pt idx="68125">
                  <c:v>-0.36132799999999998</c:v>
                </c:pt>
                <c:pt idx="68126">
                  <c:v>-0.390625</c:v>
                </c:pt>
                <c:pt idx="68127">
                  <c:v>-0.41503899999999999</c:v>
                </c:pt>
                <c:pt idx="68128">
                  <c:v>-0.44433600000000001</c:v>
                </c:pt>
                <c:pt idx="68129">
                  <c:v>-0.47363300000000003</c:v>
                </c:pt>
                <c:pt idx="68130">
                  <c:v>-0.51269500000000001</c:v>
                </c:pt>
                <c:pt idx="68131">
                  <c:v>-0.44189499999999998</c:v>
                </c:pt>
                <c:pt idx="68132">
                  <c:v>-0.55664100000000005</c:v>
                </c:pt>
                <c:pt idx="68133">
                  <c:v>-0.57617200000000002</c:v>
                </c:pt>
                <c:pt idx="68134">
                  <c:v>-0.62744100000000003</c:v>
                </c:pt>
                <c:pt idx="68135">
                  <c:v>-0.62744100000000003</c:v>
                </c:pt>
                <c:pt idx="68136">
                  <c:v>-0.66162100000000001</c:v>
                </c:pt>
                <c:pt idx="68137">
                  <c:v>-0.68359400000000003</c:v>
                </c:pt>
                <c:pt idx="68138">
                  <c:v>-0.710449</c:v>
                </c:pt>
                <c:pt idx="68139">
                  <c:v>-0.73730499999999999</c:v>
                </c:pt>
                <c:pt idx="68140">
                  <c:v>-0.75439500000000004</c:v>
                </c:pt>
                <c:pt idx="68141">
                  <c:v>-0.773926</c:v>
                </c:pt>
                <c:pt idx="68142">
                  <c:v>-0.81054700000000002</c:v>
                </c:pt>
                <c:pt idx="68143">
                  <c:v>-0.80566400000000005</c:v>
                </c:pt>
                <c:pt idx="68144">
                  <c:v>-0.81054700000000002</c:v>
                </c:pt>
                <c:pt idx="68145">
                  <c:v>-0.84472700000000001</c:v>
                </c:pt>
                <c:pt idx="68146">
                  <c:v>-0.85449200000000003</c:v>
                </c:pt>
                <c:pt idx="68147">
                  <c:v>-0.86425799999999997</c:v>
                </c:pt>
                <c:pt idx="68148">
                  <c:v>-0.88867200000000002</c:v>
                </c:pt>
                <c:pt idx="68149">
                  <c:v>-0.90576199999999996</c:v>
                </c:pt>
                <c:pt idx="68150">
                  <c:v>-0.90820299999999998</c:v>
                </c:pt>
                <c:pt idx="68151">
                  <c:v>-0.91552699999999998</c:v>
                </c:pt>
                <c:pt idx="68152">
                  <c:v>-0.92529300000000003</c:v>
                </c:pt>
                <c:pt idx="68153">
                  <c:v>-0.94726600000000005</c:v>
                </c:pt>
                <c:pt idx="68154">
                  <c:v>-0.94238299999999997</c:v>
                </c:pt>
                <c:pt idx="68155">
                  <c:v>-0.94970699999999997</c:v>
                </c:pt>
                <c:pt idx="68156">
                  <c:v>-0.94970699999999997</c:v>
                </c:pt>
                <c:pt idx="68157">
                  <c:v>-0.95459000000000005</c:v>
                </c:pt>
                <c:pt idx="68158">
                  <c:v>-0.96435499999999996</c:v>
                </c:pt>
                <c:pt idx="68159">
                  <c:v>-0.95459000000000005</c:v>
                </c:pt>
                <c:pt idx="68160">
                  <c:v>-0.96679700000000002</c:v>
                </c:pt>
                <c:pt idx="68161">
                  <c:v>-0.96191400000000005</c:v>
                </c:pt>
                <c:pt idx="68162">
                  <c:v>-0.94726600000000005</c:v>
                </c:pt>
                <c:pt idx="68163">
                  <c:v>-0.95214799999999999</c:v>
                </c:pt>
                <c:pt idx="68164">
                  <c:v>-0.94726600000000005</c:v>
                </c:pt>
                <c:pt idx="68165">
                  <c:v>-0.94238299999999997</c:v>
                </c:pt>
                <c:pt idx="68166">
                  <c:v>-0.930176</c:v>
                </c:pt>
                <c:pt idx="68167">
                  <c:v>-0.93505899999999997</c:v>
                </c:pt>
                <c:pt idx="68168">
                  <c:v>-0.92773399999999995</c:v>
                </c:pt>
                <c:pt idx="68169">
                  <c:v>-0.91552699999999998</c:v>
                </c:pt>
                <c:pt idx="68170">
                  <c:v>-0.92529300000000003</c:v>
                </c:pt>
                <c:pt idx="68171">
                  <c:v>-0.89355499999999999</c:v>
                </c:pt>
                <c:pt idx="68172">
                  <c:v>-0.84960899999999995</c:v>
                </c:pt>
                <c:pt idx="68173">
                  <c:v>-0.86425799999999997</c:v>
                </c:pt>
                <c:pt idx="68174">
                  <c:v>-0.84716800000000003</c:v>
                </c:pt>
                <c:pt idx="68175">
                  <c:v>-0.83740199999999998</c:v>
                </c:pt>
                <c:pt idx="68176">
                  <c:v>-0.82275399999999999</c:v>
                </c:pt>
                <c:pt idx="68177">
                  <c:v>-0.80078099999999997</c:v>
                </c:pt>
                <c:pt idx="68178">
                  <c:v>-0.77636700000000003</c:v>
                </c:pt>
                <c:pt idx="68179">
                  <c:v>-0.75683599999999995</c:v>
                </c:pt>
                <c:pt idx="68180">
                  <c:v>-0.73974600000000001</c:v>
                </c:pt>
                <c:pt idx="68181">
                  <c:v>-0.72021500000000005</c:v>
                </c:pt>
                <c:pt idx="68182">
                  <c:v>-0.69824200000000003</c:v>
                </c:pt>
                <c:pt idx="68183">
                  <c:v>-0.68115199999999998</c:v>
                </c:pt>
                <c:pt idx="68184">
                  <c:v>-0.64209000000000005</c:v>
                </c:pt>
                <c:pt idx="68185">
                  <c:v>-0.632324</c:v>
                </c:pt>
                <c:pt idx="68186">
                  <c:v>-0.58593799999999996</c:v>
                </c:pt>
                <c:pt idx="68187">
                  <c:v>-0.56640599999999997</c:v>
                </c:pt>
                <c:pt idx="68188">
                  <c:v>-0.52978499999999995</c:v>
                </c:pt>
                <c:pt idx="68189">
                  <c:v>-0.51025399999999999</c:v>
                </c:pt>
                <c:pt idx="68190">
                  <c:v>-0.49072300000000002</c:v>
                </c:pt>
                <c:pt idx="68191">
                  <c:v>-0.45654299999999998</c:v>
                </c:pt>
                <c:pt idx="68192">
                  <c:v>-0.41748000000000002</c:v>
                </c:pt>
                <c:pt idx="68193">
                  <c:v>-0.397949</c:v>
                </c:pt>
                <c:pt idx="68194">
                  <c:v>-0.36621100000000001</c:v>
                </c:pt>
                <c:pt idx="68195">
                  <c:v>-0.32714799999999999</c:v>
                </c:pt>
                <c:pt idx="68196">
                  <c:v>-0.305176</c:v>
                </c:pt>
                <c:pt idx="68197">
                  <c:v>-0.27343800000000001</c:v>
                </c:pt>
                <c:pt idx="68198">
                  <c:v>-0.231934</c:v>
                </c:pt>
                <c:pt idx="68199">
                  <c:v>-0.20752000000000001</c:v>
                </c:pt>
                <c:pt idx="68200">
                  <c:v>-0.15625</c:v>
                </c:pt>
                <c:pt idx="68201">
                  <c:v>-0.117188</c:v>
                </c:pt>
                <c:pt idx="68202">
                  <c:v>-0.109863</c:v>
                </c:pt>
                <c:pt idx="68203">
                  <c:v>-6.3476599999999994E-2</c:v>
                </c:pt>
                <c:pt idx="68204">
                  <c:v>-4.6386700000000003E-2</c:v>
                </c:pt>
                <c:pt idx="68205">
                  <c:v>-1.2207000000000001E-2</c:v>
                </c:pt>
                <c:pt idx="68206">
                  <c:v>2.6855500000000001E-2</c:v>
                </c:pt>
                <c:pt idx="68207">
                  <c:v>5.8593800000000001E-2</c:v>
                </c:pt>
                <c:pt idx="68208">
                  <c:v>8.5449200000000003E-2</c:v>
                </c:pt>
                <c:pt idx="68209">
                  <c:v>0.13183600000000001</c:v>
                </c:pt>
                <c:pt idx="68210">
                  <c:v>0.168457</c:v>
                </c:pt>
                <c:pt idx="68211">
                  <c:v>0.17333999999999999</c:v>
                </c:pt>
                <c:pt idx="68212">
                  <c:v>0.21728500000000001</c:v>
                </c:pt>
                <c:pt idx="68213">
                  <c:v>0.227051</c:v>
                </c:pt>
                <c:pt idx="68214">
                  <c:v>0.27343800000000001</c:v>
                </c:pt>
                <c:pt idx="68215">
                  <c:v>0.3125</c:v>
                </c:pt>
                <c:pt idx="68216">
                  <c:v>0.33935500000000002</c:v>
                </c:pt>
                <c:pt idx="68217">
                  <c:v>0.383301</c:v>
                </c:pt>
                <c:pt idx="68218">
                  <c:v>0.40771499999999999</c:v>
                </c:pt>
                <c:pt idx="68219">
                  <c:v>0.43945299999999998</c:v>
                </c:pt>
                <c:pt idx="68220">
                  <c:v>0.476074</c:v>
                </c:pt>
                <c:pt idx="68221">
                  <c:v>0.50048800000000004</c:v>
                </c:pt>
                <c:pt idx="68222">
                  <c:v>0.54199200000000003</c:v>
                </c:pt>
                <c:pt idx="68223">
                  <c:v>0.54931600000000003</c:v>
                </c:pt>
                <c:pt idx="68224">
                  <c:v>0.58837899999999999</c:v>
                </c:pt>
                <c:pt idx="68225">
                  <c:v>0.62988299999999997</c:v>
                </c:pt>
                <c:pt idx="68226">
                  <c:v>0.62744100000000003</c:v>
                </c:pt>
                <c:pt idx="68227">
                  <c:v>0.67138699999999996</c:v>
                </c:pt>
                <c:pt idx="68228">
                  <c:v>0.68359400000000003</c:v>
                </c:pt>
                <c:pt idx="68229">
                  <c:v>0.71533199999999997</c:v>
                </c:pt>
                <c:pt idx="68230">
                  <c:v>0.73974600000000001</c:v>
                </c:pt>
                <c:pt idx="68231">
                  <c:v>0.76415999999999995</c:v>
                </c:pt>
                <c:pt idx="68232">
                  <c:v>0.78125</c:v>
                </c:pt>
                <c:pt idx="68233">
                  <c:v>0.79834000000000005</c:v>
                </c:pt>
                <c:pt idx="68234">
                  <c:v>0.81542999999999999</c:v>
                </c:pt>
                <c:pt idx="68235">
                  <c:v>0.84960899999999995</c:v>
                </c:pt>
                <c:pt idx="68236">
                  <c:v>0.86914100000000005</c:v>
                </c:pt>
                <c:pt idx="68237">
                  <c:v>0.88378900000000005</c:v>
                </c:pt>
                <c:pt idx="68238">
                  <c:v>0.89355499999999999</c:v>
                </c:pt>
                <c:pt idx="68239">
                  <c:v>0.944824</c:v>
                </c:pt>
                <c:pt idx="68240">
                  <c:v>0.930176</c:v>
                </c:pt>
                <c:pt idx="68241">
                  <c:v>0.96191400000000005</c:v>
                </c:pt>
                <c:pt idx="68242">
                  <c:v>0.96923800000000004</c:v>
                </c:pt>
                <c:pt idx="68243">
                  <c:v>0.97656200000000004</c:v>
                </c:pt>
                <c:pt idx="68244">
                  <c:v>0.98388699999999996</c:v>
                </c:pt>
                <c:pt idx="68245">
                  <c:v>1.00098</c:v>
                </c:pt>
                <c:pt idx="68246">
                  <c:v>1.01318</c:v>
                </c:pt>
                <c:pt idx="68247">
                  <c:v>1.02295</c:v>
                </c:pt>
                <c:pt idx="68248">
                  <c:v>1.01318</c:v>
                </c:pt>
                <c:pt idx="68249">
                  <c:v>1.02295</c:v>
                </c:pt>
                <c:pt idx="68250">
                  <c:v>1.01562</c:v>
                </c:pt>
                <c:pt idx="68251">
                  <c:v>1.03027</c:v>
                </c:pt>
                <c:pt idx="68252">
                  <c:v>1.0473600000000001</c:v>
                </c:pt>
                <c:pt idx="68253">
                  <c:v>1.03271</c:v>
                </c:pt>
                <c:pt idx="68254">
                  <c:v>1.0449200000000001</c:v>
                </c:pt>
                <c:pt idx="68255">
                  <c:v>1.0424800000000001</c:v>
                </c:pt>
                <c:pt idx="68256">
                  <c:v>1.0400400000000001</c:v>
                </c:pt>
                <c:pt idx="68257">
                  <c:v>1.0522499999999999</c:v>
                </c:pt>
                <c:pt idx="68258">
                  <c:v>1.0424800000000001</c:v>
                </c:pt>
                <c:pt idx="68259">
                  <c:v>1.0351600000000001</c:v>
                </c:pt>
                <c:pt idx="68260">
                  <c:v>1.0351600000000001</c:v>
                </c:pt>
                <c:pt idx="68261">
                  <c:v>1.01807</c:v>
                </c:pt>
                <c:pt idx="68262">
                  <c:v>1.01807</c:v>
                </c:pt>
                <c:pt idx="68263">
                  <c:v>1.02051</c:v>
                </c:pt>
                <c:pt idx="68264">
                  <c:v>0.99853499999999995</c:v>
                </c:pt>
                <c:pt idx="68265">
                  <c:v>0.98388699999999996</c:v>
                </c:pt>
                <c:pt idx="68266">
                  <c:v>0.97167999999999999</c:v>
                </c:pt>
                <c:pt idx="68267">
                  <c:v>0.96435499999999996</c:v>
                </c:pt>
                <c:pt idx="68268">
                  <c:v>0.95947300000000002</c:v>
                </c:pt>
                <c:pt idx="68269">
                  <c:v>0.93261700000000003</c:v>
                </c:pt>
                <c:pt idx="68270">
                  <c:v>0.91552699999999998</c:v>
                </c:pt>
                <c:pt idx="68271">
                  <c:v>0.91064500000000004</c:v>
                </c:pt>
                <c:pt idx="68272">
                  <c:v>0.88378900000000005</c:v>
                </c:pt>
                <c:pt idx="68273">
                  <c:v>0.87402299999999999</c:v>
                </c:pt>
                <c:pt idx="68274">
                  <c:v>0.86425799999999997</c:v>
                </c:pt>
                <c:pt idx="68275">
                  <c:v>0.83252000000000004</c:v>
                </c:pt>
                <c:pt idx="68276">
                  <c:v>0.81787100000000001</c:v>
                </c:pt>
                <c:pt idx="68277">
                  <c:v>0.78613299999999997</c:v>
                </c:pt>
                <c:pt idx="68278">
                  <c:v>0.75439500000000004</c:v>
                </c:pt>
                <c:pt idx="68279">
                  <c:v>0.74462899999999999</c:v>
                </c:pt>
                <c:pt idx="68280">
                  <c:v>0.68847700000000001</c:v>
                </c:pt>
                <c:pt idx="68281">
                  <c:v>0.68603499999999995</c:v>
                </c:pt>
                <c:pt idx="68282">
                  <c:v>0.66162100000000001</c:v>
                </c:pt>
                <c:pt idx="68283">
                  <c:v>0.632324</c:v>
                </c:pt>
                <c:pt idx="68284">
                  <c:v>0.62011700000000003</c:v>
                </c:pt>
                <c:pt idx="68285">
                  <c:v>0.57372999999999996</c:v>
                </c:pt>
                <c:pt idx="68286">
                  <c:v>0.554199</c:v>
                </c:pt>
                <c:pt idx="68287">
                  <c:v>0.539551</c:v>
                </c:pt>
                <c:pt idx="68288">
                  <c:v>0.49804700000000002</c:v>
                </c:pt>
                <c:pt idx="68289">
                  <c:v>0.48095700000000002</c:v>
                </c:pt>
                <c:pt idx="68290">
                  <c:v>0.44433600000000001</c:v>
                </c:pt>
                <c:pt idx="68291">
                  <c:v>0.40283200000000002</c:v>
                </c:pt>
                <c:pt idx="68292">
                  <c:v>0.39550800000000003</c:v>
                </c:pt>
                <c:pt idx="68293">
                  <c:v>0.36132799999999998</c:v>
                </c:pt>
                <c:pt idx="68294">
                  <c:v>0.32958999999999999</c:v>
                </c:pt>
                <c:pt idx="68295">
                  <c:v>0.31494100000000003</c:v>
                </c:pt>
                <c:pt idx="68296">
                  <c:v>0.25878899999999999</c:v>
                </c:pt>
                <c:pt idx="68297">
                  <c:v>0.234375</c:v>
                </c:pt>
                <c:pt idx="68298">
                  <c:v>0.18798799999999999</c:v>
                </c:pt>
                <c:pt idx="68299">
                  <c:v>0.163574</c:v>
                </c:pt>
                <c:pt idx="68300">
                  <c:v>0.146484</c:v>
                </c:pt>
                <c:pt idx="68301">
                  <c:v>0.112305</c:v>
                </c:pt>
                <c:pt idx="68302">
                  <c:v>7.5683600000000004E-2</c:v>
                </c:pt>
                <c:pt idx="68303">
                  <c:v>3.90625E-2</c:v>
                </c:pt>
                <c:pt idx="68304">
                  <c:v>4.8828099999999996E-3</c:v>
                </c:pt>
                <c:pt idx="68305">
                  <c:v>-2.9296900000000001E-2</c:v>
                </c:pt>
                <c:pt idx="68306">
                  <c:v>-5.6152300000000002E-2</c:v>
                </c:pt>
                <c:pt idx="68307">
                  <c:v>-7.8125E-2</c:v>
                </c:pt>
                <c:pt idx="68308">
                  <c:v>-0.124512</c:v>
                </c:pt>
                <c:pt idx="68309">
                  <c:v>-0.148926</c:v>
                </c:pt>
                <c:pt idx="68310">
                  <c:v>-0.18798799999999999</c:v>
                </c:pt>
                <c:pt idx="68311">
                  <c:v>-0.20752000000000001</c:v>
                </c:pt>
                <c:pt idx="68312">
                  <c:v>-0.241699</c:v>
                </c:pt>
                <c:pt idx="68313">
                  <c:v>-0.27832000000000001</c:v>
                </c:pt>
                <c:pt idx="68314">
                  <c:v>-0.31005899999999997</c:v>
                </c:pt>
                <c:pt idx="68315">
                  <c:v>-0.34179700000000002</c:v>
                </c:pt>
                <c:pt idx="68316">
                  <c:v>-0.34912100000000001</c:v>
                </c:pt>
                <c:pt idx="68317">
                  <c:v>-0.39306600000000003</c:v>
                </c:pt>
                <c:pt idx="68318">
                  <c:v>-0.42724600000000001</c:v>
                </c:pt>
                <c:pt idx="68319">
                  <c:v>-0.45166000000000001</c:v>
                </c:pt>
                <c:pt idx="68320">
                  <c:v>-0.49316399999999999</c:v>
                </c:pt>
                <c:pt idx="68321">
                  <c:v>-0.40771499999999999</c:v>
                </c:pt>
                <c:pt idx="68322">
                  <c:v>-0.53222700000000001</c:v>
                </c:pt>
                <c:pt idx="68323">
                  <c:v>-0.55664100000000005</c:v>
                </c:pt>
                <c:pt idx="68324">
                  <c:v>-0.60302699999999998</c:v>
                </c:pt>
                <c:pt idx="68325">
                  <c:v>-0.61523399999999995</c:v>
                </c:pt>
                <c:pt idx="68326">
                  <c:v>-0.64209000000000005</c:v>
                </c:pt>
                <c:pt idx="68327">
                  <c:v>-0.65917999999999999</c:v>
                </c:pt>
                <c:pt idx="68328">
                  <c:v>-0.69335899999999995</c:v>
                </c:pt>
                <c:pt idx="68329">
                  <c:v>-0.71289100000000005</c:v>
                </c:pt>
                <c:pt idx="68330">
                  <c:v>-0.73730499999999999</c:v>
                </c:pt>
                <c:pt idx="68331">
                  <c:v>-0.76904300000000003</c:v>
                </c:pt>
                <c:pt idx="68332">
                  <c:v>-0.75927699999999998</c:v>
                </c:pt>
                <c:pt idx="68333">
                  <c:v>-0.80322300000000002</c:v>
                </c:pt>
                <c:pt idx="68334">
                  <c:v>-0.80078099999999997</c:v>
                </c:pt>
                <c:pt idx="68335">
                  <c:v>-0.83740199999999998</c:v>
                </c:pt>
                <c:pt idx="68336">
                  <c:v>-0.84228499999999995</c:v>
                </c:pt>
                <c:pt idx="68337">
                  <c:v>-0.85693399999999997</c:v>
                </c:pt>
                <c:pt idx="68338">
                  <c:v>-0.88378900000000005</c:v>
                </c:pt>
                <c:pt idx="68339">
                  <c:v>-0.88378900000000005</c:v>
                </c:pt>
                <c:pt idx="68340">
                  <c:v>-0.90820299999999998</c:v>
                </c:pt>
                <c:pt idx="68341">
                  <c:v>-0.91552699999999998</c:v>
                </c:pt>
                <c:pt idx="68342">
                  <c:v>-0.91796900000000003</c:v>
                </c:pt>
                <c:pt idx="68343">
                  <c:v>-0.94970699999999997</c:v>
                </c:pt>
                <c:pt idx="68344">
                  <c:v>-0.94238299999999997</c:v>
                </c:pt>
                <c:pt idx="68345">
                  <c:v>-0.94970699999999997</c:v>
                </c:pt>
                <c:pt idx="68346">
                  <c:v>-0.95214799999999999</c:v>
                </c:pt>
                <c:pt idx="68347">
                  <c:v>-0.96191400000000005</c:v>
                </c:pt>
                <c:pt idx="68348">
                  <c:v>-0.96679700000000002</c:v>
                </c:pt>
                <c:pt idx="68349">
                  <c:v>-0.95947300000000002</c:v>
                </c:pt>
                <c:pt idx="68350">
                  <c:v>-0.96679700000000002</c:v>
                </c:pt>
                <c:pt idx="68351">
                  <c:v>-0.96191400000000005</c:v>
                </c:pt>
                <c:pt idx="68352">
                  <c:v>-0.95947300000000002</c:v>
                </c:pt>
                <c:pt idx="68353">
                  <c:v>-0.95947300000000002</c:v>
                </c:pt>
                <c:pt idx="68354">
                  <c:v>-0.95703099999999997</c:v>
                </c:pt>
                <c:pt idx="68355">
                  <c:v>-0.95459000000000005</c:v>
                </c:pt>
                <c:pt idx="68356">
                  <c:v>-0.95214799999999999</c:v>
                </c:pt>
                <c:pt idx="68357">
                  <c:v>-0.95459000000000005</c:v>
                </c:pt>
                <c:pt idx="68358">
                  <c:v>-0.944824</c:v>
                </c:pt>
                <c:pt idx="68359">
                  <c:v>-0.92040999999999995</c:v>
                </c:pt>
                <c:pt idx="68360">
                  <c:v>-0.90820299999999998</c:v>
                </c:pt>
                <c:pt idx="68361">
                  <c:v>-0.90820299999999998</c:v>
                </c:pt>
                <c:pt idx="68362">
                  <c:v>-0.92285200000000001</c:v>
                </c:pt>
                <c:pt idx="68363">
                  <c:v>-0.88378900000000005</c:v>
                </c:pt>
                <c:pt idx="68364">
                  <c:v>-0.86425799999999997</c:v>
                </c:pt>
                <c:pt idx="68365">
                  <c:v>-0.84716800000000003</c:v>
                </c:pt>
                <c:pt idx="68366">
                  <c:v>-0.83984400000000003</c:v>
                </c:pt>
                <c:pt idx="68367">
                  <c:v>-0.81787100000000001</c:v>
                </c:pt>
                <c:pt idx="68368">
                  <c:v>-0.80322300000000002</c:v>
                </c:pt>
                <c:pt idx="68369">
                  <c:v>-0.76904300000000003</c:v>
                </c:pt>
                <c:pt idx="68370">
                  <c:v>-0.75439500000000004</c:v>
                </c:pt>
                <c:pt idx="68371">
                  <c:v>-0.73974600000000001</c:v>
                </c:pt>
                <c:pt idx="68372">
                  <c:v>-0.71533199999999997</c:v>
                </c:pt>
                <c:pt idx="68373">
                  <c:v>-0.72509800000000002</c:v>
                </c:pt>
                <c:pt idx="68374">
                  <c:v>-0.66406200000000004</c:v>
                </c:pt>
                <c:pt idx="68375">
                  <c:v>-0.65429700000000002</c:v>
                </c:pt>
                <c:pt idx="68376">
                  <c:v>-0.62011700000000003</c:v>
                </c:pt>
                <c:pt idx="68377">
                  <c:v>-0.58837899999999999</c:v>
                </c:pt>
                <c:pt idx="68378">
                  <c:v>-0.56396500000000005</c:v>
                </c:pt>
                <c:pt idx="68379">
                  <c:v>-0.539551</c:v>
                </c:pt>
                <c:pt idx="68380">
                  <c:v>-0.51025399999999999</c:v>
                </c:pt>
                <c:pt idx="68381">
                  <c:v>-0.49072300000000002</c:v>
                </c:pt>
                <c:pt idx="68382">
                  <c:v>-0.461426</c:v>
                </c:pt>
                <c:pt idx="68383">
                  <c:v>-0.42236299999999999</c:v>
                </c:pt>
                <c:pt idx="68384">
                  <c:v>-0.397949</c:v>
                </c:pt>
                <c:pt idx="68385">
                  <c:v>-0.36621100000000001</c:v>
                </c:pt>
                <c:pt idx="68386">
                  <c:v>-0.32470700000000002</c:v>
                </c:pt>
                <c:pt idx="68387">
                  <c:v>-0.31005899999999997</c:v>
                </c:pt>
                <c:pt idx="68388">
                  <c:v>-0.27587899999999999</c:v>
                </c:pt>
                <c:pt idx="68389">
                  <c:v>-0.239258</c:v>
                </c:pt>
                <c:pt idx="68390">
                  <c:v>-0.25146499999999999</c:v>
                </c:pt>
                <c:pt idx="68391">
                  <c:v>-0.168457</c:v>
                </c:pt>
                <c:pt idx="68392">
                  <c:v>-0.148926</c:v>
                </c:pt>
                <c:pt idx="68393">
                  <c:v>-0.114746</c:v>
                </c:pt>
                <c:pt idx="68394">
                  <c:v>-7.0800799999999997E-2</c:v>
                </c:pt>
                <c:pt idx="68395">
                  <c:v>-4.1503900000000003E-2</c:v>
                </c:pt>
                <c:pt idx="68396">
                  <c:v>-1.2207000000000001E-2</c:v>
                </c:pt>
                <c:pt idx="68397">
                  <c:v>2.6855500000000001E-2</c:v>
                </c:pt>
                <c:pt idx="68398">
                  <c:v>4.6386700000000003E-2</c:v>
                </c:pt>
                <c:pt idx="68399">
                  <c:v>8.5449200000000003E-2</c:v>
                </c:pt>
                <c:pt idx="68400">
                  <c:v>0.119629</c:v>
                </c:pt>
                <c:pt idx="68401">
                  <c:v>0.18798799999999999</c:v>
                </c:pt>
                <c:pt idx="68402">
                  <c:v>0.18554699999999999</c:v>
                </c:pt>
                <c:pt idx="68403">
                  <c:v>0.19287099999999999</c:v>
                </c:pt>
                <c:pt idx="68404">
                  <c:v>0.24902299999999999</c:v>
                </c:pt>
                <c:pt idx="68405">
                  <c:v>0.27832000000000001</c:v>
                </c:pt>
                <c:pt idx="68406">
                  <c:v>0.305176</c:v>
                </c:pt>
                <c:pt idx="68407">
                  <c:v>0.34423799999999999</c:v>
                </c:pt>
                <c:pt idx="68408">
                  <c:v>0.36376999999999998</c:v>
                </c:pt>
                <c:pt idx="68409">
                  <c:v>0.41503899999999999</c:v>
                </c:pt>
                <c:pt idx="68410">
                  <c:v>0.43945299999999998</c:v>
                </c:pt>
                <c:pt idx="68411">
                  <c:v>0.461426</c:v>
                </c:pt>
                <c:pt idx="68412">
                  <c:v>0.476074</c:v>
                </c:pt>
                <c:pt idx="68413">
                  <c:v>0.51757799999999998</c:v>
                </c:pt>
                <c:pt idx="68414">
                  <c:v>0.54199200000000003</c:v>
                </c:pt>
                <c:pt idx="68415">
                  <c:v>0.57861300000000004</c:v>
                </c:pt>
                <c:pt idx="68416">
                  <c:v>0.61279300000000003</c:v>
                </c:pt>
                <c:pt idx="68417">
                  <c:v>0.62255899999999997</c:v>
                </c:pt>
                <c:pt idx="68418">
                  <c:v>0.65673800000000004</c:v>
                </c:pt>
                <c:pt idx="68419">
                  <c:v>0.68359400000000003</c:v>
                </c:pt>
                <c:pt idx="68420">
                  <c:v>0.71533199999999997</c:v>
                </c:pt>
                <c:pt idx="68421">
                  <c:v>0.72021500000000005</c:v>
                </c:pt>
                <c:pt idx="68422">
                  <c:v>0.74707000000000001</c:v>
                </c:pt>
                <c:pt idx="68423">
                  <c:v>0.77880899999999997</c:v>
                </c:pt>
                <c:pt idx="68424">
                  <c:v>0.80810499999999996</c:v>
                </c:pt>
                <c:pt idx="68425">
                  <c:v>0.81298800000000004</c:v>
                </c:pt>
                <c:pt idx="68426">
                  <c:v>0.83740199999999998</c:v>
                </c:pt>
                <c:pt idx="68427">
                  <c:v>0.85693399999999997</c:v>
                </c:pt>
                <c:pt idx="68428">
                  <c:v>0.88622999999999996</c:v>
                </c:pt>
                <c:pt idx="68429">
                  <c:v>0.90087899999999999</c:v>
                </c:pt>
                <c:pt idx="68430">
                  <c:v>0.90332000000000001</c:v>
                </c:pt>
                <c:pt idx="68431">
                  <c:v>0.94238299999999997</c:v>
                </c:pt>
                <c:pt idx="68432">
                  <c:v>0.94970699999999997</c:v>
                </c:pt>
                <c:pt idx="68433">
                  <c:v>0.96435499999999996</c:v>
                </c:pt>
                <c:pt idx="68434">
                  <c:v>0.97412100000000001</c:v>
                </c:pt>
                <c:pt idx="68435">
                  <c:v>0.96435499999999996</c:v>
                </c:pt>
                <c:pt idx="68436">
                  <c:v>0.98144500000000001</c:v>
                </c:pt>
                <c:pt idx="68437">
                  <c:v>0.99121099999999995</c:v>
                </c:pt>
                <c:pt idx="68438">
                  <c:v>1.00098</c:v>
                </c:pt>
                <c:pt idx="68439">
                  <c:v>1.01318</c:v>
                </c:pt>
                <c:pt idx="68440">
                  <c:v>1.0083</c:v>
                </c:pt>
                <c:pt idx="68441">
                  <c:v>1.02051</c:v>
                </c:pt>
                <c:pt idx="68442">
                  <c:v>1.0400400000000001</c:v>
                </c:pt>
                <c:pt idx="68443">
                  <c:v>1.03271</c:v>
                </c:pt>
                <c:pt idx="68444">
                  <c:v>1.0424800000000001</c:v>
                </c:pt>
                <c:pt idx="68445">
                  <c:v>1.02783</c:v>
                </c:pt>
                <c:pt idx="68446">
                  <c:v>1.0351600000000001</c:v>
                </c:pt>
                <c:pt idx="68447">
                  <c:v>1.0449200000000001</c:v>
                </c:pt>
                <c:pt idx="68448">
                  <c:v>1.03027</c:v>
                </c:pt>
                <c:pt idx="68449">
                  <c:v>1.01807</c:v>
                </c:pt>
                <c:pt idx="68450">
                  <c:v>1.03271</c:v>
                </c:pt>
                <c:pt idx="68451">
                  <c:v>1.02051</c:v>
                </c:pt>
                <c:pt idx="68452">
                  <c:v>1.0083</c:v>
                </c:pt>
                <c:pt idx="68453">
                  <c:v>1.01562</c:v>
                </c:pt>
                <c:pt idx="68454">
                  <c:v>0.99121099999999995</c:v>
                </c:pt>
                <c:pt idx="68455">
                  <c:v>0.97412100000000001</c:v>
                </c:pt>
                <c:pt idx="68456">
                  <c:v>0.98877000000000004</c:v>
                </c:pt>
                <c:pt idx="68457">
                  <c:v>0.97900399999999999</c:v>
                </c:pt>
                <c:pt idx="68458">
                  <c:v>0.95947300000000002</c:v>
                </c:pt>
                <c:pt idx="68459">
                  <c:v>0.9375</c:v>
                </c:pt>
                <c:pt idx="68460">
                  <c:v>0.92040999999999995</c:v>
                </c:pt>
                <c:pt idx="68461">
                  <c:v>0.90576199999999996</c:v>
                </c:pt>
                <c:pt idx="68462">
                  <c:v>0.88378900000000005</c:v>
                </c:pt>
                <c:pt idx="68463">
                  <c:v>0.89111300000000004</c:v>
                </c:pt>
                <c:pt idx="68464">
                  <c:v>0.84960899999999995</c:v>
                </c:pt>
                <c:pt idx="68465">
                  <c:v>0.83496099999999995</c:v>
                </c:pt>
                <c:pt idx="68466">
                  <c:v>0.82275399999999999</c:v>
                </c:pt>
                <c:pt idx="68467">
                  <c:v>0.80322300000000002</c:v>
                </c:pt>
                <c:pt idx="68468">
                  <c:v>0.77148399999999995</c:v>
                </c:pt>
                <c:pt idx="68469">
                  <c:v>0.76415999999999995</c:v>
                </c:pt>
                <c:pt idx="68470">
                  <c:v>0.710449</c:v>
                </c:pt>
                <c:pt idx="68471">
                  <c:v>0.69824200000000003</c:v>
                </c:pt>
                <c:pt idx="68472">
                  <c:v>0.68359400000000003</c:v>
                </c:pt>
                <c:pt idx="68473">
                  <c:v>0.66406200000000004</c:v>
                </c:pt>
                <c:pt idx="68474">
                  <c:v>0.63476600000000005</c:v>
                </c:pt>
                <c:pt idx="68475">
                  <c:v>0.62255899999999997</c:v>
                </c:pt>
                <c:pt idx="68476">
                  <c:v>0.58105499999999999</c:v>
                </c:pt>
                <c:pt idx="68477">
                  <c:v>0.55908199999999997</c:v>
                </c:pt>
                <c:pt idx="68478">
                  <c:v>0.52246099999999995</c:v>
                </c:pt>
                <c:pt idx="68479">
                  <c:v>0.50048800000000004</c:v>
                </c:pt>
                <c:pt idx="68480">
                  <c:v>0.47119100000000003</c:v>
                </c:pt>
                <c:pt idx="68481">
                  <c:v>0.461426</c:v>
                </c:pt>
                <c:pt idx="68482">
                  <c:v>0.41015600000000002</c:v>
                </c:pt>
                <c:pt idx="68483">
                  <c:v>0.36132799999999998</c:v>
                </c:pt>
                <c:pt idx="68484">
                  <c:v>0.35156199999999999</c:v>
                </c:pt>
                <c:pt idx="68485">
                  <c:v>0.30761699999999997</c:v>
                </c:pt>
                <c:pt idx="68486">
                  <c:v>0.28564499999999998</c:v>
                </c:pt>
                <c:pt idx="68487">
                  <c:v>0.26611299999999999</c:v>
                </c:pt>
                <c:pt idx="68488">
                  <c:v>0.236816</c:v>
                </c:pt>
                <c:pt idx="68489">
                  <c:v>0.20507800000000001</c:v>
                </c:pt>
                <c:pt idx="68490">
                  <c:v>0.166016</c:v>
                </c:pt>
                <c:pt idx="68491">
                  <c:v>0.12695300000000001</c:v>
                </c:pt>
                <c:pt idx="68492">
                  <c:v>0.10253900000000001</c:v>
                </c:pt>
                <c:pt idx="68493">
                  <c:v>6.1035199999999998E-2</c:v>
                </c:pt>
                <c:pt idx="68494">
                  <c:v>4.8828099999999999E-2</c:v>
                </c:pt>
                <c:pt idx="68495">
                  <c:v>1.2207000000000001E-2</c:v>
                </c:pt>
                <c:pt idx="68496">
                  <c:v>-1.9531199999999999E-2</c:v>
                </c:pt>
                <c:pt idx="68497">
                  <c:v>-5.8593800000000001E-2</c:v>
                </c:pt>
                <c:pt idx="68498">
                  <c:v>-8.7890599999999999E-2</c:v>
                </c:pt>
                <c:pt idx="68499">
                  <c:v>-0.119629</c:v>
                </c:pt>
                <c:pt idx="68500">
                  <c:v>-0.18554699999999999</c:v>
                </c:pt>
                <c:pt idx="68501">
                  <c:v>-0.18310499999999999</c:v>
                </c:pt>
                <c:pt idx="68502">
                  <c:v>-0.21240200000000001</c:v>
                </c:pt>
                <c:pt idx="68503">
                  <c:v>-0.25878899999999999</c:v>
                </c:pt>
                <c:pt idx="68504">
                  <c:v>-0.28076200000000001</c:v>
                </c:pt>
                <c:pt idx="68505">
                  <c:v>-0.31738300000000003</c:v>
                </c:pt>
                <c:pt idx="68506">
                  <c:v>-0.35400399999999999</c:v>
                </c:pt>
                <c:pt idx="68507">
                  <c:v>-0.37353500000000001</c:v>
                </c:pt>
                <c:pt idx="68508">
                  <c:v>-0.40771499999999999</c:v>
                </c:pt>
                <c:pt idx="68509">
                  <c:v>-0.42480499999999999</c:v>
                </c:pt>
                <c:pt idx="68510">
                  <c:v>-0.461426</c:v>
                </c:pt>
                <c:pt idx="68511">
                  <c:v>-0.36865199999999998</c:v>
                </c:pt>
                <c:pt idx="68512">
                  <c:v>-0.52246099999999995</c:v>
                </c:pt>
                <c:pt idx="68513">
                  <c:v>-0.55175799999999997</c:v>
                </c:pt>
                <c:pt idx="68514">
                  <c:v>-0.56640599999999997</c:v>
                </c:pt>
                <c:pt idx="68515">
                  <c:v>-0.60058599999999995</c:v>
                </c:pt>
                <c:pt idx="68516">
                  <c:v>-0.61279300000000003</c:v>
                </c:pt>
                <c:pt idx="68517">
                  <c:v>-0.64697300000000002</c:v>
                </c:pt>
                <c:pt idx="68518">
                  <c:v>-0.66894500000000001</c:v>
                </c:pt>
                <c:pt idx="68519">
                  <c:v>-0.67382799999999998</c:v>
                </c:pt>
                <c:pt idx="68520">
                  <c:v>-0.72753900000000005</c:v>
                </c:pt>
                <c:pt idx="68521">
                  <c:v>-0.74707000000000001</c:v>
                </c:pt>
                <c:pt idx="68522">
                  <c:v>-0.75439500000000004</c:v>
                </c:pt>
                <c:pt idx="68523">
                  <c:v>-0.788574</c:v>
                </c:pt>
                <c:pt idx="68524">
                  <c:v>-0.80810499999999996</c:v>
                </c:pt>
                <c:pt idx="68525">
                  <c:v>-0.81787100000000001</c:v>
                </c:pt>
                <c:pt idx="68526">
                  <c:v>-0.83496099999999995</c:v>
                </c:pt>
                <c:pt idx="68527">
                  <c:v>-0.85449200000000003</c:v>
                </c:pt>
                <c:pt idx="68528">
                  <c:v>-0.87158199999999997</c:v>
                </c:pt>
                <c:pt idx="68529">
                  <c:v>-0.87646500000000005</c:v>
                </c:pt>
                <c:pt idx="68530">
                  <c:v>-0.90332000000000001</c:v>
                </c:pt>
                <c:pt idx="68531">
                  <c:v>-0.90576199999999996</c:v>
                </c:pt>
                <c:pt idx="68532">
                  <c:v>-0.92040999999999995</c:v>
                </c:pt>
                <c:pt idx="68533">
                  <c:v>-0.9375</c:v>
                </c:pt>
                <c:pt idx="68534">
                  <c:v>-0.93994100000000003</c:v>
                </c:pt>
                <c:pt idx="68535">
                  <c:v>-0.94970699999999997</c:v>
                </c:pt>
                <c:pt idx="68536">
                  <c:v>-0.94970699999999997</c:v>
                </c:pt>
                <c:pt idx="68537">
                  <c:v>-0.95703099999999997</c:v>
                </c:pt>
                <c:pt idx="68538">
                  <c:v>-0.95459000000000005</c:v>
                </c:pt>
                <c:pt idx="68539">
                  <c:v>-0.95459000000000005</c:v>
                </c:pt>
                <c:pt idx="68540">
                  <c:v>-0.94970699999999997</c:v>
                </c:pt>
                <c:pt idx="68541">
                  <c:v>-0.97167999999999999</c:v>
                </c:pt>
                <c:pt idx="68542">
                  <c:v>-0.95214799999999999</c:v>
                </c:pt>
                <c:pt idx="68543">
                  <c:v>-0.96435499999999996</c:v>
                </c:pt>
                <c:pt idx="68544">
                  <c:v>-0.95947300000000002</c:v>
                </c:pt>
                <c:pt idx="68545">
                  <c:v>-0.96679700000000002</c:v>
                </c:pt>
                <c:pt idx="68546">
                  <c:v>-0.95459000000000005</c:v>
                </c:pt>
                <c:pt idx="68547">
                  <c:v>-0.94238299999999997</c:v>
                </c:pt>
                <c:pt idx="68548">
                  <c:v>-0.93505899999999997</c:v>
                </c:pt>
                <c:pt idx="68549">
                  <c:v>-0.91796900000000003</c:v>
                </c:pt>
                <c:pt idx="68550">
                  <c:v>-0.944824</c:v>
                </c:pt>
                <c:pt idx="68551">
                  <c:v>-0.91308599999999995</c:v>
                </c:pt>
                <c:pt idx="68552">
                  <c:v>-0.86181600000000003</c:v>
                </c:pt>
                <c:pt idx="68553">
                  <c:v>-0.89111300000000004</c:v>
                </c:pt>
                <c:pt idx="68554">
                  <c:v>-0.87158199999999997</c:v>
                </c:pt>
                <c:pt idx="68555">
                  <c:v>-0.86425799999999997</c:v>
                </c:pt>
                <c:pt idx="68556">
                  <c:v>-0.852051</c:v>
                </c:pt>
                <c:pt idx="68557">
                  <c:v>-0.83740199999999998</c:v>
                </c:pt>
                <c:pt idx="68558">
                  <c:v>-0.81054700000000002</c:v>
                </c:pt>
                <c:pt idx="68559">
                  <c:v>-0.78613299999999997</c:v>
                </c:pt>
                <c:pt idx="68560">
                  <c:v>-0.76415999999999995</c:v>
                </c:pt>
                <c:pt idx="68561">
                  <c:v>-0.73242200000000002</c:v>
                </c:pt>
                <c:pt idx="68562">
                  <c:v>-0.72753900000000005</c:v>
                </c:pt>
                <c:pt idx="68563">
                  <c:v>-0.74707000000000001</c:v>
                </c:pt>
                <c:pt idx="68564">
                  <c:v>-0.69091800000000003</c:v>
                </c:pt>
                <c:pt idx="68565">
                  <c:v>-0.66650399999999999</c:v>
                </c:pt>
                <c:pt idx="68566">
                  <c:v>-0.64453099999999997</c:v>
                </c:pt>
                <c:pt idx="68567">
                  <c:v>-0.62988299999999997</c:v>
                </c:pt>
                <c:pt idx="68568">
                  <c:v>-0.58593799999999996</c:v>
                </c:pt>
                <c:pt idx="68569">
                  <c:v>-0.55908199999999997</c:v>
                </c:pt>
                <c:pt idx="68570">
                  <c:v>-0.53466800000000003</c:v>
                </c:pt>
                <c:pt idx="68571">
                  <c:v>-0.49560500000000002</c:v>
                </c:pt>
                <c:pt idx="68572">
                  <c:v>-0.45410200000000001</c:v>
                </c:pt>
                <c:pt idx="68573">
                  <c:v>-0.44189499999999998</c:v>
                </c:pt>
                <c:pt idx="68574">
                  <c:v>-0.41015600000000002</c:v>
                </c:pt>
                <c:pt idx="68575">
                  <c:v>-0.38818399999999997</c:v>
                </c:pt>
                <c:pt idx="68576">
                  <c:v>-0.36132799999999998</c:v>
                </c:pt>
                <c:pt idx="68577">
                  <c:v>-0.31494100000000003</c:v>
                </c:pt>
                <c:pt idx="68578">
                  <c:v>-0.28808600000000001</c:v>
                </c:pt>
                <c:pt idx="68579">
                  <c:v>-0.28076200000000001</c:v>
                </c:pt>
                <c:pt idx="68580">
                  <c:v>-0.25878899999999999</c:v>
                </c:pt>
                <c:pt idx="68581">
                  <c:v>-0.20507800000000001</c:v>
                </c:pt>
                <c:pt idx="68582">
                  <c:v>-0.17089799999999999</c:v>
                </c:pt>
                <c:pt idx="68583">
                  <c:v>-0.14160200000000001</c:v>
                </c:pt>
                <c:pt idx="68584">
                  <c:v>-9.5214800000000002E-2</c:v>
                </c:pt>
                <c:pt idx="68585">
                  <c:v>-5.8593800000000001E-2</c:v>
                </c:pt>
                <c:pt idx="68586">
                  <c:v>-3.1738299999999997E-2</c:v>
                </c:pt>
                <c:pt idx="68587">
                  <c:v>-4.8828099999999996E-3</c:v>
                </c:pt>
                <c:pt idx="68588">
                  <c:v>2.9296900000000001E-2</c:v>
                </c:pt>
                <c:pt idx="68589">
                  <c:v>6.3476599999999994E-2</c:v>
                </c:pt>
                <c:pt idx="68590">
                  <c:v>0.109863</c:v>
                </c:pt>
                <c:pt idx="68591">
                  <c:v>0.13427700000000001</c:v>
                </c:pt>
                <c:pt idx="68592">
                  <c:v>0.17089799999999999</c:v>
                </c:pt>
                <c:pt idx="68593">
                  <c:v>0.18798799999999999</c:v>
                </c:pt>
                <c:pt idx="68594">
                  <c:v>0.224609</c:v>
                </c:pt>
                <c:pt idx="68595">
                  <c:v>0.26611299999999999</c:v>
                </c:pt>
                <c:pt idx="68596">
                  <c:v>0.29052699999999998</c:v>
                </c:pt>
                <c:pt idx="68597">
                  <c:v>0.305176</c:v>
                </c:pt>
                <c:pt idx="68598">
                  <c:v>0.36376999999999998</c:v>
                </c:pt>
                <c:pt idx="68599">
                  <c:v>0.40283200000000002</c:v>
                </c:pt>
                <c:pt idx="68600">
                  <c:v>0.42480499999999999</c:v>
                </c:pt>
                <c:pt idx="68601">
                  <c:v>0.458984</c:v>
                </c:pt>
                <c:pt idx="68602">
                  <c:v>0.47363300000000003</c:v>
                </c:pt>
                <c:pt idx="68603">
                  <c:v>0.52490199999999998</c:v>
                </c:pt>
                <c:pt idx="68604">
                  <c:v>0.55175799999999997</c:v>
                </c:pt>
                <c:pt idx="68605">
                  <c:v>0.56152299999999999</c:v>
                </c:pt>
                <c:pt idx="68606">
                  <c:v>0.59326199999999996</c:v>
                </c:pt>
                <c:pt idx="68607">
                  <c:v>0.61035200000000001</c:v>
                </c:pt>
                <c:pt idx="68608">
                  <c:v>0.65917999999999999</c:v>
                </c:pt>
                <c:pt idx="68609">
                  <c:v>0.67627000000000004</c:v>
                </c:pt>
                <c:pt idx="68610">
                  <c:v>0.695801</c:v>
                </c:pt>
                <c:pt idx="68611">
                  <c:v>0.72265599999999997</c:v>
                </c:pt>
                <c:pt idx="68612">
                  <c:v>0.75195299999999998</c:v>
                </c:pt>
                <c:pt idx="68613">
                  <c:v>0.76415999999999995</c:v>
                </c:pt>
                <c:pt idx="68614">
                  <c:v>0.78613299999999997</c:v>
                </c:pt>
                <c:pt idx="68615">
                  <c:v>0.81542999999999999</c:v>
                </c:pt>
                <c:pt idx="68616">
                  <c:v>0.852051</c:v>
                </c:pt>
                <c:pt idx="68617">
                  <c:v>0.86425799999999997</c:v>
                </c:pt>
                <c:pt idx="68618">
                  <c:v>0.87890599999999997</c:v>
                </c:pt>
                <c:pt idx="68619">
                  <c:v>0.89599600000000001</c:v>
                </c:pt>
                <c:pt idx="68620">
                  <c:v>0.92040999999999995</c:v>
                </c:pt>
                <c:pt idx="68621">
                  <c:v>0.92040999999999995</c:v>
                </c:pt>
                <c:pt idx="68622">
                  <c:v>0.94726600000000005</c:v>
                </c:pt>
                <c:pt idx="68623">
                  <c:v>0.94726600000000005</c:v>
                </c:pt>
                <c:pt idx="68624">
                  <c:v>0.97412100000000001</c:v>
                </c:pt>
                <c:pt idx="68625">
                  <c:v>0.97656200000000004</c:v>
                </c:pt>
                <c:pt idx="68626">
                  <c:v>0.98388699999999996</c:v>
                </c:pt>
                <c:pt idx="68627">
                  <c:v>1.01318</c:v>
                </c:pt>
                <c:pt idx="68628">
                  <c:v>1.0083</c:v>
                </c:pt>
                <c:pt idx="68629">
                  <c:v>1.02295</c:v>
                </c:pt>
                <c:pt idx="68630">
                  <c:v>1.0351600000000001</c:v>
                </c:pt>
                <c:pt idx="68631">
                  <c:v>1.03027</c:v>
                </c:pt>
                <c:pt idx="68632">
                  <c:v>1.00586</c:v>
                </c:pt>
                <c:pt idx="68633">
                  <c:v>1.0424800000000001</c:v>
                </c:pt>
                <c:pt idx="68634">
                  <c:v>1.0473600000000001</c:v>
                </c:pt>
                <c:pt idx="68635">
                  <c:v>1.0351600000000001</c:v>
                </c:pt>
                <c:pt idx="68636">
                  <c:v>1.0620099999999999</c:v>
                </c:pt>
                <c:pt idx="68637">
                  <c:v>1.0400400000000001</c:v>
                </c:pt>
                <c:pt idx="68638">
                  <c:v>1.0571299999999999</c:v>
                </c:pt>
                <c:pt idx="68639">
                  <c:v>1.0620099999999999</c:v>
                </c:pt>
                <c:pt idx="68640">
                  <c:v>1.03271</c:v>
                </c:pt>
                <c:pt idx="68641">
                  <c:v>1.0473600000000001</c:v>
                </c:pt>
                <c:pt idx="68642">
                  <c:v>1.0449200000000001</c:v>
                </c:pt>
                <c:pt idx="68643">
                  <c:v>1.02295</c:v>
                </c:pt>
                <c:pt idx="68644">
                  <c:v>1.03271</c:v>
                </c:pt>
                <c:pt idx="68645">
                  <c:v>1.01318</c:v>
                </c:pt>
                <c:pt idx="68646">
                  <c:v>0.98877000000000004</c:v>
                </c:pt>
                <c:pt idx="68647">
                  <c:v>0.96679700000000002</c:v>
                </c:pt>
                <c:pt idx="68648">
                  <c:v>0.97167999999999999</c:v>
                </c:pt>
                <c:pt idx="68649">
                  <c:v>0.96191400000000005</c:v>
                </c:pt>
                <c:pt idx="68650">
                  <c:v>0.944824</c:v>
                </c:pt>
                <c:pt idx="68651">
                  <c:v>0.93505899999999997</c:v>
                </c:pt>
                <c:pt idx="68652">
                  <c:v>0.91064500000000004</c:v>
                </c:pt>
                <c:pt idx="68653">
                  <c:v>0.90087899999999999</c:v>
                </c:pt>
                <c:pt idx="68654">
                  <c:v>0.89111300000000004</c:v>
                </c:pt>
                <c:pt idx="68655">
                  <c:v>0.866699</c:v>
                </c:pt>
                <c:pt idx="68656">
                  <c:v>0.859375</c:v>
                </c:pt>
                <c:pt idx="68657">
                  <c:v>0.82763699999999996</c:v>
                </c:pt>
                <c:pt idx="68658">
                  <c:v>0.80078099999999997</c:v>
                </c:pt>
                <c:pt idx="68659">
                  <c:v>0.78369100000000003</c:v>
                </c:pt>
                <c:pt idx="68660">
                  <c:v>0.72753900000000005</c:v>
                </c:pt>
                <c:pt idx="68661">
                  <c:v>0.74218799999999996</c:v>
                </c:pt>
                <c:pt idx="68662">
                  <c:v>0.710449</c:v>
                </c:pt>
                <c:pt idx="68663">
                  <c:v>0.68847700000000001</c:v>
                </c:pt>
                <c:pt idx="68664">
                  <c:v>0.66162100000000001</c:v>
                </c:pt>
                <c:pt idx="68665">
                  <c:v>0.65185499999999996</c:v>
                </c:pt>
                <c:pt idx="68666">
                  <c:v>0.617676</c:v>
                </c:pt>
                <c:pt idx="68667">
                  <c:v>0.58837899999999999</c:v>
                </c:pt>
                <c:pt idx="68668">
                  <c:v>0.56152299999999999</c:v>
                </c:pt>
                <c:pt idx="68669">
                  <c:v>0.52978499999999995</c:v>
                </c:pt>
                <c:pt idx="68670">
                  <c:v>0.49804700000000002</c:v>
                </c:pt>
                <c:pt idx="68671">
                  <c:v>0.48339799999999999</c:v>
                </c:pt>
                <c:pt idx="68672">
                  <c:v>0.43457000000000001</c:v>
                </c:pt>
                <c:pt idx="68673">
                  <c:v>0.400391</c:v>
                </c:pt>
                <c:pt idx="68674">
                  <c:v>0.38818399999999997</c:v>
                </c:pt>
                <c:pt idx="68675">
                  <c:v>0.33935500000000002</c:v>
                </c:pt>
                <c:pt idx="68676">
                  <c:v>0.319824</c:v>
                </c:pt>
                <c:pt idx="68677">
                  <c:v>0.28320299999999998</c:v>
                </c:pt>
                <c:pt idx="68678">
                  <c:v>0.236816</c:v>
                </c:pt>
                <c:pt idx="68679">
                  <c:v>0.224609</c:v>
                </c:pt>
                <c:pt idx="68680">
                  <c:v>0.19531200000000001</c:v>
                </c:pt>
                <c:pt idx="68681">
                  <c:v>0.148926</c:v>
                </c:pt>
                <c:pt idx="68682">
                  <c:v>0.146484</c:v>
                </c:pt>
                <c:pt idx="68683">
                  <c:v>9.2773400000000006E-2</c:v>
                </c:pt>
                <c:pt idx="68684">
                  <c:v>7.3242199999999993E-2</c:v>
                </c:pt>
                <c:pt idx="68685">
                  <c:v>3.90625E-2</c:v>
                </c:pt>
                <c:pt idx="68686">
                  <c:v>2.4414100000000002E-3</c:v>
                </c:pt>
                <c:pt idx="68687">
                  <c:v>-2.4414100000000001E-2</c:v>
                </c:pt>
                <c:pt idx="68688">
                  <c:v>-7.3242199999999993E-2</c:v>
                </c:pt>
                <c:pt idx="68689">
                  <c:v>-0.10009800000000001</c:v>
                </c:pt>
                <c:pt idx="68690">
                  <c:v>-0.124512</c:v>
                </c:pt>
                <c:pt idx="68691">
                  <c:v>-0.148926</c:v>
                </c:pt>
                <c:pt idx="68692">
                  <c:v>-0.17822299999999999</c:v>
                </c:pt>
                <c:pt idx="68693">
                  <c:v>-0.227051</c:v>
                </c:pt>
                <c:pt idx="68694">
                  <c:v>-0.26123000000000002</c:v>
                </c:pt>
                <c:pt idx="68695">
                  <c:v>-0.30029299999999998</c:v>
                </c:pt>
                <c:pt idx="68696">
                  <c:v>-0.31494100000000003</c:v>
                </c:pt>
                <c:pt idx="68697">
                  <c:v>-0.35156199999999999</c:v>
                </c:pt>
                <c:pt idx="68698">
                  <c:v>-0.37109399999999998</c:v>
                </c:pt>
                <c:pt idx="68699">
                  <c:v>-0.41015600000000002</c:v>
                </c:pt>
                <c:pt idx="68700">
                  <c:v>-0.43945299999999998</c:v>
                </c:pt>
                <c:pt idx="68701">
                  <c:v>-0.34667999999999999</c:v>
                </c:pt>
                <c:pt idx="68702">
                  <c:v>-0.49072300000000002</c:v>
                </c:pt>
                <c:pt idx="68703">
                  <c:v>-0.52002000000000004</c:v>
                </c:pt>
                <c:pt idx="68704">
                  <c:v>-0.54931600000000003</c:v>
                </c:pt>
                <c:pt idx="68705">
                  <c:v>-0.57128900000000005</c:v>
                </c:pt>
                <c:pt idx="68706">
                  <c:v>-0.59326199999999996</c:v>
                </c:pt>
                <c:pt idx="68707">
                  <c:v>-0.62255899999999997</c:v>
                </c:pt>
                <c:pt idx="68708">
                  <c:v>-0.65429700000000002</c:v>
                </c:pt>
                <c:pt idx="68709">
                  <c:v>-0.68359400000000003</c:v>
                </c:pt>
                <c:pt idx="68710">
                  <c:v>-0.703125</c:v>
                </c:pt>
                <c:pt idx="68711">
                  <c:v>-0.72997999999999996</c:v>
                </c:pt>
                <c:pt idx="68712">
                  <c:v>-0.75683599999999995</c:v>
                </c:pt>
                <c:pt idx="68713">
                  <c:v>-0.76415999999999995</c:v>
                </c:pt>
                <c:pt idx="68714">
                  <c:v>-0.79345699999999997</c:v>
                </c:pt>
                <c:pt idx="68715">
                  <c:v>-0.79834000000000005</c:v>
                </c:pt>
                <c:pt idx="68716">
                  <c:v>-0.81054700000000002</c:v>
                </c:pt>
                <c:pt idx="68717">
                  <c:v>-0.83984400000000003</c:v>
                </c:pt>
                <c:pt idx="68718">
                  <c:v>-0.84716800000000003</c:v>
                </c:pt>
                <c:pt idx="68719">
                  <c:v>-0.86914100000000005</c:v>
                </c:pt>
                <c:pt idx="68720">
                  <c:v>-0.88867200000000002</c:v>
                </c:pt>
                <c:pt idx="68721">
                  <c:v>-0.90576199999999996</c:v>
                </c:pt>
                <c:pt idx="68722">
                  <c:v>-0.91064500000000004</c:v>
                </c:pt>
                <c:pt idx="68723">
                  <c:v>-0.92285200000000001</c:v>
                </c:pt>
                <c:pt idx="68724">
                  <c:v>-0.9375</c:v>
                </c:pt>
                <c:pt idx="68725">
                  <c:v>-0.93994100000000003</c:v>
                </c:pt>
                <c:pt idx="68726">
                  <c:v>-0.95947300000000002</c:v>
                </c:pt>
                <c:pt idx="68727">
                  <c:v>-0.95703099999999997</c:v>
                </c:pt>
                <c:pt idx="68728">
                  <c:v>-0.96435499999999996</c:v>
                </c:pt>
                <c:pt idx="68729">
                  <c:v>-0.94970699999999997</c:v>
                </c:pt>
                <c:pt idx="68730">
                  <c:v>-0.95947300000000002</c:v>
                </c:pt>
                <c:pt idx="68731">
                  <c:v>-0.96923800000000004</c:v>
                </c:pt>
                <c:pt idx="68732">
                  <c:v>-0.98144500000000001</c:v>
                </c:pt>
                <c:pt idx="68733">
                  <c:v>-0.96679700000000002</c:v>
                </c:pt>
                <c:pt idx="68734">
                  <c:v>-0.96435499999999996</c:v>
                </c:pt>
                <c:pt idx="68735">
                  <c:v>-0.95947300000000002</c:v>
                </c:pt>
                <c:pt idx="68736">
                  <c:v>-0.97167999999999999</c:v>
                </c:pt>
                <c:pt idx="68737">
                  <c:v>-0.95947300000000002</c:v>
                </c:pt>
                <c:pt idx="68738">
                  <c:v>-0.94970699999999997</c:v>
                </c:pt>
                <c:pt idx="68739">
                  <c:v>-0.93994100000000003</c:v>
                </c:pt>
                <c:pt idx="68740">
                  <c:v>-0.96435499999999996</c:v>
                </c:pt>
                <c:pt idx="68741">
                  <c:v>-0.92285200000000001</c:v>
                </c:pt>
                <c:pt idx="68742">
                  <c:v>-0.95214799999999999</c:v>
                </c:pt>
                <c:pt idx="68743">
                  <c:v>-0.90820299999999998</c:v>
                </c:pt>
                <c:pt idx="68744">
                  <c:v>-0.89843799999999996</c:v>
                </c:pt>
                <c:pt idx="68745">
                  <c:v>-0.88134800000000002</c:v>
                </c:pt>
                <c:pt idx="68746">
                  <c:v>-0.866699</c:v>
                </c:pt>
                <c:pt idx="68747">
                  <c:v>-0.84716800000000003</c:v>
                </c:pt>
                <c:pt idx="68748">
                  <c:v>-0.84228499999999995</c:v>
                </c:pt>
                <c:pt idx="68749">
                  <c:v>-0.81787100000000001</c:v>
                </c:pt>
                <c:pt idx="68750">
                  <c:v>-0.788574</c:v>
                </c:pt>
                <c:pt idx="68751">
                  <c:v>-0.76660200000000001</c:v>
                </c:pt>
                <c:pt idx="68752">
                  <c:v>-0.75683599999999995</c:v>
                </c:pt>
                <c:pt idx="68753">
                  <c:v>-0.710449</c:v>
                </c:pt>
                <c:pt idx="68754">
                  <c:v>-0.703125</c:v>
                </c:pt>
                <c:pt idx="68755">
                  <c:v>-0.68115199999999998</c:v>
                </c:pt>
                <c:pt idx="68756">
                  <c:v>-0.65673800000000004</c:v>
                </c:pt>
                <c:pt idx="68757">
                  <c:v>-0.64453099999999997</c:v>
                </c:pt>
                <c:pt idx="68758">
                  <c:v>-0.617676</c:v>
                </c:pt>
                <c:pt idx="68759">
                  <c:v>-0.57617200000000002</c:v>
                </c:pt>
                <c:pt idx="68760">
                  <c:v>-0.56640599999999997</c:v>
                </c:pt>
                <c:pt idx="68761">
                  <c:v>-0.52734400000000003</c:v>
                </c:pt>
                <c:pt idx="68762">
                  <c:v>-0.49560500000000002</c:v>
                </c:pt>
                <c:pt idx="68763">
                  <c:v>-0.478516</c:v>
                </c:pt>
                <c:pt idx="68764">
                  <c:v>-0.44433600000000001</c:v>
                </c:pt>
                <c:pt idx="68765">
                  <c:v>-0.41748000000000002</c:v>
                </c:pt>
                <c:pt idx="68766">
                  <c:v>-0.37841799999999998</c:v>
                </c:pt>
                <c:pt idx="68767">
                  <c:v>-0.34667999999999999</c:v>
                </c:pt>
                <c:pt idx="68768">
                  <c:v>-0.319824</c:v>
                </c:pt>
                <c:pt idx="68769">
                  <c:v>-0.29052699999999998</c:v>
                </c:pt>
                <c:pt idx="68770">
                  <c:v>-0.27099600000000001</c:v>
                </c:pt>
                <c:pt idx="68771">
                  <c:v>-0.21484400000000001</c:v>
                </c:pt>
                <c:pt idx="68772">
                  <c:v>-0.20507800000000001</c:v>
                </c:pt>
                <c:pt idx="68773">
                  <c:v>-0.153809</c:v>
                </c:pt>
                <c:pt idx="68774">
                  <c:v>-0.12695300000000001</c:v>
                </c:pt>
                <c:pt idx="68775">
                  <c:v>-9.7656199999999999E-2</c:v>
                </c:pt>
                <c:pt idx="68776">
                  <c:v>-5.6152300000000002E-2</c:v>
                </c:pt>
                <c:pt idx="68777">
                  <c:v>-4.1503900000000003E-2</c:v>
                </c:pt>
                <c:pt idx="68778">
                  <c:v>-9.7656199999999992E-3</c:v>
                </c:pt>
                <c:pt idx="68779">
                  <c:v>3.1738299999999997E-2</c:v>
                </c:pt>
                <c:pt idx="68780">
                  <c:v>6.3476599999999994E-2</c:v>
                </c:pt>
                <c:pt idx="68781">
                  <c:v>0.117188</c:v>
                </c:pt>
                <c:pt idx="68782">
                  <c:v>0.13916000000000001</c:v>
                </c:pt>
                <c:pt idx="68783">
                  <c:v>0.10253900000000001</c:v>
                </c:pt>
                <c:pt idx="68784">
                  <c:v>0.19775400000000001</c:v>
                </c:pt>
                <c:pt idx="68785">
                  <c:v>0.231934</c:v>
                </c:pt>
                <c:pt idx="68786">
                  <c:v>0.27099600000000001</c:v>
                </c:pt>
                <c:pt idx="68787">
                  <c:v>0.29785200000000001</c:v>
                </c:pt>
                <c:pt idx="68788">
                  <c:v>0.3125</c:v>
                </c:pt>
                <c:pt idx="68789">
                  <c:v>0.35400399999999999</c:v>
                </c:pt>
                <c:pt idx="68790">
                  <c:v>0.383301</c:v>
                </c:pt>
                <c:pt idx="68791">
                  <c:v>0.41015600000000002</c:v>
                </c:pt>
                <c:pt idx="68792">
                  <c:v>0.44921899999999998</c:v>
                </c:pt>
                <c:pt idx="68793">
                  <c:v>0.48095700000000002</c:v>
                </c:pt>
                <c:pt idx="68794">
                  <c:v>0.52002000000000004</c:v>
                </c:pt>
                <c:pt idx="68795">
                  <c:v>0.52978499999999995</c:v>
                </c:pt>
                <c:pt idx="68796">
                  <c:v>0.57372999999999996</c:v>
                </c:pt>
                <c:pt idx="68797">
                  <c:v>0.58837899999999999</c:v>
                </c:pt>
                <c:pt idx="68798">
                  <c:v>0.62011700000000003</c:v>
                </c:pt>
                <c:pt idx="68799">
                  <c:v>0.65185499999999996</c:v>
                </c:pt>
                <c:pt idx="68800">
                  <c:v>0.67138699999999996</c:v>
                </c:pt>
                <c:pt idx="68801">
                  <c:v>0.70068399999999997</c:v>
                </c:pt>
                <c:pt idx="68802">
                  <c:v>0.73242200000000002</c:v>
                </c:pt>
                <c:pt idx="68803">
                  <c:v>0.73486300000000004</c:v>
                </c:pt>
                <c:pt idx="68804">
                  <c:v>0.75439500000000004</c:v>
                </c:pt>
                <c:pt idx="68805">
                  <c:v>0.77880899999999997</c:v>
                </c:pt>
                <c:pt idx="68806">
                  <c:v>0.80810499999999996</c:v>
                </c:pt>
                <c:pt idx="68807">
                  <c:v>0.83740199999999998</c:v>
                </c:pt>
                <c:pt idx="68808">
                  <c:v>0.84960899999999995</c:v>
                </c:pt>
                <c:pt idx="68809">
                  <c:v>0.87402299999999999</c:v>
                </c:pt>
                <c:pt idx="68810">
                  <c:v>0.87402299999999999</c:v>
                </c:pt>
                <c:pt idx="68811">
                  <c:v>0.92529300000000003</c:v>
                </c:pt>
                <c:pt idx="68812">
                  <c:v>0.91552699999999998</c:v>
                </c:pt>
                <c:pt idx="68813">
                  <c:v>0.9375</c:v>
                </c:pt>
                <c:pt idx="68814">
                  <c:v>0.95459000000000005</c:v>
                </c:pt>
                <c:pt idx="68815">
                  <c:v>0.96435499999999996</c:v>
                </c:pt>
                <c:pt idx="68816">
                  <c:v>0.97412100000000001</c:v>
                </c:pt>
                <c:pt idx="68817">
                  <c:v>0.98877000000000004</c:v>
                </c:pt>
                <c:pt idx="68818">
                  <c:v>0.98877000000000004</c:v>
                </c:pt>
                <c:pt idx="68819">
                  <c:v>1.01318</c:v>
                </c:pt>
                <c:pt idx="68820">
                  <c:v>0.99121099999999995</c:v>
                </c:pt>
                <c:pt idx="68821">
                  <c:v>1.02051</c:v>
                </c:pt>
                <c:pt idx="68822">
                  <c:v>1.02295</c:v>
                </c:pt>
                <c:pt idx="68823">
                  <c:v>1.03027</c:v>
                </c:pt>
                <c:pt idx="68824">
                  <c:v>1.0473600000000001</c:v>
                </c:pt>
                <c:pt idx="68825">
                  <c:v>1.02539</c:v>
                </c:pt>
                <c:pt idx="68826">
                  <c:v>1.0424800000000001</c:v>
                </c:pt>
                <c:pt idx="68827">
                  <c:v>1.02539</c:v>
                </c:pt>
                <c:pt idx="68828">
                  <c:v>1.0473600000000001</c:v>
                </c:pt>
                <c:pt idx="68829">
                  <c:v>1.0449200000000001</c:v>
                </c:pt>
                <c:pt idx="68830">
                  <c:v>1.0424800000000001</c:v>
                </c:pt>
                <c:pt idx="68831">
                  <c:v>1.0424800000000001</c:v>
                </c:pt>
                <c:pt idx="68832">
                  <c:v>1.0400400000000001</c:v>
                </c:pt>
                <c:pt idx="68833">
                  <c:v>1.02783</c:v>
                </c:pt>
                <c:pt idx="68834">
                  <c:v>1.01562</c:v>
                </c:pt>
                <c:pt idx="68835">
                  <c:v>1.0083</c:v>
                </c:pt>
                <c:pt idx="68836">
                  <c:v>1.02051</c:v>
                </c:pt>
                <c:pt idx="68837">
                  <c:v>0.98144500000000001</c:v>
                </c:pt>
                <c:pt idx="68838">
                  <c:v>0.97412100000000001</c:v>
                </c:pt>
                <c:pt idx="68839">
                  <c:v>0.96923800000000004</c:v>
                </c:pt>
                <c:pt idx="68840">
                  <c:v>0.94238299999999997</c:v>
                </c:pt>
                <c:pt idx="68841">
                  <c:v>0.93505899999999997</c:v>
                </c:pt>
                <c:pt idx="68842">
                  <c:v>0.92773399999999995</c:v>
                </c:pt>
                <c:pt idx="68843">
                  <c:v>0.89599600000000001</c:v>
                </c:pt>
                <c:pt idx="68844">
                  <c:v>0.88134800000000002</c:v>
                </c:pt>
                <c:pt idx="68845">
                  <c:v>0.87646500000000005</c:v>
                </c:pt>
                <c:pt idx="68846">
                  <c:v>0.84472700000000001</c:v>
                </c:pt>
                <c:pt idx="68847">
                  <c:v>0.83984400000000003</c:v>
                </c:pt>
                <c:pt idx="68848">
                  <c:v>0.81542999999999999</c:v>
                </c:pt>
                <c:pt idx="68849">
                  <c:v>0.79101600000000005</c:v>
                </c:pt>
                <c:pt idx="68850">
                  <c:v>0.73242200000000002</c:v>
                </c:pt>
                <c:pt idx="68851">
                  <c:v>0.74218799999999996</c:v>
                </c:pt>
                <c:pt idx="68852">
                  <c:v>0.72753900000000005</c:v>
                </c:pt>
                <c:pt idx="68853">
                  <c:v>0.71777299999999999</c:v>
                </c:pt>
                <c:pt idx="68854">
                  <c:v>0.67138699999999996</c:v>
                </c:pt>
                <c:pt idx="68855">
                  <c:v>0.65917999999999999</c:v>
                </c:pt>
                <c:pt idx="68856">
                  <c:v>0.62988299999999997</c:v>
                </c:pt>
                <c:pt idx="68857">
                  <c:v>0.60058599999999995</c:v>
                </c:pt>
                <c:pt idx="68858">
                  <c:v>0.57372999999999996</c:v>
                </c:pt>
                <c:pt idx="68859">
                  <c:v>0.546875</c:v>
                </c:pt>
                <c:pt idx="68860">
                  <c:v>0.52246099999999995</c:v>
                </c:pt>
                <c:pt idx="68861">
                  <c:v>0.50781200000000004</c:v>
                </c:pt>
                <c:pt idx="68862">
                  <c:v>0.44921899999999998</c:v>
                </c:pt>
                <c:pt idx="68863">
                  <c:v>0.41015600000000002</c:v>
                </c:pt>
                <c:pt idx="68864">
                  <c:v>0.400391</c:v>
                </c:pt>
                <c:pt idx="68865">
                  <c:v>0.36621100000000001</c:v>
                </c:pt>
                <c:pt idx="68866">
                  <c:v>0.33691399999999999</c:v>
                </c:pt>
                <c:pt idx="68867">
                  <c:v>0.30761699999999997</c:v>
                </c:pt>
                <c:pt idx="68868">
                  <c:v>0.27587899999999999</c:v>
                </c:pt>
                <c:pt idx="68869">
                  <c:v>0.244141</c:v>
                </c:pt>
                <c:pt idx="68870">
                  <c:v>0.21240200000000001</c:v>
                </c:pt>
                <c:pt idx="68871">
                  <c:v>0.17822299999999999</c:v>
                </c:pt>
                <c:pt idx="68872">
                  <c:v>0.161133</c:v>
                </c:pt>
                <c:pt idx="68873">
                  <c:v>0.119629</c:v>
                </c:pt>
                <c:pt idx="68874">
                  <c:v>9.7656199999999999E-2</c:v>
                </c:pt>
                <c:pt idx="68875">
                  <c:v>5.6152300000000002E-2</c:v>
                </c:pt>
                <c:pt idx="68876">
                  <c:v>3.41797E-2</c:v>
                </c:pt>
                <c:pt idx="68877">
                  <c:v>0</c:v>
                </c:pt>
                <c:pt idx="68878">
                  <c:v>-6.5918000000000004E-2</c:v>
                </c:pt>
                <c:pt idx="68879">
                  <c:v>-8.0566399999999996E-2</c:v>
                </c:pt>
                <c:pt idx="68880">
                  <c:v>-0.13916000000000001</c:v>
                </c:pt>
                <c:pt idx="68881">
                  <c:v>-0.13183600000000001</c:v>
                </c:pt>
                <c:pt idx="68882">
                  <c:v>-0.15625</c:v>
                </c:pt>
                <c:pt idx="68883">
                  <c:v>-0.20752000000000001</c:v>
                </c:pt>
                <c:pt idx="68884">
                  <c:v>-0.222168</c:v>
                </c:pt>
                <c:pt idx="68885">
                  <c:v>-0.27099600000000001</c:v>
                </c:pt>
                <c:pt idx="68886">
                  <c:v>-0.29052699999999998</c:v>
                </c:pt>
                <c:pt idx="68887">
                  <c:v>-0.31005899999999997</c:v>
                </c:pt>
                <c:pt idx="68888">
                  <c:v>-0.35888700000000001</c:v>
                </c:pt>
                <c:pt idx="68889">
                  <c:v>-0.38574199999999997</c:v>
                </c:pt>
                <c:pt idx="68890">
                  <c:v>-0.41503899999999999</c:v>
                </c:pt>
                <c:pt idx="68891">
                  <c:v>-0.42968800000000001</c:v>
                </c:pt>
                <c:pt idx="68892">
                  <c:v>-0.476074</c:v>
                </c:pt>
                <c:pt idx="68893">
                  <c:v>-0.48828100000000002</c:v>
                </c:pt>
                <c:pt idx="68894">
                  <c:v>-0.52734400000000003</c:v>
                </c:pt>
                <c:pt idx="68895">
                  <c:v>-0.55908199999999997</c:v>
                </c:pt>
                <c:pt idx="68896">
                  <c:v>-0.57372999999999996</c:v>
                </c:pt>
                <c:pt idx="68897">
                  <c:v>-0.60546900000000003</c:v>
                </c:pt>
                <c:pt idx="68898">
                  <c:v>-0.63964799999999999</c:v>
                </c:pt>
                <c:pt idx="68899">
                  <c:v>-0.65673800000000004</c:v>
                </c:pt>
                <c:pt idx="68900">
                  <c:v>-0.66650399999999999</c:v>
                </c:pt>
                <c:pt idx="68901">
                  <c:v>-0.70068399999999997</c:v>
                </c:pt>
                <c:pt idx="68902">
                  <c:v>-0.74218799999999996</c:v>
                </c:pt>
                <c:pt idx="68903">
                  <c:v>-0.73974600000000001</c:v>
                </c:pt>
                <c:pt idx="68904">
                  <c:v>-0.773926</c:v>
                </c:pt>
                <c:pt idx="68905">
                  <c:v>-0.788574</c:v>
                </c:pt>
                <c:pt idx="68906">
                  <c:v>-0.80322300000000002</c:v>
                </c:pt>
                <c:pt idx="68907">
                  <c:v>-0.81298800000000004</c:v>
                </c:pt>
                <c:pt idx="68908">
                  <c:v>-0.83496099999999995</c:v>
                </c:pt>
                <c:pt idx="68909">
                  <c:v>-0.85449200000000003</c:v>
                </c:pt>
                <c:pt idx="68910">
                  <c:v>-0.86914100000000005</c:v>
                </c:pt>
                <c:pt idx="68911">
                  <c:v>-0.88134800000000002</c:v>
                </c:pt>
                <c:pt idx="68912">
                  <c:v>-0.88867200000000002</c:v>
                </c:pt>
                <c:pt idx="68913">
                  <c:v>-0.92285200000000001</c:v>
                </c:pt>
                <c:pt idx="68914">
                  <c:v>-0.91552699999999998</c:v>
                </c:pt>
                <c:pt idx="68915">
                  <c:v>-0.93261700000000003</c:v>
                </c:pt>
                <c:pt idx="68916">
                  <c:v>-0.93505899999999997</c:v>
                </c:pt>
                <c:pt idx="68917">
                  <c:v>-0.96191400000000005</c:v>
                </c:pt>
                <c:pt idx="68918">
                  <c:v>-0.96435499999999996</c:v>
                </c:pt>
                <c:pt idx="68919">
                  <c:v>-0.95947300000000002</c:v>
                </c:pt>
                <c:pt idx="68920">
                  <c:v>-0.96191400000000005</c:v>
                </c:pt>
                <c:pt idx="68921">
                  <c:v>-0.95703099999999997</c:v>
                </c:pt>
                <c:pt idx="68922">
                  <c:v>-0.97656200000000004</c:v>
                </c:pt>
                <c:pt idx="68923">
                  <c:v>-0.96435499999999996</c:v>
                </c:pt>
                <c:pt idx="68924">
                  <c:v>-0.97656200000000004</c:v>
                </c:pt>
                <c:pt idx="68925">
                  <c:v>-0.96679700000000002</c:v>
                </c:pt>
                <c:pt idx="68926">
                  <c:v>-0.95459000000000005</c:v>
                </c:pt>
                <c:pt idx="68927">
                  <c:v>-0.97412100000000001</c:v>
                </c:pt>
                <c:pt idx="68928">
                  <c:v>-0.95459000000000005</c:v>
                </c:pt>
                <c:pt idx="68929">
                  <c:v>-0.94970699999999997</c:v>
                </c:pt>
                <c:pt idx="68930">
                  <c:v>-0.94970699999999997</c:v>
                </c:pt>
                <c:pt idx="68931">
                  <c:v>-0.91796900000000003</c:v>
                </c:pt>
                <c:pt idx="68932">
                  <c:v>-0.96191400000000005</c:v>
                </c:pt>
                <c:pt idx="68933">
                  <c:v>-0.91064500000000004</c:v>
                </c:pt>
                <c:pt idx="68934">
                  <c:v>-0.89599600000000001</c:v>
                </c:pt>
                <c:pt idx="68935">
                  <c:v>-0.89111300000000004</c:v>
                </c:pt>
                <c:pt idx="68936">
                  <c:v>-0.87402299999999999</c:v>
                </c:pt>
                <c:pt idx="68937">
                  <c:v>-0.86181600000000003</c:v>
                </c:pt>
                <c:pt idx="68938">
                  <c:v>-0.84228499999999995</c:v>
                </c:pt>
                <c:pt idx="68939">
                  <c:v>-0.82519500000000001</c:v>
                </c:pt>
                <c:pt idx="68940">
                  <c:v>-0.80078099999999997</c:v>
                </c:pt>
                <c:pt idx="68941">
                  <c:v>-0.773926</c:v>
                </c:pt>
                <c:pt idx="68942">
                  <c:v>-0.76415999999999995</c:v>
                </c:pt>
                <c:pt idx="68943">
                  <c:v>-0.72997999999999996</c:v>
                </c:pt>
                <c:pt idx="68944">
                  <c:v>-0.72509800000000002</c:v>
                </c:pt>
                <c:pt idx="68945">
                  <c:v>-0.695801</c:v>
                </c:pt>
                <c:pt idx="68946">
                  <c:v>-0.68359400000000003</c:v>
                </c:pt>
                <c:pt idx="68947">
                  <c:v>-0.65673800000000004</c:v>
                </c:pt>
                <c:pt idx="68948">
                  <c:v>-0.62255899999999997</c:v>
                </c:pt>
                <c:pt idx="68949">
                  <c:v>-0.60790999999999995</c:v>
                </c:pt>
                <c:pt idx="68950">
                  <c:v>-0.57861300000000004</c:v>
                </c:pt>
                <c:pt idx="68951">
                  <c:v>-0.554199</c:v>
                </c:pt>
                <c:pt idx="68952">
                  <c:v>-0.51025399999999999</c:v>
                </c:pt>
                <c:pt idx="68953">
                  <c:v>-0.49072300000000002</c:v>
                </c:pt>
                <c:pt idx="68954">
                  <c:v>-0.47119100000000003</c:v>
                </c:pt>
                <c:pt idx="68955">
                  <c:v>-0.44433600000000001</c:v>
                </c:pt>
                <c:pt idx="68956">
                  <c:v>-0.40283200000000002</c:v>
                </c:pt>
                <c:pt idx="68957">
                  <c:v>-0.37597700000000001</c:v>
                </c:pt>
                <c:pt idx="68958">
                  <c:v>-0.34423799999999999</c:v>
                </c:pt>
                <c:pt idx="68959">
                  <c:v>-0.31005899999999997</c:v>
                </c:pt>
                <c:pt idx="68960">
                  <c:v>-0.305176</c:v>
                </c:pt>
                <c:pt idx="68961">
                  <c:v>-0.246582</c:v>
                </c:pt>
                <c:pt idx="68962">
                  <c:v>-0.21972700000000001</c:v>
                </c:pt>
                <c:pt idx="68963">
                  <c:v>-0.18798799999999999</c:v>
                </c:pt>
                <c:pt idx="68964">
                  <c:v>-0.153809</c:v>
                </c:pt>
                <c:pt idx="68965">
                  <c:v>-0.13427700000000001</c:v>
                </c:pt>
                <c:pt idx="68966">
                  <c:v>-8.7890599999999999E-2</c:v>
                </c:pt>
                <c:pt idx="68967">
                  <c:v>-5.8593800000000001E-2</c:v>
                </c:pt>
                <c:pt idx="68968">
                  <c:v>-2.4414100000000001E-2</c:v>
                </c:pt>
                <c:pt idx="68969">
                  <c:v>9.7656199999999992E-3</c:v>
                </c:pt>
                <c:pt idx="68970">
                  <c:v>4.8828099999999999E-2</c:v>
                </c:pt>
                <c:pt idx="68971">
                  <c:v>7.8125E-2</c:v>
                </c:pt>
                <c:pt idx="68972">
                  <c:v>0.10009800000000001</c:v>
                </c:pt>
                <c:pt idx="68973">
                  <c:v>0.20019500000000001</c:v>
                </c:pt>
                <c:pt idx="68974">
                  <c:v>0.17089799999999999</c:v>
                </c:pt>
                <c:pt idx="68975">
                  <c:v>0.20752000000000001</c:v>
                </c:pt>
                <c:pt idx="68976">
                  <c:v>0.236816</c:v>
                </c:pt>
                <c:pt idx="68977">
                  <c:v>0.27587899999999999</c:v>
                </c:pt>
                <c:pt idx="68978">
                  <c:v>0.29296899999999998</c:v>
                </c:pt>
                <c:pt idx="68979">
                  <c:v>0.33691399999999999</c:v>
                </c:pt>
                <c:pt idx="68980">
                  <c:v>0.36865199999999998</c:v>
                </c:pt>
                <c:pt idx="68981">
                  <c:v>0.38818399999999997</c:v>
                </c:pt>
                <c:pt idx="68982">
                  <c:v>0.42236299999999999</c:v>
                </c:pt>
                <c:pt idx="68983">
                  <c:v>0.44921899999999998</c:v>
                </c:pt>
                <c:pt idx="68984">
                  <c:v>0.47363300000000003</c:v>
                </c:pt>
                <c:pt idx="68985">
                  <c:v>0.51757799999999998</c:v>
                </c:pt>
                <c:pt idx="68986">
                  <c:v>0.554199</c:v>
                </c:pt>
                <c:pt idx="68987">
                  <c:v>0.56396500000000005</c:v>
                </c:pt>
                <c:pt idx="68988">
                  <c:v>0.59814500000000004</c:v>
                </c:pt>
                <c:pt idx="68989">
                  <c:v>0.62255899999999997</c:v>
                </c:pt>
                <c:pt idx="68990">
                  <c:v>0.65429700000000002</c:v>
                </c:pt>
                <c:pt idx="68991">
                  <c:v>0.68115199999999998</c:v>
                </c:pt>
                <c:pt idx="68992">
                  <c:v>0.695801</c:v>
                </c:pt>
                <c:pt idx="68993">
                  <c:v>0.71533199999999997</c:v>
                </c:pt>
                <c:pt idx="68994">
                  <c:v>0.75195299999999998</c:v>
                </c:pt>
                <c:pt idx="68995">
                  <c:v>0.773926</c:v>
                </c:pt>
                <c:pt idx="68996">
                  <c:v>0.79345699999999997</c:v>
                </c:pt>
                <c:pt idx="68997">
                  <c:v>0.82763699999999996</c:v>
                </c:pt>
                <c:pt idx="68998">
                  <c:v>0.83984400000000003</c:v>
                </c:pt>
                <c:pt idx="68999">
                  <c:v>0.85693399999999997</c:v>
                </c:pt>
                <c:pt idx="69000">
                  <c:v>0.87158199999999997</c:v>
                </c:pt>
                <c:pt idx="69001">
                  <c:v>0.93261700000000003</c:v>
                </c:pt>
                <c:pt idx="69002">
                  <c:v>0.92040999999999995</c:v>
                </c:pt>
                <c:pt idx="69003">
                  <c:v>0.93261700000000003</c:v>
                </c:pt>
                <c:pt idx="69004">
                  <c:v>0.95214799999999999</c:v>
                </c:pt>
                <c:pt idx="69005">
                  <c:v>0.95947300000000002</c:v>
                </c:pt>
                <c:pt idx="69006">
                  <c:v>0.97167999999999999</c:v>
                </c:pt>
                <c:pt idx="69007">
                  <c:v>0.97900399999999999</c:v>
                </c:pt>
                <c:pt idx="69008">
                  <c:v>0.98144500000000001</c:v>
                </c:pt>
                <c:pt idx="69009">
                  <c:v>1.0083</c:v>
                </c:pt>
                <c:pt idx="69010">
                  <c:v>0.99121099999999995</c:v>
                </c:pt>
                <c:pt idx="69011">
                  <c:v>1.0351600000000001</c:v>
                </c:pt>
                <c:pt idx="69012">
                  <c:v>0.97900399999999999</c:v>
                </c:pt>
                <c:pt idx="69013">
                  <c:v>1.0400400000000001</c:v>
                </c:pt>
                <c:pt idx="69014">
                  <c:v>1.0424800000000001</c:v>
                </c:pt>
                <c:pt idx="69015">
                  <c:v>1.0424800000000001</c:v>
                </c:pt>
                <c:pt idx="69016">
                  <c:v>1.0473600000000001</c:v>
                </c:pt>
                <c:pt idx="69017">
                  <c:v>1.0473600000000001</c:v>
                </c:pt>
                <c:pt idx="69018">
                  <c:v>1.0522499999999999</c:v>
                </c:pt>
                <c:pt idx="69019">
                  <c:v>1.0498000000000001</c:v>
                </c:pt>
                <c:pt idx="69020">
                  <c:v>1.0522499999999999</c:v>
                </c:pt>
                <c:pt idx="69021">
                  <c:v>1.0546899999999999</c:v>
                </c:pt>
                <c:pt idx="69022">
                  <c:v>1.0473600000000001</c:v>
                </c:pt>
                <c:pt idx="69023">
                  <c:v>1.0351600000000001</c:v>
                </c:pt>
                <c:pt idx="69024">
                  <c:v>1.03027</c:v>
                </c:pt>
                <c:pt idx="69025">
                  <c:v>1.02295</c:v>
                </c:pt>
                <c:pt idx="69026">
                  <c:v>1.01807</c:v>
                </c:pt>
                <c:pt idx="69027">
                  <c:v>1.00098</c:v>
                </c:pt>
                <c:pt idx="69028">
                  <c:v>0.99365199999999998</c:v>
                </c:pt>
                <c:pt idx="69029">
                  <c:v>0.99365199999999998</c:v>
                </c:pt>
                <c:pt idx="69030">
                  <c:v>0.96923800000000004</c:v>
                </c:pt>
                <c:pt idx="69031">
                  <c:v>0.95214799999999999</c:v>
                </c:pt>
                <c:pt idx="69032">
                  <c:v>0.944824</c:v>
                </c:pt>
                <c:pt idx="69033">
                  <c:v>0.94238299999999997</c:v>
                </c:pt>
                <c:pt idx="69034">
                  <c:v>0.92285200000000001</c:v>
                </c:pt>
                <c:pt idx="69035">
                  <c:v>0.89355499999999999</c:v>
                </c:pt>
                <c:pt idx="69036">
                  <c:v>0.87646500000000005</c:v>
                </c:pt>
                <c:pt idx="69037">
                  <c:v>0.85693399999999997</c:v>
                </c:pt>
                <c:pt idx="69038">
                  <c:v>0.83984400000000003</c:v>
                </c:pt>
                <c:pt idx="69039">
                  <c:v>0.83007799999999998</c:v>
                </c:pt>
                <c:pt idx="69040">
                  <c:v>0.76904300000000003</c:v>
                </c:pt>
                <c:pt idx="69041">
                  <c:v>0.788574</c:v>
                </c:pt>
                <c:pt idx="69042">
                  <c:v>0.74707000000000001</c:v>
                </c:pt>
                <c:pt idx="69043">
                  <c:v>0.72997999999999996</c:v>
                </c:pt>
                <c:pt idx="69044">
                  <c:v>0.72265599999999997</c:v>
                </c:pt>
                <c:pt idx="69045">
                  <c:v>0.68603499999999995</c:v>
                </c:pt>
                <c:pt idx="69046">
                  <c:v>0.66894500000000001</c:v>
                </c:pt>
                <c:pt idx="69047">
                  <c:v>0.63720699999999997</c:v>
                </c:pt>
                <c:pt idx="69048">
                  <c:v>0.59814500000000004</c:v>
                </c:pt>
                <c:pt idx="69049">
                  <c:v>0.58593799999999996</c:v>
                </c:pt>
                <c:pt idx="69050">
                  <c:v>0.56396500000000005</c:v>
                </c:pt>
                <c:pt idx="69051">
                  <c:v>0.51269500000000001</c:v>
                </c:pt>
                <c:pt idx="69052">
                  <c:v>0.49560500000000002</c:v>
                </c:pt>
                <c:pt idx="69053">
                  <c:v>0.44677699999999998</c:v>
                </c:pt>
                <c:pt idx="69054">
                  <c:v>0.45410200000000001</c:v>
                </c:pt>
                <c:pt idx="69055">
                  <c:v>0.42236299999999999</c:v>
                </c:pt>
                <c:pt idx="69056">
                  <c:v>0.380859</c:v>
                </c:pt>
                <c:pt idx="69057">
                  <c:v>0.34912100000000001</c:v>
                </c:pt>
                <c:pt idx="69058">
                  <c:v>0.3125</c:v>
                </c:pt>
                <c:pt idx="69059">
                  <c:v>0.29052699999999998</c:v>
                </c:pt>
                <c:pt idx="69060">
                  <c:v>0.26611299999999999</c:v>
                </c:pt>
                <c:pt idx="69061">
                  <c:v>0.227051</c:v>
                </c:pt>
                <c:pt idx="69062">
                  <c:v>0.21240200000000001</c:v>
                </c:pt>
                <c:pt idx="69063">
                  <c:v>0.153809</c:v>
                </c:pt>
                <c:pt idx="69064">
                  <c:v>0.12207</c:v>
                </c:pt>
                <c:pt idx="69065">
                  <c:v>9.7656199999999999E-2</c:v>
                </c:pt>
                <c:pt idx="69066">
                  <c:v>7.0800799999999997E-2</c:v>
                </c:pt>
                <c:pt idx="69067">
                  <c:v>3.41797E-2</c:v>
                </c:pt>
                <c:pt idx="69068">
                  <c:v>-2.1972700000000001E-2</c:v>
                </c:pt>
                <c:pt idx="69069">
                  <c:v>-3.1738299999999997E-2</c:v>
                </c:pt>
                <c:pt idx="69070">
                  <c:v>-6.1035199999999998E-2</c:v>
                </c:pt>
                <c:pt idx="69071">
                  <c:v>-9.0331999999999996E-2</c:v>
                </c:pt>
                <c:pt idx="69072">
                  <c:v>-0.13183600000000001</c:v>
                </c:pt>
                <c:pt idx="69073">
                  <c:v>-0.17822299999999999</c:v>
                </c:pt>
                <c:pt idx="69074">
                  <c:v>-0.20996100000000001</c:v>
                </c:pt>
                <c:pt idx="69075">
                  <c:v>-0.236816</c:v>
                </c:pt>
                <c:pt idx="69076">
                  <c:v>-0.244141</c:v>
                </c:pt>
                <c:pt idx="69077">
                  <c:v>-0.28076200000000001</c:v>
                </c:pt>
                <c:pt idx="69078">
                  <c:v>-0.31494100000000003</c:v>
                </c:pt>
                <c:pt idx="69079">
                  <c:v>-0.34179700000000002</c:v>
                </c:pt>
                <c:pt idx="69080">
                  <c:v>-0.37109399999999998</c:v>
                </c:pt>
                <c:pt idx="69081">
                  <c:v>-0.397949</c:v>
                </c:pt>
                <c:pt idx="69082">
                  <c:v>-0.44921899999999998</c:v>
                </c:pt>
                <c:pt idx="69083">
                  <c:v>-0.44921899999999998</c:v>
                </c:pt>
                <c:pt idx="69084">
                  <c:v>-0.48828100000000002</c:v>
                </c:pt>
                <c:pt idx="69085">
                  <c:v>-0.52490199999999998</c:v>
                </c:pt>
                <c:pt idx="69086">
                  <c:v>-0.546875</c:v>
                </c:pt>
                <c:pt idx="69087">
                  <c:v>-0.57128900000000005</c:v>
                </c:pt>
                <c:pt idx="69088">
                  <c:v>-0.59570299999999998</c:v>
                </c:pt>
                <c:pt idx="69089">
                  <c:v>-0.63720699999999997</c:v>
                </c:pt>
                <c:pt idx="69090">
                  <c:v>-0.65185499999999996</c:v>
                </c:pt>
                <c:pt idx="69091">
                  <c:v>-0.66894500000000001</c:v>
                </c:pt>
                <c:pt idx="69092">
                  <c:v>-0.72265599999999997</c:v>
                </c:pt>
                <c:pt idx="69093">
                  <c:v>-0.71533199999999997</c:v>
                </c:pt>
                <c:pt idx="69094">
                  <c:v>-0.74707000000000001</c:v>
                </c:pt>
                <c:pt idx="69095">
                  <c:v>-0.76171900000000003</c:v>
                </c:pt>
                <c:pt idx="69096">
                  <c:v>-0.77880899999999997</c:v>
                </c:pt>
                <c:pt idx="69097">
                  <c:v>-0.788574</c:v>
                </c:pt>
                <c:pt idx="69098">
                  <c:v>-0.78613299999999997</c:v>
                </c:pt>
                <c:pt idx="69099">
                  <c:v>-0.83740199999999998</c:v>
                </c:pt>
                <c:pt idx="69100">
                  <c:v>-0.859375</c:v>
                </c:pt>
                <c:pt idx="69101">
                  <c:v>-0.86181600000000003</c:v>
                </c:pt>
                <c:pt idx="69102">
                  <c:v>-0.88867200000000002</c:v>
                </c:pt>
                <c:pt idx="69103">
                  <c:v>-0.90576199999999996</c:v>
                </c:pt>
                <c:pt idx="69104">
                  <c:v>-0.90087899999999999</c:v>
                </c:pt>
                <c:pt idx="69105">
                  <c:v>-0.91552699999999998</c:v>
                </c:pt>
                <c:pt idx="69106">
                  <c:v>-0.93505899999999997</c:v>
                </c:pt>
                <c:pt idx="69107">
                  <c:v>-0.93994100000000003</c:v>
                </c:pt>
                <c:pt idx="69108">
                  <c:v>-0.93994100000000003</c:v>
                </c:pt>
                <c:pt idx="69109">
                  <c:v>-0.94726600000000005</c:v>
                </c:pt>
                <c:pt idx="69110">
                  <c:v>-0.96191400000000005</c:v>
                </c:pt>
                <c:pt idx="69111">
                  <c:v>-0.94970699999999997</c:v>
                </c:pt>
                <c:pt idx="69112">
                  <c:v>-0.94970699999999997</c:v>
                </c:pt>
                <c:pt idx="69113">
                  <c:v>-0.95459000000000005</c:v>
                </c:pt>
                <c:pt idx="69114">
                  <c:v>-0.96435499999999996</c:v>
                </c:pt>
                <c:pt idx="69115">
                  <c:v>-0.96191400000000005</c:v>
                </c:pt>
                <c:pt idx="69116">
                  <c:v>-0.95947300000000002</c:v>
                </c:pt>
                <c:pt idx="69117">
                  <c:v>-0.96435499999999996</c:v>
                </c:pt>
                <c:pt idx="69118">
                  <c:v>-0.95459000000000005</c:v>
                </c:pt>
                <c:pt idx="69119">
                  <c:v>-0.93994100000000003</c:v>
                </c:pt>
                <c:pt idx="69120">
                  <c:v>-0.95459000000000005</c:v>
                </c:pt>
                <c:pt idx="69121">
                  <c:v>-0.930176</c:v>
                </c:pt>
                <c:pt idx="69122">
                  <c:v>-0.97167999999999999</c:v>
                </c:pt>
                <c:pt idx="69123">
                  <c:v>-0.90332000000000001</c:v>
                </c:pt>
                <c:pt idx="69124">
                  <c:v>-0.90576199999999996</c:v>
                </c:pt>
                <c:pt idx="69125">
                  <c:v>-0.88622999999999996</c:v>
                </c:pt>
                <c:pt idx="69126">
                  <c:v>-0.86914100000000005</c:v>
                </c:pt>
                <c:pt idx="69127">
                  <c:v>-0.866699</c:v>
                </c:pt>
                <c:pt idx="69128">
                  <c:v>-0.852051</c:v>
                </c:pt>
                <c:pt idx="69129">
                  <c:v>-0.83252000000000004</c:v>
                </c:pt>
                <c:pt idx="69130">
                  <c:v>-0.82519500000000001</c:v>
                </c:pt>
                <c:pt idx="69131">
                  <c:v>-0.79345699999999997</c:v>
                </c:pt>
                <c:pt idx="69132">
                  <c:v>-0.77880899999999997</c:v>
                </c:pt>
                <c:pt idx="69133">
                  <c:v>-0.73730499999999999</c:v>
                </c:pt>
                <c:pt idx="69134">
                  <c:v>-0.73730499999999999</c:v>
                </c:pt>
                <c:pt idx="69135">
                  <c:v>-0.72265599999999997</c:v>
                </c:pt>
                <c:pt idx="69136">
                  <c:v>-0.69335899999999995</c:v>
                </c:pt>
                <c:pt idx="69137">
                  <c:v>-0.66894500000000001</c:v>
                </c:pt>
                <c:pt idx="69138">
                  <c:v>-0.65185499999999996</c:v>
                </c:pt>
                <c:pt idx="69139">
                  <c:v>-0.62744100000000003</c:v>
                </c:pt>
                <c:pt idx="69140">
                  <c:v>-0.59570299999999998</c:v>
                </c:pt>
                <c:pt idx="69141">
                  <c:v>-0.57128900000000005</c:v>
                </c:pt>
                <c:pt idx="69142">
                  <c:v>-0.55175799999999997</c:v>
                </c:pt>
                <c:pt idx="69143">
                  <c:v>-0.50781200000000004</c:v>
                </c:pt>
                <c:pt idx="69144">
                  <c:v>-0.48095700000000002</c:v>
                </c:pt>
                <c:pt idx="69145">
                  <c:v>-0.461426</c:v>
                </c:pt>
                <c:pt idx="69146">
                  <c:v>-0.42724600000000001</c:v>
                </c:pt>
                <c:pt idx="69147">
                  <c:v>-0.397949</c:v>
                </c:pt>
                <c:pt idx="69148">
                  <c:v>-0.36865199999999998</c:v>
                </c:pt>
                <c:pt idx="69149">
                  <c:v>-0.33203100000000002</c:v>
                </c:pt>
                <c:pt idx="69150">
                  <c:v>-0.27587899999999999</c:v>
                </c:pt>
                <c:pt idx="69151">
                  <c:v>-0.27343800000000001</c:v>
                </c:pt>
                <c:pt idx="69152">
                  <c:v>-0.24902299999999999</c:v>
                </c:pt>
                <c:pt idx="69153">
                  <c:v>-0.21972700000000001</c:v>
                </c:pt>
                <c:pt idx="69154">
                  <c:v>-0.19042999999999999</c:v>
                </c:pt>
                <c:pt idx="69155">
                  <c:v>-0.151367</c:v>
                </c:pt>
                <c:pt idx="69156">
                  <c:v>-0.119629</c:v>
                </c:pt>
                <c:pt idx="69157">
                  <c:v>-7.8125E-2</c:v>
                </c:pt>
                <c:pt idx="69158">
                  <c:v>-6.3476599999999994E-2</c:v>
                </c:pt>
                <c:pt idx="69159">
                  <c:v>-3.90625E-2</c:v>
                </c:pt>
                <c:pt idx="69160">
                  <c:v>1.4648400000000001E-2</c:v>
                </c:pt>
                <c:pt idx="69161">
                  <c:v>5.3710899999999999E-2</c:v>
                </c:pt>
                <c:pt idx="69162">
                  <c:v>8.0566399999999996E-2</c:v>
                </c:pt>
                <c:pt idx="69163">
                  <c:v>0.166016</c:v>
                </c:pt>
                <c:pt idx="69164">
                  <c:v>0.14160200000000001</c:v>
                </c:pt>
                <c:pt idx="69165">
                  <c:v>0.17578099999999999</c:v>
                </c:pt>
                <c:pt idx="69166">
                  <c:v>0.21484400000000001</c:v>
                </c:pt>
                <c:pt idx="69167">
                  <c:v>0.236816</c:v>
                </c:pt>
                <c:pt idx="69168">
                  <c:v>0.26855499999999999</c:v>
                </c:pt>
                <c:pt idx="69169">
                  <c:v>0.302734</c:v>
                </c:pt>
                <c:pt idx="69170">
                  <c:v>0.34179700000000002</c:v>
                </c:pt>
                <c:pt idx="69171">
                  <c:v>0.37109399999999998</c:v>
                </c:pt>
                <c:pt idx="69172">
                  <c:v>0.400391</c:v>
                </c:pt>
                <c:pt idx="69173">
                  <c:v>0.42724600000000001</c:v>
                </c:pt>
                <c:pt idx="69174">
                  <c:v>0.46630899999999997</c:v>
                </c:pt>
                <c:pt idx="69175">
                  <c:v>0.48339799999999999</c:v>
                </c:pt>
                <c:pt idx="69176">
                  <c:v>0.539551</c:v>
                </c:pt>
                <c:pt idx="69177">
                  <c:v>0.546875</c:v>
                </c:pt>
                <c:pt idx="69178">
                  <c:v>0.58349600000000001</c:v>
                </c:pt>
                <c:pt idx="69179">
                  <c:v>0.61279300000000003</c:v>
                </c:pt>
                <c:pt idx="69180">
                  <c:v>0.625</c:v>
                </c:pt>
                <c:pt idx="69181">
                  <c:v>0.66406200000000004</c:v>
                </c:pt>
                <c:pt idx="69182">
                  <c:v>0.69091800000000003</c:v>
                </c:pt>
                <c:pt idx="69183">
                  <c:v>0.71289100000000005</c:v>
                </c:pt>
                <c:pt idx="69184">
                  <c:v>0.72021500000000005</c:v>
                </c:pt>
                <c:pt idx="69185">
                  <c:v>0.74462899999999999</c:v>
                </c:pt>
                <c:pt idx="69186">
                  <c:v>0.77148399999999995</c:v>
                </c:pt>
                <c:pt idx="69187">
                  <c:v>0.788574</c:v>
                </c:pt>
                <c:pt idx="69188">
                  <c:v>0.81298800000000004</c:v>
                </c:pt>
                <c:pt idx="69189">
                  <c:v>0.84228499999999995</c:v>
                </c:pt>
                <c:pt idx="69190">
                  <c:v>0.84960899999999995</c:v>
                </c:pt>
                <c:pt idx="69191">
                  <c:v>0.89355499999999999</c:v>
                </c:pt>
                <c:pt idx="69192">
                  <c:v>0.89599600000000001</c:v>
                </c:pt>
                <c:pt idx="69193">
                  <c:v>0.92040999999999995</c:v>
                </c:pt>
                <c:pt idx="69194">
                  <c:v>0.92529300000000003</c:v>
                </c:pt>
                <c:pt idx="69195">
                  <c:v>0.93994100000000003</c:v>
                </c:pt>
                <c:pt idx="69196">
                  <c:v>0.96191400000000005</c:v>
                </c:pt>
                <c:pt idx="69197">
                  <c:v>0.95703099999999997</c:v>
                </c:pt>
                <c:pt idx="69198">
                  <c:v>0.99121099999999995</c:v>
                </c:pt>
                <c:pt idx="69199">
                  <c:v>0.98877000000000004</c:v>
                </c:pt>
                <c:pt idx="69200">
                  <c:v>0.99365199999999998</c:v>
                </c:pt>
                <c:pt idx="69201">
                  <c:v>1.00342</c:v>
                </c:pt>
                <c:pt idx="69202">
                  <c:v>0.9375</c:v>
                </c:pt>
                <c:pt idx="69203">
                  <c:v>1.01318</c:v>
                </c:pt>
                <c:pt idx="69204">
                  <c:v>0.98388699999999996</c:v>
                </c:pt>
                <c:pt idx="69205">
                  <c:v>1.0351600000000001</c:v>
                </c:pt>
                <c:pt idx="69206">
                  <c:v>1.0351600000000001</c:v>
                </c:pt>
                <c:pt idx="69207">
                  <c:v>1.0424800000000001</c:v>
                </c:pt>
                <c:pt idx="69208">
                  <c:v>1.0351600000000001</c:v>
                </c:pt>
                <c:pt idx="69209">
                  <c:v>1.03027</c:v>
                </c:pt>
                <c:pt idx="69210">
                  <c:v>1.03271</c:v>
                </c:pt>
                <c:pt idx="69211">
                  <c:v>1.0351600000000001</c:v>
                </c:pt>
                <c:pt idx="69212">
                  <c:v>1.0400400000000001</c:v>
                </c:pt>
                <c:pt idx="69213">
                  <c:v>1.02783</c:v>
                </c:pt>
                <c:pt idx="69214">
                  <c:v>1.01807</c:v>
                </c:pt>
                <c:pt idx="69215">
                  <c:v>1.03027</c:v>
                </c:pt>
                <c:pt idx="69216">
                  <c:v>1.00098</c:v>
                </c:pt>
                <c:pt idx="69217">
                  <c:v>1.00342</c:v>
                </c:pt>
                <c:pt idx="69218">
                  <c:v>0.98632799999999998</c:v>
                </c:pt>
                <c:pt idx="69219">
                  <c:v>0.98388699999999996</c:v>
                </c:pt>
                <c:pt idx="69220">
                  <c:v>0.97412100000000001</c:v>
                </c:pt>
                <c:pt idx="69221">
                  <c:v>0.96435499999999996</c:v>
                </c:pt>
                <c:pt idx="69222">
                  <c:v>0.94238299999999997</c:v>
                </c:pt>
                <c:pt idx="69223">
                  <c:v>0.93261700000000003</c:v>
                </c:pt>
                <c:pt idx="69224">
                  <c:v>0.91552699999999998</c:v>
                </c:pt>
                <c:pt idx="69225">
                  <c:v>0.91064500000000004</c:v>
                </c:pt>
                <c:pt idx="69226">
                  <c:v>0.88867200000000002</c:v>
                </c:pt>
                <c:pt idx="69227">
                  <c:v>0.852051</c:v>
                </c:pt>
                <c:pt idx="69228">
                  <c:v>0.84716800000000003</c:v>
                </c:pt>
                <c:pt idx="69229">
                  <c:v>0.82519500000000001</c:v>
                </c:pt>
                <c:pt idx="69230">
                  <c:v>0.80322300000000002</c:v>
                </c:pt>
                <c:pt idx="69231">
                  <c:v>0.79101600000000005</c:v>
                </c:pt>
                <c:pt idx="69232">
                  <c:v>0.75683599999999995</c:v>
                </c:pt>
                <c:pt idx="69233">
                  <c:v>0.72753900000000005</c:v>
                </c:pt>
                <c:pt idx="69234">
                  <c:v>0.70800799999999997</c:v>
                </c:pt>
                <c:pt idx="69235">
                  <c:v>0.69335899999999995</c:v>
                </c:pt>
                <c:pt idx="69236">
                  <c:v>0.66650399999999999</c:v>
                </c:pt>
                <c:pt idx="69237">
                  <c:v>0.64453099999999997</c:v>
                </c:pt>
                <c:pt idx="69238">
                  <c:v>0.61523399999999995</c:v>
                </c:pt>
                <c:pt idx="69239">
                  <c:v>0.59082000000000001</c:v>
                </c:pt>
                <c:pt idx="69240">
                  <c:v>0.57372999999999996</c:v>
                </c:pt>
                <c:pt idx="69241">
                  <c:v>0.55664100000000005</c:v>
                </c:pt>
                <c:pt idx="69242">
                  <c:v>0.52002000000000004</c:v>
                </c:pt>
                <c:pt idx="69243">
                  <c:v>0.50292999999999999</c:v>
                </c:pt>
                <c:pt idx="69244">
                  <c:v>0.44677699999999998</c:v>
                </c:pt>
                <c:pt idx="69245">
                  <c:v>0.42480499999999999</c:v>
                </c:pt>
                <c:pt idx="69246">
                  <c:v>0.390625</c:v>
                </c:pt>
                <c:pt idx="69247">
                  <c:v>0.37353500000000001</c:v>
                </c:pt>
                <c:pt idx="69248">
                  <c:v>0.319824</c:v>
                </c:pt>
                <c:pt idx="69249">
                  <c:v>0.305176</c:v>
                </c:pt>
                <c:pt idx="69250">
                  <c:v>0.27587899999999999</c:v>
                </c:pt>
                <c:pt idx="69251">
                  <c:v>0.224609</c:v>
                </c:pt>
                <c:pt idx="69252">
                  <c:v>0.20996100000000001</c:v>
                </c:pt>
                <c:pt idx="69253">
                  <c:v>0.17089799999999999</c:v>
                </c:pt>
                <c:pt idx="69254">
                  <c:v>0.153809</c:v>
                </c:pt>
                <c:pt idx="69255">
                  <c:v>0.107422</c:v>
                </c:pt>
                <c:pt idx="69256">
                  <c:v>8.0566399999999996E-2</c:v>
                </c:pt>
                <c:pt idx="69257">
                  <c:v>4.39453E-2</c:v>
                </c:pt>
                <c:pt idx="69258">
                  <c:v>4.6386700000000003E-2</c:v>
                </c:pt>
                <c:pt idx="69259">
                  <c:v>-1.7089799999999999E-2</c:v>
                </c:pt>
                <c:pt idx="69260">
                  <c:v>-6.1035199999999998E-2</c:v>
                </c:pt>
                <c:pt idx="69261">
                  <c:v>-7.5683600000000004E-2</c:v>
                </c:pt>
                <c:pt idx="69262">
                  <c:v>-0.114746</c:v>
                </c:pt>
                <c:pt idx="69263">
                  <c:v>-0.144043</c:v>
                </c:pt>
                <c:pt idx="69264">
                  <c:v>-0.18066399999999999</c:v>
                </c:pt>
                <c:pt idx="69265">
                  <c:v>-0.20996100000000001</c:v>
                </c:pt>
                <c:pt idx="69266">
                  <c:v>-0.231934</c:v>
                </c:pt>
                <c:pt idx="69267">
                  <c:v>-0.28076200000000001</c:v>
                </c:pt>
                <c:pt idx="69268">
                  <c:v>-0.29785200000000001</c:v>
                </c:pt>
                <c:pt idx="69269">
                  <c:v>-0.33203100000000002</c:v>
                </c:pt>
                <c:pt idx="69270">
                  <c:v>-0.36865199999999998</c:v>
                </c:pt>
                <c:pt idx="69271">
                  <c:v>-0.40527299999999999</c:v>
                </c:pt>
                <c:pt idx="69272">
                  <c:v>-0.42968800000000001</c:v>
                </c:pt>
                <c:pt idx="69273">
                  <c:v>-0.42968800000000001</c:v>
                </c:pt>
                <c:pt idx="69274">
                  <c:v>-0.49560500000000002</c:v>
                </c:pt>
                <c:pt idx="69275">
                  <c:v>-0.50292999999999999</c:v>
                </c:pt>
                <c:pt idx="69276">
                  <c:v>-0.53466800000000003</c:v>
                </c:pt>
                <c:pt idx="69277">
                  <c:v>-0.55175799999999997</c:v>
                </c:pt>
                <c:pt idx="69278">
                  <c:v>-0.60302699999999998</c:v>
                </c:pt>
                <c:pt idx="69279">
                  <c:v>-0.61279300000000003</c:v>
                </c:pt>
                <c:pt idx="69280">
                  <c:v>-0.63964799999999999</c:v>
                </c:pt>
                <c:pt idx="69281">
                  <c:v>-0.65917999999999999</c:v>
                </c:pt>
                <c:pt idx="69282">
                  <c:v>-0.71533199999999997</c:v>
                </c:pt>
                <c:pt idx="69283">
                  <c:v>-0.70800799999999997</c:v>
                </c:pt>
                <c:pt idx="69284">
                  <c:v>-0.71777299999999999</c:v>
                </c:pt>
                <c:pt idx="69285">
                  <c:v>-0.75683599999999995</c:v>
                </c:pt>
                <c:pt idx="69286">
                  <c:v>-0.77148399999999995</c:v>
                </c:pt>
                <c:pt idx="69287">
                  <c:v>-0.79589799999999999</c:v>
                </c:pt>
                <c:pt idx="69288">
                  <c:v>-0.80566400000000005</c:v>
                </c:pt>
                <c:pt idx="69289">
                  <c:v>-0.83007799999999998</c:v>
                </c:pt>
                <c:pt idx="69290">
                  <c:v>-0.84716800000000003</c:v>
                </c:pt>
                <c:pt idx="69291">
                  <c:v>-0.86425799999999997</c:v>
                </c:pt>
                <c:pt idx="69292">
                  <c:v>-0.88134800000000002</c:v>
                </c:pt>
                <c:pt idx="69293">
                  <c:v>-0.89355499999999999</c:v>
                </c:pt>
                <c:pt idx="69294">
                  <c:v>-0.89843799999999996</c:v>
                </c:pt>
                <c:pt idx="69295">
                  <c:v>-0.91796900000000003</c:v>
                </c:pt>
                <c:pt idx="69296">
                  <c:v>-0.92529300000000003</c:v>
                </c:pt>
                <c:pt idx="69297">
                  <c:v>-0.9375</c:v>
                </c:pt>
                <c:pt idx="69298">
                  <c:v>-0.94238299999999997</c:v>
                </c:pt>
                <c:pt idx="69299">
                  <c:v>-0.95214799999999999</c:v>
                </c:pt>
                <c:pt idx="69300">
                  <c:v>-0.95947300000000002</c:v>
                </c:pt>
                <c:pt idx="69301">
                  <c:v>-0.95947300000000002</c:v>
                </c:pt>
                <c:pt idx="69302">
                  <c:v>-0.97412100000000001</c:v>
                </c:pt>
                <c:pt idx="69303">
                  <c:v>-0.96191400000000005</c:v>
                </c:pt>
                <c:pt idx="69304">
                  <c:v>-0.96435499999999996</c:v>
                </c:pt>
                <c:pt idx="69305">
                  <c:v>-0.96679700000000002</c:v>
                </c:pt>
                <c:pt idx="69306">
                  <c:v>-0.97656200000000004</c:v>
                </c:pt>
                <c:pt idx="69307">
                  <c:v>-0.96435499999999996</c:v>
                </c:pt>
                <c:pt idx="69308">
                  <c:v>-0.96435499999999996</c:v>
                </c:pt>
                <c:pt idx="69309">
                  <c:v>-0.95703099999999997</c:v>
                </c:pt>
                <c:pt idx="69310">
                  <c:v>-0.98144500000000001</c:v>
                </c:pt>
                <c:pt idx="69311">
                  <c:v>-0.94970699999999997</c:v>
                </c:pt>
                <c:pt idx="69312">
                  <c:v>-0.92529300000000003</c:v>
                </c:pt>
                <c:pt idx="69313">
                  <c:v>-0.92040999999999995</c:v>
                </c:pt>
                <c:pt idx="69314">
                  <c:v>-0.92285200000000001</c:v>
                </c:pt>
                <c:pt idx="69315">
                  <c:v>-0.90576199999999996</c:v>
                </c:pt>
                <c:pt idx="69316">
                  <c:v>-0.88867200000000002</c:v>
                </c:pt>
                <c:pt idx="69317">
                  <c:v>-0.89111300000000004</c:v>
                </c:pt>
                <c:pt idx="69318">
                  <c:v>-0.866699</c:v>
                </c:pt>
                <c:pt idx="69319">
                  <c:v>-0.852051</c:v>
                </c:pt>
                <c:pt idx="69320">
                  <c:v>-0.83252000000000004</c:v>
                </c:pt>
                <c:pt idx="69321">
                  <c:v>-0.81542999999999999</c:v>
                </c:pt>
                <c:pt idx="69322">
                  <c:v>-0.79345699999999997</c:v>
                </c:pt>
                <c:pt idx="69323">
                  <c:v>-0.773926</c:v>
                </c:pt>
                <c:pt idx="69324">
                  <c:v>-0.76171900000000003</c:v>
                </c:pt>
                <c:pt idx="69325">
                  <c:v>-0.73974600000000001</c:v>
                </c:pt>
                <c:pt idx="69326">
                  <c:v>-0.72997999999999996</c:v>
                </c:pt>
                <c:pt idx="69327">
                  <c:v>-0.70068399999999997</c:v>
                </c:pt>
                <c:pt idx="69328">
                  <c:v>-0.67871099999999995</c:v>
                </c:pt>
                <c:pt idx="69329">
                  <c:v>-0.65429700000000002</c:v>
                </c:pt>
                <c:pt idx="69330">
                  <c:v>-0.632324</c:v>
                </c:pt>
                <c:pt idx="69331">
                  <c:v>-0.59814500000000004</c:v>
                </c:pt>
                <c:pt idx="69332">
                  <c:v>-0.57861300000000004</c:v>
                </c:pt>
                <c:pt idx="69333">
                  <c:v>-0.546875</c:v>
                </c:pt>
                <c:pt idx="69334">
                  <c:v>-0.50292999999999999</c:v>
                </c:pt>
                <c:pt idx="69335">
                  <c:v>-0.50537100000000001</c:v>
                </c:pt>
                <c:pt idx="69336">
                  <c:v>-0.458984</c:v>
                </c:pt>
                <c:pt idx="69337">
                  <c:v>-0.43457000000000001</c:v>
                </c:pt>
                <c:pt idx="69338">
                  <c:v>-0.41015600000000002</c:v>
                </c:pt>
                <c:pt idx="69339">
                  <c:v>-0.36621100000000001</c:v>
                </c:pt>
                <c:pt idx="69340">
                  <c:v>-0.33447300000000002</c:v>
                </c:pt>
                <c:pt idx="69341">
                  <c:v>-0.31005899999999997</c:v>
                </c:pt>
                <c:pt idx="69342">
                  <c:v>-0.26367200000000002</c:v>
                </c:pt>
                <c:pt idx="69343">
                  <c:v>-0.239258</c:v>
                </c:pt>
                <c:pt idx="69344">
                  <c:v>-0.20996100000000001</c:v>
                </c:pt>
                <c:pt idx="69345">
                  <c:v>-0.17822299999999999</c:v>
                </c:pt>
                <c:pt idx="69346">
                  <c:v>-0.153809</c:v>
                </c:pt>
                <c:pt idx="69347">
                  <c:v>-0.12207</c:v>
                </c:pt>
                <c:pt idx="69348">
                  <c:v>-9.5214800000000002E-2</c:v>
                </c:pt>
                <c:pt idx="69349">
                  <c:v>-6.1035199999999998E-2</c:v>
                </c:pt>
                <c:pt idx="69350">
                  <c:v>-1.7089799999999999E-2</c:v>
                </c:pt>
                <c:pt idx="69351">
                  <c:v>3.1738299999999997E-2</c:v>
                </c:pt>
                <c:pt idx="69352">
                  <c:v>4.6386700000000003E-2</c:v>
                </c:pt>
                <c:pt idx="69353">
                  <c:v>0.146484</c:v>
                </c:pt>
                <c:pt idx="69354">
                  <c:v>0.112305</c:v>
                </c:pt>
                <c:pt idx="69355">
                  <c:v>0.151367</c:v>
                </c:pt>
                <c:pt idx="69356">
                  <c:v>0.17089799999999999</c:v>
                </c:pt>
                <c:pt idx="69357">
                  <c:v>0.21240200000000001</c:v>
                </c:pt>
                <c:pt idx="69358">
                  <c:v>0.239258</c:v>
                </c:pt>
                <c:pt idx="69359">
                  <c:v>0.27832000000000001</c:v>
                </c:pt>
                <c:pt idx="69360">
                  <c:v>0.31494100000000003</c:v>
                </c:pt>
                <c:pt idx="69361">
                  <c:v>0.34667999999999999</c:v>
                </c:pt>
                <c:pt idx="69362">
                  <c:v>0.35644500000000001</c:v>
                </c:pt>
                <c:pt idx="69363">
                  <c:v>0.390625</c:v>
                </c:pt>
                <c:pt idx="69364">
                  <c:v>0.41015600000000002</c:v>
                </c:pt>
                <c:pt idx="69365">
                  <c:v>0.45654299999999998</c:v>
                </c:pt>
                <c:pt idx="69366">
                  <c:v>0.49560500000000002</c:v>
                </c:pt>
                <c:pt idx="69367">
                  <c:v>0.52002000000000004</c:v>
                </c:pt>
                <c:pt idx="69368">
                  <c:v>0.554199</c:v>
                </c:pt>
                <c:pt idx="69369">
                  <c:v>0.57128900000000005</c:v>
                </c:pt>
                <c:pt idx="69370">
                  <c:v>0.60058599999999995</c:v>
                </c:pt>
                <c:pt idx="69371">
                  <c:v>0.63720699999999997</c:v>
                </c:pt>
                <c:pt idx="69372">
                  <c:v>0.65185499999999996</c:v>
                </c:pt>
                <c:pt idx="69373">
                  <c:v>0.69091800000000003</c:v>
                </c:pt>
                <c:pt idx="69374">
                  <c:v>0.71533199999999997</c:v>
                </c:pt>
                <c:pt idx="69375">
                  <c:v>0.72509800000000002</c:v>
                </c:pt>
                <c:pt idx="69376">
                  <c:v>0.74951199999999996</c:v>
                </c:pt>
                <c:pt idx="69377">
                  <c:v>0.77636700000000003</c:v>
                </c:pt>
                <c:pt idx="69378">
                  <c:v>0.81054700000000002</c:v>
                </c:pt>
                <c:pt idx="69379">
                  <c:v>0.81054700000000002</c:v>
                </c:pt>
                <c:pt idx="69380">
                  <c:v>0.83740199999999998</c:v>
                </c:pt>
                <c:pt idx="69381">
                  <c:v>0.88622999999999996</c:v>
                </c:pt>
                <c:pt idx="69382">
                  <c:v>0.90820299999999998</c:v>
                </c:pt>
                <c:pt idx="69383">
                  <c:v>0.89843799999999996</c:v>
                </c:pt>
                <c:pt idx="69384">
                  <c:v>0.91552699999999998</c:v>
                </c:pt>
                <c:pt idx="69385">
                  <c:v>0.93994100000000003</c:v>
                </c:pt>
                <c:pt idx="69386">
                  <c:v>0.96923800000000004</c:v>
                </c:pt>
                <c:pt idx="69387">
                  <c:v>0.94970699999999997</c:v>
                </c:pt>
                <c:pt idx="69388">
                  <c:v>0.97900399999999999</c:v>
                </c:pt>
                <c:pt idx="69389">
                  <c:v>0.97900399999999999</c:v>
                </c:pt>
                <c:pt idx="69390">
                  <c:v>0.99853499999999995</c:v>
                </c:pt>
                <c:pt idx="69391">
                  <c:v>1.01074</c:v>
                </c:pt>
                <c:pt idx="69392">
                  <c:v>0.95947300000000002</c:v>
                </c:pt>
                <c:pt idx="69393">
                  <c:v>1.01074</c:v>
                </c:pt>
                <c:pt idx="69394">
                  <c:v>0.98877000000000004</c:v>
                </c:pt>
                <c:pt idx="69395">
                  <c:v>1.0376000000000001</c:v>
                </c:pt>
                <c:pt idx="69396">
                  <c:v>1.01562</c:v>
                </c:pt>
                <c:pt idx="69397">
                  <c:v>1.0449200000000001</c:v>
                </c:pt>
                <c:pt idx="69398">
                  <c:v>1.0473600000000001</c:v>
                </c:pt>
                <c:pt idx="69399">
                  <c:v>1.0571299999999999</c:v>
                </c:pt>
                <c:pt idx="69400">
                  <c:v>1.0400400000000001</c:v>
                </c:pt>
                <c:pt idx="69401">
                  <c:v>1.0449200000000001</c:v>
                </c:pt>
                <c:pt idx="69402">
                  <c:v>1.0351600000000001</c:v>
                </c:pt>
                <c:pt idx="69403">
                  <c:v>1.0400400000000001</c:v>
                </c:pt>
                <c:pt idx="69404">
                  <c:v>1.0351600000000001</c:v>
                </c:pt>
                <c:pt idx="69405">
                  <c:v>1.0424800000000001</c:v>
                </c:pt>
                <c:pt idx="69406">
                  <c:v>1.02295</c:v>
                </c:pt>
                <c:pt idx="69407">
                  <c:v>1.01562</c:v>
                </c:pt>
                <c:pt idx="69408">
                  <c:v>1.00586</c:v>
                </c:pt>
                <c:pt idx="69409">
                  <c:v>1.0083</c:v>
                </c:pt>
                <c:pt idx="69410">
                  <c:v>0.98144500000000001</c:v>
                </c:pt>
                <c:pt idx="69411">
                  <c:v>0.98388699999999996</c:v>
                </c:pt>
                <c:pt idx="69412">
                  <c:v>0.94970699999999997</c:v>
                </c:pt>
                <c:pt idx="69413">
                  <c:v>0.95214799999999999</c:v>
                </c:pt>
                <c:pt idx="69414">
                  <c:v>0.94238299999999997</c:v>
                </c:pt>
                <c:pt idx="69415">
                  <c:v>0.92285200000000001</c:v>
                </c:pt>
                <c:pt idx="69416">
                  <c:v>0.91552699999999998</c:v>
                </c:pt>
                <c:pt idx="69417">
                  <c:v>0.89843799999999996</c:v>
                </c:pt>
                <c:pt idx="69418">
                  <c:v>0.88134800000000002</c:v>
                </c:pt>
                <c:pt idx="69419">
                  <c:v>0.86425799999999997</c:v>
                </c:pt>
                <c:pt idx="69420">
                  <c:v>0.83007799999999998</c:v>
                </c:pt>
                <c:pt idx="69421">
                  <c:v>0.81054700000000002</c:v>
                </c:pt>
                <c:pt idx="69422">
                  <c:v>0.75927699999999998</c:v>
                </c:pt>
                <c:pt idx="69423">
                  <c:v>0.773926</c:v>
                </c:pt>
                <c:pt idx="69424">
                  <c:v>0.73974600000000001</c:v>
                </c:pt>
                <c:pt idx="69425">
                  <c:v>0.73242200000000002</c:v>
                </c:pt>
                <c:pt idx="69426">
                  <c:v>0.70800799999999997</c:v>
                </c:pt>
                <c:pt idx="69427">
                  <c:v>0.69091800000000003</c:v>
                </c:pt>
                <c:pt idx="69428">
                  <c:v>0.64697300000000002</c:v>
                </c:pt>
                <c:pt idx="69429">
                  <c:v>0.60790999999999995</c:v>
                </c:pt>
                <c:pt idx="69430">
                  <c:v>0.58837899999999999</c:v>
                </c:pt>
                <c:pt idx="69431">
                  <c:v>0.57861300000000004</c:v>
                </c:pt>
                <c:pt idx="69432">
                  <c:v>0.54443399999999997</c:v>
                </c:pt>
                <c:pt idx="69433">
                  <c:v>0.48095700000000002</c:v>
                </c:pt>
                <c:pt idx="69434">
                  <c:v>0.476074</c:v>
                </c:pt>
                <c:pt idx="69435">
                  <c:v>0.46386699999999997</c:v>
                </c:pt>
                <c:pt idx="69436">
                  <c:v>0.43212899999999999</c:v>
                </c:pt>
                <c:pt idx="69437">
                  <c:v>0.38574199999999997</c:v>
                </c:pt>
                <c:pt idx="69438">
                  <c:v>0.35400399999999999</c:v>
                </c:pt>
                <c:pt idx="69439">
                  <c:v>0.33691399999999999</c:v>
                </c:pt>
                <c:pt idx="69440">
                  <c:v>0.30761699999999997</c:v>
                </c:pt>
                <c:pt idx="69441">
                  <c:v>0.26855499999999999</c:v>
                </c:pt>
                <c:pt idx="69442">
                  <c:v>0.239258</c:v>
                </c:pt>
                <c:pt idx="69443">
                  <c:v>0.20752000000000001</c:v>
                </c:pt>
                <c:pt idx="69444">
                  <c:v>0.166016</c:v>
                </c:pt>
                <c:pt idx="69445">
                  <c:v>0.148926</c:v>
                </c:pt>
                <c:pt idx="69446">
                  <c:v>0.107422</c:v>
                </c:pt>
                <c:pt idx="69447">
                  <c:v>7.0800799999999997E-2</c:v>
                </c:pt>
                <c:pt idx="69448">
                  <c:v>5.3710899999999999E-2</c:v>
                </c:pt>
                <c:pt idx="69449">
                  <c:v>1.9531199999999999E-2</c:v>
                </c:pt>
                <c:pt idx="69450">
                  <c:v>-1.7089799999999999E-2</c:v>
                </c:pt>
                <c:pt idx="69451">
                  <c:v>-3.90625E-2</c:v>
                </c:pt>
                <c:pt idx="69452">
                  <c:v>-8.0566399999999996E-2</c:v>
                </c:pt>
                <c:pt idx="69453">
                  <c:v>-0.109863</c:v>
                </c:pt>
                <c:pt idx="69454">
                  <c:v>-0.13916000000000001</c:v>
                </c:pt>
                <c:pt idx="69455">
                  <c:v>-0.17089799999999999</c:v>
                </c:pt>
                <c:pt idx="69456">
                  <c:v>-0.21728500000000001</c:v>
                </c:pt>
                <c:pt idx="69457">
                  <c:v>-0.24902299999999999</c:v>
                </c:pt>
                <c:pt idx="69458">
                  <c:v>-0.28076200000000001</c:v>
                </c:pt>
                <c:pt idx="69459">
                  <c:v>-0.30761699999999997</c:v>
                </c:pt>
                <c:pt idx="69460">
                  <c:v>-0.31738300000000003</c:v>
                </c:pt>
                <c:pt idx="69461">
                  <c:v>-0.36621100000000001</c:v>
                </c:pt>
                <c:pt idx="69462">
                  <c:v>-0.38818399999999997</c:v>
                </c:pt>
                <c:pt idx="69463">
                  <c:v>-0.42236299999999999</c:v>
                </c:pt>
                <c:pt idx="69464">
                  <c:v>-0.46875</c:v>
                </c:pt>
                <c:pt idx="69465">
                  <c:v>-0.476074</c:v>
                </c:pt>
                <c:pt idx="69466">
                  <c:v>-0.51757799999999998</c:v>
                </c:pt>
                <c:pt idx="69467">
                  <c:v>-0.546875</c:v>
                </c:pt>
                <c:pt idx="69468">
                  <c:v>-0.55908199999999997</c:v>
                </c:pt>
                <c:pt idx="69469">
                  <c:v>-0.58349600000000001</c:v>
                </c:pt>
                <c:pt idx="69470">
                  <c:v>-0.61279300000000003</c:v>
                </c:pt>
                <c:pt idx="69471">
                  <c:v>-0.63720699999999997</c:v>
                </c:pt>
                <c:pt idx="69472">
                  <c:v>-0.67382799999999998</c:v>
                </c:pt>
                <c:pt idx="69473">
                  <c:v>-0.69824200000000003</c:v>
                </c:pt>
                <c:pt idx="69474">
                  <c:v>-0.72753900000000005</c:v>
                </c:pt>
                <c:pt idx="69475">
                  <c:v>-0.72265599999999997</c:v>
                </c:pt>
                <c:pt idx="69476">
                  <c:v>-0.76415999999999995</c:v>
                </c:pt>
                <c:pt idx="69477">
                  <c:v>-0.77148399999999995</c:v>
                </c:pt>
                <c:pt idx="69478">
                  <c:v>-0.79345699999999997</c:v>
                </c:pt>
                <c:pt idx="69479">
                  <c:v>-0.81298800000000004</c:v>
                </c:pt>
                <c:pt idx="69480">
                  <c:v>-0.82031200000000004</c:v>
                </c:pt>
                <c:pt idx="69481">
                  <c:v>-0.84716800000000003</c:v>
                </c:pt>
                <c:pt idx="69482">
                  <c:v>-0.86181600000000003</c:v>
                </c:pt>
                <c:pt idx="69483">
                  <c:v>-0.86181600000000003</c:v>
                </c:pt>
                <c:pt idx="69484">
                  <c:v>-0.89599600000000001</c:v>
                </c:pt>
                <c:pt idx="69485">
                  <c:v>-0.90087899999999999</c:v>
                </c:pt>
                <c:pt idx="69486">
                  <c:v>-0.91064500000000004</c:v>
                </c:pt>
                <c:pt idx="69487">
                  <c:v>-0.92529300000000003</c:v>
                </c:pt>
                <c:pt idx="69488">
                  <c:v>-0.92773399999999995</c:v>
                </c:pt>
                <c:pt idx="69489">
                  <c:v>-0.944824</c:v>
                </c:pt>
                <c:pt idx="69490">
                  <c:v>-0.95214799999999999</c:v>
                </c:pt>
                <c:pt idx="69491">
                  <c:v>-0.96191400000000005</c:v>
                </c:pt>
                <c:pt idx="69492">
                  <c:v>-0.96191400000000005</c:v>
                </c:pt>
                <c:pt idx="69493">
                  <c:v>-0.96435499999999996</c:v>
                </c:pt>
                <c:pt idx="69494">
                  <c:v>-0.96191400000000005</c:v>
                </c:pt>
                <c:pt idx="69495">
                  <c:v>-0.96435499999999996</c:v>
                </c:pt>
                <c:pt idx="69496">
                  <c:v>-0.96679700000000002</c:v>
                </c:pt>
                <c:pt idx="69497">
                  <c:v>-0.95459000000000005</c:v>
                </c:pt>
                <c:pt idx="69498">
                  <c:v>-0.96923800000000004</c:v>
                </c:pt>
                <c:pt idx="69499">
                  <c:v>-0.96923800000000004</c:v>
                </c:pt>
                <c:pt idx="69500">
                  <c:v>-0.93994100000000003</c:v>
                </c:pt>
                <c:pt idx="69501">
                  <c:v>-0.9375</c:v>
                </c:pt>
                <c:pt idx="69502">
                  <c:v>-0.92773399999999995</c:v>
                </c:pt>
                <c:pt idx="69503">
                  <c:v>-0.94238299999999997</c:v>
                </c:pt>
                <c:pt idx="69504">
                  <c:v>-0.93505899999999997</c:v>
                </c:pt>
                <c:pt idx="69505">
                  <c:v>-0.91796900000000003</c:v>
                </c:pt>
                <c:pt idx="69506">
                  <c:v>-0.89599600000000001</c:v>
                </c:pt>
                <c:pt idx="69507">
                  <c:v>-0.89111300000000004</c:v>
                </c:pt>
                <c:pt idx="69508">
                  <c:v>-0.866699</c:v>
                </c:pt>
                <c:pt idx="69509">
                  <c:v>-0.86181600000000003</c:v>
                </c:pt>
                <c:pt idx="69510">
                  <c:v>-0.84228499999999995</c:v>
                </c:pt>
                <c:pt idx="69511">
                  <c:v>-0.80566400000000005</c:v>
                </c:pt>
                <c:pt idx="69512">
                  <c:v>-0.80566400000000005</c:v>
                </c:pt>
                <c:pt idx="69513">
                  <c:v>-0.77148399999999995</c:v>
                </c:pt>
                <c:pt idx="69514">
                  <c:v>-0.76415999999999995</c:v>
                </c:pt>
                <c:pt idx="69515">
                  <c:v>-0.75439500000000004</c:v>
                </c:pt>
                <c:pt idx="69516">
                  <c:v>-0.73974600000000001</c:v>
                </c:pt>
                <c:pt idx="69517">
                  <c:v>-0.72509800000000002</c:v>
                </c:pt>
                <c:pt idx="69518">
                  <c:v>-0.67627000000000004</c:v>
                </c:pt>
                <c:pt idx="69519">
                  <c:v>-0.66406200000000004</c:v>
                </c:pt>
                <c:pt idx="69520">
                  <c:v>-0.63720699999999997</c:v>
                </c:pt>
                <c:pt idx="69521">
                  <c:v>-0.60302699999999998</c:v>
                </c:pt>
                <c:pt idx="69522">
                  <c:v>-0.58593799999999996</c:v>
                </c:pt>
                <c:pt idx="69523">
                  <c:v>-0.55175799999999997</c:v>
                </c:pt>
                <c:pt idx="69524">
                  <c:v>-0.52246099999999995</c:v>
                </c:pt>
                <c:pt idx="69525">
                  <c:v>-0.50537100000000001</c:v>
                </c:pt>
                <c:pt idx="69526">
                  <c:v>-0.47119100000000003</c:v>
                </c:pt>
                <c:pt idx="69527">
                  <c:v>-0.43945299999999998</c:v>
                </c:pt>
                <c:pt idx="69528">
                  <c:v>-0.41992200000000002</c:v>
                </c:pt>
                <c:pt idx="69529">
                  <c:v>-0.400391</c:v>
                </c:pt>
                <c:pt idx="69530">
                  <c:v>-0.35156199999999999</c:v>
                </c:pt>
                <c:pt idx="69531">
                  <c:v>-0.32470700000000002</c:v>
                </c:pt>
                <c:pt idx="69532">
                  <c:v>-0.29296899999999998</c:v>
                </c:pt>
                <c:pt idx="69533">
                  <c:v>-0.26611299999999999</c:v>
                </c:pt>
                <c:pt idx="69534">
                  <c:v>-0.239258</c:v>
                </c:pt>
                <c:pt idx="69535">
                  <c:v>-0.19775400000000001</c:v>
                </c:pt>
                <c:pt idx="69536">
                  <c:v>-0.17333999999999999</c:v>
                </c:pt>
                <c:pt idx="69537">
                  <c:v>-0.13183600000000001</c:v>
                </c:pt>
                <c:pt idx="69538">
                  <c:v>-9.5214800000000002E-2</c:v>
                </c:pt>
                <c:pt idx="69539">
                  <c:v>-7.0800799999999997E-2</c:v>
                </c:pt>
                <c:pt idx="69540">
                  <c:v>-2.9296900000000001E-2</c:v>
                </c:pt>
                <c:pt idx="69541">
                  <c:v>4.8828099999999996E-3</c:v>
                </c:pt>
                <c:pt idx="69542">
                  <c:v>2.4414100000000001E-2</c:v>
                </c:pt>
                <c:pt idx="69543">
                  <c:v>0.144043</c:v>
                </c:pt>
                <c:pt idx="69544">
                  <c:v>0.10009800000000001</c:v>
                </c:pt>
                <c:pt idx="69545">
                  <c:v>0.12695300000000001</c:v>
                </c:pt>
                <c:pt idx="69546">
                  <c:v>0.17333999999999999</c:v>
                </c:pt>
                <c:pt idx="69547">
                  <c:v>0.20019500000000001</c:v>
                </c:pt>
                <c:pt idx="69548">
                  <c:v>0.227051</c:v>
                </c:pt>
                <c:pt idx="69549">
                  <c:v>0.26123000000000002</c:v>
                </c:pt>
                <c:pt idx="69550">
                  <c:v>0.29052699999999998</c:v>
                </c:pt>
                <c:pt idx="69551">
                  <c:v>0.319824</c:v>
                </c:pt>
                <c:pt idx="69552">
                  <c:v>0.35400399999999999</c:v>
                </c:pt>
                <c:pt idx="69553">
                  <c:v>0.39306600000000003</c:v>
                </c:pt>
                <c:pt idx="69554">
                  <c:v>0.400391</c:v>
                </c:pt>
                <c:pt idx="69555">
                  <c:v>0.45166000000000001</c:v>
                </c:pt>
                <c:pt idx="69556">
                  <c:v>0.458984</c:v>
                </c:pt>
                <c:pt idx="69557">
                  <c:v>0.51513699999999996</c:v>
                </c:pt>
                <c:pt idx="69558">
                  <c:v>0.54931600000000003</c:v>
                </c:pt>
                <c:pt idx="69559">
                  <c:v>0.56152299999999999</c:v>
                </c:pt>
                <c:pt idx="69560">
                  <c:v>0.59082000000000001</c:v>
                </c:pt>
                <c:pt idx="69561">
                  <c:v>0.61035200000000001</c:v>
                </c:pt>
                <c:pt idx="69562">
                  <c:v>0.63720699999999997</c:v>
                </c:pt>
                <c:pt idx="69563">
                  <c:v>0.67627000000000004</c:v>
                </c:pt>
                <c:pt idx="69564">
                  <c:v>0.69091800000000003</c:v>
                </c:pt>
                <c:pt idx="69565">
                  <c:v>0.710449</c:v>
                </c:pt>
                <c:pt idx="69566">
                  <c:v>0.74707000000000001</c:v>
                </c:pt>
                <c:pt idx="69567">
                  <c:v>0.77636700000000003</c:v>
                </c:pt>
                <c:pt idx="69568">
                  <c:v>0.78125</c:v>
                </c:pt>
                <c:pt idx="69569">
                  <c:v>0.80566400000000005</c:v>
                </c:pt>
                <c:pt idx="69570">
                  <c:v>0.82763699999999996</c:v>
                </c:pt>
                <c:pt idx="69571">
                  <c:v>0.87158199999999997</c:v>
                </c:pt>
                <c:pt idx="69572">
                  <c:v>0.866699</c:v>
                </c:pt>
                <c:pt idx="69573">
                  <c:v>0.88622999999999996</c:v>
                </c:pt>
                <c:pt idx="69574">
                  <c:v>0.91308599999999995</c:v>
                </c:pt>
                <c:pt idx="69575">
                  <c:v>0.91796900000000003</c:v>
                </c:pt>
                <c:pt idx="69576">
                  <c:v>0.93261700000000003</c:v>
                </c:pt>
                <c:pt idx="69577">
                  <c:v>0.95947300000000002</c:v>
                </c:pt>
                <c:pt idx="69578">
                  <c:v>0.95947300000000002</c:v>
                </c:pt>
                <c:pt idx="69579">
                  <c:v>0.96435499999999996</c:v>
                </c:pt>
                <c:pt idx="69580">
                  <c:v>0.98632799999999998</c:v>
                </c:pt>
                <c:pt idx="69581">
                  <c:v>1.00586</c:v>
                </c:pt>
                <c:pt idx="69582">
                  <c:v>1.03027</c:v>
                </c:pt>
                <c:pt idx="69583">
                  <c:v>1.00342</c:v>
                </c:pt>
                <c:pt idx="69584">
                  <c:v>0.98144500000000001</c:v>
                </c:pt>
                <c:pt idx="69585">
                  <c:v>1.02783</c:v>
                </c:pt>
                <c:pt idx="69586">
                  <c:v>1.02539</c:v>
                </c:pt>
                <c:pt idx="69587">
                  <c:v>1.0424800000000001</c:v>
                </c:pt>
                <c:pt idx="69588">
                  <c:v>1.0400400000000001</c:v>
                </c:pt>
                <c:pt idx="69589">
                  <c:v>1.0424800000000001</c:v>
                </c:pt>
                <c:pt idx="69590">
                  <c:v>1.0498000000000001</c:v>
                </c:pt>
                <c:pt idx="69591">
                  <c:v>1.0546899999999999</c:v>
                </c:pt>
                <c:pt idx="69592">
                  <c:v>1.0351600000000001</c:v>
                </c:pt>
                <c:pt idx="69593">
                  <c:v>1.0620099999999999</c:v>
                </c:pt>
                <c:pt idx="69594">
                  <c:v>1.0351600000000001</c:v>
                </c:pt>
                <c:pt idx="69595">
                  <c:v>1.03271</c:v>
                </c:pt>
                <c:pt idx="69596">
                  <c:v>1.03271</c:v>
                </c:pt>
                <c:pt idx="69597">
                  <c:v>1.01562</c:v>
                </c:pt>
                <c:pt idx="69598">
                  <c:v>1.0083</c:v>
                </c:pt>
                <c:pt idx="69599">
                  <c:v>1.00586</c:v>
                </c:pt>
                <c:pt idx="69600">
                  <c:v>0.98632799999999998</c:v>
                </c:pt>
                <c:pt idx="69601">
                  <c:v>0.97656200000000004</c:v>
                </c:pt>
                <c:pt idx="69602">
                  <c:v>0.96435499999999996</c:v>
                </c:pt>
                <c:pt idx="69603">
                  <c:v>0.944824</c:v>
                </c:pt>
                <c:pt idx="69604">
                  <c:v>0.94970699999999997</c:v>
                </c:pt>
                <c:pt idx="69605">
                  <c:v>0.91796900000000003</c:v>
                </c:pt>
                <c:pt idx="69606">
                  <c:v>0.91796900000000003</c:v>
                </c:pt>
                <c:pt idx="69607">
                  <c:v>0.89599600000000001</c:v>
                </c:pt>
                <c:pt idx="69608">
                  <c:v>0.88622999999999996</c:v>
                </c:pt>
                <c:pt idx="69609">
                  <c:v>0.86181600000000003</c:v>
                </c:pt>
                <c:pt idx="69610">
                  <c:v>0.83252000000000004</c:v>
                </c:pt>
                <c:pt idx="69611">
                  <c:v>0.82763699999999996</c:v>
                </c:pt>
                <c:pt idx="69612">
                  <c:v>0.77636700000000003</c:v>
                </c:pt>
                <c:pt idx="69613">
                  <c:v>0.77636700000000003</c:v>
                </c:pt>
                <c:pt idx="69614">
                  <c:v>0.75683599999999995</c:v>
                </c:pt>
                <c:pt idx="69615">
                  <c:v>0.74218799999999996</c:v>
                </c:pt>
                <c:pt idx="69616">
                  <c:v>0.70800799999999997</c:v>
                </c:pt>
                <c:pt idx="69617">
                  <c:v>0.69091800000000003</c:v>
                </c:pt>
                <c:pt idx="69618">
                  <c:v>0.65917999999999999</c:v>
                </c:pt>
                <c:pt idx="69619">
                  <c:v>0.63964799999999999</c:v>
                </c:pt>
                <c:pt idx="69620">
                  <c:v>0.60302699999999998</c:v>
                </c:pt>
                <c:pt idx="69621">
                  <c:v>0.57617200000000002</c:v>
                </c:pt>
                <c:pt idx="69622">
                  <c:v>0.56396500000000005</c:v>
                </c:pt>
                <c:pt idx="69623">
                  <c:v>0.52246099999999995</c:v>
                </c:pt>
                <c:pt idx="69624">
                  <c:v>0.50292999999999999</c:v>
                </c:pt>
                <c:pt idx="69625">
                  <c:v>0.49804700000000002</c:v>
                </c:pt>
                <c:pt idx="69626">
                  <c:v>0.42968800000000001</c:v>
                </c:pt>
                <c:pt idx="69627">
                  <c:v>0.400391</c:v>
                </c:pt>
                <c:pt idx="69628">
                  <c:v>0.37597700000000001</c:v>
                </c:pt>
                <c:pt idx="69629">
                  <c:v>0.34423799999999999</c:v>
                </c:pt>
                <c:pt idx="69630">
                  <c:v>0.31005899999999997</c:v>
                </c:pt>
                <c:pt idx="69631">
                  <c:v>0.28808600000000001</c:v>
                </c:pt>
                <c:pt idx="69632">
                  <c:v>0.25634800000000002</c:v>
                </c:pt>
                <c:pt idx="69633">
                  <c:v>0.21972700000000001</c:v>
                </c:pt>
                <c:pt idx="69634">
                  <c:v>0.18066399999999999</c:v>
                </c:pt>
                <c:pt idx="69635">
                  <c:v>0.166016</c:v>
                </c:pt>
                <c:pt idx="69636">
                  <c:v>0.12939500000000001</c:v>
                </c:pt>
                <c:pt idx="69637">
                  <c:v>0.112305</c:v>
                </c:pt>
                <c:pt idx="69638">
                  <c:v>5.8593800000000001E-2</c:v>
                </c:pt>
                <c:pt idx="69639">
                  <c:v>4.1503900000000003E-2</c:v>
                </c:pt>
                <c:pt idx="69640">
                  <c:v>4.8828099999999996E-3</c:v>
                </c:pt>
                <c:pt idx="69641">
                  <c:v>-2.6855500000000001E-2</c:v>
                </c:pt>
                <c:pt idx="69642">
                  <c:v>-6.3476599999999994E-2</c:v>
                </c:pt>
                <c:pt idx="69643">
                  <c:v>-9.0331999999999996E-2</c:v>
                </c:pt>
                <c:pt idx="69644">
                  <c:v>-0.124512</c:v>
                </c:pt>
                <c:pt idx="69645">
                  <c:v>-0.151367</c:v>
                </c:pt>
                <c:pt idx="69646">
                  <c:v>-0.18066399999999999</c:v>
                </c:pt>
                <c:pt idx="69647">
                  <c:v>-0.227051</c:v>
                </c:pt>
                <c:pt idx="69648">
                  <c:v>-0.25634800000000002</c:v>
                </c:pt>
                <c:pt idx="69649">
                  <c:v>-0.28808600000000001</c:v>
                </c:pt>
                <c:pt idx="69650">
                  <c:v>-0.305176</c:v>
                </c:pt>
                <c:pt idx="69651">
                  <c:v>-0.32470700000000002</c:v>
                </c:pt>
                <c:pt idx="69652">
                  <c:v>-0.37597700000000001</c:v>
                </c:pt>
                <c:pt idx="69653">
                  <c:v>-0.38818399999999997</c:v>
                </c:pt>
                <c:pt idx="69654">
                  <c:v>-0.42724600000000001</c:v>
                </c:pt>
                <c:pt idx="69655">
                  <c:v>-0.461426</c:v>
                </c:pt>
                <c:pt idx="69656">
                  <c:v>-0.478516</c:v>
                </c:pt>
                <c:pt idx="69657">
                  <c:v>-0.51757799999999998</c:v>
                </c:pt>
                <c:pt idx="69658">
                  <c:v>-0.539551</c:v>
                </c:pt>
                <c:pt idx="69659">
                  <c:v>-0.56884800000000002</c:v>
                </c:pt>
                <c:pt idx="69660">
                  <c:v>-0.59570299999999998</c:v>
                </c:pt>
                <c:pt idx="69661">
                  <c:v>-0.62255899999999997</c:v>
                </c:pt>
                <c:pt idx="69662">
                  <c:v>-0.64453099999999997</c:v>
                </c:pt>
                <c:pt idx="69663">
                  <c:v>-0.67871099999999995</c:v>
                </c:pt>
                <c:pt idx="69664">
                  <c:v>-0.72265599999999997</c:v>
                </c:pt>
                <c:pt idx="69665">
                  <c:v>-0.72509800000000002</c:v>
                </c:pt>
                <c:pt idx="69666">
                  <c:v>-0.74462899999999999</c:v>
                </c:pt>
                <c:pt idx="69667">
                  <c:v>-0.76660200000000001</c:v>
                </c:pt>
                <c:pt idx="69668">
                  <c:v>-0.76660200000000001</c:v>
                </c:pt>
                <c:pt idx="69669">
                  <c:v>-0.79834000000000005</c:v>
                </c:pt>
                <c:pt idx="69670">
                  <c:v>-0.81787100000000001</c:v>
                </c:pt>
                <c:pt idx="69671">
                  <c:v>-0.83007799999999998</c:v>
                </c:pt>
                <c:pt idx="69672">
                  <c:v>-0.84960899999999995</c:v>
                </c:pt>
                <c:pt idx="69673">
                  <c:v>-0.86425799999999997</c:v>
                </c:pt>
                <c:pt idx="69674">
                  <c:v>-0.87890599999999997</c:v>
                </c:pt>
                <c:pt idx="69675">
                  <c:v>-0.88622999999999996</c:v>
                </c:pt>
                <c:pt idx="69676">
                  <c:v>-0.91064500000000004</c:v>
                </c:pt>
                <c:pt idx="69677">
                  <c:v>-0.91064500000000004</c:v>
                </c:pt>
                <c:pt idx="69678">
                  <c:v>-0.91552699999999998</c:v>
                </c:pt>
                <c:pt idx="69679">
                  <c:v>-0.92529300000000003</c:v>
                </c:pt>
                <c:pt idx="69680">
                  <c:v>-0.93505899999999997</c:v>
                </c:pt>
                <c:pt idx="69681">
                  <c:v>-0.95214799999999999</c:v>
                </c:pt>
                <c:pt idx="69682">
                  <c:v>-0.96191400000000005</c:v>
                </c:pt>
                <c:pt idx="69683">
                  <c:v>-0.96191400000000005</c:v>
                </c:pt>
                <c:pt idx="69684">
                  <c:v>-0.96191400000000005</c:v>
                </c:pt>
                <c:pt idx="69685">
                  <c:v>-0.97167999999999999</c:v>
                </c:pt>
                <c:pt idx="69686">
                  <c:v>-0.96923800000000004</c:v>
                </c:pt>
                <c:pt idx="69687">
                  <c:v>-0.97412100000000001</c:v>
                </c:pt>
                <c:pt idx="69688">
                  <c:v>-0.96191400000000005</c:v>
                </c:pt>
                <c:pt idx="69689">
                  <c:v>-0.95947300000000002</c:v>
                </c:pt>
                <c:pt idx="69690">
                  <c:v>-0.96923800000000004</c:v>
                </c:pt>
                <c:pt idx="69691">
                  <c:v>-0.95214799999999999</c:v>
                </c:pt>
                <c:pt idx="69692">
                  <c:v>-0.97412100000000001</c:v>
                </c:pt>
                <c:pt idx="69693">
                  <c:v>-0.94726600000000005</c:v>
                </c:pt>
                <c:pt idx="69694">
                  <c:v>-0.9375</c:v>
                </c:pt>
                <c:pt idx="69695">
                  <c:v>-0.92773399999999995</c:v>
                </c:pt>
                <c:pt idx="69696">
                  <c:v>-0.91796900000000003</c:v>
                </c:pt>
                <c:pt idx="69697">
                  <c:v>-0.90332000000000001</c:v>
                </c:pt>
                <c:pt idx="69698">
                  <c:v>-0.90087899999999999</c:v>
                </c:pt>
                <c:pt idx="69699">
                  <c:v>-0.88134800000000002</c:v>
                </c:pt>
                <c:pt idx="69700">
                  <c:v>-0.852051</c:v>
                </c:pt>
                <c:pt idx="69701">
                  <c:v>-0.83496099999999995</c:v>
                </c:pt>
                <c:pt idx="69702">
                  <c:v>-0.84472700000000001</c:v>
                </c:pt>
                <c:pt idx="69703">
                  <c:v>-0.83007799999999998</c:v>
                </c:pt>
                <c:pt idx="69704">
                  <c:v>-0.79834000000000005</c:v>
                </c:pt>
                <c:pt idx="69705">
                  <c:v>-0.77148399999999995</c:v>
                </c:pt>
                <c:pt idx="69706">
                  <c:v>-0.75927699999999998</c:v>
                </c:pt>
                <c:pt idx="69707">
                  <c:v>-0.72021500000000005</c:v>
                </c:pt>
                <c:pt idx="69708">
                  <c:v>-0.710449</c:v>
                </c:pt>
                <c:pt idx="69709">
                  <c:v>-0.69335899999999995</c:v>
                </c:pt>
                <c:pt idx="69710">
                  <c:v>-0.67871099999999995</c:v>
                </c:pt>
                <c:pt idx="69711">
                  <c:v>-0.632324</c:v>
                </c:pt>
                <c:pt idx="69712">
                  <c:v>-0.62255899999999997</c:v>
                </c:pt>
                <c:pt idx="69713">
                  <c:v>-0.58105499999999999</c:v>
                </c:pt>
                <c:pt idx="69714">
                  <c:v>-0.554199</c:v>
                </c:pt>
                <c:pt idx="69715">
                  <c:v>-0.54443399999999997</c:v>
                </c:pt>
                <c:pt idx="69716">
                  <c:v>-0.49316399999999999</c:v>
                </c:pt>
                <c:pt idx="69717">
                  <c:v>-0.49316399999999999</c:v>
                </c:pt>
                <c:pt idx="69718">
                  <c:v>-0.461426</c:v>
                </c:pt>
                <c:pt idx="69719">
                  <c:v>-0.42236299999999999</c:v>
                </c:pt>
                <c:pt idx="69720">
                  <c:v>-0.390625</c:v>
                </c:pt>
                <c:pt idx="69721">
                  <c:v>-0.35400399999999999</c:v>
                </c:pt>
                <c:pt idx="69722">
                  <c:v>-0.33447300000000002</c:v>
                </c:pt>
                <c:pt idx="69723">
                  <c:v>-0.29052699999999998</c:v>
                </c:pt>
                <c:pt idx="69724">
                  <c:v>-0.27099600000000001</c:v>
                </c:pt>
                <c:pt idx="69725">
                  <c:v>-0.21972700000000001</c:v>
                </c:pt>
                <c:pt idx="69726">
                  <c:v>-0.20996100000000001</c:v>
                </c:pt>
                <c:pt idx="69727">
                  <c:v>-0.163574</c:v>
                </c:pt>
                <c:pt idx="69728">
                  <c:v>-0.13916000000000001</c:v>
                </c:pt>
                <c:pt idx="69729">
                  <c:v>-0.10253900000000001</c:v>
                </c:pt>
                <c:pt idx="69730">
                  <c:v>-6.5918000000000004E-2</c:v>
                </c:pt>
                <c:pt idx="69731">
                  <c:v>-6.1035199999999998E-2</c:v>
                </c:pt>
                <c:pt idx="69732">
                  <c:v>-1.7089799999999999E-2</c:v>
                </c:pt>
                <c:pt idx="69733">
                  <c:v>3.1738299999999997E-2</c:v>
                </c:pt>
                <c:pt idx="69734">
                  <c:v>6.3476599999999994E-2</c:v>
                </c:pt>
                <c:pt idx="69735">
                  <c:v>0.10498</c:v>
                </c:pt>
                <c:pt idx="69736">
                  <c:v>0.117188</c:v>
                </c:pt>
                <c:pt idx="69737">
                  <c:v>0.14160200000000001</c:v>
                </c:pt>
                <c:pt idx="69738">
                  <c:v>0.19775400000000001</c:v>
                </c:pt>
                <c:pt idx="69739">
                  <c:v>0.21240200000000001</c:v>
                </c:pt>
                <c:pt idx="69740">
                  <c:v>0.25146499999999999</c:v>
                </c:pt>
                <c:pt idx="69741">
                  <c:v>0.28076200000000001</c:v>
                </c:pt>
                <c:pt idx="69742">
                  <c:v>0.31494100000000003</c:v>
                </c:pt>
                <c:pt idx="69743">
                  <c:v>0.34179700000000002</c:v>
                </c:pt>
                <c:pt idx="69744">
                  <c:v>0.35400399999999999</c:v>
                </c:pt>
                <c:pt idx="69745">
                  <c:v>0.38574199999999997</c:v>
                </c:pt>
                <c:pt idx="69746">
                  <c:v>0.44677699999999998</c:v>
                </c:pt>
                <c:pt idx="69747">
                  <c:v>0.46875</c:v>
                </c:pt>
                <c:pt idx="69748">
                  <c:v>0.49560500000000002</c:v>
                </c:pt>
                <c:pt idx="69749">
                  <c:v>0.52246099999999995</c:v>
                </c:pt>
                <c:pt idx="69750">
                  <c:v>0.56396500000000005</c:v>
                </c:pt>
                <c:pt idx="69751">
                  <c:v>0.57128900000000005</c:v>
                </c:pt>
                <c:pt idx="69752">
                  <c:v>0.60790999999999995</c:v>
                </c:pt>
                <c:pt idx="69753">
                  <c:v>0.63720699999999997</c:v>
                </c:pt>
                <c:pt idx="69754">
                  <c:v>0.65673800000000004</c:v>
                </c:pt>
                <c:pt idx="69755">
                  <c:v>0.67382799999999998</c:v>
                </c:pt>
                <c:pt idx="69756">
                  <c:v>0.69824200000000003</c:v>
                </c:pt>
                <c:pt idx="69757">
                  <c:v>0.73730499999999999</c:v>
                </c:pt>
                <c:pt idx="69758">
                  <c:v>0.74462899999999999</c:v>
                </c:pt>
                <c:pt idx="69759">
                  <c:v>0.77880899999999997</c:v>
                </c:pt>
                <c:pt idx="69760">
                  <c:v>0.80810499999999996</c:v>
                </c:pt>
                <c:pt idx="69761">
                  <c:v>0.83496099999999995</c:v>
                </c:pt>
                <c:pt idx="69762">
                  <c:v>0.82519500000000001</c:v>
                </c:pt>
                <c:pt idx="69763">
                  <c:v>0.87890599999999997</c:v>
                </c:pt>
                <c:pt idx="69764">
                  <c:v>0.88134800000000002</c:v>
                </c:pt>
                <c:pt idx="69765">
                  <c:v>0.90087899999999999</c:v>
                </c:pt>
                <c:pt idx="69766">
                  <c:v>0.91064500000000004</c:v>
                </c:pt>
                <c:pt idx="69767">
                  <c:v>0.92040999999999995</c:v>
                </c:pt>
                <c:pt idx="69768">
                  <c:v>0.93994100000000003</c:v>
                </c:pt>
                <c:pt idx="69769">
                  <c:v>0.96435499999999996</c:v>
                </c:pt>
                <c:pt idx="69770">
                  <c:v>0.97656200000000004</c:v>
                </c:pt>
                <c:pt idx="69771">
                  <c:v>0.98144500000000001</c:v>
                </c:pt>
                <c:pt idx="69772">
                  <c:v>0.98144500000000001</c:v>
                </c:pt>
                <c:pt idx="69773">
                  <c:v>1.00342</c:v>
                </c:pt>
                <c:pt idx="69774">
                  <c:v>0.97412100000000001</c:v>
                </c:pt>
                <c:pt idx="69775">
                  <c:v>1.02295</c:v>
                </c:pt>
                <c:pt idx="69776">
                  <c:v>1.02539</c:v>
                </c:pt>
                <c:pt idx="69777">
                  <c:v>1.03027</c:v>
                </c:pt>
                <c:pt idx="69778">
                  <c:v>1.02539</c:v>
                </c:pt>
                <c:pt idx="69779">
                  <c:v>1.03271</c:v>
                </c:pt>
                <c:pt idx="69780">
                  <c:v>1.0449200000000001</c:v>
                </c:pt>
                <c:pt idx="69781">
                  <c:v>1.03271</c:v>
                </c:pt>
                <c:pt idx="69782">
                  <c:v>1.03027</c:v>
                </c:pt>
                <c:pt idx="69783">
                  <c:v>1.0595699999999999</c:v>
                </c:pt>
                <c:pt idx="69784">
                  <c:v>1.0449200000000001</c:v>
                </c:pt>
                <c:pt idx="69785">
                  <c:v>1.0376000000000001</c:v>
                </c:pt>
                <c:pt idx="69786">
                  <c:v>1.02051</c:v>
                </c:pt>
                <c:pt idx="69787">
                  <c:v>1.0083</c:v>
                </c:pt>
                <c:pt idx="69788">
                  <c:v>1.01074</c:v>
                </c:pt>
                <c:pt idx="69789">
                  <c:v>0.98632799999999998</c:v>
                </c:pt>
                <c:pt idx="69790">
                  <c:v>1.00098</c:v>
                </c:pt>
                <c:pt idx="69791">
                  <c:v>0.98877000000000004</c:v>
                </c:pt>
                <c:pt idx="69792">
                  <c:v>0.97656200000000004</c:v>
                </c:pt>
                <c:pt idx="69793">
                  <c:v>0.95703099999999997</c:v>
                </c:pt>
                <c:pt idx="69794">
                  <c:v>0.944824</c:v>
                </c:pt>
                <c:pt idx="69795">
                  <c:v>0.93505899999999997</c:v>
                </c:pt>
                <c:pt idx="69796">
                  <c:v>0.92285200000000001</c:v>
                </c:pt>
                <c:pt idx="69797">
                  <c:v>0.92285200000000001</c:v>
                </c:pt>
                <c:pt idx="69798">
                  <c:v>0.88134800000000002</c:v>
                </c:pt>
                <c:pt idx="69799">
                  <c:v>0.87402299999999999</c:v>
                </c:pt>
                <c:pt idx="69800">
                  <c:v>0.859375</c:v>
                </c:pt>
                <c:pt idx="69801">
                  <c:v>0.84960899999999995</c:v>
                </c:pt>
                <c:pt idx="69802">
                  <c:v>0.78369100000000003</c:v>
                </c:pt>
                <c:pt idx="69803">
                  <c:v>0.80810499999999996</c:v>
                </c:pt>
                <c:pt idx="69804">
                  <c:v>0.773926</c:v>
                </c:pt>
                <c:pt idx="69805">
                  <c:v>0.74951199999999996</c:v>
                </c:pt>
                <c:pt idx="69806">
                  <c:v>0.72753900000000005</c:v>
                </c:pt>
                <c:pt idx="69807">
                  <c:v>0.72997999999999996</c:v>
                </c:pt>
                <c:pt idx="69808">
                  <c:v>0.69824200000000003</c:v>
                </c:pt>
                <c:pt idx="69809">
                  <c:v>0.66162100000000001</c:v>
                </c:pt>
                <c:pt idx="69810">
                  <c:v>0.63720699999999997</c:v>
                </c:pt>
                <c:pt idx="69811">
                  <c:v>0.60790999999999995</c:v>
                </c:pt>
                <c:pt idx="69812">
                  <c:v>0.58593799999999996</c:v>
                </c:pt>
                <c:pt idx="69813">
                  <c:v>0.55908199999999997</c:v>
                </c:pt>
                <c:pt idx="69814">
                  <c:v>0.54931600000000003</c:v>
                </c:pt>
                <c:pt idx="69815">
                  <c:v>0.52246099999999995</c:v>
                </c:pt>
                <c:pt idx="69816">
                  <c:v>0.47363300000000003</c:v>
                </c:pt>
                <c:pt idx="69817">
                  <c:v>0.45166000000000001</c:v>
                </c:pt>
                <c:pt idx="69818">
                  <c:v>0.41015600000000002</c:v>
                </c:pt>
                <c:pt idx="69819">
                  <c:v>0.38574199999999997</c:v>
                </c:pt>
                <c:pt idx="69820">
                  <c:v>0.36132799999999998</c:v>
                </c:pt>
                <c:pt idx="69821">
                  <c:v>0.31494100000000003</c:v>
                </c:pt>
                <c:pt idx="69822">
                  <c:v>0.27343800000000001</c:v>
                </c:pt>
                <c:pt idx="69823">
                  <c:v>0.26611299999999999</c:v>
                </c:pt>
                <c:pt idx="69824">
                  <c:v>0.222168</c:v>
                </c:pt>
                <c:pt idx="69825">
                  <c:v>0.19531200000000001</c:v>
                </c:pt>
                <c:pt idx="69826">
                  <c:v>0.17333999999999999</c:v>
                </c:pt>
                <c:pt idx="69827">
                  <c:v>0.13183600000000001</c:v>
                </c:pt>
                <c:pt idx="69828">
                  <c:v>0.112305</c:v>
                </c:pt>
                <c:pt idx="69829">
                  <c:v>7.5683600000000004E-2</c:v>
                </c:pt>
                <c:pt idx="69830">
                  <c:v>2.6855500000000001E-2</c:v>
                </c:pt>
                <c:pt idx="69831">
                  <c:v>9.7656199999999992E-3</c:v>
                </c:pt>
                <c:pt idx="69832">
                  <c:v>-3.6621099999999997E-2</c:v>
                </c:pt>
                <c:pt idx="69833">
                  <c:v>-5.1269500000000003E-2</c:v>
                </c:pt>
                <c:pt idx="69834">
                  <c:v>-0.10009800000000001</c:v>
                </c:pt>
                <c:pt idx="69835">
                  <c:v>-0.13183600000000001</c:v>
                </c:pt>
                <c:pt idx="69836">
                  <c:v>-0.13916000000000001</c:v>
                </c:pt>
                <c:pt idx="69837">
                  <c:v>-0.19042999999999999</c:v>
                </c:pt>
                <c:pt idx="69838">
                  <c:v>-0.222168</c:v>
                </c:pt>
                <c:pt idx="69839">
                  <c:v>-0.25878899999999999</c:v>
                </c:pt>
                <c:pt idx="69840">
                  <c:v>-0.27343800000000001</c:v>
                </c:pt>
                <c:pt idx="69841">
                  <c:v>-0.34667999999999999</c:v>
                </c:pt>
                <c:pt idx="69842">
                  <c:v>-0.35156199999999999</c:v>
                </c:pt>
                <c:pt idx="69843">
                  <c:v>-0.36132799999999998</c:v>
                </c:pt>
                <c:pt idx="69844">
                  <c:v>-0.40527299999999999</c:v>
                </c:pt>
                <c:pt idx="69845">
                  <c:v>-0.43212899999999999</c:v>
                </c:pt>
                <c:pt idx="69846">
                  <c:v>-0.46875</c:v>
                </c:pt>
                <c:pt idx="69847">
                  <c:v>-0.49560500000000002</c:v>
                </c:pt>
                <c:pt idx="69848">
                  <c:v>-0.50781200000000004</c:v>
                </c:pt>
                <c:pt idx="69849">
                  <c:v>-0.53222700000000001</c:v>
                </c:pt>
                <c:pt idx="69850">
                  <c:v>-0.57372999999999996</c:v>
                </c:pt>
                <c:pt idx="69851">
                  <c:v>-0.60058599999999995</c:v>
                </c:pt>
                <c:pt idx="69852">
                  <c:v>-0.62744100000000003</c:v>
                </c:pt>
                <c:pt idx="69853">
                  <c:v>-0.64697300000000002</c:v>
                </c:pt>
                <c:pt idx="69854">
                  <c:v>-0.710449</c:v>
                </c:pt>
                <c:pt idx="69855">
                  <c:v>-0.68603499999999995</c:v>
                </c:pt>
                <c:pt idx="69856">
                  <c:v>-0.71533199999999997</c:v>
                </c:pt>
                <c:pt idx="69857">
                  <c:v>-0.73486300000000004</c:v>
                </c:pt>
                <c:pt idx="69858">
                  <c:v>-0.76171900000000003</c:v>
                </c:pt>
                <c:pt idx="69859">
                  <c:v>-0.78125</c:v>
                </c:pt>
                <c:pt idx="69860">
                  <c:v>-0.80566400000000005</c:v>
                </c:pt>
                <c:pt idx="69861">
                  <c:v>-0.81787100000000001</c:v>
                </c:pt>
                <c:pt idx="69862">
                  <c:v>-0.82275399999999999</c:v>
                </c:pt>
                <c:pt idx="69863">
                  <c:v>-0.84472700000000001</c:v>
                </c:pt>
                <c:pt idx="69864">
                  <c:v>-0.86181600000000003</c:v>
                </c:pt>
                <c:pt idx="69865">
                  <c:v>-0.87402299999999999</c:v>
                </c:pt>
                <c:pt idx="69866">
                  <c:v>-0.88622999999999996</c:v>
                </c:pt>
                <c:pt idx="69867">
                  <c:v>-0.91308599999999995</c:v>
                </c:pt>
                <c:pt idx="69868">
                  <c:v>-0.91064500000000004</c:v>
                </c:pt>
                <c:pt idx="69869">
                  <c:v>-0.92040999999999995</c:v>
                </c:pt>
                <c:pt idx="69870">
                  <c:v>-0.93505899999999997</c:v>
                </c:pt>
                <c:pt idx="69871">
                  <c:v>-0.95214799999999999</c:v>
                </c:pt>
                <c:pt idx="69872">
                  <c:v>-0.94970699999999997</c:v>
                </c:pt>
                <c:pt idx="69873">
                  <c:v>-0.94726600000000005</c:v>
                </c:pt>
                <c:pt idx="69874">
                  <c:v>-0.96435499999999996</c:v>
                </c:pt>
                <c:pt idx="69875">
                  <c:v>-0.96435499999999996</c:v>
                </c:pt>
                <c:pt idx="69876">
                  <c:v>-0.96679700000000002</c:v>
                </c:pt>
                <c:pt idx="69877">
                  <c:v>-0.97900399999999999</c:v>
                </c:pt>
                <c:pt idx="69878">
                  <c:v>-0.96679700000000002</c:v>
                </c:pt>
                <c:pt idx="69879">
                  <c:v>-0.96435499999999996</c:v>
                </c:pt>
                <c:pt idx="69880">
                  <c:v>-0.96679700000000002</c:v>
                </c:pt>
                <c:pt idx="69881">
                  <c:v>-0.95459000000000005</c:v>
                </c:pt>
                <c:pt idx="69882">
                  <c:v>-0.96679700000000002</c:v>
                </c:pt>
                <c:pt idx="69883">
                  <c:v>-0.93994100000000003</c:v>
                </c:pt>
                <c:pt idx="69884">
                  <c:v>-0.94238299999999997</c:v>
                </c:pt>
                <c:pt idx="69885">
                  <c:v>-0.92529300000000003</c:v>
                </c:pt>
                <c:pt idx="69886">
                  <c:v>-0.91796900000000003</c:v>
                </c:pt>
                <c:pt idx="69887">
                  <c:v>-0.90576199999999996</c:v>
                </c:pt>
                <c:pt idx="69888">
                  <c:v>-0.88622999999999996</c:v>
                </c:pt>
                <c:pt idx="69889">
                  <c:v>-0.88622999999999996</c:v>
                </c:pt>
                <c:pt idx="69890">
                  <c:v>-0.87646500000000005</c:v>
                </c:pt>
                <c:pt idx="69891">
                  <c:v>-0.85693399999999997</c:v>
                </c:pt>
                <c:pt idx="69892">
                  <c:v>-0.84960899999999995</c:v>
                </c:pt>
                <c:pt idx="69893">
                  <c:v>-0.82031200000000004</c:v>
                </c:pt>
                <c:pt idx="69894">
                  <c:v>-0.81542999999999999</c:v>
                </c:pt>
                <c:pt idx="69895">
                  <c:v>-0.77880899999999997</c:v>
                </c:pt>
                <c:pt idx="69896">
                  <c:v>-0.76904300000000003</c:v>
                </c:pt>
                <c:pt idx="69897">
                  <c:v>-0.71777299999999999</c:v>
                </c:pt>
                <c:pt idx="69898">
                  <c:v>-0.73730499999999999</c:v>
                </c:pt>
                <c:pt idx="69899">
                  <c:v>-0.703125</c:v>
                </c:pt>
                <c:pt idx="69900">
                  <c:v>-0.68603499999999995</c:v>
                </c:pt>
                <c:pt idx="69901">
                  <c:v>-0.65917999999999999</c:v>
                </c:pt>
                <c:pt idx="69902">
                  <c:v>-0.63720699999999997</c:v>
                </c:pt>
                <c:pt idx="69903">
                  <c:v>-0.60302699999999998</c:v>
                </c:pt>
                <c:pt idx="69904">
                  <c:v>-0.59326199999999996</c:v>
                </c:pt>
                <c:pt idx="69905">
                  <c:v>-0.56152299999999999</c:v>
                </c:pt>
                <c:pt idx="69906">
                  <c:v>-0.53710899999999995</c:v>
                </c:pt>
                <c:pt idx="69907">
                  <c:v>-0.49804700000000002</c:v>
                </c:pt>
                <c:pt idx="69908">
                  <c:v>-0.47363300000000003</c:v>
                </c:pt>
                <c:pt idx="69909">
                  <c:v>-0.45654299999999998</c:v>
                </c:pt>
                <c:pt idx="69910">
                  <c:v>-0.38818399999999997</c:v>
                </c:pt>
                <c:pt idx="69911">
                  <c:v>-0.37353500000000001</c:v>
                </c:pt>
                <c:pt idx="69912">
                  <c:v>-0.34912100000000001</c:v>
                </c:pt>
                <c:pt idx="69913">
                  <c:v>-0.319824</c:v>
                </c:pt>
                <c:pt idx="69914">
                  <c:v>-0.28320299999999998</c:v>
                </c:pt>
                <c:pt idx="69915">
                  <c:v>-0.239258</c:v>
                </c:pt>
                <c:pt idx="69916">
                  <c:v>-0.227051</c:v>
                </c:pt>
                <c:pt idx="69917">
                  <c:v>-0.19042999999999999</c:v>
                </c:pt>
                <c:pt idx="69918">
                  <c:v>-0.163574</c:v>
                </c:pt>
                <c:pt idx="69919">
                  <c:v>-0.13671900000000001</c:v>
                </c:pt>
                <c:pt idx="69920">
                  <c:v>-8.5449200000000003E-2</c:v>
                </c:pt>
                <c:pt idx="69921">
                  <c:v>-7.3242199999999993E-2</c:v>
                </c:pt>
                <c:pt idx="69922">
                  <c:v>-1.4648400000000001E-2</c:v>
                </c:pt>
                <c:pt idx="69923">
                  <c:v>-1.2207000000000001E-2</c:v>
                </c:pt>
                <c:pt idx="69924">
                  <c:v>5.6152300000000002E-2</c:v>
                </c:pt>
                <c:pt idx="69925">
                  <c:v>9.0331999999999996E-2</c:v>
                </c:pt>
                <c:pt idx="69926">
                  <c:v>0.117188</c:v>
                </c:pt>
                <c:pt idx="69927">
                  <c:v>0.13427700000000001</c:v>
                </c:pt>
                <c:pt idx="69928">
                  <c:v>0.17333999999999999</c:v>
                </c:pt>
                <c:pt idx="69929">
                  <c:v>0.20263700000000001</c:v>
                </c:pt>
                <c:pt idx="69930">
                  <c:v>0.239258</c:v>
                </c:pt>
                <c:pt idx="69931">
                  <c:v>0.27099600000000001</c:v>
                </c:pt>
                <c:pt idx="69932">
                  <c:v>0.28808600000000001</c:v>
                </c:pt>
                <c:pt idx="69933">
                  <c:v>0.32958999999999999</c:v>
                </c:pt>
                <c:pt idx="69934">
                  <c:v>0.33691399999999999</c:v>
                </c:pt>
                <c:pt idx="69935">
                  <c:v>0.400391</c:v>
                </c:pt>
                <c:pt idx="69936">
                  <c:v>0.41259800000000002</c:v>
                </c:pt>
                <c:pt idx="69937">
                  <c:v>0.45654299999999998</c:v>
                </c:pt>
                <c:pt idx="69938">
                  <c:v>0.476074</c:v>
                </c:pt>
                <c:pt idx="69939">
                  <c:v>0.51757799999999998</c:v>
                </c:pt>
                <c:pt idx="69940">
                  <c:v>0.54199200000000003</c:v>
                </c:pt>
                <c:pt idx="69941">
                  <c:v>0.56640599999999997</c:v>
                </c:pt>
                <c:pt idx="69942">
                  <c:v>0.60546900000000003</c:v>
                </c:pt>
                <c:pt idx="69943">
                  <c:v>0.63476600000000005</c:v>
                </c:pt>
                <c:pt idx="69944">
                  <c:v>0.64941400000000005</c:v>
                </c:pt>
                <c:pt idx="69945">
                  <c:v>0.68847700000000001</c:v>
                </c:pt>
                <c:pt idx="69946">
                  <c:v>0.70068399999999997</c:v>
                </c:pt>
                <c:pt idx="69947">
                  <c:v>0.71777299999999999</c:v>
                </c:pt>
                <c:pt idx="69948">
                  <c:v>0.76904300000000003</c:v>
                </c:pt>
                <c:pt idx="69949">
                  <c:v>0.77636700000000003</c:v>
                </c:pt>
                <c:pt idx="69950">
                  <c:v>0.79589799999999999</c:v>
                </c:pt>
                <c:pt idx="69951">
                  <c:v>0.78369100000000003</c:v>
                </c:pt>
                <c:pt idx="69952">
                  <c:v>0.82519500000000001</c:v>
                </c:pt>
                <c:pt idx="69953">
                  <c:v>0.866699</c:v>
                </c:pt>
                <c:pt idx="69954">
                  <c:v>0.88134800000000002</c:v>
                </c:pt>
                <c:pt idx="69955">
                  <c:v>0.91064500000000004</c:v>
                </c:pt>
                <c:pt idx="69956">
                  <c:v>0.91064500000000004</c:v>
                </c:pt>
                <c:pt idx="69957">
                  <c:v>0.93261700000000003</c:v>
                </c:pt>
                <c:pt idx="69958">
                  <c:v>0.9375</c:v>
                </c:pt>
                <c:pt idx="69959">
                  <c:v>0.96923800000000004</c:v>
                </c:pt>
                <c:pt idx="69960">
                  <c:v>0.97412100000000001</c:v>
                </c:pt>
                <c:pt idx="69961">
                  <c:v>0.99365199999999998</c:v>
                </c:pt>
                <c:pt idx="69962">
                  <c:v>0.97167999999999999</c:v>
                </c:pt>
                <c:pt idx="69963">
                  <c:v>1.01562</c:v>
                </c:pt>
                <c:pt idx="69964">
                  <c:v>0.96923800000000004</c:v>
                </c:pt>
                <c:pt idx="69965">
                  <c:v>1.02539</c:v>
                </c:pt>
                <c:pt idx="69966">
                  <c:v>1.02295</c:v>
                </c:pt>
                <c:pt idx="69967">
                  <c:v>1.0400400000000001</c:v>
                </c:pt>
                <c:pt idx="69968">
                  <c:v>1.0376000000000001</c:v>
                </c:pt>
                <c:pt idx="69969">
                  <c:v>1.02783</c:v>
                </c:pt>
                <c:pt idx="69970">
                  <c:v>1.0424800000000001</c:v>
                </c:pt>
                <c:pt idx="69971">
                  <c:v>1.0473600000000001</c:v>
                </c:pt>
                <c:pt idx="69972">
                  <c:v>1.0571299999999999</c:v>
                </c:pt>
                <c:pt idx="69973">
                  <c:v>1.0498000000000001</c:v>
                </c:pt>
                <c:pt idx="69974">
                  <c:v>1.0498000000000001</c:v>
                </c:pt>
                <c:pt idx="69975">
                  <c:v>1.0473600000000001</c:v>
                </c:pt>
                <c:pt idx="69976">
                  <c:v>1.0449200000000001</c:v>
                </c:pt>
                <c:pt idx="69977">
                  <c:v>1.02295</c:v>
                </c:pt>
                <c:pt idx="69978">
                  <c:v>1.01562</c:v>
                </c:pt>
                <c:pt idx="69979">
                  <c:v>1.02783</c:v>
                </c:pt>
                <c:pt idx="69980">
                  <c:v>1.00342</c:v>
                </c:pt>
                <c:pt idx="69981">
                  <c:v>1.01318</c:v>
                </c:pt>
                <c:pt idx="69982">
                  <c:v>0.98388699999999996</c:v>
                </c:pt>
                <c:pt idx="69983">
                  <c:v>0.97412100000000001</c:v>
                </c:pt>
                <c:pt idx="69984">
                  <c:v>0.95703099999999997</c:v>
                </c:pt>
                <c:pt idx="69985">
                  <c:v>0.94726600000000005</c:v>
                </c:pt>
                <c:pt idx="69986">
                  <c:v>0.95703099999999997</c:v>
                </c:pt>
                <c:pt idx="69987">
                  <c:v>0.94238299999999997</c:v>
                </c:pt>
                <c:pt idx="69988">
                  <c:v>0.930176</c:v>
                </c:pt>
                <c:pt idx="69989">
                  <c:v>0.90820299999999998</c:v>
                </c:pt>
                <c:pt idx="69990">
                  <c:v>0.88134800000000002</c:v>
                </c:pt>
                <c:pt idx="69991">
                  <c:v>0.85693399999999997</c:v>
                </c:pt>
                <c:pt idx="69992">
                  <c:v>0.82519500000000001</c:v>
                </c:pt>
                <c:pt idx="69993">
                  <c:v>0.83007799999999998</c:v>
                </c:pt>
                <c:pt idx="69994">
                  <c:v>0.79345699999999997</c:v>
                </c:pt>
                <c:pt idx="69995">
                  <c:v>0.78369100000000003</c:v>
                </c:pt>
                <c:pt idx="69996">
                  <c:v>0.76415999999999995</c:v>
                </c:pt>
                <c:pt idx="69997">
                  <c:v>0.72509800000000002</c:v>
                </c:pt>
                <c:pt idx="69998">
                  <c:v>0.69824200000000003</c:v>
                </c:pt>
                <c:pt idx="69999">
                  <c:v>0.68359400000000003</c:v>
                </c:pt>
                <c:pt idx="70000">
                  <c:v>0.65917999999999999</c:v>
                </c:pt>
                <c:pt idx="70001">
                  <c:v>0.62988299999999997</c:v>
                </c:pt>
                <c:pt idx="70002">
                  <c:v>0.61035200000000001</c:v>
                </c:pt>
                <c:pt idx="70003">
                  <c:v>0.57128900000000005</c:v>
                </c:pt>
                <c:pt idx="70004">
                  <c:v>0.54931600000000003</c:v>
                </c:pt>
                <c:pt idx="70005">
                  <c:v>0.55908199999999997</c:v>
                </c:pt>
                <c:pt idx="70006">
                  <c:v>0.49560500000000002</c:v>
                </c:pt>
                <c:pt idx="70007">
                  <c:v>0.44677699999999998</c:v>
                </c:pt>
                <c:pt idx="70008">
                  <c:v>0.44433600000000001</c:v>
                </c:pt>
                <c:pt idx="70009">
                  <c:v>0.397949</c:v>
                </c:pt>
                <c:pt idx="70010">
                  <c:v>0.37841799999999998</c:v>
                </c:pt>
                <c:pt idx="70011">
                  <c:v>0.34423799999999999</c:v>
                </c:pt>
                <c:pt idx="70012">
                  <c:v>0.3125</c:v>
                </c:pt>
                <c:pt idx="70013">
                  <c:v>0.28564499999999998</c:v>
                </c:pt>
                <c:pt idx="70014">
                  <c:v>0.25146499999999999</c:v>
                </c:pt>
                <c:pt idx="70015">
                  <c:v>0.21484400000000001</c:v>
                </c:pt>
                <c:pt idx="70016">
                  <c:v>0.20263700000000001</c:v>
                </c:pt>
                <c:pt idx="70017">
                  <c:v>0.151367</c:v>
                </c:pt>
                <c:pt idx="70018">
                  <c:v>0.14160200000000001</c:v>
                </c:pt>
                <c:pt idx="70019">
                  <c:v>0.10253900000000001</c:v>
                </c:pt>
                <c:pt idx="70020">
                  <c:v>5.3710899999999999E-2</c:v>
                </c:pt>
                <c:pt idx="70021">
                  <c:v>3.6621099999999997E-2</c:v>
                </c:pt>
                <c:pt idx="70022">
                  <c:v>-9.7656199999999992E-3</c:v>
                </c:pt>
                <c:pt idx="70023">
                  <c:v>-2.4414100000000001E-2</c:v>
                </c:pt>
                <c:pt idx="70024">
                  <c:v>-6.3476599999999994E-2</c:v>
                </c:pt>
                <c:pt idx="70025">
                  <c:v>-9.7656199999999999E-2</c:v>
                </c:pt>
                <c:pt idx="70026">
                  <c:v>-0.124512</c:v>
                </c:pt>
                <c:pt idx="70027">
                  <c:v>-0.163574</c:v>
                </c:pt>
                <c:pt idx="70028">
                  <c:v>-0.19775400000000001</c:v>
                </c:pt>
                <c:pt idx="70029">
                  <c:v>-0.229492</c:v>
                </c:pt>
                <c:pt idx="70030">
                  <c:v>-0.25146499999999999</c:v>
                </c:pt>
                <c:pt idx="70031">
                  <c:v>-0.302734</c:v>
                </c:pt>
                <c:pt idx="70032">
                  <c:v>-0.31738300000000003</c:v>
                </c:pt>
                <c:pt idx="70033">
                  <c:v>-0.322266</c:v>
                </c:pt>
                <c:pt idx="70034">
                  <c:v>-0.38574199999999997</c:v>
                </c:pt>
                <c:pt idx="70035">
                  <c:v>-0.41015600000000002</c:v>
                </c:pt>
                <c:pt idx="70036">
                  <c:v>-0.43701200000000001</c:v>
                </c:pt>
                <c:pt idx="70037">
                  <c:v>-0.45654299999999998</c:v>
                </c:pt>
                <c:pt idx="70038">
                  <c:v>-0.50048800000000004</c:v>
                </c:pt>
                <c:pt idx="70039">
                  <c:v>-0.52978499999999995</c:v>
                </c:pt>
                <c:pt idx="70040">
                  <c:v>-0.554199</c:v>
                </c:pt>
                <c:pt idx="70041">
                  <c:v>-0.57861300000000004</c:v>
                </c:pt>
                <c:pt idx="70042">
                  <c:v>-0.61035200000000001</c:v>
                </c:pt>
                <c:pt idx="70043">
                  <c:v>-0.632324</c:v>
                </c:pt>
                <c:pt idx="70044">
                  <c:v>-0.71289100000000005</c:v>
                </c:pt>
                <c:pt idx="70045">
                  <c:v>-0.67871099999999995</c:v>
                </c:pt>
                <c:pt idx="70046">
                  <c:v>-0.69824200000000003</c:v>
                </c:pt>
                <c:pt idx="70047">
                  <c:v>-0.72021500000000005</c:v>
                </c:pt>
                <c:pt idx="70048">
                  <c:v>-0.74707000000000001</c:v>
                </c:pt>
                <c:pt idx="70049">
                  <c:v>-0.773926</c:v>
                </c:pt>
                <c:pt idx="70050">
                  <c:v>-0.788574</c:v>
                </c:pt>
                <c:pt idx="70051">
                  <c:v>-0.80810499999999996</c:v>
                </c:pt>
                <c:pt idx="70052">
                  <c:v>-0.83252000000000004</c:v>
                </c:pt>
                <c:pt idx="70053">
                  <c:v>-0.83984400000000003</c:v>
                </c:pt>
                <c:pt idx="70054">
                  <c:v>-0.84716800000000003</c:v>
                </c:pt>
                <c:pt idx="70055">
                  <c:v>-0.87890599999999997</c:v>
                </c:pt>
                <c:pt idx="70056">
                  <c:v>-0.87158199999999997</c:v>
                </c:pt>
                <c:pt idx="70057">
                  <c:v>-0.89599600000000001</c:v>
                </c:pt>
                <c:pt idx="70058">
                  <c:v>-0.90087899999999999</c:v>
                </c:pt>
                <c:pt idx="70059">
                  <c:v>-0.92529300000000003</c:v>
                </c:pt>
                <c:pt idx="70060">
                  <c:v>-0.93505899999999997</c:v>
                </c:pt>
                <c:pt idx="70061">
                  <c:v>-0.93994100000000003</c:v>
                </c:pt>
                <c:pt idx="70062">
                  <c:v>-0.94238299999999997</c:v>
                </c:pt>
                <c:pt idx="70063">
                  <c:v>-0.95214799999999999</c:v>
                </c:pt>
                <c:pt idx="70064">
                  <c:v>-0.95703099999999997</c:v>
                </c:pt>
                <c:pt idx="70065">
                  <c:v>-0.95703099999999997</c:v>
                </c:pt>
                <c:pt idx="70066">
                  <c:v>-0.96679700000000002</c:v>
                </c:pt>
                <c:pt idx="70067">
                  <c:v>-0.94970699999999997</c:v>
                </c:pt>
                <c:pt idx="70068">
                  <c:v>-0.97412100000000001</c:v>
                </c:pt>
                <c:pt idx="70069">
                  <c:v>-0.95947300000000002</c:v>
                </c:pt>
                <c:pt idx="70070">
                  <c:v>-0.96435499999999996</c:v>
                </c:pt>
                <c:pt idx="70071">
                  <c:v>-0.95459000000000005</c:v>
                </c:pt>
                <c:pt idx="70072">
                  <c:v>-0.95459000000000005</c:v>
                </c:pt>
                <c:pt idx="70073">
                  <c:v>-0.94970699999999997</c:v>
                </c:pt>
                <c:pt idx="70074">
                  <c:v>-0.97412100000000001</c:v>
                </c:pt>
                <c:pt idx="70075">
                  <c:v>-0.93505899999999997</c:v>
                </c:pt>
                <c:pt idx="70076">
                  <c:v>-0.92773399999999995</c:v>
                </c:pt>
                <c:pt idx="70077">
                  <c:v>-0.91552699999999998</c:v>
                </c:pt>
                <c:pt idx="70078">
                  <c:v>-0.91552699999999998</c:v>
                </c:pt>
                <c:pt idx="70079">
                  <c:v>-0.90332000000000001</c:v>
                </c:pt>
                <c:pt idx="70080">
                  <c:v>-0.88622999999999996</c:v>
                </c:pt>
                <c:pt idx="70081">
                  <c:v>-0.87402299999999999</c:v>
                </c:pt>
                <c:pt idx="70082">
                  <c:v>-0.86425799999999997</c:v>
                </c:pt>
                <c:pt idx="70083">
                  <c:v>-0.84472700000000001</c:v>
                </c:pt>
                <c:pt idx="70084">
                  <c:v>-0.83496099999999995</c:v>
                </c:pt>
                <c:pt idx="70085">
                  <c:v>-0.79101600000000005</c:v>
                </c:pt>
                <c:pt idx="70086">
                  <c:v>-0.788574</c:v>
                </c:pt>
                <c:pt idx="70087">
                  <c:v>-0.78613299999999997</c:v>
                </c:pt>
                <c:pt idx="70088">
                  <c:v>-0.73730499999999999</c:v>
                </c:pt>
                <c:pt idx="70089">
                  <c:v>-0.72265599999999997</c:v>
                </c:pt>
                <c:pt idx="70090">
                  <c:v>-0.69091800000000003</c:v>
                </c:pt>
                <c:pt idx="70091">
                  <c:v>-0.69091800000000003</c:v>
                </c:pt>
                <c:pt idx="70092">
                  <c:v>-0.65429700000000002</c:v>
                </c:pt>
                <c:pt idx="70093">
                  <c:v>-0.632324</c:v>
                </c:pt>
                <c:pt idx="70094">
                  <c:v>-0.61523399999999995</c:v>
                </c:pt>
                <c:pt idx="70095">
                  <c:v>-0.58105499999999999</c:v>
                </c:pt>
                <c:pt idx="70096">
                  <c:v>-0.546875</c:v>
                </c:pt>
                <c:pt idx="70097">
                  <c:v>-0.52246099999999995</c:v>
                </c:pt>
                <c:pt idx="70098">
                  <c:v>-0.49316399999999999</c:v>
                </c:pt>
                <c:pt idx="70099">
                  <c:v>-0.461426</c:v>
                </c:pt>
                <c:pt idx="70100">
                  <c:v>-0.44189499999999998</c:v>
                </c:pt>
                <c:pt idx="70101">
                  <c:v>-0.41748000000000002</c:v>
                </c:pt>
                <c:pt idx="70102">
                  <c:v>-0.37353500000000001</c:v>
                </c:pt>
                <c:pt idx="70103">
                  <c:v>-0.34423799999999999</c:v>
                </c:pt>
                <c:pt idx="70104">
                  <c:v>-0.32470700000000002</c:v>
                </c:pt>
                <c:pt idx="70105">
                  <c:v>-0.29296899999999998</c:v>
                </c:pt>
                <c:pt idx="70106">
                  <c:v>-0.25390600000000002</c:v>
                </c:pt>
                <c:pt idx="70107">
                  <c:v>-0.239258</c:v>
                </c:pt>
                <c:pt idx="70108">
                  <c:v>-0.20019500000000001</c:v>
                </c:pt>
                <c:pt idx="70109">
                  <c:v>-0.163574</c:v>
                </c:pt>
                <c:pt idx="70110">
                  <c:v>-0.144043</c:v>
                </c:pt>
                <c:pt idx="70111">
                  <c:v>-0.107422</c:v>
                </c:pt>
                <c:pt idx="70112">
                  <c:v>-6.5918000000000004E-2</c:v>
                </c:pt>
                <c:pt idx="70113">
                  <c:v>-1.9531199999999999E-2</c:v>
                </c:pt>
                <c:pt idx="70114">
                  <c:v>-4.8828099999999996E-3</c:v>
                </c:pt>
                <c:pt idx="70115">
                  <c:v>3.90625E-2</c:v>
                </c:pt>
                <c:pt idx="70116">
                  <c:v>6.1035199999999998E-2</c:v>
                </c:pt>
                <c:pt idx="70117">
                  <c:v>9.0331999999999996E-2</c:v>
                </c:pt>
                <c:pt idx="70118">
                  <c:v>0.13671900000000001</c:v>
                </c:pt>
                <c:pt idx="70119">
                  <c:v>0.163574</c:v>
                </c:pt>
                <c:pt idx="70120">
                  <c:v>0.19775400000000001</c:v>
                </c:pt>
                <c:pt idx="70121">
                  <c:v>0.222168</c:v>
                </c:pt>
                <c:pt idx="70122">
                  <c:v>0.241699</c:v>
                </c:pt>
                <c:pt idx="70123">
                  <c:v>0.29052699999999998</c:v>
                </c:pt>
                <c:pt idx="70124">
                  <c:v>0.32470700000000002</c:v>
                </c:pt>
                <c:pt idx="70125">
                  <c:v>0.35400399999999999</c:v>
                </c:pt>
                <c:pt idx="70126">
                  <c:v>0.37109399999999998</c:v>
                </c:pt>
                <c:pt idx="70127">
                  <c:v>0.40527299999999999</c:v>
                </c:pt>
                <c:pt idx="70128">
                  <c:v>0.458984</c:v>
                </c:pt>
                <c:pt idx="70129">
                  <c:v>0.48583999999999999</c:v>
                </c:pt>
                <c:pt idx="70130">
                  <c:v>0.50537100000000001</c:v>
                </c:pt>
                <c:pt idx="70131">
                  <c:v>0.53710899999999995</c:v>
                </c:pt>
                <c:pt idx="70132">
                  <c:v>0.55908199999999997</c:v>
                </c:pt>
                <c:pt idx="70133">
                  <c:v>0.59082000000000001</c:v>
                </c:pt>
                <c:pt idx="70134">
                  <c:v>0.61523399999999995</c:v>
                </c:pt>
                <c:pt idx="70135">
                  <c:v>0.625</c:v>
                </c:pt>
                <c:pt idx="70136">
                  <c:v>0.66406200000000004</c:v>
                </c:pt>
                <c:pt idx="70137">
                  <c:v>0.69824200000000003</c:v>
                </c:pt>
                <c:pt idx="70138">
                  <c:v>0.72997999999999996</c:v>
                </c:pt>
                <c:pt idx="70139">
                  <c:v>0.73242200000000002</c:v>
                </c:pt>
                <c:pt idx="70140">
                  <c:v>0.77148399999999995</c:v>
                </c:pt>
                <c:pt idx="70141">
                  <c:v>0.80322300000000002</c:v>
                </c:pt>
                <c:pt idx="70142">
                  <c:v>0.79101600000000005</c:v>
                </c:pt>
                <c:pt idx="70143">
                  <c:v>0.84228499999999995</c:v>
                </c:pt>
                <c:pt idx="70144">
                  <c:v>0.859375</c:v>
                </c:pt>
                <c:pt idx="70145">
                  <c:v>0.87402299999999999</c:v>
                </c:pt>
                <c:pt idx="70146">
                  <c:v>0.87890599999999997</c:v>
                </c:pt>
                <c:pt idx="70147">
                  <c:v>0.90576199999999996</c:v>
                </c:pt>
                <c:pt idx="70148">
                  <c:v>0.90576199999999996</c:v>
                </c:pt>
                <c:pt idx="70149">
                  <c:v>0.93261700000000003</c:v>
                </c:pt>
                <c:pt idx="70150">
                  <c:v>0.944824</c:v>
                </c:pt>
                <c:pt idx="70151">
                  <c:v>0.95947300000000002</c:v>
                </c:pt>
                <c:pt idx="70152">
                  <c:v>0.98388699999999996</c:v>
                </c:pt>
                <c:pt idx="70153">
                  <c:v>0.97656200000000004</c:v>
                </c:pt>
                <c:pt idx="70154">
                  <c:v>0.99121099999999995</c:v>
                </c:pt>
                <c:pt idx="70155">
                  <c:v>0.98632799999999998</c:v>
                </c:pt>
                <c:pt idx="70156">
                  <c:v>0.99609400000000003</c:v>
                </c:pt>
                <c:pt idx="70157">
                  <c:v>1.02051</c:v>
                </c:pt>
                <c:pt idx="70158">
                  <c:v>1.02051</c:v>
                </c:pt>
                <c:pt idx="70159">
                  <c:v>1.02051</c:v>
                </c:pt>
                <c:pt idx="70160">
                  <c:v>1.02783</c:v>
                </c:pt>
                <c:pt idx="70161">
                  <c:v>1.0400400000000001</c:v>
                </c:pt>
                <c:pt idx="70162">
                  <c:v>1.0351600000000001</c:v>
                </c:pt>
                <c:pt idx="70163">
                  <c:v>1.0449200000000001</c:v>
                </c:pt>
                <c:pt idx="70164">
                  <c:v>1.03271</c:v>
                </c:pt>
                <c:pt idx="70165">
                  <c:v>1.0449200000000001</c:v>
                </c:pt>
                <c:pt idx="70166">
                  <c:v>1.03271</c:v>
                </c:pt>
                <c:pt idx="70167">
                  <c:v>1.02539</c:v>
                </c:pt>
                <c:pt idx="70168">
                  <c:v>1.02051</c:v>
                </c:pt>
                <c:pt idx="70169">
                  <c:v>1.00098</c:v>
                </c:pt>
                <c:pt idx="70170">
                  <c:v>0.99609400000000003</c:v>
                </c:pt>
                <c:pt idx="70171">
                  <c:v>0.99853499999999995</c:v>
                </c:pt>
                <c:pt idx="70172">
                  <c:v>0.99121099999999995</c:v>
                </c:pt>
                <c:pt idx="70173">
                  <c:v>0.97900399999999999</c:v>
                </c:pt>
                <c:pt idx="70174">
                  <c:v>0.96679700000000002</c:v>
                </c:pt>
                <c:pt idx="70175">
                  <c:v>0.95947300000000002</c:v>
                </c:pt>
                <c:pt idx="70176">
                  <c:v>0.94726600000000005</c:v>
                </c:pt>
                <c:pt idx="70177">
                  <c:v>0.93994100000000003</c:v>
                </c:pt>
                <c:pt idx="70178">
                  <c:v>0.92040999999999995</c:v>
                </c:pt>
                <c:pt idx="70179">
                  <c:v>0.90332000000000001</c:v>
                </c:pt>
                <c:pt idx="70180">
                  <c:v>0.87402299999999999</c:v>
                </c:pt>
                <c:pt idx="70181">
                  <c:v>0.866699</c:v>
                </c:pt>
                <c:pt idx="70182">
                  <c:v>0.89843799999999996</c:v>
                </c:pt>
                <c:pt idx="70183">
                  <c:v>0.83740199999999998</c:v>
                </c:pt>
                <c:pt idx="70184">
                  <c:v>0.82275399999999999</c:v>
                </c:pt>
                <c:pt idx="70185">
                  <c:v>0.79589799999999999</c:v>
                </c:pt>
                <c:pt idx="70186">
                  <c:v>0.76904300000000003</c:v>
                </c:pt>
                <c:pt idx="70187">
                  <c:v>0.75195299999999998</c:v>
                </c:pt>
                <c:pt idx="70188">
                  <c:v>0.72753900000000005</c:v>
                </c:pt>
                <c:pt idx="70189">
                  <c:v>0.71777299999999999</c:v>
                </c:pt>
                <c:pt idx="70190">
                  <c:v>0.67627000000000004</c:v>
                </c:pt>
                <c:pt idx="70191">
                  <c:v>0.64209000000000005</c:v>
                </c:pt>
                <c:pt idx="70192">
                  <c:v>0.62255899999999997</c:v>
                </c:pt>
                <c:pt idx="70193">
                  <c:v>0.60546900000000003</c:v>
                </c:pt>
                <c:pt idx="70194">
                  <c:v>0.57128900000000005</c:v>
                </c:pt>
                <c:pt idx="70195">
                  <c:v>0.53222700000000001</c:v>
                </c:pt>
                <c:pt idx="70196">
                  <c:v>0.51513699999999996</c:v>
                </c:pt>
                <c:pt idx="70197">
                  <c:v>0.48095700000000002</c:v>
                </c:pt>
                <c:pt idx="70198">
                  <c:v>0.45654299999999998</c:v>
                </c:pt>
                <c:pt idx="70199">
                  <c:v>0.42480499999999999</c:v>
                </c:pt>
                <c:pt idx="70200">
                  <c:v>0.39306600000000003</c:v>
                </c:pt>
                <c:pt idx="70201">
                  <c:v>0.36865199999999998</c:v>
                </c:pt>
                <c:pt idx="70202">
                  <c:v>0.33447300000000002</c:v>
                </c:pt>
                <c:pt idx="70203">
                  <c:v>0.30029299999999998</c:v>
                </c:pt>
                <c:pt idx="70204">
                  <c:v>0.26367200000000002</c:v>
                </c:pt>
                <c:pt idx="70205">
                  <c:v>0.24902299999999999</c:v>
                </c:pt>
                <c:pt idx="70206">
                  <c:v>0.21484400000000001</c:v>
                </c:pt>
                <c:pt idx="70207">
                  <c:v>0.18798799999999999</c:v>
                </c:pt>
                <c:pt idx="70208">
                  <c:v>0.144043</c:v>
                </c:pt>
                <c:pt idx="70209">
                  <c:v>0.12695300000000001</c:v>
                </c:pt>
                <c:pt idx="70210">
                  <c:v>0.10253900000000001</c:v>
                </c:pt>
                <c:pt idx="70211">
                  <c:v>4.6386700000000003E-2</c:v>
                </c:pt>
                <c:pt idx="70212">
                  <c:v>2.6855500000000001E-2</c:v>
                </c:pt>
                <c:pt idx="70213">
                  <c:v>-7.3242200000000002E-3</c:v>
                </c:pt>
                <c:pt idx="70214">
                  <c:v>-3.1738299999999997E-2</c:v>
                </c:pt>
                <c:pt idx="70215">
                  <c:v>-6.3476599999999994E-2</c:v>
                </c:pt>
                <c:pt idx="70216">
                  <c:v>-9.2773400000000006E-2</c:v>
                </c:pt>
                <c:pt idx="70217">
                  <c:v>-0.14160200000000001</c:v>
                </c:pt>
                <c:pt idx="70218">
                  <c:v>-0.158691</c:v>
                </c:pt>
                <c:pt idx="70219">
                  <c:v>-0.19775400000000001</c:v>
                </c:pt>
                <c:pt idx="70220">
                  <c:v>-0.241699</c:v>
                </c:pt>
                <c:pt idx="70221">
                  <c:v>-0.26855499999999999</c:v>
                </c:pt>
                <c:pt idx="70222">
                  <c:v>-0.28564499999999998</c:v>
                </c:pt>
                <c:pt idx="70223">
                  <c:v>-0.34667999999999999</c:v>
                </c:pt>
                <c:pt idx="70224">
                  <c:v>-0.34667999999999999</c:v>
                </c:pt>
                <c:pt idx="70225">
                  <c:v>-0.390625</c:v>
                </c:pt>
                <c:pt idx="70226">
                  <c:v>-0.41992200000000002</c:v>
                </c:pt>
                <c:pt idx="70227">
                  <c:v>-0.43212899999999999</c:v>
                </c:pt>
                <c:pt idx="70228">
                  <c:v>-0.47363300000000003</c:v>
                </c:pt>
                <c:pt idx="70229">
                  <c:v>-0.50781200000000004</c:v>
                </c:pt>
                <c:pt idx="70230">
                  <c:v>-0.52734400000000003</c:v>
                </c:pt>
                <c:pt idx="70231">
                  <c:v>-0.53710899999999995</c:v>
                </c:pt>
                <c:pt idx="70232">
                  <c:v>-0.57861300000000004</c:v>
                </c:pt>
                <c:pt idx="70233">
                  <c:v>-0.60302699999999998</c:v>
                </c:pt>
                <c:pt idx="70234">
                  <c:v>-0.62011700000000003</c:v>
                </c:pt>
                <c:pt idx="70235">
                  <c:v>-0.65673800000000004</c:v>
                </c:pt>
                <c:pt idx="70236">
                  <c:v>-0.67382799999999998</c:v>
                </c:pt>
                <c:pt idx="70237">
                  <c:v>-0.703125</c:v>
                </c:pt>
                <c:pt idx="70238">
                  <c:v>-0.74218799999999996</c:v>
                </c:pt>
                <c:pt idx="70239">
                  <c:v>-0.75683599999999995</c:v>
                </c:pt>
                <c:pt idx="70240">
                  <c:v>-0.76660200000000001</c:v>
                </c:pt>
                <c:pt idx="70241">
                  <c:v>-0.788574</c:v>
                </c:pt>
                <c:pt idx="70242">
                  <c:v>-0.81542999999999999</c:v>
                </c:pt>
                <c:pt idx="70243">
                  <c:v>-0.80810499999999996</c:v>
                </c:pt>
                <c:pt idx="70244">
                  <c:v>-0.84472700000000001</c:v>
                </c:pt>
                <c:pt idx="70245">
                  <c:v>-0.86425799999999997</c:v>
                </c:pt>
                <c:pt idx="70246">
                  <c:v>-0.87402299999999999</c:v>
                </c:pt>
                <c:pt idx="70247">
                  <c:v>-0.88622999999999996</c:v>
                </c:pt>
                <c:pt idx="70248">
                  <c:v>-0.89111300000000004</c:v>
                </c:pt>
                <c:pt idx="70249">
                  <c:v>-0.90820299999999998</c:v>
                </c:pt>
                <c:pt idx="70250">
                  <c:v>-0.92040999999999995</c:v>
                </c:pt>
                <c:pt idx="70251">
                  <c:v>-0.92773399999999995</c:v>
                </c:pt>
                <c:pt idx="70252">
                  <c:v>-0.9375</c:v>
                </c:pt>
                <c:pt idx="70253">
                  <c:v>-0.95214799999999999</c:v>
                </c:pt>
                <c:pt idx="70254">
                  <c:v>-0.96435499999999996</c:v>
                </c:pt>
                <c:pt idx="70255">
                  <c:v>-0.95459000000000005</c:v>
                </c:pt>
                <c:pt idx="70256">
                  <c:v>-0.96679700000000002</c:v>
                </c:pt>
                <c:pt idx="70257">
                  <c:v>-0.95947300000000002</c:v>
                </c:pt>
                <c:pt idx="70258">
                  <c:v>-0.97656200000000004</c:v>
                </c:pt>
                <c:pt idx="70259">
                  <c:v>-0.96923800000000004</c:v>
                </c:pt>
                <c:pt idx="70260">
                  <c:v>-0.96679700000000002</c:v>
                </c:pt>
                <c:pt idx="70261">
                  <c:v>-0.95703099999999997</c:v>
                </c:pt>
                <c:pt idx="70262">
                  <c:v>-0.95947300000000002</c:v>
                </c:pt>
                <c:pt idx="70263">
                  <c:v>-0.96435499999999996</c:v>
                </c:pt>
                <c:pt idx="70264">
                  <c:v>-0.96923800000000004</c:v>
                </c:pt>
                <c:pt idx="70265">
                  <c:v>-0.94970699999999997</c:v>
                </c:pt>
                <c:pt idx="70266">
                  <c:v>-0.93994100000000003</c:v>
                </c:pt>
                <c:pt idx="70267">
                  <c:v>-0.930176</c:v>
                </c:pt>
                <c:pt idx="70268">
                  <c:v>-0.91796900000000003</c:v>
                </c:pt>
                <c:pt idx="70269">
                  <c:v>-0.90820299999999998</c:v>
                </c:pt>
                <c:pt idx="70270">
                  <c:v>-0.89111300000000004</c:v>
                </c:pt>
                <c:pt idx="70271">
                  <c:v>-0.88378900000000005</c:v>
                </c:pt>
                <c:pt idx="70272">
                  <c:v>-0.87158199999999997</c:v>
                </c:pt>
                <c:pt idx="70273">
                  <c:v>-0.85449200000000003</c:v>
                </c:pt>
                <c:pt idx="70274">
                  <c:v>-0.84960899999999995</c:v>
                </c:pt>
                <c:pt idx="70275">
                  <c:v>-0.84716800000000003</c:v>
                </c:pt>
                <c:pt idx="70276">
                  <c:v>-0.81542999999999999</c:v>
                </c:pt>
                <c:pt idx="70277">
                  <c:v>-0.75439500000000004</c:v>
                </c:pt>
                <c:pt idx="70278">
                  <c:v>-0.78369100000000003</c:v>
                </c:pt>
                <c:pt idx="70279">
                  <c:v>-0.74707000000000001</c:v>
                </c:pt>
                <c:pt idx="70280">
                  <c:v>-0.73242200000000002</c:v>
                </c:pt>
                <c:pt idx="70281">
                  <c:v>-0.70068399999999997</c:v>
                </c:pt>
                <c:pt idx="70282">
                  <c:v>-0.67138699999999996</c:v>
                </c:pt>
                <c:pt idx="70283">
                  <c:v>-0.63476600000000005</c:v>
                </c:pt>
                <c:pt idx="70284">
                  <c:v>-0.632324</c:v>
                </c:pt>
                <c:pt idx="70285">
                  <c:v>-0.60302699999999998</c:v>
                </c:pt>
                <c:pt idx="70286">
                  <c:v>-0.57617200000000002</c:v>
                </c:pt>
                <c:pt idx="70287">
                  <c:v>-0.554199</c:v>
                </c:pt>
                <c:pt idx="70288">
                  <c:v>-0.53222700000000001</c:v>
                </c:pt>
                <c:pt idx="70289">
                  <c:v>-0.50048800000000004</c:v>
                </c:pt>
                <c:pt idx="70290">
                  <c:v>-0.461426</c:v>
                </c:pt>
                <c:pt idx="70291">
                  <c:v>-0.44189499999999998</c:v>
                </c:pt>
                <c:pt idx="70292">
                  <c:v>-0.41259800000000002</c:v>
                </c:pt>
                <c:pt idx="70293">
                  <c:v>-0.36621100000000001</c:v>
                </c:pt>
                <c:pt idx="70294">
                  <c:v>-0.33447300000000002</c:v>
                </c:pt>
                <c:pt idx="70295">
                  <c:v>-0.31005899999999997</c:v>
                </c:pt>
                <c:pt idx="70296">
                  <c:v>-0.29296899999999998</c:v>
                </c:pt>
                <c:pt idx="70297">
                  <c:v>-0.244141</c:v>
                </c:pt>
                <c:pt idx="70298">
                  <c:v>-0.231934</c:v>
                </c:pt>
                <c:pt idx="70299">
                  <c:v>-0.19531200000000001</c:v>
                </c:pt>
                <c:pt idx="70300">
                  <c:v>-0.158691</c:v>
                </c:pt>
                <c:pt idx="70301">
                  <c:v>-0.12695300000000001</c:v>
                </c:pt>
                <c:pt idx="70302">
                  <c:v>-8.7890599999999999E-2</c:v>
                </c:pt>
                <c:pt idx="70303">
                  <c:v>-1.7089799999999999E-2</c:v>
                </c:pt>
                <c:pt idx="70304">
                  <c:v>-3.90625E-2</c:v>
                </c:pt>
                <c:pt idx="70305">
                  <c:v>7.3242200000000002E-3</c:v>
                </c:pt>
                <c:pt idx="70306">
                  <c:v>4.39453E-2</c:v>
                </c:pt>
                <c:pt idx="70307">
                  <c:v>6.8359400000000001E-2</c:v>
                </c:pt>
                <c:pt idx="70308">
                  <c:v>0.10498</c:v>
                </c:pt>
                <c:pt idx="70309">
                  <c:v>0.148926</c:v>
                </c:pt>
                <c:pt idx="70310">
                  <c:v>0.17822299999999999</c:v>
                </c:pt>
                <c:pt idx="70311">
                  <c:v>0.20752000000000001</c:v>
                </c:pt>
                <c:pt idx="70312">
                  <c:v>0.239258</c:v>
                </c:pt>
                <c:pt idx="70313">
                  <c:v>0.25878899999999999</c:v>
                </c:pt>
                <c:pt idx="70314">
                  <c:v>0.29296899999999998</c:v>
                </c:pt>
                <c:pt idx="70315">
                  <c:v>0.33447300000000002</c:v>
                </c:pt>
                <c:pt idx="70316">
                  <c:v>0.35644500000000001</c:v>
                </c:pt>
                <c:pt idx="70317">
                  <c:v>0.38818399999999997</c:v>
                </c:pt>
                <c:pt idx="70318">
                  <c:v>0.41992200000000002</c:v>
                </c:pt>
                <c:pt idx="70319">
                  <c:v>0.46386699999999997</c:v>
                </c:pt>
                <c:pt idx="70320">
                  <c:v>0.49316399999999999</c:v>
                </c:pt>
                <c:pt idx="70321">
                  <c:v>0.51025399999999999</c:v>
                </c:pt>
                <c:pt idx="70322">
                  <c:v>0.546875</c:v>
                </c:pt>
                <c:pt idx="70323">
                  <c:v>0.58349600000000001</c:v>
                </c:pt>
                <c:pt idx="70324">
                  <c:v>0.59082000000000001</c:v>
                </c:pt>
                <c:pt idx="70325">
                  <c:v>0.632324</c:v>
                </c:pt>
                <c:pt idx="70326">
                  <c:v>0.65185499999999996</c:v>
                </c:pt>
                <c:pt idx="70327">
                  <c:v>0.68359400000000003</c:v>
                </c:pt>
                <c:pt idx="70328">
                  <c:v>0.72021500000000005</c:v>
                </c:pt>
                <c:pt idx="70329">
                  <c:v>0.70800799999999997</c:v>
                </c:pt>
                <c:pt idx="70330">
                  <c:v>0.74218799999999996</c:v>
                </c:pt>
                <c:pt idx="70331">
                  <c:v>0.75439500000000004</c:v>
                </c:pt>
                <c:pt idx="70332">
                  <c:v>0.80566400000000005</c:v>
                </c:pt>
                <c:pt idx="70333">
                  <c:v>0.82763699999999996</c:v>
                </c:pt>
                <c:pt idx="70334">
                  <c:v>0.83496099999999995</c:v>
                </c:pt>
                <c:pt idx="70335">
                  <c:v>0.866699</c:v>
                </c:pt>
                <c:pt idx="70336">
                  <c:v>0.87402299999999999</c:v>
                </c:pt>
                <c:pt idx="70337">
                  <c:v>0.87890599999999997</c:v>
                </c:pt>
                <c:pt idx="70338">
                  <c:v>0.90332000000000001</c:v>
                </c:pt>
                <c:pt idx="70339">
                  <c:v>0.930176</c:v>
                </c:pt>
                <c:pt idx="70340">
                  <c:v>0.94726600000000005</c:v>
                </c:pt>
                <c:pt idx="70341">
                  <c:v>0.95459000000000005</c:v>
                </c:pt>
                <c:pt idx="70342">
                  <c:v>0.930176</c:v>
                </c:pt>
                <c:pt idx="70343">
                  <c:v>0.98877000000000004</c:v>
                </c:pt>
                <c:pt idx="70344">
                  <c:v>0.99121099999999995</c:v>
                </c:pt>
                <c:pt idx="70345">
                  <c:v>1.00098</c:v>
                </c:pt>
                <c:pt idx="70346">
                  <c:v>1.01807</c:v>
                </c:pt>
                <c:pt idx="70347">
                  <c:v>1.03027</c:v>
                </c:pt>
                <c:pt idx="70348">
                  <c:v>1.03271</c:v>
                </c:pt>
                <c:pt idx="70349">
                  <c:v>1.03027</c:v>
                </c:pt>
                <c:pt idx="70350">
                  <c:v>1.0424800000000001</c:v>
                </c:pt>
                <c:pt idx="70351">
                  <c:v>1.0376000000000001</c:v>
                </c:pt>
                <c:pt idx="70352">
                  <c:v>1.0595699999999999</c:v>
                </c:pt>
                <c:pt idx="70353">
                  <c:v>1.0449200000000001</c:v>
                </c:pt>
                <c:pt idx="70354">
                  <c:v>1.0376000000000001</c:v>
                </c:pt>
                <c:pt idx="70355">
                  <c:v>1.0620099999999999</c:v>
                </c:pt>
                <c:pt idx="70356">
                  <c:v>1.0449200000000001</c:v>
                </c:pt>
                <c:pt idx="70357">
                  <c:v>1.0522499999999999</c:v>
                </c:pt>
                <c:pt idx="70358">
                  <c:v>1.0376000000000001</c:v>
                </c:pt>
                <c:pt idx="70359">
                  <c:v>1.02295</c:v>
                </c:pt>
                <c:pt idx="70360">
                  <c:v>1.01807</c:v>
                </c:pt>
                <c:pt idx="70361">
                  <c:v>1.02539</c:v>
                </c:pt>
                <c:pt idx="70362">
                  <c:v>1.0083</c:v>
                </c:pt>
                <c:pt idx="70363">
                  <c:v>1.00342</c:v>
                </c:pt>
                <c:pt idx="70364">
                  <c:v>0.98877000000000004</c:v>
                </c:pt>
                <c:pt idx="70365">
                  <c:v>0.99121099999999995</c:v>
                </c:pt>
                <c:pt idx="70366">
                  <c:v>0.96435499999999996</c:v>
                </c:pt>
                <c:pt idx="70367">
                  <c:v>0.96435499999999996</c:v>
                </c:pt>
                <c:pt idx="70368">
                  <c:v>0.95214799999999999</c:v>
                </c:pt>
                <c:pt idx="70369">
                  <c:v>0.91796900000000003</c:v>
                </c:pt>
                <c:pt idx="70370">
                  <c:v>0.91796900000000003</c:v>
                </c:pt>
                <c:pt idx="70371">
                  <c:v>0.89111300000000004</c:v>
                </c:pt>
                <c:pt idx="70372">
                  <c:v>0.89843799999999996</c:v>
                </c:pt>
                <c:pt idx="70373">
                  <c:v>0.85449200000000003</c:v>
                </c:pt>
                <c:pt idx="70374">
                  <c:v>0.86425799999999997</c:v>
                </c:pt>
                <c:pt idx="70375">
                  <c:v>0.80810499999999996</c:v>
                </c:pt>
                <c:pt idx="70376">
                  <c:v>0.788574</c:v>
                </c:pt>
                <c:pt idx="70377">
                  <c:v>0.78369100000000003</c:v>
                </c:pt>
                <c:pt idx="70378">
                  <c:v>0.75439500000000004</c:v>
                </c:pt>
                <c:pt idx="70379">
                  <c:v>0.73974600000000001</c:v>
                </c:pt>
                <c:pt idx="70380">
                  <c:v>0.69824200000000003</c:v>
                </c:pt>
                <c:pt idx="70381">
                  <c:v>0.66894500000000001</c:v>
                </c:pt>
                <c:pt idx="70382">
                  <c:v>0.65429700000000002</c:v>
                </c:pt>
                <c:pt idx="70383">
                  <c:v>0.64697300000000002</c:v>
                </c:pt>
                <c:pt idx="70384">
                  <c:v>0.60058599999999995</c:v>
                </c:pt>
                <c:pt idx="70385">
                  <c:v>0.61523399999999995</c:v>
                </c:pt>
                <c:pt idx="70386">
                  <c:v>0.55175799999999997</c:v>
                </c:pt>
                <c:pt idx="70387">
                  <c:v>0.51269500000000001</c:v>
                </c:pt>
                <c:pt idx="70388">
                  <c:v>0.50048800000000004</c:v>
                </c:pt>
                <c:pt idx="70389">
                  <c:v>0.461426</c:v>
                </c:pt>
                <c:pt idx="70390">
                  <c:v>0.42968800000000001</c:v>
                </c:pt>
                <c:pt idx="70391">
                  <c:v>0.39306600000000003</c:v>
                </c:pt>
                <c:pt idx="70392">
                  <c:v>0.35156199999999999</c:v>
                </c:pt>
                <c:pt idx="70393">
                  <c:v>0.32470700000000002</c:v>
                </c:pt>
                <c:pt idx="70394">
                  <c:v>0.305176</c:v>
                </c:pt>
                <c:pt idx="70395">
                  <c:v>0.27099600000000001</c:v>
                </c:pt>
                <c:pt idx="70396">
                  <c:v>0.244141</c:v>
                </c:pt>
                <c:pt idx="70397">
                  <c:v>0.21240200000000001</c:v>
                </c:pt>
                <c:pt idx="70398">
                  <c:v>0.18066399999999999</c:v>
                </c:pt>
                <c:pt idx="70399">
                  <c:v>0.151367</c:v>
                </c:pt>
                <c:pt idx="70400">
                  <c:v>0.10498</c:v>
                </c:pt>
                <c:pt idx="70401">
                  <c:v>7.8125E-2</c:v>
                </c:pt>
                <c:pt idx="70402">
                  <c:v>5.6152300000000002E-2</c:v>
                </c:pt>
                <c:pt idx="70403">
                  <c:v>3.6621099999999997E-2</c:v>
                </c:pt>
                <c:pt idx="70404">
                  <c:v>-7.3242200000000002E-3</c:v>
                </c:pt>
                <c:pt idx="70405">
                  <c:v>-4.6386700000000003E-2</c:v>
                </c:pt>
                <c:pt idx="70406">
                  <c:v>-6.8359400000000001E-2</c:v>
                </c:pt>
                <c:pt idx="70407">
                  <c:v>-0.107422</c:v>
                </c:pt>
                <c:pt idx="70408">
                  <c:v>-0.146484</c:v>
                </c:pt>
                <c:pt idx="70409">
                  <c:v>-0.168457</c:v>
                </c:pt>
                <c:pt idx="70410">
                  <c:v>-0.20019500000000001</c:v>
                </c:pt>
                <c:pt idx="70411">
                  <c:v>-0.246582</c:v>
                </c:pt>
                <c:pt idx="70412">
                  <c:v>-0.25146499999999999</c:v>
                </c:pt>
                <c:pt idx="70413">
                  <c:v>-0.33935500000000002</c:v>
                </c:pt>
                <c:pt idx="70414">
                  <c:v>-0.32958999999999999</c:v>
                </c:pt>
                <c:pt idx="70415">
                  <c:v>-0.35400399999999999</c:v>
                </c:pt>
                <c:pt idx="70416">
                  <c:v>-0.38574199999999997</c:v>
                </c:pt>
                <c:pt idx="70417">
                  <c:v>-0.41748000000000002</c:v>
                </c:pt>
                <c:pt idx="70418">
                  <c:v>-0.461426</c:v>
                </c:pt>
                <c:pt idx="70419">
                  <c:v>-0.47363300000000003</c:v>
                </c:pt>
                <c:pt idx="70420">
                  <c:v>-0.50292999999999999</c:v>
                </c:pt>
                <c:pt idx="70421">
                  <c:v>-0.52734400000000003</c:v>
                </c:pt>
                <c:pt idx="70422">
                  <c:v>-0.54443399999999997</c:v>
                </c:pt>
                <c:pt idx="70423">
                  <c:v>-0.58593799999999996</c:v>
                </c:pt>
                <c:pt idx="70424">
                  <c:v>-0.60546900000000003</c:v>
                </c:pt>
                <c:pt idx="70425">
                  <c:v>-0.63720699999999997</c:v>
                </c:pt>
                <c:pt idx="70426">
                  <c:v>-0.67138699999999996</c:v>
                </c:pt>
                <c:pt idx="70427">
                  <c:v>-0.67627000000000004</c:v>
                </c:pt>
                <c:pt idx="70428">
                  <c:v>-0.69824200000000003</c:v>
                </c:pt>
                <c:pt idx="70429">
                  <c:v>-0.710449</c:v>
                </c:pt>
                <c:pt idx="70430">
                  <c:v>-0.74951199999999996</c:v>
                </c:pt>
                <c:pt idx="70431">
                  <c:v>-0.77636700000000003</c:v>
                </c:pt>
                <c:pt idx="70432">
                  <c:v>-0.78125</c:v>
                </c:pt>
                <c:pt idx="70433">
                  <c:v>-0.80566400000000005</c:v>
                </c:pt>
                <c:pt idx="70434">
                  <c:v>-0.82519500000000001</c:v>
                </c:pt>
                <c:pt idx="70435">
                  <c:v>-0.82275399999999999</c:v>
                </c:pt>
                <c:pt idx="70436">
                  <c:v>-0.85693399999999997</c:v>
                </c:pt>
                <c:pt idx="70437">
                  <c:v>-0.87402299999999999</c:v>
                </c:pt>
                <c:pt idx="70438">
                  <c:v>-0.88622999999999996</c:v>
                </c:pt>
                <c:pt idx="70439">
                  <c:v>-0.88867200000000002</c:v>
                </c:pt>
                <c:pt idx="70440">
                  <c:v>-0.90576199999999996</c:v>
                </c:pt>
                <c:pt idx="70441">
                  <c:v>-0.930176</c:v>
                </c:pt>
                <c:pt idx="70442">
                  <c:v>-0.92529300000000003</c:v>
                </c:pt>
                <c:pt idx="70443">
                  <c:v>-0.93261700000000003</c:v>
                </c:pt>
                <c:pt idx="70444">
                  <c:v>-0.95703099999999997</c:v>
                </c:pt>
                <c:pt idx="70445">
                  <c:v>-0.95703099999999997</c:v>
                </c:pt>
                <c:pt idx="70446">
                  <c:v>-0.94970699999999997</c:v>
                </c:pt>
                <c:pt idx="70447">
                  <c:v>-0.96191400000000005</c:v>
                </c:pt>
                <c:pt idx="70448">
                  <c:v>-0.95703099999999997</c:v>
                </c:pt>
                <c:pt idx="70449">
                  <c:v>-0.96435499999999996</c:v>
                </c:pt>
                <c:pt idx="70450">
                  <c:v>-0.96679700000000002</c:v>
                </c:pt>
                <c:pt idx="70451">
                  <c:v>-0.96435499999999996</c:v>
                </c:pt>
                <c:pt idx="70452">
                  <c:v>-0.944824</c:v>
                </c:pt>
                <c:pt idx="70453">
                  <c:v>-0.944824</c:v>
                </c:pt>
                <c:pt idx="70454">
                  <c:v>-0.98388699999999996</c:v>
                </c:pt>
                <c:pt idx="70455">
                  <c:v>-0.94238299999999997</c:v>
                </c:pt>
                <c:pt idx="70456">
                  <c:v>-0.93505899999999997</c:v>
                </c:pt>
                <c:pt idx="70457">
                  <c:v>-0.9375</c:v>
                </c:pt>
                <c:pt idx="70458">
                  <c:v>-0.93261700000000003</c:v>
                </c:pt>
                <c:pt idx="70459">
                  <c:v>-0.90576199999999996</c:v>
                </c:pt>
                <c:pt idx="70460">
                  <c:v>-0.90820299999999998</c:v>
                </c:pt>
                <c:pt idx="70461">
                  <c:v>-0.88622999999999996</c:v>
                </c:pt>
                <c:pt idx="70462">
                  <c:v>-0.88134800000000002</c:v>
                </c:pt>
                <c:pt idx="70463">
                  <c:v>-0.859375</c:v>
                </c:pt>
                <c:pt idx="70464">
                  <c:v>-0.85693399999999997</c:v>
                </c:pt>
                <c:pt idx="70465">
                  <c:v>-0.80322300000000002</c:v>
                </c:pt>
                <c:pt idx="70466">
                  <c:v>-0.80810499999999996</c:v>
                </c:pt>
                <c:pt idx="70467">
                  <c:v>-0.80322300000000002</c:v>
                </c:pt>
                <c:pt idx="70468">
                  <c:v>-0.78125</c:v>
                </c:pt>
                <c:pt idx="70469">
                  <c:v>-0.75439500000000004</c:v>
                </c:pt>
                <c:pt idx="70470">
                  <c:v>-0.73486300000000004</c:v>
                </c:pt>
                <c:pt idx="70471">
                  <c:v>-0.72021500000000005</c:v>
                </c:pt>
                <c:pt idx="70472">
                  <c:v>-0.69335899999999995</c:v>
                </c:pt>
                <c:pt idx="70473">
                  <c:v>-0.66406200000000004</c:v>
                </c:pt>
                <c:pt idx="70474">
                  <c:v>-0.64941400000000005</c:v>
                </c:pt>
                <c:pt idx="70475">
                  <c:v>-0.62011700000000003</c:v>
                </c:pt>
                <c:pt idx="70476">
                  <c:v>-0.59570299999999998</c:v>
                </c:pt>
                <c:pt idx="70477">
                  <c:v>-0.56152299999999999</c:v>
                </c:pt>
                <c:pt idx="70478">
                  <c:v>-0.52978499999999995</c:v>
                </c:pt>
                <c:pt idx="70479">
                  <c:v>-0.51513699999999996</c:v>
                </c:pt>
                <c:pt idx="70480">
                  <c:v>-0.458984</c:v>
                </c:pt>
                <c:pt idx="70481">
                  <c:v>-0.45410200000000001</c:v>
                </c:pt>
                <c:pt idx="70482">
                  <c:v>-0.41992200000000002</c:v>
                </c:pt>
                <c:pt idx="70483">
                  <c:v>-0.39550800000000003</c:v>
                </c:pt>
                <c:pt idx="70484">
                  <c:v>-0.36132799999999998</c:v>
                </c:pt>
                <c:pt idx="70485">
                  <c:v>-0.33447300000000002</c:v>
                </c:pt>
                <c:pt idx="70486">
                  <c:v>-0.29541000000000001</c:v>
                </c:pt>
                <c:pt idx="70487">
                  <c:v>-0.25634800000000002</c:v>
                </c:pt>
                <c:pt idx="70488">
                  <c:v>-0.236816</c:v>
                </c:pt>
                <c:pt idx="70489">
                  <c:v>-0.20996100000000001</c:v>
                </c:pt>
                <c:pt idx="70490">
                  <c:v>-0.17578099999999999</c:v>
                </c:pt>
                <c:pt idx="70491">
                  <c:v>-0.13671900000000001</c:v>
                </c:pt>
                <c:pt idx="70492">
                  <c:v>-0.107422</c:v>
                </c:pt>
                <c:pt idx="70493">
                  <c:v>-0.114746</c:v>
                </c:pt>
                <c:pt idx="70494">
                  <c:v>-5.6152300000000002E-2</c:v>
                </c:pt>
                <c:pt idx="70495">
                  <c:v>-2.6855500000000001E-2</c:v>
                </c:pt>
                <c:pt idx="70496">
                  <c:v>3.41797E-2</c:v>
                </c:pt>
                <c:pt idx="70497">
                  <c:v>5.8593800000000001E-2</c:v>
                </c:pt>
                <c:pt idx="70498">
                  <c:v>8.0566399999999996E-2</c:v>
                </c:pt>
                <c:pt idx="70499">
                  <c:v>0.117188</c:v>
                </c:pt>
                <c:pt idx="70500">
                  <c:v>0.14160200000000001</c:v>
                </c:pt>
                <c:pt idx="70501">
                  <c:v>0.19287099999999999</c:v>
                </c:pt>
                <c:pt idx="70502">
                  <c:v>0.20752000000000001</c:v>
                </c:pt>
                <c:pt idx="70503">
                  <c:v>0.241699</c:v>
                </c:pt>
                <c:pt idx="70504">
                  <c:v>0.27343800000000001</c:v>
                </c:pt>
                <c:pt idx="70505">
                  <c:v>0.31005899999999997</c:v>
                </c:pt>
                <c:pt idx="70506">
                  <c:v>0.32470700000000002</c:v>
                </c:pt>
                <c:pt idx="70507">
                  <c:v>0.383301</c:v>
                </c:pt>
                <c:pt idx="70508">
                  <c:v>0.40283200000000002</c:v>
                </c:pt>
                <c:pt idx="70509">
                  <c:v>0.44433600000000001</c:v>
                </c:pt>
                <c:pt idx="70510">
                  <c:v>0.461426</c:v>
                </c:pt>
                <c:pt idx="70511">
                  <c:v>0.49316399999999999</c:v>
                </c:pt>
                <c:pt idx="70512">
                  <c:v>0.51757799999999998</c:v>
                </c:pt>
                <c:pt idx="70513">
                  <c:v>0.54931600000000003</c:v>
                </c:pt>
                <c:pt idx="70514">
                  <c:v>0.58105499999999999</c:v>
                </c:pt>
                <c:pt idx="70515">
                  <c:v>0.60302699999999998</c:v>
                </c:pt>
                <c:pt idx="70516">
                  <c:v>0.64453099999999997</c:v>
                </c:pt>
                <c:pt idx="70517">
                  <c:v>0.66162100000000001</c:v>
                </c:pt>
                <c:pt idx="70518">
                  <c:v>0.68359400000000003</c:v>
                </c:pt>
                <c:pt idx="70519">
                  <c:v>0.72509800000000002</c:v>
                </c:pt>
                <c:pt idx="70520">
                  <c:v>0.72997999999999996</c:v>
                </c:pt>
                <c:pt idx="70521">
                  <c:v>0.72753900000000005</c:v>
                </c:pt>
                <c:pt idx="70522">
                  <c:v>0.77148399999999995</c:v>
                </c:pt>
                <c:pt idx="70523">
                  <c:v>0.79834000000000005</c:v>
                </c:pt>
                <c:pt idx="70524">
                  <c:v>0.80322300000000002</c:v>
                </c:pt>
                <c:pt idx="70525">
                  <c:v>0.84472700000000001</c:v>
                </c:pt>
                <c:pt idx="70526">
                  <c:v>0.84960899999999995</c:v>
                </c:pt>
                <c:pt idx="70527">
                  <c:v>0.88622999999999996</c:v>
                </c:pt>
                <c:pt idx="70528">
                  <c:v>0.89843799999999996</c:v>
                </c:pt>
                <c:pt idx="70529">
                  <c:v>0.90820299999999998</c:v>
                </c:pt>
                <c:pt idx="70530">
                  <c:v>0.9375</c:v>
                </c:pt>
                <c:pt idx="70531">
                  <c:v>0.94726600000000005</c:v>
                </c:pt>
                <c:pt idx="70532">
                  <c:v>0.97656200000000004</c:v>
                </c:pt>
                <c:pt idx="70533">
                  <c:v>0.97656200000000004</c:v>
                </c:pt>
                <c:pt idx="70534">
                  <c:v>0.97167999999999999</c:v>
                </c:pt>
                <c:pt idx="70535">
                  <c:v>0.98877000000000004</c:v>
                </c:pt>
                <c:pt idx="70536">
                  <c:v>0.99609400000000003</c:v>
                </c:pt>
                <c:pt idx="70537">
                  <c:v>1.00342</c:v>
                </c:pt>
                <c:pt idx="70538">
                  <c:v>1.02295</c:v>
                </c:pt>
                <c:pt idx="70539">
                  <c:v>1.03271</c:v>
                </c:pt>
                <c:pt idx="70540">
                  <c:v>1.02051</c:v>
                </c:pt>
                <c:pt idx="70541">
                  <c:v>1.0376000000000001</c:v>
                </c:pt>
                <c:pt idx="70542">
                  <c:v>1.0424800000000001</c:v>
                </c:pt>
                <c:pt idx="70543">
                  <c:v>1.0620099999999999</c:v>
                </c:pt>
                <c:pt idx="70544">
                  <c:v>1.0424800000000001</c:v>
                </c:pt>
                <c:pt idx="70545">
                  <c:v>1.0498000000000001</c:v>
                </c:pt>
                <c:pt idx="70546">
                  <c:v>1.0376000000000001</c:v>
                </c:pt>
                <c:pt idx="70547">
                  <c:v>1.0424800000000001</c:v>
                </c:pt>
                <c:pt idx="70548">
                  <c:v>1.03027</c:v>
                </c:pt>
                <c:pt idx="70549">
                  <c:v>1.01807</c:v>
                </c:pt>
                <c:pt idx="70550">
                  <c:v>1.02539</c:v>
                </c:pt>
                <c:pt idx="70551">
                  <c:v>1.01807</c:v>
                </c:pt>
                <c:pt idx="70552">
                  <c:v>1.01074</c:v>
                </c:pt>
                <c:pt idx="70553">
                  <c:v>1.01074</c:v>
                </c:pt>
                <c:pt idx="70554">
                  <c:v>0.98877000000000004</c:v>
                </c:pt>
                <c:pt idx="70555">
                  <c:v>0.99121099999999995</c:v>
                </c:pt>
                <c:pt idx="70556">
                  <c:v>0.98388699999999996</c:v>
                </c:pt>
                <c:pt idx="70557">
                  <c:v>0.95459000000000005</c:v>
                </c:pt>
                <c:pt idx="70558">
                  <c:v>0.95214799999999999</c:v>
                </c:pt>
                <c:pt idx="70559">
                  <c:v>0.92285200000000001</c:v>
                </c:pt>
                <c:pt idx="70560">
                  <c:v>0.92040999999999995</c:v>
                </c:pt>
                <c:pt idx="70561">
                  <c:v>0.90820299999999998</c:v>
                </c:pt>
                <c:pt idx="70562">
                  <c:v>0.85449200000000003</c:v>
                </c:pt>
                <c:pt idx="70563">
                  <c:v>0.84960899999999995</c:v>
                </c:pt>
                <c:pt idx="70564">
                  <c:v>0.84960899999999995</c:v>
                </c:pt>
                <c:pt idx="70565">
                  <c:v>0.83252000000000004</c:v>
                </c:pt>
                <c:pt idx="70566">
                  <c:v>0.80810499999999996</c:v>
                </c:pt>
                <c:pt idx="70567">
                  <c:v>0.78369100000000003</c:v>
                </c:pt>
                <c:pt idx="70568">
                  <c:v>0.76904300000000003</c:v>
                </c:pt>
                <c:pt idx="70569">
                  <c:v>0.75683599999999995</c:v>
                </c:pt>
                <c:pt idx="70570">
                  <c:v>0.72753900000000005</c:v>
                </c:pt>
                <c:pt idx="70571">
                  <c:v>0.68603499999999995</c:v>
                </c:pt>
                <c:pt idx="70572">
                  <c:v>0.68115199999999998</c:v>
                </c:pt>
                <c:pt idx="70573">
                  <c:v>0.62988299999999997</c:v>
                </c:pt>
                <c:pt idx="70574">
                  <c:v>0.61035200000000001</c:v>
                </c:pt>
                <c:pt idx="70575">
                  <c:v>0.61279300000000003</c:v>
                </c:pt>
                <c:pt idx="70576">
                  <c:v>0.56152299999999999</c:v>
                </c:pt>
                <c:pt idx="70577">
                  <c:v>0.53222700000000001</c:v>
                </c:pt>
                <c:pt idx="70578">
                  <c:v>0.50781200000000004</c:v>
                </c:pt>
                <c:pt idx="70579">
                  <c:v>0.45410200000000001</c:v>
                </c:pt>
                <c:pt idx="70580">
                  <c:v>0.45654299999999998</c:v>
                </c:pt>
                <c:pt idx="70581">
                  <c:v>0.41992200000000002</c:v>
                </c:pt>
                <c:pt idx="70582">
                  <c:v>0.38574199999999997</c:v>
                </c:pt>
                <c:pt idx="70583">
                  <c:v>0.35400399999999999</c:v>
                </c:pt>
                <c:pt idx="70584">
                  <c:v>0.33447300000000002</c:v>
                </c:pt>
                <c:pt idx="70585">
                  <c:v>0.29785200000000001</c:v>
                </c:pt>
                <c:pt idx="70586">
                  <c:v>0.26367200000000002</c:v>
                </c:pt>
                <c:pt idx="70587">
                  <c:v>0.231934</c:v>
                </c:pt>
                <c:pt idx="70588">
                  <c:v>0.19775400000000001</c:v>
                </c:pt>
                <c:pt idx="70589">
                  <c:v>0.17333999999999999</c:v>
                </c:pt>
                <c:pt idx="70590">
                  <c:v>0.14160200000000001</c:v>
                </c:pt>
                <c:pt idx="70591">
                  <c:v>0.10498</c:v>
                </c:pt>
                <c:pt idx="70592">
                  <c:v>7.5683600000000004E-2</c:v>
                </c:pt>
                <c:pt idx="70593">
                  <c:v>4.6386700000000003E-2</c:v>
                </c:pt>
                <c:pt idx="70594">
                  <c:v>2.4414100000000002E-3</c:v>
                </c:pt>
                <c:pt idx="70595">
                  <c:v>-1.4648400000000001E-2</c:v>
                </c:pt>
                <c:pt idx="70596">
                  <c:v>-6.1035199999999998E-2</c:v>
                </c:pt>
                <c:pt idx="70597">
                  <c:v>-8.3007800000000007E-2</c:v>
                </c:pt>
                <c:pt idx="70598">
                  <c:v>-0.12695300000000001</c:v>
                </c:pt>
                <c:pt idx="70599">
                  <c:v>-0.151367</c:v>
                </c:pt>
                <c:pt idx="70600">
                  <c:v>-0.19287099999999999</c:v>
                </c:pt>
                <c:pt idx="70601">
                  <c:v>-0.20996100000000001</c:v>
                </c:pt>
                <c:pt idx="70602">
                  <c:v>-0.25146499999999999</c:v>
                </c:pt>
                <c:pt idx="70603">
                  <c:v>-0.31005899999999997</c:v>
                </c:pt>
                <c:pt idx="70604">
                  <c:v>-0.32714799999999999</c:v>
                </c:pt>
                <c:pt idx="70605">
                  <c:v>-0.33935500000000002</c:v>
                </c:pt>
                <c:pt idx="70606">
                  <c:v>-0.36621100000000001</c:v>
                </c:pt>
                <c:pt idx="70607">
                  <c:v>-0.40771499999999999</c:v>
                </c:pt>
                <c:pt idx="70608">
                  <c:v>-0.43701200000000001</c:v>
                </c:pt>
                <c:pt idx="70609">
                  <c:v>-0.44677699999999998</c:v>
                </c:pt>
                <c:pt idx="70610">
                  <c:v>-0.48583999999999999</c:v>
                </c:pt>
                <c:pt idx="70611">
                  <c:v>-0.51269500000000001</c:v>
                </c:pt>
                <c:pt idx="70612">
                  <c:v>-0.53222700000000001</c:v>
                </c:pt>
                <c:pt idx="70613">
                  <c:v>-0.56396500000000005</c:v>
                </c:pt>
                <c:pt idx="70614">
                  <c:v>-0.59570299999999998</c:v>
                </c:pt>
                <c:pt idx="70615">
                  <c:v>-0.632324</c:v>
                </c:pt>
                <c:pt idx="70616">
                  <c:v>-0.64697300000000002</c:v>
                </c:pt>
                <c:pt idx="70617">
                  <c:v>-0.64697300000000002</c:v>
                </c:pt>
                <c:pt idx="70618">
                  <c:v>-0.68847700000000001</c:v>
                </c:pt>
                <c:pt idx="70619">
                  <c:v>-0.71533199999999997</c:v>
                </c:pt>
                <c:pt idx="70620">
                  <c:v>-0.74462899999999999</c:v>
                </c:pt>
                <c:pt idx="70621">
                  <c:v>-0.74707000000000001</c:v>
                </c:pt>
                <c:pt idx="70622">
                  <c:v>-0.75927699999999998</c:v>
                </c:pt>
                <c:pt idx="70623">
                  <c:v>-0.80078099999999997</c:v>
                </c:pt>
                <c:pt idx="70624">
                  <c:v>-0.80810499999999996</c:v>
                </c:pt>
                <c:pt idx="70625">
                  <c:v>-0.81054700000000002</c:v>
                </c:pt>
                <c:pt idx="70626">
                  <c:v>-0.84716800000000003</c:v>
                </c:pt>
                <c:pt idx="70627">
                  <c:v>-0.85693399999999997</c:v>
                </c:pt>
                <c:pt idx="70628">
                  <c:v>-0.88378900000000005</c:v>
                </c:pt>
                <c:pt idx="70629">
                  <c:v>-0.90820299999999998</c:v>
                </c:pt>
                <c:pt idx="70630">
                  <c:v>-0.90087899999999999</c:v>
                </c:pt>
                <c:pt idx="70631">
                  <c:v>-0.92529300000000003</c:v>
                </c:pt>
                <c:pt idx="70632">
                  <c:v>-0.92285200000000001</c:v>
                </c:pt>
                <c:pt idx="70633">
                  <c:v>-0.944824</c:v>
                </c:pt>
                <c:pt idx="70634">
                  <c:v>-0.94970699999999997</c:v>
                </c:pt>
                <c:pt idx="70635">
                  <c:v>-0.95459000000000005</c:v>
                </c:pt>
                <c:pt idx="70636">
                  <c:v>-0.95459000000000005</c:v>
                </c:pt>
                <c:pt idx="70637">
                  <c:v>-0.96191400000000005</c:v>
                </c:pt>
                <c:pt idx="70638">
                  <c:v>-0.97412100000000001</c:v>
                </c:pt>
                <c:pt idx="70639">
                  <c:v>-0.97167999999999999</c:v>
                </c:pt>
                <c:pt idx="70640">
                  <c:v>-0.97412100000000001</c:v>
                </c:pt>
                <c:pt idx="70641">
                  <c:v>-0.97167999999999999</c:v>
                </c:pt>
                <c:pt idx="70642">
                  <c:v>-0.95459000000000005</c:v>
                </c:pt>
                <c:pt idx="70643">
                  <c:v>-0.96435499999999996</c:v>
                </c:pt>
                <c:pt idx="70644">
                  <c:v>-0.91308599999999995</c:v>
                </c:pt>
                <c:pt idx="70645">
                  <c:v>-0.94970699999999997</c:v>
                </c:pt>
                <c:pt idx="70646">
                  <c:v>-0.95703099999999997</c:v>
                </c:pt>
                <c:pt idx="70647">
                  <c:v>-0.944824</c:v>
                </c:pt>
                <c:pt idx="70648">
                  <c:v>-0.92773399999999995</c:v>
                </c:pt>
                <c:pt idx="70649">
                  <c:v>-0.93505899999999997</c:v>
                </c:pt>
                <c:pt idx="70650">
                  <c:v>-0.91308599999999995</c:v>
                </c:pt>
                <c:pt idx="70651">
                  <c:v>-0.91064500000000004</c:v>
                </c:pt>
                <c:pt idx="70652">
                  <c:v>-0.88622999999999996</c:v>
                </c:pt>
                <c:pt idx="70653">
                  <c:v>-0.87646500000000005</c:v>
                </c:pt>
                <c:pt idx="70654">
                  <c:v>-0.87890599999999997</c:v>
                </c:pt>
                <c:pt idx="70655">
                  <c:v>-0.83252000000000004</c:v>
                </c:pt>
                <c:pt idx="70656">
                  <c:v>-0.84960899999999995</c:v>
                </c:pt>
                <c:pt idx="70657">
                  <c:v>-0.81787100000000001</c:v>
                </c:pt>
                <c:pt idx="70658">
                  <c:v>-0.79834000000000005</c:v>
                </c:pt>
                <c:pt idx="70659">
                  <c:v>-0.79101600000000005</c:v>
                </c:pt>
                <c:pt idx="70660">
                  <c:v>-0.76660200000000001</c:v>
                </c:pt>
                <c:pt idx="70661">
                  <c:v>-0.74218799999999996</c:v>
                </c:pt>
                <c:pt idx="70662">
                  <c:v>-0.71289100000000005</c:v>
                </c:pt>
                <c:pt idx="70663">
                  <c:v>-0.68359400000000003</c:v>
                </c:pt>
                <c:pt idx="70664">
                  <c:v>-0.67382799999999998</c:v>
                </c:pt>
                <c:pt idx="70665">
                  <c:v>-0.64941400000000005</c:v>
                </c:pt>
                <c:pt idx="70666">
                  <c:v>-0.62255899999999997</c:v>
                </c:pt>
                <c:pt idx="70667">
                  <c:v>-0.59570299999999998</c:v>
                </c:pt>
                <c:pt idx="70668">
                  <c:v>-0.57617200000000002</c:v>
                </c:pt>
                <c:pt idx="70669">
                  <c:v>-0.54199200000000003</c:v>
                </c:pt>
                <c:pt idx="70670">
                  <c:v>-0.51269500000000001</c:v>
                </c:pt>
                <c:pt idx="70671">
                  <c:v>-0.49560500000000002</c:v>
                </c:pt>
                <c:pt idx="70672">
                  <c:v>-0.43701200000000001</c:v>
                </c:pt>
                <c:pt idx="70673">
                  <c:v>-0.43701200000000001</c:v>
                </c:pt>
                <c:pt idx="70674">
                  <c:v>-0.400391</c:v>
                </c:pt>
                <c:pt idx="70675">
                  <c:v>-0.37109399999999998</c:v>
                </c:pt>
                <c:pt idx="70676">
                  <c:v>-0.33691399999999999</c:v>
                </c:pt>
                <c:pt idx="70677">
                  <c:v>-0.302734</c:v>
                </c:pt>
                <c:pt idx="70678">
                  <c:v>-0.29296899999999998</c:v>
                </c:pt>
                <c:pt idx="70679">
                  <c:v>-0.24902299999999999</c:v>
                </c:pt>
                <c:pt idx="70680">
                  <c:v>-0.21484400000000001</c:v>
                </c:pt>
                <c:pt idx="70681">
                  <c:v>-0.17822299999999999</c:v>
                </c:pt>
                <c:pt idx="70682">
                  <c:v>-0.148926</c:v>
                </c:pt>
                <c:pt idx="70683">
                  <c:v>-0.10253900000000001</c:v>
                </c:pt>
                <c:pt idx="70684">
                  <c:v>-8.3007800000000007E-2</c:v>
                </c:pt>
                <c:pt idx="70685">
                  <c:v>-5.3710899999999999E-2</c:v>
                </c:pt>
                <c:pt idx="70686">
                  <c:v>-1.4648400000000001E-2</c:v>
                </c:pt>
                <c:pt idx="70687">
                  <c:v>1.4648400000000001E-2</c:v>
                </c:pt>
                <c:pt idx="70688">
                  <c:v>5.3710899999999999E-2</c:v>
                </c:pt>
                <c:pt idx="70689">
                  <c:v>9.5214800000000002E-2</c:v>
                </c:pt>
                <c:pt idx="70690">
                  <c:v>0.114746</c:v>
                </c:pt>
                <c:pt idx="70691">
                  <c:v>0.13916000000000001</c:v>
                </c:pt>
                <c:pt idx="70692">
                  <c:v>0.18554699999999999</c:v>
                </c:pt>
                <c:pt idx="70693">
                  <c:v>0.231934</c:v>
                </c:pt>
                <c:pt idx="70694">
                  <c:v>0.25146499999999999</c:v>
                </c:pt>
                <c:pt idx="70695">
                  <c:v>0.27343800000000001</c:v>
                </c:pt>
                <c:pt idx="70696">
                  <c:v>0.302734</c:v>
                </c:pt>
                <c:pt idx="70697">
                  <c:v>0.34423799999999999</c:v>
                </c:pt>
                <c:pt idx="70698">
                  <c:v>0.37597700000000001</c:v>
                </c:pt>
                <c:pt idx="70699">
                  <c:v>0.39550800000000003</c:v>
                </c:pt>
                <c:pt idx="70700">
                  <c:v>0.42724600000000001</c:v>
                </c:pt>
                <c:pt idx="70701">
                  <c:v>0.46386699999999997</c:v>
                </c:pt>
                <c:pt idx="70702">
                  <c:v>0.49804700000000002</c:v>
                </c:pt>
                <c:pt idx="70703">
                  <c:v>0.51269500000000001</c:v>
                </c:pt>
                <c:pt idx="70704">
                  <c:v>0.54931600000000003</c:v>
                </c:pt>
                <c:pt idx="70705">
                  <c:v>0.58593799999999996</c:v>
                </c:pt>
                <c:pt idx="70706">
                  <c:v>0.60546900000000003</c:v>
                </c:pt>
                <c:pt idx="70707">
                  <c:v>0.64209000000000005</c:v>
                </c:pt>
                <c:pt idx="70708">
                  <c:v>0.66650399999999999</c:v>
                </c:pt>
                <c:pt idx="70709">
                  <c:v>0.68603499999999995</c:v>
                </c:pt>
                <c:pt idx="70710">
                  <c:v>0.710449</c:v>
                </c:pt>
                <c:pt idx="70711">
                  <c:v>0.72021500000000005</c:v>
                </c:pt>
                <c:pt idx="70712">
                  <c:v>0.76660200000000001</c:v>
                </c:pt>
                <c:pt idx="70713">
                  <c:v>0.87402299999999999</c:v>
                </c:pt>
                <c:pt idx="70714">
                  <c:v>0.79101600000000005</c:v>
                </c:pt>
                <c:pt idx="70715">
                  <c:v>0.81787100000000001</c:v>
                </c:pt>
                <c:pt idx="70716">
                  <c:v>0.83496099999999995</c:v>
                </c:pt>
                <c:pt idx="70717">
                  <c:v>0.86914100000000005</c:v>
                </c:pt>
                <c:pt idx="70718">
                  <c:v>0.87402299999999999</c:v>
                </c:pt>
                <c:pt idx="70719">
                  <c:v>0.90576199999999996</c:v>
                </c:pt>
                <c:pt idx="70720">
                  <c:v>0.92040999999999995</c:v>
                </c:pt>
                <c:pt idx="70721">
                  <c:v>0.93505899999999997</c:v>
                </c:pt>
                <c:pt idx="70722">
                  <c:v>0.94970699999999997</c:v>
                </c:pt>
                <c:pt idx="70723">
                  <c:v>0.96679700000000002</c:v>
                </c:pt>
                <c:pt idx="70724">
                  <c:v>0.94970699999999997</c:v>
                </c:pt>
                <c:pt idx="70725">
                  <c:v>1.00098</c:v>
                </c:pt>
                <c:pt idx="70726">
                  <c:v>0.98877000000000004</c:v>
                </c:pt>
                <c:pt idx="70727">
                  <c:v>0.99853499999999995</c:v>
                </c:pt>
                <c:pt idx="70728">
                  <c:v>1.0083</c:v>
                </c:pt>
                <c:pt idx="70729">
                  <c:v>1.02051</c:v>
                </c:pt>
                <c:pt idx="70730">
                  <c:v>1.0376000000000001</c:v>
                </c:pt>
                <c:pt idx="70731">
                  <c:v>1.03271</c:v>
                </c:pt>
                <c:pt idx="70732">
                  <c:v>1.0376000000000001</c:v>
                </c:pt>
                <c:pt idx="70733">
                  <c:v>1.0522499999999999</c:v>
                </c:pt>
                <c:pt idx="70734">
                  <c:v>1.0424800000000001</c:v>
                </c:pt>
                <c:pt idx="70735">
                  <c:v>1.0595699999999999</c:v>
                </c:pt>
                <c:pt idx="70736">
                  <c:v>1.0449200000000001</c:v>
                </c:pt>
                <c:pt idx="70737">
                  <c:v>1.0473600000000001</c:v>
                </c:pt>
                <c:pt idx="70738">
                  <c:v>1.0351600000000001</c:v>
                </c:pt>
                <c:pt idx="70739">
                  <c:v>1.02295</c:v>
                </c:pt>
                <c:pt idx="70740">
                  <c:v>1.01807</c:v>
                </c:pt>
                <c:pt idx="70741">
                  <c:v>1.03027</c:v>
                </c:pt>
                <c:pt idx="70742">
                  <c:v>1.03027</c:v>
                </c:pt>
                <c:pt idx="70743">
                  <c:v>1.01318</c:v>
                </c:pt>
                <c:pt idx="70744">
                  <c:v>1.02295</c:v>
                </c:pt>
                <c:pt idx="70745">
                  <c:v>0.99853499999999995</c:v>
                </c:pt>
                <c:pt idx="70746">
                  <c:v>0.97900399999999999</c:v>
                </c:pt>
                <c:pt idx="70747">
                  <c:v>0.97412100000000001</c:v>
                </c:pt>
                <c:pt idx="70748">
                  <c:v>0.96435499999999996</c:v>
                </c:pt>
                <c:pt idx="70749">
                  <c:v>0.94970699999999997</c:v>
                </c:pt>
                <c:pt idx="70750">
                  <c:v>0.92285200000000001</c:v>
                </c:pt>
                <c:pt idx="70751">
                  <c:v>0.91308599999999995</c:v>
                </c:pt>
                <c:pt idx="70752">
                  <c:v>0.96435499999999996</c:v>
                </c:pt>
                <c:pt idx="70753">
                  <c:v>0.88867200000000002</c:v>
                </c:pt>
                <c:pt idx="70754">
                  <c:v>0.88378900000000005</c:v>
                </c:pt>
                <c:pt idx="70755">
                  <c:v>0.84960899999999995</c:v>
                </c:pt>
                <c:pt idx="70756">
                  <c:v>0.82763699999999996</c:v>
                </c:pt>
                <c:pt idx="70757">
                  <c:v>0.81298800000000004</c:v>
                </c:pt>
                <c:pt idx="70758">
                  <c:v>0.79589799999999999</c:v>
                </c:pt>
                <c:pt idx="70759">
                  <c:v>0.76904300000000003</c:v>
                </c:pt>
                <c:pt idx="70760">
                  <c:v>0.73730499999999999</c:v>
                </c:pt>
                <c:pt idx="70761">
                  <c:v>0.72509800000000002</c:v>
                </c:pt>
                <c:pt idx="70762">
                  <c:v>0.69824200000000003</c:v>
                </c:pt>
                <c:pt idx="70763">
                  <c:v>0.65429700000000002</c:v>
                </c:pt>
                <c:pt idx="70764">
                  <c:v>0.64941400000000005</c:v>
                </c:pt>
                <c:pt idx="70765">
                  <c:v>0.64453099999999997</c:v>
                </c:pt>
                <c:pt idx="70766">
                  <c:v>0.59326199999999996</c:v>
                </c:pt>
                <c:pt idx="70767">
                  <c:v>0.56640599999999997</c:v>
                </c:pt>
                <c:pt idx="70768">
                  <c:v>0.54931600000000003</c:v>
                </c:pt>
                <c:pt idx="70769">
                  <c:v>0.50781200000000004</c:v>
                </c:pt>
                <c:pt idx="70770">
                  <c:v>0.478516</c:v>
                </c:pt>
                <c:pt idx="70771">
                  <c:v>0.44677699999999998</c:v>
                </c:pt>
                <c:pt idx="70772">
                  <c:v>0.42480499999999999</c:v>
                </c:pt>
                <c:pt idx="70773">
                  <c:v>0.383301</c:v>
                </c:pt>
                <c:pt idx="70774">
                  <c:v>0.35156199999999999</c:v>
                </c:pt>
                <c:pt idx="70775">
                  <c:v>0.34423799999999999</c:v>
                </c:pt>
                <c:pt idx="70776">
                  <c:v>0.30761699999999997</c:v>
                </c:pt>
                <c:pt idx="70777">
                  <c:v>0.27343800000000001</c:v>
                </c:pt>
                <c:pt idx="70778">
                  <c:v>0.234375</c:v>
                </c:pt>
                <c:pt idx="70779">
                  <c:v>0.20752000000000001</c:v>
                </c:pt>
                <c:pt idx="70780">
                  <c:v>0.18310499999999999</c:v>
                </c:pt>
                <c:pt idx="70781">
                  <c:v>0.144043</c:v>
                </c:pt>
                <c:pt idx="70782">
                  <c:v>0.114746</c:v>
                </c:pt>
                <c:pt idx="70783">
                  <c:v>9.0331999999999996E-2</c:v>
                </c:pt>
                <c:pt idx="70784">
                  <c:v>5.1269500000000003E-2</c:v>
                </c:pt>
                <c:pt idx="70785">
                  <c:v>2.4414100000000002E-3</c:v>
                </c:pt>
                <c:pt idx="70786">
                  <c:v>-1.7089799999999999E-2</c:v>
                </c:pt>
                <c:pt idx="70787">
                  <c:v>-3.41797E-2</c:v>
                </c:pt>
                <c:pt idx="70788">
                  <c:v>-9.2773400000000006E-2</c:v>
                </c:pt>
                <c:pt idx="70789">
                  <c:v>-0.117188</c:v>
                </c:pt>
                <c:pt idx="70790">
                  <c:v>-0.153809</c:v>
                </c:pt>
                <c:pt idx="70791">
                  <c:v>-0.18554699999999999</c:v>
                </c:pt>
                <c:pt idx="70792">
                  <c:v>-0.20996100000000001</c:v>
                </c:pt>
                <c:pt idx="70793">
                  <c:v>-0.244141</c:v>
                </c:pt>
                <c:pt idx="70794">
                  <c:v>-0.26123000000000002</c:v>
                </c:pt>
                <c:pt idx="70795">
                  <c:v>-0.241699</c:v>
                </c:pt>
                <c:pt idx="70796">
                  <c:v>-0.32958999999999999</c:v>
                </c:pt>
                <c:pt idx="70797">
                  <c:v>-0.35156199999999999</c:v>
                </c:pt>
                <c:pt idx="70798">
                  <c:v>-0.390625</c:v>
                </c:pt>
                <c:pt idx="70799">
                  <c:v>-0.42236299999999999</c:v>
                </c:pt>
                <c:pt idx="70800">
                  <c:v>-0.45654299999999998</c:v>
                </c:pt>
                <c:pt idx="70801">
                  <c:v>-0.48828100000000002</c:v>
                </c:pt>
                <c:pt idx="70802">
                  <c:v>-0.51025399999999999</c:v>
                </c:pt>
                <c:pt idx="70803">
                  <c:v>-0.52734400000000003</c:v>
                </c:pt>
                <c:pt idx="70804">
                  <c:v>-0.55908199999999997</c:v>
                </c:pt>
                <c:pt idx="70805">
                  <c:v>-0.57861300000000004</c:v>
                </c:pt>
                <c:pt idx="70806">
                  <c:v>-0.60302699999999998</c:v>
                </c:pt>
                <c:pt idx="70807">
                  <c:v>-0.62988299999999997</c:v>
                </c:pt>
                <c:pt idx="70808">
                  <c:v>-0.67871099999999995</c:v>
                </c:pt>
                <c:pt idx="70809">
                  <c:v>-0.68115199999999998</c:v>
                </c:pt>
                <c:pt idx="70810">
                  <c:v>-0.71289100000000005</c:v>
                </c:pt>
                <c:pt idx="70811">
                  <c:v>-0.72265599999999997</c:v>
                </c:pt>
                <c:pt idx="70812">
                  <c:v>-0.76171900000000003</c:v>
                </c:pt>
                <c:pt idx="70813">
                  <c:v>-0.76904300000000003</c:v>
                </c:pt>
                <c:pt idx="70814">
                  <c:v>-0.79589799999999999</c:v>
                </c:pt>
                <c:pt idx="70815">
                  <c:v>-0.80566400000000005</c:v>
                </c:pt>
                <c:pt idx="70816">
                  <c:v>-0.82031200000000004</c:v>
                </c:pt>
                <c:pt idx="70817">
                  <c:v>-0.83496099999999995</c:v>
                </c:pt>
                <c:pt idx="70818">
                  <c:v>-0.86181600000000003</c:v>
                </c:pt>
                <c:pt idx="70819">
                  <c:v>-0.87646500000000005</c:v>
                </c:pt>
                <c:pt idx="70820">
                  <c:v>-0.89111300000000004</c:v>
                </c:pt>
                <c:pt idx="70821">
                  <c:v>-0.89599600000000001</c:v>
                </c:pt>
                <c:pt idx="70822">
                  <c:v>-0.91308599999999995</c:v>
                </c:pt>
                <c:pt idx="70823">
                  <c:v>-0.91552699999999998</c:v>
                </c:pt>
                <c:pt idx="70824">
                  <c:v>-0.92529300000000003</c:v>
                </c:pt>
                <c:pt idx="70825">
                  <c:v>-0.93505899999999997</c:v>
                </c:pt>
                <c:pt idx="70826">
                  <c:v>-0.9375</c:v>
                </c:pt>
                <c:pt idx="70827">
                  <c:v>-0.944824</c:v>
                </c:pt>
                <c:pt idx="70828">
                  <c:v>-0.95214799999999999</c:v>
                </c:pt>
                <c:pt idx="70829">
                  <c:v>-0.94238299999999997</c:v>
                </c:pt>
                <c:pt idx="70830">
                  <c:v>-0.95214799999999999</c:v>
                </c:pt>
                <c:pt idx="70831">
                  <c:v>-0.95459000000000005</c:v>
                </c:pt>
                <c:pt idx="70832">
                  <c:v>-0.96679700000000002</c:v>
                </c:pt>
                <c:pt idx="70833">
                  <c:v>-0.94970699999999997</c:v>
                </c:pt>
                <c:pt idx="70834">
                  <c:v>-0.88134800000000002</c:v>
                </c:pt>
                <c:pt idx="70835">
                  <c:v>-0.94726600000000005</c:v>
                </c:pt>
                <c:pt idx="70836">
                  <c:v>-0.94970699999999997</c:v>
                </c:pt>
                <c:pt idx="70837">
                  <c:v>-0.93505899999999997</c:v>
                </c:pt>
                <c:pt idx="70838">
                  <c:v>-0.9375</c:v>
                </c:pt>
                <c:pt idx="70839">
                  <c:v>-0.92285200000000001</c:v>
                </c:pt>
                <c:pt idx="70840">
                  <c:v>-0.92040999999999995</c:v>
                </c:pt>
                <c:pt idx="70841">
                  <c:v>-0.90576199999999996</c:v>
                </c:pt>
                <c:pt idx="70842">
                  <c:v>-0.90087899999999999</c:v>
                </c:pt>
                <c:pt idx="70843">
                  <c:v>-0.88378900000000005</c:v>
                </c:pt>
                <c:pt idx="70844">
                  <c:v>-0.87402299999999999</c:v>
                </c:pt>
                <c:pt idx="70845">
                  <c:v>-0.87158199999999997</c:v>
                </c:pt>
                <c:pt idx="70846">
                  <c:v>-0.83740199999999998</c:v>
                </c:pt>
                <c:pt idx="70847">
                  <c:v>-0.81298800000000004</c:v>
                </c:pt>
                <c:pt idx="70848">
                  <c:v>-0.80566400000000005</c:v>
                </c:pt>
                <c:pt idx="70849">
                  <c:v>-0.79834000000000005</c:v>
                </c:pt>
                <c:pt idx="70850">
                  <c:v>-0.75439500000000004</c:v>
                </c:pt>
                <c:pt idx="70851">
                  <c:v>-0.74218799999999996</c:v>
                </c:pt>
                <c:pt idx="70852">
                  <c:v>-0.72997999999999996</c:v>
                </c:pt>
                <c:pt idx="70853">
                  <c:v>-0.70068399999999997</c:v>
                </c:pt>
                <c:pt idx="70854">
                  <c:v>-0.68115199999999998</c:v>
                </c:pt>
                <c:pt idx="70855">
                  <c:v>-0.65429700000000002</c:v>
                </c:pt>
                <c:pt idx="70856">
                  <c:v>-0.63476600000000005</c:v>
                </c:pt>
                <c:pt idx="70857">
                  <c:v>-0.60058599999999995</c:v>
                </c:pt>
                <c:pt idx="70858">
                  <c:v>-0.58837899999999999</c:v>
                </c:pt>
                <c:pt idx="70859">
                  <c:v>-0.55664100000000005</c:v>
                </c:pt>
                <c:pt idx="70860">
                  <c:v>-0.52490199999999998</c:v>
                </c:pt>
                <c:pt idx="70861">
                  <c:v>-0.50537100000000001</c:v>
                </c:pt>
                <c:pt idx="70862">
                  <c:v>-0.45166000000000001</c:v>
                </c:pt>
                <c:pt idx="70863">
                  <c:v>-0.43701200000000001</c:v>
                </c:pt>
                <c:pt idx="70864">
                  <c:v>-0.41503899999999999</c:v>
                </c:pt>
                <c:pt idx="70865">
                  <c:v>-0.38574199999999997</c:v>
                </c:pt>
                <c:pt idx="70866">
                  <c:v>-0.34423799999999999</c:v>
                </c:pt>
                <c:pt idx="70867">
                  <c:v>-0.31738300000000003</c:v>
                </c:pt>
                <c:pt idx="70868">
                  <c:v>-0.28076200000000001</c:v>
                </c:pt>
                <c:pt idx="70869">
                  <c:v>-0.25878899999999999</c:v>
                </c:pt>
                <c:pt idx="70870">
                  <c:v>-0.227051</c:v>
                </c:pt>
                <c:pt idx="70871">
                  <c:v>-0.19531200000000001</c:v>
                </c:pt>
                <c:pt idx="70872">
                  <c:v>-0.168457</c:v>
                </c:pt>
                <c:pt idx="70873">
                  <c:v>-0.14160200000000001</c:v>
                </c:pt>
                <c:pt idx="70874">
                  <c:v>-0.107422</c:v>
                </c:pt>
                <c:pt idx="70875">
                  <c:v>-3.41797E-2</c:v>
                </c:pt>
                <c:pt idx="70876">
                  <c:v>-3.90625E-2</c:v>
                </c:pt>
                <c:pt idx="70877">
                  <c:v>-1.7089799999999999E-2</c:v>
                </c:pt>
                <c:pt idx="70878">
                  <c:v>2.1972700000000001E-2</c:v>
                </c:pt>
                <c:pt idx="70879">
                  <c:v>6.3476599999999994E-2</c:v>
                </c:pt>
                <c:pt idx="70880">
                  <c:v>0.10009800000000001</c:v>
                </c:pt>
                <c:pt idx="70881">
                  <c:v>0.12695300000000001</c:v>
                </c:pt>
                <c:pt idx="70882">
                  <c:v>0.166016</c:v>
                </c:pt>
                <c:pt idx="70883">
                  <c:v>0.19531200000000001</c:v>
                </c:pt>
                <c:pt idx="70884">
                  <c:v>0.234375</c:v>
                </c:pt>
                <c:pt idx="70885">
                  <c:v>0.26611299999999999</c:v>
                </c:pt>
                <c:pt idx="70886">
                  <c:v>0.27099600000000001</c:v>
                </c:pt>
                <c:pt idx="70887">
                  <c:v>0.322266</c:v>
                </c:pt>
                <c:pt idx="70888">
                  <c:v>0.35644500000000001</c:v>
                </c:pt>
                <c:pt idx="70889">
                  <c:v>0.37597700000000001</c:v>
                </c:pt>
                <c:pt idx="70890">
                  <c:v>0.41259800000000002</c:v>
                </c:pt>
                <c:pt idx="70891">
                  <c:v>0.44189499999999998</c:v>
                </c:pt>
                <c:pt idx="70892">
                  <c:v>0.48095700000000002</c:v>
                </c:pt>
                <c:pt idx="70893">
                  <c:v>0.51513699999999996</c:v>
                </c:pt>
                <c:pt idx="70894">
                  <c:v>0.52734400000000003</c:v>
                </c:pt>
                <c:pt idx="70895">
                  <c:v>0.54443399999999997</c:v>
                </c:pt>
                <c:pt idx="70896">
                  <c:v>0.59082000000000001</c:v>
                </c:pt>
                <c:pt idx="70897">
                  <c:v>0.61523399999999995</c:v>
                </c:pt>
                <c:pt idx="70898">
                  <c:v>0.65429700000000002</c:v>
                </c:pt>
                <c:pt idx="70899">
                  <c:v>0.67138699999999996</c:v>
                </c:pt>
                <c:pt idx="70900">
                  <c:v>0.70068399999999997</c:v>
                </c:pt>
                <c:pt idx="70901">
                  <c:v>0.72753900000000005</c:v>
                </c:pt>
                <c:pt idx="70902">
                  <c:v>0.74707000000000001</c:v>
                </c:pt>
                <c:pt idx="70903">
                  <c:v>0.75927699999999998</c:v>
                </c:pt>
                <c:pt idx="70904">
                  <c:v>0.79345699999999997</c:v>
                </c:pt>
                <c:pt idx="70905">
                  <c:v>0.82519500000000001</c:v>
                </c:pt>
                <c:pt idx="70906">
                  <c:v>0.82519500000000001</c:v>
                </c:pt>
                <c:pt idx="70907">
                  <c:v>0.852051</c:v>
                </c:pt>
                <c:pt idx="70908">
                  <c:v>0.87646500000000005</c:v>
                </c:pt>
                <c:pt idx="70909">
                  <c:v>0.88867200000000002</c:v>
                </c:pt>
                <c:pt idx="70910">
                  <c:v>0.91064500000000004</c:v>
                </c:pt>
                <c:pt idx="70911">
                  <c:v>0.93261700000000003</c:v>
                </c:pt>
                <c:pt idx="70912">
                  <c:v>0.93994100000000003</c:v>
                </c:pt>
                <c:pt idx="70913">
                  <c:v>0.95459000000000005</c:v>
                </c:pt>
                <c:pt idx="70914">
                  <c:v>0.95703099999999997</c:v>
                </c:pt>
                <c:pt idx="70915">
                  <c:v>0.99853499999999995</c:v>
                </c:pt>
                <c:pt idx="70916">
                  <c:v>1.01074</c:v>
                </c:pt>
                <c:pt idx="70917">
                  <c:v>0.99365199999999998</c:v>
                </c:pt>
                <c:pt idx="70918">
                  <c:v>0.99365199999999998</c:v>
                </c:pt>
                <c:pt idx="70919">
                  <c:v>1.02051</c:v>
                </c:pt>
                <c:pt idx="70920">
                  <c:v>1.03027</c:v>
                </c:pt>
                <c:pt idx="70921">
                  <c:v>1.0376000000000001</c:v>
                </c:pt>
                <c:pt idx="70922">
                  <c:v>1.03271</c:v>
                </c:pt>
                <c:pt idx="70923">
                  <c:v>1.07666</c:v>
                </c:pt>
                <c:pt idx="70924">
                  <c:v>1.0424800000000001</c:v>
                </c:pt>
                <c:pt idx="70925">
                  <c:v>1.1474599999999999</c:v>
                </c:pt>
                <c:pt idx="70926">
                  <c:v>1.02783</c:v>
                </c:pt>
                <c:pt idx="70927">
                  <c:v>1.0351600000000001</c:v>
                </c:pt>
                <c:pt idx="70928">
                  <c:v>1.0595699999999999</c:v>
                </c:pt>
                <c:pt idx="70929">
                  <c:v>1.0498000000000001</c:v>
                </c:pt>
                <c:pt idx="70930">
                  <c:v>1.0449200000000001</c:v>
                </c:pt>
                <c:pt idx="70931">
                  <c:v>1.02539</c:v>
                </c:pt>
                <c:pt idx="70932">
                  <c:v>1.02295</c:v>
                </c:pt>
                <c:pt idx="70933">
                  <c:v>1.02051</c:v>
                </c:pt>
                <c:pt idx="70934">
                  <c:v>0.99853499999999995</c:v>
                </c:pt>
                <c:pt idx="70935">
                  <c:v>0.99853499999999995</c:v>
                </c:pt>
                <c:pt idx="70936">
                  <c:v>1.01807</c:v>
                </c:pt>
                <c:pt idx="70937">
                  <c:v>0.98877000000000004</c:v>
                </c:pt>
                <c:pt idx="70938">
                  <c:v>0.95459000000000005</c:v>
                </c:pt>
                <c:pt idx="70939">
                  <c:v>0.96679700000000002</c:v>
                </c:pt>
                <c:pt idx="70940">
                  <c:v>0.95947300000000002</c:v>
                </c:pt>
                <c:pt idx="70941">
                  <c:v>0.93994100000000003</c:v>
                </c:pt>
                <c:pt idx="70942">
                  <c:v>0.90332000000000001</c:v>
                </c:pt>
                <c:pt idx="70943">
                  <c:v>0.90820299999999998</c:v>
                </c:pt>
                <c:pt idx="70944">
                  <c:v>0.88134800000000002</c:v>
                </c:pt>
                <c:pt idx="70945">
                  <c:v>0.85693399999999997</c:v>
                </c:pt>
                <c:pt idx="70946">
                  <c:v>0.84472700000000001</c:v>
                </c:pt>
                <c:pt idx="70947">
                  <c:v>0.82519500000000001</c:v>
                </c:pt>
                <c:pt idx="70948">
                  <c:v>0.79589799999999999</c:v>
                </c:pt>
                <c:pt idx="70949">
                  <c:v>0.788574</c:v>
                </c:pt>
                <c:pt idx="70950">
                  <c:v>0.75195299999999998</c:v>
                </c:pt>
                <c:pt idx="70951">
                  <c:v>0.76415999999999995</c:v>
                </c:pt>
                <c:pt idx="70952">
                  <c:v>0.71289100000000005</c:v>
                </c:pt>
                <c:pt idx="70953">
                  <c:v>0.70556600000000003</c:v>
                </c:pt>
                <c:pt idx="70954">
                  <c:v>0.66406200000000004</c:v>
                </c:pt>
                <c:pt idx="70955">
                  <c:v>0.64697300000000002</c:v>
                </c:pt>
                <c:pt idx="70956">
                  <c:v>0.62255899999999997</c:v>
                </c:pt>
                <c:pt idx="70957">
                  <c:v>0.58837899999999999</c:v>
                </c:pt>
                <c:pt idx="70958">
                  <c:v>0.54931600000000003</c:v>
                </c:pt>
                <c:pt idx="70959">
                  <c:v>0.51757799999999998</c:v>
                </c:pt>
                <c:pt idx="70960">
                  <c:v>0.49804700000000002</c:v>
                </c:pt>
                <c:pt idx="70961">
                  <c:v>0.461426</c:v>
                </c:pt>
                <c:pt idx="70962">
                  <c:v>0.43457000000000001</c:v>
                </c:pt>
                <c:pt idx="70963">
                  <c:v>0.41748000000000002</c:v>
                </c:pt>
                <c:pt idx="70964">
                  <c:v>0.36621100000000001</c:v>
                </c:pt>
                <c:pt idx="70965">
                  <c:v>0.35888700000000001</c:v>
                </c:pt>
                <c:pt idx="70966">
                  <c:v>0.319824</c:v>
                </c:pt>
                <c:pt idx="70967">
                  <c:v>0.28320299999999998</c:v>
                </c:pt>
                <c:pt idx="70968">
                  <c:v>0.25634800000000002</c:v>
                </c:pt>
                <c:pt idx="70969">
                  <c:v>0.224609</c:v>
                </c:pt>
                <c:pt idx="70970">
                  <c:v>0.20263700000000001</c:v>
                </c:pt>
                <c:pt idx="70971">
                  <c:v>0.153809</c:v>
                </c:pt>
                <c:pt idx="70972">
                  <c:v>0.13427700000000001</c:v>
                </c:pt>
                <c:pt idx="70973">
                  <c:v>0.10498</c:v>
                </c:pt>
                <c:pt idx="70974">
                  <c:v>6.8359400000000001E-2</c:v>
                </c:pt>
                <c:pt idx="70975">
                  <c:v>3.6621099999999997E-2</c:v>
                </c:pt>
                <c:pt idx="70976">
                  <c:v>-7.3242200000000002E-3</c:v>
                </c:pt>
                <c:pt idx="70977">
                  <c:v>-3.6621099999999997E-2</c:v>
                </c:pt>
                <c:pt idx="70978">
                  <c:v>-6.3476599999999994E-2</c:v>
                </c:pt>
                <c:pt idx="70979">
                  <c:v>-0.10009800000000001</c:v>
                </c:pt>
                <c:pt idx="70980">
                  <c:v>-0.13183600000000001</c:v>
                </c:pt>
                <c:pt idx="70981">
                  <c:v>-0.14160200000000001</c:v>
                </c:pt>
                <c:pt idx="70982">
                  <c:v>-0.19531200000000001</c:v>
                </c:pt>
                <c:pt idx="70983">
                  <c:v>-0.227051</c:v>
                </c:pt>
                <c:pt idx="70984">
                  <c:v>-0.26123000000000002</c:v>
                </c:pt>
                <c:pt idx="70985">
                  <c:v>-0.28320299999999998</c:v>
                </c:pt>
                <c:pt idx="70986">
                  <c:v>-0.31005899999999997</c:v>
                </c:pt>
                <c:pt idx="70987">
                  <c:v>-0.34179700000000002</c:v>
                </c:pt>
                <c:pt idx="70988">
                  <c:v>-0.37597700000000001</c:v>
                </c:pt>
                <c:pt idx="70989">
                  <c:v>-0.41015600000000002</c:v>
                </c:pt>
                <c:pt idx="70990">
                  <c:v>-0.44189499999999998</c:v>
                </c:pt>
                <c:pt idx="70991">
                  <c:v>-0.46630899999999997</c:v>
                </c:pt>
                <c:pt idx="70992">
                  <c:v>-0.50537100000000001</c:v>
                </c:pt>
                <c:pt idx="70993">
                  <c:v>-0.51269500000000001</c:v>
                </c:pt>
                <c:pt idx="70994">
                  <c:v>-0.57372999999999996</c:v>
                </c:pt>
                <c:pt idx="70995">
                  <c:v>-0.56884800000000002</c:v>
                </c:pt>
                <c:pt idx="70996">
                  <c:v>-0.60058599999999995</c:v>
                </c:pt>
                <c:pt idx="70997">
                  <c:v>-0.63720699999999997</c:v>
                </c:pt>
                <c:pt idx="70998">
                  <c:v>-0.65429700000000002</c:v>
                </c:pt>
                <c:pt idx="70999">
                  <c:v>-0.67382799999999998</c:v>
                </c:pt>
                <c:pt idx="71000">
                  <c:v>-0.70800799999999997</c:v>
                </c:pt>
                <c:pt idx="71001">
                  <c:v>-0.72021500000000005</c:v>
                </c:pt>
                <c:pt idx="71002">
                  <c:v>-0.74462899999999999</c:v>
                </c:pt>
                <c:pt idx="71003">
                  <c:v>-0.76904300000000003</c:v>
                </c:pt>
                <c:pt idx="71004">
                  <c:v>-0.79345699999999997</c:v>
                </c:pt>
                <c:pt idx="71005">
                  <c:v>-0.82763699999999996</c:v>
                </c:pt>
                <c:pt idx="71006">
                  <c:v>-0.82031200000000004</c:v>
                </c:pt>
                <c:pt idx="71007">
                  <c:v>-0.859375</c:v>
                </c:pt>
                <c:pt idx="71008">
                  <c:v>-0.84716800000000003</c:v>
                </c:pt>
                <c:pt idx="71009">
                  <c:v>-0.87646500000000005</c:v>
                </c:pt>
                <c:pt idx="71010">
                  <c:v>-0.89111300000000004</c:v>
                </c:pt>
                <c:pt idx="71011">
                  <c:v>-0.90087899999999999</c:v>
                </c:pt>
                <c:pt idx="71012">
                  <c:v>-0.91552699999999998</c:v>
                </c:pt>
                <c:pt idx="71013">
                  <c:v>-0.91552699999999998</c:v>
                </c:pt>
                <c:pt idx="71014">
                  <c:v>-0.92773399999999995</c:v>
                </c:pt>
                <c:pt idx="71015">
                  <c:v>-0.95214799999999999</c:v>
                </c:pt>
                <c:pt idx="71016">
                  <c:v>-0.94970699999999997</c:v>
                </c:pt>
                <c:pt idx="71017">
                  <c:v>-0.94726600000000005</c:v>
                </c:pt>
                <c:pt idx="71018">
                  <c:v>-0.96191400000000005</c:v>
                </c:pt>
                <c:pt idx="71019">
                  <c:v>-0.96435499999999996</c:v>
                </c:pt>
                <c:pt idx="71020">
                  <c:v>-0.96191400000000005</c:v>
                </c:pt>
                <c:pt idx="71021">
                  <c:v>-0.96923800000000004</c:v>
                </c:pt>
                <c:pt idx="71022">
                  <c:v>-0.97412100000000001</c:v>
                </c:pt>
                <c:pt idx="71023">
                  <c:v>-0.97167999999999999</c:v>
                </c:pt>
                <c:pt idx="71024">
                  <c:v>-0.96435499999999996</c:v>
                </c:pt>
                <c:pt idx="71025">
                  <c:v>-0.96191400000000005</c:v>
                </c:pt>
                <c:pt idx="71026">
                  <c:v>-0.96191400000000005</c:v>
                </c:pt>
                <c:pt idx="71027">
                  <c:v>-0.95703099999999997</c:v>
                </c:pt>
                <c:pt idx="71028">
                  <c:v>-0.94726600000000005</c:v>
                </c:pt>
                <c:pt idx="71029">
                  <c:v>-0.95214799999999999</c:v>
                </c:pt>
                <c:pt idx="71030">
                  <c:v>-0.93505899999999997</c:v>
                </c:pt>
                <c:pt idx="71031">
                  <c:v>-0.92285200000000001</c:v>
                </c:pt>
                <c:pt idx="71032">
                  <c:v>-0.92773399999999995</c:v>
                </c:pt>
                <c:pt idx="71033">
                  <c:v>-0.90820299999999998</c:v>
                </c:pt>
                <c:pt idx="71034">
                  <c:v>-0.88134800000000002</c:v>
                </c:pt>
                <c:pt idx="71035">
                  <c:v>-0.87158199999999997</c:v>
                </c:pt>
                <c:pt idx="71036">
                  <c:v>-0.866699</c:v>
                </c:pt>
                <c:pt idx="71037">
                  <c:v>-0.83740199999999998</c:v>
                </c:pt>
                <c:pt idx="71038">
                  <c:v>-0.83740199999999998</c:v>
                </c:pt>
                <c:pt idx="71039">
                  <c:v>-0.81542999999999999</c:v>
                </c:pt>
                <c:pt idx="71040">
                  <c:v>-0.79345699999999997</c:v>
                </c:pt>
                <c:pt idx="71041">
                  <c:v>-0.77148399999999995</c:v>
                </c:pt>
                <c:pt idx="71042">
                  <c:v>-0.74951199999999996</c:v>
                </c:pt>
                <c:pt idx="71043">
                  <c:v>-0.72753900000000005</c:v>
                </c:pt>
                <c:pt idx="71044">
                  <c:v>-0.710449</c:v>
                </c:pt>
                <c:pt idx="71045">
                  <c:v>-0.69091800000000003</c:v>
                </c:pt>
                <c:pt idx="71046">
                  <c:v>-0.67627000000000004</c:v>
                </c:pt>
                <c:pt idx="71047">
                  <c:v>-0.65185499999999996</c:v>
                </c:pt>
                <c:pt idx="71048">
                  <c:v>-0.62011700000000003</c:v>
                </c:pt>
                <c:pt idx="71049">
                  <c:v>-0.59326199999999996</c:v>
                </c:pt>
                <c:pt idx="71050">
                  <c:v>-0.57372999999999996</c:v>
                </c:pt>
                <c:pt idx="71051">
                  <c:v>-0.52734400000000003</c:v>
                </c:pt>
                <c:pt idx="71052">
                  <c:v>-0.51269500000000001</c:v>
                </c:pt>
                <c:pt idx="71053">
                  <c:v>-0.47119100000000003</c:v>
                </c:pt>
                <c:pt idx="71054">
                  <c:v>-0.46630899999999997</c:v>
                </c:pt>
                <c:pt idx="71055">
                  <c:v>-0.41259800000000002</c:v>
                </c:pt>
                <c:pt idx="71056">
                  <c:v>-0.37841799999999998</c:v>
                </c:pt>
                <c:pt idx="71057">
                  <c:v>-0.35400399999999999</c:v>
                </c:pt>
                <c:pt idx="71058">
                  <c:v>-0.319824</c:v>
                </c:pt>
                <c:pt idx="71059">
                  <c:v>-0.28808600000000001</c:v>
                </c:pt>
                <c:pt idx="71060">
                  <c:v>-0.26367200000000002</c:v>
                </c:pt>
                <c:pt idx="71061">
                  <c:v>-0.246582</c:v>
                </c:pt>
                <c:pt idx="71062">
                  <c:v>-0.19531200000000001</c:v>
                </c:pt>
                <c:pt idx="71063">
                  <c:v>-0.163574</c:v>
                </c:pt>
                <c:pt idx="71064">
                  <c:v>-0.13183600000000001</c:v>
                </c:pt>
                <c:pt idx="71065">
                  <c:v>-0.109863</c:v>
                </c:pt>
                <c:pt idx="71066">
                  <c:v>-6.8359400000000001E-2</c:v>
                </c:pt>
                <c:pt idx="71067">
                  <c:v>-4.6386700000000003E-2</c:v>
                </c:pt>
                <c:pt idx="71068">
                  <c:v>7.3242200000000002E-3</c:v>
                </c:pt>
                <c:pt idx="71069">
                  <c:v>3.41797E-2</c:v>
                </c:pt>
                <c:pt idx="71070">
                  <c:v>7.0800799999999997E-2</c:v>
                </c:pt>
                <c:pt idx="71071">
                  <c:v>0.10498</c:v>
                </c:pt>
                <c:pt idx="71072">
                  <c:v>0.109863</c:v>
                </c:pt>
                <c:pt idx="71073">
                  <c:v>0.166016</c:v>
                </c:pt>
                <c:pt idx="71074">
                  <c:v>0.17333999999999999</c:v>
                </c:pt>
                <c:pt idx="71075">
                  <c:v>0.227051</c:v>
                </c:pt>
                <c:pt idx="71076">
                  <c:v>0.26611299999999999</c:v>
                </c:pt>
                <c:pt idx="71077">
                  <c:v>0.27099600000000001</c:v>
                </c:pt>
                <c:pt idx="71078">
                  <c:v>0.3125</c:v>
                </c:pt>
                <c:pt idx="71079">
                  <c:v>0.35400399999999999</c:v>
                </c:pt>
                <c:pt idx="71080">
                  <c:v>0.36865199999999998</c:v>
                </c:pt>
                <c:pt idx="71081">
                  <c:v>0.41015600000000002</c:v>
                </c:pt>
                <c:pt idx="71082">
                  <c:v>0.44677699999999998</c:v>
                </c:pt>
                <c:pt idx="71083">
                  <c:v>0.48828100000000002</c:v>
                </c:pt>
                <c:pt idx="71084">
                  <c:v>0.50048800000000004</c:v>
                </c:pt>
                <c:pt idx="71085">
                  <c:v>0.54443399999999997</c:v>
                </c:pt>
                <c:pt idx="71086">
                  <c:v>0.55908199999999997</c:v>
                </c:pt>
                <c:pt idx="71087">
                  <c:v>0.58349600000000001</c:v>
                </c:pt>
                <c:pt idx="71088">
                  <c:v>0.61523399999999995</c:v>
                </c:pt>
                <c:pt idx="71089">
                  <c:v>0.64941400000000005</c:v>
                </c:pt>
                <c:pt idx="71090">
                  <c:v>0.65917999999999999</c:v>
                </c:pt>
                <c:pt idx="71091">
                  <c:v>0.69091800000000003</c:v>
                </c:pt>
                <c:pt idx="71092">
                  <c:v>0.72021500000000005</c:v>
                </c:pt>
                <c:pt idx="71093">
                  <c:v>0.74951199999999996</c:v>
                </c:pt>
                <c:pt idx="71094">
                  <c:v>0.77636700000000003</c:v>
                </c:pt>
                <c:pt idx="71095">
                  <c:v>0.79101600000000005</c:v>
                </c:pt>
                <c:pt idx="71096">
                  <c:v>0.81542999999999999</c:v>
                </c:pt>
                <c:pt idx="71097">
                  <c:v>0.84716800000000003</c:v>
                </c:pt>
                <c:pt idx="71098">
                  <c:v>0.859375</c:v>
                </c:pt>
                <c:pt idx="71099">
                  <c:v>0.866699</c:v>
                </c:pt>
                <c:pt idx="71100">
                  <c:v>0.89599600000000001</c:v>
                </c:pt>
                <c:pt idx="71101">
                  <c:v>0.89355499999999999</c:v>
                </c:pt>
                <c:pt idx="71102">
                  <c:v>0.96679700000000002</c:v>
                </c:pt>
                <c:pt idx="71103">
                  <c:v>0.94238299999999997</c:v>
                </c:pt>
                <c:pt idx="71104">
                  <c:v>0.94238299999999997</c:v>
                </c:pt>
                <c:pt idx="71105">
                  <c:v>0.97412100000000001</c:v>
                </c:pt>
                <c:pt idx="71106">
                  <c:v>0.98632799999999998</c:v>
                </c:pt>
                <c:pt idx="71107">
                  <c:v>0.98144500000000001</c:v>
                </c:pt>
                <c:pt idx="71108">
                  <c:v>0.99853499999999995</c:v>
                </c:pt>
                <c:pt idx="71109">
                  <c:v>1.01074</c:v>
                </c:pt>
                <c:pt idx="71110">
                  <c:v>1.01807</c:v>
                </c:pt>
                <c:pt idx="71111">
                  <c:v>1.01074</c:v>
                </c:pt>
                <c:pt idx="71112">
                  <c:v>1.0424800000000001</c:v>
                </c:pt>
                <c:pt idx="71113">
                  <c:v>1.0546899999999999</c:v>
                </c:pt>
                <c:pt idx="71114">
                  <c:v>1.02783</c:v>
                </c:pt>
                <c:pt idx="71115">
                  <c:v>1.1254900000000001</c:v>
                </c:pt>
                <c:pt idx="71116">
                  <c:v>1.03271</c:v>
                </c:pt>
                <c:pt idx="71117">
                  <c:v>1.02539</c:v>
                </c:pt>
                <c:pt idx="71118">
                  <c:v>1.0376000000000001</c:v>
                </c:pt>
                <c:pt idx="71119">
                  <c:v>1.0473600000000001</c:v>
                </c:pt>
                <c:pt idx="71120">
                  <c:v>1.03271</c:v>
                </c:pt>
                <c:pt idx="71121">
                  <c:v>1.02783</c:v>
                </c:pt>
                <c:pt idx="71122">
                  <c:v>1.02051</c:v>
                </c:pt>
                <c:pt idx="71123">
                  <c:v>1.02051</c:v>
                </c:pt>
                <c:pt idx="71124">
                  <c:v>1.01074</c:v>
                </c:pt>
                <c:pt idx="71125">
                  <c:v>1.01562</c:v>
                </c:pt>
                <c:pt idx="71126">
                  <c:v>1.01074</c:v>
                </c:pt>
                <c:pt idx="71127">
                  <c:v>0.98388699999999996</c:v>
                </c:pt>
                <c:pt idx="71128">
                  <c:v>1.01074</c:v>
                </c:pt>
                <c:pt idx="71129">
                  <c:v>0.97167999999999999</c:v>
                </c:pt>
                <c:pt idx="71130">
                  <c:v>0.95703099999999997</c:v>
                </c:pt>
                <c:pt idx="71131">
                  <c:v>0.94238299999999997</c:v>
                </c:pt>
                <c:pt idx="71132">
                  <c:v>0.92040999999999995</c:v>
                </c:pt>
                <c:pt idx="71133">
                  <c:v>0.92285200000000001</c:v>
                </c:pt>
                <c:pt idx="71134">
                  <c:v>0.88378900000000005</c:v>
                </c:pt>
                <c:pt idx="71135">
                  <c:v>0.88378900000000005</c:v>
                </c:pt>
                <c:pt idx="71136">
                  <c:v>0.852051</c:v>
                </c:pt>
                <c:pt idx="71137">
                  <c:v>0.83984400000000003</c:v>
                </c:pt>
                <c:pt idx="71138">
                  <c:v>0.81542999999999999</c:v>
                </c:pt>
                <c:pt idx="71139">
                  <c:v>0.79345699999999997</c:v>
                </c:pt>
                <c:pt idx="71140">
                  <c:v>0.77148399999999995</c:v>
                </c:pt>
                <c:pt idx="71141">
                  <c:v>0.74462899999999999</c:v>
                </c:pt>
                <c:pt idx="71142">
                  <c:v>0.72753900000000005</c:v>
                </c:pt>
                <c:pt idx="71143">
                  <c:v>0.74951199999999996</c:v>
                </c:pt>
                <c:pt idx="71144">
                  <c:v>0.66894500000000001</c:v>
                </c:pt>
                <c:pt idx="71145">
                  <c:v>0.65917999999999999</c:v>
                </c:pt>
                <c:pt idx="71146">
                  <c:v>0.63964799999999999</c:v>
                </c:pt>
                <c:pt idx="71147">
                  <c:v>0.61035200000000001</c:v>
                </c:pt>
                <c:pt idx="71148">
                  <c:v>0.57128900000000005</c:v>
                </c:pt>
                <c:pt idx="71149">
                  <c:v>0.54199200000000003</c:v>
                </c:pt>
                <c:pt idx="71150">
                  <c:v>0.52246099999999995</c:v>
                </c:pt>
                <c:pt idx="71151">
                  <c:v>0.49560500000000002</c:v>
                </c:pt>
                <c:pt idx="71152">
                  <c:v>0.47363300000000003</c:v>
                </c:pt>
                <c:pt idx="71153">
                  <c:v>0.44921899999999998</c:v>
                </c:pt>
                <c:pt idx="71154">
                  <c:v>0.380859</c:v>
                </c:pt>
                <c:pt idx="71155">
                  <c:v>0.380859</c:v>
                </c:pt>
                <c:pt idx="71156">
                  <c:v>0.35156199999999999</c:v>
                </c:pt>
                <c:pt idx="71157">
                  <c:v>0.3125</c:v>
                </c:pt>
                <c:pt idx="71158">
                  <c:v>0.29052699999999998</c:v>
                </c:pt>
                <c:pt idx="71159">
                  <c:v>0.25634800000000002</c:v>
                </c:pt>
                <c:pt idx="71160">
                  <c:v>0.222168</c:v>
                </c:pt>
                <c:pt idx="71161">
                  <c:v>0.20019500000000001</c:v>
                </c:pt>
                <c:pt idx="71162">
                  <c:v>0.15625</c:v>
                </c:pt>
                <c:pt idx="71163">
                  <c:v>0.151367</c:v>
                </c:pt>
                <c:pt idx="71164">
                  <c:v>9.0331999999999996E-2</c:v>
                </c:pt>
                <c:pt idx="71165">
                  <c:v>8.3007800000000007E-2</c:v>
                </c:pt>
                <c:pt idx="71166">
                  <c:v>4.39453E-2</c:v>
                </c:pt>
                <c:pt idx="71167">
                  <c:v>-2.4414100000000002E-3</c:v>
                </c:pt>
                <c:pt idx="71168">
                  <c:v>-2.9296900000000001E-2</c:v>
                </c:pt>
                <c:pt idx="71169">
                  <c:v>-7.8125E-2</c:v>
                </c:pt>
                <c:pt idx="71170">
                  <c:v>-9.5214800000000002E-2</c:v>
                </c:pt>
                <c:pt idx="71171">
                  <c:v>-0.144043</c:v>
                </c:pt>
                <c:pt idx="71172">
                  <c:v>-0.161133</c:v>
                </c:pt>
                <c:pt idx="71173">
                  <c:v>-0.19287099999999999</c:v>
                </c:pt>
                <c:pt idx="71174">
                  <c:v>-0.234375</c:v>
                </c:pt>
                <c:pt idx="71175">
                  <c:v>-0.25634800000000002</c:v>
                </c:pt>
                <c:pt idx="71176">
                  <c:v>-0.29541000000000001</c:v>
                </c:pt>
                <c:pt idx="71177">
                  <c:v>-0.32470700000000002</c:v>
                </c:pt>
                <c:pt idx="71178">
                  <c:v>-0.34423799999999999</c:v>
                </c:pt>
                <c:pt idx="71179">
                  <c:v>-0.36621100000000001</c:v>
                </c:pt>
                <c:pt idx="71180">
                  <c:v>-0.400391</c:v>
                </c:pt>
                <c:pt idx="71181">
                  <c:v>-0.44677699999999998</c:v>
                </c:pt>
                <c:pt idx="71182">
                  <c:v>-0.46386699999999997</c:v>
                </c:pt>
                <c:pt idx="71183">
                  <c:v>-0.476074</c:v>
                </c:pt>
                <c:pt idx="71184">
                  <c:v>-0.51757799999999998</c:v>
                </c:pt>
                <c:pt idx="71185">
                  <c:v>-0.554199</c:v>
                </c:pt>
                <c:pt idx="71186">
                  <c:v>-0.57861300000000004</c:v>
                </c:pt>
                <c:pt idx="71187">
                  <c:v>-0.59570299999999998</c:v>
                </c:pt>
                <c:pt idx="71188">
                  <c:v>-0.62255899999999997</c:v>
                </c:pt>
                <c:pt idx="71189">
                  <c:v>-0.63964799999999999</c:v>
                </c:pt>
                <c:pt idx="71190">
                  <c:v>-0.68115199999999998</c:v>
                </c:pt>
                <c:pt idx="71191">
                  <c:v>-0.69824200000000003</c:v>
                </c:pt>
                <c:pt idx="71192">
                  <c:v>-0.71777299999999999</c:v>
                </c:pt>
                <c:pt idx="71193">
                  <c:v>-0.72753900000000005</c:v>
                </c:pt>
                <c:pt idx="71194">
                  <c:v>-0.76660200000000001</c:v>
                </c:pt>
                <c:pt idx="71195">
                  <c:v>-0.79101600000000005</c:v>
                </c:pt>
                <c:pt idx="71196">
                  <c:v>-0.80078099999999997</c:v>
                </c:pt>
                <c:pt idx="71197">
                  <c:v>-0.81542999999999999</c:v>
                </c:pt>
                <c:pt idx="71198">
                  <c:v>-0.83252000000000004</c:v>
                </c:pt>
                <c:pt idx="71199">
                  <c:v>-0.84960899999999995</c:v>
                </c:pt>
                <c:pt idx="71200">
                  <c:v>-0.86425799999999997</c:v>
                </c:pt>
                <c:pt idx="71201">
                  <c:v>-0.88867200000000002</c:v>
                </c:pt>
                <c:pt idx="71202">
                  <c:v>-0.89599600000000001</c:v>
                </c:pt>
                <c:pt idx="71203">
                  <c:v>-0.90332000000000001</c:v>
                </c:pt>
                <c:pt idx="71204">
                  <c:v>-0.92773399999999995</c:v>
                </c:pt>
                <c:pt idx="71205">
                  <c:v>-0.92040999999999995</c:v>
                </c:pt>
                <c:pt idx="71206">
                  <c:v>-0.93261700000000003</c:v>
                </c:pt>
                <c:pt idx="71207">
                  <c:v>-0.9375</c:v>
                </c:pt>
                <c:pt idx="71208">
                  <c:v>-0.95214799999999999</c:v>
                </c:pt>
                <c:pt idx="71209">
                  <c:v>-0.94970699999999997</c:v>
                </c:pt>
                <c:pt idx="71210">
                  <c:v>-0.95459000000000005</c:v>
                </c:pt>
                <c:pt idx="71211">
                  <c:v>-0.95703099999999997</c:v>
                </c:pt>
                <c:pt idx="71212">
                  <c:v>-0.94970699999999997</c:v>
                </c:pt>
                <c:pt idx="71213">
                  <c:v>-0.95947300000000002</c:v>
                </c:pt>
                <c:pt idx="71214">
                  <c:v>-0.96435499999999996</c:v>
                </c:pt>
                <c:pt idx="71215">
                  <c:v>-0.94726600000000005</c:v>
                </c:pt>
                <c:pt idx="71216">
                  <c:v>-0.96923800000000004</c:v>
                </c:pt>
                <c:pt idx="71217">
                  <c:v>-0.95947300000000002</c:v>
                </c:pt>
                <c:pt idx="71218">
                  <c:v>-0.944824</c:v>
                </c:pt>
                <c:pt idx="71219">
                  <c:v>-0.94726600000000005</c:v>
                </c:pt>
                <c:pt idx="71220">
                  <c:v>-0.9375</c:v>
                </c:pt>
                <c:pt idx="71221">
                  <c:v>-0.930176</c:v>
                </c:pt>
                <c:pt idx="71222">
                  <c:v>-0.91552699999999998</c:v>
                </c:pt>
                <c:pt idx="71223">
                  <c:v>-0.90087899999999999</c:v>
                </c:pt>
                <c:pt idx="71224">
                  <c:v>-0.90087899999999999</c:v>
                </c:pt>
                <c:pt idx="71225">
                  <c:v>-0.88134800000000002</c:v>
                </c:pt>
                <c:pt idx="71226">
                  <c:v>-0.87158199999999997</c:v>
                </c:pt>
                <c:pt idx="71227">
                  <c:v>-0.84716800000000003</c:v>
                </c:pt>
                <c:pt idx="71228">
                  <c:v>-0.83740199999999998</c:v>
                </c:pt>
                <c:pt idx="71229">
                  <c:v>-0.82763699999999996</c:v>
                </c:pt>
                <c:pt idx="71230">
                  <c:v>-0.80566400000000005</c:v>
                </c:pt>
                <c:pt idx="71231">
                  <c:v>-0.78613299999999997</c:v>
                </c:pt>
                <c:pt idx="71232">
                  <c:v>-0.76660200000000001</c:v>
                </c:pt>
                <c:pt idx="71233">
                  <c:v>-0.73974600000000001</c:v>
                </c:pt>
                <c:pt idx="71234">
                  <c:v>-0.73486300000000004</c:v>
                </c:pt>
                <c:pt idx="71235">
                  <c:v>-0.69824200000000003</c:v>
                </c:pt>
                <c:pt idx="71236">
                  <c:v>-0.67138699999999996</c:v>
                </c:pt>
                <c:pt idx="71237">
                  <c:v>-0.64697300000000002</c:v>
                </c:pt>
                <c:pt idx="71238">
                  <c:v>-0.62255899999999997</c:v>
                </c:pt>
                <c:pt idx="71239">
                  <c:v>-0.59326199999999996</c:v>
                </c:pt>
                <c:pt idx="71240">
                  <c:v>-0.57372999999999996</c:v>
                </c:pt>
                <c:pt idx="71241">
                  <c:v>-0.54443399999999997</c:v>
                </c:pt>
                <c:pt idx="71242">
                  <c:v>-0.51757799999999998</c:v>
                </c:pt>
                <c:pt idx="71243">
                  <c:v>-0.49072300000000002</c:v>
                </c:pt>
                <c:pt idx="71244">
                  <c:v>-0.47363300000000003</c:v>
                </c:pt>
                <c:pt idx="71245">
                  <c:v>-0.42236299999999999</c:v>
                </c:pt>
                <c:pt idx="71246">
                  <c:v>-0.40283200000000002</c:v>
                </c:pt>
                <c:pt idx="71247">
                  <c:v>-0.38818399999999997</c:v>
                </c:pt>
                <c:pt idx="71248">
                  <c:v>-0.35156199999999999</c:v>
                </c:pt>
                <c:pt idx="71249">
                  <c:v>-0.30761699999999997</c:v>
                </c:pt>
                <c:pt idx="71250">
                  <c:v>-0.27832000000000001</c:v>
                </c:pt>
                <c:pt idx="71251">
                  <c:v>-0.26367200000000002</c:v>
                </c:pt>
                <c:pt idx="71252">
                  <c:v>-0.224609</c:v>
                </c:pt>
                <c:pt idx="71253">
                  <c:v>-0.18798799999999999</c:v>
                </c:pt>
                <c:pt idx="71254">
                  <c:v>-0.151367</c:v>
                </c:pt>
                <c:pt idx="71255">
                  <c:v>-0.117188</c:v>
                </c:pt>
                <c:pt idx="71256">
                  <c:v>-9.7656199999999999E-2</c:v>
                </c:pt>
                <c:pt idx="71257">
                  <c:v>-6.8359400000000001E-2</c:v>
                </c:pt>
                <c:pt idx="71258">
                  <c:v>-1.9531199999999999E-2</c:v>
                </c:pt>
                <c:pt idx="71259">
                  <c:v>1.7089799999999999E-2</c:v>
                </c:pt>
                <c:pt idx="71260">
                  <c:v>3.90625E-2</c:v>
                </c:pt>
                <c:pt idx="71261">
                  <c:v>7.3242199999999993E-2</c:v>
                </c:pt>
                <c:pt idx="71262">
                  <c:v>9.0331999999999996E-2</c:v>
                </c:pt>
                <c:pt idx="71263">
                  <c:v>0.146484</c:v>
                </c:pt>
                <c:pt idx="71264">
                  <c:v>0.124512</c:v>
                </c:pt>
                <c:pt idx="71265">
                  <c:v>0.20996100000000001</c:v>
                </c:pt>
                <c:pt idx="71266">
                  <c:v>0.24902299999999999</c:v>
                </c:pt>
                <c:pt idx="71267">
                  <c:v>0.26611299999999999</c:v>
                </c:pt>
                <c:pt idx="71268">
                  <c:v>0.319824</c:v>
                </c:pt>
                <c:pt idx="71269">
                  <c:v>0.34667999999999999</c:v>
                </c:pt>
                <c:pt idx="71270">
                  <c:v>0.34912100000000001</c:v>
                </c:pt>
                <c:pt idx="71271">
                  <c:v>0.397949</c:v>
                </c:pt>
                <c:pt idx="71272">
                  <c:v>0.41748000000000002</c:v>
                </c:pt>
                <c:pt idx="71273">
                  <c:v>0.46875</c:v>
                </c:pt>
                <c:pt idx="71274">
                  <c:v>0.49072300000000002</c:v>
                </c:pt>
                <c:pt idx="71275">
                  <c:v>0.53466800000000003</c:v>
                </c:pt>
                <c:pt idx="71276">
                  <c:v>0.54443399999999997</c:v>
                </c:pt>
                <c:pt idx="71277">
                  <c:v>0.56884800000000002</c:v>
                </c:pt>
                <c:pt idx="71278">
                  <c:v>0.59082000000000001</c:v>
                </c:pt>
                <c:pt idx="71279">
                  <c:v>0.62011700000000003</c:v>
                </c:pt>
                <c:pt idx="71280">
                  <c:v>0.66406200000000004</c:v>
                </c:pt>
                <c:pt idx="71281">
                  <c:v>0.66650399999999999</c:v>
                </c:pt>
                <c:pt idx="71282">
                  <c:v>0.70800799999999997</c:v>
                </c:pt>
                <c:pt idx="71283">
                  <c:v>0.73242200000000002</c:v>
                </c:pt>
                <c:pt idx="71284">
                  <c:v>0.75439500000000004</c:v>
                </c:pt>
                <c:pt idx="71285">
                  <c:v>0.76904300000000003</c:v>
                </c:pt>
                <c:pt idx="71286">
                  <c:v>0.79345699999999997</c:v>
                </c:pt>
                <c:pt idx="71287">
                  <c:v>0.82763699999999996</c:v>
                </c:pt>
                <c:pt idx="71288">
                  <c:v>0.84960899999999995</c:v>
                </c:pt>
                <c:pt idx="71289">
                  <c:v>0.86425799999999997</c:v>
                </c:pt>
                <c:pt idx="71290">
                  <c:v>0.87646500000000005</c:v>
                </c:pt>
                <c:pt idx="71291">
                  <c:v>0.90332000000000001</c:v>
                </c:pt>
                <c:pt idx="71292">
                  <c:v>0.97900399999999999</c:v>
                </c:pt>
                <c:pt idx="71293">
                  <c:v>0.9375</c:v>
                </c:pt>
                <c:pt idx="71294">
                  <c:v>0.94238299999999997</c:v>
                </c:pt>
                <c:pt idx="71295">
                  <c:v>0.95947300000000002</c:v>
                </c:pt>
                <c:pt idx="71296">
                  <c:v>0.98144500000000001</c:v>
                </c:pt>
                <c:pt idx="71297">
                  <c:v>0.98632799999999998</c:v>
                </c:pt>
                <c:pt idx="71298">
                  <c:v>1.00098</c:v>
                </c:pt>
                <c:pt idx="71299">
                  <c:v>1.00586</c:v>
                </c:pt>
                <c:pt idx="71300">
                  <c:v>1.01074</c:v>
                </c:pt>
                <c:pt idx="71301">
                  <c:v>1.03027</c:v>
                </c:pt>
                <c:pt idx="71302">
                  <c:v>1.02051</c:v>
                </c:pt>
                <c:pt idx="71303">
                  <c:v>1.06934</c:v>
                </c:pt>
                <c:pt idx="71304">
                  <c:v>1.0473600000000001</c:v>
                </c:pt>
                <c:pt idx="71305">
                  <c:v>1.0620099999999999</c:v>
                </c:pt>
                <c:pt idx="71306">
                  <c:v>1.0424800000000001</c:v>
                </c:pt>
                <c:pt idx="71307">
                  <c:v>1.02783</c:v>
                </c:pt>
                <c:pt idx="71308">
                  <c:v>1.0546899999999999</c:v>
                </c:pt>
                <c:pt idx="71309">
                  <c:v>1.0498000000000001</c:v>
                </c:pt>
                <c:pt idx="71310">
                  <c:v>1.0522499999999999</c:v>
                </c:pt>
                <c:pt idx="71311">
                  <c:v>1.0522499999999999</c:v>
                </c:pt>
                <c:pt idx="71312">
                  <c:v>1.0473600000000001</c:v>
                </c:pt>
                <c:pt idx="71313">
                  <c:v>1.03027</c:v>
                </c:pt>
                <c:pt idx="71314">
                  <c:v>1.02051</c:v>
                </c:pt>
                <c:pt idx="71315">
                  <c:v>1.0083</c:v>
                </c:pt>
                <c:pt idx="71316">
                  <c:v>0.99853499999999995</c:v>
                </c:pt>
                <c:pt idx="71317">
                  <c:v>1.00342</c:v>
                </c:pt>
                <c:pt idx="71318">
                  <c:v>0.99609400000000003</c:v>
                </c:pt>
                <c:pt idx="71319">
                  <c:v>0.97167999999999999</c:v>
                </c:pt>
                <c:pt idx="71320">
                  <c:v>0.97412100000000001</c:v>
                </c:pt>
                <c:pt idx="71321">
                  <c:v>0.96191400000000005</c:v>
                </c:pt>
                <c:pt idx="71322">
                  <c:v>0.94726600000000005</c:v>
                </c:pt>
                <c:pt idx="71323">
                  <c:v>0.9375</c:v>
                </c:pt>
                <c:pt idx="71324">
                  <c:v>0.90087899999999999</c:v>
                </c:pt>
                <c:pt idx="71325">
                  <c:v>0.90332000000000001</c:v>
                </c:pt>
                <c:pt idx="71326">
                  <c:v>0.88378900000000005</c:v>
                </c:pt>
                <c:pt idx="71327">
                  <c:v>0.852051</c:v>
                </c:pt>
                <c:pt idx="71328">
                  <c:v>0.83496099999999995</c:v>
                </c:pt>
                <c:pt idx="71329">
                  <c:v>0.83740199999999998</c:v>
                </c:pt>
                <c:pt idx="71330">
                  <c:v>0.79589799999999999</c:v>
                </c:pt>
                <c:pt idx="71331">
                  <c:v>0.77880899999999997</c:v>
                </c:pt>
                <c:pt idx="71332">
                  <c:v>0.74707000000000001</c:v>
                </c:pt>
                <c:pt idx="71333">
                  <c:v>0.74707000000000001</c:v>
                </c:pt>
                <c:pt idx="71334">
                  <c:v>0.70556600000000003</c:v>
                </c:pt>
                <c:pt idx="71335">
                  <c:v>0.68115199999999998</c:v>
                </c:pt>
                <c:pt idx="71336">
                  <c:v>0.66650399999999999</c:v>
                </c:pt>
                <c:pt idx="71337">
                  <c:v>0.64209000000000005</c:v>
                </c:pt>
                <c:pt idx="71338">
                  <c:v>0.60302699999999998</c:v>
                </c:pt>
                <c:pt idx="71339">
                  <c:v>0.57861300000000004</c:v>
                </c:pt>
                <c:pt idx="71340">
                  <c:v>0.55908199999999997</c:v>
                </c:pt>
                <c:pt idx="71341">
                  <c:v>0.52002000000000004</c:v>
                </c:pt>
                <c:pt idx="71342">
                  <c:v>0.48339799999999999</c:v>
                </c:pt>
                <c:pt idx="71343">
                  <c:v>0.458984</c:v>
                </c:pt>
                <c:pt idx="71344">
                  <c:v>0.400391</c:v>
                </c:pt>
                <c:pt idx="71345">
                  <c:v>0.400391</c:v>
                </c:pt>
                <c:pt idx="71346">
                  <c:v>0.42236299999999999</c:v>
                </c:pt>
                <c:pt idx="71347">
                  <c:v>0.33935500000000002</c:v>
                </c:pt>
                <c:pt idx="71348">
                  <c:v>0.319824</c:v>
                </c:pt>
                <c:pt idx="71349">
                  <c:v>0.28076200000000001</c:v>
                </c:pt>
                <c:pt idx="71350">
                  <c:v>0.25146499999999999</c:v>
                </c:pt>
                <c:pt idx="71351">
                  <c:v>0.21972700000000001</c:v>
                </c:pt>
                <c:pt idx="71352">
                  <c:v>0.17822299999999999</c:v>
                </c:pt>
                <c:pt idx="71353">
                  <c:v>0.158691</c:v>
                </c:pt>
                <c:pt idx="71354">
                  <c:v>0.12207</c:v>
                </c:pt>
                <c:pt idx="71355">
                  <c:v>7.5683600000000004E-2</c:v>
                </c:pt>
                <c:pt idx="71356">
                  <c:v>6.1035199999999998E-2</c:v>
                </c:pt>
                <c:pt idx="71357">
                  <c:v>2.4414100000000001E-2</c:v>
                </c:pt>
                <c:pt idx="71358">
                  <c:v>1.2207000000000001E-2</c:v>
                </c:pt>
                <c:pt idx="71359">
                  <c:v>-3.41797E-2</c:v>
                </c:pt>
                <c:pt idx="71360">
                  <c:v>-7.8125E-2</c:v>
                </c:pt>
                <c:pt idx="71361">
                  <c:v>-0.10009800000000001</c:v>
                </c:pt>
                <c:pt idx="71362">
                  <c:v>-0.124512</c:v>
                </c:pt>
                <c:pt idx="71363">
                  <c:v>-0.161133</c:v>
                </c:pt>
                <c:pt idx="71364">
                  <c:v>-0.20752000000000001</c:v>
                </c:pt>
                <c:pt idx="71365">
                  <c:v>-0.222168</c:v>
                </c:pt>
                <c:pt idx="71366">
                  <c:v>-0.25878899999999999</c:v>
                </c:pt>
                <c:pt idx="71367">
                  <c:v>-0.28808600000000001</c:v>
                </c:pt>
                <c:pt idx="71368">
                  <c:v>-0.32714799999999999</c:v>
                </c:pt>
                <c:pt idx="71369">
                  <c:v>-0.35156199999999999</c:v>
                </c:pt>
                <c:pt idx="71370">
                  <c:v>-0.380859</c:v>
                </c:pt>
                <c:pt idx="71371">
                  <c:v>-0.42724600000000001</c:v>
                </c:pt>
                <c:pt idx="71372">
                  <c:v>-0.43457000000000001</c:v>
                </c:pt>
                <c:pt idx="71373">
                  <c:v>-0.46630899999999997</c:v>
                </c:pt>
                <c:pt idx="71374">
                  <c:v>-0.49316399999999999</c:v>
                </c:pt>
                <c:pt idx="71375">
                  <c:v>-0.52002000000000004</c:v>
                </c:pt>
                <c:pt idx="71376">
                  <c:v>-0.55175799999999997</c:v>
                </c:pt>
                <c:pt idx="71377">
                  <c:v>-0.58349600000000001</c:v>
                </c:pt>
                <c:pt idx="71378">
                  <c:v>-0.60546900000000003</c:v>
                </c:pt>
                <c:pt idx="71379">
                  <c:v>-0.632324</c:v>
                </c:pt>
                <c:pt idx="71380">
                  <c:v>-0.65673800000000004</c:v>
                </c:pt>
                <c:pt idx="71381">
                  <c:v>-0.67138699999999996</c:v>
                </c:pt>
                <c:pt idx="71382">
                  <c:v>-0.70800799999999997</c:v>
                </c:pt>
                <c:pt idx="71383">
                  <c:v>-0.71777299999999999</c:v>
                </c:pt>
                <c:pt idx="71384">
                  <c:v>-0.74951199999999996</c:v>
                </c:pt>
                <c:pt idx="71385">
                  <c:v>-0.74462899999999999</c:v>
                </c:pt>
                <c:pt idx="71386">
                  <c:v>-0.78125</c:v>
                </c:pt>
                <c:pt idx="71387">
                  <c:v>-0.77148399999999995</c:v>
                </c:pt>
                <c:pt idx="71388">
                  <c:v>-0.83252000000000004</c:v>
                </c:pt>
                <c:pt idx="71389">
                  <c:v>-0.83252000000000004</c:v>
                </c:pt>
                <c:pt idx="71390">
                  <c:v>-0.84960899999999995</c:v>
                </c:pt>
                <c:pt idx="71391">
                  <c:v>-0.87890599999999997</c:v>
                </c:pt>
                <c:pt idx="71392">
                  <c:v>-0.89111300000000004</c:v>
                </c:pt>
                <c:pt idx="71393">
                  <c:v>-0.88378900000000005</c:v>
                </c:pt>
                <c:pt idx="71394">
                  <c:v>-0.90576199999999996</c:v>
                </c:pt>
                <c:pt idx="71395">
                  <c:v>-0.91796900000000003</c:v>
                </c:pt>
                <c:pt idx="71396">
                  <c:v>-0.92040999999999995</c:v>
                </c:pt>
                <c:pt idx="71397">
                  <c:v>-0.94238299999999997</c:v>
                </c:pt>
                <c:pt idx="71398">
                  <c:v>-0.95214799999999999</c:v>
                </c:pt>
                <c:pt idx="71399">
                  <c:v>-0.96191400000000005</c:v>
                </c:pt>
                <c:pt idx="71400">
                  <c:v>-0.95459000000000005</c:v>
                </c:pt>
                <c:pt idx="71401">
                  <c:v>-0.97412100000000001</c:v>
                </c:pt>
                <c:pt idx="71402">
                  <c:v>-0.95703099999999997</c:v>
                </c:pt>
                <c:pt idx="71403">
                  <c:v>-0.96435499999999996</c:v>
                </c:pt>
                <c:pt idx="71404">
                  <c:v>-0.96923800000000004</c:v>
                </c:pt>
                <c:pt idx="71405">
                  <c:v>-0.96191400000000005</c:v>
                </c:pt>
                <c:pt idx="71406">
                  <c:v>-0.96679700000000002</c:v>
                </c:pt>
                <c:pt idx="71407">
                  <c:v>-0.96435499999999996</c:v>
                </c:pt>
                <c:pt idx="71408">
                  <c:v>-0.95703099999999997</c:v>
                </c:pt>
                <c:pt idx="71409">
                  <c:v>-0.95947300000000002</c:v>
                </c:pt>
                <c:pt idx="71410">
                  <c:v>-0.95459000000000005</c:v>
                </c:pt>
                <c:pt idx="71411">
                  <c:v>-0.93505899999999997</c:v>
                </c:pt>
                <c:pt idx="71412">
                  <c:v>-0.930176</c:v>
                </c:pt>
                <c:pt idx="71413">
                  <c:v>-0.93505899999999997</c:v>
                </c:pt>
                <c:pt idx="71414">
                  <c:v>-0.92529300000000003</c:v>
                </c:pt>
                <c:pt idx="71415">
                  <c:v>-0.866699</c:v>
                </c:pt>
                <c:pt idx="71416">
                  <c:v>-0.88867200000000002</c:v>
                </c:pt>
                <c:pt idx="71417">
                  <c:v>-0.87158199999999997</c:v>
                </c:pt>
                <c:pt idx="71418">
                  <c:v>-0.85449200000000003</c:v>
                </c:pt>
                <c:pt idx="71419">
                  <c:v>-0.83496099999999995</c:v>
                </c:pt>
                <c:pt idx="71420">
                  <c:v>-0.82763699999999996</c:v>
                </c:pt>
                <c:pt idx="71421">
                  <c:v>-0.80566400000000005</c:v>
                </c:pt>
                <c:pt idx="71422">
                  <c:v>-0.79345699999999997</c:v>
                </c:pt>
                <c:pt idx="71423">
                  <c:v>-0.773926</c:v>
                </c:pt>
                <c:pt idx="71424">
                  <c:v>-0.76660200000000001</c:v>
                </c:pt>
                <c:pt idx="71425">
                  <c:v>-0.72265599999999997</c:v>
                </c:pt>
                <c:pt idx="71426">
                  <c:v>-0.70556600000000003</c:v>
                </c:pt>
                <c:pt idx="71427">
                  <c:v>-0.68603499999999995</c:v>
                </c:pt>
                <c:pt idx="71428">
                  <c:v>-0.64453099999999997</c:v>
                </c:pt>
                <c:pt idx="71429">
                  <c:v>-0.62744100000000003</c:v>
                </c:pt>
                <c:pt idx="71430">
                  <c:v>-0.59082000000000001</c:v>
                </c:pt>
                <c:pt idx="71431">
                  <c:v>-0.57861300000000004</c:v>
                </c:pt>
                <c:pt idx="71432">
                  <c:v>-0.54443399999999997</c:v>
                </c:pt>
                <c:pt idx="71433">
                  <c:v>-0.51757799999999998</c:v>
                </c:pt>
                <c:pt idx="71434">
                  <c:v>-0.49804700000000002</c:v>
                </c:pt>
                <c:pt idx="71435">
                  <c:v>-0.44921899999999998</c:v>
                </c:pt>
                <c:pt idx="71436">
                  <c:v>-0.43945299999999998</c:v>
                </c:pt>
                <c:pt idx="71437">
                  <c:v>-0.40283200000000002</c:v>
                </c:pt>
                <c:pt idx="71438">
                  <c:v>-0.37353500000000001</c:v>
                </c:pt>
                <c:pt idx="71439">
                  <c:v>-0.34179700000000002</c:v>
                </c:pt>
                <c:pt idx="71440">
                  <c:v>-0.31738300000000003</c:v>
                </c:pt>
                <c:pt idx="71441">
                  <c:v>-0.28320299999999998</c:v>
                </c:pt>
                <c:pt idx="71442">
                  <c:v>-0.246582</c:v>
                </c:pt>
                <c:pt idx="71443">
                  <c:v>-0.21728500000000001</c:v>
                </c:pt>
                <c:pt idx="71444">
                  <c:v>-0.19287099999999999</c:v>
                </c:pt>
                <c:pt idx="71445">
                  <c:v>-0.144043</c:v>
                </c:pt>
                <c:pt idx="71446">
                  <c:v>-0.12939500000000001</c:v>
                </c:pt>
                <c:pt idx="71447">
                  <c:v>-9.2773400000000006E-2</c:v>
                </c:pt>
                <c:pt idx="71448">
                  <c:v>-5.3710899999999999E-2</c:v>
                </c:pt>
                <c:pt idx="71449">
                  <c:v>-2.9296900000000001E-2</c:v>
                </c:pt>
                <c:pt idx="71450">
                  <c:v>1.2207000000000001E-2</c:v>
                </c:pt>
                <c:pt idx="71451">
                  <c:v>4.1503900000000003E-2</c:v>
                </c:pt>
                <c:pt idx="71452">
                  <c:v>7.8125E-2</c:v>
                </c:pt>
                <c:pt idx="71453">
                  <c:v>0.119629</c:v>
                </c:pt>
                <c:pt idx="71454">
                  <c:v>9.0331999999999996E-2</c:v>
                </c:pt>
                <c:pt idx="71455">
                  <c:v>0.168457</c:v>
                </c:pt>
                <c:pt idx="71456">
                  <c:v>0.20507800000000001</c:v>
                </c:pt>
                <c:pt idx="71457">
                  <c:v>0.231934</c:v>
                </c:pt>
                <c:pt idx="71458">
                  <c:v>0.26855499999999999</c:v>
                </c:pt>
                <c:pt idx="71459">
                  <c:v>0.31494100000000003</c:v>
                </c:pt>
                <c:pt idx="71460">
                  <c:v>0.32958999999999999</c:v>
                </c:pt>
                <c:pt idx="71461">
                  <c:v>0.36621100000000001</c:v>
                </c:pt>
                <c:pt idx="71462">
                  <c:v>0.40527299999999999</c:v>
                </c:pt>
                <c:pt idx="71463">
                  <c:v>0.43945299999999998</c:v>
                </c:pt>
                <c:pt idx="71464">
                  <c:v>0.45654299999999998</c:v>
                </c:pt>
                <c:pt idx="71465">
                  <c:v>0.50048800000000004</c:v>
                </c:pt>
                <c:pt idx="71466">
                  <c:v>0.51757799999999998</c:v>
                </c:pt>
                <c:pt idx="71467">
                  <c:v>0.52490199999999998</c:v>
                </c:pt>
                <c:pt idx="71468">
                  <c:v>0.57861300000000004</c:v>
                </c:pt>
                <c:pt idx="71469">
                  <c:v>0.61035200000000001</c:v>
                </c:pt>
                <c:pt idx="71470">
                  <c:v>0.63964799999999999</c:v>
                </c:pt>
                <c:pt idx="71471">
                  <c:v>0.65185499999999996</c:v>
                </c:pt>
                <c:pt idx="71472">
                  <c:v>0.67138699999999996</c:v>
                </c:pt>
                <c:pt idx="71473">
                  <c:v>0.70800799999999997</c:v>
                </c:pt>
                <c:pt idx="71474">
                  <c:v>0.72021500000000005</c:v>
                </c:pt>
                <c:pt idx="71475">
                  <c:v>0.75927699999999998</c:v>
                </c:pt>
                <c:pt idx="71476">
                  <c:v>0.77148399999999995</c:v>
                </c:pt>
                <c:pt idx="71477">
                  <c:v>0.80810499999999996</c:v>
                </c:pt>
                <c:pt idx="71478">
                  <c:v>0.82031200000000004</c:v>
                </c:pt>
                <c:pt idx="71479">
                  <c:v>0.83740199999999998</c:v>
                </c:pt>
                <c:pt idx="71480">
                  <c:v>0.86181600000000003</c:v>
                </c:pt>
                <c:pt idx="71481">
                  <c:v>0.88622999999999996</c:v>
                </c:pt>
                <c:pt idx="71482">
                  <c:v>0.88867200000000002</c:v>
                </c:pt>
                <c:pt idx="71483">
                  <c:v>0.90332000000000001</c:v>
                </c:pt>
                <c:pt idx="71484">
                  <c:v>0.93505899999999997</c:v>
                </c:pt>
                <c:pt idx="71485">
                  <c:v>0.95214799999999999</c:v>
                </c:pt>
                <c:pt idx="71486">
                  <c:v>0.94726600000000005</c:v>
                </c:pt>
                <c:pt idx="71487">
                  <c:v>0.96679700000000002</c:v>
                </c:pt>
                <c:pt idx="71488">
                  <c:v>0.97900399999999999</c:v>
                </c:pt>
                <c:pt idx="71489">
                  <c:v>0.98877000000000004</c:v>
                </c:pt>
                <c:pt idx="71490">
                  <c:v>0.99121099999999995</c:v>
                </c:pt>
                <c:pt idx="71491">
                  <c:v>0.99853499999999995</c:v>
                </c:pt>
                <c:pt idx="71492">
                  <c:v>1.0083</c:v>
                </c:pt>
                <c:pt idx="71493">
                  <c:v>1.01562</c:v>
                </c:pt>
                <c:pt idx="71494">
                  <c:v>1.01562</c:v>
                </c:pt>
                <c:pt idx="71495">
                  <c:v>0.98144500000000001</c:v>
                </c:pt>
                <c:pt idx="71496">
                  <c:v>1.03027</c:v>
                </c:pt>
                <c:pt idx="71497">
                  <c:v>1.0449200000000001</c:v>
                </c:pt>
                <c:pt idx="71498">
                  <c:v>1.0546899999999999</c:v>
                </c:pt>
                <c:pt idx="71499">
                  <c:v>1.02539</c:v>
                </c:pt>
                <c:pt idx="71500">
                  <c:v>1.0351600000000001</c:v>
                </c:pt>
                <c:pt idx="71501">
                  <c:v>1.03027</c:v>
                </c:pt>
                <c:pt idx="71502">
                  <c:v>1.0546899999999999</c:v>
                </c:pt>
                <c:pt idx="71503">
                  <c:v>1.02051</c:v>
                </c:pt>
                <c:pt idx="71504">
                  <c:v>1.02539</c:v>
                </c:pt>
                <c:pt idx="71505">
                  <c:v>1.03027</c:v>
                </c:pt>
                <c:pt idx="71506">
                  <c:v>1.01318</c:v>
                </c:pt>
                <c:pt idx="71507">
                  <c:v>1.0083</c:v>
                </c:pt>
                <c:pt idx="71508">
                  <c:v>0.98632799999999998</c:v>
                </c:pt>
                <c:pt idx="71509">
                  <c:v>0.99609400000000003</c:v>
                </c:pt>
                <c:pt idx="71510">
                  <c:v>0.95947300000000002</c:v>
                </c:pt>
                <c:pt idx="71511">
                  <c:v>0.96435499999999996</c:v>
                </c:pt>
                <c:pt idx="71512">
                  <c:v>0.94970699999999997</c:v>
                </c:pt>
                <c:pt idx="71513">
                  <c:v>0.93261700000000003</c:v>
                </c:pt>
                <c:pt idx="71514">
                  <c:v>0.92529300000000003</c:v>
                </c:pt>
                <c:pt idx="71515">
                  <c:v>0.91796900000000003</c:v>
                </c:pt>
                <c:pt idx="71516">
                  <c:v>0.88378900000000005</c:v>
                </c:pt>
                <c:pt idx="71517">
                  <c:v>0.86181600000000003</c:v>
                </c:pt>
                <c:pt idx="71518">
                  <c:v>0.84960899999999995</c:v>
                </c:pt>
                <c:pt idx="71519">
                  <c:v>0.83007799999999998</c:v>
                </c:pt>
                <c:pt idx="71520">
                  <c:v>0.80810499999999996</c:v>
                </c:pt>
                <c:pt idx="71521">
                  <c:v>0.78369100000000003</c:v>
                </c:pt>
                <c:pt idx="71522">
                  <c:v>0.76415999999999995</c:v>
                </c:pt>
                <c:pt idx="71523">
                  <c:v>0.77880899999999997</c:v>
                </c:pt>
                <c:pt idx="71524">
                  <c:v>0.71777299999999999</c:v>
                </c:pt>
                <c:pt idx="71525">
                  <c:v>0.67871099999999995</c:v>
                </c:pt>
                <c:pt idx="71526">
                  <c:v>0.66894500000000001</c:v>
                </c:pt>
                <c:pt idx="71527">
                  <c:v>0.63720699999999997</c:v>
                </c:pt>
                <c:pt idx="71528">
                  <c:v>0.61035200000000001</c:v>
                </c:pt>
                <c:pt idx="71529">
                  <c:v>0.59082000000000001</c:v>
                </c:pt>
                <c:pt idx="71530">
                  <c:v>0.56640599999999997</c:v>
                </c:pt>
                <c:pt idx="71531">
                  <c:v>0.539551</c:v>
                </c:pt>
                <c:pt idx="71532">
                  <c:v>0.49316399999999999</c:v>
                </c:pt>
                <c:pt idx="71533">
                  <c:v>0.461426</c:v>
                </c:pt>
                <c:pt idx="71534">
                  <c:v>0.42724600000000001</c:v>
                </c:pt>
                <c:pt idx="71535">
                  <c:v>0.42236299999999999</c:v>
                </c:pt>
                <c:pt idx="71536">
                  <c:v>0.42236299999999999</c:v>
                </c:pt>
                <c:pt idx="71537">
                  <c:v>0.35888700000000001</c:v>
                </c:pt>
                <c:pt idx="71538">
                  <c:v>0.31738300000000003</c:v>
                </c:pt>
                <c:pt idx="71539">
                  <c:v>0.29541000000000001</c:v>
                </c:pt>
                <c:pt idx="71540">
                  <c:v>0.25878899999999999</c:v>
                </c:pt>
                <c:pt idx="71541">
                  <c:v>0.21972700000000001</c:v>
                </c:pt>
                <c:pt idx="71542">
                  <c:v>0.20263700000000001</c:v>
                </c:pt>
                <c:pt idx="71543">
                  <c:v>0.18066399999999999</c:v>
                </c:pt>
                <c:pt idx="71544">
                  <c:v>0.13671900000000001</c:v>
                </c:pt>
                <c:pt idx="71545">
                  <c:v>0.107422</c:v>
                </c:pt>
                <c:pt idx="71546">
                  <c:v>7.8125E-2</c:v>
                </c:pt>
                <c:pt idx="71547">
                  <c:v>5.3710899999999999E-2</c:v>
                </c:pt>
                <c:pt idx="71548">
                  <c:v>1.7089799999999999E-2</c:v>
                </c:pt>
                <c:pt idx="71549">
                  <c:v>-1.9531199999999999E-2</c:v>
                </c:pt>
                <c:pt idx="71550">
                  <c:v>-5.1269500000000003E-2</c:v>
                </c:pt>
                <c:pt idx="71551">
                  <c:v>-9.5214800000000002E-2</c:v>
                </c:pt>
                <c:pt idx="71552">
                  <c:v>-0.114746</c:v>
                </c:pt>
                <c:pt idx="71553">
                  <c:v>-0.14160200000000001</c:v>
                </c:pt>
                <c:pt idx="71554">
                  <c:v>-0.17822299999999999</c:v>
                </c:pt>
                <c:pt idx="71555">
                  <c:v>-0.20752000000000001</c:v>
                </c:pt>
                <c:pt idx="71556">
                  <c:v>-0.241699</c:v>
                </c:pt>
                <c:pt idx="71557">
                  <c:v>-0.27343800000000001</c:v>
                </c:pt>
                <c:pt idx="71558">
                  <c:v>-0.30761699999999997</c:v>
                </c:pt>
                <c:pt idx="71559">
                  <c:v>-0.34423799999999999</c:v>
                </c:pt>
                <c:pt idx="71560">
                  <c:v>-0.36621100000000001</c:v>
                </c:pt>
                <c:pt idx="71561">
                  <c:v>-0.400391</c:v>
                </c:pt>
                <c:pt idx="71562">
                  <c:v>-0.42480499999999999</c:v>
                </c:pt>
                <c:pt idx="71563">
                  <c:v>-0.45654299999999998</c:v>
                </c:pt>
                <c:pt idx="71564">
                  <c:v>-0.50781200000000004</c:v>
                </c:pt>
                <c:pt idx="71565">
                  <c:v>-0.51513699999999996</c:v>
                </c:pt>
                <c:pt idx="71566">
                  <c:v>-0.54443399999999997</c:v>
                </c:pt>
                <c:pt idx="71567">
                  <c:v>-0.56152299999999999</c:v>
                </c:pt>
                <c:pt idx="71568">
                  <c:v>-0.59326199999999996</c:v>
                </c:pt>
                <c:pt idx="71569">
                  <c:v>-0.617676</c:v>
                </c:pt>
                <c:pt idx="71570">
                  <c:v>-0.63964799999999999</c:v>
                </c:pt>
                <c:pt idx="71571">
                  <c:v>-0.66894500000000001</c:v>
                </c:pt>
                <c:pt idx="71572">
                  <c:v>-0.695801</c:v>
                </c:pt>
                <c:pt idx="71573">
                  <c:v>-0.71533199999999997</c:v>
                </c:pt>
                <c:pt idx="71574">
                  <c:v>-0.73974600000000001</c:v>
                </c:pt>
                <c:pt idx="71575">
                  <c:v>-0.74707000000000001</c:v>
                </c:pt>
                <c:pt idx="71576">
                  <c:v>-0.77880899999999997</c:v>
                </c:pt>
                <c:pt idx="71577">
                  <c:v>-0.76171900000000003</c:v>
                </c:pt>
                <c:pt idx="71578">
                  <c:v>-0.81054700000000002</c:v>
                </c:pt>
                <c:pt idx="71579">
                  <c:v>-0.83740199999999998</c:v>
                </c:pt>
                <c:pt idx="71580">
                  <c:v>-0.83984400000000003</c:v>
                </c:pt>
                <c:pt idx="71581">
                  <c:v>-0.88134800000000002</c:v>
                </c:pt>
                <c:pt idx="71582">
                  <c:v>-0.88378900000000005</c:v>
                </c:pt>
                <c:pt idx="71583">
                  <c:v>-0.87890599999999997</c:v>
                </c:pt>
                <c:pt idx="71584">
                  <c:v>-0.90576199999999996</c:v>
                </c:pt>
                <c:pt idx="71585">
                  <c:v>-0.90576199999999996</c:v>
                </c:pt>
                <c:pt idx="71586">
                  <c:v>-0.92773399999999995</c:v>
                </c:pt>
                <c:pt idx="71587">
                  <c:v>-0.9375</c:v>
                </c:pt>
                <c:pt idx="71588">
                  <c:v>-0.93505899999999997</c:v>
                </c:pt>
                <c:pt idx="71589">
                  <c:v>-0.9375</c:v>
                </c:pt>
                <c:pt idx="71590">
                  <c:v>-0.930176</c:v>
                </c:pt>
                <c:pt idx="71591">
                  <c:v>-0.95459000000000005</c:v>
                </c:pt>
                <c:pt idx="71592">
                  <c:v>-0.96679700000000002</c:v>
                </c:pt>
                <c:pt idx="71593">
                  <c:v>-0.96191400000000005</c:v>
                </c:pt>
                <c:pt idx="71594">
                  <c:v>-0.97412100000000001</c:v>
                </c:pt>
                <c:pt idx="71595">
                  <c:v>-0.96679700000000002</c:v>
                </c:pt>
                <c:pt idx="71596">
                  <c:v>-0.96923800000000004</c:v>
                </c:pt>
                <c:pt idx="71597">
                  <c:v>-0.96191400000000005</c:v>
                </c:pt>
                <c:pt idx="71598">
                  <c:v>-0.96679700000000002</c:v>
                </c:pt>
                <c:pt idx="71599">
                  <c:v>-0.94970699999999997</c:v>
                </c:pt>
                <c:pt idx="71600">
                  <c:v>-0.93994100000000003</c:v>
                </c:pt>
                <c:pt idx="71601">
                  <c:v>-0.94970699999999997</c:v>
                </c:pt>
                <c:pt idx="71602">
                  <c:v>-0.93261700000000003</c:v>
                </c:pt>
                <c:pt idx="71603">
                  <c:v>-0.94970699999999997</c:v>
                </c:pt>
                <c:pt idx="71604">
                  <c:v>-0.92040999999999995</c:v>
                </c:pt>
                <c:pt idx="71605">
                  <c:v>-0.88867200000000002</c:v>
                </c:pt>
                <c:pt idx="71606">
                  <c:v>-0.89843799999999996</c:v>
                </c:pt>
                <c:pt idx="71607">
                  <c:v>-0.86914100000000005</c:v>
                </c:pt>
                <c:pt idx="71608">
                  <c:v>-0.86425799999999997</c:v>
                </c:pt>
                <c:pt idx="71609">
                  <c:v>-0.85449200000000003</c:v>
                </c:pt>
                <c:pt idx="71610">
                  <c:v>-0.83740199999999998</c:v>
                </c:pt>
                <c:pt idx="71611">
                  <c:v>-0.81542999999999999</c:v>
                </c:pt>
                <c:pt idx="71612">
                  <c:v>-0.80078099999999997</c:v>
                </c:pt>
                <c:pt idx="71613">
                  <c:v>-0.77880899999999997</c:v>
                </c:pt>
                <c:pt idx="71614">
                  <c:v>-0.77148399999999995</c:v>
                </c:pt>
                <c:pt idx="71615">
                  <c:v>-0.73486300000000004</c:v>
                </c:pt>
                <c:pt idx="71616">
                  <c:v>-0.74707000000000001</c:v>
                </c:pt>
                <c:pt idx="71617">
                  <c:v>-0.70556600000000003</c:v>
                </c:pt>
                <c:pt idx="71618">
                  <c:v>-0.65917999999999999</c:v>
                </c:pt>
                <c:pt idx="71619">
                  <c:v>-0.63720699999999997</c:v>
                </c:pt>
                <c:pt idx="71620">
                  <c:v>-0.62988299999999997</c:v>
                </c:pt>
                <c:pt idx="71621">
                  <c:v>-0.59570299999999998</c:v>
                </c:pt>
                <c:pt idx="71622">
                  <c:v>-0.56396500000000005</c:v>
                </c:pt>
                <c:pt idx="71623">
                  <c:v>-0.52978499999999995</c:v>
                </c:pt>
                <c:pt idx="71624">
                  <c:v>-0.50781200000000004</c:v>
                </c:pt>
                <c:pt idx="71625">
                  <c:v>-0.48583999999999999</c:v>
                </c:pt>
                <c:pt idx="71626">
                  <c:v>-0.458984</c:v>
                </c:pt>
                <c:pt idx="71627">
                  <c:v>-0.42480499999999999</c:v>
                </c:pt>
                <c:pt idx="71628">
                  <c:v>-0.39306600000000003</c:v>
                </c:pt>
                <c:pt idx="71629">
                  <c:v>-0.37109399999999998</c:v>
                </c:pt>
                <c:pt idx="71630">
                  <c:v>-0.32470700000000002</c:v>
                </c:pt>
                <c:pt idx="71631">
                  <c:v>-0.31738300000000003</c:v>
                </c:pt>
                <c:pt idx="71632">
                  <c:v>-0.26611299999999999</c:v>
                </c:pt>
                <c:pt idx="71633">
                  <c:v>-0.25390600000000002</c:v>
                </c:pt>
                <c:pt idx="71634">
                  <c:v>-0.21972700000000001</c:v>
                </c:pt>
                <c:pt idx="71635">
                  <c:v>-0.17822299999999999</c:v>
                </c:pt>
                <c:pt idx="71636">
                  <c:v>-0.151367</c:v>
                </c:pt>
                <c:pt idx="71637">
                  <c:v>-0.10009800000000001</c:v>
                </c:pt>
                <c:pt idx="71638">
                  <c:v>-6.5918000000000004E-2</c:v>
                </c:pt>
                <c:pt idx="71639">
                  <c:v>-4.39453E-2</c:v>
                </c:pt>
                <c:pt idx="71640">
                  <c:v>-4.8828099999999996E-3</c:v>
                </c:pt>
                <c:pt idx="71641">
                  <c:v>1.7089799999999999E-2</c:v>
                </c:pt>
                <c:pt idx="71642">
                  <c:v>6.8359400000000001E-2</c:v>
                </c:pt>
                <c:pt idx="71643">
                  <c:v>9.7656199999999999E-2</c:v>
                </c:pt>
                <c:pt idx="71644">
                  <c:v>0.114746</c:v>
                </c:pt>
                <c:pt idx="71645">
                  <c:v>0.153809</c:v>
                </c:pt>
                <c:pt idx="71646">
                  <c:v>0.18798799999999999</c:v>
                </c:pt>
                <c:pt idx="71647">
                  <c:v>0.21972700000000001</c:v>
                </c:pt>
                <c:pt idx="71648">
                  <c:v>0.25146499999999999</c:v>
                </c:pt>
                <c:pt idx="71649">
                  <c:v>0.27832000000000001</c:v>
                </c:pt>
                <c:pt idx="71650">
                  <c:v>0.29785200000000001</c:v>
                </c:pt>
                <c:pt idx="71651">
                  <c:v>0.34423799999999999</c:v>
                </c:pt>
                <c:pt idx="71652">
                  <c:v>0.37597700000000001</c:v>
                </c:pt>
                <c:pt idx="71653">
                  <c:v>0.41259800000000002</c:v>
                </c:pt>
                <c:pt idx="71654">
                  <c:v>0.43701200000000001</c:v>
                </c:pt>
                <c:pt idx="71655">
                  <c:v>0.49316399999999999</c:v>
                </c:pt>
                <c:pt idx="71656">
                  <c:v>0.50537100000000001</c:v>
                </c:pt>
                <c:pt idx="71657">
                  <c:v>0.52002000000000004</c:v>
                </c:pt>
                <c:pt idx="71658">
                  <c:v>0.54931600000000003</c:v>
                </c:pt>
                <c:pt idx="71659">
                  <c:v>0.59326199999999996</c:v>
                </c:pt>
                <c:pt idx="71660">
                  <c:v>0.61279300000000003</c:v>
                </c:pt>
                <c:pt idx="71661">
                  <c:v>0.63476600000000005</c:v>
                </c:pt>
                <c:pt idx="71662">
                  <c:v>0.65185499999999996</c:v>
                </c:pt>
                <c:pt idx="71663">
                  <c:v>0.68603499999999995</c:v>
                </c:pt>
                <c:pt idx="71664">
                  <c:v>0.710449</c:v>
                </c:pt>
                <c:pt idx="71665">
                  <c:v>0.72753900000000005</c:v>
                </c:pt>
                <c:pt idx="71666">
                  <c:v>0.75439500000000004</c:v>
                </c:pt>
                <c:pt idx="71667">
                  <c:v>0.79101600000000005</c:v>
                </c:pt>
                <c:pt idx="71668">
                  <c:v>0.80810499999999996</c:v>
                </c:pt>
                <c:pt idx="71669">
                  <c:v>0.83496099999999995</c:v>
                </c:pt>
                <c:pt idx="71670">
                  <c:v>0.83984400000000003</c:v>
                </c:pt>
                <c:pt idx="71671">
                  <c:v>0.866699</c:v>
                </c:pt>
                <c:pt idx="71672">
                  <c:v>0.90576199999999996</c:v>
                </c:pt>
                <c:pt idx="71673">
                  <c:v>0.90576199999999996</c:v>
                </c:pt>
                <c:pt idx="71674">
                  <c:v>0.91552699999999998</c:v>
                </c:pt>
                <c:pt idx="71675">
                  <c:v>0.94238299999999997</c:v>
                </c:pt>
                <c:pt idx="71676">
                  <c:v>0.95703099999999997</c:v>
                </c:pt>
                <c:pt idx="71677">
                  <c:v>0.96191400000000005</c:v>
                </c:pt>
                <c:pt idx="71678">
                  <c:v>0.95947300000000002</c:v>
                </c:pt>
                <c:pt idx="71679">
                  <c:v>0.97900399999999999</c:v>
                </c:pt>
                <c:pt idx="71680">
                  <c:v>1.00342</c:v>
                </c:pt>
                <c:pt idx="71681">
                  <c:v>1.00586</c:v>
                </c:pt>
                <c:pt idx="71682">
                  <c:v>0.99121099999999995</c:v>
                </c:pt>
                <c:pt idx="71683">
                  <c:v>1.0083</c:v>
                </c:pt>
                <c:pt idx="71684">
                  <c:v>1.0449200000000001</c:v>
                </c:pt>
                <c:pt idx="71685">
                  <c:v>1.08643</c:v>
                </c:pt>
                <c:pt idx="71686">
                  <c:v>1.0376000000000001</c:v>
                </c:pt>
                <c:pt idx="71687">
                  <c:v>1.03271</c:v>
                </c:pt>
                <c:pt idx="71688">
                  <c:v>1.0473600000000001</c:v>
                </c:pt>
                <c:pt idx="71689">
                  <c:v>1.0473600000000001</c:v>
                </c:pt>
                <c:pt idx="71690">
                  <c:v>1.0522499999999999</c:v>
                </c:pt>
                <c:pt idx="71691">
                  <c:v>1.0571299999999999</c:v>
                </c:pt>
                <c:pt idx="71692">
                  <c:v>1.0546899999999999</c:v>
                </c:pt>
                <c:pt idx="71693">
                  <c:v>1.0546899999999999</c:v>
                </c:pt>
                <c:pt idx="71694">
                  <c:v>1.03271</c:v>
                </c:pt>
                <c:pt idx="71695">
                  <c:v>1.02783</c:v>
                </c:pt>
                <c:pt idx="71696">
                  <c:v>1.0473600000000001</c:v>
                </c:pt>
                <c:pt idx="71697">
                  <c:v>1.02783</c:v>
                </c:pt>
                <c:pt idx="71698">
                  <c:v>1.01074</c:v>
                </c:pt>
                <c:pt idx="71699">
                  <c:v>0.99121099999999995</c:v>
                </c:pt>
                <c:pt idx="71700">
                  <c:v>0.98388699999999996</c:v>
                </c:pt>
                <c:pt idx="71701">
                  <c:v>0.97167999999999999</c:v>
                </c:pt>
                <c:pt idx="71702">
                  <c:v>0.96435499999999996</c:v>
                </c:pt>
                <c:pt idx="71703">
                  <c:v>0.96191400000000005</c:v>
                </c:pt>
                <c:pt idx="71704">
                  <c:v>0.94970699999999997</c:v>
                </c:pt>
                <c:pt idx="71705">
                  <c:v>0.92773399999999995</c:v>
                </c:pt>
                <c:pt idx="71706">
                  <c:v>0.91796900000000003</c:v>
                </c:pt>
                <c:pt idx="71707">
                  <c:v>0.89111300000000004</c:v>
                </c:pt>
                <c:pt idx="71708">
                  <c:v>0.87402299999999999</c:v>
                </c:pt>
                <c:pt idx="71709">
                  <c:v>0.86425799999999997</c:v>
                </c:pt>
                <c:pt idx="71710">
                  <c:v>0.83984400000000003</c:v>
                </c:pt>
                <c:pt idx="71711">
                  <c:v>0.80810499999999996</c:v>
                </c:pt>
                <c:pt idx="71712">
                  <c:v>0.79101600000000005</c:v>
                </c:pt>
                <c:pt idx="71713">
                  <c:v>0.78369100000000003</c:v>
                </c:pt>
                <c:pt idx="71714">
                  <c:v>0.75195299999999998</c:v>
                </c:pt>
                <c:pt idx="71715">
                  <c:v>0.72753900000000005</c:v>
                </c:pt>
                <c:pt idx="71716">
                  <c:v>0.695801</c:v>
                </c:pt>
                <c:pt idx="71717">
                  <c:v>0.68359400000000003</c:v>
                </c:pt>
                <c:pt idx="71718">
                  <c:v>0.66162100000000001</c:v>
                </c:pt>
                <c:pt idx="71719">
                  <c:v>0.62744100000000003</c:v>
                </c:pt>
                <c:pt idx="71720">
                  <c:v>0.60302699999999998</c:v>
                </c:pt>
                <c:pt idx="71721">
                  <c:v>0.56640599999999997</c:v>
                </c:pt>
                <c:pt idx="71722">
                  <c:v>0.55175799999999997</c:v>
                </c:pt>
                <c:pt idx="71723">
                  <c:v>0.52002000000000004</c:v>
                </c:pt>
                <c:pt idx="71724">
                  <c:v>0.461426</c:v>
                </c:pt>
                <c:pt idx="71725">
                  <c:v>0.47119100000000003</c:v>
                </c:pt>
                <c:pt idx="71726">
                  <c:v>0.47363300000000003</c:v>
                </c:pt>
                <c:pt idx="71727">
                  <c:v>0.40283200000000002</c:v>
                </c:pt>
                <c:pt idx="71728">
                  <c:v>0.35888700000000001</c:v>
                </c:pt>
                <c:pt idx="71729">
                  <c:v>0.34423799999999999</c:v>
                </c:pt>
                <c:pt idx="71730">
                  <c:v>0.31494100000000003</c:v>
                </c:pt>
                <c:pt idx="71731">
                  <c:v>0.26611299999999999</c:v>
                </c:pt>
                <c:pt idx="71732">
                  <c:v>0.246582</c:v>
                </c:pt>
                <c:pt idx="71733">
                  <c:v>0.234375</c:v>
                </c:pt>
                <c:pt idx="71734">
                  <c:v>0.17578099999999999</c:v>
                </c:pt>
                <c:pt idx="71735">
                  <c:v>0.163574</c:v>
                </c:pt>
                <c:pt idx="71736">
                  <c:v>0.117188</c:v>
                </c:pt>
                <c:pt idx="71737">
                  <c:v>9.0331999999999996E-2</c:v>
                </c:pt>
                <c:pt idx="71738">
                  <c:v>4.8828099999999999E-2</c:v>
                </c:pt>
                <c:pt idx="71739">
                  <c:v>1.9531199999999999E-2</c:v>
                </c:pt>
                <c:pt idx="71740">
                  <c:v>-9.7656199999999992E-3</c:v>
                </c:pt>
                <c:pt idx="71741">
                  <c:v>-7.3242199999999993E-2</c:v>
                </c:pt>
                <c:pt idx="71742">
                  <c:v>-7.8125E-2</c:v>
                </c:pt>
                <c:pt idx="71743">
                  <c:v>-0.119629</c:v>
                </c:pt>
                <c:pt idx="71744">
                  <c:v>-0.13916000000000001</c:v>
                </c:pt>
                <c:pt idx="71745">
                  <c:v>-0.17578099999999999</c:v>
                </c:pt>
                <c:pt idx="71746">
                  <c:v>-0.20996100000000001</c:v>
                </c:pt>
                <c:pt idx="71747">
                  <c:v>-0.234375</c:v>
                </c:pt>
                <c:pt idx="71748">
                  <c:v>-0.26367200000000002</c:v>
                </c:pt>
                <c:pt idx="71749">
                  <c:v>-0.29785200000000001</c:v>
                </c:pt>
                <c:pt idx="71750">
                  <c:v>-0.33447300000000002</c:v>
                </c:pt>
                <c:pt idx="71751">
                  <c:v>-0.34912100000000001</c:v>
                </c:pt>
                <c:pt idx="71752">
                  <c:v>-0.37597700000000001</c:v>
                </c:pt>
                <c:pt idx="71753">
                  <c:v>-0.41259800000000002</c:v>
                </c:pt>
                <c:pt idx="71754">
                  <c:v>-0.42236299999999999</c:v>
                </c:pt>
                <c:pt idx="71755">
                  <c:v>-0.47363300000000003</c:v>
                </c:pt>
                <c:pt idx="71756">
                  <c:v>-0.51025399999999999</c:v>
                </c:pt>
                <c:pt idx="71757">
                  <c:v>-0.53222700000000001</c:v>
                </c:pt>
                <c:pt idx="71758">
                  <c:v>-0.55908199999999997</c:v>
                </c:pt>
                <c:pt idx="71759">
                  <c:v>-0.57128900000000005</c:v>
                </c:pt>
                <c:pt idx="71760">
                  <c:v>-0.60790999999999995</c:v>
                </c:pt>
                <c:pt idx="71761">
                  <c:v>-0.632324</c:v>
                </c:pt>
                <c:pt idx="71762">
                  <c:v>-0.66162100000000001</c:v>
                </c:pt>
                <c:pt idx="71763">
                  <c:v>-0.68847700000000001</c:v>
                </c:pt>
                <c:pt idx="71764">
                  <c:v>-0.70068399999999997</c:v>
                </c:pt>
                <c:pt idx="71765">
                  <c:v>-0.71289100000000005</c:v>
                </c:pt>
                <c:pt idx="71766">
                  <c:v>-0.75195299999999998</c:v>
                </c:pt>
                <c:pt idx="71767">
                  <c:v>-0.73486300000000004</c:v>
                </c:pt>
                <c:pt idx="71768">
                  <c:v>-0.78613299999999997</c:v>
                </c:pt>
                <c:pt idx="71769">
                  <c:v>-0.80566400000000005</c:v>
                </c:pt>
                <c:pt idx="71770">
                  <c:v>-0.82275399999999999</c:v>
                </c:pt>
                <c:pt idx="71771">
                  <c:v>-0.852051</c:v>
                </c:pt>
                <c:pt idx="71772">
                  <c:v>-0.84960899999999995</c:v>
                </c:pt>
                <c:pt idx="71773">
                  <c:v>-0.86914100000000005</c:v>
                </c:pt>
                <c:pt idx="71774">
                  <c:v>-0.89599600000000001</c:v>
                </c:pt>
                <c:pt idx="71775">
                  <c:v>-0.89599600000000001</c:v>
                </c:pt>
                <c:pt idx="71776">
                  <c:v>-0.92773399999999995</c:v>
                </c:pt>
                <c:pt idx="71777">
                  <c:v>-0.91796900000000003</c:v>
                </c:pt>
                <c:pt idx="71778">
                  <c:v>-0.93261700000000003</c:v>
                </c:pt>
                <c:pt idx="71779">
                  <c:v>-0.94726600000000005</c:v>
                </c:pt>
                <c:pt idx="71780">
                  <c:v>-0.93994100000000003</c:v>
                </c:pt>
                <c:pt idx="71781">
                  <c:v>-0.94970699999999997</c:v>
                </c:pt>
                <c:pt idx="71782">
                  <c:v>-0.96191400000000005</c:v>
                </c:pt>
                <c:pt idx="71783">
                  <c:v>-0.94970699999999997</c:v>
                </c:pt>
                <c:pt idx="71784">
                  <c:v>-0.96191400000000005</c:v>
                </c:pt>
                <c:pt idx="71785">
                  <c:v>-0.96679700000000002</c:v>
                </c:pt>
                <c:pt idx="71786">
                  <c:v>-0.95703099999999997</c:v>
                </c:pt>
                <c:pt idx="71787">
                  <c:v>-0.96435499999999996</c:v>
                </c:pt>
                <c:pt idx="71788">
                  <c:v>-0.95214799999999999</c:v>
                </c:pt>
                <c:pt idx="71789">
                  <c:v>-0.95947300000000002</c:v>
                </c:pt>
                <c:pt idx="71790">
                  <c:v>-0.96435499999999996</c:v>
                </c:pt>
                <c:pt idx="71791">
                  <c:v>-0.93994100000000003</c:v>
                </c:pt>
                <c:pt idx="71792">
                  <c:v>-0.9375</c:v>
                </c:pt>
                <c:pt idx="71793">
                  <c:v>-0.94238299999999997</c:v>
                </c:pt>
                <c:pt idx="71794">
                  <c:v>-0.92040999999999995</c:v>
                </c:pt>
                <c:pt idx="71795">
                  <c:v>-0.90820299999999998</c:v>
                </c:pt>
                <c:pt idx="71796">
                  <c:v>-0.88378900000000005</c:v>
                </c:pt>
                <c:pt idx="71797">
                  <c:v>-0.89599600000000001</c:v>
                </c:pt>
                <c:pt idx="71798">
                  <c:v>-0.88867200000000002</c:v>
                </c:pt>
                <c:pt idx="71799">
                  <c:v>-0.86425799999999997</c:v>
                </c:pt>
                <c:pt idx="71800">
                  <c:v>-0.85693399999999997</c:v>
                </c:pt>
                <c:pt idx="71801">
                  <c:v>-0.83496099999999995</c:v>
                </c:pt>
                <c:pt idx="71802">
                  <c:v>-0.82275399999999999</c:v>
                </c:pt>
                <c:pt idx="71803">
                  <c:v>-0.79345699999999997</c:v>
                </c:pt>
                <c:pt idx="71804">
                  <c:v>-0.78125</c:v>
                </c:pt>
                <c:pt idx="71805">
                  <c:v>-0.76171900000000003</c:v>
                </c:pt>
                <c:pt idx="71806">
                  <c:v>-0.76415999999999995</c:v>
                </c:pt>
                <c:pt idx="71807">
                  <c:v>-0.71533199999999997</c:v>
                </c:pt>
                <c:pt idx="71808">
                  <c:v>-0.695801</c:v>
                </c:pt>
                <c:pt idx="71809">
                  <c:v>-0.65429700000000002</c:v>
                </c:pt>
                <c:pt idx="71810">
                  <c:v>-0.63720699999999997</c:v>
                </c:pt>
                <c:pt idx="71811">
                  <c:v>-0.62255899999999997</c:v>
                </c:pt>
                <c:pt idx="71812">
                  <c:v>-0.59082000000000001</c:v>
                </c:pt>
                <c:pt idx="71813">
                  <c:v>-0.56884800000000002</c:v>
                </c:pt>
                <c:pt idx="71814">
                  <c:v>-0.539551</c:v>
                </c:pt>
                <c:pt idx="71815">
                  <c:v>-0.49804700000000002</c:v>
                </c:pt>
                <c:pt idx="71816">
                  <c:v>-0.478516</c:v>
                </c:pt>
                <c:pt idx="71817">
                  <c:v>-0.461426</c:v>
                </c:pt>
                <c:pt idx="71818">
                  <c:v>-0.43457000000000001</c:v>
                </c:pt>
                <c:pt idx="71819">
                  <c:v>-0.397949</c:v>
                </c:pt>
                <c:pt idx="71820">
                  <c:v>-0.35888700000000001</c:v>
                </c:pt>
                <c:pt idx="71821">
                  <c:v>-0.35400399999999999</c:v>
                </c:pt>
                <c:pt idx="71822">
                  <c:v>-0.29052699999999998</c:v>
                </c:pt>
                <c:pt idx="71823">
                  <c:v>-0.26611299999999999</c:v>
                </c:pt>
                <c:pt idx="71824">
                  <c:v>-0.239258</c:v>
                </c:pt>
                <c:pt idx="71825">
                  <c:v>-0.21484400000000001</c:v>
                </c:pt>
                <c:pt idx="71826">
                  <c:v>-0.18554699999999999</c:v>
                </c:pt>
                <c:pt idx="71827">
                  <c:v>-0.14160200000000001</c:v>
                </c:pt>
                <c:pt idx="71828">
                  <c:v>-0.12207</c:v>
                </c:pt>
                <c:pt idx="71829">
                  <c:v>-9.0331999999999996E-2</c:v>
                </c:pt>
                <c:pt idx="71830">
                  <c:v>-5.1269500000000003E-2</c:v>
                </c:pt>
                <c:pt idx="71831">
                  <c:v>-1.2207000000000001E-2</c:v>
                </c:pt>
                <c:pt idx="71832">
                  <c:v>1.9531199999999999E-2</c:v>
                </c:pt>
                <c:pt idx="71833">
                  <c:v>5.6152300000000002E-2</c:v>
                </c:pt>
                <c:pt idx="71834">
                  <c:v>7.5683600000000004E-2</c:v>
                </c:pt>
                <c:pt idx="71835">
                  <c:v>0.12207</c:v>
                </c:pt>
                <c:pt idx="71836">
                  <c:v>9.7656199999999999E-2</c:v>
                </c:pt>
                <c:pt idx="71837">
                  <c:v>0.17822299999999999</c:v>
                </c:pt>
                <c:pt idx="71838">
                  <c:v>0.21728500000000001</c:v>
                </c:pt>
                <c:pt idx="71839">
                  <c:v>0.24902299999999999</c:v>
                </c:pt>
                <c:pt idx="71840">
                  <c:v>0.27587899999999999</c:v>
                </c:pt>
                <c:pt idx="71841">
                  <c:v>0.31494100000000003</c:v>
                </c:pt>
                <c:pt idx="71842">
                  <c:v>0.34423799999999999</c:v>
                </c:pt>
                <c:pt idx="71843">
                  <c:v>0.390625</c:v>
                </c:pt>
                <c:pt idx="71844">
                  <c:v>0.41503899999999999</c:v>
                </c:pt>
                <c:pt idx="71845">
                  <c:v>0.43701200000000001</c:v>
                </c:pt>
                <c:pt idx="71846">
                  <c:v>0.476074</c:v>
                </c:pt>
                <c:pt idx="71847">
                  <c:v>0.48828100000000002</c:v>
                </c:pt>
                <c:pt idx="71848">
                  <c:v>0.52490199999999998</c:v>
                </c:pt>
                <c:pt idx="71849">
                  <c:v>0.54199200000000003</c:v>
                </c:pt>
                <c:pt idx="71850">
                  <c:v>0.58105499999999999</c:v>
                </c:pt>
                <c:pt idx="71851">
                  <c:v>0.60790999999999995</c:v>
                </c:pt>
                <c:pt idx="71852">
                  <c:v>0.63720699999999997</c:v>
                </c:pt>
                <c:pt idx="71853">
                  <c:v>0.65429700000000002</c:v>
                </c:pt>
                <c:pt idx="71854">
                  <c:v>0.67627000000000004</c:v>
                </c:pt>
                <c:pt idx="71855">
                  <c:v>0.710449</c:v>
                </c:pt>
                <c:pt idx="71856">
                  <c:v>0.74462899999999999</c:v>
                </c:pt>
                <c:pt idx="71857">
                  <c:v>0.75439500000000004</c:v>
                </c:pt>
                <c:pt idx="71858">
                  <c:v>0.77880899999999997</c:v>
                </c:pt>
                <c:pt idx="71859">
                  <c:v>0.79101600000000005</c:v>
                </c:pt>
                <c:pt idx="71860">
                  <c:v>0.82763699999999996</c:v>
                </c:pt>
                <c:pt idx="71861">
                  <c:v>0.83984400000000003</c:v>
                </c:pt>
                <c:pt idx="71862">
                  <c:v>0.85693399999999997</c:v>
                </c:pt>
                <c:pt idx="71863">
                  <c:v>0.87890599999999997</c:v>
                </c:pt>
                <c:pt idx="71864">
                  <c:v>0.89355499999999999</c:v>
                </c:pt>
                <c:pt idx="71865">
                  <c:v>0.930176</c:v>
                </c:pt>
                <c:pt idx="71866">
                  <c:v>0.92773399999999995</c:v>
                </c:pt>
                <c:pt idx="71867">
                  <c:v>0.93994100000000003</c:v>
                </c:pt>
                <c:pt idx="71868">
                  <c:v>0.944824</c:v>
                </c:pt>
                <c:pt idx="71869">
                  <c:v>0.95947300000000002</c:v>
                </c:pt>
                <c:pt idx="71870">
                  <c:v>0.99121099999999995</c:v>
                </c:pt>
                <c:pt idx="71871">
                  <c:v>0.96923800000000004</c:v>
                </c:pt>
                <c:pt idx="71872">
                  <c:v>0.99121099999999995</c:v>
                </c:pt>
                <c:pt idx="71873">
                  <c:v>1.02051</c:v>
                </c:pt>
                <c:pt idx="71874">
                  <c:v>1.02051</c:v>
                </c:pt>
                <c:pt idx="71875">
                  <c:v>1.11084</c:v>
                </c:pt>
                <c:pt idx="71876">
                  <c:v>1.03027</c:v>
                </c:pt>
                <c:pt idx="71877">
                  <c:v>1.03271</c:v>
                </c:pt>
                <c:pt idx="71878">
                  <c:v>1.0424800000000001</c:v>
                </c:pt>
                <c:pt idx="71879">
                  <c:v>1.02295</c:v>
                </c:pt>
                <c:pt idx="71880">
                  <c:v>1.0498000000000001</c:v>
                </c:pt>
                <c:pt idx="71881">
                  <c:v>1.0449200000000001</c:v>
                </c:pt>
                <c:pt idx="71882">
                  <c:v>1.0449200000000001</c:v>
                </c:pt>
                <c:pt idx="71883">
                  <c:v>1.0351600000000001</c:v>
                </c:pt>
                <c:pt idx="71884">
                  <c:v>1.0498000000000001</c:v>
                </c:pt>
                <c:pt idx="71885">
                  <c:v>1.0424800000000001</c:v>
                </c:pt>
                <c:pt idx="71886">
                  <c:v>1.00342</c:v>
                </c:pt>
                <c:pt idx="71887">
                  <c:v>1.0083</c:v>
                </c:pt>
                <c:pt idx="71888">
                  <c:v>1.00342</c:v>
                </c:pt>
                <c:pt idx="71889">
                  <c:v>0.98877000000000004</c:v>
                </c:pt>
                <c:pt idx="71890">
                  <c:v>0.99121099999999995</c:v>
                </c:pt>
                <c:pt idx="71891">
                  <c:v>0.98877000000000004</c:v>
                </c:pt>
                <c:pt idx="71892">
                  <c:v>0.95947300000000002</c:v>
                </c:pt>
                <c:pt idx="71893">
                  <c:v>0.95214799999999999</c:v>
                </c:pt>
                <c:pt idx="71894">
                  <c:v>0.94238299999999997</c:v>
                </c:pt>
                <c:pt idx="71895">
                  <c:v>0.9375</c:v>
                </c:pt>
                <c:pt idx="71896">
                  <c:v>0.92529300000000003</c:v>
                </c:pt>
                <c:pt idx="71897">
                  <c:v>0.89599600000000001</c:v>
                </c:pt>
                <c:pt idx="71898">
                  <c:v>0.87890599999999997</c:v>
                </c:pt>
                <c:pt idx="71899">
                  <c:v>0.86425799999999997</c:v>
                </c:pt>
                <c:pt idx="71900">
                  <c:v>0.84716800000000003</c:v>
                </c:pt>
                <c:pt idx="71901">
                  <c:v>0.81787100000000001</c:v>
                </c:pt>
                <c:pt idx="71902">
                  <c:v>0.79345699999999997</c:v>
                </c:pt>
                <c:pt idx="71903">
                  <c:v>0.80810499999999996</c:v>
                </c:pt>
                <c:pt idx="71904">
                  <c:v>0.74951199999999996</c:v>
                </c:pt>
                <c:pt idx="71905">
                  <c:v>0.73730499999999999</c:v>
                </c:pt>
                <c:pt idx="71906">
                  <c:v>0.70556600000000003</c:v>
                </c:pt>
                <c:pt idx="71907">
                  <c:v>0.69091800000000003</c:v>
                </c:pt>
                <c:pt idx="71908">
                  <c:v>0.67138699999999996</c:v>
                </c:pt>
                <c:pt idx="71909">
                  <c:v>0.65673800000000004</c:v>
                </c:pt>
                <c:pt idx="71910">
                  <c:v>0.60790999999999995</c:v>
                </c:pt>
                <c:pt idx="71911">
                  <c:v>0.57861300000000004</c:v>
                </c:pt>
                <c:pt idx="71912">
                  <c:v>0.54931600000000003</c:v>
                </c:pt>
                <c:pt idx="71913">
                  <c:v>0.539551</c:v>
                </c:pt>
                <c:pt idx="71914">
                  <c:v>0.48095700000000002</c:v>
                </c:pt>
                <c:pt idx="71915">
                  <c:v>0.46875</c:v>
                </c:pt>
                <c:pt idx="71916">
                  <c:v>0.42480499999999999</c:v>
                </c:pt>
                <c:pt idx="71917">
                  <c:v>0.40771499999999999</c:v>
                </c:pt>
                <c:pt idx="71918">
                  <c:v>0.37109399999999998</c:v>
                </c:pt>
                <c:pt idx="71919">
                  <c:v>0.35156199999999999</c:v>
                </c:pt>
                <c:pt idx="71920">
                  <c:v>0.319824</c:v>
                </c:pt>
                <c:pt idx="71921">
                  <c:v>0.27832000000000001</c:v>
                </c:pt>
                <c:pt idx="71922">
                  <c:v>0.24902299999999999</c:v>
                </c:pt>
                <c:pt idx="71923">
                  <c:v>0.234375</c:v>
                </c:pt>
                <c:pt idx="71924">
                  <c:v>0.18554699999999999</c:v>
                </c:pt>
                <c:pt idx="71925">
                  <c:v>0.163574</c:v>
                </c:pt>
                <c:pt idx="71926">
                  <c:v>0.148926</c:v>
                </c:pt>
                <c:pt idx="71927">
                  <c:v>9.7656199999999999E-2</c:v>
                </c:pt>
                <c:pt idx="71928">
                  <c:v>6.5918000000000004E-2</c:v>
                </c:pt>
                <c:pt idx="71929">
                  <c:v>3.6621099999999997E-2</c:v>
                </c:pt>
                <c:pt idx="71930">
                  <c:v>4.8828099999999996E-3</c:v>
                </c:pt>
                <c:pt idx="71931">
                  <c:v>-3.6621099999999997E-2</c:v>
                </c:pt>
                <c:pt idx="71932">
                  <c:v>-7.0800799999999997E-2</c:v>
                </c:pt>
                <c:pt idx="71933">
                  <c:v>-9.2773400000000006E-2</c:v>
                </c:pt>
                <c:pt idx="71934">
                  <c:v>-0.124512</c:v>
                </c:pt>
                <c:pt idx="71935">
                  <c:v>-0.158691</c:v>
                </c:pt>
                <c:pt idx="71936">
                  <c:v>-0.19042999999999999</c:v>
                </c:pt>
                <c:pt idx="71937">
                  <c:v>-0.224609</c:v>
                </c:pt>
                <c:pt idx="71938">
                  <c:v>-0.26123000000000002</c:v>
                </c:pt>
                <c:pt idx="71939">
                  <c:v>-0.27587899999999999</c:v>
                </c:pt>
                <c:pt idx="71940">
                  <c:v>-0.32470700000000002</c:v>
                </c:pt>
                <c:pt idx="71941">
                  <c:v>-0.33935500000000002</c:v>
                </c:pt>
                <c:pt idx="71942">
                  <c:v>-0.380859</c:v>
                </c:pt>
                <c:pt idx="71943">
                  <c:v>-0.40283200000000002</c:v>
                </c:pt>
                <c:pt idx="71944">
                  <c:v>-0.46386699999999997</c:v>
                </c:pt>
                <c:pt idx="71945">
                  <c:v>-0.46630899999999997</c:v>
                </c:pt>
                <c:pt idx="71946">
                  <c:v>-0.50048800000000004</c:v>
                </c:pt>
                <c:pt idx="71947">
                  <c:v>-0.52246099999999995</c:v>
                </c:pt>
                <c:pt idx="71948">
                  <c:v>-0.55175799999999997</c:v>
                </c:pt>
                <c:pt idx="71949">
                  <c:v>-0.57617200000000002</c:v>
                </c:pt>
                <c:pt idx="71950">
                  <c:v>-0.617676</c:v>
                </c:pt>
                <c:pt idx="71951">
                  <c:v>-0.61523399999999995</c:v>
                </c:pt>
                <c:pt idx="71952">
                  <c:v>-0.65429700000000002</c:v>
                </c:pt>
                <c:pt idx="71953">
                  <c:v>-0.67138699999999996</c:v>
                </c:pt>
                <c:pt idx="71954">
                  <c:v>-0.71533199999999997</c:v>
                </c:pt>
                <c:pt idx="71955">
                  <c:v>-0.703125</c:v>
                </c:pt>
                <c:pt idx="71956">
                  <c:v>-0.75439500000000004</c:v>
                </c:pt>
                <c:pt idx="71957">
                  <c:v>-0.74707000000000001</c:v>
                </c:pt>
                <c:pt idx="71958">
                  <c:v>-0.79589799999999999</c:v>
                </c:pt>
                <c:pt idx="71959">
                  <c:v>-0.81054700000000002</c:v>
                </c:pt>
                <c:pt idx="71960">
                  <c:v>-0.82763699999999996</c:v>
                </c:pt>
                <c:pt idx="71961">
                  <c:v>-0.84472700000000001</c:v>
                </c:pt>
                <c:pt idx="71962">
                  <c:v>-0.85449200000000003</c:v>
                </c:pt>
                <c:pt idx="71963">
                  <c:v>-0.87402299999999999</c:v>
                </c:pt>
                <c:pt idx="71964">
                  <c:v>-0.88622999999999996</c:v>
                </c:pt>
                <c:pt idx="71965">
                  <c:v>-0.90087899999999999</c:v>
                </c:pt>
                <c:pt idx="71966">
                  <c:v>-0.91064500000000004</c:v>
                </c:pt>
                <c:pt idx="71967">
                  <c:v>-0.92285200000000001</c:v>
                </c:pt>
                <c:pt idx="71968">
                  <c:v>-0.93994100000000003</c:v>
                </c:pt>
                <c:pt idx="71969">
                  <c:v>-0.94238299999999997</c:v>
                </c:pt>
                <c:pt idx="71970">
                  <c:v>-0.95214799999999999</c:v>
                </c:pt>
                <c:pt idx="71971">
                  <c:v>-0.96191400000000005</c:v>
                </c:pt>
                <c:pt idx="71972">
                  <c:v>-0.96679700000000002</c:v>
                </c:pt>
                <c:pt idx="71973">
                  <c:v>-0.96191400000000005</c:v>
                </c:pt>
                <c:pt idx="71974">
                  <c:v>-0.97412100000000001</c:v>
                </c:pt>
                <c:pt idx="71975">
                  <c:v>-0.97900399999999999</c:v>
                </c:pt>
                <c:pt idx="71976">
                  <c:v>-0.97900399999999999</c:v>
                </c:pt>
                <c:pt idx="71977">
                  <c:v>-0.97656200000000004</c:v>
                </c:pt>
                <c:pt idx="71978">
                  <c:v>-0.96679700000000002</c:v>
                </c:pt>
                <c:pt idx="71979">
                  <c:v>-0.97167999999999999</c:v>
                </c:pt>
                <c:pt idx="71980">
                  <c:v>-0.96191400000000005</c:v>
                </c:pt>
                <c:pt idx="71981">
                  <c:v>-0.97167999999999999</c:v>
                </c:pt>
                <c:pt idx="71982">
                  <c:v>-0.94970699999999997</c:v>
                </c:pt>
                <c:pt idx="71983">
                  <c:v>-0.95947300000000002</c:v>
                </c:pt>
                <c:pt idx="71984">
                  <c:v>-0.94238299999999997</c:v>
                </c:pt>
                <c:pt idx="71985">
                  <c:v>-0.92773399999999995</c:v>
                </c:pt>
                <c:pt idx="71986">
                  <c:v>-0.91064500000000004</c:v>
                </c:pt>
                <c:pt idx="71987">
                  <c:v>-0.91552699999999998</c:v>
                </c:pt>
                <c:pt idx="71988">
                  <c:v>-0.90087899999999999</c:v>
                </c:pt>
                <c:pt idx="71989">
                  <c:v>-0.89599600000000001</c:v>
                </c:pt>
                <c:pt idx="71990">
                  <c:v>-0.86181600000000003</c:v>
                </c:pt>
                <c:pt idx="71991">
                  <c:v>-0.84960899999999995</c:v>
                </c:pt>
                <c:pt idx="71992">
                  <c:v>-0.852051</c:v>
                </c:pt>
                <c:pt idx="71993">
                  <c:v>-0.82519500000000001</c:v>
                </c:pt>
                <c:pt idx="71994">
                  <c:v>-0.80566400000000005</c:v>
                </c:pt>
                <c:pt idx="71995">
                  <c:v>-0.77880899999999997</c:v>
                </c:pt>
                <c:pt idx="71996">
                  <c:v>-0.73974600000000001</c:v>
                </c:pt>
                <c:pt idx="71997">
                  <c:v>-0.73730499999999999</c:v>
                </c:pt>
                <c:pt idx="71998">
                  <c:v>-0.72021500000000005</c:v>
                </c:pt>
                <c:pt idx="71999">
                  <c:v>-0.695801</c:v>
                </c:pt>
                <c:pt idx="72000">
                  <c:v>-0.69335899999999995</c:v>
                </c:pt>
                <c:pt idx="72001">
                  <c:v>-0.63964799999999999</c:v>
                </c:pt>
                <c:pt idx="72002">
                  <c:v>-0.625</c:v>
                </c:pt>
                <c:pt idx="72003">
                  <c:v>-0.59326199999999996</c:v>
                </c:pt>
                <c:pt idx="72004">
                  <c:v>-0.56884800000000002</c:v>
                </c:pt>
                <c:pt idx="72005">
                  <c:v>-0.52978499999999995</c:v>
                </c:pt>
                <c:pt idx="72006">
                  <c:v>-0.51269500000000001</c:v>
                </c:pt>
                <c:pt idx="72007">
                  <c:v>-0.478516</c:v>
                </c:pt>
                <c:pt idx="72008">
                  <c:v>-0.44677699999999998</c:v>
                </c:pt>
                <c:pt idx="72009">
                  <c:v>-0.42236299999999999</c:v>
                </c:pt>
                <c:pt idx="72010">
                  <c:v>-0.390625</c:v>
                </c:pt>
                <c:pt idx="72011">
                  <c:v>-0.383301</c:v>
                </c:pt>
                <c:pt idx="72012">
                  <c:v>-0.33447300000000002</c:v>
                </c:pt>
                <c:pt idx="72013">
                  <c:v>-0.32470700000000002</c:v>
                </c:pt>
                <c:pt idx="72014">
                  <c:v>-0.26123000000000002</c:v>
                </c:pt>
                <c:pt idx="72015">
                  <c:v>-0.244141</c:v>
                </c:pt>
                <c:pt idx="72016">
                  <c:v>-0.20996100000000001</c:v>
                </c:pt>
                <c:pt idx="72017">
                  <c:v>-0.17578099999999999</c:v>
                </c:pt>
                <c:pt idx="72018">
                  <c:v>-0.14160200000000001</c:v>
                </c:pt>
                <c:pt idx="72019">
                  <c:v>-0.109863</c:v>
                </c:pt>
                <c:pt idx="72020">
                  <c:v>-6.8359400000000001E-2</c:v>
                </c:pt>
                <c:pt idx="72021">
                  <c:v>-4.6386700000000003E-2</c:v>
                </c:pt>
                <c:pt idx="72022">
                  <c:v>-1.4648400000000001E-2</c:v>
                </c:pt>
                <c:pt idx="72023">
                  <c:v>2.4414100000000001E-2</c:v>
                </c:pt>
                <c:pt idx="72024">
                  <c:v>6.1035199999999998E-2</c:v>
                </c:pt>
                <c:pt idx="72025">
                  <c:v>9.2773400000000006E-2</c:v>
                </c:pt>
                <c:pt idx="72026">
                  <c:v>0.10009800000000001</c:v>
                </c:pt>
                <c:pt idx="72027">
                  <c:v>0.15625</c:v>
                </c:pt>
                <c:pt idx="72028">
                  <c:v>0.18066399999999999</c:v>
                </c:pt>
                <c:pt idx="72029">
                  <c:v>0.229492</c:v>
                </c:pt>
                <c:pt idx="72030">
                  <c:v>0.25634800000000002</c:v>
                </c:pt>
                <c:pt idx="72031">
                  <c:v>0.302734</c:v>
                </c:pt>
                <c:pt idx="72032">
                  <c:v>0.31494100000000003</c:v>
                </c:pt>
                <c:pt idx="72033">
                  <c:v>0.35400399999999999</c:v>
                </c:pt>
                <c:pt idx="72034">
                  <c:v>0.38818399999999997</c:v>
                </c:pt>
                <c:pt idx="72035">
                  <c:v>0.42724600000000001</c:v>
                </c:pt>
                <c:pt idx="72036">
                  <c:v>0.45166000000000001</c:v>
                </c:pt>
                <c:pt idx="72037">
                  <c:v>0.45166000000000001</c:v>
                </c:pt>
                <c:pt idx="72038">
                  <c:v>0.50048800000000004</c:v>
                </c:pt>
                <c:pt idx="72039">
                  <c:v>0.539551</c:v>
                </c:pt>
                <c:pt idx="72040">
                  <c:v>0.55175799999999997</c:v>
                </c:pt>
                <c:pt idx="72041">
                  <c:v>0.58349600000000001</c:v>
                </c:pt>
                <c:pt idx="72042">
                  <c:v>0.60546900000000003</c:v>
                </c:pt>
                <c:pt idx="72043">
                  <c:v>0.64453099999999997</c:v>
                </c:pt>
                <c:pt idx="72044">
                  <c:v>0.67138699999999996</c:v>
                </c:pt>
                <c:pt idx="72045">
                  <c:v>0.69091800000000003</c:v>
                </c:pt>
                <c:pt idx="72046">
                  <c:v>0.72509800000000002</c:v>
                </c:pt>
                <c:pt idx="72047">
                  <c:v>0.74707000000000001</c:v>
                </c:pt>
                <c:pt idx="72048">
                  <c:v>0.75927699999999998</c:v>
                </c:pt>
                <c:pt idx="72049">
                  <c:v>0.78369100000000003</c:v>
                </c:pt>
                <c:pt idx="72050">
                  <c:v>0.80322300000000002</c:v>
                </c:pt>
                <c:pt idx="72051">
                  <c:v>0.83496099999999995</c:v>
                </c:pt>
                <c:pt idx="72052">
                  <c:v>0.87402299999999999</c:v>
                </c:pt>
                <c:pt idx="72053">
                  <c:v>0.85693399999999997</c:v>
                </c:pt>
                <c:pt idx="72054">
                  <c:v>0.87646500000000005</c:v>
                </c:pt>
                <c:pt idx="72055">
                  <c:v>0.91308599999999995</c:v>
                </c:pt>
                <c:pt idx="72056">
                  <c:v>0.92285200000000001</c:v>
                </c:pt>
                <c:pt idx="72057">
                  <c:v>0.944824</c:v>
                </c:pt>
                <c:pt idx="72058">
                  <c:v>0.944824</c:v>
                </c:pt>
                <c:pt idx="72059">
                  <c:v>0.96923800000000004</c:v>
                </c:pt>
                <c:pt idx="72060">
                  <c:v>0.97412100000000001</c:v>
                </c:pt>
                <c:pt idx="72061">
                  <c:v>0.99121099999999995</c:v>
                </c:pt>
                <c:pt idx="72062">
                  <c:v>0.98388699999999996</c:v>
                </c:pt>
                <c:pt idx="72063">
                  <c:v>0.98144500000000001</c:v>
                </c:pt>
                <c:pt idx="72064">
                  <c:v>1.02783</c:v>
                </c:pt>
                <c:pt idx="72065">
                  <c:v>1.03027</c:v>
                </c:pt>
                <c:pt idx="72066">
                  <c:v>1.0351600000000001</c:v>
                </c:pt>
                <c:pt idx="72067">
                  <c:v>1.0449200000000001</c:v>
                </c:pt>
                <c:pt idx="72068">
                  <c:v>1.03271</c:v>
                </c:pt>
                <c:pt idx="72069">
                  <c:v>1.0498000000000001</c:v>
                </c:pt>
                <c:pt idx="72070">
                  <c:v>1.0376000000000001</c:v>
                </c:pt>
                <c:pt idx="72071">
                  <c:v>1.0400400000000001</c:v>
                </c:pt>
                <c:pt idx="72072">
                  <c:v>1.0473600000000001</c:v>
                </c:pt>
                <c:pt idx="72073">
                  <c:v>1.0424800000000001</c:v>
                </c:pt>
                <c:pt idx="72074">
                  <c:v>1.0351600000000001</c:v>
                </c:pt>
                <c:pt idx="72075">
                  <c:v>1.0376000000000001</c:v>
                </c:pt>
                <c:pt idx="72076">
                  <c:v>1.01562</c:v>
                </c:pt>
                <c:pt idx="72077">
                  <c:v>1.03027</c:v>
                </c:pt>
                <c:pt idx="72078">
                  <c:v>1.02539</c:v>
                </c:pt>
                <c:pt idx="72079">
                  <c:v>1.01318</c:v>
                </c:pt>
                <c:pt idx="72080">
                  <c:v>0.99853499999999995</c:v>
                </c:pt>
                <c:pt idx="72081">
                  <c:v>0.99121099999999995</c:v>
                </c:pt>
                <c:pt idx="72082">
                  <c:v>1.0083</c:v>
                </c:pt>
                <c:pt idx="72083">
                  <c:v>0.96923800000000004</c:v>
                </c:pt>
                <c:pt idx="72084">
                  <c:v>0.95214799999999999</c:v>
                </c:pt>
                <c:pt idx="72085">
                  <c:v>0.93994100000000003</c:v>
                </c:pt>
                <c:pt idx="72086">
                  <c:v>0.92285200000000001</c:v>
                </c:pt>
                <c:pt idx="72087">
                  <c:v>0.90576199999999996</c:v>
                </c:pt>
                <c:pt idx="72088">
                  <c:v>0.89843799999999996</c:v>
                </c:pt>
                <c:pt idx="72089">
                  <c:v>0.88622999999999996</c:v>
                </c:pt>
                <c:pt idx="72090">
                  <c:v>0.866699</c:v>
                </c:pt>
                <c:pt idx="72091">
                  <c:v>0.84228499999999995</c:v>
                </c:pt>
                <c:pt idx="72092">
                  <c:v>0.82275399999999999</c:v>
                </c:pt>
                <c:pt idx="72093">
                  <c:v>0.78125</c:v>
                </c:pt>
                <c:pt idx="72094">
                  <c:v>0.77880899999999997</c:v>
                </c:pt>
                <c:pt idx="72095">
                  <c:v>0.79345699999999997</c:v>
                </c:pt>
                <c:pt idx="72096">
                  <c:v>0.76171900000000003</c:v>
                </c:pt>
                <c:pt idx="72097">
                  <c:v>0.703125</c:v>
                </c:pt>
                <c:pt idx="72098">
                  <c:v>0.68847700000000001</c:v>
                </c:pt>
                <c:pt idx="72099">
                  <c:v>0.67138699999999996</c:v>
                </c:pt>
                <c:pt idx="72100">
                  <c:v>0.63720699999999997</c:v>
                </c:pt>
                <c:pt idx="72101">
                  <c:v>0.61279300000000003</c:v>
                </c:pt>
                <c:pt idx="72102">
                  <c:v>0.58349600000000001</c:v>
                </c:pt>
                <c:pt idx="72103">
                  <c:v>0.57617200000000002</c:v>
                </c:pt>
                <c:pt idx="72104">
                  <c:v>0.53466800000000003</c:v>
                </c:pt>
                <c:pt idx="72105">
                  <c:v>0.50292999999999999</c:v>
                </c:pt>
                <c:pt idx="72106">
                  <c:v>0.43945299999999998</c:v>
                </c:pt>
                <c:pt idx="72107">
                  <c:v>0.45654299999999998</c:v>
                </c:pt>
                <c:pt idx="72108">
                  <c:v>0.41503899999999999</c:v>
                </c:pt>
                <c:pt idx="72109">
                  <c:v>0.380859</c:v>
                </c:pt>
                <c:pt idx="72110">
                  <c:v>0.36132799999999998</c:v>
                </c:pt>
                <c:pt idx="72111">
                  <c:v>0.319824</c:v>
                </c:pt>
                <c:pt idx="72112">
                  <c:v>0.30029299999999998</c:v>
                </c:pt>
                <c:pt idx="72113">
                  <c:v>0.26855499999999999</c:v>
                </c:pt>
                <c:pt idx="72114">
                  <c:v>0.231934</c:v>
                </c:pt>
                <c:pt idx="72115">
                  <c:v>0.20996100000000001</c:v>
                </c:pt>
                <c:pt idx="72116">
                  <c:v>0.17333999999999999</c:v>
                </c:pt>
                <c:pt idx="72117">
                  <c:v>0.148926</c:v>
                </c:pt>
                <c:pt idx="72118">
                  <c:v>0.112305</c:v>
                </c:pt>
                <c:pt idx="72119">
                  <c:v>7.8125E-2</c:v>
                </c:pt>
                <c:pt idx="72120">
                  <c:v>2.9296900000000001E-2</c:v>
                </c:pt>
                <c:pt idx="72121">
                  <c:v>-9.7656199999999992E-3</c:v>
                </c:pt>
                <c:pt idx="72122">
                  <c:v>-2.1972700000000001E-2</c:v>
                </c:pt>
                <c:pt idx="72123">
                  <c:v>-4.8828099999999999E-2</c:v>
                </c:pt>
                <c:pt idx="72124">
                  <c:v>-8.7890599999999999E-2</c:v>
                </c:pt>
                <c:pt idx="72125">
                  <c:v>-0.13183600000000001</c:v>
                </c:pt>
                <c:pt idx="72126">
                  <c:v>-0.153809</c:v>
                </c:pt>
                <c:pt idx="72127">
                  <c:v>-0.18066399999999999</c:v>
                </c:pt>
                <c:pt idx="72128">
                  <c:v>-0.20996100000000001</c:v>
                </c:pt>
                <c:pt idx="72129">
                  <c:v>-0.244141</c:v>
                </c:pt>
                <c:pt idx="72130">
                  <c:v>-0.27587899999999999</c:v>
                </c:pt>
                <c:pt idx="72131">
                  <c:v>-0.305176</c:v>
                </c:pt>
                <c:pt idx="72132">
                  <c:v>-0.33935500000000002</c:v>
                </c:pt>
                <c:pt idx="72133">
                  <c:v>-0.36621100000000001</c:v>
                </c:pt>
                <c:pt idx="72134">
                  <c:v>-0.46386699999999997</c:v>
                </c:pt>
                <c:pt idx="72135">
                  <c:v>-0.43457000000000001</c:v>
                </c:pt>
                <c:pt idx="72136">
                  <c:v>-0.461426</c:v>
                </c:pt>
                <c:pt idx="72137">
                  <c:v>-0.478516</c:v>
                </c:pt>
                <c:pt idx="72138">
                  <c:v>-0.51513699999999996</c:v>
                </c:pt>
                <c:pt idx="72139">
                  <c:v>-0.52734400000000003</c:v>
                </c:pt>
                <c:pt idx="72140">
                  <c:v>-0.56640599999999997</c:v>
                </c:pt>
                <c:pt idx="72141">
                  <c:v>-0.59082000000000001</c:v>
                </c:pt>
                <c:pt idx="72142">
                  <c:v>-0.62255899999999997</c:v>
                </c:pt>
                <c:pt idx="72143">
                  <c:v>-0.64453099999999997</c:v>
                </c:pt>
                <c:pt idx="72144">
                  <c:v>-0.66894500000000001</c:v>
                </c:pt>
                <c:pt idx="72145">
                  <c:v>-0.71289100000000005</c:v>
                </c:pt>
                <c:pt idx="72146">
                  <c:v>-0.71289100000000005</c:v>
                </c:pt>
                <c:pt idx="72147">
                  <c:v>-0.72509800000000002</c:v>
                </c:pt>
                <c:pt idx="72148">
                  <c:v>-0.75683599999999995</c:v>
                </c:pt>
                <c:pt idx="72149">
                  <c:v>-0.77636700000000003</c:v>
                </c:pt>
                <c:pt idx="72150">
                  <c:v>-0.80566400000000005</c:v>
                </c:pt>
                <c:pt idx="72151">
                  <c:v>-0.79589799999999999</c:v>
                </c:pt>
                <c:pt idx="72152">
                  <c:v>-0.83252000000000004</c:v>
                </c:pt>
                <c:pt idx="72153">
                  <c:v>-0.84472700000000001</c:v>
                </c:pt>
                <c:pt idx="72154">
                  <c:v>-0.86425799999999997</c:v>
                </c:pt>
                <c:pt idx="72155">
                  <c:v>-0.87646500000000005</c:v>
                </c:pt>
                <c:pt idx="72156">
                  <c:v>-0.89111300000000004</c:v>
                </c:pt>
                <c:pt idx="72157">
                  <c:v>-0.90087899999999999</c:v>
                </c:pt>
                <c:pt idx="72158">
                  <c:v>-0.90087899999999999</c:v>
                </c:pt>
                <c:pt idx="72159">
                  <c:v>-0.930176</c:v>
                </c:pt>
                <c:pt idx="72160">
                  <c:v>-0.91552699999999998</c:v>
                </c:pt>
                <c:pt idx="72161">
                  <c:v>-0.9375</c:v>
                </c:pt>
                <c:pt idx="72162">
                  <c:v>-0.93994100000000003</c:v>
                </c:pt>
                <c:pt idx="72163">
                  <c:v>-0.94726600000000005</c:v>
                </c:pt>
                <c:pt idx="72164">
                  <c:v>-0.96679700000000002</c:v>
                </c:pt>
                <c:pt idx="72165">
                  <c:v>-0.94970699999999997</c:v>
                </c:pt>
                <c:pt idx="72166">
                  <c:v>-0.95459000000000005</c:v>
                </c:pt>
                <c:pt idx="72167">
                  <c:v>-0.95947300000000002</c:v>
                </c:pt>
                <c:pt idx="72168">
                  <c:v>-0.95703099999999997</c:v>
                </c:pt>
                <c:pt idx="72169">
                  <c:v>-0.95947300000000002</c:v>
                </c:pt>
                <c:pt idx="72170">
                  <c:v>-0.95459000000000005</c:v>
                </c:pt>
                <c:pt idx="72171">
                  <c:v>-0.94238299999999997</c:v>
                </c:pt>
                <c:pt idx="72172">
                  <c:v>-0.944824</c:v>
                </c:pt>
                <c:pt idx="72173">
                  <c:v>-0.95947300000000002</c:v>
                </c:pt>
                <c:pt idx="72174">
                  <c:v>-0.944824</c:v>
                </c:pt>
                <c:pt idx="72175">
                  <c:v>-0.91552699999999998</c:v>
                </c:pt>
                <c:pt idx="72176">
                  <c:v>-0.930176</c:v>
                </c:pt>
                <c:pt idx="72177">
                  <c:v>-0.91064500000000004</c:v>
                </c:pt>
                <c:pt idx="72178">
                  <c:v>-0.89599600000000001</c:v>
                </c:pt>
                <c:pt idx="72179">
                  <c:v>-0.88867200000000002</c:v>
                </c:pt>
                <c:pt idx="72180">
                  <c:v>-0.866699</c:v>
                </c:pt>
                <c:pt idx="72181">
                  <c:v>-0.85449200000000003</c:v>
                </c:pt>
                <c:pt idx="72182">
                  <c:v>-0.83496099999999995</c:v>
                </c:pt>
                <c:pt idx="72183">
                  <c:v>-0.82031200000000004</c:v>
                </c:pt>
                <c:pt idx="72184">
                  <c:v>-0.80810499999999996</c:v>
                </c:pt>
                <c:pt idx="72185">
                  <c:v>-0.79345699999999997</c:v>
                </c:pt>
                <c:pt idx="72186">
                  <c:v>-0.79101600000000005</c:v>
                </c:pt>
                <c:pt idx="72187">
                  <c:v>-0.74462899999999999</c:v>
                </c:pt>
                <c:pt idx="72188">
                  <c:v>-0.73974600000000001</c:v>
                </c:pt>
                <c:pt idx="72189">
                  <c:v>-0.70556600000000003</c:v>
                </c:pt>
                <c:pt idx="72190">
                  <c:v>-0.68115199999999998</c:v>
                </c:pt>
                <c:pt idx="72191">
                  <c:v>-0.65185499999999996</c:v>
                </c:pt>
                <c:pt idx="72192">
                  <c:v>-0.632324</c:v>
                </c:pt>
                <c:pt idx="72193">
                  <c:v>-0.59570299999999998</c:v>
                </c:pt>
                <c:pt idx="72194">
                  <c:v>-0.57617200000000002</c:v>
                </c:pt>
                <c:pt idx="72195">
                  <c:v>-0.55664100000000005</c:v>
                </c:pt>
                <c:pt idx="72196">
                  <c:v>-0.53466800000000003</c:v>
                </c:pt>
                <c:pt idx="72197">
                  <c:v>-0.50292999999999999</c:v>
                </c:pt>
                <c:pt idx="72198">
                  <c:v>-0.461426</c:v>
                </c:pt>
                <c:pt idx="72199">
                  <c:v>-0.44677699999999998</c:v>
                </c:pt>
                <c:pt idx="72200">
                  <c:v>-0.41503899999999999</c:v>
                </c:pt>
                <c:pt idx="72201">
                  <c:v>-0.38818399999999997</c:v>
                </c:pt>
                <c:pt idx="72202">
                  <c:v>-0.36132799999999998</c:v>
                </c:pt>
                <c:pt idx="72203">
                  <c:v>-0.31738300000000003</c:v>
                </c:pt>
                <c:pt idx="72204">
                  <c:v>-0.29541000000000001</c:v>
                </c:pt>
                <c:pt idx="72205">
                  <c:v>-0.25634800000000002</c:v>
                </c:pt>
                <c:pt idx="72206">
                  <c:v>-0.236816</c:v>
                </c:pt>
                <c:pt idx="72207">
                  <c:v>-0.19775400000000001</c:v>
                </c:pt>
                <c:pt idx="72208">
                  <c:v>-0.153809</c:v>
                </c:pt>
                <c:pt idx="72209">
                  <c:v>-0.13427700000000001</c:v>
                </c:pt>
                <c:pt idx="72210">
                  <c:v>-9.0331999999999996E-2</c:v>
                </c:pt>
                <c:pt idx="72211">
                  <c:v>-6.3476599999999994E-2</c:v>
                </c:pt>
                <c:pt idx="72212">
                  <c:v>-2.6855500000000001E-2</c:v>
                </c:pt>
                <c:pt idx="72213">
                  <c:v>4.8828099999999996E-3</c:v>
                </c:pt>
                <c:pt idx="72214">
                  <c:v>2.1972700000000001E-2</c:v>
                </c:pt>
                <c:pt idx="72215">
                  <c:v>6.1035199999999998E-2</c:v>
                </c:pt>
                <c:pt idx="72216">
                  <c:v>0.17578099999999999</c:v>
                </c:pt>
                <c:pt idx="72217">
                  <c:v>0.12695300000000001</c:v>
                </c:pt>
                <c:pt idx="72218">
                  <c:v>0.153809</c:v>
                </c:pt>
                <c:pt idx="72219">
                  <c:v>0.19287099999999999</c:v>
                </c:pt>
                <c:pt idx="72220">
                  <c:v>0.236816</c:v>
                </c:pt>
                <c:pt idx="72221">
                  <c:v>0.25878899999999999</c:v>
                </c:pt>
                <c:pt idx="72222">
                  <c:v>0.28564499999999998</c:v>
                </c:pt>
                <c:pt idx="72223">
                  <c:v>0.31738300000000003</c:v>
                </c:pt>
                <c:pt idx="72224">
                  <c:v>0.35888700000000001</c:v>
                </c:pt>
                <c:pt idx="72225">
                  <c:v>0.390625</c:v>
                </c:pt>
                <c:pt idx="72226">
                  <c:v>0.41259800000000002</c:v>
                </c:pt>
                <c:pt idx="72227">
                  <c:v>0.43945299999999998</c:v>
                </c:pt>
                <c:pt idx="72228">
                  <c:v>0.48339799999999999</c:v>
                </c:pt>
                <c:pt idx="72229">
                  <c:v>0.51269500000000001</c:v>
                </c:pt>
                <c:pt idx="72230">
                  <c:v>0.53222700000000001</c:v>
                </c:pt>
                <c:pt idx="72231">
                  <c:v>0.55908199999999997</c:v>
                </c:pt>
                <c:pt idx="72232">
                  <c:v>0.58837899999999999</c:v>
                </c:pt>
                <c:pt idx="72233">
                  <c:v>0.617676</c:v>
                </c:pt>
                <c:pt idx="72234">
                  <c:v>0.63964799999999999</c:v>
                </c:pt>
                <c:pt idx="72235">
                  <c:v>0.67138699999999996</c:v>
                </c:pt>
                <c:pt idx="72236">
                  <c:v>0.68359400000000003</c:v>
                </c:pt>
                <c:pt idx="72237">
                  <c:v>0.72265599999999997</c:v>
                </c:pt>
                <c:pt idx="72238">
                  <c:v>0.74462899999999999</c:v>
                </c:pt>
                <c:pt idx="72239">
                  <c:v>0.77880899999999997</c:v>
                </c:pt>
                <c:pt idx="72240">
                  <c:v>0.78613299999999997</c:v>
                </c:pt>
                <c:pt idx="72241">
                  <c:v>0.81787100000000001</c:v>
                </c:pt>
                <c:pt idx="72242">
                  <c:v>0.852051</c:v>
                </c:pt>
                <c:pt idx="72243">
                  <c:v>0.84716800000000003</c:v>
                </c:pt>
                <c:pt idx="72244">
                  <c:v>0.88622999999999996</c:v>
                </c:pt>
                <c:pt idx="72245">
                  <c:v>0.89355499999999999</c:v>
                </c:pt>
                <c:pt idx="72246">
                  <c:v>0.90576199999999996</c:v>
                </c:pt>
                <c:pt idx="72247">
                  <c:v>0.93505899999999997</c:v>
                </c:pt>
                <c:pt idx="72248">
                  <c:v>0.94726600000000005</c:v>
                </c:pt>
                <c:pt idx="72249">
                  <c:v>0.95214799999999999</c:v>
                </c:pt>
                <c:pt idx="72250">
                  <c:v>0.96679700000000002</c:v>
                </c:pt>
                <c:pt idx="72251">
                  <c:v>0.98388699999999996</c:v>
                </c:pt>
                <c:pt idx="72252">
                  <c:v>0.98877000000000004</c:v>
                </c:pt>
                <c:pt idx="72253">
                  <c:v>0.98632799999999998</c:v>
                </c:pt>
                <c:pt idx="72254">
                  <c:v>0.99609400000000003</c:v>
                </c:pt>
                <c:pt idx="72255">
                  <c:v>1.01562</c:v>
                </c:pt>
                <c:pt idx="72256">
                  <c:v>1.02051</c:v>
                </c:pt>
                <c:pt idx="72257">
                  <c:v>1.0620099999999999</c:v>
                </c:pt>
                <c:pt idx="72258">
                  <c:v>1.0376000000000001</c:v>
                </c:pt>
                <c:pt idx="72259">
                  <c:v>1.0400400000000001</c:v>
                </c:pt>
                <c:pt idx="72260">
                  <c:v>1.0400400000000001</c:v>
                </c:pt>
                <c:pt idx="72261">
                  <c:v>1.0400400000000001</c:v>
                </c:pt>
                <c:pt idx="72262">
                  <c:v>1.0424800000000001</c:v>
                </c:pt>
                <c:pt idx="72263">
                  <c:v>1.0376000000000001</c:v>
                </c:pt>
                <c:pt idx="72264">
                  <c:v>1.0351600000000001</c:v>
                </c:pt>
                <c:pt idx="72265">
                  <c:v>1.02783</c:v>
                </c:pt>
                <c:pt idx="72266">
                  <c:v>1.01807</c:v>
                </c:pt>
                <c:pt idx="72267">
                  <c:v>1.03271</c:v>
                </c:pt>
                <c:pt idx="72268">
                  <c:v>1.0083</c:v>
                </c:pt>
                <c:pt idx="72269">
                  <c:v>1.02783</c:v>
                </c:pt>
                <c:pt idx="72270">
                  <c:v>1.00586</c:v>
                </c:pt>
                <c:pt idx="72271">
                  <c:v>1.00098</c:v>
                </c:pt>
                <c:pt idx="72272">
                  <c:v>1.00342</c:v>
                </c:pt>
                <c:pt idx="72273">
                  <c:v>0.96923800000000004</c:v>
                </c:pt>
                <c:pt idx="72274">
                  <c:v>0.94970699999999997</c:v>
                </c:pt>
                <c:pt idx="72275">
                  <c:v>0.96435499999999996</c:v>
                </c:pt>
                <c:pt idx="72276">
                  <c:v>0.9375</c:v>
                </c:pt>
                <c:pt idx="72277">
                  <c:v>0.930176</c:v>
                </c:pt>
                <c:pt idx="72278">
                  <c:v>0.930176</c:v>
                </c:pt>
                <c:pt idx="72279">
                  <c:v>0.89599600000000001</c:v>
                </c:pt>
                <c:pt idx="72280">
                  <c:v>0.866699</c:v>
                </c:pt>
                <c:pt idx="72281">
                  <c:v>0.84716800000000003</c:v>
                </c:pt>
                <c:pt idx="72282">
                  <c:v>0.84472700000000001</c:v>
                </c:pt>
                <c:pt idx="72283">
                  <c:v>0.81298800000000004</c:v>
                </c:pt>
                <c:pt idx="72284">
                  <c:v>0.79345699999999997</c:v>
                </c:pt>
                <c:pt idx="72285">
                  <c:v>0.77880899999999997</c:v>
                </c:pt>
                <c:pt idx="72286">
                  <c:v>0.75683599999999995</c:v>
                </c:pt>
                <c:pt idx="72287">
                  <c:v>0.73730499999999999</c:v>
                </c:pt>
                <c:pt idx="72288">
                  <c:v>0.72753900000000005</c:v>
                </c:pt>
                <c:pt idx="72289">
                  <c:v>0.69335899999999995</c:v>
                </c:pt>
                <c:pt idx="72290">
                  <c:v>0.65185499999999996</c:v>
                </c:pt>
                <c:pt idx="72291">
                  <c:v>0.62255899999999997</c:v>
                </c:pt>
                <c:pt idx="72292">
                  <c:v>0.60302699999999998</c:v>
                </c:pt>
                <c:pt idx="72293">
                  <c:v>0.58593799999999996</c:v>
                </c:pt>
                <c:pt idx="72294">
                  <c:v>0.53466800000000003</c:v>
                </c:pt>
                <c:pt idx="72295">
                  <c:v>0.53466800000000003</c:v>
                </c:pt>
                <c:pt idx="72296">
                  <c:v>0.50537100000000001</c:v>
                </c:pt>
                <c:pt idx="72297">
                  <c:v>0.46386699999999997</c:v>
                </c:pt>
                <c:pt idx="72298">
                  <c:v>0.43212899999999999</c:v>
                </c:pt>
                <c:pt idx="72299">
                  <c:v>0.40771499999999999</c:v>
                </c:pt>
                <c:pt idx="72300">
                  <c:v>0.36132799999999998</c:v>
                </c:pt>
                <c:pt idx="72301">
                  <c:v>0.35400399999999999</c:v>
                </c:pt>
                <c:pt idx="72302">
                  <c:v>0.31494100000000003</c:v>
                </c:pt>
                <c:pt idx="72303">
                  <c:v>0.28564499999999998</c:v>
                </c:pt>
                <c:pt idx="72304">
                  <c:v>0.25878899999999999</c:v>
                </c:pt>
                <c:pt idx="72305">
                  <c:v>0.222168</c:v>
                </c:pt>
                <c:pt idx="72306">
                  <c:v>0.18066399999999999</c:v>
                </c:pt>
                <c:pt idx="72307">
                  <c:v>0.166016</c:v>
                </c:pt>
                <c:pt idx="72308">
                  <c:v>0.119629</c:v>
                </c:pt>
                <c:pt idx="72309">
                  <c:v>0.10009800000000001</c:v>
                </c:pt>
                <c:pt idx="72310">
                  <c:v>6.5918000000000004E-2</c:v>
                </c:pt>
                <c:pt idx="72311">
                  <c:v>4.39453E-2</c:v>
                </c:pt>
                <c:pt idx="72312">
                  <c:v>4.8828099999999996E-3</c:v>
                </c:pt>
                <c:pt idx="72313">
                  <c:v>-3.1738299999999997E-2</c:v>
                </c:pt>
                <c:pt idx="72314">
                  <c:v>-7.0800799999999997E-2</c:v>
                </c:pt>
                <c:pt idx="72315">
                  <c:v>-9.5214800000000002E-2</c:v>
                </c:pt>
                <c:pt idx="72316">
                  <c:v>-0.14160200000000001</c:v>
                </c:pt>
                <c:pt idx="72317">
                  <c:v>-0.158691</c:v>
                </c:pt>
                <c:pt idx="72318">
                  <c:v>-0.19042999999999999</c:v>
                </c:pt>
                <c:pt idx="72319">
                  <c:v>-0.21728500000000001</c:v>
                </c:pt>
                <c:pt idx="72320">
                  <c:v>-0.24902299999999999</c:v>
                </c:pt>
                <c:pt idx="72321">
                  <c:v>-0.28808600000000001</c:v>
                </c:pt>
                <c:pt idx="72322">
                  <c:v>-0.322266</c:v>
                </c:pt>
                <c:pt idx="72323">
                  <c:v>-0.34179700000000002</c:v>
                </c:pt>
                <c:pt idx="72324">
                  <c:v>-0.44433600000000001</c:v>
                </c:pt>
                <c:pt idx="72325">
                  <c:v>-0.41503899999999999</c:v>
                </c:pt>
                <c:pt idx="72326">
                  <c:v>-0.44189499999999998</c:v>
                </c:pt>
                <c:pt idx="72327">
                  <c:v>-0.46386699999999997</c:v>
                </c:pt>
                <c:pt idx="72328">
                  <c:v>-0.49560500000000002</c:v>
                </c:pt>
                <c:pt idx="72329">
                  <c:v>-0.52490199999999998</c:v>
                </c:pt>
                <c:pt idx="72330">
                  <c:v>-0.56152299999999999</c:v>
                </c:pt>
                <c:pt idx="72331">
                  <c:v>-0.57617200000000002</c:v>
                </c:pt>
                <c:pt idx="72332">
                  <c:v>-0.60302699999999998</c:v>
                </c:pt>
                <c:pt idx="72333">
                  <c:v>-0.62988299999999997</c:v>
                </c:pt>
                <c:pt idx="72334">
                  <c:v>-0.66162100000000001</c:v>
                </c:pt>
                <c:pt idx="72335">
                  <c:v>-0.68359400000000003</c:v>
                </c:pt>
                <c:pt idx="72336">
                  <c:v>-0.72021500000000005</c:v>
                </c:pt>
                <c:pt idx="72337">
                  <c:v>-0.69824200000000003</c:v>
                </c:pt>
                <c:pt idx="72338">
                  <c:v>-0.74462899999999999</c:v>
                </c:pt>
                <c:pt idx="72339">
                  <c:v>-0.76171900000000003</c:v>
                </c:pt>
                <c:pt idx="72340">
                  <c:v>-0.78613299999999997</c:v>
                </c:pt>
                <c:pt idx="72341">
                  <c:v>-0.81542999999999999</c:v>
                </c:pt>
                <c:pt idx="72342">
                  <c:v>-0.81054700000000002</c:v>
                </c:pt>
                <c:pt idx="72343">
                  <c:v>-0.83984400000000003</c:v>
                </c:pt>
                <c:pt idx="72344">
                  <c:v>-0.84716800000000003</c:v>
                </c:pt>
                <c:pt idx="72345">
                  <c:v>-0.87158199999999997</c:v>
                </c:pt>
                <c:pt idx="72346">
                  <c:v>-0.88134800000000002</c:v>
                </c:pt>
                <c:pt idx="72347">
                  <c:v>-0.89599600000000001</c:v>
                </c:pt>
                <c:pt idx="72348">
                  <c:v>-0.90820299999999998</c:v>
                </c:pt>
                <c:pt idx="72349">
                  <c:v>-0.92773399999999995</c:v>
                </c:pt>
                <c:pt idx="72350">
                  <c:v>-0.93261700000000003</c:v>
                </c:pt>
                <c:pt idx="72351">
                  <c:v>-0.9375</c:v>
                </c:pt>
                <c:pt idx="72352">
                  <c:v>-0.93994100000000003</c:v>
                </c:pt>
                <c:pt idx="72353">
                  <c:v>-0.95703099999999997</c:v>
                </c:pt>
                <c:pt idx="72354">
                  <c:v>-0.96435499999999996</c:v>
                </c:pt>
                <c:pt idx="72355">
                  <c:v>-0.95947300000000002</c:v>
                </c:pt>
                <c:pt idx="72356">
                  <c:v>-0.97167999999999999</c:v>
                </c:pt>
                <c:pt idx="72357">
                  <c:v>-0.96435499999999996</c:v>
                </c:pt>
                <c:pt idx="72358">
                  <c:v>-0.97656200000000004</c:v>
                </c:pt>
                <c:pt idx="72359">
                  <c:v>-0.95703099999999997</c:v>
                </c:pt>
                <c:pt idx="72360">
                  <c:v>-0.96191400000000005</c:v>
                </c:pt>
                <c:pt idx="72361">
                  <c:v>-0.96191400000000005</c:v>
                </c:pt>
                <c:pt idx="72362">
                  <c:v>-0.96679700000000002</c:v>
                </c:pt>
                <c:pt idx="72363">
                  <c:v>-0.96923800000000004</c:v>
                </c:pt>
                <c:pt idx="72364">
                  <c:v>-0.95703099999999997</c:v>
                </c:pt>
                <c:pt idx="72365">
                  <c:v>-0.97412100000000001</c:v>
                </c:pt>
                <c:pt idx="72366">
                  <c:v>-0.93505899999999997</c:v>
                </c:pt>
                <c:pt idx="72367">
                  <c:v>-0.92773399999999995</c:v>
                </c:pt>
                <c:pt idx="72368">
                  <c:v>-0.91308599999999995</c:v>
                </c:pt>
                <c:pt idx="72369">
                  <c:v>-0.91308599999999995</c:v>
                </c:pt>
                <c:pt idx="72370">
                  <c:v>-0.88134800000000002</c:v>
                </c:pt>
                <c:pt idx="72371">
                  <c:v>-0.89355499999999999</c:v>
                </c:pt>
                <c:pt idx="72372">
                  <c:v>-0.86914100000000005</c:v>
                </c:pt>
                <c:pt idx="72373">
                  <c:v>-0.84472700000000001</c:v>
                </c:pt>
                <c:pt idx="72374">
                  <c:v>-0.83252000000000004</c:v>
                </c:pt>
                <c:pt idx="72375">
                  <c:v>-0.81298800000000004</c:v>
                </c:pt>
                <c:pt idx="72376">
                  <c:v>-0.78125</c:v>
                </c:pt>
                <c:pt idx="72377">
                  <c:v>-0.78613299999999997</c:v>
                </c:pt>
                <c:pt idx="72378">
                  <c:v>-0.74951199999999996</c:v>
                </c:pt>
                <c:pt idx="72379">
                  <c:v>-0.72997999999999996</c:v>
                </c:pt>
                <c:pt idx="72380">
                  <c:v>-0.710449</c:v>
                </c:pt>
                <c:pt idx="72381">
                  <c:v>-0.68359400000000003</c:v>
                </c:pt>
                <c:pt idx="72382">
                  <c:v>-0.66650399999999999</c:v>
                </c:pt>
                <c:pt idx="72383">
                  <c:v>-0.65185499999999996</c:v>
                </c:pt>
                <c:pt idx="72384">
                  <c:v>-0.62255899999999997</c:v>
                </c:pt>
                <c:pt idx="72385">
                  <c:v>-0.59082000000000001</c:v>
                </c:pt>
                <c:pt idx="72386">
                  <c:v>-0.55175799999999997</c:v>
                </c:pt>
                <c:pt idx="72387">
                  <c:v>-0.51513699999999996</c:v>
                </c:pt>
                <c:pt idx="72388">
                  <c:v>-0.50537100000000001</c:v>
                </c:pt>
                <c:pt idx="72389">
                  <c:v>-0.49560500000000002</c:v>
                </c:pt>
                <c:pt idx="72390">
                  <c:v>-0.42724600000000001</c:v>
                </c:pt>
                <c:pt idx="72391">
                  <c:v>-0.42236299999999999</c:v>
                </c:pt>
                <c:pt idx="72392">
                  <c:v>-0.37597700000000001</c:v>
                </c:pt>
                <c:pt idx="72393">
                  <c:v>-0.35156199999999999</c:v>
                </c:pt>
                <c:pt idx="72394">
                  <c:v>-0.3125</c:v>
                </c:pt>
                <c:pt idx="72395">
                  <c:v>-0.29296899999999998</c:v>
                </c:pt>
                <c:pt idx="72396">
                  <c:v>-0.25878899999999999</c:v>
                </c:pt>
                <c:pt idx="72397">
                  <c:v>-0.224609</c:v>
                </c:pt>
                <c:pt idx="72398">
                  <c:v>-0.20263700000000001</c:v>
                </c:pt>
                <c:pt idx="72399">
                  <c:v>-0.158691</c:v>
                </c:pt>
                <c:pt idx="72400">
                  <c:v>-0.13183600000000001</c:v>
                </c:pt>
                <c:pt idx="72401">
                  <c:v>-9.7656199999999999E-2</c:v>
                </c:pt>
                <c:pt idx="72402">
                  <c:v>-5.8593800000000001E-2</c:v>
                </c:pt>
                <c:pt idx="72403">
                  <c:v>-3.1738299999999997E-2</c:v>
                </c:pt>
                <c:pt idx="72404">
                  <c:v>-1.4648400000000001E-2</c:v>
                </c:pt>
                <c:pt idx="72405">
                  <c:v>4.1503900000000003E-2</c:v>
                </c:pt>
                <c:pt idx="72406">
                  <c:v>0.12207</c:v>
                </c:pt>
                <c:pt idx="72407">
                  <c:v>0.107422</c:v>
                </c:pt>
                <c:pt idx="72408">
                  <c:v>0.13183600000000001</c:v>
                </c:pt>
                <c:pt idx="72409">
                  <c:v>0.163574</c:v>
                </c:pt>
                <c:pt idx="72410">
                  <c:v>0.19287099999999999</c:v>
                </c:pt>
                <c:pt idx="72411">
                  <c:v>0.229492</c:v>
                </c:pt>
                <c:pt idx="72412">
                  <c:v>0.26855499999999999</c:v>
                </c:pt>
                <c:pt idx="72413">
                  <c:v>0.29541000000000001</c:v>
                </c:pt>
                <c:pt idx="72414">
                  <c:v>0.32958999999999999</c:v>
                </c:pt>
                <c:pt idx="72415">
                  <c:v>0.34912100000000001</c:v>
                </c:pt>
                <c:pt idx="72416">
                  <c:v>0.38574199999999997</c:v>
                </c:pt>
                <c:pt idx="72417">
                  <c:v>0.44189499999999998</c:v>
                </c:pt>
                <c:pt idx="72418">
                  <c:v>0.44433600000000001</c:v>
                </c:pt>
                <c:pt idx="72419">
                  <c:v>0.48095700000000002</c:v>
                </c:pt>
                <c:pt idx="72420">
                  <c:v>0.49804700000000002</c:v>
                </c:pt>
                <c:pt idx="72421">
                  <c:v>0.539551</c:v>
                </c:pt>
                <c:pt idx="72422">
                  <c:v>0.57128900000000005</c:v>
                </c:pt>
                <c:pt idx="72423">
                  <c:v>0.58593799999999996</c:v>
                </c:pt>
                <c:pt idx="72424">
                  <c:v>0.632324</c:v>
                </c:pt>
                <c:pt idx="72425">
                  <c:v>0.65673800000000004</c:v>
                </c:pt>
                <c:pt idx="72426">
                  <c:v>0.65429700000000002</c:v>
                </c:pt>
                <c:pt idx="72427">
                  <c:v>0.69335899999999995</c:v>
                </c:pt>
                <c:pt idx="72428">
                  <c:v>0.72021500000000005</c:v>
                </c:pt>
                <c:pt idx="72429">
                  <c:v>0.73974600000000001</c:v>
                </c:pt>
                <c:pt idx="72430">
                  <c:v>0.77880899999999997</c:v>
                </c:pt>
                <c:pt idx="72431">
                  <c:v>0.79101600000000005</c:v>
                </c:pt>
                <c:pt idx="72432">
                  <c:v>0.84228499999999995</c:v>
                </c:pt>
                <c:pt idx="72433">
                  <c:v>0.82763699999999996</c:v>
                </c:pt>
                <c:pt idx="72434">
                  <c:v>0.85693399999999997</c:v>
                </c:pt>
                <c:pt idx="72435">
                  <c:v>0.87646500000000005</c:v>
                </c:pt>
                <c:pt idx="72436">
                  <c:v>0.87402299999999999</c:v>
                </c:pt>
                <c:pt idx="72437">
                  <c:v>0.91308599999999995</c:v>
                </c:pt>
                <c:pt idx="72438">
                  <c:v>0.91308599999999995</c:v>
                </c:pt>
                <c:pt idx="72439">
                  <c:v>0.92040999999999995</c:v>
                </c:pt>
                <c:pt idx="72440">
                  <c:v>0.93505899999999997</c:v>
                </c:pt>
                <c:pt idx="72441">
                  <c:v>0.97167999999999999</c:v>
                </c:pt>
                <c:pt idx="72442">
                  <c:v>0.96679700000000002</c:v>
                </c:pt>
                <c:pt idx="72443">
                  <c:v>0.99121099999999995</c:v>
                </c:pt>
                <c:pt idx="72444">
                  <c:v>0.99121099999999995</c:v>
                </c:pt>
                <c:pt idx="72445">
                  <c:v>0.96435499999999996</c:v>
                </c:pt>
                <c:pt idx="72446">
                  <c:v>0.99121099999999995</c:v>
                </c:pt>
                <c:pt idx="72447">
                  <c:v>1.0449200000000001</c:v>
                </c:pt>
                <c:pt idx="72448">
                  <c:v>1.02051</c:v>
                </c:pt>
                <c:pt idx="72449">
                  <c:v>1.02051</c:v>
                </c:pt>
                <c:pt idx="72450">
                  <c:v>1.0376000000000001</c:v>
                </c:pt>
                <c:pt idx="72451">
                  <c:v>1.02783</c:v>
                </c:pt>
                <c:pt idx="72452">
                  <c:v>1.0424800000000001</c:v>
                </c:pt>
                <c:pt idx="72453">
                  <c:v>1.0449200000000001</c:v>
                </c:pt>
                <c:pt idx="72454">
                  <c:v>1.0449200000000001</c:v>
                </c:pt>
                <c:pt idx="72455">
                  <c:v>1.0376000000000001</c:v>
                </c:pt>
                <c:pt idx="72456">
                  <c:v>1.0424800000000001</c:v>
                </c:pt>
                <c:pt idx="72457">
                  <c:v>1.0351600000000001</c:v>
                </c:pt>
                <c:pt idx="72458">
                  <c:v>1.02051</c:v>
                </c:pt>
                <c:pt idx="72459">
                  <c:v>1.02783</c:v>
                </c:pt>
                <c:pt idx="72460">
                  <c:v>0.99609400000000003</c:v>
                </c:pt>
                <c:pt idx="72461">
                  <c:v>1.00098</c:v>
                </c:pt>
                <c:pt idx="72462">
                  <c:v>0.99609400000000003</c:v>
                </c:pt>
                <c:pt idx="72463">
                  <c:v>0.99121099999999995</c:v>
                </c:pt>
                <c:pt idx="72464">
                  <c:v>0.97412100000000001</c:v>
                </c:pt>
                <c:pt idx="72465">
                  <c:v>0.95947300000000002</c:v>
                </c:pt>
                <c:pt idx="72466">
                  <c:v>0.94726600000000005</c:v>
                </c:pt>
                <c:pt idx="72467">
                  <c:v>0.92773399999999995</c:v>
                </c:pt>
                <c:pt idx="72468">
                  <c:v>0.93261700000000003</c:v>
                </c:pt>
                <c:pt idx="72469">
                  <c:v>0.91308599999999995</c:v>
                </c:pt>
                <c:pt idx="72470">
                  <c:v>0.87646500000000005</c:v>
                </c:pt>
                <c:pt idx="72471">
                  <c:v>0.86181600000000003</c:v>
                </c:pt>
                <c:pt idx="72472">
                  <c:v>0.84716800000000003</c:v>
                </c:pt>
                <c:pt idx="72473">
                  <c:v>0.83496099999999995</c:v>
                </c:pt>
                <c:pt idx="72474">
                  <c:v>0.80322300000000002</c:v>
                </c:pt>
                <c:pt idx="72475">
                  <c:v>0.80322300000000002</c:v>
                </c:pt>
                <c:pt idx="72476">
                  <c:v>0.77636700000000003</c:v>
                </c:pt>
                <c:pt idx="72477">
                  <c:v>0.75195299999999998</c:v>
                </c:pt>
                <c:pt idx="72478">
                  <c:v>0.72753900000000005</c:v>
                </c:pt>
                <c:pt idx="72479">
                  <c:v>0.70068399999999997</c:v>
                </c:pt>
                <c:pt idx="72480">
                  <c:v>0.67627000000000004</c:v>
                </c:pt>
                <c:pt idx="72481">
                  <c:v>0.66406200000000004</c:v>
                </c:pt>
                <c:pt idx="72482">
                  <c:v>0.61523399999999995</c:v>
                </c:pt>
                <c:pt idx="72483">
                  <c:v>0.59326199999999996</c:v>
                </c:pt>
                <c:pt idx="72484">
                  <c:v>0.56640599999999997</c:v>
                </c:pt>
                <c:pt idx="72485">
                  <c:v>0.52978499999999995</c:v>
                </c:pt>
                <c:pt idx="72486">
                  <c:v>0.49316399999999999</c:v>
                </c:pt>
                <c:pt idx="72487">
                  <c:v>0.49560500000000002</c:v>
                </c:pt>
                <c:pt idx="72488">
                  <c:v>0.43945299999999998</c:v>
                </c:pt>
                <c:pt idx="72489">
                  <c:v>0.43701200000000001</c:v>
                </c:pt>
                <c:pt idx="72490">
                  <c:v>0.390625</c:v>
                </c:pt>
                <c:pt idx="72491">
                  <c:v>0.35400399999999999</c:v>
                </c:pt>
                <c:pt idx="72492">
                  <c:v>0.35156199999999999</c:v>
                </c:pt>
                <c:pt idx="72493">
                  <c:v>0.30761699999999997</c:v>
                </c:pt>
                <c:pt idx="72494">
                  <c:v>0.28320299999999998</c:v>
                </c:pt>
                <c:pt idx="72495">
                  <c:v>0.241699</c:v>
                </c:pt>
                <c:pt idx="72496">
                  <c:v>0.20752000000000001</c:v>
                </c:pt>
                <c:pt idx="72497">
                  <c:v>0.18554699999999999</c:v>
                </c:pt>
                <c:pt idx="72498">
                  <c:v>0.148926</c:v>
                </c:pt>
                <c:pt idx="72499">
                  <c:v>0.107422</c:v>
                </c:pt>
                <c:pt idx="72500">
                  <c:v>7.8125E-2</c:v>
                </c:pt>
                <c:pt idx="72501">
                  <c:v>4.1503900000000003E-2</c:v>
                </c:pt>
                <c:pt idx="72502">
                  <c:v>1.9531199999999999E-2</c:v>
                </c:pt>
                <c:pt idx="72503">
                  <c:v>-2.4414100000000002E-3</c:v>
                </c:pt>
                <c:pt idx="72504">
                  <c:v>-4.39453E-2</c:v>
                </c:pt>
                <c:pt idx="72505">
                  <c:v>-8.0566399999999996E-2</c:v>
                </c:pt>
                <c:pt idx="72506">
                  <c:v>-0.10253900000000001</c:v>
                </c:pt>
                <c:pt idx="72507">
                  <c:v>-0.144043</c:v>
                </c:pt>
                <c:pt idx="72508">
                  <c:v>-0.168457</c:v>
                </c:pt>
                <c:pt idx="72509">
                  <c:v>-0.19287099999999999</c:v>
                </c:pt>
                <c:pt idx="72510">
                  <c:v>-0.236816</c:v>
                </c:pt>
                <c:pt idx="72511">
                  <c:v>-0.26611299999999999</c:v>
                </c:pt>
                <c:pt idx="72512">
                  <c:v>-0.27099600000000001</c:v>
                </c:pt>
                <c:pt idx="72513">
                  <c:v>-0.32958999999999999</c:v>
                </c:pt>
                <c:pt idx="72514">
                  <c:v>-0.27587899999999999</c:v>
                </c:pt>
                <c:pt idx="72515">
                  <c:v>-0.383301</c:v>
                </c:pt>
                <c:pt idx="72516">
                  <c:v>-0.41503899999999999</c:v>
                </c:pt>
                <c:pt idx="72517">
                  <c:v>-0.44921899999999998</c:v>
                </c:pt>
                <c:pt idx="72518">
                  <c:v>-0.49316399999999999</c:v>
                </c:pt>
                <c:pt idx="72519">
                  <c:v>-0.50292999999999999</c:v>
                </c:pt>
                <c:pt idx="72520">
                  <c:v>-0.54443399999999997</c:v>
                </c:pt>
                <c:pt idx="72521">
                  <c:v>-0.56640599999999997</c:v>
                </c:pt>
                <c:pt idx="72522">
                  <c:v>-0.58593799999999996</c:v>
                </c:pt>
                <c:pt idx="72523">
                  <c:v>-0.61035200000000001</c:v>
                </c:pt>
                <c:pt idx="72524">
                  <c:v>-0.63964799999999999</c:v>
                </c:pt>
                <c:pt idx="72525">
                  <c:v>-0.67627000000000004</c:v>
                </c:pt>
                <c:pt idx="72526">
                  <c:v>-0.67138699999999996</c:v>
                </c:pt>
                <c:pt idx="72527">
                  <c:v>-0.70800799999999997</c:v>
                </c:pt>
                <c:pt idx="72528">
                  <c:v>-0.70800799999999997</c:v>
                </c:pt>
                <c:pt idx="72529">
                  <c:v>-0.74707000000000001</c:v>
                </c:pt>
                <c:pt idx="72530">
                  <c:v>-0.76660200000000001</c:v>
                </c:pt>
                <c:pt idx="72531">
                  <c:v>-0.78125</c:v>
                </c:pt>
                <c:pt idx="72532">
                  <c:v>-0.81054700000000002</c:v>
                </c:pt>
                <c:pt idx="72533">
                  <c:v>-0.82275399999999999</c:v>
                </c:pt>
                <c:pt idx="72534">
                  <c:v>-0.84228499999999995</c:v>
                </c:pt>
                <c:pt idx="72535">
                  <c:v>-0.85449200000000003</c:v>
                </c:pt>
                <c:pt idx="72536">
                  <c:v>-0.88622999999999996</c:v>
                </c:pt>
                <c:pt idx="72537">
                  <c:v>-0.866699</c:v>
                </c:pt>
                <c:pt idx="72538">
                  <c:v>-0.88867200000000002</c:v>
                </c:pt>
                <c:pt idx="72539">
                  <c:v>-0.90576199999999996</c:v>
                </c:pt>
                <c:pt idx="72540">
                  <c:v>-0.89355499999999999</c:v>
                </c:pt>
                <c:pt idx="72541">
                  <c:v>-0.93994100000000003</c:v>
                </c:pt>
                <c:pt idx="72542">
                  <c:v>-0.93261700000000003</c:v>
                </c:pt>
                <c:pt idx="72543">
                  <c:v>-0.930176</c:v>
                </c:pt>
                <c:pt idx="72544">
                  <c:v>-0.944824</c:v>
                </c:pt>
                <c:pt idx="72545">
                  <c:v>-0.95947300000000002</c:v>
                </c:pt>
                <c:pt idx="72546">
                  <c:v>-0.94970699999999997</c:v>
                </c:pt>
                <c:pt idx="72547">
                  <c:v>-0.94726600000000005</c:v>
                </c:pt>
                <c:pt idx="72548">
                  <c:v>-0.96191400000000005</c:v>
                </c:pt>
                <c:pt idx="72549">
                  <c:v>-0.95703099999999997</c:v>
                </c:pt>
                <c:pt idx="72550">
                  <c:v>-0.94970699999999997</c:v>
                </c:pt>
                <c:pt idx="72551">
                  <c:v>-0.95459000000000005</c:v>
                </c:pt>
                <c:pt idx="72552">
                  <c:v>-0.95214799999999999</c:v>
                </c:pt>
                <c:pt idx="72553">
                  <c:v>-0.97167999999999999</c:v>
                </c:pt>
                <c:pt idx="72554">
                  <c:v>-0.94970699999999997</c:v>
                </c:pt>
                <c:pt idx="72555">
                  <c:v>-0.98632799999999998</c:v>
                </c:pt>
                <c:pt idx="72556">
                  <c:v>-0.92529300000000003</c:v>
                </c:pt>
                <c:pt idx="72557">
                  <c:v>-0.91552699999999998</c:v>
                </c:pt>
                <c:pt idx="72558">
                  <c:v>-0.91308599999999995</c:v>
                </c:pt>
                <c:pt idx="72559">
                  <c:v>-0.89599600000000001</c:v>
                </c:pt>
                <c:pt idx="72560">
                  <c:v>-0.89111300000000004</c:v>
                </c:pt>
                <c:pt idx="72561">
                  <c:v>-0.86914100000000005</c:v>
                </c:pt>
                <c:pt idx="72562">
                  <c:v>-0.866699</c:v>
                </c:pt>
                <c:pt idx="72563">
                  <c:v>-0.859375</c:v>
                </c:pt>
                <c:pt idx="72564">
                  <c:v>-0.82275399999999999</c:v>
                </c:pt>
                <c:pt idx="72565">
                  <c:v>-0.81054700000000002</c:v>
                </c:pt>
                <c:pt idx="72566">
                  <c:v>-0.84228499999999995</c:v>
                </c:pt>
                <c:pt idx="72567">
                  <c:v>-0.78125</c:v>
                </c:pt>
                <c:pt idx="72568">
                  <c:v>-0.75195299999999998</c:v>
                </c:pt>
                <c:pt idx="72569">
                  <c:v>-0.73974600000000001</c:v>
                </c:pt>
                <c:pt idx="72570">
                  <c:v>-0.72265599999999997</c:v>
                </c:pt>
                <c:pt idx="72571">
                  <c:v>-0.70068399999999997</c:v>
                </c:pt>
                <c:pt idx="72572">
                  <c:v>-0.65429700000000002</c:v>
                </c:pt>
                <c:pt idx="72573">
                  <c:v>-0.64697300000000002</c:v>
                </c:pt>
                <c:pt idx="72574">
                  <c:v>-0.61035200000000001</c:v>
                </c:pt>
                <c:pt idx="72575">
                  <c:v>-0.59326199999999996</c:v>
                </c:pt>
                <c:pt idx="72576">
                  <c:v>-0.56884800000000002</c:v>
                </c:pt>
                <c:pt idx="72577">
                  <c:v>-0.539551</c:v>
                </c:pt>
                <c:pt idx="72578">
                  <c:v>-0.50537100000000001</c:v>
                </c:pt>
                <c:pt idx="72579">
                  <c:v>-0.49560500000000002</c:v>
                </c:pt>
                <c:pt idx="72580">
                  <c:v>-0.45166000000000001</c:v>
                </c:pt>
                <c:pt idx="72581">
                  <c:v>-0.42724600000000001</c:v>
                </c:pt>
                <c:pt idx="72582">
                  <c:v>-0.397949</c:v>
                </c:pt>
                <c:pt idx="72583">
                  <c:v>-0.37109399999999998</c:v>
                </c:pt>
                <c:pt idx="72584">
                  <c:v>-0.33691399999999999</c:v>
                </c:pt>
                <c:pt idx="72585">
                  <c:v>-0.29785200000000001</c:v>
                </c:pt>
                <c:pt idx="72586">
                  <c:v>-0.27099600000000001</c:v>
                </c:pt>
                <c:pt idx="72587">
                  <c:v>-0.239258</c:v>
                </c:pt>
                <c:pt idx="72588">
                  <c:v>-0.20019500000000001</c:v>
                </c:pt>
                <c:pt idx="72589">
                  <c:v>-0.17822299999999999</c:v>
                </c:pt>
                <c:pt idx="72590">
                  <c:v>-0.146484</c:v>
                </c:pt>
                <c:pt idx="72591">
                  <c:v>-0.10498</c:v>
                </c:pt>
                <c:pt idx="72592">
                  <c:v>-7.3242199999999993E-2</c:v>
                </c:pt>
                <c:pt idx="72593">
                  <c:v>-5.1269500000000003E-2</c:v>
                </c:pt>
                <c:pt idx="72594">
                  <c:v>-2.6855500000000001E-2</c:v>
                </c:pt>
                <c:pt idx="72595">
                  <c:v>1.7089799999999999E-2</c:v>
                </c:pt>
                <c:pt idx="72596">
                  <c:v>1.7089799999999999E-2</c:v>
                </c:pt>
                <c:pt idx="72597">
                  <c:v>9.2773400000000006E-2</c:v>
                </c:pt>
                <c:pt idx="72598">
                  <c:v>0.109863</c:v>
                </c:pt>
                <c:pt idx="72599">
                  <c:v>0.148926</c:v>
                </c:pt>
                <c:pt idx="72600">
                  <c:v>0.18310499999999999</c:v>
                </c:pt>
                <c:pt idx="72601">
                  <c:v>0.21484400000000001</c:v>
                </c:pt>
                <c:pt idx="72602">
                  <c:v>0.25390600000000002</c:v>
                </c:pt>
                <c:pt idx="72603">
                  <c:v>0.26855499999999999</c:v>
                </c:pt>
                <c:pt idx="72604">
                  <c:v>0.302734</c:v>
                </c:pt>
                <c:pt idx="72605">
                  <c:v>0.33447300000000002</c:v>
                </c:pt>
                <c:pt idx="72606">
                  <c:v>0.37109399999999998</c:v>
                </c:pt>
                <c:pt idx="72607">
                  <c:v>0.40771499999999999</c:v>
                </c:pt>
                <c:pt idx="72608">
                  <c:v>0.44189499999999998</c:v>
                </c:pt>
                <c:pt idx="72609">
                  <c:v>0.478516</c:v>
                </c:pt>
                <c:pt idx="72610">
                  <c:v>0.478516</c:v>
                </c:pt>
                <c:pt idx="72611">
                  <c:v>0.51025399999999999</c:v>
                </c:pt>
                <c:pt idx="72612">
                  <c:v>0.54199200000000003</c:v>
                </c:pt>
                <c:pt idx="72613">
                  <c:v>0.57861300000000004</c:v>
                </c:pt>
                <c:pt idx="72614">
                  <c:v>0.60058599999999995</c:v>
                </c:pt>
                <c:pt idx="72615">
                  <c:v>0.62255899999999997</c:v>
                </c:pt>
                <c:pt idx="72616">
                  <c:v>0.65673800000000004</c:v>
                </c:pt>
                <c:pt idx="72617">
                  <c:v>0.68603499999999995</c:v>
                </c:pt>
                <c:pt idx="72618">
                  <c:v>0.70068399999999997</c:v>
                </c:pt>
                <c:pt idx="72619">
                  <c:v>0.73486300000000004</c:v>
                </c:pt>
                <c:pt idx="72620">
                  <c:v>0.75683599999999995</c:v>
                </c:pt>
                <c:pt idx="72621">
                  <c:v>0.79345699999999997</c:v>
                </c:pt>
                <c:pt idx="72622">
                  <c:v>0.80322300000000002</c:v>
                </c:pt>
                <c:pt idx="72623">
                  <c:v>0.81054700000000002</c:v>
                </c:pt>
                <c:pt idx="72624">
                  <c:v>0.84716800000000003</c:v>
                </c:pt>
                <c:pt idx="72625">
                  <c:v>0.852051</c:v>
                </c:pt>
                <c:pt idx="72626">
                  <c:v>0.88378900000000005</c:v>
                </c:pt>
                <c:pt idx="72627">
                  <c:v>0.89843799999999996</c:v>
                </c:pt>
                <c:pt idx="72628">
                  <c:v>0.89599600000000001</c:v>
                </c:pt>
                <c:pt idx="72629">
                  <c:v>0.930176</c:v>
                </c:pt>
                <c:pt idx="72630">
                  <c:v>0.95459000000000005</c:v>
                </c:pt>
                <c:pt idx="72631">
                  <c:v>0.95703099999999997</c:v>
                </c:pt>
                <c:pt idx="72632">
                  <c:v>0.97412100000000001</c:v>
                </c:pt>
                <c:pt idx="72633">
                  <c:v>0.96679700000000002</c:v>
                </c:pt>
                <c:pt idx="72634">
                  <c:v>0.98632799999999998</c:v>
                </c:pt>
                <c:pt idx="72635">
                  <c:v>0.97167999999999999</c:v>
                </c:pt>
                <c:pt idx="72636">
                  <c:v>1.00098</c:v>
                </c:pt>
                <c:pt idx="72637">
                  <c:v>0.98144500000000001</c:v>
                </c:pt>
                <c:pt idx="72638">
                  <c:v>1.02783</c:v>
                </c:pt>
                <c:pt idx="72639">
                  <c:v>1.0376000000000001</c:v>
                </c:pt>
                <c:pt idx="72640">
                  <c:v>1.0376000000000001</c:v>
                </c:pt>
                <c:pt idx="72641">
                  <c:v>1.0424800000000001</c:v>
                </c:pt>
                <c:pt idx="72642">
                  <c:v>1.0400400000000001</c:v>
                </c:pt>
                <c:pt idx="72643">
                  <c:v>1.0473600000000001</c:v>
                </c:pt>
                <c:pt idx="72644">
                  <c:v>1.0449200000000001</c:v>
                </c:pt>
                <c:pt idx="72645">
                  <c:v>1.0351600000000001</c:v>
                </c:pt>
                <c:pt idx="72646">
                  <c:v>1.0546899999999999</c:v>
                </c:pt>
                <c:pt idx="72647">
                  <c:v>1.0400400000000001</c:v>
                </c:pt>
                <c:pt idx="72648">
                  <c:v>1.0473600000000001</c:v>
                </c:pt>
                <c:pt idx="72649">
                  <c:v>1.03271</c:v>
                </c:pt>
                <c:pt idx="72650">
                  <c:v>1.03271</c:v>
                </c:pt>
                <c:pt idx="72651">
                  <c:v>0.99609400000000003</c:v>
                </c:pt>
                <c:pt idx="72652">
                  <c:v>1.0083</c:v>
                </c:pt>
                <c:pt idx="72653">
                  <c:v>0.99121099999999995</c:v>
                </c:pt>
                <c:pt idx="72654">
                  <c:v>0.98877000000000004</c:v>
                </c:pt>
                <c:pt idx="72655">
                  <c:v>0.97900399999999999</c:v>
                </c:pt>
                <c:pt idx="72656">
                  <c:v>0.95459000000000005</c:v>
                </c:pt>
                <c:pt idx="72657">
                  <c:v>0.97167999999999999</c:v>
                </c:pt>
                <c:pt idx="72658">
                  <c:v>0.9375</c:v>
                </c:pt>
                <c:pt idx="72659">
                  <c:v>0.93505899999999997</c:v>
                </c:pt>
                <c:pt idx="72660">
                  <c:v>0.91552699999999998</c:v>
                </c:pt>
                <c:pt idx="72661">
                  <c:v>0.88378900000000005</c:v>
                </c:pt>
                <c:pt idx="72662">
                  <c:v>0.87158199999999997</c:v>
                </c:pt>
                <c:pt idx="72663">
                  <c:v>0.82275399999999999</c:v>
                </c:pt>
                <c:pt idx="72664">
                  <c:v>0.84228499999999995</c:v>
                </c:pt>
                <c:pt idx="72665">
                  <c:v>0.80322300000000002</c:v>
                </c:pt>
                <c:pt idx="72666">
                  <c:v>0.79345699999999997</c:v>
                </c:pt>
                <c:pt idx="72667">
                  <c:v>0.77148399999999995</c:v>
                </c:pt>
                <c:pt idx="72668">
                  <c:v>0.75439500000000004</c:v>
                </c:pt>
                <c:pt idx="72669">
                  <c:v>0.71777299999999999</c:v>
                </c:pt>
                <c:pt idx="72670">
                  <c:v>0.703125</c:v>
                </c:pt>
                <c:pt idx="72671">
                  <c:v>0.67382799999999998</c:v>
                </c:pt>
                <c:pt idx="72672">
                  <c:v>0.65185499999999996</c:v>
                </c:pt>
                <c:pt idx="72673">
                  <c:v>0.632324</c:v>
                </c:pt>
                <c:pt idx="72674">
                  <c:v>0.617676</c:v>
                </c:pt>
                <c:pt idx="72675">
                  <c:v>0.58349600000000001</c:v>
                </c:pt>
                <c:pt idx="72676">
                  <c:v>0.53466800000000003</c:v>
                </c:pt>
                <c:pt idx="72677">
                  <c:v>0.51269500000000001</c:v>
                </c:pt>
                <c:pt idx="72678">
                  <c:v>0.49560500000000002</c:v>
                </c:pt>
                <c:pt idx="72679">
                  <c:v>0.45166000000000001</c:v>
                </c:pt>
                <c:pt idx="72680">
                  <c:v>0.42480499999999999</c:v>
                </c:pt>
                <c:pt idx="72681">
                  <c:v>0.40283200000000002</c:v>
                </c:pt>
                <c:pt idx="72682">
                  <c:v>0.37109399999999998</c:v>
                </c:pt>
                <c:pt idx="72683">
                  <c:v>0.33935500000000002</c:v>
                </c:pt>
                <c:pt idx="72684">
                  <c:v>0.31738300000000003</c:v>
                </c:pt>
                <c:pt idx="72685">
                  <c:v>0.28564499999999998</c:v>
                </c:pt>
                <c:pt idx="72686">
                  <c:v>0.24902299999999999</c:v>
                </c:pt>
                <c:pt idx="72687">
                  <c:v>0.231934</c:v>
                </c:pt>
                <c:pt idx="72688">
                  <c:v>0.19042999999999999</c:v>
                </c:pt>
                <c:pt idx="72689">
                  <c:v>0.151367</c:v>
                </c:pt>
                <c:pt idx="72690">
                  <c:v>0.124512</c:v>
                </c:pt>
                <c:pt idx="72691">
                  <c:v>7.3242199999999993E-2</c:v>
                </c:pt>
                <c:pt idx="72692">
                  <c:v>7.5683600000000004E-2</c:v>
                </c:pt>
                <c:pt idx="72693">
                  <c:v>2.4414100000000001E-2</c:v>
                </c:pt>
                <c:pt idx="72694">
                  <c:v>2.4414100000000002E-3</c:v>
                </c:pt>
                <c:pt idx="72695">
                  <c:v>-3.6621099999999997E-2</c:v>
                </c:pt>
                <c:pt idx="72696">
                  <c:v>-7.5683600000000004E-2</c:v>
                </c:pt>
                <c:pt idx="72697">
                  <c:v>-0.10498</c:v>
                </c:pt>
                <c:pt idx="72698">
                  <c:v>-0.13427700000000001</c:v>
                </c:pt>
                <c:pt idx="72699">
                  <c:v>-0.163574</c:v>
                </c:pt>
                <c:pt idx="72700">
                  <c:v>-0.20019500000000001</c:v>
                </c:pt>
                <c:pt idx="72701">
                  <c:v>-0.229492</c:v>
                </c:pt>
                <c:pt idx="72702">
                  <c:v>-0.25146499999999999</c:v>
                </c:pt>
                <c:pt idx="72703">
                  <c:v>-0.26855499999999999</c:v>
                </c:pt>
                <c:pt idx="72704">
                  <c:v>-0.319824</c:v>
                </c:pt>
                <c:pt idx="72705">
                  <c:v>-0.35644500000000001</c:v>
                </c:pt>
                <c:pt idx="72706">
                  <c:v>-0.380859</c:v>
                </c:pt>
                <c:pt idx="72707">
                  <c:v>-0.40527299999999999</c:v>
                </c:pt>
                <c:pt idx="72708">
                  <c:v>-0.44433600000000001</c:v>
                </c:pt>
                <c:pt idx="72709">
                  <c:v>-0.46875</c:v>
                </c:pt>
                <c:pt idx="72710">
                  <c:v>-0.50292999999999999</c:v>
                </c:pt>
                <c:pt idx="72711">
                  <c:v>-0.52490199999999998</c:v>
                </c:pt>
                <c:pt idx="72712">
                  <c:v>-0.554199</c:v>
                </c:pt>
                <c:pt idx="72713">
                  <c:v>-0.57861300000000004</c:v>
                </c:pt>
                <c:pt idx="72714">
                  <c:v>-0.617676</c:v>
                </c:pt>
                <c:pt idx="72715">
                  <c:v>-0.64453099999999997</c:v>
                </c:pt>
                <c:pt idx="72716">
                  <c:v>-0.65917999999999999</c:v>
                </c:pt>
                <c:pt idx="72717">
                  <c:v>-0.68115199999999998</c:v>
                </c:pt>
                <c:pt idx="72718">
                  <c:v>-0.70068399999999997</c:v>
                </c:pt>
                <c:pt idx="72719">
                  <c:v>-0.70800799999999997</c:v>
                </c:pt>
                <c:pt idx="72720">
                  <c:v>-0.74462899999999999</c:v>
                </c:pt>
                <c:pt idx="72721">
                  <c:v>-0.76660200000000001</c:v>
                </c:pt>
                <c:pt idx="72722">
                  <c:v>-0.77636700000000003</c:v>
                </c:pt>
                <c:pt idx="72723">
                  <c:v>-0.80810499999999996</c:v>
                </c:pt>
                <c:pt idx="72724">
                  <c:v>-0.82275399999999999</c:v>
                </c:pt>
                <c:pt idx="72725">
                  <c:v>-0.83252000000000004</c:v>
                </c:pt>
                <c:pt idx="72726">
                  <c:v>-0.86425799999999997</c:v>
                </c:pt>
                <c:pt idx="72727">
                  <c:v>-0.86425799999999997</c:v>
                </c:pt>
                <c:pt idx="72728">
                  <c:v>-0.88867200000000002</c:v>
                </c:pt>
                <c:pt idx="72729">
                  <c:v>-0.89111300000000004</c:v>
                </c:pt>
                <c:pt idx="72730">
                  <c:v>-0.91796900000000003</c:v>
                </c:pt>
                <c:pt idx="72731">
                  <c:v>-0.91552699999999998</c:v>
                </c:pt>
                <c:pt idx="72732">
                  <c:v>-0.92773399999999995</c:v>
                </c:pt>
                <c:pt idx="72733">
                  <c:v>-0.9375</c:v>
                </c:pt>
                <c:pt idx="72734">
                  <c:v>-0.94238299999999997</c:v>
                </c:pt>
                <c:pt idx="72735">
                  <c:v>-0.96191400000000005</c:v>
                </c:pt>
                <c:pt idx="72736">
                  <c:v>-0.96435499999999996</c:v>
                </c:pt>
                <c:pt idx="72737">
                  <c:v>-0.96191400000000005</c:v>
                </c:pt>
                <c:pt idx="72738">
                  <c:v>-0.96435499999999996</c:v>
                </c:pt>
                <c:pt idx="72739">
                  <c:v>-0.96435499999999996</c:v>
                </c:pt>
                <c:pt idx="72740">
                  <c:v>-0.97167999999999999</c:v>
                </c:pt>
                <c:pt idx="72741">
                  <c:v>-0.95214799999999999</c:v>
                </c:pt>
                <c:pt idx="72742">
                  <c:v>-0.96679700000000002</c:v>
                </c:pt>
                <c:pt idx="72743">
                  <c:v>-0.97656200000000004</c:v>
                </c:pt>
                <c:pt idx="72744">
                  <c:v>-0.96191400000000005</c:v>
                </c:pt>
                <c:pt idx="72745">
                  <c:v>-0.98877000000000004</c:v>
                </c:pt>
                <c:pt idx="72746">
                  <c:v>-0.944824</c:v>
                </c:pt>
                <c:pt idx="72747">
                  <c:v>-0.930176</c:v>
                </c:pt>
                <c:pt idx="72748">
                  <c:v>-0.9375</c:v>
                </c:pt>
                <c:pt idx="72749">
                  <c:v>-0.91308599999999995</c:v>
                </c:pt>
                <c:pt idx="72750">
                  <c:v>-0.91552699999999998</c:v>
                </c:pt>
                <c:pt idx="72751">
                  <c:v>-0.90332000000000001</c:v>
                </c:pt>
                <c:pt idx="72752">
                  <c:v>-0.89599600000000001</c:v>
                </c:pt>
                <c:pt idx="72753">
                  <c:v>-0.87890599999999997</c:v>
                </c:pt>
                <c:pt idx="72754">
                  <c:v>-0.85693399999999997</c:v>
                </c:pt>
                <c:pt idx="72755">
                  <c:v>-0.852051</c:v>
                </c:pt>
                <c:pt idx="72756">
                  <c:v>-0.86181600000000003</c:v>
                </c:pt>
                <c:pt idx="72757">
                  <c:v>-0.81542999999999999</c:v>
                </c:pt>
                <c:pt idx="72758">
                  <c:v>-0.79834000000000005</c:v>
                </c:pt>
                <c:pt idx="72759">
                  <c:v>-0.773926</c:v>
                </c:pt>
                <c:pt idx="72760">
                  <c:v>-0.73974600000000001</c:v>
                </c:pt>
                <c:pt idx="72761">
                  <c:v>-0.72265599999999997</c:v>
                </c:pt>
                <c:pt idx="72762">
                  <c:v>-0.703125</c:v>
                </c:pt>
                <c:pt idx="72763">
                  <c:v>-0.68115199999999998</c:v>
                </c:pt>
                <c:pt idx="72764">
                  <c:v>-0.66406200000000004</c:v>
                </c:pt>
                <c:pt idx="72765">
                  <c:v>-0.62988299999999997</c:v>
                </c:pt>
                <c:pt idx="72766">
                  <c:v>-0.60302699999999998</c:v>
                </c:pt>
                <c:pt idx="72767">
                  <c:v>-0.56884800000000002</c:v>
                </c:pt>
                <c:pt idx="72768">
                  <c:v>-0.54443399999999997</c:v>
                </c:pt>
                <c:pt idx="72769">
                  <c:v>-0.52490199999999998</c:v>
                </c:pt>
                <c:pt idx="72770">
                  <c:v>-0.49072300000000002</c:v>
                </c:pt>
                <c:pt idx="72771">
                  <c:v>-0.46386699999999997</c:v>
                </c:pt>
                <c:pt idx="72772">
                  <c:v>-0.44433600000000001</c:v>
                </c:pt>
                <c:pt idx="72773">
                  <c:v>-0.43701200000000001</c:v>
                </c:pt>
                <c:pt idx="72774">
                  <c:v>-0.37597700000000001</c:v>
                </c:pt>
                <c:pt idx="72775">
                  <c:v>-0.34179700000000002</c:v>
                </c:pt>
                <c:pt idx="72776">
                  <c:v>-0.322266</c:v>
                </c:pt>
                <c:pt idx="72777">
                  <c:v>-0.30029299999999998</c:v>
                </c:pt>
                <c:pt idx="72778">
                  <c:v>-0.234375</c:v>
                </c:pt>
                <c:pt idx="72779">
                  <c:v>-0.21728500000000001</c:v>
                </c:pt>
                <c:pt idx="72780">
                  <c:v>-0.19531200000000001</c:v>
                </c:pt>
                <c:pt idx="72781">
                  <c:v>-0.15625</c:v>
                </c:pt>
                <c:pt idx="72782">
                  <c:v>-0.112305</c:v>
                </c:pt>
                <c:pt idx="72783">
                  <c:v>-9.2773400000000006E-2</c:v>
                </c:pt>
                <c:pt idx="72784">
                  <c:v>-4.8828099999999999E-2</c:v>
                </c:pt>
                <c:pt idx="72785">
                  <c:v>-2.1972700000000001E-2</c:v>
                </c:pt>
                <c:pt idx="72786">
                  <c:v>4.39453E-2</c:v>
                </c:pt>
                <c:pt idx="72787">
                  <c:v>3.6621099999999997E-2</c:v>
                </c:pt>
                <c:pt idx="72788">
                  <c:v>7.3242199999999993E-2</c:v>
                </c:pt>
                <c:pt idx="72789">
                  <c:v>0.109863</c:v>
                </c:pt>
                <c:pt idx="72790">
                  <c:v>0.13183600000000001</c:v>
                </c:pt>
                <c:pt idx="72791">
                  <c:v>0.17578099999999999</c:v>
                </c:pt>
                <c:pt idx="72792">
                  <c:v>0.20752000000000001</c:v>
                </c:pt>
                <c:pt idx="72793">
                  <c:v>0.239258</c:v>
                </c:pt>
                <c:pt idx="72794">
                  <c:v>0.27099600000000001</c:v>
                </c:pt>
                <c:pt idx="72795">
                  <c:v>0.29541000000000001</c:v>
                </c:pt>
                <c:pt idx="72796">
                  <c:v>0.33447300000000002</c:v>
                </c:pt>
                <c:pt idx="72797">
                  <c:v>0.37353500000000001</c:v>
                </c:pt>
                <c:pt idx="72798">
                  <c:v>0.383301</c:v>
                </c:pt>
                <c:pt idx="72799">
                  <c:v>0.40771499999999999</c:v>
                </c:pt>
                <c:pt idx="72800">
                  <c:v>0.44433600000000001</c:v>
                </c:pt>
                <c:pt idx="72801">
                  <c:v>0.49072300000000002</c:v>
                </c:pt>
                <c:pt idx="72802">
                  <c:v>0.51025399999999999</c:v>
                </c:pt>
                <c:pt idx="72803">
                  <c:v>0.53466800000000003</c:v>
                </c:pt>
                <c:pt idx="72804">
                  <c:v>0.57128900000000005</c:v>
                </c:pt>
                <c:pt idx="72805">
                  <c:v>0.60302699999999998</c:v>
                </c:pt>
                <c:pt idx="72806">
                  <c:v>0.61035200000000001</c:v>
                </c:pt>
                <c:pt idx="72807">
                  <c:v>0.64941400000000005</c:v>
                </c:pt>
                <c:pt idx="72808">
                  <c:v>0.66406200000000004</c:v>
                </c:pt>
                <c:pt idx="72809">
                  <c:v>0.70556600000000003</c:v>
                </c:pt>
                <c:pt idx="72810">
                  <c:v>0.72021500000000005</c:v>
                </c:pt>
                <c:pt idx="72811">
                  <c:v>0.74462899999999999</c:v>
                </c:pt>
                <c:pt idx="72812">
                  <c:v>0.76904300000000003</c:v>
                </c:pt>
                <c:pt idx="72813">
                  <c:v>0.79101600000000005</c:v>
                </c:pt>
                <c:pt idx="72814">
                  <c:v>0.82031200000000004</c:v>
                </c:pt>
                <c:pt idx="72815">
                  <c:v>0.83007799999999998</c:v>
                </c:pt>
                <c:pt idx="72816">
                  <c:v>0.86425799999999997</c:v>
                </c:pt>
                <c:pt idx="72817">
                  <c:v>0.88622999999999996</c:v>
                </c:pt>
                <c:pt idx="72818">
                  <c:v>0.88622999999999996</c:v>
                </c:pt>
                <c:pt idx="72819">
                  <c:v>0.90576199999999996</c:v>
                </c:pt>
                <c:pt idx="72820">
                  <c:v>0.92529300000000003</c:v>
                </c:pt>
                <c:pt idx="72821">
                  <c:v>0.93505899999999997</c:v>
                </c:pt>
                <c:pt idx="72822">
                  <c:v>0.95703099999999997</c:v>
                </c:pt>
                <c:pt idx="72823">
                  <c:v>0.95214799999999999</c:v>
                </c:pt>
                <c:pt idx="72824">
                  <c:v>0.97900399999999999</c:v>
                </c:pt>
                <c:pt idx="72825">
                  <c:v>0.98388699999999996</c:v>
                </c:pt>
                <c:pt idx="72826">
                  <c:v>0.99609400000000003</c:v>
                </c:pt>
                <c:pt idx="72827">
                  <c:v>0.99853499999999995</c:v>
                </c:pt>
                <c:pt idx="72828">
                  <c:v>1.0083</c:v>
                </c:pt>
                <c:pt idx="72829">
                  <c:v>1.01318</c:v>
                </c:pt>
                <c:pt idx="72830">
                  <c:v>1.02783</c:v>
                </c:pt>
                <c:pt idx="72831">
                  <c:v>1.01562</c:v>
                </c:pt>
                <c:pt idx="72832">
                  <c:v>1.02783</c:v>
                </c:pt>
                <c:pt idx="72833">
                  <c:v>1.0424800000000001</c:v>
                </c:pt>
                <c:pt idx="72834">
                  <c:v>1.02783</c:v>
                </c:pt>
                <c:pt idx="72835">
                  <c:v>1.0595699999999999</c:v>
                </c:pt>
                <c:pt idx="72836">
                  <c:v>1.0376000000000001</c:v>
                </c:pt>
                <c:pt idx="72837">
                  <c:v>1.0449200000000001</c:v>
                </c:pt>
                <c:pt idx="72838">
                  <c:v>1.0083</c:v>
                </c:pt>
                <c:pt idx="72839">
                  <c:v>1.03271</c:v>
                </c:pt>
                <c:pt idx="72840">
                  <c:v>1.00342</c:v>
                </c:pt>
                <c:pt idx="72841">
                  <c:v>1.01807</c:v>
                </c:pt>
                <c:pt idx="72842">
                  <c:v>1.01074</c:v>
                </c:pt>
                <c:pt idx="72843">
                  <c:v>0.99609400000000003</c:v>
                </c:pt>
                <c:pt idx="72844">
                  <c:v>0.99853499999999995</c:v>
                </c:pt>
                <c:pt idx="72845">
                  <c:v>0.97656200000000004</c:v>
                </c:pt>
                <c:pt idx="72846">
                  <c:v>0.96923800000000004</c:v>
                </c:pt>
                <c:pt idx="72847">
                  <c:v>0.96435499999999996</c:v>
                </c:pt>
                <c:pt idx="72848">
                  <c:v>0.93505899999999997</c:v>
                </c:pt>
                <c:pt idx="72849">
                  <c:v>0.9375</c:v>
                </c:pt>
                <c:pt idx="72850">
                  <c:v>0.90820299999999998</c:v>
                </c:pt>
                <c:pt idx="72851">
                  <c:v>0.89355499999999999</c:v>
                </c:pt>
                <c:pt idx="72852">
                  <c:v>0.86914100000000005</c:v>
                </c:pt>
                <c:pt idx="72853">
                  <c:v>0.86181600000000003</c:v>
                </c:pt>
                <c:pt idx="72854">
                  <c:v>0.84716800000000003</c:v>
                </c:pt>
                <c:pt idx="72855">
                  <c:v>0.81787100000000001</c:v>
                </c:pt>
                <c:pt idx="72856">
                  <c:v>0.80322300000000002</c:v>
                </c:pt>
                <c:pt idx="72857">
                  <c:v>0.773926</c:v>
                </c:pt>
                <c:pt idx="72858">
                  <c:v>0.76415999999999995</c:v>
                </c:pt>
                <c:pt idx="72859">
                  <c:v>0.73242200000000002</c:v>
                </c:pt>
                <c:pt idx="72860">
                  <c:v>0.71533199999999997</c:v>
                </c:pt>
                <c:pt idx="72861">
                  <c:v>0.68603499999999995</c:v>
                </c:pt>
                <c:pt idx="72862">
                  <c:v>0.66894500000000001</c:v>
                </c:pt>
                <c:pt idx="72863">
                  <c:v>0.62988299999999997</c:v>
                </c:pt>
                <c:pt idx="72864">
                  <c:v>0.62011700000000003</c:v>
                </c:pt>
                <c:pt idx="72865">
                  <c:v>0.57617200000000002</c:v>
                </c:pt>
                <c:pt idx="72866">
                  <c:v>0.539551</c:v>
                </c:pt>
                <c:pt idx="72867">
                  <c:v>0.539551</c:v>
                </c:pt>
                <c:pt idx="72868">
                  <c:v>0.48339799999999999</c:v>
                </c:pt>
                <c:pt idx="72869">
                  <c:v>0.478516</c:v>
                </c:pt>
                <c:pt idx="72870">
                  <c:v>0.45410200000000001</c:v>
                </c:pt>
                <c:pt idx="72871">
                  <c:v>0.41015600000000002</c:v>
                </c:pt>
                <c:pt idx="72872">
                  <c:v>0.390625</c:v>
                </c:pt>
                <c:pt idx="72873">
                  <c:v>0.34912100000000001</c:v>
                </c:pt>
                <c:pt idx="72874">
                  <c:v>0.31738300000000003</c:v>
                </c:pt>
                <c:pt idx="72875">
                  <c:v>0.28808600000000001</c:v>
                </c:pt>
                <c:pt idx="72876">
                  <c:v>0.25878899999999999</c:v>
                </c:pt>
                <c:pt idx="72877">
                  <c:v>0.241699</c:v>
                </c:pt>
                <c:pt idx="72878">
                  <c:v>0.20996100000000001</c:v>
                </c:pt>
                <c:pt idx="72879">
                  <c:v>0.17822299999999999</c:v>
                </c:pt>
                <c:pt idx="72880">
                  <c:v>0.117188</c:v>
                </c:pt>
                <c:pt idx="72881">
                  <c:v>0.117188</c:v>
                </c:pt>
                <c:pt idx="72882">
                  <c:v>6.3476599999999994E-2</c:v>
                </c:pt>
                <c:pt idx="72883">
                  <c:v>6.1035199999999998E-2</c:v>
                </c:pt>
                <c:pt idx="72884">
                  <c:v>1.2207000000000001E-2</c:v>
                </c:pt>
                <c:pt idx="72885">
                  <c:v>-1.7089799999999999E-2</c:v>
                </c:pt>
                <c:pt idx="72886">
                  <c:v>-7.0800799999999997E-2</c:v>
                </c:pt>
                <c:pt idx="72887">
                  <c:v>-9.5214800000000002E-2</c:v>
                </c:pt>
                <c:pt idx="72888">
                  <c:v>-0.114746</c:v>
                </c:pt>
                <c:pt idx="72889">
                  <c:v>-0.168457</c:v>
                </c:pt>
                <c:pt idx="72890">
                  <c:v>-0.17089799999999999</c:v>
                </c:pt>
                <c:pt idx="72891">
                  <c:v>-0.21240200000000001</c:v>
                </c:pt>
                <c:pt idx="72892">
                  <c:v>-0.244141</c:v>
                </c:pt>
                <c:pt idx="72893">
                  <c:v>-0.28076200000000001</c:v>
                </c:pt>
                <c:pt idx="72894">
                  <c:v>-0.31005899999999997</c:v>
                </c:pt>
                <c:pt idx="72895">
                  <c:v>-0.32958999999999999</c:v>
                </c:pt>
                <c:pt idx="72896">
                  <c:v>-0.380859</c:v>
                </c:pt>
                <c:pt idx="72897">
                  <c:v>-0.40283200000000002</c:v>
                </c:pt>
                <c:pt idx="72898">
                  <c:v>-0.45410200000000001</c:v>
                </c:pt>
                <c:pt idx="72899">
                  <c:v>-0.46875</c:v>
                </c:pt>
                <c:pt idx="72900">
                  <c:v>-0.48583999999999999</c:v>
                </c:pt>
                <c:pt idx="72901">
                  <c:v>-0.51757799999999998</c:v>
                </c:pt>
                <c:pt idx="72902">
                  <c:v>-0.546875</c:v>
                </c:pt>
                <c:pt idx="72903">
                  <c:v>-0.56152299999999999</c:v>
                </c:pt>
                <c:pt idx="72904">
                  <c:v>-0.60302699999999998</c:v>
                </c:pt>
                <c:pt idx="72905">
                  <c:v>-0.61279300000000003</c:v>
                </c:pt>
                <c:pt idx="72906">
                  <c:v>-0.65429700000000002</c:v>
                </c:pt>
                <c:pt idx="72907">
                  <c:v>-0.66162100000000001</c:v>
                </c:pt>
                <c:pt idx="72908">
                  <c:v>-0.69824200000000003</c:v>
                </c:pt>
                <c:pt idx="72909">
                  <c:v>-0.71777299999999999</c:v>
                </c:pt>
                <c:pt idx="72910">
                  <c:v>-0.72997999999999996</c:v>
                </c:pt>
                <c:pt idx="72911">
                  <c:v>-0.76415999999999995</c:v>
                </c:pt>
                <c:pt idx="72912">
                  <c:v>-0.78125</c:v>
                </c:pt>
                <c:pt idx="72913">
                  <c:v>-0.80322300000000002</c:v>
                </c:pt>
                <c:pt idx="72914">
                  <c:v>-0.82763699999999996</c:v>
                </c:pt>
                <c:pt idx="72915">
                  <c:v>-0.84228499999999995</c:v>
                </c:pt>
                <c:pt idx="72916">
                  <c:v>-0.866699</c:v>
                </c:pt>
                <c:pt idx="72917">
                  <c:v>-0.866699</c:v>
                </c:pt>
                <c:pt idx="72918">
                  <c:v>-0.89843799999999996</c:v>
                </c:pt>
                <c:pt idx="72919">
                  <c:v>-0.89111300000000004</c:v>
                </c:pt>
                <c:pt idx="72920">
                  <c:v>-0.91064500000000004</c:v>
                </c:pt>
                <c:pt idx="72921">
                  <c:v>-0.91064500000000004</c:v>
                </c:pt>
                <c:pt idx="72922">
                  <c:v>-0.92040999999999995</c:v>
                </c:pt>
                <c:pt idx="72923">
                  <c:v>-0.930176</c:v>
                </c:pt>
                <c:pt idx="72924">
                  <c:v>-0.93505899999999997</c:v>
                </c:pt>
                <c:pt idx="72925">
                  <c:v>-0.96435499999999996</c:v>
                </c:pt>
                <c:pt idx="72926">
                  <c:v>-0.95703099999999997</c:v>
                </c:pt>
                <c:pt idx="72927">
                  <c:v>-0.97900399999999999</c:v>
                </c:pt>
                <c:pt idx="72928">
                  <c:v>-0.96435499999999996</c:v>
                </c:pt>
                <c:pt idx="72929">
                  <c:v>-0.96191400000000005</c:v>
                </c:pt>
                <c:pt idx="72930">
                  <c:v>-0.97656200000000004</c:v>
                </c:pt>
                <c:pt idx="72931">
                  <c:v>-0.97412100000000001</c:v>
                </c:pt>
                <c:pt idx="72932">
                  <c:v>-0.95459000000000005</c:v>
                </c:pt>
                <c:pt idx="72933">
                  <c:v>-0.96679700000000002</c:v>
                </c:pt>
                <c:pt idx="72934">
                  <c:v>-0.96191400000000005</c:v>
                </c:pt>
                <c:pt idx="72935">
                  <c:v>-0.95947300000000002</c:v>
                </c:pt>
                <c:pt idx="72936">
                  <c:v>-0.95703099999999997</c:v>
                </c:pt>
                <c:pt idx="72937">
                  <c:v>-0.94238299999999997</c:v>
                </c:pt>
                <c:pt idx="72938">
                  <c:v>-0.92773399999999995</c:v>
                </c:pt>
                <c:pt idx="72939">
                  <c:v>-0.92529300000000003</c:v>
                </c:pt>
                <c:pt idx="72940">
                  <c:v>-0.91796900000000003</c:v>
                </c:pt>
                <c:pt idx="72941">
                  <c:v>-0.90087899999999999</c:v>
                </c:pt>
                <c:pt idx="72942">
                  <c:v>-0.88378900000000005</c:v>
                </c:pt>
                <c:pt idx="72943">
                  <c:v>-0.86914100000000005</c:v>
                </c:pt>
                <c:pt idx="72944">
                  <c:v>-0.85449200000000003</c:v>
                </c:pt>
                <c:pt idx="72945">
                  <c:v>-0.852051</c:v>
                </c:pt>
                <c:pt idx="72946">
                  <c:v>-0.83740199999999998</c:v>
                </c:pt>
                <c:pt idx="72947">
                  <c:v>-0.82275399999999999</c:v>
                </c:pt>
                <c:pt idx="72948">
                  <c:v>-0.78369100000000003</c:v>
                </c:pt>
                <c:pt idx="72949">
                  <c:v>-0.77880899999999997</c:v>
                </c:pt>
                <c:pt idx="72950">
                  <c:v>-0.75927699999999998</c:v>
                </c:pt>
                <c:pt idx="72951">
                  <c:v>-0.73486300000000004</c:v>
                </c:pt>
                <c:pt idx="72952">
                  <c:v>-0.710449</c:v>
                </c:pt>
                <c:pt idx="72953">
                  <c:v>-0.68847700000000001</c:v>
                </c:pt>
                <c:pt idx="72954">
                  <c:v>-0.66162100000000001</c:v>
                </c:pt>
                <c:pt idx="72955">
                  <c:v>-0.61523399999999995</c:v>
                </c:pt>
                <c:pt idx="72956">
                  <c:v>-0.60790999999999995</c:v>
                </c:pt>
                <c:pt idx="72957">
                  <c:v>-0.56640599999999997</c:v>
                </c:pt>
                <c:pt idx="72958">
                  <c:v>-0.55908199999999997</c:v>
                </c:pt>
                <c:pt idx="72959">
                  <c:v>-0.54443399999999997</c:v>
                </c:pt>
                <c:pt idx="72960">
                  <c:v>-0.51757799999999998</c:v>
                </c:pt>
                <c:pt idx="72961">
                  <c:v>-0.47363300000000003</c:v>
                </c:pt>
                <c:pt idx="72962">
                  <c:v>-0.44921899999999998</c:v>
                </c:pt>
                <c:pt idx="72963">
                  <c:v>-0.41992200000000002</c:v>
                </c:pt>
                <c:pt idx="72964">
                  <c:v>-0.390625</c:v>
                </c:pt>
                <c:pt idx="72965">
                  <c:v>-0.36376999999999998</c:v>
                </c:pt>
                <c:pt idx="72966">
                  <c:v>-0.34667999999999999</c:v>
                </c:pt>
                <c:pt idx="72967">
                  <c:v>-0.302734</c:v>
                </c:pt>
                <c:pt idx="72968">
                  <c:v>-0.25878899999999999</c:v>
                </c:pt>
                <c:pt idx="72969">
                  <c:v>-0.236816</c:v>
                </c:pt>
                <c:pt idx="72970">
                  <c:v>-0.20507800000000001</c:v>
                </c:pt>
                <c:pt idx="72971">
                  <c:v>-0.15625</c:v>
                </c:pt>
                <c:pt idx="72972">
                  <c:v>-0.119629</c:v>
                </c:pt>
                <c:pt idx="72973">
                  <c:v>-0.119629</c:v>
                </c:pt>
                <c:pt idx="72974">
                  <c:v>-7.5683600000000004E-2</c:v>
                </c:pt>
                <c:pt idx="72975">
                  <c:v>-3.1738299999999997E-2</c:v>
                </c:pt>
                <c:pt idx="72976">
                  <c:v>-2.4414100000000002E-3</c:v>
                </c:pt>
                <c:pt idx="72977">
                  <c:v>1.2207000000000001E-2</c:v>
                </c:pt>
                <c:pt idx="72978">
                  <c:v>5.1269500000000003E-2</c:v>
                </c:pt>
                <c:pt idx="72979">
                  <c:v>9.2773400000000006E-2</c:v>
                </c:pt>
                <c:pt idx="72980">
                  <c:v>0.12939500000000001</c:v>
                </c:pt>
                <c:pt idx="72981">
                  <c:v>0.148926</c:v>
                </c:pt>
                <c:pt idx="72982">
                  <c:v>0.19775400000000001</c:v>
                </c:pt>
                <c:pt idx="72983">
                  <c:v>0.222168</c:v>
                </c:pt>
                <c:pt idx="72984">
                  <c:v>0.25146499999999999</c:v>
                </c:pt>
                <c:pt idx="72985">
                  <c:v>0.32714799999999999</c:v>
                </c:pt>
                <c:pt idx="72986">
                  <c:v>0.3125</c:v>
                </c:pt>
                <c:pt idx="72987">
                  <c:v>0.35888700000000001</c:v>
                </c:pt>
                <c:pt idx="72988">
                  <c:v>0.383301</c:v>
                </c:pt>
                <c:pt idx="72989">
                  <c:v>0.41259800000000002</c:v>
                </c:pt>
                <c:pt idx="72990">
                  <c:v>0.44921899999999998</c:v>
                </c:pt>
                <c:pt idx="72991">
                  <c:v>0.46630899999999997</c:v>
                </c:pt>
                <c:pt idx="72992">
                  <c:v>0.49804700000000002</c:v>
                </c:pt>
                <c:pt idx="72993">
                  <c:v>0.53710899999999995</c:v>
                </c:pt>
                <c:pt idx="72994">
                  <c:v>0.546875</c:v>
                </c:pt>
                <c:pt idx="72995">
                  <c:v>0.57617200000000002</c:v>
                </c:pt>
                <c:pt idx="72996">
                  <c:v>0.617676</c:v>
                </c:pt>
                <c:pt idx="72997">
                  <c:v>0.62988299999999997</c:v>
                </c:pt>
                <c:pt idx="72998">
                  <c:v>0.65917999999999999</c:v>
                </c:pt>
                <c:pt idx="72999">
                  <c:v>0.703125</c:v>
                </c:pt>
                <c:pt idx="73000">
                  <c:v>0.70556600000000003</c:v>
                </c:pt>
                <c:pt idx="73001">
                  <c:v>0.73974600000000001</c:v>
                </c:pt>
                <c:pt idx="73002">
                  <c:v>0.76171900000000003</c:v>
                </c:pt>
                <c:pt idx="73003">
                  <c:v>0.79101600000000005</c:v>
                </c:pt>
                <c:pt idx="73004">
                  <c:v>0.81054700000000002</c:v>
                </c:pt>
                <c:pt idx="73005">
                  <c:v>0.82275399999999999</c:v>
                </c:pt>
                <c:pt idx="73006">
                  <c:v>0.86181600000000003</c:v>
                </c:pt>
                <c:pt idx="73007">
                  <c:v>0.84960899999999995</c:v>
                </c:pt>
                <c:pt idx="73008">
                  <c:v>0.88378900000000005</c:v>
                </c:pt>
                <c:pt idx="73009">
                  <c:v>0.88622999999999996</c:v>
                </c:pt>
                <c:pt idx="73010">
                  <c:v>0.91552699999999998</c:v>
                </c:pt>
                <c:pt idx="73011">
                  <c:v>0.930176</c:v>
                </c:pt>
                <c:pt idx="73012">
                  <c:v>0.94238299999999997</c:v>
                </c:pt>
                <c:pt idx="73013">
                  <c:v>0.96923800000000004</c:v>
                </c:pt>
                <c:pt idx="73014">
                  <c:v>0.97412100000000001</c:v>
                </c:pt>
                <c:pt idx="73015">
                  <c:v>0.98632799999999998</c:v>
                </c:pt>
                <c:pt idx="73016">
                  <c:v>0.99853499999999995</c:v>
                </c:pt>
                <c:pt idx="73017">
                  <c:v>1.00586</c:v>
                </c:pt>
                <c:pt idx="73018">
                  <c:v>1.02295</c:v>
                </c:pt>
                <c:pt idx="73019">
                  <c:v>1.01562</c:v>
                </c:pt>
                <c:pt idx="73020">
                  <c:v>1.03271</c:v>
                </c:pt>
                <c:pt idx="73021">
                  <c:v>1.0498000000000001</c:v>
                </c:pt>
                <c:pt idx="73022">
                  <c:v>1.03271</c:v>
                </c:pt>
                <c:pt idx="73023">
                  <c:v>1.0473600000000001</c:v>
                </c:pt>
                <c:pt idx="73024">
                  <c:v>1.02295</c:v>
                </c:pt>
                <c:pt idx="73025">
                  <c:v>1.0546899999999999</c:v>
                </c:pt>
                <c:pt idx="73026">
                  <c:v>1.02539</c:v>
                </c:pt>
                <c:pt idx="73027">
                  <c:v>1.03271</c:v>
                </c:pt>
                <c:pt idx="73028">
                  <c:v>1.0473600000000001</c:v>
                </c:pt>
                <c:pt idx="73029">
                  <c:v>1.03271</c:v>
                </c:pt>
                <c:pt idx="73030">
                  <c:v>1.0449200000000001</c:v>
                </c:pt>
                <c:pt idx="73031">
                  <c:v>1.02783</c:v>
                </c:pt>
                <c:pt idx="73032">
                  <c:v>1.0083</c:v>
                </c:pt>
                <c:pt idx="73033">
                  <c:v>1.01562</c:v>
                </c:pt>
                <c:pt idx="73034">
                  <c:v>1.01318</c:v>
                </c:pt>
                <c:pt idx="73035">
                  <c:v>0.99365199999999998</c:v>
                </c:pt>
                <c:pt idx="73036">
                  <c:v>0.97412100000000001</c:v>
                </c:pt>
                <c:pt idx="73037">
                  <c:v>1.00098</c:v>
                </c:pt>
                <c:pt idx="73038">
                  <c:v>0.96435499999999996</c:v>
                </c:pt>
                <c:pt idx="73039">
                  <c:v>0.95459000000000005</c:v>
                </c:pt>
                <c:pt idx="73040">
                  <c:v>0.92040999999999995</c:v>
                </c:pt>
                <c:pt idx="73041">
                  <c:v>0.90332000000000001</c:v>
                </c:pt>
                <c:pt idx="73042">
                  <c:v>0.89599600000000001</c:v>
                </c:pt>
                <c:pt idx="73043">
                  <c:v>0.88622999999999996</c:v>
                </c:pt>
                <c:pt idx="73044">
                  <c:v>0.86425799999999997</c:v>
                </c:pt>
                <c:pt idx="73045">
                  <c:v>0.85449200000000003</c:v>
                </c:pt>
                <c:pt idx="73046">
                  <c:v>0.82763699999999996</c:v>
                </c:pt>
                <c:pt idx="73047">
                  <c:v>0.80566400000000005</c:v>
                </c:pt>
                <c:pt idx="73048">
                  <c:v>0.788574</c:v>
                </c:pt>
                <c:pt idx="73049">
                  <c:v>0.77636700000000003</c:v>
                </c:pt>
                <c:pt idx="73050">
                  <c:v>0.73974600000000001</c:v>
                </c:pt>
                <c:pt idx="73051">
                  <c:v>0.72021500000000005</c:v>
                </c:pt>
                <c:pt idx="73052">
                  <c:v>0.695801</c:v>
                </c:pt>
                <c:pt idx="73053">
                  <c:v>0.67382799999999998</c:v>
                </c:pt>
                <c:pt idx="73054">
                  <c:v>0.63964799999999999</c:v>
                </c:pt>
                <c:pt idx="73055">
                  <c:v>0.62255899999999997</c:v>
                </c:pt>
                <c:pt idx="73056">
                  <c:v>0.58837899999999999</c:v>
                </c:pt>
                <c:pt idx="73057">
                  <c:v>0.56396500000000005</c:v>
                </c:pt>
                <c:pt idx="73058">
                  <c:v>0.54199200000000003</c:v>
                </c:pt>
                <c:pt idx="73059">
                  <c:v>0.51513699999999996</c:v>
                </c:pt>
                <c:pt idx="73060">
                  <c:v>0.47363300000000003</c:v>
                </c:pt>
                <c:pt idx="73061">
                  <c:v>0.461426</c:v>
                </c:pt>
                <c:pt idx="73062">
                  <c:v>0.41503899999999999</c:v>
                </c:pt>
                <c:pt idx="73063">
                  <c:v>0.39550800000000003</c:v>
                </c:pt>
                <c:pt idx="73064">
                  <c:v>0.36376999999999998</c:v>
                </c:pt>
                <c:pt idx="73065">
                  <c:v>0.36621100000000001</c:v>
                </c:pt>
                <c:pt idx="73066">
                  <c:v>0.30761699999999997</c:v>
                </c:pt>
                <c:pt idx="73067">
                  <c:v>0.29785200000000001</c:v>
                </c:pt>
                <c:pt idx="73068">
                  <c:v>0.229492</c:v>
                </c:pt>
                <c:pt idx="73069">
                  <c:v>0.21484400000000001</c:v>
                </c:pt>
                <c:pt idx="73070">
                  <c:v>0.17089799999999999</c:v>
                </c:pt>
                <c:pt idx="73071">
                  <c:v>0.13916000000000001</c:v>
                </c:pt>
                <c:pt idx="73072">
                  <c:v>0.107422</c:v>
                </c:pt>
                <c:pt idx="73073">
                  <c:v>7.3242199999999993E-2</c:v>
                </c:pt>
                <c:pt idx="73074">
                  <c:v>4.8828099999999999E-2</c:v>
                </c:pt>
                <c:pt idx="73075">
                  <c:v>1.2207000000000001E-2</c:v>
                </c:pt>
                <c:pt idx="73076">
                  <c:v>-1.9531199999999999E-2</c:v>
                </c:pt>
                <c:pt idx="73077">
                  <c:v>-5.6152300000000002E-2</c:v>
                </c:pt>
                <c:pt idx="73078">
                  <c:v>-7.5683600000000004E-2</c:v>
                </c:pt>
                <c:pt idx="73079">
                  <c:v>-0.114746</c:v>
                </c:pt>
                <c:pt idx="73080">
                  <c:v>-0.144043</c:v>
                </c:pt>
                <c:pt idx="73081">
                  <c:v>-0.17089799999999999</c:v>
                </c:pt>
                <c:pt idx="73082">
                  <c:v>-0.222168</c:v>
                </c:pt>
                <c:pt idx="73083">
                  <c:v>-0.229492</c:v>
                </c:pt>
                <c:pt idx="73084">
                  <c:v>-0.25878899999999999</c:v>
                </c:pt>
                <c:pt idx="73085">
                  <c:v>-0.30761699999999997</c:v>
                </c:pt>
                <c:pt idx="73086">
                  <c:v>-0.32470700000000002</c:v>
                </c:pt>
                <c:pt idx="73087">
                  <c:v>-0.35644500000000001</c:v>
                </c:pt>
                <c:pt idx="73088">
                  <c:v>-0.390625</c:v>
                </c:pt>
                <c:pt idx="73089">
                  <c:v>-0.42236299999999999</c:v>
                </c:pt>
                <c:pt idx="73090">
                  <c:v>-0.43212899999999999</c:v>
                </c:pt>
                <c:pt idx="73091">
                  <c:v>-0.476074</c:v>
                </c:pt>
                <c:pt idx="73092">
                  <c:v>-0.51513699999999996</c:v>
                </c:pt>
                <c:pt idx="73093">
                  <c:v>-0.539551</c:v>
                </c:pt>
                <c:pt idx="73094">
                  <c:v>-0.55908199999999997</c:v>
                </c:pt>
                <c:pt idx="73095">
                  <c:v>-0.59570299999999998</c:v>
                </c:pt>
                <c:pt idx="73096">
                  <c:v>-0.61279300000000003</c:v>
                </c:pt>
                <c:pt idx="73097">
                  <c:v>-0.65917999999999999</c:v>
                </c:pt>
                <c:pt idx="73098">
                  <c:v>-0.65917999999999999</c:v>
                </c:pt>
                <c:pt idx="73099">
                  <c:v>-0.695801</c:v>
                </c:pt>
                <c:pt idx="73100">
                  <c:v>-0.71289100000000005</c:v>
                </c:pt>
                <c:pt idx="73101">
                  <c:v>-0.72021500000000005</c:v>
                </c:pt>
                <c:pt idx="73102">
                  <c:v>-0.75195299999999998</c:v>
                </c:pt>
                <c:pt idx="73103">
                  <c:v>-0.773926</c:v>
                </c:pt>
                <c:pt idx="73104">
                  <c:v>-0.80322300000000002</c:v>
                </c:pt>
                <c:pt idx="73105">
                  <c:v>-0.83252000000000004</c:v>
                </c:pt>
                <c:pt idx="73106">
                  <c:v>-0.866699</c:v>
                </c:pt>
                <c:pt idx="73107">
                  <c:v>-0.84228499999999995</c:v>
                </c:pt>
                <c:pt idx="73108">
                  <c:v>-0.852051</c:v>
                </c:pt>
                <c:pt idx="73109">
                  <c:v>-0.859375</c:v>
                </c:pt>
                <c:pt idx="73110">
                  <c:v>-0.87402299999999999</c:v>
                </c:pt>
                <c:pt idx="73111">
                  <c:v>-0.89355499999999999</c:v>
                </c:pt>
                <c:pt idx="73112">
                  <c:v>-0.91552699999999998</c:v>
                </c:pt>
                <c:pt idx="73113">
                  <c:v>-0.91796900000000003</c:v>
                </c:pt>
                <c:pt idx="73114">
                  <c:v>-0.92040999999999995</c:v>
                </c:pt>
                <c:pt idx="73115">
                  <c:v>-0.93994100000000003</c:v>
                </c:pt>
                <c:pt idx="73116">
                  <c:v>-0.930176</c:v>
                </c:pt>
                <c:pt idx="73117">
                  <c:v>-0.944824</c:v>
                </c:pt>
                <c:pt idx="73118">
                  <c:v>-0.95214799999999999</c:v>
                </c:pt>
                <c:pt idx="73119">
                  <c:v>-0.95703099999999997</c:v>
                </c:pt>
                <c:pt idx="73120">
                  <c:v>-0.96191400000000005</c:v>
                </c:pt>
                <c:pt idx="73121">
                  <c:v>-0.96435499999999996</c:v>
                </c:pt>
                <c:pt idx="73122">
                  <c:v>-0.96435499999999996</c:v>
                </c:pt>
                <c:pt idx="73123">
                  <c:v>-0.96435499999999996</c:v>
                </c:pt>
                <c:pt idx="73124">
                  <c:v>-0.95459000000000005</c:v>
                </c:pt>
                <c:pt idx="73125">
                  <c:v>-0.95214799999999999</c:v>
                </c:pt>
                <c:pt idx="73126">
                  <c:v>-0.94726600000000005</c:v>
                </c:pt>
                <c:pt idx="73127">
                  <c:v>-0.944824</c:v>
                </c:pt>
                <c:pt idx="73128">
                  <c:v>-0.92529300000000003</c:v>
                </c:pt>
                <c:pt idx="73129">
                  <c:v>-0.930176</c:v>
                </c:pt>
                <c:pt idx="73130">
                  <c:v>-0.92040999999999995</c:v>
                </c:pt>
                <c:pt idx="73131">
                  <c:v>-0.91064500000000004</c:v>
                </c:pt>
                <c:pt idx="73132">
                  <c:v>-0.89843799999999996</c:v>
                </c:pt>
                <c:pt idx="73133">
                  <c:v>-0.89355499999999999</c:v>
                </c:pt>
                <c:pt idx="73134">
                  <c:v>-0.87158199999999997</c:v>
                </c:pt>
                <c:pt idx="73135">
                  <c:v>-0.84716800000000003</c:v>
                </c:pt>
                <c:pt idx="73136">
                  <c:v>-0.88867200000000002</c:v>
                </c:pt>
                <c:pt idx="73137">
                  <c:v>-0.82519500000000001</c:v>
                </c:pt>
                <c:pt idx="73138">
                  <c:v>-0.81298800000000004</c:v>
                </c:pt>
                <c:pt idx="73139">
                  <c:v>-0.79834000000000005</c:v>
                </c:pt>
                <c:pt idx="73140">
                  <c:v>-0.78369100000000003</c:v>
                </c:pt>
                <c:pt idx="73141">
                  <c:v>-0.74951199999999996</c:v>
                </c:pt>
                <c:pt idx="73142">
                  <c:v>-0.73974600000000001</c:v>
                </c:pt>
                <c:pt idx="73143">
                  <c:v>-0.71533199999999997</c:v>
                </c:pt>
                <c:pt idx="73144">
                  <c:v>-0.68603499999999995</c:v>
                </c:pt>
                <c:pt idx="73145">
                  <c:v>-0.64209000000000005</c:v>
                </c:pt>
                <c:pt idx="73146">
                  <c:v>-0.62255899999999997</c:v>
                </c:pt>
                <c:pt idx="73147">
                  <c:v>-0.57372999999999996</c:v>
                </c:pt>
                <c:pt idx="73148">
                  <c:v>-0.58837899999999999</c:v>
                </c:pt>
                <c:pt idx="73149">
                  <c:v>-0.54931600000000003</c:v>
                </c:pt>
                <c:pt idx="73150">
                  <c:v>-0.546875</c:v>
                </c:pt>
                <c:pt idx="73151">
                  <c:v>-0.50292999999999999</c:v>
                </c:pt>
                <c:pt idx="73152">
                  <c:v>-0.48583999999999999</c:v>
                </c:pt>
                <c:pt idx="73153">
                  <c:v>-0.44189499999999998</c:v>
                </c:pt>
                <c:pt idx="73154">
                  <c:v>-0.42236299999999999</c:v>
                </c:pt>
                <c:pt idx="73155">
                  <c:v>-0.397949</c:v>
                </c:pt>
                <c:pt idx="73156">
                  <c:v>-0.35888700000000001</c:v>
                </c:pt>
                <c:pt idx="73157">
                  <c:v>-0.33203100000000002</c:v>
                </c:pt>
                <c:pt idx="73158">
                  <c:v>-0.30029299999999998</c:v>
                </c:pt>
                <c:pt idx="73159">
                  <c:v>-0.27832000000000001</c:v>
                </c:pt>
                <c:pt idx="73160">
                  <c:v>-0.236816</c:v>
                </c:pt>
                <c:pt idx="73161">
                  <c:v>-0.20996100000000001</c:v>
                </c:pt>
                <c:pt idx="73162">
                  <c:v>-0.161133</c:v>
                </c:pt>
                <c:pt idx="73163">
                  <c:v>-0.13916000000000001</c:v>
                </c:pt>
                <c:pt idx="73164">
                  <c:v>-0.107422</c:v>
                </c:pt>
                <c:pt idx="73165">
                  <c:v>-7.0800799999999997E-2</c:v>
                </c:pt>
                <c:pt idx="73166">
                  <c:v>-3.90625E-2</c:v>
                </c:pt>
                <c:pt idx="73167">
                  <c:v>-1.2207000000000001E-2</c:v>
                </c:pt>
                <c:pt idx="73168">
                  <c:v>2.4414100000000002E-3</c:v>
                </c:pt>
                <c:pt idx="73169">
                  <c:v>5.1269500000000003E-2</c:v>
                </c:pt>
                <c:pt idx="73170">
                  <c:v>8.3007800000000007E-2</c:v>
                </c:pt>
                <c:pt idx="73171">
                  <c:v>0.114746</c:v>
                </c:pt>
                <c:pt idx="73172">
                  <c:v>0.148926</c:v>
                </c:pt>
                <c:pt idx="73173">
                  <c:v>0.20507800000000001</c:v>
                </c:pt>
                <c:pt idx="73174">
                  <c:v>0.20507800000000001</c:v>
                </c:pt>
                <c:pt idx="73175">
                  <c:v>0.246582</c:v>
                </c:pt>
                <c:pt idx="73176">
                  <c:v>0.27343800000000001</c:v>
                </c:pt>
                <c:pt idx="73177">
                  <c:v>0.31005899999999997</c:v>
                </c:pt>
                <c:pt idx="73178">
                  <c:v>0.34179700000000002</c:v>
                </c:pt>
                <c:pt idx="73179">
                  <c:v>0.36621100000000001</c:v>
                </c:pt>
                <c:pt idx="73180">
                  <c:v>0.397949</c:v>
                </c:pt>
                <c:pt idx="73181">
                  <c:v>0.43457000000000001</c:v>
                </c:pt>
                <c:pt idx="73182">
                  <c:v>0.47119100000000003</c:v>
                </c:pt>
                <c:pt idx="73183">
                  <c:v>0.50292999999999999</c:v>
                </c:pt>
                <c:pt idx="73184">
                  <c:v>0.52246099999999995</c:v>
                </c:pt>
                <c:pt idx="73185">
                  <c:v>0.54931600000000003</c:v>
                </c:pt>
                <c:pt idx="73186">
                  <c:v>0.57617200000000002</c:v>
                </c:pt>
                <c:pt idx="73187">
                  <c:v>0.60790999999999995</c:v>
                </c:pt>
                <c:pt idx="73188">
                  <c:v>0.66894500000000001</c:v>
                </c:pt>
                <c:pt idx="73189">
                  <c:v>0.65673800000000004</c:v>
                </c:pt>
                <c:pt idx="73190">
                  <c:v>0.69335899999999995</c:v>
                </c:pt>
                <c:pt idx="73191">
                  <c:v>0.72021500000000005</c:v>
                </c:pt>
                <c:pt idx="73192">
                  <c:v>0.72997999999999996</c:v>
                </c:pt>
                <c:pt idx="73193">
                  <c:v>0.76415999999999995</c:v>
                </c:pt>
                <c:pt idx="73194">
                  <c:v>0.77636700000000003</c:v>
                </c:pt>
                <c:pt idx="73195">
                  <c:v>0.79589799999999999</c:v>
                </c:pt>
                <c:pt idx="73196">
                  <c:v>0.81542999999999999</c:v>
                </c:pt>
                <c:pt idx="73197">
                  <c:v>0.83984400000000003</c:v>
                </c:pt>
                <c:pt idx="73198">
                  <c:v>0.87646500000000005</c:v>
                </c:pt>
                <c:pt idx="73199">
                  <c:v>0.87402299999999999</c:v>
                </c:pt>
                <c:pt idx="73200">
                  <c:v>0.91064500000000004</c:v>
                </c:pt>
                <c:pt idx="73201">
                  <c:v>0.90087899999999999</c:v>
                </c:pt>
                <c:pt idx="73202">
                  <c:v>0.92285200000000001</c:v>
                </c:pt>
                <c:pt idx="73203">
                  <c:v>0.92773399999999995</c:v>
                </c:pt>
                <c:pt idx="73204">
                  <c:v>0.94970699999999997</c:v>
                </c:pt>
                <c:pt idx="73205">
                  <c:v>0.97412100000000001</c:v>
                </c:pt>
                <c:pt idx="73206">
                  <c:v>0.97656200000000004</c:v>
                </c:pt>
                <c:pt idx="73207">
                  <c:v>0.99121099999999995</c:v>
                </c:pt>
                <c:pt idx="73208">
                  <c:v>0.99121099999999995</c:v>
                </c:pt>
                <c:pt idx="73209">
                  <c:v>1.01562</c:v>
                </c:pt>
                <c:pt idx="73210">
                  <c:v>1.01318</c:v>
                </c:pt>
                <c:pt idx="73211">
                  <c:v>1.01074</c:v>
                </c:pt>
                <c:pt idx="73212">
                  <c:v>1.0400400000000001</c:v>
                </c:pt>
                <c:pt idx="73213">
                  <c:v>1.03027</c:v>
                </c:pt>
                <c:pt idx="73214">
                  <c:v>1.0522499999999999</c:v>
                </c:pt>
                <c:pt idx="73215">
                  <c:v>1.02783</c:v>
                </c:pt>
                <c:pt idx="73216">
                  <c:v>1.02539</c:v>
                </c:pt>
                <c:pt idx="73217">
                  <c:v>1.0522499999999999</c:v>
                </c:pt>
                <c:pt idx="73218">
                  <c:v>1.02539</c:v>
                </c:pt>
                <c:pt idx="73219">
                  <c:v>1.03027</c:v>
                </c:pt>
                <c:pt idx="73220">
                  <c:v>1.0376000000000001</c:v>
                </c:pt>
                <c:pt idx="73221">
                  <c:v>1.0498000000000001</c:v>
                </c:pt>
                <c:pt idx="73222">
                  <c:v>1.01074</c:v>
                </c:pt>
                <c:pt idx="73223">
                  <c:v>0.99853499999999995</c:v>
                </c:pt>
                <c:pt idx="73224">
                  <c:v>1.0083</c:v>
                </c:pt>
                <c:pt idx="73225">
                  <c:v>1.02539</c:v>
                </c:pt>
                <c:pt idx="73226">
                  <c:v>0.99365199999999998</c:v>
                </c:pt>
                <c:pt idx="73227">
                  <c:v>0.99853499999999995</c:v>
                </c:pt>
                <c:pt idx="73228">
                  <c:v>0.95947300000000002</c:v>
                </c:pt>
                <c:pt idx="73229">
                  <c:v>0.96191400000000005</c:v>
                </c:pt>
                <c:pt idx="73230">
                  <c:v>0.93994100000000003</c:v>
                </c:pt>
                <c:pt idx="73231">
                  <c:v>0.90576199999999996</c:v>
                </c:pt>
                <c:pt idx="73232">
                  <c:v>0.90332000000000001</c:v>
                </c:pt>
                <c:pt idx="73233">
                  <c:v>0.88867200000000002</c:v>
                </c:pt>
                <c:pt idx="73234">
                  <c:v>0.88622999999999996</c:v>
                </c:pt>
                <c:pt idx="73235">
                  <c:v>0.859375</c:v>
                </c:pt>
                <c:pt idx="73236">
                  <c:v>0.84472700000000001</c:v>
                </c:pt>
                <c:pt idx="73237">
                  <c:v>0.81787100000000001</c:v>
                </c:pt>
                <c:pt idx="73238">
                  <c:v>0.81787100000000001</c:v>
                </c:pt>
                <c:pt idx="73239">
                  <c:v>0.788574</c:v>
                </c:pt>
                <c:pt idx="73240">
                  <c:v>0.76660200000000001</c:v>
                </c:pt>
                <c:pt idx="73241">
                  <c:v>0.73730499999999999</c:v>
                </c:pt>
                <c:pt idx="73242">
                  <c:v>0.70800799999999997</c:v>
                </c:pt>
                <c:pt idx="73243">
                  <c:v>0.68115199999999998</c:v>
                </c:pt>
                <c:pt idx="73244">
                  <c:v>0.64941400000000005</c:v>
                </c:pt>
                <c:pt idx="73245">
                  <c:v>0.63720699999999997</c:v>
                </c:pt>
                <c:pt idx="73246">
                  <c:v>0.60302699999999998</c:v>
                </c:pt>
                <c:pt idx="73247">
                  <c:v>0.59814500000000004</c:v>
                </c:pt>
                <c:pt idx="73248">
                  <c:v>0.539551</c:v>
                </c:pt>
                <c:pt idx="73249">
                  <c:v>0.52490199999999998</c:v>
                </c:pt>
                <c:pt idx="73250">
                  <c:v>0.49560500000000002</c:v>
                </c:pt>
                <c:pt idx="73251">
                  <c:v>0.476074</c:v>
                </c:pt>
                <c:pt idx="73252">
                  <c:v>0.42236299999999999</c:v>
                </c:pt>
                <c:pt idx="73253">
                  <c:v>0.400391</c:v>
                </c:pt>
                <c:pt idx="73254">
                  <c:v>0.38818399999999997</c:v>
                </c:pt>
                <c:pt idx="73255">
                  <c:v>0.36865199999999998</c:v>
                </c:pt>
                <c:pt idx="73256">
                  <c:v>0.3125</c:v>
                </c:pt>
                <c:pt idx="73257">
                  <c:v>0.3125</c:v>
                </c:pt>
                <c:pt idx="73258">
                  <c:v>0.25634800000000002</c:v>
                </c:pt>
                <c:pt idx="73259">
                  <c:v>0.222168</c:v>
                </c:pt>
                <c:pt idx="73260">
                  <c:v>0.19042999999999999</c:v>
                </c:pt>
                <c:pt idx="73261">
                  <c:v>0.17089799999999999</c:v>
                </c:pt>
                <c:pt idx="73262">
                  <c:v>0.13671900000000001</c:v>
                </c:pt>
                <c:pt idx="73263">
                  <c:v>0.10498</c:v>
                </c:pt>
                <c:pt idx="73264">
                  <c:v>5.1269500000000003E-2</c:v>
                </c:pt>
                <c:pt idx="73265">
                  <c:v>2.6855500000000001E-2</c:v>
                </c:pt>
                <c:pt idx="73266">
                  <c:v>-1.2207000000000001E-2</c:v>
                </c:pt>
                <c:pt idx="73267">
                  <c:v>-4.6386700000000003E-2</c:v>
                </c:pt>
                <c:pt idx="73268">
                  <c:v>-8.5449200000000003E-2</c:v>
                </c:pt>
                <c:pt idx="73269">
                  <c:v>-0.107422</c:v>
                </c:pt>
                <c:pt idx="73270">
                  <c:v>-0.14160200000000001</c:v>
                </c:pt>
                <c:pt idx="73271">
                  <c:v>-0.153809</c:v>
                </c:pt>
                <c:pt idx="73272">
                  <c:v>-0.18066399999999999</c:v>
                </c:pt>
                <c:pt idx="73273">
                  <c:v>-0.227051</c:v>
                </c:pt>
                <c:pt idx="73274">
                  <c:v>-0.26123000000000002</c:v>
                </c:pt>
                <c:pt idx="73275">
                  <c:v>-0.29052699999999998</c:v>
                </c:pt>
                <c:pt idx="73276">
                  <c:v>-0.33691399999999999</c:v>
                </c:pt>
                <c:pt idx="73277">
                  <c:v>-0.35400399999999999</c:v>
                </c:pt>
                <c:pt idx="73278">
                  <c:v>-0.38574199999999997</c:v>
                </c:pt>
                <c:pt idx="73279">
                  <c:v>-0.41503899999999999</c:v>
                </c:pt>
                <c:pt idx="73280">
                  <c:v>-0.458984</c:v>
                </c:pt>
                <c:pt idx="73281">
                  <c:v>-0.46386699999999997</c:v>
                </c:pt>
                <c:pt idx="73282">
                  <c:v>-0.50048800000000004</c:v>
                </c:pt>
                <c:pt idx="73283">
                  <c:v>-0.52978499999999995</c:v>
                </c:pt>
                <c:pt idx="73284">
                  <c:v>-0.55175799999999997</c:v>
                </c:pt>
                <c:pt idx="73285">
                  <c:v>-0.554199</c:v>
                </c:pt>
                <c:pt idx="73286">
                  <c:v>-0.61523399999999995</c:v>
                </c:pt>
                <c:pt idx="73287">
                  <c:v>-0.62744100000000003</c:v>
                </c:pt>
                <c:pt idx="73288">
                  <c:v>-0.64697300000000002</c:v>
                </c:pt>
                <c:pt idx="73289">
                  <c:v>-0.67138699999999996</c:v>
                </c:pt>
                <c:pt idx="73290">
                  <c:v>-0.70556600000000003</c:v>
                </c:pt>
                <c:pt idx="73291">
                  <c:v>-0.72753900000000005</c:v>
                </c:pt>
                <c:pt idx="73292">
                  <c:v>-0.74951199999999996</c:v>
                </c:pt>
                <c:pt idx="73293">
                  <c:v>-0.77148399999999995</c:v>
                </c:pt>
                <c:pt idx="73294">
                  <c:v>-0.788574</c:v>
                </c:pt>
                <c:pt idx="73295">
                  <c:v>-0.80566400000000005</c:v>
                </c:pt>
                <c:pt idx="73296">
                  <c:v>-0.83252000000000004</c:v>
                </c:pt>
                <c:pt idx="73297">
                  <c:v>-0.83984400000000003</c:v>
                </c:pt>
                <c:pt idx="73298">
                  <c:v>-0.84960899999999995</c:v>
                </c:pt>
                <c:pt idx="73299">
                  <c:v>-0.87890599999999997</c:v>
                </c:pt>
                <c:pt idx="73300">
                  <c:v>-0.89355499999999999</c:v>
                </c:pt>
                <c:pt idx="73301">
                  <c:v>-0.91308599999999995</c:v>
                </c:pt>
                <c:pt idx="73302">
                  <c:v>-0.92040999999999995</c:v>
                </c:pt>
                <c:pt idx="73303">
                  <c:v>-0.930176</c:v>
                </c:pt>
                <c:pt idx="73304">
                  <c:v>-0.9375</c:v>
                </c:pt>
                <c:pt idx="73305">
                  <c:v>-0.93505899999999997</c:v>
                </c:pt>
                <c:pt idx="73306">
                  <c:v>-0.95214799999999999</c:v>
                </c:pt>
                <c:pt idx="73307">
                  <c:v>-0.95947300000000002</c:v>
                </c:pt>
                <c:pt idx="73308">
                  <c:v>-0.97167999999999999</c:v>
                </c:pt>
                <c:pt idx="73309">
                  <c:v>-0.97167999999999999</c:v>
                </c:pt>
                <c:pt idx="73310">
                  <c:v>-0.96435499999999996</c:v>
                </c:pt>
                <c:pt idx="73311">
                  <c:v>-0.98877000000000004</c:v>
                </c:pt>
                <c:pt idx="73312">
                  <c:v>-0.97412100000000001</c:v>
                </c:pt>
                <c:pt idx="73313">
                  <c:v>-0.97900399999999999</c:v>
                </c:pt>
                <c:pt idx="73314">
                  <c:v>-0.97900399999999999</c:v>
                </c:pt>
                <c:pt idx="73315">
                  <c:v>-0.97656200000000004</c:v>
                </c:pt>
                <c:pt idx="73316">
                  <c:v>-0.97167999999999999</c:v>
                </c:pt>
                <c:pt idx="73317">
                  <c:v>-0.95947300000000002</c:v>
                </c:pt>
                <c:pt idx="73318">
                  <c:v>-0.94970699999999997</c:v>
                </c:pt>
                <c:pt idx="73319">
                  <c:v>-0.944824</c:v>
                </c:pt>
                <c:pt idx="73320">
                  <c:v>-0.944824</c:v>
                </c:pt>
                <c:pt idx="73321">
                  <c:v>-0.93994100000000003</c:v>
                </c:pt>
                <c:pt idx="73322">
                  <c:v>-0.92773399999999995</c:v>
                </c:pt>
                <c:pt idx="73323">
                  <c:v>-0.91308599999999995</c:v>
                </c:pt>
                <c:pt idx="73324">
                  <c:v>-0.88867200000000002</c:v>
                </c:pt>
                <c:pt idx="73325">
                  <c:v>-0.88134800000000002</c:v>
                </c:pt>
                <c:pt idx="73326">
                  <c:v>-0.87646500000000005</c:v>
                </c:pt>
                <c:pt idx="73327">
                  <c:v>-0.83740199999999998</c:v>
                </c:pt>
                <c:pt idx="73328">
                  <c:v>-0.83740199999999998</c:v>
                </c:pt>
                <c:pt idx="73329">
                  <c:v>-0.81542999999999999</c:v>
                </c:pt>
                <c:pt idx="73330">
                  <c:v>-0.79345699999999997</c:v>
                </c:pt>
                <c:pt idx="73331">
                  <c:v>-0.77636700000000003</c:v>
                </c:pt>
                <c:pt idx="73332">
                  <c:v>-0.75683599999999995</c:v>
                </c:pt>
                <c:pt idx="73333">
                  <c:v>-0.73486300000000004</c:v>
                </c:pt>
                <c:pt idx="73334">
                  <c:v>-0.72753900000000005</c:v>
                </c:pt>
                <c:pt idx="73335">
                  <c:v>-0.703125</c:v>
                </c:pt>
                <c:pt idx="73336">
                  <c:v>-0.67627000000000004</c:v>
                </c:pt>
                <c:pt idx="73337">
                  <c:v>-0.60302699999999998</c:v>
                </c:pt>
                <c:pt idx="73338">
                  <c:v>-0.61279300000000003</c:v>
                </c:pt>
                <c:pt idx="73339">
                  <c:v>-0.59570299999999998</c:v>
                </c:pt>
                <c:pt idx="73340">
                  <c:v>-0.56640599999999997</c:v>
                </c:pt>
                <c:pt idx="73341">
                  <c:v>-0.539551</c:v>
                </c:pt>
                <c:pt idx="73342">
                  <c:v>-0.50781200000000004</c:v>
                </c:pt>
                <c:pt idx="73343">
                  <c:v>-0.48339799999999999</c:v>
                </c:pt>
                <c:pt idx="73344">
                  <c:v>-0.45410200000000001</c:v>
                </c:pt>
                <c:pt idx="73345">
                  <c:v>-0.42236299999999999</c:v>
                </c:pt>
                <c:pt idx="73346">
                  <c:v>-0.38574199999999997</c:v>
                </c:pt>
                <c:pt idx="73347">
                  <c:v>-0.35644500000000001</c:v>
                </c:pt>
                <c:pt idx="73348">
                  <c:v>-0.32714799999999999</c:v>
                </c:pt>
                <c:pt idx="73349">
                  <c:v>-0.29052699999999998</c:v>
                </c:pt>
                <c:pt idx="73350">
                  <c:v>-0.26855499999999999</c:v>
                </c:pt>
                <c:pt idx="73351">
                  <c:v>-0.229492</c:v>
                </c:pt>
                <c:pt idx="73352">
                  <c:v>-0.18066399999999999</c:v>
                </c:pt>
                <c:pt idx="73353">
                  <c:v>-0.168457</c:v>
                </c:pt>
                <c:pt idx="73354">
                  <c:v>-0.13916000000000001</c:v>
                </c:pt>
                <c:pt idx="73355">
                  <c:v>-0.10498</c:v>
                </c:pt>
                <c:pt idx="73356">
                  <c:v>-6.8359400000000001E-2</c:v>
                </c:pt>
                <c:pt idx="73357">
                  <c:v>-3.1738299999999997E-2</c:v>
                </c:pt>
                <c:pt idx="73358">
                  <c:v>-4.8828099999999996E-3</c:v>
                </c:pt>
                <c:pt idx="73359">
                  <c:v>3.6621099999999997E-2</c:v>
                </c:pt>
                <c:pt idx="73360">
                  <c:v>6.3476599999999994E-2</c:v>
                </c:pt>
                <c:pt idx="73361">
                  <c:v>8.3007800000000007E-2</c:v>
                </c:pt>
                <c:pt idx="73362">
                  <c:v>0.124512</c:v>
                </c:pt>
                <c:pt idx="73363">
                  <c:v>0.158691</c:v>
                </c:pt>
                <c:pt idx="73364">
                  <c:v>0.19042999999999999</c:v>
                </c:pt>
                <c:pt idx="73365">
                  <c:v>0.231934</c:v>
                </c:pt>
                <c:pt idx="73366">
                  <c:v>0.25146499999999999</c:v>
                </c:pt>
                <c:pt idx="73367">
                  <c:v>0.28076200000000001</c:v>
                </c:pt>
                <c:pt idx="73368">
                  <c:v>0.32714799999999999</c:v>
                </c:pt>
                <c:pt idx="73369">
                  <c:v>0.36132799999999998</c:v>
                </c:pt>
                <c:pt idx="73370">
                  <c:v>0.390625</c:v>
                </c:pt>
                <c:pt idx="73371">
                  <c:v>0.41503899999999999</c:v>
                </c:pt>
                <c:pt idx="73372">
                  <c:v>0.45654299999999998</c:v>
                </c:pt>
                <c:pt idx="73373">
                  <c:v>0.46630899999999997</c:v>
                </c:pt>
                <c:pt idx="73374">
                  <c:v>0.49804700000000002</c:v>
                </c:pt>
                <c:pt idx="73375">
                  <c:v>0.54199200000000003</c:v>
                </c:pt>
                <c:pt idx="73376">
                  <c:v>0.55664100000000005</c:v>
                </c:pt>
                <c:pt idx="73377">
                  <c:v>0.58349600000000001</c:v>
                </c:pt>
                <c:pt idx="73378">
                  <c:v>0.58593799999999996</c:v>
                </c:pt>
                <c:pt idx="73379">
                  <c:v>0.64453099999999997</c:v>
                </c:pt>
                <c:pt idx="73380">
                  <c:v>0.66650399999999999</c:v>
                </c:pt>
                <c:pt idx="73381">
                  <c:v>0.695801</c:v>
                </c:pt>
                <c:pt idx="73382">
                  <c:v>0.71777299999999999</c:v>
                </c:pt>
                <c:pt idx="73383">
                  <c:v>0.74462899999999999</c:v>
                </c:pt>
                <c:pt idx="73384">
                  <c:v>0.75927699999999998</c:v>
                </c:pt>
                <c:pt idx="73385">
                  <c:v>0.80322300000000002</c:v>
                </c:pt>
                <c:pt idx="73386">
                  <c:v>0.80078099999999997</c:v>
                </c:pt>
                <c:pt idx="73387">
                  <c:v>0.85449200000000003</c:v>
                </c:pt>
                <c:pt idx="73388">
                  <c:v>0.84716800000000003</c:v>
                </c:pt>
                <c:pt idx="73389">
                  <c:v>0.859375</c:v>
                </c:pt>
                <c:pt idx="73390">
                  <c:v>0.88867200000000002</c:v>
                </c:pt>
                <c:pt idx="73391">
                  <c:v>0.89599600000000001</c:v>
                </c:pt>
                <c:pt idx="73392">
                  <c:v>0.92040999999999995</c:v>
                </c:pt>
                <c:pt idx="73393">
                  <c:v>0.95214799999999999</c:v>
                </c:pt>
                <c:pt idx="73394">
                  <c:v>0.95214799999999999</c:v>
                </c:pt>
                <c:pt idx="73395">
                  <c:v>0.95703099999999997</c:v>
                </c:pt>
                <c:pt idx="73396">
                  <c:v>0.97656200000000004</c:v>
                </c:pt>
                <c:pt idx="73397">
                  <c:v>1.01562</c:v>
                </c:pt>
                <c:pt idx="73398">
                  <c:v>1.00586</c:v>
                </c:pt>
                <c:pt idx="73399">
                  <c:v>1.00342</c:v>
                </c:pt>
                <c:pt idx="73400">
                  <c:v>1.01562</c:v>
                </c:pt>
                <c:pt idx="73401">
                  <c:v>1.0351600000000001</c:v>
                </c:pt>
                <c:pt idx="73402">
                  <c:v>1.01807</c:v>
                </c:pt>
                <c:pt idx="73403">
                  <c:v>1.0376000000000001</c:v>
                </c:pt>
                <c:pt idx="73404">
                  <c:v>1.0449200000000001</c:v>
                </c:pt>
                <c:pt idx="73405">
                  <c:v>1.0522499999999999</c:v>
                </c:pt>
                <c:pt idx="73406">
                  <c:v>0.99609400000000003</c:v>
                </c:pt>
                <c:pt idx="73407">
                  <c:v>1.0400400000000001</c:v>
                </c:pt>
                <c:pt idx="73408">
                  <c:v>1.02539</c:v>
                </c:pt>
                <c:pt idx="73409">
                  <c:v>1.03271</c:v>
                </c:pt>
                <c:pt idx="73410">
                  <c:v>1.0449200000000001</c:v>
                </c:pt>
                <c:pt idx="73411">
                  <c:v>1.0351600000000001</c:v>
                </c:pt>
                <c:pt idx="73412">
                  <c:v>1.02783</c:v>
                </c:pt>
                <c:pt idx="73413">
                  <c:v>1.01807</c:v>
                </c:pt>
                <c:pt idx="73414">
                  <c:v>1.01807</c:v>
                </c:pt>
                <c:pt idx="73415">
                  <c:v>1.01562</c:v>
                </c:pt>
                <c:pt idx="73416">
                  <c:v>0.98877000000000004</c:v>
                </c:pt>
                <c:pt idx="73417">
                  <c:v>0.98632799999999998</c:v>
                </c:pt>
                <c:pt idx="73418">
                  <c:v>0.97900399999999999</c:v>
                </c:pt>
                <c:pt idx="73419">
                  <c:v>0.97167999999999999</c:v>
                </c:pt>
                <c:pt idx="73420">
                  <c:v>0.94970699999999997</c:v>
                </c:pt>
                <c:pt idx="73421">
                  <c:v>0.92040999999999995</c:v>
                </c:pt>
                <c:pt idx="73422">
                  <c:v>0.91308599999999995</c:v>
                </c:pt>
                <c:pt idx="73423">
                  <c:v>0.90576199999999996</c:v>
                </c:pt>
                <c:pt idx="73424">
                  <c:v>0.89111300000000004</c:v>
                </c:pt>
                <c:pt idx="73425">
                  <c:v>0.88622999999999996</c:v>
                </c:pt>
                <c:pt idx="73426">
                  <c:v>0.85693399999999997</c:v>
                </c:pt>
                <c:pt idx="73427">
                  <c:v>0.84716800000000003</c:v>
                </c:pt>
                <c:pt idx="73428">
                  <c:v>0.83984400000000003</c:v>
                </c:pt>
                <c:pt idx="73429">
                  <c:v>0.81298800000000004</c:v>
                </c:pt>
                <c:pt idx="73430">
                  <c:v>0.788574</c:v>
                </c:pt>
                <c:pt idx="73431">
                  <c:v>0.75683599999999995</c:v>
                </c:pt>
                <c:pt idx="73432">
                  <c:v>0.73486300000000004</c:v>
                </c:pt>
                <c:pt idx="73433">
                  <c:v>0.70556600000000003</c:v>
                </c:pt>
                <c:pt idx="73434">
                  <c:v>0.710449</c:v>
                </c:pt>
                <c:pt idx="73435">
                  <c:v>0.65917999999999999</c:v>
                </c:pt>
                <c:pt idx="73436">
                  <c:v>0.63720699999999997</c:v>
                </c:pt>
                <c:pt idx="73437">
                  <c:v>0.60546900000000003</c:v>
                </c:pt>
                <c:pt idx="73438">
                  <c:v>0.57617200000000002</c:v>
                </c:pt>
                <c:pt idx="73439">
                  <c:v>0.56640599999999997</c:v>
                </c:pt>
                <c:pt idx="73440">
                  <c:v>0.51513699999999996</c:v>
                </c:pt>
                <c:pt idx="73441">
                  <c:v>0.49804700000000002</c:v>
                </c:pt>
                <c:pt idx="73442">
                  <c:v>0.46875</c:v>
                </c:pt>
                <c:pt idx="73443">
                  <c:v>0.44677699999999998</c:v>
                </c:pt>
                <c:pt idx="73444">
                  <c:v>0.41015600000000002</c:v>
                </c:pt>
                <c:pt idx="73445">
                  <c:v>0.39550800000000003</c:v>
                </c:pt>
                <c:pt idx="73446">
                  <c:v>0.35888700000000001</c:v>
                </c:pt>
                <c:pt idx="73447">
                  <c:v>0.35400399999999999</c:v>
                </c:pt>
                <c:pt idx="73448">
                  <c:v>0.28808600000000001</c:v>
                </c:pt>
                <c:pt idx="73449">
                  <c:v>0.26855499999999999</c:v>
                </c:pt>
                <c:pt idx="73450">
                  <c:v>0.224609</c:v>
                </c:pt>
                <c:pt idx="73451">
                  <c:v>0.18310499999999999</c:v>
                </c:pt>
                <c:pt idx="73452">
                  <c:v>0.15625</c:v>
                </c:pt>
                <c:pt idx="73453">
                  <c:v>0.124512</c:v>
                </c:pt>
                <c:pt idx="73454">
                  <c:v>8.7890599999999999E-2</c:v>
                </c:pt>
                <c:pt idx="73455">
                  <c:v>6.1035199999999998E-2</c:v>
                </c:pt>
                <c:pt idx="73456">
                  <c:v>2.4414100000000001E-2</c:v>
                </c:pt>
                <c:pt idx="73457">
                  <c:v>0</c:v>
                </c:pt>
                <c:pt idx="73458">
                  <c:v>-1.2207000000000001E-2</c:v>
                </c:pt>
                <c:pt idx="73459">
                  <c:v>-6.5918000000000004E-2</c:v>
                </c:pt>
                <c:pt idx="73460">
                  <c:v>-9.0331999999999996E-2</c:v>
                </c:pt>
                <c:pt idx="73461">
                  <c:v>-0.107422</c:v>
                </c:pt>
                <c:pt idx="73462">
                  <c:v>-0.158691</c:v>
                </c:pt>
                <c:pt idx="73463">
                  <c:v>-0.18066399999999999</c:v>
                </c:pt>
                <c:pt idx="73464">
                  <c:v>-0.21240200000000001</c:v>
                </c:pt>
                <c:pt idx="73465">
                  <c:v>-0.244141</c:v>
                </c:pt>
                <c:pt idx="73466">
                  <c:v>-0.28564499999999998</c:v>
                </c:pt>
                <c:pt idx="73467">
                  <c:v>-0.31005899999999997</c:v>
                </c:pt>
                <c:pt idx="73468">
                  <c:v>-0.33447300000000002</c:v>
                </c:pt>
                <c:pt idx="73469">
                  <c:v>-0.37841799999999998</c:v>
                </c:pt>
                <c:pt idx="73470">
                  <c:v>-0.38574199999999997</c:v>
                </c:pt>
                <c:pt idx="73471">
                  <c:v>-0.41748000000000002</c:v>
                </c:pt>
                <c:pt idx="73472">
                  <c:v>-0.458984</c:v>
                </c:pt>
                <c:pt idx="73473">
                  <c:v>-0.48339799999999999</c:v>
                </c:pt>
                <c:pt idx="73474">
                  <c:v>-0.51757799999999998</c:v>
                </c:pt>
                <c:pt idx="73475">
                  <c:v>-0.56152299999999999</c:v>
                </c:pt>
                <c:pt idx="73476">
                  <c:v>-0.56884800000000002</c:v>
                </c:pt>
                <c:pt idx="73477">
                  <c:v>-0.59326199999999996</c:v>
                </c:pt>
                <c:pt idx="73478">
                  <c:v>-0.625</c:v>
                </c:pt>
                <c:pt idx="73479">
                  <c:v>-0.64453099999999997</c:v>
                </c:pt>
                <c:pt idx="73480">
                  <c:v>-0.65917999999999999</c:v>
                </c:pt>
                <c:pt idx="73481">
                  <c:v>-0.70068399999999997</c:v>
                </c:pt>
                <c:pt idx="73482">
                  <c:v>-0.70800799999999997</c:v>
                </c:pt>
                <c:pt idx="73483">
                  <c:v>-0.72997999999999996</c:v>
                </c:pt>
                <c:pt idx="73484">
                  <c:v>-0.75195299999999998</c:v>
                </c:pt>
                <c:pt idx="73485">
                  <c:v>-0.773926</c:v>
                </c:pt>
                <c:pt idx="73486">
                  <c:v>-0.75927699999999998</c:v>
                </c:pt>
                <c:pt idx="73487">
                  <c:v>-0.80566400000000005</c:v>
                </c:pt>
                <c:pt idx="73488">
                  <c:v>-0.85693399999999997</c:v>
                </c:pt>
                <c:pt idx="73489">
                  <c:v>-0.84228499999999995</c:v>
                </c:pt>
                <c:pt idx="73490">
                  <c:v>-0.866699</c:v>
                </c:pt>
                <c:pt idx="73491">
                  <c:v>-0.859375</c:v>
                </c:pt>
                <c:pt idx="73492">
                  <c:v>-0.89599600000000001</c:v>
                </c:pt>
                <c:pt idx="73493">
                  <c:v>-0.91796900000000003</c:v>
                </c:pt>
                <c:pt idx="73494">
                  <c:v>-0.91064500000000004</c:v>
                </c:pt>
                <c:pt idx="73495">
                  <c:v>-0.90820299999999998</c:v>
                </c:pt>
                <c:pt idx="73496">
                  <c:v>-0.930176</c:v>
                </c:pt>
                <c:pt idx="73497">
                  <c:v>-0.93261700000000003</c:v>
                </c:pt>
                <c:pt idx="73498">
                  <c:v>-0.930176</c:v>
                </c:pt>
                <c:pt idx="73499">
                  <c:v>-0.95459000000000005</c:v>
                </c:pt>
                <c:pt idx="73500">
                  <c:v>-0.944824</c:v>
                </c:pt>
                <c:pt idx="73501">
                  <c:v>-0.96435499999999996</c:v>
                </c:pt>
                <c:pt idx="73502">
                  <c:v>-0.95459000000000005</c:v>
                </c:pt>
                <c:pt idx="73503">
                  <c:v>-0.94726600000000005</c:v>
                </c:pt>
                <c:pt idx="73504">
                  <c:v>-0.95214799999999999</c:v>
                </c:pt>
                <c:pt idx="73505">
                  <c:v>-0.95947300000000002</c:v>
                </c:pt>
                <c:pt idx="73506">
                  <c:v>-0.95703099999999997</c:v>
                </c:pt>
                <c:pt idx="73507">
                  <c:v>-0.96191400000000005</c:v>
                </c:pt>
                <c:pt idx="73508">
                  <c:v>-0.9375</c:v>
                </c:pt>
                <c:pt idx="73509">
                  <c:v>-0.930176</c:v>
                </c:pt>
                <c:pt idx="73510">
                  <c:v>-0.91552699999999998</c:v>
                </c:pt>
                <c:pt idx="73511">
                  <c:v>-0.89843799999999996</c:v>
                </c:pt>
                <c:pt idx="73512">
                  <c:v>-0.90820299999999998</c:v>
                </c:pt>
                <c:pt idx="73513">
                  <c:v>-0.89355499999999999</c:v>
                </c:pt>
                <c:pt idx="73514">
                  <c:v>-0.89111300000000004</c:v>
                </c:pt>
                <c:pt idx="73515">
                  <c:v>-0.87646500000000005</c:v>
                </c:pt>
                <c:pt idx="73516">
                  <c:v>-0.89843799999999996</c:v>
                </c:pt>
                <c:pt idx="73517">
                  <c:v>-0.84960899999999995</c:v>
                </c:pt>
                <c:pt idx="73518">
                  <c:v>-0.88134800000000002</c:v>
                </c:pt>
                <c:pt idx="73519">
                  <c:v>-0.82275399999999999</c:v>
                </c:pt>
                <c:pt idx="73520">
                  <c:v>-0.81787100000000001</c:v>
                </c:pt>
                <c:pt idx="73521">
                  <c:v>-0.77636700000000003</c:v>
                </c:pt>
                <c:pt idx="73522">
                  <c:v>-0.75683599999999995</c:v>
                </c:pt>
                <c:pt idx="73523">
                  <c:v>-0.72265599999999997</c:v>
                </c:pt>
                <c:pt idx="73524">
                  <c:v>-0.72021500000000005</c:v>
                </c:pt>
                <c:pt idx="73525">
                  <c:v>-0.70556600000000003</c:v>
                </c:pt>
                <c:pt idx="73526">
                  <c:v>-0.67871099999999995</c:v>
                </c:pt>
                <c:pt idx="73527">
                  <c:v>-0.62255899999999997</c:v>
                </c:pt>
                <c:pt idx="73528">
                  <c:v>-0.62255899999999997</c:v>
                </c:pt>
                <c:pt idx="73529">
                  <c:v>-0.57617200000000002</c:v>
                </c:pt>
                <c:pt idx="73530">
                  <c:v>-0.57128900000000005</c:v>
                </c:pt>
                <c:pt idx="73531">
                  <c:v>-0.54443399999999997</c:v>
                </c:pt>
                <c:pt idx="73532">
                  <c:v>-0.52002000000000004</c:v>
                </c:pt>
                <c:pt idx="73533">
                  <c:v>-0.50048800000000004</c:v>
                </c:pt>
                <c:pt idx="73534">
                  <c:v>-0.46386699999999997</c:v>
                </c:pt>
                <c:pt idx="73535">
                  <c:v>-0.43701200000000001</c:v>
                </c:pt>
                <c:pt idx="73536">
                  <c:v>-0.400391</c:v>
                </c:pt>
                <c:pt idx="73537">
                  <c:v>-0.38574199999999997</c:v>
                </c:pt>
                <c:pt idx="73538">
                  <c:v>-0.33935500000000002</c:v>
                </c:pt>
                <c:pt idx="73539">
                  <c:v>-0.31005899999999997</c:v>
                </c:pt>
                <c:pt idx="73540">
                  <c:v>-0.27832000000000001</c:v>
                </c:pt>
                <c:pt idx="73541">
                  <c:v>-0.24902299999999999</c:v>
                </c:pt>
                <c:pt idx="73542">
                  <c:v>-0.20996100000000001</c:v>
                </c:pt>
                <c:pt idx="73543">
                  <c:v>-0.19531200000000001</c:v>
                </c:pt>
                <c:pt idx="73544">
                  <c:v>-0.161133</c:v>
                </c:pt>
                <c:pt idx="73545">
                  <c:v>-0.117188</c:v>
                </c:pt>
                <c:pt idx="73546">
                  <c:v>-9.7656199999999999E-2</c:v>
                </c:pt>
                <c:pt idx="73547">
                  <c:v>-3.6621099999999997E-2</c:v>
                </c:pt>
                <c:pt idx="73548">
                  <c:v>-3.1738299999999997E-2</c:v>
                </c:pt>
                <c:pt idx="73549">
                  <c:v>1.2207000000000001E-2</c:v>
                </c:pt>
                <c:pt idx="73550">
                  <c:v>4.39453E-2</c:v>
                </c:pt>
                <c:pt idx="73551">
                  <c:v>6.1035199999999998E-2</c:v>
                </c:pt>
                <c:pt idx="73552">
                  <c:v>0.10253900000000001</c:v>
                </c:pt>
                <c:pt idx="73553">
                  <c:v>0.13183600000000001</c:v>
                </c:pt>
                <c:pt idx="73554">
                  <c:v>0.166016</c:v>
                </c:pt>
                <c:pt idx="73555">
                  <c:v>0.20263700000000001</c:v>
                </c:pt>
                <c:pt idx="73556">
                  <c:v>0.229492</c:v>
                </c:pt>
                <c:pt idx="73557">
                  <c:v>0.28320299999999998</c:v>
                </c:pt>
                <c:pt idx="73558">
                  <c:v>0.31005899999999997</c:v>
                </c:pt>
                <c:pt idx="73559">
                  <c:v>0.32958999999999999</c:v>
                </c:pt>
                <c:pt idx="73560">
                  <c:v>0.35888700000000001</c:v>
                </c:pt>
                <c:pt idx="73561">
                  <c:v>0.400391</c:v>
                </c:pt>
                <c:pt idx="73562">
                  <c:v>0.40527299999999999</c:v>
                </c:pt>
                <c:pt idx="73563">
                  <c:v>0.45410200000000001</c:v>
                </c:pt>
                <c:pt idx="73564">
                  <c:v>0.478516</c:v>
                </c:pt>
                <c:pt idx="73565">
                  <c:v>0.51757799999999998</c:v>
                </c:pt>
                <c:pt idx="73566">
                  <c:v>0.51757799999999998</c:v>
                </c:pt>
                <c:pt idx="73567">
                  <c:v>0.56152299999999999</c:v>
                </c:pt>
                <c:pt idx="73568">
                  <c:v>0.59326199999999996</c:v>
                </c:pt>
                <c:pt idx="73569">
                  <c:v>0.62255899999999997</c:v>
                </c:pt>
                <c:pt idx="73570">
                  <c:v>0.65917999999999999</c:v>
                </c:pt>
                <c:pt idx="73571">
                  <c:v>0.68115199999999998</c:v>
                </c:pt>
                <c:pt idx="73572">
                  <c:v>0.70556600000000003</c:v>
                </c:pt>
                <c:pt idx="73573">
                  <c:v>0.72265599999999997</c:v>
                </c:pt>
                <c:pt idx="73574">
                  <c:v>0.74707000000000001</c:v>
                </c:pt>
                <c:pt idx="73575">
                  <c:v>0.77880899999999997</c:v>
                </c:pt>
                <c:pt idx="73576">
                  <c:v>0.78613299999999997</c:v>
                </c:pt>
                <c:pt idx="73577">
                  <c:v>0.82763699999999996</c:v>
                </c:pt>
                <c:pt idx="73578">
                  <c:v>0.84716800000000003</c:v>
                </c:pt>
                <c:pt idx="73579">
                  <c:v>0.85693399999999997</c:v>
                </c:pt>
                <c:pt idx="73580">
                  <c:v>0.87646500000000005</c:v>
                </c:pt>
                <c:pt idx="73581">
                  <c:v>0.88134800000000002</c:v>
                </c:pt>
                <c:pt idx="73582">
                  <c:v>0.90820299999999998</c:v>
                </c:pt>
                <c:pt idx="73583">
                  <c:v>0.930176</c:v>
                </c:pt>
                <c:pt idx="73584">
                  <c:v>0.92529300000000003</c:v>
                </c:pt>
                <c:pt idx="73585">
                  <c:v>0.92040999999999995</c:v>
                </c:pt>
                <c:pt idx="73586">
                  <c:v>0.96679700000000002</c:v>
                </c:pt>
                <c:pt idx="73587">
                  <c:v>0.97167999999999999</c:v>
                </c:pt>
                <c:pt idx="73588">
                  <c:v>1.0083</c:v>
                </c:pt>
                <c:pt idx="73589">
                  <c:v>0.99853499999999995</c:v>
                </c:pt>
                <c:pt idx="73590">
                  <c:v>1.01074</c:v>
                </c:pt>
                <c:pt idx="73591">
                  <c:v>1.02051</c:v>
                </c:pt>
                <c:pt idx="73592">
                  <c:v>1.03271</c:v>
                </c:pt>
                <c:pt idx="73593">
                  <c:v>1.02539</c:v>
                </c:pt>
                <c:pt idx="73594">
                  <c:v>1.01562</c:v>
                </c:pt>
                <c:pt idx="73595">
                  <c:v>1.02295</c:v>
                </c:pt>
                <c:pt idx="73596">
                  <c:v>1.0351600000000001</c:v>
                </c:pt>
                <c:pt idx="73597">
                  <c:v>1.03027</c:v>
                </c:pt>
                <c:pt idx="73598">
                  <c:v>1.00342</c:v>
                </c:pt>
                <c:pt idx="73599">
                  <c:v>1.0449200000000001</c:v>
                </c:pt>
                <c:pt idx="73600">
                  <c:v>1.0522499999999999</c:v>
                </c:pt>
                <c:pt idx="73601">
                  <c:v>1.0400400000000001</c:v>
                </c:pt>
                <c:pt idx="73602">
                  <c:v>1.0351600000000001</c:v>
                </c:pt>
                <c:pt idx="73603">
                  <c:v>1.0449200000000001</c:v>
                </c:pt>
                <c:pt idx="73604">
                  <c:v>1.01074</c:v>
                </c:pt>
                <c:pt idx="73605">
                  <c:v>1.02051</c:v>
                </c:pt>
                <c:pt idx="73606">
                  <c:v>1.00342</c:v>
                </c:pt>
                <c:pt idx="73607">
                  <c:v>1.00586</c:v>
                </c:pt>
                <c:pt idx="73608">
                  <c:v>0.99609400000000003</c:v>
                </c:pt>
                <c:pt idx="73609">
                  <c:v>0.96191400000000005</c:v>
                </c:pt>
                <c:pt idx="73610">
                  <c:v>0.96435499999999996</c:v>
                </c:pt>
                <c:pt idx="73611">
                  <c:v>0.96679700000000002</c:v>
                </c:pt>
                <c:pt idx="73612">
                  <c:v>0.94726600000000005</c:v>
                </c:pt>
                <c:pt idx="73613">
                  <c:v>0.9375</c:v>
                </c:pt>
                <c:pt idx="73614">
                  <c:v>0.90820299999999998</c:v>
                </c:pt>
                <c:pt idx="73615">
                  <c:v>0.89843799999999996</c:v>
                </c:pt>
                <c:pt idx="73616">
                  <c:v>0.86914100000000005</c:v>
                </c:pt>
                <c:pt idx="73617">
                  <c:v>0.86181600000000003</c:v>
                </c:pt>
                <c:pt idx="73618">
                  <c:v>0.84716800000000003</c:v>
                </c:pt>
                <c:pt idx="73619">
                  <c:v>0.81787100000000001</c:v>
                </c:pt>
                <c:pt idx="73620">
                  <c:v>0.788574</c:v>
                </c:pt>
                <c:pt idx="73621">
                  <c:v>0.77148399999999995</c:v>
                </c:pt>
                <c:pt idx="73622">
                  <c:v>0.75927699999999998</c:v>
                </c:pt>
                <c:pt idx="73623">
                  <c:v>0.73242200000000002</c:v>
                </c:pt>
                <c:pt idx="73624">
                  <c:v>0.73486300000000004</c:v>
                </c:pt>
                <c:pt idx="73625">
                  <c:v>0.69091800000000003</c:v>
                </c:pt>
                <c:pt idx="73626">
                  <c:v>0.65185499999999996</c:v>
                </c:pt>
                <c:pt idx="73627">
                  <c:v>0.62744100000000003</c:v>
                </c:pt>
                <c:pt idx="73628">
                  <c:v>0.61035200000000001</c:v>
                </c:pt>
                <c:pt idx="73629">
                  <c:v>0.58105499999999999</c:v>
                </c:pt>
                <c:pt idx="73630">
                  <c:v>0.546875</c:v>
                </c:pt>
                <c:pt idx="73631">
                  <c:v>0.50781200000000004</c:v>
                </c:pt>
                <c:pt idx="73632">
                  <c:v>0.50048800000000004</c:v>
                </c:pt>
                <c:pt idx="73633">
                  <c:v>0.46386699999999997</c:v>
                </c:pt>
                <c:pt idx="73634">
                  <c:v>0.43457000000000001</c:v>
                </c:pt>
                <c:pt idx="73635">
                  <c:v>0.40771499999999999</c:v>
                </c:pt>
                <c:pt idx="73636">
                  <c:v>0.37841799999999998</c:v>
                </c:pt>
                <c:pt idx="73637">
                  <c:v>0.37841799999999998</c:v>
                </c:pt>
                <c:pt idx="73638">
                  <c:v>0.29541000000000001</c:v>
                </c:pt>
                <c:pt idx="73639">
                  <c:v>0.29296899999999998</c:v>
                </c:pt>
                <c:pt idx="73640">
                  <c:v>0.26367200000000002</c:v>
                </c:pt>
                <c:pt idx="73641">
                  <c:v>0.21728500000000001</c:v>
                </c:pt>
                <c:pt idx="73642">
                  <c:v>0.18554699999999999</c:v>
                </c:pt>
                <c:pt idx="73643">
                  <c:v>0.161133</c:v>
                </c:pt>
                <c:pt idx="73644">
                  <c:v>0.119629</c:v>
                </c:pt>
                <c:pt idx="73645">
                  <c:v>0.10009800000000001</c:v>
                </c:pt>
                <c:pt idx="73646">
                  <c:v>2.9296900000000001E-2</c:v>
                </c:pt>
                <c:pt idx="73647">
                  <c:v>3.1738299999999997E-2</c:v>
                </c:pt>
                <c:pt idx="73648">
                  <c:v>-3.90625E-2</c:v>
                </c:pt>
                <c:pt idx="73649">
                  <c:v>-3.1738299999999997E-2</c:v>
                </c:pt>
                <c:pt idx="73650">
                  <c:v>-8.0566399999999996E-2</c:v>
                </c:pt>
                <c:pt idx="73651">
                  <c:v>-0.10253900000000001</c:v>
                </c:pt>
                <c:pt idx="73652">
                  <c:v>-0.12695300000000001</c:v>
                </c:pt>
                <c:pt idx="73653">
                  <c:v>-0.166016</c:v>
                </c:pt>
                <c:pt idx="73654">
                  <c:v>-0.19775400000000001</c:v>
                </c:pt>
                <c:pt idx="73655">
                  <c:v>-0.229492</c:v>
                </c:pt>
                <c:pt idx="73656">
                  <c:v>-0.26611299999999999</c:v>
                </c:pt>
                <c:pt idx="73657">
                  <c:v>-0.29541000000000001</c:v>
                </c:pt>
                <c:pt idx="73658">
                  <c:v>-0.32470700000000002</c:v>
                </c:pt>
                <c:pt idx="73659">
                  <c:v>-0.35156199999999999</c:v>
                </c:pt>
                <c:pt idx="73660">
                  <c:v>-0.380859</c:v>
                </c:pt>
                <c:pt idx="73661">
                  <c:v>-0.40771499999999999</c:v>
                </c:pt>
                <c:pt idx="73662">
                  <c:v>-0.44433600000000001</c:v>
                </c:pt>
                <c:pt idx="73663">
                  <c:v>-0.48095700000000002</c:v>
                </c:pt>
                <c:pt idx="73664">
                  <c:v>-0.49804700000000002</c:v>
                </c:pt>
                <c:pt idx="73665">
                  <c:v>-0.51513699999999996</c:v>
                </c:pt>
                <c:pt idx="73666">
                  <c:v>-0.55175799999999997</c:v>
                </c:pt>
                <c:pt idx="73667">
                  <c:v>-0.58593799999999996</c:v>
                </c:pt>
                <c:pt idx="73668">
                  <c:v>-0.62255899999999997</c:v>
                </c:pt>
                <c:pt idx="73669">
                  <c:v>-0.63720699999999997</c:v>
                </c:pt>
                <c:pt idx="73670">
                  <c:v>-0.65673800000000004</c:v>
                </c:pt>
                <c:pt idx="73671">
                  <c:v>-0.68115199999999998</c:v>
                </c:pt>
                <c:pt idx="73672">
                  <c:v>-0.71289100000000005</c:v>
                </c:pt>
                <c:pt idx="73673">
                  <c:v>-0.73242200000000002</c:v>
                </c:pt>
                <c:pt idx="73674">
                  <c:v>-0.75439500000000004</c:v>
                </c:pt>
                <c:pt idx="73675">
                  <c:v>-0.77880899999999997</c:v>
                </c:pt>
                <c:pt idx="73676">
                  <c:v>-0.81054700000000002</c:v>
                </c:pt>
                <c:pt idx="73677">
                  <c:v>-0.81298800000000004</c:v>
                </c:pt>
                <c:pt idx="73678">
                  <c:v>-0.82519500000000001</c:v>
                </c:pt>
                <c:pt idx="73679">
                  <c:v>-0.84228499999999995</c:v>
                </c:pt>
                <c:pt idx="73680">
                  <c:v>-0.85693399999999997</c:v>
                </c:pt>
                <c:pt idx="73681">
                  <c:v>-0.87646500000000005</c:v>
                </c:pt>
                <c:pt idx="73682">
                  <c:v>-0.89355499999999999</c:v>
                </c:pt>
                <c:pt idx="73683">
                  <c:v>-0.90820299999999998</c:v>
                </c:pt>
                <c:pt idx="73684">
                  <c:v>-0.91796900000000003</c:v>
                </c:pt>
                <c:pt idx="73685">
                  <c:v>-0.92285200000000001</c:v>
                </c:pt>
                <c:pt idx="73686">
                  <c:v>-0.94238299999999997</c:v>
                </c:pt>
                <c:pt idx="73687">
                  <c:v>-0.944824</c:v>
                </c:pt>
                <c:pt idx="73688">
                  <c:v>-0.95703099999999997</c:v>
                </c:pt>
                <c:pt idx="73689">
                  <c:v>-0.96923800000000004</c:v>
                </c:pt>
                <c:pt idx="73690">
                  <c:v>-0.95947300000000002</c:v>
                </c:pt>
                <c:pt idx="73691">
                  <c:v>-0.97900399999999999</c:v>
                </c:pt>
                <c:pt idx="73692">
                  <c:v>-0.97656200000000004</c:v>
                </c:pt>
                <c:pt idx="73693">
                  <c:v>-0.97656200000000004</c:v>
                </c:pt>
                <c:pt idx="73694">
                  <c:v>-0.98877000000000004</c:v>
                </c:pt>
                <c:pt idx="73695">
                  <c:v>-0.94970699999999997</c:v>
                </c:pt>
                <c:pt idx="73696">
                  <c:v>-0.96191400000000005</c:v>
                </c:pt>
                <c:pt idx="73697">
                  <c:v>-0.97656200000000004</c:v>
                </c:pt>
                <c:pt idx="73698">
                  <c:v>-0.98144500000000001</c:v>
                </c:pt>
                <c:pt idx="73699">
                  <c:v>-0.95947300000000002</c:v>
                </c:pt>
                <c:pt idx="73700">
                  <c:v>-0.95703099999999997</c:v>
                </c:pt>
                <c:pt idx="73701">
                  <c:v>-0.95947300000000002</c:v>
                </c:pt>
                <c:pt idx="73702">
                  <c:v>-0.94726600000000005</c:v>
                </c:pt>
                <c:pt idx="73703">
                  <c:v>-0.92285200000000001</c:v>
                </c:pt>
                <c:pt idx="73704">
                  <c:v>-0.92285200000000001</c:v>
                </c:pt>
                <c:pt idx="73705">
                  <c:v>-0.91064500000000004</c:v>
                </c:pt>
                <c:pt idx="73706">
                  <c:v>-0.82031200000000004</c:v>
                </c:pt>
                <c:pt idx="73707">
                  <c:v>-0.88622999999999996</c:v>
                </c:pt>
                <c:pt idx="73708">
                  <c:v>-0.866699</c:v>
                </c:pt>
                <c:pt idx="73709">
                  <c:v>-0.85449200000000003</c:v>
                </c:pt>
                <c:pt idx="73710">
                  <c:v>-0.84472700000000001</c:v>
                </c:pt>
                <c:pt idx="73711">
                  <c:v>-0.81542999999999999</c:v>
                </c:pt>
                <c:pt idx="73712">
                  <c:v>-0.80078099999999997</c:v>
                </c:pt>
                <c:pt idx="73713">
                  <c:v>-0.773926</c:v>
                </c:pt>
                <c:pt idx="73714">
                  <c:v>-0.76415999999999995</c:v>
                </c:pt>
                <c:pt idx="73715">
                  <c:v>-0.73730499999999999</c:v>
                </c:pt>
                <c:pt idx="73716">
                  <c:v>-0.703125</c:v>
                </c:pt>
                <c:pt idx="73717">
                  <c:v>-0.69091800000000003</c:v>
                </c:pt>
                <c:pt idx="73718">
                  <c:v>-0.65917999999999999</c:v>
                </c:pt>
                <c:pt idx="73719">
                  <c:v>-0.60058599999999995</c:v>
                </c:pt>
                <c:pt idx="73720">
                  <c:v>-0.61523399999999995</c:v>
                </c:pt>
                <c:pt idx="73721">
                  <c:v>-0.58593799999999996</c:v>
                </c:pt>
                <c:pt idx="73722">
                  <c:v>-0.56640599999999997</c:v>
                </c:pt>
                <c:pt idx="73723">
                  <c:v>-0.54199200000000003</c:v>
                </c:pt>
                <c:pt idx="73724">
                  <c:v>-0.50292999999999999</c:v>
                </c:pt>
                <c:pt idx="73725">
                  <c:v>-0.47119100000000003</c:v>
                </c:pt>
                <c:pt idx="73726">
                  <c:v>-0.45410200000000001</c:v>
                </c:pt>
                <c:pt idx="73727">
                  <c:v>-0.42480499999999999</c:v>
                </c:pt>
                <c:pt idx="73728">
                  <c:v>-0.39306600000000003</c:v>
                </c:pt>
                <c:pt idx="73729">
                  <c:v>-0.34179700000000002</c:v>
                </c:pt>
                <c:pt idx="73730">
                  <c:v>-0.32470700000000002</c:v>
                </c:pt>
                <c:pt idx="73731">
                  <c:v>-0.305176</c:v>
                </c:pt>
                <c:pt idx="73732">
                  <c:v>-0.25390600000000002</c:v>
                </c:pt>
                <c:pt idx="73733">
                  <c:v>-0.234375</c:v>
                </c:pt>
                <c:pt idx="73734">
                  <c:v>-0.20507800000000001</c:v>
                </c:pt>
                <c:pt idx="73735">
                  <c:v>-0.163574</c:v>
                </c:pt>
                <c:pt idx="73736">
                  <c:v>-0.13427700000000001</c:v>
                </c:pt>
                <c:pt idx="73737">
                  <c:v>-9.5214800000000002E-2</c:v>
                </c:pt>
                <c:pt idx="73738">
                  <c:v>-6.5918000000000004E-2</c:v>
                </c:pt>
                <c:pt idx="73739">
                  <c:v>-4.1503900000000003E-2</c:v>
                </c:pt>
                <c:pt idx="73740">
                  <c:v>9.7656199999999992E-3</c:v>
                </c:pt>
                <c:pt idx="73741">
                  <c:v>3.1738299999999997E-2</c:v>
                </c:pt>
                <c:pt idx="73742">
                  <c:v>6.8359400000000001E-2</c:v>
                </c:pt>
                <c:pt idx="73743">
                  <c:v>9.7656199999999999E-2</c:v>
                </c:pt>
                <c:pt idx="73744">
                  <c:v>0.13183600000000001</c:v>
                </c:pt>
                <c:pt idx="73745">
                  <c:v>0.146484</c:v>
                </c:pt>
                <c:pt idx="73746">
                  <c:v>0.18066399999999999</c:v>
                </c:pt>
                <c:pt idx="73747">
                  <c:v>0.24902299999999999</c:v>
                </c:pt>
                <c:pt idx="73748">
                  <c:v>0.26855499999999999</c:v>
                </c:pt>
                <c:pt idx="73749">
                  <c:v>0.29785200000000001</c:v>
                </c:pt>
                <c:pt idx="73750">
                  <c:v>0.31738300000000003</c:v>
                </c:pt>
                <c:pt idx="73751">
                  <c:v>0.36132799999999998</c:v>
                </c:pt>
                <c:pt idx="73752">
                  <c:v>0.39306600000000003</c:v>
                </c:pt>
                <c:pt idx="73753">
                  <c:v>0.41503899999999999</c:v>
                </c:pt>
                <c:pt idx="73754">
                  <c:v>0.46875</c:v>
                </c:pt>
                <c:pt idx="73755">
                  <c:v>0.48095700000000002</c:v>
                </c:pt>
                <c:pt idx="73756">
                  <c:v>0.48339799999999999</c:v>
                </c:pt>
                <c:pt idx="73757">
                  <c:v>0.52734400000000003</c:v>
                </c:pt>
                <c:pt idx="73758">
                  <c:v>0.57861300000000004</c:v>
                </c:pt>
                <c:pt idx="73759">
                  <c:v>0.58349600000000001</c:v>
                </c:pt>
                <c:pt idx="73760">
                  <c:v>0.62011700000000003</c:v>
                </c:pt>
                <c:pt idx="73761">
                  <c:v>0.64453099999999997</c:v>
                </c:pt>
                <c:pt idx="73762">
                  <c:v>0.66406200000000004</c:v>
                </c:pt>
                <c:pt idx="73763">
                  <c:v>0.695801</c:v>
                </c:pt>
                <c:pt idx="73764">
                  <c:v>0.72753900000000005</c:v>
                </c:pt>
                <c:pt idx="73765">
                  <c:v>0.75683599999999995</c:v>
                </c:pt>
                <c:pt idx="73766">
                  <c:v>0.77148399999999995</c:v>
                </c:pt>
                <c:pt idx="73767">
                  <c:v>0.80566400000000005</c:v>
                </c:pt>
                <c:pt idx="73768">
                  <c:v>0.81298800000000004</c:v>
                </c:pt>
                <c:pt idx="73769">
                  <c:v>0.84716800000000003</c:v>
                </c:pt>
                <c:pt idx="73770">
                  <c:v>0.84472700000000001</c:v>
                </c:pt>
                <c:pt idx="73771">
                  <c:v>0.86425799999999997</c:v>
                </c:pt>
                <c:pt idx="73772">
                  <c:v>0.89355499999999999</c:v>
                </c:pt>
                <c:pt idx="73773">
                  <c:v>0.90576199999999996</c:v>
                </c:pt>
                <c:pt idx="73774">
                  <c:v>0.92529300000000003</c:v>
                </c:pt>
                <c:pt idx="73775">
                  <c:v>0.93261700000000003</c:v>
                </c:pt>
                <c:pt idx="73776">
                  <c:v>0.95459000000000005</c:v>
                </c:pt>
                <c:pt idx="73777">
                  <c:v>0.95703099999999997</c:v>
                </c:pt>
                <c:pt idx="73778">
                  <c:v>0.97167999999999999</c:v>
                </c:pt>
                <c:pt idx="73779">
                  <c:v>0.98632799999999998</c:v>
                </c:pt>
                <c:pt idx="73780">
                  <c:v>0.98388699999999996</c:v>
                </c:pt>
                <c:pt idx="73781">
                  <c:v>1.0083</c:v>
                </c:pt>
                <c:pt idx="73782">
                  <c:v>1.02295</c:v>
                </c:pt>
                <c:pt idx="73783">
                  <c:v>1.02539</c:v>
                </c:pt>
                <c:pt idx="73784">
                  <c:v>1.03027</c:v>
                </c:pt>
                <c:pt idx="73785">
                  <c:v>1.01562</c:v>
                </c:pt>
                <c:pt idx="73786">
                  <c:v>1.01807</c:v>
                </c:pt>
                <c:pt idx="73787">
                  <c:v>1.0424800000000001</c:v>
                </c:pt>
                <c:pt idx="73788">
                  <c:v>1.0351600000000001</c:v>
                </c:pt>
                <c:pt idx="73789">
                  <c:v>1.0351600000000001</c:v>
                </c:pt>
                <c:pt idx="73790">
                  <c:v>1.0351600000000001</c:v>
                </c:pt>
                <c:pt idx="73791">
                  <c:v>1.02295</c:v>
                </c:pt>
                <c:pt idx="73792">
                  <c:v>1.02051</c:v>
                </c:pt>
                <c:pt idx="73793">
                  <c:v>1.03027</c:v>
                </c:pt>
                <c:pt idx="73794">
                  <c:v>1.02783</c:v>
                </c:pt>
                <c:pt idx="73795">
                  <c:v>1.0083</c:v>
                </c:pt>
                <c:pt idx="73796">
                  <c:v>1.00342</c:v>
                </c:pt>
                <c:pt idx="73797">
                  <c:v>1.00586</c:v>
                </c:pt>
                <c:pt idx="73798">
                  <c:v>0.99365199999999998</c:v>
                </c:pt>
                <c:pt idx="73799">
                  <c:v>1.00586</c:v>
                </c:pt>
                <c:pt idx="73800">
                  <c:v>0.97412100000000001</c:v>
                </c:pt>
                <c:pt idx="73801">
                  <c:v>0.94726600000000005</c:v>
                </c:pt>
                <c:pt idx="73802">
                  <c:v>0.944824</c:v>
                </c:pt>
                <c:pt idx="73803">
                  <c:v>0.93261700000000003</c:v>
                </c:pt>
                <c:pt idx="73804">
                  <c:v>0.90576199999999996</c:v>
                </c:pt>
                <c:pt idx="73805">
                  <c:v>0.89843799999999996</c:v>
                </c:pt>
                <c:pt idx="73806">
                  <c:v>0.89111300000000004</c:v>
                </c:pt>
                <c:pt idx="73807">
                  <c:v>0.866699</c:v>
                </c:pt>
                <c:pt idx="73808">
                  <c:v>0.82763699999999996</c:v>
                </c:pt>
                <c:pt idx="73809">
                  <c:v>0.83740199999999998</c:v>
                </c:pt>
                <c:pt idx="73810">
                  <c:v>0.79834000000000005</c:v>
                </c:pt>
                <c:pt idx="73811">
                  <c:v>0.79345699999999997</c:v>
                </c:pt>
                <c:pt idx="73812">
                  <c:v>0.76171900000000003</c:v>
                </c:pt>
                <c:pt idx="73813">
                  <c:v>0.72753900000000005</c:v>
                </c:pt>
                <c:pt idx="73814">
                  <c:v>0.74462899999999999</c:v>
                </c:pt>
                <c:pt idx="73815">
                  <c:v>0.70800799999999997</c:v>
                </c:pt>
                <c:pt idx="73816">
                  <c:v>0.66650399999999999</c:v>
                </c:pt>
                <c:pt idx="73817">
                  <c:v>0.63964799999999999</c:v>
                </c:pt>
                <c:pt idx="73818">
                  <c:v>0.59326199999999996</c:v>
                </c:pt>
                <c:pt idx="73819">
                  <c:v>0.58105499999999999</c:v>
                </c:pt>
                <c:pt idx="73820">
                  <c:v>0.57617200000000002</c:v>
                </c:pt>
                <c:pt idx="73821">
                  <c:v>0.52978499999999995</c:v>
                </c:pt>
                <c:pt idx="73822">
                  <c:v>0.51025399999999999</c:v>
                </c:pt>
                <c:pt idx="73823">
                  <c:v>0.48828100000000002</c:v>
                </c:pt>
                <c:pt idx="73824">
                  <c:v>0.44677699999999998</c:v>
                </c:pt>
                <c:pt idx="73825">
                  <c:v>0.43212899999999999</c:v>
                </c:pt>
                <c:pt idx="73826">
                  <c:v>0.390625</c:v>
                </c:pt>
                <c:pt idx="73827">
                  <c:v>0.39550800000000003</c:v>
                </c:pt>
                <c:pt idx="73828">
                  <c:v>0.33691399999999999</c:v>
                </c:pt>
                <c:pt idx="73829">
                  <c:v>0.3125</c:v>
                </c:pt>
                <c:pt idx="73830">
                  <c:v>0.27343800000000001</c:v>
                </c:pt>
                <c:pt idx="73831">
                  <c:v>0.229492</c:v>
                </c:pt>
                <c:pt idx="73832">
                  <c:v>0.21728500000000001</c:v>
                </c:pt>
                <c:pt idx="73833">
                  <c:v>0.18310499999999999</c:v>
                </c:pt>
                <c:pt idx="73834">
                  <c:v>0.13916000000000001</c:v>
                </c:pt>
                <c:pt idx="73835">
                  <c:v>0.124512</c:v>
                </c:pt>
                <c:pt idx="73836">
                  <c:v>6.8359400000000001E-2</c:v>
                </c:pt>
                <c:pt idx="73837">
                  <c:v>5.6152300000000002E-2</c:v>
                </c:pt>
                <c:pt idx="73838">
                  <c:v>-1.7089799999999999E-2</c:v>
                </c:pt>
                <c:pt idx="73839">
                  <c:v>-2.1972700000000001E-2</c:v>
                </c:pt>
                <c:pt idx="73840">
                  <c:v>-6.3476599999999994E-2</c:v>
                </c:pt>
                <c:pt idx="73841">
                  <c:v>-8.3007800000000007E-2</c:v>
                </c:pt>
                <c:pt idx="73842">
                  <c:v>-9.2773400000000006E-2</c:v>
                </c:pt>
                <c:pt idx="73843">
                  <c:v>-0.13671900000000001</c:v>
                </c:pt>
                <c:pt idx="73844">
                  <c:v>-0.168457</c:v>
                </c:pt>
                <c:pt idx="73845">
                  <c:v>-0.20996100000000001</c:v>
                </c:pt>
                <c:pt idx="73846">
                  <c:v>-0.236816</c:v>
                </c:pt>
                <c:pt idx="73847">
                  <c:v>-0.25634800000000002</c:v>
                </c:pt>
                <c:pt idx="73848">
                  <c:v>-0.30029299999999998</c:v>
                </c:pt>
                <c:pt idx="73849">
                  <c:v>-0.34179700000000002</c:v>
                </c:pt>
                <c:pt idx="73850">
                  <c:v>-0.35156199999999999</c:v>
                </c:pt>
                <c:pt idx="73851">
                  <c:v>-0.38574199999999997</c:v>
                </c:pt>
                <c:pt idx="73852">
                  <c:v>-0.42236299999999999</c:v>
                </c:pt>
                <c:pt idx="73853">
                  <c:v>-0.44921899999999998</c:v>
                </c:pt>
                <c:pt idx="73854">
                  <c:v>-0.48339799999999999</c:v>
                </c:pt>
                <c:pt idx="73855">
                  <c:v>-0.48583999999999999</c:v>
                </c:pt>
                <c:pt idx="73856">
                  <c:v>-0.52246099999999995</c:v>
                </c:pt>
                <c:pt idx="73857">
                  <c:v>-0.554199</c:v>
                </c:pt>
                <c:pt idx="73858">
                  <c:v>-0.59082000000000001</c:v>
                </c:pt>
                <c:pt idx="73859">
                  <c:v>-0.61523399999999995</c:v>
                </c:pt>
                <c:pt idx="73860">
                  <c:v>-0.63720699999999997</c:v>
                </c:pt>
                <c:pt idx="73861">
                  <c:v>-0.64697300000000002</c:v>
                </c:pt>
                <c:pt idx="73862">
                  <c:v>-0.68603499999999995</c:v>
                </c:pt>
                <c:pt idx="73863">
                  <c:v>-0.703125</c:v>
                </c:pt>
                <c:pt idx="73864">
                  <c:v>-0.72509800000000002</c:v>
                </c:pt>
                <c:pt idx="73865">
                  <c:v>-0.73730499999999999</c:v>
                </c:pt>
                <c:pt idx="73866">
                  <c:v>-0.80566400000000005</c:v>
                </c:pt>
                <c:pt idx="73867">
                  <c:v>-0.79345699999999997</c:v>
                </c:pt>
                <c:pt idx="73868">
                  <c:v>-0.81787100000000001</c:v>
                </c:pt>
                <c:pt idx="73869">
                  <c:v>-0.82519500000000001</c:v>
                </c:pt>
                <c:pt idx="73870">
                  <c:v>-0.83984400000000003</c:v>
                </c:pt>
                <c:pt idx="73871">
                  <c:v>-0.85449200000000003</c:v>
                </c:pt>
                <c:pt idx="73872">
                  <c:v>-0.88378900000000005</c:v>
                </c:pt>
                <c:pt idx="73873">
                  <c:v>-0.88134800000000002</c:v>
                </c:pt>
                <c:pt idx="73874">
                  <c:v>-0.89111300000000004</c:v>
                </c:pt>
                <c:pt idx="73875">
                  <c:v>-0.89355499999999999</c:v>
                </c:pt>
                <c:pt idx="73876">
                  <c:v>-0.91552699999999998</c:v>
                </c:pt>
                <c:pt idx="73877">
                  <c:v>-0.930176</c:v>
                </c:pt>
                <c:pt idx="73878">
                  <c:v>-0.94238299999999997</c:v>
                </c:pt>
                <c:pt idx="73879">
                  <c:v>-0.94726600000000005</c:v>
                </c:pt>
                <c:pt idx="73880">
                  <c:v>-0.94726600000000005</c:v>
                </c:pt>
                <c:pt idx="73881">
                  <c:v>-0.95459000000000005</c:v>
                </c:pt>
                <c:pt idx="73882">
                  <c:v>-0.95459000000000005</c:v>
                </c:pt>
                <c:pt idx="73883">
                  <c:v>-0.96679700000000002</c:v>
                </c:pt>
                <c:pt idx="73884">
                  <c:v>-0.95703099999999997</c:v>
                </c:pt>
                <c:pt idx="73885">
                  <c:v>-0.96435499999999996</c:v>
                </c:pt>
                <c:pt idx="73886">
                  <c:v>-0.94970699999999997</c:v>
                </c:pt>
                <c:pt idx="73887">
                  <c:v>-0.95214799999999999</c:v>
                </c:pt>
                <c:pt idx="73888">
                  <c:v>-0.95459000000000005</c:v>
                </c:pt>
                <c:pt idx="73889">
                  <c:v>-0.94970699999999997</c:v>
                </c:pt>
                <c:pt idx="73890">
                  <c:v>-0.94238299999999997</c:v>
                </c:pt>
                <c:pt idx="73891">
                  <c:v>-0.944824</c:v>
                </c:pt>
                <c:pt idx="73892">
                  <c:v>-0.92285200000000001</c:v>
                </c:pt>
                <c:pt idx="73893">
                  <c:v>-0.91308599999999995</c:v>
                </c:pt>
                <c:pt idx="73894">
                  <c:v>-0.91308599999999995</c:v>
                </c:pt>
                <c:pt idx="73895">
                  <c:v>-0.89843799999999996</c:v>
                </c:pt>
                <c:pt idx="73896">
                  <c:v>-0.90087899999999999</c:v>
                </c:pt>
                <c:pt idx="73897">
                  <c:v>-0.86914100000000005</c:v>
                </c:pt>
                <c:pt idx="73898">
                  <c:v>-0.86914100000000005</c:v>
                </c:pt>
                <c:pt idx="73899">
                  <c:v>-0.85449200000000003</c:v>
                </c:pt>
                <c:pt idx="73900">
                  <c:v>-0.83252000000000004</c:v>
                </c:pt>
                <c:pt idx="73901">
                  <c:v>-0.80078099999999997</c:v>
                </c:pt>
                <c:pt idx="73902">
                  <c:v>-0.79589799999999999</c:v>
                </c:pt>
                <c:pt idx="73903">
                  <c:v>-0.78125</c:v>
                </c:pt>
                <c:pt idx="73904">
                  <c:v>-0.75439500000000004</c:v>
                </c:pt>
                <c:pt idx="73905">
                  <c:v>-0.72753900000000005</c:v>
                </c:pt>
                <c:pt idx="73906">
                  <c:v>-0.703125</c:v>
                </c:pt>
                <c:pt idx="73907">
                  <c:v>-0.65429700000000002</c:v>
                </c:pt>
                <c:pt idx="73908">
                  <c:v>-0.66406200000000004</c:v>
                </c:pt>
                <c:pt idx="73909">
                  <c:v>-0.60058599999999995</c:v>
                </c:pt>
                <c:pt idx="73910">
                  <c:v>-0.61035200000000001</c:v>
                </c:pt>
                <c:pt idx="73911">
                  <c:v>-0.58349600000000001</c:v>
                </c:pt>
                <c:pt idx="73912">
                  <c:v>-0.55908199999999997</c:v>
                </c:pt>
                <c:pt idx="73913">
                  <c:v>-0.53466800000000003</c:v>
                </c:pt>
                <c:pt idx="73914">
                  <c:v>-0.49804700000000002</c:v>
                </c:pt>
                <c:pt idx="73915">
                  <c:v>-0.48339799999999999</c:v>
                </c:pt>
                <c:pt idx="73916">
                  <c:v>-0.45654299999999998</c:v>
                </c:pt>
                <c:pt idx="73917">
                  <c:v>-0.42236299999999999</c:v>
                </c:pt>
                <c:pt idx="73918">
                  <c:v>-0.40283200000000002</c:v>
                </c:pt>
                <c:pt idx="73919">
                  <c:v>-0.36621100000000001</c:v>
                </c:pt>
                <c:pt idx="73920">
                  <c:v>-0.32714799999999999</c:v>
                </c:pt>
                <c:pt idx="73921">
                  <c:v>-0.29296899999999998</c:v>
                </c:pt>
                <c:pt idx="73922">
                  <c:v>-0.25390600000000002</c:v>
                </c:pt>
                <c:pt idx="73923">
                  <c:v>-0.234375</c:v>
                </c:pt>
                <c:pt idx="73924">
                  <c:v>-0.21484400000000001</c:v>
                </c:pt>
                <c:pt idx="73925">
                  <c:v>-0.166016</c:v>
                </c:pt>
                <c:pt idx="73926">
                  <c:v>-0.146484</c:v>
                </c:pt>
                <c:pt idx="73927">
                  <c:v>-9.7656199999999999E-2</c:v>
                </c:pt>
                <c:pt idx="73928">
                  <c:v>-7.0800799999999997E-2</c:v>
                </c:pt>
                <c:pt idx="73929">
                  <c:v>-3.90625E-2</c:v>
                </c:pt>
                <c:pt idx="73930">
                  <c:v>0</c:v>
                </c:pt>
                <c:pt idx="73931">
                  <c:v>2.6855500000000001E-2</c:v>
                </c:pt>
                <c:pt idx="73932">
                  <c:v>6.1035199999999998E-2</c:v>
                </c:pt>
                <c:pt idx="73933">
                  <c:v>7.8125E-2</c:v>
                </c:pt>
                <c:pt idx="73934">
                  <c:v>0.124512</c:v>
                </c:pt>
                <c:pt idx="73935">
                  <c:v>0.13916000000000001</c:v>
                </c:pt>
                <c:pt idx="73936">
                  <c:v>0.19775400000000001</c:v>
                </c:pt>
                <c:pt idx="73937">
                  <c:v>0.25878899999999999</c:v>
                </c:pt>
                <c:pt idx="73938">
                  <c:v>0.246582</c:v>
                </c:pt>
                <c:pt idx="73939">
                  <c:v>0.28076200000000001</c:v>
                </c:pt>
                <c:pt idx="73940">
                  <c:v>0.3125</c:v>
                </c:pt>
                <c:pt idx="73941">
                  <c:v>0.34179700000000002</c:v>
                </c:pt>
                <c:pt idx="73942">
                  <c:v>0.35644500000000001</c:v>
                </c:pt>
                <c:pt idx="73943">
                  <c:v>0.40283200000000002</c:v>
                </c:pt>
                <c:pt idx="73944">
                  <c:v>0.43945299999999998</c:v>
                </c:pt>
                <c:pt idx="73945">
                  <c:v>0.46875</c:v>
                </c:pt>
                <c:pt idx="73946">
                  <c:v>0.47363300000000003</c:v>
                </c:pt>
                <c:pt idx="73947">
                  <c:v>0.53222700000000001</c:v>
                </c:pt>
                <c:pt idx="73948">
                  <c:v>0.52978499999999995</c:v>
                </c:pt>
                <c:pt idx="73949">
                  <c:v>0.57372999999999996</c:v>
                </c:pt>
                <c:pt idx="73950">
                  <c:v>0.61523399999999995</c:v>
                </c:pt>
                <c:pt idx="73951">
                  <c:v>0.62988299999999997</c:v>
                </c:pt>
                <c:pt idx="73952">
                  <c:v>0.66406200000000004</c:v>
                </c:pt>
                <c:pt idx="73953">
                  <c:v>0.68603499999999995</c:v>
                </c:pt>
                <c:pt idx="73954">
                  <c:v>0.710449</c:v>
                </c:pt>
                <c:pt idx="73955">
                  <c:v>0.74707000000000001</c:v>
                </c:pt>
                <c:pt idx="73956">
                  <c:v>0.77148399999999995</c:v>
                </c:pt>
                <c:pt idx="73957">
                  <c:v>0.788574</c:v>
                </c:pt>
                <c:pt idx="73958">
                  <c:v>0.80810499999999996</c:v>
                </c:pt>
                <c:pt idx="73959">
                  <c:v>0.82763699999999996</c:v>
                </c:pt>
                <c:pt idx="73960">
                  <c:v>0.85693399999999997</c:v>
                </c:pt>
                <c:pt idx="73961">
                  <c:v>0.87158199999999997</c:v>
                </c:pt>
                <c:pt idx="73962">
                  <c:v>0.89111300000000004</c:v>
                </c:pt>
                <c:pt idx="73963">
                  <c:v>0.89843799999999996</c:v>
                </c:pt>
                <c:pt idx="73964">
                  <c:v>0.930176</c:v>
                </c:pt>
                <c:pt idx="73965">
                  <c:v>0.92040999999999995</c:v>
                </c:pt>
                <c:pt idx="73966">
                  <c:v>0.94726600000000005</c:v>
                </c:pt>
                <c:pt idx="73967">
                  <c:v>0.95947300000000002</c:v>
                </c:pt>
                <c:pt idx="73968">
                  <c:v>0.96923800000000004</c:v>
                </c:pt>
                <c:pt idx="73969">
                  <c:v>0.97900399999999999</c:v>
                </c:pt>
                <c:pt idx="73970">
                  <c:v>0.99365199999999998</c:v>
                </c:pt>
                <c:pt idx="73971">
                  <c:v>1.01562</c:v>
                </c:pt>
                <c:pt idx="73972">
                  <c:v>1.02051</c:v>
                </c:pt>
                <c:pt idx="73973">
                  <c:v>1.02783</c:v>
                </c:pt>
                <c:pt idx="73974">
                  <c:v>1.01562</c:v>
                </c:pt>
                <c:pt idx="73975">
                  <c:v>1.0424800000000001</c:v>
                </c:pt>
                <c:pt idx="73976">
                  <c:v>1.0400400000000001</c:v>
                </c:pt>
                <c:pt idx="73977">
                  <c:v>1.0473600000000001</c:v>
                </c:pt>
                <c:pt idx="73978">
                  <c:v>1.02051</c:v>
                </c:pt>
                <c:pt idx="73979">
                  <c:v>1.03027</c:v>
                </c:pt>
                <c:pt idx="73980">
                  <c:v>1.0424800000000001</c:v>
                </c:pt>
                <c:pt idx="73981">
                  <c:v>1.03271</c:v>
                </c:pt>
                <c:pt idx="73982">
                  <c:v>1.0522499999999999</c:v>
                </c:pt>
                <c:pt idx="73983">
                  <c:v>1.0424800000000001</c:v>
                </c:pt>
                <c:pt idx="73984">
                  <c:v>1.0351600000000001</c:v>
                </c:pt>
                <c:pt idx="73985">
                  <c:v>1.02783</c:v>
                </c:pt>
                <c:pt idx="73986">
                  <c:v>1.03271</c:v>
                </c:pt>
                <c:pt idx="73987">
                  <c:v>1.01562</c:v>
                </c:pt>
                <c:pt idx="73988">
                  <c:v>1.02783</c:v>
                </c:pt>
                <c:pt idx="73989">
                  <c:v>0.99609400000000003</c:v>
                </c:pt>
                <c:pt idx="73990">
                  <c:v>0.99609400000000003</c:v>
                </c:pt>
                <c:pt idx="73991">
                  <c:v>0.97167999999999999</c:v>
                </c:pt>
                <c:pt idx="73992">
                  <c:v>0.96435499999999996</c:v>
                </c:pt>
                <c:pt idx="73993">
                  <c:v>0.95947300000000002</c:v>
                </c:pt>
                <c:pt idx="73994">
                  <c:v>0.9375</c:v>
                </c:pt>
                <c:pt idx="73995">
                  <c:v>0.92773399999999995</c:v>
                </c:pt>
                <c:pt idx="73996">
                  <c:v>0.91064500000000004</c:v>
                </c:pt>
                <c:pt idx="73997">
                  <c:v>0.90087899999999999</c:v>
                </c:pt>
                <c:pt idx="73998">
                  <c:v>0.87890599999999997</c:v>
                </c:pt>
                <c:pt idx="73999">
                  <c:v>0.866699</c:v>
                </c:pt>
                <c:pt idx="74000">
                  <c:v>0.83984400000000003</c:v>
                </c:pt>
                <c:pt idx="74001">
                  <c:v>0.82763699999999996</c:v>
                </c:pt>
                <c:pt idx="74002">
                  <c:v>0.79834000000000005</c:v>
                </c:pt>
                <c:pt idx="74003">
                  <c:v>0.77880899999999997</c:v>
                </c:pt>
                <c:pt idx="74004">
                  <c:v>0.77636700000000003</c:v>
                </c:pt>
                <c:pt idx="74005">
                  <c:v>0.72265599999999997</c:v>
                </c:pt>
                <c:pt idx="74006">
                  <c:v>0.69091800000000003</c:v>
                </c:pt>
                <c:pt idx="74007">
                  <c:v>0.68603499999999995</c:v>
                </c:pt>
                <c:pt idx="74008">
                  <c:v>0.66162100000000001</c:v>
                </c:pt>
                <c:pt idx="74009">
                  <c:v>0.632324</c:v>
                </c:pt>
                <c:pt idx="74010">
                  <c:v>0.60302699999999998</c:v>
                </c:pt>
                <c:pt idx="74011">
                  <c:v>0.57372999999999996</c:v>
                </c:pt>
                <c:pt idx="74012">
                  <c:v>0.56152299999999999</c:v>
                </c:pt>
                <c:pt idx="74013">
                  <c:v>0.52490199999999998</c:v>
                </c:pt>
                <c:pt idx="74014">
                  <c:v>0.50292999999999999</c:v>
                </c:pt>
                <c:pt idx="74015">
                  <c:v>0.48095700000000002</c:v>
                </c:pt>
                <c:pt idx="74016">
                  <c:v>0.42968800000000001</c:v>
                </c:pt>
                <c:pt idx="74017">
                  <c:v>0.44677699999999998</c:v>
                </c:pt>
                <c:pt idx="74018">
                  <c:v>0.37109399999999998</c:v>
                </c:pt>
                <c:pt idx="74019">
                  <c:v>0.34912100000000001</c:v>
                </c:pt>
                <c:pt idx="74020">
                  <c:v>0.302734</c:v>
                </c:pt>
                <c:pt idx="74021">
                  <c:v>0.27099600000000001</c:v>
                </c:pt>
                <c:pt idx="74022">
                  <c:v>0.246582</c:v>
                </c:pt>
                <c:pt idx="74023">
                  <c:v>0.21972700000000001</c:v>
                </c:pt>
                <c:pt idx="74024">
                  <c:v>0.18798799999999999</c:v>
                </c:pt>
                <c:pt idx="74025">
                  <c:v>0.158691</c:v>
                </c:pt>
                <c:pt idx="74026">
                  <c:v>0.124512</c:v>
                </c:pt>
                <c:pt idx="74027">
                  <c:v>8.3007800000000007E-2</c:v>
                </c:pt>
                <c:pt idx="74028">
                  <c:v>3.41797E-2</c:v>
                </c:pt>
                <c:pt idx="74029">
                  <c:v>9.7656199999999992E-3</c:v>
                </c:pt>
                <c:pt idx="74030">
                  <c:v>-2.4414100000000002E-3</c:v>
                </c:pt>
                <c:pt idx="74031">
                  <c:v>-3.90625E-2</c:v>
                </c:pt>
                <c:pt idx="74032">
                  <c:v>-4.8828099999999999E-2</c:v>
                </c:pt>
                <c:pt idx="74033">
                  <c:v>-0.112305</c:v>
                </c:pt>
                <c:pt idx="74034">
                  <c:v>-0.12939500000000001</c:v>
                </c:pt>
                <c:pt idx="74035">
                  <c:v>-0.163574</c:v>
                </c:pt>
                <c:pt idx="74036">
                  <c:v>-0.20507800000000001</c:v>
                </c:pt>
                <c:pt idx="74037">
                  <c:v>-0.20752000000000001</c:v>
                </c:pt>
                <c:pt idx="74038">
                  <c:v>-0.25878899999999999</c:v>
                </c:pt>
                <c:pt idx="74039">
                  <c:v>-0.27587899999999999</c:v>
                </c:pt>
                <c:pt idx="74040">
                  <c:v>-0.32714799999999999</c:v>
                </c:pt>
                <c:pt idx="74041">
                  <c:v>-0.34179700000000002</c:v>
                </c:pt>
                <c:pt idx="74042">
                  <c:v>-0.383301</c:v>
                </c:pt>
                <c:pt idx="74043">
                  <c:v>-0.42968800000000001</c:v>
                </c:pt>
                <c:pt idx="74044">
                  <c:v>-0.45166000000000001</c:v>
                </c:pt>
                <c:pt idx="74045">
                  <c:v>-0.50292999999999999</c:v>
                </c:pt>
                <c:pt idx="74046">
                  <c:v>-0.50292999999999999</c:v>
                </c:pt>
                <c:pt idx="74047">
                  <c:v>-0.52490199999999998</c:v>
                </c:pt>
                <c:pt idx="74048">
                  <c:v>-0.55175799999999997</c:v>
                </c:pt>
                <c:pt idx="74049">
                  <c:v>-0.57617200000000002</c:v>
                </c:pt>
                <c:pt idx="74050">
                  <c:v>-0.60302699999999998</c:v>
                </c:pt>
                <c:pt idx="74051">
                  <c:v>-0.63720699999999997</c:v>
                </c:pt>
                <c:pt idx="74052">
                  <c:v>-0.66406200000000004</c:v>
                </c:pt>
                <c:pt idx="74053">
                  <c:v>-0.67871099999999995</c:v>
                </c:pt>
                <c:pt idx="74054">
                  <c:v>-0.69335899999999995</c:v>
                </c:pt>
                <c:pt idx="74055">
                  <c:v>-0.72265599999999997</c:v>
                </c:pt>
                <c:pt idx="74056">
                  <c:v>-0.76904300000000003</c:v>
                </c:pt>
                <c:pt idx="74057">
                  <c:v>-0.76904300000000003</c:v>
                </c:pt>
                <c:pt idx="74058">
                  <c:v>-0.79589799999999999</c:v>
                </c:pt>
                <c:pt idx="74059">
                  <c:v>-0.80566400000000005</c:v>
                </c:pt>
                <c:pt idx="74060">
                  <c:v>-0.82275399999999999</c:v>
                </c:pt>
                <c:pt idx="74061">
                  <c:v>-0.83496099999999995</c:v>
                </c:pt>
                <c:pt idx="74062">
                  <c:v>-0.85449200000000003</c:v>
                </c:pt>
                <c:pt idx="74063">
                  <c:v>-0.87402299999999999</c:v>
                </c:pt>
                <c:pt idx="74064">
                  <c:v>-0.88378900000000005</c:v>
                </c:pt>
                <c:pt idx="74065">
                  <c:v>-0.88378900000000005</c:v>
                </c:pt>
                <c:pt idx="74066">
                  <c:v>-0.90087899999999999</c:v>
                </c:pt>
                <c:pt idx="74067">
                  <c:v>-0.90087899999999999</c:v>
                </c:pt>
                <c:pt idx="74068">
                  <c:v>-0.93261700000000003</c:v>
                </c:pt>
                <c:pt idx="74069">
                  <c:v>-0.92285200000000001</c:v>
                </c:pt>
                <c:pt idx="74070">
                  <c:v>-0.94970699999999997</c:v>
                </c:pt>
                <c:pt idx="74071">
                  <c:v>-0.96191400000000005</c:v>
                </c:pt>
                <c:pt idx="74072">
                  <c:v>-0.96679700000000002</c:v>
                </c:pt>
                <c:pt idx="74073">
                  <c:v>-0.96679700000000002</c:v>
                </c:pt>
                <c:pt idx="74074">
                  <c:v>-0.97167999999999999</c:v>
                </c:pt>
                <c:pt idx="74075">
                  <c:v>-0.96679700000000002</c:v>
                </c:pt>
                <c:pt idx="74076">
                  <c:v>-0.97412100000000001</c:v>
                </c:pt>
                <c:pt idx="74077">
                  <c:v>-0.96923800000000004</c:v>
                </c:pt>
                <c:pt idx="74078">
                  <c:v>-0.96435499999999996</c:v>
                </c:pt>
                <c:pt idx="74079">
                  <c:v>-0.95947300000000002</c:v>
                </c:pt>
                <c:pt idx="74080">
                  <c:v>-0.96435499999999996</c:v>
                </c:pt>
                <c:pt idx="74081">
                  <c:v>-0.94970699999999997</c:v>
                </c:pt>
                <c:pt idx="74082">
                  <c:v>-0.944824</c:v>
                </c:pt>
                <c:pt idx="74083">
                  <c:v>-0.944824</c:v>
                </c:pt>
                <c:pt idx="74084">
                  <c:v>-0.93261700000000003</c:v>
                </c:pt>
                <c:pt idx="74085">
                  <c:v>-0.92040999999999995</c:v>
                </c:pt>
                <c:pt idx="74086">
                  <c:v>-0.91064500000000004</c:v>
                </c:pt>
                <c:pt idx="74087">
                  <c:v>-0.90820299999999998</c:v>
                </c:pt>
                <c:pt idx="74088">
                  <c:v>-0.88134800000000002</c:v>
                </c:pt>
                <c:pt idx="74089">
                  <c:v>-0.86914100000000005</c:v>
                </c:pt>
                <c:pt idx="74090">
                  <c:v>-0.86425799999999997</c:v>
                </c:pt>
                <c:pt idx="74091">
                  <c:v>-0.84472700000000001</c:v>
                </c:pt>
                <c:pt idx="74092">
                  <c:v>-0.83496099999999995</c:v>
                </c:pt>
                <c:pt idx="74093">
                  <c:v>-0.80810499999999996</c:v>
                </c:pt>
                <c:pt idx="74094">
                  <c:v>-0.78125</c:v>
                </c:pt>
                <c:pt idx="74095">
                  <c:v>-0.79345699999999997</c:v>
                </c:pt>
                <c:pt idx="74096">
                  <c:v>-0.74951199999999996</c:v>
                </c:pt>
                <c:pt idx="74097">
                  <c:v>-0.72021500000000005</c:v>
                </c:pt>
                <c:pt idx="74098">
                  <c:v>-0.70800799999999997</c:v>
                </c:pt>
                <c:pt idx="74099">
                  <c:v>-0.66406200000000004</c:v>
                </c:pt>
                <c:pt idx="74100">
                  <c:v>-0.65673800000000004</c:v>
                </c:pt>
                <c:pt idx="74101">
                  <c:v>-0.625</c:v>
                </c:pt>
                <c:pt idx="74102">
                  <c:v>-0.60058599999999995</c:v>
                </c:pt>
                <c:pt idx="74103">
                  <c:v>-0.57861300000000004</c:v>
                </c:pt>
                <c:pt idx="74104">
                  <c:v>-0.54199200000000003</c:v>
                </c:pt>
                <c:pt idx="74105">
                  <c:v>-0.52002000000000004</c:v>
                </c:pt>
                <c:pt idx="74106">
                  <c:v>-0.48339799999999999</c:v>
                </c:pt>
                <c:pt idx="74107">
                  <c:v>-0.45654299999999998</c:v>
                </c:pt>
                <c:pt idx="74108">
                  <c:v>-0.44921899999999998</c:v>
                </c:pt>
                <c:pt idx="74109">
                  <c:v>-0.41259800000000002</c:v>
                </c:pt>
                <c:pt idx="74110">
                  <c:v>-0.380859</c:v>
                </c:pt>
                <c:pt idx="74111">
                  <c:v>-0.36132799999999998</c:v>
                </c:pt>
                <c:pt idx="74112">
                  <c:v>-0.31494100000000003</c:v>
                </c:pt>
                <c:pt idx="74113">
                  <c:v>-0.27832000000000001</c:v>
                </c:pt>
                <c:pt idx="74114">
                  <c:v>-0.25390600000000002</c:v>
                </c:pt>
                <c:pt idx="74115">
                  <c:v>-0.222168</c:v>
                </c:pt>
                <c:pt idx="74116">
                  <c:v>-0.19775400000000001</c:v>
                </c:pt>
                <c:pt idx="74117">
                  <c:v>-0.148926</c:v>
                </c:pt>
                <c:pt idx="74118">
                  <c:v>-0.12939500000000001</c:v>
                </c:pt>
                <c:pt idx="74119">
                  <c:v>-0.10009800000000001</c:v>
                </c:pt>
                <c:pt idx="74120">
                  <c:v>-5.1269500000000003E-2</c:v>
                </c:pt>
                <c:pt idx="74121">
                  <c:v>-2.4414100000000001E-2</c:v>
                </c:pt>
                <c:pt idx="74122">
                  <c:v>9.7656199999999992E-3</c:v>
                </c:pt>
                <c:pt idx="74123">
                  <c:v>3.1738299999999997E-2</c:v>
                </c:pt>
                <c:pt idx="74124">
                  <c:v>7.3242199999999993E-2</c:v>
                </c:pt>
                <c:pt idx="74125">
                  <c:v>9.0331999999999996E-2</c:v>
                </c:pt>
                <c:pt idx="74126">
                  <c:v>0.12695300000000001</c:v>
                </c:pt>
                <c:pt idx="74127">
                  <c:v>0.19287099999999999</c:v>
                </c:pt>
                <c:pt idx="74128">
                  <c:v>0.20019500000000001</c:v>
                </c:pt>
                <c:pt idx="74129">
                  <c:v>0.244141</c:v>
                </c:pt>
                <c:pt idx="74130">
                  <c:v>0.26855499999999999</c:v>
                </c:pt>
                <c:pt idx="74131">
                  <c:v>0.29785200000000001</c:v>
                </c:pt>
                <c:pt idx="74132">
                  <c:v>0.33447300000000002</c:v>
                </c:pt>
                <c:pt idx="74133">
                  <c:v>0.36132799999999998</c:v>
                </c:pt>
                <c:pt idx="74134">
                  <c:v>0.39550800000000003</c:v>
                </c:pt>
                <c:pt idx="74135">
                  <c:v>0.43212899999999999</c:v>
                </c:pt>
                <c:pt idx="74136">
                  <c:v>0.45410200000000001</c:v>
                </c:pt>
                <c:pt idx="74137">
                  <c:v>0.476074</c:v>
                </c:pt>
                <c:pt idx="74138">
                  <c:v>0.49316399999999999</c:v>
                </c:pt>
                <c:pt idx="74139">
                  <c:v>0.539551</c:v>
                </c:pt>
                <c:pt idx="74140">
                  <c:v>0.56396500000000005</c:v>
                </c:pt>
                <c:pt idx="74141">
                  <c:v>0.60302699999999998</c:v>
                </c:pt>
                <c:pt idx="74142">
                  <c:v>0.62011700000000003</c:v>
                </c:pt>
                <c:pt idx="74143">
                  <c:v>0.64941400000000005</c:v>
                </c:pt>
                <c:pt idx="74144">
                  <c:v>0.66406200000000004</c:v>
                </c:pt>
                <c:pt idx="74145">
                  <c:v>0.69824200000000003</c:v>
                </c:pt>
                <c:pt idx="74146">
                  <c:v>0.71777299999999999</c:v>
                </c:pt>
                <c:pt idx="74147">
                  <c:v>0.75195299999999998</c:v>
                </c:pt>
                <c:pt idx="74148">
                  <c:v>0.773926</c:v>
                </c:pt>
                <c:pt idx="74149">
                  <c:v>0.79589799999999999</c:v>
                </c:pt>
                <c:pt idx="74150">
                  <c:v>0.82031200000000004</c:v>
                </c:pt>
                <c:pt idx="74151">
                  <c:v>0.83007799999999998</c:v>
                </c:pt>
                <c:pt idx="74152">
                  <c:v>0.85693399999999997</c:v>
                </c:pt>
                <c:pt idx="74153">
                  <c:v>0.87402299999999999</c:v>
                </c:pt>
                <c:pt idx="74154">
                  <c:v>0.89355499999999999</c:v>
                </c:pt>
                <c:pt idx="74155">
                  <c:v>0.90087899999999999</c:v>
                </c:pt>
                <c:pt idx="74156">
                  <c:v>0.92285200000000001</c:v>
                </c:pt>
                <c:pt idx="74157">
                  <c:v>0.94726600000000005</c:v>
                </c:pt>
                <c:pt idx="74158">
                  <c:v>0.9375</c:v>
                </c:pt>
                <c:pt idx="74159">
                  <c:v>0.95947300000000002</c:v>
                </c:pt>
                <c:pt idx="74160">
                  <c:v>0.97900399999999999</c:v>
                </c:pt>
                <c:pt idx="74161">
                  <c:v>0.98877000000000004</c:v>
                </c:pt>
                <c:pt idx="74162">
                  <c:v>0.99853499999999995</c:v>
                </c:pt>
                <c:pt idx="74163">
                  <c:v>1.01562</c:v>
                </c:pt>
                <c:pt idx="74164">
                  <c:v>1.01562</c:v>
                </c:pt>
                <c:pt idx="74165">
                  <c:v>1.02295</c:v>
                </c:pt>
                <c:pt idx="74166">
                  <c:v>1.0449200000000001</c:v>
                </c:pt>
                <c:pt idx="74167">
                  <c:v>1.0400400000000001</c:v>
                </c:pt>
                <c:pt idx="74168">
                  <c:v>0.96191400000000005</c:v>
                </c:pt>
                <c:pt idx="74169">
                  <c:v>1.0498000000000001</c:v>
                </c:pt>
                <c:pt idx="74170">
                  <c:v>1.0351600000000001</c:v>
                </c:pt>
                <c:pt idx="74171">
                  <c:v>1.02539</c:v>
                </c:pt>
                <c:pt idx="74172">
                  <c:v>1.02783</c:v>
                </c:pt>
                <c:pt idx="74173">
                  <c:v>1.0424800000000001</c:v>
                </c:pt>
                <c:pt idx="74174">
                  <c:v>1.03027</c:v>
                </c:pt>
                <c:pt idx="74175">
                  <c:v>1.0424800000000001</c:v>
                </c:pt>
                <c:pt idx="74176">
                  <c:v>1.01807</c:v>
                </c:pt>
                <c:pt idx="74177">
                  <c:v>1.01562</c:v>
                </c:pt>
                <c:pt idx="74178">
                  <c:v>1.01074</c:v>
                </c:pt>
                <c:pt idx="74179">
                  <c:v>0.99609400000000003</c:v>
                </c:pt>
                <c:pt idx="74180">
                  <c:v>0.98632799999999998</c:v>
                </c:pt>
                <c:pt idx="74181">
                  <c:v>0.99121099999999995</c:v>
                </c:pt>
                <c:pt idx="74182">
                  <c:v>0.97900399999999999</c:v>
                </c:pt>
                <c:pt idx="74183">
                  <c:v>0.95459000000000005</c:v>
                </c:pt>
                <c:pt idx="74184">
                  <c:v>0.95459000000000005</c:v>
                </c:pt>
                <c:pt idx="74185">
                  <c:v>0.92529300000000003</c:v>
                </c:pt>
                <c:pt idx="74186">
                  <c:v>0.92529300000000003</c:v>
                </c:pt>
                <c:pt idx="74187">
                  <c:v>0.89355499999999999</c:v>
                </c:pt>
                <c:pt idx="74188">
                  <c:v>0.87646500000000005</c:v>
                </c:pt>
                <c:pt idx="74189">
                  <c:v>0.86181600000000003</c:v>
                </c:pt>
                <c:pt idx="74190">
                  <c:v>0.84716800000000003</c:v>
                </c:pt>
                <c:pt idx="74191">
                  <c:v>0.83740199999999998</c:v>
                </c:pt>
                <c:pt idx="74192">
                  <c:v>0.80810499999999996</c:v>
                </c:pt>
                <c:pt idx="74193">
                  <c:v>0.77148399999999995</c:v>
                </c:pt>
                <c:pt idx="74194">
                  <c:v>0.76171900000000003</c:v>
                </c:pt>
                <c:pt idx="74195">
                  <c:v>0.73242200000000002</c:v>
                </c:pt>
                <c:pt idx="74196">
                  <c:v>0.67871099999999995</c:v>
                </c:pt>
                <c:pt idx="74197">
                  <c:v>0.67627000000000004</c:v>
                </c:pt>
                <c:pt idx="74198">
                  <c:v>0.67627000000000004</c:v>
                </c:pt>
                <c:pt idx="74199">
                  <c:v>0.632324</c:v>
                </c:pt>
                <c:pt idx="74200">
                  <c:v>0.61279300000000003</c:v>
                </c:pt>
                <c:pt idx="74201">
                  <c:v>0.57128900000000005</c:v>
                </c:pt>
                <c:pt idx="74202">
                  <c:v>0.56152299999999999</c:v>
                </c:pt>
                <c:pt idx="74203">
                  <c:v>0.52490199999999998</c:v>
                </c:pt>
                <c:pt idx="74204">
                  <c:v>0.49804700000000002</c:v>
                </c:pt>
                <c:pt idx="74205">
                  <c:v>0.46875</c:v>
                </c:pt>
                <c:pt idx="74206">
                  <c:v>0.45166000000000001</c:v>
                </c:pt>
                <c:pt idx="74207">
                  <c:v>0.42724600000000001</c:v>
                </c:pt>
                <c:pt idx="74208">
                  <c:v>0.36132799999999998</c:v>
                </c:pt>
                <c:pt idx="74209">
                  <c:v>0.35156199999999999</c:v>
                </c:pt>
                <c:pt idx="74210">
                  <c:v>0.32470700000000002</c:v>
                </c:pt>
                <c:pt idx="74211">
                  <c:v>0.28320299999999998</c:v>
                </c:pt>
                <c:pt idx="74212">
                  <c:v>0.26367200000000002</c:v>
                </c:pt>
                <c:pt idx="74213">
                  <c:v>0.234375</c:v>
                </c:pt>
                <c:pt idx="74214">
                  <c:v>0.19531200000000001</c:v>
                </c:pt>
                <c:pt idx="74215">
                  <c:v>0.168457</c:v>
                </c:pt>
                <c:pt idx="74216">
                  <c:v>0.12695300000000001</c:v>
                </c:pt>
                <c:pt idx="74217">
                  <c:v>0.10009800000000001</c:v>
                </c:pt>
                <c:pt idx="74218">
                  <c:v>5.8593800000000001E-2</c:v>
                </c:pt>
                <c:pt idx="74219">
                  <c:v>2.9296900000000001E-2</c:v>
                </c:pt>
                <c:pt idx="74220">
                  <c:v>0</c:v>
                </c:pt>
                <c:pt idx="74221">
                  <c:v>-2.9296900000000001E-2</c:v>
                </c:pt>
                <c:pt idx="74222">
                  <c:v>-5.6152300000000002E-2</c:v>
                </c:pt>
                <c:pt idx="74223">
                  <c:v>-0.107422</c:v>
                </c:pt>
                <c:pt idx="74224">
                  <c:v>-0.13671900000000001</c:v>
                </c:pt>
                <c:pt idx="74225">
                  <c:v>-0.158691</c:v>
                </c:pt>
                <c:pt idx="74226">
                  <c:v>-0.19531200000000001</c:v>
                </c:pt>
                <c:pt idx="74227">
                  <c:v>-0.21484400000000001</c:v>
                </c:pt>
                <c:pt idx="74228">
                  <c:v>-0.25390600000000002</c:v>
                </c:pt>
                <c:pt idx="74229">
                  <c:v>-0.28564499999999998</c:v>
                </c:pt>
                <c:pt idx="74230">
                  <c:v>-0.319824</c:v>
                </c:pt>
                <c:pt idx="74231">
                  <c:v>-0.34179700000000002</c:v>
                </c:pt>
                <c:pt idx="74232">
                  <c:v>-0.383301</c:v>
                </c:pt>
                <c:pt idx="74233">
                  <c:v>-0.40771499999999999</c:v>
                </c:pt>
                <c:pt idx="74234">
                  <c:v>-0.41992200000000002</c:v>
                </c:pt>
                <c:pt idx="74235">
                  <c:v>-0.49072300000000002</c:v>
                </c:pt>
                <c:pt idx="74236">
                  <c:v>-0.50292999999999999</c:v>
                </c:pt>
                <c:pt idx="74237">
                  <c:v>-0.53222700000000001</c:v>
                </c:pt>
                <c:pt idx="74238">
                  <c:v>-0.554199</c:v>
                </c:pt>
                <c:pt idx="74239">
                  <c:v>-0.57861300000000004</c:v>
                </c:pt>
                <c:pt idx="74240">
                  <c:v>-0.60302699999999998</c:v>
                </c:pt>
                <c:pt idx="74241">
                  <c:v>-0.63476600000000005</c:v>
                </c:pt>
                <c:pt idx="74242">
                  <c:v>-0.65185499999999996</c:v>
                </c:pt>
                <c:pt idx="74243">
                  <c:v>-0.68359400000000003</c:v>
                </c:pt>
                <c:pt idx="74244">
                  <c:v>-0.70800799999999997</c:v>
                </c:pt>
                <c:pt idx="74245">
                  <c:v>-0.72753900000000005</c:v>
                </c:pt>
                <c:pt idx="74246">
                  <c:v>-0.72997999999999996</c:v>
                </c:pt>
                <c:pt idx="74247">
                  <c:v>-0.76904300000000003</c:v>
                </c:pt>
                <c:pt idx="74248">
                  <c:v>-0.80810499999999996</c:v>
                </c:pt>
                <c:pt idx="74249">
                  <c:v>-0.81298800000000004</c:v>
                </c:pt>
                <c:pt idx="74250">
                  <c:v>-0.83007799999999998</c:v>
                </c:pt>
                <c:pt idx="74251">
                  <c:v>-0.84960899999999995</c:v>
                </c:pt>
                <c:pt idx="74252">
                  <c:v>-0.86181600000000003</c:v>
                </c:pt>
                <c:pt idx="74253">
                  <c:v>-0.87646500000000005</c:v>
                </c:pt>
                <c:pt idx="74254">
                  <c:v>-0.88622999999999996</c:v>
                </c:pt>
                <c:pt idx="74255">
                  <c:v>-0.89599600000000001</c:v>
                </c:pt>
                <c:pt idx="74256">
                  <c:v>-0.92529300000000003</c:v>
                </c:pt>
                <c:pt idx="74257">
                  <c:v>-0.92773399999999995</c:v>
                </c:pt>
                <c:pt idx="74258">
                  <c:v>-0.91796900000000003</c:v>
                </c:pt>
                <c:pt idx="74259">
                  <c:v>-0.93994100000000003</c:v>
                </c:pt>
                <c:pt idx="74260">
                  <c:v>-0.94726600000000005</c:v>
                </c:pt>
                <c:pt idx="74261">
                  <c:v>-0.96923800000000004</c:v>
                </c:pt>
                <c:pt idx="74262">
                  <c:v>-0.95947300000000002</c:v>
                </c:pt>
                <c:pt idx="74263">
                  <c:v>-0.97656200000000004</c:v>
                </c:pt>
                <c:pt idx="74264">
                  <c:v>-0.96923800000000004</c:v>
                </c:pt>
                <c:pt idx="74265">
                  <c:v>-0.95947300000000002</c:v>
                </c:pt>
                <c:pt idx="74266">
                  <c:v>-0.98144500000000001</c:v>
                </c:pt>
                <c:pt idx="74267">
                  <c:v>-0.96679700000000002</c:v>
                </c:pt>
                <c:pt idx="74268">
                  <c:v>-0.97656200000000004</c:v>
                </c:pt>
                <c:pt idx="74269">
                  <c:v>-0.97167999999999999</c:v>
                </c:pt>
                <c:pt idx="74270">
                  <c:v>-0.96923800000000004</c:v>
                </c:pt>
                <c:pt idx="74271">
                  <c:v>-0.95703099999999997</c:v>
                </c:pt>
                <c:pt idx="74272">
                  <c:v>-0.95703099999999997</c:v>
                </c:pt>
                <c:pt idx="74273">
                  <c:v>-0.944824</c:v>
                </c:pt>
                <c:pt idx="74274">
                  <c:v>-0.93261700000000003</c:v>
                </c:pt>
                <c:pt idx="74275">
                  <c:v>-0.93505899999999997</c:v>
                </c:pt>
                <c:pt idx="74276">
                  <c:v>-0.90087899999999999</c:v>
                </c:pt>
                <c:pt idx="74277">
                  <c:v>-0.90332000000000001</c:v>
                </c:pt>
                <c:pt idx="74278">
                  <c:v>-0.89843799999999996</c:v>
                </c:pt>
                <c:pt idx="74279">
                  <c:v>-0.87402299999999999</c:v>
                </c:pt>
                <c:pt idx="74280">
                  <c:v>-0.86425799999999997</c:v>
                </c:pt>
                <c:pt idx="74281">
                  <c:v>-0.852051</c:v>
                </c:pt>
                <c:pt idx="74282">
                  <c:v>-0.82519500000000001</c:v>
                </c:pt>
                <c:pt idx="74283">
                  <c:v>-0.81787100000000001</c:v>
                </c:pt>
                <c:pt idx="74284">
                  <c:v>-0.79589799999999999</c:v>
                </c:pt>
                <c:pt idx="74285">
                  <c:v>-0.77880899999999997</c:v>
                </c:pt>
                <c:pt idx="74286">
                  <c:v>-0.74707000000000001</c:v>
                </c:pt>
                <c:pt idx="74287">
                  <c:v>-0.75439500000000004</c:v>
                </c:pt>
                <c:pt idx="74288">
                  <c:v>-0.71777299999999999</c:v>
                </c:pt>
                <c:pt idx="74289">
                  <c:v>-0.66406200000000004</c:v>
                </c:pt>
                <c:pt idx="74290">
                  <c:v>-0.66894500000000001</c:v>
                </c:pt>
                <c:pt idx="74291">
                  <c:v>-0.62988299999999997</c:v>
                </c:pt>
                <c:pt idx="74292">
                  <c:v>-0.61279300000000003</c:v>
                </c:pt>
                <c:pt idx="74293">
                  <c:v>-0.60790999999999995</c:v>
                </c:pt>
                <c:pt idx="74294">
                  <c:v>-0.55664100000000005</c:v>
                </c:pt>
                <c:pt idx="74295">
                  <c:v>-0.52978499999999995</c:v>
                </c:pt>
                <c:pt idx="74296">
                  <c:v>-0.52490199999999998</c:v>
                </c:pt>
                <c:pt idx="74297">
                  <c:v>-0.45410200000000001</c:v>
                </c:pt>
                <c:pt idx="74298">
                  <c:v>-0.45654299999999998</c:v>
                </c:pt>
                <c:pt idx="74299">
                  <c:v>-0.41015600000000002</c:v>
                </c:pt>
                <c:pt idx="74300">
                  <c:v>-0.390625</c:v>
                </c:pt>
                <c:pt idx="74301">
                  <c:v>-0.35888700000000001</c:v>
                </c:pt>
                <c:pt idx="74302">
                  <c:v>-0.322266</c:v>
                </c:pt>
                <c:pt idx="74303">
                  <c:v>-0.28808600000000001</c:v>
                </c:pt>
                <c:pt idx="74304">
                  <c:v>-0.246582</c:v>
                </c:pt>
                <c:pt idx="74305">
                  <c:v>-0.231934</c:v>
                </c:pt>
                <c:pt idx="74306">
                  <c:v>-0.18554699999999999</c:v>
                </c:pt>
                <c:pt idx="74307">
                  <c:v>-0.168457</c:v>
                </c:pt>
                <c:pt idx="74308">
                  <c:v>-0.12939500000000001</c:v>
                </c:pt>
                <c:pt idx="74309">
                  <c:v>-0.10498</c:v>
                </c:pt>
                <c:pt idx="74310">
                  <c:v>-6.5918000000000004E-2</c:v>
                </c:pt>
                <c:pt idx="74311">
                  <c:v>-3.1738299999999997E-2</c:v>
                </c:pt>
                <c:pt idx="74312">
                  <c:v>0</c:v>
                </c:pt>
                <c:pt idx="74313">
                  <c:v>2.6855500000000001E-2</c:v>
                </c:pt>
                <c:pt idx="74314">
                  <c:v>6.3476599999999994E-2</c:v>
                </c:pt>
                <c:pt idx="74315">
                  <c:v>8.0566399999999996E-2</c:v>
                </c:pt>
                <c:pt idx="74316">
                  <c:v>0.12207</c:v>
                </c:pt>
                <c:pt idx="74317">
                  <c:v>0.17089799999999999</c:v>
                </c:pt>
                <c:pt idx="74318">
                  <c:v>0.19042999999999999</c:v>
                </c:pt>
                <c:pt idx="74319">
                  <c:v>0.224609</c:v>
                </c:pt>
                <c:pt idx="74320">
                  <c:v>0.27099600000000001</c:v>
                </c:pt>
                <c:pt idx="74321">
                  <c:v>0.28808600000000001</c:v>
                </c:pt>
                <c:pt idx="74322">
                  <c:v>0.319824</c:v>
                </c:pt>
                <c:pt idx="74323">
                  <c:v>0.35400399999999999</c:v>
                </c:pt>
                <c:pt idx="74324">
                  <c:v>0.390625</c:v>
                </c:pt>
                <c:pt idx="74325">
                  <c:v>0.41992200000000002</c:v>
                </c:pt>
                <c:pt idx="74326">
                  <c:v>0.44433600000000001</c:v>
                </c:pt>
                <c:pt idx="74327">
                  <c:v>0.48339799999999999</c:v>
                </c:pt>
                <c:pt idx="74328">
                  <c:v>0.49316399999999999</c:v>
                </c:pt>
                <c:pt idx="74329">
                  <c:v>0.52246099999999995</c:v>
                </c:pt>
                <c:pt idx="74330">
                  <c:v>0.54931600000000003</c:v>
                </c:pt>
                <c:pt idx="74331">
                  <c:v>0.58593799999999996</c:v>
                </c:pt>
                <c:pt idx="74332">
                  <c:v>0.62744100000000003</c:v>
                </c:pt>
                <c:pt idx="74333">
                  <c:v>0.64697300000000002</c:v>
                </c:pt>
                <c:pt idx="74334">
                  <c:v>0.68359400000000003</c:v>
                </c:pt>
                <c:pt idx="74335">
                  <c:v>0.695801</c:v>
                </c:pt>
                <c:pt idx="74336">
                  <c:v>0.71777299999999999</c:v>
                </c:pt>
                <c:pt idx="74337">
                  <c:v>0.73974600000000001</c:v>
                </c:pt>
                <c:pt idx="74338">
                  <c:v>0.77636700000000003</c:v>
                </c:pt>
                <c:pt idx="74339">
                  <c:v>0.80566400000000005</c:v>
                </c:pt>
                <c:pt idx="74340">
                  <c:v>0.82519500000000001</c:v>
                </c:pt>
                <c:pt idx="74341">
                  <c:v>0.82275399999999999</c:v>
                </c:pt>
                <c:pt idx="74342">
                  <c:v>0.86425799999999997</c:v>
                </c:pt>
                <c:pt idx="74343">
                  <c:v>0.87890599999999997</c:v>
                </c:pt>
                <c:pt idx="74344">
                  <c:v>0.90332000000000001</c:v>
                </c:pt>
                <c:pt idx="74345">
                  <c:v>0.90332000000000001</c:v>
                </c:pt>
                <c:pt idx="74346">
                  <c:v>0.930176</c:v>
                </c:pt>
                <c:pt idx="74347">
                  <c:v>0.93505899999999997</c:v>
                </c:pt>
                <c:pt idx="74348">
                  <c:v>0.94238299999999997</c:v>
                </c:pt>
                <c:pt idx="74349">
                  <c:v>0.96923800000000004</c:v>
                </c:pt>
                <c:pt idx="74350">
                  <c:v>0.98388699999999996</c:v>
                </c:pt>
                <c:pt idx="74351">
                  <c:v>0.97900399999999999</c:v>
                </c:pt>
                <c:pt idx="74352">
                  <c:v>1.0083</c:v>
                </c:pt>
                <c:pt idx="74353">
                  <c:v>1.01807</c:v>
                </c:pt>
                <c:pt idx="74354">
                  <c:v>1.02783</c:v>
                </c:pt>
                <c:pt idx="74355">
                  <c:v>1.02051</c:v>
                </c:pt>
                <c:pt idx="74356">
                  <c:v>1.02783</c:v>
                </c:pt>
                <c:pt idx="74357">
                  <c:v>1.0400400000000001</c:v>
                </c:pt>
                <c:pt idx="74358">
                  <c:v>0.99365199999999998</c:v>
                </c:pt>
                <c:pt idx="74359">
                  <c:v>1.0473600000000001</c:v>
                </c:pt>
                <c:pt idx="74360">
                  <c:v>1.0449200000000001</c:v>
                </c:pt>
                <c:pt idx="74361">
                  <c:v>1.0449200000000001</c:v>
                </c:pt>
                <c:pt idx="74362">
                  <c:v>1.0424800000000001</c:v>
                </c:pt>
                <c:pt idx="74363">
                  <c:v>1.0400400000000001</c:v>
                </c:pt>
                <c:pt idx="74364">
                  <c:v>1.0400400000000001</c:v>
                </c:pt>
                <c:pt idx="74365">
                  <c:v>1.03271</c:v>
                </c:pt>
                <c:pt idx="74366">
                  <c:v>1.0376000000000001</c:v>
                </c:pt>
                <c:pt idx="74367">
                  <c:v>1.03027</c:v>
                </c:pt>
                <c:pt idx="74368">
                  <c:v>1.02783</c:v>
                </c:pt>
                <c:pt idx="74369">
                  <c:v>1.03271</c:v>
                </c:pt>
                <c:pt idx="74370">
                  <c:v>1.00586</c:v>
                </c:pt>
                <c:pt idx="74371">
                  <c:v>1.01562</c:v>
                </c:pt>
                <c:pt idx="74372">
                  <c:v>0.98632799999999998</c:v>
                </c:pt>
                <c:pt idx="74373">
                  <c:v>0.98144500000000001</c:v>
                </c:pt>
                <c:pt idx="74374">
                  <c:v>0.95947300000000002</c:v>
                </c:pt>
                <c:pt idx="74375">
                  <c:v>0.944824</c:v>
                </c:pt>
                <c:pt idx="74376">
                  <c:v>0.94238299999999997</c:v>
                </c:pt>
                <c:pt idx="74377">
                  <c:v>0.91552699999999998</c:v>
                </c:pt>
                <c:pt idx="74378">
                  <c:v>0.90332000000000001</c:v>
                </c:pt>
                <c:pt idx="74379">
                  <c:v>0.88622999999999996</c:v>
                </c:pt>
                <c:pt idx="74380">
                  <c:v>0.859375</c:v>
                </c:pt>
                <c:pt idx="74381">
                  <c:v>0.84716800000000003</c:v>
                </c:pt>
                <c:pt idx="74382">
                  <c:v>0.84472700000000001</c:v>
                </c:pt>
                <c:pt idx="74383">
                  <c:v>0.81054700000000002</c:v>
                </c:pt>
                <c:pt idx="74384">
                  <c:v>0.79834000000000005</c:v>
                </c:pt>
                <c:pt idx="74385">
                  <c:v>0.76171900000000003</c:v>
                </c:pt>
                <c:pt idx="74386">
                  <c:v>0.74462899999999999</c:v>
                </c:pt>
                <c:pt idx="74387">
                  <c:v>0.72509800000000002</c:v>
                </c:pt>
                <c:pt idx="74388">
                  <c:v>0.69091800000000003</c:v>
                </c:pt>
                <c:pt idx="74389">
                  <c:v>0.67627000000000004</c:v>
                </c:pt>
                <c:pt idx="74390">
                  <c:v>0.63964799999999999</c:v>
                </c:pt>
                <c:pt idx="74391">
                  <c:v>0.61279300000000003</c:v>
                </c:pt>
                <c:pt idx="74392">
                  <c:v>0.60790999999999995</c:v>
                </c:pt>
                <c:pt idx="74393">
                  <c:v>0.56152299999999999</c:v>
                </c:pt>
                <c:pt idx="74394">
                  <c:v>0.54199200000000003</c:v>
                </c:pt>
                <c:pt idx="74395">
                  <c:v>0.51757799999999998</c:v>
                </c:pt>
                <c:pt idx="74396">
                  <c:v>0.48828100000000002</c:v>
                </c:pt>
                <c:pt idx="74397">
                  <c:v>0.44433600000000001</c:v>
                </c:pt>
                <c:pt idx="74398">
                  <c:v>0.40527299999999999</c:v>
                </c:pt>
                <c:pt idx="74399">
                  <c:v>0.37597700000000001</c:v>
                </c:pt>
                <c:pt idx="74400">
                  <c:v>0.36376999999999998</c:v>
                </c:pt>
                <c:pt idx="74401">
                  <c:v>0.33203100000000002</c:v>
                </c:pt>
                <c:pt idx="74402">
                  <c:v>0.29785200000000001</c:v>
                </c:pt>
                <c:pt idx="74403">
                  <c:v>0.26611299999999999</c:v>
                </c:pt>
                <c:pt idx="74404">
                  <c:v>0.241699</c:v>
                </c:pt>
                <c:pt idx="74405">
                  <c:v>0.19531200000000001</c:v>
                </c:pt>
                <c:pt idx="74406">
                  <c:v>0.17089799999999999</c:v>
                </c:pt>
                <c:pt idx="74407">
                  <c:v>0.148926</c:v>
                </c:pt>
                <c:pt idx="74408">
                  <c:v>9.0331999999999996E-2</c:v>
                </c:pt>
                <c:pt idx="74409">
                  <c:v>8.0566399999999996E-2</c:v>
                </c:pt>
                <c:pt idx="74410">
                  <c:v>4.8828099999999999E-2</c:v>
                </c:pt>
                <c:pt idx="74411">
                  <c:v>1.7089799999999999E-2</c:v>
                </c:pt>
                <c:pt idx="74412">
                  <c:v>2.4414100000000002E-3</c:v>
                </c:pt>
                <c:pt idx="74413">
                  <c:v>-5.1269500000000003E-2</c:v>
                </c:pt>
                <c:pt idx="74414">
                  <c:v>-7.5683600000000004E-2</c:v>
                </c:pt>
                <c:pt idx="74415">
                  <c:v>-0.114746</c:v>
                </c:pt>
                <c:pt idx="74416">
                  <c:v>-0.13916000000000001</c:v>
                </c:pt>
                <c:pt idx="74417">
                  <c:v>-0.17333999999999999</c:v>
                </c:pt>
                <c:pt idx="74418">
                  <c:v>-0.20019500000000001</c:v>
                </c:pt>
                <c:pt idx="74419">
                  <c:v>-0.234375</c:v>
                </c:pt>
                <c:pt idx="74420">
                  <c:v>-0.26611299999999999</c:v>
                </c:pt>
                <c:pt idx="74421">
                  <c:v>-0.29296899999999998</c:v>
                </c:pt>
                <c:pt idx="74422">
                  <c:v>-0.32958999999999999</c:v>
                </c:pt>
                <c:pt idx="74423">
                  <c:v>-0.36376999999999998</c:v>
                </c:pt>
                <c:pt idx="74424">
                  <c:v>-0.39550800000000003</c:v>
                </c:pt>
                <c:pt idx="74425">
                  <c:v>-0.44433600000000001</c:v>
                </c:pt>
                <c:pt idx="74426">
                  <c:v>-0.43945299999999998</c:v>
                </c:pt>
                <c:pt idx="74427">
                  <c:v>-0.48095700000000002</c:v>
                </c:pt>
                <c:pt idx="74428">
                  <c:v>-0.50781200000000004</c:v>
                </c:pt>
                <c:pt idx="74429">
                  <c:v>-0.539551</c:v>
                </c:pt>
                <c:pt idx="74430">
                  <c:v>-0.55908199999999997</c:v>
                </c:pt>
                <c:pt idx="74431">
                  <c:v>-0.58349600000000001</c:v>
                </c:pt>
                <c:pt idx="74432">
                  <c:v>-0.61035200000000001</c:v>
                </c:pt>
                <c:pt idx="74433">
                  <c:v>-0.632324</c:v>
                </c:pt>
                <c:pt idx="74434">
                  <c:v>-0.65673800000000004</c:v>
                </c:pt>
                <c:pt idx="74435">
                  <c:v>-0.67382799999999998</c:v>
                </c:pt>
                <c:pt idx="74436">
                  <c:v>-0.69824200000000003</c:v>
                </c:pt>
                <c:pt idx="74437">
                  <c:v>-0.71777299999999999</c:v>
                </c:pt>
                <c:pt idx="74438">
                  <c:v>-0.78369100000000003</c:v>
                </c:pt>
                <c:pt idx="74439">
                  <c:v>-0.75195299999999998</c:v>
                </c:pt>
                <c:pt idx="74440">
                  <c:v>-0.78369100000000003</c:v>
                </c:pt>
                <c:pt idx="74441">
                  <c:v>-0.80322300000000002</c:v>
                </c:pt>
                <c:pt idx="74442">
                  <c:v>-0.82031200000000004</c:v>
                </c:pt>
                <c:pt idx="74443">
                  <c:v>-0.83007799999999998</c:v>
                </c:pt>
                <c:pt idx="74444">
                  <c:v>-0.85449200000000003</c:v>
                </c:pt>
                <c:pt idx="74445">
                  <c:v>-0.86425799999999997</c:v>
                </c:pt>
                <c:pt idx="74446">
                  <c:v>-0.87158199999999997</c:v>
                </c:pt>
                <c:pt idx="74447">
                  <c:v>-0.88867200000000002</c:v>
                </c:pt>
                <c:pt idx="74448">
                  <c:v>-0.90087899999999999</c:v>
                </c:pt>
                <c:pt idx="74449">
                  <c:v>-0.90332000000000001</c:v>
                </c:pt>
                <c:pt idx="74450">
                  <c:v>-0.92285200000000001</c:v>
                </c:pt>
                <c:pt idx="74451">
                  <c:v>-0.92773399999999995</c:v>
                </c:pt>
                <c:pt idx="74452">
                  <c:v>-0.92773399999999995</c:v>
                </c:pt>
                <c:pt idx="74453">
                  <c:v>-0.96191400000000005</c:v>
                </c:pt>
                <c:pt idx="74454">
                  <c:v>-0.94238299999999997</c:v>
                </c:pt>
                <c:pt idx="74455">
                  <c:v>-0.94970699999999997</c:v>
                </c:pt>
                <c:pt idx="74456">
                  <c:v>-0.96191400000000005</c:v>
                </c:pt>
                <c:pt idx="74457">
                  <c:v>-0.94726600000000005</c:v>
                </c:pt>
                <c:pt idx="74458">
                  <c:v>-0.96923800000000004</c:v>
                </c:pt>
                <c:pt idx="74459">
                  <c:v>-0.95703099999999997</c:v>
                </c:pt>
                <c:pt idx="74460">
                  <c:v>-0.944824</c:v>
                </c:pt>
                <c:pt idx="74461">
                  <c:v>-0.94726600000000005</c:v>
                </c:pt>
                <c:pt idx="74462">
                  <c:v>-0.930176</c:v>
                </c:pt>
                <c:pt idx="74463">
                  <c:v>-0.930176</c:v>
                </c:pt>
                <c:pt idx="74464">
                  <c:v>-0.9375</c:v>
                </c:pt>
                <c:pt idx="74465">
                  <c:v>-0.91796900000000003</c:v>
                </c:pt>
                <c:pt idx="74466">
                  <c:v>-0.88378900000000005</c:v>
                </c:pt>
                <c:pt idx="74467">
                  <c:v>-0.89843799999999996</c:v>
                </c:pt>
                <c:pt idx="74468">
                  <c:v>-0.89599600000000001</c:v>
                </c:pt>
                <c:pt idx="74469">
                  <c:v>-0.866699</c:v>
                </c:pt>
                <c:pt idx="74470">
                  <c:v>-0.87402299999999999</c:v>
                </c:pt>
                <c:pt idx="74471">
                  <c:v>-0.84960899999999995</c:v>
                </c:pt>
                <c:pt idx="74472">
                  <c:v>-0.83252000000000004</c:v>
                </c:pt>
                <c:pt idx="74473">
                  <c:v>-0.82275399999999999</c:v>
                </c:pt>
                <c:pt idx="74474">
                  <c:v>-0.81054700000000002</c:v>
                </c:pt>
                <c:pt idx="74475">
                  <c:v>-0.78613299999999997</c:v>
                </c:pt>
                <c:pt idx="74476">
                  <c:v>-0.76904300000000003</c:v>
                </c:pt>
                <c:pt idx="74477">
                  <c:v>-0.76660200000000001</c:v>
                </c:pt>
                <c:pt idx="74478">
                  <c:v>-0.73974600000000001</c:v>
                </c:pt>
                <c:pt idx="74479">
                  <c:v>-0.68603499999999995</c:v>
                </c:pt>
                <c:pt idx="74480">
                  <c:v>-0.67627000000000004</c:v>
                </c:pt>
                <c:pt idx="74481">
                  <c:v>-0.65185499999999996</c:v>
                </c:pt>
                <c:pt idx="74482">
                  <c:v>-0.63720699999999997</c:v>
                </c:pt>
                <c:pt idx="74483">
                  <c:v>-0.61279300000000003</c:v>
                </c:pt>
                <c:pt idx="74484">
                  <c:v>-0.58593799999999996</c:v>
                </c:pt>
                <c:pt idx="74485">
                  <c:v>-0.55175799999999997</c:v>
                </c:pt>
                <c:pt idx="74486">
                  <c:v>-0.53710899999999995</c:v>
                </c:pt>
                <c:pt idx="74487">
                  <c:v>-0.50292999999999999</c:v>
                </c:pt>
                <c:pt idx="74488">
                  <c:v>-0.48828100000000002</c:v>
                </c:pt>
                <c:pt idx="74489">
                  <c:v>-0.43945299999999998</c:v>
                </c:pt>
                <c:pt idx="74490">
                  <c:v>-0.42480499999999999</c:v>
                </c:pt>
                <c:pt idx="74491">
                  <c:v>-0.38818399999999997</c:v>
                </c:pt>
                <c:pt idx="74492">
                  <c:v>-0.35888700000000001</c:v>
                </c:pt>
                <c:pt idx="74493">
                  <c:v>-0.33203100000000002</c:v>
                </c:pt>
                <c:pt idx="74494">
                  <c:v>-0.29296899999999998</c:v>
                </c:pt>
                <c:pt idx="74495">
                  <c:v>-0.26367200000000002</c:v>
                </c:pt>
                <c:pt idx="74496">
                  <c:v>-0.241699</c:v>
                </c:pt>
                <c:pt idx="74497">
                  <c:v>-0.20507800000000001</c:v>
                </c:pt>
                <c:pt idx="74498">
                  <c:v>-0.18310499999999999</c:v>
                </c:pt>
                <c:pt idx="74499">
                  <c:v>-0.13427700000000001</c:v>
                </c:pt>
                <c:pt idx="74500">
                  <c:v>-0.10253900000000001</c:v>
                </c:pt>
                <c:pt idx="74501">
                  <c:v>-7.8125E-2</c:v>
                </c:pt>
                <c:pt idx="74502">
                  <c:v>-2.4414100000000001E-2</c:v>
                </c:pt>
                <c:pt idx="74503">
                  <c:v>-7.3242200000000002E-3</c:v>
                </c:pt>
                <c:pt idx="74504">
                  <c:v>3.41797E-2</c:v>
                </c:pt>
                <c:pt idx="74505">
                  <c:v>6.1035199999999998E-2</c:v>
                </c:pt>
                <c:pt idx="74506">
                  <c:v>0.10009800000000001</c:v>
                </c:pt>
                <c:pt idx="74507">
                  <c:v>0.163574</c:v>
                </c:pt>
                <c:pt idx="74508">
                  <c:v>0.153809</c:v>
                </c:pt>
                <c:pt idx="74509">
                  <c:v>0.18066399999999999</c:v>
                </c:pt>
                <c:pt idx="74510">
                  <c:v>0.227051</c:v>
                </c:pt>
                <c:pt idx="74511">
                  <c:v>0.241699</c:v>
                </c:pt>
                <c:pt idx="74512">
                  <c:v>0.28808600000000001</c:v>
                </c:pt>
                <c:pt idx="74513">
                  <c:v>0.3125</c:v>
                </c:pt>
                <c:pt idx="74514">
                  <c:v>0.34423799999999999</c:v>
                </c:pt>
                <c:pt idx="74515">
                  <c:v>0.37109399999999998</c:v>
                </c:pt>
                <c:pt idx="74516">
                  <c:v>0.38574199999999997</c:v>
                </c:pt>
                <c:pt idx="74517">
                  <c:v>0.43701200000000001</c:v>
                </c:pt>
                <c:pt idx="74518">
                  <c:v>0.458984</c:v>
                </c:pt>
                <c:pt idx="74519">
                  <c:v>0.49804700000000002</c:v>
                </c:pt>
                <c:pt idx="74520">
                  <c:v>0.51513699999999996</c:v>
                </c:pt>
                <c:pt idx="74521">
                  <c:v>0.54199200000000003</c:v>
                </c:pt>
                <c:pt idx="74522">
                  <c:v>0.58349600000000001</c:v>
                </c:pt>
                <c:pt idx="74523">
                  <c:v>0.62255899999999997</c:v>
                </c:pt>
                <c:pt idx="74524">
                  <c:v>0.64209000000000005</c:v>
                </c:pt>
                <c:pt idx="74525">
                  <c:v>0.64697300000000002</c:v>
                </c:pt>
                <c:pt idx="74526">
                  <c:v>0.68359400000000003</c:v>
                </c:pt>
                <c:pt idx="74527">
                  <c:v>0.71777299999999999</c:v>
                </c:pt>
                <c:pt idx="74528">
                  <c:v>0.73486300000000004</c:v>
                </c:pt>
                <c:pt idx="74529">
                  <c:v>0.76904300000000003</c:v>
                </c:pt>
                <c:pt idx="74530">
                  <c:v>0.788574</c:v>
                </c:pt>
                <c:pt idx="74531">
                  <c:v>0.80810499999999996</c:v>
                </c:pt>
                <c:pt idx="74532">
                  <c:v>0.83496099999999995</c:v>
                </c:pt>
                <c:pt idx="74533">
                  <c:v>0.84472700000000001</c:v>
                </c:pt>
                <c:pt idx="74534">
                  <c:v>0.84960899999999995</c:v>
                </c:pt>
                <c:pt idx="74535">
                  <c:v>0.87890599999999997</c:v>
                </c:pt>
                <c:pt idx="74536">
                  <c:v>0.89843799999999996</c:v>
                </c:pt>
                <c:pt idx="74537">
                  <c:v>0.91308599999999995</c:v>
                </c:pt>
                <c:pt idx="74538">
                  <c:v>0.93505899999999997</c:v>
                </c:pt>
                <c:pt idx="74539">
                  <c:v>0.95214799999999999</c:v>
                </c:pt>
                <c:pt idx="74540">
                  <c:v>0.96435499999999996</c:v>
                </c:pt>
                <c:pt idx="74541">
                  <c:v>0.98144500000000001</c:v>
                </c:pt>
                <c:pt idx="74542">
                  <c:v>0.98632799999999998</c:v>
                </c:pt>
                <c:pt idx="74543">
                  <c:v>0.99609400000000003</c:v>
                </c:pt>
                <c:pt idx="74544">
                  <c:v>0.99609400000000003</c:v>
                </c:pt>
                <c:pt idx="74545">
                  <c:v>1.02539</c:v>
                </c:pt>
                <c:pt idx="74546">
                  <c:v>1.02051</c:v>
                </c:pt>
                <c:pt idx="74547">
                  <c:v>1.01807</c:v>
                </c:pt>
                <c:pt idx="74548">
                  <c:v>1.00586</c:v>
                </c:pt>
                <c:pt idx="74549">
                  <c:v>1.0376000000000001</c:v>
                </c:pt>
                <c:pt idx="74550">
                  <c:v>1.03271</c:v>
                </c:pt>
                <c:pt idx="74551">
                  <c:v>1.03271</c:v>
                </c:pt>
                <c:pt idx="74552">
                  <c:v>1.0424800000000001</c:v>
                </c:pt>
                <c:pt idx="74553">
                  <c:v>1.0498000000000001</c:v>
                </c:pt>
                <c:pt idx="74554">
                  <c:v>1.0351600000000001</c:v>
                </c:pt>
                <c:pt idx="74555">
                  <c:v>1.0473600000000001</c:v>
                </c:pt>
                <c:pt idx="74556">
                  <c:v>1.02295</c:v>
                </c:pt>
                <c:pt idx="74557">
                  <c:v>1.02783</c:v>
                </c:pt>
                <c:pt idx="74558">
                  <c:v>1.01807</c:v>
                </c:pt>
                <c:pt idx="74559">
                  <c:v>1.03027</c:v>
                </c:pt>
                <c:pt idx="74560">
                  <c:v>0.99609400000000003</c:v>
                </c:pt>
                <c:pt idx="74561">
                  <c:v>1.02783</c:v>
                </c:pt>
                <c:pt idx="74562">
                  <c:v>0.99609400000000003</c:v>
                </c:pt>
                <c:pt idx="74563">
                  <c:v>0.98632799999999998</c:v>
                </c:pt>
                <c:pt idx="74564">
                  <c:v>0.95214799999999999</c:v>
                </c:pt>
                <c:pt idx="74565">
                  <c:v>0.95703099999999997</c:v>
                </c:pt>
                <c:pt idx="74566">
                  <c:v>0.93994100000000003</c:v>
                </c:pt>
                <c:pt idx="74567">
                  <c:v>0.930176</c:v>
                </c:pt>
                <c:pt idx="74568">
                  <c:v>0.90820299999999998</c:v>
                </c:pt>
                <c:pt idx="74569">
                  <c:v>0.89843799999999996</c:v>
                </c:pt>
                <c:pt idx="74570">
                  <c:v>0.87402299999999999</c:v>
                </c:pt>
                <c:pt idx="74571">
                  <c:v>0.852051</c:v>
                </c:pt>
                <c:pt idx="74572">
                  <c:v>0.82763699999999996</c:v>
                </c:pt>
                <c:pt idx="74573">
                  <c:v>0.82031200000000004</c:v>
                </c:pt>
                <c:pt idx="74574">
                  <c:v>0.79589799999999999</c:v>
                </c:pt>
                <c:pt idx="74575">
                  <c:v>0.76660200000000001</c:v>
                </c:pt>
                <c:pt idx="74576">
                  <c:v>0.75683599999999995</c:v>
                </c:pt>
                <c:pt idx="74577">
                  <c:v>0.73486300000000004</c:v>
                </c:pt>
                <c:pt idx="74578">
                  <c:v>0.703125</c:v>
                </c:pt>
                <c:pt idx="74579">
                  <c:v>0.703125</c:v>
                </c:pt>
                <c:pt idx="74580">
                  <c:v>0.65917999999999999</c:v>
                </c:pt>
                <c:pt idx="74581">
                  <c:v>0.63476600000000005</c:v>
                </c:pt>
                <c:pt idx="74582">
                  <c:v>0.60790999999999995</c:v>
                </c:pt>
                <c:pt idx="74583">
                  <c:v>0.57372999999999996</c:v>
                </c:pt>
                <c:pt idx="74584">
                  <c:v>0.55908199999999997</c:v>
                </c:pt>
                <c:pt idx="74585">
                  <c:v>0.52978499999999995</c:v>
                </c:pt>
                <c:pt idx="74586">
                  <c:v>0.50537100000000001</c:v>
                </c:pt>
                <c:pt idx="74587">
                  <c:v>0.49072300000000002</c:v>
                </c:pt>
                <c:pt idx="74588">
                  <c:v>0.42968800000000001</c:v>
                </c:pt>
                <c:pt idx="74589">
                  <c:v>0.41503899999999999</c:v>
                </c:pt>
                <c:pt idx="74590">
                  <c:v>0.38574199999999997</c:v>
                </c:pt>
                <c:pt idx="74591">
                  <c:v>0.34423799999999999</c:v>
                </c:pt>
                <c:pt idx="74592">
                  <c:v>0.30029299999999998</c:v>
                </c:pt>
                <c:pt idx="74593">
                  <c:v>0.28808600000000001</c:v>
                </c:pt>
                <c:pt idx="74594">
                  <c:v>0.25390600000000002</c:v>
                </c:pt>
                <c:pt idx="74595">
                  <c:v>0.21972700000000001</c:v>
                </c:pt>
                <c:pt idx="74596">
                  <c:v>0.18066399999999999</c:v>
                </c:pt>
                <c:pt idx="74597">
                  <c:v>0.15625</c:v>
                </c:pt>
                <c:pt idx="74598">
                  <c:v>0.13427700000000001</c:v>
                </c:pt>
                <c:pt idx="74599">
                  <c:v>0.10253900000000001</c:v>
                </c:pt>
                <c:pt idx="74600">
                  <c:v>6.3476599999999994E-2</c:v>
                </c:pt>
                <c:pt idx="74601">
                  <c:v>2.4414100000000001E-2</c:v>
                </c:pt>
                <c:pt idx="74602">
                  <c:v>-9.7656199999999992E-3</c:v>
                </c:pt>
                <c:pt idx="74603">
                  <c:v>-4.39453E-2</c:v>
                </c:pt>
                <c:pt idx="74604">
                  <c:v>-7.5683600000000004E-2</c:v>
                </c:pt>
                <c:pt idx="74605">
                  <c:v>-0.10498</c:v>
                </c:pt>
                <c:pt idx="74606">
                  <c:v>-0.13183600000000001</c:v>
                </c:pt>
                <c:pt idx="74607">
                  <c:v>-0.158691</c:v>
                </c:pt>
                <c:pt idx="74608">
                  <c:v>-0.18554699999999999</c:v>
                </c:pt>
                <c:pt idx="74609">
                  <c:v>-0.20752000000000001</c:v>
                </c:pt>
                <c:pt idx="74610">
                  <c:v>-0.27099600000000001</c:v>
                </c:pt>
                <c:pt idx="74611">
                  <c:v>-0.28320299999999998</c:v>
                </c:pt>
                <c:pt idx="74612">
                  <c:v>-0.31738300000000003</c:v>
                </c:pt>
                <c:pt idx="74613">
                  <c:v>-0.35644500000000001</c:v>
                </c:pt>
                <c:pt idx="74614">
                  <c:v>-0.37841799999999998</c:v>
                </c:pt>
                <c:pt idx="74615">
                  <c:v>-0.41748000000000002</c:v>
                </c:pt>
                <c:pt idx="74616">
                  <c:v>-0.44921899999999998</c:v>
                </c:pt>
                <c:pt idx="74617">
                  <c:v>-0.48828100000000002</c:v>
                </c:pt>
                <c:pt idx="74618">
                  <c:v>-0.50292999999999999</c:v>
                </c:pt>
                <c:pt idx="74619">
                  <c:v>-0.52978499999999995</c:v>
                </c:pt>
                <c:pt idx="74620">
                  <c:v>-0.56884800000000002</c:v>
                </c:pt>
                <c:pt idx="74621">
                  <c:v>-0.59082000000000001</c:v>
                </c:pt>
                <c:pt idx="74622">
                  <c:v>-0.61035200000000001</c:v>
                </c:pt>
                <c:pt idx="74623">
                  <c:v>-0.64941400000000005</c:v>
                </c:pt>
                <c:pt idx="74624">
                  <c:v>-0.66406200000000004</c:v>
                </c:pt>
                <c:pt idx="74625">
                  <c:v>-0.68847700000000001</c:v>
                </c:pt>
                <c:pt idx="74626">
                  <c:v>-0.71533199999999997</c:v>
                </c:pt>
                <c:pt idx="74627">
                  <c:v>-0.73242200000000002</c:v>
                </c:pt>
                <c:pt idx="74628">
                  <c:v>-0.773926</c:v>
                </c:pt>
                <c:pt idx="74629">
                  <c:v>-0.76660200000000001</c:v>
                </c:pt>
                <c:pt idx="74630">
                  <c:v>-0.79345699999999997</c:v>
                </c:pt>
                <c:pt idx="74631">
                  <c:v>-0.81542999999999999</c:v>
                </c:pt>
                <c:pt idx="74632">
                  <c:v>-0.82763699999999996</c:v>
                </c:pt>
                <c:pt idx="74633">
                  <c:v>-0.84472700000000001</c:v>
                </c:pt>
                <c:pt idx="74634">
                  <c:v>-0.87158199999999997</c:v>
                </c:pt>
                <c:pt idx="74635">
                  <c:v>-0.87890599999999997</c:v>
                </c:pt>
                <c:pt idx="74636">
                  <c:v>-0.88867200000000002</c:v>
                </c:pt>
                <c:pt idx="74637">
                  <c:v>-0.90332000000000001</c:v>
                </c:pt>
                <c:pt idx="74638">
                  <c:v>-0.92285200000000001</c:v>
                </c:pt>
                <c:pt idx="74639">
                  <c:v>-0.91796900000000003</c:v>
                </c:pt>
                <c:pt idx="74640">
                  <c:v>-0.9375</c:v>
                </c:pt>
                <c:pt idx="74641">
                  <c:v>-0.95214799999999999</c:v>
                </c:pt>
                <c:pt idx="74642">
                  <c:v>-0.95459000000000005</c:v>
                </c:pt>
                <c:pt idx="74643">
                  <c:v>-0.95947300000000002</c:v>
                </c:pt>
                <c:pt idx="74644">
                  <c:v>-0.97167999999999999</c:v>
                </c:pt>
                <c:pt idx="74645">
                  <c:v>-0.98388699999999996</c:v>
                </c:pt>
                <c:pt idx="74646">
                  <c:v>-0.96923800000000004</c:v>
                </c:pt>
                <c:pt idx="74647">
                  <c:v>-0.97900399999999999</c:v>
                </c:pt>
                <c:pt idx="74648">
                  <c:v>-0.97167999999999999</c:v>
                </c:pt>
                <c:pt idx="74649">
                  <c:v>-0.97900399999999999</c:v>
                </c:pt>
                <c:pt idx="74650">
                  <c:v>-0.96679700000000002</c:v>
                </c:pt>
                <c:pt idx="74651">
                  <c:v>-0.98877000000000004</c:v>
                </c:pt>
                <c:pt idx="74652">
                  <c:v>-0.96435499999999996</c:v>
                </c:pt>
                <c:pt idx="74653">
                  <c:v>-0.97656200000000004</c:v>
                </c:pt>
                <c:pt idx="74654">
                  <c:v>-0.95214799999999999</c:v>
                </c:pt>
                <c:pt idx="74655">
                  <c:v>-0.94970699999999997</c:v>
                </c:pt>
                <c:pt idx="74656">
                  <c:v>-0.89599600000000001</c:v>
                </c:pt>
                <c:pt idx="74657">
                  <c:v>-0.93505899999999997</c:v>
                </c:pt>
                <c:pt idx="74658">
                  <c:v>-0.92773399999999995</c:v>
                </c:pt>
                <c:pt idx="74659">
                  <c:v>-0.90820299999999998</c:v>
                </c:pt>
                <c:pt idx="74660">
                  <c:v>-0.90332000000000001</c:v>
                </c:pt>
                <c:pt idx="74661">
                  <c:v>-0.88378900000000005</c:v>
                </c:pt>
                <c:pt idx="74662">
                  <c:v>-0.87646500000000005</c:v>
                </c:pt>
                <c:pt idx="74663">
                  <c:v>-0.859375</c:v>
                </c:pt>
                <c:pt idx="74664">
                  <c:v>-0.83984400000000003</c:v>
                </c:pt>
                <c:pt idx="74665">
                  <c:v>-0.81787100000000001</c:v>
                </c:pt>
                <c:pt idx="74666">
                  <c:v>-0.79345699999999997</c:v>
                </c:pt>
                <c:pt idx="74667">
                  <c:v>-0.80566400000000005</c:v>
                </c:pt>
                <c:pt idx="74668">
                  <c:v>-0.76171900000000003</c:v>
                </c:pt>
                <c:pt idx="74669">
                  <c:v>-0.72021500000000005</c:v>
                </c:pt>
                <c:pt idx="74670">
                  <c:v>-0.710449</c:v>
                </c:pt>
                <c:pt idx="74671">
                  <c:v>-0.69091800000000003</c:v>
                </c:pt>
                <c:pt idx="74672">
                  <c:v>-0.66406200000000004</c:v>
                </c:pt>
                <c:pt idx="74673">
                  <c:v>-0.64453099999999997</c:v>
                </c:pt>
                <c:pt idx="74674">
                  <c:v>-0.61523399999999995</c:v>
                </c:pt>
                <c:pt idx="74675">
                  <c:v>-0.59326199999999996</c:v>
                </c:pt>
                <c:pt idx="74676">
                  <c:v>-0.56640599999999997</c:v>
                </c:pt>
                <c:pt idx="74677">
                  <c:v>-0.54443399999999997</c:v>
                </c:pt>
                <c:pt idx="74678">
                  <c:v>-0.51513699999999996</c:v>
                </c:pt>
                <c:pt idx="74679">
                  <c:v>-0.48095700000000002</c:v>
                </c:pt>
                <c:pt idx="74680">
                  <c:v>-0.45166000000000001</c:v>
                </c:pt>
                <c:pt idx="74681">
                  <c:v>-0.41992200000000002</c:v>
                </c:pt>
                <c:pt idx="74682">
                  <c:v>-0.37841799999999998</c:v>
                </c:pt>
                <c:pt idx="74683">
                  <c:v>-0.34667999999999999</c:v>
                </c:pt>
                <c:pt idx="74684">
                  <c:v>-0.31005899999999997</c:v>
                </c:pt>
                <c:pt idx="74685">
                  <c:v>-0.28320299999999998</c:v>
                </c:pt>
                <c:pt idx="74686">
                  <c:v>-0.27343800000000001</c:v>
                </c:pt>
                <c:pt idx="74687">
                  <c:v>-0.227051</c:v>
                </c:pt>
                <c:pt idx="74688">
                  <c:v>-0.19042999999999999</c:v>
                </c:pt>
                <c:pt idx="74689">
                  <c:v>-0.163574</c:v>
                </c:pt>
                <c:pt idx="74690">
                  <c:v>-0.12939500000000001</c:v>
                </c:pt>
                <c:pt idx="74691">
                  <c:v>-0.10253900000000001</c:v>
                </c:pt>
                <c:pt idx="74692">
                  <c:v>-6.3476599999999994E-2</c:v>
                </c:pt>
                <c:pt idx="74693">
                  <c:v>-2.6855500000000001E-2</c:v>
                </c:pt>
                <c:pt idx="74694">
                  <c:v>9.7656199999999992E-3</c:v>
                </c:pt>
                <c:pt idx="74695">
                  <c:v>4.39453E-2</c:v>
                </c:pt>
                <c:pt idx="74696">
                  <c:v>6.5918000000000004E-2</c:v>
                </c:pt>
                <c:pt idx="74697">
                  <c:v>9.5214800000000002E-2</c:v>
                </c:pt>
                <c:pt idx="74698">
                  <c:v>0.13671900000000001</c:v>
                </c:pt>
                <c:pt idx="74699">
                  <c:v>0.234375</c:v>
                </c:pt>
                <c:pt idx="74700">
                  <c:v>0.19531200000000001</c:v>
                </c:pt>
                <c:pt idx="74701">
                  <c:v>0.229492</c:v>
                </c:pt>
                <c:pt idx="74702">
                  <c:v>0.26611299999999999</c:v>
                </c:pt>
                <c:pt idx="74703">
                  <c:v>0.29541000000000001</c:v>
                </c:pt>
                <c:pt idx="74704">
                  <c:v>0.32714799999999999</c:v>
                </c:pt>
                <c:pt idx="74705">
                  <c:v>0.37109399999999998</c:v>
                </c:pt>
                <c:pt idx="74706">
                  <c:v>0.40771499999999999</c:v>
                </c:pt>
                <c:pt idx="74707">
                  <c:v>0.41992200000000002</c:v>
                </c:pt>
                <c:pt idx="74708">
                  <c:v>0.44921899999999998</c:v>
                </c:pt>
                <c:pt idx="74709">
                  <c:v>0.48583999999999999</c:v>
                </c:pt>
                <c:pt idx="74710">
                  <c:v>0.476074</c:v>
                </c:pt>
                <c:pt idx="74711">
                  <c:v>0.539551</c:v>
                </c:pt>
                <c:pt idx="74712">
                  <c:v>0.57128900000000005</c:v>
                </c:pt>
                <c:pt idx="74713">
                  <c:v>0.59326199999999996</c:v>
                </c:pt>
                <c:pt idx="74714">
                  <c:v>0.62255899999999997</c:v>
                </c:pt>
                <c:pt idx="74715">
                  <c:v>0.64941400000000005</c:v>
                </c:pt>
                <c:pt idx="74716">
                  <c:v>0.67138699999999996</c:v>
                </c:pt>
                <c:pt idx="74717">
                  <c:v>0.71289100000000005</c:v>
                </c:pt>
                <c:pt idx="74718">
                  <c:v>0.72753900000000005</c:v>
                </c:pt>
                <c:pt idx="74719">
                  <c:v>0.75927699999999998</c:v>
                </c:pt>
                <c:pt idx="74720">
                  <c:v>0.76415999999999995</c:v>
                </c:pt>
                <c:pt idx="74721">
                  <c:v>0.80322300000000002</c:v>
                </c:pt>
                <c:pt idx="74722">
                  <c:v>0.81542999999999999</c:v>
                </c:pt>
                <c:pt idx="74723">
                  <c:v>0.84472700000000001</c:v>
                </c:pt>
                <c:pt idx="74724">
                  <c:v>0.85449200000000003</c:v>
                </c:pt>
                <c:pt idx="74725">
                  <c:v>0.86425799999999997</c:v>
                </c:pt>
                <c:pt idx="74726">
                  <c:v>0.88867200000000002</c:v>
                </c:pt>
                <c:pt idx="74727">
                  <c:v>0.90820299999999998</c:v>
                </c:pt>
                <c:pt idx="74728">
                  <c:v>0.91552699999999998</c:v>
                </c:pt>
                <c:pt idx="74729">
                  <c:v>0.944824</c:v>
                </c:pt>
                <c:pt idx="74730">
                  <c:v>0.95459000000000005</c:v>
                </c:pt>
                <c:pt idx="74731">
                  <c:v>0.96923800000000004</c:v>
                </c:pt>
                <c:pt idx="74732">
                  <c:v>0.99609400000000003</c:v>
                </c:pt>
                <c:pt idx="74733">
                  <c:v>0.99609400000000003</c:v>
                </c:pt>
                <c:pt idx="74734">
                  <c:v>1.00342</c:v>
                </c:pt>
                <c:pt idx="74735">
                  <c:v>1.02051</c:v>
                </c:pt>
                <c:pt idx="74736">
                  <c:v>1.0083</c:v>
                </c:pt>
                <c:pt idx="74737">
                  <c:v>1.03027</c:v>
                </c:pt>
                <c:pt idx="74738">
                  <c:v>1.0376000000000001</c:v>
                </c:pt>
                <c:pt idx="74739">
                  <c:v>1.0595699999999999</c:v>
                </c:pt>
                <c:pt idx="74740">
                  <c:v>1.0473600000000001</c:v>
                </c:pt>
                <c:pt idx="74741">
                  <c:v>1.0522499999999999</c:v>
                </c:pt>
                <c:pt idx="74742">
                  <c:v>1.0571299999999999</c:v>
                </c:pt>
                <c:pt idx="74743">
                  <c:v>1.0522499999999999</c:v>
                </c:pt>
                <c:pt idx="74744">
                  <c:v>1.0498000000000001</c:v>
                </c:pt>
                <c:pt idx="74745">
                  <c:v>1.03271</c:v>
                </c:pt>
                <c:pt idx="74746">
                  <c:v>1.0449200000000001</c:v>
                </c:pt>
                <c:pt idx="74747">
                  <c:v>1.03271</c:v>
                </c:pt>
                <c:pt idx="74748">
                  <c:v>1.0424800000000001</c:v>
                </c:pt>
                <c:pt idx="74749">
                  <c:v>1.01074</c:v>
                </c:pt>
                <c:pt idx="74750">
                  <c:v>1.01562</c:v>
                </c:pt>
                <c:pt idx="74751">
                  <c:v>1.0376000000000001</c:v>
                </c:pt>
                <c:pt idx="74752">
                  <c:v>1.00342</c:v>
                </c:pt>
                <c:pt idx="74753">
                  <c:v>0.99853499999999995</c:v>
                </c:pt>
                <c:pt idx="74754">
                  <c:v>0.97900399999999999</c:v>
                </c:pt>
                <c:pt idx="74755">
                  <c:v>0.96435499999999996</c:v>
                </c:pt>
                <c:pt idx="74756">
                  <c:v>0.97167999999999999</c:v>
                </c:pt>
                <c:pt idx="74757">
                  <c:v>0.9375</c:v>
                </c:pt>
                <c:pt idx="74758">
                  <c:v>0.92773399999999995</c:v>
                </c:pt>
                <c:pt idx="74759">
                  <c:v>0.91796900000000003</c:v>
                </c:pt>
                <c:pt idx="74760">
                  <c:v>0.89843799999999996</c:v>
                </c:pt>
                <c:pt idx="74761">
                  <c:v>0.88378900000000005</c:v>
                </c:pt>
                <c:pt idx="74762">
                  <c:v>0.85693399999999997</c:v>
                </c:pt>
                <c:pt idx="74763">
                  <c:v>0.83984400000000003</c:v>
                </c:pt>
                <c:pt idx="74764">
                  <c:v>0.83252000000000004</c:v>
                </c:pt>
                <c:pt idx="74765">
                  <c:v>0.79101600000000005</c:v>
                </c:pt>
                <c:pt idx="74766">
                  <c:v>0.773926</c:v>
                </c:pt>
                <c:pt idx="74767">
                  <c:v>0.76904300000000003</c:v>
                </c:pt>
                <c:pt idx="74768">
                  <c:v>0.73242200000000002</c:v>
                </c:pt>
                <c:pt idx="74769">
                  <c:v>0.710449</c:v>
                </c:pt>
                <c:pt idx="74770">
                  <c:v>0.67627000000000004</c:v>
                </c:pt>
                <c:pt idx="74771">
                  <c:v>0.65429700000000002</c:v>
                </c:pt>
                <c:pt idx="74772">
                  <c:v>0.63720699999999997</c:v>
                </c:pt>
                <c:pt idx="74773">
                  <c:v>0.61279300000000003</c:v>
                </c:pt>
                <c:pt idx="74774">
                  <c:v>0.57861300000000004</c:v>
                </c:pt>
                <c:pt idx="74775">
                  <c:v>0.55908199999999997</c:v>
                </c:pt>
                <c:pt idx="74776">
                  <c:v>0.50292999999999999</c:v>
                </c:pt>
                <c:pt idx="74777">
                  <c:v>0.48095700000000002</c:v>
                </c:pt>
                <c:pt idx="74778">
                  <c:v>0.45654299999999998</c:v>
                </c:pt>
                <c:pt idx="74779">
                  <c:v>0.45654299999999998</c:v>
                </c:pt>
                <c:pt idx="74780">
                  <c:v>0.39550800000000003</c:v>
                </c:pt>
                <c:pt idx="74781">
                  <c:v>0.383301</c:v>
                </c:pt>
                <c:pt idx="74782">
                  <c:v>0.35156199999999999</c:v>
                </c:pt>
                <c:pt idx="74783">
                  <c:v>0.31494100000000003</c:v>
                </c:pt>
                <c:pt idx="74784">
                  <c:v>0.28320299999999998</c:v>
                </c:pt>
                <c:pt idx="74785">
                  <c:v>0.241699</c:v>
                </c:pt>
                <c:pt idx="74786">
                  <c:v>0.224609</c:v>
                </c:pt>
                <c:pt idx="74787">
                  <c:v>0.19042999999999999</c:v>
                </c:pt>
                <c:pt idx="74788">
                  <c:v>0.153809</c:v>
                </c:pt>
                <c:pt idx="74789">
                  <c:v>0.12939500000000001</c:v>
                </c:pt>
                <c:pt idx="74790">
                  <c:v>7.5683600000000004E-2</c:v>
                </c:pt>
                <c:pt idx="74791">
                  <c:v>7.5683600000000004E-2</c:v>
                </c:pt>
                <c:pt idx="74792">
                  <c:v>5.6152300000000002E-2</c:v>
                </c:pt>
                <c:pt idx="74793">
                  <c:v>0</c:v>
                </c:pt>
                <c:pt idx="74794">
                  <c:v>-3.41797E-2</c:v>
                </c:pt>
                <c:pt idx="74795">
                  <c:v>-6.3476599999999994E-2</c:v>
                </c:pt>
                <c:pt idx="74796">
                  <c:v>-9.0331999999999996E-2</c:v>
                </c:pt>
                <c:pt idx="74797">
                  <c:v>-0.12939500000000001</c:v>
                </c:pt>
                <c:pt idx="74798">
                  <c:v>-0.161133</c:v>
                </c:pt>
                <c:pt idx="74799">
                  <c:v>-0.17333999999999999</c:v>
                </c:pt>
                <c:pt idx="74800">
                  <c:v>-0.20263700000000001</c:v>
                </c:pt>
                <c:pt idx="74801">
                  <c:v>-0.244141</c:v>
                </c:pt>
                <c:pt idx="74802">
                  <c:v>-0.28076200000000001</c:v>
                </c:pt>
                <c:pt idx="74803">
                  <c:v>-0.32714799999999999</c:v>
                </c:pt>
                <c:pt idx="74804">
                  <c:v>-0.34667999999999999</c:v>
                </c:pt>
                <c:pt idx="74805">
                  <c:v>-0.383301</c:v>
                </c:pt>
                <c:pt idx="74806">
                  <c:v>-0.40527299999999999</c:v>
                </c:pt>
                <c:pt idx="74807">
                  <c:v>-0.42236299999999999</c:v>
                </c:pt>
                <c:pt idx="74808">
                  <c:v>-0.461426</c:v>
                </c:pt>
                <c:pt idx="74809">
                  <c:v>-0.49804700000000002</c:v>
                </c:pt>
                <c:pt idx="74810">
                  <c:v>-0.52246099999999995</c:v>
                </c:pt>
                <c:pt idx="74811">
                  <c:v>-0.55664100000000005</c:v>
                </c:pt>
                <c:pt idx="74812">
                  <c:v>-0.56640599999999997</c:v>
                </c:pt>
                <c:pt idx="74813">
                  <c:v>-0.58837899999999999</c:v>
                </c:pt>
                <c:pt idx="74814">
                  <c:v>-0.62744100000000003</c:v>
                </c:pt>
                <c:pt idx="74815">
                  <c:v>-0.64941400000000005</c:v>
                </c:pt>
                <c:pt idx="74816">
                  <c:v>-0.65429700000000002</c:v>
                </c:pt>
                <c:pt idx="74817">
                  <c:v>-0.67382799999999998</c:v>
                </c:pt>
                <c:pt idx="74818">
                  <c:v>-0.71777299999999999</c:v>
                </c:pt>
                <c:pt idx="74819">
                  <c:v>-0.72997999999999996</c:v>
                </c:pt>
                <c:pt idx="74820">
                  <c:v>-0.78613299999999997</c:v>
                </c:pt>
                <c:pt idx="74821">
                  <c:v>-0.77880899999999997</c:v>
                </c:pt>
                <c:pt idx="74822">
                  <c:v>-0.80078099999999997</c:v>
                </c:pt>
                <c:pt idx="74823">
                  <c:v>-0.82031200000000004</c:v>
                </c:pt>
                <c:pt idx="74824">
                  <c:v>-0.81787100000000001</c:v>
                </c:pt>
                <c:pt idx="74825">
                  <c:v>-0.84472700000000001</c:v>
                </c:pt>
                <c:pt idx="74826">
                  <c:v>-0.859375</c:v>
                </c:pt>
                <c:pt idx="74827">
                  <c:v>-0.85449200000000003</c:v>
                </c:pt>
                <c:pt idx="74828">
                  <c:v>-0.89111300000000004</c:v>
                </c:pt>
                <c:pt idx="74829">
                  <c:v>-0.88867200000000002</c:v>
                </c:pt>
                <c:pt idx="74830">
                  <c:v>-0.90087899999999999</c:v>
                </c:pt>
                <c:pt idx="74831">
                  <c:v>-0.91552699999999998</c:v>
                </c:pt>
                <c:pt idx="74832">
                  <c:v>-0.93505899999999997</c:v>
                </c:pt>
                <c:pt idx="74833">
                  <c:v>-0.92040999999999995</c:v>
                </c:pt>
                <c:pt idx="74834">
                  <c:v>-0.9375</c:v>
                </c:pt>
                <c:pt idx="74835">
                  <c:v>-0.94726600000000005</c:v>
                </c:pt>
                <c:pt idx="74836">
                  <c:v>-0.95703099999999997</c:v>
                </c:pt>
                <c:pt idx="74837">
                  <c:v>-0.94970699999999997</c:v>
                </c:pt>
                <c:pt idx="74838">
                  <c:v>-0.96435499999999996</c:v>
                </c:pt>
                <c:pt idx="74839">
                  <c:v>-0.95703099999999997</c:v>
                </c:pt>
                <c:pt idx="74840">
                  <c:v>-0.96435499999999996</c:v>
                </c:pt>
                <c:pt idx="74841">
                  <c:v>-0.95703099999999997</c:v>
                </c:pt>
                <c:pt idx="74842">
                  <c:v>-0.94238299999999997</c:v>
                </c:pt>
                <c:pt idx="74843">
                  <c:v>-0.93505899999999997</c:v>
                </c:pt>
                <c:pt idx="74844">
                  <c:v>-0.930176</c:v>
                </c:pt>
                <c:pt idx="74845">
                  <c:v>-0.93261700000000003</c:v>
                </c:pt>
                <c:pt idx="74846">
                  <c:v>-0.87646500000000005</c:v>
                </c:pt>
                <c:pt idx="74847">
                  <c:v>-0.91552699999999998</c:v>
                </c:pt>
                <c:pt idx="74848">
                  <c:v>-0.90820299999999998</c:v>
                </c:pt>
                <c:pt idx="74849">
                  <c:v>-0.89843799999999996</c:v>
                </c:pt>
                <c:pt idx="74850">
                  <c:v>-0.89111300000000004</c:v>
                </c:pt>
                <c:pt idx="74851">
                  <c:v>-0.87646500000000005</c:v>
                </c:pt>
                <c:pt idx="74852">
                  <c:v>-0.85449200000000003</c:v>
                </c:pt>
                <c:pt idx="74853">
                  <c:v>-0.852051</c:v>
                </c:pt>
                <c:pt idx="74854">
                  <c:v>-0.82275399999999999</c:v>
                </c:pt>
                <c:pt idx="74855">
                  <c:v>-0.81542999999999999</c:v>
                </c:pt>
                <c:pt idx="74856">
                  <c:v>-0.79589799999999999</c:v>
                </c:pt>
                <c:pt idx="74857">
                  <c:v>-0.788574</c:v>
                </c:pt>
                <c:pt idx="74858">
                  <c:v>-0.75195299999999998</c:v>
                </c:pt>
                <c:pt idx="74859">
                  <c:v>-0.74462899999999999</c:v>
                </c:pt>
                <c:pt idx="74860">
                  <c:v>-0.70556600000000003</c:v>
                </c:pt>
                <c:pt idx="74861">
                  <c:v>-0.68359400000000003</c:v>
                </c:pt>
                <c:pt idx="74862">
                  <c:v>-0.65429700000000002</c:v>
                </c:pt>
                <c:pt idx="74863">
                  <c:v>-0.64209000000000005</c:v>
                </c:pt>
                <c:pt idx="74864">
                  <c:v>-0.617676</c:v>
                </c:pt>
                <c:pt idx="74865">
                  <c:v>-0.58349600000000001</c:v>
                </c:pt>
                <c:pt idx="74866">
                  <c:v>-0.55664100000000005</c:v>
                </c:pt>
                <c:pt idx="74867">
                  <c:v>-0.52490199999999998</c:v>
                </c:pt>
                <c:pt idx="74868">
                  <c:v>-0.49316399999999999</c:v>
                </c:pt>
                <c:pt idx="74869">
                  <c:v>-0.48583999999999999</c:v>
                </c:pt>
                <c:pt idx="74870">
                  <c:v>-0.46386699999999997</c:v>
                </c:pt>
                <c:pt idx="74871">
                  <c:v>-0.42236299999999999</c:v>
                </c:pt>
                <c:pt idx="74872">
                  <c:v>-0.397949</c:v>
                </c:pt>
                <c:pt idx="74873">
                  <c:v>-0.35888700000000001</c:v>
                </c:pt>
                <c:pt idx="74874">
                  <c:v>-0.31494100000000003</c:v>
                </c:pt>
                <c:pt idx="74875">
                  <c:v>-0.302734</c:v>
                </c:pt>
                <c:pt idx="74876">
                  <c:v>-0.28320299999999998</c:v>
                </c:pt>
                <c:pt idx="74877">
                  <c:v>-0.231934</c:v>
                </c:pt>
                <c:pt idx="74878">
                  <c:v>-0.222168</c:v>
                </c:pt>
                <c:pt idx="74879">
                  <c:v>-0.17822299999999999</c:v>
                </c:pt>
                <c:pt idx="74880">
                  <c:v>-0.153809</c:v>
                </c:pt>
                <c:pt idx="74881">
                  <c:v>-0.10498</c:v>
                </c:pt>
                <c:pt idx="74882">
                  <c:v>-8.5449200000000003E-2</c:v>
                </c:pt>
                <c:pt idx="74883">
                  <c:v>-3.90625E-2</c:v>
                </c:pt>
                <c:pt idx="74884">
                  <c:v>-3.41797E-2</c:v>
                </c:pt>
                <c:pt idx="74885">
                  <c:v>2.4414100000000001E-2</c:v>
                </c:pt>
                <c:pt idx="74886">
                  <c:v>5.1269500000000003E-2</c:v>
                </c:pt>
                <c:pt idx="74887">
                  <c:v>0.109863</c:v>
                </c:pt>
                <c:pt idx="74888">
                  <c:v>0.109863</c:v>
                </c:pt>
                <c:pt idx="74889">
                  <c:v>0.13671900000000001</c:v>
                </c:pt>
                <c:pt idx="74890">
                  <c:v>0.17089799999999999</c:v>
                </c:pt>
                <c:pt idx="74891">
                  <c:v>0.20996100000000001</c:v>
                </c:pt>
                <c:pt idx="74892">
                  <c:v>0.241699</c:v>
                </c:pt>
                <c:pt idx="74893">
                  <c:v>0.27587899999999999</c:v>
                </c:pt>
                <c:pt idx="74894">
                  <c:v>0.30029299999999998</c:v>
                </c:pt>
                <c:pt idx="74895">
                  <c:v>0.33447300000000002</c:v>
                </c:pt>
                <c:pt idx="74896">
                  <c:v>0.36621100000000001</c:v>
                </c:pt>
                <c:pt idx="74897">
                  <c:v>0.41748000000000002</c:v>
                </c:pt>
                <c:pt idx="74898">
                  <c:v>0.43457000000000001</c:v>
                </c:pt>
                <c:pt idx="74899">
                  <c:v>0.45654299999999998</c:v>
                </c:pt>
                <c:pt idx="74900">
                  <c:v>0.48339799999999999</c:v>
                </c:pt>
                <c:pt idx="74901">
                  <c:v>0.52734400000000003</c:v>
                </c:pt>
                <c:pt idx="74902">
                  <c:v>0.539551</c:v>
                </c:pt>
                <c:pt idx="74903">
                  <c:v>0.57372999999999996</c:v>
                </c:pt>
                <c:pt idx="74904">
                  <c:v>0.59814500000000004</c:v>
                </c:pt>
                <c:pt idx="74905">
                  <c:v>0.64453099999999997</c:v>
                </c:pt>
                <c:pt idx="74906">
                  <c:v>0.65185499999999996</c:v>
                </c:pt>
                <c:pt idx="74907">
                  <c:v>0.695801</c:v>
                </c:pt>
                <c:pt idx="74908">
                  <c:v>0.71533199999999997</c:v>
                </c:pt>
                <c:pt idx="74909">
                  <c:v>0.74707000000000001</c:v>
                </c:pt>
                <c:pt idx="74910">
                  <c:v>0.75439500000000004</c:v>
                </c:pt>
                <c:pt idx="74911">
                  <c:v>0.78369100000000003</c:v>
                </c:pt>
                <c:pt idx="74912">
                  <c:v>0.81298800000000004</c:v>
                </c:pt>
                <c:pt idx="74913">
                  <c:v>0.81542999999999999</c:v>
                </c:pt>
                <c:pt idx="74914">
                  <c:v>0.83740199999999998</c:v>
                </c:pt>
                <c:pt idx="74915">
                  <c:v>0.85693399999999997</c:v>
                </c:pt>
                <c:pt idx="74916">
                  <c:v>0.866699</c:v>
                </c:pt>
                <c:pt idx="74917">
                  <c:v>0.90087899999999999</c:v>
                </c:pt>
                <c:pt idx="74918">
                  <c:v>0.90576199999999996</c:v>
                </c:pt>
                <c:pt idx="74919">
                  <c:v>0.92529300000000003</c:v>
                </c:pt>
                <c:pt idx="74920">
                  <c:v>0.93505899999999997</c:v>
                </c:pt>
                <c:pt idx="74921">
                  <c:v>0.96191400000000005</c:v>
                </c:pt>
                <c:pt idx="74922">
                  <c:v>0.98388699999999996</c:v>
                </c:pt>
                <c:pt idx="74923">
                  <c:v>0.98144500000000001</c:v>
                </c:pt>
                <c:pt idx="74924">
                  <c:v>0.98144500000000001</c:v>
                </c:pt>
                <c:pt idx="74925">
                  <c:v>1.0083</c:v>
                </c:pt>
                <c:pt idx="74926">
                  <c:v>1.0083</c:v>
                </c:pt>
                <c:pt idx="74927">
                  <c:v>1.02051</c:v>
                </c:pt>
                <c:pt idx="74928">
                  <c:v>1.02051</c:v>
                </c:pt>
                <c:pt idx="74929">
                  <c:v>1.0351600000000001</c:v>
                </c:pt>
                <c:pt idx="74930">
                  <c:v>1.02783</c:v>
                </c:pt>
                <c:pt idx="74931">
                  <c:v>1.0351600000000001</c:v>
                </c:pt>
                <c:pt idx="74932">
                  <c:v>1.0473600000000001</c:v>
                </c:pt>
                <c:pt idx="74933">
                  <c:v>1.0424800000000001</c:v>
                </c:pt>
                <c:pt idx="74934">
                  <c:v>1.0424800000000001</c:v>
                </c:pt>
                <c:pt idx="74935">
                  <c:v>1.0546899999999999</c:v>
                </c:pt>
                <c:pt idx="74936">
                  <c:v>1.0498000000000001</c:v>
                </c:pt>
                <c:pt idx="74937">
                  <c:v>1.0449200000000001</c:v>
                </c:pt>
                <c:pt idx="74938">
                  <c:v>1.03027</c:v>
                </c:pt>
                <c:pt idx="74939">
                  <c:v>1.0376000000000001</c:v>
                </c:pt>
                <c:pt idx="74940">
                  <c:v>1.03271</c:v>
                </c:pt>
                <c:pt idx="74941">
                  <c:v>1.02783</c:v>
                </c:pt>
                <c:pt idx="74942">
                  <c:v>1.01562</c:v>
                </c:pt>
                <c:pt idx="74943">
                  <c:v>1.00586</c:v>
                </c:pt>
                <c:pt idx="74944">
                  <c:v>0.99121099999999995</c:v>
                </c:pt>
                <c:pt idx="74945">
                  <c:v>0.98144500000000001</c:v>
                </c:pt>
                <c:pt idx="74946">
                  <c:v>0.96923800000000004</c:v>
                </c:pt>
                <c:pt idx="74947">
                  <c:v>0.96191400000000005</c:v>
                </c:pt>
                <c:pt idx="74948">
                  <c:v>0.94238299999999997</c:v>
                </c:pt>
                <c:pt idx="74949">
                  <c:v>0.91552699999999998</c:v>
                </c:pt>
                <c:pt idx="74950">
                  <c:v>0.89599600000000001</c:v>
                </c:pt>
                <c:pt idx="74951">
                  <c:v>0.88134800000000002</c:v>
                </c:pt>
                <c:pt idx="74952">
                  <c:v>0.87158199999999997</c:v>
                </c:pt>
                <c:pt idx="74953">
                  <c:v>0.852051</c:v>
                </c:pt>
                <c:pt idx="74954">
                  <c:v>0.83007799999999998</c:v>
                </c:pt>
                <c:pt idx="74955">
                  <c:v>0.81542999999999999</c:v>
                </c:pt>
                <c:pt idx="74956">
                  <c:v>0.79345699999999997</c:v>
                </c:pt>
                <c:pt idx="74957">
                  <c:v>0.78369100000000003</c:v>
                </c:pt>
                <c:pt idx="74958">
                  <c:v>0.75439500000000004</c:v>
                </c:pt>
                <c:pt idx="74959">
                  <c:v>0.72021500000000005</c:v>
                </c:pt>
                <c:pt idx="74960">
                  <c:v>0.703125</c:v>
                </c:pt>
                <c:pt idx="74961">
                  <c:v>0.69335899999999995</c:v>
                </c:pt>
                <c:pt idx="74962">
                  <c:v>0.66894500000000001</c:v>
                </c:pt>
                <c:pt idx="74963">
                  <c:v>0.61523399999999995</c:v>
                </c:pt>
                <c:pt idx="74964">
                  <c:v>0.59326199999999996</c:v>
                </c:pt>
                <c:pt idx="74965">
                  <c:v>0.59326199999999996</c:v>
                </c:pt>
                <c:pt idx="74966">
                  <c:v>0.554199</c:v>
                </c:pt>
                <c:pt idx="74967">
                  <c:v>0.52246099999999995</c:v>
                </c:pt>
                <c:pt idx="74968">
                  <c:v>0.48828100000000002</c:v>
                </c:pt>
                <c:pt idx="74969">
                  <c:v>0.47119100000000003</c:v>
                </c:pt>
                <c:pt idx="74970">
                  <c:v>0.42236299999999999</c:v>
                </c:pt>
                <c:pt idx="74971">
                  <c:v>0.40283200000000002</c:v>
                </c:pt>
                <c:pt idx="74972">
                  <c:v>0.37109399999999998</c:v>
                </c:pt>
                <c:pt idx="74973">
                  <c:v>0.33935500000000002</c:v>
                </c:pt>
                <c:pt idx="74974">
                  <c:v>0.305176</c:v>
                </c:pt>
                <c:pt idx="74975">
                  <c:v>0.27099600000000001</c:v>
                </c:pt>
                <c:pt idx="74976">
                  <c:v>0.239258</c:v>
                </c:pt>
                <c:pt idx="74977">
                  <c:v>0.21972700000000001</c:v>
                </c:pt>
                <c:pt idx="74978">
                  <c:v>0.168457</c:v>
                </c:pt>
                <c:pt idx="74979">
                  <c:v>0.146484</c:v>
                </c:pt>
                <c:pt idx="74980">
                  <c:v>0.107422</c:v>
                </c:pt>
                <c:pt idx="74981">
                  <c:v>8.7890599999999999E-2</c:v>
                </c:pt>
                <c:pt idx="74982">
                  <c:v>6.3476599999999994E-2</c:v>
                </c:pt>
                <c:pt idx="74983">
                  <c:v>2.1972700000000001E-2</c:v>
                </c:pt>
                <c:pt idx="74984">
                  <c:v>-2.4414100000000002E-3</c:v>
                </c:pt>
                <c:pt idx="74985">
                  <c:v>-2.6855500000000001E-2</c:v>
                </c:pt>
                <c:pt idx="74986">
                  <c:v>-7.3242199999999993E-2</c:v>
                </c:pt>
                <c:pt idx="74987">
                  <c:v>-8.7890599999999999E-2</c:v>
                </c:pt>
                <c:pt idx="74988">
                  <c:v>-0.13671900000000001</c:v>
                </c:pt>
                <c:pt idx="74989">
                  <c:v>-0.13427700000000001</c:v>
                </c:pt>
                <c:pt idx="74990">
                  <c:v>-0.20019500000000001</c:v>
                </c:pt>
                <c:pt idx="74991">
                  <c:v>-0.231934</c:v>
                </c:pt>
                <c:pt idx="74992">
                  <c:v>-0.26855499999999999</c:v>
                </c:pt>
                <c:pt idx="74993">
                  <c:v>-0.29296899999999998</c:v>
                </c:pt>
                <c:pt idx="74994">
                  <c:v>-0.33447300000000002</c:v>
                </c:pt>
                <c:pt idx="74995">
                  <c:v>-0.34912100000000001</c:v>
                </c:pt>
                <c:pt idx="74996">
                  <c:v>-0.380859</c:v>
                </c:pt>
                <c:pt idx="74997">
                  <c:v>-0.43212899999999999</c:v>
                </c:pt>
                <c:pt idx="74998">
                  <c:v>-0.43701200000000001</c:v>
                </c:pt>
                <c:pt idx="74999">
                  <c:v>-0.46875</c:v>
                </c:pt>
                <c:pt idx="75000">
                  <c:v>-0.51513699999999996</c:v>
                </c:pt>
                <c:pt idx="75001">
                  <c:v>-0.52490199999999998</c:v>
                </c:pt>
                <c:pt idx="75002">
                  <c:v>-0.56152299999999999</c:v>
                </c:pt>
                <c:pt idx="75003">
                  <c:v>-0.57617200000000002</c:v>
                </c:pt>
                <c:pt idx="75004">
                  <c:v>-0.60790999999999995</c:v>
                </c:pt>
                <c:pt idx="75005">
                  <c:v>-0.62255899999999997</c:v>
                </c:pt>
                <c:pt idx="75006">
                  <c:v>-0.68115199999999998</c:v>
                </c:pt>
                <c:pt idx="75007">
                  <c:v>-0.68603499999999995</c:v>
                </c:pt>
                <c:pt idx="75008">
                  <c:v>-0.70556600000000003</c:v>
                </c:pt>
                <c:pt idx="75009">
                  <c:v>-0.74218799999999996</c:v>
                </c:pt>
                <c:pt idx="75010">
                  <c:v>-0.74951199999999996</c:v>
                </c:pt>
                <c:pt idx="75011">
                  <c:v>-0.77148399999999995</c:v>
                </c:pt>
                <c:pt idx="75012">
                  <c:v>-0.80322300000000002</c:v>
                </c:pt>
                <c:pt idx="75013">
                  <c:v>-0.81787100000000001</c:v>
                </c:pt>
                <c:pt idx="75014">
                  <c:v>-0.83740199999999998</c:v>
                </c:pt>
                <c:pt idx="75015">
                  <c:v>-0.84472700000000001</c:v>
                </c:pt>
                <c:pt idx="75016">
                  <c:v>-0.852051</c:v>
                </c:pt>
                <c:pt idx="75017">
                  <c:v>-0.87158199999999997</c:v>
                </c:pt>
                <c:pt idx="75018">
                  <c:v>-0.88867200000000002</c:v>
                </c:pt>
                <c:pt idx="75019">
                  <c:v>-0.86181600000000003</c:v>
                </c:pt>
                <c:pt idx="75020">
                  <c:v>-0.91064500000000004</c:v>
                </c:pt>
                <c:pt idx="75021">
                  <c:v>-0.92529300000000003</c:v>
                </c:pt>
                <c:pt idx="75022">
                  <c:v>-0.92773399999999995</c:v>
                </c:pt>
                <c:pt idx="75023">
                  <c:v>-0.94238299999999997</c:v>
                </c:pt>
                <c:pt idx="75024">
                  <c:v>-0.95214799999999999</c:v>
                </c:pt>
                <c:pt idx="75025">
                  <c:v>-0.95947300000000002</c:v>
                </c:pt>
                <c:pt idx="75026">
                  <c:v>-0.95947300000000002</c:v>
                </c:pt>
                <c:pt idx="75027">
                  <c:v>-0.96923800000000004</c:v>
                </c:pt>
                <c:pt idx="75028">
                  <c:v>-0.98144500000000001</c:v>
                </c:pt>
                <c:pt idx="75029">
                  <c:v>-0.99365199999999998</c:v>
                </c:pt>
                <c:pt idx="75030">
                  <c:v>-0.95947300000000002</c:v>
                </c:pt>
                <c:pt idx="75031">
                  <c:v>-0.97656200000000004</c:v>
                </c:pt>
                <c:pt idx="75032">
                  <c:v>-0.97167999999999999</c:v>
                </c:pt>
                <c:pt idx="75033">
                  <c:v>-0.96923800000000004</c:v>
                </c:pt>
                <c:pt idx="75034">
                  <c:v>-0.97167999999999999</c:v>
                </c:pt>
                <c:pt idx="75035">
                  <c:v>-0.95703099999999997</c:v>
                </c:pt>
                <c:pt idx="75036">
                  <c:v>-0.94970699999999997</c:v>
                </c:pt>
                <c:pt idx="75037">
                  <c:v>-0.944824</c:v>
                </c:pt>
                <c:pt idx="75038">
                  <c:v>-0.95459000000000005</c:v>
                </c:pt>
                <c:pt idx="75039">
                  <c:v>-0.93505899999999997</c:v>
                </c:pt>
                <c:pt idx="75040">
                  <c:v>-0.92285200000000001</c:v>
                </c:pt>
                <c:pt idx="75041">
                  <c:v>-0.90332000000000001</c:v>
                </c:pt>
                <c:pt idx="75042">
                  <c:v>-0.89355499999999999</c:v>
                </c:pt>
                <c:pt idx="75043">
                  <c:v>-0.88867200000000002</c:v>
                </c:pt>
                <c:pt idx="75044">
                  <c:v>-0.86425799999999997</c:v>
                </c:pt>
                <c:pt idx="75045">
                  <c:v>-0.85449200000000003</c:v>
                </c:pt>
                <c:pt idx="75046">
                  <c:v>-0.82763699999999996</c:v>
                </c:pt>
                <c:pt idx="75047">
                  <c:v>-0.77636700000000003</c:v>
                </c:pt>
                <c:pt idx="75048">
                  <c:v>-0.79589799999999999</c:v>
                </c:pt>
                <c:pt idx="75049">
                  <c:v>-0.76415999999999995</c:v>
                </c:pt>
                <c:pt idx="75050">
                  <c:v>-0.75683599999999995</c:v>
                </c:pt>
                <c:pt idx="75051">
                  <c:v>-0.73974600000000001</c:v>
                </c:pt>
                <c:pt idx="75052">
                  <c:v>-0.71289100000000005</c:v>
                </c:pt>
                <c:pt idx="75053">
                  <c:v>-0.68847700000000001</c:v>
                </c:pt>
                <c:pt idx="75054">
                  <c:v>-0.66406200000000004</c:v>
                </c:pt>
                <c:pt idx="75055">
                  <c:v>-0.64209000000000005</c:v>
                </c:pt>
                <c:pt idx="75056">
                  <c:v>-0.62011700000000003</c:v>
                </c:pt>
                <c:pt idx="75057">
                  <c:v>-0.58593799999999996</c:v>
                </c:pt>
                <c:pt idx="75058">
                  <c:v>-0.59814500000000004</c:v>
                </c:pt>
                <c:pt idx="75059">
                  <c:v>-0.539551</c:v>
                </c:pt>
                <c:pt idx="75060">
                  <c:v>-0.49072300000000002</c:v>
                </c:pt>
                <c:pt idx="75061">
                  <c:v>-0.47363300000000003</c:v>
                </c:pt>
                <c:pt idx="75062">
                  <c:v>-0.44433600000000001</c:v>
                </c:pt>
                <c:pt idx="75063">
                  <c:v>-0.41259800000000002</c:v>
                </c:pt>
                <c:pt idx="75064">
                  <c:v>-0.38574199999999997</c:v>
                </c:pt>
                <c:pt idx="75065">
                  <c:v>-0.35888700000000001</c:v>
                </c:pt>
                <c:pt idx="75066">
                  <c:v>-0.322266</c:v>
                </c:pt>
                <c:pt idx="75067">
                  <c:v>-0.28076200000000001</c:v>
                </c:pt>
                <c:pt idx="75068">
                  <c:v>-0.26367200000000002</c:v>
                </c:pt>
                <c:pt idx="75069">
                  <c:v>-0.222168</c:v>
                </c:pt>
                <c:pt idx="75070">
                  <c:v>-0.19775400000000001</c:v>
                </c:pt>
                <c:pt idx="75071">
                  <c:v>-0.161133</c:v>
                </c:pt>
                <c:pt idx="75072">
                  <c:v>-0.12695300000000001</c:v>
                </c:pt>
                <c:pt idx="75073">
                  <c:v>-0.10498</c:v>
                </c:pt>
                <c:pt idx="75074">
                  <c:v>-6.1035199999999998E-2</c:v>
                </c:pt>
                <c:pt idx="75075">
                  <c:v>-3.90625E-2</c:v>
                </c:pt>
                <c:pt idx="75076">
                  <c:v>9.7656199999999992E-3</c:v>
                </c:pt>
                <c:pt idx="75077">
                  <c:v>3.6621099999999997E-2</c:v>
                </c:pt>
                <c:pt idx="75078">
                  <c:v>7.0800799999999997E-2</c:v>
                </c:pt>
                <c:pt idx="75079">
                  <c:v>9.2773400000000006E-2</c:v>
                </c:pt>
                <c:pt idx="75080">
                  <c:v>0.144043</c:v>
                </c:pt>
                <c:pt idx="75081">
                  <c:v>0.15625</c:v>
                </c:pt>
                <c:pt idx="75082">
                  <c:v>0.19042999999999999</c:v>
                </c:pt>
                <c:pt idx="75083">
                  <c:v>0.222168</c:v>
                </c:pt>
                <c:pt idx="75084">
                  <c:v>0.24902299999999999</c:v>
                </c:pt>
                <c:pt idx="75085">
                  <c:v>0.29541000000000001</c:v>
                </c:pt>
                <c:pt idx="75086">
                  <c:v>0.32714799999999999</c:v>
                </c:pt>
                <c:pt idx="75087">
                  <c:v>0.36376999999999998</c:v>
                </c:pt>
                <c:pt idx="75088">
                  <c:v>0.383301</c:v>
                </c:pt>
                <c:pt idx="75089">
                  <c:v>0.42724600000000001</c:v>
                </c:pt>
                <c:pt idx="75090">
                  <c:v>0.44921899999999998</c:v>
                </c:pt>
                <c:pt idx="75091">
                  <c:v>0.48339799999999999</c:v>
                </c:pt>
                <c:pt idx="75092">
                  <c:v>0.53222700000000001</c:v>
                </c:pt>
                <c:pt idx="75093">
                  <c:v>0.54443399999999997</c:v>
                </c:pt>
                <c:pt idx="75094">
                  <c:v>0.56396500000000005</c:v>
                </c:pt>
                <c:pt idx="75095">
                  <c:v>0.59326199999999996</c:v>
                </c:pt>
                <c:pt idx="75096">
                  <c:v>0.62011700000000003</c:v>
                </c:pt>
                <c:pt idx="75097">
                  <c:v>0.64941400000000005</c:v>
                </c:pt>
                <c:pt idx="75098">
                  <c:v>0.68115199999999998</c:v>
                </c:pt>
                <c:pt idx="75099">
                  <c:v>0.70068399999999997</c:v>
                </c:pt>
                <c:pt idx="75100">
                  <c:v>0.72021500000000005</c:v>
                </c:pt>
                <c:pt idx="75101">
                  <c:v>0.76904300000000003</c:v>
                </c:pt>
                <c:pt idx="75102">
                  <c:v>0.76904300000000003</c:v>
                </c:pt>
                <c:pt idx="75103">
                  <c:v>0.80322300000000002</c:v>
                </c:pt>
                <c:pt idx="75104">
                  <c:v>0.82763699999999996</c:v>
                </c:pt>
                <c:pt idx="75105">
                  <c:v>0.83007799999999998</c:v>
                </c:pt>
                <c:pt idx="75106">
                  <c:v>0.84960899999999995</c:v>
                </c:pt>
                <c:pt idx="75107">
                  <c:v>0.88134800000000002</c:v>
                </c:pt>
                <c:pt idx="75108">
                  <c:v>0.88378900000000005</c:v>
                </c:pt>
                <c:pt idx="75109">
                  <c:v>0.91064500000000004</c:v>
                </c:pt>
                <c:pt idx="75110">
                  <c:v>0.93261700000000003</c:v>
                </c:pt>
                <c:pt idx="75111">
                  <c:v>0.93505899999999997</c:v>
                </c:pt>
                <c:pt idx="75112">
                  <c:v>0.95214799999999999</c:v>
                </c:pt>
                <c:pt idx="75113">
                  <c:v>0.96923800000000004</c:v>
                </c:pt>
                <c:pt idx="75114">
                  <c:v>0.95214799999999999</c:v>
                </c:pt>
                <c:pt idx="75115">
                  <c:v>0.98632799999999998</c:v>
                </c:pt>
                <c:pt idx="75116">
                  <c:v>0.99121099999999995</c:v>
                </c:pt>
                <c:pt idx="75117">
                  <c:v>1.00098</c:v>
                </c:pt>
                <c:pt idx="75118">
                  <c:v>1.02051</c:v>
                </c:pt>
                <c:pt idx="75119">
                  <c:v>1.03027</c:v>
                </c:pt>
                <c:pt idx="75120">
                  <c:v>1.03271</c:v>
                </c:pt>
                <c:pt idx="75121">
                  <c:v>1.0376000000000001</c:v>
                </c:pt>
                <c:pt idx="75122">
                  <c:v>1.0376000000000001</c:v>
                </c:pt>
                <c:pt idx="75123">
                  <c:v>1.0449200000000001</c:v>
                </c:pt>
                <c:pt idx="75124">
                  <c:v>1.03027</c:v>
                </c:pt>
                <c:pt idx="75125">
                  <c:v>1.0376000000000001</c:v>
                </c:pt>
                <c:pt idx="75126">
                  <c:v>1.0400400000000001</c:v>
                </c:pt>
                <c:pt idx="75127">
                  <c:v>1.0620099999999999</c:v>
                </c:pt>
                <c:pt idx="75128">
                  <c:v>1.0473600000000001</c:v>
                </c:pt>
                <c:pt idx="75129">
                  <c:v>1.0620099999999999</c:v>
                </c:pt>
                <c:pt idx="75130">
                  <c:v>1.03027</c:v>
                </c:pt>
                <c:pt idx="75131">
                  <c:v>1.01562</c:v>
                </c:pt>
                <c:pt idx="75132">
                  <c:v>1.01318</c:v>
                </c:pt>
                <c:pt idx="75133">
                  <c:v>1.01074</c:v>
                </c:pt>
                <c:pt idx="75134">
                  <c:v>0.99365199999999998</c:v>
                </c:pt>
                <c:pt idx="75135">
                  <c:v>0.98388699999999996</c:v>
                </c:pt>
                <c:pt idx="75136">
                  <c:v>0.96679700000000002</c:v>
                </c:pt>
                <c:pt idx="75137">
                  <c:v>0.95703099999999997</c:v>
                </c:pt>
                <c:pt idx="75138">
                  <c:v>0.92773399999999995</c:v>
                </c:pt>
                <c:pt idx="75139">
                  <c:v>0.94238299999999997</c:v>
                </c:pt>
                <c:pt idx="75140">
                  <c:v>0.92285200000000001</c:v>
                </c:pt>
                <c:pt idx="75141">
                  <c:v>0.91552699999999998</c:v>
                </c:pt>
                <c:pt idx="75142">
                  <c:v>0.88622999999999996</c:v>
                </c:pt>
                <c:pt idx="75143">
                  <c:v>0.86181600000000003</c:v>
                </c:pt>
                <c:pt idx="75144">
                  <c:v>0.83984400000000003</c:v>
                </c:pt>
                <c:pt idx="75145">
                  <c:v>0.82275399999999999</c:v>
                </c:pt>
                <c:pt idx="75146">
                  <c:v>0.81787100000000001</c:v>
                </c:pt>
                <c:pt idx="75147">
                  <c:v>0.80322300000000002</c:v>
                </c:pt>
                <c:pt idx="75148">
                  <c:v>0.76904300000000003</c:v>
                </c:pt>
                <c:pt idx="75149">
                  <c:v>0.73730499999999999</c:v>
                </c:pt>
                <c:pt idx="75150">
                  <c:v>0.71289100000000005</c:v>
                </c:pt>
                <c:pt idx="75151">
                  <c:v>0.70800799999999997</c:v>
                </c:pt>
                <c:pt idx="75152">
                  <c:v>0.68359400000000003</c:v>
                </c:pt>
                <c:pt idx="75153">
                  <c:v>0.64453099999999997</c:v>
                </c:pt>
                <c:pt idx="75154">
                  <c:v>0.62011700000000003</c:v>
                </c:pt>
                <c:pt idx="75155">
                  <c:v>0.61279300000000003</c:v>
                </c:pt>
                <c:pt idx="75156">
                  <c:v>0.57128900000000005</c:v>
                </c:pt>
                <c:pt idx="75157">
                  <c:v>0.539551</c:v>
                </c:pt>
                <c:pt idx="75158">
                  <c:v>0.51025399999999999</c:v>
                </c:pt>
                <c:pt idx="75159">
                  <c:v>0.48095700000000002</c:v>
                </c:pt>
                <c:pt idx="75160">
                  <c:v>0.44677699999999998</c:v>
                </c:pt>
                <c:pt idx="75161">
                  <c:v>0.42968800000000001</c:v>
                </c:pt>
                <c:pt idx="75162">
                  <c:v>0.38574199999999997</c:v>
                </c:pt>
                <c:pt idx="75163">
                  <c:v>0.36132799999999998</c:v>
                </c:pt>
                <c:pt idx="75164">
                  <c:v>0.319824</c:v>
                </c:pt>
                <c:pt idx="75165">
                  <c:v>0.29541000000000001</c:v>
                </c:pt>
                <c:pt idx="75166">
                  <c:v>0.27099600000000001</c:v>
                </c:pt>
                <c:pt idx="75167">
                  <c:v>0.244141</c:v>
                </c:pt>
                <c:pt idx="75168">
                  <c:v>0.20019500000000001</c:v>
                </c:pt>
                <c:pt idx="75169">
                  <c:v>0.18554699999999999</c:v>
                </c:pt>
                <c:pt idx="75170">
                  <c:v>0.144043</c:v>
                </c:pt>
                <c:pt idx="75171">
                  <c:v>0.109863</c:v>
                </c:pt>
                <c:pt idx="75172">
                  <c:v>7.5683600000000004E-2</c:v>
                </c:pt>
                <c:pt idx="75173">
                  <c:v>4.8828099999999999E-2</c:v>
                </c:pt>
                <c:pt idx="75174">
                  <c:v>7.3242200000000002E-3</c:v>
                </c:pt>
                <c:pt idx="75175">
                  <c:v>-1.4648400000000001E-2</c:v>
                </c:pt>
                <c:pt idx="75176">
                  <c:v>-6.3476599999999994E-2</c:v>
                </c:pt>
                <c:pt idx="75177">
                  <c:v>-8.0566399999999996E-2</c:v>
                </c:pt>
                <c:pt idx="75178">
                  <c:v>-0.117188</c:v>
                </c:pt>
                <c:pt idx="75179">
                  <c:v>-0.13183600000000001</c:v>
                </c:pt>
                <c:pt idx="75180">
                  <c:v>-0.17578099999999999</c:v>
                </c:pt>
                <c:pt idx="75181">
                  <c:v>-0.20996100000000001</c:v>
                </c:pt>
                <c:pt idx="75182">
                  <c:v>-0.234375</c:v>
                </c:pt>
                <c:pt idx="75183">
                  <c:v>-0.27099600000000001</c:v>
                </c:pt>
                <c:pt idx="75184">
                  <c:v>-0.29785200000000001</c:v>
                </c:pt>
                <c:pt idx="75185">
                  <c:v>-0.32958999999999999</c:v>
                </c:pt>
                <c:pt idx="75186">
                  <c:v>-0.35888700000000001</c:v>
                </c:pt>
                <c:pt idx="75187">
                  <c:v>-0.37841799999999998</c:v>
                </c:pt>
                <c:pt idx="75188">
                  <c:v>-0.43701200000000001</c:v>
                </c:pt>
                <c:pt idx="75189">
                  <c:v>-0.45654299999999998</c:v>
                </c:pt>
                <c:pt idx="75190">
                  <c:v>-0.46630899999999997</c:v>
                </c:pt>
                <c:pt idx="75191">
                  <c:v>-0.51025399999999999</c:v>
                </c:pt>
                <c:pt idx="75192">
                  <c:v>-0.53466800000000003</c:v>
                </c:pt>
                <c:pt idx="75193">
                  <c:v>-0.56152299999999999</c:v>
                </c:pt>
                <c:pt idx="75194">
                  <c:v>-0.58837899999999999</c:v>
                </c:pt>
                <c:pt idx="75195">
                  <c:v>-0.62255899999999997</c:v>
                </c:pt>
                <c:pt idx="75196">
                  <c:v>-0.65185499999999996</c:v>
                </c:pt>
                <c:pt idx="75197">
                  <c:v>-0.65917999999999999</c:v>
                </c:pt>
                <c:pt idx="75198">
                  <c:v>-0.68847700000000001</c:v>
                </c:pt>
                <c:pt idx="75199">
                  <c:v>-0.710449</c:v>
                </c:pt>
                <c:pt idx="75200">
                  <c:v>-0.73730499999999999</c:v>
                </c:pt>
                <c:pt idx="75201">
                  <c:v>-0.75439500000000004</c:v>
                </c:pt>
                <c:pt idx="75202">
                  <c:v>-0.77148399999999995</c:v>
                </c:pt>
                <c:pt idx="75203">
                  <c:v>-0.773926</c:v>
                </c:pt>
                <c:pt idx="75204">
                  <c:v>-0.81298800000000004</c:v>
                </c:pt>
                <c:pt idx="75205">
                  <c:v>-0.83007799999999998</c:v>
                </c:pt>
                <c:pt idx="75206">
                  <c:v>-0.83984400000000003</c:v>
                </c:pt>
                <c:pt idx="75207">
                  <c:v>-0.84228499999999995</c:v>
                </c:pt>
                <c:pt idx="75208">
                  <c:v>-0.866699</c:v>
                </c:pt>
                <c:pt idx="75209">
                  <c:v>-0.83740199999999998</c:v>
                </c:pt>
                <c:pt idx="75210">
                  <c:v>-0.89355499999999999</c:v>
                </c:pt>
                <c:pt idx="75211">
                  <c:v>-0.90820299999999998</c:v>
                </c:pt>
                <c:pt idx="75212">
                  <c:v>-0.90820299999999998</c:v>
                </c:pt>
                <c:pt idx="75213">
                  <c:v>-0.92529300000000003</c:v>
                </c:pt>
                <c:pt idx="75214">
                  <c:v>-0.92529300000000003</c:v>
                </c:pt>
                <c:pt idx="75215">
                  <c:v>-0.93994100000000003</c:v>
                </c:pt>
                <c:pt idx="75216">
                  <c:v>-0.94726600000000005</c:v>
                </c:pt>
                <c:pt idx="75217">
                  <c:v>-0.94726600000000005</c:v>
                </c:pt>
                <c:pt idx="75218">
                  <c:v>-0.95703099999999997</c:v>
                </c:pt>
                <c:pt idx="75219">
                  <c:v>-0.97167999999999999</c:v>
                </c:pt>
                <c:pt idx="75220">
                  <c:v>-0.96679700000000002</c:v>
                </c:pt>
                <c:pt idx="75221">
                  <c:v>-0.95947300000000002</c:v>
                </c:pt>
                <c:pt idx="75222">
                  <c:v>-0.95214799999999999</c:v>
                </c:pt>
                <c:pt idx="75223">
                  <c:v>-0.94970699999999997</c:v>
                </c:pt>
                <c:pt idx="75224">
                  <c:v>-0.94970699999999997</c:v>
                </c:pt>
                <c:pt idx="75225">
                  <c:v>-0.95703099999999997</c:v>
                </c:pt>
                <c:pt idx="75226">
                  <c:v>-0.9375</c:v>
                </c:pt>
                <c:pt idx="75227">
                  <c:v>-0.93261700000000003</c:v>
                </c:pt>
                <c:pt idx="75228">
                  <c:v>-0.930176</c:v>
                </c:pt>
                <c:pt idx="75229">
                  <c:v>-0.91552699999999998</c:v>
                </c:pt>
                <c:pt idx="75230">
                  <c:v>-0.89599600000000001</c:v>
                </c:pt>
                <c:pt idx="75231">
                  <c:v>-0.89599600000000001</c:v>
                </c:pt>
                <c:pt idx="75232">
                  <c:v>-0.87890599999999997</c:v>
                </c:pt>
                <c:pt idx="75233">
                  <c:v>-0.87402299999999999</c:v>
                </c:pt>
                <c:pt idx="75234">
                  <c:v>-0.852051</c:v>
                </c:pt>
                <c:pt idx="75235">
                  <c:v>-0.84472700000000001</c:v>
                </c:pt>
                <c:pt idx="75236">
                  <c:v>-0.83007799999999998</c:v>
                </c:pt>
                <c:pt idx="75237">
                  <c:v>-0.75927699999999998</c:v>
                </c:pt>
                <c:pt idx="75238">
                  <c:v>-0.79101600000000005</c:v>
                </c:pt>
                <c:pt idx="75239">
                  <c:v>-0.773926</c:v>
                </c:pt>
                <c:pt idx="75240">
                  <c:v>-0.74707000000000001</c:v>
                </c:pt>
                <c:pt idx="75241">
                  <c:v>-0.73242200000000002</c:v>
                </c:pt>
                <c:pt idx="75242">
                  <c:v>-0.70068399999999997</c:v>
                </c:pt>
                <c:pt idx="75243">
                  <c:v>-0.67138699999999996</c:v>
                </c:pt>
                <c:pt idx="75244">
                  <c:v>-0.64941400000000005</c:v>
                </c:pt>
                <c:pt idx="75245">
                  <c:v>-0.63476600000000005</c:v>
                </c:pt>
                <c:pt idx="75246">
                  <c:v>-0.60058599999999995</c:v>
                </c:pt>
                <c:pt idx="75247">
                  <c:v>-0.57861300000000004</c:v>
                </c:pt>
                <c:pt idx="75248">
                  <c:v>-0.60790999999999995</c:v>
                </c:pt>
                <c:pt idx="75249">
                  <c:v>-0.52734400000000003</c:v>
                </c:pt>
                <c:pt idx="75250">
                  <c:v>-0.478516</c:v>
                </c:pt>
                <c:pt idx="75251">
                  <c:v>-0.48095700000000002</c:v>
                </c:pt>
                <c:pt idx="75252">
                  <c:v>-0.42724600000000001</c:v>
                </c:pt>
                <c:pt idx="75253">
                  <c:v>-0.41748000000000002</c:v>
                </c:pt>
                <c:pt idx="75254">
                  <c:v>-0.390625</c:v>
                </c:pt>
                <c:pt idx="75255">
                  <c:v>-0.36132799999999998</c:v>
                </c:pt>
                <c:pt idx="75256">
                  <c:v>-0.32714799999999999</c:v>
                </c:pt>
                <c:pt idx="75257">
                  <c:v>-0.28320299999999998</c:v>
                </c:pt>
                <c:pt idx="75258">
                  <c:v>-0.26123000000000002</c:v>
                </c:pt>
                <c:pt idx="75259">
                  <c:v>-0.21240200000000001</c:v>
                </c:pt>
                <c:pt idx="75260">
                  <c:v>-0.19531200000000001</c:v>
                </c:pt>
                <c:pt idx="75261">
                  <c:v>-0.163574</c:v>
                </c:pt>
                <c:pt idx="75262">
                  <c:v>-0.12695300000000001</c:v>
                </c:pt>
                <c:pt idx="75263">
                  <c:v>-9.7656199999999999E-2</c:v>
                </c:pt>
                <c:pt idx="75264">
                  <c:v>-6.1035199999999998E-2</c:v>
                </c:pt>
                <c:pt idx="75265">
                  <c:v>-3.41797E-2</c:v>
                </c:pt>
                <c:pt idx="75266">
                  <c:v>-4.8828099999999996E-3</c:v>
                </c:pt>
                <c:pt idx="75267">
                  <c:v>3.1738299999999997E-2</c:v>
                </c:pt>
                <c:pt idx="75268">
                  <c:v>4.39453E-2</c:v>
                </c:pt>
                <c:pt idx="75269">
                  <c:v>9.0331999999999996E-2</c:v>
                </c:pt>
                <c:pt idx="75270">
                  <c:v>0.124512</c:v>
                </c:pt>
                <c:pt idx="75271">
                  <c:v>0.161133</c:v>
                </c:pt>
                <c:pt idx="75272">
                  <c:v>0.19775400000000001</c:v>
                </c:pt>
                <c:pt idx="75273">
                  <c:v>0.224609</c:v>
                </c:pt>
                <c:pt idx="75274">
                  <c:v>0.26367200000000002</c:v>
                </c:pt>
                <c:pt idx="75275">
                  <c:v>0.29785200000000001</c:v>
                </c:pt>
                <c:pt idx="75276">
                  <c:v>0.32714799999999999</c:v>
                </c:pt>
                <c:pt idx="75277">
                  <c:v>0.35644500000000001</c:v>
                </c:pt>
                <c:pt idx="75278">
                  <c:v>0.36621100000000001</c:v>
                </c:pt>
                <c:pt idx="75279">
                  <c:v>0.41503899999999999</c:v>
                </c:pt>
                <c:pt idx="75280">
                  <c:v>0.44921899999999998</c:v>
                </c:pt>
                <c:pt idx="75281">
                  <c:v>0.46630899999999997</c:v>
                </c:pt>
                <c:pt idx="75282">
                  <c:v>0.50781200000000004</c:v>
                </c:pt>
                <c:pt idx="75283">
                  <c:v>0.52002000000000004</c:v>
                </c:pt>
                <c:pt idx="75284">
                  <c:v>0.56396500000000005</c:v>
                </c:pt>
                <c:pt idx="75285">
                  <c:v>0.59814500000000004</c:v>
                </c:pt>
                <c:pt idx="75286">
                  <c:v>0.60790999999999995</c:v>
                </c:pt>
                <c:pt idx="75287">
                  <c:v>0.64453099999999997</c:v>
                </c:pt>
                <c:pt idx="75288">
                  <c:v>0.67138699999999996</c:v>
                </c:pt>
                <c:pt idx="75289">
                  <c:v>0.66894500000000001</c:v>
                </c:pt>
                <c:pt idx="75290">
                  <c:v>0.71533199999999997</c:v>
                </c:pt>
                <c:pt idx="75291">
                  <c:v>0.75927699999999998</c:v>
                </c:pt>
                <c:pt idx="75292">
                  <c:v>0.76904300000000003</c:v>
                </c:pt>
                <c:pt idx="75293">
                  <c:v>0.79101600000000005</c:v>
                </c:pt>
                <c:pt idx="75294">
                  <c:v>0.82031200000000004</c:v>
                </c:pt>
                <c:pt idx="75295">
                  <c:v>0.83984400000000003</c:v>
                </c:pt>
                <c:pt idx="75296">
                  <c:v>0.866699</c:v>
                </c:pt>
                <c:pt idx="75297">
                  <c:v>0.87890599999999997</c:v>
                </c:pt>
                <c:pt idx="75298">
                  <c:v>0.90820299999999998</c:v>
                </c:pt>
                <c:pt idx="75299">
                  <c:v>0.90576199999999996</c:v>
                </c:pt>
                <c:pt idx="75300">
                  <c:v>0.91064500000000004</c:v>
                </c:pt>
                <c:pt idx="75301">
                  <c:v>0.9375</c:v>
                </c:pt>
                <c:pt idx="75302">
                  <c:v>0.95214799999999999</c:v>
                </c:pt>
                <c:pt idx="75303">
                  <c:v>0.95703099999999997</c:v>
                </c:pt>
                <c:pt idx="75304">
                  <c:v>1.01562</c:v>
                </c:pt>
                <c:pt idx="75305">
                  <c:v>1.00098</c:v>
                </c:pt>
                <c:pt idx="75306">
                  <c:v>1.00586</c:v>
                </c:pt>
                <c:pt idx="75307">
                  <c:v>1.0083</c:v>
                </c:pt>
                <c:pt idx="75308">
                  <c:v>1.01807</c:v>
                </c:pt>
                <c:pt idx="75309">
                  <c:v>1.02783</c:v>
                </c:pt>
                <c:pt idx="75310">
                  <c:v>1.0400400000000001</c:v>
                </c:pt>
                <c:pt idx="75311">
                  <c:v>1.0351600000000001</c:v>
                </c:pt>
                <c:pt idx="75312">
                  <c:v>1.0522499999999999</c:v>
                </c:pt>
                <c:pt idx="75313">
                  <c:v>1.0546899999999999</c:v>
                </c:pt>
                <c:pt idx="75314">
                  <c:v>1.0498000000000001</c:v>
                </c:pt>
                <c:pt idx="75315">
                  <c:v>1.03271</c:v>
                </c:pt>
                <c:pt idx="75316">
                  <c:v>1.0473600000000001</c:v>
                </c:pt>
                <c:pt idx="75317">
                  <c:v>1.03027</c:v>
                </c:pt>
                <c:pt idx="75318">
                  <c:v>1.0498000000000001</c:v>
                </c:pt>
                <c:pt idx="75319">
                  <c:v>1.07178</c:v>
                </c:pt>
                <c:pt idx="75320">
                  <c:v>1.0376000000000001</c:v>
                </c:pt>
                <c:pt idx="75321">
                  <c:v>1.0376000000000001</c:v>
                </c:pt>
                <c:pt idx="75322">
                  <c:v>1.03271</c:v>
                </c:pt>
                <c:pt idx="75323">
                  <c:v>1.03027</c:v>
                </c:pt>
                <c:pt idx="75324">
                  <c:v>1.02295</c:v>
                </c:pt>
                <c:pt idx="75325">
                  <c:v>1.00098</c:v>
                </c:pt>
                <c:pt idx="75326">
                  <c:v>0.99853499999999995</c:v>
                </c:pt>
                <c:pt idx="75327">
                  <c:v>0.97656200000000004</c:v>
                </c:pt>
                <c:pt idx="75328">
                  <c:v>0.94970699999999997</c:v>
                </c:pt>
                <c:pt idx="75329">
                  <c:v>0.94970699999999997</c:v>
                </c:pt>
                <c:pt idx="75330">
                  <c:v>0.94970699999999997</c:v>
                </c:pt>
                <c:pt idx="75331">
                  <c:v>0.930176</c:v>
                </c:pt>
                <c:pt idx="75332">
                  <c:v>0.93261700000000003</c:v>
                </c:pt>
                <c:pt idx="75333">
                  <c:v>0.90087899999999999</c:v>
                </c:pt>
                <c:pt idx="75334">
                  <c:v>0.86914100000000005</c:v>
                </c:pt>
                <c:pt idx="75335">
                  <c:v>0.87158199999999997</c:v>
                </c:pt>
                <c:pt idx="75336">
                  <c:v>0.83496099999999995</c:v>
                </c:pt>
                <c:pt idx="75337">
                  <c:v>0.82275399999999999</c:v>
                </c:pt>
                <c:pt idx="75338">
                  <c:v>0.79834000000000005</c:v>
                </c:pt>
                <c:pt idx="75339">
                  <c:v>0.78613299999999997</c:v>
                </c:pt>
                <c:pt idx="75340">
                  <c:v>0.75195299999999998</c:v>
                </c:pt>
                <c:pt idx="75341">
                  <c:v>0.72509800000000002</c:v>
                </c:pt>
                <c:pt idx="75342">
                  <c:v>0.69824200000000003</c:v>
                </c:pt>
                <c:pt idx="75343">
                  <c:v>0.66894500000000001</c:v>
                </c:pt>
                <c:pt idx="75344">
                  <c:v>0.66162100000000001</c:v>
                </c:pt>
                <c:pt idx="75345">
                  <c:v>0.61279300000000003</c:v>
                </c:pt>
                <c:pt idx="75346">
                  <c:v>0.60790999999999995</c:v>
                </c:pt>
                <c:pt idx="75347">
                  <c:v>0.57861300000000004</c:v>
                </c:pt>
                <c:pt idx="75348">
                  <c:v>0.539551</c:v>
                </c:pt>
                <c:pt idx="75349">
                  <c:v>0.52002000000000004</c:v>
                </c:pt>
                <c:pt idx="75350">
                  <c:v>0.48339799999999999</c:v>
                </c:pt>
                <c:pt idx="75351">
                  <c:v>0.45410200000000001</c:v>
                </c:pt>
                <c:pt idx="75352">
                  <c:v>0.42968800000000001</c:v>
                </c:pt>
                <c:pt idx="75353">
                  <c:v>0.38818399999999997</c:v>
                </c:pt>
                <c:pt idx="75354">
                  <c:v>0.37353500000000001</c:v>
                </c:pt>
                <c:pt idx="75355">
                  <c:v>0.34179700000000002</c:v>
                </c:pt>
                <c:pt idx="75356">
                  <c:v>0.3125</c:v>
                </c:pt>
                <c:pt idx="75357">
                  <c:v>0.27099600000000001</c:v>
                </c:pt>
                <c:pt idx="75358">
                  <c:v>0.26367200000000002</c:v>
                </c:pt>
                <c:pt idx="75359">
                  <c:v>0.21240200000000001</c:v>
                </c:pt>
                <c:pt idx="75360">
                  <c:v>0.17578099999999999</c:v>
                </c:pt>
                <c:pt idx="75361">
                  <c:v>0.153809</c:v>
                </c:pt>
                <c:pt idx="75362">
                  <c:v>0.107422</c:v>
                </c:pt>
                <c:pt idx="75363">
                  <c:v>8.3007800000000007E-2</c:v>
                </c:pt>
                <c:pt idx="75364">
                  <c:v>5.6152300000000002E-2</c:v>
                </c:pt>
                <c:pt idx="75365">
                  <c:v>2.9296900000000001E-2</c:v>
                </c:pt>
                <c:pt idx="75366">
                  <c:v>-1.2207000000000001E-2</c:v>
                </c:pt>
                <c:pt idx="75367">
                  <c:v>-3.1738299999999997E-2</c:v>
                </c:pt>
                <c:pt idx="75368">
                  <c:v>-6.8359400000000001E-2</c:v>
                </c:pt>
                <c:pt idx="75369">
                  <c:v>-0.10009800000000001</c:v>
                </c:pt>
                <c:pt idx="75370">
                  <c:v>-0.13427700000000001</c:v>
                </c:pt>
                <c:pt idx="75371">
                  <c:v>-0.17333999999999999</c:v>
                </c:pt>
                <c:pt idx="75372">
                  <c:v>-0.21484400000000001</c:v>
                </c:pt>
                <c:pt idx="75373">
                  <c:v>-0.241699</c:v>
                </c:pt>
                <c:pt idx="75374">
                  <c:v>-0.25634800000000002</c:v>
                </c:pt>
                <c:pt idx="75375">
                  <c:v>-0.30761699999999997</c:v>
                </c:pt>
                <c:pt idx="75376">
                  <c:v>-0.34667999999999999</c:v>
                </c:pt>
                <c:pt idx="75377">
                  <c:v>-0.35156199999999999</c:v>
                </c:pt>
                <c:pt idx="75378">
                  <c:v>-0.38818399999999997</c:v>
                </c:pt>
                <c:pt idx="75379">
                  <c:v>-0.40527299999999999</c:v>
                </c:pt>
                <c:pt idx="75380">
                  <c:v>-0.44921899999999998</c:v>
                </c:pt>
                <c:pt idx="75381">
                  <c:v>-0.478516</c:v>
                </c:pt>
                <c:pt idx="75382">
                  <c:v>-0.50292999999999999</c:v>
                </c:pt>
                <c:pt idx="75383">
                  <c:v>-0.52246099999999995</c:v>
                </c:pt>
                <c:pt idx="75384">
                  <c:v>-0.55664100000000005</c:v>
                </c:pt>
                <c:pt idx="75385">
                  <c:v>-0.58105499999999999</c:v>
                </c:pt>
                <c:pt idx="75386">
                  <c:v>-0.62011700000000003</c:v>
                </c:pt>
                <c:pt idx="75387">
                  <c:v>-0.62988299999999997</c:v>
                </c:pt>
                <c:pt idx="75388">
                  <c:v>-0.64209000000000005</c:v>
                </c:pt>
                <c:pt idx="75389">
                  <c:v>-0.68847700000000001</c:v>
                </c:pt>
                <c:pt idx="75390">
                  <c:v>-0.70556600000000003</c:v>
                </c:pt>
                <c:pt idx="75391">
                  <c:v>-0.72265599999999997</c:v>
                </c:pt>
                <c:pt idx="75392">
                  <c:v>-0.75683599999999995</c:v>
                </c:pt>
                <c:pt idx="75393">
                  <c:v>-0.76904300000000003</c:v>
                </c:pt>
                <c:pt idx="75394">
                  <c:v>-0.78125</c:v>
                </c:pt>
                <c:pt idx="75395">
                  <c:v>-0.82031200000000004</c:v>
                </c:pt>
                <c:pt idx="75396">
                  <c:v>-0.81542999999999999</c:v>
                </c:pt>
                <c:pt idx="75397">
                  <c:v>-0.83252000000000004</c:v>
                </c:pt>
                <c:pt idx="75398">
                  <c:v>-0.86425799999999997</c:v>
                </c:pt>
                <c:pt idx="75399">
                  <c:v>-0.88378900000000005</c:v>
                </c:pt>
                <c:pt idx="75400">
                  <c:v>-0.88867200000000002</c:v>
                </c:pt>
                <c:pt idx="75401">
                  <c:v>-0.89599600000000001</c:v>
                </c:pt>
                <c:pt idx="75402">
                  <c:v>-0.91064500000000004</c:v>
                </c:pt>
                <c:pt idx="75403">
                  <c:v>-0.92773399999999995</c:v>
                </c:pt>
                <c:pt idx="75404">
                  <c:v>-0.92773399999999995</c:v>
                </c:pt>
                <c:pt idx="75405">
                  <c:v>-0.93505899999999997</c:v>
                </c:pt>
                <c:pt idx="75406">
                  <c:v>-0.92529300000000003</c:v>
                </c:pt>
                <c:pt idx="75407">
                  <c:v>-0.95459000000000005</c:v>
                </c:pt>
                <c:pt idx="75408">
                  <c:v>-0.96679700000000002</c:v>
                </c:pt>
                <c:pt idx="75409">
                  <c:v>-0.95459000000000005</c:v>
                </c:pt>
                <c:pt idx="75410">
                  <c:v>-0.95947300000000002</c:v>
                </c:pt>
                <c:pt idx="75411">
                  <c:v>-0.97167999999999999</c:v>
                </c:pt>
                <c:pt idx="75412">
                  <c:v>-0.95947300000000002</c:v>
                </c:pt>
                <c:pt idx="75413">
                  <c:v>-0.95459000000000005</c:v>
                </c:pt>
                <c:pt idx="75414">
                  <c:v>-0.97412100000000001</c:v>
                </c:pt>
                <c:pt idx="75415">
                  <c:v>-0.93994100000000003</c:v>
                </c:pt>
                <c:pt idx="75416">
                  <c:v>-0.95703099999999997</c:v>
                </c:pt>
                <c:pt idx="75417">
                  <c:v>-0.93994100000000003</c:v>
                </c:pt>
                <c:pt idx="75418">
                  <c:v>-0.93994100000000003</c:v>
                </c:pt>
                <c:pt idx="75419">
                  <c:v>-0.9375</c:v>
                </c:pt>
                <c:pt idx="75420">
                  <c:v>-0.93261700000000003</c:v>
                </c:pt>
                <c:pt idx="75421">
                  <c:v>-0.92529300000000003</c:v>
                </c:pt>
                <c:pt idx="75422">
                  <c:v>-0.90332000000000001</c:v>
                </c:pt>
                <c:pt idx="75423">
                  <c:v>-0.89843799999999996</c:v>
                </c:pt>
                <c:pt idx="75424">
                  <c:v>-0.87890599999999997</c:v>
                </c:pt>
                <c:pt idx="75425">
                  <c:v>-0.87402299999999999</c:v>
                </c:pt>
                <c:pt idx="75426">
                  <c:v>-0.859375</c:v>
                </c:pt>
                <c:pt idx="75427">
                  <c:v>-0.81054700000000002</c:v>
                </c:pt>
                <c:pt idx="75428">
                  <c:v>-0.81787100000000001</c:v>
                </c:pt>
                <c:pt idx="75429">
                  <c:v>-0.80322300000000002</c:v>
                </c:pt>
                <c:pt idx="75430">
                  <c:v>-0.78125</c:v>
                </c:pt>
                <c:pt idx="75431">
                  <c:v>-0.75927699999999998</c:v>
                </c:pt>
                <c:pt idx="75432">
                  <c:v>-0.74707000000000001</c:v>
                </c:pt>
                <c:pt idx="75433">
                  <c:v>-0.71533199999999997</c:v>
                </c:pt>
                <c:pt idx="75434">
                  <c:v>-0.69335899999999995</c:v>
                </c:pt>
                <c:pt idx="75435">
                  <c:v>-0.67382799999999998</c:v>
                </c:pt>
                <c:pt idx="75436">
                  <c:v>-0.65429700000000002</c:v>
                </c:pt>
                <c:pt idx="75437">
                  <c:v>-0.617676</c:v>
                </c:pt>
                <c:pt idx="75438">
                  <c:v>-0.62255899999999997</c:v>
                </c:pt>
                <c:pt idx="75439">
                  <c:v>-0.56884800000000002</c:v>
                </c:pt>
                <c:pt idx="75440">
                  <c:v>-0.56396500000000005</c:v>
                </c:pt>
                <c:pt idx="75441">
                  <c:v>-0.52490199999999998</c:v>
                </c:pt>
                <c:pt idx="75442">
                  <c:v>-0.48339799999999999</c:v>
                </c:pt>
                <c:pt idx="75443">
                  <c:v>-0.461426</c:v>
                </c:pt>
                <c:pt idx="75444">
                  <c:v>-0.41503899999999999</c:v>
                </c:pt>
                <c:pt idx="75445">
                  <c:v>-0.40283200000000002</c:v>
                </c:pt>
                <c:pt idx="75446">
                  <c:v>-0.37841799999999998</c:v>
                </c:pt>
                <c:pt idx="75447">
                  <c:v>-0.32958999999999999</c:v>
                </c:pt>
                <c:pt idx="75448">
                  <c:v>-0.30761699999999997</c:v>
                </c:pt>
                <c:pt idx="75449">
                  <c:v>-0.27343800000000001</c:v>
                </c:pt>
                <c:pt idx="75450">
                  <c:v>-0.244141</c:v>
                </c:pt>
                <c:pt idx="75451">
                  <c:v>-0.21240200000000001</c:v>
                </c:pt>
                <c:pt idx="75452">
                  <c:v>-0.17822299999999999</c:v>
                </c:pt>
                <c:pt idx="75453">
                  <c:v>-0.151367</c:v>
                </c:pt>
                <c:pt idx="75454">
                  <c:v>-0.10498</c:v>
                </c:pt>
                <c:pt idx="75455">
                  <c:v>-6.5918000000000004E-2</c:v>
                </c:pt>
                <c:pt idx="75456">
                  <c:v>-5.6152300000000002E-2</c:v>
                </c:pt>
                <c:pt idx="75457">
                  <c:v>-1.9531199999999999E-2</c:v>
                </c:pt>
                <c:pt idx="75458">
                  <c:v>0</c:v>
                </c:pt>
                <c:pt idx="75459">
                  <c:v>3.41797E-2</c:v>
                </c:pt>
                <c:pt idx="75460">
                  <c:v>7.5683600000000004E-2</c:v>
                </c:pt>
                <c:pt idx="75461">
                  <c:v>0.112305</c:v>
                </c:pt>
                <c:pt idx="75462">
                  <c:v>0.151367</c:v>
                </c:pt>
                <c:pt idx="75463">
                  <c:v>0.19042999999999999</c:v>
                </c:pt>
                <c:pt idx="75464">
                  <c:v>0.21728500000000001</c:v>
                </c:pt>
                <c:pt idx="75465">
                  <c:v>0.24902299999999999</c:v>
                </c:pt>
                <c:pt idx="75466">
                  <c:v>0.28320299999999998</c:v>
                </c:pt>
                <c:pt idx="75467">
                  <c:v>0.31738300000000003</c:v>
                </c:pt>
                <c:pt idx="75468">
                  <c:v>0.32958999999999999</c:v>
                </c:pt>
                <c:pt idx="75469">
                  <c:v>0.383301</c:v>
                </c:pt>
                <c:pt idx="75470">
                  <c:v>0.40283200000000002</c:v>
                </c:pt>
                <c:pt idx="75471">
                  <c:v>0.43212899999999999</c:v>
                </c:pt>
                <c:pt idx="75472">
                  <c:v>0.46386699999999997</c:v>
                </c:pt>
                <c:pt idx="75473">
                  <c:v>0.49316399999999999</c:v>
                </c:pt>
                <c:pt idx="75474">
                  <c:v>0.51269500000000001</c:v>
                </c:pt>
                <c:pt idx="75475">
                  <c:v>0.53710899999999995</c:v>
                </c:pt>
                <c:pt idx="75476">
                  <c:v>0.57372999999999996</c:v>
                </c:pt>
                <c:pt idx="75477">
                  <c:v>0.61035200000000001</c:v>
                </c:pt>
                <c:pt idx="75478">
                  <c:v>0.63476600000000005</c:v>
                </c:pt>
                <c:pt idx="75479">
                  <c:v>0.67138699999999996</c:v>
                </c:pt>
                <c:pt idx="75480">
                  <c:v>0.68847700000000001</c:v>
                </c:pt>
                <c:pt idx="75481">
                  <c:v>0.710449</c:v>
                </c:pt>
                <c:pt idx="75482">
                  <c:v>0.73242200000000002</c:v>
                </c:pt>
                <c:pt idx="75483">
                  <c:v>0.74462899999999999</c:v>
                </c:pt>
                <c:pt idx="75484">
                  <c:v>0.76904300000000003</c:v>
                </c:pt>
                <c:pt idx="75485">
                  <c:v>0.79345699999999997</c:v>
                </c:pt>
                <c:pt idx="75486">
                  <c:v>0.81054700000000002</c:v>
                </c:pt>
                <c:pt idx="75487">
                  <c:v>0.83496099999999995</c:v>
                </c:pt>
                <c:pt idx="75488">
                  <c:v>0.84716800000000003</c:v>
                </c:pt>
                <c:pt idx="75489">
                  <c:v>0.866699</c:v>
                </c:pt>
                <c:pt idx="75490">
                  <c:v>0.87646500000000005</c:v>
                </c:pt>
                <c:pt idx="75491">
                  <c:v>0.91308599999999995</c:v>
                </c:pt>
                <c:pt idx="75492">
                  <c:v>0.92529300000000003</c:v>
                </c:pt>
                <c:pt idx="75493">
                  <c:v>0.93261700000000003</c:v>
                </c:pt>
                <c:pt idx="75494">
                  <c:v>0.98632799999999998</c:v>
                </c:pt>
                <c:pt idx="75495">
                  <c:v>0.95947300000000002</c:v>
                </c:pt>
                <c:pt idx="75496">
                  <c:v>0.96679700000000002</c:v>
                </c:pt>
                <c:pt idx="75497">
                  <c:v>0.98632799999999998</c:v>
                </c:pt>
                <c:pt idx="75498">
                  <c:v>1.0571299999999999</c:v>
                </c:pt>
                <c:pt idx="75499">
                  <c:v>1.00342</c:v>
                </c:pt>
                <c:pt idx="75500">
                  <c:v>1.01562</c:v>
                </c:pt>
                <c:pt idx="75501">
                  <c:v>1.02295</c:v>
                </c:pt>
                <c:pt idx="75502">
                  <c:v>1.03271</c:v>
                </c:pt>
                <c:pt idx="75503">
                  <c:v>1.02051</c:v>
                </c:pt>
                <c:pt idx="75504">
                  <c:v>1.03271</c:v>
                </c:pt>
                <c:pt idx="75505">
                  <c:v>1.03027</c:v>
                </c:pt>
                <c:pt idx="75506">
                  <c:v>1.0424800000000001</c:v>
                </c:pt>
                <c:pt idx="75507">
                  <c:v>1.02783</c:v>
                </c:pt>
                <c:pt idx="75508">
                  <c:v>1.02783</c:v>
                </c:pt>
                <c:pt idx="75509">
                  <c:v>1.0473600000000001</c:v>
                </c:pt>
                <c:pt idx="75510">
                  <c:v>1.01807</c:v>
                </c:pt>
                <c:pt idx="75511">
                  <c:v>1.02783</c:v>
                </c:pt>
                <c:pt idx="75512">
                  <c:v>1.02051</c:v>
                </c:pt>
                <c:pt idx="75513">
                  <c:v>1.02051</c:v>
                </c:pt>
                <c:pt idx="75514">
                  <c:v>1.00098</c:v>
                </c:pt>
                <c:pt idx="75515">
                  <c:v>0.98877000000000004</c:v>
                </c:pt>
                <c:pt idx="75516">
                  <c:v>0.97656200000000004</c:v>
                </c:pt>
                <c:pt idx="75517">
                  <c:v>0.99365199999999998</c:v>
                </c:pt>
                <c:pt idx="75518">
                  <c:v>0.96923800000000004</c:v>
                </c:pt>
                <c:pt idx="75519">
                  <c:v>0.93994100000000003</c:v>
                </c:pt>
                <c:pt idx="75520">
                  <c:v>0.90576199999999996</c:v>
                </c:pt>
                <c:pt idx="75521">
                  <c:v>0.92529300000000003</c:v>
                </c:pt>
                <c:pt idx="75522">
                  <c:v>0.90576199999999996</c:v>
                </c:pt>
                <c:pt idx="75523">
                  <c:v>0.89599600000000001</c:v>
                </c:pt>
                <c:pt idx="75524">
                  <c:v>0.88378900000000005</c:v>
                </c:pt>
                <c:pt idx="75525">
                  <c:v>0.84716800000000003</c:v>
                </c:pt>
                <c:pt idx="75526">
                  <c:v>0.83496099999999995</c:v>
                </c:pt>
                <c:pt idx="75527">
                  <c:v>0.83496099999999995</c:v>
                </c:pt>
                <c:pt idx="75528">
                  <c:v>0.79834000000000005</c:v>
                </c:pt>
                <c:pt idx="75529">
                  <c:v>0.78613299999999997</c:v>
                </c:pt>
                <c:pt idx="75530">
                  <c:v>0.74218799999999996</c:v>
                </c:pt>
                <c:pt idx="75531">
                  <c:v>0.73974600000000001</c:v>
                </c:pt>
                <c:pt idx="75532">
                  <c:v>0.72021500000000005</c:v>
                </c:pt>
                <c:pt idx="75533">
                  <c:v>0.67627000000000004</c:v>
                </c:pt>
                <c:pt idx="75534">
                  <c:v>0.65429700000000002</c:v>
                </c:pt>
                <c:pt idx="75535">
                  <c:v>0.62255899999999997</c:v>
                </c:pt>
                <c:pt idx="75536">
                  <c:v>0.60546900000000003</c:v>
                </c:pt>
                <c:pt idx="75537">
                  <c:v>0.57861300000000004</c:v>
                </c:pt>
                <c:pt idx="75538">
                  <c:v>0.554199</c:v>
                </c:pt>
                <c:pt idx="75539">
                  <c:v>0.52246099999999995</c:v>
                </c:pt>
                <c:pt idx="75540">
                  <c:v>0.49316399999999999</c:v>
                </c:pt>
                <c:pt idx="75541">
                  <c:v>0.46630899999999997</c:v>
                </c:pt>
                <c:pt idx="75542">
                  <c:v>0.42480499999999999</c:v>
                </c:pt>
                <c:pt idx="75543">
                  <c:v>0.41015600000000002</c:v>
                </c:pt>
                <c:pt idx="75544">
                  <c:v>0.37109399999999998</c:v>
                </c:pt>
                <c:pt idx="75545">
                  <c:v>0.34667999999999999</c:v>
                </c:pt>
                <c:pt idx="75546">
                  <c:v>0.30029299999999998</c:v>
                </c:pt>
                <c:pt idx="75547">
                  <c:v>0.28564499999999998</c:v>
                </c:pt>
                <c:pt idx="75548">
                  <c:v>0.25634800000000002</c:v>
                </c:pt>
                <c:pt idx="75549">
                  <c:v>0.21728500000000001</c:v>
                </c:pt>
                <c:pt idx="75550">
                  <c:v>0.19531200000000001</c:v>
                </c:pt>
                <c:pt idx="75551">
                  <c:v>0.168457</c:v>
                </c:pt>
                <c:pt idx="75552">
                  <c:v>0.12207</c:v>
                </c:pt>
                <c:pt idx="75553">
                  <c:v>9.2773400000000006E-2</c:v>
                </c:pt>
                <c:pt idx="75554">
                  <c:v>6.5918000000000004E-2</c:v>
                </c:pt>
                <c:pt idx="75555">
                  <c:v>3.1738299999999997E-2</c:v>
                </c:pt>
                <c:pt idx="75556">
                  <c:v>-4.8828099999999996E-3</c:v>
                </c:pt>
                <c:pt idx="75557">
                  <c:v>-3.41797E-2</c:v>
                </c:pt>
                <c:pt idx="75558">
                  <c:v>-5.8593800000000001E-2</c:v>
                </c:pt>
                <c:pt idx="75559">
                  <c:v>-9.7656199999999999E-2</c:v>
                </c:pt>
                <c:pt idx="75560">
                  <c:v>-0.13183600000000001</c:v>
                </c:pt>
                <c:pt idx="75561">
                  <c:v>-0.158691</c:v>
                </c:pt>
                <c:pt idx="75562">
                  <c:v>-0.19042999999999999</c:v>
                </c:pt>
                <c:pt idx="75563">
                  <c:v>-0.21240200000000001</c:v>
                </c:pt>
                <c:pt idx="75564">
                  <c:v>-0.25878899999999999</c:v>
                </c:pt>
                <c:pt idx="75565">
                  <c:v>-0.28808600000000001</c:v>
                </c:pt>
                <c:pt idx="75566">
                  <c:v>-0.31005899999999997</c:v>
                </c:pt>
                <c:pt idx="75567">
                  <c:v>-0.33935500000000002</c:v>
                </c:pt>
                <c:pt idx="75568">
                  <c:v>-0.39306600000000003</c:v>
                </c:pt>
                <c:pt idx="75569">
                  <c:v>-0.41259800000000002</c:v>
                </c:pt>
                <c:pt idx="75570">
                  <c:v>-0.43457000000000001</c:v>
                </c:pt>
                <c:pt idx="75571">
                  <c:v>-0.47119100000000003</c:v>
                </c:pt>
                <c:pt idx="75572">
                  <c:v>-0.48583999999999999</c:v>
                </c:pt>
                <c:pt idx="75573">
                  <c:v>-0.51757799999999998</c:v>
                </c:pt>
                <c:pt idx="75574">
                  <c:v>-0.546875</c:v>
                </c:pt>
                <c:pt idx="75575">
                  <c:v>-0.57861300000000004</c:v>
                </c:pt>
                <c:pt idx="75576">
                  <c:v>-0.60302699999999998</c:v>
                </c:pt>
                <c:pt idx="75577">
                  <c:v>-0.62255899999999997</c:v>
                </c:pt>
                <c:pt idx="75578">
                  <c:v>-0.65429700000000002</c:v>
                </c:pt>
                <c:pt idx="75579">
                  <c:v>-0.66894500000000001</c:v>
                </c:pt>
                <c:pt idx="75580">
                  <c:v>-0.71289100000000005</c:v>
                </c:pt>
                <c:pt idx="75581">
                  <c:v>-0.72265599999999997</c:v>
                </c:pt>
                <c:pt idx="75582">
                  <c:v>-0.73974600000000001</c:v>
                </c:pt>
                <c:pt idx="75583">
                  <c:v>-0.76415999999999995</c:v>
                </c:pt>
                <c:pt idx="75584">
                  <c:v>-0.788574</c:v>
                </c:pt>
                <c:pt idx="75585">
                  <c:v>-0.80810499999999996</c:v>
                </c:pt>
                <c:pt idx="75586">
                  <c:v>-0.82519500000000001</c:v>
                </c:pt>
                <c:pt idx="75587">
                  <c:v>-0.82763699999999996</c:v>
                </c:pt>
                <c:pt idx="75588">
                  <c:v>-0.85449200000000003</c:v>
                </c:pt>
                <c:pt idx="75589">
                  <c:v>-0.87402299999999999</c:v>
                </c:pt>
                <c:pt idx="75590">
                  <c:v>-0.88378900000000005</c:v>
                </c:pt>
                <c:pt idx="75591">
                  <c:v>-0.89355499999999999</c:v>
                </c:pt>
                <c:pt idx="75592">
                  <c:v>-0.90087899999999999</c:v>
                </c:pt>
                <c:pt idx="75593">
                  <c:v>-0.92529300000000003</c:v>
                </c:pt>
                <c:pt idx="75594">
                  <c:v>-0.92285200000000001</c:v>
                </c:pt>
                <c:pt idx="75595">
                  <c:v>-0.93505899999999997</c:v>
                </c:pt>
                <c:pt idx="75596">
                  <c:v>-0.94970699999999997</c:v>
                </c:pt>
                <c:pt idx="75597">
                  <c:v>-0.94970699999999997</c:v>
                </c:pt>
                <c:pt idx="75598">
                  <c:v>-0.97167999999999999</c:v>
                </c:pt>
                <c:pt idx="75599">
                  <c:v>-0.95947300000000002</c:v>
                </c:pt>
                <c:pt idx="75600">
                  <c:v>-0.97900399999999999</c:v>
                </c:pt>
                <c:pt idx="75601">
                  <c:v>-0.97167999999999999</c:v>
                </c:pt>
                <c:pt idx="75602">
                  <c:v>-0.97656200000000004</c:v>
                </c:pt>
                <c:pt idx="75603">
                  <c:v>-0.95703099999999997</c:v>
                </c:pt>
                <c:pt idx="75604">
                  <c:v>-0.96191400000000005</c:v>
                </c:pt>
                <c:pt idx="75605">
                  <c:v>-0.97167999999999999</c:v>
                </c:pt>
                <c:pt idx="75606">
                  <c:v>-0.96435499999999996</c:v>
                </c:pt>
                <c:pt idx="75607">
                  <c:v>-0.944824</c:v>
                </c:pt>
                <c:pt idx="75608">
                  <c:v>-0.94970699999999997</c:v>
                </c:pt>
                <c:pt idx="75609">
                  <c:v>-0.93261700000000003</c:v>
                </c:pt>
                <c:pt idx="75610">
                  <c:v>-0.92529300000000003</c:v>
                </c:pt>
                <c:pt idx="75611">
                  <c:v>-0.93261700000000003</c:v>
                </c:pt>
                <c:pt idx="75612">
                  <c:v>-0.92285200000000001</c:v>
                </c:pt>
                <c:pt idx="75613">
                  <c:v>-0.90087899999999999</c:v>
                </c:pt>
                <c:pt idx="75614">
                  <c:v>-0.88378900000000005</c:v>
                </c:pt>
                <c:pt idx="75615">
                  <c:v>-0.88378900000000005</c:v>
                </c:pt>
                <c:pt idx="75616">
                  <c:v>-0.86425799999999997</c:v>
                </c:pt>
                <c:pt idx="75617">
                  <c:v>-0.83007799999999998</c:v>
                </c:pt>
                <c:pt idx="75618">
                  <c:v>-0.83740199999999998</c:v>
                </c:pt>
                <c:pt idx="75619">
                  <c:v>-0.82031200000000004</c:v>
                </c:pt>
                <c:pt idx="75620">
                  <c:v>-0.79345699999999997</c:v>
                </c:pt>
                <c:pt idx="75621">
                  <c:v>-0.773926</c:v>
                </c:pt>
                <c:pt idx="75622">
                  <c:v>-0.75683599999999995</c:v>
                </c:pt>
                <c:pt idx="75623">
                  <c:v>-0.74218799999999996</c:v>
                </c:pt>
                <c:pt idx="75624">
                  <c:v>-0.72021500000000005</c:v>
                </c:pt>
                <c:pt idx="75625">
                  <c:v>-0.68847700000000001</c:v>
                </c:pt>
                <c:pt idx="75626">
                  <c:v>-0.64697300000000002</c:v>
                </c:pt>
                <c:pt idx="75627">
                  <c:v>-0.63720699999999997</c:v>
                </c:pt>
                <c:pt idx="75628">
                  <c:v>-0.60546900000000003</c:v>
                </c:pt>
                <c:pt idx="75629">
                  <c:v>-0.59326199999999996</c:v>
                </c:pt>
                <c:pt idx="75630">
                  <c:v>-0.58837899999999999</c:v>
                </c:pt>
                <c:pt idx="75631">
                  <c:v>-0.53222700000000001</c:v>
                </c:pt>
                <c:pt idx="75632">
                  <c:v>-0.51025399999999999</c:v>
                </c:pt>
                <c:pt idx="75633">
                  <c:v>-0.46630899999999997</c:v>
                </c:pt>
                <c:pt idx="75634">
                  <c:v>-0.43945299999999998</c:v>
                </c:pt>
                <c:pt idx="75635">
                  <c:v>-0.41015600000000002</c:v>
                </c:pt>
                <c:pt idx="75636">
                  <c:v>-0.383301</c:v>
                </c:pt>
                <c:pt idx="75637">
                  <c:v>-0.35644500000000001</c:v>
                </c:pt>
                <c:pt idx="75638">
                  <c:v>-0.32714799999999999</c:v>
                </c:pt>
                <c:pt idx="75639">
                  <c:v>-0.28808600000000001</c:v>
                </c:pt>
                <c:pt idx="75640">
                  <c:v>-0.27343800000000001</c:v>
                </c:pt>
                <c:pt idx="75641">
                  <c:v>-0.224609</c:v>
                </c:pt>
                <c:pt idx="75642">
                  <c:v>-0.19775400000000001</c:v>
                </c:pt>
                <c:pt idx="75643">
                  <c:v>-0.161133</c:v>
                </c:pt>
                <c:pt idx="75644">
                  <c:v>-0.12939500000000001</c:v>
                </c:pt>
                <c:pt idx="75645">
                  <c:v>-0.107422</c:v>
                </c:pt>
                <c:pt idx="75646">
                  <c:v>-6.5918000000000004E-2</c:v>
                </c:pt>
                <c:pt idx="75647">
                  <c:v>-2.4414100000000001E-2</c:v>
                </c:pt>
                <c:pt idx="75648">
                  <c:v>0</c:v>
                </c:pt>
                <c:pt idx="75649">
                  <c:v>2.4414100000000001E-2</c:v>
                </c:pt>
                <c:pt idx="75650">
                  <c:v>6.8359400000000001E-2</c:v>
                </c:pt>
                <c:pt idx="75651">
                  <c:v>0.10498</c:v>
                </c:pt>
                <c:pt idx="75652">
                  <c:v>0.14160200000000001</c:v>
                </c:pt>
                <c:pt idx="75653">
                  <c:v>0.153809</c:v>
                </c:pt>
                <c:pt idx="75654">
                  <c:v>0.19775400000000001</c:v>
                </c:pt>
                <c:pt idx="75655">
                  <c:v>0.227051</c:v>
                </c:pt>
                <c:pt idx="75656">
                  <c:v>0.26123000000000002</c:v>
                </c:pt>
                <c:pt idx="75657">
                  <c:v>0.302734</c:v>
                </c:pt>
                <c:pt idx="75658">
                  <c:v>0.28320299999999998</c:v>
                </c:pt>
                <c:pt idx="75659">
                  <c:v>0.35888700000000001</c:v>
                </c:pt>
                <c:pt idx="75660">
                  <c:v>0.390625</c:v>
                </c:pt>
                <c:pt idx="75661">
                  <c:v>0.42236299999999999</c:v>
                </c:pt>
                <c:pt idx="75662">
                  <c:v>0.44433600000000001</c:v>
                </c:pt>
                <c:pt idx="75663">
                  <c:v>0.476074</c:v>
                </c:pt>
                <c:pt idx="75664">
                  <c:v>0.50537100000000001</c:v>
                </c:pt>
                <c:pt idx="75665">
                  <c:v>0.54443399999999997</c:v>
                </c:pt>
                <c:pt idx="75666">
                  <c:v>0.57372999999999996</c:v>
                </c:pt>
                <c:pt idx="75667">
                  <c:v>0.59570299999999998</c:v>
                </c:pt>
                <c:pt idx="75668">
                  <c:v>0.625</c:v>
                </c:pt>
                <c:pt idx="75669">
                  <c:v>0.65429700000000002</c:v>
                </c:pt>
                <c:pt idx="75670">
                  <c:v>0.68359400000000003</c:v>
                </c:pt>
                <c:pt idx="75671">
                  <c:v>0.71777299999999999</c:v>
                </c:pt>
                <c:pt idx="75672">
                  <c:v>0.72753900000000005</c:v>
                </c:pt>
                <c:pt idx="75673">
                  <c:v>0.73974600000000001</c:v>
                </c:pt>
                <c:pt idx="75674">
                  <c:v>0.78125</c:v>
                </c:pt>
                <c:pt idx="75675">
                  <c:v>0.79101600000000005</c:v>
                </c:pt>
                <c:pt idx="75676">
                  <c:v>0.81542999999999999</c:v>
                </c:pt>
                <c:pt idx="75677">
                  <c:v>0.84716800000000003</c:v>
                </c:pt>
                <c:pt idx="75678">
                  <c:v>0.86181600000000003</c:v>
                </c:pt>
                <c:pt idx="75679">
                  <c:v>0.87646500000000005</c:v>
                </c:pt>
                <c:pt idx="75680">
                  <c:v>0.88622999999999996</c:v>
                </c:pt>
                <c:pt idx="75681">
                  <c:v>0.91308599999999995</c:v>
                </c:pt>
                <c:pt idx="75682">
                  <c:v>0.91796900000000003</c:v>
                </c:pt>
                <c:pt idx="75683">
                  <c:v>0.93994100000000003</c:v>
                </c:pt>
                <c:pt idx="75684">
                  <c:v>0.96435499999999996</c:v>
                </c:pt>
                <c:pt idx="75685">
                  <c:v>0.98388699999999996</c:v>
                </c:pt>
                <c:pt idx="75686">
                  <c:v>0.99121099999999995</c:v>
                </c:pt>
                <c:pt idx="75687">
                  <c:v>1.0083</c:v>
                </c:pt>
                <c:pt idx="75688">
                  <c:v>1.00098</c:v>
                </c:pt>
                <c:pt idx="75689">
                  <c:v>1.01562</c:v>
                </c:pt>
                <c:pt idx="75690">
                  <c:v>1.03027</c:v>
                </c:pt>
                <c:pt idx="75691">
                  <c:v>1.02783</c:v>
                </c:pt>
                <c:pt idx="75692">
                  <c:v>1.0351600000000001</c:v>
                </c:pt>
                <c:pt idx="75693">
                  <c:v>1.0424800000000001</c:v>
                </c:pt>
                <c:pt idx="75694">
                  <c:v>1.0400400000000001</c:v>
                </c:pt>
                <c:pt idx="75695">
                  <c:v>1.0522499999999999</c:v>
                </c:pt>
                <c:pt idx="75696">
                  <c:v>1.0473600000000001</c:v>
                </c:pt>
                <c:pt idx="75697">
                  <c:v>1.0498000000000001</c:v>
                </c:pt>
                <c:pt idx="75698">
                  <c:v>1.0620099999999999</c:v>
                </c:pt>
                <c:pt idx="75699">
                  <c:v>1.0815399999999999</c:v>
                </c:pt>
                <c:pt idx="75700">
                  <c:v>1.0595699999999999</c:v>
                </c:pt>
                <c:pt idx="75701">
                  <c:v>1.0473600000000001</c:v>
                </c:pt>
                <c:pt idx="75702">
                  <c:v>1.0351600000000001</c:v>
                </c:pt>
                <c:pt idx="75703">
                  <c:v>1.0400400000000001</c:v>
                </c:pt>
                <c:pt idx="75704">
                  <c:v>1.03027</c:v>
                </c:pt>
                <c:pt idx="75705">
                  <c:v>1.01074</c:v>
                </c:pt>
                <c:pt idx="75706">
                  <c:v>1.02051</c:v>
                </c:pt>
                <c:pt idx="75707">
                  <c:v>0.99853499999999995</c:v>
                </c:pt>
                <c:pt idx="75708">
                  <c:v>0.98144500000000001</c:v>
                </c:pt>
                <c:pt idx="75709">
                  <c:v>0.97412100000000001</c:v>
                </c:pt>
                <c:pt idx="75710">
                  <c:v>0.93505899999999997</c:v>
                </c:pt>
                <c:pt idx="75711">
                  <c:v>0.95459000000000005</c:v>
                </c:pt>
                <c:pt idx="75712">
                  <c:v>0.93261700000000003</c:v>
                </c:pt>
                <c:pt idx="75713">
                  <c:v>0.92285200000000001</c:v>
                </c:pt>
                <c:pt idx="75714">
                  <c:v>0.91552699999999998</c:v>
                </c:pt>
                <c:pt idx="75715">
                  <c:v>0.89111300000000004</c:v>
                </c:pt>
                <c:pt idx="75716">
                  <c:v>0.87158199999999997</c:v>
                </c:pt>
                <c:pt idx="75717">
                  <c:v>0.86425799999999997</c:v>
                </c:pt>
                <c:pt idx="75718">
                  <c:v>0.83252000000000004</c:v>
                </c:pt>
                <c:pt idx="75719">
                  <c:v>0.82275399999999999</c:v>
                </c:pt>
                <c:pt idx="75720">
                  <c:v>0.788574</c:v>
                </c:pt>
                <c:pt idx="75721">
                  <c:v>0.77148399999999995</c:v>
                </c:pt>
                <c:pt idx="75722">
                  <c:v>0.74707000000000001</c:v>
                </c:pt>
                <c:pt idx="75723">
                  <c:v>0.72997999999999996</c:v>
                </c:pt>
                <c:pt idx="75724">
                  <c:v>0.69091800000000003</c:v>
                </c:pt>
                <c:pt idx="75725">
                  <c:v>0.66162100000000001</c:v>
                </c:pt>
                <c:pt idx="75726">
                  <c:v>0.64697300000000002</c:v>
                </c:pt>
                <c:pt idx="75727">
                  <c:v>0.62988299999999997</c:v>
                </c:pt>
                <c:pt idx="75728">
                  <c:v>0.58837899999999999</c:v>
                </c:pt>
                <c:pt idx="75729">
                  <c:v>0.56396500000000005</c:v>
                </c:pt>
                <c:pt idx="75730">
                  <c:v>0.54199200000000003</c:v>
                </c:pt>
                <c:pt idx="75731">
                  <c:v>0.51757799999999998</c:v>
                </c:pt>
                <c:pt idx="75732">
                  <c:v>0.48339799999999999</c:v>
                </c:pt>
                <c:pt idx="75733">
                  <c:v>0.45654299999999998</c:v>
                </c:pt>
                <c:pt idx="75734">
                  <c:v>0.41748000000000002</c:v>
                </c:pt>
                <c:pt idx="75735">
                  <c:v>0.380859</c:v>
                </c:pt>
                <c:pt idx="75736">
                  <c:v>0.380859</c:v>
                </c:pt>
                <c:pt idx="75737">
                  <c:v>0.33447300000000002</c:v>
                </c:pt>
                <c:pt idx="75738">
                  <c:v>0.26855499999999999</c:v>
                </c:pt>
                <c:pt idx="75739">
                  <c:v>0.26611299999999999</c:v>
                </c:pt>
                <c:pt idx="75740">
                  <c:v>0.244141</c:v>
                </c:pt>
                <c:pt idx="75741">
                  <c:v>0.20996100000000001</c:v>
                </c:pt>
                <c:pt idx="75742">
                  <c:v>0.17578099999999999</c:v>
                </c:pt>
                <c:pt idx="75743">
                  <c:v>0.13916000000000001</c:v>
                </c:pt>
                <c:pt idx="75744">
                  <c:v>0.114746</c:v>
                </c:pt>
                <c:pt idx="75745">
                  <c:v>7.8125E-2</c:v>
                </c:pt>
                <c:pt idx="75746">
                  <c:v>4.1503900000000003E-2</c:v>
                </c:pt>
                <c:pt idx="75747">
                  <c:v>3.1738299999999997E-2</c:v>
                </c:pt>
                <c:pt idx="75748">
                  <c:v>-2.4414100000000001E-2</c:v>
                </c:pt>
                <c:pt idx="75749">
                  <c:v>-4.6386700000000003E-2</c:v>
                </c:pt>
                <c:pt idx="75750">
                  <c:v>-8.3007800000000007E-2</c:v>
                </c:pt>
                <c:pt idx="75751">
                  <c:v>-0.10498</c:v>
                </c:pt>
                <c:pt idx="75752">
                  <c:v>-0.14160200000000001</c:v>
                </c:pt>
                <c:pt idx="75753">
                  <c:v>-0.18554699999999999</c:v>
                </c:pt>
                <c:pt idx="75754">
                  <c:v>-0.222168</c:v>
                </c:pt>
                <c:pt idx="75755">
                  <c:v>-0.25390600000000002</c:v>
                </c:pt>
                <c:pt idx="75756">
                  <c:v>-0.28076200000000001</c:v>
                </c:pt>
                <c:pt idx="75757">
                  <c:v>-0.31494100000000003</c:v>
                </c:pt>
                <c:pt idx="75758">
                  <c:v>-0.34423799999999999</c:v>
                </c:pt>
                <c:pt idx="75759">
                  <c:v>-0.35888700000000001</c:v>
                </c:pt>
                <c:pt idx="75760">
                  <c:v>-0.400391</c:v>
                </c:pt>
                <c:pt idx="75761">
                  <c:v>-0.43212899999999999</c:v>
                </c:pt>
                <c:pt idx="75762">
                  <c:v>-0.44189499999999998</c:v>
                </c:pt>
                <c:pt idx="75763">
                  <c:v>-0.478516</c:v>
                </c:pt>
                <c:pt idx="75764">
                  <c:v>-0.50292999999999999</c:v>
                </c:pt>
                <c:pt idx="75765">
                  <c:v>-0.53222700000000001</c:v>
                </c:pt>
                <c:pt idx="75766">
                  <c:v>-0.57128900000000005</c:v>
                </c:pt>
                <c:pt idx="75767">
                  <c:v>-0.58593799999999996</c:v>
                </c:pt>
                <c:pt idx="75768">
                  <c:v>-0.60058599999999995</c:v>
                </c:pt>
                <c:pt idx="75769">
                  <c:v>-0.62988299999999997</c:v>
                </c:pt>
                <c:pt idx="75770">
                  <c:v>-0.67138699999999996</c:v>
                </c:pt>
                <c:pt idx="75771">
                  <c:v>-0.68359400000000003</c:v>
                </c:pt>
                <c:pt idx="75772">
                  <c:v>-0.71533199999999997</c:v>
                </c:pt>
                <c:pt idx="75773">
                  <c:v>-0.74951199999999996</c:v>
                </c:pt>
                <c:pt idx="75774">
                  <c:v>-0.74218799999999996</c:v>
                </c:pt>
                <c:pt idx="75775">
                  <c:v>-0.77636700000000003</c:v>
                </c:pt>
                <c:pt idx="75776">
                  <c:v>-0.78369100000000003</c:v>
                </c:pt>
                <c:pt idx="75777">
                  <c:v>-0.79834000000000005</c:v>
                </c:pt>
                <c:pt idx="75778">
                  <c:v>-0.82275399999999999</c:v>
                </c:pt>
                <c:pt idx="75779">
                  <c:v>-0.84228499999999995</c:v>
                </c:pt>
                <c:pt idx="75780">
                  <c:v>-0.859375</c:v>
                </c:pt>
                <c:pt idx="75781">
                  <c:v>-0.86914100000000005</c:v>
                </c:pt>
                <c:pt idx="75782">
                  <c:v>-0.87402299999999999</c:v>
                </c:pt>
                <c:pt idx="75783">
                  <c:v>-0.89355499999999999</c:v>
                </c:pt>
                <c:pt idx="75784">
                  <c:v>-0.89843799999999996</c:v>
                </c:pt>
                <c:pt idx="75785">
                  <c:v>-0.90820299999999998</c:v>
                </c:pt>
                <c:pt idx="75786">
                  <c:v>-0.91552699999999998</c:v>
                </c:pt>
                <c:pt idx="75787">
                  <c:v>-0.944824</c:v>
                </c:pt>
                <c:pt idx="75788">
                  <c:v>-0.94970699999999997</c:v>
                </c:pt>
                <c:pt idx="75789">
                  <c:v>-0.9375</c:v>
                </c:pt>
                <c:pt idx="75790">
                  <c:v>-0.97900399999999999</c:v>
                </c:pt>
                <c:pt idx="75791">
                  <c:v>-0.95214799999999999</c:v>
                </c:pt>
                <c:pt idx="75792">
                  <c:v>-0.95703099999999997</c:v>
                </c:pt>
                <c:pt idx="75793">
                  <c:v>-0.96191400000000005</c:v>
                </c:pt>
                <c:pt idx="75794">
                  <c:v>-0.94726600000000005</c:v>
                </c:pt>
                <c:pt idx="75795">
                  <c:v>-0.95947300000000002</c:v>
                </c:pt>
                <c:pt idx="75796">
                  <c:v>-0.97167999999999999</c:v>
                </c:pt>
                <c:pt idx="75797">
                  <c:v>-0.94238299999999997</c:v>
                </c:pt>
                <c:pt idx="75798">
                  <c:v>-0.9375</c:v>
                </c:pt>
                <c:pt idx="75799">
                  <c:v>-0.93261700000000003</c:v>
                </c:pt>
                <c:pt idx="75800">
                  <c:v>-0.93505899999999997</c:v>
                </c:pt>
                <c:pt idx="75801">
                  <c:v>-0.93261700000000003</c:v>
                </c:pt>
                <c:pt idx="75802">
                  <c:v>-0.91064500000000004</c:v>
                </c:pt>
                <c:pt idx="75803">
                  <c:v>-0.89843799999999996</c:v>
                </c:pt>
                <c:pt idx="75804">
                  <c:v>-0.89843799999999996</c:v>
                </c:pt>
                <c:pt idx="75805">
                  <c:v>-0.88378900000000005</c:v>
                </c:pt>
                <c:pt idx="75806">
                  <c:v>-0.866699</c:v>
                </c:pt>
                <c:pt idx="75807">
                  <c:v>-0.83984400000000003</c:v>
                </c:pt>
                <c:pt idx="75808">
                  <c:v>-0.83496099999999995</c:v>
                </c:pt>
                <c:pt idx="75809">
                  <c:v>-0.81542999999999999</c:v>
                </c:pt>
                <c:pt idx="75810">
                  <c:v>-0.80810499999999996</c:v>
                </c:pt>
                <c:pt idx="75811">
                  <c:v>-0.78125</c:v>
                </c:pt>
                <c:pt idx="75812">
                  <c:v>-0.76415999999999995</c:v>
                </c:pt>
                <c:pt idx="75813">
                  <c:v>-0.74707000000000001</c:v>
                </c:pt>
                <c:pt idx="75814">
                  <c:v>-0.72265599999999997</c:v>
                </c:pt>
                <c:pt idx="75815">
                  <c:v>-0.68847700000000001</c:v>
                </c:pt>
                <c:pt idx="75816">
                  <c:v>-0.67138699999999996</c:v>
                </c:pt>
                <c:pt idx="75817">
                  <c:v>-0.67138699999999996</c:v>
                </c:pt>
                <c:pt idx="75818">
                  <c:v>-0.64941400000000005</c:v>
                </c:pt>
                <c:pt idx="75819">
                  <c:v>-0.59326199999999996</c:v>
                </c:pt>
                <c:pt idx="75820">
                  <c:v>-0.58349600000000001</c:v>
                </c:pt>
                <c:pt idx="75821">
                  <c:v>-0.54443399999999997</c:v>
                </c:pt>
                <c:pt idx="75822">
                  <c:v>-0.51757799999999998</c:v>
                </c:pt>
                <c:pt idx="75823">
                  <c:v>-0.50537100000000001</c:v>
                </c:pt>
                <c:pt idx="75824">
                  <c:v>-0.46875</c:v>
                </c:pt>
                <c:pt idx="75825">
                  <c:v>-0.44433600000000001</c:v>
                </c:pt>
                <c:pt idx="75826">
                  <c:v>-0.41259800000000002</c:v>
                </c:pt>
                <c:pt idx="75827">
                  <c:v>-0.380859</c:v>
                </c:pt>
                <c:pt idx="75828">
                  <c:v>-0.34912100000000001</c:v>
                </c:pt>
                <c:pt idx="75829">
                  <c:v>-0.30029299999999998</c:v>
                </c:pt>
                <c:pt idx="75830">
                  <c:v>-0.27587899999999999</c:v>
                </c:pt>
                <c:pt idx="75831">
                  <c:v>-0.234375</c:v>
                </c:pt>
                <c:pt idx="75832">
                  <c:v>-0.21972700000000001</c:v>
                </c:pt>
                <c:pt idx="75833">
                  <c:v>-0.18798799999999999</c:v>
                </c:pt>
                <c:pt idx="75834">
                  <c:v>-0.158691</c:v>
                </c:pt>
                <c:pt idx="75835">
                  <c:v>-0.146484</c:v>
                </c:pt>
                <c:pt idx="75836">
                  <c:v>-0.10009800000000001</c:v>
                </c:pt>
                <c:pt idx="75837">
                  <c:v>-5.6152300000000002E-2</c:v>
                </c:pt>
                <c:pt idx="75838">
                  <c:v>-4.1503900000000003E-2</c:v>
                </c:pt>
                <c:pt idx="75839">
                  <c:v>7.3242200000000002E-3</c:v>
                </c:pt>
                <c:pt idx="75840">
                  <c:v>4.6386700000000003E-2</c:v>
                </c:pt>
                <c:pt idx="75841">
                  <c:v>6.8359400000000001E-2</c:v>
                </c:pt>
                <c:pt idx="75842">
                  <c:v>9.7656199999999999E-2</c:v>
                </c:pt>
                <c:pt idx="75843">
                  <c:v>0.13183600000000001</c:v>
                </c:pt>
                <c:pt idx="75844">
                  <c:v>0.153809</c:v>
                </c:pt>
                <c:pt idx="75845">
                  <c:v>0.20507800000000001</c:v>
                </c:pt>
                <c:pt idx="75846">
                  <c:v>0.222168</c:v>
                </c:pt>
                <c:pt idx="75847">
                  <c:v>0.26123000000000002</c:v>
                </c:pt>
                <c:pt idx="75848">
                  <c:v>0.25878899999999999</c:v>
                </c:pt>
                <c:pt idx="75849">
                  <c:v>0.322266</c:v>
                </c:pt>
                <c:pt idx="75850">
                  <c:v>0.35888700000000001</c:v>
                </c:pt>
                <c:pt idx="75851">
                  <c:v>0.37353500000000001</c:v>
                </c:pt>
                <c:pt idx="75852">
                  <c:v>0.42480499999999999</c:v>
                </c:pt>
                <c:pt idx="75853">
                  <c:v>0.45410200000000001</c:v>
                </c:pt>
                <c:pt idx="75854">
                  <c:v>0.48339799999999999</c:v>
                </c:pt>
                <c:pt idx="75855">
                  <c:v>0.51757799999999998</c:v>
                </c:pt>
                <c:pt idx="75856">
                  <c:v>0.53466800000000003</c:v>
                </c:pt>
                <c:pt idx="75857">
                  <c:v>0.55664100000000005</c:v>
                </c:pt>
                <c:pt idx="75858">
                  <c:v>0.58593799999999996</c:v>
                </c:pt>
                <c:pt idx="75859">
                  <c:v>0.62255899999999997</c:v>
                </c:pt>
                <c:pt idx="75860">
                  <c:v>0.64941400000000005</c:v>
                </c:pt>
                <c:pt idx="75861">
                  <c:v>0.70068399999999997</c:v>
                </c:pt>
                <c:pt idx="75862">
                  <c:v>0.68115199999999998</c:v>
                </c:pt>
                <c:pt idx="75863">
                  <c:v>0.71289100000000005</c:v>
                </c:pt>
                <c:pt idx="75864">
                  <c:v>0.74462899999999999</c:v>
                </c:pt>
                <c:pt idx="75865">
                  <c:v>0.77148399999999995</c:v>
                </c:pt>
                <c:pt idx="75866">
                  <c:v>0.79101600000000005</c:v>
                </c:pt>
                <c:pt idx="75867">
                  <c:v>0.81787100000000001</c:v>
                </c:pt>
                <c:pt idx="75868">
                  <c:v>0.83740199999999998</c:v>
                </c:pt>
                <c:pt idx="75869">
                  <c:v>0.84716800000000003</c:v>
                </c:pt>
                <c:pt idx="75870">
                  <c:v>0.87402299999999999</c:v>
                </c:pt>
                <c:pt idx="75871">
                  <c:v>0.88622999999999996</c:v>
                </c:pt>
                <c:pt idx="75872">
                  <c:v>0.89355499999999999</c:v>
                </c:pt>
                <c:pt idx="75873">
                  <c:v>0.92285200000000001</c:v>
                </c:pt>
                <c:pt idx="75874">
                  <c:v>0.92529300000000003</c:v>
                </c:pt>
                <c:pt idx="75875">
                  <c:v>0.96191400000000005</c:v>
                </c:pt>
                <c:pt idx="75876">
                  <c:v>0.96923800000000004</c:v>
                </c:pt>
                <c:pt idx="75877">
                  <c:v>0.96923800000000004</c:v>
                </c:pt>
                <c:pt idx="75878">
                  <c:v>0.97412100000000001</c:v>
                </c:pt>
                <c:pt idx="75879">
                  <c:v>0.99365199999999998</c:v>
                </c:pt>
                <c:pt idx="75880">
                  <c:v>1.01318</c:v>
                </c:pt>
                <c:pt idx="75881">
                  <c:v>1.00586</c:v>
                </c:pt>
                <c:pt idx="75882">
                  <c:v>1.01807</c:v>
                </c:pt>
                <c:pt idx="75883">
                  <c:v>1.02051</c:v>
                </c:pt>
                <c:pt idx="75884">
                  <c:v>1.02295</c:v>
                </c:pt>
                <c:pt idx="75885">
                  <c:v>1.0351600000000001</c:v>
                </c:pt>
                <c:pt idx="75886">
                  <c:v>1.0400400000000001</c:v>
                </c:pt>
                <c:pt idx="75887">
                  <c:v>1.0571299999999999</c:v>
                </c:pt>
                <c:pt idx="75888">
                  <c:v>1.03271</c:v>
                </c:pt>
                <c:pt idx="75889">
                  <c:v>1.0449200000000001</c:v>
                </c:pt>
                <c:pt idx="75890">
                  <c:v>1.02295</c:v>
                </c:pt>
                <c:pt idx="75891">
                  <c:v>1.02539</c:v>
                </c:pt>
                <c:pt idx="75892">
                  <c:v>1.0400400000000001</c:v>
                </c:pt>
                <c:pt idx="75893">
                  <c:v>1.02295</c:v>
                </c:pt>
                <c:pt idx="75894">
                  <c:v>1.02051</c:v>
                </c:pt>
                <c:pt idx="75895">
                  <c:v>1.01318</c:v>
                </c:pt>
                <c:pt idx="75896">
                  <c:v>1.01074</c:v>
                </c:pt>
                <c:pt idx="75897">
                  <c:v>1.0083</c:v>
                </c:pt>
                <c:pt idx="75898">
                  <c:v>0.97412100000000001</c:v>
                </c:pt>
                <c:pt idx="75899">
                  <c:v>0.98632799999999998</c:v>
                </c:pt>
                <c:pt idx="75900">
                  <c:v>0.98144500000000001</c:v>
                </c:pt>
                <c:pt idx="75901">
                  <c:v>0.95214799999999999</c:v>
                </c:pt>
                <c:pt idx="75902">
                  <c:v>0.92529300000000003</c:v>
                </c:pt>
                <c:pt idx="75903">
                  <c:v>0.93261700000000003</c:v>
                </c:pt>
                <c:pt idx="75904">
                  <c:v>0.89111300000000004</c:v>
                </c:pt>
                <c:pt idx="75905">
                  <c:v>0.89355499999999999</c:v>
                </c:pt>
                <c:pt idx="75906">
                  <c:v>0.88378900000000005</c:v>
                </c:pt>
                <c:pt idx="75907">
                  <c:v>0.859375</c:v>
                </c:pt>
                <c:pt idx="75908">
                  <c:v>0.84716800000000003</c:v>
                </c:pt>
                <c:pt idx="75909">
                  <c:v>0.83252000000000004</c:v>
                </c:pt>
                <c:pt idx="75910">
                  <c:v>0.79834000000000005</c:v>
                </c:pt>
                <c:pt idx="75911">
                  <c:v>0.76660200000000001</c:v>
                </c:pt>
                <c:pt idx="75912">
                  <c:v>0.74707000000000001</c:v>
                </c:pt>
                <c:pt idx="75913">
                  <c:v>0.72021500000000005</c:v>
                </c:pt>
                <c:pt idx="75914">
                  <c:v>0.69824200000000003</c:v>
                </c:pt>
                <c:pt idx="75915">
                  <c:v>0.68359400000000003</c:v>
                </c:pt>
                <c:pt idx="75916">
                  <c:v>0.65429700000000002</c:v>
                </c:pt>
                <c:pt idx="75917">
                  <c:v>0.632324</c:v>
                </c:pt>
                <c:pt idx="75918">
                  <c:v>0.59326199999999996</c:v>
                </c:pt>
                <c:pt idx="75919">
                  <c:v>0.56884800000000002</c:v>
                </c:pt>
                <c:pt idx="75920">
                  <c:v>0.53710899999999995</c:v>
                </c:pt>
                <c:pt idx="75921">
                  <c:v>0.51025399999999999</c:v>
                </c:pt>
                <c:pt idx="75922">
                  <c:v>0.478516</c:v>
                </c:pt>
                <c:pt idx="75923">
                  <c:v>0.458984</c:v>
                </c:pt>
                <c:pt idx="75924">
                  <c:v>0.43457000000000001</c:v>
                </c:pt>
                <c:pt idx="75925">
                  <c:v>0.39550800000000003</c:v>
                </c:pt>
                <c:pt idx="75926">
                  <c:v>0.36376999999999998</c:v>
                </c:pt>
                <c:pt idx="75927">
                  <c:v>0.34667999999999999</c:v>
                </c:pt>
                <c:pt idx="75928">
                  <c:v>0.30761699999999997</c:v>
                </c:pt>
                <c:pt idx="75929">
                  <c:v>0.28808600000000001</c:v>
                </c:pt>
                <c:pt idx="75930">
                  <c:v>0.236816</c:v>
                </c:pt>
                <c:pt idx="75931">
                  <c:v>0.21484400000000001</c:v>
                </c:pt>
                <c:pt idx="75932">
                  <c:v>0.18554699999999999</c:v>
                </c:pt>
                <c:pt idx="75933">
                  <c:v>0.148926</c:v>
                </c:pt>
                <c:pt idx="75934">
                  <c:v>0.12207</c:v>
                </c:pt>
                <c:pt idx="75935">
                  <c:v>9.2773400000000006E-2</c:v>
                </c:pt>
                <c:pt idx="75936">
                  <c:v>6.5918000000000004E-2</c:v>
                </c:pt>
                <c:pt idx="75937">
                  <c:v>2.6855500000000001E-2</c:v>
                </c:pt>
                <c:pt idx="75938">
                  <c:v>-7.3242200000000002E-3</c:v>
                </c:pt>
                <c:pt idx="75939">
                  <c:v>-2.6855500000000001E-2</c:v>
                </c:pt>
                <c:pt idx="75940">
                  <c:v>-7.0800799999999997E-2</c:v>
                </c:pt>
                <c:pt idx="75941">
                  <c:v>-9.7656199999999999E-2</c:v>
                </c:pt>
                <c:pt idx="75942">
                  <c:v>-0.14160200000000001</c:v>
                </c:pt>
                <c:pt idx="75943">
                  <c:v>-0.12207</c:v>
                </c:pt>
                <c:pt idx="75944">
                  <c:v>-0.19531200000000001</c:v>
                </c:pt>
                <c:pt idx="75945">
                  <c:v>-0.234375</c:v>
                </c:pt>
                <c:pt idx="75946">
                  <c:v>-0.26367200000000002</c:v>
                </c:pt>
                <c:pt idx="75947">
                  <c:v>-0.302734</c:v>
                </c:pt>
                <c:pt idx="75948">
                  <c:v>-0.32470700000000002</c:v>
                </c:pt>
                <c:pt idx="75949">
                  <c:v>-0.35400399999999999</c:v>
                </c:pt>
                <c:pt idx="75950">
                  <c:v>-0.383301</c:v>
                </c:pt>
                <c:pt idx="75951">
                  <c:v>-0.41992200000000002</c:v>
                </c:pt>
                <c:pt idx="75952">
                  <c:v>-0.44677699999999998</c:v>
                </c:pt>
                <c:pt idx="75953">
                  <c:v>-0.476074</c:v>
                </c:pt>
                <c:pt idx="75954">
                  <c:v>-0.49560500000000002</c:v>
                </c:pt>
                <c:pt idx="75955">
                  <c:v>-0.53710899999999995</c:v>
                </c:pt>
                <c:pt idx="75956">
                  <c:v>-0.57617200000000002</c:v>
                </c:pt>
                <c:pt idx="75957">
                  <c:v>-0.58105499999999999</c:v>
                </c:pt>
                <c:pt idx="75958">
                  <c:v>-0.62011700000000003</c:v>
                </c:pt>
                <c:pt idx="75959">
                  <c:v>-0.632324</c:v>
                </c:pt>
                <c:pt idx="75960">
                  <c:v>-0.65917999999999999</c:v>
                </c:pt>
                <c:pt idx="75961">
                  <c:v>-0.67627000000000004</c:v>
                </c:pt>
                <c:pt idx="75962">
                  <c:v>-0.703125</c:v>
                </c:pt>
                <c:pt idx="75963">
                  <c:v>-0.74218799999999996</c:v>
                </c:pt>
                <c:pt idx="75964">
                  <c:v>-0.74951199999999996</c:v>
                </c:pt>
                <c:pt idx="75965">
                  <c:v>-0.76415999999999995</c:v>
                </c:pt>
                <c:pt idx="75966">
                  <c:v>-0.78613299999999997</c:v>
                </c:pt>
                <c:pt idx="75967">
                  <c:v>-0.82275399999999999</c:v>
                </c:pt>
                <c:pt idx="75968">
                  <c:v>-0.84228499999999995</c:v>
                </c:pt>
                <c:pt idx="75969">
                  <c:v>-0.83984400000000003</c:v>
                </c:pt>
                <c:pt idx="75970">
                  <c:v>-0.859375</c:v>
                </c:pt>
                <c:pt idx="75971">
                  <c:v>-0.84716800000000003</c:v>
                </c:pt>
                <c:pt idx="75972">
                  <c:v>-0.89111300000000004</c:v>
                </c:pt>
                <c:pt idx="75973">
                  <c:v>-0.90576199999999996</c:v>
                </c:pt>
                <c:pt idx="75974">
                  <c:v>-0.91308599999999995</c:v>
                </c:pt>
                <c:pt idx="75975">
                  <c:v>-0.92773399999999995</c:v>
                </c:pt>
                <c:pt idx="75976">
                  <c:v>-0.94238299999999997</c:v>
                </c:pt>
                <c:pt idx="75977">
                  <c:v>-0.94726600000000005</c:v>
                </c:pt>
                <c:pt idx="75978">
                  <c:v>-0.95214799999999999</c:v>
                </c:pt>
                <c:pt idx="75979">
                  <c:v>-0.96191400000000005</c:v>
                </c:pt>
                <c:pt idx="75980">
                  <c:v>-0.98388699999999996</c:v>
                </c:pt>
                <c:pt idx="75981">
                  <c:v>-0.97900399999999999</c:v>
                </c:pt>
                <c:pt idx="75982">
                  <c:v>-0.97167999999999999</c:v>
                </c:pt>
                <c:pt idx="75983">
                  <c:v>-0.97900399999999999</c:v>
                </c:pt>
                <c:pt idx="75984">
                  <c:v>-0.96923800000000004</c:v>
                </c:pt>
                <c:pt idx="75985">
                  <c:v>-0.97900399999999999</c:v>
                </c:pt>
                <c:pt idx="75986">
                  <c:v>-0.97412100000000001</c:v>
                </c:pt>
                <c:pt idx="75987">
                  <c:v>-0.97167999999999999</c:v>
                </c:pt>
                <c:pt idx="75988">
                  <c:v>-0.95947300000000002</c:v>
                </c:pt>
                <c:pt idx="75989">
                  <c:v>-0.96435499999999996</c:v>
                </c:pt>
                <c:pt idx="75990">
                  <c:v>-0.95214799999999999</c:v>
                </c:pt>
                <c:pt idx="75991">
                  <c:v>-0.95703099999999997</c:v>
                </c:pt>
                <c:pt idx="75992">
                  <c:v>-0.9375</c:v>
                </c:pt>
                <c:pt idx="75993">
                  <c:v>-0.92773399999999995</c:v>
                </c:pt>
                <c:pt idx="75994">
                  <c:v>-0.92773399999999995</c:v>
                </c:pt>
                <c:pt idx="75995">
                  <c:v>-0.90576199999999996</c:v>
                </c:pt>
                <c:pt idx="75996">
                  <c:v>-0.88622999999999996</c:v>
                </c:pt>
                <c:pt idx="75997">
                  <c:v>-0.89843799999999996</c:v>
                </c:pt>
                <c:pt idx="75998">
                  <c:v>-0.866699</c:v>
                </c:pt>
                <c:pt idx="75999">
                  <c:v>-0.859375</c:v>
                </c:pt>
                <c:pt idx="76000">
                  <c:v>-0.83740199999999998</c:v>
                </c:pt>
                <c:pt idx="76001">
                  <c:v>-0.81298800000000004</c:v>
                </c:pt>
                <c:pt idx="76002">
                  <c:v>-0.80322300000000002</c:v>
                </c:pt>
                <c:pt idx="76003">
                  <c:v>-0.788574</c:v>
                </c:pt>
                <c:pt idx="76004">
                  <c:v>-0.75195299999999998</c:v>
                </c:pt>
                <c:pt idx="76005">
                  <c:v>-0.72997999999999996</c:v>
                </c:pt>
                <c:pt idx="76006">
                  <c:v>-0.72265599999999997</c:v>
                </c:pt>
                <c:pt idx="76007">
                  <c:v>-0.695801</c:v>
                </c:pt>
                <c:pt idx="76008">
                  <c:v>-0.67871099999999995</c:v>
                </c:pt>
                <c:pt idx="76009">
                  <c:v>-0.63964799999999999</c:v>
                </c:pt>
                <c:pt idx="76010">
                  <c:v>-0.68115199999999998</c:v>
                </c:pt>
                <c:pt idx="76011">
                  <c:v>-0.59082000000000001</c:v>
                </c:pt>
                <c:pt idx="76012">
                  <c:v>-0.55664100000000005</c:v>
                </c:pt>
                <c:pt idx="76013">
                  <c:v>-0.52734400000000003</c:v>
                </c:pt>
                <c:pt idx="76014">
                  <c:v>-0.49804700000000002</c:v>
                </c:pt>
                <c:pt idx="76015">
                  <c:v>-0.48095700000000002</c:v>
                </c:pt>
                <c:pt idx="76016">
                  <c:v>-0.44433600000000001</c:v>
                </c:pt>
                <c:pt idx="76017">
                  <c:v>-0.41992200000000002</c:v>
                </c:pt>
                <c:pt idx="76018">
                  <c:v>-0.380859</c:v>
                </c:pt>
                <c:pt idx="76019">
                  <c:v>-0.34667999999999999</c:v>
                </c:pt>
                <c:pt idx="76020">
                  <c:v>-0.31738300000000003</c:v>
                </c:pt>
                <c:pt idx="76021">
                  <c:v>-0.28564499999999998</c:v>
                </c:pt>
                <c:pt idx="76022">
                  <c:v>-0.26367200000000002</c:v>
                </c:pt>
                <c:pt idx="76023">
                  <c:v>-0.229492</c:v>
                </c:pt>
                <c:pt idx="76024">
                  <c:v>-0.20019500000000001</c:v>
                </c:pt>
                <c:pt idx="76025">
                  <c:v>-0.17578099999999999</c:v>
                </c:pt>
                <c:pt idx="76026">
                  <c:v>-0.13427700000000001</c:v>
                </c:pt>
                <c:pt idx="76027">
                  <c:v>-9.5214800000000002E-2</c:v>
                </c:pt>
                <c:pt idx="76028">
                  <c:v>-7.8125E-2</c:v>
                </c:pt>
                <c:pt idx="76029">
                  <c:v>-3.41797E-2</c:v>
                </c:pt>
                <c:pt idx="76030">
                  <c:v>-9.7656199999999992E-3</c:v>
                </c:pt>
                <c:pt idx="76031">
                  <c:v>2.1972700000000001E-2</c:v>
                </c:pt>
                <c:pt idx="76032">
                  <c:v>5.8593800000000001E-2</c:v>
                </c:pt>
                <c:pt idx="76033">
                  <c:v>9.5214800000000002E-2</c:v>
                </c:pt>
                <c:pt idx="76034">
                  <c:v>0.144043</c:v>
                </c:pt>
                <c:pt idx="76035">
                  <c:v>0.168457</c:v>
                </c:pt>
                <c:pt idx="76036">
                  <c:v>0.20996100000000001</c:v>
                </c:pt>
                <c:pt idx="76037">
                  <c:v>0.236816</c:v>
                </c:pt>
                <c:pt idx="76038">
                  <c:v>0.239258</c:v>
                </c:pt>
                <c:pt idx="76039">
                  <c:v>0.302734</c:v>
                </c:pt>
                <c:pt idx="76040">
                  <c:v>0.322266</c:v>
                </c:pt>
                <c:pt idx="76041">
                  <c:v>0.35644500000000001</c:v>
                </c:pt>
                <c:pt idx="76042">
                  <c:v>0.38818399999999997</c:v>
                </c:pt>
                <c:pt idx="76043">
                  <c:v>0.42236299999999999</c:v>
                </c:pt>
                <c:pt idx="76044">
                  <c:v>0.44677699999999998</c:v>
                </c:pt>
                <c:pt idx="76045">
                  <c:v>0.476074</c:v>
                </c:pt>
                <c:pt idx="76046">
                  <c:v>0.50537100000000001</c:v>
                </c:pt>
                <c:pt idx="76047">
                  <c:v>0.55175799999999997</c:v>
                </c:pt>
                <c:pt idx="76048">
                  <c:v>0.55908199999999997</c:v>
                </c:pt>
                <c:pt idx="76049">
                  <c:v>0.60302699999999998</c:v>
                </c:pt>
                <c:pt idx="76050">
                  <c:v>0.62744100000000003</c:v>
                </c:pt>
                <c:pt idx="76051">
                  <c:v>0.68847700000000001</c:v>
                </c:pt>
                <c:pt idx="76052">
                  <c:v>0.66894500000000001</c:v>
                </c:pt>
                <c:pt idx="76053">
                  <c:v>0.71289100000000005</c:v>
                </c:pt>
                <c:pt idx="76054">
                  <c:v>0.71777299999999999</c:v>
                </c:pt>
                <c:pt idx="76055">
                  <c:v>0.74707000000000001</c:v>
                </c:pt>
                <c:pt idx="76056">
                  <c:v>0.773926</c:v>
                </c:pt>
                <c:pt idx="76057">
                  <c:v>0.79101600000000005</c:v>
                </c:pt>
                <c:pt idx="76058">
                  <c:v>0.80566400000000005</c:v>
                </c:pt>
                <c:pt idx="76059">
                  <c:v>0.83740199999999998</c:v>
                </c:pt>
                <c:pt idx="76060">
                  <c:v>0.84960899999999995</c:v>
                </c:pt>
                <c:pt idx="76061">
                  <c:v>0.88622999999999996</c:v>
                </c:pt>
                <c:pt idx="76062">
                  <c:v>0.88378900000000005</c:v>
                </c:pt>
                <c:pt idx="76063">
                  <c:v>0.90087899999999999</c:v>
                </c:pt>
                <c:pt idx="76064">
                  <c:v>0.92529300000000003</c:v>
                </c:pt>
                <c:pt idx="76065">
                  <c:v>0.93994100000000003</c:v>
                </c:pt>
                <c:pt idx="76066">
                  <c:v>0.96679700000000002</c:v>
                </c:pt>
                <c:pt idx="76067">
                  <c:v>0.97412100000000001</c:v>
                </c:pt>
                <c:pt idx="76068">
                  <c:v>0.98632799999999998</c:v>
                </c:pt>
                <c:pt idx="76069">
                  <c:v>0.99609400000000003</c:v>
                </c:pt>
                <c:pt idx="76070">
                  <c:v>1.01074</c:v>
                </c:pt>
                <c:pt idx="76071">
                  <c:v>1.01074</c:v>
                </c:pt>
                <c:pt idx="76072">
                  <c:v>1.00586</c:v>
                </c:pt>
                <c:pt idx="76073">
                  <c:v>1.01807</c:v>
                </c:pt>
                <c:pt idx="76074">
                  <c:v>1.0522499999999999</c:v>
                </c:pt>
                <c:pt idx="76075">
                  <c:v>1.0376000000000001</c:v>
                </c:pt>
                <c:pt idx="76076">
                  <c:v>1.0376000000000001</c:v>
                </c:pt>
                <c:pt idx="76077">
                  <c:v>1.0376000000000001</c:v>
                </c:pt>
                <c:pt idx="76078">
                  <c:v>1.0473600000000001</c:v>
                </c:pt>
                <c:pt idx="76079">
                  <c:v>1.09131</c:v>
                </c:pt>
                <c:pt idx="76080">
                  <c:v>1.0522499999999999</c:v>
                </c:pt>
                <c:pt idx="76081">
                  <c:v>1.0473600000000001</c:v>
                </c:pt>
                <c:pt idx="76082">
                  <c:v>1.0522499999999999</c:v>
                </c:pt>
                <c:pt idx="76083">
                  <c:v>1.0424800000000001</c:v>
                </c:pt>
                <c:pt idx="76084">
                  <c:v>1.0376000000000001</c:v>
                </c:pt>
                <c:pt idx="76085">
                  <c:v>1.03027</c:v>
                </c:pt>
                <c:pt idx="76086">
                  <c:v>1.02295</c:v>
                </c:pt>
                <c:pt idx="76087">
                  <c:v>1.0083</c:v>
                </c:pt>
                <c:pt idx="76088">
                  <c:v>1.01807</c:v>
                </c:pt>
                <c:pt idx="76089">
                  <c:v>0.98877000000000004</c:v>
                </c:pt>
                <c:pt idx="76090">
                  <c:v>0.9375</c:v>
                </c:pt>
                <c:pt idx="76091">
                  <c:v>0.96191400000000005</c:v>
                </c:pt>
                <c:pt idx="76092">
                  <c:v>0.96191400000000005</c:v>
                </c:pt>
                <c:pt idx="76093">
                  <c:v>0.944824</c:v>
                </c:pt>
                <c:pt idx="76094">
                  <c:v>0.92773399999999995</c:v>
                </c:pt>
                <c:pt idx="76095">
                  <c:v>0.91796900000000003</c:v>
                </c:pt>
                <c:pt idx="76096">
                  <c:v>0.90820299999999998</c:v>
                </c:pt>
                <c:pt idx="76097">
                  <c:v>0.88134800000000002</c:v>
                </c:pt>
                <c:pt idx="76098">
                  <c:v>0.84716800000000003</c:v>
                </c:pt>
                <c:pt idx="76099">
                  <c:v>0.82763699999999996</c:v>
                </c:pt>
                <c:pt idx="76100">
                  <c:v>0.83496099999999995</c:v>
                </c:pt>
                <c:pt idx="76101">
                  <c:v>0.80078099999999997</c:v>
                </c:pt>
                <c:pt idx="76102">
                  <c:v>0.78125</c:v>
                </c:pt>
                <c:pt idx="76103">
                  <c:v>0.76415999999999995</c:v>
                </c:pt>
                <c:pt idx="76104">
                  <c:v>0.72753900000000005</c:v>
                </c:pt>
                <c:pt idx="76105">
                  <c:v>0.69091800000000003</c:v>
                </c:pt>
                <c:pt idx="76106">
                  <c:v>0.68603499999999995</c:v>
                </c:pt>
                <c:pt idx="76107">
                  <c:v>0.65673800000000004</c:v>
                </c:pt>
                <c:pt idx="76108">
                  <c:v>0.63964799999999999</c:v>
                </c:pt>
                <c:pt idx="76109">
                  <c:v>0.625</c:v>
                </c:pt>
                <c:pt idx="76110">
                  <c:v>0.57617200000000002</c:v>
                </c:pt>
                <c:pt idx="76111">
                  <c:v>0.54931600000000003</c:v>
                </c:pt>
                <c:pt idx="76112">
                  <c:v>0.52246099999999995</c:v>
                </c:pt>
                <c:pt idx="76113">
                  <c:v>0.49072300000000002</c:v>
                </c:pt>
                <c:pt idx="76114">
                  <c:v>0.47119100000000003</c:v>
                </c:pt>
                <c:pt idx="76115">
                  <c:v>0.43701200000000001</c:v>
                </c:pt>
                <c:pt idx="76116">
                  <c:v>0.40771499999999999</c:v>
                </c:pt>
                <c:pt idx="76117">
                  <c:v>0.37841799999999998</c:v>
                </c:pt>
                <c:pt idx="76118">
                  <c:v>0.319824</c:v>
                </c:pt>
                <c:pt idx="76119">
                  <c:v>0.322266</c:v>
                </c:pt>
                <c:pt idx="76120">
                  <c:v>0.27343800000000001</c:v>
                </c:pt>
                <c:pt idx="76121">
                  <c:v>0.26611299999999999</c:v>
                </c:pt>
                <c:pt idx="76122">
                  <c:v>0.21240200000000001</c:v>
                </c:pt>
                <c:pt idx="76123">
                  <c:v>0.19042999999999999</c:v>
                </c:pt>
                <c:pt idx="76124">
                  <c:v>0.158691</c:v>
                </c:pt>
                <c:pt idx="76125">
                  <c:v>0.12207</c:v>
                </c:pt>
                <c:pt idx="76126">
                  <c:v>8.0566399999999996E-2</c:v>
                </c:pt>
                <c:pt idx="76127">
                  <c:v>6.1035199999999998E-2</c:v>
                </c:pt>
                <c:pt idx="76128">
                  <c:v>3.1738299999999997E-2</c:v>
                </c:pt>
                <c:pt idx="76129">
                  <c:v>-1.2207000000000001E-2</c:v>
                </c:pt>
                <c:pt idx="76130">
                  <c:v>-1.9531199999999999E-2</c:v>
                </c:pt>
                <c:pt idx="76131">
                  <c:v>-5.6152300000000002E-2</c:v>
                </c:pt>
                <c:pt idx="76132">
                  <c:v>-9.0331999999999996E-2</c:v>
                </c:pt>
                <c:pt idx="76133">
                  <c:v>-0.112305</c:v>
                </c:pt>
                <c:pt idx="76134">
                  <c:v>-0.158691</c:v>
                </c:pt>
                <c:pt idx="76135">
                  <c:v>-0.17578099999999999</c:v>
                </c:pt>
                <c:pt idx="76136">
                  <c:v>-0.227051</c:v>
                </c:pt>
                <c:pt idx="76137">
                  <c:v>-0.26367200000000002</c:v>
                </c:pt>
                <c:pt idx="76138">
                  <c:v>-0.29785200000000001</c:v>
                </c:pt>
                <c:pt idx="76139">
                  <c:v>-0.3125</c:v>
                </c:pt>
                <c:pt idx="76140">
                  <c:v>-0.36132799999999998</c:v>
                </c:pt>
                <c:pt idx="76141">
                  <c:v>-0.38574199999999997</c:v>
                </c:pt>
                <c:pt idx="76142">
                  <c:v>-0.40771499999999999</c:v>
                </c:pt>
                <c:pt idx="76143">
                  <c:v>-0.43945299999999998</c:v>
                </c:pt>
                <c:pt idx="76144">
                  <c:v>-0.458984</c:v>
                </c:pt>
                <c:pt idx="76145">
                  <c:v>-0.48583999999999999</c:v>
                </c:pt>
                <c:pt idx="76146">
                  <c:v>-0.50537100000000001</c:v>
                </c:pt>
                <c:pt idx="76147">
                  <c:v>-0.554199</c:v>
                </c:pt>
                <c:pt idx="76148">
                  <c:v>-0.57128900000000005</c:v>
                </c:pt>
                <c:pt idx="76149">
                  <c:v>-0.58837899999999999</c:v>
                </c:pt>
                <c:pt idx="76150">
                  <c:v>-0.632324</c:v>
                </c:pt>
                <c:pt idx="76151">
                  <c:v>-0.64941400000000005</c:v>
                </c:pt>
                <c:pt idx="76152">
                  <c:v>-0.66406200000000004</c:v>
                </c:pt>
                <c:pt idx="76153">
                  <c:v>-0.69091800000000003</c:v>
                </c:pt>
                <c:pt idx="76154">
                  <c:v>-0.71533199999999997</c:v>
                </c:pt>
                <c:pt idx="76155">
                  <c:v>-0.75195299999999998</c:v>
                </c:pt>
                <c:pt idx="76156">
                  <c:v>-0.76660200000000001</c:v>
                </c:pt>
                <c:pt idx="76157">
                  <c:v>-0.79589799999999999</c:v>
                </c:pt>
                <c:pt idx="76158">
                  <c:v>-0.81054700000000002</c:v>
                </c:pt>
                <c:pt idx="76159">
                  <c:v>-0.83007799999999998</c:v>
                </c:pt>
                <c:pt idx="76160">
                  <c:v>-0.83007799999999998</c:v>
                </c:pt>
                <c:pt idx="76161">
                  <c:v>-0.83496099999999995</c:v>
                </c:pt>
                <c:pt idx="76162">
                  <c:v>-0.87158199999999997</c:v>
                </c:pt>
                <c:pt idx="76163">
                  <c:v>-0.88867200000000002</c:v>
                </c:pt>
                <c:pt idx="76164">
                  <c:v>-0.88867200000000002</c:v>
                </c:pt>
                <c:pt idx="76165">
                  <c:v>-0.89599600000000001</c:v>
                </c:pt>
                <c:pt idx="76166">
                  <c:v>-0.90332000000000001</c:v>
                </c:pt>
                <c:pt idx="76167">
                  <c:v>-0.91796900000000003</c:v>
                </c:pt>
                <c:pt idx="76168">
                  <c:v>-0.9375</c:v>
                </c:pt>
                <c:pt idx="76169">
                  <c:v>-0.93994100000000003</c:v>
                </c:pt>
                <c:pt idx="76170">
                  <c:v>-0.96191400000000005</c:v>
                </c:pt>
                <c:pt idx="76171">
                  <c:v>-0.94726600000000005</c:v>
                </c:pt>
                <c:pt idx="76172">
                  <c:v>-0.94238299999999997</c:v>
                </c:pt>
                <c:pt idx="76173">
                  <c:v>-0.95947300000000002</c:v>
                </c:pt>
                <c:pt idx="76174">
                  <c:v>-0.95459000000000005</c:v>
                </c:pt>
                <c:pt idx="76175">
                  <c:v>-0.94726600000000005</c:v>
                </c:pt>
                <c:pt idx="76176">
                  <c:v>-0.95214799999999999</c:v>
                </c:pt>
                <c:pt idx="76177">
                  <c:v>-0.94970699999999997</c:v>
                </c:pt>
                <c:pt idx="76178">
                  <c:v>-0.96191400000000005</c:v>
                </c:pt>
                <c:pt idx="76179">
                  <c:v>-0.930176</c:v>
                </c:pt>
                <c:pt idx="76180">
                  <c:v>-0.930176</c:v>
                </c:pt>
                <c:pt idx="76181">
                  <c:v>-0.92040999999999995</c:v>
                </c:pt>
                <c:pt idx="76182">
                  <c:v>-0.92773399999999995</c:v>
                </c:pt>
                <c:pt idx="76183">
                  <c:v>-0.90576199999999996</c:v>
                </c:pt>
                <c:pt idx="76184">
                  <c:v>-0.90087899999999999</c:v>
                </c:pt>
                <c:pt idx="76185">
                  <c:v>-0.89111300000000004</c:v>
                </c:pt>
                <c:pt idx="76186">
                  <c:v>-0.88867200000000002</c:v>
                </c:pt>
                <c:pt idx="76187">
                  <c:v>-0.88867200000000002</c:v>
                </c:pt>
                <c:pt idx="76188">
                  <c:v>-0.866699</c:v>
                </c:pt>
                <c:pt idx="76189">
                  <c:v>-0.84472700000000001</c:v>
                </c:pt>
                <c:pt idx="76190">
                  <c:v>-0.83984400000000003</c:v>
                </c:pt>
                <c:pt idx="76191">
                  <c:v>-0.80810499999999996</c:v>
                </c:pt>
                <c:pt idx="76192">
                  <c:v>-0.80322300000000002</c:v>
                </c:pt>
                <c:pt idx="76193">
                  <c:v>-0.78125</c:v>
                </c:pt>
                <c:pt idx="76194">
                  <c:v>-0.74951199999999996</c:v>
                </c:pt>
                <c:pt idx="76195">
                  <c:v>-0.73242200000000002</c:v>
                </c:pt>
                <c:pt idx="76196">
                  <c:v>-0.70068399999999997</c:v>
                </c:pt>
                <c:pt idx="76197">
                  <c:v>-0.68847700000000001</c:v>
                </c:pt>
                <c:pt idx="76198">
                  <c:v>-0.66894500000000001</c:v>
                </c:pt>
                <c:pt idx="76199">
                  <c:v>-0.64453099999999997</c:v>
                </c:pt>
                <c:pt idx="76200">
                  <c:v>-0.62255899999999997</c:v>
                </c:pt>
                <c:pt idx="76201">
                  <c:v>-0.58593799999999996</c:v>
                </c:pt>
                <c:pt idx="76202">
                  <c:v>-0.57128900000000005</c:v>
                </c:pt>
                <c:pt idx="76203">
                  <c:v>-0.52490199999999998</c:v>
                </c:pt>
                <c:pt idx="76204">
                  <c:v>-0.49560500000000002</c:v>
                </c:pt>
                <c:pt idx="76205">
                  <c:v>-0.47119100000000003</c:v>
                </c:pt>
                <c:pt idx="76206">
                  <c:v>-0.44921899999999998</c:v>
                </c:pt>
                <c:pt idx="76207">
                  <c:v>-0.42724600000000001</c:v>
                </c:pt>
                <c:pt idx="76208">
                  <c:v>-0.400391</c:v>
                </c:pt>
                <c:pt idx="76209">
                  <c:v>-0.36376999999999998</c:v>
                </c:pt>
                <c:pt idx="76210">
                  <c:v>-0.32470700000000002</c:v>
                </c:pt>
                <c:pt idx="76211">
                  <c:v>-0.28564499999999998</c:v>
                </c:pt>
                <c:pt idx="76212">
                  <c:v>-0.25878899999999999</c:v>
                </c:pt>
                <c:pt idx="76213">
                  <c:v>-0.244141</c:v>
                </c:pt>
                <c:pt idx="76214">
                  <c:v>-0.20507800000000001</c:v>
                </c:pt>
                <c:pt idx="76215">
                  <c:v>-0.18066399999999999</c:v>
                </c:pt>
                <c:pt idx="76216">
                  <c:v>-0.144043</c:v>
                </c:pt>
                <c:pt idx="76217">
                  <c:v>-0.114746</c:v>
                </c:pt>
                <c:pt idx="76218">
                  <c:v>-9.2773400000000006E-2</c:v>
                </c:pt>
                <c:pt idx="76219">
                  <c:v>-4.1503900000000003E-2</c:v>
                </c:pt>
                <c:pt idx="76220">
                  <c:v>-2.4414100000000002E-3</c:v>
                </c:pt>
                <c:pt idx="76221">
                  <c:v>1.2207000000000001E-2</c:v>
                </c:pt>
                <c:pt idx="76222">
                  <c:v>4.8828099999999999E-2</c:v>
                </c:pt>
                <c:pt idx="76223">
                  <c:v>7.5683600000000004E-2</c:v>
                </c:pt>
                <c:pt idx="76224">
                  <c:v>0.124512</c:v>
                </c:pt>
                <c:pt idx="76225">
                  <c:v>0.166016</c:v>
                </c:pt>
                <c:pt idx="76226">
                  <c:v>0.19042999999999999</c:v>
                </c:pt>
                <c:pt idx="76227">
                  <c:v>0.20752000000000001</c:v>
                </c:pt>
                <c:pt idx="76228">
                  <c:v>0.3125</c:v>
                </c:pt>
                <c:pt idx="76229">
                  <c:v>0.28808600000000001</c:v>
                </c:pt>
                <c:pt idx="76230">
                  <c:v>0.31738300000000003</c:v>
                </c:pt>
                <c:pt idx="76231">
                  <c:v>0.33935500000000002</c:v>
                </c:pt>
                <c:pt idx="76232">
                  <c:v>0.37841799999999998</c:v>
                </c:pt>
                <c:pt idx="76233">
                  <c:v>0.40771499999999999</c:v>
                </c:pt>
                <c:pt idx="76234">
                  <c:v>0.42236299999999999</c:v>
                </c:pt>
                <c:pt idx="76235">
                  <c:v>0.46630899999999997</c:v>
                </c:pt>
                <c:pt idx="76236">
                  <c:v>0.49316399999999999</c:v>
                </c:pt>
                <c:pt idx="76237">
                  <c:v>0.51757799999999998</c:v>
                </c:pt>
                <c:pt idx="76238">
                  <c:v>0.56152299999999999</c:v>
                </c:pt>
                <c:pt idx="76239">
                  <c:v>0.59570299999999998</c:v>
                </c:pt>
                <c:pt idx="76240">
                  <c:v>0.62255899999999997</c:v>
                </c:pt>
                <c:pt idx="76241">
                  <c:v>0.64209000000000005</c:v>
                </c:pt>
                <c:pt idx="76242">
                  <c:v>0.65429700000000002</c:v>
                </c:pt>
                <c:pt idx="76243">
                  <c:v>0.695801</c:v>
                </c:pt>
                <c:pt idx="76244">
                  <c:v>0.71289100000000005</c:v>
                </c:pt>
                <c:pt idx="76245">
                  <c:v>0.73242200000000002</c:v>
                </c:pt>
                <c:pt idx="76246">
                  <c:v>0.76660200000000001</c:v>
                </c:pt>
                <c:pt idx="76247">
                  <c:v>0.78613299999999997</c:v>
                </c:pt>
                <c:pt idx="76248">
                  <c:v>0.788574</c:v>
                </c:pt>
                <c:pt idx="76249">
                  <c:v>0.82031200000000004</c:v>
                </c:pt>
                <c:pt idx="76250">
                  <c:v>0.83984400000000003</c:v>
                </c:pt>
                <c:pt idx="76251">
                  <c:v>0.85693399999999997</c:v>
                </c:pt>
                <c:pt idx="76252">
                  <c:v>0.87890599999999997</c:v>
                </c:pt>
                <c:pt idx="76253">
                  <c:v>0.89843799999999996</c:v>
                </c:pt>
                <c:pt idx="76254">
                  <c:v>0.90820299999999998</c:v>
                </c:pt>
                <c:pt idx="76255">
                  <c:v>0.93261700000000003</c:v>
                </c:pt>
                <c:pt idx="76256">
                  <c:v>0.95947300000000002</c:v>
                </c:pt>
                <c:pt idx="76257">
                  <c:v>0.96191400000000005</c:v>
                </c:pt>
                <c:pt idx="76258">
                  <c:v>0.98388699999999996</c:v>
                </c:pt>
                <c:pt idx="76259">
                  <c:v>0.98877000000000004</c:v>
                </c:pt>
                <c:pt idx="76260">
                  <c:v>0.99121099999999995</c:v>
                </c:pt>
                <c:pt idx="76261">
                  <c:v>0.99121099999999995</c:v>
                </c:pt>
                <c:pt idx="76262">
                  <c:v>1.0083</c:v>
                </c:pt>
                <c:pt idx="76263">
                  <c:v>1.02295</c:v>
                </c:pt>
                <c:pt idx="76264">
                  <c:v>1.01318</c:v>
                </c:pt>
                <c:pt idx="76265">
                  <c:v>1.01562</c:v>
                </c:pt>
                <c:pt idx="76266">
                  <c:v>1.0449200000000001</c:v>
                </c:pt>
                <c:pt idx="76267">
                  <c:v>1.0473600000000001</c:v>
                </c:pt>
                <c:pt idx="76268">
                  <c:v>1.0473600000000001</c:v>
                </c:pt>
                <c:pt idx="76269">
                  <c:v>1.07178</c:v>
                </c:pt>
                <c:pt idx="76270">
                  <c:v>1.0473600000000001</c:v>
                </c:pt>
                <c:pt idx="76271">
                  <c:v>1.0351600000000001</c:v>
                </c:pt>
                <c:pt idx="76272">
                  <c:v>1.0424800000000001</c:v>
                </c:pt>
                <c:pt idx="76273">
                  <c:v>1.0351600000000001</c:v>
                </c:pt>
                <c:pt idx="76274">
                  <c:v>1.02051</c:v>
                </c:pt>
                <c:pt idx="76275">
                  <c:v>1.03027</c:v>
                </c:pt>
                <c:pt idx="76276">
                  <c:v>1.03027</c:v>
                </c:pt>
                <c:pt idx="76277">
                  <c:v>1.01074</c:v>
                </c:pt>
                <c:pt idx="76278">
                  <c:v>1.00586</c:v>
                </c:pt>
                <c:pt idx="76279">
                  <c:v>0.99853499999999995</c:v>
                </c:pt>
                <c:pt idx="76280">
                  <c:v>0.930176</c:v>
                </c:pt>
                <c:pt idx="76281">
                  <c:v>0.97656200000000004</c:v>
                </c:pt>
                <c:pt idx="76282">
                  <c:v>0.96191400000000005</c:v>
                </c:pt>
                <c:pt idx="76283">
                  <c:v>0.96435499999999996</c:v>
                </c:pt>
                <c:pt idx="76284">
                  <c:v>0.9375</c:v>
                </c:pt>
                <c:pt idx="76285">
                  <c:v>0.92773399999999995</c:v>
                </c:pt>
                <c:pt idx="76286">
                  <c:v>0.91796900000000003</c:v>
                </c:pt>
                <c:pt idx="76287">
                  <c:v>0.88378900000000005</c:v>
                </c:pt>
                <c:pt idx="76288">
                  <c:v>0.86181600000000003</c:v>
                </c:pt>
                <c:pt idx="76289">
                  <c:v>0.866699</c:v>
                </c:pt>
                <c:pt idx="76290">
                  <c:v>0.84228499999999995</c:v>
                </c:pt>
                <c:pt idx="76291">
                  <c:v>0.80810499999999996</c:v>
                </c:pt>
                <c:pt idx="76292">
                  <c:v>0.79345699999999997</c:v>
                </c:pt>
                <c:pt idx="76293">
                  <c:v>0.76904300000000003</c:v>
                </c:pt>
                <c:pt idx="76294">
                  <c:v>0.75439500000000004</c:v>
                </c:pt>
                <c:pt idx="76295">
                  <c:v>0.72997999999999996</c:v>
                </c:pt>
                <c:pt idx="76296">
                  <c:v>0.70068399999999997</c:v>
                </c:pt>
                <c:pt idx="76297">
                  <c:v>0.68603499999999995</c:v>
                </c:pt>
                <c:pt idx="76298">
                  <c:v>0.65917999999999999</c:v>
                </c:pt>
                <c:pt idx="76299">
                  <c:v>0.62744100000000003</c:v>
                </c:pt>
                <c:pt idx="76300">
                  <c:v>0.59082000000000001</c:v>
                </c:pt>
                <c:pt idx="76301">
                  <c:v>0.56884800000000002</c:v>
                </c:pt>
                <c:pt idx="76302">
                  <c:v>0.55664100000000005</c:v>
                </c:pt>
                <c:pt idx="76303">
                  <c:v>0.51757799999999998</c:v>
                </c:pt>
                <c:pt idx="76304">
                  <c:v>0.49560500000000002</c:v>
                </c:pt>
                <c:pt idx="76305">
                  <c:v>0.461426</c:v>
                </c:pt>
                <c:pt idx="76306">
                  <c:v>0.44433600000000001</c:v>
                </c:pt>
                <c:pt idx="76307">
                  <c:v>0.397949</c:v>
                </c:pt>
                <c:pt idx="76308">
                  <c:v>0.37353500000000001</c:v>
                </c:pt>
                <c:pt idx="76309">
                  <c:v>0.33203100000000002</c:v>
                </c:pt>
                <c:pt idx="76310">
                  <c:v>0.305176</c:v>
                </c:pt>
                <c:pt idx="76311">
                  <c:v>0.28076200000000001</c:v>
                </c:pt>
                <c:pt idx="76312">
                  <c:v>0.234375</c:v>
                </c:pt>
                <c:pt idx="76313">
                  <c:v>0.21728500000000001</c:v>
                </c:pt>
                <c:pt idx="76314">
                  <c:v>0.18554699999999999</c:v>
                </c:pt>
                <c:pt idx="76315">
                  <c:v>0.153809</c:v>
                </c:pt>
                <c:pt idx="76316">
                  <c:v>0.124512</c:v>
                </c:pt>
                <c:pt idx="76317">
                  <c:v>9.2773400000000006E-2</c:v>
                </c:pt>
                <c:pt idx="76318">
                  <c:v>4.39453E-2</c:v>
                </c:pt>
                <c:pt idx="76319">
                  <c:v>2.6855500000000001E-2</c:v>
                </c:pt>
                <c:pt idx="76320">
                  <c:v>-2.4414100000000002E-3</c:v>
                </c:pt>
                <c:pt idx="76321">
                  <c:v>-4.39453E-2</c:v>
                </c:pt>
                <c:pt idx="76322">
                  <c:v>-7.0800799999999997E-2</c:v>
                </c:pt>
                <c:pt idx="76323">
                  <c:v>-8.7890599999999999E-2</c:v>
                </c:pt>
                <c:pt idx="76324">
                  <c:v>-0.144043</c:v>
                </c:pt>
                <c:pt idx="76325">
                  <c:v>-0.166016</c:v>
                </c:pt>
                <c:pt idx="76326">
                  <c:v>-0.20019500000000001</c:v>
                </c:pt>
                <c:pt idx="76327">
                  <c:v>-0.231934</c:v>
                </c:pt>
                <c:pt idx="76328">
                  <c:v>-0.26367200000000002</c:v>
                </c:pt>
                <c:pt idx="76329">
                  <c:v>-0.29541000000000001</c:v>
                </c:pt>
                <c:pt idx="76330">
                  <c:v>-0.33447300000000002</c:v>
                </c:pt>
                <c:pt idx="76331">
                  <c:v>-0.36376999999999998</c:v>
                </c:pt>
                <c:pt idx="76332">
                  <c:v>-0.38818399999999997</c:v>
                </c:pt>
                <c:pt idx="76333">
                  <c:v>-0.41259800000000002</c:v>
                </c:pt>
                <c:pt idx="76334">
                  <c:v>-0.44433600000000001</c:v>
                </c:pt>
                <c:pt idx="76335">
                  <c:v>-0.47119100000000003</c:v>
                </c:pt>
                <c:pt idx="76336">
                  <c:v>-0.51269500000000001</c:v>
                </c:pt>
                <c:pt idx="76337">
                  <c:v>-0.52490199999999998</c:v>
                </c:pt>
                <c:pt idx="76338">
                  <c:v>-0.546875</c:v>
                </c:pt>
                <c:pt idx="76339">
                  <c:v>-0.58837899999999999</c:v>
                </c:pt>
                <c:pt idx="76340">
                  <c:v>-0.62011700000000003</c:v>
                </c:pt>
                <c:pt idx="76341">
                  <c:v>-0.62255899999999997</c:v>
                </c:pt>
                <c:pt idx="76342">
                  <c:v>-0.66406200000000004</c:v>
                </c:pt>
                <c:pt idx="76343">
                  <c:v>-0.67382799999999998</c:v>
                </c:pt>
                <c:pt idx="76344">
                  <c:v>-0.710449</c:v>
                </c:pt>
                <c:pt idx="76345">
                  <c:v>-0.74218799999999996</c:v>
                </c:pt>
                <c:pt idx="76346">
                  <c:v>-0.74218799999999996</c:v>
                </c:pt>
                <c:pt idx="76347">
                  <c:v>-0.77636700000000003</c:v>
                </c:pt>
                <c:pt idx="76348">
                  <c:v>-0.788574</c:v>
                </c:pt>
                <c:pt idx="76349">
                  <c:v>-0.79101600000000005</c:v>
                </c:pt>
                <c:pt idx="76350">
                  <c:v>-0.83496099999999995</c:v>
                </c:pt>
                <c:pt idx="76351">
                  <c:v>-0.82763699999999996</c:v>
                </c:pt>
                <c:pt idx="76352">
                  <c:v>-0.86181600000000003</c:v>
                </c:pt>
                <c:pt idx="76353">
                  <c:v>-0.87402299999999999</c:v>
                </c:pt>
                <c:pt idx="76354">
                  <c:v>-0.88134800000000002</c:v>
                </c:pt>
                <c:pt idx="76355">
                  <c:v>-0.89843799999999996</c:v>
                </c:pt>
                <c:pt idx="76356">
                  <c:v>-0.91796900000000003</c:v>
                </c:pt>
                <c:pt idx="76357">
                  <c:v>-0.92285200000000001</c:v>
                </c:pt>
                <c:pt idx="76358">
                  <c:v>-0.93994100000000003</c:v>
                </c:pt>
                <c:pt idx="76359">
                  <c:v>-0.95214799999999999</c:v>
                </c:pt>
                <c:pt idx="76360">
                  <c:v>-0.96679700000000002</c:v>
                </c:pt>
                <c:pt idx="76361">
                  <c:v>-0.95703099999999997</c:v>
                </c:pt>
                <c:pt idx="76362">
                  <c:v>-0.97167999999999999</c:v>
                </c:pt>
                <c:pt idx="76363">
                  <c:v>-0.96191400000000005</c:v>
                </c:pt>
                <c:pt idx="76364">
                  <c:v>-0.97656200000000004</c:v>
                </c:pt>
                <c:pt idx="76365">
                  <c:v>-0.95947300000000002</c:v>
                </c:pt>
                <c:pt idx="76366">
                  <c:v>-0.97412100000000001</c:v>
                </c:pt>
                <c:pt idx="76367">
                  <c:v>-0.98144500000000001</c:v>
                </c:pt>
                <c:pt idx="76368">
                  <c:v>-0.96191400000000005</c:v>
                </c:pt>
                <c:pt idx="76369">
                  <c:v>-0.95214799999999999</c:v>
                </c:pt>
                <c:pt idx="76370">
                  <c:v>-0.96679700000000002</c:v>
                </c:pt>
                <c:pt idx="76371">
                  <c:v>-0.95459000000000005</c:v>
                </c:pt>
                <c:pt idx="76372">
                  <c:v>-0.95459000000000005</c:v>
                </c:pt>
                <c:pt idx="76373">
                  <c:v>-0.9375</c:v>
                </c:pt>
                <c:pt idx="76374">
                  <c:v>-0.93994100000000003</c:v>
                </c:pt>
                <c:pt idx="76375">
                  <c:v>-0.930176</c:v>
                </c:pt>
                <c:pt idx="76376">
                  <c:v>-0.90576199999999996</c:v>
                </c:pt>
                <c:pt idx="76377">
                  <c:v>-0.92285200000000001</c:v>
                </c:pt>
                <c:pt idx="76378">
                  <c:v>-0.89355499999999999</c:v>
                </c:pt>
                <c:pt idx="76379">
                  <c:v>-0.866699</c:v>
                </c:pt>
                <c:pt idx="76380">
                  <c:v>-0.86914100000000005</c:v>
                </c:pt>
                <c:pt idx="76381">
                  <c:v>-0.852051</c:v>
                </c:pt>
                <c:pt idx="76382">
                  <c:v>-0.83007799999999998</c:v>
                </c:pt>
                <c:pt idx="76383">
                  <c:v>-0.80322300000000002</c:v>
                </c:pt>
                <c:pt idx="76384">
                  <c:v>-0.78369100000000003</c:v>
                </c:pt>
                <c:pt idx="76385">
                  <c:v>-0.77636700000000003</c:v>
                </c:pt>
                <c:pt idx="76386">
                  <c:v>-0.75195299999999998</c:v>
                </c:pt>
                <c:pt idx="76387">
                  <c:v>-0.74218799999999996</c:v>
                </c:pt>
                <c:pt idx="76388">
                  <c:v>-0.710449</c:v>
                </c:pt>
                <c:pt idx="76389">
                  <c:v>-0.67627000000000004</c:v>
                </c:pt>
                <c:pt idx="76390">
                  <c:v>-0.65917999999999999</c:v>
                </c:pt>
                <c:pt idx="76391">
                  <c:v>-0.62744100000000003</c:v>
                </c:pt>
                <c:pt idx="76392">
                  <c:v>-0.632324</c:v>
                </c:pt>
                <c:pt idx="76393">
                  <c:v>-0.58105499999999999</c:v>
                </c:pt>
                <c:pt idx="76394">
                  <c:v>-0.546875</c:v>
                </c:pt>
                <c:pt idx="76395">
                  <c:v>-0.52734400000000003</c:v>
                </c:pt>
                <c:pt idx="76396">
                  <c:v>-0.50537100000000001</c:v>
                </c:pt>
                <c:pt idx="76397">
                  <c:v>-0.47363300000000003</c:v>
                </c:pt>
                <c:pt idx="76398">
                  <c:v>-0.43212899999999999</c:v>
                </c:pt>
                <c:pt idx="76399">
                  <c:v>-0.41503899999999999</c:v>
                </c:pt>
                <c:pt idx="76400">
                  <c:v>-0.38818399999999997</c:v>
                </c:pt>
                <c:pt idx="76401">
                  <c:v>-0.32714799999999999</c:v>
                </c:pt>
                <c:pt idx="76402">
                  <c:v>-0.31738300000000003</c:v>
                </c:pt>
                <c:pt idx="76403">
                  <c:v>-0.29541000000000001</c:v>
                </c:pt>
                <c:pt idx="76404">
                  <c:v>-0.25634800000000002</c:v>
                </c:pt>
                <c:pt idx="76405">
                  <c:v>-0.236816</c:v>
                </c:pt>
                <c:pt idx="76406">
                  <c:v>-0.18554699999999999</c:v>
                </c:pt>
                <c:pt idx="76407">
                  <c:v>-0.146484</c:v>
                </c:pt>
                <c:pt idx="76408">
                  <c:v>-0.124512</c:v>
                </c:pt>
                <c:pt idx="76409">
                  <c:v>-9.5214800000000002E-2</c:v>
                </c:pt>
                <c:pt idx="76410">
                  <c:v>-6.3476599999999994E-2</c:v>
                </c:pt>
                <c:pt idx="76411">
                  <c:v>-2.6855500000000001E-2</c:v>
                </c:pt>
                <c:pt idx="76412">
                  <c:v>0</c:v>
                </c:pt>
                <c:pt idx="76413">
                  <c:v>4.39453E-2</c:v>
                </c:pt>
                <c:pt idx="76414">
                  <c:v>6.3476599999999994E-2</c:v>
                </c:pt>
                <c:pt idx="76415">
                  <c:v>0.10009800000000001</c:v>
                </c:pt>
                <c:pt idx="76416">
                  <c:v>0.13427700000000001</c:v>
                </c:pt>
                <c:pt idx="76417">
                  <c:v>0.17333999999999999</c:v>
                </c:pt>
                <c:pt idx="76418">
                  <c:v>0.239258</c:v>
                </c:pt>
                <c:pt idx="76419">
                  <c:v>0.227051</c:v>
                </c:pt>
                <c:pt idx="76420">
                  <c:v>0.27587899999999999</c:v>
                </c:pt>
                <c:pt idx="76421">
                  <c:v>0.3125</c:v>
                </c:pt>
                <c:pt idx="76422">
                  <c:v>0.33203100000000002</c:v>
                </c:pt>
                <c:pt idx="76423">
                  <c:v>0.36132799999999998</c:v>
                </c:pt>
                <c:pt idx="76424">
                  <c:v>0.39306600000000003</c:v>
                </c:pt>
                <c:pt idx="76425">
                  <c:v>0.42236299999999999</c:v>
                </c:pt>
                <c:pt idx="76426">
                  <c:v>0.44189499999999998</c:v>
                </c:pt>
                <c:pt idx="76427">
                  <c:v>0.46875</c:v>
                </c:pt>
                <c:pt idx="76428">
                  <c:v>0.50537100000000001</c:v>
                </c:pt>
                <c:pt idx="76429">
                  <c:v>0.57861300000000004</c:v>
                </c:pt>
                <c:pt idx="76430">
                  <c:v>0.56884800000000002</c:v>
                </c:pt>
                <c:pt idx="76431">
                  <c:v>0.60302699999999998</c:v>
                </c:pt>
                <c:pt idx="76432">
                  <c:v>0.617676</c:v>
                </c:pt>
                <c:pt idx="76433">
                  <c:v>0.64697300000000002</c:v>
                </c:pt>
                <c:pt idx="76434">
                  <c:v>0.67382799999999998</c:v>
                </c:pt>
                <c:pt idx="76435">
                  <c:v>0.69091800000000003</c:v>
                </c:pt>
                <c:pt idx="76436">
                  <c:v>0.73242200000000002</c:v>
                </c:pt>
                <c:pt idx="76437">
                  <c:v>0.74951199999999996</c:v>
                </c:pt>
                <c:pt idx="76438">
                  <c:v>0.76171900000000003</c:v>
                </c:pt>
                <c:pt idx="76439">
                  <c:v>0.80078099999999997</c:v>
                </c:pt>
                <c:pt idx="76440">
                  <c:v>0.788574</c:v>
                </c:pt>
                <c:pt idx="76441">
                  <c:v>0.82519500000000001</c:v>
                </c:pt>
                <c:pt idx="76442">
                  <c:v>0.84228499999999995</c:v>
                </c:pt>
                <c:pt idx="76443">
                  <c:v>0.86181600000000003</c:v>
                </c:pt>
                <c:pt idx="76444">
                  <c:v>0.87890599999999997</c:v>
                </c:pt>
                <c:pt idx="76445">
                  <c:v>0.91308599999999995</c:v>
                </c:pt>
                <c:pt idx="76446">
                  <c:v>0.92040999999999995</c:v>
                </c:pt>
                <c:pt idx="76447">
                  <c:v>0.93505899999999997</c:v>
                </c:pt>
                <c:pt idx="76448">
                  <c:v>0.96435499999999996</c:v>
                </c:pt>
                <c:pt idx="76449">
                  <c:v>0.96679700000000002</c:v>
                </c:pt>
                <c:pt idx="76450">
                  <c:v>0.96679700000000002</c:v>
                </c:pt>
                <c:pt idx="76451">
                  <c:v>0.98877000000000004</c:v>
                </c:pt>
                <c:pt idx="76452">
                  <c:v>0.99853499999999995</c:v>
                </c:pt>
                <c:pt idx="76453">
                  <c:v>1.01318</c:v>
                </c:pt>
                <c:pt idx="76454">
                  <c:v>1.02051</c:v>
                </c:pt>
                <c:pt idx="76455">
                  <c:v>1.01807</c:v>
                </c:pt>
                <c:pt idx="76456">
                  <c:v>1.01074</c:v>
                </c:pt>
                <c:pt idx="76457">
                  <c:v>1.02539</c:v>
                </c:pt>
                <c:pt idx="76458">
                  <c:v>1.0400400000000001</c:v>
                </c:pt>
                <c:pt idx="76459">
                  <c:v>0.98388699999999996</c:v>
                </c:pt>
                <c:pt idx="76460">
                  <c:v>1.0498000000000001</c:v>
                </c:pt>
                <c:pt idx="76461">
                  <c:v>1.03271</c:v>
                </c:pt>
                <c:pt idx="76462">
                  <c:v>1.03271</c:v>
                </c:pt>
                <c:pt idx="76463">
                  <c:v>1.0449200000000001</c:v>
                </c:pt>
                <c:pt idx="76464">
                  <c:v>1.02783</c:v>
                </c:pt>
                <c:pt idx="76465">
                  <c:v>1.02051</c:v>
                </c:pt>
                <c:pt idx="76466">
                  <c:v>1.01562</c:v>
                </c:pt>
                <c:pt idx="76467">
                  <c:v>1.01807</c:v>
                </c:pt>
                <c:pt idx="76468">
                  <c:v>1.01074</c:v>
                </c:pt>
                <c:pt idx="76469">
                  <c:v>1.00586</c:v>
                </c:pt>
                <c:pt idx="76470">
                  <c:v>0.930176</c:v>
                </c:pt>
                <c:pt idx="76471">
                  <c:v>0.98388699999999996</c:v>
                </c:pt>
                <c:pt idx="76472">
                  <c:v>0.95214799999999999</c:v>
                </c:pt>
                <c:pt idx="76473">
                  <c:v>0.96679700000000002</c:v>
                </c:pt>
                <c:pt idx="76474">
                  <c:v>0.9375</c:v>
                </c:pt>
                <c:pt idx="76475">
                  <c:v>0.93505899999999997</c:v>
                </c:pt>
                <c:pt idx="76476">
                  <c:v>0.90820299999999998</c:v>
                </c:pt>
                <c:pt idx="76477">
                  <c:v>0.89843799999999996</c:v>
                </c:pt>
                <c:pt idx="76478">
                  <c:v>0.88867200000000002</c:v>
                </c:pt>
                <c:pt idx="76479">
                  <c:v>0.866699</c:v>
                </c:pt>
                <c:pt idx="76480">
                  <c:v>0.84716800000000003</c:v>
                </c:pt>
                <c:pt idx="76481">
                  <c:v>0.82519500000000001</c:v>
                </c:pt>
                <c:pt idx="76482">
                  <c:v>0.80322300000000002</c:v>
                </c:pt>
                <c:pt idx="76483">
                  <c:v>0.79101600000000005</c:v>
                </c:pt>
                <c:pt idx="76484">
                  <c:v>0.76415999999999995</c:v>
                </c:pt>
                <c:pt idx="76485">
                  <c:v>0.73974600000000001</c:v>
                </c:pt>
                <c:pt idx="76486">
                  <c:v>0.72265599999999997</c:v>
                </c:pt>
                <c:pt idx="76487">
                  <c:v>0.66894500000000001</c:v>
                </c:pt>
                <c:pt idx="76488">
                  <c:v>0.67627000000000004</c:v>
                </c:pt>
                <c:pt idx="76489">
                  <c:v>0.65185499999999996</c:v>
                </c:pt>
                <c:pt idx="76490">
                  <c:v>0.61523399999999995</c:v>
                </c:pt>
                <c:pt idx="76491">
                  <c:v>0.58837899999999999</c:v>
                </c:pt>
                <c:pt idx="76492">
                  <c:v>0.56396500000000005</c:v>
                </c:pt>
                <c:pt idx="76493">
                  <c:v>0.53222700000000001</c:v>
                </c:pt>
                <c:pt idx="76494">
                  <c:v>0.51025399999999999</c:v>
                </c:pt>
                <c:pt idx="76495">
                  <c:v>0.478516</c:v>
                </c:pt>
                <c:pt idx="76496">
                  <c:v>0.44189499999999998</c:v>
                </c:pt>
                <c:pt idx="76497">
                  <c:v>0.41748000000000002</c:v>
                </c:pt>
                <c:pt idx="76498">
                  <c:v>0.400391</c:v>
                </c:pt>
                <c:pt idx="76499">
                  <c:v>0.35888700000000001</c:v>
                </c:pt>
                <c:pt idx="76500">
                  <c:v>0.3125</c:v>
                </c:pt>
                <c:pt idx="76501">
                  <c:v>0.302734</c:v>
                </c:pt>
                <c:pt idx="76502">
                  <c:v>0.25878899999999999</c:v>
                </c:pt>
                <c:pt idx="76503">
                  <c:v>0.229492</c:v>
                </c:pt>
                <c:pt idx="76504">
                  <c:v>0.19287099999999999</c:v>
                </c:pt>
                <c:pt idx="76505">
                  <c:v>0.168457</c:v>
                </c:pt>
                <c:pt idx="76506">
                  <c:v>0.13427700000000001</c:v>
                </c:pt>
                <c:pt idx="76507">
                  <c:v>9.7656199999999999E-2</c:v>
                </c:pt>
                <c:pt idx="76508">
                  <c:v>7.3242199999999993E-2</c:v>
                </c:pt>
                <c:pt idx="76509">
                  <c:v>4.8828099999999999E-2</c:v>
                </c:pt>
                <c:pt idx="76510">
                  <c:v>1.7089799999999999E-2</c:v>
                </c:pt>
                <c:pt idx="76511">
                  <c:v>2.4414100000000002E-3</c:v>
                </c:pt>
                <c:pt idx="76512">
                  <c:v>-3.6621099999999997E-2</c:v>
                </c:pt>
                <c:pt idx="76513">
                  <c:v>-6.8359400000000001E-2</c:v>
                </c:pt>
                <c:pt idx="76514">
                  <c:v>-0.112305</c:v>
                </c:pt>
                <c:pt idx="76515">
                  <c:v>-0.146484</c:v>
                </c:pt>
                <c:pt idx="76516">
                  <c:v>-0.18310499999999999</c:v>
                </c:pt>
                <c:pt idx="76517">
                  <c:v>-0.20996100000000001</c:v>
                </c:pt>
                <c:pt idx="76518">
                  <c:v>-0.231934</c:v>
                </c:pt>
                <c:pt idx="76519">
                  <c:v>-0.27587899999999999</c:v>
                </c:pt>
                <c:pt idx="76520">
                  <c:v>-0.30761699999999997</c:v>
                </c:pt>
                <c:pt idx="76521">
                  <c:v>-0.34179700000000002</c:v>
                </c:pt>
                <c:pt idx="76522">
                  <c:v>-0.37109399999999998</c:v>
                </c:pt>
                <c:pt idx="76523">
                  <c:v>-0.38818399999999997</c:v>
                </c:pt>
                <c:pt idx="76524">
                  <c:v>-0.41992200000000002</c:v>
                </c:pt>
                <c:pt idx="76525">
                  <c:v>-0.45410200000000001</c:v>
                </c:pt>
                <c:pt idx="76526">
                  <c:v>-0.48828100000000002</c:v>
                </c:pt>
                <c:pt idx="76527">
                  <c:v>-0.50537100000000001</c:v>
                </c:pt>
                <c:pt idx="76528">
                  <c:v>-0.53466800000000003</c:v>
                </c:pt>
                <c:pt idx="76529">
                  <c:v>-0.56152299999999999</c:v>
                </c:pt>
                <c:pt idx="76530">
                  <c:v>-0.58837899999999999</c:v>
                </c:pt>
                <c:pt idx="76531">
                  <c:v>-0.60302699999999998</c:v>
                </c:pt>
                <c:pt idx="76532">
                  <c:v>-0.63720699999999997</c:v>
                </c:pt>
                <c:pt idx="76533">
                  <c:v>-0.65917999999999999</c:v>
                </c:pt>
                <c:pt idx="76534">
                  <c:v>-0.68115199999999998</c:v>
                </c:pt>
                <c:pt idx="76535">
                  <c:v>-0.71289100000000005</c:v>
                </c:pt>
                <c:pt idx="76536">
                  <c:v>-0.73974600000000001</c:v>
                </c:pt>
                <c:pt idx="76537">
                  <c:v>-0.75439500000000004</c:v>
                </c:pt>
                <c:pt idx="76538">
                  <c:v>-0.78613299999999997</c:v>
                </c:pt>
                <c:pt idx="76539">
                  <c:v>-0.80322300000000002</c:v>
                </c:pt>
                <c:pt idx="76540">
                  <c:v>-0.80810499999999996</c:v>
                </c:pt>
                <c:pt idx="76541">
                  <c:v>-0.81787100000000001</c:v>
                </c:pt>
                <c:pt idx="76542">
                  <c:v>-0.84716800000000003</c:v>
                </c:pt>
                <c:pt idx="76543">
                  <c:v>-0.85449200000000003</c:v>
                </c:pt>
                <c:pt idx="76544">
                  <c:v>-0.866699</c:v>
                </c:pt>
                <c:pt idx="76545">
                  <c:v>-0.89111300000000004</c:v>
                </c:pt>
                <c:pt idx="76546">
                  <c:v>-0.90332000000000001</c:v>
                </c:pt>
                <c:pt idx="76547">
                  <c:v>-0.91552699999999998</c:v>
                </c:pt>
                <c:pt idx="76548">
                  <c:v>-0.9375</c:v>
                </c:pt>
                <c:pt idx="76549">
                  <c:v>-0.92773399999999995</c:v>
                </c:pt>
                <c:pt idx="76550">
                  <c:v>-0.95947300000000002</c:v>
                </c:pt>
                <c:pt idx="76551">
                  <c:v>-0.94970699999999997</c:v>
                </c:pt>
                <c:pt idx="76552">
                  <c:v>-0.95459000000000005</c:v>
                </c:pt>
                <c:pt idx="76553">
                  <c:v>-0.944824</c:v>
                </c:pt>
                <c:pt idx="76554">
                  <c:v>-0.96923800000000004</c:v>
                </c:pt>
                <c:pt idx="76555">
                  <c:v>-0.95459000000000005</c:v>
                </c:pt>
                <c:pt idx="76556">
                  <c:v>-0.96191400000000005</c:v>
                </c:pt>
                <c:pt idx="76557">
                  <c:v>-0.96191400000000005</c:v>
                </c:pt>
                <c:pt idx="76558">
                  <c:v>-0.95947300000000002</c:v>
                </c:pt>
                <c:pt idx="76559">
                  <c:v>-0.94970699999999997</c:v>
                </c:pt>
                <c:pt idx="76560">
                  <c:v>-0.95703099999999997</c:v>
                </c:pt>
                <c:pt idx="76561">
                  <c:v>-0.94238299999999997</c:v>
                </c:pt>
                <c:pt idx="76562">
                  <c:v>-0.9375</c:v>
                </c:pt>
                <c:pt idx="76563">
                  <c:v>-0.9375</c:v>
                </c:pt>
                <c:pt idx="76564">
                  <c:v>-0.92773399999999995</c:v>
                </c:pt>
                <c:pt idx="76565">
                  <c:v>-0.92529300000000003</c:v>
                </c:pt>
                <c:pt idx="76566">
                  <c:v>-0.90087899999999999</c:v>
                </c:pt>
                <c:pt idx="76567">
                  <c:v>-0.91308599999999995</c:v>
                </c:pt>
                <c:pt idx="76568">
                  <c:v>-0.88622999999999996</c:v>
                </c:pt>
                <c:pt idx="76569">
                  <c:v>-0.88622999999999996</c:v>
                </c:pt>
                <c:pt idx="76570">
                  <c:v>-0.859375</c:v>
                </c:pt>
                <c:pt idx="76571">
                  <c:v>-0.83984400000000003</c:v>
                </c:pt>
                <c:pt idx="76572">
                  <c:v>-0.82763699999999996</c:v>
                </c:pt>
                <c:pt idx="76573">
                  <c:v>-0.79589799999999999</c:v>
                </c:pt>
                <c:pt idx="76574">
                  <c:v>-0.80078099999999997</c:v>
                </c:pt>
                <c:pt idx="76575">
                  <c:v>-0.76415999999999995</c:v>
                </c:pt>
                <c:pt idx="76576">
                  <c:v>-0.74951199999999996</c:v>
                </c:pt>
                <c:pt idx="76577">
                  <c:v>-0.73730499999999999</c:v>
                </c:pt>
                <c:pt idx="76578">
                  <c:v>-0.695801</c:v>
                </c:pt>
                <c:pt idx="76579">
                  <c:v>-0.68359400000000003</c:v>
                </c:pt>
                <c:pt idx="76580">
                  <c:v>-0.64941400000000005</c:v>
                </c:pt>
                <c:pt idx="76581">
                  <c:v>-0.63720699999999997</c:v>
                </c:pt>
                <c:pt idx="76582">
                  <c:v>-0.62744100000000003</c:v>
                </c:pt>
                <c:pt idx="76583">
                  <c:v>-0.58349600000000001</c:v>
                </c:pt>
                <c:pt idx="76584">
                  <c:v>-0.56152299999999999</c:v>
                </c:pt>
                <c:pt idx="76585">
                  <c:v>-0.53222700000000001</c:v>
                </c:pt>
                <c:pt idx="76586">
                  <c:v>-0.50781200000000004</c:v>
                </c:pt>
                <c:pt idx="76587">
                  <c:v>-0.47119100000000003</c:v>
                </c:pt>
                <c:pt idx="76588">
                  <c:v>-0.44921899999999998</c:v>
                </c:pt>
                <c:pt idx="76589">
                  <c:v>-0.41015600000000002</c:v>
                </c:pt>
                <c:pt idx="76590">
                  <c:v>-0.383301</c:v>
                </c:pt>
                <c:pt idx="76591">
                  <c:v>-0.35400399999999999</c:v>
                </c:pt>
                <c:pt idx="76592">
                  <c:v>-0.31005899999999997</c:v>
                </c:pt>
                <c:pt idx="76593">
                  <c:v>-0.28076200000000001</c:v>
                </c:pt>
                <c:pt idx="76594">
                  <c:v>-0.246582</c:v>
                </c:pt>
                <c:pt idx="76595">
                  <c:v>-0.222168</c:v>
                </c:pt>
                <c:pt idx="76596">
                  <c:v>-0.19042999999999999</c:v>
                </c:pt>
                <c:pt idx="76597">
                  <c:v>-0.18066399999999999</c:v>
                </c:pt>
                <c:pt idx="76598">
                  <c:v>-0.12695300000000001</c:v>
                </c:pt>
                <c:pt idx="76599">
                  <c:v>-9.2773400000000006E-2</c:v>
                </c:pt>
                <c:pt idx="76600">
                  <c:v>-5.6152300000000002E-2</c:v>
                </c:pt>
                <c:pt idx="76601">
                  <c:v>-2.9296900000000001E-2</c:v>
                </c:pt>
                <c:pt idx="76602">
                  <c:v>2.4414100000000002E-3</c:v>
                </c:pt>
                <c:pt idx="76603">
                  <c:v>3.6621099999999997E-2</c:v>
                </c:pt>
                <c:pt idx="76604">
                  <c:v>7.3242199999999993E-2</c:v>
                </c:pt>
                <c:pt idx="76605">
                  <c:v>9.7656199999999999E-2</c:v>
                </c:pt>
                <c:pt idx="76606">
                  <c:v>0.144043</c:v>
                </c:pt>
                <c:pt idx="76607">
                  <c:v>0.17089799999999999</c:v>
                </c:pt>
                <c:pt idx="76608">
                  <c:v>0.20996100000000001</c:v>
                </c:pt>
                <c:pt idx="76609">
                  <c:v>0.227051</c:v>
                </c:pt>
                <c:pt idx="76610">
                  <c:v>0.27099600000000001</c:v>
                </c:pt>
                <c:pt idx="76611">
                  <c:v>0.30029299999999998</c:v>
                </c:pt>
                <c:pt idx="76612">
                  <c:v>0.33447300000000002</c:v>
                </c:pt>
                <c:pt idx="76613">
                  <c:v>0.36132799999999998</c:v>
                </c:pt>
                <c:pt idx="76614">
                  <c:v>0.400391</c:v>
                </c:pt>
                <c:pt idx="76615">
                  <c:v>0.41259800000000002</c:v>
                </c:pt>
                <c:pt idx="76616">
                  <c:v>0.44921899999999998</c:v>
                </c:pt>
                <c:pt idx="76617">
                  <c:v>0.46875</c:v>
                </c:pt>
                <c:pt idx="76618">
                  <c:v>0.51025399999999999</c:v>
                </c:pt>
                <c:pt idx="76619">
                  <c:v>0.56152299999999999</c:v>
                </c:pt>
                <c:pt idx="76620">
                  <c:v>0.57128900000000005</c:v>
                </c:pt>
                <c:pt idx="76621">
                  <c:v>0.61523399999999995</c:v>
                </c:pt>
                <c:pt idx="76622">
                  <c:v>0.625</c:v>
                </c:pt>
                <c:pt idx="76623">
                  <c:v>0.67138699999999996</c:v>
                </c:pt>
                <c:pt idx="76624">
                  <c:v>0.67627000000000004</c:v>
                </c:pt>
                <c:pt idx="76625">
                  <c:v>0.695801</c:v>
                </c:pt>
                <c:pt idx="76626">
                  <c:v>0.72997999999999996</c:v>
                </c:pt>
                <c:pt idx="76627">
                  <c:v>0.75439500000000004</c:v>
                </c:pt>
                <c:pt idx="76628">
                  <c:v>0.78125</c:v>
                </c:pt>
                <c:pt idx="76629">
                  <c:v>0.79101600000000005</c:v>
                </c:pt>
                <c:pt idx="76630">
                  <c:v>0.81542999999999999</c:v>
                </c:pt>
                <c:pt idx="76631">
                  <c:v>0.84716800000000003</c:v>
                </c:pt>
                <c:pt idx="76632">
                  <c:v>0.852051</c:v>
                </c:pt>
                <c:pt idx="76633">
                  <c:v>0.88134800000000002</c:v>
                </c:pt>
                <c:pt idx="76634">
                  <c:v>0.88622999999999996</c:v>
                </c:pt>
                <c:pt idx="76635">
                  <c:v>0.91064500000000004</c:v>
                </c:pt>
                <c:pt idx="76636">
                  <c:v>0.91796900000000003</c:v>
                </c:pt>
                <c:pt idx="76637">
                  <c:v>0.94726600000000005</c:v>
                </c:pt>
                <c:pt idx="76638">
                  <c:v>0.95947300000000002</c:v>
                </c:pt>
                <c:pt idx="76639">
                  <c:v>0.98877000000000004</c:v>
                </c:pt>
                <c:pt idx="76640">
                  <c:v>0.98877000000000004</c:v>
                </c:pt>
                <c:pt idx="76641">
                  <c:v>1.00098</c:v>
                </c:pt>
                <c:pt idx="76642">
                  <c:v>1.0083</c:v>
                </c:pt>
                <c:pt idx="76643">
                  <c:v>1.01318</c:v>
                </c:pt>
                <c:pt idx="76644">
                  <c:v>1.03027</c:v>
                </c:pt>
                <c:pt idx="76645">
                  <c:v>1.03271</c:v>
                </c:pt>
                <c:pt idx="76646">
                  <c:v>1.0498000000000001</c:v>
                </c:pt>
                <c:pt idx="76647">
                  <c:v>1.03027</c:v>
                </c:pt>
                <c:pt idx="76648">
                  <c:v>1.0546899999999999</c:v>
                </c:pt>
                <c:pt idx="76649">
                  <c:v>1.01562</c:v>
                </c:pt>
                <c:pt idx="76650">
                  <c:v>1.03271</c:v>
                </c:pt>
                <c:pt idx="76651">
                  <c:v>1.0498000000000001</c:v>
                </c:pt>
                <c:pt idx="76652">
                  <c:v>1.0571299999999999</c:v>
                </c:pt>
                <c:pt idx="76653">
                  <c:v>1.0571299999999999</c:v>
                </c:pt>
                <c:pt idx="76654">
                  <c:v>1.0473600000000001</c:v>
                </c:pt>
                <c:pt idx="76655">
                  <c:v>1.0424800000000001</c:v>
                </c:pt>
                <c:pt idx="76656">
                  <c:v>1.0473600000000001</c:v>
                </c:pt>
                <c:pt idx="76657">
                  <c:v>1.03027</c:v>
                </c:pt>
                <c:pt idx="76658">
                  <c:v>1.02051</c:v>
                </c:pt>
                <c:pt idx="76659">
                  <c:v>1.0449200000000001</c:v>
                </c:pt>
                <c:pt idx="76660">
                  <c:v>1.01807</c:v>
                </c:pt>
                <c:pt idx="76661">
                  <c:v>1.01074</c:v>
                </c:pt>
                <c:pt idx="76662">
                  <c:v>1.00098</c:v>
                </c:pt>
                <c:pt idx="76663">
                  <c:v>0.98388699999999996</c:v>
                </c:pt>
                <c:pt idx="76664">
                  <c:v>0.97167999999999999</c:v>
                </c:pt>
                <c:pt idx="76665">
                  <c:v>0.95947300000000002</c:v>
                </c:pt>
                <c:pt idx="76666">
                  <c:v>0.92529300000000003</c:v>
                </c:pt>
                <c:pt idx="76667">
                  <c:v>0.93505899999999997</c:v>
                </c:pt>
                <c:pt idx="76668">
                  <c:v>0.90820299999999998</c:v>
                </c:pt>
                <c:pt idx="76669">
                  <c:v>0.90087899999999999</c:v>
                </c:pt>
                <c:pt idx="76670">
                  <c:v>0.87646500000000005</c:v>
                </c:pt>
                <c:pt idx="76671">
                  <c:v>0.87890599999999997</c:v>
                </c:pt>
                <c:pt idx="76672">
                  <c:v>0.84228499999999995</c:v>
                </c:pt>
                <c:pt idx="76673">
                  <c:v>0.81054700000000002</c:v>
                </c:pt>
                <c:pt idx="76674">
                  <c:v>0.79345699999999997</c:v>
                </c:pt>
                <c:pt idx="76675">
                  <c:v>0.76171900000000003</c:v>
                </c:pt>
                <c:pt idx="76676">
                  <c:v>0.74218799999999996</c:v>
                </c:pt>
                <c:pt idx="76677">
                  <c:v>0.703125</c:v>
                </c:pt>
                <c:pt idx="76678">
                  <c:v>0.69091800000000003</c:v>
                </c:pt>
                <c:pt idx="76679">
                  <c:v>0.67871099999999995</c:v>
                </c:pt>
                <c:pt idx="76680">
                  <c:v>0.65673800000000004</c:v>
                </c:pt>
                <c:pt idx="76681">
                  <c:v>0.62255899999999997</c:v>
                </c:pt>
                <c:pt idx="76682">
                  <c:v>0.60058599999999995</c:v>
                </c:pt>
                <c:pt idx="76683">
                  <c:v>0.55664100000000005</c:v>
                </c:pt>
                <c:pt idx="76684">
                  <c:v>0.53466800000000003</c:v>
                </c:pt>
                <c:pt idx="76685">
                  <c:v>0.51269500000000001</c:v>
                </c:pt>
                <c:pt idx="76686">
                  <c:v>0.476074</c:v>
                </c:pt>
                <c:pt idx="76687">
                  <c:v>0.45654299999999998</c:v>
                </c:pt>
                <c:pt idx="76688">
                  <c:v>0.42968800000000001</c:v>
                </c:pt>
                <c:pt idx="76689">
                  <c:v>0.39550800000000003</c:v>
                </c:pt>
                <c:pt idx="76690">
                  <c:v>0.38574199999999997</c:v>
                </c:pt>
                <c:pt idx="76691">
                  <c:v>0.32470700000000002</c:v>
                </c:pt>
                <c:pt idx="76692">
                  <c:v>0.31005899999999997</c:v>
                </c:pt>
                <c:pt idx="76693">
                  <c:v>0.27099600000000001</c:v>
                </c:pt>
                <c:pt idx="76694">
                  <c:v>0.25146499999999999</c:v>
                </c:pt>
                <c:pt idx="76695">
                  <c:v>0.20752000000000001</c:v>
                </c:pt>
                <c:pt idx="76696">
                  <c:v>0.168457</c:v>
                </c:pt>
                <c:pt idx="76697">
                  <c:v>0.13427700000000001</c:v>
                </c:pt>
                <c:pt idx="76698">
                  <c:v>0.112305</c:v>
                </c:pt>
                <c:pt idx="76699">
                  <c:v>6.3476599999999994E-2</c:v>
                </c:pt>
                <c:pt idx="76700">
                  <c:v>4.1503900000000003E-2</c:v>
                </c:pt>
                <c:pt idx="76701">
                  <c:v>2.9296900000000001E-2</c:v>
                </c:pt>
                <c:pt idx="76702">
                  <c:v>-1.7089799999999999E-2</c:v>
                </c:pt>
                <c:pt idx="76703">
                  <c:v>-4.6386700000000003E-2</c:v>
                </c:pt>
                <c:pt idx="76704">
                  <c:v>-8.0566399999999996E-2</c:v>
                </c:pt>
                <c:pt idx="76705">
                  <c:v>-0.119629</c:v>
                </c:pt>
                <c:pt idx="76706">
                  <c:v>-0.13183600000000001</c:v>
                </c:pt>
                <c:pt idx="76707">
                  <c:v>-0.166016</c:v>
                </c:pt>
                <c:pt idx="76708">
                  <c:v>-0.20996100000000001</c:v>
                </c:pt>
                <c:pt idx="76709">
                  <c:v>-0.241699</c:v>
                </c:pt>
                <c:pt idx="76710">
                  <c:v>-0.27832000000000001</c:v>
                </c:pt>
                <c:pt idx="76711">
                  <c:v>-0.30761699999999997</c:v>
                </c:pt>
                <c:pt idx="76712">
                  <c:v>-0.32470700000000002</c:v>
                </c:pt>
                <c:pt idx="76713">
                  <c:v>-0.36132799999999998</c:v>
                </c:pt>
                <c:pt idx="76714">
                  <c:v>-0.38818399999999997</c:v>
                </c:pt>
                <c:pt idx="76715">
                  <c:v>-0.41748000000000002</c:v>
                </c:pt>
                <c:pt idx="76716">
                  <c:v>-0.45166000000000001</c:v>
                </c:pt>
                <c:pt idx="76717">
                  <c:v>-0.49072300000000002</c:v>
                </c:pt>
                <c:pt idx="76718">
                  <c:v>-0.51513699999999996</c:v>
                </c:pt>
                <c:pt idx="76719">
                  <c:v>-0.52734400000000003</c:v>
                </c:pt>
                <c:pt idx="76720">
                  <c:v>-0.55908199999999997</c:v>
                </c:pt>
                <c:pt idx="76721">
                  <c:v>-0.59082000000000001</c:v>
                </c:pt>
                <c:pt idx="76722">
                  <c:v>-0.60302699999999998</c:v>
                </c:pt>
                <c:pt idx="76723">
                  <c:v>-0.632324</c:v>
                </c:pt>
                <c:pt idx="76724">
                  <c:v>-0.66162100000000001</c:v>
                </c:pt>
                <c:pt idx="76725">
                  <c:v>-0.68603499999999995</c:v>
                </c:pt>
                <c:pt idx="76726">
                  <c:v>-0.710449</c:v>
                </c:pt>
                <c:pt idx="76727">
                  <c:v>-0.72997999999999996</c:v>
                </c:pt>
                <c:pt idx="76728">
                  <c:v>-0.75195299999999998</c:v>
                </c:pt>
                <c:pt idx="76729">
                  <c:v>-0.75927699999999998</c:v>
                </c:pt>
                <c:pt idx="76730">
                  <c:v>-0.79101600000000005</c:v>
                </c:pt>
                <c:pt idx="76731">
                  <c:v>-0.79345699999999997</c:v>
                </c:pt>
                <c:pt idx="76732">
                  <c:v>-0.83007799999999998</c:v>
                </c:pt>
                <c:pt idx="76733">
                  <c:v>-0.82763699999999996</c:v>
                </c:pt>
                <c:pt idx="76734">
                  <c:v>-0.84716800000000003</c:v>
                </c:pt>
                <c:pt idx="76735">
                  <c:v>-0.87890599999999997</c:v>
                </c:pt>
                <c:pt idx="76736">
                  <c:v>-0.88622999999999996</c:v>
                </c:pt>
                <c:pt idx="76737">
                  <c:v>-0.88622999999999996</c:v>
                </c:pt>
                <c:pt idx="76738">
                  <c:v>-0.92040999999999995</c:v>
                </c:pt>
                <c:pt idx="76739">
                  <c:v>-0.93261700000000003</c:v>
                </c:pt>
                <c:pt idx="76740">
                  <c:v>-0.92529300000000003</c:v>
                </c:pt>
                <c:pt idx="76741">
                  <c:v>-0.93505899999999997</c:v>
                </c:pt>
                <c:pt idx="76742">
                  <c:v>-0.94970699999999997</c:v>
                </c:pt>
                <c:pt idx="76743">
                  <c:v>-0.95214799999999999</c:v>
                </c:pt>
                <c:pt idx="76744">
                  <c:v>-0.95703099999999997</c:v>
                </c:pt>
                <c:pt idx="76745">
                  <c:v>-0.96679700000000002</c:v>
                </c:pt>
                <c:pt idx="76746">
                  <c:v>-0.95214799999999999</c:v>
                </c:pt>
                <c:pt idx="76747">
                  <c:v>-0.95459000000000005</c:v>
                </c:pt>
                <c:pt idx="76748">
                  <c:v>-0.95214799999999999</c:v>
                </c:pt>
                <c:pt idx="76749">
                  <c:v>-0.95947300000000002</c:v>
                </c:pt>
                <c:pt idx="76750">
                  <c:v>-0.95214799999999999</c:v>
                </c:pt>
                <c:pt idx="76751">
                  <c:v>-0.93261700000000003</c:v>
                </c:pt>
                <c:pt idx="76752">
                  <c:v>-0.94238299999999997</c:v>
                </c:pt>
                <c:pt idx="76753">
                  <c:v>-0.94238299999999997</c:v>
                </c:pt>
                <c:pt idx="76754">
                  <c:v>-0.93505899999999997</c:v>
                </c:pt>
                <c:pt idx="76755">
                  <c:v>-0.93994100000000003</c:v>
                </c:pt>
                <c:pt idx="76756">
                  <c:v>-0.93261700000000003</c:v>
                </c:pt>
                <c:pt idx="76757">
                  <c:v>-0.92285200000000001</c:v>
                </c:pt>
                <c:pt idx="76758">
                  <c:v>-0.90087899999999999</c:v>
                </c:pt>
                <c:pt idx="76759">
                  <c:v>-0.91552699999999998</c:v>
                </c:pt>
                <c:pt idx="76760">
                  <c:v>-0.87402299999999999</c:v>
                </c:pt>
                <c:pt idx="76761">
                  <c:v>-0.86914100000000005</c:v>
                </c:pt>
                <c:pt idx="76762">
                  <c:v>-0.83007799999999998</c:v>
                </c:pt>
                <c:pt idx="76763">
                  <c:v>-0.82763699999999996</c:v>
                </c:pt>
                <c:pt idx="76764">
                  <c:v>-0.80566400000000005</c:v>
                </c:pt>
                <c:pt idx="76765">
                  <c:v>-0.78369100000000003</c:v>
                </c:pt>
                <c:pt idx="76766">
                  <c:v>-0.78369100000000003</c:v>
                </c:pt>
                <c:pt idx="76767">
                  <c:v>-0.74951199999999996</c:v>
                </c:pt>
                <c:pt idx="76768">
                  <c:v>-0.73486300000000004</c:v>
                </c:pt>
                <c:pt idx="76769">
                  <c:v>-0.72509800000000002</c:v>
                </c:pt>
                <c:pt idx="76770">
                  <c:v>-0.70068399999999997</c:v>
                </c:pt>
                <c:pt idx="76771">
                  <c:v>-0.66406200000000004</c:v>
                </c:pt>
                <c:pt idx="76772">
                  <c:v>-0.65185499999999996</c:v>
                </c:pt>
                <c:pt idx="76773">
                  <c:v>-0.617676</c:v>
                </c:pt>
                <c:pt idx="76774">
                  <c:v>-0.58837899999999999</c:v>
                </c:pt>
                <c:pt idx="76775">
                  <c:v>-0.57617200000000002</c:v>
                </c:pt>
                <c:pt idx="76776">
                  <c:v>-0.53222700000000001</c:v>
                </c:pt>
                <c:pt idx="76777">
                  <c:v>-0.51025399999999999</c:v>
                </c:pt>
                <c:pt idx="76778">
                  <c:v>-0.48339799999999999</c:v>
                </c:pt>
                <c:pt idx="76779">
                  <c:v>-0.42968800000000001</c:v>
                </c:pt>
                <c:pt idx="76780">
                  <c:v>-0.41503899999999999</c:v>
                </c:pt>
                <c:pt idx="76781">
                  <c:v>-0.38818399999999997</c:v>
                </c:pt>
                <c:pt idx="76782">
                  <c:v>-0.35400399999999999</c:v>
                </c:pt>
                <c:pt idx="76783">
                  <c:v>-0.32958999999999999</c:v>
                </c:pt>
                <c:pt idx="76784">
                  <c:v>-0.31005899999999997</c:v>
                </c:pt>
                <c:pt idx="76785">
                  <c:v>-0.28076200000000001</c:v>
                </c:pt>
                <c:pt idx="76786">
                  <c:v>-0.234375</c:v>
                </c:pt>
                <c:pt idx="76787">
                  <c:v>-0.21240200000000001</c:v>
                </c:pt>
                <c:pt idx="76788">
                  <c:v>-0.18066399999999999</c:v>
                </c:pt>
                <c:pt idx="76789">
                  <c:v>-0.13671900000000001</c:v>
                </c:pt>
                <c:pt idx="76790">
                  <c:v>-0.109863</c:v>
                </c:pt>
                <c:pt idx="76791">
                  <c:v>-7.8125E-2</c:v>
                </c:pt>
                <c:pt idx="76792">
                  <c:v>-4.6386700000000003E-2</c:v>
                </c:pt>
                <c:pt idx="76793">
                  <c:v>-2.4414100000000002E-3</c:v>
                </c:pt>
                <c:pt idx="76794">
                  <c:v>9.7656199999999992E-3</c:v>
                </c:pt>
                <c:pt idx="76795">
                  <c:v>4.1503900000000003E-2</c:v>
                </c:pt>
                <c:pt idx="76796">
                  <c:v>8.0566399999999996E-2</c:v>
                </c:pt>
                <c:pt idx="76797">
                  <c:v>0.13183600000000001</c:v>
                </c:pt>
                <c:pt idx="76798">
                  <c:v>0.15625</c:v>
                </c:pt>
                <c:pt idx="76799">
                  <c:v>0.17822299999999999</c:v>
                </c:pt>
                <c:pt idx="76800">
                  <c:v>0.241699</c:v>
                </c:pt>
                <c:pt idx="76801">
                  <c:v>0.24902299999999999</c:v>
                </c:pt>
                <c:pt idx="76802">
                  <c:v>0.27099600000000001</c:v>
                </c:pt>
                <c:pt idx="76803">
                  <c:v>0.31005899999999997</c:v>
                </c:pt>
                <c:pt idx="76804">
                  <c:v>0.34423799999999999</c:v>
                </c:pt>
                <c:pt idx="76805">
                  <c:v>0.36621100000000001</c:v>
                </c:pt>
                <c:pt idx="76806">
                  <c:v>0.397949</c:v>
                </c:pt>
                <c:pt idx="76807">
                  <c:v>0.42724600000000001</c:v>
                </c:pt>
                <c:pt idx="76808">
                  <c:v>0.47119100000000003</c:v>
                </c:pt>
                <c:pt idx="76809">
                  <c:v>0.49316399999999999</c:v>
                </c:pt>
                <c:pt idx="76810">
                  <c:v>0.51757799999999998</c:v>
                </c:pt>
                <c:pt idx="76811">
                  <c:v>0.59570299999999998</c:v>
                </c:pt>
                <c:pt idx="76812">
                  <c:v>0.57128900000000005</c:v>
                </c:pt>
                <c:pt idx="76813">
                  <c:v>0.60302699999999998</c:v>
                </c:pt>
                <c:pt idx="76814">
                  <c:v>0.63964799999999999</c:v>
                </c:pt>
                <c:pt idx="76815">
                  <c:v>0.66162100000000001</c:v>
                </c:pt>
                <c:pt idx="76816">
                  <c:v>0.68359400000000003</c:v>
                </c:pt>
                <c:pt idx="76817">
                  <c:v>0.70800799999999997</c:v>
                </c:pt>
                <c:pt idx="76818">
                  <c:v>0.73730499999999999</c:v>
                </c:pt>
                <c:pt idx="76819">
                  <c:v>0.75683599999999995</c:v>
                </c:pt>
                <c:pt idx="76820">
                  <c:v>0.76415999999999995</c:v>
                </c:pt>
                <c:pt idx="76821">
                  <c:v>0.79589799999999999</c:v>
                </c:pt>
                <c:pt idx="76822">
                  <c:v>0.81298800000000004</c:v>
                </c:pt>
                <c:pt idx="76823">
                  <c:v>0.83984400000000003</c:v>
                </c:pt>
                <c:pt idx="76824">
                  <c:v>0.83984400000000003</c:v>
                </c:pt>
                <c:pt idx="76825">
                  <c:v>0.87890599999999997</c:v>
                </c:pt>
                <c:pt idx="76826">
                  <c:v>0.90576199999999996</c:v>
                </c:pt>
                <c:pt idx="76827">
                  <c:v>0.90576199999999996</c:v>
                </c:pt>
                <c:pt idx="76828">
                  <c:v>0.92285200000000001</c:v>
                </c:pt>
                <c:pt idx="76829">
                  <c:v>0.94970699999999997</c:v>
                </c:pt>
                <c:pt idx="76830">
                  <c:v>0.95214799999999999</c:v>
                </c:pt>
                <c:pt idx="76831">
                  <c:v>0.96923800000000004</c:v>
                </c:pt>
                <c:pt idx="76832">
                  <c:v>0.97900399999999999</c:v>
                </c:pt>
                <c:pt idx="76833">
                  <c:v>0.99121099999999995</c:v>
                </c:pt>
                <c:pt idx="76834">
                  <c:v>0.99365199999999998</c:v>
                </c:pt>
                <c:pt idx="76835">
                  <c:v>1.01562</c:v>
                </c:pt>
                <c:pt idx="76836">
                  <c:v>1.02295</c:v>
                </c:pt>
                <c:pt idx="76837">
                  <c:v>1.00586</c:v>
                </c:pt>
                <c:pt idx="76838">
                  <c:v>1.02051</c:v>
                </c:pt>
                <c:pt idx="76839">
                  <c:v>1.00586</c:v>
                </c:pt>
                <c:pt idx="76840">
                  <c:v>1.03027</c:v>
                </c:pt>
                <c:pt idx="76841">
                  <c:v>1.02783</c:v>
                </c:pt>
                <c:pt idx="76842">
                  <c:v>1.02295</c:v>
                </c:pt>
                <c:pt idx="76843">
                  <c:v>1.0400400000000001</c:v>
                </c:pt>
                <c:pt idx="76844">
                  <c:v>1.02295</c:v>
                </c:pt>
                <c:pt idx="76845">
                  <c:v>1.03027</c:v>
                </c:pt>
                <c:pt idx="76846">
                  <c:v>1.02051</c:v>
                </c:pt>
                <c:pt idx="76847">
                  <c:v>1.02539</c:v>
                </c:pt>
                <c:pt idx="76848">
                  <c:v>1.01807</c:v>
                </c:pt>
                <c:pt idx="76849">
                  <c:v>1.00098</c:v>
                </c:pt>
                <c:pt idx="76850">
                  <c:v>0.99365199999999998</c:v>
                </c:pt>
                <c:pt idx="76851">
                  <c:v>0.99365199999999998</c:v>
                </c:pt>
                <c:pt idx="76852">
                  <c:v>0.97656200000000004</c:v>
                </c:pt>
                <c:pt idx="76853">
                  <c:v>0.97167999999999999</c:v>
                </c:pt>
                <c:pt idx="76854">
                  <c:v>0.95947300000000002</c:v>
                </c:pt>
                <c:pt idx="76855">
                  <c:v>0.94970699999999997</c:v>
                </c:pt>
                <c:pt idx="76856">
                  <c:v>0.93261700000000003</c:v>
                </c:pt>
                <c:pt idx="76857">
                  <c:v>0.93261700000000003</c:v>
                </c:pt>
                <c:pt idx="76858">
                  <c:v>0.92529300000000003</c:v>
                </c:pt>
                <c:pt idx="76859">
                  <c:v>0.90332000000000001</c:v>
                </c:pt>
                <c:pt idx="76860">
                  <c:v>0.87402299999999999</c:v>
                </c:pt>
                <c:pt idx="76861">
                  <c:v>0.84472700000000001</c:v>
                </c:pt>
                <c:pt idx="76862">
                  <c:v>0.83496099999999995</c:v>
                </c:pt>
                <c:pt idx="76863">
                  <c:v>0.82031200000000004</c:v>
                </c:pt>
                <c:pt idx="76864">
                  <c:v>0.79101600000000005</c:v>
                </c:pt>
                <c:pt idx="76865">
                  <c:v>0.76660200000000001</c:v>
                </c:pt>
                <c:pt idx="76866">
                  <c:v>0.74951199999999996</c:v>
                </c:pt>
                <c:pt idx="76867">
                  <c:v>0.75439500000000004</c:v>
                </c:pt>
                <c:pt idx="76868">
                  <c:v>0.70800799999999997</c:v>
                </c:pt>
                <c:pt idx="76869">
                  <c:v>0.66406200000000004</c:v>
                </c:pt>
                <c:pt idx="76870">
                  <c:v>0.64453099999999997</c:v>
                </c:pt>
                <c:pt idx="76871">
                  <c:v>0.62011700000000003</c:v>
                </c:pt>
                <c:pt idx="76872">
                  <c:v>0.617676</c:v>
                </c:pt>
                <c:pt idx="76873">
                  <c:v>0.57617200000000002</c:v>
                </c:pt>
                <c:pt idx="76874">
                  <c:v>0.546875</c:v>
                </c:pt>
                <c:pt idx="76875">
                  <c:v>0.52734400000000003</c:v>
                </c:pt>
                <c:pt idx="76876">
                  <c:v>0.49316399999999999</c:v>
                </c:pt>
                <c:pt idx="76877">
                  <c:v>0.45654299999999998</c:v>
                </c:pt>
                <c:pt idx="76878">
                  <c:v>0.41992200000000002</c:v>
                </c:pt>
                <c:pt idx="76879">
                  <c:v>0.41992200000000002</c:v>
                </c:pt>
                <c:pt idx="76880">
                  <c:v>0.35888700000000001</c:v>
                </c:pt>
                <c:pt idx="76881">
                  <c:v>0.35156199999999999</c:v>
                </c:pt>
                <c:pt idx="76882">
                  <c:v>0.3125</c:v>
                </c:pt>
                <c:pt idx="76883">
                  <c:v>0.27587899999999999</c:v>
                </c:pt>
                <c:pt idx="76884">
                  <c:v>0.246582</c:v>
                </c:pt>
                <c:pt idx="76885">
                  <c:v>0.21484400000000001</c:v>
                </c:pt>
                <c:pt idx="76886">
                  <c:v>0.18310499999999999</c:v>
                </c:pt>
                <c:pt idx="76887">
                  <c:v>0.153809</c:v>
                </c:pt>
                <c:pt idx="76888">
                  <c:v>0.12207</c:v>
                </c:pt>
                <c:pt idx="76889">
                  <c:v>8.5449200000000003E-2</c:v>
                </c:pt>
                <c:pt idx="76890">
                  <c:v>5.3710899999999999E-2</c:v>
                </c:pt>
                <c:pt idx="76891">
                  <c:v>2.1972700000000001E-2</c:v>
                </c:pt>
                <c:pt idx="76892">
                  <c:v>-2.4414100000000002E-3</c:v>
                </c:pt>
                <c:pt idx="76893">
                  <c:v>-1.2207000000000001E-2</c:v>
                </c:pt>
                <c:pt idx="76894">
                  <c:v>-5.6152300000000002E-2</c:v>
                </c:pt>
                <c:pt idx="76895">
                  <c:v>-0.119629</c:v>
                </c:pt>
                <c:pt idx="76896">
                  <c:v>-0.14160200000000001</c:v>
                </c:pt>
                <c:pt idx="76897">
                  <c:v>-0.17822299999999999</c:v>
                </c:pt>
                <c:pt idx="76898">
                  <c:v>-0.18798799999999999</c:v>
                </c:pt>
                <c:pt idx="76899">
                  <c:v>-0.231934</c:v>
                </c:pt>
                <c:pt idx="76900">
                  <c:v>-0.25146499999999999</c:v>
                </c:pt>
                <c:pt idx="76901">
                  <c:v>-0.28320299999999998</c:v>
                </c:pt>
                <c:pt idx="76902">
                  <c:v>-0.322266</c:v>
                </c:pt>
                <c:pt idx="76903">
                  <c:v>-0.34912100000000001</c:v>
                </c:pt>
                <c:pt idx="76904">
                  <c:v>-0.37841799999999998</c:v>
                </c:pt>
                <c:pt idx="76905">
                  <c:v>-0.42236299999999999</c:v>
                </c:pt>
                <c:pt idx="76906">
                  <c:v>-0.43457000000000001</c:v>
                </c:pt>
                <c:pt idx="76907">
                  <c:v>-0.46875</c:v>
                </c:pt>
                <c:pt idx="76908">
                  <c:v>-0.48583999999999999</c:v>
                </c:pt>
                <c:pt idx="76909">
                  <c:v>-0.539551</c:v>
                </c:pt>
                <c:pt idx="76910">
                  <c:v>-0.55175799999999997</c:v>
                </c:pt>
                <c:pt idx="76911">
                  <c:v>-0.57128900000000005</c:v>
                </c:pt>
                <c:pt idx="76912">
                  <c:v>-0.617676</c:v>
                </c:pt>
                <c:pt idx="76913">
                  <c:v>-0.62744100000000003</c:v>
                </c:pt>
                <c:pt idx="76914">
                  <c:v>-0.66894500000000001</c:v>
                </c:pt>
                <c:pt idx="76915">
                  <c:v>-0.66894500000000001</c:v>
                </c:pt>
                <c:pt idx="76916">
                  <c:v>-0.70068399999999997</c:v>
                </c:pt>
                <c:pt idx="76917">
                  <c:v>-0.71289100000000005</c:v>
                </c:pt>
                <c:pt idx="76918">
                  <c:v>-0.74462899999999999</c:v>
                </c:pt>
                <c:pt idx="76919">
                  <c:v>-0.80078099999999997</c:v>
                </c:pt>
                <c:pt idx="76920">
                  <c:v>-0.77636700000000003</c:v>
                </c:pt>
                <c:pt idx="76921">
                  <c:v>-0.77636700000000003</c:v>
                </c:pt>
                <c:pt idx="76922">
                  <c:v>-0.82031200000000004</c:v>
                </c:pt>
                <c:pt idx="76923">
                  <c:v>-0.83984400000000003</c:v>
                </c:pt>
                <c:pt idx="76924">
                  <c:v>-0.852051</c:v>
                </c:pt>
                <c:pt idx="76925">
                  <c:v>-0.88134800000000002</c:v>
                </c:pt>
                <c:pt idx="76926">
                  <c:v>-0.90576199999999996</c:v>
                </c:pt>
                <c:pt idx="76927">
                  <c:v>-0.89355499999999999</c:v>
                </c:pt>
                <c:pt idx="76928">
                  <c:v>-0.90576199999999996</c:v>
                </c:pt>
                <c:pt idx="76929">
                  <c:v>-0.92529300000000003</c:v>
                </c:pt>
                <c:pt idx="76930">
                  <c:v>-0.94970699999999997</c:v>
                </c:pt>
                <c:pt idx="76931">
                  <c:v>-0.9375</c:v>
                </c:pt>
                <c:pt idx="76932">
                  <c:v>-0.96679700000000002</c:v>
                </c:pt>
                <c:pt idx="76933">
                  <c:v>-0.96679700000000002</c:v>
                </c:pt>
                <c:pt idx="76934">
                  <c:v>-0.95214799999999999</c:v>
                </c:pt>
                <c:pt idx="76935">
                  <c:v>-0.96679700000000002</c:v>
                </c:pt>
                <c:pt idx="76936">
                  <c:v>-0.97412100000000001</c:v>
                </c:pt>
                <c:pt idx="76937">
                  <c:v>-0.97167999999999999</c:v>
                </c:pt>
                <c:pt idx="76938">
                  <c:v>-0.97412100000000001</c:v>
                </c:pt>
                <c:pt idx="76939">
                  <c:v>-0.96191400000000005</c:v>
                </c:pt>
                <c:pt idx="76940">
                  <c:v>-0.97167999999999999</c:v>
                </c:pt>
                <c:pt idx="76941">
                  <c:v>-0.96435499999999996</c:v>
                </c:pt>
                <c:pt idx="76942">
                  <c:v>-0.96679700000000002</c:v>
                </c:pt>
                <c:pt idx="76943">
                  <c:v>-0.95703099999999997</c:v>
                </c:pt>
                <c:pt idx="76944">
                  <c:v>-0.944824</c:v>
                </c:pt>
                <c:pt idx="76945">
                  <c:v>-0.94726600000000005</c:v>
                </c:pt>
                <c:pt idx="76946">
                  <c:v>-0.93994100000000003</c:v>
                </c:pt>
                <c:pt idx="76947">
                  <c:v>-0.92773399999999995</c:v>
                </c:pt>
                <c:pt idx="76948">
                  <c:v>-0.91308599999999995</c:v>
                </c:pt>
                <c:pt idx="76949">
                  <c:v>-0.92773399999999995</c:v>
                </c:pt>
                <c:pt idx="76950">
                  <c:v>-0.89355499999999999</c:v>
                </c:pt>
                <c:pt idx="76951">
                  <c:v>-0.87402299999999999</c:v>
                </c:pt>
                <c:pt idx="76952">
                  <c:v>-0.86425799999999997</c:v>
                </c:pt>
                <c:pt idx="76953">
                  <c:v>-0.83984400000000003</c:v>
                </c:pt>
                <c:pt idx="76954">
                  <c:v>-0.83252000000000004</c:v>
                </c:pt>
                <c:pt idx="76955">
                  <c:v>-0.81542999999999999</c:v>
                </c:pt>
                <c:pt idx="76956">
                  <c:v>-0.79101600000000005</c:v>
                </c:pt>
                <c:pt idx="76957">
                  <c:v>-0.76904300000000003</c:v>
                </c:pt>
                <c:pt idx="76958">
                  <c:v>-0.75195299999999998</c:v>
                </c:pt>
                <c:pt idx="76959">
                  <c:v>-0.72753900000000005</c:v>
                </c:pt>
                <c:pt idx="76960">
                  <c:v>-0.72021500000000005</c:v>
                </c:pt>
                <c:pt idx="76961">
                  <c:v>-0.66650399999999999</c:v>
                </c:pt>
                <c:pt idx="76962">
                  <c:v>-0.67138699999999996</c:v>
                </c:pt>
                <c:pt idx="76963">
                  <c:v>-0.63720699999999997</c:v>
                </c:pt>
                <c:pt idx="76964">
                  <c:v>-0.61035200000000001</c:v>
                </c:pt>
                <c:pt idx="76965">
                  <c:v>-0.57861300000000004</c:v>
                </c:pt>
                <c:pt idx="76966">
                  <c:v>-0.54199200000000003</c:v>
                </c:pt>
                <c:pt idx="76967">
                  <c:v>-0.52490199999999998</c:v>
                </c:pt>
                <c:pt idx="76968">
                  <c:v>-0.49072300000000002</c:v>
                </c:pt>
                <c:pt idx="76969">
                  <c:v>-0.48095700000000002</c:v>
                </c:pt>
                <c:pt idx="76970">
                  <c:v>-0.43212899999999999</c:v>
                </c:pt>
                <c:pt idx="76971">
                  <c:v>-0.41748000000000002</c:v>
                </c:pt>
                <c:pt idx="76972">
                  <c:v>-0.37597700000000001</c:v>
                </c:pt>
                <c:pt idx="76973">
                  <c:v>-0.35156199999999999</c:v>
                </c:pt>
                <c:pt idx="76974">
                  <c:v>-0.3125</c:v>
                </c:pt>
                <c:pt idx="76975">
                  <c:v>-0.27343800000000001</c:v>
                </c:pt>
                <c:pt idx="76976">
                  <c:v>-0.26367200000000002</c:v>
                </c:pt>
                <c:pt idx="76977">
                  <c:v>-0.224609</c:v>
                </c:pt>
                <c:pt idx="76978">
                  <c:v>-0.18798799999999999</c:v>
                </c:pt>
                <c:pt idx="76979">
                  <c:v>-0.161133</c:v>
                </c:pt>
                <c:pt idx="76980">
                  <c:v>-0.12939500000000001</c:v>
                </c:pt>
                <c:pt idx="76981">
                  <c:v>-9.0331999999999996E-2</c:v>
                </c:pt>
                <c:pt idx="76982">
                  <c:v>-6.1035199999999998E-2</c:v>
                </c:pt>
                <c:pt idx="76983">
                  <c:v>-2.6855500000000001E-2</c:v>
                </c:pt>
                <c:pt idx="76984">
                  <c:v>1.4648400000000001E-2</c:v>
                </c:pt>
                <c:pt idx="76985">
                  <c:v>4.39453E-2</c:v>
                </c:pt>
                <c:pt idx="76986">
                  <c:v>6.8359400000000001E-2</c:v>
                </c:pt>
                <c:pt idx="76987">
                  <c:v>0.107422</c:v>
                </c:pt>
                <c:pt idx="76988">
                  <c:v>0.168457</c:v>
                </c:pt>
                <c:pt idx="76989">
                  <c:v>0.163574</c:v>
                </c:pt>
                <c:pt idx="76990">
                  <c:v>0.20752000000000001</c:v>
                </c:pt>
                <c:pt idx="76991">
                  <c:v>0.236816</c:v>
                </c:pt>
                <c:pt idx="76992">
                  <c:v>0.26855499999999999</c:v>
                </c:pt>
                <c:pt idx="76993">
                  <c:v>0.29785200000000001</c:v>
                </c:pt>
                <c:pt idx="76994">
                  <c:v>0.33691399999999999</c:v>
                </c:pt>
                <c:pt idx="76995">
                  <c:v>0.36132799999999998</c:v>
                </c:pt>
                <c:pt idx="76996">
                  <c:v>0.39306600000000003</c:v>
                </c:pt>
                <c:pt idx="76997">
                  <c:v>0.42236299999999999</c:v>
                </c:pt>
                <c:pt idx="76998">
                  <c:v>0.461426</c:v>
                </c:pt>
                <c:pt idx="76999">
                  <c:v>0.49072300000000002</c:v>
                </c:pt>
                <c:pt idx="77000">
                  <c:v>0.52246099999999995</c:v>
                </c:pt>
                <c:pt idx="77001">
                  <c:v>0.58349600000000001</c:v>
                </c:pt>
                <c:pt idx="77002">
                  <c:v>0.57128900000000005</c:v>
                </c:pt>
                <c:pt idx="77003">
                  <c:v>0.59814500000000004</c:v>
                </c:pt>
                <c:pt idx="77004">
                  <c:v>0.63476600000000005</c:v>
                </c:pt>
                <c:pt idx="77005">
                  <c:v>0.64941400000000005</c:v>
                </c:pt>
                <c:pt idx="77006">
                  <c:v>0.68359400000000003</c:v>
                </c:pt>
                <c:pt idx="77007">
                  <c:v>0.70068399999999997</c:v>
                </c:pt>
                <c:pt idx="77008">
                  <c:v>0.71533199999999997</c:v>
                </c:pt>
                <c:pt idx="77009">
                  <c:v>0.75683599999999995</c:v>
                </c:pt>
                <c:pt idx="77010">
                  <c:v>0.74707000000000001</c:v>
                </c:pt>
                <c:pt idx="77011">
                  <c:v>0.79589799999999999</c:v>
                </c:pt>
                <c:pt idx="77012">
                  <c:v>0.80810499999999996</c:v>
                </c:pt>
                <c:pt idx="77013">
                  <c:v>0.83984400000000003</c:v>
                </c:pt>
                <c:pt idx="77014">
                  <c:v>0.85693399999999997</c:v>
                </c:pt>
                <c:pt idx="77015">
                  <c:v>0.87890599999999997</c:v>
                </c:pt>
                <c:pt idx="77016">
                  <c:v>0.91064500000000004</c:v>
                </c:pt>
                <c:pt idx="77017">
                  <c:v>0.92529300000000003</c:v>
                </c:pt>
                <c:pt idx="77018">
                  <c:v>0.94726600000000005</c:v>
                </c:pt>
                <c:pt idx="77019">
                  <c:v>0.95214799999999999</c:v>
                </c:pt>
                <c:pt idx="77020">
                  <c:v>0.96679700000000002</c:v>
                </c:pt>
                <c:pt idx="77021">
                  <c:v>0.98144500000000001</c:v>
                </c:pt>
                <c:pt idx="77022">
                  <c:v>1.00098</c:v>
                </c:pt>
                <c:pt idx="77023">
                  <c:v>1.00342</c:v>
                </c:pt>
                <c:pt idx="77024">
                  <c:v>1.01807</c:v>
                </c:pt>
                <c:pt idx="77025">
                  <c:v>1.01318</c:v>
                </c:pt>
                <c:pt idx="77026">
                  <c:v>1.03027</c:v>
                </c:pt>
                <c:pt idx="77027">
                  <c:v>1.0473600000000001</c:v>
                </c:pt>
                <c:pt idx="77028">
                  <c:v>1.0449200000000001</c:v>
                </c:pt>
                <c:pt idx="77029">
                  <c:v>1.03027</c:v>
                </c:pt>
                <c:pt idx="77030">
                  <c:v>1.0546899999999999</c:v>
                </c:pt>
                <c:pt idx="77031">
                  <c:v>1.0668899999999999</c:v>
                </c:pt>
                <c:pt idx="77032">
                  <c:v>1.0449200000000001</c:v>
                </c:pt>
                <c:pt idx="77033">
                  <c:v>1.0522499999999999</c:v>
                </c:pt>
                <c:pt idx="77034">
                  <c:v>1.0522499999999999</c:v>
                </c:pt>
                <c:pt idx="77035">
                  <c:v>1.0522499999999999</c:v>
                </c:pt>
                <c:pt idx="77036">
                  <c:v>1.0546899999999999</c:v>
                </c:pt>
                <c:pt idx="77037">
                  <c:v>1.0620099999999999</c:v>
                </c:pt>
                <c:pt idx="77038">
                  <c:v>1.0376000000000001</c:v>
                </c:pt>
                <c:pt idx="77039">
                  <c:v>1.0351600000000001</c:v>
                </c:pt>
                <c:pt idx="77040">
                  <c:v>1.0424800000000001</c:v>
                </c:pt>
                <c:pt idx="77041">
                  <c:v>1.01318</c:v>
                </c:pt>
                <c:pt idx="77042">
                  <c:v>1.01074</c:v>
                </c:pt>
                <c:pt idx="77043">
                  <c:v>1.00586</c:v>
                </c:pt>
                <c:pt idx="77044">
                  <c:v>0.99365199999999998</c:v>
                </c:pt>
                <c:pt idx="77045">
                  <c:v>0.97900399999999999</c:v>
                </c:pt>
                <c:pt idx="77046">
                  <c:v>0.95947300000000002</c:v>
                </c:pt>
                <c:pt idx="77047">
                  <c:v>0.94726600000000005</c:v>
                </c:pt>
                <c:pt idx="77048">
                  <c:v>0.94238299999999997</c:v>
                </c:pt>
                <c:pt idx="77049">
                  <c:v>0.92285200000000001</c:v>
                </c:pt>
                <c:pt idx="77050">
                  <c:v>0.90332000000000001</c:v>
                </c:pt>
                <c:pt idx="77051">
                  <c:v>0.89355499999999999</c:v>
                </c:pt>
                <c:pt idx="77052">
                  <c:v>0.86181600000000003</c:v>
                </c:pt>
                <c:pt idx="77053">
                  <c:v>0.84960899999999995</c:v>
                </c:pt>
                <c:pt idx="77054">
                  <c:v>0.82519500000000001</c:v>
                </c:pt>
                <c:pt idx="77055">
                  <c:v>0.81298800000000004</c:v>
                </c:pt>
                <c:pt idx="77056">
                  <c:v>0.79101600000000005</c:v>
                </c:pt>
                <c:pt idx="77057">
                  <c:v>0.75683599999999995</c:v>
                </c:pt>
                <c:pt idx="77058">
                  <c:v>0.74707000000000001</c:v>
                </c:pt>
                <c:pt idx="77059">
                  <c:v>0.72021500000000005</c:v>
                </c:pt>
                <c:pt idx="77060">
                  <c:v>0.68847700000000001</c:v>
                </c:pt>
                <c:pt idx="77061">
                  <c:v>0.66650399999999999</c:v>
                </c:pt>
                <c:pt idx="77062">
                  <c:v>0.63964799999999999</c:v>
                </c:pt>
                <c:pt idx="77063">
                  <c:v>0.617676</c:v>
                </c:pt>
                <c:pt idx="77064">
                  <c:v>0.58837899999999999</c:v>
                </c:pt>
                <c:pt idx="77065">
                  <c:v>0.56640599999999997</c:v>
                </c:pt>
                <c:pt idx="77066">
                  <c:v>0.53466800000000003</c:v>
                </c:pt>
                <c:pt idx="77067">
                  <c:v>0.49072300000000002</c:v>
                </c:pt>
                <c:pt idx="77068">
                  <c:v>0.478516</c:v>
                </c:pt>
                <c:pt idx="77069">
                  <c:v>0.43945299999999998</c:v>
                </c:pt>
                <c:pt idx="77070">
                  <c:v>0.44677699999999998</c:v>
                </c:pt>
                <c:pt idx="77071">
                  <c:v>0.39550800000000003</c:v>
                </c:pt>
                <c:pt idx="77072">
                  <c:v>0.36621100000000001</c:v>
                </c:pt>
                <c:pt idx="77073">
                  <c:v>0.33691399999999999</c:v>
                </c:pt>
                <c:pt idx="77074">
                  <c:v>0.27587899999999999</c:v>
                </c:pt>
                <c:pt idx="77075">
                  <c:v>0.25878899999999999</c:v>
                </c:pt>
                <c:pt idx="77076">
                  <c:v>0.234375</c:v>
                </c:pt>
                <c:pt idx="77077">
                  <c:v>0.19287099999999999</c:v>
                </c:pt>
                <c:pt idx="77078">
                  <c:v>0.17333999999999999</c:v>
                </c:pt>
                <c:pt idx="77079">
                  <c:v>0.119629</c:v>
                </c:pt>
                <c:pt idx="77080">
                  <c:v>9.7656199999999999E-2</c:v>
                </c:pt>
                <c:pt idx="77081">
                  <c:v>7.0800799999999997E-2</c:v>
                </c:pt>
                <c:pt idx="77082">
                  <c:v>3.6621099999999997E-2</c:v>
                </c:pt>
                <c:pt idx="77083">
                  <c:v>1.4648400000000001E-2</c:v>
                </c:pt>
                <c:pt idx="77084">
                  <c:v>-2.6855500000000001E-2</c:v>
                </c:pt>
                <c:pt idx="77085">
                  <c:v>-5.6152300000000002E-2</c:v>
                </c:pt>
                <c:pt idx="77086">
                  <c:v>-9.2773400000000006E-2</c:v>
                </c:pt>
                <c:pt idx="77087">
                  <c:v>-0.13183600000000001</c:v>
                </c:pt>
                <c:pt idx="77088">
                  <c:v>-0.158691</c:v>
                </c:pt>
                <c:pt idx="77089">
                  <c:v>-0.18310499999999999</c:v>
                </c:pt>
                <c:pt idx="77090">
                  <c:v>-0.21240200000000001</c:v>
                </c:pt>
                <c:pt idx="77091">
                  <c:v>-0.25634800000000002</c:v>
                </c:pt>
                <c:pt idx="77092">
                  <c:v>-0.27099600000000001</c:v>
                </c:pt>
                <c:pt idx="77093">
                  <c:v>-0.29541000000000001</c:v>
                </c:pt>
                <c:pt idx="77094">
                  <c:v>-0.34912100000000001</c:v>
                </c:pt>
                <c:pt idx="77095">
                  <c:v>-0.36865199999999998</c:v>
                </c:pt>
                <c:pt idx="77096">
                  <c:v>-0.40527299999999999</c:v>
                </c:pt>
                <c:pt idx="77097">
                  <c:v>-0.42968800000000001</c:v>
                </c:pt>
                <c:pt idx="77098">
                  <c:v>-0.458984</c:v>
                </c:pt>
                <c:pt idx="77099">
                  <c:v>-0.48583999999999999</c:v>
                </c:pt>
                <c:pt idx="77100">
                  <c:v>-0.52246099999999995</c:v>
                </c:pt>
                <c:pt idx="77101">
                  <c:v>-0.54199200000000003</c:v>
                </c:pt>
                <c:pt idx="77102">
                  <c:v>-0.56396500000000005</c:v>
                </c:pt>
                <c:pt idx="77103">
                  <c:v>-0.60302699999999998</c:v>
                </c:pt>
                <c:pt idx="77104">
                  <c:v>-0.62011700000000003</c:v>
                </c:pt>
                <c:pt idx="77105">
                  <c:v>-0.64453099999999997</c:v>
                </c:pt>
                <c:pt idx="77106">
                  <c:v>-0.67138699999999996</c:v>
                </c:pt>
                <c:pt idx="77107">
                  <c:v>-0.69335899999999995</c:v>
                </c:pt>
                <c:pt idx="77108">
                  <c:v>-0.71289100000000005</c:v>
                </c:pt>
                <c:pt idx="77109">
                  <c:v>-0.76415999999999995</c:v>
                </c:pt>
                <c:pt idx="77110">
                  <c:v>-0.76660200000000001</c:v>
                </c:pt>
                <c:pt idx="77111">
                  <c:v>-0.76904300000000003</c:v>
                </c:pt>
                <c:pt idx="77112">
                  <c:v>-0.80566400000000005</c:v>
                </c:pt>
                <c:pt idx="77113">
                  <c:v>-0.82031200000000004</c:v>
                </c:pt>
                <c:pt idx="77114">
                  <c:v>-0.82763699999999996</c:v>
                </c:pt>
                <c:pt idx="77115">
                  <c:v>-0.84716800000000003</c:v>
                </c:pt>
                <c:pt idx="77116">
                  <c:v>-0.85693399999999997</c:v>
                </c:pt>
                <c:pt idx="77117">
                  <c:v>-0.86914100000000005</c:v>
                </c:pt>
                <c:pt idx="77118">
                  <c:v>-0.89843799999999996</c:v>
                </c:pt>
                <c:pt idx="77119">
                  <c:v>-0.90332000000000001</c:v>
                </c:pt>
                <c:pt idx="77120">
                  <c:v>-0.91064500000000004</c:v>
                </c:pt>
                <c:pt idx="77121">
                  <c:v>-0.92040999999999995</c:v>
                </c:pt>
                <c:pt idx="77122">
                  <c:v>-0.92285200000000001</c:v>
                </c:pt>
                <c:pt idx="77123">
                  <c:v>-0.9375</c:v>
                </c:pt>
                <c:pt idx="77124">
                  <c:v>-0.95214799999999999</c:v>
                </c:pt>
                <c:pt idx="77125">
                  <c:v>-0.9375</c:v>
                </c:pt>
                <c:pt idx="77126">
                  <c:v>-0.93994100000000003</c:v>
                </c:pt>
                <c:pt idx="77127">
                  <c:v>-0.94970699999999997</c:v>
                </c:pt>
                <c:pt idx="77128">
                  <c:v>-0.94970699999999997</c:v>
                </c:pt>
                <c:pt idx="77129">
                  <c:v>-0.95703099999999997</c:v>
                </c:pt>
                <c:pt idx="77130">
                  <c:v>-0.95459000000000005</c:v>
                </c:pt>
                <c:pt idx="77131">
                  <c:v>-0.95703099999999997</c:v>
                </c:pt>
                <c:pt idx="77132">
                  <c:v>-0.95459000000000005</c:v>
                </c:pt>
                <c:pt idx="77133">
                  <c:v>-0.95214799999999999</c:v>
                </c:pt>
                <c:pt idx="77134">
                  <c:v>-0.944824</c:v>
                </c:pt>
                <c:pt idx="77135">
                  <c:v>-0.944824</c:v>
                </c:pt>
                <c:pt idx="77136">
                  <c:v>-0.92285200000000001</c:v>
                </c:pt>
                <c:pt idx="77137">
                  <c:v>-0.92773399999999995</c:v>
                </c:pt>
                <c:pt idx="77138">
                  <c:v>-0.89355499999999999</c:v>
                </c:pt>
                <c:pt idx="77139">
                  <c:v>-0.89355499999999999</c:v>
                </c:pt>
                <c:pt idx="77140">
                  <c:v>-0.87890599999999997</c:v>
                </c:pt>
                <c:pt idx="77141">
                  <c:v>-0.859375</c:v>
                </c:pt>
                <c:pt idx="77142">
                  <c:v>-0.86425799999999997</c:v>
                </c:pt>
                <c:pt idx="77143">
                  <c:v>-0.84228499999999995</c:v>
                </c:pt>
                <c:pt idx="77144">
                  <c:v>-0.83252000000000004</c:v>
                </c:pt>
                <c:pt idx="77145">
                  <c:v>-0.81787100000000001</c:v>
                </c:pt>
                <c:pt idx="77146">
                  <c:v>-0.80566400000000005</c:v>
                </c:pt>
                <c:pt idx="77147">
                  <c:v>-0.76660200000000001</c:v>
                </c:pt>
                <c:pt idx="77148">
                  <c:v>-0.74707000000000001</c:v>
                </c:pt>
                <c:pt idx="77149">
                  <c:v>-0.74707000000000001</c:v>
                </c:pt>
                <c:pt idx="77150">
                  <c:v>-0.68115199999999998</c:v>
                </c:pt>
                <c:pt idx="77151">
                  <c:v>-0.69091800000000003</c:v>
                </c:pt>
                <c:pt idx="77152">
                  <c:v>-0.66406200000000004</c:v>
                </c:pt>
                <c:pt idx="77153">
                  <c:v>-0.64453099999999997</c:v>
                </c:pt>
                <c:pt idx="77154">
                  <c:v>-0.625</c:v>
                </c:pt>
                <c:pt idx="77155">
                  <c:v>-0.60546900000000003</c:v>
                </c:pt>
                <c:pt idx="77156">
                  <c:v>-0.56884800000000002</c:v>
                </c:pt>
                <c:pt idx="77157">
                  <c:v>-0.54199200000000003</c:v>
                </c:pt>
                <c:pt idx="77158">
                  <c:v>-0.51757799999999998</c:v>
                </c:pt>
                <c:pt idx="77159">
                  <c:v>-0.48583999999999999</c:v>
                </c:pt>
                <c:pt idx="77160">
                  <c:v>-0.461426</c:v>
                </c:pt>
                <c:pt idx="77161">
                  <c:v>-0.43701200000000001</c:v>
                </c:pt>
                <c:pt idx="77162">
                  <c:v>-0.400391</c:v>
                </c:pt>
                <c:pt idx="77163">
                  <c:v>-0.36621100000000001</c:v>
                </c:pt>
                <c:pt idx="77164">
                  <c:v>-0.34667999999999999</c:v>
                </c:pt>
                <c:pt idx="77165">
                  <c:v>-0.28564499999999998</c:v>
                </c:pt>
                <c:pt idx="77166">
                  <c:v>-0.29785200000000001</c:v>
                </c:pt>
                <c:pt idx="77167">
                  <c:v>-0.25146499999999999</c:v>
                </c:pt>
                <c:pt idx="77168">
                  <c:v>-0.222168</c:v>
                </c:pt>
                <c:pt idx="77169">
                  <c:v>-0.19287099999999999</c:v>
                </c:pt>
                <c:pt idx="77170">
                  <c:v>-0.168457</c:v>
                </c:pt>
                <c:pt idx="77171">
                  <c:v>-0.114746</c:v>
                </c:pt>
                <c:pt idx="77172">
                  <c:v>-7.0800799999999997E-2</c:v>
                </c:pt>
                <c:pt idx="77173">
                  <c:v>-5.3710899999999999E-2</c:v>
                </c:pt>
                <c:pt idx="77174">
                  <c:v>-2.9296900000000001E-2</c:v>
                </c:pt>
                <c:pt idx="77175">
                  <c:v>9.7656199999999992E-3</c:v>
                </c:pt>
                <c:pt idx="77176">
                  <c:v>4.6386700000000003E-2</c:v>
                </c:pt>
                <c:pt idx="77177">
                  <c:v>8.0566399999999996E-2</c:v>
                </c:pt>
                <c:pt idx="77178">
                  <c:v>0.168457</c:v>
                </c:pt>
                <c:pt idx="77179">
                  <c:v>0.146484</c:v>
                </c:pt>
                <c:pt idx="77180">
                  <c:v>0.18798799999999999</c:v>
                </c:pt>
                <c:pt idx="77181">
                  <c:v>0.21240200000000001</c:v>
                </c:pt>
                <c:pt idx="77182">
                  <c:v>0.246582</c:v>
                </c:pt>
                <c:pt idx="77183">
                  <c:v>0.26367200000000002</c:v>
                </c:pt>
                <c:pt idx="77184">
                  <c:v>0.302734</c:v>
                </c:pt>
                <c:pt idx="77185">
                  <c:v>0.33447300000000002</c:v>
                </c:pt>
                <c:pt idx="77186">
                  <c:v>0.36132799999999998</c:v>
                </c:pt>
                <c:pt idx="77187">
                  <c:v>0.39306600000000003</c:v>
                </c:pt>
                <c:pt idx="77188">
                  <c:v>0.42480499999999999</c:v>
                </c:pt>
                <c:pt idx="77189">
                  <c:v>0.458984</c:v>
                </c:pt>
                <c:pt idx="77190">
                  <c:v>0.49072300000000002</c:v>
                </c:pt>
                <c:pt idx="77191">
                  <c:v>0.52490199999999998</c:v>
                </c:pt>
                <c:pt idx="77192">
                  <c:v>0.55175799999999997</c:v>
                </c:pt>
                <c:pt idx="77193">
                  <c:v>0.56884800000000002</c:v>
                </c:pt>
                <c:pt idx="77194">
                  <c:v>0.58349600000000001</c:v>
                </c:pt>
                <c:pt idx="77195">
                  <c:v>0.62011700000000003</c:v>
                </c:pt>
                <c:pt idx="77196">
                  <c:v>0.64209000000000005</c:v>
                </c:pt>
                <c:pt idx="77197">
                  <c:v>0.66894500000000001</c:v>
                </c:pt>
                <c:pt idx="77198">
                  <c:v>0.68603499999999995</c:v>
                </c:pt>
                <c:pt idx="77199">
                  <c:v>0.73242200000000002</c:v>
                </c:pt>
                <c:pt idx="77200">
                  <c:v>0.73730499999999999</c:v>
                </c:pt>
                <c:pt idx="77201">
                  <c:v>0.76904300000000003</c:v>
                </c:pt>
                <c:pt idx="77202">
                  <c:v>0.788574</c:v>
                </c:pt>
                <c:pt idx="77203">
                  <c:v>0.80078099999999997</c:v>
                </c:pt>
                <c:pt idx="77204">
                  <c:v>0.82275399999999999</c:v>
                </c:pt>
                <c:pt idx="77205">
                  <c:v>0.859375</c:v>
                </c:pt>
                <c:pt idx="77206">
                  <c:v>0.83984400000000003</c:v>
                </c:pt>
                <c:pt idx="77207">
                  <c:v>0.88867200000000002</c:v>
                </c:pt>
                <c:pt idx="77208">
                  <c:v>0.89599600000000001</c:v>
                </c:pt>
                <c:pt idx="77209">
                  <c:v>0.91552699999999998</c:v>
                </c:pt>
                <c:pt idx="77210">
                  <c:v>0.930176</c:v>
                </c:pt>
                <c:pt idx="77211">
                  <c:v>0.96679700000000002</c:v>
                </c:pt>
                <c:pt idx="77212">
                  <c:v>0.95703099999999997</c:v>
                </c:pt>
                <c:pt idx="77213">
                  <c:v>0.96435499999999996</c:v>
                </c:pt>
                <c:pt idx="77214">
                  <c:v>0.99609400000000003</c:v>
                </c:pt>
                <c:pt idx="77215">
                  <c:v>0.98632799999999998</c:v>
                </c:pt>
                <c:pt idx="77216">
                  <c:v>0.99609400000000003</c:v>
                </c:pt>
                <c:pt idx="77217">
                  <c:v>1.0083</c:v>
                </c:pt>
                <c:pt idx="77218">
                  <c:v>1.02783</c:v>
                </c:pt>
                <c:pt idx="77219">
                  <c:v>1.01318</c:v>
                </c:pt>
                <c:pt idx="77220">
                  <c:v>1.02539</c:v>
                </c:pt>
                <c:pt idx="77221">
                  <c:v>1.0376000000000001</c:v>
                </c:pt>
                <c:pt idx="77222">
                  <c:v>1.0351600000000001</c:v>
                </c:pt>
                <c:pt idx="77223">
                  <c:v>1.02783</c:v>
                </c:pt>
                <c:pt idx="77224">
                  <c:v>1.0351600000000001</c:v>
                </c:pt>
                <c:pt idx="77225">
                  <c:v>1.02783</c:v>
                </c:pt>
                <c:pt idx="77226">
                  <c:v>1.0449200000000001</c:v>
                </c:pt>
                <c:pt idx="77227">
                  <c:v>1.0400400000000001</c:v>
                </c:pt>
                <c:pt idx="77228">
                  <c:v>1.02783</c:v>
                </c:pt>
                <c:pt idx="77229">
                  <c:v>1.0498000000000001</c:v>
                </c:pt>
                <c:pt idx="77230">
                  <c:v>1.0376000000000001</c:v>
                </c:pt>
                <c:pt idx="77231">
                  <c:v>1.02539</c:v>
                </c:pt>
                <c:pt idx="77232">
                  <c:v>1.00586</c:v>
                </c:pt>
                <c:pt idx="77233">
                  <c:v>1.0083</c:v>
                </c:pt>
                <c:pt idx="77234">
                  <c:v>0.96679700000000002</c:v>
                </c:pt>
                <c:pt idx="77235">
                  <c:v>0.97412100000000001</c:v>
                </c:pt>
                <c:pt idx="77236">
                  <c:v>0.95459000000000005</c:v>
                </c:pt>
                <c:pt idx="77237">
                  <c:v>0.944824</c:v>
                </c:pt>
                <c:pt idx="77238">
                  <c:v>0.92040999999999995</c:v>
                </c:pt>
                <c:pt idx="77239">
                  <c:v>0.930176</c:v>
                </c:pt>
                <c:pt idx="77240">
                  <c:v>0.91308599999999995</c:v>
                </c:pt>
                <c:pt idx="77241">
                  <c:v>0.88867200000000002</c:v>
                </c:pt>
                <c:pt idx="77242">
                  <c:v>0.86914100000000005</c:v>
                </c:pt>
                <c:pt idx="77243">
                  <c:v>0.84228499999999995</c:v>
                </c:pt>
                <c:pt idx="77244">
                  <c:v>0.83252000000000004</c:v>
                </c:pt>
                <c:pt idx="77245">
                  <c:v>0.81542999999999999</c:v>
                </c:pt>
                <c:pt idx="77246">
                  <c:v>0.79101600000000005</c:v>
                </c:pt>
                <c:pt idx="77247">
                  <c:v>0.76660200000000001</c:v>
                </c:pt>
                <c:pt idx="77248">
                  <c:v>0.75195299999999998</c:v>
                </c:pt>
                <c:pt idx="77249">
                  <c:v>0.73242200000000002</c:v>
                </c:pt>
                <c:pt idx="77250">
                  <c:v>0.70800799999999997</c:v>
                </c:pt>
                <c:pt idx="77251">
                  <c:v>0.68115199999999998</c:v>
                </c:pt>
                <c:pt idx="77252">
                  <c:v>0.65429700000000002</c:v>
                </c:pt>
                <c:pt idx="77253">
                  <c:v>0.617676</c:v>
                </c:pt>
                <c:pt idx="77254">
                  <c:v>0.60546900000000003</c:v>
                </c:pt>
                <c:pt idx="77255">
                  <c:v>0.57861300000000004</c:v>
                </c:pt>
                <c:pt idx="77256">
                  <c:v>0.54443399999999997</c:v>
                </c:pt>
                <c:pt idx="77257">
                  <c:v>0.52246099999999995</c:v>
                </c:pt>
                <c:pt idx="77258">
                  <c:v>0.50292999999999999</c:v>
                </c:pt>
                <c:pt idx="77259">
                  <c:v>0.45166000000000001</c:v>
                </c:pt>
                <c:pt idx="77260">
                  <c:v>0.46875</c:v>
                </c:pt>
                <c:pt idx="77261">
                  <c:v>0.40283200000000002</c:v>
                </c:pt>
                <c:pt idx="77262">
                  <c:v>0.37353500000000001</c:v>
                </c:pt>
                <c:pt idx="77263">
                  <c:v>0.33935500000000002</c:v>
                </c:pt>
                <c:pt idx="77264">
                  <c:v>0.3125</c:v>
                </c:pt>
                <c:pt idx="77265">
                  <c:v>0.27099600000000001</c:v>
                </c:pt>
                <c:pt idx="77266">
                  <c:v>0.236816</c:v>
                </c:pt>
                <c:pt idx="77267">
                  <c:v>0.227051</c:v>
                </c:pt>
                <c:pt idx="77268">
                  <c:v>0.18798799999999999</c:v>
                </c:pt>
                <c:pt idx="77269">
                  <c:v>0.144043</c:v>
                </c:pt>
                <c:pt idx="77270">
                  <c:v>0.12207</c:v>
                </c:pt>
                <c:pt idx="77271">
                  <c:v>8.5449200000000003E-2</c:v>
                </c:pt>
                <c:pt idx="77272">
                  <c:v>5.8593800000000001E-2</c:v>
                </c:pt>
                <c:pt idx="77273">
                  <c:v>6.5918000000000004E-2</c:v>
                </c:pt>
                <c:pt idx="77274">
                  <c:v>-9.7656199999999992E-3</c:v>
                </c:pt>
                <c:pt idx="77275">
                  <c:v>-3.1738299999999997E-2</c:v>
                </c:pt>
                <c:pt idx="77276">
                  <c:v>-7.3242199999999993E-2</c:v>
                </c:pt>
                <c:pt idx="77277">
                  <c:v>-0.10253900000000001</c:v>
                </c:pt>
                <c:pt idx="77278">
                  <c:v>-0.13671900000000001</c:v>
                </c:pt>
                <c:pt idx="77279">
                  <c:v>-0.17578099999999999</c:v>
                </c:pt>
                <c:pt idx="77280">
                  <c:v>-0.17822299999999999</c:v>
                </c:pt>
                <c:pt idx="77281">
                  <c:v>-0.227051</c:v>
                </c:pt>
                <c:pt idx="77282">
                  <c:v>-0.27343800000000001</c:v>
                </c:pt>
                <c:pt idx="77283">
                  <c:v>-0.29541000000000001</c:v>
                </c:pt>
                <c:pt idx="77284">
                  <c:v>-0.32714799999999999</c:v>
                </c:pt>
                <c:pt idx="77285">
                  <c:v>-0.35644500000000001</c:v>
                </c:pt>
                <c:pt idx="77286">
                  <c:v>-0.39306600000000003</c:v>
                </c:pt>
                <c:pt idx="77287">
                  <c:v>-0.40771499999999999</c:v>
                </c:pt>
                <c:pt idx="77288">
                  <c:v>-0.43701200000000001</c:v>
                </c:pt>
                <c:pt idx="77289">
                  <c:v>-0.47119100000000003</c:v>
                </c:pt>
                <c:pt idx="77290">
                  <c:v>-0.50292999999999999</c:v>
                </c:pt>
                <c:pt idx="77291">
                  <c:v>-0.53710899999999995</c:v>
                </c:pt>
                <c:pt idx="77292">
                  <c:v>-0.554199</c:v>
                </c:pt>
                <c:pt idx="77293">
                  <c:v>-0.59082000000000001</c:v>
                </c:pt>
                <c:pt idx="77294">
                  <c:v>-0.61523399999999995</c:v>
                </c:pt>
                <c:pt idx="77295">
                  <c:v>-0.617676</c:v>
                </c:pt>
                <c:pt idx="77296">
                  <c:v>-0.64209000000000005</c:v>
                </c:pt>
                <c:pt idx="77297">
                  <c:v>-0.67627000000000004</c:v>
                </c:pt>
                <c:pt idx="77298">
                  <c:v>-0.70800799999999997</c:v>
                </c:pt>
                <c:pt idx="77299">
                  <c:v>-0.71777299999999999</c:v>
                </c:pt>
                <c:pt idx="77300">
                  <c:v>-0.74462899999999999</c:v>
                </c:pt>
                <c:pt idx="77301">
                  <c:v>-0.80566400000000005</c:v>
                </c:pt>
                <c:pt idx="77302">
                  <c:v>-0.80322300000000002</c:v>
                </c:pt>
                <c:pt idx="77303">
                  <c:v>-0.81298800000000004</c:v>
                </c:pt>
                <c:pt idx="77304">
                  <c:v>-0.82519500000000001</c:v>
                </c:pt>
                <c:pt idx="77305">
                  <c:v>-0.85449200000000003</c:v>
                </c:pt>
                <c:pt idx="77306">
                  <c:v>-0.85449200000000003</c:v>
                </c:pt>
                <c:pt idx="77307">
                  <c:v>-0.86425799999999997</c:v>
                </c:pt>
                <c:pt idx="77308">
                  <c:v>-0.87890599999999997</c:v>
                </c:pt>
                <c:pt idx="77309">
                  <c:v>-0.90332000000000001</c:v>
                </c:pt>
                <c:pt idx="77310">
                  <c:v>-0.92040999999999995</c:v>
                </c:pt>
                <c:pt idx="77311">
                  <c:v>-0.91552699999999998</c:v>
                </c:pt>
                <c:pt idx="77312">
                  <c:v>-0.94238299999999997</c:v>
                </c:pt>
                <c:pt idx="77313">
                  <c:v>-0.93505899999999997</c:v>
                </c:pt>
                <c:pt idx="77314">
                  <c:v>-0.97412100000000001</c:v>
                </c:pt>
                <c:pt idx="77315">
                  <c:v>-0.95214799999999999</c:v>
                </c:pt>
                <c:pt idx="77316">
                  <c:v>-0.96435499999999996</c:v>
                </c:pt>
                <c:pt idx="77317">
                  <c:v>-0.96679700000000002</c:v>
                </c:pt>
                <c:pt idx="77318">
                  <c:v>-0.96435499999999996</c:v>
                </c:pt>
                <c:pt idx="77319">
                  <c:v>-0.97167999999999999</c:v>
                </c:pt>
                <c:pt idx="77320">
                  <c:v>-0.96923800000000004</c:v>
                </c:pt>
                <c:pt idx="77321">
                  <c:v>-0.95947300000000002</c:v>
                </c:pt>
                <c:pt idx="77322">
                  <c:v>-0.97900399999999999</c:v>
                </c:pt>
                <c:pt idx="77323">
                  <c:v>-0.96191400000000005</c:v>
                </c:pt>
                <c:pt idx="77324">
                  <c:v>-0.97412100000000001</c:v>
                </c:pt>
                <c:pt idx="77325">
                  <c:v>-0.95459000000000005</c:v>
                </c:pt>
                <c:pt idx="77326">
                  <c:v>-0.95703099999999997</c:v>
                </c:pt>
                <c:pt idx="77327">
                  <c:v>-0.95947300000000002</c:v>
                </c:pt>
                <c:pt idx="77328">
                  <c:v>-0.93505899999999997</c:v>
                </c:pt>
                <c:pt idx="77329">
                  <c:v>-0.93261700000000003</c:v>
                </c:pt>
                <c:pt idx="77330">
                  <c:v>-0.91552699999999998</c:v>
                </c:pt>
                <c:pt idx="77331">
                  <c:v>-0.91308599999999995</c:v>
                </c:pt>
                <c:pt idx="77332">
                  <c:v>-0.89599600000000001</c:v>
                </c:pt>
                <c:pt idx="77333">
                  <c:v>-0.89355499999999999</c:v>
                </c:pt>
                <c:pt idx="77334">
                  <c:v>-0.86181600000000003</c:v>
                </c:pt>
                <c:pt idx="77335">
                  <c:v>-0.85449200000000003</c:v>
                </c:pt>
                <c:pt idx="77336">
                  <c:v>-0.83252000000000004</c:v>
                </c:pt>
                <c:pt idx="77337">
                  <c:v>-0.81787100000000001</c:v>
                </c:pt>
                <c:pt idx="77338">
                  <c:v>-0.79834000000000005</c:v>
                </c:pt>
                <c:pt idx="77339">
                  <c:v>-0.773926</c:v>
                </c:pt>
                <c:pt idx="77340">
                  <c:v>-0.72997999999999996</c:v>
                </c:pt>
                <c:pt idx="77341">
                  <c:v>-0.72997999999999996</c:v>
                </c:pt>
                <c:pt idx="77342">
                  <c:v>-0.72509800000000002</c:v>
                </c:pt>
                <c:pt idx="77343">
                  <c:v>-0.69091800000000003</c:v>
                </c:pt>
                <c:pt idx="77344">
                  <c:v>-0.67138699999999996</c:v>
                </c:pt>
                <c:pt idx="77345">
                  <c:v>-0.63964799999999999</c:v>
                </c:pt>
                <c:pt idx="77346">
                  <c:v>-0.60302699999999998</c:v>
                </c:pt>
                <c:pt idx="77347">
                  <c:v>-0.59326199999999996</c:v>
                </c:pt>
                <c:pt idx="77348">
                  <c:v>-0.55175799999999997</c:v>
                </c:pt>
                <c:pt idx="77349">
                  <c:v>-0.54199200000000003</c:v>
                </c:pt>
                <c:pt idx="77350">
                  <c:v>-0.51513699999999996</c:v>
                </c:pt>
                <c:pt idx="77351">
                  <c:v>-0.476074</c:v>
                </c:pt>
                <c:pt idx="77352">
                  <c:v>-0.45166000000000001</c:v>
                </c:pt>
                <c:pt idx="77353">
                  <c:v>-0.41015600000000002</c:v>
                </c:pt>
                <c:pt idx="77354">
                  <c:v>-0.37841799999999998</c:v>
                </c:pt>
                <c:pt idx="77355">
                  <c:v>-0.33935500000000002</c:v>
                </c:pt>
                <c:pt idx="77356">
                  <c:v>-0.32470700000000002</c:v>
                </c:pt>
                <c:pt idx="77357">
                  <c:v>-0.29785200000000001</c:v>
                </c:pt>
                <c:pt idx="77358">
                  <c:v>-0.25878899999999999</c:v>
                </c:pt>
                <c:pt idx="77359">
                  <c:v>-0.231934</c:v>
                </c:pt>
                <c:pt idx="77360">
                  <c:v>-0.20263700000000001</c:v>
                </c:pt>
                <c:pt idx="77361">
                  <c:v>-0.168457</c:v>
                </c:pt>
                <c:pt idx="77362">
                  <c:v>-0.146484</c:v>
                </c:pt>
                <c:pt idx="77363">
                  <c:v>-8.3007800000000007E-2</c:v>
                </c:pt>
                <c:pt idx="77364">
                  <c:v>-5.8593800000000001E-2</c:v>
                </c:pt>
                <c:pt idx="77365">
                  <c:v>-2.9296900000000001E-2</c:v>
                </c:pt>
                <c:pt idx="77366">
                  <c:v>7.3242200000000002E-3</c:v>
                </c:pt>
                <c:pt idx="77367">
                  <c:v>3.1738299999999997E-2</c:v>
                </c:pt>
                <c:pt idx="77368">
                  <c:v>6.1035199999999998E-2</c:v>
                </c:pt>
                <c:pt idx="77369">
                  <c:v>9.0331999999999996E-2</c:v>
                </c:pt>
                <c:pt idx="77370">
                  <c:v>0.144043</c:v>
                </c:pt>
                <c:pt idx="77371">
                  <c:v>0.168457</c:v>
                </c:pt>
                <c:pt idx="77372">
                  <c:v>0.20263700000000001</c:v>
                </c:pt>
                <c:pt idx="77373">
                  <c:v>0.229492</c:v>
                </c:pt>
                <c:pt idx="77374">
                  <c:v>0.27832000000000001</c:v>
                </c:pt>
                <c:pt idx="77375">
                  <c:v>0.29541000000000001</c:v>
                </c:pt>
                <c:pt idx="77376">
                  <c:v>0.32958999999999999</c:v>
                </c:pt>
                <c:pt idx="77377">
                  <c:v>0.35156199999999999</c:v>
                </c:pt>
                <c:pt idx="77378">
                  <c:v>0.38574199999999997</c:v>
                </c:pt>
                <c:pt idx="77379">
                  <c:v>0.44189499999999998</c:v>
                </c:pt>
                <c:pt idx="77380">
                  <c:v>0.44921899999999998</c:v>
                </c:pt>
                <c:pt idx="77381">
                  <c:v>0.46630899999999997</c:v>
                </c:pt>
                <c:pt idx="77382">
                  <c:v>0.51025399999999999</c:v>
                </c:pt>
                <c:pt idx="77383">
                  <c:v>0.56152299999999999</c:v>
                </c:pt>
                <c:pt idx="77384">
                  <c:v>0.55664100000000005</c:v>
                </c:pt>
                <c:pt idx="77385">
                  <c:v>0.59082000000000001</c:v>
                </c:pt>
                <c:pt idx="77386">
                  <c:v>0.62988299999999997</c:v>
                </c:pt>
                <c:pt idx="77387">
                  <c:v>0.65185499999999996</c:v>
                </c:pt>
                <c:pt idx="77388">
                  <c:v>0.67138699999999996</c:v>
                </c:pt>
                <c:pt idx="77389">
                  <c:v>0.69091800000000003</c:v>
                </c:pt>
                <c:pt idx="77390">
                  <c:v>0.72265599999999997</c:v>
                </c:pt>
                <c:pt idx="77391">
                  <c:v>0.74462899999999999</c:v>
                </c:pt>
                <c:pt idx="77392">
                  <c:v>0.77880899999999997</c:v>
                </c:pt>
                <c:pt idx="77393">
                  <c:v>0.79589799999999999</c:v>
                </c:pt>
                <c:pt idx="77394">
                  <c:v>0.81298800000000004</c:v>
                </c:pt>
                <c:pt idx="77395">
                  <c:v>0.83007799999999998</c:v>
                </c:pt>
                <c:pt idx="77396">
                  <c:v>0.852051</c:v>
                </c:pt>
                <c:pt idx="77397">
                  <c:v>0.88378900000000005</c:v>
                </c:pt>
                <c:pt idx="77398">
                  <c:v>0.87646500000000005</c:v>
                </c:pt>
                <c:pt idx="77399">
                  <c:v>0.90820299999999998</c:v>
                </c:pt>
                <c:pt idx="77400">
                  <c:v>0.930176</c:v>
                </c:pt>
                <c:pt idx="77401">
                  <c:v>0.93505899999999997</c:v>
                </c:pt>
                <c:pt idx="77402">
                  <c:v>0.95947300000000002</c:v>
                </c:pt>
                <c:pt idx="77403">
                  <c:v>0.97167999999999999</c:v>
                </c:pt>
                <c:pt idx="77404">
                  <c:v>0.98877000000000004</c:v>
                </c:pt>
                <c:pt idx="77405">
                  <c:v>0.98632799999999998</c:v>
                </c:pt>
                <c:pt idx="77406">
                  <c:v>0.99609400000000003</c:v>
                </c:pt>
                <c:pt idx="77407">
                  <c:v>1.00342</c:v>
                </c:pt>
                <c:pt idx="77408">
                  <c:v>1.01562</c:v>
                </c:pt>
                <c:pt idx="77409">
                  <c:v>1.00342</c:v>
                </c:pt>
                <c:pt idx="77410">
                  <c:v>1.02783</c:v>
                </c:pt>
                <c:pt idx="77411">
                  <c:v>1.0400400000000001</c:v>
                </c:pt>
                <c:pt idx="77412">
                  <c:v>1.0546899999999999</c:v>
                </c:pt>
                <c:pt idx="77413">
                  <c:v>1.0449200000000001</c:v>
                </c:pt>
                <c:pt idx="77414">
                  <c:v>1.0449200000000001</c:v>
                </c:pt>
                <c:pt idx="77415">
                  <c:v>1.0424800000000001</c:v>
                </c:pt>
                <c:pt idx="77416">
                  <c:v>1.0571299999999999</c:v>
                </c:pt>
                <c:pt idx="77417">
                  <c:v>1.0473600000000001</c:v>
                </c:pt>
                <c:pt idx="77418">
                  <c:v>1.0449200000000001</c:v>
                </c:pt>
                <c:pt idx="77419">
                  <c:v>1.0400400000000001</c:v>
                </c:pt>
                <c:pt idx="77420">
                  <c:v>1.0424800000000001</c:v>
                </c:pt>
                <c:pt idx="77421">
                  <c:v>1.02539</c:v>
                </c:pt>
                <c:pt idx="77422">
                  <c:v>1.03271</c:v>
                </c:pt>
                <c:pt idx="77423">
                  <c:v>1.02051</c:v>
                </c:pt>
                <c:pt idx="77424">
                  <c:v>1.00098</c:v>
                </c:pt>
                <c:pt idx="77425">
                  <c:v>0.99365199999999998</c:v>
                </c:pt>
                <c:pt idx="77426">
                  <c:v>0.97900399999999999</c:v>
                </c:pt>
                <c:pt idx="77427">
                  <c:v>0.96923800000000004</c:v>
                </c:pt>
                <c:pt idx="77428">
                  <c:v>0.96191400000000005</c:v>
                </c:pt>
                <c:pt idx="77429">
                  <c:v>0.94726600000000005</c:v>
                </c:pt>
                <c:pt idx="77430">
                  <c:v>0.93505899999999997</c:v>
                </c:pt>
                <c:pt idx="77431">
                  <c:v>0.92040999999999995</c:v>
                </c:pt>
                <c:pt idx="77432">
                  <c:v>0.89843799999999996</c:v>
                </c:pt>
                <c:pt idx="77433">
                  <c:v>0.87890599999999997</c:v>
                </c:pt>
                <c:pt idx="77434">
                  <c:v>0.866699</c:v>
                </c:pt>
                <c:pt idx="77435">
                  <c:v>0.82519500000000001</c:v>
                </c:pt>
                <c:pt idx="77436">
                  <c:v>0.82031200000000004</c:v>
                </c:pt>
                <c:pt idx="77437">
                  <c:v>0.80078099999999997</c:v>
                </c:pt>
                <c:pt idx="77438">
                  <c:v>0.77880899999999997</c:v>
                </c:pt>
                <c:pt idx="77439">
                  <c:v>0.75683599999999995</c:v>
                </c:pt>
                <c:pt idx="77440">
                  <c:v>0.73242200000000002</c:v>
                </c:pt>
                <c:pt idx="77441">
                  <c:v>0.71289100000000005</c:v>
                </c:pt>
                <c:pt idx="77442">
                  <c:v>0.68115199999999998</c:v>
                </c:pt>
                <c:pt idx="77443">
                  <c:v>0.64697300000000002</c:v>
                </c:pt>
                <c:pt idx="77444">
                  <c:v>0.62744100000000003</c:v>
                </c:pt>
                <c:pt idx="77445">
                  <c:v>0.617676</c:v>
                </c:pt>
                <c:pt idx="77446">
                  <c:v>0.57372999999999996</c:v>
                </c:pt>
                <c:pt idx="77447">
                  <c:v>0.55664100000000005</c:v>
                </c:pt>
                <c:pt idx="77448">
                  <c:v>0.52978499999999995</c:v>
                </c:pt>
                <c:pt idx="77449">
                  <c:v>0.48583999999999999</c:v>
                </c:pt>
                <c:pt idx="77450">
                  <c:v>0.49560500000000002</c:v>
                </c:pt>
                <c:pt idx="77451">
                  <c:v>0.44677699999999998</c:v>
                </c:pt>
                <c:pt idx="77452">
                  <c:v>0.41015600000000002</c:v>
                </c:pt>
                <c:pt idx="77453">
                  <c:v>0.37597700000000001</c:v>
                </c:pt>
                <c:pt idx="77454">
                  <c:v>0.33203100000000002</c:v>
                </c:pt>
                <c:pt idx="77455">
                  <c:v>0.30761699999999997</c:v>
                </c:pt>
                <c:pt idx="77456">
                  <c:v>0.27099600000000001</c:v>
                </c:pt>
                <c:pt idx="77457">
                  <c:v>0.24902299999999999</c:v>
                </c:pt>
                <c:pt idx="77458">
                  <c:v>0.21484400000000001</c:v>
                </c:pt>
                <c:pt idx="77459">
                  <c:v>0.18310499999999999</c:v>
                </c:pt>
                <c:pt idx="77460">
                  <c:v>0.153809</c:v>
                </c:pt>
                <c:pt idx="77461">
                  <c:v>0.112305</c:v>
                </c:pt>
                <c:pt idx="77462">
                  <c:v>8.0566399999999996E-2</c:v>
                </c:pt>
                <c:pt idx="77463">
                  <c:v>4.8828099999999999E-2</c:v>
                </c:pt>
                <c:pt idx="77464">
                  <c:v>2.6855500000000001E-2</c:v>
                </c:pt>
                <c:pt idx="77465">
                  <c:v>-7.3242200000000002E-3</c:v>
                </c:pt>
                <c:pt idx="77466">
                  <c:v>-3.41797E-2</c:v>
                </c:pt>
                <c:pt idx="77467">
                  <c:v>-6.3476599999999994E-2</c:v>
                </c:pt>
                <c:pt idx="77468">
                  <c:v>-0.10009800000000001</c:v>
                </c:pt>
                <c:pt idx="77469">
                  <c:v>-0.14160200000000001</c:v>
                </c:pt>
                <c:pt idx="77470">
                  <c:v>-0.163574</c:v>
                </c:pt>
                <c:pt idx="77471">
                  <c:v>-0.20507800000000001</c:v>
                </c:pt>
                <c:pt idx="77472">
                  <c:v>-0.25634800000000002</c:v>
                </c:pt>
                <c:pt idx="77473">
                  <c:v>-0.25390600000000002</c:v>
                </c:pt>
                <c:pt idx="77474">
                  <c:v>-0.27832000000000001</c:v>
                </c:pt>
                <c:pt idx="77475">
                  <c:v>-0.322266</c:v>
                </c:pt>
                <c:pt idx="77476">
                  <c:v>-0.36132799999999998</c:v>
                </c:pt>
                <c:pt idx="77477">
                  <c:v>-0.38574199999999997</c:v>
                </c:pt>
                <c:pt idx="77478">
                  <c:v>-0.42236299999999999</c:v>
                </c:pt>
                <c:pt idx="77479">
                  <c:v>-0.44677699999999998</c:v>
                </c:pt>
                <c:pt idx="77480">
                  <c:v>-0.47119100000000003</c:v>
                </c:pt>
                <c:pt idx="77481">
                  <c:v>-0.52002000000000004</c:v>
                </c:pt>
                <c:pt idx="77482">
                  <c:v>-0.54443399999999997</c:v>
                </c:pt>
                <c:pt idx="77483">
                  <c:v>-0.546875</c:v>
                </c:pt>
                <c:pt idx="77484">
                  <c:v>-0.57372999999999996</c:v>
                </c:pt>
                <c:pt idx="77485">
                  <c:v>-0.59082000000000001</c:v>
                </c:pt>
                <c:pt idx="77486">
                  <c:v>-0.63476600000000005</c:v>
                </c:pt>
                <c:pt idx="77487">
                  <c:v>-0.66162100000000001</c:v>
                </c:pt>
                <c:pt idx="77488">
                  <c:v>-0.66406200000000004</c:v>
                </c:pt>
                <c:pt idx="77489">
                  <c:v>-0.72021500000000005</c:v>
                </c:pt>
                <c:pt idx="77490">
                  <c:v>-0.710449</c:v>
                </c:pt>
                <c:pt idx="77491">
                  <c:v>-0.79589799999999999</c:v>
                </c:pt>
                <c:pt idx="77492">
                  <c:v>-0.77880899999999997</c:v>
                </c:pt>
                <c:pt idx="77493">
                  <c:v>-0.78369100000000003</c:v>
                </c:pt>
                <c:pt idx="77494">
                  <c:v>-0.80810499999999996</c:v>
                </c:pt>
                <c:pt idx="77495">
                  <c:v>-0.82031200000000004</c:v>
                </c:pt>
                <c:pt idx="77496">
                  <c:v>-0.83252000000000004</c:v>
                </c:pt>
                <c:pt idx="77497">
                  <c:v>-0.852051</c:v>
                </c:pt>
                <c:pt idx="77498">
                  <c:v>-0.85693399999999997</c:v>
                </c:pt>
                <c:pt idx="77499">
                  <c:v>-0.89111300000000004</c:v>
                </c:pt>
                <c:pt idx="77500">
                  <c:v>-0.88622999999999996</c:v>
                </c:pt>
                <c:pt idx="77501">
                  <c:v>-0.90820299999999998</c:v>
                </c:pt>
                <c:pt idx="77502">
                  <c:v>-0.91796900000000003</c:v>
                </c:pt>
                <c:pt idx="77503">
                  <c:v>-0.92040999999999995</c:v>
                </c:pt>
                <c:pt idx="77504">
                  <c:v>-0.93505899999999997</c:v>
                </c:pt>
                <c:pt idx="77505">
                  <c:v>-0.944824</c:v>
                </c:pt>
                <c:pt idx="77506">
                  <c:v>-0.9375</c:v>
                </c:pt>
                <c:pt idx="77507">
                  <c:v>-0.94726600000000005</c:v>
                </c:pt>
                <c:pt idx="77508">
                  <c:v>-0.944824</c:v>
                </c:pt>
                <c:pt idx="77509">
                  <c:v>-0.95947300000000002</c:v>
                </c:pt>
                <c:pt idx="77510">
                  <c:v>-0.94970699999999997</c:v>
                </c:pt>
                <c:pt idx="77511">
                  <c:v>-0.97412100000000001</c:v>
                </c:pt>
                <c:pt idx="77512">
                  <c:v>-0.95703099999999997</c:v>
                </c:pt>
                <c:pt idx="77513">
                  <c:v>-0.94726600000000005</c:v>
                </c:pt>
                <c:pt idx="77514">
                  <c:v>-0.944824</c:v>
                </c:pt>
                <c:pt idx="77515">
                  <c:v>-0.95214799999999999</c:v>
                </c:pt>
                <c:pt idx="77516">
                  <c:v>-0.95214799999999999</c:v>
                </c:pt>
                <c:pt idx="77517">
                  <c:v>-0.930176</c:v>
                </c:pt>
                <c:pt idx="77518">
                  <c:v>-0.930176</c:v>
                </c:pt>
                <c:pt idx="77519">
                  <c:v>-0.94726600000000005</c:v>
                </c:pt>
                <c:pt idx="77520">
                  <c:v>-0.90087899999999999</c:v>
                </c:pt>
                <c:pt idx="77521">
                  <c:v>-0.89843799999999996</c:v>
                </c:pt>
                <c:pt idx="77522">
                  <c:v>-0.89355499999999999</c:v>
                </c:pt>
                <c:pt idx="77523">
                  <c:v>-0.86425799999999997</c:v>
                </c:pt>
                <c:pt idx="77524">
                  <c:v>-0.85449200000000003</c:v>
                </c:pt>
                <c:pt idx="77525">
                  <c:v>-0.84228499999999995</c:v>
                </c:pt>
                <c:pt idx="77526">
                  <c:v>-0.83007799999999998</c:v>
                </c:pt>
                <c:pt idx="77527">
                  <c:v>-0.80566400000000005</c:v>
                </c:pt>
                <c:pt idx="77528">
                  <c:v>-0.77636700000000003</c:v>
                </c:pt>
                <c:pt idx="77529">
                  <c:v>-0.76171900000000003</c:v>
                </c:pt>
                <c:pt idx="77530">
                  <c:v>-0.71777299999999999</c:v>
                </c:pt>
                <c:pt idx="77531">
                  <c:v>-0.72265599999999997</c:v>
                </c:pt>
                <c:pt idx="77532">
                  <c:v>-0.72753900000000005</c:v>
                </c:pt>
                <c:pt idx="77533">
                  <c:v>-0.67871099999999995</c:v>
                </c:pt>
                <c:pt idx="77534">
                  <c:v>-0.66162100000000001</c:v>
                </c:pt>
                <c:pt idx="77535">
                  <c:v>-0.62988299999999997</c:v>
                </c:pt>
                <c:pt idx="77536">
                  <c:v>-0.62011700000000003</c:v>
                </c:pt>
                <c:pt idx="77537">
                  <c:v>-0.58593799999999996</c:v>
                </c:pt>
                <c:pt idx="77538">
                  <c:v>-0.54931600000000003</c:v>
                </c:pt>
                <c:pt idx="77539">
                  <c:v>-0.53710899999999995</c:v>
                </c:pt>
                <c:pt idx="77540">
                  <c:v>-0.49560500000000002</c:v>
                </c:pt>
                <c:pt idx="77541">
                  <c:v>-0.47363300000000003</c:v>
                </c:pt>
                <c:pt idx="77542">
                  <c:v>-0.44677699999999998</c:v>
                </c:pt>
                <c:pt idx="77543">
                  <c:v>-0.41992200000000002</c:v>
                </c:pt>
                <c:pt idx="77544">
                  <c:v>-0.390625</c:v>
                </c:pt>
                <c:pt idx="77545">
                  <c:v>-0.35888700000000001</c:v>
                </c:pt>
                <c:pt idx="77546">
                  <c:v>-0.322266</c:v>
                </c:pt>
                <c:pt idx="77547">
                  <c:v>-0.29052699999999998</c:v>
                </c:pt>
                <c:pt idx="77548">
                  <c:v>-0.26855499999999999</c:v>
                </c:pt>
                <c:pt idx="77549">
                  <c:v>-0.229492</c:v>
                </c:pt>
                <c:pt idx="77550">
                  <c:v>-0.20507800000000001</c:v>
                </c:pt>
                <c:pt idx="77551">
                  <c:v>-0.17822299999999999</c:v>
                </c:pt>
                <c:pt idx="77552">
                  <c:v>-0.13427700000000001</c:v>
                </c:pt>
                <c:pt idx="77553">
                  <c:v>-0.10253900000000001</c:v>
                </c:pt>
                <c:pt idx="77554">
                  <c:v>-6.8359400000000001E-2</c:v>
                </c:pt>
                <c:pt idx="77555">
                  <c:v>-3.90625E-2</c:v>
                </c:pt>
                <c:pt idx="77556">
                  <c:v>2.4414100000000002E-3</c:v>
                </c:pt>
                <c:pt idx="77557">
                  <c:v>3.6621099999999997E-2</c:v>
                </c:pt>
                <c:pt idx="77558">
                  <c:v>6.1035199999999998E-2</c:v>
                </c:pt>
                <c:pt idx="77559">
                  <c:v>0.109863</c:v>
                </c:pt>
                <c:pt idx="77560">
                  <c:v>0.124512</c:v>
                </c:pt>
                <c:pt idx="77561">
                  <c:v>0.163574</c:v>
                </c:pt>
                <c:pt idx="77562">
                  <c:v>0.19775400000000001</c:v>
                </c:pt>
                <c:pt idx="77563">
                  <c:v>0.236816</c:v>
                </c:pt>
                <c:pt idx="77564">
                  <c:v>0.25878899999999999</c:v>
                </c:pt>
                <c:pt idx="77565">
                  <c:v>0.28808600000000001</c:v>
                </c:pt>
                <c:pt idx="77566">
                  <c:v>0.319824</c:v>
                </c:pt>
                <c:pt idx="77567">
                  <c:v>0.34667999999999999</c:v>
                </c:pt>
                <c:pt idx="77568">
                  <c:v>0.380859</c:v>
                </c:pt>
                <c:pt idx="77569">
                  <c:v>0.397949</c:v>
                </c:pt>
                <c:pt idx="77570">
                  <c:v>0.458984</c:v>
                </c:pt>
                <c:pt idx="77571">
                  <c:v>0.43701200000000001</c:v>
                </c:pt>
                <c:pt idx="77572">
                  <c:v>0.50537100000000001</c:v>
                </c:pt>
                <c:pt idx="77573">
                  <c:v>0.539551</c:v>
                </c:pt>
                <c:pt idx="77574">
                  <c:v>0.56152299999999999</c:v>
                </c:pt>
                <c:pt idx="77575">
                  <c:v>0.58837899999999999</c:v>
                </c:pt>
                <c:pt idx="77576">
                  <c:v>0.62744100000000003</c:v>
                </c:pt>
                <c:pt idx="77577">
                  <c:v>0.64697300000000002</c:v>
                </c:pt>
                <c:pt idx="77578">
                  <c:v>0.67382799999999998</c:v>
                </c:pt>
                <c:pt idx="77579">
                  <c:v>0.695801</c:v>
                </c:pt>
                <c:pt idx="77580">
                  <c:v>0.71533199999999997</c:v>
                </c:pt>
                <c:pt idx="77581">
                  <c:v>0.73730499999999999</c:v>
                </c:pt>
                <c:pt idx="77582">
                  <c:v>0.75439500000000004</c:v>
                </c:pt>
                <c:pt idx="77583">
                  <c:v>0.78369100000000003</c:v>
                </c:pt>
                <c:pt idx="77584">
                  <c:v>0.80566400000000005</c:v>
                </c:pt>
                <c:pt idx="77585">
                  <c:v>0.82519500000000001</c:v>
                </c:pt>
                <c:pt idx="77586">
                  <c:v>0.84716800000000003</c:v>
                </c:pt>
                <c:pt idx="77587">
                  <c:v>0.87646500000000005</c:v>
                </c:pt>
                <c:pt idx="77588">
                  <c:v>0.89355499999999999</c:v>
                </c:pt>
                <c:pt idx="77589">
                  <c:v>0.90087899999999999</c:v>
                </c:pt>
                <c:pt idx="77590">
                  <c:v>0.92285200000000001</c:v>
                </c:pt>
                <c:pt idx="77591">
                  <c:v>0.944824</c:v>
                </c:pt>
                <c:pt idx="77592">
                  <c:v>0.94970699999999997</c:v>
                </c:pt>
                <c:pt idx="77593">
                  <c:v>0.96191400000000005</c:v>
                </c:pt>
                <c:pt idx="77594">
                  <c:v>0.97656200000000004</c:v>
                </c:pt>
                <c:pt idx="77595">
                  <c:v>0.99121099999999995</c:v>
                </c:pt>
                <c:pt idx="77596">
                  <c:v>0.99609400000000003</c:v>
                </c:pt>
                <c:pt idx="77597">
                  <c:v>1.02051</c:v>
                </c:pt>
                <c:pt idx="77598">
                  <c:v>1.01807</c:v>
                </c:pt>
                <c:pt idx="77599">
                  <c:v>1.03271</c:v>
                </c:pt>
                <c:pt idx="77600">
                  <c:v>1.01562</c:v>
                </c:pt>
                <c:pt idx="77601">
                  <c:v>1.1303700000000001</c:v>
                </c:pt>
                <c:pt idx="77602">
                  <c:v>1.0473600000000001</c:v>
                </c:pt>
                <c:pt idx="77603">
                  <c:v>1.0498000000000001</c:v>
                </c:pt>
                <c:pt idx="77604">
                  <c:v>1.0351600000000001</c:v>
                </c:pt>
                <c:pt idx="77605">
                  <c:v>1.0376000000000001</c:v>
                </c:pt>
                <c:pt idx="77606">
                  <c:v>1.0473600000000001</c:v>
                </c:pt>
                <c:pt idx="77607">
                  <c:v>1.0400400000000001</c:v>
                </c:pt>
                <c:pt idx="77608">
                  <c:v>1.0400400000000001</c:v>
                </c:pt>
                <c:pt idx="77609">
                  <c:v>1.0351600000000001</c:v>
                </c:pt>
                <c:pt idx="77610">
                  <c:v>1.0790999999999999</c:v>
                </c:pt>
                <c:pt idx="77611">
                  <c:v>1.03027</c:v>
                </c:pt>
                <c:pt idx="77612">
                  <c:v>1.0400400000000001</c:v>
                </c:pt>
                <c:pt idx="77613">
                  <c:v>1.0083</c:v>
                </c:pt>
                <c:pt idx="77614">
                  <c:v>0.98144500000000001</c:v>
                </c:pt>
                <c:pt idx="77615">
                  <c:v>0.99121099999999995</c:v>
                </c:pt>
                <c:pt idx="77616">
                  <c:v>1.01074</c:v>
                </c:pt>
                <c:pt idx="77617">
                  <c:v>0.98144500000000001</c:v>
                </c:pt>
                <c:pt idx="77618">
                  <c:v>0.96191400000000005</c:v>
                </c:pt>
                <c:pt idx="77619">
                  <c:v>0.96191400000000005</c:v>
                </c:pt>
                <c:pt idx="77620">
                  <c:v>0.94726600000000005</c:v>
                </c:pt>
                <c:pt idx="77621">
                  <c:v>0.93261700000000003</c:v>
                </c:pt>
                <c:pt idx="77622">
                  <c:v>0.90820299999999998</c:v>
                </c:pt>
                <c:pt idx="77623">
                  <c:v>0.90332000000000001</c:v>
                </c:pt>
                <c:pt idx="77624">
                  <c:v>0.87402299999999999</c:v>
                </c:pt>
                <c:pt idx="77625">
                  <c:v>0.852051</c:v>
                </c:pt>
                <c:pt idx="77626">
                  <c:v>0.84228499999999995</c:v>
                </c:pt>
                <c:pt idx="77627">
                  <c:v>0.82275399999999999</c:v>
                </c:pt>
                <c:pt idx="77628">
                  <c:v>0.78369100000000003</c:v>
                </c:pt>
                <c:pt idx="77629">
                  <c:v>0.773926</c:v>
                </c:pt>
                <c:pt idx="77630">
                  <c:v>0.75683599999999995</c:v>
                </c:pt>
                <c:pt idx="77631">
                  <c:v>0.72021500000000005</c:v>
                </c:pt>
                <c:pt idx="77632">
                  <c:v>0.703125</c:v>
                </c:pt>
                <c:pt idx="77633">
                  <c:v>0.67138699999999996</c:v>
                </c:pt>
                <c:pt idx="77634">
                  <c:v>0.64209000000000005</c:v>
                </c:pt>
                <c:pt idx="77635">
                  <c:v>0.62744100000000003</c:v>
                </c:pt>
                <c:pt idx="77636">
                  <c:v>0.58349600000000001</c:v>
                </c:pt>
                <c:pt idx="77637">
                  <c:v>0.56640599999999997</c:v>
                </c:pt>
                <c:pt idx="77638">
                  <c:v>0.539551</c:v>
                </c:pt>
                <c:pt idx="77639">
                  <c:v>0.50292999999999999</c:v>
                </c:pt>
                <c:pt idx="77640">
                  <c:v>0.51757799999999998</c:v>
                </c:pt>
                <c:pt idx="77641">
                  <c:v>0.44921899999999998</c:v>
                </c:pt>
                <c:pt idx="77642">
                  <c:v>0.42236299999999999</c:v>
                </c:pt>
                <c:pt idx="77643">
                  <c:v>0.397949</c:v>
                </c:pt>
                <c:pt idx="77644">
                  <c:v>0.35888700000000001</c:v>
                </c:pt>
                <c:pt idx="77645">
                  <c:v>0.32958999999999999</c:v>
                </c:pt>
                <c:pt idx="77646">
                  <c:v>0.3125</c:v>
                </c:pt>
                <c:pt idx="77647">
                  <c:v>0.28076200000000001</c:v>
                </c:pt>
                <c:pt idx="77648">
                  <c:v>0.229492</c:v>
                </c:pt>
                <c:pt idx="77649">
                  <c:v>0.20263700000000001</c:v>
                </c:pt>
                <c:pt idx="77650">
                  <c:v>0.18066399999999999</c:v>
                </c:pt>
                <c:pt idx="77651">
                  <c:v>0.17089799999999999</c:v>
                </c:pt>
                <c:pt idx="77652">
                  <c:v>0.10498</c:v>
                </c:pt>
                <c:pt idx="77653">
                  <c:v>8.3007800000000007E-2</c:v>
                </c:pt>
                <c:pt idx="77654">
                  <c:v>4.39453E-2</c:v>
                </c:pt>
                <c:pt idx="77655">
                  <c:v>1.7089799999999999E-2</c:v>
                </c:pt>
                <c:pt idx="77656">
                  <c:v>-2.1972700000000001E-2</c:v>
                </c:pt>
                <c:pt idx="77657">
                  <c:v>-4.6386700000000003E-2</c:v>
                </c:pt>
                <c:pt idx="77658">
                  <c:v>-7.8125E-2</c:v>
                </c:pt>
                <c:pt idx="77659">
                  <c:v>-0.10498</c:v>
                </c:pt>
                <c:pt idx="77660">
                  <c:v>-0.144043</c:v>
                </c:pt>
                <c:pt idx="77661">
                  <c:v>-0.168457</c:v>
                </c:pt>
                <c:pt idx="77662">
                  <c:v>-0.21484400000000001</c:v>
                </c:pt>
                <c:pt idx="77663">
                  <c:v>-0.234375</c:v>
                </c:pt>
                <c:pt idx="77664">
                  <c:v>-0.25878899999999999</c:v>
                </c:pt>
                <c:pt idx="77665">
                  <c:v>-0.28564499999999998</c:v>
                </c:pt>
                <c:pt idx="77666">
                  <c:v>-0.33447300000000002</c:v>
                </c:pt>
                <c:pt idx="77667">
                  <c:v>-0.35888700000000001</c:v>
                </c:pt>
                <c:pt idx="77668">
                  <c:v>-0.38818399999999997</c:v>
                </c:pt>
                <c:pt idx="77669">
                  <c:v>-0.42480499999999999</c:v>
                </c:pt>
                <c:pt idx="77670">
                  <c:v>-0.45166000000000001</c:v>
                </c:pt>
                <c:pt idx="77671">
                  <c:v>-0.47363300000000003</c:v>
                </c:pt>
                <c:pt idx="77672">
                  <c:v>-0.49560500000000002</c:v>
                </c:pt>
                <c:pt idx="77673">
                  <c:v>-0.53466800000000003</c:v>
                </c:pt>
                <c:pt idx="77674">
                  <c:v>-0.55664100000000005</c:v>
                </c:pt>
                <c:pt idx="77675">
                  <c:v>-0.58593799999999996</c:v>
                </c:pt>
                <c:pt idx="77676">
                  <c:v>-0.61523399999999995</c:v>
                </c:pt>
                <c:pt idx="77677">
                  <c:v>-0.64697300000000002</c:v>
                </c:pt>
                <c:pt idx="77678">
                  <c:v>-0.65917999999999999</c:v>
                </c:pt>
                <c:pt idx="77679">
                  <c:v>-0.70068399999999997</c:v>
                </c:pt>
                <c:pt idx="77680">
                  <c:v>-0.71533199999999997</c:v>
                </c:pt>
                <c:pt idx="77681">
                  <c:v>-0.77148399999999995</c:v>
                </c:pt>
                <c:pt idx="77682">
                  <c:v>-0.75439500000000004</c:v>
                </c:pt>
                <c:pt idx="77683">
                  <c:v>-0.78125</c:v>
                </c:pt>
                <c:pt idx="77684">
                  <c:v>-0.788574</c:v>
                </c:pt>
                <c:pt idx="77685">
                  <c:v>-0.80810499999999996</c:v>
                </c:pt>
                <c:pt idx="77686">
                  <c:v>-0.83984400000000003</c:v>
                </c:pt>
                <c:pt idx="77687">
                  <c:v>-0.84960899999999995</c:v>
                </c:pt>
                <c:pt idx="77688">
                  <c:v>-0.86181600000000003</c:v>
                </c:pt>
                <c:pt idx="77689">
                  <c:v>-0.87646500000000005</c:v>
                </c:pt>
                <c:pt idx="77690">
                  <c:v>-0.89599600000000001</c:v>
                </c:pt>
                <c:pt idx="77691">
                  <c:v>-0.88867200000000002</c:v>
                </c:pt>
                <c:pt idx="77692">
                  <c:v>-0.92285200000000001</c:v>
                </c:pt>
                <c:pt idx="77693">
                  <c:v>-0.91796900000000003</c:v>
                </c:pt>
                <c:pt idx="77694">
                  <c:v>-0.930176</c:v>
                </c:pt>
                <c:pt idx="77695">
                  <c:v>-0.9375</c:v>
                </c:pt>
                <c:pt idx="77696">
                  <c:v>-0.93994100000000003</c:v>
                </c:pt>
                <c:pt idx="77697">
                  <c:v>-0.95459000000000005</c:v>
                </c:pt>
                <c:pt idx="77698">
                  <c:v>-0.95947300000000002</c:v>
                </c:pt>
                <c:pt idx="77699">
                  <c:v>-0.97412100000000001</c:v>
                </c:pt>
                <c:pt idx="77700">
                  <c:v>-0.96191400000000005</c:v>
                </c:pt>
                <c:pt idx="77701">
                  <c:v>-0.98144500000000001</c:v>
                </c:pt>
                <c:pt idx="77702">
                  <c:v>-0.97167999999999999</c:v>
                </c:pt>
                <c:pt idx="77703">
                  <c:v>-0.96191400000000005</c:v>
                </c:pt>
                <c:pt idx="77704">
                  <c:v>-0.95703099999999997</c:v>
                </c:pt>
                <c:pt idx="77705">
                  <c:v>-0.96191400000000005</c:v>
                </c:pt>
                <c:pt idx="77706">
                  <c:v>-0.95214799999999999</c:v>
                </c:pt>
                <c:pt idx="77707">
                  <c:v>-0.94970699999999997</c:v>
                </c:pt>
                <c:pt idx="77708">
                  <c:v>-0.95703099999999997</c:v>
                </c:pt>
                <c:pt idx="77709">
                  <c:v>-0.90332000000000001</c:v>
                </c:pt>
                <c:pt idx="77710">
                  <c:v>-0.91796900000000003</c:v>
                </c:pt>
                <c:pt idx="77711">
                  <c:v>-0.91552699999999998</c:v>
                </c:pt>
                <c:pt idx="77712">
                  <c:v>-0.92529300000000003</c:v>
                </c:pt>
                <c:pt idx="77713">
                  <c:v>-0.89843799999999996</c:v>
                </c:pt>
                <c:pt idx="77714">
                  <c:v>-0.89843799999999996</c:v>
                </c:pt>
                <c:pt idx="77715">
                  <c:v>-0.87402299999999999</c:v>
                </c:pt>
                <c:pt idx="77716">
                  <c:v>-0.86425799999999997</c:v>
                </c:pt>
                <c:pt idx="77717">
                  <c:v>-0.852051</c:v>
                </c:pt>
                <c:pt idx="77718">
                  <c:v>-0.82031200000000004</c:v>
                </c:pt>
                <c:pt idx="77719">
                  <c:v>-0.81787100000000001</c:v>
                </c:pt>
                <c:pt idx="77720">
                  <c:v>-0.773926</c:v>
                </c:pt>
                <c:pt idx="77721">
                  <c:v>-0.76415999999999995</c:v>
                </c:pt>
                <c:pt idx="77722">
                  <c:v>-0.695801</c:v>
                </c:pt>
                <c:pt idx="77723">
                  <c:v>-0.72021500000000005</c:v>
                </c:pt>
                <c:pt idx="77724">
                  <c:v>-0.695801</c:v>
                </c:pt>
                <c:pt idx="77725">
                  <c:v>-0.67871099999999995</c:v>
                </c:pt>
                <c:pt idx="77726">
                  <c:v>-0.65917999999999999</c:v>
                </c:pt>
                <c:pt idx="77727">
                  <c:v>-0.632324</c:v>
                </c:pt>
                <c:pt idx="77728">
                  <c:v>-0.61279300000000003</c:v>
                </c:pt>
                <c:pt idx="77729">
                  <c:v>-0.59082000000000001</c:v>
                </c:pt>
                <c:pt idx="77730">
                  <c:v>-0.56152299999999999</c:v>
                </c:pt>
                <c:pt idx="77731">
                  <c:v>-0.52002000000000004</c:v>
                </c:pt>
                <c:pt idx="77732">
                  <c:v>-0.51757799999999998</c:v>
                </c:pt>
                <c:pt idx="77733">
                  <c:v>-0.47119100000000003</c:v>
                </c:pt>
                <c:pt idx="77734">
                  <c:v>-0.45166000000000001</c:v>
                </c:pt>
                <c:pt idx="77735">
                  <c:v>-0.40771499999999999</c:v>
                </c:pt>
                <c:pt idx="77736">
                  <c:v>-0.37841799999999998</c:v>
                </c:pt>
                <c:pt idx="77737">
                  <c:v>-0.33935500000000002</c:v>
                </c:pt>
                <c:pt idx="77738">
                  <c:v>-0.319824</c:v>
                </c:pt>
                <c:pt idx="77739">
                  <c:v>-0.305176</c:v>
                </c:pt>
                <c:pt idx="77740">
                  <c:v>-0.25146499999999999</c:v>
                </c:pt>
                <c:pt idx="77741">
                  <c:v>-0.222168</c:v>
                </c:pt>
                <c:pt idx="77742">
                  <c:v>-0.18066399999999999</c:v>
                </c:pt>
                <c:pt idx="77743">
                  <c:v>-0.15625</c:v>
                </c:pt>
                <c:pt idx="77744">
                  <c:v>-0.12939500000000001</c:v>
                </c:pt>
                <c:pt idx="77745">
                  <c:v>-0.10009800000000001</c:v>
                </c:pt>
                <c:pt idx="77746">
                  <c:v>-6.5918000000000004E-2</c:v>
                </c:pt>
                <c:pt idx="77747">
                  <c:v>-3.1738299999999997E-2</c:v>
                </c:pt>
                <c:pt idx="77748">
                  <c:v>2.4414100000000002E-3</c:v>
                </c:pt>
                <c:pt idx="77749">
                  <c:v>2.9296900000000001E-2</c:v>
                </c:pt>
                <c:pt idx="77750">
                  <c:v>8.0566399999999996E-2</c:v>
                </c:pt>
                <c:pt idx="77751">
                  <c:v>8.7890599999999999E-2</c:v>
                </c:pt>
                <c:pt idx="77752">
                  <c:v>0.13916000000000001</c:v>
                </c:pt>
                <c:pt idx="77753">
                  <c:v>0.17333999999999999</c:v>
                </c:pt>
                <c:pt idx="77754">
                  <c:v>0.20263700000000001</c:v>
                </c:pt>
                <c:pt idx="77755">
                  <c:v>0.224609</c:v>
                </c:pt>
                <c:pt idx="77756">
                  <c:v>0.25634800000000002</c:v>
                </c:pt>
                <c:pt idx="77757">
                  <c:v>0.302734</c:v>
                </c:pt>
                <c:pt idx="77758">
                  <c:v>0.33203100000000002</c:v>
                </c:pt>
                <c:pt idx="77759">
                  <c:v>0.34912100000000001</c:v>
                </c:pt>
                <c:pt idx="77760">
                  <c:v>0.390625</c:v>
                </c:pt>
                <c:pt idx="77761">
                  <c:v>0.42724600000000001</c:v>
                </c:pt>
                <c:pt idx="77762">
                  <c:v>0.44677699999999998</c:v>
                </c:pt>
                <c:pt idx="77763">
                  <c:v>0.48583999999999999</c:v>
                </c:pt>
                <c:pt idx="77764">
                  <c:v>0.51757799999999998</c:v>
                </c:pt>
                <c:pt idx="77765">
                  <c:v>0.53466800000000003</c:v>
                </c:pt>
                <c:pt idx="77766">
                  <c:v>0.57861300000000004</c:v>
                </c:pt>
                <c:pt idx="77767">
                  <c:v>0.58593799999999996</c:v>
                </c:pt>
                <c:pt idx="77768">
                  <c:v>0.61279300000000003</c:v>
                </c:pt>
                <c:pt idx="77769">
                  <c:v>0.64453099999999997</c:v>
                </c:pt>
                <c:pt idx="77770">
                  <c:v>0.67627000000000004</c:v>
                </c:pt>
                <c:pt idx="77771">
                  <c:v>0.69824200000000003</c:v>
                </c:pt>
                <c:pt idx="77772">
                  <c:v>0.72265599999999997</c:v>
                </c:pt>
                <c:pt idx="77773">
                  <c:v>0.75439500000000004</c:v>
                </c:pt>
                <c:pt idx="77774">
                  <c:v>0.76415999999999995</c:v>
                </c:pt>
                <c:pt idx="77775">
                  <c:v>0.79345699999999997</c:v>
                </c:pt>
                <c:pt idx="77776">
                  <c:v>0.81542999999999999</c:v>
                </c:pt>
                <c:pt idx="77777">
                  <c:v>0.83252000000000004</c:v>
                </c:pt>
                <c:pt idx="77778">
                  <c:v>0.84960899999999995</c:v>
                </c:pt>
                <c:pt idx="77779">
                  <c:v>0.87646500000000005</c:v>
                </c:pt>
                <c:pt idx="77780">
                  <c:v>0.87646500000000005</c:v>
                </c:pt>
                <c:pt idx="77781">
                  <c:v>0.90576199999999996</c:v>
                </c:pt>
                <c:pt idx="77782">
                  <c:v>0.93261700000000003</c:v>
                </c:pt>
                <c:pt idx="77783">
                  <c:v>0.93261700000000003</c:v>
                </c:pt>
                <c:pt idx="77784">
                  <c:v>0.9375</c:v>
                </c:pt>
                <c:pt idx="77785">
                  <c:v>0.95947300000000002</c:v>
                </c:pt>
                <c:pt idx="77786">
                  <c:v>0.97412100000000001</c:v>
                </c:pt>
                <c:pt idx="77787">
                  <c:v>0.99609400000000003</c:v>
                </c:pt>
                <c:pt idx="77788">
                  <c:v>0.99609400000000003</c:v>
                </c:pt>
                <c:pt idx="77789">
                  <c:v>0.95947300000000002</c:v>
                </c:pt>
                <c:pt idx="77790">
                  <c:v>1.01074</c:v>
                </c:pt>
                <c:pt idx="77791">
                  <c:v>1.00098</c:v>
                </c:pt>
                <c:pt idx="77792">
                  <c:v>1.0400400000000001</c:v>
                </c:pt>
                <c:pt idx="77793">
                  <c:v>1.0351600000000001</c:v>
                </c:pt>
                <c:pt idx="77794">
                  <c:v>1.0400400000000001</c:v>
                </c:pt>
                <c:pt idx="77795">
                  <c:v>1.03271</c:v>
                </c:pt>
                <c:pt idx="77796">
                  <c:v>1.03271</c:v>
                </c:pt>
                <c:pt idx="77797">
                  <c:v>1.0449200000000001</c:v>
                </c:pt>
                <c:pt idx="77798">
                  <c:v>1.0473600000000001</c:v>
                </c:pt>
                <c:pt idx="77799">
                  <c:v>1.0424800000000001</c:v>
                </c:pt>
                <c:pt idx="77800">
                  <c:v>1.02783</c:v>
                </c:pt>
                <c:pt idx="77801">
                  <c:v>1.02783</c:v>
                </c:pt>
                <c:pt idx="77802">
                  <c:v>1.01318</c:v>
                </c:pt>
                <c:pt idx="77803">
                  <c:v>1.00586</c:v>
                </c:pt>
                <c:pt idx="77804">
                  <c:v>0.99609400000000003</c:v>
                </c:pt>
                <c:pt idx="77805">
                  <c:v>0.99365199999999998</c:v>
                </c:pt>
                <c:pt idx="77806">
                  <c:v>0.99609400000000003</c:v>
                </c:pt>
                <c:pt idx="77807">
                  <c:v>0.97167999999999999</c:v>
                </c:pt>
                <c:pt idx="77808">
                  <c:v>0.97656200000000004</c:v>
                </c:pt>
                <c:pt idx="77809">
                  <c:v>0.95703099999999997</c:v>
                </c:pt>
                <c:pt idx="77810">
                  <c:v>0.94238299999999997</c:v>
                </c:pt>
                <c:pt idx="77811">
                  <c:v>0.92285200000000001</c:v>
                </c:pt>
                <c:pt idx="77812">
                  <c:v>0.91552699999999998</c:v>
                </c:pt>
                <c:pt idx="77813">
                  <c:v>0.91308599999999995</c:v>
                </c:pt>
                <c:pt idx="77814">
                  <c:v>0.89111300000000004</c:v>
                </c:pt>
                <c:pt idx="77815">
                  <c:v>0.866699</c:v>
                </c:pt>
                <c:pt idx="77816">
                  <c:v>0.83740199999999998</c:v>
                </c:pt>
                <c:pt idx="77817">
                  <c:v>0.82031200000000004</c:v>
                </c:pt>
                <c:pt idx="77818">
                  <c:v>0.81298800000000004</c:v>
                </c:pt>
                <c:pt idx="77819">
                  <c:v>0.77636700000000003</c:v>
                </c:pt>
                <c:pt idx="77820">
                  <c:v>0.77148399999999995</c:v>
                </c:pt>
                <c:pt idx="77821">
                  <c:v>0.73974600000000001</c:v>
                </c:pt>
                <c:pt idx="77822">
                  <c:v>0.71777299999999999</c:v>
                </c:pt>
                <c:pt idx="77823">
                  <c:v>0.68603499999999995</c:v>
                </c:pt>
                <c:pt idx="77824">
                  <c:v>0.66162100000000001</c:v>
                </c:pt>
                <c:pt idx="77825">
                  <c:v>0.64697300000000002</c:v>
                </c:pt>
                <c:pt idx="77826">
                  <c:v>0.61279300000000003</c:v>
                </c:pt>
                <c:pt idx="77827">
                  <c:v>0.58105499999999999</c:v>
                </c:pt>
                <c:pt idx="77828">
                  <c:v>0.55908199999999997</c:v>
                </c:pt>
                <c:pt idx="77829">
                  <c:v>0.53466800000000003</c:v>
                </c:pt>
                <c:pt idx="77830">
                  <c:v>0.539551</c:v>
                </c:pt>
                <c:pt idx="77831">
                  <c:v>0.49316399999999999</c:v>
                </c:pt>
                <c:pt idx="77832">
                  <c:v>0.478516</c:v>
                </c:pt>
                <c:pt idx="77833">
                  <c:v>0.41748000000000002</c:v>
                </c:pt>
                <c:pt idx="77834">
                  <c:v>0.38818399999999997</c:v>
                </c:pt>
                <c:pt idx="77835">
                  <c:v>0.35644500000000001</c:v>
                </c:pt>
                <c:pt idx="77836">
                  <c:v>0.33447300000000002</c:v>
                </c:pt>
                <c:pt idx="77837">
                  <c:v>0.28320299999999998</c:v>
                </c:pt>
                <c:pt idx="77838">
                  <c:v>0.26611299999999999</c:v>
                </c:pt>
                <c:pt idx="77839">
                  <c:v>0.229492</c:v>
                </c:pt>
                <c:pt idx="77840">
                  <c:v>0.20507800000000001</c:v>
                </c:pt>
                <c:pt idx="77841">
                  <c:v>0.15625</c:v>
                </c:pt>
                <c:pt idx="77842">
                  <c:v>0.13183600000000001</c:v>
                </c:pt>
                <c:pt idx="77843">
                  <c:v>0.124512</c:v>
                </c:pt>
                <c:pt idx="77844">
                  <c:v>6.8359400000000001E-2</c:v>
                </c:pt>
                <c:pt idx="77845">
                  <c:v>3.1738299999999997E-2</c:v>
                </c:pt>
                <c:pt idx="77846">
                  <c:v>1.4648400000000001E-2</c:v>
                </c:pt>
                <c:pt idx="77847">
                  <c:v>-2.4414100000000001E-2</c:v>
                </c:pt>
                <c:pt idx="77848">
                  <c:v>-5.3710899999999999E-2</c:v>
                </c:pt>
                <c:pt idx="77849">
                  <c:v>-8.7890599999999999E-2</c:v>
                </c:pt>
                <c:pt idx="77850">
                  <c:v>-0.114746</c:v>
                </c:pt>
                <c:pt idx="77851">
                  <c:v>-0.144043</c:v>
                </c:pt>
                <c:pt idx="77852">
                  <c:v>-0.18798799999999999</c:v>
                </c:pt>
                <c:pt idx="77853">
                  <c:v>-0.20996100000000001</c:v>
                </c:pt>
                <c:pt idx="77854">
                  <c:v>-0.241699</c:v>
                </c:pt>
                <c:pt idx="77855">
                  <c:v>-0.27587899999999999</c:v>
                </c:pt>
                <c:pt idx="77856">
                  <c:v>-0.31738300000000003</c:v>
                </c:pt>
                <c:pt idx="77857">
                  <c:v>-0.33203100000000002</c:v>
                </c:pt>
                <c:pt idx="77858">
                  <c:v>-0.35644500000000001</c:v>
                </c:pt>
                <c:pt idx="77859">
                  <c:v>-0.40771499999999999</c:v>
                </c:pt>
                <c:pt idx="77860">
                  <c:v>-0.42724600000000001</c:v>
                </c:pt>
                <c:pt idx="77861">
                  <c:v>-0.44921899999999998</c:v>
                </c:pt>
                <c:pt idx="77862">
                  <c:v>-0.47363300000000003</c:v>
                </c:pt>
                <c:pt idx="77863">
                  <c:v>-0.51025399999999999</c:v>
                </c:pt>
                <c:pt idx="77864">
                  <c:v>-0.54443399999999997</c:v>
                </c:pt>
                <c:pt idx="77865">
                  <c:v>-0.57861300000000004</c:v>
                </c:pt>
                <c:pt idx="77866">
                  <c:v>-0.59326199999999996</c:v>
                </c:pt>
                <c:pt idx="77867">
                  <c:v>-0.62011700000000003</c:v>
                </c:pt>
                <c:pt idx="77868">
                  <c:v>-0.64697300000000002</c:v>
                </c:pt>
                <c:pt idx="77869">
                  <c:v>-0.63720699999999997</c:v>
                </c:pt>
                <c:pt idx="77870">
                  <c:v>-0.70556600000000003</c:v>
                </c:pt>
                <c:pt idx="77871">
                  <c:v>-0.73974600000000001</c:v>
                </c:pt>
                <c:pt idx="77872">
                  <c:v>-0.73486300000000004</c:v>
                </c:pt>
                <c:pt idx="77873">
                  <c:v>-0.75683599999999995</c:v>
                </c:pt>
                <c:pt idx="77874">
                  <c:v>-0.77148399999999995</c:v>
                </c:pt>
                <c:pt idx="77875">
                  <c:v>-0.788574</c:v>
                </c:pt>
                <c:pt idx="77876">
                  <c:v>-0.81298800000000004</c:v>
                </c:pt>
                <c:pt idx="77877">
                  <c:v>-0.82519500000000001</c:v>
                </c:pt>
                <c:pt idx="77878">
                  <c:v>-0.84960899999999995</c:v>
                </c:pt>
                <c:pt idx="77879">
                  <c:v>-0.85693399999999997</c:v>
                </c:pt>
                <c:pt idx="77880">
                  <c:v>-0.88134800000000002</c:v>
                </c:pt>
                <c:pt idx="77881">
                  <c:v>-0.87890599999999997</c:v>
                </c:pt>
                <c:pt idx="77882">
                  <c:v>-0.88134800000000002</c:v>
                </c:pt>
                <c:pt idx="77883">
                  <c:v>-0.89355499999999999</c:v>
                </c:pt>
                <c:pt idx="77884">
                  <c:v>-0.930176</c:v>
                </c:pt>
                <c:pt idx="77885">
                  <c:v>-0.92773399999999995</c:v>
                </c:pt>
                <c:pt idx="77886">
                  <c:v>-0.94726600000000005</c:v>
                </c:pt>
                <c:pt idx="77887">
                  <c:v>-0.95459000000000005</c:v>
                </c:pt>
                <c:pt idx="77888">
                  <c:v>-0.95459000000000005</c:v>
                </c:pt>
                <c:pt idx="77889">
                  <c:v>-0.95459000000000005</c:v>
                </c:pt>
                <c:pt idx="77890">
                  <c:v>-0.97900399999999999</c:v>
                </c:pt>
                <c:pt idx="77891">
                  <c:v>-0.95947300000000002</c:v>
                </c:pt>
                <c:pt idx="77892">
                  <c:v>-0.96923800000000004</c:v>
                </c:pt>
                <c:pt idx="77893">
                  <c:v>-0.94970699999999997</c:v>
                </c:pt>
                <c:pt idx="77894">
                  <c:v>-0.94726600000000005</c:v>
                </c:pt>
                <c:pt idx="77895">
                  <c:v>-0.95703099999999997</c:v>
                </c:pt>
                <c:pt idx="77896">
                  <c:v>-0.95459000000000005</c:v>
                </c:pt>
                <c:pt idx="77897">
                  <c:v>-0.96191400000000005</c:v>
                </c:pt>
                <c:pt idx="77898">
                  <c:v>-0.94726600000000005</c:v>
                </c:pt>
                <c:pt idx="77899">
                  <c:v>-0.930176</c:v>
                </c:pt>
                <c:pt idx="77900">
                  <c:v>-0.92529300000000003</c:v>
                </c:pt>
                <c:pt idx="77901">
                  <c:v>-0.930176</c:v>
                </c:pt>
                <c:pt idx="77902">
                  <c:v>-0.90820299999999998</c:v>
                </c:pt>
                <c:pt idx="77903">
                  <c:v>-0.88622999999999996</c:v>
                </c:pt>
                <c:pt idx="77904">
                  <c:v>-0.89111300000000004</c:v>
                </c:pt>
                <c:pt idx="77905">
                  <c:v>-0.88378900000000005</c:v>
                </c:pt>
                <c:pt idx="77906">
                  <c:v>-0.85449200000000003</c:v>
                </c:pt>
                <c:pt idx="77907">
                  <c:v>-0.84228499999999995</c:v>
                </c:pt>
                <c:pt idx="77908">
                  <c:v>-0.82763699999999996</c:v>
                </c:pt>
                <c:pt idx="77909">
                  <c:v>-0.81054700000000002</c:v>
                </c:pt>
                <c:pt idx="77910">
                  <c:v>-0.78369100000000003</c:v>
                </c:pt>
                <c:pt idx="77911">
                  <c:v>-0.76660200000000001</c:v>
                </c:pt>
                <c:pt idx="77912">
                  <c:v>-0.70556600000000003</c:v>
                </c:pt>
                <c:pt idx="77913">
                  <c:v>-0.73486300000000004</c:v>
                </c:pt>
                <c:pt idx="77914">
                  <c:v>-0.70068399999999997</c:v>
                </c:pt>
                <c:pt idx="77915">
                  <c:v>-0.68115199999999998</c:v>
                </c:pt>
                <c:pt idx="77916">
                  <c:v>-0.66406200000000004</c:v>
                </c:pt>
                <c:pt idx="77917">
                  <c:v>-0.63720699999999997</c:v>
                </c:pt>
                <c:pt idx="77918">
                  <c:v>-0.60546900000000003</c:v>
                </c:pt>
                <c:pt idx="77919">
                  <c:v>-0.58837899999999999</c:v>
                </c:pt>
                <c:pt idx="77920">
                  <c:v>-0.56152299999999999</c:v>
                </c:pt>
                <c:pt idx="77921">
                  <c:v>-0.53466800000000003</c:v>
                </c:pt>
                <c:pt idx="77922">
                  <c:v>-0.49072300000000002</c:v>
                </c:pt>
                <c:pt idx="77923">
                  <c:v>-0.46386699999999997</c:v>
                </c:pt>
                <c:pt idx="77924">
                  <c:v>-0.43701200000000001</c:v>
                </c:pt>
                <c:pt idx="77925">
                  <c:v>-0.40771499999999999</c:v>
                </c:pt>
                <c:pt idx="77926">
                  <c:v>-0.38574199999999997</c:v>
                </c:pt>
                <c:pt idx="77927">
                  <c:v>-0.34179700000000002</c:v>
                </c:pt>
                <c:pt idx="77928">
                  <c:v>-0.305176</c:v>
                </c:pt>
                <c:pt idx="77929">
                  <c:v>-0.302734</c:v>
                </c:pt>
                <c:pt idx="77930">
                  <c:v>-0.246582</c:v>
                </c:pt>
                <c:pt idx="77931">
                  <c:v>-0.224609</c:v>
                </c:pt>
                <c:pt idx="77932">
                  <c:v>-0.18554699999999999</c:v>
                </c:pt>
                <c:pt idx="77933">
                  <c:v>-0.168457</c:v>
                </c:pt>
                <c:pt idx="77934">
                  <c:v>-0.13427700000000001</c:v>
                </c:pt>
                <c:pt idx="77935">
                  <c:v>-9.2773400000000006E-2</c:v>
                </c:pt>
                <c:pt idx="77936">
                  <c:v>-5.6152300000000002E-2</c:v>
                </c:pt>
                <c:pt idx="77937">
                  <c:v>-9.7656199999999992E-3</c:v>
                </c:pt>
                <c:pt idx="77938">
                  <c:v>0</c:v>
                </c:pt>
                <c:pt idx="77939">
                  <c:v>5.3710899999999999E-2</c:v>
                </c:pt>
                <c:pt idx="77940">
                  <c:v>2.6855500000000001E-2</c:v>
                </c:pt>
                <c:pt idx="77941">
                  <c:v>0.10253900000000001</c:v>
                </c:pt>
                <c:pt idx="77942">
                  <c:v>0.146484</c:v>
                </c:pt>
                <c:pt idx="77943">
                  <c:v>0.168457</c:v>
                </c:pt>
                <c:pt idx="77944">
                  <c:v>0.20752000000000001</c:v>
                </c:pt>
                <c:pt idx="77945">
                  <c:v>0.239258</c:v>
                </c:pt>
                <c:pt idx="77946">
                  <c:v>0.26611299999999999</c:v>
                </c:pt>
                <c:pt idx="77947">
                  <c:v>0.29541000000000001</c:v>
                </c:pt>
                <c:pt idx="77948">
                  <c:v>0.32470700000000002</c:v>
                </c:pt>
                <c:pt idx="77949">
                  <c:v>0.35156199999999999</c:v>
                </c:pt>
                <c:pt idx="77950">
                  <c:v>0.39306600000000003</c:v>
                </c:pt>
                <c:pt idx="77951">
                  <c:v>0.37353500000000001</c:v>
                </c:pt>
                <c:pt idx="77952">
                  <c:v>0.44189499999999998</c:v>
                </c:pt>
                <c:pt idx="77953">
                  <c:v>0.48583999999999999</c:v>
                </c:pt>
                <c:pt idx="77954">
                  <c:v>0.50537100000000001</c:v>
                </c:pt>
                <c:pt idx="77955">
                  <c:v>0.53710899999999995</c:v>
                </c:pt>
                <c:pt idx="77956">
                  <c:v>0.57861300000000004</c:v>
                </c:pt>
                <c:pt idx="77957">
                  <c:v>0.60058599999999995</c:v>
                </c:pt>
                <c:pt idx="77958">
                  <c:v>0.625</c:v>
                </c:pt>
                <c:pt idx="77959">
                  <c:v>0.66406200000000004</c:v>
                </c:pt>
                <c:pt idx="77960">
                  <c:v>0.67382799999999998</c:v>
                </c:pt>
                <c:pt idx="77961">
                  <c:v>0.70556600000000003</c:v>
                </c:pt>
                <c:pt idx="77962">
                  <c:v>0.73974600000000001</c:v>
                </c:pt>
                <c:pt idx="77963">
                  <c:v>0.76171900000000003</c:v>
                </c:pt>
                <c:pt idx="77964">
                  <c:v>0.78369100000000003</c:v>
                </c:pt>
                <c:pt idx="77965">
                  <c:v>0.81054700000000002</c:v>
                </c:pt>
                <c:pt idx="77966">
                  <c:v>0.82031200000000004</c:v>
                </c:pt>
                <c:pt idx="77967">
                  <c:v>0.83740199999999998</c:v>
                </c:pt>
                <c:pt idx="77968">
                  <c:v>0.859375</c:v>
                </c:pt>
                <c:pt idx="77969">
                  <c:v>0.88134800000000002</c:v>
                </c:pt>
                <c:pt idx="77970">
                  <c:v>0.88622999999999996</c:v>
                </c:pt>
                <c:pt idx="77971">
                  <c:v>0.90576199999999996</c:v>
                </c:pt>
                <c:pt idx="77972">
                  <c:v>0.92040999999999995</c:v>
                </c:pt>
                <c:pt idx="77973">
                  <c:v>0.95214799999999999</c:v>
                </c:pt>
                <c:pt idx="77974">
                  <c:v>0.95459000000000005</c:v>
                </c:pt>
                <c:pt idx="77975">
                  <c:v>0.98632799999999998</c:v>
                </c:pt>
                <c:pt idx="77976">
                  <c:v>0.97900399999999999</c:v>
                </c:pt>
                <c:pt idx="77977">
                  <c:v>0.99609400000000003</c:v>
                </c:pt>
                <c:pt idx="77978">
                  <c:v>1.00098</c:v>
                </c:pt>
                <c:pt idx="77979">
                  <c:v>1.02295</c:v>
                </c:pt>
                <c:pt idx="77980">
                  <c:v>1.02539</c:v>
                </c:pt>
                <c:pt idx="77981">
                  <c:v>1.01562</c:v>
                </c:pt>
                <c:pt idx="77982">
                  <c:v>1.03271</c:v>
                </c:pt>
                <c:pt idx="77983">
                  <c:v>1.0400400000000001</c:v>
                </c:pt>
                <c:pt idx="77984">
                  <c:v>1.0376000000000001</c:v>
                </c:pt>
                <c:pt idx="77985">
                  <c:v>1.0522499999999999</c:v>
                </c:pt>
                <c:pt idx="77986">
                  <c:v>1.0595699999999999</c:v>
                </c:pt>
                <c:pt idx="77987">
                  <c:v>1.0546899999999999</c:v>
                </c:pt>
                <c:pt idx="77988">
                  <c:v>1.0522499999999999</c:v>
                </c:pt>
                <c:pt idx="77989">
                  <c:v>1.0522499999999999</c:v>
                </c:pt>
                <c:pt idx="77990">
                  <c:v>1.0473600000000001</c:v>
                </c:pt>
                <c:pt idx="77991">
                  <c:v>1.0522499999999999</c:v>
                </c:pt>
                <c:pt idx="77992">
                  <c:v>1.01807</c:v>
                </c:pt>
                <c:pt idx="77993">
                  <c:v>1.0400400000000001</c:v>
                </c:pt>
                <c:pt idx="77994">
                  <c:v>1.03027</c:v>
                </c:pt>
                <c:pt idx="77995">
                  <c:v>1.02295</c:v>
                </c:pt>
                <c:pt idx="77996">
                  <c:v>1.01318</c:v>
                </c:pt>
                <c:pt idx="77997">
                  <c:v>0.99365199999999998</c:v>
                </c:pt>
                <c:pt idx="77998">
                  <c:v>0.98632799999999998</c:v>
                </c:pt>
                <c:pt idx="77999">
                  <c:v>0.98144500000000001</c:v>
                </c:pt>
                <c:pt idx="78000">
                  <c:v>0.95459000000000005</c:v>
                </c:pt>
                <c:pt idx="78001">
                  <c:v>0.95214799999999999</c:v>
                </c:pt>
                <c:pt idx="78002">
                  <c:v>0.944824</c:v>
                </c:pt>
                <c:pt idx="78003">
                  <c:v>0.90576199999999996</c:v>
                </c:pt>
                <c:pt idx="78004">
                  <c:v>0.90820299999999998</c:v>
                </c:pt>
                <c:pt idx="78005">
                  <c:v>0.89111300000000004</c:v>
                </c:pt>
                <c:pt idx="78006">
                  <c:v>0.87646500000000005</c:v>
                </c:pt>
                <c:pt idx="78007">
                  <c:v>0.87646500000000005</c:v>
                </c:pt>
                <c:pt idx="78008">
                  <c:v>0.83007799999999998</c:v>
                </c:pt>
                <c:pt idx="78009">
                  <c:v>0.79834000000000005</c:v>
                </c:pt>
                <c:pt idx="78010">
                  <c:v>0.79345699999999997</c:v>
                </c:pt>
                <c:pt idx="78011">
                  <c:v>0.76171900000000003</c:v>
                </c:pt>
                <c:pt idx="78012">
                  <c:v>0.74462899999999999</c:v>
                </c:pt>
                <c:pt idx="78013">
                  <c:v>0.71777299999999999</c:v>
                </c:pt>
                <c:pt idx="78014">
                  <c:v>0.67627000000000004</c:v>
                </c:pt>
                <c:pt idx="78015">
                  <c:v>0.67871099999999995</c:v>
                </c:pt>
                <c:pt idx="78016">
                  <c:v>0.63476600000000005</c:v>
                </c:pt>
                <c:pt idx="78017">
                  <c:v>0.63720699999999997</c:v>
                </c:pt>
                <c:pt idx="78018">
                  <c:v>0.59814500000000004</c:v>
                </c:pt>
                <c:pt idx="78019">
                  <c:v>0.554199</c:v>
                </c:pt>
                <c:pt idx="78020">
                  <c:v>0.53466800000000003</c:v>
                </c:pt>
                <c:pt idx="78021">
                  <c:v>0.51025399999999999</c:v>
                </c:pt>
                <c:pt idx="78022">
                  <c:v>0.48095700000000002</c:v>
                </c:pt>
                <c:pt idx="78023">
                  <c:v>0.43701200000000001</c:v>
                </c:pt>
                <c:pt idx="78024">
                  <c:v>0.41748000000000002</c:v>
                </c:pt>
                <c:pt idx="78025">
                  <c:v>0.38818399999999997</c:v>
                </c:pt>
                <c:pt idx="78026">
                  <c:v>0.36376999999999998</c:v>
                </c:pt>
                <c:pt idx="78027">
                  <c:v>0.32714799999999999</c:v>
                </c:pt>
                <c:pt idx="78028">
                  <c:v>0.29541000000000001</c:v>
                </c:pt>
                <c:pt idx="78029">
                  <c:v>0.25390600000000002</c:v>
                </c:pt>
                <c:pt idx="78030">
                  <c:v>0.244141</c:v>
                </c:pt>
                <c:pt idx="78031">
                  <c:v>0.18798799999999999</c:v>
                </c:pt>
                <c:pt idx="78032">
                  <c:v>0.161133</c:v>
                </c:pt>
                <c:pt idx="78033">
                  <c:v>0.13427700000000001</c:v>
                </c:pt>
                <c:pt idx="78034">
                  <c:v>0.10253900000000001</c:v>
                </c:pt>
                <c:pt idx="78035">
                  <c:v>8.7890599999999999E-2</c:v>
                </c:pt>
                <c:pt idx="78036">
                  <c:v>3.6621099999999997E-2</c:v>
                </c:pt>
                <c:pt idx="78037">
                  <c:v>1.9531199999999999E-2</c:v>
                </c:pt>
                <c:pt idx="78038">
                  <c:v>-1.7089799999999999E-2</c:v>
                </c:pt>
                <c:pt idx="78039">
                  <c:v>-6.1035199999999998E-2</c:v>
                </c:pt>
                <c:pt idx="78040">
                  <c:v>-9.5214800000000002E-2</c:v>
                </c:pt>
                <c:pt idx="78041">
                  <c:v>-0.12695300000000001</c:v>
                </c:pt>
                <c:pt idx="78042">
                  <c:v>-0.13183600000000001</c:v>
                </c:pt>
                <c:pt idx="78043">
                  <c:v>-0.17822299999999999</c:v>
                </c:pt>
                <c:pt idx="78044">
                  <c:v>-0.21728500000000001</c:v>
                </c:pt>
                <c:pt idx="78045">
                  <c:v>-0.24902299999999999</c:v>
                </c:pt>
                <c:pt idx="78046">
                  <c:v>-0.28320299999999998</c:v>
                </c:pt>
                <c:pt idx="78047">
                  <c:v>-0.29785200000000001</c:v>
                </c:pt>
                <c:pt idx="78048">
                  <c:v>-0.34912100000000001</c:v>
                </c:pt>
                <c:pt idx="78049">
                  <c:v>-0.36865199999999998</c:v>
                </c:pt>
                <c:pt idx="78050">
                  <c:v>-0.397949</c:v>
                </c:pt>
                <c:pt idx="78051">
                  <c:v>-0.42480499999999999</c:v>
                </c:pt>
                <c:pt idx="78052">
                  <c:v>-0.42968800000000001</c:v>
                </c:pt>
                <c:pt idx="78053">
                  <c:v>-0.47119100000000003</c:v>
                </c:pt>
                <c:pt idx="78054">
                  <c:v>-0.51757799999999998</c:v>
                </c:pt>
                <c:pt idx="78055">
                  <c:v>-0.54443399999999997</c:v>
                </c:pt>
                <c:pt idx="78056">
                  <c:v>-0.55908199999999997</c:v>
                </c:pt>
                <c:pt idx="78057">
                  <c:v>-0.58837899999999999</c:v>
                </c:pt>
                <c:pt idx="78058">
                  <c:v>-0.61279300000000003</c:v>
                </c:pt>
                <c:pt idx="78059">
                  <c:v>-0.62744100000000003</c:v>
                </c:pt>
                <c:pt idx="78060">
                  <c:v>-0.66650399999999999</c:v>
                </c:pt>
                <c:pt idx="78061">
                  <c:v>-0.69335899999999995</c:v>
                </c:pt>
                <c:pt idx="78062">
                  <c:v>-0.70800799999999997</c:v>
                </c:pt>
                <c:pt idx="78063">
                  <c:v>-0.73242200000000002</c:v>
                </c:pt>
                <c:pt idx="78064">
                  <c:v>-0.76415999999999995</c:v>
                </c:pt>
                <c:pt idx="78065">
                  <c:v>-0.77148399999999995</c:v>
                </c:pt>
                <c:pt idx="78066">
                  <c:v>-0.78613299999999997</c:v>
                </c:pt>
                <c:pt idx="78067">
                  <c:v>-0.80810499999999996</c:v>
                </c:pt>
                <c:pt idx="78068">
                  <c:v>-0.82763699999999996</c:v>
                </c:pt>
                <c:pt idx="78069">
                  <c:v>-0.83740199999999998</c:v>
                </c:pt>
                <c:pt idx="78070">
                  <c:v>-0.83496099999999995</c:v>
                </c:pt>
                <c:pt idx="78071">
                  <c:v>-0.87402299999999999</c:v>
                </c:pt>
                <c:pt idx="78072">
                  <c:v>-0.90332000000000001</c:v>
                </c:pt>
                <c:pt idx="78073">
                  <c:v>-0.89355499999999999</c:v>
                </c:pt>
                <c:pt idx="78074">
                  <c:v>-0.91552699999999998</c:v>
                </c:pt>
                <c:pt idx="78075">
                  <c:v>-0.90332000000000001</c:v>
                </c:pt>
                <c:pt idx="78076">
                  <c:v>-0.94238299999999997</c:v>
                </c:pt>
                <c:pt idx="78077">
                  <c:v>-0.92285200000000001</c:v>
                </c:pt>
                <c:pt idx="78078">
                  <c:v>-0.93505899999999997</c:v>
                </c:pt>
                <c:pt idx="78079">
                  <c:v>-0.944824</c:v>
                </c:pt>
                <c:pt idx="78080">
                  <c:v>-0.95459000000000005</c:v>
                </c:pt>
                <c:pt idx="78081">
                  <c:v>-0.95703099999999997</c:v>
                </c:pt>
                <c:pt idx="78082">
                  <c:v>-0.96191400000000005</c:v>
                </c:pt>
                <c:pt idx="78083">
                  <c:v>-0.95214799999999999</c:v>
                </c:pt>
                <c:pt idx="78084">
                  <c:v>-0.96435499999999996</c:v>
                </c:pt>
                <c:pt idx="78085">
                  <c:v>-0.96191400000000005</c:v>
                </c:pt>
                <c:pt idx="78086">
                  <c:v>-0.96191400000000005</c:v>
                </c:pt>
                <c:pt idx="78087">
                  <c:v>-0.94726600000000005</c:v>
                </c:pt>
                <c:pt idx="78088">
                  <c:v>-0.93994100000000003</c:v>
                </c:pt>
                <c:pt idx="78089">
                  <c:v>-0.92040999999999995</c:v>
                </c:pt>
                <c:pt idx="78090">
                  <c:v>-0.92529300000000003</c:v>
                </c:pt>
                <c:pt idx="78091">
                  <c:v>-0.92529300000000003</c:v>
                </c:pt>
                <c:pt idx="78092">
                  <c:v>-0.91308599999999995</c:v>
                </c:pt>
                <c:pt idx="78093">
                  <c:v>-0.866699</c:v>
                </c:pt>
                <c:pt idx="78094">
                  <c:v>-0.89599600000000001</c:v>
                </c:pt>
                <c:pt idx="78095">
                  <c:v>-0.87890599999999997</c:v>
                </c:pt>
                <c:pt idx="78096">
                  <c:v>-0.866699</c:v>
                </c:pt>
                <c:pt idx="78097">
                  <c:v>-0.85693399999999997</c:v>
                </c:pt>
                <c:pt idx="78098">
                  <c:v>-0.84472700000000001</c:v>
                </c:pt>
                <c:pt idx="78099">
                  <c:v>-0.82031200000000004</c:v>
                </c:pt>
                <c:pt idx="78100">
                  <c:v>-0.80566400000000005</c:v>
                </c:pt>
                <c:pt idx="78101">
                  <c:v>-0.79834000000000005</c:v>
                </c:pt>
                <c:pt idx="78102">
                  <c:v>-0.68359400000000003</c:v>
                </c:pt>
                <c:pt idx="78103">
                  <c:v>-0.74462899999999999</c:v>
                </c:pt>
                <c:pt idx="78104">
                  <c:v>-0.72753900000000005</c:v>
                </c:pt>
                <c:pt idx="78105">
                  <c:v>-0.70556600000000003</c:v>
                </c:pt>
                <c:pt idx="78106">
                  <c:v>-0.68115199999999998</c:v>
                </c:pt>
                <c:pt idx="78107">
                  <c:v>-0.64941400000000005</c:v>
                </c:pt>
                <c:pt idx="78108">
                  <c:v>-0.62988299999999997</c:v>
                </c:pt>
                <c:pt idx="78109">
                  <c:v>-0.61279300000000003</c:v>
                </c:pt>
                <c:pt idx="78110">
                  <c:v>-0.57861300000000004</c:v>
                </c:pt>
                <c:pt idx="78111">
                  <c:v>-0.57861300000000004</c:v>
                </c:pt>
                <c:pt idx="78112">
                  <c:v>-0.52734400000000003</c:v>
                </c:pt>
                <c:pt idx="78113">
                  <c:v>-0.51025399999999999</c:v>
                </c:pt>
                <c:pt idx="78114">
                  <c:v>-0.46630899999999997</c:v>
                </c:pt>
                <c:pt idx="78115">
                  <c:v>-0.42480499999999999</c:v>
                </c:pt>
                <c:pt idx="78116">
                  <c:v>-0.41992200000000002</c:v>
                </c:pt>
                <c:pt idx="78117">
                  <c:v>-0.37597700000000001</c:v>
                </c:pt>
                <c:pt idx="78118">
                  <c:v>-0.35644500000000001</c:v>
                </c:pt>
                <c:pt idx="78119">
                  <c:v>-0.33691399999999999</c:v>
                </c:pt>
                <c:pt idx="78120">
                  <c:v>-0.28320299999999998</c:v>
                </c:pt>
                <c:pt idx="78121">
                  <c:v>-0.25146499999999999</c:v>
                </c:pt>
                <c:pt idx="78122">
                  <c:v>-0.236816</c:v>
                </c:pt>
                <c:pt idx="78123">
                  <c:v>-0.19775400000000001</c:v>
                </c:pt>
                <c:pt idx="78124">
                  <c:v>-0.168457</c:v>
                </c:pt>
                <c:pt idx="78125">
                  <c:v>-0.13916000000000001</c:v>
                </c:pt>
                <c:pt idx="78126">
                  <c:v>-9.0331999999999996E-2</c:v>
                </c:pt>
                <c:pt idx="78127">
                  <c:v>-7.0800799999999997E-2</c:v>
                </c:pt>
                <c:pt idx="78128">
                  <c:v>-3.6621099999999997E-2</c:v>
                </c:pt>
                <c:pt idx="78129">
                  <c:v>-9.7656199999999992E-3</c:v>
                </c:pt>
                <c:pt idx="78130">
                  <c:v>-1.4648400000000001E-2</c:v>
                </c:pt>
                <c:pt idx="78131">
                  <c:v>4.8828099999999999E-2</c:v>
                </c:pt>
                <c:pt idx="78132">
                  <c:v>9.0331999999999996E-2</c:v>
                </c:pt>
                <c:pt idx="78133">
                  <c:v>0.112305</c:v>
                </c:pt>
                <c:pt idx="78134">
                  <c:v>0.148926</c:v>
                </c:pt>
                <c:pt idx="78135">
                  <c:v>0.18066399999999999</c:v>
                </c:pt>
                <c:pt idx="78136">
                  <c:v>0.21484400000000001</c:v>
                </c:pt>
                <c:pt idx="78137">
                  <c:v>0.26611299999999999</c:v>
                </c:pt>
                <c:pt idx="78138">
                  <c:v>0.28320299999999998</c:v>
                </c:pt>
                <c:pt idx="78139">
                  <c:v>0.3125</c:v>
                </c:pt>
                <c:pt idx="78140">
                  <c:v>0.33447300000000002</c:v>
                </c:pt>
                <c:pt idx="78141">
                  <c:v>0.35644500000000001</c:v>
                </c:pt>
                <c:pt idx="78142">
                  <c:v>0.41259800000000002</c:v>
                </c:pt>
                <c:pt idx="78143">
                  <c:v>0.43945299999999998</c:v>
                </c:pt>
                <c:pt idx="78144">
                  <c:v>0.46386699999999997</c:v>
                </c:pt>
                <c:pt idx="78145">
                  <c:v>0.49560500000000002</c:v>
                </c:pt>
                <c:pt idx="78146">
                  <c:v>0.52002000000000004</c:v>
                </c:pt>
                <c:pt idx="78147">
                  <c:v>0.55175799999999997</c:v>
                </c:pt>
                <c:pt idx="78148">
                  <c:v>0.57617200000000002</c:v>
                </c:pt>
                <c:pt idx="78149">
                  <c:v>0.59082000000000001</c:v>
                </c:pt>
                <c:pt idx="78150">
                  <c:v>0.64453099999999997</c:v>
                </c:pt>
                <c:pt idx="78151">
                  <c:v>0.66650399999999999</c:v>
                </c:pt>
                <c:pt idx="78152">
                  <c:v>0.68115199999999998</c:v>
                </c:pt>
                <c:pt idx="78153">
                  <c:v>0.72021500000000005</c:v>
                </c:pt>
                <c:pt idx="78154">
                  <c:v>0.73974600000000001</c:v>
                </c:pt>
                <c:pt idx="78155">
                  <c:v>0.75927699999999998</c:v>
                </c:pt>
                <c:pt idx="78156">
                  <c:v>0.76660200000000001</c:v>
                </c:pt>
                <c:pt idx="78157">
                  <c:v>0.80078099999999997</c:v>
                </c:pt>
                <c:pt idx="78158">
                  <c:v>0.79834000000000005</c:v>
                </c:pt>
                <c:pt idx="78159">
                  <c:v>0.84716800000000003</c:v>
                </c:pt>
                <c:pt idx="78160">
                  <c:v>0.86914100000000005</c:v>
                </c:pt>
                <c:pt idx="78161">
                  <c:v>0.85693399999999997</c:v>
                </c:pt>
                <c:pt idx="78162">
                  <c:v>0.90087899999999999</c:v>
                </c:pt>
                <c:pt idx="78163">
                  <c:v>0.91308599999999995</c:v>
                </c:pt>
                <c:pt idx="78164">
                  <c:v>0.91796900000000003</c:v>
                </c:pt>
                <c:pt idx="78165">
                  <c:v>0.94238299999999997</c:v>
                </c:pt>
                <c:pt idx="78166">
                  <c:v>0.95214799999999999</c:v>
                </c:pt>
                <c:pt idx="78167">
                  <c:v>0.98144500000000001</c:v>
                </c:pt>
                <c:pt idx="78168">
                  <c:v>0.97900399999999999</c:v>
                </c:pt>
                <c:pt idx="78169">
                  <c:v>0.98388699999999996</c:v>
                </c:pt>
                <c:pt idx="78170">
                  <c:v>0.99365199999999998</c:v>
                </c:pt>
                <c:pt idx="78171">
                  <c:v>0.99609400000000003</c:v>
                </c:pt>
                <c:pt idx="78172">
                  <c:v>1.02295</c:v>
                </c:pt>
                <c:pt idx="78173">
                  <c:v>1.02783</c:v>
                </c:pt>
                <c:pt idx="78174">
                  <c:v>1.02295</c:v>
                </c:pt>
                <c:pt idx="78175">
                  <c:v>1.02783</c:v>
                </c:pt>
                <c:pt idx="78176">
                  <c:v>1.02783</c:v>
                </c:pt>
                <c:pt idx="78177">
                  <c:v>1.02783</c:v>
                </c:pt>
                <c:pt idx="78178">
                  <c:v>1.0424800000000001</c:v>
                </c:pt>
                <c:pt idx="78179">
                  <c:v>1.02539</c:v>
                </c:pt>
                <c:pt idx="78180">
                  <c:v>1.03027</c:v>
                </c:pt>
                <c:pt idx="78181">
                  <c:v>1.03027</c:v>
                </c:pt>
                <c:pt idx="78182">
                  <c:v>1.0400400000000001</c:v>
                </c:pt>
                <c:pt idx="78183">
                  <c:v>1.02051</c:v>
                </c:pt>
                <c:pt idx="78184">
                  <c:v>1.03027</c:v>
                </c:pt>
                <c:pt idx="78185">
                  <c:v>1.00342</c:v>
                </c:pt>
                <c:pt idx="78186">
                  <c:v>0.99365199999999998</c:v>
                </c:pt>
                <c:pt idx="78187">
                  <c:v>0.99121099999999995</c:v>
                </c:pt>
                <c:pt idx="78188">
                  <c:v>0.98632799999999998</c:v>
                </c:pt>
                <c:pt idx="78189">
                  <c:v>0.97167999999999999</c:v>
                </c:pt>
                <c:pt idx="78190">
                  <c:v>0.95459000000000005</c:v>
                </c:pt>
                <c:pt idx="78191">
                  <c:v>0.9375</c:v>
                </c:pt>
                <c:pt idx="78192">
                  <c:v>0.944824</c:v>
                </c:pt>
                <c:pt idx="78193">
                  <c:v>0.93261700000000003</c:v>
                </c:pt>
                <c:pt idx="78194">
                  <c:v>0.90087899999999999</c:v>
                </c:pt>
                <c:pt idx="78195">
                  <c:v>0.89355499999999999</c:v>
                </c:pt>
                <c:pt idx="78196">
                  <c:v>0.88134800000000002</c:v>
                </c:pt>
                <c:pt idx="78197">
                  <c:v>0.852051</c:v>
                </c:pt>
                <c:pt idx="78198">
                  <c:v>0.83740199999999998</c:v>
                </c:pt>
                <c:pt idx="78199">
                  <c:v>0.82031200000000004</c:v>
                </c:pt>
                <c:pt idx="78200">
                  <c:v>0.79834000000000005</c:v>
                </c:pt>
                <c:pt idx="78201">
                  <c:v>0.78613299999999997</c:v>
                </c:pt>
                <c:pt idx="78202">
                  <c:v>0.74951199999999996</c:v>
                </c:pt>
                <c:pt idx="78203">
                  <c:v>0.72997999999999996</c:v>
                </c:pt>
                <c:pt idx="78204">
                  <c:v>0.703125</c:v>
                </c:pt>
                <c:pt idx="78205">
                  <c:v>0.68115199999999998</c:v>
                </c:pt>
                <c:pt idx="78206">
                  <c:v>0.64941400000000005</c:v>
                </c:pt>
                <c:pt idx="78207">
                  <c:v>0.63720699999999997</c:v>
                </c:pt>
                <c:pt idx="78208">
                  <c:v>0.59570299999999998</c:v>
                </c:pt>
                <c:pt idx="78209">
                  <c:v>0.57128900000000005</c:v>
                </c:pt>
                <c:pt idx="78210">
                  <c:v>0.58349600000000001</c:v>
                </c:pt>
                <c:pt idx="78211">
                  <c:v>0.539551</c:v>
                </c:pt>
                <c:pt idx="78212">
                  <c:v>0.51025399999999999</c:v>
                </c:pt>
                <c:pt idx="78213">
                  <c:v>0.46875</c:v>
                </c:pt>
                <c:pt idx="78214">
                  <c:v>0.44433600000000001</c:v>
                </c:pt>
                <c:pt idx="78215">
                  <c:v>0.41748000000000002</c:v>
                </c:pt>
                <c:pt idx="78216">
                  <c:v>0.37353500000000001</c:v>
                </c:pt>
                <c:pt idx="78217">
                  <c:v>0.35400399999999999</c:v>
                </c:pt>
                <c:pt idx="78218">
                  <c:v>0.3125</c:v>
                </c:pt>
                <c:pt idx="78219">
                  <c:v>0.25878899999999999</c:v>
                </c:pt>
                <c:pt idx="78220">
                  <c:v>0.24902299999999999</c:v>
                </c:pt>
                <c:pt idx="78221">
                  <c:v>0.222168</c:v>
                </c:pt>
                <c:pt idx="78222">
                  <c:v>0.18066399999999999</c:v>
                </c:pt>
                <c:pt idx="78223">
                  <c:v>0.15625</c:v>
                </c:pt>
                <c:pt idx="78224">
                  <c:v>0.12695300000000001</c:v>
                </c:pt>
                <c:pt idx="78225">
                  <c:v>9.5214800000000002E-2</c:v>
                </c:pt>
                <c:pt idx="78226">
                  <c:v>6.3476599999999994E-2</c:v>
                </c:pt>
                <c:pt idx="78227">
                  <c:v>3.1738299999999997E-2</c:v>
                </c:pt>
                <c:pt idx="78228">
                  <c:v>4.8828099999999996E-3</c:v>
                </c:pt>
                <c:pt idx="78229">
                  <c:v>-2.9296900000000001E-2</c:v>
                </c:pt>
                <c:pt idx="78230">
                  <c:v>-6.3476599999999994E-2</c:v>
                </c:pt>
                <c:pt idx="78231">
                  <c:v>-9.0331999999999996E-2</c:v>
                </c:pt>
                <c:pt idx="78232">
                  <c:v>-0.117188</c:v>
                </c:pt>
                <c:pt idx="78233">
                  <c:v>-0.148926</c:v>
                </c:pt>
                <c:pt idx="78234">
                  <c:v>-0.20752000000000001</c:v>
                </c:pt>
                <c:pt idx="78235">
                  <c:v>-0.222168</c:v>
                </c:pt>
                <c:pt idx="78236">
                  <c:v>-0.27099600000000001</c:v>
                </c:pt>
                <c:pt idx="78237">
                  <c:v>-0.29296899999999998</c:v>
                </c:pt>
                <c:pt idx="78238">
                  <c:v>-0.33447300000000002</c:v>
                </c:pt>
                <c:pt idx="78239">
                  <c:v>-0.34667999999999999</c:v>
                </c:pt>
                <c:pt idx="78240">
                  <c:v>-0.383301</c:v>
                </c:pt>
                <c:pt idx="78241">
                  <c:v>-0.42724600000000001</c:v>
                </c:pt>
                <c:pt idx="78242">
                  <c:v>-0.43945299999999998</c:v>
                </c:pt>
                <c:pt idx="78243">
                  <c:v>-0.46875</c:v>
                </c:pt>
                <c:pt idx="78244">
                  <c:v>-0.49804700000000002</c:v>
                </c:pt>
                <c:pt idx="78245">
                  <c:v>-0.52734400000000003</c:v>
                </c:pt>
                <c:pt idx="78246">
                  <c:v>-0.56152299999999999</c:v>
                </c:pt>
                <c:pt idx="78247">
                  <c:v>-0.57861300000000004</c:v>
                </c:pt>
                <c:pt idx="78248">
                  <c:v>-0.60546900000000003</c:v>
                </c:pt>
                <c:pt idx="78249">
                  <c:v>-0.62255899999999997</c:v>
                </c:pt>
                <c:pt idx="78250">
                  <c:v>-0.65185499999999996</c:v>
                </c:pt>
                <c:pt idx="78251">
                  <c:v>-0.703125</c:v>
                </c:pt>
                <c:pt idx="78252">
                  <c:v>-0.71533199999999997</c:v>
                </c:pt>
                <c:pt idx="78253">
                  <c:v>-0.73730499999999999</c:v>
                </c:pt>
                <c:pt idx="78254">
                  <c:v>-0.74462899999999999</c:v>
                </c:pt>
                <c:pt idx="78255">
                  <c:v>-0.76415999999999995</c:v>
                </c:pt>
                <c:pt idx="78256">
                  <c:v>-0.79101600000000005</c:v>
                </c:pt>
                <c:pt idx="78257">
                  <c:v>-0.80810499999999996</c:v>
                </c:pt>
                <c:pt idx="78258">
                  <c:v>-0.82031200000000004</c:v>
                </c:pt>
                <c:pt idx="78259">
                  <c:v>-0.84716800000000003</c:v>
                </c:pt>
                <c:pt idx="78260">
                  <c:v>-0.859375</c:v>
                </c:pt>
                <c:pt idx="78261">
                  <c:v>-0.88134800000000002</c:v>
                </c:pt>
                <c:pt idx="78262">
                  <c:v>-0.866699</c:v>
                </c:pt>
                <c:pt idx="78263">
                  <c:v>-0.89599600000000001</c:v>
                </c:pt>
                <c:pt idx="78264">
                  <c:v>-0.91064500000000004</c:v>
                </c:pt>
                <c:pt idx="78265">
                  <c:v>-0.91796900000000003</c:v>
                </c:pt>
                <c:pt idx="78266">
                  <c:v>-0.95214799999999999</c:v>
                </c:pt>
                <c:pt idx="78267">
                  <c:v>-0.93505899999999997</c:v>
                </c:pt>
                <c:pt idx="78268">
                  <c:v>-0.95459000000000005</c:v>
                </c:pt>
                <c:pt idx="78269">
                  <c:v>-0.95214799999999999</c:v>
                </c:pt>
                <c:pt idx="78270">
                  <c:v>-0.96923800000000004</c:v>
                </c:pt>
                <c:pt idx="78271">
                  <c:v>-0.96191400000000005</c:v>
                </c:pt>
                <c:pt idx="78272">
                  <c:v>-0.98144500000000001</c:v>
                </c:pt>
                <c:pt idx="78273">
                  <c:v>-0.96923800000000004</c:v>
                </c:pt>
                <c:pt idx="78274">
                  <c:v>-0.96923800000000004</c:v>
                </c:pt>
                <c:pt idx="78275">
                  <c:v>-0.97167999999999999</c:v>
                </c:pt>
                <c:pt idx="78276">
                  <c:v>-0.96679700000000002</c:v>
                </c:pt>
                <c:pt idx="78277">
                  <c:v>-0.97167999999999999</c:v>
                </c:pt>
                <c:pt idx="78278">
                  <c:v>-0.96435499999999996</c:v>
                </c:pt>
                <c:pt idx="78279">
                  <c:v>-0.96435499999999996</c:v>
                </c:pt>
                <c:pt idx="78280">
                  <c:v>-0.94970699999999997</c:v>
                </c:pt>
                <c:pt idx="78281">
                  <c:v>-0.94970699999999997</c:v>
                </c:pt>
                <c:pt idx="78282">
                  <c:v>-0.930176</c:v>
                </c:pt>
                <c:pt idx="78283">
                  <c:v>-0.930176</c:v>
                </c:pt>
                <c:pt idx="78284">
                  <c:v>-0.90332000000000001</c:v>
                </c:pt>
                <c:pt idx="78285">
                  <c:v>-0.90087899999999999</c:v>
                </c:pt>
                <c:pt idx="78286">
                  <c:v>-0.89111300000000004</c:v>
                </c:pt>
                <c:pt idx="78287">
                  <c:v>-0.87646500000000005</c:v>
                </c:pt>
                <c:pt idx="78288">
                  <c:v>-0.86181600000000003</c:v>
                </c:pt>
                <c:pt idx="78289">
                  <c:v>-0.83496099999999995</c:v>
                </c:pt>
                <c:pt idx="78290">
                  <c:v>-0.80566400000000005</c:v>
                </c:pt>
                <c:pt idx="78291">
                  <c:v>-0.83007799999999998</c:v>
                </c:pt>
                <c:pt idx="78292">
                  <c:v>-0.78369100000000003</c:v>
                </c:pt>
                <c:pt idx="78293">
                  <c:v>-0.773926</c:v>
                </c:pt>
                <c:pt idx="78294">
                  <c:v>-0.77880899999999997</c:v>
                </c:pt>
                <c:pt idx="78295">
                  <c:v>-0.72021500000000005</c:v>
                </c:pt>
                <c:pt idx="78296">
                  <c:v>-0.72265599999999997</c:v>
                </c:pt>
                <c:pt idx="78297">
                  <c:v>-0.69091800000000003</c:v>
                </c:pt>
                <c:pt idx="78298">
                  <c:v>-0.66650399999999999</c:v>
                </c:pt>
                <c:pt idx="78299">
                  <c:v>-0.64453099999999997</c:v>
                </c:pt>
                <c:pt idx="78300">
                  <c:v>-0.61523399999999995</c:v>
                </c:pt>
                <c:pt idx="78301">
                  <c:v>-0.60302699999999998</c:v>
                </c:pt>
                <c:pt idx="78302">
                  <c:v>-0.554199</c:v>
                </c:pt>
                <c:pt idx="78303">
                  <c:v>-0.53466800000000003</c:v>
                </c:pt>
                <c:pt idx="78304">
                  <c:v>-0.49316399999999999</c:v>
                </c:pt>
                <c:pt idx="78305">
                  <c:v>-0.47363300000000003</c:v>
                </c:pt>
                <c:pt idx="78306">
                  <c:v>-0.44433600000000001</c:v>
                </c:pt>
                <c:pt idx="78307">
                  <c:v>-0.40283200000000002</c:v>
                </c:pt>
                <c:pt idx="78308">
                  <c:v>-0.38574199999999997</c:v>
                </c:pt>
                <c:pt idx="78309">
                  <c:v>-0.34423799999999999</c:v>
                </c:pt>
                <c:pt idx="78310">
                  <c:v>-0.31738300000000003</c:v>
                </c:pt>
                <c:pt idx="78311">
                  <c:v>-0.29296899999999998</c:v>
                </c:pt>
                <c:pt idx="78312">
                  <c:v>-0.25634800000000002</c:v>
                </c:pt>
                <c:pt idx="78313">
                  <c:v>-0.21972700000000001</c:v>
                </c:pt>
                <c:pt idx="78314">
                  <c:v>-0.19775400000000001</c:v>
                </c:pt>
                <c:pt idx="78315">
                  <c:v>-0.166016</c:v>
                </c:pt>
                <c:pt idx="78316">
                  <c:v>-0.13183600000000001</c:v>
                </c:pt>
                <c:pt idx="78317">
                  <c:v>-8.3007800000000007E-2</c:v>
                </c:pt>
                <c:pt idx="78318">
                  <c:v>-6.1035199999999998E-2</c:v>
                </c:pt>
                <c:pt idx="78319">
                  <c:v>-2.6855500000000001E-2</c:v>
                </c:pt>
                <c:pt idx="78320">
                  <c:v>-4.8828099999999996E-3</c:v>
                </c:pt>
                <c:pt idx="78321">
                  <c:v>4.6386700000000003E-2</c:v>
                </c:pt>
                <c:pt idx="78322">
                  <c:v>8.3007800000000007E-2</c:v>
                </c:pt>
                <c:pt idx="78323">
                  <c:v>0.10498</c:v>
                </c:pt>
                <c:pt idx="78324">
                  <c:v>0.14160200000000001</c:v>
                </c:pt>
                <c:pt idx="78325">
                  <c:v>0.168457</c:v>
                </c:pt>
                <c:pt idx="78326">
                  <c:v>0.19287099999999999</c:v>
                </c:pt>
                <c:pt idx="78327">
                  <c:v>0.234375</c:v>
                </c:pt>
                <c:pt idx="78328">
                  <c:v>0.26855499999999999</c:v>
                </c:pt>
                <c:pt idx="78329">
                  <c:v>0.29785200000000001</c:v>
                </c:pt>
                <c:pt idx="78330">
                  <c:v>0.32714799999999999</c:v>
                </c:pt>
                <c:pt idx="78331">
                  <c:v>0.33691399999999999</c:v>
                </c:pt>
                <c:pt idx="78332">
                  <c:v>0.397949</c:v>
                </c:pt>
                <c:pt idx="78333">
                  <c:v>0.42968800000000001</c:v>
                </c:pt>
                <c:pt idx="78334">
                  <c:v>0.45166000000000001</c:v>
                </c:pt>
                <c:pt idx="78335">
                  <c:v>0.48095700000000002</c:v>
                </c:pt>
                <c:pt idx="78336">
                  <c:v>0.50781200000000004</c:v>
                </c:pt>
                <c:pt idx="78337">
                  <c:v>0.54443399999999997</c:v>
                </c:pt>
                <c:pt idx="78338">
                  <c:v>0.58593799999999996</c:v>
                </c:pt>
                <c:pt idx="78339">
                  <c:v>0.59326199999999996</c:v>
                </c:pt>
                <c:pt idx="78340">
                  <c:v>0.64941400000000005</c:v>
                </c:pt>
                <c:pt idx="78341">
                  <c:v>0.66894500000000001</c:v>
                </c:pt>
                <c:pt idx="78342">
                  <c:v>0.69091800000000003</c:v>
                </c:pt>
                <c:pt idx="78343">
                  <c:v>0.72509800000000002</c:v>
                </c:pt>
                <c:pt idx="78344">
                  <c:v>0.72997999999999996</c:v>
                </c:pt>
                <c:pt idx="78345">
                  <c:v>0.76660200000000001</c:v>
                </c:pt>
                <c:pt idx="78346">
                  <c:v>0.788574</c:v>
                </c:pt>
                <c:pt idx="78347">
                  <c:v>0.81054700000000002</c:v>
                </c:pt>
                <c:pt idx="78348">
                  <c:v>0.81787100000000001</c:v>
                </c:pt>
                <c:pt idx="78349">
                  <c:v>0.84472700000000001</c:v>
                </c:pt>
                <c:pt idx="78350">
                  <c:v>0.866699</c:v>
                </c:pt>
                <c:pt idx="78351">
                  <c:v>0.89111300000000004</c:v>
                </c:pt>
                <c:pt idx="78352">
                  <c:v>0.89599600000000001</c:v>
                </c:pt>
                <c:pt idx="78353">
                  <c:v>0.92285200000000001</c:v>
                </c:pt>
                <c:pt idx="78354">
                  <c:v>0.92040999999999995</c:v>
                </c:pt>
                <c:pt idx="78355">
                  <c:v>0.93994100000000003</c:v>
                </c:pt>
                <c:pt idx="78356">
                  <c:v>0.96679700000000002</c:v>
                </c:pt>
                <c:pt idx="78357">
                  <c:v>0.96679700000000002</c:v>
                </c:pt>
                <c:pt idx="78358">
                  <c:v>0.98877000000000004</c:v>
                </c:pt>
                <c:pt idx="78359">
                  <c:v>0.98632799999999998</c:v>
                </c:pt>
                <c:pt idx="78360">
                  <c:v>1.0083</c:v>
                </c:pt>
                <c:pt idx="78361">
                  <c:v>0.95947300000000002</c:v>
                </c:pt>
                <c:pt idx="78362">
                  <c:v>1.02051</c:v>
                </c:pt>
                <c:pt idx="78363">
                  <c:v>1.0351600000000001</c:v>
                </c:pt>
                <c:pt idx="78364">
                  <c:v>1.0376000000000001</c:v>
                </c:pt>
                <c:pt idx="78365">
                  <c:v>1.0473600000000001</c:v>
                </c:pt>
                <c:pt idx="78366">
                  <c:v>1.0595699999999999</c:v>
                </c:pt>
                <c:pt idx="78367">
                  <c:v>1.0571299999999999</c:v>
                </c:pt>
                <c:pt idx="78368">
                  <c:v>1.0571299999999999</c:v>
                </c:pt>
                <c:pt idx="78369">
                  <c:v>1.0546899999999999</c:v>
                </c:pt>
                <c:pt idx="78370">
                  <c:v>1.0522499999999999</c:v>
                </c:pt>
                <c:pt idx="78371">
                  <c:v>1.0522499999999999</c:v>
                </c:pt>
                <c:pt idx="78372">
                  <c:v>1.09375</c:v>
                </c:pt>
                <c:pt idx="78373">
                  <c:v>1.0473600000000001</c:v>
                </c:pt>
                <c:pt idx="78374">
                  <c:v>1.0668899999999999</c:v>
                </c:pt>
                <c:pt idx="78375">
                  <c:v>1.0351600000000001</c:v>
                </c:pt>
                <c:pt idx="78376">
                  <c:v>1.0522499999999999</c:v>
                </c:pt>
                <c:pt idx="78377">
                  <c:v>1.02539</c:v>
                </c:pt>
                <c:pt idx="78378">
                  <c:v>1.00586</c:v>
                </c:pt>
                <c:pt idx="78379">
                  <c:v>0.99853499999999995</c:v>
                </c:pt>
                <c:pt idx="78380">
                  <c:v>1.00342</c:v>
                </c:pt>
                <c:pt idx="78381">
                  <c:v>0.97412100000000001</c:v>
                </c:pt>
                <c:pt idx="78382">
                  <c:v>0.96435499999999996</c:v>
                </c:pt>
                <c:pt idx="78383">
                  <c:v>0.95459000000000005</c:v>
                </c:pt>
                <c:pt idx="78384">
                  <c:v>0.95214799999999999</c:v>
                </c:pt>
                <c:pt idx="78385">
                  <c:v>0.91796900000000003</c:v>
                </c:pt>
                <c:pt idx="78386">
                  <c:v>0.89843799999999996</c:v>
                </c:pt>
                <c:pt idx="78387">
                  <c:v>0.89355499999999999</c:v>
                </c:pt>
                <c:pt idx="78388">
                  <c:v>0.86181600000000003</c:v>
                </c:pt>
                <c:pt idx="78389">
                  <c:v>0.85449200000000003</c:v>
                </c:pt>
                <c:pt idx="78390">
                  <c:v>0.84472700000000001</c:v>
                </c:pt>
                <c:pt idx="78391">
                  <c:v>0.81787100000000001</c:v>
                </c:pt>
                <c:pt idx="78392">
                  <c:v>0.80566400000000005</c:v>
                </c:pt>
                <c:pt idx="78393">
                  <c:v>0.76171900000000003</c:v>
                </c:pt>
                <c:pt idx="78394">
                  <c:v>0.73974600000000001</c:v>
                </c:pt>
                <c:pt idx="78395">
                  <c:v>0.71289100000000005</c:v>
                </c:pt>
                <c:pt idx="78396">
                  <c:v>0.70068399999999997</c:v>
                </c:pt>
                <c:pt idx="78397">
                  <c:v>0.66650399999999999</c:v>
                </c:pt>
                <c:pt idx="78398">
                  <c:v>0.65185499999999996</c:v>
                </c:pt>
                <c:pt idx="78399">
                  <c:v>0.60790999999999995</c:v>
                </c:pt>
                <c:pt idx="78400">
                  <c:v>0.57128900000000005</c:v>
                </c:pt>
                <c:pt idx="78401">
                  <c:v>0.56884800000000002</c:v>
                </c:pt>
                <c:pt idx="78402">
                  <c:v>0.54199200000000003</c:v>
                </c:pt>
                <c:pt idx="78403">
                  <c:v>0.50292999999999999</c:v>
                </c:pt>
                <c:pt idx="78404">
                  <c:v>0.476074</c:v>
                </c:pt>
                <c:pt idx="78405">
                  <c:v>0.44433600000000001</c:v>
                </c:pt>
                <c:pt idx="78406">
                  <c:v>0.41503899999999999</c:v>
                </c:pt>
                <c:pt idx="78407">
                  <c:v>0.38574199999999997</c:v>
                </c:pt>
                <c:pt idx="78408">
                  <c:v>0.35644500000000001</c:v>
                </c:pt>
                <c:pt idx="78409">
                  <c:v>0.32958999999999999</c:v>
                </c:pt>
                <c:pt idx="78410">
                  <c:v>0.29541000000000001</c:v>
                </c:pt>
                <c:pt idx="78411">
                  <c:v>0.244141</c:v>
                </c:pt>
                <c:pt idx="78412">
                  <c:v>0.21972700000000001</c:v>
                </c:pt>
                <c:pt idx="78413">
                  <c:v>0.17333999999999999</c:v>
                </c:pt>
                <c:pt idx="78414">
                  <c:v>0.17089799999999999</c:v>
                </c:pt>
                <c:pt idx="78415">
                  <c:v>0.13916000000000001</c:v>
                </c:pt>
                <c:pt idx="78416">
                  <c:v>9.2773400000000006E-2</c:v>
                </c:pt>
                <c:pt idx="78417">
                  <c:v>9.0331999999999996E-2</c:v>
                </c:pt>
                <c:pt idx="78418">
                  <c:v>3.6621099999999997E-2</c:v>
                </c:pt>
                <c:pt idx="78419">
                  <c:v>4.8828099999999996E-3</c:v>
                </c:pt>
                <c:pt idx="78420">
                  <c:v>-1.9531199999999999E-2</c:v>
                </c:pt>
                <c:pt idx="78421">
                  <c:v>-4.6386700000000003E-2</c:v>
                </c:pt>
                <c:pt idx="78422">
                  <c:v>-8.7890599999999999E-2</c:v>
                </c:pt>
                <c:pt idx="78423">
                  <c:v>-0.114746</c:v>
                </c:pt>
                <c:pt idx="78424">
                  <c:v>-0.153809</c:v>
                </c:pt>
                <c:pt idx="78425">
                  <c:v>-0.19775400000000001</c:v>
                </c:pt>
                <c:pt idx="78426">
                  <c:v>-0.21240200000000001</c:v>
                </c:pt>
                <c:pt idx="78427">
                  <c:v>-0.26123000000000002</c:v>
                </c:pt>
                <c:pt idx="78428">
                  <c:v>-0.305176</c:v>
                </c:pt>
                <c:pt idx="78429">
                  <c:v>-0.30029299999999998</c:v>
                </c:pt>
                <c:pt idx="78430">
                  <c:v>-0.33691399999999999</c:v>
                </c:pt>
                <c:pt idx="78431">
                  <c:v>-0.38818399999999997</c:v>
                </c:pt>
                <c:pt idx="78432">
                  <c:v>-0.41015600000000002</c:v>
                </c:pt>
                <c:pt idx="78433">
                  <c:v>-0.42480499999999999</c:v>
                </c:pt>
                <c:pt idx="78434">
                  <c:v>-0.46875</c:v>
                </c:pt>
                <c:pt idx="78435">
                  <c:v>-0.48339799999999999</c:v>
                </c:pt>
                <c:pt idx="78436">
                  <c:v>-0.52002000000000004</c:v>
                </c:pt>
                <c:pt idx="78437">
                  <c:v>-0.54199200000000003</c:v>
                </c:pt>
                <c:pt idx="78438">
                  <c:v>-0.57617200000000002</c:v>
                </c:pt>
                <c:pt idx="78439">
                  <c:v>-0.59082000000000001</c:v>
                </c:pt>
                <c:pt idx="78440">
                  <c:v>-0.60546900000000003</c:v>
                </c:pt>
                <c:pt idx="78441">
                  <c:v>-0.67382799999999998</c:v>
                </c:pt>
                <c:pt idx="78442">
                  <c:v>-0.66162100000000001</c:v>
                </c:pt>
                <c:pt idx="78443">
                  <c:v>-0.71533199999999997</c:v>
                </c:pt>
                <c:pt idx="78444">
                  <c:v>-0.71533199999999997</c:v>
                </c:pt>
                <c:pt idx="78445">
                  <c:v>-0.73730499999999999</c:v>
                </c:pt>
                <c:pt idx="78446">
                  <c:v>-0.75195299999999998</c:v>
                </c:pt>
                <c:pt idx="78447">
                  <c:v>-0.77880899999999997</c:v>
                </c:pt>
                <c:pt idx="78448">
                  <c:v>-0.79345699999999997</c:v>
                </c:pt>
                <c:pt idx="78449">
                  <c:v>-0.80810499999999996</c:v>
                </c:pt>
                <c:pt idx="78450">
                  <c:v>-0.81542999999999999</c:v>
                </c:pt>
                <c:pt idx="78451">
                  <c:v>-0.83496099999999995</c:v>
                </c:pt>
                <c:pt idx="78452">
                  <c:v>-0.84228499999999995</c:v>
                </c:pt>
                <c:pt idx="78453">
                  <c:v>-0.86914100000000005</c:v>
                </c:pt>
                <c:pt idx="78454">
                  <c:v>-0.87890599999999997</c:v>
                </c:pt>
                <c:pt idx="78455">
                  <c:v>-0.89355499999999999</c:v>
                </c:pt>
                <c:pt idx="78456">
                  <c:v>-0.91308599999999995</c:v>
                </c:pt>
                <c:pt idx="78457">
                  <c:v>-0.91796900000000003</c:v>
                </c:pt>
                <c:pt idx="78458">
                  <c:v>-0.92773399999999995</c:v>
                </c:pt>
                <c:pt idx="78459">
                  <c:v>-0.92773399999999995</c:v>
                </c:pt>
                <c:pt idx="78460">
                  <c:v>-0.92773399999999995</c:v>
                </c:pt>
                <c:pt idx="78461">
                  <c:v>-0.944824</c:v>
                </c:pt>
                <c:pt idx="78462">
                  <c:v>-0.9375</c:v>
                </c:pt>
                <c:pt idx="78463">
                  <c:v>-0.95703099999999997</c:v>
                </c:pt>
                <c:pt idx="78464">
                  <c:v>-0.93994100000000003</c:v>
                </c:pt>
                <c:pt idx="78465">
                  <c:v>-0.94970699999999997</c:v>
                </c:pt>
                <c:pt idx="78466">
                  <c:v>-0.94726600000000005</c:v>
                </c:pt>
                <c:pt idx="78467">
                  <c:v>-0.95703099999999997</c:v>
                </c:pt>
                <c:pt idx="78468">
                  <c:v>-0.93505899999999997</c:v>
                </c:pt>
                <c:pt idx="78469">
                  <c:v>-0.95459000000000005</c:v>
                </c:pt>
                <c:pt idx="78470">
                  <c:v>-0.944824</c:v>
                </c:pt>
                <c:pt idx="78471">
                  <c:v>-0.930176</c:v>
                </c:pt>
                <c:pt idx="78472">
                  <c:v>-0.91552699999999998</c:v>
                </c:pt>
                <c:pt idx="78473">
                  <c:v>-0.91064500000000004</c:v>
                </c:pt>
                <c:pt idx="78474">
                  <c:v>-0.89599600000000001</c:v>
                </c:pt>
                <c:pt idx="78475">
                  <c:v>-0.88622999999999996</c:v>
                </c:pt>
                <c:pt idx="78476">
                  <c:v>-0.89599600000000001</c:v>
                </c:pt>
                <c:pt idx="78477">
                  <c:v>-0.86914100000000005</c:v>
                </c:pt>
                <c:pt idx="78478">
                  <c:v>-0.852051</c:v>
                </c:pt>
                <c:pt idx="78479">
                  <c:v>-0.84716800000000003</c:v>
                </c:pt>
                <c:pt idx="78480">
                  <c:v>-0.83984400000000003</c:v>
                </c:pt>
                <c:pt idx="78481">
                  <c:v>-0.80322300000000002</c:v>
                </c:pt>
                <c:pt idx="78482">
                  <c:v>-0.76415999999999995</c:v>
                </c:pt>
                <c:pt idx="78483">
                  <c:v>-0.78125</c:v>
                </c:pt>
                <c:pt idx="78484">
                  <c:v>-0.75439500000000004</c:v>
                </c:pt>
                <c:pt idx="78485">
                  <c:v>-0.73242200000000002</c:v>
                </c:pt>
                <c:pt idx="78486">
                  <c:v>-0.70800799999999997</c:v>
                </c:pt>
                <c:pt idx="78487">
                  <c:v>-0.68847700000000001</c:v>
                </c:pt>
                <c:pt idx="78488">
                  <c:v>-0.66406200000000004</c:v>
                </c:pt>
                <c:pt idx="78489">
                  <c:v>-0.64209000000000005</c:v>
                </c:pt>
                <c:pt idx="78490">
                  <c:v>-0.61279300000000003</c:v>
                </c:pt>
                <c:pt idx="78491">
                  <c:v>-0.59570299999999998</c:v>
                </c:pt>
                <c:pt idx="78492">
                  <c:v>-0.56152299999999999</c:v>
                </c:pt>
                <c:pt idx="78493">
                  <c:v>-0.554199</c:v>
                </c:pt>
                <c:pt idx="78494">
                  <c:v>-0.52002000000000004</c:v>
                </c:pt>
                <c:pt idx="78495">
                  <c:v>-0.478516</c:v>
                </c:pt>
                <c:pt idx="78496">
                  <c:v>-0.45654299999999998</c:v>
                </c:pt>
                <c:pt idx="78497">
                  <c:v>-0.41992200000000002</c:v>
                </c:pt>
                <c:pt idx="78498">
                  <c:v>-0.400391</c:v>
                </c:pt>
                <c:pt idx="78499">
                  <c:v>-0.37597700000000001</c:v>
                </c:pt>
                <c:pt idx="78500">
                  <c:v>-0.33203100000000002</c:v>
                </c:pt>
                <c:pt idx="78501">
                  <c:v>-0.31005899999999997</c:v>
                </c:pt>
                <c:pt idx="78502">
                  <c:v>-0.27343800000000001</c:v>
                </c:pt>
                <c:pt idx="78503">
                  <c:v>-0.241699</c:v>
                </c:pt>
                <c:pt idx="78504">
                  <c:v>-0.224609</c:v>
                </c:pt>
                <c:pt idx="78505">
                  <c:v>-0.17578099999999999</c:v>
                </c:pt>
                <c:pt idx="78506">
                  <c:v>-0.158691</c:v>
                </c:pt>
                <c:pt idx="78507">
                  <c:v>-0.117188</c:v>
                </c:pt>
                <c:pt idx="78508">
                  <c:v>-8.3007800000000007E-2</c:v>
                </c:pt>
                <c:pt idx="78509">
                  <c:v>-6.1035199999999998E-2</c:v>
                </c:pt>
                <c:pt idx="78510">
                  <c:v>-7.3242200000000002E-3</c:v>
                </c:pt>
                <c:pt idx="78511">
                  <c:v>1.7089799999999999E-2</c:v>
                </c:pt>
                <c:pt idx="78512">
                  <c:v>4.1503900000000003E-2</c:v>
                </c:pt>
                <c:pt idx="78513">
                  <c:v>7.0800799999999997E-2</c:v>
                </c:pt>
                <c:pt idx="78514">
                  <c:v>0.109863</c:v>
                </c:pt>
                <c:pt idx="78515">
                  <c:v>0.13427700000000001</c:v>
                </c:pt>
                <c:pt idx="78516">
                  <c:v>0.18310499999999999</c:v>
                </c:pt>
                <c:pt idx="78517">
                  <c:v>0.21728500000000001</c:v>
                </c:pt>
                <c:pt idx="78518">
                  <c:v>0.244141</c:v>
                </c:pt>
                <c:pt idx="78519">
                  <c:v>0.27099600000000001</c:v>
                </c:pt>
                <c:pt idx="78520">
                  <c:v>0.29785200000000001</c:v>
                </c:pt>
                <c:pt idx="78521">
                  <c:v>0.34179700000000002</c:v>
                </c:pt>
                <c:pt idx="78522">
                  <c:v>0.37597700000000001</c:v>
                </c:pt>
                <c:pt idx="78523">
                  <c:v>0.40527299999999999</c:v>
                </c:pt>
                <c:pt idx="78524">
                  <c:v>0.41503899999999999</c:v>
                </c:pt>
                <c:pt idx="78525">
                  <c:v>0.458984</c:v>
                </c:pt>
                <c:pt idx="78526">
                  <c:v>0.48095700000000002</c:v>
                </c:pt>
                <c:pt idx="78527">
                  <c:v>0.51513699999999996</c:v>
                </c:pt>
                <c:pt idx="78528">
                  <c:v>0.539551</c:v>
                </c:pt>
                <c:pt idx="78529">
                  <c:v>0.57372999999999996</c:v>
                </c:pt>
                <c:pt idx="78530">
                  <c:v>0.60546900000000003</c:v>
                </c:pt>
                <c:pt idx="78531">
                  <c:v>0.61523399999999995</c:v>
                </c:pt>
                <c:pt idx="78532">
                  <c:v>0.65917999999999999</c:v>
                </c:pt>
                <c:pt idx="78533">
                  <c:v>0.67382799999999998</c:v>
                </c:pt>
                <c:pt idx="78534">
                  <c:v>0.72021500000000005</c:v>
                </c:pt>
                <c:pt idx="78535">
                  <c:v>0.72997999999999996</c:v>
                </c:pt>
                <c:pt idx="78536">
                  <c:v>0.73974600000000001</c:v>
                </c:pt>
                <c:pt idx="78537">
                  <c:v>0.77148399999999995</c:v>
                </c:pt>
                <c:pt idx="78538">
                  <c:v>0.77636700000000003</c:v>
                </c:pt>
                <c:pt idx="78539">
                  <c:v>0.81542999999999999</c:v>
                </c:pt>
                <c:pt idx="78540">
                  <c:v>0.84228499999999995</c:v>
                </c:pt>
                <c:pt idx="78541">
                  <c:v>0.83984400000000003</c:v>
                </c:pt>
                <c:pt idx="78542">
                  <c:v>0.87402299999999999</c:v>
                </c:pt>
                <c:pt idx="78543">
                  <c:v>0.88867200000000002</c:v>
                </c:pt>
                <c:pt idx="78544">
                  <c:v>0.91064500000000004</c:v>
                </c:pt>
                <c:pt idx="78545">
                  <c:v>0.91064500000000004</c:v>
                </c:pt>
                <c:pt idx="78546">
                  <c:v>0.9375</c:v>
                </c:pt>
                <c:pt idx="78547">
                  <c:v>0.944824</c:v>
                </c:pt>
                <c:pt idx="78548">
                  <c:v>0.97412100000000001</c:v>
                </c:pt>
                <c:pt idx="78549">
                  <c:v>0.97412100000000001</c:v>
                </c:pt>
                <c:pt idx="78550">
                  <c:v>0.98632799999999998</c:v>
                </c:pt>
                <c:pt idx="78551">
                  <c:v>0.96923800000000004</c:v>
                </c:pt>
                <c:pt idx="78552">
                  <c:v>1.00342</c:v>
                </c:pt>
                <c:pt idx="78553">
                  <c:v>1.02539</c:v>
                </c:pt>
                <c:pt idx="78554">
                  <c:v>1.01074</c:v>
                </c:pt>
                <c:pt idx="78555">
                  <c:v>1.02539</c:v>
                </c:pt>
                <c:pt idx="78556">
                  <c:v>1.03027</c:v>
                </c:pt>
                <c:pt idx="78557">
                  <c:v>1.02783</c:v>
                </c:pt>
                <c:pt idx="78558">
                  <c:v>1.02539</c:v>
                </c:pt>
                <c:pt idx="78559">
                  <c:v>1.03027</c:v>
                </c:pt>
                <c:pt idx="78560">
                  <c:v>1.0351600000000001</c:v>
                </c:pt>
                <c:pt idx="78561">
                  <c:v>1.03271</c:v>
                </c:pt>
                <c:pt idx="78562">
                  <c:v>1.02051</c:v>
                </c:pt>
                <c:pt idx="78563">
                  <c:v>1.0351600000000001</c:v>
                </c:pt>
                <c:pt idx="78564">
                  <c:v>1.0522499999999999</c:v>
                </c:pt>
                <c:pt idx="78565">
                  <c:v>1.01074</c:v>
                </c:pt>
                <c:pt idx="78566">
                  <c:v>1.02295</c:v>
                </c:pt>
                <c:pt idx="78567">
                  <c:v>1.01562</c:v>
                </c:pt>
                <c:pt idx="78568">
                  <c:v>1.00586</c:v>
                </c:pt>
                <c:pt idx="78569">
                  <c:v>1.00098</c:v>
                </c:pt>
                <c:pt idx="78570">
                  <c:v>0.97167999999999999</c:v>
                </c:pt>
                <c:pt idx="78571">
                  <c:v>0.96435499999999996</c:v>
                </c:pt>
                <c:pt idx="78572">
                  <c:v>0.95214799999999999</c:v>
                </c:pt>
                <c:pt idx="78573">
                  <c:v>0.92040999999999995</c:v>
                </c:pt>
                <c:pt idx="78574">
                  <c:v>0.9375</c:v>
                </c:pt>
                <c:pt idx="78575">
                  <c:v>0.91064500000000004</c:v>
                </c:pt>
                <c:pt idx="78576">
                  <c:v>0.89599600000000001</c:v>
                </c:pt>
                <c:pt idx="78577">
                  <c:v>0.88378900000000005</c:v>
                </c:pt>
                <c:pt idx="78578">
                  <c:v>0.86914100000000005</c:v>
                </c:pt>
                <c:pt idx="78579">
                  <c:v>0.859375</c:v>
                </c:pt>
                <c:pt idx="78580">
                  <c:v>0.83252000000000004</c:v>
                </c:pt>
                <c:pt idx="78581">
                  <c:v>0.81298800000000004</c:v>
                </c:pt>
                <c:pt idx="78582">
                  <c:v>0.788574</c:v>
                </c:pt>
                <c:pt idx="78583">
                  <c:v>0.75683599999999995</c:v>
                </c:pt>
                <c:pt idx="78584">
                  <c:v>0.74707000000000001</c:v>
                </c:pt>
                <c:pt idx="78585">
                  <c:v>0.72753900000000005</c:v>
                </c:pt>
                <c:pt idx="78586">
                  <c:v>0.695801</c:v>
                </c:pt>
                <c:pt idx="78587">
                  <c:v>0.67627000000000004</c:v>
                </c:pt>
                <c:pt idx="78588">
                  <c:v>0.65917999999999999</c:v>
                </c:pt>
                <c:pt idx="78589">
                  <c:v>0.617676</c:v>
                </c:pt>
                <c:pt idx="78590">
                  <c:v>0.58349600000000001</c:v>
                </c:pt>
                <c:pt idx="78591">
                  <c:v>0.57128900000000005</c:v>
                </c:pt>
                <c:pt idx="78592">
                  <c:v>0.546875</c:v>
                </c:pt>
                <c:pt idx="78593">
                  <c:v>0.52246099999999995</c:v>
                </c:pt>
                <c:pt idx="78594">
                  <c:v>0.478516</c:v>
                </c:pt>
                <c:pt idx="78595">
                  <c:v>0.44921899999999998</c:v>
                </c:pt>
                <c:pt idx="78596">
                  <c:v>0.44677699999999998</c:v>
                </c:pt>
                <c:pt idx="78597">
                  <c:v>0.38818399999999997</c:v>
                </c:pt>
                <c:pt idx="78598">
                  <c:v>0.35400399999999999</c:v>
                </c:pt>
                <c:pt idx="78599">
                  <c:v>0.33447300000000002</c:v>
                </c:pt>
                <c:pt idx="78600">
                  <c:v>0.29541000000000001</c:v>
                </c:pt>
                <c:pt idx="78601">
                  <c:v>0.27099600000000001</c:v>
                </c:pt>
                <c:pt idx="78602">
                  <c:v>0.246582</c:v>
                </c:pt>
                <c:pt idx="78603">
                  <c:v>0.20263700000000001</c:v>
                </c:pt>
                <c:pt idx="78604">
                  <c:v>0.17822299999999999</c:v>
                </c:pt>
                <c:pt idx="78605">
                  <c:v>0.163574</c:v>
                </c:pt>
                <c:pt idx="78606">
                  <c:v>0.124512</c:v>
                </c:pt>
                <c:pt idx="78607">
                  <c:v>8.5449200000000003E-2</c:v>
                </c:pt>
                <c:pt idx="78608">
                  <c:v>3.6621099999999997E-2</c:v>
                </c:pt>
                <c:pt idx="78609">
                  <c:v>2.9296900000000001E-2</c:v>
                </c:pt>
                <c:pt idx="78610">
                  <c:v>-9.7656199999999992E-3</c:v>
                </c:pt>
                <c:pt idx="78611">
                  <c:v>-4.6386700000000003E-2</c:v>
                </c:pt>
                <c:pt idx="78612">
                  <c:v>-7.5683600000000004E-2</c:v>
                </c:pt>
                <c:pt idx="78613">
                  <c:v>-0.117188</c:v>
                </c:pt>
                <c:pt idx="78614">
                  <c:v>-0.13427700000000001</c:v>
                </c:pt>
                <c:pt idx="78615">
                  <c:v>-0.18066399999999999</c:v>
                </c:pt>
                <c:pt idx="78616">
                  <c:v>-0.19531200000000001</c:v>
                </c:pt>
                <c:pt idx="78617">
                  <c:v>-0.239258</c:v>
                </c:pt>
                <c:pt idx="78618">
                  <c:v>-0.27099600000000001</c:v>
                </c:pt>
                <c:pt idx="78619">
                  <c:v>-0.29052699999999998</c:v>
                </c:pt>
                <c:pt idx="78620">
                  <c:v>-0.32470700000000002</c:v>
                </c:pt>
                <c:pt idx="78621">
                  <c:v>-0.37353500000000001</c:v>
                </c:pt>
                <c:pt idx="78622">
                  <c:v>-0.39306600000000003</c:v>
                </c:pt>
                <c:pt idx="78623">
                  <c:v>-0.43212899999999999</c:v>
                </c:pt>
                <c:pt idx="78624">
                  <c:v>-0.44921899999999998</c:v>
                </c:pt>
                <c:pt idx="78625">
                  <c:v>-0.47363300000000003</c:v>
                </c:pt>
                <c:pt idx="78626">
                  <c:v>-0.51513699999999996</c:v>
                </c:pt>
                <c:pt idx="78627">
                  <c:v>-0.53222700000000001</c:v>
                </c:pt>
                <c:pt idx="78628">
                  <c:v>-0.554199</c:v>
                </c:pt>
                <c:pt idx="78629">
                  <c:v>-0.58593799999999996</c:v>
                </c:pt>
                <c:pt idx="78630">
                  <c:v>-0.61035200000000001</c:v>
                </c:pt>
                <c:pt idx="78631">
                  <c:v>-0.66894500000000001</c:v>
                </c:pt>
                <c:pt idx="78632">
                  <c:v>-0.66894500000000001</c:v>
                </c:pt>
                <c:pt idx="78633">
                  <c:v>-0.703125</c:v>
                </c:pt>
                <c:pt idx="78634">
                  <c:v>-0.70800799999999997</c:v>
                </c:pt>
                <c:pt idx="78635">
                  <c:v>-0.73730499999999999</c:v>
                </c:pt>
                <c:pt idx="78636">
                  <c:v>-0.74707000000000001</c:v>
                </c:pt>
                <c:pt idx="78637">
                  <c:v>-0.77880899999999997</c:v>
                </c:pt>
                <c:pt idx="78638">
                  <c:v>-0.788574</c:v>
                </c:pt>
                <c:pt idx="78639">
                  <c:v>-0.79345699999999997</c:v>
                </c:pt>
                <c:pt idx="78640">
                  <c:v>-0.82763699999999996</c:v>
                </c:pt>
                <c:pt idx="78641">
                  <c:v>-0.84716800000000003</c:v>
                </c:pt>
                <c:pt idx="78642">
                  <c:v>-0.84960899999999995</c:v>
                </c:pt>
                <c:pt idx="78643">
                  <c:v>-0.87402299999999999</c:v>
                </c:pt>
                <c:pt idx="78644">
                  <c:v>-0.88622999999999996</c:v>
                </c:pt>
                <c:pt idx="78645">
                  <c:v>-0.91064500000000004</c:v>
                </c:pt>
                <c:pt idx="78646">
                  <c:v>-0.91308599999999995</c:v>
                </c:pt>
                <c:pt idx="78647">
                  <c:v>-0.91796900000000003</c:v>
                </c:pt>
                <c:pt idx="78648">
                  <c:v>-0.9375</c:v>
                </c:pt>
                <c:pt idx="78649">
                  <c:v>-0.93994100000000003</c:v>
                </c:pt>
                <c:pt idx="78650">
                  <c:v>-0.95947300000000002</c:v>
                </c:pt>
                <c:pt idx="78651">
                  <c:v>-0.95703099999999997</c:v>
                </c:pt>
                <c:pt idx="78652">
                  <c:v>-0.96435499999999996</c:v>
                </c:pt>
                <c:pt idx="78653">
                  <c:v>-0.95703099999999997</c:v>
                </c:pt>
                <c:pt idx="78654">
                  <c:v>-0.98388699999999996</c:v>
                </c:pt>
                <c:pt idx="78655">
                  <c:v>-0.98144500000000001</c:v>
                </c:pt>
                <c:pt idx="78656">
                  <c:v>-0.95703099999999997</c:v>
                </c:pt>
                <c:pt idx="78657">
                  <c:v>-0.97412100000000001</c:v>
                </c:pt>
                <c:pt idx="78658">
                  <c:v>-0.97167999999999999</c:v>
                </c:pt>
                <c:pt idx="78659">
                  <c:v>-0.99853499999999995</c:v>
                </c:pt>
                <c:pt idx="78660">
                  <c:v>-0.96435499999999996</c:v>
                </c:pt>
                <c:pt idx="78661">
                  <c:v>-0.94970699999999997</c:v>
                </c:pt>
                <c:pt idx="78662">
                  <c:v>-0.944824</c:v>
                </c:pt>
                <c:pt idx="78663">
                  <c:v>-0.94970699999999997</c:v>
                </c:pt>
                <c:pt idx="78664">
                  <c:v>-0.92285200000000001</c:v>
                </c:pt>
                <c:pt idx="78665">
                  <c:v>-0.9375</c:v>
                </c:pt>
                <c:pt idx="78666">
                  <c:v>-0.91552699999999998</c:v>
                </c:pt>
                <c:pt idx="78667">
                  <c:v>-0.89843799999999996</c:v>
                </c:pt>
                <c:pt idx="78668">
                  <c:v>-0.89355499999999999</c:v>
                </c:pt>
                <c:pt idx="78669">
                  <c:v>-0.87646500000000005</c:v>
                </c:pt>
                <c:pt idx="78670">
                  <c:v>-0.83984400000000003</c:v>
                </c:pt>
                <c:pt idx="78671">
                  <c:v>-0.84960899999999995</c:v>
                </c:pt>
                <c:pt idx="78672">
                  <c:v>-0.85449200000000003</c:v>
                </c:pt>
                <c:pt idx="78673">
                  <c:v>-0.81298800000000004</c:v>
                </c:pt>
                <c:pt idx="78674">
                  <c:v>-0.788574</c:v>
                </c:pt>
                <c:pt idx="78675">
                  <c:v>-0.78125</c:v>
                </c:pt>
                <c:pt idx="78676">
                  <c:v>-0.75683599999999995</c:v>
                </c:pt>
                <c:pt idx="78677">
                  <c:v>-0.72997999999999996</c:v>
                </c:pt>
                <c:pt idx="78678">
                  <c:v>-0.70800799999999997</c:v>
                </c:pt>
                <c:pt idx="78679">
                  <c:v>-0.68359400000000003</c:v>
                </c:pt>
                <c:pt idx="78680">
                  <c:v>-0.65917999999999999</c:v>
                </c:pt>
                <c:pt idx="78681">
                  <c:v>-0.64453099999999997</c:v>
                </c:pt>
                <c:pt idx="78682">
                  <c:v>-0.60546900000000003</c:v>
                </c:pt>
                <c:pt idx="78683">
                  <c:v>-0.61279300000000003</c:v>
                </c:pt>
                <c:pt idx="78684">
                  <c:v>-0.57372999999999996</c:v>
                </c:pt>
                <c:pt idx="78685">
                  <c:v>-0.54199200000000003</c:v>
                </c:pt>
                <c:pt idx="78686">
                  <c:v>-0.50048800000000004</c:v>
                </c:pt>
                <c:pt idx="78687">
                  <c:v>-0.46386699999999997</c:v>
                </c:pt>
                <c:pt idx="78688">
                  <c:v>-0.43457000000000001</c:v>
                </c:pt>
                <c:pt idx="78689">
                  <c:v>-0.42724600000000001</c:v>
                </c:pt>
                <c:pt idx="78690">
                  <c:v>-0.380859</c:v>
                </c:pt>
                <c:pt idx="78691">
                  <c:v>-0.36376999999999998</c:v>
                </c:pt>
                <c:pt idx="78692">
                  <c:v>-0.322266</c:v>
                </c:pt>
                <c:pt idx="78693">
                  <c:v>-0.305176</c:v>
                </c:pt>
                <c:pt idx="78694">
                  <c:v>-0.25878899999999999</c:v>
                </c:pt>
                <c:pt idx="78695">
                  <c:v>-0.229492</c:v>
                </c:pt>
                <c:pt idx="78696">
                  <c:v>-0.20019500000000001</c:v>
                </c:pt>
                <c:pt idx="78697">
                  <c:v>-0.161133</c:v>
                </c:pt>
                <c:pt idx="78698">
                  <c:v>-0.12939500000000001</c:v>
                </c:pt>
                <c:pt idx="78699">
                  <c:v>-0.10253900000000001</c:v>
                </c:pt>
                <c:pt idx="78700">
                  <c:v>-4.39453E-2</c:v>
                </c:pt>
                <c:pt idx="78701">
                  <c:v>-3.1738299999999997E-2</c:v>
                </c:pt>
                <c:pt idx="78702">
                  <c:v>2.4414100000000002E-3</c:v>
                </c:pt>
                <c:pt idx="78703">
                  <c:v>4.8828099999999999E-2</c:v>
                </c:pt>
                <c:pt idx="78704">
                  <c:v>7.3242199999999993E-2</c:v>
                </c:pt>
                <c:pt idx="78705">
                  <c:v>9.7656199999999999E-2</c:v>
                </c:pt>
                <c:pt idx="78706">
                  <c:v>0.14160200000000001</c:v>
                </c:pt>
                <c:pt idx="78707">
                  <c:v>0.158691</c:v>
                </c:pt>
                <c:pt idx="78708">
                  <c:v>0.20752000000000001</c:v>
                </c:pt>
                <c:pt idx="78709">
                  <c:v>0.224609</c:v>
                </c:pt>
                <c:pt idx="78710">
                  <c:v>0.27587899999999999</c:v>
                </c:pt>
                <c:pt idx="78711">
                  <c:v>0.25146499999999999</c:v>
                </c:pt>
                <c:pt idx="78712">
                  <c:v>0.33691399999999999</c:v>
                </c:pt>
                <c:pt idx="78713">
                  <c:v>0.36865199999999998</c:v>
                </c:pt>
                <c:pt idx="78714">
                  <c:v>0.38818399999999997</c:v>
                </c:pt>
                <c:pt idx="78715">
                  <c:v>0.42480499999999999</c:v>
                </c:pt>
                <c:pt idx="78716">
                  <c:v>0.46875</c:v>
                </c:pt>
                <c:pt idx="78717">
                  <c:v>0.48339799999999999</c:v>
                </c:pt>
                <c:pt idx="78718">
                  <c:v>0.50537100000000001</c:v>
                </c:pt>
                <c:pt idx="78719">
                  <c:v>0.54199200000000003</c:v>
                </c:pt>
                <c:pt idx="78720">
                  <c:v>0.58837899999999999</c:v>
                </c:pt>
                <c:pt idx="78721">
                  <c:v>0.59814500000000004</c:v>
                </c:pt>
                <c:pt idx="78722">
                  <c:v>0.63964799999999999</c:v>
                </c:pt>
                <c:pt idx="78723">
                  <c:v>0.64941400000000005</c:v>
                </c:pt>
                <c:pt idx="78724">
                  <c:v>0.69824200000000003</c:v>
                </c:pt>
                <c:pt idx="78725">
                  <c:v>0.71289100000000005</c:v>
                </c:pt>
                <c:pt idx="78726">
                  <c:v>0.72265599999999997</c:v>
                </c:pt>
                <c:pt idx="78727">
                  <c:v>0.75683599999999995</c:v>
                </c:pt>
                <c:pt idx="78728">
                  <c:v>0.76415999999999995</c:v>
                </c:pt>
                <c:pt idx="78729">
                  <c:v>0.80810499999999996</c:v>
                </c:pt>
                <c:pt idx="78730">
                  <c:v>0.81298800000000004</c:v>
                </c:pt>
                <c:pt idx="78731">
                  <c:v>0.85449200000000003</c:v>
                </c:pt>
                <c:pt idx="78732">
                  <c:v>0.83740199999999998</c:v>
                </c:pt>
                <c:pt idx="78733">
                  <c:v>0.88622999999999996</c:v>
                </c:pt>
                <c:pt idx="78734">
                  <c:v>0.90087899999999999</c:v>
                </c:pt>
                <c:pt idx="78735">
                  <c:v>0.91308599999999995</c:v>
                </c:pt>
                <c:pt idx="78736">
                  <c:v>0.93994100000000003</c:v>
                </c:pt>
                <c:pt idx="78737">
                  <c:v>0.94970699999999997</c:v>
                </c:pt>
                <c:pt idx="78738">
                  <c:v>0.95703099999999997</c:v>
                </c:pt>
                <c:pt idx="78739">
                  <c:v>0.97656200000000004</c:v>
                </c:pt>
                <c:pt idx="78740">
                  <c:v>0.99121099999999995</c:v>
                </c:pt>
                <c:pt idx="78741">
                  <c:v>1.0571299999999999</c:v>
                </c:pt>
                <c:pt idx="78742">
                  <c:v>1.01318</c:v>
                </c:pt>
                <c:pt idx="78743">
                  <c:v>1.02051</c:v>
                </c:pt>
                <c:pt idx="78744">
                  <c:v>1.01807</c:v>
                </c:pt>
                <c:pt idx="78745">
                  <c:v>1.01807</c:v>
                </c:pt>
                <c:pt idx="78746">
                  <c:v>1.0449200000000001</c:v>
                </c:pt>
                <c:pt idx="78747">
                  <c:v>1.0376000000000001</c:v>
                </c:pt>
                <c:pt idx="78748">
                  <c:v>1.0400400000000001</c:v>
                </c:pt>
                <c:pt idx="78749">
                  <c:v>1.0351600000000001</c:v>
                </c:pt>
                <c:pt idx="78750">
                  <c:v>1.0498000000000001</c:v>
                </c:pt>
                <c:pt idx="78751">
                  <c:v>1.0571299999999999</c:v>
                </c:pt>
                <c:pt idx="78752">
                  <c:v>1.0351600000000001</c:v>
                </c:pt>
                <c:pt idx="78753">
                  <c:v>1.0571299999999999</c:v>
                </c:pt>
                <c:pt idx="78754">
                  <c:v>1.1230500000000001</c:v>
                </c:pt>
                <c:pt idx="78755">
                  <c:v>1.0351600000000001</c:v>
                </c:pt>
                <c:pt idx="78756">
                  <c:v>1.0351600000000001</c:v>
                </c:pt>
                <c:pt idx="78757">
                  <c:v>1.0376000000000001</c:v>
                </c:pt>
                <c:pt idx="78758">
                  <c:v>1.02783</c:v>
                </c:pt>
                <c:pt idx="78759">
                  <c:v>1.01807</c:v>
                </c:pt>
                <c:pt idx="78760">
                  <c:v>1.01074</c:v>
                </c:pt>
                <c:pt idx="78761">
                  <c:v>0.98877000000000004</c:v>
                </c:pt>
                <c:pt idx="78762">
                  <c:v>0.97167999999999999</c:v>
                </c:pt>
                <c:pt idx="78763">
                  <c:v>0.95703099999999997</c:v>
                </c:pt>
                <c:pt idx="78764">
                  <c:v>0.95703099999999997</c:v>
                </c:pt>
                <c:pt idx="78765">
                  <c:v>0.93994100000000003</c:v>
                </c:pt>
                <c:pt idx="78766">
                  <c:v>0.91796900000000003</c:v>
                </c:pt>
                <c:pt idx="78767">
                  <c:v>0.92529300000000003</c:v>
                </c:pt>
                <c:pt idx="78768">
                  <c:v>0.89355499999999999</c:v>
                </c:pt>
                <c:pt idx="78769">
                  <c:v>0.88867200000000002</c:v>
                </c:pt>
                <c:pt idx="78770">
                  <c:v>0.86914100000000005</c:v>
                </c:pt>
                <c:pt idx="78771">
                  <c:v>0.85693399999999997</c:v>
                </c:pt>
                <c:pt idx="78772">
                  <c:v>0.82763699999999996</c:v>
                </c:pt>
                <c:pt idx="78773">
                  <c:v>0.79589799999999999</c:v>
                </c:pt>
                <c:pt idx="78774">
                  <c:v>0.77880899999999997</c:v>
                </c:pt>
                <c:pt idx="78775">
                  <c:v>0.76171900000000003</c:v>
                </c:pt>
                <c:pt idx="78776">
                  <c:v>0.72265599999999997</c:v>
                </c:pt>
                <c:pt idx="78777">
                  <c:v>0.703125</c:v>
                </c:pt>
                <c:pt idx="78778">
                  <c:v>0.68115199999999998</c:v>
                </c:pt>
                <c:pt idx="78779">
                  <c:v>0.65673800000000004</c:v>
                </c:pt>
                <c:pt idx="78780">
                  <c:v>0.62255899999999997</c:v>
                </c:pt>
                <c:pt idx="78781">
                  <c:v>0.60546900000000003</c:v>
                </c:pt>
                <c:pt idx="78782">
                  <c:v>0.59570299999999998</c:v>
                </c:pt>
                <c:pt idx="78783">
                  <c:v>0.554199</c:v>
                </c:pt>
                <c:pt idx="78784">
                  <c:v>0.51269500000000001</c:v>
                </c:pt>
                <c:pt idx="78785">
                  <c:v>0.48828100000000002</c:v>
                </c:pt>
                <c:pt idx="78786">
                  <c:v>0.44921899999999998</c:v>
                </c:pt>
                <c:pt idx="78787">
                  <c:v>0.43457000000000001</c:v>
                </c:pt>
                <c:pt idx="78788">
                  <c:v>0.40283200000000002</c:v>
                </c:pt>
                <c:pt idx="78789">
                  <c:v>0.36132799999999998</c:v>
                </c:pt>
                <c:pt idx="78790">
                  <c:v>0.32714799999999999</c:v>
                </c:pt>
                <c:pt idx="78791">
                  <c:v>0.3125</c:v>
                </c:pt>
                <c:pt idx="78792">
                  <c:v>0.27587899999999999</c:v>
                </c:pt>
                <c:pt idx="78793">
                  <c:v>0.20752000000000001</c:v>
                </c:pt>
                <c:pt idx="78794">
                  <c:v>0.21728500000000001</c:v>
                </c:pt>
                <c:pt idx="78795">
                  <c:v>0.19287099999999999</c:v>
                </c:pt>
                <c:pt idx="78796">
                  <c:v>0.146484</c:v>
                </c:pt>
                <c:pt idx="78797">
                  <c:v>0.109863</c:v>
                </c:pt>
                <c:pt idx="78798">
                  <c:v>8.0566399999999996E-2</c:v>
                </c:pt>
                <c:pt idx="78799">
                  <c:v>7.0800799999999997E-2</c:v>
                </c:pt>
                <c:pt idx="78800">
                  <c:v>2.9296900000000001E-2</c:v>
                </c:pt>
                <c:pt idx="78801">
                  <c:v>-7.3242200000000002E-3</c:v>
                </c:pt>
                <c:pt idx="78802">
                  <c:v>-4.1503900000000003E-2</c:v>
                </c:pt>
                <c:pt idx="78803">
                  <c:v>-8.0566399999999996E-2</c:v>
                </c:pt>
                <c:pt idx="78804">
                  <c:v>-0.10253900000000001</c:v>
                </c:pt>
                <c:pt idx="78805">
                  <c:v>-0.14160200000000001</c:v>
                </c:pt>
                <c:pt idx="78806">
                  <c:v>-0.17089799999999999</c:v>
                </c:pt>
                <c:pt idx="78807">
                  <c:v>-0.20019500000000001</c:v>
                </c:pt>
                <c:pt idx="78808">
                  <c:v>-0.26367200000000002</c:v>
                </c:pt>
                <c:pt idx="78809">
                  <c:v>-0.26123000000000002</c:v>
                </c:pt>
                <c:pt idx="78810">
                  <c:v>-0.32470700000000002</c:v>
                </c:pt>
                <c:pt idx="78811">
                  <c:v>-0.32470700000000002</c:v>
                </c:pt>
                <c:pt idx="78812">
                  <c:v>-0.35644500000000001</c:v>
                </c:pt>
                <c:pt idx="78813">
                  <c:v>-0.40527299999999999</c:v>
                </c:pt>
                <c:pt idx="78814">
                  <c:v>-0.42724600000000001</c:v>
                </c:pt>
                <c:pt idx="78815">
                  <c:v>-0.44189499999999998</c:v>
                </c:pt>
                <c:pt idx="78816">
                  <c:v>-0.478516</c:v>
                </c:pt>
                <c:pt idx="78817">
                  <c:v>-0.50537100000000001</c:v>
                </c:pt>
                <c:pt idx="78818">
                  <c:v>-0.51269500000000001</c:v>
                </c:pt>
                <c:pt idx="78819">
                  <c:v>-0.54931600000000003</c:v>
                </c:pt>
                <c:pt idx="78820">
                  <c:v>-0.59326199999999996</c:v>
                </c:pt>
                <c:pt idx="78821">
                  <c:v>-0.617676</c:v>
                </c:pt>
                <c:pt idx="78822">
                  <c:v>-0.632324</c:v>
                </c:pt>
                <c:pt idx="78823">
                  <c:v>-0.68359400000000003</c:v>
                </c:pt>
                <c:pt idx="78824">
                  <c:v>-0.68115199999999998</c:v>
                </c:pt>
                <c:pt idx="78825">
                  <c:v>-0.695801</c:v>
                </c:pt>
                <c:pt idx="78826">
                  <c:v>-0.73486300000000004</c:v>
                </c:pt>
                <c:pt idx="78827">
                  <c:v>-0.75439500000000004</c:v>
                </c:pt>
                <c:pt idx="78828">
                  <c:v>-0.77148399999999995</c:v>
                </c:pt>
                <c:pt idx="78829">
                  <c:v>-0.79589799999999999</c:v>
                </c:pt>
                <c:pt idx="78830">
                  <c:v>-0.80322300000000002</c:v>
                </c:pt>
                <c:pt idx="78831">
                  <c:v>-0.82275399999999999</c:v>
                </c:pt>
                <c:pt idx="78832">
                  <c:v>-0.83007799999999998</c:v>
                </c:pt>
                <c:pt idx="78833">
                  <c:v>-0.84960899999999995</c:v>
                </c:pt>
                <c:pt idx="78834">
                  <c:v>-0.859375</c:v>
                </c:pt>
                <c:pt idx="78835">
                  <c:v>-0.88378900000000005</c:v>
                </c:pt>
                <c:pt idx="78836">
                  <c:v>-0.89111300000000004</c:v>
                </c:pt>
                <c:pt idx="78837">
                  <c:v>-0.90820299999999998</c:v>
                </c:pt>
                <c:pt idx="78838">
                  <c:v>-0.92285200000000001</c:v>
                </c:pt>
                <c:pt idx="78839">
                  <c:v>-0.9375</c:v>
                </c:pt>
                <c:pt idx="78840">
                  <c:v>-0.93261700000000003</c:v>
                </c:pt>
                <c:pt idx="78841">
                  <c:v>-0.94726600000000005</c:v>
                </c:pt>
                <c:pt idx="78842">
                  <c:v>-0.95214799999999999</c:v>
                </c:pt>
                <c:pt idx="78843">
                  <c:v>-0.95459000000000005</c:v>
                </c:pt>
                <c:pt idx="78844">
                  <c:v>-0.95947300000000002</c:v>
                </c:pt>
                <c:pt idx="78845">
                  <c:v>-0.96191400000000005</c:v>
                </c:pt>
                <c:pt idx="78846">
                  <c:v>-0.95703099999999997</c:v>
                </c:pt>
                <c:pt idx="78847">
                  <c:v>-0.94238299999999997</c:v>
                </c:pt>
                <c:pt idx="78848">
                  <c:v>-0.96435499999999996</c:v>
                </c:pt>
                <c:pt idx="78849">
                  <c:v>-0.930176</c:v>
                </c:pt>
                <c:pt idx="78850">
                  <c:v>-0.95459000000000005</c:v>
                </c:pt>
                <c:pt idx="78851">
                  <c:v>-0.95459000000000005</c:v>
                </c:pt>
                <c:pt idx="78852">
                  <c:v>-0.92773399999999995</c:v>
                </c:pt>
                <c:pt idx="78853">
                  <c:v>-0.93994100000000003</c:v>
                </c:pt>
                <c:pt idx="78854">
                  <c:v>-0.930176</c:v>
                </c:pt>
                <c:pt idx="78855">
                  <c:v>-0.92529300000000003</c:v>
                </c:pt>
                <c:pt idx="78856">
                  <c:v>-0.91308599999999995</c:v>
                </c:pt>
                <c:pt idx="78857">
                  <c:v>-0.88867200000000002</c:v>
                </c:pt>
                <c:pt idx="78858">
                  <c:v>-0.88622999999999996</c:v>
                </c:pt>
                <c:pt idx="78859">
                  <c:v>-0.87158199999999997</c:v>
                </c:pt>
                <c:pt idx="78860">
                  <c:v>-0.84960899999999995</c:v>
                </c:pt>
                <c:pt idx="78861">
                  <c:v>-0.84472700000000001</c:v>
                </c:pt>
                <c:pt idx="78862">
                  <c:v>-0.84228499999999995</c:v>
                </c:pt>
                <c:pt idx="78863">
                  <c:v>-0.80810499999999996</c:v>
                </c:pt>
                <c:pt idx="78864">
                  <c:v>-0.788574</c:v>
                </c:pt>
                <c:pt idx="78865">
                  <c:v>-0.75439500000000004</c:v>
                </c:pt>
                <c:pt idx="78866">
                  <c:v>-0.73730499999999999</c:v>
                </c:pt>
                <c:pt idx="78867">
                  <c:v>-0.72997999999999996</c:v>
                </c:pt>
                <c:pt idx="78868">
                  <c:v>-0.70556600000000003</c:v>
                </c:pt>
                <c:pt idx="78869">
                  <c:v>-0.67627000000000004</c:v>
                </c:pt>
                <c:pt idx="78870">
                  <c:v>-0.65185499999999996</c:v>
                </c:pt>
                <c:pt idx="78871">
                  <c:v>-0.65185499999999996</c:v>
                </c:pt>
                <c:pt idx="78872">
                  <c:v>-0.61279300000000003</c:v>
                </c:pt>
                <c:pt idx="78873">
                  <c:v>-0.61279300000000003</c:v>
                </c:pt>
                <c:pt idx="78874">
                  <c:v>-0.546875</c:v>
                </c:pt>
                <c:pt idx="78875">
                  <c:v>-0.52490199999999998</c:v>
                </c:pt>
                <c:pt idx="78876">
                  <c:v>-0.49560500000000002</c:v>
                </c:pt>
                <c:pt idx="78877">
                  <c:v>-0.48339799999999999</c:v>
                </c:pt>
                <c:pt idx="78878">
                  <c:v>-0.43457000000000001</c:v>
                </c:pt>
                <c:pt idx="78879">
                  <c:v>-0.41992200000000002</c:v>
                </c:pt>
                <c:pt idx="78880">
                  <c:v>-0.383301</c:v>
                </c:pt>
                <c:pt idx="78881">
                  <c:v>-0.34667999999999999</c:v>
                </c:pt>
                <c:pt idx="78882">
                  <c:v>-0.32714799999999999</c:v>
                </c:pt>
                <c:pt idx="78883">
                  <c:v>-0.29541000000000001</c:v>
                </c:pt>
                <c:pt idx="78884">
                  <c:v>-0.246582</c:v>
                </c:pt>
                <c:pt idx="78885">
                  <c:v>-0.222168</c:v>
                </c:pt>
                <c:pt idx="78886">
                  <c:v>-0.20019500000000001</c:v>
                </c:pt>
                <c:pt idx="78887">
                  <c:v>-0.153809</c:v>
                </c:pt>
                <c:pt idx="78888">
                  <c:v>-0.13671900000000001</c:v>
                </c:pt>
                <c:pt idx="78889">
                  <c:v>-9.0331999999999996E-2</c:v>
                </c:pt>
                <c:pt idx="78890">
                  <c:v>-9.7656199999999999E-2</c:v>
                </c:pt>
                <c:pt idx="78891">
                  <c:v>-3.41797E-2</c:v>
                </c:pt>
                <c:pt idx="78892">
                  <c:v>7.3242200000000002E-3</c:v>
                </c:pt>
                <c:pt idx="78893">
                  <c:v>3.6621099999999997E-2</c:v>
                </c:pt>
                <c:pt idx="78894">
                  <c:v>6.8359400000000001E-2</c:v>
                </c:pt>
                <c:pt idx="78895">
                  <c:v>0.112305</c:v>
                </c:pt>
                <c:pt idx="78896">
                  <c:v>0.117188</c:v>
                </c:pt>
                <c:pt idx="78897">
                  <c:v>0.166016</c:v>
                </c:pt>
                <c:pt idx="78898">
                  <c:v>0.18554699999999999</c:v>
                </c:pt>
                <c:pt idx="78899">
                  <c:v>0.231934</c:v>
                </c:pt>
                <c:pt idx="78900">
                  <c:v>0.25878899999999999</c:v>
                </c:pt>
                <c:pt idx="78901">
                  <c:v>0.31494100000000003</c:v>
                </c:pt>
                <c:pt idx="78902">
                  <c:v>0.31494100000000003</c:v>
                </c:pt>
                <c:pt idx="78903">
                  <c:v>0.33203100000000002</c:v>
                </c:pt>
                <c:pt idx="78904">
                  <c:v>0.38818399999999997</c:v>
                </c:pt>
                <c:pt idx="78905">
                  <c:v>0.41992200000000002</c:v>
                </c:pt>
                <c:pt idx="78906">
                  <c:v>0.44921899999999998</c:v>
                </c:pt>
                <c:pt idx="78907">
                  <c:v>0.48828100000000002</c:v>
                </c:pt>
                <c:pt idx="78908">
                  <c:v>0.50781200000000004</c:v>
                </c:pt>
                <c:pt idx="78909">
                  <c:v>0.52978499999999995</c:v>
                </c:pt>
                <c:pt idx="78910">
                  <c:v>0.57372999999999996</c:v>
                </c:pt>
                <c:pt idx="78911">
                  <c:v>0.59326199999999996</c:v>
                </c:pt>
                <c:pt idx="78912">
                  <c:v>0.64453099999999997</c:v>
                </c:pt>
                <c:pt idx="78913">
                  <c:v>0.64209000000000005</c:v>
                </c:pt>
                <c:pt idx="78914">
                  <c:v>0.67871099999999995</c:v>
                </c:pt>
                <c:pt idx="78915">
                  <c:v>0.70068399999999997</c:v>
                </c:pt>
                <c:pt idx="78916">
                  <c:v>0.72997999999999996</c:v>
                </c:pt>
                <c:pt idx="78917">
                  <c:v>0.74951199999999996</c:v>
                </c:pt>
                <c:pt idx="78918">
                  <c:v>0.74462899999999999</c:v>
                </c:pt>
                <c:pt idx="78919">
                  <c:v>0.80078099999999997</c:v>
                </c:pt>
                <c:pt idx="78920">
                  <c:v>0.81054700000000002</c:v>
                </c:pt>
                <c:pt idx="78921">
                  <c:v>0.84716800000000003</c:v>
                </c:pt>
                <c:pt idx="78922">
                  <c:v>0.84228499999999995</c:v>
                </c:pt>
                <c:pt idx="78923">
                  <c:v>0.88378900000000005</c:v>
                </c:pt>
                <c:pt idx="78924">
                  <c:v>0.88867200000000002</c:v>
                </c:pt>
                <c:pt idx="78925">
                  <c:v>0.91552699999999998</c:v>
                </c:pt>
                <c:pt idx="78926">
                  <c:v>0.90576199999999996</c:v>
                </c:pt>
                <c:pt idx="78927">
                  <c:v>0.94726600000000005</c:v>
                </c:pt>
                <c:pt idx="78928">
                  <c:v>0.96191400000000005</c:v>
                </c:pt>
                <c:pt idx="78929">
                  <c:v>0.97900399999999999</c:v>
                </c:pt>
                <c:pt idx="78930">
                  <c:v>0.97900399999999999</c:v>
                </c:pt>
                <c:pt idx="78931">
                  <c:v>0.98632799999999998</c:v>
                </c:pt>
                <c:pt idx="78932">
                  <c:v>0.99365199999999998</c:v>
                </c:pt>
                <c:pt idx="78933">
                  <c:v>1.01074</c:v>
                </c:pt>
                <c:pt idx="78934">
                  <c:v>1.01074</c:v>
                </c:pt>
                <c:pt idx="78935">
                  <c:v>1.0351600000000001</c:v>
                </c:pt>
                <c:pt idx="78936">
                  <c:v>1.03271</c:v>
                </c:pt>
                <c:pt idx="78937">
                  <c:v>1.0498000000000001</c:v>
                </c:pt>
                <c:pt idx="78938">
                  <c:v>1.0424800000000001</c:v>
                </c:pt>
                <c:pt idx="78939">
                  <c:v>1.0376000000000001</c:v>
                </c:pt>
                <c:pt idx="78940">
                  <c:v>1.0522499999999999</c:v>
                </c:pt>
                <c:pt idx="78941">
                  <c:v>1.0546899999999999</c:v>
                </c:pt>
                <c:pt idx="78942">
                  <c:v>1.0351600000000001</c:v>
                </c:pt>
                <c:pt idx="78943">
                  <c:v>1.0473600000000001</c:v>
                </c:pt>
                <c:pt idx="78944">
                  <c:v>1.0473600000000001</c:v>
                </c:pt>
                <c:pt idx="78945">
                  <c:v>1.02783</c:v>
                </c:pt>
                <c:pt idx="78946">
                  <c:v>1.02539</c:v>
                </c:pt>
                <c:pt idx="78947">
                  <c:v>1.03271</c:v>
                </c:pt>
                <c:pt idx="78948">
                  <c:v>1.01807</c:v>
                </c:pt>
                <c:pt idx="78949">
                  <c:v>1.03027</c:v>
                </c:pt>
                <c:pt idx="78950">
                  <c:v>1.00586</c:v>
                </c:pt>
                <c:pt idx="78951">
                  <c:v>1.00586</c:v>
                </c:pt>
                <c:pt idx="78952">
                  <c:v>0.97656200000000004</c:v>
                </c:pt>
                <c:pt idx="78953">
                  <c:v>0.98632799999999998</c:v>
                </c:pt>
                <c:pt idx="78954">
                  <c:v>0.95703099999999997</c:v>
                </c:pt>
                <c:pt idx="78955">
                  <c:v>0.94970699999999997</c:v>
                </c:pt>
                <c:pt idx="78956">
                  <c:v>0.92285200000000001</c:v>
                </c:pt>
                <c:pt idx="78957">
                  <c:v>0.91308599999999995</c:v>
                </c:pt>
                <c:pt idx="78958">
                  <c:v>0.91064500000000004</c:v>
                </c:pt>
                <c:pt idx="78959">
                  <c:v>0.89111300000000004</c:v>
                </c:pt>
                <c:pt idx="78960">
                  <c:v>0.87158199999999997</c:v>
                </c:pt>
                <c:pt idx="78961">
                  <c:v>0.84960899999999995</c:v>
                </c:pt>
                <c:pt idx="78962">
                  <c:v>0.82275399999999999</c:v>
                </c:pt>
                <c:pt idx="78963">
                  <c:v>0.81542999999999999</c:v>
                </c:pt>
                <c:pt idx="78964">
                  <c:v>0.773926</c:v>
                </c:pt>
                <c:pt idx="78965">
                  <c:v>0.773926</c:v>
                </c:pt>
                <c:pt idx="78966">
                  <c:v>0.74462899999999999</c:v>
                </c:pt>
                <c:pt idx="78967">
                  <c:v>0.710449</c:v>
                </c:pt>
                <c:pt idx="78968">
                  <c:v>0.68359400000000003</c:v>
                </c:pt>
                <c:pt idx="78969">
                  <c:v>0.66894500000000001</c:v>
                </c:pt>
                <c:pt idx="78970">
                  <c:v>0.63964799999999999</c:v>
                </c:pt>
                <c:pt idx="78971">
                  <c:v>0.61279300000000003</c:v>
                </c:pt>
                <c:pt idx="78972">
                  <c:v>0.60058599999999995</c:v>
                </c:pt>
                <c:pt idx="78973">
                  <c:v>0.57372999999999996</c:v>
                </c:pt>
                <c:pt idx="78974">
                  <c:v>0.539551</c:v>
                </c:pt>
                <c:pt idx="78975">
                  <c:v>0.50537100000000001</c:v>
                </c:pt>
                <c:pt idx="78976">
                  <c:v>0.48095700000000002</c:v>
                </c:pt>
                <c:pt idx="78977">
                  <c:v>0.45166000000000001</c:v>
                </c:pt>
                <c:pt idx="78978">
                  <c:v>0.42236299999999999</c:v>
                </c:pt>
                <c:pt idx="78979">
                  <c:v>0.39550800000000003</c:v>
                </c:pt>
                <c:pt idx="78980">
                  <c:v>0.35156199999999999</c:v>
                </c:pt>
                <c:pt idx="78981">
                  <c:v>0.322266</c:v>
                </c:pt>
                <c:pt idx="78982">
                  <c:v>0.28320299999999998</c:v>
                </c:pt>
                <c:pt idx="78983">
                  <c:v>0.26611299999999999</c:v>
                </c:pt>
                <c:pt idx="78984">
                  <c:v>0.21728500000000001</c:v>
                </c:pt>
                <c:pt idx="78985">
                  <c:v>0.20507800000000001</c:v>
                </c:pt>
                <c:pt idx="78986">
                  <c:v>0.163574</c:v>
                </c:pt>
                <c:pt idx="78987">
                  <c:v>0.146484</c:v>
                </c:pt>
                <c:pt idx="78988">
                  <c:v>0.107422</c:v>
                </c:pt>
                <c:pt idx="78989">
                  <c:v>8.0566399999999996E-2</c:v>
                </c:pt>
                <c:pt idx="78990">
                  <c:v>4.39453E-2</c:v>
                </c:pt>
                <c:pt idx="78991">
                  <c:v>1.4648400000000001E-2</c:v>
                </c:pt>
                <c:pt idx="78992">
                  <c:v>-1.2207000000000001E-2</c:v>
                </c:pt>
                <c:pt idx="78993">
                  <c:v>-5.1269500000000003E-2</c:v>
                </c:pt>
                <c:pt idx="78994">
                  <c:v>-9.0331999999999996E-2</c:v>
                </c:pt>
                <c:pt idx="78995">
                  <c:v>-0.12207</c:v>
                </c:pt>
                <c:pt idx="78996">
                  <c:v>-0.163574</c:v>
                </c:pt>
                <c:pt idx="78997">
                  <c:v>-0.19042999999999999</c:v>
                </c:pt>
                <c:pt idx="78998">
                  <c:v>-0.20752000000000001</c:v>
                </c:pt>
                <c:pt idx="78999">
                  <c:v>-0.244141</c:v>
                </c:pt>
                <c:pt idx="79000">
                  <c:v>-0.28076200000000001</c:v>
                </c:pt>
                <c:pt idx="79001">
                  <c:v>-0.319824</c:v>
                </c:pt>
                <c:pt idx="79002">
                  <c:v>-0.34667999999999999</c:v>
                </c:pt>
                <c:pt idx="79003">
                  <c:v>-0.34912100000000001</c:v>
                </c:pt>
                <c:pt idx="79004">
                  <c:v>-0.39306600000000003</c:v>
                </c:pt>
                <c:pt idx="79005">
                  <c:v>-0.42724600000000001</c:v>
                </c:pt>
                <c:pt idx="79006">
                  <c:v>-0.45166000000000001</c:v>
                </c:pt>
                <c:pt idx="79007">
                  <c:v>-0.49316399999999999</c:v>
                </c:pt>
                <c:pt idx="79008">
                  <c:v>-0.51513699999999996</c:v>
                </c:pt>
                <c:pt idx="79009">
                  <c:v>-0.56640599999999997</c:v>
                </c:pt>
                <c:pt idx="79010">
                  <c:v>-0.56640599999999997</c:v>
                </c:pt>
                <c:pt idx="79011">
                  <c:v>-0.59326199999999996</c:v>
                </c:pt>
                <c:pt idx="79012">
                  <c:v>-0.62988299999999997</c:v>
                </c:pt>
                <c:pt idx="79013">
                  <c:v>-0.632324</c:v>
                </c:pt>
                <c:pt idx="79014">
                  <c:v>-0.67627000000000004</c:v>
                </c:pt>
                <c:pt idx="79015">
                  <c:v>-0.68847700000000001</c:v>
                </c:pt>
                <c:pt idx="79016">
                  <c:v>-0.70556600000000003</c:v>
                </c:pt>
                <c:pt idx="79017">
                  <c:v>-0.73486300000000004</c:v>
                </c:pt>
                <c:pt idx="79018">
                  <c:v>-0.77148399999999995</c:v>
                </c:pt>
                <c:pt idx="79019">
                  <c:v>-0.77636700000000003</c:v>
                </c:pt>
                <c:pt idx="79020">
                  <c:v>-0.79345699999999997</c:v>
                </c:pt>
                <c:pt idx="79021">
                  <c:v>-0.81542999999999999</c:v>
                </c:pt>
                <c:pt idx="79022">
                  <c:v>-0.78369100000000003</c:v>
                </c:pt>
                <c:pt idx="79023">
                  <c:v>-0.84716800000000003</c:v>
                </c:pt>
                <c:pt idx="79024">
                  <c:v>-0.87646500000000005</c:v>
                </c:pt>
                <c:pt idx="79025">
                  <c:v>-0.87890599999999997</c:v>
                </c:pt>
                <c:pt idx="79026">
                  <c:v>-0.89111300000000004</c:v>
                </c:pt>
                <c:pt idx="79027">
                  <c:v>-0.90087899999999999</c:v>
                </c:pt>
                <c:pt idx="79028">
                  <c:v>-0.92529300000000003</c:v>
                </c:pt>
                <c:pt idx="79029">
                  <c:v>-0.93261700000000003</c:v>
                </c:pt>
                <c:pt idx="79030">
                  <c:v>-0.9375</c:v>
                </c:pt>
                <c:pt idx="79031">
                  <c:v>-0.93994100000000003</c:v>
                </c:pt>
                <c:pt idx="79032">
                  <c:v>-0.96679700000000002</c:v>
                </c:pt>
                <c:pt idx="79033">
                  <c:v>-0.94238299999999997</c:v>
                </c:pt>
                <c:pt idx="79034">
                  <c:v>-0.97412100000000001</c:v>
                </c:pt>
                <c:pt idx="79035">
                  <c:v>-0.97167999999999999</c:v>
                </c:pt>
                <c:pt idx="79036">
                  <c:v>-0.97412100000000001</c:v>
                </c:pt>
                <c:pt idx="79037">
                  <c:v>-0.97412100000000001</c:v>
                </c:pt>
                <c:pt idx="79038">
                  <c:v>-0.97656200000000004</c:v>
                </c:pt>
                <c:pt idx="79039">
                  <c:v>-0.96679700000000002</c:v>
                </c:pt>
                <c:pt idx="79040">
                  <c:v>-0.96435499999999996</c:v>
                </c:pt>
                <c:pt idx="79041">
                  <c:v>-0.96679700000000002</c:v>
                </c:pt>
                <c:pt idx="79042">
                  <c:v>-0.96191400000000005</c:v>
                </c:pt>
                <c:pt idx="79043">
                  <c:v>-0.95459000000000005</c:v>
                </c:pt>
                <c:pt idx="79044">
                  <c:v>-0.96679700000000002</c:v>
                </c:pt>
                <c:pt idx="79045">
                  <c:v>-0.95214799999999999</c:v>
                </c:pt>
                <c:pt idx="79046">
                  <c:v>-0.92773399999999995</c:v>
                </c:pt>
                <c:pt idx="79047">
                  <c:v>-0.92773399999999995</c:v>
                </c:pt>
                <c:pt idx="79048">
                  <c:v>-0.92040999999999995</c:v>
                </c:pt>
                <c:pt idx="79049">
                  <c:v>-0.90332000000000001</c:v>
                </c:pt>
                <c:pt idx="79050">
                  <c:v>-0.88867200000000002</c:v>
                </c:pt>
                <c:pt idx="79051">
                  <c:v>-0.87646500000000005</c:v>
                </c:pt>
                <c:pt idx="79052">
                  <c:v>-0.85693399999999997</c:v>
                </c:pt>
                <c:pt idx="79053">
                  <c:v>-0.83740199999999998</c:v>
                </c:pt>
                <c:pt idx="79054">
                  <c:v>-0.82275399999999999</c:v>
                </c:pt>
                <c:pt idx="79055">
                  <c:v>-0.80078099999999997</c:v>
                </c:pt>
                <c:pt idx="79056">
                  <c:v>-0.78125</c:v>
                </c:pt>
                <c:pt idx="79057">
                  <c:v>-0.76660200000000001</c:v>
                </c:pt>
                <c:pt idx="79058">
                  <c:v>-0.75439500000000004</c:v>
                </c:pt>
                <c:pt idx="79059">
                  <c:v>-0.72265599999999997</c:v>
                </c:pt>
                <c:pt idx="79060">
                  <c:v>-0.710449</c:v>
                </c:pt>
                <c:pt idx="79061">
                  <c:v>-0.69091800000000003</c:v>
                </c:pt>
                <c:pt idx="79062">
                  <c:v>-0.65673800000000004</c:v>
                </c:pt>
                <c:pt idx="79063">
                  <c:v>-0.64453099999999997</c:v>
                </c:pt>
                <c:pt idx="79064">
                  <c:v>-0.617676</c:v>
                </c:pt>
                <c:pt idx="79065">
                  <c:v>-0.58593799999999996</c:v>
                </c:pt>
                <c:pt idx="79066">
                  <c:v>-0.546875</c:v>
                </c:pt>
                <c:pt idx="79067">
                  <c:v>-0.52002000000000004</c:v>
                </c:pt>
                <c:pt idx="79068">
                  <c:v>-0.48828100000000002</c:v>
                </c:pt>
                <c:pt idx="79069">
                  <c:v>-0.47119100000000003</c:v>
                </c:pt>
                <c:pt idx="79070">
                  <c:v>-0.43945299999999998</c:v>
                </c:pt>
                <c:pt idx="79071">
                  <c:v>-0.41503899999999999</c:v>
                </c:pt>
                <c:pt idx="79072">
                  <c:v>-0.36621100000000001</c:v>
                </c:pt>
                <c:pt idx="79073">
                  <c:v>-0.34667999999999999</c:v>
                </c:pt>
                <c:pt idx="79074">
                  <c:v>-0.322266</c:v>
                </c:pt>
                <c:pt idx="79075">
                  <c:v>-0.28808600000000001</c:v>
                </c:pt>
                <c:pt idx="79076">
                  <c:v>-0.26367200000000002</c:v>
                </c:pt>
                <c:pt idx="79077">
                  <c:v>-0.222168</c:v>
                </c:pt>
                <c:pt idx="79078">
                  <c:v>-0.19042999999999999</c:v>
                </c:pt>
                <c:pt idx="79079">
                  <c:v>-0.158691</c:v>
                </c:pt>
                <c:pt idx="79080">
                  <c:v>-0.119629</c:v>
                </c:pt>
                <c:pt idx="79081">
                  <c:v>-9.5214800000000002E-2</c:v>
                </c:pt>
                <c:pt idx="79082">
                  <c:v>-5.8593800000000001E-2</c:v>
                </c:pt>
                <c:pt idx="79083">
                  <c:v>-3.1738299999999997E-2</c:v>
                </c:pt>
                <c:pt idx="79084">
                  <c:v>9.7656199999999992E-3</c:v>
                </c:pt>
                <c:pt idx="79085">
                  <c:v>4.8828099999999999E-2</c:v>
                </c:pt>
                <c:pt idx="79086">
                  <c:v>7.3242199999999993E-2</c:v>
                </c:pt>
                <c:pt idx="79087">
                  <c:v>0.109863</c:v>
                </c:pt>
                <c:pt idx="79088">
                  <c:v>0.13916000000000001</c:v>
                </c:pt>
                <c:pt idx="79089">
                  <c:v>0.14160200000000001</c:v>
                </c:pt>
                <c:pt idx="79090">
                  <c:v>0.19042999999999999</c:v>
                </c:pt>
                <c:pt idx="79091">
                  <c:v>0.229492</c:v>
                </c:pt>
                <c:pt idx="79092">
                  <c:v>0.26123000000000002</c:v>
                </c:pt>
                <c:pt idx="79093">
                  <c:v>0.28564499999999998</c:v>
                </c:pt>
                <c:pt idx="79094">
                  <c:v>0.33203100000000002</c:v>
                </c:pt>
                <c:pt idx="79095">
                  <c:v>0.34912100000000001</c:v>
                </c:pt>
                <c:pt idx="79096">
                  <c:v>0.39550800000000003</c:v>
                </c:pt>
                <c:pt idx="79097">
                  <c:v>0.41992200000000002</c:v>
                </c:pt>
                <c:pt idx="79098">
                  <c:v>0.44921899999999998</c:v>
                </c:pt>
                <c:pt idx="79099">
                  <c:v>0.478516</c:v>
                </c:pt>
                <c:pt idx="79100">
                  <c:v>0.51269500000000001</c:v>
                </c:pt>
                <c:pt idx="79101">
                  <c:v>0.52978499999999995</c:v>
                </c:pt>
                <c:pt idx="79102">
                  <c:v>0.56640599999999997</c:v>
                </c:pt>
                <c:pt idx="79103">
                  <c:v>0.60058599999999995</c:v>
                </c:pt>
                <c:pt idx="79104">
                  <c:v>0.64209000000000005</c:v>
                </c:pt>
                <c:pt idx="79105">
                  <c:v>0.65673800000000004</c:v>
                </c:pt>
                <c:pt idx="79106">
                  <c:v>0.67871099999999995</c:v>
                </c:pt>
                <c:pt idx="79107">
                  <c:v>0.695801</c:v>
                </c:pt>
                <c:pt idx="79108">
                  <c:v>0.73242200000000002</c:v>
                </c:pt>
                <c:pt idx="79109">
                  <c:v>0.74462899999999999</c:v>
                </c:pt>
                <c:pt idx="79110">
                  <c:v>0.77636700000000003</c:v>
                </c:pt>
                <c:pt idx="79111">
                  <c:v>0.79589799999999999</c:v>
                </c:pt>
                <c:pt idx="79112">
                  <c:v>0.81054700000000002</c:v>
                </c:pt>
                <c:pt idx="79113">
                  <c:v>0.82763699999999996</c:v>
                </c:pt>
                <c:pt idx="79114">
                  <c:v>0.859375</c:v>
                </c:pt>
                <c:pt idx="79115">
                  <c:v>0.90087899999999999</c:v>
                </c:pt>
                <c:pt idx="79116">
                  <c:v>0.87890599999999997</c:v>
                </c:pt>
                <c:pt idx="79117">
                  <c:v>0.90820299999999998</c:v>
                </c:pt>
                <c:pt idx="79118">
                  <c:v>0.92773399999999995</c:v>
                </c:pt>
                <c:pt idx="79119">
                  <c:v>0.93994100000000003</c:v>
                </c:pt>
                <c:pt idx="79120">
                  <c:v>0.95459000000000005</c:v>
                </c:pt>
                <c:pt idx="79121">
                  <c:v>0.97900399999999999</c:v>
                </c:pt>
                <c:pt idx="79122">
                  <c:v>0.97412100000000001</c:v>
                </c:pt>
                <c:pt idx="79123">
                  <c:v>0.99121099999999995</c:v>
                </c:pt>
                <c:pt idx="79124">
                  <c:v>1.01074</c:v>
                </c:pt>
                <c:pt idx="79125">
                  <c:v>1.00342</c:v>
                </c:pt>
                <c:pt idx="79126">
                  <c:v>1.00342</c:v>
                </c:pt>
                <c:pt idx="79127">
                  <c:v>1.02539</c:v>
                </c:pt>
                <c:pt idx="79128">
                  <c:v>1.01807</c:v>
                </c:pt>
                <c:pt idx="79129">
                  <c:v>1.02783</c:v>
                </c:pt>
                <c:pt idx="79130">
                  <c:v>1.03027</c:v>
                </c:pt>
                <c:pt idx="79131">
                  <c:v>1.0498000000000001</c:v>
                </c:pt>
                <c:pt idx="79132">
                  <c:v>1.03271</c:v>
                </c:pt>
                <c:pt idx="79133">
                  <c:v>1.0351600000000001</c:v>
                </c:pt>
                <c:pt idx="79134">
                  <c:v>1.0376000000000001</c:v>
                </c:pt>
                <c:pt idx="79135">
                  <c:v>1.02783</c:v>
                </c:pt>
                <c:pt idx="79136">
                  <c:v>1.0376000000000001</c:v>
                </c:pt>
                <c:pt idx="79137">
                  <c:v>1.02295</c:v>
                </c:pt>
                <c:pt idx="79138">
                  <c:v>1.02295</c:v>
                </c:pt>
                <c:pt idx="79139">
                  <c:v>1.00098</c:v>
                </c:pt>
                <c:pt idx="79140">
                  <c:v>1.00098</c:v>
                </c:pt>
                <c:pt idx="79141">
                  <c:v>0.98388699999999996</c:v>
                </c:pt>
                <c:pt idx="79142">
                  <c:v>0.99609400000000003</c:v>
                </c:pt>
                <c:pt idx="79143">
                  <c:v>0.99121099999999995</c:v>
                </c:pt>
                <c:pt idx="79144">
                  <c:v>0.95703099999999997</c:v>
                </c:pt>
                <c:pt idx="79145">
                  <c:v>0.95459000000000005</c:v>
                </c:pt>
                <c:pt idx="79146">
                  <c:v>0.94970699999999997</c:v>
                </c:pt>
                <c:pt idx="79147">
                  <c:v>0.91308599999999995</c:v>
                </c:pt>
                <c:pt idx="79148">
                  <c:v>0.91308599999999995</c:v>
                </c:pt>
                <c:pt idx="79149">
                  <c:v>0.88622999999999996</c:v>
                </c:pt>
                <c:pt idx="79150">
                  <c:v>0.87646500000000005</c:v>
                </c:pt>
                <c:pt idx="79151">
                  <c:v>0.86181600000000003</c:v>
                </c:pt>
                <c:pt idx="79152">
                  <c:v>0.83252000000000004</c:v>
                </c:pt>
                <c:pt idx="79153">
                  <c:v>0.81787100000000001</c:v>
                </c:pt>
                <c:pt idx="79154">
                  <c:v>0.788574</c:v>
                </c:pt>
                <c:pt idx="79155">
                  <c:v>0.79834000000000005</c:v>
                </c:pt>
                <c:pt idx="79156">
                  <c:v>0.74707000000000001</c:v>
                </c:pt>
                <c:pt idx="79157">
                  <c:v>0.75195299999999998</c:v>
                </c:pt>
                <c:pt idx="79158">
                  <c:v>0.73242200000000002</c:v>
                </c:pt>
                <c:pt idx="79159">
                  <c:v>0.68603499999999995</c:v>
                </c:pt>
                <c:pt idx="79160">
                  <c:v>0.65185499999999996</c:v>
                </c:pt>
                <c:pt idx="79161">
                  <c:v>0.62988299999999997</c:v>
                </c:pt>
                <c:pt idx="79162">
                  <c:v>0.62011700000000003</c:v>
                </c:pt>
                <c:pt idx="79163">
                  <c:v>0.60302699999999998</c:v>
                </c:pt>
                <c:pt idx="79164">
                  <c:v>0.56152299999999999</c:v>
                </c:pt>
                <c:pt idx="79165">
                  <c:v>0.53466800000000003</c:v>
                </c:pt>
                <c:pt idx="79166">
                  <c:v>0.49560500000000002</c:v>
                </c:pt>
                <c:pt idx="79167">
                  <c:v>0.476074</c:v>
                </c:pt>
                <c:pt idx="79168">
                  <c:v>0.44677699999999998</c:v>
                </c:pt>
                <c:pt idx="79169">
                  <c:v>0.41748000000000002</c:v>
                </c:pt>
                <c:pt idx="79170">
                  <c:v>0.37841799999999998</c:v>
                </c:pt>
                <c:pt idx="79171">
                  <c:v>0.38818399999999997</c:v>
                </c:pt>
                <c:pt idx="79172">
                  <c:v>0.31738300000000003</c:v>
                </c:pt>
                <c:pt idx="79173">
                  <c:v>0.29785200000000001</c:v>
                </c:pt>
                <c:pt idx="79174">
                  <c:v>0.25878899999999999</c:v>
                </c:pt>
                <c:pt idx="79175">
                  <c:v>0.224609</c:v>
                </c:pt>
                <c:pt idx="79176">
                  <c:v>0.19287099999999999</c:v>
                </c:pt>
                <c:pt idx="79177">
                  <c:v>0.163574</c:v>
                </c:pt>
                <c:pt idx="79178">
                  <c:v>0.12939500000000001</c:v>
                </c:pt>
                <c:pt idx="79179">
                  <c:v>0.10498</c:v>
                </c:pt>
                <c:pt idx="79180">
                  <c:v>6.1035199999999998E-2</c:v>
                </c:pt>
                <c:pt idx="79181">
                  <c:v>4.1503900000000003E-2</c:v>
                </c:pt>
                <c:pt idx="79182">
                  <c:v>4.8828099999999996E-3</c:v>
                </c:pt>
                <c:pt idx="79183">
                  <c:v>-2.6855500000000001E-2</c:v>
                </c:pt>
                <c:pt idx="79184">
                  <c:v>-9.0331999999999996E-2</c:v>
                </c:pt>
                <c:pt idx="79185">
                  <c:v>-9.7656199999999999E-2</c:v>
                </c:pt>
                <c:pt idx="79186">
                  <c:v>-0.117188</c:v>
                </c:pt>
                <c:pt idx="79187">
                  <c:v>-0.163574</c:v>
                </c:pt>
                <c:pt idx="79188">
                  <c:v>-0.20019500000000001</c:v>
                </c:pt>
                <c:pt idx="79189">
                  <c:v>-0.21972700000000001</c:v>
                </c:pt>
                <c:pt idx="79190">
                  <c:v>-0.234375</c:v>
                </c:pt>
                <c:pt idx="79191">
                  <c:v>-0.28320299999999998</c:v>
                </c:pt>
                <c:pt idx="79192">
                  <c:v>-0.30029299999999998</c:v>
                </c:pt>
                <c:pt idx="79193">
                  <c:v>-0.35644500000000001</c:v>
                </c:pt>
                <c:pt idx="79194">
                  <c:v>-0.37353500000000001</c:v>
                </c:pt>
                <c:pt idx="79195">
                  <c:v>-0.40771499999999999</c:v>
                </c:pt>
                <c:pt idx="79196">
                  <c:v>-0.42968800000000001</c:v>
                </c:pt>
                <c:pt idx="79197">
                  <c:v>-0.461426</c:v>
                </c:pt>
                <c:pt idx="79198">
                  <c:v>-0.48583999999999999</c:v>
                </c:pt>
                <c:pt idx="79199">
                  <c:v>-0.51269500000000001</c:v>
                </c:pt>
                <c:pt idx="79200">
                  <c:v>-0.54443399999999997</c:v>
                </c:pt>
                <c:pt idx="79201">
                  <c:v>-0.56640599999999997</c:v>
                </c:pt>
                <c:pt idx="79202">
                  <c:v>-0.60058599999999995</c:v>
                </c:pt>
                <c:pt idx="79203">
                  <c:v>-0.625</c:v>
                </c:pt>
                <c:pt idx="79204">
                  <c:v>-0.64697300000000002</c:v>
                </c:pt>
                <c:pt idx="79205">
                  <c:v>-0.66162100000000001</c:v>
                </c:pt>
                <c:pt idx="79206">
                  <c:v>-0.70068399999999997</c:v>
                </c:pt>
                <c:pt idx="79207">
                  <c:v>-0.71533199999999997</c:v>
                </c:pt>
                <c:pt idx="79208">
                  <c:v>-0.74462899999999999</c:v>
                </c:pt>
                <c:pt idx="79209">
                  <c:v>-0.76415999999999995</c:v>
                </c:pt>
                <c:pt idx="79210">
                  <c:v>-0.78613299999999997</c:v>
                </c:pt>
                <c:pt idx="79211">
                  <c:v>-0.79834000000000005</c:v>
                </c:pt>
                <c:pt idx="79212">
                  <c:v>-0.86425799999999997</c:v>
                </c:pt>
                <c:pt idx="79213">
                  <c:v>-0.83252000000000004</c:v>
                </c:pt>
                <c:pt idx="79214">
                  <c:v>-0.85449200000000003</c:v>
                </c:pt>
                <c:pt idx="79215">
                  <c:v>-0.86181600000000003</c:v>
                </c:pt>
                <c:pt idx="79216">
                  <c:v>-0.88134800000000002</c:v>
                </c:pt>
                <c:pt idx="79217">
                  <c:v>-0.89111300000000004</c:v>
                </c:pt>
                <c:pt idx="79218">
                  <c:v>-0.90087899999999999</c:v>
                </c:pt>
                <c:pt idx="79219">
                  <c:v>-0.90332000000000001</c:v>
                </c:pt>
                <c:pt idx="79220">
                  <c:v>-0.91796900000000003</c:v>
                </c:pt>
                <c:pt idx="79221">
                  <c:v>-0.94970699999999997</c:v>
                </c:pt>
                <c:pt idx="79222">
                  <c:v>-0.93261700000000003</c:v>
                </c:pt>
                <c:pt idx="79223">
                  <c:v>-0.93505899999999997</c:v>
                </c:pt>
                <c:pt idx="79224">
                  <c:v>-0.96191400000000005</c:v>
                </c:pt>
                <c:pt idx="79225">
                  <c:v>-0.95459000000000005</c:v>
                </c:pt>
                <c:pt idx="79226">
                  <c:v>-0.95947300000000002</c:v>
                </c:pt>
                <c:pt idx="79227">
                  <c:v>-0.95947300000000002</c:v>
                </c:pt>
                <c:pt idx="79228">
                  <c:v>-0.96923800000000004</c:v>
                </c:pt>
                <c:pt idx="79229">
                  <c:v>-0.97167999999999999</c:v>
                </c:pt>
                <c:pt idx="79230">
                  <c:v>-0.96435499999999996</c:v>
                </c:pt>
                <c:pt idx="79231">
                  <c:v>-0.96191400000000005</c:v>
                </c:pt>
                <c:pt idx="79232">
                  <c:v>-0.96435499999999996</c:v>
                </c:pt>
                <c:pt idx="79233">
                  <c:v>-0.93994100000000003</c:v>
                </c:pt>
                <c:pt idx="79234">
                  <c:v>-0.96679700000000002</c:v>
                </c:pt>
                <c:pt idx="79235">
                  <c:v>-0.94238299999999997</c:v>
                </c:pt>
                <c:pt idx="79236">
                  <c:v>-0.92773399999999995</c:v>
                </c:pt>
                <c:pt idx="79237">
                  <c:v>-0.91308599999999995</c:v>
                </c:pt>
                <c:pt idx="79238">
                  <c:v>-0.91552699999999998</c:v>
                </c:pt>
                <c:pt idx="79239">
                  <c:v>-0.90820299999999998</c:v>
                </c:pt>
                <c:pt idx="79240">
                  <c:v>-0.866699</c:v>
                </c:pt>
                <c:pt idx="79241">
                  <c:v>-0.87646500000000005</c:v>
                </c:pt>
                <c:pt idx="79242">
                  <c:v>-0.86181600000000003</c:v>
                </c:pt>
                <c:pt idx="79243">
                  <c:v>-0.83007799999999998</c:v>
                </c:pt>
                <c:pt idx="79244">
                  <c:v>-0.83007799999999998</c:v>
                </c:pt>
                <c:pt idx="79245">
                  <c:v>-0.80810499999999996</c:v>
                </c:pt>
                <c:pt idx="79246">
                  <c:v>-0.788574</c:v>
                </c:pt>
                <c:pt idx="79247">
                  <c:v>-0.76415999999999995</c:v>
                </c:pt>
                <c:pt idx="79248">
                  <c:v>-0.75683599999999995</c:v>
                </c:pt>
                <c:pt idx="79249">
                  <c:v>-0.72997999999999996</c:v>
                </c:pt>
                <c:pt idx="79250">
                  <c:v>-0.70556600000000003</c:v>
                </c:pt>
                <c:pt idx="79251">
                  <c:v>-0.67627000000000004</c:v>
                </c:pt>
                <c:pt idx="79252">
                  <c:v>-0.65673800000000004</c:v>
                </c:pt>
                <c:pt idx="79253">
                  <c:v>-0.60790999999999995</c:v>
                </c:pt>
                <c:pt idx="79254">
                  <c:v>-0.60546900000000003</c:v>
                </c:pt>
                <c:pt idx="79255">
                  <c:v>-0.57861300000000004</c:v>
                </c:pt>
                <c:pt idx="79256">
                  <c:v>-0.55664100000000005</c:v>
                </c:pt>
                <c:pt idx="79257">
                  <c:v>-0.52246099999999995</c:v>
                </c:pt>
                <c:pt idx="79258">
                  <c:v>-0.50292999999999999</c:v>
                </c:pt>
                <c:pt idx="79259">
                  <c:v>-0.47119100000000003</c:v>
                </c:pt>
                <c:pt idx="79260">
                  <c:v>-0.43212899999999999</c:v>
                </c:pt>
                <c:pt idx="79261">
                  <c:v>-0.39306600000000003</c:v>
                </c:pt>
                <c:pt idx="79262">
                  <c:v>-0.37353500000000001</c:v>
                </c:pt>
                <c:pt idx="79263">
                  <c:v>-0.33935500000000002</c:v>
                </c:pt>
                <c:pt idx="79264">
                  <c:v>-0.28320299999999998</c:v>
                </c:pt>
                <c:pt idx="79265">
                  <c:v>-0.26367200000000002</c:v>
                </c:pt>
                <c:pt idx="79266">
                  <c:v>-0.25634800000000002</c:v>
                </c:pt>
                <c:pt idx="79267">
                  <c:v>-0.222168</c:v>
                </c:pt>
                <c:pt idx="79268">
                  <c:v>-0.18310499999999999</c:v>
                </c:pt>
                <c:pt idx="79269">
                  <c:v>-0.148926</c:v>
                </c:pt>
                <c:pt idx="79270">
                  <c:v>-0.112305</c:v>
                </c:pt>
                <c:pt idx="79271">
                  <c:v>-8.0566399999999996E-2</c:v>
                </c:pt>
                <c:pt idx="79272">
                  <c:v>-5.6152300000000002E-2</c:v>
                </c:pt>
                <c:pt idx="79273">
                  <c:v>-2.1972700000000001E-2</c:v>
                </c:pt>
                <c:pt idx="79274">
                  <c:v>2.4414100000000002E-3</c:v>
                </c:pt>
                <c:pt idx="79275">
                  <c:v>5.6152300000000002E-2</c:v>
                </c:pt>
                <c:pt idx="79276">
                  <c:v>7.3242199999999993E-2</c:v>
                </c:pt>
                <c:pt idx="79277">
                  <c:v>0.107422</c:v>
                </c:pt>
                <c:pt idx="79278">
                  <c:v>0.13427700000000001</c:v>
                </c:pt>
                <c:pt idx="79279">
                  <c:v>0.17822299999999999</c:v>
                </c:pt>
                <c:pt idx="79280">
                  <c:v>0.20019500000000001</c:v>
                </c:pt>
                <c:pt idx="79281">
                  <c:v>0.222168</c:v>
                </c:pt>
                <c:pt idx="79282">
                  <c:v>0.27099600000000001</c:v>
                </c:pt>
                <c:pt idx="79283">
                  <c:v>0.30029299999999998</c:v>
                </c:pt>
                <c:pt idx="79284">
                  <c:v>0.34179700000000002</c:v>
                </c:pt>
                <c:pt idx="79285">
                  <c:v>0.37597700000000001</c:v>
                </c:pt>
                <c:pt idx="79286">
                  <c:v>0.40771499999999999</c:v>
                </c:pt>
                <c:pt idx="79287">
                  <c:v>0.42480499999999999</c:v>
                </c:pt>
                <c:pt idx="79288">
                  <c:v>0.45166000000000001</c:v>
                </c:pt>
                <c:pt idx="79289">
                  <c:v>0.49072300000000002</c:v>
                </c:pt>
                <c:pt idx="79290">
                  <c:v>0.52490199999999998</c:v>
                </c:pt>
                <c:pt idx="79291">
                  <c:v>0.54443399999999997</c:v>
                </c:pt>
                <c:pt idx="79292">
                  <c:v>0.56152299999999999</c:v>
                </c:pt>
                <c:pt idx="79293">
                  <c:v>0.62011700000000003</c:v>
                </c:pt>
                <c:pt idx="79294">
                  <c:v>0.61523399999999995</c:v>
                </c:pt>
                <c:pt idx="79295">
                  <c:v>0.65429700000000002</c:v>
                </c:pt>
                <c:pt idx="79296">
                  <c:v>0.69335899999999995</c:v>
                </c:pt>
                <c:pt idx="79297">
                  <c:v>0.70556600000000003</c:v>
                </c:pt>
                <c:pt idx="79298">
                  <c:v>0.72509800000000002</c:v>
                </c:pt>
                <c:pt idx="79299">
                  <c:v>0.75439500000000004</c:v>
                </c:pt>
                <c:pt idx="79300">
                  <c:v>0.78125</c:v>
                </c:pt>
                <c:pt idx="79301">
                  <c:v>0.80322300000000002</c:v>
                </c:pt>
                <c:pt idx="79302">
                  <c:v>0.82519500000000001</c:v>
                </c:pt>
                <c:pt idx="79303">
                  <c:v>0.84228499999999995</c:v>
                </c:pt>
                <c:pt idx="79304">
                  <c:v>0.85693399999999997</c:v>
                </c:pt>
                <c:pt idx="79305">
                  <c:v>0.88622999999999996</c:v>
                </c:pt>
                <c:pt idx="79306">
                  <c:v>0.89599600000000001</c:v>
                </c:pt>
                <c:pt idx="79307">
                  <c:v>0.93994100000000003</c:v>
                </c:pt>
                <c:pt idx="79308">
                  <c:v>0.92040999999999995</c:v>
                </c:pt>
                <c:pt idx="79309">
                  <c:v>0.95703099999999997</c:v>
                </c:pt>
                <c:pt idx="79310">
                  <c:v>0.95459000000000005</c:v>
                </c:pt>
                <c:pt idx="79311">
                  <c:v>0.97167999999999999</c:v>
                </c:pt>
                <c:pt idx="79312">
                  <c:v>0.99853499999999995</c:v>
                </c:pt>
                <c:pt idx="79313">
                  <c:v>1.00342</c:v>
                </c:pt>
                <c:pt idx="79314">
                  <c:v>1.0083</c:v>
                </c:pt>
                <c:pt idx="79315">
                  <c:v>1.01318</c:v>
                </c:pt>
                <c:pt idx="79316">
                  <c:v>1.03271</c:v>
                </c:pt>
                <c:pt idx="79317">
                  <c:v>1.02539</c:v>
                </c:pt>
                <c:pt idx="79318">
                  <c:v>1.0473600000000001</c:v>
                </c:pt>
                <c:pt idx="79319">
                  <c:v>1.0546899999999999</c:v>
                </c:pt>
                <c:pt idx="79320">
                  <c:v>1.0595699999999999</c:v>
                </c:pt>
                <c:pt idx="79321">
                  <c:v>1.0595699999999999</c:v>
                </c:pt>
                <c:pt idx="79322">
                  <c:v>1.07178</c:v>
                </c:pt>
                <c:pt idx="79323">
                  <c:v>1.0620099999999999</c:v>
                </c:pt>
                <c:pt idx="79324">
                  <c:v>1.0620099999999999</c:v>
                </c:pt>
                <c:pt idx="79325">
                  <c:v>1.0620099999999999</c:v>
                </c:pt>
                <c:pt idx="79326">
                  <c:v>1.0522499999999999</c:v>
                </c:pt>
                <c:pt idx="79327">
                  <c:v>1.0351600000000001</c:v>
                </c:pt>
                <c:pt idx="79328">
                  <c:v>1.0351600000000001</c:v>
                </c:pt>
                <c:pt idx="79329">
                  <c:v>1.0473600000000001</c:v>
                </c:pt>
                <c:pt idx="79330">
                  <c:v>1.03271</c:v>
                </c:pt>
                <c:pt idx="79331">
                  <c:v>1.00342</c:v>
                </c:pt>
                <c:pt idx="79332">
                  <c:v>1.01074</c:v>
                </c:pt>
                <c:pt idx="79333">
                  <c:v>1.01318</c:v>
                </c:pt>
                <c:pt idx="79334">
                  <c:v>0.98388699999999996</c:v>
                </c:pt>
                <c:pt idx="79335">
                  <c:v>0.98877000000000004</c:v>
                </c:pt>
                <c:pt idx="79336">
                  <c:v>0.96191400000000005</c:v>
                </c:pt>
                <c:pt idx="79337">
                  <c:v>0.93505899999999997</c:v>
                </c:pt>
                <c:pt idx="79338">
                  <c:v>0.94238299999999997</c:v>
                </c:pt>
                <c:pt idx="79339">
                  <c:v>0.92040999999999995</c:v>
                </c:pt>
                <c:pt idx="79340">
                  <c:v>0.91552699999999998</c:v>
                </c:pt>
                <c:pt idx="79341">
                  <c:v>0.89111300000000004</c:v>
                </c:pt>
                <c:pt idx="79342">
                  <c:v>0.866699</c:v>
                </c:pt>
                <c:pt idx="79343">
                  <c:v>0.84228499999999995</c:v>
                </c:pt>
                <c:pt idx="79344">
                  <c:v>0.83984400000000003</c:v>
                </c:pt>
                <c:pt idx="79345">
                  <c:v>0.80322300000000002</c:v>
                </c:pt>
                <c:pt idx="79346">
                  <c:v>0.80078099999999997</c:v>
                </c:pt>
                <c:pt idx="79347">
                  <c:v>0.75927699999999998</c:v>
                </c:pt>
                <c:pt idx="79348">
                  <c:v>0.73486300000000004</c:v>
                </c:pt>
                <c:pt idx="79349">
                  <c:v>0.71777299999999999</c:v>
                </c:pt>
                <c:pt idx="79350">
                  <c:v>0.68359400000000003</c:v>
                </c:pt>
                <c:pt idx="79351">
                  <c:v>0.67138699999999996</c:v>
                </c:pt>
                <c:pt idx="79352">
                  <c:v>0.65429700000000002</c:v>
                </c:pt>
                <c:pt idx="79353">
                  <c:v>0.625</c:v>
                </c:pt>
                <c:pt idx="79354">
                  <c:v>0.59570299999999998</c:v>
                </c:pt>
                <c:pt idx="79355">
                  <c:v>0.57372999999999996</c:v>
                </c:pt>
                <c:pt idx="79356">
                  <c:v>0.53466800000000003</c:v>
                </c:pt>
                <c:pt idx="79357">
                  <c:v>0.51757799999999998</c:v>
                </c:pt>
                <c:pt idx="79358">
                  <c:v>0.48339799999999999</c:v>
                </c:pt>
                <c:pt idx="79359">
                  <c:v>0.43945299999999998</c:v>
                </c:pt>
                <c:pt idx="79360">
                  <c:v>0.41748000000000002</c:v>
                </c:pt>
                <c:pt idx="79361">
                  <c:v>0.41259800000000002</c:v>
                </c:pt>
                <c:pt idx="79362">
                  <c:v>0.36621100000000001</c:v>
                </c:pt>
                <c:pt idx="79363">
                  <c:v>0.32958999999999999</c:v>
                </c:pt>
                <c:pt idx="79364">
                  <c:v>0.29541000000000001</c:v>
                </c:pt>
                <c:pt idx="79365">
                  <c:v>0.26123000000000002</c:v>
                </c:pt>
                <c:pt idx="79366">
                  <c:v>0.227051</c:v>
                </c:pt>
                <c:pt idx="79367">
                  <c:v>0.19775400000000001</c:v>
                </c:pt>
                <c:pt idx="79368">
                  <c:v>0.17578099999999999</c:v>
                </c:pt>
                <c:pt idx="79369">
                  <c:v>0.12695300000000001</c:v>
                </c:pt>
                <c:pt idx="79370">
                  <c:v>0.114746</c:v>
                </c:pt>
                <c:pt idx="79371">
                  <c:v>7.0800799999999997E-2</c:v>
                </c:pt>
                <c:pt idx="79372">
                  <c:v>5.6152300000000002E-2</c:v>
                </c:pt>
                <c:pt idx="79373">
                  <c:v>9.7656199999999992E-3</c:v>
                </c:pt>
                <c:pt idx="79374">
                  <c:v>-4.39453E-2</c:v>
                </c:pt>
                <c:pt idx="79375">
                  <c:v>-5.1269500000000003E-2</c:v>
                </c:pt>
                <c:pt idx="79376">
                  <c:v>-9.7656199999999999E-2</c:v>
                </c:pt>
                <c:pt idx="79377">
                  <c:v>-0.13183600000000001</c:v>
                </c:pt>
                <c:pt idx="79378">
                  <c:v>-0.13427700000000001</c:v>
                </c:pt>
                <c:pt idx="79379">
                  <c:v>-0.18310499999999999</c:v>
                </c:pt>
                <c:pt idx="79380">
                  <c:v>-0.20263700000000001</c:v>
                </c:pt>
                <c:pt idx="79381">
                  <c:v>-0.25390600000000002</c:v>
                </c:pt>
                <c:pt idx="79382">
                  <c:v>-0.28808600000000001</c:v>
                </c:pt>
                <c:pt idx="79383">
                  <c:v>-0.3125</c:v>
                </c:pt>
                <c:pt idx="79384">
                  <c:v>-0.33691399999999999</c:v>
                </c:pt>
                <c:pt idx="79385">
                  <c:v>-0.37841799999999998</c:v>
                </c:pt>
                <c:pt idx="79386">
                  <c:v>-0.39550800000000003</c:v>
                </c:pt>
                <c:pt idx="79387">
                  <c:v>-0.41992200000000002</c:v>
                </c:pt>
                <c:pt idx="79388">
                  <c:v>-0.46630899999999997</c:v>
                </c:pt>
                <c:pt idx="79389">
                  <c:v>-0.50292999999999999</c:v>
                </c:pt>
                <c:pt idx="79390">
                  <c:v>-0.52490199999999998</c:v>
                </c:pt>
                <c:pt idx="79391">
                  <c:v>-0.539551</c:v>
                </c:pt>
                <c:pt idx="79392">
                  <c:v>-0.57861300000000004</c:v>
                </c:pt>
                <c:pt idx="79393">
                  <c:v>-0.60058599999999995</c:v>
                </c:pt>
                <c:pt idx="79394">
                  <c:v>-0.62744100000000003</c:v>
                </c:pt>
                <c:pt idx="79395">
                  <c:v>-0.65185499999999996</c:v>
                </c:pt>
                <c:pt idx="79396">
                  <c:v>-0.66162100000000001</c:v>
                </c:pt>
                <c:pt idx="79397">
                  <c:v>-0.67627000000000004</c:v>
                </c:pt>
                <c:pt idx="79398">
                  <c:v>-0.72021500000000005</c:v>
                </c:pt>
                <c:pt idx="79399">
                  <c:v>-0.73242200000000002</c:v>
                </c:pt>
                <c:pt idx="79400">
                  <c:v>-0.76171900000000003</c:v>
                </c:pt>
                <c:pt idx="79401">
                  <c:v>-0.76660200000000001</c:v>
                </c:pt>
                <c:pt idx="79402">
                  <c:v>-0.71289100000000005</c:v>
                </c:pt>
                <c:pt idx="79403">
                  <c:v>-0.80810499999999996</c:v>
                </c:pt>
                <c:pt idx="79404">
                  <c:v>-0.83252000000000004</c:v>
                </c:pt>
                <c:pt idx="79405">
                  <c:v>-0.84716800000000003</c:v>
                </c:pt>
                <c:pt idx="79406">
                  <c:v>-0.859375</c:v>
                </c:pt>
                <c:pt idx="79407">
                  <c:v>-0.87890599999999997</c:v>
                </c:pt>
                <c:pt idx="79408">
                  <c:v>-0.89111300000000004</c:v>
                </c:pt>
                <c:pt idx="79409">
                  <c:v>-0.91308599999999995</c:v>
                </c:pt>
                <c:pt idx="79410">
                  <c:v>-0.92529300000000003</c:v>
                </c:pt>
                <c:pt idx="79411">
                  <c:v>-0.91308599999999995</c:v>
                </c:pt>
                <c:pt idx="79412">
                  <c:v>-0.944824</c:v>
                </c:pt>
                <c:pt idx="79413">
                  <c:v>-0.92773399999999995</c:v>
                </c:pt>
                <c:pt idx="79414">
                  <c:v>-0.93994100000000003</c:v>
                </c:pt>
                <c:pt idx="79415">
                  <c:v>-0.94726600000000005</c:v>
                </c:pt>
                <c:pt idx="79416">
                  <c:v>-0.96435499999999996</c:v>
                </c:pt>
                <c:pt idx="79417">
                  <c:v>-0.96679700000000002</c:v>
                </c:pt>
                <c:pt idx="79418">
                  <c:v>-0.95703099999999997</c:v>
                </c:pt>
                <c:pt idx="79419">
                  <c:v>-0.96679700000000002</c:v>
                </c:pt>
                <c:pt idx="79420">
                  <c:v>-0.95214799999999999</c:v>
                </c:pt>
                <c:pt idx="79421">
                  <c:v>-0.96923800000000004</c:v>
                </c:pt>
                <c:pt idx="79422">
                  <c:v>-0.95703099999999997</c:v>
                </c:pt>
                <c:pt idx="79423">
                  <c:v>-0.95703099999999997</c:v>
                </c:pt>
                <c:pt idx="79424">
                  <c:v>-0.95214799999999999</c:v>
                </c:pt>
                <c:pt idx="79425">
                  <c:v>-0.9375</c:v>
                </c:pt>
                <c:pt idx="79426">
                  <c:v>-0.93994100000000003</c:v>
                </c:pt>
                <c:pt idx="79427">
                  <c:v>-0.94238299999999997</c:v>
                </c:pt>
                <c:pt idx="79428">
                  <c:v>-0.94238299999999997</c:v>
                </c:pt>
                <c:pt idx="79429">
                  <c:v>-0.91308599999999995</c:v>
                </c:pt>
                <c:pt idx="79430">
                  <c:v>-0.89111300000000004</c:v>
                </c:pt>
                <c:pt idx="79431">
                  <c:v>-0.88867200000000002</c:v>
                </c:pt>
                <c:pt idx="79432">
                  <c:v>-0.88378900000000005</c:v>
                </c:pt>
                <c:pt idx="79433">
                  <c:v>-0.859375</c:v>
                </c:pt>
                <c:pt idx="79434">
                  <c:v>-0.859375</c:v>
                </c:pt>
                <c:pt idx="79435">
                  <c:v>-0.81298800000000004</c:v>
                </c:pt>
                <c:pt idx="79436">
                  <c:v>-0.81542999999999999</c:v>
                </c:pt>
                <c:pt idx="79437">
                  <c:v>-0.788574</c:v>
                </c:pt>
                <c:pt idx="79438">
                  <c:v>-0.77636700000000003</c:v>
                </c:pt>
                <c:pt idx="79439">
                  <c:v>-0.75195299999999998</c:v>
                </c:pt>
                <c:pt idx="79440">
                  <c:v>-0.73242200000000002</c:v>
                </c:pt>
                <c:pt idx="79441">
                  <c:v>-0.73242200000000002</c:v>
                </c:pt>
                <c:pt idx="79442">
                  <c:v>-0.68847700000000001</c:v>
                </c:pt>
                <c:pt idx="79443">
                  <c:v>-0.632324</c:v>
                </c:pt>
                <c:pt idx="79444">
                  <c:v>-0.632324</c:v>
                </c:pt>
                <c:pt idx="79445">
                  <c:v>-0.61523399999999995</c:v>
                </c:pt>
                <c:pt idx="79446">
                  <c:v>-0.59082000000000001</c:v>
                </c:pt>
                <c:pt idx="79447">
                  <c:v>-0.56396500000000005</c:v>
                </c:pt>
                <c:pt idx="79448">
                  <c:v>-0.53710899999999995</c:v>
                </c:pt>
                <c:pt idx="79449">
                  <c:v>-0.50537100000000001</c:v>
                </c:pt>
                <c:pt idx="79450">
                  <c:v>-0.47363300000000003</c:v>
                </c:pt>
                <c:pt idx="79451">
                  <c:v>-0.44677699999999998</c:v>
                </c:pt>
                <c:pt idx="79452">
                  <c:v>-0.41748000000000002</c:v>
                </c:pt>
                <c:pt idx="79453">
                  <c:v>-0.39306600000000003</c:v>
                </c:pt>
                <c:pt idx="79454">
                  <c:v>-0.33691399999999999</c:v>
                </c:pt>
                <c:pt idx="79455">
                  <c:v>-0.33447300000000002</c:v>
                </c:pt>
                <c:pt idx="79456">
                  <c:v>-0.3125</c:v>
                </c:pt>
                <c:pt idx="79457">
                  <c:v>-0.26123000000000002</c:v>
                </c:pt>
                <c:pt idx="79458">
                  <c:v>-0.227051</c:v>
                </c:pt>
                <c:pt idx="79459">
                  <c:v>-0.20263700000000001</c:v>
                </c:pt>
                <c:pt idx="79460">
                  <c:v>-0.166016</c:v>
                </c:pt>
                <c:pt idx="79461">
                  <c:v>-0.146484</c:v>
                </c:pt>
                <c:pt idx="79462">
                  <c:v>-9.7656199999999999E-2</c:v>
                </c:pt>
                <c:pt idx="79463">
                  <c:v>-7.8125E-2</c:v>
                </c:pt>
                <c:pt idx="79464">
                  <c:v>-5.3710899999999999E-2</c:v>
                </c:pt>
                <c:pt idx="79465">
                  <c:v>-7.3242200000000002E-3</c:v>
                </c:pt>
                <c:pt idx="79466">
                  <c:v>2.9296900000000001E-2</c:v>
                </c:pt>
                <c:pt idx="79467">
                  <c:v>5.8593800000000001E-2</c:v>
                </c:pt>
                <c:pt idx="79468">
                  <c:v>0.10009800000000001</c:v>
                </c:pt>
                <c:pt idx="79469">
                  <c:v>0.119629</c:v>
                </c:pt>
                <c:pt idx="79470">
                  <c:v>0.153809</c:v>
                </c:pt>
                <c:pt idx="79471">
                  <c:v>0.18310499999999999</c:v>
                </c:pt>
                <c:pt idx="79472">
                  <c:v>0.20996100000000001</c:v>
                </c:pt>
                <c:pt idx="79473">
                  <c:v>0.25146499999999999</c:v>
                </c:pt>
                <c:pt idx="79474">
                  <c:v>0.27099600000000001</c:v>
                </c:pt>
                <c:pt idx="79475">
                  <c:v>0.30029299999999998</c:v>
                </c:pt>
                <c:pt idx="79476">
                  <c:v>0.33691399999999999</c:v>
                </c:pt>
                <c:pt idx="79477">
                  <c:v>0.36865199999999998</c:v>
                </c:pt>
                <c:pt idx="79478">
                  <c:v>0.397949</c:v>
                </c:pt>
                <c:pt idx="79479">
                  <c:v>0.42480499999999999</c:v>
                </c:pt>
                <c:pt idx="79480">
                  <c:v>0.461426</c:v>
                </c:pt>
                <c:pt idx="79481">
                  <c:v>0.50048800000000004</c:v>
                </c:pt>
                <c:pt idx="79482">
                  <c:v>0.53710899999999995</c:v>
                </c:pt>
                <c:pt idx="79483">
                  <c:v>0.54199200000000003</c:v>
                </c:pt>
                <c:pt idx="79484">
                  <c:v>0.60302699999999998</c:v>
                </c:pt>
                <c:pt idx="79485">
                  <c:v>0.61035200000000001</c:v>
                </c:pt>
                <c:pt idx="79486">
                  <c:v>0.64453099999999997</c:v>
                </c:pt>
                <c:pt idx="79487">
                  <c:v>0.65185499999999996</c:v>
                </c:pt>
                <c:pt idx="79488">
                  <c:v>0.67871099999999995</c:v>
                </c:pt>
                <c:pt idx="79489">
                  <c:v>0.70556600000000003</c:v>
                </c:pt>
                <c:pt idx="79490">
                  <c:v>0.73730499999999999</c:v>
                </c:pt>
                <c:pt idx="79491">
                  <c:v>0.75927699999999998</c:v>
                </c:pt>
                <c:pt idx="79492">
                  <c:v>0.76660200000000001</c:v>
                </c:pt>
                <c:pt idx="79493">
                  <c:v>0.80322300000000002</c:v>
                </c:pt>
                <c:pt idx="79494">
                  <c:v>0.82275399999999999</c:v>
                </c:pt>
                <c:pt idx="79495">
                  <c:v>0.83496099999999995</c:v>
                </c:pt>
                <c:pt idx="79496">
                  <c:v>0.85449200000000003</c:v>
                </c:pt>
                <c:pt idx="79497">
                  <c:v>0.87646500000000005</c:v>
                </c:pt>
                <c:pt idx="79498">
                  <c:v>0.87890599999999997</c:v>
                </c:pt>
                <c:pt idx="79499">
                  <c:v>0.91308599999999995</c:v>
                </c:pt>
                <c:pt idx="79500">
                  <c:v>0.90332000000000001</c:v>
                </c:pt>
                <c:pt idx="79501">
                  <c:v>0.93261700000000003</c:v>
                </c:pt>
                <c:pt idx="79502">
                  <c:v>0.96679700000000002</c:v>
                </c:pt>
                <c:pt idx="79503">
                  <c:v>0.95459000000000005</c:v>
                </c:pt>
                <c:pt idx="79504">
                  <c:v>0.97656200000000004</c:v>
                </c:pt>
                <c:pt idx="79505">
                  <c:v>0.98144500000000001</c:v>
                </c:pt>
                <c:pt idx="79506">
                  <c:v>0.99609400000000003</c:v>
                </c:pt>
                <c:pt idx="79507">
                  <c:v>0.99853499999999995</c:v>
                </c:pt>
                <c:pt idx="79508">
                  <c:v>1.02051</c:v>
                </c:pt>
                <c:pt idx="79509">
                  <c:v>1.01807</c:v>
                </c:pt>
                <c:pt idx="79510">
                  <c:v>1.0351600000000001</c:v>
                </c:pt>
                <c:pt idx="79511">
                  <c:v>1.02539</c:v>
                </c:pt>
                <c:pt idx="79512">
                  <c:v>1.0571299999999999</c:v>
                </c:pt>
                <c:pt idx="79513">
                  <c:v>1.02783</c:v>
                </c:pt>
                <c:pt idx="79514">
                  <c:v>1.03271</c:v>
                </c:pt>
                <c:pt idx="79515">
                  <c:v>1.03271</c:v>
                </c:pt>
                <c:pt idx="79516">
                  <c:v>1.0376000000000001</c:v>
                </c:pt>
                <c:pt idx="79517">
                  <c:v>1.03271</c:v>
                </c:pt>
                <c:pt idx="79518">
                  <c:v>1.01074</c:v>
                </c:pt>
                <c:pt idx="79519">
                  <c:v>1.01074</c:v>
                </c:pt>
                <c:pt idx="79520">
                  <c:v>1.00586</c:v>
                </c:pt>
                <c:pt idx="79521">
                  <c:v>1.00098</c:v>
                </c:pt>
                <c:pt idx="79522">
                  <c:v>0.99121099999999995</c:v>
                </c:pt>
                <c:pt idx="79523">
                  <c:v>0.95947300000000002</c:v>
                </c:pt>
                <c:pt idx="79524">
                  <c:v>0.98388699999999996</c:v>
                </c:pt>
                <c:pt idx="79525">
                  <c:v>0.99609400000000003</c:v>
                </c:pt>
                <c:pt idx="79526">
                  <c:v>0.97167999999999999</c:v>
                </c:pt>
                <c:pt idx="79527">
                  <c:v>0.94726600000000005</c:v>
                </c:pt>
                <c:pt idx="79528">
                  <c:v>0.92040999999999995</c:v>
                </c:pt>
                <c:pt idx="79529">
                  <c:v>0.92285200000000001</c:v>
                </c:pt>
                <c:pt idx="79530">
                  <c:v>0.91308599999999995</c:v>
                </c:pt>
                <c:pt idx="79531">
                  <c:v>0.88867200000000002</c:v>
                </c:pt>
                <c:pt idx="79532">
                  <c:v>0.87646500000000005</c:v>
                </c:pt>
                <c:pt idx="79533">
                  <c:v>0.86181600000000003</c:v>
                </c:pt>
                <c:pt idx="79534">
                  <c:v>0.83007799999999998</c:v>
                </c:pt>
                <c:pt idx="79535">
                  <c:v>0.81298800000000004</c:v>
                </c:pt>
                <c:pt idx="79536">
                  <c:v>0.79101600000000005</c:v>
                </c:pt>
                <c:pt idx="79537">
                  <c:v>0.76904300000000003</c:v>
                </c:pt>
                <c:pt idx="79538">
                  <c:v>0.72509800000000002</c:v>
                </c:pt>
                <c:pt idx="79539">
                  <c:v>0.72021500000000005</c:v>
                </c:pt>
                <c:pt idx="79540">
                  <c:v>0.70800799999999997</c:v>
                </c:pt>
                <c:pt idx="79541">
                  <c:v>0.67382799999999998</c:v>
                </c:pt>
                <c:pt idx="79542">
                  <c:v>0.64209000000000005</c:v>
                </c:pt>
                <c:pt idx="79543">
                  <c:v>0.64209000000000005</c:v>
                </c:pt>
                <c:pt idx="79544">
                  <c:v>0.58349600000000001</c:v>
                </c:pt>
                <c:pt idx="79545">
                  <c:v>0.57617200000000002</c:v>
                </c:pt>
                <c:pt idx="79546">
                  <c:v>0.53466800000000003</c:v>
                </c:pt>
                <c:pt idx="79547">
                  <c:v>0.50537100000000001</c:v>
                </c:pt>
                <c:pt idx="79548">
                  <c:v>0.49072300000000002</c:v>
                </c:pt>
                <c:pt idx="79549">
                  <c:v>0.45410200000000001</c:v>
                </c:pt>
                <c:pt idx="79550">
                  <c:v>0.42724600000000001</c:v>
                </c:pt>
                <c:pt idx="79551">
                  <c:v>0.390625</c:v>
                </c:pt>
                <c:pt idx="79552">
                  <c:v>0.36132799999999998</c:v>
                </c:pt>
                <c:pt idx="79553">
                  <c:v>0.34423799999999999</c:v>
                </c:pt>
                <c:pt idx="79554">
                  <c:v>0.322266</c:v>
                </c:pt>
                <c:pt idx="79555">
                  <c:v>0.29296899999999998</c:v>
                </c:pt>
                <c:pt idx="79556">
                  <c:v>0.246582</c:v>
                </c:pt>
                <c:pt idx="79557">
                  <c:v>0.222168</c:v>
                </c:pt>
                <c:pt idx="79558">
                  <c:v>0.17089799999999999</c:v>
                </c:pt>
                <c:pt idx="79559">
                  <c:v>0.148926</c:v>
                </c:pt>
                <c:pt idx="79560">
                  <c:v>0.12207</c:v>
                </c:pt>
                <c:pt idx="79561">
                  <c:v>8.7890599999999999E-2</c:v>
                </c:pt>
                <c:pt idx="79562">
                  <c:v>6.5918000000000004E-2</c:v>
                </c:pt>
                <c:pt idx="79563">
                  <c:v>3.41797E-2</c:v>
                </c:pt>
                <c:pt idx="79564">
                  <c:v>-1.7089799999999999E-2</c:v>
                </c:pt>
                <c:pt idx="79565">
                  <c:v>-3.41797E-2</c:v>
                </c:pt>
                <c:pt idx="79566">
                  <c:v>-9.5214800000000002E-2</c:v>
                </c:pt>
                <c:pt idx="79567">
                  <c:v>-0.10253900000000001</c:v>
                </c:pt>
                <c:pt idx="79568">
                  <c:v>-0.13671900000000001</c:v>
                </c:pt>
                <c:pt idx="79569">
                  <c:v>-0.168457</c:v>
                </c:pt>
                <c:pt idx="79570">
                  <c:v>-0.19775400000000001</c:v>
                </c:pt>
                <c:pt idx="79571">
                  <c:v>-0.24902299999999999</c:v>
                </c:pt>
                <c:pt idx="79572">
                  <c:v>-0.27343800000000001</c:v>
                </c:pt>
                <c:pt idx="79573">
                  <c:v>-0.29785200000000001</c:v>
                </c:pt>
                <c:pt idx="79574">
                  <c:v>-0.32958999999999999</c:v>
                </c:pt>
                <c:pt idx="79575">
                  <c:v>-0.34667999999999999</c:v>
                </c:pt>
                <c:pt idx="79576">
                  <c:v>-0.38574199999999997</c:v>
                </c:pt>
                <c:pt idx="79577">
                  <c:v>-0.42480499999999999</c:v>
                </c:pt>
                <c:pt idx="79578">
                  <c:v>-0.45654299999999998</c:v>
                </c:pt>
                <c:pt idx="79579">
                  <c:v>-0.45410200000000001</c:v>
                </c:pt>
                <c:pt idx="79580">
                  <c:v>-0.51025399999999999</c:v>
                </c:pt>
                <c:pt idx="79581">
                  <c:v>-0.53222700000000001</c:v>
                </c:pt>
                <c:pt idx="79582">
                  <c:v>-0.56152299999999999</c:v>
                </c:pt>
                <c:pt idx="79583">
                  <c:v>-0.59326199999999996</c:v>
                </c:pt>
                <c:pt idx="79584">
                  <c:v>-0.617676</c:v>
                </c:pt>
                <c:pt idx="79585">
                  <c:v>-0.63964799999999999</c:v>
                </c:pt>
                <c:pt idx="79586">
                  <c:v>-0.66162100000000001</c:v>
                </c:pt>
                <c:pt idx="79587">
                  <c:v>-0.68359400000000003</c:v>
                </c:pt>
                <c:pt idx="79588">
                  <c:v>-0.72021500000000005</c:v>
                </c:pt>
                <c:pt idx="79589">
                  <c:v>-0.74462899999999999</c:v>
                </c:pt>
                <c:pt idx="79590">
                  <c:v>-0.74462899999999999</c:v>
                </c:pt>
                <c:pt idx="79591">
                  <c:v>-0.77148399999999995</c:v>
                </c:pt>
                <c:pt idx="79592">
                  <c:v>-0.73974600000000001</c:v>
                </c:pt>
                <c:pt idx="79593">
                  <c:v>-0.79589799999999999</c:v>
                </c:pt>
                <c:pt idx="79594">
                  <c:v>-0.85693399999999997</c:v>
                </c:pt>
                <c:pt idx="79595">
                  <c:v>-0.84472700000000001</c:v>
                </c:pt>
                <c:pt idx="79596">
                  <c:v>-0.87402299999999999</c:v>
                </c:pt>
                <c:pt idx="79597">
                  <c:v>-0.88378900000000005</c:v>
                </c:pt>
                <c:pt idx="79598">
                  <c:v>-0.89599600000000001</c:v>
                </c:pt>
                <c:pt idx="79599">
                  <c:v>-0.91552699999999998</c:v>
                </c:pt>
                <c:pt idx="79600">
                  <c:v>-0.91064500000000004</c:v>
                </c:pt>
                <c:pt idx="79601">
                  <c:v>-0.91796900000000003</c:v>
                </c:pt>
                <c:pt idx="79602">
                  <c:v>-0.94238299999999997</c:v>
                </c:pt>
                <c:pt idx="79603">
                  <c:v>-0.93261700000000003</c:v>
                </c:pt>
                <c:pt idx="79604">
                  <c:v>-0.95214799999999999</c:v>
                </c:pt>
                <c:pt idx="79605">
                  <c:v>-0.95947300000000002</c:v>
                </c:pt>
                <c:pt idx="79606">
                  <c:v>-0.95703099999999997</c:v>
                </c:pt>
                <c:pt idx="79607">
                  <c:v>-0.96679700000000002</c:v>
                </c:pt>
                <c:pt idx="79608">
                  <c:v>-0.96679700000000002</c:v>
                </c:pt>
                <c:pt idx="79609">
                  <c:v>-0.97900399999999999</c:v>
                </c:pt>
                <c:pt idx="79610">
                  <c:v>-0.97167999999999999</c:v>
                </c:pt>
                <c:pt idx="79611">
                  <c:v>-0.96679700000000002</c:v>
                </c:pt>
                <c:pt idx="79612">
                  <c:v>-0.97656200000000004</c:v>
                </c:pt>
                <c:pt idx="79613">
                  <c:v>-0.96923800000000004</c:v>
                </c:pt>
                <c:pt idx="79614">
                  <c:v>-0.98632799999999998</c:v>
                </c:pt>
                <c:pt idx="79615">
                  <c:v>-0.95703099999999997</c:v>
                </c:pt>
                <c:pt idx="79616">
                  <c:v>-0.95947300000000002</c:v>
                </c:pt>
                <c:pt idx="79617">
                  <c:v>-0.95459000000000005</c:v>
                </c:pt>
                <c:pt idx="79618">
                  <c:v>-0.9375</c:v>
                </c:pt>
                <c:pt idx="79619">
                  <c:v>-0.93505899999999997</c:v>
                </c:pt>
                <c:pt idx="79620">
                  <c:v>-0.92040999999999995</c:v>
                </c:pt>
                <c:pt idx="79621">
                  <c:v>-0.90820299999999998</c:v>
                </c:pt>
                <c:pt idx="79622">
                  <c:v>-0.89111300000000004</c:v>
                </c:pt>
                <c:pt idx="79623">
                  <c:v>-0.87890599999999997</c:v>
                </c:pt>
                <c:pt idx="79624">
                  <c:v>-0.85693399999999997</c:v>
                </c:pt>
                <c:pt idx="79625">
                  <c:v>-0.84716800000000003</c:v>
                </c:pt>
                <c:pt idx="79626">
                  <c:v>-0.82763699999999996</c:v>
                </c:pt>
                <c:pt idx="79627">
                  <c:v>-0.81542999999999999</c:v>
                </c:pt>
                <c:pt idx="79628">
                  <c:v>-0.80810499999999996</c:v>
                </c:pt>
                <c:pt idx="79629">
                  <c:v>-0.78125</c:v>
                </c:pt>
                <c:pt idx="79630">
                  <c:v>-0.74218799999999996</c:v>
                </c:pt>
                <c:pt idx="79631">
                  <c:v>-0.73486300000000004</c:v>
                </c:pt>
                <c:pt idx="79632">
                  <c:v>-0.72021500000000005</c:v>
                </c:pt>
                <c:pt idx="79633">
                  <c:v>-0.70800799999999997</c:v>
                </c:pt>
                <c:pt idx="79634">
                  <c:v>-0.65673800000000004</c:v>
                </c:pt>
                <c:pt idx="79635">
                  <c:v>-0.625</c:v>
                </c:pt>
                <c:pt idx="79636">
                  <c:v>-0.60546900000000003</c:v>
                </c:pt>
                <c:pt idx="79637">
                  <c:v>-0.58105499999999999</c:v>
                </c:pt>
                <c:pt idx="79638">
                  <c:v>-0.554199</c:v>
                </c:pt>
                <c:pt idx="79639">
                  <c:v>-0.54199200000000003</c:v>
                </c:pt>
                <c:pt idx="79640">
                  <c:v>-0.49804700000000002</c:v>
                </c:pt>
                <c:pt idx="79641">
                  <c:v>-0.48095700000000002</c:v>
                </c:pt>
                <c:pt idx="79642">
                  <c:v>-0.44189499999999998</c:v>
                </c:pt>
                <c:pt idx="79643">
                  <c:v>-0.40771499999999999</c:v>
                </c:pt>
                <c:pt idx="79644">
                  <c:v>-0.36621100000000001</c:v>
                </c:pt>
                <c:pt idx="79645">
                  <c:v>-0.35644500000000001</c:v>
                </c:pt>
                <c:pt idx="79646">
                  <c:v>-0.32470700000000002</c:v>
                </c:pt>
                <c:pt idx="79647">
                  <c:v>-0.29541000000000001</c:v>
                </c:pt>
                <c:pt idx="79648">
                  <c:v>-0.25634800000000002</c:v>
                </c:pt>
                <c:pt idx="79649">
                  <c:v>-0.231934</c:v>
                </c:pt>
                <c:pt idx="79650">
                  <c:v>-0.18554699999999999</c:v>
                </c:pt>
                <c:pt idx="79651">
                  <c:v>-0.151367</c:v>
                </c:pt>
                <c:pt idx="79652">
                  <c:v>-0.124512</c:v>
                </c:pt>
                <c:pt idx="79653">
                  <c:v>-8.5449200000000003E-2</c:v>
                </c:pt>
                <c:pt idx="79654">
                  <c:v>-4.6386700000000003E-2</c:v>
                </c:pt>
                <c:pt idx="79655">
                  <c:v>4.8828099999999996E-3</c:v>
                </c:pt>
                <c:pt idx="79656">
                  <c:v>2.4414100000000002E-3</c:v>
                </c:pt>
                <c:pt idx="79657">
                  <c:v>4.1503900000000003E-2</c:v>
                </c:pt>
                <c:pt idx="79658">
                  <c:v>8.3007800000000007E-2</c:v>
                </c:pt>
                <c:pt idx="79659">
                  <c:v>0.107422</c:v>
                </c:pt>
                <c:pt idx="79660">
                  <c:v>0.13916000000000001</c:v>
                </c:pt>
                <c:pt idx="79661">
                  <c:v>0.14160200000000001</c:v>
                </c:pt>
                <c:pt idx="79662">
                  <c:v>0.20263700000000001</c:v>
                </c:pt>
                <c:pt idx="79663">
                  <c:v>0.236816</c:v>
                </c:pt>
                <c:pt idx="79664">
                  <c:v>0.28320299999999998</c:v>
                </c:pt>
                <c:pt idx="79665">
                  <c:v>0.3125</c:v>
                </c:pt>
                <c:pt idx="79666">
                  <c:v>0.322266</c:v>
                </c:pt>
                <c:pt idx="79667">
                  <c:v>0.37109399999999998</c:v>
                </c:pt>
                <c:pt idx="79668">
                  <c:v>0.40771499999999999</c:v>
                </c:pt>
                <c:pt idx="79669">
                  <c:v>0.42968800000000001</c:v>
                </c:pt>
                <c:pt idx="79670">
                  <c:v>0.46386699999999997</c:v>
                </c:pt>
                <c:pt idx="79671">
                  <c:v>0.49316399999999999</c:v>
                </c:pt>
                <c:pt idx="79672">
                  <c:v>0.53466800000000003</c:v>
                </c:pt>
                <c:pt idx="79673">
                  <c:v>0.54443399999999997</c:v>
                </c:pt>
                <c:pt idx="79674">
                  <c:v>0.60302699999999998</c:v>
                </c:pt>
                <c:pt idx="79675">
                  <c:v>0.61035200000000001</c:v>
                </c:pt>
                <c:pt idx="79676">
                  <c:v>0.63720699999999997</c:v>
                </c:pt>
                <c:pt idx="79677">
                  <c:v>0.65429700000000002</c:v>
                </c:pt>
                <c:pt idx="79678">
                  <c:v>0.695801</c:v>
                </c:pt>
                <c:pt idx="79679">
                  <c:v>0.72021500000000005</c:v>
                </c:pt>
                <c:pt idx="79680">
                  <c:v>0.72753900000000005</c:v>
                </c:pt>
                <c:pt idx="79681">
                  <c:v>0.75439500000000004</c:v>
                </c:pt>
                <c:pt idx="79682">
                  <c:v>0.773926</c:v>
                </c:pt>
                <c:pt idx="79683">
                  <c:v>0.80322300000000002</c:v>
                </c:pt>
                <c:pt idx="79684">
                  <c:v>0.82519500000000001</c:v>
                </c:pt>
                <c:pt idx="79685">
                  <c:v>0.85449200000000003</c:v>
                </c:pt>
                <c:pt idx="79686">
                  <c:v>0.86914100000000005</c:v>
                </c:pt>
                <c:pt idx="79687">
                  <c:v>0.88378900000000005</c:v>
                </c:pt>
                <c:pt idx="79688">
                  <c:v>0.89599600000000001</c:v>
                </c:pt>
                <c:pt idx="79689">
                  <c:v>0.92285200000000001</c:v>
                </c:pt>
                <c:pt idx="79690">
                  <c:v>0.93505899999999997</c:v>
                </c:pt>
                <c:pt idx="79691">
                  <c:v>0.94726600000000005</c:v>
                </c:pt>
                <c:pt idx="79692">
                  <c:v>0.97656200000000004</c:v>
                </c:pt>
                <c:pt idx="79693">
                  <c:v>0.97412100000000001</c:v>
                </c:pt>
                <c:pt idx="79694">
                  <c:v>0.99121099999999995</c:v>
                </c:pt>
                <c:pt idx="79695">
                  <c:v>0.99609400000000003</c:v>
                </c:pt>
                <c:pt idx="79696">
                  <c:v>1.0083</c:v>
                </c:pt>
                <c:pt idx="79697">
                  <c:v>1.01318</c:v>
                </c:pt>
                <c:pt idx="79698">
                  <c:v>1.03027</c:v>
                </c:pt>
                <c:pt idx="79699">
                  <c:v>1.02539</c:v>
                </c:pt>
                <c:pt idx="79700">
                  <c:v>1.02783</c:v>
                </c:pt>
                <c:pt idx="79701">
                  <c:v>1.0424800000000001</c:v>
                </c:pt>
                <c:pt idx="79702">
                  <c:v>1.0644499999999999</c:v>
                </c:pt>
                <c:pt idx="79703">
                  <c:v>1.0522499999999999</c:v>
                </c:pt>
                <c:pt idx="79704">
                  <c:v>1.0522499999999999</c:v>
                </c:pt>
                <c:pt idx="79705">
                  <c:v>1.0498000000000001</c:v>
                </c:pt>
                <c:pt idx="79706">
                  <c:v>1.0449200000000001</c:v>
                </c:pt>
                <c:pt idx="79707">
                  <c:v>1.0571299999999999</c:v>
                </c:pt>
                <c:pt idx="79708">
                  <c:v>1.0668899999999999</c:v>
                </c:pt>
                <c:pt idx="79709">
                  <c:v>1.0376000000000001</c:v>
                </c:pt>
                <c:pt idx="79710">
                  <c:v>1.0376000000000001</c:v>
                </c:pt>
                <c:pt idx="79711">
                  <c:v>1.02051</c:v>
                </c:pt>
                <c:pt idx="79712">
                  <c:v>1.01318</c:v>
                </c:pt>
                <c:pt idx="79713">
                  <c:v>0.99853499999999995</c:v>
                </c:pt>
                <c:pt idx="79714">
                  <c:v>1.00342</c:v>
                </c:pt>
                <c:pt idx="79715">
                  <c:v>0.97656200000000004</c:v>
                </c:pt>
                <c:pt idx="79716">
                  <c:v>0.99609400000000003</c:v>
                </c:pt>
                <c:pt idx="79717">
                  <c:v>0.96435499999999996</c:v>
                </c:pt>
                <c:pt idx="79718">
                  <c:v>0.96923800000000004</c:v>
                </c:pt>
                <c:pt idx="79719">
                  <c:v>0.95214799999999999</c:v>
                </c:pt>
                <c:pt idx="79720">
                  <c:v>0.930176</c:v>
                </c:pt>
                <c:pt idx="79721">
                  <c:v>0.90576199999999996</c:v>
                </c:pt>
                <c:pt idx="79722">
                  <c:v>0.91796900000000003</c:v>
                </c:pt>
                <c:pt idx="79723">
                  <c:v>0.87890599999999997</c:v>
                </c:pt>
                <c:pt idx="79724">
                  <c:v>0.88134800000000002</c:v>
                </c:pt>
                <c:pt idx="79725">
                  <c:v>0.84228499999999995</c:v>
                </c:pt>
                <c:pt idx="79726">
                  <c:v>0.83007799999999998</c:v>
                </c:pt>
                <c:pt idx="79727">
                  <c:v>0.79101600000000005</c:v>
                </c:pt>
                <c:pt idx="79728">
                  <c:v>0.76660200000000001</c:v>
                </c:pt>
                <c:pt idx="79729">
                  <c:v>0.76660200000000001</c:v>
                </c:pt>
                <c:pt idx="79730">
                  <c:v>0.74951199999999996</c:v>
                </c:pt>
                <c:pt idx="79731">
                  <c:v>0.70556600000000003</c:v>
                </c:pt>
                <c:pt idx="79732">
                  <c:v>0.68603499999999995</c:v>
                </c:pt>
                <c:pt idx="79733">
                  <c:v>0.67382799999999998</c:v>
                </c:pt>
                <c:pt idx="79734">
                  <c:v>0.632324</c:v>
                </c:pt>
                <c:pt idx="79735">
                  <c:v>0.60546900000000003</c:v>
                </c:pt>
                <c:pt idx="79736">
                  <c:v>0.59082000000000001</c:v>
                </c:pt>
                <c:pt idx="79737">
                  <c:v>0.56884800000000002</c:v>
                </c:pt>
                <c:pt idx="79738">
                  <c:v>0.52246099999999995</c:v>
                </c:pt>
                <c:pt idx="79739">
                  <c:v>0.49072300000000002</c:v>
                </c:pt>
                <c:pt idx="79740">
                  <c:v>0.46875</c:v>
                </c:pt>
                <c:pt idx="79741">
                  <c:v>0.40771499999999999</c:v>
                </c:pt>
                <c:pt idx="79742">
                  <c:v>0.40283200000000002</c:v>
                </c:pt>
                <c:pt idx="79743">
                  <c:v>0.37841799999999998</c:v>
                </c:pt>
                <c:pt idx="79744">
                  <c:v>0.34179700000000002</c:v>
                </c:pt>
                <c:pt idx="79745">
                  <c:v>0.31494100000000003</c:v>
                </c:pt>
                <c:pt idx="79746">
                  <c:v>0.29052699999999998</c:v>
                </c:pt>
                <c:pt idx="79747">
                  <c:v>0.25634800000000002</c:v>
                </c:pt>
                <c:pt idx="79748">
                  <c:v>0.222168</c:v>
                </c:pt>
                <c:pt idx="79749">
                  <c:v>0.18798799999999999</c:v>
                </c:pt>
                <c:pt idx="79750">
                  <c:v>0.163574</c:v>
                </c:pt>
                <c:pt idx="79751">
                  <c:v>0.13427700000000001</c:v>
                </c:pt>
                <c:pt idx="79752">
                  <c:v>0.13427700000000001</c:v>
                </c:pt>
                <c:pt idx="79753">
                  <c:v>5.6152300000000002E-2</c:v>
                </c:pt>
                <c:pt idx="79754">
                  <c:v>5.8593800000000001E-2</c:v>
                </c:pt>
                <c:pt idx="79755">
                  <c:v>2.4414100000000002E-3</c:v>
                </c:pt>
                <c:pt idx="79756">
                  <c:v>-5.8593800000000001E-2</c:v>
                </c:pt>
                <c:pt idx="79757">
                  <c:v>-6.3476599999999994E-2</c:v>
                </c:pt>
                <c:pt idx="79758">
                  <c:v>-9.7656199999999999E-2</c:v>
                </c:pt>
                <c:pt idx="79759">
                  <c:v>-0.112305</c:v>
                </c:pt>
                <c:pt idx="79760">
                  <c:v>-0.17578099999999999</c:v>
                </c:pt>
                <c:pt idx="79761">
                  <c:v>-0.19287099999999999</c:v>
                </c:pt>
                <c:pt idx="79762">
                  <c:v>-0.224609</c:v>
                </c:pt>
                <c:pt idx="79763">
                  <c:v>-0.246582</c:v>
                </c:pt>
                <c:pt idx="79764">
                  <c:v>-0.29541000000000001</c:v>
                </c:pt>
                <c:pt idx="79765">
                  <c:v>-0.30761699999999997</c:v>
                </c:pt>
                <c:pt idx="79766">
                  <c:v>-0.34912100000000001</c:v>
                </c:pt>
                <c:pt idx="79767">
                  <c:v>-0.36621100000000001</c:v>
                </c:pt>
                <c:pt idx="79768">
                  <c:v>-0.42480499999999999</c:v>
                </c:pt>
                <c:pt idx="79769">
                  <c:v>-0.43701200000000001</c:v>
                </c:pt>
                <c:pt idx="79770">
                  <c:v>-0.48095700000000002</c:v>
                </c:pt>
                <c:pt idx="79771">
                  <c:v>-0.49560500000000002</c:v>
                </c:pt>
                <c:pt idx="79772">
                  <c:v>-0.51757799999999998</c:v>
                </c:pt>
                <c:pt idx="79773">
                  <c:v>-0.554199</c:v>
                </c:pt>
                <c:pt idx="79774">
                  <c:v>-0.57861300000000004</c:v>
                </c:pt>
                <c:pt idx="79775">
                  <c:v>-0.60790999999999995</c:v>
                </c:pt>
                <c:pt idx="79776">
                  <c:v>-0.62744100000000003</c:v>
                </c:pt>
                <c:pt idx="79777">
                  <c:v>-0.64941400000000005</c:v>
                </c:pt>
                <c:pt idx="79778">
                  <c:v>-0.66650399999999999</c:v>
                </c:pt>
                <c:pt idx="79779">
                  <c:v>-0.70556600000000003</c:v>
                </c:pt>
                <c:pt idx="79780">
                  <c:v>-0.73242200000000002</c:v>
                </c:pt>
                <c:pt idx="79781">
                  <c:v>-0.75195299999999998</c:v>
                </c:pt>
                <c:pt idx="79782">
                  <c:v>-0.77148399999999995</c:v>
                </c:pt>
                <c:pt idx="79783">
                  <c:v>-0.78613299999999997</c:v>
                </c:pt>
                <c:pt idx="79784">
                  <c:v>-0.80566400000000005</c:v>
                </c:pt>
                <c:pt idx="79785">
                  <c:v>-0.81054700000000002</c:v>
                </c:pt>
                <c:pt idx="79786">
                  <c:v>-0.83252000000000004</c:v>
                </c:pt>
                <c:pt idx="79787">
                  <c:v>-0.84716800000000003</c:v>
                </c:pt>
                <c:pt idx="79788">
                  <c:v>-0.86425799999999997</c:v>
                </c:pt>
                <c:pt idx="79789">
                  <c:v>-0.88134800000000002</c:v>
                </c:pt>
                <c:pt idx="79790">
                  <c:v>-0.89355499999999999</c:v>
                </c:pt>
                <c:pt idx="79791">
                  <c:v>-0.89843799999999996</c:v>
                </c:pt>
                <c:pt idx="79792">
                  <c:v>-0.930176</c:v>
                </c:pt>
                <c:pt idx="79793">
                  <c:v>-0.93505899999999997</c:v>
                </c:pt>
                <c:pt idx="79794">
                  <c:v>-0.93994100000000003</c:v>
                </c:pt>
                <c:pt idx="79795">
                  <c:v>-0.96191400000000005</c:v>
                </c:pt>
                <c:pt idx="79796">
                  <c:v>-0.93994100000000003</c:v>
                </c:pt>
                <c:pt idx="79797">
                  <c:v>-0.93994100000000003</c:v>
                </c:pt>
                <c:pt idx="79798">
                  <c:v>-0.95459000000000005</c:v>
                </c:pt>
                <c:pt idx="79799">
                  <c:v>-0.96923800000000004</c:v>
                </c:pt>
                <c:pt idx="79800">
                  <c:v>-0.96435499999999996</c:v>
                </c:pt>
                <c:pt idx="79801">
                  <c:v>-0.94726600000000005</c:v>
                </c:pt>
                <c:pt idx="79802">
                  <c:v>-0.95214799999999999</c:v>
                </c:pt>
                <c:pt idx="79803">
                  <c:v>-0.95214799999999999</c:v>
                </c:pt>
                <c:pt idx="79804">
                  <c:v>-0.95459000000000005</c:v>
                </c:pt>
                <c:pt idx="79805">
                  <c:v>-0.94970699999999997</c:v>
                </c:pt>
                <c:pt idx="79806">
                  <c:v>-0.930176</c:v>
                </c:pt>
                <c:pt idx="79807">
                  <c:v>-0.94238299999999997</c:v>
                </c:pt>
                <c:pt idx="79808">
                  <c:v>-0.930176</c:v>
                </c:pt>
                <c:pt idx="79809">
                  <c:v>-0.91552699999999998</c:v>
                </c:pt>
                <c:pt idx="79810">
                  <c:v>-0.90820299999999998</c:v>
                </c:pt>
                <c:pt idx="79811">
                  <c:v>-0.90087899999999999</c:v>
                </c:pt>
                <c:pt idx="79812">
                  <c:v>-0.89843799999999996</c:v>
                </c:pt>
                <c:pt idx="79813">
                  <c:v>-0.87646500000000005</c:v>
                </c:pt>
                <c:pt idx="79814">
                  <c:v>-0.86181600000000003</c:v>
                </c:pt>
                <c:pt idx="79815">
                  <c:v>-0.84716800000000003</c:v>
                </c:pt>
                <c:pt idx="79816">
                  <c:v>-0.83496099999999995</c:v>
                </c:pt>
                <c:pt idx="79817">
                  <c:v>-0.81542999999999999</c:v>
                </c:pt>
                <c:pt idx="79818">
                  <c:v>-0.788574</c:v>
                </c:pt>
                <c:pt idx="79819">
                  <c:v>-0.77148399999999995</c:v>
                </c:pt>
                <c:pt idx="79820">
                  <c:v>-0.75683599999999995</c:v>
                </c:pt>
                <c:pt idx="79821">
                  <c:v>-0.74707000000000001</c:v>
                </c:pt>
                <c:pt idx="79822">
                  <c:v>-0.70556600000000003</c:v>
                </c:pt>
                <c:pt idx="79823">
                  <c:v>-0.68359400000000003</c:v>
                </c:pt>
                <c:pt idx="79824">
                  <c:v>-0.66650399999999999</c:v>
                </c:pt>
                <c:pt idx="79825">
                  <c:v>-0.64453099999999997</c:v>
                </c:pt>
                <c:pt idx="79826">
                  <c:v>-0.61523399999999995</c:v>
                </c:pt>
                <c:pt idx="79827">
                  <c:v>-0.58837899999999999</c:v>
                </c:pt>
                <c:pt idx="79828">
                  <c:v>-0.57372999999999996</c:v>
                </c:pt>
                <c:pt idx="79829">
                  <c:v>-0.53222700000000001</c:v>
                </c:pt>
                <c:pt idx="79830">
                  <c:v>-0.51757799999999998</c:v>
                </c:pt>
                <c:pt idx="79831">
                  <c:v>-0.49560500000000002</c:v>
                </c:pt>
                <c:pt idx="79832">
                  <c:v>-0.44189499999999998</c:v>
                </c:pt>
                <c:pt idx="79833">
                  <c:v>-0.42968800000000001</c:v>
                </c:pt>
                <c:pt idx="79834">
                  <c:v>-0.36132799999999998</c:v>
                </c:pt>
                <c:pt idx="79835">
                  <c:v>-0.36132799999999998</c:v>
                </c:pt>
                <c:pt idx="79836">
                  <c:v>-0.33935500000000002</c:v>
                </c:pt>
                <c:pt idx="79837">
                  <c:v>-0.28564499999999998</c:v>
                </c:pt>
                <c:pt idx="79838">
                  <c:v>-0.27587899999999999</c:v>
                </c:pt>
                <c:pt idx="79839">
                  <c:v>-0.239258</c:v>
                </c:pt>
                <c:pt idx="79840">
                  <c:v>-0.20752000000000001</c:v>
                </c:pt>
                <c:pt idx="79841">
                  <c:v>-0.17333999999999999</c:v>
                </c:pt>
                <c:pt idx="79842">
                  <c:v>-0.151367</c:v>
                </c:pt>
                <c:pt idx="79843">
                  <c:v>-0.10253900000000001</c:v>
                </c:pt>
                <c:pt idx="79844">
                  <c:v>-6.8359400000000001E-2</c:v>
                </c:pt>
                <c:pt idx="79845">
                  <c:v>-3.41797E-2</c:v>
                </c:pt>
                <c:pt idx="79846">
                  <c:v>0</c:v>
                </c:pt>
                <c:pt idx="79847">
                  <c:v>2.1972700000000001E-2</c:v>
                </c:pt>
                <c:pt idx="79848">
                  <c:v>4.8828099999999999E-2</c:v>
                </c:pt>
                <c:pt idx="79849">
                  <c:v>9.5214800000000002E-2</c:v>
                </c:pt>
                <c:pt idx="79850">
                  <c:v>0.109863</c:v>
                </c:pt>
                <c:pt idx="79851">
                  <c:v>0.14160200000000001</c:v>
                </c:pt>
                <c:pt idx="79852">
                  <c:v>0.19287099999999999</c:v>
                </c:pt>
                <c:pt idx="79853">
                  <c:v>0.21484400000000001</c:v>
                </c:pt>
                <c:pt idx="79854">
                  <c:v>0.224609</c:v>
                </c:pt>
                <c:pt idx="79855">
                  <c:v>0.28320299999999998</c:v>
                </c:pt>
                <c:pt idx="79856">
                  <c:v>0.31494100000000003</c:v>
                </c:pt>
                <c:pt idx="79857">
                  <c:v>0.34912100000000001</c:v>
                </c:pt>
                <c:pt idx="79858">
                  <c:v>0.36621100000000001</c:v>
                </c:pt>
                <c:pt idx="79859">
                  <c:v>0.42236299999999999</c:v>
                </c:pt>
                <c:pt idx="79860">
                  <c:v>0.42968800000000001</c:v>
                </c:pt>
                <c:pt idx="79861">
                  <c:v>0.46630899999999997</c:v>
                </c:pt>
                <c:pt idx="79862">
                  <c:v>0.51269500000000001</c:v>
                </c:pt>
                <c:pt idx="79863">
                  <c:v>0.52246099999999995</c:v>
                </c:pt>
                <c:pt idx="79864">
                  <c:v>0.60302699999999998</c:v>
                </c:pt>
                <c:pt idx="79865">
                  <c:v>0.59082000000000001</c:v>
                </c:pt>
                <c:pt idx="79866">
                  <c:v>0.62011700000000003</c:v>
                </c:pt>
                <c:pt idx="79867">
                  <c:v>0.62744100000000003</c:v>
                </c:pt>
                <c:pt idx="79868">
                  <c:v>0.67382799999999998</c:v>
                </c:pt>
                <c:pt idx="79869">
                  <c:v>0.68115199999999998</c:v>
                </c:pt>
                <c:pt idx="79870">
                  <c:v>0.710449</c:v>
                </c:pt>
                <c:pt idx="79871">
                  <c:v>0.74462899999999999</c:v>
                </c:pt>
                <c:pt idx="79872">
                  <c:v>0.77148399999999995</c:v>
                </c:pt>
                <c:pt idx="79873">
                  <c:v>0.75683599999999995</c:v>
                </c:pt>
                <c:pt idx="79874">
                  <c:v>0.80566400000000005</c:v>
                </c:pt>
                <c:pt idx="79875">
                  <c:v>0.83984400000000003</c:v>
                </c:pt>
                <c:pt idx="79876">
                  <c:v>0.83984400000000003</c:v>
                </c:pt>
                <c:pt idx="79877">
                  <c:v>0.87402299999999999</c:v>
                </c:pt>
                <c:pt idx="79878">
                  <c:v>0.88867200000000002</c:v>
                </c:pt>
                <c:pt idx="79879">
                  <c:v>0.89599600000000001</c:v>
                </c:pt>
                <c:pt idx="79880">
                  <c:v>0.93505899999999997</c:v>
                </c:pt>
                <c:pt idx="79881">
                  <c:v>0.92773399999999995</c:v>
                </c:pt>
                <c:pt idx="79882">
                  <c:v>0.95459000000000005</c:v>
                </c:pt>
                <c:pt idx="79883">
                  <c:v>0.95214799999999999</c:v>
                </c:pt>
                <c:pt idx="79884">
                  <c:v>0.96679700000000002</c:v>
                </c:pt>
                <c:pt idx="79885">
                  <c:v>0.98388699999999996</c:v>
                </c:pt>
                <c:pt idx="79886">
                  <c:v>0.99121099999999995</c:v>
                </c:pt>
                <c:pt idx="79887">
                  <c:v>1.00342</c:v>
                </c:pt>
                <c:pt idx="79888">
                  <c:v>1.01318</c:v>
                </c:pt>
                <c:pt idx="79889">
                  <c:v>1.0083</c:v>
                </c:pt>
                <c:pt idx="79890">
                  <c:v>1.03271</c:v>
                </c:pt>
                <c:pt idx="79891">
                  <c:v>1.0376000000000001</c:v>
                </c:pt>
                <c:pt idx="79892">
                  <c:v>1.0546899999999999</c:v>
                </c:pt>
                <c:pt idx="79893">
                  <c:v>1.0473600000000001</c:v>
                </c:pt>
                <c:pt idx="79894">
                  <c:v>0.97900399999999999</c:v>
                </c:pt>
                <c:pt idx="79895">
                  <c:v>1.02783</c:v>
                </c:pt>
                <c:pt idx="79896">
                  <c:v>1.07422</c:v>
                </c:pt>
                <c:pt idx="79897">
                  <c:v>1.0449200000000001</c:v>
                </c:pt>
                <c:pt idx="79898">
                  <c:v>1.0376000000000001</c:v>
                </c:pt>
                <c:pt idx="79899">
                  <c:v>1.02051</c:v>
                </c:pt>
                <c:pt idx="79900">
                  <c:v>1.02783</c:v>
                </c:pt>
                <c:pt idx="79901">
                  <c:v>1.01318</c:v>
                </c:pt>
                <c:pt idx="79902">
                  <c:v>1.01074</c:v>
                </c:pt>
                <c:pt idx="79903">
                  <c:v>1.00342</c:v>
                </c:pt>
                <c:pt idx="79904">
                  <c:v>1.01074</c:v>
                </c:pt>
                <c:pt idx="79905">
                  <c:v>1.01074</c:v>
                </c:pt>
                <c:pt idx="79906">
                  <c:v>0.97656200000000004</c:v>
                </c:pt>
                <c:pt idx="79907">
                  <c:v>0.95947300000000002</c:v>
                </c:pt>
                <c:pt idx="79908">
                  <c:v>0.95214799999999999</c:v>
                </c:pt>
                <c:pt idx="79909">
                  <c:v>0.944824</c:v>
                </c:pt>
                <c:pt idx="79910">
                  <c:v>0.92285200000000001</c:v>
                </c:pt>
                <c:pt idx="79911">
                  <c:v>0.91796900000000003</c:v>
                </c:pt>
                <c:pt idx="79912">
                  <c:v>0.89355499999999999</c:v>
                </c:pt>
                <c:pt idx="79913">
                  <c:v>0.87890599999999997</c:v>
                </c:pt>
                <c:pt idx="79914">
                  <c:v>0.87158199999999997</c:v>
                </c:pt>
                <c:pt idx="79915">
                  <c:v>0.84228499999999995</c:v>
                </c:pt>
                <c:pt idx="79916">
                  <c:v>0.81787100000000001</c:v>
                </c:pt>
                <c:pt idx="79917">
                  <c:v>0.79834000000000005</c:v>
                </c:pt>
                <c:pt idx="79918">
                  <c:v>0.76660200000000001</c:v>
                </c:pt>
                <c:pt idx="79919">
                  <c:v>0.75439500000000004</c:v>
                </c:pt>
                <c:pt idx="79920">
                  <c:v>0.74218799999999996</c:v>
                </c:pt>
                <c:pt idx="79921">
                  <c:v>0.703125</c:v>
                </c:pt>
                <c:pt idx="79922">
                  <c:v>0.67871099999999995</c:v>
                </c:pt>
                <c:pt idx="79923">
                  <c:v>0.66650399999999999</c:v>
                </c:pt>
                <c:pt idx="79924">
                  <c:v>0.632324</c:v>
                </c:pt>
                <c:pt idx="79925">
                  <c:v>0.617676</c:v>
                </c:pt>
                <c:pt idx="79926">
                  <c:v>0.59082000000000001</c:v>
                </c:pt>
                <c:pt idx="79927">
                  <c:v>0.57372999999999996</c:v>
                </c:pt>
                <c:pt idx="79928">
                  <c:v>0.52734400000000003</c:v>
                </c:pt>
                <c:pt idx="79929">
                  <c:v>0.50537100000000001</c:v>
                </c:pt>
                <c:pt idx="79930">
                  <c:v>0.48583999999999999</c:v>
                </c:pt>
                <c:pt idx="79931">
                  <c:v>0.43457000000000001</c:v>
                </c:pt>
                <c:pt idx="79932">
                  <c:v>0.41503899999999999</c:v>
                </c:pt>
                <c:pt idx="79933">
                  <c:v>0.37841799999999998</c:v>
                </c:pt>
                <c:pt idx="79934">
                  <c:v>0.34667999999999999</c:v>
                </c:pt>
                <c:pt idx="79935">
                  <c:v>0.322266</c:v>
                </c:pt>
                <c:pt idx="79936">
                  <c:v>0.29052699999999998</c:v>
                </c:pt>
                <c:pt idx="79937">
                  <c:v>0.27099600000000001</c:v>
                </c:pt>
                <c:pt idx="79938">
                  <c:v>0.231934</c:v>
                </c:pt>
                <c:pt idx="79939">
                  <c:v>0.20263700000000001</c:v>
                </c:pt>
                <c:pt idx="79940">
                  <c:v>0.17089799999999999</c:v>
                </c:pt>
                <c:pt idx="79941">
                  <c:v>0.13183600000000001</c:v>
                </c:pt>
                <c:pt idx="79942">
                  <c:v>0.10253900000000001</c:v>
                </c:pt>
                <c:pt idx="79943">
                  <c:v>6.5918000000000004E-2</c:v>
                </c:pt>
                <c:pt idx="79944">
                  <c:v>3.90625E-2</c:v>
                </c:pt>
                <c:pt idx="79945">
                  <c:v>4.8828099999999996E-3</c:v>
                </c:pt>
                <c:pt idx="79946">
                  <c:v>-2.4414100000000002E-3</c:v>
                </c:pt>
                <c:pt idx="79947">
                  <c:v>-7.0800799999999997E-2</c:v>
                </c:pt>
                <c:pt idx="79948">
                  <c:v>-9.5214800000000002E-2</c:v>
                </c:pt>
                <c:pt idx="79949">
                  <c:v>-0.117188</c:v>
                </c:pt>
                <c:pt idx="79950">
                  <c:v>-0.151367</c:v>
                </c:pt>
                <c:pt idx="79951">
                  <c:v>-0.19042999999999999</c:v>
                </c:pt>
                <c:pt idx="79952">
                  <c:v>-0.21484400000000001</c:v>
                </c:pt>
                <c:pt idx="79953">
                  <c:v>-0.241699</c:v>
                </c:pt>
                <c:pt idx="79954">
                  <c:v>-0.27343800000000001</c:v>
                </c:pt>
                <c:pt idx="79955">
                  <c:v>-0.31738300000000003</c:v>
                </c:pt>
                <c:pt idx="79956">
                  <c:v>-0.34179700000000002</c:v>
                </c:pt>
                <c:pt idx="79957">
                  <c:v>-0.37353500000000001</c:v>
                </c:pt>
                <c:pt idx="79958">
                  <c:v>-0.400391</c:v>
                </c:pt>
                <c:pt idx="79959">
                  <c:v>-0.44433600000000001</c:v>
                </c:pt>
                <c:pt idx="79960">
                  <c:v>-0.461426</c:v>
                </c:pt>
                <c:pt idx="79961">
                  <c:v>-0.49072300000000002</c:v>
                </c:pt>
                <c:pt idx="79962">
                  <c:v>-0.51269500000000001</c:v>
                </c:pt>
                <c:pt idx="79963">
                  <c:v>-0.54931600000000003</c:v>
                </c:pt>
                <c:pt idx="79964">
                  <c:v>-0.55908199999999997</c:v>
                </c:pt>
                <c:pt idx="79965">
                  <c:v>-0.59814500000000004</c:v>
                </c:pt>
                <c:pt idx="79966">
                  <c:v>-0.62988299999999997</c:v>
                </c:pt>
                <c:pt idx="79967">
                  <c:v>-0.65429700000000002</c:v>
                </c:pt>
                <c:pt idx="79968">
                  <c:v>-0.68359400000000003</c:v>
                </c:pt>
                <c:pt idx="79969">
                  <c:v>-0.695801</c:v>
                </c:pt>
                <c:pt idx="79970">
                  <c:v>-0.72509800000000002</c:v>
                </c:pt>
                <c:pt idx="79971">
                  <c:v>-0.74462899999999999</c:v>
                </c:pt>
                <c:pt idx="79972">
                  <c:v>-0.76660200000000001</c:v>
                </c:pt>
                <c:pt idx="79973">
                  <c:v>-0.788574</c:v>
                </c:pt>
                <c:pt idx="79974">
                  <c:v>-0.79101600000000005</c:v>
                </c:pt>
                <c:pt idx="79975">
                  <c:v>-0.81787100000000001</c:v>
                </c:pt>
                <c:pt idx="79976">
                  <c:v>-0.84472700000000001</c:v>
                </c:pt>
                <c:pt idx="79977">
                  <c:v>-0.84716800000000003</c:v>
                </c:pt>
                <c:pt idx="79978">
                  <c:v>-0.87402299999999999</c:v>
                </c:pt>
                <c:pt idx="79979">
                  <c:v>-0.88378900000000005</c:v>
                </c:pt>
                <c:pt idx="79980">
                  <c:v>-0.89843799999999996</c:v>
                </c:pt>
                <c:pt idx="79981">
                  <c:v>-0.91552699999999998</c:v>
                </c:pt>
                <c:pt idx="79982">
                  <c:v>-0.91796900000000003</c:v>
                </c:pt>
                <c:pt idx="79983">
                  <c:v>-0.94970699999999997</c:v>
                </c:pt>
                <c:pt idx="79984">
                  <c:v>-0.95214799999999999</c:v>
                </c:pt>
                <c:pt idx="79985">
                  <c:v>-0.93505899999999997</c:v>
                </c:pt>
                <c:pt idx="79986">
                  <c:v>-0.95703099999999997</c:v>
                </c:pt>
                <c:pt idx="79987">
                  <c:v>-0.96923800000000004</c:v>
                </c:pt>
                <c:pt idx="79988">
                  <c:v>-0.95459000000000005</c:v>
                </c:pt>
                <c:pt idx="79989">
                  <c:v>-0.97656200000000004</c:v>
                </c:pt>
                <c:pt idx="79990">
                  <c:v>-0.96679700000000002</c:v>
                </c:pt>
                <c:pt idx="79991">
                  <c:v>-0.96679700000000002</c:v>
                </c:pt>
                <c:pt idx="79992">
                  <c:v>-0.97412100000000001</c:v>
                </c:pt>
                <c:pt idx="79993">
                  <c:v>-0.97656200000000004</c:v>
                </c:pt>
                <c:pt idx="79994">
                  <c:v>-0.95703099999999997</c:v>
                </c:pt>
                <c:pt idx="79995">
                  <c:v>-0.97412100000000001</c:v>
                </c:pt>
                <c:pt idx="79996">
                  <c:v>-0.97167999999999999</c:v>
                </c:pt>
                <c:pt idx="79997">
                  <c:v>-0.95947300000000002</c:v>
                </c:pt>
                <c:pt idx="79998">
                  <c:v>-0.96191400000000005</c:v>
                </c:pt>
                <c:pt idx="79999">
                  <c:v>-0.9375</c:v>
                </c:pt>
                <c:pt idx="80000">
                  <c:v>-0.94726600000000005</c:v>
                </c:pt>
                <c:pt idx="80001">
                  <c:v>-0.92529300000000003</c:v>
                </c:pt>
                <c:pt idx="80002">
                  <c:v>-0.91308599999999995</c:v>
                </c:pt>
                <c:pt idx="80003">
                  <c:v>-0.90820299999999998</c:v>
                </c:pt>
                <c:pt idx="80004">
                  <c:v>-0.89599600000000001</c:v>
                </c:pt>
                <c:pt idx="80005">
                  <c:v>-0.866699</c:v>
                </c:pt>
                <c:pt idx="80006">
                  <c:v>-0.84960899999999995</c:v>
                </c:pt>
                <c:pt idx="80007">
                  <c:v>-0.83984400000000003</c:v>
                </c:pt>
                <c:pt idx="80008">
                  <c:v>-0.82275399999999999</c:v>
                </c:pt>
                <c:pt idx="80009">
                  <c:v>-0.80566400000000005</c:v>
                </c:pt>
                <c:pt idx="80010">
                  <c:v>-0.80322300000000002</c:v>
                </c:pt>
                <c:pt idx="80011">
                  <c:v>-0.75927699999999998</c:v>
                </c:pt>
                <c:pt idx="80012">
                  <c:v>-0.74218799999999996</c:v>
                </c:pt>
                <c:pt idx="80013">
                  <c:v>-0.72997999999999996</c:v>
                </c:pt>
                <c:pt idx="80014">
                  <c:v>-0.69335899999999995</c:v>
                </c:pt>
                <c:pt idx="80015">
                  <c:v>-0.68115199999999998</c:v>
                </c:pt>
                <c:pt idx="80016">
                  <c:v>-0.64941400000000005</c:v>
                </c:pt>
                <c:pt idx="80017">
                  <c:v>-0.625</c:v>
                </c:pt>
                <c:pt idx="80018">
                  <c:v>-0.59814500000000004</c:v>
                </c:pt>
                <c:pt idx="80019">
                  <c:v>-0.57372999999999996</c:v>
                </c:pt>
                <c:pt idx="80020">
                  <c:v>-0.546875</c:v>
                </c:pt>
                <c:pt idx="80021">
                  <c:v>-0.51513699999999996</c:v>
                </c:pt>
                <c:pt idx="80022">
                  <c:v>-0.478516</c:v>
                </c:pt>
                <c:pt idx="80023">
                  <c:v>-0.45410200000000001</c:v>
                </c:pt>
                <c:pt idx="80024">
                  <c:v>-0.41259800000000002</c:v>
                </c:pt>
                <c:pt idx="80025">
                  <c:v>-0.39306600000000003</c:v>
                </c:pt>
                <c:pt idx="80026">
                  <c:v>-0.37597700000000001</c:v>
                </c:pt>
                <c:pt idx="80027">
                  <c:v>-0.34423799999999999</c:v>
                </c:pt>
                <c:pt idx="80028">
                  <c:v>-0.31738300000000003</c:v>
                </c:pt>
                <c:pt idx="80029">
                  <c:v>-0.28320299999999998</c:v>
                </c:pt>
                <c:pt idx="80030">
                  <c:v>-0.25634800000000002</c:v>
                </c:pt>
                <c:pt idx="80031">
                  <c:v>-0.21728500000000001</c:v>
                </c:pt>
                <c:pt idx="80032">
                  <c:v>-0.17333999999999999</c:v>
                </c:pt>
                <c:pt idx="80033">
                  <c:v>-0.153809</c:v>
                </c:pt>
                <c:pt idx="80034">
                  <c:v>-0.12207</c:v>
                </c:pt>
                <c:pt idx="80035">
                  <c:v>-7.5683600000000004E-2</c:v>
                </c:pt>
                <c:pt idx="80036">
                  <c:v>-6.1035199999999998E-2</c:v>
                </c:pt>
                <c:pt idx="80037">
                  <c:v>-2.1972700000000001E-2</c:v>
                </c:pt>
                <c:pt idx="80038">
                  <c:v>4.8828099999999996E-3</c:v>
                </c:pt>
                <c:pt idx="80039">
                  <c:v>5.6152300000000002E-2</c:v>
                </c:pt>
                <c:pt idx="80040">
                  <c:v>7.8125E-2</c:v>
                </c:pt>
                <c:pt idx="80041">
                  <c:v>8.3007800000000007E-2</c:v>
                </c:pt>
                <c:pt idx="80042">
                  <c:v>0.144043</c:v>
                </c:pt>
                <c:pt idx="80043">
                  <c:v>0.17333999999999999</c:v>
                </c:pt>
                <c:pt idx="80044">
                  <c:v>0.21240200000000001</c:v>
                </c:pt>
                <c:pt idx="80045">
                  <c:v>0.222168</c:v>
                </c:pt>
                <c:pt idx="80046">
                  <c:v>0.26855499999999999</c:v>
                </c:pt>
                <c:pt idx="80047">
                  <c:v>0.29541000000000001</c:v>
                </c:pt>
                <c:pt idx="80048">
                  <c:v>0.33447300000000002</c:v>
                </c:pt>
                <c:pt idx="80049">
                  <c:v>0.37841799999999998</c:v>
                </c:pt>
                <c:pt idx="80050">
                  <c:v>0.39306600000000003</c:v>
                </c:pt>
                <c:pt idx="80051">
                  <c:v>0.43945299999999998</c:v>
                </c:pt>
                <c:pt idx="80052">
                  <c:v>0.46875</c:v>
                </c:pt>
                <c:pt idx="80053">
                  <c:v>0.48339799999999999</c:v>
                </c:pt>
                <c:pt idx="80054">
                  <c:v>0.54931600000000003</c:v>
                </c:pt>
                <c:pt idx="80055">
                  <c:v>0.55908199999999997</c:v>
                </c:pt>
                <c:pt idx="80056">
                  <c:v>0.57617200000000002</c:v>
                </c:pt>
                <c:pt idx="80057">
                  <c:v>0.61279300000000003</c:v>
                </c:pt>
                <c:pt idx="80058">
                  <c:v>0.63720699999999997</c:v>
                </c:pt>
                <c:pt idx="80059">
                  <c:v>0.65429700000000002</c:v>
                </c:pt>
                <c:pt idx="80060">
                  <c:v>0.68603499999999995</c:v>
                </c:pt>
                <c:pt idx="80061">
                  <c:v>0.70556600000000003</c:v>
                </c:pt>
                <c:pt idx="80062">
                  <c:v>0.72997999999999996</c:v>
                </c:pt>
                <c:pt idx="80063">
                  <c:v>0.74707000000000001</c:v>
                </c:pt>
                <c:pt idx="80064">
                  <c:v>0.77636700000000003</c:v>
                </c:pt>
                <c:pt idx="80065">
                  <c:v>0.83496099999999995</c:v>
                </c:pt>
                <c:pt idx="80066">
                  <c:v>0.81298800000000004</c:v>
                </c:pt>
                <c:pt idx="80067">
                  <c:v>0.84472700000000001</c:v>
                </c:pt>
                <c:pt idx="80068">
                  <c:v>0.852051</c:v>
                </c:pt>
                <c:pt idx="80069">
                  <c:v>0.87646500000000005</c:v>
                </c:pt>
                <c:pt idx="80070">
                  <c:v>0.88867200000000002</c:v>
                </c:pt>
                <c:pt idx="80071">
                  <c:v>0.90332000000000001</c:v>
                </c:pt>
                <c:pt idx="80072">
                  <c:v>0.93261700000000003</c:v>
                </c:pt>
                <c:pt idx="80073">
                  <c:v>0.93994100000000003</c:v>
                </c:pt>
                <c:pt idx="80074">
                  <c:v>0.96191400000000005</c:v>
                </c:pt>
                <c:pt idx="80075">
                  <c:v>0.96923800000000004</c:v>
                </c:pt>
                <c:pt idx="80076">
                  <c:v>0.97900399999999999</c:v>
                </c:pt>
                <c:pt idx="80077">
                  <c:v>0.99853499999999995</c:v>
                </c:pt>
                <c:pt idx="80078">
                  <c:v>0.99365199999999998</c:v>
                </c:pt>
                <c:pt idx="80079">
                  <c:v>1.01074</c:v>
                </c:pt>
                <c:pt idx="80080">
                  <c:v>0.99853499999999995</c:v>
                </c:pt>
                <c:pt idx="80081">
                  <c:v>1.02539</c:v>
                </c:pt>
                <c:pt idx="80082">
                  <c:v>1.0400400000000001</c:v>
                </c:pt>
                <c:pt idx="80083">
                  <c:v>1.01318</c:v>
                </c:pt>
                <c:pt idx="80084">
                  <c:v>1.02783</c:v>
                </c:pt>
                <c:pt idx="80085">
                  <c:v>1.02295</c:v>
                </c:pt>
                <c:pt idx="80086">
                  <c:v>1.0351600000000001</c:v>
                </c:pt>
                <c:pt idx="80087">
                  <c:v>1.0400400000000001</c:v>
                </c:pt>
                <c:pt idx="80088">
                  <c:v>1.03027</c:v>
                </c:pt>
                <c:pt idx="80089">
                  <c:v>1.02783</c:v>
                </c:pt>
                <c:pt idx="80090">
                  <c:v>1.0449200000000001</c:v>
                </c:pt>
                <c:pt idx="80091">
                  <c:v>1.01807</c:v>
                </c:pt>
                <c:pt idx="80092">
                  <c:v>1.02539</c:v>
                </c:pt>
                <c:pt idx="80093">
                  <c:v>1.02783</c:v>
                </c:pt>
                <c:pt idx="80094">
                  <c:v>1.01318</c:v>
                </c:pt>
                <c:pt idx="80095">
                  <c:v>1.00342</c:v>
                </c:pt>
                <c:pt idx="80096">
                  <c:v>0.97412100000000001</c:v>
                </c:pt>
                <c:pt idx="80097">
                  <c:v>0.97656200000000004</c:v>
                </c:pt>
                <c:pt idx="80098">
                  <c:v>0.96923800000000004</c:v>
                </c:pt>
                <c:pt idx="80099">
                  <c:v>0.96679700000000002</c:v>
                </c:pt>
                <c:pt idx="80100">
                  <c:v>0.944824</c:v>
                </c:pt>
                <c:pt idx="80101">
                  <c:v>0.92529300000000003</c:v>
                </c:pt>
                <c:pt idx="80102">
                  <c:v>0.93505899999999997</c:v>
                </c:pt>
                <c:pt idx="80103">
                  <c:v>0.90332000000000001</c:v>
                </c:pt>
                <c:pt idx="80104">
                  <c:v>0.89111300000000004</c:v>
                </c:pt>
                <c:pt idx="80105">
                  <c:v>0.87890599999999997</c:v>
                </c:pt>
                <c:pt idx="80106">
                  <c:v>0.84228499999999995</c:v>
                </c:pt>
                <c:pt idx="80107">
                  <c:v>0.84960899999999995</c:v>
                </c:pt>
                <c:pt idx="80108">
                  <c:v>0.79834000000000005</c:v>
                </c:pt>
                <c:pt idx="80109">
                  <c:v>0.80322300000000002</c:v>
                </c:pt>
                <c:pt idx="80110">
                  <c:v>0.76415999999999995</c:v>
                </c:pt>
                <c:pt idx="80111">
                  <c:v>0.73974600000000001</c:v>
                </c:pt>
                <c:pt idx="80112">
                  <c:v>0.72265599999999997</c:v>
                </c:pt>
                <c:pt idx="80113">
                  <c:v>0.68603499999999995</c:v>
                </c:pt>
                <c:pt idx="80114">
                  <c:v>0.66894500000000001</c:v>
                </c:pt>
                <c:pt idx="80115">
                  <c:v>0.64453099999999997</c:v>
                </c:pt>
                <c:pt idx="80116">
                  <c:v>0.62011700000000003</c:v>
                </c:pt>
                <c:pt idx="80117">
                  <c:v>0.59570299999999998</c:v>
                </c:pt>
                <c:pt idx="80118">
                  <c:v>0.56640599999999997</c:v>
                </c:pt>
                <c:pt idx="80119">
                  <c:v>0.54199200000000003</c:v>
                </c:pt>
                <c:pt idx="80120">
                  <c:v>0.51269500000000001</c:v>
                </c:pt>
                <c:pt idx="80121">
                  <c:v>0.48583999999999999</c:v>
                </c:pt>
                <c:pt idx="80122">
                  <c:v>0.45654299999999998</c:v>
                </c:pt>
                <c:pt idx="80123">
                  <c:v>0.41259800000000002</c:v>
                </c:pt>
                <c:pt idx="80124">
                  <c:v>0.390625</c:v>
                </c:pt>
                <c:pt idx="80125">
                  <c:v>0.35644500000000001</c:v>
                </c:pt>
                <c:pt idx="80126">
                  <c:v>0.322266</c:v>
                </c:pt>
                <c:pt idx="80127">
                  <c:v>0.29785200000000001</c:v>
                </c:pt>
                <c:pt idx="80128">
                  <c:v>0.27343800000000001</c:v>
                </c:pt>
                <c:pt idx="80129">
                  <c:v>0.229492</c:v>
                </c:pt>
                <c:pt idx="80130">
                  <c:v>0.20263700000000001</c:v>
                </c:pt>
                <c:pt idx="80131">
                  <c:v>0.18310499999999999</c:v>
                </c:pt>
                <c:pt idx="80132">
                  <c:v>0.163574</c:v>
                </c:pt>
                <c:pt idx="80133">
                  <c:v>0.114746</c:v>
                </c:pt>
                <c:pt idx="80134">
                  <c:v>0.10009800000000001</c:v>
                </c:pt>
                <c:pt idx="80135">
                  <c:v>5.6152300000000002E-2</c:v>
                </c:pt>
                <c:pt idx="80136">
                  <c:v>7.3242200000000002E-3</c:v>
                </c:pt>
                <c:pt idx="80137">
                  <c:v>-9.7656199999999992E-3</c:v>
                </c:pt>
                <c:pt idx="80138">
                  <c:v>-3.6621099999999997E-2</c:v>
                </c:pt>
                <c:pt idx="80139">
                  <c:v>-7.0800799999999997E-2</c:v>
                </c:pt>
                <c:pt idx="80140">
                  <c:v>-0.10498</c:v>
                </c:pt>
                <c:pt idx="80141">
                  <c:v>-0.13671900000000001</c:v>
                </c:pt>
                <c:pt idx="80142">
                  <c:v>-0.163574</c:v>
                </c:pt>
                <c:pt idx="80143">
                  <c:v>-0.19042999999999999</c:v>
                </c:pt>
                <c:pt idx="80144">
                  <c:v>-0.231934</c:v>
                </c:pt>
                <c:pt idx="80145">
                  <c:v>-0.27587899999999999</c:v>
                </c:pt>
                <c:pt idx="80146">
                  <c:v>-0.30029299999999998</c:v>
                </c:pt>
                <c:pt idx="80147">
                  <c:v>-0.32714799999999999</c:v>
                </c:pt>
                <c:pt idx="80148">
                  <c:v>-0.35888700000000001</c:v>
                </c:pt>
                <c:pt idx="80149">
                  <c:v>-0.380859</c:v>
                </c:pt>
                <c:pt idx="80150">
                  <c:v>-0.41992200000000002</c:v>
                </c:pt>
                <c:pt idx="80151">
                  <c:v>-0.44433600000000001</c:v>
                </c:pt>
                <c:pt idx="80152">
                  <c:v>-0.45654299999999998</c:v>
                </c:pt>
                <c:pt idx="80153">
                  <c:v>-0.50048800000000004</c:v>
                </c:pt>
                <c:pt idx="80154">
                  <c:v>-0.52246099999999995</c:v>
                </c:pt>
                <c:pt idx="80155">
                  <c:v>-0.55908199999999997</c:v>
                </c:pt>
                <c:pt idx="80156">
                  <c:v>-0.58593799999999996</c:v>
                </c:pt>
                <c:pt idx="80157">
                  <c:v>-0.60302699999999998</c:v>
                </c:pt>
                <c:pt idx="80158">
                  <c:v>-0.632324</c:v>
                </c:pt>
                <c:pt idx="80159">
                  <c:v>-0.64941400000000005</c:v>
                </c:pt>
                <c:pt idx="80160">
                  <c:v>-0.68603499999999995</c:v>
                </c:pt>
                <c:pt idx="80161">
                  <c:v>-0.70068399999999997</c:v>
                </c:pt>
                <c:pt idx="80162">
                  <c:v>-0.695801</c:v>
                </c:pt>
                <c:pt idx="80163">
                  <c:v>-0.73486300000000004</c:v>
                </c:pt>
                <c:pt idx="80164">
                  <c:v>-0.75683599999999995</c:v>
                </c:pt>
                <c:pt idx="80165">
                  <c:v>-0.79834000000000005</c:v>
                </c:pt>
                <c:pt idx="80166">
                  <c:v>-0.81298800000000004</c:v>
                </c:pt>
                <c:pt idx="80167">
                  <c:v>-0.81542999999999999</c:v>
                </c:pt>
                <c:pt idx="80168">
                  <c:v>-0.82763699999999996</c:v>
                </c:pt>
                <c:pt idx="80169">
                  <c:v>-0.859375</c:v>
                </c:pt>
                <c:pt idx="80170">
                  <c:v>-0.85693399999999997</c:v>
                </c:pt>
                <c:pt idx="80171">
                  <c:v>-0.88622999999999996</c:v>
                </c:pt>
                <c:pt idx="80172">
                  <c:v>-0.89111300000000004</c:v>
                </c:pt>
                <c:pt idx="80173">
                  <c:v>-0.91552699999999998</c:v>
                </c:pt>
                <c:pt idx="80174">
                  <c:v>-0.91308599999999995</c:v>
                </c:pt>
                <c:pt idx="80175">
                  <c:v>-0.93261700000000003</c:v>
                </c:pt>
                <c:pt idx="80176">
                  <c:v>-0.91796900000000003</c:v>
                </c:pt>
                <c:pt idx="80177">
                  <c:v>-0.92529300000000003</c:v>
                </c:pt>
                <c:pt idx="80178">
                  <c:v>-0.93261700000000003</c:v>
                </c:pt>
                <c:pt idx="80179">
                  <c:v>-0.944824</c:v>
                </c:pt>
                <c:pt idx="80180">
                  <c:v>-0.94970699999999997</c:v>
                </c:pt>
                <c:pt idx="80181">
                  <c:v>-0.9375</c:v>
                </c:pt>
                <c:pt idx="80182">
                  <c:v>-0.94726600000000005</c:v>
                </c:pt>
                <c:pt idx="80183">
                  <c:v>-0.94970699999999997</c:v>
                </c:pt>
                <c:pt idx="80184">
                  <c:v>-0.95703099999999997</c:v>
                </c:pt>
                <c:pt idx="80185">
                  <c:v>-0.94970699999999997</c:v>
                </c:pt>
                <c:pt idx="80186">
                  <c:v>-0.93994100000000003</c:v>
                </c:pt>
                <c:pt idx="80187">
                  <c:v>-0.94238299999999997</c:v>
                </c:pt>
                <c:pt idx="80188">
                  <c:v>-0.944824</c:v>
                </c:pt>
                <c:pt idx="80189">
                  <c:v>-0.91796900000000003</c:v>
                </c:pt>
                <c:pt idx="80190">
                  <c:v>-0.91308599999999995</c:v>
                </c:pt>
                <c:pt idx="80191">
                  <c:v>-0.91796900000000003</c:v>
                </c:pt>
                <c:pt idx="80192">
                  <c:v>-0.89599600000000001</c:v>
                </c:pt>
                <c:pt idx="80193">
                  <c:v>-0.89111300000000004</c:v>
                </c:pt>
                <c:pt idx="80194">
                  <c:v>-0.87890599999999997</c:v>
                </c:pt>
                <c:pt idx="80195">
                  <c:v>-0.86425799999999997</c:v>
                </c:pt>
                <c:pt idx="80196">
                  <c:v>-0.83740199999999998</c:v>
                </c:pt>
                <c:pt idx="80197">
                  <c:v>-0.83496099999999995</c:v>
                </c:pt>
                <c:pt idx="80198">
                  <c:v>-0.82763699999999996</c:v>
                </c:pt>
                <c:pt idx="80199">
                  <c:v>-0.80810499999999996</c:v>
                </c:pt>
                <c:pt idx="80200">
                  <c:v>-0.76904300000000003</c:v>
                </c:pt>
                <c:pt idx="80201">
                  <c:v>-0.76171900000000003</c:v>
                </c:pt>
                <c:pt idx="80202">
                  <c:v>-0.75195299999999998</c:v>
                </c:pt>
                <c:pt idx="80203">
                  <c:v>-0.74951199999999996</c:v>
                </c:pt>
                <c:pt idx="80204">
                  <c:v>-0.703125</c:v>
                </c:pt>
                <c:pt idx="80205">
                  <c:v>-0.68603499999999995</c:v>
                </c:pt>
                <c:pt idx="80206">
                  <c:v>-0.66162100000000001</c:v>
                </c:pt>
                <c:pt idx="80207">
                  <c:v>-0.63964799999999999</c:v>
                </c:pt>
                <c:pt idx="80208">
                  <c:v>-0.59082000000000001</c:v>
                </c:pt>
                <c:pt idx="80209">
                  <c:v>-0.57372999999999996</c:v>
                </c:pt>
                <c:pt idx="80210">
                  <c:v>-0.56884800000000002</c:v>
                </c:pt>
                <c:pt idx="80211">
                  <c:v>-0.52978499999999995</c:v>
                </c:pt>
                <c:pt idx="80212">
                  <c:v>-0.49560500000000002</c:v>
                </c:pt>
                <c:pt idx="80213">
                  <c:v>-0.48583999999999999</c:v>
                </c:pt>
                <c:pt idx="80214">
                  <c:v>-0.42968800000000001</c:v>
                </c:pt>
                <c:pt idx="80215">
                  <c:v>-0.40527299999999999</c:v>
                </c:pt>
                <c:pt idx="80216">
                  <c:v>-0.37597700000000001</c:v>
                </c:pt>
                <c:pt idx="80217">
                  <c:v>-0.35644500000000001</c:v>
                </c:pt>
                <c:pt idx="80218">
                  <c:v>-0.302734</c:v>
                </c:pt>
                <c:pt idx="80219">
                  <c:v>-0.28564499999999998</c:v>
                </c:pt>
                <c:pt idx="80220">
                  <c:v>-0.26611299999999999</c:v>
                </c:pt>
                <c:pt idx="80221">
                  <c:v>-0.227051</c:v>
                </c:pt>
                <c:pt idx="80222">
                  <c:v>-0.20019500000000001</c:v>
                </c:pt>
                <c:pt idx="80223">
                  <c:v>-0.17089799999999999</c:v>
                </c:pt>
                <c:pt idx="80224">
                  <c:v>-0.12695300000000001</c:v>
                </c:pt>
                <c:pt idx="80225">
                  <c:v>-0.10009800000000001</c:v>
                </c:pt>
                <c:pt idx="80226">
                  <c:v>-6.5918000000000004E-2</c:v>
                </c:pt>
                <c:pt idx="80227">
                  <c:v>-2.6855500000000001E-2</c:v>
                </c:pt>
                <c:pt idx="80228">
                  <c:v>0</c:v>
                </c:pt>
                <c:pt idx="80229">
                  <c:v>4.1503900000000003E-2</c:v>
                </c:pt>
                <c:pt idx="80230">
                  <c:v>6.3476599999999994E-2</c:v>
                </c:pt>
                <c:pt idx="80231">
                  <c:v>0.12695300000000001</c:v>
                </c:pt>
                <c:pt idx="80232">
                  <c:v>0.13671900000000001</c:v>
                </c:pt>
                <c:pt idx="80233">
                  <c:v>0.161133</c:v>
                </c:pt>
                <c:pt idx="80234">
                  <c:v>0.20507800000000001</c:v>
                </c:pt>
                <c:pt idx="80235">
                  <c:v>0.239258</c:v>
                </c:pt>
                <c:pt idx="80236">
                  <c:v>0.26611299999999999</c:v>
                </c:pt>
                <c:pt idx="80237">
                  <c:v>0.27832000000000001</c:v>
                </c:pt>
                <c:pt idx="80238">
                  <c:v>0.32714799999999999</c:v>
                </c:pt>
                <c:pt idx="80239">
                  <c:v>0.35156199999999999</c:v>
                </c:pt>
                <c:pt idx="80240">
                  <c:v>0.38818399999999997</c:v>
                </c:pt>
                <c:pt idx="80241">
                  <c:v>0.40283200000000002</c:v>
                </c:pt>
                <c:pt idx="80242">
                  <c:v>0.44433600000000001</c:v>
                </c:pt>
                <c:pt idx="80243">
                  <c:v>0.47363300000000003</c:v>
                </c:pt>
                <c:pt idx="80244">
                  <c:v>0.52978499999999995</c:v>
                </c:pt>
                <c:pt idx="80245">
                  <c:v>0.539551</c:v>
                </c:pt>
                <c:pt idx="80246">
                  <c:v>0.56396500000000005</c:v>
                </c:pt>
                <c:pt idx="80247">
                  <c:v>0.59814500000000004</c:v>
                </c:pt>
                <c:pt idx="80248">
                  <c:v>0.62011700000000003</c:v>
                </c:pt>
                <c:pt idx="80249">
                  <c:v>0.65185499999999996</c:v>
                </c:pt>
                <c:pt idx="80250">
                  <c:v>0.68603499999999995</c:v>
                </c:pt>
                <c:pt idx="80251">
                  <c:v>0.70068399999999997</c:v>
                </c:pt>
                <c:pt idx="80252">
                  <c:v>0.70800799999999997</c:v>
                </c:pt>
                <c:pt idx="80253">
                  <c:v>0.74218799999999996</c:v>
                </c:pt>
                <c:pt idx="80254">
                  <c:v>0.76904300000000003</c:v>
                </c:pt>
                <c:pt idx="80255">
                  <c:v>0.78369100000000003</c:v>
                </c:pt>
                <c:pt idx="80256">
                  <c:v>0.80810499999999996</c:v>
                </c:pt>
                <c:pt idx="80257">
                  <c:v>0.83252000000000004</c:v>
                </c:pt>
                <c:pt idx="80258">
                  <c:v>0.84716800000000003</c:v>
                </c:pt>
                <c:pt idx="80259">
                  <c:v>0.88134800000000002</c:v>
                </c:pt>
                <c:pt idx="80260">
                  <c:v>0.90332000000000001</c:v>
                </c:pt>
                <c:pt idx="80261">
                  <c:v>0.91308599999999995</c:v>
                </c:pt>
                <c:pt idx="80262">
                  <c:v>0.94238299999999997</c:v>
                </c:pt>
                <c:pt idx="80263">
                  <c:v>0.93261700000000003</c:v>
                </c:pt>
                <c:pt idx="80264">
                  <c:v>0.944824</c:v>
                </c:pt>
                <c:pt idx="80265">
                  <c:v>0.97167999999999999</c:v>
                </c:pt>
                <c:pt idx="80266">
                  <c:v>0.97900399999999999</c:v>
                </c:pt>
                <c:pt idx="80267">
                  <c:v>0.98877000000000004</c:v>
                </c:pt>
                <c:pt idx="80268">
                  <c:v>1.01074</c:v>
                </c:pt>
                <c:pt idx="80269">
                  <c:v>1.02051</c:v>
                </c:pt>
                <c:pt idx="80270">
                  <c:v>1.01807</c:v>
                </c:pt>
                <c:pt idx="80271">
                  <c:v>1.02051</c:v>
                </c:pt>
                <c:pt idx="80272">
                  <c:v>1.0546899999999999</c:v>
                </c:pt>
                <c:pt idx="80273">
                  <c:v>1.0449200000000001</c:v>
                </c:pt>
                <c:pt idx="80274">
                  <c:v>1.0522499999999999</c:v>
                </c:pt>
                <c:pt idx="80275">
                  <c:v>1.0571299999999999</c:v>
                </c:pt>
                <c:pt idx="80276">
                  <c:v>1.0424800000000001</c:v>
                </c:pt>
                <c:pt idx="80277">
                  <c:v>1.0546899999999999</c:v>
                </c:pt>
                <c:pt idx="80278">
                  <c:v>1.0595699999999999</c:v>
                </c:pt>
                <c:pt idx="80279">
                  <c:v>1.0424800000000001</c:v>
                </c:pt>
                <c:pt idx="80280">
                  <c:v>1.0424800000000001</c:v>
                </c:pt>
                <c:pt idx="80281">
                  <c:v>1.0449200000000001</c:v>
                </c:pt>
                <c:pt idx="80282">
                  <c:v>1.0400400000000001</c:v>
                </c:pt>
                <c:pt idx="80283">
                  <c:v>1.0595699999999999</c:v>
                </c:pt>
                <c:pt idx="80284">
                  <c:v>1.0376000000000001</c:v>
                </c:pt>
                <c:pt idx="80285">
                  <c:v>1.0400400000000001</c:v>
                </c:pt>
                <c:pt idx="80286">
                  <c:v>1.01318</c:v>
                </c:pt>
                <c:pt idx="80287">
                  <c:v>1.00342</c:v>
                </c:pt>
                <c:pt idx="80288">
                  <c:v>0.98144500000000001</c:v>
                </c:pt>
                <c:pt idx="80289">
                  <c:v>0.97412100000000001</c:v>
                </c:pt>
                <c:pt idx="80290">
                  <c:v>0.97656200000000004</c:v>
                </c:pt>
                <c:pt idx="80291">
                  <c:v>0.94970699999999997</c:v>
                </c:pt>
                <c:pt idx="80292">
                  <c:v>0.9375</c:v>
                </c:pt>
                <c:pt idx="80293">
                  <c:v>0.91796900000000003</c:v>
                </c:pt>
                <c:pt idx="80294">
                  <c:v>0.89599600000000001</c:v>
                </c:pt>
                <c:pt idx="80295">
                  <c:v>0.90820299999999998</c:v>
                </c:pt>
                <c:pt idx="80296">
                  <c:v>0.859375</c:v>
                </c:pt>
                <c:pt idx="80297">
                  <c:v>0.85449200000000003</c:v>
                </c:pt>
                <c:pt idx="80298">
                  <c:v>0.83496099999999995</c:v>
                </c:pt>
                <c:pt idx="80299">
                  <c:v>0.80566400000000005</c:v>
                </c:pt>
                <c:pt idx="80300">
                  <c:v>0.78613299999999997</c:v>
                </c:pt>
                <c:pt idx="80301">
                  <c:v>0.75683599999999995</c:v>
                </c:pt>
                <c:pt idx="80302">
                  <c:v>0.75195299999999998</c:v>
                </c:pt>
                <c:pt idx="80303">
                  <c:v>0.70556600000000003</c:v>
                </c:pt>
                <c:pt idx="80304">
                  <c:v>0.68847700000000001</c:v>
                </c:pt>
                <c:pt idx="80305">
                  <c:v>0.66650399999999999</c:v>
                </c:pt>
                <c:pt idx="80306">
                  <c:v>0.62988299999999997</c:v>
                </c:pt>
                <c:pt idx="80307">
                  <c:v>0.61279300000000003</c:v>
                </c:pt>
                <c:pt idx="80308">
                  <c:v>0.60546900000000003</c:v>
                </c:pt>
                <c:pt idx="80309">
                  <c:v>0.56640599999999997</c:v>
                </c:pt>
                <c:pt idx="80310">
                  <c:v>0.53710899999999995</c:v>
                </c:pt>
                <c:pt idx="80311">
                  <c:v>0.50537100000000001</c:v>
                </c:pt>
                <c:pt idx="80312">
                  <c:v>0.47363300000000003</c:v>
                </c:pt>
                <c:pt idx="80313">
                  <c:v>0.43212899999999999</c:v>
                </c:pt>
                <c:pt idx="80314">
                  <c:v>0.39550800000000003</c:v>
                </c:pt>
                <c:pt idx="80315">
                  <c:v>0.390625</c:v>
                </c:pt>
                <c:pt idx="80316">
                  <c:v>0.36132799999999998</c:v>
                </c:pt>
                <c:pt idx="80317">
                  <c:v>0.319824</c:v>
                </c:pt>
                <c:pt idx="80318">
                  <c:v>0.28808600000000001</c:v>
                </c:pt>
                <c:pt idx="80319">
                  <c:v>0.26123000000000002</c:v>
                </c:pt>
                <c:pt idx="80320">
                  <c:v>0.231934</c:v>
                </c:pt>
                <c:pt idx="80321">
                  <c:v>0.19531200000000001</c:v>
                </c:pt>
                <c:pt idx="80322">
                  <c:v>0.17089799999999999</c:v>
                </c:pt>
                <c:pt idx="80323">
                  <c:v>0.14160200000000001</c:v>
                </c:pt>
                <c:pt idx="80324">
                  <c:v>0.119629</c:v>
                </c:pt>
                <c:pt idx="80325">
                  <c:v>6.5918000000000004E-2</c:v>
                </c:pt>
                <c:pt idx="80326">
                  <c:v>6.8359400000000001E-2</c:v>
                </c:pt>
                <c:pt idx="80327">
                  <c:v>0</c:v>
                </c:pt>
                <c:pt idx="80328">
                  <c:v>-3.6621099999999997E-2</c:v>
                </c:pt>
                <c:pt idx="80329">
                  <c:v>-5.6152300000000002E-2</c:v>
                </c:pt>
                <c:pt idx="80330">
                  <c:v>-0.10009800000000001</c:v>
                </c:pt>
                <c:pt idx="80331">
                  <c:v>-0.13916000000000001</c:v>
                </c:pt>
                <c:pt idx="80332">
                  <c:v>-0.153809</c:v>
                </c:pt>
                <c:pt idx="80333">
                  <c:v>-0.20019500000000001</c:v>
                </c:pt>
                <c:pt idx="80334">
                  <c:v>-0.234375</c:v>
                </c:pt>
                <c:pt idx="80335">
                  <c:v>-0.24902299999999999</c:v>
                </c:pt>
                <c:pt idx="80336">
                  <c:v>-0.29296899999999998</c:v>
                </c:pt>
                <c:pt idx="80337">
                  <c:v>-0.30029299999999998</c:v>
                </c:pt>
                <c:pt idx="80338">
                  <c:v>-0.34423799999999999</c:v>
                </c:pt>
                <c:pt idx="80339">
                  <c:v>-0.35888700000000001</c:v>
                </c:pt>
                <c:pt idx="80340">
                  <c:v>-0.40283200000000002</c:v>
                </c:pt>
                <c:pt idx="80341">
                  <c:v>-0.44677699999999998</c:v>
                </c:pt>
                <c:pt idx="80342">
                  <c:v>-0.47363300000000003</c:v>
                </c:pt>
                <c:pt idx="80343">
                  <c:v>-0.49804700000000002</c:v>
                </c:pt>
                <c:pt idx="80344">
                  <c:v>-0.51269500000000001</c:v>
                </c:pt>
                <c:pt idx="80345">
                  <c:v>-0.55175799999999997</c:v>
                </c:pt>
                <c:pt idx="80346">
                  <c:v>-0.56884800000000002</c:v>
                </c:pt>
                <c:pt idx="80347">
                  <c:v>-0.61035200000000001</c:v>
                </c:pt>
                <c:pt idx="80348">
                  <c:v>-0.62255899999999997</c:v>
                </c:pt>
                <c:pt idx="80349">
                  <c:v>-0.66162100000000001</c:v>
                </c:pt>
                <c:pt idx="80350">
                  <c:v>-0.69824200000000003</c:v>
                </c:pt>
                <c:pt idx="80351">
                  <c:v>-0.68603499999999995</c:v>
                </c:pt>
                <c:pt idx="80352">
                  <c:v>-0.72997999999999996</c:v>
                </c:pt>
                <c:pt idx="80353">
                  <c:v>-0.73242200000000002</c:v>
                </c:pt>
                <c:pt idx="80354">
                  <c:v>-0.74951199999999996</c:v>
                </c:pt>
                <c:pt idx="80355">
                  <c:v>-0.79101600000000005</c:v>
                </c:pt>
                <c:pt idx="80356">
                  <c:v>-0.80322300000000002</c:v>
                </c:pt>
                <c:pt idx="80357">
                  <c:v>-0.82275399999999999</c:v>
                </c:pt>
                <c:pt idx="80358">
                  <c:v>-0.84228499999999995</c:v>
                </c:pt>
                <c:pt idx="80359">
                  <c:v>-0.85449200000000003</c:v>
                </c:pt>
                <c:pt idx="80360">
                  <c:v>-0.87646500000000005</c:v>
                </c:pt>
                <c:pt idx="80361">
                  <c:v>-0.88867200000000002</c:v>
                </c:pt>
                <c:pt idx="80362">
                  <c:v>-0.90576199999999996</c:v>
                </c:pt>
                <c:pt idx="80363">
                  <c:v>-0.91308599999999995</c:v>
                </c:pt>
                <c:pt idx="80364">
                  <c:v>-0.92529300000000003</c:v>
                </c:pt>
                <c:pt idx="80365">
                  <c:v>-0.94726600000000005</c:v>
                </c:pt>
                <c:pt idx="80366">
                  <c:v>-0.94238299999999997</c:v>
                </c:pt>
                <c:pt idx="80367">
                  <c:v>-0.93505899999999997</c:v>
                </c:pt>
                <c:pt idx="80368">
                  <c:v>-0.95947300000000002</c:v>
                </c:pt>
                <c:pt idx="80369">
                  <c:v>-0.96435499999999996</c:v>
                </c:pt>
                <c:pt idx="80370">
                  <c:v>-0.97412100000000001</c:v>
                </c:pt>
                <c:pt idx="80371">
                  <c:v>-0.96923800000000004</c:v>
                </c:pt>
                <c:pt idx="80372">
                  <c:v>-0.97167999999999999</c:v>
                </c:pt>
                <c:pt idx="80373">
                  <c:v>-0.97412100000000001</c:v>
                </c:pt>
                <c:pt idx="80374">
                  <c:v>-0.94970699999999997</c:v>
                </c:pt>
                <c:pt idx="80375">
                  <c:v>-0.97900399999999999</c:v>
                </c:pt>
                <c:pt idx="80376">
                  <c:v>-0.95703099999999997</c:v>
                </c:pt>
                <c:pt idx="80377">
                  <c:v>-0.95947300000000002</c:v>
                </c:pt>
                <c:pt idx="80378">
                  <c:v>-0.94970699999999997</c:v>
                </c:pt>
                <c:pt idx="80379">
                  <c:v>-0.944824</c:v>
                </c:pt>
                <c:pt idx="80380">
                  <c:v>-0.94970699999999997</c:v>
                </c:pt>
                <c:pt idx="80381">
                  <c:v>-0.94238299999999997</c:v>
                </c:pt>
                <c:pt idx="80382">
                  <c:v>-0.94238299999999997</c:v>
                </c:pt>
                <c:pt idx="80383">
                  <c:v>-0.92773399999999995</c:v>
                </c:pt>
                <c:pt idx="80384">
                  <c:v>-0.90820299999999998</c:v>
                </c:pt>
                <c:pt idx="80385">
                  <c:v>-0.90820299999999998</c:v>
                </c:pt>
                <c:pt idx="80386">
                  <c:v>-0.89843799999999996</c:v>
                </c:pt>
                <c:pt idx="80387">
                  <c:v>-0.86914100000000005</c:v>
                </c:pt>
                <c:pt idx="80388">
                  <c:v>-0.86181600000000003</c:v>
                </c:pt>
                <c:pt idx="80389">
                  <c:v>-0.84716800000000003</c:v>
                </c:pt>
                <c:pt idx="80390">
                  <c:v>-0.81787100000000001</c:v>
                </c:pt>
                <c:pt idx="80391">
                  <c:v>-0.80322300000000002</c:v>
                </c:pt>
                <c:pt idx="80392">
                  <c:v>-0.77636700000000003</c:v>
                </c:pt>
                <c:pt idx="80393">
                  <c:v>-0.74462899999999999</c:v>
                </c:pt>
                <c:pt idx="80394">
                  <c:v>-0.74462899999999999</c:v>
                </c:pt>
                <c:pt idx="80395">
                  <c:v>-0.64697300000000002</c:v>
                </c:pt>
                <c:pt idx="80396">
                  <c:v>-0.695801</c:v>
                </c:pt>
                <c:pt idx="80397">
                  <c:v>-0.68603499999999995</c:v>
                </c:pt>
                <c:pt idx="80398">
                  <c:v>-0.64453099999999997</c:v>
                </c:pt>
                <c:pt idx="80399">
                  <c:v>-0.62255899999999997</c:v>
                </c:pt>
                <c:pt idx="80400">
                  <c:v>-0.59082000000000001</c:v>
                </c:pt>
                <c:pt idx="80401">
                  <c:v>-0.54931600000000003</c:v>
                </c:pt>
                <c:pt idx="80402">
                  <c:v>-0.52490199999999998</c:v>
                </c:pt>
                <c:pt idx="80403">
                  <c:v>-0.51269500000000001</c:v>
                </c:pt>
                <c:pt idx="80404">
                  <c:v>-0.478516</c:v>
                </c:pt>
                <c:pt idx="80405">
                  <c:v>-0.45166000000000001</c:v>
                </c:pt>
                <c:pt idx="80406">
                  <c:v>-0.42480499999999999</c:v>
                </c:pt>
                <c:pt idx="80407">
                  <c:v>-0.39306600000000003</c:v>
                </c:pt>
                <c:pt idx="80408">
                  <c:v>-0.36376999999999998</c:v>
                </c:pt>
                <c:pt idx="80409">
                  <c:v>-0.32958999999999999</c:v>
                </c:pt>
                <c:pt idx="80410">
                  <c:v>-0.305176</c:v>
                </c:pt>
                <c:pt idx="80411">
                  <c:v>-0.27832000000000001</c:v>
                </c:pt>
                <c:pt idx="80412">
                  <c:v>-0.239258</c:v>
                </c:pt>
                <c:pt idx="80413">
                  <c:v>-0.20752000000000001</c:v>
                </c:pt>
                <c:pt idx="80414">
                  <c:v>-0.168457</c:v>
                </c:pt>
                <c:pt idx="80415">
                  <c:v>-0.144043</c:v>
                </c:pt>
                <c:pt idx="80416">
                  <c:v>-0.107422</c:v>
                </c:pt>
                <c:pt idx="80417">
                  <c:v>-7.5683600000000004E-2</c:v>
                </c:pt>
                <c:pt idx="80418">
                  <c:v>-4.6386700000000003E-2</c:v>
                </c:pt>
                <c:pt idx="80419">
                  <c:v>-7.3242200000000002E-3</c:v>
                </c:pt>
                <c:pt idx="80420">
                  <c:v>2.1972700000000001E-2</c:v>
                </c:pt>
                <c:pt idx="80421">
                  <c:v>6.8359400000000001E-2</c:v>
                </c:pt>
                <c:pt idx="80422">
                  <c:v>0.10009800000000001</c:v>
                </c:pt>
                <c:pt idx="80423">
                  <c:v>0.119629</c:v>
                </c:pt>
                <c:pt idx="80424">
                  <c:v>0.161133</c:v>
                </c:pt>
                <c:pt idx="80425">
                  <c:v>0.19042999999999999</c:v>
                </c:pt>
                <c:pt idx="80426">
                  <c:v>0.21484400000000001</c:v>
                </c:pt>
                <c:pt idx="80427">
                  <c:v>0.25146499999999999</c:v>
                </c:pt>
                <c:pt idx="80428">
                  <c:v>0.25878899999999999</c:v>
                </c:pt>
                <c:pt idx="80429">
                  <c:v>0.31005899999999997</c:v>
                </c:pt>
                <c:pt idx="80430">
                  <c:v>0.34912100000000001</c:v>
                </c:pt>
                <c:pt idx="80431">
                  <c:v>0.380859</c:v>
                </c:pt>
                <c:pt idx="80432">
                  <c:v>0.41748000000000002</c:v>
                </c:pt>
                <c:pt idx="80433">
                  <c:v>0.43457000000000001</c:v>
                </c:pt>
                <c:pt idx="80434">
                  <c:v>0.48339799999999999</c:v>
                </c:pt>
                <c:pt idx="80435">
                  <c:v>0.48339799999999999</c:v>
                </c:pt>
                <c:pt idx="80436">
                  <c:v>0.52246099999999995</c:v>
                </c:pt>
                <c:pt idx="80437">
                  <c:v>0.554199</c:v>
                </c:pt>
                <c:pt idx="80438">
                  <c:v>0.58105499999999999</c:v>
                </c:pt>
                <c:pt idx="80439">
                  <c:v>0.60790999999999995</c:v>
                </c:pt>
                <c:pt idx="80440">
                  <c:v>0.63964799999999999</c:v>
                </c:pt>
                <c:pt idx="80441">
                  <c:v>0.66650399999999999</c:v>
                </c:pt>
                <c:pt idx="80442">
                  <c:v>0.69335899999999995</c:v>
                </c:pt>
                <c:pt idx="80443">
                  <c:v>0.695801</c:v>
                </c:pt>
                <c:pt idx="80444">
                  <c:v>0.72997999999999996</c:v>
                </c:pt>
                <c:pt idx="80445">
                  <c:v>0.73974600000000001</c:v>
                </c:pt>
                <c:pt idx="80446">
                  <c:v>0.78613299999999997</c:v>
                </c:pt>
                <c:pt idx="80447">
                  <c:v>0.81787100000000001</c:v>
                </c:pt>
                <c:pt idx="80448">
                  <c:v>0.82275399999999999</c:v>
                </c:pt>
                <c:pt idx="80449">
                  <c:v>0.84228499999999995</c:v>
                </c:pt>
                <c:pt idx="80450">
                  <c:v>0.86425799999999997</c:v>
                </c:pt>
                <c:pt idx="80451">
                  <c:v>0.86914100000000005</c:v>
                </c:pt>
                <c:pt idx="80452">
                  <c:v>0.90332000000000001</c:v>
                </c:pt>
                <c:pt idx="80453">
                  <c:v>0.90087899999999999</c:v>
                </c:pt>
                <c:pt idx="80454">
                  <c:v>0.92773399999999995</c:v>
                </c:pt>
                <c:pt idx="80455">
                  <c:v>0.944824</c:v>
                </c:pt>
                <c:pt idx="80456">
                  <c:v>0.93994100000000003</c:v>
                </c:pt>
                <c:pt idx="80457">
                  <c:v>0.96435499999999996</c:v>
                </c:pt>
                <c:pt idx="80458">
                  <c:v>0.97900399999999999</c:v>
                </c:pt>
                <c:pt idx="80459">
                  <c:v>0.99121099999999995</c:v>
                </c:pt>
                <c:pt idx="80460">
                  <c:v>0.99121099999999995</c:v>
                </c:pt>
                <c:pt idx="80461">
                  <c:v>1.01807</c:v>
                </c:pt>
                <c:pt idx="80462">
                  <c:v>1.0376000000000001</c:v>
                </c:pt>
                <c:pt idx="80463">
                  <c:v>1.00098</c:v>
                </c:pt>
                <c:pt idx="80464">
                  <c:v>1.02051</c:v>
                </c:pt>
                <c:pt idx="80465">
                  <c:v>1.01562</c:v>
                </c:pt>
                <c:pt idx="80466">
                  <c:v>1.02539</c:v>
                </c:pt>
                <c:pt idx="80467">
                  <c:v>1.0351600000000001</c:v>
                </c:pt>
                <c:pt idx="80468">
                  <c:v>1.03027</c:v>
                </c:pt>
                <c:pt idx="80469">
                  <c:v>1.02295</c:v>
                </c:pt>
                <c:pt idx="80470">
                  <c:v>1.02051</c:v>
                </c:pt>
                <c:pt idx="80471">
                  <c:v>1.0376000000000001</c:v>
                </c:pt>
                <c:pt idx="80472">
                  <c:v>1.02783</c:v>
                </c:pt>
                <c:pt idx="80473">
                  <c:v>1.0449200000000001</c:v>
                </c:pt>
                <c:pt idx="80474">
                  <c:v>1.02051</c:v>
                </c:pt>
                <c:pt idx="80475">
                  <c:v>0.97656200000000004</c:v>
                </c:pt>
                <c:pt idx="80476">
                  <c:v>1.0083</c:v>
                </c:pt>
                <c:pt idx="80477">
                  <c:v>0.99853499999999995</c:v>
                </c:pt>
                <c:pt idx="80478">
                  <c:v>0.97656200000000004</c:v>
                </c:pt>
                <c:pt idx="80479">
                  <c:v>0.96679700000000002</c:v>
                </c:pt>
                <c:pt idx="80480">
                  <c:v>0.95459000000000005</c:v>
                </c:pt>
                <c:pt idx="80481">
                  <c:v>0.95214799999999999</c:v>
                </c:pt>
                <c:pt idx="80482">
                  <c:v>0.9375</c:v>
                </c:pt>
                <c:pt idx="80483">
                  <c:v>0.91308599999999995</c:v>
                </c:pt>
                <c:pt idx="80484">
                  <c:v>0.90332000000000001</c:v>
                </c:pt>
                <c:pt idx="80485">
                  <c:v>0.89355499999999999</c:v>
                </c:pt>
                <c:pt idx="80486">
                  <c:v>0.84472700000000001</c:v>
                </c:pt>
                <c:pt idx="80487">
                  <c:v>0.85449200000000003</c:v>
                </c:pt>
                <c:pt idx="80488">
                  <c:v>0.82519500000000001</c:v>
                </c:pt>
                <c:pt idx="80489">
                  <c:v>0.81054700000000002</c:v>
                </c:pt>
                <c:pt idx="80490">
                  <c:v>0.78369100000000003</c:v>
                </c:pt>
                <c:pt idx="80491">
                  <c:v>0.77636700000000003</c:v>
                </c:pt>
                <c:pt idx="80492">
                  <c:v>0.74951199999999996</c:v>
                </c:pt>
                <c:pt idx="80493">
                  <c:v>0.710449</c:v>
                </c:pt>
                <c:pt idx="80494">
                  <c:v>0.70800799999999997</c:v>
                </c:pt>
                <c:pt idx="80495">
                  <c:v>0.67871099999999995</c:v>
                </c:pt>
                <c:pt idx="80496">
                  <c:v>0.65429700000000002</c:v>
                </c:pt>
                <c:pt idx="80497">
                  <c:v>0.62011700000000003</c:v>
                </c:pt>
                <c:pt idx="80498">
                  <c:v>0.60058599999999995</c:v>
                </c:pt>
                <c:pt idx="80499">
                  <c:v>0.57861300000000004</c:v>
                </c:pt>
                <c:pt idx="80500">
                  <c:v>0.55908199999999997</c:v>
                </c:pt>
                <c:pt idx="80501">
                  <c:v>0.53222700000000001</c:v>
                </c:pt>
                <c:pt idx="80502">
                  <c:v>0.49072300000000002</c:v>
                </c:pt>
                <c:pt idx="80503">
                  <c:v>0.46630899999999997</c:v>
                </c:pt>
                <c:pt idx="80504">
                  <c:v>0.42236299999999999</c:v>
                </c:pt>
                <c:pt idx="80505">
                  <c:v>0.41259800000000002</c:v>
                </c:pt>
                <c:pt idx="80506">
                  <c:v>0.37353500000000001</c:v>
                </c:pt>
                <c:pt idx="80507">
                  <c:v>0.34423799999999999</c:v>
                </c:pt>
                <c:pt idx="80508">
                  <c:v>0.3125</c:v>
                </c:pt>
                <c:pt idx="80509">
                  <c:v>0.28320299999999998</c:v>
                </c:pt>
                <c:pt idx="80510">
                  <c:v>0.236816</c:v>
                </c:pt>
                <c:pt idx="80511">
                  <c:v>0.224609</c:v>
                </c:pt>
                <c:pt idx="80512">
                  <c:v>0.18066399999999999</c:v>
                </c:pt>
                <c:pt idx="80513">
                  <c:v>0.15625</c:v>
                </c:pt>
                <c:pt idx="80514">
                  <c:v>0.148926</c:v>
                </c:pt>
                <c:pt idx="80515">
                  <c:v>9.7656199999999999E-2</c:v>
                </c:pt>
                <c:pt idx="80516">
                  <c:v>7.5683600000000004E-2</c:v>
                </c:pt>
                <c:pt idx="80517">
                  <c:v>4.1503900000000003E-2</c:v>
                </c:pt>
                <c:pt idx="80518">
                  <c:v>7.3242200000000002E-3</c:v>
                </c:pt>
                <c:pt idx="80519">
                  <c:v>-3.41797E-2</c:v>
                </c:pt>
                <c:pt idx="80520">
                  <c:v>-7.5683600000000004E-2</c:v>
                </c:pt>
                <c:pt idx="80521">
                  <c:v>-9.2773400000000006E-2</c:v>
                </c:pt>
                <c:pt idx="80522">
                  <c:v>-0.112305</c:v>
                </c:pt>
                <c:pt idx="80523">
                  <c:v>-0.163574</c:v>
                </c:pt>
                <c:pt idx="80524">
                  <c:v>-0.19775400000000001</c:v>
                </c:pt>
                <c:pt idx="80525">
                  <c:v>-0.21484400000000001</c:v>
                </c:pt>
                <c:pt idx="80526">
                  <c:v>-0.25146499999999999</c:v>
                </c:pt>
                <c:pt idx="80527">
                  <c:v>-0.28808600000000001</c:v>
                </c:pt>
                <c:pt idx="80528">
                  <c:v>-0.33203100000000002</c:v>
                </c:pt>
                <c:pt idx="80529">
                  <c:v>-0.319824</c:v>
                </c:pt>
                <c:pt idx="80530">
                  <c:v>-0.37353500000000001</c:v>
                </c:pt>
                <c:pt idx="80531">
                  <c:v>-0.40527299999999999</c:v>
                </c:pt>
                <c:pt idx="80532">
                  <c:v>-0.42724600000000001</c:v>
                </c:pt>
                <c:pt idx="80533">
                  <c:v>-0.46386699999999997</c:v>
                </c:pt>
                <c:pt idx="80534">
                  <c:v>-0.48583999999999999</c:v>
                </c:pt>
                <c:pt idx="80535">
                  <c:v>-0.52002000000000004</c:v>
                </c:pt>
                <c:pt idx="80536">
                  <c:v>-0.54199200000000003</c:v>
                </c:pt>
                <c:pt idx="80537">
                  <c:v>-0.57861300000000004</c:v>
                </c:pt>
                <c:pt idx="80538">
                  <c:v>-0.60058599999999995</c:v>
                </c:pt>
                <c:pt idx="80539">
                  <c:v>-0.62988299999999997</c:v>
                </c:pt>
                <c:pt idx="80540">
                  <c:v>-0.63964799999999999</c:v>
                </c:pt>
                <c:pt idx="80541">
                  <c:v>-0.65673800000000004</c:v>
                </c:pt>
                <c:pt idx="80542">
                  <c:v>-0.70556600000000003</c:v>
                </c:pt>
                <c:pt idx="80543">
                  <c:v>-0.72265599999999997</c:v>
                </c:pt>
                <c:pt idx="80544">
                  <c:v>-0.73242200000000002</c:v>
                </c:pt>
                <c:pt idx="80545">
                  <c:v>-0.75439500000000004</c:v>
                </c:pt>
                <c:pt idx="80546">
                  <c:v>-0.773926</c:v>
                </c:pt>
                <c:pt idx="80547">
                  <c:v>-0.79589799999999999</c:v>
                </c:pt>
                <c:pt idx="80548">
                  <c:v>-0.81787100000000001</c:v>
                </c:pt>
                <c:pt idx="80549">
                  <c:v>-0.82519500000000001</c:v>
                </c:pt>
                <c:pt idx="80550">
                  <c:v>-0.84472700000000001</c:v>
                </c:pt>
                <c:pt idx="80551">
                  <c:v>-0.852051</c:v>
                </c:pt>
                <c:pt idx="80552">
                  <c:v>-0.87402299999999999</c:v>
                </c:pt>
                <c:pt idx="80553">
                  <c:v>-0.89355499999999999</c:v>
                </c:pt>
                <c:pt idx="80554">
                  <c:v>-0.90087899999999999</c:v>
                </c:pt>
                <c:pt idx="80555">
                  <c:v>-0.91064500000000004</c:v>
                </c:pt>
                <c:pt idx="80556">
                  <c:v>-0.92285200000000001</c:v>
                </c:pt>
                <c:pt idx="80557">
                  <c:v>-0.91796900000000003</c:v>
                </c:pt>
                <c:pt idx="80558">
                  <c:v>-0.93505899999999997</c:v>
                </c:pt>
                <c:pt idx="80559">
                  <c:v>-0.94238299999999997</c:v>
                </c:pt>
                <c:pt idx="80560">
                  <c:v>-0.94970699999999997</c:v>
                </c:pt>
                <c:pt idx="80561">
                  <c:v>-0.95459000000000005</c:v>
                </c:pt>
                <c:pt idx="80562">
                  <c:v>-0.95703099999999997</c:v>
                </c:pt>
                <c:pt idx="80563">
                  <c:v>-0.95214799999999999</c:v>
                </c:pt>
                <c:pt idx="80564">
                  <c:v>-0.93994100000000003</c:v>
                </c:pt>
                <c:pt idx="80565">
                  <c:v>-0.95703099999999997</c:v>
                </c:pt>
                <c:pt idx="80566">
                  <c:v>-0.94238299999999997</c:v>
                </c:pt>
                <c:pt idx="80567">
                  <c:v>-0.94970699999999997</c:v>
                </c:pt>
                <c:pt idx="80568">
                  <c:v>-0.95214799999999999</c:v>
                </c:pt>
                <c:pt idx="80569">
                  <c:v>-0.9375</c:v>
                </c:pt>
                <c:pt idx="80570">
                  <c:v>-0.944824</c:v>
                </c:pt>
                <c:pt idx="80571">
                  <c:v>-0.92773399999999995</c:v>
                </c:pt>
                <c:pt idx="80572">
                  <c:v>-0.93505899999999997</c:v>
                </c:pt>
                <c:pt idx="80573">
                  <c:v>-0.91064500000000004</c:v>
                </c:pt>
                <c:pt idx="80574">
                  <c:v>-0.88867200000000002</c:v>
                </c:pt>
                <c:pt idx="80575">
                  <c:v>-0.90087899999999999</c:v>
                </c:pt>
                <c:pt idx="80576">
                  <c:v>-0.87890599999999997</c:v>
                </c:pt>
                <c:pt idx="80577">
                  <c:v>-0.85449200000000003</c:v>
                </c:pt>
                <c:pt idx="80578">
                  <c:v>-0.84960899999999995</c:v>
                </c:pt>
                <c:pt idx="80579">
                  <c:v>-0.83740199999999998</c:v>
                </c:pt>
                <c:pt idx="80580">
                  <c:v>-0.81298800000000004</c:v>
                </c:pt>
                <c:pt idx="80581">
                  <c:v>-0.79589799999999999</c:v>
                </c:pt>
                <c:pt idx="80582">
                  <c:v>-0.76660200000000001</c:v>
                </c:pt>
                <c:pt idx="80583">
                  <c:v>-0.76171900000000003</c:v>
                </c:pt>
                <c:pt idx="80584">
                  <c:v>-0.73486300000000004</c:v>
                </c:pt>
                <c:pt idx="80585">
                  <c:v>-0.71533199999999997</c:v>
                </c:pt>
                <c:pt idx="80586">
                  <c:v>-0.703125</c:v>
                </c:pt>
                <c:pt idx="80587">
                  <c:v>-0.67627000000000004</c:v>
                </c:pt>
                <c:pt idx="80588">
                  <c:v>-0.65917999999999999</c:v>
                </c:pt>
                <c:pt idx="80589">
                  <c:v>-0.61523399999999995</c:v>
                </c:pt>
                <c:pt idx="80590">
                  <c:v>-0.60546900000000003</c:v>
                </c:pt>
                <c:pt idx="80591">
                  <c:v>-0.57861300000000004</c:v>
                </c:pt>
                <c:pt idx="80592">
                  <c:v>-0.53466800000000003</c:v>
                </c:pt>
                <c:pt idx="80593">
                  <c:v>-0.51757799999999998</c:v>
                </c:pt>
                <c:pt idx="80594">
                  <c:v>-0.51025399999999999</c:v>
                </c:pt>
                <c:pt idx="80595">
                  <c:v>-0.44921899999999998</c:v>
                </c:pt>
                <c:pt idx="80596">
                  <c:v>-0.42724600000000001</c:v>
                </c:pt>
                <c:pt idx="80597">
                  <c:v>-0.40283200000000002</c:v>
                </c:pt>
                <c:pt idx="80598">
                  <c:v>-0.37841799999999998</c:v>
                </c:pt>
                <c:pt idx="80599">
                  <c:v>-0.33691399999999999</c:v>
                </c:pt>
                <c:pt idx="80600">
                  <c:v>-0.31494100000000003</c:v>
                </c:pt>
                <c:pt idx="80601">
                  <c:v>-0.27832000000000001</c:v>
                </c:pt>
                <c:pt idx="80602">
                  <c:v>-0.241699</c:v>
                </c:pt>
                <c:pt idx="80603">
                  <c:v>-0.21728500000000001</c:v>
                </c:pt>
                <c:pt idx="80604">
                  <c:v>-0.19531200000000001</c:v>
                </c:pt>
                <c:pt idx="80605">
                  <c:v>-0.148926</c:v>
                </c:pt>
                <c:pt idx="80606">
                  <c:v>-0.12207</c:v>
                </c:pt>
                <c:pt idx="80607">
                  <c:v>-8.3007800000000007E-2</c:v>
                </c:pt>
                <c:pt idx="80608">
                  <c:v>-5.1269500000000003E-2</c:v>
                </c:pt>
                <c:pt idx="80609">
                  <c:v>-9.7656199999999992E-3</c:v>
                </c:pt>
                <c:pt idx="80610">
                  <c:v>2.1972700000000001E-2</c:v>
                </c:pt>
                <c:pt idx="80611">
                  <c:v>5.1269500000000003E-2</c:v>
                </c:pt>
                <c:pt idx="80612">
                  <c:v>6.5918000000000004E-2</c:v>
                </c:pt>
                <c:pt idx="80613">
                  <c:v>0.10498</c:v>
                </c:pt>
                <c:pt idx="80614">
                  <c:v>0.146484</c:v>
                </c:pt>
                <c:pt idx="80615">
                  <c:v>0.17089799999999999</c:v>
                </c:pt>
                <c:pt idx="80616">
                  <c:v>0.20996100000000001</c:v>
                </c:pt>
                <c:pt idx="80617">
                  <c:v>0.231934</c:v>
                </c:pt>
                <c:pt idx="80618">
                  <c:v>0.27343800000000001</c:v>
                </c:pt>
                <c:pt idx="80619">
                  <c:v>0.30761699999999997</c:v>
                </c:pt>
                <c:pt idx="80620">
                  <c:v>0.322266</c:v>
                </c:pt>
                <c:pt idx="80621">
                  <c:v>0.35888700000000001</c:v>
                </c:pt>
                <c:pt idx="80622">
                  <c:v>0.390625</c:v>
                </c:pt>
                <c:pt idx="80623">
                  <c:v>0.42724600000000001</c:v>
                </c:pt>
                <c:pt idx="80624">
                  <c:v>0.476074</c:v>
                </c:pt>
                <c:pt idx="80625">
                  <c:v>0.49560500000000002</c:v>
                </c:pt>
                <c:pt idx="80626">
                  <c:v>0.52246099999999995</c:v>
                </c:pt>
                <c:pt idx="80627">
                  <c:v>0.53222700000000001</c:v>
                </c:pt>
                <c:pt idx="80628">
                  <c:v>0.57128900000000005</c:v>
                </c:pt>
                <c:pt idx="80629">
                  <c:v>0.59570299999999998</c:v>
                </c:pt>
                <c:pt idx="80630">
                  <c:v>0.62255899999999997</c:v>
                </c:pt>
                <c:pt idx="80631">
                  <c:v>0.65429700000000002</c:v>
                </c:pt>
                <c:pt idx="80632">
                  <c:v>0.68603499999999995</c:v>
                </c:pt>
                <c:pt idx="80633">
                  <c:v>0.69824200000000003</c:v>
                </c:pt>
                <c:pt idx="80634">
                  <c:v>0.72997999999999996</c:v>
                </c:pt>
                <c:pt idx="80635">
                  <c:v>0.74462899999999999</c:v>
                </c:pt>
                <c:pt idx="80636">
                  <c:v>0.77636700000000003</c:v>
                </c:pt>
                <c:pt idx="80637">
                  <c:v>0.80566400000000005</c:v>
                </c:pt>
                <c:pt idx="80638">
                  <c:v>0.81542999999999999</c:v>
                </c:pt>
                <c:pt idx="80639">
                  <c:v>0.84228499999999995</c:v>
                </c:pt>
                <c:pt idx="80640">
                  <c:v>0.86425799999999997</c:v>
                </c:pt>
                <c:pt idx="80641">
                  <c:v>0.87402299999999999</c:v>
                </c:pt>
                <c:pt idx="80642">
                  <c:v>0.89355499999999999</c:v>
                </c:pt>
                <c:pt idx="80643">
                  <c:v>0.90820299999999998</c:v>
                </c:pt>
                <c:pt idx="80644">
                  <c:v>0.9375</c:v>
                </c:pt>
                <c:pt idx="80645">
                  <c:v>0.94970699999999997</c:v>
                </c:pt>
                <c:pt idx="80646">
                  <c:v>0.95459000000000005</c:v>
                </c:pt>
                <c:pt idx="80647">
                  <c:v>0.97656200000000004</c:v>
                </c:pt>
                <c:pt idx="80648">
                  <c:v>0.97167999999999999</c:v>
                </c:pt>
                <c:pt idx="80649">
                  <c:v>0.99365199999999998</c:v>
                </c:pt>
                <c:pt idx="80650">
                  <c:v>1.00586</c:v>
                </c:pt>
                <c:pt idx="80651">
                  <c:v>1.01318</c:v>
                </c:pt>
                <c:pt idx="80652">
                  <c:v>1.01074</c:v>
                </c:pt>
                <c:pt idx="80653">
                  <c:v>1.0400400000000001</c:v>
                </c:pt>
                <c:pt idx="80654">
                  <c:v>1.0424800000000001</c:v>
                </c:pt>
                <c:pt idx="80655">
                  <c:v>1.0351600000000001</c:v>
                </c:pt>
                <c:pt idx="80656">
                  <c:v>1.0449200000000001</c:v>
                </c:pt>
                <c:pt idx="80657">
                  <c:v>1.0449200000000001</c:v>
                </c:pt>
                <c:pt idx="80658">
                  <c:v>1.0620099999999999</c:v>
                </c:pt>
                <c:pt idx="80659">
                  <c:v>1.0376000000000001</c:v>
                </c:pt>
                <c:pt idx="80660">
                  <c:v>1.0498000000000001</c:v>
                </c:pt>
                <c:pt idx="80661">
                  <c:v>1.0376000000000001</c:v>
                </c:pt>
                <c:pt idx="80662">
                  <c:v>1.0522499999999999</c:v>
                </c:pt>
                <c:pt idx="80663">
                  <c:v>1.01318</c:v>
                </c:pt>
                <c:pt idx="80664">
                  <c:v>1.0449200000000001</c:v>
                </c:pt>
                <c:pt idx="80665">
                  <c:v>0.99121099999999995</c:v>
                </c:pt>
                <c:pt idx="80666">
                  <c:v>1.0351600000000001</c:v>
                </c:pt>
                <c:pt idx="80667">
                  <c:v>1.01562</c:v>
                </c:pt>
                <c:pt idx="80668">
                  <c:v>1.01074</c:v>
                </c:pt>
                <c:pt idx="80669">
                  <c:v>0.99853499999999995</c:v>
                </c:pt>
                <c:pt idx="80670">
                  <c:v>0.97900399999999999</c:v>
                </c:pt>
                <c:pt idx="80671">
                  <c:v>0.97656200000000004</c:v>
                </c:pt>
                <c:pt idx="80672">
                  <c:v>0.96191400000000005</c:v>
                </c:pt>
                <c:pt idx="80673">
                  <c:v>0.95214799999999999</c:v>
                </c:pt>
                <c:pt idx="80674">
                  <c:v>0.944824</c:v>
                </c:pt>
                <c:pt idx="80675">
                  <c:v>0.930176</c:v>
                </c:pt>
                <c:pt idx="80676">
                  <c:v>0.92285200000000001</c:v>
                </c:pt>
                <c:pt idx="80677">
                  <c:v>0.88134800000000002</c:v>
                </c:pt>
                <c:pt idx="80678">
                  <c:v>0.86425799999999997</c:v>
                </c:pt>
                <c:pt idx="80679">
                  <c:v>0.83984400000000003</c:v>
                </c:pt>
                <c:pt idx="80680">
                  <c:v>0.81542999999999999</c:v>
                </c:pt>
                <c:pt idx="80681">
                  <c:v>0.82031200000000004</c:v>
                </c:pt>
                <c:pt idx="80682">
                  <c:v>0.78369100000000003</c:v>
                </c:pt>
                <c:pt idx="80683">
                  <c:v>0.76415999999999995</c:v>
                </c:pt>
                <c:pt idx="80684">
                  <c:v>0.73974600000000001</c:v>
                </c:pt>
                <c:pt idx="80685">
                  <c:v>0.72021500000000005</c:v>
                </c:pt>
                <c:pt idx="80686">
                  <c:v>0.69091800000000003</c:v>
                </c:pt>
                <c:pt idx="80687">
                  <c:v>0.66162100000000001</c:v>
                </c:pt>
                <c:pt idx="80688">
                  <c:v>0.625</c:v>
                </c:pt>
                <c:pt idx="80689">
                  <c:v>0.60546900000000003</c:v>
                </c:pt>
                <c:pt idx="80690">
                  <c:v>0.59326199999999996</c:v>
                </c:pt>
                <c:pt idx="80691">
                  <c:v>0.56640599999999997</c:v>
                </c:pt>
                <c:pt idx="80692">
                  <c:v>0.53466800000000003</c:v>
                </c:pt>
                <c:pt idx="80693">
                  <c:v>0.48095700000000002</c:v>
                </c:pt>
                <c:pt idx="80694">
                  <c:v>0.478516</c:v>
                </c:pt>
                <c:pt idx="80695">
                  <c:v>0.47363300000000003</c:v>
                </c:pt>
                <c:pt idx="80696">
                  <c:v>0.42236299999999999</c:v>
                </c:pt>
                <c:pt idx="80697">
                  <c:v>0.37109399999999998</c:v>
                </c:pt>
                <c:pt idx="80698">
                  <c:v>0.35400399999999999</c:v>
                </c:pt>
                <c:pt idx="80699">
                  <c:v>0.319824</c:v>
                </c:pt>
                <c:pt idx="80700">
                  <c:v>0.30029299999999998</c:v>
                </c:pt>
                <c:pt idx="80701">
                  <c:v>0.26855499999999999</c:v>
                </c:pt>
                <c:pt idx="80702">
                  <c:v>0.244141</c:v>
                </c:pt>
                <c:pt idx="80703">
                  <c:v>0.20263700000000001</c:v>
                </c:pt>
                <c:pt idx="80704">
                  <c:v>0.166016</c:v>
                </c:pt>
                <c:pt idx="80705">
                  <c:v>0.13671900000000001</c:v>
                </c:pt>
                <c:pt idx="80706">
                  <c:v>0.13671900000000001</c:v>
                </c:pt>
                <c:pt idx="80707">
                  <c:v>6.1035199999999998E-2</c:v>
                </c:pt>
                <c:pt idx="80708">
                  <c:v>4.39453E-2</c:v>
                </c:pt>
                <c:pt idx="80709">
                  <c:v>2.4414100000000002E-3</c:v>
                </c:pt>
                <c:pt idx="80710">
                  <c:v>-2.1972700000000001E-2</c:v>
                </c:pt>
                <c:pt idx="80711">
                  <c:v>-5.8593800000000001E-2</c:v>
                </c:pt>
                <c:pt idx="80712">
                  <c:v>-9.2773400000000006E-2</c:v>
                </c:pt>
                <c:pt idx="80713">
                  <c:v>-0.144043</c:v>
                </c:pt>
                <c:pt idx="80714">
                  <c:v>-0.15625</c:v>
                </c:pt>
                <c:pt idx="80715">
                  <c:v>-0.19775400000000001</c:v>
                </c:pt>
                <c:pt idx="80716">
                  <c:v>-0.222168</c:v>
                </c:pt>
                <c:pt idx="80717">
                  <c:v>-0.25634800000000002</c:v>
                </c:pt>
                <c:pt idx="80718">
                  <c:v>-0.27343800000000001</c:v>
                </c:pt>
                <c:pt idx="80719">
                  <c:v>-0.29785200000000001</c:v>
                </c:pt>
                <c:pt idx="80720">
                  <c:v>-0.33691399999999999</c:v>
                </c:pt>
                <c:pt idx="80721">
                  <c:v>-0.36865199999999998</c:v>
                </c:pt>
                <c:pt idx="80722">
                  <c:v>-0.397949</c:v>
                </c:pt>
                <c:pt idx="80723">
                  <c:v>-0.42968800000000001</c:v>
                </c:pt>
                <c:pt idx="80724">
                  <c:v>-0.45410200000000001</c:v>
                </c:pt>
                <c:pt idx="80725">
                  <c:v>-0.49316399999999999</c:v>
                </c:pt>
                <c:pt idx="80726">
                  <c:v>-0.51757799999999998</c:v>
                </c:pt>
                <c:pt idx="80727">
                  <c:v>-0.54443399999999997</c:v>
                </c:pt>
                <c:pt idx="80728">
                  <c:v>-0.57128900000000005</c:v>
                </c:pt>
                <c:pt idx="80729">
                  <c:v>-0.60058599999999995</c:v>
                </c:pt>
                <c:pt idx="80730">
                  <c:v>-0.63720699999999997</c:v>
                </c:pt>
                <c:pt idx="80731">
                  <c:v>-0.64941400000000005</c:v>
                </c:pt>
                <c:pt idx="80732">
                  <c:v>-0.68115199999999998</c:v>
                </c:pt>
                <c:pt idx="80733">
                  <c:v>-0.69091800000000003</c:v>
                </c:pt>
                <c:pt idx="80734">
                  <c:v>-0.70800799999999997</c:v>
                </c:pt>
                <c:pt idx="80735">
                  <c:v>-0.74462899999999999</c:v>
                </c:pt>
                <c:pt idx="80736">
                  <c:v>-0.75195299999999998</c:v>
                </c:pt>
                <c:pt idx="80737">
                  <c:v>-0.78613299999999997</c:v>
                </c:pt>
                <c:pt idx="80738">
                  <c:v>-0.81054700000000002</c:v>
                </c:pt>
                <c:pt idx="80739">
                  <c:v>-0.81787100000000001</c:v>
                </c:pt>
                <c:pt idx="80740">
                  <c:v>-0.83252000000000004</c:v>
                </c:pt>
                <c:pt idx="80741">
                  <c:v>-0.85449200000000003</c:v>
                </c:pt>
                <c:pt idx="80742">
                  <c:v>-0.86181600000000003</c:v>
                </c:pt>
                <c:pt idx="80743">
                  <c:v>-0.89843799999999996</c:v>
                </c:pt>
                <c:pt idx="80744">
                  <c:v>-0.90332000000000001</c:v>
                </c:pt>
                <c:pt idx="80745">
                  <c:v>-0.91308599999999995</c:v>
                </c:pt>
                <c:pt idx="80746">
                  <c:v>-0.91308599999999995</c:v>
                </c:pt>
                <c:pt idx="80747">
                  <c:v>-0.90820299999999998</c:v>
                </c:pt>
                <c:pt idx="80748">
                  <c:v>-0.94238299999999997</c:v>
                </c:pt>
                <c:pt idx="80749">
                  <c:v>-0.95214799999999999</c:v>
                </c:pt>
                <c:pt idx="80750">
                  <c:v>-0.94970699999999997</c:v>
                </c:pt>
                <c:pt idx="80751">
                  <c:v>-0.94238299999999997</c:v>
                </c:pt>
                <c:pt idx="80752">
                  <c:v>-0.96435499999999996</c:v>
                </c:pt>
                <c:pt idx="80753">
                  <c:v>-0.96435499999999996</c:v>
                </c:pt>
                <c:pt idx="80754">
                  <c:v>-0.94970699999999997</c:v>
                </c:pt>
                <c:pt idx="80755">
                  <c:v>-0.98144500000000001</c:v>
                </c:pt>
                <c:pt idx="80756">
                  <c:v>-0.96679700000000002</c:v>
                </c:pt>
                <c:pt idx="80757">
                  <c:v>-0.96679700000000002</c:v>
                </c:pt>
                <c:pt idx="80758">
                  <c:v>-0.94726600000000005</c:v>
                </c:pt>
                <c:pt idx="80759">
                  <c:v>-0.96679700000000002</c:v>
                </c:pt>
                <c:pt idx="80760">
                  <c:v>-0.97167999999999999</c:v>
                </c:pt>
                <c:pt idx="80761">
                  <c:v>-0.95214799999999999</c:v>
                </c:pt>
                <c:pt idx="80762">
                  <c:v>-0.94726600000000005</c:v>
                </c:pt>
                <c:pt idx="80763">
                  <c:v>-0.95214799999999999</c:v>
                </c:pt>
                <c:pt idx="80764">
                  <c:v>-0.930176</c:v>
                </c:pt>
                <c:pt idx="80765">
                  <c:v>-0.91552699999999998</c:v>
                </c:pt>
                <c:pt idx="80766">
                  <c:v>-0.90332000000000001</c:v>
                </c:pt>
                <c:pt idx="80767">
                  <c:v>-0.88867200000000002</c:v>
                </c:pt>
                <c:pt idx="80768">
                  <c:v>-0.87646500000000005</c:v>
                </c:pt>
                <c:pt idx="80769">
                  <c:v>-0.86425799999999997</c:v>
                </c:pt>
                <c:pt idx="80770">
                  <c:v>-0.84716800000000003</c:v>
                </c:pt>
                <c:pt idx="80771">
                  <c:v>-0.83496099999999995</c:v>
                </c:pt>
                <c:pt idx="80772">
                  <c:v>-0.81054700000000002</c:v>
                </c:pt>
                <c:pt idx="80773">
                  <c:v>-0.788574</c:v>
                </c:pt>
                <c:pt idx="80774">
                  <c:v>-0.75683599999999995</c:v>
                </c:pt>
                <c:pt idx="80775">
                  <c:v>-0.75439500000000004</c:v>
                </c:pt>
                <c:pt idx="80776">
                  <c:v>-0.72509800000000002</c:v>
                </c:pt>
                <c:pt idx="80777">
                  <c:v>-0.70556600000000003</c:v>
                </c:pt>
                <c:pt idx="80778">
                  <c:v>-0.69824200000000003</c:v>
                </c:pt>
                <c:pt idx="80779">
                  <c:v>-0.65917999999999999</c:v>
                </c:pt>
                <c:pt idx="80780">
                  <c:v>-0.62011700000000003</c:v>
                </c:pt>
                <c:pt idx="80781">
                  <c:v>-0.62011700000000003</c:v>
                </c:pt>
                <c:pt idx="80782">
                  <c:v>-0.57128900000000005</c:v>
                </c:pt>
                <c:pt idx="80783">
                  <c:v>-0.55908199999999997</c:v>
                </c:pt>
                <c:pt idx="80784">
                  <c:v>-0.52490199999999998</c:v>
                </c:pt>
                <c:pt idx="80785">
                  <c:v>-0.49316399999999999</c:v>
                </c:pt>
                <c:pt idx="80786">
                  <c:v>-0.458984</c:v>
                </c:pt>
                <c:pt idx="80787">
                  <c:v>-0.43701200000000001</c:v>
                </c:pt>
                <c:pt idx="80788">
                  <c:v>-0.40283200000000002</c:v>
                </c:pt>
                <c:pt idx="80789">
                  <c:v>-0.38818399999999997</c:v>
                </c:pt>
                <c:pt idx="80790">
                  <c:v>-0.35888700000000001</c:v>
                </c:pt>
                <c:pt idx="80791">
                  <c:v>-0.31494100000000003</c:v>
                </c:pt>
                <c:pt idx="80792">
                  <c:v>-0.29052699999999998</c:v>
                </c:pt>
                <c:pt idx="80793">
                  <c:v>-0.26123000000000002</c:v>
                </c:pt>
                <c:pt idx="80794">
                  <c:v>-0.234375</c:v>
                </c:pt>
                <c:pt idx="80795">
                  <c:v>-0.19775400000000001</c:v>
                </c:pt>
                <c:pt idx="80796">
                  <c:v>-0.163574</c:v>
                </c:pt>
                <c:pt idx="80797">
                  <c:v>-0.12939500000000001</c:v>
                </c:pt>
                <c:pt idx="80798">
                  <c:v>-9.2773400000000006E-2</c:v>
                </c:pt>
                <c:pt idx="80799">
                  <c:v>-7.5683600000000004E-2</c:v>
                </c:pt>
                <c:pt idx="80800">
                  <c:v>-2.4414100000000001E-2</c:v>
                </c:pt>
                <c:pt idx="80801">
                  <c:v>1.2207000000000001E-2</c:v>
                </c:pt>
                <c:pt idx="80802">
                  <c:v>2.6855500000000001E-2</c:v>
                </c:pt>
                <c:pt idx="80803">
                  <c:v>5.8593800000000001E-2</c:v>
                </c:pt>
                <c:pt idx="80804">
                  <c:v>0.109863</c:v>
                </c:pt>
                <c:pt idx="80805">
                  <c:v>0.12695300000000001</c:v>
                </c:pt>
                <c:pt idx="80806">
                  <c:v>0.17089799999999999</c:v>
                </c:pt>
                <c:pt idx="80807">
                  <c:v>0.19287099999999999</c:v>
                </c:pt>
                <c:pt idx="80808">
                  <c:v>0.229492</c:v>
                </c:pt>
                <c:pt idx="80809">
                  <c:v>0.26367200000000002</c:v>
                </c:pt>
                <c:pt idx="80810">
                  <c:v>0.29296899999999998</c:v>
                </c:pt>
                <c:pt idx="80811">
                  <c:v>0.32714799999999999</c:v>
                </c:pt>
                <c:pt idx="80812">
                  <c:v>0.34179700000000002</c:v>
                </c:pt>
                <c:pt idx="80813">
                  <c:v>0.38818399999999997</c:v>
                </c:pt>
                <c:pt idx="80814">
                  <c:v>0.43701200000000001</c:v>
                </c:pt>
                <c:pt idx="80815">
                  <c:v>0.44189499999999998</c:v>
                </c:pt>
                <c:pt idx="80816">
                  <c:v>0.48583999999999999</c:v>
                </c:pt>
                <c:pt idx="80817">
                  <c:v>0.50292999999999999</c:v>
                </c:pt>
                <c:pt idx="80818">
                  <c:v>0.52978499999999995</c:v>
                </c:pt>
                <c:pt idx="80819">
                  <c:v>0.539551</c:v>
                </c:pt>
                <c:pt idx="80820">
                  <c:v>0.59570299999999998</c:v>
                </c:pt>
                <c:pt idx="80821">
                  <c:v>0.62744100000000003</c:v>
                </c:pt>
                <c:pt idx="80822">
                  <c:v>0.63964799999999999</c:v>
                </c:pt>
                <c:pt idx="80823">
                  <c:v>0.66894500000000001</c:v>
                </c:pt>
                <c:pt idx="80824">
                  <c:v>0.69824200000000003</c:v>
                </c:pt>
                <c:pt idx="80825">
                  <c:v>0.69335899999999995</c:v>
                </c:pt>
                <c:pt idx="80826">
                  <c:v>0.72021500000000005</c:v>
                </c:pt>
                <c:pt idx="80827">
                  <c:v>0.76660200000000001</c:v>
                </c:pt>
                <c:pt idx="80828">
                  <c:v>0.79101600000000005</c:v>
                </c:pt>
                <c:pt idx="80829">
                  <c:v>0.80566400000000005</c:v>
                </c:pt>
                <c:pt idx="80830">
                  <c:v>0.81054700000000002</c:v>
                </c:pt>
                <c:pt idx="80831">
                  <c:v>0.84716800000000003</c:v>
                </c:pt>
                <c:pt idx="80832">
                  <c:v>0.859375</c:v>
                </c:pt>
                <c:pt idx="80833">
                  <c:v>0.89355499999999999</c:v>
                </c:pt>
                <c:pt idx="80834">
                  <c:v>0.90087899999999999</c:v>
                </c:pt>
                <c:pt idx="80835">
                  <c:v>0.92285200000000001</c:v>
                </c:pt>
                <c:pt idx="80836">
                  <c:v>0.91796900000000003</c:v>
                </c:pt>
                <c:pt idx="80837">
                  <c:v>0.9375</c:v>
                </c:pt>
                <c:pt idx="80838">
                  <c:v>0.94726600000000005</c:v>
                </c:pt>
                <c:pt idx="80839">
                  <c:v>0.96679700000000002</c:v>
                </c:pt>
                <c:pt idx="80840">
                  <c:v>0.99609400000000003</c:v>
                </c:pt>
                <c:pt idx="80841">
                  <c:v>0.99609400000000003</c:v>
                </c:pt>
                <c:pt idx="80842">
                  <c:v>0.99853499999999995</c:v>
                </c:pt>
                <c:pt idx="80843">
                  <c:v>1.00098</c:v>
                </c:pt>
                <c:pt idx="80844">
                  <c:v>1.01074</c:v>
                </c:pt>
                <c:pt idx="80845">
                  <c:v>1.02539</c:v>
                </c:pt>
                <c:pt idx="80846">
                  <c:v>1.0083</c:v>
                </c:pt>
                <c:pt idx="80847">
                  <c:v>1.03027</c:v>
                </c:pt>
                <c:pt idx="80848">
                  <c:v>1.02295</c:v>
                </c:pt>
                <c:pt idx="80849">
                  <c:v>1.0376000000000001</c:v>
                </c:pt>
                <c:pt idx="80850">
                  <c:v>1.01562</c:v>
                </c:pt>
                <c:pt idx="80851">
                  <c:v>1.01807</c:v>
                </c:pt>
                <c:pt idx="80852">
                  <c:v>1.02295</c:v>
                </c:pt>
                <c:pt idx="80853">
                  <c:v>1.0522499999999999</c:v>
                </c:pt>
                <c:pt idx="80854">
                  <c:v>1.0376000000000001</c:v>
                </c:pt>
                <c:pt idx="80855">
                  <c:v>0.99365199999999998</c:v>
                </c:pt>
                <c:pt idx="80856">
                  <c:v>1.01562</c:v>
                </c:pt>
                <c:pt idx="80857">
                  <c:v>1.00342</c:v>
                </c:pt>
                <c:pt idx="80858">
                  <c:v>0.99853499999999995</c:v>
                </c:pt>
                <c:pt idx="80859">
                  <c:v>1.00098</c:v>
                </c:pt>
                <c:pt idx="80860">
                  <c:v>0.97900399999999999</c:v>
                </c:pt>
                <c:pt idx="80861">
                  <c:v>0.97167999999999999</c:v>
                </c:pt>
                <c:pt idx="80862">
                  <c:v>0.95703099999999997</c:v>
                </c:pt>
                <c:pt idx="80863">
                  <c:v>0.94238299999999997</c:v>
                </c:pt>
                <c:pt idx="80864">
                  <c:v>0.93994100000000003</c:v>
                </c:pt>
                <c:pt idx="80865">
                  <c:v>0.91308599999999995</c:v>
                </c:pt>
                <c:pt idx="80866">
                  <c:v>0.92529300000000003</c:v>
                </c:pt>
                <c:pt idx="80867">
                  <c:v>0.86914100000000005</c:v>
                </c:pt>
                <c:pt idx="80868">
                  <c:v>0.87158199999999997</c:v>
                </c:pt>
                <c:pt idx="80869">
                  <c:v>0.83984400000000003</c:v>
                </c:pt>
                <c:pt idx="80870">
                  <c:v>0.81298800000000004</c:v>
                </c:pt>
                <c:pt idx="80871">
                  <c:v>0.81054700000000002</c:v>
                </c:pt>
                <c:pt idx="80872">
                  <c:v>0.773926</c:v>
                </c:pt>
                <c:pt idx="80873">
                  <c:v>0.77148399999999995</c:v>
                </c:pt>
                <c:pt idx="80874">
                  <c:v>0.74462899999999999</c:v>
                </c:pt>
                <c:pt idx="80875">
                  <c:v>0.71777299999999999</c:v>
                </c:pt>
                <c:pt idx="80876">
                  <c:v>0.71289100000000005</c:v>
                </c:pt>
                <c:pt idx="80877">
                  <c:v>0.67627000000000004</c:v>
                </c:pt>
                <c:pt idx="80878">
                  <c:v>0.64209000000000005</c:v>
                </c:pt>
                <c:pt idx="80879">
                  <c:v>0.62255899999999997</c:v>
                </c:pt>
                <c:pt idx="80880">
                  <c:v>0.58593799999999996</c:v>
                </c:pt>
                <c:pt idx="80881">
                  <c:v>0.56152299999999999</c:v>
                </c:pt>
                <c:pt idx="80882">
                  <c:v>0.53466800000000003</c:v>
                </c:pt>
                <c:pt idx="80883">
                  <c:v>0.48339799999999999</c:v>
                </c:pt>
                <c:pt idx="80884">
                  <c:v>0.49072300000000002</c:v>
                </c:pt>
                <c:pt idx="80885">
                  <c:v>0.44921899999999998</c:v>
                </c:pt>
                <c:pt idx="80886">
                  <c:v>0.43212899999999999</c:v>
                </c:pt>
                <c:pt idx="80887">
                  <c:v>0.39550800000000003</c:v>
                </c:pt>
                <c:pt idx="80888">
                  <c:v>0.36132799999999998</c:v>
                </c:pt>
                <c:pt idx="80889">
                  <c:v>0.32958999999999999</c:v>
                </c:pt>
                <c:pt idx="80890">
                  <c:v>0.302734</c:v>
                </c:pt>
                <c:pt idx="80891">
                  <c:v>0.27099600000000001</c:v>
                </c:pt>
                <c:pt idx="80892">
                  <c:v>0.25146499999999999</c:v>
                </c:pt>
                <c:pt idx="80893">
                  <c:v>0.20019500000000001</c:v>
                </c:pt>
                <c:pt idx="80894">
                  <c:v>0.17822299999999999</c:v>
                </c:pt>
                <c:pt idx="80895">
                  <c:v>0.144043</c:v>
                </c:pt>
                <c:pt idx="80896">
                  <c:v>0.12207</c:v>
                </c:pt>
                <c:pt idx="80897">
                  <c:v>7.3242199999999993E-2</c:v>
                </c:pt>
                <c:pt idx="80898">
                  <c:v>4.6386700000000003E-2</c:v>
                </c:pt>
                <c:pt idx="80899">
                  <c:v>9.7656199999999992E-3</c:v>
                </c:pt>
                <c:pt idx="80900">
                  <c:v>-1.9531199999999999E-2</c:v>
                </c:pt>
                <c:pt idx="80901">
                  <c:v>-5.8593800000000001E-2</c:v>
                </c:pt>
                <c:pt idx="80902">
                  <c:v>-7.8125E-2</c:v>
                </c:pt>
                <c:pt idx="80903">
                  <c:v>-9.7656199999999999E-2</c:v>
                </c:pt>
                <c:pt idx="80904">
                  <c:v>-0.146484</c:v>
                </c:pt>
                <c:pt idx="80905">
                  <c:v>-0.18066399999999999</c:v>
                </c:pt>
                <c:pt idx="80906">
                  <c:v>-0.20996100000000001</c:v>
                </c:pt>
                <c:pt idx="80907">
                  <c:v>-0.246582</c:v>
                </c:pt>
                <c:pt idx="80908">
                  <c:v>-0.27099600000000001</c:v>
                </c:pt>
                <c:pt idx="80909">
                  <c:v>-0.28808600000000001</c:v>
                </c:pt>
                <c:pt idx="80910">
                  <c:v>-0.33447300000000002</c:v>
                </c:pt>
                <c:pt idx="80911">
                  <c:v>-0.34179700000000002</c:v>
                </c:pt>
                <c:pt idx="80912">
                  <c:v>-0.39550800000000003</c:v>
                </c:pt>
                <c:pt idx="80913">
                  <c:v>-0.41992200000000002</c:v>
                </c:pt>
                <c:pt idx="80914">
                  <c:v>-0.45654299999999998</c:v>
                </c:pt>
                <c:pt idx="80915">
                  <c:v>-0.48095700000000002</c:v>
                </c:pt>
                <c:pt idx="80916">
                  <c:v>-0.51269500000000001</c:v>
                </c:pt>
                <c:pt idx="80917">
                  <c:v>-0.53222700000000001</c:v>
                </c:pt>
                <c:pt idx="80918">
                  <c:v>-0.554199</c:v>
                </c:pt>
                <c:pt idx="80919">
                  <c:v>-0.58837899999999999</c:v>
                </c:pt>
                <c:pt idx="80920">
                  <c:v>-0.61523399999999995</c:v>
                </c:pt>
                <c:pt idx="80921">
                  <c:v>-0.63476600000000005</c:v>
                </c:pt>
                <c:pt idx="80922">
                  <c:v>-0.67382799999999998</c:v>
                </c:pt>
                <c:pt idx="80923">
                  <c:v>-0.68603499999999995</c:v>
                </c:pt>
                <c:pt idx="80924">
                  <c:v>-0.71777299999999999</c:v>
                </c:pt>
                <c:pt idx="80925">
                  <c:v>-0.73242200000000002</c:v>
                </c:pt>
                <c:pt idx="80926">
                  <c:v>-0.75683599999999995</c:v>
                </c:pt>
                <c:pt idx="80927">
                  <c:v>-0.77880899999999997</c:v>
                </c:pt>
                <c:pt idx="80928">
                  <c:v>-0.80810499999999996</c:v>
                </c:pt>
                <c:pt idx="80929">
                  <c:v>-0.81542999999999999</c:v>
                </c:pt>
                <c:pt idx="80930">
                  <c:v>-0.83740199999999998</c:v>
                </c:pt>
                <c:pt idx="80931">
                  <c:v>-0.85449200000000003</c:v>
                </c:pt>
                <c:pt idx="80932">
                  <c:v>-0.866699</c:v>
                </c:pt>
                <c:pt idx="80933">
                  <c:v>-0.91064500000000004</c:v>
                </c:pt>
                <c:pt idx="80934">
                  <c:v>-0.91308599999999995</c:v>
                </c:pt>
                <c:pt idx="80935">
                  <c:v>-0.91308599999999995</c:v>
                </c:pt>
                <c:pt idx="80936">
                  <c:v>-0.92773399999999995</c:v>
                </c:pt>
                <c:pt idx="80937">
                  <c:v>-0.9375</c:v>
                </c:pt>
                <c:pt idx="80938">
                  <c:v>-0.930176</c:v>
                </c:pt>
                <c:pt idx="80939">
                  <c:v>-0.95214799999999999</c:v>
                </c:pt>
                <c:pt idx="80940">
                  <c:v>-0.95214799999999999</c:v>
                </c:pt>
                <c:pt idx="80941">
                  <c:v>-0.95947300000000002</c:v>
                </c:pt>
                <c:pt idx="80942">
                  <c:v>-0.96923800000000004</c:v>
                </c:pt>
                <c:pt idx="80943">
                  <c:v>-0.96923800000000004</c:v>
                </c:pt>
                <c:pt idx="80944">
                  <c:v>-0.94726600000000005</c:v>
                </c:pt>
                <c:pt idx="80945">
                  <c:v>-0.97900399999999999</c:v>
                </c:pt>
                <c:pt idx="80946">
                  <c:v>-0.95703099999999997</c:v>
                </c:pt>
                <c:pt idx="80947">
                  <c:v>-0.95703099999999997</c:v>
                </c:pt>
                <c:pt idx="80948">
                  <c:v>-0.97656200000000004</c:v>
                </c:pt>
                <c:pt idx="80949">
                  <c:v>-0.96435499999999996</c:v>
                </c:pt>
                <c:pt idx="80950">
                  <c:v>-0.96191400000000005</c:v>
                </c:pt>
                <c:pt idx="80951">
                  <c:v>-0.95214799999999999</c:v>
                </c:pt>
                <c:pt idx="80952">
                  <c:v>-0.95214799999999999</c:v>
                </c:pt>
                <c:pt idx="80953">
                  <c:v>-0.944824</c:v>
                </c:pt>
                <c:pt idx="80954">
                  <c:v>-0.94726600000000005</c:v>
                </c:pt>
                <c:pt idx="80955">
                  <c:v>-0.91552699999999998</c:v>
                </c:pt>
                <c:pt idx="80956">
                  <c:v>-0.91796900000000003</c:v>
                </c:pt>
                <c:pt idx="80957">
                  <c:v>-0.90576199999999996</c:v>
                </c:pt>
                <c:pt idx="80958">
                  <c:v>-0.88867200000000002</c:v>
                </c:pt>
                <c:pt idx="80959">
                  <c:v>-0.88378900000000005</c:v>
                </c:pt>
                <c:pt idx="80960">
                  <c:v>-0.86914100000000005</c:v>
                </c:pt>
                <c:pt idx="80961">
                  <c:v>-0.86425799999999997</c:v>
                </c:pt>
                <c:pt idx="80962">
                  <c:v>-0.81542999999999999</c:v>
                </c:pt>
                <c:pt idx="80963">
                  <c:v>-0.80566400000000005</c:v>
                </c:pt>
                <c:pt idx="80964">
                  <c:v>-0.78369100000000003</c:v>
                </c:pt>
                <c:pt idx="80965">
                  <c:v>-0.76415999999999995</c:v>
                </c:pt>
                <c:pt idx="80966">
                  <c:v>-0.73730499999999999</c:v>
                </c:pt>
                <c:pt idx="80967">
                  <c:v>-0.72753900000000005</c:v>
                </c:pt>
                <c:pt idx="80968">
                  <c:v>-0.70556600000000003</c:v>
                </c:pt>
                <c:pt idx="80969">
                  <c:v>-0.66894500000000001</c:v>
                </c:pt>
                <c:pt idx="80970">
                  <c:v>-0.66162100000000001</c:v>
                </c:pt>
                <c:pt idx="80971">
                  <c:v>-0.62988299999999997</c:v>
                </c:pt>
                <c:pt idx="80972">
                  <c:v>-0.61035200000000001</c:v>
                </c:pt>
                <c:pt idx="80973">
                  <c:v>-0.58349600000000001</c:v>
                </c:pt>
                <c:pt idx="80974">
                  <c:v>-0.47363300000000003</c:v>
                </c:pt>
                <c:pt idx="80975">
                  <c:v>-0.50537100000000001</c:v>
                </c:pt>
                <c:pt idx="80976">
                  <c:v>-0.48828100000000002</c:v>
                </c:pt>
                <c:pt idx="80977">
                  <c:v>-0.461426</c:v>
                </c:pt>
                <c:pt idx="80978">
                  <c:v>-0.44189499999999998</c:v>
                </c:pt>
                <c:pt idx="80979">
                  <c:v>-0.40527299999999999</c:v>
                </c:pt>
                <c:pt idx="80980">
                  <c:v>-0.383301</c:v>
                </c:pt>
                <c:pt idx="80981">
                  <c:v>-0.34179700000000002</c:v>
                </c:pt>
                <c:pt idx="80982">
                  <c:v>-0.305176</c:v>
                </c:pt>
                <c:pt idx="80983">
                  <c:v>-0.27099600000000001</c:v>
                </c:pt>
                <c:pt idx="80984">
                  <c:v>-0.25634800000000002</c:v>
                </c:pt>
                <c:pt idx="80985">
                  <c:v>-0.20752000000000001</c:v>
                </c:pt>
                <c:pt idx="80986">
                  <c:v>-0.18066399999999999</c:v>
                </c:pt>
                <c:pt idx="80987">
                  <c:v>-0.10498</c:v>
                </c:pt>
                <c:pt idx="80988">
                  <c:v>-0.12207</c:v>
                </c:pt>
                <c:pt idx="80989">
                  <c:v>-8.0566399999999996E-2</c:v>
                </c:pt>
                <c:pt idx="80990">
                  <c:v>-4.39453E-2</c:v>
                </c:pt>
                <c:pt idx="80991">
                  <c:v>-1.7089799999999999E-2</c:v>
                </c:pt>
                <c:pt idx="80992">
                  <c:v>3.6621099999999997E-2</c:v>
                </c:pt>
                <c:pt idx="80993">
                  <c:v>5.6152300000000002E-2</c:v>
                </c:pt>
                <c:pt idx="80994">
                  <c:v>8.0566399999999996E-2</c:v>
                </c:pt>
                <c:pt idx="80995">
                  <c:v>0.12207</c:v>
                </c:pt>
                <c:pt idx="80996">
                  <c:v>0.166016</c:v>
                </c:pt>
                <c:pt idx="80997">
                  <c:v>0.18798799999999999</c:v>
                </c:pt>
                <c:pt idx="80998">
                  <c:v>0.222168</c:v>
                </c:pt>
                <c:pt idx="80999">
                  <c:v>0.26367200000000002</c:v>
                </c:pt>
                <c:pt idx="81000">
                  <c:v>0.29541000000000001</c:v>
                </c:pt>
                <c:pt idx="81001">
                  <c:v>0.32714799999999999</c:v>
                </c:pt>
                <c:pt idx="81002">
                  <c:v>0.34912100000000001</c:v>
                </c:pt>
                <c:pt idx="81003">
                  <c:v>0.37353500000000001</c:v>
                </c:pt>
                <c:pt idx="81004">
                  <c:v>0.41015600000000002</c:v>
                </c:pt>
                <c:pt idx="81005">
                  <c:v>0.44677699999999998</c:v>
                </c:pt>
                <c:pt idx="81006">
                  <c:v>0.458984</c:v>
                </c:pt>
                <c:pt idx="81007">
                  <c:v>0.51269500000000001</c:v>
                </c:pt>
                <c:pt idx="81008">
                  <c:v>0.53710899999999995</c:v>
                </c:pt>
                <c:pt idx="81009">
                  <c:v>0.56884800000000002</c:v>
                </c:pt>
                <c:pt idx="81010">
                  <c:v>0.59082000000000001</c:v>
                </c:pt>
                <c:pt idx="81011">
                  <c:v>0.60302699999999998</c:v>
                </c:pt>
                <c:pt idx="81012">
                  <c:v>0.63720699999999997</c:v>
                </c:pt>
                <c:pt idx="81013">
                  <c:v>0.65429700000000002</c:v>
                </c:pt>
                <c:pt idx="81014">
                  <c:v>0.69091800000000003</c:v>
                </c:pt>
                <c:pt idx="81015">
                  <c:v>0.75195299999999998</c:v>
                </c:pt>
                <c:pt idx="81016">
                  <c:v>0.72753900000000005</c:v>
                </c:pt>
                <c:pt idx="81017">
                  <c:v>0.80078099999999997</c:v>
                </c:pt>
                <c:pt idx="81018">
                  <c:v>0.78125</c:v>
                </c:pt>
                <c:pt idx="81019">
                  <c:v>0.80322300000000002</c:v>
                </c:pt>
                <c:pt idx="81020">
                  <c:v>0.83007799999999998</c:v>
                </c:pt>
                <c:pt idx="81021">
                  <c:v>0.859375</c:v>
                </c:pt>
                <c:pt idx="81022">
                  <c:v>0.87646500000000005</c:v>
                </c:pt>
                <c:pt idx="81023">
                  <c:v>0.89843799999999996</c:v>
                </c:pt>
                <c:pt idx="81024">
                  <c:v>0.91552699999999998</c:v>
                </c:pt>
                <c:pt idx="81025">
                  <c:v>0.92285200000000001</c:v>
                </c:pt>
                <c:pt idx="81026">
                  <c:v>0.95947300000000002</c:v>
                </c:pt>
                <c:pt idx="81027">
                  <c:v>0.96191400000000005</c:v>
                </c:pt>
                <c:pt idx="81028">
                  <c:v>0.96679700000000002</c:v>
                </c:pt>
                <c:pt idx="81029">
                  <c:v>0.97900399999999999</c:v>
                </c:pt>
                <c:pt idx="81030">
                  <c:v>0.99609400000000003</c:v>
                </c:pt>
                <c:pt idx="81031">
                  <c:v>1.00586</c:v>
                </c:pt>
                <c:pt idx="81032">
                  <c:v>1.02295</c:v>
                </c:pt>
                <c:pt idx="81033">
                  <c:v>1.02051</c:v>
                </c:pt>
                <c:pt idx="81034">
                  <c:v>1.0400400000000001</c:v>
                </c:pt>
                <c:pt idx="81035">
                  <c:v>1.0522499999999999</c:v>
                </c:pt>
                <c:pt idx="81036">
                  <c:v>1.0424800000000001</c:v>
                </c:pt>
                <c:pt idx="81037">
                  <c:v>1.0595699999999999</c:v>
                </c:pt>
                <c:pt idx="81038">
                  <c:v>1.0522499999999999</c:v>
                </c:pt>
                <c:pt idx="81039">
                  <c:v>1.0595699999999999</c:v>
                </c:pt>
                <c:pt idx="81040">
                  <c:v>1.0424800000000001</c:v>
                </c:pt>
                <c:pt idx="81041">
                  <c:v>1.0571299999999999</c:v>
                </c:pt>
                <c:pt idx="81042">
                  <c:v>1.0546899999999999</c:v>
                </c:pt>
                <c:pt idx="81043">
                  <c:v>1.06934</c:v>
                </c:pt>
                <c:pt idx="81044">
                  <c:v>1.0522499999999999</c:v>
                </c:pt>
                <c:pt idx="81045">
                  <c:v>1.0473600000000001</c:v>
                </c:pt>
                <c:pt idx="81046">
                  <c:v>1.03027</c:v>
                </c:pt>
                <c:pt idx="81047">
                  <c:v>1.03271</c:v>
                </c:pt>
                <c:pt idx="81048">
                  <c:v>1.02783</c:v>
                </c:pt>
                <c:pt idx="81049">
                  <c:v>1.01807</c:v>
                </c:pt>
                <c:pt idx="81050">
                  <c:v>1.01318</c:v>
                </c:pt>
                <c:pt idx="81051">
                  <c:v>1.01074</c:v>
                </c:pt>
                <c:pt idx="81052">
                  <c:v>0.99121099999999995</c:v>
                </c:pt>
                <c:pt idx="81053">
                  <c:v>0.97167999999999999</c:v>
                </c:pt>
                <c:pt idx="81054">
                  <c:v>1.0083</c:v>
                </c:pt>
                <c:pt idx="81055">
                  <c:v>0.95947300000000002</c:v>
                </c:pt>
                <c:pt idx="81056">
                  <c:v>0.91308599999999995</c:v>
                </c:pt>
                <c:pt idx="81057">
                  <c:v>0.90332000000000001</c:v>
                </c:pt>
                <c:pt idx="81058">
                  <c:v>0.89355499999999999</c:v>
                </c:pt>
                <c:pt idx="81059">
                  <c:v>0.89355499999999999</c:v>
                </c:pt>
                <c:pt idx="81060">
                  <c:v>0.86425799999999997</c:v>
                </c:pt>
                <c:pt idx="81061">
                  <c:v>0.84228499999999995</c:v>
                </c:pt>
                <c:pt idx="81062">
                  <c:v>0.83984400000000003</c:v>
                </c:pt>
                <c:pt idx="81063">
                  <c:v>0.81298800000000004</c:v>
                </c:pt>
                <c:pt idx="81064">
                  <c:v>0.77880899999999997</c:v>
                </c:pt>
                <c:pt idx="81065">
                  <c:v>0.75927699999999998</c:v>
                </c:pt>
                <c:pt idx="81066">
                  <c:v>0.72509800000000002</c:v>
                </c:pt>
                <c:pt idx="81067">
                  <c:v>0.710449</c:v>
                </c:pt>
                <c:pt idx="81068">
                  <c:v>0.68115199999999998</c:v>
                </c:pt>
                <c:pt idx="81069">
                  <c:v>0.65429700000000002</c:v>
                </c:pt>
                <c:pt idx="81070">
                  <c:v>0.61523399999999995</c:v>
                </c:pt>
                <c:pt idx="81071">
                  <c:v>0.59082000000000001</c:v>
                </c:pt>
                <c:pt idx="81072">
                  <c:v>0.57617200000000002</c:v>
                </c:pt>
                <c:pt idx="81073">
                  <c:v>0.55175799999999997</c:v>
                </c:pt>
                <c:pt idx="81074">
                  <c:v>0.52490199999999998</c:v>
                </c:pt>
                <c:pt idx="81075">
                  <c:v>0.48339799999999999</c:v>
                </c:pt>
                <c:pt idx="81076">
                  <c:v>0.458984</c:v>
                </c:pt>
                <c:pt idx="81077">
                  <c:v>0.43457000000000001</c:v>
                </c:pt>
                <c:pt idx="81078">
                  <c:v>0.40283200000000002</c:v>
                </c:pt>
                <c:pt idx="81079">
                  <c:v>0.36865199999999998</c:v>
                </c:pt>
                <c:pt idx="81080">
                  <c:v>0.33447300000000002</c:v>
                </c:pt>
                <c:pt idx="81081">
                  <c:v>0.30761699999999997</c:v>
                </c:pt>
                <c:pt idx="81082">
                  <c:v>0.27587899999999999</c:v>
                </c:pt>
                <c:pt idx="81083">
                  <c:v>0.25146499999999999</c:v>
                </c:pt>
                <c:pt idx="81084">
                  <c:v>0.20263700000000001</c:v>
                </c:pt>
                <c:pt idx="81085">
                  <c:v>0.18066399999999999</c:v>
                </c:pt>
                <c:pt idx="81086">
                  <c:v>0.144043</c:v>
                </c:pt>
                <c:pt idx="81087">
                  <c:v>0.124512</c:v>
                </c:pt>
                <c:pt idx="81088">
                  <c:v>9.2773400000000006E-2</c:v>
                </c:pt>
                <c:pt idx="81089">
                  <c:v>4.39453E-2</c:v>
                </c:pt>
                <c:pt idx="81090">
                  <c:v>2.6855500000000001E-2</c:v>
                </c:pt>
                <c:pt idx="81091">
                  <c:v>-1.2207000000000001E-2</c:v>
                </c:pt>
                <c:pt idx="81092">
                  <c:v>-3.6621099999999997E-2</c:v>
                </c:pt>
                <c:pt idx="81093">
                  <c:v>-8.0566399999999996E-2</c:v>
                </c:pt>
                <c:pt idx="81094">
                  <c:v>-0.107422</c:v>
                </c:pt>
                <c:pt idx="81095">
                  <c:v>-0.13183600000000001</c:v>
                </c:pt>
                <c:pt idx="81096">
                  <c:v>-0.17333999999999999</c:v>
                </c:pt>
                <c:pt idx="81097">
                  <c:v>-0.21972700000000001</c:v>
                </c:pt>
                <c:pt idx="81098">
                  <c:v>-0.229492</c:v>
                </c:pt>
                <c:pt idx="81099">
                  <c:v>-0.25390600000000002</c:v>
                </c:pt>
                <c:pt idx="81100">
                  <c:v>-0.302734</c:v>
                </c:pt>
                <c:pt idx="81101">
                  <c:v>-0.319824</c:v>
                </c:pt>
                <c:pt idx="81102">
                  <c:v>-0.36132799999999998</c:v>
                </c:pt>
                <c:pt idx="81103">
                  <c:v>-0.38818399999999997</c:v>
                </c:pt>
                <c:pt idx="81104">
                  <c:v>-0.41992200000000002</c:v>
                </c:pt>
                <c:pt idx="81105">
                  <c:v>-0.44433600000000001</c:v>
                </c:pt>
                <c:pt idx="81106">
                  <c:v>-0.48095700000000002</c:v>
                </c:pt>
                <c:pt idx="81107">
                  <c:v>-0.49316399999999999</c:v>
                </c:pt>
                <c:pt idx="81108">
                  <c:v>-0.53222700000000001</c:v>
                </c:pt>
                <c:pt idx="81109">
                  <c:v>-0.554199</c:v>
                </c:pt>
                <c:pt idx="81110">
                  <c:v>-0.59326199999999996</c:v>
                </c:pt>
                <c:pt idx="81111">
                  <c:v>-0.617676</c:v>
                </c:pt>
                <c:pt idx="81112">
                  <c:v>-0.632324</c:v>
                </c:pt>
                <c:pt idx="81113">
                  <c:v>-0.67382799999999998</c:v>
                </c:pt>
                <c:pt idx="81114">
                  <c:v>-0.69091800000000003</c:v>
                </c:pt>
                <c:pt idx="81115">
                  <c:v>-0.695801</c:v>
                </c:pt>
                <c:pt idx="81116">
                  <c:v>-0.72753900000000005</c:v>
                </c:pt>
                <c:pt idx="81117">
                  <c:v>-0.74707000000000001</c:v>
                </c:pt>
                <c:pt idx="81118">
                  <c:v>-0.76660200000000001</c:v>
                </c:pt>
                <c:pt idx="81119">
                  <c:v>-0.78125</c:v>
                </c:pt>
                <c:pt idx="81120">
                  <c:v>-0.79834000000000005</c:v>
                </c:pt>
                <c:pt idx="81121">
                  <c:v>-0.82275399999999999</c:v>
                </c:pt>
                <c:pt idx="81122">
                  <c:v>-0.83496099999999995</c:v>
                </c:pt>
                <c:pt idx="81123">
                  <c:v>-0.89355499999999999</c:v>
                </c:pt>
                <c:pt idx="81124">
                  <c:v>-0.866699</c:v>
                </c:pt>
                <c:pt idx="81125">
                  <c:v>-0.89355499999999999</c:v>
                </c:pt>
                <c:pt idx="81126">
                  <c:v>-0.90087899999999999</c:v>
                </c:pt>
                <c:pt idx="81127">
                  <c:v>-0.89355499999999999</c:v>
                </c:pt>
                <c:pt idx="81128">
                  <c:v>-0.91308599999999995</c:v>
                </c:pt>
                <c:pt idx="81129">
                  <c:v>-0.91308599999999995</c:v>
                </c:pt>
                <c:pt idx="81130">
                  <c:v>-0.93261700000000003</c:v>
                </c:pt>
                <c:pt idx="81131">
                  <c:v>-0.944824</c:v>
                </c:pt>
                <c:pt idx="81132">
                  <c:v>-0.93505899999999997</c:v>
                </c:pt>
                <c:pt idx="81133">
                  <c:v>-0.94970699999999997</c:v>
                </c:pt>
                <c:pt idx="81134">
                  <c:v>-0.93505899999999997</c:v>
                </c:pt>
                <c:pt idx="81135">
                  <c:v>-0.94970699999999997</c:v>
                </c:pt>
                <c:pt idx="81136">
                  <c:v>-0.95214799999999999</c:v>
                </c:pt>
                <c:pt idx="81137">
                  <c:v>-0.95947300000000002</c:v>
                </c:pt>
                <c:pt idx="81138">
                  <c:v>-0.96435499999999996</c:v>
                </c:pt>
                <c:pt idx="81139">
                  <c:v>-0.93994100000000003</c:v>
                </c:pt>
                <c:pt idx="81140">
                  <c:v>-0.944824</c:v>
                </c:pt>
                <c:pt idx="81141">
                  <c:v>-0.94238299999999997</c:v>
                </c:pt>
                <c:pt idx="81142">
                  <c:v>-0.944824</c:v>
                </c:pt>
                <c:pt idx="81143">
                  <c:v>-0.92773399999999995</c:v>
                </c:pt>
                <c:pt idx="81144">
                  <c:v>-0.92285200000000001</c:v>
                </c:pt>
                <c:pt idx="81145">
                  <c:v>-0.90332000000000001</c:v>
                </c:pt>
                <c:pt idx="81146">
                  <c:v>-0.90332000000000001</c:v>
                </c:pt>
                <c:pt idx="81147">
                  <c:v>-0.88622999999999996</c:v>
                </c:pt>
                <c:pt idx="81148">
                  <c:v>-0.89599600000000001</c:v>
                </c:pt>
                <c:pt idx="81149">
                  <c:v>-0.866699</c:v>
                </c:pt>
                <c:pt idx="81150">
                  <c:v>-0.85449200000000003</c:v>
                </c:pt>
                <c:pt idx="81151">
                  <c:v>-0.84960899999999995</c:v>
                </c:pt>
                <c:pt idx="81152">
                  <c:v>-0.82519500000000001</c:v>
                </c:pt>
                <c:pt idx="81153">
                  <c:v>-0.80078099999999997</c:v>
                </c:pt>
                <c:pt idx="81154">
                  <c:v>-0.76904300000000003</c:v>
                </c:pt>
                <c:pt idx="81155">
                  <c:v>-0.76904300000000003</c:v>
                </c:pt>
                <c:pt idx="81156">
                  <c:v>-0.74462899999999999</c:v>
                </c:pt>
                <c:pt idx="81157">
                  <c:v>-0.72753900000000005</c:v>
                </c:pt>
                <c:pt idx="81158">
                  <c:v>-0.70068399999999997</c:v>
                </c:pt>
                <c:pt idx="81159">
                  <c:v>-0.68603499999999995</c:v>
                </c:pt>
                <c:pt idx="81160">
                  <c:v>-0.64453099999999997</c:v>
                </c:pt>
                <c:pt idx="81161">
                  <c:v>-0.62744100000000003</c:v>
                </c:pt>
                <c:pt idx="81162">
                  <c:v>-0.60302699999999998</c:v>
                </c:pt>
                <c:pt idx="81163">
                  <c:v>-0.58105499999999999</c:v>
                </c:pt>
                <c:pt idx="81164">
                  <c:v>-0.52490199999999998</c:v>
                </c:pt>
                <c:pt idx="81165">
                  <c:v>-0.52978499999999995</c:v>
                </c:pt>
                <c:pt idx="81166">
                  <c:v>-0.49316399999999999</c:v>
                </c:pt>
                <c:pt idx="81167">
                  <c:v>-0.46386699999999997</c:v>
                </c:pt>
                <c:pt idx="81168">
                  <c:v>-0.44677699999999998</c:v>
                </c:pt>
                <c:pt idx="81169">
                  <c:v>-0.40527299999999999</c:v>
                </c:pt>
                <c:pt idx="81170">
                  <c:v>-0.38574199999999997</c:v>
                </c:pt>
                <c:pt idx="81171">
                  <c:v>-0.35644500000000001</c:v>
                </c:pt>
                <c:pt idx="81172">
                  <c:v>-0.32470700000000002</c:v>
                </c:pt>
                <c:pt idx="81173">
                  <c:v>-0.27587899999999999</c:v>
                </c:pt>
                <c:pt idx="81174">
                  <c:v>-0.25634800000000002</c:v>
                </c:pt>
                <c:pt idx="81175">
                  <c:v>-0.21972700000000001</c:v>
                </c:pt>
                <c:pt idx="81176">
                  <c:v>-0.20996100000000001</c:v>
                </c:pt>
                <c:pt idx="81177">
                  <c:v>-0.17822299999999999</c:v>
                </c:pt>
                <c:pt idx="81178">
                  <c:v>-0.13916000000000001</c:v>
                </c:pt>
                <c:pt idx="81179">
                  <c:v>-0.10498</c:v>
                </c:pt>
                <c:pt idx="81180">
                  <c:v>-8.5449200000000003E-2</c:v>
                </c:pt>
                <c:pt idx="81181">
                  <c:v>-3.41797E-2</c:v>
                </c:pt>
                <c:pt idx="81182">
                  <c:v>9.7656199999999992E-3</c:v>
                </c:pt>
                <c:pt idx="81183">
                  <c:v>2.1972700000000001E-2</c:v>
                </c:pt>
                <c:pt idx="81184">
                  <c:v>5.3710899999999999E-2</c:v>
                </c:pt>
                <c:pt idx="81185">
                  <c:v>9.7656199999999999E-2</c:v>
                </c:pt>
                <c:pt idx="81186">
                  <c:v>0.119629</c:v>
                </c:pt>
                <c:pt idx="81187">
                  <c:v>0.168457</c:v>
                </c:pt>
                <c:pt idx="81188">
                  <c:v>0.19531200000000001</c:v>
                </c:pt>
                <c:pt idx="81189">
                  <c:v>0.222168</c:v>
                </c:pt>
                <c:pt idx="81190">
                  <c:v>0.24902299999999999</c:v>
                </c:pt>
                <c:pt idx="81191">
                  <c:v>0.27832000000000001</c:v>
                </c:pt>
                <c:pt idx="81192">
                  <c:v>0.31738300000000003</c:v>
                </c:pt>
                <c:pt idx="81193">
                  <c:v>0.33691399999999999</c:v>
                </c:pt>
                <c:pt idx="81194">
                  <c:v>0.37841799999999998</c:v>
                </c:pt>
                <c:pt idx="81195">
                  <c:v>0.41259800000000002</c:v>
                </c:pt>
                <c:pt idx="81196">
                  <c:v>0.43457000000000001</c:v>
                </c:pt>
                <c:pt idx="81197">
                  <c:v>0.476074</c:v>
                </c:pt>
                <c:pt idx="81198">
                  <c:v>0.49560500000000002</c:v>
                </c:pt>
                <c:pt idx="81199">
                  <c:v>0.51757799999999998</c:v>
                </c:pt>
                <c:pt idx="81200">
                  <c:v>0.55664100000000005</c:v>
                </c:pt>
                <c:pt idx="81201">
                  <c:v>0.58593799999999996</c:v>
                </c:pt>
                <c:pt idx="81202">
                  <c:v>0.61523399999999995</c:v>
                </c:pt>
                <c:pt idx="81203">
                  <c:v>0.63964799999999999</c:v>
                </c:pt>
                <c:pt idx="81204">
                  <c:v>0.66406200000000004</c:v>
                </c:pt>
                <c:pt idx="81205">
                  <c:v>0.65917999999999999</c:v>
                </c:pt>
                <c:pt idx="81206">
                  <c:v>0.695801</c:v>
                </c:pt>
                <c:pt idx="81207">
                  <c:v>0.73486300000000004</c:v>
                </c:pt>
                <c:pt idx="81208">
                  <c:v>0.76660200000000001</c:v>
                </c:pt>
                <c:pt idx="81209">
                  <c:v>0.773926</c:v>
                </c:pt>
                <c:pt idx="81210">
                  <c:v>0.80322300000000002</c:v>
                </c:pt>
                <c:pt idx="81211">
                  <c:v>0.82519500000000001</c:v>
                </c:pt>
                <c:pt idx="81212">
                  <c:v>0.83740199999999998</c:v>
                </c:pt>
                <c:pt idx="81213">
                  <c:v>0.87158199999999997</c:v>
                </c:pt>
                <c:pt idx="81214">
                  <c:v>0.87646500000000005</c:v>
                </c:pt>
                <c:pt idx="81215">
                  <c:v>0.90576199999999996</c:v>
                </c:pt>
                <c:pt idx="81216">
                  <c:v>0.92529300000000003</c:v>
                </c:pt>
                <c:pt idx="81217">
                  <c:v>0.91308599999999995</c:v>
                </c:pt>
                <c:pt idx="81218">
                  <c:v>0.91552699999999998</c:v>
                </c:pt>
                <c:pt idx="81219">
                  <c:v>0.96191400000000005</c:v>
                </c:pt>
                <c:pt idx="81220">
                  <c:v>0.96191400000000005</c:v>
                </c:pt>
                <c:pt idx="81221">
                  <c:v>0.96679700000000002</c:v>
                </c:pt>
                <c:pt idx="81222">
                  <c:v>0.98388699999999996</c:v>
                </c:pt>
                <c:pt idx="81223">
                  <c:v>0.98877000000000004</c:v>
                </c:pt>
                <c:pt idx="81224">
                  <c:v>1.00098</c:v>
                </c:pt>
                <c:pt idx="81225">
                  <c:v>1.02539</c:v>
                </c:pt>
                <c:pt idx="81226">
                  <c:v>1.00586</c:v>
                </c:pt>
                <c:pt idx="81227">
                  <c:v>1.02295</c:v>
                </c:pt>
                <c:pt idx="81228">
                  <c:v>1.02051</c:v>
                </c:pt>
                <c:pt idx="81229">
                  <c:v>1.00586</c:v>
                </c:pt>
                <c:pt idx="81230">
                  <c:v>1.02051</c:v>
                </c:pt>
                <c:pt idx="81231">
                  <c:v>1.02783</c:v>
                </c:pt>
                <c:pt idx="81232">
                  <c:v>1.0424800000000001</c:v>
                </c:pt>
                <c:pt idx="81233">
                  <c:v>0.99853499999999995</c:v>
                </c:pt>
                <c:pt idx="81234">
                  <c:v>1.01807</c:v>
                </c:pt>
                <c:pt idx="81235">
                  <c:v>1.02783</c:v>
                </c:pt>
                <c:pt idx="81236">
                  <c:v>1.0083</c:v>
                </c:pt>
                <c:pt idx="81237">
                  <c:v>1.00586</c:v>
                </c:pt>
                <c:pt idx="81238">
                  <c:v>1.00586</c:v>
                </c:pt>
                <c:pt idx="81239">
                  <c:v>0.98877000000000004</c:v>
                </c:pt>
                <c:pt idx="81240">
                  <c:v>0.98388699999999996</c:v>
                </c:pt>
                <c:pt idx="81241">
                  <c:v>0.97900399999999999</c:v>
                </c:pt>
                <c:pt idx="81242">
                  <c:v>0.96191400000000005</c:v>
                </c:pt>
                <c:pt idx="81243">
                  <c:v>0.95459000000000005</c:v>
                </c:pt>
                <c:pt idx="81244">
                  <c:v>0.96923800000000004</c:v>
                </c:pt>
                <c:pt idx="81245">
                  <c:v>0.93261700000000003</c:v>
                </c:pt>
                <c:pt idx="81246">
                  <c:v>0.87402299999999999</c:v>
                </c:pt>
                <c:pt idx="81247">
                  <c:v>0.91308599999999995</c:v>
                </c:pt>
                <c:pt idx="81248">
                  <c:v>0.88134800000000002</c:v>
                </c:pt>
                <c:pt idx="81249">
                  <c:v>0.86181600000000003</c:v>
                </c:pt>
                <c:pt idx="81250">
                  <c:v>0.852051</c:v>
                </c:pt>
                <c:pt idx="81251">
                  <c:v>0.83984400000000003</c:v>
                </c:pt>
                <c:pt idx="81252">
                  <c:v>0.81054700000000002</c:v>
                </c:pt>
                <c:pt idx="81253">
                  <c:v>0.79834000000000005</c:v>
                </c:pt>
                <c:pt idx="81254">
                  <c:v>0.76660200000000001</c:v>
                </c:pt>
                <c:pt idx="81255">
                  <c:v>0.75927699999999998</c:v>
                </c:pt>
                <c:pt idx="81256">
                  <c:v>0.72021500000000005</c:v>
                </c:pt>
                <c:pt idx="81257">
                  <c:v>0.69824200000000003</c:v>
                </c:pt>
                <c:pt idx="81258">
                  <c:v>0.67871099999999995</c:v>
                </c:pt>
                <c:pt idx="81259">
                  <c:v>0.66650399999999999</c:v>
                </c:pt>
                <c:pt idx="81260">
                  <c:v>0.60790999999999995</c:v>
                </c:pt>
                <c:pt idx="81261">
                  <c:v>0.59326199999999996</c:v>
                </c:pt>
                <c:pt idx="81262">
                  <c:v>0.57372999999999996</c:v>
                </c:pt>
                <c:pt idx="81263">
                  <c:v>0.52734400000000003</c:v>
                </c:pt>
                <c:pt idx="81264">
                  <c:v>0.52978499999999995</c:v>
                </c:pt>
                <c:pt idx="81265">
                  <c:v>0.48339799999999999</c:v>
                </c:pt>
                <c:pt idx="81266">
                  <c:v>0.46875</c:v>
                </c:pt>
                <c:pt idx="81267">
                  <c:v>0.42724600000000001</c:v>
                </c:pt>
                <c:pt idx="81268">
                  <c:v>0.397949</c:v>
                </c:pt>
                <c:pt idx="81269">
                  <c:v>0.36132799999999998</c:v>
                </c:pt>
                <c:pt idx="81270">
                  <c:v>0.33447300000000002</c:v>
                </c:pt>
                <c:pt idx="81271">
                  <c:v>0.302734</c:v>
                </c:pt>
                <c:pt idx="81272">
                  <c:v>0.29785200000000001</c:v>
                </c:pt>
                <c:pt idx="81273">
                  <c:v>0.25634800000000002</c:v>
                </c:pt>
                <c:pt idx="81274">
                  <c:v>0.234375</c:v>
                </c:pt>
                <c:pt idx="81275">
                  <c:v>0.18066399999999999</c:v>
                </c:pt>
                <c:pt idx="81276">
                  <c:v>0.15625</c:v>
                </c:pt>
                <c:pt idx="81277">
                  <c:v>0.12695300000000001</c:v>
                </c:pt>
                <c:pt idx="81278">
                  <c:v>9.0331999999999996E-2</c:v>
                </c:pt>
                <c:pt idx="81279">
                  <c:v>6.3476599999999994E-2</c:v>
                </c:pt>
                <c:pt idx="81280">
                  <c:v>4.6386700000000003E-2</c:v>
                </c:pt>
                <c:pt idx="81281">
                  <c:v>-2.4414100000000002E-3</c:v>
                </c:pt>
                <c:pt idx="81282">
                  <c:v>-3.41797E-2</c:v>
                </c:pt>
                <c:pt idx="81283">
                  <c:v>-9.0331999999999996E-2</c:v>
                </c:pt>
                <c:pt idx="81284">
                  <c:v>-0.10253900000000001</c:v>
                </c:pt>
                <c:pt idx="81285">
                  <c:v>-0.14160200000000001</c:v>
                </c:pt>
                <c:pt idx="81286">
                  <c:v>-0.15625</c:v>
                </c:pt>
                <c:pt idx="81287">
                  <c:v>-0.19287099999999999</c:v>
                </c:pt>
                <c:pt idx="81288">
                  <c:v>-0.21972700000000001</c:v>
                </c:pt>
                <c:pt idx="81289">
                  <c:v>-0.26123000000000002</c:v>
                </c:pt>
                <c:pt idx="81290">
                  <c:v>-0.28808600000000001</c:v>
                </c:pt>
                <c:pt idx="81291">
                  <c:v>-0.32470700000000002</c:v>
                </c:pt>
                <c:pt idx="81292">
                  <c:v>-0.33691399999999999</c:v>
                </c:pt>
                <c:pt idx="81293">
                  <c:v>-0.37597700000000001</c:v>
                </c:pt>
                <c:pt idx="81294">
                  <c:v>-0.397949</c:v>
                </c:pt>
                <c:pt idx="81295">
                  <c:v>-0.43945299999999998</c:v>
                </c:pt>
                <c:pt idx="81296">
                  <c:v>-0.461426</c:v>
                </c:pt>
                <c:pt idx="81297">
                  <c:v>-0.50292999999999999</c:v>
                </c:pt>
                <c:pt idx="81298">
                  <c:v>-0.51513699999999996</c:v>
                </c:pt>
                <c:pt idx="81299">
                  <c:v>-0.54199200000000003</c:v>
                </c:pt>
                <c:pt idx="81300">
                  <c:v>-0.58349600000000001</c:v>
                </c:pt>
                <c:pt idx="81301">
                  <c:v>-0.60546900000000003</c:v>
                </c:pt>
                <c:pt idx="81302">
                  <c:v>-0.62744100000000003</c:v>
                </c:pt>
                <c:pt idx="81303">
                  <c:v>-0.65185499999999996</c:v>
                </c:pt>
                <c:pt idx="81304">
                  <c:v>-0.67382799999999998</c:v>
                </c:pt>
                <c:pt idx="81305">
                  <c:v>-0.695801</c:v>
                </c:pt>
                <c:pt idx="81306">
                  <c:v>-0.70800799999999997</c:v>
                </c:pt>
                <c:pt idx="81307">
                  <c:v>-0.73730499999999999</c:v>
                </c:pt>
                <c:pt idx="81308">
                  <c:v>-0.76904300000000003</c:v>
                </c:pt>
                <c:pt idx="81309">
                  <c:v>-0.78125</c:v>
                </c:pt>
                <c:pt idx="81310">
                  <c:v>-0.80078099999999997</c:v>
                </c:pt>
                <c:pt idx="81311">
                  <c:v>-0.81787100000000001</c:v>
                </c:pt>
                <c:pt idx="81312">
                  <c:v>-0.83007799999999998</c:v>
                </c:pt>
                <c:pt idx="81313">
                  <c:v>-0.89355499999999999</c:v>
                </c:pt>
                <c:pt idx="81314">
                  <c:v>-0.86181600000000003</c:v>
                </c:pt>
                <c:pt idx="81315">
                  <c:v>-0.89111300000000004</c:v>
                </c:pt>
                <c:pt idx="81316">
                  <c:v>-0.89355499999999999</c:v>
                </c:pt>
                <c:pt idx="81317">
                  <c:v>-0.89355499999999999</c:v>
                </c:pt>
                <c:pt idx="81318">
                  <c:v>-0.92285200000000001</c:v>
                </c:pt>
                <c:pt idx="81319">
                  <c:v>-0.93261700000000003</c:v>
                </c:pt>
                <c:pt idx="81320">
                  <c:v>-0.930176</c:v>
                </c:pt>
                <c:pt idx="81321">
                  <c:v>-0.96191400000000005</c:v>
                </c:pt>
                <c:pt idx="81322">
                  <c:v>-0.944824</c:v>
                </c:pt>
                <c:pt idx="81323">
                  <c:v>-0.96435499999999996</c:v>
                </c:pt>
                <c:pt idx="81324">
                  <c:v>-0.95703099999999997</c:v>
                </c:pt>
                <c:pt idx="81325">
                  <c:v>-0.96923800000000004</c:v>
                </c:pt>
                <c:pt idx="81326">
                  <c:v>-0.97656200000000004</c:v>
                </c:pt>
                <c:pt idx="81327">
                  <c:v>-0.97167999999999999</c:v>
                </c:pt>
                <c:pt idx="81328">
                  <c:v>-0.98388699999999996</c:v>
                </c:pt>
                <c:pt idx="81329">
                  <c:v>-0.96923800000000004</c:v>
                </c:pt>
                <c:pt idx="81330">
                  <c:v>-0.96923800000000004</c:v>
                </c:pt>
                <c:pt idx="81331">
                  <c:v>-0.96435499999999996</c:v>
                </c:pt>
                <c:pt idx="81332">
                  <c:v>-0.96435499999999996</c:v>
                </c:pt>
                <c:pt idx="81333">
                  <c:v>-0.95947300000000002</c:v>
                </c:pt>
                <c:pt idx="81334">
                  <c:v>-0.95703099999999997</c:v>
                </c:pt>
                <c:pt idx="81335">
                  <c:v>-0.930176</c:v>
                </c:pt>
                <c:pt idx="81336">
                  <c:v>-0.930176</c:v>
                </c:pt>
                <c:pt idx="81337">
                  <c:v>-0.90332000000000001</c:v>
                </c:pt>
                <c:pt idx="81338">
                  <c:v>-0.91796900000000003</c:v>
                </c:pt>
                <c:pt idx="81339">
                  <c:v>-0.89599600000000001</c:v>
                </c:pt>
                <c:pt idx="81340">
                  <c:v>-0.89111300000000004</c:v>
                </c:pt>
                <c:pt idx="81341">
                  <c:v>-0.88622999999999996</c:v>
                </c:pt>
                <c:pt idx="81342">
                  <c:v>-0.84960899999999995</c:v>
                </c:pt>
                <c:pt idx="81343">
                  <c:v>-0.83496099999999995</c:v>
                </c:pt>
                <c:pt idx="81344">
                  <c:v>-0.82519500000000001</c:v>
                </c:pt>
                <c:pt idx="81345">
                  <c:v>-0.80810499999999996</c:v>
                </c:pt>
                <c:pt idx="81346">
                  <c:v>-0.79834000000000005</c:v>
                </c:pt>
                <c:pt idx="81347">
                  <c:v>-0.75683599999999995</c:v>
                </c:pt>
                <c:pt idx="81348">
                  <c:v>-0.74218799999999996</c:v>
                </c:pt>
                <c:pt idx="81349">
                  <c:v>-0.72753900000000005</c:v>
                </c:pt>
                <c:pt idx="81350">
                  <c:v>-0.703125</c:v>
                </c:pt>
                <c:pt idx="81351">
                  <c:v>-0.68115199999999998</c:v>
                </c:pt>
                <c:pt idx="81352">
                  <c:v>-0.65917999999999999</c:v>
                </c:pt>
                <c:pt idx="81353">
                  <c:v>-0.63720699999999997</c:v>
                </c:pt>
                <c:pt idx="81354">
                  <c:v>-0.57372999999999996</c:v>
                </c:pt>
                <c:pt idx="81355">
                  <c:v>-0.57128900000000005</c:v>
                </c:pt>
                <c:pt idx="81356">
                  <c:v>-0.54443399999999997</c:v>
                </c:pt>
                <c:pt idx="81357">
                  <c:v>-0.51269500000000001</c:v>
                </c:pt>
                <c:pt idx="81358">
                  <c:v>-0.48339799999999999</c:v>
                </c:pt>
                <c:pt idx="81359">
                  <c:v>-0.46875</c:v>
                </c:pt>
                <c:pt idx="81360">
                  <c:v>-0.42236299999999999</c:v>
                </c:pt>
                <c:pt idx="81361">
                  <c:v>-0.40527299999999999</c:v>
                </c:pt>
                <c:pt idx="81362">
                  <c:v>-0.35644500000000001</c:v>
                </c:pt>
                <c:pt idx="81363">
                  <c:v>-0.34912100000000001</c:v>
                </c:pt>
                <c:pt idx="81364">
                  <c:v>-0.32958999999999999</c:v>
                </c:pt>
                <c:pt idx="81365">
                  <c:v>-0.27343800000000001</c:v>
                </c:pt>
                <c:pt idx="81366">
                  <c:v>-0.26123000000000002</c:v>
                </c:pt>
                <c:pt idx="81367">
                  <c:v>-0.21972700000000001</c:v>
                </c:pt>
                <c:pt idx="81368">
                  <c:v>-0.19531200000000001</c:v>
                </c:pt>
                <c:pt idx="81369">
                  <c:v>-0.146484</c:v>
                </c:pt>
                <c:pt idx="81370">
                  <c:v>-0.117188</c:v>
                </c:pt>
                <c:pt idx="81371">
                  <c:v>-8.7890599999999999E-2</c:v>
                </c:pt>
                <c:pt idx="81372">
                  <c:v>-4.39453E-2</c:v>
                </c:pt>
                <c:pt idx="81373">
                  <c:v>-3.1738299999999997E-2</c:v>
                </c:pt>
                <c:pt idx="81374">
                  <c:v>9.7656199999999992E-3</c:v>
                </c:pt>
                <c:pt idx="81375">
                  <c:v>4.6386700000000003E-2</c:v>
                </c:pt>
                <c:pt idx="81376">
                  <c:v>7.3242199999999993E-2</c:v>
                </c:pt>
                <c:pt idx="81377">
                  <c:v>9.2773400000000006E-2</c:v>
                </c:pt>
                <c:pt idx="81378">
                  <c:v>0.14160200000000001</c:v>
                </c:pt>
                <c:pt idx="81379">
                  <c:v>0.17578099999999999</c:v>
                </c:pt>
                <c:pt idx="81380">
                  <c:v>0.20507800000000001</c:v>
                </c:pt>
                <c:pt idx="81381">
                  <c:v>0.236816</c:v>
                </c:pt>
                <c:pt idx="81382">
                  <c:v>0.28076200000000001</c:v>
                </c:pt>
                <c:pt idx="81383">
                  <c:v>0.29785200000000001</c:v>
                </c:pt>
                <c:pt idx="81384">
                  <c:v>0.32958999999999999</c:v>
                </c:pt>
                <c:pt idx="81385">
                  <c:v>0.36621100000000001</c:v>
                </c:pt>
                <c:pt idx="81386">
                  <c:v>0.38818399999999997</c:v>
                </c:pt>
                <c:pt idx="81387">
                  <c:v>0.41503899999999999</c:v>
                </c:pt>
                <c:pt idx="81388">
                  <c:v>0.43945299999999998</c:v>
                </c:pt>
                <c:pt idx="81389">
                  <c:v>0.478516</c:v>
                </c:pt>
                <c:pt idx="81390">
                  <c:v>0.50781200000000004</c:v>
                </c:pt>
                <c:pt idx="81391">
                  <c:v>0.53222700000000001</c:v>
                </c:pt>
                <c:pt idx="81392">
                  <c:v>0.56640599999999997</c:v>
                </c:pt>
                <c:pt idx="81393">
                  <c:v>0.58837899999999999</c:v>
                </c:pt>
                <c:pt idx="81394">
                  <c:v>0.62255899999999997</c:v>
                </c:pt>
                <c:pt idx="81395">
                  <c:v>0.66894500000000001</c:v>
                </c:pt>
                <c:pt idx="81396">
                  <c:v>0.67138699999999996</c:v>
                </c:pt>
                <c:pt idx="81397">
                  <c:v>0.72265599999999997</c:v>
                </c:pt>
                <c:pt idx="81398">
                  <c:v>0.73730499999999999</c:v>
                </c:pt>
                <c:pt idx="81399">
                  <c:v>0.75195299999999998</c:v>
                </c:pt>
                <c:pt idx="81400">
                  <c:v>0.76415999999999995</c:v>
                </c:pt>
                <c:pt idx="81401">
                  <c:v>0.788574</c:v>
                </c:pt>
                <c:pt idx="81402">
                  <c:v>0.80566400000000005</c:v>
                </c:pt>
                <c:pt idx="81403">
                  <c:v>0.83496099999999995</c:v>
                </c:pt>
                <c:pt idx="81404">
                  <c:v>0.85693399999999997</c:v>
                </c:pt>
                <c:pt idx="81405">
                  <c:v>0.87158199999999997</c:v>
                </c:pt>
                <c:pt idx="81406">
                  <c:v>0.89111300000000004</c:v>
                </c:pt>
                <c:pt idx="81407">
                  <c:v>0.90576199999999996</c:v>
                </c:pt>
                <c:pt idx="81408">
                  <c:v>0.91308599999999995</c:v>
                </c:pt>
                <c:pt idx="81409">
                  <c:v>0.930176</c:v>
                </c:pt>
                <c:pt idx="81410">
                  <c:v>0.944824</c:v>
                </c:pt>
                <c:pt idx="81411">
                  <c:v>0.97167999999999999</c:v>
                </c:pt>
                <c:pt idx="81412">
                  <c:v>0.98144500000000001</c:v>
                </c:pt>
                <c:pt idx="81413">
                  <c:v>0.98632799999999998</c:v>
                </c:pt>
                <c:pt idx="81414">
                  <c:v>0.99609400000000003</c:v>
                </c:pt>
                <c:pt idx="81415">
                  <c:v>1.0083</c:v>
                </c:pt>
                <c:pt idx="81416">
                  <c:v>1.0083</c:v>
                </c:pt>
                <c:pt idx="81417">
                  <c:v>1.02051</c:v>
                </c:pt>
                <c:pt idx="81418">
                  <c:v>1.01562</c:v>
                </c:pt>
                <c:pt idx="81419">
                  <c:v>1.02295</c:v>
                </c:pt>
                <c:pt idx="81420">
                  <c:v>1.02051</c:v>
                </c:pt>
                <c:pt idx="81421">
                  <c:v>1.03027</c:v>
                </c:pt>
                <c:pt idx="81422">
                  <c:v>1.02539</c:v>
                </c:pt>
                <c:pt idx="81423">
                  <c:v>1.01318</c:v>
                </c:pt>
                <c:pt idx="81424">
                  <c:v>1.0351600000000001</c:v>
                </c:pt>
                <c:pt idx="81425">
                  <c:v>1.0351600000000001</c:v>
                </c:pt>
                <c:pt idx="81426">
                  <c:v>1.0351600000000001</c:v>
                </c:pt>
                <c:pt idx="81427">
                  <c:v>1.02783</c:v>
                </c:pt>
                <c:pt idx="81428">
                  <c:v>1.00586</c:v>
                </c:pt>
                <c:pt idx="81429">
                  <c:v>1.02295</c:v>
                </c:pt>
                <c:pt idx="81430">
                  <c:v>0.99365199999999998</c:v>
                </c:pt>
                <c:pt idx="81431">
                  <c:v>1.00098</c:v>
                </c:pt>
                <c:pt idx="81432">
                  <c:v>0.98144500000000001</c:v>
                </c:pt>
                <c:pt idx="81433">
                  <c:v>0.97900399999999999</c:v>
                </c:pt>
                <c:pt idx="81434">
                  <c:v>0.97412100000000001</c:v>
                </c:pt>
                <c:pt idx="81435">
                  <c:v>0.944824</c:v>
                </c:pt>
                <c:pt idx="81436">
                  <c:v>0.99365199999999998</c:v>
                </c:pt>
                <c:pt idx="81437">
                  <c:v>0.92529300000000003</c:v>
                </c:pt>
                <c:pt idx="81438">
                  <c:v>0.91552699999999998</c:v>
                </c:pt>
                <c:pt idx="81439">
                  <c:v>0.89355499999999999</c:v>
                </c:pt>
                <c:pt idx="81440">
                  <c:v>0.87890599999999997</c:v>
                </c:pt>
                <c:pt idx="81441">
                  <c:v>0.86425799999999997</c:v>
                </c:pt>
                <c:pt idx="81442">
                  <c:v>0.852051</c:v>
                </c:pt>
                <c:pt idx="81443">
                  <c:v>0.82031200000000004</c:v>
                </c:pt>
                <c:pt idx="81444">
                  <c:v>0.80322300000000002</c:v>
                </c:pt>
                <c:pt idx="81445">
                  <c:v>0.79101600000000005</c:v>
                </c:pt>
                <c:pt idx="81446">
                  <c:v>0.75683599999999995</c:v>
                </c:pt>
                <c:pt idx="81447">
                  <c:v>0.75439500000000004</c:v>
                </c:pt>
                <c:pt idx="81448">
                  <c:v>0.71533199999999997</c:v>
                </c:pt>
                <c:pt idx="81449">
                  <c:v>0.68359400000000003</c:v>
                </c:pt>
                <c:pt idx="81450">
                  <c:v>0.66406200000000004</c:v>
                </c:pt>
                <c:pt idx="81451">
                  <c:v>0.632324</c:v>
                </c:pt>
                <c:pt idx="81452">
                  <c:v>0.61523399999999995</c:v>
                </c:pt>
                <c:pt idx="81453">
                  <c:v>0.58349600000000001</c:v>
                </c:pt>
                <c:pt idx="81454">
                  <c:v>0.56884800000000002</c:v>
                </c:pt>
                <c:pt idx="81455">
                  <c:v>0.51757799999999998</c:v>
                </c:pt>
                <c:pt idx="81456">
                  <c:v>0.48828100000000002</c:v>
                </c:pt>
                <c:pt idx="81457">
                  <c:v>0.476074</c:v>
                </c:pt>
                <c:pt idx="81458">
                  <c:v>0.458984</c:v>
                </c:pt>
                <c:pt idx="81459">
                  <c:v>0.42724600000000001</c:v>
                </c:pt>
                <c:pt idx="81460">
                  <c:v>0.39306600000000003</c:v>
                </c:pt>
                <c:pt idx="81461">
                  <c:v>0.34912100000000001</c:v>
                </c:pt>
                <c:pt idx="81462">
                  <c:v>0.34423799999999999</c:v>
                </c:pt>
                <c:pt idx="81463">
                  <c:v>0.30029299999999998</c:v>
                </c:pt>
                <c:pt idx="81464">
                  <c:v>0.27832000000000001</c:v>
                </c:pt>
                <c:pt idx="81465">
                  <c:v>0.236816</c:v>
                </c:pt>
                <c:pt idx="81466">
                  <c:v>0.21728500000000001</c:v>
                </c:pt>
                <c:pt idx="81467">
                  <c:v>0.18310499999999999</c:v>
                </c:pt>
                <c:pt idx="81468">
                  <c:v>0.146484</c:v>
                </c:pt>
                <c:pt idx="81469">
                  <c:v>0.10253900000000001</c:v>
                </c:pt>
                <c:pt idx="81470">
                  <c:v>7.5683600000000004E-2</c:v>
                </c:pt>
                <c:pt idx="81471">
                  <c:v>4.1503900000000003E-2</c:v>
                </c:pt>
                <c:pt idx="81472">
                  <c:v>1.2207000000000001E-2</c:v>
                </c:pt>
                <c:pt idx="81473">
                  <c:v>-3.90625E-2</c:v>
                </c:pt>
                <c:pt idx="81474">
                  <c:v>-4.39453E-2</c:v>
                </c:pt>
                <c:pt idx="81475">
                  <c:v>-6.8359400000000001E-2</c:v>
                </c:pt>
                <c:pt idx="81476">
                  <c:v>-0.119629</c:v>
                </c:pt>
                <c:pt idx="81477">
                  <c:v>-0.146484</c:v>
                </c:pt>
                <c:pt idx="81478">
                  <c:v>-0.18066399999999999</c:v>
                </c:pt>
                <c:pt idx="81479">
                  <c:v>-0.20752000000000001</c:v>
                </c:pt>
                <c:pt idx="81480">
                  <c:v>-0.241699</c:v>
                </c:pt>
                <c:pt idx="81481">
                  <c:v>-0.28320299999999998</c:v>
                </c:pt>
                <c:pt idx="81482">
                  <c:v>-0.29296899999999998</c:v>
                </c:pt>
                <c:pt idx="81483">
                  <c:v>-0.33691399999999999</c:v>
                </c:pt>
                <c:pt idx="81484">
                  <c:v>-0.36132799999999998</c:v>
                </c:pt>
                <c:pt idx="81485">
                  <c:v>-0.400391</c:v>
                </c:pt>
                <c:pt idx="81486">
                  <c:v>-0.41748000000000002</c:v>
                </c:pt>
                <c:pt idx="81487">
                  <c:v>-0.45410200000000001</c:v>
                </c:pt>
                <c:pt idx="81488">
                  <c:v>-0.48583999999999999</c:v>
                </c:pt>
                <c:pt idx="81489">
                  <c:v>-0.51025399999999999</c:v>
                </c:pt>
                <c:pt idx="81490">
                  <c:v>-0.54443399999999997</c:v>
                </c:pt>
                <c:pt idx="81491">
                  <c:v>-0.56640599999999997</c:v>
                </c:pt>
                <c:pt idx="81492">
                  <c:v>-0.59082000000000001</c:v>
                </c:pt>
                <c:pt idx="81493">
                  <c:v>-0.60790999999999995</c:v>
                </c:pt>
                <c:pt idx="81494">
                  <c:v>-0.632324</c:v>
                </c:pt>
                <c:pt idx="81495">
                  <c:v>-0.66650399999999999</c:v>
                </c:pt>
                <c:pt idx="81496">
                  <c:v>-0.69091800000000003</c:v>
                </c:pt>
                <c:pt idx="81497">
                  <c:v>-0.710449</c:v>
                </c:pt>
                <c:pt idx="81498">
                  <c:v>-0.73242200000000002</c:v>
                </c:pt>
                <c:pt idx="81499">
                  <c:v>-0.74707000000000001</c:v>
                </c:pt>
                <c:pt idx="81500">
                  <c:v>-0.76904300000000003</c:v>
                </c:pt>
                <c:pt idx="81501">
                  <c:v>-0.77636700000000003</c:v>
                </c:pt>
                <c:pt idx="81502">
                  <c:v>-0.80322300000000002</c:v>
                </c:pt>
                <c:pt idx="81503">
                  <c:v>-0.82763699999999996</c:v>
                </c:pt>
                <c:pt idx="81504">
                  <c:v>-0.83740199999999998</c:v>
                </c:pt>
                <c:pt idx="81505">
                  <c:v>-0.87402299999999999</c:v>
                </c:pt>
                <c:pt idx="81506">
                  <c:v>-0.87402299999999999</c:v>
                </c:pt>
                <c:pt idx="81507">
                  <c:v>-0.88378900000000005</c:v>
                </c:pt>
                <c:pt idx="81508">
                  <c:v>-0.88134800000000002</c:v>
                </c:pt>
                <c:pt idx="81509">
                  <c:v>-0.90087899999999999</c:v>
                </c:pt>
                <c:pt idx="81510">
                  <c:v>-0.90087899999999999</c:v>
                </c:pt>
                <c:pt idx="81511">
                  <c:v>-0.92773399999999995</c:v>
                </c:pt>
                <c:pt idx="81512">
                  <c:v>-0.93505899999999997</c:v>
                </c:pt>
                <c:pt idx="81513">
                  <c:v>-0.94238299999999997</c:v>
                </c:pt>
                <c:pt idx="81514">
                  <c:v>-0.93261700000000003</c:v>
                </c:pt>
                <c:pt idx="81515">
                  <c:v>-0.93994100000000003</c:v>
                </c:pt>
                <c:pt idx="81516">
                  <c:v>-0.99609400000000003</c:v>
                </c:pt>
                <c:pt idx="81517">
                  <c:v>-0.93994100000000003</c:v>
                </c:pt>
                <c:pt idx="81518">
                  <c:v>-0.930176</c:v>
                </c:pt>
                <c:pt idx="81519">
                  <c:v>-0.95703099999999997</c:v>
                </c:pt>
                <c:pt idx="81520">
                  <c:v>-0.944824</c:v>
                </c:pt>
                <c:pt idx="81521">
                  <c:v>-0.944824</c:v>
                </c:pt>
                <c:pt idx="81522">
                  <c:v>-0.944824</c:v>
                </c:pt>
                <c:pt idx="81523">
                  <c:v>-0.92529300000000003</c:v>
                </c:pt>
                <c:pt idx="81524">
                  <c:v>-0.92529300000000003</c:v>
                </c:pt>
                <c:pt idx="81525">
                  <c:v>-0.92773399999999995</c:v>
                </c:pt>
                <c:pt idx="81526">
                  <c:v>-0.91796900000000003</c:v>
                </c:pt>
                <c:pt idx="81527">
                  <c:v>-0.89599600000000001</c:v>
                </c:pt>
                <c:pt idx="81528">
                  <c:v>-0.88867200000000002</c:v>
                </c:pt>
                <c:pt idx="81529">
                  <c:v>-0.88622999999999996</c:v>
                </c:pt>
                <c:pt idx="81530">
                  <c:v>-0.87646500000000005</c:v>
                </c:pt>
                <c:pt idx="81531">
                  <c:v>-0.88134800000000002</c:v>
                </c:pt>
                <c:pt idx="81532">
                  <c:v>-0.83984400000000003</c:v>
                </c:pt>
                <c:pt idx="81533">
                  <c:v>-0.82275399999999999</c:v>
                </c:pt>
                <c:pt idx="81534">
                  <c:v>-0.81542999999999999</c:v>
                </c:pt>
                <c:pt idx="81535">
                  <c:v>-0.79589799999999999</c:v>
                </c:pt>
                <c:pt idx="81536">
                  <c:v>-0.77148399999999995</c:v>
                </c:pt>
                <c:pt idx="81537">
                  <c:v>-0.74462899999999999</c:v>
                </c:pt>
                <c:pt idx="81538">
                  <c:v>-0.73974600000000001</c:v>
                </c:pt>
                <c:pt idx="81539">
                  <c:v>-0.72265599999999997</c:v>
                </c:pt>
                <c:pt idx="81540">
                  <c:v>-0.68847700000000001</c:v>
                </c:pt>
                <c:pt idx="81541">
                  <c:v>-0.67627000000000004</c:v>
                </c:pt>
                <c:pt idx="81542">
                  <c:v>-0.65429700000000002</c:v>
                </c:pt>
                <c:pt idx="81543">
                  <c:v>-0.61279300000000003</c:v>
                </c:pt>
                <c:pt idx="81544">
                  <c:v>-0.56884800000000002</c:v>
                </c:pt>
                <c:pt idx="81545">
                  <c:v>-0.56640599999999997</c:v>
                </c:pt>
                <c:pt idx="81546">
                  <c:v>-0.53710899999999995</c:v>
                </c:pt>
                <c:pt idx="81547">
                  <c:v>-0.50292999999999999</c:v>
                </c:pt>
                <c:pt idx="81548">
                  <c:v>-0.458984</c:v>
                </c:pt>
                <c:pt idx="81549">
                  <c:v>-0.458984</c:v>
                </c:pt>
                <c:pt idx="81550">
                  <c:v>-0.42480499999999999</c:v>
                </c:pt>
                <c:pt idx="81551">
                  <c:v>-0.38574199999999997</c:v>
                </c:pt>
                <c:pt idx="81552">
                  <c:v>-0.35644500000000001</c:v>
                </c:pt>
                <c:pt idx="81553">
                  <c:v>-0.32958999999999999</c:v>
                </c:pt>
                <c:pt idx="81554">
                  <c:v>-0.30029299999999998</c:v>
                </c:pt>
                <c:pt idx="81555">
                  <c:v>-0.27587899999999999</c:v>
                </c:pt>
                <c:pt idx="81556">
                  <c:v>-0.236816</c:v>
                </c:pt>
                <c:pt idx="81557">
                  <c:v>-0.21484400000000001</c:v>
                </c:pt>
                <c:pt idx="81558">
                  <c:v>-0.18066399999999999</c:v>
                </c:pt>
                <c:pt idx="81559">
                  <c:v>-0.114746</c:v>
                </c:pt>
                <c:pt idx="81560">
                  <c:v>-0.10009800000000001</c:v>
                </c:pt>
                <c:pt idx="81561">
                  <c:v>-6.3476599999999994E-2</c:v>
                </c:pt>
                <c:pt idx="81562">
                  <c:v>-5.1269500000000003E-2</c:v>
                </c:pt>
                <c:pt idx="81563">
                  <c:v>-1.4648400000000001E-2</c:v>
                </c:pt>
                <c:pt idx="81564">
                  <c:v>1.2207000000000001E-2</c:v>
                </c:pt>
                <c:pt idx="81565">
                  <c:v>6.1035199999999998E-2</c:v>
                </c:pt>
                <c:pt idx="81566">
                  <c:v>6.3476599999999994E-2</c:v>
                </c:pt>
                <c:pt idx="81567">
                  <c:v>0.119629</c:v>
                </c:pt>
                <c:pt idx="81568">
                  <c:v>0.151367</c:v>
                </c:pt>
                <c:pt idx="81569">
                  <c:v>0.18554699999999999</c:v>
                </c:pt>
                <c:pt idx="81570">
                  <c:v>0.20996100000000001</c:v>
                </c:pt>
                <c:pt idx="81571">
                  <c:v>0.241699</c:v>
                </c:pt>
                <c:pt idx="81572">
                  <c:v>0.29296899999999998</c:v>
                </c:pt>
                <c:pt idx="81573">
                  <c:v>0.302734</c:v>
                </c:pt>
                <c:pt idx="81574">
                  <c:v>0.32714799999999999</c:v>
                </c:pt>
                <c:pt idx="81575">
                  <c:v>0.37353500000000001</c:v>
                </c:pt>
                <c:pt idx="81576">
                  <c:v>0.40283200000000002</c:v>
                </c:pt>
                <c:pt idx="81577">
                  <c:v>0.42724600000000001</c:v>
                </c:pt>
                <c:pt idx="81578">
                  <c:v>0.47363300000000003</c:v>
                </c:pt>
                <c:pt idx="81579">
                  <c:v>0.49560500000000002</c:v>
                </c:pt>
                <c:pt idx="81580">
                  <c:v>0.51513699999999996</c:v>
                </c:pt>
                <c:pt idx="81581">
                  <c:v>0.54199200000000003</c:v>
                </c:pt>
                <c:pt idx="81582">
                  <c:v>0.58593799999999996</c:v>
                </c:pt>
                <c:pt idx="81583">
                  <c:v>0.60302699999999998</c:v>
                </c:pt>
                <c:pt idx="81584">
                  <c:v>0.63964799999999999</c:v>
                </c:pt>
                <c:pt idx="81585">
                  <c:v>0.65429700000000002</c:v>
                </c:pt>
                <c:pt idx="81586">
                  <c:v>0.69824200000000003</c:v>
                </c:pt>
                <c:pt idx="81587">
                  <c:v>0.70800799999999997</c:v>
                </c:pt>
                <c:pt idx="81588">
                  <c:v>0.74951199999999996</c:v>
                </c:pt>
                <c:pt idx="81589">
                  <c:v>0.75439500000000004</c:v>
                </c:pt>
                <c:pt idx="81590">
                  <c:v>0.77880899999999997</c:v>
                </c:pt>
                <c:pt idx="81591">
                  <c:v>0.80322300000000002</c:v>
                </c:pt>
                <c:pt idx="81592">
                  <c:v>0.83007799999999998</c:v>
                </c:pt>
                <c:pt idx="81593">
                  <c:v>0.852051</c:v>
                </c:pt>
                <c:pt idx="81594">
                  <c:v>0.866699</c:v>
                </c:pt>
                <c:pt idx="81595">
                  <c:v>0.88378900000000005</c:v>
                </c:pt>
                <c:pt idx="81596">
                  <c:v>0.91064500000000004</c:v>
                </c:pt>
                <c:pt idx="81597">
                  <c:v>0.92529300000000003</c:v>
                </c:pt>
                <c:pt idx="81598">
                  <c:v>0.93994100000000003</c:v>
                </c:pt>
                <c:pt idx="81599">
                  <c:v>0.94726600000000005</c:v>
                </c:pt>
                <c:pt idx="81600">
                  <c:v>0.96435499999999996</c:v>
                </c:pt>
                <c:pt idx="81601">
                  <c:v>0.98388699999999996</c:v>
                </c:pt>
                <c:pt idx="81602">
                  <c:v>0.99365199999999998</c:v>
                </c:pt>
                <c:pt idx="81603">
                  <c:v>1.00586</c:v>
                </c:pt>
                <c:pt idx="81604">
                  <c:v>1.00586</c:v>
                </c:pt>
                <c:pt idx="81605">
                  <c:v>1.0083</c:v>
                </c:pt>
                <c:pt idx="81606">
                  <c:v>1.0083</c:v>
                </c:pt>
                <c:pt idx="81607">
                  <c:v>1.02295</c:v>
                </c:pt>
                <c:pt idx="81608">
                  <c:v>1.03271</c:v>
                </c:pt>
                <c:pt idx="81609">
                  <c:v>1.0449200000000001</c:v>
                </c:pt>
                <c:pt idx="81610">
                  <c:v>1.0449200000000001</c:v>
                </c:pt>
                <c:pt idx="81611">
                  <c:v>1.0546899999999999</c:v>
                </c:pt>
                <c:pt idx="81612">
                  <c:v>1.07178</c:v>
                </c:pt>
                <c:pt idx="81613">
                  <c:v>1.0595699999999999</c:v>
                </c:pt>
                <c:pt idx="81614">
                  <c:v>1.0400400000000001</c:v>
                </c:pt>
                <c:pt idx="81615">
                  <c:v>1.0546899999999999</c:v>
                </c:pt>
                <c:pt idx="81616">
                  <c:v>1.0400400000000001</c:v>
                </c:pt>
                <c:pt idx="81617">
                  <c:v>1.03027</c:v>
                </c:pt>
                <c:pt idx="81618">
                  <c:v>1.02295</c:v>
                </c:pt>
                <c:pt idx="81619">
                  <c:v>1.0376000000000001</c:v>
                </c:pt>
                <c:pt idx="81620">
                  <c:v>1.02051</c:v>
                </c:pt>
                <c:pt idx="81621">
                  <c:v>1.00342</c:v>
                </c:pt>
                <c:pt idx="81622">
                  <c:v>1.00342</c:v>
                </c:pt>
                <c:pt idx="81623">
                  <c:v>0.98877000000000004</c:v>
                </c:pt>
                <c:pt idx="81624">
                  <c:v>0.98877000000000004</c:v>
                </c:pt>
                <c:pt idx="81625">
                  <c:v>0.97656200000000004</c:v>
                </c:pt>
                <c:pt idx="81626">
                  <c:v>1.0424800000000001</c:v>
                </c:pt>
                <c:pt idx="81627">
                  <c:v>0.93994100000000003</c:v>
                </c:pt>
                <c:pt idx="81628">
                  <c:v>0.92773399999999995</c:v>
                </c:pt>
                <c:pt idx="81629">
                  <c:v>0.92285200000000001</c:v>
                </c:pt>
                <c:pt idx="81630">
                  <c:v>0.89599600000000001</c:v>
                </c:pt>
                <c:pt idx="81631">
                  <c:v>0.88378900000000005</c:v>
                </c:pt>
                <c:pt idx="81632">
                  <c:v>0.85449200000000003</c:v>
                </c:pt>
                <c:pt idx="81633">
                  <c:v>0.84716800000000003</c:v>
                </c:pt>
                <c:pt idx="81634">
                  <c:v>0.82763699999999996</c:v>
                </c:pt>
                <c:pt idx="81635">
                  <c:v>0.79101600000000005</c:v>
                </c:pt>
                <c:pt idx="81636">
                  <c:v>0.788574</c:v>
                </c:pt>
                <c:pt idx="81637">
                  <c:v>0.76171900000000003</c:v>
                </c:pt>
                <c:pt idx="81638">
                  <c:v>0.74707000000000001</c:v>
                </c:pt>
                <c:pt idx="81639">
                  <c:v>0.72509800000000002</c:v>
                </c:pt>
                <c:pt idx="81640">
                  <c:v>0.67382799999999998</c:v>
                </c:pt>
                <c:pt idx="81641">
                  <c:v>0.68115199999999998</c:v>
                </c:pt>
                <c:pt idx="81642">
                  <c:v>0.63720699999999997</c:v>
                </c:pt>
                <c:pt idx="81643">
                  <c:v>0.60546900000000003</c:v>
                </c:pt>
                <c:pt idx="81644">
                  <c:v>0.58349600000000001</c:v>
                </c:pt>
                <c:pt idx="81645">
                  <c:v>0.55175799999999997</c:v>
                </c:pt>
                <c:pt idx="81646">
                  <c:v>0.52246099999999995</c:v>
                </c:pt>
                <c:pt idx="81647">
                  <c:v>0.49804700000000002</c:v>
                </c:pt>
                <c:pt idx="81648">
                  <c:v>0.48095700000000002</c:v>
                </c:pt>
                <c:pt idx="81649">
                  <c:v>0.43701200000000001</c:v>
                </c:pt>
                <c:pt idx="81650">
                  <c:v>0.40771499999999999</c:v>
                </c:pt>
                <c:pt idx="81651">
                  <c:v>0.38574199999999997</c:v>
                </c:pt>
                <c:pt idx="81652">
                  <c:v>0.35156199999999999</c:v>
                </c:pt>
                <c:pt idx="81653">
                  <c:v>0.31738300000000003</c:v>
                </c:pt>
                <c:pt idx="81654">
                  <c:v>0.29785200000000001</c:v>
                </c:pt>
                <c:pt idx="81655">
                  <c:v>0.25878899999999999</c:v>
                </c:pt>
                <c:pt idx="81656">
                  <c:v>0.227051</c:v>
                </c:pt>
                <c:pt idx="81657">
                  <c:v>0.20263700000000001</c:v>
                </c:pt>
                <c:pt idx="81658">
                  <c:v>0.17089799999999999</c:v>
                </c:pt>
                <c:pt idx="81659">
                  <c:v>0.124512</c:v>
                </c:pt>
                <c:pt idx="81660">
                  <c:v>9.2773400000000006E-2</c:v>
                </c:pt>
                <c:pt idx="81661">
                  <c:v>6.3476599999999994E-2</c:v>
                </c:pt>
                <c:pt idx="81662">
                  <c:v>1.9531199999999999E-2</c:v>
                </c:pt>
                <c:pt idx="81663">
                  <c:v>2.4414100000000002E-3</c:v>
                </c:pt>
                <c:pt idx="81664">
                  <c:v>-3.41797E-2</c:v>
                </c:pt>
                <c:pt idx="81665">
                  <c:v>-7.0800799999999997E-2</c:v>
                </c:pt>
                <c:pt idx="81666">
                  <c:v>-9.7656199999999999E-2</c:v>
                </c:pt>
                <c:pt idx="81667">
                  <c:v>-0.117188</c:v>
                </c:pt>
                <c:pt idx="81668">
                  <c:v>-0.158691</c:v>
                </c:pt>
                <c:pt idx="81669">
                  <c:v>-0.19531200000000001</c:v>
                </c:pt>
                <c:pt idx="81670">
                  <c:v>-0.21972700000000001</c:v>
                </c:pt>
                <c:pt idx="81671">
                  <c:v>-0.26855499999999999</c:v>
                </c:pt>
                <c:pt idx="81672">
                  <c:v>-0.28808600000000001</c:v>
                </c:pt>
                <c:pt idx="81673">
                  <c:v>-0.31005899999999997</c:v>
                </c:pt>
                <c:pt idx="81674">
                  <c:v>-0.34179700000000002</c:v>
                </c:pt>
                <c:pt idx="81675">
                  <c:v>-0.38818399999999997</c:v>
                </c:pt>
                <c:pt idx="81676">
                  <c:v>-0.40527299999999999</c:v>
                </c:pt>
                <c:pt idx="81677">
                  <c:v>-0.43701200000000001</c:v>
                </c:pt>
                <c:pt idx="81678">
                  <c:v>-0.476074</c:v>
                </c:pt>
                <c:pt idx="81679">
                  <c:v>-0.49560500000000002</c:v>
                </c:pt>
                <c:pt idx="81680">
                  <c:v>-0.51269500000000001</c:v>
                </c:pt>
                <c:pt idx="81681">
                  <c:v>-0.52978499999999995</c:v>
                </c:pt>
                <c:pt idx="81682">
                  <c:v>-0.57372999999999996</c:v>
                </c:pt>
                <c:pt idx="81683">
                  <c:v>-0.60302699999999998</c:v>
                </c:pt>
                <c:pt idx="81684">
                  <c:v>-0.62744100000000003</c:v>
                </c:pt>
                <c:pt idx="81685">
                  <c:v>-0.65673800000000004</c:v>
                </c:pt>
                <c:pt idx="81686">
                  <c:v>-0.67382799999999998</c:v>
                </c:pt>
                <c:pt idx="81687">
                  <c:v>-0.68359400000000003</c:v>
                </c:pt>
                <c:pt idx="81688">
                  <c:v>-0.71533199999999997</c:v>
                </c:pt>
                <c:pt idx="81689">
                  <c:v>-0.73486300000000004</c:v>
                </c:pt>
                <c:pt idx="81690">
                  <c:v>-0.75927699999999998</c:v>
                </c:pt>
                <c:pt idx="81691">
                  <c:v>-0.773926</c:v>
                </c:pt>
                <c:pt idx="81692">
                  <c:v>-0.79589799999999999</c:v>
                </c:pt>
                <c:pt idx="81693">
                  <c:v>-0.83007799999999998</c:v>
                </c:pt>
                <c:pt idx="81694">
                  <c:v>-0.83496099999999995</c:v>
                </c:pt>
                <c:pt idx="81695">
                  <c:v>-0.83007799999999998</c:v>
                </c:pt>
                <c:pt idx="81696">
                  <c:v>-0.866699</c:v>
                </c:pt>
                <c:pt idx="81697">
                  <c:v>-0.89355499999999999</c:v>
                </c:pt>
                <c:pt idx="81698">
                  <c:v>-0.89111300000000004</c:v>
                </c:pt>
                <c:pt idx="81699">
                  <c:v>-0.91796900000000003</c:v>
                </c:pt>
                <c:pt idx="81700">
                  <c:v>-0.92040999999999995</c:v>
                </c:pt>
                <c:pt idx="81701">
                  <c:v>-0.92529300000000003</c:v>
                </c:pt>
                <c:pt idx="81702">
                  <c:v>-0.93505899999999997</c:v>
                </c:pt>
                <c:pt idx="81703">
                  <c:v>-0.944824</c:v>
                </c:pt>
                <c:pt idx="81704">
                  <c:v>-0.96435499999999996</c:v>
                </c:pt>
                <c:pt idx="81705">
                  <c:v>-0.96191400000000005</c:v>
                </c:pt>
                <c:pt idx="81706">
                  <c:v>-0.96923800000000004</c:v>
                </c:pt>
                <c:pt idx="81707">
                  <c:v>-0.97900399999999999</c:v>
                </c:pt>
                <c:pt idx="81708">
                  <c:v>-0.95703099999999997</c:v>
                </c:pt>
                <c:pt idx="81709">
                  <c:v>-0.97412100000000001</c:v>
                </c:pt>
                <c:pt idx="81710">
                  <c:v>-0.96923800000000004</c:v>
                </c:pt>
                <c:pt idx="81711">
                  <c:v>-0.97656200000000004</c:v>
                </c:pt>
                <c:pt idx="81712">
                  <c:v>-0.97412100000000001</c:v>
                </c:pt>
                <c:pt idx="81713">
                  <c:v>-0.95703099999999997</c:v>
                </c:pt>
                <c:pt idx="81714">
                  <c:v>-0.95703099999999997</c:v>
                </c:pt>
                <c:pt idx="81715">
                  <c:v>-0.96435499999999996</c:v>
                </c:pt>
                <c:pt idx="81716">
                  <c:v>-0.94726600000000005</c:v>
                </c:pt>
                <c:pt idx="81717">
                  <c:v>-0.93994100000000003</c:v>
                </c:pt>
                <c:pt idx="81718">
                  <c:v>-0.92040999999999995</c:v>
                </c:pt>
                <c:pt idx="81719">
                  <c:v>-0.92285200000000001</c:v>
                </c:pt>
                <c:pt idx="81720">
                  <c:v>-0.90820299999999998</c:v>
                </c:pt>
                <c:pt idx="81721">
                  <c:v>-0.91552699999999998</c:v>
                </c:pt>
                <c:pt idx="81722">
                  <c:v>-0.87646500000000005</c:v>
                </c:pt>
                <c:pt idx="81723">
                  <c:v>-0.86425799999999997</c:v>
                </c:pt>
                <c:pt idx="81724">
                  <c:v>-0.83984400000000003</c:v>
                </c:pt>
                <c:pt idx="81725">
                  <c:v>-0.82763699999999996</c:v>
                </c:pt>
                <c:pt idx="81726">
                  <c:v>-0.81542999999999999</c:v>
                </c:pt>
                <c:pt idx="81727">
                  <c:v>-0.79834000000000005</c:v>
                </c:pt>
                <c:pt idx="81728">
                  <c:v>-0.773926</c:v>
                </c:pt>
                <c:pt idx="81729">
                  <c:v>-0.75927699999999998</c:v>
                </c:pt>
                <c:pt idx="81730">
                  <c:v>-0.72509800000000002</c:v>
                </c:pt>
                <c:pt idx="81731">
                  <c:v>-0.71533199999999997</c:v>
                </c:pt>
                <c:pt idx="81732">
                  <c:v>-0.70068399999999997</c:v>
                </c:pt>
                <c:pt idx="81733">
                  <c:v>-0.66894500000000001</c:v>
                </c:pt>
                <c:pt idx="81734">
                  <c:v>-0.61523399999999995</c:v>
                </c:pt>
                <c:pt idx="81735">
                  <c:v>-0.62011700000000003</c:v>
                </c:pt>
                <c:pt idx="81736">
                  <c:v>-0.59326199999999996</c:v>
                </c:pt>
                <c:pt idx="81737">
                  <c:v>-0.57372999999999996</c:v>
                </c:pt>
                <c:pt idx="81738">
                  <c:v>-0.554199</c:v>
                </c:pt>
                <c:pt idx="81739">
                  <c:v>-0.52246099999999995</c:v>
                </c:pt>
                <c:pt idx="81740">
                  <c:v>-0.48828100000000002</c:v>
                </c:pt>
                <c:pt idx="81741">
                  <c:v>-0.47119100000000003</c:v>
                </c:pt>
                <c:pt idx="81742">
                  <c:v>-0.43945299999999998</c:v>
                </c:pt>
                <c:pt idx="81743">
                  <c:v>-0.390625</c:v>
                </c:pt>
                <c:pt idx="81744">
                  <c:v>-0.36376999999999998</c:v>
                </c:pt>
                <c:pt idx="81745">
                  <c:v>-0.36865199999999998</c:v>
                </c:pt>
                <c:pt idx="81746">
                  <c:v>-0.319824</c:v>
                </c:pt>
                <c:pt idx="81747">
                  <c:v>-0.25634800000000002</c:v>
                </c:pt>
                <c:pt idx="81748">
                  <c:v>-0.246582</c:v>
                </c:pt>
                <c:pt idx="81749">
                  <c:v>-0.19287099999999999</c:v>
                </c:pt>
                <c:pt idx="81750">
                  <c:v>-0.17822299999999999</c:v>
                </c:pt>
                <c:pt idx="81751">
                  <c:v>-0.158691</c:v>
                </c:pt>
                <c:pt idx="81752">
                  <c:v>-0.12939500000000001</c:v>
                </c:pt>
                <c:pt idx="81753">
                  <c:v>-8.5449200000000003E-2</c:v>
                </c:pt>
                <c:pt idx="81754">
                  <c:v>-5.3710899999999999E-2</c:v>
                </c:pt>
                <c:pt idx="81755">
                  <c:v>-1.9531199999999999E-2</c:v>
                </c:pt>
                <c:pt idx="81756">
                  <c:v>0</c:v>
                </c:pt>
                <c:pt idx="81757">
                  <c:v>3.6621099999999997E-2</c:v>
                </c:pt>
                <c:pt idx="81758">
                  <c:v>6.1035199999999998E-2</c:v>
                </c:pt>
                <c:pt idx="81759">
                  <c:v>0.117188</c:v>
                </c:pt>
                <c:pt idx="81760">
                  <c:v>0.12695300000000001</c:v>
                </c:pt>
                <c:pt idx="81761">
                  <c:v>0.161133</c:v>
                </c:pt>
                <c:pt idx="81762">
                  <c:v>0.20752000000000001</c:v>
                </c:pt>
                <c:pt idx="81763">
                  <c:v>0.239258</c:v>
                </c:pt>
                <c:pt idx="81764">
                  <c:v>0.26367200000000002</c:v>
                </c:pt>
                <c:pt idx="81765">
                  <c:v>0.305176</c:v>
                </c:pt>
                <c:pt idx="81766">
                  <c:v>0.33691399999999999</c:v>
                </c:pt>
                <c:pt idx="81767">
                  <c:v>0.36376999999999998</c:v>
                </c:pt>
                <c:pt idx="81768">
                  <c:v>0.383301</c:v>
                </c:pt>
                <c:pt idx="81769">
                  <c:v>0.41992200000000002</c:v>
                </c:pt>
                <c:pt idx="81770">
                  <c:v>0.44677699999999998</c:v>
                </c:pt>
                <c:pt idx="81771">
                  <c:v>0.48095700000000002</c:v>
                </c:pt>
                <c:pt idx="81772">
                  <c:v>0.50292999999999999</c:v>
                </c:pt>
                <c:pt idx="81773">
                  <c:v>0.52978499999999995</c:v>
                </c:pt>
                <c:pt idx="81774">
                  <c:v>0.55908199999999997</c:v>
                </c:pt>
                <c:pt idx="81775">
                  <c:v>0.61035200000000001</c:v>
                </c:pt>
                <c:pt idx="81776">
                  <c:v>0.61279300000000003</c:v>
                </c:pt>
                <c:pt idx="81777">
                  <c:v>0.64209000000000005</c:v>
                </c:pt>
                <c:pt idx="81778">
                  <c:v>0.66650399999999999</c:v>
                </c:pt>
                <c:pt idx="81779">
                  <c:v>0.68847700000000001</c:v>
                </c:pt>
                <c:pt idx="81780">
                  <c:v>0.72265599999999997</c:v>
                </c:pt>
                <c:pt idx="81781">
                  <c:v>0.73486300000000004</c:v>
                </c:pt>
                <c:pt idx="81782">
                  <c:v>0.76415999999999995</c:v>
                </c:pt>
                <c:pt idx="81783">
                  <c:v>0.79345699999999997</c:v>
                </c:pt>
                <c:pt idx="81784">
                  <c:v>0.80810499999999996</c:v>
                </c:pt>
                <c:pt idx="81785">
                  <c:v>0.80566400000000005</c:v>
                </c:pt>
                <c:pt idx="81786">
                  <c:v>0.86181600000000003</c:v>
                </c:pt>
                <c:pt idx="81787">
                  <c:v>0.87158199999999997</c:v>
                </c:pt>
                <c:pt idx="81788">
                  <c:v>0.88134800000000002</c:v>
                </c:pt>
                <c:pt idx="81789">
                  <c:v>0.89111300000000004</c:v>
                </c:pt>
                <c:pt idx="81790">
                  <c:v>0.88378900000000005</c:v>
                </c:pt>
                <c:pt idx="81791">
                  <c:v>0.92773399999999995</c:v>
                </c:pt>
                <c:pt idx="81792">
                  <c:v>0.94970699999999997</c:v>
                </c:pt>
                <c:pt idx="81793">
                  <c:v>0.94726600000000005</c:v>
                </c:pt>
                <c:pt idx="81794">
                  <c:v>0.95703099999999997</c:v>
                </c:pt>
                <c:pt idx="81795">
                  <c:v>0.97900399999999999</c:v>
                </c:pt>
                <c:pt idx="81796">
                  <c:v>0.97412100000000001</c:v>
                </c:pt>
                <c:pt idx="81797">
                  <c:v>0.97656200000000004</c:v>
                </c:pt>
                <c:pt idx="81798">
                  <c:v>1.0083</c:v>
                </c:pt>
                <c:pt idx="81799">
                  <c:v>1.00586</c:v>
                </c:pt>
                <c:pt idx="81800">
                  <c:v>1.01562</c:v>
                </c:pt>
                <c:pt idx="81801">
                  <c:v>1.01074</c:v>
                </c:pt>
                <c:pt idx="81802">
                  <c:v>1.01318</c:v>
                </c:pt>
                <c:pt idx="81803">
                  <c:v>1.02539</c:v>
                </c:pt>
                <c:pt idx="81804">
                  <c:v>1.01562</c:v>
                </c:pt>
                <c:pt idx="81805">
                  <c:v>1.02783</c:v>
                </c:pt>
                <c:pt idx="81806">
                  <c:v>1.02783</c:v>
                </c:pt>
                <c:pt idx="81807">
                  <c:v>1.01807</c:v>
                </c:pt>
                <c:pt idx="81808">
                  <c:v>1.01318</c:v>
                </c:pt>
                <c:pt idx="81809">
                  <c:v>1.01074</c:v>
                </c:pt>
                <c:pt idx="81810">
                  <c:v>1.01318</c:v>
                </c:pt>
                <c:pt idx="81811">
                  <c:v>0.99365199999999998</c:v>
                </c:pt>
                <c:pt idx="81812">
                  <c:v>0.98877000000000004</c:v>
                </c:pt>
                <c:pt idx="81813">
                  <c:v>0.98877000000000004</c:v>
                </c:pt>
                <c:pt idx="81814">
                  <c:v>0.99121099999999995</c:v>
                </c:pt>
                <c:pt idx="81815">
                  <c:v>0.96923800000000004</c:v>
                </c:pt>
                <c:pt idx="81816">
                  <c:v>1.0376000000000001</c:v>
                </c:pt>
                <c:pt idx="81817">
                  <c:v>0.9375</c:v>
                </c:pt>
                <c:pt idx="81818">
                  <c:v>0.92773399999999995</c:v>
                </c:pt>
                <c:pt idx="81819">
                  <c:v>0.91064500000000004</c:v>
                </c:pt>
                <c:pt idx="81820">
                  <c:v>0.89599600000000001</c:v>
                </c:pt>
                <c:pt idx="81821">
                  <c:v>0.87402299999999999</c:v>
                </c:pt>
                <c:pt idx="81822">
                  <c:v>0.866699</c:v>
                </c:pt>
                <c:pt idx="81823">
                  <c:v>0.86181600000000003</c:v>
                </c:pt>
                <c:pt idx="81824">
                  <c:v>0.82275399999999999</c:v>
                </c:pt>
                <c:pt idx="81825">
                  <c:v>0.81542999999999999</c:v>
                </c:pt>
                <c:pt idx="81826">
                  <c:v>0.78369100000000003</c:v>
                </c:pt>
                <c:pt idx="81827">
                  <c:v>0.77148399999999995</c:v>
                </c:pt>
                <c:pt idx="81828">
                  <c:v>0.74951199999999996</c:v>
                </c:pt>
                <c:pt idx="81829">
                  <c:v>0.75927699999999998</c:v>
                </c:pt>
                <c:pt idx="81830">
                  <c:v>0.703125</c:v>
                </c:pt>
                <c:pt idx="81831">
                  <c:v>0.67627000000000004</c:v>
                </c:pt>
                <c:pt idx="81832">
                  <c:v>0.64941400000000005</c:v>
                </c:pt>
                <c:pt idx="81833">
                  <c:v>0.62011700000000003</c:v>
                </c:pt>
                <c:pt idx="81834">
                  <c:v>0.617676</c:v>
                </c:pt>
                <c:pt idx="81835">
                  <c:v>0.56152299999999999</c:v>
                </c:pt>
                <c:pt idx="81836">
                  <c:v>0.54199200000000003</c:v>
                </c:pt>
                <c:pt idx="81837">
                  <c:v>0.52490199999999998</c:v>
                </c:pt>
                <c:pt idx="81838">
                  <c:v>0.48339799999999999</c:v>
                </c:pt>
                <c:pt idx="81839">
                  <c:v>0.45654299999999998</c:v>
                </c:pt>
                <c:pt idx="81840">
                  <c:v>0.43701200000000001</c:v>
                </c:pt>
                <c:pt idx="81841">
                  <c:v>0.400391</c:v>
                </c:pt>
                <c:pt idx="81842">
                  <c:v>0.36132799999999998</c:v>
                </c:pt>
                <c:pt idx="81843">
                  <c:v>0.35644500000000001</c:v>
                </c:pt>
                <c:pt idx="81844">
                  <c:v>0.322266</c:v>
                </c:pt>
                <c:pt idx="81845">
                  <c:v>0.28076200000000001</c:v>
                </c:pt>
                <c:pt idx="81846">
                  <c:v>0.25634800000000002</c:v>
                </c:pt>
                <c:pt idx="81847">
                  <c:v>0.21972700000000001</c:v>
                </c:pt>
                <c:pt idx="81848">
                  <c:v>0.20263700000000001</c:v>
                </c:pt>
                <c:pt idx="81849">
                  <c:v>0.146484</c:v>
                </c:pt>
                <c:pt idx="81850">
                  <c:v>0.12695300000000001</c:v>
                </c:pt>
                <c:pt idx="81851">
                  <c:v>0.10253900000000001</c:v>
                </c:pt>
                <c:pt idx="81852">
                  <c:v>6.8359400000000001E-2</c:v>
                </c:pt>
                <c:pt idx="81853">
                  <c:v>1.9531199999999999E-2</c:v>
                </c:pt>
                <c:pt idx="81854">
                  <c:v>-9.7656199999999992E-3</c:v>
                </c:pt>
                <c:pt idx="81855">
                  <c:v>-8.7890599999999999E-2</c:v>
                </c:pt>
                <c:pt idx="81856">
                  <c:v>-8.0566399999999996E-2</c:v>
                </c:pt>
                <c:pt idx="81857">
                  <c:v>-6.5918000000000004E-2</c:v>
                </c:pt>
                <c:pt idx="81858">
                  <c:v>-0.13916000000000001</c:v>
                </c:pt>
                <c:pt idx="81859">
                  <c:v>-0.163574</c:v>
                </c:pt>
                <c:pt idx="81860">
                  <c:v>-0.20752000000000001</c:v>
                </c:pt>
                <c:pt idx="81861">
                  <c:v>-0.20996100000000001</c:v>
                </c:pt>
                <c:pt idx="81862">
                  <c:v>-0.25878899999999999</c:v>
                </c:pt>
                <c:pt idx="81863">
                  <c:v>-0.29052699999999998</c:v>
                </c:pt>
                <c:pt idx="81864">
                  <c:v>-0.3125</c:v>
                </c:pt>
                <c:pt idx="81865">
                  <c:v>-0.34667999999999999</c:v>
                </c:pt>
                <c:pt idx="81866">
                  <c:v>-0.37597700000000001</c:v>
                </c:pt>
                <c:pt idx="81867">
                  <c:v>-0.41259800000000002</c:v>
                </c:pt>
                <c:pt idx="81868">
                  <c:v>-0.45166000000000001</c:v>
                </c:pt>
                <c:pt idx="81869">
                  <c:v>-0.458984</c:v>
                </c:pt>
                <c:pt idx="81870">
                  <c:v>-0.50292999999999999</c:v>
                </c:pt>
                <c:pt idx="81871">
                  <c:v>-0.52490199999999998</c:v>
                </c:pt>
                <c:pt idx="81872">
                  <c:v>-0.54443399999999997</c:v>
                </c:pt>
                <c:pt idx="81873">
                  <c:v>-0.59570299999999998</c:v>
                </c:pt>
                <c:pt idx="81874">
                  <c:v>-0.60790999999999995</c:v>
                </c:pt>
                <c:pt idx="81875">
                  <c:v>-0.632324</c:v>
                </c:pt>
                <c:pt idx="81876">
                  <c:v>-0.64697300000000002</c:v>
                </c:pt>
                <c:pt idx="81877">
                  <c:v>-0.66162100000000001</c:v>
                </c:pt>
                <c:pt idx="81878">
                  <c:v>-0.69824200000000003</c:v>
                </c:pt>
                <c:pt idx="81879">
                  <c:v>-0.72021500000000005</c:v>
                </c:pt>
                <c:pt idx="81880">
                  <c:v>-0.74218799999999996</c:v>
                </c:pt>
                <c:pt idx="81881">
                  <c:v>-0.773926</c:v>
                </c:pt>
                <c:pt idx="81882">
                  <c:v>-0.77880899999999997</c:v>
                </c:pt>
                <c:pt idx="81883">
                  <c:v>-0.80566400000000005</c:v>
                </c:pt>
                <c:pt idx="81884">
                  <c:v>-0.83007799999999998</c:v>
                </c:pt>
                <c:pt idx="81885">
                  <c:v>-0.83984400000000003</c:v>
                </c:pt>
                <c:pt idx="81886">
                  <c:v>-0.84960899999999995</c:v>
                </c:pt>
                <c:pt idx="81887">
                  <c:v>-0.87158199999999997</c:v>
                </c:pt>
                <c:pt idx="81888">
                  <c:v>-0.88378900000000005</c:v>
                </c:pt>
                <c:pt idx="81889">
                  <c:v>-0.90087899999999999</c:v>
                </c:pt>
                <c:pt idx="81890">
                  <c:v>-0.90332000000000001</c:v>
                </c:pt>
                <c:pt idx="81891">
                  <c:v>-0.90576199999999996</c:v>
                </c:pt>
                <c:pt idx="81892">
                  <c:v>-0.92529300000000003</c:v>
                </c:pt>
                <c:pt idx="81893">
                  <c:v>-0.9375</c:v>
                </c:pt>
                <c:pt idx="81894">
                  <c:v>-0.944824</c:v>
                </c:pt>
                <c:pt idx="81895">
                  <c:v>-0.95214799999999999</c:v>
                </c:pt>
                <c:pt idx="81896">
                  <c:v>-0.96923800000000004</c:v>
                </c:pt>
                <c:pt idx="81897">
                  <c:v>-0.96191400000000005</c:v>
                </c:pt>
                <c:pt idx="81898">
                  <c:v>-0.96923800000000004</c:v>
                </c:pt>
                <c:pt idx="81899">
                  <c:v>-0.96923800000000004</c:v>
                </c:pt>
                <c:pt idx="81900">
                  <c:v>-0.95459000000000005</c:v>
                </c:pt>
                <c:pt idx="81901">
                  <c:v>-0.96435499999999996</c:v>
                </c:pt>
                <c:pt idx="81902">
                  <c:v>-0.96923800000000004</c:v>
                </c:pt>
                <c:pt idx="81903">
                  <c:v>-0.96923800000000004</c:v>
                </c:pt>
                <c:pt idx="81904">
                  <c:v>-0.96191400000000005</c:v>
                </c:pt>
                <c:pt idx="81905">
                  <c:v>-0.95459000000000005</c:v>
                </c:pt>
                <c:pt idx="81906">
                  <c:v>-0.95214799999999999</c:v>
                </c:pt>
                <c:pt idx="81907">
                  <c:v>-0.94970699999999997</c:v>
                </c:pt>
                <c:pt idx="81908">
                  <c:v>-0.94238299999999997</c:v>
                </c:pt>
                <c:pt idx="81909">
                  <c:v>-0.92285200000000001</c:v>
                </c:pt>
                <c:pt idx="81910">
                  <c:v>-0.91796900000000003</c:v>
                </c:pt>
                <c:pt idx="81911">
                  <c:v>-0.87402299999999999</c:v>
                </c:pt>
                <c:pt idx="81912">
                  <c:v>-0.88867200000000002</c:v>
                </c:pt>
                <c:pt idx="81913">
                  <c:v>-0.88134800000000002</c:v>
                </c:pt>
                <c:pt idx="81914">
                  <c:v>-0.85449200000000003</c:v>
                </c:pt>
                <c:pt idx="81915">
                  <c:v>-0.84960899999999995</c:v>
                </c:pt>
                <c:pt idx="81916">
                  <c:v>-0.82275399999999999</c:v>
                </c:pt>
                <c:pt idx="81917">
                  <c:v>-0.80078099999999997</c:v>
                </c:pt>
                <c:pt idx="81918">
                  <c:v>-0.80078099999999997</c:v>
                </c:pt>
                <c:pt idx="81919">
                  <c:v>-0.75927699999999998</c:v>
                </c:pt>
                <c:pt idx="81920">
                  <c:v>-0.75439500000000004</c:v>
                </c:pt>
                <c:pt idx="81921">
                  <c:v>-0.72021500000000005</c:v>
                </c:pt>
                <c:pt idx="81922">
                  <c:v>-0.710449</c:v>
                </c:pt>
                <c:pt idx="81923">
                  <c:v>-0.67871099999999995</c:v>
                </c:pt>
                <c:pt idx="81924">
                  <c:v>-0.64941400000000005</c:v>
                </c:pt>
                <c:pt idx="81925">
                  <c:v>-0.62011700000000003</c:v>
                </c:pt>
                <c:pt idx="81926">
                  <c:v>-0.60302699999999998</c:v>
                </c:pt>
                <c:pt idx="81927">
                  <c:v>-0.58593799999999996</c:v>
                </c:pt>
                <c:pt idx="81928">
                  <c:v>-0.55908199999999997</c:v>
                </c:pt>
                <c:pt idx="81929">
                  <c:v>-0.52002000000000004</c:v>
                </c:pt>
                <c:pt idx="81930">
                  <c:v>-0.49560500000000002</c:v>
                </c:pt>
                <c:pt idx="81931">
                  <c:v>-0.47119100000000003</c:v>
                </c:pt>
                <c:pt idx="81932">
                  <c:v>-0.43457000000000001</c:v>
                </c:pt>
                <c:pt idx="81933">
                  <c:v>-0.41259800000000002</c:v>
                </c:pt>
                <c:pt idx="81934">
                  <c:v>-0.37841799999999998</c:v>
                </c:pt>
                <c:pt idx="81935">
                  <c:v>-0.37353500000000001</c:v>
                </c:pt>
                <c:pt idx="81936">
                  <c:v>-0.30029299999999998</c:v>
                </c:pt>
                <c:pt idx="81937">
                  <c:v>-0.25878899999999999</c:v>
                </c:pt>
                <c:pt idx="81938">
                  <c:v>-0.25390600000000002</c:v>
                </c:pt>
                <c:pt idx="81939">
                  <c:v>-0.20507800000000001</c:v>
                </c:pt>
                <c:pt idx="81940">
                  <c:v>-0.18310499999999999</c:v>
                </c:pt>
                <c:pt idx="81941">
                  <c:v>-0.153809</c:v>
                </c:pt>
                <c:pt idx="81942">
                  <c:v>-0.112305</c:v>
                </c:pt>
                <c:pt idx="81943">
                  <c:v>-7.8125E-2</c:v>
                </c:pt>
                <c:pt idx="81944">
                  <c:v>-4.8828099999999999E-2</c:v>
                </c:pt>
                <c:pt idx="81945">
                  <c:v>-2.4414100000000002E-3</c:v>
                </c:pt>
                <c:pt idx="81946">
                  <c:v>2.4414100000000001E-2</c:v>
                </c:pt>
                <c:pt idx="81947">
                  <c:v>4.6386700000000003E-2</c:v>
                </c:pt>
                <c:pt idx="81948">
                  <c:v>8.3007800000000007E-2</c:v>
                </c:pt>
                <c:pt idx="81949">
                  <c:v>0.114746</c:v>
                </c:pt>
                <c:pt idx="81950">
                  <c:v>0.13671900000000001</c:v>
                </c:pt>
                <c:pt idx="81951">
                  <c:v>0.19531200000000001</c:v>
                </c:pt>
                <c:pt idx="81952">
                  <c:v>0.20263700000000001</c:v>
                </c:pt>
                <c:pt idx="81953">
                  <c:v>0.24902299999999999</c:v>
                </c:pt>
                <c:pt idx="81954">
                  <c:v>0.27587899999999999</c:v>
                </c:pt>
                <c:pt idx="81955">
                  <c:v>0.30029299999999998</c:v>
                </c:pt>
                <c:pt idx="81956">
                  <c:v>0.34179700000000002</c:v>
                </c:pt>
                <c:pt idx="81957">
                  <c:v>0.37597700000000001</c:v>
                </c:pt>
                <c:pt idx="81958">
                  <c:v>0.40283200000000002</c:v>
                </c:pt>
                <c:pt idx="81959">
                  <c:v>0.44677699999999998</c:v>
                </c:pt>
                <c:pt idx="81960">
                  <c:v>0.461426</c:v>
                </c:pt>
                <c:pt idx="81961">
                  <c:v>0.50048800000000004</c:v>
                </c:pt>
                <c:pt idx="81962">
                  <c:v>0.53222700000000001</c:v>
                </c:pt>
                <c:pt idx="81963">
                  <c:v>0.54199200000000003</c:v>
                </c:pt>
                <c:pt idx="81964">
                  <c:v>0.58105499999999999</c:v>
                </c:pt>
                <c:pt idx="81965">
                  <c:v>0.57372999999999996</c:v>
                </c:pt>
                <c:pt idx="81966">
                  <c:v>0.64453099999999997</c:v>
                </c:pt>
                <c:pt idx="81967">
                  <c:v>0.66162100000000001</c:v>
                </c:pt>
                <c:pt idx="81968">
                  <c:v>0.70800799999999997</c:v>
                </c:pt>
                <c:pt idx="81969">
                  <c:v>0.72021500000000005</c:v>
                </c:pt>
                <c:pt idx="81970">
                  <c:v>0.75195299999999998</c:v>
                </c:pt>
                <c:pt idx="81971">
                  <c:v>0.76171900000000003</c:v>
                </c:pt>
                <c:pt idx="81972">
                  <c:v>0.79834000000000005</c:v>
                </c:pt>
                <c:pt idx="81973">
                  <c:v>0.82275399999999999</c:v>
                </c:pt>
                <c:pt idx="81974">
                  <c:v>0.83740199999999998</c:v>
                </c:pt>
                <c:pt idx="81975">
                  <c:v>0.859375</c:v>
                </c:pt>
                <c:pt idx="81976">
                  <c:v>0.91064500000000004</c:v>
                </c:pt>
                <c:pt idx="81977">
                  <c:v>0.89355499999999999</c:v>
                </c:pt>
                <c:pt idx="81978">
                  <c:v>0.90820299999999998</c:v>
                </c:pt>
                <c:pt idx="81979">
                  <c:v>0.91796900000000003</c:v>
                </c:pt>
                <c:pt idx="81980">
                  <c:v>0.91552699999999998</c:v>
                </c:pt>
                <c:pt idx="81981">
                  <c:v>0.96435499999999996</c:v>
                </c:pt>
                <c:pt idx="81982">
                  <c:v>0.97900399999999999</c:v>
                </c:pt>
                <c:pt idx="81983">
                  <c:v>0.98877000000000004</c:v>
                </c:pt>
                <c:pt idx="81984">
                  <c:v>0.99609400000000003</c:v>
                </c:pt>
                <c:pt idx="81985">
                  <c:v>0.99121099999999995</c:v>
                </c:pt>
                <c:pt idx="81986">
                  <c:v>1.02051</c:v>
                </c:pt>
                <c:pt idx="81987">
                  <c:v>1.0449200000000001</c:v>
                </c:pt>
                <c:pt idx="81988">
                  <c:v>1.0449200000000001</c:v>
                </c:pt>
                <c:pt idx="81989">
                  <c:v>1.0595699999999999</c:v>
                </c:pt>
                <c:pt idx="81990">
                  <c:v>1.0595699999999999</c:v>
                </c:pt>
                <c:pt idx="81991">
                  <c:v>1.0571299999999999</c:v>
                </c:pt>
                <c:pt idx="81992">
                  <c:v>1.0644499999999999</c:v>
                </c:pt>
                <c:pt idx="81993">
                  <c:v>1.07422</c:v>
                </c:pt>
                <c:pt idx="81994">
                  <c:v>1.06934</c:v>
                </c:pt>
                <c:pt idx="81995">
                  <c:v>1.09863</c:v>
                </c:pt>
                <c:pt idx="81996">
                  <c:v>1.07422</c:v>
                </c:pt>
                <c:pt idx="81997">
                  <c:v>1.0595699999999999</c:v>
                </c:pt>
                <c:pt idx="81998">
                  <c:v>1.06934</c:v>
                </c:pt>
                <c:pt idx="81999">
                  <c:v>1.0473600000000001</c:v>
                </c:pt>
                <c:pt idx="82000">
                  <c:v>1.06934</c:v>
                </c:pt>
                <c:pt idx="82001">
                  <c:v>1.0400400000000001</c:v>
                </c:pt>
                <c:pt idx="82002">
                  <c:v>1.0449200000000001</c:v>
                </c:pt>
                <c:pt idx="82003">
                  <c:v>1.0351600000000001</c:v>
                </c:pt>
                <c:pt idx="82004">
                  <c:v>1.03271</c:v>
                </c:pt>
                <c:pt idx="82005">
                  <c:v>1.02051</c:v>
                </c:pt>
                <c:pt idx="82006">
                  <c:v>1.0620099999999999</c:v>
                </c:pt>
                <c:pt idx="82007">
                  <c:v>0.99365199999999998</c:v>
                </c:pt>
                <c:pt idx="82008">
                  <c:v>0.97656200000000004</c:v>
                </c:pt>
                <c:pt idx="82009">
                  <c:v>0.95947300000000002</c:v>
                </c:pt>
                <c:pt idx="82010">
                  <c:v>0.95214799999999999</c:v>
                </c:pt>
                <c:pt idx="82011">
                  <c:v>0.92773399999999995</c:v>
                </c:pt>
                <c:pt idx="82012">
                  <c:v>0.92285200000000001</c:v>
                </c:pt>
                <c:pt idx="82013">
                  <c:v>0.90087899999999999</c:v>
                </c:pt>
                <c:pt idx="82014">
                  <c:v>0.88134800000000002</c:v>
                </c:pt>
                <c:pt idx="82015">
                  <c:v>0.86425799999999997</c:v>
                </c:pt>
                <c:pt idx="82016">
                  <c:v>0.84960899999999995</c:v>
                </c:pt>
                <c:pt idx="82017">
                  <c:v>0.81542999999999999</c:v>
                </c:pt>
                <c:pt idx="82018">
                  <c:v>0.79589799999999999</c:v>
                </c:pt>
                <c:pt idx="82019">
                  <c:v>0.77148399999999995</c:v>
                </c:pt>
                <c:pt idx="82020">
                  <c:v>0.76660200000000001</c:v>
                </c:pt>
                <c:pt idx="82021">
                  <c:v>0.73242200000000002</c:v>
                </c:pt>
                <c:pt idx="82022">
                  <c:v>0.71289100000000005</c:v>
                </c:pt>
                <c:pt idx="82023">
                  <c:v>0.66894500000000001</c:v>
                </c:pt>
                <c:pt idx="82024">
                  <c:v>0.65673800000000004</c:v>
                </c:pt>
                <c:pt idx="82025">
                  <c:v>0.62011700000000003</c:v>
                </c:pt>
                <c:pt idx="82026">
                  <c:v>0.58837899999999999</c:v>
                </c:pt>
                <c:pt idx="82027">
                  <c:v>0.55664100000000005</c:v>
                </c:pt>
                <c:pt idx="82028">
                  <c:v>0.53222700000000001</c:v>
                </c:pt>
                <c:pt idx="82029">
                  <c:v>0.51757799999999998</c:v>
                </c:pt>
                <c:pt idx="82030">
                  <c:v>0.49072300000000002</c:v>
                </c:pt>
                <c:pt idx="82031">
                  <c:v>0.44677699999999998</c:v>
                </c:pt>
                <c:pt idx="82032">
                  <c:v>0.40771499999999999</c:v>
                </c:pt>
                <c:pt idx="82033">
                  <c:v>0.38818399999999997</c:v>
                </c:pt>
                <c:pt idx="82034">
                  <c:v>0.38818399999999997</c:v>
                </c:pt>
                <c:pt idx="82035">
                  <c:v>0.33447300000000002</c:v>
                </c:pt>
                <c:pt idx="82036">
                  <c:v>0.29296899999999998</c:v>
                </c:pt>
                <c:pt idx="82037">
                  <c:v>0.27343800000000001</c:v>
                </c:pt>
                <c:pt idx="82038">
                  <c:v>0.234375</c:v>
                </c:pt>
                <c:pt idx="82039">
                  <c:v>0.19287099999999999</c:v>
                </c:pt>
                <c:pt idx="82040">
                  <c:v>0.17089799999999999</c:v>
                </c:pt>
                <c:pt idx="82041">
                  <c:v>0.14160200000000001</c:v>
                </c:pt>
                <c:pt idx="82042">
                  <c:v>0.112305</c:v>
                </c:pt>
                <c:pt idx="82043">
                  <c:v>7.8125E-2</c:v>
                </c:pt>
                <c:pt idx="82044">
                  <c:v>3.90625E-2</c:v>
                </c:pt>
                <c:pt idx="82045">
                  <c:v>-1.2207000000000001E-2</c:v>
                </c:pt>
                <c:pt idx="82046">
                  <c:v>-1.9531199999999999E-2</c:v>
                </c:pt>
                <c:pt idx="82047">
                  <c:v>-2.6855500000000001E-2</c:v>
                </c:pt>
                <c:pt idx="82048">
                  <c:v>-9.0331999999999996E-2</c:v>
                </c:pt>
                <c:pt idx="82049">
                  <c:v>-0.124512</c:v>
                </c:pt>
                <c:pt idx="82050">
                  <c:v>-0.163574</c:v>
                </c:pt>
                <c:pt idx="82051">
                  <c:v>-0.18798799999999999</c:v>
                </c:pt>
                <c:pt idx="82052">
                  <c:v>-0.224609</c:v>
                </c:pt>
                <c:pt idx="82053">
                  <c:v>-0.25390600000000002</c:v>
                </c:pt>
                <c:pt idx="82054">
                  <c:v>-0.27587899999999999</c:v>
                </c:pt>
                <c:pt idx="82055">
                  <c:v>-0.30761699999999997</c:v>
                </c:pt>
                <c:pt idx="82056">
                  <c:v>-0.33203100000000002</c:v>
                </c:pt>
                <c:pt idx="82057">
                  <c:v>-0.36865199999999998</c:v>
                </c:pt>
                <c:pt idx="82058">
                  <c:v>-0.40283200000000002</c:v>
                </c:pt>
                <c:pt idx="82059">
                  <c:v>-0.44189499999999998</c:v>
                </c:pt>
                <c:pt idx="82060">
                  <c:v>-0.47363300000000003</c:v>
                </c:pt>
                <c:pt idx="82061">
                  <c:v>-0.49560500000000002</c:v>
                </c:pt>
                <c:pt idx="82062">
                  <c:v>-0.51513699999999996</c:v>
                </c:pt>
                <c:pt idx="82063">
                  <c:v>-0.54931600000000003</c:v>
                </c:pt>
                <c:pt idx="82064">
                  <c:v>-0.57372999999999996</c:v>
                </c:pt>
                <c:pt idx="82065">
                  <c:v>-0.60546900000000003</c:v>
                </c:pt>
                <c:pt idx="82066">
                  <c:v>-0.62744100000000003</c:v>
                </c:pt>
                <c:pt idx="82067">
                  <c:v>-0.64697300000000002</c:v>
                </c:pt>
                <c:pt idx="82068">
                  <c:v>-0.67627000000000004</c:v>
                </c:pt>
                <c:pt idx="82069">
                  <c:v>-0.68847700000000001</c:v>
                </c:pt>
                <c:pt idx="82070">
                  <c:v>-0.72021500000000005</c:v>
                </c:pt>
                <c:pt idx="82071">
                  <c:v>-0.73486300000000004</c:v>
                </c:pt>
                <c:pt idx="82072">
                  <c:v>-0.75439500000000004</c:v>
                </c:pt>
                <c:pt idx="82073">
                  <c:v>-0.79345699999999997</c:v>
                </c:pt>
                <c:pt idx="82074">
                  <c:v>-0.79834000000000005</c:v>
                </c:pt>
                <c:pt idx="82075">
                  <c:v>-0.83740199999999998</c:v>
                </c:pt>
                <c:pt idx="82076">
                  <c:v>-0.83007799999999998</c:v>
                </c:pt>
                <c:pt idx="82077">
                  <c:v>-0.852051</c:v>
                </c:pt>
                <c:pt idx="82078">
                  <c:v>-0.87890599999999997</c:v>
                </c:pt>
                <c:pt idx="82079">
                  <c:v>-0.88378900000000005</c:v>
                </c:pt>
                <c:pt idx="82080">
                  <c:v>-0.89599600000000001</c:v>
                </c:pt>
                <c:pt idx="82081">
                  <c:v>-0.91064500000000004</c:v>
                </c:pt>
                <c:pt idx="82082">
                  <c:v>-0.90820299999999998</c:v>
                </c:pt>
                <c:pt idx="82083">
                  <c:v>-0.92529300000000003</c:v>
                </c:pt>
                <c:pt idx="82084">
                  <c:v>-0.92285200000000001</c:v>
                </c:pt>
                <c:pt idx="82085">
                  <c:v>-0.944824</c:v>
                </c:pt>
                <c:pt idx="82086">
                  <c:v>-0.93994100000000003</c:v>
                </c:pt>
                <c:pt idx="82087">
                  <c:v>-0.95703099999999997</c:v>
                </c:pt>
                <c:pt idx="82088">
                  <c:v>-0.97412100000000001</c:v>
                </c:pt>
                <c:pt idx="82089">
                  <c:v>-0.95947300000000002</c:v>
                </c:pt>
                <c:pt idx="82090">
                  <c:v>-0.97167999999999999</c:v>
                </c:pt>
                <c:pt idx="82091">
                  <c:v>-0.95947300000000002</c:v>
                </c:pt>
                <c:pt idx="82092">
                  <c:v>-0.96191400000000005</c:v>
                </c:pt>
                <c:pt idx="82093">
                  <c:v>-0.96679700000000002</c:v>
                </c:pt>
                <c:pt idx="82094">
                  <c:v>-0.97412100000000001</c:v>
                </c:pt>
                <c:pt idx="82095">
                  <c:v>-0.96435499999999996</c:v>
                </c:pt>
                <c:pt idx="82096">
                  <c:v>-0.95214799999999999</c:v>
                </c:pt>
                <c:pt idx="82097">
                  <c:v>-0.93994100000000003</c:v>
                </c:pt>
                <c:pt idx="82098">
                  <c:v>-0.93505899999999997</c:v>
                </c:pt>
                <c:pt idx="82099">
                  <c:v>-0.92285200000000001</c:v>
                </c:pt>
                <c:pt idx="82100">
                  <c:v>-0.93261700000000003</c:v>
                </c:pt>
                <c:pt idx="82101">
                  <c:v>-0.91308599999999995</c:v>
                </c:pt>
                <c:pt idx="82102">
                  <c:v>-0.90332000000000001</c:v>
                </c:pt>
                <c:pt idx="82103">
                  <c:v>-0.88622999999999996</c:v>
                </c:pt>
                <c:pt idx="82104">
                  <c:v>-0.86914100000000005</c:v>
                </c:pt>
                <c:pt idx="82105">
                  <c:v>-0.87158199999999997</c:v>
                </c:pt>
                <c:pt idx="82106">
                  <c:v>-0.84960899999999995</c:v>
                </c:pt>
                <c:pt idx="82107">
                  <c:v>-0.83252000000000004</c:v>
                </c:pt>
                <c:pt idx="82108">
                  <c:v>-0.80078099999999997</c:v>
                </c:pt>
                <c:pt idx="82109">
                  <c:v>-0.78125</c:v>
                </c:pt>
                <c:pt idx="82110">
                  <c:v>-0.76904300000000003</c:v>
                </c:pt>
                <c:pt idx="82111">
                  <c:v>-0.75439500000000004</c:v>
                </c:pt>
                <c:pt idx="82112">
                  <c:v>-0.72021500000000005</c:v>
                </c:pt>
                <c:pt idx="82113">
                  <c:v>-0.69335899999999995</c:v>
                </c:pt>
                <c:pt idx="82114">
                  <c:v>-0.68359400000000003</c:v>
                </c:pt>
                <c:pt idx="82115">
                  <c:v>-0.66894500000000001</c:v>
                </c:pt>
                <c:pt idx="82116">
                  <c:v>-0.62988299999999997</c:v>
                </c:pt>
                <c:pt idx="82117">
                  <c:v>-0.61523399999999995</c:v>
                </c:pt>
                <c:pt idx="82118">
                  <c:v>-0.58593799999999996</c:v>
                </c:pt>
                <c:pt idx="82119">
                  <c:v>-0.54931600000000003</c:v>
                </c:pt>
                <c:pt idx="82120">
                  <c:v>-0.52734400000000003</c:v>
                </c:pt>
                <c:pt idx="82121">
                  <c:v>-0.49804700000000002</c:v>
                </c:pt>
                <c:pt idx="82122">
                  <c:v>-0.46875</c:v>
                </c:pt>
                <c:pt idx="82123">
                  <c:v>-0.43701200000000001</c:v>
                </c:pt>
                <c:pt idx="82124">
                  <c:v>-0.41015600000000002</c:v>
                </c:pt>
                <c:pt idx="82125">
                  <c:v>-0.37841799999999998</c:v>
                </c:pt>
                <c:pt idx="82126">
                  <c:v>-0.34179700000000002</c:v>
                </c:pt>
                <c:pt idx="82127">
                  <c:v>-0.319824</c:v>
                </c:pt>
                <c:pt idx="82128">
                  <c:v>-0.28564499999999998</c:v>
                </c:pt>
                <c:pt idx="82129">
                  <c:v>-0.246582</c:v>
                </c:pt>
                <c:pt idx="82130">
                  <c:v>-0.21484400000000001</c:v>
                </c:pt>
                <c:pt idx="82131">
                  <c:v>-0.19042999999999999</c:v>
                </c:pt>
                <c:pt idx="82132">
                  <c:v>-0.163574</c:v>
                </c:pt>
                <c:pt idx="82133">
                  <c:v>-0.12939500000000001</c:v>
                </c:pt>
                <c:pt idx="82134">
                  <c:v>-9.0331999999999996E-2</c:v>
                </c:pt>
                <c:pt idx="82135">
                  <c:v>-5.8593800000000001E-2</c:v>
                </c:pt>
                <c:pt idx="82136">
                  <c:v>-1.7089799999999999E-2</c:v>
                </c:pt>
                <c:pt idx="82137">
                  <c:v>4.8828099999999996E-3</c:v>
                </c:pt>
                <c:pt idx="82138">
                  <c:v>3.90625E-2</c:v>
                </c:pt>
                <c:pt idx="82139">
                  <c:v>6.8359400000000001E-2</c:v>
                </c:pt>
                <c:pt idx="82140">
                  <c:v>9.0331999999999996E-2</c:v>
                </c:pt>
                <c:pt idx="82141">
                  <c:v>0.124512</c:v>
                </c:pt>
                <c:pt idx="82142">
                  <c:v>0.144043</c:v>
                </c:pt>
                <c:pt idx="82143">
                  <c:v>0.20507800000000001</c:v>
                </c:pt>
                <c:pt idx="82144">
                  <c:v>0.239258</c:v>
                </c:pt>
                <c:pt idx="82145">
                  <c:v>0.241699</c:v>
                </c:pt>
                <c:pt idx="82146">
                  <c:v>0.29052699999999998</c:v>
                </c:pt>
                <c:pt idx="82147">
                  <c:v>0.33203100000000002</c:v>
                </c:pt>
                <c:pt idx="82148">
                  <c:v>0.36621100000000001</c:v>
                </c:pt>
                <c:pt idx="82149">
                  <c:v>0.39550800000000003</c:v>
                </c:pt>
                <c:pt idx="82150">
                  <c:v>0.41748000000000002</c:v>
                </c:pt>
                <c:pt idx="82151">
                  <c:v>0.45166000000000001</c:v>
                </c:pt>
                <c:pt idx="82152">
                  <c:v>0.47363300000000003</c:v>
                </c:pt>
                <c:pt idx="82153">
                  <c:v>0.49316399999999999</c:v>
                </c:pt>
                <c:pt idx="82154">
                  <c:v>0.54931600000000003</c:v>
                </c:pt>
                <c:pt idx="82155">
                  <c:v>0.54443399999999997</c:v>
                </c:pt>
                <c:pt idx="82156">
                  <c:v>0.58593799999999996</c:v>
                </c:pt>
                <c:pt idx="82157">
                  <c:v>0.60546900000000003</c:v>
                </c:pt>
                <c:pt idx="82158">
                  <c:v>0.64697300000000002</c:v>
                </c:pt>
                <c:pt idx="82159">
                  <c:v>0.67871099999999995</c:v>
                </c:pt>
                <c:pt idx="82160">
                  <c:v>0.695801</c:v>
                </c:pt>
                <c:pt idx="82161">
                  <c:v>0.73242200000000002</c:v>
                </c:pt>
                <c:pt idx="82162">
                  <c:v>0.72753900000000005</c:v>
                </c:pt>
                <c:pt idx="82163">
                  <c:v>0.76904300000000003</c:v>
                </c:pt>
                <c:pt idx="82164">
                  <c:v>0.80810499999999996</c:v>
                </c:pt>
                <c:pt idx="82165">
                  <c:v>0.82275399999999999</c:v>
                </c:pt>
                <c:pt idx="82166">
                  <c:v>0.85693399999999997</c:v>
                </c:pt>
                <c:pt idx="82167">
                  <c:v>0.84960899999999995</c:v>
                </c:pt>
                <c:pt idx="82168">
                  <c:v>0.86914100000000005</c:v>
                </c:pt>
                <c:pt idx="82169">
                  <c:v>0.87890599999999997</c:v>
                </c:pt>
                <c:pt idx="82170">
                  <c:v>0.88134800000000002</c:v>
                </c:pt>
                <c:pt idx="82171">
                  <c:v>0.93505899999999997</c:v>
                </c:pt>
                <c:pt idx="82172">
                  <c:v>0.92285200000000001</c:v>
                </c:pt>
                <c:pt idx="82173">
                  <c:v>0.94238299999999997</c:v>
                </c:pt>
                <c:pt idx="82174">
                  <c:v>0.95947300000000002</c:v>
                </c:pt>
                <c:pt idx="82175">
                  <c:v>0.98144500000000001</c:v>
                </c:pt>
                <c:pt idx="82176">
                  <c:v>0.98632799999999998</c:v>
                </c:pt>
                <c:pt idx="82177">
                  <c:v>1.01074</c:v>
                </c:pt>
                <c:pt idx="82178">
                  <c:v>1.00342</c:v>
                </c:pt>
                <c:pt idx="82179">
                  <c:v>1.01074</c:v>
                </c:pt>
                <c:pt idx="82180">
                  <c:v>0.99853499999999995</c:v>
                </c:pt>
                <c:pt idx="82181">
                  <c:v>1.01318</c:v>
                </c:pt>
                <c:pt idx="82182">
                  <c:v>1.03271</c:v>
                </c:pt>
                <c:pt idx="82183">
                  <c:v>1.0083</c:v>
                </c:pt>
                <c:pt idx="82184">
                  <c:v>1.02295</c:v>
                </c:pt>
                <c:pt idx="82185">
                  <c:v>1.0449200000000001</c:v>
                </c:pt>
                <c:pt idx="82186">
                  <c:v>1.02783</c:v>
                </c:pt>
                <c:pt idx="82187">
                  <c:v>1.02539</c:v>
                </c:pt>
                <c:pt idx="82188">
                  <c:v>1.03271</c:v>
                </c:pt>
                <c:pt idx="82189">
                  <c:v>1.02295</c:v>
                </c:pt>
                <c:pt idx="82190">
                  <c:v>1.02783</c:v>
                </c:pt>
                <c:pt idx="82191">
                  <c:v>1.02295</c:v>
                </c:pt>
                <c:pt idx="82192">
                  <c:v>1.01318</c:v>
                </c:pt>
                <c:pt idx="82193">
                  <c:v>1.00342</c:v>
                </c:pt>
                <c:pt idx="82194">
                  <c:v>1.00586</c:v>
                </c:pt>
                <c:pt idx="82195">
                  <c:v>0.98144500000000001</c:v>
                </c:pt>
                <c:pt idx="82196">
                  <c:v>0.98877000000000004</c:v>
                </c:pt>
                <c:pt idx="82197">
                  <c:v>0.96679700000000002</c:v>
                </c:pt>
                <c:pt idx="82198">
                  <c:v>0.96191400000000005</c:v>
                </c:pt>
                <c:pt idx="82199">
                  <c:v>0.94970699999999997</c:v>
                </c:pt>
                <c:pt idx="82200">
                  <c:v>0.92773399999999995</c:v>
                </c:pt>
                <c:pt idx="82201">
                  <c:v>0.91552699999999998</c:v>
                </c:pt>
                <c:pt idx="82202">
                  <c:v>0.89599600000000001</c:v>
                </c:pt>
                <c:pt idx="82203">
                  <c:v>0.87890599999999997</c:v>
                </c:pt>
                <c:pt idx="82204">
                  <c:v>0.85449200000000003</c:v>
                </c:pt>
                <c:pt idx="82205">
                  <c:v>0.83007799999999998</c:v>
                </c:pt>
                <c:pt idx="82206">
                  <c:v>0.82763699999999996</c:v>
                </c:pt>
                <c:pt idx="82207">
                  <c:v>0.79345699999999997</c:v>
                </c:pt>
                <c:pt idx="82208">
                  <c:v>0.773926</c:v>
                </c:pt>
                <c:pt idx="82209">
                  <c:v>0.76904300000000003</c:v>
                </c:pt>
                <c:pt idx="82210">
                  <c:v>0.73730499999999999</c:v>
                </c:pt>
                <c:pt idx="82211">
                  <c:v>0.72021500000000005</c:v>
                </c:pt>
                <c:pt idx="82212">
                  <c:v>0.69091800000000003</c:v>
                </c:pt>
                <c:pt idx="82213">
                  <c:v>0.66162100000000001</c:v>
                </c:pt>
                <c:pt idx="82214">
                  <c:v>0.632324</c:v>
                </c:pt>
                <c:pt idx="82215">
                  <c:v>0.61523399999999995</c:v>
                </c:pt>
                <c:pt idx="82216">
                  <c:v>0.58837899999999999</c:v>
                </c:pt>
                <c:pt idx="82217">
                  <c:v>0.56396500000000005</c:v>
                </c:pt>
                <c:pt idx="82218">
                  <c:v>0.52490199999999998</c:v>
                </c:pt>
                <c:pt idx="82219">
                  <c:v>0.50537100000000001</c:v>
                </c:pt>
                <c:pt idx="82220">
                  <c:v>0.46875</c:v>
                </c:pt>
                <c:pt idx="82221">
                  <c:v>0.43701200000000001</c:v>
                </c:pt>
                <c:pt idx="82222">
                  <c:v>0.40771499999999999</c:v>
                </c:pt>
                <c:pt idx="82223">
                  <c:v>0.37841799999999998</c:v>
                </c:pt>
                <c:pt idx="82224">
                  <c:v>0.36621100000000001</c:v>
                </c:pt>
                <c:pt idx="82225">
                  <c:v>0.32958999999999999</c:v>
                </c:pt>
                <c:pt idx="82226">
                  <c:v>0.28564499999999998</c:v>
                </c:pt>
                <c:pt idx="82227">
                  <c:v>0.246582</c:v>
                </c:pt>
                <c:pt idx="82228">
                  <c:v>0.21484400000000001</c:v>
                </c:pt>
                <c:pt idx="82229">
                  <c:v>0.19287099999999999</c:v>
                </c:pt>
                <c:pt idx="82230">
                  <c:v>0.168457</c:v>
                </c:pt>
                <c:pt idx="82231">
                  <c:v>0.12939500000000001</c:v>
                </c:pt>
                <c:pt idx="82232">
                  <c:v>9.2773400000000006E-2</c:v>
                </c:pt>
                <c:pt idx="82233">
                  <c:v>8.0566399999999996E-2</c:v>
                </c:pt>
                <c:pt idx="82234">
                  <c:v>4.39453E-2</c:v>
                </c:pt>
                <c:pt idx="82235">
                  <c:v>-1.4648400000000001E-2</c:v>
                </c:pt>
                <c:pt idx="82236">
                  <c:v>-1.9531199999999999E-2</c:v>
                </c:pt>
                <c:pt idx="82237">
                  <c:v>-5.1269500000000003E-2</c:v>
                </c:pt>
                <c:pt idx="82238">
                  <c:v>-8.3007800000000007E-2</c:v>
                </c:pt>
                <c:pt idx="82239">
                  <c:v>-0.124512</c:v>
                </c:pt>
                <c:pt idx="82240">
                  <c:v>-0.161133</c:v>
                </c:pt>
                <c:pt idx="82241">
                  <c:v>-0.19531200000000001</c:v>
                </c:pt>
                <c:pt idx="82242">
                  <c:v>-0.20507800000000001</c:v>
                </c:pt>
                <c:pt idx="82243">
                  <c:v>-0.25146499999999999</c:v>
                </c:pt>
                <c:pt idx="82244">
                  <c:v>-0.29541000000000001</c:v>
                </c:pt>
                <c:pt idx="82245">
                  <c:v>-0.30029299999999998</c:v>
                </c:pt>
                <c:pt idx="82246">
                  <c:v>-0.33935500000000002</c:v>
                </c:pt>
                <c:pt idx="82247">
                  <c:v>-0.380859</c:v>
                </c:pt>
                <c:pt idx="82248">
                  <c:v>-0.397949</c:v>
                </c:pt>
                <c:pt idx="82249">
                  <c:v>-0.42968800000000001</c:v>
                </c:pt>
                <c:pt idx="82250">
                  <c:v>-0.458984</c:v>
                </c:pt>
                <c:pt idx="82251">
                  <c:v>-0.49316399999999999</c:v>
                </c:pt>
                <c:pt idx="82252">
                  <c:v>-0.53710899999999995</c:v>
                </c:pt>
                <c:pt idx="82253">
                  <c:v>-0.56396500000000005</c:v>
                </c:pt>
                <c:pt idx="82254">
                  <c:v>-0.58105499999999999</c:v>
                </c:pt>
                <c:pt idx="82255">
                  <c:v>-0.61279300000000003</c:v>
                </c:pt>
                <c:pt idx="82256">
                  <c:v>-0.62744100000000003</c:v>
                </c:pt>
                <c:pt idx="82257">
                  <c:v>-0.65917999999999999</c:v>
                </c:pt>
                <c:pt idx="82258">
                  <c:v>-0.66162100000000001</c:v>
                </c:pt>
                <c:pt idx="82259">
                  <c:v>-0.69091800000000003</c:v>
                </c:pt>
                <c:pt idx="82260">
                  <c:v>-0.71289100000000005</c:v>
                </c:pt>
                <c:pt idx="82261">
                  <c:v>-0.74462899999999999</c:v>
                </c:pt>
                <c:pt idx="82262">
                  <c:v>-0.75927699999999998</c:v>
                </c:pt>
                <c:pt idx="82263">
                  <c:v>-0.79589799999999999</c:v>
                </c:pt>
                <c:pt idx="82264">
                  <c:v>-0.81054700000000002</c:v>
                </c:pt>
                <c:pt idx="82265">
                  <c:v>-0.852051</c:v>
                </c:pt>
                <c:pt idx="82266">
                  <c:v>-0.84228499999999995</c:v>
                </c:pt>
                <c:pt idx="82267">
                  <c:v>-0.859375</c:v>
                </c:pt>
                <c:pt idx="82268">
                  <c:v>-0.88134800000000002</c:v>
                </c:pt>
                <c:pt idx="82269">
                  <c:v>-0.88867200000000002</c:v>
                </c:pt>
                <c:pt idx="82270">
                  <c:v>-0.89843799999999996</c:v>
                </c:pt>
                <c:pt idx="82271">
                  <c:v>-0.91552699999999998</c:v>
                </c:pt>
                <c:pt idx="82272">
                  <c:v>-0.93261700000000003</c:v>
                </c:pt>
                <c:pt idx="82273">
                  <c:v>-0.94238299999999997</c:v>
                </c:pt>
                <c:pt idx="82274">
                  <c:v>-0.9375</c:v>
                </c:pt>
                <c:pt idx="82275">
                  <c:v>-0.95703099999999997</c:v>
                </c:pt>
                <c:pt idx="82276">
                  <c:v>-0.96679700000000002</c:v>
                </c:pt>
                <c:pt idx="82277">
                  <c:v>-0.96435499999999996</c:v>
                </c:pt>
                <c:pt idx="82278">
                  <c:v>-0.95703099999999997</c:v>
                </c:pt>
                <c:pt idx="82279">
                  <c:v>-0.97412100000000001</c:v>
                </c:pt>
                <c:pt idx="82280">
                  <c:v>-0.97900399999999999</c:v>
                </c:pt>
                <c:pt idx="82281">
                  <c:v>-0.97900399999999999</c:v>
                </c:pt>
                <c:pt idx="82282">
                  <c:v>-0.97900399999999999</c:v>
                </c:pt>
                <c:pt idx="82283">
                  <c:v>-0.96679700000000002</c:v>
                </c:pt>
                <c:pt idx="82284">
                  <c:v>-0.98632799999999998</c:v>
                </c:pt>
                <c:pt idx="82285">
                  <c:v>-0.96923800000000004</c:v>
                </c:pt>
                <c:pt idx="82286">
                  <c:v>-0.96923800000000004</c:v>
                </c:pt>
                <c:pt idx="82287">
                  <c:v>-0.97167999999999999</c:v>
                </c:pt>
                <c:pt idx="82288">
                  <c:v>-0.96435499999999996</c:v>
                </c:pt>
                <c:pt idx="82289">
                  <c:v>-0.94970699999999997</c:v>
                </c:pt>
                <c:pt idx="82290">
                  <c:v>-0.93994100000000003</c:v>
                </c:pt>
                <c:pt idx="82291">
                  <c:v>-0.92040999999999995</c:v>
                </c:pt>
                <c:pt idx="82292">
                  <c:v>-0.930176</c:v>
                </c:pt>
                <c:pt idx="82293">
                  <c:v>-0.91064500000000004</c:v>
                </c:pt>
                <c:pt idx="82294">
                  <c:v>-0.88622999999999996</c:v>
                </c:pt>
                <c:pt idx="82295">
                  <c:v>-0.88378900000000005</c:v>
                </c:pt>
                <c:pt idx="82296">
                  <c:v>-0.859375</c:v>
                </c:pt>
                <c:pt idx="82297">
                  <c:v>-0.85449200000000003</c:v>
                </c:pt>
                <c:pt idx="82298">
                  <c:v>-0.82763699999999996</c:v>
                </c:pt>
                <c:pt idx="82299">
                  <c:v>-0.80566400000000005</c:v>
                </c:pt>
                <c:pt idx="82300">
                  <c:v>-0.79101600000000005</c:v>
                </c:pt>
                <c:pt idx="82301">
                  <c:v>-0.78369100000000003</c:v>
                </c:pt>
                <c:pt idx="82302">
                  <c:v>-0.75195299999999998</c:v>
                </c:pt>
                <c:pt idx="82303">
                  <c:v>-0.73242200000000002</c:v>
                </c:pt>
                <c:pt idx="82304">
                  <c:v>-0.703125</c:v>
                </c:pt>
                <c:pt idx="82305">
                  <c:v>-0.69091800000000003</c:v>
                </c:pt>
                <c:pt idx="82306">
                  <c:v>-0.62988299999999997</c:v>
                </c:pt>
                <c:pt idx="82307">
                  <c:v>-0.62988299999999997</c:v>
                </c:pt>
                <c:pt idx="82308">
                  <c:v>-0.61035200000000001</c:v>
                </c:pt>
                <c:pt idx="82309">
                  <c:v>-0.58349600000000001</c:v>
                </c:pt>
                <c:pt idx="82310">
                  <c:v>-0.55175799999999997</c:v>
                </c:pt>
                <c:pt idx="82311">
                  <c:v>-0.51513699999999996</c:v>
                </c:pt>
                <c:pt idx="82312">
                  <c:v>-0.50781200000000004</c:v>
                </c:pt>
                <c:pt idx="82313">
                  <c:v>-0.46386699999999997</c:v>
                </c:pt>
                <c:pt idx="82314">
                  <c:v>-0.44189499999999998</c:v>
                </c:pt>
                <c:pt idx="82315">
                  <c:v>-0.41015600000000002</c:v>
                </c:pt>
                <c:pt idx="82316">
                  <c:v>-0.39306600000000003</c:v>
                </c:pt>
                <c:pt idx="82317">
                  <c:v>-0.33203100000000002</c:v>
                </c:pt>
                <c:pt idx="82318">
                  <c:v>-0.31738300000000003</c:v>
                </c:pt>
                <c:pt idx="82319">
                  <c:v>-0.28564499999999998</c:v>
                </c:pt>
                <c:pt idx="82320">
                  <c:v>-0.246582</c:v>
                </c:pt>
                <c:pt idx="82321">
                  <c:v>-0.20752000000000001</c:v>
                </c:pt>
                <c:pt idx="82322">
                  <c:v>-0.17333999999999999</c:v>
                </c:pt>
                <c:pt idx="82323">
                  <c:v>-0.13916000000000001</c:v>
                </c:pt>
                <c:pt idx="82324">
                  <c:v>-0.117188</c:v>
                </c:pt>
                <c:pt idx="82325">
                  <c:v>-8.0566399999999996E-2</c:v>
                </c:pt>
                <c:pt idx="82326">
                  <c:v>-4.6386700000000003E-2</c:v>
                </c:pt>
                <c:pt idx="82327">
                  <c:v>-9.7656199999999992E-3</c:v>
                </c:pt>
                <c:pt idx="82328">
                  <c:v>9.7656199999999992E-3</c:v>
                </c:pt>
                <c:pt idx="82329">
                  <c:v>4.8828099999999999E-2</c:v>
                </c:pt>
                <c:pt idx="82330">
                  <c:v>9.0331999999999996E-2</c:v>
                </c:pt>
                <c:pt idx="82331">
                  <c:v>0.109863</c:v>
                </c:pt>
                <c:pt idx="82332">
                  <c:v>0.13183600000000001</c:v>
                </c:pt>
                <c:pt idx="82333">
                  <c:v>0.17578099999999999</c:v>
                </c:pt>
                <c:pt idx="82334">
                  <c:v>0.20996100000000001</c:v>
                </c:pt>
                <c:pt idx="82335">
                  <c:v>0.239258</c:v>
                </c:pt>
                <c:pt idx="82336">
                  <c:v>0.27099600000000001</c:v>
                </c:pt>
                <c:pt idx="82337">
                  <c:v>0.31005899999999997</c:v>
                </c:pt>
                <c:pt idx="82338">
                  <c:v>0.33935500000000002</c:v>
                </c:pt>
                <c:pt idx="82339">
                  <c:v>0.37597700000000001</c:v>
                </c:pt>
                <c:pt idx="82340">
                  <c:v>0.41015600000000002</c:v>
                </c:pt>
                <c:pt idx="82341">
                  <c:v>0.43945299999999998</c:v>
                </c:pt>
                <c:pt idx="82342">
                  <c:v>0.458984</c:v>
                </c:pt>
                <c:pt idx="82343">
                  <c:v>0.50048800000000004</c:v>
                </c:pt>
                <c:pt idx="82344">
                  <c:v>0.539551</c:v>
                </c:pt>
                <c:pt idx="82345">
                  <c:v>0.55664100000000005</c:v>
                </c:pt>
                <c:pt idx="82346">
                  <c:v>0.59082000000000001</c:v>
                </c:pt>
                <c:pt idx="82347">
                  <c:v>0.59570299999999998</c:v>
                </c:pt>
                <c:pt idx="82348">
                  <c:v>0.632324</c:v>
                </c:pt>
                <c:pt idx="82349">
                  <c:v>0.66406200000000004</c:v>
                </c:pt>
                <c:pt idx="82350">
                  <c:v>0.68603499999999995</c:v>
                </c:pt>
                <c:pt idx="82351">
                  <c:v>0.71289100000000005</c:v>
                </c:pt>
                <c:pt idx="82352">
                  <c:v>0.74951199999999996</c:v>
                </c:pt>
                <c:pt idx="82353">
                  <c:v>0.773926</c:v>
                </c:pt>
                <c:pt idx="82354">
                  <c:v>0.79834000000000005</c:v>
                </c:pt>
                <c:pt idx="82355">
                  <c:v>0.81787100000000001</c:v>
                </c:pt>
                <c:pt idx="82356">
                  <c:v>0.84228499999999995</c:v>
                </c:pt>
                <c:pt idx="82357">
                  <c:v>0.85693399999999997</c:v>
                </c:pt>
                <c:pt idx="82358">
                  <c:v>0.87158199999999997</c:v>
                </c:pt>
                <c:pt idx="82359">
                  <c:v>0.89111300000000004</c:v>
                </c:pt>
                <c:pt idx="82360">
                  <c:v>0.90576199999999996</c:v>
                </c:pt>
                <c:pt idx="82361">
                  <c:v>0.92040999999999995</c:v>
                </c:pt>
                <c:pt idx="82362">
                  <c:v>0.94238299999999997</c:v>
                </c:pt>
                <c:pt idx="82363">
                  <c:v>0.95214799999999999</c:v>
                </c:pt>
                <c:pt idx="82364">
                  <c:v>0.96923800000000004</c:v>
                </c:pt>
                <c:pt idx="82365">
                  <c:v>0.98877000000000004</c:v>
                </c:pt>
                <c:pt idx="82366">
                  <c:v>1.00098</c:v>
                </c:pt>
                <c:pt idx="82367">
                  <c:v>1.01807</c:v>
                </c:pt>
                <c:pt idx="82368">
                  <c:v>1.03271</c:v>
                </c:pt>
                <c:pt idx="82369">
                  <c:v>1.0376000000000001</c:v>
                </c:pt>
                <c:pt idx="82370">
                  <c:v>1.0449200000000001</c:v>
                </c:pt>
                <c:pt idx="82371">
                  <c:v>1.03027</c:v>
                </c:pt>
                <c:pt idx="82372">
                  <c:v>1.0400400000000001</c:v>
                </c:pt>
                <c:pt idx="82373">
                  <c:v>1.02295</c:v>
                </c:pt>
                <c:pt idx="82374">
                  <c:v>1.0522499999999999</c:v>
                </c:pt>
                <c:pt idx="82375">
                  <c:v>1.0546899999999999</c:v>
                </c:pt>
                <c:pt idx="82376">
                  <c:v>1.0620099999999999</c:v>
                </c:pt>
                <c:pt idx="82377">
                  <c:v>1.0595699999999999</c:v>
                </c:pt>
                <c:pt idx="82378">
                  <c:v>1.0571299999999999</c:v>
                </c:pt>
                <c:pt idx="82379">
                  <c:v>1.0546899999999999</c:v>
                </c:pt>
                <c:pt idx="82380">
                  <c:v>1.0595699999999999</c:v>
                </c:pt>
                <c:pt idx="82381">
                  <c:v>1.0522499999999999</c:v>
                </c:pt>
                <c:pt idx="82382">
                  <c:v>1.0498000000000001</c:v>
                </c:pt>
                <c:pt idx="82383">
                  <c:v>1.03027</c:v>
                </c:pt>
                <c:pt idx="82384">
                  <c:v>1.0400400000000001</c:v>
                </c:pt>
                <c:pt idx="82385">
                  <c:v>1.0083</c:v>
                </c:pt>
                <c:pt idx="82386">
                  <c:v>1.0449200000000001</c:v>
                </c:pt>
                <c:pt idx="82387">
                  <c:v>1.00342</c:v>
                </c:pt>
                <c:pt idx="82388">
                  <c:v>1.01807</c:v>
                </c:pt>
                <c:pt idx="82389">
                  <c:v>0.98877000000000004</c:v>
                </c:pt>
                <c:pt idx="82390">
                  <c:v>0.97167999999999999</c:v>
                </c:pt>
                <c:pt idx="82391">
                  <c:v>0.94970699999999997</c:v>
                </c:pt>
                <c:pt idx="82392">
                  <c:v>0.93994100000000003</c:v>
                </c:pt>
                <c:pt idx="82393">
                  <c:v>0.91308599999999995</c:v>
                </c:pt>
                <c:pt idx="82394">
                  <c:v>0.89843799999999996</c:v>
                </c:pt>
                <c:pt idx="82395">
                  <c:v>0.87646500000000005</c:v>
                </c:pt>
                <c:pt idx="82396">
                  <c:v>0.88134800000000002</c:v>
                </c:pt>
                <c:pt idx="82397">
                  <c:v>0.83007799999999998</c:v>
                </c:pt>
                <c:pt idx="82398">
                  <c:v>0.82519500000000001</c:v>
                </c:pt>
                <c:pt idx="82399">
                  <c:v>0.79834000000000005</c:v>
                </c:pt>
                <c:pt idx="82400">
                  <c:v>0.78125</c:v>
                </c:pt>
                <c:pt idx="82401">
                  <c:v>0.75683599999999995</c:v>
                </c:pt>
                <c:pt idx="82402">
                  <c:v>0.74951199999999996</c:v>
                </c:pt>
                <c:pt idx="82403">
                  <c:v>0.710449</c:v>
                </c:pt>
                <c:pt idx="82404">
                  <c:v>0.70068399999999997</c:v>
                </c:pt>
                <c:pt idx="82405">
                  <c:v>0.65673800000000004</c:v>
                </c:pt>
                <c:pt idx="82406">
                  <c:v>0.62255899999999997</c:v>
                </c:pt>
                <c:pt idx="82407">
                  <c:v>0.59814500000000004</c:v>
                </c:pt>
                <c:pt idx="82408">
                  <c:v>0.57861300000000004</c:v>
                </c:pt>
                <c:pt idx="82409">
                  <c:v>0.55175799999999997</c:v>
                </c:pt>
                <c:pt idx="82410">
                  <c:v>0.52002000000000004</c:v>
                </c:pt>
                <c:pt idx="82411">
                  <c:v>0.49804700000000002</c:v>
                </c:pt>
                <c:pt idx="82412">
                  <c:v>0.458984</c:v>
                </c:pt>
                <c:pt idx="82413">
                  <c:v>0.42480499999999999</c:v>
                </c:pt>
                <c:pt idx="82414">
                  <c:v>0.41992200000000002</c:v>
                </c:pt>
                <c:pt idx="82415">
                  <c:v>0.36621100000000001</c:v>
                </c:pt>
                <c:pt idx="82416">
                  <c:v>0.35156199999999999</c:v>
                </c:pt>
                <c:pt idx="82417">
                  <c:v>0.3125</c:v>
                </c:pt>
                <c:pt idx="82418">
                  <c:v>0.29052699999999998</c:v>
                </c:pt>
                <c:pt idx="82419">
                  <c:v>0.246582</c:v>
                </c:pt>
                <c:pt idx="82420">
                  <c:v>0.20263700000000001</c:v>
                </c:pt>
                <c:pt idx="82421">
                  <c:v>0.17333999999999999</c:v>
                </c:pt>
                <c:pt idx="82422">
                  <c:v>0.146484</c:v>
                </c:pt>
                <c:pt idx="82423">
                  <c:v>0.13183600000000001</c:v>
                </c:pt>
                <c:pt idx="82424">
                  <c:v>8.3007800000000007E-2</c:v>
                </c:pt>
                <c:pt idx="82425">
                  <c:v>1.2207000000000001E-2</c:v>
                </c:pt>
                <c:pt idx="82426">
                  <c:v>3.1738299999999997E-2</c:v>
                </c:pt>
                <c:pt idx="82427">
                  <c:v>-2.6855500000000001E-2</c:v>
                </c:pt>
                <c:pt idx="82428">
                  <c:v>-4.1503900000000003E-2</c:v>
                </c:pt>
                <c:pt idx="82429">
                  <c:v>-7.3242199999999993E-2</c:v>
                </c:pt>
                <c:pt idx="82430">
                  <c:v>-0.117188</c:v>
                </c:pt>
                <c:pt idx="82431">
                  <c:v>-0.144043</c:v>
                </c:pt>
                <c:pt idx="82432">
                  <c:v>-0.168457</c:v>
                </c:pt>
                <c:pt idx="82433">
                  <c:v>-0.20263700000000001</c:v>
                </c:pt>
                <c:pt idx="82434">
                  <c:v>-0.234375</c:v>
                </c:pt>
                <c:pt idx="82435">
                  <c:v>-0.26123000000000002</c:v>
                </c:pt>
                <c:pt idx="82436">
                  <c:v>-0.28076200000000001</c:v>
                </c:pt>
                <c:pt idx="82437">
                  <c:v>-0.31738300000000003</c:v>
                </c:pt>
                <c:pt idx="82438">
                  <c:v>-0.35888700000000001</c:v>
                </c:pt>
                <c:pt idx="82439">
                  <c:v>-0.380859</c:v>
                </c:pt>
                <c:pt idx="82440">
                  <c:v>-0.42968800000000001</c:v>
                </c:pt>
                <c:pt idx="82441">
                  <c:v>-0.43701200000000001</c:v>
                </c:pt>
                <c:pt idx="82442">
                  <c:v>-0.48828100000000002</c:v>
                </c:pt>
                <c:pt idx="82443">
                  <c:v>-0.49072300000000002</c:v>
                </c:pt>
                <c:pt idx="82444">
                  <c:v>-0.52734400000000003</c:v>
                </c:pt>
                <c:pt idx="82445">
                  <c:v>-0.56396500000000005</c:v>
                </c:pt>
                <c:pt idx="82446">
                  <c:v>-0.57861300000000004</c:v>
                </c:pt>
                <c:pt idx="82447">
                  <c:v>-0.61279300000000003</c:v>
                </c:pt>
                <c:pt idx="82448">
                  <c:v>-0.62988299999999997</c:v>
                </c:pt>
                <c:pt idx="82449">
                  <c:v>-0.65185499999999996</c:v>
                </c:pt>
                <c:pt idx="82450">
                  <c:v>-0.67871099999999995</c:v>
                </c:pt>
                <c:pt idx="82451">
                  <c:v>-0.703125</c:v>
                </c:pt>
                <c:pt idx="82452">
                  <c:v>-0.73486300000000004</c:v>
                </c:pt>
                <c:pt idx="82453">
                  <c:v>-0.73974600000000001</c:v>
                </c:pt>
                <c:pt idx="82454">
                  <c:v>-0.75927699999999998</c:v>
                </c:pt>
                <c:pt idx="82455">
                  <c:v>-0.80322300000000002</c:v>
                </c:pt>
                <c:pt idx="82456">
                  <c:v>-0.80078099999999997</c:v>
                </c:pt>
                <c:pt idx="82457">
                  <c:v>-0.82275399999999999</c:v>
                </c:pt>
                <c:pt idx="82458">
                  <c:v>-0.83007799999999998</c:v>
                </c:pt>
                <c:pt idx="82459">
                  <c:v>-0.852051</c:v>
                </c:pt>
                <c:pt idx="82460">
                  <c:v>-0.86181600000000003</c:v>
                </c:pt>
                <c:pt idx="82461">
                  <c:v>-0.88622999999999996</c:v>
                </c:pt>
                <c:pt idx="82462">
                  <c:v>-0.89355499999999999</c:v>
                </c:pt>
                <c:pt idx="82463">
                  <c:v>-0.89111300000000004</c:v>
                </c:pt>
                <c:pt idx="82464">
                  <c:v>-0.89599600000000001</c:v>
                </c:pt>
                <c:pt idx="82465">
                  <c:v>-0.91308599999999995</c:v>
                </c:pt>
                <c:pt idx="82466">
                  <c:v>-0.91064500000000004</c:v>
                </c:pt>
                <c:pt idx="82467">
                  <c:v>-0.92529300000000003</c:v>
                </c:pt>
                <c:pt idx="82468">
                  <c:v>-0.91064500000000004</c:v>
                </c:pt>
                <c:pt idx="82469">
                  <c:v>-0.93505899999999997</c:v>
                </c:pt>
                <c:pt idx="82470">
                  <c:v>-0.94238299999999997</c:v>
                </c:pt>
                <c:pt idx="82471">
                  <c:v>-0.944824</c:v>
                </c:pt>
                <c:pt idx="82472">
                  <c:v>-0.95459000000000005</c:v>
                </c:pt>
                <c:pt idx="82473">
                  <c:v>-0.944824</c:v>
                </c:pt>
                <c:pt idx="82474">
                  <c:v>-0.95214799999999999</c:v>
                </c:pt>
                <c:pt idx="82475">
                  <c:v>-0.95214799999999999</c:v>
                </c:pt>
                <c:pt idx="82476">
                  <c:v>-0.94726600000000005</c:v>
                </c:pt>
                <c:pt idx="82477">
                  <c:v>-0.93994100000000003</c:v>
                </c:pt>
                <c:pt idx="82478">
                  <c:v>-0.93994100000000003</c:v>
                </c:pt>
                <c:pt idx="82479">
                  <c:v>-0.93505899999999997</c:v>
                </c:pt>
                <c:pt idx="82480">
                  <c:v>-0.92529300000000003</c:v>
                </c:pt>
                <c:pt idx="82481">
                  <c:v>-0.91552699999999998</c:v>
                </c:pt>
                <c:pt idx="82482">
                  <c:v>-0.89843799999999996</c:v>
                </c:pt>
                <c:pt idx="82483">
                  <c:v>-0.89111300000000004</c:v>
                </c:pt>
                <c:pt idx="82484">
                  <c:v>-0.89111300000000004</c:v>
                </c:pt>
                <c:pt idx="82485">
                  <c:v>-0.866699</c:v>
                </c:pt>
                <c:pt idx="82486">
                  <c:v>-0.84960899999999995</c:v>
                </c:pt>
                <c:pt idx="82487">
                  <c:v>-0.83252000000000004</c:v>
                </c:pt>
                <c:pt idx="82488">
                  <c:v>-0.81298800000000004</c:v>
                </c:pt>
                <c:pt idx="82489">
                  <c:v>-0.80322300000000002</c:v>
                </c:pt>
                <c:pt idx="82490">
                  <c:v>-0.788574</c:v>
                </c:pt>
                <c:pt idx="82491">
                  <c:v>-0.75683599999999995</c:v>
                </c:pt>
                <c:pt idx="82492">
                  <c:v>-0.74462899999999999</c:v>
                </c:pt>
                <c:pt idx="82493">
                  <c:v>-0.72021500000000005</c:v>
                </c:pt>
                <c:pt idx="82494">
                  <c:v>-0.69335899999999995</c:v>
                </c:pt>
                <c:pt idx="82495">
                  <c:v>-0.66894500000000001</c:v>
                </c:pt>
                <c:pt idx="82496">
                  <c:v>-0.67382799999999998</c:v>
                </c:pt>
                <c:pt idx="82497">
                  <c:v>-0.63964799999999999</c:v>
                </c:pt>
                <c:pt idx="82498">
                  <c:v>-0.62744100000000003</c:v>
                </c:pt>
                <c:pt idx="82499">
                  <c:v>-0.57128900000000005</c:v>
                </c:pt>
                <c:pt idx="82500">
                  <c:v>-0.54443399999999997</c:v>
                </c:pt>
                <c:pt idx="82501">
                  <c:v>-0.52734400000000003</c:v>
                </c:pt>
                <c:pt idx="82502">
                  <c:v>-0.49072300000000002</c:v>
                </c:pt>
                <c:pt idx="82503">
                  <c:v>-0.458984</c:v>
                </c:pt>
                <c:pt idx="82504">
                  <c:v>-0.43701200000000001</c:v>
                </c:pt>
                <c:pt idx="82505">
                  <c:v>-0.41015600000000002</c:v>
                </c:pt>
                <c:pt idx="82506">
                  <c:v>-0.39306600000000003</c:v>
                </c:pt>
                <c:pt idx="82507">
                  <c:v>-0.34912100000000001</c:v>
                </c:pt>
                <c:pt idx="82508">
                  <c:v>-0.31494100000000003</c:v>
                </c:pt>
                <c:pt idx="82509">
                  <c:v>-0.27343800000000001</c:v>
                </c:pt>
                <c:pt idx="82510">
                  <c:v>-0.246582</c:v>
                </c:pt>
                <c:pt idx="82511">
                  <c:v>-0.222168</c:v>
                </c:pt>
                <c:pt idx="82512">
                  <c:v>-0.17578099999999999</c:v>
                </c:pt>
                <c:pt idx="82513">
                  <c:v>-0.148926</c:v>
                </c:pt>
                <c:pt idx="82514">
                  <c:v>-0.13427700000000001</c:v>
                </c:pt>
                <c:pt idx="82515">
                  <c:v>-9.5214800000000002E-2</c:v>
                </c:pt>
                <c:pt idx="82516">
                  <c:v>-6.1035199999999998E-2</c:v>
                </c:pt>
                <c:pt idx="82517">
                  <c:v>-2.4414100000000001E-2</c:v>
                </c:pt>
                <c:pt idx="82518">
                  <c:v>9.7656199999999992E-3</c:v>
                </c:pt>
                <c:pt idx="82519">
                  <c:v>4.6386700000000003E-2</c:v>
                </c:pt>
                <c:pt idx="82520">
                  <c:v>6.8359400000000001E-2</c:v>
                </c:pt>
                <c:pt idx="82521">
                  <c:v>0.119629</c:v>
                </c:pt>
                <c:pt idx="82522">
                  <c:v>0.12939500000000001</c:v>
                </c:pt>
                <c:pt idx="82523">
                  <c:v>0.17822299999999999</c:v>
                </c:pt>
                <c:pt idx="82524">
                  <c:v>0.20263700000000001</c:v>
                </c:pt>
                <c:pt idx="82525">
                  <c:v>0.234375</c:v>
                </c:pt>
                <c:pt idx="82526">
                  <c:v>0.25634800000000002</c:v>
                </c:pt>
                <c:pt idx="82527">
                  <c:v>0.29785200000000001</c:v>
                </c:pt>
                <c:pt idx="82528">
                  <c:v>0.32958999999999999</c:v>
                </c:pt>
                <c:pt idx="82529">
                  <c:v>0.36132799999999998</c:v>
                </c:pt>
                <c:pt idx="82530">
                  <c:v>0.38818399999999997</c:v>
                </c:pt>
                <c:pt idx="82531">
                  <c:v>0.42968800000000001</c:v>
                </c:pt>
                <c:pt idx="82532">
                  <c:v>0.44677699999999998</c:v>
                </c:pt>
                <c:pt idx="82533">
                  <c:v>0.48339799999999999</c:v>
                </c:pt>
                <c:pt idx="82534">
                  <c:v>0.51025399999999999</c:v>
                </c:pt>
                <c:pt idx="82535">
                  <c:v>0.54443399999999997</c:v>
                </c:pt>
                <c:pt idx="82536">
                  <c:v>0.56884800000000002</c:v>
                </c:pt>
                <c:pt idx="82537">
                  <c:v>0.57128900000000005</c:v>
                </c:pt>
                <c:pt idx="82538">
                  <c:v>0.61035200000000001</c:v>
                </c:pt>
                <c:pt idx="82539">
                  <c:v>0.64697300000000002</c:v>
                </c:pt>
                <c:pt idx="82540">
                  <c:v>0.66406200000000004</c:v>
                </c:pt>
                <c:pt idx="82541">
                  <c:v>0.69824200000000003</c:v>
                </c:pt>
                <c:pt idx="82542">
                  <c:v>0.72021500000000005</c:v>
                </c:pt>
                <c:pt idx="82543">
                  <c:v>0.74707000000000001</c:v>
                </c:pt>
                <c:pt idx="82544">
                  <c:v>0.77148399999999995</c:v>
                </c:pt>
                <c:pt idx="82545">
                  <c:v>0.788574</c:v>
                </c:pt>
                <c:pt idx="82546">
                  <c:v>0.81054700000000002</c:v>
                </c:pt>
                <c:pt idx="82547">
                  <c:v>0.83496099999999995</c:v>
                </c:pt>
                <c:pt idx="82548">
                  <c:v>0.84716800000000003</c:v>
                </c:pt>
                <c:pt idx="82549">
                  <c:v>0.87890599999999997</c:v>
                </c:pt>
                <c:pt idx="82550">
                  <c:v>0.91308599999999995</c:v>
                </c:pt>
                <c:pt idx="82551">
                  <c:v>0.90820299999999998</c:v>
                </c:pt>
                <c:pt idx="82552">
                  <c:v>0.91308599999999995</c:v>
                </c:pt>
                <c:pt idx="82553">
                  <c:v>0.930176</c:v>
                </c:pt>
                <c:pt idx="82554">
                  <c:v>0.95214799999999999</c:v>
                </c:pt>
                <c:pt idx="82555">
                  <c:v>0.96435499999999996</c:v>
                </c:pt>
                <c:pt idx="82556">
                  <c:v>0.97167999999999999</c:v>
                </c:pt>
                <c:pt idx="82557">
                  <c:v>0.97167999999999999</c:v>
                </c:pt>
                <c:pt idx="82558">
                  <c:v>0.98388699999999996</c:v>
                </c:pt>
                <c:pt idx="82559">
                  <c:v>0.99853499999999995</c:v>
                </c:pt>
                <c:pt idx="82560">
                  <c:v>1.0083</c:v>
                </c:pt>
                <c:pt idx="82561">
                  <c:v>1.0083</c:v>
                </c:pt>
                <c:pt idx="82562">
                  <c:v>1.02051</c:v>
                </c:pt>
                <c:pt idx="82563">
                  <c:v>1.0522499999999999</c:v>
                </c:pt>
                <c:pt idx="82564">
                  <c:v>1.03027</c:v>
                </c:pt>
                <c:pt idx="82565">
                  <c:v>1.0424800000000001</c:v>
                </c:pt>
                <c:pt idx="82566">
                  <c:v>1.0400400000000001</c:v>
                </c:pt>
                <c:pt idx="82567">
                  <c:v>1.01807</c:v>
                </c:pt>
                <c:pt idx="82568">
                  <c:v>1.0424800000000001</c:v>
                </c:pt>
                <c:pt idx="82569">
                  <c:v>1.03271</c:v>
                </c:pt>
                <c:pt idx="82570">
                  <c:v>1.0376000000000001</c:v>
                </c:pt>
                <c:pt idx="82571">
                  <c:v>1.03271</c:v>
                </c:pt>
                <c:pt idx="82572">
                  <c:v>1.02783</c:v>
                </c:pt>
                <c:pt idx="82573">
                  <c:v>1.02051</c:v>
                </c:pt>
                <c:pt idx="82574">
                  <c:v>1.00342</c:v>
                </c:pt>
                <c:pt idx="82575">
                  <c:v>0.99853499999999995</c:v>
                </c:pt>
                <c:pt idx="82576">
                  <c:v>1.01562</c:v>
                </c:pt>
                <c:pt idx="82577">
                  <c:v>0.97412100000000001</c:v>
                </c:pt>
                <c:pt idx="82578">
                  <c:v>1.00098</c:v>
                </c:pt>
                <c:pt idx="82579">
                  <c:v>0.96923800000000004</c:v>
                </c:pt>
                <c:pt idx="82580">
                  <c:v>0.93261700000000003</c:v>
                </c:pt>
                <c:pt idx="82581">
                  <c:v>0.92529300000000003</c:v>
                </c:pt>
                <c:pt idx="82582">
                  <c:v>0.91796900000000003</c:v>
                </c:pt>
                <c:pt idx="82583">
                  <c:v>0.90576199999999996</c:v>
                </c:pt>
                <c:pt idx="82584">
                  <c:v>0.88622999999999996</c:v>
                </c:pt>
                <c:pt idx="82585">
                  <c:v>0.85693399999999997</c:v>
                </c:pt>
                <c:pt idx="82586">
                  <c:v>0.84960899999999995</c:v>
                </c:pt>
                <c:pt idx="82587">
                  <c:v>0.82763699999999996</c:v>
                </c:pt>
                <c:pt idx="82588">
                  <c:v>0.80078099999999997</c:v>
                </c:pt>
                <c:pt idx="82589">
                  <c:v>0.80078099999999997</c:v>
                </c:pt>
                <c:pt idx="82590">
                  <c:v>0.76171900000000003</c:v>
                </c:pt>
                <c:pt idx="82591">
                  <c:v>0.74462899999999999</c:v>
                </c:pt>
                <c:pt idx="82592">
                  <c:v>0.72753900000000005</c:v>
                </c:pt>
                <c:pt idx="82593">
                  <c:v>0.703125</c:v>
                </c:pt>
                <c:pt idx="82594">
                  <c:v>0.68847700000000001</c:v>
                </c:pt>
                <c:pt idx="82595">
                  <c:v>0.64209000000000005</c:v>
                </c:pt>
                <c:pt idx="82596">
                  <c:v>0.62744100000000003</c:v>
                </c:pt>
                <c:pt idx="82597">
                  <c:v>0.60790999999999995</c:v>
                </c:pt>
                <c:pt idx="82598">
                  <c:v>0.58105499999999999</c:v>
                </c:pt>
                <c:pt idx="82599">
                  <c:v>0.55664100000000005</c:v>
                </c:pt>
                <c:pt idx="82600">
                  <c:v>0.52002000000000004</c:v>
                </c:pt>
                <c:pt idx="82601">
                  <c:v>0.48339799999999999</c:v>
                </c:pt>
                <c:pt idx="82602">
                  <c:v>0.461426</c:v>
                </c:pt>
                <c:pt idx="82603">
                  <c:v>0.43701200000000001</c:v>
                </c:pt>
                <c:pt idx="82604">
                  <c:v>0.38818399999999997</c:v>
                </c:pt>
                <c:pt idx="82605">
                  <c:v>0.37353500000000001</c:v>
                </c:pt>
                <c:pt idx="82606">
                  <c:v>0.33935500000000002</c:v>
                </c:pt>
                <c:pt idx="82607">
                  <c:v>0.31005899999999997</c:v>
                </c:pt>
                <c:pt idx="82608">
                  <c:v>0.27587899999999999</c:v>
                </c:pt>
                <c:pt idx="82609">
                  <c:v>0.246582</c:v>
                </c:pt>
                <c:pt idx="82610">
                  <c:v>0.20752000000000001</c:v>
                </c:pt>
                <c:pt idx="82611">
                  <c:v>0.17822299999999999</c:v>
                </c:pt>
                <c:pt idx="82612">
                  <c:v>0.146484</c:v>
                </c:pt>
                <c:pt idx="82613">
                  <c:v>0.13183600000000001</c:v>
                </c:pt>
                <c:pt idx="82614">
                  <c:v>9.2773400000000006E-2</c:v>
                </c:pt>
                <c:pt idx="82615">
                  <c:v>6.1035199999999998E-2</c:v>
                </c:pt>
                <c:pt idx="82616">
                  <c:v>2.9296900000000001E-2</c:v>
                </c:pt>
                <c:pt idx="82617">
                  <c:v>-3.1738299999999997E-2</c:v>
                </c:pt>
                <c:pt idx="82618">
                  <c:v>-3.1738299999999997E-2</c:v>
                </c:pt>
                <c:pt idx="82619">
                  <c:v>-5.8593800000000001E-2</c:v>
                </c:pt>
                <c:pt idx="82620">
                  <c:v>-0.10253900000000001</c:v>
                </c:pt>
                <c:pt idx="82621">
                  <c:v>-0.13671900000000001</c:v>
                </c:pt>
                <c:pt idx="82622">
                  <c:v>-0.168457</c:v>
                </c:pt>
                <c:pt idx="82623">
                  <c:v>-0.18554699999999999</c:v>
                </c:pt>
                <c:pt idx="82624">
                  <c:v>-0.231934</c:v>
                </c:pt>
                <c:pt idx="82625">
                  <c:v>-0.25878899999999999</c:v>
                </c:pt>
                <c:pt idx="82626">
                  <c:v>-0.28564499999999998</c:v>
                </c:pt>
                <c:pt idx="82627">
                  <c:v>-0.3125</c:v>
                </c:pt>
                <c:pt idx="82628">
                  <c:v>-0.34423799999999999</c:v>
                </c:pt>
                <c:pt idx="82629">
                  <c:v>-0.37841799999999998</c:v>
                </c:pt>
                <c:pt idx="82630">
                  <c:v>-0.400391</c:v>
                </c:pt>
                <c:pt idx="82631">
                  <c:v>-0.43701200000000001</c:v>
                </c:pt>
                <c:pt idx="82632">
                  <c:v>-0.48583999999999999</c:v>
                </c:pt>
                <c:pt idx="82633">
                  <c:v>-0.48095700000000002</c:v>
                </c:pt>
                <c:pt idx="82634">
                  <c:v>-0.51757799999999998</c:v>
                </c:pt>
                <c:pt idx="82635">
                  <c:v>-0.54443399999999997</c:v>
                </c:pt>
                <c:pt idx="82636">
                  <c:v>-0.57617200000000002</c:v>
                </c:pt>
                <c:pt idx="82637">
                  <c:v>-0.60790999999999995</c:v>
                </c:pt>
                <c:pt idx="82638">
                  <c:v>-0.63476600000000005</c:v>
                </c:pt>
                <c:pt idx="82639">
                  <c:v>-0.64697300000000002</c:v>
                </c:pt>
                <c:pt idx="82640">
                  <c:v>-0.68115199999999998</c:v>
                </c:pt>
                <c:pt idx="82641">
                  <c:v>-0.70068399999999997</c:v>
                </c:pt>
                <c:pt idx="82642">
                  <c:v>-0.72509800000000002</c:v>
                </c:pt>
                <c:pt idx="82643">
                  <c:v>-0.75683599999999995</c:v>
                </c:pt>
                <c:pt idx="82644">
                  <c:v>-0.76904300000000003</c:v>
                </c:pt>
                <c:pt idx="82645">
                  <c:v>-0.81054700000000002</c:v>
                </c:pt>
                <c:pt idx="82646">
                  <c:v>-0.79589799999999999</c:v>
                </c:pt>
                <c:pt idx="82647">
                  <c:v>-0.82275399999999999</c:v>
                </c:pt>
                <c:pt idx="82648">
                  <c:v>-0.83252000000000004</c:v>
                </c:pt>
                <c:pt idx="82649">
                  <c:v>-0.859375</c:v>
                </c:pt>
                <c:pt idx="82650">
                  <c:v>-0.86914100000000005</c:v>
                </c:pt>
                <c:pt idx="82651">
                  <c:v>-0.88622999999999996</c:v>
                </c:pt>
                <c:pt idx="82652">
                  <c:v>-0.90332000000000001</c:v>
                </c:pt>
                <c:pt idx="82653">
                  <c:v>-0.91552699999999998</c:v>
                </c:pt>
                <c:pt idx="82654">
                  <c:v>-0.92773399999999995</c:v>
                </c:pt>
                <c:pt idx="82655">
                  <c:v>-0.94238299999999997</c:v>
                </c:pt>
                <c:pt idx="82656">
                  <c:v>-0.91796900000000003</c:v>
                </c:pt>
                <c:pt idx="82657">
                  <c:v>-0.94726600000000005</c:v>
                </c:pt>
                <c:pt idx="82658">
                  <c:v>-0.93505899999999997</c:v>
                </c:pt>
                <c:pt idx="82659">
                  <c:v>-0.95947300000000002</c:v>
                </c:pt>
                <c:pt idx="82660">
                  <c:v>-0.96679700000000002</c:v>
                </c:pt>
                <c:pt idx="82661">
                  <c:v>-0.96679700000000002</c:v>
                </c:pt>
                <c:pt idx="82662">
                  <c:v>-0.97900399999999999</c:v>
                </c:pt>
                <c:pt idx="82663">
                  <c:v>-0.96679700000000002</c:v>
                </c:pt>
                <c:pt idx="82664">
                  <c:v>-0.98144500000000001</c:v>
                </c:pt>
                <c:pt idx="82665">
                  <c:v>-0.98144500000000001</c:v>
                </c:pt>
                <c:pt idx="82666">
                  <c:v>-0.97656200000000004</c:v>
                </c:pt>
                <c:pt idx="82667">
                  <c:v>-0.96923800000000004</c:v>
                </c:pt>
                <c:pt idx="82668">
                  <c:v>-0.95459000000000005</c:v>
                </c:pt>
                <c:pt idx="82669">
                  <c:v>-0.94726600000000005</c:v>
                </c:pt>
                <c:pt idx="82670">
                  <c:v>-0.94970699999999997</c:v>
                </c:pt>
                <c:pt idx="82671">
                  <c:v>-0.92529300000000003</c:v>
                </c:pt>
                <c:pt idx="82672">
                  <c:v>-0.93261700000000003</c:v>
                </c:pt>
                <c:pt idx="82673">
                  <c:v>-0.92040999999999995</c:v>
                </c:pt>
                <c:pt idx="82674">
                  <c:v>-0.89843799999999996</c:v>
                </c:pt>
                <c:pt idx="82675">
                  <c:v>-0.89355499999999999</c:v>
                </c:pt>
                <c:pt idx="82676">
                  <c:v>-0.87402299999999999</c:v>
                </c:pt>
                <c:pt idx="82677">
                  <c:v>-0.866699</c:v>
                </c:pt>
                <c:pt idx="82678">
                  <c:v>-0.852051</c:v>
                </c:pt>
                <c:pt idx="82679">
                  <c:v>-0.83984400000000003</c:v>
                </c:pt>
                <c:pt idx="82680">
                  <c:v>-0.83007799999999998</c:v>
                </c:pt>
                <c:pt idx="82681">
                  <c:v>-0.80566400000000005</c:v>
                </c:pt>
                <c:pt idx="82682">
                  <c:v>-0.78369100000000003</c:v>
                </c:pt>
                <c:pt idx="82683">
                  <c:v>-0.77636700000000003</c:v>
                </c:pt>
                <c:pt idx="82684">
                  <c:v>-0.74462899999999999</c:v>
                </c:pt>
                <c:pt idx="82685">
                  <c:v>-0.72509800000000002</c:v>
                </c:pt>
                <c:pt idx="82686">
                  <c:v>-0.67627000000000004</c:v>
                </c:pt>
                <c:pt idx="82687">
                  <c:v>-0.68359400000000003</c:v>
                </c:pt>
                <c:pt idx="82688">
                  <c:v>-0.65917999999999999</c:v>
                </c:pt>
                <c:pt idx="82689">
                  <c:v>-0.625</c:v>
                </c:pt>
                <c:pt idx="82690">
                  <c:v>-0.59570299999999998</c:v>
                </c:pt>
                <c:pt idx="82691">
                  <c:v>-0.57128900000000005</c:v>
                </c:pt>
                <c:pt idx="82692">
                  <c:v>-0.54199200000000003</c:v>
                </c:pt>
                <c:pt idx="82693">
                  <c:v>-0.52490199999999998</c:v>
                </c:pt>
                <c:pt idx="82694">
                  <c:v>-0.50537100000000001</c:v>
                </c:pt>
                <c:pt idx="82695">
                  <c:v>-0.478516</c:v>
                </c:pt>
                <c:pt idx="82696">
                  <c:v>-0.42724600000000001</c:v>
                </c:pt>
                <c:pt idx="82697">
                  <c:v>-0.41503899999999999</c:v>
                </c:pt>
                <c:pt idx="82698">
                  <c:v>-0.36132799999999998</c:v>
                </c:pt>
                <c:pt idx="82699">
                  <c:v>-0.31738300000000003</c:v>
                </c:pt>
                <c:pt idx="82700">
                  <c:v>-0.30761699999999997</c:v>
                </c:pt>
                <c:pt idx="82701">
                  <c:v>-0.27832000000000001</c:v>
                </c:pt>
                <c:pt idx="82702">
                  <c:v>-0.239258</c:v>
                </c:pt>
                <c:pt idx="82703">
                  <c:v>-0.21484400000000001</c:v>
                </c:pt>
                <c:pt idx="82704">
                  <c:v>-0.18066399999999999</c:v>
                </c:pt>
                <c:pt idx="82705">
                  <c:v>-0.161133</c:v>
                </c:pt>
                <c:pt idx="82706">
                  <c:v>-0.114746</c:v>
                </c:pt>
                <c:pt idx="82707">
                  <c:v>-9.2773400000000006E-2</c:v>
                </c:pt>
                <c:pt idx="82708">
                  <c:v>-5.1269500000000003E-2</c:v>
                </c:pt>
                <c:pt idx="82709">
                  <c:v>-2.4414100000000001E-2</c:v>
                </c:pt>
                <c:pt idx="82710">
                  <c:v>9.7656199999999992E-3</c:v>
                </c:pt>
                <c:pt idx="82711">
                  <c:v>4.1503900000000003E-2</c:v>
                </c:pt>
                <c:pt idx="82712">
                  <c:v>6.3476599999999994E-2</c:v>
                </c:pt>
                <c:pt idx="82713">
                  <c:v>0.12207</c:v>
                </c:pt>
                <c:pt idx="82714">
                  <c:v>0.13183600000000001</c:v>
                </c:pt>
                <c:pt idx="82715">
                  <c:v>0.17089799999999999</c:v>
                </c:pt>
                <c:pt idx="82716">
                  <c:v>0.21484400000000001</c:v>
                </c:pt>
                <c:pt idx="82717">
                  <c:v>0.246582</c:v>
                </c:pt>
                <c:pt idx="82718">
                  <c:v>0.27587899999999999</c:v>
                </c:pt>
                <c:pt idx="82719">
                  <c:v>0.322266</c:v>
                </c:pt>
                <c:pt idx="82720">
                  <c:v>0.32470700000000002</c:v>
                </c:pt>
                <c:pt idx="82721">
                  <c:v>0.35888700000000001</c:v>
                </c:pt>
                <c:pt idx="82722">
                  <c:v>0.39550800000000003</c:v>
                </c:pt>
                <c:pt idx="82723">
                  <c:v>0.42236299999999999</c:v>
                </c:pt>
                <c:pt idx="82724">
                  <c:v>0.45654299999999998</c:v>
                </c:pt>
                <c:pt idx="82725">
                  <c:v>0.47119100000000003</c:v>
                </c:pt>
                <c:pt idx="82726">
                  <c:v>0.52002000000000004</c:v>
                </c:pt>
                <c:pt idx="82727">
                  <c:v>0.53710899999999995</c:v>
                </c:pt>
                <c:pt idx="82728">
                  <c:v>0.57372999999999996</c:v>
                </c:pt>
                <c:pt idx="82729">
                  <c:v>0.60546900000000003</c:v>
                </c:pt>
                <c:pt idx="82730">
                  <c:v>0.625</c:v>
                </c:pt>
                <c:pt idx="82731">
                  <c:v>0.64941400000000005</c:v>
                </c:pt>
                <c:pt idx="82732">
                  <c:v>0.67382799999999998</c:v>
                </c:pt>
                <c:pt idx="82733">
                  <c:v>0.70556600000000003</c:v>
                </c:pt>
                <c:pt idx="82734">
                  <c:v>0.71533199999999997</c:v>
                </c:pt>
                <c:pt idx="82735">
                  <c:v>0.74462899999999999</c:v>
                </c:pt>
                <c:pt idx="82736">
                  <c:v>0.77636700000000003</c:v>
                </c:pt>
                <c:pt idx="82737">
                  <c:v>0.79589799999999999</c:v>
                </c:pt>
                <c:pt idx="82738">
                  <c:v>0.84228499999999995</c:v>
                </c:pt>
                <c:pt idx="82739">
                  <c:v>0.83252000000000004</c:v>
                </c:pt>
                <c:pt idx="82740">
                  <c:v>0.852051</c:v>
                </c:pt>
                <c:pt idx="82741">
                  <c:v>0.87402299999999999</c:v>
                </c:pt>
                <c:pt idx="82742">
                  <c:v>0.89843799999999996</c:v>
                </c:pt>
                <c:pt idx="82743">
                  <c:v>0.89843799999999996</c:v>
                </c:pt>
                <c:pt idx="82744">
                  <c:v>0.90576199999999996</c:v>
                </c:pt>
                <c:pt idx="82745">
                  <c:v>0.93505899999999997</c:v>
                </c:pt>
                <c:pt idx="82746">
                  <c:v>0.95459000000000005</c:v>
                </c:pt>
                <c:pt idx="82747">
                  <c:v>0.944824</c:v>
                </c:pt>
                <c:pt idx="82748">
                  <c:v>0.96435499999999996</c:v>
                </c:pt>
                <c:pt idx="82749">
                  <c:v>0.97900399999999999</c:v>
                </c:pt>
                <c:pt idx="82750">
                  <c:v>1.00342</c:v>
                </c:pt>
                <c:pt idx="82751">
                  <c:v>0.99609400000000003</c:v>
                </c:pt>
                <c:pt idx="82752">
                  <c:v>0.99853499999999995</c:v>
                </c:pt>
                <c:pt idx="82753">
                  <c:v>1.0620099999999999</c:v>
                </c:pt>
                <c:pt idx="82754">
                  <c:v>1.02295</c:v>
                </c:pt>
                <c:pt idx="82755">
                  <c:v>1.02051</c:v>
                </c:pt>
                <c:pt idx="82756">
                  <c:v>1.02783</c:v>
                </c:pt>
                <c:pt idx="82757">
                  <c:v>1.03271</c:v>
                </c:pt>
                <c:pt idx="82758">
                  <c:v>1.0449200000000001</c:v>
                </c:pt>
                <c:pt idx="82759">
                  <c:v>1.0522499999999999</c:v>
                </c:pt>
                <c:pt idx="82760">
                  <c:v>1.02539</c:v>
                </c:pt>
                <c:pt idx="82761">
                  <c:v>1.0400400000000001</c:v>
                </c:pt>
                <c:pt idx="82762">
                  <c:v>1.02783</c:v>
                </c:pt>
                <c:pt idx="82763">
                  <c:v>1.02295</c:v>
                </c:pt>
                <c:pt idx="82764">
                  <c:v>1.02783</c:v>
                </c:pt>
                <c:pt idx="82765">
                  <c:v>1.01807</c:v>
                </c:pt>
                <c:pt idx="82766">
                  <c:v>1.02295</c:v>
                </c:pt>
                <c:pt idx="82767">
                  <c:v>0.99609400000000003</c:v>
                </c:pt>
                <c:pt idx="82768">
                  <c:v>0.99121099999999995</c:v>
                </c:pt>
                <c:pt idx="82769">
                  <c:v>0.98632799999999998</c:v>
                </c:pt>
                <c:pt idx="82770">
                  <c:v>0.96923800000000004</c:v>
                </c:pt>
                <c:pt idx="82771">
                  <c:v>0.96191400000000005</c:v>
                </c:pt>
                <c:pt idx="82772">
                  <c:v>0.95703099999999997</c:v>
                </c:pt>
                <c:pt idx="82773">
                  <c:v>0.9375</c:v>
                </c:pt>
                <c:pt idx="82774">
                  <c:v>0.91552699999999998</c:v>
                </c:pt>
                <c:pt idx="82775">
                  <c:v>0.89355499999999999</c:v>
                </c:pt>
                <c:pt idx="82776">
                  <c:v>0.89843799999999996</c:v>
                </c:pt>
                <c:pt idx="82777">
                  <c:v>0.852051</c:v>
                </c:pt>
                <c:pt idx="82778">
                  <c:v>0.83496099999999995</c:v>
                </c:pt>
                <c:pt idx="82779">
                  <c:v>0.84472700000000001</c:v>
                </c:pt>
                <c:pt idx="82780">
                  <c:v>0.81542999999999999</c:v>
                </c:pt>
                <c:pt idx="82781">
                  <c:v>0.80566400000000005</c:v>
                </c:pt>
                <c:pt idx="82782">
                  <c:v>0.78125</c:v>
                </c:pt>
                <c:pt idx="82783">
                  <c:v>0.75683599999999995</c:v>
                </c:pt>
                <c:pt idx="82784">
                  <c:v>0.72997999999999996</c:v>
                </c:pt>
                <c:pt idx="82785">
                  <c:v>0.70556600000000003</c:v>
                </c:pt>
                <c:pt idx="82786">
                  <c:v>0.67382799999999998</c:v>
                </c:pt>
                <c:pt idx="82787">
                  <c:v>0.64941400000000005</c:v>
                </c:pt>
                <c:pt idx="82788">
                  <c:v>0.62744100000000003</c:v>
                </c:pt>
                <c:pt idx="82789">
                  <c:v>0.60546900000000003</c:v>
                </c:pt>
                <c:pt idx="82790">
                  <c:v>0.59082000000000001</c:v>
                </c:pt>
                <c:pt idx="82791">
                  <c:v>0.55175799999999997</c:v>
                </c:pt>
                <c:pt idx="82792">
                  <c:v>0.50537100000000001</c:v>
                </c:pt>
                <c:pt idx="82793">
                  <c:v>0.48583999999999999</c:v>
                </c:pt>
                <c:pt idx="82794">
                  <c:v>0.46875</c:v>
                </c:pt>
                <c:pt idx="82795">
                  <c:v>0.42724600000000001</c:v>
                </c:pt>
                <c:pt idx="82796">
                  <c:v>0.38818399999999997</c:v>
                </c:pt>
                <c:pt idx="82797">
                  <c:v>0.36865199999999998</c:v>
                </c:pt>
                <c:pt idx="82798">
                  <c:v>0.34912100000000001</c:v>
                </c:pt>
                <c:pt idx="82799">
                  <c:v>0.30761699999999997</c:v>
                </c:pt>
                <c:pt idx="82800">
                  <c:v>0.28808600000000001</c:v>
                </c:pt>
                <c:pt idx="82801">
                  <c:v>0.246582</c:v>
                </c:pt>
                <c:pt idx="82802">
                  <c:v>0.227051</c:v>
                </c:pt>
                <c:pt idx="82803">
                  <c:v>0.19042999999999999</c:v>
                </c:pt>
                <c:pt idx="82804">
                  <c:v>0.161133</c:v>
                </c:pt>
                <c:pt idx="82805">
                  <c:v>0.13671900000000001</c:v>
                </c:pt>
                <c:pt idx="82806">
                  <c:v>0.10253900000000001</c:v>
                </c:pt>
                <c:pt idx="82807">
                  <c:v>5.1269500000000003E-2</c:v>
                </c:pt>
                <c:pt idx="82808">
                  <c:v>3.41797E-2</c:v>
                </c:pt>
                <c:pt idx="82809">
                  <c:v>-1.2207000000000001E-2</c:v>
                </c:pt>
                <c:pt idx="82810">
                  <c:v>-3.1738299999999997E-2</c:v>
                </c:pt>
                <c:pt idx="82811">
                  <c:v>-7.0800799999999997E-2</c:v>
                </c:pt>
                <c:pt idx="82812">
                  <c:v>-0.10498</c:v>
                </c:pt>
                <c:pt idx="82813">
                  <c:v>-0.114746</c:v>
                </c:pt>
                <c:pt idx="82814">
                  <c:v>-0.168457</c:v>
                </c:pt>
                <c:pt idx="82815">
                  <c:v>-0.19775400000000001</c:v>
                </c:pt>
                <c:pt idx="82816">
                  <c:v>-0.20996100000000001</c:v>
                </c:pt>
                <c:pt idx="82817">
                  <c:v>-0.26855499999999999</c:v>
                </c:pt>
                <c:pt idx="82818">
                  <c:v>-0.27099600000000001</c:v>
                </c:pt>
                <c:pt idx="82819">
                  <c:v>-0.32714799999999999</c:v>
                </c:pt>
                <c:pt idx="82820">
                  <c:v>-0.34667999999999999</c:v>
                </c:pt>
                <c:pt idx="82821">
                  <c:v>-0.383301</c:v>
                </c:pt>
                <c:pt idx="82822">
                  <c:v>-0.43457000000000001</c:v>
                </c:pt>
                <c:pt idx="82823">
                  <c:v>-0.44433600000000001</c:v>
                </c:pt>
                <c:pt idx="82824">
                  <c:v>-0.476074</c:v>
                </c:pt>
                <c:pt idx="82825">
                  <c:v>-0.49072300000000002</c:v>
                </c:pt>
                <c:pt idx="82826">
                  <c:v>-0.53222700000000001</c:v>
                </c:pt>
                <c:pt idx="82827">
                  <c:v>-0.54443399999999997</c:v>
                </c:pt>
                <c:pt idx="82828">
                  <c:v>-0.59326199999999996</c:v>
                </c:pt>
                <c:pt idx="82829">
                  <c:v>-0.59570299999999998</c:v>
                </c:pt>
                <c:pt idx="82830">
                  <c:v>-0.63964799999999999</c:v>
                </c:pt>
                <c:pt idx="82831">
                  <c:v>-0.65917999999999999</c:v>
                </c:pt>
                <c:pt idx="82832">
                  <c:v>-0.67627000000000004</c:v>
                </c:pt>
                <c:pt idx="82833">
                  <c:v>-0.69335899999999995</c:v>
                </c:pt>
                <c:pt idx="82834">
                  <c:v>-0.72509800000000002</c:v>
                </c:pt>
                <c:pt idx="82835">
                  <c:v>-0.73974600000000001</c:v>
                </c:pt>
                <c:pt idx="82836">
                  <c:v>-0.77880899999999997</c:v>
                </c:pt>
                <c:pt idx="82837">
                  <c:v>-0.78613299999999997</c:v>
                </c:pt>
                <c:pt idx="82838">
                  <c:v>-0.80322300000000002</c:v>
                </c:pt>
                <c:pt idx="82839">
                  <c:v>-0.82275399999999999</c:v>
                </c:pt>
                <c:pt idx="82840">
                  <c:v>-0.82519500000000001</c:v>
                </c:pt>
                <c:pt idx="82841">
                  <c:v>-0.84472700000000001</c:v>
                </c:pt>
                <c:pt idx="82842">
                  <c:v>-0.86425799999999997</c:v>
                </c:pt>
                <c:pt idx="82843">
                  <c:v>-0.87402299999999999</c:v>
                </c:pt>
                <c:pt idx="82844">
                  <c:v>-0.89843799999999996</c:v>
                </c:pt>
                <c:pt idx="82845">
                  <c:v>-0.90332000000000001</c:v>
                </c:pt>
                <c:pt idx="82846">
                  <c:v>-0.89599600000000001</c:v>
                </c:pt>
                <c:pt idx="82847">
                  <c:v>-0.91796900000000003</c:v>
                </c:pt>
                <c:pt idx="82848">
                  <c:v>-0.90576199999999996</c:v>
                </c:pt>
                <c:pt idx="82849">
                  <c:v>-0.9375</c:v>
                </c:pt>
                <c:pt idx="82850">
                  <c:v>-0.93994100000000003</c:v>
                </c:pt>
                <c:pt idx="82851">
                  <c:v>-0.95214799999999999</c:v>
                </c:pt>
                <c:pt idx="82852">
                  <c:v>-0.930176</c:v>
                </c:pt>
                <c:pt idx="82853">
                  <c:v>-0.94238299999999997</c:v>
                </c:pt>
                <c:pt idx="82854">
                  <c:v>-0.95947300000000002</c:v>
                </c:pt>
                <c:pt idx="82855">
                  <c:v>-0.97167999999999999</c:v>
                </c:pt>
                <c:pt idx="82856">
                  <c:v>-0.95703099999999997</c:v>
                </c:pt>
                <c:pt idx="82857">
                  <c:v>-0.96679700000000002</c:v>
                </c:pt>
                <c:pt idx="82858">
                  <c:v>-0.95214799999999999</c:v>
                </c:pt>
                <c:pt idx="82859">
                  <c:v>-0.95214799999999999</c:v>
                </c:pt>
                <c:pt idx="82860">
                  <c:v>-0.94970699999999997</c:v>
                </c:pt>
                <c:pt idx="82861">
                  <c:v>-0.94238299999999997</c:v>
                </c:pt>
                <c:pt idx="82862">
                  <c:v>-0.92529300000000003</c:v>
                </c:pt>
                <c:pt idx="82863">
                  <c:v>-0.91796900000000003</c:v>
                </c:pt>
                <c:pt idx="82864">
                  <c:v>-0.91796900000000003</c:v>
                </c:pt>
                <c:pt idx="82865">
                  <c:v>-0.88867200000000002</c:v>
                </c:pt>
                <c:pt idx="82866">
                  <c:v>-0.88134800000000002</c:v>
                </c:pt>
                <c:pt idx="82867">
                  <c:v>-0.86914100000000005</c:v>
                </c:pt>
                <c:pt idx="82868">
                  <c:v>-0.84960899999999995</c:v>
                </c:pt>
                <c:pt idx="82869">
                  <c:v>-0.84228499999999995</c:v>
                </c:pt>
                <c:pt idx="82870">
                  <c:v>-0.82031200000000004</c:v>
                </c:pt>
                <c:pt idx="82871">
                  <c:v>-0.80322300000000002</c:v>
                </c:pt>
                <c:pt idx="82872">
                  <c:v>-0.78369100000000003</c:v>
                </c:pt>
                <c:pt idx="82873">
                  <c:v>-0.75683599999999995</c:v>
                </c:pt>
                <c:pt idx="82874">
                  <c:v>-0.75195299999999998</c:v>
                </c:pt>
                <c:pt idx="82875">
                  <c:v>-0.72753900000000005</c:v>
                </c:pt>
                <c:pt idx="82876">
                  <c:v>-0.68603499999999995</c:v>
                </c:pt>
                <c:pt idx="82877">
                  <c:v>-0.69091800000000003</c:v>
                </c:pt>
                <c:pt idx="82878">
                  <c:v>-0.64209000000000005</c:v>
                </c:pt>
                <c:pt idx="82879">
                  <c:v>-0.63476600000000005</c:v>
                </c:pt>
                <c:pt idx="82880">
                  <c:v>-0.60302699999999998</c:v>
                </c:pt>
                <c:pt idx="82881">
                  <c:v>-0.58593799999999996</c:v>
                </c:pt>
                <c:pt idx="82882">
                  <c:v>-0.56152299999999999</c:v>
                </c:pt>
                <c:pt idx="82883">
                  <c:v>-0.52978499999999995</c:v>
                </c:pt>
                <c:pt idx="82884">
                  <c:v>-0.49804700000000002</c:v>
                </c:pt>
                <c:pt idx="82885">
                  <c:v>-0.45654299999999998</c:v>
                </c:pt>
                <c:pt idx="82886">
                  <c:v>-0.42724600000000001</c:v>
                </c:pt>
                <c:pt idx="82887">
                  <c:v>-0.40771499999999999</c:v>
                </c:pt>
                <c:pt idx="82888">
                  <c:v>-0.38818399999999997</c:v>
                </c:pt>
                <c:pt idx="82889">
                  <c:v>-0.383301</c:v>
                </c:pt>
                <c:pt idx="82890">
                  <c:v>-0.3125</c:v>
                </c:pt>
                <c:pt idx="82891">
                  <c:v>-0.29541000000000001</c:v>
                </c:pt>
                <c:pt idx="82892">
                  <c:v>-0.25634800000000002</c:v>
                </c:pt>
                <c:pt idx="82893">
                  <c:v>-0.222168</c:v>
                </c:pt>
                <c:pt idx="82894">
                  <c:v>-0.19775400000000001</c:v>
                </c:pt>
                <c:pt idx="82895">
                  <c:v>-0.161133</c:v>
                </c:pt>
                <c:pt idx="82896">
                  <c:v>-0.13427700000000001</c:v>
                </c:pt>
                <c:pt idx="82897">
                  <c:v>-9.0331999999999996E-2</c:v>
                </c:pt>
                <c:pt idx="82898">
                  <c:v>-5.1269500000000003E-2</c:v>
                </c:pt>
                <c:pt idx="82899">
                  <c:v>-2.4414100000000001E-2</c:v>
                </c:pt>
                <c:pt idx="82900">
                  <c:v>2.4414100000000002E-3</c:v>
                </c:pt>
                <c:pt idx="82901">
                  <c:v>3.6621099999999997E-2</c:v>
                </c:pt>
                <c:pt idx="82902">
                  <c:v>7.5683600000000004E-2</c:v>
                </c:pt>
                <c:pt idx="82903">
                  <c:v>0.10009800000000001</c:v>
                </c:pt>
                <c:pt idx="82904">
                  <c:v>0.13183600000000001</c:v>
                </c:pt>
                <c:pt idx="82905">
                  <c:v>0.18310499999999999</c:v>
                </c:pt>
                <c:pt idx="82906">
                  <c:v>0.21240200000000001</c:v>
                </c:pt>
                <c:pt idx="82907">
                  <c:v>0.236816</c:v>
                </c:pt>
                <c:pt idx="82908">
                  <c:v>0.26367200000000002</c:v>
                </c:pt>
                <c:pt idx="82909">
                  <c:v>0.30761699999999997</c:v>
                </c:pt>
                <c:pt idx="82910">
                  <c:v>0.34423799999999999</c:v>
                </c:pt>
                <c:pt idx="82911">
                  <c:v>0.36865199999999998</c:v>
                </c:pt>
                <c:pt idx="82912">
                  <c:v>0.40283200000000002</c:v>
                </c:pt>
                <c:pt idx="82913">
                  <c:v>0.43457000000000001</c:v>
                </c:pt>
                <c:pt idx="82914">
                  <c:v>0.476074</c:v>
                </c:pt>
                <c:pt idx="82915">
                  <c:v>0.46630899999999997</c:v>
                </c:pt>
                <c:pt idx="82916">
                  <c:v>0.52246099999999995</c:v>
                </c:pt>
                <c:pt idx="82917">
                  <c:v>0.51025399999999999</c:v>
                </c:pt>
                <c:pt idx="82918">
                  <c:v>0.56884800000000002</c:v>
                </c:pt>
                <c:pt idx="82919">
                  <c:v>0.60302699999999998</c:v>
                </c:pt>
                <c:pt idx="82920">
                  <c:v>0.64453099999999997</c:v>
                </c:pt>
                <c:pt idx="82921">
                  <c:v>0.66406200000000004</c:v>
                </c:pt>
                <c:pt idx="82922">
                  <c:v>0.69091800000000003</c:v>
                </c:pt>
                <c:pt idx="82923">
                  <c:v>0.710449</c:v>
                </c:pt>
                <c:pt idx="82924">
                  <c:v>0.73242200000000002</c:v>
                </c:pt>
                <c:pt idx="82925">
                  <c:v>0.75683599999999995</c:v>
                </c:pt>
                <c:pt idx="82926">
                  <c:v>0.83984400000000003</c:v>
                </c:pt>
                <c:pt idx="82927">
                  <c:v>0.80566400000000005</c:v>
                </c:pt>
                <c:pt idx="82928">
                  <c:v>0.82275399999999999</c:v>
                </c:pt>
                <c:pt idx="82929">
                  <c:v>0.84228499999999995</c:v>
                </c:pt>
                <c:pt idx="82930">
                  <c:v>0.86914100000000005</c:v>
                </c:pt>
                <c:pt idx="82931">
                  <c:v>0.89599600000000001</c:v>
                </c:pt>
                <c:pt idx="82932">
                  <c:v>0.91308599999999995</c:v>
                </c:pt>
                <c:pt idx="82933">
                  <c:v>0.91308599999999995</c:v>
                </c:pt>
                <c:pt idx="82934">
                  <c:v>0.93994100000000003</c:v>
                </c:pt>
                <c:pt idx="82935">
                  <c:v>0.96191400000000005</c:v>
                </c:pt>
                <c:pt idx="82936">
                  <c:v>0.96435499999999996</c:v>
                </c:pt>
                <c:pt idx="82937">
                  <c:v>1.01807</c:v>
                </c:pt>
                <c:pt idx="82938">
                  <c:v>0.99365199999999998</c:v>
                </c:pt>
                <c:pt idx="82939">
                  <c:v>1.02295</c:v>
                </c:pt>
                <c:pt idx="82940">
                  <c:v>1.01807</c:v>
                </c:pt>
                <c:pt idx="82941">
                  <c:v>1.02051</c:v>
                </c:pt>
                <c:pt idx="82942">
                  <c:v>1.02295</c:v>
                </c:pt>
                <c:pt idx="82943">
                  <c:v>1.0376000000000001</c:v>
                </c:pt>
                <c:pt idx="82944">
                  <c:v>1.0376000000000001</c:v>
                </c:pt>
                <c:pt idx="82945">
                  <c:v>1.0424800000000001</c:v>
                </c:pt>
                <c:pt idx="82946">
                  <c:v>1.0595699999999999</c:v>
                </c:pt>
                <c:pt idx="82947">
                  <c:v>1.0400400000000001</c:v>
                </c:pt>
                <c:pt idx="82948">
                  <c:v>1.0449200000000001</c:v>
                </c:pt>
                <c:pt idx="82949">
                  <c:v>1.0620099999999999</c:v>
                </c:pt>
                <c:pt idx="82950">
                  <c:v>1.0498000000000001</c:v>
                </c:pt>
                <c:pt idx="82951">
                  <c:v>1.0522499999999999</c:v>
                </c:pt>
                <c:pt idx="82952">
                  <c:v>1.0498000000000001</c:v>
                </c:pt>
                <c:pt idx="82953">
                  <c:v>1.0498000000000001</c:v>
                </c:pt>
                <c:pt idx="82954">
                  <c:v>1.0571299999999999</c:v>
                </c:pt>
                <c:pt idx="82955">
                  <c:v>1.03271</c:v>
                </c:pt>
                <c:pt idx="82956">
                  <c:v>1.0351600000000001</c:v>
                </c:pt>
                <c:pt idx="82957">
                  <c:v>1.01807</c:v>
                </c:pt>
                <c:pt idx="82958">
                  <c:v>1.02539</c:v>
                </c:pt>
                <c:pt idx="82959">
                  <c:v>1.00098</c:v>
                </c:pt>
                <c:pt idx="82960">
                  <c:v>0.99853499999999995</c:v>
                </c:pt>
                <c:pt idx="82961">
                  <c:v>0.97900399999999999</c:v>
                </c:pt>
                <c:pt idx="82962">
                  <c:v>0.98388699999999996</c:v>
                </c:pt>
                <c:pt idx="82963">
                  <c:v>0.95459000000000005</c:v>
                </c:pt>
                <c:pt idx="82964">
                  <c:v>0.9375</c:v>
                </c:pt>
                <c:pt idx="82965">
                  <c:v>0.92285200000000001</c:v>
                </c:pt>
                <c:pt idx="82966">
                  <c:v>0.90820299999999998</c:v>
                </c:pt>
                <c:pt idx="82967">
                  <c:v>0.89111300000000004</c:v>
                </c:pt>
                <c:pt idx="82968">
                  <c:v>0.86914100000000005</c:v>
                </c:pt>
                <c:pt idx="82969">
                  <c:v>0.84716800000000003</c:v>
                </c:pt>
                <c:pt idx="82970">
                  <c:v>0.82519500000000001</c:v>
                </c:pt>
                <c:pt idx="82971">
                  <c:v>0.82031200000000004</c:v>
                </c:pt>
                <c:pt idx="82972">
                  <c:v>0.79589799999999999</c:v>
                </c:pt>
                <c:pt idx="82973">
                  <c:v>0.75683599999999995</c:v>
                </c:pt>
                <c:pt idx="82974">
                  <c:v>0.73242200000000002</c:v>
                </c:pt>
                <c:pt idx="82975">
                  <c:v>0.72265599999999997</c:v>
                </c:pt>
                <c:pt idx="82976">
                  <c:v>0.68847700000000001</c:v>
                </c:pt>
                <c:pt idx="82977">
                  <c:v>0.65673800000000004</c:v>
                </c:pt>
                <c:pt idx="82978">
                  <c:v>0.66406200000000004</c:v>
                </c:pt>
                <c:pt idx="82979">
                  <c:v>0.59326199999999996</c:v>
                </c:pt>
                <c:pt idx="82980">
                  <c:v>0.57617200000000002</c:v>
                </c:pt>
                <c:pt idx="82981">
                  <c:v>0.55175799999999997</c:v>
                </c:pt>
                <c:pt idx="82982">
                  <c:v>0.53466800000000003</c:v>
                </c:pt>
                <c:pt idx="82983">
                  <c:v>0.50048800000000004</c:v>
                </c:pt>
                <c:pt idx="82984">
                  <c:v>0.46630899999999997</c:v>
                </c:pt>
                <c:pt idx="82985">
                  <c:v>0.43945299999999998</c:v>
                </c:pt>
                <c:pt idx="82986">
                  <c:v>0.40527299999999999</c:v>
                </c:pt>
                <c:pt idx="82987">
                  <c:v>0.383301</c:v>
                </c:pt>
                <c:pt idx="82988">
                  <c:v>0.35156199999999999</c:v>
                </c:pt>
                <c:pt idx="82989">
                  <c:v>0.31494100000000003</c:v>
                </c:pt>
                <c:pt idx="82990">
                  <c:v>0.30029299999999998</c:v>
                </c:pt>
                <c:pt idx="82991">
                  <c:v>0.236816</c:v>
                </c:pt>
                <c:pt idx="82992">
                  <c:v>0.222168</c:v>
                </c:pt>
                <c:pt idx="82993">
                  <c:v>0.18310499999999999</c:v>
                </c:pt>
                <c:pt idx="82994">
                  <c:v>0.146484</c:v>
                </c:pt>
                <c:pt idx="82995">
                  <c:v>0.124512</c:v>
                </c:pt>
                <c:pt idx="82996">
                  <c:v>9.0331999999999996E-2</c:v>
                </c:pt>
                <c:pt idx="82997">
                  <c:v>5.8593800000000001E-2</c:v>
                </c:pt>
                <c:pt idx="82998">
                  <c:v>2.4414100000000001E-2</c:v>
                </c:pt>
                <c:pt idx="82999">
                  <c:v>-4.8828099999999996E-3</c:v>
                </c:pt>
                <c:pt idx="83000">
                  <c:v>-4.39453E-2</c:v>
                </c:pt>
                <c:pt idx="83001">
                  <c:v>-6.8359400000000001E-2</c:v>
                </c:pt>
                <c:pt idx="83002">
                  <c:v>-9.7656199999999999E-2</c:v>
                </c:pt>
                <c:pt idx="83003">
                  <c:v>-0.13916000000000001</c:v>
                </c:pt>
                <c:pt idx="83004">
                  <c:v>-0.163574</c:v>
                </c:pt>
                <c:pt idx="83005">
                  <c:v>-0.20507800000000001</c:v>
                </c:pt>
                <c:pt idx="83006">
                  <c:v>-0.229492</c:v>
                </c:pt>
                <c:pt idx="83007">
                  <c:v>-0.27099600000000001</c:v>
                </c:pt>
                <c:pt idx="83008">
                  <c:v>-0.18066399999999999</c:v>
                </c:pt>
                <c:pt idx="83009">
                  <c:v>-0.33203100000000002</c:v>
                </c:pt>
                <c:pt idx="83010">
                  <c:v>-0.36132799999999998</c:v>
                </c:pt>
                <c:pt idx="83011">
                  <c:v>-0.39306600000000003</c:v>
                </c:pt>
                <c:pt idx="83012">
                  <c:v>-0.40771499999999999</c:v>
                </c:pt>
                <c:pt idx="83013">
                  <c:v>-0.45410200000000001</c:v>
                </c:pt>
                <c:pt idx="83014">
                  <c:v>-0.48095700000000002</c:v>
                </c:pt>
                <c:pt idx="83015">
                  <c:v>-0.50048800000000004</c:v>
                </c:pt>
                <c:pt idx="83016">
                  <c:v>-0.52978499999999995</c:v>
                </c:pt>
                <c:pt idx="83017">
                  <c:v>-0.54443399999999997</c:v>
                </c:pt>
                <c:pt idx="83018">
                  <c:v>-0.58837899999999999</c:v>
                </c:pt>
                <c:pt idx="83019">
                  <c:v>-0.61523399999999995</c:v>
                </c:pt>
                <c:pt idx="83020">
                  <c:v>-0.64209000000000005</c:v>
                </c:pt>
                <c:pt idx="83021">
                  <c:v>-0.68359400000000003</c:v>
                </c:pt>
                <c:pt idx="83022">
                  <c:v>-0.68847700000000001</c:v>
                </c:pt>
                <c:pt idx="83023">
                  <c:v>-0.71289100000000005</c:v>
                </c:pt>
                <c:pt idx="83024">
                  <c:v>-0.73486300000000004</c:v>
                </c:pt>
                <c:pt idx="83025">
                  <c:v>-0.76904300000000003</c:v>
                </c:pt>
                <c:pt idx="83026">
                  <c:v>-0.77880899999999997</c:v>
                </c:pt>
                <c:pt idx="83027">
                  <c:v>-0.81054700000000002</c:v>
                </c:pt>
                <c:pt idx="83028">
                  <c:v>-0.82519500000000001</c:v>
                </c:pt>
                <c:pt idx="83029">
                  <c:v>-0.83984400000000003</c:v>
                </c:pt>
                <c:pt idx="83030">
                  <c:v>-0.85693399999999997</c:v>
                </c:pt>
                <c:pt idx="83031">
                  <c:v>-0.86914100000000005</c:v>
                </c:pt>
                <c:pt idx="83032">
                  <c:v>-0.88134800000000002</c:v>
                </c:pt>
                <c:pt idx="83033">
                  <c:v>-0.90087899999999999</c:v>
                </c:pt>
                <c:pt idx="83034">
                  <c:v>-0.90332000000000001</c:v>
                </c:pt>
                <c:pt idx="83035">
                  <c:v>-0.92529300000000003</c:v>
                </c:pt>
                <c:pt idx="83036">
                  <c:v>-0.91552699999999998</c:v>
                </c:pt>
                <c:pt idx="83037">
                  <c:v>-0.93994100000000003</c:v>
                </c:pt>
                <c:pt idx="83038">
                  <c:v>-0.94970699999999997</c:v>
                </c:pt>
                <c:pt idx="83039">
                  <c:v>-0.95214799999999999</c:v>
                </c:pt>
                <c:pt idx="83040">
                  <c:v>-0.97412100000000001</c:v>
                </c:pt>
                <c:pt idx="83041">
                  <c:v>-0.97656200000000004</c:v>
                </c:pt>
                <c:pt idx="83042">
                  <c:v>-0.97412100000000001</c:v>
                </c:pt>
                <c:pt idx="83043">
                  <c:v>-0.97167999999999999</c:v>
                </c:pt>
                <c:pt idx="83044">
                  <c:v>-0.97900399999999999</c:v>
                </c:pt>
                <c:pt idx="83045">
                  <c:v>-1.00342</c:v>
                </c:pt>
                <c:pt idx="83046">
                  <c:v>-0.98632799999999998</c:v>
                </c:pt>
                <c:pt idx="83047">
                  <c:v>-0.97656200000000004</c:v>
                </c:pt>
                <c:pt idx="83048">
                  <c:v>-0.98632799999999998</c:v>
                </c:pt>
                <c:pt idx="83049">
                  <c:v>-0.98632799999999998</c:v>
                </c:pt>
                <c:pt idx="83050">
                  <c:v>-0.96191400000000005</c:v>
                </c:pt>
                <c:pt idx="83051">
                  <c:v>-0.96679700000000002</c:v>
                </c:pt>
                <c:pt idx="83052">
                  <c:v>-0.94970699999999997</c:v>
                </c:pt>
                <c:pt idx="83053">
                  <c:v>-0.94726600000000005</c:v>
                </c:pt>
                <c:pt idx="83054">
                  <c:v>-0.94726600000000005</c:v>
                </c:pt>
                <c:pt idx="83055">
                  <c:v>-0.92773399999999995</c:v>
                </c:pt>
                <c:pt idx="83056">
                  <c:v>-0.92285200000000001</c:v>
                </c:pt>
                <c:pt idx="83057">
                  <c:v>-0.90087899999999999</c:v>
                </c:pt>
                <c:pt idx="83058">
                  <c:v>-0.89111300000000004</c:v>
                </c:pt>
                <c:pt idx="83059">
                  <c:v>-0.88134800000000002</c:v>
                </c:pt>
                <c:pt idx="83060">
                  <c:v>-0.86425799999999997</c:v>
                </c:pt>
                <c:pt idx="83061">
                  <c:v>-0.83984400000000003</c:v>
                </c:pt>
                <c:pt idx="83062">
                  <c:v>-0.82031200000000004</c:v>
                </c:pt>
                <c:pt idx="83063">
                  <c:v>-0.79834000000000005</c:v>
                </c:pt>
                <c:pt idx="83064">
                  <c:v>-0.79101600000000005</c:v>
                </c:pt>
                <c:pt idx="83065">
                  <c:v>-0.76415999999999995</c:v>
                </c:pt>
                <c:pt idx="83066">
                  <c:v>-0.74218799999999996</c:v>
                </c:pt>
                <c:pt idx="83067">
                  <c:v>-0.72265599999999997</c:v>
                </c:pt>
                <c:pt idx="83068">
                  <c:v>-0.68603499999999995</c:v>
                </c:pt>
                <c:pt idx="83069">
                  <c:v>-0.66894500000000001</c:v>
                </c:pt>
                <c:pt idx="83070">
                  <c:v>-0.65673800000000004</c:v>
                </c:pt>
                <c:pt idx="83071">
                  <c:v>-0.625</c:v>
                </c:pt>
                <c:pt idx="83072">
                  <c:v>-0.59326199999999996</c:v>
                </c:pt>
                <c:pt idx="83073">
                  <c:v>-0.57128900000000005</c:v>
                </c:pt>
                <c:pt idx="83074">
                  <c:v>-0.55175799999999997</c:v>
                </c:pt>
                <c:pt idx="83075">
                  <c:v>-0.52978499999999995</c:v>
                </c:pt>
                <c:pt idx="83076">
                  <c:v>-0.48339799999999999</c:v>
                </c:pt>
                <c:pt idx="83077">
                  <c:v>-0.45166000000000001</c:v>
                </c:pt>
                <c:pt idx="83078">
                  <c:v>-0.43701200000000001</c:v>
                </c:pt>
                <c:pt idx="83079">
                  <c:v>-0.38574199999999997</c:v>
                </c:pt>
                <c:pt idx="83080">
                  <c:v>-0.37597700000000001</c:v>
                </c:pt>
                <c:pt idx="83081">
                  <c:v>-0.33447300000000002</c:v>
                </c:pt>
                <c:pt idx="83082">
                  <c:v>-0.305176</c:v>
                </c:pt>
                <c:pt idx="83083">
                  <c:v>-0.27343800000000001</c:v>
                </c:pt>
                <c:pt idx="83084">
                  <c:v>-0.241699</c:v>
                </c:pt>
                <c:pt idx="83085">
                  <c:v>-0.20996100000000001</c:v>
                </c:pt>
                <c:pt idx="83086">
                  <c:v>-0.166016</c:v>
                </c:pt>
                <c:pt idx="83087">
                  <c:v>-0.148926</c:v>
                </c:pt>
                <c:pt idx="83088">
                  <c:v>-0.109863</c:v>
                </c:pt>
                <c:pt idx="83089">
                  <c:v>-8.0566399999999996E-2</c:v>
                </c:pt>
                <c:pt idx="83090">
                  <c:v>-4.6386700000000003E-2</c:v>
                </c:pt>
                <c:pt idx="83091">
                  <c:v>-4.8828099999999996E-3</c:v>
                </c:pt>
                <c:pt idx="83092">
                  <c:v>1.9531199999999999E-2</c:v>
                </c:pt>
                <c:pt idx="83093">
                  <c:v>4.8828099999999999E-2</c:v>
                </c:pt>
                <c:pt idx="83094">
                  <c:v>0.10498</c:v>
                </c:pt>
                <c:pt idx="83095">
                  <c:v>0.119629</c:v>
                </c:pt>
                <c:pt idx="83096">
                  <c:v>0.168457</c:v>
                </c:pt>
                <c:pt idx="83097">
                  <c:v>0.18066399999999999</c:v>
                </c:pt>
                <c:pt idx="83098">
                  <c:v>0.21728500000000001</c:v>
                </c:pt>
                <c:pt idx="83099">
                  <c:v>0.25390600000000002</c:v>
                </c:pt>
                <c:pt idx="83100">
                  <c:v>0.27832000000000001</c:v>
                </c:pt>
                <c:pt idx="83101">
                  <c:v>0.3125</c:v>
                </c:pt>
                <c:pt idx="83102">
                  <c:v>0.35644500000000001</c:v>
                </c:pt>
                <c:pt idx="83103">
                  <c:v>0.37109399999999998</c:v>
                </c:pt>
                <c:pt idx="83104">
                  <c:v>0.41748000000000002</c:v>
                </c:pt>
                <c:pt idx="83105">
                  <c:v>0.42968800000000001</c:v>
                </c:pt>
                <c:pt idx="83106">
                  <c:v>0.46386699999999997</c:v>
                </c:pt>
                <c:pt idx="83107">
                  <c:v>0.50292999999999999</c:v>
                </c:pt>
                <c:pt idx="83108">
                  <c:v>0.52002000000000004</c:v>
                </c:pt>
                <c:pt idx="83109">
                  <c:v>0.554199</c:v>
                </c:pt>
                <c:pt idx="83110">
                  <c:v>0.57617200000000002</c:v>
                </c:pt>
                <c:pt idx="83111">
                  <c:v>0.61035200000000001</c:v>
                </c:pt>
                <c:pt idx="83112">
                  <c:v>0.63476600000000005</c:v>
                </c:pt>
                <c:pt idx="83113">
                  <c:v>0.65917999999999999</c:v>
                </c:pt>
                <c:pt idx="83114">
                  <c:v>0.69091800000000003</c:v>
                </c:pt>
                <c:pt idx="83115">
                  <c:v>0.710449</c:v>
                </c:pt>
                <c:pt idx="83116">
                  <c:v>0.78125</c:v>
                </c:pt>
                <c:pt idx="83117">
                  <c:v>0.74707000000000001</c:v>
                </c:pt>
                <c:pt idx="83118">
                  <c:v>0.77880899999999997</c:v>
                </c:pt>
                <c:pt idx="83119">
                  <c:v>0.80810499999999996</c:v>
                </c:pt>
                <c:pt idx="83120">
                  <c:v>0.82519500000000001</c:v>
                </c:pt>
                <c:pt idx="83121">
                  <c:v>0.83740199999999998</c:v>
                </c:pt>
                <c:pt idx="83122">
                  <c:v>0.85449200000000003</c:v>
                </c:pt>
                <c:pt idx="83123">
                  <c:v>0.86914100000000005</c:v>
                </c:pt>
                <c:pt idx="83124">
                  <c:v>0.90576199999999996</c:v>
                </c:pt>
                <c:pt idx="83125">
                  <c:v>0.91308599999999995</c:v>
                </c:pt>
                <c:pt idx="83126">
                  <c:v>0.91796900000000003</c:v>
                </c:pt>
                <c:pt idx="83127">
                  <c:v>0.92529300000000003</c:v>
                </c:pt>
                <c:pt idx="83128">
                  <c:v>0.95214799999999999</c:v>
                </c:pt>
                <c:pt idx="83129">
                  <c:v>1.00098</c:v>
                </c:pt>
                <c:pt idx="83130">
                  <c:v>0.97167999999999999</c:v>
                </c:pt>
                <c:pt idx="83131">
                  <c:v>0.98144500000000001</c:v>
                </c:pt>
                <c:pt idx="83132">
                  <c:v>1.00342</c:v>
                </c:pt>
                <c:pt idx="83133">
                  <c:v>0.99853499999999995</c:v>
                </c:pt>
                <c:pt idx="83134">
                  <c:v>1.01807</c:v>
                </c:pt>
                <c:pt idx="83135">
                  <c:v>1.03027</c:v>
                </c:pt>
                <c:pt idx="83136">
                  <c:v>1.03271</c:v>
                </c:pt>
                <c:pt idx="83137">
                  <c:v>1.01807</c:v>
                </c:pt>
                <c:pt idx="83138">
                  <c:v>1.0083</c:v>
                </c:pt>
                <c:pt idx="83139">
                  <c:v>1.03027</c:v>
                </c:pt>
                <c:pt idx="83140">
                  <c:v>1.02051</c:v>
                </c:pt>
                <c:pt idx="83141">
                  <c:v>1.03027</c:v>
                </c:pt>
                <c:pt idx="83142">
                  <c:v>1.02051</c:v>
                </c:pt>
                <c:pt idx="83143">
                  <c:v>1.0351600000000001</c:v>
                </c:pt>
                <c:pt idx="83144">
                  <c:v>1.03027</c:v>
                </c:pt>
                <c:pt idx="83145">
                  <c:v>1.02051</c:v>
                </c:pt>
                <c:pt idx="83146">
                  <c:v>1.02295</c:v>
                </c:pt>
                <c:pt idx="83147">
                  <c:v>1.0083</c:v>
                </c:pt>
                <c:pt idx="83148">
                  <c:v>1.01318</c:v>
                </c:pt>
                <c:pt idx="83149">
                  <c:v>0.98877000000000004</c:v>
                </c:pt>
                <c:pt idx="83150">
                  <c:v>0.96435499999999996</c:v>
                </c:pt>
                <c:pt idx="83151">
                  <c:v>0.96191400000000005</c:v>
                </c:pt>
                <c:pt idx="83152">
                  <c:v>0.95947300000000002</c:v>
                </c:pt>
                <c:pt idx="83153">
                  <c:v>0.93994100000000003</c:v>
                </c:pt>
                <c:pt idx="83154">
                  <c:v>0.93994100000000003</c:v>
                </c:pt>
                <c:pt idx="83155">
                  <c:v>0.90087899999999999</c:v>
                </c:pt>
                <c:pt idx="83156">
                  <c:v>0.91064500000000004</c:v>
                </c:pt>
                <c:pt idx="83157">
                  <c:v>0.91064500000000004</c:v>
                </c:pt>
                <c:pt idx="83158">
                  <c:v>0.866699</c:v>
                </c:pt>
                <c:pt idx="83159">
                  <c:v>0.852051</c:v>
                </c:pt>
                <c:pt idx="83160">
                  <c:v>0.83007799999999998</c:v>
                </c:pt>
                <c:pt idx="83161">
                  <c:v>0.80078099999999997</c:v>
                </c:pt>
                <c:pt idx="83162">
                  <c:v>0.78613299999999997</c:v>
                </c:pt>
                <c:pt idx="83163">
                  <c:v>0.76660200000000001</c:v>
                </c:pt>
                <c:pt idx="83164">
                  <c:v>0.73730499999999999</c:v>
                </c:pt>
                <c:pt idx="83165">
                  <c:v>0.72021500000000005</c:v>
                </c:pt>
                <c:pt idx="83166">
                  <c:v>0.69824200000000003</c:v>
                </c:pt>
                <c:pt idx="83167">
                  <c:v>0.68115199999999998</c:v>
                </c:pt>
                <c:pt idx="83168">
                  <c:v>0.66894500000000001</c:v>
                </c:pt>
                <c:pt idx="83169">
                  <c:v>0.625</c:v>
                </c:pt>
                <c:pt idx="83170">
                  <c:v>0.59814500000000004</c:v>
                </c:pt>
                <c:pt idx="83171">
                  <c:v>0.58349600000000001</c:v>
                </c:pt>
                <c:pt idx="83172">
                  <c:v>0.54931600000000003</c:v>
                </c:pt>
                <c:pt idx="83173">
                  <c:v>0.52002000000000004</c:v>
                </c:pt>
                <c:pt idx="83174">
                  <c:v>0.50292999999999999</c:v>
                </c:pt>
                <c:pt idx="83175">
                  <c:v>0.47119100000000003</c:v>
                </c:pt>
                <c:pt idx="83176">
                  <c:v>0.42968800000000001</c:v>
                </c:pt>
                <c:pt idx="83177">
                  <c:v>0.41015600000000002</c:v>
                </c:pt>
                <c:pt idx="83178">
                  <c:v>0.38818399999999997</c:v>
                </c:pt>
                <c:pt idx="83179">
                  <c:v>0.34667999999999999</c:v>
                </c:pt>
                <c:pt idx="83180">
                  <c:v>0.32714799999999999</c:v>
                </c:pt>
                <c:pt idx="83181">
                  <c:v>0.28076200000000001</c:v>
                </c:pt>
                <c:pt idx="83182">
                  <c:v>0.246582</c:v>
                </c:pt>
                <c:pt idx="83183">
                  <c:v>0.20996100000000001</c:v>
                </c:pt>
                <c:pt idx="83184">
                  <c:v>0.18798799999999999</c:v>
                </c:pt>
                <c:pt idx="83185">
                  <c:v>0.151367</c:v>
                </c:pt>
                <c:pt idx="83186">
                  <c:v>0.13183600000000001</c:v>
                </c:pt>
                <c:pt idx="83187">
                  <c:v>9.7656199999999999E-2</c:v>
                </c:pt>
                <c:pt idx="83188">
                  <c:v>5.3710899999999999E-2</c:v>
                </c:pt>
                <c:pt idx="83189">
                  <c:v>2.9296900000000001E-2</c:v>
                </c:pt>
                <c:pt idx="83190">
                  <c:v>-1.2207000000000001E-2</c:v>
                </c:pt>
                <c:pt idx="83191">
                  <c:v>-4.8828099999999999E-2</c:v>
                </c:pt>
                <c:pt idx="83192">
                  <c:v>-6.8359400000000001E-2</c:v>
                </c:pt>
                <c:pt idx="83193">
                  <c:v>-0.10498</c:v>
                </c:pt>
                <c:pt idx="83194">
                  <c:v>-0.124512</c:v>
                </c:pt>
                <c:pt idx="83195">
                  <c:v>-0.153809</c:v>
                </c:pt>
                <c:pt idx="83196">
                  <c:v>-0.19531200000000001</c:v>
                </c:pt>
                <c:pt idx="83197">
                  <c:v>-0.227051</c:v>
                </c:pt>
                <c:pt idx="83198">
                  <c:v>-0.27099600000000001</c:v>
                </c:pt>
                <c:pt idx="83199">
                  <c:v>-0.29052699999999998</c:v>
                </c:pt>
                <c:pt idx="83200">
                  <c:v>-0.32470700000000002</c:v>
                </c:pt>
                <c:pt idx="83201">
                  <c:v>-0.35400399999999999</c:v>
                </c:pt>
                <c:pt idx="83202">
                  <c:v>-0.380859</c:v>
                </c:pt>
                <c:pt idx="83203">
                  <c:v>-0.40771499999999999</c:v>
                </c:pt>
                <c:pt idx="83204">
                  <c:v>-0.44677699999999998</c:v>
                </c:pt>
                <c:pt idx="83205">
                  <c:v>-0.47119100000000003</c:v>
                </c:pt>
                <c:pt idx="83206">
                  <c:v>-0.49804700000000002</c:v>
                </c:pt>
                <c:pt idx="83207">
                  <c:v>-0.53222700000000001</c:v>
                </c:pt>
                <c:pt idx="83208">
                  <c:v>-0.55664100000000005</c:v>
                </c:pt>
                <c:pt idx="83209">
                  <c:v>-0.57861300000000004</c:v>
                </c:pt>
                <c:pt idx="83210">
                  <c:v>-0.60058599999999995</c:v>
                </c:pt>
                <c:pt idx="83211">
                  <c:v>-0.61279300000000003</c:v>
                </c:pt>
                <c:pt idx="83212">
                  <c:v>-0.64697300000000002</c:v>
                </c:pt>
                <c:pt idx="83213">
                  <c:v>-0.66650399999999999</c:v>
                </c:pt>
                <c:pt idx="83214">
                  <c:v>-0.695801</c:v>
                </c:pt>
                <c:pt idx="83215">
                  <c:v>-0.72753900000000005</c:v>
                </c:pt>
                <c:pt idx="83216">
                  <c:v>-0.74218799999999996</c:v>
                </c:pt>
                <c:pt idx="83217">
                  <c:v>-0.773926</c:v>
                </c:pt>
                <c:pt idx="83218">
                  <c:v>-0.79834000000000005</c:v>
                </c:pt>
                <c:pt idx="83219">
                  <c:v>-0.80810499999999996</c:v>
                </c:pt>
                <c:pt idx="83220">
                  <c:v>-0.81787100000000001</c:v>
                </c:pt>
                <c:pt idx="83221">
                  <c:v>-0.83496099999999995</c:v>
                </c:pt>
                <c:pt idx="83222">
                  <c:v>-0.86181600000000003</c:v>
                </c:pt>
                <c:pt idx="83223">
                  <c:v>-0.87158199999999997</c:v>
                </c:pt>
                <c:pt idx="83224">
                  <c:v>-0.86425799999999997</c:v>
                </c:pt>
                <c:pt idx="83225">
                  <c:v>-0.89355499999999999</c:v>
                </c:pt>
                <c:pt idx="83226">
                  <c:v>-0.90576199999999996</c:v>
                </c:pt>
                <c:pt idx="83227">
                  <c:v>-0.92285200000000001</c:v>
                </c:pt>
                <c:pt idx="83228">
                  <c:v>-0.93505899999999997</c:v>
                </c:pt>
                <c:pt idx="83229">
                  <c:v>-0.93994100000000003</c:v>
                </c:pt>
                <c:pt idx="83230">
                  <c:v>-0.93994100000000003</c:v>
                </c:pt>
                <c:pt idx="83231">
                  <c:v>-0.94726600000000005</c:v>
                </c:pt>
                <c:pt idx="83232">
                  <c:v>-0.94970699999999997</c:v>
                </c:pt>
                <c:pt idx="83233">
                  <c:v>-0.96435499999999996</c:v>
                </c:pt>
                <c:pt idx="83234">
                  <c:v>-0.94970699999999997</c:v>
                </c:pt>
                <c:pt idx="83235">
                  <c:v>-0.96679700000000002</c:v>
                </c:pt>
                <c:pt idx="83236">
                  <c:v>-0.95947300000000002</c:v>
                </c:pt>
                <c:pt idx="83237">
                  <c:v>-0.99609400000000003</c:v>
                </c:pt>
                <c:pt idx="83238">
                  <c:v>-0.97167999999999999</c:v>
                </c:pt>
                <c:pt idx="83239">
                  <c:v>-0.92773399999999995</c:v>
                </c:pt>
                <c:pt idx="83240">
                  <c:v>-0.96435499999999996</c:v>
                </c:pt>
                <c:pt idx="83241">
                  <c:v>-0.94970699999999997</c:v>
                </c:pt>
                <c:pt idx="83242">
                  <c:v>-0.95214799999999999</c:v>
                </c:pt>
                <c:pt idx="83243">
                  <c:v>-0.93505899999999997</c:v>
                </c:pt>
                <c:pt idx="83244">
                  <c:v>-0.92040999999999995</c:v>
                </c:pt>
                <c:pt idx="83245">
                  <c:v>-0.92040999999999995</c:v>
                </c:pt>
                <c:pt idx="83246">
                  <c:v>-0.90576199999999996</c:v>
                </c:pt>
                <c:pt idx="83247">
                  <c:v>-0.90087899999999999</c:v>
                </c:pt>
                <c:pt idx="83248">
                  <c:v>-0.90087899999999999</c:v>
                </c:pt>
                <c:pt idx="83249">
                  <c:v>-0.87402299999999999</c:v>
                </c:pt>
                <c:pt idx="83250">
                  <c:v>-0.85693399999999997</c:v>
                </c:pt>
                <c:pt idx="83251">
                  <c:v>-0.84228499999999995</c:v>
                </c:pt>
                <c:pt idx="83252">
                  <c:v>-0.81298800000000004</c:v>
                </c:pt>
                <c:pt idx="83253">
                  <c:v>-0.80322300000000002</c:v>
                </c:pt>
                <c:pt idx="83254">
                  <c:v>-0.77880899999999997</c:v>
                </c:pt>
                <c:pt idx="83255">
                  <c:v>-0.75683599999999995</c:v>
                </c:pt>
                <c:pt idx="83256">
                  <c:v>-0.73974600000000001</c:v>
                </c:pt>
                <c:pt idx="83257">
                  <c:v>-0.72021500000000005</c:v>
                </c:pt>
                <c:pt idx="83258">
                  <c:v>-0.69335899999999995</c:v>
                </c:pt>
                <c:pt idx="83259">
                  <c:v>-0.66162100000000001</c:v>
                </c:pt>
                <c:pt idx="83260">
                  <c:v>-0.65185499999999996</c:v>
                </c:pt>
                <c:pt idx="83261">
                  <c:v>-0.61279300000000003</c:v>
                </c:pt>
                <c:pt idx="83262">
                  <c:v>-0.59570299999999998</c:v>
                </c:pt>
                <c:pt idx="83263">
                  <c:v>-0.56884800000000002</c:v>
                </c:pt>
                <c:pt idx="83264">
                  <c:v>-0.53710899999999995</c:v>
                </c:pt>
                <c:pt idx="83265">
                  <c:v>-0.53466800000000003</c:v>
                </c:pt>
                <c:pt idx="83266">
                  <c:v>-0.48583999999999999</c:v>
                </c:pt>
                <c:pt idx="83267">
                  <c:v>-0.44189499999999998</c:v>
                </c:pt>
                <c:pt idx="83268">
                  <c:v>-0.43212899999999999</c:v>
                </c:pt>
                <c:pt idx="83269">
                  <c:v>-0.38818399999999997</c:v>
                </c:pt>
                <c:pt idx="83270">
                  <c:v>-0.35888700000000001</c:v>
                </c:pt>
                <c:pt idx="83271">
                  <c:v>-0.33691399999999999</c:v>
                </c:pt>
                <c:pt idx="83272">
                  <c:v>-0.30029299999999998</c:v>
                </c:pt>
                <c:pt idx="83273">
                  <c:v>-0.26611299999999999</c:v>
                </c:pt>
                <c:pt idx="83274">
                  <c:v>-0.25634800000000002</c:v>
                </c:pt>
                <c:pt idx="83275">
                  <c:v>-0.20996100000000001</c:v>
                </c:pt>
                <c:pt idx="83276">
                  <c:v>-0.15625</c:v>
                </c:pt>
                <c:pt idx="83277">
                  <c:v>-0.13183600000000001</c:v>
                </c:pt>
                <c:pt idx="83278">
                  <c:v>-0.109863</c:v>
                </c:pt>
                <c:pt idx="83279">
                  <c:v>-8.3007800000000007E-2</c:v>
                </c:pt>
                <c:pt idx="83280">
                  <c:v>-4.1503900000000003E-2</c:v>
                </c:pt>
                <c:pt idx="83281">
                  <c:v>-7.3242200000000002E-3</c:v>
                </c:pt>
                <c:pt idx="83282">
                  <c:v>1.4648400000000001E-2</c:v>
                </c:pt>
                <c:pt idx="83283">
                  <c:v>5.8593800000000001E-2</c:v>
                </c:pt>
                <c:pt idx="83284">
                  <c:v>9.0331999999999996E-2</c:v>
                </c:pt>
                <c:pt idx="83285">
                  <c:v>0.13671900000000001</c:v>
                </c:pt>
                <c:pt idx="83286">
                  <c:v>0.153809</c:v>
                </c:pt>
                <c:pt idx="83287">
                  <c:v>0.19287099999999999</c:v>
                </c:pt>
                <c:pt idx="83288">
                  <c:v>0.222168</c:v>
                </c:pt>
                <c:pt idx="83289">
                  <c:v>0.25634800000000002</c:v>
                </c:pt>
                <c:pt idx="83290">
                  <c:v>0.28076200000000001</c:v>
                </c:pt>
                <c:pt idx="83291">
                  <c:v>0.32714799999999999</c:v>
                </c:pt>
                <c:pt idx="83292">
                  <c:v>0.34667999999999999</c:v>
                </c:pt>
                <c:pt idx="83293">
                  <c:v>0.380859</c:v>
                </c:pt>
                <c:pt idx="83294">
                  <c:v>0.42724600000000001</c:v>
                </c:pt>
                <c:pt idx="83295">
                  <c:v>0.42968800000000001</c:v>
                </c:pt>
                <c:pt idx="83296">
                  <c:v>0.47363300000000003</c:v>
                </c:pt>
                <c:pt idx="83297">
                  <c:v>0.50048800000000004</c:v>
                </c:pt>
                <c:pt idx="83298">
                  <c:v>0.53710899999999995</c:v>
                </c:pt>
                <c:pt idx="83299">
                  <c:v>0.55664100000000005</c:v>
                </c:pt>
                <c:pt idx="83300">
                  <c:v>0.59570299999999998</c:v>
                </c:pt>
                <c:pt idx="83301">
                  <c:v>0.63720699999999997</c:v>
                </c:pt>
                <c:pt idx="83302">
                  <c:v>0.64453099999999997</c:v>
                </c:pt>
                <c:pt idx="83303">
                  <c:v>0.66894500000000001</c:v>
                </c:pt>
                <c:pt idx="83304">
                  <c:v>0.695801</c:v>
                </c:pt>
                <c:pt idx="83305">
                  <c:v>0.72997999999999996</c:v>
                </c:pt>
                <c:pt idx="83306">
                  <c:v>0.81298800000000004</c:v>
                </c:pt>
                <c:pt idx="83307">
                  <c:v>0.77636700000000003</c:v>
                </c:pt>
                <c:pt idx="83308">
                  <c:v>0.80322300000000002</c:v>
                </c:pt>
                <c:pt idx="83309">
                  <c:v>0.80810499999999996</c:v>
                </c:pt>
                <c:pt idx="83310">
                  <c:v>0.85449200000000003</c:v>
                </c:pt>
                <c:pt idx="83311">
                  <c:v>0.85693399999999997</c:v>
                </c:pt>
                <c:pt idx="83312">
                  <c:v>0.88622999999999996</c:v>
                </c:pt>
                <c:pt idx="83313">
                  <c:v>0.89843799999999996</c:v>
                </c:pt>
                <c:pt idx="83314">
                  <c:v>0.91796900000000003</c:v>
                </c:pt>
                <c:pt idx="83315">
                  <c:v>0.930176</c:v>
                </c:pt>
                <c:pt idx="83316">
                  <c:v>0.944824</c:v>
                </c:pt>
                <c:pt idx="83317">
                  <c:v>0.96191400000000005</c:v>
                </c:pt>
                <c:pt idx="83318">
                  <c:v>0.97167999999999999</c:v>
                </c:pt>
                <c:pt idx="83319">
                  <c:v>1.01318</c:v>
                </c:pt>
                <c:pt idx="83320">
                  <c:v>1.01074</c:v>
                </c:pt>
                <c:pt idx="83321">
                  <c:v>1.01807</c:v>
                </c:pt>
                <c:pt idx="83322">
                  <c:v>1.01562</c:v>
                </c:pt>
                <c:pt idx="83323">
                  <c:v>1.0351600000000001</c:v>
                </c:pt>
                <c:pt idx="83324">
                  <c:v>1.02295</c:v>
                </c:pt>
                <c:pt idx="83325">
                  <c:v>1.0449200000000001</c:v>
                </c:pt>
                <c:pt idx="83326">
                  <c:v>1.0546899999999999</c:v>
                </c:pt>
                <c:pt idx="83327">
                  <c:v>1.0595699999999999</c:v>
                </c:pt>
                <c:pt idx="83328">
                  <c:v>1.0546899999999999</c:v>
                </c:pt>
                <c:pt idx="83329">
                  <c:v>1.0668899999999999</c:v>
                </c:pt>
                <c:pt idx="83330">
                  <c:v>1.0522499999999999</c:v>
                </c:pt>
                <c:pt idx="83331">
                  <c:v>1.0620099999999999</c:v>
                </c:pt>
                <c:pt idx="83332">
                  <c:v>1.0522499999999999</c:v>
                </c:pt>
                <c:pt idx="83333">
                  <c:v>1.0546899999999999</c:v>
                </c:pt>
                <c:pt idx="83334">
                  <c:v>1.0839799999999999</c:v>
                </c:pt>
                <c:pt idx="83335">
                  <c:v>1.0473600000000001</c:v>
                </c:pt>
                <c:pt idx="83336">
                  <c:v>1.0522499999999999</c:v>
                </c:pt>
                <c:pt idx="83337">
                  <c:v>1.02783</c:v>
                </c:pt>
                <c:pt idx="83338">
                  <c:v>1.0449200000000001</c:v>
                </c:pt>
                <c:pt idx="83339">
                  <c:v>1.0351600000000001</c:v>
                </c:pt>
                <c:pt idx="83340">
                  <c:v>1.01562</c:v>
                </c:pt>
                <c:pt idx="83341">
                  <c:v>1.01562</c:v>
                </c:pt>
                <c:pt idx="83342">
                  <c:v>0.98632799999999998</c:v>
                </c:pt>
                <c:pt idx="83343">
                  <c:v>0.99365199999999998</c:v>
                </c:pt>
                <c:pt idx="83344">
                  <c:v>0.96679700000000002</c:v>
                </c:pt>
                <c:pt idx="83345">
                  <c:v>0.94726600000000005</c:v>
                </c:pt>
                <c:pt idx="83346">
                  <c:v>0.930176</c:v>
                </c:pt>
                <c:pt idx="83347">
                  <c:v>0.87402299999999999</c:v>
                </c:pt>
                <c:pt idx="83348">
                  <c:v>0.90087899999999999</c:v>
                </c:pt>
                <c:pt idx="83349">
                  <c:v>0.89355499999999999</c:v>
                </c:pt>
                <c:pt idx="83350">
                  <c:v>0.88378900000000005</c:v>
                </c:pt>
                <c:pt idx="83351">
                  <c:v>0.852051</c:v>
                </c:pt>
                <c:pt idx="83352">
                  <c:v>0.83007799999999998</c:v>
                </c:pt>
                <c:pt idx="83353">
                  <c:v>0.80078099999999997</c:v>
                </c:pt>
                <c:pt idx="83354">
                  <c:v>0.79101600000000005</c:v>
                </c:pt>
                <c:pt idx="83355">
                  <c:v>0.76660200000000001</c:v>
                </c:pt>
                <c:pt idx="83356">
                  <c:v>0.73974600000000001</c:v>
                </c:pt>
                <c:pt idx="83357">
                  <c:v>0.72021500000000005</c:v>
                </c:pt>
                <c:pt idx="83358">
                  <c:v>0.65185499999999996</c:v>
                </c:pt>
                <c:pt idx="83359">
                  <c:v>0.66406200000000004</c:v>
                </c:pt>
                <c:pt idx="83360">
                  <c:v>0.62744100000000003</c:v>
                </c:pt>
                <c:pt idx="83361">
                  <c:v>0.59814500000000004</c:v>
                </c:pt>
                <c:pt idx="83362">
                  <c:v>0.57128900000000005</c:v>
                </c:pt>
                <c:pt idx="83363">
                  <c:v>0.54931600000000003</c:v>
                </c:pt>
                <c:pt idx="83364">
                  <c:v>0.52490199999999998</c:v>
                </c:pt>
                <c:pt idx="83365">
                  <c:v>0.50048800000000004</c:v>
                </c:pt>
                <c:pt idx="83366">
                  <c:v>0.46875</c:v>
                </c:pt>
                <c:pt idx="83367">
                  <c:v>0.44189499999999998</c:v>
                </c:pt>
                <c:pt idx="83368">
                  <c:v>0.40283200000000002</c:v>
                </c:pt>
                <c:pt idx="83369">
                  <c:v>0.383301</c:v>
                </c:pt>
                <c:pt idx="83370">
                  <c:v>0.33203100000000002</c:v>
                </c:pt>
                <c:pt idx="83371">
                  <c:v>0.30761699999999997</c:v>
                </c:pt>
                <c:pt idx="83372">
                  <c:v>0.28320299999999998</c:v>
                </c:pt>
                <c:pt idx="83373">
                  <c:v>0.24902299999999999</c:v>
                </c:pt>
                <c:pt idx="83374">
                  <c:v>0.224609</c:v>
                </c:pt>
                <c:pt idx="83375">
                  <c:v>0.17089799999999999</c:v>
                </c:pt>
                <c:pt idx="83376">
                  <c:v>0.15625</c:v>
                </c:pt>
                <c:pt idx="83377">
                  <c:v>0.12939500000000001</c:v>
                </c:pt>
                <c:pt idx="83378">
                  <c:v>8.0566399999999996E-2</c:v>
                </c:pt>
                <c:pt idx="83379">
                  <c:v>5.1269500000000003E-2</c:v>
                </c:pt>
                <c:pt idx="83380">
                  <c:v>3.1738299999999997E-2</c:v>
                </c:pt>
                <c:pt idx="83381">
                  <c:v>-7.3242200000000002E-3</c:v>
                </c:pt>
                <c:pt idx="83382">
                  <c:v>-3.41797E-2</c:v>
                </c:pt>
                <c:pt idx="83383">
                  <c:v>-6.5918000000000004E-2</c:v>
                </c:pt>
                <c:pt idx="83384">
                  <c:v>-0.10009800000000001</c:v>
                </c:pt>
                <c:pt idx="83385">
                  <c:v>-0.146484</c:v>
                </c:pt>
                <c:pt idx="83386">
                  <c:v>-0.153809</c:v>
                </c:pt>
                <c:pt idx="83387">
                  <c:v>-0.20752000000000001</c:v>
                </c:pt>
                <c:pt idx="83388">
                  <c:v>-0.13183600000000001</c:v>
                </c:pt>
                <c:pt idx="83389">
                  <c:v>-0.25634800000000002</c:v>
                </c:pt>
                <c:pt idx="83390">
                  <c:v>-0.29541000000000001</c:v>
                </c:pt>
                <c:pt idx="83391">
                  <c:v>-0.322266</c:v>
                </c:pt>
                <c:pt idx="83392">
                  <c:v>-0.33691399999999999</c:v>
                </c:pt>
                <c:pt idx="83393">
                  <c:v>-0.38574199999999997</c:v>
                </c:pt>
                <c:pt idx="83394">
                  <c:v>-0.41992200000000002</c:v>
                </c:pt>
                <c:pt idx="83395">
                  <c:v>-0.44677699999999998</c:v>
                </c:pt>
                <c:pt idx="83396">
                  <c:v>-0.47119100000000003</c:v>
                </c:pt>
                <c:pt idx="83397">
                  <c:v>-0.49560500000000002</c:v>
                </c:pt>
                <c:pt idx="83398">
                  <c:v>-0.52978499999999995</c:v>
                </c:pt>
                <c:pt idx="83399">
                  <c:v>-0.539551</c:v>
                </c:pt>
                <c:pt idx="83400">
                  <c:v>-0.57128900000000005</c:v>
                </c:pt>
                <c:pt idx="83401">
                  <c:v>-0.58349600000000001</c:v>
                </c:pt>
                <c:pt idx="83402">
                  <c:v>-0.625</c:v>
                </c:pt>
                <c:pt idx="83403">
                  <c:v>-0.66406200000000004</c:v>
                </c:pt>
                <c:pt idx="83404">
                  <c:v>-0.67871099999999995</c:v>
                </c:pt>
                <c:pt idx="83405">
                  <c:v>-0.70556600000000003</c:v>
                </c:pt>
                <c:pt idx="83406">
                  <c:v>-0.710449</c:v>
                </c:pt>
                <c:pt idx="83407">
                  <c:v>-0.74462899999999999</c:v>
                </c:pt>
                <c:pt idx="83408">
                  <c:v>-0.773926</c:v>
                </c:pt>
                <c:pt idx="83409">
                  <c:v>-0.78125</c:v>
                </c:pt>
                <c:pt idx="83410">
                  <c:v>-0.80810499999999996</c:v>
                </c:pt>
                <c:pt idx="83411">
                  <c:v>-0.83007799999999998</c:v>
                </c:pt>
                <c:pt idx="83412">
                  <c:v>-0.83007799999999998</c:v>
                </c:pt>
                <c:pt idx="83413">
                  <c:v>-0.85693399999999997</c:v>
                </c:pt>
                <c:pt idx="83414">
                  <c:v>-0.87158199999999997</c:v>
                </c:pt>
                <c:pt idx="83415">
                  <c:v>-0.88134800000000002</c:v>
                </c:pt>
                <c:pt idx="83416">
                  <c:v>-0.91552699999999998</c:v>
                </c:pt>
                <c:pt idx="83417">
                  <c:v>-0.91796900000000003</c:v>
                </c:pt>
                <c:pt idx="83418">
                  <c:v>-0.92285200000000001</c:v>
                </c:pt>
                <c:pt idx="83419">
                  <c:v>-0.91796900000000003</c:v>
                </c:pt>
                <c:pt idx="83420">
                  <c:v>-0.930176</c:v>
                </c:pt>
                <c:pt idx="83421">
                  <c:v>-0.944824</c:v>
                </c:pt>
                <c:pt idx="83422">
                  <c:v>-0.944824</c:v>
                </c:pt>
                <c:pt idx="83423">
                  <c:v>-0.94970699999999997</c:v>
                </c:pt>
                <c:pt idx="83424">
                  <c:v>-0.95703099999999997</c:v>
                </c:pt>
                <c:pt idx="83425">
                  <c:v>-0.95459000000000005</c:v>
                </c:pt>
                <c:pt idx="83426">
                  <c:v>-0.95459000000000005</c:v>
                </c:pt>
                <c:pt idx="83427">
                  <c:v>-0.97167999999999999</c:v>
                </c:pt>
                <c:pt idx="83428">
                  <c:v>-0.94726600000000005</c:v>
                </c:pt>
                <c:pt idx="83429">
                  <c:v>-0.93505899999999997</c:v>
                </c:pt>
                <c:pt idx="83430">
                  <c:v>-0.95214799999999999</c:v>
                </c:pt>
                <c:pt idx="83431">
                  <c:v>-0.944824</c:v>
                </c:pt>
                <c:pt idx="83432">
                  <c:v>-0.9375</c:v>
                </c:pt>
                <c:pt idx="83433">
                  <c:v>-0.93994100000000003</c:v>
                </c:pt>
                <c:pt idx="83434">
                  <c:v>-0.93505899999999997</c:v>
                </c:pt>
                <c:pt idx="83435">
                  <c:v>-0.92040999999999995</c:v>
                </c:pt>
                <c:pt idx="83436">
                  <c:v>-0.90576199999999996</c:v>
                </c:pt>
                <c:pt idx="83437">
                  <c:v>-0.89355499999999999</c:v>
                </c:pt>
                <c:pt idx="83438">
                  <c:v>-0.89599600000000001</c:v>
                </c:pt>
                <c:pt idx="83439">
                  <c:v>-0.87402299999999999</c:v>
                </c:pt>
                <c:pt idx="83440">
                  <c:v>-0.85449200000000003</c:v>
                </c:pt>
                <c:pt idx="83441">
                  <c:v>-0.84716800000000003</c:v>
                </c:pt>
                <c:pt idx="83442">
                  <c:v>-0.84960899999999995</c:v>
                </c:pt>
                <c:pt idx="83443">
                  <c:v>-0.82031200000000004</c:v>
                </c:pt>
                <c:pt idx="83444">
                  <c:v>-0.78613299999999997</c:v>
                </c:pt>
                <c:pt idx="83445">
                  <c:v>-0.75927699999999998</c:v>
                </c:pt>
                <c:pt idx="83446">
                  <c:v>-0.75439500000000004</c:v>
                </c:pt>
                <c:pt idx="83447">
                  <c:v>-0.73974600000000001</c:v>
                </c:pt>
                <c:pt idx="83448">
                  <c:v>-0.70068399999999997</c:v>
                </c:pt>
                <c:pt idx="83449">
                  <c:v>-0.68359400000000003</c:v>
                </c:pt>
                <c:pt idx="83450">
                  <c:v>-0.65673800000000004</c:v>
                </c:pt>
                <c:pt idx="83451">
                  <c:v>-0.63476600000000005</c:v>
                </c:pt>
                <c:pt idx="83452">
                  <c:v>-0.62255899999999997</c:v>
                </c:pt>
                <c:pt idx="83453">
                  <c:v>-0.59326199999999996</c:v>
                </c:pt>
                <c:pt idx="83454">
                  <c:v>-0.546875</c:v>
                </c:pt>
                <c:pt idx="83455">
                  <c:v>-0.55664100000000005</c:v>
                </c:pt>
                <c:pt idx="83456">
                  <c:v>-0.51269500000000001</c:v>
                </c:pt>
                <c:pt idx="83457">
                  <c:v>-0.50048800000000004</c:v>
                </c:pt>
                <c:pt idx="83458">
                  <c:v>-0.45166000000000001</c:v>
                </c:pt>
                <c:pt idx="83459">
                  <c:v>-0.42968800000000001</c:v>
                </c:pt>
                <c:pt idx="83460">
                  <c:v>-0.39306600000000003</c:v>
                </c:pt>
                <c:pt idx="83461">
                  <c:v>-0.36621100000000001</c:v>
                </c:pt>
                <c:pt idx="83462">
                  <c:v>-0.33447300000000002</c:v>
                </c:pt>
                <c:pt idx="83463">
                  <c:v>-0.302734</c:v>
                </c:pt>
                <c:pt idx="83464">
                  <c:v>-0.26123000000000002</c:v>
                </c:pt>
                <c:pt idx="83465">
                  <c:v>-0.239258</c:v>
                </c:pt>
                <c:pt idx="83466">
                  <c:v>-0.20019500000000001</c:v>
                </c:pt>
                <c:pt idx="83467">
                  <c:v>-0.17578099999999999</c:v>
                </c:pt>
                <c:pt idx="83468">
                  <c:v>-0.124512</c:v>
                </c:pt>
                <c:pt idx="83469">
                  <c:v>-0.10009800000000001</c:v>
                </c:pt>
                <c:pt idx="83470">
                  <c:v>-7.8125E-2</c:v>
                </c:pt>
                <c:pt idx="83471">
                  <c:v>-5.1269500000000003E-2</c:v>
                </c:pt>
                <c:pt idx="83472">
                  <c:v>-2.4414100000000002E-3</c:v>
                </c:pt>
                <c:pt idx="83473">
                  <c:v>2.1972700000000001E-2</c:v>
                </c:pt>
                <c:pt idx="83474">
                  <c:v>5.1269500000000003E-2</c:v>
                </c:pt>
                <c:pt idx="83475">
                  <c:v>7.8125E-2</c:v>
                </c:pt>
                <c:pt idx="83476">
                  <c:v>0.107422</c:v>
                </c:pt>
                <c:pt idx="83477">
                  <c:v>0.15625</c:v>
                </c:pt>
                <c:pt idx="83478">
                  <c:v>0.17333999999999999</c:v>
                </c:pt>
                <c:pt idx="83479">
                  <c:v>0.20752000000000001</c:v>
                </c:pt>
                <c:pt idx="83480">
                  <c:v>0.244141</c:v>
                </c:pt>
                <c:pt idx="83481">
                  <c:v>0.27099600000000001</c:v>
                </c:pt>
                <c:pt idx="83482">
                  <c:v>0.29052699999999998</c:v>
                </c:pt>
                <c:pt idx="83483">
                  <c:v>0.31738300000000003</c:v>
                </c:pt>
                <c:pt idx="83484">
                  <c:v>0.36621100000000001</c:v>
                </c:pt>
                <c:pt idx="83485">
                  <c:v>0.39306600000000003</c:v>
                </c:pt>
                <c:pt idx="83486">
                  <c:v>0.41992200000000002</c:v>
                </c:pt>
                <c:pt idx="83487">
                  <c:v>0.43945299999999998</c:v>
                </c:pt>
                <c:pt idx="83488">
                  <c:v>0.47119100000000003</c:v>
                </c:pt>
                <c:pt idx="83489">
                  <c:v>0.51025399999999999</c:v>
                </c:pt>
                <c:pt idx="83490">
                  <c:v>0.53710899999999995</c:v>
                </c:pt>
                <c:pt idx="83491">
                  <c:v>0.57617200000000002</c:v>
                </c:pt>
                <c:pt idx="83492">
                  <c:v>0.59082000000000001</c:v>
                </c:pt>
                <c:pt idx="83493">
                  <c:v>0.617676</c:v>
                </c:pt>
                <c:pt idx="83494">
                  <c:v>0.63964799999999999</c:v>
                </c:pt>
                <c:pt idx="83495">
                  <c:v>0.67382799999999998</c:v>
                </c:pt>
                <c:pt idx="83496">
                  <c:v>0.68359400000000003</c:v>
                </c:pt>
                <c:pt idx="83497">
                  <c:v>0.710449</c:v>
                </c:pt>
                <c:pt idx="83498">
                  <c:v>0.74462899999999999</c:v>
                </c:pt>
                <c:pt idx="83499">
                  <c:v>0.76171900000000003</c:v>
                </c:pt>
                <c:pt idx="83500">
                  <c:v>0.788574</c:v>
                </c:pt>
                <c:pt idx="83501">
                  <c:v>0.81298800000000004</c:v>
                </c:pt>
                <c:pt idx="83502">
                  <c:v>0.83252000000000004</c:v>
                </c:pt>
                <c:pt idx="83503">
                  <c:v>0.84960899999999995</c:v>
                </c:pt>
                <c:pt idx="83504">
                  <c:v>0.859375</c:v>
                </c:pt>
                <c:pt idx="83505">
                  <c:v>0.87402299999999999</c:v>
                </c:pt>
                <c:pt idx="83506">
                  <c:v>0.89599600000000001</c:v>
                </c:pt>
                <c:pt idx="83507">
                  <c:v>0.89599600000000001</c:v>
                </c:pt>
                <c:pt idx="83508">
                  <c:v>0.92285200000000001</c:v>
                </c:pt>
                <c:pt idx="83509">
                  <c:v>1.00098</c:v>
                </c:pt>
                <c:pt idx="83510">
                  <c:v>0.93261700000000003</c:v>
                </c:pt>
                <c:pt idx="83511">
                  <c:v>0.95703099999999997</c:v>
                </c:pt>
                <c:pt idx="83512">
                  <c:v>0.97412100000000001</c:v>
                </c:pt>
                <c:pt idx="83513">
                  <c:v>0.97656200000000004</c:v>
                </c:pt>
                <c:pt idx="83514">
                  <c:v>0.99121099999999995</c:v>
                </c:pt>
                <c:pt idx="83515">
                  <c:v>1.00342</c:v>
                </c:pt>
                <c:pt idx="83516">
                  <c:v>1.00342</c:v>
                </c:pt>
                <c:pt idx="83517">
                  <c:v>1.01807</c:v>
                </c:pt>
                <c:pt idx="83518">
                  <c:v>1.02051</c:v>
                </c:pt>
                <c:pt idx="83519">
                  <c:v>1.02539</c:v>
                </c:pt>
                <c:pt idx="83520">
                  <c:v>1.01318</c:v>
                </c:pt>
                <c:pt idx="83521">
                  <c:v>1.02783</c:v>
                </c:pt>
                <c:pt idx="83522">
                  <c:v>1.01807</c:v>
                </c:pt>
                <c:pt idx="83523">
                  <c:v>1.0083</c:v>
                </c:pt>
                <c:pt idx="83524">
                  <c:v>1.02051</c:v>
                </c:pt>
                <c:pt idx="83525">
                  <c:v>1.02295</c:v>
                </c:pt>
                <c:pt idx="83526">
                  <c:v>1.01318</c:v>
                </c:pt>
                <c:pt idx="83527">
                  <c:v>0.99365199999999998</c:v>
                </c:pt>
                <c:pt idx="83528">
                  <c:v>1.00342</c:v>
                </c:pt>
                <c:pt idx="83529">
                  <c:v>0.99121099999999995</c:v>
                </c:pt>
                <c:pt idx="83530">
                  <c:v>0.98144500000000001</c:v>
                </c:pt>
                <c:pt idx="83531">
                  <c:v>0.97900399999999999</c:v>
                </c:pt>
                <c:pt idx="83532">
                  <c:v>0.95703099999999997</c:v>
                </c:pt>
                <c:pt idx="83533">
                  <c:v>0.96435499999999996</c:v>
                </c:pt>
                <c:pt idx="83534">
                  <c:v>0.93505899999999997</c:v>
                </c:pt>
                <c:pt idx="83535">
                  <c:v>0.92040999999999995</c:v>
                </c:pt>
                <c:pt idx="83536">
                  <c:v>0.91552699999999998</c:v>
                </c:pt>
                <c:pt idx="83537">
                  <c:v>0.93261700000000003</c:v>
                </c:pt>
                <c:pt idx="83538">
                  <c:v>0.88622999999999996</c:v>
                </c:pt>
                <c:pt idx="83539">
                  <c:v>0.86914100000000005</c:v>
                </c:pt>
                <c:pt idx="83540">
                  <c:v>0.84960899999999995</c:v>
                </c:pt>
                <c:pt idx="83541">
                  <c:v>0.83740199999999998</c:v>
                </c:pt>
                <c:pt idx="83542">
                  <c:v>0.80322300000000002</c:v>
                </c:pt>
                <c:pt idx="83543">
                  <c:v>0.77636700000000003</c:v>
                </c:pt>
                <c:pt idx="83544">
                  <c:v>0.77636700000000003</c:v>
                </c:pt>
                <c:pt idx="83545">
                  <c:v>0.74218799999999996</c:v>
                </c:pt>
                <c:pt idx="83546">
                  <c:v>0.72997999999999996</c:v>
                </c:pt>
                <c:pt idx="83547">
                  <c:v>0.70800799999999997</c:v>
                </c:pt>
                <c:pt idx="83548">
                  <c:v>0.68603499999999995</c:v>
                </c:pt>
                <c:pt idx="83549">
                  <c:v>0.65185499999999996</c:v>
                </c:pt>
                <c:pt idx="83550">
                  <c:v>0.61035200000000001</c:v>
                </c:pt>
                <c:pt idx="83551">
                  <c:v>0.60302699999999998</c:v>
                </c:pt>
                <c:pt idx="83552">
                  <c:v>0.57861300000000004</c:v>
                </c:pt>
                <c:pt idx="83553">
                  <c:v>0.554199</c:v>
                </c:pt>
                <c:pt idx="83554">
                  <c:v>0.52002000000000004</c:v>
                </c:pt>
                <c:pt idx="83555">
                  <c:v>0.48583999999999999</c:v>
                </c:pt>
                <c:pt idx="83556">
                  <c:v>0.47119100000000003</c:v>
                </c:pt>
                <c:pt idx="83557">
                  <c:v>0.43212899999999999</c:v>
                </c:pt>
                <c:pt idx="83558">
                  <c:v>0.41015600000000002</c:v>
                </c:pt>
                <c:pt idx="83559">
                  <c:v>0.37597700000000001</c:v>
                </c:pt>
                <c:pt idx="83560">
                  <c:v>0.35400399999999999</c:v>
                </c:pt>
                <c:pt idx="83561">
                  <c:v>0.32958999999999999</c:v>
                </c:pt>
                <c:pt idx="83562">
                  <c:v>0.27832000000000001</c:v>
                </c:pt>
                <c:pt idx="83563">
                  <c:v>0.25390600000000002</c:v>
                </c:pt>
                <c:pt idx="83564">
                  <c:v>0.231934</c:v>
                </c:pt>
                <c:pt idx="83565">
                  <c:v>0.20019500000000001</c:v>
                </c:pt>
                <c:pt idx="83566">
                  <c:v>0.17578099999999999</c:v>
                </c:pt>
                <c:pt idx="83567">
                  <c:v>0.12695300000000001</c:v>
                </c:pt>
                <c:pt idx="83568">
                  <c:v>0.10253900000000001</c:v>
                </c:pt>
                <c:pt idx="83569">
                  <c:v>7.5683600000000004E-2</c:v>
                </c:pt>
                <c:pt idx="83570">
                  <c:v>3.6621099999999997E-2</c:v>
                </c:pt>
                <c:pt idx="83571">
                  <c:v>2.4414100000000002E-3</c:v>
                </c:pt>
                <c:pt idx="83572">
                  <c:v>-3.1738299999999997E-2</c:v>
                </c:pt>
                <c:pt idx="83573">
                  <c:v>-7.5683600000000004E-2</c:v>
                </c:pt>
                <c:pt idx="83574">
                  <c:v>-9.0331999999999996E-2</c:v>
                </c:pt>
                <c:pt idx="83575">
                  <c:v>-0.117188</c:v>
                </c:pt>
                <c:pt idx="83576">
                  <c:v>-0.146484</c:v>
                </c:pt>
                <c:pt idx="83577">
                  <c:v>-0.17822299999999999</c:v>
                </c:pt>
                <c:pt idx="83578">
                  <c:v>-0.21240200000000001</c:v>
                </c:pt>
                <c:pt idx="83579">
                  <c:v>-0.239258</c:v>
                </c:pt>
                <c:pt idx="83580">
                  <c:v>-0.28320299999999998</c:v>
                </c:pt>
                <c:pt idx="83581">
                  <c:v>-0.319824</c:v>
                </c:pt>
                <c:pt idx="83582">
                  <c:v>-0.34667999999999999</c:v>
                </c:pt>
                <c:pt idx="83583">
                  <c:v>-0.37353500000000001</c:v>
                </c:pt>
                <c:pt idx="83584">
                  <c:v>-0.390625</c:v>
                </c:pt>
                <c:pt idx="83585">
                  <c:v>-0.41992200000000002</c:v>
                </c:pt>
                <c:pt idx="83586">
                  <c:v>-0.45654299999999998</c:v>
                </c:pt>
                <c:pt idx="83587">
                  <c:v>-0.49804700000000002</c:v>
                </c:pt>
                <c:pt idx="83588">
                  <c:v>-0.51269500000000001</c:v>
                </c:pt>
                <c:pt idx="83589">
                  <c:v>-0.52490199999999998</c:v>
                </c:pt>
                <c:pt idx="83590">
                  <c:v>-0.56640599999999997</c:v>
                </c:pt>
                <c:pt idx="83591">
                  <c:v>-0.59814500000000004</c:v>
                </c:pt>
                <c:pt idx="83592">
                  <c:v>-0.617676</c:v>
                </c:pt>
                <c:pt idx="83593">
                  <c:v>-0.66162100000000001</c:v>
                </c:pt>
                <c:pt idx="83594">
                  <c:v>-0.65917999999999999</c:v>
                </c:pt>
                <c:pt idx="83595">
                  <c:v>-0.710449</c:v>
                </c:pt>
                <c:pt idx="83596">
                  <c:v>-0.71533199999999997</c:v>
                </c:pt>
                <c:pt idx="83597">
                  <c:v>-0.73730499999999999</c:v>
                </c:pt>
                <c:pt idx="83598">
                  <c:v>-0.75927699999999998</c:v>
                </c:pt>
                <c:pt idx="83599">
                  <c:v>-0.79101600000000005</c:v>
                </c:pt>
                <c:pt idx="83600">
                  <c:v>-0.80566400000000005</c:v>
                </c:pt>
                <c:pt idx="83601">
                  <c:v>-0.83007799999999998</c:v>
                </c:pt>
                <c:pt idx="83602">
                  <c:v>-0.82519500000000001</c:v>
                </c:pt>
                <c:pt idx="83603">
                  <c:v>-0.84472700000000001</c:v>
                </c:pt>
                <c:pt idx="83604">
                  <c:v>-0.86181600000000003</c:v>
                </c:pt>
                <c:pt idx="83605">
                  <c:v>-0.87158199999999997</c:v>
                </c:pt>
                <c:pt idx="83606">
                  <c:v>-0.89355499999999999</c:v>
                </c:pt>
                <c:pt idx="83607">
                  <c:v>-0.91308599999999995</c:v>
                </c:pt>
                <c:pt idx="83608">
                  <c:v>-0.91552699999999998</c:v>
                </c:pt>
                <c:pt idx="83609">
                  <c:v>-0.92529300000000003</c:v>
                </c:pt>
                <c:pt idx="83610">
                  <c:v>-0.93505899999999997</c:v>
                </c:pt>
                <c:pt idx="83611">
                  <c:v>-0.93994100000000003</c:v>
                </c:pt>
                <c:pt idx="83612">
                  <c:v>-0.96191400000000005</c:v>
                </c:pt>
                <c:pt idx="83613">
                  <c:v>-0.96679700000000002</c:v>
                </c:pt>
                <c:pt idx="83614">
                  <c:v>-0.96435499999999996</c:v>
                </c:pt>
                <c:pt idx="83615">
                  <c:v>-0.97167999999999999</c:v>
                </c:pt>
                <c:pt idx="83616">
                  <c:v>-0.97167999999999999</c:v>
                </c:pt>
                <c:pt idx="83617">
                  <c:v>-0.98388699999999996</c:v>
                </c:pt>
                <c:pt idx="83618">
                  <c:v>-0.97656200000000004</c:v>
                </c:pt>
                <c:pt idx="83619">
                  <c:v>-0.99609400000000003</c:v>
                </c:pt>
                <c:pt idx="83620">
                  <c:v>-0.96923800000000004</c:v>
                </c:pt>
                <c:pt idx="83621">
                  <c:v>-0.96191400000000005</c:v>
                </c:pt>
                <c:pt idx="83622">
                  <c:v>-0.95703099999999997</c:v>
                </c:pt>
                <c:pt idx="83623">
                  <c:v>-0.95947300000000002</c:v>
                </c:pt>
                <c:pt idx="83624">
                  <c:v>-0.94970699999999997</c:v>
                </c:pt>
                <c:pt idx="83625">
                  <c:v>-0.9375</c:v>
                </c:pt>
                <c:pt idx="83626">
                  <c:v>-0.93261700000000003</c:v>
                </c:pt>
                <c:pt idx="83627">
                  <c:v>-0.91796900000000003</c:v>
                </c:pt>
                <c:pt idx="83628">
                  <c:v>-0.90820299999999998</c:v>
                </c:pt>
                <c:pt idx="83629">
                  <c:v>-0.89599600000000001</c:v>
                </c:pt>
                <c:pt idx="83630">
                  <c:v>-0.88867200000000002</c:v>
                </c:pt>
                <c:pt idx="83631">
                  <c:v>-0.87646500000000005</c:v>
                </c:pt>
                <c:pt idx="83632">
                  <c:v>-0.87402299999999999</c:v>
                </c:pt>
                <c:pt idx="83633">
                  <c:v>-0.85449200000000003</c:v>
                </c:pt>
                <c:pt idx="83634">
                  <c:v>-0.81787100000000001</c:v>
                </c:pt>
                <c:pt idx="83635">
                  <c:v>-0.80566400000000005</c:v>
                </c:pt>
                <c:pt idx="83636">
                  <c:v>-0.77636700000000003</c:v>
                </c:pt>
                <c:pt idx="83637">
                  <c:v>-0.76660200000000001</c:v>
                </c:pt>
                <c:pt idx="83638">
                  <c:v>-0.74951199999999996</c:v>
                </c:pt>
                <c:pt idx="83639">
                  <c:v>-0.70800799999999997</c:v>
                </c:pt>
                <c:pt idx="83640">
                  <c:v>-0.70556600000000003</c:v>
                </c:pt>
                <c:pt idx="83641">
                  <c:v>-0.67627000000000004</c:v>
                </c:pt>
                <c:pt idx="83642">
                  <c:v>-0.64697300000000002</c:v>
                </c:pt>
                <c:pt idx="83643">
                  <c:v>-0.61279300000000003</c:v>
                </c:pt>
                <c:pt idx="83644">
                  <c:v>-0.60058599999999995</c:v>
                </c:pt>
                <c:pt idx="83645">
                  <c:v>-0.58349600000000001</c:v>
                </c:pt>
                <c:pt idx="83646">
                  <c:v>-0.55175799999999997</c:v>
                </c:pt>
                <c:pt idx="83647">
                  <c:v>-0.53466800000000003</c:v>
                </c:pt>
                <c:pt idx="83648">
                  <c:v>-0.49560500000000002</c:v>
                </c:pt>
                <c:pt idx="83649">
                  <c:v>-0.46630899999999997</c:v>
                </c:pt>
                <c:pt idx="83650">
                  <c:v>-0.42724600000000001</c:v>
                </c:pt>
                <c:pt idx="83651">
                  <c:v>-0.40771499999999999</c:v>
                </c:pt>
                <c:pt idx="83652">
                  <c:v>-0.37353500000000001</c:v>
                </c:pt>
                <c:pt idx="83653">
                  <c:v>-0.33935500000000002</c:v>
                </c:pt>
                <c:pt idx="83654">
                  <c:v>-0.30761699999999997</c:v>
                </c:pt>
                <c:pt idx="83655">
                  <c:v>-0.28320299999999998</c:v>
                </c:pt>
                <c:pt idx="83656">
                  <c:v>-0.224609</c:v>
                </c:pt>
                <c:pt idx="83657">
                  <c:v>-0.20752000000000001</c:v>
                </c:pt>
                <c:pt idx="83658">
                  <c:v>-0.166016</c:v>
                </c:pt>
                <c:pt idx="83659">
                  <c:v>-0.13183600000000001</c:v>
                </c:pt>
                <c:pt idx="83660">
                  <c:v>-0.144043</c:v>
                </c:pt>
                <c:pt idx="83661">
                  <c:v>-9.2773400000000006E-2</c:v>
                </c:pt>
                <c:pt idx="83662">
                  <c:v>-4.8828099999999999E-2</c:v>
                </c:pt>
                <c:pt idx="83663">
                  <c:v>-3.1738299999999997E-2</c:v>
                </c:pt>
                <c:pt idx="83664">
                  <c:v>1.9531199999999999E-2</c:v>
                </c:pt>
                <c:pt idx="83665">
                  <c:v>3.6621099999999997E-2</c:v>
                </c:pt>
                <c:pt idx="83666">
                  <c:v>7.8125E-2</c:v>
                </c:pt>
                <c:pt idx="83667">
                  <c:v>9.7656199999999999E-2</c:v>
                </c:pt>
                <c:pt idx="83668">
                  <c:v>0.14160200000000001</c:v>
                </c:pt>
                <c:pt idx="83669">
                  <c:v>0.17089799999999999</c:v>
                </c:pt>
                <c:pt idx="83670">
                  <c:v>0.222168</c:v>
                </c:pt>
                <c:pt idx="83671">
                  <c:v>0.231934</c:v>
                </c:pt>
                <c:pt idx="83672">
                  <c:v>0.27832000000000001</c:v>
                </c:pt>
                <c:pt idx="83673">
                  <c:v>0.305176</c:v>
                </c:pt>
                <c:pt idx="83674">
                  <c:v>0.34179700000000002</c:v>
                </c:pt>
                <c:pt idx="83675">
                  <c:v>0.37597700000000001</c:v>
                </c:pt>
                <c:pt idx="83676">
                  <c:v>0.40527299999999999</c:v>
                </c:pt>
                <c:pt idx="83677">
                  <c:v>0.42724600000000001</c:v>
                </c:pt>
                <c:pt idx="83678">
                  <c:v>0.45654299999999998</c:v>
                </c:pt>
                <c:pt idx="83679">
                  <c:v>0.48828100000000002</c:v>
                </c:pt>
                <c:pt idx="83680">
                  <c:v>0.52978499999999995</c:v>
                </c:pt>
                <c:pt idx="83681">
                  <c:v>0.55908199999999997</c:v>
                </c:pt>
                <c:pt idx="83682">
                  <c:v>0.58105499999999999</c:v>
                </c:pt>
                <c:pt idx="83683">
                  <c:v>0.617676</c:v>
                </c:pt>
                <c:pt idx="83684">
                  <c:v>0.625</c:v>
                </c:pt>
                <c:pt idx="83685">
                  <c:v>0.67871099999999995</c:v>
                </c:pt>
                <c:pt idx="83686">
                  <c:v>0.71777299999999999</c:v>
                </c:pt>
                <c:pt idx="83687">
                  <c:v>0.71533199999999997</c:v>
                </c:pt>
                <c:pt idx="83688">
                  <c:v>0.73730499999999999</c:v>
                </c:pt>
                <c:pt idx="83689">
                  <c:v>0.76415999999999995</c:v>
                </c:pt>
                <c:pt idx="83690">
                  <c:v>0.78369100000000003</c:v>
                </c:pt>
                <c:pt idx="83691">
                  <c:v>0.80322300000000002</c:v>
                </c:pt>
                <c:pt idx="83692">
                  <c:v>0.82763699999999996</c:v>
                </c:pt>
                <c:pt idx="83693">
                  <c:v>0.84472700000000001</c:v>
                </c:pt>
                <c:pt idx="83694">
                  <c:v>0.866699</c:v>
                </c:pt>
                <c:pt idx="83695">
                  <c:v>0.89111300000000004</c:v>
                </c:pt>
                <c:pt idx="83696">
                  <c:v>0.91552699999999998</c:v>
                </c:pt>
                <c:pt idx="83697">
                  <c:v>0.91308599999999995</c:v>
                </c:pt>
                <c:pt idx="83698">
                  <c:v>0.944824</c:v>
                </c:pt>
                <c:pt idx="83699">
                  <c:v>0.96679700000000002</c:v>
                </c:pt>
                <c:pt idx="83700">
                  <c:v>0.96923800000000004</c:v>
                </c:pt>
                <c:pt idx="83701">
                  <c:v>0.98632799999999998</c:v>
                </c:pt>
                <c:pt idx="83702">
                  <c:v>1.00342</c:v>
                </c:pt>
                <c:pt idx="83703">
                  <c:v>1.00098</c:v>
                </c:pt>
                <c:pt idx="83704">
                  <c:v>1.01318</c:v>
                </c:pt>
                <c:pt idx="83705">
                  <c:v>1.02783</c:v>
                </c:pt>
                <c:pt idx="83706">
                  <c:v>1.02051</c:v>
                </c:pt>
                <c:pt idx="83707">
                  <c:v>1.0400400000000001</c:v>
                </c:pt>
                <c:pt idx="83708">
                  <c:v>1.0595699999999999</c:v>
                </c:pt>
                <c:pt idx="83709">
                  <c:v>1.0546899999999999</c:v>
                </c:pt>
                <c:pt idx="83710">
                  <c:v>1.0546899999999999</c:v>
                </c:pt>
                <c:pt idx="83711">
                  <c:v>1.0668899999999999</c:v>
                </c:pt>
                <c:pt idx="83712">
                  <c:v>1.0595699999999999</c:v>
                </c:pt>
                <c:pt idx="83713">
                  <c:v>1.0473600000000001</c:v>
                </c:pt>
                <c:pt idx="83714">
                  <c:v>1.0620099999999999</c:v>
                </c:pt>
                <c:pt idx="83715">
                  <c:v>1.0522499999999999</c:v>
                </c:pt>
                <c:pt idx="83716">
                  <c:v>1.0424800000000001</c:v>
                </c:pt>
                <c:pt idx="83717">
                  <c:v>1.03271</c:v>
                </c:pt>
                <c:pt idx="83718">
                  <c:v>1.0546899999999999</c:v>
                </c:pt>
                <c:pt idx="83719">
                  <c:v>1.0449200000000001</c:v>
                </c:pt>
                <c:pt idx="83720">
                  <c:v>1.0473600000000001</c:v>
                </c:pt>
                <c:pt idx="83721">
                  <c:v>1.02051</c:v>
                </c:pt>
                <c:pt idx="83722">
                  <c:v>1.02051</c:v>
                </c:pt>
                <c:pt idx="83723">
                  <c:v>0.99853499999999995</c:v>
                </c:pt>
                <c:pt idx="83724">
                  <c:v>0.99853499999999995</c:v>
                </c:pt>
                <c:pt idx="83725">
                  <c:v>0.98632799999999998</c:v>
                </c:pt>
                <c:pt idx="83726">
                  <c:v>0.98144500000000001</c:v>
                </c:pt>
                <c:pt idx="83727">
                  <c:v>0.90332000000000001</c:v>
                </c:pt>
                <c:pt idx="83728">
                  <c:v>0.930176</c:v>
                </c:pt>
                <c:pt idx="83729">
                  <c:v>0.92040999999999995</c:v>
                </c:pt>
                <c:pt idx="83730">
                  <c:v>0.91064500000000004</c:v>
                </c:pt>
                <c:pt idx="83731">
                  <c:v>0.89355499999999999</c:v>
                </c:pt>
                <c:pt idx="83732">
                  <c:v>0.87402299999999999</c:v>
                </c:pt>
                <c:pt idx="83733">
                  <c:v>0.84716800000000003</c:v>
                </c:pt>
                <c:pt idx="83734">
                  <c:v>0.81787100000000001</c:v>
                </c:pt>
                <c:pt idx="83735">
                  <c:v>0.81298800000000004</c:v>
                </c:pt>
                <c:pt idx="83736">
                  <c:v>0.79834000000000005</c:v>
                </c:pt>
                <c:pt idx="83737">
                  <c:v>0.75927699999999998</c:v>
                </c:pt>
                <c:pt idx="83738">
                  <c:v>0.73974600000000001</c:v>
                </c:pt>
                <c:pt idx="83739">
                  <c:v>0.73974600000000001</c:v>
                </c:pt>
                <c:pt idx="83740">
                  <c:v>0.68359400000000003</c:v>
                </c:pt>
                <c:pt idx="83741">
                  <c:v>0.66406200000000004</c:v>
                </c:pt>
                <c:pt idx="83742">
                  <c:v>0.64453099999999997</c:v>
                </c:pt>
                <c:pt idx="83743">
                  <c:v>0.61279300000000003</c:v>
                </c:pt>
                <c:pt idx="83744">
                  <c:v>0.58105499999999999</c:v>
                </c:pt>
                <c:pt idx="83745">
                  <c:v>0.55664100000000005</c:v>
                </c:pt>
                <c:pt idx="83746">
                  <c:v>0.53466800000000003</c:v>
                </c:pt>
                <c:pt idx="83747">
                  <c:v>0.50781200000000004</c:v>
                </c:pt>
                <c:pt idx="83748">
                  <c:v>0.46630899999999997</c:v>
                </c:pt>
                <c:pt idx="83749">
                  <c:v>0.44921899999999998</c:v>
                </c:pt>
                <c:pt idx="83750">
                  <c:v>0.41015600000000002</c:v>
                </c:pt>
                <c:pt idx="83751">
                  <c:v>0.383301</c:v>
                </c:pt>
                <c:pt idx="83752">
                  <c:v>0.34912100000000001</c:v>
                </c:pt>
                <c:pt idx="83753">
                  <c:v>0.302734</c:v>
                </c:pt>
                <c:pt idx="83754">
                  <c:v>0.27343800000000001</c:v>
                </c:pt>
                <c:pt idx="83755">
                  <c:v>0.246582</c:v>
                </c:pt>
                <c:pt idx="83756">
                  <c:v>0.21728500000000001</c:v>
                </c:pt>
                <c:pt idx="83757">
                  <c:v>0.18554699999999999</c:v>
                </c:pt>
                <c:pt idx="83758">
                  <c:v>0.153809</c:v>
                </c:pt>
                <c:pt idx="83759">
                  <c:v>0.12695300000000001</c:v>
                </c:pt>
                <c:pt idx="83760">
                  <c:v>8.0566399999999996E-2</c:v>
                </c:pt>
                <c:pt idx="83761">
                  <c:v>6.5918000000000004E-2</c:v>
                </c:pt>
                <c:pt idx="83762">
                  <c:v>2.4414100000000001E-2</c:v>
                </c:pt>
                <c:pt idx="83763">
                  <c:v>0</c:v>
                </c:pt>
                <c:pt idx="83764">
                  <c:v>-3.41797E-2</c:v>
                </c:pt>
                <c:pt idx="83765">
                  <c:v>-6.5918000000000004E-2</c:v>
                </c:pt>
                <c:pt idx="83766">
                  <c:v>-9.7656199999999999E-2</c:v>
                </c:pt>
                <c:pt idx="83767">
                  <c:v>-0.153809</c:v>
                </c:pt>
                <c:pt idx="83768">
                  <c:v>-0.19287099999999999</c:v>
                </c:pt>
                <c:pt idx="83769">
                  <c:v>-0.19775400000000001</c:v>
                </c:pt>
                <c:pt idx="83770">
                  <c:v>-0.234375</c:v>
                </c:pt>
                <c:pt idx="83771">
                  <c:v>-0.25146499999999999</c:v>
                </c:pt>
                <c:pt idx="83772">
                  <c:v>-0.28320299999999998</c:v>
                </c:pt>
                <c:pt idx="83773">
                  <c:v>-0.31494100000000003</c:v>
                </c:pt>
                <c:pt idx="83774">
                  <c:v>-0.35156199999999999</c:v>
                </c:pt>
                <c:pt idx="83775">
                  <c:v>-0.383301</c:v>
                </c:pt>
                <c:pt idx="83776">
                  <c:v>-0.41503899999999999</c:v>
                </c:pt>
                <c:pt idx="83777">
                  <c:v>-0.43457000000000001</c:v>
                </c:pt>
                <c:pt idx="83778">
                  <c:v>-0.46630899999999997</c:v>
                </c:pt>
                <c:pt idx="83779">
                  <c:v>-0.52734400000000003</c:v>
                </c:pt>
                <c:pt idx="83780">
                  <c:v>-0.52734400000000003</c:v>
                </c:pt>
                <c:pt idx="83781">
                  <c:v>-0.54443399999999997</c:v>
                </c:pt>
                <c:pt idx="83782">
                  <c:v>-0.57372999999999996</c:v>
                </c:pt>
                <c:pt idx="83783">
                  <c:v>-0.60302699999999998</c:v>
                </c:pt>
                <c:pt idx="83784">
                  <c:v>-0.63720699999999997</c:v>
                </c:pt>
                <c:pt idx="83785">
                  <c:v>-0.66162100000000001</c:v>
                </c:pt>
                <c:pt idx="83786">
                  <c:v>-0.67138699999999996</c:v>
                </c:pt>
                <c:pt idx="83787">
                  <c:v>-0.70068399999999997</c:v>
                </c:pt>
                <c:pt idx="83788">
                  <c:v>-0.72265599999999997</c:v>
                </c:pt>
                <c:pt idx="83789">
                  <c:v>-0.74462899999999999</c:v>
                </c:pt>
                <c:pt idx="83790">
                  <c:v>-0.76415999999999995</c:v>
                </c:pt>
                <c:pt idx="83791">
                  <c:v>-0.78613299999999997</c:v>
                </c:pt>
                <c:pt idx="83792">
                  <c:v>-0.79345699999999997</c:v>
                </c:pt>
                <c:pt idx="83793">
                  <c:v>-0.81054700000000002</c:v>
                </c:pt>
                <c:pt idx="83794">
                  <c:v>-0.83252000000000004</c:v>
                </c:pt>
                <c:pt idx="83795">
                  <c:v>-0.84960899999999995</c:v>
                </c:pt>
                <c:pt idx="83796">
                  <c:v>-0.88134800000000002</c:v>
                </c:pt>
                <c:pt idx="83797">
                  <c:v>-0.89111300000000004</c:v>
                </c:pt>
                <c:pt idx="83798">
                  <c:v>-0.89599600000000001</c:v>
                </c:pt>
                <c:pt idx="83799">
                  <c:v>-0.90332000000000001</c:v>
                </c:pt>
                <c:pt idx="83800">
                  <c:v>-0.90576199999999996</c:v>
                </c:pt>
                <c:pt idx="83801">
                  <c:v>-0.930176</c:v>
                </c:pt>
                <c:pt idx="83802">
                  <c:v>-0.92529300000000003</c:v>
                </c:pt>
                <c:pt idx="83803">
                  <c:v>-0.94970699999999997</c:v>
                </c:pt>
                <c:pt idx="83804">
                  <c:v>-0.944824</c:v>
                </c:pt>
                <c:pt idx="83805">
                  <c:v>-0.94726600000000005</c:v>
                </c:pt>
                <c:pt idx="83806">
                  <c:v>-0.95947300000000002</c:v>
                </c:pt>
                <c:pt idx="83807">
                  <c:v>-0.95459000000000005</c:v>
                </c:pt>
                <c:pt idx="83808">
                  <c:v>-0.96191400000000005</c:v>
                </c:pt>
                <c:pt idx="83809">
                  <c:v>-0.94726600000000005</c:v>
                </c:pt>
                <c:pt idx="83810">
                  <c:v>-0.96191400000000005</c:v>
                </c:pt>
                <c:pt idx="83811">
                  <c:v>-0.944824</c:v>
                </c:pt>
                <c:pt idx="83812">
                  <c:v>-0.95703099999999997</c:v>
                </c:pt>
                <c:pt idx="83813">
                  <c:v>-0.93994100000000003</c:v>
                </c:pt>
                <c:pt idx="83814">
                  <c:v>-0.93505899999999997</c:v>
                </c:pt>
                <c:pt idx="83815">
                  <c:v>-0.9375</c:v>
                </c:pt>
                <c:pt idx="83816">
                  <c:v>-0.92040999999999995</c:v>
                </c:pt>
                <c:pt idx="83817">
                  <c:v>-0.91308599999999995</c:v>
                </c:pt>
                <c:pt idx="83818">
                  <c:v>-0.90820299999999998</c:v>
                </c:pt>
                <c:pt idx="83819">
                  <c:v>-0.88622999999999996</c:v>
                </c:pt>
                <c:pt idx="83820">
                  <c:v>-0.89599600000000001</c:v>
                </c:pt>
                <c:pt idx="83821">
                  <c:v>-0.86914100000000005</c:v>
                </c:pt>
                <c:pt idx="83822">
                  <c:v>-0.859375</c:v>
                </c:pt>
                <c:pt idx="83823">
                  <c:v>-0.83740199999999998</c:v>
                </c:pt>
                <c:pt idx="83824">
                  <c:v>-0.81298800000000004</c:v>
                </c:pt>
                <c:pt idx="83825">
                  <c:v>-0.80078099999999997</c:v>
                </c:pt>
                <c:pt idx="83826">
                  <c:v>-0.788574</c:v>
                </c:pt>
                <c:pt idx="83827">
                  <c:v>-0.76904300000000003</c:v>
                </c:pt>
                <c:pt idx="83828">
                  <c:v>-0.73974600000000001</c:v>
                </c:pt>
                <c:pt idx="83829">
                  <c:v>-0.72509800000000002</c:v>
                </c:pt>
                <c:pt idx="83830">
                  <c:v>-0.70068399999999997</c:v>
                </c:pt>
                <c:pt idx="83831">
                  <c:v>-0.67871099999999995</c:v>
                </c:pt>
                <c:pt idx="83832">
                  <c:v>-0.66162100000000001</c:v>
                </c:pt>
                <c:pt idx="83833">
                  <c:v>-0.625</c:v>
                </c:pt>
                <c:pt idx="83834">
                  <c:v>-0.60302699999999998</c:v>
                </c:pt>
                <c:pt idx="83835">
                  <c:v>-0.57861300000000004</c:v>
                </c:pt>
                <c:pt idx="83836">
                  <c:v>-0.54199200000000003</c:v>
                </c:pt>
                <c:pt idx="83837">
                  <c:v>-0.53466800000000003</c:v>
                </c:pt>
                <c:pt idx="83838">
                  <c:v>-0.49804700000000002</c:v>
                </c:pt>
                <c:pt idx="83839">
                  <c:v>-0.47119100000000003</c:v>
                </c:pt>
                <c:pt idx="83840">
                  <c:v>-0.44189499999999998</c:v>
                </c:pt>
                <c:pt idx="83841">
                  <c:v>-0.40771499999999999</c:v>
                </c:pt>
                <c:pt idx="83842">
                  <c:v>-0.380859</c:v>
                </c:pt>
                <c:pt idx="83843">
                  <c:v>-0.34912100000000001</c:v>
                </c:pt>
                <c:pt idx="83844">
                  <c:v>-0.31005899999999997</c:v>
                </c:pt>
                <c:pt idx="83845">
                  <c:v>-0.28808600000000001</c:v>
                </c:pt>
                <c:pt idx="83846">
                  <c:v>-0.246582</c:v>
                </c:pt>
                <c:pt idx="83847">
                  <c:v>-0.222168</c:v>
                </c:pt>
                <c:pt idx="83848">
                  <c:v>-0.20019500000000001</c:v>
                </c:pt>
                <c:pt idx="83849">
                  <c:v>-0.144043</c:v>
                </c:pt>
                <c:pt idx="83850">
                  <c:v>-8.3007800000000007E-2</c:v>
                </c:pt>
                <c:pt idx="83851">
                  <c:v>-0.109863</c:v>
                </c:pt>
                <c:pt idx="83852">
                  <c:v>-5.6152300000000002E-2</c:v>
                </c:pt>
                <c:pt idx="83853">
                  <c:v>-2.4414100000000001E-2</c:v>
                </c:pt>
                <c:pt idx="83854">
                  <c:v>0</c:v>
                </c:pt>
                <c:pt idx="83855">
                  <c:v>4.39453E-2</c:v>
                </c:pt>
                <c:pt idx="83856">
                  <c:v>6.3476599999999994E-2</c:v>
                </c:pt>
                <c:pt idx="83857">
                  <c:v>8.5449200000000003E-2</c:v>
                </c:pt>
                <c:pt idx="83858">
                  <c:v>0.13183600000000001</c:v>
                </c:pt>
                <c:pt idx="83859">
                  <c:v>0.168457</c:v>
                </c:pt>
                <c:pt idx="83860">
                  <c:v>0.19775400000000001</c:v>
                </c:pt>
                <c:pt idx="83861">
                  <c:v>0.244141</c:v>
                </c:pt>
                <c:pt idx="83862">
                  <c:v>0.26611299999999999</c:v>
                </c:pt>
                <c:pt idx="83863">
                  <c:v>0.31494100000000003</c:v>
                </c:pt>
                <c:pt idx="83864">
                  <c:v>0.32470700000000002</c:v>
                </c:pt>
                <c:pt idx="83865">
                  <c:v>0.35888700000000001</c:v>
                </c:pt>
                <c:pt idx="83866">
                  <c:v>0.383301</c:v>
                </c:pt>
                <c:pt idx="83867">
                  <c:v>0.41992200000000002</c:v>
                </c:pt>
                <c:pt idx="83868">
                  <c:v>0.44189499999999998</c:v>
                </c:pt>
                <c:pt idx="83869">
                  <c:v>0.48339799999999999</c:v>
                </c:pt>
                <c:pt idx="83870">
                  <c:v>0.51269500000000001</c:v>
                </c:pt>
                <c:pt idx="83871">
                  <c:v>0.54199200000000003</c:v>
                </c:pt>
                <c:pt idx="83872">
                  <c:v>0.57861300000000004</c:v>
                </c:pt>
                <c:pt idx="83873">
                  <c:v>0.60058599999999995</c:v>
                </c:pt>
                <c:pt idx="83874">
                  <c:v>0.617676</c:v>
                </c:pt>
                <c:pt idx="83875">
                  <c:v>0.64453099999999997</c:v>
                </c:pt>
                <c:pt idx="83876">
                  <c:v>0.68603499999999995</c:v>
                </c:pt>
                <c:pt idx="83877">
                  <c:v>0.69335899999999995</c:v>
                </c:pt>
                <c:pt idx="83878">
                  <c:v>0.72265599999999997</c:v>
                </c:pt>
                <c:pt idx="83879">
                  <c:v>0.74707000000000001</c:v>
                </c:pt>
                <c:pt idx="83880">
                  <c:v>0.76415999999999995</c:v>
                </c:pt>
                <c:pt idx="83881">
                  <c:v>0.78125</c:v>
                </c:pt>
                <c:pt idx="83882">
                  <c:v>0.82031200000000004</c:v>
                </c:pt>
                <c:pt idx="83883">
                  <c:v>0.83007799999999998</c:v>
                </c:pt>
                <c:pt idx="83884">
                  <c:v>0.852051</c:v>
                </c:pt>
                <c:pt idx="83885">
                  <c:v>0.87890599999999997</c:v>
                </c:pt>
                <c:pt idx="83886">
                  <c:v>0.87646500000000005</c:v>
                </c:pt>
                <c:pt idx="83887">
                  <c:v>0.88867200000000002</c:v>
                </c:pt>
                <c:pt idx="83888">
                  <c:v>0.92285200000000001</c:v>
                </c:pt>
                <c:pt idx="83889">
                  <c:v>0.87646500000000005</c:v>
                </c:pt>
                <c:pt idx="83890">
                  <c:v>0.93994100000000003</c:v>
                </c:pt>
                <c:pt idx="83891">
                  <c:v>0.96679700000000002</c:v>
                </c:pt>
                <c:pt idx="83892">
                  <c:v>0.97656200000000004</c:v>
                </c:pt>
                <c:pt idx="83893">
                  <c:v>0.98144500000000001</c:v>
                </c:pt>
                <c:pt idx="83894">
                  <c:v>0.98144500000000001</c:v>
                </c:pt>
                <c:pt idx="83895">
                  <c:v>1.02539</c:v>
                </c:pt>
                <c:pt idx="83896">
                  <c:v>1.01562</c:v>
                </c:pt>
                <c:pt idx="83897">
                  <c:v>1.00586</c:v>
                </c:pt>
                <c:pt idx="83898">
                  <c:v>1.01807</c:v>
                </c:pt>
                <c:pt idx="83899">
                  <c:v>1.03271</c:v>
                </c:pt>
                <c:pt idx="83900">
                  <c:v>1.0424800000000001</c:v>
                </c:pt>
                <c:pt idx="83901">
                  <c:v>1.0400400000000001</c:v>
                </c:pt>
                <c:pt idx="83902">
                  <c:v>1.03271</c:v>
                </c:pt>
                <c:pt idx="83903">
                  <c:v>1.03027</c:v>
                </c:pt>
                <c:pt idx="83904">
                  <c:v>1.0351600000000001</c:v>
                </c:pt>
                <c:pt idx="83905">
                  <c:v>1.0424800000000001</c:v>
                </c:pt>
                <c:pt idx="83906">
                  <c:v>1.01074</c:v>
                </c:pt>
                <c:pt idx="83907">
                  <c:v>1.02051</c:v>
                </c:pt>
                <c:pt idx="83908">
                  <c:v>1.01807</c:v>
                </c:pt>
                <c:pt idx="83909">
                  <c:v>1.02051</c:v>
                </c:pt>
                <c:pt idx="83910">
                  <c:v>1.01562</c:v>
                </c:pt>
                <c:pt idx="83911">
                  <c:v>0.99853499999999995</c:v>
                </c:pt>
                <c:pt idx="83912">
                  <c:v>1.00586</c:v>
                </c:pt>
                <c:pt idx="83913">
                  <c:v>0.97656200000000004</c:v>
                </c:pt>
                <c:pt idx="83914">
                  <c:v>0.97412100000000001</c:v>
                </c:pt>
                <c:pt idx="83915">
                  <c:v>0.96191400000000005</c:v>
                </c:pt>
                <c:pt idx="83916">
                  <c:v>0.96191400000000005</c:v>
                </c:pt>
                <c:pt idx="83917">
                  <c:v>0.93261700000000003</c:v>
                </c:pt>
                <c:pt idx="83918">
                  <c:v>0.92529300000000003</c:v>
                </c:pt>
                <c:pt idx="83919">
                  <c:v>0.90576199999999996</c:v>
                </c:pt>
                <c:pt idx="83920">
                  <c:v>0.88378900000000005</c:v>
                </c:pt>
                <c:pt idx="83921">
                  <c:v>0.859375</c:v>
                </c:pt>
                <c:pt idx="83922">
                  <c:v>0.85449200000000003</c:v>
                </c:pt>
                <c:pt idx="83923">
                  <c:v>0.84228499999999995</c:v>
                </c:pt>
                <c:pt idx="83924">
                  <c:v>0.81542999999999999</c:v>
                </c:pt>
                <c:pt idx="83925">
                  <c:v>0.81298800000000004</c:v>
                </c:pt>
                <c:pt idx="83926">
                  <c:v>0.79345699999999997</c:v>
                </c:pt>
                <c:pt idx="83927">
                  <c:v>0.75927699999999998</c:v>
                </c:pt>
                <c:pt idx="83928">
                  <c:v>0.73730499999999999</c:v>
                </c:pt>
                <c:pt idx="83929">
                  <c:v>0.69335899999999995</c:v>
                </c:pt>
                <c:pt idx="83930">
                  <c:v>0.64209000000000005</c:v>
                </c:pt>
                <c:pt idx="83931">
                  <c:v>0.65185499999999996</c:v>
                </c:pt>
                <c:pt idx="83932">
                  <c:v>0.62011700000000003</c:v>
                </c:pt>
                <c:pt idx="83933">
                  <c:v>0.60058599999999995</c:v>
                </c:pt>
                <c:pt idx="83934">
                  <c:v>0.56640599999999997</c:v>
                </c:pt>
                <c:pt idx="83935">
                  <c:v>0.53222700000000001</c:v>
                </c:pt>
                <c:pt idx="83936">
                  <c:v>0.52002000000000004</c:v>
                </c:pt>
                <c:pt idx="83937">
                  <c:v>0.49316399999999999</c:v>
                </c:pt>
                <c:pt idx="83938">
                  <c:v>0.461426</c:v>
                </c:pt>
                <c:pt idx="83939">
                  <c:v>0.42236299999999999</c:v>
                </c:pt>
                <c:pt idx="83940">
                  <c:v>0.400391</c:v>
                </c:pt>
                <c:pt idx="83941">
                  <c:v>0.37109399999999998</c:v>
                </c:pt>
                <c:pt idx="83942">
                  <c:v>0.34423799999999999</c:v>
                </c:pt>
                <c:pt idx="83943">
                  <c:v>0.30761699999999997</c:v>
                </c:pt>
                <c:pt idx="83944">
                  <c:v>0.28320299999999998</c:v>
                </c:pt>
                <c:pt idx="83945">
                  <c:v>0.25878899999999999</c:v>
                </c:pt>
                <c:pt idx="83946">
                  <c:v>0.20752000000000001</c:v>
                </c:pt>
                <c:pt idx="83947">
                  <c:v>0.18554699999999999</c:v>
                </c:pt>
                <c:pt idx="83948">
                  <c:v>0.15625</c:v>
                </c:pt>
                <c:pt idx="83949">
                  <c:v>0.12695300000000001</c:v>
                </c:pt>
                <c:pt idx="83950">
                  <c:v>8.7890599999999999E-2</c:v>
                </c:pt>
                <c:pt idx="83951">
                  <c:v>5.8593800000000001E-2</c:v>
                </c:pt>
                <c:pt idx="83952">
                  <c:v>2.1972700000000001E-2</c:v>
                </c:pt>
                <c:pt idx="83953">
                  <c:v>-1.2207000000000001E-2</c:v>
                </c:pt>
                <c:pt idx="83954">
                  <c:v>-3.41797E-2</c:v>
                </c:pt>
                <c:pt idx="83955">
                  <c:v>-7.3242199999999993E-2</c:v>
                </c:pt>
                <c:pt idx="83956">
                  <c:v>-9.7656199999999999E-2</c:v>
                </c:pt>
                <c:pt idx="83957">
                  <c:v>-0.151367</c:v>
                </c:pt>
                <c:pt idx="83958">
                  <c:v>-0.21728500000000001</c:v>
                </c:pt>
                <c:pt idx="83959">
                  <c:v>-0.18798799999999999</c:v>
                </c:pt>
                <c:pt idx="83960">
                  <c:v>-0.229492</c:v>
                </c:pt>
                <c:pt idx="83961">
                  <c:v>-0.25878899999999999</c:v>
                </c:pt>
                <c:pt idx="83962">
                  <c:v>-0.29296899999999998</c:v>
                </c:pt>
                <c:pt idx="83963">
                  <c:v>-0.322266</c:v>
                </c:pt>
                <c:pt idx="83964">
                  <c:v>-0.35400399999999999</c:v>
                </c:pt>
                <c:pt idx="83965">
                  <c:v>-0.380859</c:v>
                </c:pt>
                <c:pt idx="83966">
                  <c:v>-0.41992200000000002</c:v>
                </c:pt>
                <c:pt idx="83967">
                  <c:v>-0.45410200000000001</c:v>
                </c:pt>
                <c:pt idx="83968">
                  <c:v>-0.48583999999999999</c:v>
                </c:pt>
                <c:pt idx="83969">
                  <c:v>-0.52734400000000003</c:v>
                </c:pt>
                <c:pt idx="83970">
                  <c:v>-0.52734400000000003</c:v>
                </c:pt>
                <c:pt idx="83971">
                  <c:v>-0.54443399999999997</c:v>
                </c:pt>
                <c:pt idx="83972">
                  <c:v>-0.58837899999999999</c:v>
                </c:pt>
                <c:pt idx="83973">
                  <c:v>-0.59082000000000001</c:v>
                </c:pt>
                <c:pt idx="83974">
                  <c:v>-0.632324</c:v>
                </c:pt>
                <c:pt idx="83975">
                  <c:v>-0.66406200000000004</c:v>
                </c:pt>
                <c:pt idx="83976">
                  <c:v>-0.68847700000000001</c:v>
                </c:pt>
                <c:pt idx="83977">
                  <c:v>-0.69824200000000003</c:v>
                </c:pt>
                <c:pt idx="83978">
                  <c:v>-0.73242200000000002</c:v>
                </c:pt>
                <c:pt idx="83979">
                  <c:v>-0.75195299999999998</c:v>
                </c:pt>
                <c:pt idx="83980">
                  <c:v>-0.78125</c:v>
                </c:pt>
                <c:pt idx="83981">
                  <c:v>-0.78125</c:v>
                </c:pt>
                <c:pt idx="83982">
                  <c:v>-0.80566400000000005</c:v>
                </c:pt>
                <c:pt idx="83983">
                  <c:v>-0.83252000000000004</c:v>
                </c:pt>
                <c:pt idx="83984">
                  <c:v>-0.83984400000000003</c:v>
                </c:pt>
                <c:pt idx="83985">
                  <c:v>-0.866699</c:v>
                </c:pt>
                <c:pt idx="83986">
                  <c:v>-0.859375</c:v>
                </c:pt>
                <c:pt idx="83987">
                  <c:v>-0.88378900000000005</c:v>
                </c:pt>
                <c:pt idx="83988">
                  <c:v>-0.89599600000000001</c:v>
                </c:pt>
                <c:pt idx="83989">
                  <c:v>-0.91064500000000004</c:v>
                </c:pt>
                <c:pt idx="83990">
                  <c:v>-0.93261700000000003</c:v>
                </c:pt>
                <c:pt idx="83991">
                  <c:v>-0.944824</c:v>
                </c:pt>
                <c:pt idx="83992">
                  <c:v>-0.944824</c:v>
                </c:pt>
                <c:pt idx="83993">
                  <c:v>-0.95214799999999999</c:v>
                </c:pt>
                <c:pt idx="83994">
                  <c:v>-0.96679700000000002</c:v>
                </c:pt>
                <c:pt idx="83995">
                  <c:v>-0.97412100000000001</c:v>
                </c:pt>
                <c:pt idx="83996">
                  <c:v>-0.96435499999999996</c:v>
                </c:pt>
                <c:pt idx="83997">
                  <c:v>-0.98144500000000001</c:v>
                </c:pt>
                <c:pt idx="83998">
                  <c:v>-0.96679700000000002</c:v>
                </c:pt>
                <c:pt idx="83999">
                  <c:v>-0.99121099999999995</c:v>
                </c:pt>
                <c:pt idx="84000">
                  <c:v>-0.96191400000000005</c:v>
                </c:pt>
                <c:pt idx="84001">
                  <c:v>-0.97412100000000001</c:v>
                </c:pt>
                <c:pt idx="84002">
                  <c:v>-0.96923800000000004</c:v>
                </c:pt>
                <c:pt idx="84003">
                  <c:v>-0.96191400000000005</c:v>
                </c:pt>
                <c:pt idx="84004">
                  <c:v>-0.97656200000000004</c:v>
                </c:pt>
                <c:pt idx="84005">
                  <c:v>-0.94970699999999997</c:v>
                </c:pt>
                <c:pt idx="84006">
                  <c:v>-0.94726600000000005</c:v>
                </c:pt>
                <c:pt idx="84007">
                  <c:v>-0.94726600000000005</c:v>
                </c:pt>
                <c:pt idx="84008">
                  <c:v>-0.92773399999999995</c:v>
                </c:pt>
                <c:pt idx="84009">
                  <c:v>-0.92529300000000003</c:v>
                </c:pt>
                <c:pt idx="84010">
                  <c:v>-0.93261700000000003</c:v>
                </c:pt>
                <c:pt idx="84011">
                  <c:v>-0.90332000000000001</c:v>
                </c:pt>
                <c:pt idx="84012">
                  <c:v>-0.88378900000000005</c:v>
                </c:pt>
                <c:pt idx="84013">
                  <c:v>-0.87646500000000005</c:v>
                </c:pt>
                <c:pt idx="84014">
                  <c:v>-0.85693399999999997</c:v>
                </c:pt>
                <c:pt idx="84015">
                  <c:v>-0.83984400000000003</c:v>
                </c:pt>
                <c:pt idx="84016">
                  <c:v>-0.81787100000000001</c:v>
                </c:pt>
                <c:pt idx="84017">
                  <c:v>-0.80810499999999996</c:v>
                </c:pt>
                <c:pt idx="84018">
                  <c:v>-0.78613299999999997</c:v>
                </c:pt>
                <c:pt idx="84019">
                  <c:v>-0.76660200000000001</c:v>
                </c:pt>
                <c:pt idx="84020">
                  <c:v>-0.74707000000000001</c:v>
                </c:pt>
                <c:pt idx="84021">
                  <c:v>-0.72265599999999997</c:v>
                </c:pt>
                <c:pt idx="84022">
                  <c:v>-0.69824200000000003</c:v>
                </c:pt>
                <c:pt idx="84023">
                  <c:v>-0.68359400000000003</c:v>
                </c:pt>
                <c:pt idx="84024">
                  <c:v>-0.65185499999999996</c:v>
                </c:pt>
                <c:pt idx="84025">
                  <c:v>-0.62744100000000003</c:v>
                </c:pt>
                <c:pt idx="84026">
                  <c:v>-0.60546900000000003</c:v>
                </c:pt>
                <c:pt idx="84027">
                  <c:v>-0.57128900000000005</c:v>
                </c:pt>
                <c:pt idx="84028">
                  <c:v>-0.53710899999999995</c:v>
                </c:pt>
                <c:pt idx="84029">
                  <c:v>-0.51513699999999996</c:v>
                </c:pt>
                <c:pt idx="84030">
                  <c:v>-0.48095700000000002</c:v>
                </c:pt>
                <c:pt idx="84031">
                  <c:v>-0.45654299999999998</c:v>
                </c:pt>
                <c:pt idx="84032">
                  <c:v>-0.44433600000000001</c:v>
                </c:pt>
                <c:pt idx="84033">
                  <c:v>-0.397949</c:v>
                </c:pt>
                <c:pt idx="84034">
                  <c:v>-0.36621100000000001</c:v>
                </c:pt>
                <c:pt idx="84035">
                  <c:v>-0.33203100000000002</c:v>
                </c:pt>
                <c:pt idx="84036">
                  <c:v>-0.31494100000000003</c:v>
                </c:pt>
                <c:pt idx="84037">
                  <c:v>-0.27832000000000001</c:v>
                </c:pt>
                <c:pt idx="84038">
                  <c:v>-0.25146499999999999</c:v>
                </c:pt>
                <c:pt idx="84039">
                  <c:v>-0.20996100000000001</c:v>
                </c:pt>
                <c:pt idx="84040">
                  <c:v>-0.17822299999999999</c:v>
                </c:pt>
                <c:pt idx="84041">
                  <c:v>-0.148926</c:v>
                </c:pt>
                <c:pt idx="84042">
                  <c:v>-0.114746</c:v>
                </c:pt>
                <c:pt idx="84043">
                  <c:v>-8.3007800000000007E-2</c:v>
                </c:pt>
                <c:pt idx="84044">
                  <c:v>-5.1269500000000003E-2</c:v>
                </c:pt>
                <c:pt idx="84045">
                  <c:v>-4.8828099999999996E-3</c:v>
                </c:pt>
                <c:pt idx="84046">
                  <c:v>2.4414100000000001E-2</c:v>
                </c:pt>
                <c:pt idx="84047">
                  <c:v>4.1503900000000003E-2</c:v>
                </c:pt>
                <c:pt idx="84048">
                  <c:v>7.5683600000000004E-2</c:v>
                </c:pt>
                <c:pt idx="84049">
                  <c:v>0.117188</c:v>
                </c:pt>
                <c:pt idx="84050">
                  <c:v>0.146484</c:v>
                </c:pt>
                <c:pt idx="84051">
                  <c:v>0.17822299999999999</c:v>
                </c:pt>
                <c:pt idx="84052">
                  <c:v>0.20996100000000001</c:v>
                </c:pt>
                <c:pt idx="84053">
                  <c:v>0.244141</c:v>
                </c:pt>
                <c:pt idx="84054">
                  <c:v>0.25390600000000002</c:v>
                </c:pt>
                <c:pt idx="84055">
                  <c:v>0.30761699999999997</c:v>
                </c:pt>
                <c:pt idx="84056">
                  <c:v>0.33447300000000002</c:v>
                </c:pt>
                <c:pt idx="84057">
                  <c:v>0.36376999999999998</c:v>
                </c:pt>
                <c:pt idx="84058">
                  <c:v>0.40283200000000002</c:v>
                </c:pt>
                <c:pt idx="84059">
                  <c:v>0.43945299999999998</c:v>
                </c:pt>
                <c:pt idx="84060">
                  <c:v>0.47363300000000003</c:v>
                </c:pt>
                <c:pt idx="84061">
                  <c:v>0.49560500000000002</c:v>
                </c:pt>
                <c:pt idx="84062">
                  <c:v>0.52490199999999998</c:v>
                </c:pt>
                <c:pt idx="84063">
                  <c:v>0.56152299999999999</c:v>
                </c:pt>
                <c:pt idx="84064">
                  <c:v>0.57617200000000002</c:v>
                </c:pt>
                <c:pt idx="84065">
                  <c:v>0.59326199999999996</c:v>
                </c:pt>
                <c:pt idx="84066">
                  <c:v>0.65673800000000004</c:v>
                </c:pt>
                <c:pt idx="84067">
                  <c:v>0.65185499999999996</c:v>
                </c:pt>
                <c:pt idx="84068">
                  <c:v>0.68115199999999998</c:v>
                </c:pt>
                <c:pt idx="84069">
                  <c:v>0.71533199999999997</c:v>
                </c:pt>
                <c:pt idx="84070">
                  <c:v>0.73242200000000002</c:v>
                </c:pt>
                <c:pt idx="84071">
                  <c:v>0.75683599999999995</c:v>
                </c:pt>
                <c:pt idx="84072">
                  <c:v>0.77880899999999997</c:v>
                </c:pt>
                <c:pt idx="84073">
                  <c:v>0.80566400000000005</c:v>
                </c:pt>
                <c:pt idx="84074">
                  <c:v>0.82275399999999999</c:v>
                </c:pt>
                <c:pt idx="84075">
                  <c:v>0.84228499999999995</c:v>
                </c:pt>
                <c:pt idx="84076">
                  <c:v>0.852051</c:v>
                </c:pt>
                <c:pt idx="84077">
                  <c:v>0.89355499999999999</c:v>
                </c:pt>
                <c:pt idx="84078">
                  <c:v>0.89111300000000004</c:v>
                </c:pt>
                <c:pt idx="84079">
                  <c:v>0.92285200000000001</c:v>
                </c:pt>
                <c:pt idx="84080">
                  <c:v>0.92529300000000003</c:v>
                </c:pt>
                <c:pt idx="84081">
                  <c:v>0.95703099999999997</c:v>
                </c:pt>
                <c:pt idx="84082">
                  <c:v>0.96191400000000005</c:v>
                </c:pt>
                <c:pt idx="84083">
                  <c:v>0.95214799999999999</c:v>
                </c:pt>
                <c:pt idx="84084">
                  <c:v>0.97167999999999999</c:v>
                </c:pt>
                <c:pt idx="84085">
                  <c:v>1.00342</c:v>
                </c:pt>
                <c:pt idx="84086">
                  <c:v>1.0083</c:v>
                </c:pt>
                <c:pt idx="84087">
                  <c:v>1.00586</c:v>
                </c:pt>
                <c:pt idx="84088">
                  <c:v>1.00342</c:v>
                </c:pt>
                <c:pt idx="84089">
                  <c:v>1.0083</c:v>
                </c:pt>
                <c:pt idx="84090">
                  <c:v>1.02539</c:v>
                </c:pt>
                <c:pt idx="84091">
                  <c:v>1.0376000000000001</c:v>
                </c:pt>
                <c:pt idx="84092">
                  <c:v>1.0376000000000001</c:v>
                </c:pt>
                <c:pt idx="84093">
                  <c:v>1.03027</c:v>
                </c:pt>
                <c:pt idx="84094">
                  <c:v>1.0400400000000001</c:v>
                </c:pt>
                <c:pt idx="84095">
                  <c:v>1.0449200000000001</c:v>
                </c:pt>
                <c:pt idx="84096">
                  <c:v>1.02539</c:v>
                </c:pt>
                <c:pt idx="84097">
                  <c:v>1.03271</c:v>
                </c:pt>
                <c:pt idx="84098">
                  <c:v>1.0449200000000001</c:v>
                </c:pt>
                <c:pt idx="84099">
                  <c:v>1.02295</c:v>
                </c:pt>
                <c:pt idx="84100">
                  <c:v>1.02539</c:v>
                </c:pt>
                <c:pt idx="84101">
                  <c:v>1.01807</c:v>
                </c:pt>
                <c:pt idx="84102">
                  <c:v>0.99853499999999995</c:v>
                </c:pt>
                <c:pt idx="84103">
                  <c:v>1.01074</c:v>
                </c:pt>
                <c:pt idx="84104">
                  <c:v>0.98877000000000004</c:v>
                </c:pt>
                <c:pt idx="84105">
                  <c:v>0.98632799999999998</c:v>
                </c:pt>
                <c:pt idx="84106">
                  <c:v>0.97656200000000004</c:v>
                </c:pt>
                <c:pt idx="84107">
                  <c:v>0.97656200000000004</c:v>
                </c:pt>
                <c:pt idx="84108">
                  <c:v>0.94238299999999997</c:v>
                </c:pt>
                <c:pt idx="84109">
                  <c:v>0.92040999999999995</c:v>
                </c:pt>
                <c:pt idx="84110">
                  <c:v>0.91308599999999995</c:v>
                </c:pt>
                <c:pt idx="84111">
                  <c:v>0.89599600000000001</c:v>
                </c:pt>
                <c:pt idx="84112">
                  <c:v>0.88134800000000002</c:v>
                </c:pt>
                <c:pt idx="84113">
                  <c:v>0.86425799999999997</c:v>
                </c:pt>
                <c:pt idx="84114">
                  <c:v>0.83740199999999998</c:v>
                </c:pt>
                <c:pt idx="84115">
                  <c:v>0.81787100000000001</c:v>
                </c:pt>
                <c:pt idx="84116">
                  <c:v>0.80322300000000002</c:v>
                </c:pt>
                <c:pt idx="84117">
                  <c:v>0.78613299999999997</c:v>
                </c:pt>
                <c:pt idx="84118">
                  <c:v>0.76660200000000001</c:v>
                </c:pt>
                <c:pt idx="84119">
                  <c:v>0.74218799999999996</c:v>
                </c:pt>
                <c:pt idx="84120">
                  <c:v>0.703125</c:v>
                </c:pt>
                <c:pt idx="84121">
                  <c:v>0.69091800000000003</c:v>
                </c:pt>
                <c:pt idx="84122">
                  <c:v>0.66894500000000001</c:v>
                </c:pt>
                <c:pt idx="84123">
                  <c:v>0.63476600000000005</c:v>
                </c:pt>
                <c:pt idx="84124">
                  <c:v>0.61279300000000003</c:v>
                </c:pt>
                <c:pt idx="84125">
                  <c:v>0.58349600000000001</c:v>
                </c:pt>
                <c:pt idx="84126">
                  <c:v>0.554199</c:v>
                </c:pt>
                <c:pt idx="84127">
                  <c:v>0.54443399999999997</c:v>
                </c:pt>
                <c:pt idx="84128">
                  <c:v>0.50537100000000001</c:v>
                </c:pt>
                <c:pt idx="84129">
                  <c:v>0.476074</c:v>
                </c:pt>
                <c:pt idx="84130">
                  <c:v>0.44189499999999998</c:v>
                </c:pt>
                <c:pt idx="84131">
                  <c:v>0.41259800000000002</c:v>
                </c:pt>
                <c:pt idx="84132">
                  <c:v>0.397949</c:v>
                </c:pt>
                <c:pt idx="84133">
                  <c:v>0.36621100000000001</c:v>
                </c:pt>
                <c:pt idx="84134">
                  <c:v>0.31494100000000003</c:v>
                </c:pt>
                <c:pt idx="84135">
                  <c:v>0.29785200000000001</c:v>
                </c:pt>
                <c:pt idx="84136">
                  <c:v>0.27099600000000001</c:v>
                </c:pt>
                <c:pt idx="84137">
                  <c:v>0.236816</c:v>
                </c:pt>
                <c:pt idx="84138">
                  <c:v>0.19531200000000001</c:v>
                </c:pt>
                <c:pt idx="84139">
                  <c:v>0.17822299999999999</c:v>
                </c:pt>
                <c:pt idx="84140">
                  <c:v>0.144043</c:v>
                </c:pt>
                <c:pt idx="84141">
                  <c:v>9.2773400000000006E-2</c:v>
                </c:pt>
                <c:pt idx="84142">
                  <c:v>7.8125E-2</c:v>
                </c:pt>
                <c:pt idx="84143">
                  <c:v>3.1738299999999997E-2</c:v>
                </c:pt>
                <c:pt idx="84144">
                  <c:v>1.4648400000000001E-2</c:v>
                </c:pt>
                <c:pt idx="84145">
                  <c:v>-2.9296900000000001E-2</c:v>
                </c:pt>
                <c:pt idx="84146">
                  <c:v>-5.6152300000000002E-2</c:v>
                </c:pt>
                <c:pt idx="84147">
                  <c:v>-8.0566399999999996E-2</c:v>
                </c:pt>
                <c:pt idx="84148">
                  <c:v>-4.6386700000000003E-2</c:v>
                </c:pt>
                <c:pt idx="84149">
                  <c:v>-0.148926</c:v>
                </c:pt>
                <c:pt idx="84150">
                  <c:v>-0.17822299999999999</c:v>
                </c:pt>
                <c:pt idx="84151">
                  <c:v>-0.20996100000000001</c:v>
                </c:pt>
                <c:pt idx="84152">
                  <c:v>-0.25878899999999999</c:v>
                </c:pt>
                <c:pt idx="84153">
                  <c:v>-0.28808600000000001</c:v>
                </c:pt>
                <c:pt idx="84154">
                  <c:v>-0.305176</c:v>
                </c:pt>
                <c:pt idx="84155">
                  <c:v>-0.33447300000000002</c:v>
                </c:pt>
                <c:pt idx="84156">
                  <c:v>-0.36865199999999998</c:v>
                </c:pt>
                <c:pt idx="84157">
                  <c:v>-0.41748000000000002</c:v>
                </c:pt>
                <c:pt idx="84158">
                  <c:v>-0.42724600000000001</c:v>
                </c:pt>
                <c:pt idx="84159">
                  <c:v>-0.47363300000000003</c:v>
                </c:pt>
                <c:pt idx="84160">
                  <c:v>-0.48583999999999999</c:v>
                </c:pt>
                <c:pt idx="84161">
                  <c:v>-0.51513699999999996</c:v>
                </c:pt>
                <c:pt idx="84162">
                  <c:v>-0.539551</c:v>
                </c:pt>
                <c:pt idx="84163">
                  <c:v>-0.55664100000000005</c:v>
                </c:pt>
                <c:pt idx="84164">
                  <c:v>-0.59814500000000004</c:v>
                </c:pt>
                <c:pt idx="84165">
                  <c:v>-0.632324</c:v>
                </c:pt>
                <c:pt idx="84166">
                  <c:v>-0.64697300000000002</c:v>
                </c:pt>
                <c:pt idx="84167">
                  <c:v>-0.66406200000000004</c:v>
                </c:pt>
                <c:pt idx="84168">
                  <c:v>-0.703125</c:v>
                </c:pt>
                <c:pt idx="84169">
                  <c:v>-0.710449</c:v>
                </c:pt>
                <c:pt idx="84170">
                  <c:v>-0.75439500000000004</c:v>
                </c:pt>
                <c:pt idx="84171">
                  <c:v>-0.74707000000000001</c:v>
                </c:pt>
                <c:pt idx="84172">
                  <c:v>-0.77636700000000003</c:v>
                </c:pt>
                <c:pt idx="84173">
                  <c:v>-0.79101600000000005</c:v>
                </c:pt>
                <c:pt idx="84174">
                  <c:v>-0.81787100000000001</c:v>
                </c:pt>
                <c:pt idx="84175">
                  <c:v>-0.81787100000000001</c:v>
                </c:pt>
                <c:pt idx="84176">
                  <c:v>-0.83740199999999998</c:v>
                </c:pt>
                <c:pt idx="84177">
                  <c:v>-0.84960899999999995</c:v>
                </c:pt>
                <c:pt idx="84178">
                  <c:v>-0.87646500000000005</c:v>
                </c:pt>
                <c:pt idx="84179">
                  <c:v>-0.89111300000000004</c:v>
                </c:pt>
                <c:pt idx="84180">
                  <c:v>-0.90087899999999999</c:v>
                </c:pt>
                <c:pt idx="84181">
                  <c:v>-0.90820299999999998</c:v>
                </c:pt>
                <c:pt idx="84182">
                  <c:v>-0.91796900000000003</c:v>
                </c:pt>
                <c:pt idx="84183">
                  <c:v>-0.93261700000000003</c:v>
                </c:pt>
                <c:pt idx="84184">
                  <c:v>-0.93994100000000003</c:v>
                </c:pt>
                <c:pt idx="84185">
                  <c:v>-0.9375</c:v>
                </c:pt>
                <c:pt idx="84186">
                  <c:v>-0.94238299999999997</c:v>
                </c:pt>
                <c:pt idx="84187">
                  <c:v>-0.96191400000000005</c:v>
                </c:pt>
                <c:pt idx="84188">
                  <c:v>-0.95703099999999997</c:v>
                </c:pt>
                <c:pt idx="84189">
                  <c:v>-0.97656200000000004</c:v>
                </c:pt>
                <c:pt idx="84190">
                  <c:v>-0.95947300000000002</c:v>
                </c:pt>
                <c:pt idx="84191">
                  <c:v>-0.94726600000000005</c:v>
                </c:pt>
                <c:pt idx="84192">
                  <c:v>-0.94970699999999997</c:v>
                </c:pt>
                <c:pt idx="84193">
                  <c:v>-0.94970699999999997</c:v>
                </c:pt>
                <c:pt idx="84194">
                  <c:v>-0.94238299999999997</c:v>
                </c:pt>
                <c:pt idx="84195">
                  <c:v>-0.944824</c:v>
                </c:pt>
                <c:pt idx="84196">
                  <c:v>-0.9375</c:v>
                </c:pt>
                <c:pt idx="84197">
                  <c:v>-0.91308599999999995</c:v>
                </c:pt>
                <c:pt idx="84198">
                  <c:v>-0.92285200000000001</c:v>
                </c:pt>
                <c:pt idx="84199">
                  <c:v>-0.90820299999999998</c:v>
                </c:pt>
                <c:pt idx="84200">
                  <c:v>-0.89355499999999999</c:v>
                </c:pt>
                <c:pt idx="84201">
                  <c:v>-0.89111300000000004</c:v>
                </c:pt>
                <c:pt idx="84202">
                  <c:v>-0.86914100000000005</c:v>
                </c:pt>
                <c:pt idx="84203">
                  <c:v>-0.86425799999999997</c:v>
                </c:pt>
                <c:pt idx="84204">
                  <c:v>-0.84960899999999995</c:v>
                </c:pt>
                <c:pt idx="84205">
                  <c:v>-0.82763699999999996</c:v>
                </c:pt>
                <c:pt idx="84206">
                  <c:v>-0.79101600000000005</c:v>
                </c:pt>
                <c:pt idx="84207">
                  <c:v>-0.79345699999999997</c:v>
                </c:pt>
                <c:pt idx="84208">
                  <c:v>-0.773926</c:v>
                </c:pt>
                <c:pt idx="84209">
                  <c:v>-0.75683599999999995</c:v>
                </c:pt>
                <c:pt idx="84210">
                  <c:v>-0.72997999999999996</c:v>
                </c:pt>
                <c:pt idx="84211">
                  <c:v>-0.703125</c:v>
                </c:pt>
                <c:pt idx="84212">
                  <c:v>-0.68359400000000003</c:v>
                </c:pt>
                <c:pt idx="84213">
                  <c:v>-0.65185499999999996</c:v>
                </c:pt>
                <c:pt idx="84214">
                  <c:v>-0.632324</c:v>
                </c:pt>
                <c:pt idx="84215">
                  <c:v>-0.60302699999999998</c:v>
                </c:pt>
                <c:pt idx="84216">
                  <c:v>-0.58593799999999996</c:v>
                </c:pt>
                <c:pt idx="84217">
                  <c:v>-0.57372999999999996</c:v>
                </c:pt>
                <c:pt idx="84218">
                  <c:v>-0.53466800000000003</c:v>
                </c:pt>
                <c:pt idx="84219">
                  <c:v>-0.51025399999999999</c:v>
                </c:pt>
                <c:pt idx="84220">
                  <c:v>-0.46386699999999997</c:v>
                </c:pt>
                <c:pt idx="84221">
                  <c:v>-0.45166000000000001</c:v>
                </c:pt>
                <c:pt idx="84222">
                  <c:v>-0.41503899999999999</c:v>
                </c:pt>
                <c:pt idx="84223">
                  <c:v>-0.397949</c:v>
                </c:pt>
                <c:pt idx="84224">
                  <c:v>-0.36132799999999998</c:v>
                </c:pt>
                <c:pt idx="84225">
                  <c:v>-0.32470700000000002</c:v>
                </c:pt>
                <c:pt idx="84226">
                  <c:v>-0.29541000000000001</c:v>
                </c:pt>
                <c:pt idx="84227">
                  <c:v>-0.26123000000000002</c:v>
                </c:pt>
                <c:pt idx="84228">
                  <c:v>-0.246582</c:v>
                </c:pt>
                <c:pt idx="84229">
                  <c:v>-0.20507800000000001</c:v>
                </c:pt>
                <c:pt idx="84230">
                  <c:v>-0.124512</c:v>
                </c:pt>
                <c:pt idx="84231">
                  <c:v>-0.144043</c:v>
                </c:pt>
                <c:pt idx="84232">
                  <c:v>-0.109863</c:v>
                </c:pt>
                <c:pt idx="84233">
                  <c:v>-8.3007800000000007E-2</c:v>
                </c:pt>
                <c:pt idx="84234">
                  <c:v>-3.6621099999999997E-2</c:v>
                </c:pt>
                <c:pt idx="84235">
                  <c:v>-7.3242200000000002E-3</c:v>
                </c:pt>
                <c:pt idx="84236">
                  <c:v>2.9296900000000001E-2</c:v>
                </c:pt>
                <c:pt idx="84237">
                  <c:v>5.3710899999999999E-2</c:v>
                </c:pt>
                <c:pt idx="84238">
                  <c:v>8.7890599999999999E-2</c:v>
                </c:pt>
                <c:pt idx="84239">
                  <c:v>0.112305</c:v>
                </c:pt>
                <c:pt idx="84240">
                  <c:v>0.158691</c:v>
                </c:pt>
                <c:pt idx="84241">
                  <c:v>0.18310499999999999</c:v>
                </c:pt>
                <c:pt idx="84242">
                  <c:v>0.20752000000000001</c:v>
                </c:pt>
                <c:pt idx="84243">
                  <c:v>0.25634800000000002</c:v>
                </c:pt>
                <c:pt idx="84244">
                  <c:v>0.28320299999999998</c:v>
                </c:pt>
                <c:pt idx="84245">
                  <c:v>0.3125</c:v>
                </c:pt>
                <c:pt idx="84246">
                  <c:v>0.35400399999999999</c:v>
                </c:pt>
                <c:pt idx="84247">
                  <c:v>0.38574199999999997</c:v>
                </c:pt>
                <c:pt idx="84248">
                  <c:v>0.39550800000000003</c:v>
                </c:pt>
                <c:pt idx="84249">
                  <c:v>0.45166000000000001</c:v>
                </c:pt>
                <c:pt idx="84250">
                  <c:v>0.46386699999999997</c:v>
                </c:pt>
                <c:pt idx="84251">
                  <c:v>0.49316399999999999</c:v>
                </c:pt>
                <c:pt idx="84252">
                  <c:v>0.53466800000000003</c:v>
                </c:pt>
                <c:pt idx="84253">
                  <c:v>0.55664100000000005</c:v>
                </c:pt>
                <c:pt idx="84254">
                  <c:v>0.58105499999999999</c:v>
                </c:pt>
                <c:pt idx="84255">
                  <c:v>0.61035200000000001</c:v>
                </c:pt>
                <c:pt idx="84256">
                  <c:v>0.65429700000000002</c:v>
                </c:pt>
                <c:pt idx="84257">
                  <c:v>0.66894500000000001</c:v>
                </c:pt>
                <c:pt idx="84258">
                  <c:v>0.69824200000000003</c:v>
                </c:pt>
                <c:pt idx="84259">
                  <c:v>0.71533199999999997</c:v>
                </c:pt>
                <c:pt idx="84260">
                  <c:v>0.74218799999999996</c:v>
                </c:pt>
                <c:pt idx="84261">
                  <c:v>0.75683599999999995</c:v>
                </c:pt>
                <c:pt idx="84262">
                  <c:v>0.78613299999999997</c:v>
                </c:pt>
                <c:pt idx="84263">
                  <c:v>0.81054700000000002</c:v>
                </c:pt>
                <c:pt idx="84264">
                  <c:v>0.83252000000000004</c:v>
                </c:pt>
                <c:pt idx="84265">
                  <c:v>0.84472700000000001</c:v>
                </c:pt>
                <c:pt idx="84266">
                  <c:v>0.866699</c:v>
                </c:pt>
                <c:pt idx="84267">
                  <c:v>0.88378900000000005</c:v>
                </c:pt>
                <c:pt idx="84268">
                  <c:v>0.90576199999999996</c:v>
                </c:pt>
                <c:pt idx="84269">
                  <c:v>0.88378900000000005</c:v>
                </c:pt>
                <c:pt idx="84270">
                  <c:v>0.93261700000000003</c:v>
                </c:pt>
                <c:pt idx="84271">
                  <c:v>0.944824</c:v>
                </c:pt>
                <c:pt idx="84272">
                  <c:v>0.97167999999999999</c:v>
                </c:pt>
                <c:pt idx="84273">
                  <c:v>0.97656200000000004</c:v>
                </c:pt>
                <c:pt idx="84274">
                  <c:v>0.99609400000000003</c:v>
                </c:pt>
                <c:pt idx="84275">
                  <c:v>1.0083</c:v>
                </c:pt>
                <c:pt idx="84276">
                  <c:v>1.02051</c:v>
                </c:pt>
                <c:pt idx="84277">
                  <c:v>1.02295</c:v>
                </c:pt>
                <c:pt idx="84278">
                  <c:v>1.02295</c:v>
                </c:pt>
                <c:pt idx="84279">
                  <c:v>1.0424800000000001</c:v>
                </c:pt>
                <c:pt idx="84280">
                  <c:v>1.02783</c:v>
                </c:pt>
                <c:pt idx="84281">
                  <c:v>1.0522499999999999</c:v>
                </c:pt>
                <c:pt idx="84282">
                  <c:v>1.0449200000000001</c:v>
                </c:pt>
                <c:pt idx="84283">
                  <c:v>1.0644499999999999</c:v>
                </c:pt>
                <c:pt idx="84284">
                  <c:v>1.0522499999999999</c:v>
                </c:pt>
                <c:pt idx="84285">
                  <c:v>1.0595699999999999</c:v>
                </c:pt>
                <c:pt idx="84286">
                  <c:v>1.0473600000000001</c:v>
                </c:pt>
                <c:pt idx="84287">
                  <c:v>1.0376000000000001</c:v>
                </c:pt>
                <c:pt idx="84288">
                  <c:v>1.0400400000000001</c:v>
                </c:pt>
                <c:pt idx="84289">
                  <c:v>1.03027</c:v>
                </c:pt>
                <c:pt idx="84290">
                  <c:v>1.0400400000000001</c:v>
                </c:pt>
                <c:pt idx="84291">
                  <c:v>1.0351600000000001</c:v>
                </c:pt>
                <c:pt idx="84292">
                  <c:v>1.02539</c:v>
                </c:pt>
                <c:pt idx="84293">
                  <c:v>1.02539</c:v>
                </c:pt>
                <c:pt idx="84294">
                  <c:v>1.00098</c:v>
                </c:pt>
                <c:pt idx="84295">
                  <c:v>0.99609400000000003</c:v>
                </c:pt>
                <c:pt idx="84296">
                  <c:v>0.99121099999999995</c:v>
                </c:pt>
                <c:pt idx="84297">
                  <c:v>0.97167999999999999</c:v>
                </c:pt>
                <c:pt idx="84298">
                  <c:v>0.944824</c:v>
                </c:pt>
                <c:pt idx="84299">
                  <c:v>0.95214799999999999</c:v>
                </c:pt>
                <c:pt idx="84300">
                  <c:v>0.92529300000000003</c:v>
                </c:pt>
                <c:pt idx="84301">
                  <c:v>0.92040999999999995</c:v>
                </c:pt>
                <c:pt idx="84302">
                  <c:v>0.89355499999999999</c:v>
                </c:pt>
                <c:pt idx="84303">
                  <c:v>0.86181600000000003</c:v>
                </c:pt>
                <c:pt idx="84304">
                  <c:v>0.84716800000000003</c:v>
                </c:pt>
                <c:pt idx="84305">
                  <c:v>0.84472700000000001</c:v>
                </c:pt>
                <c:pt idx="84306">
                  <c:v>0.81298800000000004</c:v>
                </c:pt>
                <c:pt idx="84307">
                  <c:v>0.80078099999999997</c:v>
                </c:pt>
                <c:pt idx="84308">
                  <c:v>0.78613299999999997</c:v>
                </c:pt>
                <c:pt idx="84309">
                  <c:v>0.75683599999999995</c:v>
                </c:pt>
                <c:pt idx="84310">
                  <c:v>0.73974600000000001</c:v>
                </c:pt>
                <c:pt idx="84311">
                  <c:v>0.70068399999999997</c:v>
                </c:pt>
                <c:pt idx="84312">
                  <c:v>0.66162100000000001</c:v>
                </c:pt>
                <c:pt idx="84313">
                  <c:v>0.65185499999999996</c:v>
                </c:pt>
                <c:pt idx="84314">
                  <c:v>0.63476600000000005</c:v>
                </c:pt>
                <c:pt idx="84315">
                  <c:v>0.60790999999999995</c:v>
                </c:pt>
                <c:pt idx="84316">
                  <c:v>0.57372999999999996</c:v>
                </c:pt>
                <c:pt idx="84317">
                  <c:v>0.55908199999999997</c:v>
                </c:pt>
                <c:pt idx="84318">
                  <c:v>0.51025399999999999</c:v>
                </c:pt>
                <c:pt idx="84319">
                  <c:v>0.50292999999999999</c:v>
                </c:pt>
                <c:pt idx="84320">
                  <c:v>0.45410200000000001</c:v>
                </c:pt>
                <c:pt idx="84321">
                  <c:v>0.42968800000000001</c:v>
                </c:pt>
                <c:pt idx="84322">
                  <c:v>0.41259800000000002</c:v>
                </c:pt>
                <c:pt idx="84323">
                  <c:v>0.36621100000000001</c:v>
                </c:pt>
                <c:pt idx="84324">
                  <c:v>0.33203100000000002</c:v>
                </c:pt>
                <c:pt idx="84325">
                  <c:v>0.31005899999999997</c:v>
                </c:pt>
                <c:pt idx="84326">
                  <c:v>0.29052699999999998</c:v>
                </c:pt>
                <c:pt idx="84327">
                  <c:v>0.24902299999999999</c:v>
                </c:pt>
                <c:pt idx="84328">
                  <c:v>0.20263700000000001</c:v>
                </c:pt>
                <c:pt idx="84329">
                  <c:v>0.18554699999999999</c:v>
                </c:pt>
                <c:pt idx="84330">
                  <c:v>0.146484</c:v>
                </c:pt>
                <c:pt idx="84331">
                  <c:v>0.114746</c:v>
                </c:pt>
                <c:pt idx="84332">
                  <c:v>7.8125E-2</c:v>
                </c:pt>
                <c:pt idx="84333">
                  <c:v>5.8593800000000001E-2</c:v>
                </c:pt>
                <c:pt idx="84334">
                  <c:v>2.4414100000000001E-2</c:v>
                </c:pt>
                <c:pt idx="84335">
                  <c:v>-1.2207000000000001E-2</c:v>
                </c:pt>
                <c:pt idx="84336">
                  <c:v>-3.6621099999999997E-2</c:v>
                </c:pt>
                <c:pt idx="84337">
                  <c:v>-6.8359400000000001E-2</c:v>
                </c:pt>
                <c:pt idx="84338">
                  <c:v>-2.4414100000000001E-2</c:v>
                </c:pt>
                <c:pt idx="84339">
                  <c:v>-0.13427700000000001</c:v>
                </c:pt>
                <c:pt idx="84340">
                  <c:v>-0.168457</c:v>
                </c:pt>
                <c:pt idx="84341">
                  <c:v>-0.20263700000000001</c:v>
                </c:pt>
                <c:pt idx="84342">
                  <c:v>-0.239258</c:v>
                </c:pt>
                <c:pt idx="84343">
                  <c:v>-0.26367200000000002</c:v>
                </c:pt>
                <c:pt idx="84344">
                  <c:v>-0.29785200000000001</c:v>
                </c:pt>
                <c:pt idx="84345">
                  <c:v>-0.319824</c:v>
                </c:pt>
                <c:pt idx="84346">
                  <c:v>-0.36132799999999998</c:v>
                </c:pt>
                <c:pt idx="84347">
                  <c:v>-0.390625</c:v>
                </c:pt>
                <c:pt idx="84348">
                  <c:v>-0.42236299999999999</c:v>
                </c:pt>
                <c:pt idx="84349">
                  <c:v>-0.44921899999999998</c:v>
                </c:pt>
                <c:pt idx="84350">
                  <c:v>-0.47119100000000003</c:v>
                </c:pt>
                <c:pt idx="84351">
                  <c:v>-0.50292999999999999</c:v>
                </c:pt>
                <c:pt idx="84352">
                  <c:v>-0.53222700000000001</c:v>
                </c:pt>
                <c:pt idx="84353">
                  <c:v>-0.55664100000000005</c:v>
                </c:pt>
                <c:pt idx="84354">
                  <c:v>-0.58105499999999999</c:v>
                </c:pt>
                <c:pt idx="84355">
                  <c:v>-0.60302699999999998</c:v>
                </c:pt>
                <c:pt idx="84356">
                  <c:v>-0.63476600000000005</c:v>
                </c:pt>
                <c:pt idx="84357">
                  <c:v>-0.65917999999999999</c:v>
                </c:pt>
                <c:pt idx="84358">
                  <c:v>-0.67871099999999995</c:v>
                </c:pt>
                <c:pt idx="84359">
                  <c:v>-0.70556600000000003</c:v>
                </c:pt>
                <c:pt idx="84360">
                  <c:v>-0.73974600000000001</c:v>
                </c:pt>
                <c:pt idx="84361">
                  <c:v>-0.74707000000000001</c:v>
                </c:pt>
                <c:pt idx="84362">
                  <c:v>-0.75927699999999998</c:v>
                </c:pt>
                <c:pt idx="84363">
                  <c:v>-0.788574</c:v>
                </c:pt>
                <c:pt idx="84364">
                  <c:v>-0.81054700000000002</c:v>
                </c:pt>
                <c:pt idx="84365">
                  <c:v>-0.83252000000000004</c:v>
                </c:pt>
                <c:pt idx="84366">
                  <c:v>-0.82275399999999999</c:v>
                </c:pt>
                <c:pt idx="84367">
                  <c:v>-0.85693399999999997</c:v>
                </c:pt>
                <c:pt idx="84368">
                  <c:v>-0.87646500000000005</c:v>
                </c:pt>
                <c:pt idx="84369">
                  <c:v>-0.88622999999999996</c:v>
                </c:pt>
                <c:pt idx="84370">
                  <c:v>-0.89843799999999996</c:v>
                </c:pt>
                <c:pt idx="84371">
                  <c:v>-0.91064500000000004</c:v>
                </c:pt>
                <c:pt idx="84372">
                  <c:v>-0.92040999999999995</c:v>
                </c:pt>
                <c:pt idx="84373">
                  <c:v>-0.930176</c:v>
                </c:pt>
                <c:pt idx="84374">
                  <c:v>-0.93994100000000003</c:v>
                </c:pt>
                <c:pt idx="84375">
                  <c:v>-0.930176</c:v>
                </c:pt>
                <c:pt idx="84376">
                  <c:v>-0.94970699999999997</c:v>
                </c:pt>
                <c:pt idx="84377">
                  <c:v>-0.96679700000000002</c:v>
                </c:pt>
                <c:pt idx="84378">
                  <c:v>-0.96679700000000002</c:v>
                </c:pt>
                <c:pt idx="84379">
                  <c:v>-0.96923800000000004</c:v>
                </c:pt>
                <c:pt idx="84380">
                  <c:v>-0.97412100000000001</c:v>
                </c:pt>
                <c:pt idx="84381">
                  <c:v>-0.96679700000000002</c:v>
                </c:pt>
                <c:pt idx="84382">
                  <c:v>-0.95947300000000002</c:v>
                </c:pt>
                <c:pt idx="84383">
                  <c:v>-0.96191400000000005</c:v>
                </c:pt>
                <c:pt idx="84384">
                  <c:v>-0.95947300000000002</c:v>
                </c:pt>
                <c:pt idx="84385">
                  <c:v>-0.94970699999999997</c:v>
                </c:pt>
                <c:pt idx="84386">
                  <c:v>-0.93994100000000003</c:v>
                </c:pt>
                <c:pt idx="84387">
                  <c:v>-0.92773399999999995</c:v>
                </c:pt>
                <c:pt idx="84388">
                  <c:v>-0.91552699999999998</c:v>
                </c:pt>
                <c:pt idx="84389">
                  <c:v>-0.92529300000000003</c:v>
                </c:pt>
                <c:pt idx="84390">
                  <c:v>-0.944824</c:v>
                </c:pt>
                <c:pt idx="84391">
                  <c:v>-0.91064500000000004</c:v>
                </c:pt>
                <c:pt idx="84392">
                  <c:v>-0.90332000000000001</c:v>
                </c:pt>
                <c:pt idx="84393">
                  <c:v>-0.89111300000000004</c:v>
                </c:pt>
                <c:pt idx="84394">
                  <c:v>-0.87158199999999997</c:v>
                </c:pt>
                <c:pt idx="84395">
                  <c:v>-0.852051</c:v>
                </c:pt>
                <c:pt idx="84396">
                  <c:v>-0.85449200000000003</c:v>
                </c:pt>
                <c:pt idx="84397">
                  <c:v>-0.82763699999999996</c:v>
                </c:pt>
                <c:pt idx="84398">
                  <c:v>-0.79834000000000005</c:v>
                </c:pt>
                <c:pt idx="84399">
                  <c:v>-0.79101600000000005</c:v>
                </c:pt>
                <c:pt idx="84400">
                  <c:v>-0.76171900000000003</c:v>
                </c:pt>
                <c:pt idx="84401">
                  <c:v>-0.75439500000000004</c:v>
                </c:pt>
                <c:pt idx="84402">
                  <c:v>-0.72265599999999997</c:v>
                </c:pt>
                <c:pt idx="84403">
                  <c:v>-0.71289100000000005</c:v>
                </c:pt>
                <c:pt idx="84404">
                  <c:v>-0.67871099999999995</c:v>
                </c:pt>
                <c:pt idx="84405">
                  <c:v>-0.66162100000000001</c:v>
                </c:pt>
                <c:pt idx="84406">
                  <c:v>-0.62255899999999997</c:v>
                </c:pt>
                <c:pt idx="84407">
                  <c:v>-0.61279300000000003</c:v>
                </c:pt>
                <c:pt idx="84408">
                  <c:v>-0.57617200000000002</c:v>
                </c:pt>
                <c:pt idx="84409">
                  <c:v>-0.55664100000000005</c:v>
                </c:pt>
                <c:pt idx="84410">
                  <c:v>-0.51757799999999998</c:v>
                </c:pt>
                <c:pt idx="84411">
                  <c:v>-0.50781200000000004</c:v>
                </c:pt>
                <c:pt idx="84412">
                  <c:v>-0.46630899999999997</c:v>
                </c:pt>
                <c:pt idx="84413">
                  <c:v>-0.42968800000000001</c:v>
                </c:pt>
                <c:pt idx="84414">
                  <c:v>-0.41259800000000002</c:v>
                </c:pt>
                <c:pt idx="84415">
                  <c:v>-0.383301</c:v>
                </c:pt>
                <c:pt idx="84416">
                  <c:v>-0.35156199999999999</c:v>
                </c:pt>
                <c:pt idx="84417">
                  <c:v>-0.33203100000000002</c:v>
                </c:pt>
                <c:pt idx="84418">
                  <c:v>-0.25146499999999999</c:v>
                </c:pt>
                <c:pt idx="84419">
                  <c:v>-0.24902299999999999</c:v>
                </c:pt>
                <c:pt idx="84420">
                  <c:v>-0.21728500000000001</c:v>
                </c:pt>
                <c:pt idx="84421">
                  <c:v>-0.20019500000000001</c:v>
                </c:pt>
                <c:pt idx="84422">
                  <c:v>-0.17089799999999999</c:v>
                </c:pt>
                <c:pt idx="84423">
                  <c:v>-0.12207</c:v>
                </c:pt>
                <c:pt idx="84424">
                  <c:v>-9.2773400000000006E-2</c:v>
                </c:pt>
                <c:pt idx="84425">
                  <c:v>-6.5918000000000004E-2</c:v>
                </c:pt>
                <c:pt idx="84426">
                  <c:v>-3.1738299999999997E-2</c:v>
                </c:pt>
                <c:pt idx="84427">
                  <c:v>-2.4414100000000002E-3</c:v>
                </c:pt>
                <c:pt idx="84428">
                  <c:v>2.1972700000000001E-2</c:v>
                </c:pt>
                <c:pt idx="84429">
                  <c:v>5.6152300000000002E-2</c:v>
                </c:pt>
                <c:pt idx="84430">
                  <c:v>0.10498</c:v>
                </c:pt>
                <c:pt idx="84431">
                  <c:v>0.12695300000000001</c:v>
                </c:pt>
                <c:pt idx="84432">
                  <c:v>0.15625</c:v>
                </c:pt>
                <c:pt idx="84433">
                  <c:v>0.18798799999999999</c:v>
                </c:pt>
                <c:pt idx="84434">
                  <c:v>0.21484400000000001</c:v>
                </c:pt>
                <c:pt idx="84435">
                  <c:v>0.24902299999999999</c:v>
                </c:pt>
                <c:pt idx="84436">
                  <c:v>0.27832000000000001</c:v>
                </c:pt>
                <c:pt idx="84437">
                  <c:v>0.32714799999999999</c:v>
                </c:pt>
                <c:pt idx="84438">
                  <c:v>0.33691399999999999</c:v>
                </c:pt>
                <c:pt idx="84439">
                  <c:v>0.37841799999999998</c:v>
                </c:pt>
                <c:pt idx="84440">
                  <c:v>0.41015600000000002</c:v>
                </c:pt>
                <c:pt idx="84441">
                  <c:v>0.43457000000000001</c:v>
                </c:pt>
                <c:pt idx="84442">
                  <c:v>0.46386699999999997</c:v>
                </c:pt>
                <c:pt idx="84443">
                  <c:v>0.50048800000000004</c:v>
                </c:pt>
                <c:pt idx="84444">
                  <c:v>0.51025399999999999</c:v>
                </c:pt>
                <c:pt idx="84445">
                  <c:v>0.55175799999999997</c:v>
                </c:pt>
                <c:pt idx="84446">
                  <c:v>0.57617200000000002</c:v>
                </c:pt>
                <c:pt idx="84447">
                  <c:v>0.61035200000000001</c:v>
                </c:pt>
                <c:pt idx="84448">
                  <c:v>0.62744100000000003</c:v>
                </c:pt>
                <c:pt idx="84449">
                  <c:v>0.65917999999999999</c:v>
                </c:pt>
                <c:pt idx="84450">
                  <c:v>0.69091800000000003</c:v>
                </c:pt>
                <c:pt idx="84451">
                  <c:v>0.70556600000000003</c:v>
                </c:pt>
                <c:pt idx="84452">
                  <c:v>0.74218799999999996</c:v>
                </c:pt>
                <c:pt idx="84453">
                  <c:v>0.75683599999999995</c:v>
                </c:pt>
                <c:pt idx="84454">
                  <c:v>0.77636700000000003</c:v>
                </c:pt>
                <c:pt idx="84455">
                  <c:v>0.80322300000000002</c:v>
                </c:pt>
                <c:pt idx="84456">
                  <c:v>0.80322300000000002</c:v>
                </c:pt>
                <c:pt idx="84457">
                  <c:v>0.83252000000000004</c:v>
                </c:pt>
                <c:pt idx="84458">
                  <c:v>0.85449200000000003</c:v>
                </c:pt>
                <c:pt idx="84459">
                  <c:v>0.85449200000000003</c:v>
                </c:pt>
                <c:pt idx="84460">
                  <c:v>0.89843799999999996</c:v>
                </c:pt>
                <c:pt idx="84461">
                  <c:v>0.89355499999999999</c:v>
                </c:pt>
                <c:pt idx="84462">
                  <c:v>0.91064500000000004</c:v>
                </c:pt>
                <c:pt idx="84463">
                  <c:v>0.9375</c:v>
                </c:pt>
                <c:pt idx="84464">
                  <c:v>0.944824</c:v>
                </c:pt>
                <c:pt idx="84465">
                  <c:v>0.95703099999999997</c:v>
                </c:pt>
                <c:pt idx="84466">
                  <c:v>0.96191400000000005</c:v>
                </c:pt>
                <c:pt idx="84467">
                  <c:v>0.96679700000000002</c:v>
                </c:pt>
                <c:pt idx="84468">
                  <c:v>0.99365199999999998</c:v>
                </c:pt>
                <c:pt idx="84469">
                  <c:v>0.99609400000000003</c:v>
                </c:pt>
                <c:pt idx="84470">
                  <c:v>0.99609400000000003</c:v>
                </c:pt>
                <c:pt idx="84471">
                  <c:v>1.01318</c:v>
                </c:pt>
                <c:pt idx="84472">
                  <c:v>1.00586</c:v>
                </c:pt>
                <c:pt idx="84473">
                  <c:v>1.0083</c:v>
                </c:pt>
                <c:pt idx="84474">
                  <c:v>1.01807</c:v>
                </c:pt>
                <c:pt idx="84475">
                  <c:v>1.01562</c:v>
                </c:pt>
                <c:pt idx="84476">
                  <c:v>1.02051</c:v>
                </c:pt>
                <c:pt idx="84477">
                  <c:v>1.01807</c:v>
                </c:pt>
                <c:pt idx="84478">
                  <c:v>1.02783</c:v>
                </c:pt>
                <c:pt idx="84479">
                  <c:v>1.02051</c:v>
                </c:pt>
                <c:pt idx="84480">
                  <c:v>1.00342</c:v>
                </c:pt>
                <c:pt idx="84481">
                  <c:v>1.02051</c:v>
                </c:pt>
                <c:pt idx="84482">
                  <c:v>1.01074</c:v>
                </c:pt>
                <c:pt idx="84483">
                  <c:v>1.00098</c:v>
                </c:pt>
                <c:pt idx="84484">
                  <c:v>0.97900399999999999</c:v>
                </c:pt>
                <c:pt idx="84485">
                  <c:v>0.98144500000000001</c:v>
                </c:pt>
                <c:pt idx="84486">
                  <c:v>0.96679700000000002</c:v>
                </c:pt>
                <c:pt idx="84487">
                  <c:v>0.944824</c:v>
                </c:pt>
                <c:pt idx="84488">
                  <c:v>0.95214799999999999</c:v>
                </c:pt>
                <c:pt idx="84489">
                  <c:v>0.92529300000000003</c:v>
                </c:pt>
                <c:pt idx="84490">
                  <c:v>0.92285200000000001</c:v>
                </c:pt>
                <c:pt idx="84491">
                  <c:v>0.91796900000000003</c:v>
                </c:pt>
                <c:pt idx="84492">
                  <c:v>0.88134800000000002</c:v>
                </c:pt>
                <c:pt idx="84493">
                  <c:v>0.88622999999999996</c:v>
                </c:pt>
                <c:pt idx="84494">
                  <c:v>0.859375</c:v>
                </c:pt>
                <c:pt idx="84495">
                  <c:v>0.83007799999999998</c:v>
                </c:pt>
                <c:pt idx="84496">
                  <c:v>0.81787100000000001</c:v>
                </c:pt>
                <c:pt idx="84497">
                  <c:v>0.81054700000000002</c:v>
                </c:pt>
                <c:pt idx="84498">
                  <c:v>0.78125</c:v>
                </c:pt>
                <c:pt idx="84499">
                  <c:v>0.77148399999999995</c:v>
                </c:pt>
                <c:pt idx="84500">
                  <c:v>0.74462899999999999</c:v>
                </c:pt>
                <c:pt idx="84501">
                  <c:v>0.710449</c:v>
                </c:pt>
                <c:pt idx="84502">
                  <c:v>0.66894500000000001</c:v>
                </c:pt>
                <c:pt idx="84503">
                  <c:v>0.66650399999999999</c:v>
                </c:pt>
                <c:pt idx="84504">
                  <c:v>0.63964799999999999</c:v>
                </c:pt>
                <c:pt idx="84505">
                  <c:v>0.625</c:v>
                </c:pt>
                <c:pt idx="84506">
                  <c:v>0.58837899999999999</c:v>
                </c:pt>
                <c:pt idx="84507">
                  <c:v>0.57128900000000005</c:v>
                </c:pt>
                <c:pt idx="84508">
                  <c:v>0.52978499999999995</c:v>
                </c:pt>
                <c:pt idx="84509">
                  <c:v>0.49560500000000002</c:v>
                </c:pt>
                <c:pt idx="84510">
                  <c:v>0.48339799999999999</c:v>
                </c:pt>
                <c:pt idx="84511">
                  <c:v>0.45410200000000001</c:v>
                </c:pt>
                <c:pt idx="84512">
                  <c:v>0.41503899999999999</c:v>
                </c:pt>
                <c:pt idx="84513">
                  <c:v>0.400391</c:v>
                </c:pt>
                <c:pt idx="84514">
                  <c:v>0.37109399999999998</c:v>
                </c:pt>
                <c:pt idx="84515">
                  <c:v>0.33447300000000002</c:v>
                </c:pt>
                <c:pt idx="84516">
                  <c:v>0.31005899999999997</c:v>
                </c:pt>
                <c:pt idx="84517">
                  <c:v>0.27832000000000001</c:v>
                </c:pt>
                <c:pt idx="84518">
                  <c:v>0.25146499999999999</c:v>
                </c:pt>
                <c:pt idx="84519">
                  <c:v>0.20996100000000001</c:v>
                </c:pt>
                <c:pt idx="84520">
                  <c:v>0.17578099999999999</c:v>
                </c:pt>
                <c:pt idx="84521">
                  <c:v>0.146484</c:v>
                </c:pt>
                <c:pt idx="84522">
                  <c:v>0.114746</c:v>
                </c:pt>
                <c:pt idx="84523">
                  <c:v>8.7890599999999999E-2</c:v>
                </c:pt>
                <c:pt idx="84524">
                  <c:v>4.6386700000000003E-2</c:v>
                </c:pt>
                <c:pt idx="84525">
                  <c:v>1.7089799999999999E-2</c:v>
                </c:pt>
                <c:pt idx="84526">
                  <c:v>-2.4414100000000002E-3</c:v>
                </c:pt>
                <c:pt idx="84527">
                  <c:v>-4.8828099999999999E-2</c:v>
                </c:pt>
                <c:pt idx="84528">
                  <c:v>1.4648400000000001E-2</c:v>
                </c:pt>
                <c:pt idx="84529">
                  <c:v>-0.10009800000000001</c:v>
                </c:pt>
                <c:pt idx="84530">
                  <c:v>-8.7890599999999999E-2</c:v>
                </c:pt>
                <c:pt idx="84531">
                  <c:v>-0.17089799999999999</c:v>
                </c:pt>
                <c:pt idx="84532">
                  <c:v>-0.19775400000000001</c:v>
                </c:pt>
                <c:pt idx="84533">
                  <c:v>-0.229492</c:v>
                </c:pt>
                <c:pt idx="84534">
                  <c:v>-0.26123000000000002</c:v>
                </c:pt>
                <c:pt idx="84535">
                  <c:v>-0.29052699999999998</c:v>
                </c:pt>
                <c:pt idx="84536">
                  <c:v>-0.31738300000000003</c:v>
                </c:pt>
                <c:pt idx="84537">
                  <c:v>-0.35644500000000001</c:v>
                </c:pt>
                <c:pt idx="84538">
                  <c:v>-0.383301</c:v>
                </c:pt>
                <c:pt idx="84539">
                  <c:v>-0.41748000000000002</c:v>
                </c:pt>
                <c:pt idx="84540">
                  <c:v>-0.44921899999999998</c:v>
                </c:pt>
                <c:pt idx="84541">
                  <c:v>-0.45654299999999998</c:v>
                </c:pt>
                <c:pt idx="84542">
                  <c:v>-0.48583999999999999</c:v>
                </c:pt>
                <c:pt idx="84543">
                  <c:v>-0.50292999999999999</c:v>
                </c:pt>
                <c:pt idx="84544">
                  <c:v>-0.56152299999999999</c:v>
                </c:pt>
                <c:pt idx="84545">
                  <c:v>-0.57372999999999996</c:v>
                </c:pt>
                <c:pt idx="84546">
                  <c:v>-0.59814500000000004</c:v>
                </c:pt>
                <c:pt idx="84547">
                  <c:v>-0.62988299999999997</c:v>
                </c:pt>
                <c:pt idx="84548">
                  <c:v>-0.66406200000000004</c:v>
                </c:pt>
                <c:pt idx="84549">
                  <c:v>-0.66894500000000001</c:v>
                </c:pt>
                <c:pt idx="84550">
                  <c:v>-0.72021500000000005</c:v>
                </c:pt>
                <c:pt idx="84551">
                  <c:v>-0.71533199999999997</c:v>
                </c:pt>
                <c:pt idx="84552">
                  <c:v>-0.73242200000000002</c:v>
                </c:pt>
                <c:pt idx="84553">
                  <c:v>-0.76171900000000003</c:v>
                </c:pt>
                <c:pt idx="84554">
                  <c:v>-0.78613299999999997</c:v>
                </c:pt>
                <c:pt idx="84555">
                  <c:v>-0.80078099999999997</c:v>
                </c:pt>
                <c:pt idx="84556">
                  <c:v>-0.81542999999999999</c:v>
                </c:pt>
                <c:pt idx="84557">
                  <c:v>-0.84472700000000001</c:v>
                </c:pt>
                <c:pt idx="84558">
                  <c:v>-0.85449200000000003</c:v>
                </c:pt>
                <c:pt idx="84559">
                  <c:v>-0.87402299999999999</c:v>
                </c:pt>
                <c:pt idx="84560">
                  <c:v>-0.88622999999999996</c:v>
                </c:pt>
                <c:pt idx="84561">
                  <c:v>-0.89599600000000001</c:v>
                </c:pt>
                <c:pt idx="84562">
                  <c:v>-0.91064500000000004</c:v>
                </c:pt>
                <c:pt idx="84563">
                  <c:v>-0.90820299999999998</c:v>
                </c:pt>
                <c:pt idx="84564">
                  <c:v>-0.92773399999999995</c:v>
                </c:pt>
                <c:pt idx="84565">
                  <c:v>-0.93505899999999997</c:v>
                </c:pt>
                <c:pt idx="84566">
                  <c:v>-0.944824</c:v>
                </c:pt>
                <c:pt idx="84567">
                  <c:v>-0.95947300000000002</c:v>
                </c:pt>
                <c:pt idx="84568">
                  <c:v>-0.95459000000000005</c:v>
                </c:pt>
                <c:pt idx="84569">
                  <c:v>-0.97167999999999999</c:v>
                </c:pt>
                <c:pt idx="84570">
                  <c:v>-0.94970699999999997</c:v>
                </c:pt>
                <c:pt idx="84571">
                  <c:v>-0.96923800000000004</c:v>
                </c:pt>
                <c:pt idx="84572">
                  <c:v>-0.96435499999999996</c:v>
                </c:pt>
                <c:pt idx="84573">
                  <c:v>-0.97412100000000001</c:v>
                </c:pt>
                <c:pt idx="84574">
                  <c:v>-0.95947300000000002</c:v>
                </c:pt>
                <c:pt idx="84575">
                  <c:v>-0.95459000000000005</c:v>
                </c:pt>
                <c:pt idx="84576">
                  <c:v>-0.95214799999999999</c:v>
                </c:pt>
                <c:pt idx="84577">
                  <c:v>-0.94726600000000005</c:v>
                </c:pt>
                <c:pt idx="84578">
                  <c:v>-0.930176</c:v>
                </c:pt>
                <c:pt idx="84579">
                  <c:v>-0.92773399999999995</c:v>
                </c:pt>
                <c:pt idx="84580">
                  <c:v>-0.90332000000000001</c:v>
                </c:pt>
                <c:pt idx="84581">
                  <c:v>-0.90820299999999998</c:v>
                </c:pt>
                <c:pt idx="84582">
                  <c:v>-0.90332000000000001</c:v>
                </c:pt>
                <c:pt idx="84583">
                  <c:v>-0.90576199999999996</c:v>
                </c:pt>
                <c:pt idx="84584">
                  <c:v>-0.89599600000000001</c:v>
                </c:pt>
                <c:pt idx="84585">
                  <c:v>-0.86181600000000003</c:v>
                </c:pt>
                <c:pt idx="84586">
                  <c:v>-0.84228499999999995</c:v>
                </c:pt>
                <c:pt idx="84587">
                  <c:v>-0.84960899999999995</c:v>
                </c:pt>
                <c:pt idx="84588">
                  <c:v>-0.81787100000000001</c:v>
                </c:pt>
                <c:pt idx="84589">
                  <c:v>-0.81298800000000004</c:v>
                </c:pt>
                <c:pt idx="84590">
                  <c:v>-0.77880899999999997</c:v>
                </c:pt>
                <c:pt idx="84591">
                  <c:v>-0.75195299999999998</c:v>
                </c:pt>
                <c:pt idx="84592">
                  <c:v>-0.74218799999999996</c:v>
                </c:pt>
                <c:pt idx="84593">
                  <c:v>-0.71533199999999997</c:v>
                </c:pt>
                <c:pt idx="84594">
                  <c:v>-0.69091800000000003</c:v>
                </c:pt>
                <c:pt idx="84595">
                  <c:v>-0.66894500000000001</c:v>
                </c:pt>
                <c:pt idx="84596">
                  <c:v>-0.64209000000000005</c:v>
                </c:pt>
                <c:pt idx="84597">
                  <c:v>-0.64453099999999997</c:v>
                </c:pt>
                <c:pt idx="84598">
                  <c:v>-0.60058599999999995</c:v>
                </c:pt>
                <c:pt idx="84599">
                  <c:v>-0.55664100000000005</c:v>
                </c:pt>
                <c:pt idx="84600">
                  <c:v>-0.53222700000000001</c:v>
                </c:pt>
                <c:pt idx="84601">
                  <c:v>-0.52734400000000003</c:v>
                </c:pt>
                <c:pt idx="84602">
                  <c:v>-0.48583999999999999</c:v>
                </c:pt>
                <c:pt idx="84603">
                  <c:v>-0.46875</c:v>
                </c:pt>
                <c:pt idx="84604">
                  <c:v>-0.41992200000000002</c:v>
                </c:pt>
                <c:pt idx="84605">
                  <c:v>-0.400391</c:v>
                </c:pt>
                <c:pt idx="84606">
                  <c:v>-0.35644500000000001</c:v>
                </c:pt>
                <c:pt idx="84607">
                  <c:v>-0.34912100000000001</c:v>
                </c:pt>
                <c:pt idx="84608">
                  <c:v>-0.32714799999999999</c:v>
                </c:pt>
                <c:pt idx="84609">
                  <c:v>-0.27587899999999999</c:v>
                </c:pt>
                <c:pt idx="84610">
                  <c:v>-0.21728500000000001</c:v>
                </c:pt>
                <c:pt idx="84611">
                  <c:v>-0.19531200000000001</c:v>
                </c:pt>
                <c:pt idx="84612">
                  <c:v>-0.163574</c:v>
                </c:pt>
                <c:pt idx="84613">
                  <c:v>-0.14160200000000001</c:v>
                </c:pt>
                <c:pt idx="84614">
                  <c:v>-0.117188</c:v>
                </c:pt>
                <c:pt idx="84615">
                  <c:v>-7.8125E-2</c:v>
                </c:pt>
                <c:pt idx="84616">
                  <c:v>-4.8828099999999999E-2</c:v>
                </c:pt>
                <c:pt idx="84617">
                  <c:v>-9.7656199999999992E-3</c:v>
                </c:pt>
                <c:pt idx="84618">
                  <c:v>2.1972700000000001E-2</c:v>
                </c:pt>
                <c:pt idx="84619">
                  <c:v>5.3710899999999999E-2</c:v>
                </c:pt>
                <c:pt idx="84620">
                  <c:v>9.0331999999999996E-2</c:v>
                </c:pt>
                <c:pt idx="84621">
                  <c:v>0.10009800000000001</c:v>
                </c:pt>
                <c:pt idx="84622">
                  <c:v>0.15625</c:v>
                </c:pt>
                <c:pt idx="84623">
                  <c:v>0.19042999999999999</c:v>
                </c:pt>
                <c:pt idx="84624">
                  <c:v>0.229492</c:v>
                </c:pt>
                <c:pt idx="84625">
                  <c:v>0.25634800000000002</c:v>
                </c:pt>
                <c:pt idx="84626">
                  <c:v>0.28320299999999998</c:v>
                </c:pt>
                <c:pt idx="84627">
                  <c:v>0.3125</c:v>
                </c:pt>
                <c:pt idx="84628">
                  <c:v>0.35400399999999999</c:v>
                </c:pt>
                <c:pt idx="84629">
                  <c:v>0.37597700000000001</c:v>
                </c:pt>
                <c:pt idx="84630">
                  <c:v>0.40771499999999999</c:v>
                </c:pt>
                <c:pt idx="84631">
                  <c:v>0.43457000000000001</c:v>
                </c:pt>
                <c:pt idx="84632">
                  <c:v>0.47119100000000003</c:v>
                </c:pt>
                <c:pt idx="84633">
                  <c:v>0.50292999999999999</c:v>
                </c:pt>
                <c:pt idx="84634">
                  <c:v>0.53222700000000001</c:v>
                </c:pt>
                <c:pt idx="84635">
                  <c:v>0.54199200000000003</c:v>
                </c:pt>
                <c:pt idx="84636">
                  <c:v>0.59326199999999996</c:v>
                </c:pt>
                <c:pt idx="84637">
                  <c:v>0.62255899999999997</c:v>
                </c:pt>
                <c:pt idx="84638">
                  <c:v>0.66650399999999999</c:v>
                </c:pt>
                <c:pt idx="84639">
                  <c:v>0.66406200000000004</c:v>
                </c:pt>
                <c:pt idx="84640">
                  <c:v>0.68847700000000001</c:v>
                </c:pt>
                <c:pt idx="84641">
                  <c:v>0.71777299999999999</c:v>
                </c:pt>
                <c:pt idx="84642">
                  <c:v>0.73486300000000004</c:v>
                </c:pt>
                <c:pt idx="84643">
                  <c:v>0.76660200000000001</c:v>
                </c:pt>
                <c:pt idx="84644">
                  <c:v>0.79345699999999997</c:v>
                </c:pt>
                <c:pt idx="84645">
                  <c:v>0.79834000000000005</c:v>
                </c:pt>
                <c:pt idx="84646">
                  <c:v>0.82763699999999996</c:v>
                </c:pt>
                <c:pt idx="84647">
                  <c:v>0.85449200000000003</c:v>
                </c:pt>
                <c:pt idx="84648">
                  <c:v>0.87890599999999997</c:v>
                </c:pt>
                <c:pt idx="84649">
                  <c:v>0.87158199999999997</c:v>
                </c:pt>
                <c:pt idx="84650">
                  <c:v>0.90820299999999998</c:v>
                </c:pt>
                <c:pt idx="84651">
                  <c:v>0.92529300000000003</c:v>
                </c:pt>
                <c:pt idx="84652">
                  <c:v>0.944824</c:v>
                </c:pt>
                <c:pt idx="84653">
                  <c:v>0.95703099999999997</c:v>
                </c:pt>
                <c:pt idx="84654">
                  <c:v>0.96191400000000005</c:v>
                </c:pt>
                <c:pt idx="84655">
                  <c:v>0.98388699999999996</c:v>
                </c:pt>
                <c:pt idx="84656">
                  <c:v>0.99609400000000003</c:v>
                </c:pt>
                <c:pt idx="84657">
                  <c:v>1.0083</c:v>
                </c:pt>
                <c:pt idx="84658">
                  <c:v>1.03027</c:v>
                </c:pt>
                <c:pt idx="84659">
                  <c:v>1.02295</c:v>
                </c:pt>
                <c:pt idx="84660">
                  <c:v>1.0376000000000001</c:v>
                </c:pt>
                <c:pt idx="84661">
                  <c:v>1.0498000000000001</c:v>
                </c:pt>
                <c:pt idx="84662">
                  <c:v>1.0376000000000001</c:v>
                </c:pt>
                <c:pt idx="84663">
                  <c:v>1.0546899999999999</c:v>
                </c:pt>
                <c:pt idx="84664">
                  <c:v>1.0473600000000001</c:v>
                </c:pt>
                <c:pt idx="84665">
                  <c:v>1.0473600000000001</c:v>
                </c:pt>
                <c:pt idx="84666">
                  <c:v>1.0449200000000001</c:v>
                </c:pt>
                <c:pt idx="84667">
                  <c:v>1.0522499999999999</c:v>
                </c:pt>
                <c:pt idx="84668">
                  <c:v>1.0620099999999999</c:v>
                </c:pt>
                <c:pt idx="84669">
                  <c:v>1.0546899999999999</c:v>
                </c:pt>
                <c:pt idx="84670">
                  <c:v>1.0644499999999999</c:v>
                </c:pt>
                <c:pt idx="84671">
                  <c:v>1.0498000000000001</c:v>
                </c:pt>
                <c:pt idx="84672">
                  <c:v>1.0449200000000001</c:v>
                </c:pt>
                <c:pt idx="84673">
                  <c:v>1.0424800000000001</c:v>
                </c:pt>
                <c:pt idx="84674">
                  <c:v>1.03271</c:v>
                </c:pt>
                <c:pt idx="84675">
                  <c:v>1.0083</c:v>
                </c:pt>
                <c:pt idx="84676">
                  <c:v>1.02295</c:v>
                </c:pt>
                <c:pt idx="84677">
                  <c:v>0.98632799999999998</c:v>
                </c:pt>
                <c:pt idx="84678">
                  <c:v>0.99853499999999995</c:v>
                </c:pt>
                <c:pt idx="84679">
                  <c:v>0.96191400000000005</c:v>
                </c:pt>
                <c:pt idx="84680">
                  <c:v>0.96679700000000002</c:v>
                </c:pt>
                <c:pt idx="84681">
                  <c:v>0.944824</c:v>
                </c:pt>
                <c:pt idx="84682">
                  <c:v>0.9375</c:v>
                </c:pt>
                <c:pt idx="84683">
                  <c:v>0.92040999999999995</c:v>
                </c:pt>
                <c:pt idx="84684">
                  <c:v>0.90576199999999996</c:v>
                </c:pt>
                <c:pt idx="84685">
                  <c:v>0.87646500000000005</c:v>
                </c:pt>
                <c:pt idx="84686">
                  <c:v>0.87646500000000005</c:v>
                </c:pt>
                <c:pt idx="84687">
                  <c:v>0.84716800000000003</c:v>
                </c:pt>
                <c:pt idx="84688">
                  <c:v>0.83740199999999998</c:v>
                </c:pt>
                <c:pt idx="84689">
                  <c:v>0.80566400000000005</c:v>
                </c:pt>
                <c:pt idx="84690">
                  <c:v>0.78613299999999997</c:v>
                </c:pt>
                <c:pt idx="84691">
                  <c:v>0.78125</c:v>
                </c:pt>
                <c:pt idx="84692">
                  <c:v>0.75683599999999995</c:v>
                </c:pt>
                <c:pt idx="84693">
                  <c:v>0.710449</c:v>
                </c:pt>
                <c:pt idx="84694">
                  <c:v>0.69091800000000003</c:v>
                </c:pt>
                <c:pt idx="84695">
                  <c:v>0.65185499999999996</c:v>
                </c:pt>
                <c:pt idx="84696">
                  <c:v>0.63476600000000005</c:v>
                </c:pt>
                <c:pt idx="84697">
                  <c:v>0.61523399999999995</c:v>
                </c:pt>
                <c:pt idx="84698">
                  <c:v>0.57617200000000002</c:v>
                </c:pt>
                <c:pt idx="84699">
                  <c:v>0.539551</c:v>
                </c:pt>
                <c:pt idx="84700">
                  <c:v>0.51269500000000001</c:v>
                </c:pt>
                <c:pt idx="84701">
                  <c:v>0.48828100000000002</c:v>
                </c:pt>
                <c:pt idx="84702">
                  <c:v>0.46875</c:v>
                </c:pt>
                <c:pt idx="84703">
                  <c:v>0.42968800000000001</c:v>
                </c:pt>
                <c:pt idx="84704">
                  <c:v>0.42236299999999999</c:v>
                </c:pt>
                <c:pt idx="84705">
                  <c:v>0.397949</c:v>
                </c:pt>
                <c:pt idx="84706">
                  <c:v>0.34423799999999999</c:v>
                </c:pt>
                <c:pt idx="84707">
                  <c:v>0.322266</c:v>
                </c:pt>
                <c:pt idx="84708">
                  <c:v>0.29052699999999998</c:v>
                </c:pt>
                <c:pt idx="84709">
                  <c:v>0.24902299999999999</c:v>
                </c:pt>
                <c:pt idx="84710">
                  <c:v>0.234375</c:v>
                </c:pt>
                <c:pt idx="84711">
                  <c:v>0.17578099999999999</c:v>
                </c:pt>
                <c:pt idx="84712">
                  <c:v>0.144043</c:v>
                </c:pt>
                <c:pt idx="84713">
                  <c:v>0.124512</c:v>
                </c:pt>
                <c:pt idx="84714">
                  <c:v>8.0566399999999996E-2</c:v>
                </c:pt>
                <c:pt idx="84715">
                  <c:v>5.3710899999999999E-2</c:v>
                </c:pt>
                <c:pt idx="84716">
                  <c:v>2.4414100000000001E-2</c:v>
                </c:pt>
                <c:pt idx="84717">
                  <c:v>-1.4648400000000001E-2</c:v>
                </c:pt>
                <c:pt idx="84718">
                  <c:v>-5.1269500000000003E-2</c:v>
                </c:pt>
                <c:pt idx="84719">
                  <c:v>-7.3242199999999993E-2</c:v>
                </c:pt>
                <c:pt idx="84720">
                  <c:v>-5.3710899999999999E-2</c:v>
                </c:pt>
                <c:pt idx="84721">
                  <c:v>-0.144043</c:v>
                </c:pt>
                <c:pt idx="84722">
                  <c:v>-0.17089799999999999</c:v>
                </c:pt>
                <c:pt idx="84723">
                  <c:v>-0.19775400000000001</c:v>
                </c:pt>
                <c:pt idx="84724">
                  <c:v>-0.234375</c:v>
                </c:pt>
                <c:pt idx="84725">
                  <c:v>-0.26123000000000002</c:v>
                </c:pt>
                <c:pt idx="84726">
                  <c:v>-0.29296899999999998</c:v>
                </c:pt>
                <c:pt idx="84727">
                  <c:v>-0.34179700000000002</c:v>
                </c:pt>
                <c:pt idx="84728">
                  <c:v>-0.35156199999999999</c:v>
                </c:pt>
                <c:pt idx="84729">
                  <c:v>-0.41748000000000002</c:v>
                </c:pt>
                <c:pt idx="84730">
                  <c:v>-0.41748000000000002</c:v>
                </c:pt>
                <c:pt idx="84731">
                  <c:v>-0.461426</c:v>
                </c:pt>
                <c:pt idx="84732">
                  <c:v>-0.46875</c:v>
                </c:pt>
                <c:pt idx="84733">
                  <c:v>-0.49804700000000002</c:v>
                </c:pt>
                <c:pt idx="84734">
                  <c:v>-0.52978499999999995</c:v>
                </c:pt>
                <c:pt idx="84735">
                  <c:v>-0.554199</c:v>
                </c:pt>
                <c:pt idx="84736">
                  <c:v>-0.59082000000000001</c:v>
                </c:pt>
                <c:pt idx="84737">
                  <c:v>-0.617676</c:v>
                </c:pt>
                <c:pt idx="84738">
                  <c:v>-0.62744100000000003</c:v>
                </c:pt>
                <c:pt idx="84739">
                  <c:v>-0.67138699999999996</c:v>
                </c:pt>
                <c:pt idx="84740">
                  <c:v>-0.67871099999999995</c:v>
                </c:pt>
                <c:pt idx="84741">
                  <c:v>-0.703125</c:v>
                </c:pt>
                <c:pt idx="84742">
                  <c:v>-0.72021500000000005</c:v>
                </c:pt>
                <c:pt idx="84743">
                  <c:v>-0.75439500000000004</c:v>
                </c:pt>
                <c:pt idx="84744">
                  <c:v>-0.773926</c:v>
                </c:pt>
                <c:pt idx="84745">
                  <c:v>-0.79345699999999997</c:v>
                </c:pt>
                <c:pt idx="84746">
                  <c:v>-0.81298800000000004</c:v>
                </c:pt>
                <c:pt idx="84747">
                  <c:v>-0.82275399999999999</c:v>
                </c:pt>
                <c:pt idx="84748">
                  <c:v>-0.84472700000000001</c:v>
                </c:pt>
                <c:pt idx="84749">
                  <c:v>-0.852051</c:v>
                </c:pt>
                <c:pt idx="84750">
                  <c:v>-0.87158199999999997</c:v>
                </c:pt>
                <c:pt idx="84751">
                  <c:v>-0.88622999999999996</c:v>
                </c:pt>
                <c:pt idx="84752">
                  <c:v>-0.90087899999999999</c:v>
                </c:pt>
                <c:pt idx="84753">
                  <c:v>-0.91552699999999998</c:v>
                </c:pt>
                <c:pt idx="84754">
                  <c:v>-0.92285200000000001</c:v>
                </c:pt>
                <c:pt idx="84755">
                  <c:v>-0.930176</c:v>
                </c:pt>
                <c:pt idx="84756">
                  <c:v>-0.930176</c:v>
                </c:pt>
                <c:pt idx="84757">
                  <c:v>-0.96435499999999996</c:v>
                </c:pt>
                <c:pt idx="84758">
                  <c:v>-0.95214799999999999</c:v>
                </c:pt>
                <c:pt idx="84759">
                  <c:v>-0.96191400000000005</c:v>
                </c:pt>
                <c:pt idx="84760">
                  <c:v>-0.95703099999999997</c:v>
                </c:pt>
                <c:pt idx="84761">
                  <c:v>-0.96191400000000005</c:v>
                </c:pt>
                <c:pt idx="84762">
                  <c:v>-0.94726600000000005</c:v>
                </c:pt>
                <c:pt idx="84763">
                  <c:v>-0.94726600000000005</c:v>
                </c:pt>
                <c:pt idx="84764">
                  <c:v>-0.96923800000000004</c:v>
                </c:pt>
                <c:pt idx="84765">
                  <c:v>-0.96191400000000005</c:v>
                </c:pt>
                <c:pt idx="84766">
                  <c:v>-0.94970699999999997</c:v>
                </c:pt>
                <c:pt idx="84767">
                  <c:v>-0.95703099999999997</c:v>
                </c:pt>
                <c:pt idx="84768">
                  <c:v>-0.93994100000000003</c:v>
                </c:pt>
                <c:pt idx="84769">
                  <c:v>-0.93261700000000003</c:v>
                </c:pt>
                <c:pt idx="84770">
                  <c:v>-0.91308599999999995</c:v>
                </c:pt>
                <c:pt idx="84771">
                  <c:v>-0.92529300000000003</c:v>
                </c:pt>
                <c:pt idx="84772">
                  <c:v>-0.93261700000000003</c:v>
                </c:pt>
                <c:pt idx="84773">
                  <c:v>-0.90332000000000001</c:v>
                </c:pt>
                <c:pt idx="84774">
                  <c:v>-0.89355499999999999</c:v>
                </c:pt>
                <c:pt idx="84775">
                  <c:v>-0.87890599999999997</c:v>
                </c:pt>
                <c:pt idx="84776">
                  <c:v>-0.85693399999999997</c:v>
                </c:pt>
                <c:pt idx="84777">
                  <c:v>-0.84228499999999995</c:v>
                </c:pt>
                <c:pt idx="84778">
                  <c:v>-0.83984400000000003</c:v>
                </c:pt>
                <c:pt idx="84779">
                  <c:v>-0.81542999999999999</c:v>
                </c:pt>
                <c:pt idx="84780">
                  <c:v>-0.80078099999999997</c:v>
                </c:pt>
                <c:pt idx="84781">
                  <c:v>-0.78369100000000003</c:v>
                </c:pt>
                <c:pt idx="84782">
                  <c:v>-0.75439500000000004</c:v>
                </c:pt>
                <c:pt idx="84783">
                  <c:v>-0.73730499999999999</c:v>
                </c:pt>
                <c:pt idx="84784">
                  <c:v>-0.703125</c:v>
                </c:pt>
                <c:pt idx="84785">
                  <c:v>-0.68847700000000001</c:v>
                </c:pt>
                <c:pt idx="84786">
                  <c:v>-0.66162100000000001</c:v>
                </c:pt>
                <c:pt idx="84787">
                  <c:v>-0.59326199999999996</c:v>
                </c:pt>
                <c:pt idx="84788">
                  <c:v>-0.62988299999999997</c:v>
                </c:pt>
                <c:pt idx="84789">
                  <c:v>-0.59814500000000004</c:v>
                </c:pt>
                <c:pt idx="84790">
                  <c:v>-0.57128900000000005</c:v>
                </c:pt>
                <c:pt idx="84791">
                  <c:v>-0.52002000000000004</c:v>
                </c:pt>
                <c:pt idx="84792">
                  <c:v>-0.50537100000000001</c:v>
                </c:pt>
                <c:pt idx="84793">
                  <c:v>-0.49560500000000002</c:v>
                </c:pt>
                <c:pt idx="84794">
                  <c:v>-0.45654299999999998</c:v>
                </c:pt>
                <c:pt idx="84795">
                  <c:v>-0.42236299999999999</c:v>
                </c:pt>
                <c:pt idx="84796">
                  <c:v>-0.390625</c:v>
                </c:pt>
                <c:pt idx="84797">
                  <c:v>-0.37597700000000001</c:v>
                </c:pt>
                <c:pt idx="84798">
                  <c:v>-0.32958999999999999</c:v>
                </c:pt>
                <c:pt idx="84799">
                  <c:v>-0.30029299999999998</c:v>
                </c:pt>
                <c:pt idx="84800">
                  <c:v>-0.246582</c:v>
                </c:pt>
                <c:pt idx="84801">
                  <c:v>-0.231934</c:v>
                </c:pt>
                <c:pt idx="84802">
                  <c:v>-0.20996100000000001</c:v>
                </c:pt>
                <c:pt idx="84803">
                  <c:v>-0.17578099999999999</c:v>
                </c:pt>
                <c:pt idx="84804">
                  <c:v>-0.14160200000000001</c:v>
                </c:pt>
                <c:pt idx="84805">
                  <c:v>-0.119629</c:v>
                </c:pt>
                <c:pt idx="84806">
                  <c:v>-7.8125E-2</c:v>
                </c:pt>
                <c:pt idx="84807">
                  <c:v>-4.8828099999999999E-2</c:v>
                </c:pt>
                <c:pt idx="84808">
                  <c:v>-1.2207000000000001E-2</c:v>
                </c:pt>
                <c:pt idx="84809">
                  <c:v>0</c:v>
                </c:pt>
                <c:pt idx="84810">
                  <c:v>4.1503900000000003E-2</c:v>
                </c:pt>
                <c:pt idx="84811">
                  <c:v>9.5214800000000002E-2</c:v>
                </c:pt>
                <c:pt idx="84812">
                  <c:v>0.107422</c:v>
                </c:pt>
                <c:pt idx="84813">
                  <c:v>0.153809</c:v>
                </c:pt>
                <c:pt idx="84814">
                  <c:v>0.18066399999999999</c:v>
                </c:pt>
                <c:pt idx="84815">
                  <c:v>0.21240200000000001</c:v>
                </c:pt>
                <c:pt idx="84816">
                  <c:v>0.244141</c:v>
                </c:pt>
                <c:pt idx="84817">
                  <c:v>0.27343800000000001</c:v>
                </c:pt>
                <c:pt idx="84818">
                  <c:v>0.31494100000000003</c:v>
                </c:pt>
                <c:pt idx="84819">
                  <c:v>0.33203100000000002</c:v>
                </c:pt>
                <c:pt idx="84820">
                  <c:v>0.37109399999999998</c:v>
                </c:pt>
                <c:pt idx="84821">
                  <c:v>0.397949</c:v>
                </c:pt>
                <c:pt idx="84822">
                  <c:v>0.42480499999999999</c:v>
                </c:pt>
                <c:pt idx="84823">
                  <c:v>0.45410200000000001</c:v>
                </c:pt>
                <c:pt idx="84824">
                  <c:v>0.48339799999999999</c:v>
                </c:pt>
                <c:pt idx="84825">
                  <c:v>0.50781200000000004</c:v>
                </c:pt>
                <c:pt idx="84826">
                  <c:v>0.55175799999999997</c:v>
                </c:pt>
                <c:pt idx="84827">
                  <c:v>0.56640599999999997</c:v>
                </c:pt>
                <c:pt idx="84828">
                  <c:v>0.60058599999999995</c:v>
                </c:pt>
                <c:pt idx="84829">
                  <c:v>0.63964799999999999</c:v>
                </c:pt>
                <c:pt idx="84830">
                  <c:v>0.65673800000000004</c:v>
                </c:pt>
                <c:pt idx="84831">
                  <c:v>0.67627000000000004</c:v>
                </c:pt>
                <c:pt idx="84832">
                  <c:v>0.703125</c:v>
                </c:pt>
                <c:pt idx="84833">
                  <c:v>0.72997999999999996</c:v>
                </c:pt>
                <c:pt idx="84834">
                  <c:v>0.75927699999999998</c:v>
                </c:pt>
                <c:pt idx="84835">
                  <c:v>0.76415999999999995</c:v>
                </c:pt>
                <c:pt idx="84836">
                  <c:v>0.788574</c:v>
                </c:pt>
                <c:pt idx="84837">
                  <c:v>0.80566400000000005</c:v>
                </c:pt>
                <c:pt idx="84838">
                  <c:v>0.83007799999999998</c:v>
                </c:pt>
                <c:pt idx="84839">
                  <c:v>0.78613299999999997</c:v>
                </c:pt>
                <c:pt idx="84840">
                  <c:v>0.87402299999999999</c:v>
                </c:pt>
                <c:pt idx="84841">
                  <c:v>0.90087899999999999</c:v>
                </c:pt>
                <c:pt idx="84842">
                  <c:v>0.91308599999999995</c:v>
                </c:pt>
                <c:pt idx="84843">
                  <c:v>0.92040999999999995</c:v>
                </c:pt>
                <c:pt idx="84844">
                  <c:v>0.930176</c:v>
                </c:pt>
                <c:pt idx="84845">
                  <c:v>0.94970699999999997</c:v>
                </c:pt>
                <c:pt idx="84846">
                  <c:v>0.95214799999999999</c:v>
                </c:pt>
                <c:pt idx="84847">
                  <c:v>0.97900399999999999</c:v>
                </c:pt>
                <c:pt idx="84848">
                  <c:v>0.99365199999999998</c:v>
                </c:pt>
                <c:pt idx="84849">
                  <c:v>1.00342</c:v>
                </c:pt>
                <c:pt idx="84850">
                  <c:v>1.0083</c:v>
                </c:pt>
                <c:pt idx="84851">
                  <c:v>0.99853499999999995</c:v>
                </c:pt>
                <c:pt idx="84852">
                  <c:v>1.00586</c:v>
                </c:pt>
                <c:pt idx="84853">
                  <c:v>1.01074</c:v>
                </c:pt>
                <c:pt idx="84854">
                  <c:v>0.99365199999999998</c:v>
                </c:pt>
                <c:pt idx="84855">
                  <c:v>1.02051</c:v>
                </c:pt>
                <c:pt idx="84856">
                  <c:v>1.02783</c:v>
                </c:pt>
                <c:pt idx="84857">
                  <c:v>1.03027</c:v>
                </c:pt>
                <c:pt idx="84858">
                  <c:v>1.03271</c:v>
                </c:pt>
                <c:pt idx="84859">
                  <c:v>1.01318</c:v>
                </c:pt>
                <c:pt idx="84860">
                  <c:v>1.01562</c:v>
                </c:pt>
                <c:pt idx="84861">
                  <c:v>1.01807</c:v>
                </c:pt>
                <c:pt idx="84862">
                  <c:v>1.02295</c:v>
                </c:pt>
                <c:pt idx="84863">
                  <c:v>1.01807</c:v>
                </c:pt>
                <c:pt idx="84864">
                  <c:v>1.00098</c:v>
                </c:pt>
                <c:pt idx="84865">
                  <c:v>1.00586</c:v>
                </c:pt>
                <c:pt idx="84866">
                  <c:v>0.97900399999999999</c:v>
                </c:pt>
                <c:pt idx="84867">
                  <c:v>0.97412100000000001</c:v>
                </c:pt>
                <c:pt idx="84868">
                  <c:v>0.97167999999999999</c:v>
                </c:pt>
                <c:pt idx="84869">
                  <c:v>0.97900399999999999</c:v>
                </c:pt>
                <c:pt idx="84870">
                  <c:v>0.9375</c:v>
                </c:pt>
                <c:pt idx="84871">
                  <c:v>0.930176</c:v>
                </c:pt>
                <c:pt idx="84872">
                  <c:v>0.91308599999999995</c:v>
                </c:pt>
                <c:pt idx="84873">
                  <c:v>0.88867200000000002</c:v>
                </c:pt>
                <c:pt idx="84874">
                  <c:v>0.87402299999999999</c:v>
                </c:pt>
                <c:pt idx="84875">
                  <c:v>0.87646500000000005</c:v>
                </c:pt>
                <c:pt idx="84876">
                  <c:v>0.86181600000000003</c:v>
                </c:pt>
                <c:pt idx="84877">
                  <c:v>0.84472700000000001</c:v>
                </c:pt>
                <c:pt idx="84878">
                  <c:v>0.82031200000000004</c:v>
                </c:pt>
                <c:pt idx="84879">
                  <c:v>0.79345699999999997</c:v>
                </c:pt>
                <c:pt idx="84880">
                  <c:v>0.75683599999999995</c:v>
                </c:pt>
                <c:pt idx="84881">
                  <c:v>0.74951199999999996</c:v>
                </c:pt>
                <c:pt idx="84882">
                  <c:v>0.71533199999999997</c:v>
                </c:pt>
                <c:pt idx="84883">
                  <c:v>0.69824200000000003</c:v>
                </c:pt>
                <c:pt idx="84884">
                  <c:v>0.68115199999999998</c:v>
                </c:pt>
                <c:pt idx="84885">
                  <c:v>0.66406200000000004</c:v>
                </c:pt>
                <c:pt idx="84886">
                  <c:v>0.62255899999999997</c:v>
                </c:pt>
                <c:pt idx="84887">
                  <c:v>0.59082000000000001</c:v>
                </c:pt>
                <c:pt idx="84888">
                  <c:v>0.56884800000000002</c:v>
                </c:pt>
                <c:pt idx="84889">
                  <c:v>0.53222700000000001</c:v>
                </c:pt>
                <c:pt idx="84890">
                  <c:v>0.51757799999999998</c:v>
                </c:pt>
                <c:pt idx="84891">
                  <c:v>0.49072300000000002</c:v>
                </c:pt>
                <c:pt idx="84892">
                  <c:v>0.46386699999999997</c:v>
                </c:pt>
                <c:pt idx="84893">
                  <c:v>0.43457000000000001</c:v>
                </c:pt>
                <c:pt idx="84894">
                  <c:v>0.390625</c:v>
                </c:pt>
                <c:pt idx="84895">
                  <c:v>0.37353500000000001</c:v>
                </c:pt>
                <c:pt idx="84896">
                  <c:v>0.34667999999999999</c:v>
                </c:pt>
                <c:pt idx="84897">
                  <c:v>0.3125</c:v>
                </c:pt>
                <c:pt idx="84898">
                  <c:v>0.26855499999999999</c:v>
                </c:pt>
                <c:pt idx="84899">
                  <c:v>0.25146499999999999</c:v>
                </c:pt>
                <c:pt idx="84900">
                  <c:v>0.224609</c:v>
                </c:pt>
                <c:pt idx="84901">
                  <c:v>0.17822299999999999</c:v>
                </c:pt>
                <c:pt idx="84902">
                  <c:v>0.17089799999999999</c:v>
                </c:pt>
                <c:pt idx="84903">
                  <c:v>0.12939500000000001</c:v>
                </c:pt>
                <c:pt idx="84904">
                  <c:v>9.5214800000000002E-2</c:v>
                </c:pt>
                <c:pt idx="84905">
                  <c:v>7.0800799999999997E-2</c:v>
                </c:pt>
                <c:pt idx="84906">
                  <c:v>3.1738299999999997E-2</c:v>
                </c:pt>
                <c:pt idx="84907">
                  <c:v>0</c:v>
                </c:pt>
                <c:pt idx="84908">
                  <c:v>-2.6855500000000001E-2</c:v>
                </c:pt>
                <c:pt idx="84909">
                  <c:v>-6.3476599999999994E-2</c:v>
                </c:pt>
                <c:pt idx="84910">
                  <c:v>-4.8828099999999999E-2</c:v>
                </c:pt>
                <c:pt idx="84911">
                  <c:v>-0.13427700000000001</c:v>
                </c:pt>
                <c:pt idx="84912">
                  <c:v>-0.153809</c:v>
                </c:pt>
                <c:pt idx="84913">
                  <c:v>-0.17822299999999999</c:v>
                </c:pt>
                <c:pt idx="84914">
                  <c:v>-0.20996100000000001</c:v>
                </c:pt>
                <c:pt idx="84915">
                  <c:v>-0.246582</c:v>
                </c:pt>
                <c:pt idx="84916">
                  <c:v>-0.30029299999999998</c:v>
                </c:pt>
                <c:pt idx="84917">
                  <c:v>-0.30029299999999998</c:v>
                </c:pt>
                <c:pt idx="84918">
                  <c:v>-0.35156199999999999</c:v>
                </c:pt>
                <c:pt idx="84919">
                  <c:v>-0.390625</c:v>
                </c:pt>
                <c:pt idx="84920">
                  <c:v>-0.41503899999999999</c:v>
                </c:pt>
                <c:pt idx="84921">
                  <c:v>-0.458984</c:v>
                </c:pt>
                <c:pt idx="84922">
                  <c:v>-0.46630899999999997</c:v>
                </c:pt>
                <c:pt idx="84923">
                  <c:v>-0.48339799999999999</c:v>
                </c:pt>
                <c:pt idx="84924">
                  <c:v>-0.51757799999999998</c:v>
                </c:pt>
                <c:pt idx="84925">
                  <c:v>-0.54443399999999997</c:v>
                </c:pt>
                <c:pt idx="84926">
                  <c:v>-0.55664100000000005</c:v>
                </c:pt>
                <c:pt idx="84927">
                  <c:v>-0.60058599999999995</c:v>
                </c:pt>
                <c:pt idx="84928">
                  <c:v>-0.617676</c:v>
                </c:pt>
                <c:pt idx="84929">
                  <c:v>-0.65185499999999996</c:v>
                </c:pt>
                <c:pt idx="84930">
                  <c:v>-0.68603499999999995</c:v>
                </c:pt>
                <c:pt idx="84931">
                  <c:v>-0.70068399999999997</c:v>
                </c:pt>
                <c:pt idx="84932">
                  <c:v>-0.72753900000000005</c:v>
                </c:pt>
                <c:pt idx="84933">
                  <c:v>-0.74462899999999999</c:v>
                </c:pt>
                <c:pt idx="84934">
                  <c:v>-0.76171900000000003</c:v>
                </c:pt>
                <c:pt idx="84935">
                  <c:v>-0.77880899999999997</c:v>
                </c:pt>
                <c:pt idx="84936">
                  <c:v>-0.79589799999999999</c:v>
                </c:pt>
                <c:pt idx="84937">
                  <c:v>-0.82519500000000001</c:v>
                </c:pt>
                <c:pt idx="84938">
                  <c:v>-0.84228499999999995</c:v>
                </c:pt>
                <c:pt idx="84939">
                  <c:v>-0.85693399999999997</c:v>
                </c:pt>
                <c:pt idx="84940">
                  <c:v>-0.86181600000000003</c:v>
                </c:pt>
                <c:pt idx="84941">
                  <c:v>-0.87158199999999997</c:v>
                </c:pt>
                <c:pt idx="84942">
                  <c:v>-0.90332000000000001</c:v>
                </c:pt>
                <c:pt idx="84943">
                  <c:v>-0.90820299999999998</c:v>
                </c:pt>
                <c:pt idx="84944">
                  <c:v>-0.91064500000000004</c:v>
                </c:pt>
                <c:pt idx="84945">
                  <c:v>-0.93261700000000003</c:v>
                </c:pt>
                <c:pt idx="84946">
                  <c:v>-0.94970699999999997</c:v>
                </c:pt>
                <c:pt idx="84947">
                  <c:v>-0.94726600000000005</c:v>
                </c:pt>
                <c:pt idx="84948">
                  <c:v>-0.95459000000000005</c:v>
                </c:pt>
                <c:pt idx="84949">
                  <c:v>-0.96435499999999996</c:v>
                </c:pt>
                <c:pt idx="84950">
                  <c:v>-0.95947300000000002</c:v>
                </c:pt>
                <c:pt idx="84951">
                  <c:v>-0.97656200000000004</c:v>
                </c:pt>
                <c:pt idx="84952">
                  <c:v>-0.96923800000000004</c:v>
                </c:pt>
                <c:pt idx="84953">
                  <c:v>-0.96191400000000005</c:v>
                </c:pt>
                <c:pt idx="84954">
                  <c:v>-0.96435499999999996</c:v>
                </c:pt>
                <c:pt idx="84955">
                  <c:v>-0.95947300000000002</c:v>
                </c:pt>
                <c:pt idx="84956">
                  <c:v>-0.95214799999999999</c:v>
                </c:pt>
                <c:pt idx="84957">
                  <c:v>-0.95947300000000002</c:v>
                </c:pt>
                <c:pt idx="84958">
                  <c:v>-0.95703099999999997</c:v>
                </c:pt>
                <c:pt idx="84959">
                  <c:v>-0.95947300000000002</c:v>
                </c:pt>
                <c:pt idx="84960">
                  <c:v>-0.92529300000000003</c:v>
                </c:pt>
                <c:pt idx="84961">
                  <c:v>-0.93261700000000003</c:v>
                </c:pt>
                <c:pt idx="84962">
                  <c:v>-0.92040999999999995</c:v>
                </c:pt>
                <c:pt idx="84963">
                  <c:v>-0.91064500000000004</c:v>
                </c:pt>
                <c:pt idx="84964">
                  <c:v>-0.90332000000000001</c:v>
                </c:pt>
                <c:pt idx="84965">
                  <c:v>-0.90087899999999999</c:v>
                </c:pt>
                <c:pt idx="84966">
                  <c:v>-0.88134800000000002</c:v>
                </c:pt>
                <c:pt idx="84967">
                  <c:v>-0.87402299999999999</c:v>
                </c:pt>
                <c:pt idx="84968">
                  <c:v>-0.86181600000000003</c:v>
                </c:pt>
                <c:pt idx="84969">
                  <c:v>-0.83007799999999998</c:v>
                </c:pt>
                <c:pt idx="84970">
                  <c:v>-0.83007799999999998</c:v>
                </c:pt>
                <c:pt idx="84971">
                  <c:v>-0.80322300000000002</c:v>
                </c:pt>
                <c:pt idx="84972">
                  <c:v>-0.77636700000000003</c:v>
                </c:pt>
                <c:pt idx="84973">
                  <c:v>-0.75195299999999998</c:v>
                </c:pt>
                <c:pt idx="84974">
                  <c:v>-0.72997999999999996</c:v>
                </c:pt>
                <c:pt idx="84975">
                  <c:v>-0.71533199999999997</c:v>
                </c:pt>
                <c:pt idx="84976">
                  <c:v>-0.68603499999999995</c:v>
                </c:pt>
                <c:pt idx="84977">
                  <c:v>-0.64697300000000002</c:v>
                </c:pt>
                <c:pt idx="84978">
                  <c:v>-0.63964799999999999</c:v>
                </c:pt>
                <c:pt idx="84979">
                  <c:v>-0.62744100000000003</c:v>
                </c:pt>
                <c:pt idx="84980">
                  <c:v>-0.59082000000000001</c:v>
                </c:pt>
                <c:pt idx="84981">
                  <c:v>-0.55908199999999997</c:v>
                </c:pt>
                <c:pt idx="84982">
                  <c:v>-0.54199200000000003</c:v>
                </c:pt>
                <c:pt idx="84983">
                  <c:v>-0.51513699999999996</c:v>
                </c:pt>
                <c:pt idx="84984">
                  <c:v>-0.47363300000000003</c:v>
                </c:pt>
                <c:pt idx="84985">
                  <c:v>-0.44677699999999998</c:v>
                </c:pt>
                <c:pt idx="84986">
                  <c:v>-0.43701200000000001</c:v>
                </c:pt>
                <c:pt idx="84987">
                  <c:v>-0.39306600000000003</c:v>
                </c:pt>
                <c:pt idx="84988">
                  <c:v>-0.35644500000000001</c:v>
                </c:pt>
                <c:pt idx="84989">
                  <c:v>-0.33447300000000002</c:v>
                </c:pt>
                <c:pt idx="84990">
                  <c:v>-0.25878899999999999</c:v>
                </c:pt>
                <c:pt idx="84991">
                  <c:v>-0.26123000000000002</c:v>
                </c:pt>
                <c:pt idx="84992">
                  <c:v>-0.244141</c:v>
                </c:pt>
                <c:pt idx="84993">
                  <c:v>-0.20507800000000001</c:v>
                </c:pt>
                <c:pt idx="84994">
                  <c:v>-0.17333999999999999</c:v>
                </c:pt>
                <c:pt idx="84995">
                  <c:v>-0.148926</c:v>
                </c:pt>
                <c:pt idx="84996">
                  <c:v>-0.107422</c:v>
                </c:pt>
                <c:pt idx="84997">
                  <c:v>-5.8593800000000001E-2</c:v>
                </c:pt>
                <c:pt idx="84998">
                  <c:v>-4.1503900000000003E-2</c:v>
                </c:pt>
                <c:pt idx="84999">
                  <c:v>-2.9296900000000001E-2</c:v>
                </c:pt>
                <c:pt idx="85000">
                  <c:v>2.6855500000000001E-2</c:v>
                </c:pt>
                <c:pt idx="85001">
                  <c:v>4.6386700000000003E-2</c:v>
                </c:pt>
                <c:pt idx="85002">
                  <c:v>8.7890599999999999E-2</c:v>
                </c:pt>
                <c:pt idx="85003">
                  <c:v>0.107422</c:v>
                </c:pt>
                <c:pt idx="85004">
                  <c:v>0.163574</c:v>
                </c:pt>
                <c:pt idx="85005">
                  <c:v>0.20019500000000001</c:v>
                </c:pt>
                <c:pt idx="85006">
                  <c:v>0.20996100000000001</c:v>
                </c:pt>
                <c:pt idx="85007">
                  <c:v>0.246582</c:v>
                </c:pt>
                <c:pt idx="85008">
                  <c:v>0.29052699999999998</c:v>
                </c:pt>
                <c:pt idx="85009">
                  <c:v>0.3125</c:v>
                </c:pt>
                <c:pt idx="85010">
                  <c:v>0.35644500000000001</c:v>
                </c:pt>
                <c:pt idx="85011">
                  <c:v>0.37841799999999998</c:v>
                </c:pt>
                <c:pt idx="85012">
                  <c:v>0.400391</c:v>
                </c:pt>
                <c:pt idx="85013">
                  <c:v>0.45166000000000001</c:v>
                </c:pt>
                <c:pt idx="85014">
                  <c:v>0.47119100000000003</c:v>
                </c:pt>
                <c:pt idx="85015">
                  <c:v>0.50537100000000001</c:v>
                </c:pt>
                <c:pt idx="85016">
                  <c:v>0.52978499999999995</c:v>
                </c:pt>
                <c:pt idx="85017">
                  <c:v>0.55908199999999997</c:v>
                </c:pt>
                <c:pt idx="85018">
                  <c:v>0.56884800000000002</c:v>
                </c:pt>
                <c:pt idx="85019">
                  <c:v>0.60790999999999995</c:v>
                </c:pt>
                <c:pt idx="85020">
                  <c:v>0.64697300000000002</c:v>
                </c:pt>
                <c:pt idx="85021">
                  <c:v>0.66650399999999999</c:v>
                </c:pt>
                <c:pt idx="85022">
                  <c:v>0.68603499999999995</c:v>
                </c:pt>
                <c:pt idx="85023">
                  <c:v>0.71777299999999999</c:v>
                </c:pt>
                <c:pt idx="85024">
                  <c:v>0.74462899999999999</c:v>
                </c:pt>
                <c:pt idx="85025">
                  <c:v>0.76415999999999995</c:v>
                </c:pt>
                <c:pt idx="85026">
                  <c:v>0.78613299999999997</c:v>
                </c:pt>
                <c:pt idx="85027">
                  <c:v>0.82519500000000001</c:v>
                </c:pt>
                <c:pt idx="85028">
                  <c:v>0.83740199999999998</c:v>
                </c:pt>
                <c:pt idx="85029">
                  <c:v>0.79589799999999999</c:v>
                </c:pt>
                <c:pt idx="85030">
                  <c:v>0.86425799999999997</c:v>
                </c:pt>
                <c:pt idx="85031">
                  <c:v>0.852051</c:v>
                </c:pt>
                <c:pt idx="85032">
                  <c:v>0.90820299999999998</c:v>
                </c:pt>
                <c:pt idx="85033">
                  <c:v>0.92773399999999995</c:v>
                </c:pt>
                <c:pt idx="85034">
                  <c:v>0.93261700000000003</c:v>
                </c:pt>
                <c:pt idx="85035">
                  <c:v>0.95459000000000005</c:v>
                </c:pt>
                <c:pt idx="85036">
                  <c:v>0.96923800000000004</c:v>
                </c:pt>
                <c:pt idx="85037">
                  <c:v>0.98877000000000004</c:v>
                </c:pt>
                <c:pt idx="85038">
                  <c:v>1.00586</c:v>
                </c:pt>
                <c:pt idx="85039">
                  <c:v>1.00586</c:v>
                </c:pt>
                <c:pt idx="85040">
                  <c:v>1.02783</c:v>
                </c:pt>
                <c:pt idx="85041">
                  <c:v>1.02295</c:v>
                </c:pt>
                <c:pt idx="85042">
                  <c:v>1.02539</c:v>
                </c:pt>
                <c:pt idx="85043">
                  <c:v>1.02783</c:v>
                </c:pt>
                <c:pt idx="85044">
                  <c:v>1.02051</c:v>
                </c:pt>
                <c:pt idx="85045">
                  <c:v>1.0571299999999999</c:v>
                </c:pt>
                <c:pt idx="85046">
                  <c:v>1.06934</c:v>
                </c:pt>
                <c:pt idx="85047">
                  <c:v>1.0449200000000001</c:v>
                </c:pt>
                <c:pt idx="85048">
                  <c:v>1.0644499999999999</c:v>
                </c:pt>
                <c:pt idx="85049">
                  <c:v>1.0546899999999999</c:v>
                </c:pt>
                <c:pt idx="85050">
                  <c:v>1.0522499999999999</c:v>
                </c:pt>
                <c:pt idx="85051">
                  <c:v>1.0620099999999999</c:v>
                </c:pt>
                <c:pt idx="85052">
                  <c:v>1.0400400000000001</c:v>
                </c:pt>
                <c:pt idx="85053">
                  <c:v>1.0473600000000001</c:v>
                </c:pt>
                <c:pt idx="85054">
                  <c:v>1.0400400000000001</c:v>
                </c:pt>
                <c:pt idx="85055">
                  <c:v>1.02539</c:v>
                </c:pt>
                <c:pt idx="85056">
                  <c:v>1.02295</c:v>
                </c:pt>
                <c:pt idx="85057">
                  <c:v>1.02051</c:v>
                </c:pt>
                <c:pt idx="85058">
                  <c:v>1.00098</c:v>
                </c:pt>
                <c:pt idx="85059">
                  <c:v>0.94970699999999997</c:v>
                </c:pt>
                <c:pt idx="85060">
                  <c:v>0.99365199999999998</c:v>
                </c:pt>
                <c:pt idx="85061">
                  <c:v>0.96923800000000004</c:v>
                </c:pt>
                <c:pt idx="85062">
                  <c:v>0.96679700000000002</c:v>
                </c:pt>
                <c:pt idx="85063">
                  <c:v>0.94970699999999997</c:v>
                </c:pt>
                <c:pt idx="85064">
                  <c:v>0.92285200000000001</c:v>
                </c:pt>
                <c:pt idx="85065">
                  <c:v>0.90576199999999996</c:v>
                </c:pt>
                <c:pt idx="85066">
                  <c:v>0.90087899999999999</c:v>
                </c:pt>
                <c:pt idx="85067">
                  <c:v>0.87646500000000005</c:v>
                </c:pt>
                <c:pt idx="85068">
                  <c:v>0.86425799999999997</c:v>
                </c:pt>
                <c:pt idx="85069">
                  <c:v>0.84228499999999995</c:v>
                </c:pt>
                <c:pt idx="85070">
                  <c:v>0.80322300000000002</c:v>
                </c:pt>
                <c:pt idx="85071">
                  <c:v>0.79834000000000005</c:v>
                </c:pt>
                <c:pt idx="85072">
                  <c:v>0.79834000000000005</c:v>
                </c:pt>
                <c:pt idx="85073">
                  <c:v>0.74951199999999996</c:v>
                </c:pt>
                <c:pt idx="85074">
                  <c:v>0.73486300000000004</c:v>
                </c:pt>
                <c:pt idx="85075">
                  <c:v>0.70800799999999997</c:v>
                </c:pt>
                <c:pt idx="85076">
                  <c:v>0.68847700000000001</c:v>
                </c:pt>
                <c:pt idx="85077">
                  <c:v>0.64941400000000005</c:v>
                </c:pt>
                <c:pt idx="85078">
                  <c:v>0.63964799999999999</c:v>
                </c:pt>
                <c:pt idx="85079">
                  <c:v>0.60302699999999998</c:v>
                </c:pt>
                <c:pt idx="85080">
                  <c:v>0.56884800000000002</c:v>
                </c:pt>
                <c:pt idx="85081">
                  <c:v>0.54931600000000003</c:v>
                </c:pt>
                <c:pt idx="85082">
                  <c:v>0.51025399999999999</c:v>
                </c:pt>
                <c:pt idx="85083">
                  <c:v>0.48583999999999999</c:v>
                </c:pt>
                <c:pt idx="85084">
                  <c:v>0.45166000000000001</c:v>
                </c:pt>
                <c:pt idx="85085">
                  <c:v>0.43457000000000001</c:v>
                </c:pt>
                <c:pt idx="85086">
                  <c:v>0.397949</c:v>
                </c:pt>
                <c:pt idx="85087">
                  <c:v>0.37597700000000001</c:v>
                </c:pt>
                <c:pt idx="85088">
                  <c:v>0.32958999999999999</c:v>
                </c:pt>
                <c:pt idx="85089">
                  <c:v>0.305176</c:v>
                </c:pt>
                <c:pt idx="85090">
                  <c:v>0.27343800000000001</c:v>
                </c:pt>
                <c:pt idx="85091">
                  <c:v>0.25390600000000002</c:v>
                </c:pt>
                <c:pt idx="85092">
                  <c:v>0.19287099999999999</c:v>
                </c:pt>
                <c:pt idx="85093">
                  <c:v>0.18066399999999999</c:v>
                </c:pt>
                <c:pt idx="85094">
                  <c:v>0.153809</c:v>
                </c:pt>
                <c:pt idx="85095">
                  <c:v>0.114746</c:v>
                </c:pt>
                <c:pt idx="85096">
                  <c:v>8.3007800000000007E-2</c:v>
                </c:pt>
                <c:pt idx="85097">
                  <c:v>4.8828099999999999E-2</c:v>
                </c:pt>
                <c:pt idx="85098">
                  <c:v>2.4414100000000001E-2</c:v>
                </c:pt>
                <c:pt idx="85099">
                  <c:v>-1.4648400000000001E-2</c:v>
                </c:pt>
                <c:pt idx="85100">
                  <c:v>-2.1972700000000001E-2</c:v>
                </c:pt>
                <c:pt idx="85101">
                  <c:v>-8.5449200000000003E-2</c:v>
                </c:pt>
                <c:pt idx="85102">
                  <c:v>-0.119629</c:v>
                </c:pt>
                <c:pt idx="85103">
                  <c:v>-0.13916000000000001</c:v>
                </c:pt>
                <c:pt idx="85104">
                  <c:v>-0.161133</c:v>
                </c:pt>
                <c:pt idx="85105">
                  <c:v>-0.20996100000000001</c:v>
                </c:pt>
                <c:pt idx="85106">
                  <c:v>-0.236816</c:v>
                </c:pt>
                <c:pt idx="85107">
                  <c:v>-0.26855499999999999</c:v>
                </c:pt>
                <c:pt idx="85108">
                  <c:v>-0.30761699999999997</c:v>
                </c:pt>
                <c:pt idx="85109">
                  <c:v>-0.35644500000000001</c:v>
                </c:pt>
                <c:pt idx="85110">
                  <c:v>-0.36376999999999998</c:v>
                </c:pt>
                <c:pt idx="85111">
                  <c:v>-0.42480499999999999</c:v>
                </c:pt>
                <c:pt idx="85112">
                  <c:v>-0.41503899999999999</c:v>
                </c:pt>
                <c:pt idx="85113">
                  <c:v>-0.42968800000000001</c:v>
                </c:pt>
                <c:pt idx="85114">
                  <c:v>-0.48828100000000002</c:v>
                </c:pt>
                <c:pt idx="85115">
                  <c:v>-0.50537100000000001</c:v>
                </c:pt>
                <c:pt idx="85116">
                  <c:v>-0.53466800000000003</c:v>
                </c:pt>
                <c:pt idx="85117">
                  <c:v>-0.56152299999999999</c:v>
                </c:pt>
                <c:pt idx="85118">
                  <c:v>-0.58837899999999999</c:v>
                </c:pt>
                <c:pt idx="85119">
                  <c:v>-0.60058599999999995</c:v>
                </c:pt>
                <c:pt idx="85120">
                  <c:v>-0.63720699999999997</c:v>
                </c:pt>
                <c:pt idx="85121">
                  <c:v>-0.65185499999999996</c:v>
                </c:pt>
                <c:pt idx="85122">
                  <c:v>-0.68115199999999998</c:v>
                </c:pt>
                <c:pt idx="85123">
                  <c:v>-0.70800799999999997</c:v>
                </c:pt>
                <c:pt idx="85124">
                  <c:v>-0.73242200000000002</c:v>
                </c:pt>
                <c:pt idx="85125">
                  <c:v>-0.74218799999999996</c:v>
                </c:pt>
                <c:pt idx="85126">
                  <c:v>-0.76415999999999995</c:v>
                </c:pt>
                <c:pt idx="85127">
                  <c:v>-0.78125</c:v>
                </c:pt>
                <c:pt idx="85128">
                  <c:v>-0.81787100000000001</c:v>
                </c:pt>
                <c:pt idx="85129">
                  <c:v>-0.82031200000000004</c:v>
                </c:pt>
                <c:pt idx="85130">
                  <c:v>-0.84960899999999995</c:v>
                </c:pt>
                <c:pt idx="85131">
                  <c:v>-0.852051</c:v>
                </c:pt>
                <c:pt idx="85132">
                  <c:v>-0.866699</c:v>
                </c:pt>
                <c:pt idx="85133">
                  <c:v>-0.88622999999999996</c:v>
                </c:pt>
                <c:pt idx="85134">
                  <c:v>-0.89843799999999996</c:v>
                </c:pt>
                <c:pt idx="85135">
                  <c:v>-0.89843799999999996</c:v>
                </c:pt>
                <c:pt idx="85136">
                  <c:v>-0.92040999999999995</c:v>
                </c:pt>
                <c:pt idx="85137">
                  <c:v>-0.92040999999999995</c:v>
                </c:pt>
                <c:pt idx="85138">
                  <c:v>-0.93261700000000003</c:v>
                </c:pt>
                <c:pt idx="85139">
                  <c:v>-0.95459000000000005</c:v>
                </c:pt>
                <c:pt idx="85140">
                  <c:v>-0.94726600000000005</c:v>
                </c:pt>
                <c:pt idx="85141">
                  <c:v>-0.97656200000000004</c:v>
                </c:pt>
                <c:pt idx="85142">
                  <c:v>-0.94238299999999997</c:v>
                </c:pt>
                <c:pt idx="85143">
                  <c:v>-0.93994100000000003</c:v>
                </c:pt>
                <c:pt idx="85144">
                  <c:v>-0.944824</c:v>
                </c:pt>
                <c:pt idx="85145">
                  <c:v>-0.93994100000000003</c:v>
                </c:pt>
                <c:pt idx="85146">
                  <c:v>-0.94726600000000005</c:v>
                </c:pt>
                <c:pt idx="85147">
                  <c:v>-0.9375</c:v>
                </c:pt>
                <c:pt idx="85148">
                  <c:v>-0.93261700000000003</c:v>
                </c:pt>
                <c:pt idx="85149">
                  <c:v>-0.94970699999999997</c:v>
                </c:pt>
                <c:pt idx="85150">
                  <c:v>-0.92529300000000003</c:v>
                </c:pt>
                <c:pt idx="85151">
                  <c:v>-0.93261700000000003</c:v>
                </c:pt>
                <c:pt idx="85152">
                  <c:v>-0.930176</c:v>
                </c:pt>
                <c:pt idx="85153">
                  <c:v>-0.91308599999999995</c:v>
                </c:pt>
                <c:pt idx="85154">
                  <c:v>-0.90576199999999996</c:v>
                </c:pt>
                <c:pt idx="85155">
                  <c:v>-0.87890599999999997</c:v>
                </c:pt>
                <c:pt idx="85156">
                  <c:v>-0.88378900000000005</c:v>
                </c:pt>
                <c:pt idx="85157">
                  <c:v>-0.86425799999999997</c:v>
                </c:pt>
                <c:pt idx="85158">
                  <c:v>-0.84228499999999995</c:v>
                </c:pt>
                <c:pt idx="85159">
                  <c:v>-0.84228499999999995</c:v>
                </c:pt>
                <c:pt idx="85160">
                  <c:v>-0.81787100000000001</c:v>
                </c:pt>
                <c:pt idx="85161">
                  <c:v>-0.80566400000000005</c:v>
                </c:pt>
                <c:pt idx="85162">
                  <c:v>-0.77148399999999995</c:v>
                </c:pt>
                <c:pt idx="85163">
                  <c:v>-0.75927699999999998</c:v>
                </c:pt>
                <c:pt idx="85164">
                  <c:v>-0.73974600000000001</c:v>
                </c:pt>
                <c:pt idx="85165">
                  <c:v>-0.72265599999999997</c:v>
                </c:pt>
                <c:pt idx="85166">
                  <c:v>-0.703125</c:v>
                </c:pt>
                <c:pt idx="85167">
                  <c:v>-0.64209000000000005</c:v>
                </c:pt>
                <c:pt idx="85168">
                  <c:v>-0.63964799999999999</c:v>
                </c:pt>
                <c:pt idx="85169">
                  <c:v>-0.62255899999999997</c:v>
                </c:pt>
                <c:pt idx="85170">
                  <c:v>-0.59570299999999998</c:v>
                </c:pt>
                <c:pt idx="85171">
                  <c:v>-0.57128900000000005</c:v>
                </c:pt>
                <c:pt idx="85172">
                  <c:v>-0.54931600000000003</c:v>
                </c:pt>
                <c:pt idx="85173">
                  <c:v>-0.52246099999999995</c:v>
                </c:pt>
                <c:pt idx="85174">
                  <c:v>-0.476074</c:v>
                </c:pt>
                <c:pt idx="85175">
                  <c:v>-0.45654299999999998</c:v>
                </c:pt>
                <c:pt idx="85176">
                  <c:v>-0.43212899999999999</c:v>
                </c:pt>
                <c:pt idx="85177">
                  <c:v>-0.397949</c:v>
                </c:pt>
                <c:pt idx="85178">
                  <c:v>-0.35644500000000001</c:v>
                </c:pt>
                <c:pt idx="85179">
                  <c:v>-0.34912100000000001</c:v>
                </c:pt>
                <c:pt idx="85180">
                  <c:v>-0.26367200000000002</c:v>
                </c:pt>
                <c:pt idx="85181">
                  <c:v>-0.28564499999999998</c:v>
                </c:pt>
                <c:pt idx="85182">
                  <c:v>-0.241699</c:v>
                </c:pt>
                <c:pt idx="85183">
                  <c:v>-0.222168</c:v>
                </c:pt>
                <c:pt idx="85184">
                  <c:v>-0.19287099999999999</c:v>
                </c:pt>
                <c:pt idx="85185">
                  <c:v>-0.158691</c:v>
                </c:pt>
                <c:pt idx="85186">
                  <c:v>-0.109863</c:v>
                </c:pt>
                <c:pt idx="85187">
                  <c:v>-8.7890599999999999E-2</c:v>
                </c:pt>
                <c:pt idx="85188">
                  <c:v>-5.8593800000000001E-2</c:v>
                </c:pt>
                <c:pt idx="85189">
                  <c:v>-4.1503900000000003E-2</c:v>
                </c:pt>
                <c:pt idx="85190">
                  <c:v>2.4414100000000002E-3</c:v>
                </c:pt>
                <c:pt idx="85191">
                  <c:v>3.90625E-2</c:v>
                </c:pt>
                <c:pt idx="85192">
                  <c:v>8.0566399999999996E-2</c:v>
                </c:pt>
                <c:pt idx="85193">
                  <c:v>0.114746</c:v>
                </c:pt>
                <c:pt idx="85194">
                  <c:v>0.14160200000000001</c:v>
                </c:pt>
                <c:pt idx="85195">
                  <c:v>0.18066399999999999</c:v>
                </c:pt>
                <c:pt idx="85196">
                  <c:v>0.20507800000000001</c:v>
                </c:pt>
                <c:pt idx="85197">
                  <c:v>0.26123000000000002</c:v>
                </c:pt>
                <c:pt idx="85198">
                  <c:v>0.26855499999999999</c:v>
                </c:pt>
                <c:pt idx="85199">
                  <c:v>0.302734</c:v>
                </c:pt>
                <c:pt idx="85200">
                  <c:v>0.32958999999999999</c:v>
                </c:pt>
                <c:pt idx="85201">
                  <c:v>0.37841799999999998</c:v>
                </c:pt>
                <c:pt idx="85202">
                  <c:v>0.38818399999999997</c:v>
                </c:pt>
                <c:pt idx="85203">
                  <c:v>0.42236299999999999</c:v>
                </c:pt>
                <c:pt idx="85204">
                  <c:v>0.46875</c:v>
                </c:pt>
                <c:pt idx="85205">
                  <c:v>0.49072300000000002</c:v>
                </c:pt>
                <c:pt idx="85206">
                  <c:v>0.51025399999999999</c:v>
                </c:pt>
                <c:pt idx="85207">
                  <c:v>0.54199200000000003</c:v>
                </c:pt>
                <c:pt idx="85208">
                  <c:v>0.56640599999999997</c:v>
                </c:pt>
                <c:pt idx="85209">
                  <c:v>0.59570299999999998</c:v>
                </c:pt>
                <c:pt idx="85210">
                  <c:v>0.62744100000000003</c:v>
                </c:pt>
                <c:pt idx="85211">
                  <c:v>0.64453099999999997</c:v>
                </c:pt>
                <c:pt idx="85212">
                  <c:v>0.67382799999999998</c:v>
                </c:pt>
                <c:pt idx="85213">
                  <c:v>0.710449</c:v>
                </c:pt>
                <c:pt idx="85214">
                  <c:v>0.72753900000000005</c:v>
                </c:pt>
                <c:pt idx="85215">
                  <c:v>0.74218799999999996</c:v>
                </c:pt>
                <c:pt idx="85216">
                  <c:v>0.77636700000000003</c:v>
                </c:pt>
                <c:pt idx="85217">
                  <c:v>0.788574</c:v>
                </c:pt>
                <c:pt idx="85218">
                  <c:v>0.80322300000000002</c:v>
                </c:pt>
                <c:pt idx="85219">
                  <c:v>0.84472700000000001</c:v>
                </c:pt>
                <c:pt idx="85220">
                  <c:v>0.85449200000000003</c:v>
                </c:pt>
                <c:pt idx="85221">
                  <c:v>0.84716800000000003</c:v>
                </c:pt>
                <c:pt idx="85222">
                  <c:v>0.88378900000000005</c:v>
                </c:pt>
                <c:pt idx="85223">
                  <c:v>0.91308599999999995</c:v>
                </c:pt>
                <c:pt idx="85224">
                  <c:v>0.92773399999999995</c:v>
                </c:pt>
                <c:pt idx="85225">
                  <c:v>0.9375</c:v>
                </c:pt>
                <c:pt idx="85226">
                  <c:v>0.94970699999999997</c:v>
                </c:pt>
                <c:pt idx="85227">
                  <c:v>0.97656200000000004</c:v>
                </c:pt>
                <c:pt idx="85228">
                  <c:v>0.98388699999999996</c:v>
                </c:pt>
                <c:pt idx="85229">
                  <c:v>0.97900399999999999</c:v>
                </c:pt>
                <c:pt idx="85230">
                  <c:v>1.00342</c:v>
                </c:pt>
                <c:pt idx="85231">
                  <c:v>1.01562</c:v>
                </c:pt>
                <c:pt idx="85232">
                  <c:v>1.01074</c:v>
                </c:pt>
                <c:pt idx="85233">
                  <c:v>1.01807</c:v>
                </c:pt>
                <c:pt idx="85234">
                  <c:v>1.01562</c:v>
                </c:pt>
                <c:pt idx="85235">
                  <c:v>1.0424800000000001</c:v>
                </c:pt>
                <c:pt idx="85236">
                  <c:v>1.0400400000000001</c:v>
                </c:pt>
                <c:pt idx="85237">
                  <c:v>1.0424800000000001</c:v>
                </c:pt>
                <c:pt idx="85238">
                  <c:v>1.0400400000000001</c:v>
                </c:pt>
                <c:pt idx="85239">
                  <c:v>1.03271</c:v>
                </c:pt>
                <c:pt idx="85240">
                  <c:v>1.0449200000000001</c:v>
                </c:pt>
                <c:pt idx="85241">
                  <c:v>1.0376000000000001</c:v>
                </c:pt>
                <c:pt idx="85242">
                  <c:v>1.03271</c:v>
                </c:pt>
                <c:pt idx="85243">
                  <c:v>1.02295</c:v>
                </c:pt>
                <c:pt idx="85244">
                  <c:v>1.0351600000000001</c:v>
                </c:pt>
                <c:pt idx="85245">
                  <c:v>1.02539</c:v>
                </c:pt>
                <c:pt idx="85246">
                  <c:v>1.01562</c:v>
                </c:pt>
                <c:pt idx="85247">
                  <c:v>1.0083</c:v>
                </c:pt>
                <c:pt idx="85248">
                  <c:v>0.99609400000000003</c:v>
                </c:pt>
                <c:pt idx="85249">
                  <c:v>0.92285200000000001</c:v>
                </c:pt>
                <c:pt idx="85250">
                  <c:v>0.97900399999999999</c:v>
                </c:pt>
                <c:pt idx="85251">
                  <c:v>0.930176</c:v>
                </c:pt>
                <c:pt idx="85252">
                  <c:v>0.95459000000000005</c:v>
                </c:pt>
                <c:pt idx="85253">
                  <c:v>0.93261700000000003</c:v>
                </c:pt>
                <c:pt idx="85254">
                  <c:v>0.91064500000000004</c:v>
                </c:pt>
                <c:pt idx="85255">
                  <c:v>0.90576199999999996</c:v>
                </c:pt>
                <c:pt idx="85256">
                  <c:v>0.88378900000000005</c:v>
                </c:pt>
                <c:pt idx="85257">
                  <c:v>0.866699</c:v>
                </c:pt>
                <c:pt idx="85258">
                  <c:v>0.859375</c:v>
                </c:pt>
                <c:pt idx="85259">
                  <c:v>0.84472700000000001</c:v>
                </c:pt>
                <c:pt idx="85260">
                  <c:v>0.84228499999999995</c:v>
                </c:pt>
                <c:pt idx="85261">
                  <c:v>0.79345699999999997</c:v>
                </c:pt>
                <c:pt idx="85262">
                  <c:v>0.78613299999999997</c:v>
                </c:pt>
                <c:pt idx="85263">
                  <c:v>0.75195299999999998</c:v>
                </c:pt>
                <c:pt idx="85264">
                  <c:v>0.72997999999999996</c:v>
                </c:pt>
                <c:pt idx="85265">
                  <c:v>0.703125</c:v>
                </c:pt>
                <c:pt idx="85266">
                  <c:v>0.67382799999999998</c:v>
                </c:pt>
                <c:pt idx="85267">
                  <c:v>0.63720699999999997</c:v>
                </c:pt>
                <c:pt idx="85268">
                  <c:v>0.62011700000000003</c:v>
                </c:pt>
                <c:pt idx="85269">
                  <c:v>0.58593799999999996</c:v>
                </c:pt>
                <c:pt idx="85270">
                  <c:v>0.56396500000000005</c:v>
                </c:pt>
                <c:pt idx="85271">
                  <c:v>0.55175799999999997</c:v>
                </c:pt>
                <c:pt idx="85272">
                  <c:v>0.52734400000000003</c:v>
                </c:pt>
                <c:pt idx="85273">
                  <c:v>0.48583999999999999</c:v>
                </c:pt>
                <c:pt idx="85274">
                  <c:v>0.45166000000000001</c:v>
                </c:pt>
                <c:pt idx="85275">
                  <c:v>0.42480499999999999</c:v>
                </c:pt>
                <c:pt idx="85276">
                  <c:v>0.40771499999999999</c:v>
                </c:pt>
                <c:pt idx="85277">
                  <c:v>0.36621100000000001</c:v>
                </c:pt>
                <c:pt idx="85278">
                  <c:v>0.34667999999999999</c:v>
                </c:pt>
                <c:pt idx="85279">
                  <c:v>0.31005899999999997</c:v>
                </c:pt>
                <c:pt idx="85280">
                  <c:v>0.27099600000000001</c:v>
                </c:pt>
                <c:pt idx="85281">
                  <c:v>0.239258</c:v>
                </c:pt>
                <c:pt idx="85282">
                  <c:v>0.21484400000000001</c:v>
                </c:pt>
                <c:pt idx="85283">
                  <c:v>0.19042999999999999</c:v>
                </c:pt>
                <c:pt idx="85284">
                  <c:v>0.144043</c:v>
                </c:pt>
                <c:pt idx="85285">
                  <c:v>0.124512</c:v>
                </c:pt>
                <c:pt idx="85286">
                  <c:v>9.2773400000000006E-2</c:v>
                </c:pt>
                <c:pt idx="85287">
                  <c:v>5.8593800000000001E-2</c:v>
                </c:pt>
                <c:pt idx="85288">
                  <c:v>1.9531199999999999E-2</c:v>
                </c:pt>
                <c:pt idx="85289">
                  <c:v>-1.7089799999999999E-2</c:v>
                </c:pt>
                <c:pt idx="85290">
                  <c:v>-2.9296900000000001E-2</c:v>
                </c:pt>
                <c:pt idx="85291">
                  <c:v>-7.3242199999999993E-2</c:v>
                </c:pt>
                <c:pt idx="85292">
                  <c:v>-0.10498</c:v>
                </c:pt>
                <c:pt idx="85293">
                  <c:v>-0.153809</c:v>
                </c:pt>
                <c:pt idx="85294">
                  <c:v>-0.17578099999999999</c:v>
                </c:pt>
                <c:pt idx="85295">
                  <c:v>-0.19775400000000001</c:v>
                </c:pt>
                <c:pt idx="85296">
                  <c:v>-0.227051</c:v>
                </c:pt>
                <c:pt idx="85297">
                  <c:v>-0.27099600000000001</c:v>
                </c:pt>
                <c:pt idx="85298">
                  <c:v>-0.29785200000000001</c:v>
                </c:pt>
                <c:pt idx="85299">
                  <c:v>-0.32470700000000002</c:v>
                </c:pt>
                <c:pt idx="85300">
                  <c:v>-0.36376999999999998</c:v>
                </c:pt>
                <c:pt idx="85301">
                  <c:v>-0.41503899999999999</c:v>
                </c:pt>
                <c:pt idx="85302">
                  <c:v>-0.43457000000000001</c:v>
                </c:pt>
                <c:pt idx="85303">
                  <c:v>-0.461426</c:v>
                </c:pt>
                <c:pt idx="85304">
                  <c:v>-0.47119100000000003</c:v>
                </c:pt>
                <c:pt idx="85305">
                  <c:v>-0.51513699999999996</c:v>
                </c:pt>
                <c:pt idx="85306">
                  <c:v>-0.52978499999999995</c:v>
                </c:pt>
                <c:pt idx="85307">
                  <c:v>-0.55908199999999997</c:v>
                </c:pt>
                <c:pt idx="85308">
                  <c:v>-0.59082000000000001</c:v>
                </c:pt>
                <c:pt idx="85309">
                  <c:v>-0.61523399999999995</c:v>
                </c:pt>
                <c:pt idx="85310">
                  <c:v>-0.617676</c:v>
                </c:pt>
                <c:pt idx="85311">
                  <c:v>-0.66406200000000004</c:v>
                </c:pt>
                <c:pt idx="85312">
                  <c:v>-0.68359400000000003</c:v>
                </c:pt>
                <c:pt idx="85313">
                  <c:v>-0.70068399999999997</c:v>
                </c:pt>
                <c:pt idx="85314">
                  <c:v>-0.73730499999999999</c:v>
                </c:pt>
                <c:pt idx="85315">
                  <c:v>-0.75927699999999998</c:v>
                </c:pt>
                <c:pt idx="85316">
                  <c:v>-0.76904300000000003</c:v>
                </c:pt>
                <c:pt idx="85317">
                  <c:v>-0.788574</c:v>
                </c:pt>
                <c:pt idx="85318">
                  <c:v>-0.81298800000000004</c:v>
                </c:pt>
                <c:pt idx="85319">
                  <c:v>-0.83252000000000004</c:v>
                </c:pt>
                <c:pt idx="85320">
                  <c:v>-0.83984400000000003</c:v>
                </c:pt>
                <c:pt idx="85321">
                  <c:v>-0.86914100000000005</c:v>
                </c:pt>
                <c:pt idx="85322">
                  <c:v>-0.87402299999999999</c:v>
                </c:pt>
                <c:pt idx="85323">
                  <c:v>-0.88622999999999996</c:v>
                </c:pt>
                <c:pt idx="85324">
                  <c:v>-0.90820299999999998</c:v>
                </c:pt>
                <c:pt idx="85325">
                  <c:v>-0.91796900000000003</c:v>
                </c:pt>
                <c:pt idx="85326">
                  <c:v>-0.92529300000000003</c:v>
                </c:pt>
                <c:pt idx="85327">
                  <c:v>-0.9375</c:v>
                </c:pt>
                <c:pt idx="85328">
                  <c:v>-0.9375</c:v>
                </c:pt>
                <c:pt idx="85329">
                  <c:v>-0.96435499999999996</c:v>
                </c:pt>
                <c:pt idx="85330">
                  <c:v>-0.96923800000000004</c:v>
                </c:pt>
                <c:pt idx="85331">
                  <c:v>-0.97656200000000004</c:v>
                </c:pt>
                <c:pt idx="85332">
                  <c:v>-0.96679700000000002</c:v>
                </c:pt>
                <c:pt idx="85333">
                  <c:v>-0.99121099999999995</c:v>
                </c:pt>
                <c:pt idx="85334">
                  <c:v>-0.97900399999999999</c:v>
                </c:pt>
                <c:pt idx="85335">
                  <c:v>-0.96435499999999996</c:v>
                </c:pt>
                <c:pt idx="85336">
                  <c:v>-0.97412100000000001</c:v>
                </c:pt>
                <c:pt idx="85337">
                  <c:v>-0.96923800000000004</c:v>
                </c:pt>
                <c:pt idx="85338">
                  <c:v>-0.97656200000000004</c:v>
                </c:pt>
                <c:pt idx="85339">
                  <c:v>-0.95947300000000002</c:v>
                </c:pt>
                <c:pt idx="85340">
                  <c:v>-0.94238299999999997</c:v>
                </c:pt>
                <c:pt idx="85341">
                  <c:v>-0.95703099999999997</c:v>
                </c:pt>
                <c:pt idx="85342">
                  <c:v>-0.95947300000000002</c:v>
                </c:pt>
                <c:pt idx="85343">
                  <c:v>-0.944824</c:v>
                </c:pt>
                <c:pt idx="85344">
                  <c:v>-0.93994100000000003</c:v>
                </c:pt>
                <c:pt idx="85345">
                  <c:v>-0.944824</c:v>
                </c:pt>
                <c:pt idx="85346">
                  <c:v>-0.90576199999999996</c:v>
                </c:pt>
                <c:pt idx="85347">
                  <c:v>-0.90087899999999999</c:v>
                </c:pt>
                <c:pt idx="85348">
                  <c:v>-0.88134800000000002</c:v>
                </c:pt>
                <c:pt idx="85349">
                  <c:v>-0.87158199999999997</c:v>
                </c:pt>
                <c:pt idx="85350">
                  <c:v>-0.86181600000000003</c:v>
                </c:pt>
                <c:pt idx="85351">
                  <c:v>-0.84472700000000001</c:v>
                </c:pt>
                <c:pt idx="85352">
                  <c:v>-0.83007799999999998</c:v>
                </c:pt>
                <c:pt idx="85353">
                  <c:v>-0.81298800000000004</c:v>
                </c:pt>
                <c:pt idx="85354">
                  <c:v>-0.788574</c:v>
                </c:pt>
                <c:pt idx="85355">
                  <c:v>-0.76660200000000001</c:v>
                </c:pt>
                <c:pt idx="85356">
                  <c:v>-0.74462899999999999</c:v>
                </c:pt>
                <c:pt idx="85357">
                  <c:v>-0.71289100000000005</c:v>
                </c:pt>
                <c:pt idx="85358">
                  <c:v>-0.68603499999999995</c:v>
                </c:pt>
                <c:pt idx="85359">
                  <c:v>-0.67627000000000004</c:v>
                </c:pt>
                <c:pt idx="85360">
                  <c:v>-0.63964799999999999</c:v>
                </c:pt>
                <c:pt idx="85361">
                  <c:v>-0.61279300000000003</c:v>
                </c:pt>
                <c:pt idx="85362">
                  <c:v>-0.59326199999999996</c:v>
                </c:pt>
                <c:pt idx="85363">
                  <c:v>-0.56640599999999997</c:v>
                </c:pt>
                <c:pt idx="85364">
                  <c:v>-0.539551</c:v>
                </c:pt>
                <c:pt idx="85365">
                  <c:v>-0.51513699999999996</c:v>
                </c:pt>
                <c:pt idx="85366">
                  <c:v>-0.48828100000000002</c:v>
                </c:pt>
                <c:pt idx="85367">
                  <c:v>-0.461426</c:v>
                </c:pt>
                <c:pt idx="85368">
                  <c:v>-0.41503899999999999</c:v>
                </c:pt>
                <c:pt idx="85369">
                  <c:v>-0.390625</c:v>
                </c:pt>
                <c:pt idx="85370">
                  <c:v>-0.34667999999999999</c:v>
                </c:pt>
                <c:pt idx="85371">
                  <c:v>-0.33691399999999999</c:v>
                </c:pt>
                <c:pt idx="85372">
                  <c:v>-0.28076200000000001</c:v>
                </c:pt>
                <c:pt idx="85373">
                  <c:v>-0.27099600000000001</c:v>
                </c:pt>
                <c:pt idx="85374">
                  <c:v>-0.246582</c:v>
                </c:pt>
                <c:pt idx="85375">
                  <c:v>-0.20752000000000001</c:v>
                </c:pt>
                <c:pt idx="85376">
                  <c:v>-0.17089799999999999</c:v>
                </c:pt>
                <c:pt idx="85377">
                  <c:v>-0.153809</c:v>
                </c:pt>
                <c:pt idx="85378">
                  <c:v>-0.12207</c:v>
                </c:pt>
                <c:pt idx="85379">
                  <c:v>-8.5449200000000003E-2</c:v>
                </c:pt>
                <c:pt idx="85380">
                  <c:v>-4.6386700000000003E-2</c:v>
                </c:pt>
                <c:pt idx="85381">
                  <c:v>-2.6855500000000001E-2</c:v>
                </c:pt>
                <c:pt idx="85382">
                  <c:v>2.4414100000000001E-2</c:v>
                </c:pt>
                <c:pt idx="85383">
                  <c:v>5.1269500000000003E-2</c:v>
                </c:pt>
                <c:pt idx="85384">
                  <c:v>7.5683600000000004E-2</c:v>
                </c:pt>
                <c:pt idx="85385">
                  <c:v>0.13671900000000001</c:v>
                </c:pt>
                <c:pt idx="85386">
                  <c:v>0.14160200000000001</c:v>
                </c:pt>
                <c:pt idx="85387">
                  <c:v>0.17822299999999999</c:v>
                </c:pt>
                <c:pt idx="85388">
                  <c:v>0.20263700000000001</c:v>
                </c:pt>
                <c:pt idx="85389">
                  <c:v>0.25878899999999999</c:v>
                </c:pt>
                <c:pt idx="85390">
                  <c:v>0.27832000000000001</c:v>
                </c:pt>
                <c:pt idx="85391">
                  <c:v>0.30761699999999997</c:v>
                </c:pt>
                <c:pt idx="85392">
                  <c:v>0.34179700000000002</c:v>
                </c:pt>
                <c:pt idx="85393">
                  <c:v>0.36865199999999998</c:v>
                </c:pt>
                <c:pt idx="85394">
                  <c:v>0.397949</c:v>
                </c:pt>
                <c:pt idx="85395">
                  <c:v>0.43212899999999999</c:v>
                </c:pt>
                <c:pt idx="85396">
                  <c:v>0.46875</c:v>
                </c:pt>
                <c:pt idx="85397">
                  <c:v>0.49804700000000002</c:v>
                </c:pt>
                <c:pt idx="85398">
                  <c:v>0.52246099999999995</c:v>
                </c:pt>
                <c:pt idx="85399">
                  <c:v>0.56640599999999997</c:v>
                </c:pt>
                <c:pt idx="85400">
                  <c:v>0.58349600000000001</c:v>
                </c:pt>
                <c:pt idx="85401">
                  <c:v>0.60302699999999998</c:v>
                </c:pt>
                <c:pt idx="85402">
                  <c:v>0.632324</c:v>
                </c:pt>
                <c:pt idx="85403">
                  <c:v>0.65429700000000002</c:v>
                </c:pt>
                <c:pt idx="85404">
                  <c:v>0.68115199999999998</c:v>
                </c:pt>
                <c:pt idx="85405">
                  <c:v>0.69335899999999995</c:v>
                </c:pt>
                <c:pt idx="85406">
                  <c:v>0.72997999999999996</c:v>
                </c:pt>
                <c:pt idx="85407">
                  <c:v>0.77148399999999995</c:v>
                </c:pt>
                <c:pt idx="85408">
                  <c:v>0.76904300000000003</c:v>
                </c:pt>
                <c:pt idx="85409">
                  <c:v>0.81787100000000001</c:v>
                </c:pt>
                <c:pt idx="85410">
                  <c:v>0.83740199999999998</c:v>
                </c:pt>
                <c:pt idx="85411">
                  <c:v>0.81787100000000001</c:v>
                </c:pt>
                <c:pt idx="85412">
                  <c:v>0.86181600000000003</c:v>
                </c:pt>
                <c:pt idx="85413">
                  <c:v>0.88867200000000002</c:v>
                </c:pt>
                <c:pt idx="85414">
                  <c:v>0.89355499999999999</c:v>
                </c:pt>
                <c:pt idx="85415">
                  <c:v>0.91552699999999998</c:v>
                </c:pt>
                <c:pt idx="85416">
                  <c:v>0.92773399999999995</c:v>
                </c:pt>
                <c:pt idx="85417">
                  <c:v>0.944824</c:v>
                </c:pt>
                <c:pt idx="85418">
                  <c:v>0.97412100000000001</c:v>
                </c:pt>
                <c:pt idx="85419">
                  <c:v>0.96435499999999996</c:v>
                </c:pt>
                <c:pt idx="85420">
                  <c:v>1.00342</c:v>
                </c:pt>
                <c:pt idx="85421">
                  <c:v>1.00586</c:v>
                </c:pt>
                <c:pt idx="85422">
                  <c:v>1.01074</c:v>
                </c:pt>
                <c:pt idx="85423">
                  <c:v>1.01318</c:v>
                </c:pt>
                <c:pt idx="85424">
                  <c:v>1.0083</c:v>
                </c:pt>
                <c:pt idx="85425">
                  <c:v>1.02295</c:v>
                </c:pt>
                <c:pt idx="85426">
                  <c:v>1.0644499999999999</c:v>
                </c:pt>
                <c:pt idx="85427">
                  <c:v>1.03271</c:v>
                </c:pt>
                <c:pt idx="85428">
                  <c:v>1.0351600000000001</c:v>
                </c:pt>
                <c:pt idx="85429">
                  <c:v>1.0400400000000001</c:v>
                </c:pt>
                <c:pt idx="85430">
                  <c:v>1.0400400000000001</c:v>
                </c:pt>
                <c:pt idx="85431">
                  <c:v>1.0473600000000001</c:v>
                </c:pt>
                <c:pt idx="85432">
                  <c:v>1.0424800000000001</c:v>
                </c:pt>
                <c:pt idx="85433">
                  <c:v>1.0473600000000001</c:v>
                </c:pt>
                <c:pt idx="85434">
                  <c:v>1.03271</c:v>
                </c:pt>
                <c:pt idx="85435">
                  <c:v>1.0351600000000001</c:v>
                </c:pt>
                <c:pt idx="85436">
                  <c:v>1.02051</c:v>
                </c:pt>
                <c:pt idx="85437">
                  <c:v>1.01318</c:v>
                </c:pt>
                <c:pt idx="85438">
                  <c:v>1.02051</c:v>
                </c:pt>
                <c:pt idx="85439">
                  <c:v>1.07178</c:v>
                </c:pt>
                <c:pt idx="85440">
                  <c:v>0.99609400000000003</c:v>
                </c:pt>
                <c:pt idx="85441">
                  <c:v>0.98144500000000001</c:v>
                </c:pt>
                <c:pt idx="85442">
                  <c:v>0.97167999999999999</c:v>
                </c:pt>
                <c:pt idx="85443">
                  <c:v>0.94726600000000005</c:v>
                </c:pt>
                <c:pt idx="85444">
                  <c:v>0.9375</c:v>
                </c:pt>
                <c:pt idx="85445">
                  <c:v>0.93261700000000003</c:v>
                </c:pt>
                <c:pt idx="85446">
                  <c:v>0.92040999999999995</c:v>
                </c:pt>
                <c:pt idx="85447">
                  <c:v>0.89111300000000004</c:v>
                </c:pt>
                <c:pt idx="85448">
                  <c:v>0.87646500000000005</c:v>
                </c:pt>
                <c:pt idx="85449">
                  <c:v>0.852051</c:v>
                </c:pt>
                <c:pt idx="85450">
                  <c:v>0.86181600000000003</c:v>
                </c:pt>
                <c:pt idx="85451">
                  <c:v>0.82519500000000001</c:v>
                </c:pt>
                <c:pt idx="85452">
                  <c:v>0.80078099999999997</c:v>
                </c:pt>
                <c:pt idx="85453">
                  <c:v>0.78125</c:v>
                </c:pt>
                <c:pt idx="85454">
                  <c:v>0.74707000000000001</c:v>
                </c:pt>
                <c:pt idx="85455">
                  <c:v>0.73730499999999999</c:v>
                </c:pt>
                <c:pt idx="85456">
                  <c:v>0.72021500000000005</c:v>
                </c:pt>
                <c:pt idx="85457">
                  <c:v>0.67871099999999995</c:v>
                </c:pt>
                <c:pt idx="85458">
                  <c:v>0.65429700000000002</c:v>
                </c:pt>
                <c:pt idx="85459">
                  <c:v>0.62255899999999997</c:v>
                </c:pt>
                <c:pt idx="85460">
                  <c:v>0.60546900000000003</c:v>
                </c:pt>
                <c:pt idx="85461">
                  <c:v>0.57861300000000004</c:v>
                </c:pt>
                <c:pt idx="85462">
                  <c:v>0.54931600000000003</c:v>
                </c:pt>
                <c:pt idx="85463">
                  <c:v>0.52490199999999998</c:v>
                </c:pt>
                <c:pt idx="85464">
                  <c:v>0.50537100000000001</c:v>
                </c:pt>
                <c:pt idx="85465">
                  <c:v>0.47363300000000003</c:v>
                </c:pt>
                <c:pt idx="85466">
                  <c:v>0.43701200000000001</c:v>
                </c:pt>
                <c:pt idx="85467">
                  <c:v>0.41503899999999999</c:v>
                </c:pt>
                <c:pt idx="85468">
                  <c:v>0.38574199999999997</c:v>
                </c:pt>
                <c:pt idx="85469">
                  <c:v>0.36376999999999998</c:v>
                </c:pt>
                <c:pt idx="85470">
                  <c:v>0.30761699999999997</c:v>
                </c:pt>
                <c:pt idx="85471">
                  <c:v>0.29052699999999998</c:v>
                </c:pt>
                <c:pt idx="85472">
                  <c:v>0.28320299999999998</c:v>
                </c:pt>
                <c:pt idx="85473">
                  <c:v>0.229492</c:v>
                </c:pt>
                <c:pt idx="85474">
                  <c:v>0.20507800000000001</c:v>
                </c:pt>
                <c:pt idx="85475">
                  <c:v>0.18310499999999999</c:v>
                </c:pt>
                <c:pt idx="85476">
                  <c:v>0.146484</c:v>
                </c:pt>
                <c:pt idx="85477">
                  <c:v>0.112305</c:v>
                </c:pt>
                <c:pt idx="85478">
                  <c:v>5.8593800000000001E-2</c:v>
                </c:pt>
                <c:pt idx="85479">
                  <c:v>2.1972700000000001E-2</c:v>
                </c:pt>
                <c:pt idx="85480">
                  <c:v>7.3242200000000002E-3</c:v>
                </c:pt>
                <c:pt idx="85481">
                  <c:v>-3.90625E-2</c:v>
                </c:pt>
                <c:pt idx="85482">
                  <c:v>-5.6152300000000002E-2</c:v>
                </c:pt>
                <c:pt idx="85483">
                  <c:v>-8.7890599999999999E-2</c:v>
                </c:pt>
                <c:pt idx="85484">
                  <c:v>-0.12939500000000001</c:v>
                </c:pt>
                <c:pt idx="85485">
                  <c:v>-0.158691</c:v>
                </c:pt>
                <c:pt idx="85486">
                  <c:v>-0.18066399999999999</c:v>
                </c:pt>
                <c:pt idx="85487">
                  <c:v>-0.21972700000000001</c:v>
                </c:pt>
                <c:pt idx="85488">
                  <c:v>-0.236816</c:v>
                </c:pt>
                <c:pt idx="85489">
                  <c:v>-0.28076200000000001</c:v>
                </c:pt>
                <c:pt idx="85490">
                  <c:v>-0.319824</c:v>
                </c:pt>
                <c:pt idx="85491">
                  <c:v>-0.38574199999999997</c:v>
                </c:pt>
                <c:pt idx="85492">
                  <c:v>-0.37353500000000001</c:v>
                </c:pt>
                <c:pt idx="85493">
                  <c:v>-0.41259800000000002</c:v>
                </c:pt>
                <c:pt idx="85494">
                  <c:v>-0.43212899999999999</c:v>
                </c:pt>
                <c:pt idx="85495">
                  <c:v>-0.47119100000000003</c:v>
                </c:pt>
                <c:pt idx="85496">
                  <c:v>-0.49560500000000002</c:v>
                </c:pt>
                <c:pt idx="85497">
                  <c:v>-0.51757799999999998</c:v>
                </c:pt>
                <c:pt idx="85498">
                  <c:v>-0.53466800000000003</c:v>
                </c:pt>
                <c:pt idx="85499">
                  <c:v>-0.56884800000000002</c:v>
                </c:pt>
                <c:pt idx="85500">
                  <c:v>-0.58349600000000001</c:v>
                </c:pt>
                <c:pt idx="85501">
                  <c:v>-0.625</c:v>
                </c:pt>
                <c:pt idx="85502">
                  <c:v>-0.64453099999999997</c:v>
                </c:pt>
                <c:pt idx="85503">
                  <c:v>-0.66162100000000001</c:v>
                </c:pt>
                <c:pt idx="85504">
                  <c:v>-0.68847700000000001</c:v>
                </c:pt>
                <c:pt idx="85505">
                  <c:v>-0.70800799999999997</c:v>
                </c:pt>
                <c:pt idx="85506">
                  <c:v>-0.73242200000000002</c:v>
                </c:pt>
                <c:pt idx="85507">
                  <c:v>-0.75927699999999998</c:v>
                </c:pt>
                <c:pt idx="85508">
                  <c:v>-0.78369100000000003</c:v>
                </c:pt>
                <c:pt idx="85509">
                  <c:v>-0.79589799999999999</c:v>
                </c:pt>
                <c:pt idx="85510">
                  <c:v>-0.82763699999999996</c:v>
                </c:pt>
                <c:pt idx="85511">
                  <c:v>-0.82763699999999996</c:v>
                </c:pt>
                <c:pt idx="85512">
                  <c:v>-0.84960899999999995</c:v>
                </c:pt>
                <c:pt idx="85513">
                  <c:v>-0.86181600000000003</c:v>
                </c:pt>
                <c:pt idx="85514">
                  <c:v>-0.87646500000000005</c:v>
                </c:pt>
                <c:pt idx="85515">
                  <c:v>-0.90087899999999999</c:v>
                </c:pt>
                <c:pt idx="85516">
                  <c:v>-0.90820299999999998</c:v>
                </c:pt>
                <c:pt idx="85517">
                  <c:v>-0.91064500000000004</c:v>
                </c:pt>
                <c:pt idx="85518">
                  <c:v>-0.91308599999999995</c:v>
                </c:pt>
                <c:pt idx="85519">
                  <c:v>-0.92285200000000001</c:v>
                </c:pt>
                <c:pt idx="85520">
                  <c:v>-0.9375</c:v>
                </c:pt>
                <c:pt idx="85521">
                  <c:v>-0.94970699999999997</c:v>
                </c:pt>
                <c:pt idx="85522">
                  <c:v>-0.944824</c:v>
                </c:pt>
                <c:pt idx="85523">
                  <c:v>-0.94726600000000005</c:v>
                </c:pt>
                <c:pt idx="85524">
                  <c:v>-0.96191400000000005</c:v>
                </c:pt>
                <c:pt idx="85525">
                  <c:v>-0.96679700000000002</c:v>
                </c:pt>
                <c:pt idx="85526">
                  <c:v>-0.94970699999999997</c:v>
                </c:pt>
                <c:pt idx="85527">
                  <c:v>-0.94970699999999997</c:v>
                </c:pt>
                <c:pt idx="85528">
                  <c:v>-0.944824</c:v>
                </c:pt>
                <c:pt idx="85529">
                  <c:v>-0.94970699999999997</c:v>
                </c:pt>
                <c:pt idx="85530">
                  <c:v>-0.930176</c:v>
                </c:pt>
                <c:pt idx="85531">
                  <c:v>-0.94726600000000005</c:v>
                </c:pt>
                <c:pt idx="85532">
                  <c:v>-0.93505899999999997</c:v>
                </c:pt>
                <c:pt idx="85533">
                  <c:v>-0.92773399999999995</c:v>
                </c:pt>
                <c:pt idx="85534">
                  <c:v>-0.944824</c:v>
                </c:pt>
                <c:pt idx="85535">
                  <c:v>-0.92285200000000001</c:v>
                </c:pt>
                <c:pt idx="85536">
                  <c:v>-0.90087899999999999</c:v>
                </c:pt>
                <c:pt idx="85537">
                  <c:v>-0.89111300000000004</c:v>
                </c:pt>
                <c:pt idx="85538">
                  <c:v>-0.87646500000000005</c:v>
                </c:pt>
                <c:pt idx="85539">
                  <c:v>-0.86425799999999997</c:v>
                </c:pt>
                <c:pt idx="85540">
                  <c:v>-0.84472700000000001</c:v>
                </c:pt>
                <c:pt idx="85541">
                  <c:v>-0.83740199999999998</c:v>
                </c:pt>
                <c:pt idx="85542">
                  <c:v>-0.81542999999999999</c:v>
                </c:pt>
                <c:pt idx="85543">
                  <c:v>-0.79345699999999997</c:v>
                </c:pt>
                <c:pt idx="85544">
                  <c:v>-0.79101600000000005</c:v>
                </c:pt>
                <c:pt idx="85545">
                  <c:v>-0.74951199999999996</c:v>
                </c:pt>
                <c:pt idx="85546">
                  <c:v>-0.72997999999999996</c:v>
                </c:pt>
                <c:pt idx="85547">
                  <c:v>-0.71289100000000005</c:v>
                </c:pt>
                <c:pt idx="85548">
                  <c:v>-0.68603499999999995</c:v>
                </c:pt>
                <c:pt idx="85549">
                  <c:v>-0.66406200000000004</c:v>
                </c:pt>
                <c:pt idx="85550">
                  <c:v>-0.62744100000000003</c:v>
                </c:pt>
                <c:pt idx="85551">
                  <c:v>-0.61279300000000003</c:v>
                </c:pt>
                <c:pt idx="85552">
                  <c:v>-0.59082000000000001</c:v>
                </c:pt>
                <c:pt idx="85553">
                  <c:v>-0.56396500000000005</c:v>
                </c:pt>
                <c:pt idx="85554">
                  <c:v>-0.52978499999999995</c:v>
                </c:pt>
                <c:pt idx="85555">
                  <c:v>-0.50781200000000004</c:v>
                </c:pt>
                <c:pt idx="85556">
                  <c:v>-0.48095700000000002</c:v>
                </c:pt>
                <c:pt idx="85557">
                  <c:v>-0.45166000000000001</c:v>
                </c:pt>
                <c:pt idx="85558">
                  <c:v>-0.43945299999999998</c:v>
                </c:pt>
                <c:pt idx="85559">
                  <c:v>-0.38818399999999997</c:v>
                </c:pt>
                <c:pt idx="85560">
                  <c:v>-0.35400399999999999</c:v>
                </c:pt>
                <c:pt idx="85561">
                  <c:v>-0.32714799999999999</c:v>
                </c:pt>
                <c:pt idx="85562">
                  <c:v>-0.305176</c:v>
                </c:pt>
                <c:pt idx="85563">
                  <c:v>-0.27099600000000001</c:v>
                </c:pt>
                <c:pt idx="85564">
                  <c:v>-0.239258</c:v>
                </c:pt>
                <c:pt idx="85565">
                  <c:v>-0.20752000000000001</c:v>
                </c:pt>
                <c:pt idx="85566">
                  <c:v>-0.17333999999999999</c:v>
                </c:pt>
                <c:pt idx="85567">
                  <c:v>-0.146484</c:v>
                </c:pt>
                <c:pt idx="85568">
                  <c:v>-9.7656199999999999E-2</c:v>
                </c:pt>
                <c:pt idx="85569">
                  <c:v>-7.8125E-2</c:v>
                </c:pt>
                <c:pt idx="85570">
                  <c:v>-4.1503900000000003E-2</c:v>
                </c:pt>
                <c:pt idx="85571">
                  <c:v>-1.4648400000000001E-2</c:v>
                </c:pt>
                <c:pt idx="85572">
                  <c:v>2.6855500000000001E-2</c:v>
                </c:pt>
                <c:pt idx="85573">
                  <c:v>5.8593800000000001E-2</c:v>
                </c:pt>
                <c:pt idx="85574">
                  <c:v>0.10009800000000001</c:v>
                </c:pt>
                <c:pt idx="85575">
                  <c:v>0.14160200000000001</c:v>
                </c:pt>
                <c:pt idx="85576">
                  <c:v>0.168457</c:v>
                </c:pt>
                <c:pt idx="85577">
                  <c:v>0.19042999999999999</c:v>
                </c:pt>
                <c:pt idx="85578">
                  <c:v>0.227051</c:v>
                </c:pt>
                <c:pt idx="85579">
                  <c:v>0.25634800000000002</c:v>
                </c:pt>
                <c:pt idx="85580">
                  <c:v>0.29541000000000001</c:v>
                </c:pt>
                <c:pt idx="85581">
                  <c:v>0.33203100000000002</c:v>
                </c:pt>
                <c:pt idx="85582">
                  <c:v>0.34912100000000001</c:v>
                </c:pt>
                <c:pt idx="85583">
                  <c:v>0.37841799999999998</c:v>
                </c:pt>
                <c:pt idx="85584">
                  <c:v>0.40527299999999999</c:v>
                </c:pt>
                <c:pt idx="85585">
                  <c:v>0.45410200000000001</c:v>
                </c:pt>
                <c:pt idx="85586">
                  <c:v>0.48095700000000002</c:v>
                </c:pt>
                <c:pt idx="85587">
                  <c:v>0.51025399999999999</c:v>
                </c:pt>
                <c:pt idx="85588">
                  <c:v>0.54443399999999997</c:v>
                </c:pt>
                <c:pt idx="85589">
                  <c:v>0.56640599999999997</c:v>
                </c:pt>
                <c:pt idx="85590">
                  <c:v>0.60546900000000003</c:v>
                </c:pt>
                <c:pt idx="85591">
                  <c:v>0.617676</c:v>
                </c:pt>
                <c:pt idx="85592">
                  <c:v>0.65429700000000002</c:v>
                </c:pt>
                <c:pt idx="85593">
                  <c:v>0.66894500000000001</c:v>
                </c:pt>
                <c:pt idx="85594">
                  <c:v>0.703125</c:v>
                </c:pt>
                <c:pt idx="85595">
                  <c:v>0.73242200000000002</c:v>
                </c:pt>
                <c:pt idx="85596">
                  <c:v>0.74462899999999999</c:v>
                </c:pt>
                <c:pt idx="85597">
                  <c:v>0.76660200000000001</c:v>
                </c:pt>
                <c:pt idx="85598">
                  <c:v>0.80810499999999996</c:v>
                </c:pt>
                <c:pt idx="85599">
                  <c:v>0.84472700000000001</c:v>
                </c:pt>
                <c:pt idx="85600">
                  <c:v>0.84960899999999995</c:v>
                </c:pt>
                <c:pt idx="85601">
                  <c:v>0.80322300000000002</c:v>
                </c:pt>
                <c:pt idx="85602">
                  <c:v>0.88378900000000005</c:v>
                </c:pt>
                <c:pt idx="85603">
                  <c:v>0.88867200000000002</c:v>
                </c:pt>
                <c:pt idx="85604">
                  <c:v>0.91552699999999998</c:v>
                </c:pt>
                <c:pt idx="85605">
                  <c:v>0.93994100000000003</c:v>
                </c:pt>
                <c:pt idx="85606">
                  <c:v>0.94726600000000005</c:v>
                </c:pt>
                <c:pt idx="85607">
                  <c:v>0.97412100000000001</c:v>
                </c:pt>
                <c:pt idx="85608">
                  <c:v>0.96923800000000004</c:v>
                </c:pt>
                <c:pt idx="85609">
                  <c:v>0.98144500000000001</c:v>
                </c:pt>
                <c:pt idx="85610">
                  <c:v>1.03027</c:v>
                </c:pt>
                <c:pt idx="85611">
                  <c:v>1.00098</c:v>
                </c:pt>
                <c:pt idx="85612">
                  <c:v>1.03027</c:v>
                </c:pt>
                <c:pt idx="85613">
                  <c:v>1.02539</c:v>
                </c:pt>
                <c:pt idx="85614">
                  <c:v>1.03271</c:v>
                </c:pt>
                <c:pt idx="85615">
                  <c:v>1.0522499999999999</c:v>
                </c:pt>
                <c:pt idx="85616">
                  <c:v>1.0498000000000001</c:v>
                </c:pt>
                <c:pt idx="85617">
                  <c:v>1.0424800000000001</c:v>
                </c:pt>
                <c:pt idx="85618">
                  <c:v>1.0620099999999999</c:v>
                </c:pt>
                <c:pt idx="85619">
                  <c:v>1.07422</c:v>
                </c:pt>
                <c:pt idx="85620">
                  <c:v>1.06934</c:v>
                </c:pt>
                <c:pt idx="85621">
                  <c:v>1.0473600000000001</c:v>
                </c:pt>
                <c:pt idx="85622">
                  <c:v>1.0620099999999999</c:v>
                </c:pt>
                <c:pt idx="85623">
                  <c:v>1.06934</c:v>
                </c:pt>
                <c:pt idx="85624">
                  <c:v>1.0644499999999999</c:v>
                </c:pt>
                <c:pt idx="85625">
                  <c:v>1.0473600000000001</c:v>
                </c:pt>
                <c:pt idx="85626">
                  <c:v>1.0595699999999999</c:v>
                </c:pt>
                <c:pt idx="85627">
                  <c:v>1.0449200000000001</c:v>
                </c:pt>
                <c:pt idx="85628">
                  <c:v>1.0351600000000001</c:v>
                </c:pt>
                <c:pt idx="85629">
                  <c:v>1.08643</c:v>
                </c:pt>
                <c:pt idx="85630">
                  <c:v>1.00342</c:v>
                </c:pt>
                <c:pt idx="85631">
                  <c:v>1.01074</c:v>
                </c:pt>
                <c:pt idx="85632">
                  <c:v>0.98388699999999996</c:v>
                </c:pt>
                <c:pt idx="85633">
                  <c:v>0.97656200000000004</c:v>
                </c:pt>
                <c:pt idx="85634">
                  <c:v>0.96435499999999996</c:v>
                </c:pt>
                <c:pt idx="85635">
                  <c:v>0.96435499999999996</c:v>
                </c:pt>
                <c:pt idx="85636">
                  <c:v>0.9375</c:v>
                </c:pt>
                <c:pt idx="85637">
                  <c:v>0.91552699999999998</c:v>
                </c:pt>
                <c:pt idx="85638">
                  <c:v>0.90087899999999999</c:v>
                </c:pt>
                <c:pt idx="85639">
                  <c:v>0.89599600000000001</c:v>
                </c:pt>
                <c:pt idx="85640">
                  <c:v>0.83740199999999998</c:v>
                </c:pt>
                <c:pt idx="85641">
                  <c:v>0.85693399999999997</c:v>
                </c:pt>
                <c:pt idx="85642">
                  <c:v>0.86181600000000003</c:v>
                </c:pt>
                <c:pt idx="85643">
                  <c:v>0.79345699999999997</c:v>
                </c:pt>
                <c:pt idx="85644">
                  <c:v>0.79589799999999999</c:v>
                </c:pt>
                <c:pt idx="85645">
                  <c:v>0.75439500000000004</c:v>
                </c:pt>
                <c:pt idx="85646">
                  <c:v>0.73974600000000001</c:v>
                </c:pt>
                <c:pt idx="85647">
                  <c:v>0.70068399999999997</c:v>
                </c:pt>
                <c:pt idx="85648">
                  <c:v>0.67627000000000004</c:v>
                </c:pt>
                <c:pt idx="85649">
                  <c:v>0.63964799999999999</c:v>
                </c:pt>
                <c:pt idx="85650">
                  <c:v>0.63476600000000005</c:v>
                </c:pt>
                <c:pt idx="85651">
                  <c:v>0.60546900000000003</c:v>
                </c:pt>
                <c:pt idx="85652">
                  <c:v>0.58105499999999999</c:v>
                </c:pt>
                <c:pt idx="85653">
                  <c:v>0.56640599999999997</c:v>
                </c:pt>
                <c:pt idx="85654">
                  <c:v>0.52490199999999998</c:v>
                </c:pt>
                <c:pt idx="85655">
                  <c:v>0.49804700000000002</c:v>
                </c:pt>
                <c:pt idx="85656">
                  <c:v>0.46875</c:v>
                </c:pt>
                <c:pt idx="85657">
                  <c:v>0.43457000000000001</c:v>
                </c:pt>
                <c:pt idx="85658">
                  <c:v>0.40283200000000002</c:v>
                </c:pt>
                <c:pt idx="85659">
                  <c:v>0.37353500000000001</c:v>
                </c:pt>
                <c:pt idx="85660">
                  <c:v>0.36132799999999998</c:v>
                </c:pt>
                <c:pt idx="85661">
                  <c:v>0.3125</c:v>
                </c:pt>
                <c:pt idx="85662">
                  <c:v>0.28808600000000001</c:v>
                </c:pt>
                <c:pt idx="85663">
                  <c:v>0.25146499999999999</c:v>
                </c:pt>
                <c:pt idx="85664">
                  <c:v>0.20507800000000001</c:v>
                </c:pt>
                <c:pt idx="85665">
                  <c:v>0.19531200000000001</c:v>
                </c:pt>
                <c:pt idx="85666">
                  <c:v>0.166016</c:v>
                </c:pt>
                <c:pt idx="85667">
                  <c:v>0.117188</c:v>
                </c:pt>
                <c:pt idx="85668">
                  <c:v>8.5449200000000003E-2</c:v>
                </c:pt>
                <c:pt idx="85669">
                  <c:v>6.3476599999999994E-2</c:v>
                </c:pt>
                <c:pt idx="85670">
                  <c:v>-7.3242200000000002E-3</c:v>
                </c:pt>
                <c:pt idx="85671">
                  <c:v>-1.7089799999999999E-2</c:v>
                </c:pt>
                <c:pt idx="85672">
                  <c:v>-4.6386700000000003E-2</c:v>
                </c:pt>
                <c:pt idx="85673">
                  <c:v>-7.8125E-2</c:v>
                </c:pt>
                <c:pt idx="85674">
                  <c:v>-0.112305</c:v>
                </c:pt>
                <c:pt idx="85675">
                  <c:v>-0.13427700000000001</c:v>
                </c:pt>
                <c:pt idx="85676">
                  <c:v>-0.166016</c:v>
                </c:pt>
                <c:pt idx="85677">
                  <c:v>-0.20752000000000001</c:v>
                </c:pt>
                <c:pt idx="85678">
                  <c:v>-0.231934</c:v>
                </c:pt>
                <c:pt idx="85679">
                  <c:v>-0.25146499999999999</c:v>
                </c:pt>
                <c:pt idx="85680">
                  <c:v>-0.28076200000000001</c:v>
                </c:pt>
                <c:pt idx="85681">
                  <c:v>-0.34912100000000001</c:v>
                </c:pt>
                <c:pt idx="85682">
                  <c:v>-0.36132799999999998</c:v>
                </c:pt>
                <c:pt idx="85683">
                  <c:v>-0.40283200000000002</c:v>
                </c:pt>
                <c:pt idx="85684">
                  <c:v>-0.41748000000000002</c:v>
                </c:pt>
                <c:pt idx="85685">
                  <c:v>-0.44433600000000001</c:v>
                </c:pt>
                <c:pt idx="85686">
                  <c:v>-0.48339799999999999</c:v>
                </c:pt>
                <c:pt idx="85687">
                  <c:v>-0.51269500000000001</c:v>
                </c:pt>
                <c:pt idx="85688">
                  <c:v>-0.53222700000000001</c:v>
                </c:pt>
                <c:pt idx="85689">
                  <c:v>-0.55664100000000005</c:v>
                </c:pt>
                <c:pt idx="85690">
                  <c:v>-0.59326199999999996</c:v>
                </c:pt>
                <c:pt idx="85691">
                  <c:v>-0.60546900000000003</c:v>
                </c:pt>
                <c:pt idx="85692">
                  <c:v>-0.617676</c:v>
                </c:pt>
                <c:pt idx="85693">
                  <c:v>-0.65917999999999999</c:v>
                </c:pt>
                <c:pt idx="85694">
                  <c:v>-0.68115199999999998</c:v>
                </c:pt>
                <c:pt idx="85695">
                  <c:v>-0.71533199999999997</c:v>
                </c:pt>
                <c:pt idx="85696">
                  <c:v>-0.72997999999999996</c:v>
                </c:pt>
                <c:pt idx="85697">
                  <c:v>-0.74951199999999996</c:v>
                </c:pt>
                <c:pt idx="85698">
                  <c:v>-0.71289100000000005</c:v>
                </c:pt>
                <c:pt idx="85699">
                  <c:v>-0.79589799999999999</c:v>
                </c:pt>
                <c:pt idx="85700">
                  <c:v>-0.79834000000000005</c:v>
                </c:pt>
                <c:pt idx="85701">
                  <c:v>-0.82519500000000001</c:v>
                </c:pt>
                <c:pt idx="85702">
                  <c:v>-0.84716800000000003</c:v>
                </c:pt>
                <c:pt idx="85703">
                  <c:v>-0.86181600000000003</c:v>
                </c:pt>
                <c:pt idx="85704">
                  <c:v>-0.86425799999999997</c:v>
                </c:pt>
                <c:pt idx="85705">
                  <c:v>-0.86181600000000003</c:v>
                </c:pt>
                <c:pt idx="85706">
                  <c:v>-0.90820299999999998</c:v>
                </c:pt>
                <c:pt idx="85707">
                  <c:v>-0.92285200000000001</c:v>
                </c:pt>
                <c:pt idx="85708">
                  <c:v>-0.91308599999999995</c:v>
                </c:pt>
                <c:pt idx="85709">
                  <c:v>-0.93261700000000003</c:v>
                </c:pt>
                <c:pt idx="85710">
                  <c:v>-0.94238299999999997</c:v>
                </c:pt>
                <c:pt idx="85711">
                  <c:v>-0.95947300000000002</c:v>
                </c:pt>
                <c:pt idx="85712">
                  <c:v>-0.96435499999999996</c:v>
                </c:pt>
                <c:pt idx="85713">
                  <c:v>-0.94726600000000005</c:v>
                </c:pt>
                <c:pt idx="85714">
                  <c:v>-0.96923800000000004</c:v>
                </c:pt>
                <c:pt idx="85715">
                  <c:v>-0.96191400000000005</c:v>
                </c:pt>
                <c:pt idx="85716">
                  <c:v>-0.97412100000000001</c:v>
                </c:pt>
                <c:pt idx="85717">
                  <c:v>-0.96435499999999996</c:v>
                </c:pt>
                <c:pt idx="85718">
                  <c:v>-0.96923800000000004</c:v>
                </c:pt>
                <c:pt idx="85719">
                  <c:v>-0.96679700000000002</c:v>
                </c:pt>
                <c:pt idx="85720">
                  <c:v>-0.96679700000000002</c:v>
                </c:pt>
                <c:pt idx="85721">
                  <c:v>-0.95459000000000005</c:v>
                </c:pt>
                <c:pt idx="85722">
                  <c:v>-0.9375</c:v>
                </c:pt>
                <c:pt idx="85723">
                  <c:v>-0.94726600000000005</c:v>
                </c:pt>
                <c:pt idx="85724">
                  <c:v>-0.95459000000000005</c:v>
                </c:pt>
                <c:pt idx="85725">
                  <c:v>-0.93261700000000003</c:v>
                </c:pt>
                <c:pt idx="85726">
                  <c:v>-0.93261700000000003</c:v>
                </c:pt>
                <c:pt idx="85727">
                  <c:v>-0.90087899999999999</c:v>
                </c:pt>
                <c:pt idx="85728">
                  <c:v>-0.89843799999999996</c:v>
                </c:pt>
                <c:pt idx="85729">
                  <c:v>-0.88378900000000005</c:v>
                </c:pt>
                <c:pt idx="85730">
                  <c:v>-0.87158199999999997</c:v>
                </c:pt>
                <c:pt idx="85731">
                  <c:v>-0.87402299999999999</c:v>
                </c:pt>
                <c:pt idx="85732">
                  <c:v>-0.83740199999999998</c:v>
                </c:pt>
                <c:pt idx="85733">
                  <c:v>-0.82763699999999996</c:v>
                </c:pt>
                <c:pt idx="85734">
                  <c:v>-0.80566400000000005</c:v>
                </c:pt>
                <c:pt idx="85735">
                  <c:v>-0.78613299999999997</c:v>
                </c:pt>
                <c:pt idx="85736">
                  <c:v>-0.773926</c:v>
                </c:pt>
                <c:pt idx="85737">
                  <c:v>-0.73242200000000002</c:v>
                </c:pt>
                <c:pt idx="85738">
                  <c:v>-0.72753900000000005</c:v>
                </c:pt>
                <c:pt idx="85739">
                  <c:v>-0.68847700000000001</c:v>
                </c:pt>
                <c:pt idx="85740">
                  <c:v>-0.67627000000000004</c:v>
                </c:pt>
                <c:pt idx="85741">
                  <c:v>-0.66406200000000004</c:v>
                </c:pt>
                <c:pt idx="85742">
                  <c:v>-0.62744100000000003</c:v>
                </c:pt>
                <c:pt idx="85743">
                  <c:v>-0.60058599999999995</c:v>
                </c:pt>
                <c:pt idx="85744">
                  <c:v>-0.58105499999999999</c:v>
                </c:pt>
                <c:pt idx="85745">
                  <c:v>-0.54199200000000003</c:v>
                </c:pt>
                <c:pt idx="85746">
                  <c:v>-0.52978499999999995</c:v>
                </c:pt>
                <c:pt idx="85747">
                  <c:v>-0.49316399999999999</c:v>
                </c:pt>
                <c:pt idx="85748">
                  <c:v>-0.46630899999999997</c:v>
                </c:pt>
                <c:pt idx="85749">
                  <c:v>-0.44433600000000001</c:v>
                </c:pt>
                <c:pt idx="85750">
                  <c:v>-0.39550800000000003</c:v>
                </c:pt>
                <c:pt idx="85751">
                  <c:v>-0.37841799999999998</c:v>
                </c:pt>
                <c:pt idx="85752">
                  <c:v>-0.34667999999999999</c:v>
                </c:pt>
                <c:pt idx="85753">
                  <c:v>-0.319824</c:v>
                </c:pt>
                <c:pt idx="85754">
                  <c:v>-0.29296899999999998</c:v>
                </c:pt>
                <c:pt idx="85755">
                  <c:v>-0.25634800000000002</c:v>
                </c:pt>
                <c:pt idx="85756">
                  <c:v>-0.21972700000000001</c:v>
                </c:pt>
                <c:pt idx="85757">
                  <c:v>-0.19531200000000001</c:v>
                </c:pt>
                <c:pt idx="85758">
                  <c:v>-0.158691</c:v>
                </c:pt>
                <c:pt idx="85759">
                  <c:v>-0.148926</c:v>
                </c:pt>
                <c:pt idx="85760">
                  <c:v>-9.2773400000000006E-2</c:v>
                </c:pt>
                <c:pt idx="85761">
                  <c:v>-5.8593800000000001E-2</c:v>
                </c:pt>
                <c:pt idx="85762">
                  <c:v>-2.1972700000000001E-2</c:v>
                </c:pt>
                <c:pt idx="85763">
                  <c:v>-2.4414100000000002E-3</c:v>
                </c:pt>
                <c:pt idx="85764">
                  <c:v>3.6621099999999997E-2</c:v>
                </c:pt>
                <c:pt idx="85765">
                  <c:v>7.8125E-2</c:v>
                </c:pt>
                <c:pt idx="85766">
                  <c:v>8.7890599999999999E-2</c:v>
                </c:pt>
                <c:pt idx="85767">
                  <c:v>0.13427700000000001</c:v>
                </c:pt>
                <c:pt idx="85768">
                  <c:v>0.168457</c:v>
                </c:pt>
                <c:pt idx="85769">
                  <c:v>0.18798799999999999</c:v>
                </c:pt>
                <c:pt idx="85770">
                  <c:v>0.239258</c:v>
                </c:pt>
                <c:pt idx="85771">
                  <c:v>0.27099600000000001</c:v>
                </c:pt>
                <c:pt idx="85772">
                  <c:v>0.29541000000000001</c:v>
                </c:pt>
                <c:pt idx="85773">
                  <c:v>0.32470700000000002</c:v>
                </c:pt>
                <c:pt idx="85774">
                  <c:v>0.35888700000000001</c:v>
                </c:pt>
                <c:pt idx="85775">
                  <c:v>0.37109399999999998</c:v>
                </c:pt>
                <c:pt idx="85776">
                  <c:v>0.41015600000000002</c:v>
                </c:pt>
                <c:pt idx="85777">
                  <c:v>0.46386699999999997</c:v>
                </c:pt>
                <c:pt idx="85778">
                  <c:v>0.478516</c:v>
                </c:pt>
                <c:pt idx="85779">
                  <c:v>0.49804700000000002</c:v>
                </c:pt>
                <c:pt idx="85780">
                  <c:v>0.52978499999999995</c:v>
                </c:pt>
                <c:pt idx="85781">
                  <c:v>0.54443399999999997</c:v>
                </c:pt>
                <c:pt idx="85782">
                  <c:v>0.58349600000000001</c:v>
                </c:pt>
                <c:pt idx="85783">
                  <c:v>0.61523399999999995</c:v>
                </c:pt>
                <c:pt idx="85784">
                  <c:v>0.63720699999999997</c:v>
                </c:pt>
                <c:pt idx="85785">
                  <c:v>0.68359400000000003</c:v>
                </c:pt>
                <c:pt idx="85786">
                  <c:v>0.69824200000000003</c:v>
                </c:pt>
                <c:pt idx="85787">
                  <c:v>0.72509800000000002</c:v>
                </c:pt>
                <c:pt idx="85788">
                  <c:v>0.75195299999999998</c:v>
                </c:pt>
                <c:pt idx="85789">
                  <c:v>0.78125</c:v>
                </c:pt>
                <c:pt idx="85790">
                  <c:v>0.79589799999999999</c:v>
                </c:pt>
                <c:pt idx="85791">
                  <c:v>0.80322300000000002</c:v>
                </c:pt>
                <c:pt idx="85792">
                  <c:v>0.83252000000000004</c:v>
                </c:pt>
                <c:pt idx="85793">
                  <c:v>0.88378900000000005</c:v>
                </c:pt>
                <c:pt idx="85794">
                  <c:v>0.85693399999999997</c:v>
                </c:pt>
                <c:pt idx="85795">
                  <c:v>0.89355499999999999</c:v>
                </c:pt>
                <c:pt idx="85796">
                  <c:v>0.89599600000000001</c:v>
                </c:pt>
                <c:pt idx="85797">
                  <c:v>0.90332000000000001</c:v>
                </c:pt>
                <c:pt idx="85798">
                  <c:v>0.93994100000000003</c:v>
                </c:pt>
                <c:pt idx="85799">
                  <c:v>0.944824</c:v>
                </c:pt>
                <c:pt idx="85800">
                  <c:v>0.97412100000000001</c:v>
                </c:pt>
                <c:pt idx="85801">
                  <c:v>0.96679700000000002</c:v>
                </c:pt>
                <c:pt idx="85802">
                  <c:v>0.99365199999999998</c:v>
                </c:pt>
                <c:pt idx="85803">
                  <c:v>0.98877000000000004</c:v>
                </c:pt>
                <c:pt idx="85804">
                  <c:v>0.99121099999999995</c:v>
                </c:pt>
                <c:pt idx="85805">
                  <c:v>1.00586</c:v>
                </c:pt>
                <c:pt idx="85806">
                  <c:v>1.0498000000000001</c:v>
                </c:pt>
                <c:pt idx="85807">
                  <c:v>1.01074</c:v>
                </c:pt>
                <c:pt idx="85808">
                  <c:v>1.0424800000000001</c:v>
                </c:pt>
                <c:pt idx="85809">
                  <c:v>1.02783</c:v>
                </c:pt>
                <c:pt idx="85810">
                  <c:v>1.0351600000000001</c:v>
                </c:pt>
                <c:pt idx="85811">
                  <c:v>1.02783</c:v>
                </c:pt>
                <c:pt idx="85812">
                  <c:v>1.0351600000000001</c:v>
                </c:pt>
                <c:pt idx="85813">
                  <c:v>1.0424800000000001</c:v>
                </c:pt>
                <c:pt idx="85814">
                  <c:v>1.0351600000000001</c:v>
                </c:pt>
                <c:pt idx="85815">
                  <c:v>1.02539</c:v>
                </c:pt>
                <c:pt idx="85816">
                  <c:v>1.02783</c:v>
                </c:pt>
                <c:pt idx="85817">
                  <c:v>1.03271</c:v>
                </c:pt>
                <c:pt idx="85818">
                  <c:v>1.0083</c:v>
                </c:pt>
                <c:pt idx="85819">
                  <c:v>1.08887</c:v>
                </c:pt>
                <c:pt idx="85820">
                  <c:v>1.00342</c:v>
                </c:pt>
                <c:pt idx="85821">
                  <c:v>0.98632799999999998</c:v>
                </c:pt>
                <c:pt idx="85822">
                  <c:v>0.99121099999999995</c:v>
                </c:pt>
                <c:pt idx="85823">
                  <c:v>0.96923800000000004</c:v>
                </c:pt>
                <c:pt idx="85824">
                  <c:v>0.95703099999999997</c:v>
                </c:pt>
                <c:pt idx="85825">
                  <c:v>0.94970699999999997</c:v>
                </c:pt>
                <c:pt idx="85826">
                  <c:v>0.930176</c:v>
                </c:pt>
                <c:pt idx="85827">
                  <c:v>0.91552699999999998</c:v>
                </c:pt>
                <c:pt idx="85828">
                  <c:v>0.90087899999999999</c:v>
                </c:pt>
                <c:pt idx="85829">
                  <c:v>0.89355499999999999</c:v>
                </c:pt>
                <c:pt idx="85830">
                  <c:v>0.87402299999999999</c:v>
                </c:pt>
                <c:pt idx="85831">
                  <c:v>0.852051</c:v>
                </c:pt>
                <c:pt idx="85832">
                  <c:v>0.88867200000000002</c:v>
                </c:pt>
                <c:pt idx="85833">
                  <c:v>0.80810499999999996</c:v>
                </c:pt>
                <c:pt idx="85834">
                  <c:v>0.79589799999999999</c:v>
                </c:pt>
                <c:pt idx="85835">
                  <c:v>0.75195299999999998</c:v>
                </c:pt>
                <c:pt idx="85836">
                  <c:v>0.74462899999999999</c:v>
                </c:pt>
                <c:pt idx="85837">
                  <c:v>0.710449</c:v>
                </c:pt>
                <c:pt idx="85838">
                  <c:v>0.69335899999999995</c:v>
                </c:pt>
                <c:pt idx="85839">
                  <c:v>0.64941400000000005</c:v>
                </c:pt>
                <c:pt idx="85840">
                  <c:v>0.64453099999999997</c:v>
                </c:pt>
                <c:pt idx="85841">
                  <c:v>0.60790999999999995</c:v>
                </c:pt>
                <c:pt idx="85842">
                  <c:v>0.58837899999999999</c:v>
                </c:pt>
                <c:pt idx="85843">
                  <c:v>0.55908199999999997</c:v>
                </c:pt>
                <c:pt idx="85844">
                  <c:v>0.53222700000000001</c:v>
                </c:pt>
                <c:pt idx="85845">
                  <c:v>0.50048800000000004</c:v>
                </c:pt>
                <c:pt idx="85846">
                  <c:v>0.46875</c:v>
                </c:pt>
                <c:pt idx="85847">
                  <c:v>0.476074</c:v>
                </c:pt>
                <c:pt idx="85848">
                  <c:v>0.41748000000000002</c:v>
                </c:pt>
                <c:pt idx="85849">
                  <c:v>0.38574199999999997</c:v>
                </c:pt>
                <c:pt idx="85850">
                  <c:v>0.36621100000000001</c:v>
                </c:pt>
                <c:pt idx="85851">
                  <c:v>0.33935500000000002</c:v>
                </c:pt>
                <c:pt idx="85852">
                  <c:v>0.302734</c:v>
                </c:pt>
                <c:pt idx="85853">
                  <c:v>0.27099600000000001</c:v>
                </c:pt>
                <c:pt idx="85854">
                  <c:v>0.236816</c:v>
                </c:pt>
                <c:pt idx="85855">
                  <c:v>0.20996100000000001</c:v>
                </c:pt>
                <c:pt idx="85856">
                  <c:v>0.17089799999999999</c:v>
                </c:pt>
                <c:pt idx="85857">
                  <c:v>0.153809</c:v>
                </c:pt>
                <c:pt idx="85858">
                  <c:v>0.10009800000000001</c:v>
                </c:pt>
                <c:pt idx="85859">
                  <c:v>8.7890599999999999E-2</c:v>
                </c:pt>
                <c:pt idx="85860">
                  <c:v>6.1035199999999998E-2</c:v>
                </c:pt>
                <c:pt idx="85861">
                  <c:v>7.3242200000000002E-3</c:v>
                </c:pt>
                <c:pt idx="85862">
                  <c:v>-1.2207000000000001E-2</c:v>
                </c:pt>
                <c:pt idx="85863">
                  <c:v>-4.6386700000000003E-2</c:v>
                </c:pt>
                <c:pt idx="85864">
                  <c:v>-7.3242199999999993E-2</c:v>
                </c:pt>
                <c:pt idx="85865">
                  <c:v>-0.107422</c:v>
                </c:pt>
                <c:pt idx="85866">
                  <c:v>-0.153809</c:v>
                </c:pt>
                <c:pt idx="85867">
                  <c:v>-0.17089799999999999</c:v>
                </c:pt>
                <c:pt idx="85868">
                  <c:v>-0.20507800000000001</c:v>
                </c:pt>
                <c:pt idx="85869">
                  <c:v>-0.231934</c:v>
                </c:pt>
                <c:pt idx="85870">
                  <c:v>-0.26855499999999999</c:v>
                </c:pt>
                <c:pt idx="85871">
                  <c:v>-0.32470700000000002</c:v>
                </c:pt>
                <c:pt idx="85872">
                  <c:v>-0.32470700000000002</c:v>
                </c:pt>
                <c:pt idx="85873">
                  <c:v>-0.37353500000000001</c:v>
                </c:pt>
                <c:pt idx="85874">
                  <c:v>-0.38818399999999997</c:v>
                </c:pt>
                <c:pt idx="85875">
                  <c:v>-0.42968800000000001</c:v>
                </c:pt>
                <c:pt idx="85876">
                  <c:v>-0.44433600000000001</c:v>
                </c:pt>
                <c:pt idx="85877">
                  <c:v>-0.48583999999999999</c:v>
                </c:pt>
                <c:pt idx="85878">
                  <c:v>-0.50781200000000004</c:v>
                </c:pt>
                <c:pt idx="85879">
                  <c:v>-0.52490199999999998</c:v>
                </c:pt>
                <c:pt idx="85880">
                  <c:v>-0.56884800000000002</c:v>
                </c:pt>
                <c:pt idx="85881">
                  <c:v>-0.58349600000000001</c:v>
                </c:pt>
                <c:pt idx="85882">
                  <c:v>-0.60302699999999998</c:v>
                </c:pt>
                <c:pt idx="85883">
                  <c:v>-0.63964799999999999</c:v>
                </c:pt>
                <c:pt idx="85884">
                  <c:v>-0.64941400000000005</c:v>
                </c:pt>
                <c:pt idx="85885">
                  <c:v>-0.67627000000000004</c:v>
                </c:pt>
                <c:pt idx="85886">
                  <c:v>-0.71289100000000005</c:v>
                </c:pt>
                <c:pt idx="85887">
                  <c:v>-0.73486300000000004</c:v>
                </c:pt>
                <c:pt idx="85888">
                  <c:v>-0.773926</c:v>
                </c:pt>
                <c:pt idx="85889">
                  <c:v>-0.76415999999999995</c:v>
                </c:pt>
                <c:pt idx="85890">
                  <c:v>-0.80322300000000002</c:v>
                </c:pt>
                <c:pt idx="85891">
                  <c:v>-0.81787100000000001</c:v>
                </c:pt>
                <c:pt idx="85892">
                  <c:v>-0.83740199999999998</c:v>
                </c:pt>
                <c:pt idx="85893">
                  <c:v>-0.83740199999999998</c:v>
                </c:pt>
                <c:pt idx="85894">
                  <c:v>-0.859375</c:v>
                </c:pt>
                <c:pt idx="85895">
                  <c:v>-0.87890599999999997</c:v>
                </c:pt>
                <c:pt idx="85896">
                  <c:v>-0.90576199999999996</c:v>
                </c:pt>
                <c:pt idx="85897">
                  <c:v>-0.91552699999999998</c:v>
                </c:pt>
                <c:pt idx="85898">
                  <c:v>-0.91308599999999995</c:v>
                </c:pt>
                <c:pt idx="85899">
                  <c:v>-0.91796900000000003</c:v>
                </c:pt>
                <c:pt idx="85900">
                  <c:v>-0.9375</c:v>
                </c:pt>
                <c:pt idx="85901">
                  <c:v>-0.95459000000000005</c:v>
                </c:pt>
                <c:pt idx="85902">
                  <c:v>-0.94970699999999997</c:v>
                </c:pt>
                <c:pt idx="85903">
                  <c:v>-0.95214799999999999</c:v>
                </c:pt>
                <c:pt idx="85904">
                  <c:v>-0.96435499999999996</c:v>
                </c:pt>
                <c:pt idx="85905">
                  <c:v>-0.96435499999999996</c:v>
                </c:pt>
                <c:pt idx="85906">
                  <c:v>-0.95947300000000002</c:v>
                </c:pt>
                <c:pt idx="85907">
                  <c:v>-0.96435499999999996</c:v>
                </c:pt>
                <c:pt idx="85908">
                  <c:v>-0.96191400000000005</c:v>
                </c:pt>
                <c:pt idx="85909">
                  <c:v>-0.96435499999999996</c:v>
                </c:pt>
                <c:pt idx="85910">
                  <c:v>-0.97412100000000001</c:v>
                </c:pt>
                <c:pt idx="85911">
                  <c:v>-0.96191400000000005</c:v>
                </c:pt>
                <c:pt idx="85912">
                  <c:v>-0.94726600000000005</c:v>
                </c:pt>
                <c:pt idx="85913">
                  <c:v>-0.95459000000000005</c:v>
                </c:pt>
                <c:pt idx="85914">
                  <c:v>-0.92529300000000003</c:v>
                </c:pt>
                <c:pt idx="85915">
                  <c:v>-0.944824</c:v>
                </c:pt>
                <c:pt idx="85916">
                  <c:v>-0.9375</c:v>
                </c:pt>
                <c:pt idx="85917">
                  <c:v>-0.90820299999999998</c:v>
                </c:pt>
                <c:pt idx="85918">
                  <c:v>-0.89111300000000004</c:v>
                </c:pt>
                <c:pt idx="85919">
                  <c:v>-0.89843799999999996</c:v>
                </c:pt>
                <c:pt idx="85920">
                  <c:v>-0.87646500000000005</c:v>
                </c:pt>
                <c:pt idx="85921">
                  <c:v>-0.86181600000000003</c:v>
                </c:pt>
                <c:pt idx="85922">
                  <c:v>-0.852051</c:v>
                </c:pt>
                <c:pt idx="85923">
                  <c:v>-0.84228499999999995</c:v>
                </c:pt>
                <c:pt idx="85924">
                  <c:v>-0.82275399999999999</c:v>
                </c:pt>
                <c:pt idx="85925">
                  <c:v>-0.80566400000000005</c:v>
                </c:pt>
                <c:pt idx="85926">
                  <c:v>-0.79589799999999999</c:v>
                </c:pt>
                <c:pt idx="85927">
                  <c:v>-0.76904300000000003</c:v>
                </c:pt>
                <c:pt idx="85928">
                  <c:v>-0.74951199999999996</c:v>
                </c:pt>
                <c:pt idx="85929">
                  <c:v>-0.70800799999999997</c:v>
                </c:pt>
                <c:pt idx="85930">
                  <c:v>-0.70068399999999997</c:v>
                </c:pt>
                <c:pt idx="85931">
                  <c:v>-0.68115199999999998</c:v>
                </c:pt>
                <c:pt idx="85932">
                  <c:v>-0.64697300000000002</c:v>
                </c:pt>
                <c:pt idx="85933">
                  <c:v>-0.62255899999999997</c:v>
                </c:pt>
                <c:pt idx="85934">
                  <c:v>-0.59082000000000001</c:v>
                </c:pt>
                <c:pt idx="85935">
                  <c:v>-0.56396500000000005</c:v>
                </c:pt>
                <c:pt idx="85936">
                  <c:v>-0.52978499999999995</c:v>
                </c:pt>
                <c:pt idx="85937">
                  <c:v>-0.52246099999999995</c:v>
                </c:pt>
                <c:pt idx="85938">
                  <c:v>-0.48828100000000002</c:v>
                </c:pt>
                <c:pt idx="85939">
                  <c:v>-0.44921899999999998</c:v>
                </c:pt>
                <c:pt idx="85940">
                  <c:v>-0.40771499999999999</c:v>
                </c:pt>
                <c:pt idx="85941">
                  <c:v>-0.397949</c:v>
                </c:pt>
                <c:pt idx="85942">
                  <c:v>-0.35156199999999999</c:v>
                </c:pt>
                <c:pt idx="85943">
                  <c:v>-0.33935500000000002</c:v>
                </c:pt>
                <c:pt idx="85944">
                  <c:v>-0.302734</c:v>
                </c:pt>
                <c:pt idx="85945">
                  <c:v>-0.26611299999999999</c:v>
                </c:pt>
                <c:pt idx="85946">
                  <c:v>-0.231934</c:v>
                </c:pt>
                <c:pt idx="85947">
                  <c:v>-0.20019500000000001</c:v>
                </c:pt>
                <c:pt idx="85948">
                  <c:v>-0.163574</c:v>
                </c:pt>
                <c:pt idx="85949">
                  <c:v>-0.12207</c:v>
                </c:pt>
                <c:pt idx="85950">
                  <c:v>-0.117188</c:v>
                </c:pt>
                <c:pt idx="85951">
                  <c:v>-6.1035199999999998E-2</c:v>
                </c:pt>
                <c:pt idx="85952">
                  <c:v>-5.6152300000000002E-2</c:v>
                </c:pt>
                <c:pt idx="85953">
                  <c:v>-1.7089799999999999E-2</c:v>
                </c:pt>
                <c:pt idx="85954">
                  <c:v>2.6855500000000001E-2</c:v>
                </c:pt>
                <c:pt idx="85955">
                  <c:v>3.6621099999999997E-2</c:v>
                </c:pt>
                <c:pt idx="85956">
                  <c:v>0.10253900000000001</c:v>
                </c:pt>
                <c:pt idx="85957">
                  <c:v>0.124512</c:v>
                </c:pt>
                <c:pt idx="85958">
                  <c:v>0.161133</c:v>
                </c:pt>
                <c:pt idx="85959">
                  <c:v>0.18310499999999999</c:v>
                </c:pt>
                <c:pt idx="85960">
                  <c:v>0.236816</c:v>
                </c:pt>
                <c:pt idx="85961">
                  <c:v>0.25878899999999999</c:v>
                </c:pt>
                <c:pt idx="85962">
                  <c:v>0.28320299999999998</c:v>
                </c:pt>
                <c:pt idx="85963">
                  <c:v>0.322266</c:v>
                </c:pt>
                <c:pt idx="85964">
                  <c:v>0.34423799999999999</c:v>
                </c:pt>
                <c:pt idx="85965">
                  <c:v>0.39306600000000003</c:v>
                </c:pt>
                <c:pt idx="85966">
                  <c:v>0.42724600000000001</c:v>
                </c:pt>
                <c:pt idx="85967">
                  <c:v>0.43945299999999998</c:v>
                </c:pt>
                <c:pt idx="85968">
                  <c:v>0.49072300000000002</c:v>
                </c:pt>
                <c:pt idx="85969">
                  <c:v>0.51025399999999999</c:v>
                </c:pt>
                <c:pt idx="85970">
                  <c:v>0.53222700000000001</c:v>
                </c:pt>
                <c:pt idx="85971">
                  <c:v>0.56152299999999999</c:v>
                </c:pt>
                <c:pt idx="85972">
                  <c:v>0.59326199999999996</c:v>
                </c:pt>
                <c:pt idx="85973">
                  <c:v>0.617676</c:v>
                </c:pt>
                <c:pt idx="85974">
                  <c:v>0.64453099999999997</c:v>
                </c:pt>
                <c:pt idx="85975">
                  <c:v>0.66162100000000001</c:v>
                </c:pt>
                <c:pt idx="85976">
                  <c:v>0.70800799999999997</c:v>
                </c:pt>
                <c:pt idx="85977">
                  <c:v>0.72509800000000002</c:v>
                </c:pt>
                <c:pt idx="85978">
                  <c:v>0.75439500000000004</c:v>
                </c:pt>
                <c:pt idx="85979">
                  <c:v>0.78125</c:v>
                </c:pt>
                <c:pt idx="85980">
                  <c:v>0.79834000000000005</c:v>
                </c:pt>
                <c:pt idx="85981">
                  <c:v>0.80566400000000005</c:v>
                </c:pt>
                <c:pt idx="85982">
                  <c:v>0.84472700000000001</c:v>
                </c:pt>
                <c:pt idx="85983">
                  <c:v>0.83740199999999998</c:v>
                </c:pt>
                <c:pt idx="85984">
                  <c:v>0.89355499999999999</c:v>
                </c:pt>
                <c:pt idx="85985">
                  <c:v>0.90332000000000001</c:v>
                </c:pt>
                <c:pt idx="85986">
                  <c:v>0.91552699999999998</c:v>
                </c:pt>
                <c:pt idx="85987">
                  <c:v>0.92529300000000003</c:v>
                </c:pt>
                <c:pt idx="85988">
                  <c:v>0.95214799999999999</c:v>
                </c:pt>
                <c:pt idx="85989">
                  <c:v>0.96679700000000002</c:v>
                </c:pt>
                <c:pt idx="85990">
                  <c:v>1.00342</c:v>
                </c:pt>
                <c:pt idx="85991">
                  <c:v>0.98144500000000001</c:v>
                </c:pt>
                <c:pt idx="85992">
                  <c:v>1.02295</c:v>
                </c:pt>
                <c:pt idx="85993">
                  <c:v>1.0083</c:v>
                </c:pt>
                <c:pt idx="85994">
                  <c:v>1.0376000000000001</c:v>
                </c:pt>
                <c:pt idx="85995">
                  <c:v>1.0522499999999999</c:v>
                </c:pt>
                <c:pt idx="85996">
                  <c:v>1.0449200000000001</c:v>
                </c:pt>
                <c:pt idx="85997">
                  <c:v>1.0449200000000001</c:v>
                </c:pt>
                <c:pt idx="85998">
                  <c:v>1.0473600000000001</c:v>
                </c:pt>
                <c:pt idx="85999">
                  <c:v>1.0498000000000001</c:v>
                </c:pt>
                <c:pt idx="86000">
                  <c:v>1.0620099999999999</c:v>
                </c:pt>
                <c:pt idx="86001">
                  <c:v>1.07666</c:v>
                </c:pt>
                <c:pt idx="86002">
                  <c:v>1.0595699999999999</c:v>
                </c:pt>
                <c:pt idx="86003">
                  <c:v>1.07178</c:v>
                </c:pt>
                <c:pt idx="86004">
                  <c:v>1.0620099999999999</c:v>
                </c:pt>
                <c:pt idx="86005">
                  <c:v>1.0571299999999999</c:v>
                </c:pt>
                <c:pt idx="86006">
                  <c:v>1.0546899999999999</c:v>
                </c:pt>
                <c:pt idx="86007">
                  <c:v>1.0620099999999999</c:v>
                </c:pt>
                <c:pt idx="86008">
                  <c:v>1.0473600000000001</c:v>
                </c:pt>
                <c:pt idx="86009">
                  <c:v>1.0644499999999999</c:v>
                </c:pt>
                <c:pt idx="86010">
                  <c:v>1.02539</c:v>
                </c:pt>
                <c:pt idx="86011">
                  <c:v>1.0376000000000001</c:v>
                </c:pt>
                <c:pt idx="86012">
                  <c:v>1.02051</c:v>
                </c:pt>
                <c:pt idx="86013">
                  <c:v>0.98877000000000004</c:v>
                </c:pt>
                <c:pt idx="86014">
                  <c:v>1.0083</c:v>
                </c:pt>
                <c:pt idx="86015">
                  <c:v>0.97900399999999999</c:v>
                </c:pt>
                <c:pt idx="86016">
                  <c:v>0.96435499999999996</c:v>
                </c:pt>
                <c:pt idx="86017">
                  <c:v>0.95947300000000002</c:v>
                </c:pt>
                <c:pt idx="86018">
                  <c:v>0.930176</c:v>
                </c:pt>
                <c:pt idx="86019">
                  <c:v>0.93261700000000003</c:v>
                </c:pt>
                <c:pt idx="86020">
                  <c:v>0.90576199999999996</c:v>
                </c:pt>
                <c:pt idx="86021">
                  <c:v>0.87890599999999997</c:v>
                </c:pt>
                <c:pt idx="86022">
                  <c:v>0.87158199999999997</c:v>
                </c:pt>
                <c:pt idx="86023">
                  <c:v>0.85693399999999997</c:v>
                </c:pt>
                <c:pt idx="86024">
                  <c:v>0.82275399999999999</c:v>
                </c:pt>
                <c:pt idx="86025">
                  <c:v>0.81298800000000004</c:v>
                </c:pt>
                <c:pt idx="86026">
                  <c:v>0.77880899999999997</c:v>
                </c:pt>
                <c:pt idx="86027">
                  <c:v>0.76415999999999995</c:v>
                </c:pt>
                <c:pt idx="86028">
                  <c:v>0.73242200000000002</c:v>
                </c:pt>
                <c:pt idx="86029">
                  <c:v>0.72509800000000002</c:v>
                </c:pt>
                <c:pt idx="86030">
                  <c:v>0.69335899999999995</c:v>
                </c:pt>
                <c:pt idx="86031">
                  <c:v>0.65429700000000002</c:v>
                </c:pt>
                <c:pt idx="86032">
                  <c:v>0.62988299999999997</c:v>
                </c:pt>
                <c:pt idx="86033">
                  <c:v>0.60546900000000003</c:v>
                </c:pt>
                <c:pt idx="86034">
                  <c:v>0.58105499999999999</c:v>
                </c:pt>
                <c:pt idx="86035">
                  <c:v>0.539551</c:v>
                </c:pt>
                <c:pt idx="86036">
                  <c:v>0.52002000000000004</c:v>
                </c:pt>
                <c:pt idx="86037">
                  <c:v>0.49316399999999999</c:v>
                </c:pt>
                <c:pt idx="86038">
                  <c:v>0.46630899999999997</c:v>
                </c:pt>
                <c:pt idx="86039">
                  <c:v>0.42968800000000001</c:v>
                </c:pt>
                <c:pt idx="86040">
                  <c:v>0.41748000000000002</c:v>
                </c:pt>
                <c:pt idx="86041">
                  <c:v>0.380859</c:v>
                </c:pt>
                <c:pt idx="86042">
                  <c:v>0.35156199999999999</c:v>
                </c:pt>
                <c:pt idx="86043">
                  <c:v>0.31005899999999997</c:v>
                </c:pt>
                <c:pt idx="86044">
                  <c:v>0.27343800000000001</c:v>
                </c:pt>
                <c:pt idx="86045">
                  <c:v>0.246582</c:v>
                </c:pt>
                <c:pt idx="86046">
                  <c:v>0.20996100000000001</c:v>
                </c:pt>
                <c:pt idx="86047">
                  <c:v>0.18554699999999999</c:v>
                </c:pt>
                <c:pt idx="86048">
                  <c:v>0.148926</c:v>
                </c:pt>
                <c:pt idx="86049">
                  <c:v>0.12695300000000001</c:v>
                </c:pt>
                <c:pt idx="86050">
                  <c:v>3.6621099999999997E-2</c:v>
                </c:pt>
                <c:pt idx="86051">
                  <c:v>3.6621099999999997E-2</c:v>
                </c:pt>
                <c:pt idx="86052">
                  <c:v>4.39453E-2</c:v>
                </c:pt>
                <c:pt idx="86053">
                  <c:v>0</c:v>
                </c:pt>
                <c:pt idx="86054">
                  <c:v>-3.90625E-2</c:v>
                </c:pt>
                <c:pt idx="86055">
                  <c:v>-8.5449200000000003E-2</c:v>
                </c:pt>
                <c:pt idx="86056">
                  <c:v>-0.109863</c:v>
                </c:pt>
                <c:pt idx="86057">
                  <c:v>-0.14160200000000001</c:v>
                </c:pt>
                <c:pt idx="86058">
                  <c:v>-0.17089799999999999</c:v>
                </c:pt>
                <c:pt idx="86059">
                  <c:v>-0.20996100000000001</c:v>
                </c:pt>
                <c:pt idx="86060">
                  <c:v>-0.222168</c:v>
                </c:pt>
                <c:pt idx="86061">
                  <c:v>-0.231934</c:v>
                </c:pt>
                <c:pt idx="86062">
                  <c:v>-0.29052699999999998</c:v>
                </c:pt>
                <c:pt idx="86063">
                  <c:v>-0.35888700000000001</c:v>
                </c:pt>
                <c:pt idx="86064">
                  <c:v>-0.36376999999999998</c:v>
                </c:pt>
                <c:pt idx="86065">
                  <c:v>-0.39550800000000003</c:v>
                </c:pt>
                <c:pt idx="86066">
                  <c:v>-0.42236299999999999</c:v>
                </c:pt>
                <c:pt idx="86067">
                  <c:v>-0.43701200000000001</c:v>
                </c:pt>
                <c:pt idx="86068">
                  <c:v>-0.48339799999999999</c:v>
                </c:pt>
                <c:pt idx="86069">
                  <c:v>-0.51025399999999999</c:v>
                </c:pt>
                <c:pt idx="86070">
                  <c:v>-0.53466800000000003</c:v>
                </c:pt>
                <c:pt idx="86071">
                  <c:v>-0.56152299999999999</c:v>
                </c:pt>
                <c:pt idx="86072">
                  <c:v>-0.57372999999999996</c:v>
                </c:pt>
                <c:pt idx="86073">
                  <c:v>-0.60302699999999998</c:v>
                </c:pt>
                <c:pt idx="86074">
                  <c:v>-0.64697300000000002</c:v>
                </c:pt>
                <c:pt idx="86075">
                  <c:v>-0.67138699999999996</c:v>
                </c:pt>
                <c:pt idx="86076">
                  <c:v>-0.68847700000000001</c:v>
                </c:pt>
                <c:pt idx="86077">
                  <c:v>-0.71289100000000005</c:v>
                </c:pt>
                <c:pt idx="86078">
                  <c:v>-0.72509800000000002</c:v>
                </c:pt>
                <c:pt idx="86079">
                  <c:v>-0.75683599999999995</c:v>
                </c:pt>
                <c:pt idx="86080">
                  <c:v>-0.76415999999999995</c:v>
                </c:pt>
                <c:pt idx="86081">
                  <c:v>-0.79589799999999999</c:v>
                </c:pt>
                <c:pt idx="86082">
                  <c:v>-0.81542999999999999</c:v>
                </c:pt>
                <c:pt idx="86083">
                  <c:v>-0.82031200000000004</c:v>
                </c:pt>
                <c:pt idx="86084">
                  <c:v>-0.83984400000000003</c:v>
                </c:pt>
                <c:pt idx="86085">
                  <c:v>-0.859375</c:v>
                </c:pt>
                <c:pt idx="86086">
                  <c:v>-0.87646500000000005</c:v>
                </c:pt>
                <c:pt idx="86087">
                  <c:v>-0.90087899999999999</c:v>
                </c:pt>
                <c:pt idx="86088">
                  <c:v>-0.90576199999999996</c:v>
                </c:pt>
                <c:pt idx="86089">
                  <c:v>-0.90332000000000001</c:v>
                </c:pt>
                <c:pt idx="86090">
                  <c:v>-0.92040999999999995</c:v>
                </c:pt>
                <c:pt idx="86091">
                  <c:v>-0.94726600000000005</c:v>
                </c:pt>
                <c:pt idx="86092">
                  <c:v>-0.930176</c:v>
                </c:pt>
                <c:pt idx="86093">
                  <c:v>-0.94726600000000005</c:v>
                </c:pt>
                <c:pt idx="86094">
                  <c:v>-0.95214799999999999</c:v>
                </c:pt>
                <c:pt idx="86095">
                  <c:v>-0.93994100000000003</c:v>
                </c:pt>
                <c:pt idx="86096">
                  <c:v>-0.95947300000000002</c:v>
                </c:pt>
                <c:pt idx="86097">
                  <c:v>-0.96679700000000002</c:v>
                </c:pt>
                <c:pt idx="86098">
                  <c:v>-0.95947300000000002</c:v>
                </c:pt>
                <c:pt idx="86099">
                  <c:v>-0.97412100000000001</c:v>
                </c:pt>
                <c:pt idx="86100">
                  <c:v>-0.96191400000000005</c:v>
                </c:pt>
                <c:pt idx="86101">
                  <c:v>-0.95214799999999999</c:v>
                </c:pt>
                <c:pt idx="86102">
                  <c:v>-0.930176</c:v>
                </c:pt>
                <c:pt idx="86103">
                  <c:v>-0.94726600000000005</c:v>
                </c:pt>
                <c:pt idx="86104">
                  <c:v>-0.944824</c:v>
                </c:pt>
                <c:pt idx="86105">
                  <c:v>-0.9375</c:v>
                </c:pt>
                <c:pt idx="86106">
                  <c:v>-0.93261700000000003</c:v>
                </c:pt>
                <c:pt idx="86107">
                  <c:v>-0.930176</c:v>
                </c:pt>
                <c:pt idx="86108">
                  <c:v>-0.90576199999999996</c:v>
                </c:pt>
                <c:pt idx="86109">
                  <c:v>-0.90576199999999996</c:v>
                </c:pt>
                <c:pt idx="86110">
                  <c:v>-0.88622999999999996</c:v>
                </c:pt>
                <c:pt idx="86111">
                  <c:v>-0.87646500000000005</c:v>
                </c:pt>
                <c:pt idx="86112">
                  <c:v>-0.86181600000000003</c:v>
                </c:pt>
                <c:pt idx="86113">
                  <c:v>-0.84716800000000003</c:v>
                </c:pt>
                <c:pt idx="86114">
                  <c:v>-0.83007799999999998</c:v>
                </c:pt>
                <c:pt idx="86115">
                  <c:v>-0.81542999999999999</c:v>
                </c:pt>
                <c:pt idx="86116">
                  <c:v>-0.79589799999999999</c:v>
                </c:pt>
                <c:pt idx="86117">
                  <c:v>-0.78369100000000003</c:v>
                </c:pt>
                <c:pt idx="86118">
                  <c:v>-0.75683599999999995</c:v>
                </c:pt>
                <c:pt idx="86119">
                  <c:v>-0.72753900000000005</c:v>
                </c:pt>
                <c:pt idx="86120">
                  <c:v>-0.70800799999999997</c:v>
                </c:pt>
                <c:pt idx="86121">
                  <c:v>-0.69335899999999995</c:v>
                </c:pt>
                <c:pt idx="86122">
                  <c:v>-0.66162100000000001</c:v>
                </c:pt>
                <c:pt idx="86123">
                  <c:v>-0.63720699999999997</c:v>
                </c:pt>
                <c:pt idx="86124">
                  <c:v>-0.62011700000000003</c:v>
                </c:pt>
                <c:pt idx="86125">
                  <c:v>-0.59570299999999998</c:v>
                </c:pt>
                <c:pt idx="86126">
                  <c:v>-0.56396500000000005</c:v>
                </c:pt>
                <c:pt idx="86127">
                  <c:v>-0.54931600000000003</c:v>
                </c:pt>
                <c:pt idx="86128">
                  <c:v>-0.51025399999999999</c:v>
                </c:pt>
                <c:pt idx="86129">
                  <c:v>-0.48828100000000002</c:v>
                </c:pt>
                <c:pt idx="86130">
                  <c:v>-0.461426</c:v>
                </c:pt>
                <c:pt idx="86131">
                  <c:v>-0.41748000000000002</c:v>
                </c:pt>
                <c:pt idx="86132">
                  <c:v>-0.37597700000000001</c:v>
                </c:pt>
                <c:pt idx="86133">
                  <c:v>-0.36376999999999998</c:v>
                </c:pt>
                <c:pt idx="86134">
                  <c:v>-0.33203100000000002</c:v>
                </c:pt>
                <c:pt idx="86135">
                  <c:v>-0.29296899999999998</c:v>
                </c:pt>
                <c:pt idx="86136">
                  <c:v>-0.25146499999999999</c:v>
                </c:pt>
                <c:pt idx="86137">
                  <c:v>-0.231934</c:v>
                </c:pt>
                <c:pt idx="86138">
                  <c:v>-0.20263700000000001</c:v>
                </c:pt>
                <c:pt idx="86139">
                  <c:v>-0.17089799999999999</c:v>
                </c:pt>
                <c:pt idx="86140">
                  <c:v>-0.13916000000000001</c:v>
                </c:pt>
                <c:pt idx="86141">
                  <c:v>-0.114746</c:v>
                </c:pt>
                <c:pt idx="86142">
                  <c:v>-7.3242199999999993E-2</c:v>
                </c:pt>
                <c:pt idx="86143">
                  <c:v>-4.8828099999999999E-2</c:v>
                </c:pt>
                <c:pt idx="86144">
                  <c:v>-1.4648400000000001E-2</c:v>
                </c:pt>
                <c:pt idx="86145">
                  <c:v>4.8828099999999996E-3</c:v>
                </c:pt>
                <c:pt idx="86146">
                  <c:v>6.5918000000000004E-2</c:v>
                </c:pt>
                <c:pt idx="86147">
                  <c:v>9.2773400000000006E-2</c:v>
                </c:pt>
                <c:pt idx="86148">
                  <c:v>0.124512</c:v>
                </c:pt>
                <c:pt idx="86149">
                  <c:v>0.158691</c:v>
                </c:pt>
                <c:pt idx="86150">
                  <c:v>0.18066399999999999</c:v>
                </c:pt>
                <c:pt idx="86151">
                  <c:v>0.227051</c:v>
                </c:pt>
                <c:pt idx="86152">
                  <c:v>0.26123000000000002</c:v>
                </c:pt>
                <c:pt idx="86153">
                  <c:v>0.28320299999999998</c:v>
                </c:pt>
                <c:pt idx="86154">
                  <c:v>0.3125</c:v>
                </c:pt>
                <c:pt idx="86155">
                  <c:v>0.35400399999999999</c:v>
                </c:pt>
                <c:pt idx="86156">
                  <c:v>0.383301</c:v>
                </c:pt>
                <c:pt idx="86157">
                  <c:v>0.40771499999999999</c:v>
                </c:pt>
                <c:pt idx="86158">
                  <c:v>0.41748000000000002</c:v>
                </c:pt>
                <c:pt idx="86159">
                  <c:v>0.458984</c:v>
                </c:pt>
                <c:pt idx="86160">
                  <c:v>0.49560500000000002</c:v>
                </c:pt>
                <c:pt idx="86161">
                  <c:v>0.50781200000000004</c:v>
                </c:pt>
                <c:pt idx="86162">
                  <c:v>0.53222700000000001</c:v>
                </c:pt>
                <c:pt idx="86163">
                  <c:v>0.58593799999999996</c:v>
                </c:pt>
                <c:pt idx="86164">
                  <c:v>0.60546900000000003</c:v>
                </c:pt>
                <c:pt idx="86165">
                  <c:v>0.632324</c:v>
                </c:pt>
                <c:pt idx="86166">
                  <c:v>0.65429700000000002</c:v>
                </c:pt>
                <c:pt idx="86167">
                  <c:v>0.68359400000000003</c:v>
                </c:pt>
                <c:pt idx="86168">
                  <c:v>0.703125</c:v>
                </c:pt>
                <c:pt idx="86169">
                  <c:v>0.73730499999999999</c:v>
                </c:pt>
                <c:pt idx="86170">
                  <c:v>0.75927699999999998</c:v>
                </c:pt>
                <c:pt idx="86171">
                  <c:v>0.75927699999999998</c:v>
                </c:pt>
                <c:pt idx="86172">
                  <c:v>0.80078099999999997</c:v>
                </c:pt>
                <c:pt idx="86173">
                  <c:v>0.82519500000000001</c:v>
                </c:pt>
                <c:pt idx="86174">
                  <c:v>0.83496099999999995</c:v>
                </c:pt>
                <c:pt idx="86175">
                  <c:v>0.85693399999999997</c:v>
                </c:pt>
                <c:pt idx="86176">
                  <c:v>0.86914100000000005</c:v>
                </c:pt>
                <c:pt idx="86177">
                  <c:v>0.89599600000000001</c:v>
                </c:pt>
                <c:pt idx="86178">
                  <c:v>0.91552699999999998</c:v>
                </c:pt>
                <c:pt idx="86179">
                  <c:v>0.92285200000000001</c:v>
                </c:pt>
                <c:pt idx="86180">
                  <c:v>0.96191400000000005</c:v>
                </c:pt>
                <c:pt idx="86181">
                  <c:v>0.95947300000000002</c:v>
                </c:pt>
                <c:pt idx="86182">
                  <c:v>0.98632799999999998</c:v>
                </c:pt>
                <c:pt idx="86183">
                  <c:v>0.97900399999999999</c:v>
                </c:pt>
                <c:pt idx="86184">
                  <c:v>0.97412100000000001</c:v>
                </c:pt>
                <c:pt idx="86185">
                  <c:v>0.99853499999999995</c:v>
                </c:pt>
                <c:pt idx="86186">
                  <c:v>0.98388699999999996</c:v>
                </c:pt>
                <c:pt idx="86187">
                  <c:v>1.00586</c:v>
                </c:pt>
                <c:pt idx="86188">
                  <c:v>1.00342</c:v>
                </c:pt>
                <c:pt idx="86189">
                  <c:v>1.02051</c:v>
                </c:pt>
                <c:pt idx="86190">
                  <c:v>1.0376000000000001</c:v>
                </c:pt>
                <c:pt idx="86191">
                  <c:v>1.01562</c:v>
                </c:pt>
                <c:pt idx="86192">
                  <c:v>1.02051</c:v>
                </c:pt>
                <c:pt idx="86193">
                  <c:v>1.02539</c:v>
                </c:pt>
                <c:pt idx="86194">
                  <c:v>1.02783</c:v>
                </c:pt>
                <c:pt idx="86195">
                  <c:v>1.0400400000000001</c:v>
                </c:pt>
                <c:pt idx="86196">
                  <c:v>1.02295</c:v>
                </c:pt>
                <c:pt idx="86197">
                  <c:v>1.02051</c:v>
                </c:pt>
                <c:pt idx="86198">
                  <c:v>1.01807</c:v>
                </c:pt>
                <c:pt idx="86199">
                  <c:v>1.01562</c:v>
                </c:pt>
                <c:pt idx="86200">
                  <c:v>1.01807</c:v>
                </c:pt>
                <c:pt idx="86201">
                  <c:v>0.99609400000000003</c:v>
                </c:pt>
                <c:pt idx="86202">
                  <c:v>0.99853499999999995</c:v>
                </c:pt>
                <c:pt idx="86203">
                  <c:v>0.97900399999999999</c:v>
                </c:pt>
                <c:pt idx="86204">
                  <c:v>0.98144500000000001</c:v>
                </c:pt>
                <c:pt idx="86205">
                  <c:v>0.95947300000000002</c:v>
                </c:pt>
                <c:pt idx="86206">
                  <c:v>0.94970699999999997</c:v>
                </c:pt>
                <c:pt idx="86207">
                  <c:v>0.92529300000000003</c:v>
                </c:pt>
                <c:pt idx="86208">
                  <c:v>0.92773399999999995</c:v>
                </c:pt>
                <c:pt idx="86209">
                  <c:v>0.90820299999999998</c:v>
                </c:pt>
                <c:pt idx="86210">
                  <c:v>0.86914100000000005</c:v>
                </c:pt>
                <c:pt idx="86211">
                  <c:v>0.88134800000000002</c:v>
                </c:pt>
                <c:pt idx="86212">
                  <c:v>0.85449200000000003</c:v>
                </c:pt>
                <c:pt idx="86213">
                  <c:v>0.83740199999999998</c:v>
                </c:pt>
                <c:pt idx="86214">
                  <c:v>0.82275399999999999</c:v>
                </c:pt>
                <c:pt idx="86215">
                  <c:v>0.79101600000000005</c:v>
                </c:pt>
                <c:pt idx="86216">
                  <c:v>0.75683599999999995</c:v>
                </c:pt>
                <c:pt idx="86217">
                  <c:v>0.74951199999999996</c:v>
                </c:pt>
                <c:pt idx="86218">
                  <c:v>0.71533199999999997</c:v>
                </c:pt>
                <c:pt idx="86219">
                  <c:v>0.71289100000000005</c:v>
                </c:pt>
                <c:pt idx="86220">
                  <c:v>0.67627000000000004</c:v>
                </c:pt>
                <c:pt idx="86221">
                  <c:v>0.64209000000000005</c:v>
                </c:pt>
                <c:pt idx="86222">
                  <c:v>0.61279300000000003</c:v>
                </c:pt>
                <c:pt idx="86223">
                  <c:v>0.60058599999999995</c:v>
                </c:pt>
                <c:pt idx="86224">
                  <c:v>0.56396500000000005</c:v>
                </c:pt>
                <c:pt idx="86225">
                  <c:v>0.54443399999999997</c:v>
                </c:pt>
                <c:pt idx="86226">
                  <c:v>0.50781200000000004</c:v>
                </c:pt>
                <c:pt idx="86227">
                  <c:v>0.48583999999999999</c:v>
                </c:pt>
                <c:pt idx="86228">
                  <c:v>0.46875</c:v>
                </c:pt>
                <c:pt idx="86229">
                  <c:v>0.42236299999999999</c:v>
                </c:pt>
                <c:pt idx="86230">
                  <c:v>0.397949</c:v>
                </c:pt>
                <c:pt idx="86231">
                  <c:v>0.37597700000000001</c:v>
                </c:pt>
                <c:pt idx="86232">
                  <c:v>0.33935500000000002</c:v>
                </c:pt>
                <c:pt idx="86233">
                  <c:v>0.3125</c:v>
                </c:pt>
                <c:pt idx="86234">
                  <c:v>0.28808600000000001</c:v>
                </c:pt>
                <c:pt idx="86235">
                  <c:v>0.24902299999999999</c:v>
                </c:pt>
                <c:pt idx="86236">
                  <c:v>0.21728500000000001</c:v>
                </c:pt>
                <c:pt idx="86237">
                  <c:v>0.19775400000000001</c:v>
                </c:pt>
                <c:pt idx="86238">
                  <c:v>0.146484</c:v>
                </c:pt>
                <c:pt idx="86239">
                  <c:v>0.117188</c:v>
                </c:pt>
                <c:pt idx="86240">
                  <c:v>6.1035199999999998E-2</c:v>
                </c:pt>
                <c:pt idx="86241">
                  <c:v>5.3710899999999999E-2</c:v>
                </c:pt>
                <c:pt idx="86242">
                  <c:v>3.6621099999999997E-2</c:v>
                </c:pt>
                <c:pt idx="86243">
                  <c:v>-7.3242200000000002E-3</c:v>
                </c:pt>
                <c:pt idx="86244">
                  <c:v>-1.9531199999999999E-2</c:v>
                </c:pt>
                <c:pt idx="86245">
                  <c:v>-6.3476599999999994E-2</c:v>
                </c:pt>
                <c:pt idx="86246">
                  <c:v>-0.109863</c:v>
                </c:pt>
                <c:pt idx="86247">
                  <c:v>-0.146484</c:v>
                </c:pt>
                <c:pt idx="86248">
                  <c:v>-0.17578099999999999</c:v>
                </c:pt>
                <c:pt idx="86249">
                  <c:v>-0.18066399999999999</c:v>
                </c:pt>
                <c:pt idx="86250">
                  <c:v>-0.234375</c:v>
                </c:pt>
                <c:pt idx="86251">
                  <c:v>-0.241699</c:v>
                </c:pt>
                <c:pt idx="86252">
                  <c:v>-0.28076200000000001</c:v>
                </c:pt>
                <c:pt idx="86253">
                  <c:v>-0.34423799999999999</c:v>
                </c:pt>
                <c:pt idx="86254">
                  <c:v>-0.34912100000000001</c:v>
                </c:pt>
                <c:pt idx="86255">
                  <c:v>-0.38574199999999997</c:v>
                </c:pt>
                <c:pt idx="86256">
                  <c:v>-0.41748000000000002</c:v>
                </c:pt>
                <c:pt idx="86257">
                  <c:v>-0.42724600000000001</c:v>
                </c:pt>
                <c:pt idx="86258">
                  <c:v>-0.461426</c:v>
                </c:pt>
                <c:pt idx="86259">
                  <c:v>-0.50292999999999999</c:v>
                </c:pt>
                <c:pt idx="86260">
                  <c:v>-0.52002000000000004</c:v>
                </c:pt>
                <c:pt idx="86261">
                  <c:v>-0.54443399999999997</c:v>
                </c:pt>
                <c:pt idx="86262">
                  <c:v>-0.56152299999999999</c:v>
                </c:pt>
                <c:pt idx="86263">
                  <c:v>-0.60790999999999995</c:v>
                </c:pt>
                <c:pt idx="86264">
                  <c:v>-0.63964799999999999</c:v>
                </c:pt>
                <c:pt idx="86265">
                  <c:v>-0.64941400000000005</c:v>
                </c:pt>
                <c:pt idx="86266">
                  <c:v>-0.67382799999999998</c:v>
                </c:pt>
                <c:pt idx="86267">
                  <c:v>-0.69824200000000003</c:v>
                </c:pt>
                <c:pt idx="86268">
                  <c:v>-0.74707000000000001</c:v>
                </c:pt>
                <c:pt idx="86269">
                  <c:v>-0.74707000000000001</c:v>
                </c:pt>
                <c:pt idx="86270">
                  <c:v>-0.75927699999999998</c:v>
                </c:pt>
                <c:pt idx="86271">
                  <c:v>-0.79345699999999997</c:v>
                </c:pt>
                <c:pt idx="86272">
                  <c:v>-0.80566400000000005</c:v>
                </c:pt>
                <c:pt idx="86273">
                  <c:v>-0.82763699999999996</c:v>
                </c:pt>
                <c:pt idx="86274">
                  <c:v>-0.83007799999999998</c:v>
                </c:pt>
                <c:pt idx="86275">
                  <c:v>-0.84228499999999995</c:v>
                </c:pt>
                <c:pt idx="86276">
                  <c:v>-0.87402299999999999</c:v>
                </c:pt>
                <c:pt idx="86277">
                  <c:v>-0.88378900000000005</c:v>
                </c:pt>
                <c:pt idx="86278">
                  <c:v>-0.90332000000000001</c:v>
                </c:pt>
                <c:pt idx="86279">
                  <c:v>-0.90087899999999999</c:v>
                </c:pt>
                <c:pt idx="86280">
                  <c:v>-0.92773399999999995</c:v>
                </c:pt>
                <c:pt idx="86281">
                  <c:v>-0.91308599999999995</c:v>
                </c:pt>
                <c:pt idx="86282">
                  <c:v>-0.92040999999999995</c:v>
                </c:pt>
                <c:pt idx="86283">
                  <c:v>-0.95214799999999999</c:v>
                </c:pt>
                <c:pt idx="86284">
                  <c:v>-0.94970699999999997</c:v>
                </c:pt>
                <c:pt idx="86285">
                  <c:v>-0.97412100000000001</c:v>
                </c:pt>
                <c:pt idx="86286">
                  <c:v>-0.96923800000000004</c:v>
                </c:pt>
                <c:pt idx="86287">
                  <c:v>-0.97412100000000001</c:v>
                </c:pt>
                <c:pt idx="86288">
                  <c:v>-0.97656200000000004</c:v>
                </c:pt>
                <c:pt idx="86289">
                  <c:v>-0.96923800000000004</c:v>
                </c:pt>
                <c:pt idx="86290">
                  <c:v>-0.97412100000000001</c:v>
                </c:pt>
                <c:pt idx="86291">
                  <c:v>-0.97900399999999999</c:v>
                </c:pt>
                <c:pt idx="86292">
                  <c:v>-0.98877000000000004</c:v>
                </c:pt>
                <c:pt idx="86293">
                  <c:v>-0.96679700000000002</c:v>
                </c:pt>
                <c:pt idx="86294">
                  <c:v>-0.98144500000000001</c:v>
                </c:pt>
                <c:pt idx="86295">
                  <c:v>-0.95947300000000002</c:v>
                </c:pt>
                <c:pt idx="86296">
                  <c:v>-0.94238299999999997</c:v>
                </c:pt>
                <c:pt idx="86297">
                  <c:v>-0.93505899999999997</c:v>
                </c:pt>
                <c:pt idx="86298">
                  <c:v>-0.93505899999999997</c:v>
                </c:pt>
                <c:pt idx="86299">
                  <c:v>-0.90820299999999998</c:v>
                </c:pt>
                <c:pt idx="86300">
                  <c:v>-0.91308599999999995</c:v>
                </c:pt>
                <c:pt idx="86301">
                  <c:v>-0.88622999999999996</c:v>
                </c:pt>
                <c:pt idx="86302">
                  <c:v>-0.87646500000000005</c:v>
                </c:pt>
                <c:pt idx="86303">
                  <c:v>-0.87158199999999997</c:v>
                </c:pt>
                <c:pt idx="86304">
                  <c:v>-0.852051</c:v>
                </c:pt>
                <c:pt idx="86305">
                  <c:v>-0.84472700000000001</c:v>
                </c:pt>
                <c:pt idx="86306">
                  <c:v>-0.82031200000000004</c:v>
                </c:pt>
                <c:pt idx="86307">
                  <c:v>-0.80078099999999997</c:v>
                </c:pt>
                <c:pt idx="86308">
                  <c:v>-0.77880899999999997</c:v>
                </c:pt>
                <c:pt idx="86309">
                  <c:v>-0.73974600000000001</c:v>
                </c:pt>
                <c:pt idx="86310">
                  <c:v>-0.75195299999999998</c:v>
                </c:pt>
                <c:pt idx="86311">
                  <c:v>-0.72997999999999996</c:v>
                </c:pt>
                <c:pt idx="86312">
                  <c:v>-0.68847700000000001</c:v>
                </c:pt>
                <c:pt idx="86313">
                  <c:v>-0.68847700000000001</c:v>
                </c:pt>
                <c:pt idx="86314">
                  <c:v>-0.64453099999999997</c:v>
                </c:pt>
                <c:pt idx="86315">
                  <c:v>-0.62255899999999997</c:v>
                </c:pt>
                <c:pt idx="86316">
                  <c:v>-0.59570299999999998</c:v>
                </c:pt>
                <c:pt idx="86317">
                  <c:v>-0.57128900000000005</c:v>
                </c:pt>
                <c:pt idx="86318">
                  <c:v>-0.554199</c:v>
                </c:pt>
                <c:pt idx="86319">
                  <c:v>-0.53466800000000003</c:v>
                </c:pt>
                <c:pt idx="86320">
                  <c:v>-0.48339799999999999</c:v>
                </c:pt>
                <c:pt idx="86321">
                  <c:v>-0.461426</c:v>
                </c:pt>
                <c:pt idx="86322">
                  <c:v>-0.43701200000000001</c:v>
                </c:pt>
                <c:pt idx="86323">
                  <c:v>-0.400391</c:v>
                </c:pt>
                <c:pt idx="86324">
                  <c:v>-0.36132799999999998</c:v>
                </c:pt>
                <c:pt idx="86325">
                  <c:v>-0.34179700000000002</c:v>
                </c:pt>
                <c:pt idx="86326">
                  <c:v>-0.3125</c:v>
                </c:pt>
                <c:pt idx="86327">
                  <c:v>-0.27832000000000001</c:v>
                </c:pt>
                <c:pt idx="86328">
                  <c:v>-0.241699</c:v>
                </c:pt>
                <c:pt idx="86329">
                  <c:v>-0.20507800000000001</c:v>
                </c:pt>
                <c:pt idx="86330">
                  <c:v>-0.17089799999999999</c:v>
                </c:pt>
                <c:pt idx="86331">
                  <c:v>-0.146484</c:v>
                </c:pt>
                <c:pt idx="86332">
                  <c:v>-0.10498</c:v>
                </c:pt>
                <c:pt idx="86333">
                  <c:v>-8.5449200000000003E-2</c:v>
                </c:pt>
                <c:pt idx="86334">
                  <c:v>-3.41797E-2</c:v>
                </c:pt>
                <c:pt idx="86335">
                  <c:v>-3.41797E-2</c:v>
                </c:pt>
                <c:pt idx="86336">
                  <c:v>1.9531199999999999E-2</c:v>
                </c:pt>
                <c:pt idx="86337">
                  <c:v>5.8593800000000001E-2</c:v>
                </c:pt>
                <c:pt idx="86338">
                  <c:v>0.10009800000000001</c:v>
                </c:pt>
                <c:pt idx="86339">
                  <c:v>0.124512</c:v>
                </c:pt>
                <c:pt idx="86340">
                  <c:v>0.161133</c:v>
                </c:pt>
                <c:pt idx="86341">
                  <c:v>0.18310499999999999</c:v>
                </c:pt>
                <c:pt idx="86342">
                  <c:v>0.236816</c:v>
                </c:pt>
                <c:pt idx="86343">
                  <c:v>0.25146499999999999</c:v>
                </c:pt>
                <c:pt idx="86344">
                  <c:v>0.28808600000000001</c:v>
                </c:pt>
                <c:pt idx="86345">
                  <c:v>0.31738300000000003</c:v>
                </c:pt>
                <c:pt idx="86346">
                  <c:v>0.34912100000000001</c:v>
                </c:pt>
                <c:pt idx="86347">
                  <c:v>0.37597700000000001</c:v>
                </c:pt>
                <c:pt idx="86348">
                  <c:v>0.40283200000000002</c:v>
                </c:pt>
                <c:pt idx="86349">
                  <c:v>0.44189499999999998</c:v>
                </c:pt>
                <c:pt idx="86350">
                  <c:v>0.48583999999999999</c:v>
                </c:pt>
                <c:pt idx="86351">
                  <c:v>0.49072300000000002</c:v>
                </c:pt>
                <c:pt idx="86352">
                  <c:v>0.53222700000000001</c:v>
                </c:pt>
                <c:pt idx="86353">
                  <c:v>0.56396500000000005</c:v>
                </c:pt>
                <c:pt idx="86354">
                  <c:v>0.58593799999999996</c:v>
                </c:pt>
                <c:pt idx="86355">
                  <c:v>0.617676</c:v>
                </c:pt>
                <c:pt idx="86356">
                  <c:v>0.632324</c:v>
                </c:pt>
                <c:pt idx="86357">
                  <c:v>0.67138699999999996</c:v>
                </c:pt>
                <c:pt idx="86358">
                  <c:v>0.68603499999999995</c:v>
                </c:pt>
                <c:pt idx="86359">
                  <c:v>0.73486300000000004</c:v>
                </c:pt>
                <c:pt idx="86360">
                  <c:v>0.74218799999999996</c:v>
                </c:pt>
                <c:pt idx="86361">
                  <c:v>0.74951199999999996</c:v>
                </c:pt>
                <c:pt idx="86362">
                  <c:v>0.79101600000000005</c:v>
                </c:pt>
                <c:pt idx="86363">
                  <c:v>0.79589799999999999</c:v>
                </c:pt>
                <c:pt idx="86364">
                  <c:v>0.84472700000000001</c:v>
                </c:pt>
                <c:pt idx="86365">
                  <c:v>0.84472700000000001</c:v>
                </c:pt>
                <c:pt idx="86366">
                  <c:v>0.87890599999999997</c:v>
                </c:pt>
                <c:pt idx="86367">
                  <c:v>0.90087899999999999</c:v>
                </c:pt>
                <c:pt idx="86368">
                  <c:v>0.92040999999999995</c:v>
                </c:pt>
                <c:pt idx="86369">
                  <c:v>0.91796900000000003</c:v>
                </c:pt>
                <c:pt idx="86370">
                  <c:v>0.94726600000000005</c:v>
                </c:pt>
                <c:pt idx="86371">
                  <c:v>0.94238299999999997</c:v>
                </c:pt>
                <c:pt idx="86372">
                  <c:v>0.98388699999999996</c:v>
                </c:pt>
                <c:pt idx="86373">
                  <c:v>0.98877000000000004</c:v>
                </c:pt>
                <c:pt idx="86374">
                  <c:v>1.00342</c:v>
                </c:pt>
                <c:pt idx="86375">
                  <c:v>1.00342</c:v>
                </c:pt>
                <c:pt idx="86376">
                  <c:v>0.98877000000000004</c:v>
                </c:pt>
                <c:pt idx="86377">
                  <c:v>1.0424800000000001</c:v>
                </c:pt>
                <c:pt idx="86378">
                  <c:v>1.0351600000000001</c:v>
                </c:pt>
                <c:pt idx="86379">
                  <c:v>1.0546899999999999</c:v>
                </c:pt>
                <c:pt idx="86380">
                  <c:v>1.0449200000000001</c:v>
                </c:pt>
                <c:pt idx="86381">
                  <c:v>1.0595699999999999</c:v>
                </c:pt>
                <c:pt idx="86382">
                  <c:v>1.0620099999999999</c:v>
                </c:pt>
                <c:pt idx="86383">
                  <c:v>1.0400400000000001</c:v>
                </c:pt>
                <c:pt idx="86384">
                  <c:v>1.0473600000000001</c:v>
                </c:pt>
                <c:pt idx="86385">
                  <c:v>1.0571299999999999</c:v>
                </c:pt>
                <c:pt idx="86386">
                  <c:v>1.0595699999999999</c:v>
                </c:pt>
                <c:pt idx="86387">
                  <c:v>1.0449200000000001</c:v>
                </c:pt>
                <c:pt idx="86388">
                  <c:v>1.0498000000000001</c:v>
                </c:pt>
                <c:pt idx="86389">
                  <c:v>1.0571299999999999</c:v>
                </c:pt>
                <c:pt idx="86390">
                  <c:v>1.02783</c:v>
                </c:pt>
                <c:pt idx="86391">
                  <c:v>1.0400400000000001</c:v>
                </c:pt>
                <c:pt idx="86392">
                  <c:v>1.0424800000000001</c:v>
                </c:pt>
                <c:pt idx="86393">
                  <c:v>1.03271</c:v>
                </c:pt>
                <c:pt idx="86394">
                  <c:v>1.00586</c:v>
                </c:pt>
                <c:pt idx="86395">
                  <c:v>1.00586</c:v>
                </c:pt>
                <c:pt idx="86396">
                  <c:v>0.98388699999999996</c:v>
                </c:pt>
                <c:pt idx="86397">
                  <c:v>0.97412100000000001</c:v>
                </c:pt>
                <c:pt idx="86398">
                  <c:v>0.95214799999999999</c:v>
                </c:pt>
                <c:pt idx="86399">
                  <c:v>0.94726600000000005</c:v>
                </c:pt>
                <c:pt idx="86400">
                  <c:v>0.91308599999999995</c:v>
                </c:pt>
                <c:pt idx="86401">
                  <c:v>0.91552699999999998</c:v>
                </c:pt>
                <c:pt idx="86402">
                  <c:v>0.90820299999999998</c:v>
                </c:pt>
                <c:pt idx="86403">
                  <c:v>0.89355499999999999</c:v>
                </c:pt>
                <c:pt idx="86404">
                  <c:v>0.87158199999999997</c:v>
                </c:pt>
                <c:pt idx="86405">
                  <c:v>0.83740199999999998</c:v>
                </c:pt>
                <c:pt idx="86406">
                  <c:v>0.83984400000000003</c:v>
                </c:pt>
                <c:pt idx="86407">
                  <c:v>0.80322300000000002</c:v>
                </c:pt>
                <c:pt idx="86408">
                  <c:v>0.78125</c:v>
                </c:pt>
                <c:pt idx="86409">
                  <c:v>0.75683599999999995</c:v>
                </c:pt>
                <c:pt idx="86410">
                  <c:v>0.74462899999999999</c:v>
                </c:pt>
                <c:pt idx="86411">
                  <c:v>0.68359400000000003</c:v>
                </c:pt>
                <c:pt idx="86412">
                  <c:v>0.68115199999999998</c:v>
                </c:pt>
                <c:pt idx="86413">
                  <c:v>0.64941400000000005</c:v>
                </c:pt>
                <c:pt idx="86414">
                  <c:v>0.632324</c:v>
                </c:pt>
                <c:pt idx="86415">
                  <c:v>0.61035200000000001</c:v>
                </c:pt>
                <c:pt idx="86416">
                  <c:v>0.57372999999999996</c:v>
                </c:pt>
                <c:pt idx="86417">
                  <c:v>0.54199200000000003</c:v>
                </c:pt>
                <c:pt idx="86418">
                  <c:v>0.51513699999999996</c:v>
                </c:pt>
                <c:pt idx="86419">
                  <c:v>0.48828100000000002</c:v>
                </c:pt>
                <c:pt idx="86420">
                  <c:v>0.47363300000000003</c:v>
                </c:pt>
                <c:pt idx="86421">
                  <c:v>0.42968800000000001</c:v>
                </c:pt>
                <c:pt idx="86422">
                  <c:v>0.39550800000000003</c:v>
                </c:pt>
                <c:pt idx="86423">
                  <c:v>0.36865199999999998</c:v>
                </c:pt>
                <c:pt idx="86424">
                  <c:v>0.33691399999999999</c:v>
                </c:pt>
                <c:pt idx="86425">
                  <c:v>0.29785200000000001</c:v>
                </c:pt>
                <c:pt idx="86426">
                  <c:v>0.27343800000000001</c:v>
                </c:pt>
                <c:pt idx="86427">
                  <c:v>0.24902299999999999</c:v>
                </c:pt>
                <c:pt idx="86428">
                  <c:v>0.21972700000000001</c:v>
                </c:pt>
                <c:pt idx="86429">
                  <c:v>0.17578099999999999</c:v>
                </c:pt>
                <c:pt idx="86430">
                  <c:v>0.13671900000000001</c:v>
                </c:pt>
                <c:pt idx="86431">
                  <c:v>0.112305</c:v>
                </c:pt>
                <c:pt idx="86432">
                  <c:v>9.2773400000000006E-2</c:v>
                </c:pt>
                <c:pt idx="86433">
                  <c:v>5.8593800000000001E-2</c:v>
                </c:pt>
                <c:pt idx="86434">
                  <c:v>2.1972700000000001E-2</c:v>
                </c:pt>
                <c:pt idx="86435">
                  <c:v>-1.2207000000000001E-2</c:v>
                </c:pt>
                <c:pt idx="86436">
                  <c:v>-4.39453E-2</c:v>
                </c:pt>
                <c:pt idx="86437">
                  <c:v>-8.0566399999999996E-2</c:v>
                </c:pt>
                <c:pt idx="86438">
                  <c:v>-0.112305</c:v>
                </c:pt>
                <c:pt idx="86439">
                  <c:v>-0.144043</c:v>
                </c:pt>
                <c:pt idx="86440">
                  <c:v>-0.17089799999999999</c:v>
                </c:pt>
                <c:pt idx="86441">
                  <c:v>-0.19775400000000001</c:v>
                </c:pt>
                <c:pt idx="86442">
                  <c:v>-0.234375</c:v>
                </c:pt>
                <c:pt idx="86443">
                  <c:v>-0.25878899999999999</c:v>
                </c:pt>
                <c:pt idx="86444">
                  <c:v>-0.30029299999999998</c:v>
                </c:pt>
                <c:pt idx="86445">
                  <c:v>-0.33447300000000002</c:v>
                </c:pt>
                <c:pt idx="86446">
                  <c:v>-0.36376999999999998</c:v>
                </c:pt>
                <c:pt idx="86447">
                  <c:v>-0.39550800000000003</c:v>
                </c:pt>
                <c:pt idx="86448">
                  <c:v>-0.42236299999999999</c:v>
                </c:pt>
                <c:pt idx="86449">
                  <c:v>-0.458984</c:v>
                </c:pt>
                <c:pt idx="86450">
                  <c:v>-0.476074</c:v>
                </c:pt>
                <c:pt idx="86451">
                  <c:v>-0.51513699999999996</c:v>
                </c:pt>
                <c:pt idx="86452">
                  <c:v>-0.539551</c:v>
                </c:pt>
                <c:pt idx="86453">
                  <c:v>-0.57128900000000005</c:v>
                </c:pt>
                <c:pt idx="86454">
                  <c:v>-0.58593799999999996</c:v>
                </c:pt>
                <c:pt idx="86455">
                  <c:v>-0.61279300000000003</c:v>
                </c:pt>
                <c:pt idx="86456">
                  <c:v>-0.625</c:v>
                </c:pt>
                <c:pt idx="86457">
                  <c:v>-0.66406200000000004</c:v>
                </c:pt>
                <c:pt idx="86458">
                  <c:v>-0.66162100000000001</c:v>
                </c:pt>
                <c:pt idx="86459">
                  <c:v>-0.703125</c:v>
                </c:pt>
                <c:pt idx="86460">
                  <c:v>-0.72997999999999996</c:v>
                </c:pt>
                <c:pt idx="86461">
                  <c:v>-0.75683599999999995</c:v>
                </c:pt>
                <c:pt idx="86462">
                  <c:v>-0.773926</c:v>
                </c:pt>
                <c:pt idx="86463">
                  <c:v>-0.77880899999999997</c:v>
                </c:pt>
                <c:pt idx="86464">
                  <c:v>-0.80078099999999997</c:v>
                </c:pt>
                <c:pt idx="86465">
                  <c:v>-0.82275399999999999</c:v>
                </c:pt>
                <c:pt idx="86466">
                  <c:v>-0.83496099999999995</c:v>
                </c:pt>
                <c:pt idx="86467">
                  <c:v>-0.84472700000000001</c:v>
                </c:pt>
                <c:pt idx="86468">
                  <c:v>-0.866699</c:v>
                </c:pt>
                <c:pt idx="86469">
                  <c:v>-0.87890599999999997</c:v>
                </c:pt>
                <c:pt idx="86470">
                  <c:v>-0.90332000000000001</c:v>
                </c:pt>
                <c:pt idx="86471">
                  <c:v>-0.91308599999999995</c:v>
                </c:pt>
                <c:pt idx="86472">
                  <c:v>-0.91308599999999995</c:v>
                </c:pt>
                <c:pt idx="86473">
                  <c:v>-0.92285200000000001</c:v>
                </c:pt>
                <c:pt idx="86474">
                  <c:v>-0.92529300000000003</c:v>
                </c:pt>
                <c:pt idx="86475">
                  <c:v>-0.93994100000000003</c:v>
                </c:pt>
                <c:pt idx="86476">
                  <c:v>-0.94970699999999997</c:v>
                </c:pt>
                <c:pt idx="86477">
                  <c:v>-0.94726600000000005</c:v>
                </c:pt>
                <c:pt idx="86478">
                  <c:v>-0.95214799999999999</c:v>
                </c:pt>
                <c:pt idx="86479">
                  <c:v>-0.95703099999999997</c:v>
                </c:pt>
                <c:pt idx="86480">
                  <c:v>-0.96679700000000002</c:v>
                </c:pt>
                <c:pt idx="86481">
                  <c:v>-0.95214799999999999</c:v>
                </c:pt>
                <c:pt idx="86482">
                  <c:v>-0.97656200000000004</c:v>
                </c:pt>
                <c:pt idx="86483">
                  <c:v>-0.944824</c:v>
                </c:pt>
                <c:pt idx="86484">
                  <c:v>-0.944824</c:v>
                </c:pt>
                <c:pt idx="86485">
                  <c:v>-0.9375</c:v>
                </c:pt>
                <c:pt idx="86486">
                  <c:v>-0.92773399999999995</c:v>
                </c:pt>
                <c:pt idx="86487">
                  <c:v>-0.92040999999999995</c:v>
                </c:pt>
                <c:pt idx="86488">
                  <c:v>-0.92773399999999995</c:v>
                </c:pt>
                <c:pt idx="86489">
                  <c:v>-0.90820299999999998</c:v>
                </c:pt>
                <c:pt idx="86490">
                  <c:v>-0.90332000000000001</c:v>
                </c:pt>
                <c:pt idx="86491">
                  <c:v>-0.89111300000000004</c:v>
                </c:pt>
                <c:pt idx="86492">
                  <c:v>-0.87890599999999997</c:v>
                </c:pt>
                <c:pt idx="86493">
                  <c:v>-0.87158199999999997</c:v>
                </c:pt>
                <c:pt idx="86494">
                  <c:v>-0.84960899999999995</c:v>
                </c:pt>
                <c:pt idx="86495">
                  <c:v>-0.83252000000000004</c:v>
                </c:pt>
                <c:pt idx="86496">
                  <c:v>-0.83252000000000004</c:v>
                </c:pt>
                <c:pt idx="86497">
                  <c:v>-0.80810499999999996</c:v>
                </c:pt>
                <c:pt idx="86498">
                  <c:v>-0.78369100000000003</c:v>
                </c:pt>
                <c:pt idx="86499">
                  <c:v>-0.76415999999999995</c:v>
                </c:pt>
                <c:pt idx="86500">
                  <c:v>-0.73974600000000001</c:v>
                </c:pt>
                <c:pt idx="86501">
                  <c:v>-0.72997999999999996</c:v>
                </c:pt>
                <c:pt idx="86502">
                  <c:v>-0.68603499999999995</c:v>
                </c:pt>
                <c:pt idx="86503">
                  <c:v>-0.67627000000000004</c:v>
                </c:pt>
                <c:pt idx="86504">
                  <c:v>-0.65673800000000004</c:v>
                </c:pt>
                <c:pt idx="86505">
                  <c:v>-0.61523399999999995</c:v>
                </c:pt>
                <c:pt idx="86506">
                  <c:v>-0.59570299999999998</c:v>
                </c:pt>
                <c:pt idx="86507">
                  <c:v>-0.57372999999999996</c:v>
                </c:pt>
                <c:pt idx="86508">
                  <c:v>-0.53466800000000003</c:v>
                </c:pt>
                <c:pt idx="86509">
                  <c:v>-0.52002000000000004</c:v>
                </c:pt>
                <c:pt idx="86510">
                  <c:v>-0.50292999999999999</c:v>
                </c:pt>
                <c:pt idx="86511">
                  <c:v>-0.478516</c:v>
                </c:pt>
                <c:pt idx="86512">
                  <c:v>-0.40771499999999999</c:v>
                </c:pt>
                <c:pt idx="86513">
                  <c:v>-0.400391</c:v>
                </c:pt>
                <c:pt idx="86514">
                  <c:v>-0.37109399999999998</c:v>
                </c:pt>
                <c:pt idx="86515">
                  <c:v>-0.34423799999999999</c:v>
                </c:pt>
                <c:pt idx="86516">
                  <c:v>-0.322266</c:v>
                </c:pt>
                <c:pt idx="86517">
                  <c:v>-0.25878899999999999</c:v>
                </c:pt>
                <c:pt idx="86518">
                  <c:v>-0.25146499999999999</c:v>
                </c:pt>
                <c:pt idx="86519">
                  <c:v>-0.20996100000000001</c:v>
                </c:pt>
                <c:pt idx="86520">
                  <c:v>-0.19287099999999999</c:v>
                </c:pt>
                <c:pt idx="86521">
                  <c:v>-0.146484</c:v>
                </c:pt>
                <c:pt idx="86522">
                  <c:v>-0.112305</c:v>
                </c:pt>
                <c:pt idx="86523">
                  <c:v>-9.7656199999999999E-2</c:v>
                </c:pt>
                <c:pt idx="86524">
                  <c:v>-3.41797E-2</c:v>
                </c:pt>
                <c:pt idx="86525">
                  <c:v>-3.1738299999999997E-2</c:v>
                </c:pt>
                <c:pt idx="86526">
                  <c:v>1.7089799999999999E-2</c:v>
                </c:pt>
                <c:pt idx="86527">
                  <c:v>3.6621099999999997E-2</c:v>
                </c:pt>
                <c:pt idx="86528">
                  <c:v>7.0800799999999997E-2</c:v>
                </c:pt>
                <c:pt idx="86529">
                  <c:v>0.10253900000000001</c:v>
                </c:pt>
                <c:pt idx="86530">
                  <c:v>0.12207</c:v>
                </c:pt>
                <c:pt idx="86531">
                  <c:v>0.17822299999999999</c:v>
                </c:pt>
                <c:pt idx="86532">
                  <c:v>0.21728500000000001</c:v>
                </c:pt>
                <c:pt idx="86533">
                  <c:v>0.246582</c:v>
                </c:pt>
                <c:pt idx="86534">
                  <c:v>0.28076200000000001</c:v>
                </c:pt>
                <c:pt idx="86535">
                  <c:v>0.31005899999999997</c:v>
                </c:pt>
                <c:pt idx="86536">
                  <c:v>0.35156199999999999</c:v>
                </c:pt>
                <c:pt idx="86537">
                  <c:v>0.35644500000000001</c:v>
                </c:pt>
                <c:pt idx="86538">
                  <c:v>0.39550800000000003</c:v>
                </c:pt>
                <c:pt idx="86539">
                  <c:v>0.43945299999999998</c:v>
                </c:pt>
                <c:pt idx="86540">
                  <c:v>0.45410200000000001</c:v>
                </c:pt>
                <c:pt idx="86541">
                  <c:v>0.48339799999999999</c:v>
                </c:pt>
                <c:pt idx="86542">
                  <c:v>0.51269500000000001</c:v>
                </c:pt>
                <c:pt idx="86543">
                  <c:v>0.54199200000000003</c:v>
                </c:pt>
                <c:pt idx="86544">
                  <c:v>0.56884800000000002</c:v>
                </c:pt>
                <c:pt idx="86545">
                  <c:v>0.58837899999999999</c:v>
                </c:pt>
                <c:pt idx="86546">
                  <c:v>0.62011700000000003</c:v>
                </c:pt>
                <c:pt idx="86547">
                  <c:v>0.65185499999999996</c:v>
                </c:pt>
                <c:pt idx="86548">
                  <c:v>0.66894500000000001</c:v>
                </c:pt>
                <c:pt idx="86549">
                  <c:v>0.71533199999999997</c:v>
                </c:pt>
                <c:pt idx="86550">
                  <c:v>0.72265599999999997</c:v>
                </c:pt>
                <c:pt idx="86551">
                  <c:v>0.73730499999999999</c:v>
                </c:pt>
                <c:pt idx="86552">
                  <c:v>0.773926</c:v>
                </c:pt>
                <c:pt idx="86553">
                  <c:v>0.80322300000000002</c:v>
                </c:pt>
                <c:pt idx="86554">
                  <c:v>0.81542999999999999</c:v>
                </c:pt>
                <c:pt idx="86555">
                  <c:v>0.84472700000000001</c:v>
                </c:pt>
                <c:pt idx="86556">
                  <c:v>0.86425799999999997</c:v>
                </c:pt>
                <c:pt idx="86557">
                  <c:v>0.87890599999999997</c:v>
                </c:pt>
                <c:pt idx="86558">
                  <c:v>0.89111300000000004</c:v>
                </c:pt>
                <c:pt idx="86559">
                  <c:v>0.91064500000000004</c:v>
                </c:pt>
                <c:pt idx="86560">
                  <c:v>0.94970699999999997</c:v>
                </c:pt>
                <c:pt idx="86561">
                  <c:v>0.92529300000000003</c:v>
                </c:pt>
                <c:pt idx="86562">
                  <c:v>0.95214799999999999</c:v>
                </c:pt>
                <c:pt idx="86563">
                  <c:v>0.97900399999999999</c:v>
                </c:pt>
                <c:pt idx="86564">
                  <c:v>0.97412100000000001</c:v>
                </c:pt>
                <c:pt idx="86565">
                  <c:v>0.99121099999999995</c:v>
                </c:pt>
                <c:pt idx="86566">
                  <c:v>0.96923800000000004</c:v>
                </c:pt>
                <c:pt idx="86567">
                  <c:v>1.0083</c:v>
                </c:pt>
                <c:pt idx="86568">
                  <c:v>1.02295</c:v>
                </c:pt>
                <c:pt idx="86569">
                  <c:v>1.01807</c:v>
                </c:pt>
                <c:pt idx="86570">
                  <c:v>1.0351600000000001</c:v>
                </c:pt>
                <c:pt idx="86571">
                  <c:v>1.0498000000000001</c:v>
                </c:pt>
                <c:pt idx="86572">
                  <c:v>1.03271</c:v>
                </c:pt>
                <c:pt idx="86573">
                  <c:v>1.0424800000000001</c:v>
                </c:pt>
                <c:pt idx="86574">
                  <c:v>1.0473600000000001</c:v>
                </c:pt>
                <c:pt idx="86575">
                  <c:v>1.0351600000000001</c:v>
                </c:pt>
                <c:pt idx="86576">
                  <c:v>1.0400400000000001</c:v>
                </c:pt>
                <c:pt idx="86577">
                  <c:v>1.0473600000000001</c:v>
                </c:pt>
                <c:pt idx="86578">
                  <c:v>1.0400400000000001</c:v>
                </c:pt>
                <c:pt idx="86579">
                  <c:v>1.0522499999999999</c:v>
                </c:pt>
                <c:pt idx="86580">
                  <c:v>1.01318</c:v>
                </c:pt>
                <c:pt idx="86581">
                  <c:v>1.02783</c:v>
                </c:pt>
                <c:pt idx="86582">
                  <c:v>1.00342</c:v>
                </c:pt>
                <c:pt idx="86583">
                  <c:v>1.0083</c:v>
                </c:pt>
                <c:pt idx="86584">
                  <c:v>0.99853499999999995</c:v>
                </c:pt>
                <c:pt idx="86585">
                  <c:v>0.99853499999999995</c:v>
                </c:pt>
                <c:pt idx="86586">
                  <c:v>0.96191400000000005</c:v>
                </c:pt>
                <c:pt idx="86587">
                  <c:v>0.96435499999999996</c:v>
                </c:pt>
                <c:pt idx="86588">
                  <c:v>0.95703099999999997</c:v>
                </c:pt>
                <c:pt idx="86589">
                  <c:v>0.944824</c:v>
                </c:pt>
                <c:pt idx="86590">
                  <c:v>0.89843799999999996</c:v>
                </c:pt>
                <c:pt idx="86591">
                  <c:v>0.90087899999999999</c:v>
                </c:pt>
                <c:pt idx="86592">
                  <c:v>0.86914100000000005</c:v>
                </c:pt>
                <c:pt idx="86593">
                  <c:v>0.88134800000000002</c:v>
                </c:pt>
                <c:pt idx="86594">
                  <c:v>0.87646500000000005</c:v>
                </c:pt>
                <c:pt idx="86595">
                  <c:v>0.83007799999999998</c:v>
                </c:pt>
                <c:pt idx="86596">
                  <c:v>0.84960899999999995</c:v>
                </c:pt>
                <c:pt idx="86597">
                  <c:v>0.79345699999999997</c:v>
                </c:pt>
                <c:pt idx="86598">
                  <c:v>0.76660200000000001</c:v>
                </c:pt>
                <c:pt idx="86599">
                  <c:v>0.75439500000000004</c:v>
                </c:pt>
                <c:pt idx="86600">
                  <c:v>0.73974600000000001</c:v>
                </c:pt>
                <c:pt idx="86601">
                  <c:v>0.72753900000000005</c:v>
                </c:pt>
                <c:pt idx="86602">
                  <c:v>0.68847700000000001</c:v>
                </c:pt>
                <c:pt idx="86603">
                  <c:v>0.64453099999999997</c:v>
                </c:pt>
                <c:pt idx="86604">
                  <c:v>0.632324</c:v>
                </c:pt>
                <c:pt idx="86605">
                  <c:v>0.59326199999999996</c:v>
                </c:pt>
                <c:pt idx="86606">
                  <c:v>0.57617200000000002</c:v>
                </c:pt>
                <c:pt idx="86607">
                  <c:v>0.546875</c:v>
                </c:pt>
                <c:pt idx="86608">
                  <c:v>0.51269500000000001</c:v>
                </c:pt>
                <c:pt idx="86609">
                  <c:v>0.478516</c:v>
                </c:pt>
                <c:pt idx="86610">
                  <c:v>0.458984</c:v>
                </c:pt>
                <c:pt idx="86611">
                  <c:v>0.42236299999999999</c:v>
                </c:pt>
                <c:pt idx="86612">
                  <c:v>0.39550800000000003</c:v>
                </c:pt>
                <c:pt idx="86613">
                  <c:v>0.37353500000000001</c:v>
                </c:pt>
                <c:pt idx="86614">
                  <c:v>0.34179700000000002</c:v>
                </c:pt>
                <c:pt idx="86615">
                  <c:v>0.3125</c:v>
                </c:pt>
                <c:pt idx="86616">
                  <c:v>0.26855499999999999</c:v>
                </c:pt>
                <c:pt idx="86617">
                  <c:v>0.241699</c:v>
                </c:pt>
                <c:pt idx="86618">
                  <c:v>0.21484400000000001</c:v>
                </c:pt>
                <c:pt idx="86619">
                  <c:v>0.18066399999999999</c:v>
                </c:pt>
                <c:pt idx="86620">
                  <c:v>0.119629</c:v>
                </c:pt>
                <c:pt idx="86621">
                  <c:v>0.114746</c:v>
                </c:pt>
                <c:pt idx="86622">
                  <c:v>7.3242199999999993E-2</c:v>
                </c:pt>
                <c:pt idx="86623">
                  <c:v>3.6621099999999997E-2</c:v>
                </c:pt>
                <c:pt idx="86624">
                  <c:v>1.2207000000000001E-2</c:v>
                </c:pt>
                <c:pt idx="86625">
                  <c:v>-1.2207000000000001E-2</c:v>
                </c:pt>
                <c:pt idx="86626">
                  <c:v>-5.1269500000000003E-2</c:v>
                </c:pt>
                <c:pt idx="86627">
                  <c:v>-8.0566399999999996E-2</c:v>
                </c:pt>
                <c:pt idx="86628">
                  <c:v>-0.109863</c:v>
                </c:pt>
                <c:pt idx="86629">
                  <c:v>-0.13671900000000001</c:v>
                </c:pt>
                <c:pt idx="86630">
                  <c:v>-0.163574</c:v>
                </c:pt>
                <c:pt idx="86631">
                  <c:v>-0.21240200000000001</c:v>
                </c:pt>
                <c:pt idx="86632">
                  <c:v>-0.222168</c:v>
                </c:pt>
                <c:pt idx="86633">
                  <c:v>-0.26123000000000002</c:v>
                </c:pt>
                <c:pt idx="86634">
                  <c:v>-0.30029299999999998</c:v>
                </c:pt>
                <c:pt idx="86635">
                  <c:v>-0.33935500000000002</c:v>
                </c:pt>
                <c:pt idx="86636">
                  <c:v>-0.36865199999999998</c:v>
                </c:pt>
                <c:pt idx="86637">
                  <c:v>-0.390625</c:v>
                </c:pt>
                <c:pt idx="86638">
                  <c:v>-0.41015600000000002</c:v>
                </c:pt>
                <c:pt idx="86639">
                  <c:v>-0.44677699999999998</c:v>
                </c:pt>
                <c:pt idx="86640">
                  <c:v>-0.48828100000000002</c:v>
                </c:pt>
                <c:pt idx="86641">
                  <c:v>-0.49804700000000002</c:v>
                </c:pt>
                <c:pt idx="86642">
                  <c:v>-0.54199200000000003</c:v>
                </c:pt>
                <c:pt idx="86643">
                  <c:v>-0.56396500000000005</c:v>
                </c:pt>
                <c:pt idx="86644">
                  <c:v>-0.59570299999999998</c:v>
                </c:pt>
                <c:pt idx="86645">
                  <c:v>-0.61279300000000003</c:v>
                </c:pt>
                <c:pt idx="86646">
                  <c:v>-0.63476600000000005</c:v>
                </c:pt>
                <c:pt idx="86647">
                  <c:v>-0.66162100000000001</c:v>
                </c:pt>
                <c:pt idx="86648">
                  <c:v>-0.67382799999999998</c:v>
                </c:pt>
                <c:pt idx="86649">
                  <c:v>-0.72021500000000005</c:v>
                </c:pt>
                <c:pt idx="86650">
                  <c:v>-0.73730499999999999</c:v>
                </c:pt>
                <c:pt idx="86651">
                  <c:v>-0.74951199999999996</c:v>
                </c:pt>
                <c:pt idx="86652">
                  <c:v>-0.77148399999999995</c:v>
                </c:pt>
                <c:pt idx="86653">
                  <c:v>-0.79101600000000005</c:v>
                </c:pt>
                <c:pt idx="86654">
                  <c:v>-0.81787100000000001</c:v>
                </c:pt>
                <c:pt idx="86655">
                  <c:v>-0.82031200000000004</c:v>
                </c:pt>
                <c:pt idx="86656">
                  <c:v>-0.84960899999999995</c:v>
                </c:pt>
                <c:pt idx="86657">
                  <c:v>-0.86425799999999997</c:v>
                </c:pt>
                <c:pt idx="86658">
                  <c:v>-0.87158199999999997</c:v>
                </c:pt>
                <c:pt idx="86659">
                  <c:v>-0.89843799999999996</c:v>
                </c:pt>
                <c:pt idx="86660">
                  <c:v>-0.90087899999999999</c:v>
                </c:pt>
                <c:pt idx="86661">
                  <c:v>-0.91064500000000004</c:v>
                </c:pt>
                <c:pt idx="86662">
                  <c:v>-0.92285200000000001</c:v>
                </c:pt>
                <c:pt idx="86663">
                  <c:v>-0.92773399999999995</c:v>
                </c:pt>
                <c:pt idx="86664">
                  <c:v>-0.944824</c:v>
                </c:pt>
                <c:pt idx="86665">
                  <c:v>-0.94970699999999997</c:v>
                </c:pt>
                <c:pt idx="86666">
                  <c:v>-0.95947300000000002</c:v>
                </c:pt>
                <c:pt idx="86667">
                  <c:v>-0.96435499999999996</c:v>
                </c:pt>
                <c:pt idx="86668">
                  <c:v>-0.96923800000000004</c:v>
                </c:pt>
                <c:pt idx="86669">
                  <c:v>-0.97167999999999999</c:v>
                </c:pt>
                <c:pt idx="86670">
                  <c:v>-0.98388699999999996</c:v>
                </c:pt>
                <c:pt idx="86671">
                  <c:v>-0.97412100000000001</c:v>
                </c:pt>
                <c:pt idx="86672">
                  <c:v>-0.97412100000000001</c:v>
                </c:pt>
                <c:pt idx="86673">
                  <c:v>-0.96923800000000004</c:v>
                </c:pt>
                <c:pt idx="86674">
                  <c:v>-0.96191400000000005</c:v>
                </c:pt>
                <c:pt idx="86675">
                  <c:v>-0.95947300000000002</c:v>
                </c:pt>
                <c:pt idx="86676">
                  <c:v>-0.96191400000000005</c:v>
                </c:pt>
                <c:pt idx="86677">
                  <c:v>-0.94970699999999997</c:v>
                </c:pt>
                <c:pt idx="86678">
                  <c:v>-0.95947300000000002</c:v>
                </c:pt>
                <c:pt idx="86679">
                  <c:v>-0.9375</c:v>
                </c:pt>
                <c:pt idx="86680">
                  <c:v>-0.93994100000000003</c:v>
                </c:pt>
                <c:pt idx="86681">
                  <c:v>-0.91796900000000003</c:v>
                </c:pt>
                <c:pt idx="86682">
                  <c:v>-0.90087899999999999</c:v>
                </c:pt>
                <c:pt idx="86683">
                  <c:v>-0.88867200000000002</c:v>
                </c:pt>
                <c:pt idx="86684">
                  <c:v>-0.87890599999999997</c:v>
                </c:pt>
                <c:pt idx="86685">
                  <c:v>-0.866699</c:v>
                </c:pt>
                <c:pt idx="86686">
                  <c:v>-0.852051</c:v>
                </c:pt>
                <c:pt idx="86687">
                  <c:v>-0.84228499999999995</c:v>
                </c:pt>
                <c:pt idx="86688">
                  <c:v>-0.83007799999999998</c:v>
                </c:pt>
                <c:pt idx="86689">
                  <c:v>-0.77880899999999997</c:v>
                </c:pt>
                <c:pt idx="86690">
                  <c:v>-0.78125</c:v>
                </c:pt>
                <c:pt idx="86691">
                  <c:v>-0.76904300000000003</c:v>
                </c:pt>
                <c:pt idx="86692">
                  <c:v>-0.72753900000000005</c:v>
                </c:pt>
                <c:pt idx="86693">
                  <c:v>-0.72021500000000005</c:v>
                </c:pt>
                <c:pt idx="86694">
                  <c:v>-0.69091800000000003</c:v>
                </c:pt>
                <c:pt idx="86695">
                  <c:v>-0.67382799999999998</c:v>
                </c:pt>
                <c:pt idx="86696">
                  <c:v>-0.64697300000000002</c:v>
                </c:pt>
                <c:pt idx="86697">
                  <c:v>-0.617676</c:v>
                </c:pt>
                <c:pt idx="86698">
                  <c:v>-0.58837899999999999</c:v>
                </c:pt>
                <c:pt idx="86699">
                  <c:v>-0.57372999999999996</c:v>
                </c:pt>
                <c:pt idx="86700">
                  <c:v>-0.57128900000000005</c:v>
                </c:pt>
                <c:pt idx="86701">
                  <c:v>-0.51269500000000001</c:v>
                </c:pt>
                <c:pt idx="86702">
                  <c:v>-0.52002000000000004</c:v>
                </c:pt>
                <c:pt idx="86703">
                  <c:v>-0.44189499999999998</c:v>
                </c:pt>
                <c:pt idx="86704">
                  <c:v>-0.41992200000000002</c:v>
                </c:pt>
                <c:pt idx="86705">
                  <c:v>-0.39306600000000003</c:v>
                </c:pt>
                <c:pt idx="86706">
                  <c:v>-0.35400399999999999</c:v>
                </c:pt>
                <c:pt idx="86707">
                  <c:v>-0.32714799999999999</c:v>
                </c:pt>
                <c:pt idx="86708">
                  <c:v>-0.30761699999999997</c:v>
                </c:pt>
                <c:pt idx="86709">
                  <c:v>-0.26855499999999999</c:v>
                </c:pt>
                <c:pt idx="86710">
                  <c:v>-0.234375</c:v>
                </c:pt>
                <c:pt idx="86711">
                  <c:v>-0.20263700000000001</c:v>
                </c:pt>
                <c:pt idx="86712">
                  <c:v>-0.17822299999999999</c:v>
                </c:pt>
                <c:pt idx="86713">
                  <c:v>-0.15625</c:v>
                </c:pt>
                <c:pt idx="86714">
                  <c:v>-8.7890599999999999E-2</c:v>
                </c:pt>
                <c:pt idx="86715">
                  <c:v>-8.0566399999999996E-2</c:v>
                </c:pt>
                <c:pt idx="86716">
                  <c:v>-4.8828099999999999E-2</c:v>
                </c:pt>
                <c:pt idx="86717">
                  <c:v>-2.4414100000000002E-3</c:v>
                </c:pt>
                <c:pt idx="86718">
                  <c:v>1.9531199999999999E-2</c:v>
                </c:pt>
                <c:pt idx="86719">
                  <c:v>8.7890599999999999E-2</c:v>
                </c:pt>
                <c:pt idx="86720">
                  <c:v>7.8125E-2</c:v>
                </c:pt>
                <c:pt idx="86721">
                  <c:v>0.119629</c:v>
                </c:pt>
                <c:pt idx="86722">
                  <c:v>0.15625</c:v>
                </c:pt>
                <c:pt idx="86723">
                  <c:v>0.21240200000000001</c:v>
                </c:pt>
                <c:pt idx="86724">
                  <c:v>0.229492</c:v>
                </c:pt>
                <c:pt idx="86725">
                  <c:v>0.246582</c:v>
                </c:pt>
                <c:pt idx="86726">
                  <c:v>0.29541000000000001</c:v>
                </c:pt>
                <c:pt idx="86727">
                  <c:v>0.319824</c:v>
                </c:pt>
                <c:pt idx="86728">
                  <c:v>0.35156199999999999</c:v>
                </c:pt>
                <c:pt idx="86729">
                  <c:v>0.380859</c:v>
                </c:pt>
                <c:pt idx="86730">
                  <c:v>0.37841799999999998</c:v>
                </c:pt>
                <c:pt idx="86731">
                  <c:v>0.43701200000000001</c:v>
                </c:pt>
                <c:pt idx="86732">
                  <c:v>0.46630899999999997</c:v>
                </c:pt>
                <c:pt idx="86733">
                  <c:v>0.50292999999999999</c:v>
                </c:pt>
                <c:pt idx="86734">
                  <c:v>0.54199200000000003</c:v>
                </c:pt>
                <c:pt idx="86735">
                  <c:v>0.546875</c:v>
                </c:pt>
                <c:pt idx="86736">
                  <c:v>0.59082000000000001</c:v>
                </c:pt>
                <c:pt idx="86737">
                  <c:v>0.60302699999999998</c:v>
                </c:pt>
                <c:pt idx="86738">
                  <c:v>0.64209000000000005</c:v>
                </c:pt>
                <c:pt idx="86739">
                  <c:v>0.66162100000000001</c:v>
                </c:pt>
                <c:pt idx="86740">
                  <c:v>0.68603499999999995</c:v>
                </c:pt>
                <c:pt idx="86741">
                  <c:v>0.70068399999999997</c:v>
                </c:pt>
                <c:pt idx="86742">
                  <c:v>0.73974600000000001</c:v>
                </c:pt>
                <c:pt idx="86743">
                  <c:v>0.73486300000000004</c:v>
                </c:pt>
                <c:pt idx="86744">
                  <c:v>0.78369100000000003</c:v>
                </c:pt>
                <c:pt idx="86745">
                  <c:v>0.79834000000000005</c:v>
                </c:pt>
                <c:pt idx="86746">
                  <c:v>0.82519500000000001</c:v>
                </c:pt>
                <c:pt idx="86747">
                  <c:v>0.84716800000000003</c:v>
                </c:pt>
                <c:pt idx="86748">
                  <c:v>0.85449200000000003</c:v>
                </c:pt>
                <c:pt idx="86749">
                  <c:v>0.88622999999999996</c:v>
                </c:pt>
                <c:pt idx="86750">
                  <c:v>0.90576199999999996</c:v>
                </c:pt>
                <c:pt idx="86751">
                  <c:v>0.92529300000000003</c:v>
                </c:pt>
                <c:pt idx="86752">
                  <c:v>0.91552699999999998</c:v>
                </c:pt>
                <c:pt idx="86753">
                  <c:v>0.944824</c:v>
                </c:pt>
                <c:pt idx="86754">
                  <c:v>0.95703099999999997</c:v>
                </c:pt>
                <c:pt idx="86755">
                  <c:v>0.95703099999999997</c:v>
                </c:pt>
                <c:pt idx="86756">
                  <c:v>1.00098</c:v>
                </c:pt>
                <c:pt idx="86757">
                  <c:v>0.99365199999999998</c:v>
                </c:pt>
                <c:pt idx="86758">
                  <c:v>1.00342</c:v>
                </c:pt>
                <c:pt idx="86759">
                  <c:v>1.01318</c:v>
                </c:pt>
                <c:pt idx="86760">
                  <c:v>1.01562</c:v>
                </c:pt>
                <c:pt idx="86761">
                  <c:v>1.02783</c:v>
                </c:pt>
                <c:pt idx="86762">
                  <c:v>1.01807</c:v>
                </c:pt>
                <c:pt idx="86763">
                  <c:v>1.02783</c:v>
                </c:pt>
                <c:pt idx="86764">
                  <c:v>1.02783</c:v>
                </c:pt>
                <c:pt idx="86765">
                  <c:v>1.0424800000000001</c:v>
                </c:pt>
                <c:pt idx="86766">
                  <c:v>1.0351600000000001</c:v>
                </c:pt>
                <c:pt idx="86767">
                  <c:v>1.03027</c:v>
                </c:pt>
                <c:pt idx="86768">
                  <c:v>1.0424800000000001</c:v>
                </c:pt>
                <c:pt idx="86769">
                  <c:v>1.07666</c:v>
                </c:pt>
                <c:pt idx="86770">
                  <c:v>1.03271</c:v>
                </c:pt>
                <c:pt idx="86771">
                  <c:v>1.0400400000000001</c:v>
                </c:pt>
                <c:pt idx="86772">
                  <c:v>1.02051</c:v>
                </c:pt>
                <c:pt idx="86773">
                  <c:v>1.0083</c:v>
                </c:pt>
                <c:pt idx="86774">
                  <c:v>1.00098</c:v>
                </c:pt>
                <c:pt idx="86775">
                  <c:v>1.0083</c:v>
                </c:pt>
                <c:pt idx="86776">
                  <c:v>0.98632799999999998</c:v>
                </c:pt>
                <c:pt idx="86777">
                  <c:v>0.97900399999999999</c:v>
                </c:pt>
                <c:pt idx="86778">
                  <c:v>0.95947300000000002</c:v>
                </c:pt>
                <c:pt idx="86779">
                  <c:v>0.95703099999999997</c:v>
                </c:pt>
                <c:pt idx="86780">
                  <c:v>0.93261700000000003</c:v>
                </c:pt>
                <c:pt idx="86781">
                  <c:v>0.92529300000000003</c:v>
                </c:pt>
                <c:pt idx="86782">
                  <c:v>0.88622999999999996</c:v>
                </c:pt>
                <c:pt idx="86783">
                  <c:v>0.88867200000000002</c:v>
                </c:pt>
                <c:pt idx="86784">
                  <c:v>0.88622999999999996</c:v>
                </c:pt>
                <c:pt idx="86785">
                  <c:v>0.86914100000000005</c:v>
                </c:pt>
                <c:pt idx="86786">
                  <c:v>0.84228499999999995</c:v>
                </c:pt>
                <c:pt idx="86787">
                  <c:v>0.82519500000000001</c:v>
                </c:pt>
                <c:pt idx="86788">
                  <c:v>0.80810499999999996</c:v>
                </c:pt>
                <c:pt idx="86789">
                  <c:v>0.788574</c:v>
                </c:pt>
                <c:pt idx="86790">
                  <c:v>0.76171900000000003</c:v>
                </c:pt>
                <c:pt idx="86791">
                  <c:v>0.74462899999999999</c:v>
                </c:pt>
                <c:pt idx="86792">
                  <c:v>0.71289100000000005</c:v>
                </c:pt>
                <c:pt idx="86793">
                  <c:v>0.68359400000000003</c:v>
                </c:pt>
                <c:pt idx="86794">
                  <c:v>0.66894500000000001</c:v>
                </c:pt>
                <c:pt idx="86795">
                  <c:v>0.63476600000000005</c:v>
                </c:pt>
                <c:pt idx="86796">
                  <c:v>0.61279300000000003</c:v>
                </c:pt>
                <c:pt idx="86797">
                  <c:v>0.57372999999999996</c:v>
                </c:pt>
                <c:pt idx="86798">
                  <c:v>0.54931600000000003</c:v>
                </c:pt>
                <c:pt idx="86799">
                  <c:v>0.52734400000000003</c:v>
                </c:pt>
                <c:pt idx="86800">
                  <c:v>0.49316399999999999</c:v>
                </c:pt>
                <c:pt idx="86801">
                  <c:v>0.46875</c:v>
                </c:pt>
                <c:pt idx="86802">
                  <c:v>0.44433600000000001</c:v>
                </c:pt>
                <c:pt idx="86803">
                  <c:v>0.42236299999999999</c:v>
                </c:pt>
                <c:pt idx="86804">
                  <c:v>0.38574199999999997</c:v>
                </c:pt>
                <c:pt idx="86805">
                  <c:v>0.34912100000000001</c:v>
                </c:pt>
                <c:pt idx="86806">
                  <c:v>0.32714799999999999</c:v>
                </c:pt>
                <c:pt idx="86807">
                  <c:v>0.29296899999999998</c:v>
                </c:pt>
                <c:pt idx="86808">
                  <c:v>0.25634800000000002</c:v>
                </c:pt>
                <c:pt idx="86809">
                  <c:v>0.229492</c:v>
                </c:pt>
                <c:pt idx="86810">
                  <c:v>0.18554699999999999</c:v>
                </c:pt>
                <c:pt idx="86811">
                  <c:v>0.158691</c:v>
                </c:pt>
                <c:pt idx="86812">
                  <c:v>0.14160200000000001</c:v>
                </c:pt>
                <c:pt idx="86813">
                  <c:v>9.0331999999999996E-2</c:v>
                </c:pt>
                <c:pt idx="86814">
                  <c:v>7.3242199999999993E-2</c:v>
                </c:pt>
                <c:pt idx="86815">
                  <c:v>3.1738299999999997E-2</c:v>
                </c:pt>
                <c:pt idx="86816">
                  <c:v>1.4648400000000001E-2</c:v>
                </c:pt>
                <c:pt idx="86817">
                  <c:v>-1.7089799999999999E-2</c:v>
                </c:pt>
                <c:pt idx="86818">
                  <c:v>-5.1269500000000003E-2</c:v>
                </c:pt>
                <c:pt idx="86819">
                  <c:v>-9.0331999999999996E-2</c:v>
                </c:pt>
                <c:pt idx="86820">
                  <c:v>-0.124512</c:v>
                </c:pt>
                <c:pt idx="86821">
                  <c:v>-0.14160200000000001</c:v>
                </c:pt>
                <c:pt idx="86822">
                  <c:v>-0.18066399999999999</c:v>
                </c:pt>
                <c:pt idx="86823">
                  <c:v>-0.21484400000000001</c:v>
                </c:pt>
                <c:pt idx="86824">
                  <c:v>-0.25146499999999999</c:v>
                </c:pt>
                <c:pt idx="86825">
                  <c:v>-0.31494100000000003</c:v>
                </c:pt>
                <c:pt idx="86826">
                  <c:v>-0.32714799999999999</c:v>
                </c:pt>
                <c:pt idx="86827">
                  <c:v>-0.33447300000000002</c:v>
                </c:pt>
                <c:pt idx="86828">
                  <c:v>-0.37841799999999998</c:v>
                </c:pt>
                <c:pt idx="86829">
                  <c:v>-0.39550800000000003</c:v>
                </c:pt>
                <c:pt idx="86830">
                  <c:v>-0.42724600000000001</c:v>
                </c:pt>
                <c:pt idx="86831">
                  <c:v>-0.458984</c:v>
                </c:pt>
                <c:pt idx="86832">
                  <c:v>-0.49560500000000002</c:v>
                </c:pt>
                <c:pt idx="86833">
                  <c:v>-0.51269500000000001</c:v>
                </c:pt>
                <c:pt idx="86834">
                  <c:v>-0.539551</c:v>
                </c:pt>
                <c:pt idx="86835">
                  <c:v>-0.56640599999999997</c:v>
                </c:pt>
                <c:pt idx="86836">
                  <c:v>-0.60546900000000003</c:v>
                </c:pt>
                <c:pt idx="86837">
                  <c:v>-0.62744100000000003</c:v>
                </c:pt>
                <c:pt idx="86838">
                  <c:v>-0.63476600000000005</c:v>
                </c:pt>
                <c:pt idx="86839">
                  <c:v>-0.66894500000000001</c:v>
                </c:pt>
                <c:pt idx="86840">
                  <c:v>-0.68115199999999998</c:v>
                </c:pt>
                <c:pt idx="86841">
                  <c:v>-0.710449</c:v>
                </c:pt>
                <c:pt idx="86842">
                  <c:v>-0.73242200000000002</c:v>
                </c:pt>
                <c:pt idx="86843">
                  <c:v>-0.75683599999999995</c:v>
                </c:pt>
                <c:pt idx="86844">
                  <c:v>-0.78125</c:v>
                </c:pt>
                <c:pt idx="86845">
                  <c:v>-0.79101600000000005</c:v>
                </c:pt>
                <c:pt idx="86846">
                  <c:v>-0.80810499999999996</c:v>
                </c:pt>
                <c:pt idx="86847">
                  <c:v>-0.82763699999999996</c:v>
                </c:pt>
                <c:pt idx="86848">
                  <c:v>-0.84472700000000001</c:v>
                </c:pt>
                <c:pt idx="86849">
                  <c:v>-0.852051</c:v>
                </c:pt>
                <c:pt idx="86850">
                  <c:v>-0.86914100000000005</c:v>
                </c:pt>
                <c:pt idx="86851">
                  <c:v>-0.85449200000000003</c:v>
                </c:pt>
                <c:pt idx="86852">
                  <c:v>-0.90087899999999999</c:v>
                </c:pt>
                <c:pt idx="86853">
                  <c:v>-0.91796900000000003</c:v>
                </c:pt>
                <c:pt idx="86854">
                  <c:v>-0.93261700000000003</c:v>
                </c:pt>
                <c:pt idx="86855">
                  <c:v>-0.9375</c:v>
                </c:pt>
                <c:pt idx="86856">
                  <c:v>-0.93261700000000003</c:v>
                </c:pt>
                <c:pt idx="86857">
                  <c:v>-0.93994100000000003</c:v>
                </c:pt>
                <c:pt idx="86858">
                  <c:v>-0.94970699999999997</c:v>
                </c:pt>
                <c:pt idx="86859">
                  <c:v>-0.95703099999999997</c:v>
                </c:pt>
                <c:pt idx="86860">
                  <c:v>-0.95947300000000002</c:v>
                </c:pt>
                <c:pt idx="86861">
                  <c:v>-0.95214799999999999</c:v>
                </c:pt>
                <c:pt idx="86862">
                  <c:v>-0.96923800000000004</c:v>
                </c:pt>
                <c:pt idx="86863">
                  <c:v>-0.95703099999999997</c:v>
                </c:pt>
                <c:pt idx="86864">
                  <c:v>-0.9375</c:v>
                </c:pt>
                <c:pt idx="86865">
                  <c:v>-0.95214799999999999</c:v>
                </c:pt>
                <c:pt idx="86866">
                  <c:v>-0.93505899999999997</c:v>
                </c:pt>
                <c:pt idx="86867">
                  <c:v>-0.95214799999999999</c:v>
                </c:pt>
                <c:pt idx="86868">
                  <c:v>-0.9375</c:v>
                </c:pt>
                <c:pt idx="86869">
                  <c:v>-0.92529300000000003</c:v>
                </c:pt>
                <c:pt idx="86870">
                  <c:v>-0.91796900000000003</c:v>
                </c:pt>
                <c:pt idx="86871">
                  <c:v>-0.89843799999999996</c:v>
                </c:pt>
                <c:pt idx="86872">
                  <c:v>-0.89355499999999999</c:v>
                </c:pt>
                <c:pt idx="86873">
                  <c:v>-0.91064500000000004</c:v>
                </c:pt>
                <c:pt idx="86874">
                  <c:v>-0.87158199999999997</c:v>
                </c:pt>
                <c:pt idx="86875">
                  <c:v>-0.86914100000000005</c:v>
                </c:pt>
                <c:pt idx="86876">
                  <c:v>-0.83252000000000004</c:v>
                </c:pt>
                <c:pt idx="86877">
                  <c:v>-0.84228499999999995</c:v>
                </c:pt>
                <c:pt idx="86878">
                  <c:v>-0.81542999999999999</c:v>
                </c:pt>
                <c:pt idx="86879">
                  <c:v>-0.78613299999999997</c:v>
                </c:pt>
                <c:pt idx="86880">
                  <c:v>-0.773926</c:v>
                </c:pt>
                <c:pt idx="86881">
                  <c:v>-0.74462899999999999</c:v>
                </c:pt>
                <c:pt idx="86882">
                  <c:v>-0.72265599999999997</c:v>
                </c:pt>
                <c:pt idx="86883">
                  <c:v>-0.695801</c:v>
                </c:pt>
                <c:pt idx="86884">
                  <c:v>-0.68115199999999998</c:v>
                </c:pt>
                <c:pt idx="86885">
                  <c:v>-0.67627000000000004</c:v>
                </c:pt>
                <c:pt idx="86886">
                  <c:v>-0.64453099999999997</c:v>
                </c:pt>
                <c:pt idx="86887">
                  <c:v>-0.62011700000000003</c:v>
                </c:pt>
                <c:pt idx="86888">
                  <c:v>-0.58837899999999999</c:v>
                </c:pt>
                <c:pt idx="86889">
                  <c:v>-0.55908199999999997</c:v>
                </c:pt>
                <c:pt idx="86890">
                  <c:v>-0.546875</c:v>
                </c:pt>
                <c:pt idx="86891">
                  <c:v>-0.50537100000000001</c:v>
                </c:pt>
                <c:pt idx="86892">
                  <c:v>-0.539551</c:v>
                </c:pt>
                <c:pt idx="86893">
                  <c:v>-0.458984</c:v>
                </c:pt>
                <c:pt idx="86894">
                  <c:v>-0.42480499999999999</c:v>
                </c:pt>
                <c:pt idx="86895">
                  <c:v>-0.400391</c:v>
                </c:pt>
                <c:pt idx="86896">
                  <c:v>-0.38574199999999997</c:v>
                </c:pt>
                <c:pt idx="86897">
                  <c:v>-0.319824</c:v>
                </c:pt>
                <c:pt idx="86898">
                  <c:v>-0.29296899999999998</c:v>
                </c:pt>
                <c:pt idx="86899">
                  <c:v>-0.25390600000000002</c:v>
                </c:pt>
                <c:pt idx="86900">
                  <c:v>-0.239258</c:v>
                </c:pt>
                <c:pt idx="86901">
                  <c:v>-0.18798799999999999</c:v>
                </c:pt>
                <c:pt idx="86902">
                  <c:v>-0.166016</c:v>
                </c:pt>
                <c:pt idx="86903">
                  <c:v>-0.12939500000000001</c:v>
                </c:pt>
                <c:pt idx="86904">
                  <c:v>-0.112305</c:v>
                </c:pt>
                <c:pt idx="86905">
                  <c:v>-8.7890599999999999E-2</c:v>
                </c:pt>
                <c:pt idx="86906">
                  <c:v>-4.1503900000000003E-2</c:v>
                </c:pt>
                <c:pt idx="86907">
                  <c:v>-7.3242200000000002E-3</c:v>
                </c:pt>
                <c:pt idx="86908">
                  <c:v>2.9296900000000001E-2</c:v>
                </c:pt>
                <c:pt idx="86909">
                  <c:v>6.8359400000000001E-2</c:v>
                </c:pt>
                <c:pt idx="86910">
                  <c:v>8.3007800000000007E-2</c:v>
                </c:pt>
                <c:pt idx="86911">
                  <c:v>0.117188</c:v>
                </c:pt>
                <c:pt idx="86912">
                  <c:v>0.168457</c:v>
                </c:pt>
                <c:pt idx="86913">
                  <c:v>0.18798799999999999</c:v>
                </c:pt>
                <c:pt idx="86914">
                  <c:v>0.234375</c:v>
                </c:pt>
                <c:pt idx="86915">
                  <c:v>0.25390600000000002</c:v>
                </c:pt>
                <c:pt idx="86916">
                  <c:v>0.27587899999999999</c:v>
                </c:pt>
                <c:pt idx="86917">
                  <c:v>0.31005899999999997</c:v>
                </c:pt>
                <c:pt idx="86918">
                  <c:v>0.34179700000000002</c:v>
                </c:pt>
                <c:pt idx="86919">
                  <c:v>0.37841799999999998</c:v>
                </c:pt>
                <c:pt idx="86920">
                  <c:v>0.400391</c:v>
                </c:pt>
                <c:pt idx="86921">
                  <c:v>0.44677699999999998</c:v>
                </c:pt>
                <c:pt idx="86922">
                  <c:v>0.47363300000000003</c:v>
                </c:pt>
                <c:pt idx="86923">
                  <c:v>0.50048800000000004</c:v>
                </c:pt>
                <c:pt idx="86924">
                  <c:v>0.53466800000000003</c:v>
                </c:pt>
                <c:pt idx="86925">
                  <c:v>0.56884800000000002</c:v>
                </c:pt>
                <c:pt idx="86926">
                  <c:v>0.58837899999999999</c:v>
                </c:pt>
                <c:pt idx="86927">
                  <c:v>0.617676</c:v>
                </c:pt>
                <c:pt idx="86928">
                  <c:v>0.64453099999999997</c:v>
                </c:pt>
                <c:pt idx="86929">
                  <c:v>0.66162100000000001</c:v>
                </c:pt>
                <c:pt idx="86930">
                  <c:v>0.69335899999999995</c:v>
                </c:pt>
                <c:pt idx="86931">
                  <c:v>0.710449</c:v>
                </c:pt>
                <c:pt idx="86932">
                  <c:v>0.75439500000000004</c:v>
                </c:pt>
                <c:pt idx="86933">
                  <c:v>0.75439500000000004</c:v>
                </c:pt>
                <c:pt idx="86934">
                  <c:v>0.80322300000000002</c:v>
                </c:pt>
                <c:pt idx="86935">
                  <c:v>0.80078099999999997</c:v>
                </c:pt>
                <c:pt idx="86936">
                  <c:v>0.83984400000000003</c:v>
                </c:pt>
                <c:pt idx="86937">
                  <c:v>0.83740199999999998</c:v>
                </c:pt>
                <c:pt idx="86938">
                  <c:v>0.87890599999999997</c:v>
                </c:pt>
                <c:pt idx="86939">
                  <c:v>0.90332000000000001</c:v>
                </c:pt>
                <c:pt idx="86940">
                  <c:v>0.89355499999999999</c:v>
                </c:pt>
                <c:pt idx="86941">
                  <c:v>0.930176</c:v>
                </c:pt>
                <c:pt idx="86942">
                  <c:v>0.944824</c:v>
                </c:pt>
                <c:pt idx="86943">
                  <c:v>0.944824</c:v>
                </c:pt>
                <c:pt idx="86944">
                  <c:v>0.96191400000000005</c:v>
                </c:pt>
                <c:pt idx="86945">
                  <c:v>0.99121099999999995</c:v>
                </c:pt>
                <c:pt idx="86946">
                  <c:v>0.98877000000000004</c:v>
                </c:pt>
                <c:pt idx="86947">
                  <c:v>1.00586</c:v>
                </c:pt>
                <c:pt idx="86948">
                  <c:v>1.01074</c:v>
                </c:pt>
                <c:pt idx="86949">
                  <c:v>1.02051</c:v>
                </c:pt>
                <c:pt idx="86950">
                  <c:v>1.03271</c:v>
                </c:pt>
                <c:pt idx="86951">
                  <c:v>1.03271</c:v>
                </c:pt>
                <c:pt idx="86952">
                  <c:v>1.03027</c:v>
                </c:pt>
                <c:pt idx="86953">
                  <c:v>1.0620099999999999</c:v>
                </c:pt>
                <c:pt idx="86954">
                  <c:v>1.0546899999999999</c:v>
                </c:pt>
                <c:pt idx="86955">
                  <c:v>1.0473600000000001</c:v>
                </c:pt>
                <c:pt idx="86956">
                  <c:v>1.0620099999999999</c:v>
                </c:pt>
                <c:pt idx="86957">
                  <c:v>1.0498000000000001</c:v>
                </c:pt>
                <c:pt idx="86958">
                  <c:v>1.0620099999999999</c:v>
                </c:pt>
                <c:pt idx="86959">
                  <c:v>1.0571299999999999</c:v>
                </c:pt>
                <c:pt idx="86960">
                  <c:v>1.0571299999999999</c:v>
                </c:pt>
                <c:pt idx="86961">
                  <c:v>1.0473600000000001</c:v>
                </c:pt>
                <c:pt idx="86962">
                  <c:v>1.0473600000000001</c:v>
                </c:pt>
                <c:pt idx="86963">
                  <c:v>1.02783</c:v>
                </c:pt>
                <c:pt idx="86964">
                  <c:v>1.02539</c:v>
                </c:pt>
                <c:pt idx="86965">
                  <c:v>1.0083</c:v>
                </c:pt>
                <c:pt idx="86966">
                  <c:v>1.0083</c:v>
                </c:pt>
                <c:pt idx="86967">
                  <c:v>0.99853499999999995</c:v>
                </c:pt>
                <c:pt idx="86968">
                  <c:v>0.98632799999999998</c:v>
                </c:pt>
                <c:pt idx="86969">
                  <c:v>0.96191400000000005</c:v>
                </c:pt>
                <c:pt idx="86970">
                  <c:v>0.98632799999999998</c:v>
                </c:pt>
                <c:pt idx="86971">
                  <c:v>0.93261700000000003</c:v>
                </c:pt>
                <c:pt idx="86972">
                  <c:v>0.9375</c:v>
                </c:pt>
                <c:pt idx="86973">
                  <c:v>0.91552699999999998</c:v>
                </c:pt>
                <c:pt idx="86974">
                  <c:v>0.89599600000000001</c:v>
                </c:pt>
                <c:pt idx="86975">
                  <c:v>0.88378900000000005</c:v>
                </c:pt>
                <c:pt idx="86976">
                  <c:v>0.84960899999999995</c:v>
                </c:pt>
                <c:pt idx="86977">
                  <c:v>0.82519500000000001</c:v>
                </c:pt>
                <c:pt idx="86978">
                  <c:v>0.82275399999999999</c:v>
                </c:pt>
                <c:pt idx="86979">
                  <c:v>0.788574</c:v>
                </c:pt>
                <c:pt idx="86980">
                  <c:v>0.77880899999999997</c:v>
                </c:pt>
                <c:pt idx="86981">
                  <c:v>0.72021500000000005</c:v>
                </c:pt>
                <c:pt idx="86982">
                  <c:v>0.73730499999999999</c:v>
                </c:pt>
                <c:pt idx="86983">
                  <c:v>0.69824200000000003</c:v>
                </c:pt>
                <c:pt idx="86984">
                  <c:v>0.68115199999999998</c:v>
                </c:pt>
                <c:pt idx="86985">
                  <c:v>0.64697300000000002</c:v>
                </c:pt>
                <c:pt idx="86986">
                  <c:v>0.62988299999999997</c:v>
                </c:pt>
                <c:pt idx="86987">
                  <c:v>0.62011700000000003</c:v>
                </c:pt>
                <c:pt idx="86988">
                  <c:v>0.57128900000000005</c:v>
                </c:pt>
                <c:pt idx="86989">
                  <c:v>0.546875</c:v>
                </c:pt>
                <c:pt idx="86990">
                  <c:v>0.52002000000000004</c:v>
                </c:pt>
                <c:pt idx="86991">
                  <c:v>0.49072300000000002</c:v>
                </c:pt>
                <c:pt idx="86992">
                  <c:v>0.48583999999999999</c:v>
                </c:pt>
                <c:pt idx="86993">
                  <c:v>0.42724600000000001</c:v>
                </c:pt>
                <c:pt idx="86994">
                  <c:v>0.400391</c:v>
                </c:pt>
                <c:pt idx="86995">
                  <c:v>0.36865199999999998</c:v>
                </c:pt>
                <c:pt idx="86996">
                  <c:v>0.35156199999999999</c:v>
                </c:pt>
                <c:pt idx="86997">
                  <c:v>0.29785200000000001</c:v>
                </c:pt>
                <c:pt idx="86998">
                  <c:v>0.28320299999999998</c:v>
                </c:pt>
                <c:pt idx="86999">
                  <c:v>0.244141</c:v>
                </c:pt>
                <c:pt idx="87000">
                  <c:v>0.21972700000000001</c:v>
                </c:pt>
                <c:pt idx="87001">
                  <c:v>0.17333999999999999</c:v>
                </c:pt>
                <c:pt idx="87002">
                  <c:v>0.153809</c:v>
                </c:pt>
                <c:pt idx="87003">
                  <c:v>0.119629</c:v>
                </c:pt>
                <c:pt idx="87004">
                  <c:v>8.0566399999999996E-2</c:v>
                </c:pt>
                <c:pt idx="87005">
                  <c:v>4.6386700000000003E-2</c:v>
                </c:pt>
                <c:pt idx="87006">
                  <c:v>2.4414100000000001E-2</c:v>
                </c:pt>
                <c:pt idx="87007">
                  <c:v>-4.8828099999999996E-3</c:v>
                </c:pt>
                <c:pt idx="87008">
                  <c:v>-4.6386700000000003E-2</c:v>
                </c:pt>
                <c:pt idx="87009">
                  <c:v>-7.8125E-2</c:v>
                </c:pt>
                <c:pt idx="87010">
                  <c:v>-0.117188</c:v>
                </c:pt>
                <c:pt idx="87011">
                  <c:v>-2.6855500000000001E-2</c:v>
                </c:pt>
                <c:pt idx="87012">
                  <c:v>-0.17822299999999999</c:v>
                </c:pt>
                <c:pt idx="87013">
                  <c:v>-0.20507800000000001</c:v>
                </c:pt>
                <c:pt idx="87014">
                  <c:v>-0.244141</c:v>
                </c:pt>
                <c:pt idx="87015">
                  <c:v>-0.28320299999999998</c:v>
                </c:pt>
                <c:pt idx="87016">
                  <c:v>-0.30029299999999998</c:v>
                </c:pt>
                <c:pt idx="87017">
                  <c:v>-0.322266</c:v>
                </c:pt>
                <c:pt idx="87018">
                  <c:v>-0.36865199999999998</c:v>
                </c:pt>
                <c:pt idx="87019">
                  <c:v>-0.38574199999999997</c:v>
                </c:pt>
                <c:pt idx="87020">
                  <c:v>-0.41015600000000002</c:v>
                </c:pt>
                <c:pt idx="87021">
                  <c:v>-0.44677699999999998</c:v>
                </c:pt>
                <c:pt idx="87022">
                  <c:v>-0.461426</c:v>
                </c:pt>
                <c:pt idx="87023">
                  <c:v>-0.51269500000000001</c:v>
                </c:pt>
                <c:pt idx="87024">
                  <c:v>-0.52002000000000004</c:v>
                </c:pt>
                <c:pt idx="87025">
                  <c:v>-0.57128900000000005</c:v>
                </c:pt>
                <c:pt idx="87026">
                  <c:v>-0.58349600000000001</c:v>
                </c:pt>
                <c:pt idx="87027">
                  <c:v>-0.61035200000000001</c:v>
                </c:pt>
                <c:pt idx="87028">
                  <c:v>-0.63964799999999999</c:v>
                </c:pt>
                <c:pt idx="87029">
                  <c:v>-0.65673800000000004</c:v>
                </c:pt>
                <c:pt idx="87030">
                  <c:v>-0.69824200000000003</c:v>
                </c:pt>
                <c:pt idx="87031">
                  <c:v>-0.70556600000000003</c:v>
                </c:pt>
                <c:pt idx="87032">
                  <c:v>-0.73242200000000002</c:v>
                </c:pt>
                <c:pt idx="87033">
                  <c:v>-0.75439500000000004</c:v>
                </c:pt>
                <c:pt idx="87034">
                  <c:v>-0.76904300000000003</c:v>
                </c:pt>
                <c:pt idx="87035">
                  <c:v>-0.79101600000000005</c:v>
                </c:pt>
                <c:pt idx="87036">
                  <c:v>-0.81054700000000002</c:v>
                </c:pt>
                <c:pt idx="87037">
                  <c:v>-0.80566400000000005</c:v>
                </c:pt>
                <c:pt idx="87038">
                  <c:v>-0.84960899999999995</c:v>
                </c:pt>
                <c:pt idx="87039">
                  <c:v>-0.86181600000000003</c:v>
                </c:pt>
                <c:pt idx="87040">
                  <c:v>-0.87890599999999997</c:v>
                </c:pt>
                <c:pt idx="87041">
                  <c:v>-0.87890599999999997</c:v>
                </c:pt>
                <c:pt idx="87042">
                  <c:v>-0.90576199999999996</c:v>
                </c:pt>
                <c:pt idx="87043">
                  <c:v>-0.91552699999999998</c:v>
                </c:pt>
                <c:pt idx="87044">
                  <c:v>-0.92040999999999995</c:v>
                </c:pt>
                <c:pt idx="87045">
                  <c:v>-0.9375</c:v>
                </c:pt>
                <c:pt idx="87046">
                  <c:v>-0.93994100000000003</c:v>
                </c:pt>
                <c:pt idx="87047">
                  <c:v>-0.95214799999999999</c:v>
                </c:pt>
                <c:pt idx="87048">
                  <c:v>-0.95703099999999997</c:v>
                </c:pt>
                <c:pt idx="87049">
                  <c:v>-0.94970699999999997</c:v>
                </c:pt>
                <c:pt idx="87050">
                  <c:v>-0.96435499999999996</c:v>
                </c:pt>
                <c:pt idx="87051">
                  <c:v>-0.96191400000000005</c:v>
                </c:pt>
                <c:pt idx="87052">
                  <c:v>-0.96679700000000002</c:v>
                </c:pt>
                <c:pt idx="87053">
                  <c:v>-0.97900399999999999</c:v>
                </c:pt>
                <c:pt idx="87054">
                  <c:v>-0.97412100000000001</c:v>
                </c:pt>
                <c:pt idx="87055">
                  <c:v>-0.96191400000000005</c:v>
                </c:pt>
                <c:pt idx="87056">
                  <c:v>-0.96679700000000002</c:v>
                </c:pt>
                <c:pt idx="87057">
                  <c:v>-0.95459000000000005</c:v>
                </c:pt>
                <c:pt idx="87058">
                  <c:v>-0.944824</c:v>
                </c:pt>
                <c:pt idx="87059">
                  <c:v>-0.94238299999999997</c:v>
                </c:pt>
                <c:pt idx="87060">
                  <c:v>-0.9375</c:v>
                </c:pt>
                <c:pt idx="87061">
                  <c:v>-0.93994100000000003</c:v>
                </c:pt>
                <c:pt idx="87062">
                  <c:v>-0.92773399999999995</c:v>
                </c:pt>
                <c:pt idx="87063">
                  <c:v>-0.96191400000000005</c:v>
                </c:pt>
                <c:pt idx="87064">
                  <c:v>-0.89599600000000001</c:v>
                </c:pt>
                <c:pt idx="87065">
                  <c:v>-0.86914100000000005</c:v>
                </c:pt>
                <c:pt idx="87066">
                  <c:v>-0.87158199999999997</c:v>
                </c:pt>
                <c:pt idx="87067">
                  <c:v>-0.852051</c:v>
                </c:pt>
                <c:pt idx="87068">
                  <c:v>-0.83252000000000004</c:v>
                </c:pt>
                <c:pt idx="87069">
                  <c:v>-0.80810499999999996</c:v>
                </c:pt>
                <c:pt idx="87070">
                  <c:v>-0.80566400000000005</c:v>
                </c:pt>
                <c:pt idx="87071">
                  <c:v>-0.78613299999999997</c:v>
                </c:pt>
                <c:pt idx="87072">
                  <c:v>-0.76660200000000001</c:v>
                </c:pt>
                <c:pt idx="87073">
                  <c:v>-0.73486300000000004</c:v>
                </c:pt>
                <c:pt idx="87074">
                  <c:v>-0.71533199999999997</c:v>
                </c:pt>
                <c:pt idx="87075">
                  <c:v>-0.70800799999999997</c:v>
                </c:pt>
                <c:pt idx="87076">
                  <c:v>-0.67382799999999998</c:v>
                </c:pt>
                <c:pt idx="87077">
                  <c:v>-0.64453099999999997</c:v>
                </c:pt>
                <c:pt idx="87078">
                  <c:v>-0.632324</c:v>
                </c:pt>
                <c:pt idx="87079">
                  <c:v>-0.59326199999999996</c:v>
                </c:pt>
                <c:pt idx="87080">
                  <c:v>-0.57861300000000004</c:v>
                </c:pt>
                <c:pt idx="87081">
                  <c:v>-0.554199</c:v>
                </c:pt>
                <c:pt idx="87082">
                  <c:v>-0.51269500000000001</c:v>
                </c:pt>
                <c:pt idx="87083">
                  <c:v>-0.49560500000000002</c:v>
                </c:pt>
                <c:pt idx="87084">
                  <c:v>-0.458984</c:v>
                </c:pt>
                <c:pt idx="87085">
                  <c:v>-0.43701200000000001</c:v>
                </c:pt>
                <c:pt idx="87086">
                  <c:v>-0.40283200000000002</c:v>
                </c:pt>
                <c:pt idx="87087">
                  <c:v>-0.38574199999999997</c:v>
                </c:pt>
                <c:pt idx="87088">
                  <c:v>-0.34179700000000002</c:v>
                </c:pt>
                <c:pt idx="87089">
                  <c:v>-0.305176</c:v>
                </c:pt>
                <c:pt idx="87090">
                  <c:v>-0.27099600000000001</c:v>
                </c:pt>
                <c:pt idx="87091">
                  <c:v>-0.30761699999999997</c:v>
                </c:pt>
                <c:pt idx="87092">
                  <c:v>-0.21972700000000001</c:v>
                </c:pt>
                <c:pt idx="87093">
                  <c:v>-0.17333999999999999</c:v>
                </c:pt>
                <c:pt idx="87094">
                  <c:v>-0.158691</c:v>
                </c:pt>
                <c:pt idx="87095">
                  <c:v>-0.117188</c:v>
                </c:pt>
                <c:pt idx="87096">
                  <c:v>-8.7890599999999999E-2</c:v>
                </c:pt>
                <c:pt idx="87097">
                  <c:v>-6.5918000000000004E-2</c:v>
                </c:pt>
                <c:pt idx="87098">
                  <c:v>-2.6855500000000001E-2</c:v>
                </c:pt>
                <c:pt idx="87099">
                  <c:v>7.3242200000000002E-3</c:v>
                </c:pt>
                <c:pt idx="87100">
                  <c:v>5.6152300000000002E-2</c:v>
                </c:pt>
                <c:pt idx="87101">
                  <c:v>6.8359400000000001E-2</c:v>
                </c:pt>
                <c:pt idx="87102">
                  <c:v>0.14160200000000001</c:v>
                </c:pt>
                <c:pt idx="87103">
                  <c:v>0.14160200000000001</c:v>
                </c:pt>
                <c:pt idx="87104">
                  <c:v>0.17333999999999999</c:v>
                </c:pt>
                <c:pt idx="87105">
                  <c:v>0.20263700000000001</c:v>
                </c:pt>
                <c:pt idx="87106">
                  <c:v>0.241699</c:v>
                </c:pt>
                <c:pt idx="87107">
                  <c:v>0.27587899999999999</c:v>
                </c:pt>
                <c:pt idx="87108">
                  <c:v>0.27832000000000001</c:v>
                </c:pt>
                <c:pt idx="87109">
                  <c:v>0.34423799999999999</c:v>
                </c:pt>
                <c:pt idx="87110">
                  <c:v>0.36621100000000001</c:v>
                </c:pt>
                <c:pt idx="87111">
                  <c:v>0.390625</c:v>
                </c:pt>
                <c:pt idx="87112">
                  <c:v>0.41259800000000002</c:v>
                </c:pt>
                <c:pt idx="87113">
                  <c:v>0.47363300000000003</c:v>
                </c:pt>
                <c:pt idx="87114">
                  <c:v>0.478516</c:v>
                </c:pt>
                <c:pt idx="87115">
                  <c:v>0.51025399999999999</c:v>
                </c:pt>
                <c:pt idx="87116">
                  <c:v>0.53466800000000003</c:v>
                </c:pt>
                <c:pt idx="87117">
                  <c:v>0.56640599999999997</c:v>
                </c:pt>
                <c:pt idx="87118">
                  <c:v>0.58105499999999999</c:v>
                </c:pt>
                <c:pt idx="87119">
                  <c:v>0.60546900000000003</c:v>
                </c:pt>
                <c:pt idx="87120">
                  <c:v>0.65185499999999996</c:v>
                </c:pt>
                <c:pt idx="87121">
                  <c:v>0.67382799999999998</c:v>
                </c:pt>
                <c:pt idx="87122">
                  <c:v>0.70800799999999997</c:v>
                </c:pt>
                <c:pt idx="87123">
                  <c:v>0.73242200000000002</c:v>
                </c:pt>
                <c:pt idx="87124">
                  <c:v>0.74462899999999999</c:v>
                </c:pt>
                <c:pt idx="87125">
                  <c:v>0.75683599999999995</c:v>
                </c:pt>
                <c:pt idx="87126">
                  <c:v>0.76171900000000003</c:v>
                </c:pt>
                <c:pt idx="87127">
                  <c:v>0.80810499999999996</c:v>
                </c:pt>
                <c:pt idx="87128">
                  <c:v>0.81542999999999999</c:v>
                </c:pt>
                <c:pt idx="87129">
                  <c:v>0.85693399999999997</c:v>
                </c:pt>
                <c:pt idx="87130">
                  <c:v>0.852051</c:v>
                </c:pt>
                <c:pt idx="87131">
                  <c:v>0.87646500000000005</c:v>
                </c:pt>
                <c:pt idx="87132">
                  <c:v>0.91064500000000004</c:v>
                </c:pt>
                <c:pt idx="87133">
                  <c:v>0.91064500000000004</c:v>
                </c:pt>
                <c:pt idx="87134">
                  <c:v>0.93994100000000003</c:v>
                </c:pt>
                <c:pt idx="87135">
                  <c:v>0.930176</c:v>
                </c:pt>
                <c:pt idx="87136">
                  <c:v>0.95214799999999999</c:v>
                </c:pt>
                <c:pt idx="87137">
                  <c:v>0.96679700000000002</c:v>
                </c:pt>
                <c:pt idx="87138">
                  <c:v>0.97412100000000001</c:v>
                </c:pt>
                <c:pt idx="87139">
                  <c:v>0.98388699999999996</c:v>
                </c:pt>
                <c:pt idx="87140">
                  <c:v>0.99365199999999998</c:v>
                </c:pt>
                <c:pt idx="87141">
                  <c:v>1.00098</c:v>
                </c:pt>
                <c:pt idx="87142">
                  <c:v>0.99365199999999998</c:v>
                </c:pt>
                <c:pt idx="87143">
                  <c:v>0.99609400000000003</c:v>
                </c:pt>
                <c:pt idx="87144">
                  <c:v>1.0083</c:v>
                </c:pt>
                <c:pt idx="87145">
                  <c:v>1.02783</c:v>
                </c:pt>
                <c:pt idx="87146">
                  <c:v>1.01807</c:v>
                </c:pt>
                <c:pt idx="87147">
                  <c:v>1.0473600000000001</c:v>
                </c:pt>
                <c:pt idx="87148">
                  <c:v>1.03027</c:v>
                </c:pt>
                <c:pt idx="87149">
                  <c:v>1.01318</c:v>
                </c:pt>
                <c:pt idx="87150">
                  <c:v>1.02051</c:v>
                </c:pt>
                <c:pt idx="87151">
                  <c:v>1.03027</c:v>
                </c:pt>
                <c:pt idx="87152">
                  <c:v>1.02051</c:v>
                </c:pt>
                <c:pt idx="87153">
                  <c:v>1.01318</c:v>
                </c:pt>
                <c:pt idx="87154">
                  <c:v>1.01074</c:v>
                </c:pt>
                <c:pt idx="87155">
                  <c:v>0.99121099999999995</c:v>
                </c:pt>
                <c:pt idx="87156">
                  <c:v>0.98877000000000004</c:v>
                </c:pt>
                <c:pt idx="87157">
                  <c:v>0.98877000000000004</c:v>
                </c:pt>
                <c:pt idx="87158">
                  <c:v>0.96679700000000002</c:v>
                </c:pt>
                <c:pt idx="87159">
                  <c:v>0.95947300000000002</c:v>
                </c:pt>
                <c:pt idx="87160">
                  <c:v>0.96191400000000005</c:v>
                </c:pt>
                <c:pt idx="87161">
                  <c:v>0.92285200000000001</c:v>
                </c:pt>
                <c:pt idx="87162">
                  <c:v>0.92040999999999995</c:v>
                </c:pt>
                <c:pt idx="87163">
                  <c:v>0.91552699999999998</c:v>
                </c:pt>
                <c:pt idx="87164">
                  <c:v>0.89355499999999999</c:v>
                </c:pt>
                <c:pt idx="87165">
                  <c:v>0.87402299999999999</c:v>
                </c:pt>
                <c:pt idx="87166">
                  <c:v>0.86425799999999997</c:v>
                </c:pt>
                <c:pt idx="87167">
                  <c:v>0.83007799999999998</c:v>
                </c:pt>
                <c:pt idx="87168">
                  <c:v>0.81054700000000002</c:v>
                </c:pt>
                <c:pt idx="87169">
                  <c:v>0.80810499999999996</c:v>
                </c:pt>
                <c:pt idx="87170">
                  <c:v>0.78613299999999997</c:v>
                </c:pt>
                <c:pt idx="87171">
                  <c:v>0.72997999999999996</c:v>
                </c:pt>
                <c:pt idx="87172">
                  <c:v>0.73242200000000002</c:v>
                </c:pt>
                <c:pt idx="87173">
                  <c:v>0.67382799999999998</c:v>
                </c:pt>
                <c:pt idx="87174">
                  <c:v>0.69335899999999995</c:v>
                </c:pt>
                <c:pt idx="87175">
                  <c:v>0.63964799999999999</c:v>
                </c:pt>
                <c:pt idx="87176">
                  <c:v>0.64209000000000005</c:v>
                </c:pt>
                <c:pt idx="87177">
                  <c:v>0.617676</c:v>
                </c:pt>
                <c:pt idx="87178">
                  <c:v>0.58349600000000001</c:v>
                </c:pt>
                <c:pt idx="87179">
                  <c:v>0.55908199999999997</c:v>
                </c:pt>
                <c:pt idx="87180">
                  <c:v>0.52002000000000004</c:v>
                </c:pt>
                <c:pt idx="87181">
                  <c:v>0.48339799999999999</c:v>
                </c:pt>
                <c:pt idx="87182">
                  <c:v>0.47363300000000003</c:v>
                </c:pt>
                <c:pt idx="87183">
                  <c:v>0.44677699999999998</c:v>
                </c:pt>
                <c:pt idx="87184">
                  <c:v>0.42480499999999999</c:v>
                </c:pt>
                <c:pt idx="87185">
                  <c:v>0.383301</c:v>
                </c:pt>
                <c:pt idx="87186">
                  <c:v>0.34179700000000002</c:v>
                </c:pt>
                <c:pt idx="87187">
                  <c:v>0.32470700000000002</c:v>
                </c:pt>
                <c:pt idx="87188">
                  <c:v>0.29541000000000001</c:v>
                </c:pt>
                <c:pt idx="87189">
                  <c:v>0.25878899999999999</c:v>
                </c:pt>
                <c:pt idx="87190">
                  <c:v>0.236816</c:v>
                </c:pt>
                <c:pt idx="87191">
                  <c:v>0.20019500000000001</c:v>
                </c:pt>
                <c:pt idx="87192">
                  <c:v>0.168457</c:v>
                </c:pt>
                <c:pt idx="87193">
                  <c:v>0.146484</c:v>
                </c:pt>
                <c:pt idx="87194">
                  <c:v>9.0331999999999996E-2</c:v>
                </c:pt>
                <c:pt idx="87195">
                  <c:v>6.5918000000000004E-2</c:v>
                </c:pt>
                <c:pt idx="87196">
                  <c:v>5.1269500000000003E-2</c:v>
                </c:pt>
                <c:pt idx="87197">
                  <c:v>1.9531199999999999E-2</c:v>
                </c:pt>
                <c:pt idx="87198">
                  <c:v>-2.4414100000000001E-2</c:v>
                </c:pt>
                <c:pt idx="87199">
                  <c:v>-4.1503900000000003E-2</c:v>
                </c:pt>
                <c:pt idx="87200">
                  <c:v>-7.0800799999999997E-2</c:v>
                </c:pt>
                <c:pt idx="87201">
                  <c:v>-0.117188</c:v>
                </c:pt>
                <c:pt idx="87202">
                  <c:v>-0.13671900000000001</c:v>
                </c:pt>
                <c:pt idx="87203">
                  <c:v>-0.18798799999999999</c:v>
                </c:pt>
                <c:pt idx="87204">
                  <c:v>-0.21484400000000001</c:v>
                </c:pt>
                <c:pt idx="87205">
                  <c:v>-0.234375</c:v>
                </c:pt>
                <c:pt idx="87206">
                  <c:v>-0.26855499999999999</c:v>
                </c:pt>
                <c:pt idx="87207">
                  <c:v>-0.30029299999999998</c:v>
                </c:pt>
                <c:pt idx="87208">
                  <c:v>-0.32714799999999999</c:v>
                </c:pt>
                <c:pt idx="87209">
                  <c:v>-0.36132799999999998</c:v>
                </c:pt>
                <c:pt idx="87210">
                  <c:v>-0.397949</c:v>
                </c:pt>
                <c:pt idx="87211">
                  <c:v>-0.44189499999999998</c:v>
                </c:pt>
                <c:pt idx="87212">
                  <c:v>-0.45166000000000001</c:v>
                </c:pt>
                <c:pt idx="87213">
                  <c:v>-0.476074</c:v>
                </c:pt>
                <c:pt idx="87214">
                  <c:v>-0.44921899999999998</c:v>
                </c:pt>
                <c:pt idx="87215">
                  <c:v>-0.54443399999999997</c:v>
                </c:pt>
                <c:pt idx="87216">
                  <c:v>-0.554199</c:v>
                </c:pt>
                <c:pt idx="87217">
                  <c:v>-0.58593799999999996</c:v>
                </c:pt>
                <c:pt idx="87218">
                  <c:v>-0.60790999999999995</c:v>
                </c:pt>
                <c:pt idx="87219">
                  <c:v>-0.64453099999999997</c:v>
                </c:pt>
                <c:pt idx="87220">
                  <c:v>-0.65917999999999999</c:v>
                </c:pt>
                <c:pt idx="87221">
                  <c:v>-0.69091800000000003</c:v>
                </c:pt>
                <c:pt idx="87222">
                  <c:v>-0.70556600000000003</c:v>
                </c:pt>
                <c:pt idx="87223">
                  <c:v>-0.74218799999999996</c:v>
                </c:pt>
                <c:pt idx="87224">
                  <c:v>-0.75439500000000004</c:v>
                </c:pt>
                <c:pt idx="87225">
                  <c:v>-0.75683599999999995</c:v>
                </c:pt>
                <c:pt idx="87226">
                  <c:v>-0.788574</c:v>
                </c:pt>
                <c:pt idx="87227">
                  <c:v>-0.78125</c:v>
                </c:pt>
                <c:pt idx="87228">
                  <c:v>-0.80810499999999996</c:v>
                </c:pt>
                <c:pt idx="87229">
                  <c:v>-0.84228499999999995</c:v>
                </c:pt>
                <c:pt idx="87230">
                  <c:v>-0.85693399999999997</c:v>
                </c:pt>
                <c:pt idx="87231">
                  <c:v>-0.86914100000000005</c:v>
                </c:pt>
                <c:pt idx="87232">
                  <c:v>-0.88378900000000005</c:v>
                </c:pt>
                <c:pt idx="87233">
                  <c:v>-0.90820299999999998</c:v>
                </c:pt>
                <c:pt idx="87234">
                  <c:v>-0.91796900000000003</c:v>
                </c:pt>
                <c:pt idx="87235">
                  <c:v>-0.92285200000000001</c:v>
                </c:pt>
                <c:pt idx="87236">
                  <c:v>-0.92285200000000001</c:v>
                </c:pt>
                <c:pt idx="87237">
                  <c:v>-0.93261700000000003</c:v>
                </c:pt>
                <c:pt idx="87238">
                  <c:v>-0.9375</c:v>
                </c:pt>
                <c:pt idx="87239">
                  <c:v>-0.93505899999999997</c:v>
                </c:pt>
                <c:pt idx="87240">
                  <c:v>-0.94726600000000005</c:v>
                </c:pt>
                <c:pt idx="87241">
                  <c:v>-0.95947300000000002</c:v>
                </c:pt>
                <c:pt idx="87242">
                  <c:v>-0.94726600000000005</c:v>
                </c:pt>
                <c:pt idx="87243">
                  <c:v>-0.96435499999999996</c:v>
                </c:pt>
                <c:pt idx="87244">
                  <c:v>-0.94726600000000005</c:v>
                </c:pt>
                <c:pt idx="87245">
                  <c:v>-0.96923800000000004</c:v>
                </c:pt>
                <c:pt idx="87246">
                  <c:v>-0.94970699999999997</c:v>
                </c:pt>
                <c:pt idx="87247">
                  <c:v>-0.96435499999999996</c:v>
                </c:pt>
                <c:pt idx="87248">
                  <c:v>-0.94726600000000005</c:v>
                </c:pt>
                <c:pt idx="87249">
                  <c:v>-0.94726600000000005</c:v>
                </c:pt>
                <c:pt idx="87250">
                  <c:v>-0.94726600000000005</c:v>
                </c:pt>
                <c:pt idx="87251">
                  <c:v>-0.92529300000000003</c:v>
                </c:pt>
                <c:pt idx="87252">
                  <c:v>-0.92773399999999995</c:v>
                </c:pt>
                <c:pt idx="87253">
                  <c:v>-0.93994100000000003</c:v>
                </c:pt>
                <c:pt idx="87254">
                  <c:v>-0.89355499999999999</c:v>
                </c:pt>
                <c:pt idx="87255">
                  <c:v>-0.89111300000000004</c:v>
                </c:pt>
                <c:pt idx="87256">
                  <c:v>-0.88867200000000002</c:v>
                </c:pt>
                <c:pt idx="87257">
                  <c:v>-0.86181600000000003</c:v>
                </c:pt>
                <c:pt idx="87258">
                  <c:v>-0.852051</c:v>
                </c:pt>
                <c:pt idx="87259">
                  <c:v>-0.83740199999999998</c:v>
                </c:pt>
                <c:pt idx="87260">
                  <c:v>-0.83007799999999998</c:v>
                </c:pt>
                <c:pt idx="87261">
                  <c:v>-0.80810499999999996</c:v>
                </c:pt>
                <c:pt idx="87262">
                  <c:v>-0.77148399999999995</c:v>
                </c:pt>
                <c:pt idx="87263">
                  <c:v>-0.76171900000000003</c:v>
                </c:pt>
                <c:pt idx="87264">
                  <c:v>-0.74218799999999996</c:v>
                </c:pt>
                <c:pt idx="87265">
                  <c:v>-0.72021500000000005</c:v>
                </c:pt>
                <c:pt idx="87266">
                  <c:v>-0.69091800000000003</c:v>
                </c:pt>
                <c:pt idx="87267">
                  <c:v>-0.65917999999999999</c:v>
                </c:pt>
                <c:pt idx="87268">
                  <c:v>-0.64941400000000005</c:v>
                </c:pt>
                <c:pt idx="87269">
                  <c:v>-0.62255899999999997</c:v>
                </c:pt>
                <c:pt idx="87270">
                  <c:v>-0.60546900000000003</c:v>
                </c:pt>
                <c:pt idx="87271">
                  <c:v>-0.56152299999999999</c:v>
                </c:pt>
                <c:pt idx="87272">
                  <c:v>-0.53710899999999995</c:v>
                </c:pt>
                <c:pt idx="87273">
                  <c:v>-0.51757799999999998</c:v>
                </c:pt>
                <c:pt idx="87274">
                  <c:v>-0.46630899999999997</c:v>
                </c:pt>
                <c:pt idx="87275">
                  <c:v>-0.44921899999999998</c:v>
                </c:pt>
                <c:pt idx="87276">
                  <c:v>-0.41992200000000002</c:v>
                </c:pt>
                <c:pt idx="87277">
                  <c:v>-0.38574199999999997</c:v>
                </c:pt>
                <c:pt idx="87278">
                  <c:v>-0.36376999999999998</c:v>
                </c:pt>
                <c:pt idx="87279">
                  <c:v>-0.32470700000000002</c:v>
                </c:pt>
                <c:pt idx="87280">
                  <c:v>-0.30761699999999997</c:v>
                </c:pt>
                <c:pt idx="87281">
                  <c:v>-0.28076200000000001</c:v>
                </c:pt>
                <c:pt idx="87282">
                  <c:v>-0.224609</c:v>
                </c:pt>
                <c:pt idx="87283">
                  <c:v>-0.236816</c:v>
                </c:pt>
                <c:pt idx="87284">
                  <c:v>-0.18554699999999999</c:v>
                </c:pt>
                <c:pt idx="87285">
                  <c:v>-0.144043</c:v>
                </c:pt>
                <c:pt idx="87286">
                  <c:v>-9.7656199999999999E-2</c:v>
                </c:pt>
                <c:pt idx="87287">
                  <c:v>-7.3242199999999993E-2</c:v>
                </c:pt>
                <c:pt idx="87288">
                  <c:v>-3.90625E-2</c:v>
                </c:pt>
                <c:pt idx="87289">
                  <c:v>-9.7656199999999992E-3</c:v>
                </c:pt>
                <c:pt idx="87290">
                  <c:v>3.90625E-2</c:v>
                </c:pt>
                <c:pt idx="87291">
                  <c:v>5.1269500000000003E-2</c:v>
                </c:pt>
                <c:pt idx="87292">
                  <c:v>0.107422</c:v>
                </c:pt>
                <c:pt idx="87293">
                  <c:v>0.107422</c:v>
                </c:pt>
                <c:pt idx="87294">
                  <c:v>0.166016</c:v>
                </c:pt>
                <c:pt idx="87295">
                  <c:v>0.19042999999999999</c:v>
                </c:pt>
                <c:pt idx="87296">
                  <c:v>0.21484400000000001</c:v>
                </c:pt>
                <c:pt idx="87297">
                  <c:v>0.25878899999999999</c:v>
                </c:pt>
                <c:pt idx="87298">
                  <c:v>0.29541000000000001</c:v>
                </c:pt>
                <c:pt idx="87299">
                  <c:v>0.32958999999999999</c:v>
                </c:pt>
                <c:pt idx="87300">
                  <c:v>0.34667999999999999</c:v>
                </c:pt>
                <c:pt idx="87301">
                  <c:v>0.38574199999999997</c:v>
                </c:pt>
                <c:pt idx="87302">
                  <c:v>0.41503899999999999</c:v>
                </c:pt>
                <c:pt idx="87303">
                  <c:v>0.44433600000000001</c:v>
                </c:pt>
                <c:pt idx="87304">
                  <c:v>0.48095700000000002</c:v>
                </c:pt>
                <c:pt idx="87305">
                  <c:v>0.49560500000000002</c:v>
                </c:pt>
                <c:pt idx="87306">
                  <c:v>0.52734400000000003</c:v>
                </c:pt>
                <c:pt idx="87307">
                  <c:v>0.56640599999999997</c:v>
                </c:pt>
                <c:pt idx="87308">
                  <c:v>0.58837899999999999</c:v>
                </c:pt>
                <c:pt idx="87309">
                  <c:v>0.632324</c:v>
                </c:pt>
                <c:pt idx="87310">
                  <c:v>0.64941400000000005</c:v>
                </c:pt>
                <c:pt idx="87311">
                  <c:v>0.66894500000000001</c:v>
                </c:pt>
                <c:pt idx="87312">
                  <c:v>0.70556600000000003</c:v>
                </c:pt>
                <c:pt idx="87313">
                  <c:v>0.72509800000000002</c:v>
                </c:pt>
                <c:pt idx="87314">
                  <c:v>0.75439500000000004</c:v>
                </c:pt>
                <c:pt idx="87315">
                  <c:v>0.76904300000000003</c:v>
                </c:pt>
                <c:pt idx="87316">
                  <c:v>0.78369100000000003</c:v>
                </c:pt>
                <c:pt idx="87317">
                  <c:v>0.80566400000000005</c:v>
                </c:pt>
                <c:pt idx="87318">
                  <c:v>0.83496099999999995</c:v>
                </c:pt>
                <c:pt idx="87319">
                  <c:v>0.84472700000000001</c:v>
                </c:pt>
                <c:pt idx="87320">
                  <c:v>0.88134800000000002</c:v>
                </c:pt>
                <c:pt idx="87321">
                  <c:v>0.89355499999999999</c:v>
                </c:pt>
                <c:pt idx="87322">
                  <c:v>0.96923800000000004</c:v>
                </c:pt>
                <c:pt idx="87323">
                  <c:v>0.92285200000000001</c:v>
                </c:pt>
                <c:pt idx="87324">
                  <c:v>0.94726600000000005</c:v>
                </c:pt>
                <c:pt idx="87325">
                  <c:v>0.97656200000000004</c:v>
                </c:pt>
                <c:pt idx="87326">
                  <c:v>0.98388699999999996</c:v>
                </c:pt>
                <c:pt idx="87327">
                  <c:v>0.98877000000000004</c:v>
                </c:pt>
                <c:pt idx="87328">
                  <c:v>0.99853499999999995</c:v>
                </c:pt>
                <c:pt idx="87329">
                  <c:v>1.01562</c:v>
                </c:pt>
                <c:pt idx="87330">
                  <c:v>1.01318</c:v>
                </c:pt>
                <c:pt idx="87331">
                  <c:v>1.00342</c:v>
                </c:pt>
                <c:pt idx="87332">
                  <c:v>1.0473600000000001</c:v>
                </c:pt>
                <c:pt idx="87333">
                  <c:v>1.0449200000000001</c:v>
                </c:pt>
                <c:pt idx="87334">
                  <c:v>1.0546899999999999</c:v>
                </c:pt>
                <c:pt idx="87335">
                  <c:v>1.0424800000000001</c:v>
                </c:pt>
                <c:pt idx="87336">
                  <c:v>1.0571299999999999</c:v>
                </c:pt>
                <c:pt idx="87337">
                  <c:v>1.07422</c:v>
                </c:pt>
                <c:pt idx="87338">
                  <c:v>1.07178</c:v>
                </c:pt>
                <c:pt idx="87339">
                  <c:v>1.0668899999999999</c:v>
                </c:pt>
                <c:pt idx="87340">
                  <c:v>1.0644499999999999</c:v>
                </c:pt>
                <c:pt idx="87341">
                  <c:v>1.0571299999999999</c:v>
                </c:pt>
                <c:pt idx="87342">
                  <c:v>1.0498000000000001</c:v>
                </c:pt>
                <c:pt idx="87343">
                  <c:v>1.0522499999999999</c:v>
                </c:pt>
                <c:pt idx="87344">
                  <c:v>1.0351600000000001</c:v>
                </c:pt>
                <c:pt idx="87345">
                  <c:v>1.0473600000000001</c:v>
                </c:pt>
                <c:pt idx="87346">
                  <c:v>1.01074</c:v>
                </c:pt>
                <c:pt idx="87347">
                  <c:v>1.02051</c:v>
                </c:pt>
                <c:pt idx="87348">
                  <c:v>1.01807</c:v>
                </c:pt>
                <c:pt idx="87349">
                  <c:v>1.01074</c:v>
                </c:pt>
                <c:pt idx="87350">
                  <c:v>1.01318</c:v>
                </c:pt>
                <c:pt idx="87351">
                  <c:v>0.98632799999999998</c:v>
                </c:pt>
                <c:pt idx="87352">
                  <c:v>0.96191400000000005</c:v>
                </c:pt>
                <c:pt idx="87353">
                  <c:v>0.94970699999999997</c:v>
                </c:pt>
                <c:pt idx="87354">
                  <c:v>0.95459000000000005</c:v>
                </c:pt>
                <c:pt idx="87355">
                  <c:v>0.92285200000000001</c:v>
                </c:pt>
                <c:pt idx="87356">
                  <c:v>0.90332000000000001</c:v>
                </c:pt>
                <c:pt idx="87357">
                  <c:v>0.88378900000000005</c:v>
                </c:pt>
                <c:pt idx="87358">
                  <c:v>0.866699</c:v>
                </c:pt>
                <c:pt idx="87359">
                  <c:v>0.83252000000000004</c:v>
                </c:pt>
                <c:pt idx="87360">
                  <c:v>0.82519500000000001</c:v>
                </c:pt>
                <c:pt idx="87361">
                  <c:v>0.83007799999999998</c:v>
                </c:pt>
                <c:pt idx="87362">
                  <c:v>0.78125</c:v>
                </c:pt>
                <c:pt idx="87363">
                  <c:v>0.73242200000000002</c:v>
                </c:pt>
                <c:pt idx="87364">
                  <c:v>0.73974600000000001</c:v>
                </c:pt>
                <c:pt idx="87365">
                  <c:v>0.71533199999999997</c:v>
                </c:pt>
                <c:pt idx="87366">
                  <c:v>0.68115199999999998</c:v>
                </c:pt>
                <c:pt idx="87367">
                  <c:v>0.66650399999999999</c:v>
                </c:pt>
                <c:pt idx="87368">
                  <c:v>0.64209000000000005</c:v>
                </c:pt>
                <c:pt idx="87369">
                  <c:v>0.59326199999999996</c:v>
                </c:pt>
                <c:pt idx="87370">
                  <c:v>0.58593799999999996</c:v>
                </c:pt>
                <c:pt idx="87371">
                  <c:v>0.55908199999999997</c:v>
                </c:pt>
                <c:pt idx="87372">
                  <c:v>0.52978499999999995</c:v>
                </c:pt>
                <c:pt idx="87373">
                  <c:v>0.48828100000000002</c:v>
                </c:pt>
                <c:pt idx="87374">
                  <c:v>0.44677699999999998</c:v>
                </c:pt>
                <c:pt idx="87375">
                  <c:v>0.43457000000000001</c:v>
                </c:pt>
                <c:pt idx="87376">
                  <c:v>0.397949</c:v>
                </c:pt>
                <c:pt idx="87377">
                  <c:v>0.37841799999999998</c:v>
                </c:pt>
                <c:pt idx="87378">
                  <c:v>0.34179700000000002</c:v>
                </c:pt>
                <c:pt idx="87379">
                  <c:v>0.31738300000000003</c:v>
                </c:pt>
                <c:pt idx="87380">
                  <c:v>0.27832000000000001</c:v>
                </c:pt>
                <c:pt idx="87381">
                  <c:v>0.25634800000000002</c:v>
                </c:pt>
                <c:pt idx="87382">
                  <c:v>0.21240200000000001</c:v>
                </c:pt>
                <c:pt idx="87383">
                  <c:v>0.18066399999999999</c:v>
                </c:pt>
                <c:pt idx="87384">
                  <c:v>0.146484</c:v>
                </c:pt>
                <c:pt idx="87385">
                  <c:v>0.112305</c:v>
                </c:pt>
                <c:pt idx="87386">
                  <c:v>8.7890599999999999E-2</c:v>
                </c:pt>
                <c:pt idx="87387">
                  <c:v>6.3476599999999994E-2</c:v>
                </c:pt>
                <c:pt idx="87388">
                  <c:v>3.6621099999999997E-2</c:v>
                </c:pt>
                <c:pt idx="87389">
                  <c:v>0</c:v>
                </c:pt>
                <c:pt idx="87390">
                  <c:v>-3.1738299999999997E-2</c:v>
                </c:pt>
                <c:pt idx="87391">
                  <c:v>-2.1972700000000001E-2</c:v>
                </c:pt>
                <c:pt idx="87392">
                  <c:v>-9.2773400000000006E-2</c:v>
                </c:pt>
                <c:pt idx="87393">
                  <c:v>-0.13916000000000001</c:v>
                </c:pt>
                <c:pt idx="87394">
                  <c:v>-0.161133</c:v>
                </c:pt>
                <c:pt idx="87395">
                  <c:v>-0.20019500000000001</c:v>
                </c:pt>
                <c:pt idx="87396">
                  <c:v>-0.222168</c:v>
                </c:pt>
                <c:pt idx="87397">
                  <c:v>-0.27099600000000001</c:v>
                </c:pt>
                <c:pt idx="87398">
                  <c:v>-0.29052699999999998</c:v>
                </c:pt>
                <c:pt idx="87399">
                  <c:v>-0.32714799999999999</c:v>
                </c:pt>
                <c:pt idx="87400">
                  <c:v>-0.35888700000000001</c:v>
                </c:pt>
                <c:pt idx="87401">
                  <c:v>-0.38818399999999997</c:v>
                </c:pt>
                <c:pt idx="87402">
                  <c:v>-0.400391</c:v>
                </c:pt>
                <c:pt idx="87403">
                  <c:v>-0.43701200000000001</c:v>
                </c:pt>
                <c:pt idx="87404">
                  <c:v>-0.40771499999999999</c:v>
                </c:pt>
                <c:pt idx="87405">
                  <c:v>-0.51269500000000001</c:v>
                </c:pt>
                <c:pt idx="87406">
                  <c:v>-0.52734400000000003</c:v>
                </c:pt>
                <c:pt idx="87407">
                  <c:v>-0.55908199999999997</c:v>
                </c:pt>
                <c:pt idx="87408">
                  <c:v>-0.58593799999999996</c:v>
                </c:pt>
                <c:pt idx="87409">
                  <c:v>-0.61279300000000003</c:v>
                </c:pt>
                <c:pt idx="87410">
                  <c:v>-0.62988299999999997</c:v>
                </c:pt>
                <c:pt idx="87411">
                  <c:v>-0.66894500000000001</c:v>
                </c:pt>
                <c:pt idx="87412">
                  <c:v>-0.68115199999999998</c:v>
                </c:pt>
                <c:pt idx="87413">
                  <c:v>-0.72509800000000002</c:v>
                </c:pt>
                <c:pt idx="87414">
                  <c:v>-0.72753900000000005</c:v>
                </c:pt>
                <c:pt idx="87415">
                  <c:v>-0.75439500000000004</c:v>
                </c:pt>
                <c:pt idx="87416">
                  <c:v>-0.77636700000000003</c:v>
                </c:pt>
                <c:pt idx="87417">
                  <c:v>-0.79345699999999997</c:v>
                </c:pt>
                <c:pt idx="87418">
                  <c:v>-0.80078099999999997</c:v>
                </c:pt>
                <c:pt idx="87419">
                  <c:v>-0.81054700000000002</c:v>
                </c:pt>
                <c:pt idx="87420">
                  <c:v>-0.83740199999999998</c:v>
                </c:pt>
                <c:pt idx="87421">
                  <c:v>-0.859375</c:v>
                </c:pt>
                <c:pt idx="87422">
                  <c:v>-0.86914100000000005</c:v>
                </c:pt>
                <c:pt idx="87423">
                  <c:v>-0.89355499999999999</c:v>
                </c:pt>
                <c:pt idx="87424">
                  <c:v>-0.90087899999999999</c:v>
                </c:pt>
                <c:pt idx="87425">
                  <c:v>-0.90820299999999998</c:v>
                </c:pt>
                <c:pt idx="87426">
                  <c:v>-0.91308599999999995</c:v>
                </c:pt>
                <c:pt idx="87427">
                  <c:v>-0.92529300000000003</c:v>
                </c:pt>
                <c:pt idx="87428">
                  <c:v>-0.944824</c:v>
                </c:pt>
                <c:pt idx="87429">
                  <c:v>-0.96191400000000005</c:v>
                </c:pt>
                <c:pt idx="87430">
                  <c:v>-0.96191400000000005</c:v>
                </c:pt>
                <c:pt idx="87431">
                  <c:v>-0.95459000000000005</c:v>
                </c:pt>
                <c:pt idx="87432">
                  <c:v>-0.95214799999999999</c:v>
                </c:pt>
                <c:pt idx="87433">
                  <c:v>-0.95947300000000002</c:v>
                </c:pt>
                <c:pt idx="87434">
                  <c:v>-0.944824</c:v>
                </c:pt>
                <c:pt idx="87435">
                  <c:v>-0.96435499999999996</c:v>
                </c:pt>
                <c:pt idx="87436">
                  <c:v>-0.95703099999999997</c:v>
                </c:pt>
                <c:pt idx="87437">
                  <c:v>-0.95459000000000005</c:v>
                </c:pt>
                <c:pt idx="87438">
                  <c:v>-0.94970699999999997</c:v>
                </c:pt>
                <c:pt idx="87439">
                  <c:v>-0.95214799999999999</c:v>
                </c:pt>
                <c:pt idx="87440">
                  <c:v>-0.95214799999999999</c:v>
                </c:pt>
                <c:pt idx="87441">
                  <c:v>-0.930176</c:v>
                </c:pt>
                <c:pt idx="87442">
                  <c:v>-0.93505899999999997</c:v>
                </c:pt>
                <c:pt idx="87443">
                  <c:v>-0.96923800000000004</c:v>
                </c:pt>
                <c:pt idx="87444">
                  <c:v>-0.90576199999999996</c:v>
                </c:pt>
                <c:pt idx="87445">
                  <c:v>-0.91064500000000004</c:v>
                </c:pt>
                <c:pt idx="87446">
                  <c:v>-0.88867200000000002</c:v>
                </c:pt>
                <c:pt idx="87447">
                  <c:v>-0.87158199999999997</c:v>
                </c:pt>
                <c:pt idx="87448">
                  <c:v>-0.859375</c:v>
                </c:pt>
                <c:pt idx="87449">
                  <c:v>-0.83740199999999998</c:v>
                </c:pt>
                <c:pt idx="87450">
                  <c:v>-0.82275399999999999</c:v>
                </c:pt>
                <c:pt idx="87451">
                  <c:v>-0.80566400000000005</c:v>
                </c:pt>
                <c:pt idx="87452">
                  <c:v>-0.79834000000000005</c:v>
                </c:pt>
                <c:pt idx="87453">
                  <c:v>-0.77148399999999995</c:v>
                </c:pt>
                <c:pt idx="87454">
                  <c:v>-0.75683599999999995</c:v>
                </c:pt>
                <c:pt idx="87455">
                  <c:v>-0.74462899999999999</c:v>
                </c:pt>
                <c:pt idx="87456">
                  <c:v>-0.703125</c:v>
                </c:pt>
                <c:pt idx="87457">
                  <c:v>-0.68115199999999998</c:v>
                </c:pt>
                <c:pt idx="87458">
                  <c:v>-0.66650399999999999</c:v>
                </c:pt>
                <c:pt idx="87459">
                  <c:v>-0.63964799999999999</c:v>
                </c:pt>
                <c:pt idx="87460">
                  <c:v>-0.60790999999999995</c:v>
                </c:pt>
                <c:pt idx="87461">
                  <c:v>-0.57128900000000005</c:v>
                </c:pt>
                <c:pt idx="87462">
                  <c:v>-0.55175799999999997</c:v>
                </c:pt>
                <c:pt idx="87463">
                  <c:v>-0.546875</c:v>
                </c:pt>
                <c:pt idx="87464">
                  <c:v>-0.51025399999999999</c:v>
                </c:pt>
                <c:pt idx="87465">
                  <c:v>-0.47119100000000003</c:v>
                </c:pt>
                <c:pt idx="87466">
                  <c:v>-0.44189499999999998</c:v>
                </c:pt>
                <c:pt idx="87467">
                  <c:v>-0.397949</c:v>
                </c:pt>
                <c:pt idx="87468">
                  <c:v>-0.397949</c:v>
                </c:pt>
                <c:pt idx="87469">
                  <c:v>-0.35644500000000001</c:v>
                </c:pt>
                <c:pt idx="87470">
                  <c:v>-0.322266</c:v>
                </c:pt>
                <c:pt idx="87471">
                  <c:v>-0.27832000000000001</c:v>
                </c:pt>
                <c:pt idx="87472">
                  <c:v>-0.25878899999999999</c:v>
                </c:pt>
                <c:pt idx="87473">
                  <c:v>-0.27832000000000001</c:v>
                </c:pt>
                <c:pt idx="87474">
                  <c:v>-0.20752000000000001</c:v>
                </c:pt>
                <c:pt idx="87475">
                  <c:v>-0.158691</c:v>
                </c:pt>
                <c:pt idx="87476">
                  <c:v>-0.12939500000000001</c:v>
                </c:pt>
                <c:pt idx="87477">
                  <c:v>-0.109863</c:v>
                </c:pt>
                <c:pt idx="87478">
                  <c:v>-7.3242199999999993E-2</c:v>
                </c:pt>
                <c:pt idx="87479">
                  <c:v>-3.6621099999999997E-2</c:v>
                </c:pt>
                <c:pt idx="87480">
                  <c:v>4.8828099999999996E-3</c:v>
                </c:pt>
                <c:pt idx="87481">
                  <c:v>2.4414100000000001E-2</c:v>
                </c:pt>
                <c:pt idx="87482">
                  <c:v>8.0566399999999996E-2</c:v>
                </c:pt>
                <c:pt idx="87483">
                  <c:v>9.5214800000000002E-2</c:v>
                </c:pt>
                <c:pt idx="87484">
                  <c:v>0.13427700000000001</c:v>
                </c:pt>
                <c:pt idx="87485">
                  <c:v>0.166016</c:v>
                </c:pt>
                <c:pt idx="87486">
                  <c:v>0.17822299999999999</c:v>
                </c:pt>
                <c:pt idx="87487">
                  <c:v>0.21728500000000001</c:v>
                </c:pt>
                <c:pt idx="87488">
                  <c:v>0.24902299999999999</c:v>
                </c:pt>
                <c:pt idx="87489">
                  <c:v>0.27587899999999999</c:v>
                </c:pt>
                <c:pt idx="87490">
                  <c:v>0.33447300000000002</c:v>
                </c:pt>
                <c:pt idx="87491">
                  <c:v>0.33691399999999999</c:v>
                </c:pt>
                <c:pt idx="87492">
                  <c:v>0.383301</c:v>
                </c:pt>
                <c:pt idx="87493">
                  <c:v>0.41259800000000002</c:v>
                </c:pt>
                <c:pt idx="87494">
                  <c:v>0.43701200000000001</c:v>
                </c:pt>
                <c:pt idx="87495">
                  <c:v>0.46386699999999997</c:v>
                </c:pt>
                <c:pt idx="87496">
                  <c:v>0.50048800000000004</c:v>
                </c:pt>
                <c:pt idx="87497">
                  <c:v>0.53466800000000003</c:v>
                </c:pt>
                <c:pt idx="87498">
                  <c:v>0.56640599999999997</c:v>
                </c:pt>
                <c:pt idx="87499">
                  <c:v>0.58349600000000001</c:v>
                </c:pt>
                <c:pt idx="87500">
                  <c:v>0.61523399999999995</c:v>
                </c:pt>
                <c:pt idx="87501">
                  <c:v>0.64453099999999997</c:v>
                </c:pt>
                <c:pt idx="87502">
                  <c:v>0.67627000000000004</c:v>
                </c:pt>
                <c:pt idx="87503">
                  <c:v>0.695801</c:v>
                </c:pt>
                <c:pt idx="87504">
                  <c:v>0.71289100000000005</c:v>
                </c:pt>
                <c:pt idx="87505">
                  <c:v>0.74951199999999996</c:v>
                </c:pt>
                <c:pt idx="87506">
                  <c:v>0.75683599999999995</c:v>
                </c:pt>
                <c:pt idx="87507">
                  <c:v>0.76904300000000003</c:v>
                </c:pt>
                <c:pt idx="87508">
                  <c:v>0.80566400000000005</c:v>
                </c:pt>
                <c:pt idx="87509">
                  <c:v>0.81542999999999999</c:v>
                </c:pt>
                <c:pt idx="87510">
                  <c:v>0.83740199999999998</c:v>
                </c:pt>
                <c:pt idx="87511">
                  <c:v>0.84960899999999995</c:v>
                </c:pt>
                <c:pt idx="87512">
                  <c:v>0.95947300000000002</c:v>
                </c:pt>
                <c:pt idx="87513">
                  <c:v>0.89111300000000004</c:v>
                </c:pt>
                <c:pt idx="87514">
                  <c:v>0.91308599999999995</c:v>
                </c:pt>
                <c:pt idx="87515">
                  <c:v>0.91796900000000003</c:v>
                </c:pt>
                <c:pt idx="87516">
                  <c:v>0.92040999999999995</c:v>
                </c:pt>
                <c:pt idx="87517">
                  <c:v>0.95459000000000005</c:v>
                </c:pt>
                <c:pt idx="87518">
                  <c:v>0.95947300000000002</c:v>
                </c:pt>
                <c:pt idx="87519">
                  <c:v>0.96923800000000004</c:v>
                </c:pt>
                <c:pt idx="87520">
                  <c:v>0.99853499999999995</c:v>
                </c:pt>
                <c:pt idx="87521">
                  <c:v>1.00586</c:v>
                </c:pt>
                <c:pt idx="87522">
                  <c:v>0.99853499999999995</c:v>
                </c:pt>
                <c:pt idx="87523">
                  <c:v>1.02051</c:v>
                </c:pt>
                <c:pt idx="87524">
                  <c:v>1.0083</c:v>
                </c:pt>
                <c:pt idx="87525">
                  <c:v>1.01318</c:v>
                </c:pt>
                <c:pt idx="87526">
                  <c:v>1.02783</c:v>
                </c:pt>
                <c:pt idx="87527">
                  <c:v>1.01318</c:v>
                </c:pt>
                <c:pt idx="87528">
                  <c:v>1.0376000000000001</c:v>
                </c:pt>
                <c:pt idx="87529">
                  <c:v>1.02295</c:v>
                </c:pt>
                <c:pt idx="87530">
                  <c:v>1.02539</c:v>
                </c:pt>
                <c:pt idx="87531">
                  <c:v>1.03027</c:v>
                </c:pt>
                <c:pt idx="87532">
                  <c:v>1.0351600000000001</c:v>
                </c:pt>
                <c:pt idx="87533">
                  <c:v>1.02051</c:v>
                </c:pt>
                <c:pt idx="87534">
                  <c:v>1.02295</c:v>
                </c:pt>
                <c:pt idx="87535">
                  <c:v>1.00586</c:v>
                </c:pt>
                <c:pt idx="87536">
                  <c:v>1.01562</c:v>
                </c:pt>
                <c:pt idx="87537">
                  <c:v>0.99853499999999995</c:v>
                </c:pt>
                <c:pt idx="87538">
                  <c:v>0.98388699999999996</c:v>
                </c:pt>
                <c:pt idx="87539">
                  <c:v>0.97412100000000001</c:v>
                </c:pt>
                <c:pt idx="87540">
                  <c:v>0.93994100000000003</c:v>
                </c:pt>
                <c:pt idx="87541">
                  <c:v>0.96435499999999996</c:v>
                </c:pt>
                <c:pt idx="87542">
                  <c:v>0.95214799999999999</c:v>
                </c:pt>
                <c:pt idx="87543">
                  <c:v>0.92529300000000003</c:v>
                </c:pt>
                <c:pt idx="87544">
                  <c:v>0.91308599999999995</c:v>
                </c:pt>
                <c:pt idx="87545">
                  <c:v>0.89111300000000004</c:v>
                </c:pt>
                <c:pt idx="87546">
                  <c:v>0.89355499999999999</c:v>
                </c:pt>
                <c:pt idx="87547">
                  <c:v>0.87158199999999997</c:v>
                </c:pt>
                <c:pt idx="87548">
                  <c:v>0.84960899999999995</c:v>
                </c:pt>
                <c:pt idx="87549">
                  <c:v>0.84228499999999995</c:v>
                </c:pt>
                <c:pt idx="87550">
                  <c:v>0.80810499999999996</c:v>
                </c:pt>
                <c:pt idx="87551">
                  <c:v>0.75683599999999995</c:v>
                </c:pt>
                <c:pt idx="87552">
                  <c:v>0.773926</c:v>
                </c:pt>
                <c:pt idx="87553">
                  <c:v>0.70800799999999997</c:v>
                </c:pt>
                <c:pt idx="87554">
                  <c:v>0.72753900000000005</c:v>
                </c:pt>
                <c:pt idx="87555">
                  <c:v>0.68847700000000001</c:v>
                </c:pt>
                <c:pt idx="87556">
                  <c:v>0.66894500000000001</c:v>
                </c:pt>
                <c:pt idx="87557">
                  <c:v>0.65185499999999996</c:v>
                </c:pt>
                <c:pt idx="87558">
                  <c:v>0.60302699999999998</c:v>
                </c:pt>
                <c:pt idx="87559">
                  <c:v>0.59326199999999996</c:v>
                </c:pt>
                <c:pt idx="87560">
                  <c:v>0.58349600000000001</c:v>
                </c:pt>
                <c:pt idx="87561">
                  <c:v>0.53466800000000003</c:v>
                </c:pt>
                <c:pt idx="87562">
                  <c:v>0.54443399999999997</c:v>
                </c:pt>
                <c:pt idx="87563">
                  <c:v>0.48339799999999999</c:v>
                </c:pt>
                <c:pt idx="87564">
                  <c:v>0.46875</c:v>
                </c:pt>
                <c:pt idx="87565">
                  <c:v>0.43945299999999998</c:v>
                </c:pt>
                <c:pt idx="87566">
                  <c:v>0.38818399999999997</c:v>
                </c:pt>
                <c:pt idx="87567">
                  <c:v>0.37353500000000001</c:v>
                </c:pt>
                <c:pt idx="87568">
                  <c:v>0.31738300000000003</c:v>
                </c:pt>
                <c:pt idx="87569">
                  <c:v>0.305176</c:v>
                </c:pt>
                <c:pt idx="87570">
                  <c:v>0.26123000000000002</c:v>
                </c:pt>
                <c:pt idx="87571">
                  <c:v>0.241699</c:v>
                </c:pt>
                <c:pt idx="87572">
                  <c:v>0.21240200000000001</c:v>
                </c:pt>
                <c:pt idx="87573">
                  <c:v>0.19287099999999999</c:v>
                </c:pt>
                <c:pt idx="87574">
                  <c:v>0.151367</c:v>
                </c:pt>
                <c:pt idx="87575">
                  <c:v>0.112305</c:v>
                </c:pt>
                <c:pt idx="87576">
                  <c:v>8.7890599999999999E-2</c:v>
                </c:pt>
                <c:pt idx="87577">
                  <c:v>6.1035199999999998E-2</c:v>
                </c:pt>
                <c:pt idx="87578">
                  <c:v>2.4414100000000001E-2</c:v>
                </c:pt>
                <c:pt idx="87579">
                  <c:v>-1.4648400000000001E-2</c:v>
                </c:pt>
                <c:pt idx="87580">
                  <c:v>-2.4414100000000001E-2</c:v>
                </c:pt>
                <c:pt idx="87581">
                  <c:v>-8.5449200000000003E-2</c:v>
                </c:pt>
                <c:pt idx="87582">
                  <c:v>-0.112305</c:v>
                </c:pt>
                <c:pt idx="87583">
                  <c:v>-0.12207</c:v>
                </c:pt>
                <c:pt idx="87584">
                  <c:v>-0.17578099999999999</c:v>
                </c:pt>
                <c:pt idx="87585">
                  <c:v>-0.20019500000000001</c:v>
                </c:pt>
                <c:pt idx="87586">
                  <c:v>-0.227051</c:v>
                </c:pt>
                <c:pt idx="87587">
                  <c:v>-0.25878899999999999</c:v>
                </c:pt>
                <c:pt idx="87588">
                  <c:v>-0.29296899999999998</c:v>
                </c:pt>
                <c:pt idx="87589">
                  <c:v>-0.32470700000000002</c:v>
                </c:pt>
                <c:pt idx="87590">
                  <c:v>-0.34423799999999999</c:v>
                </c:pt>
                <c:pt idx="87591">
                  <c:v>-0.380859</c:v>
                </c:pt>
                <c:pt idx="87592">
                  <c:v>-0.40283200000000002</c:v>
                </c:pt>
                <c:pt idx="87593">
                  <c:v>-0.43701200000000001</c:v>
                </c:pt>
                <c:pt idx="87594">
                  <c:v>-0.48828100000000002</c:v>
                </c:pt>
                <c:pt idx="87595">
                  <c:v>-0.50292999999999999</c:v>
                </c:pt>
                <c:pt idx="87596">
                  <c:v>-0.51757799999999998</c:v>
                </c:pt>
                <c:pt idx="87597">
                  <c:v>-0.54931600000000003</c:v>
                </c:pt>
                <c:pt idx="87598">
                  <c:v>-0.57861300000000004</c:v>
                </c:pt>
                <c:pt idx="87599">
                  <c:v>-0.60546900000000003</c:v>
                </c:pt>
                <c:pt idx="87600">
                  <c:v>-0.62744100000000003</c:v>
                </c:pt>
                <c:pt idx="87601">
                  <c:v>-0.66162100000000001</c:v>
                </c:pt>
                <c:pt idx="87602">
                  <c:v>-0.68359400000000003</c:v>
                </c:pt>
                <c:pt idx="87603">
                  <c:v>-0.71777299999999999</c:v>
                </c:pt>
                <c:pt idx="87604">
                  <c:v>-0.72021500000000005</c:v>
                </c:pt>
                <c:pt idx="87605">
                  <c:v>-0.75439500000000004</c:v>
                </c:pt>
                <c:pt idx="87606">
                  <c:v>-0.77148399999999995</c:v>
                </c:pt>
                <c:pt idx="87607">
                  <c:v>-0.77636700000000003</c:v>
                </c:pt>
                <c:pt idx="87608">
                  <c:v>-0.80078099999999997</c:v>
                </c:pt>
                <c:pt idx="87609">
                  <c:v>-0.82031200000000004</c:v>
                </c:pt>
                <c:pt idx="87610">
                  <c:v>-0.83496099999999995</c:v>
                </c:pt>
                <c:pt idx="87611">
                  <c:v>-0.87158199999999997</c:v>
                </c:pt>
                <c:pt idx="87612">
                  <c:v>-0.852051</c:v>
                </c:pt>
                <c:pt idx="87613">
                  <c:v>-0.88622999999999996</c:v>
                </c:pt>
                <c:pt idx="87614">
                  <c:v>-0.89843799999999996</c:v>
                </c:pt>
                <c:pt idx="87615">
                  <c:v>-0.90576199999999996</c:v>
                </c:pt>
                <c:pt idx="87616">
                  <c:v>-0.92040999999999995</c:v>
                </c:pt>
                <c:pt idx="87617">
                  <c:v>-0.930176</c:v>
                </c:pt>
                <c:pt idx="87618">
                  <c:v>-0.93261700000000003</c:v>
                </c:pt>
                <c:pt idx="87619">
                  <c:v>-0.94238299999999997</c:v>
                </c:pt>
                <c:pt idx="87620">
                  <c:v>-0.96679700000000002</c:v>
                </c:pt>
                <c:pt idx="87621">
                  <c:v>-0.96191400000000005</c:v>
                </c:pt>
                <c:pt idx="87622">
                  <c:v>-0.9375</c:v>
                </c:pt>
                <c:pt idx="87623">
                  <c:v>-0.95459000000000005</c:v>
                </c:pt>
                <c:pt idx="87624">
                  <c:v>-0.97656200000000004</c:v>
                </c:pt>
                <c:pt idx="87625">
                  <c:v>-0.96679700000000002</c:v>
                </c:pt>
                <c:pt idx="87626">
                  <c:v>-0.97167999999999999</c:v>
                </c:pt>
                <c:pt idx="87627">
                  <c:v>-0.96923800000000004</c:v>
                </c:pt>
                <c:pt idx="87628">
                  <c:v>-0.96679700000000002</c:v>
                </c:pt>
                <c:pt idx="87629">
                  <c:v>-0.96679700000000002</c:v>
                </c:pt>
                <c:pt idx="87630">
                  <c:v>-0.94970699999999997</c:v>
                </c:pt>
                <c:pt idx="87631">
                  <c:v>-0.95214799999999999</c:v>
                </c:pt>
                <c:pt idx="87632">
                  <c:v>-0.93505899999999997</c:v>
                </c:pt>
                <c:pt idx="87633">
                  <c:v>-0.93261700000000003</c:v>
                </c:pt>
                <c:pt idx="87634">
                  <c:v>-0.92773399999999995</c:v>
                </c:pt>
                <c:pt idx="87635">
                  <c:v>-0.93505899999999997</c:v>
                </c:pt>
                <c:pt idx="87636">
                  <c:v>-0.90332000000000001</c:v>
                </c:pt>
                <c:pt idx="87637">
                  <c:v>-0.89111300000000004</c:v>
                </c:pt>
                <c:pt idx="87638">
                  <c:v>-0.86425799999999997</c:v>
                </c:pt>
                <c:pt idx="87639">
                  <c:v>-0.86914100000000005</c:v>
                </c:pt>
                <c:pt idx="87640">
                  <c:v>-0.84960899999999995</c:v>
                </c:pt>
                <c:pt idx="87641">
                  <c:v>-0.83007799999999998</c:v>
                </c:pt>
                <c:pt idx="87642">
                  <c:v>-0.80810499999999996</c:v>
                </c:pt>
                <c:pt idx="87643">
                  <c:v>-0.80078099999999997</c:v>
                </c:pt>
                <c:pt idx="87644">
                  <c:v>-0.76415999999999995</c:v>
                </c:pt>
                <c:pt idx="87645">
                  <c:v>-0.75683599999999995</c:v>
                </c:pt>
                <c:pt idx="87646">
                  <c:v>-0.73486300000000004</c:v>
                </c:pt>
                <c:pt idx="87647">
                  <c:v>-0.72753900000000005</c:v>
                </c:pt>
                <c:pt idx="87648">
                  <c:v>-0.69091800000000003</c:v>
                </c:pt>
                <c:pt idx="87649">
                  <c:v>-0.67138699999999996</c:v>
                </c:pt>
                <c:pt idx="87650">
                  <c:v>-0.64453099999999997</c:v>
                </c:pt>
                <c:pt idx="87651">
                  <c:v>-0.61035200000000001</c:v>
                </c:pt>
                <c:pt idx="87652">
                  <c:v>-0.62744100000000003</c:v>
                </c:pt>
                <c:pt idx="87653">
                  <c:v>-0.56884800000000002</c:v>
                </c:pt>
                <c:pt idx="87654">
                  <c:v>-0.54443399999999997</c:v>
                </c:pt>
                <c:pt idx="87655">
                  <c:v>-0.50292999999999999</c:v>
                </c:pt>
                <c:pt idx="87656">
                  <c:v>-0.478516</c:v>
                </c:pt>
                <c:pt idx="87657">
                  <c:v>-0.43945299999999998</c:v>
                </c:pt>
                <c:pt idx="87658">
                  <c:v>-0.42480499999999999</c:v>
                </c:pt>
                <c:pt idx="87659">
                  <c:v>-0.38818399999999997</c:v>
                </c:pt>
                <c:pt idx="87660">
                  <c:v>-0.36621100000000001</c:v>
                </c:pt>
                <c:pt idx="87661">
                  <c:v>-0.322266</c:v>
                </c:pt>
                <c:pt idx="87662">
                  <c:v>-0.30029299999999998</c:v>
                </c:pt>
                <c:pt idx="87663">
                  <c:v>-0.3125</c:v>
                </c:pt>
                <c:pt idx="87664">
                  <c:v>-0.231934</c:v>
                </c:pt>
                <c:pt idx="87665">
                  <c:v>-0.20263700000000001</c:v>
                </c:pt>
                <c:pt idx="87666">
                  <c:v>-0.17578099999999999</c:v>
                </c:pt>
                <c:pt idx="87667">
                  <c:v>-0.144043</c:v>
                </c:pt>
                <c:pt idx="87668">
                  <c:v>-0.114746</c:v>
                </c:pt>
                <c:pt idx="87669">
                  <c:v>-7.8125E-2</c:v>
                </c:pt>
                <c:pt idx="87670">
                  <c:v>-3.6621099999999997E-2</c:v>
                </c:pt>
                <c:pt idx="87671">
                  <c:v>0</c:v>
                </c:pt>
                <c:pt idx="87672">
                  <c:v>2.6855500000000001E-2</c:v>
                </c:pt>
                <c:pt idx="87673">
                  <c:v>5.3710899999999999E-2</c:v>
                </c:pt>
                <c:pt idx="87674">
                  <c:v>0.117188</c:v>
                </c:pt>
                <c:pt idx="87675">
                  <c:v>0.119629</c:v>
                </c:pt>
                <c:pt idx="87676">
                  <c:v>0.13916000000000001</c:v>
                </c:pt>
                <c:pt idx="87677">
                  <c:v>0.19042999999999999</c:v>
                </c:pt>
                <c:pt idx="87678">
                  <c:v>0.21972700000000001</c:v>
                </c:pt>
                <c:pt idx="87679">
                  <c:v>0.246582</c:v>
                </c:pt>
                <c:pt idx="87680">
                  <c:v>0.27343800000000001</c:v>
                </c:pt>
                <c:pt idx="87681">
                  <c:v>0.30761699999999997</c:v>
                </c:pt>
                <c:pt idx="87682">
                  <c:v>0.35156199999999999</c:v>
                </c:pt>
                <c:pt idx="87683">
                  <c:v>0.37353500000000001</c:v>
                </c:pt>
                <c:pt idx="87684">
                  <c:v>0.40771499999999999</c:v>
                </c:pt>
                <c:pt idx="87685">
                  <c:v>0.45410200000000001</c:v>
                </c:pt>
                <c:pt idx="87686">
                  <c:v>0.46875</c:v>
                </c:pt>
                <c:pt idx="87687">
                  <c:v>0.49316399999999999</c:v>
                </c:pt>
                <c:pt idx="87688">
                  <c:v>0.52246099999999995</c:v>
                </c:pt>
                <c:pt idx="87689">
                  <c:v>0.57128900000000005</c:v>
                </c:pt>
                <c:pt idx="87690">
                  <c:v>0.57861300000000004</c:v>
                </c:pt>
                <c:pt idx="87691">
                  <c:v>0.62255899999999997</c:v>
                </c:pt>
                <c:pt idx="87692">
                  <c:v>0.64453099999999997</c:v>
                </c:pt>
                <c:pt idx="87693">
                  <c:v>0.67138699999999996</c:v>
                </c:pt>
                <c:pt idx="87694">
                  <c:v>0.70068399999999997</c:v>
                </c:pt>
                <c:pt idx="87695">
                  <c:v>0.72509800000000002</c:v>
                </c:pt>
                <c:pt idx="87696">
                  <c:v>0.74218799999999996</c:v>
                </c:pt>
                <c:pt idx="87697">
                  <c:v>0.76415999999999995</c:v>
                </c:pt>
                <c:pt idx="87698">
                  <c:v>0.78369100000000003</c:v>
                </c:pt>
                <c:pt idx="87699">
                  <c:v>0.80810499999999996</c:v>
                </c:pt>
                <c:pt idx="87700">
                  <c:v>0.83984400000000003</c:v>
                </c:pt>
                <c:pt idx="87701">
                  <c:v>0.859375</c:v>
                </c:pt>
                <c:pt idx="87702">
                  <c:v>0.88134800000000002</c:v>
                </c:pt>
                <c:pt idx="87703">
                  <c:v>0.89355499999999999</c:v>
                </c:pt>
                <c:pt idx="87704">
                  <c:v>0.91796900000000003</c:v>
                </c:pt>
                <c:pt idx="87705">
                  <c:v>0.92529300000000003</c:v>
                </c:pt>
                <c:pt idx="87706">
                  <c:v>0.9375</c:v>
                </c:pt>
                <c:pt idx="87707">
                  <c:v>0.95459000000000005</c:v>
                </c:pt>
                <c:pt idx="87708">
                  <c:v>0.97656200000000004</c:v>
                </c:pt>
                <c:pt idx="87709">
                  <c:v>0.97900399999999999</c:v>
                </c:pt>
                <c:pt idx="87710">
                  <c:v>0.98877000000000004</c:v>
                </c:pt>
                <c:pt idx="87711">
                  <c:v>0.99853499999999995</c:v>
                </c:pt>
                <c:pt idx="87712">
                  <c:v>1.01807</c:v>
                </c:pt>
                <c:pt idx="87713">
                  <c:v>1.01318</c:v>
                </c:pt>
                <c:pt idx="87714">
                  <c:v>1.03271</c:v>
                </c:pt>
                <c:pt idx="87715">
                  <c:v>1.0351600000000001</c:v>
                </c:pt>
                <c:pt idx="87716">
                  <c:v>1.03271</c:v>
                </c:pt>
                <c:pt idx="87717">
                  <c:v>1.02539</c:v>
                </c:pt>
                <c:pt idx="87718">
                  <c:v>1.0424800000000001</c:v>
                </c:pt>
                <c:pt idx="87719">
                  <c:v>1.0595699999999999</c:v>
                </c:pt>
                <c:pt idx="87720">
                  <c:v>1.0498000000000001</c:v>
                </c:pt>
                <c:pt idx="87721">
                  <c:v>1.0449200000000001</c:v>
                </c:pt>
                <c:pt idx="87722">
                  <c:v>1.0546899999999999</c:v>
                </c:pt>
                <c:pt idx="87723">
                  <c:v>1.0546899999999999</c:v>
                </c:pt>
                <c:pt idx="87724">
                  <c:v>1.03271</c:v>
                </c:pt>
                <c:pt idx="87725">
                  <c:v>1.0498000000000001</c:v>
                </c:pt>
                <c:pt idx="87726">
                  <c:v>1.03271</c:v>
                </c:pt>
                <c:pt idx="87727">
                  <c:v>1.0424800000000001</c:v>
                </c:pt>
                <c:pt idx="87728">
                  <c:v>1.01318</c:v>
                </c:pt>
                <c:pt idx="87729">
                  <c:v>1.01562</c:v>
                </c:pt>
                <c:pt idx="87730">
                  <c:v>0.99853499999999995</c:v>
                </c:pt>
                <c:pt idx="87731">
                  <c:v>0.98388699999999996</c:v>
                </c:pt>
                <c:pt idx="87732">
                  <c:v>0.97900399999999999</c:v>
                </c:pt>
                <c:pt idx="87733">
                  <c:v>0.97167999999999999</c:v>
                </c:pt>
                <c:pt idx="87734">
                  <c:v>0.95214799999999999</c:v>
                </c:pt>
                <c:pt idx="87735">
                  <c:v>0.9375</c:v>
                </c:pt>
                <c:pt idx="87736">
                  <c:v>0.9375</c:v>
                </c:pt>
                <c:pt idx="87737">
                  <c:v>0.90087899999999999</c:v>
                </c:pt>
                <c:pt idx="87738">
                  <c:v>0.89111300000000004</c:v>
                </c:pt>
                <c:pt idx="87739">
                  <c:v>0.87158199999999997</c:v>
                </c:pt>
                <c:pt idx="87740">
                  <c:v>0.85449200000000003</c:v>
                </c:pt>
                <c:pt idx="87741">
                  <c:v>0.83984400000000003</c:v>
                </c:pt>
                <c:pt idx="87742">
                  <c:v>0.81787100000000001</c:v>
                </c:pt>
                <c:pt idx="87743">
                  <c:v>0.77148399999999995</c:v>
                </c:pt>
                <c:pt idx="87744">
                  <c:v>0.77880899999999997</c:v>
                </c:pt>
                <c:pt idx="87745">
                  <c:v>0.75439500000000004</c:v>
                </c:pt>
                <c:pt idx="87746">
                  <c:v>0.71777299999999999</c:v>
                </c:pt>
                <c:pt idx="87747">
                  <c:v>0.70800799999999997</c:v>
                </c:pt>
                <c:pt idx="87748">
                  <c:v>0.68359400000000003</c:v>
                </c:pt>
                <c:pt idx="87749">
                  <c:v>0.64697300000000002</c:v>
                </c:pt>
                <c:pt idx="87750">
                  <c:v>0.62744100000000003</c:v>
                </c:pt>
                <c:pt idx="87751">
                  <c:v>0.58105499999999999</c:v>
                </c:pt>
                <c:pt idx="87752">
                  <c:v>0.59082000000000001</c:v>
                </c:pt>
                <c:pt idx="87753">
                  <c:v>0.55175799999999997</c:v>
                </c:pt>
                <c:pt idx="87754">
                  <c:v>0.51757799999999998</c:v>
                </c:pt>
                <c:pt idx="87755">
                  <c:v>0.48339799999999999</c:v>
                </c:pt>
                <c:pt idx="87756">
                  <c:v>0.45654299999999998</c:v>
                </c:pt>
                <c:pt idx="87757">
                  <c:v>0.42480499999999999</c:v>
                </c:pt>
                <c:pt idx="87758">
                  <c:v>0.383301</c:v>
                </c:pt>
                <c:pt idx="87759">
                  <c:v>0.37109399999999998</c:v>
                </c:pt>
                <c:pt idx="87760">
                  <c:v>0.32958999999999999</c:v>
                </c:pt>
                <c:pt idx="87761">
                  <c:v>0.29541000000000001</c:v>
                </c:pt>
                <c:pt idx="87762">
                  <c:v>0.25878899999999999</c:v>
                </c:pt>
                <c:pt idx="87763">
                  <c:v>0.241699</c:v>
                </c:pt>
                <c:pt idx="87764">
                  <c:v>0.20996100000000001</c:v>
                </c:pt>
                <c:pt idx="87765">
                  <c:v>0.18798799999999999</c:v>
                </c:pt>
                <c:pt idx="87766">
                  <c:v>0.146484</c:v>
                </c:pt>
                <c:pt idx="87767">
                  <c:v>0.12207</c:v>
                </c:pt>
                <c:pt idx="87768">
                  <c:v>8.0566399999999996E-2</c:v>
                </c:pt>
                <c:pt idx="87769">
                  <c:v>4.39453E-2</c:v>
                </c:pt>
                <c:pt idx="87770">
                  <c:v>2.4414100000000002E-3</c:v>
                </c:pt>
                <c:pt idx="87771">
                  <c:v>-6.8359400000000001E-2</c:v>
                </c:pt>
                <c:pt idx="87772">
                  <c:v>-5.1269500000000003E-2</c:v>
                </c:pt>
                <c:pt idx="87773">
                  <c:v>-9.0331999999999996E-2</c:v>
                </c:pt>
                <c:pt idx="87774">
                  <c:v>-0.114746</c:v>
                </c:pt>
                <c:pt idx="87775">
                  <c:v>-0.151367</c:v>
                </c:pt>
                <c:pt idx="87776">
                  <c:v>-0.17822299999999999</c:v>
                </c:pt>
                <c:pt idx="87777">
                  <c:v>-0.21240200000000001</c:v>
                </c:pt>
                <c:pt idx="87778">
                  <c:v>-0.239258</c:v>
                </c:pt>
                <c:pt idx="87779">
                  <c:v>-0.26855499999999999</c:v>
                </c:pt>
                <c:pt idx="87780">
                  <c:v>-0.302734</c:v>
                </c:pt>
                <c:pt idx="87781">
                  <c:v>-0.33447300000000002</c:v>
                </c:pt>
                <c:pt idx="87782">
                  <c:v>-0.33447300000000002</c:v>
                </c:pt>
                <c:pt idx="87783">
                  <c:v>-0.397949</c:v>
                </c:pt>
                <c:pt idx="87784">
                  <c:v>-0.37109399999999998</c:v>
                </c:pt>
                <c:pt idx="87785">
                  <c:v>-0.44189499999999998</c:v>
                </c:pt>
                <c:pt idx="87786">
                  <c:v>-0.48339799999999999</c:v>
                </c:pt>
                <c:pt idx="87787">
                  <c:v>-0.51513699999999996</c:v>
                </c:pt>
                <c:pt idx="87788">
                  <c:v>-0.539551</c:v>
                </c:pt>
                <c:pt idx="87789">
                  <c:v>-0.55908199999999997</c:v>
                </c:pt>
                <c:pt idx="87790">
                  <c:v>-0.60058599999999995</c:v>
                </c:pt>
                <c:pt idx="87791">
                  <c:v>-0.61035200000000001</c:v>
                </c:pt>
                <c:pt idx="87792">
                  <c:v>-0.63964799999999999</c:v>
                </c:pt>
                <c:pt idx="87793">
                  <c:v>-0.64941400000000005</c:v>
                </c:pt>
                <c:pt idx="87794">
                  <c:v>-0.67627000000000004</c:v>
                </c:pt>
                <c:pt idx="87795">
                  <c:v>-0.71289100000000005</c:v>
                </c:pt>
                <c:pt idx="87796">
                  <c:v>-0.73730499999999999</c:v>
                </c:pt>
                <c:pt idx="87797">
                  <c:v>-0.75927699999999998</c:v>
                </c:pt>
                <c:pt idx="87798">
                  <c:v>-0.76660200000000001</c:v>
                </c:pt>
                <c:pt idx="87799">
                  <c:v>-0.79101600000000005</c:v>
                </c:pt>
                <c:pt idx="87800">
                  <c:v>-0.81787100000000001</c:v>
                </c:pt>
                <c:pt idx="87801">
                  <c:v>-0.83252000000000004</c:v>
                </c:pt>
                <c:pt idx="87802">
                  <c:v>-0.85449200000000003</c:v>
                </c:pt>
                <c:pt idx="87803">
                  <c:v>-0.84960899999999995</c:v>
                </c:pt>
                <c:pt idx="87804">
                  <c:v>-0.87402299999999999</c:v>
                </c:pt>
                <c:pt idx="87805">
                  <c:v>-0.88378900000000005</c:v>
                </c:pt>
                <c:pt idx="87806">
                  <c:v>-0.88378900000000005</c:v>
                </c:pt>
                <c:pt idx="87807">
                  <c:v>-0.90332000000000001</c:v>
                </c:pt>
                <c:pt idx="87808">
                  <c:v>-0.92773399999999995</c:v>
                </c:pt>
                <c:pt idx="87809">
                  <c:v>-0.93505899999999997</c:v>
                </c:pt>
                <c:pt idx="87810">
                  <c:v>-0.93261700000000003</c:v>
                </c:pt>
                <c:pt idx="87811">
                  <c:v>-0.944824</c:v>
                </c:pt>
                <c:pt idx="87812">
                  <c:v>-0.9375</c:v>
                </c:pt>
                <c:pt idx="87813">
                  <c:v>-0.95459000000000005</c:v>
                </c:pt>
                <c:pt idx="87814">
                  <c:v>-0.95214799999999999</c:v>
                </c:pt>
                <c:pt idx="87815">
                  <c:v>-0.96435499999999996</c:v>
                </c:pt>
                <c:pt idx="87816">
                  <c:v>-0.96679700000000002</c:v>
                </c:pt>
                <c:pt idx="87817">
                  <c:v>-0.96191400000000005</c:v>
                </c:pt>
                <c:pt idx="87818">
                  <c:v>-0.95459000000000005</c:v>
                </c:pt>
                <c:pt idx="87819">
                  <c:v>-0.95459000000000005</c:v>
                </c:pt>
                <c:pt idx="87820">
                  <c:v>-0.9375</c:v>
                </c:pt>
                <c:pt idx="87821">
                  <c:v>-0.93994100000000003</c:v>
                </c:pt>
                <c:pt idx="87822">
                  <c:v>-0.930176</c:v>
                </c:pt>
                <c:pt idx="87823">
                  <c:v>-0.944824</c:v>
                </c:pt>
                <c:pt idx="87824">
                  <c:v>-0.92285200000000001</c:v>
                </c:pt>
                <c:pt idx="87825">
                  <c:v>-0.930176</c:v>
                </c:pt>
                <c:pt idx="87826">
                  <c:v>-0.89843799999999996</c:v>
                </c:pt>
                <c:pt idx="87827">
                  <c:v>-0.88378900000000005</c:v>
                </c:pt>
                <c:pt idx="87828">
                  <c:v>-0.88622999999999996</c:v>
                </c:pt>
                <c:pt idx="87829">
                  <c:v>-0.86425799999999997</c:v>
                </c:pt>
                <c:pt idx="87830">
                  <c:v>-0.84716800000000003</c:v>
                </c:pt>
                <c:pt idx="87831">
                  <c:v>-0.83496099999999995</c:v>
                </c:pt>
                <c:pt idx="87832">
                  <c:v>-0.80078099999999997</c:v>
                </c:pt>
                <c:pt idx="87833">
                  <c:v>-0.80810499999999996</c:v>
                </c:pt>
                <c:pt idx="87834">
                  <c:v>-0.77148399999999995</c:v>
                </c:pt>
                <c:pt idx="87835">
                  <c:v>-0.76415999999999995</c:v>
                </c:pt>
                <c:pt idx="87836">
                  <c:v>-0.73730499999999999</c:v>
                </c:pt>
                <c:pt idx="87837">
                  <c:v>-0.72021500000000005</c:v>
                </c:pt>
                <c:pt idx="87838">
                  <c:v>-0.70068399999999997</c:v>
                </c:pt>
                <c:pt idx="87839">
                  <c:v>-0.66894500000000001</c:v>
                </c:pt>
                <c:pt idx="87840">
                  <c:v>-0.64941400000000005</c:v>
                </c:pt>
                <c:pt idx="87841">
                  <c:v>-0.62988299999999997</c:v>
                </c:pt>
                <c:pt idx="87842">
                  <c:v>-0.59814500000000004</c:v>
                </c:pt>
                <c:pt idx="87843">
                  <c:v>-0.57372999999999996</c:v>
                </c:pt>
                <c:pt idx="87844">
                  <c:v>-0.539551</c:v>
                </c:pt>
                <c:pt idx="87845">
                  <c:v>-0.51757799999999998</c:v>
                </c:pt>
                <c:pt idx="87846">
                  <c:v>-0.48828100000000002</c:v>
                </c:pt>
                <c:pt idx="87847">
                  <c:v>-0.45166000000000001</c:v>
                </c:pt>
                <c:pt idx="87848">
                  <c:v>-0.42480499999999999</c:v>
                </c:pt>
                <c:pt idx="87849">
                  <c:v>-0.40771499999999999</c:v>
                </c:pt>
                <c:pt idx="87850">
                  <c:v>-0.37353500000000001</c:v>
                </c:pt>
                <c:pt idx="87851">
                  <c:v>-0.34667999999999999</c:v>
                </c:pt>
                <c:pt idx="87852">
                  <c:v>-0.29541000000000001</c:v>
                </c:pt>
                <c:pt idx="87853">
                  <c:v>-0.28808600000000001</c:v>
                </c:pt>
                <c:pt idx="87854">
                  <c:v>-0.241699</c:v>
                </c:pt>
                <c:pt idx="87855">
                  <c:v>-0.21728500000000001</c:v>
                </c:pt>
                <c:pt idx="87856">
                  <c:v>-0.17822299999999999</c:v>
                </c:pt>
                <c:pt idx="87857">
                  <c:v>-0.151367</c:v>
                </c:pt>
                <c:pt idx="87858">
                  <c:v>-0.107422</c:v>
                </c:pt>
                <c:pt idx="87859">
                  <c:v>-7.8125E-2</c:v>
                </c:pt>
                <c:pt idx="87860">
                  <c:v>-4.1503900000000003E-2</c:v>
                </c:pt>
                <c:pt idx="87861">
                  <c:v>-2.1972700000000001E-2</c:v>
                </c:pt>
                <c:pt idx="87862">
                  <c:v>1.7089799999999999E-2</c:v>
                </c:pt>
                <c:pt idx="87863">
                  <c:v>6.1035199999999998E-2</c:v>
                </c:pt>
                <c:pt idx="87864">
                  <c:v>9.2773400000000006E-2</c:v>
                </c:pt>
                <c:pt idx="87865">
                  <c:v>0.107422</c:v>
                </c:pt>
                <c:pt idx="87866">
                  <c:v>0.119629</c:v>
                </c:pt>
                <c:pt idx="87867">
                  <c:v>0.18310499999999999</c:v>
                </c:pt>
                <c:pt idx="87868">
                  <c:v>0.21728500000000001</c:v>
                </c:pt>
                <c:pt idx="87869">
                  <c:v>0.24902299999999999</c:v>
                </c:pt>
                <c:pt idx="87870">
                  <c:v>0.27343800000000001</c:v>
                </c:pt>
                <c:pt idx="87871">
                  <c:v>0.305176</c:v>
                </c:pt>
                <c:pt idx="87872">
                  <c:v>0.33935500000000002</c:v>
                </c:pt>
                <c:pt idx="87873">
                  <c:v>0.36865199999999998</c:v>
                </c:pt>
                <c:pt idx="87874">
                  <c:v>0.41259800000000002</c:v>
                </c:pt>
                <c:pt idx="87875">
                  <c:v>0.43701200000000001</c:v>
                </c:pt>
                <c:pt idx="87876">
                  <c:v>0.46875</c:v>
                </c:pt>
                <c:pt idx="87877">
                  <c:v>0.48583999999999999</c:v>
                </c:pt>
                <c:pt idx="87878">
                  <c:v>0.539551</c:v>
                </c:pt>
                <c:pt idx="87879">
                  <c:v>0.58105499999999999</c:v>
                </c:pt>
                <c:pt idx="87880">
                  <c:v>0.57372999999999996</c:v>
                </c:pt>
                <c:pt idx="87881">
                  <c:v>0.62744100000000003</c:v>
                </c:pt>
                <c:pt idx="87882">
                  <c:v>0.64697300000000002</c:v>
                </c:pt>
                <c:pt idx="87883">
                  <c:v>0.65673800000000004</c:v>
                </c:pt>
                <c:pt idx="87884">
                  <c:v>0.68603499999999995</c:v>
                </c:pt>
                <c:pt idx="87885">
                  <c:v>0.70556600000000003</c:v>
                </c:pt>
                <c:pt idx="87886">
                  <c:v>0.73730499999999999</c:v>
                </c:pt>
                <c:pt idx="87887">
                  <c:v>0.75439500000000004</c:v>
                </c:pt>
                <c:pt idx="87888">
                  <c:v>0.79101600000000005</c:v>
                </c:pt>
                <c:pt idx="87889">
                  <c:v>0.81787100000000001</c:v>
                </c:pt>
                <c:pt idx="87890">
                  <c:v>0.82763699999999996</c:v>
                </c:pt>
                <c:pt idx="87891">
                  <c:v>0.85693399999999997</c:v>
                </c:pt>
                <c:pt idx="87892">
                  <c:v>0.82763699999999996</c:v>
                </c:pt>
                <c:pt idx="87893">
                  <c:v>0.87646500000000005</c:v>
                </c:pt>
                <c:pt idx="87894">
                  <c:v>0.91064500000000004</c:v>
                </c:pt>
                <c:pt idx="87895">
                  <c:v>0.90820299999999998</c:v>
                </c:pt>
                <c:pt idx="87896">
                  <c:v>0.93261700000000003</c:v>
                </c:pt>
                <c:pt idx="87897">
                  <c:v>0.93505899999999997</c:v>
                </c:pt>
                <c:pt idx="87898">
                  <c:v>0.95947300000000002</c:v>
                </c:pt>
                <c:pt idx="87899">
                  <c:v>0.97412100000000001</c:v>
                </c:pt>
                <c:pt idx="87900">
                  <c:v>0.97656200000000004</c:v>
                </c:pt>
                <c:pt idx="87901">
                  <c:v>1.00342</c:v>
                </c:pt>
                <c:pt idx="87902">
                  <c:v>1.00098</c:v>
                </c:pt>
                <c:pt idx="87903">
                  <c:v>1.01074</c:v>
                </c:pt>
                <c:pt idx="87904">
                  <c:v>1.01562</c:v>
                </c:pt>
                <c:pt idx="87905">
                  <c:v>1.01074</c:v>
                </c:pt>
                <c:pt idx="87906">
                  <c:v>1.0351600000000001</c:v>
                </c:pt>
                <c:pt idx="87907">
                  <c:v>1.02783</c:v>
                </c:pt>
                <c:pt idx="87908">
                  <c:v>1.0449200000000001</c:v>
                </c:pt>
                <c:pt idx="87909">
                  <c:v>1.0449200000000001</c:v>
                </c:pt>
                <c:pt idx="87910">
                  <c:v>1.03271</c:v>
                </c:pt>
                <c:pt idx="87911">
                  <c:v>1.0498000000000001</c:v>
                </c:pt>
                <c:pt idx="87912">
                  <c:v>1.0400400000000001</c:v>
                </c:pt>
                <c:pt idx="87913">
                  <c:v>1.0449200000000001</c:v>
                </c:pt>
                <c:pt idx="87914">
                  <c:v>1.0351600000000001</c:v>
                </c:pt>
                <c:pt idx="87915">
                  <c:v>1.02295</c:v>
                </c:pt>
                <c:pt idx="87916">
                  <c:v>1.02783</c:v>
                </c:pt>
                <c:pt idx="87917">
                  <c:v>1.01807</c:v>
                </c:pt>
                <c:pt idx="87918">
                  <c:v>1.00342</c:v>
                </c:pt>
                <c:pt idx="87919">
                  <c:v>0.99609400000000003</c:v>
                </c:pt>
                <c:pt idx="87920">
                  <c:v>0.98388699999999996</c:v>
                </c:pt>
                <c:pt idx="87921">
                  <c:v>0.97900399999999999</c:v>
                </c:pt>
                <c:pt idx="87922">
                  <c:v>0.97412100000000001</c:v>
                </c:pt>
                <c:pt idx="87923">
                  <c:v>0.95459000000000005</c:v>
                </c:pt>
                <c:pt idx="87924">
                  <c:v>0.95459000000000005</c:v>
                </c:pt>
                <c:pt idx="87925">
                  <c:v>0.92773399999999995</c:v>
                </c:pt>
                <c:pt idx="87926">
                  <c:v>0.90820299999999998</c:v>
                </c:pt>
                <c:pt idx="87927">
                  <c:v>0.91064500000000004</c:v>
                </c:pt>
                <c:pt idx="87928">
                  <c:v>0.88867200000000002</c:v>
                </c:pt>
                <c:pt idx="87929">
                  <c:v>0.87890599999999997</c:v>
                </c:pt>
                <c:pt idx="87930">
                  <c:v>0.859375</c:v>
                </c:pt>
                <c:pt idx="87931">
                  <c:v>0.84960899999999995</c:v>
                </c:pt>
                <c:pt idx="87932">
                  <c:v>0.82031200000000004</c:v>
                </c:pt>
                <c:pt idx="87933">
                  <c:v>0.78125</c:v>
                </c:pt>
                <c:pt idx="87934">
                  <c:v>0.77148399999999995</c:v>
                </c:pt>
                <c:pt idx="87935">
                  <c:v>0.73974600000000001</c:v>
                </c:pt>
                <c:pt idx="87936">
                  <c:v>0.72997999999999996</c:v>
                </c:pt>
                <c:pt idx="87937">
                  <c:v>0.69091800000000003</c:v>
                </c:pt>
                <c:pt idx="87938">
                  <c:v>0.67627000000000004</c:v>
                </c:pt>
                <c:pt idx="87939">
                  <c:v>0.65185499999999996</c:v>
                </c:pt>
                <c:pt idx="87940">
                  <c:v>0.632324</c:v>
                </c:pt>
                <c:pt idx="87941">
                  <c:v>0.59814500000000004</c:v>
                </c:pt>
                <c:pt idx="87942">
                  <c:v>0.56884800000000002</c:v>
                </c:pt>
                <c:pt idx="87943">
                  <c:v>0.55175799999999997</c:v>
                </c:pt>
                <c:pt idx="87944">
                  <c:v>0.52734400000000003</c:v>
                </c:pt>
                <c:pt idx="87945">
                  <c:v>0.478516</c:v>
                </c:pt>
                <c:pt idx="87946">
                  <c:v>0.45166000000000001</c:v>
                </c:pt>
                <c:pt idx="87947">
                  <c:v>0.42236299999999999</c:v>
                </c:pt>
                <c:pt idx="87948">
                  <c:v>0.37109399999999998</c:v>
                </c:pt>
                <c:pt idx="87949">
                  <c:v>0.36376999999999998</c:v>
                </c:pt>
                <c:pt idx="87950">
                  <c:v>0.33447300000000002</c:v>
                </c:pt>
                <c:pt idx="87951">
                  <c:v>0.29541000000000001</c:v>
                </c:pt>
                <c:pt idx="87952">
                  <c:v>0.27099600000000001</c:v>
                </c:pt>
                <c:pt idx="87953">
                  <c:v>0.229492</c:v>
                </c:pt>
                <c:pt idx="87954">
                  <c:v>0.20752000000000001</c:v>
                </c:pt>
                <c:pt idx="87955">
                  <c:v>0.19775400000000001</c:v>
                </c:pt>
                <c:pt idx="87956">
                  <c:v>0.146484</c:v>
                </c:pt>
                <c:pt idx="87957">
                  <c:v>0.10498</c:v>
                </c:pt>
                <c:pt idx="87958">
                  <c:v>7.5683600000000004E-2</c:v>
                </c:pt>
                <c:pt idx="87959">
                  <c:v>5.8593800000000001E-2</c:v>
                </c:pt>
                <c:pt idx="87960">
                  <c:v>1.9531199999999999E-2</c:v>
                </c:pt>
                <c:pt idx="87961">
                  <c:v>-5.3710899999999999E-2</c:v>
                </c:pt>
                <c:pt idx="87962">
                  <c:v>-4.39453E-2</c:v>
                </c:pt>
                <c:pt idx="87963">
                  <c:v>-8.3007800000000007E-2</c:v>
                </c:pt>
                <c:pt idx="87964">
                  <c:v>-0.10009800000000001</c:v>
                </c:pt>
                <c:pt idx="87965">
                  <c:v>-0.144043</c:v>
                </c:pt>
                <c:pt idx="87966">
                  <c:v>-0.15625</c:v>
                </c:pt>
                <c:pt idx="87967">
                  <c:v>-0.19775400000000001</c:v>
                </c:pt>
                <c:pt idx="87968">
                  <c:v>-0.241699</c:v>
                </c:pt>
                <c:pt idx="87969">
                  <c:v>-0.26123000000000002</c:v>
                </c:pt>
                <c:pt idx="87970">
                  <c:v>-0.29052699999999998</c:v>
                </c:pt>
                <c:pt idx="87971">
                  <c:v>-0.322266</c:v>
                </c:pt>
                <c:pt idx="87972">
                  <c:v>-0.37841799999999998</c:v>
                </c:pt>
                <c:pt idx="87973">
                  <c:v>-0.390625</c:v>
                </c:pt>
                <c:pt idx="87974">
                  <c:v>-0.40527299999999999</c:v>
                </c:pt>
                <c:pt idx="87975">
                  <c:v>-0.44677699999999998</c:v>
                </c:pt>
                <c:pt idx="87976">
                  <c:v>-0.476074</c:v>
                </c:pt>
                <c:pt idx="87977">
                  <c:v>-0.49072300000000002</c:v>
                </c:pt>
                <c:pt idx="87978">
                  <c:v>-0.53466800000000003</c:v>
                </c:pt>
                <c:pt idx="87979">
                  <c:v>-0.554199</c:v>
                </c:pt>
                <c:pt idx="87980">
                  <c:v>-0.58105499999999999</c:v>
                </c:pt>
                <c:pt idx="87981">
                  <c:v>-0.61523399999999995</c:v>
                </c:pt>
                <c:pt idx="87982">
                  <c:v>-0.63720699999999997</c:v>
                </c:pt>
                <c:pt idx="87983">
                  <c:v>-0.66650399999999999</c:v>
                </c:pt>
                <c:pt idx="87984">
                  <c:v>-0.68359400000000003</c:v>
                </c:pt>
                <c:pt idx="87985">
                  <c:v>-0.71289100000000005</c:v>
                </c:pt>
                <c:pt idx="87986">
                  <c:v>-0.72265599999999997</c:v>
                </c:pt>
                <c:pt idx="87987">
                  <c:v>-0.75683599999999995</c:v>
                </c:pt>
                <c:pt idx="87988">
                  <c:v>-0.773926</c:v>
                </c:pt>
                <c:pt idx="87989">
                  <c:v>-0.79589799999999999</c:v>
                </c:pt>
                <c:pt idx="87990">
                  <c:v>-0.81054700000000002</c:v>
                </c:pt>
                <c:pt idx="87991">
                  <c:v>-0.82763699999999996</c:v>
                </c:pt>
                <c:pt idx="87992">
                  <c:v>-0.84716800000000003</c:v>
                </c:pt>
                <c:pt idx="87993">
                  <c:v>-0.859375</c:v>
                </c:pt>
                <c:pt idx="87994">
                  <c:v>-0.85693399999999997</c:v>
                </c:pt>
                <c:pt idx="87995">
                  <c:v>-0.88867200000000002</c:v>
                </c:pt>
                <c:pt idx="87996">
                  <c:v>-0.89111300000000004</c:v>
                </c:pt>
                <c:pt idx="87997">
                  <c:v>-0.91064500000000004</c:v>
                </c:pt>
                <c:pt idx="87998">
                  <c:v>-0.92529300000000003</c:v>
                </c:pt>
                <c:pt idx="87999">
                  <c:v>-0.93994100000000003</c:v>
                </c:pt>
                <c:pt idx="88000">
                  <c:v>-0.94970699999999997</c:v>
                </c:pt>
                <c:pt idx="88001">
                  <c:v>-0.94238299999999997</c:v>
                </c:pt>
                <c:pt idx="88002">
                  <c:v>-0.95214799999999999</c:v>
                </c:pt>
                <c:pt idx="88003">
                  <c:v>-0.95214799999999999</c:v>
                </c:pt>
                <c:pt idx="88004">
                  <c:v>-0.95459000000000005</c:v>
                </c:pt>
                <c:pt idx="88005">
                  <c:v>-0.96191400000000005</c:v>
                </c:pt>
                <c:pt idx="88006">
                  <c:v>-0.97167999999999999</c:v>
                </c:pt>
                <c:pt idx="88007">
                  <c:v>-0.97167999999999999</c:v>
                </c:pt>
                <c:pt idx="88008">
                  <c:v>-0.96435499999999996</c:v>
                </c:pt>
                <c:pt idx="88009">
                  <c:v>-0.97167999999999999</c:v>
                </c:pt>
                <c:pt idx="88010">
                  <c:v>-0.95947300000000002</c:v>
                </c:pt>
                <c:pt idx="88011">
                  <c:v>-0.95947300000000002</c:v>
                </c:pt>
                <c:pt idx="88012">
                  <c:v>-0.96191400000000005</c:v>
                </c:pt>
                <c:pt idx="88013">
                  <c:v>-0.96923800000000004</c:v>
                </c:pt>
                <c:pt idx="88014">
                  <c:v>-0.93994100000000003</c:v>
                </c:pt>
                <c:pt idx="88015">
                  <c:v>-0.93505899999999997</c:v>
                </c:pt>
                <c:pt idx="88016">
                  <c:v>-0.91796900000000003</c:v>
                </c:pt>
                <c:pt idx="88017">
                  <c:v>-0.91308599999999995</c:v>
                </c:pt>
                <c:pt idx="88018">
                  <c:v>-0.92285200000000001</c:v>
                </c:pt>
                <c:pt idx="88019">
                  <c:v>-0.88622999999999996</c:v>
                </c:pt>
                <c:pt idx="88020">
                  <c:v>-0.866699</c:v>
                </c:pt>
                <c:pt idx="88021">
                  <c:v>-0.85693399999999997</c:v>
                </c:pt>
                <c:pt idx="88022">
                  <c:v>-0.83496099999999995</c:v>
                </c:pt>
                <c:pt idx="88023">
                  <c:v>-0.83252000000000004</c:v>
                </c:pt>
                <c:pt idx="88024">
                  <c:v>-0.79834000000000005</c:v>
                </c:pt>
                <c:pt idx="88025">
                  <c:v>-0.788574</c:v>
                </c:pt>
                <c:pt idx="88026">
                  <c:v>-0.76660200000000001</c:v>
                </c:pt>
                <c:pt idx="88027">
                  <c:v>-0.74951199999999996</c:v>
                </c:pt>
                <c:pt idx="88028">
                  <c:v>-0.73486300000000004</c:v>
                </c:pt>
                <c:pt idx="88029">
                  <c:v>-0.70556600000000003</c:v>
                </c:pt>
                <c:pt idx="88030">
                  <c:v>-0.67382799999999998</c:v>
                </c:pt>
                <c:pt idx="88031">
                  <c:v>-0.65917999999999999</c:v>
                </c:pt>
                <c:pt idx="88032">
                  <c:v>-0.62988299999999997</c:v>
                </c:pt>
                <c:pt idx="88033">
                  <c:v>-0.60302699999999998</c:v>
                </c:pt>
                <c:pt idx="88034">
                  <c:v>-0.58593799999999996</c:v>
                </c:pt>
                <c:pt idx="88035">
                  <c:v>-0.546875</c:v>
                </c:pt>
                <c:pt idx="88036">
                  <c:v>-0.53222700000000001</c:v>
                </c:pt>
                <c:pt idx="88037">
                  <c:v>-0.49560500000000002</c:v>
                </c:pt>
                <c:pt idx="88038">
                  <c:v>-0.47363300000000003</c:v>
                </c:pt>
                <c:pt idx="88039">
                  <c:v>-0.45166000000000001</c:v>
                </c:pt>
                <c:pt idx="88040">
                  <c:v>-0.41992200000000002</c:v>
                </c:pt>
                <c:pt idx="88041">
                  <c:v>-0.397949</c:v>
                </c:pt>
                <c:pt idx="88042">
                  <c:v>-0.33447300000000002</c:v>
                </c:pt>
                <c:pt idx="88043">
                  <c:v>-0.25390600000000002</c:v>
                </c:pt>
                <c:pt idx="88044">
                  <c:v>-0.29052699999999998</c:v>
                </c:pt>
                <c:pt idx="88045">
                  <c:v>-0.27099600000000001</c:v>
                </c:pt>
                <c:pt idx="88046">
                  <c:v>-0.234375</c:v>
                </c:pt>
                <c:pt idx="88047">
                  <c:v>-0.20263700000000001</c:v>
                </c:pt>
                <c:pt idx="88048">
                  <c:v>-0.17333999999999999</c:v>
                </c:pt>
                <c:pt idx="88049">
                  <c:v>-0.13916000000000001</c:v>
                </c:pt>
                <c:pt idx="88050">
                  <c:v>-0.112305</c:v>
                </c:pt>
                <c:pt idx="88051">
                  <c:v>-7.8125E-2</c:v>
                </c:pt>
                <c:pt idx="88052">
                  <c:v>-4.39453E-2</c:v>
                </c:pt>
                <c:pt idx="88053">
                  <c:v>-7.3242200000000002E-3</c:v>
                </c:pt>
                <c:pt idx="88054">
                  <c:v>6.1035199999999998E-2</c:v>
                </c:pt>
                <c:pt idx="88055">
                  <c:v>5.3710899999999999E-2</c:v>
                </c:pt>
                <c:pt idx="88056">
                  <c:v>0.107422</c:v>
                </c:pt>
                <c:pt idx="88057">
                  <c:v>0.12207</c:v>
                </c:pt>
                <c:pt idx="88058">
                  <c:v>0.153809</c:v>
                </c:pt>
                <c:pt idx="88059">
                  <c:v>0.18798799999999999</c:v>
                </c:pt>
                <c:pt idx="88060">
                  <c:v>0.20752000000000001</c:v>
                </c:pt>
                <c:pt idx="88061">
                  <c:v>0.25878899999999999</c:v>
                </c:pt>
                <c:pt idx="88062">
                  <c:v>0.28564499999999998</c:v>
                </c:pt>
                <c:pt idx="88063">
                  <c:v>0.31738300000000003</c:v>
                </c:pt>
                <c:pt idx="88064">
                  <c:v>0.35156199999999999</c:v>
                </c:pt>
                <c:pt idx="88065">
                  <c:v>0.37353500000000001</c:v>
                </c:pt>
                <c:pt idx="88066">
                  <c:v>0.41748000000000002</c:v>
                </c:pt>
                <c:pt idx="88067">
                  <c:v>0.44677699999999998</c:v>
                </c:pt>
                <c:pt idx="88068">
                  <c:v>0.45654299999999998</c:v>
                </c:pt>
                <c:pt idx="88069">
                  <c:v>0.51269500000000001</c:v>
                </c:pt>
                <c:pt idx="88070">
                  <c:v>0.52978499999999995</c:v>
                </c:pt>
                <c:pt idx="88071">
                  <c:v>0.56152299999999999</c:v>
                </c:pt>
                <c:pt idx="88072">
                  <c:v>0.59326199999999996</c:v>
                </c:pt>
                <c:pt idx="88073">
                  <c:v>0.61523399999999995</c:v>
                </c:pt>
                <c:pt idx="88074">
                  <c:v>0.63720699999999997</c:v>
                </c:pt>
                <c:pt idx="88075">
                  <c:v>0.66162100000000001</c:v>
                </c:pt>
                <c:pt idx="88076">
                  <c:v>0.67871099999999995</c:v>
                </c:pt>
                <c:pt idx="88077">
                  <c:v>0.71777299999999999</c:v>
                </c:pt>
                <c:pt idx="88078">
                  <c:v>0.73730499999999999</c:v>
                </c:pt>
                <c:pt idx="88079">
                  <c:v>0.76415999999999995</c:v>
                </c:pt>
                <c:pt idx="88080">
                  <c:v>0.77880899999999997</c:v>
                </c:pt>
                <c:pt idx="88081">
                  <c:v>0.80078099999999997</c:v>
                </c:pt>
                <c:pt idx="88082">
                  <c:v>0.82275399999999999</c:v>
                </c:pt>
                <c:pt idx="88083">
                  <c:v>0.83984400000000003</c:v>
                </c:pt>
                <c:pt idx="88084">
                  <c:v>0.90576199999999996</c:v>
                </c:pt>
                <c:pt idx="88085">
                  <c:v>0.87158199999999997</c:v>
                </c:pt>
                <c:pt idx="88086">
                  <c:v>0.89111300000000004</c:v>
                </c:pt>
                <c:pt idx="88087">
                  <c:v>0.90820299999999998</c:v>
                </c:pt>
                <c:pt idx="88088">
                  <c:v>0.92773399999999995</c:v>
                </c:pt>
                <c:pt idx="88089">
                  <c:v>0.93261700000000003</c:v>
                </c:pt>
                <c:pt idx="88090">
                  <c:v>0.94726600000000005</c:v>
                </c:pt>
                <c:pt idx="88091">
                  <c:v>0.94726600000000005</c:v>
                </c:pt>
                <c:pt idx="88092">
                  <c:v>0.97412100000000001</c:v>
                </c:pt>
                <c:pt idx="88093">
                  <c:v>0.99853499999999995</c:v>
                </c:pt>
                <c:pt idx="88094">
                  <c:v>1.00342</c:v>
                </c:pt>
                <c:pt idx="88095">
                  <c:v>1.00098</c:v>
                </c:pt>
                <c:pt idx="88096">
                  <c:v>1.01074</c:v>
                </c:pt>
                <c:pt idx="88097">
                  <c:v>1.01807</c:v>
                </c:pt>
                <c:pt idx="88098">
                  <c:v>1.03027</c:v>
                </c:pt>
                <c:pt idx="88099">
                  <c:v>1.01562</c:v>
                </c:pt>
                <c:pt idx="88100">
                  <c:v>1.03027</c:v>
                </c:pt>
                <c:pt idx="88101">
                  <c:v>1.02051</c:v>
                </c:pt>
                <c:pt idx="88102">
                  <c:v>1.03027</c:v>
                </c:pt>
                <c:pt idx="88103">
                  <c:v>1.03271</c:v>
                </c:pt>
                <c:pt idx="88104">
                  <c:v>1.0376000000000001</c:v>
                </c:pt>
                <c:pt idx="88105">
                  <c:v>1.02783</c:v>
                </c:pt>
                <c:pt idx="88106">
                  <c:v>1.02051</c:v>
                </c:pt>
                <c:pt idx="88107">
                  <c:v>1.02295</c:v>
                </c:pt>
                <c:pt idx="88108">
                  <c:v>1.00342</c:v>
                </c:pt>
                <c:pt idx="88109">
                  <c:v>1.01807</c:v>
                </c:pt>
                <c:pt idx="88110">
                  <c:v>1.00098</c:v>
                </c:pt>
                <c:pt idx="88111">
                  <c:v>0.98877000000000004</c:v>
                </c:pt>
                <c:pt idx="88112">
                  <c:v>1.06934</c:v>
                </c:pt>
                <c:pt idx="88113">
                  <c:v>0.97656200000000004</c:v>
                </c:pt>
                <c:pt idx="88114">
                  <c:v>0.95459000000000005</c:v>
                </c:pt>
                <c:pt idx="88115">
                  <c:v>0.94970699999999997</c:v>
                </c:pt>
                <c:pt idx="88116">
                  <c:v>0.93505899999999997</c:v>
                </c:pt>
                <c:pt idx="88117">
                  <c:v>0.91308599999999995</c:v>
                </c:pt>
                <c:pt idx="88118">
                  <c:v>0.90576199999999996</c:v>
                </c:pt>
                <c:pt idx="88119">
                  <c:v>0.89111300000000004</c:v>
                </c:pt>
                <c:pt idx="88120">
                  <c:v>0.87646500000000005</c:v>
                </c:pt>
                <c:pt idx="88121">
                  <c:v>0.85693399999999997</c:v>
                </c:pt>
                <c:pt idx="88122">
                  <c:v>0.83252000000000004</c:v>
                </c:pt>
                <c:pt idx="88123">
                  <c:v>0.80566400000000005</c:v>
                </c:pt>
                <c:pt idx="88124">
                  <c:v>0.79589799999999999</c:v>
                </c:pt>
                <c:pt idx="88125">
                  <c:v>0.76415999999999995</c:v>
                </c:pt>
                <c:pt idx="88126">
                  <c:v>0.73730499999999999</c:v>
                </c:pt>
                <c:pt idx="88127">
                  <c:v>0.73242200000000002</c:v>
                </c:pt>
                <c:pt idx="88128">
                  <c:v>0.68603499999999995</c:v>
                </c:pt>
                <c:pt idx="88129">
                  <c:v>0.68115199999999998</c:v>
                </c:pt>
                <c:pt idx="88130">
                  <c:v>0.65185499999999996</c:v>
                </c:pt>
                <c:pt idx="88131">
                  <c:v>0.62744100000000003</c:v>
                </c:pt>
                <c:pt idx="88132">
                  <c:v>0.617676</c:v>
                </c:pt>
                <c:pt idx="88133">
                  <c:v>0.57372999999999996</c:v>
                </c:pt>
                <c:pt idx="88134">
                  <c:v>0.55664100000000005</c:v>
                </c:pt>
                <c:pt idx="88135">
                  <c:v>0.52490199999999998</c:v>
                </c:pt>
                <c:pt idx="88136">
                  <c:v>0.48828100000000002</c:v>
                </c:pt>
                <c:pt idx="88137">
                  <c:v>0.46630899999999997</c:v>
                </c:pt>
                <c:pt idx="88138">
                  <c:v>0.42724600000000001</c:v>
                </c:pt>
                <c:pt idx="88139">
                  <c:v>0.397949</c:v>
                </c:pt>
                <c:pt idx="88140">
                  <c:v>0.37353500000000001</c:v>
                </c:pt>
                <c:pt idx="88141">
                  <c:v>0.36132799999999998</c:v>
                </c:pt>
                <c:pt idx="88142">
                  <c:v>0.31738300000000003</c:v>
                </c:pt>
                <c:pt idx="88143">
                  <c:v>0.28320299999999998</c:v>
                </c:pt>
                <c:pt idx="88144">
                  <c:v>0.24902299999999999</c:v>
                </c:pt>
                <c:pt idx="88145">
                  <c:v>0.224609</c:v>
                </c:pt>
                <c:pt idx="88146">
                  <c:v>0.19042999999999999</c:v>
                </c:pt>
                <c:pt idx="88147">
                  <c:v>0.161133</c:v>
                </c:pt>
                <c:pt idx="88148">
                  <c:v>0.13671900000000001</c:v>
                </c:pt>
                <c:pt idx="88149">
                  <c:v>0.107422</c:v>
                </c:pt>
                <c:pt idx="88150">
                  <c:v>5.8593800000000001E-2</c:v>
                </c:pt>
                <c:pt idx="88151">
                  <c:v>8.3007800000000007E-2</c:v>
                </c:pt>
                <c:pt idx="88152">
                  <c:v>-1.2207000000000001E-2</c:v>
                </c:pt>
                <c:pt idx="88153">
                  <c:v>-2.9296900000000001E-2</c:v>
                </c:pt>
                <c:pt idx="88154">
                  <c:v>-6.3476599999999994E-2</c:v>
                </c:pt>
                <c:pt idx="88155">
                  <c:v>-9.5214800000000002E-2</c:v>
                </c:pt>
                <c:pt idx="88156">
                  <c:v>-0.13671900000000001</c:v>
                </c:pt>
                <c:pt idx="88157">
                  <c:v>-0.158691</c:v>
                </c:pt>
                <c:pt idx="88158">
                  <c:v>-0.18310499999999999</c:v>
                </c:pt>
                <c:pt idx="88159">
                  <c:v>-0.21972700000000001</c:v>
                </c:pt>
                <c:pt idx="88160">
                  <c:v>-0.25634800000000002</c:v>
                </c:pt>
                <c:pt idx="88161">
                  <c:v>-0.28564499999999998</c:v>
                </c:pt>
                <c:pt idx="88162">
                  <c:v>-0.31738300000000003</c:v>
                </c:pt>
                <c:pt idx="88163">
                  <c:v>-0.34912100000000001</c:v>
                </c:pt>
                <c:pt idx="88164">
                  <c:v>-0.34667999999999999</c:v>
                </c:pt>
                <c:pt idx="88165">
                  <c:v>-0.41015600000000002</c:v>
                </c:pt>
                <c:pt idx="88166">
                  <c:v>-0.43945299999999998</c:v>
                </c:pt>
                <c:pt idx="88167">
                  <c:v>-0.47363300000000003</c:v>
                </c:pt>
                <c:pt idx="88168">
                  <c:v>-0.50048800000000004</c:v>
                </c:pt>
                <c:pt idx="88169">
                  <c:v>-0.51513699999999996</c:v>
                </c:pt>
                <c:pt idx="88170">
                  <c:v>-0.54199200000000003</c:v>
                </c:pt>
                <c:pt idx="88171">
                  <c:v>-0.57128900000000005</c:v>
                </c:pt>
                <c:pt idx="88172">
                  <c:v>-0.59570299999999998</c:v>
                </c:pt>
                <c:pt idx="88173">
                  <c:v>-0.63476600000000005</c:v>
                </c:pt>
                <c:pt idx="88174">
                  <c:v>-0.65185499999999996</c:v>
                </c:pt>
                <c:pt idx="88175">
                  <c:v>-0.68603499999999995</c:v>
                </c:pt>
                <c:pt idx="88176">
                  <c:v>-0.69091800000000003</c:v>
                </c:pt>
                <c:pt idx="88177">
                  <c:v>-0.72509800000000002</c:v>
                </c:pt>
                <c:pt idx="88178">
                  <c:v>-0.74218799999999996</c:v>
                </c:pt>
                <c:pt idx="88179">
                  <c:v>-0.75683599999999995</c:v>
                </c:pt>
                <c:pt idx="88180">
                  <c:v>-0.76904300000000003</c:v>
                </c:pt>
                <c:pt idx="88181">
                  <c:v>-0.79345699999999997</c:v>
                </c:pt>
                <c:pt idx="88182">
                  <c:v>-0.82763699999999996</c:v>
                </c:pt>
                <c:pt idx="88183">
                  <c:v>-0.82519500000000001</c:v>
                </c:pt>
                <c:pt idx="88184">
                  <c:v>-0.85693399999999997</c:v>
                </c:pt>
                <c:pt idx="88185">
                  <c:v>-0.86181600000000003</c:v>
                </c:pt>
                <c:pt idx="88186">
                  <c:v>-0.87646500000000005</c:v>
                </c:pt>
                <c:pt idx="88187">
                  <c:v>-0.88622999999999996</c:v>
                </c:pt>
                <c:pt idx="88188">
                  <c:v>-0.90332000000000001</c:v>
                </c:pt>
                <c:pt idx="88189">
                  <c:v>-0.91064500000000004</c:v>
                </c:pt>
                <c:pt idx="88190">
                  <c:v>-0.91308599999999995</c:v>
                </c:pt>
                <c:pt idx="88191">
                  <c:v>-0.92773399999999995</c:v>
                </c:pt>
                <c:pt idx="88192">
                  <c:v>-0.95703099999999997</c:v>
                </c:pt>
                <c:pt idx="88193">
                  <c:v>-0.9375</c:v>
                </c:pt>
                <c:pt idx="88194">
                  <c:v>-0.98877000000000004</c:v>
                </c:pt>
                <c:pt idx="88195">
                  <c:v>-0.95703099999999997</c:v>
                </c:pt>
                <c:pt idx="88196">
                  <c:v>-0.95459000000000005</c:v>
                </c:pt>
                <c:pt idx="88197">
                  <c:v>-0.95703099999999997</c:v>
                </c:pt>
                <c:pt idx="88198">
                  <c:v>-0.95459000000000005</c:v>
                </c:pt>
                <c:pt idx="88199">
                  <c:v>-0.95703099999999997</c:v>
                </c:pt>
                <c:pt idx="88200">
                  <c:v>-0.94726600000000005</c:v>
                </c:pt>
                <c:pt idx="88201">
                  <c:v>-0.94238299999999997</c:v>
                </c:pt>
                <c:pt idx="88202">
                  <c:v>-0.94970699999999997</c:v>
                </c:pt>
                <c:pt idx="88203">
                  <c:v>-0.99121099999999995</c:v>
                </c:pt>
                <c:pt idx="88204">
                  <c:v>-0.92529300000000003</c:v>
                </c:pt>
                <c:pt idx="88205">
                  <c:v>-0.91552699999999998</c:v>
                </c:pt>
                <c:pt idx="88206">
                  <c:v>-0.92040999999999995</c:v>
                </c:pt>
                <c:pt idx="88207">
                  <c:v>-0.91796900000000003</c:v>
                </c:pt>
                <c:pt idx="88208">
                  <c:v>-0.90332000000000001</c:v>
                </c:pt>
                <c:pt idx="88209">
                  <c:v>-0.88867200000000002</c:v>
                </c:pt>
                <c:pt idx="88210">
                  <c:v>-0.88378900000000005</c:v>
                </c:pt>
                <c:pt idx="88211">
                  <c:v>-0.852051</c:v>
                </c:pt>
                <c:pt idx="88212">
                  <c:v>-0.83007799999999998</c:v>
                </c:pt>
                <c:pt idx="88213">
                  <c:v>-0.83007799999999998</c:v>
                </c:pt>
                <c:pt idx="88214">
                  <c:v>-0.80566400000000005</c:v>
                </c:pt>
                <c:pt idx="88215">
                  <c:v>-0.79101600000000005</c:v>
                </c:pt>
                <c:pt idx="88216">
                  <c:v>-0.79834000000000005</c:v>
                </c:pt>
                <c:pt idx="88217">
                  <c:v>-0.74951199999999996</c:v>
                </c:pt>
                <c:pt idx="88218">
                  <c:v>-0.73730499999999999</c:v>
                </c:pt>
                <c:pt idx="88219">
                  <c:v>-0.71777299999999999</c:v>
                </c:pt>
                <c:pt idx="88220">
                  <c:v>-0.69091800000000003</c:v>
                </c:pt>
                <c:pt idx="88221">
                  <c:v>-0.66894500000000001</c:v>
                </c:pt>
                <c:pt idx="88222">
                  <c:v>-0.64209000000000005</c:v>
                </c:pt>
                <c:pt idx="88223">
                  <c:v>-0.61279300000000003</c:v>
                </c:pt>
                <c:pt idx="88224">
                  <c:v>-0.59570299999999998</c:v>
                </c:pt>
                <c:pt idx="88225">
                  <c:v>-0.55908199999999997</c:v>
                </c:pt>
                <c:pt idx="88226">
                  <c:v>-0.54443399999999997</c:v>
                </c:pt>
                <c:pt idx="88227">
                  <c:v>-0.51269500000000001</c:v>
                </c:pt>
                <c:pt idx="88228">
                  <c:v>-0.478516</c:v>
                </c:pt>
                <c:pt idx="88229">
                  <c:v>-0.45166000000000001</c:v>
                </c:pt>
                <c:pt idx="88230">
                  <c:v>-0.42236299999999999</c:v>
                </c:pt>
                <c:pt idx="88231">
                  <c:v>-0.400391</c:v>
                </c:pt>
                <c:pt idx="88232">
                  <c:v>-0.36376999999999998</c:v>
                </c:pt>
                <c:pt idx="88233">
                  <c:v>-0.34667999999999999</c:v>
                </c:pt>
                <c:pt idx="88234">
                  <c:v>-0.28564499999999998</c:v>
                </c:pt>
                <c:pt idx="88235">
                  <c:v>-0.26367200000000002</c:v>
                </c:pt>
                <c:pt idx="88236">
                  <c:v>-0.234375</c:v>
                </c:pt>
                <c:pt idx="88237">
                  <c:v>-0.20263700000000001</c:v>
                </c:pt>
                <c:pt idx="88238">
                  <c:v>-0.17089799999999999</c:v>
                </c:pt>
                <c:pt idx="88239">
                  <c:v>-0.12207</c:v>
                </c:pt>
                <c:pt idx="88240">
                  <c:v>-0.10498</c:v>
                </c:pt>
                <c:pt idx="88241">
                  <c:v>-6.5918000000000004E-2</c:v>
                </c:pt>
                <c:pt idx="88242">
                  <c:v>-4.1503900000000003E-2</c:v>
                </c:pt>
                <c:pt idx="88243">
                  <c:v>-2.4414100000000002E-3</c:v>
                </c:pt>
                <c:pt idx="88244">
                  <c:v>5.1269500000000003E-2</c:v>
                </c:pt>
                <c:pt idx="88245">
                  <c:v>5.1269500000000003E-2</c:v>
                </c:pt>
                <c:pt idx="88246">
                  <c:v>0.13427700000000001</c:v>
                </c:pt>
                <c:pt idx="88247">
                  <c:v>0.124512</c:v>
                </c:pt>
                <c:pt idx="88248">
                  <c:v>0.148926</c:v>
                </c:pt>
                <c:pt idx="88249">
                  <c:v>0.18310499999999999</c:v>
                </c:pt>
                <c:pt idx="88250">
                  <c:v>0.236816</c:v>
                </c:pt>
                <c:pt idx="88251">
                  <c:v>0.26123000000000002</c:v>
                </c:pt>
                <c:pt idx="88252">
                  <c:v>0.29052699999999998</c:v>
                </c:pt>
                <c:pt idx="88253">
                  <c:v>0.33935500000000002</c:v>
                </c:pt>
                <c:pt idx="88254">
                  <c:v>0.34912100000000001</c:v>
                </c:pt>
                <c:pt idx="88255">
                  <c:v>0.390625</c:v>
                </c:pt>
                <c:pt idx="88256">
                  <c:v>0.42236299999999999</c:v>
                </c:pt>
                <c:pt idx="88257">
                  <c:v>0.44189499999999998</c:v>
                </c:pt>
                <c:pt idx="88258">
                  <c:v>0.48095700000000002</c:v>
                </c:pt>
                <c:pt idx="88259">
                  <c:v>0.51025399999999999</c:v>
                </c:pt>
                <c:pt idx="88260">
                  <c:v>0.53466800000000003</c:v>
                </c:pt>
                <c:pt idx="88261">
                  <c:v>0.58837899999999999</c:v>
                </c:pt>
                <c:pt idx="88262">
                  <c:v>0.617676</c:v>
                </c:pt>
                <c:pt idx="88263">
                  <c:v>0.61279300000000003</c:v>
                </c:pt>
                <c:pt idx="88264">
                  <c:v>0.65429700000000002</c:v>
                </c:pt>
                <c:pt idx="88265">
                  <c:v>0.66894500000000001</c:v>
                </c:pt>
                <c:pt idx="88266">
                  <c:v>0.695801</c:v>
                </c:pt>
                <c:pt idx="88267">
                  <c:v>0.72997999999999996</c:v>
                </c:pt>
                <c:pt idx="88268">
                  <c:v>0.75683599999999995</c:v>
                </c:pt>
                <c:pt idx="88269">
                  <c:v>0.773926</c:v>
                </c:pt>
                <c:pt idx="88270">
                  <c:v>0.79345699999999997</c:v>
                </c:pt>
                <c:pt idx="88271">
                  <c:v>0.82275399999999999</c:v>
                </c:pt>
                <c:pt idx="88272">
                  <c:v>0.81787100000000001</c:v>
                </c:pt>
                <c:pt idx="88273">
                  <c:v>0.86425799999999997</c:v>
                </c:pt>
                <c:pt idx="88274">
                  <c:v>0.92040999999999995</c:v>
                </c:pt>
                <c:pt idx="88275">
                  <c:v>0.90087899999999999</c:v>
                </c:pt>
                <c:pt idx="88276">
                  <c:v>0.92529300000000003</c:v>
                </c:pt>
                <c:pt idx="88277">
                  <c:v>0.930176</c:v>
                </c:pt>
                <c:pt idx="88278">
                  <c:v>0.944824</c:v>
                </c:pt>
                <c:pt idx="88279">
                  <c:v>0.97167999999999999</c:v>
                </c:pt>
                <c:pt idx="88280">
                  <c:v>0.97412100000000001</c:v>
                </c:pt>
                <c:pt idx="88281">
                  <c:v>0.97656200000000004</c:v>
                </c:pt>
                <c:pt idx="88282">
                  <c:v>1.0083</c:v>
                </c:pt>
                <c:pt idx="88283">
                  <c:v>1.00586</c:v>
                </c:pt>
                <c:pt idx="88284">
                  <c:v>1.02783</c:v>
                </c:pt>
                <c:pt idx="88285">
                  <c:v>1.0083</c:v>
                </c:pt>
                <c:pt idx="88286">
                  <c:v>1.0449200000000001</c:v>
                </c:pt>
                <c:pt idx="88287">
                  <c:v>1.03271</c:v>
                </c:pt>
                <c:pt idx="88288">
                  <c:v>1.0424800000000001</c:v>
                </c:pt>
                <c:pt idx="88289">
                  <c:v>1.0571299999999999</c:v>
                </c:pt>
                <c:pt idx="88290">
                  <c:v>1.0571299999999999</c:v>
                </c:pt>
                <c:pt idx="88291">
                  <c:v>1.0668899999999999</c:v>
                </c:pt>
                <c:pt idx="88292">
                  <c:v>1.0595699999999999</c:v>
                </c:pt>
                <c:pt idx="88293">
                  <c:v>1.0790999999999999</c:v>
                </c:pt>
                <c:pt idx="88294">
                  <c:v>1.0449200000000001</c:v>
                </c:pt>
                <c:pt idx="88295">
                  <c:v>1.0449200000000001</c:v>
                </c:pt>
                <c:pt idx="88296">
                  <c:v>1.0473600000000001</c:v>
                </c:pt>
                <c:pt idx="88297">
                  <c:v>1.0571299999999999</c:v>
                </c:pt>
                <c:pt idx="88298">
                  <c:v>1.0522499999999999</c:v>
                </c:pt>
                <c:pt idx="88299">
                  <c:v>1.0376000000000001</c:v>
                </c:pt>
                <c:pt idx="88300">
                  <c:v>1.0083</c:v>
                </c:pt>
                <c:pt idx="88301">
                  <c:v>1.02051</c:v>
                </c:pt>
                <c:pt idx="88302">
                  <c:v>1.00098</c:v>
                </c:pt>
                <c:pt idx="88303">
                  <c:v>0.97656200000000004</c:v>
                </c:pt>
                <c:pt idx="88304">
                  <c:v>0.98632799999999998</c:v>
                </c:pt>
                <c:pt idx="88305">
                  <c:v>0.97167999999999999</c:v>
                </c:pt>
                <c:pt idx="88306">
                  <c:v>0.95947300000000002</c:v>
                </c:pt>
                <c:pt idx="88307">
                  <c:v>0.944824</c:v>
                </c:pt>
                <c:pt idx="88308">
                  <c:v>0.93994100000000003</c:v>
                </c:pt>
                <c:pt idx="88309">
                  <c:v>0.91064500000000004</c:v>
                </c:pt>
                <c:pt idx="88310">
                  <c:v>0.90576199999999996</c:v>
                </c:pt>
                <c:pt idx="88311">
                  <c:v>0.866699</c:v>
                </c:pt>
                <c:pt idx="88312">
                  <c:v>0.866699</c:v>
                </c:pt>
                <c:pt idx="88313">
                  <c:v>0.84472700000000001</c:v>
                </c:pt>
                <c:pt idx="88314">
                  <c:v>0.81298800000000004</c:v>
                </c:pt>
                <c:pt idx="88315">
                  <c:v>0.79834000000000005</c:v>
                </c:pt>
                <c:pt idx="88316">
                  <c:v>0.77636700000000003</c:v>
                </c:pt>
                <c:pt idx="88317">
                  <c:v>0.74951199999999996</c:v>
                </c:pt>
                <c:pt idx="88318">
                  <c:v>0.72753900000000005</c:v>
                </c:pt>
                <c:pt idx="88319">
                  <c:v>0.69824200000000003</c:v>
                </c:pt>
                <c:pt idx="88320">
                  <c:v>0.67871099999999995</c:v>
                </c:pt>
                <c:pt idx="88321">
                  <c:v>0.64697300000000002</c:v>
                </c:pt>
                <c:pt idx="88322">
                  <c:v>0.625</c:v>
                </c:pt>
                <c:pt idx="88323">
                  <c:v>0.60302699999999998</c:v>
                </c:pt>
                <c:pt idx="88324">
                  <c:v>0.58593799999999996</c:v>
                </c:pt>
                <c:pt idx="88325">
                  <c:v>0.539551</c:v>
                </c:pt>
                <c:pt idx="88326">
                  <c:v>0.50781200000000004</c:v>
                </c:pt>
                <c:pt idx="88327">
                  <c:v>0.48095700000000002</c:v>
                </c:pt>
                <c:pt idx="88328">
                  <c:v>0.45166000000000001</c:v>
                </c:pt>
                <c:pt idx="88329">
                  <c:v>0.42480499999999999</c:v>
                </c:pt>
                <c:pt idx="88330">
                  <c:v>0.39550800000000003</c:v>
                </c:pt>
                <c:pt idx="88331">
                  <c:v>0.36376999999999998</c:v>
                </c:pt>
                <c:pt idx="88332">
                  <c:v>0.32714799999999999</c:v>
                </c:pt>
                <c:pt idx="88333">
                  <c:v>0.28076200000000001</c:v>
                </c:pt>
                <c:pt idx="88334">
                  <c:v>0.26855499999999999</c:v>
                </c:pt>
                <c:pt idx="88335">
                  <c:v>0.241699</c:v>
                </c:pt>
                <c:pt idx="88336">
                  <c:v>0.21240200000000001</c:v>
                </c:pt>
                <c:pt idx="88337">
                  <c:v>0.17089799999999999</c:v>
                </c:pt>
                <c:pt idx="88338">
                  <c:v>0.13427700000000001</c:v>
                </c:pt>
                <c:pt idx="88339">
                  <c:v>0.109863</c:v>
                </c:pt>
                <c:pt idx="88340">
                  <c:v>7.0800799999999997E-2</c:v>
                </c:pt>
                <c:pt idx="88341">
                  <c:v>4.1503900000000003E-2</c:v>
                </c:pt>
                <c:pt idx="88342">
                  <c:v>1.7089799999999999E-2</c:v>
                </c:pt>
                <c:pt idx="88343">
                  <c:v>-1.9531199999999999E-2</c:v>
                </c:pt>
                <c:pt idx="88344">
                  <c:v>-4.6386700000000003E-2</c:v>
                </c:pt>
                <c:pt idx="88345">
                  <c:v>-0.10253900000000001</c:v>
                </c:pt>
                <c:pt idx="88346">
                  <c:v>-0.119629</c:v>
                </c:pt>
                <c:pt idx="88347">
                  <c:v>-0.158691</c:v>
                </c:pt>
                <c:pt idx="88348">
                  <c:v>-0.17578099999999999</c:v>
                </c:pt>
                <c:pt idx="88349">
                  <c:v>-0.21240200000000001</c:v>
                </c:pt>
                <c:pt idx="88350">
                  <c:v>-0.244141</c:v>
                </c:pt>
                <c:pt idx="88351">
                  <c:v>-0.28320299999999998</c:v>
                </c:pt>
                <c:pt idx="88352">
                  <c:v>-0.31005899999999997</c:v>
                </c:pt>
                <c:pt idx="88353">
                  <c:v>-0.34423799999999999</c:v>
                </c:pt>
                <c:pt idx="88354">
                  <c:v>-0.28808600000000001</c:v>
                </c:pt>
                <c:pt idx="88355">
                  <c:v>-0.400391</c:v>
                </c:pt>
                <c:pt idx="88356">
                  <c:v>-0.41748000000000002</c:v>
                </c:pt>
                <c:pt idx="88357">
                  <c:v>-0.45410200000000001</c:v>
                </c:pt>
                <c:pt idx="88358">
                  <c:v>-0.48828100000000002</c:v>
                </c:pt>
                <c:pt idx="88359">
                  <c:v>-0.52002000000000004</c:v>
                </c:pt>
                <c:pt idx="88360">
                  <c:v>-0.55175799999999997</c:v>
                </c:pt>
                <c:pt idx="88361">
                  <c:v>-0.56884800000000002</c:v>
                </c:pt>
                <c:pt idx="88362">
                  <c:v>-0.60790999999999995</c:v>
                </c:pt>
                <c:pt idx="88363">
                  <c:v>-0.61279300000000003</c:v>
                </c:pt>
                <c:pt idx="88364">
                  <c:v>-0.64941400000000005</c:v>
                </c:pt>
                <c:pt idx="88365">
                  <c:v>-0.68847700000000001</c:v>
                </c:pt>
                <c:pt idx="88366">
                  <c:v>-0.703125</c:v>
                </c:pt>
                <c:pt idx="88367">
                  <c:v>-0.71777299999999999</c:v>
                </c:pt>
                <c:pt idx="88368">
                  <c:v>-0.72753900000000005</c:v>
                </c:pt>
                <c:pt idx="88369">
                  <c:v>-0.75927699999999998</c:v>
                </c:pt>
                <c:pt idx="88370">
                  <c:v>-0.77880899999999997</c:v>
                </c:pt>
                <c:pt idx="88371">
                  <c:v>-0.79834000000000005</c:v>
                </c:pt>
                <c:pt idx="88372">
                  <c:v>-0.81054700000000002</c:v>
                </c:pt>
                <c:pt idx="88373">
                  <c:v>-0.82275399999999999</c:v>
                </c:pt>
                <c:pt idx="88374">
                  <c:v>-0.84960899999999995</c:v>
                </c:pt>
                <c:pt idx="88375">
                  <c:v>-0.859375</c:v>
                </c:pt>
                <c:pt idx="88376">
                  <c:v>-0.88867200000000002</c:v>
                </c:pt>
                <c:pt idx="88377">
                  <c:v>-0.88378900000000005</c:v>
                </c:pt>
                <c:pt idx="88378">
                  <c:v>-0.90576199999999996</c:v>
                </c:pt>
                <c:pt idx="88379">
                  <c:v>-0.91308599999999995</c:v>
                </c:pt>
                <c:pt idx="88380">
                  <c:v>-0.930176</c:v>
                </c:pt>
                <c:pt idx="88381">
                  <c:v>-0.94238299999999997</c:v>
                </c:pt>
                <c:pt idx="88382">
                  <c:v>-0.93505899999999997</c:v>
                </c:pt>
                <c:pt idx="88383">
                  <c:v>-0.95947300000000002</c:v>
                </c:pt>
                <c:pt idx="88384">
                  <c:v>-0.94970699999999997</c:v>
                </c:pt>
                <c:pt idx="88385">
                  <c:v>-0.95703099999999997</c:v>
                </c:pt>
                <c:pt idx="88386">
                  <c:v>-0.96923800000000004</c:v>
                </c:pt>
                <c:pt idx="88387">
                  <c:v>-0.96435499999999996</c:v>
                </c:pt>
                <c:pt idx="88388">
                  <c:v>-0.98388699999999996</c:v>
                </c:pt>
                <c:pt idx="88389">
                  <c:v>-0.95947300000000002</c:v>
                </c:pt>
                <c:pt idx="88390">
                  <c:v>-0.97656200000000004</c:v>
                </c:pt>
                <c:pt idx="88391">
                  <c:v>-0.95947300000000002</c:v>
                </c:pt>
                <c:pt idx="88392">
                  <c:v>-0.96923800000000004</c:v>
                </c:pt>
                <c:pt idx="88393">
                  <c:v>-0.97167999999999999</c:v>
                </c:pt>
                <c:pt idx="88394">
                  <c:v>-0.96191400000000005</c:v>
                </c:pt>
                <c:pt idx="88395">
                  <c:v>-0.94970699999999997</c:v>
                </c:pt>
                <c:pt idx="88396">
                  <c:v>-0.9375</c:v>
                </c:pt>
                <c:pt idx="88397">
                  <c:v>-0.92529300000000003</c:v>
                </c:pt>
                <c:pt idx="88398">
                  <c:v>-0.92040999999999995</c:v>
                </c:pt>
                <c:pt idx="88399">
                  <c:v>-0.90332000000000001</c:v>
                </c:pt>
                <c:pt idx="88400">
                  <c:v>-0.89843799999999996</c:v>
                </c:pt>
                <c:pt idx="88401">
                  <c:v>-0.88622999999999996</c:v>
                </c:pt>
                <c:pt idx="88402">
                  <c:v>-0.87402299999999999</c:v>
                </c:pt>
                <c:pt idx="88403">
                  <c:v>-0.852051</c:v>
                </c:pt>
                <c:pt idx="88404">
                  <c:v>-0.82275399999999999</c:v>
                </c:pt>
                <c:pt idx="88405">
                  <c:v>-0.82275399999999999</c:v>
                </c:pt>
                <c:pt idx="88406">
                  <c:v>-0.79345699999999997</c:v>
                </c:pt>
                <c:pt idx="88407">
                  <c:v>-0.78613299999999997</c:v>
                </c:pt>
                <c:pt idx="88408">
                  <c:v>-0.75195299999999998</c:v>
                </c:pt>
                <c:pt idx="88409">
                  <c:v>-0.73242200000000002</c:v>
                </c:pt>
                <c:pt idx="88410">
                  <c:v>-0.73730499999999999</c:v>
                </c:pt>
                <c:pt idx="88411">
                  <c:v>-0.68359400000000003</c:v>
                </c:pt>
                <c:pt idx="88412">
                  <c:v>-0.63720699999999997</c:v>
                </c:pt>
                <c:pt idx="88413">
                  <c:v>-0.63720699999999997</c:v>
                </c:pt>
                <c:pt idx="88414">
                  <c:v>-0.62011700000000003</c:v>
                </c:pt>
                <c:pt idx="88415">
                  <c:v>-0.61035200000000001</c:v>
                </c:pt>
                <c:pt idx="88416">
                  <c:v>-0.56640599999999997</c:v>
                </c:pt>
                <c:pt idx="88417">
                  <c:v>-0.546875</c:v>
                </c:pt>
                <c:pt idx="88418">
                  <c:v>-0.52002000000000004</c:v>
                </c:pt>
                <c:pt idx="88419">
                  <c:v>-0.48095700000000002</c:v>
                </c:pt>
                <c:pt idx="88420">
                  <c:v>-0.47119100000000003</c:v>
                </c:pt>
                <c:pt idx="88421">
                  <c:v>-0.40771499999999999</c:v>
                </c:pt>
                <c:pt idx="88422">
                  <c:v>-0.390625</c:v>
                </c:pt>
                <c:pt idx="88423">
                  <c:v>-0.37109399999999998</c:v>
                </c:pt>
                <c:pt idx="88424">
                  <c:v>-0.33203100000000002</c:v>
                </c:pt>
                <c:pt idx="88425">
                  <c:v>-0.30761699999999997</c:v>
                </c:pt>
                <c:pt idx="88426">
                  <c:v>-0.27587899999999999</c:v>
                </c:pt>
                <c:pt idx="88427">
                  <c:v>-0.244141</c:v>
                </c:pt>
                <c:pt idx="88428">
                  <c:v>-0.20507800000000001</c:v>
                </c:pt>
                <c:pt idx="88429">
                  <c:v>-0.17578099999999999</c:v>
                </c:pt>
                <c:pt idx="88430">
                  <c:v>-0.151367</c:v>
                </c:pt>
                <c:pt idx="88431">
                  <c:v>-0.114746</c:v>
                </c:pt>
                <c:pt idx="88432">
                  <c:v>-8.0566399999999996E-2</c:v>
                </c:pt>
                <c:pt idx="88433">
                  <c:v>-6.3476599999999994E-2</c:v>
                </c:pt>
                <c:pt idx="88434">
                  <c:v>-2.4414100000000002E-3</c:v>
                </c:pt>
                <c:pt idx="88435">
                  <c:v>1.9531199999999999E-2</c:v>
                </c:pt>
                <c:pt idx="88436">
                  <c:v>4.8828099999999999E-2</c:v>
                </c:pt>
                <c:pt idx="88437">
                  <c:v>8.5449200000000003E-2</c:v>
                </c:pt>
                <c:pt idx="88438">
                  <c:v>0.12939500000000001</c:v>
                </c:pt>
                <c:pt idx="88439">
                  <c:v>0.14160200000000001</c:v>
                </c:pt>
                <c:pt idx="88440">
                  <c:v>0.19287099999999999</c:v>
                </c:pt>
                <c:pt idx="88441">
                  <c:v>0.21484400000000001</c:v>
                </c:pt>
                <c:pt idx="88442">
                  <c:v>0.24902299999999999</c:v>
                </c:pt>
                <c:pt idx="88443">
                  <c:v>0.28808600000000001</c:v>
                </c:pt>
                <c:pt idx="88444">
                  <c:v>0.30761699999999997</c:v>
                </c:pt>
                <c:pt idx="88445">
                  <c:v>0.34179700000000002</c:v>
                </c:pt>
                <c:pt idx="88446">
                  <c:v>0.37597700000000001</c:v>
                </c:pt>
                <c:pt idx="88447">
                  <c:v>0.40527299999999999</c:v>
                </c:pt>
                <c:pt idx="88448">
                  <c:v>0.43701200000000001</c:v>
                </c:pt>
                <c:pt idx="88449">
                  <c:v>0.458984</c:v>
                </c:pt>
                <c:pt idx="88450">
                  <c:v>0.48339799999999999</c:v>
                </c:pt>
                <c:pt idx="88451">
                  <c:v>0.51025399999999999</c:v>
                </c:pt>
                <c:pt idx="88452">
                  <c:v>0.53466800000000003</c:v>
                </c:pt>
                <c:pt idx="88453">
                  <c:v>0.56640599999999997</c:v>
                </c:pt>
                <c:pt idx="88454">
                  <c:v>0.60058599999999995</c:v>
                </c:pt>
                <c:pt idx="88455">
                  <c:v>0.625</c:v>
                </c:pt>
                <c:pt idx="88456">
                  <c:v>0.64209000000000005</c:v>
                </c:pt>
                <c:pt idx="88457">
                  <c:v>0.68115199999999998</c:v>
                </c:pt>
                <c:pt idx="88458">
                  <c:v>0.70556600000000003</c:v>
                </c:pt>
                <c:pt idx="88459">
                  <c:v>0.71777299999999999</c:v>
                </c:pt>
                <c:pt idx="88460">
                  <c:v>0.75195299999999998</c:v>
                </c:pt>
                <c:pt idx="88461">
                  <c:v>0.75439500000000004</c:v>
                </c:pt>
                <c:pt idx="88462">
                  <c:v>0.78369100000000003</c:v>
                </c:pt>
                <c:pt idx="88463">
                  <c:v>0.79834000000000005</c:v>
                </c:pt>
                <c:pt idx="88464">
                  <c:v>0.80810499999999996</c:v>
                </c:pt>
                <c:pt idx="88465">
                  <c:v>0.85693399999999997</c:v>
                </c:pt>
                <c:pt idx="88466">
                  <c:v>0.87646500000000005</c:v>
                </c:pt>
                <c:pt idx="88467">
                  <c:v>0.87890599999999997</c:v>
                </c:pt>
                <c:pt idx="88468">
                  <c:v>0.89355499999999999</c:v>
                </c:pt>
                <c:pt idx="88469">
                  <c:v>0.90332000000000001</c:v>
                </c:pt>
                <c:pt idx="88470">
                  <c:v>0.91796900000000003</c:v>
                </c:pt>
                <c:pt idx="88471">
                  <c:v>0.930176</c:v>
                </c:pt>
                <c:pt idx="88472">
                  <c:v>0.95214799999999999</c:v>
                </c:pt>
                <c:pt idx="88473">
                  <c:v>0.95947300000000002</c:v>
                </c:pt>
                <c:pt idx="88474">
                  <c:v>0.98877000000000004</c:v>
                </c:pt>
                <c:pt idx="88475">
                  <c:v>0.96191400000000005</c:v>
                </c:pt>
                <c:pt idx="88476">
                  <c:v>1.00098</c:v>
                </c:pt>
                <c:pt idx="88477">
                  <c:v>0.98388699999999996</c:v>
                </c:pt>
                <c:pt idx="88478">
                  <c:v>1.01318</c:v>
                </c:pt>
                <c:pt idx="88479">
                  <c:v>1.00342</c:v>
                </c:pt>
                <c:pt idx="88480">
                  <c:v>1.01562</c:v>
                </c:pt>
                <c:pt idx="88481">
                  <c:v>1.01562</c:v>
                </c:pt>
                <c:pt idx="88482">
                  <c:v>1.02051</c:v>
                </c:pt>
                <c:pt idx="88483">
                  <c:v>1.02295</c:v>
                </c:pt>
                <c:pt idx="88484">
                  <c:v>1.0424800000000001</c:v>
                </c:pt>
                <c:pt idx="88485">
                  <c:v>1.01807</c:v>
                </c:pt>
                <c:pt idx="88486">
                  <c:v>1.02783</c:v>
                </c:pt>
                <c:pt idx="88487">
                  <c:v>1.02295</c:v>
                </c:pt>
                <c:pt idx="88488">
                  <c:v>1.01562</c:v>
                </c:pt>
                <c:pt idx="88489">
                  <c:v>1.0083</c:v>
                </c:pt>
                <c:pt idx="88490">
                  <c:v>1.01074</c:v>
                </c:pt>
                <c:pt idx="88491">
                  <c:v>0.99853499999999995</c:v>
                </c:pt>
                <c:pt idx="88492">
                  <c:v>0.96435499999999996</c:v>
                </c:pt>
                <c:pt idx="88493">
                  <c:v>0.98877000000000004</c:v>
                </c:pt>
                <c:pt idx="88494">
                  <c:v>0.97167999999999999</c:v>
                </c:pt>
                <c:pt idx="88495">
                  <c:v>0.94726600000000005</c:v>
                </c:pt>
                <c:pt idx="88496">
                  <c:v>0.93994100000000003</c:v>
                </c:pt>
                <c:pt idx="88497">
                  <c:v>0.92529300000000003</c:v>
                </c:pt>
                <c:pt idx="88498">
                  <c:v>0.91064500000000004</c:v>
                </c:pt>
                <c:pt idx="88499">
                  <c:v>0.89599600000000001</c:v>
                </c:pt>
                <c:pt idx="88500">
                  <c:v>0.89599600000000001</c:v>
                </c:pt>
                <c:pt idx="88501">
                  <c:v>0.86914100000000005</c:v>
                </c:pt>
                <c:pt idx="88502">
                  <c:v>0.859375</c:v>
                </c:pt>
                <c:pt idx="88503">
                  <c:v>0.81542999999999999</c:v>
                </c:pt>
                <c:pt idx="88504">
                  <c:v>0.83007799999999998</c:v>
                </c:pt>
                <c:pt idx="88505">
                  <c:v>0.78369100000000003</c:v>
                </c:pt>
                <c:pt idx="88506">
                  <c:v>0.78613299999999997</c:v>
                </c:pt>
                <c:pt idx="88507">
                  <c:v>0.75683599999999995</c:v>
                </c:pt>
                <c:pt idx="88508">
                  <c:v>0.72509800000000002</c:v>
                </c:pt>
                <c:pt idx="88509">
                  <c:v>0.710449</c:v>
                </c:pt>
                <c:pt idx="88510">
                  <c:v>0.69091800000000003</c:v>
                </c:pt>
                <c:pt idx="88511">
                  <c:v>0.65429700000000002</c:v>
                </c:pt>
                <c:pt idx="88512">
                  <c:v>0.64453099999999997</c:v>
                </c:pt>
                <c:pt idx="88513">
                  <c:v>0.60790999999999995</c:v>
                </c:pt>
                <c:pt idx="88514">
                  <c:v>0.57617200000000002</c:v>
                </c:pt>
                <c:pt idx="88515">
                  <c:v>0.55175799999999997</c:v>
                </c:pt>
                <c:pt idx="88516">
                  <c:v>0.53710899999999995</c:v>
                </c:pt>
                <c:pt idx="88517">
                  <c:v>0.49804700000000002</c:v>
                </c:pt>
                <c:pt idx="88518">
                  <c:v>0.48339799999999999</c:v>
                </c:pt>
                <c:pt idx="88519">
                  <c:v>0.44433600000000001</c:v>
                </c:pt>
                <c:pt idx="88520">
                  <c:v>0.41503899999999999</c:v>
                </c:pt>
                <c:pt idx="88521">
                  <c:v>0.380859</c:v>
                </c:pt>
                <c:pt idx="88522">
                  <c:v>0.34912100000000001</c:v>
                </c:pt>
                <c:pt idx="88523">
                  <c:v>0.32958999999999999</c:v>
                </c:pt>
                <c:pt idx="88524">
                  <c:v>0.30029299999999998</c:v>
                </c:pt>
                <c:pt idx="88525">
                  <c:v>0.25878899999999999</c:v>
                </c:pt>
                <c:pt idx="88526">
                  <c:v>0.229492</c:v>
                </c:pt>
                <c:pt idx="88527">
                  <c:v>0.20507800000000001</c:v>
                </c:pt>
                <c:pt idx="88528">
                  <c:v>0.168457</c:v>
                </c:pt>
                <c:pt idx="88529">
                  <c:v>0.13671900000000001</c:v>
                </c:pt>
                <c:pt idx="88530">
                  <c:v>9.7656199999999999E-2</c:v>
                </c:pt>
                <c:pt idx="88531">
                  <c:v>8.5449200000000003E-2</c:v>
                </c:pt>
                <c:pt idx="88532">
                  <c:v>3.6621099999999997E-2</c:v>
                </c:pt>
                <c:pt idx="88533">
                  <c:v>1.9531199999999999E-2</c:v>
                </c:pt>
                <c:pt idx="88534">
                  <c:v>-2.9296900000000001E-2</c:v>
                </c:pt>
                <c:pt idx="88535">
                  <c:v>-5.8593800000000001E-2</c:v>
                </c:pt>
                <c:pt idx="88536">
                  <c:v>-8.7890599999999999E-2</c:v>
                </c:pt>
                <c:pt idx="88537">
                  <c:v>-0.10498</c:v>
                </c:pt>
                <c:pt idx="88538">
                  <c:v>-0.13671900000000001</c:v>
                </c:pt>
                <c:pt idx="88539">
                  <c:v>-0.17822299999999999</c:v>
                </c:pt>
                <c:pt idx="88540">
                  <c:v>-0.222168</c:v>
                </c:pt>
                <c:pt idx="88541">
                  <c:v>-0.25146499999999999</c:v>
                </c:pt>
                <c:pt idx="88542">
                  <c:v>-0.27099600000000001</c:v>
                </c:pt>
                <c:pt idx="88543">
                  <c:v>-0.30029299999999998</c:v>
                </c:pt>
                <c:pt idx="88544">
                  <c:v>-0.33203100000000002</c:v>
                </c:pt>
                <c:pt idx="88545">
                  <c:v>-0.37109399999999998</c:v>
                </c:pt>
                <c:pt idx="88546">
                  <c:v>-0.40527299999999999</c:v>
                </c:pt>
                <c:pt idx="88547">
                  <c:v>-0.40283200000000002</c:v>
                </c:pt>
                <c:pt idx="88548">
                  <c:v>-0.45166000000000001</c:v>
                </c:pt>
                <c:pt idx="88549">
                  <c:v>-0.48095700000000002</c:v>
                </c:pt>
                <c:pt idx="88550">
                  <c:v>-0.51513699999999996</c:v>
                </c:pt>
                <c:pt idx="88551">
                  <c:v>-0.53222700000000001</c:v>
                </c:pt>
                <c:pt idx="88552">
                  <c:v>-0.56640599999999997</c:v>
                </c:pt>
                <c:pt idx="88553">
                  <c:v>-0.59326199999999996</c:v>
                </c:pt>
                <c:pt idx="88554">
                  <c:v>-0.60790999999999995</c:v>
                </c:pt>
                <c:pt idx="88555">
                  <c:v>-0.65185499999999996</c:v>
                </c:pt>
                <c:pt idx="88556">
                  <c:v>-0.66162100000000001</c:v>
                </c:pt>
                <c:pt idx="88557">
                  <c:v>-0.68359400000000003</c:v>
                </c:pt>
                <c:pt idx="88558">
                  <c:v>-0.703125</c:v>
                </c:pt>
                <c:pt idx="88559">
                  <c:v>-0.73242200000000002</c:v>
                </c:pt>
                <c:pt idx="88560">
                  <c:v>-0.74462899999999999</c:v>
                </c:pt>
                <c:pt idx="88561">
                  <c:v>-0.77148399999999995</c:v>
                </c:pt>
                <c:pt idx="88562">
                  <c:v>-0.77148399999999995</c:v>
                </c:pt>
                <c:pt idx="88563">
                  <c:v>-0.81054700000000002</c:v>
                </c:pt>
                <c:pt idx="88564">
                  <c:v>-0.82275399999999999</c:v>
                </c:pt>
                <c:pt idx="88565">
                  <c:v>-0.84472700000000001</c:v>
                </c:pt>
                <c:pt idx="88566">
                  <c:v>-0.866699</c:v>
                </c:pt>
                <c:pt idx="88567">
                  <c:v>-0.87402299999999999</c:v>
                </c:pt>
                <c:pt idx="88568">
                  <c:v>-0.87646500000000005</c:v>
                </c:pt>
                <c:pt idx="88569">
                  <c:v>-0.90087899999999999</c:v>
                </c:pt>
                <c:pt idx="88570">
                  <c:v>-0.91796900000000003</c:v>
                </c:pt>
                <c:pt idx="88571">
                  <c:v>-0.92040999999999995</c:v>
                </c:pt>
                <c:pt idx="88572">
                  <c:v>-0.89843799999999996</c:v>
                </c:pt>
                <c:pt idx="88573">
                  <c:v>-0.92773399999999995</c:v>
                </c:pt>
                <c:pt idx="88574">
                  <c:v>-0.944824</c:v>
                </c:pt>
                <c:pt idx="88575">
                  <c:v>-0.95947300000000002</c:v>
                </c:pt>
                <c:pt idx="88576">
                  <c:v>-0.95703099999999997</c:v>
                </c:pt>
                <c:pt idx="88577">
                  <c:v>-0.95459000000000005</c:v>
                </c:pt>
                <c:pt idx="88578">
                  <c:v>-0.97412100000000001</c:v>
                </c:pt>
                <c:pt idx="88579">
                  <c:v>-0.97412100000000001</c:v>
                </c:pt>
                <c:pt idx="88580">
                  <c:v>-0.95947300000000002</c:v>
                </c:pt>
                <c:pt idx="88581">
                  <c:v>-0.97656200000000004</c:v>
                </c:pt>
                <c:pt idx="88582">
                  <c:v>-0.95947300000000002</c:v>
                </c:pt>
                <c:pt idx="88583">
                  <c:v>-0.93994100000000003</c:v>
                </c:pt>
                <c:pt idx="88584">
                  <c:v>-0.9375</c:v>
                </c:pt>
                <c:pt idx="88585">
                  <c:v>-0.94238299999999997</c:v>
                </c:pt>
                <c:pt idx="88586">
                  <c:v>-0.9375</c:v>
                </c:pt>
                <c:pt idx="88587">
                  <c:v>-0.90087899999999999</c:v>
                </c:pt>
                <c:pt idx="88588">
                  <c:v>-0.92285200000000001</c:v>
                </c:pt>
                <c:pt idx="88589">
                  <c:v>-0.90820299999999998</c:v>
                </c:pt>
                <c:pt idx="88590">
                  <c:v>-0.89599600000000001</c:v>
                </c:pt>
                <c:pt idx="88591">
                  <c:v>-0.88867200000000002</c:v>
                </c:pt>
                <c:pt idx="88592">
                  <c:v>-0.88622999999999996</c:v>
                </c:pt>
                <c:pt idx="88593">
                  <c:v>-0.85693399999999997</c:v>
                </c:pt>
                <c:pt idx="88594">
                  <c:v>-0.852051</c:v>
                </c:pt>
                <c:pt idx="88595">
                  <c:v>-0.83252000000000004</c:v>
                </c:pt>
                <c:pt idx="88596">
                  <c:v>-0.82763699999999996</c:v>
                </c:pt>
                <c:pt idx="88597">
                  <c:v>-0.79589799999999999</c:v>
                </c:pt>
                <c:pt idx="88598">
                  <c:v>-0.78125</c:v>
                </c:pt>
                <c:pt idx="88599">
                  <c:v>-0.74707000000000001</c:v>
                </c:pt>
                <c:pt idx="88600">
                  <c:v>-0.71289100000000005</c:v>
                </c:pt>
                <c:pt idx="88601">
                  <c:v>-0.71289100000000005</c:v>
                </c:pt>
                <c:pt idx="88602">
                  <c:v>-0.68603499999999995</c:v>
                </c:pt>
                <c:pt idx="88603">
                  <c:v>-0.66650399999999999</c:v>
                </c:pt>
                <c:pt idx="88604">
                  <c:v>-0.63720699999999997</c:v>
                </c:pt>
                <c:pt idx="88605">
                  <c:v>-0.61523399999999995</c:v>
                </c:pt>
                <c:pt idx="88606">
                  <c:v>-0.59326199999999996</c:v>
                </c:pt>
                <c:pt idx="88607">
                  <c:v>-0.56152299999999999</c:v>
                </c:pt>
                <c:pt idx="88608">
                  <c:v>-0.54199200000000003</c:v>
                </c:pt>
                <c:pt idx="88609">
                  <c:v>-0.52002000000000004</c:v>
                </c:pt>
                <c:pt idx="88610">
                  <c:v>-0.48095700000000002</c:v>
                </c:pt>
                <c:pt idx="88611">
                  <c:v>-0.43945299999999998</c:v>
                </c:pt>
                <c:pt idx="88612">
                  <c:v>-0.41992200000000002</c:v>
                </c:pt>
                <c:pt idx="88613">
                  <c:v>-0.42724600000000001</c:v>
                </c:pt>
                <c:pt idx="88614">
                  <c:v>-0.36621100000000001</c:v>
                </c:pt>
                <c:pt idx="88615">
                  <c:v>-0.33447300000000002</c:v>
                </c:pt>
                <c:pt idx="88616">
                  <c:v>-0.30761699999999997</c:v>
                </c:pt>
                <c:pt idx="88617">
                  <c:v>-0.27587899999999999</c:v>
                </c:pt>
                <c:pt idx="88618">
                  <c:v>-0.21972700000000001</c:v>
                </c:pt>
                <c:pt idx="88619">
                  <c:v>-0.20752000000000001</c:v>
                </c:pt>
                <c:pt idx="88620">
                  <c:v>-0.17089799999999999</c:v>
                </c:pt>
                <c:pt idx="88621">
                  <c:v>-0.13671900000000001</c:v>
                </c:pt>
                <c:pt idx="88622">
                  <c:v>-0.10009800000000001</c:v>
                </c:pt>
                <c:pt idx="88623">
                  <c:v>-7.0800799999999997E-2</c:v>
                </c:pt>
                <c:pt idx="88624">
                  <c:v>0</c:v>
                </c:pt>
                <c:pt idx="88625">
                  <c:v>-7.3242200000000002E-3</c:v>
                </c:pt>
                <c:pt idx="88626">
                  <c:v>4.6386700000000003E-2</c:v>
                </c:pt>
                <c:pt idx="88627">
                  <c:v>6.8359400000000001E-2</c:v>
                </c:pt>
                <c:pt idx="88628">
                  <c:v>0.114746</c:v>
                </c:pt>
                <c:pt idx="88629">
                  <c:v>0.119629</c:v>
                </c:pt>
                <c:pt idx="88630">
                  <c:v>0.158691</c:v>
                </c:pt>
                <c:pt idx="88631">
                  <c:v>0.18798799999999999</c:v>
                </c:pt>
                <c:pt idx="88632">
                  <c:v>0.229492</c:v>
                </c:pt>
                <c:pt idx="88633">
                  <c:v>0.25390600000000002</c:v>
                </c:pt>
                <c:pt idx="88634">
                  <c:v>0.28076200000000001</c:v>
                </c:pt>
                <c:pt idx="88635">
                  <c:v>0.29785200000000001</c:v>
                </c:pt>
                <c:pt idx="88636">
                  <c:v>0.36376999999999998</c:v>
                </c:pt>
                <c:pt idx="88637">
                  <c:v>0.38818399999999997</c:v>
                </c:pt>
                <c:pt idx="88638">
                  <c:v>0.42236299999999999</c:v>
                </c:pt>
                <c:pt idx="88639">
                  <c:v>0.43945299999999998</c:v>
                </c:pt>
                <c:pt idx="88640">
                  <c:v>0.46875</c:v>
                </c:pt>
                <c:pt idx="88641">
                  <c:v>0.51269500000000001</c:v>
                </c:pt>
                <c:pt idx="88642">
                  <c:v>0.52978499999999995</c:v>
                </c:pt>
                <c:pt idx="88643">
                  <c:v>0.56396500000000005</c:v>
                </c:pt>
                <c:pt idx="88644">
                  <c:v>0.59082000000000001</c:v>
                </c:pt>
                <c:pt idx="88645">
                  <c:v>0.62011700000000003</c:v>
                </c:pt>
                <c:pt idx="88646">
                  <c:v>0.63720699999999997</c:v>
                </c:pt>
                <c:pt idx="88647">
                  <c:v>0.67382799999999998</c:v>
                </c:pt>
                <c:pt idx="88648">
                  <c:v>0.695801</c:v>
                </c:pt>
                <c:pt idx="88649">
                  <c:v>0.72753900000000005</c:v>
                </c:pt>
                <c:pt idx="88650">
                  <c:v>0.73486300000000004</c:v>
                </c:pt>
                <c:pt idx="88651">
                  <c:v>0.77880899999999997</c:v>
                </c:pt>
                <c:pt idx="88652">
                  <c:v>0.79345699999999997</c:v>
                </c:pt>
                <c:pt idx="88653">
                  <c:v>0.82031200000000004</c:v>
                </c:pt>
                <c:pt idx="88654">
                  <c:v>0.85693399999999997</c:v>
                </c:pt>
                <c:pt idx="88655">
                  <c:v>0.86425799999999997</c:v>
                </c:pt>
                <c:pt idx="88656">
                  <c:v>0.87890599999999997</c:v>
                </c:pt>
                <c:pt idx="88657">
                  <c:v>0.90332000000000001</c:v>
                </c:pt>
                <c:pt idx="88658">
                  <c:v>0.90820299999999998</c:v>
                </c:pt>
                <c:pt idx="88659">
                  <c:v>0.93994100000000003</c:v>
                </c:pt>
                <c:pt idx="88660">
                  <c:v>0.95214799999999999</c:v>
                </c:pt>
                <c:pt idx="88661">
                  <c:v>0.96679700000000002</c:v>
                </c:pt>
                <c:pt idx="88662">
                  <c:v>0.98144500000000001</c:v>
                </c:pt>
                <c:pt idx="88663">
                  <c:v>1.00098</c:v>
                </c:pt>
                <c:pt idx="88664">
                  <c:v>1.00098</c:v>
                </c:pt>
                <c:pt idx="88665">
                  <c:v>0.98388699999999996</c:v>
                </c:pt>
                <c:pt idx="88666">
                  <c:v>1.02051</c:v>
                </c:pt>
                <c:pt idx="88667">
                  <c:v>1.01807</c:v>
                </c:pt>
                <c:pt idx="88668">
                  <c:v>1.0400400000000001</c:v>
                </c:pt>
                <c:pt idx="88669">
                  <c:v>1.0498000000000001</c:v>
                </c:pt>
                <c:pt idx="88670">
                  <c:v>1.0595699999999999</c:v>
                </c:pt>
                <c:pt idx="88671">
                  <c:v>1.07178</c:v>
                </c:pt>
                <c:pt idx="88672">
                  <c:v>1.0473600000000001</c:v>
                </c:pt>
                <c:pt idx="88673">
                  <c:v>1.0571299999999999</c:v>
                </c:pt>
                <c:pt idx="88674">
                  <c:v>1.0620099999999999</c:v>
                </c:pt>
                <c:pt idx="88675">
                  <c:v>1.0644499999999999</c:v>
                </c:pt>
                <c:pt idx="88676">
                  <c:v>1.0668899999999999</c:v>
                </c:pt>
                <c:pt idx="88677">
                  <c:v>1.0620099999999999</c:v>
                </c:pt>
                <c:pt idx="88678">
                  <c:v>1.0571299999999999</c:v>
                </c:pt>
                <c:pt idx="88679">
                  <c:v>1.0546899999999999</c:v>
                </c:pt>
                <c:pt idx="88680">
                  <c:v>1.0522499999999999</c:v>
                </c:pt>
                <c:pt idx="88681">
                  <c:v>1.0522499999999999</c:v>
                </c:pt>
                <c:pt idx="88682">
                  <c:v>1.02295</c:v>
                </c:pt>
                <c:pt idx="88683">
                  <c:v>1.02051</c:v>
                </c:pt>
                <c:pt idx="88684">
                  <c:v>1.02295</c:v>
                </c:pt>
                <c:pt idx="88685">
                  <c:v>1.00098</c:v>
                </c:pt>
                <c:pt idx="88686">
                  <c:v>0.99365199999999998</c:v>
                </c:pt>
                <c:pt idx="88687">
                  <c:v>0.98877000000000004</c:v>
                </c:pt>
                <c:pt idx="88688">
                  <c:v>0.97167999999999999</c:v>
                </c:pt>
                <c:pt idx="88689">
                  <c:v>0.95947300000000002</c:v>
                </c:pt>
                <c:pt idx="88690">
                  <c:v>0.92529300000000003</c:v>
                </c:pt>
                <c:pt idx="88691">
                  <c:v>0.93505899999999997</c:v>
                </c:pt>
                <c:pt idx="88692">
                  <c:v>0.91308599999999995</c:v>
                </c:pt>
                <c:pt idx="88693">
                  <c:v>0.87402299999999999</c:v>
                </c:pt>
                <c:pt idx="88694">
                  <c:v>0.852051</c:v>
                </c:pt>
                <c:pt idx="88695">
                  <c:v>0.85693399999999997</c:v>
                </c:pt>
                <c:pt idx="88696">
                  <c:v>0.83252000000000004</c:v>
                </c:pt>
                <c:pt idx="88697">
                  <c:v>0.82519500000000001</c:v>
                </c:pt>
                <c:pt idx="88698">
                  <c:v>0.78125</c:v>
                </c:pt>
                <c:pt idx="88699">
                  <c:v>0.76171900000000003</c:v>
                </c:pt>
                <c:pt idx="88700">
                  <c:v>0.73974600000000001</c:v>
                </c:pt>
                <c:pt idx="88701">
                  <c:v>0.72265599999999997</c:v>
                </c:pt>
                <c:pt idx="88702">
                  <c:v>0.68115199999999998</c:v>
                </c:pt>
                <c:pt idx="88703">
                  <c:v>0.65429700000000002</c:v>
                </c:pt>
                <c:pt idx="88704">
                  <c:v>0.63964799999999999</c:v>
                </c:pt>
                <c:pt idx="88705">
                  <c:v>0.59326199999999996</c:v>
                </c:pt>
                <c:pt idx="88706">
                  <c:v>0.57372999999999996</c:v>
                </c:pt>
                <c:pt idx="88707">
                  <c:v>0.54443399999999997</c:v>
                </c:pt>
                <c:pt idx="88708">
                  <c:v>0.52978499999999995</c:v>
                </c:pt>
                <c:pt idx="88709">
                  <c:v>0.49560500000000002</c:v>
                </c:pt>
                <c:pt idx="88710">
                  <c:v>0.458984</c:v>
                </c:pt>
                <c:pt idx="88711">
                  <c:v>0.43945299999999998</c:v>
                </c:pt>
                <c:pt idx="88712">
                  <c:v>0.37841799999999998</c:v>
                </c:pt>
                <c:pt idx="88713">
                  <c:v>0.38818399999999997</c:v>
                </c:pt>
                <c:pt idx="88714">
                  <c:v>0.35644500000000001</c:v>
                </c:pt>
                <c:pt idx="88715">
                  <c:v>0.30761699999999997</c:v>
                </c:pt>
                <c:pt idx="88716">
                  <c:v>0.27587899999999999</c:v>
                </c:pt>
                <c:pt idx="88717">
                  <c:v>0.25146499999999999</c:v>
                </c:pt>
                <c:pt idx="88718">
                  <c:v>0.21240200000000001</c:v>
                </c:pt>
                <c:pt idx="88719">
                  <c:v>0.17333999999999999</c:v>
                </c:pt>
                <c:pt idx="88720">
                  <c:v>0.146484</c:v>
                </c:pt>
                <c:pt idx="88721">
                  <c:v>0.13427700000000001</c:v>
                </c:pt>
                <c:pt idx="88722">
                  <c:v>9.2773400000000006E-2</c:v>
                </c:pt>
                <c:pt idx="88723">
                  <c:v>4.8828099999999999E-2</c:v>
                </c:pt>
                <c:pt idx="88724">
                  <c:v>2.6855500000000001E-2</c:v>
                </c:pt>
                <c:pt idx="88725">
                  <c:v>-4.8828099999999996E-3</c:v>
                </c:pt>
                <c:pt idx="88726">
                  <c:v>-5.1269500000000003E-2</c:v>
                </c:pt>
                <c:pt idx="88727">
                  <c:v>-9.2773400000000006E-2</c:v>
                </c:pt>
                <c:pt idx="88728">
                  <c:v>-0.10009800000000001</c:v>
                </c:pt>
                <c:pt idx="88729">
                  <c:v>-0.13671900000000001</c:v>
                </c:pt>
                <c:pt idx="88730">
                  <c:v>-0.166016</c:v>
                </c:pt>
                <c:pt idx="88731">
                  <c:v>-0.21484400000000001</c:v>
                </c:pt>
                <c:pt idx="88732">
                  <c:v>-0.26855499999999999</c:v>
                </c:pt>
                <c:pt idx="88733">
                  <c:v>-0.27343800000000001</c:v>
                </c:pt>
                <c:pt idx="88734">
                  <c:v>-0.3125</c:v>
                </c:pt>
                <c:pt idx="88735">
                  <c:v>-0.33203100000000002</c:v>
                </c:pt>
                <c:pt idx="88736">
                  <c:v>-0.36865199999999998</c:v>
                </c:pt>
                <c:pt idx="88737">
                  <c:v>-0.390625</c:v>
                </c:pt>
                <c:pt idx="88738">
                  <c:v>-0.42724600000000001</c:v>
                </c:pt>
                <c:pt idx="88739">
                  <c:v>-0.458984</c:v>
                </c:pt>
                <c:pt idx="88740">
                  <c:v>-0.48828100000000002</c:v>
                </c:pt>
                <c:pt idx="88741">
                  <c:v>-0.51757799999999998</c:v>
                </c:pt>
                <c:pt idx="88742">
                  <c:v>-0.546875</c:v>
                </c:pt>
                <c:pt idx="88743">
                  <c:v>-0.57617200000000002</c:v>
                </c:pt>
                <c:pt idx="88744">
                  <c:v>-0.59082000000000001</c:v>
                </c:pt>
                <c:pt idx="88745">
                  <c:v>-0.617676</c:v>
                </c:pt>
                <c:pt idx="88746">
                  <c:v>-0.64453099999999997</c:v>
                </c:pt>
                <c:pt idx="88747">
                  <c:v>-0.67382799999999998</c:v>
                </c:pt>
                <c:pt idx="88748">
                  <c:v>-0.69824200000000003</c:v>
                </c:pt>
                <c:pt idx="88749">
                  <c:v>-0.72265599999999997</c:v>
                </c:pt>
                <c:pt idx="88750">
                  <c:v>-0.73730499999999999</c:v>
                </c:pt>
                <c:pt idx="88751">
                  <c:v>-0.74462899999999999</c:v>
                </c:pt>
                <c:pt idx="88752">
                  <c:v>-0.78125</c:v>
                </c:pt>
                <c:pt idx="88753">
                  <c:v>-0.80322300000000002</c:v>
                </c:pt>
                <c:pt idx="88754">
                  <c:v>-0.80810499999999996</c:v>
                </c:pt>
                <c:pt idx="88755">
                  <c:v>-0.83252000000000004</c:v>
                </c:pt>
                <c:pt idx="88756">
                  <c:v>-0.83984400000000003</c:v>
                </c:pt>
                <c:pt idx="88757">
                  <c:v>-0.86181600000000003</c:v>
                </c:pt>
                <c:pt idx="88758">
                  <c:v>-0.87402299999999999</c:v>
                </c:pt>
                <c:pt idx="88759">
                  <c:v>-0.90576199999999996</c:v>
                </c:pt>
                <c:pt idx="88760">
                  <c:v>-0.91064500000000004</c:v>
                </c:pt>
                <c:pt idx="88761">
                  <c:v>-0.90820299999999998</c:v>
                </c:pt>
                <c:pt idx="88762">
                  <c:v>-0.94970699999999997</c:v>
                </c:pt>
                <c:pt idx="88763">
                  <c:v>-0.9375</c:v>
                </c:pt>
                <c:pt idx="88764">
                  <c:v>-0.94970699999999997</c:v>
                </c:pt>
                <c:pt idx="88765">
                  <c:v>-0.94970699999999997</c:v>
                </c:pt>
                <c:pt idx="88766">
                  <c:v>-0.95214799999999999</c:v>
                </c:pt>
                <c:pt idx="88767">
                  <c:v>-0.96435499999999996</c:v>
                </c:pt>
                <c:pt idx="88768">
                  <c:v>-0.96435499999999996</c:v>
                </c:pt>
                <c:pt idx="88769">
                  <c:v>-0.96191400000000005</c:v>
                </c:pt>
                <c:pt idx="88770">
                  <c:v>-0.97412100000000001</c:v>
                </c:pt>
                <c:pt idx="88771">
                  <c:v>-0.96679700000000002</c:v>
                </c:pt>
                <c:pt idx="88772">
                  <c:v>-0.95947300000000002</c:v>
                </c:pt>
                <c:pt idx="88773">
                  <c:v>-0.94726600000000005</c:v>
                </c:pt>
                <c:pt idx="88774">
                  <c:v>-0.95947300000000002</c:v>
                </c:pt>
                <c:pt idx="88775">
                  <c:v>-0.96435499999999996</c:v>
                </c:pt>
                <c:pt idx="88776">
                  <c:v>-0.95459000000000005</c:v>
                </c:pt>
                <c:pt idx="88777">
                  <c:v>-0.944824</c:v>
                </c:pt>
                <c:pt idx="88778">
                  <c:v>-0.93994100000000003</c:v>
                </c:pt>
                <c:pt idx="88779">
                  <c:v>-0.92040999999999995</c:v>
                </c:pt>
                <c:pt idx="88780">
                  <c:v>-0.91308599999999995</c:v>
                </c:pt>
                <c:pt idx="88781">
                  <c:v>-0.90576199999999996</c:v>
                </c:pt>
                <c:pt idx="88782">
                  <c:v>-0.90576199999999996</c:v>
                </c:pt>
                <c:pt idx="88783">
                  <c:v>-0.87890599999999997</c:v>
                </c:pt>
                <c:pt idx="88784">
                  <c:v>-0.83007799999999998</c:v>
                </c:pt>
                <c:pt idx="88785">
                  <c:v>-0.84960899999999995</c:v>
                </c:pt>
                <c:pt idx="88786">
                  <c:v>-0.83252000000000004</c:v>
                </c:pt>
                <c:pt idx="88787">
                  <c:v>-0.81787100000000001</c:v>
                </c:pt>
                <c:pt idx="88788">
                  <c:v>-0.78369100000000003</c:v>
                </c:pt>
                <c:pt idx="88789">
                  <c:v>-0.77148399999999995</c:v>
                </c:pt>
                <c:pt idx="88790">
                  <c:v>-0.75439500000000004</c:v>
                </c:pt>
                <c:pt idx="88791">
                  <c:v>-0.72997999999999996</c:v>
                </c:pt>
                <c:pt idx="88792">
                  <c:v>-0.703125</c:v>
                </c:pt>
                <c:pt idx="88793">
                  <c:v>-0.68359400000000003</c:v>
                </c:pt>
                <c:pt idx="88794">
                  <c:v>-0.64941400000000005</c:v>
                </c:pt>
                <c:pt idx="88795">
                  <c:v>-0.64453099999999997</c:v>
                </c:pt>
                <c:pt idx="88796">
                  <c:v>-0.59814500000000004</c:v>
                </c:pt>
                <c:pt idx="88797">
                  <c:v>-0.57617200000000002</c:v>
                </c:pt>
                <c:pt idx="88798">
                  <c:v>-0.54931600000000003</c:v>
                </c:pt>
                <c:pt idx="88799">
                  <c:v>-0.51513699999999996</c:v>
                </c:pt>
                <c:pt idx="88800">
                  <c:v>-0.50048800000000004</c:v>
                </c:pt>
                <c:pt idx="88801">
                  <c:v>-0.46875</c:v>
                </c:pt>
                <c:pt idx="88802">
                  <c:v>-0.45410200000000001</c:v>
                </c:pt>
                <c:pt idx="88803">
                  <c:v>-0.44921899999999998</c:v>
                </c:pt>
                <c:pt idx="88804">
                  <c:v>-0.37597700000000001</c:v>
                </c:pt>
                <c:pt idx="88805">
                  <c:v>-0.35156199999999999</c:v>
                </c:pt>
                <c:pt idx="88806">
                  <c:v>-0.31005899999999997</c:v>
                </c:pt>
                <c:pt idx="88807">
                  <c:v>-0.28076200000000001</c:v>
                </c:pt>
                <c:pt idx="88808">
                  <c:v>-0.25878899999999999</c:v>
                </c:pt>
                <c:pt idx="88809">
                  <c:v>-0.224609</c:v>
                </c:pt>
                <c:pt idx="88810">
                  <c:v>-0.18066399999999999</c:v>
                </c:pt>
                <c:pt idx="88811">
                  <c:v>-0.161133</c:v>
                </c:pt>
                <c:pt idx="88812">
                  <c:v>-0.12207</c:v>
                </c:pt>
                <c:pt idx="88813">
                  <c:v>-9.0331999999999996E-2</c:v>
                </c:pt>
                <c:pt idx="88814">
                  <c:v>-7.5683600000000004E-2</c:v>
                </c:pt>
                <c:pt idx="88815">
                  <c:v>-3.6621099999999997E-2</c:v>
                </c:pt>
                <c:pt idx="88816">
                  <c:v>-2.4414100000000002E-3</c:v>
                </c:pt>
                <c:pt idx="88817">
                  <c:v>4.39453E-2</c:v>
                </c:pt>
                <c:pt idx="88818">
                  <c:v>6.8359400000000001E-2</c:v>
                </c:pt>
                <c:pt idx="88819">
                  <c:v>0.114746</c:v>
                </c:pt>
                <c:pt idx="88820">
                  <c:v>0.12695300000000001</c:v>
                </c:pt>
                <c:pt idx="88821">
                  <c:v>0.17089799999999999</c:v>
                </c:pt>
                <c:pt idx="88822">
                  <c:v>0.20263700000000001</c:v>
                </c:pt>
                <c:pt idx="88823">
                  <c:v>0.239258</c:v>
                </c:pt>
                <c:pt idx="88824">
                  <c:v>0.25390600000000002</c:v>
                </c:pt>
                <c:pt idx="88825">
                  <c:v>0.28320299999999998</c:v>
                </c:pt>
                <c:pt idx="88826">
                  <c:v>0.322266</c:v>
                </c:pt>
                <c:pt idx="88827">
                  <c:v>0.35156199999999999</c:v>
                </c:pt>
                <c:pt idx="88828">
                  <c:v>0.38574199999999997</c:v>
                </c:pt>
                <c:pt idx="88829">
                  <c:v>0.41259800000000002</c:v>
                </c:pt>
                <c:pt idx="88830">
                  <c:v>0.44921899999999998</c:v>
                </c:pt>
                <c:pt idx="88831">
                  <c:v>0.476074</c:v>
                </c:pt>
                <c:pt idx="88832">
                  <c:v>0.51513699999999996</c:v>
                </c:pt>
                <c:pt idx="88833">
                  <c:v>0.53710899999999995</c:v>
                </c:pt>
                <c:pt idx="88834">
                  <c:v>0.554199</c:v>
                </c:pt>
                <c:pt idx="88835">
                  <c:v>0.59570299999999998</c:v>
                </c:pt>
                <c:pt idx="88836">
                  <c:v>0.62011700000000003</c:v>
                </c:pt>
                <c:pt idx="88837">
                  <c:v>0.63720699999999997</c:v>
                </c:pt>
                <c:pt idx="88838">
                  <c:v>0.66650399999999999</c:v>
                </c:pt>
                <c:pt idx="88839">
                  <c:v>0.68603499999999995</c:v>
                </c:pt>
                <c:pt idx="88840">
                  <c:v>0.71289100000000005</c:v>
                </c:pt>
                <c:pt idx="88841">
                  <c:v>0.74951199999999996</c:v>
                </c:pt>
                <c:pt idx="88842">
                  <c:v>0.773926</c:v>
                </c:pt>
                <c:pt idx="88843">
                  <c:v>0.79589799999999999</c:v>
                </c:pt>
                <c:pt idx="88844">
                  <c:v>0.76660200000000001</c:v>
                </c:pt>
                <c:pt idx="88845">
                  <c:v>0.82763699999999996</c:v>
                </c:pt>
                <c:pt idx="88846">
                  <c:v>0.84716800000000003</c:v>
                </c:pt>
                <c:pt idx="88847">
                  <c:v>0.86914100000000005</c:v>
                </c:pt>
                <c:pt idx="88848">
                  <c:v>0.88622999999999996</c:v>
                </c:pt>
                <c:pt idx="88849">
                  <c:v>0.89599600000000001</c:v>
                </c:pt>
                <c:pt idx="88850">
                  <c:v>0.91552699999999998</c:v>
                </c:pt>
                <c:pt idx="88851">
                  <c:v>0.9375</c:v>
                </c:pt>
                <c:pt idx="88852">
                  <c:v>0.95459000000000005</c:v>
                </c:pt>
                <c:pt idx="88853">
                  <c:v>0.97900399999999999</c:v>
                </c:pt>
                <c:pt idx="88854">
                  <c:v>0.97167999999999999</c:v>
                </c:pt>
                <c:pt idx="88855">
                  <c:v>0.96191400000000005</c:v>
                </c:pt>
                <c:pt idx="88856">
                  <c:v>0.99853499999999995</c:v>
                </c:pt>
                <c:pt idx="88857">
                  <c:v>0.99853499999999995</c:v>
                </c:pt>
                <c:pt idx="88858">
                  <c:v>1.00342</c:v>
                </c:pt>
                <c:pt idx="88859">
                  <c:v>1.02783</c:v>
                </c:pt>
                <c:pt idx="88860">
                  <c:v>1.01318</c:v>
                </c:pt>
                <c:pt idx="88861">
                  <c:v>1.02783</c:v>
                </c:pt>
                <c:pt idx="88862">
                  <c:v>1.02295</c:v>
                </c:pt>
                <c:pt idx="88863">
                  <c:v>1.0351600000000001</c:v>
                </c:pt>
                <c:pt idx="88864">
                  <c:v>1.0400400000000001</c:v>
                </c:pt>
                <c:pt idx="88865">
                  <c:v>1.02539</c:v>
                </c:pt>
                <c:pt idx="88866">
                  <c:v>1.0351600000000001</c:v>
                </c:pt>
                <c:pt idx="88867">
                  <c:v>1.02539</c:v>
                </c:pt>
                <c:pt idx="88868">
                  <c:v>1.0351600000000001</c:v>
                </c:pt>
                <c:pt idx="88869">
                  <c:v>1.01318</c:v>
                </c:pt>
                <c:pt idx="88870">
                  <c:v>1.01807</c:v>
                </c:pt>
                <c:pt idx="88871">
                  <c:v>1.00586</c:v>
                </c:pt>
                <c:pt idx="88872">
                  <c:v>0.98388699999999996</c:v>
                </c:pt>
                <c:pt idx="88873">
                  <c:v>1.0083</c:v>
                </c:pt>
                <c:pt idx="88874">
                  <c:v>0.98877000000000004</c:v>
                </c:pt>
                <c:pt idx="88875">
                  <c:v>0.97900399999999999</c:v>
                </c:pt>
                <c:pt idx="88876">
                  <c:v>0.96679700000000002</c:v>
                </c:pt>
                <c:pt idx="88877">
                  <c:v>0.95703099999999997</c:v>
                </c:pt>
                <c:pt idx="88878">
                  <c:v>0.94970699999999997</c:v>
                </c:pt>
                <c:pt idx="88879">
                  <c:v>0.92285200000000001</c:v>
                </c:pt>
                <c:pt idx="88880">
                  <c:v>0.91064500000000004</c:v>
                </c:pt>
                <c:pt idx="88881">
                  <c:v>0.90332000000000001</c:v>
                </c:pt>
                <c:pt idx="88882">
                  <c:v>0.88622999999999996</c:v>
                </c:pt>
                <c:pt idx="88883">
                  <c:v>0.84228499999999995</c:v>
                </c:pt>
                <c:pt idx="88884">
                  <c:v>0.83496099999999995</c:v>
                </c:pt>
                <c:pt idx="88885">
                  <c:v>0.77880899999999997</c:v>
                </c:pt>
                <c:pt idx="88886">
                  <c:v>0.80322300000000002</c:v>
                </c:pt>
                <c:pt idx="88887">
                  <c:v>0.78125</c:v>
                </c:pt>
                <c:pt idx="88888">
                  <c:v>0.75683599999999995</c:v>
                </c:pt>
                <c:pt idx="88889">
                  <c:v>0.74707000000000001</c:v>
                </c:pt>
                <c:pt idx="88890">
                  <c:v>0.71289100000000005</c:v>
                </c:pt>
                <c:pt idx="88891">
                  <c:v>0.69091800000000003</c:v>
                </c:pt>
                <c:pt idx="88892">
                  <c:v>0.66894500000000001</c:v>
                </c:pt>
                <c:pt idx="88893">
                  <c:v>0.65185499999999996</c:v>
                </c:pt>
                <c:pt idx="88894">
                  <c:v>0.61523399999999995</c:v>
                </c:pt>
                <c:pt idx="88895">
                  <c:v>0.58837899999999999</c:v>
                </c:pt>
                <c:pt idx="88896">
                  <c:v>0.56884800000000002</c:v>
                </c:pt>
                <c:pt idx="88897">
                  <c:v>0.53466800000000003</c:v>
                </c:pt>
                <c:pt idx="88898">
                  <c:v>0.50537100000000001</c:v>
                </c:pt>
                <c:pt idx="88899">
                  <c:v>0.48583999999999999</c:v>
                </c:pt>
                <c:pt idx="88900">
                  <c:v>0.46386699999999997</c:v>
                </c:pt>
                <c:pt idx="88901">
                  <c:v>0.41748000000000002</c:v>
                </c:pt>
                <c:pt idx="88902">
                  <c:v>0.400391</c:v>
                </c:pt>
                <c:pt idx="88903">
                  <c:v>0.35888700000000001</c:v>
                </c:pt>
                <c:pt idx="88904">
                  <c:v>0.35156199999999999</c:v>
                </c:pt>
                <c:pt idx="88905">
                  <c:v>0.28808600000000001</c:v>
                </c:pt>
                <c:pt idx="88906">
                  <c:v>0.25878899999999999</c:v>
                </c:pt>
                <c:pt idx="88907">
                  <c:v>0.224609</c:v>
                </c:pt>
                <c:pt idx="88908">
                  <c:v>0.21972700000000001</c:v>
                </c:pt>
                <c:pt idx="88909">
                  <c:v>0.18798799999999999</c:v>
                </c:pt>
                <c:pt idx="88910">
                  <c:v>0.153809</c:v>
                </c:pt>
                <c:pt idx="88911">
                  <c:v>0.12695300000000001</c:v>
                </c:pt>
                <c:pt idx="88912">
                  <c:v>8.0566399999999996E-2</c:v>
                </c:pt>
                <c:pt idx="88913">
                  <c:v>2.1972700000000001E-2</c:v>
                </c:pt>
                <c:pt idx="88914">
                  <c:v>1.7089799999999999E-2</c:v>
                </c:pt>
                <c:pt idx="88915">
                  <c:v>-1.2207000000000001E-2</c:v>
                </c:pt>
                <c:pt idx="88916">
                  <c:v>-4.39453E-2</c:v>
                </c:pt>
                <c:pt idx="88917">
                  <c:v>-6.5918000000000004E-2</c:v>
                </c:pt>
                <c:pt idx="88918">
                  <c:v>-0.112305</c:v>
                </c:pt>
                <c:pt idx="88919">
                  <c:v>-0.13916000000000001</c:v>
                </c:pt>
                <c:pt idx="88920">
                  <c:v>-0.18066399999999999</c:v>
                </c:pt>
                <c:pt idx="88921">
                  <c:v>-0.20263700000000001</c:v>
                </c:pt>
                <c:pt idx="88922">
                  <c:v>-0.25146499999999999</c:v>
                </c:pt>
                <c:pt idx="88923">
                  <c:v>-0.26123000000000002</c:v>
                </c:pt>
                <c:pt idx="88924">
                  <c:v>-0.29541000000000001</c:v>
                </c:pt>
                <c:pt idx="88925">
                  <c:v>-0.32714799999999999</c:v>
                </c:pt>
                <c:pt idx="88926">
                  <c:v>-0.34667999999999999</c:v>
                </c:pt>
                <c:pt idx="88927">
                  <c:v>-0.383301</c:v>
                </c:pt>
                <c:pt idx="88928">
                  <c:v>-0.41015600000000002</c:v>
                </c:pt>
                <c:pt idx="88929">
                  <c:v>-0.43701200000000001</c:v>
                </c:pt>
                <c:pt idx="88930">
                  <c:v>-0.46875</c:v>
                </c:pt>
                <c:pt idx="88931">
                  <c:v>-0.50537100000000001</c:v>
                </c:pt>
                <c:pt idx="88932">
                  <c:v>-0.54199200000000003</c:v>
                </c:pt>
                <c:pt idx="88933">
                  <c:v>-0.58837899999999999</c:v>
                </c:pt>
                <c:pt idx="88934">
                  <c:v>-0.58593799999999996</c:v>
                </c:pt>
                <c:pt idx="88935">
                  <c:v>-0.65429700000000002</c:v>
                </c:pt>
                <c:pt idx="88936">
                  <c:v>-0.64697300000000002</c:v>
                </c:pt>
                <c:pt idx="88937">
                  <c:v>-0.66650399999999999</c:v>
                </c:pt>
                <c:pt idx="88938">
                  <c:v>-0.67871099999999995</c:v>
                </c:pt>
                <c:pt idx="88939">
                  <c:v>-0.703125</c:v>
                </c:pt>
                <c:pt idx="88940">
                  <c:v>-0.72753900000000005</c:v>
                </c:pt>
                <c:pt idx="88941">
                  <c:v>-0.72753900000000005</c:v>
                </c:pt>
                <c:pt idx="88942">
                  <c:v>-0.75927699999999998</c:v>
                </c:pt>
                <c:pt idx="88943">
                  <c:v>-0.78369100000000003</c:v>
                </c:pt>
                <c:pt idx="88944">
                  <c:v>-0.81542999999999999</c:v>
                </c:pt>
                <c:pt idx="88945">
                  <c:v>-0.80810499999999996</c:v>
                </c:pt>
                <c:pt idx="88946">
                  <c:v>-0.83007799999999998</c:v>
                </c:pt>
                <c:pt idx="88947">
                  <c:v>-0.86181600000000003</c:v>
                </c:pt>
                <c:pt idx="88948">
                  <c:v>-0.87402299999999999</c:v>
                </c:pt>
                <c:pt idx="88949">
                  <c:v>-0.88867200000000002</c:v>
                </c:pt>
                <c:pt idx="88950">
                  <c:v>-0.90332000000000001</c:v>
                </c:pt>
                <c:pt idx="88951">
                  <c:v>-0.90087899999999999</c:v>
                </c:pt>
                <c:pt idx="88952">
                  <c:v>-0.93261700000000003</c:v>
                </c:pt>
                <c:pt idx="88953">
                  <c:v>-0.9375</c:v>
                </c:pt>
                <c:pt idx="88954">
                  <c:v>-0.9375</c:v>
                </c:pt>
                <c:pt idx="88955">
                  <c:v>-0.944824</c:v>
                </c:pt>
                <c:pt idx="88956">
                  <c:v>-0.95214799999999999</c:v>
                </c:pt>
                <c:pt idx="88957">
                  <c:v>-0.94726600000000005</c:v>
                </c:pt>
                <c:pt idx="88958">
                  <c:v>-0.96191400000000005</c:v>
                </c:pt>
                <c:pt idx="88959">
                  <c:v>-0.96435499999999996</c:v>
                </c:pt>
                <c:pt idx="88960">
                  <c:v>-0.96191400000000005</c:v>
                </c:pt>
                <c:pt idx="88961">
                  <c:v>-0.94970699999999997</c:v>
                </c:pt>
                <c:pt idx="88962">
                  <c:v>-0.96191400000000005</c:v>
                </c:pt>
                <c:pt idx="88963">
                  <c:v>-1.01562</c:v>
                </c:pt>
                <c:pt idx="88964">
                  <c:v>-0.95947300000000002</c:v>
                </c:pt>
                <c:pt idx="88965">
                  <c:v>-0.96923800000000004</c:v>
                </c:pt>
                <c:pt idx="88966">
                  <c:v>-0.95947300000000002</c:v>
                </c:pt>
                <c:pt idx="88967">
                  <c:v>-0.94726600000000005</c:v>
                </c:pt>
                <c:pt idx="88968">
                  <c:v>-0.9375</c:v>
                </c:pt>
                <c:pt idx="88969">
                  <c:v>-0.93505899999999997</c:v>
                </c:pt>
                <c:pt idx="88970">
                  <c:v>-0.92529300000000003</c:v>
                </c:pt>
                <c:pt idx="88971">
                  <c:v>-0.90820299999999998</c:v>
                </c:pt>
                <c:pt idx="88972">
                  <c:v>-0.88378900000000005</c:v>
                </c:pt>
                <c:pt idx="88973">
                  <c:v>-0.89355499999999999</c:v>
                </c:pt>
                <c:pt idx="88974">
                  <c:v>-0.89355499999999999</c:v>
                </c:pt>
                <c:pt idx="88975">
                  <c:v>-0.859375</c:v>
                </c:pt>
                <c:pt idx="88976">
                  <c:v>-0.83984400000000003</c:v>
                </c:pt>
                <c:pt idx="88977">
                  <c:v>-0.83740199999999998</c:v>
                </c:pt>
                <c:pt idx="88978">
                  <c:v>-0.81787100000000001</c:v>
                </c:pt>
                <c:pt idx="88979">
                  <c:v>-0.78613299999999997</c:v>
                </c:pt>
                <c:pt idx="88980">
                  <c:v>-0.78125</c:v>
                </c:pt>
                <c:pt idx="88981">
                  <c:v>-0.76171900000000003</c:v>
                </c:pt>
                <c:pt idx="88982">
                  <c:v>-0.73486300000000004</c:v>
                </c:pt>
                <c:pt idx="88983">
                  <c:v>-0.71777299999999999</c:v>
                </c:pt>
                <c:pt idx="88984">
                  <c:v>-0.68847700000000001</c:v>
                </c:pt>
                <c:pt idx="88985">
                  <c:v>-0.66406200000000004</c:v>
                </c:pt>
                <c:pt idx="88986">
                  <c:v>-0.64697300000000002</c:v>
                </c:pt>
                <c:pt idx="88987">
                  <c:v>-0.61279300000000003</c:v>
                </c:pt>
                <c:pt idx="88988">
                  <c:v>-0.59082000000000001</c:v>
                </c:pt>
                <c:pt idx="88989">
                  <c:v>-0.56396500000000005</c:v>
                </c:pt>
                <c:pt idx="88990">
                  <c:v>-0.53222700000000001</c:v>
                </c:pt>
                <c:pt idx="88991">
                  <c:v>-0.49560500000000002</c:v>
                </c:pt>
                <c:pt idx="88992">
                  <c:v>-0.46875</c:v>
                </c:pt>
                <c:pt idx="88993">
                  <c:v>-0.45166000000000001</c:v>
                </c:pt>
                <c:pt idx="88994">
                  <c:v>-0.42236299999999999</c:v>
                </c:pt>
                <c:pt idx="88995">
                  <c:v>-0.38818399999999997</c:v>
                </c:pt>
                <c:pt idx="88996">
                  <c:v>-0.35644500000000001</c:v>
                </c:pt>
                <c:pt idx="88997">
                  <c:v>-0.32958999999999999</c:v>
                </c:pt>
                <c:pt idx="88998">
                  <c:v>-0.29052699999999998</c:v>
                </c:pt>
                <c:pt idx="88999">
                  <c:v>-0.27343800000000001</c:v>
                </c:pt>
                <c:pt idx="89000">
                  <c:v>-0.236816</c:v>
                </c:pt>
                <c:pt idx="89001">
                  <c:v>-0.21240200000000001</c:v>
                </c:pt>
                <c:pt idx="89002">
                  <c:v>-0.168457</c:v>
                </c:pt>
                <c:pt idx="89003">
                  <c:v>-0.13916000000000001</c:v>
                </c:pt>
                <c:pt idx="89004">
                  <c:v>-9.0331999999999996E-2</c:v>
                </c:pt>
                <c:pt idx="89005">
                  <c:v>-8.0566399999999996E-2</c:v>
                </c:pt>
                <c:pt idx="89006">
                  <c:v>-3.90625E-2</c:v>
                </c:pt>
                <c:pt idx="89007">
                  <c:v>0</c:v>
                </c:pt>
                <c:pt idx="89008">
                  <c:v>2.1972700000000001E-2</c:v>
                </c:pt>
                <c:pt idx="89009">
                  <c:v>6.3476599999999994E-2</c:v>
                </c:pt>
                <c:pt idx="89010">
                  <c:v>9.0331999999999996E-2</c:v>
                </c:pt>
                <c:pt idx="89011">
                  <c:v>0.119629</c:v>
                </c:pt>
                <c:pt idx="89012">
                  <c:v>0.15625</c:v>
                </c:pt>
                <c:pt idx="89013">
                  <c:v>0.18798799999999999</c:v>
                </c:pt>
                <c:pt idx="89014">
                  <c:v>0.21972700000000001</c:v>
                </c:pt>
                <c:pt idx="89015">
                  <c:v>0.227051</c:v>
                </c:pt>
                <c:pt idx="89016">
                  <c:v>0.28808600000000001</c:v>
                </c:pt>
                <c:pt idx="89017">
                  <c:v>0.32958999999999999</c:v>
                </c:pt>
                <c:pt idx="89018">
                  <c:v>0.35888700000000001</c:v>
                </c:pt>
                <c:pt idx="89019">
                  <c:v>0.36865199999999998</c:v>
                </c:pt>
                <c:pt idx="89020">
                  <c:v>0.41748000000000002</c:v>
                </c:pt>
                <c:pt idx="89021">
                  <c:v>0.43701200000000001</c:v>
                </c:pt>
                <c:pt idx="89022">
                  <c:v>0.47119100000000003</c:v>
                </c:pt>
                <c:pt idx="89023">
                  <c:v>0.49560500000000002</c:v>
                </c:pt>
                <c:pt idx="89024">
                  <c:v>0.51025399999999999</c:v>
                </c:pt>
                <c:pt idx="89025">
                  <c:v>0.55664100000000005</c:v>
                </c:pt>
                <c:pt idx="89026">
                  <c:v>0.58349600000000001</c:v>
                </c:pt>
                <c:pt idx="89027">
                  <c:v>0.60546900000000003</c:v>
                </c:pt>
                <c:pt idx="89028">
                  <c:v>0.64209000000000005</c:v>
                </c:pt>
                <c:pt idx="89029">
                  <c:v>0.65429700000000002</c:v>
                </c:pt>
                <c:pt idx="89030">
                  <c:v>0.69091800000000003</c:v>
                </c:pt>
                <c:pt idx="89031">
                  <c:v>0.72753900000000005</c:v>
                </c:pt>
                <c:pt idx="89032">
                  <c:v>0.74707000000000001</c:v>
                </c:pt>
                <c:pt idx="89033">
                  <c:v>0.76171900000000003</c:v>
                </c:pt>
                <c:pt idx="89034">
                  <c:v>0.79589799999999999</c:v>
                </c:pt>
                <c:pt idx="89035">
                  <c:v>0.81298800000000004</c:v>
                </c:pt>
                <c:pt idx="89036">
                  <c:v>0.83496099999999995</c:v>
                </c:pt>
                <c:pt idx="89037">
                  <c:v>0.84716800000000003</c:v>
                </c:pt>
                <c:pt idx="89038">
                  <c:v>0.866699</c:v>
                </c:pt>
                <c:pt idx="89039">
                  <c:v>0.89599600000000001</c:v>
                </c:pt>
                <c:pt idx="89040">
                  <c:v>0.89843799999999996</c:v>
                </c:pt>
                <c:pt idx="89041">
                  <c:v>0.92285200000000001</c:v>
                </c:pt>
                <c:pt idx="89042">
                  <c:v>0.9375</c:v>
                </c:pt>
                <c:pt idx="89043">
                  <c:v>0.94970699999999997</c:v>
                </c:pt>
                <c:pt idx="89044">
                  <c:v>0.96679700000000002</c:v>
                </c:pt>
                <c:pt idx="89045">
                  <c:v>0.97900399999999999</c:v>
                </c:pt>
                <c:pt idx="89046">
                  <c:v>1.01074</c:v>
                </c:pt>
                <c:pt idx="89047">
                  <c:v>1.00098</c:v>
                </c:pt>
                <c:pt idx="89048">
                  <c:v>1.00586</c:v>
                </c:pt>
                <c:pt idx="89049">
                  <c:v>1.02295</c:v>
                </c:pt>
                <c:pt idx="89050">
                  <c:v>1.0400400000000001</c:v>
                </c:pt>
                <c:pt idx="89051">
                  <c:v>1.0376000000000001</c:v>
                </c:pt>
                <c:pt idx="89052">
                  <c:v>1.0620099999999999</c:v>
                </c:pt>
                <c:pt idx="89053">
                  <c:v>1.0498000000000001</c:v>
                </c:pt>
                <c:pt idx="89054">
                  <c:v>1.07178</c:v>
                </c:pt>
                <c:pt idx="89055">
                  <c:v>1.0668899999999999</c:v>
                </c:pt>
                <c:pt idx="89056">
                  <c:v>1.0376000000000001</c:v>
                </c:pt>
                <c:pt idx="89057">
                  <c:v>1.0644499999999999</c:v>
                </c:pt>
                <c:pt idx="89058">
                  <c:v>1.0546899999999999</c:v>
                </c:pt>
                <c:pt idx="89059">
                  <c:v>1.0522499999999999</c:v>
                </c:pt>
                <c:pt idx="89060">
                  <c:v>1.0449200000000001</c:v>
                </c:pt>
                <c:pt idx="89061">
                  <c:v>1.0376000000000001</c:v>
                </c:pt>
                <c:pt idx="89062">
                  <c:v>1.0449200000000001</c:v>
                </c:pt>
                <c:pt idx="89063">
                  <c:v>1.0376000000000001</c:v>
                </c:pt>
                <c:pt idx="89064">
                  <c:v>1.01562</c:v>
                </c:pt>
                <c:pt idx="89065">
                  <c:v>1.03027</c:v>
                </c:pt>
                <c:pt idx="89066">
                  <c:v>1.01074</c:v>
                </c:pt>
                <c:pt idx="89067">
                  <c:v>0.99609400000000003</c:v>
                </c:pt>
                <c:pt idx="89068">
                  <c:v>0.98632799999999998</c:v>
                </c:pt>
                <c:pt idx="89069">
                  <c:v>0.95947300000000002</c:v>
                </c:pt>
                <c:pt idx="89070">
                  <c:v>0.96191400000000005</c:v>
                </c:pt>
                <c:pt idx="89071">
                  <c:v>0.92773399999999995</c:v>
                </c:pt>
                <c:pt idx="89072">
                  <c:v>0.92285200000000001</c:v>
                </c:pt>
                <c:pt idx="89073">
                  <c:v>0.91064500000000004</c:v>
                </c:pt>
                <c:pt idx="89074">
                  <c:v>0.88134800000000002</c:v>
                </c:pt>
                <c:pt idx="89075">
                  <c:v>0.88378900000000005</c:v>
                </c:pt>
                <c:pt idx="89076">
                  <c:v>0.86181600000000003</c:v>
                </c:pt>
                <c:pt idx="89077">
                  <c:v>0.83984400000000003</c:v>
                </c:pt>
                <c:pt idx="89078">
                  <c:v>0.83740199999999998</c:v>
                </c:pt>
                <c:pt idx="89079">
                  <c:v>0.80322300000000002</c:v>
                </c:pt>
                <c:pt idx="89080">
                  <c:v>0.79101600000000005</c:v>
                </c:pt>
                <c:pt idx="89081">
                  <c:v>0.74707000000000001</c:v>
                </c:pt>
                <c:pt idx="89082">
                  <c:v>0.74462899999999999</c:v>
                </c:pt>
                <c:pt idx="89083">
                  <c:v>0.695801</c:v>
                </c:pt>
                <c:pt idx="89084">
                  <c:v>0.703125</c:v>
                </c:pt>
                <c:pt idx="89085">
                  <c:v>0.65673800000000004</c:v>
                </c:pt>
                <c:pt idx="89086">
                  <c:v>0.62744100000000003</c:v>
                </c:pt>
                <c:pt idx="89087">
                  <c:v>0.60058599999999995</c:v>
                </c:pt>
                <c:pt idx="89088">
                  <c:v>0.56640599999999997</c:v>
                </c:pt>
                <c:pt idx="89089">
                  <c:v>0.554199</c:v>
                </c:pt>
                <c:pt idx="89090">
                  <c:v>0.51269500000000001</c:v>
                </c:pt>
                <c:pt idx="89091">
                  <c:v>0.48339799999999999</c:v>
                </c:pt>
                <c:pt idx="89092">
                  <c:v>0.45654299999999998</c:v>
                </c:pt>
                <c:pt idx="89093">
                  <c:v>0.43457000000000001</c:v>
                </c:pt>
                <c:pt idx="89094">
                  <c:v>0.40771499999999999</c:v>
                </c:pt>
                <c:pt idx="89095">
                  <c:v>0.35644500000000001</c:v>
                </c:pt>
                <c:pt idx="89096">
                  <c:v>0.322266</c:v>
                </c:pt>
                <c:pt idx="89097">
                  <c:v>0.29785200000000001</c:v>
                </c:pt>
                <c:pt idx="89098">
                  <c:v>0.27832000000000001</c:v>
                </c:pt>
                <c:pt idx="89099">
                  <c:v>0.26123000000000002</c:v>
                </c:pt>
                <c:pt idx="89100">
                  <c:v>0.21728500000000001</c:v>
                </c:pt>
                <c:pt idx="89101">
                  <c:v>0.17333999999999999</c:v>
                </c:pt>
                <c:pt idx="89102">
                  <c:v>0.146484</c:v>
                </c:pt>
                <c:pt idx="89103">
                  <c:v>0.124512</c:v>
                </c:pt>
                <c:pt idx="89104">
                  <c:v>8.3007800000000007E-2</c:v>
                </c:pt>
                <c:pt idx="89105">
                  <c:v>5.1269500000000003E-2</c:v>
                </c:pt>
                <c:pt idx="89106">
                  <c:v>7.3242200000000002E-3</c:v>
                </c:pt>
                <c:pt idx="89107">
                  <c:v>-2.9296900000000001E-2</c:v>
                </c:pt>
                <c:pt idx="89108">
                  <c:v>-4.8828099999999999E-2</c:v>
                </c:pt>
                <c:pt idx="89109">
                  <c:v>-8.3007800000000007E-2</c:v>
                </c:pt>
                <c:pt idx="89110">
                  <c:v>-0.117188</c:v>
                </c:pt>
                <c:pt idx="89111">
                  <c:v>-0.151367</c:v>
                </c:pt>
                <c:pt idx="89112">
                  <c:v>-0.19531200000000001</c:v>
                </c:pt>
                <c:pt idx="89113">
                  <c:v>-0.20752000000000001</c:v>
                </c:pt>
                <c:pt idx="89114">
                  <c:v>-0.25390600000000002</c:v>
                </c:pt>
                <c:pt idx="89115">
                  <c:v>-0.27832000000000001</c:v>
                </c:pt>
                <c:pt idx="89116">
                  <c:v>-0.30029299999999998</c:v>
                </c:pt>
                <c:pt idx="89117">
                  <c:v>-0.34667999999999999</c:v>
                </c:pt>
                <c:pt idx="89118">
                  <c:v>-0.37109399999999998</c:v>
                </c:pt>
                <c:pt idx="89119">
                  <c:v>-0.397949</c:v>
                </c:pt>
                <c:pt idx="89120">
                  <c:v>-0.41992200000000002</c:v>
                </c:pt>
                <c:pt idx="89121">
                  <c:v>-0.458984</c:v>
                </c:pt>
                <c:pt idx="89122">
                  <c:v>-0.48828100000000002</c:v>
                </c:pt>
                <c:pt idx="89123">
                  <c:v>-0.50292999999999999</c:v>
                </c:pt>
                <c:pt idx="89124">
                  <c:v>-0.53222700000000001</c:v>
                </c:pt>
                <c:pt idx="89125">
                  <c:v>-0.58593799999999996</c:v>
                </c:pt>
                <c:pt idx="89126">
                  <c:v>-0.60058599999999995</c:v>
                </c:pt>
                <c:pt idx="89127">
                  <c:v>-0.62011700000000003</c:v>
                </c:pt>
                <c:pt idx="89128">
                  <c:v>-0.64453099999999997</c:v>
                </c:pt>
                <c:pt idx="89129">
                  <c:v>-0.66894500000000001</c:v>
                </c:pt>
                <c:pt idx="89130">
                  <c:v>-0.68603499999999995</c:v>
                </c:pt>
                <c:pt idx="89131">
                  <c:v>-0.72753900000000005</c:v>
                </c:pt>
                <c:pt idx="89132">
                  <c:v>-0.74218799999999996</c:v>
                </c:pt>
                <c:pt idx="89133">
                  <c:v>-0.75439500000000004</c:v>
                </c:pt>
                <c:pt idx="89134">
                  <c:v>-0.78125</c:v>
                </c:pt>
                <c:pt idx="89135">
                  <c:v>-0.79345699999999997</c:v>
                </c:pt>
                <c:pt idx="89136">
                  <c:v>-0.82031200000000004</c:v>
                </c:pt>
                <c:pt idx="89137">
                  <c:v>-0.83252000000000004</c:v>
                </c:pt>
                <c:pt idx="89138">
                  <c:v>-0.85449200000000003</c:v>
                </c:pt>
                <c:pt idx="89139">
                  <c:v>-0.859375</c:v>
                </c:pt>
                <c:pt idx="89140">
                  <c:v>-0.88134800000000002</c:v>
                </c:pt>
                <c:pt idx="89141">
                  <c:v>-0.88867200000000002</c:v>
                </c:pt>
                <c:pt idx="89142">
                  <c:v>-0.90332000000000001</c:v>
                </c:pt>
                <c:pt idx="89143">
                  <c:v>-0.92529300000000003</c:v>
                </c:pt>
                <c:pt idx="89144">
                  <c:v>-0.92773399999999995</c:v>
                </c:pt>
                <c:pt idx="89145">
                  <c:v>-0.93505899999999997</c:v>
                </c:pt>
                <c:pt idx="89146">
                  <c:v>-0.944824</c:v>
                </c:pt>
                <c:pt idx="89147">
                  <c:v>-0.93994100000000003</c:v>
                </c:pt>
                <c:pt idx="89148">
                  <c:v>-0.95459000000000005</c:v>
                </c:pt>
                <c:pt idx="89149">
                  <c:v>-0.95947300000000002</c:v>
                </c:pt>
                <c:pt idx="89150">
                  <c:v>-0.95459000000000005</c:v>
                </c:pt>
                <c:pt idx="89151">
                  <c:v>-0.96435499999999996</c:v>
                </c:pt>
                <c:pt idx="89152">
                  <c:v>-0.96923800000000004</c:v>
                </c:pt>
                <c:pt idx="89153">
                  <c:v>-1.00342</c:v>
                </c:pt>
                <c:pt idx="89154">
                  <c:v>-0.96435499999999996</c:v>
                </c:pt>
                <c:pt idx="89155">
                  <c:v>-0.96435499999999996</c:v>
                </c:pt>
                <c:pt idx="89156">
                  <c:v>-0.95459000000000005</c:v>
                </c:pt>
                <c:pt idx="89157">
                  <c:v>-0.94238299999999997</c:v>
                </c:pt>
                <c:pt idx="89158">
                  <c:v>-0.94726600000000005</c:v>
                </c:pt>
                <c:pt idx="89159">
                  <c:v>-0.93261700000000003</c:v>
                </c:pt>
                <c:pt idx="89160">
                  <c:v>-0.93261700000000003</c:v>
                </c:pt>
                <c:pt idx="89161">
                  <c:v>-0.91308599999999995</c:v>
                </c:pt>
                <c:pt idx="89162">
                  <c:v>-0.89355499999999999</c:v>
                </c:pt>
                <c:pt idx="89163">
                  <c:v>-0.90576199999999996</c:v>
                </c:pt>
                <c:pt idx="89164">
                  <c:v>-0.84960899999999995</c:v>
                </c:pt>
                <c:pt idx="89165">
                  <c:v>-0.87158199999999997</c:v>
                </c:pt>
                <c:pt idx="89166">
                  <c:v>-0.82275399999999999</c:v>
                </c:pt>
                <c:pt idx="89167">
                  <c:v>-0.83984400000000003</c:v>
                </c:pt>
                <c:pt idx="89168">
                  <c:v>-0.81787100000000001</c:v>
                </c:pt>
                <c:pt idx="89169">
                  <c:v>-0.79345699999999997</c:v>
                </c:pt>
                <c:pt idx="89170">
                  <c:v>-0.77880899999999997</c:v>
                </c:pt>
                <c:pt idx="89171">
                  <c:v>-0.75927699999999998</c:v>
                </c:pt>
                <c:pt idx="89172">
                  <c:v>-0.74707000000000001</c:v>
                </c:pt>
                <c:pt idx="89173">
                  <c:v>-0.72265599999999997</c:v>
                </c:pt>
                <c:pt idx="89174">
                  <c:v>-0.69824200000000003</c:v>
                </c:pt>
                <c:pt idx="89175">
                  <c:v>-0.69335899999999995</c:v>
                </c:pt>
                <c:pt idx="89176">
                  <c:v>-0.64209000000000005</c:v>
                </c:pt>
                <c:pt idx="89177">
                  <c:v>-0.62988299999999997</c:v>
                </c:pt>
                <c:pt idx="89178">
                  <c:v>-0.58837899999999999</c:v>
                </c:pt>
                <c:pt idx="89179">
                  <c:v>-0.56396500000000005</c:v>
                </c:pt>
                <c:pt idx="89180">
                  <c:v>-0.53710899999999995</c:v>
                </c:pt>
                <c:pt idx="89181">
                  <c:v>-0.52002000000000004</c:v>
                </c:pt>
                <c:pt idx="89182">
                  <c:v>-0.47363300000000003</c:v>
                </c:pt>
                <c:pt idx="89183">
                  <c:v>-0.46386699999999997</c:v>
                </c:pt>
                <c:pt idx="89184">
                  <c:v>-0.44189499999999998</c:v>
                </c:pt>
                <c:pt idx="89185">
                  <c:v>-0.40771499999999999</c:v>
                </c:pt>
                <c:pt idx="89186">
                  <c:v>-0.37597700000000001</c:v>
                </c:pt>
                <c:pt idx="89187">
                  <c:v>-0.33691399999999999</c:v>
                </c:pt>
                <c:pt idx="89188">
                  <c:v>-0.29785200000000001</c:v>
                </c:pt>
                <c:pt idx="89189">
                  <c:v>-0.27832000000000001</c:v>
                </c:pt>
                <c:pt idx="89190">
                  <c:v>-0.236816</c:v>
                </c:pt>
                <c:pt idx="89191">
                  <c:v>-0.21972700000000001</c:v>
                </c:pt>
                <c:pt idx="89192">
                  <c:v>-0.17578099999999999</c:v>
                </c:pt>
                <c:pt idx="89193">
                  <c:v>-0.148926</c:v>
                </c:pt>
                <c:pt idx="89194">
                  <c:v>-0.117188</c:v>
                </c:pt>
                <c:pt idx="89195">
                  <c:v>-9.0331999999999996E-2</c:v>
                </c:pt>
                <c:pt idx="89196">
                  <c:v>-2.9296900000000001E-2</c:v>
                </c:pt>
                <c:pt idx="89197">
                  <c:v>-9.7656199999999992E-3</c:v>
                </c:pt>
                <c:pt idx="89198">
                  <c:v>2.9296900000000001E-2</c:v>
                </c:pt>
                <c:pt idx="89199">
                  <c:v>5.8593800000000001E-2</c:v>
                </c:pt>
                <c:pt idx="89200">
                  <c:v>8.5449200000000003E-2</c:v>
                </c:pt>
                <c:pt idx="89201">
                  <c:v>0.109863</c:v>
                </c:pt>
                <c:pt idx="89202">
                  <c:v>0.15625</c:v>
                </c:pt>
                <c:pt idx="89203">
                  <c:v>0.17333999999999999</c:v>
                </c:pt>
                <c:pt idx="89204">
                  <c:v>0.21728500000000001</c:v>
                </c:pt>
                <c:pt idx="89205">
                  <c:v>0.19531200000000001</c:v>
                </c:pt>
                <c:pt idx="89206">
                  <c:v>0.28564499999999998</c:v>
                </c:pt>
                <c:pt idx="89207">
                  <c:v>0.319824</c:v>
                </c:pt>
                <c:pt idx="89208">
                  <c:v>0.35400399999999999</c:v>
                </c:pt>
                <c:pt idx="89209">
                  <c:v>0.37597700000000001</c:v>
                </c:pt>
                <c:pt idx="89210">
                  <c:v>0.41748000000000002</c:v>
                </c:pt>
                <c:pt idx="89211">
                  <c:v>0.43701200000000001</c:v>
                </c:pt>
                <c:pt idx="89212">
                  <c:v>0.46386699999999997</c:v>
                </c:pt>
                <c:pt idx="89213">
                  <c:v>0.50048800000000004</c:v>
                </c:pt>
                <c:pt idx="89214">
                  <c:v>0.53710899999999995</c:v>
                </c:pt>
                <c:pt idx="89215">
                  <c:v>0.55664100000000005</c:v>
                </c:pt>
                <c:pt idx="89216">
                  <c:v>0.57861300000000004</c:v>
                </c:pt>
                <c:pt idx="89217">
                  <c:v>0.60058599999999995</c:v>
                </c:pt>
                <c:pt idx="89218">
                  <c:v>0.632324</c:v>
                </c:pt>
                <c:pt idx="89219">
                  <c:v>0.68359400000000003</c:v>
                </c:pt>
                <c:pt idx="89220">
                  <c:v>0.68603499999999995</c:v>
                </c:pt>
                <c:pt idx="89221">
                  <c:v>0.71777299999999999</c:v>
                </c:pt>
                <c:pt idx="89222">
                  <c:v>0.74462899999999999</c:v>
                </c:pt>
                <c:pt idx="89223">
                  <c:v>0.76415999999999995</c:v>
                </c:pt>
                <c:pt idx="89224">
                  <c:v>0.77880899999999997</c:v>
                </c:pt>
                <c:pt idx="89225">
                  <c:v>0.81054700000000002</c:v>
                </c:pt>
                <c:pt idx="89226">
                  <c:v>0.84228499999999995</c:v>
                </c:pt>
                <c:pt idx="89227">
                  <c:v>0.83984400000000003</c:v>
                </c:pt>
                <c:pt idx="89228">
                  <c:v>0.86914100000000005</c:v>
                </c:pt>
                <c:pt idx="89229">
                  <c:v>0.88134800000000002</c:v>
                </c:pt>
                <c:pt idx="89230">
                  <c:v>0.91064500000000004</c:v>
                </c:pt>
                <c:pt idx="89231">
                  <c:v>0.930176</c:v>
                </c:pt>
                <c:pt idx="89232">
                  <c:v>0.94726600000000005</c:v>
                </c:pt>
                <c:pt idx="89233">
                  <c:v>0.93505899999999997</c:v>
                </c:pt>
                <c:pt idx="89234">
                  <c:v>0.96923800000000004</c:v>
                </c:pt>
                <c:pt idx="89235">
                  <c:v>0.95947300000000002</c:v>
                </c:pt>
                <c:pt idx="89236">
                  <c:v>0.99121099999999995</c:v>
                </c:pt>
                <c:pt idx="89237">
                  <c:v>1.00098</c:v>
                </c:pt>
                <c:pt idx="89238">
                  <c:v>1.01074</c:v>
                </c:pt>
                <c:pt idx="89239">
                  <c:v>1.00342</c:v>
                </c:pt>
                <c:pt idx="89240">
                  <c:v>1.01562</c:v>
                </c:pt>
                <c:pt idx="89241">
                  <c:v>1.02783</c:v>
                </c:pt>
                <c:pt idx="89242">
                  <c:v>1.0522499999999999</c:v>
                </c:pt>
                <c:pt idx="89243">
                  <c:v>1.0449200000000001</c:v>
                </c:pt>
                <c:pt idx="89244">
                  <c:v>1.07422</c:v>
                </c:pt>
                <c:pt idx="89245">
                  <c:v>1.0522499999999999</c:v>
                </c:pt>
                <c:pt idx="89246">
                  <c:v>1.0424800000000001</c:v>
                </c:pt>
                <c:pt idx="89247">
                  <c:v>1.0424800000000001</c:v>
                </c:pt>
                <c:pt idx="89248">
                  <c:v>1.02783</c:v>
                </c:pt>
                <c:pt idx="89249">
                  <c:v>1.03027</c:v>
                </c:pt>
                <c:pt idx="89250">
                  <c:v>1.0400400000000001</c:v>
                </c:pt>
                <c:pt idx="89251">
                  <c:v>1.02051</c:v>
                </c:pt>
                <c:pt idx="89252">
                  <c:v>1.02051</c:v>
                </c:pt>
                <c:pt idx="89253">
                  <c:v>1.02295</c:v>
                </c:pt>
                <c:pt idx="89254">
                  <c:v>1.01807</c:v>
                </c:pt>
                <c:pt idx="89255">
                  <c:v>1.00342</c:v>
                </c:pt>
                <c:pt idx="89256">
                  <c:v>0.99121099999999995</c:v>
                </c:pt>
                <c:pt idx="89257">
                  <c:v>0.97900399999999999</c:v>
                </c:pt>
                <c:pt idx="89258">
                  <c:v>0.98144500000000001</c:v>
                </c:pt>
                <c:pt idx="89259">
                  <c:v>0.96923800000000004</c:v>
                </c:pt>
                <c:pt idx="89260">
                  <c:v>0.93994100000000003</c:v>
                </c:pt>
                <c:pt idx="89261">
                  <c:v>0.92285200000000001</c:v>
                </c:pt>
                <c:pt idx="89262">
                  <c:v>0.94238299999999997</c:v>
                </c:pt>
                <c:pt idx="89263">
                  <c:v>0.91064500000000004</c:v>
                </c:pt>
                <c:pt idx="89264">
                  <c:v>0.88622999999999996</c:v>
                </c:pt>
                <c:pt idx="89265">
                  <c:v>0.87890599999999997</c:v>
                </c:pt>
                <c:pt idx="89266">
                  <c:v>0.852051</c:v>
                </c:pt>
                <c:pt idx="89267">
                  <c:v>0.83740199999999998</c:v>
                </c:pt>
                <c:pt idx="89268">
                  <c:v>0.81542999999999999</c:v>
                </c:pt>
                <c:pt idx="89269">
                  <c:v>0.80078099999999997</c:v>
                </c:pt>
                <c:pt idx="89270">
                  <c:v>0.75439500000000004</c:v>
                </c:pt>
                <c:pt idx="89271">
                  <c:v>0.75195299999999998</c:v>
                </c:pt>
                <c:pt idx="89272">
                  <c:v>0.70800799999999997</c:v>
                </c:pt>
                <c:pt idx="89273">
                  <c:v>0.703125</c:v>
                </c:pt>
                <c:pt idx="89274">
                  <c:v>0.70556600000000003</c:v>
                </c:pt>
                <c:pt idx="89275">
                  <c:v>0.64209000000000005</c:v>
                </c:pt>
                <c:pt idx="89276">
                  <c:v>0.62744100000000003</c:v>
                </c:pt>
                <c:pt idx="89277">
                  <c:v>0.58837899999999999</c:v>
                </c:pt>
                <c:pt idx="89278">
                  <c:v>0.57372999999999996</c:v>
                </c:pt>
                <c:pt idx="89279">
                  <c:v>0.52978499999999995</c:v>
                </c:pt>
                <c:pt idx="89280">
                  <c:v>0.50048800000000004</c:v>
                </c:pt>
                <c:pt idx="89281">
                  <c:v>0.49316399999999999</c:v>
                </c:pt>
                <c:pt idx="89282">
                  <c:v>0.44433600000000001</c:v>
                </c:pt>
                <c:pt idx="89283">
                  <c:v>0.40527299999999999</c:v>
                </c:pt>
                <c:pt idx="89284">
                  <c:v>0.39306600000000003</c:v>
                </c:pt>
                <c:pt idx="89285">
                  <c:v>0.33935500000000002</c:v>
                </c:pt>
                <c:pt idx="89286">
                  <c:v>0.319824</c:v>
                </c:pt>
                <c:pt idx="89287">
                  <c:v>0.30761699999999997</c:v>
                </c:pt>
                <c:pt idx="89288">
                  <c:v>0.26611299999999999</c:v>
                </c:pt>
                <c:pt idx="89289">
                  <c:v>0.241699</c:v>
                </c:pt>
                <c:pt idx="89290">
                  <c:v>0.20019500000000001</c:v>
                </c:pt>
                <c:pt idx="89291">
                  <c:v>0.17333999999999999</c:v>
                </c:pt>
                <c:pt idx="89292">
                  <c:v>0.13671900000000001</c:v>
                </c:pt>
                <c:pt idx="89293">
                  <c:v>9.5214800000000002E-2</c:v>
                </c:pt>
                <c:pt idx="89294">
                  <c:v>7.0800799999999997E-2</c:v>
                </c:pt>
                <c:pt idx="89295">
                  <c:v>4.8828099999999999E-2</c:v>
                </c:pt>
                <c:pt idx="89296">
                  <c:v>1.7089799999999999E-2</c:v>
                </c:pt>
                <c:pt idx="89297">
                  <c:v>-2.4414100000000001E-2</c:v>
                </c:pt>
                <c:pt idx="89298">
                  <c:v>-5.6152300000000002E-2</c:v>
                </c:pt>
                <c:pt idx="89299">
                  <c:v>-9.2773400000000006E-2</c:v>
                </c:pt>
                <c:pt idx="89300">
                  <c:v>-0.12695300000000001</c:v>
                </c:pt>
                <c:pt idx="89301">
                  <c:v>-0.153809</c:v>
                </c:pt>
                <c:pt idx="89302">
                  <c:v>-0.166016</c:v>
                </c:pt>
                <c:pt idx="89303">
                  <c:v>-0.229492</c:v>
                </c:pt>
                <c:pt idx="89304">
                  <c:v>-0.244141</c:v>
                </c:pt>
                <c:pt idx="89305">
                  <c:v>-0.27587899999999999</c:v>
                </c:pt>
                <c:pt idx="89306">
                  <c:v>-0.305176</c:v>
                </c:pt>
                <c:pt idx="89307">
                  <c:v>-0.34179700000000002</c:v>
                </c:pt>
                <c:pt idx="89308">
                  <c:v>-0.36376999999999998</c:v>
                </c:pt>
                <c:pt idx="89309">
                  <c:v>-0.38574199999999997</c:v>
                </c:pt>
                <c:pt idx="89310">
                  <c:v>-0.42480499999999999</c:v>
                </c:pt>
                <c:pt idx="89311">
                  <c:v>-0.45654299999999998</c:v>
                </c:pt>
                <c:pt idx="89312">
                  <c:v>-0.48339799999999999</c:v>
                </c:pt>
                <c:pt idx="89313">
                  <c:v>-0.52002000000000004</c:v>
                </c:pt>
                <c:pt idx="89314">
                  <c:v>-0.539551</c:v>
                </c:pt>
                <c:pt idx="89315">
                  <c:v>-0.54931600000000003</c:v>
                </c:pt>
                <c:pt idx="89316">
                  <c:v>-0.59082000000000001</c:v>
                </c:pt>
                <c:pt idx="89317">
                  <c:v>-0.62011700000000003</c:v>
                </c:pt>
                <c:pt idx="89318">
                  <c:v>-0.64209000000000005</c:v>
                </c:pt>
                <c:pt idx="89319">
                  <c:v>-0.66162100000000001</c:v>
                </c:pt>
                <c:pt idx="89320">
                  <c:v>-0.69824200000000003</c:v>
                </c:pt>
                <c:pt idx="89321">
                  <c:v>-0.71533199999999997</c:v>
                </c:pt>
                <c:pt idx="89322">
                  <c:v>-0.72753900000000005</c:v>
                </c:pt>
                <c:pt idx="89323">
                  <c:v>-0.75927699999999998</c:v>
                </c:pt>
                <c:pt idx="89324">
                  <c:v>-0.76415999999999995</c:v>
                </c:pt>
                <c:pt idx="89325">
                  <c:v>-0.79101600000000005</c:v>
                </c:pt>
                <c:pt idx="89326">
                  <c:v>-0.81542999999999999</c:v>
                </c:pt>
                <c:pt idx="89327">
                  <c:v>-0.83007799999999998</c:v>
                </c:pt>
                <c:pt idx="89328">
                  <c:v>-0.86181600000000003</c:v>
                </c:pt>
                <c:pt idx="89329">
                  <c:v>-0.85693399999999997</c:v>
                </c:pt>
                <c:pt idx="89330">
                  <c:v>-0.87402299999999999</c:v>
                </c:pt>
                <c:pt idx="89331">
                  <c:v>-0.88134800000000002</c:v>
                </c:pt>
                <c:pt idx="89332">
                  <c:v>-0.89599600000000001</c:v>
                </c:pt>
                <c:pt idx="89333">
                  <c:v>-0.91552699999999998</c:v>
                </c:pt>
                <c:pt idx="89334">
                  <c:v>-0.92773399999999995</c:v>
                </c:pt>
                <c:pt idx="89335">
                  <c:v>-0.93505899999999997</c:v>
                </c:pt>
                <c:pt idx="89336">
                  <c:v>-0.94726600000000005</c:v>
                </c:pt>
                <c:pt idx="89337">
                  <c:v>-0.94970699999999997</c:v>
                </c:pt>
                <c:pt idx="89338">
                  <c:v>-0.95214799999999999</c:v>
                </c:pt>
                <c:pt idx="89339">
                  <c:v>-0.94726600000000005</c:v>
                </c:pt>
                <c:pt idx="89340">
                  <c:v>-0.95459000000000005</c:v>
                </c:pt>
                <c:pt idx="89341">
                  <c:v>-0.97412100000000001</c:v>
                </c:pt>
                <c:pt idx="89342">
                  <c:v>-0.97412100000000001</c:v>
                </c:pt>
                <c:pt idx="89343">
                  <c:v>-0.90087899999999999</c:v>
                </c:pt>
                <c:pt idx="89344">
                  <c:v>-0.96679700000000002</c:v>
                </c:pt>
                <c:pt idx="89345">
                  <c:v>-0.95459000000000005</c:v>
                </c:pt>
                <c:pt idx="89346">
                  <c:v>-0.96435499999999996</c:v>
                </c:pt>
                <c:pt idx="89347">
                  <c:v>-0.96191400000000005</c:v>
                </c:pt>
                <c:pt idx="89348">
                  <c:v>-0.95947300000000002</c:v>
                </c:pt>
                <c:pt idx="89349">
                  <c:v>-0.94238299999999997</c:v>
                </c:pt>
                <c:pt idx="89350">
                  <c:v>-0.95459000000000005</c:v>
                </c:pt>
                <c:pt idx="89351">
                  <c:v>-0.92529300000000003</c:v>
                </c:pt>
                <c:pt idx="89352">
                  <c:v>-0.92529300000000003</c:v>
                </c:pt>
                <c:pt idx="89353">
                  <c:v>-0.90820299999999998</c:v>
                </c:pt>
                <c:pt idx="89354">
                  <c:v>-0.88622999999999996</c:v>
                </c:pt>
                <c:pt idx="89355">
                  <c:v>-0.89843799999999996</c:v>
                </c:pt>
                <c:pt idx="89356">
                  <c:v>-0.84716800000000003</c:v>
                </c:pt>
                <c:pt idx="89357">
                  <c:v>-0.84960899999999995</c:v>
                </c:pt>
                <c:pt idx="89358">
                  <c:v>-0.84228499999999995</c:v>
                </c:pt>
                <c:pt idx="89359">
                  <c:v>-0.82763699999999996</c:v>
                </c:pt>
                <c:pt idx="89360">
                  <c:v>-0.79834000000000005</c:v>
                </c:pt>
                <c:pt idx="89361">
                  <c:v>-0.788574</c:v>
                </c:pt>
                <c:pt idx="89362">
                  <c:v>-0.76904300000000003</c:v>
                </c:pt>
                <c:pt idx="89363">
                  <c:v>-0.74462899999999999</c:v>
                </c:pt>
                <c:pt idx="89364">
                  <c:v>-0.72997999999999996</c:v>
                </c:pt>
                <c:pt idx="89365">
                  <c:v>-0.72753900000000005</c:v>
                </c:pt>
                <c:pt idx="89366">
                  <c:v>-0.68603499999999995</c:v>
                </c:pt>
                <c:pt idx="89367">
                  <c:v>-0.66162100000000001</c:v>
                </c:pt>
                <c:pt idx="89368">
                  <c:v>-0.632324</c:v>
                </c:pt>
                <c:pt idx="89369">
                  <c:v>-0.60058599999999995</c:v>
                </c:pt>
                <c:pt idx="89370">
                  <c:v>-0.57128900000000005</c:v>
                </c:pt>
                <c:pt idx="89371">
                  <c:v>-0.53710899999999995</c:v>
                </c:pt>
                <c:pt idx="89372">
                  <c:v>-0.52490199999999998</c:v>
                </c:pt>
                <c:pt idx="89373">
                  <c:v>-0.50048800000000004</c:v>
                </c:pt>
                <c:pt idx="89374">
                  <c:v>-0.46875</c:v>
                </c:pt>
                <c:pt idx="89375">
                  <c:v>-0.44921899999999998</c:v>
                </c:pt>
                <c:pt idx="89376">
                  <c:v>-0.40527299999999999</c:v>
                </c:pt>
                <c:pt idx="89377">
                  <c:v>-0.383301</c:v>
                </c:pt>
                <c:pt idx="89378">
                  <c:v>-0.35156199999999999</c:v>
                </c:pt>
                <c:pt idx="89379">
                  <c:v>-0.31494100000000003</c:v>
                </c:pt>
                <c:pt idx="89380">
                  <c:v>-0.28564499999999998</c:v>
                </c:pt>
                <c:pt idx="89381">
                  <c:v>-0.26367200000000002</c:v>
                </c:pt>
                <c:pt idx="89382">
                  <c:v>-0.227051</c:v>
                </c:pt>
                <c:pt idx="89383">
                  <c:v>-0.20263700000000001</c:v>
                </c:pt>
                <c:pt idx="89384">
                  <c:v>-0.13427700000000001</c:v>
                </c:pt>
                <c:pt idx="89385">
                  <c:v>-0.124512</c:v>
                </c:pt>
                <c:pt idx="89386">
                  <c:v>-0.10253900000000001</c:v>
                </c:pt>
                <c:pt idx="89387">
                  <c:v>-6.8359400000000001E-2</c:v>
                </c:pt>
                <c:pt idx="89388">
                  <c:v>-2.9296900000000001E-2</c:v>
                </c:pt>
                <c:pt idx="89389">
                  <c:v>9.7656199999999992E-3</c:v>
                </c:pt>
                <c:pt idx="89390">
                  <c:v>2.6855500000000001E-2</c:v>
                </c:pt>
                <c:pt idx="89391">
                  <c:v>5.3710899999999999E-2</c:v>
                </c:pt>
                <c:pt idx="89392">
                  <c:v>9.2773400000000006E-2</c:v>
                </c:pt>
                <c:pt idx="89393">
                  <c:v>0.13671900000000001</c:v>
                </c:pt>
                <c:pt idx="89394">
                  <c:v>0.153809</c:v>
                </c:pt>
                <c:pt idx="89395">
                  <c:v>0.18798799999999999</c:v>
                </c:pt>
                <c:pt idx="89396">
                  <c:v>0.234375</c:v>
                </c:pt>
                <c:pt idx="89397">
                  <c:v>0.25390600000000002</c:v>
                </c:pt>
                <c:pt idx="89398">
                  <c:v>0.28564499999999998</c:v>
                </c:pt>
                <c:pt idx="89399">
                  <c:v>0.31738300000000003</c:v>
                </c:pt>
                <c:pt idx="89400">
                  <c:v>0.35156199999999999</c:v>
                </c:pt>
                <c:pt idx="89401">
                  <c:v>0.39306600000000003</c:v>
                </c:pt>
                <c:pt idx="89402">
                  <c:v>0.41259800000000002</c:v>
                </c:pt>
                <c:pt idx="89403">
                  <c:v>0.43945299999999998</c:v>
                </c:pt>
                <c:pt idx="89404">
                  <c:v>0.48095700000000002</c:v>
                </c:pt>
                <c:pt idx="89405">
                  <c:v>0.50292999999999999</c:v>
                </c:pt>
                <c:pt idx="89406">
                  <c:v>0.55175799999999997</c:v>
                </c:pt>
                <c:pt idx="89407">
                  <c:v>0.56884800000000002</c:v>
                </c:pt>
                <c:pt idx="89408">
                  <c:v>0.58349600000000001</c:v>
                </c:pt>
                <c:pt idx="89409">
                  <c:v>0.60546900000000003</c:v>
                </c:pt>
                <c:pt idx="89410">
                  <c:v>0.632324</c:v>
                </c:pt>
                <c:pt idx="89411">
                  <c:v>0.65917999999999999</c:v>
                </c:pt>
                <c:pt idx="89412">
                  <c:v>0.68603499999999995</c:v>
                </c:pt>
                <c:pt idx="89413">
                  <c:v>0.72021500000000005</c:v>
                </c:pt>
                <c:pt idx="89414">
                  <c:v>0.73974600000000001</c:v>
                </c:pt>
                <c:pt idx="89415">
                  <c:v>0.76171900000000003</c:v>
                </c:pt>
                <c:pt idx="89416">
                  <c:v>0.788574</c:v>
                </c:pt>
                <c:pt idx="89417">
                  <c:v>0.81298800000000004</c:v>
                </c:pt>
                <c:pt idx="89418">
                  <c:v>0.81542999999999999</c:v>
                </c:pt>
                <c:pt idx="89419">
                  <c:v>0.85693399999999997</c:v>
                </c:pt>
                <c:pt idx="89420">
                  <c:v>0.859375</c:v>
                </c:pt>
                <c:pt idx="89421">
                  <c:v>0.89599600000000001</c:v>
                </c:pt>
                <c:pt idx="89422">
                  <c:v>0.90332000000000001</c:v>
                </c:pt>
                <c:pt idx="89423">
                  <c:v>0.91064500000000004</c:v>
                </c:pt>
                <c:pt idx="89424">
                  <c:v>0.93505899999999997</c:v>
                </c:pt>
                <c:pt idx="89425">
                  <c:v>0.91796900000000003</c:v>
                </c:pt>
                <c:pt idx="89426">
                  <c:v>0.95947300000000002</c:v>
                </c:pt>
                <c:pt idx="89427">
                  <c:v>0.97656200000000004</c:v>
                </c:pt>
                <c:pt idx="89428">
                  <c:v>0.98632799999999998</c:v>
                </c:pt>
                <c:pt idx="89429">
                  <c:v>0.98877000000000004</c:v>
                </c:pt>
                <c:pt idx="89430">
                  <c:v>0.97656200000000004</c:v>
                </c:pt>
                <c:pt idx="89431">
                  <c:v>1.00342</c:v>
                </c:pt>
                <c:pt idx="89432">
                  <c:v>1.01074</c:v>
                </c:pt>
                <c:pt idx="89433">
                  <c:v>1.02783</c:v>
                </c:pt>
                <c:pt idx="89434">
                  <c:v>1.03271</c:v>
                </c:pt>
                <c:pt idx="89435">
                  <c:v>1.02539</c:v>
                </c:pt>
                <c:pt idx="89436">
                  <c:v>1.0522499999999999</c:v>
                </c:pt>
                <c:pt idx="89437">
                  <c:v>1.0351600000000001</c:v>
                </c:pt>
                <c:pt idx="89438">
                  <c:v>1.0790999999999999</c:v>
                </c:pt>
                <c:pt idx="89439">
                  <c:v>1.01807</c:v>
                </c:pt>
                <c:pt idx="89440">
                  <c:v>1.02051</c:v>
                </c:pt>
                <c:pt idx="89441">
                  <c:v>1.01807</c:v>
                </c:pt>
                <c:pt idx="89442">
                  <c:v>1.02539</c:v>
                </c:pt>
                <c:pt idx="89443">
                  <c:v>1.01807</c:v>
                </c:pt>
                <c:pt idx="89444">
                  <c:v>1.0083</c:v>
                </c:pt>
                <c:pt idx="89445">
                  <c:v>0.98632799999999998</c:v>
                </c:pt>
                <c:pt idx="89446">
                  <c:v>0.99121099999999995</c:v>
                </c:pt>
                <c:pt idx="89447">
                  <c:v>1.00586</c:v>
                </c:pt>
                <c:pt idx="89448">
                  <c:v>0.98632799999999998</c:v>
                </c:pt>
                <c:pt idx="89449">
                  <c:v>0.97412100000000001</c:v>
                </c:pt>
                <c:pt idx="89450">
                  <c:v>0.94726600000000005</c:v>
                </c:pt>
                <c:pt idx="89451">
                  <c:v>0.95703099999999997</c:v>
                </c:pt>
                <c:pt idx="89452">
                  <c:v>0.94238299999999997</c:v>
                </c:pt>
                <c:pt idx="89453">
                  <c:v>0.88378900000000005</c:v>
                </c:pt>
                <c:pt idx="89454">
                  <c:v>0.91796900000000003</c:v>
                </c:pt>
                <c:pt idx="89455">
                  <c:v>0.88622999999999996</c:v>
                </c:pt>
                <c:pt idx="89456">
                  <c:v>0.87402299999999999</c:v>
                </c:pt>
                <c:pt idx="89457">
                  <c:v>0.84960899999999995</c:v>
                </c:pt>
                <c:pt idx="89458">
                  <c:v>0.83252000000000004</c:v>
                </c:pt>
                <c:pt idx="89459">
                  <c:v>0.81298800000000004</c:v>
                </c:pt>
                <c:pt idx="89460">
                  <c:v>0.77148399999999995</c:v>
                </c:pt>
                <c:pt idx="89461">
                  <c:v>0.77636700000000003</c:v>
                </c:pt>
                <c:pt idx="89462">
                  <c:v>0.76171900000000003</c:v>
                </c:pt>
                <c:pt idx="89463">
                  <c:v>0.73486300000000004</c:v>
                </c:pt>
                <c:pt idx="89464">
                  <c:v>0.74462899999999999</c:v>
                </c:pt>
                <c:pt idx="89465">
                  <c:v>0.66650399999999999</c:v>
                </c:pt>
                <c:pt idx="89466">
                  <c:v>0.66162100000000001</c:v>
                </c:pt>
                <c:pt idx="89467">
                  <c:v>0.632324</c:v>
                </c:pt>
                <c:pt idx="89468">
                  <c:v>0.59814500000000004</c:v>
                </c:pt>
                <c:pt idx="89469">
                  <c:v>0.57617200000000002</c:v>
                </c:pt>
                <c:pt idx="89470">
                  <c:v>0.546875</c:v>
                </c:pt>
                <c:pt idx="89471">
                  <c:v>0.52246099999999995</c:v>
                </c:pt>
                <c:pt idx="89472">
                  <c:v>0.48339799999999999</c:v>
                </c:pt>
                <c:pt idx="89473">
                  <c:v>0.461426</c:v>
                </c:pt>
                <c:pt idx="89474">
                  <c:v>0.41992200000000002</c:v>
                </c:pt>
                <c:pt idx="89475">
                  <c:v>0.380859</c:v>
                </c:pt>
                <c:pt idx="89476">
                  <c:v>0.36865199999999998</c:v>
                </c:pt>
                <c:pt idx="89477">
                  <c:v>0.32714799999999999</c:v>
                </c:pt>
                <c:pt idx="89478">
                  <c:v>0.32470700000000002</c:v>
                </c:pt>
                <c:pt idx="89479">
                  <c:v>0.28564499999999998</c:v>
                </c:pt>
                <c:pt idx="89480">
                  <c:v>0.246582</c:v>
                </c:pt>
                <c:pt idx="89481">
                  <c:v>0.20996100000000001</c:v>
                </c:pt>
                <c:pt idx="89482">
                  <c:v>0.20019500000000001</c:v>
                </c:pt>
                <c:pt idx="89483">
                  <c:v>0.17822299999999999</c:v>
                </c:pt>
                <c:pt idx="89484">
                  <c:v>0.124512</c:v>
                </c:pt>
                <c:pt idx="89485">
                  <c:v>8.7890599999999999E-2</c:v>
                </c:pt>
                <c:pt idx="89486">
                  <c:v>5.1269500000000003E-2</c:v>
                </c:pt>
                <c:pt idx="89487">
                  <c:v>2.6855500000000001E-2</c:v>
                </c:pt>
                <c:pt idx="89488">
                  <c:v>0</c:v>
                </c:pt>
                <c:pt idx="89489">
                  <c:v>-3.90625E-2</c:v>
                </c:pt>
                <c:pt idx="89490">
                  <c:v>-7.3242199999999993E-2</c:v>
                </c:pt>
                <c:pt idx="89491">
                  <c:v>-0.10498</c:v>
                </c:pt>
                <c:pt idx="89492">
                  <c:v>-0.12207</c:v>
                </c:pt>
                <c:pt idx="89493">
                  <c:v>-0.168457</c:v>
                </c:pt>
                <c:pt idx="89494">
                  <c:v>-0.13671900000000001</c:v>
                </c:pt>
                <c:pt idx="89495">
                  <c:v>-0.222168</c:v>
                </c:pt>
                <c:pt idx="89496">
                  <c:v>-0.246582</c:v>
                </c:pt>
                <c:pt idx="89497">
                  <c:v>-0.29052699999999998</c:v>
                </c:pt>
                <c:pt idx="89498">
                  <c:v>-0.322266</c:v>
                </c:pt>
                <c:pt idx="89499">
                  <c:v>-0.34912100000000001</c:v>
                </c:pt>
                <c:pt idx="89500">
                  <c:v>-0.36865199999999998</c:v>
                </c:pt>
                <c:pt idx="89501">
                  <c:v>-0.40527299999999999</c:v>
                </c:pt>
                <c:pt idx="89502">
                  <c:v>-0.42968800000000001</c:v>
                </c:pt>
                <c:pt idx="89503">
                  <c:v>-0.49072300000000002</c:v>
                </c:pt>
                <c:pt idx="89504">
                  <c:v>-0.49804700000000002</c:v>
                </c:pt>
                <c:pt idx="89505">
                  <c:v>-0.55908199999999997</c:v>
                </c:pt>
                <c:pt idx="89506">
                  <c:v>-0.54443399999999997</c:v>
                </c:pt>
                <c:pt idx="89507">
                  <c:v>-0.57861300000000004</c:v>
                </c:pt>
                <c:pt idx="89508">
                  <c:v>-0.60546900000000003</c:v>
                </c:pt>
                <c:pt idx="89509">
                  <c:v>-0.632324</c:v>
                </c:pt>
                <c:pt idx="89510">
                  <c:v>-0.64697300000000002</c:v>
                </c:pt>
                <c:pt idx="89511">
                  <c:v>-0.67627000000000004</c:v>
                </c:pt>
                <c:pt idx="89512">
                  <c:v>-0.70068399999999997</c:v>
                </c:pt>
                <c:pt idx="89513">
                  <c:v>-0.703125</c:v>
                </c:pt>
                <c:pt idx="89514">
                  <c:v>-0.73486300000000004</c:v>
                </c:pt>
                <c:pt idx="89515">
                  <c:v>-0.76415999999999995</c:v>
                </c:pt>
                <c:pt idx="89516">
                  <c:v>-0.77148399999999995</c:v>
                </c:pt>
                <c:pt idx="89517">
                  <c:v>-0.80566400000000005</c:v>
                </c:pt>
                <c:pt idx="89518">
                  <c:v>-0.81787100000000001</c:v>
                </c:pt>
                <c:pt idx="89519">
                  <c:v>-0.83496099999999995</c:v>
                </c:pt>
                <c:pt idx="89520">
                  <c:v>-0.85449200000000003</c:v>
                </c:pt>
                <c:pt idx="89521">
                  <c:v>-0.87646500000000005</c:v>
                </c:pt>
                <c:pt idx="89522">
                  <c:v>-0.87646500000000005</c:v>
                </c:pt>
                <c:pt idx="89523">
                  <c:v>-0.88622999999999996</c:v>
                </c:pt>
                <c:pt idx="89524">
                  <c:v>-0.90332000000000001</c:v>
                </c:pt>
                <c:pt idx="89525">
                  <c:v>-0.91796900000000003</c:v>
                </c:pt>
                <c:pt idx="89526">
                  <c:v>-0.92773399999999995</c:v>
                </c:pt>
                <c:pt idx="89527">
                  <c:v>-0.9375</c:v>
                </c:pt>
                <c:pt idx="89528">
                  <c:v>-0.930176</c:v>
                </c:pt>
                <c:pt idx="89529">
                  <c:v>-0.944824</c:v>
                </c:pt>
                <c:pt idx="89530">
                  <c:v>-0.95459000000000005</c:v>
                </c:pt>
                <c:pt idx="89531">
                  <c:v>-0.95459000000000005</c:v>
                </c:pt>
                <c:pt idx="89532">
                  <c:v>-0.96191400000000005</c:v>
                </c:pt>
                <c:pt idx="89533">
                  <c:v>-0.97412100000000001</c:v>
                </c:pt>
                <c:pt idx="89534">
                  <c:v>-0.95947300000000002</c:v>
                </c:pt>
                <c:pt idx="89535">
                  <c:v>-0.95703099999999997</c:v>
                </c:pt>
                <c:pt idx="89536">
                  <c:v>-0.95214799999999999</c:v>
                </c:pt>
                <c:pt idx="89537">
                  <c:v>-0.95459000000000005</c:v>
                </c:pt>
                <c:pt idx="89538">
                  <c:v>-0.94726600000000005</c:v>
                </c:pt>
                <c:pt idx="89539">
                  <c:v>-0.94970699999999997</c:v>
                </c:pt>
                <c:pt idx="89540">
                  <c:v>-0.944824</c:v>
                </c:pt>
                <c:pt idx="89541">
                  <c:v>-0.94238299999999997</c:v>
                </c:pt>
                <c:pt idx="89542">
                  <c:v>-0.92773399999999995</c:v>
                </c:pt>
                <c:pt idx="89543">
                  <c:v>-0.91552699999999998</c:v>
                </c:pt>
                <c:pt idx="89544">
                  <c:v>-0.90087899999999999</c:v>
                </c:pt>
                <c:pt idx="89545">
                  <c:v>-0.88867200000000002</c:v>
                </c:pt>
                <c:pt idx="89546">
                  <c:v>-0.82275399999999999</c:v>
                </c:pt>
                <c:pt idx="89547">
                  <c:v>-0.859375</c:v>
                </c:pt>
                <c:pt idx="89548">
                  <c:v>-0.83984400000000003</c:v>
                </c:pt>
                <c:pt idx="89549">
                  <c:v>-0.84228499999999995</c:v>
                </c:pt>
                <c:pt idx="89550">
                  <c:v>-0.81787100000000001</c:v>
                </c:pt>
                <c:pt idx="89551">
                  <c:v>-0.80078099999999997</c:v>
                </c:pt>
                <c:pt idx="89552">
                  <c:v>-0.78125</c:v>
                </c:pt>
                <c:pt idx="89553">
                  <c:v>-0.77636700000000003</c:v>
                </c:pt>
                <c:pt idx="89554">
                  <c:v>-0.72997999999999996</c:v>
                </c:pt>
                <c:pt idx="89555">
                  <c:v>-0.71289100000000005</c:v>
                </c:pt>
                <c:pt idx="89556">
                  <c:v>-0.70068399999999997</c:v>
                </c:pt>
                <c:pt idx="89557">
                  <c:v>-0.65917999999999999</c:v>
                </c:pt>
                <c:pt idx="89558">
                  <c:v>-0.63720699999999997</c:v>
                </c:pt>
                <c:pt idx="89559">
                  <c:v>-0.62988299999999997</c:v>
                </c:pt>
                <c:pt idx="89560">
                  <c:v>-0.59814500000000004</c:v>
                </c:pt>
                <c:pt idx="89561">
                  <c:v>-0.57372999999999996</c:v>
                </c:pt>
                <c:pt idx="89562">
                  <c:v>-0.539551</c:v>
                </c:pt>
                <c:pt idx="89563">
                  <c:v>-0.51025399999999999</c:v>
                </c:pt>
                <c:pt idx="89564">
                  <c:v>-0.476074</c:v>
                </c:pt>
                <c:pt idx="89565">
                  <c:v>-0.458984</c:v>
                </c:pt>
                <c:pt idx="89566">
                  <c:v>-0.41503899999999999</c:v>
                </c:pt>
                <c:pt idx="89567">
                  <c:v>-0.40283200000000002</c:v>
                </c:pt>
                <c:pt idx="89568">
                  <c:v>-0.36376999999999998</c:v>
                </c:pt>
                <c:pt idx="89569">
                  <c:v>-0.32714799999999999</c:v>
                </c:pt>
                <c:pt idx="89570">
                  <c:v>-0.30029299999999998</c:v>
                </c:pt>
                <c:pt idx="89571">
                  <c:v>-0.28076200000000001</c:v>
                </c:pt>
                <c:pt idx="89572">
                  <c:v>-0.25878899999999999</c:v>
                </c:pt>
                <c:pt idx="89573">
                  <c:v>-0.20507800000000001</c:v>
                </c:pt>
                <c:pt idx="89574">
                  <c:v>-0.14160200000000001</c:v>
                </c:pt>
                <c:pt idx="89575">
                  <c:v>-0.14160200000000001</c:v>
                </c:pt>
                <c:pt idx="89576">
                  <c:v>-0.112305</c:v>
                </c:pt>
                <c:pt idx="89577">
                  <c:v>-6.3476599999999994E-2</c:v>
                </c:pt>
                <c:pt idx="89578">
                  <c:v>-4.8828099999999999E-2</c:v>
                </c:pt>
                <c:pt idx="89579">
                  <c:v>-4.8828099999999996E-3</c:v>
                </c:pt>
                <c:pt idx="89580">
                  <c:v>2.4414100000000001E-2</c:v>
                </c:pt>
                <c:pt idx="89581">
                  <c:v>5.6152300000000002E-2</c:v>
                </c:pt>
                <c:pt idx="89582">
                  <c:v>9.5214800000000002E-2</c:v>
                </c:pt>
                <c:pt idx="89583">
                  <c:v>0.109863</c:v>
                </c:pt>
                <c:pt idx="89584">
                  <c:v>0.17578099999999999</c:v>
                </c:pt>
                <c:pt idx="89585">
                  <c:v>0.146484</c:v>
                </c:pt>
                <c:pt idx="89586">
                  <c:v>0.229492</c:v>
                </c:pt>
                <c:pt idx="89587">
                  <c:v>0.26367200000000002</c:v>
                </c:pt>
                <c:pt idx="89588">
                  <c:v>0.28320299999999998</c:v>
                </c:pt>
                <c:pt idx="89589">
                  <c:v>0.322266</c:v>
                </c:pt>
                <c:pt idx="89590">
                  <c:v>0.35888700000000001</c:v>
                </c:pt>
                <c:pt idx="89591">
                  <c:v>0.383301</c:v>
                </c:pt>
                <c:pt idx="89592">
                  <c:v>0.42480499999999999</c:v>
                </c:pt>
                <c:pt idx="89593">
                  <c:v>0.46386699999999997</c:v>
                </c:pt>
                <c:pt idx="89594">
                  <c:v>0.48339799999999999</c:v>
                </c:pt>
                <c:pt idx="89595">
                  <c:v>0.50781200000000004</c:v>
                </c:pt>
                <c:pt idx="89596">
                  <c:v>0.53466800000000003</c:v>
                </c:pt>
                <c:pt idx="89597">
                  <c:v>0.55664100000000005</c:v>
                </c:pt>
                <c:pt idx="89598">
                  <c:v>0.59570299999999998</c:v>
                </c:pt>
                <c:pt idx="89599">
                  <c:v>0.63476600000000005</c:v>
                </c:pt>
                <c:pt idx="89600">
                  <c:v>0.64453099999999997</c:v>
                </c:pt>
                <c:pt idx="89601">
                  <c:v>0.67138699999999996</c:v>
                </c:pt>
                <c:pt idx="89602">
                  <c:v>0.70800799999999997</c:v>
                </c:pt>
                <c:pt idx="89603">
                  <c:v>0.71777299999999999</c:v>
                </c:pt>
                <c:pt idx="89604">
                  <c:v>0.73974600000000001</c:v>
                </c:pt>
                <c:pt idx="89605">
                  <c:v>0.773926</c:v>
                </c:pt>
                <c:pt idx="89606">
                  <c:v>0.79834000000000005</c:v>
                </c:pt>
                <c:pt idx="89607">
                  <c:v>0.82275399999999999</c:v>
                </c:pt>
                <c:pt idx="89608">
                  <c:v>0.852051</c:v>
                </c:pt>
                <c:pt idx="89609">
                  <c:v>0.86425799999999997</c:v>
                </c:pt>
                <c:pt idx="89610">
                  <c:v>0.87890599999999997</c:v>
                </c:pt>
                <c:pt idx="89611">
                  <c:v>0.90332000000000001</c:v>
                </c:pt>
                <c:pt idx="89612">
                  <c:v>0.92285200000000001</c:v>
                </c:pt>
                <c:pt idx="89613">
                  <c:v>0.93994100000000003</c:v>
                </c:pt>
                <c:pt idx="89614">
                  <c:v>0.94726600000000005</c:v>
                </c:pt>
                <c:pt idx="89615">
                  <c:v>0.90087899999999999</c:v>
                </c:pt>
                <c:pt idx="89616">
                  <c:v>0.96435499999999996</c:v>
                </c:pt>
                <c:pt idx="89617">
                  <c:v>1.00098</c:v>
                </c:pt>
                <c:pt idx="89618">
                  <c:v>1.01562</c:v>
                </c:pt>
                <c:pt idx="89619">
                  <c:v>1.00098</c:v>
                </c:pt>
                <c:pt idx="89620">
                  <c:v>1.02051</c:v>
                </c:pt>
                <c:pt idx="89621">
                  <c:v>1.03027</c:v>
                </c:pt>
                <c:pt idx="89622">
                  <c:v>1.0498000000000001</c:v>
                </c:pt>
                <c:pt idx="89623">
                  <c:v>1.0424800000000001</c:v>
                </c:pt>
                <c:pt idx="89624">
                  <c:v>1.0498000000000001</c:v>
                </c:pt>
                <c:pt idx="89625">
                  <c:v>1.0595699999999999</c:v>
                </c:pt>
                <c:pt idx="89626">
                  <c:v>1.0571299999999999</c:v>
                </c:pt>
                <c:pt idx="89627">
                  <c:v>1.0668899999999999</c:v>
                </c:pt>
                <c:pt idx="89628">
                  <c:v>1.0790999999999999</c:v>
                </c:pt>
                <c:pt idx="89629">
                  <c:v>1.06934</c:v>
                </c:pt>
                <c:pt idx="89630">
                  <c:v>1.0668899999999999</c:v>
                </c:pt>
                <c:pt idx="89631">
                  <c:v>1.0668899999999999</c:v>
                </c:pt>
                <c:pt idx="89632">
                  <c:v>1.0546899999999999</c:v>
                </c:pt>
                <c:pt idx="89633">
                  <c:v>1.0449200000000001</c:v>
                </c:pt>
                <c:pt idx="89634">
                  <c:v>1.0400400000000001</c:v>
                </c:pt>
                <c:pt idx="89635">
                  <c:v>1.0351600000000001</c:v>
                </c:pt>
                <c:pt idx="89636">
                  <c:v>1.0351600000000001</c:v>
                </c:pt>
                <c:pt idx="89637">
                  <c:v>1.01074</c:v>
                </c:pt>
                <c:pt idx="89638">
                  <c:v>1.01074</c:v>
                </c:pt>
                <c:pt idx="89639">
                  <c:v>0.99609400000000003</c:v>
                </c:pt>
                <c:pt idx="89640">
                  <c:v>0.98144500000000001</c:v>
                </c:pt>
                <c:pt idx="89641">
                  <c:v>0.96923800000000004</c:v>
                </c:pt>
                <c:pt idx="89642">
                  <c:v>0.96923800000000004</c:v>
                </c:pt>
                <c:pt idx="89643">
                  <c:v>0.94726600000000005</c:v>
                </c:pt>
                <c:pt idx="89644">
                  <c:v>0.930176</c:v>
                </c:pt>
                <c:pt idx="89645">
                  <c:v>0.91064500000000004</c:v>
                </c:pt>
                <c:pt idx="89646">
                  <c:v>0.91308599999999995</c:v>
                </c:pt>
                <c:pt idx="89647">
                  <c:v>0.87646500000000005</c:v>
                </c:pt>
                <c:pt idx="89648">
                  <c:v>0.852051</c:v>
                </c:pt>
                <c:pt idx="89649">
                  <c:v>0.83984400000000003</c:v>
                </c:pt>
                <c:pt idx="89650">
                  <c:v>0.81542999999999999</c:v>
                </c:pt>
                <c:pt idx="89651">
                  <c:v>0.81054700000000002</c:v>
                </c:pt>
                <c:pt idx="89652">
                  <c:v>0.76660200000000001</c:v>
                </c:pt>
                <c:pt idx="89653">
                  <c:v>0.75683599999999995</c:v>
                </c:pt>
                <c:pt idx="89654">
                  <c:v>0.75439500000000004</c:v>
                </c:pt>
                <c:pt idx="89655">
                  <c:v>0.70068399999999997</c:v>
                </c:pt>
                <c:pt idx="89656">
                  <c:v>0.68115199999999998</c:v>
                </c:pt>
                <c:pt idx="89657">
                  <c:v>0.64697300000000002</c:v>
                </c:pt>
                <c:pt idx="89658">
                  <c:v>0.62255899999999997</c:v>
                </c:pt>
                <c:pt idx="89659">
                  <c:v>0.61035200000000001</c:v>
                </c:pt>
                <c:pt idx="89660">
                  <c:v>0.58105499999999999</c:v>
                </c:pt>
                <c:pt idx="89661">
                  <c:v>0.53222700000000001</c:v>
                </c:pt>
                <c:pt idx="89662">
                  <c:v>0.51513699999999996</c:v>
                </c:pt>
                <c:pt idx="89663">
                  <c:v>0.46630899999999997</c:v>
                </c:pt>
                <c:pt idx="89664">
                  <c:v>0.44677699999999998</c:v>
                </c:pt>
                <c:pt idx="89665">
                  <c:v>0.42236299999999999</c:v>
                </c:pt>
                <c:pt idx="89666">
                  <c:v>0.39550800000000003</c:v>
                </c:pt>
                <c:pt idx="89667">
                  <c:v>0.34912100000000001</c:v>
                </c:pt>
                <c:pt idx="89668">
                  <c:v>0.31494100000000003</c:v>
                </c:pt>
                <c:pt idx="89669">
                  <c:v>0.28808600000000001</c:v>
                </c:pt>
                <c:pt idx="89670">
                  <c:v>0.27099600000000001</c:v>
                </c:pt>
                <c:pt idx="89671">
                  <c:v>0.244141</c:v>
                </c:pt>
                <c:pt idx="89672">
                  <c:v>0.20752000000000001</c:v>
                </c:pt>
                <c:pt idx="89673">
                  <c:v>0.17578099999999999</c:v>
                </c:pt>
                <c:pt idx="89674">
                  <c:v>0.13916000000000001</c:v>
                </c:pt>
                <c:pt idx="89675">
                  <c:v>0.114746</c:v>
                </c:pt>
                <c:pt idx="89676">
                  <c:v>5.8593800000000001E-2</c:v>
                </c:pt>
                <c:pt idx="89677">
                  <c:v>4.6386700000000003E-2</c:v>
                </c:pt>
                <c:pt idx="89678">
                  <c:v>7.3242200000000002E-3</c:v>
                </c:pt>
                <c:pt idx="89679">
                  <c:v>-1.7089799999999999E-2</c:v>
                </c:pt>
                <c:pt idx="89680">
                  <c:v>-5.3710899999999999E-2</c:v>
                </c:pt>
                <c:pt idx="89681">
                  <c:v>-9.2773400000000006E-2</c:v>
                </c:pt>
                <c:pt idx="89682">
                  <c:v>-0.12939500000000001</c:v>
                </c:pt>
                <c:pt idx="89683">
                  <c:v>-0.15625</c:v>
                </c:pt>
                <c:pt idx="89684">
                  <c:v>-0.19531200000000001</c:v>
                </c:pt>
                <c:pt idx="89685">
                  <c:v>-0.227051</c:v>
                </c:pt>
                <c:pt idx="89686">
                  <c:v>-0.25146499999999999</c:v>
                </c:pt>
                <c:pt idx="89687">
                  <c:v>-0.28808600000000001</c:v>
                </c:pt>
                <c:pt idx="89688">
                  <c:v>-0.30761699999999997</c:v>
                </c:pt>
                <c:pt idx="89689">
                  <c:v>-0.33935500000000002</c:v>
                </c:pt>
                <c:pt idx="89690">
                  <c:v>-0.37597700000000001</c:v>
                </c:pt>
                <c:pt idx="89691">
                  <c:v>-0.40527299999999999</c:v>
                </c:pt>
                <c:pt idx="89692">
                  <c:v>-0.44189499999999998</c:v>
                </c:pt>
                <c:pt idx="89693">
                  <c:v>-0.43457000000000001</c:v>
                </c:pt>
                <c:pt idx="89694">
                  <c:v>-0.50048800000000004</c:v>
                </c:pt>
                <c:pt idx="89695">
                  <c:v>-0.50781200000000004</c:v>
                </c:pt>
                <c:pt idx="89696">
                  <c:v>-0.52978499999999995</c:v>
                </c:pt>
                <c:pt idx="89697">
                  <c:v>-0.57861300000000004</c:v>
                </c:pt>
                <c:pt idx="89698">
                  <c:v>-0.59326199999999996</c:v>
                </c:pt>
                <c:pt idx="89699">
                  <c:v>-0.617676</c:v>
                </c:pt>
                <c:pt idx="89700">
                  <c:v>-0.64209000000000005</c:v>
                </c:pt>
                <c:pt idx="89701">
                  <c:v>-0.66894500000000001</c:v>
                </c:pt>
                <c:pt idx="89702">
                  <c:v>-0.703125</c:v>
                </c:pt>
                <c:pt idx="89703">
                  <c:v>-0.71533199999999997</c:v>
                </c:pt>
                <c:pt idx="89704">
                  <c:v>-0.72509800000000002</c:v>
                </c:pt>
                <c:pt idx="89705">
                  <c:v>-0.77148399999999995</c:v>
                </c:pt>
                <c:pt idx="89706">
                  <c:v>-0.76660200000000001</c:v>
                </c:pt>
                <c:pt idx="89707">
                  <c:v>-0.79345699999999997</c:v>
                </c:pt>
                <c:pt idx="89708">
                  <c:v>-0.83252000000000004</c:v>
                </c:pt>
                <c:pt idx="89709">
                  <c:v>-0.84228499999999995</c:v>
                </c:pt>
                <c:pt idx="89710">
                  <c:v>-0.866699</c:v>
                </c:pt>
                <c:pt idx="89711">
                  <c:v>-0.866699</c:v>
                </c:pt>
                <c:pt idx="89712">
                  <c:v>-0.87890599999999997</c:v>
                </c:pt>
                <c:pt idx="89713">
                  <c:v>-0.89111300000000004</c:v>
                </c:pt>
                <c:pt idx="89714">
                  <c:v>-0.89111300000000004</c:v>
                </c:pt>
                <c:pt idx="89715">
                  <c:v>-0.91552699999999998</c:v>
                </c:pt>
                <c:pt idx="89716">
                  <c:v>-0.9375</c:v>
                </c:pt>
                <c:pt idx="89717">
                  <c:v>-0.93505899999999997</c:v>
                </c:pt>
                <c:pt idx="89718">
                  <c:v>-0.94238299999999997</c:v>
                </c:pt>
                <c:pt idx="89719">
                  <c:v>-0.95459000000000005</c:v>
                </c:pt>
                <c:pt idx="89720">
                  <c:v>-0.96191400000000005</c:v>
                </c:pt>
                <c:pt idx="89721">
                  <c:v>-0.96923800000000004</c:v>
                </c:pt>
                <c:pt idx="89722">
                  <c:v>-0.96435499999999996</c:v>
                </c:pt>
                <c:pt idx="89723">
                  <c:v>-0.95459000000000005</c:v>
                </c:pt>
                <c:pt idx="89724">
                  <c:v>-0.97656200000000004</c:v>
                </c:pt>
                <c:pt idx="89725">
                  <c:v>-0.96923800000000004</c:v>
                </c:pt>
                <c:pt idx="89726">
                  <c:v>-0.96923800000000004</c:v>
                </c:pt>
                <c:pt idx="89727">
                  <c:v>-0.97167999999999999</c:v>
                </c:pt>
                <c:pt idx="89728">
                  <c:v>-0.96191400000000005</c:v>
                </c:pt>
                <c:pt idx="89729">
                  <c:v>-0.95459000000000005</c:v>
                </c:pt>
                <c:pt idx="89730">
                  <c:v>-0.94970699999999997</c:v>
                </c:pt>
                <c:pt idx="89731">
                  <c:v>-0.92773399999999995</c:v>
                </c:pt>
                <c:pt idx="89732">
                  <c:v>-0.92040999999999995</c:v>
                </c:pt>
                <c:pt idx="89733">
                  <c:v>-0.9375</c:v>
                </c:pt>
                <c:pt idx="89734">
                  <c:v>-0.89843799999999996</c:v>
                </c:pt>
                <c:pt idx="89735">
                  <c:v>-0.91064500000000004</c:v>
                </c:pt>
                <c:pt idx="89736">
                  <c:v>-0.82519500000000001</c:v>
                </c:pt>
                <c:pt idx="89737">
                  <c:v>-0.88378900000000005</c:v>
                </c:pt>
                <c:pt idx="89738">
                  <c:v>-0.87158199999999997</c:v>
                </c:pt>
                <c:pt idx="89739">
                  <c:v>-0.852051</c:v>
                </c:pt>
                <c:pt idx="89740">
                  <c:v>-0.83007799999999998</c:v>
                </c:pt>
                <c:pt idx="89741">
                  <c:v>-0.81787100000000001</c:v>
                </c:pt>
                <c:pt idx="89742">
                  <c:v>-0.80322300000000002</c:v>
                </c:pt>
                <c:pt idx="89743">
                  <c:v>-0.77148399999999995</c:v>
                </c:pt>
                <c:pt idx="89744">
                  <c:v>-0.75195299999999998</c:v>
                </c:pt>
                <c:pt idx="89745">
                  <c:v>-0.75195299999999998</c:v>
                </c:pt>
                <c:pt idx="89746">
                  <c:v>-0.72997999999999996</c:v>
                </c:pt>
                <c:pt idx="89747">
                  <c:v>-0.69091800000000003</c:v>
                </c:pt>
                <c:pt idx="89748">
                  <c:v>-0.65185499999999996</c:v>
                </c:pt>
                <c:pt idx="89749">
                  <c:v>-0.64453099999999997</c:v>
                </c:pt>
                <c:pt idx="89750">
                  <c:v>-0.61523399999999995</c:v>
                </c:pt>
                <c:pt idx="89751">
                  <c:v>-0.59326199999999996</c:v>
                </c:pt>
                <c:pt idx="89752">
                  <c:v>-0.55908199999999997</c:v>
                </c:pt>
                <c:pt idx="89753">
                  <c:v>-0.539551</c:v>
                </c:pt>
                <c:pt idx="89754">
                  <c:v>-0.50292999999999999</c:v>
                </c:pt>
                <c:pt idx="89755">
                  <c:v>-0.48339799999999999</c:v>
                </c:pt>
                <c:pt idx="89756">
                  <c:v>-0.45166000000000001</c:v>
                </c:pt>
                <c:pt idx="89757">
                  <c:v>-0.43457000000000001</c:v>
                </c:pt>
                <c:pt idx="89758">
                  <c:v>-0.38574199999999997</c:v>
                </c:pt>
                <c:pt idx="89759">
                  <c:v>-0.36132799999999998</c:v>
                </c:pt>
                <c:pt idx="89760">
                  <c:v>-0.33447300000000002</c:v>
                </c:pt>
                <c:pt idx="89761">
                  <c:v>-0.31005899999999997</c:v>
                </c:pt>
                <c:pt idx="89762">
                  <c:v>-0.26855499999999999</c:v>
                </c:pt>
                <c:pt idx="89763">
                  <c:v>-0.224609</c:v>
                </c:pt>
                <c:pt idx="89764">
                  <c:v>-0.18066399999999999</c:v>
                </c:pt>
                <c:pt idx="89765">
                  <c:v>-0.17333999999999999</c:v>
                </c:pt>
                <c:pt idx="89766">
                  <c:v>-0.13671900000000001</c:v>
                </c:pt>
                <c:pt idx="89767">
                  <c:v>-0.10009800000000001</c:v>
                </c:pt>
                <c:pt idx="89768">
                  <c:v>-8.7890599999999999E-2</c:v>
                </c:pt>
                <c:pt idx="89769">
                  <c:v>-4.6386700000000003E-2</c:v>
                </c:pt>
                <c:pt idx="89770">
                  <c:v>0</c:v>
                </c:pt>
                <c:pt idx="89771">
                  <c:v>1.7089799999999999E-2</c:v>
                </c:pt>
                <c:pt idx="89772">
                  <c:v>3.6621099999999997E-2</c:v>
                </c:pt>
                <c:pt idx="89773">
                  <c:v>8.5449200000000003E-2</c:v>
                </c:pt>
                <c:pt idx="89774">
                  <c:v>0.119629</c:v>
                </c:pt>
                <c:pt idx="89775">
                  <c:v>0.158691</c:v>
                </c:pt>
                <c:pt idx="89776">
                  <c:v>0.19287099999999999</c:v>
                </c:pt>
                <c:pt idx="89777">
                  <c:v>0.19042999999999999</c:v>
                </c:pt>
                <c:pt idx="89778">
                  <c:v>0.24902299999999999</c:v>
                </c:pt>
                <c:pt idx="89779">
                  <c:v>0.27099600000000001</c:v>
                </c:pt>
                <c:pt idx="89780">
                  <c:v>0.319824</c:v>
                </c:pt>
                <c:pt idx="89781">
                  <c:v>0.33447300000000002</c:v>
                </c:pt>
                <c:pt idx="89782">
                  <c:v>0.37597700000000001</c:v>
                </c:pt>
                <c:pt idx="89783">
                  <c:v>0.40771499999999999</c:v>
                </c:pt>
                <c:pt idx="89784">
                  <c:v>0.43701200000000001</c:v>
                </c:pt>
                <c:pt idx="89785">
                  <c:v>0.46386699999999997</c:v>
                </c:pt>
                <c:pt idx="89786">
                  <c:v>0.49560500000000002</c:v>
                </c:pt>
                <c:pt idx="89787">
                  <c:v>0.51757799999999998</c:v>
                </c:pt>
                <c:pt idx="89788">
                  <c:v>0.54199200000000003</c:v>
                </c:pt>
                <c:pt idx="89789">
                  <c:v>0.57372999999999996</c:v>
                </c:pt>
                <c:pt idx="89790">
                  <c:v>0.59082000000000001</c:v>
                </c:pt>
                <c:pt idx="89791">
                  <c:v>0.625</c:v>
                </c:pt>
                <c:pt idx="89792">
                  <c:v>0.66406200000000004</c:v>
                </c:pt>
                <c:pt idx="89793">
                  <c:v>0.68603499999999995</c:v>
                </c:pt>
                <c:pt idx="89794">
                  <c:v>0.69091800000000003</c:v>
                </c:pt>
                <c:pt idx="89795">
                  <c:v>0.73242200000000002</c:v>
                </c:pt>
                <c:pt idx="89796">
                  <c:v>0.74951199999999996</c:v>
                </c:pt>
                <c:pt idx="89797">
                  <c:v>0.77148399999999995</c:v>
                </c:pt>
                <c:pt idx="89798">
                  <c:v>0.80810499999999996</c:v>
                </c:pt>
                <c:pt idx="89799">
                  <c:v>0.81298800000000004</c:v>
                </c:pt>
                <c:pt idx="89800">
                  <c:v>0.83007799999999998</c:v>
                </c:pt>
                <c:pt idx="89801">
                  <c:v>0.866699</c:v>
                </c:pt>
                <c:pt idx="89802">
                  <c:v>0.86914100000000005</c:v>
                </c:pt>
                <c:pt idx="89803">
                  <c:v>0.88378900000000005</c:v>
                </c:pt>
                <c:pt idx="89804">
                  <c:v>0.90576199999999996</c:v>
                </c:pt>
                <c:pt idx="89805">
                  <c:v>0.852051</c:v>
                </c:pt>
                <c:pt idx="89806">
                  <c:v>0.92529300000000003</c:v>
                </c:pt>
                <c:pt idx="89807">
                  <c:v>0.95214799999999999</c:v>
                </c:pt>
                <c:pt idx="89808">
                  <c:v>0.95459000000000005</c:v>
                </c:pt>
                <c:pt idx="89809">
                  <c:v>0.96679700000000002</c:v>
                </c:pt>
                <c:pt idx="89810">
                  <c:v>0.97167999999999999</c:v>
                </c:pt>
                <c:pt idx="89811">
                  <c:v>0.98877000000000004</c:v>
                </c:pt>
                <c:pt idx="89812">
                  <c:v>1.00586</c:v>
                </c:pt>
                <c:pt idx="89813">
                  <c:v>1.01074</c:v>
                </c:pt>
                <c:pt idx="89814">
                  <c:v>1.03027</c:v>
                </c:pt>
                <c:pt idx="89815">
                  <c:v>1.01562</c:v>
                </c:pt>
                <c:pt idx="89816">
                  <c:v>1.0522499999999999</c:v>
                </c:pt>
                <c:pt idx="89817">
                  <c:v>1.0351600000000001</c:v>
                </c:pt>
                <c:pt idx="89818">
                  <c:v>1.0571299999999999</c:v>
                </c:pt>
                <c:pt idx="89819">
                  <c:v>1.0351600000000001</c:v>
                </c:pt>
                <c:pt idx="89820">
                  <c:v>1.02295</c:v>
                </c:pt>
                <c:pt idx="89821">
                  <c:v>1.02539</c:v>
                </c:pt>
                <c:pt idx="89822">
                  <c:v>1.01807</c:v>
                </c:pt>
                <c:pt idx="89823">
                  <c:v>1.01562</c:v>
                </c:pt>
                <c:pt idx="89824">
                  <c:v>1.02295</c:v>
                </c:pt>
                <c:pt idx="89825">
                  <c:v>0.99609400000000003</c:v>
                </c:pt>
                <c:pt idx="89826">
                  <c:v>0.99609400000000003</c:v>
                </c:pt>
                <c:pt idx="89827">
                  <c:v>0.99121099999999995</c:v>
                </c:pt>
                <c:pt idx="89828">
                  <c:v>0.98632799999999998</c:v>
                </c:pt>
                <c:pt idx="89829">
                  <c:v>0.97412100000000001</c:v>
                </c:pt>
                <c:pt idx="89830">
                  <c:v>0.97656200000000004</c:v>
                </c:pt>
                <c:pt idx="89831">
                  <c:v>0.95459000000000005</c:v>
                </c:pt>
                <c:pt idx="89832">
                  <c:v>0.94726600000000005</c:v>
                </c:pt>
                <c:pt idx="89833">
                  <c:v>0.9375</c:v>
                </c:pt>
                <c:pt idx="89834">
                  <c:v>0.930176</c:v>
                </c:pt>
                <c:pt idx="89835">
                  <c:v>0.89355499999999999</c:v>
                </c:pt>
                <c:pt idx="89836">
                  <c:v>0.88867200000000002</c:v>
                </c:pt>
                <c:pt idx="89837">
                  <c:v>0.87890599999999997</c:v>
                </c:pt>
                <c:pt idx="89838">
                  <c:v>0.86181600000000003</c:v>
                </c:pt>
                <c:pt idx="89839">
                  <c:v>0.83984400000000003</c:v>
                </c:pt>
                <c:pt idx="89840">
                  <c:v>0.81054700000000002</c:v>
                </c:pt>
                <c:pt idx="89841">
                  <c:v>0.80078099999999997</c:v>
                </c:pt>
                <c:pt idx="89842">
                  <c:v>0.76904300000000003</c:v>
                </c:pt>
                <c:pt idx="89843">
                  <c:v>0.73974600000000001</c:v>
                </c:pt>
                <c:pt idx="89844">
                  <c:v>0.73730499999999999</c:v>
                </c:pt>
                <c:pt idx="89845">
                  <c:v>0.69824200000000003</c:v>
                </c:pt>
                <c:pt idx="89846">
                  <c:v>0.68847700000000001</c:v>
                </c:pt>
                <c:pt idx="89847">
                  <c:v>0.65185499999999996</c:v>
                </c:pt>
                <c:pt idx="89848">
                  <c:v>0.62744100000000003</c:v>
                </c:pt>
                <c:pt idx="89849">
                  <c:v>0.61279300000000003</c:v>
                </c:pt>
                <c:pt idx="89850">
                  <c:v>0.57128900000000005</c:v>
                </c:pt>
                <c:pt idx="89851">
                  <c:v>0.55908199999999997</c:v>
                </c:pt>
                <c:pt idx="89852">
                  <c:v>0.52734400000000003</c:v>
                </c:pt>
                <c:pt idx="89853">
                  <c:v>0.48583999999999999</c:v>
                </c:pt>
                <c:pt idx="89854">
                  <c:v>0.46875</c:v>
                </c:pt>
                <c:pt idx="89855">
                  <c:v>0.43212899999999999</c:v>
                </c:pt>
                <c:pt idx="89856">
                  <c:v>0.41015600000000002</c:v>
                </c:pt>
                <c:pt idx="89857">
                  <c:v>0.36865199999999998</c:v>
                </c:pt>
                <c:pt idx="89858">
                  <c:v>0.35400399999999999</c:v>
                </c:pt>
                <c:pt idx="89859">
                  <c:v>0.32470700000000002</c:v>
                </c:pt>
                <c:pt idx="89860">
                  <c:v>0.28564499999999998</c:v>
                </c:pt>
                <c:pt idx="89861">
                  <c:v>0.246582</c:v>
                </c:pt>
                <c:pt idx="89862">
                  <c:v>0.227051</c:v>
                </c:pt>
                <c:pt idx="89863">
                  <c:v>0.19775400000000001</c:v>
                </c:pt>
                <c:pt idx="89864">
                  <c:v>0.161133</c:v>
                </c:pt>
                <c:pt idx="89865">
                  <c:v>0.124512</c:v>
                </c:pt>
                <c:pt idx="89866">
                  <c:v>0.10498</c:v>
                </c:pt>
                <c:pt idx="89867">
                  <c:v>7.3242199999999993E-2</c:v>
                </c:pt>
                <c:pt idx="89868">
                  <c:v>4.6386700000000003E-2</c:v>
                </c:pt>
                <c:pt idx="89869">
                  <c:v>1.7089799999999999E-2</c:v>
                </c:pt>
                <c:pt idx="89870">
                  <c:v>-3.41797E-2</c:v>
                </c:pt>
                <c:pt idx="89871">
                  <c:v>-5.6152300000000002E-2</c:v>
                </c:pt>
                <c:pt idx="89872">
                  <c:v>-0.117188</c:v>
                </c:pt>
                <c:pt idx="89873">
                  <c:v>-0.12207</c:v>
                </c:pt>
                <c:pt idx="89874">
                  <c:v>-0.153809</c:v>
                </c:pt>
                <c:pt idx="89875">
                  <c:v>-0.19287099999999999</c:v>
                </c:pt>
                <c:pt idx="89876">
                  <c:v>-0.21728500000000001</c:v>
                </c:pt>
                <c:pt idx="89877">
                  <c:v>-0.25390600000000002</c:v>
                </c:pt>
                <c:pt idx="89878">
                  <c:v>-0.27832000000000001</c:v>
                </c:pt>
                <c:pt idx="89879">
                  <c:v>-0.302734</c:v>
                </c:pt>
                <c:pt idx="89880">
                  <c:v>-0.33203100000000002</c:v>
                </c:pt>
                <c:pt idx="89881">
                  <c:v>-0.36621100000000001</c:v>
                </c:pt>
                <c:pt idx="89882">
                  <c:v>-0.40283200000000002</c:v>
                </c:pt>
                <c:pt idx="89883">
                  <c:v>-0.42480499999999999</c:v>
                </c:pt>
                <c:pt idx="89884">
                  <c:v>-0.46386699999999997</c:v>
                </c:pt>
                <c:pt idx="89885">
                  <c:v>-0.48095700000000002</c:v>
                </c:pt>
                <c:pt idx="89886">
                  <c:v>-0.51025399999999999</c:v>
                </c:pt>
                <c:pt idx="89887">
                  <c:v>-0.55664100000000005</c:v>
                </c:pt>
                <c:pt idx="89888">
                  <c:v>-0.56640599999999997</c:v>
                </c:pt>
                <c:pt idx="89889">
                  <c:v>-0.59570299999999998</c:v>
                </c:pt>
                <c:pt idx="89890">
                  <c:v>-0.62011700000000003</c:v>
                </c:pt>
                <c:pt idx="89891">
                  <c:v>-0.64941400000000005</c:v>
                </c:pt>
                <c:pt idx="89892">
                  <c:v>-0.66894500000000001</c:v>
                </c:pt>
                <c:pt idx="89893">
                  <c:v>-0.68847700000000001</c:v>
                </c:pt>
                <c:pt idx="89894">
                  <c:v>-0.71533199999999997</c:v>
                </c:pt>
                <c:pt idx="89895">
                  <c:v>-0.72753900000000005</c:v>
                </c:pt>
                <c:pt idx="89896">
                  <c:v>-0.74951199999999996</c:v>
                </c:pt>
                <c:pt idx="89897">
                  <c:v>-0.78369100000000003</c:v>
                </c:pt>
                <c:pt idx="89898">
                  <c:v>-0.79101600000000005</c:v>
                </c:pt>
                <c:pt idx="89899">
                  <c:v>-0.81298800000000004</c:v>
                </c:pt>
                <c:pt idx="89900">
                  <c:v>-0.83984400000000003</c:v>
                </c:pt>
                <c:pt idx="89901">
                  <c:v>-0.84472700000000001</c:v>
                </c:pt>
                <c:pt idx="89902">
                  <c:v>-0.852051</c:v>
                </c:pt>
                <c:pt idx="89903">
                  <c:v>-0.86425799999999997</c:v>
                </c:pt>
                <c:pt idx="89904">
                  <c:v>-0.88378900000000005</c:v>
                </c:pt>
                <c:pt idx="89905">
                  <c:v>-0.89355499999999999</c:v>
                </c:pt>
                <c:pt idx="89906">
                  <c:v>-0.90820299999999998</c:v>
                </c:pt>
                <c:pt idx="89907">
                  <c:v>-0.91796900000000003</c:v>
                </c:pt>
                <c:pt idx="89908">
                  <c:v>-0.930176</c:v>
                </c:pt>
                <c:pt idx="89909">
                  <c:v>-0.93505899999999997</c:v>
                </c:pt>
                <c:pt idx="89910">
                  <c:v>-0.94238299999999997</c:v>
                </c:pt>
                <c:pt idx="89911">
                  <c:v>-0.95947300000000002</c:v>
                </c:pt>
                <c:pt idx="89912">
                  <c:v>-0.95459000000000005</c:v>
                </c:pt>
                <c:pt idx="89913">
                  <c:v>-0.93505899999999997</c:v>
                </c:pt>
                <c:pt idx="89914">
                  <c:v>-0.95214799999999999</c:v>
                </c:pt>
                <c:pt idx="89915">
                  <c:v>-0.95459000000000005</c:v>
                </c:pt>
                <c:pt idx="89916">
                  <c:v>-0.95947300000000002</c:v>
                </c:pt>
                <c:pt idx="89917">
                  <c:v>-0.95214799999999999</c:v>
                </c:pt>
                <c:pt idx="89918">
                  <c:v>-0.95459000000000005</c:v>
                </c:pt>
                <c:pt idx="89919">
                  <c:v>-0.94970699999999997</c:v>
                </c:pt>
                <c:pt idx="89920">
                  <c:v>-0.94726600000000005</c:v>
                </c:pt>
                <c:pt idx="89921">
                  <c:v>-0.94238299999999997</c:v>
                </c:pt>
                <c:pt idx="89922">
                  <c:v>-0.93261700000000003</c:v>
                </c:pt>
                <c:pt idx="89923">
                  <c:v>-0.92529300000000003</c:v>
                </c:pt>
                <c:pt idx="89924">
                  <c:v>-0.94726600000000005</c:v>
                </c:pt>
                <c:pt idx="89925">
                  <c:v>-0.90332000000000001</c:v>
                </c:pt>
                <c:pt idx="89926">
                  <c:v>-0.89599600000000001</c:v>
                </c:pt>
                <c:pt idx="89927">
                  <c:v>-0.89111300000000004</c:v>
                </c:pt>
                <c:pt idx="89928">
                  <c:v>-0.87158199999999997</c:v>
                </c:pt>
                <c:pt idx="89929">
                  <c:v>-0.86425799999999997</c:v>
                </c:pt>
                <c:pt idx="89930">
                  <c:v>-0.83252000000000004</c:v>
                </c:pt>
                <c:pt idx="89931">
                  <c:v>-0.83007799999999998</c:v>
                </c:pt>
                <c:pt idx="89932">
                  <c:v>-0.79834000000000005</c:v>
                </c:pt>
                <c:pt idx="89933">
                  <c:v>-0.79345699999999997</c:v>
                </c:pt>
                <c:pt idx="89934">
                  <c:v>-0.75439500000000004</c:v>
                </c:pt>
                <c:pt idx="89935">
                  <c:v>-0.76171900000000003</c:v>
                </c:pt>
                <c:pt idx="89936">
                  <c:v>-0.72509800000000002</c:v>
                </c:pt>
                <c:pt idx="89937">
                  <c:v>-0.703125</c:v>
                </c:pt>
                <c:pt idx="89938">
                  <c:v>-0.68359400000000003</c:v>
                </c:pt>
                <c:pt idx="89939">
                  <c:v>-0.66894500000000001</c:v>
                </c:pt>
                <c:pt idx="89940">
                  <c:v>-0.62988299999999997</c:v>
                </c:pt>
                <c:pt idx="89941">
                  <c:v>-0.60790999999999995</c:v>
                </c:pt>
                <c:pt idx="89942">
                  <c:v>-0.57861300000000004</c:v>
                </c:pt>
                <c:pt idx="89943">
                  <c:v>-0.54931600000000003</c:v>
                </c:pt>
                <c:pt idx="89944">
                  <c:v>-0.52734400000000003</c:v>
                </c:pt>
                <c:pt idx="89945">
                  <c:v>-0.51269500000000001</c:v>
                </c:pt>
                <c:pt idx="89946">
                  <c:v>-0.48339799999999999</c:v>
                </c:pt>
                <c:pt idx="89947">
                  <c:v>-0.44433600000000001</c:v>
                </c:pt>
                <c:pt idx="89948">
                  <c:v>-0.41992200000000002</c:v>
                </c:pt>
                <c:pt idx="89949">
                  <c:v>-0.39306600000000003</c:v>
                </c:pt>
                <c:pt idx="89950">
                  <c:v>-0.35156199999999999</c:v>
                </c:pt>
                <c:pt idx="89951">
                  <c:v>-0.32470700000000002</c:v>
                </c:pt>
                <c:pt idx="89952">
                  <c:v>-0.302734</c:v>
                </c:pt>
                <c:pt idx="89953">
                  <c:v>-0.26611299999999999</c:v>
                </c:pt>
                <c:pt idx="89954">
                  <c:v>-0.26855499999999999</c:v>
                </c:pt>
                <c:pt idx="89955">
                  <c:v>-0.21240200000000001</c:v>
                </c:pt>
                <c:pt idx="89956">
                  <c:v>-0.17089799999999999</c:v>
                </c:pt>
                <c:pt idx="89957">
                  <c:v>-0.14160200000000001</c:v>
                </c:pt>
                <c:pt idx="89958">
                  <c:v>-9.2773400000000006E-2</c:v>
                </c:pt>
                <c:pt idx="89959">
                  <c:v>-7.8125E-2</c:v>
                </c:pt>
                <c:pt idx="89960">
                  <c:v>-3.90625E-2</c:v>
                </c:pt>
                <c:pt idx="89961">
                  <c:v>4.8828099999999996E-3</c:v>
                </c:pt>
                <c:pt idx="89962">
                  <c:v>3.41797E-2</c:v>
                </c:pt>
                <c:pt idx="89963">
                  <c:v>6.3476599999999994E-2</c:v>
                </c:pt>
                <c:pt idx="89964">
                  <c:v>9.0331999999999996E-2</c:v>
                </c:pt>
                <c:pt idx="89965">
                  <c:v>8.5449200000000003E-2</c:v>
                </c:pt>
                <c:pt idx="89966">
                  <c:v>0.166016</c:v>
                </c:pt>
                <c:pt idx="89967">
                  <c:v>0.166016</c:v>
                </c:pt>
                <c:pt idx="89968">
                  <c:v>0.234375</c:v>
                </c:pt>
                <c:pt idx="89969">
                  <c:v>0.27099600000000001</c:v>
                </c:pt>
                <c:pt idx="89970">
                  <c:v>0.28564499999999998</c:v>
                </c:pt>
                <c:pt idx="89971">
                  <c:v>0.319824</c:v>
                </c:pt>
                <c:pt idx="89972">
                  <c:v>0.35644500000000001</c:v>
                </c:pt>
                <c:pt idx="89973">
                  <c:v>0.37841799999999998</c:v>
                </c:pt>
                <c:pt idx="89974">
                  <c:v>0.41748000000000002</c:v>
                </c:pt>
                <c:pt idx="89975">
                  <c:v>0.45166000000000001</c:v>
                </c:pt>
                <c:pt idx="89976">
                  <c:v>0.48339799999999999</c:v>
                </c:pt>
                <c:pt idx="89977">
                  <c:v>0.51025399999999999</c:v>
                </c:pt>
                <c:pt idx="89978">
                  <c:v>0.539551</c:v>
                </c:pt>
                <c:pt idx="89979">
                  <c:v>0.56152299999999999</c:v>
                </c:pt>
                <c:pt idx="89980">
                  <c:v>0.60058599999999995</c:v>
                </c:pt>
                <c:pt idx="89981">
                  <c:v>0.625</c:v>
                </c:pt>
                <c:pt idx="89982">
                  <c:v>0.625</c:v>
                </c:pt>
                <c:pt idx="89983">
                  <c:v>0.66406200000000004</c:v>
                </c:pt>
                <c:pt idx="89984">
                  <c:v>0.69824200000000003</c:v>
                </c:pt>
                <c:pt idx="89985">
                  <c:v>0.71533199999999997</c:v>
                </c:pt>
                <c:pt idx="89986">
                  <c:v>0.74218799999999996</c:v>
                </c:pt>
                <c:pt idx="89987">
                  <c:v>0.77636700000000003</c:v>
                </c:pt>
                <c:pt idx="89988">
                  <c:v>0.80322300000000002</c:v>
                </c:pt>
                <c:pt idx="89989">
                  <c:v>0.82031200000000004</c:v>
                </c:pt>
                <c:pt idx="89990">
                  <c:v>0.83496099999999995</c:v>
                </c:pt>
                <c:pt idx="89991">
                  <c:v>0.85693399999999997</c:v>
                </c:pt>
                <c:pt idx="89992">
                  <c:v>0.87402299999999999</c:v>
                </c:pt>
                <c:pt idx="89993">
                  <c:v>0.90576199999999996</c:v>
                </c:pt>
                <c:pt idx="89994">
                  <c:v>0.89111300000000004</c:v>
                </c:pt>
                <c:pt idx="89995">
                  <c:v>0.87402299999999999</c:v>
                </c:pt>
                <c:pt idx="89996">
                  <c:v>0.93994100000000003</c:v>
                </c:pt>
                <c:pt idx="89997">
                  <c:v>0.95703099999999997</c:v>
                </c:pt>
                <c:pt idx="89998">
                  <c:v>0.99121099999999995</c:v>
                </c:pt>
                <c:pt idx="89999">
                  <c:v>0.98877000000000004</c:v>
                </c:pt>
                <c:pt idx="90000">
                  <c:v>0.99121099999999995</c:v>
                </c:pt>
                <c:pt idx="90001">
                  <c:v>1.01074</c:v>
                </c:pt>
                <c:pt idx="90002">
                  <c:v>1.02539</c:v>
                </c:pt>
                <c:pt idx="90003">
                  <c:v>1.02783</c:v>
                </c:pt>
                <c:pt idx="90004">
                  <c:v>1.02783</c:v>
                </c:pt>
                <c:pt idx="90005">
                  <c:v>1.03271</c:v>
                </c:pt>
                <c:pt idx="90006">
                  <c:v>1.0790999999999999</c:v>
                </c:pt>
                <c:pt idx="90007">
                  <c:v>1.0351600000000001</c:v>
                </c:pt>
                <c:pt idx="90008">
                  <c:v>1.0424800000000001</c:v>
                </c:pt>
                <c:pt idx="90009">
                  <c:v>1.0595699999999999</c:v>
                </c:pt>
                <c:pt idx="90010">
                  <c:v>1.0571299999999999</c:v>
                </c:pt>
                <c:pt idx="90011">
                  <c:v>1.0473600000000001</c:v>
                </c:pt>
                <c:pt idx="90012">
                  <c:v>1.0571299999999999</c:v>
                </c:pt>
                <c:pt idx="90013">
                  <c:v>1.0473600000000001</c:v>
                </c:pt>
                <c:pt idx="90014">
                  <c:v>1.0571299999999999</c:v>
                </c:pt>
                <c:pt idx="90015">
                  <c:v>1.0351600000000001</c:v>
                </c:pt>
                <c:pt idx="90016">
                  <c:v>1.0400400000000001</c:v>
                </c:pt>
                <c:pt idx="90017">
                  <c:v>1.03271</c:v>
                </c:pt>
                <c:pt idx="90018">
                  <c:v>1.02539</c:v>
                </c:pt>
                <c:pt idx="90019">
                  <c:v>1.02051</c:v>
                </c:pt>
                <c:pt idx="90020">
                  <c:v>1.00342</c:v>
                </c:pt>
                <c:pt idx="90021">
                  <c:v>1.0083</c:v>
                </c:pt>
                <c:pt idx="90022">
                  <c:v>0.98632799999999998</c:v>
                </c:pt>
                <c:pt idx="90023">
                  <c:v>0.98632799999999998</c:v>
                </c:pt>
                <c:pt idx="90024">
                  <c:v>0.96435499999999996</c:v>
                </c:pt>
                <c:pt idx="90025">
                  <c:v>0.93994100000000003</c:v>
                </c:pt>
                <c:pt idx="90026">
                  <c:v>0.92773399999999995</c:v>
                </c:pt>
                <c:pt idx="90027">
                  <c:v>0.91796900000000003</c:v>
                </c:pt>
                <c:pt idx="90028">
                  <c:v>0.90087899999999999</c:v>
                </c:pt>
                <c:pt idx="90029">
                  <c:v>0.866699</c:v>
                </c:pt>
                <c:pt idx="90030">
                  <c:v>0.859375</c:v>
                </c:pt>
                <c:pt idx="90031">
                  <c:v>0.83496099999999995</c:v>
                </c:pt>
                <c:pt idx="90032">
                  <c:v>0.82519500000000001</c:v>
                </c:pt>
                <c:pt idx="90033">
                  <c:v>0.80566400000000005</c:v>
                </c:pt>
                <c:pt idx="90034">
                  <c:v>0.773926</c:v>
                </c:pt>
                <c:pt idx="90035">
                  <c:v>0.72997999999999996</c:v>
                </c:pt>
                <c:pt idx="90036">
                  <c:v>0.72753900000000005</c:v>
                </c:pt>
                <c:pt idx="90037">
                  <c:v>0.70556600000000003</c:v>
                </c:pt>
                <c:pt idx="90038">
                  <c:v>0.67382799999999998</c:v>
                </c:pt>
                <c:pt idx="90039">
                  <c:v>0.65185499999999996</c:v>
                </c:pt>
                <c:pt idx="90040">
                  <c:v>0.625</c:v>
                </c:pt>
                <c:pt idx="90041">
                  <c:v>0.60546900000000003</c:v>
                </c:pt>
                <c:pt idx="90042">
                  <c:v>0.56152299999999999</c:v>
                </c:pt>
                <c:pt idx="90043">
                  <c:v>0.53222700000000001</c:v>
                </c:pt>
                <c:pt idx="90044">
                  <c:v>0.51513699999999996</c:v>
                </c:pt>
                <c:pt idx="90045">
                  <c:v>0.48828100000000002</c:v>
                </c:pt>
                <c:pt idx="90046">
                  <c:v>0.44189499999999998</c:v>
                </c:pt>
                <c:pt idx="90047">
                  <c:v>0.41748000000000002</c:v>
                </c:pt>
                <c:pt idx="90048">
                  <c:v>0.39550800000000003</c:v>
                </c:pt>
                <c:pt idx="90049">
                  <c:v>0.37841799999999998</c:v>
                </c:pt>
                <c:pt idx="90050">
                  <c:v>0.34912100000000001</c:v>
                </c:pt>
                <c:pt idx="90051">
                  <c:v>0.30761699999999997</c:v>
                </c:pt>
                <c:pt idx="90052">
                  <c:v>0.26855499999999999</c:v>
                </c:pt>
                <c:pt idx="90053">
                  <c:v>0.231934</c:v>
                </c:pt>
                <c:pt idx="90054">
                  <c:v>0.20263700000000001</c:v>
                </c:pt>
                <c:pt idx="90055">
                  <c:v>0.17333999999999999</c:v>
                </c:pt>
                <c:pt idx="90056">
                  <c:v>0.13916000000000001</c:v>
                </c:pt>
                <c:pt idx="90057">
                  <c:v>0.10498</c:v>
                </c:pt>
                <c:pt idx="90058">
                  <c:v>6.3476599999999994E-2</c:v>
                </c:pt>
                <c:pt idx="90059">
                  <c:v>4.6386700000000003E-2</c:v>
                </c:pt>
                <c:pt idx="90060">
                  <c:v>2.4414100000000002E-3</c:v>
                </c:pt>
                <c:pt idx="90061">
                  <c:v>-2.9296900000000001E-2</c:v>
                </c:pt>
                <c:pt idx="90062">
                  <c:v>-6.3476599999999994E-2</c:v>
                </c:pt>
                <c:pt idx="90063">
                  <c:v>-9.7656199999999999E-2</c:v>
                </c:pt>
                <c:pt idx="90064">
                  <c:v>-0.12695300000000001</c:v>
                </c:pt>
                <c:pt idx="90065">
                  <c:v>-0.161133</c:v>
                </c:pt>
                <c:pt idx="90066">
                  <c:v>-0.17578099999999999</c:v>
                </c:pt>
                <c:pt idx="90067">
                  <c:v>-0.222168</c:v>
                </c:pt>
                <c:pt idx="90068">
                  <c:v>-0.25146499999999999</c:v>
                </c:pt>
                <c:pt idx="90069">
                  <c:v>-0.27343800000000001</c:v>
                </c:pt>
                <c:pt idx="90070">
                  <c:v>-0.31738300000000003</c:v>
                </c:pt>
                <c:pt idx="90071">
                  <c:v>-0.34179700000000002</c:v>
                </c:pt>
                <c:pt idx="90072">
                  <c:v>-0.36376999999999998</c:v>
                </c:pt>
                <c:pt idx="90073">
                  <c:v>-0.38818399999999997</c:v>
                </c:pt>
                <c:pt idx="90074">
                  <c:v>-0.42968800000000001</c:v>
                </c:pt>
                <c:pt idx="90075">
                  <c:v>-0.46630899999999997</c:v>
                </c:pt>
                <c:pt idx="90076">
                  <c:v>-0.49316399999999999</c:v>
                </c:pt>
                <c:pt idx="90077">
                  <c:v>-0.52490199999999998</c:v>
                </c:pt>
                <c:pt idx="90078">
                  <c:v>-0.546875</c:v>
                </c:pt>
                <c:pt idx="90079">
                  <c:v>-0.57128900000000005</c:v>
                </c:pt>
                <c:pt idx="90080">
                  <c:v>-0.58837899999999999</c:v>
                </c:pt>
                <c:pt idx="90081">
                  <c:v>-0.62011700000000003</c:v>
                </c:pt>
                <c:pt idx="90082">
                  <c:v>-0.64453099999999997</c:v>
                </c:pt>
                <c:pt idx="90083">
                  <c:v>-0.66406200000000004</c:v>
                </c:pt>
                <c:pt idx="90084">
                  <c:v>-0.68603499999999995</c:v>
                </c:pt>
                <c:pt idx="90085">
                  <c:v>-0.71533199999999997</c:v>
                </c:pt>
                <c:pt idx="90086">
                  <c:v>-0.73730499999999999</c:v>
                </c:pt>
                <c:pt idx="90087">
                  <c:v>-0.74951199999999996</c:v>
                </c:pt>
                <c:pt idx="90088">
                  <c:v>-0.78613299999999997</c:v>
                </c:pt>
                <c:pt idx="90089">
                  <c:v>-0.78613299999999997</c:v>
                </c:pt>
                <c:pt idx="90090">
                  <c:v>-0.79589799999999999</c:v>
                </c:pt>
                <c:pt idx="90091">
                  <c:v>-0.82763699999999996</c:v>
                </c:pt>
                <c:pt idx="90092">
                  <c:v>-0.84960899999999995</c:v>
                </c:pt>
                <c:pt idx="90093">
                  <c:v>-0.86181600000000003</c:v>
                </c:pt>
                <c:pt idx="90094">
                  <c:v>-0.87646500000000005</c:v>
                </c:pt>
                <c:pt idx="90095">
                  <c:v>-0.88134800000000002</c:v>
                </c:pt>
                <c:pt idx="90096">
                  <c:v>-0.90576199999999996</c:v>
                </c:pt>
                <c:pt idx="90097">
                  <c:v>-0.90576199999999996</c:v>
                </c:pt>
                <c:pt idx="90098">
                  <c:v>-0.92285200000000001</c:v>
                </c:pt>
                <c:pt idx="90099">
                  <c:v>-0.93261700000000003</c:v>
                </c:pt>
                <c:pt idx="90100">
                  <c:v>-0.944824</c:v>
                </c:pt>
                <c:pt idx="90101">
                  <c:v>-0.96435499999999996</c:v>
                </c:pt>
                <c:pt idx="90102">
                  <c:v>-0.944824</c:v>
                </c:pt>
                <c:pt idx="90103">
                  <c:v>-0.92529300000000003</c:v>
                </c:pt>
                <c:pt idx="90104">
                  <c:v>-0.94238299999999997</c:v>
                </c:pt>
                <c:pt idx="90105">
                  <c:v>-0.95703099999999997</c:v>
                </c:pt>
                <c:pt idx="90106">
                  <c:v>-0.95947300000000002</c:v>
                </c:pt>
                <c:pt idx="90107">
                  <c:v>-0.95703099999999997</c:v>
                </c:pt>
                <c:pt idx="90108">
                  <c:v>-0.96435499999999996</c:v>
                </c:pt>
                <c:pt idx="90109">
                  <c:v>-0.95459000000000005</c:v>
                </c:pt>
                <c:pt idx="90110">
                  <c:v>-0.94726600000000005</c:v>
                </c:pt>
                <c:pt idx="90111">
                  <c:v>-0.94238299999999997</c:v>
                </c:pt>
                <c:pt idx="90112">
                  <c:v>-0.94238299999999997</c:v>
                </c:pt>
                <c:pt idx="90113">
                  <c:v>-0.92773399999999995</c:v>
                </c:pt>
                <c:pt idx="90114">
                  <c:v>-0.94238299999999997</c:v>
                </c:pt>
                <c:pt idx="90115">
                  <c:v>-0.92040999999999995</c:v>
                </c:pt>
                <c:pt idx="90116">
                  <c:v>-0.88622999999999996</c:v>
                </c:pt>
                <c:pt idx="90117">
                  <c:v>-0.88867200000000002</c:v>
                </c:pt>
                <c:pt idx="90118">
                  <c:v>-0.859375</c:v>
                </c:pt>
                <c:pt idx="90119">
                  <c:v>-0.86181600000000003</c:v>
                </c:pt>
                <c:pt idx="90120">
                  <c:v>-0.84228499999999995</c:v>
                </c:pt>
                <c:pt idx="90121">
                  <c:v>-0.84228499999999995</c:v>
                </c:pt>
                <c:pt idx="90122">
                  <c:v>-0.81787100000000001</c:v>
                </c:pt>
                <c:pt idx="90123">
                  <c:v>-0.79834000000000005</c:v>
                </c:pt>
                <c:pt idx="90124">
                  <c:v>-0.78369100000000003</c:v>
                </c:pt>
                <c:pt idx="90125">
                  <c:v>-0.77636700000000003</c:v>
                </c:pt>
                <c:pt idx="90126">
                  <c:v>-0.74218799999999996</c:v>
                </c:pt>
                <c:pt idx="90127">
                  <c:v>-0.73242200000000002</c:v>
                </c:pt>
                <c:pt idx="90128">
                  <c:v>-0.70556600000000003</c:v>
                </c:pt>
                <c:pt idx="90129">
                  <c:v>-0.67871099999999995</c:v>
                </c:pt>
                <c:pt idx="90130">
                  <c:v>-0.65429700000000002</c:v>
                </c:pt>
                <c:pt idx="90131">
                  <c:v>-0.61279300000000003</c:v>
                </c:pt>
                <c:pt idx="90132">
                  <c:v>-0.60058599999999995</c:v>
                </c:pt>
                <c:pt idx="90133">
                  <c:v>-0.57128900000000005</c:v>
                </c:pt>
                <c:pt idx="90134">
                  <c:v>-0.53710899999999995</c:v>
                </c:pt>
                <c:pt idx="90135">
                  <c:v>-0.50781200000000004</c:v>
                </c:pt>
                <c:pt idx="90136">
                  <c:v>-0.48583999999999999</c:v>
                </c:pt>
                <c:pt idx="90137">
                  <c:v>-0.46386699999999997</c:v>
                </c:pt>
                <c:pt idx="90138">
                  <c:v>-0.43212899999999999</c:v>
                </c:pt>
                <c:pt idx="90139">
                  <c:v>-0.400391</c:v>
                </c:pt>
                <c:pt idx="90140">
                  <c:v>-0.36132799999999998</c:v>
                </c:pt>
                <c:pt idx="90141">
                  <c:v>-0.33935500000000002</c:v>
                </c:pt>
                <c:pt idx="90142">
                  <c:v>-0.305176</c:v>
                </c:pt>
                <c:pt idx="90143">
                  <c:v>-0.27832000000000001</c:v>
                </c:pt>
                <c:pt idx="90144">
                  <c:v>-0.25634800000000002</c:v>
                </c:pt>
                <c:pt idx="90145">
                  <c:v>-0.231934</c:v>
                </c:pt>
                <c:pt idx="90146">
                  <c:v>-0.19042999999999999</c:v>
                </c:pt>
                <c:pt idx="90147">
                  <c:v>-0.161133</c:v>
                </c:pt>
                <c:pt idx="90148">
                  <c:v>-0.13183600000000001</c:v>
                </c:pt>
                <c:pt idx="90149">
                  <c:v>-9.7656199999999999E-2</c:v>
                </c:pt>
                <c:pt idx="90150">
                  <c:v>-3.1738299999999997E-2</c:v>
                </c:pt>
                <c:pt idx="90151">
                  <c:v>-2.1972700000000001E-2</c:v>
                </c:pt>
                <c:pt idx="90152">
                  <c:v>1.4648400000000001E-2</c:v>
                </c:pt>
                <c:pt idx="90153">
                  <c:v>3.41797E-2</c:v>
                </c:pt>
                <c:pt idx="90154">
                  <c:v>7.0800799999999997E-2</c:v>
                </c:pt>
                <c:pt idx="90155">
                  <c:v>9.2773400000000006E-2</c:v>
                </c:pt>
                <c:pt idx="90156">
                  <c:v>0.144043</c:v>
                </c:pt>
                <c:pt idx="90157">
                  <c:v>0.168457</c:v>
                </c:pt>
                <c:pt idx="90158">
                  <c:v>0.224609</c:v>
                </c:pt>
                <c:pt idx="90159">
                  <c:v>0.231934</c:v>
                </c:pt>
                <c:pt idx="90160">
                  <c:v>0.27099600000000001</c:v>
                </c:pt>
                <c:pt idx="90161">
                  <c:v>0.29541000000000001</c:v>
                </c:pt>
                <c:pt idx="90162">
                  <c:v>0.33691399999999999</c:v>
                </c:pt>
                <c:pt idx="90163">
                  <c:v>0.36376999999999998</c:v>
                </c:pt>
                <c:pt idx="90164">
                  <c:v>0.390625</c:v>
                </c:pt>
                <c:pt idx="90165">
                  <c:v>0.43701200000000001</c:v>
                </c:pt>
                <c:pt idx="90166">
                  <c:v>0.461426</c:v>
                </c:pt>
                <c:pt idx="90167">
                  <c:v>0.478516</c:v>
                </c:pt>
                <c:pt idx="90168">
                  <c:v>0.50781200000000004</c:v>
                </c:pt>
                <c:pt idx="90169">
                  <c:v>0.539551</c:v>
                </c:pt>
                <c:pt idx="90170">
                  <c:v>0.56152299999999999</c:v>
                </c:pt>
                <c:pt idx="90171">
                  <c:v>0.60790999999999995</c:v>
                </c:pt>
                <c:pt idx="90172">
                  <c:v>0.62988299999999997</c:v>
                </c:pt>
                <c:pt idx="90173">
                  <c:v>0.65185499999999996</c:v>
                </c:pt>
                <c:pt idx="90174">
                  <c:v>0.67871099999999995</c:v>
                </c:pt>
                <c:pt idx="90175">
                  <c:v>0.69824200000000003</c:v>
                </c:pt>
                <c:pt idx="90176">
                  <c:v>0.72021500000000005</c:v>
                </c:pt>
                <c:pt idx="90177">
                  <c:v>0.74951199999999996</c:v>
                </c:pt>
                <c:pt idx="90178">
                  <c:v>0.78125</c:v>
                </c:pt>
                <c:pt idx="90179">
                  <c:v>0.79589799999999999</c:v>
                </c:pt>
                <c:pt idx="90180">
                  <c:v>0.81054700000000002</c:v>
                </c:pt>
                <c:pt idx="90181">
                  <c:v>0.83984400000000003</c:v>
                </c:pt>
                <c:pt idx="90182">
                  <c:v>0.84716800000000003</c:v>
                </c:pt>
                <c:pt idx="90183">
                  <c:v>0.88378900000000005</c:v>
                </c:pt>
                <c:pt idx="90184">
                  <c:v>0.90332000000000001</c:v>
                </c:pt>
                <c:pt idx="90185">
                  <c:v>1.01562</c:v>
                </c:pt>
                <c:pt idx="90186">
                  <c:v>0.92285200000000001</c:v>
                </c:pt>
                <c:pt idx="90187">
                  <c:v>0.93994100000000003</c:v>
                </c:pt>
                <c:pt idx="90188">
                  <c:v>0.94726600000000005</c:v>
                </c:pt>
                <c:pt idx="90189">
                  <c:v>0.96679700000000002</c:v>
                </c:pt>
                <c:pt idx="90190">
                  <c:v>0.96191400000000005</c:v>
                </c:pt>
                <c:pt idx="90191">
                  <c:v>0.97900399999999999</c:v>
                </c:pt>
                <c:pt idx="90192">
                  <c:v>1.00098</c:v>
                </c:pt>
                <c:pt idx="90193">
                  <c:v>0.99609400000000003</c:v>
                </c:pt>
                <c:pt idx="90194">
                  <c:v>1.0083</c:v>
                </c:pt>
                <c:pt idx="90195">
                  <c:v>1.00342</c:v>
                </c:pt>
                <c:pt idx="90196">
                  <c:v>1.01562</c:v>
                </c:pt>
                <c:pt idx="90197">
                  <c:v>1.02295</c:v>
                </c:pt>
                <c:pt idx="90198">
                  <c:v>1.02051</c:v>
                </c:pt>
                <c:pt idx="90199">
                  <c:v>1.0351600000000001</c:v>
                </c:pt>
                <c:pt idx="90200">
                  <c:v>1.0571299999999999</c:v>
                </c:pt>
                <c:pt idx="90201">
                  <c:v>1.0376000000000001</c:v>
                </c:pt>
                <c:pt idx="90202">
                  <c:v>1.03271</c:v>
                </c:pt>
                <c:pt idx="90203">
                  <c:v>1.0424800000000001</c:v>
                </c:pt>
                <c:pt idx="90204">
                  <c:v>1.01562</c:v>
                </c:pt>
                <c:pt idx="90205">
                  <c:v>1.01807</c:v>
                </c:pt>
                <c:pt idx="90206">
                  <c:v>1.02295</c:v>
                </c:pt>
                <c:pt idx="90207">
                  <c:v>1.00342</c:v>
                </c:pt>
                <c:pt idx="90208">
                  <c:v>1.00342</c:v>
                </c:pt>
                <c:pt idx="90209">
                  <c:v>1.0083</c:v>
                </c:pt>
                <c:pt idx="90210">
                  <c:v>1.00586</c:v>
                </c:pt>
                <c:pt idx="90211">
                  <c:v>0.98144500000000001</c:v>
                </c:pt>
                <c:pt idx="90212">
                  <c:v>0.95214799999999999</c:v>
                </c:pt>
                <c:pt idx="90213">
                  <c:v>0.944824</c:v>
                </c:pt>
                <c:pt idx="90214">
                  <c:v>0.93994100000000003</c:v>
                </c:pt>
                <c:pt idx="90215">
                  <c:v>0.93994100000000003</c:v>
                </c:pt>
                <c:pt idx="90216">
                  <c:v>0.90820299999999998</c:v>
                </c:pt>
                <c:pt idx="90217">
                  <c:v>0.89843799999999996</c:v>
                </c:pt>
                <c:pt idx="90218">
                  <c:v>0.86914100000000005</c:v>
                </c:pt>
                <c:pt idx="90219">
                  <c:v>0.87646500000000005</c:v>
                </c:pt>
                <c:pt idx="90220">
                  <c:v>0.83252000000000004</c:v>
                </c:pt>
                <c:pt idx="90221">
                  <c:v>0.82519500000000001</c:v>
                </c:pt>
                <c:pt idx="90222">
                  <c:v>0.80566400000000005</c:v>
                </c:pt>
                <c:pt idx="90223">
                  <c:v>0.78613299999999997</c:v>
                </c:pt>
                <c:pt idx="90224">
                  <c:v>0.76415999999999995</c:v>
                </c:pt>
                <c:pt idx="90225">
                  <c:v>0.73974600000000001</c:v>
                </c:pt>
                <c:pt idx="90226">
                  <c:v>0.74218799999999996</c:v>
                </c:pt>
                <c:pt idx="90227">
                  <c:v>0.695801</c:v>
                </c:pt>
                <c:pt idx="90228">
                  <c:v>0.66894500000000001</c:v>
                </c:pt>
                <c:pt idx="90229">
                  <c:v>0.64697300000000002</c:v>
                </c:pt>
                <c:pt idx="90230">
                  <c:v>0.617676</c:v>
                </c:pt>
                <c:pt idx="90231">
                  <c:v>0.58593799999999996</c:v>
                </c:pt>
                <c:pt idx="90232">
                  <c:v>0.55908199999999997</c:v>
                </c:pt>
                <c:pt idx="90233">
                  <c:v>0.53222700000000001</c:v>
                </c:pt>
                <c:pt idx="90234">
                  <c:v>0.51269500000000001</c:v>
                </c:pt>
                <c:pt idx="90235">
                  <c:v>0.49316399999999999</c:v>
                </c:pt>
                <c:pt idx="90236">
                  <c:v>0.43945299999999998</c:v>
                </c:pt>
                <c:pt idx="90237">
                  <c:v>0.40527299999999999</c:v>
                </c:pt>
                <c:pt idx="90238">
                  <c:v>0.38574199999999997</c:v>
                </c:pt>
                <c:pt idx="90239">
                  <c:v>0.38574199999999997</c:v>
                </c:pt>
                <c:pt idx="90240">
                  <c:v>0.33447300000000002</c:v>
                </c:pt>
                <c:pt idx="90241">
                  <c:v>0.302734</c:v>
                </c:pt>
                <c:pt idx="90242">
                  <c:v>0.27343800000000001</c:v>
                </c:pt>
                <c:pt idx="90243">
                  <c:v>0.244141</c:v>
                </c:pt>
                <c:pt idx="90244">
                  <c:v>0.20263700000000001</c:v>
                </c:pt>
                <c:pt idx="90245">
                  <c:v>0.18066399999999999</c:v>
                </c:pt>
                <c:pt idx="90246">
                  <c:v>0.151367</c:v>
                </c:pt>
                <c:pt idx="90247">
                  <c:v>0.117188</c:v>
                </c:pt>
                <c:pt idx="90248">
                  <c:v>8.0566399999999996E-2</c:v>
                </c:pt>
                <c:pt idx="90249">
                  <c:v>3.90625E-2</c:v>
                </c:pt>
                <c:pt idx="90250">
                  <c:v>7.3242200000000002E-3</c:v>
                </c:pt>
                <c:pt idx="90251">
                  <c:v>-7.3242200000000002E-3</c:v>
                </c:pt>
                <c:pt idx="90252">
                  <c:v>-5.6152300000000002E-2</c:v>
                </c:pt>
                <c:pt idx="90253">
                  <c:v>-7.8125E-2</c:v>
                </c:pt>
                <c:pt idx="90254">
                  <c:v>-0.109863</c:v>
                </c:pt>
                <c:pt idx="90255">
                  <c:v>-0.13671900000000001</c:v>
                </c:pt>
                <c:pt idx="90256">
                  <c:v>-0.17822299999999999</c:v>
                </c:pt>
                <c:pt idx="90257">
                  <c:v>-0.19531200000000001</c:v>
                </c:pt>
                <c:pt idx="90258">
                  <c:v>-0.234375</c:v>
                </c:pt>
                <c:pt idx="90259">
                  <c:v>-0.27099600000000001</c:v>
                </c:pt>
                <c:pt idx="90260">
                  <c:v>-0.28808600000000001</c:v>
                </c:pt>
                <c:pt idx="90261">
                  <c:v>-0.322266</c:v>
                </c:pt>
                <c:pt idx="90262">
                  <c:v>-0.34179700000000002</c:v>
                </c:pt>
                <c:pt idx="90263">
                  <c:v>-0.37597700000000001</c:v>
                </c:pt>
                <c:pt idx="90264">
                  <c:v>-0.41259800000000002</c:v>
                </c:pt>
                <c:pt idx="90265">
                  <c:v>-0.478516</c:v>
                </c:pt>
                <c:pt idx="90266">
                  <c:v>-0.48095700000000002</c:v>
                </c:pt>
                <c:pt idx="90267">
                  <c:v>-0.50781200000000004</c:v>
                </c:pt>
                <c:pt idx="90268">
                  <c:v>-0.539551</c:v>
                </c:pt>
                <c:pt idx="90269">
                  <c:v>-0.54443399999999997</c:v>
                </c:pt>
                <c:pt idx="90270">
                  <c:v>-0.58593799999999996</c:v>
                </c:pt>
                <c:pt idx="90271">
                  <c:v>-0.60790999999999995</c:v>
                </c:pt>
                <c:pt idx="90272">
                  <c:v>-0.63964799999999999</c:v>
                </c:pt>
                <c:pt idx="90273">
                  <c:v>-0.66894500000000001</c:v>
                </c:pt>
                <c:pt idx="90274">
                  <c:v>-0.68603499999999995</c:v>
                </c:pt>
                <c:pt idx="90275">
                  <c:v>-0.72265599999999997</c:v>
                </c:pt>
                <c:pt idx="90276">
                  <c:v>-0.70556600000000003</c:v>
                </c:pt>
                <c:pt idx="90277">
                  <c:v>-0.74462899999999999</c:v>
                </c:pt>
                <c:pt idx="90278">
                  <c:v>-0.75683599999999995</c:v>
                </c:pt>
                <c:pt idx="90279">
                  <c:v>-0.79834000000000005</c:v>
                </c:pt>
                <c:pt idx="90280">
                  <c:v>-0.81787100000000001</c:v>
                </c:pt>
                <c:pt idx="90281">
                  <c:v>-0.82519500000000001</c:v>
                </c:pt>
                <c:pt idx="90282">
                  <c:v>-0.852051</c:v>
                </c:pt>
                <c:pt idx="90283">
                  <c:v>-0.85693399999999997</c:v>
                </c:pt>
                <c:pt idx="90284">
                  <c:v>-0.87402299999999999</c:v>
                </c:pt>
                <c:pt idx="90285">
                  <c:v>-0.89355499999999999</c:v>
                </c:pt>
                <c:pt idx="90286">
                  <c:v>-0.90576199999999996</c:v>
                </c:pt>
                <c:pt idx="90287">
                  <c:v>-0.91552699999999998</c:v>
                </c:pt>
                <c:pt idx="90288">
                  <c:v>-0.91796900000000003</c:v>
                </c:pt>
                <c:pt idx="90289">
                  <c:v>-0.930176</c:v>
                </c:pt>
                <c:pt idx="90290">
                  <c:v>-0.94238299999999997</c:v>
                </c:pt>
                <c:pt idx="90291">
                  <c:v>-0.95214799999999999</c:v>
                </c:pt>
                <c:pt idx="90292">
                  <c:v>-0.95947300000000002</c:v>
                </c:pt>
                <c:pt idx="90293">
                  <c:v>-0.97656200000000004</c:v>
                </c:pt>
                <c:pt idx="90294">
                  <c:v>-0.96923800000000004</c:v>
                </c:pt>
                <c:pt idx="90295">
                  <c:v>-0.95214799999999999</c:v>
                </c:pt>
                <c:pt idx="90296">
                  <c:v>-0.96435499999999996</c:v>
                </c:pt>
                <c:pt idx="90297">
                  <c:v>-0.98144500000000001</c:v>
                </c:pt>
                <c:pt idx="90298">
                  <c:v>-0.97900399999999999</c:v>
                </c:pt>
                <c:pt idx="90299">
                  <c:v>-0.96191400000000005</c:v>
                </c:pt>
                <c:pt idx="90300">
                  <c:v>-0.97167999999999999</c:v>
                </c:pt>
                <c:pt idx="90301">
                  <c:v>-0.97167999999999999</c:v>
                </c:pt>
                <c:pt idx="90302">
                  <c:v>-0.94970699999999997</c:v>
                </c:pt>
                <c:pt idx="90303">
                  <c:v>-0.95947300000000002</c:v>
                </c:pt>
                <c:pt idx="90304">
                  <c:v>-0.96679700000000002</c:v>
                </c:pt>
                <c:pt idx="90305">
                  <c:v>-0.930176</c:v>
                </c:pt>
                <c:pt idx="90306">
                  <c:v>-0.90820299999999998</c:v>
                </c:pt>
                <c:pt idx="90307">
                  <c:v>-0.90820299999999998</c:v>
                </c:pt>
                <c:pt idx="90308">
                  <c:v>-0.89843799999999996</c:v>
                </c:pt>
                <c:pt idx="90309">
                  <c:v>-0.89111300000000004</c:v>
                </c:pt>
                <c:pt idx="90310">
                  <c:v>-0.87402299999999999</c:v>
                </c:pt>
                <c:pt idx="90311">
                  <c:v>-0.866699</c:v>
                </c:pt>
                <c:pt idx="90312">
                  <c:v>-0.852051</c:v>
                </c:pt>
                <c:pt idx="90313">
                  <c:v>-0.83007799999999998</c:v>
                </c:pt>
                <c:pt idx="90314">
                  <c:v>-0.81542999999999999</c:v>
                </c:pt>
                <c:pt idx="90315">
                  <c:v>-0.80810499999999996</c:v>
                </c:pt>
                <c:pt idx="90316">
                  <c:v>-0.77148399999999995</c:v>
                </c:pt>
                <c:pt idx="90317">
                  <c:v>-0.75927699999999998</c:v>
                </c:pt>
                <c:pt idx="90318">
                  <c:v>-0.73486300000000004</c:v>
                </c:pt>
                <c:pt idx="90319">
                  <c:v>-0.710449</c:v>
                </c:pt>
                <c:pt idx="90320">
                  <c:v>-0.67871099999999995</c:v>
                </c:pt>
                <c:pt idx="90321">
                  <c:v>-0.64697300000000002</c:v>
                </c:pt>
                <c:pt idx="90322">
                  <c:v>-0.632324</c:v>
                </c:pt>
                <c:pt idx="90323">
                  <c:v>-0.617676</c:v>
                </c:pt>
                <c:pt idx="90324">
                  <c:v>-0.57372999999999996</c:v>
                </c:pt>
                <c:pt idx="90325">
                  <c:v>-0.55175799999999997</c:v>
                </c:pt>
                <c:pt idx="90326">
                  <c:v>-0.539551</c:v>
                </c:pt>
                <c:pt idx="90327">
                  <c:v>-0.49560500000000002</c:v>
                </c:pt>
                <c:pt idx="90328">
                  <c:v>-0.47363300000000003</c:v>
                </c:pt>
                <c:pt idx="90329">
                  <c:v>-0.44189499999999998</c:v>
                </c:pt>
                <c:pt idx="90330">
                  <c:v>-0.41259800000000002</c:v>
                </c:pt>
                <c:pt idx="90331">
                  <c:v>-0.37597700000000001</c:v>
                </c:pt>
                <c:pt idx="90332">
                  <c:v>-0.36376999999999998</c:v>
                </c:pt>
                <c:pt idx="90333">
                  <c:v>-0.33203100000000002</c:v>
                </c:pt>
                <c:pt idx="90334">
                  <c:v>-0.27832000000000001</c:v>
                </c:pt>
                <c:pt idx="90335">
                  <c:v>-0.25146499999999999</c:v>
                </c:pt>
                <c:pt idx="90336">
                  <c:v>-0.224609</c:v>
                </c:pt>
                <c:pt idx="90337">
                  <c:v>-0.19287099999999999</c:v>
                </c:pt>
                <c:pt idx="90338">
                  <c:v>-0.153809</c:v>
                </c:pt>
                <c:pt idx="90339">
                  <c:v>-0.12939500000000001</c:v>
                </c:pt>
                <c:pt idx="90340">
                  <c:v>-0.10253900000000001</c:v>
                </c:pt>
                <c:pt idx="90341">
                  <c:v>-6.5918000000000004E-2</c:v>
                </c:pt>
                <c:pt idx="90342">
                  <c:v>-3.1738299999999997E-2</c:v>
                </c:pt>
                <c:pt idx="90343">
                  <c:v>9.7656199999999992E-3</c:v>
                </c:pt>
                <c:pt idx="90344">
                  <c:v>3.1738299999999997E-2</c:v>
                </c:pt>
                <c:pt idx="90345">
                  <c:v>9.5214800000000002E-2</c:v>
                </c:pt>
                <c:pt idx="90346">
                  <c:v>0.10253900000000001</c:v>
                </c:pt>
                <c:pt idx="90347">
                  <c:v>0.107422</c:v>
                </c:pt>
                <c:pt idx="90348">
                  <c:v>0.166016</c:v>
                </c:pt>
                <c:pt idx="90349">
                  <c:v>0.19042999999999999</c:v>
                </c:pt>
                <c:pt idx="90350">
                  <c:v>0.222168</c:v>
                </c:pt>
                <c:pt idx="90351">
                  <c:v>0.26611299999999999</c:v>
                </c:pt>
                <c:pt idx="90352">
                  <c:v>0.29541000000000001</c:v>
                </c:pt>
                <c:pt idx="90353">
                  <c:v>0.32470700000000002</c:v>
                </c:pt>
                <c:pt idx="90354">
                  <c:v>0.36132799999999998</c:v>
                </c:pt>
                <c:pt idx="90355">
                  <c:v>0.390625</c:v>
                </c:pt>
                <c:pt idx="90356">
                  <c:v>0.42236299999999999</c:v>
                </c:pt>
                <c:pt idx="90357">
                  <c:v>0.44433600000000001</c:v>
                </c:pt>
                <c:pt idx="90358">
                  <c:v>0.48095700000000002</c:v>
                </c:pt>
                <c:pt idx="90359">
                  <c:v>0.49316399999999999</c:v>
                </c:pt>
                <c:pt idx="90360">
                  <c:v>0.53466800000000003</c:v>
                </c:pt>
                <c:pt idx="90361">
                  <c:v>0.55175799999999997</c:v>
                </c:pt>
                <c:pt idx="90362">
                  <c:v>0.59814500000000004</c:v>
                </c:pt>
                <c:pt idx="90363">
                  <c:v>0.62744100000000003</c:v>
                </c:pt>
                <c:pt idx="90364">
                  <c:v>0.62988299999999997</c:v>
                </c:pt>
                <c:pt idx="90365">
                  <c:v>0.66894500000000001</c:v>
                </c:pt>
                <c:pt idx="90366">
                  <c:v>0.69091800000000003</c:v>
                </c:pt>
                <c:pt idx="90367">
                  <c:v>0.71533199999999997</c:v>
                </c:pt>
                <c:pt idx="90368">
                  <c:v>0.75439500000000004</c:v>
                </c:pt>
                <c:pt idx="90369">
                  <c:v>0.78369100000000003</c:v>
                </c:pt>
                <c:pt idx="90370">
                  <c:v>0.79345699999999997</c:v>
                </c:pt>
                <c:pt idx="90371">
                  <c:v>0.81054700000000002</c:v>
                </c:pt>
                <c:pt idx="90372">
                  <c:v>0.82519500000000001</c:v>
                </c:pt>
                <c:pt idx="90373">
                  <c:v>0.866699</c:v>
                </c:pt>
                <c:pt idx="90374">
                  <c:v>0.88378900000000005</c:v>
                </c:pt>
                <c:pt idx="90375">
                  <c:v>1.01562</c:v>
                </c:pt>
                <c:pt idx="90376">
                  <c:v>0.91308599999999995</c:v>
                </c:pt>
                <c:pt idx="90377">
                  <c:v>0.930176</c:v>
                </c:pt>
                <c:pt idx="90378">
                  <c:v>0.93505899999999997</c:v>
                </c:pt>
                <c:pt idx="90379">
                  <c:v>0.95947300000000002</c:v>
                </c:pt>
                <c:pt idx="90380">
                  <c:v>0.96923800000000004</c:v>
                </c:pt>
                <c:pt idx="90381">
                  <c:v>0.96923800000000004</c:v>
                </c:pt>
                <c:pt idx="90382">
                  <c:v>0.99365199999999998</c:v>
                </c:pt>
                <c:pt idx="90383">
                  <c:v>0.99853499999999995</c:v>
                </c:pt>
                <c:pt idx="90384">
                  <c:v>1.02051</c:v>
                </c:pt>
                <c:pt idx="90385">
                  <c:v>1.0083</c:v>
                </c:pt>
                <c:pt idx="90386">
                  <c:v>1.0522499999999999</c:v>
                </c:pt>
                <c:pt idx="90387">
                  <c:v>1.03027</c:v>
                </c:pt>
                <c:pt idx="90388">
                  <c:v>1.0595699999999999</c:v>
                </c:pt>
                <c:pt idx="90389">
                  <c:v>1.0400400000000001</c:v>
                </c:pt>
                <c:pt idx="90390">
                  <c:v>1.0522499999999999</c:v>
                </c:pt>
                <c:pt idx="90391">
                  <c:v>1.0546899999999999</c:v>
                </c:pt>
                <c:pt idx="90392">
                  <c:v>1.0522499999999999</c:v>
                </c:pt>
                <c:pt idx="90393">
                  <c:v>1.0473600000000001</c:v>
                </c:pt>
                <c:pt idx="90394">
                  <c:v>1.0424800000000001</c:v>
                </c:pt>
                <c:pt idx="90395">
                  <c:v>1.0424800000000001</c:v>
                </c:pt>
                <c:pt idx="90396">
                  <c:v>1.0376000000000001</c:v>
                </c:pt>
                <c:pt idx="90397">
                  <c:v>1.03271</c:v>
                </c:pt>
                <c:pt idx="90398">
                  <c:v>1.03271</c:v>
                </c:pt>
                <c:pt idx="90399">
                  <c:v>1.0424800000000001</c:v>
                </c:pt>
                <c:pt idx="90400">
                  <c:v>1.01562</c:v>
                </c:pt>
                <c:pt idx="90401">
                  <c:v>1.01318</c:v>
                </c:pt>
                <c:pt idx="90402">
                  <c:v>0.99853499999999995</c:v>
                </c:pt>
                <c:pt idx="90403">
                  <c:v>0.97656200000000004</c:v>
                </c:pt>
                <c:pt idx="90404">
                  <c:v>0.98877000000000004</c:v>
                </c:pt>
                <c:pt idx="90405">
                  <c:v>0.96679700000000002</c:v>
                </c:pt>
                <c:pt idx="90406">
                  <c:v>0.93505899999999997</c:v>
                </c:pt>
                <c:pt idx="90407">
                  <c:v>0.95214799999999999</c:v>
                </c:pt>
                <c:pt idx="90408">
                  <c:v>0.91308599999999995</c:v>
                </c:pt>
                <c:pt idx="90409">
                  <c:v>0.90576199999999996</c:v>
                </c:pt>
                <c:pt idx="90410">
                  <c:v>0.89599600000000001</c:v>
                </c:pt>
                <c:pt idx="90411">
                  <c:v>0.86914100000000005</c:v>
                </c:pt>
                <c:pt idx="90412">
                  <c:v>0.85449200000000003</c:v>
                </c:pt>
                <c:pt idx="90413">
                  <c:v>0.83740199999999998</c:v>
                </c:pt>
                <c:pt idx="90414">
                  <c:v>0.79589799999999999</c:v>
                </c:pt>
                <c:pt idx="90415">
                  <c:v>0.78125</c:v>
                </c:pt>
                <c:pt idx="90416">
                  <c:v>0.74707000000000001</c:v>
                </c:pt>
                <c:pt idx="90417">
                  <c:v>0.74707000000000001</c:v>
                </c:pt>
                <c:pt idx="90418">
                  <c:v>0.72509800000000002</c:v>
                </c:pt>
                <c:pt idx="90419">
                  <c:v>0.69824200000000003</c:v>
                </c:pt>
                <c:pt idx="90420">
                  <c:v>0.66162100000000001</c:v>
                </c:pt>
                <c:pt idx="90421">
                  <c:v>0.64697300000000002</c:v>
                </c:pt>
                <c:pt idx="90422">
                  <c:v>0.61279300000000003</c:v>
                </c:pt>
                <c:pt idx="90423">
                  <c:v>0.59082000000000001</c:v>
                </c:pt>
                <c:pt idx="90424">
                  <c:v>0.56396500000000005</c:v>
                </c:pt>
                <c:pt idx="90425">
                  <c:v>0.54199200000000003</c:v>
                </c:pt>
                <c:pt idx="90426">
                  <c:v>0.49804700000000002</c:v>
                </c:pt>
                <c:pt idx="90427">
                  <c:v>0.47119100000000003</c:v>
                </c:pt>
                <c:pt idx="90428">
                  <c:v>0.44677699999999998</c:v>
                </c:pt>
                <c:pt idx="90429">
                  <c:v>0.41015600000000002</c:v>
                </c:pt>
                <c:pt idx="90430">
                  <c:v>0.38574199999999997</c:v>
                </c:pt>
                <c:pt idx="90431">
                  <c:v>0.34179700000000002</c:v>
                </c:pt>
                <c:pt idx="90432">
                  <c:v>0.319824</c:v>
                </c:pt>
                <c:pt idx="90433">
                  <c:v>0.29296899999999998</c:v>
                </c:pt>
                <c:pt idx="90434">
                  <c:v>0.28320299999999998</c:v>
                </c:pt>
                <c:pt idx="90435">
                  <c:v>0.234375</c:v>
                </c:pt>
                <c:pt idx="90436">
                  <c:v>0.20507800000000001</c:v>
                </c:pt>
                <c:pt idx="90437">
                  <c:v>0.166016</c:v>
                </c:pt>
                <c:pt idx="90438">
                  <c:v>0.14160200000000001</c:v>
                </c:pt>
                <c:pt idx="90439">
                  <c:v>0.112305</c:v>
                </c:pt>
                <c:pt idx="90440">
                  <c:v>5.8593800000000001E-2</c:v>
                </c:pt>
                <c:pt idx="90441">
                  <c:v>3.90625E-2</c:v>
                </c:pt>
                <c:pt idx="90442">
                  <c:v>2.4414100000000002E-3</c:v>
                </c:pt>
                <c:pt idx="90443">
                  <c:v>-1.7089799999999999E-2</c:v>
                </c:pt>
                <c:pt idx="90444">
                  <c:v>-0.109863</c:v>
                </c:pt>
                <c:pt idx="90445">
                  <c:v>-9.2773400000000006E-2</c:v>
                </c:pt>
                <c:pt idx="90446">
                  <c:v>-0.12695300000000001</c:v>
                </c:pt>
                <c:pt idx="90447">
                  <c:v>-0.158691</c:v>
                </c:pt>
                <c:pt idx="90448">
                  <c:v>-0.19287099999999999</c:v>
                </c:pt>
                <c:pt idx="90449">
                  <c:v>-0.20752000000000001</c:v>
                </c:pt>
                <c:pt idx="90450">
                  <c:v>-0.25146499999999999</c:v>
                </c:pt>
                <c:pt idx="90451">
                  <c:v>-0.28320299999999998</c:v>
                </c:pt>
                <c:pt idx="90452">
                  <c:v>-0.30761699999999997</c:v>
                </c:pt>
                <c:pt idx="90453">
                  <c:v>-0.34423799999999999</c:v>
                </c:pt>
                <c:pt idx="90454">
                  <c:v>-0.37109399999999998</c:v>
                </c:pt>
                <c:pt idx="90455">
                  <c:v>-0.40527299999999999</c:v>
                </c:pt>
                <c:pt idx="90456">
                  <c:v>-0.43212899999999999</c:v>
                </c:pt>
                <c:pt idx="90457">
                  <c:v>-0.48339799999999999</c:v>
                </c:pt>
                <c:pt idx="90458">
                  <c:v>-0.48583999999999999</c:v>
                </c:pt>
                <c:pt idx="90459">
                  <c:v>-0.51025399999999999</c:v>
                </c:pt>
                <c:pt idx="90460">
                  <c:v>-0.54443399999999997</c:v>
                </c:pt>
                <c:pt idx="90461">
                  <c:v>-0.57372999999999996</c:v>
                </c:pt>
                <c:pt idx="90462">
                  <c:v>-0.60546900000000003</c:v>
                </c:pt>
                <c:pt idx="90463">
                  <c:v>-0.62744100000000003</c:v>
                </c:pt>
                <c:pt idx="90464">
                  <c:v>-0.62255899999999997</c:v>
                </c:pt>
                <c:pt idx="90465">
                  <c:v>-0.66650399999999999</c:v>
                </c:pt>
                <c:pt idx="90466">
                  <c:v>-0.70068399999999997</c:v>
                </c:pt>
                <c:pt idx="90467">
                  <c:v>-0.71289100000000005</c:v>
                </c:pt>
                <c:pt idx="90468">
                  <c:v>-0.72509800000000002</c:v>
                </c:pt>
                <c:pt idx="90469">
                  <c:v>-0.74707000000000001</c:v>
                </c:pt>
                <c:pt idx="90470">
                  <c:v>-0.75927699999999998</c:v>
                </c:pt>
                <c:pt idx="90471">
                  <c:v>-0.79101600000000005</c:v>
                </c:pt>
                <c:pt idx="90472">
                  <c:v>-0.81298800000000004</c:v>
                </c:pt>
                <c:pt idx="90473">
                  <c:v>-0.82519500000000001</c:v>
                </c:pt>
                <c:pt idx="90474">
                  <c:v>-0.84960899999999995</c:v>
                </c:pt>
                <c:pt idx="90475">
                  <c:v>-0.86425799999999997</c:v>
                </c:pt>
                <c:pt idx="90476">
                  <c:v>-0.87890599999999997</c:v>
                </c:pt>
                <c:pt idx="90477">
                  <c:v>-0.89355499999999999</c:v>
                </c:pt>
                <c:pt idx="90478">
                  <c:v>-0.89599600000000001</c:v>
                </c:pt>
                <c:pt idx="90479">
                  <c:v>-0.91308599999999995</c:v>
                </c:pt>
                <c:pt idx="90480">
                  <c:v>-0.92285200000000001</c:v>
                </c:pt>
                <c:pt idx="90481">
                  <c:v>-0.93261700000000003</c:v>
                </c:pt>
                <c:pt idx="90482">
                  <c:v>-0.93261700000000003</c:v>
                </c:pt>
                <c:pt idx="90483">
                  <c:v>-0.91308599999999995</c:v>
                </c:pt>
                <c:pt idx="90484">
                  <c:v>-0.9375</c:v>
                </c:pt>
                <c:pt idx="90485">
                  <c:v>-0.95947300000000002</c:v>
                </c:pt>
                <c:pt idx="90486">
                  <c:v>-0.95947300000000002</c:v>
                </c:pt>
                <c:pt idx="90487">
                  <c:v>-0.95703099999999997</c:v>
                </c:pt>
                <c:pt idx="90488">
                  <c:v>-0.95459000000000005</c:v>
                </c:pt>
                <c:pt idx="90489">
                  <c:v>-0.95214799999999999</c:v>
                </c:pt>
                <c:pt idx="90490">
                  <c:v>-0.93505899999999997</c:v>
                </c:pt>
                <c:pt idx="90491">
                  <c:v>-0.95459000000000005</c:v>
                </c:pt>
                <c:pt idx="90492">
                  <c:v>-0.95214799999999999</c:v>
                </c:pt>
                <c:pt idx="90493">
                  <c:v>-0.93994100000000003</c:v>
                </c:pt>
                <c:pt idx="90494">
                  <c:v>-0.93505899999999997</c:v>
                </c:pt>
                <c:pt idx="90495">
                  <c:v>-0.930176</c:v>
                </c:pt>
                <c:pt idx="90496">
                  <c:v>-0.91552699999999998</c:v>
                </c:pt>
                <c:pt idx="90497">
                  <c:v>-0.91308599999999995</c:v>
                </c:pt>
                <c:pt idx="90498">
                  <c:v>-0.90332000000000001</c:v>
                </c:pt>
                <c:pt idx="90499">
                  <c:v>-0.89111300000000004</c:v>
                </c:pt>
                <c:pt idx="90500">
                  <c:v>-0.87646500000000005</c:v>
                </c:pt>
                <c:pt idx="90501">
                  <c:v>-0.86425799999999997</c:v>
                </c:pt>
                <c:pt idx="90502">
                  <c:v>-0.852051</c:v>
                </c:pt>
                <c:pt idx="90503">
                  <c:v>-0.82519500000000001</c:v>
                </c:pt>
                <c:pt idx="90504">
                  <c:v>-0.81298800000000004</c:v>
                </c:pt>
                <c:pt idx="90505">
                  <c:v>-0.80810499999999996</c:v>
                </c:pt>
                <c:pt idx="90506">
                  <c:v>-0.77880899999999997</c:v>
                </c:pt>
                <c:pt idx="90507">
                  <c:v>-0.76660200000000001</c:v>
                </c:pt>
                <c:pt idx="90508">
                  <c:v>-0.73242200000000002</c:v>
                </c:pt>
                <c:pt idx="90509">
                  <c:v>-0.71533199999999997</c:v>
                </c:pt>
                <c:pt idx="90510">
                  <c:v>-0.68603499999999995</c:v>
                </c:pt>
                <c:pt idx="90511">
                  <c:v>-0.65429700000000002</c:v>
                </c:pt>
                <c:pt idx="90512">
                  <c:v>-0.63476600000000005</c:v>
                </c:pt>
                <c:pt idx="90513">
                  <c:v>-0.60546900000000003</c:v>
                </c:pt>
                <c:pt idx="90514">
                  <c:v>-0.58349600000000001</c:v>
                </c:pt>
                <c:pt idx="90515">
                  <c:v>-0.56884800000000002</c:v>
                </c:pt>
                <c:pt idx="90516">
                  <c:v>-0.539551</c:v>
                </c:pt>
                <c:pt idx="90517">
                  <c:v>-0.50781200000000004</c:v>
                </c:pt>
                <c:pt idx="90518">
                  <c:v>-0.48095700000000002</c:v>
                </c:pt>
                <c:pt idx="90519">
                  <c:v>-0.45166000000000001</c:v>
                </c:pt>
                <c:pt idx="90520">
                  <c:v>-0.42480499999999999</c:v>
                </c:pt>
                <c:pt idx="90521">
                  <c:v>-0.38818399999999997</c:v>
                </c:pt>
                <c:pt idx="90522">
                  <c:v>-0.36621100000000001</c:v>
                </c:pt>
                <c:pt idx="90523">
                  <c:v>-0.32714799999999999</c:v>
                </c:pt>
                <c:pt idx="90524">
                  <c:v>-0.25634800000000002</c:v>
                </c:pt>
                <c:pt idx="90525">
                  <c:v>-0.27099600000000001</c:v>
                </c:pt>
                <c:pt idx="90526">
                  <c:v>-0.24902299999999999</c:v>
                </c:pt>
                <c:pt idx="90527">
                  <c:v>-0.20507800000000001</c:v>
                </c:pt>
                <c:pt idx="90528">
                  <c:v>-0.17578099999999999</c:v>
                </c:pt>
                <c:pt idx="90529">
                  <c:v>-0.13916000000000001</c:v>
                </c:pt>
                <c:pt idx="90530">
                  <c:v>-0.10498</c:v>
                </c:pt>
                <c:pt idx="90531">
                  <c:v>-7.0800799999999997E-2</c:v>
                </c:pt>
                <c:pt idx="90532">
                  <c:v>-3.6621099999999997E-2</c:v>
                </c:pt>
                <c:pt idx="90533">
                  <c:v>-1.2207000000000001E-2</c:v>
                </c:pt>
                <c:pt idx="90534">
                  <c:v>2.9296900000000001E-2</c:v>
                </c:pt>
                <c:pt idx="90535">
                  <c:v>7.8125E-2</c:v>
                </c:pt>
                <c:pt idx="90536">
                  <c:v>9.2773400000000006E-2</c:v>
                </c:pt>
                <c:pt idx="90537">
                  <c:v>0.13183600000000001</c:v>
                </c:pt>
                <c:pt idx="90538">
                  <c:v>0.168457</c:v>
                </c:pt>
                <c:pt idx="90539">
                  <c:v>0.161133</c:v>
                </c:pt>
                <c:pt idx="90540">
                  <c:v>0.229492</c:v>
                </c:pt>
                <c:pt idx="90541">
                  <c:v>0.25634800000000002</c:v>
                </c:pt>
                <c:pt idx="90542">
                  <c:v>0.28564499999999998</c:v>
                </c:pt>
                <c:pt idx="90543">
                  <c:v>0.31005899999999997</c:v>
                </c:pt>
                <c:pt idx="90544">
                  <c:v>0.36376999999999998</c:v>
                </c:pt>
                <c:pt idx="90545">
                  <c:v>0.383301</c:v>
                </c:pt>
                <c:pt idx="90546">
                  <c:v>0.40527299999999999</c:v>
                </c:pt>
                <c:pt idx="90547">
                  <c:v>0.44433600000000001</c:v>
                </c:pt>
                <c:pt idx="90548">
                  <c:v>0.47363300000000003</c:v>
                </c:pt>
                <c:pt idx="90549">
                  <c:v>0.49804700000000002</c:v>
                </c:pt>
                <c:pt idx="90550">
                  <c:v>0.52734400000000003</c:v>
                </c:pt>
                <c:pt idx="90551">
                  <c:v>0.56884800000000002</c:v>
                </c:pt>
                <c:pt idx="90552">
                  <c:v>0.59082000000000001</c:v>
                </c:pt>
                <c:pt idx="90553">
                  <c:v>0.61279300000000003</c:v>
                </c:pt>
                <c:pt idx="90554">
                  <c:v>0.632324</c:v>
                </c:pt>
                <c:pt idx="90555">
                  <c:v>0.65673800000000004</c:v>
                </c:pt>
                <c:pt idx="90556">
                  <c:v>0.68359400000000003</c:v>
                </c:pt>
                <c:pt idx="90557">
                  <c:v>0.71533199999999997</c:v>
                </c:pt>
                <c:pt idx="90558">
                  <c:v>0.73974600000000001</c:v>
                </c:pt>
                <c:pt idx="90559">
                  <c:v>0.76904300000000003</c:v>
                </c:pt>
                <c:pt idx="90560">
                  <c:v>0.78125</c:v>
                </c:pt>
                <c:pt idx="90561">
                  <c:v>0.81298800000000004</c:v>
                </c:pt>
                <c:pt idx="90562">
                  <c:v>0.83496099999999995</c:v>
                </c:pt>
                <c:pt idx="90563">
                  <c:v>0.87402299999999999</c:v>
                </c:pt>
                <c:pt idx="90564">
                  <c:v>0.866699</c:v>
                </c:pt>
                <c:pt idx="90565">
                  <c:v>0.99121099999999995</c:v>
                </c:pt>
                <c:pt idx="90566">
                  <c:v>0.90820299999999998</c:v>
                </c:pt>
                <c:pt idx="90567">
                  <c:v>0.92529300000000003</c:v>
                </c:pt>
                <c:pt idx="90568">
                  <c:v>0.9375</c:v>
                </c:pt>
                <c:pt idx="90569">
                  <c:v>0.94970699999999997</c:v>
                </c:pt>
                <c:pt idx="90570">
                  <c:v>0.97900399999999999</c:v>
                </c:pt>
                <c:pt idx="90571">
                  <c:v>0.97900399999999999</c:v>
                </c:pt>
                <c:pt idx="90572">
                  <c:v>0.99365199999999998</c:v>
                </c:pt>
                <c:pt idx="90573">
                  <c:v>0.99121099999999995</c:v>
                </c:pt>
                <c:pt idx="90574">
                  <c:v>1.00098</c:v>
                </c:pt>
                <c:pt idx="90575">
                  <c:v>1.00098</c:v>
                </c:pt>
                <c:pt idx="90576">
                  <c:v>1.02051</c:v>
                </c:pt>
                <c:pt idx="90577">
                  <c:v>1.0449200000000001</c:v>
                </c:pt>
                <c:pt idx="90578">
                  <c:v>1.02783</c:v>
                </c:pt>
                <c:pt idx="90579">
                  <c:v>1.03271</c:v>
                </c:pt>
                <c:pt idx="90580">
                  <c:v>1.0351600000000001</c:v>
                </c:pt>
                <c:pt idx="90581">
                  <c:v>1.0400400000000001</c:v>
                </c:pt>
                <c:pt idx="90582">
                  <c:v>1.0522499999999999</c:v>
                </c:pt>
                <c:pt idx="90583">
                  <c:v>1.0351600000000001</c:v>
                </c:pt>
                <c:pt idx="90584">
                  <c:v>1.0376000000000001</c:v>
                </c:pt>
                <c:pt idx="90585">
                  <c:v>1.0449200000000001</c:v>
                </c:pt>
                <c:pt idx="90586">
                  <c:v>1.0400400000000001</c:v>
                </c:pt>
                <c:pt idx="90587">
                  <c:v>1.03271</c:v>
                </c:pt>
                <c:pt idx="90588">
                  <c:v>1.03027</c:v>
                </c:pt>
                <c:pt idx="90589">
                  <c:v>1.03027</c:v>
                </c:pt>
                <c:pt idx="90590">
                  <c:v>1.00586</c:v>
                </c:pt>
                <c:pt idx="90591">
                  <c:v>0.99365199999999998</c:v>
                </c:pt>
                <c:pt idx="90592">
                  <c:v>0.99609400000000003</c:v>
                </c:pt>
                <c:pt idx="90593">
                  <c:v>0.97167999999999999</c:v>
                </c:pt>
                <c:pt idx="90594">
                  <c:v>0.97412100000000001</c:v>
                </c:pt>
                <c:pt idx="90595">
                  <c:v>0.96923800000000004</c:v>
                </c:pt>
                <c:pt idx="90596">
                  <c:v>0.944824</c:v>
                </c:pt>
                <c:pt idx="90597">
                  <c:v>0.93505899999999997</c:v>
                </c:pt>
                <c:pt idx="90598">
                  <c:v>0.92040999999999995</c:v>
                </c:pt>
                <c:pt idx="90599">
                  <c:v>0.91064500000000004</c:v>
                </c:pt>
                <c:pt idx="90600">
                  <c:v>0.88867200000000002</c:v>
                </c:pt>
                <c:pt idx="90601">
                  <c:v>0.88134800000000002</c:v>
                </c:pt>
                <c:pt idx="90602">
                  <c:v>0.84716800000000003</c:v>
                </c:pt>
                <c:pt idx="90603">
                  <c:v>0.82763699999999996</c:v>
                </c:pt>
                <c:pt idx="90604">
                  <c:v>0.788574</c:v>
                </c:pt>
                <c:pt idx="90605">
                  <c:v>0.78125</c:v>
                </c:pt>
                <c:pt idx="90606">
                  <c:v>0.72265599999999997</c:v>
                </c:pt>
                <c:pt idx="90607">
                  <c:v>0.74218799999999996</c:v>
                </c:pt>
                <c:pt idx="90608">
                  <c:v>0.703125</c:v>
                </c:pt>
                <c:pt idx="90609">
                  <c:v>0.695801</c:v>
                </c:pt>
                <c:pt idx="90610">
                  <c:v>0.65917999999999999</c:v>
                </c:pt>
                <c:pt idx="90611">
                  <c:v>0.63964799999999999</c:v>
                </c:pt>
                <c:pt idx="90612">
                  <c:v>0.60546900000000003</c:v>
                </c:pt>
                <c:pt idx="90613">
                  <c:v>0.58837899999999999</c:v>
                </c:pt>
                <c:pt idx="90614">
                  <c:v>0.546875</c:v>
                </c:pt>
                <c:pt idx="90615">
                  <c:v>0.53222700000000001</c:v>
                </c:pt>
                <c:pt idx="90616">
                  <c:v>0.49560500000000002</c:v>
                </c:pt>
                <c:pt idx="90617">
                  <c:v>0.47363300000000003</c:v>
                </c:pt>
                <c:pt idx="90618">
                  <c:v>0.44189499999999998</c:v>
                </c:pt>
                <c:pt idx="90619">
                  <c:v>0.42724600000000001</c:v>
                </c:pt>
                <c:pt idx="90620">
                  <c:v>0.39550800000000003</c:v>
                </c:pt>
                <c:pt idx="90621">
                  <c:v>0.35400399999999999</c:v>
                </c:pt>
                <c:pt idx="90622">
                  <c:v>0.322266</c:v>
                </c:pt>
                <c:pt idx="90623">
                  <c:v>0.302734</c:v>
                </c:pt>
                <c:pt idx="90624">
                  <c:v>0.25878899999999999</c:v>
                </c:pt>
                <c:pt idx="90625">
                  <c:v>0.229492</c:v>
                </c:pt>
                <c:pt idx="90626">
                  <c:v>0.20996100000000001</c:v>
                </c:pt>
                <c:pt idx="90627">
                  <c:v>0.166016</c:v>
                </c:pt>
                <c:pt idx="90628">
                  <c:v>0.12695300000000001</c:v>
                </c:pt>
                <c:pt idx="90629">
                  <c:v>0.107422</c:v>
                </c:pt>
                <c:pt idx="90630">
                  <c:v>8.3007800000000007E-2</c:v>
                </c:pt>
                <c:pt idx="90631">
                  <c:v>4.6386700000000003E-2</c:v>
                </c:pt>
                <c:pt idx="90632">
                  <c:v>4.8828099999999996E-3</c:v>
                </c:pt>
                <c:pt idx="90633">
                  <c:v>-2.4414100000000001E-2</c:v>
                </c:pt>
                <c:pt idx="90634">
                  <c:v>-7.8125E-2</c:v>
                </c:pt>
                <c:pt idx="90635">
                  <c:v>-7.5683600000000004E-2</c:v>
                </c:pt>
                <c:pt idx="90636">
                  <c:v>-0.112305</c:v>
                </c:pt>
                <c:pt idx="90637">
                  <c:v>-0.15625</c:v>
                </c:pt>
                <c:pt idx="90638">
                  <c:v>-0.18066399999999999</c:v>
                </c:pt>
                <c:pt idx="90639">
                  <c:v>-0.21484400000000001</c:v>
                </c:pt>
                <c:pt idx="90640">
                  <c:v>-0.25390600000000002</c:v>
                </c:pt>
                <c:pt idx="90641">
                  <c:v>-0.27832000000000001</c:v>
                </c:pt>
                <c:pt idx="90642">
                  <c:v>-0.30761699999999997</c:v>
                </c:pt>
                <c:pt idx="90643">
                  <c:v>-0.32958999999999999</c:v>
                </c:pt>
                <c:pt idx="90644">
                  <c:v>-0.36376999999999998</c:v>
                </c:pt>
                <c:pt idx="90645">
                  <c:v>-0.37353500000000001</c:v>
                </c:pt>
                <c:pt idx="90646">
                  <c:v>-0.41992200000000002</c:v>
                </c:pt>
                <c:pt idx="90647">
                  <c:v>-0.478516</c:v>
                </c:pt>
                <c:pt idx="90648">
                  <c:v>-0.48095700000000002</c:v>
                </c:pt>
                <c:pt idx="90649">
                  <c:v>-0.52490199999999998</c:v>
                </c:pt>
                <c:pt idx="90650">
                  <c:v>-0.54931600000000003</c:v>
                </c:pt>
                <c:pt idx="90651">
                  <c:v>-0.56152299999999999</c:v>
                </c:pt>
                <c:pt idx="90652">
                  <c:v>-0.58593799999999996</c:v>
                </c:pt>
                <c:pt idx="90653">
                  <c:v>-0.617676</c:v>
                </c:pt>
                <c:pt idx="90654">
                  <c:v>-0.64453099999999997</c:v>
                </c:pt>
                <c:pt idx="90655">
                  <c:v>-0.67627000000000004</c:v>
                </c:pt>
                <c:pt idx="90656">
                  <c:v>-0.695801</c:v>
                </c:pt>
                <c:pt idx="90657">
                  <c:v>-0.710449</c:v>
                </c:pt>
                <c:pt idx="90658">
                  <c:v>-0.73974600000000001</c:v>
                </c:pt>
                <c:pt idx="90659">
                  <c:v>-0.75439500000000004</c:v>
                </c:pt>
                <c:pt idx="90660">
                  <c:v>-0.77148399999999995</c:v>
                </c:pt>
                <c:pt idx="90661">
                  <c:v>-0.79589799999999999</c:v>
                </c:pt>
                <c:pt idx="90662">
                  <c:v>-0.81298800000000004</c:v>
                </c:pt>
                <c:pt idx="90663">
                  <c:v>-0.82519500000000001</c:v>
                </c:pt>
                <c:pt idx="90664">
                  <c:v>-0.85693399999999997</c:v>
                </c:pt>
                <c:pt idx="90665">
                  <c:v>-0.86181600000000003</c:v>
                </c:pt>
                <c:pt idx="90666">
                  <c:v>-0.87646500000000005</c:v>
                </c:pt>
                <c:pt idx="90667">
                  <c:v>-0.87890599999999997</c:v>
                </c:pt>
                <c:pt idx="90668">
                  <c:v>-0.90332000000000001</c:v>
                </c:pt>
                <c:pt idx="90669">
                  <c:v>-0.91308599999999995</c:v>
                </c:pt>
                <c:pt idx="90670">
                  <c:v>-0.92040999999999995</c:v>
                </c:pt>
                <c:pt idx="90671">
                  <c:v>-0.93505899999999997</c:v>
                </c:pt>
                <c:pt idx="90672">
                  <c:v>-0.94970699999999997</c:v>
                </c:pt>
                <c:pt idx="90673">
                  <c:v>-0.9375</c:v>
                </c:pt>
                <c:pt idx="90674">
                  <c:v>-0.97167999999999999</c:v>
                </c:pt>
                <c:pt idx="90675">
                  <c:v>-0.95459000000000005</c:v>
                </c:pt>
                <c:pt idx="90676">
                  <c:v>-0.96435499999999996</c:v>
                </c:pt>
                <c:pt idx="90677">
                  <c:v>-0.96923800000000004</c:v>
                </c:pt>
                <c:pt idx="90678">
                  <c:v>-0.97167999999999999</c:v>
                </c:pt>
                <c:pt idx="90679">
                  <c:v>-0.98388699999999996</c:v>
                </c:pt>
                <c:pt idx="90680">
                  <c:v>-0.96679700000000002</c:v>
                </c:pt>
                <c:pt idx="90681">
                  <c:v>-0.97900399999999999</c:v>
                </c:pt>
                <c:pt idx="90682">
                  <c:v>-0.97412100000000001</c:v>
                </c:pt>
                <c:pt idx="90683">
                  <c:v>-0.96191400000000005</c:v>
                </c:pt>
                <c:pt idx="90684">
                  <c:v>-0.96191400000000005</c:v>
                </c:pt>
                <c:pt idx="90685">
                  <c:v>-0.94726600000000005</c:v>
                </c:pt>
                <c:pt idx="90686">
                  <c:v>-0.95703099999999997</c:v>
                </c:pt>
                <c:pt idx="90687">
                  <c:v>-0.94238299999999997</c:v>
                </c:pt>
                <c:pt idx="90688">
                  <c:v>-0.92773399999999995</c:v>
                </c:pt>
                <c:pt idx="90689">
                  <c:v>-0.91308599999999995</c:v>
                </c:pt>
                <c:pt idx="90690">
                  <c:v>-0.90087899999999999</c:v>
                </c:pt>
                <c:pt idx="90691">
                  <c:v>-0.89111300000000004</c:v>
                </c:pt>
                <c:pt idx="90692">
                  <c:v>-0.85693399999999997</c:v>
                </c:pt>
                <c:pt idx="90693">
                  <c:v>-0.86181600000000003</c:v>
                </c:pt>
                <c:pt idx="90694">
                  <c:v>-0.84960899999999995</c:v>
                </c:pt>
                <c:pt idx="90695">
                  <c:v>-0.82519500000000001</c:v>
                </c:pt>
                <c:pt idx="90696">
                  <c:v>-0.81054700000000002</c:v>
                </c:pt>
                <c:pt idx="90697">
                  <c:v>-0.79101600000000005</c:v>
                </c:pt>
                <c:pt idx="90698">
                  <c:v>-0.76904300000000003</c:v>
                </c:pt>
                <c:pt idx="90699">
                  <c:v>-0.74951199999999996</c:v>
                </c:pt>
                <c:pt idx="90700">
                  <c:v>-0.72021500000000005</c:v>
                </c:pt>
                <c:pt idx="90701">
                  <c:v>-0.71777299999999999</c:v>
                </c:pt>
                <c:pt idx="90702">
                  <c:v>-0.68115199999999998</c:v>
                </c:pt>
                <c:pt idx="90703">
                  <c:v>-0.65429700000000002</c:v>
                </c:pt>
                <c:pt idx="90704">
                  <c:v>-0.632324</c:v>
                </c:pt>
                <c:pt idx="90705">
                  <c:v>-0.60302699999999998</c:v>
                </c:pt>
                <c:pt idx="90706">
                  <c:v>-0.57617200000000002</c:v>
                </c:pt>
                <c:pt idx="90707">
                  <c:v>-0.54199200000000003</c:v>
                </c:pt>
                <c:pt idx="90708">
                  <c:v>-0.52490199999999998</c:v>
                </c:pt>
                <c:pt idx="90709">
                  <c:v>-0.49316399999999999</c:v>
                </c:pt>
                <c:pt idx="90710">
                  <c:v>-0.46875</c:v>
                </c:pt>
                <c:pt idx="90711">
                  <c:v>-0.44921899999999998</c:v>
                </c:pt>
                <c:pt idx="90712">
                  <c:v>-0.40771499999999999</c:v>
                </c:pt>
                <c:pt idx="90713">
                  <c:v>-0.37353500000000001</c:v>
                </c:pt>
                <c:pt idx="90714">
                  <c:v>-0.383301</c:v>
                </c:pt>
                <c:pt idx="90715">
                  <c:v>-0.319824</c:v>
                </c:pt>
                <c:pt idx="90716">
                  <c:v>-0.29052699999999998</c:v>
                </c:pt>
                <c:pt idx="90717">
                  <c:v>-0.24902299999999999</c:v>
                </c:pt>
                <c:pt idx="90718">
                  <c:v>-0.227051</c:v>
                </c:pt>
                <c:pt idx="90719">
                  <c:v>-0.18798799999999999</c:v>
                </c:pt>
                <c:pt idx="90720">
                  <c:v>-0.163574</c:v>
                </c:pt>
                <c:pt idx="90721">
                  <c:v>-0.12695300000000001</c:v>
                </c:pt>
                <c:pt idx="90722">
                  <c:v>-9.7656199999999999E-2</c:v>
                </c:pt>
                <c:pt idx="90723">
                  <c:v>-5.6152300000000002E-2</c:v>
                </c:pt>
                <c:pt idx="90724">
                  <c:v>-2.9296900000000001E-2</c:v>
                </c:pt>
                <c:pt idx="90725">
                  <c:v>2.1972700000000001E-2</c:v>
                </c:pt>
                <c:pt idx="90726">
                  <c:v>4.1503900000000003E-2</c:v>
                </c:pt>
                <c:pt idx="90727">
                  <c:v>6.5918000000000004E-2</c:v>
                </c:pt>
                <c:pt idx="90728">
                  <c:v>0.109863</c:v>
                </c:pt>
                <c:pt idx="90729">
                  <c:v>0.144043</c:v>
                </c:pt>
                <c:pt idx="90730">
                  <c:v>0.161133</c:v>
                </c:pt>
                <c:pt idx="90731">
                  <c:v>0.20263700000000001</c:v>
                </c:pt>
                <c:pt idx="90732">
                  <c:v>0.231934</c:v>
                </c:pt>
                <c:pt idx="90733">
                  <c:v>0.25146499999999999</c:v>
                </c:pt>
                <c:pt idx="90734">
                  <c:v>0.29785200000000001</c:v>
                </c:pt>
                <c:pt idx="90735">
                  <c:v>0.32714799999999999</c:v>
                </c:pt>
                <c:pt idx="90736">
                  <c:v>0.36621100000000001</c:v>
                </c:pt>
                <c:pt idx="90737">
                  <c:v>0.380859</c:v>
                </c:pt>
                <c:pt idx="90738">
                  <c:v>0.42236299999999999</c:v>
                </c:pt>
                <c:pt idx="90739">
                  <c:v>0.458984</c:v>
                </c:pt>
                <c:pt idx="90740">
                  <c:v>0.48828100000000002</c:v>
                </c:pt>
                <c:pt idx="90741">
                  <c:v>0.50292999999999999</c:v>
                </c:pt>
                <c:pt idx="90742">
                  <c:v>0.52490199999999998</c:v>
                </c:pt>
                <c:pt idx="90743">
                  <c:v>0.56640599999999997</c:v>
                </c:pt>
                <c:pt idx="90744">
                  <c:v>0.60058599999999995</c:v>
                </c:pt>
                <c:pt idx="90745">
                  <c:v>0.60790999999999995</c:v>
                </c:pt>
                <c:pt idx="90746">
                  <c:v>0.65429700000000002</c:v>
                </c:pt>
                <c:pt idx="90747">
                  <c:v>0.67138699999999996</c:v>
                </c:pt>
                <c:pt idx="90748">
                  <c:v>0.695801</c:v>
                </c:pt>
                <c:pt idx="90749">
                  <c:v>0.72021500000000005</c:v>
                </c:pt>
                <c:pt idx="90750">
                  <c:v>0.74951199999999996</c:v>
                </c:pt>
                <c:pt idx="90751">
                  <c:v>0.77636700000000003</c:v>
                </c:pt>
                <c:pt idx="90752">
                  <c:v>0.78125</c:v>
                </c:pt>
                <c:pt idx="90753">
                  <c:v>0.81054700000000002</c:v>
                </c:pt>
                <c:pt idx="90754">
                  <c:v>0.83252000000000004</c:v>
                </c:pt>
                <c:pt idx="90755">
                  <c:v>0.89355499999999999</c:v>
                </c:pt>
                <c:pt idx="90756">
                  <c:v>0.87158199999999997</c:v>
                </c:pt>
                <c:pt idx="90757">
                  <c:v>0.88134800000000002</c:v>
                </c:pt>
                <c:pt idx="90758">
                  <c:v>0.90332000000000001</c:v>
                </c:pt>
                <c:pt idx="90759">
                  <c:v>0.93505899999999997</c:v>
                </c:pt>
                <c:pt idx="90760">
                  <c:v>0.93505899999999997</c:v>
                </c:pt>
                <c:pt idx="90761">
                  <c:v>0.95214799999999999</c:v>
                </c:pt>
                <c:pt idx="90762">
                  <c:v>0.95703099999999997</c:v>
                </c:pt>
                <c:pt idx="90763">
                  <c:v>0.97900399999999999</c:v>
                </c:pt>
                <c:pt idx="90764">
                  <c:v>0.97900399999999999</c:v>
                </c:pt>
                <c:pt idx="90765">
                  <c:v>0.98388699999999996</c:v>
                </c:pt>
                <c:pt idx="90766">
                  <c:v>0.97656200000000004</c:v>
                </c:pt>
                <c:pt idx="90767">
                  <c:v>1.00342</c:v>
                </c:pt>
                <c:pt idx="90768">
                  <c:v>1.01074</c:v>
                </c:pt>
                <c:pt idx="90769">
                  <c:v>1.01807</c:v>
                </c:pt>
                <c:pt idx="90770">
                  <c:v>1.03271</c:v>
                </c:pt>
                <c:pt idx="90771">
                  <c:v>1.03271</c:v>
                </c:pt>
                <c:pt idx="90772">
                  <c:v>1.03027</c:v>
                </c:pt>
                <c:pt idx="90773">
                  <c:v>1.0400400000000001</c:v>
                </c:pt>
                <c:pt idx="90774">
                  <c:v>1.0376000000000001</c:v>
                </c:pt>
                <c:pt idx="90775">
                  <c:v>1.03027</c:v>
                </c:pt>
                <c:pt idx="90776">
                  <c:v>1.0351600000000001</c:v>
                </c:pt>
                <c:pt idx="90777">
                  <c:v>1.0351600000000001</c:v>
                </c:pt>
                <c:pt idx="90778">
                  <c:v>1.03271</c:v>
                </c:pt>
                <c:pt idx="90779">
                  <c:v>1.02295</c:v>
                </c:pt>
                <c:pt idx="90780">
                  <c:v>1.00342</c:v>
                </c:pt>
                <c:pt idx="90781">
                  <c:v>0.99365199999999998</c:v>
                </c:pt>
                <c:pt idx="90782">
                  <c:v>0.98388699999999996</c:v>
                </c:pt>
                <c:pt idx="90783">
                  <c:v>0.99609400000000003</c:v>
                </c:pt>
                <c:pt idx="90784">
                  <c:v>0.99365199999999998</c:v>
                </c:pt>
                <c:pt idx="90785">
                  <c:v>0.97412100000000001</c:v>
                </c:pt>
                <c:pt idx="90786">
                  <c:v>0.97412100000000001</c:v>
                </c:pt>
                <c:pt idx="90787">
                  <c:v>0.95214799999999999</c:v>
                </c:pt>
                <c:pt idx="90788">
                  <c:v>0.9375</c:v>
                </c:pt>
                <c:pt idx="90789">
                  <c:v>0.91308599999999995</c:v>
                </c:pt>
                <c:pt idx="90790">
                  <c:v>0.89355499999999999</c:v>
                </c:pt>
                <c:pt idx="90791">
                  <c:v>0.87646500000000005</c:v>
                </c:pt>
                <c:pt idx="90792">
                  <c:v>0.87158199999999997</c:v>
                </c:pt>
                <c:pt idx="90793">
                  <c:v>0.85449200000000003</c:v>
                </c:pt>
                <c:pt idx="90794">
                  <c:v>0.83984400000000003</c:v>
                </c:pt>
                <c:pt idx="90795">
                  <c:v>0.81298800000000004</c:v>
                </c:pt>
                <c:pt idx="90796">
                  <c:v>0.78125</c:v>
                </c:pt>
                <c:pt idx="90797">
                  <c:v>0.76904300000000003</c:v>
                </c:pt>
                <c:pt idx="90798">
                  <c:v>0.74218799999999996</c:v>
                </c:pt>
                <c:pt idx="90799">
                  <c:v>0.72021500000000005</c:v>
                </c:pt>
                <c:pt idx="90800">
                  <c:v>0.703125</c:v>
                </c:pt>
                <c:pt idx="90801">
                  <c:v>0.67382799999999998</c:v>
                </c:pt>
                <c:pt idx="90802">
                  <c:v>0.65917999999999999</c:v>
                </c:pt>
                <c:pt idx="90803">
                  <c:v>0.62255899999999997</c:v>
                </c:pt>
                <c:pt idx="90804">
                  <c:v>0.59326199999999996</c:v>
                </c:pt>
                <c:pt idx="90805">
                  <c:v>0.56884800000000002</c:v>
                </c:pt>
                <c:pt idx="90806">
                  <c:v>0.53466800000000003</c:v>
                </c:pt>
                <c:pt idx="90807">
                  <c:v>0.50781200000000004</c:v>
                </c:pt>
                <c:pt idx="90808">
                  <c:v>0.49072300000000002</c:v>
                </c:pt>
                <c:pt idx="90809">
                  <c:v>0.44677699999999998</c:v>
                </c:pt>
                <c:pt idx="90810">
                  <c:v>0.42236299999999999</c:v>
                </c:pt>
                <c:pt idx="90811">
                  <c:v>0.380859</c:v>
                </c:pt>
                <c:pt idx="90812">
                  <c:v>0.36621100000000001</c:v>
                </c:pt>
                <c:pt idx="90813">
                  <c:v>0.34423799999999999</c:v>
                </c:pt>
                <c:pt idx="90814">
                  <c:v>0.30029299999999998</c:v>
                </c:pt>
                <c:pt idx="90815">
                  <c:v>0.27099600000000001</c:v>
                </c:pt>
                <c:pt idx="90816">
                  <c:v>0.241699</c:v>
                </c:pt>
                <c:pt idx="90817">
                  <c:v>0.20752000000000001</c:v>
                </c:pt>
                <c:pt idx="90818">
                  <c:v>0.18066399999999999</c:v>
                </c:pt>
                <c:pt idx="90819">
                  <c:v>0.144043</c:v>
                </c:pt>
                <c:pt idx="90820">
                  <c:v>0.12939500000000001</c:v>
                </c:pt>
                <c:pt idx="90821">
                  <c:v>8.5449200000000003E-2</c:v>
                </c:pt>
                <c:pt idx="90822">
                  <c:v>4.39453E-2</c:v>
                </c:pt>
                <c:pt idx="90823">
                  <c:v>1.2207000000000001E-2</c:v>
                </c:pt>
                <c:pt idx="90824">
                  <c:v>-1.4648400000000001E-2</c:v>
                </c:pt>
                <c:pt idx="90825">
                  <c:v>-4.8828099999999999E-2</c:v>
                </c:pt>
                <c:pt idx="90826">
                  <c:v>-8.0566399999999996E-2</c:v>
                </c:pt>
                <c:pt idx="90827">
                  <c:v>-0.12695300000000001</c:v>
                </c:pt>
                <c:pt idx="90828">
                  <c:v>-0.148926</c:v>
                </c:pt>
                <c:pt idx="90829">
                  <c:v>-0.18066399999999999</c:v>
                </c:pt>
                <c:pt idx="90830">
                  <c:v>-0.19775400000000001</c:v>
                </c:pt>
                <c:pt idx="90831">
                  <c:v>-0.231934</c:v>
                </c:pt>
                <c:pt idx="90832">
                  <c:v>-0.25634800000000002</c:v>
                </c:pt>
                <c:pt idx="90833">
                  <c:v>-0.28564499999999998</c:v>
                </c:pt>
                <c:pt idx="90834">
                  <c:v>-0.32714799999999999</c:v>
                </c:pt>
                <c:pt idx="90835">
                  <c:v>-0.34912100000000001</c:v>
                </c:pt>
                <c:pt idx="90836">
                  <c:v>-0.397949</c:v>
                </c:pt>
                <c:pt idx="90837">
                  <c:v>-0.34912100000000001</c:v>
                </c:pt>
                <c:pt idx="90838">
                  <c:v>-0.44189499999999998</c:v>
                </c:pt>
                <c:pt idx="90839">
                  <c:v>-0.46875</c:v>
                </c:pt>
                <c:pt idx="90840">
                  <c:v>-0.49316399999999999</c:v>
                </c:pt>
                <c:pt idx="90841">
                  <c:v>-0.52734400000000003</c:v>
                </c:pt>
                <c:pt idx="90842">
                  <c:v>-0.55908199999999997</c:v>
                </c:pt>
                <c:pt idx="90843">
                  <c:v>-0.57372999999999996</c:v>
                </c:pt>
                <c:pt idx="90844">
                  <c:v>-0.61279300000000003</c:v>
                </c:pt>
                <c:pt idx="90845">
                  <c:v>-0.63964799999999999</c:v>
                </c:pt>
                <c:pt idx="90846">
                  <c:v>-0.64453099999999997</c:v>
                </c:pt>
                <c:pt idx="90847">
                  <c:v>-0.69091800000000003</c:v>
                </c:pt>
                <c:pt idx="90848">
                  <c:v>-0.703125</c:v>
                </c:pt>
                <c:pt idx="90849">
                  <c:v>-0.72753900000000005</c:v>
                </c:pt>
                <c:pt idx="90850">
                  <c:v>-0.73730499999999999</c:v>
                </c:pt>
                <c:pt idx="90851">
                  <c:v>-0.76171900000000003</c:v>
                </c:pt>
                <c:pt idx="90852">
                  <c:v>-0.788574</c:v>
                </c:pt>
                <c:pt idx="90853">
                  <c:v>-0.81054700000000002</c:v>
                </c:pt>
                <c:pt idx="90854">
                  <c:v>-0.82519500000000001</c:v>
                </c:pt>
                <c:pt idx="90855">
                  <c:v>-0.86181600000000003</c:v>
                </c:pt>
                <c:pt idx="90856">
                  <c:v>-0.852051</c:v>
                </c:pt>
                <c:pt idx="90857">
                  <c:v>-0.866699</c:v>
                </c:pt>
                <c:pt idx="90858">
                  <c:v>-0.87890599999999997</c:v>
                </c:pt>
                <c:pt idx="90859">
                  <c:v>-0.89843799999999996</c:v>
                </c:pt>
                <c:pt idx="90860">
                  <c:v>-0.90576199999999996</c:v>
                </c:pt>
                <c:pt idx="90861">
                  <c:v>-0.92529300000000003</c:v>
                </c:pt>
                <c:pt idx="90862">
                  <c:v>-0.93261700000000003</c:v>
                </c:pt>
                <c:pt idx="90863">
                  <c:v>-0.92285200000000001</c:v>
                </c:pt>
                <c:pt idx="90864">
                  <c:v>-0.9375</c:v>
                </c:pt>
                <c:pt idx="90865">
                  <c:v>-0.930176</c:v>
                </c:pt>
                <c:pt idx="90866">
                  <c:v>-0.94970699999999997</c:v>
                </c:pt>
                <c:pt idx="90867">
                  <c:v>-0.94970699999999997</c:v>
                </c:pt>
                <c:pt idx="90868">
                  <c:v>-0.95703099999999997</c:v>
                </c:pt>
                <c:pt idx="90869">
                  <c:v>-0.95214799999999999</c:v>
                </c:pt>
                <c:pt idx="90870">
                  <c:v>-0.96679700000000002</c:v>
                </c:pt>
                <c:pt idx="90871">
                  <c:v>-0.95947300000000002</c:v>
                </c:pt>
                <c:pt idx="90872">
                  <c:v>-0.96191400000000005</c:v>
                </c:pt>
                <c:pt idx="90873">
                  <c:v>-0.95214799999999999</c:v>
                </c:pt>
                <c:pt idx="90874">
                  <c:v>-0.95214799999999999</c:v>
                </c:pt>
                <c:pt idx="90875">
                  <c:v>-0.94726600000000005</c:v>
                </c:pt>
                <c:pt idx="90876">
                  <c:v>-0.94238299999999997</c:v>
                </c:pt>
                <c:pt idx="90877">
                  <c:v>-0.930176</c:v>
                </c:pt>
                <c:pt idx="90878">
                  <c:v>-0.91796900000000003</c:v>
                </c:pt>
                <c:pt idx="90879">
                  <c:v>-0.90820299999999998</c:v>
                </c:pt>
                <c:pt idx="90880">
                  <c:v>-0.89355499999999999</c:v>
                </c:pt>
                <c:pt idx="90881">
                  <c:v>-0.89111300000000004</c:v>
                </c:pt>
                <c:pt idx="90882">
                  <c:v>-0.87158199999999997</c:v>
                </c:pt>
                <c:pt idx="90883">
                  <c:v>-0.85693399999999997</c:v>
                </c:pt>
                <c:pt idx="90884">
                  <c:v>-0.83252000000000004</c:v>
                </c:pt>
                <c:pt idx="90885">
                  <c:v>-0.81298800000000004</c:v>
                </c:pt>
                <c:pt idx="90886">
                  <c:v>-0.80810499999999996</c:v>
                </c:pt>
                <c:pt idx="90887">
                  <c:v>-0.79589799999999999</c:v>
                </c:pt>
                <c:pt idx="90888">
                  <c:v>-0.77636700000000003</c:v>
                </c:pt>
                <c:pt idx="90889">
                  <c:v>-0.74707000000000001</c:v>
                </c:pt>
                <c:pt idx="90890">
                  <c:v>-0.74218799999999996</c:v>
                </c:pt>
                <c:pt idx="90891">
                  <c:v>-0.70556600000000003</c:v>
                </c:pt>
                <c:pt idx="90892">
                  <c:v>-0.69091800000000003</c:v>
                </c:pt>
                <c:pt idx="90893">
                  <c:v>-0.65917999999999999</c:v>
                </c:pt>
                <c:pt idx="90894">
                  <c:v>-0.63476600000000005</c:v>
                </c:pt>
                <c:pt idx="90895">
                  <c:v>-0.60790999999999995</c:v>
                </c:pt>
                <c:pt idx="90896">
                  <c:v>-0.60302699999999998</c:v>
                </c:pt>
                <c:pt idx="90897">
                  <c:v>-0.56152299999999999</c:v>
                </c:pt>
                <c:pt idx="90898">
                  <c:v>-0.52490199999999998</c:v>
                </c:pt>
                <c:pt idx="90899">
                  <c:v>-0.49804700000000002</c:v>
                </c:pt>
                <c:pt idx="90900">
                  <c:v>-0.48095700000000002</c:v>
                </c:pt>
                <c:pt idx="90901">
                  <c:v>-0.43945299999999998</c:v>
                </c:pt>
                <c:pt idx="90902">
                  <c:v>-0.397949</c:v>
                </c:pt>
                <c:pt idx="90903">
                  <c:v>-0.380859</c:v>
                </c:pt>
                <c:pt idx="90904">
                  <c:v>-0.40771499999999999</c:v>
                </c:pt>
                <c:pt idx="90905">
                  <c:v>-0.31005899999999997</c:v>
                </c:pt>
                <c:pt idx="90906">
                  <c:v>-0.29296899999999998</c:v>
                </c:pt>
                <c:pt idx="90907">
                  <c:v>-0.25146499999999999</c:v>
                </c:pt>
                <c:pt idx="90908">
                  <c:v>-0.236816</c:v>
                </c:pt>
                <c:pt idx="90909">
                  <c:v>-0.20019500000000001</c:v>
                </c:pt>
                <c:pt idx="90910">
                  <c:v>-0.17089799999999999</c:v>
                </c:pt>
                <c:pt idx="90911">
                  <c:v>-0.12939500000000001</c:v>
                </c:pt>
                <c:pt idx="90912">
                  <c:v>-9.7656199999999999E-2</c:v>
                </c:pt>
                <c:pt idx="90913">
                  <c:v>-6.3476599999999994E-2</c:v>
                </c:pt>
                <c:pt idx="90914">
                  <c:v>-2.1972700000000001E-2</c:v>
                </c:pt>
                <c:pt idx="90915">
                  <c:v>1.4648400000000001E-2</c:v>
                </c:pt>
                <c:pt idx="90916">
                  <c:v>3.90625E-2</c:v>
                </c:pt>
                <c:pt idx="90917">
                  <c:v>5.1269500000000003E-2</c:v>
                </c:pt>
                <c:pt idx="90918">
                  <c:v>0.10253900000000001</c:v>
                </c:pt>
                <c:pt idx="90919">
                  <c:v>0.13183600000000001</c:v>
                </c:pt>
                <c:pt idx="90920">
                  <c:v>0.17822299999999999</c:v>
                </c:pt>
                <c:pt idx="90921">
                  <c:v>0.20507800000000001</c:v>
                </c:pt>
                <c:pt idx="90922">
                  <c:v>0.234375</c:v>
                </c:pt>
                <c:pt idx="90923">
                  <c:v>0.25390600000000002</c:v>
                </c:pt>
                <c:pt idx="90924">
                  <c:v>0.30761699999999997</c:v>
                </c:pt>
                <c:pt idx="90925">
                  <c:v>0.322266</c:v>
                </c:pt>
                <c:pt idx="90926">
                  <c:v>0.34423799999999999</c:v>
                </c:pt>
                <c:pt idx="90927">
                  <c:v>0.39306600000000003</c:v>
                </c:pt>
                <c:pt idx="90928">
                  <c:v>0.43701200000000001</c:v>
                </c:pt>
                <c:pt idx="90929">
                  <c:v>0.45654299999999998</c:v>
                </c:pt>
                <c:pt idx="90930">
                  <c:v>0.47119100000000003</c:v>
                </c:pt>
                <c:pt idx="90931">
                  <c:v>0.52002000000000004</c:v>
                </c:pt>
                <c:pt idx="90932">
                  <c:v>0.55664100000000005</c:v>
                </c:pt>
                <c:pt idx="90933">
                  <c:v>0.56884800000000002</c:v>
                </c:pt>
                <c:pt idx="90934">
                  <c:v>0.60302699999999998</c:v>
                </c:pt>
                <c:pt idx="90935">
                  <c:v>0.62011700000000003</c:v>
                </c:pt>
                <c:pt idx="90936">
                  <c:v>0.65673800000000004</c:v>
                </c:pt>
                <c:pt idx="90937">
                  <c:v>0.67382799999999998</c:v>
                </c:pt>
                <c:pt idx="90938">
                  <c:v>0.703125</c:v>
                </c:pt>
                <c:pt idx="90939">
                  <c:v>0.72753900000000005</c:v>
                </c:pt>
                <c:pt idx="90940">
                  <c:v>0.75439500000000004</c:v>
                </c:pt>
                <c:pt idx="90941">
                  <c:v>0.80322300000000002</c:v>
                </c:pt>
                <c:pt idx="90942">
                  <c:v>0.788574</c:v>
                </c:pt>
                <c:pt idx="90943">
                  <c:v>0.82275399999999999</c:v>
                </c:pt>
                <c:pt idx="90944">
                  <c:v>0.84228499999999995</c:v>
                </c:pt>
                <c:pt idx="90945">
                  <c:v>0.86181600000000003</c:v>
                </c:pt>
                <c:pt idx="90946">
                  <c:v>0.86425799999999997</c:v>
                </c:pt>
                <c:pt idx="90947">
                  <c:v>0.91796900000000003</c:v>
                </c:pt>
                <c:pt idx="90948">
                  <c:v>0.91552699999999998</c:v>
                </c:pt>
                <c:pt idx="90949">
                  <c:v>0.92529300000000003</c:v>
                </c:pt>
                <c:pt idx="90950">
                  <c:v>0.94238299999999997</c:v>
                </c:pt>
                <c:pt idx="90951">
                  <c:v>0.97412100000000001</c:v>
                </c:pt>
                <c:pt idx="90952">
                  <c:v>0.96191400000000005</c:v>
                </c:pt>
                <c:pt idx="90953">
                  <c:v>0.98632799999999998</c:v>
                </c:pt>
                <c:pt idx="90954">
                  <c:v>1.01318</c:v>
                </c:pt>
                <c:pt idx="90955">
                  <c:v>0.99853499999999995</c:v>
                </c:pt>
                <c:pt idx="90956">
                  <c:v>1.0351600000000001</c:v>
                </c:pt>
                <c:pt idx="90957">
                  <c:v>1.03271</c:v>
                </c:pt>
                <c:pt idx="90958">
                  <c:v>1.0351600000000001</c:v>
                </c:pt>
                <c:pt idx="90959">
                  <c:v>1.0498000000000001</c:v>
                </c:pt>
                <c:pt idx="90960">
                  <c:v>1.0620099999999999</c:v>
                </c:pt>
                <c:pt idx="90961">
                  <c:v>1.0449200000000001</c:v>
                </c:pt>
                <c:pt idx="90962">
                  <c:v>1.0498000000000001</c:v>
                </c:pt>
                <c:pt idx="90963">
                  <c:v>1.0376000000000001</c:v>
                </c:pt>
                <c:pt idx="90964">
                  <c:v>1.0644499999999999</c:v>
                </c:pt>
                <c:pt idx="90965">
                  <c:v>1.02783</c:v>
                </c:pt>
                <c:pt idx="90966">
                  <c:v>1.0595699999999999</c:v>
                </c:pt>
                <c:pt idx="90967">
                  <c:v>1.03271</c:v>
                </c:pt>
                <c:pt idx="90968">
                  <c:v>1.0546899999999999</c:v>
                </c:pt>
                <c:pt idx="90969">
                  <c:v>1.0620099999999999</c:v>
                </c:pt>
                <c:pt idx="90970">
                  <c:v>1.0376000000000001</c:v>
                </c:pt>
                <c:pt idx="90971">
                  <c:v>1.0473600000000001</c:v>
                </c:pt>
                <c:pt idx="90972">
                  <c:v>1.02295</c:v>
                </c:pt>
                <c:pt idx="90973">
                  <c:v>1.0083</c:v>
                </c:pt>
                <c:pt idx="90974">
                  <c:v>1.0083</c:v>
                </c:pt>
                <c:pt idx="90975">
                  <c:v>1.00586</c:v>
                </c:pt>
                <c:pt idx="90976">
                  <c:v>0.98144500000000001</c:v>
                </c:pt>
                <c:pt idx="90977">
                  <c:v>0.96191400000000005</c:v>
                </c:pt>
                <c:pt idx="90978">
                  <c:v>0.93994100000000003</c:v>
                </c:pt>
                <c:pt idx="90979">
                  <c:v>0.94238299999999997</c:v>
                </c:pt>
                <c:pt idx="90980">
                  <c:v>0.91552699999999998</c:v>
                </c:pt>
                <c:pt idx="90981">
                  <c:v>0.91552699999999998</c:v>
                </c:pt>
                <c:pt idx="90982">
                  <c:v>0.89599600000000001</c:v>
                </c:pt>
                <c:pt idx="90983">
                  <c:v>0.86914100000000005</c:v>
                </c:pt>
                <c:pt idx="90984">
                  <c:v>0.85449200000000003</c:v>
                </c:pt>
                <c:pt idx="90985">
                  <c:v>0.82763699999999996</c:v>
                </c:pt>
                <c:pt idx="90986">
                  <c:v>0.81054700000000002</c:v>
                </c:pt>
                <c:pt idx="90987">
                  <c:v>0.79589799999999999</c:v>
                </c:pt>
                <c:pt idx="90988">
                  <c:v>0.76415999999999995</c:v>
                </c:pt>
                <c:pt idx="90989">
                  <c:v>0.73974600000000001</c:v>
                </c:pt>
                <c:pt idx="90990">
                  <c:v>0.72265599999999997</c:v>
                </c:pt>
                <c:pt idx="90991">
                  <c:v>0.695801</c:v>
                </c:pt>
                <c:pt idx="90992">
                  <c:v>0.67871099999999995</c:v>
                </c:pt>
                <c:pt idx="90993">
                  <c:v>0.64209000000000005</c:v>
                </c:pt>
                <c:pt idx="90994">
                  <c:v>0.60546900000000003</c:v>
                </c:pt>
                <c:pt idx="90995">
                  <c:v>0.58105499999999999</c:v>
                </c:pt>
                <c:pt idx="90996">
                  <c:v>0.57128900000000005</c:v>
                </c:pt>
                <c:pt idx="90997">
                  <c:v>0.51025399999999999</c:v>
                </c:pt>
                <c:pt idx="90998">
                  <c:v>0.50781200000000004</c:v>
                </c:pt>
                <c:pt idx="90999">
                  <c:v>0.461426</c:v>
                </c:pt>
                <c:pt idx="91000">
                  <c:v>0.44677699999999998</c:v>
                </c:pt>
                <c:pt idx="91001">
                  <c:v>0.42724600000000001</c:v>
                </c:pt>
                <c:pt idx="91002">
                  <c:v>0.38574199999999997</c:v>
                </c:pt>
                <c:pt idx="91003">
                  <c:v>0.35644500000000001</c:v>
                </c:pt>
                <c:pt idx="91004">
                  <c:v>0.33935500000000002</c:v>
                </c:pt>
                <c:pt idx="91005">
                  <c:v>0.31494100000000003</c:v>
                </c:pt>
                <c:pt idx="91006">
                  <c:v>0.28320299999999998</c:v>
                </c:pt>
                <c:pt idx="91007">
                  <c:v>0.241699</c:v>
                </c:pt>
                <c:pt idx="91008">
                  <c:v>0.20507800000000001</c:v>
                </c:pt>
                <c:pt idx="91009">
                  <c:v>0.161133</c:v>
                </c:pt>
                <c:pt idx="91010">
                  <c:v>0.12939500000000001</c:v>
                </c:pt>
                <c:pt idx="91011">
                  <c:v>0.10498</c:v>
                </c:pt>
                <c:pt idx="91012">
                  <c:v>7.0800799999999997E-2</c:v>
                </c:pt>
                <c:pt idx="91013">
                  <c:v>4.8828099999999999E-2</c:v>
                </c:pt>
                <c:pt idx="91014">
                  <c:v>4.8828099999999996E-3</c:v>
                </c:pt>
                <c:pt idx="91015">
                  <c:v>-3.1738299999999997E-2</c:v>
                </c:pt>
                <c:pt idx="91016">
                  <c:v>-6.5918000000000004E-2</c:v>
                </c:pt>
                <c:pt idx="91017">
                  <c:v>-9.5214800000000002E-2</c:v>
                </c:pt>
                <c:pt idx="91018">
                  <c:v>-0.12207</c:v>
                </c:pt>
                <c:pt idx="91019">
                  <c:v>-0.144043</c:v>
                </c:pt>
                <c:pt idx="91020">
                  <c:v>-0.19042999999999999</c:v>
                </c:pt>
                <c:pt idx="91021">
                  <c:v>-0.20019500000000001</c:v>
                </c:pt>
                <c:pt idx="91022">
                  <c:v>-0.25390600000000002</c:v>
                </c:pt>
                <c:pt idx="91023">
                  <c:v>-0.29296899999999998</c:v>
                </c:pt>
                <c:pt idx="91024">
                  <c:v>-0.29052699999999998</c:v>
                </c:pt>
                <c:pt idx="91025">
                  <c:v>-0.31738300000000003</c:v>
                </c:pt>
                <c:pt idx="91026">
                  <c:v>-0.35400399999999999</c:v>
                </c:pt>
                <c:pt idx="91027">
                  <c:v>-0.37353500000000001</c:v>
                </c:pt>
                <c:pt idx="91028">
                  <c:v>-0.43945299999999998</c:v>
                </c:pt>
                <c:pt idx="91029">
                  <c:v>-0.458984</c:v>
                </c:pt>
                <c:pt idx="91030">
                  <c:v>-0.478516</c:v>
                </c:pt>
                <c:pt idx="91031">
                  <c:v>-0.50537100000000001</c:v>
                </c:pt>
                <c:pt idx="91032">
                  <c:v>-0.53466800000000003</c:v>
                </c:pt>
                <c:pt idx="91033">
                  <c:v>-0.56884800000000002</c:v>
                </c:pt>
                <c:pt idx="91034">
                  <c:v>-0.57372999999999996</c:v>
                </c:pt>
                <c:pt idx="91035">
                  <c:v>-0.62255899999999997</c:v>
                </c:pt>
                <c:pt idx="91036">
                  <c:v>-0.554199</c:v>
                </c:pt>
                <c:pt idx="91037">
                  <c:v>-0.67382799999999998</c:v>
                </c:pt>
                <c:pt idx="91038">
                  <c:v>-0.69824200000000003</c:v>
                </c:pt>
                <c:pt idx="91039">
                  <c:v>-0.71289100000000005</c:v>
                </c:pt>
                <c:pt idx="91040">
                  <c:v>-0.74951199999999996</c:v>
                </c:pt>
                <c:pt idx="91041">
                  <c:v>-0.74707000000000001</c:v>
                </c:pt>
                <c:pt idx="91042">
                  <c:v>-0.78125</c:v>
                </c:pt>
                <c:pt idx="91043">
                  <c:v>-0.80566400000000005</c:v>
                </c:pt>
                <c:pt idx="91044">
                  <c:v>-0.81787100000000001</c:v>
                </c:pt>
                <c:pt idx="91045">
                  <c:v>-0.83740199999999998</c:v>
                </c:pt>
                <c:pt idx="91046">
                  <c:v>-0.85449200000000003</c:v>
                </c:pt>
                <c:pt idx="91047">
                  <c:v>-0.86425799999999997</c:v>
                </c:pt>
                <c:pt idx="91048">
                  <c:v>-0.87158199999999997</c:v>
                </c:pt>
                <c:pt idx="91049">
                  <c:v>-0.87158199999999997</c:v>
                </c:pt>
                <c:pt idx="91050">
                  <c:v>-0.90332000000000001</c:v>
                </c:pt>
                <c:pt idx="91051">
                  <c:v>-0.92040999999999995</c:v>
                </c:pt>
                <c:pt idx="91052">
                  <c:v>-0.91064500000000004</c:v>
                </c:pt>
                <c:pt idx="91053">
                  <c:v>-0.93261700000000003</c:v>
                </c:pt>
                <c:pt idx="91054">
                  <c:v>-0.93994100000000003</c:v>
                </c:pt>
                <c:pt idx="91055">
                  <c:v>-0.93261700000000003</c:v>
                </c:pt>
                <c:pt idx="91056">
                  <c:v>-0.95703099999999997</c:v>
                </c:pt>
                <c:pt idx="91057">
                  <c:v>-0.96191400000000005</c:v>
                </c:pt>
                <c:pt idx="91058">
                  <c:v>-0.96923800000000004</c:v>
                </c:pt>
                <c:pt idx="91059">
                  <c:v>-0.95459000000000005</c:v>
                </c:pt>
                <c:pt idx="91060">
                  <c:v>-0.96679700000000002</c:v>
                </c:pt>
                <c:pt idx="91061">
                  <c:v>-0.96435499999999996</c:v>
                </c:pt>
                <c:pt idx="91062">
                  <c:v>-0.96923800000000004</c:v>
                </c:pt>
                <c:pt idx="91063">
                  <c:v>-0.95703099999999997</c:v>
                </c:pt>
                <c:pt idx="91064">
                  <c:v>-0.94970699999999997</c:v>
                </c:pt>
                <c:pt idx="91065">
                  <c:v>-0.95459000000000005</c:v>
                </c:pt>
                <c:pt idx="91066">
                  <c:v>-0.94238299999999997</c:v>
                </c:pt>
                <c:pt idx="91067">
                  <c:v>-0.94238299999999997</c:v>
                </c:pt>
                <c:pt idx="91068">
                  <c:v>-0.93261700000000003</c:v>
                </c:pt>
                <c:pt idx="91069">
                  <c:v>-0.92773399999999995</c:v>
                </c:pt>
                <c:pt idx="91070">
                  <c:v>-0.90576199999999996</c:v>
                </c:pt>
                <c:pt idx="91071">
                  <c:v>-0.90087899999999999</c:v>
                </c:pt>
                <c:pt idx="91072">
                  <c:v>-0.88622999999999996</c:v>
                </c:pt>
                <c:pt idx="91073">
                  <c:v>-0.88134800000000002</c:v>
                </c:pt>
                <c:pt idx="91074">
                  <c:v>-0.86425799999999997</c:v>
                </c:pt>
                <c:pt idx="91075">
                  <c:v>-0.83496099999999995</c:v>
                </c:pt>
                <c:pt idx="91076">
                  <c:v>-0.82763699999999996</c:v>
                </c:pt>
                <c:pt idx="91077">
                  <c:v>-0.82763699999999996</c:v>
                </c:pt>
                <c:pt idx="91078">
                  <c:v>-0.79589799999999999</c:v>
                </c:pt>
                <c:pt idx="91079">
                  <c:v>-0.77148399999999995</c:v>
                </c:pt>
                <c:pt idx="91080">
                  <c:v>-0.76660200000000001</c:v>
                </c:pt>
                <c:pt idx="91081">
                  <c:v>-0.72753900000000005</c:v>
                </c:pt>
                <c:pt idx="91082">
                  <c:v>-0.72021500000000005</c:v>
                </c:pt>
                <c:pt idx="91083">
                  <c:v>-0.68115199999999998</c:v>
                </c:pt>
                <c:pt idx="91084">
                  <c:v>-0.64941400000000005</c:v>
                </c:pt>
                <c:pt idx="91085">
                  <c:v>-0.64209000000000005</c:v>
                </c:pt>
                <c:pt idx="91086">
                  <c:v>-0.61523399999999995</c:v>
                </c:pt>
                <c:pt idx="91087">
                  <c:v>-0.58593799999999996</c:v>
                </c:pt>
                <c:pt idx="91088">
                  <c:v>-0.56152299999999999</c:v>
                </c:pt>
                <c:pt idx="91089">
                  <c:v>-0.53222700000000001</c:v>
                </c:pt>
                <c:pt idx="91090">
                  <c:v>-0.49804700000000002</c:v>
                </c:pt>
                <c:pt idx="91091">
                  <c:v>-0.48339799999999999</c:v>
                </c:pt>
                <c:pt idx="91092">
                  <c:v>-0.44189499999999998</c:v>
                </c:pt>
                <c:pt idx="91093">
                  <c:v>-0.41992200000000002</c:v>
                </c:pt>
                <c:pt idx="91094">
                  <c:v>-0.38818399999999997</c:v>
                </c:pt>
                <c:pt idx="91095">
                  <c:v>-0.36376999999999998</c:v>
                </c:pt>
                <c:pt idx="91096">
                  <c:v>-0.32714799999999999</c:v>
                </c:pt>
                <c:pt idx="91097">
                  <c:v>-0.29785200000000001</c:v>
                </c:pt>
                <c:pt idx="91098">
                  <c:v>-0.27343800000000001</c:v>
                </c:pt>
                <c:pt idx="91099">
                  <c:v>-0.227051</c:v>
                </c:pt>
                <c:pt idx="91100">
                  <c:v>-0.20507800000000001</c:v>
                </c:pt>
                <c:pt idx="91101">
                  <c:v>-0.168457</c:v>
                </c:pt>
                <c:pt idx="91102">
                  <c:v>-0.12939500000000001</c:v>
                </c:pt>
                <c:pt idx="91103">
                  <c:v>-0.109863</c:v>
                </c:pt>
                <c:pt idx="91104">
                  <c:v>-8.3007800000000007E-2</c:v>
                </c:pt>
                <c:pt idx="91105">
                  <c:v>-4.39453E-2</c:v>
                </c:pt>
                <c:pt idx="91106">
                  <c:v>-1.2207000000000001E-2</c:v>
                </c:pt>
                <c:pt idx="91107">
                  <c:v>2.6855500000000001E-2</c:v>
                </c:pt>
                <c:pt idx="91108">
                  <c:v>6.1035199999999998E-2</c:v>
                </c:pt>
                <c:pt idx="91109">
                  <c:v>9.2773400000000006E-2</c:v>
                </c:pt>
                <c:pt idx="91110">
                  <c:v>0.119629</c:v>
                </c:pt>
                <c:pt idx="91111">
                  <c:v>0.13916000000000001</c:v>
                </c:pt>
                <c:pt idx="91112">
                  <c:v>0.18798799999999999</c:v>
                </c:pt>
                <c:pt idx="91113">
                  <c:v>0.227051</c:v>
                </c:pt>
                <c:pt idx="91114">
                  <c:v>0.239258</c:v>
                </c:pt>
                <c:pt idx="91115">
                  <c:v>0.29052699999999998</c:v>
                </c:pt>
                <c:pt idx="91116">
                  <c:v>0.30761699999999997</c:v>
                </c:pt>
                <c:pt idx="91117">
                  <c:v>0.35400399999999999</c:v>
                </c:pt>
                <c:pt idx="91118">
                  <c:v>0.36132799999999998</c:v>
                </c:pt>
                <c:pt idx="91119">
                  <c:v>0.41503899999999999</c:v>
                </c:pt>
                <c:pt idx="91120">
                  <c:v>0.43701200000000001</c:v>
                </c:pt>
                <c:pt idx="91121">
                  <c:v>0.46875</c:v>
                </c:pt>
                <c:pt idx="91122">
                  <c:v>0.478516</c:v>
                </c:pt>
                <c:pt idx="91123">
                  <c:v>0.52490199999999998</c:v>
                </c:pt>
                <c:pt idx="91124">
                  <c:v>0.55664100000000005</c:v>
                </c:pt>
                <c:pt idx="91125">
                  <c:v>0.56396500000000005</c:v>
                </c:pt>
                <c:pt idx="91126">
                  <c:v>0.60302699999999998</c:v>
                </c:pt>
                <c:pt idx="91127">
                  <c:v>0.62988299999999997</c:v>
                </c:pt>
                <c:pt idx="91128">
                  <c:v>0.67382799999999998</c:v>
                </c:pt>
                <c:pt idx="91129">
                  <c:v>0.68115199999999998</c:v>
                </c:pt>
                <c:pt idx="91130">
                  <c:v>0.703125</c:v>
                </c:pt>
                <c:pt idx="91131">
                  <c:v>0.76415999999999995</c:v>
                </c:pt>
                <c:pt idx="91132">
                  <c:v>0.75439500000000004</c:v>
                </c:pt>
                <c:pt idx="91133">
                  <c:v>0.77636700000000003</c:v>
                </c:pt>
                <c:pt idx="91134">
                  <c:v>0.80322300000000002</c:v>
                </c:pt>
                <c:pt idx="91135">
                  <c:v>0.81542999999999999</c:v>
                </c:pt>
                <c:pt idx="91136">
                  <c:v>0.84472700000000001</c:v>
                </c:pt>
                <c:pt idx="91137">
                  <c:v>0.859375</c:v>
                </c:pt>
                <c:pt idx="91138">
                  <c:v>0.86181600000000003</c:v>
                </c:pt>
                <c:pt idx="91139">
                  <c:v>0.88134800000000002</c:v>
                </c:pt>
                <c:pt idx="91140">
                  <c:v>0.90332000000000001</c:v>
                </c:pt>
                <c:pt idx="91141">
                  <c:v>0.92773399999999995</c:v>
                </c:pt>
                <c:pt idx="91142">
                  <c:v>0.93261700000000003</c:v>
                </c:pt>
                <c:pt idx="91143">
                  <c:v>0.94970699999999997</c:v>
                </c:pt>
                <c:pt idx="91144">
                  <c:v>0.98144500000000001</c:v>
                </c:pt>
                <c:pt idx="91145">
                  <c:v>0.96191400000000005</c:v>
                </c:pt>
                <c:pt idx="91146">
                  <c:v>0.99365199999999998</c:v>
                </c:pt>
                <c:pt idx="91147">
                  <c:v>1.00098</c:v>
                </c:pt>
                <c:pt idx="91148">
                  <c:v>0.99121099999999995</c:v>
                </c:pt>
                <c:pt idx="91149">
                  <c:v>1.01074</c:v>
                </c:pt>
                <c:pt idx="91150">
                  <c:v>1.00586</c:v>
                </c:pt>
                <c:pt idx="91151">
                  <c:v>1.02539</c:v>
                </c:pt>
                <c:pt idx="91152">
                  <c:v>1.02539</c:v>
                </c:pt>
                <c:pt idx="91153">
                  <c:v>1.01074</c:v>
                </c:pt>
                <c:pt idx="91154">
                  <c:v>1.02539</c:v>
                </c:pt>
                <c:pt idx="91155">
                  <c:v>1.02051</c:v>
                </c:pt>
                <c:pt idx="91156">
                  <c:v>1.02539</c:v>
                </c:pt>
                <c:pt idx="91157">
                  <c:v>0.99121099999999995</c:v>
                </c:pt>
                <c:pt idx="91158">
                  <c:v>1.01562</c:v>
                </c:pt>
                <c:pt idx="91159">
                  <c:v>1.02539</c:v>
                </c:pt>
                <c:pt idx="91160">
                  <c:v>1.02051</c:v>
                </c:pt>
                <c:pt idx="91161">
                  <c:v>1.01074</c:v>
                </c:pt>
                <c:pt idx="91162">
                  <c:v>1.00342</c:v>
                </c:pt>
                <c:pt idx="91163">
                  <c:v>0.98877000000000004</c:v>
                </c:pt>
                <c:pt idx="91164">
                  <c:v>0.99609400000000003</c:v>
                </c:pt>
                <c:pt idx="91165">
                  <c:v>0.97412100000000001</c:v>
                </c:pt>
                <c:pt idx="91166">
                  <c:v>0.95703099999999997</c:v>
                </c:pt>
                <c:pt idx="91167">
                  <c:v>0.95459000000000005</c:v>
                </c:pt>
                <c:pt idx="91168">
                  <c:v>0.93994100000000003</c:v>
                </c:pt>
                <c:pt idx="91169">
                  <c:v>0.93505899999999997</c:v>
                </c:pt>
                <c:pt idx="91170">
                  <c:v>0.91064500000000004</c:v>
                </c:pt>
                <c:pt idx="91171">
                  <c:v>0.88622999999999996</c:v>
                </c:pt>
                <c:pt idx="91172">
                  <c:v>0.88622999999999996</c:v>
                </c:pt>
                <c:pt idx="91173">
                  <c:v>0.87402299999999999</c:v>
                </c:pt>
                <c:pt idx="91174">
                  <c:v>0.852051</c:v>
                </c:pt>
                <c:pt idx="91175">
                  <c:v>0.80566400000000005</c:v>
                </c:pt>
                <c:pt idx="91176">
                  <c:v>0.81787100000000001</c:v>
                </c:pt>
                <c:pt idx="91177">
                  <c:v>0.773926</c:v>
                </c:pt>
                <c:pt idx="91178">
                  <c:v>0.773926</c:v>
                </c:pt>
                <c:pt idx="91179">
                  <c:v>0.75439500000000004</c:v>
                </c:pt>
                <c:pt idx="91180">
                  <c:v>0.72021500000000005</c:v>
                </c:pt>
                <c:pt idx="91181">
                  <c:v>0.68847700000000001</c:v>
                </c:pt>
                <c:pt idx="91182">
                  <c:v>0.67382799999999998</c:v>
                </c:pt>
                <c:pt idx="91183">
                  <c:v>0.65429700000000002</c:v>
                </c:pt>
                <c:pt idx="91184">
                  <c:v>0.62011700000000003</c:v>
                </c:pt>
                <c:pt idx="91185">
                  <c:v>0.59326199999999996</c:v>
                </c:pt>
                <c:pt idx="91186">
                  <c:v>0.56640599999999997</c:v>
                </c:pt>
                <c:pt idx="91187">
                  <c:v>0.51757799999999998</c:v>
                </c:pt>
                <c:pt idx="91188">
                  <c:v>0.51757799999999998</c:v>
                </c:pt>
                <c:pt idx="91189">
                  <c:v>0.49072300000000002</c:v>
                </c:pt>
                <c:pt idx="91190">
                  <c:v>0.476074</c:v>
                </c:pt>
                <c:pt idx="91191">
                  <c:v>0.41748000000000002</c:v>
                </c:pt>
                <c:pt idx="91192">
                  <c:v>0.40771499999999999</c:v>
                </c:pt>
                <c:pt idx="91193">
                  <c:v>0.37353500000000001</c:v>
                </c:pt>
                <c:pt idx="91194">
                  <c:v>0.33935500000000002</c:v>
                </c:pt>
                <c:pt idx="91195">
                  <c:v>0.31494100000000003</c:v>
                </c:pt>
                <c:pt idx="91196">
                  <c:v>0.28076200000000001</c:v>
                </c:pt>
                <c:pt idx="91197">
                  <c:v>0.25390600000000002</c:v>
                </c:pt>
                <c:pt idx="91198">
                  <c:v>0.20996100000000001</c:v>
                </c:pt>
                <c:pt idx="91199">
                  <c:v>0.19531200000000001</c:v>
                </c:pt>
                <c:pt idx="91200">
                  <c:v>0.12939500000000001</c:v>
                </c:pt>
                <c:pt idx="91201">
                  <c:v>0.12207</c:v>
                </c:pt>
                <c:pt idx="91202">
                  <c:v>9.0331999999999996E-2</c:v>
                </c:pt>
                <c:pt idx="91203">
                  <c:v>6.3476599999999994E-2</c:v>
                </c:pt>
                <c:pt idx="91204">
                  <c:v>3.90625E-2</c:v>
                </c:pt>
                <c:pt idx="91205">
                  <c:v>-1.7089799999999999E-2</c:v>
                </c:pt>
                <c:pt idx="91206">
                  <c:v>-4.1503900000000003E-2</c:v>
                </c:pt>
                <c:pt idx="91207">
                  <c:v>-7.3242199999999993E-2</c:v>
                </c:pt>
                <c:pt idx="91208">
                  <c:v>-0.107422</c:v>
                </c:pt>
                <c:pt idx="91209">
                  <c:v>-0.13427700000000001</c:v>
                </c:pt>
                <c:pt idx="91210">
                  <c:v>-0.17578099999999999</c:v>
                </c:pt>
                <c:pt idx="91211">
                  <c:v>-0.18798799999999999</c:v>
                </c:pt>
                <c:pt idx="91212">
                  <c:v>-0.236816</c:v>
                </c:pt>
                <c:pt idx="91213">
                  <c:v>-0.246582</c:v>
                </c:pt>
                <c:pt idx="91214">
                  <c:v>-0.28076200000000001</c:v>
                </c:pt>
                <c:pt idx="91215">
                  <c:v>-0.319824</c:v>
                </c:pt>
                <c:pt idx="91216">
                  <c:v>-0.35644500000000001</c:v>
                </c:pt>
                <c:pt idx="91217">
                  <c:v>-0.37841799999999998</c:v>
                </c:pt>
                <c:pt idx="91218">
                  <c:v>-0.40771499999999999</c:v>
                </c:pt>
                <c:pt idx="91219">
                  <c:v>-0.44189499999999998</c:v>
                </c:pt>
                <c:pt idx="91220">
                  <c:v>-0.46630899999999997</c:v>
                </c:pt>
                <c:pt idx="91221">
                  <c:v>-0.49072300000000002</c:v>
                </c:pt>
                <c:pt idx="91222">
                  <c:v>-0.52490199999999998</c:v>
                </c:pt>
                <c:pt idx="91223">
                  <c:v>-0.53710899999999995</c:v>
                </c:pt>
                <c:pt idx="91224">
                  <c:v>-0.56396500000000005</c:v>
                </c:pt>
                <c:pt idx="91225">
                  <c:v>-0.60790999999999995</c:v>
                </c:pt>
                <c:pt idx="91226">
                  <c:v>-0.62011700000000003</c:v>
                </c:pt>
                <c:pt idx="91227">
                  <c:v>-0.65673800000000004</c:v>
                </c:pt>
                <c:pt idx="91228">
                  <c:v>-0.67382799999999998</c:v>
                </c:pt>
                <c:pt idx="91229">
                  <c:v>-0.703125</c:v>
                </c:pt>
                <c:pt idx="91230">
                  <c:v>-0.71533199999999997</c:v>
                </c:pt>
                <c:pt idx="91231">
                  <c:v>-0.74462899999999999</c:v>
                </c:pt>
                <c:pt idx="91232">
                  <c:v>-0.76904300000000003</c:v>
                </c:pt>
                <c:pt idx="91233">
                  <c:v>-0.79101600000000005</c:v>
                </c:pt>
                <c:pt idx="91234">
                  <c:v>-0.80078099999999997</c:v>
                </c:pt>
                <c:pt idx="91235">
                  <c:v>-0.82275399999999999</c:v>
                </c:pt>
                <c:pt idx="91236">
                  <c:v>-0.83984400000000003</c:v>
                </c:pt>
                <c:pt idx="91237">
                  <c:v>-0.84472700000000001</c:v>
                </c:pt>
                <c:pt idx="91238">
                  <c:v>-0.87158199999999997</c:v>
                </c:pt>
                <c:pt idx="91239">
                  <c:v>-0.87646500000000005</c:v>
                </c:pt>
                <c:pt idx="91240">
                  <c:v>-0.89355499999999999</c:v>
                </c:pt>
                <c:pt idx="91241">
                  <c:v>-0.90820299999999998</c:v>
                </c:pt>
                <c:pt idx="91242">
                  <c:v>-0.91552699999999998</c:v>
                </c:pt>
                <c:pt idx="91243">
                  <c:v>-0.92040999999999995</c:v>
                </c:pt>
                <c:pt idx="91244">
                  <c:v>-0.930176</c:v>
                </c:pt>
                <c:pt idx="91245">
                  <c:v>-0.94238299999999997</c:v>
                </c:pt>
                <c:pt idx="91246">
                  <c:v>-0.93994100000000003</c:v>
                </c:pt>
                <c:pt idx="91247">
                  <c:v>-0.96679700000000002</c:v>
                </c:pt>
                <c:pt idx="91248">
                  <c:v>-0.95703099999999997</c:v>
                </c:pt>
                <c:pt idx="91249">
                  <c:v>-0.96191400000000005</c:v>
                </c:pt>
                <c:pt idx="91250">
                  <c:v>-0.96923800000000004</c:v>
                </c:pt>
                <c:pt idx="91251">
                  <c:v>-0.95947300000000002</c:v>
                </c:pt>
                <c:pt idx="91252">
                  <c:v>-0.95947300000000002</c:v>
                </c:pt>
                <c:pt idx="91253">
                  <c:v>-0.95703099999999997</c:v>
                </c:pt>
                <c:pt idx="91254">
                  <c:v>-0.94726600000000005</c:v>
                </c:pt>
                <c:pt idx="91255">
                  <c:v>-0.95703099999999997</c:v>
                </c:pt>
                <c:pt idx="91256">
                  <c:v>-0.94970699999999997</c:v>
                </c:pt>
                <c:pt idx="91257">
                  <c:v>-0.95214799999999999</c:v>
                </c:pt>
                <c:pt idx="91258">
                  <c:v>-0.94238299999999997</c:v>
                </c:pt>
                <c:pt idx="91259">
                  <c:v>-0.92285200000000001</c:v>
                </c:pt>
                <c:pt idx="91260">
                  <c:v>-0.92040999999999995</c:v>
                </c:pt>
                <c:pt idx="91261">
                  <c:v>-0.91308599999999995</c:v>
                </c:pt>
                <c:pt idx="91262">
                  <c:v>-0.89843799999999996</c:v>
                </c:pt>
                <c:pt idx="91263">
                  <c:v>-0.88378900000000005</c:v>
                </c:pt>
                <c:pt idx="91264">
                  <c:v>-0.86425799999999997</c:v>
                </c:pt>
                <c:pt idx="91265">
                  <c:v>-0.84960899999999995</c:v>
                </c:pt>
                <c:pt idx="91266">
                  <c:v>-0.84472700000000001</c:v>
                </c:pt>
                <c:pt idx="91267">
                  <c:v>-0.82763699999999996</c:v>
                </c:pt>
                <c:pt idx="91268">
                  <c:v>-0.81054700000000002</c:v>
                </c:pt>
                <c:pt idx="91269">
                  <c:v>-0.78125</c:v>
                </c:pt>
                <c:pt idx="91270">
                  <c:v>-0.77148399999999995</c:v>
                </c:pt>
                <c:pt idx="91271">
                  <c:v>-0.73974600000000001</c:v>
                </c:pt>
                <c:pt idx="91272">
                  <c:v>-0.72997999999999996</c:v>
                </c:pt>
                <c:pt idx="91273">
                  <c:v>-0.69824200000000003</c:v>
                </c:pt>
                <c:pt idx="91274">
                  <c:v>-0.67627000000000004</c:v>
                </c:pt>
                <c:pt idx="91275">
                  <c:v>-0.66406200000000004</c:v>
                </c:pt>
                <c:pt idx="91276">
                  <c:v>-0.61279300000000003</c:v>
                </c:pt>
                <c:pt idx="91277">
                  <c:v>-0.59814500000000004</c:v>
                </c:pt>
                <c:pt idx="91278">
                  <c:v>-0.55908199999999997</c:v>
                </c:pt>
                <c:pt idx="91279">
                  <c:v>-0.56152299999999999</c:v>
                </c:pt>
                <c:pt idx="91280">
                  <c:v>-0.53466800000000003</c:v>
                </c:pt>
                <c:pt idx="91281">
                  <c:v>-0.49560500000000002</c:v>
                </c:pt>
                <c:pt idx="91282">
                  <c:v>-0.476074</c:v>
                </c:pt>
                <c:pt idx="91283">
                  <c:v>-0.44189499999999998</c:v>
                </c:pt>
                <c:pt idx="91284">
                  <c:v>-0.40771499999999999</c:v>
                </c:pt>
                <c:pt idx="91285">
                  <c:v>-0.383301</c:v>
                </c:pt>
                <c:pt idx="91286">
                  <c:v>-0.33935500000000002</c:v>
                </c:pt>
                <c:pt idx="91287">
                  <c:v>-0.32958999999999999</c:v>
                </c:pt>
                <c:pt idx="91288">
                  <c:v>-0.29541000000000001</c:v>
                </c:pt>
                <c:pt idx="91289">
                  <c:v>-0.24902299999999999</c:v>
                </c:pt>
                <c:pt idx="91290">
                  <c:v>-0.231934</c:v>
                </c:pt>
                <c:pt idx="91291">
                  <c:v>-0.19531200000000001</c:v>
                </c:pt>
                <c:pt idx="91292">
                  <c:v>-0.168457</c:v>
                </c:pt>
                <c:pt idx="91293">
                  <c:v>-0.12939500000000001</c:v>
                </c:pt>
                <c:pt idx="91294">
                  <c:v>-8.5449200000000003E-2</c:v>
                </c:pt>
                <c:pt idx="91295">
                  <c:v>-3.90625E-2</c:v>
                </c:pt>
                <c:pt idx="91296">
                  <c:v>-3.6621099999999997E-2</c:v>
                </c:pt>
                <c:pt idx="91297">
                  <c:v>2.6855500000000001E-2</c:v>
                </c:pt>
                <c:pt idx="91298">
                  <c:v>4.8828099999999999E-2</c:v>
                </c:pt>
                <c:pt idx="91299">
                  <c:v>7.0800799999999997E-2</c:v>
                </c:pt>
                <c:pt idx="91300">
                  <c:v>0.10253900000000001</c:v>
                </c:pt>
                <c:pt idx="91301">
                  <c:v>0.146484</c:v>
                </c:pt>
                <c:pt idx="91302">
                  <c:v>0.17578099999999999</c:v>
                </c:pt>
                <c:pt idx="91303">
                  <c:v>0.20507800000000001</c:v>
                </c:pt>
                <c:pt idx="91304">
                  <c:v>0.25146499999999999</c:v>
                </c:pt>
                <c:pt idx="91305">
                  <c:v>0.27099600000000001</c:v>
                </c:pt>
                <c:pt idx="91306">
                  <c:v>0.32470700000000002</c:v>
                </c:pt>
                <c:pt idx="91307">
                  <c:v>0.33447300000000002</c:v>
                </c:pt>
                <c:pt idx="91308">
                  <c:v>0.34667999999999999</c:v>
                </c:pt>
                <c:pt idx="91309">
                  <c:v>0.390625</c:v>
                </c:pt>
                <c:pt idx="91310">
                  <c:v>0.42724600000000001</c:v>
                </c:pt>
                <c:pt idx="91311">
                  <c:v>0.45654299999999998</c:v>
                </c:pt>
                <c:pt idx="91312">
                  <c:v>0.49072300000000002</c:v>
                </c:pt>
                <c:pt idx="91313">
                  <c:v>0.51269500000000001</c:v>
                </c:pt>
                <c:pt idx="91314">
                  <c:v>0.54443399999999997</c:v>
                </c:pt>
                <c:pt idx="91315">
                  <c:v>0.58349600000000001</c:v>
                </c:pt>
                <c:pt idx="91316">
                  <c:v>0.60546900000000003</c:v>
                </c:pt>
                <c:pt idx="91317">
                  <c:v>0.62988299999999997</c:v>
                </c:pt>
                <c:pt idx="91318">
                  <c:v>0.66650399999999999</c:v>
                </c:pt>
                <c:pt idx="91319">
                  <c:v>0.68359400000000003</c:v>
                </c:pt>
                <c:pt idx="91320">
                  <c:v>0.69824200000000003</c:v>
                </c:pt>
                <c:pt idx="91321">
                  <c:v>0.75683599999999995</c:v>
                </c:pt>
                <c:pt idx="91322">
                  <c:v>0.76415999999999995</c:v>
                </c:pt>
                <c:pt idx="91323">
                  <c:v>0.77880899999999997</c:v>
                </c:pt>
                <c:pt idx="91324">
                  <c:v>0.81787100000000001</c:v>
                </c:pt>
                <c:pt idx="91325">
                  <c:v>0.82275399999999999</c:v>
                </c:pt>
                <c:pt idx="91326">
                  <c:v>0.859375</c:v>
                </c:pt>
                <c:pt idx="91327">
                  <c:v>0.86181600000000003</c:v>
                </c:pt>
                <c:pt idx="91328">
                  <c:v>0.88134800000000002</c:v>
                </c:pt>
                <c:pt idx="91329">
                  <c:v>0.90332000000000001</c:v>
                </c:pt>
                <c:pt idx="91330">
                  <c:v>0.91796900000000003</c:v>
                </c:pt>
                <c:pt idx="91331">
                  <c:v>0.9375</c:v>
                </c:pt>
                <c:pt idx="91332">
                  <c:v>0.95214799999999999</c:v>
                </c:pt>
                <c:pt idx="91333">
                  <c:v>0.94238299999999997</c:v>
                </c:pt>
                <c:pt idx="91334">
                  <c:v>0.98877000000000004</c:v>
                </c:pt>
                <c:pt idx="91335">
                  <c:v>0.99365199999999998</c:v>
                </c:pt>
                <c:pt idx="91336">
                  <c:v>1.00586</c:v>
                </c:pt>
                <c:pt idx="91337">
                  <c:v>1.02295</c:v>
                </c:pt>
                <c:pt idx="91338">
                  <c:v>1.02783</c:v>
                </c:pt>
                <c:pt idx="91339">
                  <c:v>1.0351600000000001</c:v>
                </c:pt>
                <c:pt idx="91340">
                  <c:v>1.0376000000000001</c:v>
                </c:pt>
                <c:pt idx="91341">
                  <c:v>1.0473600000000001</c:v>
                </c:pt>
                <c:pt idx="91342">
                  <c:v>1.0571299999999999</c:v>
                </c:pt>
                <c:pt idx="91343">
                  <c:v>1.0449200000000001</c:v>
                </c:pt>
                <c:pt idx="91344">
                  <c:v>1.0473600000000001</c:v>
                </c:pt>
                <c:pt idx="91345">
                  <c:v>1.0522499999999999</c:v>
                </c:pt>
                <c:pt idx="91346">
                  <c:v>1.0424800000000001</c:v>
                </c:pt>
                <c:pt idx="91347">
                  <c:v>1.02783</c:v>
                </c:pt>
                <c:pt idx="91348">
                  <c:v>1.0620099999999999</c:v>
                </c:pt>
                <c:pt idx="91349">
                  <c:v>1.0644499999999999</c:v>
                </c:pt>
                <c:pt idx="91350">
                  <c:v>1.0620099999999999</c:v>
                </c:pt>
                <c:pt idx="91351">
                  <c:v>1.0449200000000001</c:v>
                </c:pt>
                <c:pt idx="91352">
                  <c:v>1.0400400000000001</c:v>
                </c:pt>
                <c:pt idx="91353">
                  <c:v>1.0351600000000001</c:v>
                </c:pt>
                <c:pt idx="91354">
                  <c:v>1.01807</c:v>
                </c:pt>
                <c:pt idx="91355">
                  <c:v>1.00586</c:v>
                </c:pt>
                <c:pt idx="91356">
                  <c:v>1.00342</c:v>
                </c:pt>
                <c:pt idx="91357">
                  <c:v>0.99609400000000003</c:v>
                </c:pt>
                <c:pt idx="91358">
                  <c:v>0.99609400000000003</c:v>
                </c:pt>
                <c:pt idx="91359">
                  <c:v>0.97656200000000004</c:v>
                </c:pt>
                <c:pt idx="91360">
                  <c:v>0.94726600000000005</c:v>
                </c:pt>
                <c:pt idx="91361">
                  <c:v>0.95214799999999999</c:v>
                </c:pt>
                <c:pt idx="91362">
                  <c:v>0.92040999999999995</c:v>
                </c:pt>
                <c:pt idx="91363">
                  <c:v>0.91308599999999995</c:v>
                </c:pt>
                <c:pt idx="91364">
                  <c:v>0.88867200000000002</c:v>
                </c:pt>
                <c:pt idx="91365">
                  <c:v>0.86914100000000005</c:v>
                </c:pt>
                <c:pt idx="91366">
                  <c:v>0.86181600000000003</c:v>
                </c:pt>
                <c:pt idx="91367">
                  <c:v>0.83007799999999998</c:v>
                </c:pt>
                <c:pt idx="91368">
                  <c:v>0.82031200000000004</c:v>
                </c:pt>
                <c:pt idx="91369">
                  <c:v>0.79345699999999997</c:v>
                </c:pt>
                <c:pt idx="91370">
                  <c:v>0.78369100000000003</c:v>
                </c:pt>
                <c:pt idx="91371">
                  <c:v>0.75927699999999998</c:v>
                </c:pt>
                <c:pt idx="91372">
                  <c:v>0.72021500000000005</c:v>
                </c:pt>
                <c:pt idx="91373">
                  <c:v>0.69335899999999995</c:v>
                </c:pt>
                <c:pt idx="91374">
                  <c:v>0.67382799999999998</c:v>
                </c:pt>
                <c:pt idx="91375">
                  <c:v>0.62988299999999997</c:v>
                </c:pt>
                <c:pt idx="91376">
                  <c:v>0.60058599999999995</c:v>
                </c:pt>
                <c:pt idx="91377">
                  <c:v>0.56884800000000002</c:v>
                </c:pt>
                <c:pt idx="91378">
                  <c:v>0.56396500000000005</c:v>
                </c:pt>
                <c:pt idx="91379">
                  <c:v>0.53710899999999995</c:v>
                </c:pt>
                <c:pt idx="91380">
                  <c:v>0.51757799999999998</c:v>
                </c:pt>
                <c:pt idx="91381">
                  <c:v>0.48339799999999999</c:v>
                </c:pt>
                <c:pt idx="91382">
                  <c:v>0.45166000000000001</c:v>
                </c:pt>
                <c:pt idx="91383">
                  <c:v>0.42236299999999999</c:v>
                </c:pt>
                <c:pt idx="91384">
                  <c:v>0.39306600000000003</c:v>
                </c:pt>
                <c:pt idx="91385">
                  <c:v>0.36376999999999998</c:v>
                </c:pt>
                <c:pt idx="91386">
                  <c:v>0.34423799999999999</c:v>
                </c:pt>
                <c:pt idx="91387">
                  <c:v>0.30029299999999998</c:v>
                </c:pt>
                <c:pt idx="91388">
                  <c:v>0.25146499999999999</c:v>
                </c:pt>
                <c:pt idx="91389">
                  <c:v>0.241699</c:v>
                </c:pt>
                <c:pt idx="91390">
                  <c:v>0.19531200000000001</c:v>
                </c:pt>
                <c:pt idx="91391">
                  <c:v>0.17089799999999999</c:v>
                </c:pt>
                <c:pt idx="91392">
                  <c:v>0.13427700000000001</c:v>
                </c:pt>
                <c:pt idx="91393">
                  <c:v>0.10009800000000001</c:v>
                </c:pt>
                <c:pt idx="91394">
                  <c:v>7.5683600000000004E-2</c:v>
                </c:pt>
                <c:pt idx="91395">
                  <c:v>4.39453E-2</c:v>
                </c:pt>
                <c:pt idx="91396">
                  <c:v>1.7089799999999999E-2</c:v>
                </c:pt>
                <c:pt idx="91397">
                  <c:v>-3.6621099999999997E-2</c:v>
                </c:pt>
                <c:pt idx="91398">
                  <c:v>-6.3476599999999994E-2</c:v>
                </c:pt>
                <c:pt idx="91399">
                  <c:v>-9.0331999999999996E-2</c:v>
                </c:pt>
                <c:pt idx="91400">
                  <c:v>-0.119629</c:v>
                </c:pt>
                <c:pt idx="91401">
                  <c:v>-0.15625</c:v>
                </c:pt>
                <c:pt idx="91402">
                  <c:v>-0.19042999999999999</c:v>
                </c:pt>
                <c:pt idx="91403">
                  <c:v>-0.20996100000000001</c:v>
                </c:pt>
                <c:pt idx="91404">
                  <c:v>-0.244141</c:v>
                </c:pt>
                <c:pt idx="91405">
                  <c:v>-0.27099600000000001</c:v>
                </c:pt>
                <c:pt idx="91406">
                  <c:v>-0.3125</c:v>
                </c:pt>
                <c:pt idx="91407">
                  <c:v>-0.35888700000000001</c:v>
                </c:pt>
                <c:pt idx="91408">
                  <c:v>-0.37109399999999998</c:v>
                </c:pt>
                <c:pt idx="91409">
                  <c:v>-0.41259800000000002</c:v>
                </c:pt>
                <c:pt idx="91410">
                  <c:v>-0.43457000000000001</c:v>
                </c:pt>
                <c:pt idx="91411">
                  <c:v>-0.461426</c:v>
                </c:pt>
                <c:pt idx="91412">
                  <c:v>-0.49560500000000002</c:v>
                </c:pt>
                <c:pt idx="91413">
                  <c:v>-0.51269500000000001</c:v>
                </c:pt>
                <c:pt idx="91414">
                  <c:v>-0.52002000000000004</c:v>
                </c:pt>
                <c:pt idx="91415">
                  <c:v>-0.57617200000000002</c:v>
                </c:pt>
                <c:pt idx="91416">
                  <c:v>-0.58837899999999999</c:v>
                </c:pt>
                <c:pt idx="91417">
                  <c:v>-0.62011700000000003</c:v>
                </c:pt>
                <c:pt idx="91418">
                  <c:v>-0.63964799999999999</c:v>
                </c:pt>
                <c:pt idx="91419">
                  <c:v>-0.65917999999999999</c:v>
                </c:pt>
                <c:pt idx="91420">
                  <c:v>-0.69091800000000003</c:v>
                </c:pt>
                <c:pt idx="91421">
                  <c:v>-0.710449</c:v>
                </c:pt>
                <c:pt idx="91422">
                  <c:v>-0.73730499999999999</c:v>
                </c:pt>
                <c:pt idx="91423">
                  <c:v>-0.75683599999999995</c:v>
                </c:pt>
                <c:pt idx="91424">
                  <c:v>-0.78125</c:v>
                </c:pt>
                <c:pt idx="91425">
                  <c:v>-0.79834000000000005</c:v>
                </c:pt>
                <c:pt idx="91426">
                  <c:v>-0.80566400000000005</c:v>
                </c:pt>
                <c:pt idx="91427">
                  <c:v>-0.83252000000000004</c:v>
                </c:pt>
                <c:pt idx="91428">
                  <c:v>-0.859375</c:v>
                </c:pt>
                <c:pt idx="91429">
                  <c:v>-0.87402299999999999</c:v>
                </c:pt>
                <c:pt idx="91430">
                  <c:v>-0.88378900000000005</c:v>
                </c:pt>
                <c:pt idx="91431">
                  <c:v>-0.88867200000000002</c:v>
                </c:pt>
                <c:pt idx="91432">
                  <c:v>-0.90576199999999996</c:v>
                </c:pt>
                <c:pt idx="91433">
                  <c:v>-0.91064500000000004</c:v>
                </c:pt>
                <c:pt idx="91434">
                  <c:v>-0.93505899999999997</c:v>
                </c:pt>
                <c:pt idx="91435">
                  <c:v>-0.93505899999999997</c:v>
                </c:pt>
                <c:pt idx="91436">
                  <c:v>-0.944824</c:v>
                </c:pt>
                <c:pt idx="91437">
                  <c:v>-0.944824</c:v>
                </c:pt>
                <c:pt idx="91438">
                  <c:v>-0.94970699999999997</c:v>
                </c:pt>
                <c:pt idx="91439">
                  <c:v>-0.94726600000000005</c:v>
                </c:pt>
                <c:pt idx="91440">
                  <c:v>-0.94970699999999997</c:v>
                </c:pt>
                <c:pt idx="91441">
                  <c:v>-0.95947300000000002</c:v>
                </c:pt>
                <c:pt idx="91442">
                  <c:v>-0.96679700000000002</c:v>
                </c:pt>
                <c:pt idx="91443">
                  <c:v>-0.96435499999999996</c:v>
                </c:pt>
                <c:pt idx="91444">
                  <c:v>-0.96191400000000005</c:v>
                </c:pt>
                <c:pt idx="91445">
                  <c:v>-0.95947300000000002</c:v>
                </c:pt>
                <c:pt idx="91446">
                  <c:v>-0.94726600000000005</c:v>
                </c:pt>
                <c:pt idx="91447">
                  <c:v>-0.95703099999999997</c:v>
                </c:pt>
                <c:pt idx="91448">
                  <c:v>-0.94238299999999997</c:v>
                </c:pt>
                <c:pt idx="91449">
                  <c:v>-0.93261700000000003</c:v>
                </c:pt>
                <c:pt idx="91450">
                  <c:v>-0.92529300000000003</c:v>
                </c:pt>
                <c:pt idx="91451">
                  <c:v>-0.90820299999999998</c:v>
                </c:pt>
                <c:pt idx="91452">
                  <c:v>-0.91064500000000004</c:v>
                </c:pt>
                <c:pt idx="91453">
                  <c:v>-0.89355499999999999</c:v>
                </c:pt>
                <c:pt idx="91454">
                  <c:v>-0.88378900000000005</c:v>
                </c:pt>
                <c:pt idx="91455">
                  <c:v>-0.89355499999999999</c:v>
                </c:pt>
                <c:pt idx="91456">
                  <c:v>-0.852051</c:v>
                </c:pt>
                <c:pt idx="91457">
                  <c:v>-0.88378900000000005</c:v>
                </c:pt>
                <c:pt idx="91458">
                  <c:v>-0.81298800000000004</c:v>
                </c:pt>
                <c:pt idx="91459">
                  <c:v>-0.79589799999999999</c:v>
                </c:pt>
                <c:pt idx="91460">
                  <c:v>-0.78613299999999997</c:v>
                </c:pt>
                <c:pt idx="91461">
                  <c:v>-0.77636700000000003</c:v>
                </c:pt>
                <c:pt idx="91462">
                  <c:v>-0.75195299999999998</c:v>
                </c:pt>
                <c:pt idx="91463">
                  <c:v>-0.70800799999999997</c:v>
                </c:pt>
                <c:pt idx="91464">
                  <c:v>-0.69335899999999995</c:v>
                </c:pt>
                <c:pt idx="91465">
                  <c:v>-0.67382799999999998</c:v>
                </c:pt>
                <c:pt idx="91466">
                  <c:v>-0.62988299999999997</c:v>
                </c:pt>
                <c:pt idx="91467">
                  <c:v>-0.62011700000000003</c:v>
                </c:pt>
                <c:pt idx="91468">
                  <c:v>-0.59326199999999996</c:v>
                </c:pt>
                <c:pt idx="91469">
                  <c:v>-0.56396500000000005</c:v>
                </c:pt>
                <c:pt idx="91470">
                  <c:v>-0.54931600000000003</c:v>
                </c:pt>
                <c:pt idx="91471">
                  <c:v>-0.51025399999999999</c:v>
                </c:pt>
                <c:pt idx="91472">
                  <c:v>-0.49072300000000002</c:v>
                </c:pt>
                <c:pt idx="91473">
                  <c:v>-0.48339799999999999</c:v>
                </c:pt>
                <c:pt idx="91474">
                  <c:v>-0.43457000000000001</c:v>
                </c:pt>
                <c:pt idx="91475">
                  <c:v>-0.397949</c:v>
                </c:pt>
                <c:pt idx="91476">
                  <c:v>-0.37109399999999998</c:v>
                </c:pt>
                <c:pt idx="91477">
                  <c:v>-0.33935500000000002</c:v>
                </c:pt>
                <c:pt idx="91478">
                  <c:v>-0.305176</c:v>
                </c:pt>
                <c:pt idx="91479">
                  <c:v>-0.27587899999999999</c:v>
                </c:pt>
                <c:pt idx="91480">
                  <c:v>-0.24902299999999999</c:v>
                </c:pt>
                <c:pt idx="91481">
                  <c:v>-0.21240200000000001</c:v>
                </c:pt>
                <c:pt idx="91482">
                  <c:v>-0.18554699999999999</c:v>
                </c:pt>
                <c:pt idx="91483">
                  <c:v>-0.146484</c:v>
                </c:pt>
                <c:pt idx="91484">
                  <c:v>-0.114746</c:v>
                </c:pt>
                <c:pt idx="91485">
                  <c:v>-0.124512</c:v>
                </c:pt>
                <c:pt idx="91486">
                  <c:v>-4.39453E-2</c:v>
                </c:pt>
                <c:pt idx="91487">
                  <c:v>-9.7656199999999992E-3</c:v>
                </c:pt>
                <c:pt idx="91488">
                  <c:v>4.8828099999999996E-3</c:v>
                </c:pt>
                <c:pt idx="91489">
                  <c:v>3.6621099999999997E-2</c:v>
                </c:pt>
                <c:pt idx="91490">
                  <c:v>7.0800799999999997E-2</c:v>
                </c:pt>
                <c:pt idx="91491">
                  <c:v>0.114746</c:v>
                </c:pt>
                <c:pt idx="91492">
                  <c:v>0.13916000000000001</c:v>
                </c:pt>
                <c:pt idx="91493">
                  <c:v>0.17578099999999999</c:v>
                </c:pt>
                <c:pt idx="91494">
                  <c:v>0.20019500000000001</c:v>
                </c:pt>
                <c:pt idx="91495">
                  <c:v>0.241699</c:v>
                </c:pt>
                <c:pt idx="91496">
                  <c:v>0.29541000000000001</c:v>
                </c:pt>
                <c:pt idx="91497">
                  <c:v>0.319824</c:v>
                </c:pt>
                <c:pt idx="91498">
                  <c:v>0.32958999999999999</c:v>
                </c:pt>
                <c:pt idx="91499">
                  <c:v>0.37353500000000001</c:v>
                </c:pt>
                <c:pt idx="91500">
                  <c:v>0.38574199999999997</c:v>
                </c:pt>
                <c:pt idx="91501">
                  <c:v>0.42480499999999999</c:v>
                </c:pt>
                <c:pt idx="91502">
                  <c:v>0.46386699999999997</c:v>
                </c:pt>
                <c:pt idx="91503">
                  <c:v>0.49072300000000002</c:v>
                </c:pt>
                <c:pt idx="91504">
                  <c:v>0.51269500000000001</c:v>
                </c:pt>
                <c:pt idx="91505">
                  <c:v>0.53222700000000001</c:v>
                </c:pt>
                <c:pt idx="91506">
                  <c:v>0.57617200000000002</c:v>
                </c:pt>
                <c:pt idx="91507">
                  <c:v>0.57372999999999996</c:v>
                </c:pt>
                <c:pt idx="91508">
                  <c:v>0.61523399999999995</c:v>
                </c:pt>
                <c:pt idx="91509">
                  <c:v>0.65185499999999996</c:v>
                </c:pt>
                <c:pt idx="91510">
                  <c:v>0.67138699999999996</c:v>
                </c:pt>
                <c:pt idx="91511">
                  <c:v>0.71533199999999997</c:v>
                </c:pt>
                <c:pt idx="91512">
                  <c:v>0.72753900000000005</c:v>
                </c:pt>
                <c:pt idx="91513">
                  <c:v>0.75683599999999995</c:v>
                </c:pt>
                <c:pt idx="91514">
                  <c:v>0.78125</c:v>
                </c:pt>
                <c:pt idx="91515">
                  <c:v>0.79345699999999997</c:v>
                </c:pt>
                <c:pt idx="91516">
                  <c:v>0.82031200000000004</c:v>
                </c:pt>
                <c:pt idx="91517">
                  <c:v>0.83007799999999998</c:v>
                </c:pt>
                <c:pt idx="91518">
                  <c:v>0.86181600000000003</c:v>
                </c:pt>
                <c:pt idx="91519">
                  <c:v>0.87890599999999997</c:v>
                </c:pt>
                <c:pt idx="91520">
                  <c:v>0.89599600000000001</c:v>
                </c:pt>
                <c:pt idx="91521">
                  <c:v>0.89843799999999996</c:v>
                </c:pt>
                <c:pt idx="91522">
                  <c:v>0.93994100000000003</c:v>
                </c:pt>
                <c:pt idx="91523">
                  <c:v>0.93994100000000003</c:v>
                </c:pt>
                <c:pt idx="91524">
                  <c:v>0.930176</c:v>
                </c:pt>
                <c:pt idx="91525">
                  <c:v>0.97656200000000004</c:v>
                </c:pt>
                <c:pt idx="91526">
                  <c:v>0.99365199999999998</c:v>
                </c:pt>
                <c:pt idx="91527">
                  <c:v>0.99121099999999995</c:v>
                </c:pt>
                <c:pt idx="91528">
                  <c:v>1.00342</c:v>
                </c:pt>
                <c:pt idx="91529">
                  <c:v>1.01318</c:v>
                </c:pt>
                <c:pt idx="91530">
                  <c:v>1.0083</c:v>
                </c:pt>
                <c:pt idx="91531">
                  <c:v>1.02295</c:v>
                </c:pt>
                <c:pt idx="91532">
                  <c:v>1.02783</c:v>
                </c:pt>
                <c:pt idx="91533">
                  <c:v>1.03027</c:v>
                </c:pt>
                <c:pt idx="91534">
                  <c:v>1.0400400000000001</c:v>
                </c:pt>
                <c:pt idx="91535">
                  <c:v>1.02783</c:v>
                </c:pt>
                <c:pt idx="91536">
                  <c:v>1.0449200000000001</c:v>
                </c:pt>
                <c:pt idx="91537">
                  <c:v>1.01318</c:v>
                </c:pt>
                <c:pt idx="91538">
                  <c:v>1.0376000000000001</c:v>
                </c:pt>
                <c:pt idx="91539">
                  <c:v>0.99609400000000003</c:v>
                </c:pt>
                <c:pt idx="91540">
                  <c:v>1.0424800000000001</c:v>
                </c:pt>
                <c:pt idx="91541">
                  <c:v>1.03271</c:v>
                </c:pt>
                <c:pt idx="91542">
                  <c:v>1.0351600000000001</c:v>
                </c:pt>
                <c:pt idx="91543">
                  <c:v>1.00342</c:v>
                </c:pt>
                <c:pt idx="91544">
                  <c:v>1.01318</c:v>
                </c:pt>
                <c:pt idx="91545">
                  <c:v>1.02051</c:v>
                </c:pt>
                <c:pt idx="91546">
                  <c:v>1.0083</c:v>
                </c:pt>
                <c:pt idx="91547">
                  <c:v>0.97167999999999999</c:v>
                </c:pt>
                <c:pt idx="91548">
                  <c:v>0.98632799999999998</c:v>
                </c:pt>
                <c:pt idx="91549">
                  <c:v>0.96191400000000005</c:v>
                </c:pt>
                <c:pt idx="91550">
                  <c:v>0.95214799999999999</c:v>
                </c:pt>
                <c:pt idx="91551">
                  <c:v>0.94970699999999997</c:v>
                </c:pt>
                <c:pt idx="91552">
                  <c:v>0.91796900000000003</c:v>
                </c:pt>
                <c:pt idx="91553">
                  <c:v>0.90576199999999996</c:v>
                </c:pt>
                <c:pt idx="91554">
                  <c:v>0.89355499999999999</c:v>
                </c:pt>
                <c:pt idx="91555">
                  <c:v>0.86914100000000005</c:v>
                </c:pt>
                <c:pt idx="91556">
                  <c:v>0.85449200000000003</c:v>
                </c:pt>
                <c:pt idx="91557">
                  <c:v>0.81054700000000002</c:v>
                </c:pt>
                <c:pt idx="91558">
                  <c:v>0.80810499999999996</c:v>
                </c:pt>
                <c:pt idx="91559">
                  <c:v>0.80566400000000005</c:v>
                </c:pt>
                <c:pt idx="91560">
                  <c:v>0.76415999999999995</c:v>
                </c:pt>
                <c:pt idx="91561">
                  <c:v>0.73974600000000001</c:v>
                </c:pt>
                <c:pt idx="91562">
                  <c:v>0.71533199999999997</c:v>
                </c:pt>
                <c:pt idx="91563">
                  <c:v>0.69091800000000003</c:v>
                </c:pt>
                <c:pt idx="91564">
                  <c:v>0.67382799999999998</c:v>
                </c:pt>
                <c:pt idx="91565">
                  <c:v>0.617676</c:v>
                </c:pt>
                <c:pt idx="91566">
                  <c:v>0.60546900000000003</c:v>
                </c:pt>
                <c:pt idx="91567">
                  <c:v>0.57128900000000005</c:v>
                </c:pt>
                <c:pt idx="91568">
                  <c:v>0.56884800000000002</c:v>
                </c:pt>
                <c:pt idx="91569">
                  <c:v>0.53222700000000001</c:v>
                </c:pt>
                <c:pt idx="91570">
                  <c:v>0.49804700000000002</c:v>
                </c:pt>
                <c:pt idx="91571">
                  <c:v>0.48583999999999999</c:v>
                </c:pt>
                <c:pt idx="91572">
                  <c:v>0.44921899999999998</c:v>
                </c:pt>
                <c:pt idx="91573">
                  <c:v>0.40771499999999999</c:v>
                </c:pt>
                <c:pt idx="91574">
                  <c:v>0.397949</c:v>
                </c:pt>
                <c:pt idx="91575">
                  <c:v>0.35644500000000001</c:v>
                </c:pt>
                <c:pt idx="91576">
                  <c:v>0.36132799999999998</c:v>
                </c:pt>
                <c:pt idx="91577">
                  <c:v>0.305176</c:v>
                </c:pt>
                <c:pt idx="91578">
                  <c:v>0.25146499999999999</c:v>
                </c:pt>
                <c:pt idx="91579">
                  <c:v>0.244141</c:v>
                </c:pt>
                <c:pt idx="91580">
                  <c:v>0.21972700000000001</c:v>
                </c:pt>
                <c:pt idx="91581">
                  <c:v>0.17333999999999999</c:v>
                </c:pt>
                <c:pt idx="91582">
                  <c:v>0.12695300000000001</c:v>
                </c:pt>
                <c:pt idx="91583">
                  <c:v>0.10498</c:v>
                </c:pt>
                <c:pt idx="91584">
                  <c:v>7.3242199999999993E-2</c:v>
                </c:pt>
                <c:pt idx="91585">
                  <c:v>5.3710899999999999E-2</c:v>
                </c:pt>
                <c:pt idx="91586">
                  <c:v>7.3242200000000002E-3</c:v>
                </c:pt>
                <c:pt idx="91587">
                  <c:v>-2.1972700000000001E-2</c:v>
                </c:pt>
                <c:pt idx="91588">
                  <c:v>-4.1503900000000003E-2</c:v>
                </c:pt>
                <c:pt idx="91589">
                  <c:v>-8.0566399999999996E-2</c:v>
                </c:pt>
                <c:pt idx="91590">
                  <c:v>-0.114746</c:v>
                </c:pt>
                <c:pt idx="91591">
                  <c:v>-0.146484</c:v>
                </c:pt>
                <c:pt idx="91592">
                  <c:v>-0.18554699999999999</c:v>
                </c:pt>
                <c:pt idx="91593">
                  <c:v>-0.20263700000000001</c:v>
                </c:pt>
                <c:pt idx="91594">
                  <c:v>-0.246582</c:v>
                </c:pt>
                <c:pt idx="91595">
                  <c:v>-0.27832000000000001</c:v>
                </c:pt>
                <c:pt idx="91596">
                  <c:v>-0.29052699999999998</c:v>
                </c:pt>
                <c:pt idx="91597">
                  <c:v>-0.397949</c:v>
                </c:pt>
                <c:pt idx="91598">
                  <c:v>-0.37353500000000001</c:v>
                </c:pt>
                <c:pt idx="91599">
                  <c:v>-0.39550800000000003</c:v>
                </c:pt>
                <c:pt idx="91600">
                  <c:v>-0.41992200000000002</c:v>
                </c:pt>
                <c:pt idx="91601">
                  <c:v>-0.44921899999999998</c:v>
                </c:pt>
                <c:pt idx="91602">
                  <c:v>-0.47363300000000003</c:v>
                </c:pt>
                <c:pt idx="91603">
                  <c:v>-0.51269500000000001</c:v>
                </c:pt>
                <c:pt idx="91604">
                  <c:v>-0.52490199999999998</c:v>
                </c:pt>
                <c:pt idx="91605">
                  <c:v>-0.57372999999999996</c:v>
                </c:pt>
                <c:pt idx="91606">
                  <c:v>-0.57861300000000004</c:v>
                </c:pt>
                <c:pt idx="91607">
                  <c:v>-0.60546900000000003</c:v>
                </c:pt>
                <c:pt idx="91608">
                  <c:v>-0.617676</c:v>
                </c:pt>
                <c:pt idx="91609">
                  <c:v>-0.65429700000000002</c:v>
                </c:pt>
                <c:pt idx="91610">
                  <c:v>-0.68847700000000001</c:v>
                </c:pt>
                <c:pt idx="91611">
                  <c:v>-0.71289100000000005</c:v>
                </c:pt>
                <c:pt idx="91612">
                  <c:v>-0.72753900000000005</c:v>
                </c:pt>
                <c:pt idx="91613">
                  <c:v>-0.74707000000000001</c:v>
                </c:pt>
                <c:pt idx="91614">
                  <c:v>-0.77636700000000003</c:v>
                </c:pt>
                <c:pt idx="91615">
                  <c:v>-0.79345699999999997</c:v>
                </c:pt>
                <c:pt idx="91616">
                  <c:v>-0.82031200000000004</c:v>
                </c:pt>
                <c:pt idx="91617">
                  <c:v>-0.83496099999999995</c:v>
                </c:pt>
                <c:pt idx="91618">
                  <c:v>-0.84960899999999995</c:v>
                </c:pt>
                <c:pt idx="91619">
                  <c:v>-0.86181600000000003</c:v>
                </c:pt>
                <c:pt idx="91620">
                  <c:v>-0.88378900000000005</c:v>
                </c:pt>
                <c:pt idx="91621">
                  <c:v>-0.88378900000000005</c:v>
                </c:pt>
                <c:pt idx="91622">
                  <c:v>-0.91308599999999995</c:v>
                </c:pt>
                <c:pt idx="91623">
                  <c:v>-0.91552699999999998</c:v>
                </c:pt>
                <c:pt idx="91624">
                  <c:v>-0.92529300000000003</c:v>
                </c:pt>
                <c:pt idx="91625">
                  <c:v>-0.95214799999999999</c:v>
                </c:pt>
                <c:pt idx="91626">
                  <c:v>-0.93994100000000003</c:v>
                </c:pt>
                <c:pt idx="91627">
                  <c:v>-0.96679700000000002</c:v>
                </c:pt>
                <c:pt idx="91628">
                  <c:v>-0.96435499999999996</c:v>
                </c:pt>
                <c:pt idx="91629">
                  <c:v>-0.96435499999999996</c:v>
                </c:pt>
                <c:pt idx="91630">
                  <c:v>-0.96191400000000005</c:v>
                </c:pt>
                <c:pt idx="91631">
                  <c:v>-0.97412100000000001</c:v>
                </c:pt>
                <c:pt idx="91632">
                  <c:v>-0.97412100000000001</c:v>
                </c:pt>
                <c:pt idx="91633">
                  <c:v>-0.97167999999999999</c:v>
                </c:pt>
                <c:pt idx="91634">
                  <c:v>-0.97167999999999999</c:v>
                </c:pt>
                <c:pt idx="91635">
                  <c:v>-0.97167999999999999</c:v>
                </c:pt>
                <c:pt idx="91636">
                  <c:v>-0.97167999999999999</c:v>
                </c:pt>
                <c:pt idx="91637">
                  <c:v>-0.95703099999999997</c:v>
                </c:pt>
                <c:pt idx="91638">
                  <c:v>-0.96679700000000002</c:v>
                </c:pt>
                <c:pt idx="91639">
                  <c:v>-0.94970699999999997</c:v>
                </c:pt>
                <c:pt idx="91640">
                  <c:v>-0.944824</c:v>
                </c:pt>
                <c:pt idx="91641">
                  <c:v>-0.930176</c:v>
                </c:pt>
                <c:pt idx="91642">
                  <c:v>-0.91308599999999995</c:v>
                </c:pt>
                <c:pt idx="91643">
                  <c:v>-0.91064500000000004</c:v>
                </c:pt>
                <c:pt idx="91644">
                  <c:v>-0.89355499999999999</c:v>
                </c:pt>
                <c:pt idx="91645">
                  <c:v>-0.89355499999999999</c:v>
                </c:pt>
                <c:pt idx="91646">
                  <c:v>-0.86425799999999997</c:v>
                </c:pt>
                <c:pt idx="91647">
                  <c:v>-0.87158199999999997</c:v>
                </c:pt>
                <c:pt idx="91648">
                  <c:v>-0.83984400000000003</c:v>
                </c:pt>
                <c:pt idx="91649">
                  <c:v>-0.83496099999999995</c:v>
                </c:pt>
                <c:pt idx="91650">
                  <c:v>-0.80810499999999996</c:v>
                </c:pt>
                <c:pt idx="91651">
                  <c:v>-0.77636700000000003</c:v>
                </c:pt>
                <c:pt idx="91652">
                  <c:v>-0.76660200000000001</c:v>
                </c:pt>
                <c:pt idx="91653">
                  <c:v>-0.75927699999999998</c:v>
                </c:pt>
                <c:pt idx="91654">
                  <c:v>-0.72753900000000005</c:v>
                </c:pt>
                <c:pt idx="91655">
                  <c:v>-0.69824200000000003</c:v>
                </c:pt>
                <c:pt idx="91656">
                  <c:v>-0.66406200000000004</c:v>
                </c:pt>
                <c:pt idx="91657">
                  <c:v>-0.65917999999999999</c:v>
                </c:pt>
                <c:pt idx="91658">
                  <c:v>-0.62255899999999997</c:v>
                </c:pt>
                <c:pt idx="91659">
                  <c:v>-0.60058599999999995</c:v>
                </c:pt>
                <c:pt idx="91660">
                  <c:v>-0.59082000000000001</c:v>
                </c:pt>
                <c:pt idx="91661">
                  <c:v>-0.54443399999999997</c:v>
                </c:pt>
                <c:pt idx="91662">
                  <c:v>-0.546875</c:v>
                </c:pt>
                <c:pt idx="91663">
                  <c:v>-0.50781200000000004</c:v>
                </c:pt>
                <c:pt idx="91664">
                  <c:v>-0.45654299999999998</c:v>
                </c:pt>
                <c:pt idx="91665">
                  <c:v>-0.45166000000000001</c:v>
                </c:pt>
                <c:pt idx="91666">
                  <c:v>-0.41015600000000002</c:v>
                </c:pt>
                <c:pt idx="91667">
                  <c:v>-0.383301</c:v>
                </c:pt>
                <c:pt idx="91668">
                  <c:v>-0.36132799999999998</c:v>
                </c:pt>
                <c:pt idx="91669">
                  <c:v>-0.322266</c:v>
                </c:pt>
                <c:pt idx="91670">
                  <c:v>-0.28320299999999998</c:v>
                </c:pt>
                <c:pt idx="91671">
                  <c:v>-0.25390600000000002</c:v>
                </c:pt>
                <c:pt idx="91672">
                  <c:v>-0.229492</c:v>
                </c:pt>
                <c:pt idx="91673">
                  <c:v>-0.19287099999999999</c:v>
                </c:pt>
                <c:pt idx="91674">
                  <c:v>-0.151367</c:v>
                </c:pt>
                <c:pt idx="91675">
                  <c:v>-6.3476599999999994E-2</c:v>
                </c:pt>
                <c:pt idx="91676">
                  <c:v>-9.7656199999999999E-2</c:v>
                </c:pt>
                <c:pt idx="91677">
                  <c:v>-6.5918000000000004E-2</c:v>
                </c:pt>
                <c:pt idx="91678">
                  <c:v>-2.9296900000000001E-2</c:v>
                </c:pt>
                <c:pt idx="91679">
                  <c:v>7.3242200000000002E-3</c:v>
                </c:pt>
                <c:pt idx="91680">
                  <c:v>3.6621099999999997E-2</c:v>
                </c:pt>
                <c:pt idx="91681">
                  <c:v>6.5918000000000004E-2</c:v>
                </c:pt>
                <c:pt idx="91682">
                  <c:v>0.10498</c:v>
                </c:pt>
                <c:pt idx="91683">
                  <c:v>0.13671900000000001</c:v>
                </c:pt>
                <c:pt idx="91684">
                  <c:v>0.158691</c:v>
                </c:pt>
                <c:pt idx="91685">
                  <c:v>0.19531200000000001</c:v>
                </c:pt>
                <c:pt idx="91686">
                  <c:v>0.21484400000000001</c:v>
                </c:pt>
                <c:pt idx="91687">
                  <c:v>0.27099600000000001</c:v>
                </c:pt>
                <c:pt idx="91688">
                  <c:v>0.31494100000000003</c:v>
                </c:pt>
                <c:pt idx="91689">
                  <c:v>0.33935500000000002</c:v>
                </c:pt>
                <c:pt idx="91690">
                  <c:v>0.36865199999999998</c:v>
                </c:pt>
                <c:pt idx="91691">
                  <c:v>0.39306600000000003</c:v>
                </c:pt>
                <c:pt idx="91692">
                  <c:v>0.43945299999999998</c:v>
                </c:pt>
                <c:pt idx="91693">
                  <c:v>0.44677699999999998</c:v>
                </c:pt>
                <c:pt idx="91694">
                  <c:v>0.48339799999999999</c:v>
                </c:pt>
                <c:pt idx="91695">
                  <c:v>0.51025399999999999</c:v>
                </c:pt>
                <c:pt idx="91696">
                  <c:v>0.53710899999999995</c:v>
                </c:pt>
                <c:pt idx="91697">
                  <c:v>0.57128900000000005</c:v>
                </c:pt>
                <c:pt idx="91698">
                  <c:v>0.60058599999999995</c:v>
                </c:pt>
                <c:pt idx="91699">
                  <c:v>0.63476600000000005</c:v>
                </c:pt>
                <c:pt idx="91700">
                  <c:v>0.63964799999999999</c:v>
                </c:pt>
                <c:pt idx="91701">
                  <c:v>0.68847700000000001</c:v>
                </c:pt>
                <c:pt idx="91702">
                  <c:v>0.70556600000000003</c:v>
                </c:pt>
                <c:pt idx="91703">
                  <c:v>0.73486300000000004</c:v>
                </c:pt>
                <c:pt idx="91704">
                  <c:v>0.76904300000000003</c:v>
                </c:pt>
                <c:pt idx="91705">
                  <c:v>0.78613299999999997</c:v>
                </c:pt>
                <c:pt idx="91706">
                  <c:v>0.80566400000000005</c:v>
                </c:pt>
                <c:pt idx="91707">
                  <c:v>0.81298800000000004</c:v>
                </c:pt>
                <c:pt idx="91708">
                  <c:v>0.84960899999999995</c:v>
                </c:pt>
                <c:pt idx="91709">
                  <c:v>0.85693399999999997</c:v>
                </c:pt>
                <c:pt idx="91710">
                  <c:v>0.87158199999999997</c:v>
                </c:pt>
                <c:pt idx="91711">
                  <c:v>0.90087899999999999</c:v>
                </c:pt>
                <c:pt idx="91712">
                  <c:v>0.89843799999999996</c:v>
                </c:pt>
                <c:pt idx="91713">
                  <c:v>0.930176</c:v>
                </c:pt>
                <c:pt idx="91714">
                  <c:v>0.930176</c:v>
                </c:pt>
                <c:pt idx="91715">
                  <c:v>0.944824</c:v>
                </c:pt>
                <c:pt idx="91716">
                  <c:v>1.00098</c:v>
                </c:pt>
                <c:pt idx="91717">
                  <c:v>0.97412100000000001</c:v>
                </c:pt>
                <c:pt idx="91718">
                  <c:v>1.0376000000000001</c:v>
                </c:pt>
                <c:pt idx="91719">
                  <c:v>1.00098</c:v>
                </c:pt>
                <c:pt idx="91720">
                  <c:v>1.02051</c:v>
                </c:pt>
                <c:pt idx="91721">
                  <c:v>1.02295</c:v>
                </c:pt>
                <c:pt idx="91722">
                  <c:v>1.03027</c:v>
                </c:pt>
                <c:pt idx="91723">
                  <c:v>1.02539</c:v>
                </c:pt>
                <c:pt idx="91724">
                  <c:v>1.0498000000000001</c:v>
                </c:pt>
                <c:pt idx="91725">
                  <c:v>1.0449200000000001</c:v>
                </c:pt>
                <c:pt idx="91726">
                  <c:v>1.0400400000000001</c:v>
                </c:pt>
                <c:pt idx="91727">
                  <c:v>0.99365199999999998</c:v>
                </c:pt>
                <c:pt idx="91728">
                  <c:v>1.0571299999999999</c:v>
                </c:pt>
                <c:pt idx="91729">
                  <c:v>1.0546899999999999</c:v>
                </c:pt>
                <c:pt idx="91730">
                  <c:v>1.0400400000000001</c:v>
                </c:pt>
                <c:pt idx="91731">
                  <c:v>1.03271</c:v>
                </c:pt>
                <c:pt idx="91732">
                  <c:v>1.0376000000000001</c:v>
                </c:pt>
                <c:pt idx="91733">
                  <c:v>1.02783</c:v>
                </c:pt>
                <c:pt idx="91734">
                  <c:v>1.03027</c:v>
                </c:pt>
                <c:pt idx="91735">
                  <c:v>1.02783</c:v>
                </c:pt>
                <c:pt idx="91736">
                  <c:v>1.02783</c:v>
                </c:pt>
                <c:pt idx="91737">
                  <c:v>1.00098</c:v>
                </c:pt>
                <c:pt idx="91738">
                  <c:v>0.99365199999999998</c:v>
                </c:pt>
                <c:pt idx="91739">
                  <c:v>0.98388699999999996</c:v>
                </c:pt>
                <c:pt idx="91740">
                  <c:v>0.96435499999999996</c:v>
                </c:pt>
                <c:pt idx="91741">
                  <c:v>0.96435499999999996</c:v>
                </c:pt>
                <c:pt idx="91742">
                  <c:v>0.93505899999999997</c:v>
                </c:pt>
                <c:pt idx="91743">
                  <c:v>0.93994100000000003</c:v>
                </c:pt>
                <c:pt idx="91744">
                  <c:v>0.91308599999999995</c:v>
                </c:pt>
                <c:pt idx="91745">
                  <c:v>0.89355499999999999</c:v>
                </c:pt>
                <c:pt idx="91746">
                  <c:v>0.87402299999999999</c:v>
                </c:pt>
                <c:pt idx="91747">
                  <c:v>0.85449200000000003</c:v>
                </c:pt>
                <c:pt idx="91748">
                  <c:v>0.84228499999999995</c:v>
                </c:pt>
                <c:pt idx="91749">
                  <c:v>0.82763699999999996</c:v>
                </c:pt>
                <c:pt idx="91750">
                  <c:v>0.80566400000000005</c:v>
                </c:pt>
                <c:pt idx="91751">
                  <c:v>0.788574</c:v>
                </c:pt>
                <c:pt idx="91752">
                  <c:v>0.75195299999999998</c:v>
                </c:pt>
                <c:pt idx="91753">
                  <c:v>0.74218799999999996</c:v>
                </c:pt>
                <c:pt idx="91754">
                  <c:v>0.70068399999999997</c:v>
                </c:pt>
                <c:pt idx="91755">
                  <c:v>0.66406200000000004</c:v>
                </c:pt>
                <c:pt idx="91756">
                  <c:v>0.65673800000000004</c:v>
                </c:pt>
                <c:pt idx="91757">
                  <c:v>0.62255899999999997</c:v>
                </c:pt>
                <c:pt idx="91758">
                  <c:v>0.59082000000000001</c:v>
                </c:pt>
                <c:pt idx="91759">
                  <c:v>0.56884800000000002</c:v>
                </c:pt>
                <c:pt idx="91760">
                  <c:v>0.54443399999999997</c:v>
                </c:pt>
                <c:pt idx="91761">
                  <c:v>0.51513699999999996</c:v>
                </c:pt>
                <c:pt idx="91762">
                  <c:v>0.49072300000000002</c:v>
                </c:pt>
                <c:pt idx="91763">
                  <c:v>0.47363300000000003</c:v>
                </c:pt>
                <c:pt idx="91764">
                  <c:v>0.44189499999999998</c:v>
                </c:pt>
                <c:pt idx="91765">
                  <c:v>0.41015600000000002</c:v>
                </c:pt>
                <c:pt idx="91766">
                  <c:v>0.39550800000000003</c:v>
                </c:pt>
                <c:pt idx="91767">
                  <c:v>0.34179700000000002</c:v>
                </c:pt>
                <c:pt idx="91768">
                  <c:v>0.30029299999999998</c:v>
                </c:pt>
                <c:pt idx="91769">
                  <c:v>0.29541000000000001</c:v>
                </c:pt>
                <c:pt idx="91770">
                  <c:v>0.236816</c:v>
                </c:pt>
                <c:pt idx="91771">
                  <c:v>0.21972700000000001</c:v>
                </c:pt>
                <c:pt idx="91772">
                  <c:v>0.18798799999999999</c:v>
                </c:pt>
                <c:pt idx="91773">
                  <c:v>0.153809</c:v>
                </c:pt>
                <c:pt idx="91774">
                  <c:v>0.117188</c:v>
                </c:pt>
                <c:pt idx="91775">
                  <c:v>9.0331999999999996E-2</c:v>
                </c:pt>
                <c:pt idx="91776">
                  <c:v>5.3710899999999999E-2</c:v>
                </c:pt>
                <c:pt idx="91777">
                  <c:v>2.1972700000000001E-2</c:v>
                </c:pt>
                <c:pt idx="91778">
                  <c:v>-2.4414100000000002E-3</c:v>
                </c:pt>
                <c:pt idx="91779">
                  <c:v>-3.90625E-2</c:v>
                </c:pt>
                <c:pt idx="91780">
                  <c:v>-7.0800799999999997E-2</c:v>
                </c:pt>
                <c:pt idx="91781">
                  <c:v>-9.5214800000000002E-2</c:v>
                </c:pt>
                <c:pt idx="91782">
                  <c:v>-0.13916000000000001</c:v>
                </c:pt>
                <c:pt idx="91783">
                  <c:v>-0.13916000000000001</c:v>
                </c:pt>
                <c:pt idx="91784">
                  <c:v>-0.20507800000000001</c:v>
                </c:pt>
                <c:pt idx="91785">
                  <c:v>-0.20507800000000001</c:v>
                </c:pt>
                <c:pt idx="91786">
                  <c:v>-0.25878899999999999</c:v>
                </c:pt>
                <c:pt idx="91787">
                  <c:v>-0.28076200000000001</c:v>
                </c:pt>
                <c:pt idx="91788">
                  <c:v>-0.30761699999999997</c:v>
                </c:pt>
                <c:pt idx="91789">
                  <c:v>-0.34179700000000002</c:v>
                </c:pt>
                <c:pt idx="91790">
                  <c:v>-0.37353500000000001</c:v>
                </c:pt>
                <c:pt idx="91791">
                  <c:v>-0.38818399999999997</c:v>
                </c:pt>
                <c:pt idx="91792">
                  <c:v>-0.44433600000000001</c:v>
                </c:pt>
                <c:pt idx="91793">
                  <c:v>-0.47119100000000003</c:v>
                </c:pt>
                <c:pt idx="91794">
                  <c:v>-0.48828100000000002</c:v>
                </c:pt>
                <c:pt idx="91795">
                  <c:v>-0.51757799999999998</c:v>
                </c:pt>
                <c:pt idx="91796">
                  <c:v>-0.55175799999999997</c:v>
                </c:pt>
                <c:pt idx="91797">
                  <c:v>-0.58593799999999996</c:v>
                </c:pt>
                <c:pt idx="91798">
                  <c:v>-0.61523399999999995</c:v>
                </c:pt>
                <c:pt idx="91799">
                  <c:v>-0.63720699999999997</c:v>
                </c:pt>
                <c:pt idx="91800">
                  <c:v>-0.65185499999999996</c:v>
                </c:pt>
                <c:pt idx="91801">
                  <c:v>-0.67138699999999996</c:v>
                </c:pt>
                <c:pt idx="91802">
                  <c:v>-0.703125</c:v>
                </c:pt>
                <c:pt idx="91803">
                  <c:v>-0.72265599999999997</c:v>
                </c:pt>
                <c:pt idx="91804">
                  <c:v>-0.73730499999999999</c:v>
                </c:pt>
                <c:pt idx="91805">
                  <c:v>-0.78125</c:v>
                </c:pt>
                <c:pt idx="91806">
                  <c:v>-0.77880899999999997</c:v>
                </c:pt>
                <c:pt idx="91807">
                  <c:v>-0.79345699999999997</c:v>
                </c:pt>
                <c:pt idx="91808">
                  <c:v>-0.81787100000000001</c:v>
                </c:pt>
                <c:pt idx="91809">
                  <c:v>-0.83252000000000004</c:v>
                </c:pt>
                <c:pt idx="91810">
                  <c:v>-0.84472700000000001</c:v>
                </c:pt>
                <c:pt idx="91811">
                  <c:v>-0.852051</c:v>
                </c:pt>
                <c:pt idx="91812">
                  <c:v>-0.88134800000000002</c:v>
                </c:pt>
                <c:pt idx="91813">
                  <c:v>-0.88622999999999996</c:v>
                </c:pt>
                <c:pt idx="91814">
                  <c:v>-0.90087899999999999</c:v>
                </c:pt>
                <c:pt idx="91815">
                  <c:v>-0.89599600000000001</c:v>
                </c:pt>
                <c:pt idx="91816">
                  <c:v>-0.91796900000000003</c:v>
                </c:pt>
                <c:pt idx="91817">
                  <c:v>-0.92285200000000001</c:v>
                </c:pt>
                <c:pt idx="91818">
                  <c:v>-0.94238299999999997</c:v>
                </c:pt>
                <c:pt idx="91819">
                  <c:v>-0.93994100000000003</c:v>
                </c:pt>
                <c:pt idx="91820">
                  <c:v>-0.93994100000000003</c:v>
                </c:pt>
                <c:pt idx="91821">
                  <c:v>-0.95947300000000002</c:v>
                </c:pt>
                <c:pt idx="91822">
                  <c:v>-0.95214799999999999</c:v>
                </c:pt>
                <c:pt idx="91823">
                  <c:v>-0.96435499999999996</c:v>
                </c:pt>
                <c:pt idx="91824">
                  <c:v>-0.94970699999999997</c:v>
                </c:pt>
                <c:pt idx="91825">
                  <c:v>-0.93994100000000003</c:v>
                </c:pt>
                <c:pt idx="91826">
                  <c:v>-0.95459000000000005</c:v>
                </c:pt>
                <c:pt idx="91827">
                  <c:v>-0.95459000000000005</c:v>
                </c:pt>
                <c:pt idx="91828">
                  <c:v>-0.95214799999999999</c:v>
                </c:pt>
                <c:pt idx="91829">
                  <c:v>-0.93261700000000003</c:v>
                </c:pt>
                <c:pt idx="91830">
                  <c:v>-0.93505899999999997</c:v>
                </c:pt>
                <c:pt idx="91831">
                  <c:v>-0.92529300000000003</c:v>
                </c:pt>
                <c:pt idx="91832">
                  <c:v>-0.92040999999999995</c:v>
                </c:pt>
                <c:pt idx="91833">
                  <c:v>-0.91064500000000004</c:v>
                </c:pt>
                <c:pt idx="91834">
                  <c:v>-0.90087899999999999</c:v>
                </c:pt>
                <c:pt idx="91835">
                  <c:v>-0.86425799999999997</c:v>
                </c:pt>
                <c:pt idx="91836">
                  <c:v>-0.85693399999999997</c:v>
                </c:pt>
                <c:pt idx="91837">
                  <c:v>-0.84472700000000001</c:v>
                </c:pt>
                <c:pt idx="91838">
                  <c:v>-0.84716800000000003</c:v>
                </c:pt>
                <c:pt idx="91839">
                  <c:v>-0.81542999999999999</c:v>
                </c:pt>
                <c:pt idx="91840">
                  <c:v>-0.81787100000000001</c:v>
                </c:pt>
                <c:pt idx="91841">
                  <c:v>-0.79834000000000005</c:v>
                </c:pt>
                <c:pt idx="91842">
                  <c:v>-0.75683599999999995</c:v>
                </c:pt>
                <c:pt idx="91843">
                  <c:v>-0.75927699999999998</c:v>
                </c:pt>
                <c:pt idx="91844">
                  <c:v>-0.72509800000000002</c:v>
                </c:pt>
                <c:pt idx="91845">
                  <c:v>-0.71777299999999999</c:v>
                </c:pt>
                <c:pt idx="91846">
                  <c:v>-0.67138699999999996</c:v>
                </c:pt>
                <c:pt idx="91847">
                  <c:v>-0.64941400000000005</c:v>
                </c:pt>
                <c:pt idx="91848">
                  <c:v>-0.62988299999999997</c:v>
                </c:pt>
                <c:pt idx="91849">
                  <c:v>-0.60790999999999995</c:v>
                </c:pt>
                <c:pt idx="91850">
                  <c:v>-0.58105499999999999</c:v>
                </c:pt>
                <c:pt idx="91851">
                  <c:v>-0.554199</c:v>
                </c:pt>
                <c:pt idx="91852">
                  <c:v>-0.52490199999999998</c:v>
                </c:pt>
                <c:pt idx="91853">
                  <c:v>-0.49804700000000002</c:v>
                </c:pt>
                <c:pt idx="91854">
                  <c:v>-0.47363300000000003</c:v>
                </c:pt>
                <c:pt idx="91855">
                  <c:v>-0.44921899999999998</c:v>
                </c:pt>
                <c:pt idx="91856">
                  <c:v>-0.39306600000000003</c:v>
                </c:pt>
                <c:pt idx="91857">
                  <c:v>-0.383301</c:v>
                </c:pt>
                <c:pt idx="91858">
                  <c:v>-0.35400399999999999</c:v>
                </c:pt>
                <c:pt idx="91859">
                  <c:v>-0.319824</c:v>
                </c:pt>
                <c:pt idx="91860">
                  <c:v>-0.28320299999999998</c:v>
                </c:pt>
                <c:pt idx="91861">
                  <c:v>-0.27099600000000001</c:v>
                </c:pt>
                <c:pt idx="91862">
                  <c:v>-0.227051</c:v>
                </c:pt>
                <c:pt idx="91863">
                  <c:v>-0.20019500000000001</c:v>
                </c:pt>
                <c:pt idx="91864">
                  <c:v>-0.166016</c:v>
                </c:pt>
                <c:pt idx="91865">
                  <c:v>-6.8359400000000001E-2</c:v>
                </c:pt>
                <c:pt idx="91866">
                  <c:v>-9.5214800000000002E-2</c:v>
                </c:pt>
                <c:pt idx="91867">
                  <c:v>-7.8125E-2</c:v>
                </c:pt>
                <c:pt idx="91868">
                  <c:v>-4.1503900000000003E-2</c:v>
                </c:pt>
                <c:pt idx="91869">
                  <c:v>0</c:v>
                </c:pt>
                <c:pt idx="91870">
                  <c:v>3.90625E-2</c:v>
                </c:pt>
                <c:pt idx="91871">
                  <c:v>5.8593800000000001E-2</c:v>
                </c:pt>
                <c:pt idx="91872">
                  <c:v>9.0331999999999996E-2</c:v>
                </c:pt>
                <c:pt idx="91873">
                  <c:v>0.13427700000000001</c:v>
                </c:pt>
                <c:pt idx="91874">
                  <c:v>0.168457</c:v>
                </c:pt>
                <c:pt idx="91875">
                  <c:v>0.20263700000000001</c:v>
                </c:pt>
                <c:pt idx="91876">
                  <c:v>0.241699</c:v>
                </c:pt>
                <c:pt idx="91877">
                  <c:v>0.26123000000000002</c:v>
                </c:pt>
                <c:pt idx="91878">
                  <c:v>0.35644500000000001</c:v>
                </c:pt>
                <c:pt idx="91879">
                  <c:v>0.322266</c:v>
                </c:pt>
                <c:pt idx="91880">
                  <c:v>0.35644500000000001</c:v>
                </c:pt>
                <c:pt idx="91881">
                  <c:v>0.397949</c:v>
                </c:pt>
                <c:pt idx="91882">
                  <c:v>0.41503899999999999</c:v>
                </c:pt>
                <c:pt idx="91883">
                  <c:v>0.46630899999999997</c:v>
                </c:pt>
                <c:pt idx="91884">
                  <c:v>0.48583999999999999</c:v>
                </c:pt>
                <c:pt idx="91885">
                  <c:v>0.52002000000000004</c:v>
                </c:pt>
                <c:pt idx="91886">
                  <c:v>0.53710899999999995</c:v>
                </c:pt>
                <c:pt idx="91887">
                  <c:v>0.56396500000000005</c:v>
                </c:pt>
                <c:pt idx="91888">
                  <c:v>0.59082000000000001</c:v>
                </c:pt>
                <c:pt idx="91889">
                  <c:v>0.63476600000000005</c:v>
                </c:pt>
                <c:pt idx="91890">
                  <c:v>0.64453099999999997</c:v>
                </c:pt>
                <c:pt idx="91891">
                  <c:v>0.68359400000000003</c:v>
                </c:pt>
                <c:pt idx="91892">
                  <c:v>0.70068399999999997</c:v>
                </c:pt>
                <c:pt idx="91893">
                  <c:v>0.70800799999999997</c:v>
                </c:pt>
                <c:pt idx="91894">
                  <c:v>0.74462899999999999</c:v>
                </c:pt>
                <c:pt idx="91895">
                  <c:v>0.79834000000000005</c:v>
                </c:pt>
                <c:pt idx="91896">
                  <c:v>0.80322300000000002</c:v>
                </c:pt>
                <c:pt idx="91897">
                  <c:v>0.82031200000000004</c:v>
                </c:pt>
                <c:pt idx="91898">
                  <c:v>0.82031200000000004</c:v>
                </c:pt>
                <c:pt idx="91899">
                  <c:v>0.866699</c:v>
                </c:pt>
                <c:pt idx="91900">
                  <c:v>0.87158199999999997</c:v>
                </c:pt>
                <c:pt idx="91901">
                  <c:v>0.90087899999999999</c:v>
                </c:pt>
                <c:pt idx="91902">
                  <c:v>0.91796900000000003</c:v>
                </c:pt>
                <c:pt idx="91903">
                  <c:v>0.92773399999999995</c:v>
                </c:pt>
                <c:pt idx="91904">
                  <c:v>0.93261700000000003</c:v>
                </c:pt>
                <c:pt idx="91905">
                  <c:v>0.96679700000000002</c:v>
                </c:pt>
                <c:pt idx="91906">
                  <c:v>1.02539</c:v>
                </c:pt>
                <c:pt idx="91907">
                  <c:v>0.99121099999999995</c:v>
                </c:pt>
                <c:pt idx="91908">
                  <c:v>0.97900399999999999</c:v>
                </c:pt>
                <c:pt idx="91909">
                  <c:v>1.00586</c:v>
                </c:pt>
                <c:pt idx="91910">
                  <c:v>1.01562</c:v>
                </c:pt>
                <c:pt idx="91911">
                  <c:v>1.0083</c:v>
                </c:pt>
                <c:pt idx="91912">
                  <c:v>1.02783</c:v>
                </c:pt>
                <c:pt idx="91913">
                  <c:v>1.0473600000000001</c:v>
                </c:pt>
                <c:pt idx="91914">
                  <c:v>1.0400400000000001</c:v>
                </c:pt>
                <c:pt idx="91915">
                  <c:v>1.0522499999999999</c:v>
                </c:pt>
                <c:pt idx="91916">
                  <c:v>1.0449200000000001</c:v>
                </c:pt>
                <c:pt idx="91917">
                  <c:v>1.02051</c:v>
                </c:pt>
                <c:pt idx="91918">
                  <c:v>1.0424800000000001</c:v>
                </c:pt>
                <c:pt idx="91919">
                  <c:v>1.0571299999999999</c:v>
                </c:pt>
                <c:pt idx="91920">
                  <c:v>1.0546899999999999</c:v>
                </c:pt>
                <c:pt idx="91921">
                  <c:v>1.0522499999999999</c:v>
                </c:pt>
                <c:pt idx="91922">
                  <c:v>1.0546899999999999</c:v>
                </c:pt>
                <c:pt idx="91923">
                  <c:v>1.0424800000000001</c:v>
                </c:pt>
                <c:pt idx="91924">
                  <c:v>1.03027</c:v>
                </c:pt>
                <c:pt idx="91925">
                  <c:v>1.03027</c:v>
                </c:pt>
                <c:pt idx="91926">
                  <c:v>1.03271</c:v>
                </c:pt>
                <c:pt idx="91927">
                  <c:v>1.02051</c:v>
                </c:pt>
                <c:pt idx="91928">
                  <c:v>1.0083</c:v>
                </c:pt>
                <c:pt idx="91929">
                  <c:v>0.98877000000000004</c:v>
                </c:pt>
                <c:pt idx="91930">
                  <c:v>0.97656200000000004</c:v>
                </c:pt>
                <c:pt idx="91931">
                  <c:v>0.97412100000000001</c:v>
                </c:pt>
                <c:pt idx="91932">
                  <c:v>0.94726600000000005</c:v>
                </c:pt>
                <c:pt idx="91933">
                  <c:v>0.93994100000000003</c:v>
                </c:pt>
                <c:pt idx="91934">
                  <c:v>0.92040999999999995</c:v>
                </c:pt>
                <c:pt idx="91935">
                  <c:v>0.90332000000000001</c:v>
                </c:pt>
                <c:pt idx="91936">
                  <c:v>0.86914100000000005</c:v>
                </c:pt>
                <c:pt idx="91937">
                  <c:v>0.86425799999999997</c:v>
                </c:pt>
                <c:pt idx="91938">
                  <c:v>0.84716800000000003</c:v>
                </c:pt>
                <c:pt idx="91939">
                  <c:v>0.83007799999999998</c:v>
                </c:pt>
                <c:pt idx="91940">
                  <c:v>0.81054700000000002</c:v>
                </c:pt>
                <c:pt idx="91941">
                  <c:v>0.79101600000000005</c:v>
                </c:pt>
                <c:pt idx="91942">
                  <c:v>0.76171900000000003</c:v>
                </c:pt>
                <c:pt idx="91943">
                  <c:v>0.72265599999999997</c:v>
                </c:pt>
                <c:pt idx="91944">
                  <c:v>0.72021500000000005</c:v>
                </c:pt>
                <c:pt idx="91945">
                  <c:v>0.67138699999999996</c:v>
                </c:pt>
                <c:pt idx="91946">
                  <c:v>0.67871099999999995</c:v>
                </c:pt>
                <c:pt idx="91947">
                  <c:v>0.63964799999999999</c:v>
                </c:pt>
                <c:pt idx="91948">
                  <c:v>0.62255899999999997</c:v>
                </c:pt>
                <c:pt idx="91949">
                  <c:v>0.59570299999999998</c:v>
                </c:pt>
                <c:pt idx="91950">
                  <c:v>0.56396500000000005</c:v>
                </c:pt>
                <c:pt idx="91951">
                  <c:v>0.54199200000000003</c:v>
                </c:pt>
                <c:pt idx="91952">
                  <c:v>0.51269500000000001</c:v>
                </c:pt>
                <c:pt idx="91953">
                  <c:v>0.476074</c:v>
                </c:pt>
                <c:pt idx="91954">
                  <c:v>0.461426</c:v>
                </c:pt>
                <c:pt idx="91955">
                  <c:v>0.41259800000000002</c:v>
                </c:pt>
                <c:pt idx="91956">
                  <c:v>0.39306600000000003</c:v>
                </c:pt>
                <c:pt idx="91957">
                  <c:v>0.35400399999999999</c:v>
                </c:pt>
                <c:pt idx="91958">
                  <c:v>0.302734</c:v>
                </c:pt>
                <c:pt idx="91959">
                  <c:v>0.302734</c:v>
                </c:pt>
                <c:pt idx="91960">
                  <c:v>0.26367200000000002</c:v>
                </c:pt>
                <c:pt idx="91961">
                  <c:v>0.21972700000000001</c:v>
                </c:pt>
                <c:pt idx="91962">
                  <c:v>0.20263700000000001</c:v>
                </c:pt>
                <c:pt idx="91963">
                  <c:v>0.168457</c:v>
                </c:pt>
                <c:pt idx="91964">
                  <c:v>0.13427700000000001</c:v>
                </c:pt>
                <c:pt idx="91965">
                  <c:v>0.12207</c:v>
                </c:pt>
                <c:pt idx="91966">
                  <c:v>6.8359400000000001E-2</c:v>
                </c:pt>
                <c:pt idx="91967">
                  <c:v>3.1738299999999997E-2</c:v>
                </c:pt>
                <c:pt idx="91968">
                  <c:v>-2.4414100000000002E-3</c:v>
                </c:pt>
                <c:pt idx="91969">
                  <c:v>-1.2207000000000001E-2</c:v>
                </c:pt>
                <c:pt idx="91970">
                  <c:v>-4.8828099999999999E-2</c:v>
                </c:pt>
                <c:pt idx="91971">
                  <c:v>-9.7656199999999999E-2</c:v>
                </c:pt>
                <c:pt idx="91972">
                  <c:v>-0.112305</c:v>
                </c:pt>
                <c:pt idx="91973">
                  <c:v>-0.13183600000000001</c:v>
                </c:pt>
                <c:pt idx="91974">
                  <c:v>-0.18554699999999999</c:v>
                </c:pt>
                <c:pt idx="91975">
                  <c:v>-0.21240200000000001</c:v>
                </c:pt>
                <c:pt idx="91976">
                  <c:v>-0.244141</c:v>
                </c:pt>
                <c:pt idx="91977">
                  <c:v>-0.29052699999999998</c:v>
                </c:pt>
                <c:pt idx="91978">
                  <c:v>-0.31494100000000003</c:v>
                </c:pt>
                <c:pt idx="91979">
                  <c:v>-0.33203100000000002</c:v>
                </c:pt>
                <c:pt idx="91980">
                  <c:v>-0.35644500000000001</c:v>
                </c:pt>
                <c:pt idx="91981">
                  <c:v>-0.41748000000000002</c:v>
                </c:pt>
                <c:pt idx="91982">
                  <c:v>-0.43457000000000001</c:v>
                </c:pt>
                <c:pt idx="91983">
                  <c:v>-0.46875</c:v>
                </c:pt>
                <c:pt idx="91984">
                  <c:v>-0.50537100000000001</c:v>
                </c:pt>
                <c:pt idx="91985">
                  <c:v>-0.51269500000000001</c:v>
                </c:pt>
                <c:pt idx="91986">
                  <c:v>-0.51757799999999998</c:v>
                </c:pt>
                <c:pt idx="91987">
                  <c:v>-0.57372999999999996</c:v>
                </c:pt>
                <c:pt idx="91988">
                  <c:v>-0.63476600000000005</c:v>
                </c:pt>
                <c:pt idx="91989">
                  <c:v>-0.625</c:v>
                </c:pt>
                <c:pt idx="91990">
                  <c:v>-0.63476600000000005</c:v>
                </c:pt>
                <c:pt idx="91991">
                  <c:v>-0.67627000000000004</c:v>
                </c:pt>
                <c:pt idx="91992">
                  <c:v>-0.703125</c:v>
                </c:pt>
                <c:pt idx="91993">
                  <c:v>-0.71533199999999997</c:v>
                </c:pt>
                <c:pt idx="91994">
                  <c:v>-0.74218799999999996</c:v>
                </c:pt>
                <c:pt idx="91995">
                  <c:v>-0.76171900000000003</c:v>
                </c:pt>
                <c:pt idx="91996">
                  <c:v>-0.788574</c:v>
                </c:pt>
                <c:pt idx="91997">
                  <c:v>-0.80078099999999997</c:v>
                </c:pt>
                <c:pt idx="91998">
                  <c:v>-0.82275399999999999</c:v>
                </c:pt>
                <c:pt idx="91999">
                  <c:v>-0.84228499999999995</c:v>
                </c:pt>
                <c:pt idx="92000">
                  <c:v>-0.84960899999999995</c:v>
                </c:pt>
                <c:pt idx="92001">
                  <c:v>-0.85449200000000003</c:v>
                </c:pt>
                <c:pt idx="92002">
                  <c:v>-0.88867200000000002</c:v>
                </c:pt>
                <c:pt idx="92003">
                  <c:v>-0.89111300000000004</c:v>
                </c:pt>
                <c:pt idx="92004">
                  <c:v>-0.91064500000000004</c:v>
                </c:pt>
                <c:pt idx="92005">
                  <c:v>-0.92773399999999995</c:v>
                </c:pt>
                <c:pt idx="92006">
                  <c:v>-0.92529300000000003</c:v>
                </c:pt>
                <c:pt idx="92007">
                  <c:v>-0.93505899999999997</c:v>
                </c:pt>
                <c:pt idx="92008">
                  <c:v>-0.93994100000000003</c:v>
                </c:pt>
                <c:pt idx="92009">
                  <c:v>-0.95459000000000005</c:v>
                </c:pt>
                <c:pt idx="92010">
                  <c:v>-0.96435499999999996</c:v>
                </c:pt>
                <c:pt idx="92011">
                  <c:v>-0.97900399999999999</c:v>
                </c:pt>
                <c:pt idx="92012">
                  <c:v>-0.96191400000000005</c:v>
                </c:pt>
                <c:pt idx="92013">
                  <c:v>-0.96679700000000002</c:v>
                </c:pt>
                <c:pt idx="92014">
                  <c:v>-0.99609400000000003</c:v>
                </c:pt>
                <c:pt idx="92015">
                  <c:v>-0.99365199999999998</c:v>
                </c:pt>
                <c:pt idx="92016">
                  <c:v>-0.97656200000000004</c:v>
                </c:pt>
                <c:pt idx="92017">
                  <c:v>-0.98144500000000001</c:v>
                </c:pt>
                <c:pt idx="92018">
                  <c:v>-0.95947300000000002</c:v>
                </c:pt>
                <c:pt idx="92019">
                  <c:v>-0.96923800000000004</c:v>
                </c:pt>
                <c:pt idx="92020">
                  <c:v>-0.95214799999999999</c:v>
                </c:pt>
                <c:pt idx="92021">
                  <c:v>-0.94970699999999997</c:v>
                </c:pt>
                <c:pt idx="92022">
                  <c:v>-0.93505899999999997</c:v>
                </c:pt>
                <c:pt idx="92023">
                  <c:v>-0.93994100000000003</c:v>
                </c:pt>
                <c:pt idx="92024">
                  <c:v>-0.930176</c:v>
                </c:pt>
                <c:pt idx="92025">
                  <c:v>-0.89843799999999996</c:v>
                </c:pt>
                <c:pt idx="92026">
                  <c:v>-0.90332000000000001</c:v>
                </c:pt>
                <c:pt idx="92027">
                  <c:v>-0.88867200000000002</c:v>
                </c:pt>
                <c:pt idx="92028">
                  <c:v>-0.87158199999999997</c:v>
                </c:pt>
                <c:pt idx="92029">
                  <c:v>-0.88378900000000005</c:v>
                </c:pt>
                <c:pt idx="92030">
                  <c:v>-0.83984400000000003</c:v>
                </c:pt>
                <c:pt idx="92031">
                  <c:v>-0.82763699999999996</c:v>
                </c:pt>
                <c:pt idx="92032">
                  <c:v>-0.81298800000000004</c:v>
                </c:pt>
                <c:pt idx="92033">
                  <c:v>-0.788574</c:v>
                </c:pt>
                <c:pt idx="92034">
                  <c:v>-0.77636700000000003</c:v>
                </c:pt>
                <c:pt idx="92035">
                  <c:v>-0.74707000000000001</c:v>
                </c:pt>
                <c:pt idx="92036">
                  <c:v>-0.71777299999999999</c:v>
                </c:pt>
                <c:pt idx="92037">
                  <c:v>-0.70068399999999997</c:v>
                </c:pt>
                <c:pt idx="92038">
                  <c:v>-0.66406200000000004</c:v>
                </c:pt>
                <c:pt idx="92039">
                  <c:v>-0.66162100000000001</c:v>
                </c:pt>
                <c:pt idx="92040">
                  <c:v>-0.62988299999999997</c:v>
                </c:pt>
                <c:pt idx="92041">
                  <c:v>-0.61279300000000003</c:v>
                </c:pt>
                <c:pt idx="92042">
                  <c:v>-0.56640599999999997</c:v>
                </c:pt>
                <c:pt idx="92043">
                  <c:v>-0.55664100000000005</c:v>
                </c:pt>
                <c:pt idx="92044">
                  <c:v>-0.51513699999999996</c:v>
                </c:pt>
                <c:pt idx="92045">
                  <c:v>-0.47119100000000003</c:v>
                </c:pt>
                <c:pt idx="92046">
                  <c:v>-0.458984</c:v>
                </c:pt>
                <c:pt idx="92047">
                  <c:v>-0.43945299999999998</c:v>
                </c:pt>
                <c:pt idx="92048">
                  <c:v>-0.41015600000000002</c:v>
                </c:pt>
                <c:pt idx="92049">
                  <c:v>-0.37109399999999998</c:v>
                </c:pt>
                <c:pt idx="92050">
                  <c:v>-0.33935500000000002</c:v>
                </c:pt>
                <c:pt idx="92051">
                  <c:v>-0.31494100000000003</c:v>
                </c:pt>
                <c:pt idx="92052">
                  <c:v>-0.28320299999999998</c:v>
                </c:pt>
                <c:pt idx="92053">
                  <c:v>-0.26611299999999999</c:v>
                </c:pt>
                <c:pt idx="92054">
                  <c:v>-0.21728500000000001</c:v>
                </c:pt>
                <c:pt idx="92055">
                  <c:v>-0.153809</c:v>
                </c:pt>
                <c:pt idx="92056">
                  <c:v>-0.148926</c:v>
                </c:pt>
                <c:pt idx="92057">
                  <c:v>-0.12695300000000001</c:v>
                </c:pt>
                <c:pt idx="92058">
                  <c:v>-8.7890599999999999E-2</c:v>
                </c:pt>
                <c:pt idx="92059">
                  <c:v>-5.8593800000000001E-2</c:v>
                </c:pt>
                <c:pt idx="92060">
                  <c:v>-1.4648400000000001E-2</c:v>
                </c:pt>
                <c:pt idx="92061">
                  <c:v>9.7656199999999992E-3</c:v>
                </c:pt>
                <c:pt idx="92062">
                  <c:v>3.90625E-2</c:v>
                </c:pt>
                <c:pt idx="92063">
                  <c:v>9.0331999999999996E-2</c:v>
                </c:pt>
                <c:pt idx="92064">
                  <c:v>0.109863</c:v>
                </c:pt>
                <c:pt idx="92065">
                  <c:v>0.13427700000000001</c:v>
                </c:pt>
                <c:pt idx="92066">
                  <c:v>0.18310499999999999</c:v>
                </c:pt>
                <c:pt idx="92067">
                  <c:v>0.20996100000000001</c:v>
                </c:pt>
                <c:pt idx="92068">
                  <c:v>0.319824</c:v>
                </c:pt>
                <c:pt idx="92069">
                  <c:v>0.26123000000000002</c:v>
                </c:pt>
                <c:pt idx="92070">
                  <c:v>0.30029299999999998</c:v>
                </c:pt>
                <c:pt idx="92071">
                  <c:v>0.32714799999999999</c:v>
                </c:pt>
                <c:pt idx="92072">
                  <c:v>0.36132799999999998</c:v>
                </c:pt>
                <c:pt idx="92073">
                  <c:v>0.39306600000000003</c:v>
                </c:pt>
                <c:pt idx="92074">
                  <c:v>0.42968800000000001</c:v>
                </c:pt>
                <c:pt idx="92075">
                  <c:v>0.44189499999999998</c:v>
                </c:pt>
                <c:pt idx="92076">
                  <c:v>0.48339799999999999</c:v>
                </c:pt>
                <c:pt idx="92077">
                  <c:v>0.50292999999999999</c:v>
                </c:pt>
                <c:pt idx="92078">
                  <c:v>0.54199200000000003</c:v>
                </c:pt>
                <c:pt idx="92079">
                  <c:v>0.56640599999999997</c:v>
                </c:pt>
                <c:pt idx="92080">
                  <c:v>0.59326199999999996</c:v>
                </c:pt>
                <c:pt idx="92081">
                  <c:v>0.62011700000000003</c:v>
                </c:pt>
                <c:pt idx="92082">
                  <c:v>0.65185499999999996</c:v>
                </c:pt>
                <c:pt idx="92083">
                  <c:v>0.66894500000000001</c:v>
                </c:pt>
                <c:pt idx="92084">
                  <c:v>0.69335899999999995</c:v>
                </c:pt>
                <c:pt idx="92085">
                  <c:v>0.72021500000000005</c:v>
                </c:pt>
                <c:pt idx="92086">
                  <c:v>0.75683599999999995</c:v>
                </c:pt>
                <c:pt idx="92087">
                  <c:v>0.78369100000000003</c:v>
                </c:pt>
                <c:pt idx="92088">
                  <c:v>0.79101600000000005</c:v>
                </c:pt>
                <c:pt idx="92089">
                  <c:v>0.81054700000000002</c:v>
                </c:pt>
                <c:pt idx="92090">
                  <c:v>0.82763699999999996</c:v>
                </c:pt>
                <c:pt idx="92091">
                  <c:v>0.852051</c:v>
                </c:pt>
                <c:pt idx="92092">
                  <c:v>0.86914100000000005</c:v>
                </c:pt>
                <c:pt idx="92093">
                  <c:v>0.88378900000000005</c:v>
                </c:pt>
                <c:pt idx="92094">
                  <c:v>0.92040999999999995</c:v>
                </c:pt>
                <c:pt idx="92095">
                  <c:v>0.91796900000000003</c:v>
                </c:pt>
                <c:pt idx="92096">
                  <c:v>0.92285200000000001</c:v>
                </c:pt>
                <c:pt idx="92097">
                  <c:v>0.94726600000000005</c:v>
                </c:pt>
                <c:pt idx="92098">
                  <c:v>0.95214799999999999</c:v>
                </c:pt>
                <c:pt idx="92099">
                  <c:v>0.96923800000000004</c:v>
                </c:pt>
                <c:pt idx="92100">
                  <c:v>0.99609400000000003</c:v>
                </c:pt>
                <c:pt idx="92101">
                  <c:v>0.99609400000000003</c:v>
                </c:pt>
                <c:pt idx="92102">
                  <c:v>1.0083</c:v>
                </c:pt>
                <c:pt idx="92103">
                  <c:v>0.99853499999999995</c:v>
                </c:pt>
                <c:pt idx="92104">
                  <c:v>1.01807</c:v>
                </c:pt>
                <c:pt idx="92105">
                  <c:v>1.02783</c:v>
                </c:pt>
                <c:pt idx="92106">
                  <c:v>1.0351600000000001</c:v>
                </c:pt>
                <c:pt idx="92107">
                  <c:v>1.0644499999999999</c:v>
                </c:pt>
                <c:pt idx="92108">
                  <c:v>1.0424800000000001</c:v>
                </c:pt>
                <c:pt idx="92109">
                  <c:v>1.0376000000000001</c:v>
                </c:pt>
                <c:pt idx="92110">
                  <c:v>1.0400400000000001</c:v>
                </c:pt>
                <c:pt idx="92111">
                  <c:v>1.01074</c:v>
                </c:pt>
                <c:pt idx="92112">
                  <c:v>1.0400400000000001</c:v>
                </c:pt>
                <c:pt idx="92113">
                  <c:v>1.01318</c:v>
                </c:pt>
                <c:pt idx="92114">
                  <c:v>1.02295</c:v>
                </c:pt>
                <c:pt idx="92115">
                  <c:v>1.03027</c:v>
                </c:pt>
                <c:pt idx="92116">
                  <c:v>1.01807</c:v>
                </c:pt>
                <c:pt idx="92117">
                  <c:v>1.00342</c:v>
                </c:pt>
                <c:pt idx="92118">
                  <c:v>1.00342</c:v>
                </c:pt>
                <c:pt idx="92119">
                  <c:v>0.98144500000000001</c:v>
                </c:pt>
                <c:pt idx="92120">
                  <c:v>0.96679700000000002</c:v>
                </c:pt>
                <c:pt idx="92121">
                  <c:v>0.97167999999999999</c:v>
                </c:pt>
                <c:pt idx="92122">
                  <c:v>0.96191400000000005</c:v>
                </c:pt>
                <c:pt idx="92123">
                  <c:v>0.95214799999999999</c:v>
                </c:pt>
                <c:pt idx="92124">
                  <c:v>0.90820299999999998</c:v>
                </c:pt>
                <c:pt idx="92125">
                  <c:v>0.90576199999999996</c:v>
                </c:pt>
                <c:pt idx="92126">
                  <c:v>0.90087899999999999</c:v>
                </c:pt>
                <c:pt idx="92127">
                  <c:v>0.88622999999999996</c:v>
                </c:pt>
                <c:pt idx="92128">
                  <c:v>0.87402299999999999</c:v>
                </c:pt>
                <c:pt idx="92129">
                  <c:v>0.84716800000000003</c:v>
                </c:pt>
                <c:pt idx="92130">
                  <c:v>0.83007799999999998</c:v>
                </c:pt>
                <c:pt idx="92131">
                  <c:v>0.81542999999999999</c:v>
                </c:pt>
                <c:pt idx="92132">
                  <c:v>0.78613299999999997</c:v>
                </c:pt>
                <c:pt idx="92133">
                  <c:v>0.76415999999999995</c:v>
                </c:pt>
                <c:pt idx="92134">
                  <c:v>0.73974600000000001</c:v>
                </c:pt>
                <c:pt idx="92135">
                  <c:v>0.71289100000000005</c:v>
                </c:pt>
                <c:pt idx="92136">
                  <c:v>0.695801</c:v>
                </c:pt>
                <c:pt idx="92137">
                  <c:v>0.67871099999999995</c:v>
                </c:pt>
                <c:pt idx="92138">
                  <c:v>0.63964799999999999</c:v>
                </c:pt>
                <c:pt idx="92139">
                  <c:v>0.617676</c:v>
                </c:pt>
                <c:pt idx="92140">
                  <c:v>0.56640599999999997</c:v>
                </c:pt>
                <c:pt idx="92141">
                  <c:v>0.56884800000000002</c:v>
                </c:pt>
                <c:pt idx="92142">
                  <c:v>0.52978499999999995</c:v>
                </c:pt>
                <c:pt idx="92143">
                  <c:v>0.51025399999999999</c:v>
                </c:pt>
                <c:pt idx="92144">
                  <c:v>0.48095700000000002</c:v>
                </c:pt>
                <c:pt idx="92145">
                  <c:v>0.43701200000000001</c:v>
                </c:pt>
                <c:pt idx="92146">
                  <c:v>0.41992200000000002</c:v>
                </c:pt>
                <c:pt idx="92147">
                  <c:v>0.397949</c:v>
                </c:pt>
                <c:pt idx="92148">
                  <c:v>0.37597700000000001</c:v>
                </c:pt>
                <c:pt idx="92149">
                  <c:v>0.319824</c:v>
                </c:pt>
                <c:pt idx="92150">
                  <c:v>0.31738300000000003</c:v>
                </c:pt>
                <c:pt idx="92151">
                  <c:v>0.26367200000000002</c:v>
                </c:pt>
                <c:pt idx="92152">
                  <c:v>0.241699</c:v>
                </c:pt>
                <c:pt idx="92153">
                  <c:v>0.20263700000000001</c:v>
                </c:pt>
                <c:pt idx="92154">
                  <c:v>0.17333999999999999</c:v>
                </c:pt>
                <c:pt idx="92155">
                  <c:v>0.13671900000000001</c:v>
                </c:pt>
                <c:pt idx="92156">
                  <c:v>0.109863</c:v>
                </c:pt>
                <c:pt idx="92157">
                  <c:v>7.5683600000000004E-2</c:v>
                </c:pt>
                <c:pt idx="92158">
                  <c:v>5.1269500000000003E-2</c:v>
                </c:pt>
                <c:pt idx="92159">
                  <c:v>1.7089799999999999E-2</c:v>
                </c:pt>
                <c:pt idx="92160">
                  <c:v>-1.7089799999999999E-2</c:v>
                </c:pt>
                <c:pt idx="92161">
                  <c:v>-4.6386700000000003E-2</c:v>
                </c:pt>
                <c:pt idx="92162">
                  <c:v>-8.7890599999999999E-2</c:v>
                </c:pt>
                <c:pt idx="92163">
                  <c:v>-9.7656199999999999E-2</c:v>
                </c:pt>
                <c:pt idx="92164">
                  <c:v>-0.146484</c:v>
                </c:pt>
                <c:pt idx="92165">
                  <c:v>-0.163574</c:v>
                </c:pt>
                <c:pt idx="92166">
                  <c:v>-0.20263700000000001</c:v>
                </c:pt>
                <c:pt idx="92167">
                  <c:v>-0.241699</c:v>
                </c:pt>
                <c:pt idx="92168">
                  <c:v>-0.26855499999999999</c:v>
                </c:pt>
                <c:pt idx="92169">
                  <c:v>-0.302734</c:v>
                </c:pt>
                <c:pt idx="92170">
                  <c:v>-0.33203100000000002</c:v>
                </c:pt>
                <c:pt idx="92171">
                  <c:v>-0.37109399999999998</c:v>
                </c:pt>
                <c:pt idx="92172">
                  <c:v>-0.397949</c:v>
                </c:pt>
                <c:pt idx="92173">
                  <c:v>-0.41992200000000002</c:v>
                </c:pt>
                <c:pt idx="92174">
                  <c:v>-0.47119100000000003</c:v>
                </c:pt>
                <c:pt idx="92175">
                  <c:v>-0.48583999999999999</c:v>
                </c:pt>
                <c:pt idx="92176">
                  <c:v>-0.52734400000000003</c:v>
                </c:pt>
                <c:pt idx="92177">
                  <c:v>-0.539551</c:v>
                </c:pt>
                <c:pt idx="92178">
                  <c:v>-0.59570299999999998</c:v>
                </c:pt>
                <c:pt idx="92179">
                  <c:v>-0.58837899999999999</c:v>
                </c:pt>
                <c:pt idx="92180">
                  <c:v>-0.61035200000000001</c:v>
                </c:pt>
                <c:pt idx="92181">
                  <c:v>-0.64697300000000002</c:v>
                </c:pt>
                <c:pt idx="92182">
                  <c:v>-0.67382799999999998</c:v>
                </c:pt>
                <c:pt idx="92183">
                  <c:v>-0.67627000000000004</c:v>
                </c:pt>
                <c:pt idx="92184">
                  <c:v>-0.71533199999999997</c:v>
                </c:pt>
                <c:pt idx="92185">
                  <c:v>-0.75683599999999995</c:v>
                </c:pt>
                <c:pt idx="92186">
                  <c:v>-0.74951199999999996</c:v>
                </c:pt>
                <c:pt idx="92187">
                  <c:v>-0.76904300000000003</c:v>
                </c:pt>
                <c:pt idx="92188">
                  <c:v>-0.78613299999999997</c:v>
                </c:pt>
                <c:pt idx="92189">
                  <c:v>-0.82519500000000001</c:v>
                </c:pt>
                <c:pt idx="92190">
                  <c:v>-0.83007799999999998</c:v>
                </c:pt>
                <c:pt idx="92191">
                  <c:v>-0.83496099999999995</c:v>
                </c:pt>
                <c:pt idx="92192">
                  <c:v>-0.86181600000000003</c:v>
                </c:pt>
                <c:pt idx="92193">
                  <c:v>-0.86181600000000003</c:v>
                </c:pt>
                <c:pt idx="92194">
                  <c:v>-0.88378900000000005</c:v>
                </c:pt>
                <c:pt idx="92195">
                  <c:v>-0.90332000000000001</c:v>
                </c:pt>
                <c:pt idx="92196">
                  <c:v>-0.91552699999999998</c:v>
                </c:pt>
                <c:pt idx="92197">
                  <c:v>-0.92285200000000001</c:v>
                </c:pt>
                <c:pt idx="92198">
                  <c:v>-0.92773399999999995</c:v>
                </c:pt>
                <c:pt idx="92199">
                  <c:v>-0.92529300000000003</c:v>
                </c:pt>
                <c:pt idx="92200">
                  <c:v>-0.944824</c:v>
                </c:pt>
                <c:pt idx="92201">
                  <c:v>-0.94726600000000005</c:v>
                </c:pt>
                <c:pt idx="92202">
                  <c:v>-0.95703099999999997</c:v>
                </c:pt>
                <c:pt idx="92203">
                  <c:v>-0.96435499999999996</c:v>
                </c:pt>
                <c:pt idx="92204">
                  <c:v>-0.96679700000000002</c:v>
                </c:pt>
                <c:pt idx="92205">
                  <c:v>-0.97167999999999999</c:v>
                </c:pt>
                <c:pt idx="92206">
                  <c:v>-0.95947300000000002</c:v>
                </c:pt>
                <c:pt idx="92207">
                  <c:v>-0.97167999999999999</c:v>
                </c:pt>
                <c:pt idx="92208">
                  <c:v>-0.944824</c:v>
                </c:pt>
                <c:pt idx="92209">
                  <c:v>-0.95459000000000005</c:v>
                </c:pt>
                <c:pt idx="92210">
                  <c:v>-0.94726600000000005</c:v>
                </c:pt>
                <c:pt idx="92211">
                  <c:v>-0.93994100000000003</c:v>
                </c:pt>
                <c:pt idx="92212">
                  <c:v>-0.93994100000000003</c:v>
                </c:pt>
                <c:pt idx="92213">
                  <c:v>-0.92773399999999995</c:v>
                </c:pt>
                <c:pt idx="92214">
                  <c:v>-0.91552699999999998</c:v>
                </c:pt>
                <c:pt idx="92215">
                  <c:v>-0.88867200000000002</c:v>
                </c:pt>
                <c:pt idx="92216">
                  <c:v>-0.88867200000000002</c:v>
                </c:pt>
                <c:pt idx="92217">
                  <c:v>-0.87890599999999997</c:v>
                </c:pt>
                <c:pt idx="92218">
                  <c:v>-0.87646500000000005</c:v>
                </c:pt>
                <c:pt idx="92219">
                  <c:v>-0.88134800000000002</c:v>
                </c:pt>
                <c:pt idx="92220">
                  <c:v>-0.852051</c:v>
                </c:pt>
                <c:pt idx="92221">
                  <c:v>-0.82763699999999996</c:v>
                </c:pt>
                <c:pt idx="92222">
                  <c:v>-0.80810499999999996</c:v>
                </c:pt>
                <c:pt idx="92223">
                  <c:v>-0.77636700000000003</c:v>
                </c:pt>
                <c:pt idx="92224">
                  <c:v>-0.76660200000000001</c:v>
                </c:pt>
                <c:pt idx="92225">
                  <c:v>-0.73974600000000001</c:v>
                </c:pt>
                <c:pt idx="92226">
                  <c:v>-0.71289100000000005</c:v>
                </c:pt>
                <c:pt idx="92227">
                  <c:v>-0.69824200000000003</c:v>
                </c:pt>
                <c:pt idx="92228">
                  <c:v>-0.66650399999999999</c:v>
                </c:pt>
                <c:pt idx="92229">
                  <c:v>-0.65185499999999996</c:v>
                </c:pt>
                <c:pt idx="92230">
                  <c:v>-0.63720699999999997</c:v>
                </c:pt>
                <c:pt idx="92231">
                  <c:v>-0.60790999999999995</c:v>
                </c:pt>
                <c:pt idx="92232">
                  <c:v>-0.59326199999999996</c:v>
                </c:pt>
                <c:pt idx="92233">
                  <c:v>-0.56152299999999999</c:v>
                </c:pt>
                <c:pt idx="92234">
                  <c:v>-0.52002000000000004</c:v>
                </c:pt>
                <c:pt idx="92235">
                  <c:v>-0.50292999999999999</c:v>
                </c:pt>
                <c:pt idx="92236">
                  <c:v>-0.48095700000000002</c:v>
                </c:pt>
                <c:pt idx="92237">
                  <c:v>-0.45410200000000001</c:v>
                </c:pt>
                <c:pt idx="92238">
                  <c:v>-0.400391</c:v>
                </c:pt>
                <c:pt idx="92239">
                  <c:v>-0.390625</c:v>
                </c:pt>
                <c:pt idx="92240">
                  <c:v>-0.35400399999999999</c:v>
                </c:pt>
                <c:pt idx="92241">
                  <c:v>-0.322266</c:v>
                </c:pt>
                <c:pt idx="92242">
                  <c:v>-0.28076200000000001</c:v>
                </c:pt>
                <c:pt idx="92243">
                  <c:v>-0.25146499999999999</c:v>
                </c:pt>
                <c:pt idx="92244">
                  <c:v>-0.227051</c:v>
                </c:pt>
                <c:pt idx="92245">
                  <c:v>-0.18798799999999999</c:v>
                </c:pt>
                <c:pt idx="92246">
                  <c:v>-0.15625</c:v>
                </c:pt>
                <c:pt idx="92247">
                  <c:v>-0.12207</c:v>
                </c:pt>
                <c:pt idx="92248">
                  <c:v>-8.0566399999999996E-2</c:v>
                </c:pt>
                <c:pt idx="92249">
                  <c:v>-5.6152300000000002E-2</c:v>
                </c:pt>
                <c:pt idx="92250">
                  <c:v>-2.1972700000000001E-2</c:v>
                </c:pt>
                <c:pt idx="92251">
                  <c:v>4.8828099999999996E-3</c:v>
                </c:pt>
                <c:pt idx="92252">
                  <c:v>4.1503900000000003E-2</c:v>
                </c:pt>
                <c:pt idx="92253">
                  <c:v>7.8125E-2</c:v>
                </c:pt>
                <c:pt idx="92254">
                  <c:v>8.7890599999999999E-2</c:v>
                </c:pt>
                <c:pt idx="92255">
                  <c:v>0.148926</c:v>
                </c:pt>
                <c:pt idx="92256">
                  <c:v>0.18066399999999999</c:v>
                </c:pt>
                <c:pt idx="92257">
                  <c:v>0.19531200000000001</c:v>
                </c:pt>
                <c:pt idx="92258">
                  <c:v>0.32470700000000002</c:v>
                </c:pt>
                <c:pt idx="92259">
                  <c:v>0.28320299999999998</c:v>
                </c:pt>
                <c:pt idx="92260">
                  <c:v>0.31005899999999997</c:v>
                </c:pt>
                <c:pt idx="92261">
                  <c:v>0.32714799999999999</c:v>
                </c:pt>
                <c:pt idx="92262">
                  <c:v>0.36132799999999998</c:v>
                </c:pt>
                <c:pt idx="92263">
                  <c:v>0.380859</c:v>
                </c:pt>
                <c:pt idx="92264">
                  <c:v>0.44189499999999998</c:v>
                </c:pt>
                <c:pt idx="92265">
                  <c:v>0.43945299999999998</c:v>
                </c:pt>
                <c:pt idx="92266">
                  <c:v>0.48095700000000002</c:v>
                </c:pt>
                <c:pt idx="92267">
                  <c:v>0.51757799999999998</c:v>
                </c:pt>
                <c:pt idx="92268">
                  <c:v>0.554199</c:v>
                </c:pt>
                <c:pt idx="92269">
                  <c:v>0.57861300000000004</c:v>
                </c:pt>
                <c:pt idx="92270">
                  <c:v>0.60790999999999995</c:v>
                </c:pt>
                <c:pt idx="92271">
                  <c:v>0.632324</c:v>
                </c:pt>
                <c:pt idx="92272">
                  <c:v>0.65429700000000002</c:v>
                </c:pt>
                <c:pt idx="92273">
                  <c:v>0.68603499999999995</c:v>
                </c:pt>
                <c:pt idx="92274">
                  <c:v>0.70800799999999997</c:v>
                </c:pt>
                <c:pt idx="92275">
                  <c:v>0.73974600000000001</c:v>
                </c:pt>
                <c:pt idx="92276">
                  <c:v>0.76415999999999995</c:v>
                </c:pt>
                <c:pt idx="92277">
                  <c:v>0.77880899999999997</c:v>
                </c:pt>
                <c:pt idx="92278">
                  <c:v>0.80566400000000005</c:v>
                </c:pt>
                <c:pt idx="92279">
                  <c:v>0.83007799999999998</c:v>
                </c:pt>
                <c:pt idx="92280">
                  <c:v>0.84472700000000001</c:v>
                </c:pt>
                <c:pt idx="92281">
                  <c:v>0.86181600000000003</c:v>
                </c:pt>
                <c:pt idx="92282">
                  <c:v>0.88867200000000002</c:v>
                </c:pt>
                <c:pt idx="92283">
                  <c:v>0.89599600000000001</c:v>
                </c:pt>
                <c:pt idx="92284">
                  <c:v>0.91308599999999995</c:v>
                </c:pt>
                <c:pt idx="92285">
                  <c:v>0.94238299999999997</c:v>
                </c:pt>
                <c:pt idx="92286">
                  <c:v>0.96435499999999996</c:v>
                </c:pt>
                <c:pt idx="92287">
                  <c:v>0.97167999999999999</c:v>
                </c:pt>
                <c:pt idx="92288">
                  <c:v>0.98632799999999998</c:v>
                </c:pt>
                <c:pt idx="92289">
                  <c:v>0.99121099999999995</c:v>
                </c:pt>
                <c:pt idx="92290">
                  <c:v>1.02295</c:v>
                </c:pt>
                <c:pt idx="92291">
                  <c:v>1.01318</c:v>
                </c:pt>
                <c:pt idx="92292">
                  <c:v>1.01074</c:v>
                </c:pt>
                <c:pt idx="92293">
                  <c:v>1.02051</c:v>
                </c:pt>
                <c:pt idx="92294">
                  <c:v>1.03027</c:v>
                </c:pt>
                <c:pt idx="92295">
                  <c:v>1.0498000000000001</c:v>
                </c:pt>
                <c:pt idx="92296">
                  <c:v>1.0571299999999999</c:v>
                </c:pt>
                <c:pt idx="92297">
                  <c:v>1.0400400000000001</c:v>
                </c:pt>
                <c:pt idx="92298">
                  <c:v>1.0571299999999999</c:v>
                </c:pt>
                <c:pt idx="92299">
                  <c:v>1.02539</c:v>
                </c:pt>
                <c:pt idx="92300">
                  <c:v>1.0546899999999999</c:v>
                </c:pt>
                <c:pt idx="92301">
                  <c:v>1.0449200000000001</c:v>
                </c:pt>
                <c:pt idx="92302">
                  <c:v>1.0620099999999999</c:v>
                </c:pt>
                <c:pt idx="92303">
                  <c:v>1.0473600000000001</c:v>
                </c:pt>
                <c:pt idx="92304">
                  <c:v>1.0620099999999999</c:v>
                </c:pt>
                <c:pt idx="92305">
                  <c:v>1.0571299999999999</c:v>
                </c:pt>
                <c:pt idx="92306">
                  <c:v>1.0571299999999999</c:v>
                </c:pt>
                <c:pt idx="92307">
                  <c:v>1.03271</c:v>
                </c:pt>
                <c:pt idx="92308">
                  <c:v>1.0522499999999999</c:v>
                </c:pt>
                <c:pt idx="92309">
                  <c:v>1.01562</c:v>
                </c:pt>
                <c:pt idx="92310">
                  <c:v>1.00586</c:v>
                </c:pt>
                <c:pt idx="92311">
                  <c:v>0.99609400000000003</c:v>
                </c:pt>
                <c:pt idx="92312">
                  <c:v>0.97656200000000004</c:v>
                </c:pt>
                <c:pt idx="92313">
                  <c:v>0.97656200000000004</c:v>
                </c:pt>
                <c:pt idx="92314">
                  <c:v>0.93261700000000003</c:v>
                </c:pt>
                <c:pt idx="92315">
                  <c:v>0.944824</c:v>
                </c:pt>
                <c:pt idx="92316">
                  <c:v>0.94970699999999997</c:v>
                </c:pt>
                <c:pt idx="92317">
                  <c:v>0.89355499999999999</c:v>
                </c:pt>
                <c:pt idx="92318">
                  <c:v>0.88378900000000005</c:v>
                </c:pt>
                <c:pt idx="92319">
                  <c:v>0.86425799999999997</c:v>
                </c:pt>
                <c:pt idx="92320">
                  <c:v>0.866699</c:v>
                </c:pt>
                <c:pt idx="92321">
                  <c:v>0.82275399999999999</c:v>
                </c:pt>
                <c:pt idx="92322">
                  <c:v>0.80810499999999996</c:v>
                </c:pt>
                <c:pt idx="92323">
                  <c:v>0.79834000000000005</c:v>
                </c:pt>
                <c:pt idx="92324">
                  <c:v>0.77148399999999995</c:v>
                </c:pt>
                <c:pt idx="92325">
                  <c:v>0.74707000000000001</c:v>
                </c:pt>
                <c:pt idx="92326">
                  <c:v>0.72753900000000005</c:v>
                </c:pt>
                <c:pt idx="92327">
                  <c:v>0.65917999999999999</c:v>
                </c:pt>
                <c:pt idx="92328">
                  <c:v>0.68115199999999998</c:v>
                </c:pt>
                <c:pt idx="92329">
                  <c:v>0.64941400000000005</c:v>
                </c:pt>
                <c:pt idx="92330">
                  <c:v>0.625</c:v>
                </c:pt>
                <c:pt idx="92331">
                  <c:v>0.58349600000000001</c:v>
                </c:pt>
                <c:pt idx="92332">
                  <c:v>0.57128900000000005</c:v>
                </c:pt>
                <c:pt idx="92333">
                  <c:v>0.55664100000000005</c:v>
                </c:pt>
                <c:pt idx="92334">
                  <c:v>0.52002000000000004</c:v>
                </c:pt>
                <c:pt idx="92335">
                  <c:v>0.48095700000000002</c:v>
                </c:pt>
                <c:pt idx="92336">
                  <c:v>0.44677699999999998</c:v>
                </c:pt>
                <c:pt idx="92337">
                  <c:v>0.42480499999999999</c:v>
                </c:pt>
                <c:pt idx="92338">
                  <c:v>0.40771499999999999</c:v>
                </c:pt>
                <c:pt idx="92339">
                  <c:v>0.36376999999999998</c:v>
                </c:pt>
                <c:pt idx="92340">
                  <c:v>0.33447300000000002</c:v>
                </c:pt>
                <c:pt idx="92341">
                  <c:v>0.29785200000000001</c:v>
                </c:pt>
                <c:pt idx="92342">
                  <c:v>0.26855499999999999</c:v>
                </c:pt>
                <c:pt idx="92343">
                  <c:v>0.239258</c:v>
                </c:pt>
                <c:pt idx="92344">
                  <c:v>0.227051</c:v>
                </c:pt>
                <c:pt idx="92345">
                  <c:v>0.158691</c:v>
                </c:pt>
                <c:pt idx="92346">
                  <c:v>0.13916000000000001</c:v>
                </c:pt>
                <c:pt idx="92347">
                  <c:v>9.5214800000000002E-2</c:v>
                </c:pt>
                <c:pt idx="92348">
                  <c:v>7.5683600000000004E-2</c:v>
                </c:pt>
                <c:pt idx="92349">
                  <c:v>3.90625E-2</c:v>
                </c:pt>
                <c:pt idx="92350">
                  <c:v>7.3242200000000002E-3</c:v>
                </c:pt>
                <c:pt idx="92351">
                  <c:v>-1.9531199999999999E-2</c:v>
                </c:pt>
                <c:pt idx="92352">
                  <c:v>-5.3710899999999999E-2</c:v>
                </c:pt>
                <c:pt idx="92353">
                  <c:v>-0.10009800000000001</c:v>
                </c:pt>
                <c:pt idx="92354">
                  <c:v>-0.119629</c:v>
                </c:pt>
                <c:pt idx="92355">
                  <c:v>-0.13427700000000001</c:v>
                </c:pt>
                <c:pt idx="92356">
                  <c:v>-0.19775400000000001</c:v>
                </c:pt>
                <c:pt idx="92357">
                  <c:v>-0.21972700000000001</c:v>
                </c:pt>
                <c:pt idx="92358">
                  <c:v>-0.24902299999999999</c:v>
                </c:pt>
                <c:pt idx="92359">
                  <c:v>-0.27099600000000001</c:v>
                </c:pt>
                <c:pt idx="92360">
                  <c:v>-0.31005899999999997</c:v>
                </c:pt>
                <c:pt idx="92361">
                  <c:v>-0.32958999999999999</c:v>
                </c:pt>
                <c:pt idx="92362">
                  <c:v>-0.380859</c:v>
                </c:pt>
                <c:pt idx="92363">
                  <c:v>-0.397949</c:v>
                </c:pt>
                <c:pt idx="92364">
                  <c:v>-0.43212899999999999</c:v>
                </c:pt>
                <c:pt idx="92365">
                  <c:v>-0.46386699999999997</c:v>
                </c:pt>
                <c:pt idx="92366">
                  <c:v>-0.48583999999999999</c:v>
                </c:pt>
                <c:pt idx="92367">
                  <c:v>-0.52978499999999995</c:v>
                </c:pt>
                <c:pt idx="92368">
                  <c:v>-0.54443399999999997</c:v>
                </c:pt>
                <c:pt idx="92369">
                  <c:v>-0.56884800000000002</c:v>
                </c:pt>
                <c:pt idx="92370">
                  <c:v>-0.59082000000000001</c:v>
                </c:pt>
                <c:pt idx="92371">
                  <c:v>-0.62744100000000003</c:v>
                </c:pt>
                <c:pt idx="92372">
                  <c:v>-0.64697300000000002</c:v>
                </c:pt>
                <c:pt idx="92373">
                  <c:v>-0.67138699999999996</c:v>
                </c:pt>
                <c:pt idx="92374">
                  <c:v>-0.69335899999999995</c:v>
                </c:pt>
                <c:pt idx="92375">
                  <c:v>-0.71533199999999997</c:v>
                </c:pt>
                <c:pt idx="92376">
                  <c:v>-0.73486300000000004</c:v>
                </c:pt>
                <c:pt idx="92377">
                  <c:v>-0.75439500000000004</c:v>
                </c:pt>
                <c:pt idx="92378">
                  <c:v>-0.79101600000000005</c:v>
                </c:pt>
                <c:pt idx="92379">
                  <c:v>-0.80322300000000002</c:v>
                </c:pt>
                <c:pt idx="92380">
                  <c:v>-0.81787100000000001</c:v>
                </c:pt>
                <c:pt idx="92381">
                  <c:v>-0.84960899999999995</c:v>
                </c:pt>
                <c:pt idx="92382">
                  <c:v>-0.83984400000000003</c:v>
                </c:pt>
                <c:pt idx="92383">
                  <c:v>-0.85693399999999997</c:v>
                </c:pt>
                <c:pt idx="92384">
                  <c:v>-0.88134800000000002</c:v>
                </c:pt>
                <c:pt idx="92385">
                  <c:v>-0.88622999999999996</c:v>
                </c:pt>
                <c:pt idx="92386">
                  <c:v>-0.89111300000000004</c:v>
                </c:pt>
                <c:pt idx="92387">
                  <c:v>-0.91796900000000003</c:v>
                </c:pt>
                <c:pt idx="92388">
                  <c:v>-0.92529300000000003</c:v>
                </c:pt>
                <c:pt idx="92389">
                  <c:v>-0.92529300000000003</c:v>
                </c:pt>
                <c:pt idx="92390">
                  <c:v>-0.93505899999999997</c:v>
                </c:pt>
                <c:pt idx="92391">
                  <c:v>-0.94726600000000005</c:v>
                </c:pt>
                <c:pt idx="92392">
                  <c:v>-0.95703099999999997</c:v>
                </c:pt>
                <c:pt idx="92393">
                  <c:v>-0.95947300000000002</c:v>
                </c:pt>
                <c:pt idx="92394">
                  <c:v>-0.95459000000000005</c:v>
                </c:pt>
                <c:pt idx="92395">
                  <c:v>-0.97167999999999999</c:v>
                </c:pt>
                <c:pt idx="92396">
                  <c:v>-0.97900399999999999</c:v>
                </c:pt>
                <c:pt idx="92397">
                  <c:v>-0.96435499999999996</c:v>
                </c:pt>
                <c:pt idx="92398">
                  <c:v>-0.94726600000000005</c:v>
                </c:pt>
                <c:pt idx="92399">
                  <c:v>-0.95703099999999997</c:v>
                </c:pt>
                <c:pt idx="92400">
                  <c:v>-0.96191400000000005</c:v>
                </c:pt>
                <c:pt idx="92401">
                  <c:v>-0.94970699999999997</c:v>
                </c:pt>
                <c:pt idx="92402">
                  <c:v>-0.94726600000000005</c:v>
                </c:pt>
                <c:pt idx="92403">
                  <c:v>-0.93994100000000003</c:v>
                </c:pt>
                <c:pt idx="92404">
                  <c:v>-0.9375</c:v>
                </c:pt>
                <c:pt idx="92405">
                  <c:v>-0.92285200000000001</c:v>
                </c:pt>
                <c:pt idx="92406">
                  <c:v>-0.89843799999999996</c:v>
                </c:pt>
                <c:pt idx="92407">
                  <c:v>-0.91064500000000004</c:v>
                </c:pt>
                <c:pt idx="92408">
                  <c:v>-0.88867200000000002</c:v>
                </c:pt>
                <c:pt idx="92409">
                  <c:v>-0.88867200000000002</c:v>
                </c:pt>
                <c:pt idx="92410">
                  <c:v>-0.85449200000000003</c:v>
                </c:pt>
                <c:pt idx="92411">
                  <c:v>-0.84472700000000001</c:v>
                </c:pt>
                <c:pt idx="92412">
                  <c:v>-0.83252000000000004</c:v>
                </c:pt>
                <c:pt idx="92413">
                  <c:v>-0.81298800000000004</c:v>
                </c:pt>
                <c:pt idx="92414">
                  <c:v>-0.79589799999999999</c:v>
                </c:pt>
                <c:pt idx="92415">
                  <c:v>-0.76904300000000003</c:v>
                </c:pt>
                <c:pt idx="92416">
                  <c:v>-0.74218799999999996</c:v>
                </c:pt>
                <c:pt idx="92417">
                  <c:v>-0.72509800000000002</c:v>
                </c:pt>
                <c:pt idx="92418">
                  <c:v>-0.71289100000000005</c:v>
                </c:pt>
                <c:pt idx="92419">
                  <c:v>-0.68115199999999998</c:v>
                </c:pt>
                <c:pt idx="92420">
                  <c:v>-0.65185499999999996</c:v>
                </c:pt>
                <c:pt idx="92421">
                  <c:v>-0.63720699999999997</c:v>
                </c:pt>
                <c:pt idx="92422">
                  <c:v>-0.63964799999999999</c:v>
                </c:pt>
                <c:pt idx="92423">
                  <c:v>-0.58593799999999996</c:v>
                </c:pt>
                <c:pt idx="92424">
                  <c:v>-0.55664100000000005</c:v>
                </c:pt>
                <c:pt idx="92425">
                  <c:v>-0.52490199999999998</c:v>
                </c:pt>
                <c:pt idx="92426">
                  <c:v>-0.49560500000000002</c:v>
                </c:pt>
                <c:pt idx="92427">
                  <c:v>-0.478516</c:v>
                </c:pt>
                <c:pt idx="92428">
                  <c:v>-0.45410200000000001</c:v>
                </c:pt>
                <c:pt idx="92429">
                  <c:v>-0.42968800000000001</c:v>
                </c:pt>
                <c:pt idx="92430">
                  <c:v>-0.38818399999999997</c:v>
                </c:pt>
                <c:pt idx="92431">
                  <c:v>-0.36865199999999998</c:v>
                </c:pt>
                <c:pt idx="92432">
                  <c:v>-0.32470700000000002</c:v>
                </c:pt>
                <c:pt idx="92433">
                  <c:v>-0.29052699999999998</c:v>
                </c:pt>
                <c:pt idx="92434">
                  <c:v>-0.27099600000000001</c:v>
                </c:pt>
                <c:pt idx="92435">
                  <c:v>-0.236816</c:v>
                </c:pt>
                <c:pt idx="92436">
                  <c:v>-0.20019500000000001</c:v>
                </c:pt>
                <c:pt idx="92437">
                  <c:v>-0.15625</c:v>
                </c:pt>
                <c:pt idx="92438">
                  <c:v>-0.13183600000000001</c:v>
                </c:pt>
                <c:pt idx="92439">
                  <c:v>-0.10253900000000001</c:v>
                </c:pt>
                <c:pt idx="92440">
                  <c:v>-6.5918000000000004E-2</c:v>
                </c:pt>
                <c:pt idx="92441">
                  <c:v>-5.1269500000000003E-2</c:v>
                </c:pt>
                <c:pt idx="92442">
                  <c:v>-4.8828099999999996E-3</c:v>
                </c:pt>
                <c:pt idx="92443">
                  <c:v>2.1972700000000001E-2</c:v>
                </c:pt>
                <c:pt idx="92444">
                  <c:v>6.5918000000000004E-2</c:v>
                </c:pt>
                <c:pt idx="92445">
                  <c:v>8.5449200000000003E-2</c:v>
                </c:pt>
                <c:pt idx="92446">
                  <c:v>0.10498</c:v>
                </c:pt>
                <c:pt idx="92447">
                  <c:v>0.151367</c:v>
                </c:pt>
                <c:pt idx="92448">
                  <c:v>0.20263700000000001</c:v>
                </c:pt>
                <c:pt idx="92449">
                  <c:v>0.21484400000000001</c:v>
                </c:pt>
                <c:pt idx="92450">
                  <c:v>0.27343800000000001</c:v>
                </c:pt>
                <c:pt idx="92451">
                  <c:v>0.28320299999999998</c:v>
                </c:pt>
                <c:pt idx="92452">
                  <c:v>0.319824</c:v>
                </c:pt>
                <c:pt idx="92453">
                  <c:v>0.33691399999999999</c:v>
                </c:pt>
                <c:pt idx="92454">
                  <c:v>0.37841799999999998</c:v>
                </c:pt>
                <c:pt idx="92455">
                  <c:v>0.400391</c:v>
                </c:pt>
                <c:pt idx="92456">
                  <c:v>0.43701200000000001</c:v>
                </c:pt>
                <c:pt idx="92457">
                  <c:v>0.461426</c:v>
                </c:pt>
                <c:pt idx="92458">
                  <c:v>0.49072300000000002</c:v>
                </c:pt>
                <c:pt idx="92459">
                  <c:v>0.52490199999999998</c:v>
                </c:pt>
                <c:pt idx="92460">
                  <c:v>0.54931600000000003</c:v>
                </c:pt>
                <c:pt idx="92461">
                  <c:v>0.57861300000000004</c:v>
                </c:pt>
                <c:pt idx="92462">
                  <c:v>0.61279300000000003</c:v>
                </c:pt>
                <c:pt idx="92463">
                  <c:v>0.63720699999999997</c:v>
                </c:pt>
                <c:pt idx="92464">
                  <c:v>0.66162100000000001</c:v>
                </c:pt>
                <c:pt idx="92465">
                  <c:v>0.68847700000000001</c:v>
                </c:pt>
                <c:pt idx="92466">
                  <c:v>0.71533199999999997</c:v>
                </c:pt>
                <c:pt idx="92467">
                  <c:v>0.73242200000000002</c:v>
                </c:pt>
                <c:pt idx="92468">
                  <c:v>0.76660200000000001</c:v>
                </c:pt>
                <c:pt idx="92469">
                  <c:v>0.788574</c:v>
                </c:pt>
                <c:pt idx="92470">
                  <c:v>0.79345699999999997</c:v>
                </c:pt>
                <c:pt idx="92471">
                  <c:v>0.82275399999999999</c:v>
                </c:pt>
                <c:pt idx="92472">
                  <c:v>0.83496099999999995</c:v>
                </c:pt>
                <c:pt idx="92473">
                  <c:v>0.84960899999999995</c:v>
                </c:pt>
                <c:pt idx="92474">
                  <c:v>0.87158199999999997</c:v>
                </c:pt>
                <c:pt idx="92475">
                  <c:v>0.89599600000000001</c:v>
                </c:pt>
                <c:pt idx="92476">
                  <c:v>0.90576199999999996</c:v>
                </c:pt>
                <c:pt idx="92477">
                  <c:v>0.91552699999999998</c:v>
                </c:pt>
                <c:pt idx="92478">
                  <c:v>0.93994100000000003</c:v>
                </c:pt>
                <c:pt idx="92479">
                  <c:v>0.94238299999999997</c:v>
                </c:pt>
                <c:pt idx="92480">
                  <c:v>0.95703099999999997</c:v>
                </c:pt>
                <c:pt idx="92481">
                  <c:v>0.97900399999999999</c:v>
                </c:pt>
                <c:pt idx="92482">
                  <c:v>0.97900399999999999</c:v>
                </c:pt>
                <c:pt idx="92483">
                  <c:v>0.99121099999999995</c:v>
                </c:pt>
                <c:pt idx="92484">
                  <c:v>0.99853499999999995</c:v>
                </c:pt>
                <c:pt idx="92485">
                  <c:v>1.01562</c:v>
                </c:pt>
                <c:pt idx="92486">
                  <c:v>1.01807</c:v>
                </c:pt>
                <c:pt idx="92487">
                  <c:v>1.01318</c:v>
                </c:pt>
                <c:pt idx="92488">
                  <c:v>1.02783</c:v>
                </c:pt>
                <c:pt idx="92489">
                  <c:v>0.98877000000000004</c:v>
                </c:pt>
                <c:pt idx="92490">
                  <c:v>1.02295</c:v>
                </c:pt>
                <c:pt idx="92491">
                  <c:v>1.02051</c:v>
                </c:pt>
                <c:pt idx="92492">
                  <c:v>1.02539</c:v>
                </c:pt>
                <c:pt idx="92493">
                  <c:v>1.03271</c:v>
                </c:pt>
                <c:pt idx="92494">
                  <c:v>1.02539</c:v>
                </c:pt>
                <c:pt idx="92495">
                  <c:v>1.01807</c:v>
                </c:pt>
                <c:pt idx="92496">
                  <c:v>1.01562</c:v>
                </c:pt>
                <c:pt idx="92497">
                  <c:v>1.01562</c:v>
                </c:pt>
                <c:pt idx="92498">
                  <c:v>1.00586</c:v>
                </c:pt>
                <c:pt idx="92499">
                  <c:v>0.99853499999999995</c:v>
                </c:pt>
                <c:pt idx="92500">
                  <c:v>0.98877000000000004</c:v>
                </c:pt>
                <c:pt idx="92501">
                  <c:v>0.97167999999999999</c:v>
                </c:pt>
                <c:pt idx="92502">
                  <c:v>0.97412100000000001</c:v>
                </c:pt>
                <c:pt idx="92503">
                  <c:v>0.95459000000000005</c:v>
                </c:pt>
                <c:pt idx="92504">
                  <c:v>0.93261700000000003</c:v>
                </c:pt>
                <c:pt idx="92505">
                  <c:v>0.9375</c:v>
                </c:pt>
                <c:pt idx="92506">
                  <c:v>0.92285200000000001</c:v>
                </c:pt>
                <c:pt idx="92507">
                  <c:v>0.90087899999999999</c:v>
                </c:pt>
                <c:pt idx="92508">
                  <c:v>0.88134800000000002</c:v>
                </c:pt>
                <c:pt idx="92509">
                  <c:v>0.859375</c:v>
                </c:pt>
                <c:pt idx="92510">
                  <c:v>0.84960899999999995</c:v>
                </c:pt>
                <c:pt idx="92511">
                  <c:v>0.84228499999999995</c:v>
                </c:pt>
                <c:pt idx="92512">
                  <c:v>0.81298800000000004</c:v>
                </c:pt>
                <c:pt idx="92513">
                  <c:v>0.78613299999999997</c:v>
                </c:pt>
                <c:pt idx="92514">
                  <c:v>0.75683599999999995</c:v>
                </c:pt>
                <c:pt idx="92515">
                  <c:v>0.74707000000000001</c:v>
                </c:pt>
                <c:pt idx="92516">
                  <c:v>0.72021500000000005</c:v>
                </c:pt>
                <c:pt idx="92517">
                  <c:v>0.74218799999999996</c:v>
                </c:pt>
                <c:pt idx="92518">
                  <c:v>0.68115199999999998</c:v>
                </c:pt>
                <c:pt idx="92519">
                  <c:v>0.66894500000000001</c:v>
                </c:pt>
                <c:pt idx="92520">
                  <c:v>0.62744100000000003</c:v>
                </c:pt>
                <c:pt idx="92521">
                  <c:v>0.59326199999999996</c:v>
                </c:pt>
                <c:pt idx="92522">
                  <c:v>0.56884800000000002</c:v>
                </c:pt>
                <c:pt idx="92523">
                  <c:v>0.54443399999999997</c:v>
                </c:pt>
                <c:pt idx="92524">
                  <c:v>0.51757799999999998</c:v>
                </c:pt>
                <c:pt idx="92525">
                  <c:v>0.49072300000000002</c:v>
                </c:pt>
                <c:pt idx="92526">
                  <c:v>0.45410200000000001</c:v>
                </c:pt>
                <c:pt idx="92527">
                  <c:v>0.42724600000000001</c:v>
                </c:pt>
                <c:pt idx="92528">
                  <c:v>0.41259800000000002</c:v>
                </c:pt>
                <c:pt idx="92529">
                  <c:v>0.36621100000000001</c:v>
                </c:pt>
                <c:pt idx="92530">
                  <c:v>0.34667999999999999</c:v>
                </c:pt>
                <c:pt idx="92531">
                  <c:v>0.3125</c:v>
                </c:pt>
                <c:pt idx="92532">
                  <c:v>0.26367200000000002</c:v>
                </c:pt>
                <c:pt idx="92533">
                  <c:v>0.25146499999999999</c:v>
                </c:pt>
                <c:pt idx="92534">
                  <c:v>0.20996100000000001</c:v>
                </c:pt>
                <c:pt idx="92535">
                  <c:v>0.17578099999999999</c:v>
                </c:pt>
                <c:pt idx="92536">
                  <c:v>0.158691</c:v>
                </c:pt>
                <c:pt idx="92537">
                  <c:v>0.114746</c:v>
                </c:pt>
                <c:pt idx="92538">
                  <c:v>9.2773400000000006E-2</c:v>
                </c:pt>
                <c:pt idx="92539">
                  <c:v>5.8593800000000001E-2</c:v>
                </c:pt>
                <c:pt idx="92540">
                  <c:v>1.9531199999999999E-2</c:v>
                </c:pt>
                <c:pt idx="92541">
                  <c:v>-9.7656199999999992E-3</c:v>
                </c:pt>
                <c:pt idx="92542">
                  <c:v>-2.9296900000000001E-2</c:v>
                </c:pt>
                <c:pt idx="92543">
                  <c:v>-7.5683600000000004E-2</c:v>
                </c:pt>
                <c:pt idx="92544">
                  <c:v>-0.107422</c:v>
                </c:pt>
                <c:pt idx="92545">
                  <c:v>-0.144043</c:v>
                </c:pt>
                <c:pt idx="92546">
                  <c:v>-0.17822299999999999</c:v>
                </c:pt>
                <c:pt idx="92547">
                  <c:v>-0.19287099999999999</c:v>
                </c:pt>
                <c:pt idx="92548">
                  <c:v>-0.231934</c:v>
                </c:pt>
                <c:pt idx="92549">
                  <c:v>-0.27832000000000001</c:v>
                </c:pt>
                <c:pt idx="92550">
                  <c:v>-0.28808600000000001</c:v>
                </c:pt>
                <c:pt idx="92551">
                  <c:v>-0.32958999999999999</c:v>
                </c:pt>
                <c:pt idx="92552">
                  <c:v>-0.35400399999999999</c:v>
                </c:pt>
                <c:pt idx="92553">
                  <c:v>-0.380859</c:v>
                </c:pt>
                <c:pt idx="92554">
                  <c:v>-0.41259800000000002</c:v>
                </c:pt>
                <c:pt idx="92555">
                  <c:v>-0.43701200000000001</c:v>
                </c:pt>
                <c:pt idx="92556">
                  <c:v>-0.51269500000000001</c:v>
                </c:pt>
                <c:pt idx="92557">
                  <c:v>-0.50537100000000001</c:v>
                </c:pt>
                <c:pt idx="92558">
                  <c:v>-0.51513699999999996</c:v>
                </c:pt>
                <c:pt idx="92559">
                  <c:v>-0.554199</c:v>
                </c:pt>
                <c:pt idx="92560">
                  <c:v>-0.59082000000000001</c:v>
                </c:pt>
                <c:pt idx="92561">
                  <c:v>-0.60546900000000003</c:v>
                </c:pt>
                <c:pt idx="92562">
                  <c:v>-0.62988299999999997</c:v>
                </c:pt>
                <c:pt idx="92563">
                  <c:v>-0.64453099999999997</c:v>
                </c:pt>
                <c:pt idx="92564">
                  <c:v>-0.68359400000000003</c:v>
                </c:pt>
                <c:pt idx="92565">
                  <c:v>-0.70068399999999997</c:v>
                </c:pt>
                <c:pt idx="92566">
                  <c:v>-0.72021500000000005</c:v>
                </c:pt>
                <c:pt idx="92567">
                  <c:v>-0.74462899999999999</c:v>
                </c:pt>
                <c:pt idx="92568">
                  <c:v>-0.773926</c:v>
                </c:pt>
                <c:pt idx="92569">
                  <c:v>-0.81054700000000002</c:v>
                </c:pt>
                <c:pt idx="92570">
                  <c:v>-0.80322300000000002</c:v>
                </c:pt>
                <c:pt idx="92571">
                  <c:v>-0.82763699999999996</c:v>
                </c:pt>
                <c:pt idx="92572">
                  <c:v>-0.83740199999999998</c:v>
                </c:pt>
                <c:pt idx="92573">
                  <c:v>-0.86914100000000005</c:v>
                </c:pt>
                <c:pt idx="92574">
                  <c:v>-0.88378900000000005</c:v>
                </c:pt>
                <c:pt idx="92575">
                  <c:v>-0.88622999999999996</c:v>
                </c:pt>
                <c:pt idx="92576">
                  <c:v>-0.90332000000000001</c:v>
                </c:pt>
                <c:pt idx="92577">
                  <c:v>-0.90087899999999999</c:v>
                </c:pt>
                <c:pt idx="92578">
                  <c:v>-0.92529300000000003</c:v>
                </c:pt>
                <c:pt idx="92579">
                  <c:v>-0.93994100000000003</c:v>
                </c:pt>
                <c:pt idx="92580">
                  <c:v>-0.93261700000000003</c:v>
                </c:pt>
                <c:pt idx="92581">
                  <c:v>-0.95214799999999999</c:v>
                </c:pt>
                <c:pt idx="92582">
                  <c:v>-0.96679700000000002</c:v>
                </c:pt>
                <c:pt idx="92583">
                  <c:v>-0.96191400000000005</c:v>
                </c:pt>
                <c:pt idx="92584">
                  <c:v>-0.97167999999999999</c:v>
                </c:pt>
                <c:pt idx="92585">
                  <c:v>-0.95947300000000002</c:v>
                </c:pt>
                <c:pt idx="92586">
                  <c:v>-0.97900399999999999</c:v>
                </c:pt>
                <c:pt idx="92587">
                  <c:v>-0.96679700000000002</c:v>
                </c:pt>
                <c:pt idx="92588">
                  <c:v>-0.96923800000000004</c:v>
                </c:pt>
                <c:pt idx="92589">
                  <c:v>-0.96191400000000005</c:v>
                </c:pt>
                <c:pt idx="92590">
                  <c:v>-0.96923800000000004</c:v>
                </c:pt>
                <c:pt idx="92591">
                  <c:v>-0.96191400000000005</c:v>
                </c:pt>
                <c:pt idx="92592">
                  <c:v>-0.94970699999999997</c:v>
                </c:pt>
                <c:pt idx="92593">
                  <c:v>-0.944824</c:v>
                </c:pt>
                <c:pt idx="92594">
                  <c:v>-0.93505899999999997</c:v>
                </c:pt>
                <c:pt idx="92595">
                  <c:v>-0.930176</c:v>
                </c:pt>
                <c:pt idx="92596">
                  <c:v>-0.91308599999999995</c:v>
                </c:pt>
                <c:pt idx="92597">
                  <c:v>-0.91552699999999998</c:v>
                </c:pt>
                <c:pt idx="92598">
                  <c:v>-0.91308599999999995</c:v>
                </c:pt>
                <c:pt idx="92599">
                  <c:v>-0.852051</c:v>
                </c:pt>
                <c:pt idx="92600">
                  <c:v>-0.86914100000000005</c:v>
                </c:pt>
                <c:pt idx="92601">
                  <c:v>-0.85693399999999997</c:v>
                </c:pt>
                <c:pt idx="92602">
                  <c:v>-0.84228499999999995</c:v>
                </c:pt>
                <c:pt idx="92603">
                  <c:v>-0.83252000000000004</c:v>
                </c:pt>
                <c:pt idx="92604">
                  <c:v>-0.80566400000000005</c:v>
                </c:pt>
                <c:pt idx="92605">
                  <c:v>-0.79345699999999997</c:v>
                </c:pt>
                <c:pt idx="92606">
                  <c:v>-0.76660200000000001</c:v>
                </c:pt>
                <c:pt idx="92607">
                  <c:v>-0.75683599999999995</c:v>
                </c:pt>
                <c:pt idx="92608">
                  <c:v>-0.71533199999999997</c:v>
                </c:pt>
                <c:pt idx="92609">
                  <c:v>-0.710449</c:v>
                </c:pt>
                <c:pt idx="92610">
                  <c:v>-0.68847700000000001</c:v>
                </c:pt>
                <c:pt idx="92611">
                  <c:v>-0.65185499999999996</c:v>
                </c:pt>
                <c:pt idx="92612">
                  <c:v>-0.61279300000000003</c:v>
                </c:pt>
                <c:pt idx="92613">
                  <c:v>-0.61035200000000001</c:v>
                </c:pt>
                <c:pt idx="92614">
                  <c:v>-0.57617200000000002</c:v>
                </c:pt>
                <c:pt idx="92615">
                  <c:v>-0.56640599999999997</c:v>
                </c:pt>
                <c:pt idx="92616">
                  <c:v>-0.49804700000000002</c:v>
                </c:pt>
                <c:pt idx="92617">
                  <c:v>-0.50292999999999999</c:v>
                </c:pt>
                <c:pt idx="92618">
                  <c:v>-0.46386699999999997</c:v>
                </c:pt>
                <c:pt idx="92619">
                  <c:v>-0.43701200000000001</c:v>
                </c:pt>
                <c:pt idx="92620">
                  <c:v>-0.41259800000000002</c:v>
                </c:pt>
                <c:pt idx="92621">
                  <c:v>-0.37841799999999998</c:v>
                </c:pt>
                <c:pt idx="92622">
                  <c:v>-0.34179700000000002</c:v>
                </c:pt>
                <c:pt idx="92623">
                  <c:v>-0.322266</c:v>
                </c:pt>
                <c:pt idx="92624">
                  <c:v>-0.27832000000000001</c:v>
                </c:pt>
                <c:pt idx="92625">
                  <c:v>-0.231934</c:v>
                </c:pt>
                <c:pt idx="92626">
                  <c:v>-0.21240200000000001</c:v>
                </c:pt>
                <c:pt idx="92627">
                  <c:v>-0.18310499999999999</c:v>
                </c:pt>
                <c:pt idx="92628">
                  <c:v>-0.148926</c:v>
                </c:pt>
                <c:pt idx="92629">
                  <c:v>-0.12939500000000001</c:v>
                </c:pt>
                <c:pt idx="92630">
                  <c:v>-8.3007800000000007E-2</c:v>
                </c:pt>
                <c:pt idx="92631">
                  <c:v>-5.8593800000000001E-2</c:v>
                </c:pt>
                <c:pt idx="92632">
                  <c:v>-1.9531199999999999E-2</c:v>
                </c:pt>
                <c:pt idx="92633">
                  <c:v>2.4414100000000002E-3</c:v>
                </c:pt>
                <c:pt idx="92634">
                  <c:v>4.6386700000000003E-2</c:v>
                </c:pt>
                <c:pt idx="92635">
                  <c:v>8.3007800000000007E-2</c:v>
                </c:pt>
                <c:pt idx="92636">
                  <c:v>0.10009800000000001</c:v>
                </c:pt>
                <c:pt idx="92637">
                  <c:v>0.14160200000000001</c:v>
                </c:pt>
                <c:pt idx="92638">
                  <c:v>0.153809</c:v>
                </c:pt>
                <c:pt idx="92639">
                  <c:v>0.21484400000000001</c:v>
                </c:pt>
                <c:pt idx="92640">
                  <c:v>0.244141</c:v>
                </c:pt>
                <c:pt idx="92641">
                  <c:v>0.27587899999999999</c:v>
                </c:pt>
                <c:pt idx="92642">
                  <c:v>0.305176</c:v>
                </c:pt>
                <c:pt idx="92643">
                  <c:v>0.34667999999999999</c:v>
                </c:pt>
                <c:pt idx="92644">
                  <c:v>0.37841799999999998</c:v>
                </c:pt>
                <c:pt idx="92645">
                  <c:v>0.397949</c:v>
                </c:pt>
                <c:pt idx="92646">
                  <c:v>0.42236299999999999</c:v>
                </c:pt>
                <c:pt idx="92647">
                  <c:v>0.43457000000000001</c:v>
                </c:pt>
                <c:pt idx="92648">
                  <c:v>0.49072300000000002</c:v>
                </c:pt>
                <c:pt idx="92649">
                  <c:v>0.52246099999999995</c:v>
                </c:pt>
                <c:pt idx="92650">
                  <c:v>0.54443399999999997</c:v>
                </c:pt>
                <c:pt idx="92651">
                  <c:v>0.58105499999999999</c:v>
                </c:pt>
                <c:pt idx="92652">
                  <c:v>0.61035200000000001</c:v>
                </c:pt>
                <c:pt idx="92653">
                  <c:v>0.64453099999999997</c:v>
                </c:pt>
                <c:pt idx="92654">
                  <c:v>0.65185499999999996</c:v>
                </c:pt>
                <c:pt idx="92655">
                  <c:v>0.69335899999999995</c:v>
                </c:pt>
                <c:pt idx="92656">
                  <c:v>0.703125</c:v>
                </c:pt>
                <c:pt idx="92657">
                  <c:v>0.74462899999999999</c:v>
                </c:pt>
                <c:pt idx="92658">
                  <c:v>0.75927699999999998</c:v>
                </c:pt>
                <c:pt idx="92659">
                  <c:v>0.79589799999999999</c:v>
                </c:pt>
                <c:pt idx="92660">
                  <c:v>0.81542999999999999</c:v>
                </c:pt>
                <c:pt idx="92661">
                  <c:v>0.83252000000000004</c:v>
                </c:pt>
                <c:pt idx="92662">
                  <c:v>0.85693399999999997</c:v>
                </c:pt>
                <c:pt idx="92663">
                  <c:v>0.86425799999999997</c:v>
                </c:pt>
                <c:pt idx="92664">
                  <c:v>0.87402299999999999</c:v>
                </c:pt>
                <c:pt idx="92665">
                  <c:v>0.90332000000000001</c:v>
                </c:pt>
                <c:pt idx="92666">
                  <c:v>0.91064500000000004</c:v>
                </c:pt>
                <c:pt idx="92667">
                  <c:v>0.94970699999999997</c:v>
                </c:pt>
                <c:pt idx="92668">
                  <c:v>0.96923800000000004</c:v>
                </c:pt>
                <c:pt idx="92669">
                  <c:v>0.95703099999999997</c:v>
                </c:pt>
                <c:pt idx="92670">
                  <c:v>0.97656200000000004</c:v>
                </c:pt>
                <c:pt idx="92671">
                  <c:v>1.00342</c:v>
                </c:pt>
                <c:pt idx="92672">
                  <c:v>1.00342</c:v>
                </c:pt>
                <c:pt idx="92673">
                  <c:v>1.02051</c:v>
                </c:pt>
                <c:pt idx="92674">
                  <c:v>1.03271</c:v>
                </c:pt>
                <c:pt idx="92675">
                  <c:v>1.03271</c:v>
                </c:pt>
                <c:pt idx="92676">
                  <c:v>1.0351600000000001</c:v>
                </c:pt>
                <c:pt idx="92677">
                  <c:v>1.0424800000000001</c:v>
                </c:pt>
                <c:pt idx="92678">
                  <c:v>1.07178</c:v>
                </c:pt>
                <c:pt idx="92679">
                  <c:v>1.0620099999999999</c:v>
                </c:pt>
                <c:pt idx="92680">
                  <c:v>1.0668899999999999</c:v>
                </c:pt>
                <c:pt idx="92681">
                  <c:v>1.0790999999999999</c:v>
                </c:pt>
                <c:pt idx="92682">
                  <c:v>1.07666</c:v>
                </c:pt>
                <c:pt idx="92683">
                  <c:v>1.0424800000000001</c:v>
                </c:pt>
                <c:pt idx="92684">
                  <c:v>1.0522499999999999</c:v>
                </c:pt>
                <c:pt idx="92685">
                  <c:v>1.0595699999999999</c:v>
                </c:pt>
                <c:pt idx="92686">
                  <c:v>1.0473600000000001</c:v>
                </c:pt>
                <c:pt idx="92687">
                  <c:v>1.0376000000000001</c:v>
                </c:pt>
                <c:pt idx="92688">
                  <c:v>1.0424800000000001</c:v>
                </c:pt>
                <c:pt idx="92689">
                  <c:v>1.03271</c:v>
                </c:pt>
                <c:pt idx="92690">
                  <c:v>1.03271</c:v>
                </c:pt>
                <c:pt idx="92691">
                  <c:v>1.02051</c:v>
                </c:pt>
                <c:pt idx="92692">
                  <c:v>1.01074</c:v>
                </c:pt>
                <c:pt idx="92693">
                  <c:v>0.99121099999999995</c:v>
                </c:pt>
                <c:pt idx="92694">
                  <c:v>1.00342</c:v>
                </c:pt>
                <c:pt idx="92695">
                  <c:v>0.98144500000000001</c:v>
                </c:pt>
                <c:pt idx="92696">
                  <c:v>0.92040999999999995</c:v>
                </c:pt>
                <c:pt idx="92697">
                  <c:v>0.95214799999999999</c:v>
                </c:pt>
                <c:pt idx="92698">
                  <c:v>0.92040999999999995</c:v>
                </c:pt>
                <c:pt idx="92699">
                  <c:v>0.91064500000000004</c:v>
                </c:pt>
                <c:pt idx="92700">
                  <c:v>0.90087899999999999</c:v>
                </c:pt>
                <c:pt idx="92701">
                  <c:v>0.88134800000000002</c:v>
                </c:pt>
                <c:pt idx="92702">
                  <c:v>0.86425799999999997</c:v>
                </c:pt>
                <c:pt idx="92703">
                  <c:v>0.83740199999999998</c:v>
                </c:pt>
                <c:pt idx="92704">
                  <c:v>0.82763699999999996</c:v>
                </c:pt>
                <c:pt idx="92705">
                  <c:v>0.80810499999999996</c:v>
                </c:pt>
                <c:pt idx="92706">
                  <c:v>0.773926</c:v>
                </c:pt>
                <c:pt idx="92707">
                  <c:v>0.77148399999999995</c:v>
                </c:pt>
                <c:pt idx="92708">
                  <c:v>0.72021500000000005</c:v>
                </c:pt>
                <c:pt idx="92709">
                  <c:v>0.69824200000000003</c:v>
                </c:pt>
                <c:pt idx="92710">
                  <c:v>0.67871099999999995</c:v>
                </c:pt>
                <c:pt idx="92711">
                  <c:v>0.64209000000000005</c:v>
                </c:pt>
                <c:pt idx="92712">
                  <c:v>0.62988299999999997</c:v>
                </c:pt>
                <c:pt idx="92713">
                  <c:v>0.59326199999999996</c:v>
                </c:pt>
                <c:pt idx="92714">
                  <c:v>0.57128900000000005</c:v>
                </c:pt>
                <c:pt idx="92715">
                  <c:v>0.53466800000000003</c:v>
                </c:pt>
                <c:pt idx="92716">
                  <c:v>0.50292999999999999</c:v>
                </c:pt>
                <c:pt idx="92717">
                  <c:v>0.48339799999999999</c:v>
                </c:pt>
                <c:pt idx="92718">
                  <c:v>0.45410200000000001</c:v>
                </c:pt>
                <c:pt idx="92719">
                  <c:v>0.41503899999999999</c:v>
                </c:pt>
                <c:pt idx="92720">
                  <c:v>0.37841799999999998</c:v>
                </c:pt>
                <c:pt idx="92721">
                  <c:v>0.37597700000000001</c:v>
                </c:pt>
                <c:pt idx="92722">
                  <c:v>0.32958999999999999</c:v>
                </c:pt>
                <c:pt idx="92723">
                  <c:v>0.28564499999999998</c:v>
                </c:pt>
                <c:pt idx="92724">
                  <c:v>0.27099600000000001</c:v>
                </c:pt>
                <c:pt idx="92725">
                  <c:v>0.244141</c:v>
                </c:pt>
                <c:pt idx="92726">
                  <c:v>0.20507800000000001</c:v>
                </c:pt>
                <c:pt idx="92727">
                  <c:v>0.163574</c:v>
                </c:pt>
                <c:pt idx="92728">
                  <c:v>0.14160200000000001</c:v>
                </c:pt>
                <c:pt idx="92729">
                  <c:v>9.0331999999999996E-2</c:v>
                </c:pt>
                <c:pt idx="92730">
                  <c:v>7.5683600000000004E-2</c:v>
                </c:pt>
                <c:pt idx="92731">
                  <c:v>3.41797E-2</c:v>
                </c:pt>
                <c:pt idx="92732">
                  <c:v>9.7656199999999992E-3</c:v>
                </c:pt>
                <c:pt idx="92733">
                  <c:v>-3.1738299999999997E-2</c:v>
                </c:pt>
                <c:pt idx="92734">
                  <c:v>-5.3710899999999999E-2</c:v>
                </c:pt>
                <c:pt idx="92735">
                  <c:v>-6.5918000000000004E-2</c:v>
                </c:pt>
                <c:pt idx="92736">
                  <c:v>-0.117188</c:v>
                </c:pt>
                <c:pt idx="92737">
                  <c:v>-0.153809</c:v>
                </c:pt>
                <c:pt idx="92738">
                  <c:v>-0.19775400000000001</c:v>
                </c:pt>
                <c:pt idx="92739">
                  <c:v>-0.21240200000000001</c:v>
                </c:pt>
                <c:pt idx="92740">
                  <c:v>-0.25634800000000002</c:v>
                </c:pt>
                <c:pt idx="92741">
                  <c:v>-0.27587899999999999</c:v>
                </c:pt>
                <c:pt idx="92742">
                  <c:v>-0.31494100000000003</c:v>
                </c:pt>
                <c:pt idx="92743">
                  <c:v>-0.32714799999999999</c:v>
                </c:pt>
                <c:pt idx="92744">
                  <c:v>-0.36865199999999998</c:v>
                </c:pt>
                <c:pt idx="92745">
                  <c:v>-0.40283200000000002</c:v>
                </c:pt>
                <c:pt idx="92746">
                  <c:v>-0.47363300000000003</c:v>
                </c:pt>
                <c:pt idx="92747">
                  <c:v>-0.47119100000000003</c:v>
                </c:pt>
                <c:pt idx="92748">
                  <c:v>-0.51025399999999999</c:v>
                </c:pt>
                <c:pt idx="92749">
                  <c:v>-0.51513699999999996</c:v>
                </c:pt>
                <c:pt idx="92750">
                  <c:v>-0.546875</c:v>
                </c:pt>
                <c:pt idx="92751">
                  <c:v>-0.56884800000000002</c:v>
                </c:pt>
                <c:pt idx="92752">
                  <c:v>-0.58593799999999996</c:v>
                </c:pt>
                <c:pt idx="92753">
                  <c:v>-0.625</c:v>
                </c:pt>
                <c:pt idx="92754">
                  <c:v>-0.64453099999999997</c:v>
                </c:pt>
                <c:pt idx="92755">
                  <c:v>-0.67627000000000004</c:v>
                </c:pt>
                <c:pt idx="92756">
                  <c:v>-0.69824200000000003</c:v>
                </c:pt>
                <c:pt idx="92757">
                  <c:v>-0.71289100000000005</c:v>
                </c:pt>
                <c:pt idx="92758">
                  <c:v>-0.72753900000000005</c:v>
                </c:pt>
                <c:pt idx="92759">
                  <c:v>-0.79345699999999997</c:v>
                </c:pt>
                <c:pt idx="92760">
                  <c:v>-0.76904300000000003</c:v>
                </c:pt>
                <c:pt idx="92761">
                  <c:v>-0.78613299999999997</c:v>
                </c:pt>
                <c:pt idx="92762">
                  <c:v>-0.79589799999999999</c:v>
                </c:pt>
                <c:pt idx="92763">
                  <c:v>-0.83007799999999998</c:v>
                </c:pt>
                <c:pt idx="92764">
                  <c:v>-0.83252000000000004</c:v>
                </c:pt>
                <c:pt idx="92765">
                  <c:v>-0.85693399999999997</c:v>
                </c:pt>
                <c:pt idx="92766">
                  <c:v>-0.87402299999999999</c:v>
                </c:pt>
                <c:pt idx="92767">
                  <c:v>-0.88622999999999996</c:v>
                </c:pt>
                <c:pt idx="92768">
                  <c:v>-0.89843799999999996</c:v>
                </c:pt>
                <c:pt idx="92769">
                  <c:v>-0.92285200000000001</c:v>
                </c:pt>
                <c:pt idx="92770">
                  <c:v>-0.91796900000000003</c:v>
                </c:pt>
                <c:pt idx="92771">
                  <c:v>-0.92529300000000003</c:v>
                </c:pt>
                <c:pt idx="92772">
                  <c:v>-0.93994100000000003</c:v>
                </c:pt>
                <c:pt idx="92773">
                  <c:v>-0.9375</c:v>
                </c:pt>
                <c:pt idx="92774">
                  <c:v>-0.96435499999999996</c:v>
                </c:pt>
                <c:pt idx="92775">
                  <c:v>-0.94970699999999997</c:v>
                </c:pt>
                <c:pt idx="92776">
                  <c:v>-0.98388699999999996</c:v>
                </c:pt>
                <c:pt idx="92777">
                  <c:v>-0.96191400000000005</c:v>
                </c:pt>
                <c:pt idx="92778">
                  <c:v>-0.95459000000000005</c:v>
                </c:pt>
                <c:pt idx="92779">
                  <c:v>-0.95947300000000002</c:v>
                </c:pt>
                <c:pt idx="92780">
                  <c:v>-0.94726600000000005</c:v>
                </c:pt>
                <c:pt idx="92781">
                  <c:v>-0.93505899999999997</c:v>
                </c:pt>
                <c:pt idx="92782">
                  <c:v>-0.93994100000000003</c:v>
                </c:pt>
                <c:pt idx="92783">
                  <c:v>-0.92285200000000001</c:v>
                </c:pt>
                <c:pt idx="92784">
                  <c:v>-0.93505899999999997</c:v>
                </c:pt>
                <c:pt idx="92785">
                  <c:v>-0.91796900000000003</c:v>
                </c:pt>
                <c:pt idx="92786">
                  <c:v>-0.92040999999999995</c:v>
                </c:pt>
                <c:pt idx="92787">
                  <c:v>-0.93261700000000003</c:v>
                </c:pt>
                <c:pt idx="92788">
                  <c:v>-0.89111300000000004</c:v>
                </c:pt>
                <c:pt idx="92789">
                  <c:v>-0.89355499999999999</c:v>
                </c:pt>
                <c:pt idx="92790">
                  <c:v>-0.87890599999999997</c:v>
                </c:pt>
                <c:pt idx="92791">
                  <c:v>-0.859375</c:v>
                </c:pt>
                <c:pt idx="92792">
                  <c:v>-0.852051</c:v>
                </c:pt>
                <c:pt idx="92793">
                  <c:v>-0.81298800000000004</c:v>
                </c:pt>
                <c:pt idx="92794">
                  <c:v>-0.80322300000000002</c:v>
                </c:pt>
                <c:pt idx="92795">
                  <c:v>-0.80322300000000002</c:v>
                </c:pt>
                <c:pt idx="92796">
                  <c:v>-0.77636700000000003</c:v>
                </c:pt>
                <c:pt idx="92797">
                  <c:v>-0.76171900000000003</c:v>
                </c:pt>
                <c:pt idx="92798">
                  <c:v>-0.74951199999999996</c:v>
                </c:pt>
                <c:pt idx="92799">
                  <c:v>-0.71777299999999999</c:v>
                </c:pt>
                <c:pt idx="92800">
                  <c:v>-0.69091800000000003</c:v>
                </c:pt>
                <c:pt idx="92801">
                  <c:v>-0.66162100000000001</c:v>
                </c:pt>
                <c:pt idx="92802">
                  <c:v>-0.63476600000000005</c:v>
                </c:pt>
                <c:pt idx="92803">
                  <c:v>-0.62988299999999997</c:v>
                </c:pt>
                <c:pt idx="92804">
                  <c:v>-0.59570299999999998</c:v>
                </c:pt>
                <c:pt idx="92805">
                  <c:v>-0.56152299999999999</c:v>
                </c:pt>
                <c:pt idx="92806">
                  <c:v>-0.54443399999999997</c:v>
                </c:pt>
                <c:pt idx="92807">
                  <c:v>-0.51025399999999999</c:v>
                </c:pt>
                <c:pt idx="92808">
                  <c:v>-0.47363300000000003</c:v>
                </c:pt>
                <c:pt idx="92809">
                  <c:v>-0.45166000000000001</c:v>
                </c:pt>
                <c:pt idx="92810">
                  <c:v>-0.41748000000000002</c:v>
                </c:pt>
                <c:pt idx="92811">
                  <c:v>-0.40283200000000002</c:v>
                </c:pt>
                <c:pt idx="92812">
                  <c:v>-0.35888700000000001</c:v>
                </c:pt>
                <c:pt idx="92813">
                  <c:v>-0.33691399999999999</c:v>
                </c:pt>
                <c:pt idx="92814">
                  <c:v>-0.29785200000000001</c:v>
                </c:pt>
                <c:pt idx="92815">
                  <c:v>-0.27587899999999999</c:v>
                </c:pt>
                <c:pt idx="92816">
                  <c:v>-0.239258</c:v>
                </c:pt>
                <c:pt idx="92817">
                  <c:v>-0.20507800000000001</c:v>
                </c:pt>
                <c:pt idx="92818">
                  <c:v>-0.17578099999999999</c:v>
                </c:pt>
                <c:pt idx="92819">
                  <c:v>-0.168457</c:v>
                </c:pt>
                <c:pt idx="92820">
                  <c:v>-0.119629</c:v>
                </c:pt>
                <c:pt idx="92821">
                  <c:v>-8.0566399999999996E-2</c:v>
                </c:pt>
                <c:pt idx="92822">
                  <c:v>-5.1269500000000003E-2</c:v>
                </c:pt>
                <c:pt idx="92823">
                  <c:v>-7.3242200000000002E-3</c:v>
                </c:pt>
                <c:pt idx="92824">
                  <c:v>1.7089799999999999E-2</c:v>
                </c:pt>
                <c:pt idx="92825">
                  <c:v>3.41797E-2</c:v>
                </c:pt>
                <c:pt idx="92826">
                  <c:v>6.8359400000000001E-2</c:v>
                </c:pt>
                <c:pt idx="92827">
                  <c:v>0.119629</c:v>
                </c:pt>
                <c:pt idx="92828">
                  <c:v>0.12695300000000001</c:v>
                </c:pt>
                <c:pt idx="92829">
                  <c:v>0.17578099999999999</c:v>
                </c:pt>
                <c:pt idx="92830">
                  <c:v>0.20996100000000001</c:v>
                </c:pt>
                <c:pt idx="92831">
                  <c:v>0.25146499999999999</c:v>
                </c:pt>
                <c:pt idx="92832">
                  <c:v>0.26855499999999999</c:v>
                </c:pt>
                <c:pt idx="92833">
                  <c:v>0.29296899999999998</c:v>
                </c:pt>
                <c:pt idx="92834">
                  <c:v>0.33935500000000002</c:v>
                </c:pt>
                <c:pt idx="92835">
                  <c:v>0.36865199999999998</c:v>
                </c:pt>
                <c:pt idx="92836">
                  <c:v>0.400391</c:v>
                </c:pt>
                <c:pt idx="92837">
                  <c:v>0.41748000000000002</c:v>
                </c:pt>
                <c:pt idx="92838">
                  <c:v>0.45654299999999998</c:v>
                </c:pt>
                <c:pt idx="92839">
                  <c:v>0.49072300000000002</c:v>
                </c:pt>
                <c:pt idx="92840">
                  <c:v>0.52002000000000004</c:v>
                </c:pt>
                <c:pt idx="92841">
                  <c:v>0.539551</c:v>
                </c:pt>
                <c:pt idx="92842">
                  <c:v>0.56640599999999997</c:v>
                </c:pt>
                <c:pt idx="92843">
                  <c:v>0.59570299999999998</c:v>
                </c:pt>
                <c:pt idx="92844">
                  <c:v>0.625</c:v>
                </c:pt>
                <c:pt idx="92845">
                  <c:v>0.64941400000000005</c:v>
                </c:pt>
                <c:pt idx="92846">
                  <c:v>0.68359400000000003</c:v>
                </c:pt>
                <c:pt idx="92847">
                  <c:v>0.703125</c:v>
                </c:pt>
                <c:pt idx="92848">
                  <c:v>0.71777299999999999</c:v>
                </c:pt>
                <c:pt idx="92849">
                  <c:v>0.73730499999999999</c:v>
                </c:pt>
                <c:pt idx="92850">
                  <c:v>0.76415999999999995</c:v>
                </c:pt>
                <c:pt idx="92851">
                  <c:v>0.79345699999999997</c:v>
                </c:pt>
                <c:pt idx="92852">
                  <c:v>0.83007799999999998</c:v>
                </c:pt>
                <c:pt idx="92853">
                  <c:v>0.84716800000000003</c:v>
                </c:pt>
                <c:pt idx="92854">
                  <c:v>0.86425799999999997</c:v>
                </c:pt>
                <c:pt idx="92855">
                  <c:v>0.866699</c:v>
                </c:pt>
                <c:pt idx="92856">
                  <c:v>0.866699</c:v>
                </c:pt>
                <c:pt idx="92857">
                  <c:v>0.92285200000000001</c:v>
                </c:pt>
                <c:pt idx="92858">
                  <c:v>0.92285200000000001</c:v>
                </c:pt>
                <c:pt idx="92859">
                  <c:v>0.93261700000000003</c:v>
                </c:pt>
                <c:pt idx="92860">
                  <c:v>0.95703099999999997</c:v>
                </c:pt>
                <c:pt idx="92861">
                  <c:v>0.95214799999999999</c:v>
                </c:pt>
                <c:pt idx="92862">
                  <c:v>0.97167999999999999</c:v>
                </c:pt>
                <c:pt idx="92863">
                  <c:v>0.98388699999999996</c:v>
                </c:pt>
                <c:pt idx="92864">
                  <c:v>0.99121099999999995</c:v>
                </c:pt>
                <c:pt idx="92865">
                  <c:v>1.00342</c:v>
                </c:pt>
                <c:pt idx="92866">
                  <c:v>1.01074</c:v>
                </c:pt>
                <c:pt idx="92867">
                  <c:v>0.98632799999999998</c:v>
                </c:pt>
                <c:pt idx="92868">
                  <c:v>1.02051</c:v>
                </c:pt>
                <c:pt idx="92869">
                  <c:v>1.0546899999999999</c:v>
                </c:pt>
                <c:pt idx="92870">
                  <c:v>1.0351600000000001</c:v>
                </c:pt>
                <c:pt idx="92871">
                  <c:v>1.0449200000000001</c:v>
                </c:pt>
                <c:pt idx="92872">
                  <c:v>1.0351600000000001</c:v>
                </c:pt>
                <c:pt idx="92873">
                  <c:v>1.03271</c:v>
                </c:pt>
                <c:pt idx="92874">
                  <c:v>1.03027</c:v>
                </c:pt>
                <c:pt idx="92875">
                  <c:v>1.02539</c:v>
                </c:pt>
                <c:pt idx="92876">
                  <c:v>1.01807</c:v>
                </c:pt>
                <c:pt idx="92877">
                  <c:v>1.01807</c:v>
                </c:pt>
                <c:pt idx="92878">
                  <c:v>1.02295</c:v>
                </c:pt>
                <c:pt idx="92879">
                  <c:v>1.00586</c:v>
                </c:pt>
                <c:pt idx="92880">
                  <c:v>1.00586</c:v>
                </c:pt>
                <c:pt idx="92881">
                  <c:v>0.99609400000000003</c:v>
                </c:pt>
                <c:pt idx="92882">
                  <c:v>0.99121099999999995</c:v>
                </c:pt>
                <c:pt idx="92883">
                  <c:v>0.98632799999999998</c:v>
                </c:pt>
                <c:pt idx="92884">
                  <c:v>0.96923800000000004</c:v>
                </c:pt>
                <c:pt idx="92885">
                  <c:v>0.95703099999999997</c:v>
                </c:pt>
                <c:pt idx="92886">
                  <c:v>0.95703099999999997</c:v>
                </c:pt>
                <c:pt idx="92887">
                  <c:v>0.930176</c:v>
                </c:pt>
                <c:pt idx="92888">
                  <c:v>0.90332000000000001</c:v>
                </c:pt>
                <c:pt idx="92889">
                  <c:v>0.88622999999999996</c:v>
                </c:pt>
                <c:pt idx="92890">
                  <c:v>0.87890599999999997</c:v>
                </c:pt>
                <c:pt idx="92891">
                  <c:v>0.86181600000000003</c:v>
                </c:pt>
                <c:pt idx="92892">
                  <c:v>0.84228499999999995</c:v>
                </c:pt>
                <c:pt idx="92893">
                  <c:v>0.84228499999999995</c:v>
                </c:pt>
                <c:pt idx="92894">
                  <c:v>0.80322300000000002</c:v>
                </c:pt>
                <c:pt idx="92895">
                  <c:v>0.79589799999999999</c:v>
                </c:pt>
                <c:pt idx="92896">
                  <c:v>0.75439500000000004</c:v>
                </c:pt>
                <c:pt idx="92897">
                  <c:v>0.75683599999999995</c:v>
                </c:pt>
                <c:pt idx="92898">
                  <c:v>0.70800799999999997</c:v>
                </c:pt>
                <c:pt idx="92899">
                  <c:v>0.68847700000000001</c:v>
                </c:pt>
                <c:pt idx="92900">
                  <c:v>0.67627000000000004</c:v>
                </c:pt>
                <c:pt idx="92901">
                  <c:v>0.62988299999999997</c:v>
                </c:pt>
                <c:pt idx="92902">
                  <c:v>0.62255899999999997</c:v>
                </c:pt>
                <c:pt idx="92903">
                  <c:v>0.58349600000000001</c:v>
                </c:pt>
                <c:pt idx="92904">
                  <c:v>0.56396500000000005</c:v>
                </c:pt>
                <c:pt idx="92905">
                  <c:v>0.52490199999999998</c:v>
                </c:pt>
                <c:pt idx="92906">
                  <c:v>0.48828100000000002</c:v>
                </c:pt>
                <c:pt idx="92907">
                  <c:v>0.48095700000000002</c:v>
                </c:pt>
                <c:pt idx="92908">
                  <c:v>0.45654299999999998</c:v>
                </c:pt>
                <c:pt idx="92909">
                  <c:v>0.40527299999999999</c:v>
                </c:pt>
                <c:pt idx="92910">
                  <c:v>0.39550800000000003</c:v>
                </c:pt>
                <c:pt idx="92911">
                  <c:v>0.36132799999999998</c:v>
                </c:pt>
                <c:pt idx="92912">
                  <c:v>0.319824</c:v>
                </c:pt>
                <c:pt idx="92913">
                  <c:v>0.28808600000000001</c:v>
                </c:pt>
                <c:pt idx="92914">
                  <c:v>0.25390600000000002</c:v>
                </c:pt>
                <c:pt idx="92915">
                  <c:v>0.241699</c:v>
                </c:pt>
                <c:pt idx="92916">
                  <c:v>0.19531200000000001</c:v>
                </c:pt>
                <c:pt idx="92917">
                  <c:v>0.161133</c:v>
                </c:pt>
                <c:pt idx="92918">
                  <c:v>0.148926</c:v>
                </c:pt>
                <c:pt idx="92919">
                  <c:v>0.112305</c:v>
                </c:pt>
                <c:pt idx="92920">
                  <c:v>6.1035199999999998E-2</c:v>
                </c:pt>
                <c:pt idx="92921">
                  <c:v>3.41797E-2</c:v>
                </c:pt>
                <c:pt idx="92922">
                  <c:v>9.7656199999999992E-3</c:v>
                </c:pt>
                <c:pt idx="92923">
                  <c:v>-1.9531199999999999E-2</c:v>
                </c:pt>
                <c:pt idx="92924">
                  <c:v>-5.8593800000000001E-2</c:v>
                </c:pt>
                <c:pt idx="92925">
                  <c:v>-8.0566399999999996E-2</c:v>
                </c:pt>
                <c:pt idx="92926">
                  <c:v>-0.117188</c:v>
                </c:pt>
                <c:pt idx="92927">
                  <c:v>-0.146484</c:v>
                </c:pt>
                <c:pt idx="92928">
                  <c:v>-0.19287099999999999</c:v>
                </c:pt>
                <c:pt idx="92929">
                  <c:v>-0.20752000000000001</c:v>
                </c:pt>
                <c:pt idx="92930">
                  <c:v>-0.25634800000000002</c:v>
                </c:pt>
                <c:pt idx="92931">
                  <c:v>-0.28076200000000001</c:v>
                </c:pt>
                <c:pt idx="92932">
                  <c:v>-0.31738300000000003</c:v>
                </c:pt>
                <c:pt idx="92933">
                  <c:v>-0.33935500000000002</c:v>
                </c:pt>
                <c:pt idx="92934">
                  <c:v>-0.36865199999999998</c:v>
                </c:pt>
                <c:pt idx="92935">
                  <c:v>-0.39550800000000003</c:v>
                </c:pt>
                <c:pt idx="92936">
                  <c:v>-0.461426</c:v>
                </c:pt>
                <c:pt idx="92937">
                  <c:v>-0.458984</c:v>
                </c:pt>
                <c:pt idx="92938">
                  <c:v>-0.458984</c:v>
                </c:pt>
                <c:pt idx="92939">
                  <c:v>-0.52246099999999995</c:v>
                </c:pt>
                <c:pt idx="92940">
                  <c:v>-0.53466800000000003</c:v>
                </c:pt>
                <c:pt idx="92941">
                  <c:v>-0.57372999999999996</c:v>
                </c:pt>
                <c:pt idx="92942">
                  <c:v>-0.59326199999999996</c:v>
                </c:pt>
                <c:pt idx="92943">
                  <c:v>-0.60302699999999998</c:v>
                </c:pt>
                <c:pt idx="92944">
                  <c:v>-0.65185499999999996</c:v>
                </c:pt>
                <c:pt idx="92945">
                  <c:v>-0.67138699999999996</c:v>
                </c:pt>
                <c:pt idx="92946">
                  <c:v>-0.69335899999999995</c:v>
                </c:pt>
                <c:pt idx="92947">
                  <c:v>-0.69824200000000003</c:v>
                </c:pt>
                <c:pt idx="92948">
                  <c:v>-0.72753900000000005</c:v>
                </c:pt>
                <c:pt idx="92949">
                  <c:v>-0.75439500000000004</c:v>
                </c:pt>
                <c:pt idx="92950">
                  <c:v>-0.77636700000000003</c:v>
                </c:pt>
                <c:pt idx="92951">
                  <c:v>-0.80810499999999996</c:v>
                </c:pt>
                <c:pt idx="92952">
                  <c:v>-0.81542999999999999</c:v>
                </c:pt>
                <c:pt idx="92953">
                  <c:v>-0.83496099999999995</c:v>
                </c:pt>
                <c:pt idx="92954">
                  <c:v>-0.84228499999999995</c:v>
                </c:pt>
                <c:pt idx="92955">
                  <c:v>-0.84960899999999995</c:v>
                </c:pt>
                <c:pt idx="92956">
                  <c:v>-0.88378900000000005</c:v>
                </c:pt>
                <c:pt idx="92957">
                  <c:v>-0.90820299999999998</c:v>
                </c:pt>
                <c:pt idx="92958">
                  <c:v>-0.89599600000000001</c:v>
                </c:pt>
                <c:pt idx="92959">
                  <c:v>-0.92285200000000001</c:v>
                </c:pt>
                <c:pt idx="92960">
                  <c:v>-0.9375</c:v>
                </c:pt>
                <c:pt idx="92961">
                  <c:v>-0.94238299999999997</c:v>
                </c:pt>
                <c:pt idx="92962">
                  <c:v>-0.94726600000000005</c:v>
                </c:pt>
                <c:pt idx="92963">
                  <c:v>-0.95459000000000005</c:v>
                </c:pt>
                <c:pt idx="92964">
                  <c:v>-0.97412100000000001</c:v>
                </c:pt>
                <c:pt idx="92965">
                  <c:v>-0.97167999999999999</c:v>
                </c:pt>
                <c:pt idx="92966">
                  <c:v>-1.00342</c:v>
                </c:pt>
                <c:pt idx="92967">
                  <c:v>-0.96191400000000005</c:v>
                </c:pt>
                <c:pt idx="92968">
                  <c:v>-0.96923800000000004</c:v>
                </c:pt>
                <c:pt idx="92969">
                  <c:v>-0.97412100000000001</c:v>
                </c:pt>
                <c:pt idx="92970">
                  <c:v>-0.96435499999999996</c:v>
                </c:pt>
                <c:pt idx="92971">
                  <c:v>-0.97656200000000004</c:v>
                </c:pt>
                <c:pt idx="92972">
                  <c:v>-0.97167999999999999</c:v>
                </c:pt>
                <c:pt idx="92973">
                  <c:v>-0.95703099999999997</c:v>
                </c:pt>
                <c:pt idx="92974">
                  <c:v>-0.95703099999999997</c:v>
                </c:pt>
                <c:pt idx="92975">
                  <c:v>-0.94726600000000005</c:v>
                </c:pt>
                <c:pt idx="92976">
                  <c:v>-0.94238299999999997</c:v>
                </c:pt>
                <c:pt idx="92977">
                  <c:v>-0.94726600000000005</c:v>
                </c:pt>
                <c:pt idx="92978">
                  <c:v>-0.92040999999999995</c:v>
                </c:pt>
                <c:pt idx="92979">
                  <c:v>-0.930176</c:v>
                </c:pt>
                <c:pt idx="92980">
                  <c:v>-0.89843799999999996</c:v>
                </c:pt>
                <c:pt idx="92981">
                  <c:v>-0.89843799999999996</c:v>
                </c:pt>
                <c:pt idx="92982">
                  <c:v>-0.87402299999999999</c:v>
                </c:pt>
                <c:pt idx="92983">
                  <c:v>-0.866699</c:v>
                </c:pt>
                <c:pt idx="92984">
                  <c:v>-0.84716800000000003</c:v>
                </c:pt>
                <c:pt idx="92985">
                  <c:v>-0.83740199999999998</c:v>
                </c:pt>
                <c:pt idx="92986">
                  <c:v>-0.81298800000000004</c:v>
                </c:pt>
                <c:pt idx="92987">
                  <c:v>-0.79101600000000005</c:v>
                </c:pt>
                <c:pt idx="92988">
                  <c:v>-0.77148399999999995</c:v>
                </c:pt>
                <c:pt idx="92989">
                  <c:v>-0.76171900000000003</c:v>
                </c:pt>
                <c:pt idx="92990">
                  <c:v>-0.71777299999999999</c:v>
                </c:pt>
                <c:pt idx="92991">
                  <c:v>-0.70800799999999997</c:v>
                </c:pt>
                <c:pt idx="92992">
                  <c:v>-0.67627000000000004</c:v>
                </c:pt>
                <c:pt idx="92993">
                  <c:v>-0.64941400000000005</c:v>
                </c:pt>
                <c:pt idx="92994">
                  <c:v>-0.63964799999999999</c:v>
                </c:pt>
                <c:pt idx="92995">
                  <c:v>-0.60302699999999998</c:v>
                </c:pt>
                <c:pt idx="92996">
                  <c:v>-0.58837899999999999</c:v>
                </c:pt>
                <c:pt idx="92997">
                  <c:v>-0.546875</c:v>
                </c:pt>
                <c:pt idx="92998">
                  <c:v>-0.52490199999999998</c:v>
                </c:pt>
                <c:pt idx="92999">
                  <c:v>-0.50537100000000001</c:v>
                </c:pt>
                <c:pt idx="93000">
                  <c:v>-0.47363300000000003</c:v>
                </c:pt>
                <c:pt idx="93001">
                  <c:v>-0.44433600000000001</c:v>
                </c:pt>
                <c:pt idx="93002">
                  <c:v>-0.41015600000000002</c:v>
                </c:pt>
                <c:pt idx="93003">
                  <c:v>-0.37353500000000001</c:v>
                </c:pt>
                <c:pt idx="93004">
                  <c:v>-0.35400399999999999</c:v>
                </c:pt>
                <c:pt idx="93005">
                  <c:v>-0.32470700000000002</c:v>
                </c:pt>
                <c:pt idx="93006">
                  <c:v>-0.28564499999999998</c:v>
                </c:pt>
                <c:pt idx="93007">
                  <c:v>-0.241699</c:v>
                </c:pt>
                <c:pt idx="93008">
                  <c:v>-0.21240200000000001</c:v>
                </c:pt>
                <c:pt idx="93009">
                  <c:v>-0.18310499999999999</c:v>
                </c:pt>
                <c:pt idx="93010">
                  <c:v>-0.144043</c:v>
                </c:pt>
                <c:pt idx="93011">
                  <c:v>-0.124512</c:v>
                </c:pt>
                <c:pt idx="93012">
                  <c:v>-9.2773400000000006E-2</c:v>
                </c:pt>
                <c:pt idx="93013">
                  <c:v>-6.5918000000000004E-2</c:v>
                </c:pt>
                <c:pt idx="93014">
                  <c:v>-1.7089799999999999E-2</c:v>
                </c:pt>
                <c:pt idx="93015">
                  <c:v>1.7089799999999999E-2</c:v>
                </c:pt>
                <c:pt idx="93016">
                  <c:v>2.4414100000000001E-2</c:v>
                </c:pt>
                <c:pt idx="93017">
                  <c:v>7.0800799999999997E-2</c:v>
                </c:pt>
                <c:pt idx="93018">
                  <c:v>8.3007800000000007E-2</c:v>
                </c:pt>
                <c:pt idx="93019">
                  <c:v>0.14160200000000001</c:v>
                </c:pt>
                <c:pt idx="93020">
                  <c:v>0.18310499999999999</c:v>
                </c:pt>
                <c:pt idx="93021">
                  <c:v>0.19775400000000001</c:v>
                </c:pt>
                <c:pt idx="93022">
                  <c:v>0.236816</c:v>
                </c:pt>
                <c:pt idx="93023">
                  <c:v>0.26367200000000002</c:v>
                </c:pt>
                <c:pt idx="93024">
                  <c:v>0.30761699999999997</c:v>
                </c:pt>
                <c:pt idx="93025">
                  <c:v>0.33203100000000002</c:v>
                </c:pt>
                <c:pt idx="93026">
                  <c:v>0.36376999999999998</c:v>
                </c:pt>
                <c:pt idx="93027">
                  <c:v>0.36621100000000001</c:v>
                </c:pt>
                <c:pt idx="93028">
                  <c:v>0.42724600000000001</c:v>
                </c:pt>
                <c:pt idx="93029">
                  <c:v>0.44677699999999998</c:v>
                </c:pt>
                <c:pt idx="93030">
                  <c:v>0.49560500000000002</c:v>
                </c:pt>
                <c:pt idx="93031">
                  <c:v>0.51513699999999996</c:v>
                </c:pt>
                <c:pt idx="93032">
                  <c:v>0.554199</c:v>
                </c:pt>
                <c:pt idx="93033">
                  <c:v>0.58105499999999999</c:v>
                </c:pt>
                <c:pt idx="93034">
                  <c:v>0.59082000000000001</c:v>
                </c:pt>
                <c:pt idx="93035">
                  <c:v>0.625</c:v>
                </c:pt>
                <c:pt idx="93036">
                  <c:v>0.64941400000000005</c:v>
                </c:pt>
                <c:pt idx="93037">
                  <c:v>0.67138699999999996</c:v>
                </c:pt>
                <c:pt idx="93038">
                  <c:v>0.71777299999999999</c:v>
                </c:pt>
                <c:pt idx="93039">
                  <c:v>0.73730499999999999</c:v>
                </c:pt>
                <c:pt idx="93040">
                  <c:v>0.74462899999999999</c:v>
                </c:pt>
                <c:pt idx="93041">
                  <c:v>0.77880899999999997</c:v>
                </c:pt>
                <c:pt idx="93042">
                  <c:v>0.80322300000000002</c:v>
                </c:pt>
                <c:pt idx="93043">
                  <c:v>0.81787100000000001</c:v>
                </c:pt>
                <c:pt idx="93044">
                  <c:v>0.84472700000000001</c:v>
                </c:pt>
                <c:pt idx="93045">
                  <c:v>0.86181600000000003</c:v>
                </c:pt>
                <c:pt idx="93046">
                  <c:v>0.83252000000000004</c:v>
                </c:pt>
                <c:pt idx="93047">
                  <c:v>0.88134800000000002</c:v>
                </c:pt>
                <c:pt idx="93048">
                  <c:v>0.90332000000000001</c:v>
                </c:pt>
                <c:pt idx="93049">
                  <c:v>0.92773399999999995</c:v>
                </c:pt>
                <c:pt idx="93050">
                  <c:v>0.95459000000000005</c:v>
                </c:pt>
                <c:pt idx="93051">
                  <c:v>0.95703099999999997</c:v>
                </c:pt>
                <c:pt idx="93052">
                  <c:v>0.96923800000000004</c:v>
                </c:pt>
                <c:pt idx="93053">
                  <c:v>0.98144500000000001</c:v>
                </c:pt>
                <c:pt idx="93054">
                  <c:v>1.00342</c:v>
                </c:pt>
                <c:pt idx="93055">
                  <c:v>0.99853499999999995</c:v>
                </c:pt>
                <c:pt idx="93056">
                  <c:v>0.99853499999999995</c:v>
                </c:pt>
                <c:pt idx="93057">
                  <c:v>1.0473600000000001</c:v>
                </c:pt>
                <c:pt idx="93058">
                  <c:v>1.03027</c:v>
                </c:pt>
                <c:pt idx="93059">
                  <c:v>1.02295</c:v>
                </c:pt>
                <c:pt idx="93060">
                  <c:v>1.0376000000000001</c:v>
                </c:pt>
                <c:pt idx="93061">
                  <c:v>1.02539</c:v>
                </c:pt>
                <c:pt idx="93062">
                  <c:v>1.0571299999999999</c:v>
                </c:pt>
                <c:pt idx="93063">
                  <c:v>1.0522499999999999</c:v>
                </c:pt>
                <c:pt idx="93064">
                  <c:v>1.0449200000000001</c:v>
                </c:pt>
                <c:pt idx="93065">
                  <c:v>1.0473600000000001</c:v>
                </c:pt>
                <c:pt idx="93066">
                  <c:v>1.02539</c:v>
                </c:pt>
                <c:pt idx="93067">
                  <c:v>1.0424800000000001</c:v>
                </c:pt>
                <c:pt idx="93068">
                  <c:v>1.0424800000000001</c:v>
                </c:pt>
                <c:pt idx="93069">
                  <c:v>1.03271</c:v>
                </c:pt>
                <c:pt idx="93070">
                  <c:v>1.0376000000000001</c:v>
                </c:pt>
                <c:pt idx="93071">
                  <c:v>1.02051</c:v>
                </c:pt>
                <c:pt idx="93072">
                  <c:v>1.0083</c:v>
                </c:pt>
                <c:pt idx="93073">
                  <c:v>1.01318</c:v>
                </c:pt>
                <c:pt idx="93074">
                  <c:v>0.99609400000000003</c:v>
                </c:pt>
                <c:pt idx="93075">
                  <c:v>0.98144500000000001</c:v>
                </c:pt>
                <c:pt idx="93076">
                  <c:v>0.95947300000000002</c:v>
                </c:pt>
                <c:pt idx="93077">
                  <c:v>0.95703099999999997</c:v>
                </c:pt>
                <c:pt idx="93078">
                  <c:v>0.94726600000000005</c:v>
                </c:pt>
                <c:pt idx="93079">
                  <c:v>0.94238299999999997</c:v>
                </c:pt>
                <c:pt idx="93080">
                  <c:v>0.90820299999999998</c:v>
                </c:pt>
                <c:pt idx="93081">
                  <c:v>0.90332000000000001</c:v>
                </c:pt>
                <c:pt idx="93082">
                  <c:v>0.88134800000000002</c:v>
                </c:pt>
                <c:pt idx="93083">
                  <c:v>0.866699</c:v>
                </c:pt>
                <c:pt idx="93084">
                  <c:v>0.84472700000000001</c:v>
                </c:pt>
                <c:pt idx="93085">
                  <c:v>0.82275399999999999</c:v>
                </c:pt>
                <c:pt idx="93086">
                  <c:v>0.80078099999999997</c:v>
                </c:pt>
                <c:pt idx="93087">
                  <c:v>0.788574</c:v>
                </c:pt>
                <c:pt idx="93088">
                  <c:v>0.773926</c:v>
                </c:pt>
                <c:pt idx="93089">
                  <c:v>0.72997999999999996</c:v>
                </c:pt>
                <c:pt idx="93090">
                  <c:v>0.72021500000000005</c:v>
                </c:pt>
                <c:pt idx="93091">
                  <c:v>0.69091800000000003</c:v>
                </c:pt>
                <c:pt idx="93092">
                  <c:v>0.64209000000000005</c:v>
                </c:pt>
                <c:pt idx="93093">
                  <c:v>0.625</c:v>
                </c:pt>
                <c:pt idx="93094">
                  <c:v>0.59570299999999998</c:v>
                </c:pt>
                <c:pt idx="93095">
                  <c:v>0.56884800000000002</c:v>
                </c:pt>
                <c:pt idx="93096">
                  <c:v>0.546875</c:v>
                </c:pt>
                <c:pt idx="93097">
                  <c:v>0.51513699999999996</c:v>
                </c:pt>
                <c:pt idx="93098">
                  <c:v>0.50048800000000004</c:v>
                </c:pt>
                <c:pt idx="93099">
                  <c:v>0.45166000000000001</c:v>
                </c:pt>
                <c:pt idx="93100">
                  <c:v>0.45654299999999998</c:v>
                </c:pt>
                <c:pt idx="93101">
                  <c:v>0.40771499999999999</c:v>
                </c:pt>
                <c:pt idx="93102">
                  <c:v>0.37841799999999998</c:v>
                </c:pt>
                <c:pt idx="93103">
                  <c:v>0.34179700000000002</c:v>
                </c:pt>
                <c:pt idx="93104">
                  <c:v>0.31494100000000003</c:v>
                </c:pt>
                <c:pt idx="93105">
                  <c:v>0.28564499999999998</c:v>
                </c:pt>
                <c:pt idx="93106">
                  <c:v>0.25146499999999999</c:v>
                </c:pt>
                <c:pt idx="93107">
                  <c:v>0.224609</c:v>
                </c:pt>
                <c:pt idx="93108">
                  <c:v>0.19042999999999999</c:v>
                </c:pt>
                <c:pt idx="93109">
                  <c:v>0.15625</c:v>
                </c:pt>
                <c:pt idx="93110">
                  <c:v>0.12207</c:v>
                </c:pt>
                <c:pt idx="93111">
                  <c:v>9.0331999999999996E-2</c:v>
                </c:pt>
                <c:pt idx="93112">
                  <c:v>5.8593800000000001E-2</c:v>
                </c:pt>
                <c:pt idx="93113">
                  <c:v>2.4414100000000001E-2</c:v>
                </c:pt>
                <c:pt idx="93114">
                  <c:v>-4.8828099999999996E-3</c:v>
                </c:pt>
                <c:pt idx="93115">
                  <c:v>-4.1503900000000003E-2</c:v>
                </c:pt>
                <c:pt idx="93116">
                  <c:v>-7.3242199999999993E-2</c:v>
                </c:pt>
                <c:pt idx="93117">
                  <c:v>-6.8359400000000001E-2</c:v>
                </c:pt>
                <c:pt idx="93118">
                  <c:v>-0.153809</c:v>
                </c:pt>
                <c:pt idx="93119">
                  <c:v>-0.153809</c:v>
                </c:pt>
                <c:pt idx="93120">
                  <c:v>-0.19775400000000001</c:v>
                </c:pt>
                <c:pt idx="93121">
                  <c:v>-0.21972700000000001</c:v>
                </c:pt>
                <c:pt idx="93122">
                  <c:v>-0.25878899999999999</c:v>
                </c:pt>
                <c:pt idx="93123">
                  <c:v>-0.29296899999999998</c:v>
                </c:pt>
                <c:pt idx="93124">
                  <c:v>-0.32714799999999999</c:v>
                </c:pt>
                <c:pt idx="93125">
                  <c:v>-0.35156199999999999</c:v>
                </c:pt>
                <c:pt idx="93126">
                  <c:v>-0.39550800000000003</c:v>
                </c:pt>
                <c:pt idx="93127">
                  <c:v>-0.41015600000000002</c:v>
                </c:pt>
                <c:pt idx="93128">
                  <c:v>-0.476074</c:v>
                </c:pt>
                <c:pt idx="93129">
                  <c:v>-0.46630899999999997</c:v>
                </c:pt>
                <c:pt idx="93130">
                  <c:v>-0.50048800000000004</c:v>
                </c:pt>
                <c:pt idx="93131">
                  <c:v>-0.52978499999999995</c:v>
                </c:pt>
                <c:pt idx="93132">
                  <c:v>-0.56640599999999997</c:v>
                </c:pt>
                <c:pt idx="93133">
                  <c:v>-0.58593799999999996</c:v>
                </c:pt>
                <c:pt idx="93134">
                  <c:v>-0.59570299999999998</c:v>
                </c:pt>
                <c:pt idx="93135">
                  <c:v>-0.632324</c:v>
                </c:pt>
                <c:pt idx="93136">
                  <c:v>-0.65185499999999996</c:v>
                </c:pt>
                <c:pt idx="93137">
                  <c:v>-0.67627000000000004</c:v>
                </c:pt>
                <c:pt idx="93138">
                  <c:v>-0.69824200000000003</c:v>
                </c:pt>
                <c:pt idx="93139">
                  <c:v>-0.72753900000000005</c:v>
                </c:pt>
                <c:pt idx="93140">
                  <c:v>-0.74218799999999996</c:v>
                </c:pt>
                <c:pt idx="93141">
                  <c:v>-0.76171900000000003</c:v>
                </c:pt>
                <c:pt idx="93142">
                  <c:v>-0.78125</c:v>
                </c:pt>
                <c:pt idx="93143">
                  <c:v>-0.80078099999999997</c:v>
                </c:pt>
                <c:pt idx="93144">
                  <c:v>-0.81542999999999999</c:v>
                </c:pt>
                <c:pt idx="93145">
                  <c:v>-0.83984400000000003</c:v>
                </c:pt>
                <c:pt idx="93146">
                  <c:v>-0.84960899999999995</c:v>
                </c:pt>
                <c:pt idx="93147">
                  <c:v>-0.86425799999999997</c:v>
                </c:pt>
                <c:pt idx="93148">
                  <c:v>-0.88134800000000002</c:v>
                </c:pt>
                <c:pt idx="93149">
                  <c:v>-0.90087899999999999</c:v>
                </c:pt>
                <c:pt idx="93150">
                  <c:v>-0.90820299999999998</c:v>
                </c:pt>
                <c:pt idx="93151">
                  <c:v>-0.91552699999999998</c:v>
                </c:pt>
                <c:pt idx="93152">
                  <c:v>-0.92529300000000003</c:v>
                </c:pt>
                <c:pt idx="93153">
                  <c:v>-0.93261700000000003</c:v>
                </c:pt>
                <c:pt idx="93154">
                  <c:v>-0.94238299999999997</c:v>
                </c:pt>
                <c:pt idx="93155">
                  <c:v>-0.9375</c:v>
                </c:pt>
                <c:pt idx="93156">
                  <c:v>-0.96191400000000005</c:v>
                </c:pt>
                <c:pt idx="93157">
                  <c:v>-0.94970699999999997</c:v>
                </c:pt>
                <c:pt idx="93158">
                  <c:v>-0.94970699999999997</c:v>
                </c:pt>
                <c:pt idx="93159">
                  <c:v>-0.95459000000000005</c:v>
                </c:pt>
                <c:pt idx="93160">
                  <c:v>-0.95214799999999999</c:v>
                </c:pt>
                <c:pt idx="93161">
                  <c:v>-0.944824</c:v>
                </c:pt>
                <c:pt idx="93162">
                  <c:v>-0.94970699999999997</c:v>
                </c:pt>
                <c:pt idx="93163">
                  <c:v>-0.95214799999999999</c:v>
                </c:pt>
                <c:pt idx="93164">
                  <c:v>-0.944824</c:v>
                </c:pt>
                <c:pt idx="93165">
                  <c:v>-0.92773399999999995</c:v>
                </c:pt>
                <c:pt idx="93166">
                  <c:v>-0.94238299999999997</c:v>
                </c:pt>
                <c:pt idx="93167">
                  <c:v>-0.89599600000000001</c:v>
                </c:pt>
                <c:pt idx="93168">
                  <c:v>-0.91064500000000004</c:v>
                </c:pt>
                <c:pt idx="93169">
                  <c:v>-0.9375</c:v>
                </c:pt>
                <c:pt idx="93170">
                  <c:v>-0.88867200000000002</c:v>
                </c:pt>
                <c:pt idx="93171">
                  <c:v>-0.88867200000000002</c:v>
                </c:pt>
                <c:pt idx="93172">
                  <c:v>-0.866699</c:v>
                </c:pt>
                <c:pt idx="93173">
                  <c:v>-0.84472700000000001</c:v>
                </c:pt>
                <c:pt idx="93174">
                  <c:v>-0.83496099999999995</c:v>
                </c:pt>
                <c:pt idx="93175">
                  <c:v>-0.81298800000000004</c:v>
                </c:pt>
                <c:pt idx="93176">
                  <c:v>-0.81542999999999999</c:v>
                </c:pt>
                <c:pt idx="93177">
                  <c:v>-0.78369100000000003</c:v>
                </c:pt>
                <c:pt idx="93178">
                  <c:v>-0.76415999999999995</c:v>
                </c:pt>
                <c:pt idx="93179">
                  <c:v>-0.74707000000000001</c:v>
                </c:pt>
                <c:pt idx="93180">
                  <c:v>-0.71289100000000005</c:v>
                </c:pt>
                <c:pt idx="93181">
                  <c:v>-0.70800799999999997</c:v>
                </c:pt>
                <c:pt idx="93182">
                  <c:v>-0.67627000000000004</c:v>
                </c:pt>
                <c:pt idx="93183">
                  <c:v>-0.66650399999999999</c:v>
                </c:pt>
                <c:pt idx="93184">
                  <c:v>-0.62744100000000003</c:v>
                </c:pt>
                <c:pt idx="93185">
                  <c:v>-0.60790999999999995</c:v>
                </c:pt>
                <c:pt idx="93186">
                  <c:v>-0.57861300000000004</c:v>
                </c:pt>
                <c:pt idx="93187">
                  <c:v>-0.53466800000000003</c:v>
                </c:pt>
                <c:pt idx="93188">
                  <c:v>-0.53222700000000001</c:v>
                </c:pt>
                <c:pt idx="93189">
                  <c:v>-0.49560500000000002</c:v>
                </c:pt>
                <c:pt idx="93190">
                  <c:v>-0.46630899999999997</c:v>
                </c:pt>
                <c:pt idx="93191">
                  <c:v>-0.44189499999999998</c:v>
                </c:pt>
                <c:pt idx="93192">
                  <c:v>-0.42236299999999999</c:v>
                </c:pt>
                <c:pt idx="93193">
                  <c:v>-0.37841799999999998</c:v>
                </c:pt>
                <c:pt idx="93194">
                  <c:v>-0.35644500000000001</c:v>
                </c:pt>
                <c:pt idx="93195">
                  <c:v>-0.31005899999999997</c:v>
                </c:pt>
                <c:pt idx="93196">
                  <c:v>-0.28320299999999998</c:v>
                </c:pt>
                <c:pt idx="93197">
                  <c:v>-0.26367200000000002</c:v>
                </c:pt>
                <c:pt idx="93198">
                  <c:v>-0.21972700000000001</c:v>
                </c:pt>
                <c:pt idx="93199">
                  <c:v>-0.20019500000000001</c:v>
                </c:pt>
                <c:pt idx="93200">
                  <c:v>-0.146484</c:v>
                </c:pt>
                <c:pt idx="93201">
                  <c:v>-0.12939500000000001</c:v>
                </c:pt>
                <c:pt idx="93202">
                  <c:v>-0.10253900000000001</c:v>
                </c:pt>
                <c:pt idx="93203">
                  <c:v>-5.8593800000000001E-2</c:v>
                </c:pt>
                <c:pt idx="93204">
                  <c:v>-2.6855500000000001E-2</c:v>
                </c:pt>
                <c:pt idx="93205">
                  <c:v>-7.3242200000000002E-3</c:v>
                </c:pt>
                <c:pt idx="93206">
                  <c:v>2.1972700000000001E-2</c:v>
                </c:pt>
                <c:pt idx="93207">
                  <c:v>7.0800799999999997E-2</c:v>
                </c:pt>
                <c:pt idx="93208">
                  <c:v>0.10498</c:v>
                </c:pt>
                <c:pt idx="93209">
                  <c:v>0.12207</c:v>
                </c:pt>
                <c:pt idx="93210">
                  <c:v>0.18066399999999999</c:v>
                </c:pt>
                <c:pt idx="93211">
                  <c:v>0.20996100000000001</c:v>
                </c:pt>
                <c:pt idx="93212">
                  <c:v>0.244141</c:v>
                </c:pt>
                <c:pt idx="93213">
                  <c:v>0.25146499999999999</c:v>
                </c:pt>
                <c:pt idx="93214">
                  <c:v>0.29541000000000001</c:v>
                </c:pt>
                <c:pt idx="93215">
                  <c:v>0.33691399999999999</c:v>
                </c:pt>
                <c:pt idx="93216">
                  <c:v>0.36132799999999998</c:v>
                </c:pt>
                <c:pt idx="93217">
                  <c:v>0.40771499999999999</c:v>
                </c:pt>
                <c:pt idx="93218">
                  <c:v>0.43457000000000001</c:v>
                </c:pt>
                <c:pt idx="93219">
                  <c:v>0.46386699999999997</c:v>
                </c:pt>
                <c:pt idx="93220">
                  <c:v>0.48095700000000002</c:v>
                </c:pt>
                <c:pt idx="93221">
                  <c:v>0.50292999999999999</c:v>
                </c:pt>
                <c:pt idx="93222">
                  <c:v>0.54443399999999997</c:v>
                </c:pt>
                <c:pt idx="93223">
                  <c:v>0.56396500000000005</c:v>
                </c:pt>
                <c:pt idx="93224">
                  <c:v>0.59082000000000001</c:v>
                </c:pt>
                <c:pt idx="93225">
                  <c:v>0.61523399999999995</c:v>
                </c:pt>
                <c:pt idx="93226">
                  <c:v>0.64453099999999997</c:v>
                </c:pt>
                <c:pt idx="93227">
                  <c:v>0.67627000000000004</c:v>
                </c:pt>
                <c:pt idx="93228">
                  <c:v>0.70556600000000003</c:v>
                </c:pt>
                <c:pt idx="93229">
                  <c:v>0.73730499999999999</c:v>
                </c:pt>
                <c:pt idx="93230">
                  <c:v>0.76171900000000003</c:v>
                </c:pt>
                <c:pt idx="93231">
                  <c:v>0.76660200000000001</c:v>
                </c:pt>
                <c:pt idx="93232">
                  <c:v>0.80566400000000005</c:v>
                </c:pt>
                <c:pt idx="93233">
                  <c:v>0.82763699999999996</c:v>
                </c:pt>
                <c:pt idx="93234">
                  <c:v>0.87158199999999997</c:v>
                </c:pt>
                <c:pt idx="93235">
                  <c:v>0.866699</c:v>
                </c:pt>
                <c:pt idx="93236">
                  <c:v>0.86914100000000005</c:v>
                </c:pt>
                <c:pt idx="93237">
                  <c:v>0.89355499999999999</c:v>
                </c:pt>
                <c:pt idx="93238">
                  <c:v>0.88622999999999996</c:v>
                </c:pt>
                <c:pt idx="93239">
                  <c:v>0.93994100000000003</c:v>
                </c:pt>
                <c:pt idx="93240">
                  <c:v>0.944824</c:v>
                </c:pt>
                <c:pt idx="93241">
                  <c:v>0.96191400000000005</c:v>
                </c:pt>
                <c:pt idx="93242">
                  <c:v>0.96679700000000002</c:v>
                </c:pt>
                <c:pt idx="93243">
                  <c:v>0.97412100000000001</c:v>
                </c:pt>
                <c:pt idx="93244">
                  <c:v>0.99609400000000003</c:v>
                </c:pt>
                <c:pt idx="93245">
                  <c:v>1.00586</c:v>
                </c:pt>
                <c:pt idx="93246">
                  <c:v>1.0083</c:v>
                </c:pt>
                <c:pt idx="93247">
                  <c:v>1.0571299999999999</c:v>
                </c:pt>
                <c:pt idx="93248">
                  <c:v>1.03027</c:v>
                </c:pt>
                <c:pt idx="93249">
                  <c:v>1.0424800000000001</c:v>
                </c:pt>
                <c:pt idx="93250">
                  <c:v>1.0424800000000001</c:v>
                </c:pt>
                <c:pt idx="93251">
                  <c:v>1.0790999999999999</c:v>
                </c:pt>
                <c:pt idx="93252">
                  <c:v>1.0400400000000001</c:v>
                </c:pt>
                <c:pt idx="93253">
                  <c:v>1.0498000000000001</c:v>
                </c:pt>
                <c:pt idx="93254">
                  <c:v>1.0400400000000001</c:v>
                </c:pt>
                <c:pt idx="93255">
                  <c:v>1.0620099999999999</c:v>
                </c:pt>
                <c:pt idx="93256">
                  <c:v>1.0546899999999999</c:v>
                </c:pt>
                <c:pt idx="93257">
                  <c:v>1.0449200000000001</c:v>
                </c:pt>
                <c:pt idx="93258">
                  <c:v>1.0668899999999999</c:v>
                </c:pt>
                <c:pt idx="93259">
                  <c:v>1.0376000000000001</c:v>
                </c:pt>
                <c:pt idx="93260">
                  <c:v>1.03027</c:v>
                </c:pt>
                <c:pt idx="93261">
                  <c:v>1.02539</c:v>
                </c:pt>
                <c:pt idx="93262">
                  <c:v>1.0351600000000001</c:v>
                </c:pt>
                <c:pt idx="93263">
                  <c:v>1.01074</c:v>
                </c:pt>
                <c:pt idx="93264">
                  <c:v>0.97656200000000004</c:v>
                </c:pt>
                <c:pt idx="93265">
                  <c:v>0.99853499999999995</c:v>
                </c:pt>
                <c:pt idx="93266">
                  <c:v>0.98877000000000004</c:v>
                </c:pt>
                <c:pt idx="93267">
                  <c:v>0.95703099999999997</c:v>
                </c:pt>
                <c:pt idx="93268">
                  <c:v>0.95214799999999999</c:v>
                </c:pt>
                <c:pt idx="93269">
                  <c:v>0.92773399999999995</c:v>
                </c:pt>
                <c:pt idx="93270">
                  <c:v>0.92040999999999995</c:v>
                </c:pt>
                <c:pt idx="93271">
                  <c:v>0.90576199999999996</c:v>
                </c:pt>
                <c:pt idx="93272">
                  <c:v>0.88867200000000002</c:v>
                </c:pt>
                <c:pt idx="93273">
                  <c:v>0.866699</c:v>
                </c:pt>
                <c:pt idx="93274">
                  <c:v>0.84716800000000003</c:v>
                </c:pt>
                <c:pt idx="93275">
                  <c:v>0.82763699999999996</c:v>
                </c:pt>
                <c:pt idx="93276">
                  <c:v>0.80566400000000005</c:v>
                </c:pt>
                <c:pt idx="93277">
                  <c:v>0.79834000000000005</c:v>
                </c:pt>
                <c:pt idx="93278">
                  <c:v>0.76171900000000003</c:v>
                </c:pt>
                <c:pt idx="93279">
                  <c:v>0.73486300000000004</c:v>
                </c:pt>
                <c:pt idx="93280">
                  <c:v>0.70556600000000003</c:v>
                </c:pt>
                <c:pt idx="93281">
                  <c:v>0.703125</c:v>
                </c:pt>
                <c:pt idx="93282">
                  <c:v>0.66650399999999999</c:v>
                </c:pt>
                <c:pt idx="93283">
                  <c:v>0.632324</c:v>
                </c:pt>
                <c:pt idx="93284">
                  <c:v>0.61523399999999995</c:v>
                </c:pt>
                <c:pt idx="93285">
                  <c:v>0.58349600000000001</c:v>
                </c:pt>
                <c:pt idx="93286">
                  <c:v>0.54443399999999997</c:v>
                </c:pt>
                <c:pt idx="93287">
                  <c:v>0.52978499999999995</c:v>
                </c:pt>
                <c:pt idx="93288">
                  <c:v>0.48583999999999999</c:v>
                </c:pt>
                <c:pt idx="93289">
                  <c:v>0.476074</c:v>
                </c:pt>
                <c:pt idx="93290">
                  <c:v>0.46630899999999997</c:v>
                </c:pt>
                <c:pt idx="93291">
                  <c:v>0.41015600000000002</c:v>
                </c:pt>
                <c:pt idx="93292">
                  <c:v>0.38574199999999997</c:v>
                </c:pt>
                <c:pt idx="93293">
                  <c:v>0.35888700000000001</c:v>
                </c:pt>
                <c:pt idx="93294">
                  <c:v>0.32714799999999999</c:v>
                </c:pt>
                <c:pt idx="93295">
                  <c:v>0.30761699999999997</c:v>
                </c:pt>
                <c:pt idx="93296">
                  <c:v>0.27099600000000001</c:v>
                </c:pt>
                <c:pt idx="93297">
                  <c:v>0.241699</c:v>
                </c:pt>
                <c:pt idx="93298">
                  <c:v>0.20019500000000001</c:v>
                </c:pt>
                <c:pt idx="93299">
                  <c:v>0.168457</c:v>
                </c:pt>
                <c:pt idx="93300">
                  <c:v>0.13183600000000001</c:v>
                </c:pt>
                <c:pt idx="93301">
                  <c:v>0.10009800000000001</c:v>
                </c:pt>
                <c:pt idx="93302">
                  <c:v>7.0800799999999997E-2</c:v>
                </c:pt>
                <c:pt idx="93303">
                  <c:v>4.1503900000000003E-2</c:v>
                </c:pt>
                <c:pt idx="93304">
                  <c:v>0</c:v>
                </c:pt>
                <c:pt idx="93305">
                  <c:v>-1.4648400000000001E-2</c:v>
                </c:pt>
                <c:pt idx="93306">
                  <c:v>-6.5918000000000004E-2</c:v>
                </c:pt>
                <c:pt idx="93307">
                  <c:v>-8.5449200000000003E-2</c:v>
                </c:pt>
                <c:pt idx="93308">
                  <c:v>-0.13183600000000001</c:v>
                </c:pt>
                <c:pt idx="93309">
                  <c:v>-0.17578099999999999</c:v>
                </c:pt>
                <c:pt idx="93310">
                  <c:v>-0.18310499999999999</c:v>
                </c:pt>
                <c:pt idx="93311">
                  <c:v>-0.21728500000000001</c:v>
                </c:pt>
                <c:pt idx="93312">
                  <c:v>-0.24902299999999999</c:v>
                </c:pt>
                <c:pt idx="93313">
                  <c:v>-0.28320299999999998</c:v>
                </c:pt>
                <c:pt idx="93314">
                  <c:v>-0.31494100000000003</c:v>
                </c:pt>
                <c:pt idx="93315">
                  <c:v>-0.33935500000000002</c:v>
                </c:pt>
                <c:pt idx="93316">
                  <c:v>-0.37597700000000001</c:v>
                </c:pt>
                <c:pt idx="93317">
                  <c:v>-0.40283200000000002</c:v>
                </c:pt>
                <c:pt idx="93318">
                  <c:v>-0.42480499999999999</c:v>
                </c:pt>
                <c:pt idx="93319">
                  <c:v>-0.458984</c:v>
                </c:pt>
                <c:pt idx="93320">
                  <c:v>-0.49804700000000002</c:v>
                </c:pt>
                <c:pt idx="93321">
                  <c:v>-0.51513699999999996</c:v>
                </c:pt>
                <c:pt idx="93322">
                  <c:v>-0.55664100000000005</c:v>
                </c:pt>
                <c:pt idx="93323">
                  <c:v>-0.56884800000000002</c:v>
                </c:pt>
                <c:pt idx="93324">
                  <c:v>-0.59814500000000004</c:v>
                </c:pt>
                <c:pt idx="93325">
                  <c:v>-0.617676</c:v>
                </c:pt>
                <c:pt idx="93326">
                  <c:v>-0.63964799999999999</c:v>
                </c:pt>
                <c:pt idx="93327">
                  <c:v>-0.65673800000000004</c:v>
                </c:pt>
                <c:pt idx="93328">
                  <c:v>-0.69824200000000003</c:v>
                </c:pt>
                <c:pt idx="93329">
                  <c:v>-0.69824200000000003</c:v>
                </c:pt>
                <c:pt idx="93330">
                  <c:v>-0.73242200000000002</c:v>
                </c:pt>
                <c:pt idx="93331">
                  <c:v>-0.76171900000000003</c:v>
                </c:pt>
                <c:pt idx="93332">
                  <c:v>-0.78125</c:v>
                </c:pt>
                <c:pt idx="93333">
                  <c:v>-0.80078099999999997</c:v>
                </c:pt>
                <c:pt idx="93334">
                  <c:v>-0.81787100000000001</c:v>
                </c:pt>
                <c:pt idx="93335">
                  <c:v>-0.83740199999999998</c:v>
                </c:pt>
                <c:pt idx="93336">
                  <c:v>-0.85693399999999997</c:v>
                </c:pt>
                <c:pt idx="93337">
                  <c:v>-0.86181600000000003</c:v>
                </c:pt>
                <c:pt idx="93338">
                  <c:v>-0.87890599999999997</c:v>
                </c:pt>
                <c:pt idx="93339">
                  <c:v>-0.90332000000000001</c:v>
                </c:pt>
                <c:pt idx="93340">
                  <c:v>-0.89599600000000001</c:v>
                </c:pt>
                <c:pt idx="93341">
                  <c:v>-0.91552699999999998</c:v>
                </c:pt>
                <c:pt idx="93342">
                  <c:v>-0.92285200000000001</c:v>
                </c:pt>
                <c:pt idx="93343">
                  <c:v>-0.93994100000000003</c:v>
                </c:pt>
                <c:pt idx="93344">
                  <c:v>-0.94726600000000005</c:v>
                </c:pt>
                <c:pt idx="93345">
                  <c:v>-0.944824</c:v>
                </c:pt>
                <c:pt idx="93346">
                  <c:v>-0.94726600000000005</c:v>
                </c:pt>
                <c:pt idx="93347">
                  <c:v>-0.97656200000000004</c:v>
                </c:pt>
                <c:pt idx="93348">
                  <c:v>-0.96191400000000005</c:v>
                </c:pt>
                <c:pt idx="93349">
                  <c:v>-0.96679700000000002</c:v>
                </c:pt>
                <c:pt idx="93350">
                  <c:v>-0.97412100000000001</c:v>
                </c:pt>
                <c:pt idx="93351">
                  <c:v>-0.97656200000000004</c:v>
                </c:pt>
                <c:pt idx="93352">
                  <c:v>-0.96923800000000004</c:v>
                </c:pt>
                <c:pt idx="93353">
                  <c:v>-0.96435499999999996</c:v>
                </c:pt>
                <c:pt idx="93354">
                  <c:v>-0.95947300000000002</c:v>
                </c:pt>
                <c:pt idx="93355">
                  <c:v>-0.95459000000000005</c:v>
                </c:pt>
                <c:pt idx="93356">
                  <c:v>-0.95947300000000002</c:v>
                </c:pt>
                <c:pt idx="93357">
                  <c:v>-0.94238299999999997</c:v>
                </c:pt>
                <c:pt idx="93358">
                  <c:v>-0.93994100000000003</c:v>
                </c:pt>
                <c:pt idx="93359">
                  <c:v>-0.98144500000000001</c:v>
                </c:pt>
                <c:pt idx="93360">
                  <c:v>-0.90820299999999998</c:v>
                </c:pt>
                <c:pt idx="93361">
                  <c:v>-0.91552699999999998</c:v>
                </c:pt>
                <c:pt idx="93362">
                  <c:v>-0.90576199999999996</c:v>
                </c:pt>
                <c:pt idx="93363">
                  <c:v>-0.88134800000000002</c:v>
                </c:pt>
                <c:pt idx="93364">
                  <c:v>-0.85449200000000003</c:v>
                </c:pt>
                <c:pt idx="93365">
                  <c:v>-0.86914100000000005</c:v>
                </c:pt>
                <c:pt idx="93366">
                  <c:v>-0.84228499999999995</c:v>
                </c:pt>
                <c:pt idx="93367">
                  <c:v>-0.82763699999999996</c:v>
                </c:pt>
                <c:pt idx="93368">
                  <c:v>-0.80322300000000002</c:v>
                </c:pt>
                <c:pt idx="93369">
                  <c:v>-0.79101600000000005</c:v>
                </c:pt>
                <c:pt idx="93370">
                  <c:v>-0.76415999999999995</c:v>
                </c:pt>
                <c:pt idx="93371">
                  <c:v>-0.74218799999999996</c:v>
                </c:pt>
                <c:pt idx="93372">
                  <c:v>-0.70556600000000003</c:v>
                </c:pt>
                <c:pt idx="93373">
                  <c:v>-0.710449</c:v>
                </c:pt>
                <c:pt idx="93374">
                  <c:v>-0.67627000000000004</c:v>
                </c:pt>
                <c:pt idx="93375">
                  <c:v>-0.64941400000000005</c:v>
                </c:pt>
                <c:pt idx="93376">
                  <c:v>-0.62988299999999997</c:v>
                </c:pt>
                <c:pt idx="93377">
                  <c:v>-0.60058599999999995</c:v>
                </c:pt>
                <c:pt idx="93378">
                  <c:v>-0.57617200000000002</c:v>
                </c:pt>
                <c:pt idx="93379">
                  <c:v>-0.55664100000000005</c:v>
                </c:pt>
                <c:pt idx="93380">
                  <c:v>-0.52490199999999998</c:v>
                </c:pt>
                <c:pt idx="93381">
                  <c:v>-0.49804700000000002</c:v>
                </c:pt>
                <c:pt idx="93382">
                  <c:v>-0.461426</c:v>
                </c:pt>
                <c:pt idx="93383">
                  <c:v>-0.43457000000000001</c:v>
                </c:pt>
                <c:pt idx="93384">
                  <c:v>-0.39306600000000003</c:v>
                </c:pt>
                <c:pt idx="93385">
                  <c:v>-0.36865199999999998</c:v>
                </c:pt>
                <c:pt idx="93386">
                  <c:v>-0.33447300000000002</c:v>
                </c:pt>
                <c:pt idx="93387">
                  <c:v>-0.31738300000000003</c:v>
                </c:pt>
                <c:pt idx="93388">
                  <c:v>-0.28076200000000001</c:v>
                </c:pt>
                <c:pt idx="93389">
                  <c:v>-0.24902299999999999</c:v>
                </c:pt>
                <c:pt idx="93390">
                  <c:v>-0.21728500000000001</c:v>
                </c:pt>
                <c:pt idx="93391">
                  <c:v>-0.18066399999999999</c:v>
                </c:pt>
                <c:pt idx="93392">
                  <c:v>-0.151367</c:v>
                </c:pt>
                <c:pt idx="93393">
                  <c:v>-0.119629</c:v>
                </c:pt>
                <c:pt idx="93394">
                  <c:v>-9.2773400000000006E-2</c:v>
                </c:pt>
                <c:pt idx="93395">
                  <c:v>-5.6152300000000002E-2</c:v>
                </c:pt>
                <c:pt idx="93396">
                  <c:v>-2.4414100000000001E-2</c:v>
                </c:pt>
                <c:pt idx="93397">
                  <c:v>-4.8828099999999996E-3</c:v>
                </c:pt>
                <c:pt idx="93398">
                  <c:v>4.8828099999999999E-2</c:v>
                </c:pt>
                <c:pt idx="93399">
                  <c:v>7.8125E-2</c:v>
                </c:pt>
                <c:pt idx="93400">
                  <c:v>8.0566399999999996E-2</c:v>
                </c:pt>
                <c:pt idx="93401">
                  <c:v>0.13916000000000001</c:v>
                </c:pt>
                <c:pt idx="93402">
                  <c:v>0.17333999999999999</c:v>
                </c:pt>
                <c:pt idx="93403">
                  <c:v>0.21484400000000001</c:v>
                </c:pt>
                <c:pt idx="93404">
                  <c:v>0.227051</c:v>
                </c:pt>
                <c:pt idx="93405">
                  <c:v>0.25390600000000002</c:v>
                </c:pt>
                <c:pt idx="93406">
                  <c:v>0.28564499999999998</c:v>
                </c:pt>
                <c:pt idx="93407">
                  <c:v>0.34667999999999999</c:v>
                </c:pt>
                <c:pt idx="93408">
                  <c:v>0.37109399999999998</c:v>
                </c:pt>
                <c:pt idx="93409">
                  <c:v>0.400391</c:v>
                </c:pt>
                <c:pt idx="93410">
                  <c:v>0.41015600000000002</c:v>
                </c:pt>
                <c:pt idx="93411">
                  <c:v>0.44189499999999998</c:v>
                </c:pt>
                <c:pt idx="93412">
                  <c:v>0.47363300000000003</c:v>
                </c:pt>
                <c:pt idx="93413">
                  <c:v>0.50048800000000004</c:v>
                </c:pt>
                <c:pt idx="93414">
                  <c:v>0.53710899999999995</c:v>
                </c:pt>
                <c:pt idx="93415">
                  <c:v>0.56396500000000005</c:v>
                </c:pt>
                <c:pt idx="93416">
                  <c:v>0.59326199999999996</c:v>
                </c:pt>
                <c:pt idx="93417">
                  <c:v>0.617676</c:v>
                </c:pt>
                <c:pt idx="93418">
                  <c:v>0.64209000000000005</c:v>
                </c:pt>
                <c:pt idx="93419">
                  <c:v>0.67627000000000004</c:v>
                </c:pt>
                <c:pt idx="93420">
                  <c:v>0.70068399999999997</c:v>
                </c:pt>
                <c:pt idx="93421">
                  <c:v>0.72021500000000005</c:v>
                </c:pt>
                <c:pt idx="93422">
                  <c:v>0.74218799999999996</c:v>
                </c:pt>
                <c:pt idx="93423">
                  <c:v>0.76904300000000003</c:v>
                </c:pt>
                <c:pt idx="93424">
                  <c:v>0.78369100000000003</c:v>
                </c:pt>
                <c:pt idx="93425">
                  <c:v>0.79589799999999999</c:v>
                </c:pt>
                <c:pt idx="93426">
                  <c:v>0.83984400000000003</c:v>
                </c:pt>
                <c:pt idx="93427">
                  <c:v>0.84472700000000001</c:v>
                </c:pt>
                <c:pt idx="93428">
                  <c:v>0.866699</c:v>
                </c:pt>
                <c:pt idx="93429">
                  <c:v>0.87890599999999997</c:v>
                </c:pt>
                <c:pt idx="93430">
                  <c:v>0.91308599999999995</c:v>
                </c:pt>
                <c:pt idx="93431">
                  <c:v>0.90576199999999996</c:v>
                </c:pt>
                <c:pt idx="93432">
                  <c:v>0.93505899999999997</c:v>
                </c:pt>
                <c:pt idx="93433">
                  <c:v>0.95214799999999999</c:v>
                </c:pt>
                <c:pt idx="93434">
                  <c:v>0.96679700000000002</c:v>
                </c:pt>
                <c:pt idx="93435">
                  <c:v>0.97167999999999999</c:v>
                </c:pt>
                <c:pt idx="93436">
                  <c:v>0.98388699999999996</c:v>
                </c:pt>
                <c:pt idx="93437">
                  <c:v>1.00586</c:v>
                </c:pt>
                <c:pt idx="93438">
                  <c:v>1.00342</c:v>
                </c:pt>
                <c:pt idx="93439">
                  <c:v>0.99121099999999995</c:v>
                </c:pt>
                <c:pt idx="93440">
                  <c:v>1.01318</c:v>
                </c:pt>
                <c:pt idx="93441">
                  <c:v>1.01074</c:v>
                </c:pt>
                <c:pt idx="93442">
                  <c:v>1.02783</c:v>
                </c:pt>
                <c:pt idx="93443">
                  <c:v>1.02051</c:v>
                </c:pt>
                <c:pt idx="93444">
                  <c:v>1.0351600000000001</c:v>
                </c:pt>
                <c:pt idx="93445">
                  <c:v>1.02539</c:v>
                </c:pt>
                <c:pt idx="93446">
                  <c:v>1.02783</c:v>
                </c:pt>
                <c:pt idx="93447">
                  <c:v>1.02539</c:v>
                </c:pt>
                <c:pt idx="93448">
                  <c:v>1.00586</c:v>
                </c:pt>
                <c:pt idx="93449">
                  <c:v>1.02783</c:v>
                </c:pt>
                <c:pt idx="93450">
                  <c:v>1.03027</c:v>
                </c:pt>
                <c:pt idx="93451">
                  <c:v>1.02295</c:v>
                </c:pt>
                <c:pt idx="93452">
                  <c:v>1.01562</c:v>
                </c:pt>
                <c:pt idx="93453">
                  <c:v>0.99853499999999995</c:v>
                </c:pt>
                <c:pt idx="93454">
                  <c:v>1.02051</c:v>
                </c:pt>
                <c:pt idx="93455">
                  <c:v>0.99609400000000003</c:v>
                </c:pt>
                <c:pt idx="93456">
                  <c:v>0.98388699999999996</c:v>
                </c:pt>
                <c:pt idx="93457">
                  <c:v>0.96435499999999996</c:v>
                </c:pt>
                <c:pt idx="93458">
                  <c:v>0.95214799999999999</c:v>
                </c:pt>
                <c:pt idx="93459">
                  <c:v>0.93261700000000003</c:v>
                </c:pt>
                <c:pt idx="93460">
                  <c:v>0.930176</c:v>
                </c:pt>
                <c:pt idx="93461">
                  <c:v>0.91308599999999995</c:v>
                </c:pt>
                <c:pt idx="93462">
                  <c:v>0.89599600000000001</c:v>
                </c:pt>
                <c:pt idx="93463">
                  <c:v>0.87646500000000005</c:v>
                </c:pt>
                <c:pt idx="93464">
                  <c:v>0.86181600000000003</c:v>
                </c:pt>
                <c:pt idx="93465">
                  <c:v>0.83984400000000003</c:v>
                </c:pt>
                <c:pt idx="93466">
                  <c:v>0.81542999999999999</c:v>
                </c:pt>
                <c:pt idx="93467">
                  <c:v>0.852051</c:v>
                </c:pt>
                <c:pt idx="93468">
                  <c:v>0.77880899999999997</c:v>
                </c:pt>
                <c:pt idx="93469">
                  <c:v>0.75683599999999995</c:v>
                </c:pt>
                <c:pt idx="93470">
                  <c:v>0.74462899999999999</c:v>
                </c:pt>
                <c:pt idx="93471">
                  <c:v>0.71533199999999997</c:v>
                </c:pt>
                <c:pt idx="93472">
                  <c:v>0.69335899999999995</c:v>
                </c:pt>
                <c:pt idx="93473">
                  <c:v>0.66406200000000004</c:v>
                </c:pt>
                <c:pt idx="93474">
                  <c:v>0.63720699999999997</c:v>
                </c:pt>
                <c:pt idx="93475">
                  <c:v>0.61523399999999995</c:v>
                </c:pt>
                <c:pt idx="93476">
                  <c:v>0.58105499999999999</c:v>
                </c:pt>
                <c:pt idx="93477">
                  <c:v>0.56396500000000005</c:v>
                </c:pt>
                <c:pt idx="93478">
                  <c:v>0.52002000000000004</c:v>
                </c:pt>
                <c:pt idx="93479">
                  <c:v>0.48583999999999999</c:v>
                </c:pt>
                <c:pt idx="93480">
                  <c:v>0.47363300000000003</c:v>
                </c:pt>
                <c:pt idx="93481">
                  <c:v>0.44677699999999998</c:v>
                </c:pt>
                <c:pt idx="93482">
                  <c:v>0.42480499999999999</c:v>
                </c:pt>
                <c:pt idx="93483">
                  <c:v>0.39306600000000003</c:v>
                </c:pt>
                <c:pt idx="93484">
                  <c:v>0.35156199999999999</c:v>
                </c:pt>
                <c:pt idx="93485">
                  <c:v>0.32958999999999999</c:v>
                </c:pt>
                <c:pt idx="93486">
                  <c:v>0.29785200000000001</c:v>
                </c:pt>
                <c:pt idx="93487">
                  <c:v>0.26367200000000002</c:v>
                </c:pt>
                <c:pt idx="93488">
                  <c:v>0.234375</c:v>
                </c:pt>
                <c:pt idx="93489">
                  <c:v>0.18310499999999999</c:v>
                </c:pt>
                <c:pt idx="93490">
                  <c:v>0.15625</c:v>
                </c:pt>
                <c:pt idx="93491">
                  <c:v>0.14160200000000001</c:v>
                </c:pt>
                <c:pt idx="93492">
                  <c:v>0.109863</c:v>
                </c:pt>
                <c:pt idx="93493">
                  <c:v>7.3242199999999993E-2</c:v>
                </c:pt>
                <c:pt idx="93494">
                  <c:v>4.6386700000000003E-2</c:v>
                </c:pt>
                <c:pt idx="93495">
                  <c:v>2.4414100000000002E-3</c:v>
                </c:pt>
                <c:pt idx="93496">
                  <c:v>-2.6855500000000001E-2</c:v>
                </c:pt>
                <c:pt idx="93497">
                  <c:v>-5.6152300000000002E-2</c:v>
                </c:pt>
                <c:pt idx="93498">
                  <c:v>-9.0331999999999996E-2</c:v>
                </c:pt>
                <c:pt idx="93499">
                  <c:v>-0.119629</c:v>
                </c:pt>
                <c:pt idx="93500">
                  <c:v>-0.163574</c:v>
                </c:pt>
                <c:pt idx="93501">
                  <c:v>-0.18554699999999999</c:v>
                </c:pt>
                <c:pt idx="93502">
                  <c:v>-0.20263700000000001</c:v>
                </c:pt>
                <c:pt idx="93503">
                  <c:v>-0.24902299999999999</c:v>
                </c:pt>
                <c:pt idx="93504">
                  <c:v>-0.28076200000000001</c:v>
                </c:pt>
                <c:pt idx="93505">
                  <c:v>-0.31738300000000003</c:v>
                </c:pt>
                <c:pt idx="93506">
                  <c:v>-0.36376999999999998</c:v>
                </c:pt>
                <c:pt idx="93507">
                  <c:v>-0.36376999999999998</c:v>
                </c:pt>
                <c:pt idx="93508">
                  <c:v>-0.39550800000000003</c:v>
                </c:pt>
                <c:pt idx="93509">
                  <c:v>-0.43212899999999999</c:v>
                </c:pt>
                <c:pt idx="93510">
                  <c:v>-0.45654299999999998</c:v>
                </c:pt>
                <c:pt idx="93511">
                  <c:v>-0.49560500000000002</c:v>
                </c:pt>
                <c:pt idx="93512">
                  <c:v>-0.51269500000000001</c:v>
                </c:pt>
                <c:pt idx="93513">
                  <c:v>-0.53710899999999995</c:v>
                </c:pt>
                <c:pt idx="93514">
                  <c:v>-0.56884800000000002</c:v>
                </c:pt>
                <c:pt idx="93515">
                  <c:v>-0.59082000000000001</c:v>
                </c:pt>
                <c:pt idx="93516">
                  <c:v>-0.617676</c:v>
                </c:pt>
                <c:pt idx="93517">
                  <c:v>-0.632324</c:v>
                </c:pt>
                <c:pt idx="93518">
                  <c:v>-0.67382799999999998</c:v>
                </c:pt>
                <c:pt idx="93519">
                  <c:v>-0.66894500000000001</c:v>
                </c:pt>
                <c:pt idx="93520">
                  <c:v>-0.71777299999999999</c:v>
                </c:pt>
                <c:pt idx="93521">
                  <c:v>-0.72509800000000002</c:v>
                </c:pt>
                <c:pt idx="93522">
                  <c:v>-0.76171900000000003</c:v>
                </c:pt>
                <c:pt idx="93523">
                  <c:v>-0.773926</c:v>
                </c:pt>
                <c:pt idx="93524">
                  <c:v>-0.80322300000000002</c:v>
                </c:pt>
                <c:pt idx="93525">
                  <c:v>-0.81787100000000001</c:v>
                </c:pt>
                <c:pt idx="93526">
                  <c:v>-0.83007799999999998</c:v>
                </c:pt>
                <c:pt idx="93527">
                  <c:v>-0.84228499999999995</c:v>
                </c:pt>
                <c:pt idx="93528">
                  <c:v>-0.86914100000000005</c:v>
                </c:pt>
                <c:pt idx="93529">
                  <c:v>-0.87158199999999997</c:v>
                </c:pt>
                <c:pt idx="93530">
                  <c:v>-0.87646500000000005</c:v>
                </c:pt>
                <c:pt idx="93531">
                  <c:v>-0.90820299999999998</c:v>
                </c:pt>
                <c:pt idx="93532">
                  <c:v>-0.91796900000000003</c:v>
                </c:pt>
                <c:pt idx="93533">
                  <c:v>-0.93261700000000003</c:v>
                </c:pt>
                <c:pt idx="93534">
                  <c:v>-0.93261700000000003</c:v>
                </c:pt>
                <c:pt idx="93535">
                  <c:v>-0.94238299999999997</c:v>
                </c:pt>
                <c:pt idx="93536">
                  <c:v>-0.95214799999999999</c:v>
                </c:pt>
                <c:pt idx="93537">
                  <c:v>-0.94726600000000005</c:v>
                </c:pt>
                <c:pt idx="93538">
                  <c:v>-0.94726600000000005</c:v>
                </c:pt>
                <c:pt idx="93539">
                  <c:v>-0.96679700000000002</c:v>
                </c:pt>
                <c:pt idx="93540">
                  <c:v>-0.96679700000000002</c:v>
                </c:pt>
                <c:pt idx="93541">
                  <c:v>-0.95459000000000005</c:v>
                </c:pt>
                <c:pt idx="93542">
                  <c:v>-0.96923800000000004</c:v>
                </c:pt>
                <c:pt idx="93543">
                  <c:v>-0.96435499999999996</c:v>
                </c:pt>
                <c:pt idx="93544">
                  <c:v>-0.94726600000000005</c:v>
                </c:pt>
                <c:pt idx="93545">
                  <c:v>-0.95703099999999997</c:v>
                </c:pt>
                <c:pt idx="93546">
                  <c:v>-0.944824</c:v>
                </c:pt>
                <c:pt idx="93547">
                  <c:v>-0.92529300000000003</c:v>
                </c:pt>
                <c:pt idx="93548">
                  <c:v>-0.95214799999999999</c:v>
                </c:pt>
                <c:pt idx="93549">
                  <c:v>-0.88622999999999996</c:v>
                </c:pt>
                <c:pt idx="93550">
                  <c:v>-0.91552699999999998</c:v>
                </c:pt>
                <c:pt idx="93551">
                  <c:v>-0.90820299999999998</c:v>
                </c:pt>
                <c:pt idx="93552">
                  <c:v>-0.90332000000000001</c:v>
                </c:pt>
                <c:pt idx="93553">
                  <c:v>-0.88622999999999996</c:v>
                </c:pt>
                <c:pt idx="93554">
                  <c:v>-0.87402299999999999</c:v>
                </c:pt>
                <c:pt idx="93555">
                  <c:v>-0.859375</c:v>
                </c:pt>
                <c:pt idx="93556">
                  <c:v>-0.84960899999999995</c:v>
                </c:pt>
                <c:pt idx="93557">
                  <c:v>-0.82763699999999996</c:v>
                </c:pt>
                <c:pt idx="93558">
                  <c:v>-0.81542999999999999</c:v>
                </c:pt>
                <c:pt idx="93559">
                  <c:v>-0.78125</c:v>
                </c:pt>
                <c:pt idx="93560">
                  <c:v>-0.76660200000000001</c:v>
                </c:pt>
                <c:pt idx="93561">
                  <c:v>-0.75439500000000004</c:v>
                </c:pt>
                <c:pt idx="93562">
                  <c:v>-0.710449</c:v>
                </c:pt>
                <c:pt idx="93563">
                  <c:v>-0.71533199999999997</c:v>
                </c:pt>
                <c:pt idx="93564">
                  <c:v>-0.67627000000000004</c:v>
                </c:pt>
                <c:pt idx="93565">
                  <c:v>-0.66406200000000004</c:v>
                </c:pt>
                <c:pt idx="93566">
                  <c:v>-0.63964799999999999</c:v>
                </c:pt>
                <c:pt idx="93567">
                  <c:v>-0.60302699999999998</c:v>
                </c:pt>
                <c:pt idx="93568">
                  <c:v>-0.57128900000000005</c:v>
                </c:pt>
                <c:pt idx="93569">
                  <c:v>-0.54199200000000003</c:v>
                </c:pt>
                <c:pt idx="93570">
                  <c:v>-0.52734400000000003</c:v>
                </c:pt>
                <c:pt idx="93571">
                  <c:v>-0.478516</c:v>
                </c:pt>
                <c:pt idx="93572">
                  <c:v>-0.46386699999999997</c:v>
                </c:pt>
                <c:pt idx="93573">
                  <c:v>-0.44433600000000001</c:v>
                </c:pt>
                <c:pt idx="93574">
                  <c:v>-0.400391</c:v>
                </c:pt>
                <c:pt idx="93575">
                  <c:v>-0.37597700000000001</c:v>
                </c:pt>
                <c:pt idx="93576">
                  <c:v>-0.34912100000000001</c:v>
                </c:pt>
                <c:pt idx="93577">
                  <c:v>-0.28564499999999998</c:v>
                </c:pt>
                <c:pt idx="93578">
                  <c:v>-0.28320299999999998</c:v>
                </c:pt>
                <c:pt idx="93579">
                  <c:v>-0.25634800000000002</c:v>
                </c:pt>
                <c:pt idx="93580">
                  <c:v>-0.227051</c:v>
                </c:pt>
                <c:pt idx="93581">
                  <c:v>-0.18066399999999999</c:v>
                </c:pt>
                <c:pt idx="93582">
                  <c:v>-0.151367</c:v>
                </c:pt>
                <c:pt idx="93583">
                  <c:v>-0.124512</c:v>
                </c:pt>
                <c:pt idx="93584">
                  <c:v>-9.5214800000000002E-2</c:v>
                </c:pt>
                <c:pt idx="93585">
                  <c:v>-6.5918000000000004E-2</c:v>
                </c:pt>
                <c:pt idx="93586">
                  <c:v>-2.1972700000000001E-2</c:v>
                </c:pt>
                <c:pt idx="93587">
                  <c:v>0</c:v>
                </c:pt>
                <c:pt idx="93588">
                  <c:v>-1.4648400000000001E-2</c:v>
                </c:pt>
                <c:pt idx="93589">
                  <c:v>9.2773400000000006E-2</c:v>
                </c:pt>
                <c:pt idx="93590">
                  <c:v>7.3242199999999993E-2</c:v>
                </c:pt>
                <c:pt idx="93591">
                  <c:v>0.13671900000000001</c:v>
                </c:pt>
                <c:pt idx="93592">
                  <c:v>0.17333999999999999</c:v>
                </c:pt>
                <c:pt idx="93593">
                  <c:v>0.21484400000000001</c:v>
                </c:pt>
                <c:pt idx="93594">
                  <c:v>0.24902299999999999</c:v>
                </c:pt>
                <c:pt idx="93595">
                  <c:v>0.28076200000000001</c:v>
                </c:pt>
                <c:pt idx="93596">
                  <c:v>0.29541000000000001</c:v>
                </c:pt>
                <c:pt idx="93597">
                  <c:v>0.33691399999999999</c:v>
                </c:pt>
                <c:pt idx="93598">
                  <c:v>0.37841799999999998</c:v>
                </c:pt>
                <c:pt idx="93599">
                  <c:v>0.40771499999999999</c:v>
                </c:pt>
                <c:pt idx="93600">
                  <c:v>0.43212899999999999</c:v>
                </c:pt>
                <c:pt idx="93601">
                  <c:v>0.46630899999999997</c:v>
                </c:pt>
                <c:pt idx="93602">
                  <c:v>0.49560500000000002</c:v>
                </c:pt>
                <c:pt idx="93603">
                  <c:v>0.50537100000000001</c:v>
                </c:pt>
                <c:pt idx="93604">
                  <c:v>0.53222700000000001</c:v>
                </c:pt>
                <c:pt idx="93605">
                  <c:v>0.58837899999999999</c:v>
                </c:pt>
                <c:pt idx="93606">
                  <c:v>0.60058599999999995</c:v>
                </c:pt>
                <c:pt idx="93607">
                  <c:v>0.62744100000000003</c:v>
                </c:pt>
                <c:pt idx="93608">
                  <c:v>0.66162100000000001</c:v>
                </c:pt>
                <c:pt idx="93609">
                  <c:v>0.70556600000000003</c:v>
                </c:pt>
                <c:pt idx="93610">
                  <c:v>0.71533199999999997</c:v>
                </c:pt>
                <c:pt idx="93611">
                  <c:v>0.72997999999999996</c:v>
                </c:pt>
                <c:pt idx="93612">
                  <c:v>0.76415999999999995</c:v>
                </c:pt>
                <c:pt idx="93613">
                  <c:v>0.78613299999999997</c:v>
                </c:pt>
                <c:pt idx="93614">
                  <c:v>0.80078099999999997</c:v>
                </c:pt>
                <c:pt idx="93615">
                  <c:v>0.83007799999999998</c:v>
                </c:pt>
                <c:pt idx="93616">
                  <c:v>0.84472700000000001</c:v>
                </c:pt>
                <c:pt idx="93617">
                  <c:v>0.87402299999999999</c:v>
                </c:pt>
                <c:pt idx="93618">
                  <c:v>0.89355499999999999</c:v>
                </c:pt>
                <c:pt idx="93619">
                  <c:v>0.92285200000000001</c:v>
                </c:pt>
                <c:pt idx="93620">
                  <c:v>0.88622999999999996</c:v>
                </c:pt>
                <c:pt idx="93621">
                  <c:v>0.94726600000000005</c:v>
                </c:pt>
                <c:pt idx="93622">
                  <c:v>0.95459000000000005</c:v>
                </c:pt>
                <c:pt idx="93623">
                  <c:v>0.95947300000000002</c:v>
                </c:pt>
                <c:pt idx="93624">
                  <c:v>0.97412100000000001</c:v>
                </c:pt>
                <c:pt idx="93625">
                  <c:v>1.00098</c:v>
                </c:pt>
                <c:pt idx="93626">
                  <c:v>1.01318</c:v>
                </c:pt>
                <c:pt idx="93627">
                  <c:v>1.02051</c:v>
                </c:pt>
                <c:pt idx="93628">
                  <c:v>1.03271</c:v>
                </c:pt>
                <c:pt idx="93629">
                  <c:v>1.0546899999999999</c:v>
                </c:pt>
                <c:pt idx="93630">
                  <c:v>1.0376000000000001</c:v>
                </c:pt>
                <c:pt idx="93631">
                  <c:v>1.03027</c:v>
                </c:pt>
                <c:pt idx="93632">
                  <c:v>1.0522499999999999</c:v>
                </c:pt>
                <c:pt idx="93633">
                  <c:v>1.0546899999999999</c:v>
                </c:pt>
                <c:pt idx="93634">
                  <c:v>1.0522499999999999</c:v>
                </c:pt>
                <c:pt idx="93635">
                  <c:v>1.0620099999999999</c:v>
                </c:pt>
                <c:pt idx="93636">
                  <c:v>1.0644499999999999</c:v>
                </c:pt>
                <c:pt idx="93637">
                  <c:v>1.0473600000000001</c:v>
                </c:pt>
                <c:pt idx="93638">
                  <c:v>1.0424800000000001</c:v>
                </c:pt>
                <c:pt idx="93639">
                  <c:v>1.0473600000000001</c:v>
                </c:pt>
                <c:pt idx="93640">
                  <c:v>1.0546899999999999</c:v>
                </c:pt>
                <c:pt idx="93641">
                  <c:v>1.0449200000000001</c:v>
                </c:pt>
                <c:pt idx="93642">
                  <c:v>1.03271</c:v>
                </c:pt>
                <c:pt idx="93643">
                  <c:v>1.02051</c:v>
                </c:pt>
                <c:pt idx="93644">
                  <c:v>1.0644499999999999</c:v>
                </c:pt>
                <c:pt idx="93645">
                  <c:v>1.02783</c:v>
                </c:pt>
                <c:pt idx="93646">
                  <c:v>1.00342</c:v>
                </c:pt>
                <c:pt idx="93647">
                  <c:v>1.01074</c:v>
                </c:pt>
                <c:pt idx="93648">
                  <c:v>0.98632799999999998</c:v>
                </c:pt>
                <c:pt idx="93649">
                  <c:v>0.98632799999999998</c:v>
                </c:pt>
                <c:pt idx="93650">
                  <c:v>0.95459000000000005</c:v>
                </c:pt>
                <c:pt idx="93651">
                  <c:v>0.93994100000000003</c:v>
                </c:pt>
                <c:pt idx="93652">
                  <c:v>0.93505899999999997</c:v>
                </c:pt>
                <c:pt idx="93653">
                  <c:v>0.91552699999999998</c:v>
                </c:pt>
                <c:pt idx="93654">
                  <c:v>0.90087899999999999</c:v>
                </c:pt>
                <c:pt idx="93655">
                  <c:v>0.88134800000000002</c:v>
                </c:pt>
                <c:pt idx="93656">
                  <c:v>0.852051</c:v>
                </c:pt>
                <c:pt idx="93657">
                  <c:v>0.83252000000000004</c:v>
                </c:pt>
                <c:pt idx="93658">
                  <c:v>0.80078099999999997</c:v>
                </c:pt>
                <c:pt idx="93659">
                  <c:v>0.79345699999999997</c:v>
                </c:pt>
                <c:pt idx="93660">
                  <c:v>0.76904300000000003</c:v>
                </c:pt>
                <c:pt idx="93661">
                  <c:v>0.72753900000000005</c:v>
                </c:pt>
                <c:pt idx="93662">
                  <c:v>0.71777299999999999</c:v>
                </c:pt>
                <c:pt idx="93663">
                  <c:v>0.69091800000000003</c:v>
                </c:pt>
                <c:pt idx="93664">
                  <c:v>0.66162100000000001</c:v>
                </c:pt>
                <c:pt idx="93665">
                  <c:v>0.65429700000000002</c:v>
                </c:pt>
                <c:pt idx="93666">
                  <c:v>0.62011700000000003</c:v>
                </c:pt>
                <c:pt idx="93667">
                  <c:v>0.59082000000000001</c:v>
                </c:pt>
                <c:pt idx="93668">
                  <c:v>0.54443399999999997</c:v>
                </c:pt>
                <c:pt idx="93669">
                  <c:v>0.54931600000000003</c:v>
                </c:pt>
                <c:pt idx="93670">
                  <c:v>0.54199200000000003</c:v>
                </c:pt>
                <c:pt idx="93671">
                  <c:v>0.46630899999999997</c:v>
                </c:pt>
                <c:pt idx="93672">
                  <c:v>0.42968800000000001</c:v>
                </c:pt>
                <c:pt idx="93673">
                  <c:v>0.42236299999999999</c:v>
                </c:pt>
                <c:pt idx="93674">
                  <c:v>0.38574199999999997</c:v>
                </c:pt>
                <c:pt idx="93675">
                  <c:v>0.35644500000000001</c:v>
                </c:pt>
                <c:pt idx="93676">
                  <c:v>0.322266</c:v>
                </c:pt>
                <c:pt idx="93677">
                  <c:v>0.29785200000000001</c:v>
                </c:pt>
                <c:pt idx="93678">
                  <c:v>0.25390600000000002</c:v>
                </c:pt>
                <c:pt idx="93679">
                  <c:v>0.229492</c:v>
                </c:pt>
                <c:pt idx="93680">
                  <c:v>0.19042999999999999</c:v>
                </c:pt>
                <c:pt idx="93681">
                  <c:v>0.158691</c:v>
                </c:pt>
                <c:pt idx="93682">
                  <c:v>0.12695300000000001</c:v>
                </c:pt>
                <c:pt idx="93683">
                  <c:v>9.7656199999999999E-2</c:v>
                </c:pt>
                <c:pt idx="93684">
                  <c:v>7.0800799999999997E-2</c:v>
                </c:pt>
                <c:pt idx="93685">
                  <c:v>5.6152300000000002E-2</c:v>
                </c:pt>
                <c:pt idx="93686">
                  <c:v>1.9531199999999999E-2</c:v>
                </c:pt>
                <c:pt idx="93687">
                  <c:v>-2.6855500000000001E-2</c:v>
                </c:pt>
                <c:pt idx="93688">
                  <c:v>-6.8359400000000001E-2</c:v>
                </c:pt>
                <c:pt idx="93689">
                  <c:v>-9.0331999999999996E-2</c:v>
                </c:pt>
                <c:pt idx="93690">
                  <c:v>-0.12695300000000001</c:v>
                </c:pt>
                <c:pt idx="93691">
                  <c:v>-0.153809</c:v>
                </c:pt>
                <c:pt idx="93692">
                  <c:v>-0.17822299999999999</c:v>
                </c:pt>
                <c:pt idx="93693">
                  <c:v>-0.21728500000000001</c:v>
                </c:pt>
                <c:pt idx="93694">
                  <c:v>-0.24902299999999999</c:v>
                </c:pt>
                <c:pt idx="93695">
                  <c:v>-0.27099600000000001</c:v>
                </c:pt>
                <c:pt idx="93696">
                  <c:v>-0.30761699999999997</c:v>
                </c:pt>
                <c:pt idx="93697">
                  <c:v>-0.34667999999999999</c:v>
                </c:pt>
                <c:pt idx="93698">
                  <c:v>-0.37353500000000001</c:v>
                </c:pt>
                <c:pt idx="93699">
                  <c:v>-0.397949</c:v>
                </c:pt>
                <c:pt idx="93700">
                  <c:v>-0.42724600000000001</c:v>
                </c:pt>
                <c:pt idx="93701">
                  <c:v>-0.46386699999999997</c:v>
                </c:pt>
                <c:pt idx="93702">
                  <c:v>-0.49804700000000002</c:v>
                </c:pt>
                <c:pt idx="93703">
                  <c:v>-0.51757799999999998</c:v>
                </c:pt>
                <c:pt idx="93704">
                  <c:v>-0.539551</c:v>
                </c:pt>
                <c:pt idx="93705">
                  <c:v>-0.56640599999999997</c:v>
                </c:pt>
                <c:pt idx="93706">
                  <c:v>-0.59326199999999996</c:v>
                </c:pt>
                <c:pt idx="93707">
                  <c:v>-0.60546900000000003</c:v>
                </c:pt>
                <c:pt idx="93708">
                  <c:v>-0.64697300000000002</c:v>
                </c:pt>
                <c:pt idx="93709">
                  <c:v>-0.65185499999999996</c:v>
                </c:pt>
                <c:pt idx="93710">
                  <c:v>-0.69335899999999995</c:v>
                </c:pt>
                <c:pt idx="93711">
                  <c:v>-0.72509800000000002</c:v>
                </c:pt>
                <c:pt idx="93712">
                  <c:v>-0.73974600000000001</c:v>
                </c:pt>
                <c:pt idx="93713">
                  <c:v>-0.773926</c:v>
                </c:pt>
                <c:pt idx="93714">
                  <c:v>-0.77636700000000003</c:v>
                </c:pt>
                <c:pt idx="93715">
                  <c:v>-0.788574</c:v>
                </c:pt>
                <c:pt idx="93716">
                  <c:v>-0.82031200000000004</c:v>
                </c:pt>
                <c:pt idx="93717">
                  <c:v>-0.83252000000000004</c:v>
                </c:pt>
                <c:pt idx="93718">
                  <c:v>-0.84228499999999995</c:v>
                </c:pt>
                <c:pt idx="93719">
                  <c:v>-0.866699</c:v>
                </c:pt>
                <c:pt idx="93720">
                  <c:v>-0.87402299999999999</c:v>
                </c:pt>
                <c:pt idx="93721">
                  <c:v>-0.88867200000000002</c:v>
                </c:pt>
                <c:pt idx="93722">
                  <c:v>-0.89843799999999996</c:v>
                </c:pt>
                <c:pt idx="93723">
                  <c:v>-0.90332000000000001</c:v>
                </c:pt>
                <c:pt idx="93724">
                  <c:v>-0.91552699999999998</c:v>
                </c:pt>
                <c:pt idx="93725">
                  <c:v>-0.930176</c:v>
                </c:pt>
                <c:pt idx="93726">
                  <c:v>-0.94238299999999997</c:v>
                </c:pt>
                <c:pt idx="93727">
                  <c:v>-0.92529300000000003</c:v>
                </c:pt>
                <c:pt idx="93728">
                  <c:v>-0.95214799999999999</c:v>
                </c:pt>
                <c:pt idx="93729">
                  <c:v>-0.95214799999999999</c:v>
                </c:pt>
                <c:pt idx="93730">
                  <c:v>-0.96191400000000005</c:v>
                </c:pt>
                <c:pt idx="93731">
                  <c:v>-0.95459000000000005</c:v>
                </c:pt>
                <c:pt idx="93732">
                  <c:v>-0.94726600000000005</c:v>
                </c:pt>
                <c:pt idx="93733">
                  <c:v>-0.96435499999999996</c:v>
                </c:pt>
                <c:pt idx="93734">
                  <c:v>-0.94970699999999997</c:v>
                </c:pt>
                <c:pt idx="93735">
                  <c:v>-0.95214799999999999</c:v>
                </c:pt>
                <c:pt idx="93736">
                  <c:v>-0.95459000000000005</c:v>
                </c:pt>
                <c:pt idx="93737">
                  <c:v>-0.9375</c:v>
                </c:pt>
                <c:pt idx="93738">
                  <c:v>-0.93994100000000003</c:v>
                </c:pt>
                <c:pt idx="93739">
                  <c:v>-0.859375</c:v>
                </c:pt>
                <c:pt idx="93740">
                  <c:v>-0.92529300000000003</c:v>
                </c:pt>
                <c:pt idx="93741">
                  <c:v>-0.90576199999999996</c:v>
                </c:pt>
                <c:pt idx="93742">
                  <c:v>-0.91308599999999995</c:v>
                </c:pt>
                <c:pt idx="93743">
                  <c:v>-0.89111300000000004</c:v>
                </c:pt>
                <c:pt idx="93744">
                  <c:v>-0.87890599999999997</c:v>
                </c:pt>
                <c:pt idx="93745">
                  <c:v>-0.866699</c:v>
                </c:pt>
                <c:pt idx="93746">
                  <c:v>-0.84716800000000003</c:v>
                </c:pt>
                <c:pt idx="93747">
                  <c:v>-0.82763699999999996</c:v>
                </c:pt>
                <c:pt idx="93748">
                  <c:v>-0.82519500000000001</c:v>
                </c:pt>
                <c:pt idx="93749">
                  <c:v>-0.80322300000000002</c:v>
                </c:pt>
                <c:pt idx="93750">
                  <c:v>-0.79101600000000005</c:v>
                </c:pt>
                <c:pt idx="93751">
                  <c:v>-0.74462899999999999</c:v>
                </c:pt>
                <c:pt idx="93752">
                  <c:v>-0.72509800000000002</c:v>
                </c:pt>
                <c:pt idx="93753">
                  <c:v>-0.710449</c:v>
                </c:pt>
                <c:pt idx="93754">
                  <c:v>-0.69335899999999995</c:v>
                </c:pt>
                <c:pt idx="93755">
                  <c:v>-0.68115199999999998</c:v>
                </c:pt>
                <c:pt idx="93756">
                  <c:v>-0.65429700000000002</c:v>
                </c:pt>
                <c:pt idx="93757">
                  <c:v>-0.63476600000000005</c:v>
                </c:pt>
                <c:pt idx="93758">
                  <c:v>-0.60790999999999995</c:v>
                </c:pt>
                <c:pt idx="93759">
                  <c:v>-0.58349600000000001</c:v>
                </c:pt>
                <c:pt idx="93760">
                  <c:v>-0.54931600000000003</c:v>
                </c:pt>
                <c:pt idx="93761">
                  <c:v>-0.52978499999999995</c:v>
                </c:pt>
                <c:pt idx="93762">
                  <c:v>-0.50048800000000004</c:v>
                </c:pt>
                <c:pt idx="93763">
                  <c:v>-0.461426</c:v>
                </c:pt>
                <c:pt idx="93764">
                  <c:v>-0.43945299999999998</c:v>
                </c:pt>
                <c:pt idx="93765">
                  <c:v>-0.41503899999999999</c:v>
                </c:pt>
                <c:pt idx="93766">
                  <c:v>-0.390625</c:v>
                </c:pt>
                <c:pt idx="93767">
                  <c:v>-0.38818399999999997</c:v>
                </c:pt>
                <c:pt idx="93768">
                  <c:v>-0.30761699999999997</c:v>
                </c:pt>
                <c:pt idx="93769">
                  <c:v>-0.28320299999999998</c:v>
                </c:pt>
                <c:pt idx="93770">
                  <c:v>-0.25146499999999999</c:v>
                </c:pt>
                <c:pt idx="93771">
                  <c:v>-0.21972700000000001</c:v>
                </c:pt>
                <c:pt idx="93772">
                  <c:v>-0.19287099999999999</c:v>
                </c:pt>
                <c:pt idx="93773">
                  <c:v>-0.166016</c:v>
                </c:pt>
                <c:pt idx="93774">
                  <c:v>-0.119629</c:v>
                </c:pt>
                <c:pt idx="93775">
                  <c:v>-8.7890599999999999E-2</c:v>
                </c:pt>
                <c:pt idx="93776">
                  <c:v>-7.0800799999999997E-2</c:v>
                </c:pt>
                <c:pt idx="93777">
                  <c:v>-2.9296900000000001E-2</c:v>
                </c:pt>
                <c:pt idx="93778">
                  <c:v>0</c:v>
                </c:pt>
                <c:pt idx="93779">
                  <c:v>4.1503900000000003E-2</c:v>
                </c:pt>
                <c:pt idx="93780">
                  <c:v>8.3007800000000007E-2</c:v>
                </c:pt>
                <c:pt idx="93781">
                  <c:v>0.10253900000000001</c:v>
                </c:pt>
                <c:pt idx="93782">
                  <c:v>0.12695300000000001</c:v>
                </c:pt>
                <c:pt idx="93783">
                  <c:v>0.17578099999999999</c:v>
                </c:pt>
                <c:pt idx="93784">
                  <c:v>0.18798799999999999</c:v>
                </c:pt>
                <c:pt idx="93785">
                  <c:v>0.227051</c:v>
                </c:pt>
                <c:pt idx="93786">
                  <c:v>0.26367200000000002</c:v>
                </c:pt>
                <c:pt idx="93787">
                  <c:v>0.319824</c:v>
                </c:pt>
                <c:pt idx="93788">
                  <c:v>0.32958999999999999</c:v>
                </c:pt>
                <c:pt idx="93789">
                  <c:v>0.35644500000000001</c:v>
                </c:pt>
                <c:pt idx="93790">
                  <c:v>0.37841799999999998</c:v>
                </c:pt>
                <c:pt idx="93791">
                  <c:v>0.40283200000000002</c:v>
                </c:pt>
                <c:pt idx="93792">
                  <c:v>0.44921899999999998</c:v>
                </c:pt>
                <c:pt idx="93793">
                  <c:v>0.47119100000000003</c:v>
                </c:pt>
                <c:pt idx="93794">
                  <c:v>0.50537100000000001</c:v>
                </c:pt>
                <c:pt idx="93795">
                  <c:v>0.54443399999999997</c:v>
                </c:pt>
                <c:pt idx="93796">
                  <c:v>0.57617200000000002</c:v>
                </c:pt>
                <c:pt idx="93797">
                  <c:v>0.617676</c:v>
                </c:pt>
                <c:pt idx="93798">
                  <c:v>0.617676</c:v>
                </c:pt>
                <c:pt idx="93799">
                  <c:v>0.632324</c:v>
                </c:pt>
                <c:pt idx="93800">
                  <c:v>0.66162100000000001</c:v>
                </c:pt>
                <c:pt idx="93801">
                  <c:v>0.69091800000000003</c:v>
                </c:pt>
                <c:pt idx="93802">
                  <c:v>0.72509800000000002</c:v>
                </c:pt>
                <c:pt idx="93803">
                  <c:v>0.72997999999999996</c:v>
                </c:pt>
                <c:pt idx="93804">
                  <c:v>0.75195299999999998</c:v>
                </c:pt>
                <c:pt idx="93805">
                  <c:v>0.79834000000000005</c:v>
                </c:pt>
                <c:pt idx="93806">
                  <c:v>0.80810499999999996</c:v>
                </c:pt>
                <c:pt idx="93807">
                  <c:v>0.83984400000000003</c:v>
                </c:pt>
                <c:pt idx="93808">
                  <c:v>0.77880899999999997</c:v>
                </c:pt>
                <c:pt idx="93809">
                  <c:v>0.85449200000000003</c:v>
                </c:pt>
                <c:pt idx="93810">
                  <c:v>0.87890599999999997</c:v>
                </c:pt>
                <c:pt idx="93811">
                  <c:v>0.89843799999999996</c:v>
                </c:pt>
                <c:pt idx="93812">
                  <c:v>0.90087899999999999</c:v>
                </c:pt>
                <c:pt idx="93813">
                  <c:v>0.930176</c:v>
                </c:pt>
                <c:pt idx="93814">
                  <c:v>0.93994100000000003</c:v>
                </c:pt>
                <c:pt idx="93815">
                  <c:v>0.94726600000000005</c:v>
                </c:pt>
                <c:pt idx="93816">
                  <c:v>0.944824</c:v>
                </c:pt>
                <c:pt idx="93817">
                  <c:v>0.97167999999999999</c:v>
                </c:pt>
                <c:pt idx="93818">
                  <c:v>0.97412100000000001</c:v>
                </c:pt>
                <c:pt idx="93819">
                  <c:v>1.03271</c:v>
                </c:pt>
                <c:pt idx="93820">
                  <c:v>0.99853499999999995</c:v>
                </c:pt>
                <c:pt idx="93821">
                  <c:v>1.01562</c:v>
                </c:pt>
                <c:pt idx="93822">
                  <c:v>1.01318</c:v>
                </c:pt>
                <c:pt idx="93823">
                  <c:v>1.01074</c:v>
                </c:pt>
                <c:pt idx="93824">
                  <c:v>1.02051</c:v>
                </c:pt>
                <c:pt idx="93825">
                  <c:v>1.02051</c:v>
                </c:pt>
                <c:pt idx="93826">
                  <c:v>1.01807</c:v>
                </c:pt>
                <c:pt idx="93827">
                  <c:v>1.03027</c:v>
                </c:pt>
                <c:pt idx="93828">
                  <c:v>1.01562</c:v>
                </c:pt>
                <c:pt idx="93829">
                  <c:v>1.03027</c:v>
                </c:pt>
                <c:pt idx="93830">
                  <c:v>1.03027</c:v>
                </c:pt>
                <c:pt idx="93831">
                  <c:v>1.01562</c:v>
                </c:pt>
                <c:pt idx="93832">
                  <c:v>1.01318</c:v>
                </c:pt>
                <c:pt idx="93833">
                  <c:v>0.99609400000000003</c:v>
                </c:pt>
                <c:pt idx="93834">
                  <c:v>1.00342</c:v>
                </c:pt>
                <c:pt idx="93835">
                  <c:v>1.00098</c:v>
                </c:pt>
                <c:pt idx="93836">
                  <c:v>0.96679700000000002</c:v>
                </c:pt>
                <c:pt idx="93837">
                  <c:v>0.98144500000000001</c:v>
                </c:pt>
                <c:pt idx="93838">
                  <c:v>0.95214799999999999</c:v>
                </c:pt>
                <c:pt idx="93839">
                  <c:v>0.944824</c:v>
                </c:pt>
                <c:pt idx="93840">
                  <c:v>0.94238299999999997</c:v>
                </c:pt>
                <c:pt idx="93841">
                  <c:v>0.92285200000000001</c:v>
                </c:pt>
                <c:pt idx="93842">
                  <c:v>0.91064500000000004</c:v>
                </c:pt>
                <c:pt idx="93843">
                  <c:v>0.89111300000000004</c:v>
                </c:pt>
                <c:pt idx="93844">
                  <c:v>0.87646500000000005</c:v>
                </c:pt>
                <c:pt idx="93845">
                  <c:v>0.86425799999999997</c:v>
                </c:pt>
                <c:pt idx="93846">
                  <c:v>0.84716800000000003</c:v>
                </c:pt>
                <c:pt idx="93847">
                  <c:v>0.84228499999999995</c:v>
                </c:pt>
                <c:pt idx="93848">
                  <c:v>0.81298800000000004</c:v>
                </c:pt>
                <c:pt idx="93849">
                  <c:v>0.79834000000000005</c:v>
                </c:pt>
                <c:pt idx="93850">
                  <c:v>0.75683599999999995</c:v>
                </c:pt>
                <c:pt idx="93851">
                  <c:v>0.73974600000000001</c:v>
                </c:pt>
                <c:pt idx="93852">
                  <c:v>0.71777299999999999</c:v>
                </c:pt>
                <c:pt idx="93853">
                  <c:v>0.71289100000000005</c:v>
                </c:pt>
                <c:pt idx="93854">
                  <c:v>0.66650399999999999</c:v>
                </c:pt>
                <c:pt idx="93855">
                  <c:v>0.65185499999999996</c:v>
                </c:pt>
                <c:pt idx="93856">
                  <c:v>0.61279300000000003</c:v>
                </c:pt>
                <c:pt idx="93857">
                  <c:v>0.58593799999999996</c:v>
                </c:pt>
                <c:pt idx="93858">
                  <c:v>0.54443399999999997</c:v>
                </c:pt>
                <c:pt idx="93859">
                  <c:v>0.52734400000000003</c:v>
                </c:pt>
                <c:pt idx="93860">
                  <c:v>0.50537100000000001</c:v>
                </c:pt>
                <c:pt idx="93861">
                  <c:v>0.476074</c:v>
                </c:pt>
                <c:pt idx="93862">
                  <c:v>0.46630899999999997</c:v>
                </c:pt>
                <c:pt idx="93863">
                  <c:v>0.43212899999999999</c:v>
                </c:pt>
                <c:pt idx="93864">
                  <c:v>0.39306600000000003</c:v>
                </c:pt>
                <c:pt idx="93865">
                  <c:v>0.37353500000000001</c:v>
                </c:pt>
                <c:pt idx="93866">
                  <c:v>0.33691399999999999</c:v>
                </c:pt>
                <c:pt idx="93867">
                  <c:v>0.29541000000000001</c:v>
                </c:pt>
                <c:pt idx="93868">
                  <c:v>0.27343800000000001</c:v>
                </c:pt>
                <c:pt idx="93869">
                  <c:v>0.239258</c:v>
                </c:pt>
                <c:pt idx="93870">
                  <c:v>0.20752000000000001</c:v>
                </c:pt>
                <c:pt idx="93871">
                  <c:v>0.18310499999999999</c:v>
                </c:pt>
                <c:pt idx="93872">
                  <c:v>0.14160200000000001</c:v>
                </c:pt>
                <c:pt idx="93873">
                  <c:v>0.117188</c:v>
                </c:pt>
                <c:pt idx="93874">
                  <c:v>9.0331999999999996E-2</c:v>
                </c:pt>
                <c:pt idx="93875">
                  <c:v>3.90625E-2</c:v>
                </c:pt>
                <c:pt idx="93876">
                  <c:v>2.6855500000000001E-2</c:v>
                </c:pt>
                <c:pt idx="93877">
                  <c:v>-1.2207000000000001E-2</c:v>
                </c:pt>
                <c:pt idx="93878">
                  <c:v>-3.6621099999999997E-2</c:v>
                </c:pt>
                <c:pt idx="93879">
                  <c:v>-5.6152300000000002E-2</c:v>
                </c:pt>
                <c:pt idx="93880">
                  <c:v>-0.10498</c:v>
                </c:pt>
                <c:pt idx="93881">
                  <c:v>-0.13427700000000001</c:v>
                </c:pt>
                <c:pt idx="93882">
                  <c:v>-0.166016</c:v>
                </c:pt>
                <c:pt idx="93883">
                  <c:v>-0.20019500000000001</c:v>
                </c:pt>
                <c:pt idx="93884">
                  <c:v>-0.21728500000000001</c:v>
                </c:pt>
                <c:pt idx="93885">
                  <c:v>-0.26611299999999999</c:v>
                </c:pt>
                <c:pt idx="93886">
                  <c:v>-0.31738300000000003</c:v>
                </c:pt>
                <c:pt idx="93887">
                  <c:v>-0.33691399999999999</c:v>
                </c:pt>
                <c:pt idx="93888">
                  <c:v>-0.36621100000000001</c:v>
                </c:pt>
                <c:pt idx="93889">
                  <c:v>-0.37353500000000001</c:v>
                </c:pt>
                <c:pt idx="93890">
                  <c:v>-0.42968800000000001</c:v>
                </c:pt>
                <c:pt idx="93891">
                  <c:v>-0.43212899999999999</c:v>
                </c:pt>
                <c:pt idx="93892">
                  <c:v>-0.47119100000000003</c:v>
                </c:pt>
                <c:pt idx="93893">
                  <c:v>-0.51025399999999999</c:v>
                </c:pt>
                <c:pt idx="93894">
                  <c:v>-0.52490199999999998</c:v>
                </c:pt>
                <c:pt idx="93895">
                  <c:v>-0.55908199999999997</c:v>
                </c:pt>
                <c:pt idx="93896">
                  <c:v>-0.58837899999999999</c:v>
                </c:pt>
                <c:pt idx="93897">
                  <c:v>-0.61279300000000003</c:v>
                </c:pt>
                <c:pt idx="93898">
                  <c:v>-0.63720699999999997</c:v>
                </c:pt>
                <c:pt idx="93899">
                  <c:v>-0.63720699999999997</c:v>
                </c:pt>
                <c:pt idx="93900">
                  <c:v>-0.67871099999999995</c:v>
                </c:pt>
                <c:pt idx="93901">
                  <c:v>-0.69335899999999995</c:v>
                </c:pt>
                <c:pt idx="93902">
                  <c:v>-0.72509800000000002</c:v>
                </c:pt>
                <c:pt idx="93903">
                  <c:v>-0.76171900000000003</c:v>
                </c:pt>
                <c:pt idx="93904">
                  <c:v>-0.773926</c:v>
                </c:pt>
                <c:pt idx="93905">
                  <c:v>-0.79101600000000005</c:v>
                </c:pt>
                <c:pt idx="93906">
                  <c:v>-0.79834000000000005</c:v>
                </c:pt>
                <c:pt idx="93907">
                  <c:v>-0.83252000000000004</c:v>
                </c:pt>
                <c:pt idx="93908">
                  <c:v>-0.82763699999999996</c:v>
                </c:pt>
                <c:pt idx="93909">
                  <c:v>-0.85449200000000003</c:v>
                </c:pt>
                <c:pt idx="93910">
                  <c:v>-0.86425799999999997</c:v>
                </c:pt>
                <c:pt idx="93911">
                  <c:v>-0.89355499999999999</c:v>
                </c:pt>
                <c:pt idx="93912">
                  <c:v>-0.89599600000000001</c:v>
                </c:pt>
                <c:pt idx="93913">
                  <c:v>-0.91552699999999998</c:v>
                </c:pt>
                <c:pt idx="93914">
                  <c:v>-0.92773399999999995</c:v>
                </c:pt>
                <c:pt idx="93915">
                  <c:v>-0.92773399999999995</c:v>
                </c:pt>
                <c:pt idx="93916">
                  <c:v>-0.95703099999999997</c:v>
                </c:pt>
                <c:pt idx="93917">
                  <c:v>-0.94726600000000005</c:v>
                </c:pt>
                <c:pt idx="93918">
                  <c:v>-0.95459000000000005</c:v>
                </c:pt>
                <c:pt idx="93919">
                  <c:v>-0.97167999999999999</c:v>
                </c:pt>
                <c:pt idx="93920">
                  <c:v>-0.96679700000000002</c:v>
                </c:pt>
                <c:pt idx="93921">
                  <c:v>-0.96923800000000004</c:v>
                </c:pt>
                <c:pt idx="93922">
                  <c:v>-0.95947300000000002</c:v>
                </c:pt>
                <c:pt idx="93923">
                  <c:v>-0.96923800000000004</c:v>
                </c:pt>
                <c:pt idx="93924">
                  <c:v>-0.97167999999999999</c:v>
                </c:pt>
                <c:pt idx="93925">
                  <c:v>-0.97167999999999999</c:v>
                </c:pt>
                <c:pt idx="93926">
                  <c:v>-0.96191400000000005</c:v>
                </c:pt>
                <c:pt idx="93927">
                  <c:v>-0.93261700000000003</c:v>
                </c:pt>
                <c:pt idx="93928">
                  <c:v>-0.94238299999999997</c:v>
                </c:pt>
                <c:pt idx="93929">
                  <c:v>-0.944824</c:v>
                </c:pt>
                <c:pt idx="93930">
                  <c:v>-0.94970699999999997</c:v>
                </c:pt>
                <c:pt idx="93931">
                  <c:v>-0.92040999999999995</c:v>
                </c:pt>
                <c:pt idx="93932">
                  <c:v>-0.91064500000000004</c:v>
                </c:pt>
                <c:pt idx="93933">
                  <c:v>-0.92040999999999995</c:v>
                </c:pt>
                <c:pt idx="93934">
                  <c:v>-0.89599600000000001</c:v>
                </c:pt>
                <c:pt idx="93935">
                  <c:v>-0.89599600000000001</c:v>
                </c:pt>
                <c:pt idx="93936">
                  <c:v>-0.88378900000000005</c:v>
                </c:pt>
                <c:pt idx="93937">
                  <c:v>-0.859375</c:v>
                </c:pt>
                <c:pt idx="93938">
                  <c:v>-0.84228499999999995</c:v>
                </c:pt>
                <c:pt idx="93939">
                  <c:v>-0.82763699999999996</c:v>
                </c:pt>
                <c:pt idx="93940">
                  <c:v>-0.79101600000000005</c:v>
                </c:pt>
                <c:pt idx="93941">
                  <c:v>-0.80078099999999997</c:v>
                </c:pt>
                <c:pt idx="93942">
                  <c:v>-0.76904300000000003</c:v>
                </c:pt>
                <c:pt idx="93943">
                  <c:v>-0.76660200000000001</c:v>
                </c:pt>
                <c:pt idx="93944">
                  <c:v>-0.72021500000000005</c:v>
                </c:pt>
                <c:pt idx="93945">
                  <c:v>-0.71289100000000005</c:v>
                </c:pt>
                <c:pt idx="93946">
                  <c:v>-0.68359400000000003</c:v>
                </c:pt>
                <c:pt idx="93947">
                  <c:v>-0.65673800000000004</c:v>
                </c:pt>
                <c:pt idx="93948">
                  <c:v>-0.63720699999999997</c:v>
                </c:pt>
                <c:pt idx="93949">
                  <c:v>-0.60058599999999995</c:v>
                </c:pt>
                <c:pt idx="93950">
                  <c:v>-0.57617200000000002</c:v>
                </c:pt>
                <c:pt idx="93951">
                  <c:v>-0.554199</c:v>
                </c:pt>
                <c:pt idx="93952">
                  <c:v>-0.53222700000000001</c:v>
                </c:pt>
                <c:pt idx="93953">
                  <c:v>-0.49316399999999999</c:v>
                </c:pt>
                <c:pt idx="93954">
                  <c:v>-0.47363300000000003</c:v>
                </c:pt>
                <c:pt idx="93955">
                  <c:v>-0.458984</c:v>
                </c:pt>
                <c:pt idx="93956">
                  <c:v>-0.41503899999999999</c:v>
                </c:pt>
                <c:pt idx="93957">
                  <c:v>-0.40771499999999999</c:v>
                </c:pt>
                <c:pt idx="93958">
                  <c:v>-0.36376999999999998</c:v>
                </c:pt>
                <c:pt idx="93959">
                  <c:v>-0.322266</c:v>
                </c:pt>
                <c:pt idx="93960">
                  <c:v>-0.29052699999999998</c:v>
                </c:pt>
                <c:pt idx="93961">
                  <c:v>-0.25390600000000002</c:v>
                </c:pt>
                <c:pt idx="93962">
                  <c:v>-0.229492</c:v>
                </c:pt>
                <c:pt idx="93963">
                  <c:v>-0.20019500000000001</c:v>
                </c:pt>
                <c:pt idx="93964">
                  <c:v>-0.158691</c:v>
                </c:pt>
                <c:pt idx="93965">
                  <c:v>-0.12207</c:v>
                </c:pt>
                <c:pt idx="93966">
                  <c:v>-8.7890599999999999E-2</c:v>
                </c:pt>
                <c:pt idx="93967">
                  <c:v>-6.3476599999999994E-2</c:v>
                </c:pt>
                <c:pt idx="93968">
                  <c:v>-7.8125E-2</c:v>
                </c:pt>
                <c:pt idx="93969">
                  <c:v>1.9531199999999999E-2</c:v>
                </c:pt>
                <c:pt idx="93970">
                  <c:v>4.8828099999999996E-3</c:v>
                </c:pt>
                <c:pt idx="93971">
                  <c:v>7.3242199999999993E-2</c:v>
                </c:pt>
                <c:pt idx="93972">
                  <c:v>0.10253900000000001</c:v>
                </c:pt>
                <c:pt idx="93973">
                  <c:v>0.13671900000000001</c:v>
                </c:pt>
                <c:pt idx="93974">
                  <c:v>0.17578099999999999</c:v>
                </c:pt>
                <c:pt idx="93975">
                  <c:v>0.20263700000000001</c:v>
                </c:pt>
                <c:pt idx="93976">
                  <c:v>0.227051</c:v>
                </c:pt>
                <c:pt idx="93977">
                  <c:v>0.26855499999999999</c:v>
                </c:pt>
                <c:pt idx="93978">
                  <c:v>0.31738300000000003</c:v>
                </c:pt>
                <c:pt idx="93979">
                  <c:v>0.33691399999999999</c:v>
                </c:pt>
                <c:pt idx="93980">
                  <c:v>0.36132799999999998</c:v>
                </c:pt>
                <c:pt idx="93981">
                  <c:v>0.40283200000000002</c:v>
                </c:pt>
                <c:pt idx="93982">
                  <c:v>0.42480499999999999</c:v>
                </c:pt>
                <c:pt idx="93983">
                  <c:v>0.458984</c:v>
                </c:pt>
                <c:pt idx="93984">
                  <c:v>0.49072300000000002</c:v>
                </c:pt>
                <c:pt idx="93985">
                  <c:v>0.51025399999999999</c:v>
                </c:pt>
                <c:pt idx="93986">
                  <c:v>0.54199200000000003</c:v>
                </c:pt>
                <c:pt idx="93987">
                  <c:v>0.57861300000000004</c:v>
                </c:pt>
                <c:pt idx="93988">
                  <c:v>0.59814500000000004</c:v>
                </c:pt>
                <c:pt idx="93989">
                  <c:v>0.625</c:v>
                </c:pt>
                <c:pt idx="93990">
                  <c:v>0.66650399999999999</c:v>
                </c:pt>
                <c:pt idx="93991">
                  <c:v>0.68603499999999995</c:v>
                </c:pt>
                <c:pt idx="93992">
                  <c:v>0.70800799999999997</c:v>
                </c:pt>
                <c:pt idx="93993">
                  <c:v>0.73730499999999999</c:v>
                </c:pt>
                <c:pt idx="93994">
                  <c:v>0.75927699999999998</c:v>
                </c:pt>
                <c:pt idx="93995">
                  <c:v>0.788574</c:v>
                </c:pt>
                <c:pt idx="93996">
                  <c:v>0.81787100000000001</c:v>
                </c:pt>
                <c:pt idx="93997">
                  <c:v>0.82275399999999999</c:v>
                </c:pt>
                <c:pt idx="93998">
                  <c:v>0.83496099999999995</c:v>
                </c:pt>
                <c:pt idx="93999">
                  <c:v>0.866699</c:v>
                </c:pt>
                <c:pt idx="94000">
                  <c:v>0.89599600000000001</c:v>
                </c:pt>
                <c:pt idx="94001">
                  <c:v>0.90576199999999996</c:v>
                </c:pt>
                <c:pt idx="94002">
                  <c:v>0.92773399999999995</c:v>
                </c:pt>
                <c:pt idx="94003">
                  <c:v>0.94238299999999997</c:v>
                </c:pt>
                <c:pt idx="94004">
                  <c:v>0.96435499999999996</c:v>
                </c:pt>
                <c:pt idx="94005">
                  <c:v>0.96191400000000005</c:v>
                </c:pt>
                <c:pt idx="94006">
                  <c:v>0.99121099999999995</c:v>
                </c:pt>
                <c:pt idx="94007">
                  <c:v>0.98388699999999996</c:v>
                </c:pt>
                <c:pt idx="94008">
                  <c:v>1.02051</c:v>
                </c:pt>
                <c:pt idx="94009">
                  <c:v>1.0449200000000001</c:v>
                </c:pt>
                <c:pt idx="94010">
                  <c:v>1.01562</c:v>
                </c:pt>
                <c:pt idx="94011">
                  <c:v>1.0522499999999999</c:v>
                </c:pt>
                <c:pt idx="94012">
                  <c:v>1.0449200000000001</c:v>
                </c:pt>
                <c:pt idx="94013">
                  <c:v>1.0449200000000001</c:v>
                </c:pt>
                <c:pt idx="94014">
                  <c:v>1.0498000000000001</c:v>
                </c:pt>
                <c:pt idx="94015">
                  <c:v>1.0571299999999999</c:v>
                </c:pt>
                <c:pt idx="94016">
                  <c:v>1.0473600000000001</c:v>
                </c:pt>
                <c:pt idx="94017">
                  <c:v>1.0644499999999999</c:v>
                </c:pt>
                <c:pt idx="94018">
                  <c:v>1.0595699999999999</c:v>
                </c:pt>
                <c:pt idx="94019">
                  <c:v>1.0546899999999999</c:v>
                </c:pt>
                <c:pt idx="94020">
                  <c:v>1.0571299999999999</c:v>
                </c:pt>
                <c:pt idx="94021">
                  <c:v>1.0571299999999999</c:v>
                </c:pt>
                <c:pt idx="94022">
                  <c:v>1.0620099999999999</c:v>
                </c:pt>
                <c:pt idx="94023">
                  <c:v>1.0376000000000001</c:v>
                </c:pt>
                <c:pt idx="94024">
                  <c:v>1.0644499999999999</c:v>
                </c:pt>
                <c:pt idx="94025">
                  <c:v>1.02539</c:v>
                </c:pt>
                <c:pt idx="94026">
                  <c:v>1.0449200000000001</c:v>
                </c:pt>
                <c:pt idx="94027">
                  <c:v>1.01807</c:v>
                </c:pt>
                <c:pt idx="94028">
                  <c:v>0.99121099999999995</c:v>
                </c:pt>
                <c:pt idx="94029">
                  <c:v>1.0083</c:v>
                </c:pt>
                <c:pt idx="94030">
                  <c:v>0.99365199999999998</c:v>
                </c:pt>
                <c:pt idx="94031">
                  <c:v>0.97656200000000004</c:v>
                </c:pt>
                <c:pt idx="94032">
                  <c:v>0.95947300000000002</c:v>
                </c:pt>
                <c:pt idx="94033">
                  <c:v>0.93994100000000003</c:v>
                </c:pt>
                <c:pt idx="94034">
                  <c:v>0.92285200000000001</c:v>
                </c:pt>
                <c:pt idx="94035">
                  <c:v>0.89111300000000004</c:v>
                </c:pt>
                <c:pt idx="94036">
                  <c:v>0.88867200000000002</c:v>
                </c:pt>
                <c:pt idx="94037">
                  <c:v>0.87158199999999997</c:v>
                </c:pt>
                <c:pt idx="94038">
                  <c:v>0.83252000000000004</c:v>
                </c:pt>
                <c:pt idx="94039">
                  <c:v>0.84472700000000001</c:v>
                </c:pt>
                <c:pt idx="94040">
                  <c:v>0.80810499999999996</c:v>
                </c:pt>
                <c:pt idx="94041">
                  <c:v>0.788574</c:v>
                </c:pt>
                <c:pt idx="94042">
                  <c:v>0.76415999999999995</c:v>
                </c:pt>
                <c:pt idx="94043">
                  <c:v>0.73974600000000001</c:v>
                </c:pt>
                <c:pt idx="94044">
                  <c:v>0.72021500000000005</c:v>
                </c:pt>
                <c:pt idx="94045">
                  <c:v>0.70068399999999997</c:v>
                </c:pt>
                <c:pt idx="94046">
                  <c:v>0.66162100000000001</c:v>
                </c:pt>
                <c:pt idx="94047">
                  <c:v>0.63720699999999997</c:v>
                </c:pt>
                <c:pt idx="94048">
                  <c:v>0.60302699999999998</c:v>
                </c:pt>
                <c:pt idx="94049">
                  <c:v>0.58349600000000001</c:v>
                </c:pt>
                <c:pt idx="94050">
                  <c:v>0.53710899999999995</c:v>
                </c:pt>
                <c:pt idx="94051">
                  <c:v>0.52490199999999998</c:v>
                </c:pt>
                <c:pt idx="94052">
                  <c:v>0.50537100000000001</c:v>
                </c:pt>
                <c:pt idx="94053">
                  <c:v>0.458984</c:v>
                </c:pt>
                <c:pt idx="94054">
                  <c:v>0.44921899999999998</c:v>
                </c:pt>
                <c:pt idx="94055">
                  <c:v>0.42968800000000001</c:v>
                </c:pt>
                <c:pt idx="94056">
                  <c:v>0.38818399999999997</c:v>
                </c:pt>
                <c:pt idx="94057">
                  <c:v>0.34423799999999999</c:v>
                </c:pt>
                <c:pt idx="94058">
                  <c:v>0.32714799999999999</c:v>
                </c:pt>
                <c:pt idx="94059">
                  <c:v>0.28320299999999998</c:v>
                </c:pt>
                <c:pt idx="94060">
                  <c:v>0.25634800000000002</c:v>
                </c:pt>
                <c:pt idx="94061">
                  <c:v>0.236816</c:v>
                </c:pt>
                <c:pt idx="94062">
                  <c:v>0.19042999999999999</c:v>
                </c:pt>
                <c:pt idx="94063">
                  <c:v>0.144043</c:v>
                </c:pt>
                <c:pt idx="94064">
                  <c:v>0.12939500000000001</c:v>
                </c:pt>
                <c:pt idx="94065">
                  <c:v>8.5449200000000003E-2</c:v>
                </c:pt>
                <c:pt idx="94066">
                  <c:v>6.3476599999999994E-2</c:v>
                </c:pt>
                <c:pt idx="94067">
                  <c:v>2.1972700000000001E-2</c:v>
                </c:pt>
                <c:pt idx="94068">
                  <c:v>-7.3242200000000002E-3</c:v>
                </c:pt>
                <c:pt idx="94069">
                  <c:v>-2.6855500000000001E-2</c:v>
                </c:pt>
                <c:pt idx="94070">
                  <c:v>-7.3242199999999993E-2</c:v>
                </c:pt>
                <c:pt idx="94071">
                  <c:v>-9.2773400000000006E-2</c:v>
                </c:pt>
                <c:pt idx="94072">
                  <c:v>-0.12695300000000001</c:v>
                </c:pt>
                <c:pt idx="94073">
                  <c:v>-0.161133</c:v>
                </c:pt>
                <c:pt idx="94074">
                  <c:v>-0.18798799999999999</c:v>
                </c:pt>
                <c:pt idx="94075">
                  <c:v>-0.231934</c:v>
                </c:pt>
                <c:pt idx="94076">
                  <c:v>-0.25878899999999999</c:v>
                </c:pt>
                <c:pt idx="94077">
                  <c:v>-0.28320299999999998</c:v>
                </c:pt>
                <c:pt idx="94078">
                  <c:v>-0.34912100000000001</c:v>
                </c:pt>
                <c:pt idx="94079">
                  <c:v>-0.34423799999999999</c:v>
                </c:pt>
                <c:pt idx="94080">
                  <c:v>-0.390625</c:v>
                </c:pt>
                <c:pt idx="94081">
                  <c:v>-0.40527299999999999</c:v>
                </c:pt>
                <c:pt idx="94082">
                  <c:v>-0.43212899999999999</c:v>
                </c:pt>
                <c:pt idx="94083">
                  <c:v>-0.47119100000000003</c:v>
                </c:pt>
                <c:pt idx="94084">
                  <c:v>-0.49316399999999999</c:v>
                </c:pt>
                <c:pt idx="94085">
                  <c:v>-0.51513699999999996</c:v>
                </c:pt>
                <c:pt idx="94086">
                  <c:v>-0.55175799999999997</c:v>
                </c:pt>
                <c:pt idx="94087">
                  <c:v>-0.56152299999999999</c:v>
                </c:pt>
                <c:pt idx="94088">
                  <c:v>-0.59570299999999998</c:v>
                </c:pt>
                <c:pt idx="94089">
                  <c:v>-0.64209000000000005</c:v>
                </c:pt>
                <c:pt idx="94090">
                  <c:v>-0.63964799999999999</c:v>
                </c:pt>
                <c:pt idx="94091">
                  <c:v>-0.66162100000000001</c:v>
                </c:pt>
                <c:pt idx="94092">
                  <c:v>-0.69335899999999995</c:v>
                </c:pt>
                <c:pt idx="94093">
                  <c:v>-0.72997999999999996</c:v>
                </c:pt>
                <c:pt idx="94094">
                  <c:v>-0.74218799999999996</c:v>
                </c:pt>
                <c:pt idx="94095">
                  <c:v>-0.76171900000000003</c:v>
                </c:pt>
                <c:pt idx="94096">
                  <c:v>-0.773926</c:v>
                </c:pt>
                <c:pt idx="94097">
                  <c:v>-0.80078099999999997</c:v>
                </c:pt>
                <c:pt idx="94098">
                  <c:v>-0.81298800000000004</c:v>
                </c:pt>
                <c:pt idx="94099">
                  <c:v>-0.82031200000000004</c:v>
                </c:pt>
                <c:pt idx="94100">
                  <c:v>-0.859375</c:v>
                </c:pt>
                <c:pt idx="94101">
                  <c:v>-0.85693399999999997</c:v>
                </c:pt>
                <c:pt idx="94102">
                  <c:v>-0.87402299999999999</c:v>
                </c:pt>
                <c:pt idx="94103">
                  <c:v>-0.88867200000000002</c:v>
                </c:pt>
                <c:pt idx="94104">
                  <c:v>-0.91064500000000004</c:v>
                </c:pt>
                <c:pt idx="94105">
                  <c:v>-0.91552699999999998</c:v>
                </c:pt>
                <c:pt idx="94106">
                  <c:v>-0.91796900000000003</c:v>
                </c:pt>
                <c:pt idx="94107">
                  <c:v>-0.92285200000000001</c:v>
                </c:pt>
                <c:pt idx="94108">
                  <c:v>-0.93261700000000003</c:v>
                </c:pt>
                <c:pt idx="94109">
                  <c:v>-0.944824</c:v>
                </c:pt>
                <c:pt idx="94110">
                  <c:v>-0.94238299999999997</c:v>
                </c:pt>
                <c:pt idx="94111">
                  <c:v>-0.94726600000000005</c:v>
                </c:pt>
                <c:pt idx="94112">
                  <c:v>-0.94970699999999997</c:v>
                </c:pt>
                <c:pt idx="94113">
                  <c:v>-0.944824</c:v>
                </c:pt>
                <c:pt idx="94114">
                  <c:v>-0.95214799999999999</c:v>
                </c:pt>
                <c:pt idx="94115">
                  <c:v>-0.95703099999999997</c:v>
                </c:pt>
                <c:pt idx="94116">
                  <c:v>-0.95214799999999999</c:v>
                </c:pt>
                <c:pt idx="94117">
                  <c:v>-0.95947300000000002</c:v>
                </c:pt>
                <c:pt idx="94118">
                  <c:v>-0.95214799999999999</c:v>
                </c:pt>
                <c:pt idx="94119">
                  <c:v>-0.95214799999999999</c:v>
                </c:pt>
                <c:pt idx="94120">
                  <c:v>-0.92285200000000001</c:v>
                </c:pt>
                <c:pt idx="94121">
                  <c:v>-0.92529300000000003</c:v>
                </c:pt>
                <c:pt idx="94122">
                  <c:v>-0.92285200000000001</c:v>
                </c:pt>
                <c:pt idx="94123">
                  <c:v>-0.91064500000000004</c:v>
                </c:pt>
                <c:pt idx="94124">
                  <c:v>-0.88867200000000002</c:v>
                </c:pt>
                <c:pt idx="94125">
                  <c:v>-0.87890599999999997</c:v>
                </c:pt>
                <c:pt idx="94126">
                  <c:v>-0.87402299999999999</c:v>
                </c:pt>
                <c:pt idx="94127">
                  <c:v>-0.85693399999999997</c:v>
                </c:pt>
                <c:pt idx="94128">
                  <c:v>-0.84716800000000003</c:v>
                </c:pt>
                <c:pt idx="94129">
                  <c:v>-0.82519500000000001</c:v>
                </c:pt>
                <c:pt idx="94130">
                  <c:v>-0.82275399999999999</c:v>
                </c:pt>
                <c:pt idx="94131">
                  <c:v>-0.79101600000000005</c:v>
                </c:pt>
                <c:pt idx="94132">
                  <c:v>-0.773926</c:v>
                </c:pt>
                <c:pt idx="94133">
                  <c:v>-0.76171900000000003</c:v>
                </c:pt>
                <c:pt idx="94134">
                  <c:v>-0.71533199999999997</c:v>
                </c:pt>
                <c:pt idx="94135">
                  <c:v>-0.70556600000000003</c:v>
                </c:pt>
                <c:pt idx="94136">
                  <c:v>-0.68359400000000003</c:v>
                </c:pt>
                <c:pt idx="94137">
                  <c:v>-0.65917999999999999</c:v>
                </c:pt>
                <c:pt idx="94138">
                  <c:v>-0.62744100000000003</c:v>
                </c:pt>
                <c:pt idx="94139">
                  <c:v>-0.61035200000000001</c:v>
                </c:pt>
                <c:pt idx="94140">
                  <c:v>-0.58105499999999999</c:v>
                </c:pt>
                <c:pt idx="94141">
                  <c:v>-0.56884800000000002</c:v>
                </c:pt>
                <c:pt idx="94142">
                  <c:v>-0.53222700000000001</c:v>
                </c:pt>
                <c:pt idx="94143">
                  <c:v>-0.51025399999999999</c:v>
                </c:pt>
                <c:pt idx="94144">
                  <c:v>-0.476074</c:v>
                </c:pt>
                <c:pt idx="94145">
                  <c:v>-0.45166000000000001</c:v>
                </c:pt>
                <c:pt idx="94146">
                  <c:v>-0.41015600000000002</c:v>
                </c:pt>
                <c:pt idx="94147">
                  <c:v>-0.38574199999999997</c:v>
                </c:pt>
                <c:pt idx="94148">
                  <c:v>-0.37353500000000001</c:v>
                </c:pt>
                <c:pt idx="94149">
                  <c:v>-0.32958999999999999</c:v>
                </c:pt>
                <c:pt idx="94150">
                  <c:v>-0.30029299999999998</c:v>
                </c:pt>
                <c:pt idx="94151">
                  <c:v>-0.26123000000000002</c:v>
                </c:pt>
                <c:pt idx="94152">
                  <c:v>-0.21972700000000001</c:v>
                </c:pt>
                <c:pt idx="94153">
                  <c:v>-0.20263700000000001</c:v>
                </c:pt>
                <c:pt idx="94154">
                  <c:v>-0.161133</c:v>
                </c:pt>
                <c:pt idx="94155">
                  <c:v>-0.12939500000000001</c:v>
                </c:pt>
                <c:pt idx="94156">
                  <c:v>-0.10498</c:v>
                </c:pt>
                <c:pt idx="94157">
                  <c:v>-6.5918000000000004E-2</c:v>
                </c:pt>
                <c:pt idx="94158">
                  <c:v>-5.8593800000000001E-2</c:v>
                </c:pt>
                <c:pt idx="94159">
                  <c:v>0</c:v>
                </c:pt>
                <c:pt idx="94160">
                  <c:v>3.1738299999999997E-2</c:v>
                </c:pt>
                <c:pt idx="94161">
                  <c:v>4.8828099999999999E-2</c:v>
                </c:pt>
                <c:pt idx="94162">
                  <c:v>8.7890599999999999E-2</c:v>
                </c:pt>
                <c:pt idx="94163">
                  <c:v>0.12207</c:v>
                </c:pt>
                <c:pt idx="94164">
                  <c:v>0.151367</c:v>
                </c:pt>
                <c:pt idx="94165">
                  <c:v>0.19042999999999999</c:v>
                </c:pt>
                <c:pt idx="94166">
                  <c:v>0.21972700000000001</c:v>
                </c:pt>
                <c:pt idx="94167">
                  <c:v>0.25878899999999999</c:v>
                </c:pt>
                <c:pt idx="94168">
                  <c:v>0.28564499999999998</c:v>
                </c:pt>
                <c:pt idx="94169">
                  <c:v>0.32958999999999999</c:v>
                </c:pt>
                <c:pt idx="94170">
                  <c:v>0.34912100000000001</c:v>
                </c:pt>
                <c:pt idx="94171">
                  <c:v>0.383301</c:v>
                </c:pt>
                <c:pt idx="94172">
                  <c:v>0.397949</c:v>
                </c:pt>
                <c:pt idx="94173">
                  <c:v>0.43701200000000001</c:v>
                </c:pt>
                <c:pt idx="94174">
                  <c:v>0.46875</c:v>
                </c:pt>
                <c:pt idx="94175">
                  <c:v>0.50537100000000001</c:v>
                </c:pt>
                <c:pt idx="94176">
                  <c:v>0.52002000000000004</c:v>
                </c:pt>
                <c:pt idx="94177">
                  <c:v>0.55664100000000005</c:v>
                </c:pt>
                <c:pt idx="94178">
                  <c:v>0.57617200000000002</c:v>
                </c:pt>
                <c:pt idx="94179">
                  <c:v>0.60790999999999995</c:v>
                </c:pt>
                <c:pt idx="94180">
                  <c:v>0.63720699999999997</c:v>
                </c:pt>
                <c:pt idx="94181">
                  <c:v>0.65917999999999999</c:v>
                </c:pt>
                <c:pt idx="94182">
                  <c:v>0.70068399999999997</c:v>
                </c:pt>
                <c:pt idx="94183">
                  <c:v>0.71777299999999999</c:v>
                </c:pt>
                <c:pt idx="94184">
                  <c:v>0.73242200000000002</c:v>
                </c:pt>
                <c:pt idx="94185">
                  <c:v>0.76415999999999995</c:v>
                </c:pt>
                <c:pt idx="94186">
                  <c:v>0.773926</c:v>
                </c:pt>
                <c:pt idx="94187">
                  <c:v>0.79589799999999999</c:v>
                </c:pt>
                <c:pt idx="94188">
                  <c:v>0.79101600000000005</c:v>
                </c:pt>
                <c:pt idx="94189">
                  <c:v>0.84228499999999995</c:v>
                </c:pt>
                <c:pt idx="94190">
                  <c:v>0.866699</c:v>
                </c:pt>
                <c:pt idx="94191">
                  <c:v>0.86914100000000005</c:v>
                </c:pt>
                <c:pt idx="94192">
                  <c:v>0.89843799999999996</c:v>
                </c:pt>
                <c:pt idx="94193">
                  <c:v>0.91064500000000004</c:v>
                </c:pt>
                <c:pt idx="94194">
                  <c:v>0.91796900000000003</c:v>
                </c:pt>
                <c:pt idx="94195">
                  <c:v>0.94726600000000005</c:v>
                </c:pt>
                <c:pt idx="94196">
                  <c:v>0.94970699999999997</c:v>
                </c:pt>
                <c:pt idx="94197">
                  <c:v>0.97167999999999999</c:v>
                </c:pt>
                <c:pt idx="94198">
                  <c:v>0.97167999999999999</c:v>
                </c:pt>
                <c:pt idx="94199">
                  <c:v>0.98388699999999996</c:v>
                </c:pt>
                <c:pt idx="94200">
                  <c:v>0.98632799999999998</c:v>
                </c:pt>
                <c:pt idx="94201">
                  <c:v>0.99365199999999998</c:v>
                </c:pt>
                <c:pt idx="94202">
                  <c:v>1.01318</c:v>
                </c:pt>
                <c:pt idx="94203">
                  <c:v>1.02539</c:v>
                </c:pt>
                <c:pt idx="94204">
                  <c:v>1.0376000000000001</c:v>
                </c:pt>
                <c:pt idx="94205">
                  <c:v>1.0400400000000001</c:v>
                </c:pt>
                <c:pt idx="94206">
                  <c:v>1.0400400000000001</c:v>
                </c:pt>
                <c:pt idx="94207">
                  <c:v>1.0400400000000001</c:v>
                </c:pt>
                <c:pt idx="94208">
                  <c:v>1.03027</c:v>
                </c:pt>
                <c:pt idx="94209">
                  <c:v>1.01562</c:v>
                </c:pt>
                <c:pt idx="94210">
                  <c:v>1.03027</c:v>
                </c:pt>
                <c:pt idx="94211">
                  <c:v>1.03027</c:v>
                </c:pt>
                <c:pt idx="94212">
                  <c:v>1.01807</c:v>
                </c:pt>
                <c:pt idx="94213">
                  <c:v>1.02295</c:v>
                </c:pt>
                <c:pt idx="94214">
                  <c:v>1.0351600000000001</c:v>
                </c:pt>
                <c:pt idx="94215">
                  <c:v>1.01074</c:v>
                </c:pt>
                <c:pt idx="94216">
                  <c:v>1.00098</c:v>
                </c:pt>
                <c:pt idx="94217">
                  <c:v>0.98877000000000004</c:v>
                </c:pt>
                <c:pt idx="94218">
                  <c:v>0.97900399999999999</c:v>
                </c:pt>
                <c:pt idx="94219">
                  <c:v>0.97412100000000001</c:v>
                </c:pt>
                <c:pt idx="94220">
                  <c:v>0.95947300000000002</c:v>
                </c:pt>
                <c:pt idx="94221">
                  <c:v>0.94970699999999997</c:v>
                </c:pt>
                <c:pt idx="94222">
                  <c:v>0.9375</c:v>
                </c:pt>
                <c:pt idx="94223">
                  <c:v>0.92040999999999995</c:v>
                </c:pt>
                <c:pt idx="94224">
                  <c:v>0.90820299999999998</c:v>
                </c:pt>
                <c:pt idx="94225">
                  <c:v>0.89111300000000004</c:v>
                </c:pt>
                <c:pt idx="94226">
                  <c:v>0.86425799999999997</c:v>
                </c:pt>
                <c:pt idx="94227">
                  <c:v>0.85449200000000003</c:v>
                </c:pt>
                <c:pt idx="94228">
                  <c:v>0.83496099999999995</c:v>
                </c:pt>
                <c:pt idx="94229">
                  <c:v>0.852051</c:v>
                </c:pt>
                <c:pt idx="94230">
                  <c:v>0.79834000000000005</c:v>
                </c:pt>
                <c:pt idx="94231">
                  <c:v>0.76415999999999995</c:v>
                </c:pt>
                <c:pt idx="94232">
                  <c:v>0.75439500000000004</c:v>
                </c:pt>
                <c:pt idx="94233">
                  <c:v>0.72509800000000002</c:v>
                </c:pt>
                <c:pt idx="94234">
                  <c:v>0.710449</c:v>
                </c:pt>
                <c:pt idx="94235">
                  <c:v>0.67871099999999995</c:v>
                </c:pt>
                <c:pt idx="94236">
                  <c:v>0.65917999999999999</c:v>
                </c:pt>
                <c:pt idx="94237">
                  <c:v>0.63720699999999997</c:v>
                </c:pt>
                <c:pt idx="94238">
                  <c:v>0.58837899999999999</c:v>
                </c:pt>
                <c:pt idx="94239">
                  <c:v>0.57617200000000002</c:v>
                </c:pt>
                <c:pt idx="94240">
                  <c:v>0.54931600000000003</c:v>
                </c:pt>
                <c:pt idx="94241">
                  <c:v>0.52002000000000004</c:v>
                </c:pt>
                <c:pt idx="94242">
                  <c:v>0.51269500000000001</c:v>
                </c:pt>
                <c:pt idx="94243">
                  <c:v>0.47119100000000003</c:v>
                </c:pt>
                <c:pt idx="94244">
                  <c:v>0.43212899999999999</c:v>
                </c:pt>
                <c:pt idx="94245">
                  <c:v>0.400391</c:v>
                </c:pt>
                <c:pt idx="94246">
                  <c:v>0.383301</c:v>
                </c:pt>
                <c:pt idx="94247">
                  <c:v>0.35400399999999999</c:v>
                </c:pt>
                <c:pt idx="94248">
                  <c:v>0.30761699999999997</c:v>
                </c:pt>
                <c:pt idx="94249">
                  <c:v>0.29785200000000001</c:v>
                </c:pt>
                <c:pt idx="94250">
                  <c:v>0.27099600000000001</c:v>
                </c:pt>
                <c:pt idx="94251">
                  <c:v>0.239258</c:v>
                </c:pt>
                <c:pt idx="94252">
                  <c:v>0.20752000000000001</c:v>
                </c:pt>
                <c:pt idx="94253">
                  <c:v>0.153809</c:v>
                </c:pt>
                <c:pt idx="94254">
                  <c:v>0.13916000000000001</c:v>
                </c:pt>
                <c:pt idx="94255">
                  <c:v>9.0331999999999996E-2</c:v>
                </c:pt>
                <c:pt idx="94256">
                  <c:v>7.0800799999999997E-2</c:v>
                </c:pt>
                <c:pt idx="94257">
                  <c:v>4.6386700000000003E-2</c:v>
                </c:pt>
                <c:pt idx="94258">
                  <c:v>1.4648400000000001E-2</c:v>
                </c:pt>
                <c:pt idx="94259">
                  <c:v>-1.9531199999999999E-2</c:v>
                </c:pt>
                <c:pt idx="94260">
                  <c:v>-6.3476599999999994E-2</c:v>
                </c:pt>
                <c:pt idx="94261">
                  <c:v>-9.0331999999999996E-2</c:v>
                </c:pt>
                <c:pt idx="94262">
                  <c:v>-0.13183600000000001</c:v>
                </c:pt>
                <c:pt idx="94263">
                  <c:v>-0.14160200000000001</c:v>
                </c:pt>
                <c:pt idx="94264">
                  <c:v>-0.17578099999999999</c:v>
                </c:pt>
                <c:pt idx="94265">
                  <c:v>-0.227051</c:v>
                </c:pt>
                <c:pt idx="94266">
                  <c:v>-0.24902299999999999</c:v>
                </c:pt>
                <c:pt idx="94267">
                  <c:v>-0.28076200000000001</c:v>
                </c:pt>
                <c:pt idx="94268">
                  <c:v>-0.305176</c:v>
                </c:pt>
                <c:pt idx="94269">
                  <c:v>-0.32470700000000002</c:v>
                </c:pt>
                <c:pt idx="94270">
                  <c:v>-0.383301</c:v>
                </c:pt>
                <c:pt idx="94271">
                  <c:v>-0.39306600000000003</c:v>
                </c:pt>
                <c:pt idx="94272">
                  <c:v>-0.42236299999999999</c:v>
                </c:pt>
                <c:pt idx="94273">
                  <c:v>-0.461426</c:v>
                </c:pt>
                <c:pt idx="94274">
                  <c:v>-0.49560500000000002</c:v>
                </c:pt>
                <c:pt idx="94275">
                  <c:v>-0.51025399999999999</c:v>
                </c:pt>
                <c:pt idx="94276">
                  <c:v>-0.53222700000000001</c:v>
                </c:pt>
                <c:pt idx="94277">
                  <c:v>-0.56884800000000002</c:v>
                </c:pt>
                <c:pt idx="94278">
                  <c:v>-0.58105499999999999</c:v>
                </c:pt>
                <c:pt idx="94279">
                  <c:v>-0.60302699999999998</c:v>
                </c:pt>
                <c:pt idx="94280">
                  <c:v>-0.64453099999999997</c:v>
                </c:pt>
                <c:pt idx="94281">
                  <c:v>-0.66650399999999999</c:v>
                </c:pt>
                <c:pt idx="94282">
                  <c:v>-0.69824200000000003</c:v>
                </c:pt>
                <c:pt idx="94283">
                  <c:v>-0.73486300000000004</c:v>
                </c:pt>
                <c:pt idx="94284">
                  <c:v>-0.73974600000000001</c:v>
                </c:pt>
                <c:pt idx="94285">
                  <c:v>-0.77148399999999995</c:v>
                </c:pt>
                <c:pt idx="94286">
                  <c:v>-0.773926</c:v>
                </c:pt>
                <c:pt idx="94287">
                  <c:v>-0.79101600000000005</c:v>
                </c:pt>
                <c:pt idx="94288">
                  <c:v>-0.81542999999999999</c:v>
                </c:pt>
                <c:pt idx="94289">
                  <c:v>-0.83496099999999995</c:v>
                </c:pt>
                <c:pt idx="94290">
                  <c:v>-0.84228499999999995</c:v>
                </c:pt>
                <c:pt idx="94291">
                  <c:v>-0.86181600000000003</c:v>
                </c:pt>
                <c:pt idx="94292">
                  <c:v>-0.87646500000000005</c:v>
                </c:pt>
                <c:pt idx="94293">
                  <c:v>-0.89355499999999999</c:v>
                </c:pt>
                <c:pt idx="94294">
                  <c:v>-0.89843799999999996</c:v>
                </c:pt>
                <c:pt idx="94295">
                  <c:v>-0.91064500000000004</c:v>
                </c:pt>
                <c:pt idx="94296">
                  <c:v>-0.92285200000000001</c:v>
                </c:pt>
                <c:pt idx="94297">
                  <c:v>-0.92285200000000001</c:v>
                </c:pt>
                <c:pt idx="94298">
                  <c:v>-0.930176</c:v>
                </c:pt>
                <c:pt idx="94299">
                  <c:v>-0.95459000000000005</c:v>
                </c:pt>
                <c:pt idx="94300">
                  <c:v>-0.95214799999999999</c:v>
                </c:pt>
                <c:pt idx="94301">
                  <c:v>-0.95703099999999997</c:v>
                </c:pt>
                <c:pt idx="94302">
                  <c:v>-0.96679700000000002</c:v>
                </c:pt>
                <c:pt idx="94303">
                  <c:v>-0.96435499999999996</c:v>
                </c:pt>
                <c:pt idx="94304">
                  <c:v>-0.97412100000000001</c:v>
                </c:pt>
                <c:pt idx="94305">
                  <c:v>-0.97167999999999999</c:v>
                </c:pt>
                <c:pt idx="94306">
                  <c:v>-0.96435499999999996</c:v>
                </c:pt>
                <c:pt idx="94307">
                  <c:v>-0.98388699999999996</c:v>
                </c:pt>
                <c:pt idx="94308">
                  <c:v>-0.96435499999999996</c:v>
                </c:pt>
                <c:pt idx="94309">
                  <c:v>-0.9375</c:v>
                </c:pt>
                <c:pt idx="94310">
                  <c:v>-0.94970699999999997</c:v>
                </c:pt>
                <c:pt idx="94311">
                  <c:v>-0.94726600000000005</c:v>
                </c:pt>
                <c:pt idx="94312">
                  <c:v>-0.9375</c:v>
                </c:pt>
                <c:pt idx="94313">
                  <c:v>-0.930176</c:v>
                </c:pt>
                <c:pt idx="94314">
                  <c:v>-0.92529300000000003</c:v>
                </c:pt>
                <c:pt idx="94315">
                  <c:v>-0.89843799999999996</c:v>
                </c:pt>
                <c:pt idx="94316">
                  <c:v>-0.90332000000000001</c:v>
                </c:pt>
                <c:pt idx="94317">
                  <c:v>-0.88378900000000005</c:v>
                </c:pt>
                <c:pt idx="94318">
                  <c:v>-0.88622999999999996</c:v>
                </c:pt>
                <c:pt idx="94319">
                  <c:v>-0.859375</c:v>
                </c:pt>
                <c:pt idx="94320">
                  <c:v>-0.83496099999999995</c:v>
                </c:pt>
                <c:pt idx="94321">
                  <c:v>-0.82519500000000001</c:v>
                </c:pt>
                <c:pt idx="94322">
                  <c:v>-0.80322300000000002</c:v>
                </c:pt>
                <c:pt idx="94323">
                  <c:v>-0.79345699999999997</c:v>
                </c:pt>
                <c:pt idx="94324">
                  <c:v>-0.75683599999999995</c:v>
                </c:pt>
                <c:pt idx="94325">
                  <c:v>-0.74462899999999999</c:v>
                </c:pt>
                <c:pt idx="94326">
                  <c:v>-0.72021500000000005</c:v>
                </c:pt>
                <c:pt idx="94327">
                  <c:v>-0.703125</c:v>
                </c:pt>
                <c:pt idx="94328">
                  <c:v>-0.67627000000000004</c:v>
                </c:pt>
                <c:pt idx="94329">
                  <c:v>-0.64697300000000002</c:v>
                </c:pt>
                <c:pt idx="94330">
                  <c:v>-0.63720699999999997</c:v>
                </c:pt>
                <c:pt idx="94331">
                  <c:v>-0.60302699999999998</c:v>
                </c:pt>
                <c:pt idx="94332">
                  <c:v>-0.58105499999999999</c:v>
                </c:pt>
                <c:pt idx="94333">
                  <c:v>-0.54931600000000003</c:v>
                </c:pt>
                <c:pt idx="94334">
                  <c:v>-0.53222700000000001</c:v>
                </c:pt>
                <c:pt idx="94335">
                  <c:v>-0.49804700000000002</c:v>
                </c:pt>
                <c:pt idx="94336">
                  <c:v>-0.461426</c:v>
                </c:pt>
                <c:pt idx="94337">
                  <c:v>-0.40283200000000002</c:v>
                </c:pt>
                <c:pt idx="94338">
                  <c:v>-0.397949</c:v>
                </c:pt>
                <c:pt idx="94339">
                  <c:v>-0.38818399999999997</c:v>
                </c:pt>
                <c:pt idx="94340">
                  <c:v>-0.35400399999999999</c:v>
                </c:pt>
                <c:pt idx="94341">
                  <c:v>-0.30761699999999997</c:v>
                </c:pt>
                <c:pt idx="94342">
                  <c:v>-0.28564499999999998</c:v>
                </c:pt>
                <c:pt idx="94343">
                  <c:v>-0.24902299999999999</c:v>
                </c:pt>
                <c:pt idx="94344">
                  <c:v>-0.224609</c:v>
                </c:pt>
                <c:pt idx="94345">
                  <c:v>-0.18798799999999999</c:v>
                </c:pt>
                <c:pt idx="94346">
                  <c:v>-0.151367</c:v>
                </c:pt>
                <c:pt idx="94347">
                  <c:v>-0.109863</c:v>
                </c:pt>
                <c:pt idx="94348">
                  <c:v>-0.12695300000000001</c:v>
                </c:pt>
                <c:pt idx="94349">
                  <c:v>-5.8593800000000001E-2</c:v>
                </c:pt>
                <c:pt idx="94350">
                  <c:v>-3.41797E-2</c:v>
                </c:pt>
                <c:pt idx="94351">
                  <c:v>9.7656199999999992E-3</c:v>
                </c:pt>
                <c:pt idx="94352">
                  <c:v>4.1503900000000003E-2</c:v>
                </c:pt>
                <c:pt idx="94353">
                  <c:v>7.8125E-2</c:v>
                </c:pt>
                <c:pt idx="94354">
                  <c:v>9.5214800000000002E-2</c:v>
                </c:pt>
                <c:pt idx="94355">
                  <c:v>0.13671900000000001</c:v>
                </c:pt>
                <c:pt idx="94356">
                  <c:v>0.168457</c:v>
                </c:pt>
                <c:pt idx="94357">
                  <c:v>0.20507800000000001</c:v>
                </c:pt>
                <c:pt idx="94358">
                  <c:v>0.236816</c:v>
                </c:pt>
                <c:pt idx="94359">
                  <c:v>0.27099600000000001</c:v>
                </c:pt>
                <c:pt idx="94360">
                  <c:v>0.30029299999999998</c:v>
                </c:pt>
                <c:pt idx="94361">
                  <c:v>0.31738300000000003</c:v>
                </c:pt>
                <c:pt idx="94362">
                  <c:v>0.35156199999999999</c:v>
                </c:pt>
                <c:pt idx="94363">
                  <c:v>0.380859</c:v>
                </c:pt>
                <c:pt idx="94364">
                  <c:v>0.41992200000000002</c:v>
                </c:pt>
                <c:pt idx="94365">
                  <c:v>0.43701200000000001</c:v>
                </c:pt>
                <c:pt idx="94366">
                  <c:v>0.48339799999999999</c:v>
                </c:pt>
                <c:pt idx="94367">
                  <c:v>0.51269500000000001</c:v>
                </c:pt>
                <c:pt idx="94368">
                  <c:v>0.53222700000000001</c:v>
                </c:pt>
                <c:pt idx="94369">
                  <c:v>0.55664100000000005</c:v>
                </c:pt>
                <c:pt idx="94370">
                  <c:v>0.59082000000000001</c:v>
                </c:pt>
                <c:pt idx="94371">
                  <c:v>0.62255899999999997</c:v>
                </c:pt>
                <c:pt idx="94372">
                  <c:v>0.65185499999999996</c:v>
                </c:pt>
                <c:pt idx="94373">
                  <c:v>0.67871099999999995</c:v>
                </c:pt>
                <c:pt idx="94374">
                  <c:v>0.69335899999999995</c:v>
                </c:pt>
                <c:pt idx="94375">
                  <c:v>0.71289100000000005</c:v>
                </c:pt>
                <c:pt idx="94376">
                  <c:v>0.75927699999999998</c:v>
                </c:pt>
                <c:pt idx="94377">
                  <c:v>0.76171900000000003</c:v>
                </c:pt>
                <c:pt idx="94378">
                  <c:v>0.83496099999999995</c:v>
                </c:pt>
                <c:pt idx="94379">
                  <c:v>0.82275399999999999</c:v>
                </c:pt>
                <c:pt idx="94380">
                  <c:v>0.83496099999999995</c:v>
                </c:pt>
                <c:pt idx="94381">
                  <c:v>0.86914100000000005</c:v>
                </c:pt>
                <c:pt idx="94382">
                  <c:v>0.86425799999999997</c:v>
                </c:pt>
                <c:pt idx="94383">
                  <c:v>0.88867200000000002</c:v>
                </c:pt>
                <c:pt idx="94384">
                  <c:v>0.92285200000000001</c:v>
                </c:pt>
                <c:pt idx="94385">
                  <c:v>0.93261700000000003</c:v>
                </c:pt>
                <c:pt idx="94386">
                  <c:v>0.94726600000000005</c:v>
                </c:pt>
                <c:pt idx="94387">
                  <c:v>0.94970699999999997</c:v>
                </c:pt>
                <c:pt idx="94388">
                  <c:v>0.95947300000000002</c:v>
                </c:pt>
                <c:pt idx="94389">
                  <c:v>0.98877000000000004</c:v>
                </c:pt>
                <c:pt idx="94390">
                  <c:v>0.98632799999999998</c:v>
                </c:pt>
                <c:pt idx="94391">
                  <c:v>1.0400400000000001</c:v>
                </c:pt>
                <c:pt idx="94392">
                  <c:v>0.99853499999999995</c:v>
                </c:pt>
                <c:pt idx="94393">
                  <c:v>0.99609400000000003</c:v>
                </c:pt>
                <c:pt idx="94394">
                  <c:v>1.02783</c:v>
                </c:pt>
                <c:pt idx="94395">
                  <c:v>1.0351600000000001</c:v>
                </c:pt>
                <c:pt idx="94396">
                  <c:v>1.03027</c:v>
                </c:pt>
                <c:pt idx="94397">
                  <c:v>1.0376000000000001</c:v>
                </c:pt>
                <c:pt idx="94398">
                  <c:v>1.0376000000000001</c:v>
                </c:pt>
                <c:pt idx="94399">
                  <c:v>1.0473600000000001</c:v>
                </c:pt>
                <c:pt idx="94400">
                  <c:v>1.02783</c:v>
                </c:pt>
                <c:pt idx="94401">
                  <c:v>1.0376000000000001</c:v>
                </c:pt>
                <c:pt idx="94402">
                  <c:v>1.0424800000000001</c:v>
                </c:pt>
                <c:pt idx="94403">
                  <c:v>1.0376000000000001</c:v>
                </c:pt>
                <c:pt idx="94404">
                  <c:v>1.0473600000000001</c:v>
                </c:pt>
                <c:pt idx="94405">
                  <c:v>1.0400400000000001</c:v>
                </c:pt>
                <c:pt idx="94406">
                  <c:v>1.02051</c:v>
                </c:pt>
                <c:pt idx="94407">
                  <c:v>1.01807</c:v>
                </c:pt>
                <c:pt idx="94408">
                  <c:v>1.00586</c:v>
                </c:pt>
                <c:pt idx="94409">
                  <c:v>1.01318</c:v>
                </c:pt>
                <c:pt idx="94410">
                  <c:v>0.98388699999999996</c:v>
                </c:pt>
                <c:pt idx="94411">
                  <c:v>1.00098</c:v>
                </c:pt>
                <c:pt idx="94412">
                  <c:v>0.95947300000000002</c:v>
                </c:pt>
                <c:pt idx="94413">
                  <c:v>0.9375</c:v>
                </c:pt>
                <c:pt idx="94414">
                  <c:v>0.930176</c:v>
                </c:pt>
                <c:pt idx="94415">
                  <c:v>0.91796900000000003</c:v>
                </c:pt>
                <c:pt idx="94416">
                  <c:v>0.90576199999999996</c:v>
                </c:pt>
                <c:pt idx="94417">
                  <c:v>0.85449200000000003</c:v>
                </c:pt>
                <c:pt idx="94418">
                  <c:v>0.88622999999999996</c:v>
                </c:pt>
                <c:pt idx="94419">
                  <c:v>0.87890599999999997</c:v>
                </c:pt>
                <c:pt idx="94420">
                  <c:v>0.83740199999999998</c:v>
                </c:pt>
                <c:pt idx="94421">
                  <c:v>0.82519500000000001</c:v>
                </c:pt>
                <c:pt idx="94422">
                  <c:v>0.80810499999999996</c:v>
                </c:pt>
                <c:pt idx="94423">
                  <c:v>0.76660200000000001</c:v>
                </c:pt>
                <c:pt idx="94424">
                  <c:v>0.76171900000000003</c:v>
                </c:pt>
                <c:pt idx="94425">
                  <c:v>0.72997999999999996</c:v>
                </c:pt>
                <c:pt idx="94426">
                  <c:v>0.71289100000000005</c:v>
                </c:pt>
                <c:pt idx="94427">
                  <c:v>0.67871099999999995</c:v>
                </c:pt>
                <c:pt idx="94428">
                  <c:v>0.64209000000000005</c:v>
                </c:pt>
                <c:pt idx="94429">
                  <c:v>0.62255899999999997</c:v>
                </c:pt>
                <c:pt idx="94430">
                  <c:v>0.57372999999999996</c:v>
                </c:pt>
                <c:pt idx="94431">
                  <c:v>0.57861300000000004</c:v>
                </c:pt>
                <c:pt idx="94432">
                  <c:v>0.53466800000000003</c:v>
                </c:pt>
                <c:pt idx="94433">
                  <c:v>0.52246099999999995</c:v>
                </c:pt>
                <c:pt idx="94434">
                  <c:v>0.48828100000000002</c:v>
                </c:pt>
                <c:pt idx="94435">
                  <c:v>0.46386699999999997</c:v>
                </c:pt>
                <c:pt idx="94436">
                  <c:v>0.42480499999999999</c:v>
                </c:pt>
                <c:pt idx="94437">
                  <c:v>0.39306600000000003</c:v>
                </c:pt>
                <c:pt idx="94438">
                  <c:v>0.36376999999999998</c:v>
                </c:pt>
                <c:pt idx="94439">
                  <c:v>0.34667999999999999</c:v>
                </c:pt>
                <c:pt idx="94440">
                  <c:v>0.31005899999999997</c:v>
                </c:pt>
                <c:pt idx="94441">
                  <c:v>0.27343800000000001</c:v>
                </c:pt>
                <c:pt idx="94442">
                  <c:v>0.24902299999999999</c:v>
                </c:pt>
                <c:pt idx="94443">
                  <c:v>0.21972700000000001</c:v>
                </c:pt>
                <c:pt idx="94444">
                  <c:v>0.18066399999999999</c:v>
                </c:pt>
                <c:pt idx="94445">
                  <c:v>0.144043</c:v>
                </c:pt>
                <c:pt idx="94446">
                  <c:v>0.12207</c:v>
                </c:pt>
                <c:pt idx="94447">
                  <c:v>9.0331999999999996E-2</c:v>
                </c:pt>
                <c:pt idx="94448">
                  <c:v>5.8593800000000001E-2</c:v>
                </c:pt>
                <c:pt idx="94449">
                  <c:v>1.2207000000000001E-2</c:v>
                </c:pt>
                <c:pt idx="94450">
                  <c:v>-7.3242200000000002E-3</c:v>
                </c:pt>
                <c:pt idx="94451">
                  <c:v>-4.6386700000000003E-2</c:v>
                </c:pt>
                <c:pt idx="94452">
                  <c:v>-7.0800799999999997E-2</c:v>
                </c:pt>
                <c:pt idx="94453">
                  <c:v>-0.107422</c:v>
                </c:pt>
                <c:pt idx="94454">
                  <c:v>-0.119629</c:v>
                </c:pt>
                <c:pt idx="94455">
                  <c:v>-0.15625</c:v>
                </c:pt>
                <c:pt idx="94456">
                  <c:v>-0.21240200000000001</c:v>
                </c:pt>
                <c:pt idx="94457">
                  <c:v>-0.236816</c:v>
                </c:pt>
                <c:pt idx="94458">
                  <c:v>-0.27099600000000001</c:v>
                </c:pt>
                <c:pt idx="94459">
                  <c:v>-0.29296899999999998</c:v>
                </c:pt>
                <c:pt idx="94460">
                  <c:v>-0.34667999999999999</c:v>
                </c:pt>
                <c:pt idx="94461">
                  <c:v>-0.36376999999999998</c:v>
                </c:pt>
                <c:pt idx="94462">
                  <c:v>-0.390625</c:v>
                </c:pt>
                <c:pt idx="94463">
                  <c:v>-0.40771499999999999</c:v>
                </c:pt>
                <c:pt idx="94464">
                  <c:v>-0.44433600000000001</c:v>
                </c:pt>
                <c:pt idx="94465">
                  <c:v>-0.46386699999999997</c:v>
                </c:pt>
                <c:pt idx="94466">
                  <c:v>-0.49316399999999999</c:v>
                </c:pt>
                <c:pt idx="94467">
                  <c:v>-0.51757799999999998</c:v>
                </c:pt>
                <c:pt idx="94468">
                  <c:v>-0.54931600000000003</c:v>
                </c:pt>
                <c:pt idx="94469">
                  <c:v>-0.58593799999999996</c:v>
                </c:pt>
                <c:pt idx="94470">
                  <c:v>-0.61035200000000001</c:v>
                </c:pt>
                <c:pt idx="94471">
                  <c:v>-0.62255899999999997</c:v>
                </c:pt>
                <c:pt idx="94472">
                  <c:v>-0.65917999999999999</c:v>
                </c:pt>
                <c:pt idx="94473">
                  <c:v>-0.68847700000000001</c:v>
                </c:pt>
                <c:pt idx="94474">
                  <c:v>-0.70556600000000003</c:v>
                </c:pt>
                <c:pt idx="94475">
                  <c:v>-0.72753900000000005</c:v>
                </c:pt>
                <c:pt idx="94476">
                  <c:v>-0.73486300000000004</c:v>
                </c:pt>
                <c:pt idx="94477">
                  <c:v>-0.773926</c:v>
                </c:pt>
                <c:pt idx="94478">
                  <c:v>-0.77880899999999997</c:v>
                </c:pt>
                <c:pt idx="94479">
                  <c:v>-0.80078099999999997</c:v>
                </c:pt>
                <c:pt idx="94480">
                  <c:v>-0.83984400000000003</c:v>
                </c:pt>
                <c:pt idx="94481">
                  <c:v>-0.84228499999999995</c:v>
                </c:pt>
                <c:pt idx="94482">
                  <c:v>-0.86425799999999997</c:v>
                </c:pt>
                <c:pt idx="94483">
                  <c:v>-0.87402299999999999</c:v>
                </c:pt>
                <c:pt idx="94484">
                  <c:v>-0.88134800000000002</c:v>
                </c:pt>
                <c:pt idx="94485">
                  <c:v>-0.89111300000000004</c:v>
                </c:pt>
                <c:pt idx="94486">
                  <c:v>-0.89599600000000001</c:v>
                </c:pt>
                <c:pt idx="94487">
                  <c:v>-0.91308599999999995</c:v>
                </c:pt>
                <c:pt idx="94488">
                  <c:v>-0.930176</c:v>
                </c:pt>
                <c:pt idx="94489">
                  <c:v>-0.93505899999999997</c:v>
                </c:pt>
                <c:pt idx="94490">
                  <c:v>-0.93261700000000003</c:v>
                </c:pt>
                <c:pt idx="94491">
                  <c:v>-0.95459000000000005</c:v>
                </c:pt>
                <c:pt idx="94492">
                  <c:v>-0.94970699999999997</c:v>
                </c:pt>
                <c:pt idx="94493">
                  <c:v>-0.95459000000000005</c:v>
                </c:pt>
                <c:pt idx="94494">
                  <c:v>-0.96679700000000002</c:v>
                </c:pt>
                <c:pt idx="94495">
                  <c:v>-0.94970699999999997</c:v>
                </c:pt>
                <c:pt idx="94496">
                  <c:v>-0.95703099999999997</c:v>
                </c:pt>
                <c:pt idx="94497">
                  <c:v>-0.94726600000000005</c:v>
                </c:pt>
                <c:pt idx="94498">
                  <c:v>-0.96191400000000005</c:v>
                </c:pt>
                <c:pt idx="94499">
                  <c:v>-0.98144500000000001</c:v>
                </c:pt>
                <c:pt idx="94500">
                  <c:v>-0.95703099999999997</c:v>
                </c:pt>
                <c:pt idx="94501">
                  <c:v>-0.93505899999999997</c:v>
                </c:pt>
                <c:pt idx="94502">
                  <c:v>-0.92773399999999995</c:v>
                </c:pt>
                <c:pt idx="94503">
                  <c:v>-0.92773399999999995</c:v>
                </c:pt>
                <c:pt idx="94504">
                  <c:v>-0.90820299999999998</c:v>
                </c:pt>
                <c:pt idx="94505">
                  <c:v>-0.91064500000000004</c:v>
                </c:pt>
                <c:pt idx="94506">
                  <c:v>-0.89843799999999996</c:v>
                </c:pt>
                <c:pt idx="94507">
                  <c:v>-0.87158199999999997</c:v>
                </c:pt>
                <c:pt idx="94508">
                  <c:v>-0.90087899999999999</c:v>
                </c:pt>
                <c:pt idx="94509">
                  <c:v>-0.86425799999999997</c:v>
                </c:pt>
                <c:pt idx="94510">
                  <c:v>-0.866699</c:v>
                </c:pt>
                <c:pt idx="94511">
                  <c:v>-0.83252000000000004</c:v>
                </c:pt>
                <c:pt idx="94512">
                  <c:v>-0.80078099999999997</c:v>
                </c:pt>
                <c:pt idx="94513">
                  <c:v>-0.77880899999999997</c:v>
                </c:pt>
                <c:pt idx="94514">
                  <c:v>-0.74218799999999996</c:v>
                </c:pt>
                <c:pt idx="94515">
                  <c:v>-0.73242200000000002</c:v>
                </c:pt>
                <c:pt idx="94516">
                  <c:v>-0.74218799999999996</c:v>
                </c:pt>
                <c:pt idx="94517">
                  <c:v>-0.70556600000000003</c:v>
                </c:pt>
                <c:pt idx="94518">
                  <c:v>-0.67382799999999998</c:v>
                </c:pt>
                <c:pt idx="94519">
                  <c:v>-0.65185499999999996</c:v>
                </c:pt>
                <c:pt idx="94520">
                  <c:v>-0.62255899999999997</c:v>
                </c:pt>
                <c:pt idx="94521">
                  <c:v>-0.60546900000000003</c:v>
                </c:pt>
                <c:pt idx="94522">
                  <c:v>-0.58105499999999999</c:v>
                </c:pt>
                <c:pt idx="94523">
                  <c:v>-0.55664100000000005</c:v>
                </c:pt>
                <c:pt idx="94524">
                  <c:v>-0.52490199999999998</c:v>
                </c:pt>
                <c:pt idx="94525">
                  <c:v>-0.50048800000000004</c:v>
                </c:pt>
                <c:pt idx="94526">
                  <c:v>-0.46630899999999997</c:v>
                </c:pt>
                <c:pt idx="94527">
                  <c:v>-0.42480499999999999</c:v>
                </c:pt>
                <c:pt idx="94528">
                  <c:v>-0.41503899999999999</c:v>
                </c:pt>
                <c:pt idx="94529">
                  <c:v>-0.36865199999999998</c:v>
                </c:pt>
                <c:pt idx="94530">
                  <c:v>-0.36132799999999998</c:v>
                </c:pt>
                <c:pt idx="94531">
                  <c:v>-0.3125</c:v>
                </c:pt>
                <c:pt idx="94532">
                  <c:v>-0.28808600000000001</c:v>
                </c:pt>
                <c:pt idx="94533">
                  <c:v>-0.25390600000000002</c:v>
                </c:pt>
                <c:pt idx="94534">
                  <c:v>-0.222168</c:v>
                </c:pt>
                <c:pt idx="94535">
                  <c:v>-0.20263700000000001</c:v>
                </c:pt>
                <c:pt idx="94536">
                  <c:v>-0.153809</c:v>
                </c:pt>
                <c:pt idx="94537">
                  <c:v>-0.119629</c:v>
                </c:pt>
                <c:pt idx="94538">
                  <c:v>-8.0566399999999996E-2</c:v>
                </c:pt>
                <c:pt idx="94539">
                  <c:v>-6.1035199999999998E-2</c:v>
                </c:pt>
                <c:pt idx="94540">
                  <c:v>-2.6855500000000001E-2</c:v>
                </c:pt>
                <c:pt idx="94541">
                  <c:v>1.7089799999999999E-2</c:v>
                </c:pt>
                <c:pt idx="94542">
                  <c:v>2.4414100000000001E-2</c:v>
                </c:pt>
                <c:pt idx="94543">
                  <c:v>7.5683600000000004E-2</c:v>
                </c:pt>
                <c:pt idx="94544">
                  <c:v>0.107422</c:v>
                </c:pt>
                <c:pt idx="94545">
                  <c:v>0.146484</c:v>
                </c:pt>
                <c:pt idx="94546">
                  <c:v>0.18554699999999999</c:v>
                </c:pt>
                <c:pt idx="94547">
                  <c:v>0.21484400000000001</c:v>
                </c:pt>
                <c:pt idx="94548">
                  <c:v>0.236816</c:v>
                </c:pt>
                <c:pt idx="94549">
                  <c:v>0.27587899999999999</c:v>
                </c:pt>
                <c:pt idx="94550">
                  <c:v>0.302734</c:v>
                </c:pt>
                <c:pt idx="94551">
                  <c:v>0.34179700000000002</c:v>
                </c:pt>
                <c:pt idx="94552">
                  <c:v>0.37353500000000001</c:v>
                </c:pt>
                <c:pt idx="94553">
                  <c:v>0.38574199999999997</c:v>
                </c:pt>
                <c:pt idx="94554">
                  <c:v>0.41503899999999999</c:v>
                </c:pt>
                <c:pt idx="94555">
                  <c:v>0.45166000000000001</c:v>
                </c:pt>
                <c:pt idx="94556">
                  <c:v>0.49072300000000002</c:v>
                </c:pt>
                <c:pt idx="94557">
                  <c:v>0.52246099999999995</c:v>
                </c:pt>
                <c:pt idx="94558">
                  <c:v>0.539551</c:v>
                </c:pt>
                <c:pt idx="94559">
                  <c:v>0.56884800000000002</c:v>
                </c:pt>
                <c:pt idx="94560">
                  <c:v>0.60058599999999995</c:v>
                </c:pt>
                <c:pt idx="94561">
                  <c:v>0.63964799999999999</c:v>
                </c:pt>
                <c:pt idx="94562">
                  <c:v>0.66650399999999999</c:v>
                </c:pt>
                <c:pt idx="94563">
                  <c:v>0.66894500000000001</c:v>
                </c:pt>
                <c:pt idx="94564">
                  <c:v>0.68847700000000001</c:v>
                </c:pt>
                <c:pt idx="94565">
                  <c:v>0.75439500000000004</c:v>
                </c:pt>
                <c:pt idx="94566">
                  <c:v>0.75195299999999998</c:v>
                </c:pt>
                <c:pt idx="94567">
                  <c:v>0.79101600000000005</c:v>
                </c:pt>
                <c:pt idx="94568">
                  <c:v>0.78613299999999997</c:v>
                </c:pt>
                <c:pt idx="94569">
                  <c:v>0.83496099999999995</c:v>
                </c:pt>
                <c:pt idx="94570">
                  <c:v>0.84228499999999995</c:v>
                </c:pt>
                <c:pt idx="94571">
                  <c:v>0.866699</c:v>
                </c:pt>
                <c:pt idx="94572">
                  <c:v>0.89599600000000001</c:v>
                </c:pt>
                <c:pt idx="94573">
                  <c:v>0.89843799999999996</c:v>
                </c:pt>
                <c:pt idx="94574">
                  <c:v>0.91796900000000003</c:v>
                </c:pt>
                <c:pt idx="94575">
                  <c:v>0.930176</c:v>
                </c:pt>
                <c:pt idx="94576">
                  <c:v>0.95459000000000005</c:v>
                </c:pt>
                <c:pt idx="94577">
                  <c:v>0.95459000000000005</c:v>
                </c:pt>
                <c:pt idx="94578">
                  <c:v>0.97167999999999999</c:v>
                </c:pt>
                <c:pt idx="94579">
                  <c:v>0.97412100000000001</c:v>
                </c:pt>
                <c:pt idx="94580">
                  <c:v>0.98632799999999998</c:v>
                </c:pt>
                <c:pt idx="94581">
                  <c:v>1.0595699999999999</c:v>
                </c:pt>
                <c:pt idx="94582">
                  <c:v>1.02051</c:v>
                </c:pt>
                <c:pt idx="94583">
                  <c:v>1.02783</c:v>
                </c:pt>
                <c:pt idx="94584">
                  <c:v>1.02539</c:v>
                </c:pt>
                <c:pt idx="94585">
                  <c:v>1.03027</c:v>
                </c:pt>
                <c:pt idx="94586">
                  <c:v>1.0522499999999999</c:v>
                </c:pt>
                <c:pt idx="94587">
                  <c:v>1.0400400000000001</c:v>
                </c:pt>
                <c:pt idx="94588">
                  <c:v>1.0571299999999999</c:v>
                </c:pt>
                <c:pt idx="94589">
                  <c:v>1.0498000000000001</c:v>
                </c:pt>
                <c:pt idx="94590">
                  <c:v>1.03027</c:v>
                </c:pt>
                <c:pt idx="94591">
                  <c:v>1.0449200000000001</c:v>
                </c:pt>
                <c:pt idx="94592">
                  <c:v>1.0546899999999999</c:v>
                </c:pt>
                <c:pt idx="94593">
                  <c:v>1.0498000000000001</c:v>
                </c:pt>
                <c:pt idx="94594">
                  <c:v>1.0351600000000001</c:v>
                </c:pt>
                <c:pt idx="94595">
                  <c:v>1.0424800000000001</c:v>
                </c:pt>
                <c:pt idx="94596">
                  <c:v>1.03271</c:v>
                </c:pt>
                <c:pt idx="94597">
                  <c:v>1.03027</c:v>
                </c:pt>
                <c:pt idx="94598">
                  <c:v>1.01318</c:v>
                </c:pt>
                <c:pt idx="94599">
                  <c:v>0.99365199999999998</c:v>
                </c:pt>
                <c:pt idx="94600">
                  <c:v>1.00098</c:v>
                </c:pt>
                <c:pt idx="94601">
                  <c:v>0.99121099999999995</c:v>
                </c:pt>
                <c:pt idx="94602">
                  <c:v>0.97412100000000001</c:v>
                </c:pt>
                <c:pt idx="94603">
                  <c:v>0.95947300000000002</c:v>
                </c:pt>
                <c:pt idx="94604">
                  <c:v>0.95459000000000005</c:v>
                </c:pt>
                <c:pt idx="94605">
                  <c:v>0.94238299999999997</c:v>
                </c:pt>
                <c:pt idx="94606">
                  <c:v>0.91552699999999998</c:v>
                </c:pt>
                <c:pt idx="94607">
                  <c:v>0.87158199999999997</c:v>
                </c:pt>
                <c:pt idx="94608">
                  <c:v>0.88867200000000002</c:v>
                </c:pt>
                <c:pt idx="94609">
                  <c:v>0.89355499999999999</c:v>
                </c:pt>
                <c:pt idx="94610">
                  <c:v>0.84228499999999995</c:v>
                </c:pt>
                <c:pt idx="94611">
                  <c:v>0.82519500000000001</c:v>
                </c:pt>
                <c:pt idx="94612">
                  <c:v>0.80322300000000002</c:v>
                </c:pt>
                <c:pt idx="94613">
                  <c:v>0.77880899999999997</c:v>
                </c:pt>
                <c:pt idx="94614">
                  <c:v>0.76415999999999995</c:v>
                </c:pt>
                <c:pt idx="94615">
                  <c:v>0.72753900000000005</c:v>
                </c:pt>
                <c:pt idx="94616">
                  <c:v>0.71289100000000005</c:v>
                </c:pt>
                <c:pt idx="94617">
                  <c:v>0.67627000000000004</c:v>
                </c:pt>
                <c:pt idx="94618">
                  <c:v>0.66162100000000001</c:v>
                </c:pt>
                <c:pt idx="94619">
                  <c:v>0.63476600000000005</c:v>
                </c:pt>
                <c:pt idx="94620">
                  <c:v>0.59082000000000001</c:v>
                </c:pt>
                <c:pt idx="94621">
                  <c:v>0.57372999999999996</c:v>
                </c:pt>
                <c:pt idx="94622">
                  <c:v>0.56640599999999997</c:v>
                </c:pt>
                <c:pt idx="94623">
                  <c:v>0.52002000000000004</c:v>
                </c:pt>
                <c:pt idx="94624">
                  <c:v>0.50292999999999999</c:v>
                </c:pt>
                <c:pt idx="94625">
                  <c:v>0.47119100000000003</c:v>
                </c:pt>
                <c:pt idx="94626">
                  <c:v>0.45654299999999998</c:v>
                </c:pt>
                <c:pt idx="94627">
                  <c:v>0.41015600000000002</c:v>
                </c:pt>
                <c:pt idx="94628">
                  <c:v>0.37841799999999998</c:v>
                </c:pt>
                <c:pt idx="94629">
                  <c:v>0.36621100000000001</c:v>
                </c:pt>
                <c:pt idx="94630">
                  <c:v>0.322266</c:v>
                </c:pt>
                <c:pt idx="94631">
                  <c:v>0.28076200000000001</c:v>
                </c:pt>
                <c:pt idx="94632">
                  <c:v>0.244141</c:v>
                </c:pt>
                <c:pt idx="94633">
                  <c:v>0.229492</c:v>
                </c:pt>
                <c:pt idx="94634">
                  <c:v>0.18798799999999999</c:v>
                </c:pt>
                <c:pt idx="94635">
                  <c:v>0.15625</c:v>
                </c:pt>
                <c:pt idx="94636">
                  <c:v>0.124512</c:v>
                </c:pt>
                <c:pt idx="94637">
                  <c:v>8.5449200000000003E-2</c:v>
                </c:pt>
                <c:pt idx="94638">
                  <c:v>6.5918000000000004E-2</c:v>
                </c:pt>
                <c:pt idx="94639">
                  <c:v>3.41797E-2</c:v>
                </c:pt>
                <c:pt idx="94640">
                  <c:v>-9.7656199999999992E-3</c:v>
                </c:pt>
                <c:pt idx="94641">
                  <c:v>-3.1738299999999997E-2</c:v>
                </c:pt>
                <c:pt idx="94642">
                  <c:v>-6.8359400000000001E-2</c:v>
                </c:pt>
                <c:pt idx="94643">
                  <c:v>-9.0331999999999996E-2</c:v>
                </c:pt>
                <c:pt idx="94644">
                  <c:v>-0.12939500000000001</c:v>
                </c:pt>
                <c:pt idx="94645">
                  <c:v>-0.153809</c:v>
                </c:pt>
                <c:pt idx="94646">
                  <c:v>-0.19531200000000001</c:v>
                </c:pt>
                <c:pt idx="94647">
                  <c:v>-0.21484400000000001</c:v>
                </c:pt>
                <c:pt idx="94648">
                  <c:v>-0.224609</c:v>
                </c:pt>
                <c:pt idx="94649">
                  <c:v>-0.28564499999999998</c:v>
                </c:pt>
                <c:pt idx="94650">
                  <c:v>-0.33447300000000002</c:v>
                </c:pt>
                <c:pt idx="94651">
                  <c:v>-0.34667999999999999</c:v>
                </c:pt>
                <c:pt idx="94652">
                  <c:v>-0.37109399999999998</c:v>
                </c:pt>
                <c:pt idx="94653">
                  <c:v>-0.40527299999999999</c:v>
                </c:pt>
                <c:pt idx="94654">
                  <c:v>-0.44189499999999998</c:v>
                </c:pt>
                <c:pt idx="94655">
                  <c:v>-0.47363300000000003</c:v>
                </c:pt>
                <c:pt idx="94656">
                  <c:v>-0.48828100000000002</c:v>
                </c:pt>
                <c:pt idx="94657">
                  <c:v>-0.52490199999999998</c:v>
                </c:pt>
                <c:pt idx="94658">
                  <c:v>-0.54931600000000003</c:v>
                </c:pt>
                <c:pt idx="94659">
                  <c:v>-0.55908199999999997</c:v>
                </c:pt>
                <c:pt idx="94660">
                  <c:v>-0.60058599999999995</c:v>
                </c:pt>
                <c:pt idx="94661">
                  <c:v>-0.62744100000000003</c:v>
                </c:pt>
                <c:pt idx="94662">
                  <c:v>-0.64697300000000002</c:v>
                </c:pt>
                <c:pt idx="94663">
                  <c:v>-0.65185499999999996</c:v>
                </c:pt>
                <c:pt idx="94664">
                  <c:v>-0.69091800000000003</c:v>
                </c:pt>
                <c:pt idx="94665">
                  <c:v>-0.72021500000000005</c:v>
                </c:pt>
                <c:pt idx="94666">
                  <c:v>-0.73730499999999999</c:v>
                </c:pt>
                <c:pt idx="94667">
                  <c:v>-0.74707000000000001</c:v>
                </c:pt>
                <c:pt idx="94668">
                  <c:v>-0.788574</c:v>
                </c:pt>
                <c:pt idx="94669">
                  <c:v>-0.79834000000000005</c:v>
                </c:pt>
                <c:pt idx="94670">
                  <c:v>-0.82275399999999999</c:v>
                </c:pt>
                <c:pt idx="94671">
                  <c:v>-0.83007799999999998</c:v>
                </c:pt>
                <c:pt idx="94672">
                  <c:v>-0.84472700000000001</c:v>
                </c:pt>
                <c:pt idx="94673">
                  <c:v>-0.86181600000000003</c:v>
                </c:pt>
                <c:pt idx="94674">
                  <c:v>-0.88134800000000002</c:v>
                </c:pt>
                <c:pt idx="94675">
                  <c:v>-0.89111300000000004</c:v>
                </c:pt>
                <c:pt idx="94676">
                  <c:v>-0.89599600000000001</c:v>
                </c:pt>
                <c:pt idx="94677">
                  <c:v>-0.91064500000000004</c:v>
                </c:pt>
                <c:pt idx="94678">
                  <c:v>-0.92285200000000001</c:v>
                </c:pt>
                <c:pt idx="94679">
                  <c:v>-0.93261700000000003</c:v>
                </c:pt>
                <c:pt idx="94680">
                  <c:v>-0.93505899999999997</c:v>
                </c:pt>
                <c:pt idx="94681">
                  <c:v>-0.944824</c:v>
                </c:pt>
                <c:pt idx="94682">
                  <c:v>-0.95947300000000002</c:v>
                </c:pt>
                <c:pt idx="94683">
                  <c:v>-0.94970699999999997</c:v>
                </c:pt>
                <c:pt idx="94684">
                  <c:v>-0.96435499999999996</c:v>
                </c:pt>
                <c:pt idx="94685">
                  <c:v>-0.96191400000000005</c:v>
                </c:pt>
                <c:pt idx="94686">
                  <c:v>-0.96435499999999996</c:v>
                </c:pt>
                <c:pt idx="94687">
                  <c:v>-0.96191400000000005</c:v>
                </c:pt>
                <c:pt idx="94688">
                  <c:v>-0.96679700000000002</c:v>
                </c:pt>
                <c:pt idx="94689">
                  <c:v>-0.92529300000000003</c:v>
                </c:pt>
                <c:pt idx="94690">
                  <c:v>-0.96679700000000002</c:v>
                </c:pt>
                <c:pt idx="94691">
                  <c:v>-0.93261700000000003</c:v>
                </c:pt>
                <c:pt idx="94692">
                  <c:v>-0.95214799999999999</c:v>
                </c:pt>
                <c:pt idx="94693">
                  <c:v>-0.944824</c:v>
                </c:pt>
                <c:pt idx="94694">
                  <c:v>-0.930176</c:v>
                </c:pt>
                <c:pt idx="94695">
                  <c:v>-0.92040999999999995</c:v>
                </c:pt>
                <c:pt idx="94696">
                  <c:v>-0.90576199999999996</c:v>
                </c:pt>
                <c:pt idx="94697">
                  <c:v>-0.90087899999999999</c:v>
                </c:pt>
                <c:pt idx="94698">
                  <c:v>-0.89355499999999999</c:v>
                </c:pt>
                <c:pt idx="94699">
                  <c:v>-0.87158199999999997</c:v>
                </c:pt>
                <c:pt idx="94700">
                  <c:v>-0.859375</c:v>
                </c:pt>
                <c:pt idx="94701">
                  <c:v>-0.84716800000000003</c:v>
                </c:pt>
                <c:pt idx="94702">
                  <c:v>-0.83496099999999995</c:v>
                </c:pt>
                <c:pt idx="94703">
                  <c:v>-0.80810499999999996</c:v>
                </c:pt>
                <c:pt idx="94704">
                  <c:v>-0.80566400000000005</c:v>
                </c:pt>
                <c:pt idx="94705">
                  <c:v>-0.773926</c:v>
                </c:pt>
                <c:pt idx="94706">
                  <c:v>-0.74707000000000001</c:v>
                </c:pt>
                <c:pt idx="94707">
                  <c:v>-0.74218799999999996</c:v>
                </c:pt>
                <c:pt idx="94708">
                  <c:v>-0.70068399999999997</c:v>
                </c:pt>
                <c:pt idx="94709">
                  <c:v>-0.68847700000000001</c:v>
                </c:pt>
                <c:pt idx="94710">
                  <c:v>-0.66406200000000004</c:v>
                </c:pt>
                <c:pt idx="94711">
                  <c:v>-0.65917999999999999</c:v>
                </c:pt>
                <c:pt idx="94712">
                  <c:v>-0.60546900000000003</c:v>
                </c:pt>
                <c:pt idx="94713">
                  <c:v>-0.59082000000000001</c:v>
                </c:pt>
                <c:pt idx="94714">
                  <c:v>-0.56884800000000002</c:v>
                </c:pt>
                <c:pt idx="94715">
                  <c:v>-0.53710899999999995</c:v>
                </c:pt>
                <c:pt idx="94716">
                  <c:v>-0.51269500000000001</c:v>
                </c:pt>
                <c:pt idx="94717">
                  <c:v>-0.48828100000000002</c:v>
                </c:pt>
                <c:pt idx="94718">
                  <c:v>-0.44433600000000001</c:v>
                </c:pt>
                <c:pt idx="94719">
                  <c:v>-0.41503899999999999</c:v>
                </c:pt>
                <c:pt idx="94720">
                  <c:v>-0.400391</c:v>
                </c:pt>
                <c:pt idx="94721">
                  <c:v>-0.37109399999999998</c:v>
                </c:pt>
                <c:pt idx="94722">
                  <c:v>-0.32958999999999999</c:v>
                </c:pt>
                <c:pt idx="94723">
                  <c:v>-0.29541000000000001</c:v>
                </c:pt>
                <c:pt idx="94724">
                  <c:v>-0.26855499999999999</c:v>
                </c:pt>
                <c:pt idx="94725">
                  <c:v>-0.241699</c:v>
                </c:pt>
                <c:pt idx="94726">
                  <c:v>-0.21728500000000001</c:v>
                </c:pt>
                <c:pt idx="94727">
                  <c:v>-0.18798799999999999</c:v>
                </c:pt>
                <c:pt idx="94728">
                  <c:v>-0.18798799999999999</c:v>
                </c:pt>
                <c:pt idx="94729">
                  <c:v>-0.10498</c:v>
                </c:pt>
                <c:pt idx="94730">
                  <c:v>-9.7656199999999999E-2</c:v>
                </c:pt>
                <c:pt idx="94731">
                  <c:v>-4.39453E-2</c:v>
                </c:pt>
                <c:pt idx="94732">
                  <c:v>-7.3242200000000002E-3</c:v>
                </c:pt>
                <c:pt idx="94733">
                  <c:v>3.1738299999999997E-2</c:v>
                </c:pt>
                <c:pt idx="94734">
                  <c:v>5.3710899999999999E-2</c:v>
                </c:pt>
                <c:pt idx="94735">
                  <c:v>9.0331999999999996E-2</c:v>
                </c:pt>
                <c:pt idx="94736">
                  <c:v>0.12207</c:v>
                </c:pt>
                <c:pt idx="94737">
                  <c:v>0.14160200000000001</c:v>
                </c:pt>
                <c:pt idx="94738">
                  <c:v>0.18066399999999999</c:v>
                </c:pt>
                <c:pt idx="94739">
                  <c:v>0.229492</c:v>
                </c:pt>
                <c:pt idx="94740">
                  <c:v>0.244141</c:v>
                </c:pt>
                <c:pt idx="94741">
                  <c:v>0.28564499999999998</c:v>
                </c:pt>
                <c:pt idx="94742">
                  <c:v>0.31494100000000003</c:v>
                </c:pt>
                <c:pt idx="94743">
                  <c:v>0.33447300000000002</c:v>
                </c:pt>
                <c:pt idx="94744">
                  <c:v>0.380859</c:v>
                </c:pt>
                <c:pt idx="94745">
                  <c:v>0.38818399999999997</c:v>
                </c:pt>
                <c:pt idx="94746">
                  <c:v>0.43212899999999999</c:v>
                </c:pt>
                <c:pt idx="94747">
                  <c:v>0.44433600000000001</c:v>
                </c:pt>
                <c:pt idx="94748">
                  <c:v>0.49072300000000002</c:v>
                </c:pt>
                <c:pt idx="94749">
                  <c:v>0.51269500000000001</c:v>
                </c:pt>
                <c:pt idx="94750">
                  <c:v>0.554199</c:v>
                </c:pt>
                <c:pt idx="94751">
                  <c:v>0.56884800000000002</c:v>
                </c:pt>
                <c:pt idx="94752">
                  <c:v>0.60302699999999998</c:v>
                </c:pt>
                <c:pt idx="94753">
                  <c:v>0.62988299999999997</c:v>
                </c:pt>
                <c:pt idx="94754">
                  <c:v>0.63720699999999997</c:v>
                </c:pt>
                <c:pt idx="94755">
                  <c:v>0.67138699999999996</c:v>
                </c:pt>
                <c:pt idx="94756">
                  <c:v>0.69824200000000003</c:v>
                </c:pt>
                <c:pt idx="94757">
                  <c:v>0.71777299999999999</c:v>
                </c:pt>
                <c:pt idx="94758">
                  <c:v>0.72265599999999997</c:v>
                </c:pt>
                <c:pt idx="94759">
                  <c:v>0.76904300000000003</c:v>
                </c:pt>
                <c:pt idx="94760">
                  <c:v>0.79101600000000005</c:v>
                </c:pt>
                <c:pt idx="94761">
                  <c:v>0.81787100000000001</c:v>
                </c:pt>
                <c:pt idx="94762">
                  <c:v>0.83984400000000003</c:v>
                </c:pt>
                <c:pt idx="94763">
                  <c:v>0.866699</c:v>
                </c:pt>
                <c:pt idx="94764">
                  <c:v>0.87890599999999997</c:v>
                </c:pt>
                <c:pt idx="94765">
                  <c:v>0.88134800000000002</c:v>
                </c:pt>
                <c:pt idx="94766">
                  <c:v>0.90576199999999996</c:v>
                </c:pt>
                <c:pt idx="94767">
                  <c:v>0.91064500000000004</c:v>
                </c:pt>
                <c:pt idx="94768">
                  <c:v>0.92040999999999995</c:v>
                </c:pt>
                <c:pt idx="94769">
                  <c:v>0.96923800000000004</c:v>
                </c:pt>
                <c:pt idx="94770">
                  <c:v>0.95703099999999997</c:v>
                </c:pt>
                <c:pt idx="94771">
                  <c:v>0.96191400000000005</c:v>
                </c:pt>
                <c:pt idx="94772">
                  <c:v>0.96923800000000004</c:v>
                </c:pt>
                <c:pt idx="94773">
                  <c:v>0.98632799999999998</c:v>
                </c:pt>
                <c:pt idx="94774">
                  <c:v>1.00586</c:v>
                </c:pt>
                <c:pt idx="94775">
                  <c:v>1.00098</c:v>
                </c:pt>
                <c:pt idx="94776">
                  <c:v>1.02539</c:v>
                </c:pt>
                <c:pt idx="94777">
                  <c:v>1.01318</c:v>
                </c:pt>
                <c:pt idx="94778">
                  <c:v>1.01807</c:v>
                </c:pt>
                <c:pt idx="94779">
                  <c:v>1.02539</c:v>
                </c:pt>
                <c:pt idx="94780">
                  <c:v>1.0083</c:v>
                </c:pt>
                <c:pt idx="94781">
                  <c:v>1.02295</c:v>
                </c:pt>
                <c:pt idx="94782">
                  <c:v>1.0351600000000001</c:v>
                </c:pt>
                <c:pt idx="94783">
                  <c:v>1.03271</c:v>
                </c:pt>
                <c:pt idx="94784">
                  <c:v>1.02295</c:v>
                </c:pt>
                <c:pt idx="94785">
                  <c:v>1.01807</c:v>
                </c:pt>
                <c:pt idx="94786">
                  <c:v>1.03271</c:v>
                </c:pt>
                <c:pt idx="94787">
                  <c:v>1.00342</c:v>
                </c:pt>
                <c:pt idx="94788">
                  <c:v>0.99609400000000003</c:v>
                </c:pt>
                <c:pt idx="94789">
                  <c:v>1.0083</c:v>
                </c:pt>
                <c:pt idx="94790">
                  <c:v>0.98388699999999996</c:v>
                </c:pt>
                <c:pt idx="94791">
                  <c:v>0.97656200000000004</c:v>
                </c:pt>
                <c:pt idx="94792">
                  <c:v>0.97167999999999999</c:v>
                </c:pt>
                <c:pt idx="94793">
                  <c:v>0.95947300000000002</c:v>
                </c:pt>
                <c:pt idx="94794">
                  <c:v>0.93994100000000003</c:v>
                </c:pt>
                <c:pt idx="94795">
                  <c:v>0.93261700000000003</c:v>
                </c:pt>
                <c:pt idx="94796">
                  <c:v>0.91796900000000003</c:v>
                </c:pt>
                <c:pt idx="94797">
                  <c:v>0.91796900000000003</c:v>
                </c:pt>
                <c:pt idx="94798">
                  <c:v>0.89355499999999999</c:v>
                </c:pt>
                <c:pt idx="94799">
                  <c:v>0.89355499999999999</c:v>
                </c:pt>
                <c:pt idx="94800">
                  <c:v>0.84472700000000001</c:v>
                </c:pt>
                <c:pt idx="94801">
                  <c:v>0.84472700000000001</c:v>
                </c:pt>
                <c:pt idx="94802">
                  <c:v>0.80078099999999997</c:v>
                </c:pt>
                <c:pt idx="94803">
                  <c:v>0.78369100000000003</c:v>
                </c:pt>
                <c:pt idx="94804">
                  <c:v>0.77636700000000003</c:v>
                </c:pt>
                <c:pt idx="94805">
                  <c:v>0.75683599999999995</c:v>
                </c:pt>
                <c:pt idx="94806">
                  <c:v>0.73974600000000001</c:v>
                </c:pt>
                <c:pt idx="94807">
                  <c:v>0.70556600000000003</c:v>
                </c:pt>
                <c:pt idx="94808">
                  <c:v>0.68603499999999995</c:v>
                </c:pt>
                <c:pt idx="94809">
                  <c:v>0.66650399999999999</c:v>
                </c:pt>
                <c:pt idx="94810">
                  <c:v>0.617676</c:v>
                </c:pt>
                <c:pt idx="94811">
                  <c:v>0.58837899999999999</c:v>
                </c:pt>
                <c:pt idx="94812">
                  <c:v>0.59082000000000001</c:v>
                </c:pt>
                <c:pt idx="94813">
                  <c:v>0.539551</c:v>
                </c:pt>
                <c:pt idx="94814">
                  <c:v>0.52246099999999995</c:v>
                </c:pt>
                <c:pt idx="94815">
                  <c:v>0.48583999999999999</c:v>
                </c:pt>
                <c:pt idx="94816">
                  <c:v>0.476074</c:v>
                </c:pt>
                <c:pt idx="94817">
                  <c:v>0.44189499999999998</c:v>
                </c:pt>
                <c:pt idx="94818">
                  <c:v>0.41503899999999999</c:v>
                </c:pt>
                <c:pt idx="94819">
                  <c:v>0.37597700000000001</c:v>
                </c:pt>
                <c:pt idx="94820">
                  <c:v>0.35888700000000001</c:v>
                </c:pt>
                <c:pt idx="94821">
                  <c:v>0.31005899999999997</c:v>
                </c:pt>
                <c:pt idx="94822">
                  <c:v>0.29541000000000001</c:v>
                </c:pt>
                <c:pt idx="94823">
                  <c:v>0.24902299999999999</c:v>
                </c:pt>
                <c:pt idx="94824">
                  <c:v>0.234375</c:v>
                </c:pt>
                <c:pt idx="94825">
                  <c:v>0.17578099999999999</c:v>
                </c:pt>
                <c:pt idx="94826">
                  <c:v>0.163574</c:v>
                </c:pt>
                <c:pt idx="94827">
                  <c:v>0.13671900000000001</c:v>
                </c:pt>
                <c:pt idx="94828">
                  <c:v>0.10498</c:v>
                </c:pt>
                <c:pt idx="94829">
                  <c:v>7.0800799999999997E-2</c:v>
                </c:pt>
                <c:pt idx="94830">
                  <c:v>2.9296900000000001E-2</c:v>
                </c:pt>
                <c:pt idx="94831">
                  <c:v>7.3242200000000002E-3</c:v>
                </c:pt>
                <c:pt idx="94832">
                  <c:v>-2.4414100000000001E-2</c:v>
                </c:pt>
                <c:pt idx="94833">
                  <c:v>-6.8359400000000001E-2</c:v>
                </c:pt>
                <c:pt idx="94834">
                  <c:v>-9.2773400000000006E-2</c:v>
                </c:pt>
                <c:pt idx="94835">
                  <c:v>-0.124512</c:v>
                </c:pt>
                <c:pt idx="94836">
                  <c:v>-0.161133</c:v>
                </c:pt>
                <c:pt idx="94837">
                  <c:v>-0.17822299999999999</c:v>
                </c:pt>
                <c:pt idx="94838">
                  <c:v>-0.20263700000000001</c:v>
                </c:pt>
                <c:pt idx="94839">
                  <c:v>-0.241699</c:v>
                </c:pt>
                <c:pt idx="94840">
                  <c:v>-0.35156199999999999</c:v>
                </c:pt>
                <c:pt idx="94841">
                  <c:v>-0.32470700000000002</c:v>
                </c:pt>
                <c:pt idx="94842">
                  <c:v>-0.33203100000000002</c:v>
                </c:pt>
                <c:pt idx="94843">
                  <c:v>-0.37353500000000001</c:v>
                </c:pt>
                <c:pt idx="94844">
                  <c:v>-0.400391</c:v>
                </c:pt>
                <c:pt idx="94845">
                  <c:v>-0.42724600000000001</c:v>
                </c:pt>
                <c:pt idx="94846">
                  <c:v>-0.45410200000000001</c:v>
                </c:pt>
                <c:pt idx="94847">
                  <c:v>-0.48828100000000002</c:v>
                </c:pt>
                <c:pt idx="94848">
                  <c:v>-0.52246099999999995</c:v>
                </c:pt>
                <c:pt idx="94849">
                  <c:v>-0.54199200000000003</c:v>
                </c:pt>
                <c:pt idx="94850">
                  <c:v>-0.57372999999999996</c:v>
                </c:pt>
                <c:pt idx="94851">
                  <c:v>-0.60058599999999995</c:v>
                </c:pt>
                <c:pt idx="94852">
                  <c:v>-0.617676</c:v>
                </c:pt>
                <c:pt idx="94853">
                  <c:v>-0.65185499999999996</c:v>
                </c:pt>
                <c:pt idx="94854">
                  <c:v>-0.67138699999999996</c:v>
                </c:pt>
                <c:pt idx="94855">
                  <c:v>-0.703125</c:v>
                </c:pt>
                <c:pt idx="94856">
                  <c:v>-0.72021500000000005</c:v>
                </c:pt>
                <c:pt idx="94857">
                  <c:v>-0.73974600000000001</c:v>
                </c:pt>
                <c:pt idx="94858">
                  <c:v>-0.74707000000000001</c:v>
                </c:pt>
                <c:pt idx="94859">
                  <c:v>-0.77880899999999997</c:v>
                </c:pt>
                <c:pt idx="94860">
                  <c:v>-0.79834000000000005</c:v>
                </c:pt>
                <c:pt idx="94861">
                  <c:v>-0.82031200000000004</c:v>
                </c:pt>
                <c:pt idx="94862">
                  <c:v>-0.83496099999999995</c:v>
                </c:pt>
                <c:pt idx="94863">
                  <c:v>-0.84960899999999995</c:v>
                </c:pt>
                <c:pt idx="94864">
                  <c:v>-0.86914100000000005</c:v>
                </c:pt>
                <c:pt idx="94865">
                  <c:v>-0.87402299999999999</c:v>
                </c:pt>
                <c:pt idx="94866">
                  <c:v>-0.87402299999999999</c:v>
                </c:pt>
                <c:pt idx="94867">
                  <c:v>-0.90332000000000001</c:v>
                </c:pt>
                <c:pt idx="94868">
                  <c:v>-0.90576199999999996</c:v>
                </c:pt>
                <c:pt idx="94869">
                  <c:v>-0.930176</c:v>
                </c:pt>
                <c:pt idx="94870">
                  <c:v>-0.930176</c:v>
                </c:pt>
                <c:pt idx="94871">
                  <c:v>-0.94726600000000005</c:v>
                </c:pt>
                <c:pt idx="94872">
                  <c:v>-0.94970699999999997</c:v>
                </c:pt>
                <c:pt idx="94873">
                  <c:v>-0.95703099999999997</c:v>
                </c:pt>
                <c:pt idx="94874">
                  <c:v>-0.94726600000000005</c:v>
                </c:pt>
                <c:pt idx="94875">
                  <c:v>-0.96923800000000004</c:v>
                </c:pt>
                <c:pt idx="94876">
                  <c:v>-0.96435499999999996</c:v>
                </c:pt>
                <c:pt idx="94877">
                  <c:v>-0.95703099999999997</c:v>
                </c:pt>
                <c:pt idx="94878">
                  <c:v>-0.96191400000000005</c:v>
                </c:pt>
                <c:pt idx="94879">
                  <c:v>-0.96923800000000004</c:v>
                </c:pt>
                <c:pt idx="94880">
                  <c:v>-0.95214799999999999</c:v>
                </c:pt>
                <c:pt idx="94881">
                  <c:v>-0.95459000000000005</c:v>
                </c:pt>
                <c:pt idx="94882">
                  <c:v>-0.95947300000000002</c:v>
                </c:pt>
                <c:pt idx="94883">
                  <c:v>-0.944824</c:v>
                </c:pt>
                <c:pt idx="94884">
                  <c:v>-0.9375</c:v>
                </c:pt>
                <c:pt idx="94885">
                  <c:v>-0.93505899999999997</c:v>
                </c:pt>
                <c:pt idx="94886">
                  <c:v>-0.930176</c:v>
                </c:pt>
                <c:pt idx="94887">
                  <c:v>-0.91552699999999998</c:v>
                </c:pt>
                <c:pt idx="94888">
                  <c:v>-0.89843799999999996</c:v>
                </c:pt>
                <c:pt idx="94889">
                  <c:v>-0.89599600000000001</c:v>
                </c:pt>
                <c:pt idx="94890">
                  <c:v>-0.87158199999999997</c:v>
                </c:pt>
                <c:pt idx="94891">
                  <c:v>-0.86425799999999997</c:v>
                </c:pt>
                <c:pt idx="94892">
                  <c:v>-0.85449200000000003</c:v>
                </c:pt>
                <c:pt idx="94893">
                  <c:v>-0.82031200000000004</c:v>
                </c:pt>
                <c:pt idx="94894">
                  <c:v>-0.81298800000000004</c:v>
                </c:pt>
                <c:pt idx="94895">
                  <c:v>-0.78613299999999997</c:v>
                </c:pt>
                <c:pt idx="94896">
                  <c:v>-0.78125</c:v>
                </c:pt>
                <c:pt idx="94897">
                  <c:v>-0.75683599999999995</c:v>
                </c:pt>
                <c:pt idx="94898">
                  <c:v>-0.72753900000000005</c:v>
                </c:pt>
                <c:pt idx="94899">
                  <c:v>-0.70800799999999997</c:v>
                </c:pt>
                <c:pt idx="94900">
                  <c:v>-0.68115199999999998</c:v>
                </c:pt>
                <c:pt idx="94901">
                  <c:v>-0.66406200000000004</c:v>
                </c:pt>
                <c:pt idx="94902">
                  <c:v>-0.63476600000000005</c:v>
                </c:pt>
                <c:pt idx="94903">
                  <c:v>-0.60058599999999995</c:v>
                </c:pt>
                <c:pt idx="94904">
                  <c:v>-0.57617200000000002</c:v>
                </c:pt>
                <c:pt idx="94905">
                  <c:v>-0.55908199999999997</c:v>
                </c:pt>
                <c:pt idx="94906">
                  <c:v>-0.50781200000000004</c:v>
                </c:pt>
                <c:pt idx="94907">
                  <c:v>-0.53710899999999995</c:v>
                </c:pt>
                <c:pt idx="94908">
                  <c:v>-0.46875</c:v>
                </c:pt>
                <c:pt idx="94909">
                  <c:v>-0.45410200000000001</c:v>
                </c:pt>
                <c:pt idx="94910">
                  <c:v>-0.41748000000000002</c:v>
                </c:pt>
                <c:pt idx="94911">
                  <c:v>-0.37597700000000001</c:v>
                </c:pt>
                <c:pt idx="94912">
                  <c:v>-0.34912100000000001</c:v>
                </c:pt>
                <c:pt idx="94913">
                  <c:v>-0.31494100000000003</c:v>
                </c:pt>
                <c:pt idx="94914">
                  <c:v>-0.27587899999999999</c:v>
                </c:pt>
                <c:pt idx="94915">
                  <c:v>-0.25634800000000002</c:v>
                </c:pt>
                <c:pt idx="94916">
                  <c:v>-0.224609</c:v>
                </c:pt>
                <c:pt idx="94917">
                  <c:v>-0.17822299999999999</c:v>
                </c:pt>
                <c:pt idx="94918">
                  <c:v>-0.146484</c:v>
                </c:pt>
                <c:pt idx="94919">
                  <c:v>-0.124512</c:v>
                </c:pt>
                <c:pt idx="94920">
                  <c:v>-0.10009800000000001</c:v>
                </c:pt>
                <c:pt idx="94921">
                  <c:v>-6.5918000000000004E-2</c:v>
                </c:pt>
                <c:pt idx="94922">
                  <c:v>2.4414100000000002E-3</c:v>
                </c:pt>
                <c:pt idx="94923">
                  <c:v>-2.4414100000000002E-3</c:v>
                </c:pt>
                <c:pt idx="94924">
                  <c:v>4.6386700000000003E-2</c:v>
                </c:pt>
                <c:pt idx="94925">
                  <c:v>8.0566399999999996E-2</c:v>
                </c:pt>
                <c:pt idx="94926">
                  <c:v>0.114746</c:v>
                </c:pt>
                <c:pt idx="94927">
                  <c:v>0.163574</c:v>
                </c:pt>
                <c:pt idx="94928">
                  <c:v>0.18798799999999999</c:v>
                </c:pt>
                <c:pt idx="94929">
                  <c:v>0.18554699999999999</c:v>
                </c:pt>
                <c:pt idx="94930">
                  <c:v>0.25390600000000002</c:v>
                </c:pt>
                <c:pt idx="94931">
                  <c:v>0.26123000000000002</c:v>
                </c:pt>
                <c:pt idx="94932">
                  <c:v>0.30029299999999998</c:v>
                </c:pt>
                <c:pt idx="94933">
                  <c:v>0.31738300000000003</c:v>
                </c:pt>
                <c:pt idx="94934">
                  <c:v>0.36865199999999998</c:v>
                </c:pt>
                <c:pt idx="94935">
                  <c:v>0.39306600000000003</c:v>
                </c:pt>
                <c:pt idx="94936">
                  <c:v>0.42236299999999999</c:v>
                </c:pt>
                <c:pt idx="94937">
                  <c:v>0.458984</c:v>
                </c:pt>
                <c:pt idx="94938">
                  <c:v>0.48828100000000002</c:v>
                </c:pt>
                <c:pt idx="94939">
                  <c:v>0.53222700000000001</c:v>
                </c:pt>
                <c:pt idx="94940">
                  <c:v>0.554199</c:v>
                </c:pt>
                <c:pt idx="94941">
                  <c:v>0.57861300000000004</c:v>
                </c:pt>
                <c:pt idx="94942">
                  <c:v>0.61279300000000003</c:v>
                </c:pt>
                <c:pt idx="94943">
                  <c:v>0.625</c:v>
                </c:pt>
                <c:pt idx="94944">
                  <c:v>0.67871099999999995</c:v>
                </c:pt>
                <c:pt idx="94945">
                  <c:v>0.69335899999999995</c:v>
                </c:pt>
                <c:pt idx="94946">
                  <c:v>0.70800799999999997</c:v>
                </c:pt>
                <c:pt idx="94947">
                  <c:v>0.72997999999999996</c:v>
                </c:pt>
                <c:pt idx="94948">
                  <c:v>0.76904300000000003</c:v>
                </c:pt>
                <c:pt idx="94949">
                  <c:v>0.79101600000000005</c:v>
                </c:pt>
                <c:pt idx="94950">
                  <c:v>0.80810499999999996</c:v>
                </c:pt>
                <c:pt idx="94951">
                  <c:v>0.83007799999999998</c:v>
                </c:pt>
                <c:pt idx="94952">
                  <c:v>0.84228499999999995</c:v>
                </c:pt>
                <c:pt idx="94953">
                  <c:v>0.86914100000000005</c:v>
                </c:pt>
                <c:pt idx="94954">
                  <c:v>0.89355499999999999</c:v>
                </c:pt>
                <c:pt idx="94955">
                  <c:v>0.89843799999999996</c:v>
                </c:pt>
                <c:pt idx="94956">
                  <c:v>0.92529300000000003</c:v>
                </c:pt>
                <c:pt idx="94957">
                  <c:v>0.96923800000000004</c:v>
                </c:pt>
                <c:pt idx="94958">
                  <c:v>0.96191400000000005</c:v>
                </c:pt>
                <c:pt idx="94959">
                  <c:v>0.96435499999999996</c:v>
                </c:pt>
                <c:pt idx="94960">
                  <c:v>0.99853499999999995</c:v>
                </c:pt>
                <c:pt idx="94961">
                  <c:v>1.0083</c:v>
                </c:pt>
                <c:pt idx="94962">
                  <c:v>1.01318</c:v>
                </c:pt>
                <c:pt idx="94963">
                  <c:v>1.0083</c:v>
                </c:pt>
                <c:pt idx="94964">
                  <c:v>1.02539</c:v>
                </c:pt>
                <c:pt idx="94965">
                  <c:v>1.0351600000000001</c:v>
                </c:pt>
                <c:pt idx="94966">
                  <c:v>1.0351600000000001</c:v>
                </c:pt>
                <c:pt idx="94967">
                  <c:v>1.0449200000000001</c:v>
                </c:pt>
                <c:pt idx="94968">
                  <c:v>1.0376000000000001</c:v>
                </c:pt>
                <c:pt idx="94969">
                  <c:v>1.0473600000000001</c:v>
                </c:pt>
                <c:pt idx="94970">
                  <c:v>1.0083</c:v>
                </c:pt>
                <c:pt idx="94971">
                  <c:v>1.07666</c:v>
                </c:pt>
                <c:pt idx="94972">
                  <c:v>1.06934</c:v>
                </c:pt>
                <c:pt idx="94973">
                  <c:v>1.0546899999999999</c:v>
                </c:pt>
                <c:pt idx="94974">
                  <c:v>1.0644499999999999</c:v>
                </c:pt>
                <c:pt idx="94975">
                  <c:v>1.0498000000000001</c:v>
                </c:pt>
                <c:pt idx="94976">
                  <c:v>1.0498000000000001</c:v>
                </c:pt>
                <c:pt idx="94977">
                  <c:v>1.0424800000000001</c:v>
                </c:pt>
                <c:pt idx="94978">
                  <c:v>1.0546899999999999</c:v>
                </c:pt>
                <c:pt idx="94979">
                  <c:v>1.02295</c:v>
                </c:pt>
                <c:pt idx="94980">
                  <c:v>1.02783</c:v>
                </c:pt>
                <c:pt idx="94981">
                  <c:v>1.00342</c:v>
                </c:pt>
                <c:pt idx="94982">
                  <c:v>1.00098</c:v>
                </c:pt>
                <c:pt idx="94983">
                  <c:v>0.99609400000000003</c:v>
                </c:pt>
                <c:pt idx="94984">
                  <c:v>0.99365199999999998</c:v>
                </c:pt>
                <c:pt idx="94985">
                  <c:v>0.98388699999999996</c:v>
                </c:pt>
                <c:pt idx="94986">
                  <c:v>0.95947300000000002</c:v>
                </c:pt>
                <c:pt idx="94987">
                  <c:v>0.93505899999999997</c:v>
                </c:pt>
                <c:pt idx="94988">
                  <c:v>0.92773399999999995</c:v>
                </c:pt>
                <c:pt idx="94989">
                  <c:v>0.90820299999999998</c:v>
                </c:pt>
                <c:pt idx="94990">
                  <c:v>0.90820299999999998</c:v>
                </c:pt>
                <c:pt idx="94991">
                  <c:v>0.86181600000000003</c:v>
                </c:pt>
                <c:pt idx="94992">
                  <c:v>0.84716800000000003</c:v>
                </c:pt>
                <c:pt idx="94993">
                  <c:v>0.83740199999999998</c:v>
                </c:pt>
                <c:pt idx="94994">
                  <c:v>0.81787100000000001</c:v>
                </c:pt>
                <c:pt idx="94995">
                  <c:v>0.78613299999999997</c:v>
                </c:pt>
                <c:pt idx="94996">
                  <c:v>0.75195299999999998</c:v>
                </c:pt>
                <c:pt idx="94997">
                  <c:v>0.74218799999999996</c:v>
                </c:pt>
                <c:pt idx="94998">
                  <c:v>0.73242200000000002</c:v>
                </c:pt>
                <c:pt idx="94999">
                  <c:v>0.68115199999999998</c:v>
                </c:pt>
                <c:pt idx="95000">
                  <c:v>0.67382799999999998</c:v>
                </c:pt>
                <c:pt idx="95001">
                  <c:v>0.64941400000000005</c:v>
                </c:pt>
                <c:pt idx="95002">
                  <c:v>0.61035200000000001</c:v>
                </c:pt>
                <c:pt idx="95003">
                  <c:v>0.57861300000000004</c:v>
                </c:pt>
                <c:pt idx="95004">
                  <c:v>0.56152299999999999</c:v>
                </c:pt>
                <c:pt idx="95005">
                  <c:v>0.53222700000000001</c:v>
                </c:pt>
                <c:pt idx="95006">
                  <c:v>0.49072300000000002</c:v>
                </c:pt>
                <c:pt idx="95007">
                  <c:v>0.47119100000000003</c:v>
                </c:pt>
                <c:pt idx="95008">
                  <c:v>0.43701200000000001</c:v>
                </c:pt>
                <c:pt idx="95009">
                  <c:v>0.43701200000000001</c:v>
                </c:pt>
                <c:pt idx="95010">
                  <c:v>0.383301</c:v>
                </c:pt>
                <c:pt idx="95011">
                  <c:v>0.33691399999999999</c:v>
                </c:pt>
                <c:pt idx="95012">
                  <c:v>0.31494100000000003</c:v>
                </c:pt>
                <c:pt idx="95013">
                  <c:v>0.29296899999999998</c:v>
                </c:pt>
                <c:pt idx="95014">
                  <c:v>0.25634800000000002</c:v>
                </c:pt>
                <c:pt idx="95015">
                  <c:v>0.227051</c:v>
                </c:pt>
                <c:pt idx="95016">
                  <c:v>0.19531200000000001</c:v>
                </c:pt>
                <c:pt idx="95017">
                  <c:v>0.146484</c:v>
                </c:pt>
                <c:pt idx="95018">
                  <c:v>0.12939500000000001</c:v>
                </c:pt>
                <c:pt idx="95019">
                  <c:v>8.5449200000000003E-2</c:v>
                </c:pt>
                <c:pt idx="95020">
                  <c:v>6.5918000000000004E-2</c:v>
                </c:pt>
                <c:pt idx="95021">
                  <c:v>1.9531199999999999E-2</c:v>
                </c:pt>
                <c:pt idx="95022">
                  <c:v>-2.4414100000000002E-3</c:v>
                </c:pt>
                <c:pt idx="95023">
                  <c:v>-4.1503900000000003E-2</c:v>
                </c:pt>
                <c:pt idx="95024">
                  <c:v>-5.6152300000000002E-2</c:v>
                </c:pt>
                <c:pt idx="95025">
                  <c:v>-8.7890599999999999E-2</c:v>
                </c:pt>
                <c:pt idx="95026">
                  <c:v>-0.119629</c:v>
                </c:pt>
                <c:pt idx="95027">
                  <c:v>-0.17089799999999999</c:v>
                </c:pt>
                <c:pt idx="95028">
                  <c:v>-0.19287099999999999</c:v>
                </c:pt>
                <c:pt idx="95029">
                  <c:v>-0.21972700000000001</c:v>
                </c:pt>
                <c:pt idx="95030">
                  <c:v>-0.25878899999999999</c:v>
                </c:pt>
                <c:pt idx="95031">
                  <c:v>-0.29052699999999998</c:v>
                </c:pt>
                <c:pt idx="95032">
                  <c:v>-0.322266</c:v>
                </c:pt>
                <c:pt idx="95033">
                  <c:v>-0.34667999999999999</c:v>
                </c:pt>
                <c:pt idx="95034">
                  <c:v>-0.38574199999999997</c:v>
                </c:pt>
                <c:pt idx="95035">
                  <c:v>-0.41015600000000002</c:v>
                </c:pt>
                <c:pt idx="95036">
                  <c:v>-0.43701200000000001</c:v>
                </c:pt>
                <c:pt idx="95037">
                  <c:v>-0.46630899999999997</c:v>
                </c:pt>
                <c:pt idx="95038">
                  <c:v>-0.49804700000000002</c:v>
                </c:pt>
                <c:pt idx="95039">
                  <c:v>-0.41259800000000002</c:v>
                </c:pt>
                <c:pt idx="95040">
                  <c:v>-0.55175799999999997</c:v>
                </c:pt>
                <c:pt idx="95041">
                  <c:v>-0.58105499999999999</c:v>
                </c:pt>
                <c:pt idx="95042">
                  <c:v>-0.61279300000000003</c:v>
                </c:pt>
                <c:pt idx="95043">
                  <c:v>-0.62255899999999997</c:v>
                </c:pt>
                <c:pt idx="95044">
                  <c:v>-0.65429700000000002</c:v>
                </c:pt>
                <c:pt idx="95045">
                  <c:v>-0.68603499999999995</c:v>
                </c:pt>
                <c:pt idx="95046">
                  <c:v>-0.695801</c:v>
                </c:pt>
                <c:pt idx="95047">
                  <c:v>-0.72509800000000002</c:v>
                </c:pt>
                <c:pt idx="95048">
                  <c:v>-0.74951199999999996</c:v>
                </c:pt>
                <c:pt idx="95049">
                  <c:v>-0.75195299999999998</c:v>
                </c:pt>
                <c:pt idx="95050">
                  <c:v>-0.788574</c:v>
                </c:pt>
                <c:pt idx="95051">
                  <c:v>-0.788574</c:v>
                </c:pt>
                <c:pt idx="95052">
                  <c:v>-0.81542999999999999</c:v>
                </c:pt>
                <c:pt idx="95053">
                  <c:v>-0.81787100000000001</c:v>
                </c:pt>
                <c:pt idx="95054">
                  <c:v>-0.84472700000000001</c:v>
                </c:pt>
                <c:pt idx="95055">
                  <c:v>-0.86181600000000003</c:v>
                </c:pt>
                <c:pt idx="95056">
                  <c:v>-0.88134800000000002</c:v>
                </c:pt>
                <c:pt idx="95057">
                  <c:v>-0.89355499999999999</c:v>
                </c:pt>
                <c:pt idx="95058">
                  <c:v>-0.90332000000000001</c:v>
                </c:pt>
                <c:pt idx="95059">
                  <c:v>-0.92040999999999995</c:v>
                </c:pt>
                <c:pt idx="95060">
                  <c:v>-0.93261700000000003</c:v>
                </c:pt>
                <c:pt idx="95061">
                  <c:v>-0.93261700000000003</c:v>
                </c:pt>
                <c:pt idx="95062">
                  <c:v>-0.94726600000000005</c:v>
                </c:pt>
                <c:pt idx="95063">
                  <c:v>-0.94970699999999997</c:v>
                </c:pt>
                <c:pt idx="95064">
                  <c:v>-0.94970699999999997</c:v>
                </c:pt>
                <c:pt idx="95065">
                  <c:v>-0.94726600000000005</c:v>
                </c:pt>
                <c:pt idx="95066">
                  <c:v>-0.95703099999999997</c:v>
                </c:pt>
                <c:pt idx="95067">
                  <c:v>-0.94726600000000005</c:v>
                </c:pt>
                <c:pt idx="95068">
                  <c:v>-0.95214799999999999</c:v>
                </c:pt>
                <c:pt idx="95069">
                  <c:v>-0.96191400000000005</c:v>
                </c:pt>
                <c:pt idx="95070">
                  <c:v>-0.96679700000000002</c:v>
                </c:pt>
                <c:pt idx="95071">
                  <c:v>-0.95459000000000005</c:v>
                </c:pt>
                <c:pt idx="95072">
                  <c:v>-0.95459000000000005</c:v>
                </c:pt>
                <c:pt idx="95073">
                  <c:v>-0.95947300000000002</c:v>
                </c:pt>
                <c:pt idx="95074">
                  <c:v>-0.92529300000000003</c:v>
                </c:pt>
                <c:pt idx="95075">
                  <c:v>-0.930176</c:v>
                </c:pt>
                <c:pt idx="95076">
                  <c:v>-0.93994100000000003</c:v>
                </c:pt>
                <c:pt idx="95077">
                  <c:v>-0.90820299999999998</c:v>
                </c:pt>
                <c:pt idx="95078">
                  <c:v>-0.93261700000000003</c:v>
                </c:pt>
                <c:pt idx="95079">
                  <c:v>-0.89355499999999999</c:v>
                </c:pt>
                <c:pt idx="95080">
                  <c:v>-0.90576199999999996</c:v>
                </c:pt>
                <c:pt idx="95081">
                  <c:v>-0.859375</c:v>
                </c:pt>
                <c:pt idx="95082">
                  <c:v>-0.852051</c:v>
                </c:pt>
                <c:pt idx="95083">
                  <c:v>-0.83252000000000004</c:v>
                </c:pt>
                <c:pt idx="95084">
                  <c:v>-0.81054700000000002</c:v>
                </c:pt>
                <c:pt idx="95085">
                  <c:v>-0.80078099999999997</c:v>
                </c:pt>
                <c:pt idx="95086">
                  <c:v>-0.77148399999999995</c:v>
                </c:pt>
                <c:pt idx="95087">
                  <c:v>-0.75439500000000004</c:v>
                </c:pt>
                <c:pt idx="95088">
                  <c:v>-0.73974600000000001</c:v>
                </c:pt>
                <c:pt idx="95089">
                  <c:v>-0.71533199999999997</c:v>
                </c:pt>
                <c:pt idx="95090">
                  <c:v>-0.69091800000000003</c:v>
                </c:pt>
                <c:pt idx="95091">
                  <c:v>-0.67627000000000004</c:v>
                </c:pt>
                <c:pt idx="95092">
                  <c:v>-0.64941400000000005</c:v>
                </c:pt>
                <c:pt idx="95093">
                  <c:v>-0.61279300000000003</c:v>
                </c:pt>
                <c:pt idx="95094">
                  <c:v>-0.59570299999999998</c:v>
                </c:pt>
                <c:pt idx="95095">
                  <c:v>-0.57372999999999996</c:v>
                </c:pt>
                <c:pt idx="95096">
                  <c:v>-0.554199</c:v>
                </c:pt>
                <c:pt idx="95097">
                  <c:v>-0.50781200000000004</c:v>
                </c:pt>
                <c:pt idx="95098">
                  <c:v>-0.48583999999999999</c:v>
                </c:pt>
                <c:pt idx="95099">
                  <c:v>-0.45654299999999998</c:v>
                </c:pt>
                <c:pt idx="95100">
                  <c:v>-0.42236299999999999</c:v>
                </c:pt>
                <c:pt idx="95101">
                  <c:v>-0.400391</c:v>
                </c:pt>
                <c:pt idx="95102">
                  <c:v>-0.34667999999999999</c:v>
                </c:pt>
                <c:pt idx="95103">
                  <c:v>-0.33203100000000002</c:v>
                </c:pt>
                <c:pt idx="95104">
                  <c:v>-0.30761699999999997</c:v>
                </c:pt>
                <c:pt idx="95105">
                  <c:v>-0.27099600000000001</c:v>
                </c:pt>
                <c:pt idx="95106">
                  <c:v>-0.244141</c:v>
                </c:pt>
                <c:pt idx="95107">
                  <c:v>-0.21728500000000001</c:v>
                </c:pt>
                <c:pt idx="95108">
                  <c:v>-0.17822299999999999</c:v>
                </c:pt>
                <c:pt idx="95109">
                  <c:v>-0.146484</c:v>
                </c:pt>
                <c:pt idx="95110">
                  <c:v>-0.10498</c:v>
                </c:pt>
                <c:pt idx="95111">
                  <c:v>-0.10009800000000001</c:v>
                </c:pt>
                <c:pt idx="95112">
                  <c:v>-5.8593800000000001E-2</c:v>
                </c:pt>
                <c:pt idx="95113">
                  <c:v>-3.1738299999999997E-2</c:v>
                </c:pt>
                <c:pt idx="95114">
                  <c:v>7.3242200000000002E-3</c:v>
                </c:pt>
                <c:pt idx="95115">
                  <c:v>4.39453E-2</c:v>
                </c:pt>
                <c:pt idx="95116">
                  <c:v>6.8359400000000001E-2</c:v>
                </c:pt>
                <c:pt idx="95117">
                  <c:v>9.7656199999999999E-2</c:v>
                </c:pt>
                <c:pt idx="95118">
                  <c:v>0.148926</c:v>
                </c:pt>
                <c:pt idx="95119">
                  <c:v>0.161133</c:v>
                </c:pt>
                <c:pt idx="95120">
                  <c:v>0.20752000000000001</c:v>
                </c:pt>
                <c:pt idx="95121">
                  <c:v>0.241699</c:v>
                </c:pt>
                <c:pt idx="95122">
                  <c:v>0.25878899999999999</c:v>
                </c:pt>
                <c:pt idx="95123">
                  <c:v>0.302734</c:v>
                </c:pt>
                <c:pt idx="95124">
                  <c:v>0.322266</c:v>
                </c:pt>
                <c:pt idx="95125">
                  <c:v>0.36376999999999998</c:v>
                </c:pt>
                <c:pt idx="95126">
                  <c:v>0.400391</c:v>
                </c:pt>
                <c:pt idx="95127">
                  <c:v>0.41992200000000002</c:v>
                </c:pt>
                <c:pt idx="95128">
                  <c:v>0.44677699999999998</c:v>
                </c:pt>
                <c:pt idx="95129">
                  <c:v>0.48339799999999999</c:v>
                </c:pt>
                <c:pt idx="95130">
                  <c:v>0.51269500000000001</c:v>
                </c:pt>
                <c:pt idx="95131">
                  <c:v>0.52978499999999995</c:v>
                </c:pt>
                <c:pt idx="95132">
                  <c:v>0.56884800000000002</c:v>
                </c:pt>
                <c:pt idx="95133">
                  <c:v>0.59082000000000001</c:v>
                </c:pt>
                <c:pt idx="95134">
                  <c:v>0.632324</c:v>
                </c:pt>
                <c:pt idx="95135">
                  <c:v>0.64209000000000005</c:v>
                </c:pt>
                <c:pt idx="95136">
                  <c:v>0.67871099999999995</c:v>
                </c:pt>
                <c:pt idx="95137">
                  <c:v>0.70556600000000003</c:v>
                </c:pt>
                <c:pt idx="95138">
                  <c:v>0.72753900000000005</c:v>
                </c:pt>
                <c:pt idx="95139">
                  <c:v>0.75683599999999995</c:v>
                </c:pt>
                <c:pt idx="95140">
                  <c:v>0.76171900000000003</c:v>
                </c:pt>
                <c:pt idx="95141">
                  <c:v>0.788574</c:v>
                </c:pt>
                <c:pt idx="95142">
                  <c:v>0.80810499999999996</c:v>
                </c:pt>
                <c:pt idx="95143">
                  <c:v>0.82031200000000004</c:v>
                </c:pt>
                <c:pt idx="95144">
                  <c:v>0.83984400000000003</c:v>
                </c:pt>
                <c:pt idx="95145">
                  <c:v>0.86914100000000005</c:v>
                </c:pt>
                <c:pt idx="95146">
                  <c:v>0.86914100000000005</c:v>
                </c:pt>
                <c:pt idx="95147">
                  <c:v>0.92285200000000001</c:v>
                </c:pt>
                <c:pt idx="95148">
                  <c:v>0.89843799999999996</c:v>
                </c:pt>
                <c:pt idx="95149">
                  <c:v>0.930176</c:v>
                </c:pt>
                <c:pt idx="95150">
                  <c:v>0.93505899999999997</c:v>
                </c:pt>
                <c:pt idx="95151">
                  <c:v>0.97167999999999999</c:v>
                </c:pt>
                <c:pt idx="95152">
                  <c:v>0.97900399999999999</c:v>
                </c:pt>
                <c:pt idx="95153">
                  <c:v>0.98144500000000001</c:v>
                </c:pt>
                <c:pt idx="95154">
                  <c:v>0.98632799999999998</c:v>
                </c:pt>
                <c:pt idx="95155">
                  <c:v>1.01074</c:v>
                </c:pt>
                <c:pt idx="95156">
                  <c:v>0.99609400000000003</c:v>
                </c:pt>
                <c:pt idx="95157">
                  <c:v>1.00342</c:v>
                </c:pt>
                <c:pt idx="95158">
                  <c:v>1.00098</c:v>
                </c:pt>
                <c:pt idx="95159">
                  <c:v>1.00342</c:v>
                </c:pt>
                <c:pt idx="95160">
                  <c:v>1.00098</c:v>
                </c:pt>
                <c:pt idx="95161">
                  <c:v>1.02539</c:v>
                </c:pt>
                <c:pt idx="95162">
                  <c:v>1.0400400000000001</c:v>
                </c:pt>
                <c:pt idx="95163">
                  <c:v>1.03027</c:v>
                </c:pt>
                <c:pt idx="95164">
                  <c:v>1.0351600000000001</c:v>
                </c:pt>
                <c:pt idx="95165">
                  <c:v>1.02051</c:v>
                </c:pt>
                <c:pt idx="95166">
                  <c:v>1.02539</c:v>
                </c:pt>
                <c:pt idx="95167">
                  <c:v>1.01562</c:v>
                </c:pt>
                <c:pt idx="95168">
                  <c:v>1.01562</c:v>
                </c:pt>
                <c:pt idx="95169">
                  <c:v>0.99609400000000003</c:v>
                </c:pt>
                <c:pt idx="95170">
                  <c:v>1.00098</c:v>
                </c:pt>
                <c:pt idx="95171">
                  <c:v>0.99609400000000003</c:v>
                </c:pt>
                <c:pt idx="95172">
                  <c:v>0.97412100000000001</c:v>
                </c:pt>
                <c:pt idx="95173">
                  <c:v>0.95947300000000002</c:v>
                </c:pt>
                <c:pt idx="95174">
                  <c:v>0.96435499999999996</c:v>
                </c:pt>
                <c:pt idx="95175">
                  <c:v>0.95459000000000005</c:v>
                </c:pt>
                <c:pt idx="95176">
                  <c:v>0.94238299999999997</c:v>
                </c:pt>
                <c:pt idx="95177">
                  <c:v>0.91308599999999995</c:v>
                </c:pt>
                <c:pt idx="95178">
                  <c:v>0.90576199999999996</c:v>
                </c:pt>
                <c:pt idx="95179">
                  <c:v>0.89355499999999999</c:v>
                </c:pt>
                <c:pt idx="95180">
                  <c:v>0.88378900000000005</c:v>
                </c:pt>
                <c:pt idx="95181">
                  <c:v>0.86181600000000003</c:v>
                </c:pt>
                <c:pt idx="95182">
                  <c:v>0.84472700000000001</c:v>
                </c:pt>
                <c:pt idx="95183">
                  <c:v>0.82519500000000001</c:v>
                </c:pt>
                <c:pt idx="95184">
                  <c:v>0.81054700000000002</c:v>
                </c:pt>
                <c:pt idx="95185">
                  <c:v>0.77636700000000003</c:v>
                </c:pt>
                <c:pt idx="95186">
                  <c:v>0.76904300000000003</c:v>
                </c:pt>
                <c:pt idx="95187">
                  <c:v>0.74218799999999996</c:v>
                </c:pt>
                <c:pt idx="95188">
                  <c:v>0.70068399999999997</c:v>
                </c:pt>
                <c:pt idx="95189">
                  <c:v>0.69091800000000003</c:v>
                </c:pt>
                <c:pt idx="95190">
                  <c:v>0.632324</c:v>
                </c:pt>
                <c:pt idx="95191">
                  <c:v>0.64941400000000005</c:v>
                </c:pt>
                <c:pt idx="95192">
                  <c:v>0.61523399999999995</c:v>
                </c:pt>
                <c:pt idx="95193">
                  <c:v>0.58593799999999996</c:v>
                </c:pt>
                <c:pt idx="95194">
                  <c:v>0.56152299999999999</c:v>
                </c:pt>
                <c:pt idx="95195">
                  <c:v>0.52490199999999998</c:v>
                </c:pt>
                <c:pt idx="95196">
                  <c:v>0.51513699999999996</c:v>
                </c:pt>
                <c:pt idx="95197">
                  <c:v>0.46875</c:v>
                </c:pt>
                <c:pt idx="95198">
                  <c:v>0.44677699999999998</c:v>
                </c:pt>
                <c:pt idx="95199">
                  <c:v>0.43701200000000001</c:v>
                </c:pt>
                <c:pt idx="95200">
                  <c:v>0.38574199999999997</c:v>
                </c:pt>
                <c:pt idx="95201">
                  <c:v>0.34423799999999999</c:v>
                </c:pt>
                <c:pt idx="95202">
                  <c:v>0.319824</c:v>
                </c:pt>
                <c:pt idx="95203">
                  <c:v>0.29541000000000001</c:v>
                </c:pt>
                <c:pt idx="95204">
                  <c:v>0.26123000000000002</c:v>
                </c:pt>
                <c:pt idx="95205">
                  <c:v>0.234375</c:v>
                </c:pt>
                <c:pt idx="95206">
                  <c:v>0.20263700000000001</c:v>
                </c:pt>
                <c:pt idx="95207">
                  <c:v>0.15625</c:v>
                </c:pt>
                <c:pt idx="95208">
                  <c:v>0.144043</c:v>
                </c:pt>
                <c:pt idx="95209">
                  <c:v>0.109863</c:v>
                </c:pt>
                <c:pt idx="95210">
                  <c:v>9.0331999999999996E-2</c:v>
                </c:pt>
                <c:pt idx="95211">
                  <c:v>4.39453E-2</c:v>
                </c:pt>
                <c:pt idx="95212">
                  <c:v>3.90625E-2</c:v>
                </c:pt>
                <c:pt idx="95213">
                  <c:v>-2.4414100000000001E-2</c:v>
                </c:pt>
                <c:pt idx="95214">
                  <c:v>-4.8828099999999999E-2</c:v>
                </c:pt>
                <c:pt idx="95215">
                  <c:v>-7.5683600000000004E-2</c:v>
                </c:pt>
                <c:pt idx="95216">
                  <c:v>-0.109863</c:v>
                </c:pt>
                <c:pt idx="95217">
                  <c:v>-0.148926</c:v>
                </c:pt>
                <c:pt idx="95218">
                  <c:v>-0.163574</c:v>
                </c:pt>
                <c:pt idx="95219">
                  <c:v>-0.20263700000000001</c:v>
                </c:pt>
                <c:pt idx="95220">
                  <c:v>-0.244141</c:v>
                </c:pt>
                <c:pt idx="95221">
                  <c:v>-0.27587899999999999</c:v>
                </c:pt>
                <c:pt idx="95222">
                  <c:v>-0.29052699999999998</c:v>
                </c:pt>
                <c:pt idx="95223">
                  <c:v>-0.33447300000000002</c:v>
                </c:pt>
                <c:pt idx="95224">
                  <c:v>-0.36132799999999998</c:v>
                </c:pt>
                <c:pt idx="95225">
                  <c:v>-0.390625</c:v>
                </c:pt>
                <c:pt idx="95226">
                  <c:v>-0.41992200000000002</c:v>
                </c:pt>
                <c:pt idx="95227">
                  <c:v>-0.42480499999999999</c:v>
                </c:pt>
                <c:pt idx="95228">
                  <c:v>-0.46875</c:v>
                </c:pt>
                <c:pt idx="95229">
                  <c:v>-0.41503899999999999</c:v>
                </c:pt>
                <c:pt idx="95230">
                  <c:v>-0.52978499999999995</c:v>
                </c:pt>
                <c:pt idx="95231">
                  <c:v>-0.54931600000000003</c:v>
                </c:pt>
                <c:pt idx="95232">
                  <c:v>-0.57617200000000002</c:v>
                </c:pt>
                <c:pt idx="95233">
                  <c:v>-0.60546900000000003</c:v>
                </c:pt>
                <c:pt idx="95234">
                  <c:v>-0.62255899999999997</c:v>
                </c:pt>
                <c:pt idx="95235">
                  <c:v>-0.66650399999999999</c:v>
                </c:pt>
                <c:pt idx="95236">
                  <c:v>-0.68115199999999998</c:v>
                </c:pt>
                <c:pt idx="95237">
                  <c:v>-0.703125</c:v>
                </c:pt>
                <c:pt idx="95238">
                  <c:v>-0.73974600000000001</c:v>
                </c:pt>
                <c:pt idx="95239">
                  <c:v>-0.75439500000000004</c:v>
                </c:pt>
                <c:pt idx="95240">
                  <c:v>-0.77880899999999997</c:v>
                </c:pt>
                <c:pt idx="95241">
                  <c:v>-0.79345699999999997</c:v>
                </c:pt>
                <c:pt idx="95242">
                  <c:v>-0.80566400000000005</c:v>
                </c:pt>
                <c:pt idx="95243">
                  <c:v>-0.82031200000000004</c:v>
                </c:pt>
                <c:pt idx="95244">
                  <c:v>-0.83740199999999998</c:v>
                </c:pt>
                <c:pt idx="95245">
                  <c:v>-0.85449200000000003</c:v>
                </c:pt>
                <c:pt idx="95246">
                  <c:v>-0.88134800000000002</c:v>
                </c:pt>
                <c:pt idx="95247">
                  <c:v>-0.88622999999999996</c:v>
                </c:pt>
                <c:pt idx="95248">
                  <c:v>-0.89599600000000001</c:v>
                </c:pt>
                <c:pt idx="95249">
                  <c:v>-0.91552699999999998</c:v>
                </c:pt>
                <c:pt idx="95250">
                  <c:v>-0.90576199999999996</c:v>
                </c:pt>
                <c:pt idx="95251">
                  <c:v>-0.9375</c:v>
                </c:pt>
                <c:pt idx="95252">
                  <c:v>-0.9375</c:v>
                </c:pt>
                <c:pt idx="95253">
                  <c:v>-0.9375</c:v>
                </c:pt>
                <c:pt idx="95254">
                  <c:v>-0.944824</c:v>
                </c:pt>
                <c:pt idx="95255">
                  <c:v>-0.94970699999999997</c:v>
                </c:pt>
                <c:pt idx="95256">
                  <c:v>-0.96923800000000004</c:v>
                </c:pt>
                <c:pt idx="95257">
                  <c:v>-0.944824</c:v>
                </c:pt>
                <c:pt idx="95258">
                  <c:v>-0.96923800000000004</c:v>
                </c:pt>
                <c:pt idx="95259">
                  <c:v>-0.96191400000000005</c:v>
                </c:pt>
                <c:pt idx="95260">
                  <c:v>-0.96435499999999996</c:v>
                </c:pt>
                <c:pt idx="95261">
                  <c:v>-0.97656200000000004</c:v>
                </c:pt>
                <c:pt idx="95262">
                  <c:v>-0.95947300000000002</c:v>
                </c:pt>
                <c:pt idx="95263">
                  <c:v>-0.95214799999999999</c:v>
                </c:pt>
                <c:pt idx="95264">
                  <c:v>-0.95459000000000005</c:v>
                </c:pt>
                <c:pt idx="95265">
                  <c:v>-0.94726600000000005</c:v>
                </c:pt>
                <c:pt idx="95266">
                  <c:v>-0.94238299999999997</c:v>
                </c:pt>
                <c:pt idx="95267">
                  <c:v>-0.93505899999999997</c:v>
                </c:pt>
                <c:pt idx="95268">
                  <c:v>-0.95214799999999999</c:v>
                </c:pt>
                <c:pt idx="95269">
                  <c:v>-0.91064500000000004</c:v>
                </c:pt>
                <c:pt idx="95270">
                  <c:v>-0.93261700000000003</c:v>
                </c:pt>
                <c:pt idx="95271">
                  <c:v>-0.88622999999999996</c:v>
                </c:pt>
                <c:pt idx="95272">
                  <c:v>-0.88134800000000002</c:v>
                </c:pt>
                <c:pt idx="95273">
                  <c:v>-0.86425799999999997</c:v>
                </c:pt>
                <c:pt idx="95274">
                  <c:v>-0.84472700000000001</c:v>
                </c:pt>
                <c:pt idx="95275">
                  <c:v>-0.83007799999999998</c:v>
                </c:pt>
                <c:pt idx="95276">
                  <c:v>-0.80566400000000005</c:v>
                </c:pt>
                <c:pt idx="95277">
                  <c:v>-0.788574</c:v>
                </c:pt>
                <c:pt idx="95278">
                  <c:v>-0.76171900000000003</c:v>
                </c:pt>
                <c:pt idx="95279">
                  <c:v>-0.75195299999999998</c:v>
                </c:pt>
                <c:pt idx="95280">
                  <c:v>-0.73974600000000001</c:v>
                </c:pt>
                <c:pt idx="95281">
                  <c:v>-0.73242200000000002</c:v>
                </c:pt>
                <c:pt idx="95282">
                  <c:v>-0.67871099999999995</c:v>
                </c:pt>
                <c:pt idx="95283">
                  <c:v>-0.66406200000000004</c:v>
                </c:pt>
                <c:pt idx="95284">
                  <c:v>-0.62255899999999997</c:v>
                </c:pt>
                <c:pt idx="95285">
                  <c:v>-0.60546900000000003</c:v>
                </c:pt>
                <c:pt idx="95286">
                  <c:v>-0.57372999999999996</c:v>
                </c:pt>
                <c:pt idx="95287">
                  <c:v>-0.55908199999999997</c:v>
                </c:pt>
                <c:pt idx="95288">
                  <c:v>-0.52490199999999998</c:v>
                </c:pt>
                <c:pt idx="95289">
                  <c:v>-0.50048800000000004</c:v>
                </c:pt>
                <c:pt idx="95290">
                  <c:v>-0.45654299999999998</c:v>
                </c:pt>
                <c:pt idx="95291">
                  <c:v>-0.44677699999999998</c:v>
                </c:pt>
                <c:pt idx="95292">
                  <c:v>-0.41259800000000002</c:v>
                </c:pt>
                <c:pt idx="95293">
                  <c:v>-0.36865199999999998</c:v>
                </c:pt>
                <c:pt idx="95294">
                  <c:v>-0.35888700000000001</c:v>
                </c:pt>
                <c:pt idx="95295">
                  <c:v>-0.319824</c:v>
                </c:pt>
                <c:pt idx="95296">
                  <c:v>-0.27832000000000001</c:v>
                </c:pt>
                <c:pt idx="95297">
                  <c:v>-0.25634800000000002</c:v>
                </c:pt>
                <c:pt idx="95298">
                  <c:v>-0.224609</c:v>
                </c:pt>
                <c:pt idx="95299">
                  <c:v>-0.19287099999999999</c:v>
                </c:pt>
                <c:pt idx="95300">
                  <c:v>-0.14160200000000001</c:v>
                </c:pt>
                <c:pt idx="95301">
                  <c:v>-0.117188</c:v>
                </c:pt>
                <c:pt idx="95302">
                  <c:v>-8.5449200000000003E-2</c:v>
                </c:pt>
                <c:pt idx="95303">
                  <c:v>-7.0800799999999997E-2</c:v>
                </c:pt>
                <c:pt idx="95304">
                  <c:v>-1.9531199999999999E-2</c:v>
                </c:pt>
                <c:pt idx="95305">
                  <c:v>-7.3242200000000002E-3</c:v>
                </c:pt>
                <c:pt idx="95306">
                  <c:v>3.90625E-2</c:v>
                </c:pt>
                <c:pt idx="95307">
                  <c:v>7.8125E-2</c:v>
                </c:pt>
                <c:pt idx="95308">
                  <c:v>0.107422</c:v>
                </c:pt>
                <c:pt idx="95309">
                  <c:v>0.119629</c:v>
                </c:pt>
                <c:pt idx="95310">
                  <c:v>0.17578099999999999</c:v>
                </c:pt>
                <c:pt idx="95311">
                  <c:v>0.21484400000000001</c:v>
                </c:pt>
                <c:pt idx="95312">
                  <c:v>0.222168</c:v>
                </c:pt>
                <c:pt idx="95313">
                  <c:v>0.27099600000000001</c:v>
                </c:pt>
                <c:pt idx="95314">
                  <c:v>0.305176</c:v>
                </c:pt>
                <c:pt idx="95315">
                  <c:v>0.32958999999999999</c:v>
                </c:pt>
                <c:pt idx="95316">
                  <c:v>0.36621100000000001</c:v>
                </c:pt>
                <c:pt idx="95317">
                  <c:v>0.400391</c:v>
                </c:pt>
                <c:pt idx="95318">
                  <c:v>0.41503899999999999</c:v>
                </c:pt>
                <c:pt idx="95319">
                  <c:v>0.458984</c:v>
                </c:pt>
                <c:pt idx="95320">
                  <c:v>0.50292999999999999</c:v>
                </c:pt>
                <c:pt idx="95321">
                  <c:v>0.51513699999999996</c:v>
                </c:pt>
                <c:pt idx="95322">
                  <c:v>0.539551</c:v>
                </c:pt>
                <c:pt idx="95323">
                  <c:v>0.57617200000000002</c:v>
                </c:pt>
                <c:pt idx="95324">
                  <c:v>0.59326199999999996</c:v>
                </c:pt>
                <c:pt idx="95325">
                  <c:v>0.61523399999999995</c:v>
                </c:pt>
                <c:pt idx="95326">
                  <c:v>0.66650399999999999</c:v>
                </c:pt>
                <c:pt idx="95327">
                  <c:v>0.67871099999999995</c:v>
                </c:pt>
                <c:pt idx="95328">
                  <c:v>0.710449</c:v>
                </c:pt>
                <c:pt idx="95329">
                  <c:v>0.71533199999999997</c:v>
                </c:pt>
                <c:pt idx="95330">
                  <c:v>0.76415999999999995</c:v>
                </c:pt>
                <c:pt idx="95331">
                  <c:v>0.79101600000000005</c:v>
                </c:pt>
                <c:pt idx="95332">
                  <c:v>0.80566400000000005</c:v>
                </c:pt>
                <c:pt idx="95333">
                  <c:v>0.82763699999999996</c:v>
                </c:pt>
                <c:pt idx="95334">
                  <c:v>0.84228499999999995</c:v>
                </c:pt>
                <c:pt idx="95335">
                  <c:v>0.86425799999999997</c:v>
                </c:pt>
                <c:pt idx="95336">
                  <c:v>0.88378900000000005</c:v>
                </c:pt>
                <c:pt idx="95337">
                  <c:v>0.94238299999999997</c:v>
                </c:pt>
                <c:pt idx="95338">
                  <c:v>0.91308599999999995</c:v>
                </c:pt>
                <c:pt idx="95339">
                  <c:v>0.93994100000000003</c:v>
                </c:pt>
                <c:pt idx="95340">
                  <c:v>0.94970699999999997</c:v>
                </c:pt>
                <c:pt idx="95341">
                  <c:v>0.94970699999999997</c:v>
                </c:pt>
                <c:pt idx="95342">
                  <c:v>0.99121099999999995</c:v>
                </c:pt>
                <c:pt idx="95343">
                  <c:v>1.00098</c:v>
                </c:pt>
                <c:pt idx="95344">
                  <c:v>1.00342</c:v>
                </c:pt>
                <c:pt idx="95345">
                  <c:v>1.00342</c:v>
                </c:pt>
                <c:pt idx="95346">
                  <c:v>1.02783</c:v>
                </c:pt>
                <c:pt idx="95347">
                  <c:v>1.01562</c:v>
                </c:pt>
                <c:pt idx="95348">
                  <c:v>1.0351600000000001</c:v>
                </c:pt>
                <c:pt idx="95349">
                  <c:v>1.03271</c:v>
                </c:pt>
                <c:pt idx="95350">
                  <c:v>1.02051</c:v>
                </c:pt>
                <c:pt idx="95351">
                  <c:v>1.0498000000000001</c:v>
                </c:pt>
                <c:pt idx="95352">
                  <c:v>1.0376000000000001</c:v>
                </c:pt>
                <c:pt idx="95353">
                  <c:v>1.0424800000000001</c:v>
                </c:pt>
                <c:pt idx="95354">
                  <c:v>1.0620099999999999</c:v>
                </c:pt>
                <c:pt idx="95355">
                  <c:v>1.0424800000000001</c:v>
                </c:pt>
                <c:pt idx="95356">
                  <c:v>1.0620099999999999</c:v>
                </c:pt>
                <c:pt idx="95357">
                  <c:v>1.0424800000000001</c:v>
                </c:pt>
                <c:pt idx="95358">
                  <c:v>1.0546899999999999</c:v>
                </c:pt>
                <c:pt idx="95359">
                  <c:v>1.03027</c:v>
                </c:pt>
                <c:pt idx="95360">
                  <c:v>1.02295</c:v>
                </c:pt>
                <c:pt idx="95361">
                  <c:v>1.0376000000000001</c:v>
                </c:pt>
                <c:pt idx="95362">
                  <c:v>1.01318</c:v>
                </c:pt>
                <c:pt idx="95363">
                  <c:v>0.98877000000000004</c:v>
                </c:pt>
                <c:pt idx="95364">
                  <c:v>0.98632799999999998</c:v>
                </c:pt>
                <c:pt idx="95365">
                  <c:v>0.99853499999999995</c:v>
                </c:pt>
                <c:pt idx="95366">
                  <c:v>0.97900399999999999</c:v>
                </c:pt>
                <c:pt idx="95367">
                  <c:v>0.95703099999999997</c:v>
                </c:pt>
                <c:pt idx="95368">
                  <c:v>0.93505899999999997</c:v>
                </c:pt>
                <c:pt idx="95369">
                  <c:v>0.93994100000000003</c:v>
                </c:pt>
                <c:pt idx="95370">
                  <c:v>0.92285200000000001</c:v>
                </c:pt>
                <c:pt idx="95371">
                  <c:v>0.90087899999999999</c:v>
                </c:pt>
                <c:pt idx="95372">
                  <c:v>0.87646500000000005</c:v>
                </c:pt>
                <c:pt idx="95373">
                  <c:v>0.87402299999999999</c:v>
                </c:pt>
                <c:pt idx="95374">
                  <c:v>0.85449200000000003</c:v>
                </c:pt>
                <c:pt idx="95375">
                  <c:v>0.81787100000000001</c:v>
                </c:pt>
                <c:pt idx="95376">
                  <c:v>0.80078099999999997</c:v>
                </c:pt>
                <c:pt idx="95377">
                  <c:v>0.76904300000000003</c:v>
                </c:pt>
                <c:pt idx="95378">
                  <c:v>0.72997999999999996</c:v>
                </c:pt>
                <c:pt idx="95379">
                  <c:v>0.74951199999999996</c:v>
                </c:pt>
                <c:pt idx="95380">
                  <c:v>0.69335899999999995</c:v>
                </c:pt>
                <c:pt idx="95381">
                  <c:v>0.67382799999999998</c:v>
                </c:pt>
                <c:pt idx="95382">
                  <c:v>0.65673800000000004</c:v>
                </c:pt>
                <c:pt idx="95383">
                  <c:v>0.61523399999999995</c:v>
                </c:pt>
                <c:pt idx="95384">
                  <c:v>0.60546900000000003</c:v>
                </c:pt>
                <c:pt idx="95385">
                  <c:v>0.58837899999999999</c:v>
                </c:pt>
                <c:pt idx="95386">
                  <c:v>0.56884800000000002</c:v>
                </c:pt>
                <c:pt idx="95387">
                  <c:v>0.53710899999999995</c:v>
                </c:pt>
                <c:pt idx="95388">
                  <c:v>0.48828100000000002</c:v>
                </c:pt>
                <c:pt idx="95389">
                  <c:v>0.48828100000000002</c:v>
                </c:pt>
                <c:pt idx="95390">
                  <c:v>0.43457000000000001</c:v>
                </c:pt>
                <c:pt idx="95391">
                  <c:v>0.39550800000000003</c:v>
                </c:pt>
                <c:pt idx="95392">
                  <c:v>0.383301</c:v>
                </c:pt>
                <c:pt idx="95393">
                  <c:v>0.34667999999999999</c:v>
                </c:pt>
                <c:pt idx="95394">
                  <c:v>0.30761699999999997</c:v>
                </c:pt>
                <c:pt idx="95395">
                  <c:v>0.28320299999999998</c:v>
                </c:pt>
                <c:pt idx="95396">
                  <c:v>0.25390600000000002</c:v>
                </c:pt>
                <c:pt idx="95397">
                  <c:v>0.224609</c:v>
                </c:pt>
                <c:pt idx="95398">
                  <c:v>0.19287099999999999</c:v>
                </c:pt>
                <c:pt idx="95399">
                  <c:v>0.158691</c:v>
                </c:pt>
                <c:pt idx="95400">
                  <c:v>0.12695300000000001</c:v>
                </c:pt>
                <c:pt idx="95401">
                  <c:v>9.7656199999999999E-2</c:v>
                </c:pt>
                <c:pt idx="95402">
                  <c:v>5.3710899999999999E-2</c:v>
                </c:pt>
                <c:pt idx="95403">
                  <c:v>2.9296900000000001E-2</c:v>
                </c:pt>
                <c:pt idx="95404">
                  <c:v>-2.4414100000000002E-3</c:v>
                </c:pt>
                <c:pt idx="95405">
                  <c:v>-3.1738299999999997E-2</c:v>
                </c:pt>
                <c:pt idx="95406">
                  <c:v>-8.0566399999999996E-2</c:v>
                </c:pt>
                <c:pt idx="95407">
                  <c:v>-9.5214800000000002E-2</c:v>
                </c:pt>
                <c:pt idx="95408">
                  <c:v>-0.12939500000000001</c:v>
                </c:pt>
                <c:pt idx="95409">
                  <c:v>-0.163574</c:v>
                </c:pt>
                <c:pt idx="95410">
                  <c:v>-0.18554699999999999</c:v>
                </c:pt>
                <c:pt idx="95411">
                  <c:v>-0.229492</c:v>
                </c:pt>
                <c:pt idx="95412">
                  <c:v>-0.25878899999999999</c:v>
                </c:pt>
                <c:pt idx="95413">
                  <c:v>-0.28564499999999998</c:v>
                </c:pt>
                <c:pt idx="95414">
                  <c:v>-0.319824</c:v>
                </c:pt>
                <c:pt idx="95415">
                  <c:v>-0.35888700000000001</c:v>
                </c:pt>
                <c:pt idx="95416">
                  <c:v>-0.383301</c:v>
                </c:pt>
                <c:pt idx="95417">
                  <c:v>-0.40283200000000002</c:v>
                </c:pt>
                <c:pt idx="95418">
                  <c:v>-0.44189499999999998</c:v>
                </c:pt>
                <c:pt idx="95419">
                  <c:v>-0.47363300000000003</c:v>
                </c:pt>
                <c:pt idx="95420">
                  <c:v>-0.49072300000000002</c:v>
                </c:pt>
                <c:pt idx="95421">
                  <c:v>-0.56884800000000002</c:v>
                </c:pt>
                <c:pt idx="95422">
                  <c:v>-0.554199</c:v>
                </c:pt>
                <c:pt idx="95423">
                  <c:v>-0.58593799999999996</c:v>
                </c:pt>
                <c:pt idx="95424">
                  <c:v>-0.60546900000000003</c:v>
                </c:pt>
                <c:pt idx="95425">
                  <c:v>-0.62255899999999997</c:v>
                </c:pt>
                <c:pt idx="95426">
                  <c:v>-0.65185499999999996</c:v>
                </c:pt>
                <c:pt idx="95427">
                  <c:v>-0.67871099999999995</c:v>
                </c:pt>
                <c:pt idx="95428">
                  <c:v>-0.71289100000000005</c:v>
                </c:pt>
                <c:pt idx="95429">
                  <c:v>-0.72265599999999997</c:v>
                </c:pt>
                <c:pt idx="95430">
                  <c:v>-0.75439500000000004</c:v>
                </c:pt>
                <c:pt idx="95431">
                  <c:v>-0.78125</c:v>
                </c:pt>
                <c:pt idx="95432">
                  <c:v>-0.79101600000000005</c:v>
                </c:pt>
                <c:pt idx="95433">
                  <c:v>-0.80810499999999996</c:v>
                </c:pt>
                <c:pt idx="95434">
                  <c:v>-0.81054700000000002</c:v>
                </c:pt>
                <c:pt idx="95435">
                  <c:v>-0.83740199999999998</c:v>
                </c:pt>
                <c:pt idx="95436">
                  <c:v>-0.84960899999999995</c:v>
                </c:pt>
                <c:pt idx="95437">
                  <c:v>-0.859375</c:v>
                </c:pt>
                <c:pt idx="95438">
                  <c:v>-0.88622999999999996</c:v>
                </c:pt>
                <c:pt idx="95439">
                  <c:v>-0.90576199999999996</c:v>
                </c:pt>
                <c:pt idx="95440">
                  <c:v>-0.91064500000000004</c:v>
                </c:pt>
                <c:pt idx="95441">
                  <c:v>-0.92285200000000001</c:v>
                </c:pt>
                <c:pt idx="95442">
                  <c:v>-0.93261700000000003</c:v>
                </c:pt>
                <c:pt idx="95443">
                  <c:v>-0.93505899999999997</c:v>
                </c:pt>
                <c:pt idx="95444">
                  <c:v>-0.944824</c:v>
                </c:pt>
                <c:pt idx="95445">
                  <c:v>-0.94238299999999997</c:v>
                </c:pt>
                <c:pt idx="95446">
                  <c:v>-0.94970699999999997</c:v>
                </c:pt>
                <c:pt idx="95447">
                  <c:v>-0.94970699999999997</c:v>
                </c:pt>
                <c:pt idx="95448">
                  <c:v>-0.97656200000000004</c:v>
                </c:pt>
                <c:pt idx="95449">
                  <c:v>-0.95459000000000005</c:v>
                </c:pt>
                <c:pt idx="95450">
                  <c:v>-0.95703099999999997</c:v>
                </c:pt>
                <c:pt idx="95451">
                  <c:v>-0.95947300000000002</c:v>
                </c:pt>
                <c:pt idx="95452">
                  <c:v>-0.95214799999999999</c:v>
                </c:pt>
                <c:pt idx="95453">
                  <c:v>-0.95459000000000005</c:v>
                </c:pt>
                <c:pt idx="95454">
                  <c:v>-0.944824</c:v>
                </c:pt>
                <c:pt idx="95455">
                  <c:v>-0.94726600000000005</c:v>
                </c:pt>
                <c:pt idx="95456">
                  <c:v>-0.9375</c:v>
                </c:pt>
                <c:pt idx="95457">
                  <c:v>-0.92773399999999995</c:v>
                </c:pt>
                <c:pt idx="95458">
                  <c:v>-0.93505899999999997</c:v>
                </c:pt>
                <c:pt idx="95459">
                  <c:v>-0.91308599999999995</c:v>
                </c:pt>
                <c:pt idx="95460">
                  <c:v>-0.944824</c:v>
                </c:pt>
                <c:pt idx="95461">
                  <c:v>-0.88134800000000002</c:v>
                </c:pt>
                <c:pt idx="95462">
                  <c:v>-0.866699</c:v>
                </c:pt>
                <c:pt idx="95463">
                  <c:v>-0.86425799999999997</c:v>
                </c:pt>
                <c:pt idx="95464">
                  <c:v>-0.84228499999999995</c:v>
                </c:pt>
                <c:pt idx="95465">
                  <c:v>-0.83007799999999998</c:v>
                </c:pt>
                <c:pt idx="95466">
                  <c:v>-0.80078099999999997</c:v>
                </c:pt>
                <c:pt idx="95467">
                  <c:v>-0.79345699999999997</c:v>
                </c:pt>
                <c:pt idx="95468">
                  <c:v>-0.76171900000000003</c:v>
                </c:pt>
                <c:pt idx="95469">
                  <c:v>-0.74218799999999996</c:v>
                </c:pt>
                <c:pt idx="95470">
                  <c:v>-0.71533199999999997</c:v>
                </c:pt>
                <c:pt idx="95471">
                  <c:v>-0.70800799999999997</c:v>
                </c:pt>
                <c:pt idx="95472">
                  <c:v>-0.69091800000000003</c:v>
                </c:pt>
                <c:pt idx="95473">
                  <c:v>-0.65673800000000004</c:v>
                </c:pt>
                <c:pt idx="95474">
                  <c:v>-0.63476600000000005</c:v>
                </c:pt>
                <c:pt idx="95475">
                  <c:v>-0.61279300000000003</c:v>
                </c:pt>
                <c:pt idx="95476">
                  <c:v>-0.58105499999999999</c:v>
                </c:pt>
                <c:pt idx="95477">
                  <c:v>-0.55908199999999997</c:v>
                </c:pt>
                <c:pt idx="95478">
                  <c:v>-0.539551</c:v>
                </c:pt>
                <c:pt idx="95479">
                  <c:v>-0.50781200000000004</c:v>
                </c:pt>
                <c:pt idx="95480">
                  <c:v>-0.47119100000000003</c:v>
                </c:pt>
                <c:pt idx="95481">
                  <c:v>-0.44189499999999998</c:v>
                </c:pt>
                <c:pt idx="95482">
                  <c:v>-0.41503899999999999</c:v>
                </c:pt>
                <c:pt idx="95483">
                  <c:v>-0.38574199999999997</c:v>
                </c:pt>
                <c:pt idx="95484">
                  <c:v>-0.35888700000000001</c:v>
                </c:pt>
                <c:pt idx="95485">
                  <c:v>-0.319824</c:v>
                </c:pt>
                <c:pt idx="95486">
                  <c:v>-0.28076200000000001</c:v>
                </c:pt>
                <c:pt idx="95487">
                  <c:v>-0.26123000000000002</c:v>
                </c:pt>
                <c:pt idx="95488">
                  <c:v>-0.25634800000000002</c:v>
                </c:pt>
                <c:pt idx="95489">
                  <c:v>-0.19287099999999999</c:v>
                </c:pt>
                <c:pt idx="95490">
                  <c:v>-0.17089799999999999</c:v>
                </c:pt>
                <c:pt idx="95491">
                  <c:v>-0.12695300000000001</c:v>
                </c:pt>
                <c:pt idx="95492">
                  <c:v>-9.2773400000000006E-2</c:v>
                </c:pt>
                <c:pt idx="95493">
                  <c:v>-6.1035199999999998E-2</c:v>
                </c:pt>
                <c:pt idx="95494">
                  <c:v>-3.6621099999999997E-2</c:v>
                </c:pt>
                <c:pt idx="95495">
                  <c:v>0</c:v>
                </c:pt>
                <c:pt idx="95496">
                  <c:v>3.6621099999999997E-2</c:v>
                </c:pt>
                <c:pt idx="95497">
                  <c:v>6.3476599999999994E-2</c:v>
                </c:pt>
                <c:pt idx="95498">
                  <c:v>0.10498</c:v>
                </c:pt>
                <c:pt idx="95499">
                  <c:v>0.163574</c:v>
                </c:pt>
                <c:pt idx="95500">
                  <c:v>0.161133</c:v>
                </c:pt>
                <c:pt idx="95501">
                  <c:v>0.151367</c:v>
                </c:pt>
                <c:pt idx="95502">
                  <c:v>0.227051</c:v>
                </c:pt>
                <c:pt idx="95503">
                  <c:v>0.26855499999999999</c:v>
                </c:pt>
                <c:pt idx="95504">
                  <c:v>0.28076200000000001</c:v>
                </c:pt>
                <c:pt idx="95505">
                  <c:v>0.32714799999999999</c:v>
                </c:pt>
                <c:pt idx="95506">
                  <c:v>0.34912100000000001</c:v>
                </c:pt>
                <c:pt idx="95507">
                  <c:v>0.39306600000000003</c:v>
                </c:pt>
                <c:pt idx="95508">
                  <c:v>0.42236299999999999</c:v>
                </c:pt>
                <c:pt idx="95509">
                  <c:v>0.43212899999999999</c:v>
                </c:pt>
                <c:pt idx="95510">
                  <c:v>0.476074</c:v>
                </c:pt>
                <c:pt idx="95511">
                  <c:v>0.49804700000000002</c:v>
                </c:pt>
                <c:pt idx="95512">
                  <c:v>0.53222700000000001</c:v>
                </c:pt>
                <c:pt idx="95513">
                  <c:v>0.55175799999999997</c:v>
                </c:pt>
                <c:pt idx="95514">
                  <c:v>0.60546900000000003</c:v>
                </c:pt>
                <c:pt idx="95515">
                  <c:v>0.617676</c:v>
                </c:pt>
                <c:pt idx="95516">
                  <c:v>0.62255899999999997</c:v>
                </c:pt>
                <c:pt idx="95517">
                  <c:v>0.67138699999999996</c:v>
                </c:pt>
                <c:pt idx="95518">
                  <c:v>0.69091800000000003</c:v>
                </c:pt>
                <c:pt idx="95519">
                  <c:v>0.73242200000000002</c:v>
                </c:pt>
                <c:pt idx="95520">
                  <c:v>0.75195299999999998</c:v>
                </c:pt>
                <c:pt idx="95521">
                  <c:v>0.75683599999999995</c:v>
                </c:pt>
                <c:pt idx="95522">
                  <c:v>0.79834000000000005</c:v>
                </c:pt>
                <c:pt idx="95523">
                  <c:v>0.81054700000000002</c:v>
                </c:pt>
                <c:pt idx="95524">
                  <c:v>0.83252000000000004</c:v>
                </c:pt>
                <c:pt idx="95525">
                  <c:v>0.84228499999999995</c:v>
                </c:pt>
                <c:pt idx="95526">
                  <c:v>0.85693399999999997</c:v>
                </c:pt>
                <c:pt idx="95527">
                  <c:v>0.88378900000000005</c:v>
                </c:pt>
                <c:pt idx="95528">
                  <c:v>0.90820299999999998</c:v>
                </c:pt>
                <c:pt idx="95529">
                  <c:v>0.93505899999999997</c:v>
                </c:pt>
                <c:pt idx="95530">
                  <c:v>0.944824</c:v>
                </c:pt>
                <c:pt idx="95531">
                  <c:v>0.95459000000000005</c:v>
                </c:pt>
                <c:pt idx="95532">
                  <c:v>0.95214799999999999</c:v>
                </c:pt>
                <c:pt idx="95533">
                  <c:v>0.98388699999999996</c:v>
                </c:pt>
                <c:pt idx="95534">
                  <c:v>0.99853499999999995</c:v>
                </c:pt>
                <c:pt idx="95535">
                  <c:v>0.98877000000000004</c:v>
                </c:pt>
                <c:pt idx="95536">
                  <c:v>1.0083</c:v>
                </c:pt>
                <c:pt idx="95537">
                  <c:v>1.00098</c:v>
                </c:pt>
                <c:pt idx="95538">
                  <c:v>0.99853499999999995</c:v>
                </c:pt>
                <c:pt idx="95539">
                  <c:v>1.03027</c:v>
                </c:pt>
                <c:pt idx="95540">
                  <c:v>1.01318</c:v>
                </c:pt>
                <c:pt idx="95541">
                  <c:v>1.0473600000000001</c:v>
                </c:pt>
                <c:pt idx="95542">
                  <c:v>1.0522499999999999</c:v>
                </c:pt>
                <c:pt idx="95543">
                  <c:v>1.0376000000000001</c:v>
                </c:pt>
                <c:pt idx="95544">
                  <c:v>1.0376000000000001</c:v>
                </c:pt>
                <c:pt idx="95545">
                  <c:v>1.03271</c:v>
                </c:pt>
                <c:pt idx="95546">
                  <c:v>1.0424800000000001</c:v>
                </c:pt>
                <c:pt idx="95547">
                  <c:v>1.0400400000000001</c:v>
                </c:pt>
                <c:pt idx="95548">
                  <c:v>1.02539</c:v>
                </c:pt>
                <c:pt idx="95549">
                  <c:v>1.0400400000000001</c:v>
                </c:pt>
                <c:pt idx="95550">
                  <c:v>1.02051</c:v>
                </c:pt>
                <c:pt idx="95551">
                  <c:v>1.02051</c:v>
                </c:pt>
                <c:pt idx="95552">
                  <c:v>1.01074</c:v>
                </c:pt>
                <c:pt idx="95553">
                  <c:v>0.99365199999999998</c:v>
                </c:pt>
                <c:pt idx="95554">
                  <c:v>0.99609400000000003</c:v>
                </c:pt>
                <c:pt idx="95555">
                  <c:v>0.95947300000000002</c:v>
                </c:pt>
                <c:pt idx="95556">
                  <c:v>0.96923800000000004</c:v>
                </c:pt>
                <c:pt idx="95557">
                  <c:v>0.95214799999999999</c:v>
                </c:pt>
                <c:pt idx="95558">
                  <c:v>0.91796900000000003</c:v>
                </c:pt>
                <c:pt idx="95559">
                  <c:v>0.91064500000000004</c:v>
                </c:pt>
                <c:pt idx="95560">
                  <c:v>0.90820299999999998</c:v>
                </c:pt>
                <c:pt idx="95561">
                  <c:v>0.89843799999999996</c:v>
                </c:pt>
                <c:pt idx="95562">
                  <c:v>0.87890599999999997</c:v>
                </c:pt>
                <c:pt idx="95563">
                  <c:v>0.86425799999999997</c:v>
                </c:pt>
                <c:pt idx="95564">
                  <c:v>0.83984400000000003</c:v>
                </c:pt>
                <c:pt idx="95565">
                  <c:v>0.81298800000000004</c:v>
                </c:pt>
                <c:pt idx="95566">
                  <c:v>0.80810499999999996</c:v>
                </c:pt>
                <c:pt idx="95567">
                  <c:v>0.78125</c:v>
                </c:pt>
                <c:pt idx="95568">
                  <c:v>0.71289100000000005</c:v>
                </c:pt>
                <c:pt idx="95569">
                  <c:v>0.73730499999999999</c:v>
                </c:pt>
                <c:pt idx="95570">
                  <c:v>0.69335899999999995</c:v>
                </c:pt>
                <c:pt idx="95571">
                  <c:v>0.67871099999999995</c:v>
                </c:pt>
                <c:pt idx="95572">
                  <c:v>0.65429700000000002</c:v>
                </c:pt>
                <c:pt idx="95573">
                  <c:v>0.62744100000000003</c:v>
                </c:pt>
                <c:pt idx="95574">
                  <c:v>0.60302699999999998</c:v>
                </c:pt>
                <c:pt idx="95575">
                  <c:v>0.57861300000000004</c:v>
                </c:pt>
                <c:pt idx="95576">
                  <c:v>0.55908199999999997</c:v>
                </c:pt>
                <c:pt idx="95577">
                  <c:v>0.52734400000000003</c:v>
                </c:pt>
                <c:pt idx="95578">
                  <c:v>0.49072300000000002</c:v>
                </c:pt>
                <c:pt idx="95579">
                  <c:v>0.47119100000000003</c:v>
                </c:pt>
                <c:pt idx="95580">
                  <c:v>0.45166000000000001</c:v>
                </c:pt>
                <c:pt idx="95581">
                  <c:v>0.390625</c:v>
                </c:pt>
                <c:pt idx="95582">
                  <c:v>0.37841799999999998</c:v>
                </c:pt>
                <c:pt idx="95583">
                  <c:v>0.32714799999999999</c:v>
                </c:pt>
                <c:pt idx="95584">
                  <c:v>0.319824</c:v>
                </c:pt>
                <c:pt idx="95585">
                  <c:v>0.29052699999999998</c:v>
                </c:pt>
                <c:pt idx="95586">
                  <c:v>0.25634800000000002</c:v>
                </c:pt>
                <c:pt idx="95587">
                  <c:v>0.224609</c:v>
                </c:pt>
                <c:pt idx="95588">
                  <c:v>0.19287099999999999</c:v>
                </c:pt>
                <c:pt idx="95589">
                  <c:v>0.151367</c:v>
                </c:pt>
                <c:pt idx="95590">
                  <c:v>0.13916000000000001</c:v>
                </c:pt>
                <c:pt idx="95591">
                  <c:v>9.5214800000000002E-2</c:v>
                </c:pt>
                <c:pt idx="95592">
                  <c:v>6.8359400000000001E-2</c:v>
                </c:pt>
                <c:pt idx="95593">
                  <c:v>4.1503900000000003E-2</c:v>
                </c:pt>
                <c:pt idx="95594">
                  <c:v>-7.3242200000000002E-3</c:v>
                </c:pt>
                <c:pt idx="95595">
                  <c:v>-3.6621099999999997E-2</c:v>
                </c:pt>
                <c:pt idx="95596">
                  <c:v>-6.8359400000000001E-2</c:v>
                </c:pt>
                <c:pt idx="95597">
                  <c:v>-9.5214800000000002E-2</c:v>
                </c:pt>
                <c:pt idx="95598">
                  <c:v>-0.119629</c:v>
                </c:pt>
                <c:pt idx="95599">
                  <c:v>-0.15625</c:v>
                </c:pt>
                <c:pt idx="95600">
                  <c:v>-0.18310499999999999</c:v>
                </c:pt>
                <c:pt idx="95601">
                  <c:v>-0.21484400000000001</c:v>
                </c:pt>
                <c:pt idx="95602">
                  <c:v>-0.24902299999999999</c:v>
                </c:pt>
                <c:pt idx="95603">
                  <c:v>-0.28564499999999998</c:v>
                </c:pt>
                <c:pt idx="95604">
                  <c:v>-0.29785200000000001</c:v>
                </c:pt>
                <c:pt idx="95605">
                  <c:v>-0.34912100000000001</c:v>
                </c:pt>
                <c:pt idx="95606">
                  <c:v>-0.37597700000000001</c:v>
                </c:pt>
                <c:pt idx="95607">
                  <c:v>-0.40771499999999999</c:v>
                </c:pt>
                <c:pt idx="95608">
                  <c:v>-0.42968800000000001</c:v>
                </c:pt>
                <c:pt idx="95609">
                  <c:v>-0.44921899999999998</c:v>
                </c:pt>
                <c:pt idx="95610">
                  <c:v>-0.47363300000000003</c:v>
                </c:pt>
                <c:pt idx="95611">
                  <c:v>-0.48583999999999999</c:v>
                </c:pt>
                <c:pt idx="95612">
                  <c:v>-0.54199200000000003</c:v>
                </c:pt>
                <c:pt idx="95613">
                  <c:v>-0.57861300000000004</c:v>
                </c:pt>
                <c:pt idx="95614">
                  <c:v>-0.61523399999999995</c:v>
                </c:pt>
                <c:pt idx="95615">
                  <c:v>-0.625</c:v>
                </c:pt>
                <c:pt idx="95616">
                  <c:v>-0.65429700000000002</c:v>
                </c:pt>
                <c:pt idx="95617">
                  <c:v>-0.66894500000000001</c:v>
                </c:pt>
                <c:pt idx="95618">
                  <c:v>-0.703125</c:v>
                </c:pt>
                <c:pt idx="95619">
                  <c:v>-0.710449</c:v>
                </c:pt>
                <c:pt idx="95620">
                  <c:v>-0.74218799999999996</c:v>
                </c:pt>
                <c:pt idx="95621">
                  <c:v>-0.76660200000000001</c:v>
                </c:pt>
                <c:pt idx="95622">
                  <c:v>-0.78369100000000003</c:v>
                </c:pt>
                <c:pt idx="95623">
                  <c:v>-0.79345699999999997</c:v>
                </c:pt>
                <c:pt idx="95624">
                  <c:v>-0.81787100000000001</c:v>
                </c:pt>
                <c:pt idx="95625">
                  <c:v>-0.83007799999999998</c:v>
                </c:pt>
                <c:pt idx="95626">
                  <c:v>-0.84716800000000003</c:v>
                </c:pt>
                <c:pt idx="95627">
                  <c:v>-0.86425799999999997</c:v>
                </c:pt>
                <c:pt idx="95628">
                  <c:v>-0.87158199999999997</c:v>
                </c:pt>
                <c:pt idx="95629">
                  <c:v>-0.89599600000000001</c:v>
                </c:pt>
                <c:pt idx="95630">
                  <c:v>-0.90087899999999999</c:v>
                </c:pt>
                <c:pt idx="95631">
                  <c:v>-0.91796900000000003</c:v>
                </c:pt>
                <c:pt idx="95632">
                  <c:v>-0.92529300000000003</c:v>
                </c:pt>
                <c:pt idx="95633">
                  <c:v>-0.9375</c:v>
                </c:pt>
                <c:pt idx="95634">
                  <c:v>-0.944824</c:v>
                </c:pt>
                <c:pt idx="95635">
                  <c:v>-0.96679700000000002</c:v>
                </c:pt>
                <c:pt idx="95636">
                  <c:v>-0.95214799999999999</c:v>
                </c:pt>
                <c:pt idx="95637">
                  <c:v>-0.98388699999999996</c:v>
                </c:pt>
                <c:pt idx="95638">
                  <c:v>-0.96679700000000002</c:v>
                </c:pt>
                <c:pt idx="95639">
                  <c:v>-0.97656200000000004</c:v>
                </c:pt>
                <c:pt idx="95640">
                  <c:v>-0.97167999999999999</c:v>
                </c:pt>
                <c:pt idx="95641">
                  <c:v>-0.96923800000000004</c:v>
                </c:pt>
                <c:pt idx="95642">
                  <c:v>-0.96435499999999996</c:v>
                </c:pt>
                <c:pt idx="95643">
                  <c:v>-0.96435499999999996</c:v>
                </c:pt>
                <c:pt idx="95644">
                  <c:v>-0.96679700000000002</c:v>
                </c:pt>
                <c:pt idx="95645">
                  <c:v>-0.96435499999999996</c:v>
                </c:pt>
                <c:pt idx="95646">
                  <c:v>-0.95459000000000005</c:v>
                </c:pt>
                <c:pt idx="95647">
                  <c:v>-0.94726600000000005</c:v>
                </c:pt>
                <c:pt idx="95648">
                  <c:v>-0.95459000000000005</c:v>
                </c:pt>
                <c:pt idx="95649">
                  <c:v>-0.91552699999999998</c:v>
                </c:pt>
                <c:pt idx="95650">
                  <c:v>-0.96679700000000002</c:v>
                </c:pt>
                <c:pt idx="95651">
                  <c:v>-0.90332000000000001</c:v>
                </c:pt>
                <c:pt idx="95652">
                  <c:v>-0.90087899999999999</c:v>
                </c:pt>
                <c:pt idx="95653">
                  <c:v>-0.88134800000000002</c:v>
                </c:pt>
                <c:pt idx="95654">
                  <c:v>-0.866699</c:v>
                </c:pt>
                <c:pt idx="95655">
                  <c:v>-0.84716800000000003</c:v>
                </c:pt>
                <c:pt idx="95656">
                  <c:v>-0.84228499999999995</c:v>
                </c:pt>
                <c:pt idx="95657">
                  <c:v>-0.81542999999999999</c:v>
                </c:pt>
                <c:pt idx="95658">
                  <c:v>-0.80322300000000002</c:v>
                </c:pt>
                <c:pt idx="95659">
                  <c:v>-0.77880899999999997</c:v>
                </c:pt>
                <c:pt idx="95660">
                  <c:v>-0.75927699999999998</c:v>
                </c:pt>
                <c:pt idx="95661">
                  <c:v>-0.72509800000000002</c:v>
                </c:pt>
                <c:pt idx="95662">
                  <c:v>-0.71289100000000005</c:v>
                </c:pt>
                <c:pt idx="95663">
                  <c:v>-0.69824200000000003</c:v>
                </c:pt>
                <c:pt idx="95664">
                  <c:v>-0.67382799999999998</c:v>
                </c:pt>
                <c:pt idx="95665">
                  <c:v>-0.64453099999999997</c:v>
                </c:pt>
                <c:pt idx="95666">
                  <c:v>-0.62988299999999997</c:v>
                </c:pt>
                <c:pt idx="95667">
                  <c:v>-0.60302699999999998</c:v>
                </c:pt>
                <c:pt idx="95668">
                  <c:v>-0.57128900000000005</c:v>
                </c:pt>
                <c:pt idx="95669">
                  <c:v>-0.546875</c:v>
                </c:pt>
                <c:pt idx="95670">
                  <c:v>-0.51269500000000001</c:v>
                </c:pt>
                <c:pt idx="95671">
                  <c:v>-0.476074</c:v>
                </c:pt>
                <c:pt idx="95672">
                  <c:v>-0.45410200000000001</c:v>
                </c:pt>
                <c:pt idx="95673">
                  <c:v>-0.42968800000000001</c:v>
                </c:pt>
                <c:pt idx="95674">
                  <c:v>-0.38818399999999997</c:v>
                </c:pt>
                <c:pt idx="95675">
                  <c:v>-0.37597700000000001</c:v>
                </c:pt>
                <c:pt idx="95676">
                  <c:v>-0.33935500000000002</c:v>
                </c:pt>
                <c:pt idx="95677">
                  <c:v>-0.30029299999999998</c:v>
                </c:pt>
                <c:pt idx="95678">
                  <c:v>-0.21972700000000001</c:v>
                </c:pt>
                <c:pt idx="95679">
                  <c:v>-0.25146499999999999</c:v>
                </c:pt>
                <c:pt idx="95680">
                  <c:v>-0.21240200000000001</c:v>
                </c:pt>
                <c:pt idx="95681">
                  <c:v>-0.18066399999999999</c:v>
                </c:pt>
                <c:pt idx="95682">
                  <c:v>-0.151367</c:v>
                </c:pt>
                <c:pt idx="95683">
                  <c:v>-0.112305</c:v>
                </c:pt>
                <c:pt idx="95684">
                  <c:v>-8.3007800000000007E-2</c:v>
                </c:pt>
                <c:pt idx="95685">
                  <c:v>-4.39453E-2</c:v>
                </c:pt>
                <c:pt idx="95686">
                  <c:v>-1.7089799999999999E-2</c:v>
                </c:pt>
                <c:pt idx="95687">
                  <c:v>9.7656199999999992E-3</c:v>
                </c:pt>
                <c:pt idx="95688">
                  <c:v>4.39453E-2</c:v>
                </c:pt>
                <c:pt idx="95689">
                  <c:v>8.3007800000000007E-2</c:v>
                </c:pt>
                <c:pt idx="95690">
                  <c:v>0.12939500000000001</c:v>
                </c:pt>
                <c:pt idx="95691">
                  <c:v>0.20019500000000001</c:v>
                </c:pt>
                <c:pt idx="95692">
                  <c:v>0.18066399999999999</c:v>
                </c:pt>
                <c:pt idx="95693">
                  <c:v>0.21484400000000001</c:v>
                </c:pt>
                <c:pt idx="95694">
                  <c:v>0.244141</c:v>
                </c:pt>
                <c:pt idx="95695">
                  <c:v>0.29296899999999998</c:v>
                </c:pt>
                <c:pt idx="95696">
                  <c:v>0.305176</c:v>
                </c:pt>
                <c:pt idx="95697">
                  <c:v>0.34179700000000002</c:v>
                </c:pt>
                <c:pt idx="95698">
                  <c:v>0.36865199999999998</c:v>
                </c:pt>
                <c:pt idx="95699">
                  <c:v>0.400391</c:v>
                </c:pt>
                <c:pt idx="95700">
                  <c:v>0.41259800000000002</c:v>
                </c:pt>
                <c:pt idx="95701">
                  <c:v>0.44433600000000001</c:v>
                </c:pt>
                <c:pt idx="95702">
                  <c:v>0.49804700000000002</c:v>
                </c:pt>
                <c:pt idx="95703">
                  <c:v>0.50781200000000004</c:v>
                </c:pt>
                <c:pt idx="95704">
                  <c:v>0.57372999999999996</c:v>
                </c:pt>
                <c:pt idx="95705">
                  <c:v>0.56640599999999997</c:v>
                </c:pt>
                <c:pt idx="95706">
                  <c:v>0.61035200000000001</c:v>
                </c:pt>
                <c:pt idx="95707">
                  <c:v>0.62011700000000003</c:v>
                </c:pt>
                <c:pt idx="95708">
                  <c:v>0.64697300000000002</c:v>
                </c:pt>
                <c:pt idx="95709">
                  <c:v>0.68603499999999995</c:v>
                </c:pt>
                <c:pt idx="95710">
                  <c:v>0.69335899999999995</c:v>
                </c:pt>
                <c:pt idx="95711">
                  <c:v>0.73486300000000004</c:v>
                </c:pt>
                <c:pt idx="95712">
                  <c:v>0.74462899999999999</c:v>
                </c:pt>
                <c:pt idx="95713">
                  <c:v>0.75927699999999998</c:v>
                </c:pt>
                <c:pt idx="95714">
                  <c:v>0.79834000000000005</c:v>
                </c:pt>
                <c:pt idx="95715">
                  <c:v>0.83496099999999995</c:v>
                </c:pt>
                <c:pt idx="95716">
                  <c:v>0.83740199999999998</c:v>
                </c:pt>
                <c:pt idx="95717">
                  <c:v>0.84960899999999995</c:v>
                </c:pt>
                <c:pt idx="95718">
                  <c:v>0.87646500000000005</c:v>
                </c:pt>
                <c:pt idx="95719">
                  <c:v>0.944824</c:v>
                </c:pt>
                <c:pt idx="95720">
                  <c:v>0.91796900000000003</c:v>
                </c:pt>
                <c:pt idx="95721">
                  <c:v>0.91796900000000003</c:v>
                </c:pt>
                <c:pt idx="95722">
                  <c:v>0.94238299999999997</c:v>
                </c:pt>
                <c:pt idx="95723">
                  <c:v>0.94726600000000005</c:v>
                </c:pt>
                <c:pt idx="95724">
                  <c:v>0.96923800000000004</c:v>
                </c:pt>
                <c:pt idx="95725">
                  <c:v>0.99121099999999995</c:v>
                </c:pt>
                <c:pt idx="95726">
                  <c:v>0.99121099999999995</c:v>
                </c:pt>
                <c:pt idx="95727">
                  <c:v>1.00098</c:v>
                </c:pt>
                <c:pt idx="95728">
                  <c:v>1.01318</c:v>
                </c:pt>
                <c:pt idx="95729">
                  <c:v>1.01807</c:v>
                </c:pt>
                <c:pt idx="95730">
                  <c:v>0.97900399999999999</c:v>
                </c:pt>
                <c:pt idx="95731">
                  <c:v>1.03027</c:v>
                </c:pt>
                <c:pt idx="95732">
                  <c:v>1.0498000000000001</c:v>
                </c:pt>
                <c:pt idx="95733">
                  <c:v>1.0424800000000001</c:v>
                </c:pt>
                <c:pt idx="95734">
                  <c:v>1.0498000000000001</c:v>
                </c:pt>
                <c:pt idx="95735">
                  <c:v>1.0424800000000001</c:v>
                </c:pt>
                <c:pt idx="95736">
                  <c:v>1.0376000000000001</c:v>
                </c:pt>
                <c:pt idx="95737">
                  <c:v>1.0424800000000001</c:v>
                </c:pt>
                <c:pt idx="95738">
                  <c:v>1.0424800000000001</c:v>
                </c:pt>
                <c:pt idx="95739">
                  <c:v>1.0376000000000001</c:v>
                </c:pt>
                <c:pt idx="95740">
                  <c:v>1.03027</c:v>
                </c:pt>
                <c:pt idx="95741">
                  <c:v>1.02783</c:v>
                </c:pt>
                <c:pt idx="95742">
                  <c:v>1.02051</c:v>
                </c:pt>
                <c:pt idx="95743">
                  <c:v>1.01562</c:v>
                </c:pt>
                <c:pt idx="95744">
                  <c:v>0.99853499999999995</c:v>
                </c:pt>
                <c:pt idx="95745">
                  <c:v>1.00586</c:v>
                </c:pt>
                <c:pt idx="95746">
                  <c:v>0.97656200000000004</c:v>
                </c:pt>
                <c:pt idx="95747">
                  <c:v>0.97900399999999999</c:v>
                </c:pt>
                <c:pt idx="95748">
                  <c:v>0.94970699999999997</c:v>
                </c:pt>
                <c:pt idx="95749">
                  <c:v>0.9375</c:v>
                </c:pt>
                <c:pt idx="95750">
                  <c:v>0.93261700000000003</c:v>
                </c:pt>
                <c:pt idx="95751">
                  <c:v>0.92773399999999995</c:v>
                </c:pt>
                <c:pt idx="95752">
                  <c:v>0.91308599999999995</c:v>
                </c:pt>
                <c:pt idx="95753">
                  <c:v>0.89111300000000004</c:v>
                </c:pt>
                <c:pt idx="95754">
                  <c:v>0.87158199999999997</c:v>
                </c:pt>
                <c:pt idx="95755">
                  <c:v>0.852051</c:v>
                </c:pt>
                <c:pt idx="95756">
                  <c:v>0.83740199999999998</c:v>
                </c:pt>
                <c:pt idx="95757">
                  <c:v>0.81542999999999999</c:v>
                </c:pt>
                <c:pt idx="95758">
                  <c:v>0.76415999999999995</c:v>
                </c:pt>
                <c:pt idx="95759">
                  <c:v>0.76660200000000001</c:v>
                </c:pt>
                <c:pt idx="95760">
                  <c:v>0.72753900000000005</c:v>
                </c:pt>
                <c:pt idx="95761">
                  <c:v>0.72021500000000005</c:v>
                </c:pt>
                <c:pt idx="95762">
                  <c:v>0.70556600000000003</c:v>
                </c:pt>
                <c:pt idx="95763">
                  <c:v>0.68115199999999998</c:v>
                </c:pt>
                <c:pt idx="95764">
                  <c:v>0.63720699999999997</c:v>
                </c:pt>
                <c:pt idx="95765">
                  <c:v>0.61035200000000001</c:v>
                </c:pt>
                <c:pt idx="95766">
                  <c:v>0.58837899999999999</c:v>
                </c:pt>
                <c:pt idx="95767">
                  <c:v>0.57128900000000005</c:v>
                </c:pt>
                <c:pt idx="95768">
                  <c:v>0.53466800000000003</c:v>
                </c:pt>
                <c:pt idx="95769">
                  <c:v>0.50292999999999999</c:v>
                </c:pt>
                <c:pt idx="95770">
                  <c:v>0.46875</c:v>
                </c:pt>
                <c:pt idx="95771">
                  <c:v>0.47119100000000003</c:v>
                </c:pt>
                <c:pt idx="95772">
                  <c:v>0.41259800000000002</c:v>
                </c:pt>
                <c:pt idx="95773">
                  <c:v>0.390625</c:v>
                </c:pt>
                <c:pt idx="95774">
                  <c:v>0.36865199999999998</c:v>
                </c:pt>
                <c:pt idx="95775">
                  <c:v>0.33203100000000002</c:v>
                </c:pt>
                <c:pt idx="95776">
                  <c:v>0.29052699999999998</c:v>
                </c:pt>
                <c:pt idx="95777">
                  <c:v>0.27099600000000001</c:v>
                </c:pt>
                <c:pt idx="95778">
                  <c:v>0.234375</c:v>
                </c:pt>
                <c:pt idx="95779">
                  <c:v>0.20752000000000001</c:v>
                </c:pt>
                <c:pt idx="95780">
                  <c:v>0.163574</c:v>
                </c:pt>
                <c:pt idx="95781">
                  <c:v>0.15625</c:v>
                </c:pt>
                <c:pt idx="95782">
                  <c:v>0.117188</c:v>
                </c:pt>
                <c:pt idx="95783">
                  <c:v>8.5449200000000003E-2</c:v>
                </c:pt>
                <c:pt idx="95784">
                  <c:v>4.6386700000000003E-2</c:v>
                </c:pt>
                <c:pt idx="95785">
                  <c:v>1.9531199999999999E-2</c:v>
                </c:pt>
                <c:pt idx="95786">
                  <c:v>2.4414100000000001E-2</c:v>
                </c:pt>
                <c:pt idx="95787">
                  <c:v>-3.6621099999999997E-2</c:v>
                </c:pt>
                <c:pt idx="95788">
                  <c:v>-8.5449200000000003E-2</c:v>
                </c:pt>
                <c:pt idx="95789">
                  <c:v>-0.10498</c:v>
                </c:pt>
                <c:pt idx="95790">
                  <c:v>-0.14160200000000001</c:v>
                </c:pt>
                <c:pt idx="95791">
                  <c:v>-0.19042999999999999</c:v>
                </c:pt>
                <c:pt idx="95792">
                  <c:v>-0.21240200000000001</c:v>
                </c:pt>
                <c:pt idx="95793">
                  <c:v>-0.231934</c:v>
                </c:pt>
                <c:pt idx="95794">
                  <c:v>-0.26855499999999999</c:v>
                </c:pt>
                <c:pt idx="95795">
                  <c:v>-0.30029299999999998</c:v>
                </c:pt>
                <c:pt idx="95796">
                  <c:v>-0.34179700000000002</c:v>
                </c:pt>
                <c:pt idx="95797">
                  <c:v>-0.36376999999999998</c:v>
                </c:pt>
                <c:pt idx="95798">
                  <c:v>-0.40283200000000002</c:v>
                </c:pt>
                <c:pt idx="95799">
                  <c:v>-0.45166000000000001</c:v>
                </c:pt>
                <c:pt idx="95800">
                  <c:v>-0.47119100000000003</c:v>
                </c:pt>
                <c:pt idx="95801">
                  <c:v>-0.46875</c:v>
                </c:pt>
                <c:pt idx="95802">
                  <c:v>-0.50537100000000001</c:v>
                </c:pt>
                <c:pt idx="95803">
                  <c:v>-0.53466800000000003</c:v>
                </c:pt>
                <c:pt idx="95804">
                  <c:v>-0.57372999999999996</c:v>
                </c:pt>
                <c:pt idx="95805">
                  <c:v>-0.57861300000000004</c:v>
                </c:pt>
                <c:pt idx="95806">
                  <c:v>-0.617676</c:v>
                </c:pt>
                <c:pt idx="95807">
                  <c:v>-0.64209000000000005</c:v>
                </c:pt>
                <c:pt idx="95808">
                  <c:v>-0.67871099999999995</c:v>
                </c:pt>
                <c:pt idx="95809">
                  <c:v>-0.68847700000000001</c:v>
                </c:pt>
                <c:pt idx="95810">
                  <c:v>-0.72997999999999996</c:v>
                </c:pt>
                <c:pt idx="95811">
                  <c:v>-0.73730499999999999</c:v>
                </c:pt>
                <c:pt idx="95812">
                  <c:v>-0.76415999999999995</c:v>
                </c:pt>
                <c:pt idx="95813">
                  <c:v>-0.77880899999999997</c:v>
                </c:pt>
                <c:pt idx="95814">
                  <c:v>-0.78613299999999997</c:v>
                </c:pt>
                <c:pt idx="95815">
                  <c:v>-0.80078099999999997</c:v>
                </c:pt>
                <c:pt idx="95816">
                  <c:v>-0.80322300000000002</c:v>
                </c:pt>
                <c:pt idx="95817">
                  <c:v>-0.85693399999999997</c:v>
                </c:pt>
                <c:pt idx="95818">
                  <c:v>-0.866699</c:v>
                </c:pt>
                <c:pt idx="95819">
                  <c:v>-0.87646500000000005</c:v>
                </c:pt>
                <c:pt idx="95820">
                  <c:v>-0.87402299999999999</c:v>
                </c:pt>
                <c:pt idx="95821">
                  <c:v>-0.90332000000000001</c:v>
                </c:pt>
                <c:pt idx="95822">
                  <c:v>-0.90820299999999998</c:v>
                </c:pt>
                <c:pt idx="95823">
                  <c:v>-0.92529300000000003</c:v>
                </c:pt>
                <c:pt idx="95824">
                  <c:v>-0.93505899999999997</c:v>
                </c:pt>
                <c:pt idx="95825">
                  <c:v>-0.9375</c:v>
                </c:pt>
                <c:pt idx="95826">
                  <c:v>-0.95214799999999999</c:v>
                </c:pt>
                <c:pt idx="95827">
                  <c:v>-0.96679700000000002</c:v>
                </c:pt>
                <c:pt idx="95828">
                  <c:v>-0.95214799999999999</c:v>
                </c:pt>
                <c:pt idx="95829">
                  <c:v>-0.95947300000000002</c:v>
                </c:pt>
                <c:pt idx="95830">
                  <c:v>-0.97412100000000001</c:v>
                </c:pt>
                <c:pt idx="95831">
                  <c:v>-0.95947300000000002</c:v>
                </c:pt>
                <c:pt idx="95832">
                  <c:v>-0.96435499999999996</c:v>
                </c:pt>
                <c:pt idx="95833">
                  <c:v>-0.94238299999999997</c:v>
                </c:pt>
                <c:pt idx="95834">
                  <c:v>-0.95703099999999997</c:v>
                </c:pt>
                <c:pt idx="95835">
                  <c:v>-0.95703099999999997</c:v>
                </c:pt>
                <c:pt idx="95836">
                  <c:v>-0.95703099999999997</c:v>
                </c:pt>
                <c:pt idx="95837">
                  <c:v>-0.944824</c:v>
                </c:pt>
                <c:pt idx="95838">
                  <c:v>-0.95703099999999997</c:v>
                </c:pt>
                <c:pt idx="95839">
                  <c:v>-0.92773399999999995</c:v>
                </c:pt>
                <c:pt idx="95840">
                  <c:v>-0.91796900000000003</c:v>
                </c:pt>
                <c:pt idx="95841">
                  <c:v>-0.90820299999999998</c:v>
                </c:pt>
                <c:pt idx="95842">
                  <c:v>-0.89843799999999996</c:v>
                </c:pt>
                <c:pt idx="95843">
                  <c:v>-0.88378900000000005</c:v>
                </c:pt>
                <c:pt idx="95844">
                  <c:v>-0.87646500000000005</c:v>
                </c:pt>
                <c:pt idx="95845">
                  <c:v>-0.86425799999999997</c:v>
                </c:pt>
                <c:pt idx="95846">
                  <c:v>-0.84228499999999995</c:v>
                </c:pt>
                <c:pt idx="95847">
                  <c:v>-0.83007799999999998</c:v>
                </c:pt>
                <c:pt idx="95848">
                  <c:v>-0.81298800000000004</c:v>
                </c:pt>
                <c:pt idx="95849">
                  <c:v>-0.77148399999999995</c:v>
                </c:pt>
                <c:pt idx="95850">
                  <c:v>-0.773926</c:v>
                </c:pt>
                <c:pt idx="95851">
                  <c:v>-0.72997999999999996</c:v>
                </c:pt>
                <c:pt idx="95852">
                  <c:v>-0.73974600000000001</c:v>
                </c:pt>
                <c:pt idx="95853">
                  <c:v>-0.703125</c:v>
                </c:pt>
                <c:pt idx="95854">
                  <c:v>-0.67627000000000004</c:v>
                </c:pt>
                <c:pt idx="95855">
                  <c:v>-0.65673800000000004</c:v>
                </c:pt>
                <c:pt idx="95856">
                  <c:v>-0.64453099999999997</c:v>
                </c:pt>
                <c:pt idx="95857">
                  <c:v>-0.60302699999999998</c:v>
                </c:pt>
                <c:pt idx="95858">
                  <c:v>-0.58837899999999999</c:v>
                </c:pt>
                <c:pt idx="95859">
                  <c:v>-0.55175799999999997</c:v>
                </c:pt>
                <c:pt idx="95860">
                  <c:v>-0.51269500000000001</c:v>
                </c:pt>
                <c:pt idx="95861">
                  <c:v>-0.49804700000000002</c:v>
                </c:pt>
                <c:pt idx="95862">
                  <c:v>-0.44921899999999998</c:v>
                </c:pt>
                <c:pt idx="95863">
                  <c:v>-0.44677699999999998</c:v>
                </c:pt>
                <c:pt idx="95864">
                  <c:v>-0.41503899999999999</c:v>
                </c:pt>
                <c:pt idx="95865">
                  <c:v>-0.380859</c:v>
                </c:pt>
                <c:pt idx="95866">
                  <c:v>-0.34912100000000001</c:v>
                </c:pt>
                <c:pt idx="95867">
                  <c:v>-0.31738300000000003</c:v>
                </c:pt>
                <c:pt idx="95868">
                  <c:v>-0.28564499999999998</c:v>
                </c:pt>
                <c:pt idx="95869">
                  <c:v>-0.25390600000000002</c:v>
                </c:pt>
                <c:pt idx="95870">
                  <c:v>-0.227051</c:v>
                </c:pt>
                <c:pt idx="95871">
                  <c:v>-0.18798799999999999</c:v>
                </c:pt>
                <c:pt idx="95872">
                  <c:v>-0.153809</c:v>
                </c:pt>
                <c:pt idx="95873">
                  <c:v>-0.119629</c:v>
                </c:pt>
                <c:pt idx="95874">
                  <c:v>-9.2773400000000006E-2</c:v>
                </c:pt>
                <c:pt idx="95875">
                  <c:v>-5.6152300000000002E-2</c:v>
                </c:pt>
                <c:pt idx="95876">
                  <c:v>-2.9296900000000001E-2</c:v>
                </c:pt>
                <c:pt idx="95877">
                  <c:v>1.4648400000000001E-2</c:v>
                </c:pt>
                <c:pt idx="95878">
                  <c:v>3.90625E-2</c:v>
                </c:pt>
                <c:pt idx="95879">
                  <c:v>8.7890599999999999E-2</c:v>
                </c:pt>
                <c:pt idx="95880">
                  <c:v>0.114746</c:v>
                </c:pt>
                <c:pt idx="95881">
                  <c:v>0.21972700000000001</c:v>
                </c:pt>
                <c:pt idx="95882">
                  <c:v>0.17089799999999999</c:v>
                </c:pt>
                <c:pt idx="95883">
                  <c:v>0.19775400000000001</c:v>
                </c:pt>
                <c:pt idx="95884">
                  <c:v>0.246582</c:v>
                </c:pt>
                <c:pt idx="95885">
                  <c:v>0.26855499999999999</c:v>
                </c:pt>
                <c:pt idx="95886">
                  <c:v>0.319824</c:v>
                </c:pt>
                <c:pt idx="95887">
                  <c:v>0.32470700000000002</c:v>
                </c:pt>
                <c:pt idx="95888">
                  <c:v>0.36376999999999998</c:v>
                </c:pt>
                <c:pt idx="95889">
                  <c:v>0.40771499999999999</c:v>
                </c:pt>
                <c:pt idx="95890">
                  <c:v>0.41259800000000002</c:v>
                </c:pt>
                <c:pt idx="95891">
                  <c:v>0.45166000000000001</c:v>
                </c:pt>
                <c:pt idx="95892">
                  <c:v>0.48828100000000002</c:v>
                </c:pt>
                <c:pt idx="95893">
                  <c:v>0.52978499999999995</c:v>
                </c:pt>
                <c:pt idx="95894">
                  <c:v>0.546875</c:v>
                </c:pt>
                <c:pt idx="95895">
                  <c:v>0.58349600000000001</c:v>
                </c:pt>
                <c:pt idx="95896">
                  <c:v>0.58349600000000001</c:v>
                </c:pt>
                <c:pt idx="95897">
                  <c:v>0.625</c:v>
                </c:pt>
                <c:pt idx="95898">
                  <c:v>0.65917999999999999</c:v>
                </c:pt>
                <c:pt idx="95899">
                  <c:v>0.695801</c:v>
                </c:pt>
                <c:pt idx="95900">
                  <c:v>0.70800799999999997</c:v>
                </c:pt>
                <c:pt idx="95901">
                  <c:v>0.74951199999999996</c:v>
                </c:pt>
                <c:pt idx="95902">
                  <c:v>0.75927699999999998</c:v>
                </c:pt>
                <c:pt idx="95903">
                  <c:v>0.77148399999999995</c:v>
                </c:pt>
                <c:pt idx="95904">
                  <c:v>0.80322300000000002</c:v>
                </c:pt>
                <c:pt idx="95905">
                  <c:v>0.82275399999999999</c:v>
                </c:pt>
                <c:pt idx="95906">
                  <c:v>0.84228499999999995</c:v>
                </c:pt>
                <c:pt idx="95907">
                  <c:v>0.87158199999999997</c:v>
                </c:pt>
                <c:pt idx="95908">
                  <c:v>0.87890599999999997</c:v>
                </c:pt>
                <c:pt idx="95909">
                  <c:v>0.93505899999999997</c:v>
                </c:pt>
                <c:pt idx="95910">
                  <c:v>0.91308599999999995</c:v>
                </c:pt>
                <c:pt idx="95911">
                  <c:v>0.9375</c:v>
                </c:pt>
                <c:pt idx="95912">
                  <c:v>0.94238299999999997</c:v>
                </c:pt>
                <c:pt idx="95913">
                  <c:v>0.96435499999999996</c:v>
                </c:pt>
                <c:pt idx="95914">
                  <c:v>0.99121099999999995</c:v>
                </c:pt>
                <c:pt idx="95915">
                  <c:v>0.98877000000000004</c:v>
                </c:pt>
                <c:pt idx="95916">
                  <c:v>1.00098</c:v>
                </c:pt>
                <c:pt idx="95917">
                  <c:v>1.00098</c:v>
                </c:pt>
                <c:pt idx="95918">
                  <c:v>1.01562</c:v>
                </c:pt>
                <c:pt idx="95919">
                  <c:v>1.02295</c:v>
                </c:pt>
                <c:pt idx="95920">
                  <c:v>0.97900399999999999</c:v>
                </c:pt>
                <c:pt idx="95921">
                  <c:v>1.0473600000000001</c:v>
                </c:pt>
                <c:pt idx="95922">
                  <c:v>1.02051</c:v>
                </c:pt>
                <c:pt idx="95923">
                  <c:v>1.0644499999999999</c:v>
                </c:pt>
                <c:pt idx="95924">
                  <c:v>1.0473600000000001</c:v>
                </c:pt>
                <c:pt idx="95925">
                  <c:v>1.0351600000000001</c:v>
                </c:pt>
                <c:pt idx="95926">
                  <c:v>1.0595699999999999</c:v>
                </c:pt>
                <c:pt idx="95927">
                  <c:v>1.0571299999999999</c:v>
                </c:pt>
                <c:pt idx="95928">
                  <c:v>1.0400400000000001</c:v>
                </c:pt>
                <c:pt idx="95929">
                  <c:v>1.0546899999999999</c:v>
                </c:pt>
                <c:pt idx="95930">
                  <c:v>1.0376000000000001</c:v>
                </c:pt>
                <c:pt idx="95931">
                  <c:v>1.0400400000000001</c:v>
                </c:pt>
                <c:pt idx="95932">
                  <c:v>1.0351600000000001</c:v>
                </c:pt>
                <c:pt idx="95933">
                  <c:v>1.02295</c:v>
                </c:pt>
                <c:pt idx="95934">
                  <c:v>1.01074</c:v>
                </c:pt>
                <c:pt idx="95935">
                  <c:v>1.01807</c:v>
                </c:pt>
                <c:pt idx="95936">
                  <c:v>1.01074</c:v>
                </c:pt>
                <c:pt idx="95937">
                  <c:v>0.99121099999999995</c:v>
                </c:pt>
                <c:pt idx="95938">
                  <c:v>0.99121099999999995</c:v>
                </c:pt>
                <c:pt idx="95939">
                  <c:v>0.96679700000000002</c:v>
                </c:pt>
                <c:pt idx="95940">
                  <c:v>0.94726600000000005</c:v>
                </c:pt>
                <c:pt idx="95941">
                  <c:v>0.91796900000000003</c:v>
                </c:pt>
                <c:pt idx="95942">
                  <c:v>0.91308599999999995</c:v>
                </c:pt>
                <c:pt idx="95943">
                  <c:v>0.90332000000000001</c:v>
                </c:pt>
                <c:pt idx="95944">
                  <c:v>0.88378900000000005</c:v>
                </c:pt>
                <c:pt idx="95945">
                  <c:v>0.86914100000000005</c:v>
                </c:pt>
                <c:pt idx="95946">
                  <c:v>0.84228499999999995</c:v>
                </c:pt>
                <c:pt idx="95947">
                  <c:v>0.84228499999999995</c:v>
                </c:pt>
                <c:pt idx="95948">
                  <c:v>0.81054700000000002</c:v>
                </c:pt>
                <c:pt idx="95949">
                  <c:v>0.78613299999999997</c:v>
                </c:pt>
                <c:pt idx="95950">
                  <c:v>0.74218799999999996</c:v>
                </c:pt>
                <c:pt idx="95951">
                  <c:v>0.72509800000000002</c:v>
                </c:pt>
                <c:pt idx="95952">
                  <c:v>0.710449</c:v>
                </c:pt>
                <c:pt idx="95953">
                  <c:v>0.69824200000000003</c:v>
                </c:pt>
                <c:pt idx="95954">
                  <c:v>0.68115199999999998</c:v>
                </c:pt>
                <c:pt idx="95955">
                  <c:v>0.62744100000000003</c:v>
                </c:pt>
                <c:pt idx="95956">
                  <c:v>0.62011700000000003</c:v>
                </c:pt>
                <c:pt idx="95957">
                  <c:v>0.58593799999999996</c:v>
                </c:pt>
                <c:pt idx="95958">
                  <c:v>0.55664100000000005</c:v>
                </c:pt>
                <c:pt idx="95959">
                  <c:v>0.53466800000000003</c:v>
                </c:pt>
                <c:pt idx="95960">
                  <c:v>0.49560500000000002</c:v>
                </c:pt>
                <c:pt idx="95961">
                  <c:v>0.44677699999999998</c:v>
                </c:pt>
                <c:pt idx="95962">
                  <c:v>0.43945299999999998</c:v>
                </c:pt>
                <c:pt idx="95963">
                  <c:v>0.40527299999999999</c:v>
                </c:pt>
                <c:pt idx="95964">
                  <c:v>0.38574199999999997</c:v>
                </c:pt>
                <c:pt idx="95965">
                  <c:v>0.34912100000000001</c:v>
                </c:pt>
                <c:pt idx="95966">
                  <c:v>0.31494100000000003</c:v>
                </c:pt>
                <c:pt idx="95967">
                  <c:v>0.29052699999999998</c:v>
                </c:pt>
                <c:pt idx="95968">
                  <c:v>0.25390600000000002</c:v>
                </c:pt>
                <c:pt idx="95969">
                  <c:v>0.234375</c:v>
                </c:pt>
                <c:pt idx="95970">
                  <c:v>0.20019500000000001</c:v>
                </c:pt>
                <c:pt idx="95971">
                  <c:v>0.151367</c:v>
                </c:pt>
                <c:pt idx="95972">
                  <c:v>0.13183600000000001</c:v>
                </c:pt>
                <c:pt idx="95973">
                  <c:v>8.5449200000000003E-2</c:v>
                </c:pt>
                <c:pt idx="95974">
                  <c:v>7.0800799999999997E-2</c:v>
                </c:pt>
                <c:pt idx="95975">
                  <c:v>2.1972700000000001E-2</c:v>
                </c:pt>
                <c:pt idx="95976">
                  <c:v>-2.4414100000000002E-3</c:v>
                </c:pt>
                <c:pt idx="95977">
                  <c:v>-3.41797E-2</c:v>
                </c:pt>
                <c:pt idx="95978">
                  <c:v>-6.3476599999999994E-2</c:v>
                </c:pt>
                <c:pt idx="95979">
                  <c:v>-8.5449200000000003E-2</c:v>
                </c:pt>
                <c:pt idx="95980">
                  <c:v>-0.13427700000000001</c:v>
                </c:pt>
                <c:pt idx="95981">
                  <c:v>-0.17333999999999999</c:v>
                </c:pt>
                <c:pt idx="95982">
                  <c:v>-0.19042999999999999</c:v>
                </c:pt>
                <c:pt idx="95983">
                  <c:v>-0.224609</c:v>
                </c:pt>
                <c:pt idx="95984">
                  <c:v>-0.25390600000000002</c:v>
                </c:pt>
                <c:pt idx="95985">
                  <c:v>-0.28320299999999998</c:v>
                </c:pt>
                <c:pt idx="95986">
                  <c:v>-0.32714799999999999</c:v>
                </c:pt>
                <c:pt idx="95987">
                  <c:v>-0.34912100000000001</c:v>
                </c:pt>
                <c:pt idx="95988">
                  <c:v>-0.37597700000000001</c:v>
                </c:pt>
                <c:pt idx="95989">
                  <c:v>-0.41992200000000002</c:v>
                </c:pt>
                <c:pt idx="95990">
                  <c:v>-0.44921899999999998</c:v>
                </c:pt>
                <c:pt idx="95991">
                  <c:v>-0.44677699999999998</c:v>
                </c:pt>
                <c:pt idx="95992">
                  <c:v>-0.50048800000000004</c:v>
                </c:pt>
                <c:pt idx="95993">
                  <c:v>-0.52246099999999995</c:v>
                </c:pt>
                <c:pt idx="95994">
                  <c:v>-0.54931600000000003</c:v>
                </c:pt>
                <c:pt idx="95995">
                  <c:v>-0.57128900000000005</c:v>
                </c:pt>
                <c:pt idx="95996">
                  <c:v>-0.60546900000000003</c:v>
                </c:pt>
                <c:pt idx="95997">
                  <c:v>-0.62011700000000003</c:v>
                </c:pt>
                <c:pt idx="95998">
                  <c:v>-0.65673800000000004</c:v>
                </c:pt>
                <c:pt idx="95999">
                  <c:v>-0.67871099999999995</c:v>
                </c:pt>
                <c:pt idx="96000">
                  <c:v>-0.70800799999999997</c:v>
                </c:pt>
                <c:pt idx="96001">
                  <c:v>-0.72509800000000002</c:v>
                </c:pt>
                <c:pt idx="96002">
                  <c:v>-0.75683599999999995</c:v>
                </c:pt>
                <c:pt idx="96003">
                  <c:v>-0.77148399999999995</c:v>
                </c:pt>
                <c:pt idx="96004">
                  <c:v>-0.78613299999999997</c:v>
                </c:pt>
                <c:pt idx="96005">
                  <c:v>-0.79834000000000005</c:v>
                </c:pt>
                <c:pt idx="96006">
                  <c:v>-0.82275399999999999</c:v>
                </c:pt>
                <c:pt idx="96007">
                  <c:v>-0.83740199999999998</c:v>
                </c:pt>
                <c:pt idx="96008">
                  <c:v>-0.84960899999999995</c:v>
                </c:pt>
                <c:pt idx="96009">
                  <c:v>-0.87158199999999997</c:v>
                </c:pt>
                <c:pt idx="96010">
                  <c:v>-0.88622999999999996</c:v>
                </c:pt>
                <c:pt idx="96011">
                  <c:v>-0.88622999999999996</c:v>
                </c:pt>
                <c:pt idx="96012">
                  <c:v>-0.91552699999999998</c:v>
                </c:pt>
                <c:pt idx="96013">
                  <c:v>-0.92040999999999995</c:v>
                </c:pt>
                <c:pt idx="96014">
                  <c:v>-0.92773399999999995</c:v>
                </c:pt>
                <c:pt idx="96015">
                  <c:v>-0.93261700000000003</c:v>
                </c:pt>
                <c:pt idx="96016">
                  <c:v>-0.944824</c:v>
                </c:pt>
                <c:pt idx="96017">
                  <c:v>-0.95947300000000002</c:v>
                </c:pt>
                <c:pt idx="96018">
                  <c:v>-0.95459000000000005</c:v>
                </c:pt>
                <c:pt idx="96019">
                  <c:v>-0.97167999999999999</c:v>
                </c:pt>
                <c:pt idx="96020">
                  <c:v>-0.96435499999999996</c:v>
                </c:pt>
                <c:pt idx="96021">
                  <c:v>-0.96435499999999996</c:v>
                </c:pt>
                <c:pt idx="96022">
                  <c:v>-0.97656200000000004</c:v>
                </c:pt>
                <c:pt idx="96023">
                  <c:v>-0.95947300000000002</c:v>
                </c:pt>
                <c:pt idx="96024">
                  <c:v>-0.95703099999999997</c:v>
                </c:pt>
                <c:pt idx="96025">
                  <c:v>-0.97412100000000001</c:v>
                </c:pt>
                <c:pt idx="96026">
                  <c:v>-0.96191400000000005</c:v>
                </c:pt>
                <c:pt idx="96027">
                  <c:v>-0.94726600000000005</c:v>
                </c:pt>
                <c:pt idx="96028">
                  <c:v>-0.92773399999999995</c:v>
                </c:pt>
                <c:pt idx="96029">
                  <c:v>-0.93994100000000003</c:v>
                </c:pt>
                <c:pt idx="96030">
                  <c:v>-0.92040999999999995</c:v>
                </c:pt>
                <c:pt idx="96031">
                  <c:v>-0.93505899999999997</c:v>
                </c:pt>
                <c:pt idx="96032">
                  <c:v>-0.93261700000000003</c:v>
                </c:pt>
                <c:pt idx="96033">
                  <c:v>-0.90332000000000001</c:v>
                </c:pt>
                <c:pt idx="96034">
                  <c:v>-0.88134800000000002</c:v>
                </c:pt>
                <c:pt idx="96035">
                  <c:v>-0.87158199999999997</c:v>
                </c:pt>
                <c:pt idx="96036">
                  <c:v>-0.84472700000000001</c:v>
                </c:pt>
                <c:pt idx="96037">
                  <c:v>-0.83740199999999998</c:v>
                </c:pt>
                <c:pt idx="96038">
                  <c:v>-0.83252000000000004</c:v>
                </c:pt>
                <c:pt idx="96039">
                  <c:v>-0.80078099999999997</c:v>
                </c:pt>
                <c:pt idx="96040">
                  <c:v>-0.79589799999999999</c:v>
                </c:pt>
                <c:pt idx="96041">
                  <c:v>-0.75927699999999998</c:v>
                </c:pt>
                <c:pt idx="96042">
                  <c:v>-0.73974600000000001</c:v>
                </c:pt>
                <c:pt idx="96043">
                  <c:v>-0.72753900000000005</c:v>
                </c:pt>
                <c:pt idx="96044">
                  <c:v>-0.70800799999999997</c:v>
                </c:pt>
                <c:pt idx="96045">
                  <c:v>-0.69091800000000003</c:v>
                </c:pt>
                <c:pt idx="96046">
                  <c:v>-0.66162100000000001</c:v>
                </c:pt>
                <c:pt idx="96047">
                  <c:v>-0.62255899999999997</c:v>
                </c:pt>
                <c:pt idx="96048">
                  <c:v>-0.60546900000000003</c:v>
                </c:pt>
                <c:pt idx="96049">
                  <c:v>-0.59570299999999998</c:v>
                </c:pt>
                <c:pt idx="96050">
                  <c:v>-0.56152299999999999</c:v>
                </c:pt>
                <c:pt idx="96051">
                  <c:v>-0.52246099999999995</c:v>
                </c:pt>
                <c:pt idx="96052">
                  <c:v>-0.51025399999999999</c:v>
                </c:pt>
                <c:pt idx="96053">
                  <c:v>-0.48095700000000002</c:v>
                </c:pt>
                <c:pt idx="96054">
                  <c:v>-0.44677699999999998</c:v>
                </c:pt>
                <c:pt idx="96055">
                  <c:v>-0.41748000000000002</c:v>
                </c:pt>
                <c:pt idx="96056">
                  <c:v>-0.383301</c:v>
                </c:pt>
                <c:pt idx="96057">
                  <c:v>-0.35888700000000001</c:v>
                </c:pt>
                <c:pt idx="96058">
                  <c:v>-0.31738300000000003</c:v>
                </c:pt>
                <c:pt idx="96059">
                  <c:v>-0.28808600000000001</c:v>
                </c:pt>
                <c:pt idx="96060">
                  <c:v>-0.25146499999999999</c:v>
                </c:pt>
                <c:pt idx="96061">
                  <c:v>-0.229492</c:v>
                </c:pt>
                <c:pt idx="96062">
                  <c:v>-0.19775400000000001</c:v>
                </c:pt>
                <c:pt idx="96063">
                  <c:v>-0.17089799999999999</c:v>
                </c:pt>
                <c:pt idx="96064">
                  <c:v>-0.13183600000000001</c:v>
                </c:pt>
                <c:pt idx="96065">
                  <c:v>-0.10498</c:v>
                </c:pt>
                <c:pt idx="96066">
                  <c:v>-7.0800799999999997E-2</c:v>
                </c:pt>
                <c:pt idx="96067">
                  <c:v>-3.1738299999999997E-2</c:v>
                </c:pt>
                <c:pt idx="96068">
                  <c:v>-4.8828099999999996E-3</c:v>
                </c:pt>
                <c:pt idx="96069">
                  <c:v>3.6621099999999997E-2</c:v>
                </c:pt>
                <c:pt idx="96070">
                  <c:v>5.6152300000000002E-2</c:v>
                </c:pt>
                <c:pt idx="96071">
                  <c:v>0.112305</c:v>
                </c:pt>
                <c:pt idx="96072">
                  <c:v>0.12695300000000001</c:v>
                </c:pt>
                <c:pt idx="96073">
                  <c:v>0.163574</c:v>
                </c:pt>
                <c:pt idx="96074">
                  <c:v>0.18798799999999999</c:v>
                </c:pt>
                <c:pt idx="96075">
                  <c:v>0.227051</c:v>
                </c:pt>
                <c:pt idx="96076">
                  <c:v>0.25634800000000002</c:v>
                </c:pt>
                <c:pt idx="96077">
                  <c:v>0.28564499999999998</c:v>
                </c:pt>
                <c:pt idx="96078">
                  <c:v>0.31005899999999997</c:v>
                </c:pt>
                <c:pt idx="96079">
                  <c:v>0.34423799999999999</c:v>
                </c:pt>
                <c:pt idx="96080">
                  <c:v>0.37841799999999998</c:v>
                </c:pt>
                <c:pt idx="96081">
                  <c:v>0.41503899999999999</c:v>
                </c:pt>
                <c:pt idx="96082">
                  <c:v>0.44921899999999998</c:v>
                </c:pt>
                <c:pt idx="96083">
                  <c:v>0.46875</c:v>
                </c:pt>
                <c:pt idx="96084">
                  <c:v>0.478516</c:v>
                </c:pt>
                <c:pt idx="96085">
                  <c:v>0.52734400000000003</c:v>
                </c:pt>
                <c:pt idx="96086">
                  <c:v>0.56152299999999999</c:v>
                </c:pt>
                <c:pt idx="96087">
                  <c:v>0.58105499999999999</c:v>
                </c:pt>
                <c:pt idx="96088">
                  <c:v>0.617676</c:v>
                </c:pt>
                <c:pt idx="96089">
                  <c:v>0.66650399999999999</c:v>
                </c:pt>
                <c:pt idx="96090">
                  <c:v>0.66406200000000004</c:v>
                </c:pt>
                <c:pt idx="96091">
                  <c:v>0.68603499999999995</c:v>
                </c:pt>
                <c:pt idx="96092">
                  <c:v>0.71289100000000005</c:v>
                </c:pt>
                <c:pt idx="96093">
                  <c:v>0.73730499999999999</c:v>
                </c:pt>
                <c:pt idx="96094">
                  <c:v>0.75683599999999995</c:v>
                </c:pt>
                <c:pt idx="96095">
                  <c:v>0.79101600000000005</c:v>
                </c:pt>
                <c:pt idx="96096">
                  <c:v>0.80566400000000005</c:v>
                </c:pt>
                <c:pt idx="96097">
                  <c:v>0.81787100000000001</c:v>
                </c:pt>
                <c:pt idx="96098">
                  <c:v>0.83252000000000004</c:v>
                </c:pt>
                <c:pt idx="96099">
                  <c:v>0.82031200000000004</c:v>
                </c:pt>
                <c:pt idx="96100">
                  <c:v>0.87402299999999999</c:v>
                </c:pt>
                <c:pt idx="96101">
                  <c:v>0.88134800000000002</c:v>
                </c:pt>
                <c:pt idx="96102">
                  <c:v>0.91308599999999995</c:v>
                </c:pt>
                <c:pt idx="96103">
                  <c:v>0.92529300000000003</c:v>
                </c:pt>
                <c:pt idx="96104">
                  <c:v>0.94726600000000005</c:v>
                </c:pt>
                <c:pt idx="96105">
                  <c:v>0.94970699999999997</c:v>
                </c:pt>
                <c:pt idx="96106">
                  <c:v>0.96435499999999996</c:v>
                </c:pt>
                <c:pt idx="96107">
                  <c:v>0.97412100000000001</c:v>
                </c:pt>
                <c:pt idx="96108">
                  <c:v>0.98388699999999996</c:v>
                </c:pt>
                <c:pt idx="96109">
                  <c:v>1.00098</c:v>
                </c:pt>
                <c:pt idx="96110">
                  <c:v>0.93505899999999997</c:v>
                </c:pt>
                <c:pt idx="96111">
                  <c:v>1.01807</c:v>
                </c:pt>
                <c:pt idx="96112">
                  <c:v>0.99609400000000003</c:v>
                </c:pt>
                <c:pt idx="96113">
                  <c:v>1.01807</c:v>
                </c:pt>
                <c:pt idx="96114">
                  <c:v>1.0083</c:v>
                </c:pt>
                <c:pt idx="96115">
                  <c:v>1.0400400000000001</c:v>
                </c:pt>
                <c:pt idx="96116">
                  <c:v>1.02783</c:v>
                </c:pt>
                <c:pt idx="96117">
                  <c:v>1.02295</c:v>
                </c:pt>
                <c:pt idx="96118">
                  <c:v>1.0424800000000001</c:v>
                </c:pt>
                <c:pt idx="96119">
                  <c:v>1.02295</c:v>
                </c:pt>
                <c:pt idx="96120">
                  <c:v>1.02539</c:v>
                </c:pt>
                <c:pt idx="96121">
                  <c:v>1.03271</c:v>
                </c:pt>
                <c:pt idx="96122">
                  <c:v>1.02051</c:v>
                </c:pt>
                <c:pt idx="96123">
                  <c:v>1.01074</c:v>
                </c:pt>
                <c:pt idx="96124">
                  <c:v>0.99121099999999995</c:v>
                </c:pt>
                <c:pt idx="96125">
                  <c:v>0.99121099999999995</c:v>
                </c:pt>
                <c:pt idx="96126">
                  <c:v>0.98877000000000004</c:v>
                </c:pt>
                <c:pt idx="96127">
                  <c:v>0.96435499999999996</c:v>
                </c:pt>
                <c:pt idx="96128">
                  <c:v>0.96191400000000005</c:v>
                </c:pt>
                <c:pt idx="96129">
                  <c:v>0.95947300000000002</c:v>
                </c:pt>
                <c:pt idx="96130">
                  <c:v>0.94238299999999997</c:v>
                </c:pt>
                <c:pt idx="96131">
                  <c:v>0.93261700000000003</c:v>
                </c:pt>
                <c:pt idx="96132">
                  <c:v>0.92040999999999995</c:v>
                </c:pt>
                <c:pt idx="96133">
                  <c:v>0.88622999999999996</c:v>
                </c:pt>
                <c:pt idx="96134">
                  <c:v>0.89111300000000004</c:v>
                </c:pt>
                <c:pt idx="96135">
                  <c:v>0.852051</c:v>
                </c:pt>
                <c:pt idx="96136">
                  <c:v>0.86425799999999997</c:v>
                </c:pt>
                <c:pt idx="96137">
                  <c:v>0.83007799999999998</c:v>
                </c:pt>
                <c:pt idx="96138">
                  <c:v>0.82763699999999996</c:v>
                </c:pt>
                <c:pt idx="96139">
                  <c:v>0.79589799999999999</c:v>
                </c:pt>
                <c:pt idx="96140">
                  <c:v>0.74707000000000001</c:v>
                </c:pt>
                <c:pt idx="96141">
                  <c:v>0.75195299999999998</c:v>
                </c:pt>
                <c:pt idx="96142">
                  <c:v>0.71777299999999999</c:v>
                </c:pt>
                <c:pt idx="96143">
                  <c:v>0.70068399999999997</c:v>
                </c:pt>
                <c:pt idx="96144">
                  <c:v>0.67871099999999995</c:v>
                </c:pt>
                <c:pt idx="96145">
                  <c:v>0.64941400000000005</c:v>
                </c:pt>
                <c:pt idx="96146">
                  <c:v>0.62011700000000003</c:v>
                </c:pt>
                <c:pt idx="96147">
                  <c:v>0.60302699999999998</c:v>
                </c:pt>
                <c:pt idx="96148">
                  <c:v>0.57128900000000005</c:v>
                </c:pt>
                <c:pt idx="96149">
                  <c:v>0.55908199999999997</c:v>
                </c:pt>
                <c:pt idx="96150">
                  <c:v>0.51513699999999996</c:v>
                </c:pt>
                <c:pt idx="96151">
                  <c:v>0.51025399999999999</c:v>
                </c:pt>
                <c:pt idx="96152">
                  <c:v>0.45166000000000001</c:v>
                </c:pt>
                <c:pt idx="96153">
                  <c:v>0.44189499999999998</c:v>
                </c:pt>
                <c:pt idx="96154">
                  <c:v>0.40283200000000002</c:v>
                </c:pt>
                <c:pt idx="96155">
                  <c:v>0.36865199999999998</c:v>
                </c:pt>
                <c:pt idx="96156">
                  <c:v>0.34179700000000002</c:v>
                </c:pt>
                <c:pt idx="96157">
                  <c:v>0.31494100000000003</c:v>
                </c:pt>
                <c:pt idx="96158">
                  <c:v>0.27343800000000001</c:v>
                </c:pt>
                <c:pt idx="96159">
                  <c:v>0.25878899999999999</c:v>
                </c:pt>
                <c:pt idx="96160">
                  <c:v>0.20996100000000001</c:v>
                </c:pt>
                <c:pt idx="96161">
                  <c:v>0.20996100000000001</c:v>
                </c:pt>
                <c:pt idx="96162">
                  <c:v>0.13671900000000001</c:v>
                </c:pt>
                <c:pt idx="96163">
                  <c:v>0.124512</c:v>
                </c:pt>
                <c:pt idx="96164">
                  <c:v>8.3007800000000007E-2</c:v>
                </c:pt>
                <c:pt idx="96165">
                  <c:v>5.6152300000000002E-2</c:v>
                </c:pt>
                <c:pt idx="96166">
                  <c:v>1.4648400000000001E-2</c:v>
                </c:pt>
                <c:pt idx="96167">
                  <c:v>0</c:v>
                </c:pt>
                <c:pt idx="96168">
                  <c:v>-4.1503900000000003E-2</c:v>
                </c:pt>
                <c:pt idx="96169">
                  <c:v>-7.0800799999999997E-2</c:v>
                </c:pt>
                <c:pt idx="96170">
                  <c:v>-0.10009800000000001</c:v>
                </c:pt>
                <c:pt idx="96171">
                  <c:v>-0.114746</c:v>
                </c:pt>
                <c:pt idx="96172">
                  <c:v>-0.153809</c:v>
                </c:pt>
                <c:pt idx="96173">
                  <c:v>-0.19531200000000001</c:v>
                </c:pt>
                <c:pt idx="96174">
                  <c:v>-0.222168</c:v>
                </c:pt>
                <c:pt idx="96175">
                  <c:v>-0.26855499999999999</c:v>
                </c:pt>
                <c:pt idx="96176">
                  <c:v>-0.29296899999999998</c:v>
                </c:pt>
                <c:pt idx="96177">
                  <c:v>-0.319824</c:v>
                </c:pt>
                <c:pt idx="96178">
                  <c:v>-0.35156199999999999</c:v>
                </c:pt>
                <c:pt idx="96179">
                  <c:v>-0.40527299999999999</c:v>
                </c:pt>
                <c:pt idx="96180">
                  <c:v>-0.41259800000000002</c:v>
                </c:pt>
                <c:pt idx="96181">
                  <c:v>-0.42480499999999999</c:v>
                </c:pt>
                <c:pt idx="96182">
                  <c:v>-0.45166000000000001</c:v>
                </c:pt>
                <c:pt idx="96183">
                  <c:v>-0.49560500000000002</c:v>
                </c:pt>
                <c:pt idx="96184">
                  <c:v>-0.53222700000000001</c:v>
                </c:pt>
                <c:pt idx="96185">
                  <c:v>-0.554199</c:v>
                </c:pt>
                <c:pt idx="96186">
                  <c:v>-0.57617200000000002</c:v>
                </c:pt>
                <c:pt idx="96187">
                  <c:v>-0.60302699999999998</c:v>
                </c:pt>
                <c:pt idx="96188">
                  <c:v>-0.617676</c:v>
                </c:pt>
                <c:pt idx="96189">
                  <c:v>-0.65185499999999996</c:v>
                </c:pt>
                <c:pt idx="96190">
                  <c:v>-0.67382799999999998</c:v>
                </c:pt>
                <c:pt idx="96191">
                  <c:v>-0.695801</c:v>
                </c:pt>
                <c:pt idx="96192">
                  <c:v>-0.73242200000000002</c:v>
                </c:pt>
                <c:pt idx="96193">
                  <c:v>-0.73730499999999999</c:v>
                </c:pt>
                <c:pt idx="96194">
                  <c:v>-0.77880899999999997</c:v>
                </c:pt>
                <c:pt idx="96195">
                  <c:v>-0.788574</c:v>
                </c:pt>
                <c:pt idx="96196">
                  <c:v>-0.79345699999999997</c:v>
                </c:pt>
                <c:pt idx="96197">
                  <c:v>-0.82519500000000001</c:v>
                </c:pt>
                <c:pt idx="96198">
                  <c:v>-0.84472700000000001</c:v>
                </c:pt>
                <c:pt idx="96199">
                  <c:v>-0.85693399999999997</c:v>
                </c:pt>
                <c:pt idx="96200">
                  <c:v>-0.87646500000000005</c:v>
                </c:pt>
                <c:pt idx="96201">
                  <c:v>-0.87158199999999997</c:v>
                </c:pt>
                <c:pt idx="96202">
                  <c:v>-0.89843799999999996</c:v>
                </c:pt>
                <c:pt idx="96203">
                  <c:v>-0.90332000000000001</c:v>
                </c:pt>
                <c:pt idx="96204">
                  <c:v>-0.92773399999999995</c:v>
                </c:pt>
                <c:pt idx="96205">
                  <c:v>-0.93261700000000003</c:v>
                </c:pt>
                <c:pt idx="96206">
                  <c:v>-0.94238299999999997</c:v>
                </c:pt>
                <c:pt idx="96207">
                  <c:v>-0.96435499999999996</c:v>
                </c:pt>
                <c:pt idx="96208">
                  <c:v>-0.95703099999999997</c:v>
                </c:pt>
                <c:pt idx="96209">
                  <c:v>-0.96191400000000005</c:v>
                </c:pt>
                <c:pt idx="96210">
                  <c:v>-0.95703099999999997</c:v>
                </c:pt>
                <c:pt idx="96211">
                  <c:v>-0.96679700000000002</c:v>
                </c:pt>
                <c:pt idx="96212">
                  <c:v>-0.96435499999999996</c:v>
                </c:pt>
                <c:pt idx="96213">
                  <c:v>-0.96191400000000005</c:v>
                </c:pt>
                <c:pt idx="96214">
                  <c:v>-0.96435499999999996</c:v>
                </c:pt>
                <c:pt idx="96215">
                  <c:v>-0.96923800000000004</c:v>
                </c:pt>
                <c:pt idx="96216">
                  <c:v>-0.96923800000000004</c:v>
                </c:pt>
                <c:pt idx="96217">
                  <c:v>-0.96679700000000002</c:v>
                </c:pt>
                <c:pt idx="96218">
                  <c:v>-0.95459000000000005</c:v>
                </c:pt>
                <c:pt idx="96219">
                  <c:v>-0.95947300000000002</c:v>
                </c:pt>
                <c:pt idx="96220">
                  <c:v>-0.93994100000000003</c:v>
                </c:pt>
                <c:pt idx="96221">
                  <c:v>-0.92040999999999995</c:v>
                </c:pt>
                <c:pt idx="96222">
                  <c:v>-0.93994100000000003</c:v>
                </c:pt>
                <c:pt idx="96223">
                  <c:v>-0.91552699999999998</c:v>
                </c:pt>
                <c:pt idx="96224">
                  <c:v>-0.90576199999999996</c:v>
                </c:pt>
                <c:pt idx="96225">
                  <c:v>-0.88622999999999996</c:v>
                </c:pt>
                <c:pt idx="96226">
                  <c:v>-0.87646500000000005</c:v>
                </c:pt>
                <c:pt idx="96227">
                  <c:v>-0.86425799999999997</c:v>
                </c:pt>
                <c:pt idx="96228">
                  <c:v>-0.852051</c:v>
                </c:pt>
                <c:pt idx="96229">
                  <c:v>-0.81298800000000004</c:v>
                </c:pt>
                <c:pt idx="96230">
                  <c:v>-0.80566400000000005</c:v>
                </c:pt>
                <c:pt idx="96231">
                  <c:v>-0.76904300000000003</c:v>
                </c:pt>
                <c:pt idx="96232">
                  <c:v>-0.788574</c:v>
                </c:pt>
                <c:pt idx="96233">
                  <c:v>-0.74462899999999999</c:v>
                </c:pt>
                <c:pt idx="96234">
                  <c:v>-0.72997999999999996</c:v>
                </c:pt>
                <c:pt idx="96235">
                  <c:v>-0.71533199999999997</c:v>
                </c:pt>
                <c:pt idx="96236">
                  <c:v>-0.68359400000000003</c:v>
                </c:pt>
                <c:pt idx="96237">
                  <c:v>-0.66406200000000004</c:v>
                </c:pt>
                <c:pt idx="96238">
                  <c:v>-0.62988299999999997</c:v>
                </c:pt>
                <c:pt idx="96239">
                  <c:v>-0.62011700000000003</c:v>
                </c:pt>
                <c:pt idx="96240">
                  <c:v>-0.58349600000000001</c:v>
                </c:pt>
                <c:pt idx="96241">
                  <c:v>-0.54443399999999997</c:v>
                </c:pt>
                <c:pt idx="96242">
                  <c:v>-0.52490199999999998</c:v>
                </c:pt>
                <c:pt idx="96243">
                  <c:v>-0.49560500000000002</c:v>
                </c:pt>
                <c:pt idx="96244">
                  <c:v>-0.47119100000000003</c:v>
                </c:pt>
                <c:pt idx="96245">
                  <c:v>-0.43457000000000001</c:v>
                </c:pt>
                <c:pt idx="96246">
                  <c:v>-0.41015600000000002</c:v>
                </c:pt>
                <c:pt idx="96247">
                  <c:v>-0.37841799999999998</c:v>
                </c:pt>
                <c:pt idx="96248">
                  <c:v>-0.32958999999999999</c:v>
                </c:pt>
                <c:pt idx="96249">
                  <c:v>-0.31738300000000003</c:v>
                </c:pt>
                <c:pt idx="96250">
                  <c:v>-0.28320299999999998</c:v>
                </c:pt>
                <c:pt idx="96251">
                  <c:v>-0.25146499999999999</c:v>
                </c:pt>
                <c:pt idx="96252">
                  <c:v>-0.21240200000000001</c:v>
                </c:pt>
                <c:pt idx="96253">
                  <c:v>-0.18798799999999999</c:v>
                </c:pt>
                <c:pt idx="96254">
                  <c:v>-0.15625</c:v>
                </c:pt>
                <c:pt idx="96255">
                  <c:v>-0.112305</c:v>
                </c:pt>
                <c:pt idx="96256">
                  <c:v>-8.5449200000000003E-2</c:v>
                </c:pt>
                <c:pt idx="96257">
                  <c:v>-6.1035199999999998E-2</c:v>
                </c:pt>
                <c:pt idx="96258">
                  <c:v>-2.1972700000000001E-2</c:v>
                </c:pt>
                <c:pt idx="96259">
                  <c:v>4.1503900000000003E-2</c:v>
                </c:pt>
                <c:pt idx="96260">
                  <c:v>4.6386700000000003E-2</c:v>
                </c:pt>
                <c:pt idx="96261">
                  <c:v>0.151367</c:v>
                </c:pt>
                <c:pt idx="96262">
                  <c:v>0.107422</c:v>
                </c:pt>
                <c:pt idx="96263">
                  <c:v>0.151367</c:v>
                </c:pt>
                <c:pt idx="96264">
                  <c:v>0.18310499999999999</c:v>
                </c:pt>
                <c:pt idx="96265">
                  <c:v>0.21240200000000001</c:v>
                </c:pt>
                <c:pt idx="96266">
                  <c:v>0.239258</c:v>
                </c:pt>
                <c:pt idx="96267">
                  <c:v>0.27832000000000001</c:v>
                </c:pt>
                <c:pt idx="96268">
                  <c:v>0.3125</c:v>
                </c:pt>
                <c:pt idx="96269">
                  <c:v>0.33935500000000002</c:v>
                </c:pt>
                <c:pt idx="96270">
                  <c:v>0.35400399999999999</c:v>
                </c:pt>
                <c:pt idx="96271">
                  <c:v>0.40527299999999999</c:v>
                </c:pt>
                <c:pt idx="96272">
                  <c:v>0.43212899999999999</c:v>
                </c:pt>
                <c:pt idx="96273">
                  <c:v>0.461426</c:v>
                </c:pt>
                <c:pt idx="96274">
                  <c:v>0.48339799999999999</c:v>
                </c:pt>
                <c:pt idx="96275">
                  <c:v>0.52734400000000003</c:v>
                </c:pt>
                <c:pt idx="96276">
                  <c:v>0.56640599999999997</c:v>
                </c:pt>
                <c:pt idx="96277">
                  <c:v>0.57372999999999996</c:v>
                </c:pt>
                <c:pt idx="96278">
                  <c:v>0.61523399999999995</c:v>
                </c:pt>
                <c:pt idx="96279">
                  <c:v>0.62744100000000003</c:v>
                </c:pt>
                <c:pt idx="96280">
                  <c:v>0.66650399999999999</c:v>
                </c:pt>
                <c:pt idx="96281">
                  <c:v>0.695801</c:v>
                </c:pt>
                <c:pt idx="96282">
                  <c:v>0.71289100000000005</c:v>
                </c:pt>
                <c:pt idx="96283">
                  <c:v>0.73730499999999999</c:v>
                </c:pt>
                <c:pt idx="96284">
                  <c:v>0.75927699999999998</c:v>
                </c:pt>
                <c:pt idx="96285">
                  <c:v>0.79589799999999999</c:v>
                </c:pt>
                <c:pt idx="96286">
                  <c:v>0.82519500000000001</c:v>
                </c:pt>
                <c:pt idx="96287">
                  <c:v>0.84228499999999995</c:v>
                </c:pt>
                <c:pt idx="96288">
                  <c:v>0.84716800000000003</c:v>
                </c:pt>
                <c:pt idx="96289">
                  <c:v>0.86425799999999997</c:v>
                </c:pt>
                <c:pt idx="96290">
                  <c:v>0.89599600000000001</c:v>
                </c:pt>
                <c:pt idx="96291">
                  <c:v>0.89599600000000001</c:v>
                </c:pt>
                <c:pt idx="96292">
                  <c:v>0.930176</c:v>
                </c:pt>
                <c:pt idx="96293">
                  <c:v>0.94238299999999997</c:v>
                </c:pt>
                <c:pt idx="96294">
                  <c:v>0.97167999999999999</c:v>
                </c:pt>
                <c:pt idx="96295">
                  <c:v>0.97412100000000001</c:v>
                </c:pt>
                <c:pt idx="96296">
                  <c:v>0.99609400000000003</c:v>
                </c:pt>
                <c:pt idx="96297">
                  <c:v>0.98632799999999998</c:v>
                </c:pt>
                <c:pt idx="96298">
                  <c:v>1.01074</c:v>
                </c:pt>
                <c:pt idx="96299">
                  <c:v>1.01562</c:v>
                </c:pt>
                <c:pt idx="96300">
                  <c:v>1.02539</c:v>
                </c:pt>
                <c:pt idx="96301">
                  <c:v>1.03271</c:v>
                </c:pt>
                <c:pt idx="96302">
                  <c:v>1.01074</c:v>
                </c:pt>
                <c:pt idx="96303">
                  <c:v>1.0620099999999999</c:v>
                </c:pt>
                <c:pt idx="96304">
                  <c:v>1.0522499999999999</c:v>
                </c:pt>
                <c:pt idx="96305">
                  <c:v>1.0546899999999999</c:v>
                </c:pt>
                <c:pt idx="96306">
                  <c:v>1.0644499999999999</c:v>
                </c:pt>
                <c:pt idx="96307">
                  <c:v>1.0546899999999999</c:v>
                </c:pt>
                <c:pt idx="96308">
                  <c:v>1.0595699999999999</c:v>
                </c:pt>
                <c:pt idx="96309">
                  <c:v>1.0546899999999999</c:v>
                </c:pt>
                <c:pt idx="96310">
                  <c:v>1.0668899999999999</c:v>
                </c:pt>
                <c:pt idx="96311">
                  <c:v>1.07666</c:v>
                </c:pt>
                <c:pt idx="96312">
                  <c:v>1.0620099999999999</c:v>
                </c:pt>
                <c:pt idx="96313">
                  <c:v>1.0522499999999999</c:v>
                </c:pt>
                <c:pt idx="96314">
                  <c:v>1.0473600000000001</c:v>
                </c:pt>
                <c:pt idx="96315">
                  <c:v>1.0376000000000001</c:v>
                </c:pt>
                <c:pt idx="96316">
                  <c:v>1.02783</c:v>
                </c:pt>
                <c:pt idx="96317">
                  <c:v>1.02539</c:v>
                </c:pt>
                <c:pt idx="96318">
                  <c:v>1.00098</c:v>
                </c:pt>
                <c:pt idx="96319">
                  <c:v>0.99365199999999998</c:v>
                </c:pt>
                <c:pt idx="96320">
                  <c:v>0.96923800000000004</c:v>
                </c:pt>
                <c:pt idx="96321">
                  <c:v>0.97656200000000004</c:v>
                </c:pt>
                <c:pt idx="96322">
                  <c:v>0.96435499999999996</c:v>
                </c:pt>
                <c:pt idx="96323">
                  <c:v>0.95947300000000002</c:v>
                </c:pt>
                <c:pt idx="96324">
                  <c:v>0.92773399999999995</c:v>
                </c:pt>
                <c:pt idx="96325">
                  <c:v>0.90820299999999998</c:v>
                </c:pt>
                <c:pt idx="96326">
                  <c:v>0.89355499999999999</c:v>
                </c:pt>
                <c:pt idx="96327">
                  <c:v>0.88134800000000002</c:v>
                </c:pt>
                <c:pt idx="96328">
                  <c:v>0.866699</c:v>
                </c:pt>
                <c:pt idx="96329">
                  <c:v>0.83984400000000003</c:v>
                </c:pt>
                <c:pt idx="96330">
                  <c:v>0.78369100000000003</c:v>
                </c:pt>
                <c:pt idx="96331">
                  <c:v>0.79834000000000005</c:v>
                </c:pt>
                <c:pt idx="96332">
                  <c:v>0.76904300000000003</c:v>
                </c:pt>
                <c:pt idx="96333">
                  <c:v>0.74462899999999999</c:v>
                </c:pt>
                <c:pt idx="96334">
                  <c:v>0.73242200000000002</c:v>
                </c:pt>
                <c:pt idx="96335">
                  <c:v>0.71289100000000005</c:v>
                </c:pt>
                <c:pt idx="96336">
                  <c:v>0.66894500000000001</c:v>
                </c:pt>
                <c:pt idx="96337">
                  <c:v>0.64941400000000005</c:v>
                </c:pt>
                <c:pt idx="96338">
                  <c:v>0.61279300000000003</c:v>
                </c:pt>
                <c:pt idx="96339">
                  <c:v>0.58105499999999999</c:v>
                </c:pt>
                <c:pt idx="96340">
                  <c:v>0.55175799999999997</c:v>
                </c:pt>
                <c:pt idx="96341">
                  <c:v>0.54443399999999997</c:v>
                </c:pt>
                <c:pt idx="96342">
                  <c:v>0.51757799999999998</c:v>
                </c:pt>
                <c:pt idx="96343">
                  <c:v>0.48583999999999999</c:v>
                </c:pt>
                <c:pt idx="96344">
                  <c:v>0.44677699999999998</c:v>
                </c:pt>
                <c:pt idx="96345">
                  <c:v>0.41015600000000002</c:v>
                </c:pt>
                <c:pt idx="96346">
                  <c:v>0.380859</c:v>
                </c:pt>
                <c:pt idx="96347">
                  <c:v>0.35644500000000001</c:v>
                </c:pt>
                <c:pt idx="96348">
                  <c:v>0.322266</c:v>
                </c:pt>
                <c:pt idx="96349">
                  <c:v>0.28808600000000001</c:v>
                </c:pt>
                <c:pt idx="96350">
                  <c:v>0.26367200000000002</c:v>
                </c:pt>
                <c:pt idx="96351">
                  <c:v>0.239258</c:v>
                </c:pt>
                <c:pt idx="96352">
                  <c:v>0.19042999999999999</c:v>
                </c:pt>
                <c:pt idx="96353">
                  <c:v>0.151367</c:v>
                </c:pt>
                <c:pt idx="96354">
                  <c:v>0.13916000000000001</c:v>
                </c:pt>
                <c:pt idx="96355">
                  <c:v>9.7656199999999999E-2</c:v>
                </c:pt>
                <c:pt idx="96356">
                  <c:v>6.5918000000000004E-2</c:v>
                </c:pt>
                <c:pt idx="96357">
                  <c:v>3.1738299999999997E-2</c:v>
                </c:pt>
                <c:pt idx="96358">
                  <c:v>1.2207000000000001E-2</c:v>
                </c:pt>
                <c:pt idx="96359">
                  <c:v>-1.9531199999999999E-2</c:v>
                </c:pt>
                <c:pt idx="96360">
                  <c:v>-6.3476599999999994E-2</c:v>
                </c:pt>
                <c:pt idx="96361">
                  <c:v>-9.0331999999999996E-2</c:v>
                </c:pt>
                <c:pt idx="96362">
                  <c:v>-0.12939500000000001</c:v>
                </c:pt>
                <c:pt idx="96363">
                  <c:v>-0.15625</c:v>
                </c:pt>
                <c:pt idx="96364">
                  <c:v>-0.18798799999999999</c:v>
                </c:pt>
                <c:pt idx="96365">
                  <c:v>-0.227051</c:v>
                </c:pt>
                <c:pt idx="96366">
                  <c:v>-0.25390600000000002</c:v>
                </c:pt>
                <c:pt idx="96367">
                  <c:v>-0.29785200000000001</c:v>
                </c:pt>
                <c:pt idx="96368">
                  <c:v>-0.32470700000000002</c:v>
                </c:pt>
                <c:pt idx="96369">
                  <c:v>-0.400391</c:v>
                </c:pt>
                <c:pt idx="96370">
                  <c:v>-0.37841799999999998</c:v>
                </c:pt>
                <c:pt idx="96371">
                  <c:v>-0.383301</c:v>
                </c:pt>
                <c:pt idx="96372">
                  <c:v>-0.43701200000000001</c:v>
                </c:pt>
                <c:pt idx="96373">
                  <c:v>-0.47363300000000003</c:v>
                </c:pt>
                <c:pt idx="96374">
                  <c:v>-0.49804700000000002</c:v>
                </c:pt>
                <c:pt idx="96375">
                  <c:v>-0.52490199999999998</c:v>
                </c:pt>
                <c:pt idx="96376">
                  <c:v>-0.55175799999999997</c:v>
                </c:pt>
                <c:pt idx="96377">
                  <c:v>-0.58105499999999999</c:v>
                </c:pt>
                <c:pt idx="96378">
                  <c:v>-0.60302699999999998</c:v>
                </c:pt>
                <c:pt idx="96379">
                  <c:v>-0.61279300000000003</c:v>
                </c:pt>
                <c:pt idx="96380">
                  <c:v>-0.65185499999999996</c:v>
                </c:pt>
                <c:pt idx="96381">
                  <c:v>-0.695801</c:v>
                </c:pt>
                <c:pt idx="96382">
                  <c:v>-0.72265599999999997</c:v>
                </c:pt>
                <c:pt idx="96383">
                  <c:v>-0.72265599999999997</c:v>
                </c:pt>
                <c:pt idx="96384">
                  <c:v>-0.77636700000000003</c:v>
                </c:pt>
                <c:pt idx="96385">
                  <c:v>-0.76660200000000001</c:v>
                </c:pt>
                <c:pt idx="96386">
                  <c:v>-0.78613299999999997</c:v>
                </c:pt>
                <c:pt idx="96387">
                  <c:v>-0.82031200000000004</c:v>
                </c:pt>
                <c:pt idx="96388">
                  <c:v>-0.83496099999999995</c:v>
                </c:pt>
                <c:pt idx="96389">
                  <c:v>-0.84228499999999995</c:v>
                </c:pt>
                <c:pt idx="96390">
                  <c:v>-0.84716800000000003</c:v>
                </c:pt>
                <c:pt idx="96391">
                  <c:v>-0.87158199999999997</c:v>
                </c:pt>
                <c:pt idx="96392">
                  <c:v>-0.88622999999999996</c:v>
                </c:pt>
                <c:pt idx="96393">
                  <c:v>-0.87890599999999997</c:v>
                </c:pt>
                <c:pt idx="96394">
                  <c:v>-0.90087899999999999</c:v>
                </c:pt>
                <c:pt idx="96395">
                  <c:v>-0.92040999999999995</c:v>
                </c:pt>
                <c:pt idx="96396">
                  <c:v>-0.92773399999999995</c:v>
                </c:pt>
                <c:pt idx="96397">
                  <c:v>-0.9375</c:v>
                </c:pt>
                <c:pt idx="96398">
                  <c:v>-0.944824</c:v>
                </c:pt>
                <c:pt idx="96399">
                  <c:v>-0.95214799999999999</c:v>
                </c:pt>
                <c:pt idx="96400">
                  <c:v>-0.95703099999999997</c:v>
                </c:pt>
                <c:pt idx="96401">
                  <c:v>-0.95459000000000005</c:v>
                </c:pt>
                <c:pt idx="96402">
                  <c:v>-0.97167999999999999</c:v>
                </c:pt>
                <c:pt idx="96403">
                  <c:v>-0.97167999999999999</c:v>
                </c:pt>
                <c:pt idx="96404">
                  <c:v>-0.96679700000000002</c:v>
                </c:pt>
                <c:pt idx="96405">
                  <c:v>-0.95947300000000002</c:v>
                </c:pt>
                <c:pt idx="96406">
                  <c:v>-0.96191400000000005</c:v>
                </c:pt>
                <c:pt idx="96407">
                  <c:v>-0.95459000000000005</c:v>
                </c:pt>
                <c:pt idx="96408">
                  <c:v>-0.95947300000000002</c:v>
                </c:pt>
                <c:pt idx="96409">
                  <c:v>-0.93994100000000003</c:v>
                </c:pt>
                <c:pt idx="96410">
                  <c:v>-0.96191400000000005</c:v>
                </c:pt>
                <c:pt idx="96411">
                  <c:v>-0.92529300000000003</c:v>
                </c:pt>
                <c:pt idx="96412">
                  <c:v>-0.944824</c:v>
                </c:pt>
                <c:pt idx="96413">
                  <c:v>-0.91552699999999998</c:v>
                </c:pt>
                <c:pt idx="96414">
                  <c:v>-0.89355499999999999</c:v>
                </c:pt>
                <c:pt idx="96415">
                  <c:v>-0.88378900000000005</c:v>
                </c:pt>
                <c:pt idx="96416">
                  <c:v>-0.87402299999999999</c:v>
                </c:pt>
                <c:pt idx="96417">
                  <c:v>-0.87158199999999997</c:v>
                </c:pt>
                <c:pt idx="96418">
                  <c:v>-0.85693399999999997</c:v>
                </c:pt>
                <c:pt idx="96419">
                  <c:v>-0.82519500000000001</c:v>
                </c:pt>
                <c:pt idx="96420">
                  <c:v>-0.81787100000000001</c:v>
                </c:pt>
                <c:pt idx="96421">
                  <c:v>-0.78369100000000003</c:v>
                </c:pt>
                <c:pt idx="96422">
                  <c:v>-0.76904300000000003</c:v>
                </c:pt>
                <c:pt idx="96423">
                  <c:v>-0.75439500000000004</c:v>
                </c:pt>
                <c:pt idx="96424">
                  <c:v>-0.73242200000000002</c:v>
                </c:pt>
                <c:pt idx="96425">
                  <c:v>-0.70800799999999997</c:v>
                </c:pt>
                <c:pt idx="96426">
                  <c:v>-0.69824200000000003</c:v>
                </c:pt>
                <c:pt idx="96427">
                  <c:v>-0.67627000000000004</c:v>
                </c:pt>
                <c:pt idx="96428">
                  <c:v>-0.64697300000000002</c:v>
                </c:pt>
                <c:pt idx="96429">
                  <c:v>-0.62011700000000003</c:v>
                </c:pt>
                <c:pt idx="96430">
                  <c:v>-0.59082000000000001</c:v>
                </c:pt>
                <c:pt idx="96431">
                  <c:v>-0.57128900000000005</c:v>
                </c:pt>
                <c:pt idx="96432">
                  <c:v>-0.554199</c:v>
                </c:pt>
                <c:pt idx="96433">
                  <c:v>-0.51025399999999999</c:v>
                </c:pt>
                <c:pt idx="96434">
                  <c:v>-0.48339799999999999</c:v>
                </c:pt>
                <c:pt idx="96435">
                  <c:v>-0.46386699999999997</c:v>
                </c:pt>
                <c:pt idx="96436">
                  <c:v>-0.42724600000000001</c:v>
                </c:pt>
                <c:pt idx="96437">
                  <c:v>-0.397949</c:v>
                </c:pt>
                <c:pt idx="96438">
                  <c:v>-0.34667999999999999</c:v>
                </c:pt>
                <c:pt idx="96439">
                  <c:v>-0.322266</c:v>
                </c:pt>
                <c:pt idx="96440">
                  <c:v>-0.30029299999999998</c:v>
                </c:pt>
                <c:pt idx="96441">
                  <c:v>-0.26611299999999999</c:v>
                </c:pt>
                <c:pt idx="96442">
                  <c:v>-0.246582</c:v>
                </c:pt>
                <c:pt idx="96443">
                  <c:v>-0.21240200000000001</c:v>
                </c:pt>
                <c:pt idx="96444">
                  <c:v>-0.17333999999999999</c:v>
                </c:pt>
                <c:pt idx="96445">
                  <c:v>-0.146484</c:v>
                </c:pt>
                <c:pt idx="96446">
                  <c:v>-0.117188</c:v>
                </c:pt>
                <c:pt idx="96447">
                  <c:v>-8.7890599999999999E-2</c:v>
                </c:pt>
                <c:pt idx="96448">
                  <c:v>-4.1503900000000003E-2</c:v>
                </c:pt>
                <c:pt idx="96449">
                  <c:v>2.4414100000000002E-3</c:v>
                </c:pt>
                <c:pt idx="96450">
                  <c:v>1.7089799999999999E-2</c:v>
                </c:pt>
                <c:pt idx="96451">
                  <c:v>6.5918000000000004E-2</c:v>
                </c:pt>
                <c:pt idx="96452">
                  <c:v>8.0566399999999996E-2</c:v>
                </c:pt>
                <c:pt idx="96453">
                  <c:v>0.10253900000000001</c:v>
                </c:pt>
                <c:pt idx="96454">
                  <c:v>0.146484</c:v>
                </c:pt>
                <c:pt idx="96455">
                  <c:v>0.17822299999999999</c:v>
                </c:pt>
                <c:pt idx="96456">
                  <c:v>0.20996100000000001</c:v>
                </c:pt>
                <c:pt idx="96457">
                  <c:v>0.244141</c:v>
                </c:pt>
                <c:pt idx="96458">
                  <c:v>0.26611299999999999</c:v>
                </c:pt>
                <c:pt idx="96459">
                  <c:v>0.31494100000000003</c:v>
                </c:pt>
                <c:pt idx="96460">
                  <c:v>0.33203100000000002</c:v>
                </c:pt>
                <c:pt idx="96461">
                  <c:v>0.35400399999999999</c:v>
                </c:pt>
                <c:pt idx="96462">
                  <c:v>0.38574199999999997</c:v>
                </c:pt>
                <c:pt idx="96463">
                  <c:v>0.42968800000000001</c:v>
                </c:pt>
                <c:pt idx="96464">
                  <c:v>0.44677699999999998</c:v>
                </c:pt>
                <c:pt idx="96465">
                  <c:v>0.476074</c:v>
                </c:pt>
                <c:pt idx="96466">
                  <c:v>0.51269500000000001</c:v>
                </c:pt>
                <c:pt idx="96467">
                  <c:v>0.56152299999999999</c:v>
                </c:pt>
                <c:pt idx="96468">
                  <c:v>0.57128900000000005</c:v>
                </c:pt>
                <c:pt idx="96469">
                  <c:v>0.60546900000000003</c:v>
                </c:pt>
                <c:pt idx="96470">
                  <c:v>0.625</c:v>
                </c:pt>
                <c:pt idx="96471">
                  <c:v>0.64453099999999997</c:v>
                </c:pt>
                <c:pt idx="96472">
                  <c:v>0.66894500000000001</c:v>
                </c:pt>
                <c:pt idx="96473">
                  <c:v>0.70068399999999997</c:v>
                </c:pt>
                <c:pt idx="96474">
                  <c:v>0.72021500000000005</c:v>
                </c:pt>
                <c:pt idx="96475">
                  <c:v>0.75195299999999998</c:v>
                </c:pt>
                <c:pt idx="96476">
                  <c:v>0.76904300000000003</c:v>
                </c:pt>
                <c:pt idx="96477">
                  <c:v>0.79345699999999997</c:v>
                </c:pt>
                <c:pt idx="96478">
                  <c:v>0.79834000000000005</c:v>
                </c:pt>
                <c:pt idx="96479">
                  <c:v>0.852051</c:v>
                </c:pt>
                <c:pt idx="96480">
                  <c:v>0.859375</c:v>
                </c:pt>
                <c:pt idx="96481">
                  <c:v>0.866699</c:v>
                </c:pt>
                <c:pt idx="96482">
                  <c:v>0.89111300000000004</c:v>
                </c:pt>
                <c:pt idx="96483">
                  <c:v>0.90087899999999999</c:v>
                </c:pt>
                <c:pt idx="96484">
                  <c:v>0.91552699999999998</c:v>
                </c:pt>
                <c:pt idx="96485">
                  <c:v>0.930176</c:v>
                </c:pt>
                <c:pt idx="96486">
                  <c:v>0.95703099999999997</c:v>
                </c:pt>
                <c:pt idx="96487">
                  <c:v>0.96679700000000002</c:v>
                </c:pt>
                <c:pt idx="96488">
                  <c:v>0.97167999999999999</c:v>
                </c:pt>
                <c:pt idx="96489">
                  <c:v>0.98388699999999996</c:v>
                </c:pt>
                <c:pt idx="96490">
                  <c:v>0.98388699999999996</c:v>
                </c:pt>
                <c:pt idx="96491">
                  <c:v>0.99609400000000003</c:v>
                </c:pt>
                <c:pt idx="96492">
                  <c:v>1.01074</c:v>
                </c:pt>
                <c:pt idx="96493">
                  <c:v>1.01318</c:v>
                </c:pt>
                <c:pt idx="96494">
                  <c:v>1.01562</c:v>
                </c:pt>
                <c:pt idx="96495">
                  <c:v>1.03027</c:v>
                </c:pt>
                <c:pt idx="96496">
                  <c:v>1.03027</c:v>
                </c:pt>
                <c:pt idx="96497">
                  <c:v>1.03271</c:v>
                </c:pt>
                <c:pt idx="96498">
                  <c:v>1.02295</c:v>
                </c:pt>
                <c:pt idx="96499">
                  <c:v>1.03027</c:v>
                </c:pt>
                <c:pt idx="96500">
                  <c:v>1.03271</c:v>
                </c:pt>
                <c:pt idx="96501">
                  <c:v>1.0376000000000001</c:v>
                </c:pt>
                <c:pt idx="96502">
                  <c:v>1.03271</c:v>
                </c:pt>
                <c:pt idx="96503">
                  <c:v>1.03027</c:v>
                </c:pt>
                <c:pt idx="96504">
                  <c:v>1.02295</c:v>
                </c:pt>
                <c:pt idx="96505">
                  <c:v>1.01318</c:v>
                </c:pt>
                <c:pt idx="96506">
                  <c:v>1.00586</c:v>
                </c:pt>
                <c:pt idx="96507">
                  <c:v>0.98144500000000001</c:v>
                </c:pt>
                <c:pt idx="96508">
                  <c:v>0.99853499999999995</c:v>
                </c:pt>
                <c:pt idx="96509">
                  <c:v>0.97167999999999999</c:v>
                </c:pt>
                <c:pt idx="96510">
                  <c:v>0.95214799999999999</c:v>
                </c:pt>
                <c:pt idx="96511">
                  <c:v>0.96679700000000002</c:v>
                </c:pt>
                <c:pt idx="96512">
                  <c:v>0.9375</c:v>
                </c:pt>
                <c:pt idx="96513">
                  <c:v>0.92040999999999995</c:v>
                </c:pt>
                <c:pt idx="96514">
                  <c:v>0.91308599999999995</c:v>
                </c:pt>
                <c:pt idx="96515">
                  <c:v>0.89355499999999999</c:v>
                </c:pt>
                <c:pt idx="96516">
                  <c:v>0.87890599999999997</c:v>
                </c:pt>
                <c:pt idx="96517">
                  <c:v>0.84960899999999995</c:v>
                </c:pt>
                <c:pt idx="96518">
                  <c:v>0.84228499999999995</c:v>
                </c:pt>
                <c:pt idx="96519">
                  <c:v>0.82275399999999999</c:v>
                </c:pt>
                <c:pt idx="96520">
                  <c:v>0.84960899999999995</c:v>
                </c:pt>
                <c:pt idx="96521">
                  <c:v>0.78369100000000003</c:v>
                </c:pt>
                <c:pt idx="96522">
                  <c:v>0.75195299999999998</c:v>
                </c:pt>
                <c:pt idx="96523">
                  <c:v>0.72997999999999996</c:v>
                </c:pt>
                <c:pt idx="96524">
                  <c:v>0.70800799999999997</c:v>
                </c:pt>
                <c:pt idx="96525">
                  <c:v>0.68847700000000001</c:v>
                </c:pt>
                <c:pt idx="96526">
                  <c:v>0.65429700000000002</c:v>
                </c:pt>
                <c:pt idx="96527">
                  <c:v>0.64697300000000002</c:v>
                </c:pt>
                <c:pt idx="96528">
                  <c:v>0.60790999999999995</c:v>
                </c:pt>
                <c:pt idx="96529">
                  <c:v>0.56884800000000002</c:v>
                </c:pt>
                <c:pt idx="96530">
                  <c:v>0.56152299999999999</c:v>
                </c:pt>
                <c:pt idx="96531">
                  <c:v>0.52246099999999995</c:v>
                </c:pt>
                <c:pt idx="96532">
                  <c:v>0.50781200000000004</c:v>
                </c:pt>
                <c:pt idx="96533">
                  <c:v>0.50537100000000001</c:v>
                </c:pt>
                <c:pt idx="96534">
                  <c:v>0.45410200000000001</c:v>
                </c:pt>
                <c:pt idx="96535">
                  <c:v>0.41748000000000002</c:v>
                </c:pt>
                <c:pt idx="96536">
                  <c:v>0.397949</c:v>
                </c:pt>
                <c:pt idx="96537">
                  <c:v>0.35888700000000001</c:v>
                </c:pt>
                <c:pt idx="96538">
                  <c:v>0.322266</c:v>
                </c:pt>
                <c:pt idx="96539">
                  <c:v>0.28564499999999998</c:v>
                </c:pt>
                <c:pt idx="96540">
                  <c:v>0.25146499999999999</c:v>
                </c:pt>
                <c:pt idx="96541">
                  <c:v>0.231934</c:v>
                </c:pt>
                <c:pt idx="96542">
                  <c:v>0.18798799999999999</c:v>
                </c:pt>
                <c:pt idx="96543">
                  <c:v>0.17578099999999999</c:v>
                </c:pt>
                <c:pt idx="96544">
                  <c:v>0.144043</c:v>
                </c:pt>
                <c:pt idx="96545">
                  <c:v>0.10498</c:v>
                </c:pt>
                <c:pt idx="96546">
                  <c:v>7.5683600000000004E-2</c:v>
                </c:pt>
                <c:pt idx="96547">
                  <c:v>3.90625E-2</c:v>
                </c:pt>
                <c:pt idx="96548">
                  <c:v>3.90625E-2</c:v>
                </c:pt>
                <c:pt idx="96549">
                  <c:v>-2.6855500000000001E-2</c:v>
                </c:pt>
                <c:pt idx="96550">
                  <c:v>-5.8593800000000001E-2</c:v>
                </c:pt>
                <c:pt idx="96551">
                  <c:v>-7.5683600000000004E-2</c:v>
                </c:pt>
                <c:pt idx="96552">
                  <c:v>-0.109863</c:v>
                </c:pt>
                <c:pt idx="96553">
                  <c:v>-0.14160200000000001</c:v>
                </c:pt>
                <c:pt idx="96554">
                  <c:v>-0.18066399999999999</c:v>
                </c:pt>
                <c:pt idx="96555">
                  <c:v>-0.21972700000000001</c:v>
                </c:pt>
                <c:pt idx="96556">
                  <c:v>-0.236816</c:v>
                </c:pt>
                <c:pt idx="96557">
                  <c:v>-0.27587899999999999</c:v>
                </c:pt>
                <c:pt idx="96558">
                  <c:v>-0.31494100000000003</c:v>
                </c:pt>
                <c:pt idx="96559">
                  <c:v>-0.37109399999999998</c:v>
                </c:pt>
                <c:pt idx="96560">
                  <c:v>-0.36621100000000001</c:v>
                </c:pt>
                <c:pt idx="96561">
                  <c:v>-0.36621100000000001</c:v>
                </c:pt>
                <c:pt idx="96562">
                  <c:v>-0.43457000000000001</c:v>
                </c:pt>
                <c:pt idx="96563">
                  <c:v>-0.44433600000000001</c:v>
                </c:pt>
                <c:pt idx="96564">
                  <c:v>-0.48095700000000002</c:v>
                </c:pt>
                <c:pt idx="96565">
                  <c:v>-0.50781200000000004</c:v>
                </c:pt>
                <c:pt idx="96566">
                  <c:v>-0.54443399999999997</c:v>
                </c:pt>
                <c:pt idx="96567">
                  <c:v>-0.55664100000000005</c:v>
                </c:pt>
                <c:pt idx="96568">
                  <c:v>-0.60546900000000003</c:v>
                </c:pt>
                <c:pt idx="96569">
                  <c:v>-0.62011700000000003</c:v>
                </c:pt>
                <c:pt idx="96570">
                  <c:v>-0.64453099999999997</c:v>
                </c:pt>
                <c:pt idx="96571">
                  <c:v>-0.66406200000000004</c:v>
                </c:pt>
                <c:pt idx="96572">
                  <c:v>-0.71289100000000005</c:v>
                </c:pt>
                <c:pt idx="96573">
                  <c:v>-0.70800799999999997</c:v>
                </c:pt>
                <c:pt idx="96574">
                  <c:v>-0.73730499999999999</c:v>
                </c:pt>
                <c:pt idx="96575">
                  <c:v>-0.75683599999999995</c:v>
                </c:pt>
                <c:pt idx="96576">
                  <c:v>-0.77148399999999995</c:v>
                </c:pt>
                <c:pt idx="96577">
                  <c:v>-0.80078099999999997</c:v>
                </c:pt>
                <c:pt idx="96578">
                  <c:v>-0.81542999999999999</c:v>
                </c:pt>
                <c:pt idx="96579">
                  <c:v>-0.83740199999999998</c:v>
                </c:pt>
                <c:pt idx="96580">
                  <c:v>-0.84716800000000003</c:v>
                </c:pt>
                <c:pt idx="96581">
                  <c:v>-0.85693399999999997</c:v>
                </c:pt>
                <c:pt idx="96582">
                  <c:v>-0.866699</c:v>
                </c:pt>
                <c:pt idx="96583">
                  <c:v>-0.88622999999999996</c:v>
                </c:pt>
                <c:pt idx="96584">
                  <c:v>-0.89843799999999996</c:v>
                </c:pt>
                <c:pt idx="96585">
                  <c:v>-0.92285200000000001</c:v>
                </c:pt>
                <c:pt idx="96586">
                  <c:v>-0.91308599999999995</c:v>
                </c:pt>
                <c:pt idx="96587">
                  <c:v>-0.91552699999999998</c:v>
                </c:pt>
                <c:pt idx="96588">
                  <c:v>-0.93261700000000003</c:v>
                </c:pt>
                <c:pt idx="96589">
                  <c:v>-0.944824</c:v>
                </c:pt>
                <c:pt idx="96590">
                  <c:v>-0.96191400000000005</c:v>
                </c:pt>
                <c:pt idx="96591">
                  <c:v>-0.95947300000000002</c:v>
                </c:pt>
                <c:pt idx="96592">
                  <c:v>-0.97900399999999999</c:v>
                </c:pt>
                <c:pt idx="96593">
                  <c:v>-0.96923800000000004</c:v>
                </c:pt>
                <c:pt idx="96594">
                  <c:v>-0.96923800000000004</c:v>
                </c:pt>
                <c:pt idx="96595">
                  <c:v>-0.97656200000000004</c:v>
                </c:pt>
                <c:pt idx="96596">
                  <c:v>-0.96923800000000004</c:v>
                </c:pt>
                <c:pt idx="96597">
                  <c:v>-0.95703099999999997</c:v>
                </c:pt>
                <c:pt idx="96598">
                  <c:v>-0.96191400000000005</c:v>
                </c:pt>
                <c:pt idx="96599">
                  <c:v>-0.95947300000000002</c:v>
                </c:pt>
                <c:pt idx="96600">
                  <c:v>-0.96923800000000004</c:v>
                </c:pt>
                <c:pt idx="96601">
                  <c:v>-0.9375</c:v>
                </c:pt>
                <c:pt idx="96602">
                  <c:v>-0.94726600000000005</c:v>
                </c:pt>
                <c:pt idx="96603">
                  <c:v>-0.93505899999999997</c:v>
                </c:pt>
                <c:pt idx="96604">
                  <c:v>-0.91796900000000003</c:v>
                </c:pt>
                <c:pt idx="96605">
                  <c:v>-0.90332000000000001</c:v>
                </c:pt>
                <c:pt idx="96606">
                  <c:v>-0.90576199999999996</c:v>
                </c:pt>
                <c:pt idx="96607">
                  <c:v>-0.88134800000000002</c:v>
                </c:pt>
                <c:pt idx="96608">
                  <c:v>-0.87646500000000005</c:v>
                </c:pt>
                <c:pt idx="96609">
                  <c:v>-0.86181600000000003</c:v>
                </c:pt>
                <c:pt idx="96610">
                  <c:v>-0.83984400000000003</c:v>
                </c:pt>
                <c:pt idx="96611">
                  <c:v>-0.83252000000000004</c:v>
                </c:pt>
                <c:pt idx="96612">
                  <c:v>-0.79345699999999997</c:v>
                </c:pt>
                <c:pt idx="96613">
                  <c:v>-0.77636700000000003</c:v>
                </c:pt>
                <c:pt idx="96614">
                  <c:v>-0.75683599999999995</c:v>
                </c:pt>
                <c:pt idx="96615">
                  <c:v>-0.72265599999999997</c:v>
                </c:pt>
                <c:pt idx="96616">
                  <c:v>-0.72753900000000005</c:v>
                </c:pt>
                <c:pt idx="96617">
                  <c:v>-0.703125</c:v>
                </c:pt>
                <c:pt idx="96618">
                  <c:v>-0.67138699999999996</c:v>
                </c:pt>
                <c:pt idx="96619">
                  <c:v>-0.64453099999999997</c:v>
                </c:pt>
                <c:pt idx="96620">
                  <c:v>-0.617676</c:v>
                </c:pt>
                <c:pt idx="96621">
                  <c:v>-0.60058599999999995</c:v>
                </c:pt>
                <c:pt idx="96622">
                  <c:v>-0.57617200000000002</c:v>
                </c:pt>
                <c:pt idx="96623">
                  <c:v>-0.55175799999999997</c:v>
                </c:pt>
                <c:pt idx="96624">
                  <c:v>-0.52002000000000004</c:v>
                </c:pt>
                <c:pt idx="96625">
                  <c:v>-0.48583999999999999</c:v>
                </c:pt>
                <c:pt idx="96626">
                  <c:v>-0.45410200000000001</c:v>
                </c:pt>
                <c:pt idx="96627">
                  <c:v>-0.42724600000000001</c:v>
                </c:pt>
                <c:pt idx="96628">
                  <c:v>-0.36376999999999998</c:v>
                </c:pt>
                <c:pt idx="96629">
                  <c:v>-0.36621100000000001</c:v>
                </c:pt>
                <c:pt idx="96630">
                  <c:v>-0.33447300000000002</c:v>
                </c:pt>
                <c:pt idx="96631">
                  <c:v>-0.31005899999999997</c:v>
                </c:pt>
                <c:pt idx="96632">
                  <c:v>-0.27099600000000001</c:v>
                </c:pt>
                <c:pt idx="96633">
                  <c:v>-0.244141</c:v>
                </c:pt>
                <c:pt idx="96634">
                  <c:v>-0.20752000000000001</c:v>
                </c:pt>
                <c:pt idx="96635">
                  <c:v>-0.161133</c:v>
                </c:pt>
                <c:pt idx="96636">
                  <c:v>-0.146484</c:v>
                </c:pt>
                <c:pt idx="96637">
                  <c:v>-0.114746</c:v>
                </c:pt>
                <c:pt idx="96638">
                  <c:v>-9.0331999999999996E-2</c:v>
                </c:pt>
                <c:pt idx="96639">
                  <c:v>-7.3242199999999993E-2</c:v>
                </c:pt>
                <c:pt idx="96640">
                  <c:v>-2.6855500000000001E-2</c:v>
                </c:pt>
                <c:pt idx="96641">
                  <c:v>2.9296900000000001E-2</c:v>
                </c:pt>
                <c:pt idx="96642">
                  <c:v>3.90625E-2</c:v>
                </c:pt>
                <c:pt idx="96643">
                  <c:v>8.3007800000000007E-2</c:v>
                </c:pt>
                <c:pt idx="96644">
                  <c:v>0.107422</c:v>
                </c:pt>
                <c:pt idx="96645">
                  <c:v>0.146484</c:v>
                </c:pt>
                <c:pt idx="96646">
                  <c:v>0.18310499999999999</c:v>
                </c:pt>
                <c:pt idx="96647">
                  <c:v>0.20996100000000001</c:v>
                </c:pt>
                <c:pt idx="96648">
                  <c:v>0.25146499999999999</c:v>
                </c:pt>
                <c:pt idx="96649">
                  <c:v>0.27099600000000001</c:v>
                </c:pt>
                <c:pt idx="96650">
                  <c:v>0.29052699999999998</c:v>
                </c:pt>
                <c:pt idx="96651">
                  <c:v>0.32714799999999999</c:v>
                </c:pt>
                <c:pt idx="96652">
                  <c:v>0.37841799999999998</c:v>
                </c:pt>
                <c:pt idx="96653">
                  <c:v>0.40283200000000002</c:v>
                </c:pt>
                <c:pt idx="96654">
                  <c:v>0.43457000000000001</c:v>
                </c:pt>
                <c:pt idx="96655">
                  <c:v>0.476074</c:v>
                </c:pt>
                <c:pt idx="96656">
                  <c:v>0.50048800000000004</c:v>
                </c:pt>
                <c:pt idx="96657">
                  <c:v>0.51513699999999996</c:v>
                </c:pt>
                <c:pt idx="96658">
                  <c:v>0.56152299999999999</c:v>
                </c:pt>
                <c:pt idx="96659">
                  <c:v>0.58593799999999996</c:v>
                </c:pt>
                <c:pt idx="96660">
                  <c:v>0.60302699999999998</c:v>
                </c:pt>
                <c:pt idx="96661">
                  <c:v>0.64453099999999997</c:v>
                </c:pt>
                <c:pt idx="96662">
                  <c:v>0.65917999999999999</c:v>
                </c:pt>
                <c:pt idx="96663">
                  <c:v>0.68359400000000003</c:v>
                </c:pt>
                <c:pt idx="96664">
                  <c:v>0.72265599999999997</c:v>
                </c:pt>
                <c:pt idx="96665">
                  <c:v>0.74951199999999996</c:v>
                </c:pt>
                <c:pt idx="96666">
                  <c:v>0.76171900000000003</c:v>
                </c:pt>
                <c:pt idx="96667">
                  <c:v>0.79345699999999997</c:v>
                </c:pt>
                <c:pt idx="96668">
                  <c:v>0.80322300000000002</c:v>
                </c:pt>
                <c:pt idx="96669">
                  <c:v>0.82519500000000001</c:v>
                </c:pt>
                <c:pt idx="96670">
                  <c:v>0.84228499999999995</c:v>
                </c:pt>
                <c:pt idx="96671">
                  <c:v>0.89111300000000004</c:v>
                </c:pt>
                <c:pt idx="96672">
                  <c:v>0.88622999999999996</c:v>
                </c:pt>
                <c:pt idx="96673">
                  <c:v>0.91064500000000004</c:v>
                </c:pt>
                <c:pt idx="96674">
                  <c:v>0.91796900000000003</c:v>
                </c:pt>
                <c:pt idx="96675">
                  <c:v>0.93261700000000003</c:v>
                </c:pt>
                <c:pt idx="96676">
                  <c:v>0.95703099999999997</c:v>
                </c:pt>
                <c:pt idx="96677">
                  <c:v>0.96191400000000005</c:v>
                </c:pt>
                <c:pt idx="96678">
                  <c:v>0.97900399999999999</c:v>
                </c:pt>
                <c:pt idx="96679">
                  <c:v>0.99365199999999998</c:v>
                </c:pt>
                <c:pt idx="96680">
                  <c:v>1.0351600000000001</c:v>
                </c:pt>
                <c:pt idx="96681">
                  <c:v>1.01074</c:v>
                </c:pt>
                <c:pt idx="96682">
                  <c:v>1.03027</c:v>
                </c:pt>
                <c:pt idx="96683">
                  <c:v>1.0400400000000001</c:v>
                </c:pt>
                <c:pt idx="96684">
                  <c:v>1.01807</c:v>
                </c:pt>
                <c:pt idx="96685">
                  <c:v>1.0473600000000001</c:v>
                </c:pt>
                <c:pt idx="96686">
                  <c:v>1.0400400000000001</c:v>
                </c:pt>
                <c:pt idx="96687">
                  <c:v>1.0522499999999999</c:v>
                </c:pt>
                <c:pt idx="96688">
                  <c:v>1.0620099999999999</c:v>
                </c:pt>
                <c:pt idx="96689">
                  <c:v>1.0522499999999999</c:v>
                </c:pt>
                <c:pt idx="96690">
                  <c:v>1.0595699999999999</c:v>
                </c:pt>
                <c:pt idx="96691">
                  <c:v>1.07666</c:v>
                </c:pt>
                <c:pt idx="96692">
                  <c:v>1.0473600000000001</c:v>
                </c:pt>
                <c:pt idx="96693">
                  <c:v>1.03027</c:v>
                </c:pt>
                <c:pt idx="96694">
                  <c:v>1.0498000000000001</c:v>
                </c:pt>
                <c:pt idx="96695">
                  <c:v>1.03271</c:v>
                </c:pt>
                <c:pt idx="96696">
                  <c:v>1.0424800000000001</c:v>
                </c:pt>
                <c:pt idx="96697">
                  <c:v>1.02539</c:v>
                </c:pt>
                <c:pt idx="96698">
                  <c:v>1.03271</c:v>
                </c:pt>
                <c:pt idx="96699">
                  <c:v>1.01562</c:v>
                </c:pt>
                <c:pt idx="96700">
                  <c:v>1.00098</c:v>
                </c:pt>
                <c:pt idx="96701">
                  <c:v>0.99365199999999998</c:v>
                </c:pt>
                <c:pt idx="96702">
                  <c:v>0.96435499999999996</c:v>
                </c:pt>
                <c:pt idx="96703">
                  <c:v>0.95947300000000002</c:v>
                </c:pt>
                <c:pt idx="96704">
                  <c:v>0.95459000000000005</c:v>
                </c:pt>
                <c:pt idx="96705">
                  <c:v>0.93994100000000003</c:v>
                </c:pt>
                <c:pt idx="96706">
                  <c:v>0.90820299999999998</c:v>
                </c:pt>
                <c:pt idx="96707">
                  <c:v>0.89355499999999999</c:v>
                </c:pt>
                <c:pt idx="96708">
                  <c:v>0.90087899999999999</c:v>
                </c:pt>
                <c:pt idx="96709">
                  <c:v>0.86181600000000003</c:v>
                </c:pt>
                <c:pt idx="96710">
                  <c:v>0.89111300000000004</c:v>
                </c:pt>
                <c:pt idx="96711">
                  <c:v>0.81542999999999999</c:v>
                </c:pt>
                <c:pt idx="96712">
                  <c:v>0.79345699999999997</c:v>
                </c:pt>
                <c:pt idx="96713">
                  <c:v>0.77636700000000003</c:v>
                </c:pt>
                <c:pt idx="96714">
                  <c:v>0.76660200000000001</c:v>
                </c:pt>
                <c:pt idx="96715">
                  <c:v>0.73730499999999999</c:v>
                </c:pt>
                <c:pt idx="96716">
                  <c:v>0.72509800000000002</c:v>
                </c:pt>
                <c:pt idx="96717">
                  <c:v>0.67871099999999995</c:v>
                </c:pt>
                <c:pt idx="96718">
                  <c:v>0.66406200000000004</c:v>
                </c:pt>
                <c:pt idx="96719">
                  <c:v>0.63964799999999999</c:v>
                </c:pt>
                <c:pt idx="96720">
                  <c:v>0.61035200000000001</c:v>
                </c:pt>
                <c:pt idx="96721">
                  <c:v>0.59082000000000001</c:v>
                </c:pt>
                <c:pt idx="96722">
                  <c:v>0.54199200000000003</c:v>
                </c:pt>
                <c:pt idx="96723">
                  <c:v>0.53710899999999995</c:v>
                </c:pt>
                <c:pt idx="96724">
                  <c:v>0.51269500000000001</c:v>
                </c:pt>
                <c:pt idx="96725">
                  <c:v>0.46875</c:v>
                </c:pt>
                <c:pt idx="96726">
                  <c:v>0.43212899999999999</c:v>
                </c:pt>
                <c:pt idx="96727">
                  <c:v>0.40283200000000002</c:v>
                </c:pt>
                <c:pt idx="96728">
                  <c:v>0.37841799999999998</c:v>
                </c:pt>
                <c:pt idx="96729">
                  <c:v>0.34667999999999999</c:v>
                </c:pt>
                <c:pt idx="96730">
                  <c:v>0.3125</c:v>
                </c:pt>
                <c:pt idx="96731">
                  <c:v>0.29296899999999998</c:v>
                </c:pt>
                <c:pt idx="96732">
                  <c:v>0.25634800000000002</c:v>
                </c:pt>
                <c:pt idx="96733">
                  <c:v>0.21484400000000001</c:v>
                </c:pt>
                <c:pt idx="96734">
                  <c:v>0.20019500000000001</c:v>
                </c:pt>
                <c:pt idx="96735">
                  <c:v>0.144043</c:v>
                </c:pt>
                <c:pt idx="96736">
                  <c:v>0.119629</c:v>
                </c:pt>
                <c:pt idx="96737">
                  <c:v>0.10253900000000001</c:v>
                </c:pt>
                <c:pt idx="96738">
                  <c:v>7.8125E-2</c:v>
                </c:pt>
                <c:pt idx="96739">
                  <c:v>1.2207000000000001E-2</c:v>
                </c:pt>
                <c:pt idx="96740">
                  <c:v>-7.3242200000000002E-3</c:v>
                </c:pt>
                <c:pt idx="96741">
                  <c:v>-3.1738299999999997E-2</c:v>
                </c:pt>
                <c:pt idx="96742">
                  <c:v>-5.6152300000000002E-2</c:v>
                </c:pt>
                <c:pt idx="96743">
                  <c:v>-0.109863</c:v>
                </c:pt>
                <c:pt idx="96744">
                  <c:v>-0.12939500000000001</c:v>
                </c:pt>
                <c:pt idx="96745">
                  <c:v>-0.163574</c:v>
                </c:pt>
                <c:pt idx="96746">
                  <c:v>-0.18798799999999999</c:v>
                </c:pt>
                <c:pt idx="96747">
                  <c:v>-0.234375</c:v>
                </c:pt>
                <c:pt idx="96748">
                  <c:v>-0.26611299999999999</c:v>
                </c:pt>
                <c:pt idx="96749">
                  <c:v>-0.32470700000000002</c:v>
                </c:pt>
                <c:pt idx="96750">
                  <c:v>-0.322266</c:v>
                </c:pt>
                <c:pt idx="96751">
                  <c:v>-0.32714799999999999</c:v>
                </c:pt>
                <c:pt idx="96752">
                  <c:v>-0.39306600000000003</c:v>
                </c:pt>
                <c:pt idx="96753">
                  <c:v>-0.42236299999999999</c:v>
                </c:pt>
                <c:pt idx="96754">
                  <c:v>-0.44921899999999998</c:v>
                </c:pt>
                <c:pt idx="96755">
                  <c:v>-0.47363300000000003</c:v>
                </c:pt>
                <c:pt idx="96756">
                  <c:v>-0.50048800000000004</c:v>
                </c:pt>
                <c:pt idx="96757">
                  <c:v>-0.52246099999999995</c:v>
                </c:pt>
                <c:pt idx="96758">
                  <c:v>-0.56640599999999997</c:v>
                </c:pt>
                <c:pt idx="96759">
                  <c:v>-0.57861300000000004</c:v>
                </c:pt>
                <c:pt idx="96760">
                  <c:v>-0.617676</c:v>
                </c:pt>
                <c:pt idx="96761">
                  <c:v>-0.632324</c:v>
                </c:pt>
                <c:pt idx="96762">
                  <c:v>-0.68115199999999998</c:v>
                </c:pt>
                <c:pt idx="96763">
                  <c:v>-0.68603499999999995</c:v>
                </c:pt>
                <c:pt idx="96764">
                  <c:v>-0.695801</c:v>
                </c:pt>
                <c:pt idx="96765">
                  <c:v>-0.72753900000000005</c:v>
                </c:pt>
                <c:pt idx="96766">
                  <c:v>-0.74951199999999996</c:v>
                </c:pt>
                <c:pt idx="96767">
                  <c:v>-0.773926</c:v>
                </c:pt>
                <c:pt idx="96768">
                  <c:v>-0.78613299999999997</c:v>
                </c:pt>
                <c:pt idx="96769">
                  <c:v>-0.81542999999999999</c:v>
                </c:pt>
                <c:pt idx="96770">
                  <c:v>-0.83252000000000004</c:v>
                </c:pt>
                <c:pt idx="96771">
                  <c:v>-0.84472700000000001</c:v>
                </c:pt>
                <c:pt idx="96772">
                  <c:v>-0.85693399999999997</c:v>
                </c:pt>
                <c:pt idx="96773">
                  <c:v>-0.87646500000000005</c:v>
                </c:pt>
                <c:pt idx="96774">
                  <c:v>-0.88134800000000002</c:v>
                </c:pt>
                <c:pt idx="96775">
                  <c:v>-0.89599600000000001</c:v>
                </c:pt>
                <c:pt idx="96776">
                  <c:v>-0.90087899999999999</c:v>
                </c:pt>
                <c:pt idx="96777">
                  <c:v>-0.92529300000000003</c:v>
                </c:pt>
                <c:pt idx="96778">
                  <c:v>-0.92773399999999995</c:v>
                </c:pt>
                <c:pt idx="96779">
                  <c:v>-0.94238299999999997</c:v>
                </c:pt>
                <c:pt idx="96780">
                  <c:v>-0.94970699999999997</c:v>
                </c:pt>
                <c:pt idx="96781">
                  <c:v>-0.95459000000000005</c:v>
                </c:pt>
                <c:pt idx="96782">
                  <c:v>-0.944824</c:v>
                </c:pt>
                <c:pt idx="96783">
                  <c:v>-0.95947300000000002</c:v>
                </c:pt>
                <c:pt idx="96784">
                  <c:v>-0.95703099999999997</c:v>
                </c:pt>
                <c:pt idx="96785">
                  <c:v>-0.96191400000000005</c:v>
                </c:pt>
                <c:pt idx="96786">
                  <c:v>-0.96435499999999996</c:v>
                </c:pt>
                <c:pt idx="96787">
                  <c:v>-0.95459000000000005</c:v>
                </c:pt>
                <c:pt idx="96788">
                  <c:v>-0.95214799999999999</c:v>
                </c:pt>
                <c:pt idx="96789">
                  <c:v>-0.95214799999999999</c:v>
                </c:pt>
                <c:pt idx="96790">
                  <c:v>-0.97167999999999999</c:v>
                </c:pt>
                <c:pt idx="96791">
                  <c:v>-0.94970699999999997</c:v>
                </c:pt>
                <c:pt idx="96792">
                  <c:v>-0.95459000000000005</c:v>
                </c:pt>
                <c:pt idx="96793">
                  <c:v>-0.93505899999999997</c:v>
                </c:pt>
                <c:pt idx="96794">
                  <c:v>-0.90820299999999998</c:v>
                </c:pt>
                <c:pt idx="96795">
                  <c:v>-0.90820299999999998</c:v>
                </c:pt>
                <c:pt idx="96796">
                  <c:v>-0.92040999999999995</c:v>
                </c:pt>
                <c:pt idx="96797">
                  <c:v>-0.88378900000000005</c:v>
                </c:pt>
                <c:pt idx="96798">
                  <c:v>-0.89843799999999996</c:v>
                </c:pt>
                <c:pt idx="96799">
                  <c:v>-0.859375</c:v>
                </c:pt>
                <c:pt idx="96800">
                  <c:v>-0.84716800000000003</c:v>
                </c:pt>
                <c:pt idx="96801">
                  <c:v>-0.84716800000000003</c:v>
                </c:pt>
                <c:pt idx="96802">
                  <c:v>-0.80322300000000002</c:v>
                </c:pt>
                <c:pt idx="96803">
                  <c:v>-0.788574</c:v>
                </c:pt>
                <c:pt idx="96804">
                  <c:v>-0.77148399999999995</c:v>
                </c:pt>
                <c:pt idx="96805">
                  <c:v>-0.73730499999999999</c:v>
                </c:pt>
                <c:pt idx="96806">
                  <c:v>-0.74218799999999996</c:v>
                </c:pt>
                <c:pt idx="96807">
                  <c:v>-0.70800799999999997</c:v>
                </c:pt>
                <c:pt idx="96808">
                  <c:v>-0.67871099999999995</c:v>
                </c:pt>
                <c:pt idx="96809">
                  <c:v>-0.66650399999999999</c:v>
                </c:pt>
                <c:pt idx="96810">
                  <c:v>-0.63720699999999997</c:v>
                </c:pt>
                <c:pt idx="96811">
                  <c:v>-0.62255899999999997</c:v>
                </c:pt>
                <c:pt idx="96812">
                  <c:v>-0.58349600000000001</c:v>
                </c:pt>
                <c:pt idx="96813">
                  <c:v>-0.56640599999999997</c:v>
                </c:pt>
                <c:pt idx="96814">
                  <c:v>-0.52978499999999995</c:v>
                </c:pt>
                <c:pt idx="96815">
                  <c:v>-0.50537100000000001</c:v>
                </c:pt>
                <c:pt idx="96816">
                  <c:v>-0.46875</c:v>
                </c:pt>
                <c:pt idx="96817">
                  <c:v>-0.44677699999999998</c:v>
                </c:pt>
                <c:pt idx="96818">
                  <c:v>-0.37597700000000001</c:v>
                </c:pt>
                <c:pt idx="96819">
                  <c:v>-0.383301</c:v>
                </c:pt>
                <c:pt idx="96820">
                  <c:v>-0.33935500000000002</c:v>
                </c:pt>
                <c:pt idx="96821">
                  <c:v>-0.33935500000000002</c:v>
                </c:pt>
                <c:pt idx="96822">
                  <c:v>-0.29785200000000001</c:v>
                </c:pt>
                <c:pt idx="96823">
                  <c:v>-0.26855499999999999</c:v>
                </c:pt>
                <c:pt idx="96824">
                  <c:v>-0.234375</c:v>
                </c:pt>
                <c:pt idx="96825">
                  <c:v>-0.19775400000000001</c:v>
                </c:pt>
                <c:pt idx="96826">
                  <c:v>-0.17333999999999999</c:v>
                </c:pt>
                <c:pt idx="96827">
                  <c:v>-0.124512</c:v>
                </c:pt>
                <c:pt idx="96828">
                  <c:v>-9.7656199999999999E-2</c:v>
                </c:pt>
                <c:pt idx="96829">
                  <c:v>-7.0800799999999997E-2</c:v>
                </c:pt>
                <c:pt idx="96830">
                  <c:v>-3.1738299999999997E-2</c:v>
                </c:pt>
                <c:pt idx="96831">
                  <c:v>-2.6855500000000001E-2</c:v>
                </c:pt>
                <c:pt idx="96832">
                  <c:v>3.90625E-2</c:v>
                </c:pt>
                <c:pt idx="96833">
                  <c:v>6.3476599999999994E-2</c:v>
                </c:pt>
                <c:pt idx="96834">
                  <c:v>0.10009800000000001</c:v>
                </c:pt>
                <c:pt idx="96835">
                  <c:v>0.12695300000000001</c:v>
                </c:pt>
                <c:pt idx="96836">
                  <c:v>0.161133</c:v>
                </c:pt>
                <c:pt idx="96837">
                  <c:v>0.18554699999999999</c:v>
                </c:pt>
                <c:pt idx="96838">
                  <c:v>0.227051</c:v>
                </c:pt>
                <c:pt idx="96839">
                  <c:v>0.25878899999999999</c:v>
                </c:pt>
                <c:pt idx="96840">
                  <c:v>0.29052699999999998</c:v>
                </c:pt>
                <c:pt idx="96841">
                  <c:v>0.3125</c:v>
                </c:pt>
                <c:pt idx="96842">
                  <c:v>0.34667999999999999</c:v>
                </c:pt>
                <c:pt idx="96843">
                  <c:v>0.38574199999999997</c:v>
                </c:pt>
                <c:pt idx="96844">
                  <c:v>0.41503899999999999</c:v>
                </c:pt>
                <c:pt idx="96845">
                  <c:v>0.44189499999999998</c:v>
                </c:pt>
                <c:pt idx="96846">
                  <c:v>0.48095700000000002</c:v>
                </c:pt>
                <c:pt idx="96847">
                  <c:v>0.52246099999999995</c:v>
                </c:pt>
                <c:pt idx="96848">
                  <c:v>0.52734400000000003</c:v>
                </c:pt>
                <c:pt idx="96849">
                  <c:v>0.55908199999999997</c:v>
                </c:pt>
                <c:pt idx="96850">
                  <c:v>0.57372999999999996</c:v>
                </c:pt>
                <c:pt idx="96851">
                  <c:v>0.62011700000000003</c:v>
                </c:pt>
                <c:pt idx="96852">
                  <c:v>0.64453099999999997</c:v>
                </c:pt>
                <c:pt idx="96853">
                  <c:v>0.67138699999999996</c:v>
                </c:pt>
                <c:pt idx="96854">
                  <c:v>0.70068399999999997</c:v>
                </c:pt>
                <c:pt idx="96855">
                  <c:v>0.71777299999999999</c:v>
                </c:pt>
                <c:pt idx="96856">
                  <c:v>0.75683599999999995</c:v>
                </c:pt>
                <c:pt idx="96857">
                  <c:v>0.77148399999999995</c:v>
                </c:pt>
                <c:pt idx="96858">
                  <c:v>0.78369100000000003</c:v>
                </c:pt>
                <c:pt idx="96859">
                  <c:v>0.77636700000000003</c:v>
                </c:pt>
                <c:pt idx="96860">
                  <c:v>0.81298800000000004</c:v>
                </c:pt>
                <c:pt idx="96861">
                  <c:v>0.83984400000000003</c:v>
                </c:pt>
                <c:pt idx="96862">
                  <c:v>0.866699</c:v>
                </c:pt>
                <c:pt idx="96863">
                  <c:v>0.89843799999999996</c:v>
                </c:pt>
                <c:pt idx="96864">
                  <c:v>0.90332000000000001</c:v>
                </c:pt>
                <c:pt idx="96865">
                  <c:v>0.91552699999999998</c:v>
                </c:pt>
                <c:pt idx="96866">
                  <c:v>0.92529300000000003</c:v>
                </c:pt>
                <c:pt idx="96867">
                  <c:v>0.95214799999999999</c:v>
                </c:pt>
                <c:pt idx="96868">
                  <c:v>0.97167999999999999</c:v>
                </c:pt>
                <c:pt idx="96869">
                  <c:v>0.98388699999999996</c:v>
                </c:pt>
                <c:pt idx="96870">
                  <c:v>1.01318</c:v>
                </c:pt>
                <c:pt idx="96871">
                  <c:v>1.01074</c:v>
                </c:pt>
                <c:pt idx="96872">
                  <c:v>1.00586</c:v>
                </c:pt>
                <c:pt idx="96873">
                  <c:v>1.01318</c:v>
                </c:pt>
                <c:pt idx="96874">
                  <c:v>1.02783</c:v>
                </c:pt>
                <c:pt idx="96875">
                  <c:v>1.0351600000000001</c:v>
                </c:pt>
                <c:pt idx="96876">
                  <c:v>1.03271</c:v>
                </c:pt>
                <c:pt idx="96877">
                  <c:v>1.0351600000000001</c:v>
                </c:pt>
                <c:pt idx="96878">
                  <c:v>1.0351600000000001</c:v>
                </c:pt>
                <c:pt idx="96879">
                  <c:v>1.0351600000000001</c:v>
                </c:pt>
                <c:pt idx="96880">
                  <c:v>1.0376000000000001</c:v>
                </c:pt>
                <c:pt idx="96881">
                  <c:v>1.0376000000000001</c:v>
                </c:pt>
                <c:pt idx="96882">
                  <c:v>1.0546899999999999</c:v>
                </c:pt>
                <c:pt idx="96883">
                  <c:v>1.0571299999999999</c:v>
                </c:pt>
                <c:pt idx="96884">
                  <c:v>1.03271</c:v>
                </c:pt>
                <c:pt idx="96885">
                  <c:v>1.02783</c:v>
                </c:pt>
                <c:pt idx="96886">
                  <c:v>1.02539</c:v>
                </c:pt>
                <c:pt idx="96887">
                  <c:v>1.02295</c:v>
                </c:pt>
                <c:pt idx="96888">
                  <c:v>1.01562</c:v>
                </c:pt>
                <c:pt idx="96889">
                  <c:v>1.01074</c:v>
                </c:pt>
                <c:pt idx="96890">
                  <c:v>1.00098</c:v>
                </c:pt>
                <c:pt idx="96891">
                  <c:v>0.98144500000000001</c:v>
                </c:pt>
                <c:pt idx="96892">
                  <c:v>0.97167999999999999</c:v>
                </c:pt>
                <c:pt idx="96893">
                  <c:v>0.95703099999999997</c:v>
                </c:pt>
                <c:pt idx="96894">
                  <c:v>0.93261700000000003</c:v>
                </c:pt>
                <c:pt idx="96895">
                  <c:v>0.92285200000000001</c:v>
                </c:pt>
                <c:pt idx="96896">
                  <c:v>0.92040999999999995</c:v>
                </c:pt>
                <c:pt idx="96897">
                  <c:v>0.90087899999999999</c:v>
                </c:pt>
                <c:pt idx="96898">
                  <c:v>0.88134800000000002</c:v>
                </c:pt>
                <c:pt idx="96899">
                  <c:v>0.86181600000000003</c:v>
                </c:pt>
                <c:pt idx="96900">
                  <c:v>0.89111300000000004</c:v>
                </c:pt>
                <c:pt idx="96901">
                  <c:v>0.82763699999999996</c:v>
                </c:pt>
                <c:pt idx="96902">
                  <c:v>0.79101600000000005</c:v>
                </c:pt>
                <c:pt idx="96903">
                  <c:v>0.78369100000000003</c:v>
                </c:pt>
                <c:pt idx="96904">
                  <c:v>0.75195299999999998</c:v>
                </c:pt>
                <c:pt idx="96905">
                  <c:v>0.72997999999999996</c:v>
                </c:pt>
                <c:pt idx="96906">
                  <c:v>0.70556600000000003</c:v>
                </c:pt>
                <c:pt idx="96907">
                  <c:v>0.67871099999999995</c:v>
                </c:pt>
                <c:pt idx="96908">
                  <c:v>0.64697300000000002</c:v>
                </c:pt>
                <c:pt idx="96909">
                  <c:v>0.62744100000000003</c:v>
                </c:pt>
                <c:pt idx="96910">
                  <c:v>0.60058599999999995</c:v>
                </c:pt>
                <c:pt idx="96911">
                  <c:v>0.56640599999999997</c:v>
                </c:pt>
                <c:pt idx="96912">
                  <c:v>0.55664100000000005</c:v>
                </c:pt>
                <c:pt idx="96913">
                  <c:v>0.56396500000000005</c:v>
                </c:pt>
                <c:pt idx="96914">
                  <c:v>0.51269500000000001</c:v>
                </c:pt>
                <c:pt idx="96915">
                  <c:v>0.461426</c:v>
                </c:pt>
                <c:pt idx="96916">
                  <c:v>0.43945299999999998</c:v>
                </c:pt>
                <c:pt idx="96917">
                  <c:v>0.41748000000000002</c:v>
                </c:pt>
                <c:pt idx="96918">
                  <c:v>0.37353500000000001</c:v>
                </c:pt>
                <c:pt idx="96919">
                  <c:v>0.33935500000000002</c:v>
                </c:pt>
                <c:pt idx="96920">
                  <c:v>0.31738300000000003</c:v>
                </c:pt>
                <c:pt idx="96921">
                  <c:v>0.29052699999999998</c:v>
                </c:pt>
                <c:pt idx="96922">
                  <c:v>0.26123000000000002</c:v>
                </c:pt>
                <c:pt idx="96923">
                  <c:v>0.227051</c:v>
                </c:pt>
                <c:pt idx="96924">
                  <c:v>0.18066399999999999</c:v>
                </c:pt>
                <c:pt idx="96925">
                  <c:v>0.17333999999999999</c:v>
                </c:pt>
                <c:pt idx="96926">
                  <c:v>0.12207</c:v>
                </c:pt>
                <c:pt idx="96927">
                  <c:v>8.7890599999999999E-2</c:v>
                </c:pt>
                <c:pt idx="96928">
                  <c:v>6.1035199999999998E-2</c:v>
                </c:pt>
                <c:pt idx="96929">
                  <c:v>4.1503900000000003E-2</c:v>
                </c:pt>
                <c:pt idx="96930">
                  <c:v>7.3242200000000002E-3</c:v>
                </c:pt>
                <c:pt idx="96931">
                  <c:v>-2.1972700000000001E-2</c:v>
                </c:pt>
                <c:pt idx="96932">
                  <c:v>-5.3710899999999999E-2</c:v>
                </c:pt>
                <c:pt idx="96933">
                  <c:v>-0.109863</c:v>
                </c:pt>
                <c:pt idx="96934">
                  <c:v>-0.13183600000000001</c:v>
                </c:pt>
                <c:pt idx="96935">
                  <c:v>-0.168457</c:v>
                </c:pt>
                <c:pt idx="96936">
                  <c:v>-0.18798799999999999</c:v>
                </c:pt>
                <c:pt idx="96937">
                  <c:v>-0.239258</c:v>
                </c:pt>
                <c:pt idx="96938">
                  <c:v>-0.26123000000000002</c:v>
                </c:pt>
                <c:pt idx="96939">
                  <c:v>-0.29052699999999998</c:v>
                </c:pt>
                <c:pt idx="96940">
                  <c:v>-0.32470700000000002</c:v>
                </c:pt>
                <c:pt idx="96941">
                  <c:v>-0.34667999999999999</c:v>
                </c:pt>
                <c:pt idx="96942">
                  <c:v>-0.37109399999999998</c:v>
                </c:pt>
                <c:pt idx="96943">
                  <c:v>-0.40771499999999999</c:v>
                </c:pt>
                <c:pt idx="96944">
                  <c:v>-0.42236299999999999</c:v>
                </c:pt>
                <c:pt idx="96945">
                  <c:v>-0.476074</c:v>
                </c:pt>
                <c:pt idx="96946">
                  <c:v>-0.49560500000000002</c:v>
                </c:pt>
                <c:pt idx="96947">
                  <c:v>-0.52002000000000004</c:v>
                </c:pt>
                <c:pt idx="96948">
                  <c:v>-0.554199</c:v>
                </c:pt>
                <c:pt idx="96949">
                  <c:v>-0.56884800000000002</c:v>
                </c:pt>
                <c:pt idx="96950">
                  <c:v>-0.63476600000000005</c:v>
                </c:pt>
                <c:pt idx="96951">
                  <c:v>-0.64209000000000005</c:v>
                </c:pt>
                <c:pt idx="96952">
                  <c:v>-0.66162100000000001</c:v>
                </c:pt>
                <c:pt idx="96953">
                  <c:v>-0.68115199999999998</c:v>
                </c:pt>
                <c:pt idx="96954">
                  <c:v>-0.70800799999999997</c:v>
                </c:pt>
                <c:pt idx="96955">
                  <c:v>-0.70556600000000003</c:v>
                </c:pt>
                <c:pt idx="96956">
                  <c:v>-0.73730499999999999</c:v>
                </c:pt>
                <c:pt idx="96957">
                  <c:v>-0.75683599999999995</c:v>
                </c:pt>
                <c:pt idx="96958">
                  <c:v>-0.78125</c:v>
                </c:pt>
                <c:pt idx="96959">
                  <c:v>-0.78613299999999997</c:v>
                </c:pt>
                <c:pt idx="96960">
                  <c:v>-0.81054700000000002</c:v>
                </c:pt>
                <c:pt idx="96961">
                  <c:v>-0.82031200000000004</c:v>
                </c:pt>
                <c:pt idx="96962">
                  <c:v>-0.86181600000000003</c:v>
                </c:pt>
                <c:pt idx="96963">
                  <c:v>-0.87646500000000005</c:v>
                </c:pt>
                <c:pt idx="96964">
                  <c:v>-0.88134800000000002</c:v>
                </c:pt>
                <c:pt idx="96965">
                  <c:v>-0.90576199999999996</c:v>
                </c:pt>
                <c:pt idx="96966">
                  <c:v>-0.89843799999999996</c:v>
                </c:pt>
                <c:pt idx="96967">
                  <c:v>-0.930176</c:v>
                </c:pt>
                <c:pt idx="96968">
                  <c:v>-0.93505899999999997</c:v>
                </c:pt>
                <c:pt idx="96969">
                  <c:v>-0.94238299999999997</c:v>
                </c:pt>
                <c:pt idx="96970">
                  <c:v>-0.9375</c:v>
                </c:pt>
                <c:pt idx="96971">
                  <c:v>-0.95703099999999997</c:v>
                </c:pt>
                <c:pt idx="96972">
                  <c:v>-0.95459000000000005</c:v>
                </c:pt>
                <c:pt idx="96973">
                  <c:v>-0.96923800000000004</c:v>
                </c:pt>
                <c:pt idx="96974">
                  <c:v>-0.96435499999999996</c:v>
                </c:pt>
                <c:pt idx="96975">
                  <c:v>-0.96923800000000004</c:v>
                </c:pt>
                <c:pt idx="96976">
                  <c:v>-0.96923800000000004</c:v>
                </c:pt>
                <c:pt idx="96977">
                  <c:v>-0.96923800000000004</c:v>
                </c:pt>
                <c:pt idx="96978">
                  <c:v>-1.00098</c:v>
                </c:pt>
                <c:pt idx="96979">
                  <c:v>-0.96191400000000005</c:v>
                </c:pt>
                <c:pt idx="96980">
                  <c:v>-0.95703099999999997</c:v>
                </c:pt>
                <c:pt idx="96981">
                  <c:v>-0.95703099999999997</c:v>
                </c:pt>
                <c:pt idx="96982">
                  <c:v>-0.95459000000000005</c:v>
                </c:pt>
                <c:pt idx="96983">
                  <c:v>-0.94726600000000005</c:v>
                </c:pt>
                <c:pt idx="96984">
                  <c:v>-0.9375</c:v>
                </c:pt>
                <c:pt idx="96985">
                  <c:v>-0.93261700000000003</c:v>
                </c:pt>
                <c:pt idx="96986">
                  <c:v>-0.930176</c:v>
                </c:pt>
                <c:pt idx="96987">
                  <c:v>-0.90332000000000001</c:v>
                </c:pt>
                <c:pt idx="96988">
                  <c:v>-0.90087899999999999</c:v>
                </c:pt>
                <c:pt idx="96989">
                  <c:v>-0.866699</c:v>
                </c:pt>
                <c:pt idx="96990">
                  <c:v>-0.86914100000000005</c:v>
                </c:pt>
                <c:pt idx="96991">
                  <c:v>-0.81298800000000004</c:v>
                </c:pt>
                <c:pt idx="96992">
                  <c:v>-0.83007799999999998</c:v>
                </c:pt>
                <c:pt idx="96993">
                  <c:v>-0.81542999999999999</c:v>
                </c:pt>
                <c:pt idx="96994">
                  <c:v>-0.80322300000000002</c:v>
                </c:pt>
                <c:pt idx="96995">
                  <c:v>-0.773926</c:v>
                </c:pt>
                <c:pt idx="96996">
                  <c:v>-0.75439500000000004</c:v>
                </c:pt>
                <c:pt idx="96997">
                  <c:v>-0.73974600000000001</c:v>
                </c:pt>
                <c:pt idx="96998">
                  <c:v>-0.72753900000000005</c:v>
                </c:pt>
                <c:pt idx="96999">
                  <c:v>-0.69824200000000003</c:v>
                </c:pt>
                <c:pt idx="97000">
                  <c:v>-0.67871099999999995</c:v>
                </c:pt>
                <c:pt idx="97001">
                  <c:v>-0.64941400000000005</c:v>
                </c:pt>
                <c:pt idx="97002">
                  <c:v>-0.62744100000000003</c:v>
                </c:pt>
                <c:pt idx="97003">
                  <c:v>-0.58105499999999999</c:v>
                </c:pt>
                <c:pt idx="97004">
                  <c:v>-0.56640599999999997</c:v>
                </c:pt>
                <c:pt idx="97005">
                  <c:v>-0.546875</c:v>
                </c:pt>
                <c:pt idx="97006">
                  <c:v>-0.50292999999999999</c:v>
                </c:pt>
                <c:pt idx="97007">
                  <c:v>-0.49072300000000002</c:v>
                </c:pt>
                <c:pt idx="97008">
                  <c:v>-0.45654299999999998</c:v>
                </c:pt>
                <c:pt idx="97009">
                  <c:v>-0.41503899999999999</c:v>
                </c:pt>
                <c:pt idx="97010">
                  <c:v>-0.400391</c:v>
                </c:pt>
                <c:pt idx="97011">
                  <c:v>-0.36132799999999998</c:v>
                </c:pt>
                <c:pt idx="97012">
                  <c:v>-0.33935500000000002</c:v>
                </c:pt>
                <c:pt idx="97013">
                  <c:v>-0.30761699999999997</c:v>
                </c:pt>
                <c:pt idx="97014">
                  <c:v>-0.27343800000000001</c:v>
                </c:pt>
                <c:pt idx="97015">
                  <c:v>-0.246582</c:v>
                </c:pt>
                <c:pt idx="97016">
                  <c:v>-0.224609</c:v>
                </c:pt>
                <c:pt idx="97017">
                  <c:v>-0.18798799999999999</c:v>
                </c:pt>
                <c:pt idx="97018">
                  <c:v>-0.15625</c:v>
                </c:pt>
                <c:pt idx="97019">
                  <c:v>-9.0331999999999996E-2</c:v>
                </c:pt>
                <c:pt idx="97020">
                  <c:v>-7.5683600000000004E-2</c:v>
                </c:pt>
                <c:pt idx="97021">
                  <c:v>-4.6386700000000003E-2</c:v>
                </c:pt>
                <c:pt idx="97022">
                  <c:v>-1.2207000000000001E-2</c:v>
                </c:pt>
                <c:pt idx="97023">
                  <c:v>2.4414100000000001E-2</c:v>
                </c:pt>
                <c:pt idx="97024">
                  <c:v>5.1269500000000003E-2</c:v>
                </c:pt>
                <c:pt idx="97025">
                  <c:v>8.0566399999999996E-2</c:v>
                </c:pt>
                <c:pt idx="97026">
                  <c:v>0.124512</c:v>
                </c:pt>
                <c:pt idx="97027">
                  <c:v>0.144043</c:v>
                </c:pt>
                <c:pt idx="97028">
                  <c:v>0.18798799999999999</c:v>
                </c:pt>
                <c:pt idx="97029">
                  <c:v>0.21484400000000001</c:v>
                </c:pt>
                <c:pt idx="97030">
                  <c:v>0.20507800000000001</c:v>
                </c:pt>
                <c:pt idx="97031">
                  <c:v>0.27832000000000001</c:v>
                </c:pt>
                <c:pt idx="97032">
                  <c:v>0.35644500000000001</c:v>
                </c:pt>
                <c:pt idx="97033">
                  <c:v>0.34423799999999999</c:v>
                </c:pt>
                <c:pt idx="97034">
                  <c:v>0.37109399999999998</c:v>
                </c:pt>
                <c:pt idx="97035">
                  <c:v>0.40771499999999999</c:v>
                </c:pt>
                <c:pt idx="97036">
                  <c:v>0.42724600000000001</c:v>
                </c:pt>
                <c:pt idx="97037">
                  <c:v>0.46630899999999997</c:v>
                </c:pt>
                <c:pt idx="97038">
                  <c:v>0.49804700000000002</c:v>
                </c:pt>
                <c:pt idx="97039">
                  <c:v>0.51513699999999996</c:v>
                </c:pt>
                <c:pt idx="97040">
                  <c:v>0.55664100000000005</c:v>
                </c:pt>
                <c:pt idx="97041">
                  <c:v>0.58593799999999996</c:v>
                </c:pt>
                <c:pt idx="97042">
                  <c:v>0.59814500000000004</c:v>
                </c:pt>
                <c:pt idx="97043">
                  <c:v>0.62988299999999997</c:v>
                </c:pt>
                <c:pt idx="97044">
                  <c:v>0.66406200000000004</c:v>
                </c:pt>
                <c:pt idx="97045">
                  <c:v>0.68847700000000001</c:v>
                </c:pt>
                <c:pt idx="97046">
                  <c:v>0.695801</c:v>
                </c:pt>
                <c:pt idx="97047">
                  <c:v>0.73242200000000002</c:v>
                </c:pt>
                <c:pt idx="97048">
                  <c:v>0.74707000000000001</c:v>
                </c:pt>
                <c:pt idx="97049">
                  <c:v>0.77148399999999995</c:v>
                </c:pt>
                <c:pt idx="97050">
                  <c:v>0.79834000000000005</c:v>
                </c:pt>
                <c:pt idx="97051">
                  <c:v>0.80322300000000002</c:v>
                </c:pt>
                <c:pt idx="97052">
                  <c:v>0.86425799999999997</c:v>
                </c:pt>
                <c:pt idx="97053">
                  <c:v>0.84960899999999995</c:v>
                </c:pt>
                <c:pt idx="97054">
                  <c:v>0.87646500000000005</c:v>
                </c:pt>
                <c:pt idx="97055">
                  <c:v>0.89843799999999996</c:v>
                </c:pt>
                <c:pt idx="97056">
                  <c:v>0.92040999999999995</c:v>
                </c:pt>
                <c:pt idx="97057">
                  <c:v>0.92773399999999995</c:v>
                </c:pt>
                <c:pt idx="97058">
                  <c:v>0.91064500000000004</c:v>
                </c:pt>
                <c:pt idx="97059">
                  <c:v>0.94970699999999997</c:v>
                </c:pt>
                <c:pt idx="97060">
                  <c:v>0.96679700000000002</c:v>
                </c:pt>
                <c:pt idx="97061">
                  <c:v>0.98144500000000001</c:v>
                </c:pt>
                <c:pt idx="97062">
                  <c:v>0.99609400000000003</c:v>
                </c:pt>
                <c:pt idx="97063">
                  <c:v>0.99853499999999995</c:v>
                </c:pt>
                <c:pt idx="97064">
                  <c:v>1.00342</c:v>
                </c:pt>
                <c:pt idx="97065">
                  <c:v>1.02539</c:v>
                </c:pt>
                <c:pt idx="97066">
                  <c:v>1.03027</c:v>
                </c:pt>
                <c:pt idx="97067">
                  <c:v>1.02295</c:v>
                </c:pt>
                <c:pt idx="97068">
                  <c:v>1.02783</c:v>
                </c:pt>
                <c:pt idx="97069">
                  <c:v>1.03027</c:v>
                </c:pt>
                <c:pt idx="97070">
                  <c:v>1.0449200000000001</c:v>
                </c:pt>
                <c:pt idx="97071">
                  <c:v>1.0498000000000001</c:v>
                </c:pt>
                <c:pt idx="97072">
                  <c:v>1.0473600000000001</c:v>
                </c:pt>
                <c:pt idx="97073">
                  <c:v>1.0839799999999999</c:v>
                </c:pt>
                <c:pt idx="97074">
                  <c:v>1.0400400000000001</c:v>
                </c:pt>
                <c:pt idx="97075">
                  <c:v>1.0376000000000001</c:v>
                </c:pt>
                <c:pt idx="97076">
                  <c:v>1.03027</c:v>
                </c:pt>
                <c:pt idx="97077">
                  <c:v>1.02051</c:v>
                </c:pt>
                <c:pt idx="97078">
                  <c:v>1.02783</c:v>
                </c:pt>
                <c:pt idx="97079">
                  <c:v>0.98632799999999998</c:v>
                </c:pt>
                <c:pt idx="97080">
                  <c:v>1.00342</c:v>
                </c:pt>
                <c:pt idx="97081">
                  <c:v>0.98144500000000001</c:v>
                </c:pt>
                <c:pt idx="97082">
                  <c:v>0.96191400000000005</c:v>
                </c:pt>
                <c:pt idx="97083">
                  <c:v>0.97167999999999999</c:v>
                </c:pt>
                <c:pt idx="97084">
                  <c:v>0.93994100000000003</c:v>
                </c:pt>
                <c:pt idx="97085">
                  <c:v>0.94238299999999997</c:v>
                </c:pt>
                <c:pt idx="97086">
                  <c:v>0.944824</c:v>
                </c:pt>
                <c:pt idx="97087">
                  <c:v>0.92040999999999995</c:v>
                </c:pt>
                <c:pt idx="97088">
                  <c:v>0.89599600000000001</c:v>
                </c:pt>
                <c:pt idx="97089">
                  <c:v>0.89599600000000001</c:v>
                </c:pt>
                <c:pt idx="97090">
                  <c:v>0.86914100000000005</c:v>
                </c:pt>
                <c:pt idx="97091">
                  <c:v>0.85693399999999997</c:v>
                </c:pt>
                <c:pt idx="97092">
                  <c:v>0.82275399999999999</c:v>
                </c:pt>
                <c:pt idx="97093">
                  <c:v>0.81298800000000004</c:v>
                </c:pt>
                <c:pt idx="97094">
                  <c:v>0.77636700000000003</c:v>
                </c:pt>
                <c:pt idx="97095">
                  <c:v>0.76415999999999995</c:v>
                </c:pt>
                <c:pt idx="97096">
                  <c:v>0.73730499999999999</c:v>
                </c:pt>
                <c:pt idx="97097">
                  <c:v>0.71533199999999997</c:v>
                </c:pt>
                <c:pt idx="97098">
                  <c:v>0.68603499999999995</c:v>
                </c:pt>
                <c:pt idx="97099">
                  <c:v>0.67871099999999995</c:v>
                </c:pt>
                <c:pt idx="97100">
                  <c:v>0.65429700000000002</c:v>
                </c:pt>
                <c:pt idx="97101">
                  <c:v>0.62744100000000003</c:v>
                </c:pt>
                <c:pt idx="97102">
                  <c:v>0.58105499999999999</c:v>
                </c:pt>
                <c:pt idx="97103">
                  <c:v>0.56396500000000005</c:v>
                </c:pt>
                <c:pt idx="97104">
                  <c:v>0.52978499999999995</c:v>
                </c:pt>
                <c:pt idx="97105">
                  <c:v>0.51513699999999996</c:v>
                </c:pt>
                <c:pt idx="97106">
                  <c:v>0.46875</c:v>
                </c:pt>
                <c:pt idx="97107">
                  <c:v>0.44677699999999998</c:v>
                </c:pt>
                <c:pt idx="97108">
                  <c:v>0.41992200000000002</c:v>
                </c:pt>
                <c:pt idx="97109">
                  <c:v>0.380859</c:v>
                </c:pt>
                <c:pt idx="97110">
                  <c:v>0.34179700000000002</c:v>
                </c:pt>
                <c:pt idx="97111">
                  <c:v>0.31738300000000003</c:v>
                </c:pt>
                <c:pt idx="97112">
                  <c:v>0.29785200000000001</c:v>
                </c:pt>
                <c:pt idx="97113">
                  <c:v>0.27832000000000001</c:v>
                </c:pt>
                <c:pt idx="97114">
                  <c:v>0.231934</c:v>
                </c:pt>
                <c:pt idx="97115">
                  <c:v>0.19531200000000001</c:v>
                </c:pt>
                <c:pt idx="97116">
                  <c:v>0.17578099999999999</c:v>
                </c:pt>
                <c:pt idx="97117">
                  <c:v>0.144043</c:v>
                </c:pt>
                <c:pt idx="97118">
                  <c:v>0.109863</c:v>
                </c:pt>
                <c:pt idx="97119">
                  <c:v>7.0800799999999997E-2</c:v>
                </c:pt>
                <c:pt idx="97120">
                  <c:v>3.6621099999999997E-2</c:v>
                </c:pt>
                <c:pt idx="97121">
                  <c:v>1.4648400000000001E-2</c:v>
                </c:pt>
                <c:pt idx="97122">
                  <c:v>-2.4414100000000001E-2</c:v>
                </c:pt>
                <c:pt idx="97123">
                  <c:v>-5.8593800000000001E-2</c:v>
                </c:pt>
                <c:pt idx="97124">
                  <c:v>-8.0566399999999996E-2</c:v>
                </c:pt>
                <c:pt idx="97125">
                  <c:v>-0.119629</c:v>
                </c:pt>
                <c:pt idx="97126">
                  <c:v>-0.146484</c:v>
                </c:pt>
                <c:pt idx="97127">
                  <c:v>-0.18310499999999999</c:v>
                </c:pt>
                <c:pt idx="97128">
                  <c:v>-0.20752000000000001</c:v>
                </c:pt>
                <c:pt idx="97129">
                  <c:v>-0.224609</c:v>
                </c:pt>
                <c:pt idx="97130">
                  <c:v>-0.25634800000000002</c:v>
                </c:pt>
                <c:pt idx="97131">
                  <c:v>-0.29296899999999998</c:v>
                </c:pt>
                <c:pt idx="97132">
                  <c:v>-0.33447300000000002</c:v>
                </c:pt>
                <c:pt idx="97133">
                  <c:v>-0.36376999999999998</c:v>
                </c:pt>
                <c:pt idx="97134">
                  <c:v>-0.38818399999999997</c:v>
                </c:pt>
                <c:pt idx="97135">
                  <c:v>-0.41259800000000002</c:v>
                </c:pt>
                <c:pt idx="97136">
                  <c:v>-0.461426</c:v>
                </c:pt>
                <c:pt idx="97137">
                  <c:v>-0.46875</c:v>
                </c:pt>
                <c:pt idx="97138">
                  <c:v>-0.52978499999999995</c:v>
                </c:pt>
                <c:pt idx="97139">
                  <c:v>-0.52978499999999995</c:v>
                </c:pt>
                <c:pt idx="97140">
                  <c:v>-0.60302699999999998</c:v>
                </c:pt>
                <c:pt idx="97141">
                  <c:v>-0.58837899999999999</c:v>
                </c:pt>
                <c:pt idx="97142">
                  <c:v>-0.60790999999999995</c:v>
                </c:pt>
                <c:pt idx="97143">
                  <c:v>-0.64941400000000005</c:v>
                </c:pt>
                <c:pt idx="97144">
                  <c:v>-0.65185499999999996</c:v>
                </c:pt>
                <c:pt idx="97145">
                  <c:v>-0.70800799999999997</c:v>
                </c:pt>
                <c:pt idx="97146">
                  <c:v>-0.703125</c:v>
                </c:pt>
                <c:pt idx="97147">
                  <c:v>-0.74218799999999996</c:v>
                </c:pt>
                <c:pt idx="97148">
                  <c:v>-0.75195299999999998</c:v>
                </c:pt>
                <c:pt idx="97149">
                  <c:v>-0.76171900000000003</c:v>
                </c:pt>
                <c:pt idx="97150">
                  <c:v>-0.788574</c:v>
                </c:pt>
                <c:pt idx="97151">
                  <c:v>-0.80078099999999997</c:v>
                </c:pt>
                <c:pt idx="97152">
                  <c:v>-0.82763699999999996</c:v>
                </c:pt>
                <c:pt idx="97153">
                  <c:v>-0.83007799999999998</c:v>
                </c:pt>
                <c:pt idx="97154">
                  <c:v>-0.852051</c:v>
                </c:pt>
                <c:pt idx="97155">
                  <c:v>-0.88622999999999996</c:v>
                </c:pt>
                <c:pt idx="97156">
                  <c:v>-0.88867200000000002</c:v>
                </c:pt>
                <c:pt idx="97157">
                  <c:v>-0.89355499999999999</c:v>
                </c:pt>
                <c:pt idx="97158">
                  <c:v>-0.92285200000000001</c:v>
                </c:pt>
                <c:pt idx="97159">
                  <c:v>-0.91308599999999995</c:v>
                </c:pt>
                <c:pt idx="97160">
                  <c:v>-0.930176</c:v>
                </c:pt>
                <c:pt idx="97161">
                  <c:v>-0.944824</c:v>
                </c:pt>
                <c:pt idx="97162">
                  <c:v>-0.9375</c:v>
                </c:pt>
                <c:pt idx="97163">
                  <c:v>-0.93505899999999997</c:v>
                </c:pt>
                <c:pt idx="97164">
                  <c:v>-0.95703099999999997</c:v>
                </c:pt>
                <c:pt idx="97165">
                  <c:v>-0.95947300000000002</c:v>
                </c:pt>
                <c:pt idx="97166">
                  <c:v>-0.94970699999999997</c:v>
                </c:pt>
                <c:pt idx="97167">
                  <c:v>-0.94726600000000005</c:v>
                </c:pt>
                <c:pt idx="97168">
                  <c:v>-0.97167999999999999</c:v>
                </c:pt>
                <c:pt idx="97169">
                  <c:v>-0.94970699999999997</c:v>
                </c:pt>
                <c:pt idx="97170">
                  <c:v>-0.94970699999999997</c:v>
                </c:pt>
                <c:pt idx="97171">
                  <c:v>-0.95459000000000005</c:v>
                </c:pt>
                <c:pt idx="97172">
                  <c:v>-0.94726600000000005</c:v>
                </c:pt>
                <c:pt idx="97173">
                  <c:v>-0.93505899999999997</c:v>
                </c:pt>
                <c:pt idx="97174">
                  <c:v>-0.92773399999999995</c:v>
                </c:pt>
                <c:pt idx="97175">
                  <c:v>-0.930176</c:v>
                </c:pt>
                <c:pt idx="97176">
                  <c:v>-0.90820299999999998</c:v>
                </c:pt>
                <c:pt idx="97177">
                  <c:v>-0.90332000000000001</c:v>
                </c:pt>
                <c:pt idx="97178">
                  <c:v>-0.89843799999999996</c:v>
                </c:pt>
                <c:pt idx="97179">
                  <c:v>-0.89355499999999999</c:v>
                </c:pt>
                <c:pt idx="97180">
                  <c:v>-0.866699</c:v>
                </c:pt>
                <c:pt idx="97181">
                  <c:v>-0.82763699999999996</c:v>
                </c:pt>
                <c:pt idx="97182">
                  <c:v>-0.83252000000000004</c:v>
                </c:pt>
                <c:pt idx="97183">
                  <c:v>-0.82031200000000004</c:v>
                </c:pt>
                <c:pt idx="97184">
                  <c:v>-0.79345699999999997</c:v>
                </c:pt>
                <c:pt idx="97185">
                  <c:v>-0.78369100000000003</c:v>
                </c:pt>
                <c:pt idx="97186">
                  <c:v>-0.75927699999999998</c:v>
                </c:pt>
                <c:pt idx="97187">
                  <c:v>-0.74462899999999999</c:v>
                </c:pt>
                <c:pt idx="97188">
                  <c:v>-0.72753900000000005</c:v>
                </c:pt>
                <c:pt idx="97189">
                  <c:v>-0.695801</c:v>
                </c:pt>
                <c:pt idx="97190">
                  <c:v>-0.710449</c:v>
                </c:pt>
                <c:pt idx="97191">
                  <c:v>-0.65185499999999996</c:v>
                </c:pt>
                <c:pt idx="97192">
                  <c:v>-0.62744100000000003</c:v>
                </c:pt>
                <c:pt idx="97193">
                  <c:v>-0.60790999999999995</c:v>
                </c:pt>
                <c:pt idx="97194">
                  <c:v>-0.57372999999999996</c:v>
                </c:pt>
                <c:pt idx="97195">
                  <c:v>-0.54931600000000003</c:v>
                </c:pt>
                <c:pt idx="97196">
                  <c:v>-0.52978499999999995</c:v>
                </c:pt>
                <c:pt idx="97197">
                  <c:v>-0.50292999999999999</c:v>
                </c:pt>
                <c:pt idx="97198">
                  <c:v>-0.47363300000000003</c:v>
                </c:pt>
                <c:pt idx="97199">
                  <c:v>-0.42724600000000001</c:v>
                </c:pt>
                <c:pt idx="97200">
                  <c:v>-0.40527299999999999</c:v>
                </c:pt>
                <c:pt idx="97201">
                  <c:v>-0.36376999999999998</c:v>
                </c:pt>
                <c:pt idx="97202">
                  <c:v>-0.35156199999999999</c:v>
                </c:pt>
                <c:pt idx="97203">
                  <c:v>-0.319824</c:v>
                </c:pt>
                <c:pt idx="97204">
                  <c:v>-0.27832000000000001</c:v>
                </c:pt>
                <c:pt idx="97205">
                  <c:v>-0.24902299999999999</c:v>
                </c:pt>
                <c:pt idx="97206">
                  <c:v>-0.21972700000000001</c:v>
                </c:pt>
                <c:pt idx="97207">
                  <c:v>-0.19042999999999999</c:v>
                </c:pt>
                <c:pt idx="97208">
                  <c:v>-0.153809</c:v>
                </c:pt>
                <c:pt idx="97209">
                  <c:v>-9.7656199999999999E-2</c:v>
                </c:pt>
                <c:pt idx="97210">
                  <c:v>-9.2773400000000006E-2</c:v>
                </c:pt>
                <c:pt idx="97211">
                  <c:v>-5.8593800000000001E-2</c:v>
                </c:pt>
                <c:pt idx="97212">
                  <c:v>-2.9296900000000001E-2</c:v>
                </c:pt>
                <c:pt idx="97213">
                  <c:v>2.4414100000000001E-2</c:v>
                </c:pt>
                <c:pt idx="97214">
                  <c:v>4.1503900000000003E-2</c:v>
                </c:pt>
                <c:pt idx="97215">
                  <c:v>8.0566399999999996E-2</c:v>
                </c:pt>
                <c:pt idx="97216">
                  <c:v>0.12939500000000001</c:v>
                </c:pt>
                <c:pt idx="97217">
                  <c:v>0.13427700000000001</c:v>
                </c:pt>
                <c:pt idx="97218">
                  <c:v>0.18066399999999999</c:v>
                </c:pt>
                <c:pt idx="97219">
                  <c:v>0.20996100000000001</c:v>
                </c:pt>
                <c:pt idx="97220">
                  <c:v>0.20263700000000001</c:v>
                </c:pt>
                <c:pt idx="97221">
                  <c:v>0.26367200000000002</c:v>
                </c:pt>
                <c:pt idx="97222">
                  <c:v>0.322266</c:v>
                </c:pt>
                <c:pt idx="97223">
                  <c:v>0.34179700000000002</c:v>
                </c:pt>
                <c:pt idx="97224">
                  <c:v>0.36865199999999998</c:v>
                </c:pt>
                <c:pt idx="97225">
                  <c:v>0.390625</c:v>
                </c:pt>
                <c:pt idx="97226">
                  <c:v>0.42968800000000001</c:v>
                </c:pt>
                <c:pt idx="97227">
                  <c:v>0.46630899999999997</c:v>
                </c:pt>
                <c:pt idx="97228">
                  <c:v>0.48828100000000002</c:v>
                </c:pt>
                <c:pt idx="97229">
                  <c:v>0.52002000000000004</c:v>
                </c:pt>
                <c:pt idx="97230">
                  <c:v>0.54443399999999997</c:v>
                </c:pt>
                <c:pt idx="97231">
                  <c:v>0.58593799999999996</c:v>
                </c:pt>
                <c:pt idx="97232">
                  <c:v>0.60790999999999995</c:v>
                </c:pt>
                <c:pt idx="97233">
                  <c:v>0.625</c:v>
                </c:pt>
                <c:pt idx="97234">
                  <c:v>0.66406200000000004</c:v>
                </c:pt>
                <c:pt idx="97235">
                  <c:v>0.69091800000000003</c:v>
                </c:pt>
                <c:pt idx="97236">
                  <c:v>0.71777299999999999</c:v>
                </c:pt>
                <c:pt idx="97237">
                  <c:v>0.73242200000000002</c:v>
                </c:pt>
                <c:pt idx="97238">
                  <c:v>0.76660200000000001</c:v>
                </c:pt>
                <c:pt idx="97239">
                  <c:v>0.79101600000000005</c:v>
                </c:pt>
                <c:pt idx="97240">
                  <c:v>0.79834000000000005</c:v>
                </c:pt>
                <c:pt idx="97241">
                  <c:v>0.83007799999999998</c:v>
                </c:pt>
                <c:pt idx="97242">
                  <c:v>0.84228499999999995</c:v>
                </c:pt>
                <c:pt idx="97243">
                  <c:v>0.87402299999999999</c:v>
                </c:pt>
                <c:pt idx="97244">
                  <c:v>0.89111300000000004</c:v>
                </c:pt>
                <c:pt idx="97245">
                  <c:v>0.89355499999999999</c:v>
                </c:pt>
                <c:pt idx="97246">
                  <c:v>0.92285200000000001</c:v>
                </c:pt>
                <c:pt idx="97247">
                  <c:v>0.9375</c:v>
                </c:pt>
                <c:pt idx="97248">
                  <c:v>0.96923800000000004</c:v>
                </c:pt>
                <c:pt idx="97249">
                  <c:v>0.98144500000000001</c:v>
                </c:pt>
                <c:pt idx="97250">
                  <c:v>1.0473600000000001</c:v>
                </c:pt>
                <c:pt idx="97251">
                  <c:v>0.98877000000000004</c:v>
                </c:pt>
                <c:pt idx="97252">
                  <c:v>1.00342</c:v>
                </c:pt>
                <c:pt idx="97253">
                  <c:v>1.00098</c:v>
                </c:pt>
                <c:pt idx="97254">
                  <c:v>1.02295</c:v>
                </c:pt>
                <c:pt idx="97255">
                  <c:v>1.0351600000000001</c:v>
                </c:pt>
                <c:pt idx="97256">
                  <c:v>1.03271</c:v>
                </c:pt>
                <c:pt idx="97257">
                  <c:v>1.0424800000000001</c:v>
                </c:pt>
                <c:pt idx="97258">
                  <c:v>1.0473600000000001</c:v>
                </c:pt>
                <c:pt idx="97259">
                  <c:v>1.0400400000000001</c:v>
                </c:pt>
                <c:pt idx="97260">
                  <c:v>1.0546899999999999</c:v>
                </c:pt>
                <c:pt idx="97261">
                  <c:v>1.0498000000000001</c:v>
                </c:pt>
                <c:pt idx="97262">
                  <c:v>1.0473600000000001</c:v>
                </c:pt>
                <c:pt idx="97263">
                  <c:v>1.0815399999999999</c:v>
                </c:pt>
                <c:pt idx="97264">
                  <c:v>1.0644499999999999</c:v>
                </c:pt>
                <c:pt idx="97265">
                  <c:v>1.0522499999999999</c:v>
                </c:pt>
                <c:pt idx="97266">
                  <c:v>1.0546899999999999</c:v>
                </c:pt>
                <c:pt idx="97267">
                  <c:v>1.02783</c:v>
                </c:pt>
                <c:pt idx="97268">
                  <c:v>1.02051</c:v>
                </c:pt>
                <c:pt idx="97269">
                  <c:v>1.0351600000000001</c:v>
                </c:pt>
                <c:pt idx="97270">
                  <c:v>1.00586</c:v>
                </c:pt>
                <c:pt idx="97271">
                  <c:v>1.00586</c:v>
                </c:pt>
                <c:pt idx="97272">
                  <c:v>1.00098</c:v>
                </c:pt>
                <c:pt idx="97273">
                  <c:v>0.99365199999999998</c:v>
                </c:pt>
                <c:pt idx="97274">
                  <c:v>0.98632799999999998</c:v>
                </c:pt>
                <c:pt idx="97275">
                  <c:v>0.98877000000000004</c:v>
                </c:pt>
                <c:pt idx="97276">
                  <c:v>0.97167999999999999</c:v>
                </c:pt>
                <c:pt idx="97277">
                  <c:v>0.93994100000000003</c:v>
                </c:pt>
                <c:pt idx="97278">
                  <c:v>0.930176</c:v>
                </c:pt>
                <c:pt idx="97279">
                  <c:v>0.89843799999999996</c:v>
                </c:pt>
                <c:pt idx="97280">
                  <c:v>0.89599600000000001</c:v>
                </c:pt>
                <c:pt idx="97281">
                  <c:v>0.87402299999999999</c:v>
                </c:pt>
                <c:pt idx="97282">
                  <c:v>0.83984400000000003</c:v>
                </c:pt>
                <c:pt idx="97283">
                  <c:v>0.83007799999999998</c:v>
                </c:pt>
                <c:pt idx="97284">
                  <c:v>0.80322300000000002</c:v>
                </c:pt>
                <c:pt idx="97285">
                  <c:v>0.79345699999999997</c:v>
                </c:pt>
                <c:pt idx="97286">
                  <c:v>0.76171900000000003</c:v>
                </c:pt>
                <c:pt idx="97287">
                  <c:v>0.73242200000000002</c:v>
                </c:pt>
                <c:pt idx="97288">
                  <c:v>0.70556600000000003</c:v>
                </c:pt>
                <c:pt idx="97289">
                  <c:v>0.72509800000000002</c:v>
                </c:pt>
                <c:pt idx="97290">
                  <c:v>0.64697300000000002</c:v>
                </c:pt>
                <c:pt idx="97291">
                  <c:v>0.64697300000000002</c:v>
                </c:pt>
                <c:pt idx="97292">
                  <c:v>0.617676</c:v>
                </c:pt>
                <c:pt idx="97293">
                  <c:v>0.57861300000000004</c:v>
                </c:pt>
                <c:pt idx="97294">
                  <c:v>0.56884800000000002</c:v>
                </c:pt>
                <c:pt idx="97295">
                  <c:v>0.539551</c:v>
                </c:pt>
                <c:pt idx="97296">
                  <c:v>0.50537100000000001</c:v>
                </c:pt>
                <c:pt idx="97297">
                  <c:v>0.46875</c:v>
                </c:pt>
                <c:pt idx="97298">
                  <c:v>0.42968800000000001</c:v>
                </c:pt>
                <c:pt idx="97299">
                  <c:v>0.40771499999999999</c:v>
                </c:pt>
                <c:pt idx="97300">
                  <c:v>0.37841799999999998</c:v>
                </c:pt>
                <c:pt idx="97301">
                  <c:v>0.33203100000000002</c:v>
                </c:pt>
                <c:pt idx="97302">
                  <c:v>0.30761699999999997</c:v>
                </c:pt>
                <c:pt idx="97303">
                  <c:v>0.302734</c:v>
                </c:pt>
                <c:pt idx="97304">
                  <c:v>0.26367200000000002</c:v>
                </c:pt>
                <c:pt idx="97305">
                  <c:v>0.229492</c:v>
                </c:pt>
                <c:pt idx="97306">
                  <c:v>0.19042999999999999</c:v>
                </c:pt>
                <c:pt idx="97307">
                  <c:v>0.161133</c:v>
                </c:pt>
                <c:pt idx="97308">
                  <c:v>0.12695300000000001</c:v>
                </c:pt>
                <c:pt idx="97309">
                  <c:v>0.10009800000000001</c:v>
                </c:pt>
                <c:pt idx="97310">
                  <c:v>5.6152300000000002E-2</c:v>
                </c:pt>
                <c:pt idx="97311">
                  <c:v>1.7089799999999999E-2</c:v>
                </c:pt>
                <c:pt idx="97312">
                  <c:v>9.7656199999999992E-3</c:v>
                </c:pt>
                <c:pt idx="97313">
                  <c:v>-3.6621099999999997E-2</c:v>
                </c:pt>
                <c:pt idx="97314">
                  <c:v>-6.8359400000000001E-2</c:v>
                </c:pt>
                <c:pt idx="97315">
                  <c:v>-0.10498</c:v>
                </c:pt>
                <c:pt idx="97316">
                  <c:v>-0.13183600000000001</c:v>
                </c:pt>
                <c:pt idx="97317">
                  <c:v>-0.17333999999999999</c:v>
                </c:pt>
                <c:pt idx="97318">
                  <c:v>-0.19287099999999999</c:v>
                </c:pt>
                <c:pt idx="97319">
                  <c:v>-0.222168</c:v>
                </c:pt>
                <c:pt idx="97320">
                  <c:v>-0.25634800000000002</c:v>
                </c:pt>
                <c:pt idx="97321">
                  <c:v>-0.29541000000000001</c:v>
                </c:pt>
                <c:pt idx="97322">
                  <c:v>-0.322266</c:v>
                </c:pt>
                <c:pt idx="97323">
                  <c:v>-0.36376999999999998</c:v>
                </c:pt>
                <c:pt idx="97324">
                  <c:v>-0.37597700000000001</c:v>
                </c:pt>
                <c:pt idx="97325">
                  <c:v>-0.41748000000000002</c:v>
                </c:pt>
                <c:pt idx="97326">
                  <c:v>-0.43945299999999998</c:v>
                </c:pt>
                <c:pt idx="97327">
                  <c:v>-0.48583999999999999</c:v>
                </c:pt>
                <c:pt idx="97328">
                  <c:v>-0.52002000000000004</c:v>
                </c:pt>
                <c:pt idx="97329">
                  <c:v>-0.52002000000000004</c:v>
                </c:pt>
                <c:pt idx="97330">
                  <c:v>-0.54443399999999997</c:v>
                </c:pt>
                <c:pt idx="97331">
                  <c:v>-0.57372999999999996</c:v>
                </c:pt>
                <c:pt idx="97332">
                  <c:v>-0.61523399999999995</c:v>
                </c:pt>
                <c:pt idx="97333">
                  <c:v>-0.63476600000000005</c:v>
                </c:pt>
                <c:pt idx="97334">
                  <c:v>-0.65185499999999996</c:v>
                </c:pt>
                <c:pt idx="97335">
                  <c:v>-0.69091800000000003</c:v>
                </c:pt>
                <c:pt idx="97336">
                  <c:v>-0.703125</c:v>
                </c:pt>
                <c:pt idx="97337">
                  <c:v>-0.72997999999999996</c:v>
                </c:pt>
                <c:pt idx="97338">
                  <c:v>-0.74218799999999996</c:v>
                </c:pt>
                <c:pt idx="97339">
                  <c:v>-0.76660200000000001</c:v>
                </c:pt>
                <c:pt idx="97340">
                  <c:v>-0.77880899999999997</c:v>
                </c:pt>
                <c:pt idx="97341">
                  <c:v>-0.79101600000000005</c:v>
                </c:pt>
                <c:pt idx="97342">
                  <c:v>-0.82031200000000004</c:v>
                </c:pt>
                <c:pt idx="97343">
                  <c:v>-0.83252000000000004</c:v>
                </c:pt>
                <c:pt idx="97344">
                  <c:v>-0.852051</c:v>
                </c:pt>
                <c:pt idx="97345">
                  <c:v>-0.87890599999999997</c:v>
                </c:pt>
                <c:pt idx="97346">
                  <c:v>-0.89599600000000001</c:v>
                </c:pt>
                <c:pt idx="97347">
                  <c:v>-0.90087899999999999</c:v>
                </c:pt>
                <c:pt idx="97348">
                  <c:v>-0.91064500000000004</c:v>
                </c:pt>
                <c:pt idx="97349">
                  <c:v>-0.92529300000000003</c:v>
                </c:pt>
                <c:pt idx="97350">
                  <c:v>-0.92040999999999995</c:v>
                </c:pt>
                <c:pt idx="97351">
                  <c:v>-0.93994100000000003</c:v>
                </c:pt>
                <c:pt idx="97352">
                  <c:v>-0.93261700000000003</c:v>
                </c:pt>
                <c:pt idx="97353">
                  <c:v>-0.95214799999999999</c:v>
                </c:pt>
                <c:pt idx="97354">
                  <c:v>-0.96191400000000005</c:v>
                </c:pt>
                <c:pt idx="97355">
                  <c:v>-0.95947300000000002</c:v>
                </c:pt>
                <c:pt idx="97356">
                  <c:v>-0.97167999999999999</c:v>
                </c:pt>
                <c:pt idx="97357">
                  <c:v>-0.96679700000000002</c:v>
                </c:pt>
                <c:pt idx="97358">
                  <c:v>-0.98388699999999996</c:v>
                </c:pt>
                <c:pt idx="97359">
                  <c:v>-0.96679700000000002</c:v>
                </c:pt>
                <c:pt idx="97360">
                  <c:v>-0.96923800000000004</c:v>
                </c:pt>
                <c:pt idx="97361">
                  <c:v>-0.97167999999999999</c:v>
                </c:pt>
                <c:pt idx="97362">
                  <c:v>-0.95947300000000002</c:v>
                </c:pt>
                <c:pt idx="97363">
                  <c:v>-0.95947300000000002</c:v>
                </c:pt>
                <c:pt idx="97364">
                  <c:v>-0.95459000000000005</c:v>
                </c:pt>
                <c:pt idx="97365">
                  <c:v>-0.944824</c:v>
                </c:pt>
                <c:pt idx="97366">
                  <c:v>-0.9375</c:v>
                </c:pt>
                <c:pt idx="97367">
                  <c:v>-0.92040999999999995</c:v>
                </c:pt>
                <c:pt idx="97368">
                  <c:v>-0.92529300000000003</c:v>
                </c:pt>
                <c:pt idx="97369">
                  <c:v>-0.90087899999999999</c:v>
                </c:pt>
                <c:pt idx="97370">
                  <c:v>-0.90087899999999999</c:v>
                </c:pt>
                <c:pt idx="97371">
                  <c:v>-0.87646500000000005</c:v>
                </c:pt>
                <c:pt idx="97372">
                  <c:v>-0.866699</c:v>
                </c:pt>
                <c:pt idx="97373">
                  <c:v>-0.852051</c:v>
                </c:pt>
                <c:pt idx="97374">
                  <c:v>-0.84472700000000001</c:v>
                </c:pt>
                <c:pt idx="97375">
                  <c:v>-0.82275399999999999</c:v>
                </c:pt>
                <c:pt idx="97376">
                  <c:v>-0.77880899999999997</c:v>
                </c:pt>
                <c:pt idx="97377">
                  <c:v>-0.773926</c:v>
                </c:pt>
                <c:pt idx="97378">
                  <c:v>-0.74707000000000001</c:v>
                </c:pt>
                <c:pt idx="97379">
                  <c:v>-0.72997999999999996</c:v>
                </c:pt>
                <c:pt idx="97380">
                  <c:v>-0.72021500000000005</c:v>
                </c:pt>
                <c:pt idx="97381">
                  <c:v>-0.703125</c:v>
                </c:pt>
                <c:pt idx="97382">
                  <c:v>-0.68115199999999998</c:v>
                </c:pt>
                <c:pt idx="97383">
                  <c:v>-0.62988299999999997</c:v>
                </c:pt>
                <c:pt idx="97384">
                  <c:v>-0.62011700000000003</c:v>
                </c:pt>
                <c:pt idx="97385">
                  <c:v>-0.58837899999999999</c:v>
                </c:pt>
                <c:pt idx="97386">
                  <c:v>-0.55175799999999997</c:v>
                </c:pt>
                <c:pt idx="97387">
                  <c:v>-0.52246099999999995</c:v>
                </c:pt>
                <c:pt idx="97388">
                  <c:v>-0.50781200000000004</c:v>
                </c:pt>
                <c:pt idx="97389">
                  <c:v>-0.46630899999999997</c:v>
                </c:pt>
                <c:pt idx="97390">
                  <c:v>-0.45654299999999998</c:v>
                </c:pt>
                <c:pt idx="97391">
                  <c:v>-0.41503899999999999</c:v>
                </c:pt>
                <c:pt idx="97392">
                  <c:v>-0.38818399999999997</c:v>
                </c:pt>
                <c:pt idx="97393">
                  <c:v>-0.35644500000000001</c:v>
                </c:pt>
                <c:pt idx="97394">
                  <c:v>-0.32470700000000002</c:v>
                </c:pt>
                <c:pt idx="97395">
                  <c:v>-0.28808600000000001</c:v>
                </c:pt>
                <c:pt idx="97396">
                  <c:v>-0.26611299999999999</c:v>
                </c:pt>
                <c:pt idx="97397">
                  <c:v>-0.236816</c:v>
                </c:pt>
                <c:pt idx="97398">
                  <c:v>-0.21240200000000001</c:v>
                </c:pt>
                <c:pt idx="97399">
                  <c:v>-0.12939500000000001</c:v>
                </c:pt>
                <c:pt idx="97400">
                  <c:v>-0.144043</c:v>
                </c:pt>
                <c:pt idx="97401">
                  <c:v>-0.10498</c:v>
                </c:pt>
                <c:pt idx="97402">
                  <c:v>-6.1035199999999998E-2</c:v>
                </c:pt>
                <c:pt idx="97403">
                  <c:v>-4.1503900000000003E-2</c:v>
                </c:pt>
                <c:pt idx="97404">
                  <c:v>-7.3242200000000002E-3</c:v>
                </c:pt>
                <c:pt idx="97405">
                  <c:v>3.90625E-2</c:v>
                </c:pt>
                <c:pt idx="97406">
                  <c:v>7.5683600000000004E-2</c:v>
                </c:pt>
                <c:pt idx="97407">
                  <c:v>0.10253900000000001</c:v>
                </c:pt>
                <c:pt idx="97408">
                  <c:v>0.151367</c:v>
                </c:pt>
                <c:pt idx="97409">
                  <c:v>0.161133</c:v>
                </c:pt>
                <c:pt idx="97410">
                  <c:v>0.12939500000000001</c:v>
                </c:pt>
                <c:pt idx="97411">
                  <c:v>0.222168</c:v>
                </c:pt>
                <c:pt idx="97412">
                  <c:v>0.28564499999999998</c:v>
                </c:pt>
                <c:pt idx="97413">
                  <c:v>0.28076200000000001</c:v>
                </c:pt>
                <c:pt idx="97414">
                  <c:v>0.319824</c:v>
                </c:pt>
                <c:pt idx="97415">
                  <c:v>0.35644500000000001</c:v>
                </c:pt>
                <c:pt idx="97416">
                  <c:v>0.36865199999999998</c:v>
                </c:pt>
                <c:pt idx="97417">
                  <c:v>0.41015600000000002</c:v>
                </c:pt>
                <c:pt idx="97418">
                  <c:v>0.43945299999999998</c:v>
                </c:pt>
                <c:pt idx="97419">
                  <c:v>0.48583999999999999</c:v>
                </c:pt>
                <c:pt idx="97420">
                  <c:v>0.49804700000000002</c:v>
                </c:pt>
                <c:pt idx="97421">
                  <c:v>0.51025399999999999</c:v>
                </c:pt>
                <c:pt idx="97422">
                  <c:v>0.56396500000000005</c:v>
                </c:pt>
                <c:pt idx="97423">
                  <c:v>0.58837899999999999</c:v>
                </c:pt>
                <c:pt idx="97424">
                  <c:v>0.61035200000000001</c:v>
                </c:pt>
                <c:pt idx="97425">
                  <c:v>0.63476600000000005</c:v>
                </c:pt>
                <c:pt idx="97426">
                  <c:v>0.66894500000000001</c:v>
                </c:pt>
                <c:pt idx="97427">
                  <c:v>0.66894500000000001</c:v>
                </c:pt>
                <c:pt idx="97428">
                  <c:v>0.71289100000000005</c:v>
                </c:pt>
                <c:pt idx="97429">
                  <c:v>0.73974600000000001</c:v>
                </c:pt>
                <c:pt idx="97430">
                  <c:v>0.75683599999999995</c:v>
                </c:pt>
                <c:pt idx="97431">
                  <c:v>0.78125</c:v>
                </c:pt>
                <c:pt idx="97432">
                  <c:v>0.79345699999999997</c:v>
                </c:pt>
                <c:pt idx="97433">
                  <c:v>0.82519500000000001</c:v>
                </c:pt>
                <c:pt idx="97434">
                  <c:v>0.84472700000000001</c:v>
                </c:pt>
                <c:pt idx="97435">
                  <c:v>0.85693399999999997</c:v>
                </c:pt>
                <c:pt idx="97436">
                  <c:v>0.88134800000000002</c:v>
                </c:pt>
                <c:pt idx="97437">
                  <c:v>0.90087899999999999</c:v>
                </c:pt>
                <c:pt idx="97438">
                  <c:v>0.91552699999999998</c:v>
                </c:pt>
                <c:pt idx="97439">
                  <c:v>0.93261700000000003</c:v>
                </c:pt>
                <c:pt idx="97440">
                  <c:v>0.95214799999999999</c:v>
                </c:pt>
                <c:pt idx="97441">
                  <c:v>0.95459000000000005</c:v>
                </c:pt>
                <c:pt idx="97442">
                  <c:v>0.95947300000000002</c:v>
                </c:pt>
                <c:pt idx="97443">
                  <c:v>0.97900399999999999</c:v>
                </c:pt>
                <c:pt idx="97444">
                  <c:v>0.98877000000000004</c:v>
                </c:pt>
                <c:pt idx="97445">
                  <c:v>0.98877000000000004</c:v>
                </c:pt>
                <c:pt idx="97446">
                  <c:v>1.00098</c:v>
                </c:pt>
                <c:pt idx="97447">
                  <c:v>1.01562</c:v>
                </c:pt>
                <c:pt idx="97448">
                  <c:v>1.02295</c:v>
                </c:pt>
                <c:pt idx="97449">
                  <c:v>1.01074</c:v>
                </c:pt>
                <c:pt idx="97450">
                  <c:v>1.02783</c:v>
                </c:pt>
                <c:pt idx="97451">
                  <c:v>1.02783</c:v>
                </c:pt>
                <c:pt idx="97452">
                  <c:v>1.0400400000000001</c:v>
                </c:pt>
                <c:pt idx="97453">
                  <c:v>1.0571299999999999</c:v>
                </c:pt>
                <c:pt idx="97454">
                  <c:v>1.03027</c:v>
                </c:pt>
                <c:pt idx="97455">
                  <c:v>1.02783</c:v>
                </c:pt>
                <c:pt idx="97456">
                  <c:v>1.0400400000000001</c:v>
                </c:pt>
                <c:pt idx="97457">
                  <c:v>1.02783</c:v>
                </c:pt>
                <c:pt idx="97458">
                  <c:v>1.0351600000000001</c:v>
                </c:pt>
                <c:pt idx="97459">
                  <c:v>1.01807</c:v>
                </c:pt>
                <c:pt idx="97460">
                  <c:v>0.99121099999999995</c:v>
                </c:pt>
                <c:pt idx="97461">
                  <c:v>1.00342</c:v>
                </c:pt>
                <c:pt idx="97462">
                  <c:v>0.98877000000000004</c:v>
                </c:pt>
                <c:pt idx="97463">
                  <c:v>0.98877000000000004</c:v>
                </c:pt>
                <c:pt idx="97464">
                  <c:v>0.97656200000000004</c:v>
                </c:pt>
                <c:pt idx="97465">
                  <c:v>0.95703099999999997</c:v>
                </c:pt>
                <c:pt idx="97466">
                  <c:v>0.93505899999999997</c:v>
                </c:pt>
                <c:pt idx="97467">
                  <c:v>0.944824</c:v>
                </c:pt>
                <c:pt idx="97468">
                  <c:v>0.91308599999999995</c:v>
                </c:pt>
                <c:pt idx="97469">
                  <c:v>0.89843799999999996</c:v>
                </c:pt>
                <c:pt idx="97470">
                  <c:v>0.87890599999999997</c:v>
                </c:pt>
                <c:pt idx="97471">
                  <c:v>0.87402299999999999</c:v>
                </c:pt>
                <c:pt idx="97472">
                  <c:v>0.84716800000000003</c:v>
                </c:pt>
                <c:pt idx="97473">
                  <c:v>0.83252000000000004</c:v>
                </c:pt>
                <c:pt idx="97474">
                  <c:v>0.82031200000000004</c:v>
                </c:pt>
                <c:pt idx="97475">
                  <c:v>0.79101600000000005</c:v>
                </c:pt>
                <c:pt idx="97476">
                  <c:v>0.76904300000000003</c:v>
                </c:pt>
                <c:pt idx="97477">
                  <c:v>0.74707000000000001</c:v>
                </c:pt>
                <c:pt idx="97478">
                  <c:v>0.73486300000000004</c:v>
                </c:pt>
                <c:pt idx="97479">
                  <c:v>0.68603499999999995</c:v>
                </c:pt>
                <c:pt idx="97480">
                  <c:v>0.68115199999999998</c:v>
                </c:pt>
                <c:pt idx="97481">
                  <c:v>0.67382799999999998</c:v>
                </c:pt>
                <c:pt idx="97482">
                  <c:v>0.62011700000000003</c:v>
                </c:pt>
                <c:pt idx="97483">
                  <c:v>0.58837899999999999</c:v>
                </c:pt>
                <c:pt idx="97484">
                  <c:v>0.55664100000000005</c:v>
                </c:pt>
                <c:pt idx="97485">
                  <c:v>0.539551</c:v>
                </c:pt>
                <c:pt idx="97486">
                  <c:v>0.51757799999999998</c:v>
                </c:pt>
                <c:pt idx="97487">
                  <c:v>0.49072300000000002</c:v>
                </c:pt>
                <c:pt idx="97488">
                  <c:v>0.45654299999999998</c:v>
                </c:pt>
                <c:pt idx="97489">
                  <c:v>0.42480499999999999</c:v>
                </c:pt>
                <c:pt idx="97490">
                  <c:v>0.397949</c:v>
                </c:pt>
                <c:pt idx="97491">
                  <c:v>0.37109399999999998</c:v>
                </c:pt>
                <c:pt idx="97492">
                  <c:v>0.35156199999999999</c:v>
                </c:pt>
                <c:pt idx="97493">
                  <c:v>0.305176</c:v>
                </c:pt>
                <c:pt idx="97494">
                  <c:v>0.28564499999999998</c:v>
                </c:pt>
                <c:pt idx="97495">
                  <c:v>0.24902299999999999</c:v>
                </c:pt>
                <c:pt idx="97496">
                  <c:v>0.224609</c:v>
                </c:pt>
                <c:pt idx="97497">
                  <c:v>0.19531200000000001</c:v>
                </c:pt>
                <c:pt idx="97498">
                  <c:v>0.144043</c:v>
                </c:pt>
                <c:pt idx="97499">
                  <c:v>0.124512</c:v>
                </c:pt>
                <c:pt idx="97500">
                  <c:v>9.2773400000000006E-2</c:v>
                </c:pt>
                <c:pt idx="97501">
                  <c:v>3.90625E-2</c:v>
                </c:pt>
                <c:pt idx="97502">
                  <c:v>3.1738299999999997E-2</c:v>
                </c:pt>
                <c:pt idx="97503">
                  <c:v>7.3242200000000002E-3</c:v>
                </c:pt>
                <c:pt idx="97504">
                  <c:v>-4.6386700000000003E-2</c:v>
                </c:pt>
                <c:pt idx="97505">
                  <c:v>-6.8359400000000001E-2</c:v>
                </c:pt>
                <c:pt idx="97506">
                  <c:v>-9.7656199999999999E-2</c:v>
                </c:pt>
                <c:pt idx="97507">
                  <c:v>-0.12207</c:v>
                </c:pt>
                <c:pt idx="97508">
                  <c:v>-0.163574</c:v>
                </c:pt>
                <c:pt idx="97509">
                  <c:v>-0.20752000000000001</c:v>
                </c:pt>
                <c:pt idx="97510">
                  <c:v>-0.236816</c:v>
                </c:pt>
                <c:pt idx="97511">
                  <c:v>-0.26123000000000002</c:v>
                </c:pt>
                <c:pt idx="97512">
                  <c:v>-0.302734</c:v>
                </c:pt>
                <c:pt idx="97513">
                  <c:v>-0.32958999999999999</c:v>
                </c:pt>
                <c:pt idx="97514">
                  <c:v>-0.34912100000000001</c:v>
                </c:pt>
                <c:pt idx="97515">
                  <c:v>-0.380859</c:v>
                </c:pt>
                <c:pt idx="97516">
                  <c:v>-0.41015600000000002</c:v>
                </c:pt>
                <c:pt idx="97517">
                  <c:v>-0.44189499999999998</c:v>
                </c:pt>
                <c:pt idx="97518">
                  <c:v>-0.45654299999999998</c:v>
                </c:pt>
                <c:pt idx="97519">
                  <c:v>-0.49316399999999999</c:v>
                </c:pt>
                <c:pt idx="97520">
                  <c:v>-0.51513699999999996</c:v>
                </c:pt>
                <c:pt idx="97521">
                  <c:v>-0.54199200000000003</c:v>
                </c:pt>
                <c:pt idx="97522">
                  <c:v>-0.62011700000000003</c:v>
                </c:pt>
                <c:pt idx="97523">
                  <c:v>-0.60302699999999998</c:v>
                </c:pt>
                <c:pt idx="97524">
                  <c:v>-0.625</c:v>
                </c:pt>
                <c:pt idx="97525">
                  <c:v>-0.65185499999999996</c:v>
                </c:pt>
                <c:pt idx="97526">
                  <c:v>-0.67382799999999998</c:v>
                </c:pt>
                <c:pt idx="97527">
                  <c:v>-0.695801</c:v>
                </c:pt>
                <c:pt idx="97528">
                  <c:v>-0.72509800000000002</c:v>
                </c:pt>
                <c:pt idx="97529">
                  <c:v>-0.72997999999999996</c:v>
                </c:pt>
                <c:pt idx="97530">
                  <c:v>-0.75927699999999998</c:v>
                </c:pt>
                <c:pt idx="97531">
                  <c:v>-0.75683599999999995</c:v>
                </c:pt>
                <c:pt idx="97532">
                  <c:v>-0.788574</c:v>
                </c:pt>
                <c:pt idx="97533">
                  <c:v>-0.82519500000000001</c:v>
                </c:pt>
                <c:pt idx="97534">
                  <c:v>-0.83740199999999998</c:v>
                </c:pt>
                <c:pt idx="97535">
                  <c:v>-0.83740199999999998</c:v>
                </c:pt>
                <c:pt idx="97536">
                  <c:v>-0.87158199999999997</c:v>
                </c:pt>
                <c:pt idx="97537">
                  <c:v>-0.87890599999999997</c:v>
                </c:pt>
                <c:pt idx="97538">
                  <c:v>-0.89111300000000004</c:v>
                </c:pt>
                <c:pt idx="97539">
                  <c:v>-0.90576199999999996</c:v>
                </c:pt>
                <c:pt idx="97540">
                  <c:v>-0.91552699999999998</c:v>
                </c:pt>
                <c:pt idx="97541">
                  <c:v>-0.93505899999999997</c:v>
                </c:pt>
                <c:pt idx="97542">
                  <c:v>-0.93505899999999997</c:v>
                </c:pt>
                <c:pt idx="97543">
                  <c:v>-0.93994100000000003</c:v>
                </c:pt>
                <c:pt idx="97544">
                  <c:v>-0.9375</c:v>
                </c:pt>
                <c:pt idx="97545">
                  <c:v>-0.95703099999999997</c:v>
                </c:pt>
                <c:pt idx="97546">
                  <c:v>-0.96435499999999996</c:v>
                </c:pt>
                <c:pt idx="97547">
                  <c:v>-0.96191400000000005</c:v>
                </c:pt>
                <c:pt idx="97548">
                  <c:v>-0.95214799999999999</c:v>
                </c:pt>
                <c:pt idx="97549">
                  <c:v>-0.96435499999999996</c:v>
                </c:pt>
                <c:pt idx="97550">
                  <c:v>-0.95703099999999997</c:v>
                </c:pt>
                <c:pt idx="97551">
                  <c:v>-0.96191400000000005</c:v>
                </c:pt>
                <c:pt idx="97552">
                  <c:v>-0.94970699999999997</c:v>
                </c:pt>
                <c:pt idx="97553">
                  <c:v>-0.96435499999999996</c:v>
                </c:pt>
                <c:pt idx="97554">
                  <c:v>-0.94238299999999997</c:v>
                </c:pt>
                <c:pt idx="97555">
                  <c:v>-0.94238299999999997</c:v>
                </c:pt>
                <c:pt idx="97556">
                  <c:v>-0.91796900000000003</c:v>
                </c:pt>
                <c:pt idx="97557">
                  <c:v>-0.92773399999999995</c:v>
                </c:pt>
                <c:pt idx="97558">
                  <c:v>-0.92529300000000003</c:v>
                </c:pt>
                <c:pt idx="97559">
                  <c:v>-0.89843799999999996</c:v>
                </c:pt>
                <c:pt idx="97560">
                  <c:v>-0.88867200000000002</c:v>
                </c:pt>
                <c:pt idx="97561">
                  <c:v>-0.88622999999999996</c:v>
                </c:pt>
                <c:pt idx="97562">
                  <c:v>-0.866699</c:v>
                </c:pt>
                <c:pt idx="97563">
                  <c:v>-0.84716800000000003</c:v>
                </c:pt>
                <c:pt idx="97564">
                  <c:v>-0.83984400000000003</c:v>
                </c:pt>
                <c:pt idx="97565">
                  <c:v>-0.80566400000000005</c:v>
                </c:pt>
                <c:pt idx="97566">
                  <c:v>-0.78125</c:v>
                </c:pt>
                <c:pt idx="97567">
                  <c:v>-0.77880899999999997</c:v>
                </c:pt>
                <c:pt idx="97568">
                  <c:v>-0.76415999999999995</c:v>
                </c:pt>
                <c:pt idx="97569">
                  <c:v>-0.73974600000000001</c:v>
                </c:pt>
                <c:pt idx="97570">
                  <c:v>-0.72997999999999996</c:v>
                </c:pt>
                <c:pt idx="97571">
                  <c:v>-0.69091800000000003</c:v>
                </c:pt>
                <c:pt idx="97572">
                  <c:v>-0.66894500000000001</c:v>
                </c:pt>
                <c:pt idx="97573">
                  <c:v>-0.63964799999999999</c:v>
                </c:pt>
                <c:pt idx="97574">
                  <c:v>-0.62255899999999997</c:v>
                </c:pt>
                <c:pt idx="97575">
                  <c:v>-0.59570299999999998</c:v>
                </c:pt>
                <c:pt idx="97576">
                  <c:v>-0.56152299999999999</c:v>
                </c:pt>
                <c:pt idx="97577">
                  <c:v>-0.53466800000000003</c:v>
                </c:pt>
                <c:pt idx="97578">
                  <c:v>-0.51513699999999996</c:v>
                </c:pt>
                <c:pt idx="97579">
                  <c:v>-0.48339799999999999</c:v>
                </c:pt>
                <c:pt idx="97580">
                  <c:v>-0.44921899999999998</c:v>
                </c:pt>
                <c:pt idx="97581">
                  <c:v>-0.42236299999999999</c:v>
                </c:pt>
                <c:pt idx="97582">
                  <c:v>-0.40283200000000002</c:v>
                </c:pt>
                <c:pt idx="97583">
                  <c:v>-0.37353500000000001</c:v>
                </c:pt>
                <c:pt idx="97584">
                  <c:v>-0.34179700000000002</c:v>
                </c:pt>
                <c:pt idx="97585">
                  <c:v>-0.322266</c:v>
                </c:pt>
                <c:pt idx="97586">
                  <c:v>-0.27587899999999999</c:v>
                </c:pt>
                <c:pt idx="97587">
                  <c:v>-0.246582</c:v>
                </c:pt>
                <c:pt idx="97588">
                  <c:v>-0.20996100000000001</c:v>
                </c:pt>
                <c:pt idx="97589">
                  <c:v>-0.15625</c:v>
                </c:pt>
                <c:pt idx="97590">
                  <c:v>-0.151367</c:v>
                </c:pt>
                <c:pt idx="97591">
                  <c:v>-0.114746</c:v>
                </c:pt>
                <c:pt idx="97592">
                  <c:v>-8.3007800000000007E-2</c:v>
                </c:pt>
                <c:pt idx="97593">
                  <c:v>-4.39453E-2</c:v>
                </c:pt>
                <c:pt idx="97594">
                  <c:v>-1.4648400000000001E-2</c:v>
                </c:pt>
                <c:pt idx="97595">
                  <c:v>1.7089799999999999E-2</c:v>
                </c:pt>
                <c:pt idx="97596">
                  <c:v>5.8593800000000001E-2</c:v>
                </c:pt>
                <c:pt idx="97597">
                  <c:v>8.7890599999999999E-2</c:v>
                </c:pt>
                <c:pt idx="97598">
                  <c:v>0.112305</c:v>
                </c:pt>
                <c:pt idx="97599">
                  <c:v>0.158691</c:v>
                </c:pt>
                <c:pt idx="97600">
                  <c:v>0.17822299999999999</c:v>
                </c:pt>
                <c:pt idx="97601">
                  <c:v>0.20507800000000001</c:v>
                </c:pt>
                <c:pt idx="97602">
                  <c:v>0.227051</c:v>
                </c:pt>
                <c:pt idx="97603">
                  <c:v>0.27343800000000001</c:v>
                </c:pt>
                <c:pt idx="97604">
                  <c:v>0.30029299999999998</c:v>
                </c:pt>
                <c:pt idx="97605">
                  <c:v>0.35156199999999999</c:v>
                </c:pt>
                <c:pt idx="97606">
                  <c:v>0.37597700000000001</c:v>
                </c:pt>
                <c:pt idx="97607">
                  <c:v>0.41748000000000002</c:v>
                </c:pt>
                <c:pt idx="97608">
                  <c:v>0.42968800000000001</c:v>
                </c:pt>
                <c:pt idx="97609">
                  <c:v>0.46630899999999997</c:v>
                </c:pt>
                <c:pt idx="97610">
                  <c:v>0.49560500000000002</c:v>
                </c:pt>
                <c:pt idx="97611">
                  <c:v>0.52734400000000003</c:v>
                </c:pt>
                <c:pt idx="97612">
                  <c:v>0.56152299999999999</c:v>
                </c:pt>
                <c:pt idx="97613">
                  <c:v>0.57617200000000002</c:v>
                </c:pt>
                <c:pt idx="97614">
                  <c:v>0.61035200000000001</c:v>
                </c:pt>
                <c:pt idx="97615">
                  <c:v>0.64697300000000002</c:v>
                </c:pt>
                <c:pt idx="97616">
                  <c:v>0.65429700000000002</c:v>
                </c:pt>
                <c:pt idx="97617">
                  <c:v>0.68603499999999995</c:v>
                </c:pt>
                <c:pt idx="97618">
                  <c:v>0.71533199999999997</c:v>
                </c:pt>
                <c:pt idx="97619">
                  <c:v>0.74218799999999996</c:v>
                </c:pt>
                <c:pt idx="97620">
                  <c:v>0.74951199999999996</c:v>
                </c:pt>
                <c:pt idx="97621">
                  <c:v>0.79101600000000005</c:v>
                </c:pt>
                <c:pt idx="97622">
                  <c:v>0.79834000000000005</c:v>
                </c:pt>
                <c:pt idx="97623">
                  <c:v>0.82519500000000001</c:v>
                </c:pt>
                <c:pt idx="97624">
                  <c:v>0.86181600000000003</c:v>
                </c:pt>
                <c:pt idx="97625">
                  <c:v>0.87402299999999999</c:v>
                </c:pt>
                <c:pt idx="97626">
                  <c:v>0.88622999999999996</c:v>
                </c:pt>
                <c:pt idx="97627">
                  <c:v>0.92285200000000001</c:v>
                </c:pt>
                <c:pt idx="97628">
                  <c:v>0.930176</c:v>
                </c:pt>
                <c:pt idx="97629">
                  <c:v>0.95214799999999999</c:v>
                </c:pt>
                <c:pt idx="97630">
                  <c:v>0.91064500000000004</c:v>
                </c:pt>
                <c:pt idx="97631">
                  <c:v>0.96191400000000005</c:v>
                </c:pt>
                <c:pt idx="97632">
                  <c:v>0.97167999999999999</c:v>
                </c:pt>
                <c:pt idx="97633">
                  <c:v>0.98877000000000004</c:v>
                </c:pt>
                <c:pt idx="97634">
                  <c:v>1.00342</c:v>
                </c:pt>
                <c:pt idx="97635">
                  <c:v>1.02051</c:v>
                </c:pt>
                <c:pt idx="97636">
                  <c:v>1.01562</c:v>
                </c:pt>
                <c:pt idx="97637">
                  <c:v>1.0424800000000001</c:v>
                </c:pt>
                <c:pt idx="97638">
                  <c:v>1.0424800000000001</c:v>
                </c:pt>
                <c:pt idx="97639">
                  <c:v>1.0449200000000001</c:v>
                </c:pt>
                <c:pt idx="97640">
                  <c:v>1.0522499999999999</c:v>
                </c:pt>
                <c:pt idx="97641">
                  <c:v>1.0668899999999999</c:v>
                </c:pt>
                <c:pt idx="97642">
                  <c:v>1.0571299999999999</c:v>
                </c:pt>
                <c:pt idx="97643">
                  <c:v>1.0595699999999999</c:v>
                </c:pt>
                <c:pt idx="97644">
                  <c:v>1.0644499999999999</c:v>
                </c:pt>
                <c:pt idx="97645">
                  <c:v>1.0400400000000001</c:v>
                </c:pt>
                <c:pt idx="97646">
                  <c:v>1.0522499999999999</c:v>
                </c:pt>
                <c:pt idx="97647">
                  <c:v>1.0644499999999999</c:v>
                </c:pt>
                <c:pt idx="97648">
                  <c:v>1.0522499999999999</c:v>
                </c:pt>
                <c:pt idx="97649">
                  <c:v>1.0473600000000001</c:v>
                </c:pt>
                <c:pt idx="97650">
                  <c:v>1.0522499999999999</c:v>
                </c:pt>
                <c:pt idx="97651">
                  <c:v>1.0351600000000001</c:v>
                </c:pt>
                <c:pt idx="97652">
                  <c:v>1.01562</c:v>
                </c:pt>
                <c:pt idx="97653">
                  <c:v>1.02051</c:v>
                </c:pt>
                <c:pt idx="97654">
                  <c:v>1.01318</c:v>
                </c:pt>
                <c:pt idx="97655">
                  <c:v>0.97900399999999999</c:v>
                </c:pt>
                <c:pt idx="97656">
                  <c:v>0.96923800000000004</c:v>
                </c:pt>
                <c:pt idx="97657">
                  <c:v>0.97656200000000004</c:v>
                </c:pt>
                <c:pt idx="97658">
                  <c:v>0.96679700000000002</c:v>
                </c:pt>
                <c:pt idx="97659">
                  <c:v>0.95459000000000005</c:v>
                </c:pt>
                <c:pt idx="97660">
                  <c:v>0.930176</c:v>
                </c:pt>
                <c:pt idx="97661">
                  <c:v>0.91308599999999995</c:v>
                </c:pt>
                <c:pt idx="97662">
                  <c:v>0.89843799999999996</c:v>
                </c:pt>
                <c:pt idx="97663">
                  <c:v>0.86181600000000003</c:v>
                </c:pt>
                <c:pt idx="97664">
                  <c:v>0.83984400000000003</c:v>
                </c:pt>
                <c:pt idx="97665">
                  <c:v>0.82519500000000001</c:v>
                </c:pt>
                <c:pt idx="97666">
                  <c:v>0.80566400000000005</c:v>
                </c:pt>
                <c:pt idx="97667">
                  <c:v>0.78613299999999997</c:v>
                </c:pt>
                <c:pt idx="97668">
                  <c:v>0.76415999999999995</c:v>
                </c:pt>
                <c:pt idx="97669">
                  <c:v>0.72753900000000005</c:v>
                </c:pt>
                <c:pt idx="97670">
                  <c:v>0.71289100000000005</c:v>
                </c:pt>
                <c:pt idx="97671">
                  <c:v>0.72021500000000005</c:v>
                </c:pt>
                <c:pt idx="97672">
                  <c:v>0.67382799999999998</c:v>
                </c:pt>
                <c:pt idx="97673">
                  <c:v>0.62988299999999997</c:v>
                </c:pt>
                <c:pt idx="97674">
                  <c:v>0.60790999999999995</c:v>
                </c:pt>
                <c:pt idx="97675">
                  <c:v>0.58593799999999996</c:v>
                </c:pt>
                <c:pt idx="97676">
                  <c:v>0.54199200000000003</c:v>
                </c:pt>
                <c:pt idx="97677">
                  <c:v>0.53222700000000001</c:v>
                </c:pt>
                <c:pt idx="97678">
                  <c:v>0.49316399999999999</c:v>
                </c:pt>
                <c:pt idx="97679">
                  <c:v>0.478516</c:v>
                </c:pt>
                <c:pt idx="97680">
                  <c:v>0.43945299999999998</c:v>
                </c:pt>
                <c:pt idx="97681">
                  <c:v>0.41503899999999999</c:v>
                </c:pt>
                <c:pt idx="97682">
                  <c:v>0.37109399999999998</c:v>
                </c:pt>
                <c:pt idx="97683">
                  <c:v>0.34667999999999999</c:v>
                </c:pt>
                <c:pt idx="97684">
                  <c:v>0.30029299999999998</c:v>
                </c:pt>
                <c:pt idx="97685">
                  <c:v>0.29541000000000001</c:v>
                </c:pt>
                <c:pt idx="97686">
                  <c:v>0.24902299999999999</c:v>
                </c:pt>
                <c:pt idx="97687">
                  <c:v>0.227051</c:v>
                </c:pt>
                <c:pt idx="97688">
                  <c:v>0.19042999999999999</c:v>
                </c:pt>
                <c:pt idx="97689">
                  <c:v>0.163574</c:v>
                </c:pt>
                <c:pt idx="97690">
                  <c:v>0.124512</c:v>
                </c:pt>
                <c:pt idx="97691">
                  <c:v>8.7890599999999999E-2</c:v>
                </c:pt>
                <c:pt idx="97692">
                  <c:v>5.3710899999999999E-2</c:v>
                </c:pt>
                <c:pt idx="97693">
                  <c:v>2.1972700000000001E-2</c:v>
                </c:pt>
                <c:pt idx="97694">
                  <c:v>0</c:v>
                </c:pt>
                <c:pt idx="97695">
                  <c:v>-3.1738299999999997E-2</c:v>
                </c:pt>
                <c:pt idx="97696">
                  <c:v>-5.8593800000000001E-2</c:v>
                </c:pt>
                <c:pt idx="97697">
                  <c:v>-9.7656199999999999E-2</c:v>
                </c:pt>
                <c:pt idx="97698">
                  <c:v>-0.13427700000000001</c:v>
                </c:pt>
                <c:pt idx="97699">
                  <c:v>-0.17089799999999999</c:v>
                </c:pt>
                <c:pt idx="97700">
                  <c:v>-0.20019500000000001</c:v>
                </c:pt>
                <c:pt idx="97701">
                  <c:v>-0.227051</c:v>
                </c:pt>
                <c:pt idx="97702">
                  <c:v>-0.27099600000000001</c:v>
                </c:pt>
                <c:pt idx="97703">
                  <c:v>-0.29052699999999998</c:v>
                </c:pt>
                <c:pt idx="97704">
                  <c:v>-0.32470700000000002</c:v>
                </c:pt>
                <c:pt idx="97705">
                  <c:v>-0.34912100000000001</c:v>
                </c:pt>
                <c:pt idx="97706">
                  <c:v>-0.38574199999999997</c:v>
                </c:pt>
                <c:pt idx="97707">
                  <c:v>-0.41992200000000002</c:v>
                </c:pt>
                <c:pt idx="97708">
                  <c:v>-0.43701200000000001</c:v>
                </c:pt>
                <c:pt idx="97709">
                  <c:v>-0.45654299999999998</c:v>
                </c:pt>
                <c:pt idx="97710">
                  <c:v>-0.50292999999999999</c:v>
                </c:pt>
                <c:pt idx="97711">
                  <c:v>-0.51757799999999998</c:v>
                </c:pt>
                <c:pt idx="97712">
                  <c:v>-0.546875</c:v>
                </c:pt>
                <c:pt idx="97713">
                  <c:v>-0.58593799999999996</c:v>
                </c:pt>
                <c:pt idx="97714">
                  <c:v>-0.60546900000000003</c:v>
                </c:pt>
                <c:pt idx="97715">
                  <c:v>-0.62011700000000003</c:v>
                </c:pt>
                <c:pt idx="97716">
                  <c:v>-0.64941400000000005</c:v>
                </c:pt>
                <c:pt idx="97717">
                  <c:v>-0.68115199999999998</c:v>
                </c:pt>
                <c:pt idx="97718">
                  <c:v>-0.703125</c:v>
                </c:pt>
                <c:pt idx="97719">
                  <c:v>-0.71289100000000005</c:v>
                </c:pt>
                <c:pt idx="97720">
                  <c:v>-0.75195299999999998</c:v>
                </c:pt>
                <c:pt idx="97721">
                  <c:v>-0.74462899999999999</c:v>
                </c:pt>
                <c:pt idx="97722">
                  <c:v>-0.78369100000000003</c:v>
                </c:pt>
                <c:pt idx="97723">
                  <c:v>-0.79834000000000005</c:v>
                </c:pt>
                <c:pt idx="97724">
                  <c:v>-0.82031200000000004</c:v>
                </c:pt>
                <c:pt idx="97725">
                  <c:v>-0.852051</c:v>
                </c:pt>
                <c:pt idx="97726">
                  <c:v>-0.85449200000000003</c:v>
                </c:pt>
                <c:pt idx="97727">
                  <c:v>-0.87158199999999997</c:v>
                </c:pt>
                <c:pt idx="97728">
                  <c:v>-0.88622999999999996</c:v>
                </c:pt>
                <c:pt idx="97729">
                  <c:v>-0.90332000000000001</c:v>
                </c:pt>
                <c:pt idx="97730">
                  <c:v>-0.90087899999999999</c:v>
                </c:pt>
                <c:pt idx="97731">
                  <c:v>-0.93261700000000003</c:v>
                </c:pt>
                <c:pt idx="97732">
                  <c:v>-0.91552699999999998</c:v>
                </c:pt>
                <c:pt idx="97733">
                  <c:v>-0.9375</c:v>
                </c:pt>
                <c:pt idx="97734">
                  <c:v>-0.93994100000000003</c:v>
                </c:pt>
                <c:pt idx="97735">
                  <c:v>-0.95459000000000005</c:v>
                </c:pt>
                <c:pt idx="97736">
                  <c:v>-0.94970699999999997</c:v>
                </c:pt>
                <c:pt idx="97737">
                  <c:v>-0.94726600000000005</c:v>
                </c:pt>
                <c:pt idx="97738">
                  <c:v>-0.94238299999999997</c:v>
                </c:pt>
                <c:pt idx="97739">
                  <c:v>-0.95214799999999999</c:v>
                </c:pt>
                <c:pt idx="97740">
                  <c:v>-0.95459000000000005</c:v>
                </c:pt>
                <c:pt idx="97741">
                  <c:v>-0.96435499999999996</c:v>
                </c:pt>
                <c:pt idx="97742">
                  <c:v>-0.94970699999999997</c:v>
                </c:pt>
                <c:pt idx="97743">
                  <c:v>-0.95214799999999999</c:v>
                </c:pt>
                <c:pt idx="97744">
                  <c:v>-0.95459000000000005</c:v>
                </c:pt>
                <c:pt idx="97745">
                  <c:v>-0.94970699999999997</c:v>
                </c:pt>
                <c:pt idx="97746">
                  <c:v>-0.93505899999999997</c:v>
                </c:pt>
                <c:pt idx="97747">
                  <c:v>-0.944824</c:v>
                </c:pt>
                <c:pt idx="97748">
                  <c:v>-0.92773399999999995</c:v>
                </c:pt>
                <c:pt idx="97749">
                  <c:v>-0.90576199999999996</c:v>
                </c:pt>
                <c:pt idx="97750">
                  <c:v>-0.91552699999999998</c:v>
                </c:pt>
                <c:pt idx="97751">
                  <c:v>-0.88622999999999996</c:v>
                </c:pt>
                <c:pt idx="97752">
                  <c:v>-0.87646500000000005</c:v>
                </c:pt>
                <c:pt idx="97753">
                  <c:v>-0.85693399999999997</c:v>
                </c:pt>
                <c:pt idx="97754">
                  <c:v>-0.85449200000000003</c:v>
                </c:pt>
                <c:pt idx="97755">
                  <c:v>-0.84472700000000001</c:v>
                </c:pt>
                <c:pt idx="97756">
                  <c:v>-0.81298800000000004</c:v>
                </c:pt>
                <c:pt idx="97757">
                  <c:v>-0.80566400000000005</c:v>
                </c:pt>
                <c:pt idx="97758">
                  <c:v>-0.78125</c:v>
                </c:pt>
                <c:pt idx="97759">
                  <c:v>-0.74951199999999996</c:v>
                </c:pt>
                <c:pt idx="97760">
                  <c:v>-0.73974600000000001</c:v>
                </c:pt>
                <c:pt idx="97761">
                  <c:v>-0.703125</c:v>
                </c:pt>
                <c:pt idx="97762">
                  <c:v>-0.69824200000000003</c:v>
                </c:pt>
                <c:pt idx="97763">
                  <c:v>-0.67138699999999996</c:v>
                </c:pt>
                <c:pt idx="97764">
                  <c:v>-0.64941400000000005</c:v>
                </c:pt>
                <c:pt idx="97765">
                  <c:v>-0.625</c:v>
                </c:pt>
                <c:pt idx="97766">
                  <c:v>-0.60058599999999995</c:v>
                </c:pt>
                <c:pt idx="97767">
                  <c:v>-0.56396500000000005</c:v>
                </c:pt>
                <c:pt idx="97768">
                  <c:v>-0.53710899999999995</c:v>
                </c:pt>
                <c:pt idx="97769">
                  <c:v>-0.51269500000000001</c:v>
                </c:pt>
                <c:pt idx="97770">
                  <c:v>-0.48828100000000002</c:v>
                </c:pt>
                <c:pt idx="97771">
                  <c:v>-0.44677699999999998</c:v>
                </c:pt>
                <c:pt idx="97772">
                  <c:v>-0.43701200000000001</c:v>
                </c:pt>
                <c:pt idx="97773">
                  <c:v>-0.40771499999999999</c:v>
                </c:pt>
                <c:pt idx="97774">
                  <c:v>-0.36132799999999998</c:v>
                </c:pt>
                <c:pt idx="97775">
                  <c:v>-0.34179700000000002</c:v>
                </c:pt>
                <c:pt idx="97776">
                  <c:v>-0.31494100000000003</c:v>
                </c:pt>
                <c:pt idx="97777">
                  <c:v>-0.28320299999999998</c:v>
                </c:pt>
                <c:pt idx="97778">
                  <c:v>-0.234375</c:v>
                </c:pt>
                <c:pt idx="97779">
                  <c:v>-0.18310499999999999</c:v>
                </c:pt>
                <c:pt idx="97780">
                  <c:v>-0.19042999999999999</c:v>
                </c:pt>
                <c:pt idx="97781">
                  <c:v>-0.158691</c:v>
                </c:pt>
                <c:pt idx="97782">
                  <c:v>-0.12207</c:v>
                </c:pt>
                <c:pt idx="97783">
                  <c:v>-7.0800799999999997E-2</c:v>
                </c:pt>
                <c:pt idx="97784">
                  <c:v>-4.39453E-2</c:v>
                </c:pt>
                <c:pt idx="97785">
                  <c:v>-2.9296900000000001E-2</c:v>
                </c:pt>
                <c:pt idx="97786">
                  <c:v>2.4414100000000001E-2</c:v>
                </c:pt>
                <c:pt idx="97787">
                  <c:v>5.3710899999999999E-2</c:v>
                </c:pt>
                <c:pt idx="97788">
                  <c:v>8.0566399999999996E-2</c:v>
                </c:pt>
                <c:pt idx="97789">
                  <c:v>0.114746</c:v>
                </c:pt>
                <c:pt idx="97790">
                  <c:v>0.168457</c:v>
                </c:pt>
                <c:pt idx="97791">
                  <c:v>0.17578099999999999</c:v>
                </c:pt>
                <c:pt idx="97792">
                  <c:v>0.227051</c:v>
                </c:pt>
                <c:pt idx="97793">
                  <c:v>0.231934</c:v>
                </c:pt>
                <c:pt idx="97794">
                  <c:v>0.26855499999999999</c:v>
                </c:pt>
                <c:pt idx="97795">
                  <c:v>0.302734</c:v>
                </c:pt>
                <c:pt idx="97796">
                  <c:v>0.33691399999999999</c:v>
                </c:pt>
                <c:pt idx="97797">
                  <c:v>0.36621100000000001</c:v>
                </c:pt>
                <c:pt idx="97798">
                  <c:v>0.41748000000000002</c:v>
                </c:pt>
                <c:pt idx="97799">
                  <c:v>0.43212899999999999</c:v>
                </c:pt>
                <c:pt idx="97800">
                  <c:v>0.45410200000000001</c:v>
                </c:pt>
                <c:pt idx="97801">
                  <c:v>0.48339799999999999</c:v>
                </c:pt>
                <c:pt idx="97802">
                  <c:v>0.52002000000000004</c:v>
                </c:pt>
                <c:pt idx="97803">
                  <c:v>0.54199200000000003</c:v>
                </c:pt>
                <c:pt idx="97804">
                  <c:v>0.57372999999999996</c:v>
                </c:pt>
                <c:pt idx="97805">
                  <c:v>0.60058599999999995</c:v>
                </c:pt>
                <c:pt idx="97806">
                  <c:v>0.60546900000000003</c:v>
                </c:pt>
                <c:pt idx="97807">
                  <c:v>0.63720699999999997</c:v>
                </c:pt>
                <c:pt idx="97808">
                  <c:v>0.68115199999999998</c:v>
                </c:pt>
                <c:pt idx="97809">
                  <c:v>0.69824200000000003</c:v>
                </c:pt>
                <c:pt idx="97810">
                  <c:v>0.70556600000000003</c:v>
                </c:pt>
                <c:pt idx="97811">
                  <c:v>0.74462899999999999</c:v>
                </c:pt>
                <c:pt idx="97812">
                  <c:v>0.788574</c:v>
                </c:pt>
                <c:pt idx="97813">
                  <c:v>0.788574</c:v>
                </c:pt>
                <c:pt idx="97814">
                  <c:v>0.83252000000000004</c:v>
                </c:pt>
                <c:pt idx="97815">
                  <c:v>0.83984400000000003</c:v>
                </c:pt>
                <c:pt idx="97816">
                  <c:v>0.859375</c:v>
                </c:pt>
                <c:pt idx="97817">
                  <c:v>0.88622999999999996</c:v>
                </c:pt>
                <c:pt idx="97818">
                  <c:v>0.90820299999999998</c:v>
                </c:pt>
                <c:pt idx="97819">
                  <c:v>0.90332000000000001</c:v>
                </c:pt>
                <c:pt idx="97820">
                  <c:v>0.86914100000000005</c:v>
                </c:pt>
                <c:pt idx="97821">
                  <c:v>0.944824</c:v>
                </c:pt>
                <c:pt idx="97822">
                  <c:v>0.94970699999999997</c:v>
                </c:pt>
                <c:pt idx="97823">
                  <c:v>0.96435499999999996</c:v>
                </c:pt>
                <c:pt idx="97824">
                  <c:v>0.97412100000000001</c:v>
                </c:pt>
                <c:pt idx="97825">
                  <c:v>0.99365199999999998</c:v>
                </c:pt>
                <c:pt idx="97826">
                  <c:v>1.00342</c:v>
                </c:pt>
                <c:pt idx="97827">
                  <c:v>1.01074</c:v>
                </c:pt>
                <c:pt idx="97828">
                  <c:v>1.00586</c:v>
                </c:pt>
                <c:pt idx="97829">
                  <c:v>1.03027</c:v>
                </c:pt>
                <c:pt idx="97830">
                  <c:v>1.02295</c:v>
                </c:pt>
                <c:pt idx="97831">
                  <c:v>1.00342</c:v>
                </c:pt>
                <c:pt idx="97832">
                  <c:v>1.03027</c:v>
                </c:pt>
                <c:pt idx="97833">
                  <c:v>1.0351600000000001</c:v>
                </c:pt>
                <c:pt idx="97834">
                  <c:v>1.0400400000000001</c:v>
                </c:pt>
                <c:pt idx="97835">
                  <c:v>1.0351600000000001</c:v>
                </c:pt>
                <c:pt idx="97836">
                  <c:v>1.0424800000000001</c:v>
                </c:pt>
                <c:pt idx="97837">
                  <c:v>1.0351600000000001</c:v>
                </c:pt>
                <c:pt idx="97838">
                  <c:v>1.02539</c:v>
                </c:pt>
                <c:pt idx="97839">
                  <c:v>1.01807</c:v>
                </c:pt>
                <c:pt idx="97840">
                  <c:v>1.01807</c:v>
                </c:pt>
                <c:pt idx="97841">
                  <c:v>1.0083</c:v>
                </c:pt>
                <c:pt idx="97842">
                  <c:v>0.98388699999999996</c:v>
                </c:pt>
                <c:pt idx="97843">
                  <c:v>1.00098</c:v>
                </c:pt>
                <c:pt idx="97844">
                  <c:v>0.98144500000000001</c:v>
                </c:pt>
                <c:pt idx="97845">
                  <c:v>0.99121099999999995</c:v>
                </c:pt>
                <c:pt idx="97846">
                  <c:v>0.96679700000000002</c:v>
                </c:pt>
                <c:pt idx="97847">
                  <c:v>0.95214799999999999</c:v>
                </c:pt>
                <c:pt idx="97848">
                  <c:v>0.94970699999999997</c:v>
                </c:pt>
                <c:pt idx="97849">
                  <c:v>0.930176</c:v>
                </c:pt>
                <c:pt idx="97850">
                  <c:v>0.91552699999999998</c:v>
                </c:pt>
                <c:pt idx="97851">
                  <c:v>0.88134800000000002</c:v>
                </c:pt>
                <c:pt idx="97852">
                  <c:v>0.90332000000000001</c:v>
                </c:pt>
                <c:pt idx="97853">
                  <c:v>0.85693399999999997</c:v>
                </c:pt>
                <c:pt idx="97854">
                  <c:v>0.83740199999999998</c:v>
                </c:pt>
                <c:pt idx="97855">
                  <c:v>0.83252000000000004</c:v>
                </c:pt>
                <c:pt idx="97856">
                  <c:v>0.788574</c:v>
                </c:pt>
                <c:pt idx="97857">
                  <c:v>0.78369100000000003</c:v>
                </c:pt>
                <c:pt idx="97858">
                  <c:v>0.77148399999999995</c:v>
                </c:pt>
                <c:pt idx="97859">
                  <c:v>0.71777299999999999</c:v>
                </c:pt>
                <c:pt idx="97860">
                  <c:v>0.70556600000000003</c:v>
                </c:pt>
                <c:pt idx="97861">
                  <c:v>0.69091800000000003</c:v>
                </c:pt>
                <c:pt idx="97862">
                  <c:v>0.65429700000000002</c:v>
                </c:pt>
                <c:pt idx="97863">
                  <c:v>0.62744100000000003</c:v>
                </c:pt>
                <c:pt idx="97864">
                  <c:v>0.59570299999999998</c:v>
                </c:pt>
                <c:pt idx="97865">
                  <c:v>0.58105499999999999</c:v>
                </c:pt>
                <c:pt idx="97866">
                  <c:v>0.56396500000000005</c:v>
                </c:pt>
                <c:pt idx="97867">
                  <c:v>0.53710899999999995</c:v>
                </c:pt>
                <c:pt idx="97868">
                  <c:v>0.49560500000000002</c:v>
                </c:pt>
                <c:pt idx="97869">
                  <c:v>0.46386699999999997</c:v>
                </c:pt>
                <c:pt idx="97870">
                  <c:v>0.43212899999999999</c:v>
                </c:pt>
                <c:pt idx="97871">
                  <c:v>0.42480499999999999</c:v>
                </c:pt>
                <c:pt idx="97872">
                  <c:v>0.36376999999999998</c:v>
                </c:pt>
                <c:pt idx="97873">
                  <c:v>0.35156199999999999</c:v>
                </c:pt>
                <c:pt idx="97874">
                  <c:v>0.305176</c:v>
                </c:pt>
                <c:pt idx="97875">
                  <c:v>0.29541000000000001</c:v>
                </c:pt>
                <c:pt idx="97876">
                  <c:v>0.26611299999999999</c:v>
                </c:pt>
                <c:pt idx="97877">
                  <c:v>0.231934</c:v>
                </c:pt>
                <c:pt idx="97878">
                  <c:v>0.18554699999999999</c:v>
                </c:pt>
                <c:pt idx="97879">
                  <c:v>0.163574</c:v>
                </c:pt>
                <c:pt idx="97880">
                  <c:v>0.13671900000000001</c:v>
                </c:pt>
                <c:pt idx="97881">
                  <c:v>9.5214800000000002E-2</c:v>
                </c:pt>
                <c:pt idx="97882">
                  <c:v>5.8593800000000001E-2</c:v>
                </c:pt>
                <c:pt idx="97883">
                  <c:v>4.8828099999999999E-2</c:v>
                </c:pt>
                <c:pt idx="97884">
                  <c:v>1.2207000000000001E-2</c:v>
                </c:pt>
                <c:pt idx="97885">
                  <c:v>-1.4648400000000001E-2</c:v>
                </c:pt>
                <c:pt idx="97886">
                  <c:v>-5.3710899999999999E-2</c:v>
                </c:pt>
                <c:pt idx="97887">
                  <c:v>-0.112305</c:v>
                </c:pt>
                <c:pt idx="97888">
                  <c:v>-0.13916000000000001</c:v>
                </c:pt>
                <c:pt idx="97889">
                  <c:v>-0.161133</c:v>
                </c:pt>
                <c:pt idx="97890">
                  <c:v>-0.19042999999999999</c:v>
                </c:pt>
                <c:pt idx="97891">
                  <c:v>-0.246582</c:v>
                </c:pt>
                <c:pt idx="97892">
                  <c:v>-0.25390600000000002</c:v>
                </c:pt>
                <c:pt idx="97893">
                  <c:v>-0.28320299999999998</c:v>
                </c:pt>
                <c:pt idx="97894">
                  <c:v>-0.3125</c:v>
                </c:pt>
                <c:pt idx="97895">
                  <c:v>-0.33203100000000002</c:v>
                </c:pt>
                <c:pt idx="97896">
                  <c:v>-0.36865199999999998</c:v>
                </c:pt>
                <c:pt idx="97897">
                  <c:v>-0.397949</c:v>
                </c:pt>
                <c:pt idx="97898">
                  <c:v>-0.43945299999999998</c:v>
                </c:pt>
                <c:pt idx="97899">
                  <c:v>-0.45410200000000001</c:v>
                </c:pt>
                <c:pt idx="97900">
                  <c:v>-0.48095700000000002</c:v>
                </c:pt>
                <c:pt idx="97901">
                  <c:v>-0.51513699999999996</c:v>
                </c:pt>
                <c:pt idx="97902">
                  <c:v>-0.539551</c:v>
                </c:pt>
                <c:pt idx="97903">
                  <c:v>-0.56396500000000005</c:v>
                </c:pt>
                <c:pt idx="97904">
                  <c:v>-0.60058599999999995</c:v>
                </c:pt>
                <c:pt idx="97905">
                  <c:v>-0.62744100000000003</c:v>
                </c:pt>
                <c:pt idx="97906">
                  <c:v>-0.63720699999999997</c:v>
                </c:pt>
                <c:pt idx="97907">
                  <c:v>-0.67382799999999998</c:v>
                </c:pt>
                <c:pt idx="97908">
                  <c:v>-0.68115199999999998</c:v>
                </c:pt>
                <c:pt idx="97909">
                  <c:v>-0.71289100000000005</c:v>
                </c:pt>
                <c:pt idx="97910">
                  <c:v>-0.72997999999999996</c:v>
                </c:pt>
                <c:pt idx="97911">
                  <c:v>-0.75195299999999998</c:v>
                </c:pt>
                <c:pt idx="97912">
                  <c:v>-0.77148399999999995</c:v>
                </c:pt>
                <c:pt idx="97913">
                  <c:v>-0.79589799999999999</c:v>
                </c:pt>
                <c:pt idx="97914">
                  <c:v>-0.81542999999999999</c:v>
                </c:pt>
                <c:pt idx="97915">
                  <c:v>-0.81298800000000004</c:v>
                </c:pt>
                <c:pt idx="97916">
                  <c:v>-0.84960899999999995</c:v>
                </c:pt>
                <c:pt idx="97917">
                  <c:v>-0.86425799999999997</c:v>
                </c:pt>
                <c:pt idx="97918">
                  <c:v>-0.87646500000000005</c:v>
                </c:pt>
                <c:pt idx="97919">
                  <c:v>-0.89843799999999996</c:v>
                </c:pt>
                <c:pt idx="97920">
                  <c:v>-0.90332000000000001</c:v>
                </c:pt>
                <c:pt idx="97921">
                  <c:v>-0.90576199999999996</c:v>
                </c:pt>
                <c:pt idx="97922">
                  <c:v>-0.93261700000000003</c:v>
                </c:pt>
                <c:pt idx="97923">
                  <c:v>-0.92285200000000001</c:v>
                </c:pt>
                <c:pt idx="97924">
                  <c:v>-0.9375</c:v>
                </c:pt>
                <c:pt idx="97925">
                  <c:v>-0.94970699999999997</c:v>
                </c:pt>
                <c:pt idx="97926">
                  <c:v>-0.95703099999999997</c:v>
                </c:pt>
                <c:pt idx="97927">
                  <c:v>-0.96679700000000002</c:v>
                </c:pt>
                <c:pt idx="97928">
                  <c:v>-0.95703099999999997</c:v>
                </c:pt>
                <c:pt idx="97929">
                  <c:v>-0.97167999999999999</c:v>
                </c:pt>
                <c:pt idx="97930">
                  <c:v>-0.95459000000000005</c:v>
                </c:pt>
                <c:pt idx="97931">
                  <c:v>-0.95459000000000005</c:v>
                </c:pt>
                <c:pt idx="97932">
                  <c:v>-0.96679700000000002</c:v>
                </c:pt>
                <c:pt idx="97933">
                  <c:v>-0.95947300000000002</c:v>
                </c:pt>
                <c:pt idx="97934">
                  <c:v>-0.94970699999999997</c:v>
                </c:pt>
                <c:pt idx="97935">
                  <c:v>-0.95214799999999999</c:v>
                </c:pt>
                <c:pt idx="97936">
                  <c:v>-0.95459000000000005</c:v>
                </c:pt>
                <c:pt idx="97937">
                  <c:v>-0.93994100000000003</c:v>
                </c:pt>
                <c:pt idx="97938">
                  <c:v>-0.93505899999999997</c:v>
                </c:pt>
                <c:pt idx="97939">
                  <c:v>-0.91064500000000004</c:v>
                </c:pt>
                <c:pt idx="97940">
                  <c:v>-0.91552699999999998</c:v>
                </c:pt>
                <c:pt idx="97941">
                  <c:v>-0.90332000000000001</c:v>
                </c:pt>
                <c:pt idx="97942">
                  <c:v>-0.89599600000000001</c:v>
                </c:pt>
                <c:pt idx="97943">
                  <c:v>-0.87890599999999997</c:v>
                </c:pt>
                <c:pt idx="97944">
                  <c:v>-0.87890599999999997</c:v>
                </c:pt>
                <c:pt idx="97945">
                  <c:v>-0.84472700000000001</c:v>
                </c:pt>
                <c:pt idx="97946">
                  <c:v>-0.83007799999999998</c:v>
                </c:pt>
                <c:pt idx="97947">
                  <c:v>-0.81298800000000004</c:v>
                </c:pt>
                <c:pt idx="97948">
                  <c:v>-0.80078099999999997</c:v>
                </c:pt>
                <c:pt idx="97949">
                  <c:v>-0.76904300000000003</c:v>
                </c:pt>
                <c:pt idx="97950">
                  <c:v>-0.75439500000000004</c:v>
                </c:pt>
                <c:pt idx="97951">
                  <c:v>-0.73242200000000002</c:v>
                </c:pt>
                <c:pt idx="97952">
                  <c:v>-0.70800799999999997</c:v>
                </c:pt>
                <c:pt idx="97953">
                  <c:v>-0.68603499999999995</c:v>
                </c:pt>
                <c:pt idx="97954">
                  <c:v>-0.67138699999999996</c:v>
                </c:pt>
                <c:pt idx="97955">
                  <c:v>-0.64209000000000005</c:v>
                </c:pt>
                <c:pt idx="97956">
                  <c:v>-0.62011700000000003</c:v>
                </c:pt>
                <c:pt idx="97957">
                  <c:v>-0.59570299999999998</c:v>
                </c:pt>
                <c:pt idx="97958">
                  <c:v>-0.55664100000000005</c:v>
                </c:pt>
                <c:pt idx="97959">
                  <c:v>-0.53222700000000001</c:v>
                </c:pt>
                <c:pt idx="97960">
                  <c:v>-0.50537100000000001</c:v>
                </c:pt>
                <c:pt idx="97961">
                  <c:v>-0.476074</c:v>
                </c:pt>
                <c:pt idx="97962">
                  <c:v>-0.45654299999999998</c:v>
                </c:pt>
                <c:pt idx="97963">
                  <c:v>-0.43212899999999999</c:v>
                </c:pt>
                <c:pt idx="97964">
                  <c:v>-0.39550800000000003</c:v>
                </c:pt>
                <c:pt idx="97965">
                  <c:v>-0.35888700000000001</c:v>
                </c:pt>
                <c:pt idx="97966">
                  <c:v>-0.33203100000000002</c:v>
                </c:pt>
                <c:pt idx="97967">
                  <c:v>-0.302734</c:v>
                </c:pt>
                <c:pt idx="97968">
                  <c:v>-0.27587899999999999</c:v>
                </c:pt>
                <c:pt idx="97969">
                  <c:v>-0.28564499999999998</c:v>
                </c:pt>
                <c:pt idx="97970">
                  <c:v>-0.20752000000000001</c:v>
                </c:pt>
                <c:pt idx="97971">
                  <c:v>-0.17333999999999999</c:v>
                </c:pt>
                <c:pt idx="97972">
                  <c:v>-0.146484</c:v>
                </c:pt>
                <c:pt idx="97973">
                  <c:v>-0.114746</c:v>
                </c:pt>
                <c:pt idx="97974">
                  <c:v>-7.8125E-2</c:v>
                </c:pt>
                <c:pt idx="97975">
                  <c:v>-4.6386700000000003E-2</c:v>
                </c:pt>
                <c:pt idx="97976">
                  <c:v>7.3242200000000002E-3</c:v>
                </c:pt>
                <c:pt idx="97977">
                  <c:v>3.1738299999999997E-2</c:v>
                </c:pt>
                <c:pt idx="97978">
                  <c:v>5.6152300000000002E-2</c:v>
                </c:pt>
                <c:pt idx="97979">
                  <c:v>9.5214800000000002E-2</c:v>
                </c:pt>
                <c:pt idx="97980">
                  <c:v>0.114746</c:v>
                </c:pt>
                <c:pt idx="97981">
                  <c:v>0.151367</c:v>
                </c:pt>
                <c:pt idx="97982">
                  <c:v>0.18554699999999999</c:v>
                </c:pt>
                <c:pt idx="97983">
                  <c:v>0.20996100000000001</c:v>
                </c:pt>
                <c:pt idx="97984">
                  <c:v>0.246582</c:v>
                </c:pt>
                <c:pt idx="97985">
                  <c:v>0.28076200000000001</c:v>
                </c:pt>
                <c:pt idx="97986">
                  <c:v>0.31738300000000003</c:v>
                </c:pt>
                <c:pt idx="97987">
                  <c:v>0.33691399999999999</c:v>
                </c:pt>
                <c:pt idx="97988">
                  <c:v>0.36865199999999998</c:v>
                </c:pt>
                <c:pt idx="97989">
                  <c:v>0.41503899999999999</c:v>
                </c:pt>
                <c:pt idx="97990">
                  <c:v>0.43945299999999998</c:v>
                </c:pt>
                <c:pt idx="97991">
                  <c:v>0.47119100000000003</c:v>
                </c:pt>
                <c:pt idx="97992">
                  <c:v>0.49072300000000002</c:v>
                </c:pt>
                <c:pt idx="97993">
                  <c:v>0.53222700000000001</c:v>
                </c:pt>
                <c:pt idx="97994">
                  <c:v>0.55664100000000005</c:v>
                </c:pt>
                <c:pt idx="97995">
                  <c:v>0.57372999999999996</c:v>
                </c:pt>
                <c:pt idx="97996">
                  <c:v>0.61035200000000001</c:v>
                </c:pt>
                <c:pt idx="97997">
                  <c:v>0.66162100000000001</c:v>
                </c:pt>
                <c:pt idx="97998">
                  <c:v>0.66162100000000001</c:v>
                </c:pt>
                <c:pt idx="97999">
                  <c:v>0.695801</c:v>
                </c:pt>
                <c:pt idx="98000">
                  <c:v>0.68115199999999998</c:v>
                </c:pt>
                <c:pt idx="98001">
                  <c:v>0.73486300000000004</c:v>
                </c:pt>
                <c:pt idx="98002">
                  <c:v>0.73974600000000001</c:v>
                </c:pt>
                <c:pt idx="98003">
                  <c:v>0.76660200000000001</c:v>
                </c:pt>
                <c:pt idx="98004">
                  <c:v>0.80810499999999996</c:v>
                </c:pt>
                <c:pt idx="98005">
                  <c:v>0.83740199999999998</c:v>
                </c:pt>
                <c:pt idx="98006">
                  <c:v>0.852051</c:v>
                </c:pt>
                <c:pt idx="98007">
                  <c:v>0.86181600000000003</c:v>
                </c:pt>
                <c:pt idx="98008">
                  <c:v>0.89111300000000004</c:v>
                </c:pt>
                <c:pt idx="98009">
                  <c:v>0.90332000000000001</c:v>
                </c:pt>
                <c:pt idx="98010">
                  <c:v>0.86914100000000005</c:v>
                </c:pt>
                <c:pt idx="98011">
                  <c:v>0.93994100000000003</c:v>
                </c:pt>
                <c:pt idx="98012">
                  <c:v>0.944824</c:v>
                </c:pt>
                <c:pt idx="98013">
                  <c:v>0.97412100000000001</c:v>
                </c:pt>
                <c:pt idx="98014">
                  <c:v>0.95947300000000002</c:v>
                </c:pt>
                <c:pt idx="98015">
                  <c:v>0.99609400000000003</c:v>
                </c:pt>
                <c:pt idx="98016">
                  <c:v>0.99121099999999995</c:v>
                </c:pt>
                <c:pt idx="98017">
                  <c:v>0.99609400000000003</c:v>
                </c:pt>
                <c:pt idx="98018">
                  <c:v>1.01562</c:v>
                </c:pt>
                <c:pt idx="98019">
                  <c:v>1.01318</c:v>
                </c:pt>
                <c:pt idx="98020">
                  <c:v>1.02051</c:v>
                </c:pt>
                <c:pt idx="98021">
                  <c:v>1.0498000000000001</c:v>
                </c:pt>
                <c:pt idx="98022">
                  <c:v>1.03027</c:v>
                </c:pt>
                <c:pt idx="98023">
                  <c:v>1.0546899999999999</c:v>
                </c:pt>
                <c:pt idx="98024">
                  <c:v>1.0546899999999999</c:v>
                </c:pt>
                <c:pt idx="98025">
                  <c:v>1.0351600000000001</c:v>
                </c:pt>
                <c:pt idx="98026">
                  <c:v>1.0522499999999999</c:v>
                </c:pt>
                <c:pt idx="98027">
                  <c:v>1.0449200000000001</c:v>
                </c:pt>
                <c:pt idx="98028">
                  <c:v>1.0351600000000001</c:v>
                </c:pt>
                <c:pt idx="98029">
                  <c:v>1.03271</c:v>
                </c:pt>
                <c:pt idx="98030">
                  <c:v>1.0449200000000001</c:v>
                </c:pt>
                <c:pt idx="98031">
                  <c:v>1.03027</c:v>
                </c:pt>
                <c:pt idx="98032">
                  <c:v>0.99609400000000003</c:v>
                </c:pt>
                <c:pt idx="98033">
                  <c:v>1.02295</c:v>
                </c:pt>
                <c:pt idx="98034">
                  <c:v>1.01318</c:v>
                </c:pt>
                <c:pt idx="98035">
                  <c:v>1.0083</c:v>
                </c:pt>
                <c:pt idx="98036">
                  <c:v>0.98877000000000004</c:v>
                </c:pt>
                <c:pt idx="98037">
                  <c:v>0.98388699999999996</c:v>
                </c:pt>
                <c:pt idx="98038">
                  <c:v>0.99365199999999998</c:v>
                </c:pt>
                <c:pt idx="98039">
                  <c:v>0.95947300000000002</c:v>
                </c:pt>
                <c:pt idx="98040">
                  <c:v>0.92773399999999995</c:v>
                </c:pt>
                <c:pt idx="98041">
                  <c:v>0.93505899999999997</c:v>
                </c:pt>
                <c:pt idx="98042">
                  <c:v>0.91064500000000004</c:v>
                </c:pt>
                <c:pt idx="98043">
                  <c:v>0.88622999999999996</c:v>
                </c:pt>
                <c:pt idx="98044">
                  <c:v>0.87646500000000005</c:v>
                </c:pt>
                <c:pt idx="98045">
                  <c:v>0.84960899999999995</c:v>
                </c:pt>
                <c:pt idx="98046">
                  <c:v>0.83496099999999995</c:v>
                </c:pt>
                <c:pt idx="98047">
                  <c:v>0.81787100000000001</c:v>
                </c:pt>
                <c:pt idx="98048">
                  <c:v>0.80078099999999997</c:v>
                </c:pt>
                <c:pt idx="98049">
                  <c:v>0.773926</c:v>
                </c:pt>
                <c:pt idx="98050">
                  <c:v>0.74218799999999996</c:v>
                </c:pt>
                <c:pt idx="98051">
                  <c:v>0.75439500000000004</c:v>
                </c:pt>
                <c:pt idx="98052">
                  <c:v>0.72021500000000005</c:v>
                </c:pt>
                <c:pt idx="98053">
                  <c:v>0.67382799999999998</c:v>
                </c:pt>
                <c:pt idx="98054">
                  <c:v>0.65673800000000004</c:v>
                </c:pt>
                <c:pt idx="98055">
                  <c:v>0.62744100000000003</c:v>
                </c:pt>
                <c:pt idx="98056">
                  <c:v>0.60546900000000003</c:v>
                </c:pt>
                <c:pt idx="98057">
                  <c:v>0.57861300000000004</c:v>
                </c:pt>
                <c:pt idx="98058">
                  <c:v>0.53222700000000001</c:v>
                </c:pt>
                <c:pt idx="98059">
                  <c:v>0.51757799999999998</c:v>
                </c:pt>
                <c:pt idx="98060">
                  <c:v>0.50537100000000001</c:v>
                </c:pt>
                <c:pt idx="98061">
                  <c:v>0.44921899999999998</c:v>
                </c:pt>
                <c:pt idx="98062">
                  <c:v>0.40283200000000002</c:v>
                </c:pt>
                <c:pt idx="98063">
                  <c:v>0.39550800000000003</c:v>
                </c:pt>
                <c:pt idx="98064">
                  <c:v>0.36865199999999998</c:v>
                </c:pt>
                <c:pt idx="98065">
                  <c:v>0.35400399999999999</c:v>
                </c:pt>
                <c:pt idx="98066">
                  <c:v>0.3125</c:v>
                </c:pt>
                <c:pt idx="98067">
                  <c:v>0.27587899999999999</c:v>
                </c:pt>
                <c:pt idx="98068">
                  <c:v>0.25634800000000002</c:v>
                </c:pt>
                <c:pt idx="98069">
                  <c:v>0.227051</c:v>
                </c:pt>
                <c:pt idx="98070">
                  <c:v>0.18310499999999999</c:v>
                </c:pt>
                <c:pt idx="98071">
                  <c:v>0.168457</c:v>
                </c:pt>
                <c:pt idx="98072">
                  <c:v>0.12939500000000001</c:v>
                </c:pt>
                <c:pt idx="98073">
                  <c:v>0.10253900000000001</c:v>
                </c:pt>
                <c:pt idx="98074">
                  <c:v>5.6152300000000002E-2</c:v>
                </c:pt>
                <c:pt idx="98075">
                  <c:v>3.1738299999999997E-2</c:v>
                </c:pt>
                <c:pt idx="98076">
                  <c:v>4.8828099999999996E-3</c:v>
                </c:pt>
                <c:pt idx="98077">
                  <c:v>-4.8828099999999999E-2</c:v>
                </c:pt>
                <c:pt idx="98078">
                  <c:v>-6.5918000000000004E-2</c:v>
                </c:pt>
                <c:pt idx="98079">
                  <c:v>-9.7656199999999999E-2</c:v>
                </c:pt>
                <c:pt idx="98080">
                  <c:v>-0.13671900000000001</c:v>
                </c:pt>
                <c:pt idx="98081">
                  <c:v>-0.161133</c:v>
                </c:pt>
                <c:pt idx="98082">
                  <c:v>-0.19775400000000001</c:v>
                </c:pt>
                <c:pt idx="98083">
                  <c:v>-0.229492</c:v>
                </c:pt>
                <c:pt idx="98084">
                  <c:v>-0.25634800000000002</c:v>
                </c:pt>
                <c:pt idx="98085">
                  <c:v>-0.29785200000000001</c:v>
                </c:pt>
                <c:pt idx="98086">
                  <c:v>-0.319824</c:v>
                </c:pt>
                <c:pt idx="98087">
                  <c:v>-0.37109399999999998</c:v>
                </c:pt>
                <c:pt idx="98088">
                  <c:v>-0.38574199999999997</c:v>
                </c:pt>
                <c:pt idx="98089">
                  <c:v>-0.41503899999999999</c:v>
                </c:pt>
                <c:pt idx="98090">
                  <c:v>-0.461426</c:v>
                </c:pt>
                <c:pt idx="98091">
                  <c:v>-0.461426</c:v>
                </c:pt>
                <c:pt idx="98092">
                  <c:v>-0.49316399999999999</c:v>
                </c:pt>
                <c:pt idx="98093">
                  <c:v>-0.53222700000000001</c:v>
                </c:pt>
                <c:pt idx="98094">
                  <c:v>-0.55908199999999997</c:v>
                </c:pt>
                <c:pt idx="98095">
                  <c:v>-0.58593799999999996</c:v>
                </c:pt>
                <c:pt idx="98096">
                  <c:v>-0.59082000000000001</c:v>
                </c:pt>
                <c:pt idx="98097">
                  <c:v>-0.617676</c:v>
                </c:pt>
                <c:pt idx="98098">
                  <c:v>-0.64453099999999997</c:v>
                </c:pt>
                <c:pt idx="98099">
                  <c:v>-0.67871099999999995</c:v>
                </c:pt>
                <c:pt idx="98100">
                  <c:v>-0.69335899999999995</c:v>
                </c:pt>
                <c:pt idx="98101">
                  <c:v>-0.72997999999999996</c:v>
                </c:pt>
                <c:pt idx="98102">
                  <c:v>-0.74218799999999996</c:v>
                </c:pt>
                <c:pt idx="98103">
                  <c:v>-0.75195299999999998</c:v>
                </c:pt>
                <c:pt idx="98104">
                  <c:v>-0.78613299999999997</c:v>
                </c:pt>
                <c:pt idx="98105">
                  <c:v>-0.76904300000000003</c:v>
                </c:pt>
                <c:pt idx="98106">
                  <c:v>-0.81542999999999999</c:v>
                </c:pt>
                <c:pt idx="98107">
                  <c:v>-0.83007799999999998</c:v>
                </c:pt>
                <c:pt idx="98108">
                  <c:v>-0.85693399999999997</c:v>
                </c:pt>
                <c:pt idx="98109">
                  <c:v>-0.859375</c:v>
                </c:pt>
                <c:pt idx="98110">
                  <c:v>-0.88867200000000002</c:v>
                </c:pt>
                <c:pt idx="98111">
                  <c:v>-0.88378900000000005</c:v>
                </c:pt>
                <c:pt idx="98112">
                  <c:v>-0.90576199999999996</c:v>
                </c:pt>
                <c:pt idx="98113">
                  <c:v>-0.91308599999999995</c:v>
                </c:pt>
                <c:pt idx="98114">
                  <c:v>-0.91796900000000003</c:v>
                </c:pt>
                <c:pt idx="98115">
                  <c:v>-0.92773399999999995</c:v>
                </c:pt>
                <c:pt idx="98116">
                  <c:v>-0.93261700000000003</c:v>
                </c:pt>
                <c:pt idx="98117">
                  <c:v>-0.95214799999999999</c:v>
                </c:pt>
                <c:pt idx="98118">
                  <c:v>-0.94726600000000005</c:v>
                </c:pt>
                <c:pt idx="98119">
                  <c:v>-0.95214799999999999</c:v>
                </c:pt>
                <c:pt idx="98120">
                  <c:v>-0.95947300000000002</c:v>
                </c:pt>
                <c:pt idx="98121">
                  <c:v>-0.95214799999999999</c:v>
                </c:pt>
                <c:pt idx="98122">
                  <c:v>-0.95214799999999999</c:v>
                </c:pt>
                <c:pt idx="98123">
                  <c:v>-0.95703099999999997</c:v>
                </c:pt>
                <c:pt idx="98124">
                  <c:v>-0.94726600000000005</c:v>
                </c:pt>
                <c:pt idx="98125">
                  <c:v>-0.944824</c:v>
                </c:pt>
                <c:pt idx="98126">
                  <c:v>-0.93994100000000003</c:v>
                </c:pt>
                <c:pt idx="98127">
                  <c:v>-0.944824</c:v>
                </c:pt>
                <c:pt idx="98128">
                  <c:v>-0.94238299999999997</c:v>
                </c:pt>
                <c:pt idx="98129">
                  <c:v>-0.93994100000000003</c:v>
                </c:pt>
                <c:pt idx="98130">
                  <c:v>-0.92040999999999995</c:v>
                </c:pt>
                <c:pt idx="98131">
                  <c:v>-0.944824</c:v>
                </c:pt>
                <c:pt idx="98132">
                  <c:v>-0.89599600000000001</c:v>
                </c:pt>
                <c:pt idx="98133">
                  <c:v>-0.86914100000000005</c:v>
                </c:pt>
                <c:pt idx="98134">
                  <c:v>-0.87158199999999997</c:v>
                </c:pt>
                <c:pt idx="98135">
                  <c:v>-0.85693399999999997</c:v>
                </c:pt>
                <c:pt idx="98136">
                  <c:v>-0.83252000000000004</c:v>
                </c:pt>
                <c:pt idx="98137">
                  <c:v>-0.82763699999999996</c:v>
                </c:pt>
                <c:pt idx="98138">
                  <c:v>-0.81054700000000002</c:v>
                </c:pt>
                <c:pt idx="98139">
                  <c:v>-0.79101600000000005</c:v>
                </c:pt>
                <c:pt idx="98140">
                  <c:v>-0.77880899999999997</c:v>
                </c:pt>
                <c:pt idx="98141">
                  <c:v>-0.74707000000000001</c:v>
                </c:pt>
                <c:pt idx="98142">
                  <c:v>-0.72021500000000005</c:v>
                </c:pt>
                <c:pt idx="98143">
                  <c:v>-0.70800799999999997</c:v>
                </c:pt>
                <c:pt idx="98144">
                  <c:v>-0.69091800000000003</c:v>
                </c:pt>
                <c:pt idx="98145">
                  <c:v>-0.66650399999999999</c:v>
                </c:pt>
                <c:pt idx="98146">
                  <c:v>-0.632324</c:v>
                </c:pt>
                <c:pt idx="98147">
                  <c:v>-0.60790999999999995</c:v>
                </c:pt>
                <c:pt idx="98148">
                  <c:v>-0.58105499999999999</c:v>
                </c:pt>
                <c:pt idx="98149">
                  <c:v>-0.55908199999999997</c:v>
                </c:pt>
                <c:pt idx="98150">
                  <c:v>-0.53222700000000001</c:v>
                </c:pt>
                <c:pt idx="98151">
                  <c:v>-0.49560500000000002</c:v>
                </c:pt>
                <c:pt idx="98152">
                  <c:v>-0.47363300000000003</c:v>
                </c:pt>
                <c:pt idx="98153">
                  <c:v>-0.43457000000000001</c:v>
                </c:pt>
                <c:pt idx="98154">
                  <c:v>-0.41992200000000002</c:v>
                </c:pt>
                <c:pt idx="98155">
                  <c:v>-0.39550800000000003</c:v>
                </c:pt>
                <c:pt idx="98156">
                  <c:v>-0.35888700000000001</c:v>
                </c:pt>
                <c:pt idx="98157">
                  <c:v>-0.319824</c:v>
                </c:pt>
                <c:pt idx="98158">
                  <c:v>-0.28564499999999998</c:v>
                </c:pt>
                <c:pt idx="98159">
                  <c:v>-0.28564499999999998</c:v>
                </c:pt>
                <c:pt idx="98160">
                  <c:v>-0.21728500000000001</c:v>
                </c:pt>
                <c:pt idx="98161">
                  <c:v>-0.20507800000000001</c:v>
                </c:pt>
                <c:pt idx="98162">
                  <c:v>-0.166016</c:v>
                </c:pt>
                <c:pt idx="98163">
                  <c:v>-0.12939500000000001</c:v>
                </c:pt>
                <c:pt idx="98164">
                  <c:v>-0.10009800000000001</c:v>
                </c:pt>
                <c:pt idx="98165">
                  <c:v>-6.8359400000000001E-2</c:v>
                </c:pt>
                <c:pt idx="98166">
                  <c:v>-3.6621099999999997E-2</c:v>
                </c:pt>
                <c:pt idx="98167">
                  <c:v>4.8828099999999996E-3</c:v>
                </c:pt>
                <c:pt idx="98168">
                  <c:v>3.90625E-2</c:v>
                </c:pt>
                <c:pt idx="98169">
                  <c:v>6.3476599999999994E-2</c:v>
                </c:pt>
                <c:pt idx="98170">
                  <c:v>0.10009800000000001</c:v>
                </c:pt>
                <c:pt idx="98171">
                  <c:v>0.13183600000000001</c:v>
                </c:pt>
                <c:pt idx="98172">
                  <c:v>0.13671900000000001</c:v>
                </c:pt>
                <c:pt idx="98173">
                  <c:v>0.19531200000000001</c:v>
                </c:pt>
                <c:pt idx="98174">
                  <c:v>0.224609</c:v>
                </c:pt>
                <c:pt idx="98175">
                  <c:v>0.26367200000000002</c:v>
                </c:pt>
                <c:pt idx="98176">
                  <c:v>0.28808600000000001</c:v>
                </c:pt>
                <c:pt idx="98177">
                  <c:v>0.32714799999999999</c:v>
                </c:pt>
                <c:pt idx="98178">
                  <c:v>0.35400399999999999</c:v>
                </c:pt>
                <c:pt idx="98179">
                  <c:v>0.37841799999999998</c:v>
                </c:pt>
                <c:pt idx="98180">
                  <c:v>0.41748000000000002</c:v>
                </c:pt>
                <c:pt idx="98181">
                  <c:v>0.458984</c:v>
                </c:pt>
                <c:pt idx="98182">
                  <c:v>0.46630899999999997</c:v>
                </c:pt>
                <c:pt idx="98183">
                  <c:v>0.51269500000000001</c:v>
                </c:pt>
                <c:pt idx="98184">
                  <c:v>0.539551</c:v>
                </c:pt>
                <c:pt idx="98185">
                  <c:v>0.54443399999999997</c:v>
                </c:pt>
                <c:pt idx="98186">
                  <c:v>0.58105499999999999</c:v>
                </c:pt>
                <c:pt idx="98187">
                  <c:v>0.617676</c:v>
                </c:pt>
                <c:pt idx="98188">
                  <c:v>0.64697300000000002</c:v>
                </c:pt>
                <c:pt idx="98189">
                  <c:v>0.66162100000000001</c:v>
                </c:pt>
                <c:pt idx="98190">
                  <c:v>0.69335899999999995</c:v>
                </c:pt>
                <c:pt idx="98191">
                  <c:v>0.71533199999999997</c:v>
                </c:pt>
                <c:pt idx="98192">
                  <c:v>0.74951199999999996</c:v>
                </c:pt>
                <c:pt idx="98193">
                  <c:v>0.76415999999999995</c:v>
                </c:pt>
                <c:pt idx="98194">
                  <c:v>0.78369100000000003</c:v>
                </c:pt>
                <c:pt idx="98195">
                  <c:v>0.81298800000000004</c:v>
                </c:pt>
                <c:pt idx="98196">
                  <c:v>0.852051</c:v>
                </c:pt>
                <c:pt idx="98197">
                  <c:v>0.86181600000000003</c:v>
                </c:pt>
                <c:pt idx="98198">
                  <c:v>0.87158199999999997</c:v>
                </c:pt>
                <c:pt idx="98199">
                  <c:v>0.89843799999999996</c:v>
                </c:pt>
                <c:pt idx="98200">
                  <c:v>1.01807</c:v>
                </c:pt>
                <c:pt idx="98201">
                  <c:v>0.930176</c:v>
                </c:pt>
                <c:pt idx="98202">
                  <c:v>0.93261700000000003</c:v>
                </c:pt>
                <c:pt idx="98203">
                  <c:v>0.9375</c:v>
                </c:pt>
                <c:pt idx="98204">
                  <c:v>0.96679700000000002</c:v>
                </c:pt>
                <c:pt idx="98205">
                  <c:v>0.97656200000000004</c:v>
                </c:pt>
                <c:pt idx="98206">
                  <c:v>0.98877000000000004</c:v>
                </c:pt>
                <c:pt idx="98207">
                  <c:v>0.99609400000000003</c:v>
                </c:pt>
                <c:pt idx="98208">
                  <c:v>1.01318</c:v>
                </c:pt>
                <c:pt idx="98209">
                  <c:v>1.01318</c:v>
                </c:pt>
                <c:pt idx="98210">
                  <c:v>1.02051</c:v>
                </c:pt>
                <c:pt idx="98211">
                  <c:v>1.0571299999999999</c:v>
                </c:pt>
                <c:pt idx="98212">
                  <c:v>1.02539</c:v>
                </c:pt>
                <c:pt idx="98213">
                  <c:v>1.0644499999999999</c:v>
                </c:pt>
                <c:pt idx="98214">
                  <c:v>1.0595699999999999</c:v>
                </c:pt>
                <c:pt idx="98215">
                  <c:v>1.03027</c:v>
                </c:pt>
                <c:pt idx="98216">
                  <c:v>1.0449200000000001</c:v>
                </c:pt>
                <c:pt idx="98217">
                  <c:v>1.0424800000000001</c:v>
                </c:pt>
                <c:pt idx="98218">
                  <c:v>1.0546899999999999</c:v>
                </c:pt>
                <c:pt idx="98219">
                  <c:v>1.0424800000000001</c:v>
                </c:pt>
                <c:pt idx="98220">
                  <c:v>1.0473600000000001</c:v>
                </c:pt>
                <c:pt idx="98221">
                  <c:v>1.02539</c:v>
                </c:pt>
                <c:pt idx="98222">
                  <c:v>1.0083</c:v>
                </c:pt>
                <c:pt idx="98223">
                  <c:v>1.02539</c:v>
                </c:pt>
                <c:pt idx="98224">
                  <c:v>1.00586</c:v>
                </c:pt>
                <c:pt idx="98225">
                  <c:v>1.00342</c:v>
                </c:pt>
                <c:pt idx="98226">
                  <c:v>0.99609400000000003</c:v>
                </c:pt>
                <c:pt idx="98227">
                  <c:v>0.98388699999999996</c:v>
                </c:pt>
                <c:pt idx="98228">
                  <c:v>0.97900399999999999</c:v>
                </c:pt>
                <c:pt idx="98229">
                  <c:v>0.95703099999999997</c:v>
                </c:pt>
                <c:pt idx="98230">
                  <c:v>0.95703099999999997</c:v>
                </c:pt>
                <c:pt idx="98231">
                  <c:v>0.92040999999999995</c:v>
                </c:pt>
                <c:pt idx="98232">
                  <c:v>0.91796900000000003</c:v>
                </c:pt>
                <c:pt idx="98233">
                  <c:v>0.89111300000000004</c:v>
                </c:pt>
                <c:pt idx="98234">
                  <c:v>0.87890599999999997</c:v>
                </c:pt>
                <c:pt idx="98235">
                  <c:v>0.85449200000000003</c:v>
                </c:pt>
                <c:pt idx="98236">
                  <c:v>0.83496099999999995</c:v>
                </c:pt>
                <c:pt idx="98237">
                  <c:v>0.81542999999999999</c:v>
                </c:pt>
                <c:pt idx="98238">
                  <c:v>0.79101600000000005</c:v>
                </c:pt>
                <c:pt idx="98239">
                  <c:v>0.76660200000000001</c:v>
                </c:pt>
                <c:pt idx="98240">
                  <c:v>0.74707000000000001</c:v>
                </c:pt>
                <c:pt idx="98241">
                  <c:v>0.71289100000000005</c:v>
                </c:pt>
                <c:pt idx="98242">
                  <c:v>0.70068399999999997</c:v>
                </c:pt>
                <c:pt idx="98243">
                  <c:v>0.69091800000000003</c:v>
                </c:pt>
                <c:pt idx="98244">
                  <c:v>0.66162100000000001</c:v>
                </c:pt>
                <c:pt idx="98245">
                  <c:v>0.63720699999999997</c:v>
                </c:pt>
                <c:pt idx="98246">
                  <c:v>0.60546900000000003</c:v>
                </c:pt>
                <c:pt idx="98247">
                  <c:v>0.57861300000000004</c:v>
                </c:pt>
                <c:pt idx="98248">
                  <c:v>0.54931600000000003</c:v>
                </c:pt>
                <c:pt idx="98249">
                  <c:v>0.51025399999999999</c:v>
                </c:pt>
                <c:pt idx="98250">
                  <c:v>0.48583999999999999</c:v>
                </c:pt>
                <c:pt idx="98251">
                  <c:v>0.458984</c:v>
                </c:pt>
                <c:pt idx="98252">
                  <c:v>0.39306600000000003</c:v>
                </c:pt>
                <c:pt idx="98253">
                  <c:v>0.40771499999999999</c:v>
                </c:pt>
                <c:pt idx="98254">
                  <c:v>0.36132799999999998</c:v>
                </c:pt>
                <c:pt idx="98255">
                  <c:v>0.33691399999999999</c:v>
                </c:pt>
                <c:pt idx="98256">
                  <c:v>0.31005899999999997</c:v>
                </c:pt>
                <c:pt idx="98257">
                  <c:v>0.27099600000000001</c:v>
                </c:pt>
                <c:pt idx="98258">
                  <c:v>0.244141</c:v>
                </c:pt>
                <c:pt idx="98259">
                  <c:v>0.21728500000000001</c:v>
                </c:pt>
                <c:pt idx="98260">
                  <c:v>0.19042999999999999</c:v>
                </c:pt>
                <c:pt idx="98261">
                  <c:v>0.166016</c:v>
                </c:pt>
                <c:pt idx="98262">
                  <c:v>0.119629</c:v>
                </c:pt>
                <c:pt idx="98263">
                  <c:v>9.0331999999999996E-2</c:v>
                </c:pt>
                <c:pt idx="98264">
                  <c:v>6.3476599999999994E-2</c:v>
                </c:pt>
                <c:pt idx="98265">
                  <c:v>2.9296900000000001E-2</c:v>
                </c:pt>
                <c:pt idx="98266">
                  <c:v>-9.7656199999999992E-3</c:v>
                </c:pt>
                <c:pt idx="98267">
                  <c:v>-4.6386700000000003E-2</c:v>
                </c:pt>
                <c:pt idx="98268">
                  <c:v>-5.8593800000000001E-2</c:v>
                </c:pt>
                <c:pt idx="98269">
                  <c:v>-0.13671900000000001</c:v>
                </c:pt>
                <c:pt idx="98270">
                  <c:v>-0.146484</c:v>
                </c:pt>
                <c:pt idx="98271">
                  <c:v>-0.163574</c:v>
                </c:pt>
                <c:pt idx="98272">
                  <c:v>-0.20019500000000001</c:v>
                </c:pt>
                <c:pt idx="98273">
                  <c:v>-0.234375</c:v>
                </c:pt>
                <c:pt idx="98274">
                  <c:v>-0.27343800000000001</c:v>
                </c:pt>
                <c:pt idx="98275">
                  <c:v>-0.30029299999999998</c:v>
                </c:pt>
                <c:pt idx="98276">
                  <c:v>-0.32714799999999999</c:v>
                </c:pt>
                <c:pt idx="98277">
                  <c:v>-0.36132799999999998</c:v>
                </c:pt>
                <c:pt idx="98278">
                  <c:v>-0.38818399999999997</c:v>
                </c:pt>
                <c:pt idx="98279">
                  <c:v>-0.41503899999999999</c:v>
                </c:pt>
                <c:pt idx="98280">
                  <c:v>-0.41503899999999999</c:v>
                </c:pt>
                <c:pt idx="98281">
                  <c:v>-0.476074</c:v>
                </c:pt>
                <c:pt idx="98282">
                  <c:v>-0.36865199999999998</c:v>
                </c:pt>
                <c:pt idx="98283">
                  <c:v>-0.53222700000000001</c:v>
                </c:pt>
                <c:pt idx="98284">
                  <c:v>-0.55664100000000005</c:v>
                </c:pt>
                <c:pt idx="98285">
                  <c:v>-0.57861300000000004</c:v>
                </c:pt>
                <c:pt idx="98286">
                  <c:v>-0.60790999999999995</c:v>
                </c:pt>
                <c:pt idx="98287">
                  <c:v>-0.632324</c:v>
                </c:pt>
                <c:pt idx="98288">
                  <c:v>-0.66894500000000001</c:v>
                </c:pt>
                <c:pt idx="98289">
                  <c:v>-0.67627000000000004</c:v>
                </c:pt>
                <c:pt idx="98290">
                  <c:v>-0.703125</c:v>
                </c:pt>
                <c:pt idx="98291">
                  <c:v>-0.72997999999999996</c:v>
                </c:pt>
                <c:pt idx="98292">
                  <c:v>-0.73486300000000004</c:v>
                </c:pt>
                <c:pt idx="98293">
                  <c:v>-0.77880899999999997</c:v>
                </c:pt>
                <c:pt idx="98294">
                  <c:v>-0.78613299999999997</c:v>
                </c:pt>
                <c:pt idx="98295">
                  <c:v>-0.81787100000000001</c:v>
                </c:pt>
                <c:pt idx="98296">
                  <c:v>-0.83496099999999995</c:v>
                </c:pt>
                <c:pt idx="98297">
                  <c:v>-0.83984400000000003</c:v>
                </c:pt>
                <c:pt idx="98298">
                  <c:v>-0.86181600000000003</c:v>
                </c:pt>
                <c:pt idx="98299">
                  <c:v>-0.866699</c:v>
                </c:pt>
                <c:pt idx="98300">
                  <c:v>-0.88378900000000005</c:v>
                </c:pt>
                <c:pt idx="98301">
                  <c:v>-0.90087899999999999</c:v>
                </c:pt>
                <c:pt idx="98302">
                  <c:v>-0.91308599999999995</c:v>
                </c:pt>
                <c:pt idx="98303">
                  <c:v>-0.92773399999999995</c:v>
                </c:pt>
                <c:pt idx="98304">
                  <c:v>-0.92773399999999995</c:v>
                </c:pt>
                <c:pt idx="98305">
                  <c:v>-0.93994100000000003</c:v>
                </c:pt>
                <c:pt idx="98306">
                  <c:v>-0.94238299999999997</c:v>
                </c:pt>
                <c:pt idx="98307">
                  <c:v>-0.95214799999999999</c:v>
                </c:pt>
                <c:pt idx="98308">
                  <c:v>-0.95214799999999999</c:v>
                </c:pt>
                <c:pt idx="98309">
                  <c:v>-0.96923800000000004</c:v>
                </c:pt>
                <c:pt idx="98310">
                  <c:v>-0.96191400000000005</c:v>
                </c:pt>
                <c:pt idx="98311">
                  <c:v>-0.95947300000000002</c:v>
                </c:pt>
                <c:pt idx="98312">
                  <c:v>-0.96923800000000004</c:v>
                </c:pt>
                <c:pt idx="98313">
                  <c:v>-0.97167999999999999</c:v>
                </c:pt>
                <c:pt idx="98314">
                  <c:v>-0.96679700000000002</c:v>
                </c:pt>
                <c:pt idx="98315">
                  <c:v>-0.95703099999999997</c:v>
                </c:pt>
                <c:pt idx="98316">
                  <c:v>-0.94970699999999997</c:v>
                </c:pt>
                <c:pt idx="98317">
                  <c:v>-0.95947300000000002</c:v>
                </c:pt>
                <c:pt idx="98318">
                  <c:v>-0.94970699999999997</c:v>
                </c:pt>
                <c:pt idx="98319">
                  <c:v>-0.944824</c:v>
                </c:pt>
                <c:pt idx="98320">
                  <c:v>-0.94238299999999997</c:v>
                </c:pt>
                <c:pt idx="98321">
                  <c:v>-0.92040999999999995</c:v>
                </c:pt>
                <c:pt idx="98322">
                  <c:v>-0.91308599999999995</c:v>
                </c:pt>
                <c:pt idx="98323">
                  <c:v>-0.87890599999999997</c:v>
                </c:pt>
                <c:pt idx="98324">
                  <c:v>-0.89355499999999999</c:v>
                </c:pt>
                <c:pt idx="98325">
                  <c:v>-0.87646500000000005</c:v>
                </c:pt>
                <c:pt idx="98326">
                  <c:v>-0.86425799999999997</c:v>
                </c:pt>
                <c:pt idx="98327">
                  <c:v>-0.83496099999999995</c:v>
                </c:pt>
                <c:pt idx="98328">
                  <c:v>-0.82031200000000004</c:v>
                </c:pt>
                <c:pt idx="98329">
                  <c:v>-0.80322300000000002</c:v>
                </c:pt>
                <c:pt idx="98330">
                  <c:v>-0.773926</c:v>
                </c:pt>
                <c:pt idx="98331">
                  <c:v>-0.75683599999999995</c:v>
                </c:pt>
                <c:pt idx="98332">
                  <c:v>-0.77880899999999997</c:v>
                </c:pt>
                <c:pt idx="98333">
                  <c:v>-0.72997999999999996</c:v>
                </c:pt>
                <c:pt idx="98334">
                  <c:v>-0.71289100000000005</c:v>
                </c:pt>
                <c:pt idx="98335">
                  <c:v>-0.68603499999999995</c:v>
                </c:pt>
                <c:pt idx="98336">
                  <c:v>-0.67871099999999995</c:v>
                </c:pt>
                <c:pt idx="98337">
                  <c:v>-0.632324</c:v>
                </c:pt>
                <c:pt idx="98338">
                  <c:v>-0.61035200000000001</c:v>
                </c:pt>
                <c:pt idx="98339">
                  <c:v>-0.57861300000000004</c:v>
                </c:pt>
                <c:pt idx="98340">
                  <c:v>-0.554199</c:v>
                </c:pt>
                <c:pt idx="98341">
                  <c:v>-0.53466800000000003</c:v>
                </c:pt>
                <c:pt idx="98342">
                  <c:v>-0.50537100000000001</c:v>
                </c:pt>
                <c:pt idx="98343">
                  <c:v>-0.46386699999999997</c:v>
                </c:pt>
                <c:pt idx="98344">
                  <c:v>-0.44433600000000001</c:v>
                </c:pt>
                <c:pt idx="98345">
                  <c:v>-0.41259800000000002</c:v>
                </c:pt>
                <c:pt idx="98346">
                  <c:v>-0.38818399999999997</c:v>
                </c:pt>
                <c:pt idx="98347">
                  <c:v>-0.35156199999999999</c:v>
                </c:pt>
                <c:pt idx="98348">
                  <c:v>-0.319824</c:v>
                </c:pt>
                <c:pt idx="98349">
                  <c:v>-0.29052699999999998</c:v>
                </c:pt>
                <c:pt idx="98350">
                  <c:v>-0.26367200000000002</c:v>
                </c:pt>
                <c:pt idx="98351">
                  <c:v>-0.229492</c:v>
                </c:pt>
                <c:pt idx="98352">
                  <c:v>-0.18066399999999999</c:v>
                </c:pt>
                <c:pt idx="98353">
                  <c:v>-0.161133</c:v>
                </c:pt>
                <c:pt idx="98354">
                  <c:v>-0.13183600000000001</c:v>
                </c:pt>
                <c:pt idx="98355">
                  <c:v>-9.2773400000000006E-2</c:v>
                </c:pt>
                <c:pt idx="98356">
                  <c:v>-7.3242199999999993E-2</c:v>
                </c:pt>
                <c:pt idx="98357">
                  <c:v>-3.41797E-2</c:v>
                </c:pt>
                <c:pt idx="98358">
                  <c:v>2.4414100000000002E-3</c:v>
                </c:pt>
                <c:pt idx="98359">
                  <c:v>4.6386700000000003E-2</c:v>
                </c:pt>
                <c:pt idx="98360">
                  <c:v>8.5449200000000003E-2</c:v>
                </c:pt>
                <c:pt idx="98361">
                  <c:v>9.7656199999999999E-2</c:v>
                </c:pt>
                <c:pt idx="98362">
                  <c:v>0.146484</c:v>
                </c:pt>
                <c:pt idx="98363">
                  <c:v>0.158691</c:v>
                </c:pt>
                <c:pt idx="98364">
                  <c:v>0.17578099999999999</c:v>
                </c:pt>
                <c:pt idx="98365">
                  <c:v>0.224609</c:v>
                </c:pt>
                <c:pt idx="98366">
                  <c:v>0.25878899999999999</c:v>
                </c:pt>
                <c:pt idx="98367">
                  <c:v>0.29541000000000001</c:v>
                </c:pt>
                <c:pt idx="98368">
                  <c:v>0.3125</c:v>
                </c:pt>
                <c:pt idx="98369">
                  <c:v>0.35400399999999999</c:v>
                </c:pt>
                <c:pt idx="98370">
                  <c:v>0.38818399999999997</c:v>
                </c:pt>
                <c:pt idx="98371">
                  <c:v>0.41992200000000002</c:v>
                </c:pt>
                <c:pt idx="98372">
                  <c:v>0.45410200000000001</c:v>
                </c:pt>
                <c:pt idx="98373">
                  <c:v>0.478516</c:v>
                </c:pt>
                <c:pt idx="98374">
                  <c:v>0.49560500000000002</c:v>
                </c:pt>
                <c:pt idx="98375">
                  <c:v>0.52246099999999995</c:v>
                </c:pt>
                <c:pt idx="98376">
                  <c:v>0.55175799999999997</c:v>
                </c:pt>
                <c:pt idx="98377">
                  <c:v>0.58349600000000001</c:v>
                </c:pt>
                <c:pt idx="98378">
                  <c:v>0.61035200000000001</c:v>
                </c:pt>
                <c:pt idx="98379">
                  <c:v>0.63476600000000005</c:v>
                </c:pt>
                <c:pt idx="98380">
                  <c:v>0.67382799999999998</c:v>
                </c:pt>
                <c:pt idx="98381">
                  <c:v>0.68603499999999995</c:v>
                </c:pt>
                <c:pt idx="98382">
                  <c:v>0.71289100000000005</c:v>
                </c:pt>
                <c:pt idx="98383">
                  <c:v>0.72753900000000005</c:v>
                </c:pt>
                <c:pt idx="98384">
                  <c:v>0.773926</c:v>
                </c:pt>
                <c:pt idx="98385">
                  <c:v>0.77636700000000003</c:v>
                </c:pt>
                <c:pt idx="98386">
                  <c:v>0.81054700000000002</c:v>
                </c:pt>
                <c:pt idx="98387">
                  <c:v>0.82275399999999999</c:v>
                </c:pt>
                <c:pt idx="98388">
                  <c:v>0.84228499999999995</c:v>
                </c:pt>
                <c:pt idx="98389">
                  <c:v>0.88622999999999996</c:v>
                </c:pt>
                <c:pt idx="98390">
                  <c:v>0.98877000000000004</c:v>
                </c:pt>
                <c:pt idx="98391">
                  <c:v>0.89355499999999999</c:v>
                </c:pt>
                <c:pt idx="98392">
                  <c:v>0.87402299999999999</c:v>
                </c:pt>
                <c:pt idx="98393">
                  <c:v>0.92529300000000003</c:v>
                </c:pt>
                <c:pt idx="98394">
                  <c:v>0.95459000000000005</c:v>
                </c:pt>
                <c:pt idx="98395">
                  <c:v>0.944824</c:v>
                </c:pt>
                <c:pt idx="98396">
                  <c:v>0.96679700000000002</c:v>
                </c:pt>
                <c:pt idx="98397">
                  <c:v>0.98388699999999996</c:v>
                </c:pt>
                <c:pt idx="98398">
                  <c:v>0.98877000000000004</c:v>
                </c:pt>
                <c:pt idx="98399">
                  <c:v>0.99365199999999998</c:v>
                </c:pt>
                <c:pt idx="98400">
                  <c:v>1.00586</c:v>
                </c:pt>
                <c:pt idx="98401">
                  <c:v>1.0083</c:v>
                </c:pt>
                <c:pt idx="98402">
                  <c:v>1.01074</c:v>
                </c:pt>
                <c:pt idx="98403">
                  <c:v>1.07422</c:v>
                </c:pt>
                <c:pt idx="98404">
                  <c:v>1.03271</c:v>
                </c:pt>
                <c:pt idx="98405">
                  <c:v>1.0424800000000001</c:v>
                </c:pt>
                <c:pt idx="98406">
                  <c:v>1.0351600000000001</c:v>
                </c:pt>
                <c:pt idx="98407">
                  <c:v>1.0351600000000001</c:v>
                </c:pt>
                <c:pt idx="98408">
                  <c:v>1.0376000000000001</c:v>
                </c:pt>
                <c:pt idx="98409">
                  <c:v>1.03027</c:v>
                </c:pt>
                <c:pt idx="98410">
                  <c:v>1.0351600000000001</c:v>
                </c:pt>
                <c:pt idx="98411">
                  <c:v>1.03027</c:v>
                </c:pt>
                <c:pt idx="98412">
                  <c:v>1.00342</c:v>
                </c:pt>
                <c:pt idx="98413">
                  <c:v>1.01318</c:v>
                </c:pt>
                <c:pt idx="98414">
                  <c:v>1.0083</c:v>
                </c:pt>
                <c:pt idx="98415">
                  <c:v>1.01562</c:v>
                </c:pt>
                <c:pt idx="98416">
                  <c:v>0.98632799999999998</c:v>
                </c:pt>
                <c:pt idx="98417">
                  <c:v>0.98388699999999996</c:v>
                </c:pt>
                <c:pt idx="98418">
                  <c:v>0.98388699999999996</c:v>
                </c:pt>
                <c:pt idx="98419">
                  <c:v>0.96191400000000005</c:v>
                </c:pt>
                <c:pt idx="98420">
                  <c:v>0.94970699999999997</c:v>
                </c:pt>
                <c:pt idx="98421">
                  <c:v>0.944824</c:v>
                </c:pt>
                <c:pt idx="98422">
                  <c:v>0.93261700000000003</c:v>
                </c:pt>
                <c:pt idx="98423">
                  <c:v>0.90820299999999998</c:v>
                </c:pt>
                <c:pt idx="98424">
                  <c:v>0.90087899999999999</c:v>
                </c:pt>
                <c:pt idx="98425">
                  <c:v>0.88378900000000005</c:v>
                </c:pt>
                <c:pt idx="98426">
                  <c:v>0.86181600000000003</c:v>
                </c:pt>
                <c:pt idx="98427">
                  <c:v>0.83252000000000004</c:v>
                </c:pt>
                <c:pt idx="98428">
                  <c:v>0.82031200000000004</c:v>
                </c:pt>
                <c:pt idx="98429">
                  <c:v>0.77636700000000003</c:v>
                </c:pt>
                <c:pt idx="98430">
                  <c:v>0.773926</c:v>
                </c:pt>
                <c:pt idx="98431">
                  <c:v>0.74218799999999996</c:v>
                </c:pt>
                <c:pt idx="98432">
                  <c:v>0.710449</c:v>
                </c:pt>
                <c:pt idx="98433">
                  <c:v>0.69335899999999995</c:v>
                </c:pt>
                <c:pt idx="98434">
                  <c:v>0.68115199999999998</c:v>
                </c:pt>
                <c:pt idx="98435">
                  <c:v>0.66162100000000001</c:v>
                </c:pt>
                <c:pt idx="98436">
                  <c:v>0.63476600000000005</c:v>
                </c:pt>
                <c:pt idx="98437">
                  <c:v>0.60058599999999995</c:v>
                </c:pt>
                <c:pt idx="98438">
                  <c:v>0.58837899999999999</c:v>
                </c:pt>
                <c:pt idx="98439">
                  <c:v>0.55908199999999997</c:v>
                </c:pt>
                <c:pt idx="98440">
                  <c:v>0.51757799999999998</c:v>
                </c:pt>
                <c:pt idx="98441">
                  <c:v>0.50048800000000004</c:v>
                </c:pt>
                <c:pt idx="98442">
                  <c:v>0.44433600000000001</c:v>
                </c:pt>
                <c:pt idx="98443">
                  <c:v>0.43945299999999998</c:v>
                </c:pt>
                <c:pt idx="98444">
                  <c:v>0.41015600000000002</c:v>
                </c:pt>
                <c:pt idx="98445">
                  <c:v>0.37597700000000001</c:v>
                </c:pt>
                <c:pt idx="98446">
                  <c:v>0.34667999999999999</c:v>
                </c:pt>
                <c:pt idx="98447">
                  <c:v>0.319824</c:v>
                </c:pt>
                <c:pt idx="98448">
                  <c:v>0.29052699999999998</c:v>
                </c:pt>
                <c:pt idx="98449">
                  <c:v>0.26611299999999999</c:v>
                </c:pt>
                <c:pt idx="98450">
                  <c:v>0.227051</c:v>
                </c:pt>
                <c:pt idx="98451">
                  <c:v>0.19531200000000001</c:v>
                </c:pt>
                <c:pt idx="98452">
                  <c:v>0.166016</c:v>
                </c:pt>
                <c:pt idx="98453">
                  <c:v>0.161133</c:v>
                </c:pt>
                <c:pt idx="98454">
                  <c:v>0.109863</c:v>
                </c:pt>
                <c:pt idx="98455">
                  <c:v>7.3242199999999993E-2</c:v>
                </c:pt>
                <c:pt idx="98456">
                  <c:v>4.1503900000000003E-2</c:v>
                </c:pt>
                <c:pt idx="98457">
                  <c:v>1.4648400000000001E-2</c:v>
                </c:pt>
                <c:pt idx="98458">
                  <c:v>-1.2207000000000001E-2</c:v>
                </c:pt>
                <c:pt idx="98459">
                  <c:v>-8.5449200000000003E-2</c:v>
                </c:pt>
                <c:pt idx="98460">
                  <c:v>-8.7890599999999999E-2</c:v>
                </c:pt>
                <c:pt idx="98461">
                  <c:v>-0.117188</c:v>
                </c:pt>
                <c:pt idx="98462">
                  <c:v>-0.146484</c:v>
                </c:pt>
                <c:pt idx="98463">
                  <c:v>-0.18310499999999999</c:v>
                </c:pt>
                <c:pt idx="98464">
                  <c:v>-0.21240200000000001</c:v>
                </c:pt>
                <c:pt idx="98465">
                  <c:v>-0.236816</c:v>
                </c:pt>
                <c:pt idx="98466">
                  <c:v>-0.27343800000000001</c:v>
                </c:pt>
                <c:pt idx="98467">
                  <c:v>-0.30761699999999997</c:v>
                </c:pt>
                <c:pt idx="98468">
                  <c:v>-0.32714799999999999</c:v>
                </c:pt>
                <c:pt idx="98469">
                  <c:v>-0.37109399999999998</c:v>
                </c:pt>
                <c:pt idx="98470">
                  <c:v>-0.38818399999999997</c:v>
                </c:pt>
                <c:pt idx="98471">
                  <c:v>-0.41259800000000002</c:v>
                </c:pt>
                <c:pt idx="98472">
                  <c:v>-0.38818399999999997</c:v>
                </c:pt>
                <c:pt idx="98473">
                  <c:v>-0.48339799999999999</c:v>
                </c:pt>
                <c:pt idx="98474">
                  <c:v>-0.50781200000000004</c:v>
                </c:pt>
                <c:pt idx="98475">
                  <c:v>-0.53222700000000001</c:v>
                </c:pt>
                <c:pt idx="98476">
                  <c:v>-0.55664100000000005</c:v>
                </c:pt>
                <c:pt idx="98477">
                  <c:v>-0.58105499999999999</c:v>
                </c:pt>
                <c:pt idx="98478">
                  <c:v>-0.61279300000000003</c:v>
                </c:pt>
                <c:pt idx="98479">
                  <c:v>-0.625</c:v>
                </c:pt>
                <c:pt idx="98480">
                  <c:v>-0.67138699999999996</c:v>
                </c:pt>
                <c:pt idx="98481">
                  <c:v>-0.68115199999999998</c:v>
                </c:pt>
                <c:pt idx="98482">
                  <c:v>-0.703125</c:v>
                </c:pt>
                <c:pt idx="98483">
                  <c:v>-0.73242200000000002</c:v>
                </c:pt>
                <c:pt idx="98484">
                  <c:v>-0.74951199999999996</c:v>
                </c:pt>
                <c:pt idx="98485">
                  <c:v>-0.73974600000000001</c:v>
                </c:pt>
                <c:pt idx="98486">
                  <c:v>-0.79589799999999999</c:v>
                </c:pt>
                <c:pt idx="98487">
                  <c:v>-0.82275399999999999</c:v>
                </c:pt>
                <c:pt idx="98488">
                  <c:v>-0.82763699999999996</c:v>
                </c:pt>
                <c:pt idx="98489">
                  <c:v>-0.83740199999999998</c:v>
                </c:pt>
                <c:pt idx="98490">
                  <c:v>-0.866699</c:v>
                </c:pt>
                <c:pt idx="98491">
                  <c:v>-0.86914100000000005</c:v>
                </c:pt>
                <c:pt idx="98492">
                  <c:v>-0.87890599999999997</c:v>
                </c:pt>
                <c:pt idx="98493">
                  <c:v>-0.88622999999999996</c:v>
                </c:pt>
                <c:pt idx="98494">
                  <c:v>-0.90087899999999999</c:v>
                </c:pt>
                <c:pt idx="98495">
                  <c:v>-0.91308599999999995</c:v>
                </c:pt>
                <c:pt idx="98496">
                  <c:v>-0.91796900000000003</c:v>
                </c:pt>
                <c:pt idx="98497">
                  <c:v>-0.9375</c:v>
                </c:pt>
                <c:pt idx="98498">
                  <c:v>-0.9375</c:v>
                </c:pt>
                <c:pt idx="98499">
                  <c:v>-0.94238299999999997</c:v>
                </c:pt>
                <c:pt idx="98500">
                  <c:v>-0.93505899999999997</c:v>
                </c:pt>
                <c:pt idx="98501">
                  <c:v>-0.944824</c:v>
                </c:pt>
                <c:pt idx="98502">
                  <c:v>-0.94970699999999997</c:v>
                </c:pt>
                <c:pt idx="98503">
                  <c:v>-0.94970699999999997</c:v>
                </c:pt>
                <c:pt idx="98504">
                  <c:v>-0.95703099999999997</c:v>
                </c:pt>
                <c:pt idx="98505">
                  <c:v>-0.94726600000000005</c:v>
                </c:pt>
                <c:pt idx="98506">
                  <c:v>-0.94238299999999997</c:v>
                </c:pt>
                <c:pt idx="98507">
                  <c:v>-0.93261700000000003</c:v>
                </c:pt>
                <c:pt idx="98508">
                  <c:v>-0.93994100000000003</c:v>
                </c:pt>
                <c:pt idx="98509">
                  <c:v>-0.93994100000000003</c:v>
                </c:pt>
                <c:pt idx="98510">
                  <c:v>-0.94238299999999997</c:v>
                </c:pt>
                <c:pt idx="98511">
                  <c:v>-0.944824</c:v>
                </c:pt>
                <c:pt idx="98512">
                  <c:v>-0.89599600000000001</c:v>
                </c:pt>
                <c:pt idx="98513">
                  <c:v>-0.88134800000000002</c:v>
                </c:pt>
                <c:pt idx="98514">
                  <c:v>-0.89599600000000001</c:v>
                </c:pt>
                <c:pt idx="98515">
                  <c:v>-0.89111300000000004</c:v>
                </c:pt>
                <c:pt idx="98516">
                  <c:v>-0.84960899999999995</c:v>
                </c:pt>
                <c:pt idx="98517">
                  <c:v>-0.84228499999999995</c:v>
                </c:pt>
                <c:pt idx="98518">
                  <c:v>-0.82763699999999996</c:v>
                </c:pt>
                <c:pt idx="98519">
                  <c:v>-0.80078099999999997</c:v>
                </c:pt>
                <c:pt idx="98520">
                  <c:v>-0.78369100000000003</c:v>
                </c:pt>
                <c:pt idx="98521">
                  <c:v>-0.79345699999999997</c:v>
                </c:pt>
                <c:pt idx="98522">
                  <c:v>-0.75927699999999998</c:v>
                </c:pt>
                <c:pt idx="98523">
                  <c:v>-0.73974600000000001</c:v>
                </c:pt>
                <c:pt idx="98524">
                  <c:v>-0.71777299999999999</c:v>
                </c:pt>
                <c:pt idx="98525">
                  <c:v>-0.695801</c:v>
                </c:pt>
                <c:pt idx="98526">
                  <c:v>-0.69091800000000003</c:v>
                </c:pt>
                <c:pt idx="98527">
                  <c:v>-0.64697300000000002</c:v>
                </c:pt>
                <c:pt idx="98528">
                  <c:v>-0.62744100000000003</c:v>
                </c:pt>
                <c:pt idx="98529">
                  <c:v>-0.59814500000000004</c:v>
                </c:pt>
                <c:pt idx="98530">
                  <c:v>-0.56884800000000002</c:v>
                </c:pt>
                <c:pt idx="98531">
                  <c:v>-0.539551</c:v>
                </c:pt>
                <c:pt idx="98532">
                  <c:v>-0.51269500000000001</c:v>
                </c:pt>
                <c:pt idx="98533">
                  <c:v>-0.48339799999999999</c:v>
                </c:pt>
                <c:pt idx="98534">
                  <c:v>-0.45654299999999998</c:v>
                </c:pt>
                <c:pt idx="98535">
                  <c:v>-0.42724600000000001</c:v>
                </c:pt>
                <c:pt idx="98536">
                  <c:v>-0.397949</c:v>
                </c:pt>
                <c:pt idx="98537">
                  <c:v>-0.36865199999999998</c:v>
                </c:pt>
                <c:pt idx="98538">
                  <c:v>-0.33203100000000002</c:v>
                </c:pt>
                <c:pt idx="98539">
                  <c:v>-0.30029299999999998</c:v>
                </c:pt>
                <c:pt idx="98540">
                  <c:v>-0.27587899999999999</c:v>
                </c:pt>
                <c:pt idx="98541">
                  <c:v>-0.26123000000000002</c:v>
                </c:pt>
                <c:pt idx="98542">
                  <c:v>-0.21728500000000001</c:v>
                </c:pt>
                <c:pt idx="98543">
                  <c:v>-0.18066399999999999</c:v>
                </c:pt>
                <c:pt idx="98544">
                  <c:v>-0.166016</c:v>
                </c:pt>
                <c:pt idx="98545">
                  <c:v>-0.12207</c:v>
                </c:pt>
                <c:pt idx="98546">
                  <c:v>-8.7890599999999999E-2</c:v>
                </c:pt>
                <c:pt idx="98547">
                  <c:v>-5.6152300000000002E-2</c:v>
                </c:pt>
                <c:pt idx="98548">
                  <c:v>-2.6855500000000001E-2</c:v>
                </c:pt>
                <c:pt idx="98549">
                  <c:v>1.4648400000000001E-2</c:v>
                </c:pt>
                <c:pt idx="98550">
                  <c:v>7.3242199999999993E-2</c:v>
                </c:pt>
                <c:pt idx="98551">
                  <c:v>8.5449200000000003E-2</c:v>
                </c:pt>
                <c:pt idx="98552">
                  <c:v>0.12939500000000001</c:v>
                </c:pt>
                <c:pt idx="98553">
                  <c:v>0.13427700000000001</c:v>
                </c:pt>
                <c:pt idx="98554">
                  <c:v>0.17089799999999999</c:v>
                </c:pt>
                <c:pt idx="98555">
                  <c:v>0.20996100000000001</c:v>
                </c:pt>
                <c:pt idx="98556">
                  <c:v>0.234375</c:v>
                </c:pt>
                <c:pt idx="98557">
                  <c:v>0.26611299999999999</c:v>
                </c:pt>
                <c:pt idx="98558">
                  <c:v>0.29785200000000001</c:v>
                </c:pt>
                <c:pt idx="98559">
                  <c:v>0.33203100000000002</c:v>
                </c:pt>
                <c:pt idx="98560">
                  <c:v>0.37109399999999998</c:v>
                </c:pt>
                <c:pt idx="98561">
                  <c:v>0.41259800000000002</c:v>
                </c:pt>
                <c:pt idx="98562">
                  <c:v>0.43945299999999998</c:v>
                </c:pt>
                <c:pt idx="98563">
                  <c:v>0.46386699999999997</c:v>
                </c:pt>
                <c:pt idx="98564">
                  <c:v>0.49560500000000002</c:v>
                </c:pt>
                <c:pt idx="98565">
                  <c:v>0.52246099999999995</c:v>
                </c:pt>
                <c:pt idx="98566">
                  <c:v>0.54199200000000003</c:v>
                </c:pt>
                <c:pt idx="98567">
                  <c:v>0.56640599999999997</c:v>
                </c:pt>
                <c:pt idx="98568">
                  <c:v>0.61035200000000001</c:v>
                </c:pt>
                <c:pt idx="98569">
                  <c:v>0.63476600000000005</c:v>
                </c:pt>
                <c:pt idx="98570">
                  <c:v>0.64941400000000005</c:v>
                </c:pt>
                <c:pt idx="98571">
                  <c:v>0.69335899999999995</c:v>
                </c:pt>
                <c:pt idx="98572">
                  <c:v>0.710449</c:v>
                </c:pt>
                <c:pt idx="98573">
                  <c:v>0.74218799999999996</c:v>
                </c:pt>
                <c:pt idx="98574">
                  <c:v>0.76415999999999995</c:v>
                </c:pt>
                <c:pt idx="98575">
                  <c:v>0.78369100000000003</c:v>
                </c:pt>
                <c:pt idx="98576">
                  <c:v>0.81054700000000002</c:v>
                </c:pt>
                <c:pt idx="98577">
                  <c:v>0.83496099999999995</c:v>
                </c:pt>
                <c:pt idx="98578">
                  <c:v>0.83007799999999998</c:v>
                </c:pt>
                <c:pt idx="98579">
                  <c:v>0.86914100000000005</c:v>
                </c:pt>
                <c:pt idx="98580">
                  <c:v>0.98144500000000001</c:v>
                </c:pt>
                <c:pt idx="98581">
                  <c:v>0.89843799999999996</c:v>
                </c:pt>
                <c:pt idx="98582">
                  <c:v>0.92529300000000003</c:v>
                </c:pt>
                <c:pt idx="98583">
                  <c:v>0.92773399999999995</c:v>
                </c:pt>
                <c:pt idx="98584">
                  <c:v>0.95703099999999997</c:v>
                </c:pt>
                <c:pt idx="98585">
                  <c:v>0.96435499999999996</c:v>
                </c:pt>
                <c:pt idx="98586">
                  <c:v>0.97412100000000001</c:v>
                </c:pt>
                <c:pt idx="98587">
                  <c:v>0.98388699999999996</c:v>
                </c:pt>
                <c:pt idx="98588">
                  <c:v>1.00586</c:v>
                </c:pt>
                <c:pt idx="98589">
                  <c:v>1.00586</c:v>
                </c:pt>
                <c:pt idx="98590">
                  <c:v>1.01562</c:v>
                </c:pt>
                <c:pt idx="98591">
                  <c:v>1.01318</c:v>
                </c:pt>
                <c:pt idx="98592">
                  <c:v>1.03271</c:v>
                </c:pt>
                <c:pt idx="98593">
                  <c:v>1.0400400000000001</c:v>
                </c:pt>
                <c:pt idx="98594">
                  <c:v>1.0400400000000001</c:v>
                </c:pt>
                <c:pt idx="98595">
                  <c:v>1.0498000000000001</c:v>
                </c:pt>
                <c:pt idx="98596">
                  <c:v>1.0473600000000001</c:v>
                </c:pt>
                <c:pt idx="98597">
                  <c:v>1.0522499999999999</c:v>
                </c:pt>
                <c:pt idx="98598">
                  <c:v>1.0473600000000001</c:v>
                </c:pt>
                <c:pt idx="98599">
                  <c:v>1.0522499999999999</c:v>
                </c:pt>
                <c:pt idx="98600">
                  <c:v>1.0449200000000001</c:v>
                </c:pt>
                <c:pt idx="98601">
                  <c:v>1.0473600000000001</c:v>
                </c:pt>
                <c:pt idx="98602">
                  <c:v>1.0424800000000001</c:v>
                </c:pt>
                <c:pt idx="98603">
                  <c:v>1.0376000000000001</c:v>
                </c:pt>
                <c:pt idx="98604">
                  <c:v>1.03271</c:v>
                </c:pt>
                <c:pt idx="98605">
                  <c:v>1.02051</c:v>
                </c:pt>
                <c:pt idx="98606">
                  <c:v>1.00586</c:v>
                </c:pt>
                <c:pt idx="98607">
                  <c:v>1.01807</c:v>
                </c:pt>
                <c:pt idx="98608">
                  <c:v>1.01807</c:v>
                </c:pt>
                <c:pt idx="98609">
                  <c:v>0.98388699999999996</c:v>
                </c:pt>
                <c:pt idx="98610">
                  <c:v>0.96435499999999996</c:v>
                </c:pt>
                <c:pt idx="98611">
                  <c:v>0.96679700000000002</c:v>
                </c:pt>
                <c:pt idx="98612">
                  <c:v>0.94238299999999997</c:v>
                </c:pt>
                <c:pt idx="98613">
                  <c:v>0.94970699999999997</c:v>
                </c:pt>
                <c:pt idx="98614">
                  <c:v>0.91796900000000003</c:v>
                </c:pt>
                <c:pt idx="98615">
                  <c:v>0.89111300000000004</c:v>
                </c:pt>
                <c:pt idx="98616">
                  <c:v>0.87158199999999997</c:v>
                </c:pt>
                <c:pt idx="98617">
                  <c:v>0.86181600000000003</c:v>
                </c:pt>
                <c:pt idx="98618">
                  <c:v>0.85693399999999997</c:v>
                </c:pt>
                <c:pt idx="98619">
                  <c:v>0.83007799999999998</c:v>
                </c:pt>
                <c:pt idx="98620">
                  <c:v>0.80078099999999997</c:v>
                </c:pt>
                <c:pt idx="98621">
                  <c:v>0.74462899999999999</c:v>
                </c:pt>
                <c:pt idx="98622">
                  <c:v>0.75927699999999998</c:v>
                </c:pt>
                <c:pt idx="98623">
                  <c:v>0.73730499999999999</c:v>
                </c:pt>
                <c:pt idx="98624">
                  <c:v>0.710449</c:v>
                </c:pt>
                <c:pt idx="98625">
                  <c:v>0.69091800000000003</c:v>
                </c:pt>
                <c:pt idx="98626">
                  <c:v>0.67138699999999996</c:v>
                </c:pt>
                <c:pt idx="98627">
                  <c:v>0.63476600000000005</c:v>
                </c:pt>
                <c:pt idx="98628">
                  <c:v>0.60790999999999995</c:v>
                </c:pt>
                <c:pt idx="98629">
                  <c:v>0.59082000000000001</c:v>
                </c:pt>
                <c:pt idx="98630">
                  <c:v>0.554199</c:v>
                </c:pt>
                <c:pt idx="98631">
                  <c:v>0.52246099999999995</c:v>
                </c:pt>
                <c:pt idx="98632">
                  <c:v>0.51025399999999999</c:v>
                </c:pt>
                <c:pt idx="98633">
                  <c:v>0.478516</c:v>
                </c:pt>
                <c:pt idx="98634">
                  <c:v>0.42480499999999999</c:v>
                </c:pt>
                <c:pt idx="98635">
                  <c:v>0.41503899999999999</c:v>
                </c:pt>
                <c:pt idx="98636">
                  <c:v>0.36865199999999998</c:v>
                </c:pt>
                <c:pt idx="98637">
                  <c:v>0.35400399999999999</c:v>
                </c:pt>
                <c:pt idx="98638">
                  <c:v>0.30029299999999998</c:v>
                </c:pt>
                <c:pt idx="98639">
                  <c:v>0.28076200000000001</c:v>
                </c:pt>
                <c:pt idx="98640">
                  <c:v>0.25634800000000002</c:v>
                </c:pt>
                <c:pt idx="98641">
                  <c:v>0.21728500000000001</c:v>
                </c:pt>
                <c:pt idx="98642">
                  <c:v>0.18554699999999999</c:v>
                </c:pt>
                <c:pt idx="98643">
                  <c:v>0.151367</c:v>
                </c:pt>
                <c:pt idx="98644">
                  <c:v>0.13183600000000001</c:v>
                </c:pt>
                <c:pt idx="98645">
                  <c:v>8.5449200000000003E-2</c:v>
                </c:pt>
                <c:pt idx="98646">
                  <c:v>6.1035199999999998E-2</c:v>
                </c:pt>
                <c:pt idx="98647">
                  <c:v>9.7656199999999992E-3</c:v>
                </c:pt>
                <c:pt idx="98648">
                  <c:v>0</c:v>
                </c:pt>
                <c:pt idx="98649">
                  <c:v>-6.8359400000000001E-2</c:v>
                </c:pt>
                <c:pt idx="98650">
                  <c:v>-8.3007800000000007E-2</c:v>
                </c:pt>
                <c:pt idx="98651">
                  <c:v>-0.10009800000000001</c:v>
                </c:pt>
                <c:pt idx="98652">
                  <c:v>-0.119629</c:v>
                </c:pt>
                <c:pt idx="98653">
                  <c:v>-0.168457</c:v>
                </c:pt>
                <c:pt idx="98654">
                  <c:v>-0.19287099999999999</c:v>
                </c:pt>
                <c:pt idx="98655">
                  <c:v>-0.234375</c:v>
                </c:pt>
                <c:pt idx="98656">
                  <c:v>-0.27832000000000001</c:v>
                </c:pt>
                <c:pt idx="98657">
                  <c:v>-0.29052699999999998</c:v>
                </c:pt>
                <c:pt idx="98658">
                  <c:v>-0.32470700000000002</c:v>
                </c:pt>
                <c:pt idx="98659">
                  <c:v>-0.35888700000000001</c:v>
                </c:pt>
                <c:pt idx="98660">
                  <c:v>-0.35644500000000001</c:v>
                </c:pt>
                <c:pt idx="98661">
                  <c:v>-0.41503899999999999</c:v>
                </c:pt>
                <c:pt idx="98662">
                  <c:v>-0.38574199999999997</c:v>
                </c:pt>
                <c:pt idx="98663">
                  <c:v>-0.47119100000000003</c:v>
                </c:pt>
                <c:pt idx="98664">
                  <c:v>-0.49804700000000002</c:v>
                </c:pt>
                <c:pt idx="98665">
                  <c:v>-0.53222700000000001</c:v>
                </c:pt>
                <c:pt idx="98666">
                  <c:v>-0.56152299999999999</c:v>
                </c:pt>
                <c:pt idx="98667">
                  <c:v>-0.58349600000000001</c:v>
                </c:pt>
                <c:pt idx="98668">
                  <c:v>-0.61279300000000003</c:v>
                </c:pt>
                <c:pt idx="98669">
                  <c:v>-0.64453099999999997</c:v>
                </c:pt>
                <c:pt idx="98670">
                  <c:v>-0.65429700000000002</c:v>
                </c:pt>
                <c:pt idx="98671">
                  <c:v>-0.68603499999999995</c:v>
                </c:pt>
                <c:pt idx="98672">
                  <c:v>-0.72021500000000005</c:v>
                </c:pt>
                <c:pt idx="98673">
                  <c:v>-0.73974600000000001</c:v>
                </c:pt>
                <c:pt idx="98674">
                  <c:v>-0.74707000000000001</c:v>
                </c:pt>
                <c:pt idx="98675">
                  <c:v>-0.76660200000000001</c:v>
                </c:pt>
                <c:pt idx="98676">
                  <c:v>-0.79101600000000005</c:v>
                </c:pt>
                <c:pt idx="98677">
                  <c:v>-0.80810499999999996</c:v>
                </c:pt>
                <c:pt idx="98678">
                  <c:v>-0.81787100000000001</c:v>
                </c:pt>
                <c:pt idx="98679">
                  <c:v>-0.83984400000000003</c:v>
                </c:pt>
                <c:pt idx="98680">
                  <c:v>-0.866699</c:v>
                </c:pt>
                <c:pt idx="98681">
                  <c:v>-0.88134800000000002</c:v>
                </c:pt>
                <c:pt idx="98682">
                  <c:v>-0.89111300000000004</c:v>
                </c:pt>
                <c:pt idx="98683">
                  <c:v>-0.90087899999999999</c:v>
                </c:pt>
                <c:pt idx="98684">
                  <c:v>-0.91796900000000003</c:v>
                </c:pt>
                <c:pt idx="98685">
                  <c:v>-0.92285200000000001</c:v>
                </c:pt>
                <c:pt idx="98686">
                  <c:v>-0.93505899999999997</c:v>
                </c:pt>
                <c:pt idx="98687">
                  <c:v>-0.94726600000000005</c:v>
                </c:pt>
                <c:pt idx="98688">
                  <c:v>-0.95703099999999997</c:v>
                </c:pt>
                <c:pt idx="98689">
                  <c:v>-0.96191400000000005</c:v>
                </c:pt>
                <c:pt idx="98690">
                  <c:v>-0.94726600000000005</c:v>
                </c:pt>
                <c:pt idx="98691">
                  <c:v>-0.96923800000000004</c:v>
                </c:pt>
                <c:pt idx="98692">
                  <c:v>-0.96435499999999996</c:v>
                </c:pt>
                <c:pt idx="98693">
                  <c:v>-0.97167999999999999</c:v>
                </c:pt>
                <c:pt idx="98694">
                  <c:v>-0.95703099999999997</c:v>
                </c:pt>
                <c:pt idx="98695">
                  <c:v>-0.96923800000000004</c:v>
                </c:pt>
                <c:pt idx="98696">
                  <c:v>-0.96679700000000002</c:v>
                </c:pt>
                <c:pt idx="98697">
                  <c:v>-0.97412100000000001</c:v>
                </c:pt>
                <c:pt idx="98698">
                  <c:v>-0.95947300000000002</c:v>
                </c:pt>
                <c:pt idx="98699">
                  <c:v>-0.96435499999999996</c:v>
                </c:pt>
                <c:pt idx="98700">
                  <c:v>-0.95947300000000002</c:v>
                </c:pt>
                <c:pt idx="98701">
                  <c:v>-0.96435499999999996</c:v>
                </c:pt>
                <c:pt idx="98702">
                  <c:v>-0.9375</c:v>
                </c:pt>
                <c:pt idx="98703">
                  <c:v>-0.930176</c:v>
                </c:pt>
                <c:pt idx="98704">
                  <c:v>-0.90087899999999999</c:v>
                </c:pt>
                <c:pt idx="98705">
                  <c:v>-0.90087899999999999</c:v>
                </c:pt>
                <c:pt idx="98706">
                  <c:v>-0.89599600000000001</c:v>
                </c:pt>
                <c:pt idx="98707">
                  <c:v>-0.87158199999999997</c:v>
                </c:pt>
                <c:pt idx="98708">
                  <c:v>-0.86425799999999997</c:v>
                </c:pt>
                <c:pt idx="98709">
                  <c:v>-0.84228499999999995</c:v>
                </c:pt>
                <c:pt idx="98710">
                  <c:v>-0.81054700000000002</c:v>
                </c:pt>
                <c:pt idx="98711">
                  <c:v>-0.80566400000000005</c:v>
                </c:pt>
                <c:pt idx="98712">
                  <c:v>-0.78613299999999997</c:v>
                </c:pt>
                <c:pt idx="98713">
                  <c:v>-0.77148399999999995</c:v>
                </c:pt>
                <c:pt idx="98714">
                  <c:v>-0.73486300000000004</c:v>
                </c:pt>
                <c:pt idx="98715">
                  <c:v>-0.73486300000000004</c:v>
                </c:pt>
                <c:pt idx="98716">
                  <c:v>-0.71777299999999999</c:v>
                </c:pt>
                <c:pt idx="98717">
                  <c:v>-0.68115199999999998</c:v>
                </c:pt>
                <c:pt idx="98718">
                  <c:v>-0.64941400000000005</c:v>
                </c:pt>
                <c:pt idx="98719">
                  <c:v>-0.62255899999999997</c:v>
                </c:pt>
                <c:pt idx="98720">
                  <c:v>-0.60302699999999998</c:v>
                </c:pt>
                <c:pt idx="98721">
                  <c:v>-0.58837899999999999</c:v>
                </c:pt>
                <c:pt idx="98722">
                  <c:v>-0.546875</c:v>
                </c:pt>
                <c:pt idx="98723">
                  <c:v>-0.53466800000000003</c:v>
                </c:pt>
                <c:pt idx="98724">
                  <c:v>-0.49804700000000002</c:v>
                </c:pt>
                <c:pt idx="98725">
                  <c:v>-0.46630899999999997</c:v>
                </c:pt>
                <c:pt idx="98726">
                  <c:v>-0.44433600000000001</c:v>
                </c:pt>
                <c:pt idx="98727">
                  <c:v>-0.40771499999999999</c:v>
                </c:pt>
                <c:pt idx="98728">
                  <c:v>-0.37841799999999998</c:v>
                </c:pt>
                <c:pt idx="98729">
                  <c:v>-0.37353500000000001</c:v>
                </c:pt>
                <c:pt idx="98730">
                  <c:v>-0.319824</c:v>
                </c:pt>
                <c:pt idx="98731">
                  <c:v>-0.30761699999999997</c:v>
                </c:pt>
                <c:pt idx="98732">
                  <c:v>-0.241699</c:v>
                </c:pt>
                <c:pt idx="98733">
                  <c:v>-0.224609</c:v>
                </c:pt>
                <c:pt idx="98734">
                  <c:v>-0.17822299999999999</c:v>
                </c:pt>
                <c:pt idx="98735">
                  <c:v>-0.153809</c:v>
                </c:pt>
                <c:pt idx="98736">
                  <c:v>-0.124512</c:v>
                </c:pt>
                <c:pt idx="98737">
                  <c:v>-9.2773400000000006E-2</c:v>
                </c:pt>
                <c:pt idx="98738">
                  <c:v>-4.6386700000000003E-2</c:v>
                </c:pt>
                <c:pt idx="98739">
                  <c:v>-2.9296900000000001E-2</c:v>
                </c:pt>
                <c:pt idx="98740">
                  <c:v>7.3242200000000002E-3</c:v>
                </c:pt>
                <c:pt idx="98741">
                  <c:v>4.39453E-2</c:v>
                </c:pt>
                <c:pt idx="98742">
                  <c:v>7.8125E-2</c:v>
                </c:pt>
                <c:pt idx="98743">
                  <c:v>0.107422</c:v>
                </c:pt>
                <c:pt idx="98744">
                  <c:v>0.12207</c:v>
                </c:pt>
                <c:pt idx="98745">
                  <c:v>0.17333999999999999</c:v>
                </c:pt>
                <c:pt idx="98746">
                  <c:v>0.20263700000000001</c:v>
                </c:pt>
                <c:pt idx="98747">
                  <c:v>0.234375</c:v>
                </c:pt>
                <c:pt idx="98748">
                  <c:v>0.25146499999999999</c:v>
                </c:pt>
                <c:pt idx="98749">
                  <c:v>0.30029299999999998</c:v>
                </c:pt>
                <c:pt idx="98750">
                  <c:v>0.32958999999999999</c:v>
                </c:pt>
                <c:pt idx="98751">
                  <c:v>0.33691399999999999</c:v>
                </c:pt>
                <c:pt idx="98752">
                  <c:v>0.38818399999999997</c:v>
                </c:pt>
                <c:pt idx="98753">
                  <c:v>0.42724600000000001</c:v>
                </c:pt>
                <c:pt idx="98754">
                  <c:v>0.44921899999999998</c:v>
                </c:pt>
                <c:pt idx="98755">
                  <c:v>0.49316399999999999</c:v>
                </c:pt>
                <c:pt idx="98756">
                  <c:v>0.51757799999999998</c:v>
                </c:pt>
                <c:pt idx="98757">
                  <c:v>0.54443399999999997</c:v>
                </c:pt>
                <c:pt idx="98758">
                  <c:v>0.56152299999999999</c:v>
                </c:pt>
                <c:pt idx="98759">
                  <c:v>0.59570299999999998</c:v>
                </c:pt>
                <c:pt idx="98760">
                  <c:v>0.62011700000000003</c:v>
                </c:pt>
                <c:pt idx="98761">
                  <c:v>0.64697300000000002</c:v>
                </c:pt>
                <c:pt idx="98762">
                  <c:v>0.67871099999999995</c:v>
                </c:pt>
                <c:pt idx="98763">
                  <c:v>0.703125</c:v>
                </c:pt>
                <c:pt idx="98764">
                  <c:v>0.72265599999999997</c:v>
                </c:pt>
                <c:pt idx="98765">
                  <c:v>0.73730499999999999</c:v>
                </c:pt>
                <c:pt idx="98766">
                  <c:v>0.76171900000000003</c:v>
                </c:pt>
                <c:pt idx="98767">
                  <c:v>0.80322300000000002</c:v>
                </c:pt>
                <c:pt idx="98768">
                  <c:v>0.81054700000000002</c:v>
                </c:pt>
                <c:pt idx="98769">
                  <c:v>0.83496099999999995</c:v>
                </c:pt>
                <c:pt idx="98770">
                  <c:v>0.86914100000000005</c:v>
                </c:pt>
                <c:pt idx="98771">
                  <c:v>0.87158199999999997</c:v>
                </c:pt>
                <c:pt idx="98772">
                  <c:v>0.90332000000000001</c:v>
                </c:pt>
                <c:pt idx="98773">
                  <c:v>0.92773399999999995</c:v>
                </c:pt>
                <c:pt idx="98774">
                  <c:v>0.92285200000000001</c:v>
                </c:pt>
                <c:pt idx="98775">
                  <c:v>0.94238299999999997</c:v>
                </c:pt>
                <c:pt idx="98776">
                  <c:v>0.94970699999999997</c:v>
                </c:pt>
                <c:pt idx="98777">
                  <c:v>0.96435499999999996</c:v>
                </c:pt>
                <c:pt idx="98778">
                  <c:v>0.96679700000000002</c:v>
                </c:pt>
                <c:pt idx="98779">
                  <c:v>0.97412100000000001</c:v>
                </c:pt>
                <c:pt idx="98780">
                  <c:v>1.00098</c:v>
                </c:pt>
                <c:pt idx="98781">
                  <c:v>0.98877000000000004</c:v>
                </c:pt>
                <c:pt idx="98782">
                  <c:v>0.99365199999999998</c:v>
                </c:pt>
                <c:pt idx="98783">
                  <c:v>1.01562</c:v>
                </c:pt>
                <c:pt idx="98784">
                  <c:v>1.01318</c:v>
                </c:pt>
                <c:pt idx="98785">
                  <c:v>1.03027</c:v>
                </c:pt>
                <c:pt idx="98786">
                  <c:v>1.03027</c:v>
                </c:pt>
                <c:pt idx="98787">
                  <c:v>1.0400400000000001</c:v>
                </c:pt>
                <c:pt idx="98788">
                  <c:v>1.03271</c:v>
                </c:pt>
                <c:pt idx="98789">
                  <c:v>1.02295</c:v>
                </c:pt>
                <c:pt idx="98790">
                  <c:v>1.02539</c:v>
                </c:pt>
                <c:pt idx="98791">
                  <c:v>1.0400400000000001</c:v>
                </c:pt>
                <c:pt idx="98792">
                  <c:v>1.0376000000000001</c:v>
                </c:pt>
                <c:pt idx="98793">
                  <c:v>1.02051</c:v>
                </c:pt>
                <c:pt idx="98794">
                  <c:v>1.02295</c:v>
                </c:pt>
                <c:pt idx="98795">
                  <c:v>0.99853499999999995</c:v>
                </c:pt>
                <c:pt idx="98796">
                  <c:v>1.02051</c:v>
                </c:pt>
                <c:pt idx="98797">
                  <c:v>1.00586</c:v>
                </c:pt>
                <c:pt idx="98798">
                  <c:v>0.97900399999999999</c:v>
                </c:pt>
                <c:pt idx="98799">
                  <c:v>0.96679700000000002</c:v>
                </c:pt>
                <c:pt idx="98800">
                  <c:v>0.95459000000000005</c:v>
                </c:pt>
                <c:pt idx="98801">
                  <c:v>0.95703099999999997</c:v>
                </c:pt>
                <c:pt idx="98802">
                  <c:v>0.944824</c:v>
                </c:pt>
                <c:pt idx="98803">
                  <c:v>0.92285200000000001</c:v>
                </c:pt>
                <c:pt idx="98804">
                  <c:v>0.92040999999999995</c:v>
                </c:pt>
                <c:pt idx="98805">
                  <c:v>0.90087899999999999</c:v>
                </c:pt>
                <c:pt idx="98806">
                  <c:v>0.89111300000000004</c:v>
                </c:pt>
                <c:pt idx="98807">
                  <c:v>0.866699</c:v>
                </c:pt>
                <c:pt idx="98808">
                  <c:v>0.83496099999999995</c:v>
                </c:pt>
                <c:pt idx="98809">
                  <c:v>0.80566400000000005</c:v>
                </c:pt>
                <c:pt idx="98810">
                  <c:v>0.81298800000000004</c:v>
                </c:pt>
                <c:pt idx="98811">
                  <c:v>0.76415999999999995</c:v>
                </c:pt>
                <c:pt idx="98812">
                  <c:v>0.75683599999999995</c:v>
                </c:pt>
                <c:pt idx="98813">
                  <c:v>0.74707000000000001</c:v>
                </c:pt>
                <c:pt idx="98814">
                  <c:v>0.72753900000000005</c:v>
                </c:pt>
                <c:pt idx="98815">
                  <c:v>0.69091800000000003</c:v>
                </c:pt>
                <c:pt idx="98816">
                  <c:v>0.66894500000000001</c:v>
                </c:pt>
                <c:pt idx="98817">
                  <c:v>0.63964799999999999</c:v>
                </c:pt>
                <c:pt idx="98818">
                  <c:v>0.62744100000000003</c:v>
                </c:pt>
                <c:pt idx="98819">
                  <c:v>0.58349600000000001</c:v>
                </c:pt>
                <c:pt idx="98820">
                  <c:v>0.56884800000000002</c:v>
                </c:pt>
                <c:pt idx="98821">
                  <c:v>0.54443399999999997</c:v>
                </c:pt>
                <c:pt idx="98822">
                  <c:v>0.52978499999999995</c:v>
                </c:pt>
                <c:pt idx="98823">
                  <c:v>0.48828100000000002</c:v>
                </c:pt>
                <c:pt idx="98824">
                  <c:v>0.44921899999999998</c:v>
                </c:pt>
                <c:pt idx="98825">
                  <c:v>0.42480499999999999</c:v>
                </c:pt>
                <c:pt idx="98826">
                  <c:v>0.39306600000000003</c:v>
                </c:pt>
                <c:pt idx="98827">
                  <c:v>0.36865199999999998</c:v>
                </c:pt>
                <c:pt idx="98828">
                  <c:v>0.34423799999999999</c:v>
                </c:pt>
                <c:pt idx="98829">
                  <c:v>0.29785200000000001</c:v>
                </c:pt>
                <c:pt idx="98830">
                  <c:v>0.27343800000000001</c:v>
                </c:pt>
                <c:pt idx="98831">
                  <c:v>0.241699</c:v>
                </c:pt>
                <c:pt idx="98832">
                  <c:v>0.222168</c:v>
                </c:pt>
                <c:pt idx="98833">
                  <c:v>0.19287099999999999</c:v>
                </c:pt>
                <c:pt idx="98834">
                  <c:v>0.158691</c:v>
                </c:pt>
                <c:pt idx="98835">
                  <c:v>0.114746</c:v>
                </c:pt>
                <c:pt idx="98836">
                  <c:v>8.7890599999999999E-2</c:v>
                </c:pt>
                <c:pt idx="98837">
                  <c:v>5.1269500000000003E-2</c:v>
                </c:pt>
                <c:pt idx="98838">
                  <c:v>2.4414100000000001E-2</c:v>
                </c:pt>
                <c:pt idx="98839">
                  <c:v>-1.2207000000000001E-2</c:v>
                </c:pt>
                <c:pt idx="98840">
                  <c:v>-4.1503900000000003E-2</c:v>
                </c:pt>
                <c:pt idx="98841">
                  <c:v>-6.3476599999999994E-2</c:v>
                </c:pt>
                <c:pt idx="98842">
                  <c:v>-0.112305</c:v>
                </c:pt>
                <c:pt idx="98843">
                  <c:v>-0.13183600000000001</c:v>
                </c:pt>
                <c:pt idx="98844">
                  <c:v>-0.17333999999999999</c:v>
                </c:pt>
                <c:pt idx="98845">
                  <c:v>-0.20263700000000001</c:v>
                </c:pt>
                <c:pt idx="98846">
                  <c:v>-0.239258</c:v>
                </c:pt>
                <c:pt idx="98847">
                  <c:v>-0.26123000000000002</c:v>
                </c:pt>
                <c:pt idx="98848">
                  <c:v>-0.30029299999999998</c:v>
                </c:pt>
                <c:pt idx="98849">
                  <c:v>-0.319824</c:v>
                </c:pt>
                <c:pt idx="98850">
                  <c:v>-0.33203100000000002</c:v>
                </c:pt>
                <c:pt idx="98851">
                  <c:v>-0.38818399999999997</c:v>
                </c:pt>
                <c:pt idx="98852">
                  <c:v>-0.46630899999999997</c:v>
                </c:pt>
                <c:pt idx="98853">
                  <c:v>-0.43701200000000001</c:v>
                </c:pt>
                <c:pt idx="98854">
                  <c:v>-0.46875</c:v>
                </c:pt>
                <c:pt idx="98855">
                  <c:v>-0.50292999999999999</c:v>
                </c:pt>
                <c:pt idx="98856">
                  <c:v>-0.52490199999999998</c:v>
                </c:pt>
                <c:pt idx="98857">
                  <c:v>-0.554199</c:v>
                </c:pt>
                <c:pt idx="98858">
                  <c:v>-0.58105499999999999</c:v>
                </c:pt>
                <c:pt idx="98859">
                  <c:v>-0.61035200000000001</c:v>
                </c:pt>
                <c:pt idx="98860">
                  <c:v>-0.62988299999999997</c:v>
                </c:pt>
                <c:pt idx="98861">
                  <c:v>-0.66406200000000004</c:v>
                </c:pt>
                <c:pt idx="98862">
                  <c:v>-0.66650399999999999</c:v>
                </c:pt>
                <c:pt idx="98863">
                  <c:v>-0.70068399999999997</c:v>
                </c:pt>
                <c:pt idx="98864">
                  <c:v>-0.72021500000000005</c:v>
                </c:pt>
                <c:pt idx="98865">
                  <c:v>-0.72997999999999996</c:v>
                </c:pt>
                <c:pt idx="98866">
                  <c:v>-0.76660200000000001</c:v>
                </c:pt>
                <c:pt idx="98867">
                  <c:v>-0.77148399999999995</c:v>
                </c:pt>
                <c:pt idx="98868">
                  <c:v>-0.80810499999999996</c:v>
                </c:pt>
                <c:pt idx="98869">
                  <c:v>-0.82031200000000004</c:v>
                </c:pt>
                <c:pt idx="98870">
                  <c:v>-0.83007799999999998</c:v>
                </c:pt>
                <c:pt idx="98871">
                  <c:v>-0.84716800000000003</c:v>
                </c:pt>
                <c:pt idx="98872">
                  <c:v>-0.86425799999999997</c:v>
                </c:pt>
                <c:pt idx="98873">
                  <c:v>-0.87646500000000005</c:v>
                </c:pt>
                <c:pt idx="98874">
                  <c:v>-0.89111300000000004</c:v>
                </c:pt>
                <c:pt idx="98875">
                  <c:v>-0.89843799999999996</c:v>
                </c:pt>
                <c:pt idx="98876">
                  <c:v>-0.91308599999999995</c:v>
                </c:pt>
                <c:pt idx="98877">
                  <c:v>-0.91308599999999995</c:v>
                </c:pt>
                <c:pt idx="98878">
                  <c:v>-0.91552699999999998</c:v>
                </c:pt>
                <c:pt idx="98879">
                  <c:v>-0.93261700000000003</c:v>
                </c:pt>
                <c:pt idx="98880">
                  <c:v>-0.93261700000000003</c:v>
                </c:pt>
                <c:pt idx="98881">
                  <c:v>-0.944824</c:v>
                </c:pt>
                <c:pt idx="98882">
                  <c:v>-0.94970699999999997</c:v>
                </c:pt>
                <c:pt idx="98883">
                  <c:v>-0.94970699999999997</c:v>
                </c:pt>
                <c:pt idx="98884">
                  <c:v>-0.96191400000000005</c:v>
                </c:pt>
                <c:pt idx="98885">
                  <c:v>-0.95703099999999997</c:v>
                </c:pt>
                <c:pt idx="98886">
                  <c:v>-0.944824</c:v>
                </c:pt>
                <c:pt idx="98887">
                  <c:v>-0.95947300000000002</c:v>
                </c:pt>
                <c:pt idx="98888">
                  <c:v>-0.95459000000000005</c:v>
                </c:pt>
                <c:pt idx="98889">
                  <c:v>-0.95459000000000005</c:v>
                </c:pt>
                <c:pt idx="98890">
                  <c:v>-0.93505899999999997</c:v>
                </c:pt>
                <c:pt idx="98891">
                  <c:v>-0.98144500000000001</c:v>
                </c:pt>
                <c:pt idx="98892">
                  <c:v>-0.92773399999999995</c:v>
                </c:pt>
                <c:pt idx="98893">
                  <c:v>-0.92040999999999995</c:v>
                </c:pt>
                <c:pt idx="98894">
                  <c:v>-0.90332000000000001</c:v>
                </c:pt>
                <c:pt idx="98895">
                  <c:v>-0.90332000000000001</c:v>
                </c:pt>
                <c:pt idx="98896">
                  <c:v>-0.88378900000000005</c:v>
                </c:pt>
                <c:pt idx="98897">
                  <c:v>-0.87890599999999997</c:v>
                </c:pt>
                <c:pt idx="98898">
                  <c:v>-0.85693399999999997</c:v>
                </c:pt>
                <c:pt idx="98899">
                  <c:v>-0.84228499999999995</c:v>
                </c:pt>
                <c:pt idx="98900">
                  <c:v>-0.82031200000000004</c:v>
                </c:pt>
                <c:pt idx="98901">
                  <c:v>-0.80810499999999996</c:v>
                </c:pt>
                <c:pt idx="98902">
                  <c:v>-0.78613299999999997</c:v>
                </c:pt>
                <c:pt idx="98903">
                  <c:v>-0.77148399999999995</c:v>
                </c:pt>
                <c:pt idx="98904">
                  <c:v>-0.74951199999999996</c:v>
                </c:pt>
                <c:pt idx="98905">
                  <c:v>-0.72753900000000005</c:v>
                </c:pt>
                <c:pt idx="98906">
                  <c:v>-0.710449</c:v>
                </c:pt>
                <c:pt idx="98907">
                  <c:v>-0.69335899999999995</c:v>
                </c:pt>
                <c:pt idx="98908">
                  <c:v>-0.66894500000000001</c:v>
                </c:pt>
                <c:pt idx="98909">
                  <c:v>-0.65429700000000002</c:v>
                </c:pt>
                <c:pt idx="98910">
                  <c:v>-0.625</c:v>
                </c:pt>
                <c:pt idx="98911">
                  <c:v>-0.59570299999999998</c:v>
                </c:pt>
                <c:pt idx="98912">
                  <c:v>-0.56152299999999999</c:v>
                </c:pt>
                <c:pt idx="98913">
                  <c:v>-0.52978499999999995</c:v>
                </c:pt>
                <c:pt idx="98914">
                  <c:v>-0.49804700000000002</c:v>
                </c:pt>
                <c:pt idx="98915">
                  <c:v>-0.48828100000000002</c:v>
                </c:pt>
                <c:pt idx="98916">
                  <c:v>-0.45654299999999998</c:v>
                </c:pt>
                <c:pt idx="98917">
                  <c:v>-0.41015600000000002</c:v>
                </c:pt>
                <c:pt idx="98918">
                  <c:v>-0.38574199999999997</c:v>
                </c:pt>
                <c:pt idx="98919">
                  <c:v>-0.400391</c:v>
                </c:pt>
                <c:pt idx="98920">
                  <c:v>-0.34179700000000002</c:v>
                </c:pt>
                <c:pt idx="98921">
                  <c:v>-0.31494100000000003</c:v>
                </c:pt>
                <c:pt idx="98922">
                  <c:v>-0.27099600000000001</c:v>
                </c:pt>
                <c:pt idx="98923">
                  <c:v>-0.24902299999999999</c:v>
                </c:pt>
                <c:pt idx="98924">
                  <c:v>-0.20263700000000001</c:v>
                </c:pt>
                <c:pt idx="98925">
                  <c:v>-0.18310499999999999</c:v>
                </c:pt>
                <c:pt idx="98926">
                  <c:v>-0.14160200000000001</c:v>
                </c:pt>
                <c:pt idx="98927">
                  <c:v>-0.10253900000000001</c:v>
                </c:pt>
                <c:pt idx="98928">
                  <c:v>-7.8125E-2</c:v>
                </c:pt>
                <c:pt idx="98929">
                  <c:v>-5.3710899999999999E-2</c:v>
                </c:pt>
                <c:pt idx="98930">
                  <c:v>-1.7089799999999999E-2</c:v>
                </c:pt>
                <c:pt idx="98931">
                  <c:v>2.6855500000000001E-2</c:v>
                </c:pt>
                <c:pt idx="98932">
                  <c:v>6.1035199999999998E-2</c:v>
                </c:pt>
                <c:pt idx="98933">
                  <c:v>9.5214800000000002E-2</c:v>
                </c:pt>
                <c:pt idx="98934">
                  <c:v>0.109863</c:v>
                </c:pt>
                <c:pt idx="98935">
                  <c:v>0.148926</c:v>
                </c:pt>
                <c:pt idx="98936">
                  <c:v>0.17822299999999999</c:v>
                </c:pt>
                <c:pt idx="98937">
                  <c:v>0.21240200000000001</c:v>
                </c:pt>
                <c:pt idx="98938">
                  <c:v>0.25878899999999999</c:v>
                </c:pt>
                <c:pt idx="98939">
                  <c:v>0.27832000000000001</c:v>
                </c:pt>
                <c:pt idx="98940">
                  <c:v>0.31738300000000003</c:v>
                </c:pt>
                <c:pt idx="98941">
                  <c:v>0.33203100000000002</c:v>
                </c:pt>
                <c:pt idx="98942">
                  <c:v>0.37597700000000001</c:v>
                </c:pt>
                <c:pt idx="98943">
                  <c:v>0.41992200000000002</c:v>
                </c:pt>
                <c:pt idx="98944">
                  <c:v>0.43212899999999999</c:v>
                </c:pt>
                <c:pt idx="98945">
                  <c:v>0.45654299999999998</c:v>
                </c:pt>
                <c:pt idx="98946">
                  <c:v>0.49804700000000002</c:v>
                </c:pt>
                <c:pt idx="98947">
                  <c:v>0.546875</c:v>
                </c:pt>
                <c:pt idx="98948">
                  <c:v>0.56396500000000005</c:v>
                </c:pt>
                <c:pt idx="98949">
                  <c:v>0.57617200000000002</c:v>
                </c:pt>
                <c:pt idx="98950">
                  <c:v>0.60302699999999998</c:v>
                </c:pt>
                <c:pt idx="98951">
                  <c:v>0.62988299999999997</c:v>
                </c:pt>
                <c:pt idx="98952">
                  <c:v>0.66406200000000004</c:v>
                </c:pt>
                <c:pt idx="98953">
                  <c:v>0.70556600000000003</c:v>
                </c:pt>
                <c:pt idx="98954">
                  <c:v>0.71533199999999997</c:v>
                </c:pt>
                <c:pt idx="98955">
                  <c:v>0.71777299999999999</c:v>
                </c:pt>
                <c:pt idx="98956">
                  <c:v>0.75195299999999998</c:v>
                </c:pt>
                <c:pt idx="98957">
                  <c:v>0.79101600000000005</c:v>
                </c:pt>
                <c:pt idx="98958">
                  <c:v>0.80078099999999997</c:v>
                </c:pt>
                <c:pt idx="98959">
                  <c:v>0.83252000000000004</c:v>
                </c:pt>
                <c:pt idx="98960">
                  <c:v>0.87646500000000005</c:v>
                </c:pt>
                <c:pt idx="98961">
                  <c:v>0.87402299999999999</c:v>
                </c:pt>
                <c:pt idx="98962">
                  <c:v>0.90332000000000001</c:v>
                </c:pt>
                <c:pt idx="98963">
                  <c:v>0.90576199999999996</c:v>
                </c:pt>
                <c:pt idx="98964">
                  <c:v>0.91796900000000003</c:v>
                </c:pt>
                <c:pt idx="98965">
                  <c:v>0.93994100000000003</c:v>
                </c:pt>
                <c:pt idx="98966">
                  <c:v>0.944824</c:v>
                </c:pt>
                <c:pt idx="98967">
                  <c:v>0.96923800000000004</c:v>
                </c:pt>
                <c:pt idx="98968">
                  <c:v>0.97656200000000004</c:v>
                </c:pt>
                <c:pt idx="98969">
                  <c:v>0.98388699999999996</c:v>
                </c:pt>
                <c:pt idx="98970">
                  <c:v>1.0083</c:v>
                </c:pt>
                <c:pt idx="98971">
                  <c:v>0.99609400000000003</c:v>
                </c:pt>
                <c:pt idx="98972">
                  <c:v>1.02295</c:v>
                </c:pt>
                <c:pt idx="98973">
                  <c:v>0.99853499999999995</c:v>
                </c:pt>
                <c:pt idx="98974">
                  <c:v>1.0498000000000001</c:v>
                </c:pt>
                <c:pt idx="98975">
                  <c:v>1.0522499999999999</c:v>
                </c:pt>
                <c:pt idx="98976">
                  <c:v>1.0473600000000001</c:v>
                </c:pt>
                <c:pt idx="98977">
                  <c:v>1.0498000000000001</c:v>
                </c:pt>
                <c:pt idx="98978">
                  <c:v>1.0473600000000001</c:v>
                </c:pt>
                <c:pt idx="98979">
                  <c:v>1.0644499999999999</c:v>
                </c:pt>
                <c:pt idx="98980">
                  <c:v>1.0620099999999999</c:v>
                </c:pt>
                <c:pt idx="98981">
                  <c:v>1.0498000000000001</c:v>
                </c:pt>
                <c:pt idx="98982">
                  <c:v>1.0668899999999999</c:v>
                </c:pt>
                <c:pt idx="98983">
                  <c:v>1.0376000000000001</c:v>
                </c:pt>
                <c:pt idx="98984">
                  <c:v>1.0400400000000001</c:v>
                </c:pt>
                <c:pt idx="98985">
                  <c:v>1.0424800000000001</c:v>
                </c:pt>
                <c:pt idx="98986">
                  <c:v>1.03027</c:v>
                </c:pt>
                <c:pt idx="98987">
                  <c:v>1.02539</c:v>
                </c:pt>
                <c:pt idx="98988">
                  <c:v>1.03027</c:v>
                </c:pt>
                <c:pt idx="98989">
                  <c:v>0.99853499999999995</c:v>
                </c:pt>
                <c:pt idx="98990">
                  <c:v>1.01074</c:v>
                </c:pt>
                <c:pt idx="98991">
                  <c:v>0.98388699999999996</c:v>
                </c:pt>
                <c:pt idx="98992">
                  <c:v>0.99121099999999995</c:v>
                </c:pt>
                <c:pt idx="98993">
                  <c:v>0.95459000000000005</c:v>
                </c:pt>
                <c:pt idx="98994">
                  <c:v>0.96191400000000005</c:v>
                </c:pt>
                <c:pt idx="98995">
                  <c:v>0.93994100000000003</c:v>
                </c:pt>
                <c:pt idx="98996">
                  <c:v>0.91308599999999995</c:v>
                </c:pt>
                <c:pt idx="98997">
                  <c:v>0.89599600000000001</c:v>
                </c:pt>
                <c:pt idx="98998">
                  <c:v>0.88867200000000002</c:v>
                </c:pt>
                <c:pt idx="98999">
                  <c:v>0.88622999999999996</c:v>
                </c:pt>
                <c:pt idx="99000">
                  <c:v>0.852051</c:v>
                </c:pt>
                <c:pt idx="99001">
                  <c:v>0.82275399999999999</c:v>
                </c:pt>
                <c:pt idx="99002">
                  <c:v>0.81787100000000001</c:v>
                </c:pt>
                <c:pt idx="99003">
                  <c:v>0.773926</c:v>
                </c:pt>
                <c:pt idx="99004">
                  <c:v>0.75683599999999995</c:v>
                </c:pt>
                <c:pt idx="99005">
                  <c:v>0.74462899999999999</c:v>
                </c:pt>
                <c:pt idx="99006">
                  <c:v>0.70800799999999997</c:v>
                </c:pt>
                <c:pt idx="99007">
                  <c:v>0.68359400000000003</c:v>
                </c:pt>
                <c:pt idx="99008">
                  <c:v>0.65673800000000004</c:v>
                </c:pt>
                <c:pt idx="99009">
                  <c:v>0.632324</c:v>
                </c:pt>
                <c:pt idx="99010">
                  <c:v>0.61279300000000003</c:v>
                </c:pt>
                <c:pt idx="99011">
                  <c:v>0.58105499999999999</c:v>
                </c:pt>
                <c:pt idx="99012">
                  <c:v>0.56152299999999999</c:v>
                </c:pt>
                <c:pt idx="99013">
                  <c:v>0.52978499999999995</c:v>
                </c:pt>
                <c:pt idx="99014">
                  <c:v>0.478516</c:v>
                </c:pt>
                <c:pt idx="99015">
                  <c:v>0.476074</c:v>
                </c:pt>
                <c:pt idx="99016">
                  <c:v>0.42968800000000001</c:v>
                </c:pt>
                <c:pt idx="99017">
                  <c:v>0.40283200000000002</c:v>
                </c:pt>
                <c:pt idx="99018">
                  <c:v>0.37597700000000001</c:v>
                </c:pt>
                <c:pt idx="99019">
                  <c:v>0.33447300000000002</c:v>
                </c:pt>
                <c:pt idx="99020">
                  <c:v>0.31005899999999997</c:v>
                </c:pt>
                <c:pt idx="99021">
                  <c:v>0.28076200000000001</c:v>
                </c:pt>
                <c:pt idx="99022">
                  <c:v>0.25146499999999999</c:v>
                </c:pt>
                <c:pt idx="99023">
                  <c:v>0.234375</c:v>
                </c:pt>
                <c:pt idx="99024">
                  <c:v>0.19775400000000001</c:v>
                </c:pt>
                <c:pt idx="99025">
                  <c:v>0.161133</c:v>
                </c:pt>
                <c:pt idx="99026">
                  <c:v>0.124512</c:v>
                </c:pt>
                <c:pt idx="99027">
                  <c:v>8.7890599999999999E-2</c:v>
                </c:pt>
                <c:pt idx="99028">
                  <c:v>5.1269500000000003E-2</c:v>
                </c:pt>
                <c:pt idx="99029">
                  <c:v>1.4648400000000001E-2</c:v>
                </c:pt>
                <c:pt idx="99030">
                  <c:v>-4.8828099999999996E-3</c:v>
                </c:pt>
                <c:pt idx="99031">
                  <c:v>-4.1503900000000003E-2</c:v>
                </c:pt>
                <c:pt idx="99032">
                  <c:v>-6.3476599999999994E-2</c:v>
                </c:pt>
                <c:pt idx="99033">
                  <c:v>-0.112305</c:v>
                </c:pt>
                <c:pt idx="99034">
                  <c:v>-0.12695300000000001</c:v>
                </c:pt>
                <c:pt idx="99035">
                  <c:v>-0.17333999999999999</c:v>
                </c:pt>
                <c:pt idx="99036">
                  <c:v>-0.18798799999999999</c:v>
                </c:pt>
                <c:pt idx="99037">
                  <c:v>-0.239258</c:v>
                </c:pt>
                <c:pt idx="99038">
                  <c:v>-0.26855499999999999</c:v>
                </c:pt>
                <c:pt idx="99039">
                  <c:v>-0.29541000000000001</c:v>
                </c:pt>
                <c:pt idx="99040">
                  <c:v>-0.302734</c:v>
                </c:pt>
                <c:pt idx="99041">
                  <c:v>-0.35156199999999999</c:v>
                </c:pt>
                <c:pt idx="99042">
                  <c:v>-0.302734</c:v>
                </c:pt>
                <c:pt idx="99043">
                  <c:v>-0.41259800000000002</c:v>
                </c:pt>
                <c:pt idx="99044">
                  <c:v>-0.44189499999999998</c:v>
                </c:pt>
                <c:pt idx="99045">
                  <c:v>-0.476074</c:v>
                </c:pt>
                <c:pt idx="99046">
                  <c:v>-0.48583999999999999</c:v>
                </c:pt>
                <c:pt idx="99047">
                  <c:v>-0.53466800000000003</c:v>
                </c:pt>
                <c:pt idx="99048">
                  <c:v>-0.554199</c:v>
                </c:pt>
                <c:pt idx="99049">
                  <c:v>-0.59326199999999996</c:v>
                </c:pt>
                <c:pt idx="99050">
                  <c:v>-0.61035200000000001</c:v>
                </c:pt>
                <c:pt idx="99051">
                  <c:v>-0.625</c:v>
                </c:pt>
                <c:pt idx="99052">
                  <c:v>-0.64453099999999997</c:v>
                </c:pt>
                <c:pt idx="99053">
                  <c:v>-0.68603499999999995</c:v>
                </c:pt>
                <c:pt idx="99054">
                  <c:v>-0.70068399999999997</c:v>
                </c:pt>
                <c:pt idx="99055">
                  <c:v>-0.71289100000000005</c:v>
                </c:pt>
                <c:pt idx="99056">
                  <c:v>-0.74707000000000001</c:v>
                </c:pt>
                <c:pt idx="99057">
                  <c:v>-0.76904300000000003</c:v>
                </c:pt>
                <c:pt idx="99058">
                  <c:v>-0.78369100000000003</c:v>
                </c:pt>
                <c:pt idx="99059">
                  <c:v>-0.80078099999999997</c:v>
                </c:pt>
                <c:pt idx="99060">
                  <c:v>-0.83496099999999995</c:v>
                </c:pt>
                <c:pt idx="99061">
                  <c:v>-0.83496099999999995</c:v>
                </c:pt>
                <c:pt idx="99062">
                  <c:v>-0.87646500000000005</c:v>
                </c:pt>
                <c:pt idx="99063">
                  <c:v>-0.86914100000000005</c:v>
                </c:pt>
                <c:pt idx="99064">
                  <c:v>-0.89599600000000001</c:v>
                </c:pt>
                <c:pt idx="99065">
                  <c:v>-0.89843799999999996</c:v>
                </c:pt>
                <c:pt idx="99066">
                  <c:v>-0.91552699999999998</c:v>
                </c:pt>
                <c:pt idx="99067">
                  <c:v>-0.92285200000000001</c:v>
                </c:pt>
                <c:pt idx="99068">
                  <c:v>-0.93994100000000003</c:v>
                </c:pt>
                <c:pt idx="99069">
                  <c:v>-0.9375</c:v>
                </c:pt>
                <c:pt idx="99070">
                  <c:v>-0.92773399999999995</c:v>
                </c:pt>
                <c:pt idx="99071">
                  <c:v>-0.93261700000000003</c:v>
                </c:pt>
                <c:pt idx="99072">
                  <c:v>-0.96435499999999996</c:v>
                </c:pt>
                <c:pt idx="99073">
                  <c:v>-0.97412100000000001</c:v>
                </c:pt>
                <c:pt idx="99074">
                  <c:v>-0.96435499999999996</c:v>
                </c:pt>
                <c:pt idx="99075">
                  <c:v>-0.97412100000000001</c:v>
                </c:pt>
                <c:pt idx="99076">
                  <c:v>-0.95947300000000002</c:v>
                </c:pt>
                <c:pt idx="99077">
                  <c:v>-0.98144500000000001</c:v>
                </c:pt>
                <c:pt idx="99078">
                  <c:v>-0.97167999999999999</c:v>
                </c:pt>
                <c:pt idx="99079">
                  <c:v>-0.94726600000000005</c:v>
                </c:pt>
                <c:pt idx="99080">
                  <c:v>-0.96679700000000002</c:v>
                </c:pt>
                <c:pt idx="99081">
                  <c:v>-0.99121099999999995</c:v>
                </c:pt>
                <c:pt idx="99082">
                  <c:v>-0.94238299999999997</c:v>
                </c:pt>
                <c:pt idx="99083">
                  <c:v>-0.91308599999999995</c:v>
                </c:pt>
                <c:pt idx="99084">
                  <c:v>-0.93505899999999997</c:v>
                </c:pt>
                <c:pt idx="99085">
                  <c:v>-0.93505899999999997</c:v>
                </c:pt>
                <c:pt idx="99086">
                  <c:v>-0.91064500000000004</c:v>
                </c:pt>
                <c:pt idx="99087">
                  <c:v>-0.88867200000000002</c:v>
                </c:pt>
                <c:pt idx="99088">
                  <c:v>-0.88134800000000002</c:v>
                </c:pt>
                <c:pt idx="99089">
                  <c:v>-0.87890599999999997</c:v>
                </c:pt>
                <c:pt idx="99090">
                  <c:v>-0.84960899999999995</c:v>
                </c:pt>
                <c:pt idx="99091">
                  <c:v>-0.83740199999999998</c:v>
                </c:pt>
                <c:pt idx="99092">
                  <c:v>-0.82275399999999999</c:v>
                </c:pt>
                <c:pt idx="99093">
                  <c:v>-0.79834000000000005</c:v>
                </c:pt>
                <c:pt idx="99094">
                  <c:v>-0.77148399999999995</c:v>
                </c:pt>
                <c:pt idx="99095">
                  <c:v>-0.76904300000000003</c:v>
                </c:pt>
                <c:pt idx="99096">
                  <c:v>-0.74951199999999996</c:v>
                </c:pt>
                <c:pt idx="99097">
                  <c:v>-0.71289100000000005</c:v>
                </c:pt>
                <c:pt idx="99098">
                  <c:v>-0.703125</c:v>
                </c:pt>
                <c:pt idx="99099">
                  <c:v>-0.67138699999999996</c:v>
                </c:pt>
                <c:pt idx="99100">
                  <c:v>-0.64453099999999997</c:v>
                </c:pt>
                <c:pt idx="99101">
                  <c:v>-0.62255899999999997</c:v>
                </c:pt>
                <c:pt idx="99102">
                  <c:v>-0.60058599999999995</c:v>
                </c:pt>
                <c:pt idx="99103">
                  <c:v>-0.55664100000000005</c:v>
                </c:pt>
                <c:pt idx="99104">
                  <c:v>-0.54931600000000003</c:v>
                </c:pt>
                <c:pt idx="99105">
                  <c:v>-0.51757799999999998</c:v>
                </c:pt>
                <c:pt idx="99106">
                  <c:v>-0.48828100000000002</c:v>
                </c:pt>
                <c:pt idx="99107">
                  <c:v>-0.44189499999999998</c:v>
                </c:pt>
                <c:pt idx="99108">
                  <c:v>-0.42236299999999999</c:v>
                </c:pt>
                <c:pt idx="99109">
                  <c:v>-0.38818399999999997</c:v>
                </c:pt>
                <c:pt idx="99110">
                  <c:v>-0.35888700000000001</c:v>
                </c:pt>
                <c:pt idx="99111">
                  <c:v>-0.36376999999999998</c:v>
                </c:pt>
                <c:pt idx="99112">
                  <c:v>-0.302734</c:v>
                </c:pt>
                <c:pt idx="99113">
                  <c:v>-0.27343800000000001</c:v>
                </c:pt>
                <c:pt idx="99114">
                  <c:v>-0.239258</c:v>
                </c:pt>
                <c:pt idx="99115">
                  <c:v>-0.20996100000000001</c:v>
                </c:pt>
                <c:pt idx="99116">
                  <c:v>-0.168457</c:v>
                </c:pt>
                <c:pt idx="99117">
                  <c:v>-0.146484</c:v>
                </c:pt>
                <c:pt idx="99118">
                  <c:v>-0.117188</c:v>
                </c:pt>
                <c:pt idx="99119">
                  <c:v>-7.0800799999999997E-2</c:v>
                </c:pt>
                <c:pt idx="99120">
                  <c:v>-3.6621099999999997E-2</c:v>
                </c:pt>
                <c:pt idx="99121">
                  <c:v>-1.7089799999999999E-2</c:v>
                </c:pt>
                <c:pt idx="99122">
                  <c:v>2.4414100000000002E-3</c:v>
                </c:pt>
                <c:pt idx="99123">
                  <c:v>5.1269500000000003E-2</c:v>
                </c:pt>
                <c:pt idx="99124">
                  <c:v>9.2773400000000006E-2</c:v>
                </c:pt>
                <c:pt idx="99125">
                  <c:v>0.114746</c:v>
                </c:pt>
                <c:pt idx="99126">
                  <c:v>0.12695300000000001</c:v>
                </c:pt>
                <c:pt idx="99127">
                  <c:v>0.18310499999999999</c:v>
                </c:pt>
                <c:pt idx="99128">
                  <c:v>0.18310499999999999</c:v>
                </c:pt>
                <c:pt idx="99129">
                  <c:v>0.246582</c:v>
                </c:pt>
                <c:pt idx="99130">
                  <c:v>0.27099600000000001</c:v>
                </c:pt>
                <c:pt idx="99131">
                  <c:v>0.305176</c:v>
                </c:pt>
                <c:pt idx="99132">
                  <c:v>0.33935500000000002</c:v>
                </c:pt>
                <c:pt idx="99133">
                  <c:v>0.37597700000000001</c:v>
                </c:pt>
                <c:pt idx="99134">
                  <c:v>0.40771499999999999</c:v>
                </c:pt>
                <c:pt idx="99135">
                  <c:v>0.43212899999999999</c:v>
                </c:pt>
                <c:pt idx="99136">
                  <c:v>0.46386699999999997</c:v>
                </c:pt>
                <c:pt idx="99137">
                  <c:v>0.50781200000000004</c:v>
                </c:pt>
                <c:pt idx="99138">
                  <c:v>0.51513699999999996</c:v>
                </c:pt>
                <c:pt idx="99139">
                  <c:v>0.546875</c:v>
                </c:pt>
                <c:pt idx="99140">
                  <c:v>0.58349600000000001</c:v>
                </c:pt>
                <c:pt idx="99141">
                  <c:v>0.617676</c:v>
                </c:pt>
                <c:pt idx="99142">
                  <c:v>0.62988299999999997</c:v>
                </c:pt>
                <c:pt idx="99143">
                  <c:v>0.66894500000000001</c:v>
                </c:pt>
                <c:pt idx="99144">
                  <c:v>0.68603499999999995</c:v>
                </c:pt>
                <c:pt idx="99145">
                  <c:v>0.72265599999999997</c:v>
                </c:pt>
                <c:pt idx="99146">
                  <c:v>0.73242200000000002</c:v>
                </c:pt>
                <c:pt idx="99147">
                  <c:v>0.75683599999999995</c:v>
                </c:pt>
                <c:pt idx="99148">
                  <c:v>0.773926</c:v>
                </c:pt>
                <c:pt idx="99149">
                  <c:v>0.79345699999999997</c:v>
                </c:pt>
                <c:pt idx="99150">
                  <c:v>0.82275399999999999</c:v>
                </c:pt>
                <c:pt idx="99151">
                  <c:v>0.85449200000000003</c:v>
                </c:pt>
                <c:pt idx="99152">
                  <c:v>0.89111300000000004</c:v>
                </c:pt>
                <c:pt idx="99153">
                  <c:v>0.88378900000000005</c:v>
                </c:pt>
                <c:pt idx="99154">
                  <c:v>0.89355499999999999</c:v>
                </c:pt>
                <c:pt idx="99155">
                  <c:v>0.92773399999999995</c:v>
                </c:pt>
                <c:pt idx="99156">
                  <c:v>0.91796900000000003</c:v>
                </c:pt>
                <c:pt idx="99157">
                  <c:v>0.94238299999999997</c:v>
                </c:pt>
                <c:pt idx="99158">
                  <c:v>0.97167999999999999</c:v>
                </c:pt>
                <c:pt idx="99159">
                  <c:v>0.95459000000000005</c:v>
                </c:pt>
                <c:pt idx="99160">
                  <c:v>0.96679700000000002</c:v>
                </c:pt>
                <c:pt idx="99161">
                  <c:v>0.99609400000000003</c:v>
                </c:pt>
                <c:pt idx="99162">
                  <c:v>0.99121099999999995</c:v>
                </c:pt>
                <c:pt idx="99163">
                  <c:v>0.97900399999999999</c:v>
                </c:pt>
                <c:pt idx="99164">
                  <c:v>1.01807</c:v>
                </c:pt>
                <c:pt idx="99165">
                  <c:v>1.0498000000000001</c:v>
                </c:pt>
                <c:pt idx="99166">
                  <c:v>1.03027</c:v>
                </c:pt>
                <c:pt idx="99167">
                  <c:v>1.0424800000000001</c:v>
                </c:pt>
                <c:pt idx="99168">
                  <c:v>1.02783</c:v>
                </c:pt>
                <c:pt idx="99169">
                  <c:v>1.0449200000000001</c:v>
                </c:pt>
                <c:pt idx="99170">
                  <c:v>1.0424800000000001</c:v>
                </c:pt>
                <c:pt idx="99171">
                  <c:v>1.0400400000000001</c:v>
                </c:pt>
                <c:pt idx="99172">
                  <c:v>1.03027</c:v>
                </c:pt>
                <c:pt idx="99173">
                  <c:v>1.0351600000000001</c:v>
                </c:pt>
                <c:pt idx="99174">
                  <c:v>1.01318</c:v>
                </c:pt>
                <c:pt idx="99175">
                  <c:v>1.03271</c:v>
                </c:pt>
                <c:pt idx="99176">
                  <c:v>1.01562</c:v>
                </c:pt>
                <c:pt idx="99177">
                  <c:v>1.02539</c:v>
                </c:pt>
                <c:pt idx="99178">
                  <c:v>1.01562</c:v>
                </c:pt>
                <c:pt idx="99179">
                  <c:v>1.02051</c:v>
                </c:pt>
                <c:pt idx="99180">
                  <c:v>0.97167999999999999</c:v>
                </c:pt>
                <c:pt idx="99181">
                  <c:v>0.96191400000000005</c:v>
                </c:pt>
                <c:pt idx="99182">
                  <c:v>0.96435499999999996</c:v>
                </c:pt>
                <c:pt idx="99183">
                  <c:v>0.96191400000000005</c:v>
                </c:pt>
                <c:pt idx="99184">
                  <c:v>0.94238299999999997</c:v>
                </c:pt>
                <c:pt idx="99185">
                  <c:v>0.92529300000000003</c:v>
                </c:pt>
                <c:pt idx="99186">
                  <c:v>0.90820299999999998</c:v>
                </c:pt>
                <c:pt idx="99187">
                  <c:v>0.89599600000000001</c:v>
                </c:pt>
                <c:pt idx="99188">
                  <c:v>0.88134800000000002</c:v>
                </c:pt>
                <c:pt idx="99189">
                  <c:v>0.86181600000000003</c:v>
                </c:pt>
                <c:pt idx="99190">
                  <c:v>0.84472700000000001</c:v>
                </c:pt>
                <c:pt idx="99191">
                  <c:v>0.81787100000000001</c:v>
                </c:pt>
                <c:pt idx="99192">
                  <c:v>0.80322300000000002</c:v>
                </c:pt>
                <c:pt idx="99193">
                  <c:v>0.80810499999999996</c:v>
                </c:pt>
                <c:pt idx="99194">
                  <c:v>0.76171900000000003</c:v>
                </c:pt>
                <c:pt idx="99195">
                  <c:v>0.74462899999999999</c:v>
                </c:pt>
                <c:pt idx="99196">
                  <c:v>0.71289100000000005</c:v>
                </c:pt>
                <c:pt idx="99197">
                  <c:v>0.69091800000000003</c:v>
                </c:pt>
                <c:pt idx="99198">
                  <c:v>0.65429700000000002</c:v>
                </c:pt>
                <c:pt idx="99199">
                  <c:v>0.63720699999999997</c:v>
                </c:pt>
                <c:pt idx="99200">
                  <c:v>0.62988299999999997</c:v>
                </c:pt>
                <c:pt idx="99201">
                  <c:v>0.59570299999999998</c:v>
                </c:pt>
                <c:pt idx="99202">
                  <c:v>0.57617200000000002</c:v>
                </c:pt>
                <c:pt idx="99203">
                  <c:v>0.53222700000000001</c:v>
                </c:pt>
                <c:pt idx="99204">
                  <c:v>0.49072300000000002</c:v>
                </c:pt>
                <c:pt idx="99205">
                  <c:v>0.47119100000000003</c:v>
                </c:pt>
                <c:pt idx="99206">
                  <c:v>0.43701200000000001</c:v>
                </c:pt>
                <c:pt idx="99207">
                  <c:v>0.40283200000000002</c:v>
                </c:pt>
                <c:pt idx="99208">
                  <c:v>0.37597700000000001</c:v>
                </c:pt>
                <c:pt idx="99209">
                  <c:v>0.34667999999999999</c:v>
                </c:pt>
                <c:pt idx="99210">
                  <c:v>0.32470700000000002</c:v>
                </c:pt>
                <c:pt idx="99211">
                  <c:v>0.29052699999999998</c:v>
                </c:pt>
                <c:pt idx="99212">
                  <c:v>0.24902299999999999</c:v>
                </c:pt>
                <c:pt idx="99213">
                  <c:v>0.241699</c:v>
                </c:pt>
                <c:pt idx="99214">
                  <c:v>0.19287099999999999</c:v>
                </c:pt>
                <c:pt idx="99215">
                  <c:v>0.153809</c:v>
                </c:pt>
                <c:pt idx="99216">
                  <c:v>0.144043</c:v>
                </c:pt>
                <c:pt idx="99217">
                  <c:v>0.114746</c:v>
                </c:pt>
                <c:pt idx="99218">
                  <c:v>5.8593800000000001E-2</c:v>
                </c:pt>
                <c:pt idx="99219">
                  <c:v>3.90625E-2</c:v>
                </c:pt>
                <c:pt idx="99220">
                  <c:v>2.1972700000000001E-2</c:v>
                </c:pt>
                <c:pt idx="99221">
                  <c:v>-4.1503900000000003E-2</c:v>
                </c:pt>
                <c:pt idx="99222">
                  <c:v>-4.39453E-2</c:v>
                </c:pt>
                <c:pt idx="99223">
                  <c:v>-9.2773400000000006E-2</c:v>
                </c:pt>
                <c:pt idx="99224">
                  <c:v>-0.13427700000000001</c:v>
                </c:pt>
                <c:pt idx="99225">
                  <c:v>-0.161133</c:v>
                </c:pt>
                <c:pt idx="99226">
                  <c:v>-0.18554699999999999</c:v>
                </c:pt>
                <c:pt idx="99227">
                  <c:v>-0.20996100000000001</c:v>
                </c:pt>
                <c:pt idx="99228">
                  <c:v>-0.26123000000000002</c:v>
                </c:pt>
                <c:pt idx="99229">
                  <c:v>-0.27099600000000001</c:v>
                </c:pt>
                <c:pt idx="99230">
                  <c:v>-0.30761699999999997</c:v>
                </c:pt>
                <c:pt idx="99231">
                  <c:v>-0.34179700000000002</c:v>
                </c:pt>
                <c:pt idx="99232">
                  <c:v>-0.35644500000000001</c:v>
                </c:pt>
                <c:pt idx="99233">
                  <c:v>-0.38818399999999997</c:v>
                </c:pt>
                <c:pt idx="99234">
                  <c:v>-0.42480499999999999</c:v>
                </c:pt>
                <c:pt idx="99235">
                  <c:v>-0.458984</c:v>
                </c:pt>
                <c:pt idx="99236">
                  <c:v>-0.48828100000000002</c:v>
                </c:pt>
                <c:pt idx="99237">
                  <c:v>-0.52734400000000003</c:v>
                </c:pt>
                <c:pt idx="99238">
                  <c:v>-0.54443399999999997</c:v>
                </c:pt>
                <c:pt idx="99239">
                  <c:v>-0.57617200000000002</c:v>
                </c:pt>
                <c:pt idx="99240">
                  <c:v>-0.59570299999999998</c:v>
                </c:pt>
                <c:pt idx="99241">
                  <c:v>-0.62988299999999997</c:v>
                </c:pt>
                <c:pt idx="99242">
                  <c:v>-0.64941400000000005</c:v>
                </c:pt>
                <c:pt idx="99243">
                  <c:v>-0.67382799999999998</c:v>
                </c:pt>
                <c:pt idx="99244">
                  <c:v>-0.695801</c:v>
                </c:pt>
                <c:pt idx="99245">
                  <c:v>-0.71777299999999999</c:v>
                </c:pt>
                <c:pt idx="99246">
                  <c:v>-0.73730499999999999</c:v>
                </c:pt>
                <c:pt idx="99247">
                  <c:v>-0.75927699999999998</c:v>
                </c:pt>
                <c:pt idx="99248">
                  <c:v>-0.77636700000000003</c:v>
                </c:pt>
                <c:pt idx="99249">
                  <c:v>-0.79345699999999997</c:v>
                </c:pt>
                <c:pt idx="99250">
                  <c:v>-0.80810499999999996</c:v>
                </c:pt>
                <c:pt idx="99251">
                  <c:v>-0.83496099999999995</c:v>
                </c:pt>
                <c:pt idx="99252">
                  <c:v>-0.85693399999999997</c:v>
                </c:pt>
                <c:pt idx="99253">
                  <c:v>-0.86181600000000003</c:v>
                </c:pt>
                <c:pt idx="99254">
                  <c:v>-0.88622999999999996</c:v>
                </c:pt>
                <c:pt idx="99255">
                  <c:v>-0.89355499999999999</c:v>
                </c:pt>
                <c:pt idx="99256">
                  <c:v>-0.90820299999999998</c:v>
                </c:pt>
                <c:pt idx="99257">
                  <c:v>-0.91552699999999998</c:v>
                </c:pt>
                <c:pt idx="99258">
                  <c:v>-0.944824</c:v>
                </c:pt>
                <c:pt idx="99259">
                  <c:v>-0.92773399999999995</c:v>
                </c:pt>
                <c:pt idx="99260">
                  <c:v>-0.92040999999999995</c:v>
                </c:pt>
                <c:pt idx="99261">
                  <c:v>-0.94970699999999997</c:v>
                </c:pt>
                <c:pt idx="99262">
                  <c:v>-0.95947300000000002</c:v>
                </c:pt>
                <c:pt idx="99263">
                  <c:v>-0.95459000000000005</c:v>
                </c:pt>
                <c:pt idx="99264">
                  <c:v>-0.96679700000000002</c:v>
                </c:pt>
                <c:pt idx="99265">
                  <c:v>-0.96679700000000002</c:v>
                </c:pt>
                <c:pt idx="99266">
                  <c:v>-0.94970699999999997</c:v>
                </c:pt>
                <c:pt idx="99267">
                  <c:v>-0.96191400000000005</c:v>
                </c:pt>
                <c:pt idx="99268">
                  <c:v>-0.96923800000000004</c:v>
                </c:pt>
                <c:pt idx="99269">
                  <c:v>-0.96191400000000005</c:v>
                </c:pt>
                <c:pt idx="99270">
                  <c:v>-0.95703099999999997</c:v>
                </c:pt>
                <c:pt idx="99271">
                  <c:v>-1.00098</c:v>
                </c:pt>
                <c:pt idx="99272">
                  <c:v>-0.9375</c:v>
                </c:pt>
                <c:pt idx="99273">
                  <c:v>-0.98388699999999996</c:v>
                </c:pt>
                <c:pt idx="99274">
                  <c:v>-0.92529300000000003</c:v>
                </c:pt>
                <c:pt idx="99275">
                  <c:v>-0.92529300000000003</c:v>
                </c:pt>
                <c:pt idx="99276">
                  <c:v>-0.91796900000000003</c:v>
                </c:pt>
                <c:pt idx="99277">
                  <c:v>-0.89599600000000001</c:v>
                </c:pt>
                <c:pt idx="99278">
                  <c:v>-0.90087899999999999</c:v>
                </c:pt>
                <c:pt idx="99279">
                  <c:v>-0.87402299999999999</c:v>
                </c:pt>
                <c:pt idx="99280">
                  <c:v>-0.85693399999999997</c:v>
                </c:pt>
                <c:pt idx="99281">
                  <c:v>-0.84960899999999995</c:v>
                </c:pt>
                <c:pt idx="99282">
                  <c:v>-0.81787100000000001</c:v>
                </c:pt>
                <c:pt idx="99283">
                  <c:v>-0.80566400000000005</c:v>
                </c:pt>
                <c:pt idx="99284">
                  <c:v>-0.81054700000000002</c:v>
                </c:pt>
                <c:pt idx="99285">
                  <c:v>-0.76415999999999995</c:v>
                </c:pt>
                <c:pt idx="99286">
                  <c:v>-0.74951199999999996</c:v>
                </c:pt>
                <c:pt idx="99287">
                  <c:v>-0.72753900000000005</c:v>
                </c:pt>
                <c:pt idx="99288">
                  <c:v>-0.70800799999999997</c:v>
                </c:pt>
                <c:pt idx="99289">
                  <c:v>-0.68359400000000003</c:v>
                </c:pt>
                <c:pt idx="99290">
                  <c:v>-0.66406200000000004</c:v>
                </c:pt>
                <c:pt idx="99291">
                  <c:v>-0.64941400000000005</c:v>
                </c:pt>
                <c:pt idx="99292">
                  <c:v>-0.62255899999999997</c:v>
                </c:pt>
                <c:pt idx="99293">
                  <c:v>-0.58349600000000001</c:v>
                </c:pt>
                <c:pt idx="99294">
                  <c:v>-0.56396500000000005</c:v>
                </c:pt>
                <c:pt idx="99295">
                  <c:v>-0.54931600000000003</c:v>
                </c:pt>
                <c:pt idx="99296">
                  <c:v>-0.50292999999999999</c:v>
                </c:pt>
                <c:pt idx="99297">
                  <c:v>-0.48339799999999999</c:v>
                </c:pt>
                <c:pt idx="99298">
                  <c:v>-0.45410200000000001</c:v>
                </c:pt>
                <c:pt idx="99299">
                  <c:v>-0.41992200000000002</c:v>
                </c:pt>
                <c:pt idx="99300">
                  <c:v>-0.38818399999999997</c:v>
                </c:pt>
                <c:pt idx="99301">
                  <c:v>-0.41015600000000002</c:v>
                </c:pt>
                <c:pt idx="99302">
                  <c:v>-0.33691399999999999</c:v>
                </c:pt>
                <c:pt idx="99303">
                  <c:v>-0.29296899999999998</c:v>
                </c:pt>
                <c:pt idx="99304">
                  <c:v>-0.27343800000000001</c:v>
                </c:pt>
                <c:pt idx="99305">
                  <c:v>-0.239258</c:v>
                </c:pt>
                <c:pt idx="99306">
                  <c:v>-0.20263700000000001</c:v>
                </c:pt>
                <c:pt idx="99307">
                  <c:v>-0.166016</c:v>
                </c:pt>
                <c:pt idx="99308">
                  <c:v>-0.13427700000000001</c:v>
                </c:pt>
                <c:pt idx="99309">
                  <c:v>-0.107422</c:v>
                </c:pt>
                <c:pt idx="99310">
                  <c:v>-8.3007800000000007E-2</c:v>
                </c:pt>
                <c:pt idx="99311">
                  <c:v>-4.39453E-2</c:v>
                </c:pt>
                <c:pt idx="99312">
                  <c:v>-2.1972700000000001E-2</c:v>
                </c:pt>
                <c:pt idx="99313">
                  <c:v>2.9296900000000001E-2</c:v>
                </c:pt>
                <c:pt idx="99314">
                  <c:v>5.8593800000000001E-2</c:v>
                </c:pt>
                <c:pt idx="99315">
                  <c:v>0.10498</c:v>
                </c:pt>
                <c:pt idx="99316">
                  <c:v>0.10498</c:v>
                </c:pt>
                <c:pt idx="99317">
                  <c:v>0.15625</c:v>
                </c:pt>
                <c:pt idx="99318">
                  <c:v>0.18310499999999999</c:v>
                </c:pt>
                <c:pt idx="99319">
                  <c:v>0.222168</c:v>
                </c:pt>
                <c:pt idx="99320">
                  <c:v>0.25390600000000002</c:v>
                </c:pt>
                <c:pt idx="99321">
                  <c:v>0.27099600000000001</c:v>
                </c:pt>
                <c:pt idx="99322">
                  <c:v>0.33935500000000002</c:v>
                </c:pt>
                <c:pt idx="99323">
                  <c:v>0.34912100000000001</c:v>
                </c:pt>
                <c:pt idx="99324">
                  <c:v>0.37841799999999998</c:v>
                </c:pt>
                <c:pt idx="99325">
                  <c:v>0.41748000000000002</c:v>
                </c:pt>
                <c:pt idx="99326">
                  <c:v>0.43945299999999998</c:v>
                </c:pt>
                <c:pt idx="99327">
                  <c:v>0.48583999999999999</c:v>
                </c:pt>
                <c:pt idx="99328">
                  <c:v>0.49560500000000002</c:v>
                </c:pt>
                <c:pt idx="99329">
                  <c:v>0.52978499999999995</c:v>
                </c:pt>
                <c:pt idx="99330">
                  <c:v>0.554199</c:v>
                </c:pt>
                <c:pt idx="99331">
                  <c:v>0.58105499999999999</c:v>
                </c:pt>
                <c:pt idx="99332">
                  <c:v>0.62011700000000003</c:v>
                </c:pt>
                <c:pt idx="99333">
                  <c:v>0.62744100000000003</c:v>
                </c:pt>
                <c:pt idx="99334">
                  <c:v>0.65673800000000004</c:v>
                </c:pt>
                <c:pt idx="99335">
                  <c:v>0.69335899999999995</c:v>
                </c:pt>
                <c:pt idx="99336">
                  <c:v>0.71777299999999999</c:v>
                </c:pt>
                <c:pt idx="99337">
                  <c:v>0.74707000000000001</c:v>
                </c:pt>
                <c:pt idx="99338">
                  <c:v>0.76415999999999995</c:v>
                </c:pt>
                <c:pt idx="99339">
                  <c:v>0.77880899999999997</c:v>
                </c:pt>
                <c:pt idx="99340">
                  <c:v>0.81787100000000001</c:v>
                </c:pt>
                <c:pt idx="99341">
                  <c:v>0.81787100000000001</c:v>
                </c:pt>
                <c:pt idx="99342">
                  <c:v>0.86181600000000003</c:v>
                </c:pt>
                <c:pt idx="99343">
                  <c:v>0.87890599999999997</c:v>
                </c:pt>
                <c:pt idx="99344">
                  <c:v>0.90087899999999999</c:v>
                </c:pt>
                <c:pt idx="99345">
                  <c:v>0.91796900000000003</c:v>
                </c:pt>
                <c:pt idx="99346">
                  <c:v>0.92529300000000003</c:v>
                </c:pt>
                <c:pt idx="99347">
                  <c:v>0.93261700000000003</c:v>
                </c:pt>
                <c:pt idx="99348">
                  <c:v>0.95703099999999997</c:v>
                </c:pt>
                <c:pt idx="99349">
                  <c:v>0.95703099999999997</c:v>
                </c:pt>
                <c:pt idx="99350">
                  <c:v>0.98388699999999996</c:v>
                </c:pt>
                <c:pt idx="99351">
                  <c:v>0.98632799999999998</c:v>
                </c:pt>
                <c:pt idx="99352">
                  <c:v>0.99609400000000003</c:v>
                </c:pt>
                <c:pt idx="99353">
                  <c:v>0.98388699999999996</c:v>
                </c:pt>
                <c:pt idx="99354">
                  <c:v>1.0351600000000001</c:v>
                </c:pt>
                <c:pt idx="99355">
                  <c:v>1.02783</c:v>
                </c:pt>
                <c:pt idx="99356">
                  <c:v>1.0376000000000001</c:v>
                </c:pt>
                <c:pt idx="99357">
                  <c:v>1.0400400000000001</c:v>
                </c:pt>
                <c:pt idx="99358">
                  <c:v>1.03027</c:v>
                </c:pt>
                <c:pt idx="99359">
                  <c:v>1.0376000000000001</c:v>
                </c:pt>
                <c:pt idx="99360">
                  <c:v>1.0498000000000001</c:v>
                </c:pt>
                <c:pt idx="99361">
                  <c:v>1.0498000000000001</c:v>
                </c:pt>
                <c:pt idx="99362">
                  <c:v>1.0668899999999999</c:v>
                </c:pt>
                <c:pt idx="99363">
                  <c:v>1.0449200000000001</c:v>
                </c:pt>
                <c:pt idx="99364">
                  <c:v>1.02783</c:v>
                </c:pt>
                <c:pt idx="99365">
                  <c:v>1.0400400000000001</c:v>
                </c:pt>
                <c:pt idx="99366">
                  <c:v>1.0400400000000001</c:v>
                </c:pt>
                <c:pt idx="99367">
                  <c:v>1.02783</c:v>
                </c:pt>
                <c:pt idx="99368">
                  <c:v>1.01074</c:v>
                </c:pt>
                <c:pt idx="99369">
                  <c:v>1.03027</c:v>
                </c:pt>
                <c:pt idx="99370">
                  <c:v>1.01562</c:v>
                </c:pt>
                <c:pt idx="99371">
                  <c:v>0.99609400000000003</c:v>
                </c:pt>
                <c:pt idx="99372">
                  <c:v>0.97412100000000001</c:v>
                </c:pt>
                <c:pt idx="99373">
                  <c:v>0.95703099999999997</c:v>
                </c:pt>
                <c:pt idx="99374">
                  <c:v>0.96435499999999996</c:v>
                </c:pt>
                <c:pt idx="99375">
                  <c:v>0.96679700000000002</c:v>
                </c:pt>
                <c:pt idx="99376">
                  <c:v>0.94726600000000005</c:v>
                </c:pt>
                <c:pt idx="99377">
                  <c:v>0.92285200000000001</c:v>
                </c:pt>
                <c:pt idx="99378">
                  <c:v>0.90820299999999998</c:v>
                </c:pt>
                <c:pt idx="99379">
                  <c:v>0.89111300000000004</c:v>
                </c:pt>
                <c:pt idx="99380">
                  <c:v>0.87646500000000005</c:v>
                </c:pt>
                <c:pt idx="99381">
                  <c:v>0.83496099999999995</c:v>
                </c:pt>
                <c:pt idx="99382">
                  <c:v>0.83496099999999995</c:v>
                </c:pt>
                <c:pt idx="99383">
                  <c:v>0.78369100000000003</c:v>
                </c:pt>
                <c:pt idx="99384">
                  <c:v>0.81542999999999999</c:v>
                </c:pt>
                <c:pt idx="99385">
                  <c:v>0.76415999999999995</c:v>
                </c:pt>
                <c:pt idx="99386">
                  <c:v>0.74951199999999996</c:v>
                </c:pt>
                <c:pt idx="99387">
                  <c:v>0.72997999999999996</c:v>
                </c:pt>
                <c:pt idx="99388">
                  <c:v>0.70068399999999997</c:v>
                </c:pt>
                <c:pt idx="99389">
                  <c:v>0.66650399999999999</c:v>
                </c:pt>
                <c:pt idx="99390">
                  <c:v>0.65429700000000002</c:v>
                </c:pt>
                <c:pt idx="99391">
                  <c:v>0.63720699999999997</c:v>
                </c:pt>
                <c:pt idx="99392">
                  <c:v>0.59326199999999996</c:v>
                </c:pt>
                <c:pt idx="99393">
                  <c:v>0.57128900000000005</c:v>
                </c:pt>
                <c:pt idx="99394">
                  <c:v>0.55175799999999997</c:v>
                </c:pt>
                <c:pt idx="99395">
                  <c:v>0.51757799999999998</c:v>
                </c:pt>
                <c:pt idx="99396">
                  <c:v>0.49560500000000002</c:v>
                </c:pt>
                <c:pt idx="99397">
                  <c:v>0.461426</c:v>
                </c:pt>
                <c:pt idx="99398">
                  <c:v>0.43212899999999999</c:v>
                </c:pt>
                <c:pt idx="99399">
                  <c:v>0.400391</c:v>
                </c:pt>
                <c:pt idx="99400">
                  <c:v>0.36132799999999998</c:v>
                </c:pt>
                <c:pt idx="99401">
                  <c:v>0.33447300000000002</c:v>
                </c:pt>
                <c:pt idx="99402">
                  <c:v>0.29785200000000001</c:v>
                </c:pt>
                <c:pt idx="99403">
                  <c:v>0.29541000000000001</c:v>
                </c:pt>
                <c:pt idx="99404">
                  <c:v>0.236816</c:v>
                </c:pt>
                <c:pt idx="99405">
                  <c:v>0.20996100000000001</c:v>
                </c:pt>
                <c:pt idx="99406">
                  <c:v>0.18310499999999999</c:v>
                </c:pt>
                <c:pt idx="99407">
                  <c:v>0.15625</c:v>
                </c:pt>
                <c:pt idx="99408">
                  <c:v>0.114746</c:v>
                </c:pt>
                <c:pt idx="99409">
                  <c:v>8.5449200000000003E-2</c:v>
                </c:pt>
                <c:pt idx="99410">
                  <c:v>4.39453E-2</c:v>
                </c:pt>
                <c:pt idx="99411">
                  <c:v>2.1972700000000001E-2</c:v>
                </c:pt>
                <c:pt idx="99412">
                  <c:v>-2.4414100000000001E-2</c:v>
                </c:pt>
                <c:pt idx="99413">
                  <c:v>-4.39453E-2</c:v>
                </c:pt>
                <c:pt idx="99414">
                  <c:v>-7.0800799999999997E-2</c:v>
                </c:pt>
                <c:pt idx="99415">
                  <c:v>-0.112305</c:v>
                </c:pt>
                <c:pt idx="99416">
                  <c:v>-0.14160200000000001</c:v>
                </c:pt>
                <c:pt idx="99417">
                  <c:v>-0.17089799999999999</c:v>
                </c:pt>
                <c:pt idx="99418">
                  <c:v>-0.21728500000000001</c:v>
                </c:pt>
                <c:pt idx="99419">
                  <c:v>-0.236816</c:v>
                </c:pt>
                <c:pt idx="99420">
                  <c:v>-0.25390600000000002</c:v>
                </c:pt>
                <c:pt idx="99421">
                  <c:v>-0.30029299999999998</c:v>
                </c:pt>
                <c:pt idx="99422">
                  <c:v>-0.380859</c:v>
                </c:pt>
                <c:pt idx="99423">
                  <c:v>-0.35888700000000001</c:v>
                </c:pt>
                <c:pt idx="99424">
                  <c:v>-0.390625</c:v>
                </c:pt>
                <c:pt idx="99425">
                  <c:v>-0.41259800000000002</c:v>
                </c:pt>
                <c:pt idx="99426">
                  <c:v>-0.44433600000000001</c:v>
                </c:pt>
                <c:pt idx="99427">
                  <c:v>-0.48095700000000002</c:v>
                </c:pt>
                <c:pt idx="99428">
                  <c:v>-0.50292999999999999</c:v>
                </c:pt>
                <c:pt idx="99429">
                  <c:v>-0.52002000000000004</c:v>
                </c:pt>
                <c:pt idx="99430">
                  <c:v>-0.55664100000000005</c:v>
                </c:pt>
                <c:pt idx="99431">
                  <c:v>-0.59814500000000004</c:v>
                </c:pt>
                <c:pt idx="99432">
                  <c:v>-0.62011700000000003</c:v>
                </c:pt>
                <c:pt idx="99433">
                  <c:v>-0.65673800000000004</c:v>
                </c:pt>
                <c:pt idx="99434">
                  <c:v>-0.65673800000000004</c:v>
                </c:pt>
                <c:pt idx="99435">
                  <c:v>-0.68115199999999998</c:v>
                </c:pt>
                <c:pt idx="99436">
                  <c:v>-0.69091800000000003</c:v>
                </c:pt>
                <c:pt idx="99437">
                  <c:v>-0.72753900000000005</c:v>
                </c:pt>
                <c:pt idx="99438">
                  <c:v>-0.74462899999999999</c:v>
                </c:pt>
                <c:pt idx="99439">
                  <c:v>-0.78125</c:v>
                </c:pt>
                <c:pt idx="99440">
                  <c:v>-0.78125</c:v>
                </c:pt>
                <c:pt idx="99441">
                  <c:v>-0.80322300000000002</c:v>
                </c:pt>
                <c:pt idx="99442">
                  <c:v>-0.82275399999999999</c:v>
                </c:pt>
                <c:pt idx="99443">
                  <c:v>-0.83984400000000003</c:v>
                </c:pt>
                <c:pt idx="99444">
                  <c:v>-0.85449200000000003</c:v>
                </c:pt>
                <c:pt idx="99445">
                  <c:v>-0.87158199999999997</c:v>
                </c:pt>
                <c:pt idx="99446">
                  <c:v>-0.87890599999999997</c:v>
                </c:pt>
                <c:pt idx="99447">
                  <c:v>-0.89843799999999996</c:v>
                </c:pt>
                <c:pt idx="99448">
                  <c:v>-0.91796900000000003</c:v>
                </c:pt>
                <c:pt idx="99449">
                  <c:v>-0.92040999999999995</c:v>
                </c:pt>
                <c:pt idx="99450">
                  <c:v>-0.90820299999999998</c:v>
                </c:pt>
                <c:pt idx="99451">
                  <c:v>-0.930176</c:v>
                </c:pt>
                <c:pt idx="99452">
                  <c:v>-0.94238299999999997</c:v>
                </c:pt>
                <c:pt idx="99453">
                  <c:v>-0.95703099999999997</c:v>
                </c:pt>
                <c:pt idx="99454">
                  <c:v>-0.94238299999999997</c:v>
                </c:pt>
                <c:pt idx="99455">
                  <c:v>-0.95459000000000005</c:v>
                </c:pt>
                <c:pt idx="99456">
                  <c:v>-0.95703099999999997</c:v>
                </c:pt>
                <c:pt idx="99457">
                  <c:v>-0.96191400000000005</c:v>
                </c:pt>
                <c:pt idx="99458">
                  <c:v>-0.95947300000000002</c:v>
                </c:pt>
                <c:pt idx="99459">
                  <c:v>-0.95703099999999997</c:v>
                </c:pt>
                <c:pt idx="99460">
                  <c:v>-0.95703099999999997</c:v>
                </c:pt>
                <c:pt idx="99461">
                  <c:v>-0.99853499999999995</c:v>
                </c:pt>
                <c:pt idx="99462">
                  <c:v>-0.94726600000000005</c:v>
                </c:pt>
                <c:pt idx="99463">
                  <c:v>-0.944824</c:v>
                </c:pt>
                <c:pt idx="99464">
                  <c:v>-0.93261700000000003</c:v>
                </c:pt>
                <c:pt idx="99465">
                  <c:v>-0.92040999999999995</c:v>
                </c:pt>
                <c:pt idx="99466">
                  <c:v>-0.92040999999999995</c:v>
                </c:pt>
                <c:pt idx="99467">
                  <c:v>-0.90332000000000001</c:v>
                </c:pt>
                <c:pt idx="99468">
                  <c:v>-0.89599600000000001</c:v>
                </c:pt>
                <c:pt idx="99469">
                  <c:v>-0.87646500000000005</c:v>
                </c:pt>
                <c:pt idx="99470">
                  <c:v>-0.84960899999999995</c:v>
                </c:pt>
                <c:pt idx="99471">
                  <c:v>-0.85693399999999997</c:v>
                </c:pt>
                <c:pt idx="99472">
                  <c:v>-0.83252000000000004</c:v>
                </c:pt>
                <c:pt idx="99473">
                  <c:v>-0.82763699999999996</c:v>
                </c:pt>
                <c:pt idx="99474">
                  <c:v>-0.82031200000000004</c:v>
                </c:pt>
                <c:pt idx="99475">
                  <c:v>-0.78369100000000003</c:v>
                </c:pt>
                <c:pt idx="99476">
                  <c:v>-0.77148399999999995</c:v>
                </c:pt>
                <c:pt idx="99477">
                  <c:v>-0.75927699999999998</c:v>
                </c:pt>
                <c:pt idx="99478">
                  <c:v>-0.74707000000000001</c:v>
                </c:pt>
                <c:pt idx="99479">
                  <c:v>-0.70068399999999997</c:v>
                </c:pt>
                <c:pt idx="99480">
                  <c:v>-0.68115199999999998</c:v>
                </c:pt>
                <c:pt idx="99481">
                  <c:v>-0.66406200000000004</c:v>
                </c:pt>
                <c:pt idx="99482">
                  <c:v>-0.63720699999999997</c:v>
                </c:pt>
                <c:pt idx="99483">
                  <c:v>-0.60058599999999995</c:v>
                </c:pt>
                <c:pt idx="99484">
                  <c:v>-0.58593799999999996</c:v>
                </c:pt>
                <c:pt idx="99485">
                  <c:v>-0.546875</c:v>
                </c:pt>
                <c:pt idx="99486">
                  <c:v>-0.52490199999999998</c:v>
                </c:pt>
                <c:pt idx="99487">
                  <c:v>-0.49804700000000002</c:v>
                </c:pt>
                <c:pt idx="99488">
                  <c:v>-0.476074</c:v>
                </c:pt>
                <c:pt idx="99489">
                  <c:v>-0.44433600000000001</c:v>
                </c:pt>
                <c:pt idx="99490">
                  <c:v>-0.40527299999999999</c:v>
                </c:pt>
                <c:pt idx="99491">
                  <c:v>-0.43212899999999999</c:v>
                </c:pt>
                <c:pt idx="99492">
                  <c:v>-0.35400399999999999</c:v>
                </c:pt>
                <c:pt idx="99493">
                  <c:v>-0.27832000000000001</c:v>
                </c:pt>
                <c:pt idx="99494">
                  <c:v>-0.29296899999999998</c:v>
                </c:pt>
                <c:pt idx="99495">
                  <c:v>-0.25390600000000002</c:v>
                </c:pt>
                <c:pt idx="99496">
                  <c:v>-0.227051</c:v>
                </c:pt>
                <c:pt idx="99497">
                  <c:v>-0.20507800000000001</c:v>
                </c:pt>
                <c:pt idx="99498">
                  <c:v>-0.158691</c:v>
                </c:pt>
                <c:pt idx="99499">
                  <c:v>-0.13427700000000001</c:v>
                </c:pt>
                <c:pt idx="99500">
                  <c:v>-7.8125E-2</c:v>
                </c:pt>
                <c:pt idx="99501">
                  <c:v>-6.1035199999999998E-2</c:v>
                </c:pt>
                <c:pt idx="99502">
                  <c:v>-9.7656199999999992E-3</c:v>
                </c:pt>
                <c:pt idx="99503">
                  <c:v>0</c:v>
                </c:pt>
                <c:pt idx="99504">
                  <c:v>5.8593800000000001E-2</c:v>
                </c:pt>
                <c:pt idx="99505">
                  <c:v>6.8359400000000001E-2</c:v>
                </c:pt>
                <c:pt idx="99506">
                  <c:v>8.3007800000000007E-2</c:v>
                </c:pt>
                <c:pt idx="99507">
                  <c:v>0.13916000000000001</c:v>
                </c:pt>
                <c:pt idx="99508">
                  <c:v>0.15625</c:v>
                </c:pt>
                <c:pt idx="99509">
                  <c:v>0.20019500000000001</c:v>
                </c:pt>
                <c:pt idx="99510">
                  <c:v>0.231934</c:v>
                </c:pt>
                <c:pt idx="99511">
                  <c:v>0.25390600000000002</c:v>
                </c:pt>
                <c:pt idx="99512">
                  <c:v>0.28564499999999998</c:v>
                </c:pt>
                <c:pt idx="99513">
                  <c:v>0.32470700000000002</c:v>
                </c:pt>
                <c:pt idx="99514">
                  <c:v>0.35156199999999999</c:v>
                </c:pt>
                <c:pt idx="99515">
                  <c:v>0.37841799999999998</c:v>
                </c:pt>
                <c:pt idx="99516">
                  <c:v>0.41992200000000002</c:v>
                </c:pt>
                <c:pt idx="99517">
                  <c:v>0.46875</c:v>
                </c:pt>
                <c:pt idx="99518">
                  <c:v>0.48339799999999999</c:v>
                </c:pt>
                <c:pt idx="99519">
                  <c:v>0.50537100000000001</c:v>
                </c:pt>
                <c:pt idx="99520">
                  <c:v>0.53710899999999995</c:v>
                </c:pt>
                <c:pt idx="99521">
                  <c:v>0.55664100000000005</c:v>
                </c:pt>
                <c:pt idx="99522">
                  <c:v>0.59326199999999996</c:v>
                </c:pt>
                <c:pt idx="99523">
                  <c:v>0.62744100000000003</c:v>
                </c:pt>
                <c:pt idx="99524">
                  <c:v>0.64453099999999997</c:v>
                </c:pt>
                <c:pt idx="99525">
                  <c:v>0.69335899999999995</c:v>
                </c:pt>
                <c:pt idx="99526">
                  <c:v>0.703125</c:v>
                </c:pt>
                <c:pt idx="99527">
                  <c:v>0.72265599999999997</c:v>
                </c:pt>
                <c:pt idx="99528">
                  <c:v>0.75195299999999998</c:v>
                </c:pt>
                <c:pt idx="99529">
                  <c:v>0.77636700000000003</c:v>
                </c:pt>
                <c:pt idx="99530">
                  <c:v>0.788574</c:v>
                </c:pt>
                <c:pt idx="99531">
                  <c:v>0.81054700000000002</c:v>
                </c:pt>
                <c:pt idx="99532">
                  <c:v>0.87158199999999997</c:v>
                </c:pt>
                <c:pt idx="99533">
                  <c:v>0.852051</c:v>
                </c:pt>
                <c:pt idx="99534">
                  <c:v>0.859375</c:v>
                </c:pt>
                <c:pt idx="99535">
                  <c:v>0.89843799999999996</c:v>
                </c:pt>
                <c:pt idx="99536">
                  <c:v>0.91552699999999998</c:v>
                </c:pt>
                <c:pt idx="99537">
                  <c:v>0.93505899999999997</c:v>
                </c:pt>
                <c:pt idx="99538">
                  <c:v>0.93505899999999997</c:v>
                </c:pt>
                <c:pt idx="99539">
                  <c:v>0.94726600000000005</c:v>
                </c:pt>
                <c:pt idx="99540">
                  <c:v>0.97900399999999999</c:v>
                </c:pt>
                <c:pt idx="99541">
                  <c:v>0.99121099999999995</c:v>
                </c:pt>
                <c:pt idx="99542">
                  <c:v>0.98632799999999998</c:v>
                </c:pt>
                <c:pt idx="99543">
                  <c:v>0.97900399999999999</c:v>
                </c:pt>
                <c:pt idx="99544">
                  <c:v>1.01318</c:v>
                </c:pt>
                <c:pt idx="99545">
                  <c:v>1.03027</c:v>
                </c:pt>
                <c:pt idx="99546">
                  <c:v>1.03271</c:v>
                </c:pt>
                <c:pt idx="99547">
                  <c:v>1.0351600000000001</c:v>
                </c:pt>
                <c:pt idx="99548">
                  <c:v>1.0376000000000001</c:v>
                </c:pt>
                <c:pt idx="99549">
                  <c:v>1.0424800000000001</c:v>
                </c:pt>
                <c:pt idx="99550">
                  <c:v>1.0449200000000001</c:v>
                </c:pt>
                <c:pt idx="99551">
                  <c:v>1.0424800000000001</c:v>
                </c:pt>
                <c:pt idx="99552">
                  <c:v>1.06934</c:v>
                </c:pt>
                <c:pt idx="99553">
                  <c:v>1.0522499999999999</c:v>
                </c:pt>
                <c:pt idx="99554">
                  <c:v>1.0424800000000001</c:v>
                </c:pt>
                <c:pt idx="99555">
                  <c:v>1.0473600000000001</c:v>
                </c:pt>
                <c:pt idx="99556">
                  <c:v>1.0400400000000001</c:v>
                </c:pt>
                <c:pt idx="99557">
                  <c:v>1.01318</c:v>
                </c:pt>
                <c:pt idx="99558">
                  <c:v>1.01807</c:v>
                </c:pt>
                <c:pt idx="99559">
                  <c:v>1.02783</c:v>
                </c:pt>
                <c:pt idx="99560">
                  <c:v>0.99853499999999995</c:v>
                </c:pt>
                <c:pt idx="99561">
                  <c:v>1.0083</c:v>
                </c:pt>
                <c:pt idx="99562">
                  <c:v>0.98877000000000004</c:v>
                </c:pt>
                <c:pt idx="99563">
                  <c:v>0.98388699999999996</c:v>
                </c:pt>
                <c:pt idx="99564">
                  <c:v>0.97656200000000004</c:v>
                </c:pt>
                <c:pt idx="99565">
                  <c:v>0.96191400000000005</c:v>
                </c:pt>
                <c:pt idx="99566">
                  <c:v>0.944824</c:v>
                </c:pt>
                <c:pt idx="99567">
                  <c:v>0.92529300000000003</c:v>
                </c:pt>
                <c:pt idx="99568">
                  <c:v>0.90332000000000001</c:v>
                </c:pt>
                <c:pt idx="99569">
                  <c:v>0.89843799999999996</c:v>
                </c:pt>
                <c:pt idx="99570">
                  <c:v>0.88622999999999996</c:v>
                </c:pt>
                <c:pt idx="99571">
                  <c:v>0.84228499999999995</c:v>
                </c:pt>
                <c:pt idx="99572">
                  <c:v>0.84472700000000001</c:v>
                </c:pt>
                <c:pt idx="99573">
                  <c:v>0.81787100000000001</c:v>
                </c:pt>
                <c:pt idx="99574">
                  <c:v>0.81054700000000002</c:v>
                </c:pt>
                <c:pt idx="99575">
                  <c:v>0.76660200000000001</c:v>
                </c:pt>
                <c:pt idx="99576">
                  <c:v>0.75683599999999995</c:v>
                </c:pt>
                <c:pt idx="99577">
                  <c:v>0.74218799999999996</c:v>
                </c:pt>
                <c:pt idx="99578">
                  <c:v>0.70800799999999997</c:v>
                </c:pt>
                <c:pt idx="99579">
                  <c:v>0.68603499999999995</c:v>
                </c:pt>
                <c:pt idx="99580">
                  <c:v>0.66894500000000001</c:v>
                </c:pt>
                <c:pt idx="99581">
                  <c:v>0.63720699999999997</c:v>
                </c:pt>
                <c:pt idx="99582">
                  <c:v>0.61035200000000001</c:v>
                </c:pt>
                <c:pt idx="99583">
                  <c:v>0.59082000000000001</c:v>
                </c:pt>
                <c:pt idx="99584">
                  <c:v>0.546875</c:v>
                </c:pt>
                <c:pt idx="99585">
                  <c:v>0.51757799999999998</c:v>
                </c:pt>
                <c:pt idx="99586">
                  <c:v>0.48583999999999999</c:v>
                </c:pt>
                <c:pt idx="99587">
                  <c:v>0.46630899999999997</c:v>
                </c:pt>
                <c:pt idx="99588">
                  <c:v>0.44677699999999998</c:v>
                </c:pt>
                <c:pt idx="99589">
                  <c:v>0.41015600000000002</c:v>
                </c:pt>
                <c:pt idx="99590">
                  <c:v>0.37109399999999998</c:v>
                </c:pt>
                <c:pt idx="99591">
                  <c:v>0.34423799999999999</c:v>
                </c:pt>
                <c:pt idx="99592">
                  <c:v>0.30761699999999997</c:v>
                </c:pt>
                <c:pt idx="99593">
                  <c:v>0.28808600000000001</c:v>
                </c:pt>
                <c:pt idx="99594">
                  <c:v>0.24902299999999999</c:v>
                </c:pt>
                <c:pt idx="99595">
                  <c:v>0.21972700000000001</c:v>
                </c:pt>
                <c:pt idx="99596">
                  <c:v>0.18310499999999999</c:v>
                </c:pt>
                <c:pt idx="99597">
                  <c:v>0.151367</c:v>
                </c:pt>
                <c:pt idx="99598">
                  <c:v>0.12695300000000001</c:v>
                </c:pt>
                <c:pt idx="99599">
                  <c:v>0.124512</c:v>
                </c:pt>
                <c:pt idx="99600">
                  <c:v>5.6152300000000002E-2</c:v>
                </c:pt>
                <c:pt idx="99601">
                  <c:v>1.7089799999999999E-2</c:v>
                </c:pt>
                <c:pt idx="99602">
                  <c:v>2.4414100000000002E-3</c:v>
                </c:pt>
                <c:pt idx="99603">
                  <c:v>-3.90625E-2</c:v>
                </c:pt>
                <c:pt idx="99604">
                  <c:v>-7.3242199999999993E-2</c:v>
                </c:pt>
                <c:pt idx="99605">
                  <c:v>-0.10253900000000001</c:v>
                </c:pt>
                <c:pt idx="99606">
                  <c:v>-0.14160200000000001</c:v>
                </c:pt>
                <c:pt idx="99607">
                  <c:v>-0.166016</c:v>
                </c:pt>
                <c:pt idx="99608">
                  <c:v>-0.20019500000000001</c:v>
                </c:pt>
                <c:pt idx="99609">
                  <c:v>-0.234375</c:v>
                </c:pt>
                <c:pt idx="99610">
                  <c:v>-0.27343800000000001</c:v>
                </c:pt>
                <c:pt idx="99611">
                  <c:v>-0.29541000000000001</c:v>
                </c:pt>
                <c:pt idx="99612">
                  <c:v>-0.319824</c:v>
                </c:pt>
                <c:pt idx="99613">
                  <c:v>-0.35400399999999999</c:v>
                </c:pt>
                <c:pt idx="99614">
                  <c:v>-0.38818399999999997</c:v>
                </c:pt>
                <c:pt idx="99615">
                  <c:v>-0.41015600000000002</c:v>
                </c:pt>
                <c:pt idx="99616">
                  <c:v>-0.45410200000000001</c:v>
                </c:pt>
                <c:pt idx="99617">
                  <c:v>-0.46386699999999997</c:v>
                </c:pt>
                <c:pt idx="99618">
                  <c:v>-0.50537100000000001</c:v>
                </c:pt>
                <c:pt idx="99619">
                  <c:v>-0.53222700000000001</c:v>
                </c:pt>
                <c:pt idx="99620">
                  <c:v>-0.554199</c:v>
                </c:pt>
                <c:pt idx="99621">
                  <c:v>-0.61035200000000001</c:v>
                </c:pt>
                <c:pt idx="99622">
                  <c:v>-0.61035200000000001</c:v>
                </c:pt>
                <c:pt idx="99623">
                  <c:v>-0.63720699999999997</c:v>
                </c:pt>
                <c:pt idx="99624">
                  <c:v>-0.66406200000000004</c:v>
                </c:pt>
                <c:pt idx="99625">
                  <c:v>-0.68603499999999995</c:v>
                </c:pt>
                <c:pt idx="99626">
                  <c:v>-0.710449</c:v>
                </c:pt>
                <c:pt idx="99627">
                  <c:v>-0.73974600000000001</c:v>
                </c:pt>
                <c:pt idx="99628">
                  <c:v>-0.74951199999999996</c:v>
                </c:pt>
                <c:pt idx="99629">
                  <c:v>-0.74218799999999996</c:v>
                </c:pt>
                <c:pt idx="99630">
                  <c:v>-0.80078099999999997</c:v>
                </c:pt>
                <c:pt idx="99631">
                  <c:v>-0.81787100000000001</c:v>
                </c:pt>
                <c:pt idx="99632">
                  <c:v>-0.83740199999999998</c:v>
                </c:pt>
                <c:pt idx="99633">
                  <c:v>-0.84472700000000001</c:v>
                </c:pt>
                <c:pt idx="99634">
                  <c:v>-0.86425799999999997</c:v>
                </c:pt>
                <c:pt idx="99635">
                  <c:v>-0.88622999999999996</c:v>
                </c:pt>
                <c:pt idx="99636">
                  <c:v>-0.90087899999999999</c:v>
                </c:pt>
                <c:pt idx="99637">
                  <c:v>-0.89843799999999996</c:v>
                </c:pt>
                <c:pt idx="99638">
                  <c:v>-0.92285200000000001</c:v>
                </c:pt>
                <c:pt idx="99639">
                  <c:v>-0.92529300000000003</c:v>
                </c:pt>
                <c:pt idx="99640">
                  <c:v>-0.930176</c:v>
                </c:pt>
                <c:pt idx="99641">
                  <c:v>-0.94726600000000005</c:v>
                </c:pt>
                <c:pt idx="99642">
                  <c:v>-0.94726600000000005</c:v>
                </c:pt>
                <c:pt idx="99643">
                  <c:v>-0.95703099999999997</c:v>
                </c:pt>
                <c:pt idx="99644">
                  <c:v>-0.96191400000000005</c:v>
                </c:pt>
                <c:pt idx="99645">
                  <c:v>-0.97412100000000001</c:v>
                </c:pt>
                <c:pt idx="99646">
                  <c:v>-0.97900399999999999</c:v>
                </c:pt>
                <c:pt idx="99647">
                  <c:v>-0.96191400000000005</c:v>
                </c:pt>
                <c:pt idx="99648">
                  <c:v>-0.97167999999999999</c:v>
                </c:pt>
                <c:pt idx="99649">
                  <c:v>-0.97412100000000001</c:v>
                </c:pt>
                <c:pt idx="99650">
                  <c:v>-0.97412100000000001</c:v>
                </c:pt>
                <c:pt idx="99651">
                  <c:v>-0.96923800000000004</c:v>
                </c:pt>
                <c:pt idx="99652">
                  <c:v>-0.96435499999999996</c:v>
                </c:pt>
                <c:pt idx="99653">
                  <c:v>-0.944824</c:v>
                </c:pt>
                <c:pt idx="99654">
                  <c:v>-0.95214799999999999</c:v>
                </c:pt>
                <c:pt idx="99655">
                  <c:v>-0.944824</c:v>
                </c:pt>
                <c:pt idx="99656">
                  <c:v>-0.9375</c:v>
                </c:pt>
                <c:pt idx="99657">
                  <c:v>-0.93994100000000003</c:v>
                </c:pt>
                <c:pt idx="99658">
                  <c:v>-0.91796900000000003</c:v>
                </c:pt>
                <c:pt idx="99659">
                  <c:v>-0.91552699999999998</c:v>
                </c:pt>
                <c:pt idx="99660">
                  <c:v>-0.88378900000000005</c:v>
                </c:pt>
                <c:pt idx="99661">
                  <c:v>-0.88134800000000002</c:v>
                </c:pt>
                <c:pt idx="99662">
                  <c:v>-0.85449200000000003</c:v>
                </c:pt>
                <c:pt idx="99663">
                  <c:v>-0.85449200000000003</c:v>
                </c:pt>
                <c:pt idx="99664">
                  <c:v>-0.82763699999999996</c:v>
                </c:pt>
                <c:pt idx="99665">
                  <c:v>-0.81298800000000004</c:v>
                </c:pt>
                <c:pt idx="99666">
                  <c:v>-0.788574</c:v>
                </c:pt>
                <c:pt idx="99667">
                  <c:v>-0.77636700000000003</c:v>
                </c:pt>
                <c:pt idx="99668">
                  <c:v>-0.76415999999999995</c:v>
                </c:pt>
                <c:pt idx="99669">
                  <c:v>-0.72509800000000002</c:v>
                </c:pt>
                <c:pt idx="99670">
                  <c:v>-0.71533199999999997</c:v>
                </c:pt>
                <c:pt idx="99671">
                  <c:v>-0.68847700000000001</c:v>
                </c:pt>
                <c:pt idx="99672">
                  <c:v>-0.67138699999999996</c:v>
                </c:pt>
                <c:pt idx="99673">
                  <c:v>-0.63964799999999999</c:v>
                </c:pt>
                <c:pt idx="99674">
                  <c:v>-0.62744100000000003</c:v>
                </c:pt>
                <c:pt idx="99675">
                  <c:v>-0.59082000000000001</c:v>
                </c:pt>
                <c:pt idx="99676">
                  <c:v>-0.554199</c:v>
                </c:pt>
                <c:pt idx="99677">
                  <c:v>-0.52002000000000004</c:v>
                </c:pt>
                <c:pt idx="99678">
                  <c:v>-0.50292999999999999</c:v>
                </c:pt>
                <c:pt idx="99679">
                  <c:v>-0.46875</c:v>
                </c:pt>
                <c:pt idx="99680">
                  <c:v>-0.43945299999999998</c:v>
                </c:pt>
                <c:pt idx="99681">
                  <c:v>-0.44189499999999998</c:v>
                </c:pt>
                <c:pt idx="99682">
                  <c:v>-0.38574199999999997</c:v>
                </c:pt>
                <c:pt idx="99683">
                  <c:v>-0.34667999999999999</c:v>
                </c:pt>
                <c:pt idx="99684">
                  <c:v>-0.322266</c:v>
                </c:pt>
                <c:pt idx="99685">
                  <c:v>-0.29296899999999998</c:v>
                </c:pt>
                <c:pt idx="99686">
                  <c:v>-0.26855499999999999</c:v>
                </c:pt>
                <c:pt idx="99687">
                  <c:v>-0.224609</c:v>
                </c:pt>
                <c:pt idx="99688">
                  <c:v>-0.19042999999999999</c:v>
                </c:pt>
                <c:pt idx="99689">
                  <c:v>-0.158691</c:v>
                </c:pt>
                <c:pt idx="99690">
                  <c:v>-0.13427700000000001</c:v>
                </c:pt>
                <c:pt idx="99691">
                  <c:v>-9.0331999999999996E-2</c:v>
                </c:pt>
                <c:pt idx="99692">
                  <c:v>-6.8359400000000001E-2</c:v>
                </c:pt>
                <c:pt idx="99693">
                  <c:v>-2.6855500000000001E-2</c:v>
                </c:pt>
                <c:pt idx="99694">
                  <c:v>0</c:v>
                </c:pt>
                <c:pt idx="99695">
                  <c:v>2.4414100000000001E-2</c:v>
                </c:pt>
                <c:pt idx="99696">
                  <c:v>6.1035199999999998E-2</c:v>
                </c:pt>
                <c:pt idx="99697">
                  <c:v>9.5214800000000002E-2</c:v>
                </c:pt>
                <c:pt idx="99698">
                  <c:v>0.13183600000000001</c:v>
                </c:pt>
                <c:pt idx="99699">
                  <c:v>0.153809</c:v>
                </c:pt>
                <c:pt idx="99700">
                  <c:v>0.19531200000000001</c:v>
                </c:pt>
                <c:pt idx="99701">
                  <c:v>0.20996100000000001</c:v>
                </c:pt>
                <c:pt idx="99702">
                  <c:v>0.27099600000000001</c:v>
                </c:pt>
                <c:pt idx="99703">
                  <c:v>0.29052699999999998</c:v>
                </c:pt>
                <c:pt idx="99704">
                  <c:v>0.33203100000000002</c:v>
                </c:pt>
                <c:pt idx="99705">
                  <c:v>0.36621100000000001</c:v>
                </c:pt>
                <c:pt idx="99706">
                  <c:v>0.38574199999999997</c:v>
                </c:pt>
                <c:pt idx="99707">
                  <c:v>0.43701200000000001</c:v>
                </c:pt>
                <c:pt idx="99708">
                  <c:v>0.45166000000000001</c:v>
                </c:pt>
                <c:pt idx="99709">
                  <c:v>0.49072300000000002</c:v>
                </c:pt>
                <c:pt idx="99710">
                  <c:v>0.51025399999999999</c:v>
                </c:pt>
                <c:pt idx="99711">
                  <c:v>0.53222700000000001</c:v>
                </c:pt>
                <c:pt idx="99712">
                  <c:v>0.56640599999999997</c:v>
                </c:pt>
                <c:pt idx="99713">
                  <c:v>0.57861300000000004</c:v>
                </c:pt>
                <c:pt idx="99714">
                  <c:v>0.625</c:v>
                </c:pt>
                <c:pt idx="99715">
                  <c:v>0.64941400000000005</c:v>
                </c:pt>
                <c:pt idx="99716">
                  <c:v>0.65917999999999999</c:v>
                </c:pt>
                <c:pt idx="99717">
                  <c:v>0.703125</c:v>
                </c:pt>
                <c:pt idx="99718">
                  <c:v>0.71533199999999997</c:v>
                </c:pt>
                <c:pt idx="99719">
                  <c:v>0.74218799999999996</c:v>
                </c:pt>
                <c:pt idx="99720">
                  <c:v>0.75195299999999998</c:v>
                </c:pt>
                <c:pt idx="99721">
                  <c:v>0.78369100000000003</c:v>
                </c:pt>
                <c:pt idx="99722">
                  <c:v>0.852051</c:v>
                </c:pt>
                <c:pt idx="99723">
                  <c:v>0.82275399999999999</c:v>
                </c:pt>
                <c:pt idx="99724">
                  <c:v>0.84960899999999995</c:v>
                </c:pt>
                <c:pt idx="99725">
                  <c:v>0.86425799999999997</c:v>
                </c:pt>
                <c:pt idx="99726">
                  <c:v>0.89599600000000001</c:v>
                </c:pt>
                <c:pt idx="99727">
                  <c:v>0.89843799999999996</c:v>
                </c:pt>
                <c:pt idx="99728">
                  <c:v>0.930176</c:v>
                </c:pt>
                <c:pt idx="99729">
                  <c:v>0.94970699999999997</c:v>
                </c:pt>
                <c:pt idx="99730">
                  <c:v>0.94726600000000005</c:v>
                </c:pt>
                <c:pt idx="99731">
                  <c:v>0.99365199999999998</c:v>
                </c:pt>
                <c:pt idx="99732">
                  <c:v>0.96435499999999996</c:v>
                </c:pt>
                <c:pt idx="99733">
                  <c:v>0.98144500000000001</c:v>
                </c:pt>
                <c:pt idx="99734">
                  <c:v>0.98632799999999998</c:v>
                </c:pt>
                <c:pt idx="99735">
                  <c:v>1.0083</c:v>
                </c:pt>
                <c:pt idx="99736">
                  <c:v>1.01074</c:v>
                </c:pt>
                <c:pt idx="99737">
                  <c:v>1.03271</c:v>
                </c:pt>
                <c:pt idx="99738">
                  <c:v>1.0424800000000001</c:v>
                </c:pt>
                <c:pt idx="99739">
                  <c:v>1.01807</c:v>
                </c:pt>
                <c:pt idx="99740">
                  <c:v>1.0424800000000001</c:v>
                </c:pt>
                <c:pt idx="99741">
                  <c:v>1.0351600000000001</c:v>
                </c:pt>
                <c:pt idx="99742">
                  <c:v>1.0400400000000001</c:v>
                </c:pt>
                <c:pt idx="99743">
                  <c:v>1.0351600000000001</c:v>
                </c:pt>
                <c:pt idx="99744">
                  <c:v>1.0473600000000001</c:v>
                </c:pt>
                <c:pt idx="99745">
                  <c:v>1.0424800000000001</c:v>
                </c:pt>
                <c:pt idx="99746">
                  <c:v>1.03027</c:v>
                </c:pt>
                <c:pt idx="99747">
                  <c:v>1.0424800000000001</c:v>
                </c:pt>
                <c:pt idx="99748">
                  <c:v>1.03027</c:v>
                </c:pt>
                <c:pt idx="99749">
                  <c:v>1.02051</c:v>
                </c:pt>
                <c:pt idx="99750">
                  <c:v>1.01562</c:v>
                </c:pt>
                <c:pt idx="99751">
                  <c:v>1.00586</c:v>
                </c:pt>
                <c:pt idx="99752">
                  <c:v>1.0083</c:v>
                </c:pt>
                <c:pt idx="99753">
                  <c:v>0.99853499999999995</c:v>
                </c:pt>
                <c:pt idx="99754">
                  <c:v>0.97656200000000004</c:v>
                </c:pt>
                <c:pt idx="99755">
                  <c:v>0.94726600000000005</c:v>
                </c:pt>
                <c:pt idx="99756">
                  <c:v>0.95703099999999997</c:v>
                </c:pt>
                <c:pt idx="99757">
                  <c:v>0.93261700000000003</c:v>
                </c:pt>
                <c:pt idx="99758">
                  <c:v>0.93261700000000003</c:v>
                </c:pt>
                <c:pt idx="99759">
                  <c:v>0.91308599999999995</c:v>
                </c:pt>
                <c:pt idx="99760">
                  <c:v>0.89355499999999999</c:v>
                </c:pt>
                <c:pt idx="99761">
                  <c:v>0.82275399999999999</c:v>
                </c:pt>
                <c:pt idx="99762">
                  <c:v>0.84716800000000003</c:v>
                </c:pt>
                <c:pt idx="99763">
                  <c:v>0.86425799999999997</c:v>
                </c:pt>
                <c:pt idx="99764">
                  <c:v>0.83007799999999998</c:v>
                </c:pt>
                <c:pt idx="99765">
                  <c:v>0.80566400000000005</c:v>
                </c:pt>
                <c:pt idx="99766">
                  <c:v>0.76171900000000003</c:v>
                </c:pt>
                <c:pt idx="99767">
                  <c:v>0.74951199999999996</c:v>
                </c:pt>
                <c:pt idx="99768">
                  <c:v>0.73242200000000002</c:v>
                </c:pt>
                <c:pt idx="99769">
                  <c:v>0.70068399999999997</c:v>
                </c:pt>
                <c:pt idx="99770">
                  <c:v>0.68359400000000003</c:v>
                </c:pt>
                <c:pt idx="99771">
                  <c:v>0.66650399999999999</c:v>
                </c:pt>
                <c:pt idx="99772">
                  <c:v>0.62255899999999997</c:v>
                </c:pt>
                <c:pt idx="99773">
                  <c:v>0.61035200000000001</c:v>
                </c:pt>
                <c:pt idx="99774">
                  <c:v>0.57617200000000002</c:v>
                </c:pt>
                <c:pt idx="99775">
                  <c:v>0.56396500000000005</c:v>
                </c:pt>
                <c:pt idx="99776">
                  <c:v>0.539551</c:v>
                </c:pt>
                <c:pt idx="99777">
                  <c:v>0.50537100000000001</c:v>
                </c:pt>
                <c:pt idx="99778">
                  <c:v>0.47363300000000003</c:v>
                </c:pt>
                <c:pt idx="99779">
                  <c:v>0.44189499999999998</c:v>
                </c:pt>
                <c:pt idx="99780">
                  <c:v>0.41503899999999999</c:v>
                </c:pt>
                <c:pt idx="99781">
                  <c:v>0.38818399999999997</c:v>
                </c:pt>
                <c:pt idx="99782">
                  <c:v>0.36376999999999998</c:v>
                </c:pt>
                <c:pt idx="99783">
                  <c:v>0.32470700000000002</c:v>
                </c:pt>
                <c:pt idx="99784">
                  <c:v>0.28808600000000001</c:v>
                </c:pt>
                <c:pt idx="99785">
                  <c:v>0.25634800000000002</c:v>
                </c:pt>
                <c:pt idx="99786">
                  <c:v>0.231934</c:v>
                </c:pt>
                <c:pt idx="99787">
                  <c:v>0.20019500000000001</c:v>
                </c:pt>
                <c:pt idx="99788">
                  <c:v>0.168457</c:v>
                </c:pt>
                <c:pt idx="99789">
                  <c:v>0.13183600000000001</c:v>
                </c:pt>
                <c:pt idx="99790">
                  <c:v>9.5214800000000002E-2</c:v>
                </c:pt>
                <c:pt idx="99791">
                  <c:v>7.5683600000000004E-2</c:v>
                </c:pt>
                <c:pt idx="99792">
                  <c:v>1.9531199999999999E-2</c:v>
                </c:pt>
                <c:pt idx="99793">
                  <c:v>-2.4414100000000002E-3</c:v>
                </c:pt>
                <c:pt idx="99794">
                  <c:v>-2.4414100000000001E-2</c:v>
                </c:pt>
                <c:pt idx="99795">
                  <c:v>-6.3476599999999994E-2</c:v>
                </c:pt>
                <c:pt idx="99796">
                  <c:v>-7.5683600000000004E-2</c:v>
                </c:pt>
                <c:pt idx="99797">
                  <c:v>-0.13183600000000001</c:v>
                </c:pt>
                <c:pt idx="99798">
                  <c:v>-0.158691</c:v>
                </c:pt>
                <c:pt idx="99799">
                  <c:v>-0.17089799999999999</c:v>
                </c:pt>
                <c:pt idx="99800">
                  <c:v>-0.229492</c:v>
                </c:pt>
                <c:pt idx="99801">
                  <c:v>-0.25634800000000002</c:v>
                </c:pt>
                <c:pt idx="99802">
                  <c:v>-0.28076200000000001</c:v>
                </c:pt>
                <c:pt idx="99803">
                  <c:v>-0.31005899999999997</c:v>
                </c:pt>
                <c:pt idx="99804">
                  <c:v>-0.31738300000000003</c:v>
                </c:pt>
                <c:pt idx="99805">
                  <c:v>-0.37841799999999998</c:v>
                </c:pt>
                <c:pt idx="99806">
                  <c:v>-0.40527299999999999</c:v>
                </c:pt>
                <c:pt idx="99807">
                  <c:v>-0.42480499999999999</c:v>
                </c:pt>
                <c:pt idx="99808">
                  <c:v>-0.461426</c:v>
                </c:pt>
                <c:pt idx="99809">
                  <c:v>-0.48583999999999999</c:v>
                </c:pt>
                <c:pt idx="99810">
                  <c:v>-0.51025399999999999</c:v>
                </c:pt>
                <c:pt idx="99811">
                  <c:v>-0.55664100000000005</c:v>
                </c:pt>
                <c:pt idx="99812">
                  <c:v>-0.57128900000000005</c:v>
                </c:pt>
                <c:pt idx="99813">
                  <c:v>-0.59814500000000004</c:v>
                </c:pt>
                <c:pt idx="99814">
                  <c:v>-0.62744100000000003</c:v>
                </c:pt>
                <c:pt idx="99815">
                  <c:v>-0.64697300000000002</c:v>
                </c:pt>
                <c:pt idx="99816">
                  <c:v>-0.66406200000000004</c:v>
                </c:pt>
                <c:pt idx="99817">
                  <c:v>-0.69335899999999995</c:v>
                </c:pt>
                <c:pt idx="99818">
                  <c:v>-0.70556600000000003</c:v>
                </c:pt>
                <c:pt idx="99819">
                  <c:v>-0.73486300000000004</c:v>
                </c:pt>
                <c:pt idx="99820">
                  <c:v>-0.76171900000000003</c:v>
                </c:pt>
                <c:pt idx="99821">
                  <c:v>-0.77148399999999995</c:v>
                </c:pt>
                <c:pt idx="99822">
                  <c:v>-0.788574</c:v>
                </c:pt>
                <c:pt idx="99823">
                  <c:v>-0.80322300000000002</c:v>
                </c:pt>
                <c:pt idx="99824">
                  <c:v>-0.82519500000000001</c:v>
                </c:pt>
                <c:pt idx="99825">
                  <c:v>-0.84472700000000001</c:v>
                </c:pt>
                <c:pt idx="99826">
                  <c:v>-0.852051</c:v>
                </c:pt>
                <c:pt idx="99827">
                  <c:v>-0.88867200000000002</c:v>
                </c:pt>
                <c:pt idx="99828">
                  <c:v>-0.87890599999999997</c:v>
                </c:pt>
                <c:pt idx="99829">
                  <c:v>-0.90332000000000001</c:v>
                </c:pt>
                <c:pt idx="99830">
                  <c:v>-0.88378900000000005</c:v>
                </c:pt>
                <c:pt idx="99831">
                  <c:v>-0.90332000000000001</c:v>
                </c:pt>
                <c:pt idx="99832">
                  <c:v>-0.93505899999999997</c:v>
                </c:pt>
                <c:pt idx="99833">
                  <c:v>-0.93261700000000003</c:v>
                </c:pt>
                <c:pt idx="99834">
                  <c:v>-0.93505899999999997</c:v>
                </c:pt>
                <c:pt idx="99835">
                  <c:v>-0.944824</c:v>
                </c:pt>
                <c:pt idx="99836">
                  <c:v>-0.95459000000000005</c:v>
                </c:pt>
                <c:pt idx="99837">
                  <c:v>-0.95703099999999997</c:v>
                </c:pt>
                <c:pt idx="99838">
                  <c:v>-0.95703099999999997</c:v>
                </c:pt>
                <c:pt idx="99839">
                  <c:v>-0.95459000000000005</c:v>
                </c:pt>
                <c:pt idx="99840">
                  <c:v>-0.95459000000000005</c:v>
                </c:pt>
                <c:pt idx="99841">
                  <c:v>-0.97412100000000001</c:v>
                </c:pt>
                <c:pt idx="99842">
                  <c:v>-0.944824</c:v>
                </c:pt>
                <c:pt idx="99843">
                  <c:v>-1.0083</c:v>
                </c:pt>
                <c:pt idx="99844">
                  <c:v>-0.94970699999999997</c:v>
                </c:pt>
                <c:pt idx="99845">
                  <c:v>-0.944824</c:v>
                </c:pt>
                <c:pt idx="99846">
                  <c:v>-0.93994100000000003</c:v>
                </c:pt>
                <c:pt idx="99847">
                  <c:v>-0.91796900000000003</c:v>
                </c:pt>
                <c:pt idx="99848">
                  <c:v>-0.90820299999999998</c:v>
                </c:pt>
                <c:pt idx="99849">
                  <c:v>-0.88867200000000002</c:v>
                </c:pt>
                <c:pt idx="99850">
                  <c:v>-0.88622999999999996</c:v>
                </c:pt>
                <c:pt idx="99851">
                  <c:v>-0.87890599999999997</c:v>
                </c:pt>
                <c:pt idx="99852">
                  <c:v>-0.852051</c:v>
                </c:pt>
                <c:pt idx="99853">
                  <c:v>-0.83740199999999998</c:v>
                </c:pt>
                <c:pt idx="99854">
                  <c:v>-0.81542999999999999</c:v>
                </c:pt>
                <c:pt idx="99855">
                  <c:v>-0.80810499999999996</c:v>
                </c:pt>
                <c:pt idx="99856">
                  <c:v>-0.79101600000000005</c:v>
                </c:pt>
                <c:pt idx="99857">
                  <c:v>-0.76904300000000003</c:v>
                </c:pt>
                <c:pt idx="99858">
                  <c:v>-0.78369100000000003</c:v>
                </c:pt>
                <c:pt idx="99859">
                  <c:v>-0.73486300000000004</c:v>
                </c:pt>
                <c:pt idx="99860">
                  <c:v>-0.72021500000000005</c:v>
                </c:pt>
                <c:pt idx="99861">
                  <c:v>-0.70556600000000003</c:v>
                </c:pt>
                <c:pt idx="99862">
                  <c:v>-0.67138699999999996</c:v>
                </c:pt>
                <c:pt idx="99863">
                  <c:v>-0.65185499999999996</c:v>
                </c:pt>
                <c:pt idx="99864">
                  <c:v>-0.61279300000000003</c:v>
                </c:pt>
                <c:pt idx="99865">
                  <c:v>-0.58593799999999996</c:v>
                </c:pt>
                <c:pt idx="99866">
                  <c:v>-0.56152299999999999</c:v>
                </c:pt>
                <c:pt idx="99867">
                  <c:v>-0.54199200000000003</c:v>
                </c:pt>
                <c:pt idx="99868">
                  <c:v>-0.52490199999999998</c:v>
                </c:pt>
                <c:pt idx="99869">
                  <c:v>-0.48095700000000002</c:v>
                </c:pt>
                <c:pt idx="99870">
                  <c:v>-0.458984</c:v>
                </c:pt>
                <c:pt idx="99871">
                  <c:v>-0.45166000000000001</c:v>
                </c:pt>
                <c:pt idx="99872">
                  <c:v>-0.38818399999999997</c:v>
                </c:pt>
                <c:pt idx="99873">
                  <c:v>-0.36865199999999998</c:v>
                </c:pt>
                <c:pt idx="99874">
                  <c:v>-0.33691399999999999</c:v>
                </c:pt>
                <c:pt idx="99875">
                  <c:v>-0.31738300000000003</c:v>
                </c:pt>
                <c:pt idx="99876">
                  <c:v>-0.27099600000000001</c:v>
                </c:pt>
                <c:pt idx="99877">
                  <c:v>-0.25146499999999999</c:v>
                </c:pt>
                <c:pt idx="99878">
                  <c:v>-0.20263700000000001</c:v>
                </c:pt>
                <c:pt idx="99879">
                  <c:v>-0.18798799999999999</c:v>
                </c:pt>
                <c:pt idx="99880">
                  <c:v>-0.158691</c:v>
                </c:pt>
                <c:pt idx="99881">
                  <c:v>-9.7656199999999999E-2</c:v>
                </c:pt>
                <c:pt idx="99882">
                  <c:v>-9.0331999999999996E-2</c:v>
                </c:pt>
                <c:pt idx="99883">
                  <c:v>-3.1738299999999997E-2</c:v>
                </c:pt>
                <c:pt idx="99884">
                  <c:v>1.9531199999999999E-2</c:v>
                </c:pt>
                <c:pt idx="99885">
                  <c:v>2.4414100000000001E-2</c:v>
                </c:pt>
                <c:pt idx="99886">
                  <c:v>4.6386700000000003E-2</c:v>
                </c:pt>
                <c:pt idx="99887">
                  <c:v>8.7890599999999999E-2</c:v>
                </c:pt>
                <c:pt idx="99888">
                  <c:v>0.112305</c:v>
                </c:pt>
                <c:pt idx="99889">
                  <c:v>0.151367</c:v>
                </c:pt>
                <c:pt idx="99890">
                  <c:v>0.19531200000000001</c:v>
                </c:pt>
                <c:pt idx="99891">
                  <c:v>0.20263700000000001</c:v>
                </c:pt>
                <c:pt idx="99892">
                  <c:v>0.239258</c:v>
                </c:pt>
                <c:pt idx="99893">
                  <c:v>0.30761699999999997</c:v>
                </c:pt>
                <c:pt idx="99894">
                  <c:v>0.322266</c:v>
                </c:pt>
                <c:pt idx="99895">
                  <c:v>0.32958999999999999</c:v>
                </c:pt>
                <c:pt idx="99896">
                  <c:v>0.36865199999999998</c:v>
                </c:pt>
                <c:pt idx="99897">
                  <c:v>0.390625</c:v>
                </c:pt>
                <c:pt idx="99898">
                  <c:v>0.44189499999999998</c:v>
                </c:pt>
                <c:pt idx="99899">
                  <c:v>0.476074</c:v>
                </c:pt>
                <c:pt idx="99900">
                  <c:v>0.48583999999999999</c:v>
                </c:pt>
                <c:pt idx="99901">
                  <c:v>0.52490199999999998</c:v>
                </c:pt>
                <c:pt idx="99902">
                  <c:v>0.54443399999999997</c:v>
                </c:pt>
                <c:pt idx="99903">
                  <c:v>0.58837899999999999</c:v>
                </c:pt>
                <c:pt idx="99904">
                  <c:v>0.60302699999999998</c:v>
                </c:pt>
                <c:pt idx="99905">
                  <c:v>0.632324</c:v>
                </c:pt>
                <c:pt idx="99906">
                  <c:v>0.65429700000000002</c:v>
                </c:pt>
                <c:pt idx="99907">
                  <c:v>0.69091800000000003</c:v>
                </c:pt>
                <c:pt idx="99908">
                  <c:v>0.72021500000000005</c:v>
                </c:pt>
                <c:pt idx="99909">
                  <c:v>0.73974600000000001</c:v>
                </c:pt>
                <c:pt idx="99910">
                  <c:v>0.73486300000000004</c:v>
                </c:pt>
                <c:pt idx="99911">
                  <c:v>0.77880899999999997</c:v>
                </c:pt>
                <c:pt idx="99912">
                  <c:v>0.83984400000000003</c:v>
                </c:pt>
                <c:pt idx="99913">
                  <c:v>0.81054700000000002</c:v>
                </c:pt>
                <c:pt idx="99914">
                  <c:v>0.84960899999999995</c:v>
                </c:pt>
                <c:pt idx="99915">
                  <c:v>0.87890599999999997</c:v>
                </c:pt>
                <c:pt idx="99916">
                  <c:v>0.90087899999999999</c:v>
                </c:pt>
                <c:pt idx="99917">
                  <c:v>0.91308599999999995</c:v>
                </c:pt>
                <c:pt idx="99918">
                  <c:v>0.92285200000000001</c:v>
                </c:pt>
                <c:pt idx="99919">
                  <c:v>0.93994100000000003</c:v>
                </c:pt>
                <c:pt idx="99920">
                  <c:v>0.95947300000000002</c:v>
                </c:pt>
                <c:pt idx="99921">
                  <c:v>0.94970699999999997</c:v>
                </c:pt>
                <c:pt idx="99922">
                  <c:v>0.97900399999999999</c:v>
                </c:pt>
                <c:pt idx="99923">
                  <c:v>0.94726600000000005</c:v>
                </c:pt>
                <c:pt idx="99924">
                  <c:v>1.00586</c:v>
                </c:pt>
                <c:pt idx="99925">
                  <c:v>1.01074</c:v>
                </c:pt>
                <c:pt idx="99926">
                  <c:v>1.01074</c:v>
                </c:pt>
                <c:pt idx="99927">
                  <c:v>1.03271</c:v>
                </c:pt>
                <c:pt idx="99928">
                  <c:v>1.0351600000000001</c:v>
                </c:pt>
                <c:pt idx="99929">
                  <c:v>1.0376000000000001</c:v>
                </c:pt>
                <c:pt idx="99930">
                  <c:v>1.0376000000000001</c:v>
                </c:pt>
                <c:pt idx="99931">
                  <c:v>1.0473600000000001</c:v>
                </c:pt>
                <c:pt idx="99932">
                  <c:v>1.0546899999999999</c:v>
                </c:pt>
                <c:pt idx="99933">
                  <c:v>1.0595699999999999</c:v>
                </c:pt>
                <c:pt idx="99934">
                  <c:v>1.0571299999999999</c:v>
                </c:pt>
                <c:pt idx="99935">
                  <c:v>1.0644499999999999</c:v>
                </c:pt>
                <c:pt idx="99936">
                  <c:v>1.0546899999999999</c:v>
                </c:pt>
                <c:pt idx="99937">
                  <c:v>1.0522499999999999</c:v>
                </c:pt>
                <c:pt idx="99938">
                  <c:v>1.0449200000000001</c:v>
                </c:pt>
                <c:pt idx="99939">
                  <c:v>1.0351600000000001</c:v>
                </c:pt>
                <c:pt idx="99940">
                  <c:v>1.02539</c:v>
                </c:pt>
                <c:pt idx="99941">
                  <c:v>1.0376000000000001</c:v>
                </c:pt>
                <c:pt idx="99942">
                  <c:v>1.01318</c:v>
                </c:pt>
                <c:pt idx="99943">
                  <c:v>1.00342</c:v>
                </c:pt>
                <c:pt idx="99944">
                  <c:v>0.98632799999999998</c:v>
                </c:pt>
                <c:pt idx="99945">
                  <c:v>0.98388699999999996</c:v>
                </c:pt>
                <c:pt idx="99946">
                  <c:v>0.97167999999999999</c:v>
                </c:pt>
                <c:pt idx="99947">
                  <c:v>0.95947300000000002</c:v>
                </c:pt>
                <c:pt idx="99948">
                  <c:v>0.95703099999999997</c:v>
                </c:pt>
                <c:pt idx="99949">
                  <c:v>0.930176</c:v>
                </c:pt>
                <c:pt idx="99950">
                  <c:v>0.91796900000000003</c:v>
                </c:pt>
                <c:pt idx="99951">
                  <c:v>0.88622999999999996</c:v>
                </c:pt>
                <c:pt idx="99952">
                  <c:v>0.88622999999999996</c:v>
                </c:pt>
                <c:pt idx="99953">
                  <c:v>0.84960899999999995</c:v>
                </c:pt>
                <c:pt idx="99954">
                  <c:v>0.84716800000000003</c:v>
                </c:pt>
                <c:pt idx="99955">
                  <c:v>0.82519500000000001</c:v>
                </c:pt>
                <c:pt idx="99956">
                  <c:v>0.80322300000000002</c:v>
                </c:pt>
                <c:pt idx="99957">
                  <c:v>0.77880899999999997</c:v>
                </c:pt>
                <c:pt idx="99958">
                  <c:v>0.77148399999999995</c:v>
                </c:pt>
                <c:pt idx="99959">
                  <c:v>0.73730499999999999</c:v>
                </c:pt>
                <c:pt idx="99960">
                  <c:v>0.710449</c:v>
                </c:pt>
                <c:pt idx="99961">
                  <c:v>0.68359400000000003</c:v>
                </c:pt>
                <c:pt idx="99962">
                  <c:v>0.67138699999999996</c:v>
                </c:pt>
                <c:pt idx="99963">
                  <c:v>0.625</c:v>
                </c:pt>
                <c:pt idx="99964">
                  <c:v>0.61523399999999995</c:v>
                </c:pt>
                <c:pt idx="99965">
                  <c:v>0.58593799999999996</c:v>
                </c:pt>
                <c:pt idx="99966">
                  <c:v>0.57128900000000005</c:v>
                </c:pt>
                <c:pt idx="99967">
                  <c:v>0.52734400000000003</c:v>
                </c:pt>
                <c:pt idx="99968">
                  <c:v>0.50537100000000001</c:v>
                </c:pt>
                <c:pt idx="99969">
                  <c:v>0.458984</c:v>
                </c:pt>
                <c:pt idx="99970">
                  <c:v>0.43457000000000001</c:v>
                </c:pt>
                <c:pt idx="99971">
                  <c:v>0.40283200000000002</c:v>
                </c:pt>
                <c:pt idx="99972">
                  <c:v>0.36376999999999998</c:v>
                </c:pt>
                <c:pt idx="99973">
                  <c:v>0.33935500000000002</c:v>
                </c:pt>
                <c:pt idx="99974">
                  <c:v>0.305176</c:v>
                </c:pt>
                <c:pt idx="99975">
                  <c:v>0.28808600000000001</c:v>
                </c:pt>
                <c:pt idx="99976">
                  <c:v>0.241699</c:v>
                </c:pt>
                <c:pt idx="99977">
                  <c:v>0.21728500000000001</c:v>
                </c:pt>
                <c:pt idx="99978">
                  <c:v>0.18066399999999999</c:v>
                </c:pt>
                <c:pt idx="99979">
                  <c:v>0.163574</c:v>
                </c:pt>
                <c:pt idx="99980">
                  <c:v>0.119629</c:v>
                </c:pt>
                <c:pt idx="99981">
                  <c:v>9.2773400000000006E-2</c:v>
                </c:pt>
                <c:pt idx="99982">
                  <c:v>6.3476599999999994E-2</c:v>
                </c:pt>
                <c:pt idx="99983">
                  <c:v>3.41797E-2</c:v>
                </c:pt>
                <c:pt idx="99984">
                  <c:v>-1.7089799999999999E-2</c:v>
                </c:pt>
                <c:pt idx="99985">
                  <c:v>-4.8828099999999999E-2</c:v>
                </c:pt>
                <c:pt idx="99986">
                  <c:v>-7.5683600000000004E-2</c:v>
                </c:pt>
                <c:pt idx="99987">
                  <c:v>-0.10498</c:v>
                </c:pt>
                <c:pt idx="99988">
                  <c:v>-0.13916000000000001</c:v>
                </c:pt>
                <c:pt idx="99989">
                  <c:v>-0.17089799999999999</c:v>
                </c:pt>
                <c:pt idx="99990">
                  <c:v>-0.21484400000000001</c:v>
                </c:pt>
                <c:pt idx="99991">
                  <c:v>-0.234375</c:v>
                </c:pt>
                <c:pt idx="99992">
                  <c:v>-0.32958999999999999</c:v>
                </c:pt>
                <c:pt idx="99993">
                  <c:v>-0.29541000000000001</c:v>
                </c:pt>
                <c:pt idx="99994">
                  <c:v>-0.34179700000000002</c:v>
                </c:pt>
                <c:pt idx="99995">
                  <c:v>-0.36376999999999998</c:v>
                </c:pt>
                <c:pt idx="99996">
                  <c:v>-0.383301</c:v>
                </c:pt>
                <c:pt idx="99997">
                  <c:v>-0.40771499999999999</c:v>
                </c:pt>
                <c:pt idx="99998">
                  <c:v>-0.44433600000000001</c:v>
                </c:pt>
                <c:pt idx="99999">
                  <c:v>-0.476074</c:v>
                </c:pt>
              </c:numCache>
            </c:numRef>
          </c:yVal>
          <c:smooth val="0"/>
          <c:extLst>
            <c:ext xmlns:c16="http://schemas.microsoft.com/office/drawing/2014/chart" uri="{C3380CC4-5D6E-409C-BE32-E72D297353CC}">
              <c16:uniqueId val="{00000000-3A28-47E2-A568-7E8C562E9EB1}"/>
            </c:ext>
          </c:extLst>
        </c:ser>
        <c:ser>
          <c:idx val="1"/>
          <c:order val="1"/>
          <c:tx>
            <c:strRef>
              <c:f>'0.6'!$H$1</c:f>
              <c:strCache>
                <c:ptCount val="1"/>
                <c:pt idx="0">
                  <c:v>V1hat[V]</c:v>
                </c:pt>
              </c:strCache>
            </c:strRef>
          </c:tx>
          <c:spPr>
            <a:ln w="19050" cap="rnd">
              <a:solidFill>
                <a:schemeClr val="accent2"/>
              </a:solidFill>
              <a:round/>
            </a:ln>
            <a:effectLst/>
          </c:spPr>
          <c:marker>
            <c:symbol val="none"/>
          </c:marker>
          <c:xVal>
            <c:numRef>
              <c:f>'0.6'!$A:$A</c:f>
              <c:numCache>
                <c:formatCode>General</c:formatCode>
                <c:ptCount val="1048576"/>
                <c:pt idx="0">
                  <c:v>0</c:v>
                </c:pt>
                <c:pt idx="1">
                  <c:v>1.0000000000331966E-3</c:v>
                </c:pt>
                <c:pt idx="2">
                  <c:v>2.0000000000095497E-3</c:v>
                </c:pt>
                <c:pt idx="3">
                  <c:v>3.0000000000427463E-3</c:v>
                </c:pt>
                <c:pt idx="4">
                  <c:v>4.0000000000190994E-3</c:v>
                </c:pt>
                <c:pt idx="5">
                  <c:v>4.9999999999954525E-3</c:v>
                </c:pt>
                <c:pt idx="6">
                  <c:v>6.0000000000286491E-3</c:v>
                </c:pt>
                <c:pt idx="7">
                  <c:v>7.0000000000050022E-3</c:v>
                </c:pt>
                <c:pt idx="8">
                  <c:v>8.0000000000381988E-3</c:v>
                </c:pt>
                <c:pt idx="9">
                  <c:v>9.0000000000145519E-3</c:v>
                </c:pt>
                <c:pt idx="10">
                  <c:v>9.9999999999909051E-3</c:v>
                </c:pt>
                <c:pt idx="11">
                  <c:v>1.1000000000024102E-2</c:v>
                </c:pt>
                <c:pt idx="12">
                  <c:v>1.2000000000000455E-2</c:v>
                </c:pt>
                <c:pt idx="13">
                  <c:v>1.3000000000033651E-2</c:v>
                </c:pt>
                <c:pt idx="14">
                  <c:v>1.4000000000010004E-2</c:v>
                </c:pt>
                <c:pt idx="15">
                  <c:v>1.5000000000043201E-2</c:v>
                </c:pt>
                <c:pt idx="16">
                  <c:v>1.6000000000019554E-2</c:v>
                </c:pt>
                <c:pt idx="17">
                  <c:v>1.6999999999995907E-2</c:v>
                </c:pt>
                <c:pt idx="18">
                  <c:v>1.8000000000029104E-2</c:v>
                </c:pt>
                <c:pt idx="19">
                  <c:v>1.9000000000005457E-2</c:v>
                </c:pt>
                <c:pt idx="20">
                  <c:v>2.0000000000038654E-2</c:v>
                </c:pt>
                <c:pt idx="21">
                  <c:v>2.1000000000015007E-2</c:v>
                </c:pt>
                <c:pt idx="22">
                  <c:v>2.199999999999136E-2</c:v>
                </c:pt>
                <c:pt idx="23">
                  <c:v>2.3000000000024556E-2</c:v>
                </c:pt>
                <c:pt idx="24">
                  <c:v>2.4000000000000909E-2</c:v>
                </c:pt>
                <c:pt idx="25">
                  <c:v>2.5000000000034106E-2</c:v>
                </c:pt>
                <c:pt idx="26">
                  <c:v>2.6000000000010459E-2</c:v>
                </c:pt>
                <c:pt idx="27">
                  <c:v>2.7000000000043656E-2</c:v>
                </c:pt>
                <c:pt idx="28">
                  <c:v>2.8000000000020009E-2</c:v>
                </c:pt>
                <c:pt idx="29">
                  <c:v>2.8999999999996362E-2</c:v>
                </c:pt>
                <c:pt idx="30">
                  <c:v>3.0000000000029559E-2</c:v>
                </c:pt>
                <c:pt idx="31">
                  <c:v>3.1000000000005912E-2</c:v>
                </c:pt>
                <c:pt idx="32">
                  <c:v>3.2000000000039108E-2</c:v>
                </c:pt>
                <c:pt idx="33">
                  <c:v>3.3000000000015461E-2</c:v>
                </c:pt>
                <c:pt idx="34">
                  <c:v>3.3999999999991815E-2</c:v>
                </c:pt>
                <c:pt idx="35">
                  <c:v>3.5000000000025011E-2</c:v>
                </c:pt>
                <c:pt idx="36">
                  <c:v>3.6000000000001364E-2</c:v>
                </c:pt>
                <c:pt idx="37">
                  <c:v>3.7000000000034561E-2</c:v>
                </c:pt>
                <c:pt idx="38">
                  <c:v>3.8000000000010914E-2</c:v>
                </c:pt>
                <c:pt idx="39">
                  <c:v>3.900000000004411E-2</c:v>
                </c:pt>
                <c:pt idx="40">
                  <c:v>4.0000000000020464E-2</c:v>
                </c:pt>
                <c:pt idx="41">
                  <c:v>4.0999999999996817E-2</c:v>
                </c:pt>
                <c:pt idx="42">
                  <c:v>4.2000000000030013E-2</c:v>
                </c:pt>
                <c:pt idx="43">
                  <c:v>4.3000000000006366E-2</c:v>
                </c:pt>
                <c:pt idx="44">
                  <c:v>4.4000000000039563E-2</c:v>
                </c:pt>
                <c:pt idx="45">
                  <c:v>4.5000000000015916E-2</c:v>
                </c:pt>
                <c:pt idx="46">
                  <c:v>4.5999999999992269E-2</c:v>
                </c:pt>
                <c:pt idx="47">
                  <c:v>4.7000000000025466E-2</c:v>
                </c:pt>
                <c:pt idx="48">
                  <c:v>4.8000000000001819E-2</c:v>
                </c:pt>
                <c:pt idx="49">
                  <c:v>4.9000000000035016E-2</c:v>
                </c:pt>
                <c:pt idx="50">
                  <c:v>5.0000000000011369E-2</c:v>
                </c:pt>
                <c:pt idx="51">
                  <c:v>5.1000000000044565E-2</c:v>
                </c:pt>
                <c:pt idx="52">
                  <c:v>5.2000000000020918E-2</c:v>
                </c:pt>
                <c:pt idx="53">
                  <c:v>5.2999999999997272E-2</c:v>
                </c:pt>
                <c:pt idx="54">
                  <c:v>5.4000000000030468E-2</c:v>
                </c:pt>
                <c:pt idx="55">
                  <c:v>5.5000000000006821E-2</c:v>
                </c:pt>
                <c:pt idx="56">
                  <c:v>5.6000000000040018E-2</c:v>
                </c:pt>
                <c:pt idx="57">
                  <c:v>5.7000000000016371E-2</c:v>
                </c:pt>
                <c:pt idx="58">
                  <c:v>5.7999999999992724E-2</c:v>
                </c:pt>
                <c:pt idx="59">
                  <c:v>5.9000000000025921E-2</c:v>
                </c:pt>
                <c:pt idx="60">
                  <c:v>6.0000000000002274E-2</c:v>
                </c:pt>
                <c:pt idx="61">
                  <c:v>6.100000000003547E-2</c:v>
                </c:pt>
                <c:pt idx="62">
                  <c:v>6.2000000000011823E-2</c:v>
                </c:pt>
                <c:pt idx="63">
                  <c:v>6.300000000004502E-2</c:v>
                </c:pt>
                <c:pt idx="64">
                  <c:v>6.4000000000021373E-2</c:v>
                </c:pt>
                <c:pt idx="65">
                  <c:v>6.4999999999997726E-2</c:v>
                </c:pt>
                <c:pt idx="66">
                  <c:v>6.6000000000030923E-2</c:v>
                </c:pt>
                <c:pt idx="67">
                  <c:v>6.7000000000007276E-2</c:v>
                </c:pt>
                <c:pt idx="68">
                  <c:v>6.8000000000040473E-2</c:v>
                </c:pt>
                <c:pt idx="69">
                  <c:v>6.9000000000016826E-2</c:v>
                </c:pt>
                <c:pt idx="70">
                  <c:v>6.9999999999993179E-2</c:v>
                </c:pt>
                <c:pt idx="71">
                  <c:v>7.1000000000026375E-2</c:v>
                </c:pt>
                <c:pt idx="72">
                  <c:v>7.2000000000002728E-2</c:v>
                </c:pt>
                <c:pt idx="73">
                  <c:v>7.3000000000035925E-2</c:v>
                </c:pt>
                <c:pt idx="74">
                  <c:v>7.4000000000012278E-2</c:v>
                </c:pt>
                <c:pt idx="75">
                  <c:v>7.5000000000045475E-2</c:v>
                </c:pt>
                <c:pt idx="76">
                  <c:v>7.6000000000021828E-2</c:v>
                </c:pt>
                <c:pt idx="77">
                  <c:v>7.6999999999998181E-2</c:v>
                </c:pt>
                <c:pt idx="78">
                  <c:v>7.8000000000031378E-2</c:v>
                </c:pt>
                <c:pt idx="79">
                  <c:v>7.9000000000007731E-2</c:v>
                </c:pt>
                <c:pt idx="80">
                  <c:v>8.0000000000040927E-2</c:v>
                </c:pt>
                <c:pt idx="81">
                  <c:v>8.100000000001728E-2</c:v>
                </c:pt>
                <c:pt idx="82">
                  <c:v>8.1999999999993634E-2</c:v>
                </c:pt>
                <c:pt idx="83">
                  <c:v>8.300000000002683E-2</c:v>
                </c:pt>
                <c:pt idx="84">
                  <c:v>8.4000000000003183E-2</c:v>
                </c:pt>
                <c:pt idx="85">
                  <c:v>8.500000000003638E-2</c:v>
                </c:pt>
                <c:pt idx="86">
                  <c:v>8.6000000000012733E-2</c:v>
                </c:pt>
                <c:pt idx="87">
                  <c:v>8.7000000000045929E-2</c:v>
                </c:pt>
                <c:pt idx="88">
                  <c:v>8.8000000000022283E-2</c:v>
                </c:pt>
                <c:pt idx="89">
                  <c:v>8.8999999999998636E-2</c:v>
                </c:pt>
                <c:pt idx="90">
                  <c:v>9.0000000000031832E-2</c:v>
                </c:pt>
                <c:pt idx="91">
                  <c:v>9.1000000000008185E-2</c:v>
                </c:pt>
                <c:pt idx="92">
                  <c:v>9.2000000000041382E-2</c:v>
                </c:pt>
                <c:pt idx="93">
                  <c:v>9.3000000000017735E-2</c:v>
                </c:pt>
                <c:pt idx="94">
                  <c:v>9.3999999999994088E-2</c:v>
                </c:pt>
                <c:pt idx="95">
                  <c:v>9.5000000000027285E-2</c:v>
                </c:pt>
                <c:pt idx="96">
                  <c:v>9.6000000000003638E-2</c:v>
                </c:pt>
                <c:pt idx="97">
                  <c:v>9.7000000000036835E-2</c:v>
                </c:pt>
                <c:pt idx="98">
                  <c:v>9.8000000000013188E-2</c:v>
                </c:pt>
                <c:pt idx="99">
                  <c:v>9.9000000000046384E-2</c:v>
                </c:pt>
                <c:pt idx="100">
                  <c:v>0.10000000000002274</c:v>
                </c:pt>
                <c:pt idx="101">
                  <c:v>0.10099999999999909</c:v>
                </c:pt>
                <c:pt idx="102">
                  <c:v>0.10200000000003229</c:v>
                </c:pt>
                <c:pt idx="103">
                  <c:v>0.10300000000000864</c:v>
                </c:pt>
                <c:pt idx="104">
                  <c:v>0.10400000000004184</c:v>
                </c:pt>
                <c:pt idx="105">
                  <c:v>0.10500000000001819</c:v>
                </c:pt>
                <c:pt idx="106">
                  <c:v>0.10599999999999454</c:v>
                </c:pt>
                <c:pt idx="107">
                  <c:v>0.10700000000002774</c:v>
                </c:pt>
                <c:pt idx="108">
                  <c:v>0.10800000000000409</c:v>
                </c:pt>
                <c:pt idx="109">
                  <c:v>0.10900000000003729</c:v>
                </c:pt>
                <c:pt idx="110">
                  <c:v>0.11000000000001364</c:v>
                </c:pt>
                <c:pt idx="111">
                  <c:v>0.11099999999999</c:v>
                </c:pt>
                <c:pt idx="112">
                  <c:v>0.11200000000002319</c:v>
                </c:pt>
                <c:pt idx="113">
                  <c:v>0.11299999999999955</c:v>
                </c:pt>
                <c:pt idx="114">
                  <c:v>0.11400000000003274</c:v>
                </c:pt>
                <c:pt idx="115">
                  <c:v>0.11500000000000909</c:v>
                </c:pt>
                <c:pt idx="116">
                  <c:v>0.11600000000004229</c:v>
                </c:pt>
                <c:pt idx="117">
                  <c:v>0.11700000000001864</c:v>
                </c:pt>
                <c:pt idx="118">
                  <c:v>0.117999999999995</c:v>
                </c:pt>
                <c:pt idx="119">
                  <c:v>0.11900000000002819</c:v>
                </c:pt>
                <c:pt idx="120">
                  <c:v>0.12000000000000455</c:v>
                </c:pt>
                <c:pt idx="121">
                  <c:v>0.12100000000003774</c:v>
                </c:pt>
                <c:pt idx="122">
                  <c:v>0.1220000000000141</c:v>
                </c:pt>
                <c:pt idx="123">
                  <c:v>0.12299999999999045</c:v>
                </c:pt>
                <c:pt idx="124">
                  <c:v>0.12400000000002365</c:v>
                </c:pt>
                <c:pt idx="125">
                  <c:v>0.125</c:v>
                </c:pt>
                <c:pt idx="126">
                  <c:v>0.1260000000000332</c:v>
                </c:pt>
                <c:pt idx="127">
                  <c:v>0.12700000000000955</c:v>
                </c:pt>
                <c:pt idx="128">
                  <c:v>0.12800000000004275</c:v>
                </c:pt>
                <c:pt idx="129">
                  <c:v>0.1290000000000191</c:v>
                </c:pt>
                <c:pt idx="130">
                  <c:v>0.12999999999999545</c:v>
                </c:pt>
                <c:pt idx="131">
                  <c:v>0.13100000000002865</c:v>
                </c:pt>
                <c:pt idx="132">
                  <c:v>0.132000000000005</c:v>
                </c:pt>
                <c:pt idx="133">
                  <c:v>0.1330000000000382</c:v>
                </c:pt>
                <c:pt idx="134">
                  <c:v>0.13400000000001455</c:v>
                </c:pt>
                <c:pt idx="135">
                  <c:v>0.13499999999999091</c:v>
                </c:pt>
                <c:pt idx="136">
                  <c:v>0.1360000000000241</c:v>
                </c:pt>
                <c:pt idx="137">
                  <c:v>0.13700000000000045</c:v>
                </c:pt>
                <c:pt idx="138">
                  <c:v>0.13800000000003365</c:v>
                </c:pt>
                <c:pt idx="139">
                  <c:v>0.13900000000001</c:v>
                </c:pt>
                <c:pt idx="140">
                  <c:v>0.1400000000000432</c:v>
                </c:pt>
                <c:pt idx="141">
                  <c:v>0.14100000000001955</c:v>
                </c:pt>
                <c:pt idx="142">
                  <c:v>0.14199999999999591</c:v>
                </c:pt>
                <c:pt idx="143">
                  <c:v>0.1430000000000291</c:v>
                </c:pt>
                <c:pt idx="144">
                  <c:v>0.14400000000000546</c:v>
                </c:pt>
                <c:pt idx="145">
                  <c:v>0.14500000000003865</c:v>
                </c:pt>
                <c:pt idx="146">
                  <c:v>0.14600000000001501</c:v>
                </c:pt>
                <c:pt idx="147">
                  <c:v>0.14699999999999136</c:v>
                </c:pt>
                <c:pt idx="148">
                  <c:v>0.14800000000002456</c:v>
                </c:pt>
                <c:pt idx="149">
                  <c:v>0.14900000000000091</c:v>
                </c:pt>
                <c:pt idx="150">
                  <c:v>0.15000000000003411</c:v>
                </c:pt>
                <c:pt idx="151">
                  <c:v>0.15100000000001046</c:v>
                </c:pt>
                <c:pt idx="152">
                  <c:v>0.15200000000004366</c:v>
                </c:pt>
                <c:pt idx="153">
                  <c:v>0.15300000000002001</c:v>
                </c:pt>
                <c:pt idx="154">
                  <c:v>0.15399999999999636</c:v>
                </c:pt>
                <c:pt idx="155">
                  <c:v>0.15500000000002956</c:v>
                </c:pt>
                <c:pt idx="156">
                  <c:v>0.15600000000000591</c:v>
                </c:pt>
                <c:pt idx="157">
                  <c:v>0.15700000000003911</c:v>
                </c:pt>
                <c:pt idx="158">
                  <c:v>0.15800000000001546</c:v>
                </c:pt>
                <c:pt idx="159">
                  <c:v>0.15899999999999181</c:v>
                </c:pt>
                <c:pt idx="160">
                  <c:v>0.16000000000002501</c:v>
                </c:pt>
                <c:pt idx="161">
                  <c:v>0.16100000000000136</c:v>
                </c:pt>
                <c:pt idx="162">
                  <c:v>0.16200000000003456</c:v>
                </c:pt>
                <c:pt idx="163">
                  <c:v>0.16300000000001091</c:v>
                </c:pt>
                <c:pt idx="164">
                  <c:v>0.16400000000004411</c:v>
                </c:pt>
                <c:pt idx="165">
                  <c:v>0.16500000000002046</c:v>
                </c:pt>
                <c:pt idx="166">
                  <c:v>0.16599999999999682</c:v>
                </c:pt>
                <c:pt idx="167">
                  <c:v>0.16700000000003001</c:v>
                </c:pt>
                <c:pt idx="168">
                  <c:v>0.16800000000000637</c:v>
                </c:pt>
                <c:pt idx="169">
                  <c:v>0.16900000000003956</c:v>
                </c:pt>
                <c:pt idx="170">
                  <c:v>0.17000000000001592</c:v>
                </c:pt>
                <c:pt idx="171">
                  <c:v>0.17099999999999227</c:v>
                </c:pt>
                <c:pt idx="172">
                  <c:v>0.17200000000002547</c:v>
                </c:pt>
                <c:pt idx="173">
                  <c:v>0.17300000000000182</c:v>
                </c:pt>
                <c:pt idx="174">
                  <c:v>0.17400000000003502</c:v>
                </c:pt>
                <c:pt idx="175">
                  <c:v>0.17500000000001137</c:v>
                </c:pt>
                <c:pt idx="176">
                  <c:v>0.17600000000004457</c:v>
                </c:pt>
                <c:pt idx="177">
                  <c:v>0.17700000000002092</c:v>
                </c:pt>
                <c:pt idx="178">
                  <c:v>0.17799999999999727</c:v>
                </c:pt>
                <c:pt idx="179">
                  <c:v>0.17900000000003047</c:v>
                </c:pt>
                <c:pt idx="180">
                  <c:v>0.18000000000000682</c:v>
                </c:pt>
                <c:pt idx="181">
                  <c:v>0.18100000000004002</c:v>
                </c:pt>
                <c:pt idx="182">
                  <c:v>0.18200000000001637</c:v>
                </c:pt>
                <c:pt idx="183">
                  <c:v>0.18299999999999272</c:v>
                </c:pt>
                <c:pt idx="184">
                  <c:v>0.18400000000002592</c:v>
                </c:pt>
                <c:pt idx="185">
                  <c:v>0.18500000000000227</c:v>
                </c:pt>
                <c:pt idx="186">
                  <c:v>0.18600000000003547</c:v>
                </c:pt>
                <c:pt idx="187">
                  <c:v>0.18700000000001182</c:v>
                </c:pt>
                <c:pt idx="188">
                  <c:v>0.18800000000004502</c:v>
                </c:pt>
                <c:pt idx="189">
                  <c:v>0.18900000000002137</c:v>
                </c:pt>
                <c:pt idx="190">
                  <c:v>0.18999999999999773</c:v>
                </c:pt>
                <c:pt idx="191">
                  <c:v>0.19100000000003092</c:v>
                </c:pt>
                <c:pt idx="192">
                  <c:v>0.19200000000000728</c:v>
                </c:pt>
                <c:pt idx="193">
                  <c:v>0.19300000000004047</c:v>
                </c:pt>
                <c:pt idx="194">
                  <c:v>0.19400000000001683</c:v>
                </c:pt>
                <c:pt idx="195">
                  <c:v>0.19499999999999318</c:v>
                </c:pt>
                <c:pt idx="196">
                  <c:v>0.19600000000002638</c:v>
                </c:pt>
                <c:pt idx="197">
                  <c:v>0.19700000000000273</c:v>
                </c:pt>
                <c:pt idx="198">
                  <c:v>0.19800000000003593</c:v>
                </c:pt>
                <c:pt idx="199">
                  <c:v>0.19900000000001228</c:v>
                </c:pt>
                <c:pt idx="200">
                  <c:v>0.20000000000004547</c:v>
                </c:pt>
                <c:pt idx="201">
                  <c:v>0.20100000000002183</c:v>
                </c:pt>
                <c:pt idx="202">
                  <c:v>0.20199999999999818</c:v>
                </c:pt>
                <c:pt idx="203">
                  <c:v>0.20300000000003138</c:v>
                </c:pt>
                <c:pt idx="204">
                  <c:v>0.20400000000000773</c:v>
                </c:pt>
                <c:pt idx="205">
                  <c:v>0.20500000000004093</c:v>
                </c:pt>
                <c:pt idx="206">
                  <c:v>0.20600000000001728</c:v>
                </c:pt>
                <c:pt idx="207">
                  <c:v>0.20699999999999363</c:v>
                </c:pt>
                <c:pt idx="208">
                  <c:v>0.20800000000002683</c:v>
                </c:pt>
                <c:pt idx="209">
                  <c:v>0.20900000000000318</c:v>
                </c:pt>
                <c:pt idx="210">
                  <c:v>0.21000000000003638</c:v>
                </c:pt>
                <c:pt idx="211">
                  <c:v>0.21100000000001273</c:v>
                </c:pt>
                <c:pt idx="212">
                  <c:v>0.21200000000004593</c:v>
                </c:pt>
                <c:pt idx="213">
                  <c:v>0.21300000000002228</c:v>
                </c:pt>
                <c:pt idx="214">
                  <c:v>0.21399999999999864</c:v>
                </c:pt>
                <c:pt idx="215">
                  <c:v>0.21500000000003183</c:v>
                </c:pt>
                <c:pt idx="216">
                  <c:v>0.21600000000000819</c:v>
                </c:pt>
                <c:pt idx="217">
                  <c:v>0.21700000000004138</c:v>
                </c:pt>
                <c:pt idx="218">
                  <c:v>0.21800000000001774</c:v>
                </c:pt>
                <c:pt idx="219">
                  <c:v>0.21899999999999409</c:v>
                </c:pt>
                <c:pt idx="220">
                  <c:v>0.22000000000002728</c:v>
                </c:pt>
                <c:pt idx="221">
                  <c:v>0.22100000000000364</c:v>
                </c:pt>
                <c:pt idx="222">
                  <c:v>0.22200000000003683</c:v>
                </c:pt>
                <c:pt idx="223">
                  <c:v>0.22300000000001319</c:v>
                </c:pt>
                <c:pt idx="224">
                  <c:v>0.22400000000004638</c:v>
                </c:pt>
                <c:pt idx="225">
                  <c:v>0.22500000000002274</c:v>
                </c:pt>
                <c:pt idx="226">
                  <c:v>0.22599999999999909</c:v>
                </c:pt>
                <c:pt idx="227">
                  <c:v>0.22700000000003229</c:v>
                </c:pt>
                <c:pt idx="228">
                  <c:v>0.22800000000000864</c:v>
                </c:pt>
                <c:pt idx="229">
                  <c:v>0.22900000000004184</c:v>
                </c:pt>
                <c:pt idx="230">
                  <c:v>0.23000000000001819</c:v>
                </c:pt>
                <c:pt idx="231">
                  <c:v>0.23099999999999454</c:v>
                </c:pt>
                <c:pt idx="232">
                  <c:v>0.23200000000002774</c:v>
                </c:pt>
                <c:pt idx="233">
                  <c:v>0.23300000000000409</c:v>
                </c:pt>
                <c:pt idx="234">
                  <c:v>0.23400000000003729</c:v>
                </c:pt>
                <c:pt idx="235">
                  <c:v>0.23500000000001364</c:v>
                </c:pt>
                <c:pt idx="236">
                  <c:v>0.23599999999999</c:v>
                </c:pt>
                <c:pt idx="237">
                  <c:v>0.23700000000002319</c:v>
                </c:pt>
                <c:pt idx="238">
                  <c:v>0.23799999999999955</c:v>
                </c:pt>
                <c:pt idx="239">
                  <c:v>0.23900000000003274</c:v>
                </c:pt>
                <c:pt idx="240">
                  <c:v>0.24000000000000909</c:v>
                </c:pt>
                <c:pt idx="241">
                  <c:v>0.24100000000004229</c:v>
                </c:pt>
                <c:pt idx="242">
                  <c:v>0.24200000000001864</c:v>
                </c:pt>
                <c:pt idx="243">
                  <c:v>0.242999999999995</c:v>
                </c:pt>
                <c:pt idx="244">
                  <c:v>0.24400000000002819</c:v>
                </c:pt>
                <c:pt idx="245">
                  <c:v>0.24500000000000455</c:v>
                </c:pt>
                <c:pt idx="246">
                  <c:v>0.24600000000003774</c:v>
                </c:pt>
                <c:pt idx="247">
                  <c:v>0.2470000000000141</c:v>
                </c:pt>
                <c:pt idx="248">
                  <c:v>0.24799999999999045</c:v>
                </c:pt>
                <c:pt idx="249">
                  <c:v>0.24900000000002365</c:v>
                </c:pt>
                <c:pt idx="250">
                  <c:v>0.25</c:v>
                </c:pt>
                <c:pt idx="251">
                  <c:v>0.2510000000000332</c:v>
                </c:pt>
                <c:pt idx="252">
                  <c:v>0.25200000000000955</c:v>
                </c:pt>
                <c:pt idx="253">
                  <c:v>0.25300000000004275</c:v>
                </c:pt>
                <c:pt idx="254">
                  <c:v>0.2540000000000191</c:v>
                </c:pt>
                <c:pt idx="255">
                  <c:v>0.25499999999999545</c:v>
                </c:pt>
                <c:pt idx="256">
                  <c:v>0.25600000000002865</c:v>
                </c:pt>
                <c:pt idx="257">
                  <c:v>0.257000000000005</c:v>
                </c:pt>
                <c:pt idx="258">
                  <c:v>0.2580000000000382</c:v>
                </c:pt>
                <c:pt idx="259">
                  <c:v>0.25900000000001455</c:v>
                </c:pt>
                <c:pt idx="260">
                  <c:v>0.25999999999999091</c:v>
                </c:pt>
                <c:pt idx="261">
                  <c:v>0.2610000000000241</c:v>
                </c:pt>
                <c:pt idx="262">
                  <c:v>0.26200000000000045</c:v>
                </c:pt>
                <c:pt idx="263">
                  <c:v>0.26300000000003365</c:v>
                </c:pt>
                <c:pt idx="264">
                  <c:v>0.26400000000001</c:v>
                </c:pt>
                <c:pt idx="265">
                  <c:v>0.2650000000000432</c:v>
                </c:pt>
                <c:pt idx="266">
                  <c:v>0.26600000000001955</c:v>
                </c:pt>
                <c:pt idx="267">
                  <c:v>0.26699999999999591</c:v>
                </c:pt>
                <c:pt idx="268">
                  <c:v>0.2680000000000291</c:v>
                </c:pt>
                <c:pt idx="269">
                  <c:v>0.26900000000000546</c:v>
                </c:pt>
                <c:pt idx="270">
                  <c:v>0.27000000000003865</c:v>
                </c:pt>
                <c:pt idx="271">
                  <c:v>0.27100000000001501</c:v>
                </c:pt>
                <c:pt idx="272">
                  <c:v>0.27199999999999136</c:v>
                </c:pt>
                <c:pt idx="273">
                  <c:v>0.27300000000002456</c:v>
                </c:pt>
                <c:pt idx="274">
                  <c:v>0.27400000000000091</c:v>
                </c:pt>
                <c:pt idx="275">
                  <c:v>0.27500000000003411</c:v>
                </c:pt>
                <c:pt idx="276">
                  <c:v>0.27600000000001046</c:v>
                </c:pt>
                <c:pt idx="277">
                  <c:v>0.27700000000004366</c:v>
                </c:pt>
                <c:pt idx="278">
                  <c:v>0.27800000000002001</c:v>
                </c:pt>
                <c:pt idx="279">
                  <c:v>0.27899999999999636</c:v>
                </c:pt>
                <c:pt idx="280">
                  <c:v>0.28000000000002956</c:v>
                </c:pt>
                <c:pt idx="281">
                  <c:v>0.28100000000000591</c:v>
                </c:pt>
                <c:pt idx="282">
                  <c:v>0.28200000000003911</c:v>
                </c:pt>
                <c:pt idx="283">
                  <c:v>0.28300000000001546</c:v>
                </c:pt>
                <c:pt idx="284">
                  <c:v>0.28399999999999181</c:v>
                </c:pt>
                <c:pt idx="285">
                  <c:v>0.28500000000002501</c:v>
                </c:pt>
                <c:pt idx="286">
                  <c:v>0.28600000000000136</c:v>
                </c:pt>
                <c:pt idx="287">
                  <c:v>0.28700000000003456</c:v>
                </c:pt>
                <c:pt idx="288">
                  <c:v>0.28800000000001091</c:v>
                </c:pt>
                <c:pt idx="289">
                  <c:v>0.28900000000004411</c:v>
                </c:pt>
                <c:pt idx="290">
                  <c:v>0.29000000000002046</c:v>
                </c:pt>
                <c:pt idx="291">
                  <c:v>0.29099999999999682</c:v>
                </c:pt>
                <c:pt idx="292">
                  <c:v>0.29200000000003001</c:v>
                </c:pt>
                <c:pt idx="293">
                  <c:v>0.29300000000000637</c:v>
                </c:pt>
                <c:pt idx="294">
                  <c:v>0.29400000000003956</c:v>
                </c:pt>
                <c:pt idx="295">
                  <c:v>0.29500000000001592</c:v>
                </c:pt>
                <c:pt idx="296">
                  <c:v>0.29599999999999227</c:v>
                </c:pt>
                <c:pt idx="297">
                  <c:v>0.29700000000002547</c:v>
                </c:pt>
                <c:pt idx="298">
                  <c:v>0.29800000000000182</c:v>
                </c:pt>
                <c:pt idx="299">
                  <c:v>0.29900000000003502</c:v>
                </c:pt>
                <c:pt idx="300">
                  <c:v>0.30000000000001137</c:v>
                </c:pt>
                <c:pt idx="301">
                  <c:v>0.30100000000004457</c:v>
                </c:pt>
                <c:pt idx="302">
                  <c:v>0.30200000000002092</c:v>
                </c:pt>
                <c:pt idx="303">
                  <c:v>0.30299999999999727</c:v>
                </c:pt>
                <c:pt idx="304">
                  <c:v>0.30400000000003047</c:v>
                </c:pt>
                <c:pt idx="305">
                  <c:v>0.30500000000000682</c:v>
                </c:pt>
                <c:pt idx="306">
                  <c:v>0.30600000000004002</c:v>
                </c:pt>
                <c:pt idx="307">
                  <c:v>0.30700000000001637</c:v>
                </c:pt>
                <c:pt idx="308">
                  <c:v>0.30799999999999272</c:v>
                </c:pt>
                <c:pt idx="309">
                  <c:v>0.30900000000002592</c:v>
                </c:pt>
                <c:pt idx="310">
                  <c:v>0.31000000000000227</c:v>
                </c:pt>
                <c:pt idx="311">
                  <c:v>0.31100000000003547</c:v>
                </c:pt>
                <c:pt idx="312">
                  <c:v>0.31200000000001182</c:v>
                </c:pt>
                <c:pt idx="313">
                  <c:v>0.31300000000004502</c:v>
                </c:pt>
                <c:pt idx="314">
                  <c:v>0.31400000000002137</c:v>
                </c:pt>
                <c:pt idx="315">
                  <c:v>0.31499999999999773</c:v>
                </c:pt>
                <c:pt idx="316">
                  <c:v>0.31600000000003092</c:v>
                </c:pt>
                <c:pt idx="317">
                  <c:v>0.31700000000000728</c:v>
                </c:pt>
                <c:pt idx="318">
                  <c:v>0.31800000000004047</c:v>
                </c:pt>
                <c:pt idx="319">
                  <c:v>0.31900000000001683</c:v>
                </c:pt>
                <c:pt idx="320">
                  <c:v>0.31999999999999318</c:v>
                </c:pt>
                <c:pt idx="321">
                  <c:v>0.32100000000002638</c:v>
                </c:pt>
                <c:pt idx="322">
                  <c:v>0.32200000000000273</c:v>
                </c:pt>
                <c:pt idx="323">
                  <c:v>0.32300000000003593</c:v>
                </c:pt>
                <c:pt idx="324">
                  <c:v>0.32400000000001228</c:v>
                </c:pt>
                <c:pt idx="325">
                  <c:v>0.32500000000004547</c:v>
                </c:pt>
                <c:pt idx="326">
                  <c:v>0.32600000000002183</c:v>
                </c:pt>
                <c:pt idx="327">
                  <c:v>0.32699999999999818</c:v>
                </c:pt>
                <c:pt idx="328">
                  <c:v>0.32800000000003138</c:v>
                </c:pt>
                <c:pt idx="329">
                  <c:v>0.32900000000000773</c:v>
                </c:pt>
                <c:pt idx="330">
                  <c:v>0.33000000000004093</c:v>
                </c:pt>
                <c:pt idx="331">
                  <c:v>0.33100000000001728</c:v>
                </c:pt>
                <c:pt idx="332">
                  <c:v>0.33199999999999363</c:v>
                </c:pt>
                <c:pt idx="333">
                  <c:v>0.33300000000002683</c:v>
                </c:pt>
                <c:pt idx="334">
                  <c:v>0.33400000000000318</c:v>
                </c:pt>
                <c:pt idx="335">
                  <c:v>0.33500000000003638</c:v>
                </c:pt>
                <c:pt idx="336">
                  <c:v>0.33600000000001273</c:v>
                </c:pt>
                <c:pt idx="337">
                  <c:v>0.33700000000004593</c:v>
                </c:pt>
                <c:pt idx="338">
                  <c:v>0.33800000000002228</c:v>
                </c:pt>
                <c:pt idx="339">
                  <c:v>0.33899999999999864</c:v>
                </c:pt>
                <c:pt idx="340">
                  <c:v>0.34000000000003183</c:v>
                </c:pt>
                <c:pt idx="341">
                  <c:v>0.34100000000000819</c:v>
                </c:pt>
                <c:pt idx="342">
                  <c:v>0.34200000000004138</c:v>
                </c:pt>
                <c:pt idx="343">
                  <c:v>0.34300000000001774</c:v>
                </c:pt>
                <c:pt idx="344">
                  <c:v>0.34399999999999409</c:v>
                </c:pt>
                <c:pt idx="345">
                  <c:v>0.34500000000002728</c:v>
                </c:pt>
                <c:pt idx="346">
                  <c:v>0.34600000000000364</c:v>
                </c:pt>
                <c:pt idx="347">
                  <c:v>0.34700000000003683</c:v>
                </c:pt>
                <c:pt idx="348">
                  <c:v>0.34800000000001319</c:v>
                </c:pt>
                <c:pt idx="349">
                  <c:v>0.34900000000004638</c:v>
                </c:pt>
                <c:pt idx="350">
                  <c:v>0.35000000000002274</c:v>
                </c:pt>
                <c:pt idx="351">
                  <c:v>0.35099999999999909</c:v>
                </c:pt>
                <c:pt idx="352">
                  <c:v>0.35200000000003229</c:v>
                </c:pt>
                <c:pt idx="353">
                  <c:v>0.35300000000000864</c:v>
                </c:pt>
                <c:pt idx="354">
                  <c:v>0.35400000000004184</c:v>
                </c:pt>
                <c:pt idx="355">
                  <c:v>0.35500000000001819</c:v>
                </c:pt>
                <c:pt idx="356">
                  <c:v>0.35599999999999454</c:v>
                </c:pt>
                <c:pt idx="357">
                  <c:v>0.35700000000002774</c:v>
                </c:pt>
                <c:pt idx="358">
                  <c:v>0.35800000000000409</c:v>
                </c:pt>
                <c:pt idx="359">
                  <c:v>0.35900000000003729</c:v>
                </c:pt>
                <c:pt idx="360">
                  <c:v>0.36000000000001364</c:v>
                </c:pt>
                <c:pt idx="361">
                  <c:v>0.36099999999999</c:v>
                </c:pt>
                <c:pt idx="362">
                  <c:v>0.36200000000002319</c:v>
                </c:pt>
                <c:pt idx="363">
                  <c:v>0.36299999999999955</c:v>
                </c:pt>
                <c:pt idx="364">
                  <c:v>0.36400000000003274</c:v>
                </c:pt>
                <c:pt idx="365">
                  <c:v>0.36500000000000909</c:v>
                </c:pt>
                <c:pt idx="366">
                  <c:v>0.36600000000004229</c:v>
                </c:pt>
                <c:pt idx="367">
                  <c:v>0.36700000000001864</c:v>
                </c:pt>
                <c:pt idx="368">
                  <c:v>0.367999999999995</c:v>
                </c:pt>
                <c:pt idx="369">
                  <c:v>0.36900000000002819</c:v>
                </c:pt>
                <c:pt idx="370">
                  <c:v>0.37000000000000455</c:v>
                </c:pt>
                <c:pt idx="371">
                  <c:v>0.37100000000003774</c:v>
                </c:pt>
                <c:pt idx="372">
                  <c:v>0.3720000000000141</c:v>
                </c:pt>
                <c:pt idx="373">
                  <c:v>0.37299999999999045</c:v>
                </c:pt>
                <c:pt idx="374">
                  <c:v>0.37400000000002365</c:v>
                </c:pt>
                <c:pt idx="375">
                  <c:v>0.375</c:v>
                </c:pt>
                <c:pt idx="376">
                  <c:v>0.3760000000000332</c:v>
                </c:pt>
                <c:pt idx="377">
                  <c:v>0.37700000000000955</c:v>
                </c:pt>
                <c:pt idx="378">
                  <c:v>0.37800000000004275</c:v>
                </c:pt>
                <c:pt idx="379">
                  <c:v>0.3790000000000191</c:v>
                </c:pt>
                <c:pt idx="380">
                  <c:v>0.37999999999999545</c:v>
                </c:pt>
                <c:pt idx="381">
                  <c:v>0.38100000000002865</c:v>
                </c:pt>
                <c:pt idx="382">
                  <c:v>0.382000000000005</c:v>
                </c:pt>
                <c:pt idx="383">
                  <c:v>0.3830000000000382</c:v>
                </c:pt>
                <c:pt idx="384">
                  <c:v>0.38400000000001455</c:v>
                </c:pt>
                <c:pt idx="385">
                  <c:v>0.38499999999999091</c:v>
                </c:pt>
                <c:pt idx="386">
                  <c:v>0.3860000000000241</c:v>
                </c:pt>
                <c:pt idx="387">
                  <c:v>0.38700000000000045</c:v>
                </c:pt>
                <c:pt idx="388">
                  <c:v>0.38800000000003365</c:v>
                </c:pt>
                <c:pt idx="389">
                  <c:v>0.38900000000001</c:v>
                </c:pt>
                <c:pt idx="390">
                  <c:v>0.3900000000000432</c:v>
                </c:pt>
                <c:pt idx="391">
                  <c:v>0.39100000000001955</c:v>
                </c:pt>
                <c:pt idx="392">
                  <c:v>0.39199999999999591</c:v>
                </c:pt>
                <c:pt idx="393">
                  <c:v>0.3930000000000291</c:v>
                </c:pt>
                <c:pt idx="394">
                  <c:v>0.39400000000000546</c:v>
                </c:pt>
                <c:pt idx="395">
                  <c:v>0.39500000000003865</c:v>
                </c:pt>
                <c:pt idx="396">
                  <c:v>0.39600000000001501</c:v>
                </c:pt>
                <c:pt idx="397">
                  <c:v>0.39699999999999136</c:v>
                </c:pt>
                <c:pt idx="398">
                  <c:v>0.39800000000002456</c:v>
                </c:pt>
                <c:pt idx="399">
                  <c:v>0.39900000000000091</c:v>
                </c:pt>
                <c:pt idx="400">
                  <c:v>0.40000000000003411</c:v>
                </c:pt>
                <c:pt idx="401">
                  <c:v>0.40100000000001046</c:v>
                </c:pt>
                <c:pt idx="402">
                  <c:v>0.40200000000004366</c:v>
                </c:pt>
                <c:pt idx="403">
                  <c:v>0.40300000000002001</c:v>
                </c:pt>
                <c:pt idx="404">
                  <c:v>0.40399999999999636</c:v>
                </c:pt>
                <c:pt idx="405">
                  <c:v>0.40500000000002956</c:v>
                </c:pt>
                <c:pt idx="406">
                  <c:v>0.40600000000000591</c:v>
                </c:pt>
                <c:pt idx="407">
                  <c:v>0.40700000000003911</c:v>
                </c:pt>
                <c:pt idx="408">
                  <c:v>0.40800000000001546</c:v>
                </c:pt>
                <c:pt idx="409">
                  <c:v>0.40899999999999181</c:v>
                </c:pt>
                <c:pt idx="410">
                  <c:v>0.41000000000002501</c:v>
                </c:pt>
                <c:pt idx="411">
                  <c:v>0.41100000000000136</c:v>
                </c:pt>
                <c:pt idx="412">
                  <c:v>0.41200000000003456</c:v>
                </c:pt>
                <c:pt idx="413">
                  <c:v>0.41300000000001091</c:v>
                </c:pt>
                <c:pt idx="414">
                  <c:v>0.41400000000004411</c:v>
                </c:pt>
                <c:pt idx="415">
                  <c:v>0.41500000000002046</c:v>
                </c:pt>
                <c:pt idx="416">
                  <c:v>0.41599999999999682</c:v>
                </c:pt>
                <c:pt idx="417">
                  <c:v>0.41700000000003001</c:v>
                </c:pt>
                <c:pt idx="418">
                  <c:v>0.41800000000000637</c:v>
                </c:pt>
                <c:pt idx="419">
                  <c:v>0.41900000000003956</c:v>
                </c:pt>
                <c:pt idx="420">
                  <c:v>0.42000000000001592</c:v>
                </c:pt>
                <c:pt idx="421">
                  <c:v>0.42099999999999227</c:v>
                </c:pt>
                <c:pt idx="422">
                  <c:v>0.42200000000002547</c:v>
                </c:pt>
                <c:pt idx="423">
                  <c:v>0.42300000000000182</c:v>
                </c:pt>
                <c:pt idx="424">
                  <c:v>0.42400000000003502</c:v>
                </c:pt>
                <c:pt idx="425">
                  <c:v>0.42500000000001137</c:v>
                </c:pt>
                <c:pt idx="426">
                  <c:v>0.42600000000004457</c:v>
                </c:pt>
                <c:pt idx="427">
                  <c:v>0.42700000000002092</c:v>
                </c:pt>
                <c:pt idx="428">
                  <c:v>0.42799999999999727</c:v>
                </c:pt>
                <c:pt idx="429">
                  <c:v>0.42900000000003047</c:v>
                </c:pt>
                <c:pt idx="430">
                  <c:v>0.43000000000000682</c:v>
                </c:pt>
                <c:pt idx="431">
                  <c:v>0.43100000000004002</c:v>
                </c:pt>
                <c:pt idx="432">
                  <c:v>0.43200000000001637</c:v>
                </c:pt>
                <c:pt idx="433">
                  <c:v>0.43299999999999272</c:v>
                </c:pt>
                <c:pt idx="434">
                  <c:v>0.43400000000002592</c:v>
                </c:pt>
                <c:pt idx="435">
                  <c:v>0.43500000000000227</c:v>
                </c:pt>
                <c:pt idx="436">
                  <c:v>0.43600000000003547</c:v>
                </c:pt>
                <c:pt idx="437">
                  <c:v>0.43700000000001182</c:v>
                </c:pt>
                <c:pt idx="438">
                  <c:v>0.43800000000004502</c:v>
                </c:pt>
                <c:pt idx="439">
                  <c:v>0.43900000000002137</c:v>
                </c:pt>
                <c:pt idx="440">
                  <c:v>0.43999999999999773</c:v>
                </c:pt>
                <c:pt idx="441">
                  <c:v>0.44100000000003092</c:v>
                </c:pt>
                <c:pt idx="442">
                  <c:v>0.44200000000000728</c:v>
                </c:pt>
                <c:pt idx="443">
                  <c:v>0.44300000000004047</c:v>
                </c:pt>
                <c:pt idx="444">
                  <c:v>0.44400000000001683</c:v>
                </c:pt>
                <c:pt idx="445">
                  <c:v>0.44499999999999318</c:v>
                </c:pt>
                <c:pt idx="446">
                  <c:v>0.44600000000002638</c:v>
                </c:pt>
                <c:pt idx="447">
                  <c:v>0.44700000000000273</c:v>
                </c:pt>
                <c:pt idx="448">
                  <c:v>0.44800000000003593</c:v>
                </c:pt>
                <c:pt idx="449">
                  <c:v>0.44900000000001228</c:v>
                </c:pt>
                <c:pt idx="450">
                  <c:v>0.45000000000004547</c:v>
                </c:pt>
                <c:pt idx="451">
                  <c:v>0.45100000000002183</c:v>
                </c:pt>
                <c:pt idx="452">
                  <c:v>0.45199999999999818</c:v>
                </c:pt>
                <c:pt idx="453">
                  <c:v>0.45300000000003138</c:v>
                </c:pt>
                <c:pt idx="454">
                  <c:v>0.45400000000000773</c:v>
                </c:pt>
                <c:pt idx="455">
                  <c:v>0.45500000000004093</c:v>
                </c:pt>
                <c:pt idx="456">
                  <c:v>0.45600000000001728</c:v>
                </c:pt>
                <c:pt idx="457">
                  <c:v>0.45699999999999363</c:v>
                </c:pt>
                <c:pt idx="458">
                  <c:v>0.45800000000002683</c:v>
                </c:pt>
                <c:pt idx="459">
                  <c:v>0.45900000000000318</c:v>
                </c:pt>
                <c:pt idx="460">
                  <c:v>0.46000000000003638</c:v>
                </c:pt>
                <c:pt idx="461">
                  <c:v>0.46100000000001273</c:v>
                </c:pt>
                <c:pt idx="462">
                  <c:v>0.46200000000004593</c:v>
                </c:pt>
                <c:pt idx="463">
                  <c:v>0.46300000000002228</c:v>
                </c:pt>
                <c:pt idx="464">
                  <c:v>0.46399999999999864</c:v>
                </c:pt>
                <c:pt idx="465">
                  <c:v>0.46500000000003183</c:v>
                </c:pt>
                <c:pt idx="466">
                  <c:v>0.46600000000000819</c:v>
                </c:pt>
                <c:pt idx="467">
                  <c:v>0.46700000000004138</c:v>
                </c:pt>
                <c:pt idx="468">
                  <c:v>0.46800000000001774</c:v>
                </c:pt>
                <c:pt idx="469">
                  <c:v>0.46899999999999409</c:v>
                </c:pt>
                <c:pt idx="470">
                  <c:v>0.47000000000002728</c:v>
                </c:pt>
                <c:pt idx="471">
                  <c:v>0.47100000000000364</c:v>
                </c:pt>
                <c:pt idx="472">
                  <c:v>0.47200000000003683</c:v>
                </c:pt>
                <c:pt idx="473">
                  <c:v>0.47300000000001319</c:v>
                </c:pt>
                <c:pt idx="474">
                  <c:v>0.47400000000004638</c:v>
                </c:pt>
                <c:pt idx="475">
                  <c:v>0.47500000000002274</c:v>
                </c:pt>
                <c:pt idx="476">
                  <c:v>0.47599999999999909</c:v>
                </c:pt>
                <c:pt idx="477">
                  <c:v>0.47700000000003229</c:v>
                </c:pt>
                <c:pt idx="478">
                  <c:v>0.47800000000000864</c:v>
                </c:pt>
                <c:pt idx="479">
                  <c:v>0.47900000000004184</c:v>
                </c:pt>
                <c:pt idx="480">
                  <c:v>0.48000000000001819</c:v>
                </c:pt>
                <c:pt idx="481">
                  <c:v>0.48099999999999454</c:v>
                </c:pt>
                <c:pt idx="482">
                  <c:v>0.48200000000002774</c:v>
                </c:pt>
                <c:pt idx="483">
                  <c:v>0.48300000000000409</c:v>
                </c:pt>
                <c:pt idx="484">
                  <c:v>0.48400000000003729</c:v>
                </c:pt>
                <c:pt idx="485">
                  <c:v>0.48500000000001364</c:v>
                </c:pt>
                <c:pt idx="486">
                  <c:v>0.48599999999999</c:v>
                </c:pt>
                <c:pt idx="487">
                  <c:v>0.48700000000002319</c:v>
                </c:pt>
                <c:pt idx="488">
                  <c:v>0.48799999999999955</c:v>
                </c:pt>
                <c:pt idx="489">
                  <c:v>0.48900000000003274</c:v>
                </c:pt>
                <c:pt idx="490">
                  <c:v>0.49000000000000909</c:v>
                </c:pt>
                <c:pt idx="491">
                  <c:v>0.49100000000004229</c:v>
                </c:pt>
                <c:pt idx="492">
                  <c:v>0.49200000000001864</c:v>
                </c:pt>
                <c:pt idx="493">
                  <c:v>0.492999999999995</c:v>
                </c:pt>
                <c:pt idx="494">
                  <c:v>0.49400000000002819</c:v>
                </c:pt>
                <c:pt idx="495">
                  <c:v>0.49500000000000455</c:v>
                </c:pt>
                <c:pt idx="496">
                  <c:v>0.49600000000003774</c:v>
                </c:pt>
                <c:pt idx="497">
                  <c:v>0.4970000000000141</c:v>
                </c:pt>
                <c:pt idx="498">
                  <c:v>0.49799999999999045</c:v>
                </c:pt>
                <c:pt idx="499">
                  <c:v>0.49900000000002365</c:v>
                </c:pt>
                <c:pt idx="500">
                  <c:v>0.5</c:v>
                </c:pt>
                <c:pt idx="501">
                  <c:v>0.5010000000000332</c:v>
                </c:pt>
                <c:pt idx="502">
                  <c:v>0.50200000000000955</c:v>
                </c:pt>
                <c:pt idx="503">
                  <c:v>0.50300000000004275</c:v>
                </c:pt>
                <c:pt idx="504">
                  <c:v>0.5040000000000191</c:v>
                </c:pt>
                <c:pt idx="505">
                  <c:v>0.50499999999999545</c:v>
                </c:pt>
                <c:pt idx="506">
                  <c:v>0.50600000000002865</c:v>
                </c:pt>
                <c:pt idx="507">
                  <c:v>0.507000000000005</c:v>
                </c:pt>
                <c:pt idx="508">
                  <c:v>0.5080000000000382</c:v>
                </c:pt>
                <c:pt idx="509">
                  <c:v>0.50900000000001455</c:v>
                </c:pt>
                <c:pt idx="510">
                  <c:v>0.50999999999999091</c:v>
                </c:pt>
                <c:pt idx="511">
                  <c:v>0.5110000000000241</c:v>
                </c:pt>
                <c:pt idx="512">
                  <c:v>0.51200000000000045</c:v>
                </c:pt>
                <c:pt idx="513">
                  <c:v>0.51300000000003365</c:v>
                </c:pt>
                <c:pt idx="514">
                  <c:v>0.51400000000001</c:v>
                </c:pt>
                <c:pt idx="515">
                  <c:v>0.5150000000000432</c:v>
                </c:pt>
                <c:pt idx="516">
                  <c:v>0.51600000000001955</c:v>
                </c:pt>
                <c:pt idx="517">
                  <c:v>0.51699999999999591</c:v>
                </c:pt>
                <c:pt idx="518">
                  <c:v>0.5180000000000291</c:v>
                </c:pt>
                <c:pt idx="519">
                  <c:v>0.51900000000000546</c:v>
                </c:pt>
                <c:pt idx="520">
                  <c:v>0.52000000000003865</c:v>
                </c:pt>
                <c:pt idx="521">
                  <c:v>0.52100000000001501</c:v>
                </c:pt>
                <c:pt idx="522">
                  <c:v>0.52199999999999136</c:v>
                </c:pt>
                <c:pt idx="523">
                  <c:v>0.52300000000002456</c:v>
                </c:pt>
                <c:pt idx="524">
                  <c:v>0.52400000000000091</c:v>
                </c:pt>
                <c:pt idx="525">
                  <c:v>0.52500000000003411</c:v>
                </c:pt>
                <c:pt idx="526">
                  <c:v>0.52600000000001046</c:v>
                </c:pt>
                <c:pt idx="527">
                  <c:v>0.52700000000004366</c:v>
                </c:pt>
                <c:pt idx="528">
                  <c:v>0.52800000000002001</c:v>
                </c:pt>
                <c:pt idx="529">
                  <c:v>0.52899999999999636</c:v>
                </c:pt>
                <c:pt idx="530">
                  <c:v>0.53000000000002956</c:v>
                </c:pt>
                <c:pt idx="531">
                  <c:v>0.53100000000000591</c:v>
                </c:pt>
                <c:pt idx="532">
                  <c:v>0.53200000000003911</c:v>
                </c:pt>
                <c:pt idx="533">
                  <c:v>0.53300000000001546</c:v>
                </c:pt>
                <c:pt idx="534">
                  <c:v>0.53399999999999181</c:v>
                </c:pt>
                <c:pt idx="535">
                  <c:v>0.53500000000002501</c:v>
                </c:pt>
                <c:pt idx="536">
                  <c:v>0.53600000000000136</c:v>
                </c:pt>
                <c:pt idx="537">
                  <c:v>0.53700000000003456</c:v>
                </c:pt>
                <c:pt idx="538">
                  <c:v>0.53800000000001091</c:v>
                </c:pt>
                <c:pt idx="539">
                  <c:v>0.53900000000004411</c:v>
                </c:pt>
                <c:pt idx="540">
                  <c:v>0.54000000000002046</c:v>
                </c:pt>
                <c:pt idx="541">
                  <c:v>0.54099999999999682</c:v>
                </c:pt>
                <c:pt idx="542">
                  <c:v>0.54200000000003001</c:v>
                </c:pt>
                <c:pt idx="543">
                  <c:v>0.54300000000000637</c:v>
                </c:pt>
                <c:pt idx="544">
                  <c:v>0.54400000000003956</c:v>
                </c:pt>
                <c:pt idx="545">
                  <c:v>0.54500000000001592</c:v>
                </c:pt>
                <c:pt idx="546">
                  <c:v>0.54599999999999227</c:v>
                </c:pt>
                <c:pt idx="547">
                  <c:v>0.54700000000002547</c:v>
                </c:pt>
                <c:pt idx="548">
                  <c:v>0.54800000000000182</c:v>
                </c:pt>
                <c:pt idx="549">
                  <c:v>0.54900000000003502</c:v>
                </c:pt>
                <c:pt idx="550">
                  <c:v>0.55000000000001137</c:v>
                </c:pt>
                <c:pt idx="551">
                  <c:v>0.55100000000004457</c:v>
                </c:pt>
                <c:pt idx="552">
                  <c:v>0.55200000000002092</c:v>
                </c:pt>
                <c:pt idx="553">
                  <c:v>0.55299999999999727</c:v>
                </c:pt>
                <c:pt idx="554">
                  <c:v>0.55400000000003047</c:v>
                </c:pt>
                <c:pt idx="555">
                  <c:v>0.55500000000000682</c:v>
                </c:pt>
                <c:pt idx="556">
                  <c:v>0.55600000000004002</c:v>
                </c:pt>
                <c:pt idx="557">
                  <c:v>0.55700000000001637</c:v>
                </c:pt>
                <c:pt idx="558">
                  <c:v>0.55799999999999272</c:v>
                </c:pt>
                <c:pt idx="559">
                  <c:v>0.55900000000002592</c:v>
                </c:pt>
                <c:pt idx="560">
                  <c:v>0.56000000000000227</c:v>
                </c:pt>
                <c:pt idx="561">
                  <c:v>0.56100000000003547</c:v>
                </c:pt>
                <c:pt idx="562">
                  <c:v>0.56200000000001182</c:v>
                </c:pt>
                <c:pt idx="563">
                  <c:v>0.56300000000004502</c:v>
                </c:pt>
                <c:pt idx="564">
                  <c:v>0.56400000000002137</c:v>
                </c:pt>
                <c:pt idx="565">
                  <c:v>0.56499999999999773</c:v>
                </c:pt>
                <c:pt idx="566">
                  <c:v>0.56600000000003092</c:v>
                </c:pt>
                <c:pt idx="567">
                  <c:v>0.56700000000000728</c:v>
                </c:pt>
                <c:pt idx="568">
                  <c:v>0.56800000000004047</c:v>
                </c:pt>
                <c:pt idx="569">
                  <c:v>0.56900000000001683</c:v>
                </c:pt>
                <c:pt idx="570">
                  <c:v>0.56999999999999318</c:v>
                </c:pt>
                <c:pt idx="571">
                  <c:v>0.57100000000002638</c:v>
                </c:pt>
                <c:pt idx="572">
                  <c:v>0.57200000000000273</c:v>
                </c:pt>
                <c:pt idx="573">
                  <c:v>0.57300000000003593</c:v>
                </c:pt>
                <c:pt idx="574">
                  <c:v>0.57400000000001228</c:v>
                </c:pt>
                <c:pt idx="575">
                  <c:v>0.57500000000004547</c:v>
                </c:pt>
                <c:pt idx="576">
                  <c:v>0.57600000000002183</c:v>
                </c:pt>
                <c:pt idx="577">
                  <c:v>0.57699999999999818</c:v>
                </c:pt>
                <c:pt idx="578">
                  <c:v>0.57800000000003138</c:v>
                </c:pt>
                <c:pt idx="579">
                  <c:v>0.57900000000000773</c:v>
                </c:pt>
                <c:pt idx="580">
                  <c:v>0.58000000000004093</c:v>
                </c:pt>
                <c:pt idx="581">
                  <c:v>0.58100000000001728</c:v>
                </c:pt>
                <c:pt idx="582">
                  <c:v>0.58199999999999363</c:v>
                </c:pt>
                <c:pt idx="583">
                  <c:v>0.58300000000002683</c:v>
                </c:pt>
                <c:pt idx="584">
                  <c:v>0.58400000000000318</c:v>
                </c:pt>
                <c:pt idx="585">
                  <c:v>0.58500000000003638</c:v>
                </c:pt>
                <c:pt idx="586">
                  <c:v>0.58600000000001273</c:v>
                </c:pt>
                <c:pt idx="587">
                  <c:v>0.58700000000004593</c:v>
                </c:pt>
                <c:pt idx="588">
                  <c:v>0.58800000000002228</c:v>
                </c:pt>
                <c:pt idx="589">
                  <c:v>0.58899999999999864</c:v>
                </c:pt>
                <c:pt idx="590">
                  <c:v>0.59000000000003183</c:v>
                </c:pt>
                <c:pt idx="591">
                  <c:v>0.59100000000000819</c:v>
                </c:pt>
                <c:pt idx="592">
                  <c:v>0.59200000000004138</c:v>
                </c:pt>
                <c:pt idx="593">
                  <c:v>0.59300000000001774</c:v>
                </c:pt>
                <c:pt idx="594">
                  <c:v>0.59399999999999409</c:v>
                </c:pt>
                <c:pt idx="595">
                  <c:v>0.59500000000002728</c:v>
                </c:pt>
                <c:pt idx="596">
                  <c:v>0.59600000000000364</c:v>
                </c:pt>
                <c:pt idx="597">
                  <c:v>0.59700000000003683</c:v>
                </c:pt>
                <c:pt idx="598">
                  <c:v>0.59800000000001319</c:v>
                </c:pt>
                <c:pt idx="599">
                  <c:v>0.59900000000004638</c:v>
                </c:pt>
                <c:pt idx="600">
                  <c:v>0.60000000000002274</c:v>
                </c:pt>
                <c:pt idx="601">
                  <c:v>0.60099999999999909</c:v>
                </c:pt>
                <c:pt idx="602">
                  <c:v>0.60200000000003229</c:v>
                </c:pt>
                <c:pt idx="603">
                  <c:v>0.60300000000000864</c:v>
                </c:pt>
                <c:pt idx="604">
                  <c:v>0.60400000000004184</c:v>
                </c:pt>
                <c:pt idx="605">
                  <c:v>0.60500000000001819</c:v>
                </c:pt>
                <c:pt idx="606">
                  <c:v>0.60599999999999454</c:v>
                </c:pt>
                <c:pt idx="607">
                  <c:v>0.60700000000002774</c:v>
                </c:pt>
                <c:pt idx="608">
                  <c:v>0.60800000000000409</c:v>
                </c:pt>
                <c:pt idx="609">
                  <c:v>0.60900000000003729</c:v>
                </c:pt>
                <c:pt idx="610">
                  <c:v>0.61000000000001364</c:v>
                </c:pt>
                <c:pt idx="611">
                  <c:v>0.61099999999999</c:v>
                </c:pt>
                <c:pt idx="612">
                  <c:v>0.61200000000002319</c:v>
                </c:pt>
                <c:pt idx="613">
                  <c:v>0.61299999999999955</c:v>
                </c:pt>
                <c:pt idx="614">
                  <c:v>0.61400000000003274</c:v>
                </c:pt>
                <c:pt idx="615">
                  <c:v>0.61500000000000909</c:v>
                </c:pt>
                <c:pt idx="616">
                  <c:v>0.61600000000004229</c:v>
                </c:pt>
                <c:pt idx="617">
                  <c:v>0.61700000000001864</c:v>
                </c:pt>
                <c:pt idx="618">
                  <c:v>0.617999999999995</c:v>
                </c:pt>
                <c:pt idx="619">
                  <c:v>0.61900000000002819</c:v>
                </c:pt>
                <c:pt idx="620">
                  <c:v>0.62000000000000455</c:v>
                </c:pt>
                <c:pt idx="621">
                  <c:v>0.62100000000003774</c:v>
                </c:pt>
                <c:pt idx="622">
                  <c:v>0.6220000000000141</c:v>
                </c:pt>
                <c:pt idx="623">
                  <c:v>0.62299999999999045</c:v>
                </c:pt>
                <c:pt idx="624">
                  <c:v>0.62400000000002365</c:v>
                </c:pt>
                <c:pt idx="625">
                  <c:v>0.625</c:v>
                </c:pt>
                <c:pt idx="626">
                  <c:v>0.6260000000000332</c:v>
                </c:pt>
                <c:pt idx="627">
                  <c:v>0.62700000000000955</c:v>
                </c:pt>
                <c:pt idx="628">
                  <c:v>0.62800000000004275</c:v>
                </c:pt>
                <c:pt idx="629">
                  <c:v>0.6290000000000191</c:v>
                </c:pt>
                <c:pt idx="630">
                  <c:v>0.62999999999999545</c:v>
                </c:pt>
                <c:pt idx="631">
                  <c:v>0.63100000000002865</c:v>
                </c:pt>
                <c:pt idx="632">
                  <c:v>0.632000000000005</c:v>
                </c:pt>
                <c:pt idx="633">
                  <c:v>0.6330000000000382</c:v>
                </c:pt>
                <c:pt idx="634">
                  <c:v>0.63400000000001455</c:v>
                </c:pt>
                <c:pt idx="635">
                  <c:v>0.63499999999999091</c:v>
                </c:pt>
                <c:pt idx="636">
                  <c:v>0.6360000000000241</c:v>
                </c:pt>
                <c:pt idx="637">
                  <c:v>0.63700000000000045</c:v>
                </c:pt>
                <c:pt idx="638">
                  <c:v>0.63800000000003365</c:v>
                </c:pt>
                <c:pt idx="639">
                  <c:v>0.63900000000001</c:v>
                </c:pt>
                <c:pt idx="640">
                  <c:v>0.6400000000000432</c:v>
                </c:pt>
                <c:pt idx="641">
                  <c:v>0.64100000000001955</c:v>
                </c:pt>
                <c:pt idx="642">
                  <c:v>0.64199999999999591</c:v>
                </c:pt>
                <c:pt idx="643">
                  <c:v>0.6430000000000291</c:v>
                </c:pt>
                <c:pt idx="644">
                  <c:v>0.64400000000000546</c:v>
                </c:pt>
                <c:pt idx="645">
                  <c:v>0.64500000000003865</c:v>
                </c:pt>
                <c:pt idx="646">
                  <c:v>0.64600000000001501</c:v>
                </c:pt>
                <c:pt idx="647">
                  <c:v>0.64699999999999136</c:v>
                </c:pt>
                <c:pt idx="648">
                  <c:v>0.64800000000002456</c:v>
                </c:pt>
                <c:pt idx="649">
                  <c:v>0.64900000000000091</c:v>
                </c:pt>
                <c:pt idx="650">
                  <c:v>0.65000000000003411</c:v>
                </c:pt>
                <c:pt idx="651">
                  <c:v>0.65100000000001046</c:v>
                </c:pt>
                <c:pt idx="652">
                  <c:v>0.65200000000004366</c:v>
                </c:pt>
                <c:pt idx="653">
                  <c:v>0.65300000000002001</c:v>
                </c:pt>
                <c:pt idx="654">
                  <c:v>0.65399999999999636</c:v>
                </c:pt>
                <c:pt idx="655">
                  <c:v>0.65500000000002956</c:v>
                </c:pt>
                <c:pt idx="656">
                  <c:v>0.65600000000000591</c:v>
                </c:pt>
                <c:pt idx="657">
                  <c:v>0.65700000000003911</c:v>
                </c:pt>
                <c:pt idx="658">
                  <c:v>0.65800000000001546</c:v>
                </c:pt>
                <c:pt idx="659">
                  <c:v>0.65899999999999181</c:v>
                </c:pt>
                <c:pt idx="660">
                  <c:v>0.66000000000002501</c:v>
                </c:pt>
                <c:pt idx="661">
                  <c:v>0.66100000000000136</c:v>
                </c:pt>
                <c:pt idx="662">
                  <c:v>0.66200000000003456</c:v>
                </c:pt>
                <c:pt idx="663">
                  <c:v>0.66300000000001091</c:v>
                </c:pt>
                <c:pt idx="664">
                  <c:v>0.66400000000004411</c:v>
                </c:pt>
                <c:pt idx="665">
                  <c:v>0.66500000000002046</c:v>
                </c:pt>
                <c:pt idx="666">
                  <c:v>0.66599999999999682</c:v>
                </c:pt>
                <c:pt idx="667">
                  <c:v>0.66700000000003001</c:v>
                </c:pt>
                <c:pt idx="668">
                  <c:v>0.66800000000000637</c:v>
                </c:pt>
                <c:pt idx="669">
                  <c:v>0.66900000000003956</c:v>
                </c:pt>
                <c:pt idx="670">
                  <c:v>0.67000000000001592</c:v>
                </c:pt>
                <c:pt idx="671">
                  <c:v>0.67099999999999227</c:v>
                </c:pt>
                <c:pt idx="672">
                  <c:v>0.67200000000002547</c:v>
                </c:pt>
                <c:pt idx="673">
                  <c:v>0.67300000000000182</c:v>
                </c:pt>
                <c:pt idx="674">
                  <c:v>0.67400000000003502</c:v>
                </c:pt>
                <c:pt idx="675">
                  <c:v>0.67500000000001137</c:v>
                </c:pt>
                <c:pt idx="676">
                  <c:v>0.67600000000004457</c:v>
                </c:pt>
                <c:pt idx="677">
                  <c:v>0.67700000000002092</c:v>
                </c:pt>
                <c:pt idx="678">
                  <c:v>0.67799999999999727</c:v>
                </c:pt>
                <c:pt idx="679">
                  <c:v>0.67900000000003047</c:v>
                </c:pt>
                <c:pt idx="680">
                  <c:v>0.68000000000000682</c:v>
                </c:pt>
                <c:pt idx="681">
                  <c:v>0.68100000000004002</c:v>
                </c:pt>
                <c:pt idx="682">
                  <c:v>0.68200000000001637</c:v>
                </c:pt>
                <c:pt idx="683">
                  <c:v>0.68299999999999272</c:v>
                </c:pt>
                <c:pt idx="684">
                  <c:v>0.68400000000002592</c:v>
                </c:pt>
                <c:pt idx="685">
                  <c:v>0.68500000000000227</c:v>
                </c:pt>
                <c:pt idx="686">
                  <c:v>0.68600000000003547</c:v>
                </c:pt>
                <c:pt idx="687">
                  <c:v>0.68700000000001182</c:v>
                </c:pt>
                <c:pt idx="688">
                  <c:v>0.68800000000004502</c:v>
                </c:pt>
                <c:pt idx="689">
                  <c:v>0.68900000000002137</c:v>
                </c:pt>
                <c:pt idx="690">
                  <c:v>0.68999999999999773</c:v>
                </c:pt>
                <c:pt idx="691">
                  <c:v>0.69100000000003092</c:v>
                </c:pt>
                <c:pt idx="692">
                  <c:v>0.69200000000000728</c:v>
                </c:pt>
                <c:pt idx="693">
                  <c:v>0.69300000000004047</c:v>
                </c:pt>
                <c:pt idx="694">
                  <c:v>0.69400000000001683</c:v>
                </c:pt>
                <c:pt idx="695">
                  <c:v>0.69499999999999318</c:v>
                </c:pt>
                <c:pt idx="696">
                  <c:v>0.69600000000002638</c:v>
                </c:pt>
                <c:pt idx="697">
                  <c:v>0.69700000000000273</c:v>
                </c:pt>
                <c:pt idx="698">
                  <c:v>0.69800000000003593</c:v>
                </c:pt>
                <c:pt idx="699">
                  <c:v>0.69900000000001228</c:v>
                </c:pt>
                <c:pt idx="700">
                  <c:v>0.70000000000004547</c:v>
                </c:pt>
                <c:pt idx="701">
                  <c:v>0.70100000000002183</c:v>
                </c:pt>
                <c:pt idx="702">
                  <c:v>0.70199999999999818</c:v>
                </c:pt>
                <c:pt idx="703">
                  <c:v>0.70300000000003138</c:v>
                </c:pt>
                <c:pt idx="704">
                  <c:v>0.70400000000000773</c:v>
                </c:pt>
                <c:pt idx="705">
                  <c:v>0.70500000000004093</c:v>
                </c:pt>
                <c:pt idx="706">
                  <c:v>0.70600000000001728</c:v>
                </c:pt>
                <c:pt idx="707">
                  <c:v>0.70699999999999363</c:v>
                </c:pt>
                <c:pt idx="708">
                  <c:v>0.70800000000002683</c:v>
                </c:pt>
                <c:pt idx="709">
                  <c:v>0.70900000000000318</c:v>
                </c:pt>
                <c:pt idx="710">
                  <c:v>0.71000000000003638</c:v>
                </c:pt>
                <c:pt idx="711">
                  <c:v>0.71100000000001273</c:v>
                </c:pt>
                <c:pt idx="712">
                  <c:v>0.71200000000004593</c:v>
                </c:pt>
                <c:pt idx="713">
                  <c:v>0.71300000000002228</c:v>
                </c:pt>
                <c:pt idx="714">
                  <c:v>0.71399999999999864</c:v>
                </c:pt>
                <c:pt idx="715">
                  <c:v>0.71500000000003183</c:v>
                </c:pt>
                <c:pt idx="716">
                  <c:v>0.71600000000000819</c:v>
                </c:pt>
                <c:pt idx="717">
                  <c:v>0.71700000000004138</c:v>
                </c:pt>
                <c:pt idx="718">
                  <c:v>0.71800000000001774</c:v>
                </c:pt>
                <c:pt idx="719">
                  <c:v>0.71899999999999409</c:v>
                </c:pt>
                <c:pt idx="720">
                  <c:v>0.72000000000002728</c:v>
                </c:pt>
                <c:pt idx="721">
                  <c:v>0.72100000000000364</c:v>
                </c:pt>
                <c:pt idx="722">
                  <c:v>0.72200000000003683</c:v>
                </c:pt>
                <c:pt idx="723">
                  <c:v>0.72300000000001319</c:v>
                </c:pt>
                <c:pt idx="724">
                  <c:v>0.72400000000004638</c:v>
                </c:pt>
                <c:pt idx="725">
                  <c:v>0.72500000000002274</c:v>
                </c:pt>
                <c:pt idx="726">
                  <c:v>0.72599999999999909</c:v>
                </c:pt>
                <c:pt idx="727">
                  <c:v>0.72700000000003229</c:v>
                </c:pt>
                <c:pt idx="728">
                  <c:v>0.72800000000000864</c:v>
                </c:pt>
                <c:pt idx="729">
                  <c:v>0.72900000000004184</c:v>
                </c:pt>
                <c:pt idx="730">
                  <c:v>0.73000000000001819</c:v>
                </c:pt>
                <c:pt idx="731">
                  <c:v>0.73099999999999454</c:v>
                </c:pt>
                <c:pt idx="732">
                  <c:v>0.73200000000002774</c:v>
                </c:pt>
                <c:pt idx="733">
                  <c:v>0.73300000000000409</c:v>
                </c:pt>
                <c:pt idx="734">
                  <c:v>0.73400000000003729</c:v>
                </c:pt>
                <c:pt idx="735">
                  <c:v>0.73500000000001364</c:v>
                </c:pt>
                <c:pt idx="736">
                  <c:v>0.73599999999999</c:v>
                </c:pt>
                <c:pt idx="737">
                  <c:v>0.73700000000002319</c:v>
                </c:pt>
                <c:pt idx="738">
                  <c:v>0.73799999999999955</c:v>
                </c:pt>
                <c:pt idx="739">
                  <c:v>0.73900000000003274</c:v>
                </c:pt>
                <c:pt idx="740">
                  <c:v>0.74000000000000909</c:v>
                </c:pt>
                <c:pt idx="741">
                  <c:v>0.74100000000004229</c:v>
                </c:pt>
                <c:pt idx="742">
                  <c:v>0.74200000000001864</c:v>
                </c:pt>
                <c:pt idx="743">
                  <c:v>0.742999999999995</c:v>
                </c:pt>
                <c:pt idx="744">
                  <c:v>0.74400000000002819</c:v>
                </c:pt>
                <c:pt idx="745">
                  <c:v>0.74500000000000455</c:v>
                </c:pt>
                <c:pt idx="746">
                  <c:v>0.74600000000003774</c:v>
                </c:pt>
                <c:pt idx="747">
                  <c:v>0.7470000000000141</c:v>
                </c:pt>
                <c:pt idx="748">
                  <c:v>0.74799999999999045</c:v>
                </c:pt>
                <c:pt idx="749">
                  <c:v>0.74900000000002365</c:v>
                </c:pt>
                <c:pt idx="750">
                  <c:v>0.75</c:v>
                </c:pt>
                <c:pt idx="751">
                  <c:v>0.7510000000000332</c:v>
                </c:pt>
                <c:pt idx="752">
                  <c:v>0.75200000000000955</c:v>
                </c:pt>
                <c:pt idx="753">
                  <c:v>0.75300000000004275</c:v>
                </c:pt>
                <c:pt idx="754">
                  <c:v>0.7540000000000191</c:v>
                </c:pt>
                <c:pt idx="755">
                  <c:v>0.75499999999999545</c:v>
                </c:pt>
                <c:pt idx="756">
                  <c:v>0.75600000000002865</c:v>
                </c:pt>
                <c:pt idx="757">
                  <c:v>0.757000000000005</c:v>
                </c:pt>
                <c:pt idx="758">
                  <c:v>0.7580000000000382</c:v>
                </c:pt>
                <c:pt idx="759">
                  <c:v>0.75900000000001455</c:v>
                </c:pt>
                <c:pt idx="760">
                  <c:v>0.75999999999999091</c:v>
                </c:pt>
                <c:pt idx="761">
                  <c:v>0.7610000000000241</c:v>
                </c:pt>
                <c:pt idx="762">
                  <c:v>0.76200000000000045</c:v>
                </c:pt>
                <c:pt idx="763">
                  <c:v>0.76300000000003365</c:v>
                </c:pt>
                <c:pt idx="764">
                  <c:v>0.76400000000001</c:v>
                </c:pt>
                <c:pt idx="765">
                  <c:v>0.7650000000000432</c:v>
                </c:pt>
                <c:pt idx="766">
                  <c:v>0.76600000000001955</c:v>
                </c:pt>
                <c:pt idx="767">
                  <c:v>0.76699999999999591</c:v>
                </c:pt>
                <c:pt idx="768">
                  <c:v>0.7680000000000291</c:v>
                </c:pt>
                <c:pt idx="769">
                  <c:v>0.76900000000000546</c:v>
                </c:pt>
                <c:pt idx="770">
                  <c:v>0.77000000000003865</c:v>
                </c:pt>
                <c:pt idx="771">
                  <c:v>0.77100000000001501</c:v>
                </c:pt>
                <c:pt idx="772">
                  <c:v>0.77199999999999136</c:v>
                </c:pt>
                <c:pt idx="773">
                  <c:v>0.77300000000002456</c:v>
                </c:pt>
                <c:pt idx="774">
                  <c:v>0.77400000000000091</c:v>
                </c:pt>
                <c:pt idx="775">
                  <c:v>0.77500000000003411</c:v>
                </c:pt>
                <c:pt idx="776">
                  <c:v>0.77600000000001046</c:v>
                </c:pt>
                <c:pt idx="777">
                  <c:v>0.77700000000004366</c:v>
                </c:pt>
                <c:pt idx="778">
                  <c:v>0.77800000000002001</c:v>
                </c:pt>
                <c:pt idx="779">
                  <c:v>0.77899999999999636</c:v>
                </c:pt>
                <c:pt idx="780">
                  <c:v>0.78000000000002956</c:v>
                </c:pt>
                <c:pt idx="781">
                  <c:v>0.78100000000000591</c:v>
                </c:pt>
                <c:pt idx="782">
                  <c:v>0.78200000000003911</c:v>
                </c:pt>
                <c:pt idx="783">
                  <c:v>0.78300000000001546</c:v>
                </c:pt>
                <c:pt idx="784">
                  <c:v>0.78399999999999181</c:v>
                </c:pt>
                <c:pt idx="785">
                  <c:v>0.78500000000002501</c:v>
                </c:pt>
                <c:pt idx="786">
                  <c:v>0.78600000000000136</c:v>
                </c:pt>
                <c:pt idx="787">
                  <c:v>0.78700000000003456</c:v>
                </c:pt>
                <c:pt idx="788">
                  <c:v>0.78800000000001091</c:v>
                </c:pt>
                <c:pt idx="789">
                  <c:v>0.78900000000004411</c:v>
                </c:pt>
                <c:pt idx="790">
                  <c:v>0.79000000000002046</c:v>
                </c:pt>
                <c:pt idx="791">
                  <c:v>0.79099999999999682</c:v>
                </c:pt>
                <c:pt idx="792">
                  <c:v>0.79200000000003001</c:v>
                </c:pt>
                <c:pt idx="793">
                  <c:v>0.79300000000000637</c:v>
                </c:pt>
                <c:pt idx="794">
                  <c:v>0.79400000000003956</c:v>
                </c:pt>
                <c:pt idx="795">
                  <c:v>0.79500000000001592</c:v>
                </c:pt>
                <c:pt idx="796">
                  <c:v>0.79599999999999227</c:v>
                </c:pt>
                <c:pt idx="797">
                  <c:v>0.79700000000002547</c:v>
                </c:pt>
                <c:pt idx="798">
                  <c:v>0.79800000000000182</c:v>
                </c:pt>
                <c:pt idx="799">
                  <c:v>0.79900000000003502</c:v>
                </c:pt>
                <c:pt idx="800">
                  <c:v>0.80000000000001137</c:v>
                </c:pt>
                <c:pt idx="801">
                  <c:v>0.80100000000004457</c:v>
                </c:pt>
                <c:pt idx="802">
                  <c:v>0.80200000000002092</c:v>
                </c:pt>
                <c:pt idx="803">
                  <c:v>0.80299999999999727</c:v>
                </c:pt>
                <c:pt idx="804">
                  <c:v>0.80400000000003047</c:v>
                </c:pt>
                <c:pt idx="805">
                  <c:v>0.80500000000000682</c:v>
                </c:pt>
                <c:pt idx="806">
                  <c:v>0.80600000000004002</c:v>
                </c:pt>
                <c:pt idx="807">
                  <c:v>0.80700000000001637</c:v>
                </c:pt>
                <c:pt idx="808">
                  <c:v>0.80799999999999272</c:v>
                </c:pt>
                <c:pt idx="809">
                  <c:v>0.80900000000002592</c:v>
                </c:pt>
                <c:pt idx="810">
                  <c:v>0.81000000000000227</c:v>
                </c:pt>
                <c:pt idx="811">
                  <c:v>0.81100000000003547</c:v>
                </c:pt>
                <c:pt idx="812">
                  <c:v>0.81200000000001182</c:v>
                </c:pt>
                <c:pt idx="813">
                  <c:v>0.81300000000004502</c:v>
                </c:pt>
                <c:pt idx="814">
                  <c:v>0.81400000000002137</c:v>
                </c:pt>
                <c:pt idx="815">
                  <c:v>0.81499999999999773</c:v>
                </c:pt>
                <c:pt idx="816">
                  <c:v>0.81600000000003092</c:v>
                </c:pt>
                <c:pt idx="817">
                  <c:v>0.81700000000000728</c:v>
                </c:pt>
                <c:pt idx="818">
                  <c:v>0.81800000000004047</c:v>
                </c:pt>
                <c:pt idx="819">
                  <c:v>0.81900000000001683</c:v>
                </c:pt>
                <c:pt idx="820">
                  <c:v>0.81999999999999318</c:v>
                </c:pt>
                <c:pt idx="821">
                  <c:v>0.82100000000002638</c:v>
                </c:pt>
                <c:pt idx="822">
                  <c:v>0.82200000000000273</c:v>
                </c:pt>
                <c:pt idx="823">
                  <c:v>0.82300000000003593</c:v>
                </c:pt>
                <c:pt idx="824">
                  <c:v>0.82400000000001228</c:v>
                </c:pt>
                <c:pt idx="825">
                  <c:v>0.82500000000004547</c:v>
                </c:pt>
                <c:pt idx="826">
                  <c:v>0.82600000000002183</c:v>
                </c:pt>
                <c:pt idx="827">
                  <c:v>0.82699999999999818</c:v>
                </c:pt>
                <c:pt idx="828">
                  <c:v>0.82800000000003138</c:v>
                </c:pt>
                <c:pt idx="829">
                  <c:v>0.82900000000000773</c:v>
                </c:pt>
                <c:pt idx="830">
                  <c:v>0.83000000000004093</c:v>
                </c:pt>
                <c:pt idx="831">
                  <c:v>0.83100000000001728</c:v>
                </c:pt>
                <c:pt idx="832">
                  <c:v>0.83199999999999363</c:v>
                </c:pt>
                <c:pt idx="833">
                  <c:v>0.83300000000002683</c:v>
                </c:pt>
                <c:pt idx="834">
                  <c:v>0.83400000000000318</c:v>
                </c:pt>
                <c:pt idx="835">
                  <c:v>0.83500000000003638</c:v>
                </c:pt>
                <c:pt idx="836">
                  <c:v>0.83600000000001273</c:v>
                </c:pt>
                <c:pt idx="837">
                  <c:v>0.83700000000004593</c:v>
                </c:pt>
                <c:pt idx="838">
                  <c:v>0.83800000000002228</c:v>
                </c:pt>
                <c:pt idx="839">
                  <c:v>0.83899999999999864</c:v>
                </c:pt>
                <c:pt idx="840">
                  <c:v>0.84000000000003183</c:v>
                </c:pt>
                <c:pt idx="841">
                  <c:v>0.84100000000000819</c:v>
                </c:pt>
                <c:pt idx="842">
                  <c:v>0.84200000000004138</c:v>
                </c:pt>
                <c:pt idx="843">
                  <c:v>0.84300000000001774</c:v>
                </c:pt>
                <c:pt idx="844">
                  <c:v>0.84399999999999409</c:v>
                </c:pt>
                <c:pt idx="845">
                  <c:v>0.84500000000002728</c:v>
                </c:pt>
                <c:pt idx="846">
                  <c:v>0.84600000000000364</c:v>
                </c:pt>
                <c:pt idx="847">
                  <c:v>0.84700000000003683</c:v>
                </c:pt>
                <c:pt idx="848">
                  <c:v>0.84800000000001319</c:v>
                </c:pt>
                <c:pt idx="849">
                  <c:v>0.84900000000004638</c:v>
                </c:pt>
                <c:pt idx="850">
                  <c:v>0.85000000000002274</c:v>
                </c:pt>
                <c:pt idx="851">
                  <c:v>0.85099999999999909</c:v>
                </c:pt>
                <c:pt idx="852">
                  <c:v>0.85200000000003229</c:v>
                </c:pt>
                <c:pt idx="853">
                  <c:v>0.85300000000000864</c:v>
                </c:pt>
                <c:pt idx="854">
                  <c:v>0.85400000000004184</c:v>
                </c:pt>
                <c:pt idx="855">
                  <c:v>0.85500000000001819</c:v>
                </c:pt>
                <c:pt idx="856">
                  <c:v>0.85599999999999454</c:v>
                </c:pt>
                <c:pt idx="857">
                  <c:v>0.85700000000002774</c:v>
                </c:pt>
                <c:pt idx="858">
                  <c:v>0.85800000000000409</c:v>
                </c:pt>
                <c:pt idx="859">
                  <c:v>0.85900000000003729</c:v>
                </c:pt>
                <c:pt idx="860">
                  <c:v>0.86000000000001364</c:v>
                </c:pt>
                <c:pt idx="861">
                  <c:v>0.86099999999999</c:v>
                </c:pt>
                <c:pt idx="862">
                  <c:v>0.86200000000002319</c:v>
                </c:pt>
                <c:pt idx="863">
                  <c:v>0.86299999999999955</c:v>
                </c:pt>
                <c:pt idx="864">
                  <c:v>0.86400000000003274</c:v>
                </c:pt>
                <c:pt idx="865">
                  <c:v>0.86500000000000909</c:v>
                </c:pt>
                <c:pt idx="866">
                  <c:v>0.86600000000004229</c:v>
                </c:pt>
                <c:pt idx="867">
                  <c:v>0.86700000000001864</c:v>
                </c:pt>
                <c:pt idx="868">
                  <c:v>0.867999999999995</c:v>
                </c:pt>
                <c:pt idx="869">
                  <c:v>0.86900000000002819</c:v>
                </c:pt>
                <c:pt idx="870">
                  <c:v>0.87000000000000455</c:v>
                </c:pt>
                <c:pt idx="871">
                  <c:v>0.87100000000003774</c:v>
                </c:pt>
                <c:pt idx="872">
                  <c:v>0.8720000000000141</c:v>
                </c:pt>
                <c:pt idx="873">
                  <c:v>0.87299999999999045</c:v>
                </c:pt>
                <c:pt idx="874">
                  <c:v>0.87400000000002365</c:v>
                </c:pt>
                <c:pt idx="875">
                  <c:v>0.875</c:v>
                </c:pt>
                <c:pt idx="876">
                  <c:v>0.8760000000000332</c:v>
                </c:pt>
                <c:pt idx="877">
                  <c:v>0.87700000000000955</c:v>
                </c:pt>
                <c:pt idx="878">
                  <c:v>0.87800000000004275</c:v>
                </c:pt>
                <c:pt idx="879">
                  <c:v>0.8790000000000191</c:v>
                </c:pt>
                <c:pt idx="880">
                  <c:v>0.87999999999999545</c:v>
                </c:pt>
                <c:pt idx="881">
                  <c:v>0.88100000000002865</c:v>
                </c:pt>
                <c:pt idx="882">
                  <c:v>0.882000000000005</c:v>
                </c:pt>
                <c:pt idx="883">
                  <c:v>0.8830000000000382</c:v>
                </c:pt>
                <c:pt idx="884">
                  <c:v>0.88400000000001455</c:v>
                </c:pt>
                <c:pt idx="885">
                  <c:v>0.88499999999999091</c:v>
                </c:pt>
                <c:pt idx="886">
                  <c:v>0.8860000000000241</c:v>
                </c:pt>
                <c:pt idx="887">
                  <c:v>0.88700000000000045</c:v>
                </c:pt>
                <c:pt idx="888">
                  <c:v>0.88800000000003365</c:v>
                </c:pt>
                <c:pt idx="889">
                  <c:v>0.88900000000001</c:v>
                </c:pt>
                <c:pt idx="890">
                  <c:v>0.8900000000000432</c:v>
                </c:pt>
                <c:pt idx="891">
                  <c:v>0.89100000000001955</c:v>
                </c:pt>
                <c:pt idx="892">
                  <c:v>0.89199999999999591</c:v>
                </c:pt>
                <c:pt idx="893">
                  <c:v>0.8930000000000291</c:v>
                </c:pt>
                <c:pt idx="894">
                  <c:v>0.89400000000000546</c:v>
                </c:pt>
                <c:pt idx="895">
                  <c:v>0.89500000000003865</c:v>
                </c:pt>
                <c:pt idx="896">
                  <c:v>0.89600000000001501</c:v>
                </c:pt>
                <c:pt idx="897">
                  <c:v>0.89699999999999136</c:v>
                </c:pt>
                <c:pt idx="898">
                  <c:v>0.89800000000002456</c:v>
                </c:pt>
                <c:pt idx="899">
                  <c:v>0.89900000000000091</c:v>
                </c:pt>
                <c:pt idx="900">
                  <c:v>0.90000000000003411</c:v>
                </c:pt>
                <c:pt idx="901">
                  <c:v>0.90100000000001046</c:v>
                </c:pt>
                <c:pt idx="902">
                  <c:v>0.90200000000004366</c:v>
                </c:pt>
                <c:pt idx="903">
                  <c:v>0.90300000000002001</c:v>
                </c:pt>
                <c:pt idx="904">
                  <c:v>0.90399999999999636</c:v>
                </c:pt>
                <c:pt idx="905">
                  <c:v>0.90500000000002956</c:v>
                </c:pt>
                <c:pt idx="906">
                  <c:v>0.90600000000000591</c:v>
                </c:pt>
                <c:pt idx="907">
                  <c:v>0.90700000000003911</c:v>
                </c:pt>
                <c:pt idx="908">
                  <c:v>0.90800000000001546</c:v>
                </c:pt>
                <c:pt idx="909">
                  <c:v>0.90899999999999181</c:v>
                </c:pt>
                <c:pt idx="910">
                  <c:v>0.91000000000002501</c:v>
                </c:pt>
                <c:pt idx="911">
                  <c:v>0.91100000000000136</c:v>
                </c:pt>
                <c:pt idx="912">
                  <c:v>0.91200000000003456</c:v>
                </c:pt>
                <c:pt idx="913">
                  <c:v>0.91300000000001091</c:v>
                </c:pt>
                <c:pt idx="914">
                  <c:v>0.91400000000004411</c:v>
                </c:pt>
                <c:pt idx="915">
                  <c:v>0.91500000000002046</c:v>
                </c:pt>
                <c:pt idx="916">
                  <c:v>0.91599999999999682</c:v>
                </c:pt>
                <c:pt idx="917">
                  <c:v>0.91700000000003001</c:v>
                </c:pt>
                <c:pt idx="918">
                  <c:v>0.91800000000000637</c:v>
                </c:pt>
                <c:pt idx="919">
                  <c:v>0.91900000000003956</c:v>
                </c:pt>
                <c:pt idx="920">
                  <c:v>0.92000000000001592</c:v>
                </c:pt>
                <c:pt idx="921">
                  <c:v>0.92099999999999227</c:v>
                </c:pt>
                <c:pt idx="922">
                  <c:v>0.92200000000002547</c:v>
                </c:pt>
                <c:pt idx="923">
                  <c:v>0.92300000000000182</c:v>
                </c:pt>
                <c:pt idx="924">
                  <c:v>0.92400000000003502</c:v>
                </c:pt>
                <c:pt idx="925">
                  <c:v>0.92500000000001137</c:v>
                </c:pt>
                <c:pt idx="926">
                  <c:v>0.92600000000004457</c:v>
                </c:pt>
                <c:pt idx="927">
                  <c:v>0.92700000000002092</c:v>
                </c:pt>
                <c:pt idx="928">
                  <c:v>0.92799999999999727</c:v>
                </c:pt>
                <c:pt idx="929">
                  <c:v>0.92900000000003047</c:v>
                </c:pt>
                <c:pt idx="930">
                  <c:v>0.93000000000000682</c:v>
                </c:pt>
                <c:pt idx="931">
                  <c:v>0.93100000000004002</c:v>
                </c:pt>
                <c:pt idx="932">
                  <c:v>0.93200000000001637</c:v>
                </c:pt>
                <c:pt idx="933">
                  <c:v>0.93299999999999272</c:v>
                </c:pt>
                <c:pt idx="934">
                  <c:v>0.93400000000002592</c:v>
                </c:pt>
                <c:pt idx="935">
                  <c:v>0.93500000000000227</c:v>
                </c:pt>
                <c:pt idx="936">
                  <c:v>0.93600000000003547</c:v>
                </c:pt>
                <c:pt idx="937">
                  <c:v>0.93700000000001182</c:v>
                </c:pt>
                <c:pt idx="938">
                  <c:v>0.93800000000004502</c:v>
                </c:pt>
                <c:pt idx="939">
                  <c:v>0.93900000000002137</c:v>
                </c:pt>
                <c:pt idx="940">
                  <c:v>0.93999999999999773</c:v>
                </c:pt>
                <c:pt idx="941">
                  <c:v>0.94100000000003092</c:v>
                </c:pt>
                <c:pt idx="942">
                  <c:v>0.94200000000000728</c:v>
                </c:pt>
                <c:pt idx="943">
                  <c:v>0.94300000000004047</c:v>
                </c:pt>
                <c:pt idx="944">
                  <c:v>0.94400000000001683</c:v>
                </c:pt>
                <c:pt idx="945">
                  <c:v>0.94499999999999318</c:v>
                </c:pt>
                <c:pt idx="946">
                  <c:v>0.94600000000002638</c:v>
                </c:pt>
                <c:pt idx="947">
                  <c:v>0.94700000000000273</c:v>
                </c:pt>
                <c:pt idx="948">
                  <c:v>0.94800000000003593</c:v>
                </c:pt>
                <c:pt idx="949">
                  <c:v>0.94900000000001228</c:v>
                </c:pt>
                <c:pt idx="950">
                  <c:v>0.95000000000004547</c:v>
                </c:pt>
                <c:pt idx="951">
                  <c:v>0.95100000000002183</c:v>
                </c:pt>
                <c:pt idx="952">
                  <c:v>0.95199999999999818</c:v>
                </c:pt>
                <c:pt idx="953">
                  <c:v>0.95300000000003138</c:v>
                </c:pt>
                <c:pt idx="954">
                  <c:v>0.95400000000000773</c:v>
                </c:pt>
                <c:pt idx="955">
                  <c:v>0.95500000000004093</c:v>
                </c:pt>
                <c:pt idx="956">
                  <c:v>0.95600000000001728</c:v>
                </c:pt>
                <c:pt idx="957">
                  <c:v>0.95699999999999363</c:v>
                </c:pt>
                <c:pt idx="958">
                  <c:v>0.95800000000002683</c:v>
                </c:pt>
                <c:pt idx="959">
                  <c:v>0.95900000000000318</c:v>
                </c:pt>
                <c:pt idx="960">
                  <c:v>0.96000000000003638</c:v>
                </c:pt>
                <c:pt idx="961">
                  <c:v>0.96100000000001273</c:v>
                </c:pt>
                <c:pt idx="962">
                  <c:v>0.96200000000004593</c:v>
                </c:pt>
                <c:pt idx="963">
                  <c:v>0.96300000000002228</c:v>
                </c:pt>
                <c:pt idx="964">
                  <c:v>0.96399999999999864</c:v>
                </c:pt>
                <c:pt idx="965">
                  <c:v>0.96500000000003183</c:v>
                </c:pt>
                <c:pt idx="966">
                  <c:v>0.96600000000000819</c:v>
                </c:pt>
                <c:pt idx="967">
                  <c:v>0.96700000000004138</c:v>
                </c:pt>
                <c:pt idx="968">
                  <c:v>0.96800000000001774</c:v>
                </c:pt>
                <c:pt idx="969">
                  <c:v>0.96899999999999409</c:v>
                </c:pt>
                <c:pt idx="970">
                  <c:v>0.97000000000002728</c:v>
                </c:pt>
                <c:pt idx="971">
                  <c:v>0.97100000000000364</c:v>
                </c:pt>
                <c:pt idx="972">
                  <c:v>0.97200000000003683</c:v>
                </c:pt>
                <c:pt idx="973">
                  <c:v>0.97300000000001319</c:v>
                </c:pt>
                <c:pt idx="974">
                  <c:v>0.97400000000004638</c:v>
                </c:pt>
                <c:pt idx="975">
                  <c:v>0.97500000000002274</c:v>
                </c:pt>
                <c:pt idx="976">
                  <c:v>0.97599999999999909</c:v>
                </c:pt>
                <c:pt idx="977">
                  <c:v>0.97700000000003229</c:v>
                </c:pt>
                <c:pt idx="978">
                  <c:v>0.97800000000000864</c:v>
                </c:pt>
                <c:pt idx="979">
                  <c:v>0.97900000000004184</c:v>
                </c:pt>
                <c:pt idx="980">
                  <c:v>0.98000000000001819</c:v>
                </c:pt>
                <c:pt idx="981">
                  <c:v>0.98099999999999454</c:v>
                </c:pt>
                <c:pt idx="982">
                  <c:v>0.98200000000002774</c:v>
                </c:pt>
                <c:pt idx="983">
                  <c:v>0.98300000000000409</c:v>
                </c:pt>
                <c:pt idx="984">
                  <c:v>0.98400000000003729</c:v>
                </c:pt>
                <c:pt idx="985">
                  <c:v>0.98500000000001364</c:v>
                </c:pt>
                <c:pt idx="986">
                  <c:v>0.98599999999999</c:v>
                </c:pt>
                <c:pt idx="987">
                  <c:v>0.98700000000002319</c:v>
                </c:pt>
                <c:pt idx="988">
                  <c:v>0.98799999999999955</c:v>
                </c:pt>
                <c:pt idx="989">
                  <c:v>0.98900000000003274</c:v>
                </c:pt>
                <c:pt idx="990">
                  <c:v>0.99000000000000909</c:v>
                </c:pt>
                <c:pt idx="991">
                  <c:v>0.99100000000004229</c:v>
                </c:pt>
                <c:pt idx="992">
                  <c:v>0.99200000000001864</c:v>
                </c:pt>
                <c:pt idx="993">
                  <c:v>0.992999999999995</c:v>
                </c:pt>
                <c:pt idx="994">
                  <c:v>0.99400000000002819</c:v>
                </c:pt>
                <c:pt idx="995">
                  <c:v>0.99500000000000455</c:v>
                </c:pt>
                <c:pt idx="996">
                  <c:v>0.99600000000003774</c:v>
                </c:pt>
                <c:pt idx="997">
                  <c:v>0.9970000000000141</c:v>
                </c:pt>
                <c:pt idx="998">
                  <c:v>0.99799999999999045</c:v>
                </c:pt>
                <c:pt idx="999">
                  <c:v>0.99900000000002365</c:v>
                </c:pt>
                <c:pt idx="1000">
                  <c:v>1</c:v>
                </c:pt>
                <c:pt idx="1001">
                  <c:v>1.0010000000000332</c:v>
                </c:pt>
                <c:pt idx="1002">
                  <c:v>1.0020000000000095</c:v>
                </c:pt>
                <c:pt idx="1003">
                  <c:v>1.0030000000000427</c:v>
                </c:pt>
                <c:pt idx="1004">
                  <c:v>1.0040000000000191</c:v>
                </c:pt>
                <c:pt idx="1005">
                  <c:v>1.0049999999999955</c:v>
                </c:pt>
                <c:pt idx="1006">
                  <c:v>1.0060000000000286</c:v>
                </c:pt>
                <c:pt idx="1007">
                  <c:v>1.007000000000005</c:v>
                </c:pt>
                <c:pt idx="1008">
                  <c:v>1.0080000000000382</c:v>
                </c:pt>
                <c:pt idx="1009">
                  <c:v>1.0090000000000146</c:v>
                </c:pt>
                <c:pt idx="1010">
                  <c:v>1.0099999999999909</c:v>
                </c:pt>
                <c:pt idx="1011">
                  <c:v>1.0110000000000241</c:v>
                </c:pt>
                <c:pt idx="1012">
                  <c:v>1.0120000000000005</c:v>
                </c:pt>
                <c:pt idx="1013">
                  <c:v>1.0130000000000337</c:v>
                </c:pt>
                <c:pt idx="1014">
                  <c:v>1.01400000000001</c:v>
                </c:pt>
                <c:pt idx="1015">
                  <c:v>1.0150000000000432</c:v>
                </c:pt>
                <c:pt idx="1016">
                  <c:v>1.0160000000000196</c:v>
                </c:pt>
                <c:pt idx="1017">
                  <c:v>1.0169999999999959</c:v>
                </c:pt>
                <c:pt idx="1018">
                  <c:v>1.0180000000000291</c:v>
                </c:pt>
                <c:pt idx="1019">
                  <c:v>1.0190000000000055</c:v>
                </c:pt>
                <c:pt idx="1020">
                  <c:v>1.0200000000000387</c:v>
                </c:pt>
                <c:pt idx="1021">
                  <c:v>1.021000000000015</c:v>
                </c:pt>
                <c:pt idx="1022">
                  <c:v>1.0219999999999914</c:v>
                </c:pt>
                <c:pt idx="1023">
                  <c:v>1.0230000000000246</c:v>
                </c:pt>
                <c:pt idx="1024">
                  <c:v>1.0240000000000009</c:v>
                </c:pt>
                <c:pt idx="1025">
                  <c:v>1.0250000000000341</c:v>
                </c:pt>
                <c:pt idx="1026">
                  <c:v>1.0260000000000105</c:v>
                </c:pt>
                <c:pt idx="1027">
                  <c:v>1.0270000000000437</c:v>
                </c:pt>
                <c:pt idx="1028">
                  <c:v>1.02800000000002</c:v>
                </c:pt>
                <c:pt idx="1029">
                  <c:v>1.0289999999999964</c:v>
                </c:pt>
                <c:pt idx="1030">
                  <c:v>1.0300000000000296</c:v>
                </c:pt>
                <c:pt idx="1031">
                  <c:v>1.0310000000000059</c:v>
                </c:pt>
                <c:pt idx="1032">
                  <c:v>1.0320000000000391</c:v>
                </c:pt>
                <c:pt idx="1033">
                  <c:v>1.0330000000000155</c:v>
                </c:pt>
                <c:pt idx="1034">
                  <c:v>1.0339999999999918</c:v>
                </c:pt>
                <c:pt idx="1035">
                  <c:v>1.035000000000025</c:v>
                </c:pt>
                <c:pt idx="1036">
                  <c:v>1.0360000000000014</c:v>
                </c:pt>
                <c:pt idx="1037">
                  <c:v>1.0370000000000346</c:v>
                </c:pt>
                <c:pt idx="1038">
                  <c:v>1.0380000000000109</c:v>
                </c:pt>
                <c:pt idx="1039">
                  <c:v>1.0390000000000441</c:v>
                </c:pt>
                <c:pt idx="1040">
                  <c:v>1.0400000000000205</c:v>
                </c:pt>
                <c:pt idx="1041">
                  <c:v>1.0409999999999968</c:v>
                </c:pt>
                <c:pt idx="1042">
                  <c:v>1.04200000000003</c:v>
                </c:pt>
                <c:pt idx="1043">
                  <c:v>1.0430000000000064</c:v>
                </c:pt>
                <c:pt idx="1044">
                  <c:v>1.0440000000000396</c:v>
                </c:pt>
                <c:pt idx="1045">
                  <c:v>1.0450000000000159</c:v>
                </c:pt>
                <c:pt idx="1046">
                  <c:v>1.0459999999999923</c:v>
                </c:pt>
                <c:pt idx="1047">
                  <c:v>1.0470000000000255</c:v>
                </c:pt>
                <c:pt idx="1048">
                  <c:v>1.0480000000000018</c:v>
                </c:pt>
                <c:pt idx="1049">
                  <c:v>1.049000000000035</c:v>
                </c:pt>
                <c:pt idx="1050">
                  <c:v>1.0500000000000114</c:v>
                </c:pt>
                <c:pt idx="1051">
                  <c:v>1.0510000000000446</c:v>
                </c:pt>
                <c:pt idx="1052">
                  <c:v>1.0520000000000209</c:v>
                </c:pt>
                <c:pt idx="1053">
                  <c:v>1.0529999999999973</c:v>
                </c:pt>
                <c:pt idx="1054">
                  <c:v>1.0540000000000305</c:v>
                </c:pt>
                <c:pt idx="1055">
                  <c:v>1.0550000000000068</c:v>
                </c:pt>
                <c:pt idx="1056">
                  <c:v>1.05600000000004</c:v>
                </c:pt>
                <c:pt idx="1057">
                  <c:v>1.0570000000000164</c:v>
                </c:pt>
                <c:pt idx="1058">
                  <c:v>1.0579999999999927</c:v>
                </c:pt>
                <c:pt idx="1059">
                  <c:v>1.0590000000000259</c:v>
                </c:pt>
                <c:pt idx="1060">
                  <c:v>1.0600000000000023</c:v>
                </c:pt>
                <c:pt idx="1061">
                  <c:v>1.0610000000000355</c:v>
                </c:pt>
                <c:pt idx="1062">
                  <c:v>1.0620000000000118</c:v>
                </c:pt>
                <c:pt idx="1063">
                  <c:v>1.063000000000045</c:v>
                </c:pt>
                <c:pt idx="1064">
                  <c:v>1.0640000000000214</c:v>
                </c:pt>
                <c:pt idx="1065">
                  <c:v>1.0649999999999977</c:v>
                </c:pt>
                <c:pt idx="1066">
                  <c:v>1.0660000000000309</c:v>
                </c:pt>
                <c:pt idx="1067">
                  <c:v>1.0670000000000073</c:v>
                </c:pt>
                <c:pt idx="1068">
                  <c:v>1.0680000000000405</c:v>
                </c:pt>
                <c:pt idx="1069">
                  <c:v>1.0690000000000168</c:v>
                </c:pt>
                <c:pt idx="1070">
                  <c:v>1.0699999999999932</c:v>
                </c:pt>
                <c:pt idx="1071">
                  <c:v>1.0710000000000264</c:v>
                </c:pt>
                <c:pt idx="1072">
                  <c:v>1.0720000000000027</c:v>
                </c:pt>
                <c:pt idx="1073">
                  <c:v>1.0730000000000359</c:v>
                </c:pt>
                <c:pt idx="1074">
                  <c:v>1.0740000000000123</c:v>
                </c:pt>
                <c:pt idx="1075">
                  <c:v>1.0750000000000455</c:v>
                </c:pt>
                <c:pt idx="1076">
                  <c:v>1.0760000000000218</c:v>
                </c:pt>
                <c:pt idx="1077">
                  <c:v>1.0769999999999982</c:v>
                </c:pt>
                <c:pt idx="1078">
                  <c:v>1.0780000000000314</c:v>
                </c:pt>
                <c:pt idx="1079">
                  <c:v>1.0790000000000077</c:v>
                </c:pt>
                <c:pt idx="1080">
                  <c:v>1.0800000000000409</c:v>
                </c:pt>
                <c:pt idx="1081">
                  <c:v>1.0810000000000173</c:v>
                </c:pt>
                <c:pt idx="1082">
                  <c:v>1.0819999999999936</c:v>
                </c:pt>
                <c:pt idx="1083">
                  <c:v>1.0830000000000268</c:v>
                </c:pt>
                <c:pt idx="1084">
                  <c:v>1.0840000000000032</c:v>
                </c:pt>
                <c:pt idx="1085">
                  <c:v>1.0850000000000364</c:v>
                </c:pt>
                <c:pt idx="1086">
                  <c:v>1.0860000000000127</c:v>
                </c:pt>
                <c:pt idx="1087">
                  <c:v>1.0870000000000459</c:v>
                </c:pt>
                <c:pt idx="1088">
                  <c:v>1.0880000000000223</c:v>
                </c:pt>
                <c:pt idx="1089">
                  <c:v>1.0889999999999986</c:v>
                </c:pt>
                <c:pt idx="1090">
                  <c:v>1.0900000000000318</c:v>
                </c:pt>
                <c:pt idx="1091">
                  <c:v>1.0910000000000082</c:v>
                </c:pt>
                <c:pt idx="1092">
                  <c:v>1.0920000000000414</c:v>
                </c:pt>
                <c:pt idx="1093">
                  <c:v>1.0930000000000177</c:v>
                </c:pt>
                <c:pt idx="1094">
                  <c:v>1.0939999999999941</c:v>
                </c:pt>
                <c:pt idx="1095">
                  <c:v>1.0950000000000273</c:v>
                </c:pt>
                <c:pt idx="1096">
                  <c:v>1.0960000000000036</c:v>
                </c:pt>
                <c:pt idx="1097">
                  <c:v>1.0970000000000368</c:v>
                </c:pt>
                <c:pt idx="1098">
                  <c:v>1.0980000000000132</c:v>
                </c:pt>
                <c:pt idx="1099">
                  <c:v>1.0990000000000464</c:v>
                </c:pt>
                <c:pt idx="1100">
                  <c:v>1.1000000000000227</c:v>
                </c:pt>
                <c:pt idx="1101">
                  <c:v>1.1009999999999991</c:v>
                </c:pt>
                <c:pt idx="1102">
                  <c:v>1.1020000000000323</c:v>
                </c:pt>
                <c:pt idx="1103">
                  <c:v>1.1030000000000086</c:v>
                </c:pt>
                <c:pt idx="1104">
                  <c:v>1.1040000000000418</c:v>
                </c:pt>
                <c:pt idx="1105">
                  <c:v>1.1050000000000182</c:v>
                </c:pt>
                <c:pt idx="1106">
                  <c:v>1.1059999999999945</c:v>
                </c:pt>
                <c:pt idx="1107">
                  <c:v>1.1070000000000277</c:v>
                </c:pt>
                <c:pt idx="1108">
                  <c:v>1.1080000000000041</c:v>
                </c:pt>
                <c:pt idx="1109">
                  <c:v>1.1090000000000373</c:v>
                </c:pt>
                <c:pt idx="1110">
                  <c:v>1.1100000000000136</c:v>
                </c:pt>
                <c:pt idx="1111">
                  <c:v>1.11099999999999</c:v>
                </c:pt>
                <c:pt idx="1112">
                  <c:v>1.1120000000000232</c:v>
                </c:pt>
                <c:pt idx="1113">
                  <c:v>1.1129999999999995</c:v>
                </c:pt>
                <c:pt idx="1114">
                  <c:v>1.1140000000000327</c:v>
                </c:pt>
                <c:pt idx="1115">
                  <c:v>1.1150000000000091</c:v>
                </c:pt>
                <c:pt idx="1116">
                  <c:v>1.1160000000000423</c:v>
                </c:pt>
                <c:pt idx="1117">
                  <c:v>1.1170000000000186</c:v>
                </c:pt>
                <c:pt idx="1118">
                  <c:v>1.117999999999995</c:v>
                </c:pt>
                <c:pt idx="1119">
                  <c:v>1.1190000000000282</c:v>
                </c:pt>
                <c:pt idx="1120">
                  <c:v>1.1200000000000045</c:v>
                </c:pt>
                <c:pt idx="1121">
                  <c:v>1.1210000000000377</c:v>
                </c:pt>
                <c:pt idx="1122">
                  <c:v>1.1220000000000141</c:v>
                </c:pt>
                <c:pt idx="1123">
                  <c:v>1.1229999999999905</c:v>
                </c:pt>
                <c:pt idx="1124">
                  <c:v>1.1240000000000236</c:v>
                </c:pt>
                <c:pt idx="1125">
                  <c:v>1.125</c:v>
                </c:pt>
                <c:pt idx="1126">
                  <c:v>1.1260000000000332</c:v>
                </c:pt>
                <c:pt idx="1127">
                  <c:v>1.1270000000000095</c:v>
                </c:pt>
                <c:pt idx="1128">
                  <c:v>1.1280000000000427</c:v>
                </c:pt>
                <c:pt idx="1129">
                  <c:v>1.1290000000000191</c:v>
                </c:pt>
                <c:pt idx="1130">
                  <c:v>1.1299999999999955</c:v>
                </c:pt>
                <c:pt idx="1131">
                  <c:v>1.1310000000000286</c:v>
                </c:pt>
                <c:pt idx="1132">
                  <c:v>1.132000000000005</c:v>
                </c:pt>
                <c:pt idx="1133">
                  <c:v>1.1330000000000382</c:v>
                </c:pt>
                <c:pt idx="1134">
                  <c:v>1.1340000000000146</c:v>
                </c:pt>
                <c:pt idx="1135">
                  <c:v>1.1349999999999909</c:v>
                </c:pt>
                <c:pt idx="1136">
                  <c:v>1.1360000000000241</c:v>
                </c:pt>
                <c:pt idx="1137">
                  <c:v>1.1370000000000005</c:v>
                </c:pt>
                <c:pt idx="1138">
                  <c:v>1.1380000000000337</c:v>
                </c:pt>
                <c:pt idx="1139">
                  <c:v>1.13900000000001</c:v>
                </c:pt>
                <c:pt idx="1140">
                  <c:v>1.1400000000000432</c:v>
                </c:pt>
                <c:pt idx="1141">
                  <c:v>1.1410000000000196</c:v>
                </c:pt>
                <c:pt idx="1142">
                  <c:v>1.1419999999999959</c:v>
                </c:pt>
                <c:pt idx="1143">
                  <c:v>1.1430000000000291</c:v>
                </c:pt>
                <c:pt idx="1144">
                  <c:v>1.1440000000000055</c:v>
                </c:pt>
                <c:pt idx="1145">
                  <c:v>1.1450000000000387</c:v>
                </c:pt>
                <c:pt idx="1146">
                  <c:v>1.146000000000015</c:v>
                </c:pt>
                <c:pt idx="1147">
                  <c:v>1.1469999999999914</c:v>
                </c:pt>
                <c:pt idx="1148">
                  <c:v>1.1480000000000246</c:v>
                </c:pt>
                <c:pt idx="1149">
                  <c:v>1.1490000000000009</c:v>
                </c:pt>
                <c:pt idx="1150">
                  <c:v>1.1500000000000341</c:v>
                </c:pt>
                <c:pt idx="1151">
                  <c:v>1.1510000000000105</c:v>
                </c:pt>
                <c:pt idx="1152">
                  <c:v>1.1520000000000437</c:v>
                </c:pt>
                <c:pt idx="1153">
                  <c:v>1.15300000000002</c:v>
                </c:pt>
                <c:pt idx="1154">
                  <c:v>1.1539999999999964</c:v>
                </c:pt>
                <c:pt idx="1155">
                  <c:v>1.1550000000000296</c:v>
                </c:pt>
                <c:pt idx="1156">
                  <c:v>1.1560000000000059</c:v>
                </c:pt>
                <c:pt idx="1157">
                  <c:v>1.1570000000000391</c:v>
                </c:pt>
                <c:pt idx="1158">
                  <c:v>1.1580000000000155</c:v>
                </c:pt>
                <c:pt idx="1159">
                  <c:v>1.1589999999999918</c:v>
                </c:pt>
                <c:pt idx="1160">
                  <c:v>1.160000000000025</c:v>
                </c:pt>
                <c:pt idx="1161">
                  <c:v>1.1610000000000014</c:v>
                </c:pt>
                <c:pt idx="1162">
                  <c:v>1.1620000000000346</c:v>
                </c:pt>
                <c:pt idx="1163">
                  <c:v>1.1630000000000109</c:v>
                </c:pt>
                <c:pt idx="1164">
                  <c:v>1.1640000000000441</c:v>
                </c:pt>
                <c:pt idx="1165">
                  <c:v>1.1650000000000205</c:v>
                </c:pt>
                <c:pt idx="1166">
                  <c:v>1.1659999999999968</c:v>
                </c:pt>
                <c:pt idx="1167">
                  <c:v>1.16700000000003</c:v>
                </c:pt>
                <c:pt idx="1168">
                  <c:v>1.1680000000000064</c:v>
                </c:pt>
                <c:pt idx="1169">
                  <c:v>1.1690000000000396</c:v>
                </c:pt>
                <c:pt idx="1170">
                  <c:v>1.1700000000000159</c:v>
                </c:pt>
                <c:pt idx="1171">
                  <c:v>1.1709999999999923</c:v>
                </c:pt>
                <c:pt idx="1172">
                  <c:v>1.1720000000000255</c:v>
                </c:pt>
                <c:pt idx="1173">
                  <c:v>1.1730000000000018</c:v>
                </c:pt>
                <c:pt idx="1174">
                  <c:v>1.174000000000035</c:v>
                </c:pt>
                <c:pt idx="1175">
                  <c:v>1.1750000000000114</c:v>
                </c:pt>
                <c:pt idx="1176">
                  <c:v>1.1760000000000446</c:v>
                </c:pt>
                <c:pt idx="1177">
                  <c:v>1.1770000000000209</c:v>
                </c:pt>
                <c:pt idx="1178">
                  <c:v>1.1779999999999973</c:v>
                </c:pt>
                <c:pt idx="1179">
                  <c:v>1.1790000000000305</c:v>
                </c:pt>
                <c:pt idx="1180">
                  <c:v>1.1800000000000068</c:v>
                </c:pt>
                <c:pt idx="1181">
                  <c:v>1.18100000000004</c:v>
                </c:pt>
                <c:pt idx="1182">
                  <c:v>1.1820000000000164</c:v>
                </c:pt>
                <c:pt idx="1183">
                  <c:v>1.1829999999999927</c:v>
                </c:pt>
                <c:pt idx="1184">
                  <c:v>1.1840000000000259</c:v>
                </c:pt>
                <c:pt idx="1185">
                  <c:v>1.1850000000000023</c:v>
                </c:pt>
                <c:pt idx="1186">
                  <c:v>1.1860000000000355</c:v>
                </c:pt>
                <c:pt idx="1187">
                  <c:v>1.1870000000000118</c:v>
                </c:pt>
                <c:pt idx="1188">
                  <c:v>1.188000000000045</c:v>
                </c:pt>
                <c:pt idx="1189">
                  <c:v>1.1890000000000214</c:v>
                </c:pt>
                <c:pt idx="1190">
                  <c:v>1.1899999999999977</c:v>
                </c:pt>
                <c:pt idx="1191">
                  <c:v>1.1910000000000309</c:v>
                </c:pt>
                <c:pt idx="1192">
                  <c:v>1.1920000000000073</c:v>
                </c:pt>
                <c:pt idx="1193">
                  <c:v>1.1930000000000405</c:v>
                </c:pt>
                <c:pt idx="1194">
                  <c:v>1.1940000000000168</c:v>
                </c:pt>
                <c:pt idx="1195">
                  <c:v>1.1949999999999932</c:v>
                </c:pt>
                <c:pt idx="1196">
                  <c:v>1.1960000000000264</c:v>
                </c:pt>
                <c:pt idx="1197">
                  <c:v>1.1970000000000027</c:v>
                </c:pt>
                <c:pt idx="1198">
                  <c:v>1.1980000000000359</c:v>
                </c:pt>
                <c:pt idx="1199">
                  <c:v>1.1990000000000123</c:v>
                </c:pt>
                <c:pt idx="1200">
                  <c:v>1.2000000000000455</c:v>
                </c:pt>
                <c:pt idx="1201">
                  <c:v>1.2010000000000218</c:v>
                </c:pt>
                <c:pt idx="1202">
                  <c:v>1.2019999999999982</c:v>
                </c:pt>
                <c:pt idx="1203">
                  <c:v>1.2030000000000314</c:v>
                </c:pt>
                <c:pt idx="1204">
                  <c:v>1.2040000000000077</c:v>
                </c:pt>
                <c:pt idx="1205">
                  <c:v>1.2050000000000409</c:v>
                </c:pt>
                <c:pt idx="1206">
                  <c:v>1.2060000000000173</c:v>
                </c:pt>
                <c:pt idx="1207">
                  <c:v>1.2069999999999936</c:v>
                </c:pt>
                <c:pt idx="1208">
                  <c:v>1.2080000000000268</c:v>
                </c:pt>
                <c:pt idx="1209">
                  <c:v>1.2090000000000032</c:v>
                </c:pt>
                <c:pt idx="1210">
                  <c:v>1.2100000000000364</c:v>
                </c:pt>
                <c:pt idx="1211">
                  <c:v>1.2110000000000127</c:v>
                </c:pt>
                <c:pt idx="1212">
                  <c:v>1.2120000000000459</c:v>
                </c:pt>
                <c:pt idx="1213">
                  <c:v>1.2130000000000223</c:v>
                </c:pt>
                <c:pt idx="1214">
                  <c:v>1.2139999999999986</c:v>
                </c:pt>
                <c:pt idx="1215">
                  <c:v>1.2150000000000318</c:v>
                </c:pt>
                <c:pt idx="1216">
                  <c:v>1.2160000000000082</c:v>
                </c:pt>
                <c:pt idx="1217">
                  <c:v>1.2170000000000414</c:v>
                </c:pt>
                <c:pt idx="1218">
                  <c:v>1.2180000000000177</c:v>
                </c:pt>
                <c:pt idx="1219">
                  <c:v>1.2189999999999941</c:v>
                </c:pt>
                <c:pt idx="1220">
                  <c:v>1.2200000000000273</c:v>
                </c:pt>
                <c:pt idx="1221">
                  <c:v>1.2210000000000036</c:v>
                </c:pt>
                <c:pt idx="1222">
                  <c:v>1.2220000000000368</c:v>
                </c:pt>
                <c:pt idx="1223">
                  <c:v>1.2230000000000132</c:v>
                </c:pt>
                <c:pt idx="1224">
                  <c:v>1.2240000000000464</c:v>
                </c:pt>
                <c:pt idx="1225">
                  <c:v>1.2250000000000227</c:v>
                </c:pt>
                <c:pt idx="1226">
                  <c:v>1.2259999999999991</c:v>
                </c:pt>
                <c:pt idx="1227">
                  <c:v>1.2270000000000323</c:v>
                </c:pt>
                <c:pt idx="1228">
                  <c:v>1.2280000000000086</c:v>
                </c:pt>
                <c:pt idx="1229">
                  <c:v>1.2290000000000418</c:v>
                </c:pt>
                <c:pt idx="1230">
                  <c:v>1.2300000000000182</c:v>
                </c:pt>
                <c:pt idx="1231">
                  <c:v>1.2309999999999945</c:v>
                </c:pt>
                <c:pt idx="1232">
                  <c:v>1.2320000000000277</c:v>
                </c:pt>
                <c:pt idx="1233">
                  <c:v>1.2330000000000041</c:v>
                </c:pt>
                <c:pt idx="1234">
                  <c:v>1.2340000000000373</c:v>
                </c:pt>
                <c:pt idx="1235">
                  <c:v>1.2350000000000136</c:v>
                </c:pt>
                <c:pt idx="1236">
                  <c:v>1.23599999999999</c:v>
                </c:pt>
                <c:pt idx="1237">
                  <c:v>1.2370000000000232</c:v>
                </c:pt>
                <c:pt idx="1238">
                  <c:v>1.2379999999999995</c:v>
                </c:pt>
                <c:pt idx="1239">
                  <c:v>1.2390000000000327</c:v>
                </c:pt>
                <c:pt idx="1240">
                  <c:v>1.2400000000000091</c:v>
                </c:pt>
                <c:pt idx="1241">
                  <c:v>1.2410000000000423</c:v>
                </c:pt>
                <c:pt idx="1242">
                  <c:v>1.2420000000000186</c:v>
                </c:pt>
                <c:pt idx="1243">
                  <c:v>1.242999999999995</c:v>
                </c:pt>
                <c:pt idx="1244">
                  <c:v>1.2440000000000282</c:v>
                </c:pt>
                <c:pt idx="1245">
                  <c:v>1.2450000000000045</c:v>
                </c:pt>
                <c:pt idx="1246">
                  <c:v>1.2460000000000377</c:v>
                </c:pt>
                <c:pt idx="1247">
                  <c:v>1.2470000000000141</c:v>
                </c:pt>
                <c:pt idx="1248">
                  <c:v>1.2479999999999905</c:v>
                </c:pt>
                <c:pt idx="1249">
                  <c:v>1.2490000000000236</c:v>
                </c:pt>
                <c:pt idx="1250">
                  <c:v>1.25</c:v>
                </c:pt>
                <c:pt idx="1251">
                  <c:v>1.2510000000000332</c:v>
                </c:pt>
                <c:pt idx="1252">
                  <c:v>1.2520000000000095</c:v>
                </c:pt>
                <c:pt idx="1253">
                  <c:v>1.2530000000000427</c:v>
                </c:pt>
                <c:pt idx="1254">
                  <c:v>1.2540000000000191</c:v>
                </c:pt>
                <c:pt idx="1255">
                  <c:v>1.2549999999999955</c:v>
                </c:pt>
                <c:pt idx="1256">
                  <c:v>1.2560000000000286</c:v>
                </c:pt>
                <c:pt idx="1257">
                  <c:v>1.257000000000005</c:v>
                </c:pt>
                <c:pt idx="1258">
                  <c:v>1.2580000000000382</c:v>
                </c:pt>
                <c:pt idx="1259">
                  <c:v>1.2590000000000146</c:v>
                </c:pt>
                <c:pt idx="1260">
                  <c:v>1.2599999999999909</c:v>
                </c:pt>
                <c:pt idx="1261">
                  <c:v>1.2610000000000241</c:v>
                </c:pt>
                <c:pt idx="1262">
                  <c:v>1.2620000000000005</c:v>
                </c:pt>
                <c:pt idx="1263">
                  <c:v>1.2630000000000337</c:v>
                </c:pt>
                <c:pt idx="1264">
                  <c:v>1.26400000000001</c:v>
                </c:pt>
                <c:pt idx="1265">
                  <c:v>1.2650000000000432</c:v>
                </c:pt>
                <c:pt idx="1266">
                  <c:v>1.2660000000000196</c:v>
                </c:pt>
                <c:pt idx="1267">
                  <c:v>1.2669999999999959</c:v>
                </c:pt>
                <c:pt idx="1268">
                  <c:v>1.2680000000000291</c:v>
                </c:pt>
                <c:pt idx="1269">
                  <c:v>1.2690000000000055</c:v>
                </c:pt>
                <c:pt idx="1270">
                  <c:v>1.2700000000000387</c:v>
                </c:pt>
                <c:pt idx="1271">
                  <c:v>1.271000000000015</c:v>
                </c:pt>
                <c:pt idx="1272">
                  <c:v>1.2719999999999914</c:v>
                </c:pt>
                <c:pt idx="1273">
                  <c:v>1.2730000000000246</c:v>
                </c:pt>
                <c:pt idx="1274">
                  <c:v>1.2740000000000009</c:v>
                </c:pt>
                <c:pt idx="1275">
                  <c:v>1.2750000000000341</c:v>
                </c:pt>
                <c:pt idx="1276">
                  <c:v>1.2760000000000105</c:v>
                </c:pt>
                <c:pt idx="1277">
                  <c:v>1.2770000000000437</c:v>
                </c:pt>
                <c:pt idx="1278">
                  <c:v>1.27800000000002</c:v>
                </c:pt>
                <c:pt idx="1279">
                  <c:v>1.2789999999999964</c:v>
                </c:pt>
                <c:pt idx="1280">
                  <c:v>1.2800000000000296</c:v>
                </c:pt>
                <c:pt idx="1281">
                  <c:v>1.2810000000000059</c:v>
                </c:pt>
                <c:pt idx="1282">
                  <c:v>1.2820000000000391</c:v>
                </c:pt>
                <c:pt idx="1283">
                  <c:v>1.2830000000000155</c:v>
                </c:pt>
                <c:pt idx="1284">
                  <c:v>1.2839999999999918</c:v>
                </c:pt>
                <c:pt idx="1285">
                  <c:v>1.285000000000025</c:v>
                </c:pt>
                <c:pt idx="1286">
                  <c:v>1.2860000000000014</c:v>
                </c:pt>
                <c:pt idx="1287">
                  <c:v>1.2870000000000346</c:v>
                </c:pt>
                <c:pt idx="1288">
                  <c:v>1.2880000000000109</c:v>
                </c:pt>
                <c:pt idx="1289">
                  <c:v>1.2890000000000441</c:v>
                </c:pt>
                <c:pt idx="1290">
                  <c:v>1.2900000000000205</c:v>
                </c:pt>
                <c:pt idx="1291">
                  <c:v>1.2909999999999968</c:v>
                </c:pt>
                <c:pt idx="1292">
                  <c:v>1.29200000000003</c:v>
                </c:pt>
                <c:pt idx="1293">
                  <c:v>1.2930000000000064</c:v>
                </c:pt>
                <c:pt idx="1294">
                  <c:v>1.2940000000000396</c:v>
                </c:pt>
                <c:pt idx="1295">
                  <c:v>1.2950000000000159</c:v>
                </c:pt>
                <c:pt idx="1296">
                  <c:v>1.2959999999999923</c:v>
                </c:pt>
                <c:pt idx="1297">
                  <c:v>1.2970000000000255</c:v>
                </c:pt>
                <c:pt idx="1298">
                  <c:v>1.2980000000000018</c:v>
                </c:pt>
                <c:pt idx="1299">
                  <c:v>1.299000000000035</c:v>
                </c:pt>
                <c:pt idx="1300">
                  <c:v>1.3000000000000114</c:v>
                </c:pt>
                <c:pt idx="1301">
                  <c:v>1.3010000000000446</c:v>
                </c:pt>
                <c:pt idx="1302">
                  <c:v>1.3020000000000209</c:v>
                </c:pt>
                <c:pt idx="1303">
                  <c:v>1.3029999999999973</c:v>
                </c:pt>
                <c:pt idx="1304">
                  <c:v>1.3040000000000305</c:v>
                </c:pt>
                <c:pt idx="1305">
                  <c:v>1.3050000000000068</c:v>
                </c:pt>
                <c:pt idx="1306">
                  <c:v>1.30600000000004</c:v>
                </c:pt>
                <c:pt idx="1307">
                  <c:v>1.3070000000000164</c:v>
                </c:pt>
                <c:pt idx="1308">
                  <c:v>1.3079999999999927</c:v>
                </c:pt>
                <c:pt idx="1309">
                  <c:v>1.3090000000000259</c:v>
                </c:pt>
                <c:pt idx="1310">
                  <c:v>1.3100000000000023</c:v>
                </c:pt>
                <c:pt idx="1311">
                  <c:v>1.3110000000000355</c:v>
                </c:pt>
                <c:pt idx="1312">
                  <c:v>1.3120000000000118</c:v>
                </c:pt>
                <c:pt idx="1313">
                  <c:v>1.313000000000045</c:v>
                </c:pt>
                <c:pt idx="1314">
                  <c:v>1.3140000000000214</c:v>
                </c:pt>
                <c:pt idx="1315">
                  <c:v>1.3149999999999977</c:v>
                </c:pt>
                <c:pt idx="1316">
                  <c:v>1.3160000000000309</c:v>
                </c:pt>
                <c:pt idx="1317">
                  <c:v>1.3170000000000073</c:v>
                </c:pt>
                <c:pt idx="1318">
                  <c:v>1.3180000000000405</c:v>
                </c:pt>
                <c:pt idx="1319">
                  <c:v>1.3190000000000168</c:v>
                </c:pt>
                <c:pt idx="1320">
                  <c:v>1.3199999999999932</c:v>
                </c:pt>
                <c:pt idx="1321">
                  <c:v>1.3210000000000264</c:v>
                </c:pt>
                <c:pt idx="1322">
                  <c:v>1.3220000000000027</c:v>
                </c:pt>
                <c:pt idx="1323">
                  <c:v>1.3230000000000359</c:v>
                </c:pt>
                <c:pt idx="1324">
                  <c:v>1.3240000000000123</c:v>
                </c:pt>
                <c:pt idx="1325">
                  <c:v>1.3250000000000455</c:v>
                </c:pt>
                <c:pt idx="1326">
                  <c:v>1.3260000000000218</c:v>
                </c:pt>
                <c:pt idx="1327">
                  <c:v>1.3269999999999982</c:v>
                </c:pt>
                <c:pt idx="1328">
                  <c:v>1.3280000000000314</c:v>
                </c:pt>
                <c:pt idx="1329">
                  <c:v>1.3290000000000077</c:v>
                </c:pt>
                <c:pt idx="1330">
                  <c:v>1.3300000000000409</c:v>
                </c:pt>
                <c:pt idx="1331">
                  <c:v>1.3310000000000173</c:v>
                </c:pt>
                <c:pt idx="1332">
                  <c:v>1.3319999999999936</c:v>
                </c:pt>
                <c:pt idx="1333">
                  <c:v>1.3330000000000268</c:v>
                </c:pt>
                <c:pt idx="1334">
                  <c:v>1.3340000000000032</c:v>
                </c:pt>
                <c:pt idx="1335">
                  <c:v>1.3350000000000364</c:v>
                </c:pt>
                <c:pt idx="1336">
                  <c:v>1.3360000000000127</c:v>
                </c:pt>
                <c:pt idx="1337">
                  <c:v>1.3370000000000459</c:v>
                </c:pt>
                <c:pt idx="1338">
                  <c:v>1.3380000000000223</c:v>
                </c:pt>
                <c:pt idx="1339">
                  <c:v>1.3389999999999986</c:v>
                </c:pt>
                <c:pt idx="1340">
                  <c:v>1.3400000000000318</c:v>
                </c:pt>
                <c:pt idx="1341">
                  <c:v>1.3410000000000082</c:v>
                </c:pt>
                <c:pt idx="1342">
                  <c:v>1.3420000000000414</c:v>
                </c:pt>
                <c:pt idx="1343">
                  <c:v>1.3430000000000177</c:v>
                </c:pt>
                <c:pt idx="1344">
                  <c:v>1.3439999999999941</c:v>
                </c:pt>
                <c:pt idx="1345">
                  <c:v>1.3450000000000273</c:v>
                </c:pt>
                <c:pt idx="1346">
                  <c:v>1.3460000000000036</c:v>
                </c:pt>
                <c:pt idx="1347">
                  <c:v>1.3470000000000368</c:v>
                </c:pt>
                <c:pt idx="1348">
                  <c:v>1.3480000000000132</c:v>
                </c:pt>
                <c:pt idx="1349">
                  <c:v>1.3490000000000464</c:v>
                </c:pt>
                <c:pt idx="1350">
                  <c:v>1.3500000000000227</c:v>
                </c:pt>
                <c:pt idx="1351">
                  <c:v>1.3509999999999991</c:v>
                </c:pt>
                <c:pt idx="1352">
                  <c:v>1.3520000000000323</c:v>
                </c:pt>
                <c:pt idx="1353">
                  <c:v>1.3530000000000086</c:v>
                </c:pt>
                <c:pt idx="1354">
                  <c:v>1.3540000000000418</c:v>
                </c:pt>
                <c:pt idx="1355">
                  <c:v>1.3550000000000182</c:v>
                </c:pt>
                <c:pt idx="1356">
                  <c:v>1.3559999999999945</c:v>
                </c:pt>
                <c:pt idx="1357">
                  <c:v>1.3570000000000277</c:v>
                </c:pt>
                <c:pt idx="1358">
                  <c:v>1.3580000000000041</c:v>
                </c:pt>
                <c:pt idx="1359">
                  <c:v>1.3590000000000373</c:v>
                </c:pt>
                <c:pt idx="1360">
                  <c:v>1.3600000000000136</c:v>
                </c:pt>
                <c:pt idx="1361">
                  <c:v>1.36099999999999</c:v>
                </c:pt>
                <c:pt idx="1362">
                  <c:v>1.3620000000000232</c:v>
                </c:pt>
                <c:pt idx="1363">
                  <c:v>1.3629999999999995</c:v>
                </c:pt>
                <c:pt idx="1364">
                  <c:v>1.3640000000000327</c:v>
                </c:pt>
                <c:pt idx="1365">
                  <c:v>1.3650000000000091</c:v>
                </c:pt>
                <c:pt idx="1366">
                  <c:v>1.3660000000000423</c:v>
                </c:pt>
                <c:pt idx="1367">
                  <c:v>1.3670000000000186</c:v>
                </c:pt>
                <c:pt idx="1368">
                  <c:v>1.367999999999995</c:v>
                </c:pt>
                <c:pt idx="1369">
                  <c:v>1.3690000000000282</c:v>
                </c:pt>
                <c:pt idx="1370">
                  <c:v>1.3700000000000045</c:v>
                </c:pt>
                <c:pt idx="1371">
                  <c:v>1.3710000000000377</c:v>
                </c:pt>
                <c:pt idx="1372">
                  <c:v>1.3720000000000141</c:v>
                </c:pt>
                <c:pt idx="1373">
                  <c:v>1.3729999999999905</c:v>
                </c:pt>
                <c:pt idx="1374">
                  <c:v>1.3740000000000236</c:v>
                </c:pt>
                <c:pt idx="1375">
                  <c:v>1.375</c:v>
                </c:pt>
                <c:pt idx="1376">
                  <c:v>1.3760000000000332</c:v>
                </c:pt>
                <c:pt idx="1377">
                  <c:v>1.3770000000000095</c:v>
                </c:pt>
                <c:pt idx="1378">
                  <c:v>1.3780000000000427</c:v>
                </c:pt>
                <c:pt idx="1379">
                  <c:v>1.3790000000000191</c:v>
                </c:pt>
                <c:pt idx="1380">
                  <c:v>1.3799999999999955</c:v>
                </c:pt>
                <c:pt idx="1381">
                  <c:v>1.3810000000000286</c:v>
                </c:pt>
                <c:pt idx="1382">
                  <c:v>1.382000000000005</c:v>
                </c:pt>
                <c:pt idx="1383">
                  <c:v>1.3830000000000382</c:v>
                </c:pt>
                <c:pt idx="1384">
                  <c:v>1.3840000000000146</c:v>
                </c:pt>
                <c:pt idx="1385">
                  <c:v>1.3849999999999909</c:v>
                </c:pt>
                <c:pt idx="1386">
                  <c:v>1.3860000000000241</c:v>
                </c:pt>
                <c:pt idx="1387">
                  <c:v>1.3870000000000005</c:v>
                </c:pt>
                <c:pt idx="1388">
                  <c:v>1.3880000000000337</c:v>
                </c:pt>
                <c:pt idx="1389">
                  <c:v>1.38900000000001</c:v>
                </c:pt>
                <c:pt idx="1390">
                  <c:v>1.3900000000000432</c:v>
                </c:pt>
                <c:pt idx="1391">
                  <c:v>1.3910000000000196</c:v>
                </c:pt>
                <c:pt idx="1392">
                  <c:v>1.3919999999999959</c:v>
                </c:pt>
                <c:pt idx="1393">
                  <c:v>1.3930000000000291</c:v>
                </c:pt>
                <c:pt idx="1394">
                  <c:v>1.3940000000000055</c:v>
                </c:pt>
                <c:pt idx="1395">
                  <c:v>1.3950000000000387</c:v>
                </c:pt>
                <c:pt idx="1396">
                  <c:v>1.396000000000015</c:v>
                </c:pt>
                <c:pt idx="1397">
                  <c:v>1.3969999999999914</c:v>
                </c:pt>
                <c:pt idx="1398">
                  <c:v>1.3980000000000246</c:v>
                </c:pt>
                <c:pt idx="1399">
                  <c:v>1.3990000000000009</c:v>
                </c:pt>
                <c:pt idx="1400">
                  <c:v>1.4000000000000341</c:v>
                </c:pt>
                <c:pt idx="1401">
                  <c:v>1.4010000000000105</c:v>
                </c:pt>
                <c:pt idx="1402">
                  <c:v>1.4020000000000437</c:v>
                </c:pt>
                <c:pt idx="1403">
                  <c:v>1.40300000000002</c:v>
                </c:pt>
                <c:pt idx="1404">
                  <c:v>1.4039999999999964</c:v>
                </c:pt>
                <c:pt idx="1405">
                  <c:v>1.4050000000000296</c:v>
                </c:pt>
                <c:pt idx="1406">
                  <c:v>1.4060000000000059</c:v>
                </c:pt>
                <c:pt idx="1407">
                  <c:v>1.4070000000000391</c:v>
                </c:pt>
                <c:pt idx="1408">
                  <c:v>1.4080000000000155</c:v>
                </c:pt>
                <c:pt idx="1409">
                  <c:v>1.4089999999999918</c:v>
                </c:pt>
                <c:pt idx="1410">
                  <c:v>1.410000000000025</c:v>
                </c:pt>
                <c:pt idx="1411">
                  <c:v>1.4110000000000014</c:v>
                </c:pt>
                <c:pt idx="1412">
                  <c:v>1.4120000000000346</c:v>
                </c:pt>
                <c:pt idx="1413">
                  <c:v>1.4130000000000109</c:v>
                </c:pt>
                <c:pt idx="1414">
                  <c:v>1.4140000000000441</c:v>
                </c:pt>
                <c:pt idx="1415">
                  <c:v>1.4150000000000205</c:v>
                </c:pt>
                <c:pt idx="1416">
                  <c:v>1.4159999999999968</c:v>
                </c:pt>
                <c:pt idx="1417">
                  <c:v>1.41700000000003</c:v>
                </c:pt>
                <c:pt idx="1418">
                  <c:v>1.4180000000000064</c:v>
                </c:pt>
                <c:pt idx="1419">
                  <c:v>1.4190000000000396</c:v>
                </c:pt>
                <c:pt idx="1420">
                  <c:v>1.4200000000000159</c:v>
                </c:pt>
                <c:pt idx="1421">
                  <c:v>1.4209999999999923</c:v>
                </c:pt>
                <c:pt idx="1422">
                  <c:v>1.4220000000000255</c:v>
                </c:pt>
                <c:pt idx="1423">
                  <c:v>1.4230000000000018</c:v>
                </c:pt>
                <c:pt idx="1424">
                  <c:v>1.424000000000035</c:v>
                </c:pt>
                <c:pt idx="1425">
                  <c:v>1.4250000000000114</c:v>
                </c:pt>
                <c:pt idx="1426">
                  <c:v>1.4260000000000446</c:v>
                </c:pt>
                <c:pt idx="1427">
                  <c:v>1.4270000000000209</c:v>
                </c:pt>
                <c:pt idx="1428">
                  <c:v>1.4279999999999973</c:v>
                </c:pt>
                <c:pt idx="1429">
                  <c:v>1.4290000000000305</c:v>
                </c:pt>
                <c:pt idx="1430">
                  <c:v>1.4300000000000068</c:v>
                </c:pt>
                <c:pt idx="1431">
                  <c:v>1.43100000000004</c:v>
                </c:pt>
                <c:pt idx="1432">
                  <c:v>1.4320000000000164</c:v>
                </c:pt>
                <c:pt idx="1433">
                  <c:v>1.4329999999999927</c:v>
                </c:pt>
                <c:pt idx="1434">
                  <c:v>1.4340000000000259</c:v>
                </c:pt>
                <c:pt idx="1435">
                  <c:v>1.4350000000000023</c:v>
                </c:pt>
                <c:pt idx="1436">
                  <c:v>1.4360000000000355</c:v>
                </c:pt>
                <c:pt idx="1437">
                  <c:v>1.4370000000000118</c:v>
                </c:pt>
                <c:pt idx="1438">
                  <c:v>1.438000000000045</c:v>
                </c:pt>
                <c:pt idx="1439">
                  <c:v>1.4390000000000214</c:v>
                </c:pt>
                <c:pt idx="1440">
                  <c:v>1.4399999999999977</c:v>
                </c:pt>
                <c:pt idx="1441">
                  <c:v>1.4410000000000309</c:v>
                </c:pt>
                <c:pt idx="1442">
                  <c:v>1.4420000000000073</c:v>
                </c:pt>
                <c:pt idx="1443">
                  <c:v>1.4430000000000405</c:v>
                </c:pt>
                <c:pt idx="1444">
                  <c:v>1.4440000000000168</c:v>
                </c:pt>
                <c:pt idx="1445">
                  <c:v>1.4449999999999932</c:v>
                </c:pt>
                <c:pt idx="1446">
                  <c:v>1.4460000000000264</c:v>
                </c:pt>
                <c:pt idx="1447">
                  <c:v>1.4470000000000027</c:v>
                </c:pt>
                <c:pt idx="1448">
                  <c:v>1.4480000000000359</c:v>
                </c:pt>
                <c:pt idx="1449">
                  <c:v>1.4490000000000123</c:v>
                </c:pt>
                <c:pt idx="1450">
                  <c:v>1.4500000000000455</c:v>
                </c:pt>
                <c:pt idx="1451">
                  <c:v>1.4510000000000218</c:v>
                </c:pt>
                <c:pt idx="1452">
                  <c:v>1.4519999999999982</c:v>
                </c:pt>
                <c:pt idx="1453">
                  <c:v>1.4530000000000314</c:v>
                </c:pt>
                <c:pt idx="1454">
                  <c:v>1.4540000000000077</c:v>
                </c:pt>
                <c:pt idx="1455">
                  <c:v>1.4550000000000409</c:v>
                </c:pt>
                <c:pt idx="1456">
                  <c:v>1.4560000000000173</c:v>
                </c:pt>
                <c:pt idx="1457">
                  <c:v>1.4569999999999936</c:v>
                </c:pt>
                <c:pt idx="1458">
                  <c:v>1.4580000000000268</c:v>
                </c:pt>
                <c:pt idx="1459">
                  <c:v>1.4590000000000032</c:v>
                </c:pt>
                <c:pt idx="1460">
                  <c:v>1.4600000000000364</c:v>
                </c:pt>
                <c:pt idx="1461">
                  <c:v>1.4610000000000127</c:v>
                </c:pt>
                <c:pt idx="1462">
                  <c:v>1.4620000000000459</c:v>
                </c:pt>
                <c:pt idx="1463">
                  <c:v>1.4630000000000223</c:v>
                </c:pt>
                <c:pt idx="1464">
                  <c:v>1.4639999999999986</c:v>
                </c:pt>
                <c:pt idx="1465">
                  <c:v>1.4650000000000318</c:v>
                </c:pt>
                <c:pt idx="1466">
                  <c:v>1.4660000000000082</c:v>
                </c:pt>
                <c:pt idx="1467">
                  <c:v>1.4670000000000414</c:v>
                </c:pt>
                <c:pt idx="1468">
                  <c:v>1.4680000000000177</c:v>
                </c:pt>
                <c:pt idx="1469">
                  <c:v>1.4689999999999941</c:v>
                </c:pt>
                <c:pt idx="1470">
                  <c:v>1.4700000000000273</c:v>
                </c:pt>
                <c:pt idx="1471">
                  <c:v>1.4710000000000036</c:v>
                </c:pt>
                <c:pt idx="1472">
                  <c:v>1.4720000000000368</c:v>
                </c:pt>
                <c:pt idx="1473">
                  <c:v>1.4730000000000132</c:v>
                </c:pt>
                <c:pt idx="1474">
                  <c:v>1.4740000000000464</c:v>
                </c:pt>
                <c:pt idx="1475">
                  <c:v>1.4750000000000227</c:v>
                </c:pt>
                <c:pt idx="1476">
                  <c:v>1.4759999999999991</c:v>
                </c:pt>
                <c:pt idx="1477">
                  <c:v>1.4770000000000323</c:v>
                </c:pt>
                <c:pt idx="1478">
                  <c:v>1.4780000000000086</c:v>
                </c:pt>
                <c:pt idx="1479">
                  <c:v>1.4790000000000418</c:v>
                </c:pt>
                <c:pt idx="1480">
                  <c:v>1.4800000000000182</c:v>
                </c:pt>
                <c:pt idx="1481">
                  <c:v>1.4809999999999945</c:v>
                </c:pt>
                <c:pt idx="1482">
                  <c:v>1.4820000000000277</c:v>
                </c:pt>
                <c:pt idx="1483">
                  <c:v>1.4830000000000041</c:v>
                </c:pt>
                <c:pt idx="1484">
                  <c:v>1.4840000000000373</c:v>
                </c:pt>
                <c:pt idx="1485">
                  <c:v>1.4850000000000136</c:v>
                </c:pt>
                <c:pt idx="1486">
                  <c:v>1.48599999999999</c:v>
                </c:pt>
                <c:pt idx="1487">
                  <c:v>1.4870000000000232</c:v>
                </c:pt>
                <c:pt idx="1488">
                  <c:v>1.4879999999999995</c:v>
                </c:pt>
                <c:pt idx="1489">
                  <c:v>1.4890000000000327</c:v>
                </c:pt>
                <c:pt idx="1490">
                  <c:v>1.4900000000000091</c:v>
                </c:pt>
                <c:pt idx="1491">
                  <c:v>1.4910000000000423</c:v>
                </c:pt>
                <c:pt idx="1492">
                  <c:v>1.4920000000000186</c:v>
                </c:pt>
                <c:pt idx="1493">
                  <c:v>1.492999999999995</c:v>
                </c:pt>
                <c:pt idx="1494">
                  <c:v>1.4940000000000282</c:v>
                </c:pt>
                <c:pt idx="1495">
                  <c:v>1.4950000000000045</c:v>
                </c:pt>
                <c:pt idx="1496">
                  <c:v>1.4960000000000377</c:v>
                </c:pt>
                <c:pt idx="1497">
                  <c:v>1.4970000000000141</c:v>
                </c:pt>
                <c:pt idx="1498">
                  <c:v>1.4979999999999905</c:v>
                </c:pt>
                <c:pt idx="1499">
                  <c:v>1.4990000000000236</c:v>
                </c:pt>
                <c:pt idx="1500">
                  <c:v>1.5</c:v>
                </c:pt>
                <c:pt idx="1501">
                  <c:v>1.5010000000000332</c:v>
                </c:pt>
                <c:pt idx="1502">
                  <c:v>1.5020000000000095</c:v>
                </c:pt>
                <c:pt idx="1503">
                  <c:v>1.5030000000000427</c:v>
                </c:pt>
                <c:pt idx="1504">
                  <c:v>1.5040000000000191</c:v>
                </c:pt>
                <c:pt idx="1505">
                  <c:v>1.5049999999999955</c:v>
                </c:pt>
                <c:pt idx="1506">
                  <c:v>1.5060000000000286</c:v>
                </c:pt>
                <c:pt idx="1507">
                  <c:v>1.507000000000005</c:v>
                </c:pt>
                <c:pt idx="1508">
                  <c:v>1.5080000000000382</c:v>
                </c:pt>
                <c:pt idx="1509">
                  <c:v>1.5090000000000146</c:v>
                </c:pt>
                <c:pt idx="1510">
                  <c:v>1.5099999999999909</c:v>
                </c:pt>
                <c:pt idx="1511">
                  <c:v>1.5110000000000241</c:v>
                </c:pt>
                <c:pt idx="1512">
                  <c:v>1.5120000000000005</c:v>
                </c:pt>
                <c:pt idx="1513">
                  <c:v>1.5130000000000337</c:v>
                </c:pt>
                <c:pt idx="1514">
                  <c:v>1.51400000000001</c:v>
                </c:pt>
                <c:pt idx="1515">
                  <c:v>1.5150000000000432</c:v>
                </c:pt>
                <c:pt idx="1516">
                  <c:v>1.5160000000000196</c:v>
                </c:pt>
                <c:pt idx="1517">
                  <c:v>1.5169999999999959</c:v>
                </c:pt>
                <c:pt idx="1518">
                  <c:v>1.5180000000000291</c:v>
                </c:pt>
                <c:pt idx="1519">
                  <c:v>1.5190000000000055</c:v>
                </c:pt>
                <c:pt idx="1520">
                  <c:v>1.5200000000000387</c:v>
                </c:pt>
                <c:pt idx="1521">
                  <c:v>1.521000000000015</c:v>
                </c:pt>
                <c:pt idx="1522">
                  <c:v>1.5219999999999914</c:v>
                </c:pt>
                <c:pt idx="1523">
                  <c:v>1.5230000000000246</c:v>
                </c:pt>
                <c:pt idx="1524">
                  <c:v>1.5240000000000009</c:v>
                </c:pt>
                <c:pt idx="1525">
                  <c:v>1.5250000000000341</c:v>
                </c:pt>
                <c:pt idx="1526">
                  <c:v>1.5260000000000105</c:v>
                </c:pt>
                <c:pt idx="1527">
                  <c:v>1.5270000000000437</c:v>
                </c:pt>
                <c:pt idx="1528">
                  <c:v>1.52800000000002</c:v>
                </c:pt>
                <c:pt idx="1529">
                  <c:v>1.5289999999999964</c:v>
                </c:pt>
                <c:pt idx="1530">
                  <c:v>1.5300000000000296</c:v>
                </c:pt>
                <c:pt idx="1531">
                  <c:v>1.5310000000000059</c:v>
                </c:pt>
                <c:pt idx="1532">
                  <c:v>1.5320000000000391</c:v>
                </c:pt>
                <c:pt idx="1533">
                  <c:v>1.5330000000000155</c:v>
                </c:pt>
                <c:pt idx="1534">
                  <c:v>1.5339999999999918</c:v>
                </c:pt>
                <c:pt idx="1535">
                  <c:v>1.535000000000025</c:v>
                </c:pt>
                <c:pt idx="1536">
                  <c:v>1.5360000000000014</c:v>
                </c:pt>
                <c:pt idx="1537">
                  <c:v>1.5370000000000346</c:v>
                </c:pt>
                <c:pt idx="1538">
                  <c:v>1.5380000000000109</c:v>
                </c:pt>
                <c:pt idx="1539">
                  <c:v>1.5390000000000441</c:v>
                </c:pt>
                <c:pt idx="1540">
                  <c:v>1.5400000000000205</c:v>
                </c:pt>
                <c:pt idx="1541">
                  <c:v>1.5409999999999968</c:v>
                </c:pt>
                <c:pt idx="1542">
                  <c:v>1.54200000000003</c:v>
                </c:pt>
                <c:pt idx="1543">
                  <c:v>1.5430000000000064</c:v>
                </c:pt>
                <c:pt idx="1544">
                  <c:v>1.5440000000000396</c:v>
                </c:pt>
                <c:pt idx="1545">
                  <c:v>1.5450000000000159</c:v>
                </c:pt>
                <c:pt idx="1546">
                  <c:v>1.5459999999999923</c:v>
                </c:pt>
                <c:pt idx="1547">
                  <c:v>1.5470000000000255</c:v>
                </c:pt>
                <c:pt idx="1548">
                  <c:v>1.5480000000000018</c:v>
                </c:pt>
                <c:pt idx="1549">
                  <c:v>1.549000000000035</c:v>
                </c:pt>
                <c:pt idx="1550">
                  <c:v>1.5500000000000114</c:v>
                </c:pt>
                <c:pt idx="1551">
                  <c:v>1.5510000000000446</c:v>
                </c:pt>
                <c:pt idx="1552">
                  <c:v>1.5520000000000209</c:v>
                </c:pt>
                <c:pt idx="1553">
                  <c:v>1.5529999999999973</c:v>
                </c:pt>
                <c:pt idx="1554">
                  <c:v>1.5540000000000305</c:v>
                </c:pt>
                <c:pt idx="1555">
                  <c:v>1.5550000000000068</c:v>
                </c:pt>
                <c:pt idx="1556">
                  <c:v>1.55600000000004</c:v>
                </c:pt>
                <c:pt idx="1557">
                  <c:v>1.5570000000000164</c:v>
                </c:pt>
                <c:pt idx="1558">
                  <c:v>1.5579999999999927</c:v>
                </c:pt>
                <c:pt idx="1559">
                  <c:v>1.5590000000000259</c:v>
                </c:pt>
                <c:pt idx="1560">
                  <c:v>1.5600000000000023</c:v>
                </c:pt>
                <c:pt idx="1561">
                  <c:v>1.5610000000000355</c:v>
                </c:pt>
                <c:pt idx="1562">
                  <c:v>1.5620000000000118</c:v>
                </c:pt>
                <c:pt idx="1563">
                  <c:v>1.563000000000045</c:v>
                </c:pt>
                <c:pt idx="1564">
                  <c:v>1.5640000000000214</c:v>
                </c:pt>
                <c:pt idx="1565">
                  <c:v>1.5649999999999977</c:v>
                </c:pt>
                <c:pt idx="1566">
                  <c:v>1.5660000000000309</c:v>
                </c:pt>
                <c:pt idx="1567">
                  <c:v>1.5670000000000073</c:v>
                </c:pt>
                <c:pt idx="1568">
                  <c:v>1.5680000000000405</c:v>
                </c:pt>
                <c:pt idx="1569">
                  <c:v>1.5690000000000168</c:v>
                </c:pt>
                <c:pt idx="1570">
                  <c:v>1.5699999999999932</c:v>
                </c:pt>
                <c:pt idx="1571">
                  <c:v>1.5710000000000264</c:v>
                </c:pt>
                <c:pt idx="1572">
                  <c:v>1.5720000000000027</c:v>
                </c:pt>
                <c:pt idx="1573">
                  <c:v>1.5730000000000359</c:v>
                </c:pt>
                <c:pt idx="1574">
                  <c:v>1.5740000000000123</c:v>
                </c:pt>
                <c:pt idx="1575">
                  <c:v>1.5750000000000455</c:v>
                </c:pt>
                <c:pt idx="1576">
                  <c:v>1.5760000000000218</c:v>
                </c:pt>
                <c:pt idx="1577">
                  <c:v>1.5769999999999982</c:v>
                </c:pt>
                <c:pt idx="1578">
                  <c:v>1.5780000000000314</c:v>
                </c:pt>
                <c:pt idx="1579">
                  <c:v>1.5790000000000077</c:v>
                </c:pt>
                <c:pt idx="1580">
                  <c:v>1.5800000000000409</c:v>
                </c:pt>
                <c:pt idx="1581">
                  <c:v>1.5810000000000173</c:v>
                </c:pt>
                <c:pt idx="1582">
                  <c:v>1.5819999999999936</c:v>
                </c:pt>
                <c:pt idx="1583">
                  <c:v>1.5830000000000268</c:v>
                </c:pt>
                <c:pt idx="1584">
                  <c:v>1.5840000000000032</c:v>
                </c:pt>
                <c:pt idx="1585">
                  <c:v>1.5850000000000364</c:v>
                </c:pt>
                <c:pt idx="1586">
                  <c:v>1.5860000000000127</c:v>
                </c:pt>
                <c:pt idx="1587">
                  <c:v>1.5870000000000459</c:v>
                </c:pt>
                <c:pt idx="1588">
                  <c:v>1.5880000000000223</c:v>
                </c:pt>
                <c:pt idx="1589">
                  <c:v>1.5889999999999986</c:v>
                </c:pt>
                <c:pt idx="1590">
                  <c:v>1.5900000000000318</c:v>
                </c:pt>
                <c:pt idx="1591">
                  <c:v>1.5910000000000082</c:v>
                </c:pt>
                <c:pt idx="1592">
                  <c:v>1.5920000000000414</c:v>
                </c:pt>
                <c:pt idx="1593">
                  <c:v>1.5930000000000177</c:v>
                </c:pt>
                <c:pt idx="1594">
                  <c:v>1.5939999999999941</c:v>
                </c:pt>
                <c:pt idx="1595">
                  <c:v>1.5950000000000273</c:v>
                </c:pt>
                <c:pt idx="1596">
                  <c:v>1.5960000000000036</c:v>
                </c:pt>
                <c:pt idx="1597">
                  <c:v>1.5970000000000368</c:v>
                </c:pt>
                <c:pt idx="1598">
                  <c:v>1.5980000000000132</c:v>
                </c:pt>
                <c:pt idx="1599">
                  <c:v>1.5990000000000464</c:v>
                </c:pt>
                <c:pt idx="1600">
                  <c:v>1.6000000000000227</c:v>
                </c:pt>
                <c:pt idx="1601">
                  <c:v>1.6009999999999991</c:v>
                </c:pt>
                <c:pt idx="1602">
                  <c:v>1.6020000000000323</c:v>
                </c:pt>
                <c:pt idx="1603">
                  <c:v>1.6030000000000086</c:v>
                </c:pt>
                <c:pt idx="1604">
                  <c:v>1.6040000000000418</c:v>
                </c:pt>
                <c:pt idx="1605">
                  <c:v>1.6050000000000182</c:v>
                </c:pt>
                <c:pt idx="1606">
                  <c:v>1.6059999999999945</c:v>
                </c:pt>
                <c:pt idx="1607">
                  <c:v>1.6070000000000277</c:v>
                </c:pt>
                <c:pt idx="1608">
                  <c:v>1.6080000000000041</c:v>
                </c:pt>
                <c:pt idx="1609">
                  <c:v>1.6090000000000373</c:v>
                </c:pt>
                <c:pt idx="1610">
                  <c:v>1.6100000000000136</c:v>
                </c:pt>
                <c:pt idx="1611">
                  <c:v>1.61099999999999</c:v>
                </c:pt>
                <c:pt idx="1612">
                  <c:v>1.6120000000000232</c:v>
                </c:pt>
                <c:pt idx="1613">
                  <c:v>1.6129999999999995</c:v>
                </c:pt>
                <c:pt idx="1614">
                  <c:v>1.6140000000000327</c:v>
                </c:pt>
                <c:pt idx="1615">
                  <c:v>1.6150000000000091</c:v>
                </c:pt>
                <c:pt idx="1616">
                  <c:v>1.6160000000000423</c:v>
                </c:pt>
                <c:pt idx="1617">
                  <c:v>1.6170000000000186</c:v>
                </c:pt>
                <c:pt idx="1618">
                  <c:v>1.617999999999995</c:v>
                </c:pt>
                <c:pt idx="1619">
                  <c:v>1.6190000000000282</c:v>
                </c:pt>
                <c:pt idx="1620">
                  <c:v>1.6200000000000045</c:v>
                </c:pt>
                <c:pt idx="1621">
                  <c:v>1.6210000000000377</c:v>
                </c:pt>
                <c:pt idx="1622">
                  <c:v>1.6220000000000141</c:v>
                </c:pt>
                <c:pt idx="1623">
                  <c:v>1.6229999999999905</c:v>
                </c:pt>
                <c:pt idx="1624">
                  <c:v>1.6240000000000236</c:v>
                </c:pt>
                <c:pt idx="1625">
                  <c:v>1.625</c:v>
                </c:pt>
                <c:pt idx="1626">
                  <c:v>1.6260000000000332</c:v>
                </c:pt>
                <c:pt idx="1627">
                  <c:v>1.6270000000000095</c:v>
                </c:pt>
                <c:pt idx="1628">
                  <c:v>1.6280000000000427</c:v>
                </c:pt>
                <c:pt idx="1629">
                  <c:v>1.6290000000000191</c:v>
                </c:pt>
                <c:pt idx="1630">
                  <c:v>1.6299999999999955</c:v>
                </c:pt>
                <c:pt idx="1631">
                  <c:v>1.6310000000000286</c:v>
                </c:pt>
                <c:pt idx="1632">
                  <c:v>1.632000000000005</c:v>
                </c:pt>
                <c:pt idx="1633">
                  <c:v>1.6330000000000382</c:v>
                </c:pt>
                <c:pt idx="1634">
                  <c:v>1.6340000000000146</c:v>
                </c:pt>
                <c:pt idx="1635">
                  <c:v>1.6349999999999909</c:v>
                </c:pt>
                <c:pt idx="1636">
                  <c:v>1.6360000000000241</c:v>
                </c:pt>
                <c:pt idx="1637">
                  <c:v>1.6370000000000005</c:v>
                </c:pt>
                <c:pt idx="1638">
                  <c:v>1.6380000000000337</c:v>
                </c:pt>
                <c:pt idx="1639">
                  <c:v>1.63900000000001</c:v>
                </c:pt>
                <c:pt idx="1640">
                  <c:v>1.6400000000000432</c:v>
                </c:pt>
                <c:pt idx="1641">
                  <c:v>1.6410000000000196</c:v>
                </c:pt>
                <c:pt idx="1642">
                  <c:v>1.6419999999999959</c:v>
                </c:pt>
                <c:pt idx="1643">
                  <c:v>1.6430000000000291</c:v>
                </c:pt>
                <c:pt idx="1644">
                  <c:v>1.6440000000000055</c:v>
                </c:pt>
                <c:pt idx="1645">
                  <c:v>1.6450000000000387</c:v>
                </c:pt>
                <c:pt idx="1646">
                  <c:v>1.646000000000015</c:v>
                </c:pt>
                <c:pt idx="1647">
                  <c:v>1.6469999999999914</c:v>
                </c:pt>
                <c:pt idx="1648">
                  <c:v>1.6480000000000246</c:v>
                </c:pt>
                <c:pt idx="1649">
                  <c:v>1.6490000000000009</c:v>
                </c:pt>
                <c:pt idx="1650">
                  <c:v>1.6500000000000341</c:v>
                </c:pt>
                <c:pt idx="1651">
                  <c:v>1.6510000000000105</c:v>
                </c:pt>
                <c:pt idx="1652">
                  <c:v>1.6520000000000437</c:v>
                </c:pt>
                <c:pt idx="1653">
                  <c:v>1.65300000000002</c:v>
                </c:pt>
                <c:pt idx="1654">
                  <c:v>1.6539999999999964</c:v>
                </c:pt>
                <c:pt idx="1655">
                  <c:v>1.6550000000000296</c:v>
                </c:pt>
                <c:pt idx="1656">
                  <c:v>1.6560000000000059</c:v>
                </c:pt>
                <c:pt idx="1657">
                  <c:v>1.6570000000000391</c:v>
                </c:pt>
                <c:pt idx="1658">
                  <c:v>1.6580000000000155</c:v>
                </c:pt>
                <c:pt idx="1659">
                  <c:v>1.6589999999999918</c:v>
                </c:pt>
                <c:pt idx="1660">
                  <c:v>1.660000000000025</c:v>
                </c:pt>
                <c:pt idx="1661">
                  <c:v>1.6610000000000014</c:v>
                </c:pt>
                <c:pt idx="1662">
                  <c:v>1.6620000000000346</c:v>
                </c:pt>
                <c:pt idx="1663">
                  <c:v>1.6630000000000109</c:v>
                </c:pt>
                <c:pt idx="1664">
                  <c:v>1.6640000000000441</c:v>
                </c:pt>
                <c:pt idx="1665">
                  <c:v>1.6650000000000205</c:v>
                </c:pt>
                <c:pt idx="1666">
                  <c:v>1.6659999999999968</c:v>
                </c:pt>
                <c:pt idx="1667">
                  <c:v>1.66700000000003</c:v>
                </c:pt>
                <c:pt idx="1668">
                  <c:v>1.6680000000000064</c:v>
                </c:pt>
                <c:pt idx="1669">
                  <c:v>1.6690000000000396</c:v>
                </c:pt>
                <c:pt idx="1670">
                  <c:v>1.6700000000000159</c:v>
                </c:pt>
                <c:pt idx="1671">
                  <c:v>1.6709999999999923</c:v>
                </c:pt>
                <c:pt idx="1672">
                  <c:v>1.6720000000000255</c:v>
                </c:pt>
                <c:pt idx="1673">
                  <c:v>1.6730000000000018</c:v>
                </c:pt>
                <c:pt idx="1674">
                  <c:v>1.674000000000035</c:v>
                </c:pt>
                <c:pt idx="1675">
                  <c:v>1.6750000000000114</c:v>
                </c:pt>
                <c:pt idx="1676">
                  <c:v>1.6760000000000446</c:v>
                </c:pt>
                <c:pt idx="1677">
                  <c:v>1.6770000000000209</c:v>
                </c:pt>
                <c:pt idx="1678">
                  <c:v>1.6779999999999973</c:v>
                </c:pt>
                <c:pt idx="1679">
                  <c:v>1.6790000000000305</c:v>
                </c:pt>
                <c:pt idx="1680">
                  <c:v>1.6800000000000068</c:v>
                </c:pt>
                <c:pt idx="1681">
                  <c:v>1.68100000000004</c:v>
                </c:pt>
                <c:pt idx="1682">
                  <c:v>1.6820000000000164</c:v>
                </c:pt>
                <c:pt idx="1683">
                  <c:v>1.6829999999999927</c:v>
                </c:pt>
                <c:pt idx="1684">
                  <c:v>1.6840000000000259</c:v>
                </c:pt>
                <c:pt idx="1685">
                  <c:v>1.6850000000000023</c:v>
                </c:pt>
                <c:pt idx="1686">
                  <c:v>1.6860000000000355</c:v>
                </c:pt>
                <c:pt idx="1687">
                  <c:v>1.6870000000000118</c:v>
                </c:pt>
                <c:pt idx="1688">
                  <c:v>1.688000000000045</c:v>
                </c:pt>
                <c:pt idx="1689">
                  <c:v>1.6890000000000214</c:v>
                </c:pt>
                <c:pt idx="1690">
                  <c:v>1.6899999999999977</c:v>
                </c:pt>
                <c:pt idx="1691">
                  <c:v>1.6910000000000309</c:v>
                </c:pt>
                <c:pt idx="1692">
                  <c:v>1.6920000000000073</c:v>
                </c:pt>
                <c:pt idx="1693">
                  <c:v>1.6930000000000405</c:v>
                </c:pt>
                <c:pt idx="1694">
                  <c:v>1.6940000000000168</c:v>
                </c:pt>
                <c:pt idx="1695">
                  <c:v>1.6949999999999932</c:v>
                </c:pt>
                <c:pt idx="1696">
                  <c:v>1.6960000000000264</c:v>
                </c:pt>
                <c:pt idx="1697">
                  <c:v>1.6970000000000027</c:v>
                </c:pt>
                <c:pt idx="1698">
                  <c:v>1.6980000000000359</c:v>
                </c:pt>
                <c:pt idx="1699">
                  <c:v>1.6990000000000123</c:v>
                </c:pt>
                <c:pt idx="1700">
                  <c:v>1.7000000000000455</c:v>
                </c:pt>
                <c:pt idx="1701">
                  <c:v>1.7010000000000218</c:v>
                </c:pt>
                <c:pt idx="1702">
                  <c:v>1.7019999999999982</c:v>
                </c:pt>
                <c:pt idx="1703">
                  <c:v>1.7030000000000314</c:v>
                </c:pt>
                <c:pt idx="1704">
                  <c:v>1.7040000000000077</c:v>
                </c:pt>
                <c:pt idx="1705">
                  <c:v>1.7050000000000409</c:v>
                </c:pt>
                <c:pt idx="1706">
                  <c:v>1.7060000000000173</c:v>
                </c:pt>
                <c:pt idx="1707">
                  <c:v>1.7069999999999936</c:v>
                </c:pt>
                <c:pt idx="1708">
                  <c:v>1.7080000000000268</c:v>
                </c:pt>
                <c:pt idx="1709">
                  <c:v>1.7090000000000032</c:v>
                </c:pt>
                <c:pt idx="1710">
                  <c:v>1.7100000000000364</c:v>
                </c:pt>
                <c:pt idx="1711">
                  <c:v>1.7110000000000127</c:v>
                </c:pt>
                <c:pt idx="1712">
                  <c:v>1.7120000000000459</c:v>
                </c:pt>
                <c:pt idx="1713">
                  <c:v>1.7130000000000223</c:v>
                </c:pt>
                <c:pt idx="1714">
                  <c:v>1.7139999999999986</c:v>
                </c:pt>
                <c:pt idx="1715">
                  <c:v>1.7150000000000318</c:v>
                </c:pt>
                <c:pt idx="1716">
                  <c:v>1.7160000000000082</c:v>
                </c:pt>
                <c:pt idx="1717">
                  <c:v>1.7170000000000414</c:v>
                </c:pt>
                <c:pt idx="1718">
                  <c:v>1.7180000000000177</c:v>
                </c:pt>
                <c:pt idx="1719">
                  <c:v>1.7189999999999941</c:v>
                </c:pt>
                <c:pt idx="1720">
                  <c:v>1.7200000000000273</c:v>
                </c:pt>
                <c:pt idx="1721">
                  <c:v>1.7210000000000036</c:v>
                </c:pt>
                <c:pt idx="1722">
                  <c:v>1.7220000000000368</c:v>
                </c:pt>
                <c:pt idx="1723">
                  <c:v>1.7230000000000132</c:v>
                </c:pt>
                <c:pt idx="1724">
                  <c:v>1.7240000000000464</c:v>
                </c:pt>
                <c:pt idx="1725">
                  <c:v>1.7250000000000227</c:v>
                </c:pt>
                <c:pt idx="1726">
                  <c:v>1.7259999999999991</c:v>
                </c:pt>
                <c:pt idx="1727">
                  <c:v>1.7270000000000323</c:v>
                </c:pt>
                <c:pt idx="1728">
                  <c:v>1.7280000000000086</c:v>
                </c:pt>
                <c:pt idx="1729">
                  <c:v>1.7290000000000418</c:v>
                </c:pt>
                <c:pt idx="1730">
                  <c:v>1.7300000000000182</c:v>
                </c:pt>
                <c:pt idx="1731">
                  <c:v>1.7309999999999945</c:v>
                </c:pt>
                <c:pt idx="1732">
                  <c:v>1.7320000000000277</c:v>
                </c:pt>
                <c:pt idx="1733">
                  <c:v>1.7330000000000041</c:v>
                </c:pt>
                <c:pt idx="1734">
                  <c:v>1.7340000000000373</c:v>
                </c:pt>
                <c:pt idx="1735">
                  <c:v>1.7350000000000136</c:v>
                </c:pt>
                <c:pt idx="1736">
                  <c:v>1.73599999999999</c:v>
                </c:pt>
                <c:pt idx="1737">
                  <c:v>1.7370000000000232</c:v>
                </c:pt>
                <c:pt idx="1738">
                  <c:v>1.7379999999999995</c:v>
                </c:pt>
                <c:pt idx="1739">
                  <c:v>1.7390000000000327</c:v>
                </c:pt>
                <c:pt idx="1740">
                  <c:v>1.7400000000000091</c:v>
                </c:pt>
                <c:pt idx="1741">
                  <c:v>1.7410000000000423</c:v>
                </c:pt>
                <c:pt idx="1742">
                  <c:v>1.7420000000000186</c:v>
                </c:pt>
                <c:pt idx="1743">
                  <c:v>1.742999999999995</c:v>
                </c:pt>
                <c:pt idx="1744">
                  <c:v>1.7440000000000282</c:v>
                </c:pt>
                <c:pt idx="1745">
                  <c:v>1.7450000000000045</c:v>
                </c:pt>
                <c:pt idx="1746">
                  <c:v>1.7460000000000377</c:v>
                </c:pt>
                <c:pt idx="1747">
                  <c:v>1.7470000000000141</c:v>
                </c:pt>
                <c:pt idx="1748">
                  <c:v>1.7479999999999905</c:v>
                </c:pt>
                <c:pt idx="1749">
                  <c:v>1.7490000000000236</c:v>
                </c:pt>
                <c:pt idx="1750">
                  <c:v>1.75</c:v>
                </c:pt>
                <c:pt idx="1751">
                  <c:v>1.7510000000000332</c:v>
                </c:pt>
                <c:pt idx="1752">
                  <c:v>1.7520000000000095</c:v>
                </c:pt>
                <c:pt idx="1753">
                  <c:v>1.7530000000000427</c:v>
                </c:pt>
                <c:pt idx="1754">
                  <c:v>1.7540000000000191</c:v>
                </c:pt>
                <c:pt idx="1755">
                  <c:v>1.7549999999999955</c:v>
                </c:pt>
                <c:pt idx="1756">
                  <c:v>1.7560000000000286</c:v>
                </c:pt>
                <c:pt idx="1757">
                  <c:v>1.757000000000005</c:v>
                </c:pt>
                <c:pt idx="1758">
                  <c:v>1.7580000000000382</c:v>
                </c:pt>
                <c:pt idx="1759">
                  <c:v>1.7590000000000146</c:v>
                </c:pt>
                <c:pt idx="1760">
                  <c:v>1.7599999999999909</c:v>
                </c:pt>
                <c:pt idx="1761">
                  <c:v>1.7610000000000241</c:v>
                </c:pt>
                <c:pt idx="1762">
                  <c:v>1.7620000000000005</c:v>
                </c:pt>
                <c:pt idx="1763">
                  <c:v>1.7630000000000337</c:v>
                </c:pt>
                <c:pt idx="1764">
                  <c:v>1.76400000000001</c:v>
                </c:pt>
                <c:pt idx="1765">
                  <c:v>1.7650000000000432</c:v>
                </c:pt>
                <c:pt idx="1766">
                  <c:v>1.7660000000000196</c:v>
                </c:pt>
                <c:pt idx="1767">
                  <c:v>1.7669999999999959</c:v>
                </c:pt>
                <c:pt idx="1768">
                  <c:v>1.7680000000000291</c:v>
                </c:pt>
                <c:pt idx="1769">
                  <c:v>1.7690000000000055</c:v>
                </c:pt>
                <c:pt idx="1770">
                  <c:v>1.7700000000000387</c:v>
                </c:pt>
                <c:pt idx="1771">
                  <c:v>1.771000000000015</c:v>
                </c:pt>
                <c:pt idx="1772">
                  <c:v>1.7719999999999914</c:v>
                </c:pt>
                <c:pt idx="1773">
                  <c:v>1.7730000000000246</c:v>
                </c:pt>
                <c:pt idx="1774">
                  <c:v>1.7740000000000009</c:v>
                </c:pt>
                <c:pt idx="1775">
                  <c:v>1.7750000000000341</c:v>
                </c:pt>
                <c:pt idx="1776">
                  <c:v>1.7760000000000105</c:v>
                </c:pt>
                <c:pt idx="1777">
                  <c:v>1.7770000000000437</c:v>
                </c:pt>
                <c:pt idx="1778">
                  <c:v>1.77800000000002</c:v>
                </c:pt>
                <c:pt idx="1779">
                  <c:v>1.7789999999999964</c:v>
                </c:pt>
                <c:pt idx="1780">
                  <c:v>1.7800000000000296</c:v>
                </c:pt>
                <c:pt idx="1781">
                  <c:v>1.7810000000000059</c:v>
                </c:pt>
                <c:pt idx="1782">
                  <c:v>1.7820000000000391</c:v>
                </c:pt>
                <c:pt idx="1783">
                  <c:v>1.7830000000000155</c:v>
                </c:pt>
                <c:pt idx="1784">
                  <c:v>1.7839999999999918</c:v>
                </c:pt>
                <c:pt idx="1785">
                  <c:v>1.785000000000025</c:v>
                </c:pt>
                <c:pt idx="1786">
                  <c:v>1.7860000000000014</c:v>
                </c:pt>
                <c:pt idx="1787">
                  <c:v>1.7870000000000346</c:v>
                </c:pt>
                <c:pt idx="1788">
                  <c:v>1.7880000000000109</c:v>
                </c:pt>
                <c:pt idx="1789">
                  <c:v>1.7890000000000441</c:v>
                </c:pt>
                <c:pt idx="1790">
                  <c:v>1.7900000000000205</c:v>
                </c:pt>
                <c:pt idx="1791">
                  <c:v>1.7909999999999968</c:v>
                </c:pt>
                <c:pt idx="1792">
                  <c:v>1.79200000000003</c:v>
                </c:pt>
                <c:pt idx="1793">
                  <c:v>1.7930000000000064</c:v>
                </c:pt>
                <c:pt idx="1794">
                  <c:v>1.7940000000000396</c:v>
                </c:pt>
                <c:pt idx="1795">
                  <c:v>1.7950000000000159</c:v>
                </c:pt>
                <c:pt idx="1796">
                  <c:v>1.7959999999999923</c:v>
                </c:pt>
                <c:pt idx="1797">
                  <c:v>1.7970000000000255</c:v>
                </c:pt>
                <c:pt idx="1798">
                  <c:v>1.7980000000000018</c:v>
                </c:pt>
                <c:pt idx="1799">
                  <c:v>1.799000000000035</c:v>
                </c:pt>
                <c:pt idx="1800">
                  <c:v>1.8000000000000114</c:v>
                </c:pt>
                <c:pt idx="1801">
                  <c:v>1.8010000000000446</c:v>
                </c:pt>
                <c:pt idx="1802">
                  <c:v>1.8020000000000209</c:v>
                </c:pt>
                <c:pt idx="1803">
                  <c:v>1.8029999999999973</c:v>
                </c:pt>
                <c:pt idx="1804">
                  <c:v>1.8040000000000305</c:v>
                </c:pt>
                <c:pt idx="1805">
                  <c:v>1.8050000000000068</c:v>
                </c:pt>
                <c:pt idx="1806">
                  <c:v>1.80600000000004</c:v>
                </c:pt>
                <c:pt idx="1807">
                  <c:v>1.8070000000000164</c:v>
                </c:pt>
                <c:pt idx="1808">
                  <c:v>1.8079999999999927</c:v>
                </c:pt>
                <c:pt idx="1809">
                  <c:v>1.8090000000000259</c:v>
                </c:pt>
                <c:pt idx="1810">
                  <c:v>1.8100000000000023</c:v>
                </c:pt>
                <c:pt idx="1811">
                  <c:v>1.8110000000000355</c:v>
                </c:pt>
                <c:pt idx="1812">
                  <c:v>1.8120000000000118</c:v>
                </c:pt>
                <c:pt idx="1813">
                  <c:v>1.813000000000045</c:v>
                </c:pt>
                <c:pt idx="1814">
                  <c:v>1.8140000000000214</c:v>
                </c:pt>
                <c:pt idx="1815">
                  <c:v>1.8149999999999977</c:v>
                </c:pt>
                <c:pt idx="1816">
                  <c:v>1.8160000000000309</c:v>
                </c:pt>
                <c:pt idx="1817">
                  <c:v>1.8170000000000073</c:v>
                </c:pt>
                <c:pt idx="1818">
                  <c:v>1.8180000000000405</c:v>
                </c:pt>
                <c:pt idx="1819">
                  <c:v>1.8190000000000168</c:v>
                </c:pt>
                <c:pt idx="1820">
                  <c:v>1.8199999999999932</c:v>
                </c:pt>
                <c:pt idx="1821">
                  <c:v>1.8210000000000264</c:v>
                </c:pt>
                <c:pt idx="1822">
                  <c:v>1.8220000000000027</c:v>
                </c:pt>
                <c:pt idx="1823">
                  <c:v>1.8230000000000359</c:v>
                </c:pt>
                <c:pt idx="1824">
                  <c:v>1.8240000000000123</c:v>
                </c:pt>
                <c:pt idx="1825">
                  <c:v>1.8250000000000455</c:v>
                </c:pt>
                <c:pt idx="1826">
                  <c:v>1.8260000000000218</c:v>
                </c:pt>
                <c:pt idx="1827">
                  <c:v>1.8269999999999982</c:v>
                </c:pt>
                <c:pt idx="1828">
                  <c:v>1.8280000000000314</c:v>
                </c:pt>
                <c:pt idx="1829">
                  <c:v>1.8290000000000077</c:v>
                </c:pt>
                <c:pt idx="1830">
                  <c:v>1.8300000000000409</c:v>
                </c:pt>
                <c:pt idx="1831">
                  <c:v>1.8310000000000173</c:v>
                </c:pt>
                <c:pt idx="1832">
                  <c:v>1.8319999999999936</c:v>
                </c:pt>
                <c:pt idx="1833">
                  <c:v>1.8330000000000268</c:v>
                </c:pt>
                <c:pt idx="1834">
                  <c:v>1.8340000000000032</c:v>
                </c:pt>
                <c:pt idx="1835">
                  <c:v>1.8350000000000364</c:v>
                </c:pt>
                <c:pt idx="1836">
                  <c:v>1.8360000000000127</c:v>
                </c:pt>
                <c:pt idx="1837">
                  <c:v>1.8370000000000459</c:v>
                </c:pt>
                <c:pt idx="1838">
                  <c:v>1.8380000000000223</c:v>
                </c:pt>
                <c:pt idx="1839">
                  <c:v>1.8389999999999986</c:v>
                </c:pt>
                <c:pt idx="1840">
                  <c:v>1.8400000000000318</c:v>
                </c:pt>
                <c:pt idx="1841">
                  <c:v>1.8410000000000082</c:v>
                </c:pt>
                <c:pt idx="1842">
                  <c:v>1.8420000000000414</c:v>
                </c:pt>
                <c:pt idx="1843">
                  <c:v>1.8430000000000177</c:v>
                </c:pt>
                <c:pt idx="1844">
                  <c:v>1.8439999999999941</c:v>
                </c:pt>
                <c:pt idx="1845">
                  <c:v>1.8450000000000273</c:v>
                </c:pt>
                <c:pt idx="1846">
                  <c:v>1.8460000000000036</c:v>
                </c:pt>
                <c:pt idx="1847">
                  <c:v>1.8470000000000368</c:v>
                </c:pt>
                <c:pt idx="1848">
                  <c:v>1.8480000000000132</c:v>
                </c:pt>
                <c:pt idx="1849">
                  <c:v>1.8490000000000464</c:v>
                </c:pt>
                <c:pt idx="1850">
                  <c:v>1.8500000000000227</c:v>
                </c:pt>
                <c:pt idx="1851">
                  <c:v>1.8509999999999991</c:v>
                </c:pt>
                <c:pt idx="1852">
                  <c:v>1.8520000000000323</c:v>
                </c:pt>
                <c:pt idx="1853">
                  <c:v>1.8530000000000086</c:v>
                </c:pt>
                <c:pt idx="1854">
                  <c:v>1.8540000000000418</c:v>
                </c:pt>
                <c:pt idx="1855">
                  <c:v>1.8550000000000182</c:v>
                </c:pt>
                <c:pt idx="1856">
                  <c:v>1.8559999999999945</c:v>
                </c:pt>
                <c:pt idx="1857">
                  <c:v>1.8570000000000277</c:v>
                </c:pt>
                <c:pt idx="1858">
                  <c:v>1.8580000000000041</c:v>
                </c:pt>
                <c:pt idx="1859">
                  <c:v>1.8590000000000373</c:v>
                </c:pt>
                <c:pt idx="1860">
                  <c:v>1.8600000000000136</c:v>
                </c:pt>
                <c:pt idx="1861">
                  <c:v>1.86099999999999</c:v>
                </c:pt>
                <c:pt idx="1862">
                  <c:v>1.8620000000000232</c:v>
                </c:pt>
                <c:pt idx="1863">
                  <c:v>1.8629999999999995</c:v>
                </c:pt>
                <c:pt idx="1864">
                  <c:v>1.8640000000000327</c:v>
                </c:pt>
                <c:pt idx="1865">
                  <c:v>1.8650000000000091</c:v>
                </c:pt>
                <c:pt idx="1866">
                  <c:v>1.8660000000000423</c:v>
                </c:pt>
                <c:pt idx="1867">
                  <c:v>1.8670000000000186</c:v>
                </c:pt>
                <c:pt idx="1868">
                  <c:v>1.867999999999995</c:v>
                </c:pt>
                <c:pt idx="1869">
                  <c:v>1.8690000000000282</c:v>
                </c:pt>
                <c:pt idx="1870">
                  <c:v>1.8700000000000045</c:v>
                </c:pt>
                <c:pt idx="1871">
                  <c:v>1.8710000000000377</c:v>
                </c:pt>
                <c:pt idx="1872">
                  <c:v>1.8720000000000141</c:v>
                </c:pt>
                <c:pt idx="1873">
                  <c:v>1.8729999999999905</c:v>
                </c:pt>
                <c:pt idx="1874">
                  <c:v>1.8740000000000236</c:v>
                </c:pt>
                <c:pt idx="1875">
                  <c:v>1.875</c:v>
                </c:pt>
                <c:pt idx="1876">
                  <c:v>1.8760000000000332</c:v>
                </c:pt>
                <c:pt idx="1877">
                  <c:v>1.8770000000000095</c:v>
                </c:pt>
                <c:pt idx="1878">
                  <c:v>1.8780000000000427</c:v>
                </c:pt>
                <c:pt idx="1879">
                  <c:v>1.8790000000000191</c:v>
                </c:pt>
                <c:pt idx="1880">
                  <c:v>1.8799999999999955</c:v>
                </c:pt>
                <c:pt idx="1881">
                  <c:v>1.8810000000000286</c:v>
                </c:pt>
                <c:pt idx="1882">
                  <c:v>1.882000000000005</c:v>
                </c:pt>
                <c:pt idx="1883">
                  <c:v>1.8830000000000382</c:v>
                </c:pt>
                <c:pt idx="1884">
                  <c:v>1.8840000000000146</c:v>
                </c:pt>
                <c:pt idx="1885">
                  <c:v>1.8849999999999909</c:v>
                </c:pt>
                <c:pt idx="1886">
                  <c:v>1.8860000000000241</c:v>
                </c:pt>
                <c:pt idx="1887">
                  <c:v>1.8870000000000005</c:v>
                </c:pt>
                <c:pt idx="1888">
                  <c:v>1.8880000000000337</c:v>
                </c:pt>
                <c:pt idx="1889">
                  <c:v>1.88900000000001</c:v>
                </c:pt>
                <c:pt idx="1890">
                  <c:v>1.8900000000000432</c:v>
                </c:pt>
                <c:pt idx="1891">
                  <c:v>1.8910000000000196</c:v>
                </c:pt>
                <c:pt idx="1892">
                  <c:v>1.8919999999999959</c:v>
                </c:pt>
                <c:pt idx="1893">
                  <c:v>1.8930000000000291</c:v>
                </c:pt>
                <c:pt idx="1894">
                  <c:v>1.8940000000000055</c:v>
                </c:pt>
                <c:pt idx="1895">
                  <c:v>1.8950000000000387</c:v>
                </c:pt>
                <c:pt idx="1896">
                  <c:v>1.896000000000015</c:v>
                </c:pt>
                <c:pt idx="1897">
                  <c:v>1.8969999999999914</c:v>
                </c:pt>
                <c:pt idx="1898">
                  <c:v>1.8980000000000246</c:v>
                </c:pt>
                <c:pt idx="1899">
                  <c:v>1.8990000000000009</c:v>
                </c:pt>
                <c:pt idx="1900">
                  <c:v>1.9000000000000341</c:v>
                </c:pt>
                <c:pt idx="1901">
                  <c:v>1.9010000000000105</c:v>
                </c:pt>
                <c:pt idx="1902">
                  <c:v>1.9020000000000437</c:v>
                </c:pt>
                <c:pt idx="1903">
                  <c:v>1.90300000000002</c:v>
                </c:pt>
                <c:pt idx="1904">
                  <c:v>1.9039999999999964</c:v>
                </c:pt>
                <c:pt idx="1905">
                  <c:v>1.9050000000000296</c:v>
                </c:pt>
                <c:pt idx="1906">
                  <c:v>1.9060000000000059</c:v>
                </c:pt>
                <c:pt idx="1907">
                  <c:v>1.9070000000000391</c:v>
                </c:pt>
                <c:pt idx="1908">
                  <c:v>1.9080000000000155</c:v>
                </c:pt>
                <c:pt idx="1909">
                  <c:v>1.9089999999999918</c:v>
                </c:pt>
                <c:pt idx="1910">
                  <c:v>1.910000000000025</c:v>
                </c:pt>
                <c:pt idx="1911">
                  <c:v>1.9110000000000014</c:v>
                </c:pt>
                <c:pt idx="1912">
                  <c:v>1.9120000000000346</c:v>
                </c:pt>
                <c:pt idx="1913">
                  <c:v>1.9130000000000109</c:v>
                </c:pt>
                <c:pt idx="1914">
                  <c:v>1.9140000000000441</c:v>
                </c:pt>
                <c:pt idx="1915">
                  <c:v>1.9150000000000205</c:v>
                </c:pt>
                <c:pt idx="1916">
                  <c:v>1.9159999999999968</c:v>
                </c:pt>
                <c:pt idx="1917">
                  <c:v>1.91700000000003</c:v>
                </c:pt>
                <c:pt idx="1918">
                  <c:v>1.9180000000000064</c:v>
                </c:pt>
                <c:pt idx="1919">
                  <c:v>1.9190000000000396</c:v>
                </c:pt>
                <c:pt idx="1920">
                  <c:v>1.9200000000000159</c:v>
                </c:pt>
                <c:pt idx="1921">
                  <c:v>1.9209999999999923</c:v>
                </c:pt>
                <c:pt idx="1922">
                  <c:v>1.9220000000000255</c:v>
                </c:pt>
                <c:pt idx="1923">
                  <c:v>1.9230000000000018</c:v>
                </c:pt>
                <c:pt idx="1924">
                  <c:v>1.924000000000035</c:v>
                </c:pt>
                <c:pt idx="1925">
                  <c:v>1.9250000000000114</c:v>
                </c:pt>
                <c:pt idx="1926">
                  <c:v>1.9260000000000446</c:v>
                </c:pt>
                <c:pt idx="1927">
                  <c:v>1.9270000000000209</c:v>
                </c:pt>
                <c:pt idx="1928">
                  <c:v>1.9279999999999973</c:v>
                </c:pt>
                <c:pt idx="1929">
                  <c:v>1.9290000000000305</c:v>
                </c:pt>
                <c:pt idx="1930">
                  <c:v>1.9300000000000068</c:v>
                </c:pt>
                <c:pt idx="1931">
                  <c:v>1.93100000000004</c:v>
                </c:pt>
                <c:pt idx="1932">
                  <c:v>1.9320000000000164</c:v>
                </c:pt>
                <c:pt idx="1933">
                  <c:v>1.9329999999999927</c:v>
                </c:pt>
                <c:pt idx="1934">
                  <c:v>1.9340000000000259</c:v>
                </c:pt>
                <c:pt idx="1935">
                  <c:v>1.9350000000000023</c:v>
                </c:pt>
                <c:pt idx="1936">
                  <c:v>1.9360000000000355</c:v>
                </c:pt>
                <c:pt idx="1937">
                  <c:v>1.9370000000000118</c:v>
                </c:pt>
                <c:pt idx="1938">
                  <c:v>1.938000000000045</c:v>
                </c:pt>
                <c:pt idx="1939">
                  <c:v>1.9390000000000214</c:v>
                </c:pt>
                <c:pt idx="1940">
                  <c:v>1.9399999999999977</c:v>
                </c:pt>
                <c:pt idx="1941">
                  <c:v>1.9410000000000309</c:v>
                </c:pt>
                <c:pt idx="1942">
                  <c:v>1.9420000000000073</c:v>
                </c:pt>
                <c:pt idx="1943">
                  <c:v>1.9430000000000405</c:v>
                </c:pt>
                <c:pt idx="1944">
                  <c:v>1.9440000000000168</c:v>
                </c:pt>
                <c:pt idx="1945">
                  <c:v>1.9449999999999932</c:v>
                </c:pt>
                <c:pt idx="1946">
                  <c:v>1.9460000000000264</c:v>
                </c:pt>
                <c:pt idx="1947">
                  <c:v>1.9470000000000027</c:v>
                </c:pt>
                <c:pt idx="1948">
                  <c:v>1.9480000000000359</c:v>
                </c:pt>
                <c:pt idx="1949">
                  <c:v>1.9490000000000123</c:v>
                </c:pt>
                <c:pt idx="1950">
                  <c:v>1.9500000000000455</c:v>
                </c:pt>
                <c:pt idx="1951">
                  <c:v>1.9510000000000218</c:v>
                </c:pt>
                <c:pt idx="1952">
                  <c:v>1.9519999999999982</c:v>
                </c:pt>
                <c:pt idx="1953">
                  <c:v>1.9530000000000314</c:v>
                </c:pt>
                <c:pt idx="1954">
                  <c:v>1.9540000000000077</c:v>
                </c:pt>
                <c:pt idx="1955">
                  <c:v>1.9550000000000409</c:v>
                </c:pt>
                <c:pt idx="1956">
                  <c:v>1.9560000000000173</c:v>
                </c:pt>
                <c:pt idx="1957">
                  <c:v>1.9569999999999936</c:v>
                </c:pt>
                <c:pt idx="1958">
                  <c:v>1.9580000000000268</c:v>
                </c:pt>
                <c:pt idx="1959">
                  <c:v>1.9590000000000032</c:v>
                </c:pt>
                <c:pt idx="1960">
                  <c:v>1.9600000000000364</c:v>
                </c:pt>
                <c:pt idx="1961">
                  <c:v>1.9610000000000127</c:v>
                </c:pt>
                <c:pt idx="1962">
                  <c:v>1.9620000000000459</c:v>
                </c:pt>
                <c:pt idx="1963">
                  <c:v>1.9630000000000223</c:v>
                </c:pt>
                <c:pt idx="1964">
                  <c:v>1.9639999999999986</c:v>
                </c:pt>
                <c:pt idx="1965">
                  <c:v>1.9650000000000318</c:v>
                </c:pt>
                <c:pt idx="1966">
                  <c:v>1.9660000000000082</c:v>
                </c:pt>
                <c:pt idx="1967">
                  <c:v>1.9670000000000414</c:v>
                </c:pt>
                <c:pt idx="1968">
                  <c:v>1.9680000000000177</c:v>
                </c:pt>
                <c:pt idx="1969">
                  <c:v>1.9689999999999941</c:v>
                </c:pt>
                <c:pt idx="1970">
                  <c:v>1.9700000000000273</c:v>
                </c:pt>
                <c:pt idx="1971">
                  <c:v>1.9710000000000036</c:v>
                </c:pt>
                <c:pt idx="1972">
                  <c:v>1.9720000000000368</c:v>
                </c:pt>
                <c:pt idx="1973">
                  <c:v>1.9730000000000132</c:v>
                </c:pt>
                <c:pt idx="1974">
                  <c:v>1.9740000000000464</c:v>
                </c:pt>
                <c:pt idx="1975">
                  <c:v>1.9750000000000227</c:v>
                </c:pt>
                <c:pt idx="1976">
                  <c:v>1.9759999999999991</c:v>
                </c:pt>
                <c:pt idx="1977">
                  <c:v>1.9770000000000323</c:v>
                </c:pt>
                <c:pt idx="1978">
                  <c:v>1.9780000000000086</c:v>
                </c:pt>
                <c:pt idx="1979">
                  <c:v>1.9790000000000418</c:v>
                </c:pt>
                <c:pt idx="1980">
                  <c:v>1.9800000000000182</c:v>
                </c:pt>
                <c:pt idx="1981">
                  <c:v>1.9809999999999945</c:v>
                </c:pt>
                <c:pt idx="1982">
                  <c:v>1.9820000000000277</c:v>
                </c:pt>
                <c:pt idx="1983">
                  <c:v>1.9830000000000041</c:v>
                </c:pt>
                <c:pt idx="1984">
                  <c:v>1.9840000000000373</c:v>
                </c:pt>
                <c:pt idx="1985">
                  <c:v>1.9850000000000136</c:v>
                </c:pt>
                <c:pt idx="1986">
                  <c:v>1.98599999999999</c:v>
                </c:pt>
                <c:pt idx="1987">
                  <c:v>1.9870000000000232</c:v>
                </c:pt>
                <c:pt idx="1988">
                  <c:v>1.9879999999999995</c:v>
                </c:pt>
                <c:pt idx="1989">
                  <c:v>1.9890000000000327</c:v>
                </c:pt>
                <c:pt idx="1990">
                  <c:v>1.9900000000000091</c:v>
                </c:pt>
                <c:pt idx="1991">
                  <c:v>1.9910000000000423</c:v>
                </c:pt>
                <c:pt idx="1992">
                  <c:v>1.9920000000000186</c:v>
                </c:pt>
                <c:pt idx="1993">
                  <c:v>1.992999999999995</c:v>
                </c:pt>
                <c:pt idx="1994">
                  <c:v>1.9940000000000282</c:v>
                </c:pt>
                <c:pt idx="1995">
                  <c:v>1.9950000000000045</c:v>
                </c:pt>
                <c:pt idx="1996">
                  <c:v>1.9960000000000377</c:v>
                </c:pt>
                <c:pt idx="1997">
                  <c:v>1.9970000000000141</c:v>
                </c:pt>
                <c:pt idx="1998">
                  <c:v>1.9979999999999905</c:v>
                </c:pt>
                <c:pt idx="1999">
                  <c:v>1.9990000000000236</c:v>
                </c:pt>
                <c:pt idx="2000">
                  <c:v>2</c:v>
                </c:pt>
                <c:pt idx="2001">
                  <c:v>2.0010000000000332</c:v>
                </c:pt>
                <c:pt idx="2002">
                  <c:v>2.0020000000000095</c:v>
                </c:pt>
                <c:pt idx="2003">
                  <c:v>2.0030000000000427</c:v>
                </c:pt>
                <c:pt idx="2004">
                  <c:v>2.0040000000000191</c:v>
                </c:pt>
                <c:pt idx="2005">
                  <c:v>2.0049999999999955</c:v>
                </c:pt>
                <c:pt idx="2006">
                  <c:v>2.0060000000000286</c:v>
                </c:pt>
                <c:pt idx="2007">
                  <c:v>2.007000000000005</c:v>
                </c:pt>
                <c:pt idx="2008">
                  <c:v>2.0080000000000382</c:v>
                </c:pt>
                <c:pt idx="2009">
                  <c:v>2.0090000000000146</c:v>
                </c:pt>
                <c:pt idx="2010">
                  <c:v>2.0099999999999909</c:v>
                </c:pt>
                <c:pt idx="2011">
                  <c:v>2.0110000000000241</c:v>
                </c:pt>
                <c:pt idx="2012">
                  <c:v>2.0120000000000005</c:v>
                </c:pt>
                <c:pt idx="2013">
                  <c:v>2.0130000000000337</c:v>
                </c:pt>
                <c:pt idx="2014">
                  <c:v>2.01400000000001</c:v>
                </c:pt>
                <c:pt idx="2015">
                  <c:v>2.0150000000000432</c:v>
                </c:pt>
                <c:pt idx="2016">
                  <c:v>2.0160000000000196</c:v>
                </c:pt>
                <c:pt idx="2017">
                  <c:v>2.0169999999999959</c:v>
                </c:pt>
                <c:pt idx="2018">
                  <c:v>2.0180000000000291</c:v>
                </c:pt>
                <c:pt idx="2019">
                  <c:v>2.0190000000000055</c:v>
                </c:pt>
                <c:pt idx="2020">
                  <c:v>2.0200000000000387</c:v>
                </c:pt>
                <c:pt idx="2021">
                  <c:v>2.021000000000015</c:v>
                </c:pt>
                <c:pt idx="2022">
                  <c:v>2.0219999999999914</c:v>
                </c:pt>
                <c:pt idx="2023">
                  <c:v>2.0230000000000246</c:v>
                </c:pt>
                <c:pt idx="2024">
                  <c:v>2.0240000000000009</c:v>
                </c:pt>
                <c:pt idx="2025">
                  <c:v>2.0250000000000341</c:v>
                </c:pt>
                <c:pt idx="2026">
                  <c:v>2.0260000000000105</c:v>
                </c:pt>
                <c:pt idx="2027">
                  <c:v>2.0270000000000437</c:v>
                </c:pt>
                <c:pt idx="2028">
                  <c:v>2.02800000000002</c:v>
                </c:pt>
                <c:pt idx="2029">
                  <c:v>2.0289999999999964</c:v>
                </c:pt>
                <c:pt idx="2030">
                  <c:v>2.0300000000000296</c:v>
                </c:pt>
                <c:pt idx="2031">
                  <c:v>2.0310000000000059</c:v>
                </c:pt>
                <c:pt idx="2032">
                  <c:v>2.0320000000000391</c:v>
                </c:pt>
                <c:pt idx="2033">
                  <c:v>2.0330000000000155</c:v>
                </c:pt>
                <c:pt idx="2034">
                  <c:v>2.0339999999999918</c:v>
                </c:pt>
                <c:pt idx="2035">
                  <c:v>2.035000000000025</c:v>
                </c:pt>
                <c:pt idx="2036">
                  <c:v>2.0360000000000014</c:v>
                </c:pt>
                <c:pt idx="2037">
                  <c:v>2.0370000000000346</c:v>
                </c:pt>
                <c:pt idx="2038">
                  <c:v>2.0380000000000109</c:v>
                </c:pt>
                <c:pt idx="2039">
                  <c:v>2.0390000000000441</c:v>
                </c:pt>
                <c:pt idx="2040">
                  <c:v>2.0400000000000205</c:v>
                </c:pt>
                <c:pt idx="2041">
                  <c:v>2.0409999999999968</c:v>
                </c:pt>
                <c:pt idx="2042">
                  <c:v>2.04200000000003</c:v>
                </c:pt>
                <c:pt idx="2043">
                  <c:v>2.0430000000000064</c:v>
                </c:pt>
                <c:pt idx="2044">
                  <c:v>2.0440000000000396</c:v>
                </c:pt>
                <c:pt idx="2045">
                  <c:v>2.0450000000000159</c:v>
                </c:pt>
                <c:pt idx="2046">
                  <c:v>2.0459999999999923</c:v>
                </c:pt>
                <c:pt idx="2047">
                  <c:v>2.0470000000000255</c:v>
                </c:pt>
                <c:pt idx="2048">
                  <c:v>2.0480000000000018</c:v>
                </c:pt>
                <c:pt idx="2049">
                  <c:v>2.049000000000035</c:v>
                </c:pt>
                <c:pt idx="2050">
                  <c:v>2.0500000000000114</c:v>
                </c:pt>
                <c:pt idx="2051">
                  <c:v>2.0510000000000446</c:v>
                </c:pt>
                <c:pt idx="2052">
                  <c:v>2.0520000000000209</c:v>
                </c:pt>
                <c:pt idx="2053">
                  <c:v>2.0529999999999973</c:v>
                </c:pt>
                <c:pt idx="2054">
                  <c:v>2.0540000000000305</c:v>
                </c:pt>
                <c:pt idx="2055">
                  <c:v>2.0550000000000068</c:v>
                </c:pt>
                <c:pt idx="2056">
                  <c:v>2.05600000000004</c:v>
                </c:pt>
                <c:pt idx="2057">
                  <c:v>2.0570000000000164</c:v>
                </c:pt>
                <c:pt idx="2058">
                  <c:v>2.0579999999999927</c:v>
                </c:pt>
                <c:pt idx="2059">
                  <c:v>2.0590000000000259</c:v>
                </c:pt>
                <c:pt idx="2060">
                  <c:v>2.0600000000000023</c:v>
                </c:pt>
                <c:pt idx="2061">
                  <c:v>2.0610000000000355</c:v>
                </c:pt>
                <c:pt idx="2062">
                  <c:v>2.0620000000000118</c:v>
                </c:pt>
                <c:pt idx="2063">
                  <c:v>2.063000000000045</c:v>
                </c:pt>
                <c:pt idx="2064">
                  <c:v>2.0640000000000214</c:v>
                </c:pt>
                <c:pt idx="2065">
                  <c:v>2.0649999999999977</c:v>
                </c:pt>
                <c:pt idx="2066">
                  <c:v>2.0660000000000309</c:v>
                </c:pt>
                <c:pt idx="2067">
                  <c:v>2.0670000000000073</c:v>
                </c:pt>
                <c:pt idx="2068">
                  <c:v>2.0680000000000405</c:v>
                </c:pt>
                <c:pt idx="2069">
                  <c:v>2.0690000000000168</c:v>
                </c:pt>
                <c:pt idx="2070">
                  <c:v>2.0699999999999932</c:v>
                </c:pt>
                <c:pt idx="2071">
                  <c:v>2.0710000000000264</c:v>
                </c:pt>
                <c:pt idx="2072">
                  <c:v>2.0720000000000027</c:v>
                </c:pt>
                <c:pt idx="2073">
                  <c:v>2.0730000000000359</c:v>
                </c:pt>
                <c:pt idx="2074">
                  <c:v>2.0740000000000123</c:v>
                </c:pt>
                <c:pt idx="2075">
                  <c:v>2.0750000000000455</c:v>
                </c:pt>
                <c:pt idx="2076">
                  <c:v>2.0760000000000218</c:v>
                </c:pt>
                <c:pt idx="2077">
                  <c:v>2.0769999999999982</c:v>
                </c:pt>
                <c:pt idx="2078">
                  <c:v>2.0780000000000314</c:v>
                </c:pt>
                <c:pt idx="2079">
                  <c:v>2.0790000000000077</c:v>
                </c:pt>
                <c:pt idx="2080">
                  <c:v>2.0800000000000409</c:v>
                </c:pt>
                <c:pt idx="2081">
                  <c:v>2.0810000000000173</c:v>
                </c:pt>
                <c:pt idx="2082">
                  <c:v>2.0819999999999936</c:v>
                </c:pt>
                <c:pt idx="2083">
                  <c:v>2.0830000000000268</c:v>
                </c:pt>
                <c:pt idx="2084">
                  <c:v>2.0840000000000032</c:v>
                </c:pt>
                <c:pt idx="2085">
                  <c:v>2.0850000000000364</c:v>
                </c:pt>
                <c:pt idx="2086">
                  <c:v>2.0860000000000127</c:v>
                </c:pt>
                <c:pt idx="2087">
                  <c:v>2.0870000000000459</c:v>
                </c:pt>
                <c:pt idx="2088">
                  <c:v>2.0880000000000223</c:v>
                </c:pt>
                <c:pt idx="2089">
                  <c:v>2.0889999999999986</c:v>
                </c:pt>
                <c:pt idx="2090">
                  <c:v>2.0900000000000318</c:v>
                </c:pt>
                <c:pt idx="2091">
                  <c:v>2.0910000000000082</c:v>
                </c:pt>
                <c:pt idx="2092">
                  <c:v>2.0920000000000414</c:v>
                </c:pt>
                <c:pt idx="2093">
                  <c:v>2.0930000000000177</c:v>
                </c:pt>
                <c:pt idx="2094">
                  <c:v>2.0939999999999941</c:v>
                </c:pt>
                <c:pt idx="2095">
                  <c:v>2.0950000000000273</c:v>
                </c:pt>
                <c:pt idx="2096">
                  <c:v>2.0960000000000036</c:v>
                </c:pt>
                <c:pt idx="2097">
                  <c:v>2.0970000000000368</c:v>
                </c:pt>
                <c:pt idx="2098">
                  <c:v>2.0980000000000132</c:v>
                </c:pt>
                <c:pt idx="2099">
                  <c:v>2.0990000000000464</c:v>
                </c:pt>
                <c:pt idx="2100">
                  <c:v>2.1000000000000227</c:v>
                </c:pt>
                <c:pt idx="2101">
                  <c:v>2.1009999999999991</c:v>
                </c:pt>
                <c:pt idx="2102">
                  <c:v>2.1020000000000323</c:v>
                </c:pt>
                <c:pt idx="2103">
                  <c:v>2.1030000000000086</c:v>
                </c:pt>
                <c:pt idx="2104">
                  <c:v>2.1040000000000418</c:v>
                </c:pt>
                <c:pt idx="2105">
                  <c:v>2.1050000000000182</c:v>
                </c:pt>
                <c:pt idx="2106">
                  <c:v>2.1059999999999945</c:v>
                </c:pt>
                <c:pt idx="2107">
                  <c:v>2.1070000000000277</c:v>
                </c:pt>
                <c:pt idx="2108">
                  <c:v>2.1080000000000041</c:v>
                </c:pt>
                <c:pt idx="2109">
                  <c:v>2.1090000000000373</c:v>
                </c:pt>
                <c:pt idx="2110">
                  <c:v>2.1100000000000136</c:v>
                </c:pt>
                <c:pt idx="2111">
                  <c:v>2.11099999999999</c:v>
                </c:pt>
                <c:pt idx="2112">
                  <c:v>2.1120000000000232</c:v>
                </c:pt>
                <c:pt idx="2113">
                  <c:v>2.1129999999999995</c:v>
                </c:pt>
                <c:pt idx="2114">
                  <c:v>2.1140000000000327</c:v>
                </c:pt>
                <c:pt idx="2115">
                  <c:v>2.1150000000000091</c:v>
                </c:pt>
                <c:pt idx="2116">
                  <c:v>2.1160000000000423</c:v>
                </c:pt>
                <c:pt idx="2117">
                  <c:v>2.1170000000000186</c:v>
                </c:pt>
                <c:pt idx="2118">
                  <c:v>2.117999999999995</c:v>
                </c:pt>
                <c:pt idx="2119">
                  <c:v>2.1190000000000282</c:v>
                </c:pt>
                <c:pt idx="2120">
                  <c:v>2.1200000000000045</c:v>
                </c:pt>
                <c:pt idx="2121">
                  <c:v>2.1210000000000377</c:v>
                </c:pt>
                <c:pt idx="2122">
                  <c:v>2.1220000000000141</c:v>
                </c:pt>
                <c:pt idx="2123">
                  <c:v>2.1229999999999905</c:v>
                </c:pt>
                <c:pt idx="2124">
                  <c:v>2.1240000000000236</c:v>
                </c:pt>
                <c:pt idx="2125">
                  <c:v>2.125</c:v>
                </c:pt>
                <c:pt idx="2126">
                  <c:v>2.1260000000000332</c:v>
                </c:pt>
                <c:pt idx="2127">
                  <c:v>2.1270000000000095</c:v>
                </c:pt>
                <c:pt idx="2128">
                  <c:v>2.1280000000000427</c:v>
                </c:pt>
                <c:pt idx="2129">
                  <c:v>2.1290000000000191</c:v>
                </c:pt>
                <c:pt idx="2130">
                  <c:v>2.1299999999999955</c:v>
                </c:pt>
                <c:pt idx="2131">
                  <c:v>2.1310000000000286</c:v>
                </c:pt>
                <c:pt idx="2132">
                  <c:v>2.132000000000005</c:v>
                </c:pt>
                <c:pt idx="2133">
                  <c:v>2.1330000000000382</c:v>
                </c:pt>
                <c:pt idx="2134">
                  <c:v>2.1340000000000146</c:v>
                </c:pt>
                <c:pt idx="2135">
                  <c:v>2.1349999999999909</c:v>
                </c:pt>
                <c:pt idx="2136">
                  <c:v>2.1360000000000241</c:v>
                </c:pt>
                <c:pt idx="2137">
                  <c:v>2.1370000000000005</c:v>
                </c:pt>
                <c:pt idx="2138">
                  <c:v>2.1380000000000337</c:v>
                </c:pt>
                <c:pt idx="2139">
                  <c:v>2.13900000000001</c:v>
                </c:pt>
                <c:pt idx="2140">
                  <c:v>2.1400000000000432</c:v>
                </c:pt>
                <c:pt idx="2141">
                  <c:v>2.1410000000000196</c:v>
                </c:pt>
                <c:pt idx="2142">
                  <c:v>2.1419999999999959</c:v>
                </c:pt>
                <c:pt idx="2143">
                  <c:v>2.1430000000000291</c:v>
                </c:pt>
                <c:pt idx="2144">
                  <c:v>2.1440000000000055</c:v>
                </c:pt>
                <c:pt idx="2145">
                  <c:v>2.1450000000000387</c:v>
                </c:pt>
                <c:pt idx="2146">
                  <c:v>2.146000000000015</c:v>
                </c:pt>
                <c:pt idx="2147">
                  <c:v>2.1469999999999914</c:v>
                </c:pt>
                <c:pt idx="2148">
                  <c:v>2.1480000000000246</c:v>
                </c:pt>
                <c:pt idx="2149">
                  <c:v>2.1490000000000009</c:v>
                </c:pt>
                <c:pt idx="2150">
                  <c:v>2.1500000000000341</c:v>
                </c:pt>
                <c:pt idx="2151">
                  <c:v>2.1510000000000105</c:v>
                </c:pt>
                <c:pt idx="2152">
                  <c:v>2.1520000000000437</c:v>
                </c:pt>
                <c:pt idx="2153">
                  <c:v>2.15300000000002</c:v>
                </c:pt>
                <c:pt idx="2154">
                  <c:v>2.1539999999999964</c:v>
                </c:pt>
                <c:pt idx="2155">
                  <c:v>2.1550000000000296</c:v>
                </c:pt>
                <c:pt idx="2156">
                  <c:v>2.1560000000000059</c:v>
                </c:pt>
                <c:pt idx="2157">
                  <c:v>2.1570000000000391</c:v>
                </c:pt>
                <c:pt idx="2158">
                  <c:v>2.1580000000000155</c:v>
                </c:pt>
                <c:pt idx="2159">
                  <c:v>2.1589999999999918</c:v>
                </c:pt>
                <c:pt idx="2160">
                  <c:v>2.160000000000025</c:v>
                </c:pt>
                <c:pt idx="2161">
                  <c:v>2.1610000000000014</c:v>
                </c:pt>
                <c:pt idx="2162">
                  <c:v>2.1620000000000346</c:v>
                </c:pt>
                <c:pt idx="2163">
                  <c:v>2.1630000000000109</c:v>
                </c:pt>
                <c:pt idx="2164">
                  <c:v>2.1640000000000441</c:v>
                </c:pt>
                <c:pt idx="2165">
                  <c:v>2.1650000000000205</c:v>
                </c:pt>
                <c:pt idx="2166">
                  <c:v>2.1659999999999968</c:v>
                </c:pt>
                <c:pt idx="2167">
                  <c:v>2.16700000000003</c:v>
                </c:pt>
                <c:pt idx="2168">
                  <c:v>2.1680000000000064</c:v>
                </c:pt>
                <c:pt idx="2169">
                  <c:v>2.1690000000000396</c:v>
                </c:pt>
                <c:pt idx="2170">
                  <c:v>2.1700000000000159</c:v>
                </c:pt>
                <c:pt idx="2171">
                  <c:v>2.1709999999999923</c:v>
                </c:pt>
                <c:pt idx="2172">
                  <c:v>2.1720000000000255</c:v>
                </c:pt>
                <c:pt idx="2173">
                  <c:v>2.1730000000000018</c:v>
                </c:pt>
                <c:pt idx="2174">
                  <c:v>2.174000000000035</c:v>
                </c:pt>
                <c:pt idx="2175">
                  <c:v>2.1750000000000114</c:v>
                </c:pt>
                <c:pt idx="2176">
                  <c:v>2.1760000000000446</c:v>
                </c:pt>
                <c:pt idx="2177">
                  <c:v>2.1770000000000209</c:v>
                </c:pt>
                <c:pt idx="2178">
                  <c:v>2.1779999999999973</c:v>
                </c:pt>
                <c:pt idx="2179">
                  <c:v>2.1790000000000305</c:v>
                </c:pt>
                <c:pt idx="2180">
                  <c:v>2.1800000000000068</c:v>
                </c:pt>
                <c:pt idx="2181">
                  <c:v>2.18100000000004</c:v>
                </c:pt>
                <c:pt idx="2182">
                  <c:v>2.1820000000000164</c:v>
                </c:pt>
                <c:pt idx="2183">
                  <c:v>2.1829999999999927</c:v>
                </c:pt>
                <c:pt idx="2184">
                  <c:v>2.1840000000000259</c:v>
                </c:pt>
                <c:pt idx="2185">
                  <c:v>2.1850000000000023</c:v>
                </c:pt>
                <c:pt idx="2186">
                  <c:v>2.1860000000000355</c:v>
                </c:pt>
                <c:pt idx="2187">
                  <c:v>2.1870000000000118</c:v>
                </c:pt>
                <c:pt idx="2188">
                  <c:v>2.188000000000045</c:v>
                </c:pt>
                <c:pt idx="2189">
                  <c:v>2.1890000000000214</c:v>
                </c:pt>
                <c:pt idx="2190">
                  <c:v>2.1899999999999977</c:v>
                </c:pt>
                <c:pt idx="2191">
                  <c:v>2.1910000000000309</c:v>
                </c:pt>
                <c:pt idx="2192">
                  <c:v>2.1920000000000073</c:v>
                </c:pt>
                <c:pt idx="2193">
                  <c:v>2.1930000000000405</c:v>
                </c:pt>
                <c:pt idx="2194">
                  <c:v>2.1940000000000168</c:v>
                </c:pt>
                <c:pt idx="2195">
                  <c:v>2.1949999999999932</c:v>
                </c:pt>
                <c:pt idx="2196">
                  <c:v>2.1960000000000264</c:v>
                </c:pt>
                <c:pt idx="2197">
                  <c:v>2.1970000000000027</c:v>
                </c:pt>
                <c:pt idx="2198">
                  <c:v>2.1980000000000359</c:v>
                </c:pt>
                <c:pt idx="2199">
                  <c:v>2.1990000000000123</c:v>
                </c:pt>
                <c:pt idx="2200">
                  <c:v>2.2000000000000455</c:v>
                </c:pt>
                <c:pt idx="2201">
                  <c:v>2.2010000000000218</c:v>
                </c:pt>
                <c:pt idx="2202">
                  <c:v>2.2019999999999982</c:v>
                </c:pt>
                <c:pt idx="2203">
                  <c:v>2.2030000000000314</c:v>
                </c:pt>
                <c:pt idx="2204">
                  <c:v>2.2040000000000077</c:v>
                </c:pt>
                <c:pt idx="2205">
                  <c:v>2.2050000000000409</c:v>
                </c:pt>
                <c:pt idx="2206">
                  <c:v>2.2060000000000173</c:v>
                </c:pt>
                <c:pt idx="2207">
                  <c:v>2.2069999999999936</c:v>
                </c:pt>
                <c:pt idx="2208">
                  <c:v>2.2080000000000268</c:v>
                </c:pt>
                <c:pt idx="2209">
                  <c:v>2.2090000000000032</c:v>
                </c:pt>
                <c:pt idx="2210">
                  <c:v>2.2100000000000364</c:v>
                </c:pt>
                <c:pt idx="2211">
                  <c:v>2.2110000000000127</c:v>
                </c:pt>
                <c:pt idx="2212">
                  <c:v>2.2120000000000459</c:v>
                </c:pt>
                <c:pt idx="2213">
                  <c:v>2.2130000000000223</c:v>
                </c:pt>
                <c:pt idx="2214">
                  <c:v>2.2139999999999986</c:v>
                </c:pt>
                <c:pt idx="2215">
                  <c:v>2.2150000000000318</c:v>
                </c:pt>
                <c:pt idx="2216">
                  <c:v>2.2160000000000082</c:v>
                </c:pt>
                <c:pt idx="2217">
                  <c:v>2.2170000000000414</c:v>
                </c:pt>
                <c:pt idx="2218">
                  <c:v>2.2180000000000177</c:v>
                </c:pt>
                <c:pt idx="2219">
                  <c:v>2.2189999999999941</c:v>
                </c:pt>
                <c:pt idx="2220">
                  <c:v>2.2200000000000273</c:v>
                </c:pt>
                <c:pt idx="2221">
                  <c:v>2.2210000000000036</c:v>
                </c:pt>
                <c:pt idx="2222">
                  <c:v>2.2220000000000368</c:v>
                </c:pt>
                <c:pt idx="2223">
                  <c:v>2.2230000000000132</c:v>
                </c:pt>
                <c:pt idx="2224">
                  <c:v>2.2240000000000464</c:v>
                </c:pt>
                <c:pt idx="2225">
                  <c:v>2.2250000000000227</c:v>
                </c:pt>
                <c:pt idx="2226">
                  <c:v>2.2259999999999991</c:v>
                </c:pt>
                <c:pt idx="2227">
                  <c:v>2.2270000000000323</c:v>
                </c:pt>
                <c:pt idx="2228">
                  <c:v>2.2280000000000086</c:v>
                </c:pt>
                <c:pt idx="2229">
                  <c:v>2.2290000000000418</c:v>
                </c:pt>
                <c:pt idx="2230">
                  <c:v>2.2300000000000182</c:v>
                </c:pt>
                <c:pt idx="2231">
                  <c:v>2.2309999999999945</c:v>
                </c:pt>
                <c:pt idx="2232">
                  <c:v>2.2320000000000277</c:v>
                </c:pt>
                <c:pt idx="2233">
                  <c:v>2.2330000000000041</c:v>
                </c:pt>
                <c:pt idx="2234">
                  <c:v>2.2340000000000373</c:v>
                </c:pt>
                <c:pt idx="2235">
                  <c:v>2.2350000000000136</c:v>
                </c:pt>
                <c:pt idx="2236">
                  <c:v>2.23599999999999</c:v>
                </c:pt>
                <c:pt idx="2237">
                  <c:v>2.2370000000000232</c:v>
                </c:pt>
                <c:pt idx="2238">
                  <c:v>2.2379999999999995</c:v>
                </c:pt>
                <c:pt idx="2239">
                  <c:v>2.2390000000000327</c:v>
                </c:pt>
                <c:pt idx="2240">
                  <c:v>2.2400000000000091</c:v>
                </c:pt>
                <c:pt idx="2241">
                  <c:v>2.2410000000000423</c:v>
                </c:pt>
                <c:pt idx="2242">
                  <c:v>2.2420000000000186</c:v>
                </c:pt>
                <c:pt idx="2243">
                  <c:v>2.242999999999995</c:v>
                </c:pt>
                <c:pt idx="2244">
                  <c:v>2.2440000000000282</c:v>
                </c:pt>
                <c:pt idx="2245">
                  <c:v>2.2450000000000045</c:v>
                </c:pt>
                <c:pt idx="2246">
                  <c:v>2.2460000000000377</c:v>
                </c:pt>
                <c:pt idx="2247">
                  <c:v>2.2470000000000141</c:v>
                </c:pt>
                <c:pt idx="2248">
                  <c:v>2.2479999999999905</c:v>
                </c:pt>
                <c:pt idx="2249">
                  <c:v>2.2490000000000236</c:v>
                </c:pt>
                <c:pt idx="2250">
                  <c:v>2.25</c:v>
                </c:pt>
                <c:pt idx="2251">
                  <c:v>2.2510000000000332</c:v>
                </c:pt>
                <c:pt idx="2252">
                  <c:v>2.2520000000000095</c:v>
                </c:pt>
                <c:pt idx="2253">
                  <c:v>2.2530000000000427</c:v>
                </c:pt>
                <c:pt idx="2254">
                  <c:v>2.2540000000000191</c:v>
                </c:pt>
                <c:pt idx="2255">
                  <c:v>2.2549999999999955</c:v>
                </c:pt>
                <c:pt idx="2256">
                  <c:v>2.2560000000000286</c:v>
                </c:pt>
                <c:pt idx="2257">
                  <c:v>2.257000000000005</c:v>
                </c:pt>
                <c:pt idx="2258">
                  <c:v>2.2580000000000382</c:v>
                </c:pt>
                <c:pt idx="2259">
                  <c:v>2.2590000000000146</c:v>
                </c:pt>
                <c:pt idx="2260">
                  <c:v>2.2599999999999909</c:v>
                </c:pt>
                <c:pt idx="2261">
                  <c:v>2.2610000000000241</c:v>
                </c:pt>
                <c:pt idx="2262">
                  <c:v>2.2620000000000005</c:v>
                </c:pt>
                <c:pt idx="2263">
                  <c:v>2.2630000000000337</c:v>
                </c:pt>
                <c:pt idx="2264">
                  <c:v>2.26400000000001</c:v>
                </c:pt>
                <c:pt idx="2265">
                  <c:v>2.2650000000000432</c:v>
                </c:pt>
                <c:pt idx="2266">
                  <c:v>2.2660000000000196</c:v>
                </c:pt>
                <c:pt idx="2267">
                  <c:v>2.2669999999999959</c:v>
                </c:pt>
                <c:pt idx="2268">
                  <c:v>2.2680000000000291</c:v>
                </c:pt>
                <c:pt idx="2269">
                  <c:v>2.2690000000000055</c:v>
                </c:pt>
                <c:pt idx="2270">
                  <c:v>2.2700000000000387</c:v>
                </c:pt>
                <c:pt idx="2271">
                  <c:v>2.271000000000015</c:v>
                </c:pt>
                <c:pt idx="2272">
                  <c:v>2.2719999999999914</c:v>
                </c:pt>
                <c:pt idx="2273">
                  <c:v>2.2730000000000246</c:v>
                </c:pt>
                <c:pt idx="2274">
                  <c:v>2.2740000000000009</c:v>
                </c:pt>
                <c:pt idx="2275">
                  <c:v>2.2750000000000341</c:v>
                </c:pt>
                <c:pt idx="2276">
                  <c:v>2.2760000000000105</c:v>
                </c:pt>
                <c:pt idx="2277">
                  <c:v>2.2770000000000437</c:v>
                </c:pt>
                <c:pt idx="2278">
                  <c:v>2.27800000000002</c:v>
                </c:pt>
                <c:pt idx="2279">
                  <c:v>2.2789999999999964</c:v>
                </c:pt>
                <c:pt idx="2280">
                  <c:v>2.2800000000000296</c:v>
                </c:pt>
                <c:pt idx="2281">
                  <c:v>2.2810000000000059</c:v>
                </c:pt>
                <c:pt idx="2282">
                  <c:v>2.2820000000000391</c:v>
                </c:pt>
                <c:pt idx="2283">
                  <c:v>2.2830000000000155</c:v>
                </c:pt>
                <c:pt idx="2284">
                  <c:v>2.2839999999999918</c:v>
                </c:pt>
                <c:pt idx="2285">
                  <c:v>2.285000000000025</c:v>
                </c:pt>
                <c:pt idx="2286">
                  <c:v>2.2860000000000014</c:v>
                </c:pt>
                <c:pt idx="2287">
                  <c:v>2.2870000000000346</c:v>
                </c:pt>
                <c:pt idx="2288">
                  <c:v>2.2880000000000109</c:v>
                </c:pt>
                <c:pt idx="2289">
                  <c:v>2.2890000000000441</c:v>
                </c:pt>
                <c:pt idx="2290">
                  <c:v>2.2900000000000205</c:v>
                </c:pt>
                <c:pt idx="2291">
                  <c:v>2.2909999999999968</c:v>
                </c:pt>
                <c:pt idx="2292">
                  <c:v>2.29200000000003</c:v>
                </c:pt>
                <c:pt idx="2293">
                  <c:v>2.2930000000000064</c:v>
                </c:pt>
                <c:pt idx="2294">
                  <c:v>2.2940000000000396</c:v>
                </c:pt>
                <c:pt idx="2295">
                  <c:v>2.2950000000000159</c:v>
                </c:pt>
                <c:pt idx="2296">
                  <c:v>2.2959999999999923</c:v>
                </c:pt>
                <c:pt idx="2297">
                  <c:v>2.2970000000000255</c:v>
                </c:pt>
                <c:pt idx="2298">
                  <c:v>2.2980000000000018</c:v>
                </c:pt>
                <c:pt idx="2299">
                  <c:v>2.299000000000035</c:v>
                </c:pt>
                <c:pt idx="2300">
                  <c:v>2.3000000000000114</c:v>
                </c:pt>
                <c:pt idx="2301">
                  <c:v>2.3010000000000446</c:v>
                </c:pt>
                <c:pt idx="2302">
                  <c:v>2.3020000000000209</c:v>
                </c:pt>
                <c:pt idx="2303">
                  <c:v>2.3029999999999973</c:v>
                </c:pt>
                <c:pt idx="2304">
                  <c:v>2.3040000000000305</c:v>
                </c:pt>
                <c:pt idx="2305">
                  <c:v>2.3050000000000068</c:v>
                </c:pt>
                <c:pt idx="2306">
                  <c:v>2.30600000000004</c:v>
                </c:pt>
                <c:pt idx="2307">
                  <c:v>2.3070000000000164</c:v>
                </c:pt>
                <c:pt idx="2308">
                  <c:v>2.3079999999999927</c:v>
                </c:pt>
                <c:pt idx="2309">
                  <c:v>2.3090000000000259</c:v>
                </c:pt>
                <c:pt idx="2310">
                  <c:v>2.3100000000000023</c:v>
                </c:pt>
                <c:pt idx="2311">
                  <c:v>2.3110000000000355</c:v>
                </c:pt>
                <c:pt idx="2312">
                  <c:v>2.3120000000000118</c:v>
                </c:pt>
                <c:pt idx="2313">
                  <c:v>2.313000000000045</c:v>
                </c:pt>
                <c:pt idx="2314">
                  <c:v>2.3140000000000214</c:v>
                </c:pt>
                <c:pt idx="2315">
                  <c:v>2.3149999999999977</c:v>
                </c:pt>
                <c:pt idx="2316">
                  <c:v>2.3160000000000309</c:v>
                </c:pt>
                <c:pt idx="2317">
                  <c:v>2.3170000000000073</c:v>
                </c:pt>
                <c:pt idx="2318">
                  <c:v>2.3180000000000405</c:v>
                </c:pt>
                <c:pt idx="2319">
                  <c:v>2.3190000000000168</c:v>
                </c:pt>
                <c:pt idx="2320">
                  <c:v>2.3199999999999932</c:v>
                </c:pt>
                <c:pt idx="2321">
                  <c:v>2.3210000000000264</c:v>
                </c:pt>
                <c:pt idx="2322">
                  <c:v>2.3220000000000027</c:v>
                </c:pt>
                <c:pt idx="2323">
                  <c:v>2.3230000000000359</c:v>
                </c:pt>
                <c:pt idx="2324">
                  <c:v>2.3240000000000123</c:v>
                </c:pt>
                <c:pt idx="2325">
                  <c:v>2.3250000000000455</c:v>
                </c:pt>
                <c:pt idx="2326">
                  <c:v>2.3260000000000218</c:v>
                </c:pt>
                <c:pt idx="2327">
                  <c:v>2.3269999999999982</c:v>
                </c:pt>
                <c:pt idx="2328">
                  <c:v>2.3280000000000314</c:v>
                </c:pt>
                <c:pt idx="2329">
                  <c:v>2.3290000000000077</c:v>
                </c:pt>
                <c:pt idx="2330">
                  <c:v>2.3300000000000409</c:v>
                </c:pt>
                <c:pt idx="2331">
                  <c:v>2.3310000000000173</c:v>
                </c:pt>
                <c:pt idx="2332">
                  <c:v>2.3319999999999936</c:v>
                </c:pt>
                <c:pt idx="2333">
                  <c:v>2.3330000000000268</c:v>
                </c:pt>
                <c:pt idx="2334">
                  <c:v>2.3340000000000032</c:v>
                </c:pt>
                <c:pt idx="2335">
                  <c:v>2.3350000000000364</c:v>
                </c:pt>
                <c:pt idx="2336">
                  <c:v>2.3360000000000127</c:v>
                </c:pt>
                <c:pt idx="2337">
                  <c:v>2.3370000000000459</c:v>
                </c:pt>
                <c:pt idx="2338">
                  <c:v>2.3380000000000223</c:v>
                </c:pt>
                <c:pt idx="2339">
                  <c:v>2.3389999999999986</c:v>
                </c:pt>
                <c:pt idx="2340">
                  <c:v>2.3400000000000318</c:v>
                </c:pt>
                <c:pt idx="2341">
                  <c:v>2.3410000000000082</c:v>
                </c:pt>
                <c:pt idx="2342">
                  <c:v>2.3420000000000414</c:v>
                </c:pt>
                <c:pt idx="2343">
                  <c:v>2.3430000000000177</c:v>
                </c:pt>
                <c:pt idx="2344">
                  <c:v>2.3439999999999941</c:v>
                </c:pt>
                <c:pt idx="2345">
                  <c:v>2.3450000000000273</c:v>
                </c:pt>
                <c:pt idx="2346">
                  <c:v>2.3460000000000036</c:v>
                </c:pt>
                <c:pt idx="2347">
                  <c:v>2.3470000000000368</c:v>
                </c:pt>
                <c:pt idx="2348">
                  <c:v>2.3480000000000132</c:v>
                </c:pt>
                <c:pt idx="2349">
                  <c:v>2.3490000000000464</c:v>
                </c:pt>
                <c:pt idx="2350">
                  <c:v>2.3500000000000227</c:v>
                </c:pt>
                <c:pt idx="2351">
                  <c:v>2.3509999999999991</c:v>
                </c:pt>
                <c:pt idx="2352">
                  <c:v>2.3520000000000323</c:v>
                </c:pt>
                <c:pt idx="2353">
                  <c:v>2.3530000000000086</c:v>
                </c:pt>
                <c:pt idx="2354">
                  <c:v>2.3540000000000418</c:v>
                </c:pt>
                <c:pt idx="2355">
                  <c:v>2.3550000000000182</c:v>
                </c:pt>
                <c:pt idx="2356">
                  <c:v>2.3559999999999945</c:v>
                </c:pt>
                <c:pt idx="2357">
                  <c:v>2.3570000000000277</c:v>
                </c:pt>
                <c:pt idx="2358">
                  <c:v>2.3580000000000041</c:v>
                </c:pt>
                <c:pt idx="2359">
                  <c:v>2.3590000000000373</c:v>
                </c:pt>
                <c:pt idx="2360">
                  <c:v>2.3600000000000136</c:v>
                </c:pt>
                <c:pt idx="2361">
                  <c:v>2.36099999999999</c:v>
                </c:pt>
                <c:pt idx="2362">
                  <c:v>2.3620000000000232</c:v>
                </c:pt>
                <c:pt idx="2363">
                  <c:v>2.3629999999999995</c:v>
                </c:pt>
                <c:pt idx="2364">
                  <c:v>2.3640000000000327</c:v>
                </c:pt>
                <c:pt idx="2365">
                  <c:v>2.3650000000000091</c:v>
                </c:pt>
                <c:pt idx="2366">
                  <c:v>2.3660000000000423</c:v>
                </c:pt>
                <c:pt idx="2367">
                  <c:v>2.3670000000000186</c:v>
                </c:pt>
                <c:pt idx="2368">
                  <c:v>2.367999999999995</c:v>
                </c:pt>
                <c:pt idx="2369">
                  <c:v>2.3690000000000282</c:v>
                </c:pt>
                <c:pt idx="2370">
                  <c:v>2.3700000000000045</c:v>
                </c:pt>
                <c:pt idx="2371">
                  <c:v>2.3710000000000377</c:v>
                </c:pt>
                <c:pt idx="2372">
                  <c:v>2.3720000000000141</c:v>
                </c:pt>
                <c:pt idx="2373">
                  <c:v>2.3729999999999905</c:v>
                </c:pt>
                <c:pt idx="2374">
                  <c:v>2.3740000000000236</c:v>
                </c:pt>
                <c:pt idx="2375">
                  <c:v>2.375</c:v>
                </c:pt>
                <c:pt idx="2376">
                  <c:v>2.3760000000000332</c:v>
                </c:pt>
                <c:pt idx="2377">
                  <c:v>2.3770000000000095</c:v>
                </c:pt>
                <c:pt idx="2378">
                  <c:v>2.3780000000000427</c:v>
                </c:pt>
                <c:pt idx="2379">
                  <c:v>2.3790000000000191</c:v>
                </c:pt>
                <c:pt idx="2380">
                  <c:v>2.3799999999999955</c:v>
                </c:pt>
                <c:pt idx="2381">
                  <c:v>2.3810000000000286</c:v>
                </c:pt>
                <c:pt idx="2382">
                  <c:v>2.382000000000005</c:v>
                </c:pt>
                <c:pt idx="2383">
                  <c:v>2.3830000000000382</c:v>
                </c:pt>
                <c:pt idx="2384">
                  <c:v>2.3840000000000146</c:v>
                </c:pt>
                <c:pt idx="2385">
                  <c:v>2.3849999999999909</c:v>
                </c:pt>
                <c:pt idx="2386">
                  <c:v>2.3860000000000241</c:v>
                </c:pt>
                <c:pt idx="2387">
                  <c:v>2.3870000000000005</c:v>
                </c:pt>
                <c:pt idx="2388">
                  <c:v>2.3880000000000337</c:v>
                </c:pt>
                <c:pt idx="2389">
                  <c:v>2.38900000000001</c:v>
                </c:pt>
                <c:pt idx="2390">
                  <c:v>2.3900000000000432</c:v>
                </c:pt>
                <c:pt idx="2391">
                  <c:v>2.3910000000000196</c:v>
                </c:pt>
                <c:pt idx="2392">
                  <c:v>2.3919999999999959</c:v>
                </c:pt>
                <c:pt idx="2393">
                  <c:v>2.3930000000000291</c:v>
                </c:pt>
                <c:pt idx="2394">
                  <c:v>2.3940000000000055</c:v>
                </c:pt>
                <c:pt idx="2395">
                  <c:v>2.3950000000000387</c:v>
                </c:pt>
                <c:pt idx="2396">
                  <c:v>2.396000000000015</c:v>
                </c:pt>
                <c:pt idx="2397">
                  <c:v>2.3969999999999914</c:v>
                </c:pt>
                <c:pt idx="2398">
                  <c:v>2.3980000000000246</c:v>
                </c:pt>
                <c:pt idx="2399">
                  <c:v>2.3990000000000009</c:v>
                </c:pt>
                <c:pt idx="2400">
                  <c:v>2.4000000000000341</c:v>
                </c:pt>
                <c:pt idx="2401">
                  <c:v>2.4010000000000105</c:v>
                </c:pt>
                <c:pt idx="2402">
                  <c:v>2.4020000000000437</c:v>
                </c:pt>
                <c:pt idx="2403">
                  <c:v>2.40300000000002</c:v>
                </c:pt>
                <c:pt idx="2404">
                  <c:v>2.4039999999999964</c:v>
                </c:pt>
                <c:pt idx="2405">
                  <c:v>2.4050000000000296</c:v>
                </c:pt>
                <c:pt idx="2406">
                  <c:v>2.4060000000000059</c:v>
                </c:pt>
                <c:pt idx="2407">
                  <c:v>2.4070000000000391</c:v>
                </c:pt>
                <c:pt idx="2408">
                  <c:v>2.4080000000000155</c:v>
                </c:pt>
                <c:pt idx="2409">
                  <c:v>2.4089999999999918</c:v>
                </c:pt>
                <c:pt idx="2410">
                  <c:v>2.410000000000025</c:v>
                </c:pt>
                <c:pt idx="2411">
                  <c:v>2.4110000000000014</c:v>
                </c:pt>
                <c:pt idx="2412">
                  <c:v>2.4120000000000346</c:v>
                </c:pt>
                <c:pt idx="2413">
                  <c:v>2.4130000000000109</c:v>
                </c:pt>
                <c:pt idx="2414">
                  <c:v>2.4140000000000441</c:v>
                </c:pt>
                <c:pt idx="2415">
                  <c:v>2.4150000000000205</c:v>
                </c:pt>
                <c:pt idx="2416">
                  <c:v>2.4159999999999968</c:v>
                </c:pt>
                <c:pt idx="2417">
                  <c:v>2.41700000000003</c:v>
                </c:pt>
                <c:pt idx="2418">
                  <c:v>2.4180000000000064</c:v>
                </c:pt>
                <c:pt idx="2419">
                  <c:v>2.4190000000000396</c:v>
                </c:pt>
                <c:pt idx="2420">
                  <c:v>2.4200000000000159</c:v>
                </c:pt>
                <c:pt idx="2421">
                  <c:v>2.4209999999999923</c:v>
                </c:pt>
                <c:pt idx="2422">
                  <c:v>2.4220000000000255</c:v>
                </c:pt>
                <c:pt idx="2423">
                  <c:v>2.4230000000000018</c:v>
                </c:pt>
                <c:pt idx="2424">
                  <c:v>2.424000000000035</c:v>
                </c:pt>
                <c:pt idx="2425">
                  <c:v>2.4250000000000114</c:v>
                </c:pt>
                <c:pt idx="2426">
                  <c:v>2.4260000000000446</c:v>
                </c:pt>
                <c:pt idx="2427">
                  <c:v>2.4270000000000209</c:v>
                </c:pt>
                <c:pt idx="2428">
                  <c:v>2.4279999999999973</c:v>
                </c:pt>
                <c:pt idx="2429">
                  <c:v>2.4290000000000305</c:v>
                </c:pt>
                <c:pt idx="2430">
                  <c:v>2.4300000000000068</c:v>
                </c:pt>
                <c:pt idx="2431">
                  <c:v>2.43100000000004</c:v>
                </c:pt>
                <c:pt idx="2432">
                  <c:v>2.4320000000000164</c:v>
                </c:pt>
                <c:pt idx="2433">
                  <c:v>2.4329999999999927</c:v>
                </c:pt>
                <c:pt idx="2434">
                  <c:v>2.4340000000000259</c:v>
                </c:pt>
                <c:pt idx="2435">
                  <c:v>2.4350000000000023</c:v>
                </c:pt>
                <c:pt idx="2436">
                  <c:v>2.4360000000000355</c:v>
                </c:pt>
                <c:pt idx="2437">
                  <c:v>2.4370000000000118</c:v>
                </c:pt>
                <c:pt idx="2438">
                  <c:v>2.438000000000045</c:v>
                </c:pt>
                <c:pt idx="2439">
                  <c:v>2.4390000000000214</c:v>
                </c:pt>
                <c:pt idx="2440">
                  <c:v>2.4399999999999977</c:v>
                </c:pt>
                <c:pt idx="2441">
                  <c:v>2.4410000000000309</c:v>
                </c:pt>
                <c:pt idx="2442">
                  <c:v>2.4420000000000073</c:v>
                </c:pt>
                <c:pt idx="2443">
                  <c:v>2.4430000000000405</c:v>
                </c:pt>
                <c:pt idx="2444">
                  <c:v>2.4440000000000168</c:v>
                </c:pt>
                <c:pt idx="2445">
                  <c:v>2.4449999999999932</c:v>
                </c:pt>
                <c:pt idx="2446">
                  <c:v>2.4460000000000264</c:v>
                </c:pt>
                <c:pt idx="2447">
                  <c:v>2.4470000000000027</c:v>
                </c:pt>
                <c:pt idx="2448">
                  <c:v>2.4480000000000359</c:v>
                </c:pt>
                <c:pt idx="2449">
                  <c:v>2.4490000000000123</c:v>
                </c:pt>
                <c:pt idx="2450">
                  <c:v>2.4500000000000455</c:v>
                </c:pt>
                <c:pt idx="2451">
                  <c:v>2.4510000000000218</c:v>
                </c:pt>
                <c:pt idx="2452">
                  <c:v>2.4519999999999982</c:v>
                </c:pt>
                <c:pt idx="2453">
                  <c:v>2.4530000000000314</c:v>
                </c:pt>
                <c:pt idx="2454">
                  <c:v>2.4540000000000077</c:v>
                </c:pt>
                <c:pt idx="2455">
                  <c:v>2.4550000000000409</c:v>
                </c:pt>
                <c:pt idx="2456">
                  <c:v>2.4560000000000173</c:v>
                </c:pt>
                <c:pt idx="2457">
                  <c:v>2.4569999999999936</c:v>
                </c:pt>
                <c:pt idx="2458">
                  <c:v>2.4580000000000268</c:v>
                </c:pt>
                <c:pt idx="2459">
                  <c:v>2.4590000000000032</c:v>
                </c:pt>
                <c:pt idx="2460">
                  <c:v>2.4600000000000364</c:v>
                </c:pt>
                <c:pt idx="2461">
                  <c:v>2.4610000000000127</c:v>
                </c:pt>
                <c:pt idx="2462">
                  <c:v>2.4620000000000459</c:v>
                </c:pt>
                <c:pt idx="2463">
                  <c:v>2.4630000000000223</c:v>
                </c:pt>
                <c:pt idx="2464">
                  <c:v>2.4639999999999986</c:v>
                </c:pt>
                <c:pt idx="2465">
                  <c:v>2.4650000000000318</c:v>
                </c:pt>
                <c:pt idx="2466">
                  <c:v>2.4660000000000082</c:v>
                </c:pt>
                <c:pt idx="2467">
                  <c:v>2.4670000000000414</c:v>
                </c:pt>
                <c:pt idx="2468">
                  <c:v>2.4680000000000177</c:v>
                </c:pt>
                <c:pt idx="2469">
                  <c:v>2.4689999999999941</c:v>
                </c:pt>
                <c:pt idx="2470">
                  <c:v>2.4700000000000273</c:v>
                </c:pt>
                <c:pt idx="2471">
                  <c:v>2.4710000000000036</c:v>
                </c:pt>
                <c:pt idx="2472">
                  <c:v>2.4720000000000368</c:v>
                </c:pt>
                <c:pt idx="2473">
                  <c:v>2.4730000000000132</c:v>
                </c:pt>
                <c:pt idx="2474">
                  <c:v>2.4740000000000464</c:v>
                </c:pt>
                <c:pt idx="2475">
                  <c:v>2.4750000000000227</c:v>
                </c:pt>
                <c:pt idx="2476">
                  <c:v>2.4759999999999991</c:v>
                </c:pt>
                <c:pt idx="2477">
                  <c:v>2.4770000000000323</c:v>
                </c:pt>
                <c:pt idx="2478">
                  <c:v>2.4780000000000086</c:v>
                </c:pt>
                <c:pt idx="2479">
                  <c:v>2.4790000000000418</c:v>
                </c:pt>
                <c:pt idx="2480">
                  <c:v>2.4800000000000182</c:v>
                </c:pt>
                <c:pt idx="2481">
                  <c:v>2.4809999999999945</c:v>
                </c:pt>
                <c:pt idx="2482">
                  <c:v>2.4820000000000277</c:v>
                </c:pt>
                <c:pt idx="2483">
                  <c:v>2.4830000000000041</c:v>
                </c:pt>
                <c:pt idx="2484">
                  <c:v>2.4840000000000373</c:v>
                </c:pt>
                <c:pt idx="2485">
                  <c:v>2.4850000000000136</c:v>
                </c:pt>
                <c:pt idx="2486">
                  <c:v>2.48599999999999</c:v>
                </c:pt>
                <c:pt idx="2487">
                  <c:v>2.4870000000000232</c:v>
                </c:pt>
                <c:pt idx="2488">
                  <c:v>2.4879999999999995</c:v>
                </c:pt>
                <c:pt idx="2489">
                  <c:v>2.4890000000000327</c:v>
                </c:pt>
                <c:pt idx="2490">
                  <c:v>2.4900000000000091</c:v>
                </c:pt>
                <c:pt idx="2491">
                  <c:v>2.4910000000000423</c:v>
                </c:pt>
                <c:pt idx="2492">
                  <c:v>2.4920000000000186</c:v>
                </c:pt>
                <c:pt idx="2493">
                  <c:v>2.492999999999995</c:v>
                </c:pt>
                <c:pt idx="2494">
                  <c:v>2.4940000000000282</c:v>
                </c:pt>
                <c:pt idx="2495">
                  <c:v>2.4950000000000045</c:v>
                </c:pt>
                <c:pt idx="2496">
                  <c:v>2.4960000000000377</c:v>
                </c:pt>
                <c:pt idx="2497">
                  <c:v>2.4970000000000141</c:v>
                </c:pt>
                <c:pt idx="2498">
                  <c:v>2.4979999999999905</c:v>
                </c:pt>
                <c:pt idx="2499">
                  <c:v>2.4990000000000236</c:v>
                </c:pt>
                <c:pt idx="2500">
                  <c:v>2.5</c:v>
                </c:pt>
                <c:pt idx="2501">
                  <c:v>2.5010000000000332</c:v>
                </c:pt>
                <c:pt idx="2502">
                  <c:v>2.5020000000000095</c:v>
                </c:pt>
                <c:pt idx="2503">
                  <c:v>2.5030000000000427</c:v>
                </c:pt>
                <c:pt idx="2504">
                  <c:v>2.5040000000000191</c:v>
                </c:pt>
                <c:pt idx="2505">
                  <c:v>2.5049999999999955</c:v>
                </c:pt>
                <c:pt idx="2506">
                  <c:v>2.5060000000000286</c:v>
                </c:pt>
                <c:pt idx="2507">
                  <c:v>2.507000000000005</c:v>
                </c:pt>
                <c:pt idx="2508">
                  <c:v>2.5080000000000382</c:v>
                </c:pt>
                <c:pt idx="2509">
                  <c:v>2.5090000000000146</c:v>
                </c:pt>
                <c:pt idx="2510">
                  <c:v>2.5099999999999909</c:v>
                </c:pt>
                <c:pt idx="2511">
                  <c:v>2.5110000000000241</c:v>
                </c:pt>
                <c:pt idx="2512">
                  <c:v>2.5120000000000005</c:v>
                </c:pt>
                <c:pt idx="2513">
                  <c:v>2.5130000000000337</c:v>
                </c:pt>
                <c:pt idx="2514">
                  <c:v>2.51400000000001</c:v>
                </c:pt>
                <c:pt idx="2515">
                  <c:v>2.5150000000000432</c:v>
                </c:pt>
                <c:pt idx="2516">
                  <c:v>2.5160000000000196</c:v>
                </c:pt>
                <c:pt idx="2517">
                  <c:v>2.5169999999999959</c:v>
                </c:pt>
                <c:pt idx="2518">
                  <c:v>2.5180000000000291</c:v>
                </c:pt>
                <c:pt idx="2519">
                  <c:v>2.5190000000000055</c:v>
                </c:pt>
                <c:pt idx="2520">
                  <c:v>2.5200000000000387</c:v>
                </c:pt>
                <c:pt idx="2521">
                  <c:v>2.521000000000015</c:v>
                </c:pt>
                <c:pt idx="2522">
                  <c:v>2.5219999999999914</c:v>
                </c:pt>
                <c:pt idx="2523">
                  <c:v>2.5230000000000246</c:v>
                </c:pt>
                <c:pt idx="2524">
                  <c:v>2.5240000000000009</c:v>
                </c:pt>
                <c:pt idx="2525">
                  <c:v>2.5250000000000341</c:v>
                </c:pt>
                <c:pt idx="2526">
                  <c:v>2.5260000000000105</c:v>
                </c:pt>
                <c:pt idx="2527">
                  <c:v>2.5270000000000437</c:v>
                </c:pt>
                <c:pt idx="2528">
                  <c:v>2.52800000000002</c:v>
                </c:pt>
                <c:pt idx="2529">
                  <c:v>2.5289999999999964</c:v>
                </c:pt>
                <c:pt idx="2530">
                  <c:v>2.5300000000000296</c:v>
                </c:pt>
                <c:pt idx="2531">
                  <c:v>2.5310000000000059</c:v>
                </c:pt>
                <c:pt idx="2532">
                  <c:v>2.5320000000000391</c:v>
                </c:pt>
                <c:pt idx="2533">
                  <c:v>2.5330000000000155</c:v>
                </c:pt>
                <c:pt idx="2534">
                  <c:v>2.5339999999999918</c:v>
                </c:pt>
                <c:pt idx="2535">
                  <c:v>2.535000000000025</c:v>
                </c:pt>
                <c:pt idx="2536">
                  <c:v>2.5360000000000014</c:v>
                </c:pt>
                <c:pt idx="2537">
                  <c:v>2.5370000000000346</c:v>
                </c:pt>
                <c:pt idx="2538">
                  <c:v>2.5380000000000109</c:v>
                </c:pt>
                <c:pt idx="2539">
                  <c:v>2.5390000000000441</c:v>
                </c:pt>
                <c:pt idx="2540">
                  <c:v>2.5400000000000205</c:v>
                </c:pt>
                <c:pt idx="2541">
                  <c:v>2.5409999999999968</c:v>
                </c:pt>
                <c:pt idx="2542">
                  <c:v>2.54200000000003</c:v>
                </c:pt>
                <c:pt idx="2543">
                  <c:v>2.5430000000000064</c:v>
                </c:pt>
                <c:pt idx="2544">
                  <c:v>2.5440000000000396</c:v>
                </c:pt>
                <c:pt idx="2545">
                  <c:v>2.5450000000000159</c:v>
                </c:pt>
                <c:pt idx="2546">
                  <c:v>2.5459999999999923</c:v>
                </c:pt>
                <c:pt idx="2547">
                  <c:v>2.5470000000000255</c:v>
                </c:pt>
                <c:pt idx="2548">
                  <c:v>2.5480000000000018</c:v>
                </c:pt>
                <c:pt idx="2549">
                  <c:v>2.549000000000035</c:v>
                </c:pt>
                <c:pt idx="2550">
                  <c:v>2.5500000000000114</c:v>
                </c:pt>
                <c:pt idx="2551">
                  <c:v>2.5510000000000446</c:v>
                </c:pt>
                <c:pt idx="2552">
                  <c:v>2.5520000000000209</c:v>
                </c:pt>
                <c:pt idx="2553">
                  <c:v>2.5529999999999973</c:v>
                </c:pt>
                <c:pt idx="2554">
                  <c:v>2.5540000000000305</c:v>
                </c:pt>
                <c:pt idx="2555">
                  <c:v>2.5550000000000068</c:v>
                </c:pt>
                <c:pt idx="2556">
                  <c:v>2.55600000000004</c:v>
                </c:pt>
                <c:pt idx="2557">
                  <c:v>2.5570000000000164</c:v>
                </c:pt>
                <c:pt idx="2558">
                  <c:v>2.5579999999999927</c:v>
                </c:pt>
                <c:pt idx="2559">
                  <c:v>2.5590000000000259</c:v>
                </c:pt>
                <c:pt idx="2560">
                  <c:v>2.5600000000000023</c:v>
                </c:pt>
                <c:pt idx="2561">
                  <c:v>2.5610000000000355</c:v>
                </c:pt>
                <c:pt idx="2562">
                  <c:v>2.5620000000000118</c:v>
                </c:pt>
                <c:pt idx="2563">
                  <c:v>2.563000000000045</c:v>
                </c:pt>
                <c:pt idx="2564">
                  <c:v>2.5640000000000214</c:v>
                </c:pt>
                <c:pt idx="2565">
                  <c:v>2.5649999999999977</c:v>
                </c:pt>
                <c:pt idx="2566">
                  <c:v>2.5660000000000309</c:v>
                </c:pt>
                <c:pt idx="2567">
                  <c:v>2.5670000000000073</c:v>
                </c:pt>
                <c:pt idx="2568">
                  <c:v>2.5680000000000405</c:v>
                </c:pt>
                <c:pt idx="2569">
                  <c:v>2.5690000000000168</c:v>
                </c:pt>
                <c:pt idx="2570">
                  <c:v>2.5699999999999932</c:v>
                </c:pt>
                <c:pt idx="2571">
                  <c:v>2.5710000000000264</c:v>
                </c:pt>
                <c:pt idx="2572">
                  <c:v>2.5720000000000027</c:v>
                </c:pt>
                <c:pt idx="2573">
                  <c:v>2.5730000000000359</c:v>
                </c:pt>
                <c:pt idx="2574">
                  <c:v>2.5740000000000123</c:v>
                </c:pt>
                <c:pt idx="2575">
                  <c:v>2.5750000000000455</c:v>
                </c:pt>
                <c:pt idx="2576">
                  <c:v>2.5760000000000218</c:v>
                </c:pt>
                <c:pt idx="2577">
                  <c:v>2.5769999999999982</c:v>
                </c:pt>
                <c:pt idx="2578">
                  <c:v>2.5780000000000314</c:v>
                </c:pt>
                <c:pt idx="2579">
                  <c:v>2.5790000000000077</c:v>
                </c:pt>
                <c:pt idx="2580">
                  <c:v>2.5800000000000409</c:v>
                </c:pt>
                <c:pt idx="2581">
                  <c:v>2.5810000000000173</c:v>
                </c:pt>
                <c:pt idx="2582">
                  <c:v>2.5819999999999936</c:v>
                </c:pt>
                <c:pt idx="2583">
                  <c:v>2.5830000000000268</c:v>
                </c:pt>
                <c:pt idx="2584">
                  <c:v>2.5840000000000032</c:v>
                </c:pt>
                <c:pt idx="2585">
                  <c:v>2.5850000000000364</c:v>
                </c:pt>
                <c:pt idx="2586">
                  <c:v>2.5860000000000127</c:v>
                </c:pt>
                <c:pt idx="2587">
                  <c:v>2.5870000000000459</c:v>
                </c:pt>
                <c:pt idx="2588">
                  <c:v>2.5880000000000223</c:v>
                </c:pt>
                <c:pt idx="2589">
                  <c:v>2.5889999999999986</c:v>
                </c:pt>
                <c:pt idx="2590">
                  <c:v>2.5900000000000318</c:v>
                </c:pt>
                <c:pt idx="2591">
                  <c:v>2.5910000000000082</c:v>
                </c:pt>
                <c:pt idx="2592">
                  <c:v>2.5920000000000414</c:v>
                </c:pt>
                <c:pt idx="2593">
                  <c:v>2.5930000000000177</c:v>
                </c:pt>
                <c:pt idx="2594">
                  <c:v>2.5939999999999941</c:v>
                </c:pt>
                <c:pt idx="2595">
                  <c:v>2.5950000000000273</c:v>
                </c:pt>
                <c:pt idx="2596">
                  <c:v>2.5960000000000036</c:v>
                </c:pt>
                <c:pt idx="2597">
                  <c:v>2.5970000000000368</c:v>
                </c:pt>
                <c:pt idx="2598">
                  <c:v>2.5980000000000132</c:v>
                </c:pt>
                <c:pt idx="2599">
                  <c:v>2.5990000000000464</c:v>
                </c:pt>
                <c:pt idx="2600">
                  <c:v>2.6000000000000227</c:v>
                </c:pt>
                <c:pt idx="2601">
                  <c:v>2.6009999999999991</c:v>
                </c:pt>
                <c:pt idx="2602">
                  <c:v>2.6020000000000323</c:v>
                </c:pt>
                <c:pt idx="2603">
                  <c:v>2.6030000000000086</c:v>
                </c:pt>
                <c:pt idx="2604">
                  <c:v>2.6040000000000418</c:v>
                </c:pt>
                <c:pt idx="2605">
                  <c:v>2.6050000000000182</c:v>
                </c:pt>
                <c:pt idx="2606">
                  <c:v>2.6059999999999945</c:v>
                </c:pt>
                <c:pt idx="2607">
                  <c:v>2.6070000000000277</c:v>
                </c:pt>
                <c:pt idx="2608">
                  <c:v>2.6080000000000041</c:v>
                </c:pt>
                <c:pt idx="2609">
                  <c:v>2.6090000000000373</c:v>
                </c:pt>
                <c:pt idx="2610">
                  <c:v>2.6100000000000136</c:v>
                </c:pt>
                <c:pt idx="2611">
                  <c:v>2.61099999999999</c:v>
                </c:pt>
                <c:pt idx="2612">
                  <c:v>2.6120000000000232</c:v>
                </c:pt>
                <c:pt idx="2613">
                  <c:v>2.6129999999999995</c:v>
                </c:pt>
                <c:pt idx="2614">
                  <c:v>2.6140000000000327</c:v>
                </c:pt>
                <c:pt idx="2615">
                  <c:v>2.6150000000000091</c:v>
                </c:pt>
                <c:pt idx="2616">
                  <c:v>2.6160000000000423</c:v>
                </c:pt>
                <c:pt idx="2617">
                  <c:v>2.6170000000000186</c:v>
                </c:pt>
                <c:pt idx="2618">
                  <c:v>2.617999999999995</c:v>
                </c:pt>
                <c:pt idx="2619">
                  <c:v>2.6190000000000282</c:v>
                </c:pt>
                <c:pt idx="2620">
                  <c:v>2.6200000000000045</c:v>
                </c:pt>
                <c:pt idx="2621">
                  <c:v>2.6210000000000377</c:v>
                </c:pt>
                <c:pt idx="2622">
                  <c:v>2.6220000000000141</c:v>
                </c:pt>
                <c:pt idx="2623">
                  <c:v>2.6229999999999905</c:v>
                </c:pt>
                <c:pt idx="2624">
                  <c:v>2.6240000000000236</c:v>
                </c:pt>
                <c:pt idx="2625">
                  <c:v>2.625</c:v>
                </c:pt>
                <c:pt idx="2626">
                  <c:v>2.6260000000000332</c:v>
                </c:pt>
                <c:pt idx="2627">
                  <c:v>2.6270000000000095</c:v>
                </c:pt>
                <c:pt idx="2628">
                  <c:v>2.6280000000000427</c:v>
                </c:pt>
                <c:pt idx="2629">
                  <c:v>2.6290000000000191</c:v>
                </c:pt>
                <c:pt idx="2630">
                  <c:v>2.6299999999999955</c:v>
                </c:pt>
                <c:pt idx="2631">
                  <c:v>2.6310000000000286</c:v>
                </c:pt>
                <c:pt idx="2632">
                  <c:v>2.632000000000005</c:v>
                </c:pt>
                <c:pt idx="2633">
                  <c:v>2.6330000000000382</c:v>
                </c:pt>
                <c:pt idx="2634">
                  <c:v>2.6340000000000146</c:v>
                </c:pt>
                <c:pt idx="2635">
                  <c:v>2.6349999999999909</c:v>
                </c:pt>
                <c:pt idx="2636">
                  <c:v>2.6360000000000241</c:v>
                </c:pt>
                <c:pt idx="2637">
                  <c:v>2.6370000000000005</c:v>
                </c:pt>
                <c:pt idx="2638">
                  <c:v>2.6380000000000337</c:v>
                </c:pt>
                <c:pt idx="2639">
                  <c:v>2.63900000000001</c:v>
                </c:pt>
                <c:pt idx="2640">
                  <c:v>2.6400000000000432</c:v>
                </c:pt>
                <c:pt idx="2641">
                  <c:v>2.6410000000000196</c:v>
                </c:pt>
                <c:pt idx="2642">
                  <c:v>2.6419999999999959</c:v>
                </c:pt>
                <c:pt idx="2643">
                  <c:v>2.6430000000000291</c:v>
                </c:pt>
                <c:pt idx="2644">
                  <c:v>2.6440000000000055</c:v>
                </c:pt>
                <c:pt idx="2645">
                  <c:v>2.6450000000000387</c:v>
                </c:pt>
                <c:pt idx="2646">
                  <c:v>2.646000000000015</c:v>
                </c:pt>
                <c:pt idx="2647">
                  <c:v>2.6469999999999914</c:v>
                </c:pt>
                <c:pt idx="2648">
                  <c:v>2.6480000000000246</c:v>
                </c:pt>
                <c:pt idx="2649">
                  <c:v>2.6490000000000009</c:v>
                </c:pt>
                <c:pt idx="2650">
                  <c:v>2.6500000000000341</c:v>
                </c:pt>
                <c:pt idx="2651">
                  <c:v>2.6510000000000105</c:v>
                </c:pt>
                <c:pt idx="2652">
                  <c:v>2.6520000000000437</c:v>
                </c:pt>
                <c:pt idx="2653">
                  <c:v>2.65300000000002</c:v>
                </c:pt>
                <c:pt idx="2654">
                  <c:v>2.6539999999999964</c:v>
                </c:pt>
                <c:pt idx="2655">
                  <c:v>2.6550000000000296</c:v>
                </c:pt>
                <c:pt idx="2656">
                  <c:v>2.6560000000000059</c:v>
                </c:pt>
                <c:pt idx="2657">
                  <c:v>2.6570000000000391</c:v>
                </c:pt>
                <c:pt idx="2658">
                  <c:v>2.6580000000000155</c:v>
                </c:pt>
                <c:pt idx="2659">
                  <c:v>2.6589999999999918</c:v>
                </c:pt>
                <c:pt idx="2660">
                  <c:v>2.660000000000025</c:v>
                </c:pt>
                <c:pt idx="2661">
                  <c:v>2.6610000000000014</c:v>
                </c:pt>
                <c:pt idx="2662">
                  <c:v>2.6620000000000346</c:v>
                </c:pt>
                <c:pt idx="2663">
                  <c:v>2.6630000000000109</c:v>
                </c:pt>
                <c:pt idx="2664">
                  <c:v>2.6640000000000441</c:v>
                </c:pt>
                <c:pt idx="2665">
                  <c:v>2.6650000000000205</c:v>
                </c:pt>
                <c:pt idx="2666">
                  <c:v>2.6659999999999968</c:v>
                </c:pt>
                <c:pt idx="2667">
                  <c:v>2.66700000000003</c:v>
                </c:pt>
                <c:pt idx="2668">
                  <c:v>2.6680000000000064</c:v>
                </c:pt>
                <c:pt idx="2669">
                  <c:v>2.6690000000000396</c:v>
                </c:pt>
                <c:pt idx="2670">
                  <c:v>2.6700000000000159</c:v>
                </c:pt>
                <c:pt idx="2671">
                  <c:v>2.6709999999999923</c:v>
                </c:pt>
                <c:pt idx="2672">
                  <c:v>2.6720000000000255</c:v>
                </c:pt>
                <c:pt idx="2673">
                  <c:v>2.6730000000000018</c:v>
                </c:pt>
                <c:pt idx="2674">
                  <c:v>2.674000000000035</c:v>
                </c:pt>
                <c:pt idx="2675">
                  <c:v>2.6750000000000114</c:v>
                </c:pt>
                <c:pt idx="2676">
                  <c:v>2.6760000000000446</c:v>
                </c:pt>
                <c:pt idx="2677">
                  <c:v>2.6770000000000209</c:v>
                </c:pt>
                <c:pt idx="2678">
                  <c:v>2.6779999999999973</c:v>
                </c:pt>
                <c:pt idx="2679">
                  <c:v>2.6790000000000305</c:v>
                </c:pt>
                <c:pt idx="2680">
                  <c:v>2.6800000000000068</c:v>
                </c:pt>
                <c:pt idx="2681">
                  <c:v>2.68100000000004</c:v>
                </c:pt>
                <c:pt idx="2682">
                  <c:v>2.6820000000000164</c:v>
                </c:pt>
                <c:pt idx="2683">
                  <c:v>2.6829999999999927</c:v>
                </c:pt>
                <c:pt idx="2684">
                  <c:v>2.6840000000000259</c:v>
                </c:pt>
                <c:pt idx="2685">
                  <c:v>2.6850000000000023</c:v>
                </c:pt>
                <c:pt idx="2686">
                  <c:v>2.6860000000000355</c:v>
                </c:pt>
                <c:pt idx="2687">
                  <c:v>2.6870000000000118</c:v>
                </c:pt>
                <c:pt idx="2688">
                  <c:v>2.688000000000045</c:v>
                </c:pt>
                <c:pt idx="2689">
                  <c:v>2.6890000000000214</c:v>
                </c:pt>
                <c:pt idx="2690">
                  <c:v>2.6899999999999977</c:v>
                </c:pt>
                <c:pt idx="2691">
                  <c:v>2.6910000000000309</c:v>
                </c:pt>
                <c:pt idx="2692">
                  <c:v>2.6920000000000073</c:v>
                </c:pt>
                <c:pt idx="2693">
                  <c:v>2.6930000000000405</c:v>
                </c:pt>
                <c:pt idx="2694">
                  <c:v>2.6940000000000168</c:v>
                </c:pt>
                <c:pt idx="2695">
                  <c:v>2.6949999999999932</c:v>
                </c:pt>
                <c:pt idx="2696">
                  <c:v>2.6960000000000264</c:v>
                </c:pt>
                <c:pt idx="2697">
                  <c:v>2.6970000000000027</c:v>
                </c:pt>
                <c:pt idx="2698">
                  <c:v>2.6980000000000359</c:v>
                </c:pt>
                <c:pt idx="2699">
                  <c:v>2.6990000000000123</c:v>
                </c:pt>
                <c:pt idx="2700">
                  <c:v>2.7000000000000455</c:v>
                </c:pt>
                <c:pt idx="2701">
                  <c:v>2.7010000000000218</c:v>
                </c:pt>
                <c:pt idx="2702">
                  <c:v>2.7019999999999982</c:v>
                </c:pt>
                <c:pt idx="2703">
                  <c:v>2.7030000000000314</c:v>
                </c:pt>
                <c:pt idx="2704">
                  <c:v>2.7040000000000077</c:v>
                </c:pt>
                <c:pt idx="2705">
                  <c:v>2.7050000000000409</c:v>
                </c:pt>
                <c:pt idx="2706">
                  <c:v>2.7060000000000173</c:v>
                </c:pt>
                <c:pt idx="2707">
                  <c:v>2.7069999999999936</c:v>
                </c:pt>
                <c:pt idx="2708">
                  <c:v>2.7080000000000268</c:v>
                </c:pt>
                <c:pt idx="2709">
                  <c:v>2.7090000000000032</c:v>
                </c:pt>
                <c:pt idx="2710">
                  <c:v>2.7100000000000364</c:v>
                </c:pt>
                <c:pt idx="2711">
                  <c:v>2.7110000000000127</c:v>
                </c:pt>
                <c:pt idx="2712">
                  <c:v>2.7120000000000459</c:v>
                </c:pt>
                <c:pt idx="2713">
                  <c:v>2.7130000000000223</c:v>
                </c:pt>
                <c:pt idx="2714">
                  <c:v>2.7139999999999986</c:v>
                </c:pt>
                <c:pt idx="2715">
                  <c:v>2.7150000000000318</c:v>
                </c:pt>
                <c:pt idx="2716">
                  <c:v>2.7160000000000082</c:v>
                </c:pt>
                <c:pt idx="2717">
                  <c:v>2.7170000000000414</c:v>
                </c:pt>
                <c:pt idx="2718">
                  <c:v>2.7180000000000177</c:v>
                </c:pt>
                <c:pt idx="2719">
                  <c:v>2.7189999999999941</c:v>
                </c:pt>
                <c:pt idx="2720">
                  <c:v>2.7200000000000273</c:v>
                </c:pt>
                <c:pt idx="2721">
                  <c:v>2.7210000000000036</c:v>
                </c:pt>
                <c:pt idx="2722">
                  <c:v>2.7220000000000368</c:v>
                </c:pt>
                <c:pt idx="2723">
                  <c:v>2.7230000000000132</c:v>
                </c:pt>
                <c:pt idx="2724">
                  <c:v>2.7240000000000464</c:v>
                </c:pt>
                <c:pt idx="2725">
                  <c:v>2.7250000000000227</c:v>
                </c:pt>
                <c:pt idx="2726">
                  <c:v>2.7259999999999991</c:v>
                </c:pt>
                <c:pt idx="2727">
                  <c:v>2.7270000000000323</c:v>
                </c:pt>
                <c:pt idx="2728">
                  <c:v>2.7280000000000086</c:v>
                </c:pt>
                <c:pt idx="2729">
                  <c:v>2.7290000000000418</c:v>
                </c:pt>
                <c:pt idx="2730">
                  <c:v>2.7300000000000182</c:v>
                </c:pt>
                <c:pt idx="2731">
                  <c:v>2.7309999999999945</c:v>
                </c:pt>
                <c:pt idx="2732">
                  <c:v>2.7320000000000277</c:v>
                </c:pt>
                <c:pt idx="2733">
                  <c:v>2.7330000000000041</c:v>
                </c:pt>
                <c:pt idx="2734">
                  <c:v>2.7340000000000373</c:v>
                </c:pt>
                <c:pt idx="2735">
                  <c:v>2.7350000000000136</c:v>
                </c:pt>
                <c:pt idx="2736">
                  <c:v>2.73599999999999</c:v>
                </c:pt>
                <c:pt idx="2737">
                  <c:v>2.7370000000000232</c:v>
                </c:pt>
                <c:pt idx="2738">
                  <c:v>2.7379999999999995</c:v>
                </c:pt>
                <c:pt idx="2739">
                  <c:v>2.7390000000000327</c:v>
                </c:pt>
                <c:pt idx="2740">
                  <c:v>2.7400000000000091</c:v>
                </c:pt>
                <c:pt idx="2741">
                  <c:v>2.7410000000000423</c:v>
                </c:pt>
                <c:pt idx="2742">
                  <c:v>2.7420000000000186</c:v>
                </c:pt>
                <c:pt idx="2743">
                  <c:v>2.742999999999995</c:v>
                </c:pt>
                <c:pt idx="2744">
                  <c:v>2.7440000000000282</c:v>
                </c:pt>
                <c:pt idx="2745">
                  <c:v>2.7450000000000045</c:v>
                </c:pt>
                <c:pt idx="2746">
                  <c:v>2.7460000000000377</c:v>
                </c:pt>
                <c:pt idx="2747">
                  <c:v>2.7470000000000141</c:v>
                </c:pt>
                <c:pt idx="2748">
                  <c:v>2.7479999999999905</c:v>
                </c:pt>
                <c:pt idx="2749">
                  <c:v>2.7490000000000236</c:v>
                </c:pt>
                <c:pt idx="2750">
                  <c:v>2.75</c:v>
                </c:pt>
                <c:pt idx="2751">
                  <c:v>2.7510000000000332</c:v>
                </c:pt>
                <c:pt idx="2752">
                  <c:v>2.7520000000000095</c:v>
                </c:pt>
                <c:pt idx="2753">
                  <c:v>2.7530000000000427</c:v>
                </c:pt>
                <c:pt idx="2754">
                  <c:v>2.7540000000000191</c:v>
                </c:pt>
                <c:pt idx="2755">
                  <c:v>2.7549999999999955</c:v>
                </c:pt>
                <c:pt idx="2756">
                  <c:v>2.7560000000000286</c:v>
                </c:pt>
                <c:pt idx="2757">
                  <c:v>2.757000000000005</c:v>
                </c:pt>
                <c:pt idx="2758">
                  <c:v>2.7580000000000382</c:v>
                </c:pt>
                <c:pt idx="2759">
                  <c:v>2.7590000000000146</c:v>
                </c:pt>
                <c:pt idx="2760">
                  <c:v>2.7599999999999909</c:v>
                </c:pt>
                <c:pt idx="2761">
                  <c:v>2.7610000000000241</c:v>
                </c:pt>
                <c:pt idx="2762">
                  <c:v>2.7620000000000005</c:v>
                </c:pt>
                <c:pt idx="2763">
                  <c:v>2.7630000000000337</c:v>
                </c:pt>
                <c:pt idx="2764">
                  <c:v>2.76400000000001</c:v>
                </c:pt>
                <c:pt idx="2765">
                  <c:v>2.7650000000000432</c:v>
                </c:pt>
                <c:pt idx="2766">
                  <c:v>2.7660000000000196</c:v>
                </c:pt>
                <c:pt idx="2767">
                  <c:v>2.7669999999999959</c:v>
                </c:pt>
                <c:pt idx="2768">
                  <c:v>2.7680000000000291</c:v>
                </c:pt>
                <c:pt idx="2769">
                  <c:v>2.7690000000000055</c:v>
                </c:pt>
                <c:pt idx="2770">
                  <c:v>2.7700000000000387</c:v>
                </c:pt>
                <c:pt idx="2771">
                  <c:v>2.771000000000015</c:v>
                </c:pt>
                <c:pt idx="2772">
                  <c:v>2.7719999999999914</c:v>
                </c:pt>
                <c:pt idx="2773">
                  <c:v>2.7730000000000246</c:v>
                </c:pt>
                <c:pt idx="2774">
                  <c:v>2.7740000000000009</c:v>
                </c:pt>
                <c:pt idx="2775">
                  <c:v>2.7750000000000341</c:v>
                </c:pt>
                <c:pt idx="2776">
                  <c:v>2.7760000000000105</c:v>
                </c:pt>
                <c:pt idx="2777">
                  <c:v>2.7770000000000437</c:v>
                </c:pt>
                <c:pt idx="2778">
                  <c:v>2.77800000000002</c:v>
                </c:pt>
                <c:pt idx="2779">
                  <c:v>2.7789999999999964</c:v>
                </c:pt>
                <c:pt idx="2780">
                  <c:v>2.7800000000000296</c:v>
                </c:pt>
                <c:pt idx="2781">
                  <c:v>2.7810000000000059</c:v>
                </c:pt>
                <c:pt idx="2782">
                  <c:v>2.7820000000000391</c:v>
                </c:pt>
                <c:pt idx="2783">
                  <c:v>2.7830000000000155</c:v>
                </c:pt>
                <c:pt idx="2784">
                  <c:v>2.7839999999999918</c:v>
                </c:pt>
                <c:pt idx="2785">
                  <c:v>2.785000000000025</c:v>
                </c:pt>
                <c:pt idx="2786">
                  <c:v>2.7860000000000014</c:v>
                </c:pt>
                <c:pt idx="2787">
                  <c:v>2.7870000000000346</c:v>
                </c:pt>
                <c:pt idx="2788">
                  <c:v>2.7880000000000109</c:v>
                </c:pt>
                <c:pt idx="2789">
                  <c:v>2.7890000000000441</c:v>
                </c:pt>
                <c:pt idx="2790">
                  <c:v>2.7900000000000205</c:v>
                </c:pt>
                <c:pt idx="2791">
                  <c:v>2.7909999999999968</c:v>
                </c:pt>
                <c:pt idx="2792">
                  <c:v>2.79200000000003</c:v>
                </c:pt>
                <c:pt idx="2793">
                  <c:v>2.7930000000000064</c:v>
                </c:pt>
                <c:pt idx="2794">
                  <c:v>2.7940000000000396</c:v>
                </c:pt>
                <c:pt idx="2795">
                  <c:v>2.7950000000000159</c:v>
                </c:pt>
                <c:pt idx="2796">
                  <c:v>2.7959999999999923</c:v>
                </c:pt>
                <c:pt idx="2797">
                  <c:v>2.7970000000000255</c:v>
                </c:pt>
                <c:pt idx="2798">
                  <c:v>2.7980000000000018</c:v>
                </c:pt>
                <c:pt idx="2799">
                  <c:v>2.799000000000035</c:v>
                </c:pt>
                <c:pt idx="2800">
                  <c:v>2.8000000000000114</c:v>
                </c:pt>
                <c:pt idx="2801">
                  <c:v>2.8010000000000446</c:v>
                </c:pt>
                <c:pt idx="2802">
                  <c:v>2.8020000000000209</c:v>
                </c:pt>
                <c:pt idx="2803">
                  <c:v>2.8029999999999973</c:v>
                </c:pt>
                <c:pt idx="2804">
                  <c:v>2.8040000000000305</c:v>
                </c:pt>
                <c:pt idx="2805">
                  <c:v>2.8050000000000068</c:v>
                </c:pt>
                <c:pt idx="2806">
                  <c:v>2.80600000000004</c:v>
                </c:pt>
                <c:pt idx="2807">
                  <c:v>2.8070000000000164</c:v>
                </c:pt>
                <c:pt idx="2808">
                  <c:v>2.8079999999999927</c:v>
                </c:pt>
                <c:pt idx="2809">
                  <c:v>2.8090000000000259</c:v>
                </c:pt>
                <c:pt idx="2810">
                  <c:v>2.8100000000000023</c:v>
                </c:pt>
                <c:pt idx="2811">
                  <c:v>2.8110000000000355</c:v>
                </c:pt>
                <c:pt idx="2812">
                  <c:v>2.8120000000000118</c:v>
                </c:pt>
                <c:pt idx="2813">
                  <c:v>2.813000000000045</c:v>
                </c:pt>
                <c:pt idx="2814">
                  <c:v>2.8140000000000214</c:v>
                </c:pt>
                <c:pt idx="2815">
                  <c:v>2.8149999999999977</c:v>
                </c:pt>
                <c:pt idx="2816">
                  <c:v>2.8160000000000309</c:v>
                </c:pt>
                <c:pt idx="2817">
                  <c:v>2.8170000000000073</c:v>
                </c:pt>
                <c:pt idx="2818">
                  <c:v>2.8180000000000405</c:v>
                </c:pt>
                <c:pt idx="2819">
                  <c:v>2.8190000000000168</c:v>
                </c:pt>
                <c:pt idx="2820">
                  <c:v>2.8199999999999932</c:v>
                </c:pt>
                <c:pt idx="2821">
                  <c:v>2.8210000000000264</c:v>
                </c:pt>
                <c:pt idx="2822">
                  <c:v>2.8220000000000027</c:v>
                </c:pt>
                <c:pt idx="2823">
                  <c:v>2.8230000000000359</c:v>
                </c:pt>
                <c:pt idx="2824">
                  <c:v>2.8240000000000123</c:v>
                </c:pt>
                <c:pt idx="2825">
                  <c:v>2.8250000000000455</c:v>
                </c:pt>
                <c:pt idx="2826">
                  <c:v>2.8260000000000218</c:v>
                </c:pt>
                <c:pt idx="2827">
                  <c:v>2.8269999999999982</c:v>
                </c:pt>
                <c:pt idx="2828">
                  <c:v>2.8280000000000314</c:v>
                </c:pt>
                <c:pt idx="2829">
                  <c:v>2.8290000000000077</c:v>
                </c:pt>
                <c:pt idx="2830">
                  <c:v>2.8300000000000409</c:v>
                </c:pt>
                <c:pt idx="2831">
                  <c:v>2.8310000000000173</c:v>
                </c:pt>
                <c:pt idx="2832">
                  <c:v>2.8319999999999936</c:v>
                </c:pt>
                <c:pt idx="2833">
                  <c:v>2.8330000000000268</c:v>
                </c:pt>
                <c:pt idx="2834">
                  <c:v>2.8340000000000032</c:v>
                </c:pt>
                <c:pt idx="2835">
                  <c:v>2.8350000000000364</c:v>
                </c:pt>
                <c:pt idx="2836">
                  <c:v>2.8360000000000127</c:v>
                </c:pt>
                <c:pt idx="2837">
                  <c:v>2.8370000000000459</c:v>
                </c:pt>
                <c:pt idx="2838">
                  <c:v>2.8380000000000223</c:v>
                </c:pt>
                <c:pt idx="2839">
                  <c:v>2.8389999999999986</c:v>
                </c:pt>
                <c:pt idx="2840">
                  <c:v>2.8400000000000318</c:v>
                </c:pt>
                <c:pt idx="2841">
                  <c:v>2.8410000000000082</c:v>
                </c:pt>
                <c:pt idx="2842">
                  <c:v>2.8420000000000414</c:v>
                </c:pt>
                <c:pt idx="2843">
                  <c:v>2.8430000000000177</c:v>
                </c:pt>
                <c:pt idx="2844">
                  <c:v>2.8439999999999941</c:v>
                </c:pt>
                <c:pt idx="2845">
                  <c:v>2.8450000000000273</c:v>
                </c:pt>
                <c:pt idx="2846">
                  <c:v>2.8460000000000036</c:v>
                </c:pt>
                <c:pt idx="2847">
                  <c:v>2.8470000000000368</c:v>
                </c:pt>
                <c:pt idx="2848">
                  <c:v>2.8480000000000132</c:v>
                </c:pt>
                <c:pt idx="2849">
                  <c:v>2.8490000000000464</c:v>
                </c:pt>
                <c:pt idx="2850">
                  <c:v>2.8500000000000227</c:v>
                </c:pt>
                <c:pt idx="2851">
                  <c:v>2.8509999999999991</c:v>
                </c:pt>
                <c:pt idx="2852">
                  <c:v>2.8520000000000323</c:v>
                </c:pt>
                <c:pt idx="2853">
                  <c:v>2.8530000000000086</c:v>
                </c:pt>
                <c:pt idx="2854">
                  <c:v>2.8540000000000418</c:v>
                </c:pt>
                <c:pt idx="2855">
                  <c:v>2.8550000000000182</c:v>
                </c:pt>
                <c:pt idx="2856">
                  <c:v>2.8559999999999945</c:v>
                </c:pt>
                <c:pt idx="2857">
                  <c:v>2.8570000000000277</c:v>
                </c:pt>
                <c:pt idx="2858">
                  <c:v>2.8580000000000041</c:v>
                </c:pt>
                <c:pt idx="2859">
                  <c:v>2.8590000000000373</c:v>
                </c:pt>
                <c:pt idx="2860">
                  <c:v>2.8600000000000136</c:v>
                </c:pt>
                <c:pt idx="2861">
                  <c:v>2.86099999999999</c:v>
                </c:pt>
                <c:pt idx="2862">
                  <c:v>2.8620000000000232</c:v>
                </c:pt>
                <c:pt idx="2863">
                  <c:v>2.8629999999999995</c:v>
                </c:pt>
                <c:pt idx="2864">
                  <c:v>2.8640000000000327</c:v>
                </c:pt>
                <c:pt idx="2865">
                  <c:v>2.8650000000000091</c:v>
                </c:pt>
                <c:pt idx="2866">
                  <c:v>2.8660000000000423</c:v>
                </c:pt>
                <c:pt idx="2867">
                  <c:v>2.8670000000000186</c:v>
                </c:pt>
                <c:pt idx="2868">
                  <c:v>2.867999999999995</c:v>
                </c:pt>
                <c:pt idx="2869">
                  <c:v>2.8690000000000282</c:v>
                </c:pt>
                <c:pt idx="2870">
                  <c:v>2.8700000000000045</c:v>
                </c:pt>
                <c:pt idx="2871">
                  <c:v>2.8710000000000377</c:v>
                </c:pt>
                <c:pt idx="2872">
                  <c:v>2.8720000000000141</c:v>
                </c:pt>
                <c:pt idx="2873">
                  <c:v>2.8729999999999905</c:v>
                </c:pt>
                <c:pt idx="2874">
                  <c:v>2.8740000000000236</c:v>
                </c:pt>
                <c:pt idx="2875">
                  <c:v>2.875</c:v>
                </c:pt>
                <c:pt idx="2876">
                  <c:v>2.8760000000000332</c:v>
                </c:pt>
                <c:pt idx="2877">
                  <c:v>2.8770000000000095</c:v>
                </c:pt>
                <c:pt idx="2878">
                  <c:v>2.8780000000000427</c:v>
                </c:pt>
                <c:pt idx="2879">
                  <c:v>2.8790000000000191</c:v>
                </c:pt>
                <c:pt idx="2880">
                  <c:v>2.8799999999999955</c:v>
                </c:pt>
                <c:pt idx="2881">
                  <c:v>2.8810000000000286</c:v>
                </c:pt>
                <c:pt idx="2882">
                  <c:v>2.882000000000005</c:v>
                </c:pt>
                <c:pt idx="2883">
                  <c:v>2.8830000000000382</c:v>
                </c:pt>
                <c:pt idx="2884">
                  <c:v>2.8840000000000146</c:v>
                </c:pt>
                <c:pt idx="2885">
                  <c:v>2.8849999999999909</c:v>
                </c:pt>
                <c:pt idx="2886">
                  <c:v>2.8860000000000241</c:v>
                </c:pt>
                <c:pt idx="2887">
                  <c:v>2.8870000000000005</c:v>
                </c:pt>
                <c:pt idx="2888">
                  <c:v>2.8880000000000337</c:v>
                </c:pt>
                <c:pt idx="2889">
                  <c:v>2.88900000000001</c:v>
                </c:pt>
                <c:pt idx="2890">
                  <c:v>2.8900000000000432</c:v>
                </c:pt>
                <c:pt idx="2891">
                  <c:v>2.8910000000000196</c:v>
                </c:pt>
                <c:pt idx="2892">
                  <c:v>2.8919999999999959</c:v>
                </c:pt>
                <c:pt idx="2893">
                  <c:v>2.8930000000000291</c:v>
                </c:pt>
                <c:pt idx="2894">
                  <c:v>2.8940000000000055</c:v>
                </c:pt>
                <c:pt idx="2895">
                  <c:v>2.8950000000000387</c:v>
                </c:pt>
                <c:pt idx="2896">
                  <c:v>2.896000000000015</c:v>
                </c:pt>
                <c:pt idx="2897">
                  <c:v>2.8969999999999914</c:v>
                </c:pt>
                <c:pt idx="2898">
                  <c:v>2.8980000000000246</c:v>
                </c:pt>
                <c:pt idx="2899">
                  <c:v>2.8990000000000009</c:v>
                </c:pt>
                <c:pt idx="2900">
                  <c:v>2.9000000000000341</c:v>
                </c:pt>
                <c:pt idx="2901">
                  <c:v>2.9010000000000105</c:v>
                </c:pt>
                <c:pt idx="2902">
                  <c:v>2.9020000000000437</c:v>
                </c:pt>
                <c:pt idx="2903">
                  <c:v>2.90300000000002</c:v>
                </c:pt>
                <c:pt idx="2904">
                  <c:v>2.9039999999999964</c:v>
                </c:pt>
                <c:pt idx="2905">
                  <c:v>2.9050000000000296</c:v>
                </c:pt>
                <c:pt idx="2906">
                  <c:v>2.9060000000000059</c:v>
                </c:pt>
                <c:pt idx="2907">
                  <c:v>2.9070000000000391</c:v>
                </c:pt>
                <c:pt idx="2908">
                  <c:v>2.9080000000000155</c:v>
                </c:pt>
                <c:pt idx="2909">
                  <c:v>2.9089999999999918</c:v>
                </c:pt>
                <c:pt idx="2910">
                  <c:v>2.910000000000025</c:v>
                </c:pt>
                <c:pt idx="2911">
                  <c:v>2.9110000000000014</c:v>
                </c:pt>
                <c:pt idx="2912">
                  <c:v>2.9120000000000346</c:v>
                </c:pt>
                <c:pt idx="2913">
                  <c:v>2.9130000000000109</c:v>
                </c:pt>
                <c:pt idx="2914">
                  <c:v>2.9140000000000441</c:v>
                </c:pt>
                <c:pt idx="2915">
                  <c:v>2.9150000000000205</c:v>
                </c:pt>
                <c:pt idx="2916">
                  <c:v>2.9159999999999968</c:v>
                </c:pt>
                <c:pt idx="2917">
                  <c:v>2.91700000000003</c:v>
                </c:pt>
                <c:pt idx="2918">
                  <c:v>2.9180000000000064</c:v>
                </c:pt>
                <c:pt idx="2919">
                  <c:v>2.9190000000000396</c:v>
                </c:pt>
                <c:pt idx="2920">
                  <c:v>2.9200000000000159</c:v>
                </c:pt>
                <c:pt idx="2921">
                  <c:v>2.9209999999999923</c:v>
                </c:pt>
                <c:pt idx="2922">
                  <c:v>2.9220000000000255</c:v>
                </c:pt>
                <c:pt idx="2923">
                  <c:v>2.9230000000000018</c:v>
                </c:pt>
                <c:pt idx="2924">
                  <c:v>2.924000000000035</c:v>
                </c:pt>
                <c:pt idx="2925">
                  <c:v>2.9250000000000114</c:v>
                </c:pt>
                <c:pt idx="2926">
                  <c:v>2.9260000000000446</c:v>
                </c:pt>
                <c:pt idx="2927">
                  <c:v>2.9270000000000209</c:v>
                </c:pt>
                <c:pt idx="2928">
                  <c:v>2.9279999999999973</c:v>
                </c:pt>
                <c:pt idx="2929">
                  <c:v>2.9290000000000305</c:v>
                </c:pt>
                <c:pt idx="2930">
                  <c:v>2.9300000000000068</c:v>
                </c:pt>
                <c:pt idx="2931">
                  <c:v>2.93100000000004</c:v>
                </c:pt>
                <c:pt idx="2932">
                  <c:v>2.9320000000000164</c:v>
                </c:pt>
                <c:pt idx="2933">
                  <c:v>2.9329999999999927</c:v>
                </c:pt>
                <c:pt idx="2934">
                  <c:v>2.9340000000000259</c:v>
                </c:pt>
                <c:pt idx="2935">
                  <c:v>2.9350000000000023</c:v>
                </c:pt>
                <c:pt idx="2936">
                  <c:v>2.9360000000000355</c:v>
                </c:pt>
                <c:pt idx="2937">
                  <c:v>2.9370000000000118</c:v>
                </c:pt>
                <c:pt idx="2938">
                  <c:v>2.938000000000045</c:v>
                </c:pt>
                <c:pt idx="2939">
                  <c:v>2.9390000000000214</c:v>
                </c:pt>
                <c:pt idx="2940">
                  <c:v>2.9399999999999977</c:v>
                </c:pt>
                <c:pt idx="2941">
                  <c:v>2.9410000000000309</c:v>
                </c:pt>
                <c:pt idx="2942">
                  <c:v>2.9420000000000073</c:v>
                </c:pt>
                <c:pt idx="2943">
                  <c:v>2.9430000000000405</c:v>
                </c:pt>
                <c:pt idx="2944">
                  <c:v>2.9440000000000168</c:v>
                </c:pt>
                <c:pt idx="2945">
                  <c:v>2.9449999999999932</c:v>
                </c:pt>
                <c:pt idx="2946">
                  <c:v>2.9460000000000264</c:v>
                </c:pt>
                <c:pt idx="2947">
                  <c:v>2.9470000000000027</c:v>
                </c:pt>
                <c:pt idx="2948">
                  <c:v>2.9480000000000359</c:v>
                </c:pt>
                <c:pt idx="2949">
                  <c:v>2.9490000000000123</c:v>
                </c:pt>
                <c:pt idx="2950">
                  <c:v>2.9500000000000455</c:v>
                </c:pt>
                <c:pt idx="2951">
                  <c:v>2.9510000000000218</c:v>
                </c:pt>
                <c:pt idx="2952">
                  <c:v>2.9519999999999982</c:v>
                </c:pt>
                <c:pt idx="2953">
                  <c:v>2.9530000000000314</c:v>
                </c:pt>
                <c:pt idx="2954">
                  <c:v>2.9540000000000077</c:v>
                </c:pt>
                <c:pt idx="2955">
                  <c:v>2.9550000000000409</c:v>
                </c:pt>
                <c:pt idx="2956">
                  <c:v>2.9560000000000173</c:v>
                </c:pt>
                <c:pt idx="2957">
                  <c:v>2.9569999999999936</c:v>
                </c:pt>
                <c:pt idx="2958">
                  <c:v>2.9580000000000268</c:v>
                </c:pt>
                <c:pt idx="2959">
                  <c:v>2.9590000000000032</c:v>
                </c:pt>
                <c:pt idx="2960">
                  <c:v>2.9600000000000364</c:v>
                </c:pt>
                <c:pt idx="2961">
                  <c:v>2.9610000000000127</c:v>
                </c:pt>
                <c:pt idx="2962">
                  <c:v>2.9620000000000459</c:v>
                </c:pt>
                <c:pt idx="2963">
                  <c:v>2.9630000000000223</c:v>
                </c:pt>
                <c:pt idx="2964">
                  <c:v>2.9639999999999986</c:v>
                </c:pt>
                <c:pt idx="2965">
                  <c:v>2.9650000000000318</c:v>
                </c:pt>
                <c:pt idx="2966">
                  <c:v>2.9660000000000082</c:v>
                </c:pt>
                <c:pt idx="2967">
                  <c:v>2.9670000000000414</c:v>
                </c:pt>
                <c:pt idx="2968">
                  <c:v>2.9680000000000177</c:v>
                </c:pt>
                <c:pt idx="2969">
                  <c:v>2.9689999999999941</c:v>
                </c:pt>
                <c:pt idx="2970">
                  <c:v>2.9700000000000273</c:v>
                </c:pt>
                <c:pt idx="2971">
                  <c:v>2.9710000000000036</c:v>
                </c:pt>
                <c:pt idx="2972">
                  <c:v>2.9720000000000368</c:v>
                </c:pt>
                <c:pt idx="2973">
                  <c:v>2.9730000000000132</c:v>
                </c:pt>
                <c:pt idx="2974">
                  <c:v>2.9740000000000464</c:v>
                </c:pt>
                <c:pt idx="2975">
                  <c:v>2.9750000000000227</c:v>
                </c:pt>
                <c:pt idx="2976">
                  <c:v>2.9759999999999991</c:v>
                </c:pt>
                <c:pt idx="2977">
                  <c:v>2.9770000000000323</c:v>
                </c:pt>
                <c:pt idx="2978">
                  <c:v>2.9780000000000086</c:v>
                </c:pt>
                <c:pt idx="2979">
                  <c:v>2.9790000000000418</c:v>
                </c:pt>
                <c:pt idx="2980">
                  <c:v>2.9800000000000182</c:v>
                </c:pt>
                <c:pt idx="2981">
                  <c:v>2.9809999999999945</c:v>
                </c:pt>
                <c:pt idx="2982">
                  <c:v>2.9820000000000277</c:v>
                </c:pt>
                <c:pt idx="2983">
                  <c:v>2.9830000000000041</c:v>
                </c:pt>
                <c:pt idx="2984">
                  <c:v>2.9840000000000373</c:v>
                </c:pt>
                <c:pt idx="2985">
                  <c:v>2.9850000000000136</c:v>
                </c:pt>
                <c:pt idx="2986">
                  <c:v>2.98599999999999</c:v>
                </c:pt>
                <c:pt idx="2987">
                  <c:v>2.9870000000000232</c:v>
                </c:pt>
                <c:pt idx="2988">
                  <c:v>2.9879999999999995</c:v>
                </c:pt>
                <c:pt idx="2989">
                  <c:v>2.9890000000000327</c:v>
                </c:pt>
                <c:pt idx="2990">
                  <c:v>2.9900000000000091</c:v>
                </c:pt>
                <c:pt idx="2991">
                  <c:v>2.9910000000000423</c:v>
                </c:pt>
                <c:pt idx="2992">
                  <c:v>2.9920000000000186</c:v>
                </c:pt>
                <c:pt idx="2993">
                  <c:v>2.992999999999995</c:v>
                </c:pt>
                <c:pt idx="2994">
                  <c:v>2.9940000000000282</c:v>
                </c:pt>
                <c:pt idx="2995">
                  <c:v>2.9950000000000045</c:v>
                </c:pt>
                <c:pt idx="2996">
                  <c:v>2.9960000000000377</c:v>
                </c:pt>
                <c:pt idx="2997">
                  <c:v>2.9970000000000141</c:v>
                </c:pt>
                <c:pt idx="2998">
                  <c:v>2.9979999999999905</c:v>
                </c:pt>
                <c:pt idx="2999">
                  <c:v>2.9990000000000236</c:v>
                </c:pt>
                <c:pt idx="3000">
                  <c:v>3</c:v>
                </c:pt>
                <c:pt idx="3001">
                  <c:v>3.0010000000000332</c:v>
                </c:pt>
                <c:pt idx="3002">
                  <c:v>3.0020000000000095</c:v>
                </c:pt>
                <c:pt idx="3003">
                  <c:v>3.0030000000000427</c:v>
                </c:pt>
                <c:pt idx="3004">
                  <c:v>3.0040000000000191</c:v>
                </c:pt>
                <c:pt idx="3005">
                  <c:v>3.0049999999999955</c:v>
                </c:pt>
                <c:pt idx="3006">
                  <c:v>3.0060000000000286</c:v>
                </c:pt>
                <c:pt idx="3007">
                  <c:v>3.007000000000005</c:v>
                </c:pt>
                <c:pt idx="3008">
                  <c:v>3.0080000000000382</c:v>
                </c:pt>
                <c:pt idx="3009">
                  <c:v>3.0090000000000146</c:v>
                </c:pt>
                <c:pt idx="3010">
                  <c:v>3.0099999999999909</c:v>
                </c:pt>
                <c:pt idx="3011">
                  <c:v>3.0110000000000241</c:v>
                </c:pt>
                <c:pt idx="3012">
                  <c:v>3.0120000000000005</c:v>
                </c:pt>
                <c:pt idx="3013">
                  <c:v>3.0130000000000337</c:v>
                </c:pt>
                <c:pt idx="3014">
                  <c:v>3.01400000000001</c:v>
                </c:pt>
                <c:pt idx="3015">
                  <c:v>3.0150000000000432</c:v>
                </c:pt>
                <c:pt idx="3016">
                  <c:v>3.0160000000000196</c:v>
                </c:pt>
                <c:pt idx="3017">
                  <c:v>3.0169999999999959</c:v>
                </c:pt>
                <c:pt idx="3018">
                  <c:v>3.0180000000000291</c:v>
                </c:pt>
                <c:pt idx="3019">
                  <c:v>3.0190000000000055</c:v>
                </c:pt>
                <c:pt idx="3020">
                  <c:v>3.0200000000000387</c:v>
                </c:pt>
                <c:pt idx="3021">
                  <c:v>3.021000000000015</c:v>
                </c:pt>
                <c:pt idx="3022">
                  <c:v>3.0219999999999914</c:v>
                </c:pt>
                <c:pt idx="3023">
                  <c:v>3.0230000000000246</c:v>
                </c:pt>
                <c:pt idx="3024">
                  <c:v>3.0240000000000009</c:v>
                </c:pt>
                <c:pt idx="3025">
                  <c:v>3.0250000000000341</c:v>
                </c:pt>
                <c:pt idx="3026">
                  <c:v>3.0260000000000105</c:v>
                </c:pt>
                <c:pt idx="3027">
                  <c:v>3.0270000000000437</c:v>
                </c:pt>
                <c:pt idx="3028">
                  <c:v>3.02800000000002</c:v>
                </c:pt>
                <c:pt idx="3029">
                  <c:v>3.0289999999999964</c:v>
                </c:pt>
                <c:pt idx="3030">
                  <c:v>3.0300000000000296</c:v>
                </c:pt>
                <c:pt idx="3031">
                  <c:v>3.0310000000000059</c:v>
                </c:pt>
                <c:pt idx="3032">
                  <c:v>3.0320000000000391</c:v>
                </c:pt>
                <c:pt idx="3033">
                  <c:v>3.0330000000000155</c:v>
                </c:pt>
                <c:pt idx="3034">
                  <c:v>3.0339999999999918</c:v>
                </c:pt>
                <c:pt idx="3035">
                  <c:v>3.035000000000025</c:v>
                </c:pt>
                <c:pt idx="3036">
                  <c:v>3.0360000000000014</c:v>
                </c:pt>
                <c:pt idx="3037">
                  <c:v>3.0370000000000346</c:v>
                </c:pt>
                <c:pt idx="3038">
                  <c:v>3.0380000000000109</c:v>
                </c:pt>
                <c:pt idx="3039">
                  <c:v>3.0390000000000441</c:v>
                </c:pt>
                <c:pt idx="3040">
                  <c:v>3.0400000000000205</c:v>
                </c:pt>
                <c:pt idx="3041">
                  <c:v>3.0409999999999968</c:v>
                </c:pt>
                <c:pt idx="3042">
                  <c:v>3.04200000000003</c:v>
                </c:pt>
                <c:pt idx="3043">
                  <c:v>3.0430000000000064</c:v>
                </c:pt>
                <c:pt idx="3044">
                  <c:v>3.0440000000000396</c:v>
                </c:pt>
                <c:pt idx="3045">
                  <c:v>3.0450000000000159</c:v>
                </c:pt>
                <c:pt idx="3046">
                  <c:v>3.0459999999999923</c:v>
                </c:pt>
                <c:pt idx="3047">
                  <c:v>3.0470000000000255</c:v>
                </c:pt>
                <c:pt idx="3048">
                  <c:v>3.0480000000000018</c:v>
                </c:pt>
                <c:pt idx="3049">
                  <c:v>3.049000000000035</c:v>
                </c:pt>
                <c:pt idx="3050">
                  <c:v>3.0500000000000114</c:v>
                </c:pt>
                <c:pt idx="3051">
                  <c:v>3.0510000000000446</c:v>
                </c:pt>
                <c:pt idx="3052">
                  <c:v>3.0520000000000209</c:v>
                </c:pt>
                <c:pt idx="3053">
                  <c:v>3.0529999999999973</c:v>
                </c:pt>
                <c:pt idx="3054">
                  <c:v>3.0540000000000305</c:v>
                </c:pt>
                <c:pt idx="3055">
                  <c:v>3.0550000000000068</c:v>
                </c:pt>
                <c:pt idx="3056">
                  <c:v>3.05600000000004</c:v>
                </c:pt>
                <c:pt idx="3057">
                  <c:v>3.0570000000000164</c:v>
                </c:pt>
                <c:pt idx="3058">
                  <c:v>3.0579999999999927</c:v>
                </c:pt>
                <c:pt idx="3059">
                  <c:v>3.0590000000000259</c:v>
                </c:pt>
                <c:pt idx="3060">
                  <c:v>3.0600000000000023</c:v>
                </c:pt>
                <c:pt idx="3061">
                  <c:v>3.0610000000000355</c:v>
                </c:pt>
                <c:pt idx="3062">
                  <c:v>3.0620000000000118</c:v>
                </c:pt>
                <c:pt idx="3063">
                  <c:v>3.063000000000045</c:v>
                </c:pt>
                <c:pt idx="3064">
                  <c:v>3.0640000000000214</c:v>
                </c:pt>
                <c:pt idx="3065">
                  <c:v>3.0649999999999977</c:v>
                </c:pt>
                <c:pt idx="3066">
                  <c:v>3.0660000000000309</c:v>
                </c:pt>
                <c:pt idx="3067">
                  <c:v>3.0670000000000073</c:v>
                </c:pt>
                <c:pt idx="3068">
                  <c:v>3.0680000000000405</c:v>
                </c:pt>
                <c:pt idx="3069">
                  <c:v>3.0690000000000168</c:v>
                </c:pt>
                <c:pt idx="3070">
                  <c:v>3.0699999999999932</c:v>
                </c:pt>
                <c:pt idx="3071">
                  <c:v>3.0710000000000264</c:v>
                </c:pt>
                <c:pt idx="3072">
                  <c:v>3.0720000000000027</c:v>
                </c:pt>
                <c:pt idx="3073">
                  <c:v>3.0730000000000359</c:v>
                </c:pt>
                <c:pt idx="3074">
                  <c:v>3.0740000000000123</c:v>
                </c:pt>
                <c:pt idx="3075">
                  <c:v>3.0750000000000455</c:v>
                </c:pt>
                <c:pt idx="3076">
                  <c:v>3.0760000000000218</c:v>
                </c:pt>
                <c:pt idx="3077">
                  <c:v>3.0769999999999982</c:v>
                </c:pt>
                <c:pt idx="3078">
                  <c:v>3.0780000000000314</c:v>
                </c:pt>
                <c:pt idx="3079">
                  <c:v>3.0790000000000077</c:v>
                </c:pt>
                <c:pt idx="3080">
                  <c:v>3.0800000000000409</c:v>
                </c:pt>
                <c:pt idx="3081">
                  <c:v>3.0810000000000173</c:v>
                </c:pt>
                <c:pt idx="3082">
                  <c:v>3.0819999999999936</c:v>
                </c:pt>
                <c:pt idx="3083">
                  <c:v>3.0830000000000268</c:v>
                </c:pt>
                <c:pt idx="3084">
                  <c:v>3.0840000000000032</c:v>
                </c:pt>
                <c:pt idx="3085">
                  <c:v>3.0850000000000364</c:v>
                </c:pt>
                <c:pt idx="3086">
                  <c:v>3.0860000000000127</c:v>
                </c:pt>
                <c:pt idx="3087">
                  <c:v>3.0870000000000459</c:v>
                </c:pt>
                <c:pt idx="3088">
                  <c:v>3.0880000000000223</c:v>
                </c:pt>
                <c:pt idx="3089">
                  <c:v>3.0889999999999986</c:v>
                </c:pt>
                <c:pt idx="3090">
                  <c:v>3.0900000000000318</c:v>
                </c:pt>
                <c:pt idx="3091">
                  <c:v>3.0910000000000082</c:v>
                </c:pt>
                <c:pt idx="3092">
                  <c:v>3.0920000000000414</c:v>
                </c:pt>
                <c:pt idx="3093">
                  <c:v>3.0930000000000177</c:v>
                </c:pt>
                <c:pt idx="3094">
                  <c:v>3.0939999999999941</c:v>
                </c:pt>
                <c:pt idx="3095">
                  <c:v>3.0950000000000273</c:v>
                </c:pt>
                <c:pt idx="3096">
                  <c:v>3.0960000000000036</c:v>
                </c:pt>
                <c:pt idx="3097">
                  <c:v>3.0970000000000368</c:v>
                </c:pt>
                <c:pt idx="3098">
                  <c:v>3.0980000000000132</c:v>
                </c:pt>
                <c:pt idx="3099">
                  <c:v>3.0990000000000464</c:v>
                </c:pt>
                <c:pt idx="3100">
                  <c:v>3.1000000000000227</c:v>
                </c:pt>
                <c:pt idx="3101">
                  <c:v>3.1009999999999991</c:v>
                </c:pt>
                <c:pt idx="3102">
                  <c:v>3.1020000000000323</c:v>
                </c:pt>
                <c:pt idx="3103">
                  <c:v>3.1030000000000086</c:v>
                </c:pt>
                <c:pt idx="3104">
                  <c:v>3.1040000000000418</c:v>
                </c:pt>
                <c:pt idx="3105">
                  <c:v>3.1050000000000182</c:v>
                </c:pt>
                <c:pt idx="3106">
                  <c:v>3.1059999999999945</c:v>
                </c:pt>
                <c:pt idx="3107">
                  <c:v>3.1070000000000277</c:v>
                </c:pt>
                <c:pt idx="3108">
                  <c:v>3.1080000000000041</c:v>
                </c:pt>
                <c:pt idx="3109">
                  <c:v>3.1090000000000373</c:v>
                </c:pt>
                <c:pt idx="3110">
                  <c:v>3.1100000000000136</c:v>
                </c:pt>
                <c:pt idx="3111">
                  <c:v>3.11099999999999</c:v>
                </c:pt>
                <c:pt idx="3112">
                  <c:v>3.1120000000000232</c:v>
                </c:pt>
                <c:pt idx="3113">
                  <c:v>3.1129999999999995</c:v>
                </c:pt>
                <c:pt idx="3114">
                  <c:v>3.1140000000000327</c:v>
                </c:pt>
                <c:pt idx="3115">
                  <c:v>3.1150000000000091</c:v>
                </c:pt>
                <c:pt idx="3116">
                  <c:v>3.1160000000000423</c:v>
                </c:pt>
                <c:pt idx="3117">
                  <c:v>3.1170000000000186</c:v>
                </c:pt>
                <c:pt idx="3118">
                  <c:v>3.117999999999995</c:v>
                </c:pt>
                <c:pt idx="3119">
                  <c:v>3.1190000000000282</c:v>
                </c:pt>
                <c:pt idx="3120">
                  <c:v>3.1200000000000045</c:v>
                </c:pt>
                <c:pt idx="3121">
                  <c:v>3.1210000000000377</c:v>
                </c:pt>
                <c:pt idx="3122">
                  <c:v>3.1220000000000141</c:v>
                </c:pt>
                <c:pt idx="3123">
                  <c:v>3.1229999999999905</c:v>
                </c:pt>
                <c:pt idx="3124">
                  <c:v>3.1240000000000236</c:v>
                </c:pt>
                <c:pt idx="3125">
                  <c:v>3.125</c:v>
                </c:pt>
                <c:pt idx="3126">
                  <c:v>3.1260000000000332</c:v>
                </c:pt>
                <c:pt idx="3127">
                  <c:v>3.1270000000000095</c:v>
                </c:pt>
                <c:pt idx="3128">
                  <c:v>3.1280000000000427</c:v>
                </c:pt>
                <c:pt idx="3129">
                  <c:v>3.1290000000000191</c:v>
                </c:pt>
                <c:pt idx="3130">
                  <c:v>3.1299999999999955</c:v>
                </c:pt>
                <c:pt idx="3131">
                  <c:v>3.1310000000000286</c:v>
                </c:pt>
                <c:pt idx="3132">
                  <c:v>3.132000000000005</c:v>
                </c:pt>
                <c:pt idx="3133">
                  <c:v>3.1330000000000382</c:v>
                </c:pt>
                <c:pt idx="3134">
                  <c:v>3.1340000000000146</c:v>
                </c:pt>
                <c:pt idx="3135">
                  <c:v>3.1349999999999909</c:v>
                </c:pt>
                <c:pt idx="3136">
                  <c:v>3.1360000000000241</c:v>
                </c:pt>
                <c:pt idx="3137">
                  <c:v>3.1370000000000005</c:v>
                </c:pt>
                <c:pt idx="3138">
                  <c:v>3.1380000000000337</c:v>
                </c:pt>
                <c:pt idx="3139">
                  <c:v>3.13900000000001</c:v>
                </c:pt>
                <c:pt idx="3140">
                  <c:v>3.1400000000000432</c:v>
                </c:pt>
                <c:pt idx="3141">
                  <c:v>3.1410000000000196</c:v>
                </c:pt>
                <c:pt idx="3142">
                  <c:v>3.1419999999999959</c:v>
                </c:pt>
                <c:pt idx="3143">
                  <c:v>3.1430000000000291</c:v>
                </c:pt>
                <c:pt idx="3144">
                  <c:v>3.1440000000000055</c:v>
                </c:pt>
                <c:pt idx="3145">
                  <c:v>3.1450000000000387</c:v>
                </c:pt>
                <c:pt idx="3146">
                  <c:v>3.146000000000015</c:v>
                </c:pt>
                <c:pt idx="3147">
                  <c:v>3.1469999999999914</c:v>
                </c:pt>
                <c:pt idx="3148">
                  <c:v>3.1480000000000246</c:v>
                </c:pt>
                <c:pt idx="3149">
                  <c:v>3.1490000000000009</c:v>
                </c:pt>
                <c:pt idx="3150">
                  <c:v>3.1500000000000341</c:v>
                </c:pt>
                <c:pt idx="3151">
                  <c:v>3.1510000000000105</c:v>
                </c:pt>
                <c:pt idx="3152">
                  <c:v>3.1520000000000437</c:v>
                </c:pt>
                <c:pt idx="3153">
                  <c:v>3.15300000000002</c:v>
                </c:pt>
                <c:pt idx="3154">
                  <c:v>3.1539999999999964</c:v>
                </c:pt>
                <c:pt idx="3155">
                  <c:v>3.1550000000000296</c:v>
                </c:pt>
                <c:pt idx="3156">
                  <c:v>3.1560000000000059</c:v>
                </c:pt>
                <c:pt idx="3157">
                  <c:v>3.1570000000000391</c:v>
                </c:pt>
                <c:pt idx="3158">
                  <c:v>3.1580000000000155</c:v>
                </c:pt>
                <c:pt idx="3159">
                  <c:v>3.1589999999999918</c:v>
                </c:pt>
                <c:pt idx="3160">
                  <c:v>3.160000000000025</c:v>
                </c:pt>
                <c:pt idx="3161">
                  <c:v>3.1610000000000014</c:v>
                </c:pt>
                <c:pt idx="3162">
                  <c:v>3.1620000000000346</c:v>
                </c:pt>
                <c:pt idx="3163">
                  <c:v>3.1630000000000109</c:v>
                </c:pt>
                <c:pt idx="3164">
                  <c:v>3.1640000000000441</c:v>
                </c:pt>
                <c:pt idx="3165">
                  <c:v>3.1650000000000205</c:v>
                </c:pt>
                <c:pt idx="3166">
                  <c:v>3.1659999999999968</c:v>
                </c:pt>
                <c:pt idx="3167">
                  <c:v>3.16700000000003</c:v>
                </c:pt>
                <c:pt idx="3168">
                  <c:v>3.1680000000000064</c:v>
                </c:pt>
                <c:pt idx="3169">
                  <c:v>3.1690000000000396</c:v>
                </c:pt>
                <c:pt idx="3170">
                  <c:v>3.1700000000000159</c:v>
                </c:pt>
                <c:pt idx="3171">
                  <c:v>3.1709999999999923</c:v>
                </c:pt>
                <c:pt idx="3172">
                  <c:v>3.1720000000000255</c:v>
                </c:pt>
                <c:pt idx="3173">
                  <c:v>3.1730000000000018</c:v>
                </c:pt>
                <c:pt idx="3174">
                  <c:v>3.174000000000035</c:v>
                </c:pt>
                <c:pt idx="3175">
                  <c:v>3.1750000000000114</c:v>
                </c:pt>
                <c:pt idx="3176">
                  <c:v>3.1760000000000446</c:v>
                </c:pt>
                <c:pt idx="3177">
                  <c:v>3.1770000000000209</c:v>
                </c:pt>
                <c:pt idx="3178">
                  <c:v>3.1779999999999973</c:v>
                </c:pt>
                <c:pt idx="3179">
                  <c:v>3.1790000000000305</c:v>
                </c:pt>
                <c:pt idx="3180">
                  <c:v>3.1800000000000068</c:v>
                </c:pt>
                <c:pt idx="3181">
                  <c:v>3.18100000000004</c:v>
                </c:pt>
                <c:pt idx="3182">
                  <c:v>3.1820000000000164</c:v>
                </c:pt>
                <c:pt idx="3183">
                  <c:v>3.1829999999999927</c:v>
                </c:pt>
                <c:pt idx="3184">
                  <c:v>3.1840000000000259</c:v>
                </c:pt>
                <c:pt idx="3185">
                  <c:v>3.1850000000000023</c:v>
                </c:pt>
                <c:pt idx="3186">
                  <c:v>3.1860000000000355</c:v>
                </c:pt>
                <c:pt idx="3187">
                  <c:v>3.1870000000000118</c:v>
                </c:pt>
                <c:pt idx="3188">
                  <c:v>3.188000000000045</c:v>
                </c:pt>
                <c:pt idx="3189">
                  <c:v>3.1890000000000214</c:v>
                </c:pt>
                <c:pt idx="3190">
                  <c:v>3.1899999999999977</c:v>
                </c:pt>
                <c:pt idx="3191">
                  <c:v>3.1910000000000309</c:v>
                </c:pt>
                <c:pt idx="3192">
                  <c:v>3.1920000000000073</c:v>
                </c:pt>
                <c:pt idx="3193">
                  <c:v>3.1930000000000405</c:v>
                </c:pt>
                <c:pt idx="3194">
                  <c:v>3.1940000000000168</c:v>
                </c:pt>
                <c:pt idx="3195">
                  <c:v>3.1949999999999932</c:v>
                </c:pt>
                <c:pt idx="3196">
                  <c:v>3.1960000000000264</c:v>
                </c:pt>
                <c:pt idx="3197">
                  <c:v>3.1970000000000027</c:v>
                </c:pt>
                <c:pt idx="3198">
                  <c:v>3.1980000000000359</c:v>
                </c:pt>
                <c:pt idx="3199">
                  <c:v>3.1990000000000123</c:v>
                </c:pt>
                <c:pt idx="3200">
                  <c:v>3.2000000000000455</c:v>
                </c:pt>
                <c:pt idx="3201">
                  <c:v>3.2010000000000218</c:v>
                </c:pt>
                <c:pt idx="3202">
                  <c:v>3.2019999999999982</c:v>
                </c:pt>
                <c:pt idx="3203">
                  <c:v>3.2030000000000314</c:v>
                </c:pt>
                <c:pt idx="3204">
                  <c:v>3.2040000000000077</c:v>
                </c:pt>
                <c:pt idx="3205">
                  <c:v>3.2050000000000409</c:v>
                </c:pt>
                <c:pt idx="3206">
                  <c:v>3.2060000000000173</c:v>
                </c:pt>
                <c:pt idx="3207">
                  <c:v>3.2069999999999936</c:v>
                </c:pt>
                <c:pt idx="3208">
                  <c:v>3.2080000000000268</c:v>
                </c:pt>
                <c:pt idx="3209">
                  <c:v>3.2090000000000032</c:v>
                </c:pt>
                <c:pt idx="3210">
                  <c:v>3.2100000000000364</c:v>
                </c:pt>
                <c:pt idx="3211">
                  <c:v>3.2110000000000127</c:v>
                </c:pt>
                <c:pt idx="3212">
                  <c:v>3.2120000000000459</c:v>
                </c:pt>
                <c:pt idx="3213">
                  <c:v>3.2130000000000223</c:v>
                </c:pt>
                <c:pt idx="3214">
                  <c:v>3.2139999999999986</c:v>
                </c:pt>
                <c:pt idx="3215">
                  <c:v>3.2150000000000318</c:v>
                </c:pt>
                <c:pt idx="3216">
                  <c:v>3.2160000000000082</c:v>
                </c:pt>
                <c:pt idx="3217">
                  <c:v>3.2170000000000414</c:v>
                </c:pt>
                <c:pt idx="3218">
                  <c:v>3.2180000000000177</c:v>
                </c:pt>
                <c:pt idx="3219">
                  <c:v>3.2189999999999941</c:v>
                </c:pt>
                <c:pt idx="3220">
                  <c:v>3.2200000000000273</c:v>
                </c:pt>
                <c:pt idx="3221">
                  <c:v>3.2210000000000036</c:v>
                </c:pt>
                <c:pt idx="3222">
                  <c:v>3.2220000000000368</c:v>
                </c:pt>
                <c:pt idx="3223">
                  <c:v>3.2230000000000132</c:v>
                </c:pt>
                <c:pt idx="3224">
                  <c:v>3.2240000000000464</c:v>
                </c:pt>
                <c:pt idx="3225">
                  <c:v>3.2250000000000227</c:v>
                </c:pt>
                <c:pt idx="3226">
                  <c:v>3.2259999999999991</c:v>
                </c:pt>
                <c:pt idx="3227">
                  <c:v>3.2270000000000323</c:v>
                </c:pt>
                <c:pt idx="3228">
                  <c:v>3.2280000000000086</c:v>
                </c:pt>
                <c:pt idx="3229">
                  <c:v>3.2290000000000418</c:v>
                </c:pt>
                <c:pt idx="3230">
                  <c:v>3.2300000000000182</c:v>
                </c:pt>
                <c:pt idx="3231">
                  <c:v>3.2309999999999945</c:v>
                </c:pt>
                <c:pt idx="3232">
                  <c:v>3.2320000000000277</c:v>
                </c:pt>
                <c:pt idx="3233">
                  <c:v>3.2330000000000041</c:v>
                </c:pt>
                <c:pt idx="3234">
                  <c:v>3.2340000000000373</c:v>
                </c:pt>
                <c:pt idx="3235">
                  <c:v>3.2350000000000136</c:v>
                </c:pt>
                <c:pt idx="3236">
                  <c:v>3.23599999999999</c:v>
                </c:pt>
                <c:pt idx="3237">
                  <c:v>3.2370000000000232</c:v>
                </c:pt>
                <c:pt idx="3238">
                  <c:v>3.2379999999999995</c:v>
                </c:pt>
                <c:pt idx="3239">
                  <c:v>3.2390000000000327</c:v>
                </c:pt>
                <c:pt idx="3240">
                  <c:v>3.2400000000000091</c:v>
                </c:pt>
                <c:pt idx="3241">
                  <c:v>3.2410000000000423</c:v>
                </c:pt>
                <c:pt idx="3242">
                  <c:v>3.2420000000000186</c:v>
                </c:pt>
                <c:pt idx="3243">
                  <c:v>3.242999999999995</c:v>
                </c:pt>
                <c:pt idx="3244">
                  <c:v>3.2440000000000282</c:v>
                </c:pt>
                <c:pt idx="3245">
                  <c:v>3.2450000000000045</c:v>
                </c:pt>
                <c:pt idx="3246">
                  <c:v>3.2460000000000377</c:v>
                </c:pt>
                <c:pt idx="3247">
                  <c:v>3.2470000000000141</c:v>
                </c:pt>
                <c:pt idx="3248">
                  <c:v>3.2479999999999905</c:v>
                </c:pt>
                <c:pt idx="3249">
                  <c:v>3.2490000000000236</c:v>
                </c:pt>
                <c:pt idx="3250">
                  <c:v>3.25</c:v>
                </c:pt>
                <c:pt idx="3251">
                  <c:v>3.2510000000000332</c:v>
                </c:pt>
                <c:pt idx="3252">
                  <c:v>3.2520000000000095</c:v>
                </c:pt>
                <c:pt idx="3253">
                  <c:v>3.2530000000000427</c:v>
                </c:pt>
                <c:pt idx="3254">
                  <c:v>3.2540000000000191</c:v>
                </c:pt>
                <c:pt idx="3255">
                  <c:v>3.2549999999999955</c:v>
                </c:pt>
                <c:pt idx="3256">
                  <c:v>3.2560000000000286</c:v>
                </c:pt>
                <c:pt idx="3257">
                  <c:v>3.257000000000005</c:v>
                </c:pt>
                <c:pt idx="3258">
                  <c:v>3.2580000000000382</c:v>
                </c:pt>
                <c:pt idx="3259">
                  <c:v>3.2590000000000146</c:v>
                </c:pt>
                <c:pt idx="3260">
                  <c:v>3.2599999999999909</c:v>
                </c:pt>
                <c:pt idx="3261">
                  <c:v>3.2610000000000241</c:v>
                </c:pt>
                <c:pt idx="3262">
                  <c:v>3.2620000000000005</c:v>
                </c:pt>
                <c:pt idx="3263">
                  <c:v>3.2630000000000337</c:v>
                </c:pt>
                <c:pt idx="3264">
                  <c:v>3.26400000000001</c:v>
                </c:pt>
                <c:pt idx="3265">
                  <c:v>3.2650000000000432</c:v>
                </c:pt>
                <c:pt idx="3266">
                  <c:v>3.2660000000000196</c:v>
                </c:pt>
                <c:pt idx="3267">
                  <c:v>3.2669999999999959</c:v>
                </c:pt>
                <c:pt idx="3268">
                  <c:v>3.2680000000000291</c:v>
                </c:pt>
                <c:pt idx="3269">
                  <c:v>3.2690000000000055</c:v>
                </c:pt>
                <c:pt idx="3270">
                  <c:v>3.2700000000000387</c:v>
                </c:pt>
                <c:pt idx="3271">
                  <c:v>3.271000000000015</c:v>
                </c:pt>
                <c:pt idx="3272">
                  <c:v>3.2719999999999914</c:v>
                </c:pt>
                <c:pt idx="3273">
                  <c:v>3.2730000000000246</c:v>
                </c:pt>
                <c:pt idx="3274">
                  <c:v>3.2740000000000009</c:v>
                </c:pt>
                <c:pt idx="3275">
                  <c:v>3.2750000000000341</c:v>
                </c:pt>
                <c:pt idx="3276">
                  <c:v>3.2760000000000105</c:v>
                </c:pt>
                <c:pt idx="3277">
                  <c:v>3.2770000000000437</c:v>
                </c:pt>
                <c:pt idx="3278">
                  <c:v>3.27800000000002</c:v>
                </c:pt>
                <c:pt idx="3279">
                  <c:v>3.2789999999999964</c:v>
                </c:pt>
                <c:pt idx="3280">
                  <c:v>3.2800000000000296</c:v>
                </c:pt>
                <c:pt idx="3281">
                  <c:v>3.2810000000000059</c:v>
                </c:pt>
                <c:pt idx="3282">
                  <c:v>3.2820000000000391</c:v>
                </c:pt>
                <c:pt idx="3283">
                  <c:v>3.2830000000000155</c:v>
                </c:pt>
                <c:pt idx="3284">
                  <c:v>3.2839999999999918</c:v>
                </c:pt>
                <c:pt idx="3285">
                  <c:v>3.285000000000025</c:v>
                </c:pt>
                <c:pt idx="3286">
                  <c:v>3.2860000000000014</c:v>
                </c:pt>
                <c:pt idx="3287">
                  <c:v>3.2870000000000346</c:v>
                </c:pt>
                <c:pt idx="3288">
                  <c:v>3.2880000000000109</c:v>
                </c:pt>
                <c:pt idx="3289">
                  <c:v>3.2890000000000441</c:v>
                </c:pt>
                <c:pt idx="3290">
                  <c:v>3.2900000000000205</c:v>
                </c:pt>
                <c:pt idx="3291">
                  <c:v>3.2909999999999968</c:v>
                </c:pt>
                <c:pt idx="3292">
                  <c:v>3.29200000000003</c:v>
                </c:pt>
                <c:pt idx="3293">
                  <c:v>3.2930000000000064</c:v>
                </c:pt>
                <c:pt idx="3294">
                  <c:v>3.2940000000000396</c:v>
                </c:pt>
                <c:pt idx="3295">
                  <c:v>3.2950000000000159</c:v>
                </c:pt>
                <c:pt idx="3296">
                  <c:v>3.2959999999999923</c:v>
                </c:pt>
                <c:pt idx="3297">
                  <c:v>3.2970000000000255</c:v>
                </c:pt>
                <c:pt idx="3298">
                  <c:v>3.2980000000000018</c:v>
                </c:pt>
                <c:pt idx="3299">
                  <c:v>3.299000000000035</c:v>
                </c:pt>
                <c:pt idx="3300">
                  <c:v>3.3000000000000114</c:v>
                </c:pt>
                <c:pt idx="3301">
                  <c:v>3.3010000000000446</c:v>
                </c:pt>
                <c:pt idx="3302">
                  <c:v>3.3020000000000209</c:v>
                </c:pt>
                <c:pt idx="3303">
                  <c:v>3.3029999999999973</c:v>
                </c:pt>
                <c:pt idx="3304">
                  <c:v>3.3040000000000305</c:v>
                </c:pt>
                <c:pt idx="3305">
                  <c:v>3.3050000000000068</c:v>
                </c:pt>
                <c:pt idx="3306">
                  <c:v>3.30600000000004</c:v>
                </c:pt>
                <c:pt idx="3307">
                  <c:v>3.3070000000000164</c:v>
                </c:pt>
                <c:pt idx="3308">
                  <c:v>3.3079999999999927</c:v>
                </c:pt>
                <c:pt idx="3309">
                  <c:v>3.3090000000000259</c:v>
                </c:pt>
                <c:pt idx="3310">
                  <c:v>3.3100000000000023</c:v>
                </c:pt>
                <c:pt idx="3311">
                  <c:v>3.3110000000000355</c:v>
                </c:pt>
                <c:pt idx="3312">
                  <c:v>3.3120000000000118</c:v>
                </c:pt>
                <c:pt idx="3313">
                  <c:v>3.313000000000045</c:v>
                </c:pt>
                <c:pt idx="3314">
                  <c:v>3.3140000000000214</c:v>
                </c:pt>
                <c:pt idx="3315">
                  <c:v>3.3149999999999977</c:v>
                </c:pt>
                <c:pt idx="3316">
                  <c:v>3.3160000000000309</c:v>
                </c:pt>
                <c:pt idx="3317">
                  <c:v>3.3170000000000073</c:v>
                </c:pt>
                <c:pt idx="3318">
                  <c:v>3.3180000000000405</c:v>
                </c:pt>
                <c:pt idx="3319">
                  <c:v>3.3190000000000168</c:v>
                </c:pt>
                <c:pt idx="3320">
                  <c:v>3.3199999999999932</c:v>
                </c:pt>
                <c:pt idx="3321">
                  <c:v>3.3210000000000264</c:v>
                </c:pt>
                <c:pt idx="3322">
                  <c:v>3.3220000000000027</c:v>
                </c:pt>
                <c:pt idx="3323">
                  <c:v>3.3230000000000359</c:v>
                </c:pt>
                <c:pt idx="3324">
                  <c:v>3.3240000000000123</c:v>
                </c:pt>
                <c:pt idx="3325">
                  <c:v>3.3250000000000455</c:v>
                </c:pt>
                <c:pt idx="3326">
                  <c:v>3.3260000000000218</c:v>
                </c:pt>
                <c:pt idx="3327">
                  <c:v>3.3269999999999982</c:v>
                </c:pt>
                <c:pt idx="3328">
                  <c:v>3.3280000000000314</c:v>
                </c:pt>
                <c:pt idx="3329">
                  <c:v>3.3290000000000077</c:v>
                </c:pt>
                <c:pt idx="3330">
                  <c:v>3.3300000000000409</c:v>
                </c:pt>
                <c:pt idx="3331">
                  <c:v>3.3310000000000173</c:v>
                </c:pt>
                <c:pt idx="3332">
                  <c:v>3.3319999999999936</c:v>
                </c:pt>
                <c:pt idx="3333">
                  <c:v>3.3330000000000268</c:v>
                </c:pt>
                <c:pt idx="3334">
                  <c:v>3.3340000000000032</c:v>
                </c:pt>
                <c:pt idx="3335">
                  <c:v>3.3350000000000364</c:v>
                </c:pt>
                <c:pt idx="3336">
                  <c:v>3.3360000000000127</c:v>
                </c:pt>
                <c:pt idx="3337">
                  <c:v>3.3370000000000459</c:v>
                </c:pt>
                <c:pt idx="3338">
                  <c:v>3.3380000000000223</c:v>
                </c:pt>
                <c:pt idx="3339">
                  <c:v>3.3389999999999986</c:v>
                </c:pt>
                <c:pt idx="3340">
                  <c:v>3.3400000000000318</c:v>
                </c:pt>
                <c:pt idx="3341">
                  <c:v>3.3410000000000082</c:v>
                </c:pt>
                <c:pt idx="3342">
                  <c:v>3.3420000000000414</c:v>
                </c:pt>
                <c:pt idx="3343">
                  <c:v>3.3430000000000177</c:v>
                </c:pt>
                <c:pt idx="3344">
                  <c:v>3.3439999999999941</c:v>
                </c:pt>
                <c:pt idx="3345">
                  <c:v>3.3450000000000273</c:v>
                </c:pt>
                <c:pt idx="3346">
                  <c:v>3.3460000000000036</c:v>
                </c:pt>
                <c:pt idx="3347">
                  <c:v>3.3470000000000368</c:v>
                </c:pt>
                <c:pt idx="3348">
                  <c:v>3.3480000000000132</c:v>
                </c:pt>
                <c:pt idx="3349">
                  <c:v>3.3490000000000464</c:v>
                </c:pt>
                <c:pt idx="3350">
                  <c:v>3.3500000000000227</c:v>
                </c:pt>
                <c:pt idx="3351">
                  <c:v>3.3509999999999991</c:v>
                </c:pt>
                <c:pt idx="3352">
                  <c:v>3.3520000000000323</c:v>
                </c:pt>
                <c:pt idx="3353">
                  <c:v>3.3530000000000086</c:v>
                </c:pt>
                <c:pt idx="3354">
                  <c:v>3.3540000000000418</c:v>
                </c:pt>
                <c:pt idx="3355">
                  <c:v>3.3550000000000182</c:v>
                </c:pt>
                <c:pt idx="3356">
                  <c:v>3.3559999999999945</c:v>
                </c:pt>
                <c:pt idx="3357">
                  <c:v>3.3570000000000277</c:v>
                </c:pt>
                <c:pt idx="3358">
                  <c:v>3.3580000000000041</c:v>
                </c:pt>
                <c:pt idx="3359">
                  <c:v>3.3590000000000373</c:v>
                </c:pt>
                <c:pt idx="3360">
                  <c:v>3.3600000000000136</c:v>
                </c:pt>
                <c:pt idx="3361">
                  <c:v>3.36099999999999</c:v>
                </c:pt>
                <c:pt idx="3362">
                  <c:v>3.3620000000000232</c:v>
                </c:pt>
                <c:pt idx="3363">
                  <c:v>3.3629999999999995</c:v>
                </c:pt>
                <c:pt idx="3364">
                  <c:v>3.3640000000000327</c:v>
                </c:pt>
                <c:pt idx="3365">
                  <c:v>3.3650000000000091</c:v>
                </c:pt>
                <c:pt idx="3366">
                  <c:v>3.3660000000000423</c:v>
                </c:pt>
                <c:pt idx="3367">
                  <c:v>3.3670000000000186</c:v>
                </c:pt>
                <c:pt idx="3368">
                  <c:v>3.367999999999995</c:v>
                </c:pt>
                <c:pt idx="3369">
                  <c:v>3.3690000000000282</c:v>
                </c:pt>
                <c:pt idx="3370">
                  <c:v>3.3700000000000045</c:v>
                </c:pt>
                <c:pt idx="3371">
                  <c:v>3.3710000000000377</c:v>
                </c:pt>
                <c:pt idx="3372">
                  <c:v>3.3720000000000141</c:v>
                </c:pt>
                <c:pt idx="3373">
                  <c:v>3.3729999999999905</c:v>
                </c:pt>
                <c:pt idx="3374">
                  <c:v>3.3740000000000236</c:v>
                </c:pt>
                <c:pt idx="3375">
                  <c:v>3.375</c:v>
                </c:pt>
                <c:pt idx="3376">
                  <c:v>3.3760000000000332</c:v>
                </c:pt>
                <c:pt idx="3377">
                  <c:v>3.3770000000000095</c:v>
                </c:pt>
                <c:pt idx="3378">
                  <c:v>3.3780000000000427</c:v>
                </c:pt>
                <c:pt idx="3379">
                  <c:v>3.3790000000000191</c:v>
                </c:pt>
                <c:pt idx="3380">
                  <c:v>3.3799999999999955</c:v>
                </c:pt>
                <c:pt idx="3381">
                  <c:v>3.3810000000000286</c:v>
                </c:pt>
                <c:pt idx="3382">
                  <c:v>3.382000000000005</c:v>
                </c:pt>
                <c:pt idx="3383">
                  <c:v>3.3830000000000382</c:v>
                </c:pt>
                <c:pt idx="3384">
                  <c:v>3.3840000000000146</c:v>
                </c:pt>
                <c:pt idx="3385">
                  <c:v>3.3849999999999909</c:v>
                </c:pt>
                <c:pt idx="3386">
                  <c:v>3.3860000000000241</c:v>
                </c:pt>
                <c:pt idx="3387">
                  <c:v>3.3870000000000005</c:v>
                </c:pt>
                <c:pt idx="3388">
                  <c:v>3.3880000000000337</c:v>
                </c:pt>
                <c:pt idx="3389">
                  <c:v>3.38900000000001</c:v>
                </c:pt>
                <c:pt idx="3390">
                  <c:v>3.3900000000000432</c:v>
                </c:pt>
                <c:pt idx="3391">
                  <c:v>3.3910000000000196</c:v>
                </c:pt>
                <c:pt idx="3392">
                  <c:v>3.3919999999999959</c:v>
                </c:pt>
                <c:pt idx="3393">
                  <c:v>3.3930000000000291</c:v>
                </c:pt>
                <c:pt idx="3394">
                  <c:v>3.3940000000000055</c:v>
                </c:pt>
                <c:pt idx="3395">
                  <c:v>3.3950000000000387</c:v>
                </c:pt>
                <c:pt idx="3396">
                  <c:v>3.396000000000015</c:v>
                </c:pt>
                <c:pt idx="3397">
                  <c:v>3.3969999999999914</c:v>
                </c:pt>
                <c:pt idx="3398">
                  <c:v>3.3980000000000246</c:v>
                </c:pt>
                <c:pt idx="3399">
                  <c:v>3.3990000000000009</c:v>
                </c:pt>
                <c:pt idx="3400">
                  <c:v>3.4000000000000341</c:v>
                </c:pt>
                <c:pt idx="3401">
                  <c:v>3.4010000000000105</c:v>
                </c:pt>
                <c:pt idx="3402">
                  <c:v>3.4020000000000437</c:v>
                </c:pt>
                <c:pt idx="3403">
                  <c:v>3.40300000000002</c:v>
                </c:pt>
                <c:pt idx="3404">
                  <c:v>3.4039999999999964</c:v>
                </c:pt>
                <c:pt idx="3405">
                  <c:v>3.4050000000000296</c:v>
                </c:pt>
                <c:pt idx="3406">
                  <c:v>3.4060000000000059</c:v>
                </c:pt>
                <c:pt idx="3407">
                  <c:v>3.4070000000000391</c:v>
                </c:pt>
                <c:pt idx="3408">
                  <c:v>3.4080000000000155</c:v>
                </c:pt>
                <c:pt idx="3409">
                  <c:v>3.4089999999999918</c:v>
                </c:pt>
                <c:pt idx="3410">
                  <c:v>3.410000000000025</c:v>
                </c:pt>
                <c:pt idx="3411">
                  <c:v>3.4110000000000014</c:v>
                </c:pt>
                <c:pt idx="3412">
                  <c:v>3.4120000000000346</c:v>
                </c:pt>
                <c:pt idx="3413">
                  <c:v>3.4130000000000109</c:v>
                </c:pt>
                <c:pt idx="3414">
                  <c:v>3.4140000000000441</c:v>
                </c:pt>
                <c:pt idx="3415">
                  <c:v>3.4150000000000205</c:v>
                </c:pt>
                <c:pt idx="3416">
                  <c:v>3.4159999999999968</c:v>
                </c:pt>
                <c:pt idx="3417">
                  <c:v>3.41700000000003</c:v>
                </c:pt>
                <c:pt idx="3418">
                  <c:v>3.4180000000000064</c:v>
                </c:pt>
                <c:pt idx="3419">
                  <c:v>3.4190000000000396</c:v>
                </c:pt>
                <c:pt idx="3420">
                  <c:v>3.4200000000000159</c:v>
                </c:pt>
                <c:pt idx="3421">
                  <c:v>3.4209999999999923</c:v>
                </c:pt>
                <c:pt idx="3422">
                  <c:v>3.4220000000000255</c:v>
                </c:pt>
                <c:pt idx="3423">
                  <c:v>3.4230000000000018</c:v>
                </c:pt>
                <c:pt idx="3424">
                  <c:v>3.424000000000035</c:v>
                </c:pt>
                <c:pt idx="3425">
                  <c:v>3.4250000000000114</c:v>
                </c:pt>
                <c:pt idx="3426">
                  <c:v>3.4260000000000446</c:v>
                </c:pt>
                <c:pt idx="3427">
                  <c:v>3.4270000000000209</c:v>
                </c:pt>
                <c:pt idx="3428">
                  <c:v>3.4279999999999973</c:v>
                </c:pt>
                <c:pt idx="3429">
                  <c:v>3.4290000000000305</c:v>
                </c:pt>
                <c:pt idx="3430">
                  <c:v>3.4300000000000068</c:v>
                </c:pt>
                <c:pt idx="3431">
                  <c:v>3.43100000000004</c:v>
                </c:pt>
                <c:pt idx="3432">
                  <c:v>3.4320000000000164</c:v>
                </c:pt>
                <c:pt idx="3433">
                  <c:v>3.4329999999999927</c:v>
                </c:pt>
                <c:pt idx="3434">
                  <c:v>3.4340000000000259</c:v>
                </c:pt>
                <c:pt idx="3435">
                  <c:v>3.4350000000000023</c:v>
                </c:pt>
                <c:pt idx="3436">
                  <c:v>3.4360000000000355</c:v>
                </c:pt>
                <c:pt idx="3437">
                  <c:v>3.4370000000000118</c:v>
                </c:pt>
                <c:pt idx="3438">
                  <c:v>3.438000000000045</c:v>
                </c:pt>
                <c:pt idx="3439">
                  <c:v>3.4390000000000214</c:v>
                </c:pt>
                <c:pt idx="3440">
                  <c:v>3.4399999999999977</c:v>
                </c:pt>
                <c:pt idx="3441">
                  <c:v>3.4410000000000309</c:v>
                </c:pt>
                <c:pt idx="3442">
                  <c:v>3.4420000000000073</c:v>
                </c:pt>
                <c:pt idx="3443">
                  <c:v>3.4430000000000405</c:v>
                </c:pt>
                <c:pt idx="3444">
                  <c:v>3.4440000000000168</c:v>
                </c:pt>
                <c:pt idx="3445">
                  <c:v>3.4449999999999932</c:v>
                </c:pt>
                <c:pt idx="3446">
                  <c:v>3.4460000000000264</c:v>
                </c:pt>
                <c:pt idx="3447">
                  <c:v>3.4470000000000027</c:v>
                </c:pt>
                <c:pt idx="3448">
                  <c:v>3.4480000000000359</c:v>
                </c:pt>
                <c:pt idx="3449">
                  <c:v>3.4490000000000123</c:v>
                </c:pt>
                <c:pt idx="3450">
                  <c:v>3.4500000000000455</c:v>
                </c:pt>
                <c:pt idx="3451">
                  <c:v>3.4510000000000218</c:v>
                </c:pt>
                <c:pt idx="3452">
                  <c:v>3.4519999999999982</c:v>
                </c:pt>
                <c:pt idx="3453">
                  <c:v>3.4530000000000314</c:v>
                </c:pt>
                <c:pt idx="3454">
                  <c:v>3.4540000000000077</c:v>
                </c:pt>
                <c:pt idx="3455">
                  <c:v>3.4550000000000409</c:v>
                </c:pt>
                <c:pt idx="3456">
                  <c:v>3.4560000000000173</c:v>
                </c:pt>
                <c:pt idx="3457">
                  <c:v>3.4569999999999936</c:v>
                </c:pt>
                <c:pt idx="3458">
                  <c:v>3.4580000000000268</c:v>
                </c:pt>
                <c:pt idx="3459">
                  <c:v>3.4590000000000032</c:v>
                </c:pt>
                <c:pt idx="3460">
                  <c:v>3.4600000000000364</c:v>
                </c:pt>
                <c:pt idx="3461">
                  <c:v>3.4610000000000127</c:v>
                </c:pt>
                <c:pt idx="3462">
                  <c:v>3.4620000000000459</c:v>
                </c:pt>
                <c:pt idx="3463">
                  <c:v>3.4630000000000223</c:v>
                </c:pt>
                <c:pt idx="3464">
                  <c:v>3.4639999999999986</c:v>
                </c:pt>
                <c:pt idx="3465">
                  <c:v>3.4650000000000318</c:v>
                </c:pt>
                <c:pt idx="3466">
                  <c:v>3.4660000000000082</c:v>
                </c:pt>
                <c:pt idx="3467">
                  <c:v>3.4670000000000414</c:v>
                </c:pt>
                <c:pt idx="3468">
                  <c:v>3.4680000000000177</c:v>
                </c:pt>
                <c:pt idx="3469">
                  <c:v>3.4689999999999941</c:v>
                </c:pt>
                <c:pt idx="3470">
                  <c:v>3.4700000000000273</c:v>
                </c:pt>
                <c:pt idx="3471">
                  <c:v>3.4710000000000036</c:v>
                </c:pt>
                <c:pt idx="3472">
                  <c:v>3.4720000000000368</c:v>
                </c:pt>
                <c:pt idx="3473">
                  <c:v>3.4730000000000132</c:v>
                </c:pt>
                <c:pt idx="3474">
                  <c:v>3.4740000000000464</c:v>
                </c:pt>
                <c:pt idx="3475">
                  <c:v>3.4750000000000227</c:v>
                </c:pt>
                <c:pt idx="3476">
                  <c:v>3.4759999999999991</c:v>
                </c:pt>
                <c:pt idx="3477">
                  <c:v>3.4770000000000323</c:v>
                </c:pt>
                <c:pt idx="3478">
                  <c:v>3.4780000000000086</c:v>
                </c:pt>
                <c:pt idx="3479">
                  <c:v>3.4790000000000418</c:v>
                </c:pt>
                <c:pt idx="3480">
                  <c:v>3.4800000000000182</c:v>
                </c:pt>
                <c:pt idx="3481">
                  <c:v>3.4809999999999945</c:v>
                </c:pt>
                <c:pt idx="3482">
                  <c:v>3.4820000000000277</c:v>
                </c:pt>
                <c:pt idx="3483">
                  <c:v>3.4830000000000041</c:v>
                </c:pt>
                <c:pt idx="3484">
                  <c:v>3.4840000000000373</c:v>
                </c:pt>
                <c:pt idx="3485">
                  <c:v>3.4850000000000136</c:v>
                </c:pt>
                <c:pt idx="3486">
                  <c:v>3.48599999999999</c:v>
                </c:pt>
                <c:pt idx="3487">
                  <c:v>3.4870000000000232</c:v>
                </c:pt>
                <c:pt idx="3488">
                  <c:v>3.4879999999999995</c:v>
                </c:pt>
                <c:pt idx="3489">
                  <c:v>3.4890000000000327</c:v>
                </c:pt>
                <c:pt idx="3490">
                  <c:v>3.4900000000000091</c:v>
                </c:pt>
                <c:pt idx="3491">
                  <c:v>3.4910000000000423</c:v>
                </c:pt>
                <c:pt idx="3492">
                  <c:v>3.4920000000000186</c:v>
                </c:pt>
                <c:pt idx="3493">
                  <c:v>3.492999999999995</c:v>
                </c:pt>
                <c:pt idx="3494">
                  <c:v>3.4940000000000282</c:v>
                </c:pt>
                <c:pt idx="3495">
                  <c:v>3.4950000000000045</c:v>
                </c:pt>
                <c:pt idx="3496">
                  <c:v>3.4960000000000377</c:v>
                </c:pt>
                <c:pt idx="3497">
                  <c:v>3.4970000000000141</c:v>
                </c:pt>
                <c:pt idx="3498">
                  <c:v>3.4979999999999905</c:v>
                </c:pt>
                <c:pt idx="3499">
                  <c:v>3.4990000000000236</c:v>
                </c:pt>
                <c:pt idx="3500">
                  <c:v>3.5</c:v>
                </c:pt>
                <c:pt idx="3501">
                  <c:v>3.5010000000000332</c:v>
                </c:pt>
                <c:pt idx="3502">
                  <c:v>3.5020000000000095</c:v>
                </c:pt>
                <c:pt idx="3503">
                  <c:v>3.5030000000000427</c:v>
                </c:pt>
                <c:pt idx="3504">
                  <c:v>3.5040000000000191</c:v>
                </c:pt>
                <c:pt idx="3505">
                  <c:v>3.5049999999999955</c:v>
                </c:pt>
                <c:pt idx="3506">
                  <c:v>3.5060000000000286</c:v>
                </c:pt>
                <c:pt idx="3507">
                  <c:v>3.507000000000005</c:v>
                </c:pt>
                <c:pt idx="3508">
                  <c:v>3.5080000000000382</c:v>
                </c:pt>
                <c:pt idx="3509">
                  <c:v>3.5090000000000146</c:v>
                </c:pt>
                <c:pt idx="3510">
                  <c:v>3.5099999999999909</c:v>
                </c:pt>
                <c:pt idx="3511">
                  <c:v>3.5110000000000241</c:v>
                </c:pt>
                <c:pt idx="3512">
                  <c:v>3.5120000000000005</c:v>
                </c:pt>
                <c:pt idx="3513">
                  <c:v>3.5130000000000337</c:v>
                </c:pt>
                <c:pt idx="3514">
                  <c:v>3.51400000000001</c:v>
                </c:pt>
                <c:pt idx="3515">
                  <c:v>3.5150000000000432</c:v>
                </c:pt>
                <c:pt idx="3516">
                  <c:v>3.5160000000000196</c:v>
                </c:pt>
                <c:pt idx="3517">
                  <c:v>3.5169999999999959</c:v>
                </c:pt>
                <c:pt idx="3518">
                  <c:v>3.5180000000000291</c:v>
                </c:pt>
                <c:pt idx="3519">
                  <c:v>3.5190000000000055</c:v>
                </c:pt>
                <c:pt idx="3520">
                  <c:v>3.5200000000000387</c:v>
                </c:pt>
                <c:pt idx="3521">
                  <c:v>3.521000000000015</c:v>
                </c:pt>
                <c:pt idx="3522">
                  <c:v>3.5219999999999914</c:v>
                </c:pt>
                <c:pt idx="3523">
                  <c:v>3.5230000000000246</c:v>
                </c:pt>
                <c:pt idx="3524">
                  <c:v>3.5240000000000009</c:v>
                </c:pt>
                <c:pt idx="3525">
                  <c:v>3.5250000000000341</c:v>
                </c:pt>
                <c:pt idx="3526">
                  <c:v>3.5260000000000105</c:v>
                </c:pt>
                <c:pt idx="3527">
                  <c:v>3.5270000000000437</c:v>
                </c:pt>
                <c:pt idx="3528">
                  <c:v>3.52800000000002</c:v>
                </c:pt>
                <c:pt idx="3529">
                  <c:v>3.5289999999999964</c:v>
                </c:pt>
                <c:pt idx="3530">
                  <c:v>3.5300000000000296</c:v>
                </c:pt>
                <c:pt idx="3531">
                  <c:v>3.5310000000000059</c:v>
                </c:pt>
                <c:pt idx="3532">
                  <c:v>3.5320000000000391</c:v>
                </c:pt>
                <c:pt idx="3533">
                  <c:v>3.5330000000000155</c:v>
                </c:pt>
                <c:pt idx="3534">
                  <c:v>3.5339999999999918</c:v>
                </c:pt>
                <c:pt idx="3535">
                  <c:v>3.535000000000025</c:v>
                </c:pt>
                <c:pt idx="3536">
                  <c:v>3.5360000000000014</c:v>
                </c:pt>
                <c:pt idx="3537">
                  <c:v>3.5370000000000346</c:v>
                </c:pt>
                <c:pt idx="3538">
                  <c:v>3.5380000000000109</c:v>
                </c:pt>
                <c:pt idx="3539">
                  <c:v>3.5390000000000441</c:v>
                </c:pt>
                <c:pt idx="3540">
                  <c:v>3.5400000000000205</c:v>
                </c:pt>
                <c:pt idx="3541">
                  <c:v>3.5409999999999968</c:v>
                </c:pt>
                <c:pt idx="3542">
                  <c:v>3.54200000000003</c:v>
                </c:pt>
                <c:pt idx="3543">
                  <c:v>3.5430000000000064</c:v>
                </c:pt>
                <c:pt idx="3544">
                  <c:v>3.5440000000000396</c:v>
                </c:pt>
                <c:pt idx="3545">
                  <c:v>3.5450000000000159</c:v>
                </c:pt>
                <c:pt idx="3546">
                  <c:v>3.5459999999999923</c:v>
                </c:pt>
                <c:pt idx="3547">
                  <c:v>3.5470000000000255</c:v>
                </c:pt>
                <c:pt idx="3548">
                  <c:v>3.5480000000000018</c:v>
                </c:pt>
                <c:pt idx="3549">
                  <c:v>3.549000000000035</c:v>
                </c:pt>
                <c:pt idx="3550">
                  <c:v>3.5500000000000114</c:v>
                </c:pt>
                <c:pt idx="3551">
                  <c:v>3.5510000000000446</c:v>
                </c:pt>
                <c:pt idx="3552">
                  <c:v>3.5520000000000209</c:v>
                </c:pt>
                <c:pt idx="3553">
                  <c:v>3.5529999999999973</c:v>
                </c:pt>
                <c:pt idx="3554">
                  <c:v>3.5540000000000305</c:v>
                </c:pt>
                <c:pt idx="3555">
                  <c:v>3.5550000000000068</c:v>
                </c:pt>
                <c:pt idx="3556">
                  <c:v>3.55600000000004</c:v>
                </c:pt>
                <c:pt idx="3557">
                  <c:v>3.5570000000000164</c:v>
                </c:pt>
                <c:pt idx="3558">
                  <c:v>3.5579999999999927</c:v>
                </c:pt>
                <c:pt idx="3559">
                  <c:v>3.5590000000000259</c:v>
                </c:pt>
                <c:pt idx="3560">
                  <c:v>3.5600000000000023</c:v>
                </c:pt>
                <c:pt idx="3561">
                  <c:v>3.5610000000000355</c:v>
                </c:pt>
                <c:pt idx="3562">
                  <c:v>3.5620000000000118</c:v>
                </c:pt>
                <c:pt idx="3563">
                  <c:v>3.563000000000045</c:v>
                </c:pt>
                <c:pt idx="3564">
                  <c:v>3.5640000000000214</c:v>
                </c:pt>
                <c:pt idx="3565">
                  <c:v>3.5649999999999977</c:v>
                </c:pt>
                <c:pt idx="3566">
                  <c:v>3.5660000000000309</c:v>
                </c:pt>
                <c:pt idx="3567">
                  <c:v>3.5670000000000073</c:v>
                </c:pt>
                <c:pt idx="3568">
                  <c:v>3.5680000000000405</c:v>
                </c:pt>
                <c:pt idx="3569">
                  <c:v>3.5690000000000168</c:v>
                </c:pt>
                <c:pt idx="3570">
                  <c:v>3.5699999999999932</c:v>
                </c:pt>
                <c:pt idx="3571">
                  <c:v>3.5710000000000264</c:v>
                </c:pt>
                <c:pt idx="3572">
                  <c:v>3.5720000000000027</c:v>
                </c:pt>
                <c:pt idx="3573">
                  <c:v>3.5730000000000359</c:v>
                </c:pt>
                <c:pt idx="3574">
                  <c:v>3.5740000000000123</c:v>
                </c:pt>
                <c:pt idx="3575">
                  <c:v>3.5750000000000455</c:v>
                </c:pt>
                <c:pt idx="3576">
                  <c:v>3.5760000000000218</c:v>
                </c:pt>
                <c:pt idx="3577">
                  <c:v>3.5769999999999982</c:v>
                </c:pt>
                <c:pt idx="3578">
                  <c:v>3.5780000000000314</c:v>
                </c:pt>
                <c:pt idx="3579">
                  <c:v>3.5790000000000077</c:v>
                </c:pt>
                <c:pt idx="3580">
                  <c:v>3.5800000000000409</c:v>
                </c:pt>
                <c:pt idx="3581">
                  <c:v>3.5810000000000173</c:v>
                </c:pt>
                <c:pt idx="3582">
                  <c:v>3.5819999999999936</c:v>
                </c:pt>
                <c:pt idx="3583">
                  <c:v>3.5830000000000268</c:v>
                </c:pt>
                <c:pt idx="3584">
                  <c:v>3.5840000000000032</c:v>
                </c:pt>
                <c:pt idx="3585">
                  <c:v>3.5850000000000364</c:v>
                </c:pt>
                <c:pt idx="3586">
                  <c:v>3.5860000000000127</c:v>
                </c:pt>
                <c:pt idx="3587">
                  <c:v>3.5870000000000459</c:v>
                </c:pt>
                <c:pt idx="3588">
                  <c:v>3.5880000000000223</c:v>
                </c:pt>
                <c:pt idx="3589">
                  <c:v>3.5889999999999986</c:v>
                </c:pt>
                <c:pt idx="3590">
                  <c:v>3.5900000000000318</c:v>
                </c:pt>
                <c:pt idx="3591">
                  <c:v>3.5910000000000082</c:v>
                </c:pt>
                <c:pt idx="3592">
                  <c:v>3.5920000000000414</c:v>
                </c:pt>
                <c:pt idx="3593">
                  <c:v>3.5930000000000177</c:v>
                </c:pt>
                <c:pt idx="3594">
                  <c:v>3.5939999999999941</c:v>
                </c:pt>
                <c:pt idx="3595">
                  <c:v>3.5950000000000273</c:v>
                </c:pt>
                <c:pt idx="3596">
                  <c:v>3.5960000000000036</c:v>
                </c:pt>
                <c:pt idx="3597">
                  <c:v>3.5970000000000368</c:v>
                </c:pt>
                <c:pt idx="3598">
                  <c:v>3.5980000000000132</c:v>
                </c:pt>
                <c:pt idx="3599">
                  <c:v>3.5990000000000464</c:v>
                </c:pt>
                <c:pt idx="3600">
                  <c:v>3.6000000000000227</c:v>
                </c:pt>
                <c:pt idx="3601">
                  <c:v>3.6009999999999991</c:v>
                </c:pt>
                <c:pt idx="3602">
                  <c:v>3.6020000000000323</c:v>
                </c:pt>
                <c:pt idx="3603">
                  <c:v>3.6030000000000086</c:v>
                </c:pt>
                <c:pt idx="3604">
                  <c:v>3.6040000000000418</c:v>
                </c:pt>
                <c:pt idx="3605">
                  <c:v>3.6050000000000182</c:v>
                </c:pt>
                <c:pt idx="3606">
                  <c:v>3.6059999999999945</c:v>
                </c:pt>
                <c:pt idx="3607">
                  <c:v>3.6070000000000277</c:v>
                </c:pt>
                <c:pt idx="3608">
                  <c:v>3.6080000000000041</c:v>
                </c:pt>
                <c:pt idx="3609">
                  <c:v>3.6090000000000373</c:v>
                </c:pt>
                <c:pt idx="3610">
                  <c:v>3.6100000000000136</c:v>
                </c:pt>
                <c:pt idx="3611">
                  <c:v>3.61099999999999</c:v>
                </c:pt>
                <c:pt idx="3612">
                  <c:v>3.6120000000000232</c:v>
                </c:pt>
                <c:pt idx="3613">
                  <c:v>3.6129999999999995</c:v>
                </c:pt>
                <c:pt idx="3614">
                  <c:v>3.6140000000000327</c:v>
                </c:pt>
                <c:pt idx="3615">
                  <c:v>3.6150000000000091</c:v>
                </c:pt>
                <c:pt idx="3616">
                  <c:v>3.6160000000000423</c:v>
                </c:pt>
                <c:pt idx="3617">
                  <c:v>3.6170000000000186</c:v>
                </c:pt>
                <c:pt idx="3618">
                  <c:v>3.617999999999995</c:v>
                </c:pt>
                <c:pt idx="3619">
                  <c:v>3.6190000000000282</c:v>
                </c:pt>
                <c:pt idx="3620">
                  <c:v>3.6200000000000045</c:v>
                </c:pt>
                <c:pt idx="3621">
                  <c:v>3.6210000000000377</c:v>
                </c:pt>
                <c:pt idx="3622">
                  <c:v>3.6220000000000141</c:v>
                </c:pt>
                <c:pt idx="3623">
                  <c:v>3.6229999999999905</c:v>
                </c:pt>
                <c:pt idx="3624">
                  <c:v>3.6240000000000236</c:v>
                </c:pt>
                <c:pt idx="3625">
                  <c:v>3.625</c:v>
                </c:pt>
                <c:pt idx="3626">
                  <c:v>3.6260000000000332</c:v>
                </c:pt>
                <c:pt idx="3627">
                  <c:v>3.6270000000000095</c:v>
                </c:pt>
                <c:pt idx="3628">
                  <c:v>3.6280000000000427</c:v>
                </c:pt>
                <c:pt idx="3629">
                  <c:v>3.6290000000000191</c:v>
                </c:pt>
                <c:pt idx="3630">
                  <c:v>3.6299999999999955</c:v>
                </c:pt>
                <c:pt idx="3631">
                  <c:v>3.6310000000000286</c:v>
                </c:pt>
                <c:pt idx="3632">
                  <c:v>3.632000000000005</c:v>
                </c:pt>
                <c:pt idx="3633">
                  <c:v>3.6330000000000382</c:v>
                </c:pt>
                <c:pt idx="3634">
                  <c:v>3.6340000000000146</c:v>
                </c:pt>
                <c:pt idx="3635">
                  <c:v>3.6349999999999909</c:v>
                </c:pt>
                <c:pt idx="3636">
                  <c:v>3.6360000000000241</c:v>
                </c:pt>
                <c:pt idx="3637">
                  <c:v>3.6370000000000005</c:v>
                </c:pt>
                <c:pt idx="3638">
                  <c:v>3.6380000000000337</c:v>
                </c:pt>
                <c:pt idx="3639">
                  <c:v>3.63900000000001</c:v>
                </c:pt>
                <c:pt idx="3640">
                  <c:v>3.6400000000000432</c:v>
                </c:pt>
                <c:pt idx="3641">
                  <c:v>3.6410000000000196</c:v>
                </c:pt>
                <c:pt idx="3642">
                  <c:v>3.6419999999999959</c:v>
                </c:pt>
                <c:pt idx="3643">
                  <c:v>3.6430000000000291</c:v>
                </c:pt>
                <c:pt idx="3644">
                  <c:v>3.6440000000000055</c:v>
                </c:pt>
                <c:pt idx="3645">
                  <c:v>3.6450000000000387</c:v>
                </c:pt>
                <c:pt idx="3646">
                  <c:v>3.646000000000015</c:v>
                </c:pt>
                <c:pt idx="3647">
                  <c:v>3.6469999999999914</c:v>
                </c:pt>
                <c:pt idx="3648">
                  <c:v>3.6480000000000246</c:v>
                </c:pt>
                <c:pt idx="3649">
                  <c:v>3.6490000000000009</c:v>
                </c:pt>
                <c:pt idx="3650">
                  <c:v>3.6500000000000341</c:v>
                </c:pt>
                <c:pt idx="3651">
                  <c:v>3.6510000000000105</c:v>
                </c:pt>
                <c:pt idx="3652">
                  <c:v>3.6520000000000437</c:v>
                </c:pt>
                <c:pt idx="3653">
                  <c:v>3.65300000000002</c:v>
                </c:pt>
                <c:pt idx="3654">
                  <c:v>3.6539999999999964</c:v>
                </c:pt>
                <c:pt idx="3655">
                  <c:v>3.6550000000000296</c:v>
                </c:pt>
                <c:pt idx="3656">
                  <c:v>3.6560000000000059</c:v>
                </c:pt>
                <c:pt idx="3657">
                  <c:v>3.6570000000000391</c:v>
                </c:pt>
                <c:pt idx="3658">
                  <c:v>3.6580000000000155</c:v>
                </c:pt>
                <c:pt idx="3659">
                  <c:v>3.6589999999999918</c:v>
                </c:pt>
                <c:pt idx="3660">
                  <c:v>3.660000000000025</c:v>
                </c:pt>
                <c:pt idx="3661">
                  <c:v>3.6610000000000014</c:v>
                </c:pt>
                <c:pt idx="3662">
                  <c:v>3.6620000000000346</c:v>
                </c:pt>
                <c:pt idx="3663">
                  <c:v>3.6630000000000109</c:v>
                </c:pt>
                <c:pt idx="3664">
                  <c:v>3.6640000000000441</c:v>
                </c:pt>
                <c:pt idx="3665">
                  <c:v>3.6650000000000205</c:v>
                </c:pt>
                <c:pt idx="3666">
                  <c:v>3.6659999999999968</c:v>
                </c:pt>
                <c:pt idx="3667">
                  <c:v>3.66700000000003</c:v>
                </c:pt>
                <c:pt idx="3668">
                  <c:v>3.6680000000000064</c:v>
                </c:pt>
                <c:pt idx="3669">
                  <c:v>3.6690000000000396</c:v>
                </c:pt>
                <c:pt idx="3670">
                  <c:v>3.6700000000000159</c:v>
                </c:pt>
                <c:pt idx="3671">
                  <c:v>3.6709999999999923</c:v>
                </c:pt>
                <c:pt idx="3672">
                  <c:v>3.6720000000000255</c:v>
                </c:pt>
                <c:pt idx="3673">
                  <c:v>3.6730000000000018</c:v>
                </c:pt>
                <c:pt idx="3674">
                  <c:v>3.674000000000035</c:v>
                </c:pt>
                <c:pt idx="3675">
                  <c:v>3.6750000000000114</c:v>
                </c:pt>
                <c:pt idx="3676">
                  <c:v>3.6760000000000446</c:v>
                </c:pt>
                <c:pt idx="3677">
                  <c:v>3.6770000000000209</c:v>
                </c:pt>
                <c:pt idx="3678">
                  <c:v>3.6779999999999973</c:v>
                </c:pt>
                <c:pt idx="3679">
                  <c:v>3.6790000000000305</c:v>
                </c:pt>
                <c:pt idx="3680">
                  <c:v>3.6800000000000068</c:v>
                </c:pt>
                <c:pt idx="3681">
                  <c:v>3.68100000000004</c:v>
                </c:pt>
                <c:pt idx="3682">
                  <c:v>3.6820000000000164</c:v>
                </c:pt>
                <c:pt idx="3683">
                  <c:v>3.6829999999999927</c:v>
                </c:pt>
                <c:pt idx="3684">
                  <c:v>3.6840000000000259</c:v>
                </c:pt>
                <c:pt idx="3685">
                  <c:v>3.6850000000000023</c:v>
                </c:pt>
                <c:pt idx="3686">
                  <c:v>3.6860000000000355</c:v>
                </c:pt>
                <c:pt idx="3687">
                  <c:v>3.6870000000000118</c:v>
                </c:pt>
                <c:pt idx="3688">
                  <c:v>3.688000000000045</c:v>
                </c:pt>
                <c:pt idx="3689">
                  <c:v>3.6890000000000214</c:v>
                </c:pt>
                <c:pt idx="3690">
                  <c:v>3.6899999999999977</c:v>
                </c:pt>
                <c:pt idx="3691">
                  <c:v>3.6910000000000309</c:v>
                </c:pt>
                <c:pt idx="3692">
                  <c:v>3.6920000000000073</c:v>
                </c:pt>
                <c:pt idx="3693">
                  <c:v>3.6930000000000405</c:v>
                </c:pt>
                <c:pt idx="3694">
                  <c:v>3.6940000000000168</c:v>
                </c:pt>
                <c:pt idx="3695">
                  <c:v>3.6949999999999932</c:v>
                </c:pt>
                <c:pt idx="3696">
                  <c:v>3.6960000000000264</c:v>
                </c:pt>
                <c:pt idx="3697">
                  <c:v>3.6970000000000027</c:v>
                </c:pt>
                <c:pt idx="3698">
                  <c:v>3.6980000000000359</c:v>
                </c:pt>
                <c:pt idx="3699">
                  <c:v>3.6990000000000123</c:v>
                </c:pt>
                <c:pt idx="3700">
                  <c:v>3.7000000000000455</c:v>
                </c:pt>
                <c:pt idx="3701">
                  <c:v>3.7010000000000218</c:v>
                </c:pt>
                <c:pt idx="3702">
                  <c:v>3.7019999999999982</c:v>
                </c:pt>
                <c:pt idx="3703">
                  <c:v>3.7030000000000314</c:v>
                </c:pt>
                <c:pt idx="3704">
                  <c:v>3.7040000000000077</c:v>
                </c:pt>
                <c:pt idx="3705">
                  <c:v>3.7050000000000409</c:v>
                </c:pt>
                <c:pt idx="3706">
                  <c:v>3.7060000000000173</c:v>
                </c:pt>
                <c:pt idx="3707">
                  <c:v>3.7069999999999936</c:v>
                </c:pt>
                <c:pt idx="3708">
                  <c:v>3.7080000000000268</c:v>
                </c:pt>
                <c:pt idx="3709">
                  <c:v>3.7090000000000032</c:v>
                </c:pt>
                <c:pt idx="3710">
                  <c:v>3.7100000000000364</c:v>
                </c:pt>
                <c:pt idx="3711">
                  <c:v>3.7110000000000127</c:v>
                </c:pt>
                <c:pt idx="3712">
                  <c:v>3.7120000000000459</c:v>
                </c:pt>
                <c:pt idx="3713">
                  <c:v>3.7130000000000223</c:v>
                </c:pt>
                <c:pt idx="3714">
                  <c:v>3.7139999999999986</c:v>
                </c:pt>
                <c:pt idx="3715">
                  <c:v>3.7150000000000318</c:v>
                </c:pt>
                <c:pt idx="3716">
                  <c:v>3.7160000000000082</c:v>
                </c:pt>
                <c:pt idx="3717">
                  <c:v>3.7170000000000414</c:v>
                </c:pt>
                <c:pt idx="3718">
                  <c:v>3.7180000000000177</c:v>
                </c:pt>
                <c:pt idx="3719">
                  <c:v>3.7189999999999941</c:v>
                </c:pt>
                <c:pt idx="3720">
                  <c:v>3.7200000000000273</c:v>
                </c:pt>
                <c:pt idx="3721">
                  <c:v>3.7210000000000036</c:v>
                </c:pt>
                <c:pt idx="3722">
                  <c:v>3.7220000000000368</c:v>
                </c:pt>
                <c:pt idx="3723">
                  <c:v>3.7230000000000132</c:v>
                </c:pt>
                <c:pt idx="3724">
                  <c:v>3.7240000000000464</c:v>
                </c:pt>
                <c:pt idx="3725">
                  <c:v>3.7250000000000227</c:v>
                </c:pt>
                <c:pt idx="3726">
                  <c:v>3.7259999999999991</c:v>
                </c:pt>
                <c:pt idx="3727">
                  <c:v>3.7270000000000323</c:v>
                </c:pt>
                <c:pt idx="3728">
                  <c:v>3.7280000000000086</c:v>
                </c:pt>
                <c:pt idx="3729">
                  <c:v>3.7290000000000418</c:v>
                </c:pt>
                <c:pt idx="3730">
                  <c:v>3.7300000000000182</c:v>
                </c:pt>
                <c:pt idx="3731">
                  <c:v>3.7309999999999945</c:v>
                </c:pt>
                <c:pt idx="3732">
                  <c:v>3.7320000000000277</c:v>
                </c:pt>
                <c:pt idx="3733">
                  <c:v>3.7330000000000041</c:v>
                </c:pt>
                <c:pt idx="3734">
                  <c:v>3.7340000000000373</c:v>
                </c:pt>
                <c:pt idx="3735">
                  <c:v>3.7350000000000136</c:v>
                </c:pt>
                <c:pt idx="3736">
                  <c:v>3.73599999999999</c:v>
                </c:pt>
                <c:pt idx="3737">
                  <c:v>3.7370000000000232</c:v>
                </c:pt>
                <c:pt idx="3738">
                  <c:v>3.7379999999999995</c:v>
                </c:pt>
                <c:pt idx="3739">
                  <c:v>3.7390000000000327</c:v>
                </c:pt>
                <c:pt idx="3740">
                  <c:v>3.7400000000000091</c:v>
                </c:pt>
                <c:pt idx="3741">
                  <c:v>3.7410000000000423</c:v>
                </c:pt>
                <c:pt idx="3742">
                  <c:v>3.7420000000000186</c:v>
                </c:pt>
                <c:pt idx="3743">
                  <c:v>3.742999999999995</c:v>
                </c:pt>
                <c:pt idx="3744">
                  <c:v>3.7440000000000282</c:v>
                </c:pt>
                <c:pt idx="3745">
                  <c:v>3.7450000000000045</c:v>
                </c:pt>
                <c:pt idx="3746">
                  <c:v>3.7460000000000377</c:v>
                </c:pt>
                <c:pt idx="3747">
                  <c:v>3.7470000000000141</c:v>
                </c:pt>
                <c:pt idx="3748">
                  <c:v>3.7479999999999905</c:v>
                </c:pt>
                <c:pt idx="3749">
                  <c:v>3.7490000000000236</c:v>
                </c:pt>
                <c:pt idx="3750">
                  <c:v>3.75</c:v>
                </c:pt>
                <c:pt idx="3751">
                  <c:v>3.7510000000000332</c:v>
                </c:pt>
                <c:pt idx="3752">
                  <c:v>3.7520000000000095</c:v>
                </c:pt>
                <c:pt idx="3753">
                  <c:v>3.7530000000000427</c:v>
                </c:pt>
                <c:pt idx="3754">
                  <c:v>3.7540000000000191</c:v>
                </c:pt>
                <c:pt idx="3755">
                  <c:v>3.7549999999999955</c:v>
                </c:pt>
                <c:pt idx="3756">
                  <c:v>3.7560000000000286</c:v>
                </c:pt>
                <c:pt idx="3757">
                  <c:v>3.757000000000005</c:v>
                </c:pt>
                <c:pt idx="3758">
                  <c:v>3.7580000000000382</c:v>
                </c:pt>
                <c:pt idx="3759">
                  <c:v>3.7590000000000146</c:v>
                </c:pt>
                <c:pt idx="3760">
                  <c:v>3.7599999999999909</c:v>
                </c:pt>
                <c:pt idx="3761">
                  <c:v>3.7610000000000241</c:v>
                </c:pt>
                <c:pt idx="3762">
                  <c:v>3.7620000000000005</c:v>
                </c:pt>
                <c:pt idx="3763">
                  <c:v>3.7630000000000337</c:v>
                </c:pt>
                <c:pt idx="3764">
                  <c:v>3.76400000000001</c:v>
                </c:pt>
                <c:pt idx="3765">
                  <c:v>3.7650000000000432</c:v>
                </c:pt>
                <c:pt idx="3766">
                  <c:v>3.7660000000000196</c:v>
                </c:pt>
                <c:pt idx="3767">
                  <c:v>3.7669999999999959</c:v>
                </c:pt>
                <c:pt idx="3768">
                  <c:v>3.7680000000000291</c:v>
                </c:pt>
                <c:pt idx="3769">
                  <c:v>3.7690000000000055</c:v>
                </c:pt>
                <c:pt idx="3770">
                  <c:v>3.7700000000000387</c:v>
                </c:pt>
                <c:pt idx="3771">
                  <c:v>3.771000000000015</c:v>
                </c:pt>
                <c:pt idx="3772">
                  <c:v>3.7719999999999914</c:v>
                </c:pt>
                <c:pt idx="3773">
                  <c:v>3.7730000000000246</c:v>
                </c:pt>
                <c:pt idx="3774">
                  <c:v>3.7740000000000009</c:v>
                </c:pt>
                <c:pt idx="3775">
                  <c:v>3.7750000000000341</c:v>
                </c:pt>
                <c:pt idx="3776">
                  <c:v>3.7760000000000105</c:v>
                </c:pt>
                <c:pt idx="3777">
                  <c:v>3.7770000000000437</c:v>
                </c:pt>
                <c:pt idx="3778">
                  <c:v>3.77800000000002</c:v>
                </c:pt>
                <c:pt idx="3779">
                  <c:v>3.7789999999999964</c:v>
                </c:pt>
                <c:pt idx="3780">
                  <c:v>3.7800000000000296</c:v>
                </c:pt>
                <c:pt idx="3781">
                  <c:v>3.7810000000000059</c:v>
                </c:pt>
                <c:pt idx="3782">
                  <c:v>3.7820000000000391</c:v>
                </c:pt>
                <c:pt idx="3783">
                  <c:v>3.7830000000000155</c:v>
                </c:pt>
                <c:pt idx="3784">
                  <c:v>3.7839999999999918</c:v>
                </c:pt>
                <c:pt idx="3785">
                  <c:v>3.785000000000025</c:v>
                </c:pt>
                <c:pt idx="3786">
                  <c:v>3.7860000000000014</c:v>
                </c:pt>
                <c:pt idx="3787">
                  <c:v>3.7870000000000346</c:v>
                </c:pt>
                <c:pt idx="3788">
                  <c:v>3.7880000000000109</c:v>
                </c:pt>
                <c:pt idx="3789">
                  <c:v>3.7890000000000441</c:v>
                </c:pt>
                <c:pt idx="3790">
                  <c:v>3.7900000000000205</c:v>
                </c:pt>
                <c:pt idx="3791">
                  <c:v>3.7909999999999968</c:v>
                </c:pt>
                <c:pt idx="3792">
                  <c:v>3.79200000000003</c:v>
                </c:pt>
                <c:pt idx="3793">
                  <c:v>3.7930000000000064</c:v>
                </c:pt>
                <c:pt idx="3794">
                  <c:v>3.7940000000000396</c:v>
                </c:pt>
                <c:pt idx="3795">
                  <c:v>3.7950000000000159</c:v>
                </c:pt>
                <c:pt idx="3796">
                  <c:v>3.7959999999999923</c:v>
                </c:pt>
                <c:pt idx="3797">
                  <c:v>3.7970000000000255</c:v>
                </c:pt>
                <c:pt idx="3798">
                  <c:v>3.7980000000000018</c:v>
                </c:pt>
                <c:pt idx="3799">
                  <c:v>3.799000000000035</c:v>
                </c:pt>
                <c:pt idx="3800">
                  <c:v>3.8000000000000114</c:v>
                </c:pt>
                <c:pt idx="3801">
                  <c:v>3.8010000000000446</c:v>
                </c:pt>
                <c:pt idx="3802">
                  <c:v>3.8020000000000209</c:v>
                </c:pt>
                <c:pt idx="3803">
                  <c:v>3.8029999999999973</c:v>
                </c:pt>
                <c:pt idx="3804">
                  <c:v>3.8040000000000305</c:v>
                </c:pt>
                <c:pt idx="3805">
                  <c:v>3.8050000000000068</c:v>
                </c:pt>
                <c:pt idx="3806">
                  <c:v>3.80600000000004</c:v>
                </c:pt>
                <c:pt idx="3807">
                  <c:v>3.8070000000000164</c:v>
                </c:pt>
                <c:pt idx="3808">
                  <c:v>3.8079999999999927</c:v>
                </c:pt>
                <c:pt idx="3809">
                  <c:v>3.8090000000000259</c:v>
                </c:pt>
                <c:pt idx="3810">
                  <c:v>3.8100000000000023</c:v>
                </c:pt>
                <c:pt idx="3811">
                  <c:v>3.8110000000000355</c:v>
                </c:pt>
                <c:pt idx="3812">
                  <c:v>3.8120000000000118</c:v>
                </c:pt>
                <c:pt idx="3813">
                  <c:v>3.813000000000045</c:v>
                </c:pt>
                <c:pt idx="3814">
                  <c:v>3.8140000000000214</c:v>
                </c:pt>
                <c:pt idx="3815">
                  <c:v>3.8149999999999977</c:v>
                </c:pt>
                <c:pt idx="3816">
                  <c:v>3.8160000000000309</c:v>
                </c:pt>
                <c:pt idx="3817">
                  <c:v>3.8170000000000073</c:v>
                </c:pt>
                <c:pt idx="3818">
                  <c:v>3.8180000000000405</c:v>
                </c:pt>
                <c:pt idx="3819">
                  <c:v>3.8190000000000168</c:v>
                </c:pt>
                <c:pt idx="3820">
                  <c:v>3.8199999999999932</c:v>
                </c:pt>
                <c:pt idx="3821">
                  <c:v>3.8210000000000264</c:v>
                </c:pt>
                <c:pt idx="3822">
                  <c:v>3.8220000000000027</c:v>
                </c:pt>
                <c:pt idx="3823">
                  <c:v>3.8230000000000359</c:v>
                </c:pt>
                <c:pt idx="3824">
                  <c:v>3.8240000000000123</c:v>
                </c:pt>
                <c:pt idx="3825">
                  <c:v>3.8250000000000455</c:v>
                </c:pt>
                <c:pt idx="3826">
                  <c:v>3.8260000000000218</c:v>
                </c:pt>
                <c:pt idx="3827">
                  <c:v>3.8269999999999982</c:v>
                </c:pt>
                <c:pt idx="3828">
                  <c:v>3.8280000000000314</c:v>
                </c:pt>
                <c:pt idx="3829">
                  <c:v>3.8290000000000077</c:v>
                </c:pt>
                <c:pt idx="3830">
                  <c:v>3.8300000000000409</c:v>
                </c:pt>
                <c:pt idx="3831">
                  <c:v>3.8310000000000173</c:v>
                </c:pt>
                <c:pt idx="3832">
                  <c:v>3.8319999999999936</c:v>
                </c:pt>
                <c:pt idx="3833">
                  <c:v>3.8330000000000268</c:v>
                </c:pt>
                <c:pt idx="3834">
                  <c:v>3.8340000000000032</c:v>
                </c:pt>
                <c:pt idx="3835">
                  <c:v>3.8350000000000364</c:v>
                </c:pt>
                <c:pt idx="3836">
                  <c:v>3.8360000000000127</c:v>
                </c:pt>
                <c:pt idx="3837">
                  <c:v>3.8370000000000459</c:v>
                </c:pt>
                <c:pt idx="3838">
                  <c:v>3.8380000000000223</c:v>
                </c:pt>
                <c:pt idx="3839">
                  <c:v>3.8389999999999986</c:v>
                </c:pt>
                <c:pt idx="3840">
                  <c:v>3.8400000000000318</c:v>
                </c:pt>
                <c:pt idx="3841">
                  <c:v>3.8410000000000082</c:v>
                </c:pt>
                <c:pt idx="3842">
                  <c:v>3.8420000000000414</c:v>
                </c:pt>
                <c:pt idx="3843">
                  <c:v>3.8430000000000177</c:v>
                </c:pt>
                <c:pt idx="3844">
                  <c:v>3.8439999999999941</c:v>
                </c:pt>
                <c:pt idx="3845">
                  <c:v>3.8450000000000273</c:v>
                </c:pt>
                <c:pt idx="3846">
                  <c:v>3.8460000000000036</c:v>
                </c:pt>
                <c:pt idx="3847">
                  <c:v>3.8470000000000368</c:v>
                </c:pt>
                <c:pt idx="3848">
                  <c:v>3.8480000000000132</c:v>
                </c:pt>
                <c:pt idx="3849">
                  <c:v>3.8490000000000464</c:v>
                </c:pt>
                <c:pt idx="3850">
                  <c:v>3.8500000000000227</c:v>
                </c:pt>
                <c:pt idx="3851">
                  <c:v>3.8509999999999991</c:v>
                </c:pt>
                <c:pt idx="3852">
                  <c:v>3.8520000000000323</c:v>
                </c:pt>
                <c:pt idx="3853">
                  <c:v>3.8530000000000086</c:v>
                </c:pt>
                <c:pt idx="3854">
                  <c:v>3.8540000000000418</c:v>
                </c:pt>
                <c:pt idx="3855">
                  <c:v>3.8550000000000182</c:v>
                </c:pt>
                <c:pt idx="3856">
                  <c:v>3.8559999999999945</c:v>
                </c:pt>
                <c:pt idx="3857">
                  <c:v>3.8570000000000277</c:v>
                </c:pt>
                <c:pt idx="3858">
                  <c:v>3.8580000000000041</c:v>
                </c:pt>
                <c:pt idx="3859">
                  <c:v>3.8590000000000373</c:v>
                </c:pt>
                <c:pt idx="3860">
                  <c:v>3.8600000000000136</c:v>
                </c:pt>
                <c:pt idx="3861">
                  <c:v>3.86099999999999</c:v>
                </c:pt>
                <c:pt idx="3862">
                  <c:v>3.8620000000000232</c:v>
                </c:pt>
                <c:pt idx="3863">
                  <c:v>3.8629999999999995</c:v>
                </c:pt>
                <c:pt idx="3864">
                  <c:v>3.8640000000000327</c:v>
                </c:pt>
                <c:pt idx="3865">
                  <c:v>3.8650000000000091</c:v>
                </c:pt>
                <c:pt idx="3866">
                  <c:v>3.8660000000000423</c:v>
                </c:pt>
                <c:pt idx="3867">
                  <c:v>3.8670000000000186</c:v>
                </c:pt>
                <c:pt idx="3868">
                  <c:v>3.867999999999995</c:v>
                </c:pt>
                <c:pt idx="3869">
                  <c:v>3.8690000000000282</c:v>
                </c:pt>
                <c:pt idx="3870">
                  <c:v>3.8700000000000045</c:v>
                </c:pt>
                <c:pt idx="3871">
                  <c:v>3.8710000000000377</c:v>
                </c:pt>
                <c:pt idx="3872">
                  <c:v>3.8720000000000141</c:v>
                </c:pt>
                <c:pt idx="3873">
                  <c:v>3.8729999999999905</c:v>
                </c:pt>
                <c:pt idx="3874">
                  <c:v>3.8740000000000236</c:v>
                </c:pt>
                <c:pt idx="3875">
                  <c:v>3.875</c:v>
                </c:pt>
                <c:pt idx="3876">
                  <c:v>3.8760000000000332</c:v>
                </c:pt>
                <c:pt idx="3877">
                  <c:v>3.8770000000000095</c:v>
                </c:pt>
                <c:pt idx="3878">
                  <c:v>3.8780000000000427</c:v>
                </c:pt>
                <c:pt idx="3879">
                  <c:v>3.8790000000000191</c:v>
                </c:pt>
                <c:pt idx="3880">
                  <c:v>3.8799999999999955</c:v>
                </c:pt>
                <c:pt idx="3881">
                  <c:v>3.8810000000000286</c:v>
                </c:pt>
                <c:pt idx="3882">
                  <c:v>3.882000000000005</c:v>
                </c:pt>
                <c:pt idx="3883">
                  <c:v>3.8830000000000382</c:v>
                </c:pt>
                <c:pt idx="3884">
                  <c:v>3.8840000000000146</c:v>
                </c:pt>
                <c:pt idx="3885">
                  <c:v>3.8849999999999909</c:v>
                </c:pt>
                <c:pt idx="3886">
                  <c:v>3.8860000000000241</c:v>
                </c:pt>
                <c:pt idx="3887">
                  <c:v>3.8870000000000005</c:v>
                </c:pt>
                <c:pt idx="3888">
                  <c:v>3.8880000000000337</c:v>
                </c:pt>
                <c:pt idx="3889">
                  <c:v>3.88900000000001</c:v>
                </c:pt>
                <c:pt idx="3890">
                  <c:v>3.8900000000000432</c:v>
                </c:pt>
                <c:pt idx="3891">
                  <c:v>3.8910000000000196</c:v>
                </c:pt>
                <c:pt idx="3892">
                  <c:v>3.8919999999999959</c:v>
                </c:pt>
                <c:pt idx="3893">
                  <c:v>3.8930000000000291</c:v>
                </c:pt>
                <c:pt idx="3894">
                  <c:v>3.8940000000000055</c:v>
                </c:pt>
                <c:pt idx="3895">
                  <c:v>3.8950000000000387</c:v>
                </c:pt>
                <c:pt idx="3896">
                  <c:v>3.896000000000015</c:v>
                </c:pt>
                <c:pt idx="3897">
                  <c:v>3.8969999999999914</c:v>
                </c:pt>
                <c:pt idx="3898">
                  <c:v>3.8980000000000246</c:v>
                </c:pt>
                <c:pt idx="3899">
                  <c:v>3.8990000000000009</c:v>
                </c:pt>
                <c:pt idx="3900">
                  <c:v>3.9000000000000341</c:v>
                </c:pt>
                <c:pt idx="3901">
                  <c:v>3.9010000000000105</c:v>
                </c:pt>
                <c:pt idx="3902">
                  <c:v>3.9020000000000437</c:v>
                </c:pt>
                <c:pt idx="3903">
                  <c:v>3.90300000000002</c:v>
                </c:pt>
                <c:pt idx="3904">
                  <c:v>3.9039999999999964</c:v>
                </c:pt>
                <c:pt idx="3905">
                  <c:v>3.9050000000000296</c:v>
                </c:pt>
                <c:pt idx="3906">
                  <c:v>3.9060000000000059</c:v>
                </c:pt>
                <c:pt idx="3907">
                  <c:v>3.9070000000000391</c:v>
                </c:pt>
                <c:pt idx="3908">
                  <c:v>3.9080000000000155</c:v>
                </c:pt>
                <c:pt idx="3909">
                  <c:v>3.9089999999999918</c:v>
                </c:pt>
                <c:pt idx="3910">
                  <c:v>3.910000000000025</c:v>
                </c:pt>
                <c:pt idx="3911">
                  <c:v>3.9110000000000014</c:v>
                </c:pt>
                <c:pt idx="3912">
                  <c:v>3.9120000000000346</c:v>
                </c:pt>
                <c:pt idx="3913">
                  <c:v>3.9130000000000109</c:v>
                </c:pt>
                <c:pt idx="3914">
                  <c:v>3.9140000000000441</c:v>
                </c:pt>
                <c:pt idx="3915">
                  <c:v>3.9150000000000205</c:v>
                </c:pt>
                <c:pt idx="3916">
                  <c:v>3.9159999999999968</c:v>
                </c:pt>
                <c:pt idx="3917">
                  <c:v>3.91700000000003</c:v>
                </c:pt>
                <c:pt idx="3918">
                  <c:v>3.9180000000000064</c:v>
                </c:pt>
                <c:pt idx="3919">
                  <c:v>3.9190000000000396</c:v>
                </c:pt>
                <c:pt idx="3920">
                  <c:v>3.9200000000000159</c:v>
                </c:pt>
                <c:pt idx="3921">
                  <c:v>3.9209999999999923</c:v>
                </c:pt>
                <c:pt idx="3922">
                  <c:v>3.9220000000000255</c:v>
                </c:pt>
                <c:pt idx="3923">
                  <c:v>3.9230000000000018</c:v>
                </c:pt>
                <c:pt idx="3924">
                  <c:v>3.924000000000035</c:v>
                </c:pt>
                <c:pt idx="3925">
                  <c:v>3.9250000000000114</c:v>
                </c:pt>
                <c:pt idx="3926">
                  <c:v>3.9260000000000446</c:v>
                </c:pt>
                <c:pt idx="3927">
                  <c:v>3.9270000000000209</c:v>
                </c:pt>
                <c:pt idx="3928">
                  <c:v>3.9279999999999973</c:v>
                </c:pt>
                <c:pt idx="3929">
                  <c:v>3.9290000000000305</c:v>
                </c:pt>
                <c:pt idx="3930">
                  <c:v>3.9300000000000068</c:v>
                </c:pt>
                <c:pt idx="3931">
                  <c:v>3.93100000000004</c:v>
                </c:pt>
                <c:pt idx="3932">
                  <c:v>3.9320000000000164</c:v>
                </c:pt>
                <c:pt idx="3933">
                  <c:v>3.9329999999999927</c:v>
                </c:pt>
                <c:pt idx="3934">
                  <c:v>3.9340000000000259</c:v>
                </c:pt>
                <c:pt idx="3935">
                  <c:v>3.9350000000000023</c:v>
                </c:pt>
                <c:pt idx="3936">
                  <c:v>3.9360000000000355</c:v>
                </c:pt>
                <c:pt idx="3937">
                  <c:v>3.9370000000000118</c:v>
                </c:pt>
                <c:pt idx="3938">
                  <c:v>3.938000000000045</c:v>
                </c:pt>
                <c:pt idx="3939">
                  <c:v>3.9390000000000214</c:v>
                </c:pt>
                <c:pt idx="3940">
                  <c:v>3.9399999999999977</c:v>
                </c:pt>
                <c:pt idx="3941">
                  <c:v>3.9410000000000309</c:v>
                </c:pt>
                <c:pt idx="3942">
                  <c:v>3.9420000000000073</c:v>
                </c:pt>
                <c:pt idx="3943">
                  <c:v>3.9430000000000405</c:v>
                </c:pt>
                <c:pt idx="3944">
                  <c:v>3.9440000000000168</c:v>
                </c:pt>
                <c:pt idx="3945">
                  <c:v>3.9449999999999932</c:v>
                </c:pt>
                <c:pt idx="3946">
                  <c:v>3.9460000000000264</c:v>
                </c:pt>
                <c:pt idx="3947">
                  <c:v>3.9470000000000027</c:v>
                </c:pt>
                <c:pt idx="3948">
                  <c:v>3.9480000000000359</c:v>
                </c:pt>
                <c:pt idx="3949">
                  <c:v>3.9490000000000123</c:v>
                </c:pt>
                <c:pt idx="3950">
                  <c:v>3.9500000000000455</c:v>
                </c:pt>
                <c:pt idx="3951">
                  <c:v>3.9510000000000218</c:v>
                </c:pt>
                <c:pt idx="3952">
                  <c:v>3.9519999999999982</c:v>
                </c:pt>
                <c:pt idx="3953">
                  <c:v>3.9530000000000314</c:v>
                </c:pt>
                <c:pt idx="3954">
                  <c:v>3.9540000000000077</c:v>
                </c:pt>
                <c:pt idx="3955">
                  <c:v>3.9550000000000409</c:v>
                </c:pt>
                <c:pt idx="3956">
                  <c:v>3.9560000000000173</c:v>
                </c:pt>
                <c:pt idx="3957">
                  <c:v>3.9569999999999936</c:v>
                </c:pt>
                <c:pt idx="3958">
                  <c:v>3.9580000000000268</c:v>
                </c:pt>
                <c:pt idx="3959">
                  <c:v>3.9590000000000032</c:v>
                </c:pt>
                <c:pt idx="3960">
                  <c:v>3.9600000000000364</c:v>
                </c:pt>
                <c:pt idx="3961">
                  <c:v>3.9610000000000127</c:v>
                </c:pt>
                <c:pt idx="3962">
                  <c:v>3.9620000000000459</c:v>
                </c:pt>
                <c:pt idx="3963">
                  <c:v>3.9630000000000223</c:v>
                </c:pt>
                <c:pt idx="3964">
                  <c:v>3.9639999999999986</c:v>
                </c:pt>
                <c:pt idx="3965">
                  <c:v>3.9650000000000318</c:v>
                </c:pt>
                <c:pt idx="3966">
                  <c:v>3.9660000000000082</c:v>
                </c:pt>
                <c:pt idx="3967">
                  <c:v>3.9670000000000414</c:v>
                </c:pt>
                <c:pt idx="3968">
                  <c:v>3.9680000000000177</c:v>
                </c:pt>
                <c:pt idx="3969">
                  <c:v>3.9689999999999941</c:v>
                </c:pt>
                <c:pt idx="3970">
                  <c:v>3.9700000000000273</c:v>
                </c:pt>
                <c:pt idx="3971">
                  <c:v>3.9710000000000036</c:v>
                </c:pt>
                <c:pt idx="3972">
                  <c:v>3.9720000000000368</c:v>
                </c:pt>
                <c:pt idx="3973">
                  <c:v>3.9730000000000132</c:v>
                </c:pt>
                <c:pt idx="3974">
                  <c:v>3.9740000000000464</c:v>
                </c:pt>
                <c:pt idx="3975">
                  <c:v>3.9750000000000227</c:v>
                </c:pt>
                <c:pt idx="3976">
                  <c:v>3.9759999999999991</c:v>
                </c:pt>
                <c:pt idx="3977">
                  <c:v>3.9770000000000323</c:v>
                </c:pt>
                <c:pt idx="3978">
                  <c:v>3.9780000000000086</c:v>
                </c:pt>
                <c:pt idx="3979">
                  <c:v>3.9790000000000418</c:v>
                </c:pt>
                <c:pt idx="3980">
                  <c:v>3.9800000000000182</c:v>
                </c:pt>
                <c:pt idx="3981">
                  <c:v>3.9809999999999945</c:v>
                </c:pt>
                <c:pt idx="3982">
                  <c:v>3.9820000000000277</c:v>
                </c:pt>
                <c:pt idx="3983">
                  <c:v>3.9830000000000041</c:v>
                </c:pt>
                <c:pt idx="3984">
                  <c:v>3.9840000000000373</c:v>
                </c:pt>
                <c:pt idx="3985">
                  <c:v>3.9850000000000136</c:v>
                </c:pt>
                <c:pt idx="3986">
                  <c:v>3.98599999999999</c:v>
                </c:pt>
                <c:pt idx="3987">
                  <c:v>3.9870000000000232</c:v>
                </c:pt>
                <c:pt idx="3988">
                  <c:v>3.9879999999999995</c:v>
                </c:pt>
                <c:pt idx="3989">
                  <c:v>3.9890000000000327</c:v>
                </c:pt>
                <c:pt idx="3990">
                  <c:v>3.9900000000000091</c:v>
                </c:pt>
                <c:pt idx="3991">
                  <c:v>3.9910000000000423</c:v>
                </c:pt>
                <c:pt idx="3992">
                  <c:v>3.9920000000000186</c:v>
                </c:pt>
                <c:pt idx="3993">
                  <c:v>3.992999999999995</c:v>
                </c:pt>
                <c:pt idx="3994">
                  <c:v>3.9940000000000282</c:v>
                </c:pt>
                <c:pt idx="3995">
                  <c:v>3.9950000000000045</c:v>
                </c:pt>
                <c:pt idx="3996">
                  <c:v>3.9960000000000377</c:v>
                </c:pt>
                <c:pt idx="3997">
                  <c:v>3.9970000000000141</c:v>
                </c:pt>
                <c:pt idx="3998">
                  <c:v>3.9979999999999905</c:v>
                </c:pt>
                <c:pt idx="3999">
                  <c:v>3.9990000000000236</c:v>
                </c:pt>
                <c:pt idx="4000">
                  <c:v>4</c:v>
                </c:pt>
                <c:pt idx="4001">
                  <c:v>4.0010000000000332</c:v>
                </c:pt>
                <c:pt idx="4002">
                  <c:v>4.0020000000000095</c:v>
                </c:pt>
                <c:pt idx="4003">
                  <c:v>4.0030000000000427</c:v>
                </c:pt>
                <c:pt idx="4004">
                  <c:v>4.0040000000000191</c:v>
                </c:pt>
                <c:pt idx="4005">
                  <c:v>4.0049999999999955</c:v>
                </c:pt>
                <c:pt idx="4006">
                  <c:v>4.0060000000000286</c:v>
                </c:pt>
                <c:pt idx="4007">
                  <c:v>4.007000000000005</c:v>
                </c:pt>
                <c:pt idx="4008">
                  <c:v>4.0080000000000382</c:v>
                </c:pt>
                <c:pt idx="4009">
                  <c:v>4.0090000000000146</c:v>
                </c:pt>
                <c:pt idx="4010">
                  <c:v>4.0099999999999909</c:v>
                </c:pt>
                <c:pt idx="4011">
                  <c:v>4.0110000000000241</c:v>
                </c:pt>
                <c:pt idx="4012">
                  <c:v>4.0120000000000005</c:v>
                </c:pt>
                <c:pt idx="4013">
                  <c:v>4.0130000000000337</c:v>
                </c:pt>
                <c:pt idx="4014">
                  <c:v>4.01400000000001</c:v>
                </c:pt>
                <c:pt idx="4015">
                  <c:v>4.0150000000000432</c:v>
                </c:pt>
                <c:pt idx="4016">
                  <c:v>4.0160000000000196</c:v>
                </c:pt>
                <c:pt idx="4017">
                  <c:v>4.0169999999999959</c:v>
                </c:pt>
                <c:pt idx="4018">
                  <c:v>4.0180000000000291</c:v>
                </c:pt>
                <c:pt idx="4019">
                  <c:v>4.0190000000000055</c:v>
                </c:pt>
                <c:pt idx="4020">
                  <c:v>4.0200000000000387</c:v>
                </c:pt>
                <c:pt idx="4021">
                  <c:v>4.021000000000015</c:v>
                </c:pt>
                <c:pt idx="4022">
                  <c:v>4.0219999999999914</c:v>
                </c:pt>
                <c:pt idx="4023">
                  <c:v>4.0230000000000246</c:v>
                </c:pt>
                <c:pt idx="4024">
                  <c:v>4.0240000000000009</c:v>
                </c:pt>
                <c:pt idx="4025">
                  <c:v>4.0250000000000341</c:v>
                </c:pt>
                <c:pt idx="4026">
                  <c:v>4.0260000000000105</c:v>
                </c:pt>
                <c:pt idx="4027">
                  <c:v>4.0270000000000437</c:v>
                </c:pt>
                <c:pt idx="4028">
                  <c:v>4.02800000000002</c:v>
                </c:pt>
                <c:pt idx="4029">
                  <c:v>4.0289999999999964</c:v>
                </c:pt>
                <c:pt idx="4030">
                  <c:v>4.0300000000000296</c:v>
                </c:pt>
                <c:pt idx="4031">
                  <c:v>4.0310000000000059</c:v>
                </c:pt>
                <c:pt idx="4032">
                  <c:v>4.0320000000000391</c:v>
                </c:pt>
                <c:pt idx="4033">
                  <c:v>4.0330000000000155</c:v>
                </c:pt>
                <c:pt idx="4034">
                  <c:v>4.0339999999999918</c:v>
                </c:pt>
                <c:pt idx="4035">
                  <c:v>4.035000000000025</c:v>
                </c:pt>
                <c:pt idx="4036">
                  <c:v>4.0360000000000014</c:v>
                </c:pt>
                <c:pt idx="4037">
                  <c:v>4.0370000000000346</c:v>
                </c:pt>
                <c:pt idx="4038">
                  <c:v>4.0380000000000109</c:v>
                </c:pt>
                <c:pt idx="4039">
                  <c:v>4.0390000000000441</c:v>
                </c:pt>
                <c:pt idx="4040">
                  <c:v>4.0400000000000205</c:v>
                </c:pt>
                <c:pt idx="4041">
                  <c:v>4.0409999999999968</c:v>
                </c:pt>
                <c:pt idx="4042">
                  <c:v>4.04200000000003</c:v>
                </c:pt>
                <c:pt idx="4043">
                  <c:v>4.0430000000000064</c:v>
                </c:pt>
                <c:pt idx="4044">
                  <c:v>4.0440000000000396</c:v>
                </c:pt>
                <c:pt idx="4045">
                  <c:v>4.0450000000000159</c:v>
                </c:pt>
                <c:pt idx="4046">
                  <c:v>4.0459999999999923</c:v>
                </c:pt>
                <c:pt idx="4047">
                  <c:v>4.0470000000000255</c:v>
                </c:pt>
                <c:pt idx="4048">
                  <c:v>4.0480000000000018</c:v>
                </c:pt>
                <c:pt idx="4049">
                  <c:v>4.049000000000035</c:v>
                </c:pt>
                <c:pt idx="4050">
                  <c:v>4.0500000000000114</c:v>
                </c:pt>
                <c:pt idx="4051">
                  <c:v>4.0510000000000446</c:v>
                </c:pt>
                <c:pt idx="4052">
                  <c:v>4.0520000000000209</c:v>
                </c:pt>
                <c:pt idx="4053">
                  <c:v>4.0529999999999973</c:v>
                </c:pt>
                <c:pt idx="4054">
                  <c:v>4.0540000000000305</c:v>
                </c:pt>
                <c:pt idx="4055">
                  <c:v>4.0550000000000068</c:v>
                </c:pt>
                <c:pt idx="4056">
                  <c:v>4.05600000000004</c:v>
                </c:pt>
                <c:pt idx="4057">
                  <c:v>4.0570000000000164</c:v>
                </c:pt>
                <c:pt idx="4058">
                  <c:v>4.0579999999999927</c:v>
                </c:pt>
                <c:pt idx="4059">
                  <c:v>4.0590000000000259</c:v>
                </c:pt>
                <c:pt idx="4060">
                  <c:v>4.0600000000000023</c:v>
                </c:pt>
                <c:pt idx="4061">
                  <c:v>4.0610000000000355</c:v>
                </c:pt>
                <c:pt idx="4062">
                  <c:v>4.0620000000000118</c:v>
                </c:pt>
                <c:pt idx="4063">
                  <c:v>4.063000000000045</c:v>
                </c:pt>
                <c:pt idx="4064">
                  <c:v>4.0640000000000214</c:v>
                </c:pt>
                <c:pt idx="4065">
                  <c:v>4.0649999999999977</c:v>
                </c:pt>
                <c:pt idx="4066">
                  <c:v>4.0660000000000309</c:v>
                </c:pt>
                <c:pt idx="4067">
                  <c:v>4.0670000000000073</c:v>
                </c:pt>
                <c:pt idx="4068">
                  <c:v>4.0680000000000405</c:v>
                </c:pt>
                <c:pt idx="4069">
                  <c:v>4.0690000000000168</c:v>
                </c:pt>
                <c:pt idx="4070">
                  <c:v>4.0699999999999932</c:v>
                </c:pt>
                <c:pt idx="4071">
                  <c:v>4.0710000000000264</c:v>
                </c:pt>
                <c:pt idx="4072">
                  <c:v>4.0720000000000027</c:v>
                </c:pt>
                <c:pt idx="4073">
                  <c:v>4.0730000000000359</c:v>
                </c:pt>
                <c:pt idx="4074">
                  <c:v>4.0740000000000123</c:v>
                </c:pt>
                <c:pt idx="4075">
                  <c:v>4.0750000000000455</c:v>
                </c:pt>
                <c:pt idx="4076">
                  <c:v>4.0760000000000218</c:v>
                </c:pt>
                <c:pt idx="4077">
                  <c:v>4.0769999999999982</c:v>
                </c:pt>
                <c:pt idx="4078">
                  <c:v>4.0780000000000314</c:v>
                </c:pt>
                <c:pt idx="4079">
                  <c:v>4.0790000000000077</c:v>
                </c:pt>
                <c:pt idx="4080">
                  <c:v>4.0800000000000409</c:v>
                </c:pt>
                <c:pt idx="4081">
                  <c:v>4.0810000000000173</c:v>
                </c:pt>
                <c:pt idx="4082">
                  <c:v>4.0819999999999936</c:v>
                </c:pt>
                <c:pt idx="4083">
                  <c:v>4.0830000000000268</c:v>
                </c:pt>
                <c:pt idx="4084">
                  <c:v>4.0840000000000032</c:v>
                </c:pt>
                <c:pt idx="4085">
                  <c:v>4.0850000000000364</c:v>
                </c:pt>
                <c:pt idx="4086">
                  <c:v>4.0860000000000127</c:v>
                </c:pt>
                <c:pt idx="4087">
                  <c:v>4.0870000000000459</c:v>
                </c:pt>
                <c:pt idx="4088">
                  <c:v>4.0880000000000223</c:v>
                </c:pt>
                <c:pt idx="4089">
                  <c:v>4.0889999999999986</c:v>
                </c:pt>
                <c:pt idx="4090">
                  <c:v>4.0900000000000318</c:v>
                </c:pt>
                <c:pt idx="4091">
                  <c:v>4.0910000000000082</c:v>
                </c:pt>
                <c:pt idx="4092">
                  <c:v>4.0920000000000414</c:v>
                </c:pt>
                <c:pt idx="4093">
                  <c:v>4.0930000000000177</c:v>
                </c:pt>
                <c:pt idx="4094">
                  <c:v>4.0939999999999941</c:v>
                </c:pt>
                <c:pt idx="4095">
                  <c:v>4.0950000000000273</c:v>
                </c:pt>
                <c:pt idx="4096">
                  <c:v>4.0960000000000036</c:v>
                </c:pt>
                <c:pt idx="4097">
                  <c:v>4.0970000000000368</c:v>
                </c:pt>
                <c:pt idx="4098">
                  <c:v>4.0980000000000132</c:v>
                </c:pt>
                <c:pt idx="4099">
                  <c:v>4.0990000000000464</c:v>
                </c:pt>
                <c:pt idx="4100">
                  <c:v>4.1000000000000227</c:v>
                </c:pt>
                <c:pt idx="4101">
                  <c:v>4.1009999999999991</c:v>
                </c:pt>
                <c:pt idx="4102">
                  <c:v>4.1020000000000323</c:v>
                </c:pt>
                <c:pt idx="4103">
                  <c:v>4.1030000000000086</c:v>
                </c:pt>
                <c:pt idx="4104">
                  <c:v>4.1040000000000418</c:v>
                </c:pt>
                <c:pt idx="4105">
                  <c:v>4.1050000000000182</c:v>
                </c:pt>
                <c:pt idx="4106">
                  <c:v>4.1059999999999945</c:v>
                </c:pt>
                <c:pt idx="4107">
                  <c:v>4.1070000000000277</c:v>
                </c:pt>
                <c:pt idx="4108">
                  <c:v>4.1080000000000041</c:v>
                </c:pt>
                <c:pt idx="4109">
                  <c:v>4.1090000000000373</c:v>
                </c:pt>
                <c:pt idx="4110">
                  <c:v>4.1100000000000136</c:v>
                </c:pt>
                <c:pt idx="4111">
                  <c:v>4.11099999999999</c:v>
                </c:pt>
                <c:pt idx="4112">
                  <c:v>4.1120000000000232</c:v>
                </c:pt>
                <c:pt idx="4113">
                  <c:v>4.1129999999999995</c:v>
                </c:pt>
                <c:pt idx="4114">
                  <c:v>4.1140000000000327</c:v>
                </c:pt>
                <c:pt idx="4115">
                  <c:v>4.1150000000000091</c:v>
                </c:pt>
                <c:pt idx="4116">
                  <c:v>4.1160000000000423</c:v>
                </c:pt>
                <c:pt idx="4117">
                  <c:v>4.1170000000000186</c:v>
                </c:pt>
                <c:pt idx="4118">
                  <c:v>4.117999999999995</c:v>
                </c:pt>
                <c:pt idx="4119">
                  <c:v>4.1190000000000282</c:v>
                </c:pt>
                <c:pt idx="4120">
                  <c:v>4.1200000000000045</c:v>
                </c:pt>
                <c:pt idx="4121">
                  <c:v>4.1210000000000377</c:v>
                </c:pt>
                <c:pt idx="4122">
                  <c:v>4.1220000000000141</c:v>
                </c:pt>
                <c:pt idx="4123">
                  <c:v>4.1229999999999905</c:v>
                </c:pt>
                <c:pt idx="4124">
                  <c:v>4.1240000000000236</c:v>
                </c:pt>
                <c:pt idx="4125">
                  <c:v>4.125</c:v>
                </c:pt>
                <c:pt idx="4126">
                  <c:v>4.1260000000000332</c:v>
                </c:pt>
                <c:pt idx="4127">
                  <c:v>4.1270000000000095</c:v>
                </c:pt>
                <c:pt idx="4128">
                  <c:v>4.1280000000000427</c:v>
                </c:pt>
                <c:pt idx="4129">
                  <c:v>4.1290000000000191</c:v>
                </c:pt>
                <c:pt idx="4130">
                  <c:v>4.1299999999999955</c:v>
                </c:pt>
                <c:pt idx="4131">
                  <c:v>4.1310000000000286</c:v>
                </c:pt>
                <c:pt idx="4132">
                  <c:v>4.132000000000005</c:v>
                </c:pt>
                <c:pt idx="4133">
                  <c:v>4.1330000000000382</c:v>
                </c:pt>
                <c:pt idx="4134">
                  <c:v>4.1340000000000146</c:v>
                </c:pt>
                <c:pt idx="4135">
                  <c:v>4.1349999999999909</c:v>
                </c:pt>
                <c:pt idx="4136">
                  <c:v>4.1360000000000241</c:v>
                </c:pt>
                <c:pt idx="4137">
                  <c:v>4.1370000000000005</c:v>
                </c:pt>
                <c:pt idx="4138">
                  <c:v>4.1380000000000337</c:v>
                </c:pt>
                <c:pt idx="4139">
                  <c:v>4.13900000000001</c:v>
                </c:pt>
                <c:pt idx="4140">
                  <c:v>4.1400000000000432</c:v>
                </c:pt>
                <c:pt idx="4141">
                  <c:v>4.1410000000000196</c:v>
                </c:pt>
                <c:pt idx="4142">
                  <c:v>4.1419999999999959</c:v>
                </c:pt>
                <c:pt idx="4143">
                  <c:v>4.1430000000000291</c:v>
                </c:pt>
                <c:pt idx="4144">
                  <c:v>4.1440000000000055</c:v>
                </c:pt>
                <c:pt idx="4145">
                  <c:v>4.1450000000000387</c:v>
                </c:pt>
                <c:pt idx="4146">
                  <c:v>4.146000000000015</c:v>
                </c:pt>
                <c:pt idx="4147">
                  <c:v>4.1469999999999914</c:v>
                </c:pt>
                <c:pt idx="4148">
                  <c:v>4.1480000000000246</c:v>
                </c:pt>
                <c:pt idx="4149">
                  <c:v>4.1490000000000009</c:v>
                </c:pt>
                <c:pt idx="4150">
                  <c:v>4.1500000000000341</c:v>
                </c:pt>
                <c:pt idx="4151">
                  <c:v>4.1510000000000105</c:v>
                </c:pt>
                <c:pt idx="4152">
                  <c:v>4.1520000000000437</c:v>
                </c:pt>
                <c:pt idx="4153">
                  <c:v>4.15300000000002</c:v>
                </c:pt>
                <c:pt idx="4154">
                  <c:v>4.1539999999999964</c:v>
                </c:pt>
                <c:pt idx="4155">
                  <c:v>4.1550000000000296</c:v>
                </c:pt>
                <c:pt idx="4156">
                  <c:v>4.1560000000000059</c:v>
                </c:pt>
                <c:pt idx="4157">
                  <c:v>4.1570000000000391</c:v>
                </c:pt>
                <c:pt idx="4158">
                  <c:v>4.1580000000000155</c:v>
                </c:pt>
                <c:pt idx="4159">
                  <c:v>4.1589999999999918</c:v>
                </c:pt>
                <c:pt idx="4160">
                  <c:v>4.160000000000025</c:v>
                </c:pt>
                <c:pt idx="4161">
                  <c:v>4.1610000000000014</c:v>
                </c:pt>
                <c:pt idx="4162">
                  <c:v>4.1620000000000346</c:v>
                </c:pt>
                <c:pt idx="4163">
                  <c:v>4.1630000000000109</c:v>
                </c:pt>
                <c:pt idx="4164">
                  <c:v>4.1640000000000441</c:v>
                </c:pt>
                <c:pt idx="4165">
                  <c:v>4.1650000000000205</c:v>
                </c:pt>
                <c:pt idx="4166">
                  <c:v>4.1659999999999968</c:v>
                </c:pt>
                <c:pt idx="4167">
                  <c:v>4.16700000000003</c:v>
                </c:pt>
                <c:pt idx="4168">
                  <c:v>4.1680000000000064</c:v>
                </c:pt>
                <c:pt idx="4169">
                  <c:v>4.1690000000000396</c:v>
                </c:pt>
                <c:pt idx="4170">
                  <c:v>4.1700000000000159</c:v>
                </c:pt>
                <c:pt idx="4171">
                  <c:v>4.1709999999999923</c:v>
                </c:pt>
                <c:pt idx="4172">
                  <c:v>4.1720000000000255</c:v>
                </c:pt>
                <c:pt idx="4173">
                  <c:v>4.1730000000000018</c:v>
                </c:pt>
                <c:pt idx="4174">
                  <c:v>4.174000000000035</c:v>
                </c:pt>
                <c:pt idx="4175">
                  <c:v>4.1750000000000114</c:v>
                </c:pt>
                <c:pt idx="4176">
                  <c:v>4.1760000000000446</c:v>
                </c:pt>
                <c:pt idx="4177">
                  <c:v>4.1770000000000209</c:v>
                </c:pt>
                <c:pt idx="4178">
                  <c:v>4.1779999999999973</c:v>
                </c:pt>
                <c:pt idx="4179">
                  <c:v>4.1790000000000305</c:v>
                </c:pt>
                <c:pt idx="4180">
                  <c:v>4.1800000000000068</c:v>
                </c:pt>
                <c:pt idx="4181">
                  <c:v>4.18100000000004</c:v>
                </c:pt>
                <c:pt idx="4182">
                  <c:v>4.1820000000000164</c:v>
                </c:pt>
                <c:pt idx="4183">
                  <c:v>4.1829999999999927</c:v>
                </c:pt>
                <c:pt idx="4184">
                  <c:v>4.1840000000000259</c:v>
                </c:pt>
                <c:pt idx="4185">
                  <c:v>4.1850000000000023</c:v>
                </c:pt>
                <c:pt idx="4186">
                  <c:v>4.1860000000000355</c:v>
                </c:pt>
                <c:pt idx="4187">
                  <c:v>4.1870000000000118</c:v>
                </c:pt>
                <c:pt idx="4188">
                  <c:v>4.188000000000045</c:v>
                </c:pt>
                <c:pt idx="4189">
                  <c:v>4.1890000000000214</c:v>
                </c:pt>
                <c:pt idx="4190">
                  <c:v>4.1899999999999977</c:v>
                </c:pt>
                <c:pt idx="4191">
                  <c:v>4.1910000000000309</c:v>
                </c:pt>
                <c:pt idx="4192">
                  <c:v>4.1920000000000073</c:v>
                </c:pt>
                <c:pt idx="4193">
                  <c:v>4.1930000000000405</c:v>
                </c:pt>
                <c:pt idx="4194">
                  <c:v>4.1940000000000168</c:v>
                </c:pt>
                <c:pt idx="4195">
                  <c:v>4.1949999999999932</c:v>
                </c:pt>
                <c:pt idx="4196">
                  <c:v>4.1960000000000264</c:v>
                </c:pt>
                <c:pt idx="4197">
                  <c:v>4.1970000000000027</c:v>
                </c:pt>
                <c:pt idx="4198">
                  <c:v>4.1980000000000359</c:v>
                </c:pt>
                <c:pt idx="4199">
                  <c:v>4.1990000000000123</c:v>
                </c:pt>
                <c:pt idx="4200">
                  <c:v>4.2000000000000455</c:v>
                </c:pt>
                <c:pt idx="4201">
                  <c:v>4.2010000000000218</c:v>
                </c:pt>
                <c:pt idx="4202">
                  <c:v>4.2019999999999982</c:v>
                </c:pt>
                <c:pt idx="4203">
                  <c:v>4.2030000000000314</c:v>
                </c:pt>
                <c:pt idx="4204">
                  <c:v>4.2040000000000077</c:v>
                </c:pt>
                <c:pt idx="4205">
                  <c:v>4.2050000000000409</c:v>
                </c:pt>
                <c:pt idx="4206">
                  <c:v>4.2060000000000173</c:v>
                </c:pt>
                <c:pt idx="4207">
                  <c:v>4.2069999999999936</c:v>
                </c:pt>
                <c:pt idx="4208">
                  <c:v>4.2080000000000268</c:v>
                </c:pt>
                <c:pt idx="4209">
                  <c:v>4.2090000000000032</c:v>
                </c:pt>
                <c:pt idx="4210">
                  <c:v>4.2100000000000364</c:v>
                </c:pt>
                <c:pt idx="4211">
                  <c:v>4.2110000000000127</c:v>
                </c:pt>
                <c:pt idx="4212">
                  <c:v>4.2120000000000459</c:v>
                </c:pt>
                <c:pt idx="4213">
                  <c:v>4.2130000000000223</c:v>
                </c:pt>
                <c:pt idx="4214">
                  <c:v>4.2139999999999986</c:v>
                </c:pt>
                <c:pt idx="4215">
                  <c:v>4.2150000000000318</c:v>
                </c:pt>
                <c:pt idx="4216">
                  <c:v>4.2160000000000082</c:v>
                </c:pt>
                <c:pt idx="4217">
                  <c:v>4.2170000000000414</c:v>
                </c:pt>
                <c:pt idx="4218">
                  <c:v>4.2180000000000177</c:v>
                </c:pt>
                <c:pt idx="4219">
                  <c:v>4.2189999999999941</c:v>
                </c:pt>
                <c:pt idx="4220">
                  <c:v>4.2200000000000273</c:v>
                </c:pt>
                <c:pt idx="4221">
                  <c:v>4.2210000000000036</c:v>
                </c:pt>
                <c:pt idx="4222">
                  <c:v>4.2220000000000368</c:v>
                </c:pt>
                <c:pt idx="4223">
                  <c:v>4.2230000000000132</c:v>
                </c:pt>
                <c:pt idx="4224">
                  <c:v>4.2240000000000464</c:v>
                </c:pt>
                <c:pt idx="4225">
                  <c:v>4.2250000000000227</c:v>
                </c:pt>
                <c:pt idx="4226">
                  <c:v>4.2259999999999991</c:v>
                </c:pt>
                <c:pt idx="4227">
                  <c:v>4.2270000000000323</c:v>
                </c:pt>
                <c:pt idx="4228">
                  <c:v>4.2280000000000086</c:v>
                </c:pt>
                <c:pt idx="4229">
                  <c:v>4.2290000000000418</c:v>
                </c:pt>
                <c:pt idx="4230">
                  <c:v>4.2300000000000182</c:v>
                </c:pt>
                <c:pt idx="4231">
                  <c:v>4.2309999999999945</c:v>
                </c:pt>
                <c:pt idx="4232">
                  <c:v>4.2320000000000277</c:v>
                </c:pt>
                <c:pt idx="4233">
                  <c:v>4.2330000000000041</c:v>
                </c:pt>
                <c:pt idx="4234">
                  <c:v>4.2340000000000373</c:v>
                </c:pt>
                <c:pt idx="4235">
                  <c:v>4.2350000000000136</c:v>
                </c:pt>
                <c:pt idx="4236">
                  <c:v>4.23599999999999</c:v>
                </c:pt>
                <c:pt idx="4237">
                  <c:v>4.2370000000000232</c:v>
                </c:pt>
                <c:pt idx="4238">
                  <c:v>4.2379999999999995</c:v>
                </c:pt>
                <c:pt idx="4239">
                  <c:v>4.2390000000000327</c:v>
                </c:pt>
                <c:pt idx="4240">
                  <c:v>4.2400000000000091</c:v>
                </c:pt>
                <c:pt idx="4241">
                  <c:v>4.2410000000000423</c:v>
                </c:pt>
                <c:pt idx="4242">
                  <c:v>4.2420000000000186</c:v>
                </c:pt>
                <c:pt idx="4243">
                  <c:v>4.242999999999995</c:v>
                </c:pt>
                <c:pt idx="4244">
                  <c:v>4.2440000000000282</c:v>
                </c:pt>
                <c:pt idx="4245">
                  <c:v>4.2450000000000045</c:v>
                </c:pt>
                <c:pt idx="4246">
                  <c:v>4.2460000000000377</c:v>
                </c:pt>
                <c:pt idx="4247">
                  <c:v>4.2470000000000141</c:v>
                </c:pt>
                <c:pt idx="4248">
                  <c:v>4.2479999999999905</c:v>
                </c:pt>
                <c:pt idx="4249">
                  <c:v>4.2490000000000236</c:v>
                </c:pt>
                <c:pt idx="4250">
                  <c:v>4.25</c:v>
                </c:pt>
                <c:pt idx="4251">
                  <c:v>4.2510000000000332</c:v>
                </c:pt>
                <c:pt idx="4252">
                  <c:v>4.2520000000000095</c:v>
                </c:pt>
                <c:pt idx="4253">
                  <c:v>4.2530000000000427</c:v>
                </c:pt>
                <c:pt idx="4254">
                  <c:v>4.2540000000000191</c:v>
                </c:pt>
                <c:pt idx="4255">
                  <c:v>4.2549999999999955</c:v>
                </c:pt>
                <c:pt idx="4256">
                  <c:v>4.2560000000000286</c:v>
                </c:pt>
                <c:pt idx="4257">
                  <c:v>4.257000000000005</c:v>
                </c:pt>
                <c:pt idx="4258">
                  <c:v>4.2580000000000382</c:v>
                </c:pt>
                <c:pt idx="4259">
                  <c:v>4.2590000000000146</c:v>
                </c:pt>
                <c:pt idx="4260">
                  <c:v>4.2599999999999909</c:v>
                </c:pt>
                <c:pt idx="4261">
                  <c:v>4.2610000000000241</c:v>
                </c:pt>
                <c:pt idx="4262">
                  <c:v>4.2620000000000005</c:v>
                </c:pt>
                <c:pt idx="4263">
                  <c:v>4.2630000000000337</c:v>
                </c:pt>
                <c:pt idx="4264">
                  <c:v>4.26400000000001</c:v>
                </c:pt>
                <c:pt idx="4265">
                  <c:v>4.2650000000000432</c:v>
                </c:pt>
                <c:pt idx="4266">
                  <c:v>4.2660000000000196</c:v>
                </c:pt>
                <c:pt idx="4267">
                  <c:v>4.2669999999999959</c:v>
                </c:pt>
                <c:pt idx="4268">
                  <c:v>4.2680000000000291</c:v>
                </c:pt>
                <c:pt idx="4269">
                  <c:v>4.2690000000000055</c:v>
                </c:pt>
                <c:pt idx="4270">
                  <c:v>4.2700000000000387</c:v>
                </c:pt>
                <c:pt idx="4271">
                  <c:v>4.271000000000015</c:v>
                </c:pt>
                <c:pt idx="4272">
                  <c:v>4.2719999999999914</c:v>
                </c:pt>
                <c:pt idx="4273">
                  <c:v>4.2730000000000246</c:v>
                </c:pt>
                <c:pt idx="4274">
                  <c:v>4.2740000000000009</c:v>
                </c:pt>
                <c:pt idx="4275">
                  <c:v>4.2750000000000341</c:v>
                </c:pt>
                <c:pt idx="4276">
                  <c:v>4.2760000000000105</c:v>
                </c:pt>
                <c:pt idx="4277">
                  <c:v>4.2770000000000437</c:v>
                </c:pt>
                <c:pt idx="4278">
                  <c:v>4.27800000000002</c:v>
                </c:pt>
                <c:pt idx="4279">
                  <c:v>4.2789999999999964</c:v>
                </c:pt>
                <c:pt idx="4280">
                  <c:v>4.2800000000000296</c:v>
                </c:pt>
                <c:pt idx="4281">
                  <c:v>4.2810000000000059</c:v>
                </c:pt>
                <c:pt idx="4282">
                  <c:v>4.2820000000000391</c:v>
                </c:pt>
                <c:pt idx="4283">
                  <c:v>4.2830000000000155</c:v>
                </c:pt>
                <c:pt idx="4284">
                  <c:v>4.2839999999999918</c:v>
                </c:pt>
                <c:pt idx="4285">
                  <c:v>4.285000000000025</c:v>
                </c:pt>
                <c:pt idx="4286">
                  <c:v>4.2860000000000014</c:v>
                </c:pt>
                <c:pt idx="4287">
                  <c:v>4.2870000000000346</c:v>
                </c:pt>
                <c:pt idx="4288">
                  <c:v>4.2880000000000109</c:v>
                </c:pt>
                <c:pt idx="4289">
                  <c:v>4.2890000000000441</c:v>
                </c:pt>
                <c:pt idx="4290">
                  <c:v>4.2900000000000205</c:v>
                </c:pt>
                <c:pt idx="4291">
                  <c:v>4.2909999999999968</c:v>
                </c:pt>
                <c:pt idx="4292">
                  <c:v>4.29200000000003</c:v>
                </c:pt>
                <c:pt idx="4293">
                  <c:v>4.2930000000000064</c:v>
                </c:pt>
                <c:pt idx="4294">
                  <c:v>4.2940000000000396</c:v>
                </c:pt>
                <c:pt idx="4295">
                  <c:v>4.2950000000000159</c:v>
                </c:pt>
                <c:pt idx="4296">
                  <c:v>4.2959999999999923</c:v>
                </c:pt>
                <c:pt idx="4297">
                  <c:v>4.2970000000000255</c:v>
                </c:pt>
                <c:pt idx="4298">
                  <c:v>4.2980000000000018</c:v>
                </c:pt>
                <c:pt idx="4299">
                  <c:v>4.299000000000035</c:v>
                </c:pt>
                <c:pt idx="4300">
                  <c:v>4.3000000000000114</c:v>
                </c:pt>
                <c:pt idx="4301">
                  <c:v>4.3010000000000446</c:v>
                </c:pt>
                <c:pt idx="4302">
                  <c:v>4.3020000000000209</c:v>
                </c:pt>
                <c:pt idx="4303">
                  <c:v>4.3029999999999973</c:v>
                </c:pt>
                <c:pt idx="4304">
                  <c:v>4.3040000000000305</c:v>
                </c:pt>
                <c:pt idx="4305">
                  <c:v>4.3050000000000068</c:v>
                </c:pt>
                <c:pt idx="4306">
                  <c:v>4.30600000000004</c:v>
                </c:pt>
                <c:pt idx="4307">
                  <c:v>4.3070000000000164</c:v>
                </c:pt>
                <c:pt idx="4308">
                  <c:v>4.3079999999999927</c:v>
                </c:pt>
                <c:pt idx="4309">
                  <c:v>4.3090000000000259</c:v>
                </c:pt>
                <c:pt idx="4310">
                  <c:v>4.3100000000000023</c:v>
                </c:pt>
                <c:pt idx="4311">
                  <c:v>4.3110000000000355</c:v>
                </c:pt>
                <c:pt idx="4312">
                  <c:v>4.3120000000000118</c:v>
                </c:pt>
                <c:pt idx="4313">
                  <c:v>4.313000000000045</c:v>
                </c:pt>
                <c:pt idx="4314">
                  <c:v>4.3140000000000214</c:v>
                </c:pt>
                <c:pt idx="4315">
                  <c:v>4.3149999999999977</c:v>
                </c:pt>
                <c:pt idx="4316">
                  <c:v>4.3160000000000309</c:v>
                </c:pt>
                <c:pt idx="4317">
                  <c:v>4.3170000000000073</c:v>
                </c:pt>
                <c:pt idx="4318">
                  <c:v>4.3180000000000405</c:v>
                </c:pt>
                <c:pt idx="4319">
                  <c:v>4.3190000000000168</c:v>
                </c:pt>
                <c:pt idx="4320">
                  <c:v>4.3199999999999932</c:v>
                </c:pt>
                <c:pt idx="4321">
                  <c:v>4.3210000000000264</c:v>
                </c:pt>
                <c:pt idx="4322">
                  <c:v>4.3220000000000027</c:v>
                </c:pt>
                <c:pt idx="4323">
                  <c:v>4.3230000000000359</c:v>
                </c:pt>
                <c:pt idx="4324">
                  <c:v>4.3240000000000123</c:v>
                </c:pt>
                <c:pt idx="4325">
                  <c:v>4.3250000000000455</c:v>
                </c:pt>
                <c:pt idx="4326">
                  <c:v>4.3260000000000218</c:v>
                </c:pt>
                <c:pt idx="4327">
                  <c:v>4.3269999999999982</c:v>
                </c:pt>
                <c:pt idx="4328">
                  <c:v>4.3280000000000314</c:v>
                </c:pt>
                <c:pt idx="4329">
                  <c:v>4.3290000000000077</c:v>
                </c:pt>
                <c:pt idx="4330">
                  <c:v>4.3300000000000409</c:v>
                </c:pt>
                <c:pt idx="4331">
                  <c:v>4.3310000000000173</c:v>
                </c:pt>
                <c:pt idx="4332">
                  <c:v>4.3319999999999936</c:v>
                </c:pt>
                <c:pt idx="4333">
                  <c:v>4.3330000000000268</c:v>
                </c:pt>
                <c:pt idx="4334">
                  <c:v>4.3340000000000032</c:v>
                </c:pt>
                <c:pt idx="4335">
                  <c:v>4.3350000000000364</c:v>
                </c:pt>
                <c:pt idx="4336">
                  <c:v>4.3360000000000127</c:v>
                </c:pt>
                <c:pt idx="4337">
                  <c:v>4.3370000000000459</c:v>
                </c:pt>
                <c:pt idx="4338">
                  <c:v>4.3380000000000223</c:v>
                </c:pt>
                <c:pt idx="4339">
                  <c:v>4.3389999999999986</c:v>
                </c:pt>
                <c:pt idx="4340">
                  <c:v>4.3400000000000318</c:v>
                </c:pt>
                <c:pt idx="4341">
                  <c:v>4.3410000000000082</c:v>
                </c:pt>
                <c:pt idx="4342">
                  <c:v>4.3420000000000414</c:v>
                </c:pt>
                <c:pt idx="4343">
                  <c:v>4.3430000000000177</c:v>
                </c:pt>
                <c:pt idx="4344">
                  <c:v>4.3439999999999941</c:v>
                </c:pt>
                <c:pt idx="4345">
                  <c:v>4.3450000000000273</c:v>
                </c:pt>
                <c:pt idx="4346">
                  <c:v>4.3460000000000036</c:v>
                </c:pt>
                <c:pt idx="4347">
                  <c:v>4.3470000000000368</c:v>
                </c:pt>
                <c:pt idx="4348">
                  <c:v>4.3480000000000132</c:v>
                </c:pt>
                <c:pt idx="4349">
                  <c:v>4.3490000000000464</c:v>
                </c:pt>
                <c:pt idx="4350">
                  <c:v>4.3500000000000227</c:v>
                </c:pt>
                <c:pt idx="4351">
                  <c:v>4.3509999999999991</c:v>
                </c:pt>
                <c:pt idx="4352">
                  <c:v>4.3520000000000323</c:v>
                </c:pt>
                <c:pt idx="4353">
                  <c:v>4.3530000000000086</c:v>
                </c:pt>
                <c:pt idx="4354">
                  <c:v>4.3540000000000418</c:v>
                </c:pt>
                <c:pt idx="4355">
                  <c:v>4.3550000000000182</c:v>
                </c:pt>
                <c:pt idx="4356">
                  <c:v>4.3559999999999945</c:v>
                </c:pt>
                <c:pt idx="4357">
                  <c:v>4.3570000000000277</c:v>
                </c:pt>
                <c:pt idx="4358">
                  <c:v>4.3580000000000041</c:v>
                </c:pt>
                <c:pt idx="4359">
                  <c:v>4.3590000000000373</c:v>
                </c:pt>
                <c:pt idx="4360">
                  <c:v>4.3600000000000136</c:v>
                </c:pt>
                <c:pt idx="4361">
                  <c:v>4.36099999999999</c:v>
                </c:pt>
                <c:pt idx="4362">
                  <c:v>4.3620000000000232</c:v>
                </c:pt>
                <c:pt idx="4363">
                  <c:v>4.3629999999999995</c:v>
                </c:pt>
                <c:pt idx="4364">
                  <c:v>4.3640000000000327</c:v>
                </c:pt>
                <c:pt idx="4365">
                  <c:v>4.3650000000000091</c:v>
                </c:pt>
                <c:pt idx="4366">
                  <c:v>4.3660000000000423</c:v>
                </c:pt>
                <c:pt idx="4367">
                  <c:v>4.3670000000000186</c:v>
                </c:pt>
                <c:pt idx="4368">
                  <c:v>4.367999999999995</c:v>
                </c:pt>
                <c:pt idx="4369">
                  <c:v>4.3690000000000282</c:v>
                </c:pt>
                <c:pt idx="4370">
                  <c:v>4.3700000000000045</c:v>
                </c:pt>
                <c:pt idx="4371">
                  <c:v>4.3710000000000377</c:v>
                </c:pt>
                <c:pt idx="4372">
                  <c:v>4.3720000000000141</c:v>
                </c:pt>
                <c:pt idx="4373">
                  <c:v>4.3729999999999905</c:v>
                </c:pt>
                <c:pt idx="4374">
                  <c:v>4.3740000000000236</c:v>
                </c:pt>
                <c:pt idx="4375">
                  <c:v>4.375</c:v>
                </c:pt>
                <c:pt idx="4376">
                  <c:v>4.3760000000000332</c:v>
                </c:pt>
                <c:pt idx="4377">
                  <c:v>4.3770000000000095</c:v>
                </c:pt>
                <c:pt idx="4378">
                  <c:v>4.3780000000000427</c:v>
                </c:pt>
                <c:pt idx="4379">
                  <c:v>4.3790000000000191</c:v>
                </c:pt>
                <c:pt idx="4380">
                  <c:v>4.3799999999999955</c:v>
                </c:pt>
                <c:pt idx="4381">
                  <c:v>4.3810000000000286</c:v>
                </c:pt>
                <c:pt idx="4382">
                  <c:v>4.382000000000005</c:v>
                </c:pt>
                <c:pt idx="4383">
                  <c:v>4.3830000000000382</c:v>
                </c:pt>
                <c:pt idx="4384">
                  <c:v>4.3840000000000146</c:v>
                </c:pt>
                <c:pt idx="4385">
                  <c:v>4.3849999999999909</c:v>
                </c:pt>
                <c:pt idx="4386">
                  <c:v>4.3860000000000241</c:v>
                </c:pt>
                <c:pt idx="4387">
                  <c:v>4.3870000000000005</c:v>
                </c:pt>
                <c:pt idx="4388">
                  <c:v>4.3880000000000337</c:v>
                </c:pt>
                <c:pt idx="4389">
                  <c:v>4.38900000000001</c:v>
                </c:pt>
                <c:pt idx="4390">
                  <c:v>4.3900000000000432</c:v>
                </c:pt>
                <c:pt idx="4391">
                  <c:v>4.3910000000000196</c:v>
                </c:pt>
                <c:pt idx="4392">
                  <c:v>4.3919999999999959</c:v>
                </c:pt>
                <c:pt idx="4393">
                  <c:v>4.3930000000000291</c:v>
                </c:pt>
                <c:pt idx="4394">
                  <c:v>4.3940000000000055</c:v>
                </c:pt>
                <c:pt idx="4395">
                  <c:v>4.3950000000000387</c:v>
                </c:pt>
                <c:pt idx="4396">
                  <c:v>4.396000000000015</c:v>
                </c:pt>
                <c:pt idx="4397">
                  <c:v>4.3969999999999914</c:v>
                </c:pt>
                <c:pt idx="4398">
                  <c:v>4.3980000000000246</c:v>
                </c:pt>
                <c:pt idx="4399">
                  <c:v>4.3990000000000009</c:v>
                </c:pt>
                <c:pt idx="4400">
                  <c:v>4.4000000000000341</c:v>
                </c:pt>
                <c:pt idx="4401">
                  <c:v>4.4010000000000105</c:v>
                </c:pt>
                <c:pt idx="4402">
                  <c:v>4.4020000000000437</c:v>
                </c:pt>
                <c:pt idx="4403">
                  <c:v>4.40300000000002</c:v>
                </c:pt>
                <c:pt idx="4404">
                  <c:v>4.4039999999999964</c:v>
                </c:pt>
                <c:pt idx="4405">
                  <c:v>4.4050000000000296</c:v>
                </c:pt>
                <c:pt idx="4406">
                  <c:v>4.4060000000000059</c:v>
                </c:pt>
                <c:pt idx="4407">
                  <c:v>4.4070000000000391</c:v>
                </c:pt>
                <c:pt idx="4408">
                  <c:v>4.4080000000000155</c:v>
                </c:pt>
                <c:pt idx="4409">
                  <c:v>4.4089999999999918</c:v>
                </c:pt>
                <c:pt idx="4410">
                  <c:v>4.410000000000025</c:v>
                </c:pt>
                <c:pt idx="4411">
                  <c:v>4.4110000000000014</c:v>
                </c:pt>
                <c:pt idx="4412">
                  <c:v>4.4120000000000346</c:v>
                </c:pt>
                <c:pt idx="4413">
                  <c:v>4.4130000000000109</c:v>
                </c:pt>
                <c:pt idx="4414">
                  <c:v>4.4140000000000441</c:v>
                </c:pt>
                <c:pt idx="4415">
                  <c:v>4.4150000000000205</c:v>
                </c:pt>
                <c:pt idx="4416">
                  <c:v>4.4159999999999968</c:v>
                </c:pt>
                <c:pt idx="4417">
                  <c:v>4.41700000000003</c:v>
                </c:pt>
                <c:pt idx="4418">
                  <c:v>4.4180000000000064</c:v>
                </c:pt>
                <c:pt idx="4419">
                  <c:v>4.4190000000000396</c:v>
                </c:pt>
                <c:pt idx="4420">
                  <c:v>4.4200000000000159</c:v>
                </c:pt>
                <c:pt idx="4421">
                  <c:v>4.4209999999999923</c:v>
                </c:pt>
                <c:pt idx="4422">
                  <c:v>4.4220000000000255</c:v>
                </c:pt>
                <c:pt idx="4423">
                  <c:v>4.4230000000000018</c:v>
                </c:pt>
                <c:pt idx="4424">
                  <c:v>4.424000000000035</c:v>
                </c:pt>
                <c:pt idx="4425">
                  <c:v>4.4250000000000114</c:v>
                </c:pt>
                <c:pt idx="4426">
                  <c:v>4.4260000000000446</c:v>
                </c:pt>
                <c:pt idx="4427">
                  <c:v>4.4270000000000209</c:v>
                </c:pt>
                <c:pt idx="4428">
                  <c:v>4.4279999999999973</c:v>
                </c:pt>
                <c:pt idx="4429">
                  <c:v>4.4290000000000305</c:v>
                </c:pt>
                <c:pt idx="4430">
                  <c:v>4.4300000000000068</c:v>
                </c:pt>
                <c:pt idx="4431">
                  <c:v>4.43100000000004</c:v>
                </c:pt>
                <c:pt idx="4432">
                  <c:v>4.4320000000000164</c:v>
                </c:pt>
                <c:pt idx="4433">
                  <c:v>4.4329999999999927</c:v>
                </c:pt>
                <c:pt idx="4434">
                  <c:v>4.4340000000000259</c:v>
                </c:pt>
                <c:pt idx="4435">
                  <c:v>4.4350000000000023</c:v>
                </c:pt>
                <c:pt idx="4436">
                  <c:v>4.4360000000000355</c:v>
                </c:pt>
                <c:pt idx="4437">
                  <c:v>4.4370000000000118</c:v>
                </c:pt>
                <c:pt idx="4438">
                  <c:v>4.438000000000045</c:v>
                </c:pt>
                <c:pt idx="4439">
                  <c:v>4.4390000000000214</c:v>
                </c:pt>
                <c:pt idx="4440">
                  <c:v>4.4399999999999977</c:v>
                </c:pt>
                <c:pt idx="4441">
                  <c:v>4.4410000000000309</c:v>
                </c:pt>
                <c:pt idx="4442">
                  <c:v>4.4420000000000073</c:v>
                </c:pt>
                <c:pt idx="4443">
                  <c:v>4.4430000000000405</c:v>
                </c:pt>
                <c:pt idx="4444">
                  <c:v>4.4440000000000168</c:v>
                </c:pt>
                <c:pt idx="4445">
                  <c:v>4.4449999999999932</c:v>
                </c:pt>
                <c:pt idx="4446">
                  <c:v>4.4460000000000264</c:v>
                </c:pt>
                <c:pt idx="4447">
                  <c:v>4.4470000000000027</c:v>
                </c:pt>
                <c:pt idx="4448">
                  <c:v>4.4480000000000359</c:v>
                </c:pt>
                <c:pt idx="4449">
                  <c:v>4.4490000000000123</c:v>
                </c:pt>
                <c:pt idx="4450">
                  <c:v>4.4500000000000455</c:v>
                </c:pt>
                <c:pt idx="4451">
                  <c:v>4.4510000000000218</c:v>
                </c:pt>
                <c:pt idx="4452">
                  <c:v>4.4519999999999982</c:v>
                </c:pt>
                <c:pt idx="4453">
                  <c:v>4.4530000000000314</c:v>
                </c:pt>
                <c:pt idx="4454">
                  <c:v>4.4540000000000077</c:v>
                </c:pt>
                <c:pt idx="4455">
                  <c:v>4.4550000000000409</c:v>
                </c:pt>
                <c:pt idx="4456">
                  <c:v>4.4560000000000173</c:v>
                </c:pt>
                <c:pt idx="4457">
                  <c:v>4.4569999999999936</c:v>
                </c:pt>
                <c:pt idx="4458">
                  <c:v>4.4580000000000268</c:v>
                </c:pt>
                <c:pt idx="4459">
                  <c:v>4.4590000000000032</c:v>
                </c:pt>
                <c:pt idx="4460">
                  <c:v>4.4600000000000364</c:v>
                </c:pt>
                <c:pt idx="4461">
                  <c:v>4.4610000000000127</c:v>
                </c:pt>
                <c:pt idx="4462">
                  <c:v>4.4620000000000459</c:v>
                </c:pt>
                <c:pt idx="4463">
                  <c:v>4.4630000000000223</c:v>
                </c:pt>
                <c:pt idx="4464">
                  <c:v>4.4639999999999986</c:v>
                </c:pt>
                <c:pt idx="4465">
                  <c:v>4.4650000000000318</c:v>
                </c:pt>
                <c:pt idx="4466">
                  <c:v>4.4660000000000082</c:v>
                </c:pt>
                <c:pt idx="4467">
                  <c:v>4.4670000000000414</c:v>
                </c:pt>
                <c:pt idx="4468">
                  <c:v>4.4680000000000177</c:v>
                </c:pt>
                <c:pt idx="4469">
                  <c:v>4.4689999999999941</c:v>
                </c:pt>
                <c:pt idx="4470">
                  <c:v>4.4700000000000273</c:v>
                </c:pt>
                <c:pt idx="4471">
                  <c:v>4.4710000000000036</c:v>
                </c:pt>
                <c:pt idx="4472">
                  <c:v>4.4720000000000368</c:v>
                </c:pt>
                <c:pt idx="4473">
                  <c:v>4.4730000000000132</c:v>
                </c:pt>
                <c:pt idx="4474">
                  <c:v>4.4740000000000464</c:v>
                </c:pt>
                <c:pt idx="4475">
                  <c:v>4.4750000000000227</c:v>
                </c:pt>
                <c:pt idx="4476">
                  <c:v>4.4759999999999991</c:v>
                </c:pt>
                <c:pt idx="4477">
                  <c:v>4.4770000000000323</c:v>
                </c:pt>
                <c:pt idx="4478">
                  <c:v>4.4780000000000086</c:v>
                </c:pt>
                <c:pt idx="4479">
                  <c:v>4.4790000000000418</c:v>
                </c:pt>
                <c:pt idx="4480">
                  <c:v>4.4800000000000182</c:v>
                </c:pt>
                <c:pt idx="4481">
                  <c:v>4.4809999999999945</c:v>
                </c:pt>
                <c:pt idx="4482">
                  <c:v>4.4820000000000277</c:v>
                </c:pt>
                <c:pt idx="4483">
                  <c:v>4.4830000000000041</c:v>
                </c:pt>
                <c:pt idx="4484">
                  <c:v>4.4840000000000373</c:v>
                </c:pt>
                <c:pt idx="4485">
                  <c:v>4.4850000000000136</c:v>
                </c:pt>
                <c:pt idx="4486">
                  <c:v>4.48599999999999</c:v>
                </c:pt>
                <c:pt idx="4487">
                  <c:v>4.4870000000000232</c:v>
                </c:pt>
                <c:pt idx="4488">
                  <c:v>4.4879999999999995</c:v>
                </c:pt>
                <c:pt idx="4489">
                  <c:v>4.4890000000000327</c:v>
                </c:pt>
                <c:pt idx="4490">
                  <c:v>4.4900000000000091</c:v>
                </c:pt>
                <c:pt idx="4491">
                  <c:v>4.4910000000000423</c:v>
                </c:pt>
                <c:pt idx="4492">
                  <c:v>4.4920000000000186</c:v>
                </c:pt>
                <c:pt idx="4493">
                  <c:v>4.492999999999995</c:v>
                </c:pt>
                <c:pt idx="4494">
                  <c:v>4.4940000000000282</c:v>
                </c:pt>
                <c:pt idx="4495">
                  <c:v>4.4950000000000045</c:v>
                </c:pt>
                <c:pt idx="4496">
                  <c:v>4.4960000000000377</c:v>
                </c:pt>
                <c:pt idx="4497">
                  <c:v>4.4970000000000141</c:v>
                </c:pt>
                <c:pt idx="4498">
                  <c:v>4.4979999999999905</c:v>
                </c:pt>
                <c:pt idx="4499">
                  <c:v>4.4990000000000236</c:v>
                </c:pt>
                <c:pt idx="4500">
                  <c:v>4.5</c:v>
                </c:pt>
                <c:pt idx="4501">
                  <c:v>4.5010000000000332</c:v>
                </c:pt>
                <c:pt idx="4502">
                  <c:v>4.5020000000000095</c:v>
                </c:pt>
                <c:pt idx="4503">
                  <c:v>4.5030000000000427</c:v>
                </c:pt>
                <c:pt idx="4504">
                  <c:v>4.5040000000000191</c:v>
                </c:pt>
                <c:pt idx="4505">
                  <c:v>4.5049999999999955</c:v>
                </c:pt>
                <c:pt idx="4506">
                  <c:v>4.5060000000000286</c:v>
                </c:pt>
                <c:pt idx="4507">
                  <c:v>4.507000000000005</c:v>
                </c:pt>
                <c:pt idx="4508">
                  <c:v>4.5080000000000382</c:v>
                </c:pt>
                <c:pt idx="4509">
                  <c:v>4.5090000000000146</c:v>
                </c:pt>
                <c:pt idx="4510">
                  <c:v>4.5099999999999909</c:v>
                </c:pt>
                <c:pt idx="4511">
                  <c:v>4.5110000000000241</c:v>
                </c:pt>
                <c:pt idx="4512">
                  <c:v>4.5120000000000005</c:v>
                </c:pt>
                <c:pt idx="4513">
                  <c:v>4.5130000000000337</c:v>
                </c:pt>
                <c:pt idx="4514">
                  <c:v>4.51400000000001</c:v>
                </c:pt>
                <c:pt idx="4515">
                  <c:v>4.5150000000000432</c:v>
                </c:pt>
                <c:pt idx="4516">
                  <c:v>4.5160000000000196</c:v>
                </c:pt>
                <c:pt idx="4517">
                  <c:v>4.5169999999999959</c:v>
                </c:pt>
                <c:pt idx="4518">
                  <c:v>4.5180000000000291</c:v>
                </c:pt>
                <c:pt idx="4519">
                  <c:v>4.5190000000000055</c:v>
                </c:pt>
                <c:pt idx="4520">
                  <c:v>4.5200000000000387</c:v>
                </c:pt>
                <c:pt idx="4521">
                  <c:v>4.521000000000015</c:v>
                </c:pt>
                <c:pt idx="4522">
                  <c:v>4.5219999999999914</c:v>
                </c:pt>
                <c:pt idx="4523">
                  <c:v>4.5230000000000246</c:v>
                </c:pt>
                <c:pt idx="4524">
                  <c:v>4.5240000000000009</c:v>
                </c:pt>
                <c:pt idx="4525">
                  <c:v>4.5250000000000341</c:v>
                </c:pt>
                <c:pt idx="4526">
                  <c:v>4.5260000000000105</c:v>
                </c:pt>
                <c:pt idx="4527">
                  <c:v>4.5270000000000437</c:v>
                </c:pt>
                <c:pt idx="4528">
                  <c:v>4.52800000000002</c:v>
                </c:pt>
                <c:pt idx="4529">
                  <c:v>4.5289999999999964</c:v>
                </c:pt>
                <c:pt idx="4530">
                  <c:v>4.5300000000000296</c:v>
                </c:pt>
                <c:pt idx="4531">
                  <c:v>4.5310000000000059</c:v>
                </c:pt>
                <c:pt idx="4532">
                  <c:v>4.5320000000000391</c:v>
                </c:pt>
                <c:pt idx="4533">
                  <c:v>4.5330000000000155</c:v>
                </c:pt>
                <c:pt idx="4534">
                  <c:v>4.5339999999999918</c:v>
                </c:pt>
                <c:pt idx="4535">
                  <c:v>4.535000000000025</c:v>
                </c:pt>
                <c:pt idx="4536">
                  <c:v>4.5360000000000014</c:v>
                </c:pt>
                <c:pt idx="4537">
                  <c:v>4.5370000000000346</c:v>
                </c:pt>
                <c:pt idx="4538">
                  <c:v>4.5380000000000109</c:v>
                </c:pt>
                <c:pt idx="4539">
                  <c:v>4.5390000000000441</c:v>
                </c:pt>
                <c:pt idx="4540">
                  <c:v>4.5400000000000205</c:v>
                </c:pt>
                <c:pt idx="4541">
                  <c:v>4.5409999999999968</c:v>
                </c:pt>
                <c:pt idx="4542">
                  <c:v>4.54200000000003</c:v>
                </c:pt>
                <c:pt idx="4543">
                  <c:v>4.5430000000000064</c:v>
                </c:pt>
                <c:pt idx="4544">
                  <c:v>4.5440000000000396</c:v>
                </c:pt>
                <c:pt idx="4545">
                  <c:v>4.5450000000000159</c:v>
                </c:pt>
                <c:pt idx="4546">
                  <c:v>4.5459999999999923</c:v>
                </c:pt>
                <c:pt idx="4547">
                  <c:v>4.5470000000000255</c:v>
                </c:pt>
                <c:pt idx="4548">
                  <c:v>4.5480000000000018</c:v>
                </c:pt>
                <c:pt idx="4549">
                  <c:v>4.549000000000035</c:v>
                </c:pt>
                <c:pt idx="4550">
                  <c:v>4.5500000000000114</c:v>
                </c:pt>
                <c:pt idx="4551">
                  <c:v>4.5510000000000446</c:v>
                </c:pt>
                <c:pt idx="4552">
                  <c:v>4.5520000000000209</c:v>
                </c:pt>
                <c:pt idx="4553">
                  <c:v>4.5529999999999973</c:v>
                </c:pt>
                <c:pt idx="4554">
                  <c:v>4.5540000000000305</c:v>
                </c:pt>
                <c:pt idx="4555">
                  <c:v>4.5550000000000068</c:v>
                </c:pt>
                <c:pt idx="4556">
                  <c:v>4.55600000000004</c:v>
                </c:pt>
                <c:pt idx="4557">
                  <c:v>4.5570000000000164</c:v>
                </c:pt>
                <c:pt idx="4558">
                  <c:v>4.5579999999999927</c:v>
                </c:pt>
                <c:pt idx="4559">
                  <c:v>4.5590000000000259</c:v>
                </c:pt>
                <c:pt idx="4560">
                  <c:v>4.5600000000000023</c:v>
                </c:pt>
                <c:pt idx="4561">
                  <c:v>4.5610000000000355</c:v>
                </c:pt>
                <c:pt idx="4562">
                  <c:v>4.5620000000000118</c:v>
                </c:pt>
                <c:pt idx="4563">
                  <c:v>4.563000000000045</c:v>
                </c:pt>
                <c:pt idx="4564">
                  <c:v>4.5640000000000214</c:v>
                </c:pt>
                <c:pt idx="4565">
                  <c:v>4.5649999999999977</c:v>
                </c:pt>
                <c:pt idx="4566">
                  <c:v>4.5660000000000309</c:v>
                </c:pt>
                <c:pt idx="4567">
                  <c:v>4.5670000000000073</c:v>
                </c:pt>
                <c:pt idx="4568">
                  <c:v>4.5680000000000405</c:v>
                </c:pt>
                <c:pt idx="4569">
                  <c:v>4.5690000000000168</c:v>
                </c:pt>
                <c:pt idx="4570">
                  <c:v>4.5699999999999932</c:v>
                </c:pt>
                <c:pt idx="4571">
                  <c:v>4.5710000000000264</c:v>
                </c:pt>
                <c:pt idx="4572">
                  <c:v>4.5720000000000027</c:v>
                </c:pt>
                <c:pt idx="4573">
                  <c:v>4.5730000000000359</c:v>
                </c:pt>
                <c:pt idx="4574">
                  <c:v>4.5740000000000123</c:v>
                </c:pt>
                <c:pt idx="4575">
                  <c:v>4.5750000000000455</c:v>
                </c:pt>
                <c:pt idx="4576">
                  <c:v>4.5760000000000218</c:v>
                </c:pt>
                <c:pt idx="4577">
                  <c:v>4.5769999999999982</c:v>
                </c:pt>
                <c:pt idx="4578">
                  <c:v>4.5780000000000314</c:v>
                </c:pt>
                <c:pt idx="4579">
                  <c:v>4.5790000000000077</c:v>
                </c:pt>
                <c:pt idx="4580">
                  <c:v>4.5800000000000409</c:v>
                </c:pt>
                <c:pt idx="4581">
                  <c:v>4.5810000000000173</c:v>
                </c:pt>
                <c:pt idx="4582">
                  <c:v>4.5819999999999936</c:v>
                </c:pt>
                <c:pt idx="4583">
                  <c:v>4.5830000000000268</c:v>
                </c:pt>
                <c:pt idx="4584">
                  <c:v>4.5840000000000032</c:v>
                </c:pt>
                <c:pt idx="4585">
                  <c:v>4.5850000000000364</c:v>
                </c:pt>
                <c:pt idx="4586">
                  <c:v>4.5860000000000127</c:v>
                </c:pt>
                <c:pt idx="4587">
                  <c:v>4.5870000000000459</c:v>
                </c:pt>
                <c:pt idx="4588">
                  <c:v>4.5880000000000223</c:v>
                </c:pt>
                <c:pt idx="4589">
                  <c:v>4.5889999999999986</c:v>
                </c:pt>
                <c:pt idx="4590">
                  <c:v>4.5900000000000318</c:v>
                </c:pt>
                <c:pt idx="4591">
                  <c:v>4.5910000000000082</c:v>
                </c:pt>
                <c:pt idx="4592">
                  <c:v>4.5920000000000414</c:v>
                </c:pt>
                <c:pt idx="4593">
                  <c:v>4.5930000000000177</c:v>
                </c:pt>
                <c:pt idx="4594">
                  <c:v>4.5939999999999941</c:v>
                </c:pt>
                <c:pt idx="4595">
                  <c:v>4.5950000000000273</c:v>
                </c:pt>
                <c:pt idx="4596">
                  <c:v>4.5960000000000036</c:v>
                </c:pt>
                <c:pt idx="4597">
                  <c:v>4.5970000000000368</c:v>
                </c:pt>
                <c:pt idx="4598">
                  <c:v>4.5980000000000132</c:v>
                </c:pt>
                <c:pt idx="4599">
                  <c:v>4.5990000000000464</c:v>
                </c:pt>
                <c:pt idx="4600">
                  <c:v>4.6000000000000227</c:v>
                </c:pt>
                <c:pt idx="4601">
                  <c:v>4.6009999999999991</c:v>
                </c:pt>
                <c:pt idx="4602">
                  <c:v>4.6020000000000323</c:v>
                </c:pt>
                <c:pt idx="4603">
                  <c:v>4.6030000000000086</c:v>
                </c:pt>
                <c:pt idx="4604">
                  <c:v>4.6040000000000418</c:v>
                </c:pt>
                <c:pt idx="4605">
                  <c:v>4.6050000000000182</c:v>
                </c:pt>
                <c:pt idx="4606">
                  <c:v>4.6059999999999945</c:v>
                </c:pt>
                <c:pt idx="4607">
                  <c:v>4.6070000000000277</c:v>
                </c:pt>
                <c:pt idx="4608">
                  <c:v>4.6080000000000041</c:v>
                </c:pt>
                <c:pt idx="4609">
                  <c:v>4.6090000000000373</c:v>
                </c:pt>
                <c:pt idx="4610">
                  <c:v>4.6100000000000136</c:v>
                </c:pt>
                <c:pt idx="4611">
                  <c:v>4.61099999999999</c:v>
                </c:pt>
                <c:pt idx="4612">
                  <c:v>4.6120000000000232</c:v>
                </c:pt>
                <c:pt idx="4613">
                  <c:v>4.6129999999999995</c:v>
                </c:pt>
                <c:pt idx="4614">
                  <c:v>4.6140000000000327</c:v>
                </c:pt>
                <c:pt idx="4615">
                  <c:v>4.6150000000000091</c:v>
                </c:pt>
                <c:pt idx="4616">
                  <c:v>4.6160000000000423</c:v>
                </c:pt>
                <c:pt idx="4617">
                  <c:v>4.6170000000000186</c:v>
                </c:pt>
                <c:pt idx="4618">
                  <c:v>4.617999999999995</c:v>
                </c:pt>
                <c:pt idx="4619">
                  <c:v>4.6190000000000282</c:v>
                </c:pt>
                <c:pt idx="4620">
                  <c:v>4.6200000000000045</c:v>
                </c:pt>
                <c:pt idx="4621">
                  <c:v>4.6210000000000377</c:v>
                </c:pt>
                <c:pt idx="4622">
                  <c:v>4.6220000000000141</c:v>
                </c:pt>
                <c:pt idx="4623">
                  <c:v>4.6229999999999905</c:v>
                </c:pt>
                <c:pt idx="4624">
                  <c:v>4.6240000000000236</c:v>
                </c:pt>
                <c:pt idx="4625">
                  <c:v>4.625</c:v>
                </c:pt>
                <c:pt idx="4626">
                  <c:v>4.6260000000000332</c:v>
                </c:pt>
                <c:pt idx="4627">
                  <c:v>4.6270000000000095</c:v>
                </c:pt>
                <c:pt idx="4628">
                  <c:v>4.6280000000000427</c:v>
                </c:pt>
                <c:pt idx="4629">
                  <c:v>4.6290000000000191</c:v>
                </c:pt>
                <c:pt idx="4630">
                  <c:v>4.6299999999999955</c:v>
                </c:pt>
                <c:pt idx="4631">
                  <c:v>4.6310000000000286</c:v>
                </c:pt>
                <c:pt idx="4632">
                  <c:v>4.632000000000005</c:v>
                </c:pt>
                <c:pt idx="4633">
                  <c:v>4.6330000000000382</c:v>
                </c:pt>
                <c:pt idx="4634">
                  <c:v>4.6340000000000146</c:v>
                </c:pt>
                <c:pt idx="4635">
                  <c:v>4.6349999999999909</c:v>
                </c:pt>
                <c:pt idx="4636">
                  <c:v>4.6360000000000241</c:v>
                </c:pt>
                <c:pt idx="4637">
                  <c:v>4.6370000000000005</c:v>
                </c:pt>
                <c:pt idx="4638">
                  <c:v>4.6380000000000337</c:v>
                </c:pt>
                <c:pt idx="4639">
                  <c:v>4.63900000000001</c:v>
                </c:pt>
                <c:pt idx="4640">
                  <c:v>4.6400000000000432</c:v>
                </c:pt>
                <c:pt idx="4641">
                  <c:v>4.6410000000000196</c:v>
                </c:pt>
                <c:pt idx="4642">
                  <c:v>4.6419999999999959</c:v>
                </c:pt>
                <c:pt idx="4643">
                  <c:v>4.6430000000000291</c:v>
                </c:pt>
                <c:pt idx="4644">
                  <c:v>4.6440000000000055</c:v>
                </c:pt>
                <c:pt idx="4645">
                  <c:v>4.6450000000000387</c:v>
                </c:pt>
                <c:pt idx="4646">
                  <c:v>4.646000000000015</c:v>
                </c:pt>
                <c:pt idx="4647">
                  <c:v>4.6469999999999914</c:v>
                </c:pt>
                <c:pt idx="4648">
                  <c:v>4.6480000000000246</c:v>
                </c:pt>
                <c:pt idx="4649">
                  <c:v>4.6490000000000009</c:v>
                </c:pt>
                <c:pt idx="4650">
                  <c:v>4.6500000000000341</c:v>
                </c:pt>
                <c:pt idx="4651">
                  <c:v>4.6510000000000105</c:v>
                </c:pt>
                <c:pt idx="4652">
                  <c:v>4.6520000000000437</c:v>
                </c:pt>
                <c:pt idx="4653">
                  <c:v>4.65300000000002</c:v>
                </c:pt>
                <c:pt idx="4654">
                  <c:v>4.6539999999999964</c:v>
                </c:pt>
                <c:pt idx="4655">
                  <c:v>4.6550000000000296</c:v>
                </c:pt>
                <c:pt idx="4656">
                  <c:v>4.6560000000000059</c:v>
                </c:pt>
                <c:pt idx="4657">
                  <c:v>4.6570000000000391</c:v>
                </c:pt>
                <c:pt idx="4658">
                  <c:v>4.6580000000000155</c:v>
                </c:pt>
                <c:pt idx="4659">
                  <c:v>4.6589999999999918</c:v>
                </c:pt>
                <c:pt idx="4660">
                  <c:v>4.660000000000025</c:v>
                </c:pt>
                <c:pt idx="4661">
                  <c:v>4.6610000000000014</c:v>
                </c:pt>
                <c:pt idx="4662">
                  <c:v>4.6620000000000346</c:v>
                </c:pt>
                <c:pt idx="4663">
                  <c:v>4.6630000000000109</c:v>
                </c:pt>
                <c:pt idx="4664">
                  <c:v>4.6640000000000441</c:v>
                </c:pt>
                <c:pt idx="4665">
                  <c:v>4.6650000000000205</c:v>
                </c:pt>
                <c:pt idx="4666">
                  <c:v>4.6659999999999968</c:v>
                </c:pt>
                <c:pt idx="4667">
                  <c:v>4.66700000000003</c:v>
                </c:pt>
                <c:pt idx="4668">
                  <c:v>4.6680000000000064</c:v>
                </c:pt>
                <c:pt idx="4669">
                  <c:v>4.6690000000000396</c:v>
                </c:pt>
                <c:pt idx="4670">
                  <c:v>4.6700000000000159</c:v>
                </c:pt>
                <c:pt idx="4671">
                  <c:v>4.6709999999999923</c:v>
                </c:pt>
                <c:pt idx="4672">
                  <c:v>4.6720000000000255</c:v>
                </c:pt>
                <c:pt idx="4673">
                  <c:v>4.6730000000000018</c:v>
                </c:pt>
                <c:pt idx="4674">
                  <c:v>4.674000000000035</c:v>
                </c:pt>
                <c:pt idx="4675">
                  <c:v>4.6750000000000114</c:v>
                </c:pt>
                <c:pt idx="4676">
                  <c:v>4.6760000000000446</c:v>
                </c:pt>
                <c:pt idx="4677">
                  <c:v>4.6770000000000209</c:v>
                </c:pt>
                <c:pt idx="4678">
                  <c:v>4.6779999999999973</c:v>
                </c:pt>
                <c:pt idx="4679">
                  <c:v>4.6790000000000305</c:v>
                </c:pt>
                <c:pt idx="4680">
                  <c:v>4.6800000000000068</c:v>
                </c:pt>
                <c:pt idx="4681">
                  <c:v>4.68100000000004</c:v>
                </c:pt>
                <c:pt idx="4682">
                  <c:v>4.6820000000000164</c:v>
                </c:pt>
                <c:pt idx="4683">
                  <c:v>4.6829999999999927</c:v>
                </c:pt>
                <c:pt idx="4684">
                  <c:v>4.6840000000000259</c:v>
                </c:pt>
                <c:pt idx="4685">
                  <c:v>4.6850000000000023</c:v>
                </c:pt>
                <c:pt idx="4686">
                  <c:v>4.6860000000000355</c:v>
                </c:pt>
                <c:pt idx="4687">
                  <c:v>4.6870000000000118</c:v>
                </c:pt>
                <c:pt idx="4688">
                  <c:v>4.688000000000045</c:v>
                </c:pt>
                <c:pt idx="4689">
                  <c:v>4.6890000000000214</c:v>
                </c:pt>
                <c:pt idx="4690">
                  <c:v>4.6899999999999977</c:v>
                </c:pt>
                <c:pt idx="4691">
                  <c:v>4.6910000000000309</c:v>
                </c:pt>
                <c:pt idx="4692">
                  <c:v>4.6920000000000073</c:v>
                </c:pt>
                <c:pt idx="4693">
                  <c:v>4.6930000000000405</c:v>
                </c:pt>
                <c:pt idx="4694">
                  <c:v>4.6940000000000168</c:v>
                </c:pt>
                <c:pt idx="4695">
                  <c:v>4.6949999999999932</c:v>
                </c:pt>
                <c:pt idx="4696">
                  <c:v>4.6960000000000264</c:v>
                </c:pt>
                <c:pt idx="4697">
                  <c:v>4.6970000000000027</c:v>
                </c:pt>
                <c:pt idx="4698">
                  <c:v>4.6980000000000359</c:v>
                </c:pt>
                <c:pt idx="4699">
                  <c:v>4.6990000000000123</c:v>
                </c:pt>
                <c:pt idx="4700">
                  <c:v>4.7000000000000455</c:v>
                </c:pt>
                <c:pt idx="4701">
                  <c:v>4.7010000000000218</c:v>
                </c:pt>
                <c:pt idx="4702">
                  <c:v>4.7019999999999982</c:v>
                </c:pt>
                <c:pt idx="4703">
                  <c:v>4.7030000000000314</c:v>
                </c:pt>
                <c:pt idx="4704">
                  <c:v>4.7040000000000077</c:v>
                </c:pt>
                <c:pt idx="4705">
                  <c:v>4.7050000000000409</c:v>
                </c:pt>
                <c:pt idx="4706">
                  <c:v>4.7060000000000173</c:v>
                </c:pt>
                <c:pt idx="4707">
                  <c:v>4.7069999999999936</c:v>
                </c:pt>
                <c:pt idx="4708">
                  <c:v>4.7080000000000268</c:v>
                </c:pt>
                <c:pt idx="4709">
                  <c:v>4.7090000000000032</c:v>
                </c:pt>
                <c:pt idx="4710">
                  <c:v>4.7100000000000364</c:v>
                </c:pt>
                <c:pt idx="4711">
                  <c:v>4.7110000000000127</c:v>
                </c:pt>
                <c:pt idx="4712">
                  <c:v>4.7120000000000459</c:v>
                </c:pt>
                <c:pt idx="4713">
                  <c:v>4.7130000000000223</c:v>
                </c:pt>
                <c:pt idx="4714">
                  <c:v>4.7139999999999986</c:v>
                </c:pt>
                <c:pt idx="4715">
                  <c:v>4.7150000000000318</c:v>
                </c:pt>
                <c:pt idx="4716">
                  <c:v>4.7160000000000082</c:v>
                </c:pt>
                <c:pt idx="4717">
                  <c:v>4.7170000000000414</c:v>
                </c:pt>
                <c:pt idx="4718">
                  <c:v>4.7180000000000177</c:v>
                </c:pt>
                <c:pt idx="4719">
                  <c:v>4.7189999999999941</c:v>
                </c:pt>
                <c:pt idx="4720">
                  <c:v>4.7200000000000273</c:v>
                </c:pt>
                <c:pt idx="4721">
                  <c:v>4.7210000000000036</c:v>
                </c:pt>
                <c:pt idx="4722">
                  <c:v>4.7220000000000368</c:v>
                </c:pt>
                <c:pt idx="4723">
                  <c:v>4.7230000000000132</c:v>
                </c:pt>
                <c:pt idx="4724">
                  <c:v>4.7240000000000464</c:v>
                </c:pt>
                <c:pt idx="4725">
                  <c:v>4.7250000000000227</c:v>
                </c:pt>
                <c:pt idx="4726">
                  <c:v>4.7259999999999991</c:v>
                </c:pt>
                <c:pt idx="4727">
                  <c:v>4.7270000000000323</c:v>
                </c:pt>
                <c:pt idx="4728">
                  <c:v>4.7280000000000086</c:v>
                </c:pt>
                <c:pt idx="4729">
                  <c:v>4.7290000000000418</c:v>
                </c:pt>
                <c:pt idx="4730">
                  <c:v>4.7300000000000182</c:v>
                </c:pt>
                <c:pt idx="4731">
                  <c:v>4.7309999999999945</c:v>
                </c:pt>
                <c:pt idx="4732">
                  <c:v>4.7320000000000277</c:v>
                </c:pt>
                <c:pt idx="4733">
                  <c:v>4.7330000000000041</c:v>
                </c:pt>
                <c:pt idx="4734">
                  <c:v>4.7340000000000373</c:v>
                </c:pt>
                <c:pt idx="4735">
                  <c:v>4.7350000000000136</c:v>
                </c:pt>
                <c:pt idx="4736">
                  <c:v>4.73599999999999</c:v>
                </c:pt>
                <c:pt idx="4737">
                  <c:v>4.7370000000000232</c:v>
                </c:pt>
                <c:pt idx="4738">
                  <c:v>4.7379999999999995</c:v>
                </c:pt>
                <c:pt idx="4739">
                  <c:v>4.7390000000000327</c:v>
                </c:pt>
                <c:pt idx="4740">
                  <c:v>4.7400000000000091</c:v>
                </c:pt>
                <c:pt idx="4741">
                  <c:v>4.7410000000000423</c:v>
                </c:pt>
                <c:pt idx="4742">
                  <c:v>4.7420000000000186</c:v>
                </c:pt>
                <c:pt idx="4743">
                  <c:v>4.742999999999995</c:v>
                </c:pt>
                <c:pt idx="4744">
                  <c:v>4.7440000000000282</c:v>
                </c:pt>
                <c:pt idx="4745">
                  <c:v>4.7450000000000045</c:v>
                </c:pt>
                <c:pt idx="4746">
                  <c:v>4.7460000000000377</c:v>
                </c:pt>
                <c:pt idx="4747">
                  <c:v>4.7470000000000141</c:v>
                </c:pt>
                <c:pt idx="4748">
                  <c:v>4.7479999999999905</c:v>
                </c:pt>
                <c:pt idx="4749">
                  <c:v>4.7490000000000236</c:v>
                </c:pt>
                <c:pt idx="4750">
                  <c:v>4.75</c:v>
                </c:pt>
                <c:pt idx="4751">
                  <c:v>4.7510000000000332</c:v>
                </c:pt>
                <c:pt idx="4752">
                  <c:v>4.7520000000000095</c:v>
                </c:pt>
                <c:pt idx="4753">
                  <c:v>4.7530000000000427</c:v>
                </c:pt>
                <c:pt idx="4754">
                  <c:v>4.7540000000000191</c:v>
                </c:pt>
                <c:pt idx="4755">
                  <c:v>4.7549999999999955</c:v>
                </c:pt>
                <c:pt idx="4756">
                  <c:v>4.7560000000000286</c:v>
                </c:pt>
                <c:pt idx="4757">
                  <c:v>4.757000000000005</c:v>
                </c:pt>
                <c:pt idx="4758">
                  <c:v>4.7580000000000382</c:v>
                </c:pt>
                <c:pt idx="4759">
                  <c:v>4.7590000000000146</c:v>
                </c:pt>
                <c:pt idx="4760">
                  <c:v>4.7599999999999909</c:v>
                </c:pt>
                <c:pt idx="4761">
                  <c:v>4.7610000000000241</c:v>
                </c:pt>
                <c:pt idx="4762">
                  <c:v>4.7620000000000005</c:v>
                </c:pt>
                <c:pt idx="4763">
                  <c:v>4.7630000000000337</c:v>
                </c:pt>
                <c:pt idx="4764">
                  <c:v>4.76400000000001</c:v>
                </c:pt>
                <c:pt idx="4765">
                  <c:v>4.7650000000000432</c:v>
                </c:pt>
                <c:pt idx="4766">
                  <c:v>4.7660000000000196</c:v>
                </c:pt>
                <c:pt idx="4767">
                  <c:v>4.7669999999999959</c:v>
                </c:pt>
                <c:pt idx="4768">
                  <c:v>4.7680000000000291</c:v>
                </c:pt>
                <c:pt idx="4769">
                  <c:v>4.7690000000000055</c:v>
                </c:pt>
                <c:pt idx="4770">
                  <c:v>4.7700000000000387</c:v>
                </c:pt>
                <c:pt idx="4771">
                  <c:v>4.771000000000015</c:v>
                </c:pt>
                <c:pt idx="4772">
                  <c:v>4.7719999999999914</c:v>
                </c:pt>
                <c:pt idx="4773">
                  <c:v>4.7730000000000246</c:v>
                </c:pt>
                <c:pt idx="4774">
                  <c:v>4.7740000000000009</c:v>
                </c:pt>
                <c:pt idx="4775">
                  <c:v>4.7750000000000341</c:v>
                </c:pt>
                <c:pt idx="4776">
                  <c:v>4.7760000000000105</c:v>
                </c:pt>
                <c:pt idx="4777">
                  <c:v>4.7770000000000437</c:v>
                </c:pt>
                <c:pt idx="4778">
                  <c:v>4.77800000000002</c:v>
                </c:pt>
                <c:pt idx="4779">
                  <c:v>4.7789999999999964</c:v>
                </c:pt>
                <c:pt idx="4780">
                  <c:v>4.7800000000000296</c:v>
                </c:pt>
                <c:pt idx="4781">
                  <c:v>4.7810000000000059</c:v>
                </c:pt>
                <c:pt idx="4782">
                  <c:v>4.7820000000000391</c:v>
                </c:pt>
                <c:pt idx="4783">
                  <c:v>4.7830000000000155</c:v>
                </c:pt>
                <c:pt idx="4784">
                  <c:v>4.7839999999999918</c:v>
                </c:pt>
                <c:pt idx="4785">
                  <c:v>4.785000000000025</c:v>
                </c:pt>
                <c:pt idx="4786">
                  <c:v>4.7860000000000014</c:v>
                </c:pt>
                <c:pt idx="4787">
                  <c:v>4.7870000000000346</c:v>
                </c:pt>
                <c:pt idx="4788">
                  <c:v>4.7880000000000109</c:v>
                </c:pt>
                <c:pt idx="4789">
                  <c:v>4.7890000000000441</c:v>
                </c:pt>
                <c:pt idx="4790">
                  <c:v>4.7900000000000205</c:v>
                </c:pt>
                <c:pt idx="4791">
                  <c:v>4.7909999999999968</c:v>
                </c:pt>
                <c:pt idx="4792">
                  <c:v>4.79200000000003</c:v>
                </c:pt>
                <c:pt idx="4793">
                  <c:v>4.7930000000000064</c:v>
                </c:pt>
                <c:pt idx="4794">
                  <c:v>4.7940000000000396</c:v>
                </c:pt>
                <c:pt idx="4795">
                  <c:v>4.7950000000000159</c:v>
                </c:pt>
                <c:pt idx="4796">
                  <c:v>4.7959999999999923</c:v>
                </c:pt>
                <c:pt idx="4797">
                  <c:v>4.7970000000000255</c:v>
                </c:pt>
                <c:pt idx="4798">
                  <c:v>4.7980000000000018</c:v>
                </c:pt>
                <c:pt idx="4799">
                  <c:v>4.799000000000035</c:v>
                </c:pt>
                <c:pt idx="4800">
                  <c:v>4.8000000000000114</c:v>
                </c:pt>
                <c:pt idx="4801">
                  <c:v>4.8010000000000446</c:v>
                </c:pt>
                <c:pt idx="4802">
                  <c:v>4.8020000000000209</c:v>
                </c:pt>
                <c:pt idx="4803">
                  <c:v>4.8029999999999973</c:v>
                </c:pt>
                <c:pt idx="4804">
                  <c:v>4.8040000000000305</c:v>
                </c:pt>
                <c:pt idx="4805">
                  <c:v>4.8050000000000068</c:v>
                </c:pt>
                <c:pt idx="4806">
                  <c:v>4.80600000000004</c:v>
                </c:pt>
                <c:pt idx="4807">
                  <c:v>4.8070000000000164</c:v>
                </c:pt>
                <c:pt idx="4808">
                  <c:v>4.8079999999999927</c:v>
                </c:pt>
                <c:pt idx="4809">
                  <c:v>4.8090000000000259</c:v>
                </c:pt>
                <c:pt idx="4810">
                  <c:v>4.8100000000000023</c:v>
                </c:pt>
                <c:pt idx="4811">
                  <c:v>4.8110000000000355</c:v>
                </c:pt>
                <c:pt idx="4812">
                  <c:v>4.8120000000000118</c:v>
                </c:pt>
                <c:pt idx="4813">
                  <c:v>4.813000000000045</c:v>
                </c:pt>
                <c:pt idx="4814">
                  <c:v>4.8140000000000214</c:v>
                </c:pt>
                <c:pt idx="4815">
                  <c:v>4.8149999999999977</c:v>
                </c:pt>
                <c:pt idx="4816">
                  <c:v>4.8160000000000309</c:v>
                </c:pt>
                <c:pt idx="4817">
                  <c:v>4.8170000000000073</c:v>
                </c:pt>
                <c:pt idx="4818">
                  <c:v>4.8180000000000405</c:v>
                </c:pt>
                <c:pt idx="4819">
                  <c:v>4.8190000000000168</c:v>
                </c:pt>
                <c:pt idx="4820">
                  <c:v>4.8199999999999932</c:v>
                </c:pt>
                <c:pt idx="4821">
                  <c:v>4.8210000000000264</c:v>
                </c:pt>
                <c:pt idx="4822">
                  <c:v>4.8220000000000027</c:v>
                </c:pt>
                <c:pt idx="4823">
                  <c:v>4.8230000000000359</c:v>
                </c:pt>
                <c:pt idx="4824">
                  <c:v>4.8240000000000123</c:v>
                </c:pt>
                <c:pt idx="4825">
                  <c:v>4.8250000000000455</c:v>
                </c:pt>
                <c:pt idx="4826">
                  <c:v>4.8260000000000218</c:v>
                </c:pt>
                <c:pt idx="4827">
                  <c:v>4.8269999999999982</c:v>
                </c:pt>
                <c:pt idx="4828">
                  <c:v>4.8280000000000314</c:v>
                </c:pt>
                <c:pt idx="4829">
                  <c:v>4.8290000000000077</c:v>
                </c:pt>
                <c:pt idx="4830">
                  <c:v>4.8300000000000409</c:v>
                </c:pt>
                <c:pt idx="4831">
                  <c:v>4.8310000000000173</c:v>
                </c:pt>
                <c:pt idx="4832">
                  <c:v>4.8319999999999936</c:v>
                </c:pt>
                <c:pt idx="4833">
                  <c:v>4.8330000000000268</c:v>
                </c:pt>
                <c:pt idx="4834">
                  <c:v>4.8340000000000032</c:v>
                </c:pt>
                <c:pt idx="4835">
                  <c:v>4.8350000000000364</c:v>
                </c:pt>
                <c:pt idx="4836">
                  <c:v>4.8360000000000127</c:v>
                </c:pt>
                <c:pt idx="4837">
                  <c:v>4.8370000000000459</c:v>
                </c:pt>
                <c:pt idx="4838">
                  <c:v>4.8380000000000223</c:v>
                </c:pt>
                <c:pt idx="4839">
                  <c:v>4.8389999999999986</c:v>
                </c:pt>
                <c:pt idx="4840">
                  <c:v>4.8400000000000318</c:v>
                </c:pt>
                <c:pt idx="4841">
                  <c:v>4.8410000000000082</c:v>
                </c:pt>
                <c:pt idx="4842">
                  <c:v>4.8420000000000414</c:v>
                </c:pt>
                <c:pt idx="4843">
                  <c:v>4.8430000000000177</c:v>
                </c:pt>
                <c:pt idx="4844">
                  <c:v>4.8439999999999941</c:v>
                </c:pt>
                <c:pt idx="4845">
                  <c:v>4.8450000000000273</c:v>
                </c:pt>
                <c:pt idx="4846">
                  <c:v>4.8460000000000036</c:v>
                </c:pt>
                <c:pt idx="4847">
                  <c:v>4.8470000000000368</c:v>
                </c:pt>
                <c:pt idx="4848">
                  <c:v>4.8480000000000132</c:v>
                </c:pt>
                <c:pt idx="4849">
                  <c:v>4.8490000000000464</c:v>
                </c:pt>
                <c:pt idx="4850">
                  <c:v>4.8500000000000227</c:v>
                </c:pt>
                <c:pt idx="4851">
                  <c:v>4.8509999999999991</c:v>
                </c:pt>
                <c:pt idx="4852">
                  <c:v>4.8520000000000323</c:v>
                </c:pt>
                <c:pt idx="4853">
                  <c:v>4.8530000000000086</c:v>
                </c:pt>
                <c:pt idx="4854">
                  <c:v>4.8540000000000418</c:v>
                </c:pt>
                <c:pt idx="4855">
                  <c:v>4.8550000000000182</c:v>
                </c:pt>
                <c:pt idx="4856">
                  <c:v>4.8559999999999945</c:v>
                </c:pt>
                <c:pt idx="4857">
                  <c:v>4.8570000000000277</c:v>
                </c:pt>
                <c:pt idx="4858">
                  <c:v>4.8580000000000041</c:v>
                </c:pt>
                <c:pt idx="4859">
                  <c:v>4.8590000000000373</c:v>
                </c:pt>
                <c:pt idx="4860">
                  <c:v>4.8600000000000136</c:v>
                </c:pt>
                <c:pt idx="4861">
                  <c:v>4.86099999999999</c:v>
                </c:pt>
                <c:pt idx="4862">
                  <c:v>4.8620000000000232</c:v>
                </c:pt>
                <c:pt idx="4863">
                  <c:v>4.8629999999999995</c:v>
                </c:pt>
                <c:pt idx="4864">
                  <c:v>4.8640000000000327</c:v>
                </c:pt>
                <c:pt idx="4865">
                  <c:v>4.8650000000000091</c:v>
                </c:pt>
                <c:pt idx="4866">
                  <c:v>4.8660000000000423</c:v>
                </c:pt>
                <c:pt idx="4867">
                  <c:v>4.8670000000000186</c:v>
                </c:pt>
                <c:pt idx="4868">
                  <c:v>4.867999999999995</c:v>
                </c:pt>
                <c:pt idx="4869">
                  <c:v>4.8690000000000282</c:v>
                </c:pt>
                <c:pt idx="4870">
                  <c:v>4.8700000000000045</c:v>
                </c:pt>
                <c:pt idx="4871">
                  <c:v>4.8710000000000377</c:v>
                </c:pt>
                <c:pt idx="4872">
                  <c:v>4.8720000000000141</c:v>
                </c:pt>
                <c:pt idx="4873">
                  <c:v>4.8729999999999905</c:v>
                </c:pt>
                <c:pt idx="4874">
                  <c:v>4.8740000000000236</c:v>
                </c:pt>
                <c:pt idx="4875">
                  <c:v>4.875</c:v>
                </c:pt>
                <c:pt idx="4876">
                  <c:v>4.8760000000000332</c:v>
                </c:pt>
                <c:pt idx="4877">
                  <c:v>4.8770000000000095</c:v>
                </c:pt>
                <c:pt idx="4878">
                  <c:v>4.8780000000000427</c:v>
                </c:pt>
                <c:pt idx="4879">
                  <c:v>4.8790000000000191</c:v>
                </c:pt>
                <c:pt idx="4880">
                  <c:v>4.8799999999999955</c:v>
                </c:pt>
                <c:pt idx="4881">
                  <c:v>4.8810000000000286</c:v>
                </c:pt>
                <c:pt idx="4882">
                  <c:v>4.882000000000005</c:v>
                </c:pt>
                <c:pt idx="4883">
                  <c:v>4.8830000000000382</c:v>
                </c:pt>
                <c:pt idx="4884">
                  <c:v>4.8840000000000146</c:v>
                </c:pt>
                <c:pt idx="4885">
                  <c:v>4.8849999999999909</c:v>
                </c:pt>
                <c:pt idx="4886">
                  <c:v>4.8860000000000241</c:v>
                </c:pt>
                <c:pt idx="4887">
                  <c:v>4.8870000000000005</c:v>
                </c:pt>
                <c:pt idx="4888">
                  <c:v>4.8880000000000337</c:v>
                </c:pt>
                <c:pt idx="4889">
                  <c:v>4.88900000000001</c:v>
                </c:pt>
                <c:pt idx="4890">
                  <c:v>4.8900000000000432</c:v>
                </c:pt>
                <c:pt idx="4891">
                  <c:v>4.8910000000000196</c:v>
                </c:pt>
                <c:pt idx="4892">
                  <c:v>4.8919999999999959</c:v>
                </c:pt>
                <c:pt idx="4893">
                  <c:v>4.8930000000000291</c:v>
                </c:pt>
                <c:pt idx="4894">
                  <c:v>4.8940000000000055</c:v>
                </c:pt>
                <c:pt idx="4895">
                  <c:v>4.8950000000000387</c:v>
                </c:pt>
                <c:pt idx="4896">
                  <c:v>4.896000000000015</c:v>
                </c:pt>
                <c:pt idx="4897">
                  <c:v>4.8969999999999914</c:v>
                </c:pt>
                <c:pt idx="4898">
                  <c:v>4.8980000000000246</c:v>
                </c:pt>
                <c:pt idx="4899">
                  <c:v>4.8990000000000009</c:v>
                </c:pt>
                <c:pt idx="4900">
                  <c:v>4.9000000000000341</c:v>
                </c:pt>
                <c:pt idx="4901">
                  <c:v>4.9010000000000105</c:v>
                </c:pt>
                <c:pt idx="4902">
                  <c:v>4.9020000000000437</c:v>
                </c:pt>
                <c:pt idx="4903">
                  <c:v>4.90300000000002</c:v>
                </c:pt>
                <c:pt idx="4904">
                  <c:v>4.9039999999999964</c:v>
                </c:pt>
                <c:pt idx="4905">
                  <c:v>4.9050000000000296</c:v>
                </c:pt>
                <c:pt idx="4906">
                  <c:v>4.9060000000000059</c:v>
                </c:pt>
                <c:pt idx="4907">
                  <c:v>4.9070000000000391</c:v>
                </c:pt>
                <c:pt idx="4908">
                  <c:v>4.9080000000000155</c:v>
                </c:pt>
                <c:pt idx="4909">
                  <c:v>4.9089999999999918</c:v>
                </c:pt>
                <c:pt idx="4910">
                  <c:v>4.910000000000025</c:v>
                </c:pt>
                <c:pt idx="4911">
                  <c:v>4.9110000000000014</c:v>
                </c:pt>
                <c:pt idx="4912">
                  <c:v>4.9120000000000346</c:v>
                </c:pt>
                <c:pt idx="4913">
                  <c:v>4.9130000000000109</c:v>
                </c:pt>
                <c:pt idx="4914">
                  <c:v>4.9140000000000441</c:v>
                </c:pt>
                <c:pt idx="4915">
                  <c:v>4.9150000000000205</c:v>
                </c:pt>
                <c:pt idx="4916">
                  <c:v>4.9159999999999968</c:v>
                </c:pt>
                <c:pt idx="4917">
                  <c:v>4.91700000000003</c:v>
                </c:pt>
                <c:pt idx="4918">
                  <c:v>4.9180000000000064</c:v>
                </c:pt>
                <c:pt idx="4919">
                  <c:v>4.9190000000000396</c:v>
                </c:pt>
                <c:pt idx="4920">
                  <c:v>4.9200000000000159</c:v>
                </c:pt>
                <c:pt idx="4921">
                  <c:v>4.9209999999999923</c:v>
                </c:pt>
                <c:pt idx="4922">
                  <c:v>4.9220000000000255</c:v>
                </c:pt>
                <c:pt idx="4923">
                  <c:v>4.9230000000000018</c:v>
                </c:pt>
                <c:pt idx="4924">
                  <c:v>4.924000000000035</c:v>
                </c:pt>
                <c:pt idx="4925">
                  <c:v>4.9250000000000114</c:v>
                </c:pt>
                <c:pt idx="4926">
                  <c:v>4.9260000000000446</c:v>
                </c:pt>
                <c:pt idx="4927">
                  <c:v>4.9270000000000209</c:v>
                </c:pt>
                <c:pt idx="4928">
                  <c:v>4.9279999999999973</c:v>
                </c:pt>
                <c:pt idx="4929">
                  <c:v>4.9290000000000305</c:v>
                </c:pt>
                <c:pt idx="4930">
                  <c:v>4.9300000000000068</c:v>
                </c:pt>
                <c:pt idx="4931">
                  <c:v>4.93100000000004</c:v>
                </c:pt>
                <c:pt idx="4932">
                  <c:v>4.9320000000000164</c:v>
                </c:pt>
                <c:pt idx="4933">
                  <c:v>4.9329999999999927</c:v>
                </c:pt>
                <c:pt idx="4934">
                  <c:v>4.9340000000000259</c:v>
                </c:pt>
                <c:pt idx="4935">
                  <c:v>4.9350000000000023</c:v>
                </c:pt>
                <c:pt idx="4936">
                  <c:v>4.9360000000000355</c:v>
                </c:pt>
                <c:pt idx="4937">
                  <c:v>4.9370000000000118</c:v>
                </c:pt>
                <c:pt idx="4938">
                  <c:v>4.938000000000045</c:v>
                </c:pt>
                <c:pt idx="4939">
                  <c:v>4.9390000000000214</c:v>
                </c:pt>
                <c:pt idx="4940">
                  <c:v>4.9399999999999977</c:v>
                </c:pt>
                <c:pt idx="4941">
                  <c:v>4.9410000000000309</c:v>
                </c:pt>
                <c:pt idx="4942">
                  <c:v>4.9420000000000073</c:v>
                </c:pt>
                <c:pt idx="4943">
                  <c:v>4.9430000000000405</c:v>
                </c:pt>
                <c:pt idx="4944">
                  <c:v>4.9440000000000168</c:v>
                </c:pt>
                <c:pt idx="4945">
                  <c:v>4.9449999999999932</c:v>
                </c:pt>
                <c:pt idx="4946">
                  <c:v>4.9460000000000264</c:v>
                </c:pt>
                <c:pt idx="4947">
                  <c:v>4.9470000000000027</c:v>
                </c:pt>
                <c:pt idx="4948">
                  <c:v>4.9480000000000359</c:v>
                </c:pt>
                <c:pt idx="4949">
                  <c:v>4.9490000000000123</c:v>
                </c:pt>
                <c:pt idx="4950">
                  <c:v>4.9500000000000455</c:v>
                </c:pt>
                <c:pt idx="4951">
                  <c:v>4.9510000000000218</c:v>
                </c:pt>
                <c:pt idx="4952">
                  <c:v>4.9519999999999982</c:v>
                </c:pt>
                <c:pt idx="4953">
                  <c:v>4.9530000000000314</c:v>
                </c:pt>
                <c:pt idx="4954">
                  <c:v>4.9540000000000077</c:v>
                </c:pt>
                <c:pt idx="4955">
                  <c:v>4.9550000000000409</c:v>
                </c:pt>
                <c:pt idx="4956">
                  <c:v>4.9560000000000173</c:v>
                </c:pt>
                <c:pt idx="4957">
                  <c:v>4.9569999999999936</c:v>
                </c:pt>
                <c:pt idx="4958">
                  <c:v>4.9580000000000268</c:v>
                </c:pt>
                <c:pt idx="4959">
                  <c:v>4.9590000000000032</c:v>
                </c:pt>
                <c:pt idx="4960">
                  <c:v>4.9600000000000364</c:v>
                </c:pt>
                <c:pt idx="4961">
                  <c:v>4.9610000000000127</c:v>
                </c:pt>
                <c:pt idx="4962">
                  <c:v>4.9620000000000459</c:v>
                </c:pt>
                <c:pt idx="4963">
                  <c:v>4.9630000000000223</c:v>
                </c:pt>
                <c:pt idx="4964">
                  <c:v>4.9639999999999986</c:v>
                </c:pt>
                <c:pt idx="4965">
                  <c:v>4.9650000000000318</c:v>
                </c:pt>
                <c:pt idx="4966">
                  <c:v>4.9660000000000082</c:v>
                </c:pt>
                <c:pt idx="4967">
                  <c:v>4.9670000000000414</c:v>
                </c:pt>
                <c:pt idx="4968">
                  <c:v>4.9680000000000177</c:v>
                </c:pt>
                <c:pt idx="4969">
                  <c:v>4.9689999999999941</c:v>
                </c:pt>
                <c:pt idx="4970">
                  <c:v>4.9700000000000273</c:v>
                </c:pt>
                <c:pt idx="4971">
                  <c:v>4.9710000000000036</c:v>
                </c:pt>
                <c:pt idx="4972">
                  <c:v>4.9720000000000368</c:v>
                </c:pt>
                <c:pt idx="4973">
                  <c:v>4.9730000000000132</c:v>
                </c:pt>
                <c:pt idx="4974">
                  <c:v>4.9740000000000464</c:v>
                </c:pt>
                <c:pt idx="4975">
                  <c:v>4.9750000000000227</c:v>
                </c:pt>
                <c:pt idx="4976">
                  <c:v>4.9759999999999991</c:v>
                </c:pt>
                <c:pt idx="4977">
                  <c:v>4.9770000000000323</c:v>
                </c:pt>
                <c:pt idx="4978">
                  <c:v>4.9780000000000086</c:v>
                </c:pt>
                <c:pt idx="4979">
                  <c:v>4.9790000000000418</c:v>
                </c:pt>
                <c:pt idx="4980">
                  <c:v>4.9800000000000182</c:v>
                </c:pt>
                <c:pt idx="4981">
                  <c:v>4.9809999999999945</c:v>
                </c:pt>
                <c:pt idx="4982">
                  <c:v>4.9820000000000277</c:v>
                </c:pt>
                <c:pt idx="4983">
                  <c:v>4.9830000000000041</c:v>
                </c:pt>
                <c:pt idx="4984">
                  <c:v>4.9840000000000373</c:v>
                </c:pt>
                <c:pt idx="4985">
                  <c:v>4.9850000000000136</c:v>
                </c:pt>
                <c:pt idx="4986">
                  <c:v>4.98599999999999</c:v>
                </c:pt>
                <c:pt idx="4987">
                  <c:v>4.9870000000000232</c:v>
                </c:pt>
                <c:pt idx="4988">
                  <c:v>4.9879999999999995</c:v>
                </c:pt>
                <c:pt idx="4989">
                  <c:v>4.9890000000000327</c:v>
                </c:pt>
                <c:pt idx="4990">
                  <c:v>4.9900000000000091</c:v>
                </c:pt>
                <c:pt idx="4991">
                  <c:v>4.9910000000000423</c:v>
                </c:pt>
                <c:pt idx="4992">
                  <c:v>4.9920000000000186</c:v>
                </c:pt>
                <c:pt idx="4993">
                  <c:v>4.992999999999995</c:v>
                </c:pt>
                <c:pt idx="4994">
                  <c:v>4.9940000000000282</c:v>
                </c:pt>
                <c:pt idx="4995">
                  <c:v>4.9950000000000045</c:v>
                </c:pt>
                <c:pt idx="4996">
                  <c:v>4.9960000000000377</c:v>
                </c:pt>
                <c:pt idx="4997">
                  <c:v>4.9970000000000141</c:v>
                </c:pt>
                <c:pt idx="4998">
                  <c:v>4.9979999999999905</c:v>
                </c:pt>
                <c:pt idx="4999">
                  <c:v>4.9990000000000236</c:v>
                </c:pt>
                <c:pt idx="5000">
                  <c:v>5</c:v>
                </c:pt>
                <c:pt idx="5001">
                  <c:v>5.0010000000000332</c:v>
                </c:pt>
                <c:pt idx="5002">
                  <c:v>5.0020000000000095</c:v>
                </c:pt>
                <c:pt idx="5003">
                  <c:v>5.0030000000000427</c:v>
                </c:pt>
                <c:pt idx="5004">
                  <c:v>5.0040000000000191</c:v>
                </c:pt>
                <c:pt idx="5005">
                  <c:v>5.0049999999999955</c:v>
                </c:pt>
                <c:pt idx="5006">
                  <c:v>5.0060000000000286</c:v>
                </c:pt>
                <c:pt idx="5007">
                  <c:v>5.007000000000005</c:v>
                </c:pt>
                <c:pt idx="5008">
                  <c:v>5.0080000000000382</c:v>
                </c:pt>
                <c:pt idx="5009">
                  <c:v>5.0090000000000146</c:v>
                </c:pt>
                <c:pt idx="5010">
                  <c:v>5.0099999999999909</c:v>
                </c:pt>
                <c:pt idx="5011">
                  <c:v>5.0110000000000241</c:v>
                </c:pt>
                <c:pt idx="5012">
                  <c:v>5.0120000000000005</c:v>
                </c:pt>
                <c:pt idx="5013">
                  <c:v>5.0130000000000337</c:v>
                </c:pt>
                <c:pt idx="5014">
                  <c:v>5.01400000000001</c:v>
                </c:pt>
                <c:pt idx="5015">
                  <c:v>5.0150000000000432</c:v>
                </c:pt>
                <c:pt idx="5016">
                  <c:v>5.0160000000000196</c:v>
                </c:pt>
                <c:pt idx="5017">
                  <c:v>5.0169999999999959</c:v>
                </c:pt>
                <c:pt idx="5018">
                  <c:v>5.0180000000000291</c:v>
                </c:pt>
                <c:pt idx="5019">
                  <c:v>5.0190000000000055</c:v>
                </c:pt>
                <c:pt idx="5020">
                  <c:v>5.0200000000000387</c:v>
                </c:pt>
                <c:pt idx="5021">
                  <c:v>5.021000000000015</c:v>
                </c:pt>
                <c:pt idx="5022">
                  <c:v>5.0219999999999914</c:v>
                </c:pt>
                <c:pt idx="5023">
                  <c:v>5.0230000000000246</c:v>
                </c:pt>
                <c:pt idx="5024">
                  <c:v>5.0240000000000009</c:v>
                </c:pt>
                <c:pt idx="5025">
                  <c:v>5.0250000000000341</c:v>
                </c:pt>
                <c:pt idx="5026">
                  <c:v>5.0260000000000105</c:v>
                </c:pt>
                <c:pt idx="5027">
                  <c:v>5.0270000000000437</c:v>
                </c:pt>
                <c:pt idx="5028">
                  <c:v>5.02800000000002</c:v>
                </c:pt>
                <c:pt idx="5029">
                  <c:v>5.0289999999999964</c:v>
                </c:pt>
                <c:pt idx="5030">
                  <c:v>5.0300000000000296</c:v>
                </c:pt>
                <c:pt idx="5031">
                  <c:v>5.0310000000000059</c:v>
                </c:pt>
                <c:pt idx="5032">
                  <c:v>5.0320000000000391</c:v>
                </c:pt>
                <c:pt idx="5033">
                  <c:v>5.0330000000000155</c:v>
                </c:pt>
                <c:pt idx="5034">
                  <c:v>5.0339999999999918</c:v>
                </c:pt>
                <c:pt idx="5035">
                  <c:v>5.035000000000025</c:v>
                </c:pt>
                <c:pt idx="5036">
                  <c:v>5.0360000000000014</c:v>
                </c:pt>
                <c:pt idx="5037">
                  <c:v>5.0370000000000346</c:v>
                </c:pt>
                <c:pt idx="5038">
                  <c:v>5.0380000000000109</c:v>
                </c:pt>
                <c:pt idx="5039">
                  <c:v>5.0390000000000441</c:v>
                </c:pt>
                <c:pt idx="5040">
                  <c:v>5.0400000000000205</c:v>
                </c:pt>
                <c:pt idx="5041">
                  <c:v>5.0409999999999968</c:v>
                </c:pt>
                <c:pt idx="5042">
                  <c:v>5.04200000000003</c:v>
                </c:pt>
                <c:pt idx="5043">
                  <c:v>5.0430000000000064</c:v>
                </c:pt>
                <c:pt idx="5044">
                  <c:v>5.0440000000000396</c:v>
                </c:pt>
                <c:pt idx="5045">
                  <c:v>5.0450000000000159</c:v>
                </c:pt>
                <c:pt idx="5046">
                  <c:v>5.0459999999999923</c:v>
                </c:pt>
                <c:pt idx="5047">
                  <c:v>5.0470000000000255</c:v>
                </c:pt>
                <c:pt idx="5048">
                  <c:v>5.0480000000000018</c:v>
                </c:pt>
                <c:pt idx="5049">
                  <c:v>5.049000000000035</c:v>
                </c:pt>
                <c:pt idx="5050">
                  <c:v>5.0500000000000114</c:v>
                </c:pt>
                <c:pt idx="5051">
                  <c:v>5.0510000000000446</c:v>
                </c:pt>
                <c:pt idx="5052">
                  <c:v>5.0520000000000209</c:v>
                </c:pt>
                <c:pt idx="5053">
                  <c:v>5.0529999999999973</c:v>
                </c:pt>
                <c:pt idx="5054">
                  <c:v>5.0540000000000305</c:v>
                </c:pt>
                <c:pt idx="5055">
                  <c:v>5.0550000000000068</c:v>
                </c:pt>
                <c:pt idx="5056">
                  <c:v>5.05600000000004</c:v>
                </c:pt>
                <c:pt idx="5057">
                  <c:v>5.0570000000000164</c:v>
                </c:pt>
                <c:pt idx="5058">
                  <c:v>5.0579999999999927</c:v>
                </c:pt>
                <c:pt idx="5059">
                  <c:v>5.0590000000000259</c:v>
                </c:pt>
                <c:pt idx="5060">
                  <c:v>5.0600000000000023</c:v>
                </c:pt>
                <c:pt idx="5061">
                  <c:v>5.0610000000000355</c:v>
                </c:pt>
                <c:pt idx="5062">
                  <c:v>5.0620000000000118</c:v>
                </c:pt>
                <c:pt idx="5063">
                  <c:v>5.063000000000045</c:v>
                </c:pt>
                <c:pt idx="5064">
                  <c:v>5.0640000000000214</c:v>
                </c:pt>
                <c:pt idx="5065">
                  <c:v>5.0649999999999977</c:v>
                </c:pt>
                <c:pt idx="5066">
                  <c:v>5.0660000000000309</c:v>
                </c:pt>
                <c:pt idx="5067">
                  <c:v>5.0670000000000073</c:v>
                </c:pt>
                <c:pt idx="5068">
                  <c:v>5.0680000000000405</c:v>
                </c:pt>
                <c:pt idx="5069">
                  <c:v>5.0690000000000168</c:v>
                </c:pt>
                <c:pt idx="5070">
                  <c:v>5.0699999999999932</c:v>
                </c:pt>
                <c:pt idx="5071">
                  <c:v>5.0710000000000264</c:v>
                </c:pt>
                <c:pt idx="5072">
                  <c:v>5.0720000000000027</c:v>
                </c:pt>
                <c:pt idx="5073">
                  <c:v>5.0730000000000359</c:v>
                </c:pt>
                <c:pt idx="5074">
                  <c:v>5.0740000000000123</c:v>
                </c:pt>
                <c:pt idx="5075">
                  <c:v>5.0750000000000455</c:v>
                </c:pt>
                <c:pt idx="5076">
                  <c:v>5.0760000000000218</c:v>
                </c:pt>
                <c:pt idx="5077">
                  <c:v>5.0769999999999982</c:v>
                </c:pt>
                <c:pt idx="5078">
                  <c:v>5.0780000000000314</c:v>
                </c:pt>
                <c:pt idx="5079">
                  <c:v>5.0790000000000077</c:v>
                </c:pt>
                <c:pt idx="5080">
                  <c:v>5.0800000000000409</c:v>
                </c:pt>
                <c:pt idx="5081">
                  <c:v>5.0810000000000173</c:v>
                </c:pt>
                <c:pt idx="5082">
                  <c:v>5.0819999999999936</c:v>
                </c:pt>
                <c:pt idx="5083">
                  <c:v>5.0830000000000268</c:v>
                </c:pt>
                <c:pt idx="5084">
                  <c:v>5.0840000000000032</c:v>
                </c:pt>
                <c:pt idx="5085">
                  <c:v>5.0850000000000364</c:v>
                </c:pt>
                <c:pt idx="5086">
                  <c:v>5.0860000000000127</c:v>
                </c:pt>
                <c:pt idx="5087">
                  <c:v>5.0870000000000459</c:v>
                </c:pt>
                <c:pt idx="5088">
                  <c:v>5.0880000000000223</c:v>
                </c:pt>
                <c:pt idx="5089">
                  <c:v>5.0889999999999986</c:v>
                </c:pt>
                <c:pt idx="5090">
                  <c:v>5.0900000000000318</c:v>
                </c:pt>
                <c:pt idx="5091">
                  <c:v>5.0910000000000082</c:v>
                </c:pt>
                <c:pt idx="5092">
                  <c:v>5.0920000000000414</c:v>
                </c:pt>
                <c:pt idx="5093">
                  <c:v>5.0930000000000177</c:v>
                </c:pt>
                <c:pt idx="5094">
                  <c:v>5.0939999999999941</c:v>
                </c:pt>
                <c:pt idx="5095">
                  <c:v>5.0950000000000273</c:v>
                </c:pt>
                <c:pt idx="5096">
                  <c:v>5.0960000000000036</c:v>
                </c:pt>
                <c:pt idx="5097">
                  <c:v>5.0970000000000368</c:v>
                </c:pt>
                <c:pt idx="5098">
                  <c:v>5.0980000000000132</c:v>
                </c:pt>
                <c:pt idx="5099">
                  <c:v>5.0990000000000464</c:v>
                </c:pt>
                <c:pt idx="5100">
                  <c:v>5.1000000000000227</c:v>
                </c:pt>
                <c:pt idx="5101">
                  <c:v>5.1009999999999991</c:v>
                </c:pt>
                <c:pt idx="5102">
                  <c:v>5.1020000000000323</c:v>
                </c:pt>
                <c:pt idx="5103">
                  <c:v>5.1030000000000086</c:v>
                </c:pt>
                <c:pt idx="5104">
                  <c:v>5.1040000000000418</c:v>
                </c:pt>
                <c:pt idx="5105">
                  <c:v>5.1050000000000182</c:v>
                </c:pt>
                <c:pt idx="5106">
                  <c:v>5.1059999999999945</c:v>
                </c:pt>
                <c:pt idx="5107">
                  <c:v>5.1070000000000277</c:v>
                </c:pt>
                <c:pt idx="5108">
                  <c:v>5.1080000000000041</c:v>
                </c:pt>
                <c:pt idx="5109">
                  <c:v>5.1090000000000373</c:v>
                </c:pt>
                <c:pt idx="5110">
                  <c:v>5.1100000000000136</c:v>
                </c:pt>
                <c:pt idx="5111">
                  <c:v>5.11099999999999</c:v>
                </c:pt>
                <c:pt idx="5112">
                  <c:v>5.1120000000000232</c:v>
                </c:pt>
                <c:pt idx="5113">
                  <c:v>5.1129999999999995</c:v>
                </c:pt>
                <c:pt idx="5114">
                  <c:v>5.1140000000000327</c:v>
                </c:pt>
                <c:pt idx="5115">
                  <c:v>5.1150000000000091</c:v>
                </c:pt>
                <c:pt idx="5116">
                  <c:v>5.1160000000000423</c:v>
                </c:pt>
                <c:pt idx="5117">
                  <c:v>5.1170000000000186</c:v>
                </c:pt>
                <c:pt idx="5118">
                  <c:v>5.117999999999995</c:v>
                </c:pt>
                <c:pt idx="5119">
                  <c:v>5.1190000000000282</c:v>
                </c:pt>
                <c:pt idx="5120">
                  <c:v>5.1200000000000045</c:v>
                </c:pt>
                <c:pt idx="5121">
                  <c:v>5.1210000000000377</c:v>
                </c:pt>
                <c:pt idx="5122">
                  <c:v>5.1220000000000141</c:v>
                </c:pt>
                <c:pt idx="5123">
                  <c:v>5.1229999999999905</c:v>
                </c:pt>
                <c:pt idx="5124">
                  <c:v>5.1240000000000236</c:v>
                </c:pt>
                <c:pt idx="5125">
                  <c:v>5.125</c:v>
                </c:pt>
                <c:pt idx="5126">
                  <c:v>5.1260000000000332</c:v>
                </c:pt>
                <c:pt idx="5127">
                  <c:v>5.1270000000000095</c:v>
                </c:pt>
                <c:pt idx="5128">
                  <c:v>5.1280000000000427</c:v>
                </c:pt>
                <c:pt idx="5129">
                  <c:v>5.1290000000000191</c:v>
                </c:pt>
                <c:pt idx="5130">
                  <c:v>5.1299999999999955</c:v>
                </c:pt>
                <c:pt idx="5131">
                  <c:v>5.1310000000000286</c:v>
                </c:pt>
                <c:pt idx="5132">
                  <c:v>5.132000000000005</c:v>
                </c:pt>
                <c:pt idx="5133">
                  <c:v>5.1330000000000382</c:v>
                </c:pt>
                <c:pt idx="5134">
                  <c:v>5.1340000000000146</c:v>
                </c:pt>
                <c:pt idx="5135">
                  <c:v>5.1349999999999909</c:v>
                </c:pt>
                <c:pt idx="5136">
                  <c:v>5.1360000000000241</c:v>
                </c:pt>
                <c:pt idx="5137">
                  <c:v>5.1370000000000005</c:v>
                </c:pt>
                <c:pt idx="5138">
                  <c:v>5.1380000000000337</c:v>
                </c:pt>
                <c:pt idx="5139">
                  <c:v>5.13900000000001</c:v>
                </c:pt>
                <c:pt idx="5140">
                  <c:v>5.1400000000000432</c:v>
                </c:pt>
                <c:pt idx="5141">
                  <c:v>5.1410000000000196</c:v>
                </c:pt>
                <c:pt idx="5142">
                  <c:v>5.1419999999999959</c:v>
                </c:pt>
                <c:pt idx="5143">
                  <c:v>5.1430000000000291</c:v>
                </c:pt>
                <c:pt idx="5144">
                  <c:v>5.1440000000000055</c:v>
                </c:pt>
                <c:pt idx="5145">
                  <c:v>5.1450000000000387</c:v>
                </c:pt>
                <c:pt idx="5146">
                  <c:v>5.146000000000015</c:v>
                </c:pt>
                <c:pt idx="5147">
                  <c:v>5.1469999999999914</c:v>
                </c:pt>
                <c:pt idx="5148">
                  <c:v>5.1480000000000246</c:v>
                </c:pt>
                <c:pt idx="5149">
                  <c:v>5.1490000000000009</c:v>
                </c:pt>
                <c:pt idx="5150">
                  <c:v>5.1500000000000341</c:v>
                </c:pt>
                <c:pt idx="5151">
                  <c:v>5.1510000000000105</c:v>
                </c:pt>
                <c:pt idx="5152">
                  <c:v>5.1520000000000437</c:v>
                </c:pt>
                <c:pt idx="5153">
                  <c:v>5.15300000000002</c:v>
                </c:pt>
                <c:pt idx="5154">
                  <c:v>5.1539999999999964</c:v>
                </c:pt>
                <c:pt idx="5155">
                  <c:v>5.1550000000000296</c:v>
                </c:pt>
                <c:pt idx="5156">
                  <c:v>5.1560000000000059</c:v>
                </c:pt>
                <c:pt idx="5157">
                  <c:v>5.1570000000000391</c:v>
                </c:pt>
                <c:pt idx="5158">
                  <c:v>5.1580000000000155</c:v>
                </c:pt>
                <c:pt idx="5159">
                  <c:v>5.1589999999999918</c:v>
                </c:pt>
                <c:pt idx="5160">
                  <c:v>5.160000000000025</c:v>
                </c:pt>
                <c:pt idx="5161">
                  <c:v>5.1610000000000014</c:v>
                </c:pt>
                <c:pt idx="5162">
                  <c:v>5.1620000000000346</c:v>
                </c:pt>
                <c:pt idx="5163">
                  <c:v>5.1630000000000109</c:v>
                </c:pt>
                <c:pt idx="5164">
                  <c:v>5.1640000000000441</c:v>
                </c:pt>
                <c:pt idx="5165">
                  <c:v>5.1650000000000205</c:v>
                </c:pt>
                <c:pt idx="5166">
                  <c:v>5.1659999999999968</c:v>
                </c:pt>
                <c:pt idx="5167">
                  <c:v>5.16700000000003</c:v>
                </c:pt>
                <c:pt idx="5168">
                  <c:v>5.1680000000000064</c:v>
                </c:pt>
                <c:pt idx="5169">
                  <c:v>5.1690000000000396</c:v>
                </c:pt>
                <c:pt idx="5170">
                  <c:v>5.1700000000000159</c:v>
                </c:pt>
                <c:pt idx="5171">
                  <c:v>5.1709999999999923</c:v>
                </c:pt>
                <c:pt idx="5172">
                  <c:v>5.1720000000000255</c:v>
                </c:pt>
                <c:pt idx="5173">
                  <c:v>5.1730000000000018</c:v>
                </c:pt>
                <c:pt idx="5174">
                  <c:v>5.174000000000035</c:v>
                </c:pt>
                <c:pt idx="5175">
                  <c:v>5.1750000000000114</c:v>
                </c:pt>
                <c:pt idx="5176">
                  <c:v>5.1760000000000446</c:v>
                </c:pt>
                <c:pt idx="5177">
                  <c:v>5.1770000000000209</c:v>
                </c:pt>
                <c:pt idx="5178">
                  <c:v>5.1779999999999973</c:v>
                </c:pt>
                <c:pt idx="5179">
                  <c:v>5.1790000000000305</c:v>
                </c:pt>
                <c:pt idx="5180">
                  <c:v>5.1800000000000068</c:v>
                </c:pt>
                <c:pt idx="5181">
                  <c:v>5.18100000000004</c:v>
                </c:pt>
                <c:pt idx="5182">
                  <c:v>5.1820000000000164</c:v>
                </c:pt>
                <c:pt idx="5183">
                  <c:v>5.1829999999999927</c:v>
                </c:pt>
                <c:pt idx="5184">
                  <c:v>5.1840000000000259</c:v>
                </c:pt>
                <c:pt idx="5185">
                  <c:v>5.1850000000000023</c:v>
                </c:pt>
                <c:pt idx="5186">
                  <c:v>5.1860000000000355</c:v>
                </c:pt>
                <c:pt idx="5187">
                  <c:v>5.1870000000000118</c:v>
                </c:pt>
                <c:pt idx="5188">
                  <c:v>5.188000000000045</c:v>
                </c:pt>
                <c:pt idx="5189">
                  <c:v>5.1890000000000214</c:v>
                </c:pt>
                <c:pt idx="5190">
                  <c:v>5.1899999999999977</c:v>
                </c:pt>
                <c:pt idx="5191">
                  <c:v>5.1910000000000309</c:v>
                </c:pt>
                <c:pt idx="5192">
                  <c:v>5.1920000000000073</c:v>
                </c:pt>
                <c:pt idx="5193">
                  <c:v>5.1930000000000405</c:v>
                </c:pt>
                <c:pt idx="5194">
                  <c:v>5.1940000000000168</c:v>
                </c:pt>
                <c:pt idx="5195">
                  <c:v>5.1949999999999932</c:v>
                </c:pt>
                <c:pt idx="5196">
                  <c:v>5.1960000000000264</c:v>
                </c:pt>
                <c:pt idx="5197">
                  <c:v>5.1970000000000027</c:v>
                </c:pt>
                <c:pt idx="5198">
                  <c:v>5.1980000000000359</c:v>
                </c:pt>
                <c:pt idx="5199">
                  <c:v>5.1990000000000123</c:v>
                </c:pt>
                <c:pt idx="5200">
                  <c:v>5.2000000000000455</c:v>
                </c:pt>
                <c:pt idx="5201">
                  <c:v>5.2010000000000218</c:v>
                </c:pt>
                <c:pt idx="5202">
                  <c:v>5.2019999999999982</c:v>
                </c:pt>
                <c:pt idx="5203">
                  <c:v>5.2030000000000314</c:v>
                </c:pt>
                <c:pt idx="5204">
                  <c:v>5.2040000000000077</c:v>
                </c:pt>
                <c:pt idx="5205">
                  <c:v>5.2050000000000409</c:v>
                </c:pt>
                <c:pt idx="5206">
                  <c:v>5.2060000000000173</c:v>
                </c:pt>
                <c:pt idx="5207">
                  <c:v>5.2069999999999936</c:v>
                </c:pt>
                <c:pt idx="5208">
                  <c:v>5.2080000000000268</c:v>
                </c:pt>
                <c:pt idx="5209">
                  <c:v>5.2090000000000032</c:v>
                </c:pt>
                <c:pt idx="5210">
                  <c:v>5.2100000000000364</c:v>
                </c:pt>
                <c:pt idx="5211">
                  <c:v>5.2110000000000127</c:v>
                </c:pt>
                <c:pt idx="5212">
                  <c:v>5.2120000000000459</c:v>
                </c:pt>
                <c:pt idx="5213">
                  <c:v>5.2130000000000223</c:v>
                </c:pt>
                <c:pt idx="5214">
                  <c:v>5.2139999999999986</c:v>
                </c:pt>
                <c:pt idx="5215">
                  <c:v>5.2150000000000318</c:v>
                </c:pt>
                <c:pt idx="5216">
                  <c:v>5.2160000000000082</c:v>
                </c:pt>
                <c:pt idx="5217">
                  <c:v>5.2170000000000414</c:v>
                </c:pt>
                <c:pt idx="5218">
                  <c:v>5.2180000000000177</c:v>
                </c:pt>
                <c:pt idx="5219">
                  <c:v>5.2189999999999941</c:v>
                </c:pt>
                <c:pt idx="5220">
                  <c:v>5.2200000000000273</c:v>
                </c:pt>
                <c:pt idx="5221">
                  <c:v>5.2210000000000036</c:v>
                </c:pt>
                <c:pt idx="5222">
                  <c:v>5.2220000000000368</c:v>
                </c:pt>
                <c:pt idx="5223">
                  <c:v>5.2230000000000132</c:v>
                </c:pt>
                <c:pt idx="5224">
                  <c:v>5.2240000000000464</c:v>
                </c:pt>
                <c:pt idx="5225">
                  <c:v>5.2250000000000227</c:v>
                </c:pt>
                <c:pt idx="5226">
                  <c:v>5.2259999999999991</c:v>
                </c:pt>
                <c:pt idx="5227">
                  <c:v>5.2270000000000323</c:v>
                </c:pt>
                <c:pt idx="5228">
                  <c:v>5.2280000000000086</c:v>
                </c:pt>
                <c:pt idx="5229">
                  <c:v>5.2290000000000418</c:v>
                </c:pt>
                <c:pt idx="5230">
                  <c:v>5.2300000000000182</c:v>
                </c:pt>
                <c:pt idx="5231">
                  <c:v>5.2309999999999945</c:v>
                </c:pt>
                <c:pt idx="5232">
                  <c:v>5.2320000000000277</c:v>
                </c:pt>
                <c:pt idx="5233">
                  <c:v>5.2330000000000041</c:v>
                </c:pt>
                <c:pt idx="5234">
                  <c:v>5.2340000000000373</c:v>
                </c:pt>
                <c:pt idx="5235">
                  <c:v>5.2350000000000136</c:v>
                </c:pt>
                <c:pt idx="5236">
                  <c:v>5.23599999999999</c:v>
                </c:pt>
                <c:pt idx="5237">
                  <c:v>5.2370000000000232</c:v>
                </c:pt>
                <c:pt idx="5238">
                  <c:v>5.2379999999999995</c:v>
                </c:pt>
                <c:pt idx="5239">
                  <c:v>5.2390000000000327</c:v>
                </c:pt>
                <c:pt idx="5240">
                  <c:v>5.2400000000000091</c:v>
                </c:pt>
                <c:pt idx="5241">
                  <c:v>5.2410000000000423</c:v>
                </c:pt>
                <c:pt idx="5242">
                  <c:v>5.2420000000000186</c:v>
                </c:pt>
                <c:pt idx="5243">
                  <c:v>5.242999999999995</c:v>
                </c:pt>
                <c:pt idx="5244">
                  <c:v>5.2440000000000282</c:v>
                </c:pt>
                <c:pt idx="5245">
                  <c:v>5.2450000000000045</c:v>
                </c:pt>
                <c:pt idx="5246">
                  <c:v>5.2460000000000377</c:v>
                </c:pt>
                <c:pt idx="5247">
                  <c:v>5.2470000000000141</c:v>
                </c:pt>
                <c:pt idx="5248">
                  <c:v>5.2479999999999905</c:v>
                </c:pt>
                <c:pt idx="5249">
                  <c:v>5.2490000000000236</c:v>
                </c:pt>
                <c:pt idx="5250">
                  <c:v>5.25</c:v>
                </c:pt>
                <c:pt idx="5251">
                  <c:v>5.2510000000000332</c:v>
                </c:pt>
                <c:pt idx="5252">
                  <c:v>5.2520000000000095</c:v>
                </c:pt>
                <c:pt idx="5253">
                  <c:v>5.2530000000000427</c:v>
                </c:pt>
                <c:pt idx="5254">
                  <c:v>5.2540000000000191</c:v>
                </c:pt>
                <c:pt idx="5255">
                  <c:v>5.2549999999999955</c:v>
                </c:pt>
                <c:pt idx="5256">
                  <c:v>5.2560000000000286</c:v>
                </c:pt>
                <c:pt idx="5257">
                  <c:v>5.257000000000005</c:v>
                </c:pt>
                <c:pt idx="5258">
                  <c:v>5.2580000000000382</c:v>
                </c:pt>
                <c:pt idx="5259">
                  <c:v>5.2590000000000146</c:v>
                </c:pt>
                <c:pt idx="5260">
                  <c:v>5.2599999999999909</c:v>
                </c:pt>
                <c:pt idx="5261">
                  <c:v>5.2610000000000241</c:v>
                </c:pt>
                <c:pt idx="5262">
                  <c:v>5.2620000000000005</c:v>
                </c:pt>
                <c:pt idx="5263">
                  <c:v>5.2630000000000337</c:v>
                </c:pt>
                <c:pt idx="5264">
                  <c:v>5.26400000000001</c:v>
                </c:pt>
                <c:pt idx="5265">
                  <c:v>5.2650000000000432</c:v>
                </c:pt>
                <c:pt idx="5266">
                  <c:v>5.2660000000000196</c:v>
                </c:pt>
                <c:pt idx="5267">
                  <c:v>5.2669999999999959</c:v>
                </c:pt>
                <c:pt idx="5268">
                  <c:v>5.2680000000000291</c:v>
                </c:pt>
                <c:pt idx="5269">
                  <c:v>5.2690000000000055</c:v>
                </c:pt>
                <c:pt idx="5270">
                  <c:v>5.2700000000000387</c:v>
                </c:pt>
                <c:pt idx="5271">
                  <c:v>5.271000000000015</c:v>
                </c:pt>
                <c:pt idx="5272">
                  <c:v>5.2719999999999914</c:v>
                </c:pt>
                <c:pt idx="5273">
                  <c:v>5.2730000000000246</c:v>
                </c:pt>
                <c:pt idx="5274">
                  <c:v>5.2740000000000009</c:v>
                </c:pt>
                <c:pt idx="5275">
                  <c:v>5.2750000000000341</c:v>
                </c:pt>
                <c:pt idx="5276">
                  <c:v>5.2760000000000105</c:v>
                </c:pt>
                <c:pt idx="5277">
                  <c:v>5.2770000000000437</c:v>
                </c:pt>
                <c:pt idx="5278">
                  <c:v>5.27800000000002</c:v>
                </c:pt>
                <c:pt idx="5279">
                  <c:v>5.2789999999999964</c:v>
                </c:pt>
                <c:pt idx="5280">
                  <c:v>5.2800000000000296</c:v>
                </c:pt>
                <c:pt idx="5281">
                  <c:v>5.2810000000000059</c:v>
                </c:pt>
                <c:pt idx="5282">
                  <c:v>5.2820000000000391</c:v>
                </c:pt>
                <c:pt idx="5283">
                  <c:v>5.2830000000000155</c:v>
                </c:pt>
                <c:pt idx="5284">
                  <c:v>5.2839999999999918</c:v>
                </c:pt>
                <c:pt idx="5285">
                  <c:v>5.285000000000025</c:v>
                </c:pt>
                <c:pt idx="5286">
                  <c:v>5.2860000000000014</c:v>
                </c:pt>
                <c:pt idx="5287">
                  <c:v>5.2870000000000346</c:v>
                </c:pt>
                <c:pt idx="5288">
                  <c:v>5.2880000000000109</c:v>
                </c:pt>
                <c:pt idx="5289">
                  <c:v>5.2890000000000441</c:v>
                </c:pt>
                <c:pt idx="5290">
                  <c:v>5.2900000000000205</c:v>
                </c:pt>
                <c:pt idx="5291">
                  <c:v>5.2909999999999968</c:v>
                </c:pt>
                <c:pt idx="5292">
                  <c:v>5.29200000000003</c:v>
                </c:pt>
                <c:pt idx="5293">
                  <c:v>5.2930000000000064</c:v>
                </c:pt>
                <c:pt idx="5294">
                  <c:v>5.2940000000000396</c:v>
                </c:pt>
                <c:pt idx="5295">
                  <c:v>5.2950000000000159</c:v>
                </c:pt>
                <c:pt idx="5296">
                  <c:v>5.2959999999999923</c:v>
                </c:pt>
                <c:pt idx="5297">
                  <c:v>5.2970000000000255</c:v>
                </c:pt>
                <c:pt idx="5298">
                  <c:v>5.2980000000000018</c:v>
                </c:pt>
                <c:pt idx="5299">
                  <c:v>5.299000000000035</c:v>
                </c:pt>
                <c:pt idx="5300">
                  <c:v>5.3000000000000114</c:v>
                </c:pt>
                <c:pt idx="5301">
                  <c:v>5.3010000000000446</c:v>
                </c:pt>
                <c:pt idx="5302">
                  <c:v>5.3020000000000209</c:v>
                </c:pt>
                <c:pt idx="5303">
                  <c:v>5.3029999999999973</c:v>
                </c:pt>
                <c:pt idx="5304">
                  <c:v>5.3040000000000305</c:v>
                </c:pt>
                <c:pt idx="5305">
                  <c:v>5.3050000000000068</c:v>
                </c:pt>
                <c:pt idx="5306">
                  <c:v>5.30600000000004</c:v>
                </c:pt>
                <c:pt idx="5307">
                  <c:v>5.3070000000000164</c:v>
                </c:pt>
                <c:pt idx="5308">
                  <c:v>5.3079999999999927</c:v>
                </c:pt>
                <c:pt idx="5309">
                  <c:v>5.3090000000000259</c:v>
                </c:pt>
                <c:pt idx="5310">
                  <c:v>5.3100000000000023</c:v>
                </c:pt>
                <c:pt idx="5311">
                  <c:v>5.3110000000000355</c:v>
                </c:pt>
                <c:pt idx="5312">
                  <c:v>5.3120000000000118</c:v>
                </c:pt>
                <c:pt idx="5313">
                  <c:v>5.313000000000045</c:v>
                </c:pt>
                <c:pt idx="5314">
                  <c:v>5.3140000000000214</c:v>
                </c:pt>
                <c:pt idx="5315">
                  <c:v>5.3149999999999977</c:v>
                </c:pt>
                <c:pt idx="5316">
                  <c:v>5.3160000000000309</c:v>
                </c:pt>
                <c:pt idx="5317">
                  <c:v>5.3170000000000073</c:v>
                </c:pt>
                <c:pt idx="5318">
                  <c:v>5.3180000000000405</c:v>
                </c:pt>
                <c:pt idx="5319">
                  <c:v>5.3190000000000168</c:v>
                </c:pt>
                <c:pt idx="5320">
                  <c:v>5.3199999999999932</c:v>
                </c:pt>
                <c:pt idx="5321">
                  <c:v>5.3210000000000264</c:v>
                </c:pt>
                <c:pt idx="5322">
                  <c:v>5.3220000000000027</c:v>
                </c:pt>
                <c:pt idx="5323">
                  <c:v>5.3230000000000359</c:v>
                </c:pt>
                <c:pt idx="5324">
                  <c:v>5.3240000000000123</c:v>
                </c:pt>
                <c:pt idx="5325">
                  <c:v>5.3250000000000455</c:v>
                </c:pt>
                <c:pt idx="5326">
                  <c:v>5.3260000000000218</c:v>
                </c:pt>
                <c:pt idx="5327">
                  <c:v>5.3269999999999982</c:v>
                </c:pt>
                <c:pt idx="5328">
                  <c:v>5.3280000000000314</c:v>
                </c:pt>
                <c:pt idx="5329">
                  <c:v>5.3290000000000077</c:v>
                </c:pt>
                <c:pt idx="5330">
                  <c:v>5.3300000000000409</c:v>
                </c:pt>
                <c:pt idx="5331">
                  <c:v>5.3310000000000173</c:v>
                </c:pt>
                <c:pt idx="5332">
                  <c:v>5.3319999999999936</c:v>
                </c:pt>
                <c:pt idx="5333">
                  <c:v>5.3330000000000268</c:v>
                </c:pt>
                <c:pt idx="5334">
                  <c:v>5.3340000000000032</c:v>
                </c:pt>
                <c:pt idx="5335">
                  <c:v>5.3350000000000364</c:v>
                </c:pt>
                <c:pt idx="5336">
                  <c:v>5.3360000000000127</c:v>
                </c:pt>
                <c:pt idx="5337">
                  <c:v>5.3370000000000459</c:v>
                </c:pt>
                <c:pt idx="5338">
                  <c:v>5.3380000000000223</c:v>
                </c:pt>
                <c:pt idx="5339">
                  <c:v>5.3389999999999986</c:v>
                </c:pt>
                <c:pt idx="5340">
                  <c:v>5.3400000000000318</c:v>
                </c:pt>
                <c:pt idx="5341">
                  <c:v>5.3410000000000082</c:v>
                </c:pt>
                <c:pt idx="5342">
                  <c:v>5.3420000000000414</c:v>
                </c:pt>
                <c:pt idx="5343">
                  <c:v>5.3430000000000177</c:v>
                </c:pt>
                <c:pt idx="5344">
                  <c:v>5.3439999999999941</c:v>
                </c:pt>
                <c:pt idx="5345">
                  <c:v>5.3450000000000273</c:v>
                </c:pt>
                <c:pt idx="5346">
                  <c:v>5.3460000000000036</c:v>
                </c:pt>
                <c:pt idx="5347">
                  <c:v>5.3470000000000368</c:v>
                </c:pt>
                <c:pt idx="5348">
                  <c:v>5.3480000000000132</c:v>
                </c:pt>
                <c:pt idx="5349">
                  <c:v>5.3490000000000464</c:v>
                </c:pt>
                <c:pt idx="5350">
                  <c:v>5.3500000000000227</c:v>
                </c:pt>
                <c:pt idx="5351">
                  <c:v>5.3509999999999991</c:v>
                </c:pt>
                <c:pt idx="5352">
                  <c:v>5.3520000000000323</c:v>
                </c:pt>
                <c:pt idx="5353">
                  <c:v>5.3530000000000086</c:v>
                </c:pt>
                <c:pt idx="5354">
                  <c:v>5.3540000000000418</c:v>
                </c:pt>
                <c:pt idx="5355">
                  <c:v>5.3550000000000182</c:v>
                </c:pt>
                <c:pt idx="5356">
                  <c:v>5.3559999999999945</c:v>
                </c:pt>
                <c:pt idx="5357">
                  <c:v>5.3570000000000277</c:v>
                </c:pt>
                <c:pt idx="5358">
                  <c:v>5.3580000000000041</c:v>
                </c:pt>
                <c:pt idx="5359">
                  <c:v>5.3590000000000373</c:v>
                </c:pt>
                <c:pt idx="5360">
                  <c:v>5.3600000000000136</c:v>
                </c:pt>
                <c:pt idx="5361">
                  <c:v>5.36099999999999</c:v>
                </c:pt>
                <c:pt idx="5362">
                  <c:v>5.3620000000000232</c:v>
                </c:pt>
                <c:pt idx="5363">
                  <c:v>5.3629999999999995</c:v>
                </c:pt>
                <c:pt idx="5364">
                  <c:v>5.3640000000000327</c:v>
                </c:pt>
                <c:pt idx="5365">
                  <c:v>5.3650000000000091</c:v>
                </c:pt>
                <c:pt idx="5366">
                  <c:v>5.3660000000000423</c:v>
                </c:pt>
                <c:pt idx="5367">
                  <c:v>5.3670000000000186</c:v>
                </c:pt>
                <c:pt idx="5368">
                  <c:v>5.367999999999995</c:v>
                </c:pt>
                <c:pt idx="5369">
                  <c:v>5.3690000000000282</c:v>
                </c:pt>
                <c:pt idx="5370">
                  <c:v>5.3700000000000045</c:v>
                </c:pt>
                <c:pt idx="5371">
                  <c:v>5.3710000000000377</c:v>
                </c:pt>
                <c:pt idx="5372">
                  <c:v>5.3720000000000141</c:v>
                </c:pt>
                <c:pt idx="5373">
                  <c:v>5.3729999999999905</c:v>
                </c:pt>
                <c:pt idx="5374">
                  <c:v>5.3740000000000236</c:v>
                </c:pt>
                <c:pt idx="5375">
                  <c:v>5.375</c:v>
                </c:pt>
                <c:pt idx="5376">
                  <c:v>5.3760000000000332</c:v>
                </c:pt>
                <c:pt idx="5377">
                  <c:v>5.3770000000000095</c:v>
                </c:pt>
                <c:pt idx="5378">
                  <c:v>5.3780000000000427</c:v>
                </c:pt>
                <c:pt idx="5379">
                  <c:v>5.3790000000000191</c:v>
                </c:pt>
                <c:pt idx="5380">
                  <c:v>5.3799999999999955</c:v>
                </c:pt>
                <c:pt idx="5381">
                  <c:v>5.3810000000000286</c:v>
                </c:pt>
                <c:pt idx="5382">
                  <c:v>5.382000000000005</c:v>
                </c:pt>
                <c:pt idx="5383">
                  <c:v>5.3830000000000382</c:v>
                </c:pt>
                <c:pt idx="5384">
                  <c:v>5.3840000000000146</c:v>
                </c:pt>
                <c:pt idx="5385">
                  <c:v>5.3849999999999909</c:v>
                </c:pt>
                <c:pt idx="5386">
                  <c:v>5.3860000000000241</c:v>
                </c:pt>
                <c:pt idx="5387">
                  <c:v>5.3870000000000005</c:v>
                </c:pt>
                <c:pt idx="5388">
                  <c:v>5.3880000000000337</c:v>
                </c:pt>
                <c:pt idx="5389">
                  <c:v>5.38900000000001</c:v>
                </c:pt>
                <c:pt idx="5390">
                  <c:v>5.3900000000000432</c:v>
                </c:pt>
                <c:pt idx="5391">
                  <c:v>5.3910000000000196</c:v>
                </c:pt>
                <c:pt idx="5392">
                  <c:v>5.3919999999999959</c:v>
                </c:pt>
                <c:pt idx="5393">
                  <c:v>5.3930000000000291</c:v>
                </c:pt>
                <c:pt idx="5394">
                  <c:v>5.3940000000000055</c:v>
                </c:pt>
                <c:pt idx="5395">
                  <c:v>5.3950000000000387</c:v>
                </c:pt>
                <c:pt idx="5396">
                  <c:v>5.396000000000015</c:v>
                </c:pt>
                <c:pt idx="5397">
                  <c:v>5.3969999999999914</c:v>
                </c:pt>
                <c:pt idx="5398">
                  <c:v>5.3980000000000246</c:v>
                </c:pt>
                <c:pt idx="5399">
                  <c:v>5.3990000000000009</c:v>
                </c:pt>
                <c:pt idx="5400">
                  <c:v>5.4000000000000341</c:v>
                </c:pt>
                <c:pt idx="5401">
                  <c:v>5.4010000000000105</c:v>
                </c:pt>
                <c:pt idx="5402">
                  <c:v>5.4020000000000437</c:v>
                </c:pt>
                <c:pt idx="5403">
                  <c:v>5.40300000000002</c:v>
                </c:pt>
                <c:pt idx="5404">
                  <c:v>5.4039999999999964</c:v>
                </c:pt>
                <c:pt idx="5405">
                  <c:v>5.4050000000000296</c:v>
                </c:pt>
                <c:pt idx="5406">
                  <c:v>5.4060000000000059</c:v>
                </c:pt>
                <c:pt idx="5407">
                  <c:v>5.4070000000000391</c:v>
                </c:pt>
                <c:pt idx="5408">
                  <c:v>5.4080000000000155</c:v>
                </c:pt>
                <c:pt idx="5409">
                  <c:v>5.4089999999999918</c:v>
                </c:pt>
                <c:pt idx="5410">
                  <c:v>5.410000000000025</c:v>
                </c:pt>
                <c:pt idx="5411">
                  <c:v>5.4110000000000014</c:v>
                </c:pt>
                <c:pt idx="5412">
                  <c:v>5.4120000000000346</c:v>
                </c:pt>
                <c:pt idx="5413">
                  <c:v>5.4130000000000109</c:v>
                </c:pt>
                <c:pt idx="5414">
                  <c:v>5.4140000000000441</c:v>
                </c:pt>
                <c:pt idx="5415">
                  <c:v>5.4150000000000205</c:v>
                </c:pt>
                <c:pt idx="5416">
                  <c:v>5.4159999999999968</c:v>
                </c:pt>
                <c:pt idx="5417">
                  <c:v>5.41700000000003</c:v>
                </c:pt>
                <c:pt idx="5418">
                  <c:v>5.4180000000000064</c:v>
                </c:pt>
                <c:pt idx="5419">
                  <c:v>5.4190000000000396</c:v>
                </c:pt>
                <c:pt idx="5420">
                  <c:v>5.4200000000000159</c:v>
                </c:pt>
                <c:pt idx="5421">
                  <c:v>5.4209999999999923</c:v>
                </c:pt>
                <c:pt idx="5422">
                  <c:v>5.4220000000000255</c:v>
                </c:pt>
                <c:pt idx="5423">
                  <c:v>5.4230000000000018</c:v>
                </c:pt>
                <c:pt idx="5424">
                  <c:v>5.424000000000035</c:v>
                </c:pt>
                <c:pt idx="5425">
                  <c:v>5.4250000000000114</c:v>
                </c:pt>
                <c:pt idx="5426">
                  <c:v>5.4260000000000446</c:v>
                </c:pt>
                <c:pt idx="5427">
                  <c:v>5.4270000000000209</c:v>
                </c:pt>
                <c:pt idx="5428">
                  <c:v>5.4279999999999973</c:v>
                </c:pt>
                <c:pt idx="5429">
                  <c:v>5.4290000000000305</c:v>
                </c:pt>
                <c:pt idx="5430">
                  <c:v>5.4300000000000068</c:v>
                </c:pt>
                <c:pt idx="5431">
                  <c:v>5.43100000000004</c:v>
                </c:pt>
                <c:pt idx="5432">
                  <c:v>5.4320000000000164</c:v>
                </c:pt>
                <c:pt idx="5433">
                  <c:v>5.4329999999999927</c:v>
                </c:pt>
                <c:pt idx="5434">
                  <c:v>5.4340000000000259</c:v>
                </c:pt>
                <c:pt idx="5435">
                  <c:v>5.4350000000000023</c:v>
                </c:pt>
                <c:pt idx="5436">
                  <c:v>5.4360000000000355</c:v>
                </c:pt>
                <c:pt idx="5437">
                  <c:v>5.4370000000000118</c:v>
                </c:pt>
                <c:pt idx="5438">
                  <c:v>5.438000000000045</c:v>
                </c:pt>
                <c:pt idx="5439">
                  <c:v>5.4390000000000214</c:v>
                </c:pt>
                <c:pt idx="5440">
                  <c:v>5.4399999999999977</c:v>
                </c:pt>
                <c:pt idx="5441">
                  <c:v>5.4410000000000309</c:v>
                </c:pt>
                <c:pt idx="5442">
                  <c:v>5.4420000000000073</c:v>
                </c:pt>
                <c:pt idx="5443">
                  <c:v>5.4430000000000405</c:v>
                </c:pt>
                <c:pt idx="5444">
                  <c:v>5.4440000000000168</c:v>
                </c:pt>
                <c:pt idx="5445">
                  <c:v>5.4449999999999932</c:v>
                </c:pt>
                <c:pt idx="5446">
                  <c:v>5.4460000000000264</c:v>
                </c:pt>
                <c:pt idx="5447">
                  <c:v>5.4470000000000027</c:v>
                </c:pt>
                <c:pt idx="5448">
                  <c:v>5.4480000000000359</c:v>
                </c:pt>
                <c:pt idx="5449">
                  <c:v>5.4490000000000123</c:v>
                </c:pt>
                <c:pt idx="5450">
                  <c:v>5.4500000000000455</c:v>
                </c:pt>
                <c:pt idx="5451">
                  <c:v>5.4510000000000218</c:v>
                </c:pt>
                <c:pt idx="5452">
                  <c:v>5.4519999999999982</c:v>
                </c:pt>
                <c:pt idx="5453">
                  <c:v>5.4530000000000314</c:v>
                </c:pt>
                <c:pt idx="5454">
                  <c:v>5.4540000000000077</c:v>
                </c:pt>
                <c:pt idx="5455">
                  <c:v>5.4550000000000409</c:v>
                </c:pt>
                <c:pt idx="5456">
                  <c:v>5.4560000000000173</c:v>
                </c:pt>
                <c:pt idx="5457">
                  <c:v>5.4569999999999936</c:v>
                </c:pt>
                <c:pt idx="5458">
                  <c:v>5.4580000000000268</c:v>
                </c:pt>
                <c:pt idx="5459">
                  <c:v>5.4590000000000032</c:v>
                </c:pt>
                <c:pt idx="5460">
                  <c:v>5.4600000000000364</c:v>
                </c:pt>
                <c:pt idx="5461">
                  <c:v>5.4610000000000127</c:v>
                </c:pt>
                <c:pt idx="5462">
                  <c:v>5.4620000000000459</c:v>
                </c:pt>
                <c:pt idx="5463">
                  <c:v>5.4630000000000223</c:v>
                </c:pt>
                <c:pt idx="5464">
                  <c:v>5.4639999999999986</c:v>
                </c:pt>
                <c:pt idx="5465">
                  <c:v>5.4650000000000318</c:v>
                </c:pt>
                <c:pt idx="5466">
                  <c:v>5.4660000000000082</c:v>
                </c:pt>
                <c:pt idx="5467">
                  <c:v>5.4670000000000414</c:v>
                </c:pt>
                <c:pt idx="5468">
                  <c:v>5.4680000000000177</c:v>
                </c:pt>
                <c:pt idx="5469">
                  <c:v>5.4689999999999941</c:v>
                </c:pt>
                <c:pt idx="5470">
                  <c:v>5.4700000000000273</c:v>
                </c:pt>
                <c:pt idx="5471">
                  <c:v>5.4710000000000036</c:v>
                </c:pt>
                <c:pt idx="5472">
                  <c:v>5.4720000000000368</c:v>
                </c:pt>
                <c:pt idx="5473">
                  <c:v>5.4730000000000132</c:v>
                </c:pt>
                <c:pt idx="5474">
                  <c:v>5.4740000000000464</c:v>
                </c:pt>
                <c:pt idx="5475">
                  <c:v>5.4750000000000227</c:v>
                </c:pt>
                <c:pt idx="5476">
                  <c:v>5.4759999999999991</c:v>
                </c:pt>
                <c:pt idx="5477">
                  <c:v>5.4770000000000323</c:v>
                </c:pt>
                <c:pt idx="5478">
                  <c:v>5.4780000000000086</c:v>
                </c:pt>
                <c:pt idx="5479">
                  <c:v>5.4790000000000418</c:v>
                </c:pt>
                <c:pt idx="5480">
                  <c:v>5.4800000000000182</c:v>
                </c:pt>
                <c:pt idx="5481">
                  <c:v>5.4809999999999945</c:v>
                </c:pt>
                <c:pt idx="5482">
                  <c:v>5.4820000000000277</c:v>
                </c:pt>
                <c:pt idx="5483">
                  <c:v>5.4830000000000041</c:v>
                </c:pt>
                <c:pt idx="5484">
                  <c:v>5.4840000000000373</c:v>
                </c:pt>
                <c:pt idx="5485">
                  <c:v>5.4850000000000136</c:v>
                </c:pt>
                <c:pt idx="5486">
                  <c:v>5.48599999999999</c:v>
                </c:pt>
                <c:pt idx="5487">
                  <c:v>5.4870000000000232</c:v>
                </c:pt>
                <c:pt idx="5488">
                  <c:v>5.4879999999999995</c:v>
                </c:pt>
                <c:pt idx="5489">
                  <c:v>5.4890000000000327</c:v>
                </c:pt>
                <c:pt idx="5490">
                  <c:v>5.4900000000000091</c:v>
                </c:pt>
                <c:pt idx="5491">
                  <c:v>5.4910000000000423</c:v>
                </c:pt>
                <c:pt idx="5492">
                  <c:v>5.4920000000000186</c:v>
                </c:pt>
                <c:pt idx="5493">
                  <c:v>5.492999999999995</c:v>
                </c:pt>
                <c:pt idx="5494">
                  <c:v>5.4940000000000282</c:v>
                </c:pt>
                <c:pt idx="5495">
                  <c:v>5.4950000000000045</c:v>
                </c:pt>
                <c:pt idx="5496">
                  <c:v>5.4960000000000377</c:v>
                </c:pt>
                <c:pt idx="5497">
                  <c:v>5.4970000000000141</c:v>
                </c:pt>
                <c:pt idx="5498">
                  <c:v>5.4979999999999905</c:v>
                </c:pt>
                <c:pt idx="5499">
                  <c:v>5.4990000000000236</c:v>
                </c:pt>
                <c:pt idx="5500">
                  <c:v>5.5</c:v>
                </c:pt>
                <c:pt idx="5501">
                  <c:v>5.5010000000000332</c:v>
                </c:pt>
                <c:pt idx="5502">
                  <c:v>5.5020000000000095</c:v>
                </c:pt>
                <c:pt idx="5503">
                  <c:v>5.5030000000000427</c:v>
                </c:pt>
                <c:pt idx="5504">
                  <c:v>5.5040000000000191</c:v>
                </c:pt>
                <c:pt idx="5505">
                  <c:v>5.5049999999999955</c:v>
                </c:pt>
                <c:pt idx="5506">
                  <c:v>5.5060000000000286</c:v>
                </c:pt>
                <c:pt idx="5507">
                  <c:v>5.507000000000005</c:v>
                </c:pt>
                <c:pt idx="5508">
                  <c:v>5.5080000000000382</c:v>
                </c:pt>
                <c:pt idx="5509">
                  <c:v>5.5090000000000146</c:v>
                </c:pt>
                <c:pt idx="5510">
                  <c:v>5.5099999999999909</c:v>
                </c:pt>
                <c:pt idx="5511">
                  <c:v>5.5110000000000241</c:v>
                </c:pt>
                <c:pt idx="5512">
                  <c:v>5.5120000000000005</c:v>
                </c:pt>
                <c:pt idx="5513">
                  <c:v>5.5130000000000337</c:v>
                </c:pt>
                <c:pt idx="5514">
                  <c:v>5.51400000000001</c:v>
                </c:pt>
                <c:pt idx="5515">
                  <c:v>5.5150000000000432</c:v>
                </c:pt>
                <c:pt idx="5516">
                  <c:v>5.5160000000000196</c:v>
                </c:pt>
                <c:pt idx="5517">
                  <c:v>5.5169999999999959</c:v>
                </c:pt>
                <c:pt idx="5518">
                  <c:v>5.5180000000000291</c:v>
                </c:pt>
                <c:pt idx="5519">
                  <c:v>5.5190000000000055</c:v>
                </c:pt>
                <c:pt idx="5520">
                  <c:v>5.5200000000000387</c:v>
                </c:pt>
                <c:pt idx="5521">
                  <c:v>5.521000000000015</c:v>
                </c:pt>
                <c:pt idx="5522">
                  <c:v>5.5219999999999914</c:v>
                </c:pt>
                <c:pt idx="5523">
                  <c:v>5.5230000000000246</c:v>
                </c:pt>
                <c:pt idx="5524">
                  <c:v>5.5240000000000009</c:v>
                </c:pt>
                <c:pt idx="5525">
                  <c:v>5.5250000000000341</c:v>
                </c:pt>
                <c:pt idx="5526">
                  <c:v>5.5260000000000105</c:v>
                </c:pt>
                <c:pt idx="5527">
                  <c:v>5.5270000000000437</c:v>
                </c:pt>
                <c:pt idx="5528">
                  <c:v>5.52800000000002</c:v>
                </c:pt>
                <c:pt idx="5529">
                  <c:v>5.5289999999999964</c:v>
                </c:pt>
                <c:pt idx="5530">
                  <c:v>5.5300000000000296</c:v>
                </c:pt>
                <c:pt idx="5531">
                  <c:v>5.5310000000000059</c:v>
                </c:pt>
                <c:pt idx="5532">
                  <c:v>5.5320000000000391</c:v>
                </c:pt>
                <c:pt idx="5533">
                  <c:v>5.5330000000000155</c:v>
                </c:pt>
                <c:pt idx="5534">
                  <c:v>5.5339999999999918</c:v>
                </c:pt>
                <c:pt idx="5535">
                  <c:v>5.535000000000025</c:v>
                </c:pt>
                <c:pt idx="5536">
                  <c:v>5.5360000000000014</c:v>
                </c:pt>
                <c:pt idx="5537">
                  <c:v>5.5370000000000346</c:v>
                </c:pt>
                <c:pt idx="5538">
                  <c:v>5.5380000000000109</c:v>
                </c:pt>
                <c:pt idx="5539">
                  <c:v>5.5390000000000441</c:v>
                </c:pt>
                <c:pt idx="5540">
                  <c:v>5.5400000000000205</c:v>
                </c:pt>
                <c:pt idx="5541">
                  <c:v>5.5409999999999968</c:v>
                </c:pt>
                <c:pt idx="5542">
                  <c:v>5.54200000000003</c:v>
                </c:pt>
                <c:pt idx="5543">
                  <c:v>5.5430000000000064</c:v>
                </c:pt>
                <c:pt idx="5544">
                  <c:v>5.5440000000000396</c:v>
                </c:pt>
                <c:pt idx="5545">
                  <c:v>5.5450000000000159</c:v>
                </c:pt>
                <c:pt idx="5546">
                  <c:v>5.5459999999999923</c:v>
                </c:pt>
                <c:pt idx="5547">
                  <c:v>5.5470000000000255</c:v>
                </c:pt>
                <c:pt idx="5548">
                  <c:v>5.5480000000000018</c:v>
                </c:pt>
                <c:pt idx="5549">
                  <c:v>5.549000000000035</c:v>
                </c:pt>
                <c:pt idx="5550">
                  <c:v>5.5500000000000114</c:v>
                </c:pt>
                <c:pt idx="5551">
                  <c:v>5.5510000000000446</c:v>
                </c:pt>
                <c:pt idx="5552">
                  <c:v>5.5520000000000209</c:v>
                </c:pt>
                <c:pt idx="5553">
                  <c:v>5.5529999999999973</c:v>
                </c:pt>
                <c:pt idx="5554">
                  <c:v>5.5540000000000305</c:v>
                </c:pt>
                <c:pt idx="5555">
                  <c:v>5.5550000000000068</c:v>
                </c:pt>
                <c:pt idx="5556">
                  <c:v>5.55600000000004</c:v>
                </c:pt>
                <c:pt idx="5557">
                  <c:v>5.5570000000000164</c:v>
                </c:pt>
                <c:pt idx="5558">
                  <c:v>5.5579999999999927</c:v>
                </c:pt>
                <c:pt idx="5559">
                  <c:v>5.5590000000000259</c:v>
                </c:pt>
                <c:pt idx="5560">
                  <c:v>5.5600000000000023</c:v>
                </c:pt>
                <c:pt idx="5561">
                  <c:v>5.5610000000000355</c:v>
                </c:pt>
                <c:pt idx="5562">
                  <c:v>5.5620000000000118</c:v>
                </c:pt>
                <c:pt idx="5563">
                  <c:v>5.563000000000045</c:v>
                </c:pt>
                <c:pt idx="5564">
                  <c:v>5.5640000000000214</c:v>
                </c:pt>
                <c:pt idx="5565">
                  <c:v>5.5649999999999977</c:v>
                </c:pt>
                <c:pt idx="5566">
                  <c:v>5.5660000000000309</c:v>
                </c:pt>
                <c:pt idx="5567">
                  <c:v>5.5670000000000073</c:v>
                </c:pt>
                <c:pt idx="5568">
                  <c:v>5.5680000000000405</c:v>
                </c:pt>
                <c:pt idx="5569">
                  <c:v>5.5690000000000168</c:v>
                </c:pt>
                <c:pt idx="5570">
                  <c:v>5.5699999999999932</c:v>
                </c:pt>
                <c:pt idx="5571">
                  <c:v>5.5710000000000264</c:v>
                </c:pt>
                <c:pt idx="5572">
                  <c:v>5.5720000000000027</c:v>
                </c:pt>
                <c:pt idx="5573">
                  <c:v>5.5730000000000359</c:v>
                </c:pt>
                <c:pt idx="5574">
                  <c:v>5.5740000000000123</c:v>
                </c:pt>
                <c:pt idx="5575">
                  <c:v>5.5750000000000455</c:v>
                </c:pt>
                <c:pt idx="5576">
                  <c:v>5.5760000000000218</c:v>
                </c:pt>
                <c:pt idx="5577">
                  <c:v>5.5769999999999982</c:v>
                </c:pt>
                <c:pt idx="5578">
                  <c:v>5.5780000000000314</c:v>
                </c:pt>
                <c:pt idx="5579">
                  <c:v>5.5790000000000077</c:v>
                </c:pt>
                <c:pt idx="5580">
                  <c:v>5.5800000000000409</c:v>
                </c:pt>
                <c:pt idx="5581">
                  <c:v>5.5810000000000173</c:v>
                </c:pt>
                <c:pt idx="5582">
                  <c:v>5.5819999999999936</c:v>
                </c:pt>
                <c:pt idx="5583">
                  <c:v>5.5830000000000268</c:v>
                </c:pt>
                <c:pt idx="5584">
                  <c:v>5.5840000000000032</c:v>
                </c:pt>
                <c:pt idx="5585">
                  <c:v>5.5850000000000364</c:v>
                </c:pt>
                <c:pt idx="5586">
                  <c:v>5.5860000000000127</c:v>
                </c:pt>
                <c:pt idx="5587">
                  <c:v>5.5870000000000459</c:v>
                </c:pt>
                <c:pt idx="5588">
                  <c:v>5.5880000000000223</c:v>
                </c:pt>
                <c:pt idx="5589">
                  <c:v>5.5889999999999986</c:v>
                </c:pt>
                <c:pt idx="5590">
                  <c:v>5.5900000000000318</c:v>
                </c:pt>
                <c:pt idx="5591">
                  <c:v>5.5910000000000082</c:v>
                </c:pt>
                <c:pt idx="5592">
                  <c:v>5.5920000000000414</c:v>
                </c:pt>
                <c:pt idx="5593">
                  <c:v>5.5930000000000177</c:v>
                </c:pt>
                <c:pt idx="5594">
                  <c:v>5.5939999999999941</c:v>
                </c:pt>
                <c:pt idx="5595">
                  <c:v>5.5950000000000273</c:v>
                </c:pt>
                <c:pt idx="5596">
                  <c:v>5.5960000000000036</c:v>
                </c:pt>
                <c:pt idx="5597">
                  <c:v>5.5970000000000368</c:v>
                </c:pt>
                <c:pt idx="5598">
                  <c:v>5.5980000000000132</c:v>
                </c:pt>
                <c:pt idx="5599">
                  <c:v>5.5990000000000464</c:v>
                </c:pt>
                <c:pt idx="5600">
                  <c:v>5.6000000000000227</c:v>
                </c:pt>
                <c:pt idx="5601">
                  <c:v>5.6009999999999991</c:v>
                </c:pt>
                <c:pt idx="5602">
                  <c:v>5.6020000000000323</c:v>
                </c:pt>
                <c:pt idx="5603">
                  <c:v>5.6030000000000086</c:v>
                </c:pt>
                <c:pt idx="5604">
                  <c:v>5.6040000000000418</c:v>
                </c:pt>
                <c:pt idx="5605">
                  <c:v>5.6050000000000182</c:v>
                </c:pt>
                <c:pt idx="5606">
                  <c:v>5.6059999999999945</c:v>
                </c:pt>
                <c:pt idx="5607">
                  <c:v>5.6070000000000277</c:v>
                </c:pt>
                <c:pt idx="5608">
                  <c:v>5.6080000000000041</c:v>
                </c:pt>
                <c:pt idx="5609">
                  <c:v>5.6090000000000373</c:v>
                </c:pt>
                <c:pt idx="5610">
                  <c:v>5.6100000000000136</c:v>
                </c:pt>
                <c:pt idx="5611">
                  <c:v>5.61099999999999</c:v>
                </c:pt>
                <c:pt idx="5612">
                  <c:v>5.6120000000000232</c:v>
                </c:pt>
                <c:pt idx="5613">
                  <c:v>5.6129999999999995</c:v>
                </c:pt>
                <c:pt idx="5614">
                  <c:v>5.6140000000000327</c:v>
                </c:pt>
                <c:pt idx="5615">
                  <c:v>5.6150000000000091</c:v>
                </c:pt>
                <c:pt idx="5616">
                  <c:v>5.6160000000000423</c:v>
                </c:pt>
                <c:pt idx="5617">
                  <c:v>5.6170000000000186</c:v>
                </c:pt>
                <c:pt idx="5618">
                  <c:v>5.617999999999995</c:v>
                </c:pt>
                <c:pt idx="5619">
                  <c:v>5.6190000000000282</c:v>
                </c:pt>
                <c:pt idx="5620">
                  <c:v>5.6200000000000045</c:v>
                </c:pt>
                <c:pt idx="5621">
                  <c:v>5.6210000000000377</c:v>
                </c:pt>
                <c:pt idx="5622">
                  <c:v>5.6220000000000141</c:v>
                </c:pt>
                <c:pt idx="5623">
                  <c:v>5.6229999999999905</c:v>
                </c:pt>
                <c:pt idx="5624">
                  <c:v>5.6240000000000236</c:v>
                </c:pt>
                <c:pt idx="5625">
                  <c:v>5.625</c:v>
                </c:pt>
                <c:pt idx="5626">
                  <c:v>5.6260000000000332</c:v>
                </c:pt>
                <c:pt idx="5627">
                  <c:v>5.6270000000000095</c:v>
                </c:pt>
                <c:pt idx="5628">
                  <c:v>5.6280000000000427</c:v>
                </c:pt>
                <c:pt idx="5629">
                  <c:v>5.6290000000000191</c:v>
                </c:pt>
                <c:pt idx="5630">
                  <c:v>5.6299999999999955</c:v>
                </c:pt>
                <c:pt idx="5631">
                  <c:v>5.6310000000000286</c:v>
                </c:pt>
                <c:pt idx="5632">
                  <c:v>5.632000000000005</c:v>
                </c:pt>
                <c:pt idx="5633">
                  <c:v>5.6330000000000382</c:v>
                </c:pt>
                <c:pt idx="5634">
                  <c:v>5.6340000000000146</c:v>
                </c:pt>
                <c:pt idx="5635">
                  <c:v>5.6349999999999909</c:v>
                </c:pt>
                <c:pt idx="5636">
                  <c:v>5.6360000000000241</c:v>
                </c:pt>
                <c:pt idx="5637">
                  <c:v>5.6370000000000005</c:v>
                </c:pt>
                <c:pt idx="5638">
                  <c:v>5.6380000000000337</c:v>
                </c:pt>
                <c:pt idx="5639">
                  <c:v>5.63900000000001</c:v>
                </c:pt>
                <c:pt idx="5640">
                  <c:v>5.6400000000000432</c:v>
                </c:pt>
                <c:pt idx="5641">
                  <c:v>5.6410000000000196</c:v>
                </c:pt>
                <c:pt idx="5642">
                  <c:v>5.6419999999999959</c:v>
                </c:pt>
                <c:pt idx="5643">
                  <c:v>5.6430000000000291</c:v>
                </c:pt>
                <c:pt idx="5644">
                  <c:v>5.6440000000000055</c:v>
                </c:pt>
                <c:pt idx="5645">
                  <c:v>5.6450000000000387</c:v>
                </c:pt>
                <c:pt idx="5646">
                  <c:v>5.646000000000015</c:v>
                </c:pt>
                <c:pt idx="5647">
                  <c:v>5.6469999999999914</c:v>
                </c:pt>
                <c:pt idx="5648">
                  <c:v>5.6480000000000246</c:v>
                </c:pt>
                <c:pt idx="5649">
                  <c:v>5.6490000000000009</c:v>
                </c:pt>
                <c:pt idx="5650">
                  <c:v>5.6500000000000341</c:v>
                </c:pt>
                <c:pt idx="5651">
                  <c:v>5.6510000000000105</c:v>
                </c:pt>
                <c:pt idx="5652">
                  <c:v>5.6520000000000437</c:v>
                </c:pt>
                <c:pt idx="5653">
                  <c:v>5.65300000000002</c:v>
                </c:pt>
                <c:pt idx="5654">
                  <c:v>5.6539999999999964</c:v>
                </c:pt>
                <c:pt idx="5655">
                  <c:v>5.6550000000000296</c:v>
                </c:pt>
                <c:pt idx="5656">
                  <c:v>5.6560000000000059</c:v>
                </c:pt>
                <c:pt idx="5657">
                  <c:v>5.6570000000000391</c:v>
                </c:pt>
                <c:pt idx="5658">
                  <c:v>5.6580000000000155</c:v>
                </c:pt>
                <c:pt idx="5659">
                  <c:v>5.6589999999999918</c:v>
                </c:pt>
                <c:pt idx="5660">
                  <c:v>5.660000000000025</c:v>
                </c:pt>
                <c:pt idx="5661">
                  <c:v>5.6610000000000014</c:v>
                </c:pt>
                <c:pt idx="5662">
                  <c:v>5.6620000000000346</c:v>
                </c:pt>
                <c:pt idx="5663">
                  <c:v>5.6630000000000109</c:v>
                </c:pt>
                <c:pt idx="5664">
                  <c:v>5.6640000000000441</c:v>
                </c:pt>
                <c:pt idx="5665">
                  <c:v>5.6650000000000205</c:v>
                </c:pt>
                <c:pt idx="5666">
                  <c:v>5.6659999999999968</c:v>
                </c:pt>
                <c:pt idx="5667">
                  <c:v>5.66700000000003</c:v>
                </c:pt>
                <c:pt idx="5668">
                  <c:v>5.6680000000000064</c:v>
                </c:pt>
                <c:pt idx="5669">
                  <c:v>5.6690000000000396</c:v>
                </c:pt>
                <c:pt idx="5670">
                  <c:v>5.6700000000000159</c:v>
                </c:pt>
                <c:pt idx="5671">
                  <c:v>5.6709999999999923</c:v>
                </c:pt>
                <c:pt idx="5672">
                  <c:v>5.6720000000000255</c:v>
                </c:pt>
                <c:pt idx="5673">
                  <c:v>5.6730000000000018</c:v>
                </c:pt>
                <c:pt idx="5674">
                  <c:v>5.674000000000035</c:v>
                </c:pt>
                <c:pt idx="5675">
                  <c:v>5.6750000000000114</c:v>
                </c:pt>
                <c:pt idx="5676">
                  <c:v>5.6760000000000446</c:v>
                </c:pt>
                <c:pt idx="5677">
                  <c:v>5.6770000000000209</c:v>
                </c:pt>
                <c:pt idx="5678">
                  <c:v>5.6779999999999973</c:v>
                </c:pt>
                <c:pt idx="5679">
                  <c:v>5.6790000000000305</c:v>
                </c:pt>
                <c:pt idx="5680">
                  <c:v>5.6800000000000068</c:v>
                </c:pt>
                <c:pt idx="5681">
                  <c:v>5.68100000000004</c:v>
                </c:pt>
                <c:pt idx="5682">
                  <c:v>5.6820000000000164</c:v>
                </c:pt>
                <c:pt idx="5683">
                  <c:v>5.6829999999999927</c:v>
                </c:pt>
                <c:pt idx="5684">
                  <c:v>5.6840000000000259</c:v>
                </c:pt>
                <c:pt idx="5685">
                  <c:v>5.6850000000000023</c:v>
                </c:pt>
                <c:pt idx="5686">
                  <c:v>5.6860000000000355</c:v>
                </c:pt>
                <c:pt idx="5687">
                  <c:v>5.6870000000000118</c:v>
                </c:pt>
                <c:pt idx="5688">
                  <c:v>5.688000000000045</c:v>
                </c:pt>
                <c:pt idx="5689">
                  <c:v>5.6890000000000214</c:v>
                </c:pt>
                <c:pt idx="5690">
                  <c:v>5.6899999999999977</c:v>
                </c:pt>
                <c:pt idx="5691">
                  <c:v>5.6910000000000309</c:v>
                </c:pt>
                <c:pt idx="5692">
                  <c:v>5.6920000000000073</c:v>
                </c:pt>
                <c:pt idx="5693">
                  <c:v>5.6930000000000405</c:v>
                </c:pt>
                <c:pt idx="5694">
                  <c:v>5.6940000000000168</c:v>
                </c:pt>
                <c:pt idx="5695">
                  <c:v>5.6949999999999932</c:v>
                </c:pt>
                <c:pt idx="5696">
                  <c:v>5.6960000000000264</c:v>
                </c:pt>
                <c:pt idx="5697">
                  <c:v>5.6970000000000027</c:v>
                </c:pt>
                <c:pt idx="5698">
                  <c:v>5.6980000000000359</c:v>
                </c:pt>
                <c:pt idx="5699">
                  <c:v>5.6990000000000123</c:v>
                </c:pt>
                <c:pt idx="5700">
                  <c:v>5.7000000000000455</c:v>
                </c:pt>
                <c:pt idx="5701">
                  <c:v>5.7010000000000218</c:v>
                </c:pt>
                <c:pt idx="5702">
                  <c:v>5.7019999999999982</c:v>
                </c:pt>
                <c:pt idx="5703">
                  <c:v>5.7030000000000314</c:v>
                </c:pt>
                <c:pt idx="5704">
                  <c:v>5.7040000000000077</c:v>
                </c:pt>
                <c:pt idx="5705">
                  <c:v>5.7050000000000409</c:v>
                </c:pt>
                <c:pt idx="5706">
                  <c:v>5.7060000000000173</c:v>
                </c:pt>
                <c:pt idx="5707">
                  <c:v>5.7069999999999936</c:v>
                </c:pt>
                <c:pt idx="5708">
                  <c:v>5.7080000000000268</c:v>
                </c:pt>
                <c:pt idx="5709">
                  <c:v>5.7090000000000032</c:v>
                </c:pt>
                <c:pt idx="5710">
                  <c:v>5.7100000000000364</c:v>
                </c:pt>
                <c:pt idx="5711">
                  <c:v>5.7110000000000127</c:v>
                </c:pt>
                <c:pt idx="5712">
                  <c:v>5.7120000000000459</c:v>
                </c:pt>
                <c:pt idx="5713">
                  <c:v>5.7130000000000223</c:v>
                </c:pt>
                <c:pt idx="5714">
                  <c:v>5.7139999999999986</c:v>
                </c:pt>
                <c:pt idx="5715">
                  <c:v>5.7150000000000318</c:v>
                </c:pt>
                <c:pt idx="5716">
                  <c:v>5.7160000000000082</c:v>
                </c:pt>
                <c:pt idx="5717">
                  <c:v>5.7170000000000414</c:v>
                </c:pt>
                <c:pt idx="5718">
                  <c:v>5.7180000000000177</c:v>
                </c:pt>
                <c:pt idx="5719">
                  <c:v>5.7189999999999941</c:v>
                </c:pt>
                <c:pt idx="5720">
                  <c:v>5.7200000000000273</c:v>
                </c:pt>
                <c:pt idx="5721">
                  <c:v>5.7210000000000036</c:v>
                </c:pt>
                <c:pt idx="5722">
                  <c:v>5.7220000000000368</c:v>
                </c:pt>
                <c:pt idx="5723">
                  <c:v>5.7230000000000132</c:v>
                </c:pt>
                <c:pt idx="5724">
                  <c:v>5.7240000000000464</c:v>
                </c:pt>
                <c:pt idx="5725">
                  <c:v>5.7250000000000227</c:v>
                </c:pt>
                <c:pt idx="5726">
                  <c:v>5.7259999999999991</c:v>
                </c:pt>
                <c:pt idx="5727">
                  <c:v>5.7270000000000323</c:v>
                </c:pt>
                <c:pt idx="5728">
                  <c:v>5.7280000000000086</c:v>
                </c:pt>
                <c:pt idx="5729">
                  <c:v>5.7290000000000418</c:v>
                </c:pt>
                <c:pt idx="5730">
                  <c:v>5.7300000000000182</c:v>
                </c:pt>
                <c:pt idx="5731">
                  <c:v>5.7309999999999945</c:v>
                </c:pt>
                <c:pt idx="5732">
                  <c:v>5.7320000000000277</c:v>
                </c:pt>
                <c:pt idx="5733">
                  <c:v>5.7330000000000041</c:v>
                </c:pt>
                <c:pt idx="5734">
                  <c:v>5.7340000000000373</c:v>
                </c:pt>
                <c:pt idx="5735">
                  <c:v>5.7350000000000136</c:v>
                </c:pt>
                <c:pt idx="5736">
                  <c:v>5.73599999999999</c:v>
                </c:pt>
                <c:pt idx="5737">
                  <c:v>5.7370000000000232</c:v>
                </c:pt>
                <c:pt idx="5738">
                  <c:v>5.7379999999999995</c:v>
                </c:pt>
                <c:pt idx="5739">
                  <c:v>5.7390000000000327</c:v>
                </c:pt>
                <c:pt idx="5740">
                  <c:v>5.7400000000000091</c:v>
                </c:pt>
                <c:pt idx="5741">
                  <c:v>5.7410000000000423</c:v>
                </c:pt>
                <c:pt idx="5742">
                  <c:v>5.7420000000000186</c:v>
                </c:pt>
                <c:pt idx="5743">
                  <c:v>5.742999999999995</c:v>
                </c:pt>
                <c:pt idx="5744">
                  <c:v>5.7440000000000282</c:v>
                </c:pt>
                <c:pt idx="5745">
                  <c:v>5.7450000000000045</c:v>
                </c:pt>
                <c:pt idx="5746">
                  <c:v>5.7460000000000377</c:v>
                </c:pt>
                <c:pt idx="5747">
                  <c:v>5.7470000000000141</c:v>
                </c:pt>
                <c:pt idx="5748">
                  <c:v>5.7479999999999905</c:v>
                </c:pt>
                <c:pt idx="5749">
                  <c:v>5.7490000000000236</c:v>
                </c:pt>
                <c:pt idx="5750">
                  <c:v>5.75</c:v>
                </c:pt>
                <c:pt idx="5751">
                  <c:v>5.7510000000000332</c:v>
                </c:pt>
                <c:pt idx="5752">
                  <c:v>5.7520000000000095</c:v>
                </c:pt>
                <c:pt idx="5753">
                  <c:v>5.7530000000000427</c:v>
                </c:pt>
                <c:pt idx="5754">
                  <c:v>5.7540000000000191</c:v>
                </c:pt>
                <c:pt idx="5755">
                  <c:v>5.7549999999999955</c:v>
                </c:pt>
                <c:pt idx="5756">
                  <c:v>5.7560000000000286</c:v>
                </c:pt>
                <c:pt idx="5757">
                  <c:v>5.757000000000005</c:v>
                </c:pt>
                <c:pt idx="5758">
                  <c:v>5.7580000000000382</c:v>
                </c:pt>
                <c:pt idx="5759">
                  <c:v>5.7590000000000146</c:v>
                </c:pt>
                <c:pt idx="5760">
                  <c:v>5.7599999999999909</c:v>
                </c:pt>
                <c:pt idx="5761">
                  <c:v>5.7610000000000241</c:v>
                </c:pt>
                <c:pt idx="5762">
                  <c:v>5.7620000000000005</c:v>
                </c:pt>
                <c:pt idx="5763">
                  <c:v>5.7630000000000337</c:v>
                </c:pt>
                <c:pt idx="5764">
                  <c:v>5.76400000000001</c:v>
                </c:pt>
                <c:pt idx="5765">
                  <c:v>5.7650000000000432</c:v>
                </c:pt>
                <c:pt idx="5766">
                  <c:v>5.7660000000000196</c:v>
                </c:pt>
                <c:pt idx="5767">
                  <c:v>5.7669999999999959</c:v>
                </c:pt>
                <c:pt idx="5768">
                  <c:v>5.7680000000000291</c:v>
                </c:pt>
                <c:pt idx="5769">
                  <c:v>5.7690000000000055</c:v>
                </c:pt>
                <c:pt idx="5770">
                  <c:v>5.7700000000000387</c:v>
                </c:pt>
                <c:pt idx="5771">
                  <c:v>5.771000000000015</c:v>
                </c:pt>
                <c:pt idx="5772">
                  <c:v>5.7719999999999914</c:v>
                </c:pt>
                <c:pt idx="5773">
                  <c:v>5.7730000000000246</c:v>
                </c:pt>
                <c:pt idx="5774">
                  <c:v>5.7740000000000009</c:v>
                </c:pt>
                <c:pt idx="5775">
                  <c:v>5.7750000000000341</c:v>
                </c:pt>
                <c:pt idx="5776">
                  <c:v>5.7760000000000105</c:v>
                </c:pt>
                <c:pt idx="5777">
                  <c:v>5.7770000000000437</c:v>
                </c:pt>
                <c:pt idx="5778">
                  <c:v>5.77800000000002</c:v>
                </c:pt>
                <c:pt idx="5779">
                  <c:v>5.7789999999999964</c:v>
                </c:pt>
                <c:pt idx="5780">
                  <c:v>5.7800000000000296</c:v>
                </c:pt>
                <c:pt idx="5781">
                  <c:v>5.7810000000000059</c:v>
                </c:pt>
                <c:pt idx="5782">
                  <c:v>5.7820000000000391</c:v>
                </c:pt>
                <c:pt idx="5783">
                  <c:v>5.7830000000000155</c:v>
                </c:pt>
                <c:pt idx="5784">
                  <c:v>5.7839999999999918</c:v>
                </c:pt>
                <c:pt idx="5785">
                  <c:v>5.785000000000025</c:v>
                </c:pt>
                <c:pt idx="5786">
                  <c:v>5.7860000000000014</c:v>
                </c:pt>
                <c:pt idx="5787">
                  <c:v>5.7870000000000346</c:v>
                </c:pt>
                <c:pt idx="5788">
                  <c:v>5.7880000000000109</c:v>
                </c:pt>
                <c:pt idx="5789">
                  <c:v>5.7890000000000441</c:v>
                </c:pt>
                <c:pt idx="5790">
                  <c:v>5.7900000000000205</c:v>
                </c:pt>
                <c:pt idx="5791">
                  <c:v>5.7909999999999968</c:v>
                </c:pt>
                <c:pt idx="5792">
                  <c:v>5.79200000000003</c:v>
                </c:pt>
                <c:pt idx="5793">
                  <c:v>5.7930000000000064</c:v>
                </c:pt>
                <c:pt idx="5794">
                  <c:v>5.7940000000000396</c:v>
                </c:pt>
                <c:pt idx="5795">
                  <c:v>5.7950000000000159</c:v>
                </c:pt>
                <c:pt idx="5796">
                  <c:v>5.7959999999999923</c:v>
                </c:pt>
                <c:pt idx="5797">
                  <c:v>5.7970000000000255</c:v>
                </c:pt>
                <c:pt idx="5798">
                  <c:v>5.7980000000000018</c:v>
                </c:pt>
                <c:pt idx="5799">
                  <c:v>5.799000000000035</c:v>
                </c:pt>
                <c:pt idx="5800">
                  <c:v>5.8000000000000114</c:v>
                </c:pt>
                <c:pt idx="5801">
                  <c:v>5.8010000000000446</c:v>
                </c:pt>
                <c:pt idx="5802">
                  <c:v>5.8020000000000209</c:v>
                </c:pt>
                <c:pt idx="5803">
                  <c:v>5.8029999999999973</c:v>
                </c:pt>
                <c:pt idx="5804">
                  <c:v>5.8040000000000305</c:v>
                </c:pt>
                <c:pt idx="5805">
                  <c:v>5.8050000000000068</c:v>
                </c:pt>
                <c:pt idx="5806">
                  <c:v>5.80600000000004</c:v>
                </c:pt>
                <c:pt idx="5807">
                  <c:v>5.8070000000000164</c:v>
                </c:pt>
                <c:pt idx="5808">
                  <c:v>5.8079999999999927</c:v>
                </c:pt>
                <c:pt idx="5809">
                  <c:v>5.8090000000000259</c:v>
                </c:pt>
                <c:pt idx="5810">
                  <c:v>5.8100000000000023</c:v>
                </c:pt>
                <c:pt idx="5811">
                  <c:v>5.8110000000000355</c:v>
                </c:pt>
                <c:pt idx="5812">
                  <c:v>5.8120000000000118</c:v>
                </c:pt>
                <c:pt idx="5813">
                  <c:v>5.813000000000045</c:v>
                </c:pt>
                <c:pt idx="5814">
                  <c:v>5.8140000000000214</c:v>
                </c:pt>
                <c:pt idx="5815">
                  <c:v>5.8149999999999977</c:v>
                </c:pt>
                <c:pt idx="5816">
                  <c:v>5.8160000000000309</c:v>
                </c:pt>
                <c:pt idx="5817">
                  <c:v>5.8170000000000073</c:v>
                </c:pt>
                <c:pt idx="5818">
                  <c:v>5.8180000000000405</c:v>
                </c:pt>
                <c:pt idx="5819">
                  <c:v>5.8190000000000168</c:v>
                </c:pt>
                <c:pt idx="5820">
                  <c:v>5.8199999999999932</c:v>
                </c:pt>
                <c:pt idx="5821">
                  <c:v>5.8210000000000264</c:v>
                </c:pt>
                <c:pt idx="5822">
                  <c:v>5.8220000000000027</c:v>
                </c:pt>
                <c:pt idx="5823">
                  <c:v>5.8230000000000359</c:v>
                </c:pt>
                <c:pt idx="5824">
                  <c:v>5.8240000000000123</c:v>
                </c:pt>
                <c:pt idx="5825">
                  <c:v>5.8250000000000455</c:v>
                </c:pt>
                <c:pt idx="5826">
                  <c:v>5.8260000000000218</c:v>
                </c:pt>
                <c:pt idx="5827">
                  <c:v>5.8269999999999982</c:v>
                </c:pt>
                <c:pt idx="5828">
                  <c:v>5.8280000000000314</c:v>
                </c:pt>
                <c:pt idx="5829">
                  <c:v>5.8290000000000077</c:v>
                </c:pt>
                <c:pt idx="5830">
                  <c:v>5.8300000000000409</c:v>
                </c:pt>
                <c:pt idx="5831">
                  <c:v>5.8310000000000173</c:v>
                </c:pt>
                <c:pt idx="5832">
                  <c:v>5.8319999999999936</c:v>
                </c:pt>
                <c:pt idx="5833">
                  <c:v>5.8330000000000268</c:v>
                </c:pt>
                <c:pt idx="5834">
                  <c:v>5.8340000000000032</c:v>
                </c:pt>
                <c:pt idx="5835">
                  <c:v>5.8350000000000364</c:v>
                </c:pt>
                <c:pt idx="5836">
                  <c:v>5.8360000000000127</c:v>
                </c:pt>
                <c:pt idx="5837">
                  <c:v>5.8370000000000459</c:v>
                </c:pt>
                <c:pt idx="5838">
                  <c:v>5.8380000000000223</c:v>
                </c:pt>
                <c:pt idx="5839">
                  <c:v>5.8389999999999986</c:v>
                </c:pt>
                <c:pt idx="5840">
                  <c:v>5.8400000000000318</c:v>
                </c:pt>
                <c:pt idx="5841">
                  <c:v>5.8410000000000082</c:v>
                </c:pt>
                <c:pt idx="5842">
                  <c:v>5.8420000000000414</c:v>
                </c:pt>
                <c:pt idx="5843">
                  <c:v>5.8430000000000177</c:v>
                </c:pt>
                <c:pt idx="5844">
                  <c:v>5.8439999999999941</c:v>
                </c:pt>
                <c:pt idx="5845">
                  <c:v>5.8450000000000273</c:v>
                </c:pt>
                <c:pt idx="5846">
                  <c:v>5.8460000000000036</c:v>
                </c:pt>
                <c:pt idx="5847">
                  <c:v>5.8470000000000368</c:v>
                </c:pt>
                <c:pt idx="5848">
                  <c:v>5.8480000000000132</c:v>
                </c:pt>
                <c:pt idx="5849">
                  <c:v>5.8490000000000464</c:v>
                </c:pt>
                <c:pt idx="5850">
                  <c:v>5.8500000000000227</c:v>
                </c:pt>
                <c:pt idx="5851">
                  <c:v>5.8509999999999991</c:v>
                </c:pt>
                <c:pt idx="5852">
                  <c:v>5.8520000000000323</c:v>
                </c:pt>
                <c:pt idx="5853">
                  <c:v>5.8530000000000086</c:v>
                </c:pt>
                <c:pt idx="5854">
                  <c:v>5.8540000000000418</c:v>
                </c:pt>
                <c:pt idx="5855">
                  <c:v>5.8550000000000182</c:v>
                </c:pt>
                <c:pt idx="5856">
                  <c:v>5.8559999999999945</c:v>
                </c:pt>
                <c:pt idx="5857">
                  <c:v>5.8570000000000277</c:v>
                </c:pt>
                <c:pt idx="5858">
                  <c:v>5.8580000000000041</c:v>
                </c:pt>
                <c:pt idx="5859">
                  <c:v>5.8590000000000373</c:v>
                </c:pt>
                <c:pt idx="5860">
                  <c:v>5.8600000000000136</c:v>
                </c:pt>
                <c:pt idx="5861">
                  <c:v>5.86099999999999</c:v>
                </c:pt>
                <c:pt idx="5862">
                  <c:v>5.8620000000000232</c:v>
                </c:pt>
                <c:pt idx="5863">
                  <c:v>5.8629999999999995</c:v>
                </c:pt>
                <c:pt idx="5864">
                  <c:v>5.8640000000000327</c:v>
                </c:pt>
                <c:pt idx="5865">
                  <c:v>5.8650000000000091</c:v>
                </c:pt>
                <c:pt idx="5866">
                  <c:v>5.8660000000000423</c:v>
                </c:pt>
                <c:pt idx="5867">
                  <c:v>5.8670000000000186</c:v>
                </c:pt>
                <c:pt idx="5868">
                  <c:v>5.867999999999995</c:v>
                </c:pt>
                <c:pt idx="5869">
                  <c:v>5.8690000000000282</c:v>
                </c:pt>
                <c:pt idx="5870">
                  <c:v>5.8700000000000045</c:v>
                </c:pt>
                <c:pt idx="5871">
                  <c:v>5.8710000000000377</c:v>
                </c:pt>
                <c:pt idx="5872">
                  <c:v>5.8720000000000141</c:v>
                </c:pt>
                <c:pt idx="5873">
                  <c:v>5.8729999999999905</c:v>
                </c:pt>
                <c:pt idx="5874">
                  <c:v>5.8740000000000236</c:v>
                </c:pt>
                <c:pt idx="5875">
                  <c:v>5.875</c:v>
                </c:pt>
                <c:pt idx="5876">
                  <c:v>5.8760000000000332</c:v>
                </c:pt>
                <c:pt idx="5877">
                  <c:v>5.8770000000000095</c:v>
                </c:pt>
                <c:pt idx="5878">
                  <c:v>5.8780000000000427</c:v>
                </c:pt>
                <c:pt idx="5879">
                  <c:v>5.8790000000000191</c:v>
                </c:pt>
                <c:pt idx="5880">
                  <c:v>5.8799999999999955</c:v>
                </c:pt>
                <c:pt idx="5881">
                  <c:v>5.8810000000000286</c:v>
                </c:pt>
                <c:pt idx="5882">
                  <c:v>5.882000000000005</c:v>
                </c:pt>
                <c:pt idx="5883">
                  <c:v>5.8830000000000382</c:v>
                </c:pt>
                <c:pt idx="5884">
                  <c:v>5.8840000000000146</c:v>
                </c:pt>
                <c:pt idx="5885">
                  <c:v>5.8849999999999909</c:v>
                </c:pt>
                <c:pt idx="5886">
                  <c:v>5.8860000000000241</c:v>
                </c:pt>
                <c:pt idx="5887">
                  <c:v>5.8870000000000005</c:v>
                </c:pt>
                <c:pt idx="5888">
                  <c:v>5.8880000000000337</c:v>
                </c:pt>
                <c:pt idx="5889">
                  <c:v>5.88900000000001</c:v>
                </c:pt>
                <c:pt idx="5890">
                  <c:v>5.8900000000000432</c:v>
                </c:pt>
                <c:pt idx="5891">
                  <c:v>5.8910000000000196</c:v>
                </c:pt>
                <c:pt idx="5892">
                  <c:v>5.8919999999999959</c:v>
                </c:pt>
                <c:pt idx="5893">
                  <c:v>5.8930000000000291</c:v>
                </c:pt>
                <c:pt idx="5894">
                  <c:v>5.8940000000000055</c:v>
                </c:pt>
                <c:pt idx="5895">
                  <c:v>5.8950000000000387</c:v>
                </c:pt>
                <c:pt idx="5896">
                  <c:v>5.896000000000015</c:v>
                </c:pt>
                <c:pt idx="5897">
                  <c:v>5.8969999999999914</c:v>
                </c:pt>
                <c:pt idx="5898">
                  <c:v>5.8980000000000246</c:v>
                </c:pt>
                <c:pt idx="5899">
                  <c:v>5.8990000000000009</c:v>
                </c:pt>
                <c:pt idx="5900">
                  <c:v>5.9000000000000341</c:v>
                </c:pt>
                <c:pt idx="5901">
                  <c:v>5.9010000000000105</c:v>
                </c:pt>
                <c:pt idx="5902">
                  <c:v>5.9020000000000437</c:v>
                </c:pt>
                <c:pt idx="5903">
                  <c:v>5.90300000000002</c:v>
                </c:pt>
                <c:pt idx="5904">
                  <c:v>5.9039999999999964</c:v>
                </c:pt>
                <c:pt idx="5905">
                  <c:v>5.9050000000000296</c:v>
                </c:pt>
                <c:pt idx="5906">
                  <c:v>5.9060000000000059</c:v>
                </c:pt>
                <c:pt idx="5907">
                  <c:v>5.9070000000000391</c:v>
                </c:pt>
                <c:pt idx="5908">
                  <c:v>5.9080000000000155</c:v>
                </c:pt>
                <c:pt idx="5909">
                  <c:v>5.9089999999999918</c:v>
                </c:pt>
                <c:pt idx="5910">
                  <c:v>5.910000000000025</c:v>
                </c:pt>
                <c:pt idx="5911">
                  <c:v>5.9110000000000014</c:v>
                </c:pt>
                <c:pt idx="5912">
                  <c:v>5.9120000000000346</c:v>
                </c:pt>
                <c:pt idx="5913">
                  <c:v>5.9130000000000109</c:v>
                </c:pt>
                <c:pt idx="5914">
                  <c:v>5.9140000000000441</c:v>
                </c:pt>
                <c:pt idx="5915">
                  <c:v>5.9150000000000205</c:v>
                </c:pt>
                <c:pt idx="5916">
                  <c:v>5.9159999999999968</c:v>
                </c:pt>
                <c:pt idx="5917">
                  <c:v>5.91700000000003</c:v>
                </c:pt>
                <c:pt idx="5918">
                  <c:v>5.9180000000000064</c:v>
                </c:pt>
                <c:pt idx="5919">
                  <c:v>5.9190000000000396</c:v>
                </c:pt>
                <c:pt idx="5920">
                  <c:v>5.9200000000000159</c:v>
                </c:pt>
                <c:pt idx="5921">
                  <c:v>5.9209999999999923</c:v>
                </c:pt>
                <c:pt idx="5922">
                  <c:v>5.9220000000000255</c:v>
                </c:pt>
                <c:pt idx="5923">
                  <c:v>5.9230000000000018</c:v>
                </c:pt>
                <c:pt idx="5924">
                  <c:v>5.924000000000035</c:v>
                </c:pt>
                <c:pt idx="5925">
                  <c:v>5.9250000000000114</c:v>
                </c:pt>
                <c:pt idx="5926">
                  <c:v>5.9260000000000446</c:v>
                </c:pt>
                <c:pt idx="5927">
                  <c:v>5.9270000000000209</c:v>
                </c:pt>
                <c:pt idx="5928">
                  <c:v>5.9279999999999973</c:v>
                </c:pt>
                <c:pt idx="5929">
                  <c:v>5.9290000000000305</c:v>
                </c:pt>
                <c:pt idx="5930">
                  <c:v>5.9300000000000068</c:v>
                </c:pt>
                <c:pt idx="5931">
                  <c:v>5.93100000000004</c:v>
                </c:pt>
                <c:pt idx="5932">
                  <c:v>5.9320000000000164</c:v>
                </c:pt>
                <c:pt idx="5933">
                  <c:v>5.9329999999999927</c:v>
                </c:pt>
                <c:pt idx="5934">
                  <c:v>5.9340000000000259</c:v>
                </c:pt>
                <c:pt idx="5935">
                  <c:v>5.9350000000000023</c:v>
                </c:pt>
                <c:pt idx="5936">
                  <c:v>5.9360000000000355</c:v>
                </c:pt>
                <c:pt idx="5937">
                  <c:v>5.9370000000000118</c:v>
                </c:pt>
                <c:pt idx="5938">
                  <c:v>5.938000000000045</c:v>
                </c:pt>
                <c:pt idx="5939">
                  <c:v>5.9390000000000214</c:v>
                </c:pt>
                <c:pt idx="5940">
                  <c:v>5.9399999999999977</c:v>
                </c:pt>
                <c:pt idx="5941">
                  <c:v>5.9410000000000309</c:v>
                </c:pt>
                <c:pt idx="5942">
                  <c:v>5.9420000000000073</c:v>
                </c:pt>
                <c:pt idx="5943">
                  <c:v>5.9430000000000405</c:v>
                </c:pt>
                <c:pt idx="5944">
                  <c:v>5.9440000000000168</c:v>
                </c:pt>
                <c:pt idx="5945">
                  <c:v>5.9449999999999932</c:v>
                </c:pt>
                <c:pt idx="5946">
                  <c:v>5.9460000000000264</c:v>
                </c:pt>
                <c:pt idx="5947">
                  <c:v>5.9470000000000027</c:v>
                </c:pt>
                <c:pt idx="5948">
                  <c:v>5.9480000000000359</c:v>
                </c:pt>
                <c:pt idx="5949">
                  <c:v>5.9490000000000123</c:v>
                </c:pt>
                <c:pt idx="5950">
                  <c:v>5.9500000000000455</c:v>
                </c:pt>
                <c:pt idx="5951">
                  <c:v>5.9510000000000218</c:v>
                </c:pt>
                <c:pt idx="5952">
                  <c:v>5.9519999999999982</c:v>
                </c:pt>
                <c:pt idx="5953">
                  <c:v>5.9530000000000314</c:v>
                </c:pt>
                <c:pt idx="5954">
                  <c:v>5.9540000000000077</c:v>
                </c:pt>
                <c:pt idx="5955">
                  <c:v>5.9550000000000409</c:v>
                </c:pt>
                <c:pt idx="5956">
                  <c:v>5.9560000000000173</c:v>
                </c:pt>
                <c:pt idx="5957">
                  <c:v>5.9569999999999936</c:v>
                </c:pt>
                <c:pt idx="5958">
                  <c:v>5.9580000000000268</c:v>
                </c:pt>
                <c:pt idx="5959">
                  <c:v>5.9590000000000032</c:v>
                </c:pt>
                <c:pt idx="5960">
                  <c:v>5.9600000000000364</c:v>
                </c:pt>
                <c:pt idx="5961">
                  <c:v>5.9610000000000127</c:v>
                </c:pt>
                <c:pt idx="5962">
                  <c:v>5.9620000000000459</c:v>
                </c:pt>
                <c:pt idx="5963">
                  <c:v>5.9630000000000223</c:v>
                </c:pt>
                <c:pt idx="5964">
                  <c:v>5.9639999999999986</c:v>
                </c:pt>
                <c:pt idx="5965">
                  <c:v>5.9650000000000318</c:v>
                </c:pt>
                <c:pt idx="5966">
                  <c:v>5.9660000000000082</c:v>
                </c:pt>
                <c:pt idx="5967">
                  <c:v>5.9670000000000414</c:v>
                </c:pt>
                <c:pt idx="5968">
                  <c:v>5.9680000000000177</c:v>
                </c:pt>
                <c:pt idx="5969">
                  <c:v>5.9689999999999941</c:v>
                </c:pt>
                <c:pt idx="5970">
                  <c:v>5.9700000000000273</c:v>
                </c:pt>
                <c:pt idx="5971">
                  <c:v>5.9710000000000036</c:v>
                </c:pt>
                <c:pt idx="5972">
                  <c:v>5.9720000000000368</c:v>
                </c:pt>
                <c:pt idx="5973">
                  <c:v>5.9730000000000132</c:v>
                </c:pt>
                <c:pt idx="5974">
                  <c:v>5.9740000000000464</c:v>
                </c:pt>
                <c:pt idx="5975">
                  <c:v>5.9750000000000227</c:v>
                </c:pt>
                <c:pt idx="5976">
                  <c:v>5.9759999999999991</c:v>
                </c:pt>
                <c:pt idx="5977">
                  <c:v>5.9770000000000323</c:v>
                </c:pt>
                <c:pt idx="5978">
                  <c:v>5.9780000000000086</c:v>
                </c:pt>
                <c:pt idx="5979">
                  <c:v>5.9790000000000418</c:v>
                </c:pt>
                <c:pt idx="5980">
                  <c:v>5.9800000000000182</c:v>
                </c:pt>
                <c:pt idx="5981">
                  <c:v>5.9809999999999945</c:v>
                </c:pt>
                <c:pt idx="5982">
                  <c:v>5.9820000000000277</c:v>
                </c:pt>
                <c:pt idx="5983">
                  <c:v>5.9830000000000041</c:v>
                </c:pt>
                <c:pt idx="5984">
                  <c:v>5.9840000000000373</c:v>
                </c:pt>
                <c:pt idx="5985">
                  <c:v>5.9850000000000136</c:v>
                </c:pt>
                <c:pt idx="5986">
                  <c:v>5.98599999999999</c:v>
                </c:pt>
                <c:pt idx="5987">
                  <c:v>5.9870000000000232</c:v>
                </c:pt>
                <c:pt idx="5988">
                  <c:v>5.9879999999999995</c:v>
                </c:pt>
                <c:pt idx="5989">
                  <c:v>5.9890000000000327</c:v>
                </c:pt>
                <c:pt idx="5990">
                  <c:v>5.9900000000000091</c:v>
                </c:pt>
                <c:pt idx="5991">
                  <c:v>5.9910000000000423</c:v>
                </c:pt>
                <c:pt idx="5992">
                  <c:v>5.9920000000000186</c:v>
                </c:pt>
                <c:pt idx="5993">
                  <c:v>5.992999999999995</c:v>
                </c:pt>
                <c:pt idx="5994">
                  <c:v>5.9940000000000282</c:v>
                </c:pt>
                <c:pt idx="5995">
                  <c:v>5.9950000000000045</c:v>
                </c:pt>
                <c:pt idx="5996">
                  <c:v>5.9960000000000377</c:v>
                </c:pt>
                <c:pt idx="5997">
                  <c:v>5.9970000000000141</c:v>
                </c:pt>
                <c:pt idx="5998">
                  <c:v>5.9979999999999905</c:v>
                </c:pt>
                <c:pt idx="5999">
                  <c:v>5.9990000000000236</c:v>
                </c:pt>
                <c:pt idx="6000">
                  <c:v>6</c:v>
                </c:pt>
                <c:pt idx="6001">
                  <c:v>6.0010000000000332</c:v>
                </c:pt>
                <c:pt idx="6002">
                  <c:v>6.0020000000000095</c:v>
                </c:pt>
                <c:pt idx="6003">
                  <c:v>6.0030000000000427</c:v>
                </c:pt>
                <c:pt idx="6004">
                  <c:v>6.0040000000000191</c:v>
                </c:pt>
                <c:pt idx="6005">
                  <c:v>6.0049999999999955</c:v>
                </c:pt>
                <c:pt idx="6006">
                  <c:v>6.0060000000000286</c:v>
                </c:pt>
                <c:pt idx="6007">
                  <c:v>6.007000000000005</c:v>
                </c:pt>
                <c:pt idx="6008">
                  <c:v>6.0080000000000382</c:v>
                </c:pt>
                <c:pt idx="6009">
                  <c:v>6.0090000000000146</c:v>
                </c:pt>
                <c:pt idx="6010">
                  <c:v>6.0099999999999909</c:v>
                </c:pt>
                <c:pt idx="6011">
                  <c:v>6.0110000000000241</c:v>
                </c:pt>
                <c:pt idx="6012">
                  <c:v>6.0120000000000005</c:v>
                </c:pt>
                <c:pt idx="6013">
                  <c:v>6.0130000000000337</c:v>
                </c:pt>
                <c:pt idx="6014">
                  <c:v>6.01400000000001</c:v>
                </c:pt>
                <c:pt idx="6015">
                  <c:v>6.0150000000000432</c:v>
                </c:pt>
                <c:pt idx="6016">
                  <c:v>6.0160000000000196</c:v>
                </c:pt>
                <c:pt idx="6017">
                  <c:v>6.0169999999999959</c:v>
                </c:pt>
                <c:pt idx="6018">
                  <c:v>6.0180000000000291</c:v>
                </c:pt>
                <c:pt idx="6019">
                  <c:v>6.0190000000000055</c:v>
                </c:pt>
                <c:pt idx="6020">
                  <c:v>6.0200000000000387</c:v>
                </c:pt>
                <c:pt idx="6021">
                  <c:v>6.021000000000015</c:v>
                </c:pt>
                <c:pt idx="6022">
                  <c:v>6.0219999999999914</c:v>
                </c:pt>
                <c:pt idx="6023">
                  <c:v>6.0230000000000246</c:v>
                </c:pt>
                <c:pt idx="6024">
                  <c:v>6.0240000000000009</c:v>
                </c:pt>
                <c:pt idx="6025">
                  <c:v>6.0250000000000341</c:v>
                </c:pt>
                <c:pt idx="6026">
                  <c:v>6.0260000000000105</c:v>
                </c:pt>
                <c:pt idx="6027">
                  <c:v>6.0270000000000437</c:v>
                </c:pt>
                <c:pt idx="6028">
                  <c:v>6.02800000000002</c:v>
                </c:pt>
                <c:pt idx="6029">
                  <c:v>6.0289999999999964</c:v>
                </c:pt>
                <c:pt idx="6030">
                  <c:v>6.0300000000000296</c:v>
                </c:pt>
                <c:pt idx="6031">
                  <c:v>6.0310000000000059</c:v>
                </c:pt>
                <c:pt idx="6032">
                  <c:v>6.0320000000000391</c:v>
                </c:pt>
                <c:pt idx="6033">
                  <c:v>6.0330000000000155</c:v>
                </c:pt>
                <c:pt idx="6034">
                  <c:v>6.0339999999999918</c:v>
                </c:pt>
                <c:pt idx="6035">
                  <c:v>6.035000000000025</c:v>
                </c:pt>
                <c:pt idx="6036">
                  <c:v>6.0360000000000014</c:v>
                </c:pt>
                <c:pt idx="6037">
                  <c:v>6.0370000000000346</c:v>
                </c:pt>
                <c:pt idx="6038">
                  <c:v>6.0380000000000109</c:v>
                </c:pt>
                <c:pt idx="6039">
                  <c:v>6.0390000000000441</c:v>
                </c:pt>
                <c:pt idx="6040">
                  <c:v>6.0400000000000205</c:v>
                </c:pt>
                <c:pt idx="6041">
                  <c:v>6.0409999999999968</c:v>
                </c:pt>
                <c:pt idx="6042">
                  <c:v>6.04200000000003</c:v>
                </c:pt>
                <c:pt idx="6043">
                  <c:v>6.0430000000000064</c:v>
                </c:pt>
                <c:pt idx="6044">
                  <c:v>6.0440000000000396</c:v>
                </c:pt>
                <c:pt idx="6045">
                  <c:v>6.0450000000000159</c:v>
                </c:pt>
                <c:pt idx="6046">
                  <c:v>6.0459999999999923</c:v>
                </c:pt>
                <c:pt idx="6047">
                  <c:v>6.0470000000000255</c:v>
                </c:pt>
                <c:pt idx="6048">
                  <c:v>6.0480000000000018</c:v>
                </c:pt>
                <c:pt idx="6049">
                  <c:v>6.049000000000035</c:v>
                </c:pt>
                <c:pt idx="6050">
                  <c:v>6.0500000000000114</c:v>
                </c:pt>
                <c:pt idx="6051">
                  <c:v>6.0510000000000446</c:v>
                </c:pt>
                <c:pt idx="6052">
                  <c:v>6.0520000000000209</c:v>
                </c:pt>
                <c:pt idx="6053">
                  <c:v>6.0529999999999973</c:v>
                </c:pt>
                <c:pt idx="6054">
                  <c:v>6.0540000000000305</c:v>
                </c:pt>
                <c:pt idx="6055">
                  <c:v>6.0550000000000068</c:v>
                </c:pt>
                <c:pt idx="6056">
                  <c:v>6.05600000000004</c:v>
                </c:pt>
                <c:pt idx="6057">
                  <c:v>6.0570000000000164</c:v>
                </c:pt>
                <c:pt idx="6058">
                  <c:v>6.0579999999999927</c:v>
                </c:pt>
                <c:pt idx="6059">
                  <c:v>6.0590000000000259</c:v>
                </c:pt>
                <c:pt idx="6060">
                  <c:v>6.0600000000000023</c:v>
                </c:pt>
                <c:pt idx="6061">
                  <c:v>6.0610000000000355</c:v>
                </c:pt>
                <c:pt idx="6062">
                  <c:v>6.0620000000000118</c:v>
                </c:pt>
                <c:pt idx="6063">
                  <c:v>6.063000000000045</c:v>
                </c:pt>
                <c:pt idx="6064">
                  <c:v>6.0640000000000214</c:v>
                </c:pt>
                <c:pt idx="6065">
                  <c:v>6.0649999999999977</c:v>
                </c:pt>
                <c:pt idx="6066">
                  <c:v>6.0660000000000309</c:v>
                </c:pt>
                <c:pt idx="6067">
                  <c:v>6.0670000000000073</c:v>
                </c:pt>
                <c:pt idx="6068">
                  <c:v>6.0680000000000405</c:v>
                </c:pt>
                <c:pt idx="6069">
                  <c:v>6.0690000000000168</c:v>
                </c:pt>
                <c:pt idx="6070">
                  <c:v>6.0699999999999932</c:v>
                </c:pt>
                <c:pt idx="6071">
                  <c:v>6.0710000000000264</c:v>
                </c:pt>
                <c:pt idx="6072">
                  <c:v>6.0720000000000027</c:v>
                </c:pt>
                <c:pt idx="6073">
                  <c:v>6.0730000000000359</c:v>
                </c:pt>
                <c:pt idx="6074">
                  <c:v>6.0740000000000123</c:v>
                </c:pt>
                <c:pt idx="6075">
                  <c:v>6.0750000000000455</c:v>
                </c:pt>
                <c:pt idx="6076">
                  <c:v>6.0760000000000218</c:v>
                </c:pt>
                <c:pt idx="6077">
                  <c:v>6.0769999999999982</c:v>
                </c:pt>
                <c:pt idx="6078">
                  <c:v>6.0780000000000314</c:v>
                </c:pt>
                <c:pt idx="6079">
                  <c:v>6.0790000000000077</c:v>
                </c:pt>
                <c:pt idx="6080">
                  <c:v>6.0800000000000409</c:v>
                </c:pt>
                <c:pt idx="6081">
                  <c:v>6.0810000000000173</c:v>
                </c:pt>
                <c:pt idx="6082">
                  <c:v>6.0819999999999936</c:v>
                </c:pt>
                <c:pt idx="6083">
                  <c:v>6.0830000000000268</c:v>
                </c:pt>
                <c:pt idx="6084">
                  <c:v>6.0840000000000032</c:v>
                </c:pt>
                <c:pt idx="6085">
                  <c:v>6.0850000000000364</c:v>
                </c:pt>
                <c:pt idx="6086">
                  <c:v>6.0860000000000127</c:v>
                </c:pt>
                <c:pt idx="6087">
                  <c:v>6.0870000000000459</c:v>
                </c:pt>
                <c:pt idx="6088">
                  <c:v>6.0880000000000223</c:v>
                </c:pt>
                <c:pt idx="6089">
                  <c:v>6.0889999999999986</c:v>
                </c:pt>
                <c:pt idx="6090">
                  <c:v>6.0900000000000318</c:v>
                </c:pt>
                <c:pt idx="6091">
                  <c:v>6.0910000000000082</c:v>
                </c:pt>
                <c:pt idx="6092">
                  <c:v>6.0920000000000414</c:v>
                </c:pt>
                <c:pt idx="6093">
                  <c:v>6.0930000000000177</c:v>
                </c:pt>
                <c:pt idx="6094">
                  <c:v>6.0939999999999941</c:v>
                </c:pt>
                <c:pt idx="6095">
                  <c:v>6.0950000000000273</c:v>
                </c:pt>
                <c:pt idx="6096">
                  <c:v>6.0960000000000036</c:v>
                </c:pt>
                <c:pt idx="6097">
                  <c:v>6.0970000000000368</c:v>
                </c:pt>
                <c:pt idx="6098">
                  <c:v>6.0980000000000132</c:v>
                </c:pt>
                <c:pt idx="6099">
                  <c:v>6.0990000000000464</c:v>
                </c:pt>
                <c:pt idx="6100">
                  <c:v>6.1000000000000227</c:v>
                </c:pt>
                <c:pt idx="6101">
                  <c:v>6.1009999999999991</c:v>
                </c:pt>
                <c:pt idx="6102">
                  <c:v>6.1020000000000323</c:v>
                </c:pt>
                <c:pt idx="6103">
                  <c:v>6.1030000000000086</c:v>
                </c:pt>
                <c:pt idx="6104">
                  <c:v>6.1040000000000418</c:v>
                </c:pt>
                <c:pt idx="6105">
                  <c:v>6.1050000000000182</c:v>
                </c:pt>
                <c:pt idx="6106">
                  <c:v>6.1059999999999945</c:v>
                </c:pt>
                <c:pt idx="6107">
                  <c:v>6.1070000000000277</c:v>
                </c:pt>
                <c:pt idx="6108">
                  <c:v>6.1080000000000041</c:v>
                </c:pt>
                <c:pt idx="6109">
                  <c:v>6.1090000000000373</c:v>
                </c:pt>
                <c:pt idx="6110">
                  <c:v>6.1100000000000136</c:v>
                </c:pt>
                <c:pt idx="6111">
                  <c:v>6.11099999999999</c:v>
                </c:pt>
                <c:pt idx="6112">
                  <c:v>6.1120000000000232</c:v>
                </c:pt>
                <c:pt idx="6113">
                  <c:v>6.1129999999999995</c:v>
                </c:pt>
                <c:pt idx="6114">
                  <c:v>6.1140000000000327</c:v>
                </c:pt>
                <c:pt idx="6115">
                  <c:v>6.1150000000000091</c:v>
                </c:pt>
                <c:pt idx="6116">
                  <c:v>6.1160000000000423</c:v>
                </c:pt>
                <c:pt idx="6117">
                  <c:v>6.1170000000000186</c:v>
                </c:pt>
                <c:pt idx="6118">
                  <c:v>6.117999999999995</c:v>
                </c:pt>
                <c:pt idx="6119">
                  <c:v>6.1190000000000282</c:v>
                </c:pt>
                <c:pt idx="6120">
                  <c:v>6.1200000000000045</c:v>
                </c:pt>
                <c:pt idx="6121">
                  <c:v>6.1210000000000377</c:v>
                </c:pt>
                <c:pt idx="6122">
                  <c:v>6.1220000000000141</c:v>
                </c:pt>
                <c:pt idx="6123">
                  <c:v>6.1229999999999905</c:v>
                </c:pt>
                <c:pt idx="6124">
                  <c:v>6.1240000000000236</c:v>
                </c:pt>
                <c:pt idx="6125">
                  <c:v>6.125</c:v>
                </c:pt>
                <c:pt idx="6126">
                  <c:v>6.1260000000000332</c:v>
                </c:pt>
                <c:pt idx="6127">
                  <c:v>6.1270000000000095</c:v>
                </c:pt>
                <c:pt idx="6128">
                  <c:v>6.1280000000000427</c:v>
                </c:pt>
                <c:pt idx="6129">
                  <c:v>6.1290000000000191</c:v>
                </c:pt>
                <c:pt idx="6130">
                  <c:v>6.1299999999999955</c:v>
                </c:pt>
                <c:pt idx="6131">
                  <c:v>6.1310000000000286</c:v>
                </c:pt>
                <c:pt idx="6132">
                  <c:v>6.132000000000005</c:v>
                </c:pt>
                <c:pt idx="6133">
                  <c:v>6.1330000000000382</c:v>
                </c:pt>
                <c:pt idx="6134">
                  <c:v>6.1340000000000146</c:v>
                </c:pt>
                <c:pt idx="6135">
                  <c:v>6.1349999999999909</c:v>
                </c:pt>
                <c:pt idx="6136">
                  <c:v>6.1360000000000241</c:v>
                </c:pt>
                <c:pt idx="6137">
                  <c:v>6.1370000000000005</c:v>
                </c:pt>
                <c:pt idx="6138">
                  <c:v>6.1380000000000337</c:v>
                </c:pt>
                <c:pt idx="6139">
                  <c:v>6.13900000000001</c:v>
                </c:pt>
                <c:pt idx="6140">
                  <c:v>6.1400000000000432</c:v>
                </c:pt>
                <c:pt idx="6141">
                  <c:v>6.1410000000000196</c:v>
                </c:pt>
                <c:pt idx="6142">
                  <c:v>6.1419999999999959</c:v>
                </c:pt>
                <c:pt idx="6143">
                  <c:v>6.1430000000000291</c:v>
                </c:pt>
                <c:pt idx="6144">
                  <c:v>6.1440000000000055</c:v>
                </c:pt>
                <c:pt idx="6145">
                  <c:v>6.1450000000000387</c:v>
                </c:pt>
                <c:pt idx="6146">
                  <c:v>6.146000000000015</c:v>
                </c:pt>
                <c:pt idx="6147">
                  <c:v>6.1469999999999914</c:v>
                </c:pt>
                <c:pt idx="6148">
                  <c:v>6.1480000000000246</c:v>
                </c:pt>
                <c:pt idx="6149">
                  <c:v>6.1490000000000009</c:v>
                </c:pt>
                <c:pt idx="6150">
                  <c:v>6.1500000000000341</c:v>
                </c:pt>
                <c:pt idx="6151">
                  <c:v>6.1510000000000105</c:v>
                </c:pt>
                <c:pt idx="6152">
                  <c:v>6.1520000000000437</c:v>
                </c:pt>
                <c:pt idx="6153">
                  <c:v>6.15300000000002</c:v>
                </c:pt>
                <c:pt idx="6154">
                  <c:v>6.1539999999999964</c:v>
                </c:pt>
                <c:pt idx="6155">
                  <c:v>6.1550000000000296</c:v>
                </c:pt>
                <c:pt idx="6156">
                  <c:v>6.1560000000000059</c:v>
                </c:pt>
                <c:pt idx="6157">
                  <c:v>6.1570000000000391</c:v>
                </c:pt>
                <c:pt idx="6158">
                  <c:v>6.1580000000000155</c:v>
                </c:pt>
                <c:pt idx="6159">
                  <c:v>6.1589999999999918</c:v>
                </c:pt>
                <c:pt idx="6160">
                  <c:v>6.160000000000025</c:v>
                </c:pt>
                <c:pt idx="6161">
                  <c:v>6.1610000000000014</c:v>
                </c:pt>
                <c:pt idx="6162">
                  <c:v>6.1620000000000346</c:v>
                </c:pt>
                <c:pt idx="6163">
                  <c:v>6.1630000000000109</c:v>
                </c:pt>
                <c:pt idx="6164">
                  <c:v>6.1640000000000441</c:v>
                </c:pt>
                <c:pt idx="6165">
                  <c:v>6.1650000000000205</c:v>
                </c:pt>
                <c:pt idx="6166">
                  <c:v>6.1659999999999968</c:v>
                </c:pt>
                <c:pt idx="6167">
                  <c:v>6.16700000000003</c:v>
                </c:pt>
                <c:pt idx="6168">
                  <c:v>6.1680000000000064</c:v>
                </c:pt>
                <c:pt idx="6169">
                  <c:v>6.1690000000000396</c:v>
                </c:pt>
                <c:pt idx="6170">
                  <c:v>6.1700000000000159</c:v>
                </c:pt>
                <c:pt idx="6171">
                  <c:v>6.1709999999999923</c:v>
                </c:pt>
                <c:pt idx="6172">
                  <c:v>6.1720000000000255</c:v>
                </c:pt>
                <c:pt idx="6173">
                  <c:v>6.1730000000000018</c:v>
                </c:pt>
                <c:pt idx="6174">
                  <c:v>6.174000000000035</c:v>
                </c:pt>
                <c:pt idx="6175">
                  <c:v>6.1750000000000114</c:v>
                </c:pt>
                <c:pt idx="6176">
                  <c:v>6.1760000000000446</c:v>
                </c:pt>
                <c:pt idx="6177">
                  <c:v>6.1770000000000209</c:v>
                </c:pt>
                <c:pt idx="6178">
                  <c:v>6.1779999999999973</c:v>
                </c:pt>
                <c:pt idx="6179">
                  <c:v>6.1790000000000305</c:v>
                </c:pt>
                <c:pt idx="6180">
                  <c:v>6.1800000000000068</c:v>
                </c:pt>
                <c:pt idx="6181">
                  <c:v>6.18100000000004</c:v>
                </c:pt>
                <c:pt idx="6182">
                  <c:v>6.1820000000000164</c:v>
                </c:pt>
                <c:pt idx="6183">
                  <c:v>6.1829999999999927</c:v>
                </c:pt>
                <c:pt idx="6184">
                  <c:v>6.1840000000000259</c:v>
                </c:pt>
                <c:pt idx="6185">
                  <c:v>6.1850000000000023</c:v>
                </c:pt>
                <c:pt idx="6186">
                  <c:v>6.1860000000000355</c:v>
                </c:pt>
                <c:pt idx="6187">
                  <c:v>6.1870000000000118</c:v>
                </c:pt>
                <c:pt idx="6188">
                  <c:v>6.188000000000045</c:v>
                </c:pt>
                <c:pt idx="6189">
                  <c:v>6.1890000000000214</c:v>
                </c:pt>
                <c:pt idx="6190">
                  <c:v>6.1899999999999977</c:v>
                </c:pt>
                <c:pt idx="6191">
                  <c:v>6.1910000000000309</c:v>
                </c:pt>
                <c:pt idx="6192">
                  <c:v>6.1920000000000073</c:v>
                </c:pt>
                <c:pt idx="6193">
                  <c:v>6.1930000000000405</c:v>
                </c:pt>
                <c:pt idx="6194">
                  <c:v>6.1940000000000168</c:v>
                </c:pt>
                <c:pt idx="6195">
                  <c:v>6.1949999999999932</c:v>
                </c:pt>
                <c:pt idx="6196">
                  <c:v>6.1960000000000264</c:v>
                </c:pt>
                <c:pt idx="6197">
                  <c:v>6.1970000000000027</c:v>
                </c:pt>
                <c:pt idx="6198">
                  <c:v>6.1980000000000359</c:v>
                </c:pt>
                <c:pt idx="6199">
                  <c:v>6.1990000000000123</c:v>
                </c:pt>
                <c:pt idx="6200">
                  <c:v>6.2000000000000455</c:v>
                </c:pt>
                <c:pt idx="6201">
                  <c:v>6.2010000000000218</c:v>
                </c:pt>
                <c:pt idx="6202">
                  <c:v>6.2019999999999982</c:v>
                </c:pt>
                <c:pt idx="6203">
                  <c:v>6.2030000000000314</c:v>
                </c:pt>
                <c:pt idx="6204">
                  <c:v>6.2040000000000077</c:v>
                </c:pt>
                <c:pt idx="6205">
                  <c:v>6.2050000000000409</c:v>
                </c:pt>
                <c:pt idx="6206">
                  <c:v>6.2060000000000173</c:v>
                </c:pt>
                <c:pt idx="6207">
                  <c:v>6.2069999999999936</c:v>
                </c:pt>
                <c:pt idx="6208">
                  <c:v>6.2080000000000268</c:v>
                </c:pt>
                <c:pt idx="6209">
                  <c:v>6.2090000000000032</c:v>
                </c:pt>
                <c:pt idx="6210">
                  <c:v>6.2100000000000364</c:v>
                </c:pt>
                <c:pt idx="6211">
                  <c:v>6.2110000000000127</c:v>
                </c:pt>
                <c:pt idx="6212">
                  <c:v>6.2120000000000459</c:v>
                </c:pt>
                <c:pt idx="6213">
                  <c:v>6.2130000000000223</c:v>
                </c:pt>
                <c:pt idx="6214">
                  <c:v>6.2139999999999986</c:v>
                </c:pt>
                <c:pt idx="6215">
                  <c:v>6.2150000000000318</c:v>
                </c:pt>
                <c:pt idx="6216">
                  <c:v>6.2160000000000082</c:v>
                </c:pt>
                <c:pt idx="6217">
                  <c:v>6.2170000000000414</c:v>
                </c:pt>
                <c:pt idx="6218">
                  <c:v>6.2180000000000177</c:v>
                </c:pt>
                <c:pt idx="6219">
                  <c:v>6.2189999999999941</c:v>
                </c:pt>
                <c:pt idx="6220">
                  <c:v>6.2200000000000273</c:v>
                </c:pt>
                <c:pt idx="6221">
                  <c:v>6.2210000000000036</c:v>
                </c:pt>
                <c:pt idx="6222">
                  <c:v>6.2220000000000368</c:v>
                </c:pt>
                <c:pt idx="6223">
                  <c:v>6.2230000000000132</c:v>
                </c:pt>
                <c:pt idx="6224">
                  <c:v>6.2240000000000464</c:v>
                </c:pt>
                <c:pt idx="6225">
                  <c:v>6.2250000000000227</c:v>
                </c:pt>
                <c:pt idx="6226">
                  <c:v>6.2259999999999991</c:v>
                </c:pt>
                <c:pt idx="6227">
                  <c:v>6.2270000000000323</c:v>
                </c:pt>
                <c:pt idx="6228">
                  <c:v>6.2280000000000086</c:v>
                </c:pt>
                <c:pt idx="6229">
                  <c:v>6.2290000000000418</c:v>
                </c:pt>
                <c:pt idx="6230">
                  <c:v>6.2300000000000182</c:v>
                </c:pt>
                <c:pt idx="6231">
                  <c:v>6.2309999999999945</c:v>
                </c:pt>
                <c:pt idx="6232">
                  <c:v>6.2320000000000277</c:v>
                </c:pt>
                <c:pt idx="6233">
                  <c:v>6.2330000000000041</c:v>
                </c:pt>
                <c:pt idx="6234">
                  <c:v>6.2340000000000373</c:v>
                </c:pt>
                <c:pt idx="6235">
                  <c:v>6.2350000000000136</c:v>
                </c:pt>
                <c:pt idx="6236">
                  <c:v>6.23599999999999</c:v>
                </c:pt>
                <c:pt idx="6237">
                  <c:v>6.2370000000000232</c:v>
                </c:pt>
                <c:pt idx="6238">
                  <c:v>6.2379999999999995</c:v>
                </c:pt>
                <c:pt idx="6239">
                  <c:v>6.2390000000000327</c:v>
                </c:pt>
                <c:pt idx="6240">
                  <c:v>6.2400000000000091</c:v>
                </c:pt>
                <c:pt idx="6241">
                  <c:v>6.2410000000000423</c:v>
                </c:pt>
                <c:pt idx="6242">
                  <c:v>6.2420000000000186</c:v>
                </c:pt>
                <c:pt idx="6243">
                  <c:v>6.242999999999995</c:v>
                </c:pt>
                <c:pt idx="6244">
                  <c:v>6.2440000000000282</c:v>
                </c:pt>
                <c:pt idx="6245">
                  <c:v>6.2450000000000045</c:v>
                </c:pt>
                <c:pt idx="6246">
                  <c:v>6.2460000000000377</c:v>
                </c:pt>
                <c:pt idx="6247">
                  <c:v>6.2470000000000141</c:v>
                </c:pt>
                <c:pt idx="6248">
                  <c:v>6.2479999999999905</c:v>
                </c:pt>
                <c:pt idx="6249">
                  <c:v>6.2490000000000236</c:v>
                </c:pt>
                <c:pt idx="6250">
                  <c:v>6.25</c:v>
                </c:pt>
                <c:pt idx="6251">
                  <c:v>6.2510000000000332</c:v>
                </c:pt>
                <c:pt idx="6252">
                  <c:v>6.2520000000000095</c:v>
                </c:pt>
                <c:pt idx="6253">
                  <c:v>6.2530000000000427</c:v>
                </c:pt>
                <c:pt idx="6254">
                  <c:v>6.2540000000000191</c:v>
                </c:pt>
                <c:pt idx="6255">
                  <c:v>6.2549999999999955</c:v>
                </c:pt>
                <c:pt idx="6256">
                  <c:v>6.2560000000000286</c:v>
                </c:pt>
                <c:pt idx="6257">
                  <c:v>6.257000000000005</c:v>
                </c:pt>
                <c:pt idx="6258">
                  <c:v>6.2580000000000382</c:v>
                </c:pt>
                <c:pt idx="6259">
                  <c:v>6.2590000000000146</c:v>
                </c:pt>
                <c:pt idx="6260">
                  <c:v>6.2599999999999909</c:v>
                </c:pt>
                <c:pt idx="6261">
                  <c:v>6.2610000000000241</c:v>
                </c:pt>
                <c:pt idx="6262">
                  <c:v>6.2620000000000005</c:v>
                </c:pt>
                <c:pt idx="6263">
                  <c:v>6.2630000000000337</c:v>
                </c:pt>
                <c:pt idx="6264">
                  <c:v>6.26400000000001</c:v>
                </c:pt>
                <c:pt idx="6265">
                  <c:v>6.2650000000000432</c:v>
                </c:pt>
                <c:pt idx="6266">
                  <c:v>6.2660000000000196</c:v>
                </c:pt>
                <c:pt idx="6267">
                  <c:v>6.2669999999999959</c:v>
                </c:pt>
                <c:pt idx="6268">
                  <c:v>6.2680000000000291</c:v>
                </c:pt>
                <c:pt idx="6269">
                  <c:v>6.2690000000000055</c:v>
                </c:pt>
                <c:pt idx="6270">
                  <c:v>6.2700000000000387</c:v>
                </c:pt>
                <c:pt idx="6271">
                  <c:v>6.271000000000015</c:v>
                </c:pt>
                <c:pt idx="6272">
                  <c:v>6.2719999999999914</c:v>
                </c:pt>
                <c:pt idx="6273">
                  <c:v>6.2730000000000246</c:v>
                </c:pt>
                <c:pt idx="6274">
                  <c:v>6.2740000000000009</c:v>
                </c:pt>
                <c:pt idx="6275">
                  <c:v>6.2750000000000341</c:v>
                </c:pt>
                <c:pt idx="6276">
                  <c:v>6.2760000000000105</c:v>
                </c:pt>
                <c:pt idx="6277">
                  <c:v>6.2770000000000437</c:v>
                </c:pt>
                <c:pt idx="6278">
                  <c:v>6.27800000000002</c:v>
                </c:pt>
                <c:pt idx="6279">
                  <c:v>6.2789999999999964</c:v>
                </c:pt>
                <c:pt idx="6280">
                  <c:v>6.2800000000000296</c:v>
                </c:pt>
                <c:pt idx="6281">
                  <c:v>6.2810000000000059</c:v>
                </c:pt>
                <c:pt idx="6282">
                  <c:v>6.2820000000000391</c:v>
                </c:pt>
                <c:pt idx="6283">
                  <c:v>6.2830000000000155</c:v>
                </c:pt>
                <c:pt idx="6284">
                  <c:v>6.2839999999999918</c:v>
                </c:pt>
                <c:pt idx="6285">
                  <c:v>6.285000000000025</c:v>
                </c:pt>
                <c:pt idx="6286">
                  <c:v>6.2860000000000014</c:v>
                </c:pt>
                <c:pt idx="6287">
                  <c:v>6.2870000000000346</c:v>
                </c:pt>
                <c:pt idx="6288">
                  <c:v>6.2880000000000109</c:v>
                </c:pt>
                <c:pt idx="6289">
                  <c:v>6.2890000000000441</c:v>
                </c:pt>
                <c:pt idx="6290">
                  <c:v>6.2900000000000205</c:v>
                </c:pt>
                <c:pt idx="6291">
                  <c:v>6.2909999999999968</c:v>
                </c:pt>
                <c:pt idx="6292">
                  <c:v>6.29200000000003</c:v>
                </c:pt>
                <c:pt idx="6293">
                  <c:v>6.2930000000000064</c:v>
                </c:pt>
                <c:pt idx="6294">
                  <c:v>6.2940000000000396</c:v>
                </c:pt>
                <c:pt idx="6295">
                  <c:v>6.2950000000000159</c:v>
                </c:pt>
                <c:pt idx="6296">
                  <c:v>6.2959999999999923</c:v>
                </c:pt>
                <c:pt idx="6297">
                  <c:v>6.2970000000000255</c:v>
                </c:pt>
                <c:pt idx="6298">
                  <c:v>6.2980000000000018</c:v>
                </c:pt>
                <c:pt idx="6299">
                  <c:v>6.299000000000035</c:v>
                </c:pt>
                <c:pt idx="6300">
                  <c:v>6.3000000000000114</c:v>
                </c:pt>
                <c:pt idx="6301">
                  <c:v>6.3010000000000446</c:v>
                </c:pt>
                <c:pt idx="6302">
                  <c:v>6.3020000000000209</c:v>
                </c:pt>
                <c:pt idx="6303">
                  <c:v>6.3029999999999973</c:v>
                </c:pt>
                <c:pt idx="6304">
                  <c:v>6.3040000000000305</c:v>
                </c:pt>
                <c:pt idx="6305">
                  <c:v>6.3050000000000068</c:v>
                </c:pt>
                <c:pt idx="6306">
                  <c:v>6.30600000000004</c:v>
                </c:pt>
                <c:pt idx="6307">
                  <c:v>6.3070000000000164</c:v>
                </c:pt>
                <c:pt idx="6308">
                  <c:v>6.3079999999999927</c:v>
                </c:pt>
                <c:pt idx="6309">
                  <c:v>6.3090000000000259</c:v>
                </c:pt>
                <c:pt idx="6310">
                  <c:v>6.3100000000000023</c:v>
                </c:pt>
                <c:pt idx="6311">
                  <c:v>6.3110000000000355</c:v>
                </c:pt>
                <c:pt idx="6312">
                  <c:v>6.3120000000000118</c:v>
                </c:pt>
                <c:pt idx="6313">
                  <c:v>6.313000000000045</c:v>
                </c:pt>
                <c:pt idx="6314">
                  <c:v>6.3140000000000214</c:v>
                </c:pt>
                <c:pt idx="6315">
                  <c:v>6.3149999999999977</c:v>
                </c:pt>
                <c:pt idx="6316">
                  <c:v>6.3160000000000309</c:v>
                </c:pt>
                <c:pt idx="6317">
                  <c:v>6.3170000000000073</c:v>
                </c:pt>
                <c:pt idx="6318">
                  <c:v>6.3180000000000405</c:v>
                </c:pt>
                <c:pt idx="6319">
                  <c:v>6.3190000000000168</c:v>
                </c:pt>
                <c:pt idx="6320">
                  <c:v>6.3199999999999932</c:v>
                </c:pt>
                <c:pt idx="6321">
                  <c:v>6.3210000000000264</c:v>
                </c:pt>
                <c:pt idx="6322">
                  <c:v>6.3220000000000027</c:v>
                </c:pt>
                <c:pt idx="6323">
                  <c:v>6.3230000000000359</c:v>
                </c:pt>
                <c:pt idx="6324">
                  <c:v>6.3240000000000123</c:v>
                </c:pt>
                <c:pt idx="6325">
                  <c:v>6.3250000000000455</c:v>
                </c:pt>
                <c:pt idx="6326">
                  <c:v>6.3260000000000218</c:v>
                </c:pt>
                <c:pt idx="6327">
                  <c:v>6.3269999999999982</c:v>
                </c:pt>
                <c:pt idx="6328">
                  <c:v>6.3280000000000314</c:v>
                </c:pt>
                <c:pt idx="6329">
                  <c:v>6.3290000000000077</c:v>
                </c:pt>
                <c:pt idx="6330">
                  <c:v>6.3300000000000409</c:v>
                </c:pt>
                <c:pt idx="6331">
                  <c:v>6.3310000000000173</c:v>
                </c:pt>
                <c:pt idx="6332">
                  <c:v>6.3319999999999936</c:v>
                </c:pt>
                <c:pt idx="6333">
                  <c:v>6.3330000000000268</c:v>
                </c:pt>
                <c:pt idx="6334">
                  <c:v>6.3340000000000032</c:v>
                </c:pt>
                <c:pt idx="6335">
                  <c:v>6.3350000000000364</c:v>
                </c:pt>
                <c:pt idx="6336">
                  <c:v>6.3360000000000127</c:v>
                </c:pt>
                <c:pt idx="6337">
                  <c:v>6.3370000000000459</c:v>
                </c:pt>
                <c:pt idx="6338">
                  <c:v>6.3380000000000223</c:v>
                </c:pt>
                <c:pt idx="6339">
                  <c:v>6.3389999999999986</c:v>
                </c:pt>
                <c:pt idx="6340">
                  <c:v>6.3400000000000318</c:v>
                </c:pt>
                <c:pt idx="6341">
                  <c:v>6.3410000000000082</c:v>
                </c:pt>
                <c:pt idx="6342">
                  <c:v>6.3420000000000414</c:v>
                </c:pt>
                <c:pt idx="6343">
                  <c:v>6.3430000000000177</c:v>
                </c:pt>
                <c:pt idx="6344">
                  <c:v>6.3439999999999941</c:v>
                </c:pt>
                <c:pt idx="6345">
                  <c:v>6.3450000000000273</c:v>
                </c:pt>
                <c:pt idx="6346">
                  <c:v>6.3460000000000036</c:v>
                </c:pt>
                <c:pt idx="6347">
                  <c:v>6.3470000000000368</c:v>
                </c:pt>
                <c:pt idx="6348">
                  <c:v>6.3480000000000132</c:v>
                </c:pt>
                <c:pt idx="6349">
                  <c:v>6.3490000000000464</c:v>
                </c:pt>
                <c:pt idx="6350">
                  <c:v>6.3500000000000227</c:v>
                </c:pt>
                <c:pt idx="6351">
                  <c:v>6.3509999999999991</c:v>
                </c:pt>
                <c:pt idx="6352">
                  <c:v>6.3520000000000323</c:v>
                </c:pt>
                <c:pt idx="6353">
                  <c:v>6.3530000000000086</c:v>
                </c:pt>
                <c:pt idx="6354">
                  <c:v>6.3540000000000418</c:v>
                </c:pt>
                <c:pt idx="6355">
                  <c:v>6.3550000000000182</c:v>
                </c:pt>
                <c:pt idx="6356">
                  <c:v>6.3559999999999945</c:v>
                </c:pt>
                <c:pt idx="6357">
                  <c:v>6.3570000000000277</c:v>
                </c:pt>
                <c:pt idx="6358">
                  <c:v>6.3580000000000041</c:v>
                </c:pt>
                <c:pt idx="6359">
                  <c:v>6.3590000000000373</c:v>
                </c:pt>
                <c:pt idx="6360">
                  <c:v>6.3600000000000136</c:v>
                </c:pt>
                <c:pt idx="6361">
                  <c:v>6.36099999999999</c:v>
                </c:pt>
                <c:pt idx="6362">
                  <c:v>6.3620000000000232</c:v>
                </c:pt>
                <c:pt idx="6363">
                  <c:v>6.3629999999999995</c:v>
                </c:pt>
                <c:pt idx="6364">
                  <c:v>6.3640000000000327</c:v>
                </c:pt>
                <c:pt idx="6365">
                  <c:v>6.3650000000000091</c:v>
                </c:pt>
                <c:pt idx="6366">
                  <c:v>6.3660000000000423</c:v>
                </c:pt>
                <c:pt idx="6367">
                  <c:v>6.3670000000000186</c:v>
                </c:pt>
                <c:pt idx="6368">
                  <c:v>6.367999999999995</c:v>
                </c:pt>
                <c:pt idx="6369">
                  <c:v>6.3690000000000282</c:v>
                </c:pt>
                <c:pt idx="6370">
                  <c:v>6.3700000000000045</c:v>
                </c:pt>
                <c:pt idx="6371">
                  <c:v>6.3710000000000377</c:v>
                </c:pt>
                <c:pt idx="6372">
                  <c:v>6.3720000000000141</c:v>
                </c:pt>
                <c:pt idx="6373">
                  <c:v>6.3729999999999905</c:v>
                </c:pt>
                <c:pt idx="6374">
                  <c:v>6.3740000000000236</c:v>
                </c:pt>
                <c:pt idx="6375">
                  <c:v>6.375</c:v>
                </c:pt>
                <c:pt idx="6376">
                  <c:v>6.3760000000000332</c:v>
                </c:pt>
                <c:pt idx="6377">
                  <c:v>6.3770000000000095</c:v>
                </c:pt>
                <c:pt idx="6378">
                  <c:v>6.3780000000000427</c:v>
                </c:pt>
                <c:pt idx="6379">
                  <c:v>6.3790000000000191</c:v>
                </c:pt>
                <c:pt idx="6380">
                  <c:v>6.3799999999999955</c:v>
                </c:pt>
                <c:pt idx="6381">
                  <c:v>6.3810000000000286</c:v>
                </c:pt>
                <c:pt idx="6382">
                  <c:v>6.382000000000005</c:v>
                </c:pt>
                <c:pt idx="6383">
                  <c:v>6.3830000000000382</c:v>
                </c:pt>
                <c:pt idx="6384">
                  <c:v>6.3840000000000146</c:v>
                </c:pt>
                <c:pt idx="6385">
                  <c:v>6.3849999999999909</c:v>
                </c:pt>
                <c:pt idx="6386">
                  <c:v>6.3860000000000241</c:v>
                </c:pt>
                <c:pt idx="6387">
                  <c:v>6.3870000000000005</c:v>
                </c:pt>
                <c:pt idx="6388">
                  <c:v>6.3880000000000337</c:v>
                </c:pt>
                <c:pt idx="6389">
                  <c:v>6.38900000000001</c:v>
                </c:pt>
                <c:pt idx="6390">
                  <c:v>6.3900000000000432</c:v>
                </c:pt>
                <c:pt idx="6391">
                  <c:v>6.3910000000000196</c:v>
                </c:pt>
                <c:pt idx="6392">
                  <c:v>6.3919999999999959</c:v>
                </c:pt>
                <c:pt idx="6393">
                  <c:v>6.3930000000000291</c:v>
                </c:pt>
                <c:pt idx="6394">
                  <c:v>6.3940000000000055</c:v>
                </c:pt>
                <c:pt idx="6395">
                  <c:v>6.3950000000000387</c:v>
                </c:pt>
                <c:pt idx="6396">
                  <c:v>6.396000000000015</c:v>
                </c:pt>
                <c:pt idx="6397">
                  <c:v>6.3969999999999914</c:v>
                </c:pt>
                <c:pt idx="6398">
                  <c:v>6.3980000000000246</c:v>
                </c:pt>
                <c:pt idx="6399">
                  <c:v>6.3990000000000009</c:v>
                </c:pt>
                <c:pt idx="6400">
                  <c:v>6.4000000000000341</c:v>
                </c:pt>
                <c:pt idx="6401">
                  <c:v>6.4010000000000105</c:v>
                </c:pt>
                <c:pt idx="6402">
                  <c:v>6.4020000000000437</c:v>
                </c:pt>
                <c:pt idx="6403">
                  <c:v>6.40300000000002</c:v>
                </c:pt>
                <c:pt idx="6404">
                  <c:v>6.4039999999999964</c:v>
                </c:pt>
                <c:pt idx="6405">
                  <c:v>6.4050000000000296</c:v>
                </c:pt>
                <c:pt idx="6406">
                  <c:v>6.4060000000000059</c:v>
                </c:pt>
                <c:pt idx="6407">
                  <c:v>6.4070000000000391</c:v>
                </c:pt>
                <c:pt idx="6408">
                  <c:v>6.4080000000000155</c:v>
                </c:pt>
                <c:pt idx="6409">
                  <c:v>6.4089999999999918</c:v>
                </c:pt>
                <c:pt idx="6410">
                  <c:v>6.410000000000025</c:v>
                </c:pt>
                <c:pt idx="6411">
                  <c:v>6.4110000000000014</c:v>
                </c:pt>
                <c:pt idx="6412">
                  <c:v>6.4120000000000346</c:v>
                </c:pt>
                <c:pt idx="6413">
                  <c:v>6.4130000000000109</c:v>
                </c:pt>
                <c:pt idx="6414">
                  <c:v>6.4140000000000441</c:v>
                </c:pt>
                <c:pt idx="6415">
                  <c:v>6.4150000000000205</c:v>
                </c:pt>
                <c:pt idx="6416">
                  <c:v>6.4159999999999968</c:v>
                </c:pt>
                <c:pt idx="6417">
                  <c:v>6.41700000000003</c:v>
                </c:pt>
                <c:pt idx="6418">
                  <c:v>6.4180000000000064</c:v>
                </c:pt>
                <c:pt idx="6419">
                  <c:v>6.4190000000000396</c:v>
                </c:pt>
                <c:pt idx="6420">
                  <c:v>6.4200000000000159</c:v>
                </c:pt>
                <c:pt idx="6421">
                  <c:v>6.4209999999999923</c:v>
                </c:pt>
                <c:pt idx="6422">
                  <c:v>6.4220000000000255</c:v>
                </c:pt>
                <c:pt idx="6423">
                  <c:v>6.4230000000000018</c:v>
                </c:pt>
                <c:pt idx="6424">
                  <c:v>6.424000000000035</c:v>
                </c:pt>
                <c:pt idx="6425">
                  <c:v>6.4250000000000114</c:v>
                </c:pt>
                <c:pt idx="6426">
                  <c:v>6.4260000000000446</c:v>
                </c:pt>
                <c:pt idx="6427">
                  <c:v>6.4270000000000209</c:v>
                </c:pt>
                <c:pt idx="6428">
                  <c:v>6.4279999999999973</c:v>
                </c:pt>
                <c:pt idx="6429">
                  <c:v>6.4290000000000305</c:v>
                </c:pt>
                <c:pt idx="6430">
                  <c:v>6.4300000000000068</c:v>
                </c:pt>
                <c:pt idx="6431">
                  <c:v>6.43100000000004</c:v>
                </c:pt>
                <c:pt idx="6432">
                  <c:v>6.4320000000000164</c:v>
                </c:pt>
                <c:pt idx="6433">
                  <c:v>6.4329999999999927</c:v>
                </c:pt>
                <c:pt idx="6434">
                  <c:v>6.4340000000000259</c:v>
                </c:pt>
                <c:pt idx="6435">
                  <c:v>6.4350000000000023</c:v>
                </c:pt>
                <c:pt idx="6436">
                  <c:v>6.4360000000000355</c:v>
                </c:pt>
                <c:pt idx="6437">
                  <c:v>6.4370000000000118</c:v>
                </c:pt>
                <c:pt idx="6438">
                  <c:v>6.438000000000045</c:v>
                </c:pt>
                <c:pt idx="6439">
                  <c:v>6.4390000000000214</c:v>
                </c:pt>
                <c:pt idx="6440">
                  <c:v>6.4399999999999977</c:v>
                </c:pt>
                <c:pt idx="6441">
                  <c:v>6.4410000000000309</c:v>
                </c:pt>
                <c:pt idx="6442">
                  <c:v>6.4420000000000073</c:v>
                </c:pt>
                <c:pt idx="6443">
                  <c:v>6.4430000000000405</c:v>
                </c:pt>
                <c:pt idx="6444">
                  <c:v>6.4440000000000168</c:v>
                </c:pt>
                <c:pt idx="6445">
                  <c:v>6.4449999999999932</c:v>
                </c:pt>
                <c:pt idx="6446">
                  <c:v>6.4460000000000264</c:v>
                </c:pt>
                <c:pt idx="6447">
                  <c:v>6.4470000000000027</c:v>
                </c:pt>
                <c:pt idx="6448">
                  <c:v>6.4480000000000359</c:v>
                </c:pt>
                <c:pt idx="6449">
                  <c:v>6.4490000000000123</c:v>
                </c:pt>
                <c:pt idx="6450">
                  <c:v>6.4500000000000455</c:v>
                </c:pt>
                <c:pt idx="6451">
                  <c:v>6.4510000000000218</c:v>
                </c:pt>
                <c:pt idx="6452">
                  <c:v>6.4519999999999982</c:v>
                </c:pt>
                <c:pt idx="6453">
                  <c:v>6.4530000000000314</c:v>
                </c:pt>
                <c:pt idx="6454">
                  <c:v>6.4540000000000077</c:v>
                </c:pt>
                <c:pt idx="6455">
                  <c:v>6.4550000000000409</c:v>
                </c:pt>
                <c:pt idx="6456">
                  <c:v>6.4560000000000173</c:v>
                </c:pt>
                <c:pt idx="6457">
                  <c:v>6.4569999999999936</c:v>
                </c:pt>
                <c:pt idx="6458">
                  <c:v>6.4580000000000268</c:v>
                </c:pt>
                <c:pt idx="6459">
                  <c:v>6.4590000000000032</c:v>
                </c:pt>
                <c:pt idx="6460">
                  <c:v>6.4600000000000364</c:v>
                </c:pt>
                <c:pt idx="6461">
                  <c:v>6.4610000000000127</c:v>
                </c:pt>
                <c:pt idx="6462">
                  <c:v>6.4620000000000459</c:v>
                </c:pt>
                <c:pt idx="6463">
                  <c:v>6.4630000000000223</c:v>
                </c:pt>
                <c:pt idx="6464">
                  <c:v>6.4639999999999986</c:v>
                </c:pt>
                <c:pt idx="6465">
                  <c:v>6.4650000000000318</c:v>
                </c:pt>
                <c:pt idx="6466">
                  <c:v>6.4660000000000082</c:v>
                </c:pt>
                <c:pt idx="6467">
                  <c:v>6.4670000000000414</c:v>
                </c:pt>
                <c:pt idx="6468">
                  <c:v>6.4680000000000177</c:v>
                </c:pt>
                <c:pt idx="6469">
                  <c:v>6.4689999999999941</c:v>
                </c:pt>
                <c:pt idx="6470">
                  <c:v>6.4700000000000273</c:v>
                </c:pt>
                <c:pt idx="6471">
                  <c:v>6.4710000000000036</c:v>
                </c:pt>
                <c:pt idx="6472">
                  <c:v>6.4720000000000368</c:v>
                </c:pt>
                <c:pt idx="6473">
                  <c:v>6.4730000000000132</c:v>
                </c:pt>
                <c:pt idx="6474">
                  <c:v>6.4740000000000464</c:v>
                </c:pt>
                <c:pt idx="6475">
                  <c:v>6.4750000000000227</c:v>
                </c:pt>
                <c:pt idx="6476">
                  <c:v>6.4759999999999991</c:v>
                </c:pt>
                <c:pt idx="6477">
                  <c:v>6.4770000000000323</c:v>
                </c:pt>
                <c:pt idx="6478">
                  <c:v>6.4780000000000086</c:v>
                </c:pt>
                <c:pt idx="6479">
                  <c:v>6.4790000000000418</c:v>
                </c:pt>
                <c:pt idx="6480">
                  <c:v>6.4800000000000182</c:v>
                </c:pt>
                <c:pt idx="6481">
                  <c:v>6.4809999999999945</c:v>
                </c:pt>
                <c:pt idx="6482">
                  <c:v>6.4820000000000277</c:v>
                </c:pt>
                <c:pt idx="6483">
                  <c:v>6.4830000000000041</c:v>
                </c:pt>
                <c:pt idx="6484">
                  <c:v>6.4840000000000373</c:v>
                </c:pt>
                <c:pt idx="6485">
                  <c:v>6.4850000000000136</c:v>
                </c:pt>
                <c:pt idx="6486">
                  <c:v>6.48599999999999</c:v>
                </c:pt>
                <c:pt idx="6487">
                  <c:v>6.4870000000000232</c:v>
                </c:pt>
                <c:pt idx="6488">
                  <c:v>6.4879999999999995</c:v>
                </c:pt>
                <c:pt idx="6489">
                  <c:v>6.4890000000000327</c:v>
                </c:pt>
                <c:pt idx="6490">
                  <c:v>6.4900000000000091</c:v>
                </c:pt>
                <c:pt idx="6491">
                  <c:v>6.4910000000000423</c:v>
                </c:pt>
                <c:pt idx="6492">
                  <c:v>6.4920000000000186</c:v>
                </c:pt>
                <c:pt idx="6493">
                  <c:v>6.492999999999995</c:v>
                </c:pt>
                <c:pt idx="6494">
                  <c:v>6.4940000000000282</c:v>
                </c:pt>
                <c:pt idx="6495">
                  <c:v>6.4950000000000045</c:v>
                </c:pt>
                <c:pt idx="6496">
                  <c:v>6.4960000000000377</c:v>
                </c:pt>
                <c:pt idx="6497">
                  <c:v>6.4970000000000141</c:v>
                </c:pt>
                <c:pt idx="6498">
                  <c:v>6.4979999999999905</c:v>
                </c:pt>
                <c:pt idx="6499">
                  <c:v>6.4990000000000236</c:v>
                </c:pt>
                <c:pt idx="6500">
                  <c:v>6.5</c:v>
                </c:pt>
                <c:pt idx="6501">
                  <c:v>6.5010000000000332</c:v>
                </c:pt>
                <c:pt idx="6502">
                  <c:v>6.5020000000000095</c:v>
                </c:pt>
                <c:pt idx="6503">
                  <c:v>6.5030000000000427</c:v>
                </c:pt>
                <c:pt idx="6504">
                  <c:v>6.5040000000000191</c:v>
                </c:pt>
                <c:pt idx="6505">
                  <c:v>6.5049999999999955</c:v>
                </c:pt>
                <c:pt idx="6506">
                  <c:v>6.5060000000000286</c:v>
                </c:pt>
                <c:pt idx="6507">
                  <c:v>6.507000000000005</c:v>
                </c:pt>
                <c:pt idx="6508">
                  <c:v>6.5080000000000382</c:v>
                </c:pt>
                <c:pt idx="6509">
                  <c:v>6.5090000000000146</c:v>
                </c:pt>
                <c:pt idx="6510">
                  <c:v>6.5099999999999909</c:v>
                </c:pt>
                <c:pt idx="6511">
                  <c:v>6.5110000000000241</c:v>
                </c:pt>
                <c:pt idx="6512">
                  <c:v>6.5120000000000005</c:v>
                </c:pt>
                <c:pt idx="6513">
                  <c:v>6.5130000000000337</c:v>
                </c:pt>
                <c:pt idx="6514">
                  <c:v>6.51400000000001</c:v>
                </c:pt>
                <c:pt idx="6515">
                  <c:v>6.5150000000000432</c:v>
                </c:pt>
                <c:pt idx="6516">
                  <c:v>6.5160000000000196</c:v>
                </c:pt>
                <c:pt idx="6517">
                  <c:v>6.5169999999999959</c:v>
                </c:pt>
                <c:pt idx="6518">
                  <c:v>6.5180000000000291</c:v>
                </c:pt>
                <c:pt idx="6519">
                  <c:v>6.5190000000000055</c:v>
                </c:pt>
                <c:pt idx="6520">
                  <c:v>6.5200000000000387</c:v>
                </c:pt>
                <c:pt idx="6521">
                  <c:v>6.521000000000015</c:v>
                </c:pt>
                <c:pt idx="6522">
                  <c:v>6.5219999999999914</c:v>
                </c:pt>
                <c:pt idx="6523">
                  <c:v>6.5230000000000246</c:v>
                </c:pt>
                <c:pt idx="6524">
                  <c:v>6.5240000000000009</c:v>
                </c:pt>
                <c:pt idx="6525">
                  <c:v>6.5250000000000341</c:v>
                </c:pt>
                <c:pt idx="6526">
                  <c:v>6.5260000000000105</c:v>
                </c:pt>
                <c:pt idx="6527">
                  <c:v>6.5270000000000437</c:v>
                </c:pt>
                <c:pt idx="6528">
                  <c:v>6.52800000000002</c:v>
                </c:pt>
                <c:pt idx="6529">
                  <c:v>6.5289999999999964</c:v>
                </c:pt>
                <c:pt idx="6530">
                  <c:v>6.5300000000000296</c:v>
                </c:pt>
                <c:pt idx="6531">
                  <c:v>6.5310000000000059</c:v>
                </c:pt>
                <c:pt idx="6532">
                  <c:v>6.5320000000000391</c:v>
                </c:pt>
                <c:pt idx="6533">
                  <c:v>6.5330000000000155</c:v>
                </c:pt>
                <c:pt idx="6534">
                  <c:v>6.5339999999999918</c:v>
                </c:pt>
                <c:pt idx="6535">
                  <c:v>6.535000000000025</c:v>
                </c:pt>
                <c:pt idx="6536">
                  <c:v>6.5360000000000014</c:v>
                </c:pt>
                <c:pt idx="6537">
                  <c:v>6.5370000000000346</c:v>
                </c:pt>
                <c:pt idx="6538">
                  <c:v>6.5380000000000109</c:v>
                </c:pt>
                <c:pt idx="6539">
                  <c:v>6.5390000000000441</c:v>
                </c:pt>
                <c:pt idx="6540">
                  <c:v>6.5400000000000205</c:v>
                </c:pt>
                <c:pt idx="6541">
                  <c:v>6.5409999999999968</c:v>
                </c:pt>
                <c:pt idx="6542">
                  <c:v>6.54200000000003</c:v>
                </c:pt>
                <c:pt idx="6543">
                  <c:v>6.5430000000000064</c:v>
                </c:pt>
                <c:pt idx="6544">
                  <c:v>6.5440000000000396</c:v>
                </c:pt>
                <c:pt idx="6545">
                  <c:v>6.5450000000000159</c:v>
                </c:pt>
                <c:pt idx="6546">
                  <c:v>6.5459999999999923</c:v>
                </c:pt>
                <c:pt idx="6547">
                  <c:v>6.5470000000000255</c:v>
                </c:pt>
                <c:pt idx="6548">
                  <c:v>6.5480000000000018</c:v>
                </c:pt>
                <c:pt idx="6549">
                  <c:v>6.549000000000035</c:v>
                </c:pt>
                <c:pt idx="6550">
                  <c:v>6.5500000000000114</c:v>
                </c:pt>
                <c:pt idx="6551">
                  <c:v>6.5510000000000446</c:v>
                </c:pt>
                <c:pt idx="6552">
                  <c:v>6.5520000000000209</c:v>
                </c:pt>
                <c:pt idx="6553">
                  <c:v>6.5529999999999973</c:v>
                </c:pt>
                <c:pt idx="6554">
                  <c:v>6.5540000000000305</c:v>
                </c:pt>
                <c:pt idx="6555">
                  <c:v>6.5550000000000068</c:v>
                </c:pt>
                <c:pt idx="6556">
                  <c:v>6.55600000000004</c:v>
                </c:pt>
                <c:pt idx="6557">
                  <c:v>6.5570000000000164</c:v>
                </c:pt>
                <c:pt idx="6558">
                  <c:v>6.5579999999999927</c:v>
                </c:pt>
                <c:pt idx="6559">
                  <c:v>6.5590000000000259</c:v>
                </c:pt>
                <c:pt idx="6560">
                  <c:v>6.5600000000000023</c:v>
                </c:pt>
                <c:pt idx="6561">
                  <c:v>6.5610000000000355</c:v>
                </c:pt>
                <c:pt idx="6562">
                  <c:v>6.5620000000000118</c:v>
                </c:pt>
                <c:pt idx="6563">
                  <c:v>6.563000000000045</c:v>
                </c:pt>
                <c:pt idx="6564">
                  <c:v>6.5640000000000214</c:v>
                </c:pt>
                <c:pt idx="6565">
                  <c:v>6.5649999999999977</c:v>
                </c:pt>
                <c:pt idx="6566">
                  <c:v>6.5660000000000309</c:v>
                </c:pt>
                <c:pt idx="6567">
                  <c:v>6.5670000000000073</c:v>
                </c:pt>
                <c:pt idx="6568">
                  <c:v>6.5680000000000405</c:v>
                </c:pt>
                <c:pt idx="6569">
                  <c:v>6.5690000000000168</c:v>
                </c:pt>
                <c:pt idx="6570">
                  <c:v>6.5699999999999932</c:v>
                </c:pt>
                <c:pt idx="6571">
                  <c:v>6.5710000000000264</c:v>
                </c:pt>
                <c:pt idx="6572">
                  <c:v>6.5720000000000027</c:v>
                </c:pt>
                <c:pt idx="6573">
                  <c:v>6.5730000000000359</c:v>
                </c:pt>
                <c:pt idx="6574">
                  <c:v>6.5740000000000123</c:v>
                </c:pt>
                <c:pt idx="6575">
                  <c:v>6.5750000000000455</c:v>
                </c:pt>
                <c:pt idx="6576">
                  <c:v>6.5760000000000218</c:v>
                </c:pt>
                <c:pt idx="6577">
                  <c:v>6.5769999999999982</c:v>
                </c:pt>
                <c:pt idx="6578">
                  <c:v>6.5780000000000314</c:v>
                </c:pt>
                <c:pt idx="6579">
                  <c:v>6.5790000000000077</c:v>
                </c:pt>
                <c:pt idx="6580">
                  <c:v>6.5800000000000409</c:v>
                </c:pt>
                <c:pt idx="6581">
                  <c:v>6.5810000000000173</c:v>
                </c:pt>
                <c:pt idx="6582">
                  <c:v>6.5819999999999936</c:v>
                </c:pt>
                <c:pt idx="6583">
                  <c:v>6.5830000000000268</c:v>
                </c:pt>
                <c:pt idx="6584">
                  <c:v>6.5840000000000032</c:v>
                </c:pt>
                <c:pt idx="6585">
                  <c:v>6.5850000000000364</c:v>
                </c:pt>
                <c:pt idx="6586">
                  <c:v>6.5860000000000127</c:v>
                </c:pt>
                <c:pt idx="6587">
                  <c:v>6.5870000000000459</c:v>
                </c:pt>
                <c:pt idx="6588">
                  <c:v>6.5880000000000223</c:v>
                </c:pt>
                <c:pt idx="6589">
                  <c:v>6.5889999999999986</c:v>
                </c:pt>
                <c:pt idx="6590">
                  <c:v>6.5900000000000318</c:v>
                </c:pt>
                <c:pt idx="6591">
                  <c:v>6.5910000000000082</c:v>
                </c:pt>
                <c:pt idx="6592">
                  <c:v>6.5920000000000414</c:v>
                </c:pt>
                <c:pt idx="6593">
                  <c:v>6.5930000000000177</c:v>
                </c:pt>
                <c:pt idx="6594">
                  <c:v>6.5939999999999941</c:v>
                </c:pt>
                <c:pt idx="6595">
                  <c:v>6.5950000000000273</c:v>
                </c:pt>
                <c:pt idx="6596">
                  <c:v>6.5960000000000036</c:v>
                </c:pt>
                <c:pt idx="6597">
                  <c:v>6.5970000000000368</c:v>
                </c:pt>
                <c:pt idx="6598">
                  <c:v>6.5980000000000132</c:v>
                </c:pt>
                <c:pt idx="6599">
                  <c:v>6.5990000000000464</c:v>
                </c:pt>
                <c:pt idx="6600">
                  <c:v>6.6000000000000227</c:v>
                </c:pt>
                <c:pt idx="6601">
                  <c:v>6.6009999999999991</c:v>
                </c:pt>
                <c:pt idx="6602">
                  <c:v>6.6020000000000323</c:v>
                </c:pt>
                <c:pt idx="6603">
                  <c:v>6.6030000000000086</c:v>
                </c:pt>
                <c:pt idx="6604">
                  <c:v>6.6040000000000418</c:v>
                </c:pt>
                <c:pt idx="6605">
                  <c:v>6.6050000000000182</c:v>
                </c:pt>
                <c:pt idx="6606">
                  <c:v>6.6059999999999945</c:v>
                </c:pt>
                <c:pt idx="6607">
                  <c:v>6.6070000000000277</c:v>
                </c:pt>
                <c:pt idx="6608">
                  <c:v>6.6080000000000041</c:v>
                </c:pt>
                <c:pt idx="6609">
                  <c:v>6.6090000000000373</c:v>
                </c:pt>
                <c:pt idx="6610">
                  <c:v>6.6100000000000136</c:v>
                </c:pt>
                <c:pt idx="6611">
                  <c:v>6.61099999999999</c:v>
                </c:pt>
                <c:pt idx="6612">
                  <c:v>6.6120000000000232</c:v>
                </c:pt>
                <c:pt idx="6613">
                  <c:v>6.6129999999999995</c:v>
                </c:pt>
                <c:pt idx="6614">
                  <c:v>6.6140000000000327</c:v>
                </c:pt>
                <c:pt idx="6615">
                  <c:v>6.6150000000000091</c:v>
                </c:pt>
                <c:pt idx="6616">
                  <c:v>6.6160000000000423</c:v>
                </c:pt>
                <c:pt idx="6617">
                  <c:v>6.6170000000000186</c:v>
                </c:pt>
                <c:pt idx="6618">
                  <c:v>6.617999999999995</c:v>
                </c:pt>
                <c:pt idx="6619">
                  <c:v>6.6190000000000282</c:v>
                </c:pt>
                <c:pt idx="6620">
                  <c:v>6.6200000000000045</c:v>
                </c:pt>
                <c:pt idx="6621">
                  <c:v>6.6210000000000377</c:v>
                </c:pt>
                <c:pt idx="6622">
                  <c:v>6.6220000000000141</c:v>
                </c:pt>
                <c:pt idx="6623">
                  <c:v>6.6229999999999905</c:v>
                </c:pt>
                <c:pt idx="6624">
                  <c:v>6.6240000000000236</c:v>
                </c:pt>
                <c:pt idx="6625">
                  <c:v>6.625</c:v>
                </c:pt>
                <c:pt idx="6626">
                  <c:v>6.6260000000000332</c:v>
                </c:pt>
                <c:pt idx="6627">
                  <c:v>6.6270000000000095</c:v>
                </c:pt>
                <c:pt idx="6628">
                  <c:v>6.6280000000000427</c:v>
                </c:pt>
                <c:pt idx="6629">
                  <c:v>6.6290000000000191</c:v>
                </c:pt>
                <c:pt idx="6630">
                  <c:v>6.6299999999999955</c:v>
                </c:pt>
                <c:pt idx="6631">
                  <c:v>6.6310000000000286</c:v>
                </c:pt>
                <c:pt idx="6632">
                  <c:v>6.632000000000005</c:v>
                </c:pt>
                <c:pt idx="6633">
                  <c:v>6.6330000000000382</c:v>
                </c:pt>
                <c:pt idx="6634">
                  <c:v>6.6340000000000146</c:v>
                </c:pt>
                <c:pt idx="6635">
                  <c:v>6.6349999999999909</c:v>
                </c:pt>
                <c:pt idx="6636">
                  <c:v>6.6360000000000241</c:v>
                </c:pt>
                <c:pt idx="6637">
                  <c:v>6.6370000000000005</c:v>
                </c:pt>
                <c:pt idx="6638">
                  <c:v>6.6380000000000337</c:v>
                </c:pt>
                <c:pt idx="6639">
                  <c:v>6.63900000000001</c:v>
                </c:pt>
                <c:pt idx="6640">
                  <c:v>6.6400000000000432</c:v>
                </c:pt>
                <c:pt idx="6641">
                  <c:v>6.6410000000000196</c:v>
                </c:pt>
                <c:pt idx="6642">
                  <c:v>6.6419999999999959</c:v>
                </c:pt>
                <c:pt idx="6643">
                  <c:v>6.6430000000000291</c:v>
                </c:pt>
                <c:pt idx="6644">
                  <c:v>6.6440000000000055</c:v>
                </c:pt>
                <c:pt idx="6645">
                  <c:v>6.6450000000000387</c:v>
                </c:pt>
                <c:pt idx="6646">
                  <c:v>6.646000000000015</c:v>
                </c:pt>
                <c:pt idx="6647">
                  <c:v>6.6469999999999914</c:v>
                </c:pt>
                <c:pt idx="6648">
                  <c:v>6.6480000000000246</c:v>
                </c:pt>
                <c:pt idx="6649">
                  <c:v>6.6490000000000009</c:v>
                </c:pt>
                <c:pt idx="6650">
                  <c:v>6.6500000000000341</c:v>
                </c:pt>
                <c:pt idx="6651">
                  <c:v>6.6510000000000105</c:v>
                </c:pt>
                <c:pt idx="6652">
                  <c:v>6.6520000000000437</c:v>
                </c:pt>
                <c:pt idx="6653">
                  <c:v>6.65300000000002</c:v>
                </c:pt>
                <c:pt idx="6654">
                  <c:v>6.6539999999999964</c:v>
                </c:pt>
                <c:pt idx="6655">
                  <c:v>6.6550000000000296</c:v>
                </c:pt>
                <c:pt idx="6656">
                  <c:v>6.6560000000000059</c:v>
                </c:pt>
                <c:pt idx="6657">
                  <c:v>6.6570000000000391</c:v>
                </c:pt>
                <c:pt idx="6658">
                  <c:v>6.6580000000000155</c:v>
                </c:pt>
                <c:pt idx="6659">
                  <c:v>6.6589999999999918</c:v>
                </c:pt>
                <c:pt idx="6660">
                  <c:v>6.660000000000025</c:v>
                </c:pt>
                <c:pt idx="6661">
                  <c:v>6.6610000000000014</c:v>
                </c:pt>
                <c:pt idx="6662">
                  <c:v>6.6620000000000346</c:v>
                </c:pt>
                <c:pt idx="6663">
                  <c:v>6.6630000000000109</c:v>
                </c:pt>
                <c:pt idx="6664">
                  <c:v>6.6640000000000441</c:v>
                </c:pt>
                <c:pt idx="6665">
                  <c:v>6.6650000000000205</c:v>
                </c:pt>
                <c:pt idx="6666">
                  <c:v>6.6659999999999968</c:v>
                </c:pt>
                <c:pt idx="6667">
                  <c:v>6.66700000000003</c:v>
                </c:pt>
                <c:pt idx="6668">
                  <c:v>6.6680000000000064</c:v>
                </c:pt>
                <c:pt idx="6669">
                  <c:v>6.6690000000000396</c:v>
                </c:pt>
                <c:pt idx="6670">
                  <c:v>6.6700000000000159</c:v>
                </c:pt>
                <c:pt idx="6671">
                  <c:v>6.6709999999999923</c:v>
                </c:pt>
                <c:pt idx="6672">
                  <c:v>6.6720000000000255</c:v>
                </c:pt>
                <c:pt idx="6673">
                  <c:v>6.6730000000000018</c:v>
                </c:pt>
                <c:pt idx="6674">
                  <c:v>6.674000000000035</c:v>
                </c:pt>
                <c:pt idx="6675">
                  <c:v>6.6750000000000114</c:v>
                </c:pt>
                <c:pt idx="6676">
                  <c:v>6.6760000000000446</c:v>
                </c:pt>
                <c:pt idx="6677">
                  <c:v>6.6770000000000209</c:v>
                </c:pt>
                <c:pt idx="6678">
                  <c:v>6.6779999999999973</c:v>
                </c:pt>
                <c:pt idx="6679">
                  <c:v>6.6790000000000305</c:v>
                </c:pt>
                <c:pt idx="6680">
                  <c:v>6.6800000000000068</c:v>
                </c:pt>
                <c:pt idx="6681">
                  <c:v>6.68100000000004</c:v>
                </c:pt>
                <c:pt idx="6682">
                  <c:v>6.6820000000000164</c:v>
                </c:pt>
                <c:pt idx="6683">
                  <c:v>6.6829999999999927</c:v>
                </c:pt>
                <c:pt idx="6684">
                  <c:v>6.6840000000000259</c:v>
                </c:pt>
                <c:pt idx="6685">
                  <c:v>6.6850000000000023</c:v>
                </c:pt>
                <c:pt idx="6686">
                  <c:v>6.6860000000000355</c:v>
                </c:pt>
                <c:pt idx="6687">
                  <c:v>6.6870000000000118</c:v>
                </c:pt>
                <c:pt idx="6688">
                  <c:v>6.688000000000045</c:v>
                </c:pt>
                <c:pt idx="6689">
                  <c:v>6.6890000000000214</c:v>
                </c:pt>
                <c:pt idx="6690">
                  <c:v>6.6899999999999977</c:v>
                </c:pt>
                <c:pt idx="6691">
                  <c:v>6.6910000000000309</c:v>
                </c:pt>
                <c:pt idx="6692">
                  <c:v>6.6920000000000073</c:v>
                </c:pt>
                <c:pt idx="6693">
                  <c:v>6.6930000000000405</c:v>
                </c:pt>
                <c:pt idx="6694">
                  <c:v>6.6940000000000168</c:v>
                </c:pt>
                <c:pt idx="6695">
                  <c:v>6.6949999999999932</c:v>
                </c:pt>
                <c:pt idx="6696">
                  <c:v>6.6960000000000264</c:v>
                </c:pt>
                <c:pt idx="6697">
                  <c:v>6.6970000000000027</c:v>
                </c:pt>
                <c:pt idx="6698">
                  <c:v>6.6980000000000359</c:v>
                </c:pt>
                <c:pt idx="6699">
                  <c:v>6.6990000000000123</c:v>
                </c:pt>
                <c:pt idx="6700">
                  <c:v>6.7000000000000455</c:v>
                </c:pt>
                <c:pt idx="6701">
                  <c:v>6.7010000000000218</c:v>
                </c:pt>
                <c:pt idx="6702">
                  <c:v>6.7019999999999982</c:v>
                </c:pt>
                <c:pt idx="6703">
                  <c:v>6.7030000000000314</c:v>
                </c:pt>
                <c:pt idx="6704">
                  <c:v>6.7040000000000077</c:v>
                </c:pt>
                <c:pt idx="6705">
                  <c:v>6.7050000000000409</c:v>
                </c:pt>
                <c:pt idx="6706">
                  <c:v>6.7060000000000173</c:v>
                </c:pt>
                <c:pt idx="6707">
                  <c:v>6.7069999999999936</c:v>
                </c:pt>
                <c:pt idx="6708">
                  <c:v>6.7080000000000268</c:v>
                </c:pt>
                <c:pt idx="6709">
                  <c:v>6.7090000000000032</c:v>
                </c:pt>
                <c:pt idx="6710">
                  <c:v>6.7100000000000364</c:v>
                </c:pt>
                <c:pt idx="6711">
                  <c:v>6.7110000000000127</c:v>
                </c:pt>
                <c:pt idx="6712">
                  <c:v>6.7120000000000459</c:v>
                </c:pt>
                <c:pt idx="6713">
                  <c:v>6.7130000000000223</c:v>
                </c:pt>
                <c:pt idx="6714">
                  <c:v>6.7139999999999986</c:v>
                </c:pt>
                <c:pt idx="6715">
                  <c:v>6.7150000000000318</c:v>
                </c:pt>
                <c:pt idx="6716">
                  <c:v>6.7160000000000082</c:v>
                </c:pt>
                <c:pt idx="6717">
                  <c:v>6.7170000000000414</c:v>
                </c:pt>
                <c:pt idx="6718">
                  <c:v>6.7180000000000177</c:v>
                </c:pt>
                <c:pt idx="6719">
                  <c:v>6.7189999999999941</c:v>
                </c:pt>
                <c:pt idx="6720">
                  <c:v>6.7200000000000273</c:v>
                </c:pt>
                <c:pt idx="6721">
                  <c:v>6.7210000000000036</c:v>
                </c:pt>
                <c:pt idx="6722">
                  <c:v>6.7220000000000368</c:v>
                </c:pt>
                <c:pt idx="6723">
                  <c:v>6.7230000000000132</c:v>
                </c:pt>
                <c:pt idx="6724">
                  <c:v>6.7240000000000464</c:v>
                </c:pt>
                <c:pt idx="6725">
                  <c:v>6.7250000000000227</c:v>
                </c:pt>
                <c:pt idx="6726">
                  <c:v>6.7259999999999991</c:v>
                </c:pt>
                <c:pt idx="6727">
                  <c:v>6.7270000000000323</c:v>
                </c:pt>
                <c:pt idx="6728">
                  <c:v>6.7280000000000086</c:v>
                </c:pt>
                <c:pt idx="6729">
                  <c:v>6.7290000000000418</c:v>
                </c:pt>
                <c:pt idx="6730">
                  <c:v>6.7300000000000182</c:v>
                </c:pt>
                <c:pt idx="6731">
                  <c:v>6.7309999999999945</c:v>
                </c:pt>
                <c:pt idx="6732">
                  <c:v>6.7320000000000277</c:v>
                </c:pt>
                <c:pt idx="6733">
                  <c:v>6.7330000000000041</c:v>
                </c:pt>
                <c:pt idx="6734">
                  <c:v>6.7340000000000373</c:v>
                </c:pt>
                <c:pt idx="6735">
                  <c:v>6.7350000000000136</c:v>
                </c:pt>
                <c:pt idx="6736">
                  <c:v>6.73599999999999</c:v>
                </c:pt>
                <c:pt idx="6737">
                  <c:v>6.7370000000000232</c:v>
                </c:pt>
                <c:pt idx="6738">
                  <c:v>6.7379999999999995</c:v>
                </c:pt>
                <c:pt idx="6739">
                  <c:v>6.7390000000000327</c:v>
                </c:pt>
                <c:pt idx="6740">
                  <c:v>6.7400000000000091</c:v>
                </c:pt>
                <c:pt idx="6741">
                  <c:v>6.7410000000000423</c:v>
                </c:pt>
                <c:pt idx="6742">
                  <c:v>6.7420000000000186</c:v>
                </c:pt>
                <c:pt idx="6743">
                  <c:v>6.742999999999995</c:v>
                </c:pt>
                <c:pt idx="6744">
                  <c:v>6.7440000000000282</c:v>
                </c:pt>
                <c:pt idx="6745">
                  <c:v>6.7450000000000045</c:v>
                </c:pt>
                <c:pt idx="6746">
                  <c:v>6.7460000000000377</c:v>
                </c:pt>
                <c:pt idx="6747">
                  <c:v>6.7470000000000141</c:v>
                </c:pt>
                <c:pt idx="6748">
                  <c:v>6.7479999999999905</c:v>
                </c:pt>
                <c:pt idx="6749">
                  <c:v>6.7490000000000236</c:v>
                </c:pt>
                <c:pt idx="6750">
                  <c:v>6.75</c:v>
                </c:pt>
                <c:pt idx="6751">
                  <c:v>6.7510000000000332</c:v>
                </c:pt>
                <c:pt idx="6752">
                  <c:v>6.7520000000000095</c:v>
                </c:pt>
                <c:pt idx="6753">
                  <c:v>6.7530000000000427</c:v>
                </c:pt>
                <c:pt idx="6754">
                  <c:v>6.7540000000000191</c:v>
                </c:pt>
                <c:pt idx="6755">
                  <c:v>6.7549999999999955</c:v>
                </c:pt>
                <c:pt idx="6756">
                  <c:v>6.7560000000000286</c:v>
                </c:pt>
                <c:pt idx="6757">
                  <c:v>6.757000000000005</c:v>
                </c:pt>
                <c:pt idx="6758">
                  <c:v>6.7580000000000382</c:v>
                </c:pt>
                <c:pt idx="6759">
                  <c:v>6.7590000000000146</c:v>
                </c:pt>
                <c:pt idx="6760">
                  <c:v>6.7599999999999909</c:v>
                </c:pt>
                <c:pt idx="6761">
                  <c:v>6.7610000000000241</c:v>
                </c:pt>
                <c:pt idx="6762">
                  <c:v>6.7620000000000005</c:v>
                </c:pt>
                <c:pt idx="6763">
                  <c:v>6.7630000000000337</c:v>
                </c:pt>
                <c:pt idx="6764">
                  <c:v>6.76400000000001</c:v>
                </c:pt>
                <c:pt idx="6765">
                  <c:v>6.7650000000000432</c:v>
                </c:pt>
                <c:pt idx="6766">
                  <c:v>6.7660000000000196</c:v>
                </c:pt>
                <c:pt idx="6767">
                  <c:v>6.7669999999999959</c:v>
                </c:pt>
                <c:pt idx="6768">
                  <c:v>6.7680000000000291</c:v>
                </c:pt>
                <c:pt idx="6769">
                  <c:v>6.7690000000000055</c:v>
                </c:pt>
                <c:pt idx="6770">
                  <c:v>6.7700000000000387</c:v>
                </c:pt>
                <c:pt idx="6771">
                  <c:v>6.771000000000015</c:v>
                </c:pt>
                <c:pt idx="6772">
                  <c:v>6.7719999999999914</c:v>
                </c:pt>
                <c:pt idx="6773">
                  <c:v>6.7730000000000246</c:v>
                </c:pt>
                <c:pt idx="6774">
                  <c:v>6.7740000000000009</c:v>
                </c:pt>
                <c:pt idx="6775">
                  <c:v>6.7750000000000341</c:v>
                </c:pt>
                <c:pt idx="6776">
                  <c:v>6.7760000000000105</c:v>
                </c:pt>
                <c:pt idx="6777">
                  <c:v>6.7770000000000437</c:v>
                </c:pt>
                <c:pt idx="6778">
                  <c:v>6.77800000000002</c:v>
                </c:pt>
                <c:pt idx="6779">
                  <c:v>6.7789999999999964</c:v>
                </c:pt>
                <c:pt idx="6780">
                  <c:v>6.7800000000000296</c:v>
                </c:pt>
                <c:pt idx="6781">
                  <c:v>6.7810000000000059</c:v>
                </c:pt>
                <c:pt idx="6782">
                  <c:v>6.7820000000000391</c:v>
                </c:pt>
                <c:pt idx="6783">
                  <c:v>6.7830000000000155</c:v>
                </c:pt>
                <c:pt idx="6784">
                  <c:v>6.7839999999999918</c:v>
                </c:pt>
                <c:pt idx="6785">
                  <c:v>6.785000000000025</c:v>
                </c:pt>
                <c:pt idx="6786">
                  <c:v>6.7860000000000014</c:v>
                </c:pt>
                <c:pt idx="6787">
                  <c:v>6.7870000000000346</c:v>
                </c:pt>
                <c:pt idx="6788">
                  <c:v>6.7880000000000109</c:v>
                </c:pt>
                <c:pt idx="6789">
                  <c:v>6.7890000000000441</c:v>
                </c:pt>
                <c:pt idx="6790">
                  <c:v>6.7900000000000205</c:v>
                </c:pt>
                <c:pt idx="6791">
                  <c:v>6.7909999999999968</c:v>
                </c:pt>
                <c:pt idx="6792">
                  <c:v>6.79200000000003</c:v>
                </c:pt>
                <c:pt idx="6793">
                  <c:v>6.7930000000000064</c:v>
                </c:pt>
                <c:pt idx="6794">
                  <c:v>6.7940000000000396</c:v>
                </c:pt>
                <c:pt idx="6795">
                  <c:v>6.7950000000000159</c:v>
                </c:pt>
                <c:pt idx="6796">
                  <c:v>6.7959999999999923</c:v>
                </c:pt>
                <c:pt idx="6797">
                  <c:v>6.7970000000000255</c:v>
                </c:pt>
                <c:pt idx="6798">
                  <c:v>6.7980000000000018</c:v>
                </c:pt>
                <c:pt idx="6799">
                  <c:v>6.799000000000035</c:v>
                </c:pt>
                <c:pt idx="6800">
                  <c:v>6.8000000000000114</c:v>
                </c:pt>
                <c:pt idx="6801">
                  <c:v>6.8010000000000446</c:v>
                </c:pt>
                <c:pt idx="6802">
                  <c:v>6.8020000000000209</c:v>
                </c:pt>
                <c:pt idx="6803">
                  <c:v>6.8029999999999973</c:v>
                </c:pt>
                <c:pt idx="6804">
                  <c:v>6.8040000000000305</c:v>
                </c:pt>
                <c:pt idx="6805">
                  <c:v>6.8050000000000068</c:v>
                </c:pt>
                <c:pt idx="6806">
                  <c:v>6.80600000000004</c:v>
                </c:pt>
                <c:pt idx="6807">
                  <c:v>6.8070000000000164</c:v>
                </c:pt>
                <c:pt idx="6808">
                  <c:v>6.8079999999999927</c:v>
                </c:pt>
                <c:pt idx="6809">
                  <c:v>6.8090000000000259</c:v>
                </c:pt>
                <c:pt idx="6810">
                  <c:v>6.8100000000000023</c:v>
                </c:pt>
                <c:pt idx="6811">
                  <c:v>6.8110000000000355</c:v>
                </c:pt>
                <c:pt idx="6812">
                  <c:v>6.8120000000000118</c:v>
                </c:pt>
                <c:pt idx="6813">
                  <c:v>6.813000000000045</c:v>
                </c:pt>
                <c:pt idx="6814">
                  <c:v>6.8140000000000214</c:v>
                </c:pt>
                <c:pt idx="6815">
                  <c:v>6.8149999999999977</c:v>
                </c:pt>
                <c:pt idx="6816">
                  <c:v>6.8160000000000309</c:v>
                </c:pt>
                <c:pt idx="6817">
                  <c:v>6.8170000000000073</c:v>
                </c:pt>
                <c:pt idx="6818">
                  <c:v>6.8180000000000405</c:v>
                </c:pt>
                <c:pt idx="6819">
                  <c:v>6.8190000000000168</c:v>
                </c:pt>
                <c:pt idx="6820">
                  <c:v>6.8199999999999932</c:v>
                </c:pt>
                <c:pt idx="6821">
                  <c:v>6.8210000000000264</c:v>
                </c:pt>
                <c:pt idx="6822">
                  <c:v>6.8220000000000027</c:v>
                </c:pt>
                <c:pt idx="6823">
                  <c:v>6.8230000000000359</c:v>
                </c:pt>
                <c:pt idx="6824">
                  <c:v>6.8240000000000123</c:v>
                </c:pt>
                <c:pt idx="6825">
                  <c:v>6.8250000000000455</c:v>
                </c:pt>
                <c:pt idx="6826">
                  <c:v>6.8260000000000218</c:v>
                </c:pt>
                <c:pt idx="6827">
                  <c:v>6.8269999999999982</c:v>
                </c:pt>
                <c:pt idx="6828">
                  <c:v>6.8280000000000314</c:v>
                </c:pt>
                <c:pt idx="6829">
                  <c:v>6.8290000000000077</c:v>
                </c:pt>
                <c:pt idx="6830">
                  <c:v>6.8300000000000409</c:v>
                </c:pt>
                <c:pt idx="6831">
                  <c:v>6.8310000000000173</c:v>
                </c:pt>
                <c:pt idx="6832">
                  <c:v>6.8319999999999936</c:v>
                </c:pt>
                <c:pt idx="6833">
                  <c:v>6.8330000000000268</c:v>
                </c:pt>
                <c:pt idx="6834">
                  <c:v>6.8340000000000032</c:v>
                </c:pt>
                <c:pt idx="6835">
                  <c:v>6.8350000000000364</c:v>
                </c:pt>
                <c:pt idx="6836">
                  <c:v>6.8360000000000127</c:v>
                </c:pt>
                <c:pt idx="6837">
                  <c:v>6.8370000000000459</c:v>
                </c:pt>
                <c:pt idx="6838">
                  <c:v>6.8380000000000223</c:v>
                </c:pt>
                <c:pt idx="6839">
                  <c:v>6.8389999999999986</c:v>
                </c:pt>
                <c:pt idx="6840">
                  <c:v>6.8400000000000318</c:v>
                </c:pt>
                <c:pt idx="6841">
                  <c:v>6.8410000000000082</c:v>
                </c:pt>
                <c:pt idx="6842">
                  <c:v>6.8420000000000414</c:v>
                </c:pt>
                <c:pt idx="6843">
                  <c:v>6.8430000000000177</c:v>
                </c:pt>
                <c:pt idx="6844">
                  <c:v>6.8439999999999941</c:v>
                </c:pt>
                <c:pt idx="6845">
                  <c:v>6.8450000000000273</c:v>
                </c:pt>
                <c:pt idx="6846">
                  <c:v>6.8460000000000036</c:v>
                </c:pt>
                <c:pt idx="6847">
                  <c:v>6.8470000000000368</c:v>
                </c:pt>
                <c:pt idx="6848">
                  <c:v>6.8480000000000132</c:v>
                </c:pt>
                <c:pt idx="6849">
                  <c:v>6.8490000000000464</c:v>
                </c:pt>
                <c:pt idx="6850">
                  <c:v>6.8500000000000227</c:v>
                </c:pt>
                <c:pt idx="6851">
                  <c:v>6.8509999999999991</c:v>
                </c:pt>
                <c:pt idx="6852">
                  <c:v>6.8520000000000323</c:v>
                </c:pt>
                <c:pt idx="6853">
                  <c:v>6.8530000000000086</c:v>
                </c:pt>
                <c:pt idx="6854">
                  <c:v>6.8540000000000418</c:v>
                </c:pt>
                <c:pt idx="6855">
                  <c:v>6.8550000000000182</c:v>
                </c:pt>
                <c:pt idx="6856">
                  <c:v>6.8559999999999945</c:v>
                </c:pt>
                <c:pt idx="6857">
                  <c:v>6.8570000000000277</c:v>
                </c:pt>
                <c:pt idx="6858">
                  <c:v>6.8580000000000041</c:v>
                </c:pt>
                <c:pt idx="6859">
                  <c:v>6.8590000000000373</c:v>
                </c:pt>
                <c:pt idx="6860">
                  <c:v>6.8600000000000136</c:v>
                </c:pt>
                <c:pt idx="6861">
                  <c:v>6.86099999999999</c:v>
                </c:pt>
                <c:pt idx="6862">
                  <c:v>6.8620000000000232</c:v>
                </c:pt>
                <c:pt idx="6863">
                  <c:v>6.8629999999999995</c:v>
                </c:pt>
                <c:pt idx="6864">
                  <c:v>6.8640000000000327</c:v>
                </c:pt>
                <c:pt idx="6865">
                  <c:v>6.8650000000000091</c:v>
                </c:pt>
                <c:pt idx="6866">
                  <c:v>6.8660000000000423</c:v>
                </c:pt>
                <c:pt idx="6867">
                  <c:v>6.8670000000000186</c:v>
                </c:pt>
                <c:pt idx="6868">
                  <c:v>6.867999999999995</c:v>
                </c:pt>
                <c:pt idx="6869">
                  <c:v>6.8690000000000282</c:v>
                </c:pt>
                <c:pt idx="6870">
                  <c:v>6.8700000000000045</c:v>
                </c:pt>
                <c:pt idx="6871">
                  <c:v>6.8710000000000377</c:v>
                </c:pt>
                <c:pt idx="6872">
                  <c:v>6.8720000000000141</c:v>
                </c:pt>
                <c:pt idx="6873">
                  <c:v>6.8729999999999905</c:v>
                </c:pt>
                <c:pt idx="6874">
                  <c:v>6.8740000000000236</c:v>
                </c:pt>
                <c:pt idx="6875">
                  <c:v>6.875</c:v>
                </c:pt>
                <c:pt idx="6876">
                  <c:v>6.8760000000000332</c:v>
                </c:pt>
                <c:pt idx="6877">
                  <c:v>6.8770000000000095</c:v>
                </c:pt>
                <c:pt idx="6878">
                  <c:v>6.8780000000000427</c:v>
                </c:pt>
                <c:pt idx="6879">
                  <c:v>6.8790000000000191</c:v>
                </c:pt>
                <c:pt idx="6880">
                  <c:v>6.8799999999999955</c:v>
                </c:pt>
                <c:pt idx="6881">
                  <c:v>6.8810000000000286</c:v>
                </c:pt>
                <c:pt idx="6882">
                  <c:v>6.882000000000005</c:v>
                </c:pt>
                <c:pt idx="6883">
                  <c:v>6.8830000000000382</c:v>
                </c:pt>
                <c:pt idx="6884">
                  <c:v>6.8840000000000146</c:v>
                </c:pt>
                <c:pt idx="6885">
                  <c:v>6.8849999999999909</c:v>
                </c:pt>
                <c:pt idx="6886">
                  <c:v>6.8860000000000241</c:v>
                </c:pt>
                <c:pt idx="6887">
                  <c:v>6.8870000000000005</c:v>
                </c:pt>
                <c:pt idx="6888">
                  <c:v>6.8880000000000337</c:v>
                </c:pt>
                <c:pt idx="6889">
                  <c:v>6.88900000000001</c:v>
                </c:pt>
                <c:pt idx="6890">
                  <c:v>6.8900000000000432</c:v>
                </c:pt>
                <c:pt idx="6891">
                  <c:v>6.8910000000000196</c:v>
                </c:pt>
                <c:pt idx="6892">
                  <c:v>6.8919999999999959</c:v>
                </c:pt>
                <c:pt idx="6893">
                  <c:v>6.8930000000000291</c:v>
                </c:pt>
                <c:pt idx="6894">
                  <c:v>6.8940000000000055</c:v>
                </c:pt>
                <c:pt idx="6895">
                  <c:v>6.8950000000000387</c:v>
                </c:pt>
                <c:pt idx="6896">
                  <c:v>6.896000000000015</c:v>
                </c:pt>
                <c:pt idx="6897">
                  <c:v>6.8969999999999914</c:v>
                </c:pt>
                <c:pt idx="6898">
                  <c:v>6.8980000000000246</c:v>
                </c:pt>
                <c:pt idx="6899">
                  <c:v>6.8990000000000009</c:v>
                </c:pt>
                <c:pt idx="6900">
                  <c:v>6.9000000000000341</c:v>
                </c:pt>
                <c:pt idx="6901">
                  <c:v>6.9010000000000105</c:v>
                </c:pt>
                <c:pt idx="6902">
                  <c:v>6.9020000000000437</c:v>
                </c:pt>
                <c:pt idx="6903">
                  <c:v>6.90300000000002</c:v>
                </c:pt>
                <c:pt idx="6904">
                  <c:v>6.9039999999999964</c:v>
                </c:pt>
                <c:pt idx="6905">
                  <c:v>6.9050000000000296</c:v>
                </c:pt>
                <c:pt idx="6906">
                  <c:v>6.9060000000000059</c:v>
                </c:pt>
                <c:pt idx="6907">
                  <c:v>6.9070000000000391</c:v>
                </c:pt>
                <c:pt idx="6908">
                  <c:v>6.9080000000000155</c:v>
                </c:pt>
                <c:pt idx="6909">
                  <c:v>6.9089999999999918</c:v>
                </c:pt>
                <c:pt idx="6910">
                  <c:v>6.910000000000025</c:v>
                </c:pt>
                <c:pt idx="6911">
                  <c:v>6.9110000000000014</c:v>
                </c:pt>
                <c:pt idx="6912">
                  <c:v>6.9120000000000346</c:v>
                </c:pt>
                <c:pt idx="6913">
                  <c:v>6.9130000000000109</c:v>
                </c:pt>
                <c:pt idx="6914">
                  <c:v>6.9140000000000441</c:v>
                </c:pt>
                <c:pt idx="6915">
                  <c:v>6.9150000000000205</c:v>
                </c:pt>
                <c:pt idx="6916">
                  <c:v>6.9159999999999968</c:v>
                </c:pt>
                <c:pt idx="6917">
                  <c:v>6.91700000000003</c:v>
                </c:pt>
                <c:pt idx="6918">
                  <c:v>6.9180000000000064</c:v>
                </c:pt>
                <c:pt idx="6919">
                  <c:v>6.9190000000000396</c:v>
                </c:pt>
                <c:pt idx="6920">
                  <c:v>6.9200000000000159</c:v>
                </c:pt>
                <c:pt idx="6921">
                  <c:v>6.9209999999999923</c:v>
                </c:pt>
                <c:pt idx="6922">
                  <c:v>6.9220000000000255</c:v>
                </c:pt>
                <c:pt idx="6923">
                  <c:v>6.9230000000000018</c:v>
                </c:pt>
                <c:pt idx="6924">
                  <c:v>6.924000000000035</c:v>
                </c:pt>
                <c:pt idx="6925">
                  <c:v>6.9250000000000114</c:v>
                </c:pt>
                <c:pt idx="6926">
                  <c:v>6.9260000000000446</c:v>
                </c:pt>
                <c:pt idx="6927">
                  <c:v>6.9270000000000209</c:v>
                </c:pt>
                <c:pt idx="6928">
                  <c:v>6.9279999999999973</c:v>
                </c:pt>
                <c:pt idx="6929">
                  <c:v>6.9290000000000305</c:v>
                </c:pt>
                <c:pt idx="6930">
                  <c:v>6.9300000000000068</c:v>
                </c:pt>
                <c:pt idx="6931">
                  <c:v>6.93100000000004</c:v>
                </c:pt>
                <c:pt idx="6932">
                  <c:v>6.9320000000000164</c:v>
                </c:pt>
                <c:pt idx="6933">
                  <c:v>6.9329999999999927</c:v>
                </c:pt>
                <c:pt idx="6934">
                  <c:v>6.9340000000000259</c:v>
                </c:pt>
                <c:pt idx="6935">
                  <c:v>6.9350000000000023</c:v>
                </c:pt>
                <c:pt idx="6936">
                  <c:v>6.9360000000000355</c:v>
                </c:pt>
                <c:pt idx="6937">
                  <c:v>6.9370000000000118</c:v>
                </c:pt>
                <c:pt idx="6938">
                  <c:v>6.938000000000045</c:v>
                </c:pt>
                <c:pt idx="6939">
                  <c:v>6.9390000000000214</c:v>
                </c:pt>
                <c:pt idx="6940">
                  <c:v>6.9399999999999977</c:v>
                </c:pt>
                <c:pt idx="6941">
                  <c:v>6.9410000000000309</c:v>
                </c:pt>
                <c:pt idx="6942">
                  <c:v>6.9420000000000073</c:v>
                </c:pt>
                <c:pt idx="6943">
                  <c:v>6.9430000000000405</c:v>
                </c:pt>
                <c:pt idx="6944">
                  <c:v>6.9440000000000168</c:v>
                </c:pt>
                <c:pt idx="6945">
                  <c:v>6.9449999999999932</c:v>
                </c:pt>
                <c:pt idx="6946">
                  <c:v>6.9460000000000264</c:v>
                </c:pt>
                <c:pt idx="6947">
                  <c:v>6.9470000000000027</c:v>
                </c:pt>
                <c:pt idx="6948">
                  <c:v>6.9480000000000359</c:v>
                </c:pt>
                <c:pt idx="6949">
                  <c:v>6.9490000000000123</c:v>
                </c:pt>
                <c:pt idx="6950">
                  <c:v>6.9500000000000455</c:v>
                </c:pt>
                <c:pt idx="6951">
                  <c:v>6.9510000000000218</c:v>
                </c:pt>
                <c:pt idx="6952">
                  <c:v>6.9519999999999982</c:v>
                </c:pt>
                <c:pt idx="6953">
                  <c:v>6.9530000000000314</c:v>
                </c:pt>
                <c:pt idx="6954">
                  <c:v>6.9540000000000077</c:v>
                </c:pt>
                <c:pt idx="6955">
                  <c:v>6.9550000000000409</c:v>
                </c:pt>
                <c:pt idx="6956">
                  <c:v>6.9560000000000173</c:v>
                </c:pt>
                <c:pt idx="6957">
                  <c:v>6.9569999999999936</c:v>
                </c:pt>
                <c:pt idx="6958">
                  <c:v>6.9580000000000268</c:v>
                </c:pt>
                <c:pt idx="6959">
                  <c:v>6.9590000000000032</c:v>
                </c:pt>
                <c:pt idx="6960">
                  <c:v>6.9600000000000364</c:v>
                </c:pt>
                <c:pt idx="6961">
                  <c:v>6.9610000000000127</c:v>
                </c:pt>
                <c:pt idx="6962">
                  <c:v>6.9620000000000459</c:v>
                </c:pt>
                <c:pt idx="6963">
                  <c:v>6.9630000000000223</c:v>
                </c:pt>
                <c:pt idx="6964">
                  <c:v>6.9639999999999986</c:v>
                </c:pt>
                <c:pt idx="6965">
                  <c:v>6.9650000000000318</c:v>
                </c:pt>
                <c:pt idx="6966">
                  <c:v>6.9660000000000082</c:v>
                </c:pt>
                <c:pt idx="6967">
                  <c:v>6.9670000000000414</c:v>
                </c:pt>
                <c:pt idx="6968">
                  <c:v>6.9680000000000177</c:v>
                </c:pt>
                <c:pt idx="6969">
                  <c:v>6.9689999999999941</c:v>
                </c:pt>
                <c:pt idx="6970">
                  <c:v>6.9700000000000273</c:v>
                </c:pt>
                <c:pt idx="6971">
                  <c:v>6.9710000000000036</c:v>
                </c:pt>
                <c:pt idx="6972">
                  <c:v>6.9720000000000368</c:v>
                </c:pt>
                <c:pt idx="6973">
                  <c:v>6.9730000000000132</c:v>
                </c:pt>
                <c:pt idx="6974">
                  <c:v>6.9740000000000464</c:v>
                </c:pt>
                <c:pt idx="6975">
                  <c:v>6.9750000000000227</c:v>
                </c:pt>
                <c:pt idx="6976">
                  <c:v>6.9759999999999991</c:v>
                </c:pt>
                <c:pt idx="6977">
                  <c:v>6.9770000000000323</c:v>
                </c:pt>
                <c:pt idx="6978">
                  <c:v>6.9780000000000086</c:v>
                </c:pt>
                <c:pt idx="6979">
                  <c:v>6.9790000000000418</c:v>
                </c:pt>
                <c:pt idx="6980">
                  <c:v>6.9800000000000182</c:v>
                </c:pt>
                <c:pt idx="6981">
                  <c:v>6.9809999999999945</c:v>
                </c:pt>
                <c:pt idx="6982">
                  <c:v>6.9820000000000277</c:v>
                </c:pt>
                <c:pt idx="6983">
                  <c:v>6.9830000000000041</c:v>
                </c:pt>
                <c:pt idx="6984">
                  <c:v>6.9840000000000373</c:v>
                </c:pt>
                <c:pt idx="6985">
                  <c:v>6.9850000000000136</c:v>
                </c:pt>
                <c:pt idx="6986">
                  <c:v>6.98599999999999</c:v>
                </c:pt>
                <c:pt idx="6987">
                  <c:v>6.9870000000000232</c:v>
                </c:pt>
                <c:pt idx="6988">
                  <c:v>6.9879999999999995</c:v>
                </c:pt>
                <c:pt idx="6989">
                  <c:v>6.9890000000000327</c:v>
                </c:pt>
                <c:pt idx="6990">
                  <c:v>6.9900000000000091</c:v>
                </c:pt>
                <c:pt idx="6991">
                  <c:v>6.9910000000000423</c:v>
                </c:pt>
                <c:pt idx="6992">
                  <c:v>6.9920000000000186</c:v>
                </c:pt>
                <c:pt idx="6993">
                  <c:v>6.992999999999995</c:v>
                </c:pt>
                <c:pt idx="6994">
                  <c:v>6.9940000000000282</c:v>
                </c:pt>
                <c:pt idx="6995">
                  <c:v>6.9950000000000045</c:v>
                </c:pt>
                <c:pt idx="6996">
                  <c:v>6.9960000000000377</c:v>
                </c:pt>
                <c:pt idx="6997">
                  <c:v>6.9970000000000141</c:v>
                </c:pt>
                <c:pt idx="6998">
                  <c:v>6.9979999999999905</c:v>
                </c:pt>
                <c:pt idx="6999">
                  <c:v>6.9990000000000236</c:v>
                </c:pt>
                <c:pt idx="7000">
                  <c:v>7</c:v>
                </c:pt>
                <c:pt idx="7001">
                  <c:v>7.0010000000000332</c:v>
                </c:pt>
                <c:pt idx="7002">
                  <c:v>7.0020000000000095</c:v>
                </c:pt>
                <c:pt idx="7003">
                  <c:v>7.0030000000000427</c:v>
                </c:pt>
                <c:pt idx="7004">
                  <c:v>7.0040000000000191</c:v>
                </c:pt>
                <c:pt idx="7005">
                  <c:v>7.0049999999999955</c:v>
                </c:pt>
                <c:pt idx="7006">
                  <c:v>7.0060000000000286</c:v>
                </c:pt>
                <c:pt idx="7007">
                  <c:v>7.007000000000005</c:v>
                </c:pt>
                <c:pt idx="7008">
                  <c:v>7.0080000000000382</c:v>
                </c:pt>
                <c:pt idx="7009">
                  <c:v>7.0090000000000146</c:v>
                </c:pt>
                <c:pt idx="7010">
                  <c:v>7.0099999999999909</c:v>
                </c:pt>
                <c:pt idx="7011">
                  <c:v>7.0110000000000241</c:v>
                </c:pt>
                <c:pt idx="7012">
                  <c:v>7.0120000000000005</c:v>
                </c:pt>
                <c:pt idx="7013">
                  <c:v>7.0130000000000337</c:v>
                </c:pt>
                <c:pt idx="7014">
                  <c:v>7.01400000000001</c:v>
                </c:pt>
                <c:pt idx="7015">
                  <c:v>7.0150000000000432</c:v>
                </c:pt>
                <c:pt idx="7016">
                  <c:v>7.0160000000000196</c:v>
                </c:pt>
                <c:pt idx="7017">
                  <c:v>7.0169999999999959</c:v>
                </c:pt>
                <c:pt idx="7018">
                  <c:v>7.0180000000000291</c:v>
                </c:pt>
                <c:pt idx="7019">
                  <c:v>7.0190000000000055</c:v>
                </c:pt>
                <c:pt idx="7020">
                  <c:v>7.0200000000000387</c:v>
                </c:pt>
                <c:pt idx="7021">
                  <c:v>7.021000000000015</c:v>
                </c:pt>
                <c:pt idx="7022">
                  <c:v>7.0219999999999914</c:v>
                </c:pt>
                <c:pt idx="7023">
                  <c:v>7.0230000000000246</c:v>
                </c:pt>
                <c:pt idx="7024">
                  <c:v>7.0240000000000009</c:v>
                </c:pt>
                <c:pt idx="7025">
                  <c:v>7.0250000000000341</c:v>
                </c:pt>
                <c:pt idx="7026">
                  <c:v>7.0260000000000105</c:v>
                </c:pt>
                <c:pt idx="7027">
                  <c:v>7.0270000000000437</c:v>
                </c:pt>
                <c:pt idx="7028">
                  <c:v>7.02800000000002</c:v>
                </c:pt>
                <c:pt idx="7029">
                  <c:v>7.0289999999999964</c:v>
                </c:pt>
                <c:pt idx="7030">
                  <c:v>7.0300000000000296</c:v>
                </c:pt>
                <c:pt idx="7031">
                  <c:v>7.0310000000000059</c:v>
                </c:pt>
                <c:pt idx="7032">
                  <c:v>7.0320000000000391</c:v>
                </c:pt>
                <c:pt idx="7033">
                  <c:v>7.0330000000000155</c:v>
                </c:pt>
                <c:pt idx="7034">
                  <c:v>7.0339999999999918</c:v>
                </c:pt>
                <c:pt idx="7035">
                  <c:v>7.035000000000025</c:v>
                </c:pt>
                <c:pt idx="7036">
                  <c:v>7.0360000000000014</c:v>
                </c:pt>
                <c:pt idx="7037">
                  <c:v>7.0370000000000346</c:v>
                </c:pt>
                <c:pt idx="7038">
                  <c:v>7.0380000000000109</c:v>
                </c:pt>
                <c:pt idx="7039">
                  <c:v>7.0390000000000441</c:v>
                </c:pt>
                <c:pt idx="7040">
                  <c:v>7.0400000000000205</c:v>
                </c:pt>
                <c:pt idx="7041">
                  <c:v>7.0409999999999968</c:v>
                </c:pt>
                <c:pt idx="7042">
                  <c:v>7.04200000000003</c:v>
                </c:pt>
                <c:pt idx="7043">
                  <c:v>7.0430000000000064</c:v>
                </c:pt>
                <c:pt idx="7044">
                  <c:v>7.0440000000000396</c:v>
                </c:pt>
                <c:pt idx="7045">
                  <c:v>7.0450000000000159</c:v>
                </c:pt>
                <c:pt idx="7046">
                  <c:v>7.0459999999999923</c:v>
                </c:pt>
                <c:pt idx="7047">
                  <c:v>7.0470000000000255</c:v>
                </c:pt>
                <c:pt idx="7048">
                  <c:v>7.0480000000000018</c:v>
                </c:pt>
                <c:pt idx="7049">
                  <c:v>7.049000000000035</c:v>
                </c:pt>
                <c:pt idx="7050">
                  <c:v>7.0500000000000114</c:v>
                </c:pt>
                <c:pt idx="7051">
                  <c:v>7.0510000000000446</c:v>
                </c:pt>
                <c:pt idx="7052">
                  <c:v>7.0520000000000209</c:v>
                </c:pt>
                <c:pt idx="7053">
                  <c:v>7.0529999999999973</c:v>
                </c:pt>
                <c:pt idx="7054">
                  <c:v>7.0540000000000305</c:v>
                </c:pt>
                <c:pt idx="7055">
                  <c:v>7.0550000000000068</c:v>
                </c:pt>
                <c:pt idx="7056">
                  <c:v>7.05600000000004</c:v>
                </c:pt>
                <c:pt idx="7057">
                  <c:v>7.0570000000000164</c:v>
                </c:pt>
                <c:pt idx="7058">
                  <c:v>7.0579999999999927</c:v>
                </c:pt>
                <c:pt idx="7059">
                  <c:v>7.0590000000000259</c:v>
                </c:pt>
                <c:pt idx="7060">
                  <c:v>7.0600000000000023</c:v>
                </c:pt>
                <c:pt idx="7061">
                  <c:v>7.0610000000000355</c:v>
                </c:pt>
                <c:pt idx="7062">
                  <c:v>7.0620000000000118</c:v>
                </c:pt>
                <c:pt idx="7063">
                  <c:v>7.063000000000045</c:v>
                </c:pt>
                <c:pt idx="7064">
                  <c:v>7.0640000000000214</c:v>
                </c:pt>
                <c:pt idx="7065">
                  <c:v>7.0649999999999977</c:v>
                </c:pt>
                <c:pt idx="7066">
                  <c:v>7.0660000000000309</c:v>
                </c:pt>
                <c:pt idx="7067">
                  <c:v>7.0670000000000073</c:v>
                </c:pt>
                <c:pt idx="7068">
                  <c:v>7.0680000000000405</c:v>
                </c:pt>
                <c:pt idx="7069">
                  <c:v>7.0690000000000168</c:v>
                </c:pt>
                <c:pt idx="7070">
                  <c:v>7.0699999999999932</c:v>
                </c:pt>
                <c:pt idx="7071">
                  <c:v>7.0710000000000264</c:v>
                </c:pt>
                <c:pt idx="7072">
                  <c:v>7.0720000000000027</c:v>
                </c:pt>
                <c:pt idx="7073">
                  <c:v>7.0730000000000359</c:v>
                </c:pt>
                <c:pt idx="7074">
                  <c:v>7.0740000000000123</c:v>
                </c:pt>
                <c:pt idx="7075">
                  <c:v>7.0750000000000455</c:v>
                </c:pt>
                <c:pt idx="7076">
                  <c:v>7.0760000000000218</c:v>
                </c:pt>
                <c:pt idx="7077">
                  <c:v>7.0769999999999982</c:v>
                </c:pt>
                <c:pt idx="7078">
                  <c:v>7.0780000000000314</c:v>
                </c:pt>
                <c:pt idx="7079">
                  <c:v>7.0790000000000077</c:v>
                </c:pt>
                <c:pt idx="7080">
                  <c:v>7.0800000000000409</c:v>
                </c:pt>
                <c:pt idx="7081">
                  <c:v>7.0810000000000173</c:v>
                </c:pt>
                <c:pt idx="7082">
                  <c:v>7.0819999999999936</c:v>
                </c:pt>
                <c:pt idx="7083">
                  <c:v>7.0830000000000268</c:v>
                </c:pt>
                <c:pt idx="7084">
                  <c:v>7.0840000000000032</c:v>
                </c:pt>
                <c:pt idx="7085">
                  <c:v>7.0850000000000364</c:v>
                </c:pt>
                <c:pt idx="7086">
                  <c:v>7.0860000000000127</c:v>
                </c:pt>
                <c:pt idx="7087">
                  <c:v>7.0870000000000459</c:v>
                </c:pt>
                <c:pt idx="7088">
                  <c:v>7.0880000000000223</c:v>
                </c:pt>
                <c:pt idx="7089">
                  <c:v>7.0889999999999986</c:v>
                </c:pt>
                <c:pt idx="7090">
                  <c:v>7.0900000000000318</c:v>
                </c:pt>
                <c:pt idx="7091">
                  <c:v>7.0910000000000082</c:v>
                </c:pt>
                <c:pt idx="7092">
                  <c:v>7.0920000000000414</c:v>
                </c:pt>
                <c:pt idx="7093">
                  <c:v>7.0930000000000177</c:v>
                </c:pt>
                <c:pt idx="7094">
                  <c:v>7.0939999999999941</c:v>
                </c:pt>
                <c:pt idx="7095">
                  <c:v>7.0950000000000273</c:v>
                </c:pt>
                <c:pt idx="7096">
                  <c:v>7.0960000000000036</c:v>
                </c:pt>
                <c:pt idx="7097">
                  <c:v>7.0970000000000368</c:v>
                </c:pt>
                <c:pt idx="7098">
                  <c:v>7.0980000000000132</c:v>
                </c:pt>
                <c:pt idx="7099">
                  <c:v>7.0990000000000464</c:v>
                </c:pt>
                <c:pt idx="7100">
                  <c:v>7.1000000000000227</c:v>
                </c:pt>
                <c:pt idx="7101">
                  <c:v>7.1009999999999991</c:v>
                </c:pt>
                <c:pt idx="7102">
                  <c:v>7.1020000000000323</c:v>
                </c:pt>
                <c:pt idx="7103">
                  <c:v>7.1030000000000086</c:v>
                </c:pt>
                <c:pt idx="7104">
                  <c:v>7.1040000000000418</c:v>
                </c:pt>
                <c:pt idx="7105">
                  <c:v>7.1050000000000182</c:v>
                </c:pt>
                <c:pt idx="7106">
                  <c:v>7.1059999999999945</c:v>
                </c:pt>
                <c:pt idx="7107">
                  <c:v>7.1070000000000277</c:v>
                </c:pt>
                <c:pt idx="7108">
                  <c:v>7.1080000000000041</c:v>
                </c:pt>
                <c:pt idx="7109">
                  <c:v>7.1090000000000373</c:v>
                </c:pt>
                <c:pt idx="7110">
                  <c:v>7.1100000000000136</c:v>
                </c:pt>
                <c:pt idx="7111">
                  <c:v>7.11099999999999</c:v>
                </c:pt>
                <c:pt idx="7112">
                  <c:v>7.1120000000000232</c:v>
                </c:pt>
                <c:pt idx="7113">
                  <c:v>7.1129999999999995</c:v>
                </c:pt>
                <c:pt idx="7114">
                  <c:v>7.1140000000000327</c:v>
                </c:pt>
                <c:pt idx="7115">
                  <c:v>7.1150000000000091</c:v>
                </c:pt>
                <c:pt idx="7116">
                  <c:v>7.1160000000000423</c:v>
                </c:pt>
                <c:pt idx="7117">
                  <c:v>7.1170000000000186</c:v>
                </c:pt>
                <c:pt idx="7118">
                  <c:v>7.117999999999995</c:v>
                </c:pt>
                <c:pt idx="7119">
                  <c:v>7.1190000000000282</c:v>
                </c:pt>
                <c:pt idx="7120">
                  <c:v>7.1200000000000045</c:v>
                </c:pt>
                <c:pt idx="7121">
                  <c:v>7.1210000000000377</c:v>
                </c:pt>
                <c:pt idx="7122">
                  <c:v>7.1220000000000141</c:v>
                </c:pt>
                <c:pt idx="7123">
                  <c:v>7.1229999999999905</c:v>
                </c:pt>
                <c:pt idx="7124">
                  <c:v>7.1240000000000236</c:v>
                </c:pt>
                <c:pt idx="7125">
                  <c:v>7.125</c:v>
                </c:pt>
                <c:pt idx="7126">
                  <c:v>7.1260000000000332</c:v>
                </c:pt>
                <c:pt idx="7127">
                  <c:v>7.1270000000000095</c:v>
                </c:pt>
                <c:pt idx="7128">
                  <c:v>7.1280000000000427</c:v>
                </c:pt>
                <c:pt idx="7129">
                  <c:v>7.1290000000000191</c:v>
                </c:pt>
                <c:pt idx="7130">
                  <c:v>7.1299999999999955</c:v>
                </c:pt>
                <c:pt idx="7131">
                  <c:v>7.1310000000000286</c:v>
                </c:pt>
                <c:pt idx="7132">
                  <c:v>7.132000000000005</c:v>
                </c:pt>
                <c:pt idx="7133">
                  <c:v>7.1330000000000382</c:v>
                </c:pt>
                <c:pt idx="7134">
                  <c:v>7.1340000000000146</c:v>
                </c:pt>
                <c:pt idx="7135">
                  <c:v>7.1349999999999909</c:v>
                </c:pt>
                <c:pt idx="7136">
                  <c:v>7.1360000000000241</c:v>
                </c:pt>
                <c:pt idx="7137">
                  <c:v>7.1370000000000005</c:v>
                </c:pt>
                <c:pt idx="7138">
                  <c:v>7.1380000000000337</c:v>
                </c:pt>
                <c:pt idx="7139">
                  <c:v>7.13900000000001</c:v>
                </c:pt>
                <c:pt idx="7140">
                  <c:v>7.1400000000000432</c:v>
                </c:pt>
                <c:pt idx="7141">
                  <c:v>7.1410000000000196</c:v>
                </c:pt>
                <c:pt idx="7142">
                  <c:v>7.1419999999999959</c:v>
                </c:pt>
                <c:pt idx="7143">
                  <c:v>7.1430000000000291</c:v>
                </c:pt>
                <c:pt idx="7144">
                  <c:v>7.1440000000000055</c:v>
                </c:pt>
                <c:pt idx="7145">
                  <c:v>7.1450000000000387</c:v>
                </c:pt>
                <c:pt idx="7146">
                  <c:v>7.146000000000015</c:v>
                </c:pt>
                <c:pt idx="7147">
                  <c:v>7.1469999999999914</c:v>
                </c:pt>
                <c:pt idx="7148">
                  <c:v>7.1480000000000246</c:v>
                </c:pt>
                <c:pt idx="7149">
                  <c:v>7.1490000000000009</c:v>
                </c:pt>
                <c:pt idx="7150">
                  <c:v>7.1500000000000341</c:v>
                </c:pt>
                <c:pt idx="7151">
                  <c:v>7.1510000000000105</c:v>
                </c:pt>
                <c:pt idx="7152">
                  <c:v>7.1520000000000437</c:v>
                </c:pt>
                <c:pt idx="7153">
                  <c:v>7.15300000000002</c:v>
                </c:pt>
                <c:pt idx="7154">
                  <c:v>7.1539999999999964</c:v>
                </c:pt>
                <c:pt idx="7155">
                  <c:v>7.1550000000000296</c:v>
                </c:pt>
                <c:pt idx="7156">
                  <c:v>7.1560000000000059</c:v>
                </c:pt>
                <c:pt idx="7157">
                  <c:v>7.1570000000000391</c:v>
                </c:pt>
                <c:pt idx="7158">
                  <c:v>7.1580000000000155</c:v>
                </c:pt>
                <c:pt idx="7159">
                  <c:v>7.1589999999999918</c:v>
                </c:pt>
                <c:pt idx="7160">
                  <c:v>7.160000000000025</c:v>
                </c:pt>
                <c:pt idx="7161">
                  <c:v>7.1610000000000014</c:v>
                </c:pt>
                <c:pt idx="7162">
                  <c:v>7.1620000000000346</c:v>
                </c:pt>
                <c:pt idx="7163">
                  <c:v>7.1630000000000109</c:v>
                </c:pt>
                <c:pt idx="7164">
                  <c:v>7.1640000000000441</c:v>
                </c:pt>
                <c:pt idx="7165">
                  <c:v>7.1650000000000205</c:v>
                </c:pt>
                <c:pt idx="7166">
                  <c:v>7.1659999999999968</c:v>
                </c:pt>
                <c:pt idx="7167">
                  <c:v>7.16700000000003</c:v>
                </c:pt>
                <c:pt idx="7168">
                  <c:v>7.1680000000000064</c:v>
                </c:pt>
                <c:pt idx="7169">
                  <c:v>7.1690000000000396</c:v>
                </c:pt>
                <c:pt idx="7170">
                  <c:v>7.1700000000000159</c:v>
                </c:pt>
                <c:pt idx="7171">
                  <c:v>7.1709999999999923</c:v>
                </c:pt>
                <c:pt idx="7172">
                  <c:v>7.1720000000000255</c:v>
                </c:pt>
                <c:pt idx="7173">
                  <c:v>7.1730000000000018</c:v>
                </c:pt>
                <c:pt idx="7174">
                  <c:v>7.174000000000035</c:v>
                </c:pt>
                <c:pt idx="7175">
                  <c:v>7.1750000000000114</c:v>
                </c:pt>
                <c:pt idx="7176">
                  <c:v>7.1760000000000446</c:v>
                </c:pt>
                <c:pt idx="7177">
                  <c:v>7.1770000000000209</c:v>
                </c:pt>
                <c:pt idx="7178">
                  <c:v>7.1779999999999973</c:v>
                </c:pt>
                <c:pt idx="7179">
                  <c:v>7.1790000000000305</c:v>
                </c:pt>
                <c:pt idx="7180">
                  <c:v>7.1800000000000068</c:v>
                </c:pt>
                <c:pt idx="7181">
                  <c:v>7.18100000000004</c:v>
                </c:pt>
                <c:pt idx="7182">
                  <c:v>7.1820000000000164</c:v>
                </c:pt>
                <c:pt idx="7183">
                  <c:v>7.1829999999999927</c:v>
                </c:pt>
                <c:pt idx="7184">
                  <c:v>7.1840000000000259</c:v>
                </c:pt>
                <c:pt idx="7185">
                  <c:v>7.1850000000000023</c:v>
                </c:pt>
                <c:pt idx="7186">
                  <c:v>7.1860000000000355</c:v>
                </c:pt>
                <c:pt idx="7187">
                  <c:v>7.1870000000000118</c:v>
                </c:pt>
                <c:pt idx="7188">
                  <c:v>7.188000000000045</c:v>
                </c:pt>
                <c:pt idx="7189">
                  <c:v>7.1890000000000214</c:v>
                </c:pt>
                <c:pt idx="7190">
                  <c:v>7.1899999999999977</c:v>
                </c:pt>
                <c:pt idx="7191">
                  <c:v>7.1910000000000309</c:v>
                </c:pt>
                <c:pt idx="7192">
                  <c:v>7.1920000000000073</c:v>
                </c:pt>
                <c:pt idx="7193">
                  <c:v>7.1930000000000405</c:v>
                </c:pt>
                <c:pt idx="7194">
                  <c:v>7.1940000000000168</c:v>
                </c:pt>
                <c:pt idx="7195">
                  <c:v>7.1949999999999932</c:v>
                </c:pt>
                <c:pt idx="7196">
                  <c:v>7.1960000000000264</c:v>
                </c:pt>
                <c:pt idx="7197">
                  <c:v>7.1970000000000027</c:v>
                </c:pt>
                <c:pt idx="7198">
                  <c:v>7.1980000000000359</c:v>
                </c:pt>
                <c:pt idx="7199">
                  <c:v>7.1990000000000123</c:v>
                </c:pt>
                <c:pt idx="7200">
                  <c:v>7.2000000000000455</c:v>
                </c:pt>
                <c:pt idx="7201">
                  <c:v>7.2010000000000218</c:v>
                </c:pt>
                <c:pt idx="7202">
                  <c:v>7.2019999999999982</c:v>
                </c:pt>
                <c:pt idx="7203">
                  <c:v>7.2030000000000314</c:v>
                </c:pt>
                <c:pt idx="7204">
                  <c:v>7.2040000000000077</c:v>
                </c:pt>
                <c:pt idx="7205">
                  <c:v>7.2050000000000409</c:v>
                </c:pt>
                <c:pt idx="7206">
                  <c:v>7.2060000000000173</c:v>
                </c:pt>
                <c:pt idx="7207">
                  <c:v>7.2069999999999936</c:v>
                </c:pt>
                <c:pt idx="7208">
                  <c:v>7.2080000000000268</c:v>
                </c:pt>
                <c:pt idx="7209">
                  <c:v>7.2090000000000032</c:v>
                </c:pt>
                <c:pt idx="7210">
                  <c:v>7.2100000000000364</c:v>
                </c:pt>
                <c:pt idx="7211">
                  <c:v>7.2110000000000127</c:v>
                </c:pt>
                <c:pt idx="7212">
                  <c:v>7.2120000000000459</c:v>
                </c:pt>
                <c:pt idx="7213">
                  <c:v>7.2130000000000223</c:v>
                </c:pt>
                <c:pt idx="7214">
                  <c:v>7.2139999999999986</c:v>
                </c:pt>
                <c:pt idx="7215">
                  <c:v>7.2150000000000318</c:v>
                </c:pt>
                <c:pt idx="7216">
                  <c:v>7.2160000000000082</c:v>
                </c:pt>
                <c:pt idx="7217">
                  <c:v>7.2170000000000414</c:v>
                </c:pt>
                <c:pt idx="7218">
                  <c:v>7.2180000000000177</c:v>
                </c:pt>
                <c:pt idx="7219">
                  <c:v>7.2189999999999941</c:v>
                </c:pt>
                <c:pt idx="7220">
                  <c:v>7.2200000000000273</c:v>
                </c:pt>
                <c:pt idx="7221">
                  <c:v>7.2210000000000036</c:v>
                </c:pt>
                <c:pt idx="7222">
                  <c:v>7.2220000000000368</c:v>
                </c:pt>
                <c:pt idx="7223">
                  <c:v>7.2230000000000132</c:v>
                </c:pt>
                <c:pt idx="7224">
                  <c:v>7.2240000000000464</c:v>
                </c:pt>
                <c:pt idx="7225">
                  <c:v>7.2250000000000227</c:v>
                </c:pt>
                <c:pt idx="7226">
                  <c:v>7.2259999999999991</c:v>
                </c:pt>
                <c:pt idx="7227">
                  <c:v>7.2270000000000323</c:v>
                </c:pt>
                <c:pt idx="7228">
                  <c:v>7.2280000000000086</c:v>
                </c:pt>
                <c:pt idx="7229">
                  <c:v>7.2290000000000418</c:v>
                </c:pt>
                <c:pt idx="7230">
                  <c:v>7.2300000000000182</c:v>
                </c:pt>
                <c:pt idx="7231">
                  <c:v>7.2309999999999945</c:v>
                </c:pt>
                <c:pt idx="7232">
                  <c:v>7.2320000000000277</c:v>
                </c:pt>
                <c:pt idx="7233">
                  <c:v>7.2330000000000041</c:v>
                </c:pt>
                <c:pt idx="7234">
                  <c:v>7.2340000000000373</c:v>
                </c:pt>
                <c:pt idx="7235">
                  <c:v>7.2350000000000136</c:v>
                </c:pt>
                <c:pt idx="7236">
                  <c:v>7.23599999999999</c:v>
                </c:pt>
                <c:pt idx="7237">
                  <c:v>7.2370000000000232</c:v>
                </c:pt>
                <c:pt idx="7238">
                  <c:v>7.2379999999999995</c:v>
                </c:pt>
                <c:pt idx="7239">
                  <c:v>7.2390000000000327</c:v>
                </c:pt>
                <c:pt idx="7240">
                  <c:v>7.2400000000000091</c:v>
                </c:pt>
                <c:pt idx="7241">
                  <c:v>7.2410000000000423</c:v>
                </c:pt>
                <c:pt idx="7242">
                  <c:v>7.2420000000000186</c:v>
                </c:pt>
                <c:pt idx="7243">
                  <c:v>7.242999999999995</c:v>
                </c:pt>
                <c:pt idx="7244">
                  <c:v>7.2440000000000282</c:v>
                </c:pt>
                <c:pt idx="7245">
                  <c:v>7.2450000000000045</c:v>
                </c:pt>
                <c:pt idx="7246">
                  <c:v>7.2460000000000377</c:v>
                </c:pt>
                <c:pt idx="7247">
                  <c:v>7.2470000000000141</c:v>
                </c:pt>
                <c:pt idx="7248">
                  <c:v>7.2479999999999905</c:v>
                </c:pt>
                <c:pt idx="7249">
                  <c:v>7.2490000000000236</c:v>
                </c:pt>
                <c:pt idx="7250">
                  <c:v>7.25</c:v>
                </c:pt>
                <c:pt idx="7251">
                  <c:v>7.2510000000000332</c:v>
                </c:pt>
                <c:pt idx="7252">
                  <c:v>7.2520000000000095</c:v>
                </c:pt>
                <c:pt idx="7253">
                  <c:v>7.2530000000000427</c:v>
                </c:pt>
                <c:pt idx="7254">
                  <c:v>7.2540000000000191</c:v>
                </c:pt>
                <c:pt idx="7255">
                  <c:v>7.2549999999999955</c:v>
                </c:pt>
                <c:pt idx="7256">
                  <c:v>7.2560000000000286</c:v>
                </c:pt>
                <c:pt idx="7257">
                  <c:v>7.257000000000005</c:v>
                </c:pt>
                <c:pt idx="7258">
                  <c:v>7.2580000000000382</c:v>
                </c:pt>
                <c:pt idx="7259">
                  <c:v>7.2590000000000146</c:v>
                </c:pt>
                <c:pt idx="7260">
                  <c:v>7.2599999999999909</c:v>
                </c:pt>
                <c:pt idx="7261">
                  <c:v>7.2610000000000241</c:v>
                </c:pt>
                <c:pt idx="7262">
                  <c:v>7.2620000000000005</c:v>
                </c:pt>
                <c:pt idx="7263">
                  <c:v>7.2630000000000337</c:v>
                </c:pt>
                <c:pt idx="7264">
                  <c:v>7.26400000000001</c:v>
                </c:pt>
                <c:pt idx="7265">
                  <c:v>7.2650000000000432</c:v>
                </c:pt>
                <c:pt idx="7266">
                  <c:v>7.2660000000000196</c:v>
                </c:pt>
                <c:pt idx="7267">
                  <c:v>7.2669999999999959</c:v>
                </c:pt>
                <c:pt idx="7268">
                  <c:v>7.2680000000000291</c:v>
                </c:pt>
                <c:pt idx="7269">
                  <c:v>7.2690000000000055</c:v>
                </c:pt>
                <c:pt idx="7270">
                  <c:v>7.2700000000000387</c:v>
                </c:pt>
                <c:pt idx="7271">
                  <c:v>7.271000000000015</c:v>
                </c:pt>
                <c:pt idx="7272">
                  <c:v>7.2719999999999914</c:v>
                </c:pt>
                <c:pt idx="7273">
                  <c:v>7.2730000000000246</c:v>
                </c:pt>
                <c:pt idx="7274">
                  <c:v>7.2740000000000009</c:v>
                </c:pt>
                <c:pt idx="7275">
                  <c:v>7.2750000000000341</c:v>
                </c:pt>
                <c:pt idx="7276">
                  <c:v>7.2760000000000105</c:v>
                </c:pt>
                <c:pt idx="7277">
                  <c:v>7.2770000000000437</c:v>
                </c:pt>
                <c:pt idx="7278">
                  <c:v>7.27800000000002</c:v>
                </c:pt>
                <c:pt idx="7279">
                  <c:v>7.2789999999999964</c:v>
                </c:pt>
                <c:pt idx="7280">
                  <c:v>7.2800000000000296</c:v>
                </c:pt>
                <c:pt idx="7281">
                  <c:v>7.2810000000000059</c:v>
                </c:pt>
                <c:pt idx="7282">
                  <c:v>7.2820000000000391</c:v>
                </c:pt>
                <c:pt idx="7283">
                  <c:v>7.2830000000000155</c:v>
                </c:pt>
                <c:pt idx="7284">
                  <c:v>7.2839999999999918</c:v>
                </c:pt>
                <c:pt idx="7285">
                  <c:v>7.285000000000025</c:v>
                </c:pt>
                <c:pt idx="7286">
                  <c:v>7.2860000000000014</c:v>
                </c:pt>
                <c:pt idx="7287">
                  <c:v>7.2870000000000346</c:v>
                </c:pt>
                <c:pt idx="7288">
                  <c:v>7.2880000000000109</c:v>
                </c:pt>
                <c:pt idx="7289">
                  <c:v>7.2890000000000441</c:v>
                </c:pt>
                <c:pt idx="7290">
                  <c:v>7.2900000000000205</c:v>
                </c:pt>
                <c:pt idx="7291">
                  <c:v>7.2909999999999968</c:v>
                </c:pt>
                <c:pt idx="7292">
                  <c:v>7.29200000000003</c:v>
                </c:pt>
                <c:pt idx="7293">
                  <c:v>7.2930000000000064</c:v>
                </c:pt>
                <c:pt idx="7294">
                  <c:v>7.2940000000000396</c:v>
                </c:pt>
                <c:pt idx="7295">
                  <c:v>7.2950000000000159</c:v>
                </c:pt>
                <c:pt idx="7296">
                  <c:v>7.2959999999999923</c:v>
                </c:pt>
                <c:pt idx="7297">
                  <c:v>7.2970000000000255</c:v>
                </c:pt>
                <c:pt idx="7298">
                  <c:v>7.2980000000000018</c:v>
                </c:pt>
                <c:pt idx="7299">
                  <c:v>7.299000000000035</c:v>
                </c:pt>
                <c:pt idx="7300">
                  <c:v>7.3000000000000114</c:v>
                </c:pt>
                <c:pt idx="7301">
                  <c:v>7.3010000000000446</c:v>
                </c:pt>
                <c:pt idx="7302">
                  <c:v>7.3020000000000209</c:v>
                </c:pt>
                <c:pt idx="7303">
                  <c:v>7.3029999999999973</c:v>
                </c:pt>
                <c:pt idx="7304">
                  <c:v>7.3040000000000305</c:v>
                </c:pt>
                <c:pt idx="7305">
                  <c:v>7.3050000000000068</c:v>
                </c:pt>
                <c:pt idx="7306">
                  <c:v>7.30600000000004</c:v>
                </c:pt>
                <c:pt idx="7307">
                  <c:v>7.3070000000000164</c:v>
                </c:pt>
                <c:pt idx="7308">
                  <c:v>7.3079999999999927</c:v>
                </c:pt>
                <c:pt idx="7309">
                  <c:v>7.3090000000000259</c:v>
                </c:pt>
                <c:pt idx="7310">
                  <c:v>7.3100000000000023</c:v>
                </c:pt>
                <c:pt idx="7311">
                  <c:v>7.3110000000000355</c:v>
                </c:pt>
                <c:pt idx="7312">
                  <c:v>7.3120000000000118</c:v>
                </c:pt>
                <c:pt idx="7313">
                  <c:v>7.313000000000045</c:v>
                </c:pt>
                <c:pt idx="7314">
                  <c:v>7.3140000000000214</c:v>
                </c:pt>
                <c:pt idx="7315">
                  <c:v>7.3149999999999977</c:v>
                </c:pt>
                <c:pt idx="7316">
                  <c:v>7.3160000000000309</c:v>
                </c:pt>
                <c:pt idx="7317">
                  <c:v>7.3170000000000073</c:v>
                </c:pt>
                <c:pt idx="7318">
                  <c:v>7.3180000000000405</c:v>
                </c:pt>
                <c:pt idx="7319">
                  <c:v>7.3190000000000168</c:v>
                </c:pt>
                <c:pt idx="7320">
                  <c:v>7.3199999999999932</c:v>
                </c:pt>
                <c:pt idx="7321">
                  <c:v>7.3210000000000264</c:v>
                </c:pt>
                <c:pt idx="7322">
                  <c:v>7.3220000000000027</c:v>
                </c:pt>
                <c:pt idx="7323">
                  <c:v>7.3230000000000359</c:v>
                </c:pt>
                <c:pt idx="7324">
                  <c:v>7.3240000000000123</c:v>
                </c:pt>
                <c:pt idx="7325">
                  <c:v>7.3250000000000455</c:v>
                </c:pt>
                <c:pt idx="7326">
                  <c:v>7.3260000000000218</c:v>
                </c:pt>
                <c:pt idx="7327">
                  <c:v>7.3269999999999982</c:v>
                </c:pt>
                <c:pt idx="7328">
                  <c:v>7.3280000000000314</c:v>
                </c:pt>
                <c:pt idx="7329">
                  <c:v>7.3290000000000077</c:v>
                </c:pt>
                <c:pt idx="7330">
                  <c:v>7.3300000000000409</c:v>
                </c:pt>
                <c:pt idx="7331">
                  <c:v>7.3310000000000173</c:v>
                </c:pt>
                <c:pt idx="7332">
                  <c:v>7.3319999999999936</c:v>
                </c:pt>
                <c:pt idx="7333">
                  <c:v>7.3330000000000268</c:v>
                </c:pt>
                <c:pt idx="7334">
                  <c:v>7.3340000000000032</c:v>
                </c:pt>
                <c:pt idx="7335">
                  <c:v>7.3350000000000364</c:v>
                </c:pt>
                <c:pt idx="7336">
                  <c:v>7.3360000000000127</c:v>
                </c:pt>
                <c:pt idx="7337">
                  <c:v>7.3370000000000459</c:v>
                </c:pt>
                <c:pt idx="7338">
                  <c:v>7.3380000000000223</c:v>
                </c:pt>
                <c:pt idx="7339">
                  <c:v>7.3389999999999986</c:v>
                </c:pt>
                <c:pt idx="7340">
                  <c:v>7.3400000000000318</c:v>
                </c:pt>
                <c:pt idx="7341">
                  <c:v>7.3410000000000082</c:v>
                </c:pt>
                <c:pt idx="7342">
                  <c:v>7.3420000000000414</c:v>
                </c:pt>
                <c:pt idx="7343">
                  <c:v>7.3430000000000177</c:v>
                </c:pt>
                <c:pt idx="7344">
                  <c:v>7.3439999999999941</c:v>
                </c:pt>
                <c:pt idx="7345">
                  <c:v>7.3450000000000273</c:v>
                </c:pt>
                <c:pt idx="7346">
                  <c:v>7.3460000000000036</c:v>
                </c:pt>
                <c:pt idx="7347">
                  <c:v>7.3470000000000368</c:v>
                </c:pt>
                <c:pt idx="7348">
                  <c:v>7.3480000000000132</c:v>
                </c:pt>
                <c:pt idx="7349">
                  <c:v>7.3490000000000464</c:v>
                </c:pt>
                <c:pt idx="7350">
                  <c:v>7.3500000000000227</c:v>
                </c:pt>
                <c:pt idx="7351">
                  <c:v>7.3509999999999991</c:v>
                </c:pt>
                <c:pt idx="7352">
                  <c:v>7.3520000000000323</c:v>
                </c:pt>
                <c:pt idx="7353">
                  <c:v>7.3530000000000086</c:v>
                </c:pt>
                <c:pt idx="7354">
                  <c:v>7.3540000000000418</c:v>
                </c:pt>
                <c:pt idx="7355">
                  <c:v>7.3550000000000182</c:v>
                </c:pt>
                <c:pt idx="7356">
                  <c:v>7.3559999999999945</c:v>
                </c:pt>
                <c:pt idx="7357">
                  <c:v>7.3570000000000277</c:v>
                </c:pt>
                <c:pt idx="7358">
                  <c:v>7.3580000000000041</c:v>
                </c:pt>
                <c:pt idx="7359">
                  <c:v>7.3590000000000373</c:v>
                </c:pt>
                <c:pt idx="7360">
                  <c:v>7.3600000000000136</c:v>
                </c:pt>
                <c:pt idx="7361">
                  <c:v>7.36099999999999</c:v>
                </c:pt>
                <c:pt idx="7362">
                  <c:v>7.3620000000000232</c:v>
                </c:pt>
                <c:pt idx="7363">
                  <c:v>7.3629999999999995</c:v>
                </c:pt>
                <c:pt idx="7364">
                  <c:v>7.3640000000000327</c:v>
                </c:pt>
                <c:pt idx="7365">
                  <c:v>7.3650000000000091</c:v>
                </c:pt>
                <c:pt idx="7366">
                  <c:v>7.3660000000000423</c:v>
                </c:pt>
                <c:pt idx="7367">
                  <c:v>7.3670000000000186</c:v>
                </c:pt>
                <c:pt idx="7368">
                  <c:v>7.367999999999995</c:v>
                </c:pt>
                <c:pt idx="7369">
                  <c:v>7.3690000000000282</c:v>
                </c:pt>
                <c:pt idx="7370">
                  <c:v>7.3700000000000045</c:v>
                </c:pt>
                <c:pt idx="7371">
                  <c:v>7.3710000000000377</c:v>
                </c:pt>
                <c:pt idx="7372">
                  <c:v>7.3720000000000141</c:v>
                </c:pt>
                <c:pt idx="7373">
                  <c:v>7.3729999999999905</c:v>
                </c:pt>
                <c:pt idx="7374">
                  <c:v>7.3740000000000236</c:v>
                </c:pt>
                <c:pt idx="7375">
                  <c:v>7.375</c:v>
                </c:pt>
                <c:pt idx="7376">
                  <c:v>7.3760000000000332</c:v>
                </c:pt>
                <c:pt idx="7377">
                  <c:v>7.3770000000000095</c:v>
                </c:pt>
                <c:pt idx="7378">
                  <c:v>7.3780000000000427</c:v>
                </c:pt>
                <c:pt idx="7379">
                  <c:v>7.3790000000000191</c:v>
                </c:pt>
                <c:pt idx="7380">
                  <c:v>7.3799999999999955</c:v>
                </c:pt>
                <c:pt idx="7381">
                  <c:v>7.3810000000000286</c:v>
                </c:pt>
                <c:pt idx="7382">
                  <c:v>7.382000000000005</c:v>
                </c:pt>
                <c:pt idx="7383">
                  <c:v>7.3830000000000382</c:v>
                </c:pt>
                <c:pt idx="7384">
                  <c:v>7.3840000000000146</c:v>
                </c:pt>
                <c:pt idx="7385">
                  <c:v>7.3849999999999909</c:v>
                </c:pt>
                <c:pt idx="7386">
                  <c:v>7.3860000000000241</c:v>
                </c:pt>
                <c:pt idx="7387">
                  <c:v>7.3870000000000005</c:v>
                </c:pt>
                <c:pt idx="7388">
                  <c:v>7.3880000000000337</c:v>
                </c:pt>
                <c:pt idx="7389">
                  <c:v>7.38900000000001</c:v>
                </c:pt>
                <c:pt idx="7390">
                  <c:v>7.3900000000000432</c:v>
                </c:pt>
                <c:pt idx="7391">
                  <c:v>7.3910000000000196</c:v>
                </c:pt>
                <c:pt idx="7392">
                  <c:v>7.3919999999999959</c:v>
                </c:pt>
                <c:pt idx="7393">
                  <c:v>7.3930000000000291</c:v>
                </c:pt>
                <c:pt idx="7394">
                  <c:v>7.3940000000000055</c:v>
                </c:pt>
                <c:pt idx="7395">
                  <c:v>7.3950000000000387</c:v>
                </c:pt>
                <c:pt idx="7396">
                  <c:v>7.396000000000015</c:v>
                </c:pt>
                <c:pt idx="7397">
                  <c:v>7.3969999999999914</c:v>
                </c:pt>
                <c:pt idx="7398">
                  <c:v>7.3980000000000246</c:v>
                </c:pt>
                <c:pt idx="7399">
                  <c:v>7.3990000000000009</c:v>
                </c:pt>
                <c:pt idx="7400">
                  <c:v>7.4000000000000341</c:v>
                </c:pt>
                <c:pt idx="7401">
                  <c:v>7.4010000000000105</c:v>
                </c:pt>
                <c:pt idx="7402">
                  <c:v>7.4020000000000437</c:v>
                </c:pt>
                <c:pt idx="7403">
                  <c:v>7.40300000000002</c:v>
                </c:pt>
                <c:pt idx="7404">
                  <c:v>7.4039999999999964</c:v>
                </c:pt>
                <c:pt idx="7405">
                  <c:v>7.4050000000000296</c:v>
                </c:pt>
                <c:pt idx="7406">
                  <c:v>7.4060000000000059</c:v>
                </c:pt>
                <c:pt idx="7407">
                  <c:v>7.4070000000000391</c:v>
                </c:pt>
                <c:pt idx="7408">
                  <c:v>7.4080000000000155</c:v>
                </c:pt>
                <c:pt idx="7409">
                  <c:v>7.4089999999999918</c:v>
                </c:pt>
                <c:pt idx="7410">
                  <c:v>7.410000000000025</c:v>
                </c:pt>
                <c:pt idx="7411">
                  <c:v>7.4110000000000014</c:v>
                </c:pt>
                <c:pt idx="7412">
                  <c:v>7.4120000000000346</c:v>
                </c:pt>
                <c:pt idx="7413">
                  <c:v>7.4130000000000109</c:v>
                </c:pt>
                <c:pt idx="7414">
                  <c:v>7.4140000000000441</c:v>
                </c:pt>
                <c:pt idx="7415">
                  <c:v>7.4150000000000205</c:v>
                </c:pt>
                <c:pt idx="7416">
                  <c:v>7.4159999999999968</c:v>
                </c:pt>
                <c:pt idx="7417">
                  <c:v>7.41700000000003</c:v>
                </c:pt>
                <c:pt idx="7418">
                  <c:v>7.4180000000000064</c:v>
                </c:pt>
                <c:pt idx="7419">
                  <c:v>7.4190000000000396</c:v>
                </c:pt>
                <c:pt idx="7420">
                  <c:v>7.4200000000000159</c:v>
                </c:pt>
                <c:pt idx="7421">
                  <c:v>7.4209999999999923</c:v>
                </c:pt>
                <c:pt idx="7422">
                  <c:v>7.4220000000000255</c:v>
                </c:pt>
                <c:pt idx="7423">
                  <c:v>7.4230000000000018</c:v>
                </c:pt>
                <c:pt idx="7424">
                  <c:v>7.424000000000035</c:v>
                </c:pt>
                <c:pt idx="7425">
                  <c:v>7.4250000000000114</c:v>
                </c:pt>
                <c:pt idx="7426">
                  <c:v>7.4260000000000446</c:v>
                </c:pt>
                <c:pt idx="7427">
                  <c:v>7.4270000000000209</c:v>
                </c:pt>
                <c:pt idx="7428">
                  <c:v>7.4279999999999973</c:v>
                </c:pt>
                <c:pt idx="7429">
                  <c:v>7.4290000000000305</c:v>
                </c:pt>
                <c:pt idx="7430">
                  <c:v>7.4300000000000068</c:v>
                </c:pt>
                <c:pt idx="7431">
                  <c:v>7.43100000000004</c:v>
                </c:pt>
                <c:pt idx="7432">
                  <c:v>7.4320000000000164</c:v>
                </c:pt>
                <c:pt idx="7433">
                  <c:v>7.4329999999999927</c:v>
                </c:pt>
                <c:pt idx="7434">
                  <c:v>7.4340000000000259</c:v>
                </c:pt>
                <c:pt idx="7435">
                  <c:v>7.4350000000000023</c:v>
                </c:pt>
                <c:pt idx="7436">
                  <c:v>7.4360000000000355</c:v>
                </c:pt>
                <c:pt idx="7437">
                  <c:v>7.4370000000000118</c:v>
                </c:pt>
                <c:pt idx="7438">
                  <c:v>7.438000000000045</c:v>
                </c:pt>
                <c:pt idx="7439">
                  <c:v>7.4390000000000214</c:v>
                </c:pt>
                <c:pt idx="7440">
                  <c:v>7.4399999999999977</c:v>
                </c:pt>
                <c:pt idx="7441">
                  <c:v>7.4410000000000309</c:v>
                </c:pt>
                <c:pt idx="7442">
                  <c:v>7.4420000000000073</c:v>
                </c:pt>
                <c:pt idx="7443">
                  <c:v>7.4430000000000405</c:v>
                </c:pt>
                <c:pt idx="7444">
                  <c:v>7.4440000000000168</c:v>
                </c:pt>
                <c:pt idx="7445">
                  <c:v>7.4449999999999932</c:v>
                </c:pt>
                <c:pt idx="7446">
                  <c:v>7.4460000000000264</c:v>
                </c:pt>
                <c:pt idx="7447">
                  <c:v>7.4470000000000027</c:v>
                </c:pt>
                <c:pt idx="7448">
                  <c:v>7.4480000000000359</c:v>
                </c:pt>
                <c:pt idx="7449">
                  <c:v>7.4490000000000123</c:v>
                </c:pt>
                <c:pt idx="7450">
                  <c:v>7.4500000000000455</c:v>
                </c:pt>
                <c:pt idx="7451">
                  <c:v>7.4510000000000218</c:v>
                </c:pt>
                <c:pt idx="7452">
                  <c:v>7.4519999999999982</c:v>
                </c:pt>
                <c:pt idx="7453">
                  <c:v>7.4530000000000314</c:v>
                </c:pt>
                <c:pt idx="7454">
                  <c:v>7.4540000000000077</c:v>
                </c:pt>
                <c:pt idx="7455">
                  <c:v>7.4550000000000409</c:v>
                </c:pt>
                <c:pt idx="7456">
                  <c:v>7.4560000000000173</c:v>
                </c:pt>
                <c:pt idx="7457">
                  <c:v>7.4569999999999936</c:v>
                </c:pt>
                <c:pt idx="7458">
                  <c:v>7.4580000000000268</c:v>
                </c:pt>
                <c:pt idx="7459">
                  <c:v>7.4590000000000032</c:v>
                </c:pt>
                <c:pt idx="7460">
                  <c:v>7.4600000000000364</c:v>
                </c:pt>
                <c:pt idx="7461">
                  <c:v>7.4610000000000127</c:v>
                </c:pt>
                <c:pt idx="7462">
                  <c:v>7.4620000000000459</c:v>
                </c:pt>
                <c:pt idx="7463">
                  <c:v>7.4630000000000223</c:v>
                </c:pt>
                <c:pt idx="7464">
                  <c:v>7.4639999999999986</c:v>
                </c:pt>
                <c:pt idx="7465">
                  <c:v>7.4650000000000318</c:v>
                </c:pt>
                <c:pt idx="7466">
                  <c:v>7.4660000000000082</c:v>
                </c:pt>
                <c:pt idx="7467">
                  <c:v>7.4670000000000414</c:v>
                </c:pt>
                <c:pt idx="7468">
                  <c:v>7.4680000000000177</c:v>
                </c:pt>
                <c:pt idx="7469">
                  <c:v>7.4689999999999941</c:v>
                </c:pt>
                <c:pt idx="7470">
                  <c:v>7.4700000000000273</c:v>
                </c:pt>
                <c:pt idx="7471">
                  <c:v>7.4710000000000036</c:v>
                </c:pt>
                <c:pt idx="7472">
                  <c:v>7.4720000000000368</c:v>
                </c:pt>
                <c:pt idx="7473">
                  <c:v>7.4730000000000132</c:v>
                </c:pt>
                <c:pt idx="7474">
                  <c:v>7.4740000000000464</c:v>
                </c:pt>
                <c:pt idx="7475">
                  <c:v>7.4750000000000227</c:v>
                </c:pt>
                <c:pt idx="7476">
                  <c:v>7.4759999999999991</c:v>
                </c:pt>
                <c:pt idx="7477">
                  <c:v>7.4770000000000323</c:v>
                </c:pt>
                <c:pt idx="7478">
                  <c:v>7.4780000000000086</c:v>
                </c:pt>
                <c:pt idx="7479">
                  <c:v>7.4790000000000418</c:v>
                </c:pt>
                <c:pt idx="7480">
                  <c:v>7.4800000000000182</c:v>
                </c:pt>
                <c:pt idx="7481">
                  <c:v>7.4809999999999945</c:v>
                </c:pt>
                <c:pt idx="7482">
                  <c:v>7.4820000000000277</c:v>
                </c:pt>
                <c:pt idx="7483">
                  <c:v>7.4830000000000041</c:v>
                </c:pt>
                <c:pt idx="7484">
                  <c:v>7.4840000000000373</c:v>
                </c:pt>
                <c:pt idx="7485">
                  <c:v>7.4850000000000136</c:v>
                </c:pt>
                <c:pt idx="7486">
                  <c:v>7.48599999999999</c:v>
                </c:pt>
                <c:pt idx="7487">
                  <c:v>7.4870000000000232</c:v>
                </c:pt>
                <c:pt idx="7488">
                  <c:v>7.4879999999999995</c:v>
                </c:pt>
                <c:pt idx="7489">
                  <c:v>7.4890000000000327</c:v>
                </c:pt>
                <c:pt idx="7490">
                  <c:v>7.4900000000000091</c:v>
                </c:pt>
                <c:pt idx="7491">
                  <c:v>7.4910000000000423</c:v>
                </c:pt>
                <c:pt idx="7492">
                  <c:v>7.4920000000000186</c:v>
                </c:pt>
                <c:pt idx="7493">
                  <c:v>7.492999999999995</c:v>
                </c:pt>
                <c:pt idx="7494">
                  <c:v>7.4940000000000282</c:v>
                </c:pt>
                <c:pt idx="7495">
                  <c:v>7.4950000000000045</c:v>
                </c:pt>
                <c:pt idx="7496">
                  <c:v>7.4960000000000377</c:v>
                </c:pt>
                <c:pt idx="7497">
                  <c:v>7.4970000000000141</c:v>
                </c:pt>
                <c:pt idx="7498">
                  <c:v>7.4979999999999905</c:v>
                </c:pt>
                <c:pt idx="7499">
                  <c:v>7.4990000000000236</c:v>
                </c:pt>
                <c:pt idx="7500">
                  <c:v>7.5</c:v>
                </c:pt>
                <c:pt idx="7501">
                  <c:v>7.5010000000000332</c:v>
                </c:pt>
                <c:pt idx="7502">
                  <c:v>7.5020000000000095</c:v>
                </c:pt>
                <c:pt idx="7503">
                  <c:v>7.5030000000000427</c:v>
                </c:pt>
                <c:pt idx="7504">
                  <c:v>7.5040000000000191</c:v>
                </c:pt>
                <c:pt idx="7505">
                  <c:v>7.5049999999999955</c:v>
                </c:pt>
                <c:pt idx="7506">
                  <c:v>7.5060000000000286</c:v>
                </c:pt>
                <c:pt idx="7507">
                  <c:v>7.507000000000005</c:v>
                </c:pt>
                <c:pt idx="7508">
                  <c:v>7.5080000000000382</c:v>
                </c:pt>
                <c:pt idx="7509">
                  <c:v>7.5090000000000146</c:v>
                </c:pt>
                <c:pt idx="7510">
                  <c:v>7.5099999999999909</c:v>
                </c:pt>
                <c:pt idx="7511">
                  <c:v>7.5110000000000241</c:v>
                </c:pt>
                <c:pt idx="7512">
                  <c:v>7.5120000000000005</c:v>
                </c:pt>
                <c:pt idx="7513">
                  <c:v>7.5130000000000337</c:v>
                </c:pt>
                <c:pt idx="7514">
                  <c:v>7.51400000000001</c:v>
                </c:pt>
                <c:pt idx="7515">
                  <c:v>7.5150000000000432</c:v>
                </c:pt>
                <c:pt idx="7516">
                  <c:v>7.5160000000000196</c:v>
                </c:pt>
                <c:pt idx="7517">
                  <c:v>7.5169999999999959</c:v>
                </c:pt>
                <c:pt idx="7518">
                  <c:v>7.5180000000000291</c:v>
                </c:pt>
                <c:pt idx="7519">
                  <c:v>7.5190000000000055</c:v>
                </c:pt>
                <c:pt idx="7520">
                  <c:v>7.5200000000000387</c:v>
                </c:pt>
                <c:pt idx="7521">
                  <c:v>7.521000000000015</c:v>
                </c:pt>
                <c:pt idx="7522">
                  <c:v>7.5219999999999914</c:v>
                </c:pt>
                <c:pt idx="7523">
                  <c:v>7.5230000000000246</c:v>
                </c:pt>
                <c:pt idx="7524">
                  <c:v>7.5240000000000009</c:v>
                </c:pt>
                <c:pt idx="7525">
                  <c:v>7.5250000000000341</c:v>
                </c:pt>
                <c:pt idx="7526">
                  <c:v>7.5260000000000105</c:v>
                </c:pt>
                <c:pt idx="7527">
                  <c:v>7.5270000000000437</c:v>
                </c:pt>
                <c:pt idx="7528">
                  <c:v>7.52800000000002</c:v>
                </c:pt>
                <c:pt idx="7529">
                  <c:v>7.5289999999999964</c:v>
                </c:pt>
                <c:pt idx="7530">
                  <c:v>7.5300000000000296</c:v>
                </c:pt>
                <c:pt idx="7531">
                  <c:v>7.5310000000000059</c:v>
                </c:pt>
                <c:pt idx="7532">
                  <c:v>7.5320000000000391</c:v>
                </c:pt>
                <c:pt idx="7533">
                  <c:v>7.5330000000000155</c:v>
                </c:pt>
                <c:pt idx="7534">
                  <c:v>7.5339999999999918</c:v>
                </c:pt>
                <c:pt idx="7535">
                  <c:v>7.535000000000025</c:v>
                </c:pt>
                <c:pt idx="7536">
                  <c:v>7.5360000000000014</c:v>
                </c:pt>
                <c:pt idx="7537">
                  <c:v>7.5370000000000346</c:v>
                </c:pt>
                <c:pt idx="7538">
                  <c:v>7.5380000000000109</c:v>
                </c:pt>
                <c:pt idx="7539">
                  <c:v>7.5390000000000441</c:v>
                </c:pt>
                <c:pt idx="7540">
                  <c:v>7.5400000000000205</c:v>
                </c:pt>
                <c:pt idx="7541">
                  <c:v>7.5409999999999968</c:v>
                </c:pt>
                <c:pt idx="7542">
                  <c:v>7.54200000000003</c:v>
                </c:pt>
                <c:pt idx="7543">
                  <c:v>7.5430000000000064</c:v>
                </c:pt>
                <c:pt idx="7544">
                  <c:v>7.5440000000000396</c:v>
                </c:pt>
                <c:pt idx="7545">
                  <c:v>7.5450000000000159</c:v>
                </c:pt>
                <c:pt idx="7546">
                  <c:v>7.5459999999999923</c:v>
                </c:pt>
                <c:pt idx="7547">
                  <c:v>7.5470000000000255</c:v>
                </c:pt>
                <c:pt idx="7548">
                  <c:v>7.5480000000000018</c:v>
                </c:pt>
                <c:pt idx="7549">
                  <c:v>7.549000000000035</c:v>
                </c:pt>
                <c:pt idx="7550">
                  <c:v>7.5500000000000114</c:v>
                </c:pt>
                <c:pt idx="7551">
                  <c:v>7.5510000000000446</c:v>
                </c:pt>
                <c:pt idx="7552">
                  <c:v>7.5520000000000209</c:v>
                </c:pt>
                <c:pt idx="7553">
                  <c:v>7.5529999999999973</c:v>
                </c:pt>
                <c:pt idx="7554">
                  <c:v>7.5540000000000305</c:v>
                </c:pt>
                <c:pt idx="7555">
                  <c:v>7.5550000000000068</c:v>
                </c:pt>
                <c:pt idx="7556">
                  <c:v>7.55600000000004</c:v>
                </c:pt>
                <c:pt idx="7557">
                  <c:v>7.5570000000000164</c:v>
                </c:pt>
                <c:pt idx="7558">
                  <c:v>7.5579999999999927</c:v>
                </c:pt>
                <c:pt idx="7559">
                  <c:v>7.5590000000000259</c:v>
                </c:pt>
                <c:pt idx="7560">
                  <c:v>7.5600000000000023</c:v>
                </c:pt>
                <c:pt idx="7561">
                  <c:v>7.5610000000000355</c:v>
                </c:pt>
                <c:pt idx="7562">
                  <c:v>7.5620000000000118</c:v>
                </c:pt>
                <c:pt idx="7563">
                  <c:v>7.563000000000045</c:v>
                </c:pt>
                <c:pt idx="7564">
                  <c:v>7.5640000000000214</c:v>
                </c:pt>
                <c:pt idx="7565">
                  <c:v>7.5649999999999977</c:v>
                </c:pt>
                <c:pt idx="7566">
                  <c:v>7.5660000000000309</c:v>
                </c:pt>
                <c:pt idx="7567">
                  <c:v>7.5670000000000073</c:v>
                </c:pt>
                <c:pt idx="7568">
                  <c:v>7.5680000000000405</c:v>
                </c:pt>
                <c:pt idx="7569">
                  <c:v>7.5690000000000168</c:v>
                </c:pt>
                <c:pt idx="7570">
                  <c:v>7.5699999999999932</c:v>
                </c:pt>
                <c:pt idx="7571">
                  <c:v>7.5710000000000264</c:v>
                </c:pt>
                <c:pt idx="7572">
                  <c:v>7.5720000000000027</c:v>
                </c:pt>
                <c:pt idx="7573">
                  <c:v>7.5730000000000359</c:v>
                </c:pt>
                <c:pt idx="7574">
                  <c:v>7.5740000000000123</c:v>
                </c:pt>
                <c:pt idx="7575">
                  <c:v>7.5750000000000455</c:v>
                </c:pt>
                <c:pt idx="7576">
                  <c:v>7.5760000000000218</c:v>
                </c:pt>
                <c:pt idx="7577">
                  <c:v>7.5769999999999982</c:v>
                </c:pt>
                <c:pt idx="7578">
                  <c:v>7.5780000000000314</c:v>
                </c:pt>
                <c:pt idx="7579">
                  <c:v>7.5790000000000077</c:v>
                </c:pt>
                <c:pt idx="7580">
                  <c:v>7.5800000000000409</c:v>
                </c:pt>
                <c:pt idx="7581">
                  <c:v>7.5810000000000173</c:v>
                </c:pt>
                <c:pt idx="7582">
                  <c:v>7.5819999999999936</c:v>
                </c:pt>
                <c:pt idx="7583">
                  <c:v>7.5830000000000268</c:v>
                </c:pt>
                <c:pt idx="7584">
                  <c:v>7.5840000000000032</c:v>
                </c:pt>
                <c:pt idx="7585">
                  <c:v>7.5850000000000364</c:v>
                </c:pt>
                <c:pt idx="7586">
                  <c:v>7.5860000000000127</c:v>
                </c:pt>
                <c:pt idx="7587">
                  <c:v>7.5870000000000459</c:v>
                </c:pt>
                <c:pt idx="7588">
                  <c:v>7.5880000000000223</c:v>
                </c:pt>
                <c:pt idx="7589">
                  <c:v>7.5889999999999986</c:v>
                </c:pt>
                <c:pt idx="7590">
                  <c:v>7.5900000000000318</c:v>
                </c:pt>
                <c:pt idx="7591">
                  <c:v>7.5910000000000082</c:v>
                </c:pt>
                <c:pt idx="7592">
                  <c:v>7.5920000000000414</c:v>
                </c:pt>
                <c:pt idx="7593">
                  <c:v>7.5930000000000177</c:v>
                </c:pt>
                <c:pt idx="7594">
                  <c:v>7.5939999999999941</c:v>
                </c:pt>
                <c:pt idx="7595">
                  <c:v>7.5950000000000273</c:v>
                </c:pt>
                <c:pt idx="7596">
                  <c:v>7.5960000000000036</c:v>
                </c:pt>
                <c:pt idx="7597">
                  <c:v>7.5970000000000368</c:v>
                </c:pt>
                <c:pt idx="7598">
                  <c:v>7.5980000000000132</c:v>
                </c:pt>
                <c:pt idx="7599">
                  <c:v>7.5990000000000464</c:v>
                </c:pt>
                <c:pt idx="7600">
                  <c:v>7.6000000000000227</c:v>
                </c:pt>
                <c:pt idx="7601">
                  <c:v>7.6009999999999991</c:v>
                </c:pt>
                <c:pt idx="7602">
                  <c:v>7.6020000000000323</c:v>
                </c:pt>
                <c:pt idx="7603">
                  <c:v>7.6030000000000086</c:v>
                </c:pt>
                <c:pt idx="7604">
                  <c:v>7.6040000000000418</c:v>
                </c:pt>
                <c:pt idx="7605">
                  <c:v>7.6050000000000182</c:v>
                </c:pt>
                <c:pt idx="7606">
                  <c:v>7.6059999999999945</c:v>
                </c:pt>
                <c:pt idx="7607">
                  <c:v>7.6070000000000277</c:v>
                </c:pt>
                <c:pt idx="7608">
                  <c:v>7.6080000000000041</c:v>
                </c:pt>
                <c:pt idx="7609">
                  <c:v>7.6090000000000373</c:v>
                </c:pt>
                <c:pt idx="7610">
                  <c:v>7.6100000000000136</c:v>
                </c:pt>
                <c:pt idx="7611">
                  <c:v>7.61099999999999</c:v>
                </c:pt>
                <c:pt idx="7612">
                  <c:v>7.6120000000000232</c:v>
                </c:pt>
                <c:pt idx="7613">
                  <c:v>7.6129999999999995</c:v>
                </c:pt>
                <c:pt idx="7614">
                  <c:v>7.6140000000000327</c:v>
                </c:pt>
                <c:pt idx="7615">
                  <c:v>7.6150000000000091</c:v>
                </c:pt>
                <c:pt idx="7616">
                  <c:v>7.6160000000000423</c:v>
                </c:pt>
                <c:pt idx="7617">
                  <c:v>7.6170000000000186</c:v>
                </c:pt>
                <c:pt idx="7618">
                  <c:v>7.617999999999995</c:v>
                </c:pt>
                <c:pt idx="7619">
                  <c:v>7.6190000000000282</c:v>
                </c:pt>
                <c:pt idx="7620">
                  <c:v>7.6200000000000045</c:v>
                </c:pt>
                <c:pt idx="7621">
                  <c:v>7.6210000000000377</c:v>
                </c:pt>
                <c:pt idx="7622">
                  <c:v>7.6220000000000141</c:v>
                </c:pt>
                <c:pt idx="7623">
                  <c:v>7.6229999999999905</c:v>
                </c:pt>
                <c:pt idx="7624">
                  <c:v>7.6240000000000236</c:v>
                </c:pt>
                <c:pt idx="7625">
                  <c:v>7.625</c:v>
                </c:pt>
                <c:pt idx="7626">
                  <c:v>7.6260000000000332</c:v>
                </c:pt>
                <c:pt idx="7627">
                  <c:v>7.6270000000000095</c:v>
                </c:pt>
                <c:pt idx="7628">
                  <c:v>7.6280000000000427</c:v>
                </c:pt>
                <c:pt idx="7629">
                  <c:v>7.6290000000000191</c:v>
                </c:pt>
                <c:pt idx="7630">
                  <c:v>7.6299999999999955</c:v>
                </c:pt>
                <c:pt idx="7631">
                  <c:v>7.6310000000000286</c:v>
                </c:pt>
                <c:pt idx="7632">
                  <c:v>7.632000000000005</c:v>
                </c:pt>
                <c:pt idx="7633">
                  <c:v>7.6330000000000382</c:v>
                </c:pt>
                <c:pt idx="7634">
                  <c:v>7.6340000000000146</c:v>
                </c:pt>
                <c:pt idx="7635">
                  <c:v>7.6349999999999909</c:v>
                </c:pt>
                <c:pt idx="7636">
                  <c:v>7.6360000000000241</c:v>
                </c:pt>
                <c:pt idx="7637">
                  <c:v>7.6370000000000005</c:v>
                </c:pt>
                <c:pt idx="7638">
                  <c:v>7.6380000000000337</c:v>
                </c:pt>
                <c:pt idx="7639">
                  <c:v>7.63900000000001</c:v>
                </c:pt>
                <c:pt idx="7640">
                  <c:v>7.6400000000000432</c:v>
                </c:pt>
                <c:pt idx="7641">
                  <c:v>7.6410000000000196</c:v>
                </c:pt>
                <c:pt idx="7642">
                  <c:v>7.6419999999999959</c:v>
                </c:pt>
                <c:pt idx="7643">
                  <c:v>7.6430000000000291</c:v>
                </c:pt>
                <c:pt idx="7644">
                  <c:v>7.6440000000000055</c:v>
                </c:pt>
                <c:pt idx="7645">
                  <c:v>7.6450000000000387</c:v>
                </c:pt>
                <c:pt idx="7646">
                  <c:v>7.646000000000015</c:v>
                </c:pt>
                <c:pt idx="7647">
                  <c:v>7.6469999999999914</c:v>
                </c:pt>
                <c:pt idx="7648">
                  <c:v>7.6480000000000246</c:v>
                </c:pt>
                <c:pt idx="7649">
                  <c:v>7.6490000000000009</c:v>
                </c:pt>
                <c:pt idx="7650">
                  <c:v>7.6500000000000341</c:v>
                </c:pt>
                <c:pt idx="7651">
                  <c:v>7.6510000000000105</c:v>
                </c:pt>
                <c:pt idx="7652">
                  <c:v>7.6520000000000437</c:v>
                </c:pt>
                <c:pt idx="7653">
                  <c:v>7.65300000000002</c:v>
                </c:pt>
                <c:pt idx="7654">
                  <c:v>7.6539999999999964</c:v>
                </c:pt>
                <c:pt idx="7655">
                  <c:v>7.6550000000000296</c:v>
                </c:pt>
                <c:pt idx="7656">
                  <c:v>7.6560000000000059</c:v>
                </c:pt>
                <c:pt idx="7657">
                  <c:v>7.6570000000000391</c:v>
                </c:pt>
                <c:pt idx="7658">
                  <c:v>7.6580000000000155</c:v>
                </c:pt>
                <c:pt idx="7659">
                  <c:v>7.6589999999999918</c:v>
                </c:pt>
                <c:pt idx="7660">
                  <c:v>7.660000000000025</c:v>
                </c:pt>
                <c:pt idx="7661">
                  <c:v>7.6610000000000014</c:v>
                </c:pt>
                <c:pt idx="7662">
                  <c:v>7.6620000000000346</c:v>
                </c:pt>
                <c:pt idx="7663">
                  <c:v>7.6630000000000109</c:v>
                </c:pt>
                <c:pt idx="7664">
                  <c:v>7.6640000000000441</c:v>
                </c:pt>
                <c:pt idx="7665">
                  <c:v>7.6650000000000205</c:v>
                </c:pt>
                <c:pt idx="7666">
                  <c:v>7.6659999999999968</c:v>
                </c:pt>
                <c:pt idx="7667">
                  <c:v>7.66700000000003</c:v>
                </c:pt>
                <c:pt idx="7668">
                  <c:v>7.6680000000000064</c:v>
                </c:pt>
                <c:pt idx="7669">
                  <c:v>7.6690000000000396</c:v>
                </c:pt>
                <c:pt idx="7670">
                  <c:v>7.6700000000000159</c:v>
                </c:pt>
                <c:pt idx="7671">
                  <c:v>7.6709999999999923</c:v>
                </c:pt>
                <c:pt idx="7672">
                  <c:v>7.6720000000000255</c:v>
                </c:pt>
                <c:pt idx="7673">
                  <c:v>7.6730000000000018</c:v>
                </c:pt>
                <c:pt idx="7674">
                  <c:v>7.674000000000035</c:v>
                </c:pt>
                <c:pt idx="7675">
                  <c:v>7.6750000000000114</c:v>
                </c:pt>
                <c:pt idx="7676">
                  <c:v>7.6760000000000446</c:v>
                </c:pt>
                <c:pt idx="7677">
                  <c:v>7.6770000000000209</c:v>
                </c:pt>
                <c:pt idx="7678">
                  <c:v>7.6779999999999973</c:v>
                </c:pt>
                <c:pt idx="7679">
                  <c:v>7.6790000000000305</c:v>
                </c:pt>
                <c:pt idx="7680">
                  <c:v>7.6800000000000068</c:v>
                </c:pt>
                <c:pt idx="7681">
                  <c:v>7.68100000000004</c:v>
                </c:pt>
                <c:pt idx="7682">
                  <c:v>7.6820000000000164</c:v>
                </c:pt>
                <c:pt idx="7683">
                  <c:v>7.6829999999999927</c:v>
                </c:pt>
                <c:pt idx="7684">
                  <c:v>7.6840000000000259</c:v>
                </c:pt>
                <c:pt idx="7685">
                  <c:v>7.6850000000000023</c:v>
                </c:pt>
                <c:pt idx="7686">
                  <c:v>7.6860000000000355</c:v>
                </c:pt>
                <c:pt idx="7687">
                  <c:v>7.6870000000000118</c:v>
                </c:pt>
                <c:pt idx="7688">
                  <c:v>7.688000000000045</c:v>
                </c:pt>
                <c:pt idx="7689">
                  <c:v>7.6890000000000214</c:v>
                </c:pt>
                <c:pt idx="7690">
                  <c:v>7.6899999999999977</c:v>
                </c:pt>
                <c:pt idx="7691">
                  <c:v>7.6910000000000309</c:v>
                </c:pt>
                <c:pt idx="7692">
                  <c:v>7.6920000000000073</c:v>
                </c:pt>
                <c:pt idx="7693">
                  <c:v>7.6930000000000405</c:v>
                </c:pt>
                <c:pt idx="7694">
                  <c:v>7.6940000000000168</c:v>
                </c:pt>
                <c:pt idx="7695">
                  <c:v>7.6949999999999932</c:v>
                </c:pt>
                <c:pt idx="7696">
                  <c:v>7.6960000000000264</c:v>
                </c:pt>
                <c:pt idx="7697">
                  <c:v>7.6970000000000027</c:v>
                </c:pt>
                <c:pt idx="7698">
                  <c:v>7.6980000000000359</c:v>
                </c:pt>
                <c:pt idx="7699">
                  <c:v>7.6990000000000123</c:v>
                </c:pt>
                <c:pt idx="7700">
                  <c:v>7.7000000000000455</c:v>
                </c:pt>
                <c:pt idx="7701">
                  <c:v>7.7010000000000218</c:v>
                </c:pt>
                <c:pt idx="7702">
                  <c:v>7.7019999999999982</c:v>
                </c:pt>
                <c:pt idx="7703">
                  <c:v>7.7030000000000314</c:v>
                </c:pt>
                <c:pt idx="7704">
                  <c:v>7.7040000000000077</c:v>
                </c:pt>
                <c:pt idx="7705">
                  <c:v>7.7050000000000409</c:v>
                </c:pt>
                <c:pt idx="7706">
                  <c:v>7.7060000000000173</c:v>
                </c:pt>
                <c:pt idx="7707">
                  <c:v>7.7069999999999936</c:v>
                </c:pt>
                <c:pt idx="7708">
                  <c:v>7.7080000000000268</c:v>
                </c:pt>
                <c:pt idx="7709">
                  <c:v>7.7090000000000032</c:v>
                </c:pt>
                <c:pt idx="7710">
                  <c:v>7.7100000000000364</c:v>
                </c:pt>
                <c:pt idx="7711">
                  <c:v>7.7110000000000127</c:v>
                </c:pt>
                <c:pt idx="7712">
                  <c:v>7.7120000000000459</c:v>
                </c:pt>
                <c:pt idx="7713">
                  <c:v>7.7130000000000223</c:v>
                </c:pt>
                <c:pt idx="7714">
                  <c:v>7.7139999999999986</c:v>
                </c:pt>
                <c:pt idx="7715">
                  <c:v>7.7150000000000318</c:v>
                </c:pt>
                <c:pt idx="7716">
                  <c:v>7.7160000000000082</c:v>
                </c:pt>
                <c:pt idx="7717">
                  <c:v>7.7170000000000414</c:v>
                </c:pt>
                <c:pt idx="7718">
                  <c:v>7.7180000000000177</c:v>
                </c:pt>
                <c:pt idx="7719">
                  <c:v>7.7189999999999941</c:v>
                </c:pt>
                <c:pt idx="7720">
                  <c:v>7.7200000000000273</c:v>
                </c:pt>
                <c:pt idx="7721">
                  <c:v>7.7210000000000036</c:v>
                </c:pt>
                <c:pt idx="7722">
                  <c:v>7.7220000000000368</c:v>
                </c:pt>
                <c:pt idx="7723">
                  <c:v>7.7230000000000132</c:v>
                </c:pt>
                <c:pt idx="7724">
                  <c:v>7.7240000000000464</c:v>
                </c:pt>
                <c:pt idx="7725">
                  <c:v>7.7250000000000227</c:v>
                </c:pt>
                <c:pt idx="7726">
                  <c:v>7.7259999999999991</c:v>
                </c:pt>
                <c:pt idx="7727">
                  <c:v>7.7270000000000323</c:v>
                </c:pt>
                <c:pt idx="7728">
                  <c:v>7.7280000000000086</c:v>
                </c:pt>
                <c:pt idx="7729">
                  <c:v>7.7290000000000418</c:v>
                </c:pt>
                <c:pt idx="7730">
                  <c:v>7.7300000000000182</c:v>
                </c:pt>
                <c:pt idx="7731">
                  <c:v>7.7309999999999945</c:v>
                </c:pt>
                <c:pt idx="7732">
                  <c:v>7.7320000000000277</c:v>
                </c:pt>
                <c:pt idx="7733">
                  <c:v>7.7330000000000041</c:v>
                </c:pt>
                <c:pt idx="7734">
                  <c:v>7.7340000000000373</c:v>
                </c:pt>
                <c:pt idx="7735">
                  <c:v>7.7350000000000136</c:v>
                </c:pt>
                <c:pt idx="7736">
                  <c:v>7.73599999999999</c:v>
                </c:pt>
                <c:pt idx="7737">
                  <c:v>7.7370000000000232</c:v>
                </c:pt>
                <c:pt idx="7738">
                  <c:v>7.7379999999999995</c:v>
                </c:pt>
                <c:pt idx="7739">
                  <c:v>7.7390000000000327</c:v>
                </c:pt>
                <c:pt idx="7740">
                  <c:v>7.7400000000000091</c:v>
                </c:pt>
                <c:pt idx="7741">
                  <c:v>7.7410000000000423</c:v>
                </c:pt>
                <c:pt idx="7742">
                  <c:v>7.7420000000000186</c:v>
                </c:pt>
                <c:pt idx="7743">
                  <c:v>7.742999999999995</c:v>
                </c:pt>
                <c:pt idx="7744">
                  <c:v>7.7440000000000282</c:v>
                </c:pt>
                <c:pt idx="7745">
                  <c:v>7.7450000000000045</c:v>
                </c:pt>
                <c:pt idx="7746">
                  <c:v>7.7460000000000377</c:v>
                </c:pt>
                <c:pt idx="7747">
                  <c:v>7.7470000000000141</c:v>
                </c:pt>
                <c:pt idx="7748">
                  <c:v>7.7479999999999905</c:v>
                </c:pt>
                <c:pt idx="7749">
                  <c:v>7.7490000000000236</c:v>
                </c:pt>
                <c:pt idx="7750">
                  <c:v>7.75</c:v>
                </c:pt>
                <c:pt idx="7751">
                  <c:v>7.7510000000000332</c:v>
                </c:pt>
                <c:pt idx="7752">
                  <c:v>7.7520000000000095</c:v>
                </c:pt>
                <c:pt idx="7753">
                  <c:v>7.7530000000000427</c:v>
                </c:pt>
                <c:pt idx="7754">
                  <c:v>7.7540000000000191</c:v>
                </c:pt>
                <c:pt idx="7755">
                  <c:v>7.7549999999999955</c:v>
                </c:pt>
                <c:pt idx="7756">
                  <c:v>7.7560000000000286</c:v>
                </c:pt>
                <c:pt idx="7757">
                  <c:v>7.757000000000005</c:v>
                </c:pt>
                <c:pt idx="7758">
                  <c:v>7.7580000000000382</c:v>
                </c:pt>
                <c:pt idx="7759">
                  <c:v>7.7590000000000146</c:v>
                </c:pt>
                <c:pt idx="7760">
                  <c:v>7.7599999999999909</c:v>
                </c:pt>
                <c:pt idx="7761">
                  <c:v>7.7610000000000241</c:v>
                </c:pt>
                <c:pt idx="7762">
                  <c:v>7.7620000000000005</c:v>
                </c:pt>
                <c:pt idx="7763">
                  <c:v>7.7630000000000337</c:v>
                </c:pt>
                <c:pt idx="7764">
                  <c:v>7.76400000000001</c:v>
                </c:pt>
                <c:pt idx="7765">
                  <c:v>7.7650000000000432</c:v>
                </c:pt>
                <c:pt idx="7766">
                  <c:v>7.7660000000000196</c:v>
                </c:pt>
                <c:pt idx="7767">
                  <c:v>7.7669999999999959</c:v>
                </c:pt>
                <c:pt idx="7768">
                  <c:v>7.7680000000000291</c:v>
                </c:pt>
                <c:pt idx="7769">
                  <c:v>7.7690000000000055</c:v>
                </c:pt>
                <c:pt idx="7770">
                  <c:v>7.7700000000000387</c:v>
                </c:pt>
                <c:pt idx="7771">
                  <c:v>7.771000000000015</c:v>
                </c:pt>
                <c:pt idx="7772">
                  <c:v>7.7719999999999914</c:v>
                </c:pt>
                <c:pt idx="7773">
                  <c:v>7.7730000000000246</c:v>
                </c:pt>
                <c:pt idx="7774">
                  <c:v>7.7740000000000009</c:v>
                </c:pt>
                <c:pt idx="7775">
                  <c:v>7.7750000000000341</c:v>
                </c:pt>
                <c:pt idx="7776">
                  <c:v>7.7760000000000105</c:v>
                </c:pt>
                <c:pt idx="7777">
                  <c:v>7.7770000000000437</c:v>
                </c:pt>
                <c:pt idx="7778">
                  <c:v>7.77800000000002</c:v>
                </c:pt>
                <c:pt idx="7779">
                  <c:v>7.7789999999999964</c:v>
                </c:pt>
                <c:pt idx="7780">
                  <c:v>7.7800000000000296</c:v>
                </c:pt>
                <c:pt idx="7781">
                  <c:v>7.7810000000000059</c:v>
                </c:pt>
                <c:pt idx="7782">
                  <c:v>7.7820000000000391</c:v>
                </c:pt>
                <c:pt idx="7783">
                  <c:v>7.7830000000000155</c:v>
                </c:pt>
                <c:pt idx="7784">
                  <c:v>7.7839999999999918</c:v>
                </c:pt>
                <c:pt idx="7785">
                  <c:v>7.785000000000025</c:v>
                </c:pt>
                <c:pt idx="7786">
                  <c:v>7.7860000000000014</c:v>
                </c:pt>
                <c:pt idx="7787">
                  <c:v>7.7870000000000346</c:v>
                </c:pt>
                <c:pt idx="7788">
                  <c:v>7.7880000000000109</c:v>
                </c:pt>
                <c:pt idx="7789">
                  <c:v>7.7890000000000441</c:v>
                </c:pt>
                <c:pt idx="7790">
                  <c:v>7.7900000000000205</c:v>
                </c:pt>
                <c:pt idx="7791">
                  <c:v>7.7909999999999968</c:v>
                </c:pt>
                <c:pt idx="7792">
                  <c:v>7.79200000000003</c:v>
                </c:pt>
                <c:pt idx="7793">
                  <c:v>7.7930000000000064</c:v>
                </c:pt>
                <c:pt idx="7794">
                  <c:v>7.7940000000000396</c:v>
                </c:pt>
                <c:pt idx="7795">
                  <c:v>7.7950000000000159</c:v>
                </c:pt>
                <c:pt idx="7796">
                  <c:v>7.7959999999999923</c:v>
                </c:pt>
                <c:pt idx="7797">
                  <c:v>7.7970000000000255</c:v>
                </c:pt>
                <c:pt idx="7798">
                  <c:v>7.7980000000000018</c:v>
                </c:pt>
                <c:pt idx="7799">
                  <c:v>7.799000000000035</c:v>
                </c:pt>
                <c:pt idx="7800">
                  <c:v>7.8000000000000114</c:v>
                </c:pt>
                <c:pt idx="7801">
                  <c:v>7.8010000000000446</c:v>
                </c:pt>
                <c:pt idx="7802">
                  <c:v>7.8020000000000209</c:v>
                </c:pt>
                <c:pt idx="7803">
                  <c:v>7.8029999999999973</c:v>
                </c:pt>
                <c:pt idx="7804">
                  <c:v>7.8040000000000305</c:v>
                </c:pt>
                <c:pt idx="7805">
                  <c:v>7.8050000000000068</c:v>
                </c:pt>
                <c:pt idx="7806">
                  <c:v>7.80600000000004</c:v>
                </c:pt>
                <c:pt idx="7807">
                  <c:v>7.8070000000000164</c:v>
                </c:pt>
                <c:pt idx="7808">
                  <c:v>7.8079999999999927</c:v>
                </c:pt>
                <c:pt idx="7809">
                  <c:v>7.8090000000000259</c:v>
                </c:pt>
                <c:pt idx="7810">
                  <c:v>7.8100000000000023</c:v>
                </c:pt>
                <c:pt idx="7811">
                  <c:v>7.8110000000000355</c:v>
                </c:pt>
                <c:pt idx="7812">
                  <c:v>7.8120000000000118</c:v>
                </c:pt>
                <c:pt idx="7813">
                  <c:v>7.813000000000045</c:v>
                </c:pt>
                <c:pt idx="7814">
                  <c:v>7.8140000000000214</c:v>
                </c:pt>
                <c:pt idx="7815">
                  <c:v>7.8149999999999977</c:v>
                </c:pt>
                <c:pt idx="7816">
                  <c:v>7.8160000000000309</c:v>
                </c:pt>
                <c:pt idx="7817">
                  <c:v>7.8170000000000073</c:v>
                </c:pt>
                <c:pt idx="7818">
                  <c:v>7.8180000000000405</c:v>
                </c:pt>
                <c:pt idx="7819">
                  <c:v>7.8190000000000168</c:v>
                </c:pt>
                <c:pt idx="7820">
                  <c:v>7.8199999999999932</c:v>
                </c:pt>
                <c:pt idx="7821">
                  <c:v>7.8210000000000264</c:v>
                </c:pt>
                <c:pt idx="7822">
                  <c:v>7.8220000000000027</c:v>
                </c:pt>
                <c:pt idx="7823">
                  <c:v>7.8230000000000359</c:v>
                </c:pt>
                <c:pt idx="7824">
                  <c:v>7.8240000000000123</c:v>
                </c:pt>
                <c:pt idx="7825">
                  <c:v>7.8250000000000455</c:v>
                </c:pt>
                <c:pt idx="7826">
                  <c:v>7.8260000000000218</c:v>
                </c:pt>
                <c:pt idx="7827">
                  <c:v>7.8269999999999982</c:v>
                </c:pt>
                <c:pt idx="7828">
                  <c:v>7.8280000000000314</c:v>
                </c:pt>
                <c:pt idx="7829">
                  <c:v>7.8290000000000077</c:v>
                </c:pt>
                <c:pt idx="7830">
                  <c:v>7.8300000000000409</c:v>
                </c:pt>
                <c:pt idx="7831">
                  <c:v>7.8310000000000173</c:v>
                </c:pt>
                <c:pt idx="7832">
                  <c:v>7.8319999999999936</c:v>
                </c:pt>
                <c:pt idx="7833">
                  <c:v>7.8330000000000268</c:v>
                </c:pt>
                <c:pt idx="7834">
                  <c:v>7.8340000000000032</c:v>
                </c:pt>
                <c:pt idx="7835">
                  <c:v>7.8350000000000364</c:v>
                </c:pt>
                <c:pt idx="7836">
                  <c:v>7.8360000000000127</c:v>
                </c:pt>
                <c:pt idx="7837">
                  <c:v>7.8370000000000459</c:v>
                </c:pt>
                <c:pt idx="7838">
                  <c:v>7.8380000000000223</c:v>
                </c:pt>
                <c:pt idx="7839">
                  <c:v>7.8389999999999986</c:v>
                </c:pt>
                <c:pt idx="7840">
                  <c:v>7.8400000000000318</c:v>
                </c:pt>
                <c:pt idx="7841">
                  <c:v>7.8410000000000082</c:v>
                </c:pt>
                <c:pt idx="7842">
                  <c:v>7.8420000000000414</c:v>
                </c:pt>
                <c:pt idx="7843">
                  <c:v>7.8430000000000177</c:v>
                </c:pt>
                <c:pt idx="7844">
                  <c:v>7.8439999999999941</c:v>
                </c:pt>
                <c:pt idx="7845">
                  <c:v>7.8450000000000273</c:v>
                </c:pt>
                <c:pt idx="7846">
                  <c:v>7.8460000000000036</c:v>
                </c:pt>
                <c:pt idx="7847">
                  <c:v>7.8470000000000368</c:v>
                </c:pt>
                <c:pt idx="7848">
                  <c:v>7.8480000000000132</c:v>
                </c:pt>
                <c:pt idx="7849">
                  <c:v>7.8490000000000464</c:v>
                </c:pt>
                <c:pt idx="7850">
                  <c:v>7.8500000000000227</c:v>
                </c:pt>
                <c:pt idx="7851">
                  <c:v>7.8509999999999991</c:v>
                </c:pt>
                <c:pt idx="7852">
                  <c:v>7.8520000000000323</c:v>
                </c:pt>
                <c:pt idx="7853">
                  <c:v>7.8530000000000086</c:v>
                </c:pt>
                <c:pt idx="7854">
                  <c:v>7.8540000000000418</c:v>
                </c:pt>
                <c:pt idx="7855">
                  <c:v>7.8550000000000182</c:v>
                </c:pt>
                <c:pt idx="7856">
                  <c:v>7.8559999999999945</c:v>
                </c:pt>
                <c:pt idx="7857">
                  <c:v>7.8570000000000277</c:v>
                </c:pt>
                <c:pt idx="7858">
                  <c:v>7.8580000000000041</c:v>
                </c:pt>
                <c:pt idx="7859">
                  <c:v>7.8590000000000373</c:v>
                </c:pt>
                <c:pt idx="7860">
                  <c:v>7.8600000000000136</c:v>
                </c:pt>
                <c:pt idx="7861">
                  <c:v>7.86099999999999</c:v>
                </c:pt>
                <c:pt idx="7862">
                  <c:v>7.8620000000000232</c:v>
                </c:pt>
                <c:pt idx="7863">
                  <c:v>7.8629999999999995</c:v>
                </c:pt>
                <c:pt idx="7864">
                  <c:v>7.8640000000000327</c:v>
                </c:pt>
                <c:pt idx="7865">
                  <c:v>7.8650000000000091</c:v>
                </c:pt>
                <c:pt idx="7866">
                  <c:v>7.8660000000000423</c:v>
                </c:pt>
                <c:pt idx="7867">
                  <c:v>7.8670000000000186</c:v>
                </c:pt>
                <c:pt idx="7868">
                  <c:v>7.867999999999995</c:v>
                </c:pt>
                <c:pt idx="7869">
                  <c:v>7.8690000000000282</c:v>
                </c:pt>
                <c:pt idx="7870">
                  <c:v>7.8700000000000045</c:v>
                </c:pt>
                <c:pt idx="7871">
                  <c:v>7.8710000000000377</c:v>
                </c:pt>
                <c:pt idx="7872">
                  <c:v>7.8720000000000141</c:v>
                </c:pt>
                <c:pt idx="7873">
                  <c:v>7.8729999999999905</c:v>
                </c:pt>
                <c:pt idx="7874">
                  <c:v>7.8740000000000236</c:v>
                </c:pt>
                <c:pt idx="7875">
                  <c:v>7.875</c:v>
                </c:pt>
                <c:pt idx="7876">
                  <c:v>7.8760000000000332</c:v>
                </c:pt>
                <c:pt idx="7877">
                  <c:v>7.8770000000000095</c:v>
                </c:pt>
                <c:pt idx="7878">
                  <c:v>7.8780000000000427</c:v>
                </c:pt>
                <c:pt idx="7879">
                  <c:v>7.8790000000000191</c:v>
                </c:pt>
                <c:pt idx="7880">
                  <c:v>7.8799999999999955</c:v>
                </c:pt>
                <c:pt idx="7881">
                  <c:v>7.8810000000000286</c:v>
                </c:pt>
                <c:pt idx="7882">
                  <c:v>7.882000000000005</c:v>
                </c:pt>
                <c:pt idx="7883">
                  <c:v>7.8830000000000382</c:v>
                </c:pt>
                <c:pt idx="7884">
                  <c:v>7.8840000000000146</c:v>
                </c:pt>
                <c:pt idx="7885">
                  <c:v>7.8849999999999909</c:v>
                </c:pt>
                <c:pt idx="7886">
                  <c:v>7.8860000000000241</c:v>
                </c:pt>
                <c:pt idx="7887">
                  <c:v>7.8870000000000005</c:v>
                </c:pt>
                <c:pt idx="7888">
                  <c:v>7.8880000000000337</c:v>
                </c:pt>
                <c:pt idx="7889">
                  <c:v>7.88900000000001</c:v>
                </c:pt>
                <c:pt idx="7890">
                  <c:v>7.8900000000000432</c:v>
                </c:pt>
                <c:pt idx="7891">
                  <c:v>7.8910000000000196</c:v>
                </c:pt>
                <c:pt idx="7892">
                  <c:v>7.8919999999999959</c:v>
                </c:pt>
                <c:pt idx="7893">
                  <c:v>7.8930000000000291</c:v>
                </c:pt>
                <c:pt idx="7894">
                  <c:v>7.8940000000000055</c:v>
                </c:pt>
                <c:pt idx="7895">
                  <c:v>7.8950000000000387</c:v>
                </c:pt>
                <c:pt idx="7896">
                  <c:v>7.896000000000015</c:v>
                </c:pt>
                <c:pt idx="7897">
                  <c:v>7.8969999999999914</c:v>
                </c:pt>
                <c:pt idx="7898">
                  <c:v>7.8980000000000246</c:v>
                </c:pt>
                <c:pt idx="7899">
                  <c:v>7.8990000000000009</c:v>
                </c:pt>
                <c:pt idx="7900">
                  <c:v>7.9000000000000341</c:v>
                </c:pt>
                <c:pt idx="7901">
                  <c:v>7.9010000000000105</c:v>
                </c:pt>
                <c:pt idx="7902">
                  <c:v>7.9020000000000437</c:v>
                </c:pt>
                <c:pt idx="7903">
                  <c:v>7.90300000000002</c:v>
                </c:pt>
                <c:pt idx="7904">
                  <c:v>7.9039999999999964</c:v>
                </c:pt>
                <c:pt idx="7905">
                  <c:v>7.9050000000000296</c:v>
                </c:pt>
                <c:pt idx="7906">
                  <c:v>7.9060000000000059</c:v>
                </c:pt>
                <c:pt idx="7907">
                  <c:v>7.9070000000000391</c:v>
                </c:pt>
                <c:pt idx="7908">
                  <c:v>7.9080000000000155</c:v>
                </c:pt>
                <c:pt idx="7909">
                  <c:v>7.9089999999999918</c:v>
                </c:pt>
                <c:pt idx="7910">
                  <c:v>7.910000000000025</c:v>
                </c:pt>
                <c:pt idx="7911">
                  <c:v>7.9110000000000014</c:v>
                </c:pt>
                <c:pt idx="7912">
                  <c:v>7.9120000000000346</c:v>
                </c:pt>
                <c:pt idx="7913">
                  <c:v>7.9130000000000109</c:v>
                </c:pt>
                <c:pt idx="7914">
                  <c:v>7.9140000000000441</c:v>
                </c:pt>
                <c:pt idx="7915">
                  <c:v>7.9150000000000205</c:v>
                </c:pt>
                <c:pt idx="7916">
                  <c:v>7.9159999999999968</c:v>
                </c:pt>
                <c:pt idx="7917">
                  <c:v>7.91700000000003</c:v>
                </c:pt>
                <c:pt idx="7918">
                  <c:v>7.9180000000000064</c:v>
                </c:pt>
                <c:pt idx="7919">
                  <c:v>7.9190000000000396</c:v>
                </c:pt>
                <c:pt idx="7920">
                  <c:v>7.9200000000000159</c:v>
                </c:pt>
                <c:pt idx="7921">
                  <c:v>7.9209999999999923</c:v>
                </c:pt>
                <c:pt idx="7922">
                  <c:v>7.9220000000000255</c:v>
                </c:pt>
                <c:pt idx="7923">
                  <c:v>7.9230000000000018</c:v>
                </c:pt>
                <c:pt idx="7924">
                  <c:v>7.924000000000035</c:v>
                </c:pt>
                <c:pt idx="7925">
                  <c:v>7.9250000000000114</c:v>
                </c:pt>
                <c:pt idx="7926">
                  <c:v>7.9260000000000446</c:v>
                </c:pt>
                <c:pt idx="7927">
                  <c:v>7.9270000000000209</c:v>
                </c:pt>
                <c:pt idx="7928">
                  <c:v>7.9279999999999973</c:v>
                </c:pt>
                <c:pt idx="7929">
                  <c:v>7.9290000000000305</c:v>
                </c:pt>
                <c:pt idx="7930">
                  <c:v>7.9300000000000068</c:v>
                </c:pt>
                <c:pt idx="7931">
                  <c:v>7.93100000000004</c:v>
                </c:pt>
                <c:pt idx="7932">
                  <c:v>7.9320000000000164</c:v>
                </c:pt>
                <c:pt idx="7933">
                  <c:v>7.9329999999999927</c:v>
                </c:pt>
                <c:pt idx="7934">
                  <c:v>7.9340000000000259</c:v>
                </c:pt>
                <c:pt idx="7935">
                  <c:v>7.9350000000000023</c:v>
                </c:pt>
                <c:pt idx="7936">
                  <c:v>7.9360000000000355</c:v>
                </c:pt>
                <c:pt idx="7937">
                  <c:v>7.9370000000000118</c:v>
                </c:pt>
                <c:pt idx="7938">
                  <c:v>7.938000000000045</c:v>
                </c:pt>
                <c:pt idx="7939">
                  <c:v>7.9390000000000214</c:v>
                </c:pt>
                <c:pt idx="7940">
                  <c:v>7.9399999999999977</c:v>
                </c:pt>
                <c:pt idx="7941">
                  <c:v>7.9410000000000309</c:v>
                </c:pt>
                <c:pt idx="7942">
                  <c:v>7.9420000000000073</c:v>
                </c:pt>
                <c:pt idx="7943">
                  <c:v>7.9430000000000405</c:v>
                </c:pt>
                <c:pt idx="7944">
                  <c:v>7.9440000000000168</c:v>
                </c:pt>
                <c:pt idx="7945">
                  <c:v>7.9449999999999932</c:v>
                </c:pt>
                <c:pt idx="7946">
                  <c:v>7.9460000000000264</c:v>
                </c:pt>
                <c:pt idx="7947">
                  <c:v>7.9470000000000027</c:v>
                </c:pt>
                <c:pt idx="7948">
                  <c:v>7.9480000000000359</c:v>
                </c:pt>
                <c:pt idx="7949">
                  <c:v>7.9490000000000123</c:v>
                </c:pt>
                <c:pt idx="7950">
                  <c:v>7.9500000000000455</c:v>
                </c:pt>
                <c:pt idx="7951">
                  <c:v>7.9510000000000218</c:v>
                </c:pt>
                <c:pt idx="7952">
                  <c:v>7.9519999999999982</c:v>
                </c:pt>
                <c:pt idx="7953">
                  <c:v>7.9530000000000314</c:v>
                </c:pt>
                <c:pt idx="7954">
                  <c:v>7.9540000000000077</c:v>
                </c:pt>
                <c:pt idx="7955">
                  <c:v>7.9550000000000409</c:v>
                </c:pt>
                <c:pt idx="7956">
                  <c:v>7.9560000000000173</c:v>
                </c:pt>
                <c:pt idx="7957">
                  <c:v>7.9569999999999936</c:v>
                </c:pt>
                <c:pt idx="7958">
                  <c:v>7.9580000000000268</c:v>
                </c:pt>
                <c:pt idx="7959">
                  <c:v>7.9590000000000032</c:v>
                </c:pt>
                <c:pt idx="7960">
                  <c:v>7.9600000000000364</c:v>
                </c:pt>
                <c:pt idx="7961">
                  <c:v>7.9610000000000127</c:v>
                </c:pt>
                <c:pt idx="7962">
                  <c:v>7.9620000000000459</c:v>
                </c:pt>
                <c:pt idx="7963">
                  <c:v>7.9630000000000223</c:v>
                </c:pt>
                <c:pt idx="7964">
                  <c:v>7.9639999999999986</c:v>
                </c:pt>
                <c:pt idx="7965">
                  <c:v>7.9650000000000318</c:v>
                </c:pt>
                <c:pt idx="7966">
                  <c:v>7.9660000000000082</c:v>
                </c:pt>
                <c:pt idx="7967">
                  <c:v>7.9670000000000414</c:v>
                </c:pt>
                <c:pt idx="7968">
                  <c:v>7.9680000000000177</c:v>
                </c:pt>
                <c:pt idx="7969">
                  <c:v>7.9689999999999941</c:v>
                </c:pt>
                <c:pt idx="7970">
                  <c:v>7.9700000000000273</c:v>
                </c:pt>
                <c:pt idx="7971">
                  <c:v>7.9710000000000036</c:v>
                </c:pt>
                <c:pt idx="7972">
                  <c:v>7.9720000000000368</c:v>
                </c:pt>
                <c:pt idx="7973">
                  <c:v>7.9730000000000132</c:v>
                </c:pt>
                <c:pt idx="7974">
                  <c:v>7.9740000000000464</c:v>
                </c:pt>
                <c:pt idx="7975">
                  <c:v>7.9750000000000227</c:v>
                </c:pt>
                <c:pt idx="7976">
                  <c:v>7.9759999999999991</c:v>
                </c:pt>
                <c:pt idx="7977">
                  <c:v>7.9770000000000323</c:v>
                </c:pt>
                <c:pt idx="7978">
                  <c:v>7.9780000000000086</c:v>
                </c:pt>
                <c:pt idx="7979">
                  <c:v>7.9790000000000418</c:v>
                </c:pt>
                <c:pt idx="7980">
                  <c:v>7.9800000000000182</c:v>
                </c:pt>
                <c:pt idx="7981">
                  <c:v>7.9809999999999945</c:v>
                </c:pt>
                <c:pt idx="7982">
                  <c:v>7.9820000000000277</c:v>
                </c:pt>
                <c:pt idx="7983">
                  <c:v>7.9830000000000041</c:v>
                </c:pt>
                <c:pt idx="7984">
                  <c:v>7.9840000000000373</c:v>
                </c:pt>
                <c:pt idx="7985">
                  <c:v>7.9850000000000136</c:v>
                </c:pt>
                <c:pt idx="7986">
                  <c:v>7.98599999999999</c:v>
                </c:pt>
                <c:pt idx="7987">
                  <c:v>7.9870000000000232</c:v>
                </c:pt>
                <c:pt idx="7988">
                  <c:v>7.9879999999999995</c:v>
                </c:pt>
                <c:pt idx="7989">
                  <c:v>7.9890000000000327</c:v>
                </c:pt>
                <c:pt idx="7990">
                  <c:v>7.9900000000000091</c:v>
                </c:pt>
                <c:pt idx="7991">
                  <c:v>7.9910000000000423</c:v>
                </c:pt>
                <c:pt idx="7992">
                  <c:v>7.9920000000000186</c:v>
                </c:pt>
                <c:pt idx="7993">
                  <c:v>7.992999999999995</c:v>
                </c:pt>
                <c:pt idx="7994">
                  <c:v>7.9940000000000282</c:v>
                </c:pt>
                <c:pt idx="7995">
                  <c:v>7.9950000000000045</c:v>
                </c:pt>
                <c:pt idx="7996">
                  <c:v>7.9960000000000377</c:v>
                </c:pt>
                <c:pt idx="7997">
                  <c:v>7.9970000000000141</c:v>
                </c:pt>
                <c:pt idx="7998">
                  <c:v>7.9979999999999905</c:v>
                </c:pt>
                <c:pt idx="7999">
                  <c:v>7.9990000000000236</c:v>
                </c:pt>
                <c:pt idx="8000">
                  <c:v>8</c:v>
                </c:pt>
                <c:pt idx="8001">
                  <c:v>8.0010000000000332</c:v>
                </c:pt>
                <c:pt idx="8002">
                  <c:v>8.0020000000000095</c:v>
                </c:pt>
                <c:pt idx="8003">
                  <c:v>8.0030000000000427</c:v>
                </c:pt>
                <c:pt idx="8004">
                  <c:v>8.0040000000000191</c:v>
                </c:pt>
                <c:pt idx="8005">
                  <c:v>8.0049999999999955</c:v>
                </c:pt>
                <c:pt idx="8006">
                  <c:v>8.0060000000000286</c:v>
                </c:pt>
                <c:pt idx="8007">
                  <c:v>8.007000000000005</c:v>
                </c:pt>
                <c:pt idx="8008">
                  <c:v>8.0080000000000382</c:v>
                </c:pt>
                <c:pt idx="8009">
                  <c:v>8.0090000000000146</c:v>
                </c:pt>
                <c:pt idx="8010">
                  <c:v>8.0099999999999909</c:v>
                </c:pt>
                <c:pt idx="8011">
                  <c:v>8.0110000000000241</c:v>
                </c:pt>
                <c:pt idx="8012">
                  <c:v>8.0120000000000005</c:v>
                </c:pt>
                <c:pt idx="8013">
                  <c:v>8.0130000000000337</c:v>
                </c:pt>
                <c:pt idx="8014">
                  <c:v>8.01400000000001</c:v>
                </c:pt>
                <c:pt idx="8015">
                  <c:v>8.0150000000000432</c:v>
                </c:pt>
                <c:pt idx="8016">
                  <c:v>8.0160000000000196</c:v>
                </c:pt>
                <c:pt idx="8017">
                  <c:v>8.0169999999999959</c:v>
                </c:pt>
                <c:pt idx="8018">
                  <c:v>8.0180000000000291</c:v>
                </c:pt>
                <c:pt idx="8019">
                  <c:v>8.0190000000000055</c:v>
                </c:pt>
                <c:pt idx="8020">
                  <c:v>8.0200000000000387</c:v>
                </c:pt>
                <c:pt idx="8021">
                  <c:v>8.021000000000015</c:v>
                </c:pt>
                <c:pt idx="8022">
                  <c:v>8.0219999999999914</c:v>
                </c:pt>
                <c:pt idx="8023">
                  <c:v>8.0230000000000246</c:v>
                </c:pt>
                <c:pt idx="8024">
                  <c:v>8.0240000000000009</c:v>
                </c:pt>
                <c:pt idx="8025">
                  <c:v>8.0250000000000341</c:v>
                </c:pt>
                <c:pt idx="8026">
                  <c:v>8.0260000000000105</c:v>
                </c:pt>
                <c:pt idx="8027">
                  <c:v>8.0270000000000437</c:v>
                </c:pt>
                <c:pt idx="8028">
                  <c:v>8.02800000000002</c:v>
                </c:pt>
                <c:pt idx="8029">
                  <c:v>8.0289999999999964</c:v>
                </c:pt>
                <c:pt idx="8030">
                  <c:v>8.0300000000000296</c:v>
                </c:pt>
                <c:pt idx="8031">
                  <c:v>8.0310000000000059</c:v>
                </c:pt>
                <c:pt idx="8032">
                  <c:v>8.0320000000000391</c:v>
                </c:pt>
                <c:pt idx="8033">
                  <c:v>8.0330000000000155</c:v>
                </c:pt>
                <c:pt idx="8034">
                  <c:v>8.0339999999999918</c:v>
                </c:pt>
                <c:pt idx="8035">
                  <c:v>8.035000000000025</c:v>
                </c:pt>
                <c:pt idx="8036">
                  <c:v>8.0360000000000014</c:v>
                </c:pt>
                <c:pt idx="8037">
                  <c:v>8.0370000000000346</c:v>
                </c:pt>
                <c:pt idx="8038">
                  <c:v>8.0380000000000109</c:v>
                </c:pt>
                <c:pt idx="8039">
                  <c:v>8.0390000000000441</c:v>
                </c:pt>
                <c:pt idx="8040">
                  <c:v>8.0400000000000205</c:v>
                </c:pt>
                <c:pt idx="8041">
                  <c:v>8.0409999999999968</c:v>
                </c:pt>
                <c:pt idx="8042">
                  <c:v>8.04200000000003</c:v>
                </c:pt>
                <c:pt idx="8043">
                  <c:v>8.0430000000000064</c:v>
                </c:pt>
                <c:pt idx="8044">
                  <c:v>8.0440000000000396</c:v>
                </c:pt>
                <c:pt idx="8045">
                  <c:v>8.0450000000000159</c:v>
                </c:pt>
                <c:pt idx="8046">
                  <c:v>8.0459999999999923</c:v>
                </c:pt>
                <c:pt idx="8047">
                  <c:v>8.0470000000000255</c:v>
                </c:pt>
                <c:pt idx="8048">
                  <c:v>8.0480000000000018</c:v>
                </c:pt>
                <c:pt idx="8049">
                  <c:v>8.049000000000035</c:v>
                </c:pt>
                <c:pt idx="8050">
                  <c:v>8.0500000000000114</c:v>
                </c:pt>
                <c:pt idx="8051">
                  <c:v>8.0510000000000446</c:v>
                </c:pt>
                <c:pt idx="8052">
                  <c:v>8.0520000000000209</c:v>
                </c:pt>
                <c:pt idx="8053">
                  <c:v>8.0529999999999973</c:v>
                </c:pt>
                <c:pt idx="8054">
                  <c:v>8.0540000000000305</c:v>
                </c:pt>
                <c:pt idx="8055">
                  <c:v>8.0550000000000068</c:v>
                </c:pt>
                <c:pt idx="8056">
                  <c:v>8.05600000000004</c:v>
                </c:pt>
                <c:pt idx="8057">
                  <c:v>8.0570000000000164</c:v>
                </c:pt>
                <c:pt idx="8058">
                  <c:v>8.0579999999999927</c:v>
                </c:pt>
                <c:pt idx="8059">
                  <c:v>8.0590000000000259</c:v>
                </c:pt>
                <c:pt idx="8060">
                  <c:v>8.0600000000000023</c:v>
                </c:pt>
                <c:pt idx="8061">
                  <c:v>8.0610000000000355</c:v>
                </c:pt>
                <c:pt idx="8062">
                  <c:v>8.0620000000000118</c:v>
                </c:pt>
                <c:pt idx="8063">
                  <c:v>8.063000000000045</c:v>
                </c:pt>
                <c:pt idx="8064">
                  <c:v>8.0640000000000214</c:v>
                </c:pt>
                <c:pt idx="8065">
                  <c:v>8.0649999999999977</c:v>
                </c:pt>
                <c:pt idx="8066">
                  <c:v>8.0660000000000309</c:v>
                </c:pt>
                <c:pt idx="8067">
                  <c:v>8.0670000000000073</c:v>
                </c:pt>
                <c:pt idx="8068">
                  <c:v>8.0680000000000405</c:v>
                </c:pt>
                <c:pt idx="8069">
                  <c:v>8.0690000000000168</c:v>
                </c:pt>
                <c:pt idx="8070">
                  <c:v>8.0699999999999932</c:v>
                </c:pt>
                <c:pt idx="8071">
                  <c:v>8.0710000000000264</c:v>
                </c:pt>
                <c:pt idx="8072">
                  <c:v>8.0720000000000027</c:v>
                </c:pt>
                <c:pt idx="8073">
                  <c:v>8.0730000000000359</c:v>
                </c:pt>
                <c:pt idx="8074">
                  <c:v>8.0740000000000123</c:v>
                </c:pt>
                <c:pt idx="8075">
                  <c:v>8.0750000000000455</c:v>
                </c:pt>
                <c:pt idx="8076">
                  <c:v>8.0760000000000218</c:v>
                </c:pt>
                <c:pt idx="8077">
                  <c:v>8.0769999999999982</c:v>
                </c:pt>
                <c:pt idx="8078">
                  <c:v>8.0780000000000314</c:v>
                </c:pt>
                <c:pt idx="8079">
                  <c:v>8.0790000000000077</c:v>
                </c:pt>
                <c:pt idx="8080">
                  <c:v>8.0800000000000409</c:v>
                </c:pt>
                <c:pt idx="8081">
                  <c:v>8.0810000000000173</c:v>
                </c:pt>
                <c:pt idx="8082">
                  <c:v>8.0819999999999936</c:v>
                </c:pt>
                <c:pt idx="8083">
                  <c:v>8.0830000000000268</c:v>
                </c:pt>
                <c:pt idx="8084">
                  <c:v>8.0840000000000032</c:v>
                </c:pt>
                <c:pt idx="8085">
                  <c:v>8.0850000000000364</c:v>
                </c:pt>
                <c:pt idx="8086">
                  <c:v>8.0860000000000127</c:v>
                </c:pt>
                <c:pt idx="8087">
                  <c:v>8.0870000000000459</c:v>
                </c:pt>
                <c:pt idx="8088">
                  <c:v>8.0880000000000223</c:v>
                </c:pt>
                <c:pt idx="8089">
                  <c:v>8.0889999999999986</c:v>
                </c:pt>
                <c:pt idx="8090">
                  <c:v>8.0900000000000318</c:v>
                </c:pt>
                <c:pt idx="8091">
                  <c:v>8.0910000000000082</c:v>
                </c:pt>
                <c:pt idx="8092">
                  <c:v>8.0920000000000414</c:v>
                </c:pt>
                <c:pt idx="8093">
                  <c:v>8.0930000000000177</c:v>
                </c:pt>
                <c:pt idx="8094">
                  <c:v>8.0939999999999941</c:v>
                </c:pt>
                <c:pt idx="8095">
                  <c:v>8.0950000000000273</c:v>
                </c:pt>
                <c:pt idx="8096">
                  <c:v>8.0960000000000036</c:v>
                </c:pt>
                <c:pt idx="8097">
                  <c:v>8.0970000000000368</c:v>
                </c:pt>
                <c:pt idx="8098">
                  <c:v>8.0980000000000132</c:v>
                </c:pt>
                <c:pt idx="8099">
                  <c:v>8.0990000000000464</c:v>
                </c:pt>
                <c:pt idx="8100">
                  <c:v>8.1000000000000227</c:v>
                </c:pt>
                <c:pt idx="8101">
                  <c:v>8.1009999999999991</c:v>
                </c:pt>
                <c:pt idx="8102">
                  <c:v>8.1020000000000323</c:v>
                </c:pt>
                <c:pt idx="8103">
                  <c:v>8.1030000000000086</c:v>
                </c:pt>
                <c:pt idx="8104">
                  <c:v>8.1040000000000418</c:v>
                </c:pt>
                <c:pt idx="8105">
                  <c:v>8.1050000000000182</c:v>
                </c:pt>
                <c:pt idx="8106">
                  <c:v>8.1059999999999945</c:v>
                </c:pt>
                <c:pt idx="8107">
                  <c:v>8.1070000000000277</c:v>
                </c:pt>
                <c:pt idx="8108">
                  <c:v>8.1080000000000041</c:v>
                </c:pt>
                <c:pt idx="8109">
                  <c:v>8.1090000000000373</c:v>
                </c:pt>
                <c:pt idx="8110">
                  <c:v>8.1100000000000136</c:v>
                </c:pt>
                <c:pt idx="8111">
                  <c:v>8.11099999999999</c:v>
                </c:pt>
                <c:pt idx="8112">
                  <c:v>8.1120000000000232</c:v>
                </c:pt>
                <c:pt idx="8113">
                  <c:v>8.1129999999999995</c:v>
                </c:pt>
                <c:pt idx="8114">
                  <c:v>8.1140000000000327</c:v>
                </c:pt>
                <c:pt idx="8115">
                  <c:v>8.1150000000000091</c:v>
                </c:pt>
                <c:pt idx="8116">
                  <c:v>8.1160000000000423</c:v>
                </c:pt>
                <c:pt idx="8117">
                  <c:v>8.1170000000000186</c:v>
                </c:pt>
                <c:pt idx="8118">
                  <c:v>8.117999999999995</c:v>
                </c:pt>
                <c:pt idx="8119">
                  <c:v>8.1190000000000282</c:v>
                </c:pt>
                <c:pt idx="8120">
                  <c:v>8.1200000000000045</c:v>
                </c:pt>
                <c:pt idx="8121">
                  <c:v>8.1210000000000377</c:v>
                </c:pt>
                <c:pt idx="8122">
                  <c:v>8.1220000000000141</c:v>
                </c:pt>
                <c:pt idx="8123">
                  <c:v>8.1229999999999905</c:v>
                </c:pt>
                <c:pt idx="8124">
                  <c:v>8.1240000000000236</c:v>
                </c:pt>
                <c:pt idx="8125">
                  <c:v>8.125</c:v>
                </c:pt>
                <c:pt idx="8126">
                  <c:v>8.1260000000000332</c:v>
                </c:pt>
                <c:pt idx="8127">
                  <c:v>8.1270000000000095</c:v>
                </c:pt>
                <c:pt idx="8128">
                  <c:v>8.1280000000000427</c:v>
                </c:pt>
                <c:pt idx="8129">
                  <c:v>8.1290000000000191</c:v>
                </c:pt>
                <c:pt idx="8130">
                  <c:v>8.1299999999999955</c:v>
                </c:pt>
                <c:pt idx="8131">
                  <c:v>8.1310000000000286</c:v>
                </c:pt>
                <c:pt idx="8132">
                  <c:v>8.132000000000005</c:v>
                </c:pt>
                <c:pt idx="8133">
                  <c:v>8.1330000000000382</c:v>
                </c:pt>
                <c:pt idx="8134">
                  <c:v>8.1340000000000146</c:v>
                </c:pt>
                <c:pt idx="8135">
                  <c:v>8.1349999999999909</c:v>
                </c:pt>
                <c:pt idx="8136">
                  <c:v>8.1360000000000241</c:v>
                </c:pt>
                <c:pt idx="8137">
                  <c:v>8.1370000000000005</c:v>
                </c:pt>
                <c:pt idx="8138">
                  <c:v>8.1380000000000337</c:v>
                </c:pt>
                <c:pt idx="8139">
                  <c:v>8.13900000000001</c:v>
                </c:pt>
                <c:pt idx="8140">
                  <c:v>8.1400000000000432</c:v>
                </c:pt>
                <c:pt idx="8141">
                  <c:v>8.1410000000000196</c:v>
                </c:pt>
                <c:pt idx="8142">
                  <c:v>8.1419999999999959</c:v>
                </c:pt>
                <c:pt idx="8143">
                  <c:v>8.1430000000000291</c:v>
                </c:pt>
                <c:pt idx="8144">
                  <c:v>8.1440000000000055</c:v>
                </c:pt>
                <c:pt idx="8145">
                  <c:v>8.1450000000000387</c:v>
                </c:pt>
                <c:pt idx="8146">
                  <c:v>8.146000000000015</c:v>
                </c:pt>
                <c:pt idx="8147">
                  <c:v>8.1469999999999914</c:v>
                </c:pt>
                <c:pt idx="8148">
                  <c:v>8.1480000000000246</c:v>
                </c:pt>
                <c:pt idx="8149">
                  <c:v>8.1490000000000009</c:v>
                </c:pt>
                <c:pt idx="8150">
                  <c:v>8.1500000000000341</c:v>
                </c:pt>
                <c:pt idx="8151">
                  <c:v>8.1510000000000105</c:v>
                </c:pt>
                <c:pt idx="8152">
                  <c:v>8.1520000000000437</c:v>
                </c:pt>
                <c:pt idx="8153">
                  <c:v>8.15300000000002</c:v>
                </c:pt>
                <c:pt idx="8154">
                  <c:v>8.1539999999999964</c:v>
                </c:pt>
                <c:pt idx="8155">
                  <c:v>8.1550000000000296</c:v>
                </c:pt>
                <c:pt idx="8156">
                  <c:v>8.1560000000000059</c:v>
                </c:pt>
                <c:pt idx="8157">
                  <c:v>8.1570000000000391</c:v>
                </c:pt>
                <c:pt idx="8158">
                  <c:v>8.1580000000000155</c:v>
                </c:pt>
                <c:pt idx="8159">
                  <c:v>8.1589999999999918</c:v>
                </c:pt>
                <c:pt idx="8160">
                  <c:v>8.160000000000025</c:v>
                </c:pt>
                <c:pt idx="8161">
                  <c:v>8.1610000000000014</c:v>
                </c:pt>
                <c:pt idx="8162">
                  <c:v>8.1620000000000346</c:v>
                </c:pt>
                <c:pt idx="8163">
                  <c:v>8.1630000000000109</c:v>
                </c:pt>
                <c:pt idx="8164">
                  <c:v>8.1640000000000441</c:v>
                </c:pt>
                <c:pt idx="8165">
                  <c:v>8.1650000000000205</c:v>
                </c:pt>
                <c:pt idx="8166">
                  <c:v>8.1659999999999968</c:v>
                </c:pt>
                <c:pt idx="8167">
                  <c:v>8.16700000000003</c:v>
                </c:pt>
                <c:pt idx="8168">
                  <c:v>8.1680000000000064</c:v>
                </c:pt>
                <c:pt idx="8169">
                  <c:v>8.1690000000000396</c:v>
                </c:pt>
                <c:pt idx="8170">
                  <c:v>8.1700000000000159</c:v>
                </c:pt>
                <c:pt idx="8171">
                  <c:v>8.1709999999999923</c:v>
                </c:pt>
                <c:pt idx="8172">
                  <c:v>8.1720000000000255</c:v>
                </c:pt>
                <c:pt idx="8173">
                  <c:v>8.1730000000000018</c:v>
                </c:pt>
                <c:pt idx="8174">
                  <c:v>8.174000000000035</c:v>
                </c:pt>
                <c:pt idx="8175">
                  <c:v>8.1750000000000114</c:v>
                </c:pt>
                <c:pt idx="8176">
                  <c:v>8.1760000000000446</c:v>
                </c:pt>
                <c:pt idx="8177">
                  <c:v>8.1770000000000209</c:v>
                </c:pt>
                <c:pt idx="8178">
                  <c:v>8.1779999999999973</c:v>
                </c:pt>
                <c:pt idx="8179">
                  <c:v>8.1790000000000305</c:v>
                </c:pt>
                <c:pt idx="8180">
                  <c:v>8.1800000000000068</c:v>
                </c:pt>
                <c:pt idx="8181">
                  <c:v>8.18100000000004</c:v>
                </c:pt>
                <c:pt idx="8182">
                  <c:v>8.1820000000000164</c:v>
                </c:pt>
                <c:pt idx="8183">
                  <c:v>8.1829999999999927</c:v>
                </c:pt>
                <c:pt idx="8184">
                  <c:v>8.1840000000000259</c:v>
                </c:pt>
                <c:pt idx="8185">
                  <c:v>8.1850000000000023</c:v>
                </c:pt>
                <c:pt idx="8186">
                  <c:v>8.1860000000000355</c:v>
                </c:pt>
                <c:pt idx="8187">
                  <c:v>8.1870000000000118</c:v>
                </c:pt>
                <c:pt idx="8188">
                  <c:v>8.188000000000045</c:v>
                </c:pt>
                <c:pt idx="8189">
                  <c:v>8.1890000000000214</c:v>
                </c:pt>
                <c:pt idx="8190">
                  <c:v>8.1899999999999977</c:v>
                </c:pt>
                <c:pt idx="8191">
                  <c:v>8.1910000000000309</c:v>
                </c:pt>
                <c:pt idx="8192">
                  <c:v>8.1920000000000073</c:v>
                </c:pt>
                <c:pt idx="8193">
                  <c:v>8.1930000000000405</c:v>
                </c:pt>
                <c:pt idx="8194">
                  <c:v>8.1940000000000168</c:v>
                </c:pt>
                <c:pt idx="8195">
                  <c:v>8.1949999999999932</c:v>
                </c:pt>
                <c:pt idx="8196">
                  <c:v>8.1960000000000264</c:v>
                </c:pt>
                <c:pt idx="8197">
                  <c:v>8.1970000000000027</c:v>
                </c:pt>
                <c:pt idx="8198">
                  <c:v>8.1980000000000359</c:v>
                </c:pt>
                <c:pt idx="8199">
                  <c:v>8.1990000000000123</c:v>
                </c:pt>
                <c:pt idx="8200">
                  <c:v>8.2000000000000455</c:v>
                </c:pt>
                <c:pt idx="8201">
                  <c:v>8.2010000000000218</c:v>
                </c:pt>
                <c:pt idx="8202">
                  <c:v>8.2019999999999982</c:v>
                </c:pt>
                <c:pt idx="8203">
                  <c:v>8.2030000000000314</c:v>
                </c:pt>
                <c:pt idx="8204">
                  <c:v>8.2040000000000077</c:v>
                </c:pt>
                <c:pt idx="8205">
                  <c:v>8.2050000000000409</c:v>
                </c:pt>
                <c:pt idx="8206">
                  <c:v>8.2060000000000173</c:v>
                </c:pt>
                <c:pt idx="8207">
                  <c:v>8.2069999999999936</c:v>
                </c:pt>
                <c:pt idx="8208">
                  <c:v>8.2080000000000268</c:v>
                </c:pt>
                <c:pt idx="8209">
                  <c:v>8.2090000000000032</c:v>
                </c:pt>
                <c:pt idx="8210">
                  <c:v>8.2100000000000364</c:v>
                </c:pt>
                <c:pt idx="8211">
                  <c:v>8.2110000000000127</c:v>
                </c:pt>
                <c:pt idx="8212">
                  <c:v>8.2120000000000459</c:v>
                </c:pt>
                <c:pt idx="8213">
                  <c:v>8.2130000000000223</c:v>
                </c:pt>
                <c:pt idx="8214">
                  <c:v>8.2139999999999986</c:v>
                </c:pt>
                <c:pt idx="8215">
                  <c:v>8.2150000000000318</c:v>
                </c:pt>
                <c:pt idx="8216">
                  <c:v>8.2160000000000082</c:v>
                </c:pt>
                <c:pt idx="8217">
                  <c:v>8.2170000000000414</c:v>
                </c:pt>
                <c:pt idx="8218">
                  <c:v>8.2180000000000177</c:v>
                </c:pt>
                <c:pt idx="8219">
                  <c:v>8.2189999999999941</c:v>
                </c:pt>
                <c:pt idx="8220">
                  <c:v>8.2200000000000273</c:v>
                </c:pt>
                <c:pt idx="8221">
                  <c:v>8.2210000000000036</c:v>
                </c:pt>
                <c:pt idx="8222">
                  <c:v>8.2220000000000368</c:v>
                </c:pt>
                <c:pt idx="8223">
                  <c:v>8.2230000000000132</c:v>
                </c:pt>
                <c:pt idx="8224">
                  <c:v>8.2240000000000464</c:v>
                </c:pt>
                <c:pt idx="8225">
                  <c:v>8.2250000000000227</c:v>
                </c:pt>
                <c:pt idx="8226">
                  <c:v>8.2259999999999991</c:v>
                </c:pt>
                <c:pt idx="8227">
                  <c:v>8.2270000000000323</c:v>
                </c:pt>
                <c:pt idx="8228">
                  <c:v>8.2280000000000086</c:v>
                </c:pt>
                <c:pt idx="8229">
                  <c:v>8.2290000000000418</c:v>
                </c:pt>
                <c:pt idx="8230">
                  <c:v>8.2300000000000182</c:v>
                </c:pt>
                <c:pt idx="8231">
                  <c:v>8.2309999999999945</c:v>
                </c:pt>
                <c:pt idx="8232">
                  <c:v>8.2320000000000277</c:v>
                </c:pt>
                <c:pt idx="8233">
                  <c:v>8.2330000000000041</c:v>
                </c:pt>
                <c:pt idx="8234">
                  <c:v>8.2340000000000373</c:v>
                </c:pt>
                <c:pt idx="8235">
                  <c:v>8.2350000000000136</c:v>
                </c:pt>
                <c:pt idx="8236">
                  <c:v>8.23599999999999</c:v>
                </c:pt>
                <c:pt idx="8237">
                  <c:v>8.2370000000000232</c:v>
                </c:pt>
                <c:pt idx="8238">
                  <c:v>8.2379999999999995</c:v>
                </c:pt>
                <c:pt idx="8239">
                  <c:v>8.2390000000000327</c:v>
                </c:pt>
                <c:pt idx="8240">
                  <c:v>8.2400000000000091</c:v>
                </c:pt>
                <c:pt idx="8241">
                  <c:v>8.2410000000000423</c:v>
                </c:pt>
                <c:pt idx="8242">
                  <c:v>8.2420000000000186</c:v>
                </c:pt>
                <c:pt idx="8243">
                  <c:v>8.242999999999995</c:v>
                </c:pt>
                <c:pt idx="8244">
                  <c:v>8.2440000000000282</c:v>
                </c:pt>
                <c:pt idx="8245">
                  <c:v>8.2450000000000045</c:v>
                </c:pt>
                <c:pt idx="8246">
                  <c:v>8.2460000000000377</c:v>
                </c:pt>
                <c:pt idx="8247">
                  <c:v>8.2470000000000141</c:v>
                </c:pt>
                <c:pt idx="8248">
                  <c:v>8.2479999999999905</c:v>
                </c:pt>
                <c:pt idx="8249">
                  <c:v>8.2490000000000236</c:v>
                </c:pt>
                <c:pt idx="8250">
                  <c:v>8.25</c:v>
                </c:pt>
                <c:pt idx="8251">
                  <c:v>8.2510000000000332</c:v>
                </c:pt>
                <c:pt idx="8252">
                  <c:v>8.2520000000000095</c:v>
                </c:pt>
                <c:pt idx="8253">
                  <c:v>8.2530000000000427</c:v>
                </c:pt>
                <c:pt idx="8254">
                  <c:v>8.2540000000000191</c:v>
                </c:pt>
                <c:pt idx="8255">
                  <c:v>8.2549999999999955</c:v>
                </c:pt>
                <c:pt idx="8256">
                  <c:v>8.2560000000000286</c:v>
                </c:pt>
                <c:pt idx="8257">
                  <c:v>8.257000000000005</c:v>
                </c:pt>
                <c:pt idx="8258">
                  <c:v>8.2580000000000382</c:v>
                </c:pt>
                <c:pt idx="8259">
                  <c:v>8.2590000000000146</c:v>
                </c:pt>
                <c:pt idx="8260">
                  <c:v>8.2599999999999909</c:v>
                </c:pt>
                <c:pt idx="8261">
                  <c:v>8.2610000000000241</c:v>
                </c:pt>
                <c:pt idx="8262">
                  <c:v>8.2620000000000005</c:v>
                </c:pt>
                <c:pt idx="8263">
                  <c:v>8.2630000000000337</c:v>
                </c:pt>
                <c:pt idx="8264">
                  <c:v>8.26400000000001</c:v>
                </c:pt>
                <c:pt idx="8265">
                  <c:v>8.2650000000000432</c:v>
                </c:pt>
                <c:pt idx="8266">
                  <c:v>8.2660000000000196</c:v>
                </c:pt>
                <c:pt idx="8267">
                  <c:v>8.2669999999999959</c:v>
                </c:pt>
                <c:pt idx="8268">
                  <c:v>8.2680000000000291</c:v>
                </c:pt>
                <c:pt idx="8269">
                  <c:v>8.2690000000000055</c:v>
                </c:pt>
                <c:pt idx="8270">
                  <c:v>8.2700000000000387</c:v>
                </c:pt>
                <c:pt idx="8271">
                  <c:v>8.271000000000015</c:v>
                </c:pt>
                <c:pt idx="8272">
                  <c:v>8.2719999999999914</c:v>
                </c:pt>
                <c:pt idx="8273">
                  <c:v>8.2730000000000246</c:v>
                </c:pt>
                <c:pt idx="8274">
                  <c:v>8.2740000000000009</c:v>
                </c:pt>
                <c:pt idx="8275">
                  <c:v>8.2750000000000341</c:v>
                </c:pt>
                <c:pt idx="8276">
                  <c:v>8.2760000000000105</c:v>
                </c:pt>
                <c:pt idx="8277">
                  <c:v>8.2770000000000437</c:v>
                </c:pt>
                <c:pt idx="8278">
                  <c:v>8.27800000000002</c:v>
                </c:pt>
                <c:pt idx="8279">
                  <c:v>8.2789999999999964</c:v>
                </c:pt>
                <c:pt idx="8280">
                  <c:v>8.2800000000000296</c:v>
                </c:pt>
                <c:pt idx="8281">
                  <c:v>8.2810000000000059</c:v>
                </c:pt>
                <c:pt idx="8282">
                  <c:v>8.2820000000000391</c:v>
                </c:pt>
                <c:pt idx="8283">
                  <c:v>8.2830000000000155</c:v>
                </c:pt>
                <c:pt idx="8284">
                  <c:v>8.2839999999999918</c:v>
                </c:pt>
                <c:pt idx="8285">
                  <c:v>8.285000000000025</c:v>
                </c:pt>
                <c:pt idx="8286">
                  <c:v>8.2860000000000014</c:v>
                </c:pt>
                <c:pt idx="8287">
                  <c:v>8.2870000000000346</c:v>
                </c:pt>
                <c:pt idx="8288">
                  <c:v>8.2880000000000109</c:v>
                </c:pt>
                <c:pt idx="8289">
                  <c:v>8.2890000000000441</c:v>
                </c:pt>
                <c:pt idx="8290">
                  <c:v>8.2900000000000205</c:v>
                </c:pt>
                <c:pt idx="8291">
                  <c:v>8.2909999999999968</c:v>
                </c:pt>
                <c:pt idx="8292">
                  <c:v>8.29200000000003</c:v>
                </c:pt>
                <c:pt idx="8293">
                  <c:v>8.2930000000000064</c:v>
                </c:pt>
                <c:pt idx="8294">
                  <c:v>8.2940000000000396</c:v>
                </c:pt>
                <c:pt idx="8295">
                  <c:v>8.2950000000000159</c:v>
                </c:pt>
                <c:pt idx="8296">
                  <c:v>8.2959999999999923</c:v>
                </c:pt>
                <c:pt idx="8297">
                  <c:v>8.2970000000000255</c:v>
                </c:pt>
                <c:pt idx="8298">
                  <c:v>8.2980000000000018</c:v>
                </c:pt>
                <c:pt idx="8299">
                  <c:v>8.299000000000035</c:v>
                </c:pt>
                <c:pt idx="8300">
                  <c:v>8.3000000000000114</c:v>
                </c:pt>
                <c:pt idx="8301">
                  <c:v>8.3010000000000446</c:v>
                </c:pt>
                <c:pt idx="8302">
                  <c:v>8.3020000000000209</c:v>
                </c:pt>
                <c:pt idx="8303">
                  <c:v>8.3029999999999973</c:v>
                </c:pt>
                <c:pt idx="8304">
                  <c:v>8.3040000000000305</c:v>
                </c:pt>
                <c:pt idx="8305">
                  <c:v>8.3050000000000068</c:v>
                </c:pt>
                <c:pt idx="8306">
                  <c:v>8.30600000000004</c:v>
                </c:pt>
                <c:pt idx="8307">
                  <c:v>8.3070000000000164</c:v>
                </c:pt>
                <c:pt idx="8308">
                  <c:v>8.3079999999999927</c:v>
                </c:pt>
                <c:pt idx="8309">
                  <c:v>8.3090000000000259</c:v>
                </c:pt>
                <c:pt idx="8310">
                  <c:v>8.3100000000000023</c:v>
                </c:pt>
                <c:pt idx="8311">
                  <c:v>8.3110000000000355</c:v>
                </c:pt>
                <c:pt idx="8312">
                  <c:v>8.3120000000000118</c:v>
                </c:pt>
                <c:pt idx="8313">
                  <c:v>8.313000000000045</c:v>
                </c:pt>
                <c:pt idx="8314">
                  <c:v>8.3140000000000214</c:v>
                </c:pt>
                <c:pt idx="8315">
                  <c:v>8.3149999999999977</c:v>
                </c:pt>
                <c:pt idx="8316">
                  <c:v>8.3160000000000309</c:v>
                </c:pt>
                <c:pt idx="8317">
                  <c:v>8.3170000000000073</c:v>
                </c:pt>
                <c:pt idx="8318">
                  <c:v>8.3180000000000405</c:v>
                </c:pt>
                <c:pt idx="8319">
                  <c:v>8.3190000000000168</c:v>
                </c:pt>
                <c:pt idx="8320">
                  <c:v>8.3199999999999932</c:v>
                </c:pt>
                <c:pt idx="8321">
                  <c:v>8.3210000000000264</c:v>
                </c:pt>
                <c:pt idx="8322">
                  <c:v>8.3220000000000027</c:v>
                </c:pt>
                <c:pt idx="8323">
                  <c:v>8.3230000000000359</c:v>
                </c:pt>
                <c:pt idx="8324">
                  <c:v>8.3240000000000123</c:v>
                </c:pt>
                <c:pt idx="8325">
                  <c:v>8.3250000000000455</c:v>
                </c:pt>
                <c:pt idx="8326">
                  <c:v>8.3260000000000218</c:v>
                </c:pt>
                <c:pt idx="8327">
                  <c:v>8.3269999999999982</c:v>
                </c:pt>
                <c:pt idx="8328">
                  <c:v>8.3280000000000314</c:v>
                </c:pt>
                <c:pt idx="8329">
                  <c:v>8.3290000000000077</c:v>
                </c:pt>
                <c:pt idx="8330">
                  <c:v>8.3300000000000409</c:v>
                </c:pt>
                <c:pt idx="8331">
                  <c:v>8.3310000000000173</c:v>
                </c:pt>
                <c:pt idx="8332">
                  <c:v>8.3319999999999936</c:v>
                </c:pt>
                <c:pt idx="8333">
                  <c:v>8.3330000000000268</c:v>
                </c:pt>
                <c:pt idx="8334">
                  <c:v>8.3340000000000032</c:v>
                </c:pt>
                <c:pt idx="8335">
                  <c:v>8.3350000000000364</c:v>
                </c:pt>
                <c:pt idx="8336">
                  <c:v>8.3360000000000127</c:v>
                </c:pt>
                <c:pt idx="8337">
                  <c:v>8.3370000000000459</c:v>
                </c:pt>
                <c:pt idx="8338">
                  <c:v>8.3380000000000223</c:v>
                </c:pt>
                <c:pt idx="8339">
                  <c:v>8.3389999999999986</c:v>
                </c:pt>
                <c:pt idx="8340">
                  <c:v>8.3400000000000318</c:v>
                </c:pt>
                <c:pt idx="8341">
                  <c:v>8.3410000000000082</c:v>
                </c:pt>
                <c:pt idx="8342">
                  <c:v>8.3420000000000414</c:v>
                </c:pt>
                <c:pt idx="8343">
                  <c:v>8.3430000000000177</c:v>
                </c:pt>
                <c:pt idx="8344">
                  <c:v>8.3439999999999941</c:v>
                </c:pt>
                <c:pt idx="8345">
                  <c:v>8.3450000000000273</c:v>
                </c:pt>
                <c:pt idx="8346">
                  <c:v>8.3460000000000036</c:v>
                </c:pt>
                <c:pt idx="8347">
                  <c:v>8.3470000000000368</c:v>
                </c:pt>
                <c:pt idx="8348">
                  <c:v>8.3480000000000132</c:v>
                </c:pt>
                <c:pt idx="8349">
                  <c:v>8.3490000000000464</c:v>
                </c:pt>
                <c:pt idx="8350">
                  <c:v>8.3500000000000227</c:v>
                </c:pt>
                <c:pt idx="8351">
                  <c:v>8.3509999999999991</c:v>
                </c:pt>
                <c:pt idx="8352">
                  <c:v>8.3520000000000323</c:v>
                </c:pt>
                <c:pt idx="8353">
                  <c:v>8.3530000000000086</c:v>
                </c:pt>
                <c:pt idx="8354">
                  <c:v>8.3540000000000418</c:v>
                </c:pt>
                <c:pt idx="8355">
                  <c:v>8.3550000000000182</c:v>
                </c:pt>
                <c:pt idx="8356">
                  <c:v>8.3559999999999945</c:v>
                </c:pt>
                <c:pt idx="8357">
                  <c:v>8.3570000000000277</c:v>
                </c:pt>
                <c:pt idx="8358">
                  <c:v>8.3580000000000041</c:v>
                </c:pt>
                <c:pt idx="8359">
                  <c:v>8.3590000000000373</c:v>
                </c:pt>
                <c:pt idx="8360">
                  <c:v>8.3600000000000136</c:v>
                </c:pt>
                <c:pt idx="8361">
                  <c:v>8.36099999999999</c:v>
                </c:pt>
                <c:pt idx="8362">
                  <c:v>8.3620000000000232</c:v>
                </c:pt>
                <c:pt idx="8363">
                  <c:v>8.3629999999999995</c:v>
                </c:pt>
                <c:pt idx="8364">
                  <c:v>8.3640000000000327</c:v>
                </c:pt>
                <c:pt idx="8365">
                  <c:v>8.3650000000000091</c:v>
                </c:pt>
                <c:pt idx="8366">
                  <c:v>8.3660000000000423</c:v>
                </c:pt>
                <c:pt idx="8367">
                  <c:v>8.3670000000000186</c:v>
                </c:pt>
                <c:pt idx="8368">
                  <c:v>8.367999999999995</c:v>
                </c:pt>
                <c:pt idx="8369">
                  <c:v>8.3690000000000282</c:v>
                </c:pt>
                <c:pt idx="8370">
                  <c:v>8.3700000000000045</c:v>
                </c:pt>
                <c:pt idx="8371">
                  <c:v>8.3710000000000377</c:v>
                </c:pt>
                <c:pt idx="8372">
                  <c:v>8.3720000000000141</c:v>
                </c:pt>
                <c:pt idx="8373">
                  <c:v>8.3729999999999905</c:v>
                </c:pt>
                <c:pt idx="8374">
                  <c:v>8.3740000000000236</c:v>
                </c:pt>
                <c:pt idx="8375">
                  <c:v>8.375</c:v>
                </c:pt>
                <c:pt idx="8376">
                  <c:v>8.3760000000000332</c:v>
                </c:pt>
                <c:pt idx="8377">
                  <c:v>8.3770000000000095</c:v>
                </c:pt>
                <c:pt idx="8378">
                  <c:v>8.3780000000000427</c:v>
                </c:pt>
                <c:pt idx="8379">
                  <c:v>8.3790000000000191</c:v>
                </c:pt>
                <c:pt idx="8380">
                  <c:v>8.3799999999999955</c:v>
                </c:pt>
                <c:pt idx="8381">
                  <c:v>8.3810000000000286</c:v>
                </c:pt>
                <c:pt idx="8382">
                  <c:v>8.382000000000005</c:v>
                </c:pt>
                <c:pt idx="8383">
                  <c:v>8.3830000000000382</c:v>
                </c:pt>
                <c:pt idx="8384">
                  <c:v>8.3840000000000146</c:v>
                </c:pt>
                <c:pt idx="8385">
                  <c:v>8.3849999999999909</c:v>
                </c:pt>
                <c:pt idx="8386">
                  <c:v>8.3860000000000241</c:v>
                </c:pt>
                <c:pt idx="8387">
                  <c:v>8.3870000000000005</c:v>
                </c:pt>
                <c:pt idx="8388">
                  <c:v>8.3880000000000337</c:v>
                </c:pt>
                <c:pt idx="8389">
                  <c:v>8.38900000000001</c:v>
                </c:pt>
                <c:pt idx="8390">
                  <c:v>8.3900000000000432</c:v>
                </c:pt>
                <c:pt idx="8391">
                  <c:v>8.3910000000000196</c:v>
                </c:pt>
                <c:pt idx="8392">
                  <c:v>8.3919999999999959</c:v>
                </c:pt>
                <c:pt idx="8393">
                  <c:v>8.3930000000000291</c:v>
                </c:pt>
                <c:pt idx="8394">
                  <c:v>8.3940000000000055</c:v>
                </c:pt>
                <c:pt idx="8395">
                  <c:v>8.3950000000000387</c:v>
                </c:pt>
                <c:pt idx="8396">
                  <c:v>8.396000000000015</c:v>
                </c:pt>
                <c:pt idx="8397">
                  <c:v>8.3969999999999914</c:v>
                </c:pt>
                <c:pt idx="8398">
                  <c:v>8.3980000000000246</c:v>
                </c:pt>
                <c:pt idx="8399">
                  <c:v>8.3990000000000009</c:v>
                </c:pt>
                <c:pt idx="8400">
                  <c:v>8.4000000000000341</c:v>
                </c:pt>
                <c:pt idx="8401">
                  <c:v>8.4010000000000105</c:v>
                </c:pt>
                <c:pt idx="8402">
                  <c:v>8.4020000000000437</c:v>
                </c:pt>
                <c:pt idx="8403">
                  <c:v>8.40300000000002</c:v>
                </c:pt>
                <c:pt idx="8404">
                  <c:v>8.4039999999999964</c:v>
                </c:pt>
                <c:pt idx="8405">
                  <c:v>8.4050000000000296</c:v>
                </c:pt>
                <c:pt idx="8406">
                  <c:v>8.4060000000000059</c:v>
                </c:pt>
                <c:pt idx="8407">
                  <c:v>8.4070000000000391</c:v>
                </c:pt>
                <c:pt idx="8408">
                  <c:v>8.4080000000000155</c:v>
                </c:pt>
                <c:pt idx="8409">
                  <c:v>8.4089999999999918</c:v>
                </c:pt>
                <c:pt idx="8410">
                  <c:v>8.410000000000025</c:v>
                </c:pt>
                <c:pt idx="8411">
                  <c:v>8.4110000000000014</c:v>
                </c:pt>
                <c:pt idx="8412">
                  <c:v>8.4120000000000346</c:v>
                </c:pt>
                <c:pt idx="8413">
                  <c:v>8.4130000000000109</c:v>
                </c:pt>
                <c:pt idx="8414">
                  <c:v>8.4140000000000441</c:v>
                </c:pt>
                <c:pt idx="8415">
                  <c:v>8.4150000000000205</c:v>
                </c:pt>
                <c:pt idx="8416">
                  <c:v>8.4159999999999968</c:v>
                </c:pt>
                <c:pt idx="8417">
                  <c:v>8.41700000000003</c:v>
                </c:pt>
                <c:pt idx="8418">
                  <c:v>8.4180000000000064</c:v>
                </c:pt>
                <c:pt idx="8419">
                  <c:v>8.4190000000000396</c:v>
                </c:pt>
                <c:pt idx="8420">
                  <c:v>8.4200000000000159</c:v>
                </c:pt>
                <c:pt idx="8421">
                  <c:v>8.4209999999999923</c:v>
                </c:pt>
                <c:pt idx="8422">
                  <c:v>8.4220000000000255</c:v>
                </c:pt>
                <c:pt idx="8423">
                  <c:v>8.4230000000000018</c:v>
                </c:pt>
                <c:pt idx="8424">
                  <c:v>8.424000000000035</c:v>
                </c:pt>
                <c:pt idx="8425">
                  <c:v>8.4250000000000114</c:v>
                </c:pt>
                <c:pt idx="8426">
                  <c:v>8.4260000000000446</c:v>
                </c:pt>
                <c:pt idx="8427">
                  <c:v>8.4270000000000209</c:v>
                </c:pt>
                <c:pt idx="8428">
                  <c:v>8.4279999999999973</c:v>
                </c:pt>
                <c:pt idx="8429">
                  <c:v>8.4290000000000305</c:v>
                </c:pt>
                <c:pt idx="8430">
                  <c:v>8.4300000000000068</c:v>
                </c:pt>
                <c:pt idx="8431">
                  <c:v>8.43100000000004</c:v>
                </c:pt>
                <c:pt idx="8432">
                  <c:v>8.4320000000000164</c:v>
                </c:pt>
                <c:pt idx="8433">
                  <c:v>8.4329999999999927</c:v>
                </c:pt>
                <c:pt idx="8434">
                  <c:v>8.4340000000000259</c:v>
                </c:pt>
                <c:pt idx="8435">
                  <c:v>8.4350000000000023</c:v>
                </c:pt>
                <c:pt idx="8436">
                  <c:v>8.4360000000000355</c:v>
                </c:pt>
                <c:pt idx="8437">
                  <c:v>8.4370000000000118</c:v>
                </c:pt>
                <c:pt idx="8438">
                  <c:v>8.438000000000045</c:v>
                </c:pt>
                <c:pt idx="8439">
                  <c:v>8.4390000000000214</c:v>
                </c:pt>
                <c:pt idx="8440">
                  <c:v>8.4399999999999977</c:v>
                </c:pt>
                <c:pt idx="8441">
                  <c:v>8.4410000000000309</c:v>
                </c:pt>
                <c:pt idx="8442">
                  <c:v>8.4420000000000073</c:v>
                </c:pt>
                <c:pt idx="8443">
                  <c:v>8.4430000000000405</c:v>
                </c:pt>
                <c:pt idx="8444">
                  <c:v>8.4440000000000168</c:v>
                </c:pt>
                <c:pt idx="8445">
                  <c:v>8.4449999999999932</c:v>
                </c:pt>
                <c:pt idx="8446">
                  <c:v>8.4460000000000264</c:v>
                </c:pt>
                <c:pt idx="8447">
                  <c:v>8.4470000000000027</c:v>
                </c:pt>
                <c:pt idx="8448">
                  <c:v>8.4480000000000359</c:v>
                </c:pt>
                <c:pt idx="8449">
                  <c:v>8.4490000000000123</c:v>
                </c:pt>
                <c:pt idx="8450">
                  <c:v>8.4500000000000455</c:v>
                </c:pt>
                <c:pt idx="8451">
                  <c:v>8.4510000000000218</c:v>
                </c:pt>
                <c:pt idx="8452">
                  <c:v>8.4519999999999982</c:v>
                </c:pt>
                <c:pt idx="8453">
                  <c:v>8.4530000000000314</c:v>
                </c:pt>
                <c:pt idx="8454">
                  <c:v>8.4540000000000077</c:v>
                </c:pt>
                <c:pt idx="8455">
                  <c:v>8.4550000000000409</c:v>
                </c:pt>
                <c:pt idx="8456">
                  <c:v>8.4560000000000173</c:v>
                </c:pt>
                <c:pt idx="8457">
                  <c:v>8.4569999999999936</c:v>
                </c:pt>
                <c:pt idx="8458">
                  <c:v>8.4580000000000268</c:v>
                </c:pt>
                <c:pt idx="8459">
                  <c:v>8.4590000000000032</c:v>
                </c:pt>
                <c:pt idx="8460">
                  <c:v>8.4600000000000364</c:v>
                </c:pt>
                <c:pt idx="8461">
                  <c:v>8.4610000000000127</c:v>
                </c:pt>
                <c:pt idx="8462">
                  <c:v>8.4620000000000459</c:v>
                </c:pt>
                <c:pt idx="8463">
                  <c:v>8.4630000000000223</c:v>
                </c:pt>
                <c:pt idx="8464">
                  <c:v>8.4639999999999986</c:v>
                </c:pt>
                <c:pt idx="8465">
                  <c:v>8.4650000000000318</c:v>
                </c:pt>
                <c:pt idx="8466">
                  <c:v>8.4660000000000082</c:v>
                </c:pt>
                <c:pt idx="8467">
                  <c:v>8.4670000000000414</c:v>
                </c:pt>
                <c:pt idx="8468">
                  <c:v>8.4680000000000177</c:v>
                </c:pt>
                <c:pt idx="8469">
                  <c:v>8.4689999999999941</c:v>
                </c:pt>
                <c:pt idx="8470">
                  <c:v>8.4700000000000273</c:v>
                </c:pt>
                <c:pt idx="8471">
                  <c:v>8.4710000000000036</c:v>
                </c:pt>
                <c:pt idx="8472">
                  <c:v>8.4720000000000368</c:v>
                </c:pt>
                <c:pt idx="8473">
                  <c:v>8.4730000000000132</c:v>
                </c:pt>
                <c:pt idx="8474">
                  <c:v>8.4740000000000464</c:v>
                </c:pt>
                <c:pt idx="8475">
                  <c:v>8.4750000000000227</c:v>
                </c:pt>
                <c:pt idx="8476">
                  <c:v>8.4759999999999991</c:v>
                </c:pt>
                <c:pt idx="8477">
                  <c:v>8.4770000000000323</c:v>
                </c:pt>
                <c:pt idx="8478">
                  <c:v>8.4780000000000086</c:v>
                </c:pt>
                <c:pt idx="8479">
                  <c:v>8.4790000000000418</c:v>
                </c:pt>
                <c:pt idx="8480">
                  <c:v>8.4800000000000182</c:v>
                </c:pt>
                <c:pt idx="8481">
                  <c:v>8.4809999999999945</c:v>
                </c:pt>
                <c:pt idx="8482">
                  <c:v>8.4820000000000277</c:v>
                </c:pt>
                <c:pt idx="8483">
                  <c:v>8.4830000000000041</c:v>
                </c:pt>
                <c:pt idx="8484">
                  <c:v>8.4840000000000373</c:v>
                </c:pt>
                <c:pt idx="8485">
                  <c:v>8.4850000000000136</c:v>
                </c:pt>
                <c:pt idx="8486">
                  <c:v>8.48599999999999</c:v>
                </c:pt>
                <c:pt idx="8487">
                  <c:v>8.4870000000000232</c:v>
                </c:pt>
                <c:pt idx="8488">
                  <c:v>8.4879999999999995</c:v>
                </c:pt>
                <c:pt idx="8489">
                  <c:v>8.4890000000000327</c:v>
                </c:pt>
                <c:pt idx="8490">
                  <c:v>8.4900000000000091</c:v>
                </c:pt>
                <c:pt idx="8491">
                  <c:v>8.4910000000000423</c:v>
                </c:pt>
                <c:pt idx="8492">
                  <c:v>8.4920000000000186</c:v>
                </c:pt>
                <c:pt idx="8493">
                  <c:v>8.492999999999995</c:v>
                </c:pt>
                <c:pt idx="8494">
                  <c:v>8.4940000000000282</c:v>
                </c:pt>
                <c:pt idx="8495">
                  <c:v>8.4950000000000045</c:v>
                </c:pt>
                <c:pt idx="8496">
                  <c:v>8.4960000000000377</c:v>
                </c:pt>
                <c:pt idx="8497">
                  <c:v>8.4970000000000141</c:v>
                </c:pt>
                <c:pt idx="8498">
                  <c:v>8.4979999999999905</c:v>
                </c:pt>
                <c:pt idx="8499">
                  <c:v>8.4990000000000236</c:v>
                </c:pt>
                <c:pt idx="8500">
                  <c:v>8.5</c:v>
                </c:pt>
                <c:pt idx="8501">
                  <c:v>8.5010000000000332</c:v>
                </c:pt>
                <c:pt idx="8502">
                  <c:v>8.5020000000000095</c:v>
                </c:pt>
                <c:pt idx="8503">
                  <c:v>8.5030000000000427</c:v>
                </c:pt>
                <c:pt idx="8504">
                  <c:v>8.5040000000000191</c:v>
                </c:pt>
                <c:pt idx="8505">
                  <c:v>8.5049999999999955</c:v>
                </c:pt>
                <c:pt idx="8506">
                  <c:v>8.5060000000000286</c:v>
                </c:pt>
                <c:pt idx="8507">
                  <c:v>8.507000000000005</c:v>
                </c:pt>
                <c:pt idx="8508">
                  <c:v>8.5080000000000382</c:v>
                </c:pt>
                <c:pt idx="8509">
                  <c:v>8.5090000000000146</c:v>
                </c:pt>
                <c:pt idx="8510">
                  <c:v>8.5099999999999909</c:v>
                </c:pt>
                <c:pt idx="8511">
                  <c:v>8.5110000000000241</c:v>
                </c:pt>
                <c:pt idx="8512">
                  <c:v>8.5120000000000005</c:v>
                </c:pt>
                <c:pt idx="8513">
                  <c:v>8.5130000000000337</c:v>
                </c:pt>
                <c:pt idx="8514">
                  <c:v>8.51400000000001</c:v>
                </c:pt>
                <c:pt idx="8515">
                  <c:v>8.5150000000000432</c:v>
                </c:pt>
                <c:pt idx="8516">
                  <c:v>8.5160000000000196</c:v>
                </c:pt>
                <c:pt idx="8517">
                  <c:v>8.5169999999999959</c:v>
                </c:pt>
                <c:pt idx="8518">
                  <c:v>8.5180000000000291</c:v>
                </c:pt>
                <c:pt idx="8519">
                  <c:v>8.5190000000000055</c:v>
                </c:pt>
                <c:pt idx="8520">
                  <c:v>8.5200000000000387</c:v>
                </c:pt>
                <c:pt idx="8521">
                  <c:v>8.521000000000015</c:v>
                </c:pt>
                <c:pt idx="8522">
                  <c:v>8.5219999999999914</c:v>
                </c:pt>
                <c:pt idx="8523">
                  <c:v>8.5230000000000246</c:v>
                </c:pt>
                <c:pt idx="8524">
                  <c:v>8.5240000000000009</c:v>
                </c:pt>
                <c:pt idx="8525">
                  <c:v>8.5250000000000341</c:v>
                </c:pt>
                <c:pt idx="8526">
                  <c:v>8.5260000000000105</c:v>
                </c:pt>
                <c:pt idx="8527">
                  <c:v>8.5270000000000437</c:v>
                </c:pt>
                <c:pt idx="8528">
                  <c:v>8.52800000000002</c:v>
                </c:pt>
                <c:pt idx="8529">
                  <c:v>8.5289999999999964</c:v>
                </c:pt>
                <c:pt idx="8530">
                  <c:v>8.5300000000000296</c:v>
                </c:pt>
                <c:pt idx="8531">
                  <c:v>8.5310000000000059</c:v>
                </c:pt>
                <c:pt idx="8532">
                  <c:v>8.5320000000000391</c:v>
                </c:pt>
                <c:pt idx="8533">
                  <c:v>8.5330000000000155</c:v>
                </c:pt>
                <c:pt idx="8534">
                  <c:v>8.5339999999999918</c:v>
                </c:pt>
                <c:pt idx="8535">
                  <c:v>8.535000000000025</c:v>
                </c:pt>
                <c:pt idx="8536">
                  <c:v>8.5360000000000014</c:v>
                </c:pt>
                <c:pt idx="8537">
                  <c:v>8.5370000000000346</c:v>
                </c:pt>
                <c:pt idx="8538">
                  <c:v>8.5380000000000109</c:v>
                </c:pt>
                <c:pt idx="8539">
                  <c:v>8.5390000000000441</c:v>
                </c:pt>
                <c:pt idx="8540">
                  <c:v>8.5400000000000205</c:v>
                </c:pt>
                <c:pt idx="8541">
                  <c:v>8.5409999999999968</c:v>
                </c:pt>
                <c:pt idx="8542">
                  <c:v>8.54200000000003</c:v>
                </c:pt>
                <c:pt idx="8543">
                  <c:v>8.5430000000000064</c:v>
                </c:pt>
                <c:pt idx="8544">
                  <c:v>8.5440000000000396</c:v>
                </c:pt>
                <c:pt idx="8545">
                  <c:v>8.5450000000000159</c:v>
                </c:pt>
                <c:pt idx="8546">
                  <c:v>8.5459999999999923</c:v>
                </c:pt>
                <c:pt idx="8547">
                  <c:v>8.5470000000000255</c:v>
                </c:pt>
                <c:pt idx="8548">
                  <c:v>8.5480000000000018</c:v>
                </c:pt>
                <c:pt idx="8549">
                  <c:v>8.549000000000035</c:v>
                </c:pt>
                <c:pt idx="8550">
                  <c:v>8.5500000000000114</c:v>
                </c:pt>
                <c:pt idx="8551">
                  <c:v>8.5510000000000446</c:v>
                </c:pt>
                <c:pt idx="8552">
                  <c:v>8.5520000000000209</c:v>
                </c:pt>
                <c:pt idx="8553">
                  <c:v>8.5529999999999973</c:v>
                </c:pt>
                <c:pt idx="8554">
                  <c:v>8.5540000000000305</c:v>
                </c:pt>
                <c:pt idx="8555">
                  <c:v>8.5550000000000068</c:v>
                </c:pt>
                <c:pt idx="8556">
                  <c:v>8.55600000000004</c:v>
                </c:pt>
                <c:pt idx="8557">
                  <c:v>8.5570000000000164</c:v>
                </c:pt>
                <c:pt idx="8558">
                  <c:v>8.5579999999999927</c:v>
                </c:pt>
                <c:pt idx="8559">
                  <c:v>8.5590000000000259</c:v>
                </c:pt>
                <c:pt idx="8560">
                  <c:v>8.5600000000000023</c:v>
                </c:pt>
                <c:pt idx="8561">
                  <c:v>8.5610000000000355</c:v>
                </c:pt>
                <c:pt idx="8562">
                  <c:v>8.5620000000000118</c:v>
                </c:pt>
                <c:pt idx="8563">
                  <c:v>8.563000000000045</c:v>
                </c:pt>
                <c:pt idx="8564">
                  <c:v>8.5640000000000214</c:v>
                </c:pt>
                <c:pt idx="8565">
                  <c:v>8.5649999999999977</c:v>
                </c:pt>
                <c:pt idx="8566">
                  <c:v>8.5660000000000309</c:v>
                </c:pt>
                <c:pt idx="8567">
                  <c:v>8.5670000000000073</c:v>
                </c:pt>
                <c:pt idx="8568">
                  <c:v>8.5680000000000405</c:v>
                </c:pt>
                <c:pt idx="8569">
                  <c:v>8.5690000000000168</c:v>
                </c:pt>
                <c:pt idx="8570">
                  <c:v>8.5699999999999932</c:v>
                </c:pt>
                <c:pt idx="8571">
                  <c:v>8.5710000000000264</c:v>
                </c:pt>
                <c:pt idx="8572">
                  <c:v>8.5720000000000027</c:v>
                </c:pt>
                <c:pt idx="8573">
                  <c:v>8.5730000000000359</c:v>
                </c:pt>
                <c:pt idx="8574">
                  <c:v>8.5740000000000123</c:v>
                </c:pt>
                <c:pt idx="8575">
                  <c:v>8.5750000000000455</c:v>
                </c:pt>
                <c:pt idx="8576">
                  <c:v>8.5760000000000218</c:v>
                </c:pt>
                <c:pt idx="8577">
                  <c:v>8.5769999999999982</c:v>
                </c:pt>
                <c:pt idx="8578">
                  <c:v>8.5780000000000314</c:v>
                </c:pt>
                <c:pt idx="8579">
                  <c:v>8.5790000000000077</c:v>
                </c:pt>
                <c:pt idx="8580">
                  <c:v>8.5800000000000409</c:v>
                </c:pt>
                <c:pt idx="8581">
                  <c:v>8.5810000000000173</c:v>
                </c:pt>
                <c:pt idx="8582">
                  <c:v>8.5819999999999936</c:v>
                </c:pt>
                <c:pt idx="8583">
                  <c:v>8.5830000000000268</c:v>
                </c:pt>
                <c:pt idx="8584">
                  <c:v>8.5840000000000032</c:v>
                </c:pt>
                <c:pt idx="8585">
                  <c:v>8.5850000000000364</c:v>
                </c:pt>
                <c:pt idx="8586">
                  <c:v>8.5860000000000127</c:v>
                </c:pt>
                <c:pt idx="8587">
                  <c:v>8.5870000000000459</c:v>
                </c:pt>
                <c:pt idx="8588">
                  <c:v>8.5880000000000223</c:v>
                </c:pt>
                <c:pt idx="8589">
                  <c:v>8.5889999999999986</c:v>
                </c:pt>
                <c:pt idx="8590">
                  <c:v>8.5900000000000318</c:v>
                </c:pt>
                <c:pt idx="8591">
                  <c:v>8.5910000000000082</c:v>
                </c:pt>
                <c:pt idx="8592">
                  <c:v>8.5920000000000414</c:v>
                </c:pt>
                <c:pt idx="8593">
                  <c:v>8.5930000000000177</c:v>
                </c:pt>
                <c:pt idx="8594">
                  <c:v>8.5939999999999941</c:v>
                </c:pt>
                <c:pt idx="8595">
                  <c:v>8.5950000000000273</c:v>
                </c:pt>
                <c:pt idx="8596">
                  <c:v>8.5960000000000036</c:v>
                </c:pt>
                <c:pt idx="8597">
                  <c:v>8.5970000000000368</c:v>
                </c:pt>
                <c:pt idx="8598">
                  <c:v>8.5980000000000132</c:v>
                </c:pt>
                <c:pt idx="8599">
                  <c:v>8.5990000000000464</c:v>
                </c:pt>
                <c:pt idx="8600">
                  <c:v>8.6000000000000227</c:v>
                </c:pt>
                <c:pt idx="8601">
                  <c:v>8.6009999999999991</c:v>
                </c:pt>
                <c:pt idx="8602">
                  <c:v>8.6020000000000323</c:v>
                </c:pt>
                <c:pt idx="8603">
                  <c:v>8.6030000000000086</c:v>
                </c:pt>
                <c:pt idx="8604">
                  <c:v>8.6040000000000418</c:v>
                </c:pt>
                <c:pt idx="8605">
                  <c:v>8.6050000000000182</c:v>
                </c:pt>
                <c:pt idx="8606">
                  <c:v>8.6059999999999945</c:v>
                </c:pt>
                <c:pt idx="8607">
                  <c:v>8.6070000000000277</c:v>
                </c:pt>
                <c:pt idx="8608">
                  <c:v>8.6080000000000041</c:v>
                </c:pt>
                <c:pt idx="8609">
                  <c:v>8.6090000000000373</c:v>
                </c:pt>
                <c:pt idx="8610">
                  <c:v>8.6100000000000136</c:v>
                </c:pt>
                <c:pt idx="8611">
                  <c:v>8.61099999999999</c:v>
                </c:pt>
                <c:pt idx="8612">
                  <c:v>8.6120000000000232</c:v>
                </c:pt>
                <c:pt idx="8613">
                  <c:v>8.6129999999999995</c:v>
                </c:pt>
                <c:pt idx="8614">
                  <c:v>8.6140000000000327</c:v>
                </c:pt>
                <c:pt idx="8615">
                  <c:v>8.6150000000000091</c:v>
                </c:pt>
                <c:pt idx="8616">
                  <c:v>8.6160000000000423</c:v>
                </c:pt>
                <c:pt idx="8617">
                  <c:v>8.6170000000000186</c:v>
                </c:pt>
                <c:pt idx="8618">
                  <c:v>8.617999999999995</c:v>
                </c:pt>
                <c:pt idx="8619">
                  <c:v>8.6190000000000282</c:v>
                </c:pt>
                <c:pt idx="8620">
                  <c:v>8.6200000000000045</c:v>
                </c:pt>
                <c:pt idx="8621">
                  <c:v>8.6210000000000377</c:v>
                </c:pt>
                <c:pt idx="8622">
                  <c:v>8.6220000000000141</c:v>
                </c:pt>
                <c:pt idx="8623">
                  <c:v>8.6229999999999905</c:v>
                </c:pt>
                <c:pt idx="8624">
                  <c:v>8.6240000000000236</c:v>
                </c:pt>
                <c:pt idx="8625">
                  <c:v>8.625</c:v>
                </c:pt>
                <c:pt idx="8626">
                  <c:v>8.6260000000000332</c:v>
                </c:pt>
                <c:pt idx="8627">
                  <c:v>8.6270000000000095</c:v>
                </c:pt>
                <c:pt idx="8628">
                  <c:v>8.6280000000000427</c:v>
                </c:pt>
                <c:pt idx="8629">
                  <c:v>8.6290000000000191</c:v>
                </c:pt>
                <c:pt idx="8630">
                  <c:v>8.6299999999999955</c:v>
                </c:pt>
                <c:pt idx="8631">
                  <c:v>8.6310000000000286</c:v>
                </c:pt>
                <c:pt idx="8632">
                  <c:v>8.632000000000005</c:v>
                </c:pt>
                <c:pt idx="8633">
                  <c:v>8.6330000000000382</c:v>
                </c:pt>
                <c:pt idx="8634">
                  <c:v>8.6340000000000146</c:v>
                </c:pt>
                <c:pt idx="8635">
                  <c:v>8.6349999999999909</c:v>
                </c:pt>
                <c:pt idx="8636">
                  <c:v>8.6360000000000241</c:v>
                </c:pt>
                <c:pt idx="8637">
                  <c:v>8.6370000000000005</c:v>
                </c:pt>
                <c:pt idx="8638">
                  <c:v>8.6380000000000337</c:v>
                </c:pt>
                <c:pt idx="8639">
                  <c:v>8.63900000000001</c:v>
                </c:pt>
                <c:pt idx="8640">
                  <c:v>8.6400000000000432</c:v>
                </c:pt>
                <c:pt idx="8641">
                  <c:v>8.6410000000000196</c:v>
                </c:pt>
                <c:pt idx="8642">
                  <c:v>8.6419999999999959</c:v>
                </c:pt>
                <c:pt idx="8643">
                  <c:v>8.6430000000000291</c:v>
                </c:pt>
                <c:pt idx="8644">
                  <c:v>8.6440000000000055</c:v>
                </c:pt>
                <c:pt idx="8645">
                  <c:v>8.6450000000000387</c:v>
                </c:pt>
                <c:pt idx="8646">
                  <c:v>8.646000000000015</c:v>
                </c:pt>
                <c:pt idx="8647">
                  <c:v>8.6469999999999914</c:v>
                </c:pt>
                <c:pt idx="8648">
                  <c:v>8.6480000000000246</c:v>
                </c:pt>
                <c:pt idx="8649">
                  <c:v>8.6490000000000009</c:v>
                </c:pt>
                <c:pt idx="8650">
                  <c:v>8.6500000000000341</c:v>
                </c:pt>
                <c:pt idx="8651">
                  <c:v>8.6510000000000105</c:v>
                </c:pt>
                <c:pt idx="8652">
                  <c:v>8.6520000000000437</c:v>
                </c:pt>
                <c:pt idx="8653">
                  <c:v>8.65300000000002</c:v>
                </c:pt>
                <c:pt idx="8654">
                  <c:v>8.6539999999999964</c:v>
                </c:pt>
                <c:pt idx="8655">
                  <c:v>8.6550000000000296</c:v>
                </c:pt>
                <c:pt idx="8656">
                  <c:v>8.6560000000000059</c:v>
                </c:pt>
                <c:pt idx="8657">
                  <c:v>8.6570000000000391</c:v>
                </c:pt>
                <c:pt idx="8658">
                  <c:v>8.6580000000000155</c:v>
                </c:pt>
                <c:pt idx="8659">
                  <c:v>8.6589999999999918</c:v>
                </c:pt>
                <c:pt idx="8660">
                  <c:v>8.660000000000025</c:v>
                </c:pt>
                <c:pt idx="8661">
                  <c:v>8.6610000000000014</c:v>
                </c:pt>
                <c:pt idx="8662">
                  <c:v>8.6620000000000346</c:v>
                </c:pt>
                <c:pt idx="8663">
                  <c:v>8.6630000000000109</c:v>
                </c:pt>
                <c:pt idx="8664">
                  <c:v>8.6640000000000441</c:v>
                </c:pt>
                <c:pt idx="8665">
                  <c:v>8.6650000000000205</c:v>
                </c:pt>
                <c:pt idx="8666">
                  <c:v>8.6659999999999968</c:v>
                </c:pt>
                <c:pt idx="8667">
                  <c:v>8.66700000000003</c:v>
                </c:pt>
                <c:pt idx="8668">
                  <c:v>8.6680000000000064</c:v>
                </c:pt>
                <c:pt idx="8669">
                  <c:v>8.6690000000000396</c:v>
                </c:pt>
                <c:pt idx="8670">
                  <c:v>8.6700000000000159</c:v>
                </c:pt>
                <c:pt idx="8671">
                  <c:v>8.6709999999999923</c:v>
                </c:pt>
                <c:pt idx="8672">
                  <c:v>8.6720000000000255</c:v>
                </c:pt>
                <c:pt idx="8673">
                  <c:v>8.6730000000000018</c:v>
                </c:pt>
                <c:pt idx="8674">
                  <c:v>8.674000000000035</c:v>
                </c:pt>
                <c:pt idx="8675">
                  <c:v>8.6750000000000114</c:v>
                </c:pt>
                <c:pt idx="8676">
                  <c:v>8.6760000000000446</c:v>
                </c:pt>
                <c:pt idx="8677">
                  <c:v>8.6770000000000209</c:v>
                </c:pt>
                <c:pt idx="8678">
                  <c:v>8.6779999999999973</c:v>
                </c:pt>
                <c:pt idx="8679">
                  <c:v>8.6790000000000305</c:v>
                </c:pt>
                <c:pt idx="8680">
                  <c:v>8.6800000000000068</c:v>
                </c:pt>
                <c:pt idx="8681">
                  <c:v>8.68100000000004</c:v>
                </c:pt>
                <c:pt idx="8682">
                  <c:v>8.6820000000000164</c:v>
                </c:pt>
                <c:pt idx="8683">
                  <c:v>8.6829999999999927</c:v>
                </c:pt>
                <c:pt idx="8684">
                  <c:v>8.6840000000000259</c:v>
                </c:pt>
                <c:pt idx="8685">
                  <c:v>8.6850000000000023</c:v>
                </c:pt>
                <c:pt idx="8686">
                  <c:v>8.6860000000000355</c:v>
                </c:pt>
                <c:pt idx="8687">
                  <c:v>8.6870000000000118</c:v>
                </c:pt>
                <c:pt idx="8688">
                  <c:v>8.688000000000045</c:v>
                </c:pt>
                <c:pt idx="8689">
                  <c:v>8.6890000000000214</c:v>
                </c:pt>
                <c:pt idx="8690">
                  <c:v>8.6899999999999977</c:v>
                </c:pt>
                <c:pt idx="8691">
                  <c:v>8.6910000000000309</c:v>
                </c:pt>
                <c:pt idx="8692">
                  <c:v>8.6920000000000073</c:v>
                </c:pt>
                <c:pt idx="8693">
                  <c:v>8.6930000000000405</c:v>
                </c:pt>
                <c:pt idx="8694">
                  <c:v>8.6940000000000168</c:v>
                </c:pt>
                <c:pt idx="8695">
                  <c:v>8.6949999999999932</c:v>
                </c:pt>
                <c:pt idx="8696">
                  <c:v>8.6960000000000264</c:v>
                </c:pt>
                <c:pt idx="8697">
                  <c:v>8.6970000000000027</c:v>
                </c:pt>
                <c:pt idx="8698">
                  <c:v>8.6980000000000359</c:v>
                </c:pt>
                <c:pt idx="8699">
                  <c:v>8.6990000000000123</c:v>
                </c:pt>
                <c:pt idx="8700">
                  <c:v>8.7000000000000455</c:v>
                </c:pt>
                <c:pt idx="8701">
                  <c:v>8.7010000000000218</c:v>
                </c:pt>
                <c:pt idx="8702">
                  <c:v>8.7019999999999982</c:v>
                </c:pt>
                <c:pt idx="8703">
                  <c:v>8.7030000000000314</c:v>
                </c:pt>
                <c:pt idx="8704">
                  <c:v>8.7040000000000077</c:v>
                </c:pt>
                <c:pt idx="8705">
                  <c:v>8.7050000000000409</c:v>
                </c:pt>
                <c:pt idx="8706">
                  <c:v>8.7060000000000173</c:v>
                </c:pt>
                <c:pt idx="8707">
                  <c:v>8.7069999999999936</c:v>
                </c:pt>
                <c:pt idx="8708">
                  <c:v>8.7080000000000268</c:v>
                </c:pt>
                <c:pt idx="8709">
                  <c:v>8.7090000000000032</c:v>
                </c:pt>
                <c:pt idx="8710">
                  <c:v>8.7100000000000364</c:v>
                </c:pt>
                <c:pt idx="8711">
                  <c:v>8.7110000000000127</c:v>
                </c:pt>
                <c:pt idx="8712">
                  <c:v>8.7120000000000459</c:v>
                </c:pt>
                <c:pt idx="8713">
                  <c:v>8.7130000000000223</c:v>
                </c:pt>
                <c:pt idx="8714">
                  <c:v>8.7139999999999986</c:v>
                </c:pt>
                <c:pt idx="8715">
                  <c:v>8.7150000000000318</c:v>
                </c:pt>
                <c:pt idx="8716">
                  <c:v>8.7160000000000082</c:v>
                </c:pt>
                <c:pt idx="8717">
                  <c:v>8.7170000000000414</c:v>
                </c:pt>
                <c:pt idx="8718">
                  <c:v>8.7180000000000177</c:v>
                </c:pt>
                <c:pt idx="8719">
                  <c:v>8.7189999999999941</c:v>
                </c:pt>
                <c:pt idx="8720">
                  <c:v>8.7200000000000273</c:v>
                </c:pt>
                <c:pt idx="8721">
                  <c:v>8.7210000000000036</c:v>
                </c:pt>
                <c:pt idx="8722">
                  <c:v>8.7220000000000368</c:v>
                </c:pt>
                <c:pt idx="8723">
                  <c:v>8.7230000000000132</c:v>
                </c:pt>
                <c:pt idx="8724">
                  <c:v>8.7240000000000464</c:v>
                </c:pt>
                <c:pt idx="8725">
                  <c:v>8.7250000000000227</c:v>
                </c:pt>
                <c:pt idx="8726">
                  <c:v>8.7259999999999991</c:v>
                </c:pt>
                <c:pt idx="8727">
                  <c:v>8.7270000000000323</c:v>
                </c:pt>
                <c:pt idx="8728">
                  <c:v>8.7280000000000086</c:v>
                </c:pt>
                <c:pt idx="8729">
                  <c:v>8.7290000000000418</c:v>
                </c:pt>
                <c:pt idx="8730">
                  <c:v>8.7300000000000182</c:v>
                </c:pt>
                <c:pt idx="8731">
                  <c:v>8.7309999999999945</c:v>
                </c:pt>
                <c:pt idx="8732">
                  <c:v>8.7320000000000277</c:v>
                </c:pt>
                <c:pt idx="8733">
                  <c:v>8.7330000000000041</c:v>
                </c:pt>
                <c:pt idx="8734">
                  <c:v>8.7340000000000373</c:v>
                </c:pt>
                <c:pt idx="8735">
                  <c:v>8.7350000000000136</c:v>
                </c:pt>
                <c:pt idx="8736">
                  <c:v>8.73599999999999</c:v>
                </c:pt>
                <c:pt idx="8737">
                  <c:v>8.7370000000000232</c:v>
                </c:pt>
                <c:pt idx="8738">
                  <c:v>8.7379999999999995</c:v>
                </c:pt>
                <c:pt idx="8739">
                  <c:v>8.7390000000000327</c:v>
                </c:pt>
                <c:pt idx="8740">
                  <c:v>8.7400000000000091</c:v>
                </c:pt>
                <c:pt idx="8741">
                  <c:v>8.7410000000000423</c:v>
                </c:pt>
                <c:pt idx="8742">
                  <c:v>8.7420000000000186</c:v>
                </c:pt>
                <c:pt idx="8743">
                  <c:v>8.742999999999995</c:v>
                </c:pt>
                <c:pt idx="8744">
                  <c:v>8.7440000000000282</c:v>
                </c:pt>
                <c:pt idx="8745">
                  <c:v>8.7450000000000045</c:v>
                </c:pt>
                <c:pt idx="8746">
                  <c:v>8.7460000000000377</c:v>
                </c:pt>
                <c:pt idx="8747">
                  <c:v>8.7470000000000141</c:v>
                </c:pt>
                <c:pt idx="8748">
                  <c:v>8.7479999999999905</c:v>
                </c:pt>
                <c:pt idx="8749">
                  <c:v>8.7490000000000236</c:v>
                </c:pt>
                <c:pt idx="8750">
                  <c:v>8.75</c:v>
                </c:pt>
                <c:pt idx="8751">
                  <c:v>8.7510000000000332</c:v>
                </c:pt>
                <c:pt idx="8752">
                  <c:v>8.7520000000000095</c:v>
                </c:pt>
                <c:pt idx="8753">
                  <c:v>8.7530000000000427</c:v>
                </c:pt>
                <c:pt idx="8754">
                  <c:v>8.7540000000000191</c:v>
                </c:pt>
                <c:pt idx="8755">
                  <c:v>8.7549999999999955</c:v>
                </c:pt>
                <c:pt idx="8756">
                  <c:v>8.7560000000000286</c:v>
                </c:pt>
                <c:pt idx="8757">
                  <c:v>8.757000000000005</c:v>
                </c:pt>
                <c:pt idx="8758">
                  <c:v>8.7580000000000382</c:v>
                </c:pt>
                <c:pt idx="8759">
                  <c:v>8.7590000000000146</c:v>
                </c:pt>
                <c:pt idx="8760">
                  <c:v>8.7599999999999909</c:v>
                </c:pt>
                <c:pt idx="8761">
                  <c:v>8.7610000000000241</c:v>
                </c:pt>
                <c:pt idx="8762">
                  <c:v>8.7620000000000005</c:v>
                </c:pt>
                <c:pt idx="8763">
                  <c:v>8.7630000000000337</c:v>
                </c:pt>
                <c:pt idx="8764">
                  <c:v>8.76400000000001</c:v>
                </c:pt>
                <c:pt idx="8765">
                  <c:v>8.7650000000000432</c:v>
                </c:pt>
                <c:pt idx="8766">
                  <c:v>8.7660000000000196</c:v>
                </c:pt>
                <c:pt idx="8767">
                  <c:v>8.7669999999999959</c:v>
                </c:pt>
                <c:pt idx="8768">
                  <c:v>8.7680000000000291</c:v>
                </c:pt>
                <c:pt idx="8769">
                  <c:v>8.7690000000000055</c:v>
                </c:pt>
                <c:pt idx="8770">
                  <c:v>8.7700000000000387</c:v>
                </c:pt>
                <c:pt idx="8771">
                  <c:v>8.771000000000015</c:v>
                </c:pt>
                <c:pt idx="8772">
                  <c:v>8.7719999999999914</c:v>
                </c:pt>
                <c:pt idx="8773">
                  <c:v>8.7730000000000246</c:v>
                </c:pt>
                <c:pt idx="8774">
                  <c:v>8.7740000000000009</c:v>
                </c:pt>
                <c:pt idx="8775">
                  <c:v>8.7750000000000341</c:v>
                </c:pt>
                <c:pt idx="8776">
                  <c:v>8.7760000000000105</c:v>
                </c:pt>
                <c:pt idx="8777">
                  <c:v>8.7770000000000437</c:v>
                </c:pt>
                <c:pt idx="8778">
                  <c:v>8.77800000000002</c:v>
                </c:pt>
                <c:pt idx="8779">
                  <c:v>8.7789999999999964</c:v>
                </c:pt>
                <c:pt idx="8780">
                  <c:v>8.7800000000000296</c:v>
                </c:pt>
                <c:pt idx="8781">
                  <c:v>8.7810000000000059</c:v>
                </c:pt>
                <c:pt idx="8782">
                  <c:v>8.7820000000000391</c:v>
                </c:pt>
                <c:pt idx="8783">
                  <c:v>8.7830000000000155</c:v>
                </c:pt>
                <c:pt idx="8784">
                  <c:v>8.7839999999999918</c:v>
                </c:pt>
                <c:pt idx="8785">
                  <c:v>8.785000000000025</c:v>
                </c:pt>
                <c:pt idx="8786">
                  <c:v>8.7860000000000014</c:v>
                </c:pt>
                <c:pt idx="8787">
                  <c:v>8.7870000000000346</c:v>
                </c:pt>
                <c:pt idx="8788">
                  <c:v>8.7880000000000109</c:v>
                </c:pt>
                <c:pt idx="8789">
                  <c:v>8.7890000000000441</c:v>
                </c:pt>
                <c:pt idx="8790">
                  <c:v>8.7900000000000205</c:v>
                </c:pt>
                <c:pt idx="8791">
                  <c:v>8.7909999999999968</c:v>
                </c:pt>
                <c:pt idx="8792">
                  <c:v>8.79200000000003</c:v>
                </c:pt>
                <c:pt idx="8793">
                  <c:v>8.7930000000000064</c:v>
                </c:pt>
                <c:pt idx="8794">
                  <c:v>8.7940000000000396</c:v>
                </c:pt>
                <c:pt idx="8795">
                  <c:v>8.7950000000000159</c:v>
                </c:pt>
                <c:pt idx="8796">
                  <c:v>8.7959999999999923</c:v>
                </c:pt>
                <c:pt idx="8797">
                  <c:v>8.7970000000000255</c:v>
                </c:pt>
                <c:pt idx="8798">
                  <c:v>8.7980000000000018</c:v>
                </c:pt>
                <c:pt idx="8799">
                  <c:v>8.799000000000035</c:v>
                </c:pt>
                <c:pt idx="8800">
                  <c:v>8.8000000000000114</c:v>
                </c:pt>
                <c:pt idx="8801">
                  <c:v>8.8010000000000446</c:v>
                </c:pt>
                <c:pt idx="8802">
                  <c:v>8.8020000000000209</c:v>
                </c:pt>
                <c:pt idx="8803">
                  <c:v>8.8029999999999973</c:v>
                </c:pt>
                <c:pt idx="8804">
                  <c:v>8.8040000000000305</c:v>
                </c:pt>
                <c:pt idx="8805">
                  <c:v>8.8050000000000068</c:v>
                </c:pt>
                <c:pt idx="8806">
                  <c:v>8.80600000000004</c:v>
                </c:pt>
                <c:pt idx="8807">
                  <c:v>8.8070000000000164</c:v>
                </c:pt>
                <c:pt idx="8808">
                  <c:v>8.8079999999999927</c:v>
                </c:pt>
                <c:pt idx="8809">
                  <c:v>8.8090000000000259</c:v>
                </c:pt>
                <c:pt idx="8810">
                  <c:v>8.8100000000000023</c:v>
                </c:pt>
                <c:pt idx="8811">
                  <c:v>8.8110000000000355</c:v>
                </c:pt>
                <c:pt idx="8812">
                  <c:v>8.8120000000000118</c:v>
                </c:pt>
                <c:pt idx="8813">
                  <c:v>8.813000000000045</c:v>
                </c:pt>
                <c:pt idx="8814">
                  <c:v>8.8140000000000214</c:v>
                </c:pt>
                <c:pt idx="8815">
                  <c:v>8.8149999999999977</c:v>
                </c:pt>
                <c:pt idx="8816">
                  <c:v>8.8160000000000309</c:v>
                </c:pt>
                <c:pt idx="8817">
                  <c:v>8.8170000000000073</c:v>
                </c:pt>
                <c:pt idx="8818">
                  <c:v>8.8180000000000405</c:v>
                </c:pt>
                <c:pt idx="8819">
                  <c:v>8.8190000000000168</c:v>
                </c:pt>
                <c:pt idx="8820">
                  <c:v>8.8199999999999932</c:v>
                </c:pt>
                <c:pt idx="8821">
                  <c:v>8.8210000000000264</c:v>
                </c:pt>
                <c:pt idx="8822">
                  <c:v>8.8220000000000027</c:v>
                </c:pt>
                <c:pt idx="8823">
                  <c:v>8.8230000000000359</c:v>
                </c:pt>
                <c:pt idx="8824">
                  <c:v>8.8240000000000123</c:v>
                </c:pt>
                <c:pt idx="8825">
                  <c:v>8.8250000000000455</c:v>
                </c:pt>
                <c:pt idx="8826">
                  <c:v>8.8260000000000218</c:v>
                </c:pt>
                <c:pt idx="8827">
                  <c:v>8.8269999999999982</c:v>
                </c:pt>
                <c:pt idx="8828">
                  <c:v>8.8280000000000314</c:v>
                </c:pt>
                <c:pt idx="8829">
                  <c:v>8.8290000000000077</c:v>
                </c:pt>
                <c:pt idx="8830">
                  <c:v>8.8300000000000409</c:v>
                </c:pt>
                <c:pt idx="8831">
                  <c:v>8.8310000000000173</c:v>
                </c:pt>
                <c:pt idx="8832">
                  <c:v>8.8319999999999936</c:v>
                </c:pt>
                <c:pt idx="8833">
                  <c:v>8.8330000000000268</c:v>
                </c:pt>
                <c:pt idx="8834">
                  <c:v>8.8340000000000032</c:v>
                </c:pt>
                <c:pt idx="8835">
                  <c:v>8.8350000000000364</c:v>
                </c:pt>
                <c:pt idx="8836">
                  <c:v>8.8360000000000127</c:v>
                </c:pt>
                <c:pt idx="8837">
                  <c:v>8.8370000000000459</c:v>
                </c:pt>
                <c:pt idx="8838">
                  <c:v>8.8380000000000223</c:v>
                </c:pt>
                <c:pt idx="8839">
                  <c:v>8.8389999999999986</c:v>
                </c:pt>
                <c:pt idx="8840">
                  <c:v>8.8400000000000318</c:v>
                </c:pt>
                <c:pt idx="8841">
                  <c:v>8.8410000000000082</c:v>
                </c:pt>
                <c:pt idx="8842">
                  <c:v>8.8420000000000414</c:v>
                </c:pt>
                <c:pt idx="8843">
                  <c:v>8.8430000000000177</c:v>
                </c:pt>
                <c:pt idx="8844">
                  <c:v>8.8439999999999941</c:v>
                </c:pt>
                <c:pt idx="8845">
                  <c:v>8.8450000000000273</c:v>
                </c:pt>
                <c:pt idx="8846">
                  <c:v>8.8460000000000036</c:v>
                </c:pt>
                <c:pt idx="8847">
                  <c:v>8.8470000000000368</c:v>
                </c:pt>
                <c:pt idx="8848">
                  <c:v>8.8480000000000132</c:v>
                </c:pt>
                <c:pt idx="8849">
                  <c:v>8.8490000000000464</c:v>
                </c:pt>
                <c:pt idx="8850">
                  <c:v>8.8500000000000227</c:v>
                </c:pt>
                <c:pt idx="8851">
                  <c:v>8.8509999999999991</c:v>
                </c:pt>
                <c:pt idx="8852">
                  <c:v>8.8520000000000323</c:v>
                </c:pt>
                <c:pt idx="8853">
                  <c:v>8.8530000000000086</c:v>
                </c:pt>
                <c:pt idx="8854">
                  <c:v>8.8540000000000418</c:v>
                </c:pt>
                <c:pt idx="8855">
                  <c:v>8.8550000000000182</c:v>
                </c:pt>
                <c:pt idx="8856">
                  <c:v>8.8559999999999945</c:v>
                </c:pt>
                <c:pt idx="8857">
                  <c:v>8.8570000000000277</c:v>
                </c:pt>
                <c:pt idx="8858">
                  <c:v>8.8580000000000041</c:v>
                </c:pt>
                <c:pt idx="8859">
                  <c:v>8.8590000000000373</c:v>
                </c:pt>
                <c:pt idx="8860">
                  <c:v>8.8600000000000136</c:v>
                </c:pt>
                <c:pt idx="8861">
                  <c:v>8.86099999999999</c:v>
                </c:pt>
                <c:pt idx="8862">
                  <c:v>8.8620000000000232</c:v>
                </c:pt>
                <c:pt idx="8863">
                  <c:v>8.8629999999999995</c:v>
                </c:pt>
                <c:pt idx="8864">
                  <c:v>8.8640000000000327</c:v>
                </c:pt>
                <c:pt idx="8865">
                  <c:v>8.8650000000000091</c:v>
                </c:pt>
                <c:pt idx="8866">
                  <c:v>8.8660000000000423</c:v>
                </c:pt>
                <c:pt idx="8867">
                  <c:v>8.8670000000000186</c:v>
                </c:pt>
                <c:pt idx="8868">
                  <c:v>8.867999999999995</c:v>
                </c:pt>
                <c:pt idx="8869">
                  <c:v>8.8690000000000282</c:v>
                </c:pt>
                <c:pt idx="8870">
                  <c:v>8.8700000000000045</c:v>
                </c:pt>
                <c:pt idx="8871">
                  <c:v>8.8710000000000377</c:v>
                </c:pt>
                <c:pt idx="8872">
                  <c:v>8.8720000000000141</c:v>
                </c:pt>
                <c:pt idx="8873">
                  <c:v>8.8729999999999905</c:v>
                </c:pt>
                <c:pt idx="8874">
                  <c:v>8.8740000000000236</c:v>
                </c:pt>
                <c:pt idx="8875">
                  <c:v>8.875</c:v>
                </c:pt>
                <c:pt idx="8876">
                  <c:v>8.8760000000000332</c:v>
                </c:pt>
                <c:pt idx="8877">
                  <c:v>8.8770000000000095</c:v>
                </c:pt>
                <c:pt idx="8878">
                  <c:v>8.8780000000000427</c:v>
                </c:pt>
                <c:pt idx="8879">
                  <c:v>8.8790000000000191</c:v>
                </c:pt>
                <c:pt idx="8880">
                  <c:v>8.8799999999999955</c:v>
                </c:pt>
                <c:pt idx="8881">
                  <c:v>8.8810000000000286</c:v>
                </c:pt>
                <c:pt idx="8882">
                  <c:v>8.882000000000005</c:v>
                </c:pt>
                <c:pt idx="8883">
                  <c:v>8.8830000000000382</c:v>
                </c:pt>
                <c:pt idx="8884">
                  <c:v>8.8840000000000146</c:v>
                </c:pt>
                <c:pt idx="8885">
                  <c:v>8.8849999999999909</c:v>
                </c:pt>
                <c:pt idx="8886">
                  <c:v>8.8860000000000241</c:v>
                </c:pt>
                <c:pt idx="8887">
                  <c:v>8.8870000000000005</c:v>
                </c:pt>
                <c:pt idx="8888">
                  <c:v>8.8880000000000337</c:v>
                </c:pt>
                <c:pt idx="8889">
                  <c:v>8.88900000000001</c:v>
                </c:pt>
                <c:pt idx="8890">
                  <c:v>8.8900000000000432</c:v>
                </c:pt>
                <c:pt idx="8891">
                  <c:v>8.8910000000000196</c:v>
                </c:pt>
                <c:pt idx="8892">
                  <c:v>8.8919999999999959</c:v>
                </c:pt>
                <c:pt idx="8893">
                  <c:v>8.8930000000000291</c:v>
                </c:pt>
                <c:pt idx="8894">
                  <c:v>8.8940000000000055</c:v>
                </c:pt>
                <c:pt idx="8895">
                  <c:v>8.8950000000000387</c:v>
                </c:pt>
                <c:pt idx="8896">
                  <c:v>8.896000000000015</c:v>
                </c:pt>
                <c:pt idx="8897">
                  <c:v>8.8969999999999914</c:v>
                </c:pt>
                <c:pt idx="8898">
                  <c:v>8.8980000000000246</c:v>
                </c:pt>
                <c:pt idx="8899">
                  <c:v>8.8990000000000009</c:v>
                </c:pt>
                <c:pt idx="8900">
                  <c:v>8.9000000000000341</c:v>
                </c:pt>
                <c:pt idx="8901">
                  <c:v>8.9010000000000105</c:v>
                </c:pt>
                <c:pt idx="8902">
                  <c:v>8.9020000000000437</c:v>
                </c:pt>
                <c:pt idx="8903">
                  <c:v>8.90300000000002</c:v>
                </c:pt>
                <c:pt idx="8904">
                  <c:v>8.9039999999999964</c:v>
                </c:pt>
                <c:pt idx="8905">
                  <c:v>8.9050000000000296</c:v>
                </c:pt>
                <c:pt idx="8906">
                  <c:v>8.9060000000000059</c:v>
                </c:pt>
                <c:pt idx="8907">
                  <c:v>8.9070000000000391</c:v>
                </c:pt>
                <c:pt idx="8908">
                  <c:v>8.9080000000000155</c:v>
                </c:pt>
                <c:pt idx="8909">
                  <c:v>8.9089999999999918</c:v>
                </c:pt>
                <c:pt idx="8910">
                  <c:v>8.910000000000025</c:v>
                </c:pt>
                <c:pt idx="8911">
                  <c:v>8.9110000000000014</c:v>
                </c:pt>
                <c:pt idx="8912">
                  <c:v>8.9120000000000346</c:v>
                </c:pt>
                <c:pt idx="8913">
                  <c:v>8.9130000000000109</c:v>
                </c:pt>
                <c:pt idx="8914">
                  <c:v>8.9140000000000441</c:v>
                </c:pt>
                <c:pt idx="8915">
                  <c:v>8.9150000000000205</c:v>
                </c:pt>
                <c:pt idx="8916">
                  <c:v>8.9159999999999968</c:v>
                </c:pt>
                <c:pt idx="8917">
                  <c:v>8.91700000000003</c:v>
                </c:pt>
                <c:pt idx="8918">
                  <c:v>8.9180000000000064</c:v>
                </c:pt>
                <c:pt idx="8919">
                  <c:v>8.9190000000000396</c:v>
                </c:pt>
                <c:pt idx="8920">
                  <c:v>8.9200000000000159</c:v>
                </c:pt>
                <c:pt idx="8921">
                  <c:v>8.9209999999999923</c:v>
                </c:pt>
                <c:pt idx="8922">
                  <c:v>8.9220000000000255</c:v>
                </c:pt>
                <c:pt idx="8923">
                  <c:v>8.9230000000000018</c:v>
                </c:pt>
                <c:pt idx="8924">
                  <c:v>8.924000000000035</c:v>
                </c:pt>
                <c:pt idx="8925">
                  <c:v>8.9250000000000114</c:v>
                </c:pt>
                <c:pt idx="8926">
                  <c:v>8.9260000000000446</c:v>
                </c:pt>
                <c:pt idx="8927">
                  <c:v>8.9270000000000209</c:v>
                </c:pt>
                <c:pt idx="8928">
                  <c:v>8.9279999999999973</c:v>
                </c:pt>
                <c:pt idx="8929">
                  <c:v>8.9290000000000305</c:v>
                </c:pt>
                <c:pt idx="8930">
                  <c:v>8.9300000000000068</c:v>
                </c:pt>
                <c:pt idx="8931">
                  <c:v>8.93100000000004</c:v>
                </c:pt>
                <c:pt idx="8932">
                  <c:v>8.9320000000000164</c:v>
                </c:pt>
                <c:pt idx="8933">
                  <c:v>8.9329999999999927</c:v>
                </c:pt>
                <c:pt idx="8934">
                  <c:v>8.9340000000000259</c:v>
                </c:pt>
                <c:pt idx="8935">
                  <c:v>8.9350000000000023</c:v>
                </c:pt>
                <c:pt idx="8936">
                  <c:v>8.9360000000000355</c:v>
                </c:pt>
                <c:pt idx="8937">
                  <c:v>8.9370000000000118</c:v>
                </c:pt>
                <c:pt idx="8938">
                  <c:v>8.938000000000045</c:v>
                </c:pt>
                <c:pt idx="8939">
                  <c:v>8.9390000000000214</c:v>
                </c:pt>
                <c:pt idx="8940">
                  <c:v>8.9399999999999977</c:v>
                </c:pt>
                <c:pt idx="8941">
                  <c:v>8.9410000000000309</c:v>
                </c:pt>
                <c:pt idx="8942">
                  <c:v>8.9420000000000073</c:v>
                </c:pt>
                <c:pt idx="8943">
                  <c:v>8.9430000000000405</c:v>
                </c:pt>
                <c:pt idx="8944">
                  <c:v>8.9440000000000168</c:v>
                </c:pt>
                <c:pt idx="8945">
                  <c:v>8.9449999999999932</c:v>
                </c:pt>
                <c:pt idx="8946">
                  <c:v>8.9460000000000264</c:v>
                </c:pt>
                <c:pt idx="8947">
                  <c:v>8.9470000000000027</c:v>
                </c:pt>
                <c:pt idx="8948">
                  <c:v>8.9480000000000359</c:v>
                </c:pt>
                <c:pt idx="8949">
                  <c:v>8.9490000000000123</c:v>
                </c:pt>
                <c:pt idx="8950">
                  <c:v>8.9500000000000455</c:v>
                </c:pt>
                <c:pt idx="8951">
                  <c:v>8.9510000000000218</c:v>
                </c:pt>
                <c:pt idx="8952">
                  <c:v>8.9519999999999982</c:v>
                </c:pt>
                <c:pt idx="8953">
                  <c:v>8.9530000000000314</c:v>
                </c:pt>
                <c:pt idx="8954">
                  <c:v>8.9540000000000077</c:v>
                </c:pt>
                <c:pt idx="8955">
                  <c:v>8.9550000000000409</c:v>
                </c:pt>
                <c:pt idx="8956">
                  <c:v>8.9560000000000173</c:v>
                </c:pt>
                <c:pt idx="8957">
                  <c:v>8.9569999999999936</c:v>
                </c:pt>
                <c:pt idx="8958">
                  <c:v>8.9580000000000268</c:v>
                </c:pt>
                <c:pt idx="8959">
                  <c:v>8.9590000000000032</c:v>
                </c:pt>
                <c:pt idx="8960">
                  <c:v>8.9600000000000364</c:v>
                </c:pt>
                <c:pt idx="8961">
                  <c:v>8.9610000000000127</c:v>
                </c:pt>
                <c:pt idx="8962">
                  <c:v>8.9620000000000459</c:v>
                </c:pt>
                <c:pt idx="8963">
                  <c:v>8.9630000000000223</c:v>
                </c:pt>
                <c:pt idx="8964">
                  <c:v>8.9639999999999986</c:v>
                </c:pt>
                <c:pt idx="8965">
                  <c:v>8.9650000000000318</c:v>
                </c:pt>
                <c:pt idx="8966">
                  <c:v>8.9660000000000082</c:v>
                </c:pt>
                <c:pt idx="8967">
                  <c:v>8.9670000000000414</c:v>
                </c:pt>
                <c:pt idx="8968">
                  <c:v>8.9680000000000177</c:v>
                </c:pt>
                <c:pt idx="8969">
                  <c:v>8.9689999999999941</c:v>
                </c:pt>
                <c:pt idx="8970">
                  <c:v>8.9700000000000273</c:v>
                </c:pt>
                <c:pt idx="8971">
                  <c:v>8.9710000000000036</c:v>
                </c:pt>
                <c:pt idx="8972">
                  <c:v>8.9720000000000368</c:v>
                </c:pt>
                <c:pt idx="8973">
                  <c:v>8.9730000000000132</c:v>
                </c:pt>
                <c:pt idx="8974">
                  <c:v>8.9740000000000464</c:v>
                </c:pt>
                <c:pt idx="8975">
                  <c:v>8.9750000000000227</c:v>
                </c:pt>
                <c:pt idx="8976">
                  <c:v>8.9759999999999991</c:v>
                </c:pt>
                <c:pt idx="8977">
                  <c:v>8.9770000000000323</c:v>
                </c:pt>
                <c:pt idx="8978">
                  <c:v>8.9780000000000086</c:v>
                </c:pt>
                <c:pt idx="8979">
                  <c:v>8.9790000000000418</c:v>
                </c:pt>
                <c:pt idx="8980">
                  <c:v>8.9800000000000182</c:v>
                </c:pt>
                <c:pt idx="8981">
                  <c:v>8.9809999999999945</c:v>
                </c:pt>
                <c:pt idx="8982">
                  <c:v>8.9820000000000277</c:v>
                </c:pt>
                <c:pt idx="8983">
                  <c:v>8.9830000000000041</c:v>
                </c:pt>
                <c:pt idx="8984">
                  <c:v>8.9840000000000373</c:v>
                </c:pt>
                <c:pt idx="8985">
                  <c:v>8.9850000000000136</c:v>
                </c:pt>
                <c:pt idx="8986">
                  <c:v>8.98599999999999</c:v>
                </c:pt>
                <c:pt idx="8987">
                  <c:v>8.9870000000000232</c:v>
                </c:pt>
                <c:pt idx="8988">
                  <c:v>8.9879999999999995</c:v>
                </c:pt>
                <c:pt idx="8989">
                  <c:v>8.9890000000000327</c:v>
                </c:pt>
                <c:pt idx="8990">
                  <c:v>8.9900000000000091</c:v>
                </c:pt>
                <c:pt idx="8991">
                  <c:v>8.9910000000000423</c:v>
                </c:pt>
                <c:pt idx="8992">
                  <c:v>8.9920000000000186</c:v>
                </c:pt>
                <c:pt idx="8993">
                  <c:v>8.992999999999995</c:v>
                </c:pt>
                <c:pt idx="8994">
                  <c:v>8.9940000000000282</c:v>
                </c:pt>
                <c:pt idx="8995">
                  <c:v>8.9950000000000045</c:v>
                </c:pt>
                <c:pt idx="8996">
                  <c:v>8.9960000000000377</c:v>
                </c:pt>
                <c:pt idx="8997">
                  <c:v>8.9970000000000141</c:v>
                </c:pt>
                <c:pt idx="8998">
                  <c:v>8.9979999999999905</c:v>
                </c:pt>
                <c:pt idx="8999">
                  <c:v>8.9990000000000236</c:v>
                </c:pt>
                <c:pt idx="9000">
                  <c:v>9</c:v>
                </c:pt>
                <c:pt idx="9001">
                  <c:v>9.0010000000000332</c:v>
                </c:pt>
                <c:pt idx="9002">
                  <c:v>9.0020000000000095</c:v>
                </c:pt>
                <c:pt idx="9003">
                  <c:v>9.0030000000000427</c:v>
                </c:pt>
                <c:pt idx="9004">
                  <c:v>9.0040000000000191</c:v>
                </c:pt>
                <c:pt idx="9005">
                  <c:v>9.0049999999999955</c:v>
                </c:pt>
                <c:pt idx="9006">
                  <c:v>9.0060000000000286</c:v>
                </c:pt>
                <c:pt idx="9007">
                  <c:v>9.007000000000005</c:v>
                </c:pt>
                <c:pt idx="9008">
                  <c:v>9.0080000000000382</c:v>
                </c:pt>
                <c:pt idx="9009">
                  <c:v>9.0090000000000146</c:v>
                </c:pt>
                <c:pt idx="9010">
                  <c:v>9.0099999999999909</c:v>
                </c:pt>
                <c:pt idx="9011">
                  <c:v>9.0110000000000241</c:v>
                </c:pt>
                <c:pt idx="9012">
                  <c:v>9.0120000000000005</c:v>
                </c:pt>
                <c:pt idx="9013">
                  <c:v>9.0130000000000337</c:v>
                </c:pt>
                <c:pt idx="9014">
                  <c:v>9.01400000000001</c:v>
                </c:pt>
                <c:pt idx="9015">
                  <c:v>9.0150000000000432</c:v>
                </c:pt>
                <c:pt idx="9016">
                  <c:v>9.0160000000000196</c:v>
                </c:pt>
                <c:pt idx="9017">
                  <c:v>9.0169999999999959</c:v>
                </c:pt>
                <c:pt idx="9018">
                  <c:v>9.0180000000000291</c:v>
                </c:pt>
                <c:pt idx="9019">
                  <c:v>9.0190000000000055</c:v>
                </c:pt>
                <c:pt idx="9020">
                  <c:v>9.0200000000000387</c:v>
                </c:pt>
                <c:pt idx="9021">
                  <c:v>9.021000000000015</c:v>
                </c:pt>
                <c:pt idx="9022">
                  <c:v>9.0219999999999914</c:v>
                </c:pt>
                <c:pt idx="9023">
                  <c:v>9.0230000000000246</c:v>
                </c:pt>
                <c:pt idx="9024">
                  <c:v>9.0240000000000009</c:v>
                </c:pt>
                <c:pt idx="9025">
                  <c:v>9.0250000000000341</c:v>
                </c:pt>
                <c:pt idx="9026">
                  <c:v>9.0260000000000105</c:v>
                </c:pt>
                <c:pt idx="9027">
                  <c:v>9.0270000000000437</c:v>
                </c:pt>
                <c:pt idx="9028">
                  <c:v>9.02800000000002</c:v>
                </c:pt>
                <c:pt idx="9029">
                  <c:v>9.0289999999999964</c:v>
                </c:pt>
                <c:pt idx="9030">
                  <c:v>9.0300000000000296</c:v>
                </c:pt>
                <c:pt idx="9031">
                  <c:v>9.0310000000000059</c:v>
                </c:pt>
                <c:pt idx="9032">
                  <c:v>9.0320000000000391</c:v>
                </c:pt>
                <c:pt idx="9033">
                  <c:v>9.0330000000000155</c:v>
                </c:pt>
                <c:pt idx="9034">
                  <c:v>9.0339999999999918</c:v>
                </c:pt>
                <c:pt idx="9035">
                  <c:v>9.035000000000025</c:v>
                </c:pt>
                <c:pt idx="9036">
                  <c:v>9.0360000000000014</c:v>
                </c:pt>
                <c:pt idx="9037">
                  <c:v>9.0370000000000346</c:v>
                </c:pt>
                <c:pt idx="9038">
                  <c:v>9.0380000000000109</c:v>
                </c:pt>
                <c:pt idx="9039">
                  <c:v>9.0390000000000441</c:v>
                </c:pt>
                <c:pt idx="9040">
                  <c:v>9.0400000000000205</c:v>
                </c:pt>
                <c:pt idx="9041">
                  <c:v>9.0409999999999968</c:v>
                </c:pt>
                <c:pt idx="9042">
                  <c:v>9.04200000000003</c:v>
                </c:pt>
                <c:pt idx="9043">
                  <c:v>9.0430000000000064</c:v>
                </c:pt>
                <c:pt idx="9044">
                  <c:v>9.0440000000000396</c:v>
                </c:pt>
                <c:pt idx="9045">
                  <c:v>9.0450000000000159</c:v>
                </c:pt>
                <c:pt idx="9046">
                  <c:v>9.0459999999999923</c:v>
                </c:pt>
                <c:pt idx="9047">
                  <c:v>9.0470000000000255</c:v>
                </c:pt>
                <c:pt idx="9048">
                  <c:v>9.0480000000000018</c:v>
                </c:pt>
                <c:pt idx="9049">
                  <c:v>9.049000000000035</c:v>
                </c:pt>
                <c:pt idx="9050">
                  <c:v>9.0500000000000114</c:v>
                </c:pt>
                <c:pt idx="9051">
                  <c:v>9.0510000000000446</c:v>
                </c:pt>
                <c:pt idx="9052">
                  <c:v>9.0520000000000209</c:v>
                </c:pt>
                <c:pt idx="9053">
                  <c:v>9.0529999999999973</c:v>
                </c:pt>
                <c:pt idx="9054">
                  <c:v>9.0540000000000305</c:v>
                </c:pt>
                <c:pt idx="9055">
                  <c:v>9.0550000000000068</c:v>
                </c:pt>
                <c:pt idx="9056">
                  <c:v>9.05600000000004</c:v>
                </c:pt>
                <c:pt idx="9057">
                  <c:v>9.0570000000000164</c:v>
                </c:pt>
                <c:pt idx="9058">
                  <c:v>9.0579999999999927</c:v>
                </c:pt>
                <c:pt idx="9059">
                  <c:v>9.0590000000000259</c:v>
                </c:pt>
                <c:pt idx="9060">
                  <c:v>9.0600000000000023</c:v>
                </c:pt>
                <c:pt idx="9061">
                  <c:v>9.0610000000000355</c:v>
                </c:pt>
                <c:pt idx="9062">
                  <c:v>9.0620000000000118</c:v>
                </c:pt>
                <c:pt idx="9063">
                  <c:v>9.063000000000045</c:v>
                </c:pt>
                <c:pt idx="9064">
                  <c:v>9.0640000000000214</c:v>
                </c:pt>
                <c:pt idx="9065">
                  <c:v>9.0649999999999977</c:v>
                </c:pt>
                <c:pt idx="9066">
                  <c:v>9.0660000000000309</c:v>
                </c:pt>
                <c:pt idx="9067">
                  <c:v>9.0670000000000073</c:v>
                </c:pt>
                <c:pt idx="9068">
                  <c:v>9.0680000000000405</c:v>
                </c:pt>
                <c:pt idx="9069">
                  <c:v>9.0690000000000168</c:v>
                </c:pt>
                <c:pt idx="9070">
                  <c:v>9.0699999999999932</c:v>
                </c:pt>
                <c:pt idx="9071">
                  <c:v>9.0710000000000264</c:v>
                </c:pt>
                <c:pt idx="9072">
                  <c:v>9.0720000000000027</c:v>
                </c:pt>
                <c:pt idx="9073">
                  <c:v>9.0730000000000359</c:v>
                </c:pt>
                <c:pt idx="9074">
                  <c:v>9.0740000000000123</c:v>
                </c:pt>
                <c:pt idx="9075">
                  <c:v>9.0750000000000455</c:v>
                </c:pt>
                <c:pt idx="9076">
                  <c:v>9.0760000000000218</c:v>
                </c:pt>
                <c:pt idx="9077">
                  <c:v>9.0769999999999982</c:v>
                </c:pt>
                <c:pt idx="9078">
                  <c:v>9.0780000000000314</c:v>
                </c:pt>
                <c:pt idx="9079">
                  <c:v>9.0790000000000077</c:v>
                </c:pt>
                <c:pt idx="9080">
                  <c:v>9.0800000000000409</c:v>
                </c:pt>
                <c:pt idx="9081">
                  <c:v>9.0810000000000173</c:v>
                </c:pt>
                <c:pt idx="9082">
                  <c:v>9.0819999999999936</c:v>
                </c:pt>
                <c:pt idx="9083">
                  <c:v>9.0830000000000268</c:v>
                </c:pt>
                <c:pt idx="9084">
                  <c:v>9.0840000000000032</c:v>
                </c:pt>
                <c:pt idx="9085">
                  <c:v>9.0850000000000364</c:v>
                </c:pt>
                <c:pt idx="9086">
                  <c:v>9.0860000000000127</c:v>
                </c:pt>
                <c:pt idx="9087">
                  <c:v>9.0870000000000459</c:v>
                </c:pt>
                <c:pt idx="9088">
                  <c:v>9.0880000000000223</c:v>
                </c:pt>
                <c:pt idx="9089">
                  <c:v>9.0889999999999986</c:v>
                </c:pt>
                <c:pt idx="9090">
                  <c:v>9.0900000000000318</c:v>
                </c:pt>
                <c:pt idx="9091">
                  <c:v>9.0910000000000082</c:v>
                </c:pt>
                <c:pt idx="9092">
                  <c:v>9.0920000000000414</c:v>
                </c:pt>
                <c:pt idx="9093">
                  <c:v>9.0930000000000177</c:v>
                </c:pt>
                <c:pt idx="9094">
                  <c:v>9.0939999999999941</c:v>
                </c:pt>
                <c:pt idx="9095">
                  <c:v>9.0950000000000273</c:v>
                </c:pt>
                <c:pt idx="9096">
                  <c:v>9.0960000000000036</c:v>
                </c:pt>
                <c:pt idx="9097">
                  <c:v>9.0970000000000368</c:v>
                </c:pt>
                <c:pt idx="9098">
                  <c:v>9.0980000000000132</c:v>
                </c:pt>
                <c:pt idx="9099">
                  <c:v>9.0990000000000464</c:v>
                </c:pt>
                <c:pt idx="9100">
                  <c:v>9.1000000000000227</c:v>
                </c:pt>
                <c:pt idx="9101">
                  <c:v>9.1009999999999991</c:v>
                </c:pt>
                <c:pt idx="9102">
                  <c:v>9.1020000000000323</c:v>
                </c:pt>
                <c:pt idx="9103">
                  <c:v>9.1030000000000086</c:v>
                </c:pt>
                <c:pt idx="9104">
                  <c:v>9.1040000000000418</c:v>
                </c:pt>
                <c:pt idx="9105">
                  <c:v>9.1050000000000182</c:v>
                </c:pt>
                <c:pt idx="9106">
                  <c:v>9.1059999999999945</c:v>
                </c:pt>
                <c:pt idx="9107">
                  <c:v>9.1070000000000277</c:v>
                </c:pt>
                <c:pt idx="9108">
                  <c:v>9.1080000000000041</c:v>
                </c:pt>
                <c:pt idx="9109">
                  <c:v>9.1090000000000373</c:v>
                </c:pt>
                <c:pt idx="9110">
                  <c:v>9.1100000000000136</c:v>
                </c:pt>
                <c:pt idx="9111">
                  <c:v>9.11099999999999</c:v>
                </c:pt>
                <c:pt idx="9112">
                  <c:v>9.1120000000000232</c:v>
                </c:pt>
                <c:pt idx="9113">
                  <c:v>9.1129999999999995</c:v>
                </c:pt>
                <c:pt idx="9114">
                  <c:v>9.1140000000000327</c:v>
                </c:pt>
                <c:pt idx="9115">
                  <c:v>9.1150000000000091</c:v>
                </c:pt>
                <c:pt idx="9116">
                  <c:v>9.1160000000000423</c:v>
                </c:pt>
                <c:pt idx="9117">
                  <c:v>9.1170000000000186</c:v>
                </c:pt>
                <c:pt idx="9118">
                  <c:v>9.117999999999995</c:v>
                </c:pt>
                <c:pt idx="9119">
                  <c:v>9.1190000000000282</c:v>
                </c:pt>
                <c:pt idx="9120">
                  <c:v>9.1200000000000045</c:v>
                </c:pt>
                <c:pt idx="9121">
                  <c:v>9.1210000000000377</c:v>
                </c:pt>
                <c:pt idx="9122">
                  <c:v>9.1220000000000141</c:v>
                </c:pt>
                <c:pt idx="9123">
                  <c:v>9.1229999999999905</c:v>
                </c:pt>
                <c:pt idx="9124">
                  <c:v>9.1240000000000236</c:v>
                </c:pt>
                <c:pt idx="9125">
                  <c:v>9.125</c:v>
                </c:pt>
                <c:pt idx="9126">
                  <c:v>9.1260000000000332</c:v>
                </c:pt>
                <c:pt idx="9127">
                  <c:v>9.1270000000000095</c:v>
                </c:pt>
                <c:pt idx="9128">
                  <c:v>9.1280000000000427</c:v>
                </c:pt>
                <c:pt idx="9129">
                  <c:v>9.1290000000000191</c:v>
                </c:pt>
                <c:pt idx="9130">
                  <c:v>9.1299999999999955</c:v>
                </c:pt>
                <c:pt idx="9131">
                  <c:v>9.1310000000000286</c:v>
                </c:pt>
                <c:pt idx="9132">
                  <c:v>9.132000000000005</c:v>
                </c:pt>
                <c:pt idx="9133">
                  <c:v>9.1330000000000382</c:v>
                </c:pt>
                <c:pt idx="9134">
                  <c:v>9.1340000000000146</c:v>
                </c:pt>
                <c:pt idx="9135">
                  <c:v>9.1349999999999909</c:v>
                </c:pt>
                <c:pt idx="9136">
                  <c:v>9.1360000000000241</c:v>
                </c:pt>
                <c:pt idx="9137">
                  <c:v>9.1370000000000005</c:v>
                </c:pt>
                <c:pt idx="9138">
                  <c:v>9.1380000000000337</c:v>
                </c:pt>
                <c:pt idx="9139">
                  <c:v>9.13900000000001</c:v>
                </c:pt>
                <c:pt idx="9140">
                  <c:v>9.1400000000000432</c:v>
                </c:pt>
                <c:pt idx="9141">
                  <c:v>9.1410000000000196</c:v>
                </c:pt>
                <c:pt idx="9142">
                  <c:v>9.1419999999999959</c:v>
                </c:pt>
                <c:pt idx="9143">
                  <c:v>9.1430000000000291</c:v>
                </c:pt>
                <c:pt idx="9144">
                  <c:v>9.1440000000000055</c:v>
                </c:pt>
                <c:pt idx="9145">
                  <c:v>9.1450000000000387</c:v>
                </c:pt>
                <c:pt idx="9146">
                  <c:v>9.146000000000015</c:v>
                </c:pt>
                <c:pt idx="9147">
                  <c:v>9.1469999999999914</c:v>
                </c:pt>
                <c:pt idx="9148">
                  <c:v>9.1480000000000246</c:v>
                </c:pt>
                <c:pt idx="9149">
                  <c:v>9.1490000000000009</c:v>
                </c:pt>
                <c:pt idx="9150">
                  <c:v>9.1500000000000341</c:v>
                </c:pt>
                <c:pt idx="9151">
                  <c:v>9.1510000000000105</c:v>
                </c:pt>
                <c:pt idx="9152">
                  <c:v>9.1520000000000437</c:v>
                </c:pt>
                <c:pt idx="9153">
                  <c:v>9.15300000000002</c:v>
                </c:pt>
                <c:pt idx="9154">
                  <c:v>9.1539999999999964</c:v>
                </c:pt>
                <c:pt idx="9155">
                  <c:v>9.1550000000000296</c:v>
                </c:pt>
                <c:pt idx="9156">
                  <c:v>9.1560000000000059</c:v>
                </c:pt>
                <c:pt idx="9157">
                  <c:v>9.1570000000000391</c:v>
                </c:pt>
                <c:pt idx="9158">
                  <c:v>9.1580000000000155</c:v>
                </c:pt>
                <c:pt idx="9159">
                  <c:v>9.1589999999999918</c:v>
                </c:pt>
                <c:pt idx="9160">
                  <c:v>9.160000000000025</c:v>
                </c:pt>
                <c:pt idx="9161">
                  <c:v>9.1610000000000014</c:v>
                </c:pt>
                <c:pt idx="9162">
                  <c:v>9.1620000000000346</c:v>
                </c:pt>
                <c:pt idx="9163">
                  <c:v>9.1630000000000109</c:v>
                </c:pt>
                <c:pt idx="9164">
                  <c:v>9.1640000000000441</c:v>
                </c:pt>
                <c:pt idx="9165">
                  <c:v>9.1650000000000205</c:v>
                </c:pt>
                <c:pt idx="9166">
                  <c:v>9.1659999999999968</c:v>
                </c:pt>
                <c:pt idx="9167">
                  <c:v>9.16700000000003</c:v>
                </c:pt>
                <c:pt idx="9168">
                  <c:v>9.1680000000000064</c:v>
                </c:pt>
                <c:pt idx="9169">
                  <c:v>9.1690000000000396</c:v>
                </c:pt>
                <c:pt idx="9170">
                  <c:v>9.1700000000000159</c:v>
                </c:pt>
                <c:pt idx="9171">
                  <c:v>9.1709999999999923</c:v>
                </c:pt>
                <c:pt idx="9172">
                  <c:v>9.1720000000000255</c:v>
                </c:pt>
                <c:pt idx="9173">
                  <c:v>9.1730000000000018</c:v>
                </c:pt>
                <c:pt idx="9174">
                  <c:v>9.174000000000035</c:v>
                </c:pt>
                <c:pt idx="9175">
                  <c:v>9.1750000000000114</c:v>
                </c:pt>
                <c:pt idx="9176">
                  <c:v>9.1760000000000446</c:v>
                </c:pt>
                <c:pt idx="9177">
                  <c:v>9.1770000000000209</c:v>
                </c:pt>
                <c:pt idx="9178">
                  <c:v>9.1779999999999973</c:v>
                </c:pt>
                <c:pt idx="9179">
                  <c:v>9.1790000000000305</c:v>
                </c:pt>
                <c:pt idx="9180">
                  <c:v>9.1800000000000068</c:v>
                </c:pt>
                <c:pt idx="9181">
                  <c:v>9.18100000000004</c:v>
                </c:pt>
                <c:pt idx="9182">
                  <c:v>9.1820000000000164</c:v>
                </c:pt>
                <c:pt idx="9183">
                  <c:v>9.1829999999999927</c:v>
                </c:pt>
                <c:pt idx="9184">
                  <c:v>9.1840000000000259</c:v>
                </c:pt>
                <c:pt idx="9185">
                  <c:v>9.1850000000000023</c:v>
                </c:pt>
                <c:pt idx="9186">
                  <c:v>9.1860000000000355</c:v>
                </c:pt>
                <c:pt idx="9187">
                  <c:v>9.1870000000000118</c:v>
                </c:pt>
                <c:pt idx="9188">
                  <c:v>9.188000000000045</c:v>
                </c:pt>
                <c:pt idx="9189">
                  <c:v>9.1890000000000214</c:v>
                </c:pt>
                <c:pt idx="9190">
                  <c:v>9.1899999999999977</c:v>
                </c:pt>
                <c:pt idx="9191">
                  <c:v>9.1910000000000309</c:v>
                </c:pt>
                <c:pt idx="9192">
                  <c:v>9.1920000000000073</c:v>
                </c:pt>
                <c:pt idx="9193">
                  <c:v>9.1930000000000405</c:v>
                </c:pt>
                <c:pt idx="9194">
                  <c:v>9.1940000000000168</c:v>
                </c:pt>
                <c:pt idx="9195">
                  <c:v>9.1949999999999932</c:v>
                </c:pt>
                <c:pt idx="9196">
                  <c:v>9.1960000000000264</c:v>
                </c:pt>
                <c:pt idx="9197">
                  <c:v>9.1970000000000027</c:v>
                </c:pt>
                <c:pt idx="9198">
                  <c:v>9.1980000000000359</c:v>
                </c:pt>
                <c:pt idx="9199">
                  <c:v>9.1990000000000123</c:v>
                </c:pt>
                <c:pt idx="9200">
                  <c:v>9.2000000000000455</c:v>
                </c:pt>
                <c:pt idx="9201">
                  <c:v>9.2010000000000218</c:v>
                </c:pt>
                <c:pt idx="9202">
                  <c:v>9.2019999999999982</c:v>
                </c:pt>
                <c:pt idx="9203">
                  <c:v>9.2030000000000314</c:v>
                </c:pt>
                <c:pt idx="9204">
                  <c:v>9.2040000000000077</c:v>
                </c:pt>
                <c:pt idx="9205">
                  <c:v>9.2050000000000409</c:v>
                </c:pt>
                <c:pt idx="9206">
                  <c:v>9.2060000000000173</c:v>
                </c:pt>
                <c:pt idx="9207">
                  <c:v>9.2069999999999936</c:v>
                </c:pt>
                <c:pt idx="9208">
                  <c:v>9.2080000000000268</c:v>
                </c:pt>
                <c:pt idx="9209">
                  <c:v>9.2090000000000032</c:v>
                </c:pt>
                <c:pt idx="9210">
                  <c:v>9.2100000000000364</c:v>
                </c:pt>
                <c:pt idx="9211">
                  <c:v>9.2110000000000127</c:v>
                </c:pt>
                <c:pt idx="9212">
                  <c:v>9.2120000000000459</c:v>
                </c:pt>
                <c:pt idx="9213">
                  <c:v>9.2130000000000223</c:v>
                </c:pt>
                <c:pt idx="9214">
                  <c:v>9.2139999999999986</c:v>
                </c:pt>
                <c:pt idx="9215">
                  <c:v>9.2150000000000318</c:v>
                </c:pt>
                <c:pt idx="9216">
                  <c:v>9.2160000000000082</c:v>
                </c:pt>
                <c:pt idx="9217">
                  <c:v>9.2170000000000414</c:v>
                </c:pt>
                <c:pt idx="9218">
                  <c:v>9.2180000000000177</c:v>
                </c:pt>
                <c:pt idx="9219">
                  <c:v>9.2189999999999941</c:v>
                </c:pt>
                <c:pt idx="9220">
                  <c:v>9.2200000000000273</c:v>
                </c:pt>
                <c:pt idx="9221">
                  <c:v>9.2210000000000036</c:v>
                </c:pt>
                <c:pt idx="9222">
                  <c:v>9.2220000000000368</c:v>
                </c:pt>
                <c:pt idx="9223">
                  <c:v>9.2230000000000132</c:v>
                </c:pt>
                <c:pt idx="9224">
                  <c:v>9.2240000000000464</c:v>
                </c:pt>
                <c:pt idx="9225">
                  <c:v>9.2250000000000227</c:v>
                </c:pt>
                <c:pt idx="9226">
                  <c:v>9.2259999999999991</c:v>
                </c:pt>
                <c:pt idx="9227">
                  <c:v>9.2270000000000323</c:v>
                </c:pt>
                <c:pt idx="9228">
                  <c:v>9.2280000000000086</c:v>
                </c:pt>
                <c:pt idx="9229">
                  <c:v>9.2290000000000418</c:v>
                </c:pt>
                <c:pt idx="9230">
                  <c:v>9.2300000000000182</c:v>
                </c:pt>
                <c:pt idx="9231">
                  <c:v>9.2309999999999945</c:v>
                </c:pt>
                <c:pt idx="9232">
                  <c:v>9.2320000000000277</c:v>
                </c:pt>
                <c:pt idx="9233">
                  <c:v>9.2330000000000041</c:v>
                </c:pt>
                <c:pt idx="9234">
                  <c:v>9.2340000000000373</c:v>
                </c:pt>
                <c:pt idx="9235">
                  <c:v>9.2350000000000136</c:v>
                </c:pt>
                <c:pt idx="9236">
                  <c:v>9.23599999999999</c:v>
                </c:pt>
                <c:pt idx="9237">
                  <c:v>9.2370000000000232</c:v>
                </c:pt>
                <c:pt idx="9238">
                  <c:v>9.2379999999999995</c:v>
                </c:pt>
                <c:pt idx="9239">
                  <c:v>9.2390000000000327</c:v>
                </c:pt>
                <c:pt idx="9240">
                  <c:v>9.2400000000000091</c:v>
                </c:pt>
                <c:pt idx="9241">
                  <c:v>9.2410000000000423</c:v>
                </c:pt>
                <c:pt idx="9242">
                  <c:v>9.2420000000000186</c:v>
                </c:pt>
                <c:pt idx="9243">
                  <c:v>9.242999999999995</c:v>
                </c:pt>
                <c:pt idx="9244">
                  <c:v>9.2440000000000282</c:v>
                </c:pt>
                <c:pt idx="9245">
                  <c:v>9.2450000000000045</c:v>
                </c:pt>
                <c:pt idx="9246">
                  <c:v>9.2460000000000377</c:v>
                </c:pt>
                <c:pt idx="9247">
                  <c:v>9.2470000000000141</c:v>
                </c:pt>
                <c:pt idx="9248">
                  <c:v>9.2479999999999905</c:v>
                </c:pt>
                <c:pt idx="9249">
                  <c:v>9.2490000000000236</c:v>
                </c:pt>
                <c:pt idx="9250">
                  <c:v>9.25</c:v>
                </c:pt>
                <c:pt idx="9251">
                  <c:v>9.2510000000000332</c:v>
                </c:pt>
                <c:pt idx="9252">
                  <c:v>9.2520000000000095</c:v>
                </c:pt>
                <c:pt idx="9253">
                  <c:v>9.2530000000000427</c:v>
                </c:pt>
                <c:pt idx="9254">
                  <c:v>9.2540000000000191</c:v>
                </c:pt>
                <c:pt idx="9255">
                  <c:v>9.2549999999999955</c:v>
                </c:pt>
                <c:pt idx="9256">
                  <c:v>9.2560000000000286</c:v>
                </c:pt>
                <c:pt idx="9257">
                  <c:v>9.257000000000005</c:v>
                </c:pt>
                <c:pt idx="9258">
                  <c:v>9.2580000000000382</c:v>
                </c:pt>
                <c:pt idx="9259">
                  <c:v>9.2590000000000146</c:v>
                </c:pt>
                <c:pt idx="9260">
                  <c:v>9.2599999999999909</c:v>
                </c:pt>
                <c:pt idx="9261">
                  <c:v>9.2610000000000241</c:v>
                </c:pt>
                <c:pt idx="9262">
                  <c:v>9.2620000000000005</c:v>
                </c:pt>
                <c:pt idx="9263">
                  <c:v>9.2630000000000337</c:v>
                </c:pt>
                <c:pt idx="9264">
                  <c:v>9.26400000000001</c:v>
                </c:pt>
                <c:pt idx="9265">
                  <c:v>9.2650000000000432</c:v>
                </c:pt>
                <c:pt idx="9266">
                  <c:v>9.2660000000000196</c:v>
                </c:pt>
                <c:pt idx="9267">
                  <c:v>9.2669999999999959</c:v>
                </c:pt>
                <c:pt idx="9268">
                  <c:v>9.2680000000000291</c:v>
                </c:pt>
                <c:pt idx="9269">
                  <c:v>9.2690000000000055</c:v>
                </c:pt>
                <c:pt idx="9270">
                  <c:v>9.2700000000000387</c:v>
                </c:pt>
                <c:pt idx="9271">
                  <c:v>9.271000000000015</c:v>
                </c:pt>
                <c:pt idx="9272">
                  <c:v>9.2719999999999914</c:v>
                </c:pt>
                <c:pt idx="9273">
                  <c:v>9.2730000000000246</c:v>
                </c:pt>
                <c:pt idx="9274">
                  <c:v>9.2740000000000009</c:v>
                </c:pt>
                <c:pt idx="9275">
                  <c:v>9.2750000000000341</c:v>
                </c:pt>
                <c:pt idx="9276">
                  <c:v>9.2760000000000105</c:v>
                </c:pt>
                <c:pt idx="9277">
                  <c:v>9.2770000000000437</c:v>
                </c:pt>
                <c:pt idx="9278">
                  <c:v>9.27800000000002</c:v>
                </c:pt>
                <c:pt idx="9279">
                  <c:v>9.2789999999999964</c:v>
                </c:pt>
                <c:pt idx="9280">
                  <c:v>9.2800000000000296</c:v>
                </c:pt>
                <c:pt idx="9281">
                  <c:v>9.2810000000000059</c:v>
                </c:pt>
                <c:pt idx="9282">
                  <c:v>9.2820000000000391</c:v>
                </c:pt>
                <c:pt idx="9283">
                  <c:v>9.2830000000000155</c:v>
                </c:pt>
                <c:pt idx="9284">
                  <c:v>9.2839999999999918</c:v>
                </c:pt>
                <c:pt idx="9285">
                  <c:v>9.285000000000025</c:v>
                </c:pt>
                <c:pt idx="9286">
                  <c:v>9.2860000000000014</c:v>
                </c:pt>
                <c:pt idx="9287">
                  <c:v>9.2870000000000346</c:v>
                </c:pt>
                <c:pt idx="9288">
                  <c:v>9.2880000000000109</c:v>
                </c:pt>
                <c:pt idx="9289">
                  <c:v>9.2890000000000441</c:v>
                </c:pt>
                <c:pt idx="9290">
                  <c:v>9.2900000000000205</c:v>
                </c:pt>
                <c:pt idx="9291">
                  <c:v>9.2909999999999968</c:v>
                </c:pt>
                <c:pt idx="9292">
                  <c:v>9.29200000000003</c:v>
                </c:pt>
                <c:pt idx="9293">
                  <c:v>9.2930000000000064</c:v>
                </c:pt>
                <c:pt idx="9294">
                  <c:v>9.2940000000000396</c:v>
                </c:pt>
                <c:pt idx="9295">
                  <c:v>9.2950000000000159</c:v>
                </c:pt>
                <c:pt idx="9296">
                  <c:v>9.2959999999999923</c:v>
                </c:pt>
                <c:pt idx="9297">
                  <c:v>9.2970000000000255</c:v>
                </c:pt>
                <c:pt idx="9298">
                  <c:v>9.2980000000000018</c:v>
                </c:pt>
                <c:pt idx="9299">
                  <c:v>9.299000000000035</c:v>
                </c:pt>
                <c:pt idx="9300">
                  <c:v>9.3000000000000114</c:v>
                </c:pt>
                <c:pt idx="9301">
                  <c:v>9.3010000000000446</c:v>
                </c:pt>
                <c:pt idx="9302">
                  <c:v>9.3020000000000209</c:v>
                </c:pt>
                <c:pt idx="9303">
                  <c:v>9.3029999999999973</c:v>
                </c:pt>
                <c:pt idx="9304">
                  <c:v>9.3040000000000305</c:v>
                </c:pt>
                <c:pt idx="9305">
                  <c:v>9.3050000000000068</c:v>
                </c:pt>
                <c:pt idx="9306">
                  <c:v>9.30600000000004</c:v>
                </c:pt>
                <c:pt idx="9307">
                  <c:v>9.3070000000000164</c:v>
                </c:pt>
                <c:pt idx="9308">
                  <c:v>9.3079999999999927</c:v>
                </c:pt>
                <c:pt idx="9309">
                  <c:v>9.3090000000000259</c:v>
                </c:pt>
                <c:pt idx="9310">
                  <c:v>9.3100000000000023</c:v>
                </c:pt>
                <c:pt idx="9311">
                  <c:v>9.3110000000000355</c:v>
                </c:pt>
                <c:pt idx="9312">
                  <c:v>9.3120000000000118</c:v>
                </c:pt>
                <c:pt idx="9313">
                  <c:v>9.313000000000045</c:v>
                </c:pt>
                <c:pt idx="9314">
                  <c:v>9.3140000000000214</c:v>
                </c:pt>
                <c:pt idx="9315">
                  <c:v>9.3149999999999977</c:v>
                </c:pt>
                <c:pt idx="9316">
                  <c:v>9.3160000000000309</c:v>
                </c:pt>
                <c:pt idx="9317">
                  <c:v>9.3170000000000073</c:v>
                </c:pt>
                <c:pt idx="9318">
                  <c:v>9.3180000000000405</c:v>
                </c:pt>
                <c:pt idx="9319">
                  <c:v>9.3190000000000168</c:v>
                </c:pt>
                <c:pt idx="9320">
                  <c:v>9.3199999999999932</c:v>
                </c:pt>
                <c:pt idx="9321">
                  <c:v>9.3210000000000264</c:v>
                </c:pt>
                <c:pt idx="9322">
                  <c:v>9.3220000000000027</c:v>
                </c:pt>
                <c:pt idx="9323">
                  <c:v>9.3230000000000359</c:v>
                </c:pt>
                <c:pt idx="9324">
                  <c:v>9.3240000000000123</c:v>
                </c:pt>
                <c:pt idx="9325">
                  <c:v>9.3250000000000455</c:v>
                </c:pt>
                <c:pt idx="9326">
                  <c:v>9.3260000000000218</c:v>
                </c:pt>
                <c:pt idx="9327">
                  <c:v>9.3269999999999982</c:v>
                </c:pt>
                <c:pt idx="9328">
                  <c:v>9.3280000000000314</c:v>
                </c:pt>
                <c:pt idx="9329">
                  <c:v>9.3290000000000077</c:v>
                </c:pt>
                <c:pt idx="9330">
                  <c:v>9.3300000000000409</c:v>
                </c:pt>
                <c:pt idx="9331">
                  <c:v>9.3310000000000173</c:v>
                </c:pt>
                <c:pt idx="9332">
                  <c:v>9.3319999999999936</c:v>
                </c:pt>
                <c:pt idx="9333">
                  <c:v>9.3330000000000268</c:v>
                </c:pt>
                <c:pt idx="9334">
                  <c:v>9.3340000000000032</c:v>
                </c:pt>
                <c:pt idx="9335">
                  <c:v>9.3350000000000364</c:v>
                </c:pt>
                <c:pt idx="9336">
                  <c:v>9.3360000000000127</c:v>
                </c:pt>
                <c:pt idx="9337">
                  <c:v>9.3370000000000459</c:v>
                </c:pt>
                <c:pt idx="9338">
                  <c:v>9.3380000000000223</c:v>
                </c:pt>
                <c:pt idx="9339">
                  <c:v>9.3389999999999986</c:v>
                </c:pt>
                <c:pt idx="9340">
                  <c:v>9.3400000000000318</c:v>
                </c:pt>
                <c:pt idx="9341">
                  <c:v>9.3410000000000082</c:v>
                </c:pt>
                <c:pt idx="9342">
                  <c:v>9.3420000000000414</c:v>
                </c:pt>
                <c:pt idx="9343">
                  <c:v>9.3430000000000177</c:v>
                </c:pt>
                <c:pt idx="9344">
                  <c:v>9.3439999999999941</c:v>
                </c:pt>
                <c:pt idx="9345">
                  <c:v>9.3450000000000273</c:v>
                </c:pt>
                <c:pt idx="9346">
                  <c:v>9.3460000000000036</c:v>
                </c:pt>
                <c:pt idx="9347">
                  <c:v>9.3470000000000368</c:v>
                </c:pt>
                <c:pt idx="9348">
                  <c:v>9.3480000000000132</c:v>
                </c:pt>
                <c:pt idx="9349">
                  <c:v>9.3490000000000464</c:v>
                </c:pt>
                <c:pt idx="9350">
                  <c:v>9.3500000000000227</c:v>
                </c:pt>
                <c:pt idx="9351">
                  <c:v>9.3509999999999991</c:v>
                </c:pt>
                <c:pt idx="9352">
                  <c:v>9.3520000000000323</c:v>
                </c:pt>
                <c:pt idx="9353">
                  <c:v>9.3530000000000086</c:v>
                </c:pt>
                <c:pt idx="9354">
                  <c:v>9.3540000000000418</c:v>
                </c:pt>
                <c:pt idx="9355">
                  <c:v>9.3550000000000182</c:v>
                </c:pt>
                <c:pt idx="9356">
                  <c:v>9.3559999999999945</c:v>
                </c:pt>
                <c:pt idx="9357">
                  <c:v>9.3570000000000277</c:v>
                </c:pt>
                <c:pt idx="9358">
                  <c:v>9.3580000000000041</c:v>
                </c:pt>
                <c:pt idx="9359">
                  <c:v>9.3590000000000373</c:v>
                </c:pt>
                <c:pt idx="9360">
                  <c:v>9.3600000000000136</c:v>
                </c:pt>
                <c:pt idx="9361">
                  <c:v>9.36099999999999</c:v>
                </c:pt>
                <c:pt idx="9362">
                  <c:v>9.3620000000000232</c:v>
                </c:pt>
                <c:pt idx="9363">
                  <c:v>9.3629999999999995</c:v>
                </c:pt>
                <c:pt idx="9364">
                  <c:v>9.3640000000000327</c:v>
                </c:pt>
                <c:pt idx="9365">
                  <c:v>9.3650000000000091</c:v>
                </c:pt>
                <c:pt idx="9366">
                  <c:v>9.3660000000000423</c:v>
                </c:pt>
                <c:pt idx="9367">
                  <c:v>9.3670000000000186</c:v>
                </c:pt>
                <c:pt idx="9368">
                  <c:v>9.367999999999995</c:v>
                </c:pt>
                <c:pt idx="9369">
                  <c:v>9.3690000000000282</c:v>
                </c:pt>
                <c:pt idx="9370">
                  <c:v>9.3700000000000045</c:v>
                </c:pt>
                <c:pt idx="9371">
                  <c:v>9.3710000000000377</c:v>
                </c:pt>
                <c:pt idx="9372">
                  <c:v>9.3720000000000141</c:v>
                </c:pt>
                <c:pt idx="9373">
                  <c:v>9.3729999999999905</c:v>
                </c:pt>
                <c:pt idx="9374">
                  <c:v>9.3740000000000236</c:v>
                </c:pt>
                <c:pt idx="9375">
                  <c:v>9.375</c:v>
                </c:pt>
                <c:pt idx="9376">
                  <c:v>9.3760000000000332</c:v>
                </c:pt>
                <c:pt idx="9377">
                  <c:v>9.3770000000000095</c:v>
                </c:pt>
                <c:pt idx="9378">
                  <c:v>9.3780000000000427</c:v>
                </c:pt>
                <c:pt idx="9379">
                  <c:v>9.3790000000000191</c:v>
                </c:pt>
                <c:pt idx="9380">
                  <c:v>9.3799999999999955</c:v>
                </c:pt>
                <c:pt idx="9381">
                  <c:v>9.3810000000000286</c:v>
                </c:pt>
                <c:pt idx="9382">
                  <c:v>9.382000000000005</c:v>
                </c:pt>
                <c:pt idx="9383">
                  <c:v>9.3830000000000382</c:v>
                </c:pt>
                <c:pt idx="9384">
                  <c:v>9.3840000000000146</c:v>
                </c:pt>
                <c:pt idx="9385">
                  <c:v>9.3849999999999909</c:v>
                </c:pt>
                <c:pt idx="9386">
                  <c:v>9.3860000000000241</c:v>
                </c:pt>
                <c:pt idx="9387">
                  <c:v>9.3870000000000005</c:v>
                </c:pt>
                <c:pt idx="9388">
                  <c:v>9.3880000000000337</c:v>
                </c:pt>
                <c:pt idx="9389">
                  <c:v>9.38900000000001</c:v>
                </c:pt>
                <c:pt idx="9390">
                  <c:v>9.3900000000000432</c:v>
                </c:pt>
                <c:pt idx="9391">
                  <c:v>9.3910000000000196</c:v>
                </c:pt>
                <c:pt idx="9392">
                  <c:v>9.3919999999999959</c:v>
                </c:pt>
                <c:pt idx="9393">
                  <c:v>9.3930000000000291</c:v>
                </c:pt>
                <c:pt idx="9394">
                  <c:v>9.3940000000000055</c:v>
                </c:pt>
                <c:pt idx="9395">
                  <c:v>9.3950000000000387</c:v>
                </c:pt>
                <c:pt idx="9396">
                  <c:v>9.396000000000015</c:v>
                </c:pt>
                <c:pt idx="9397">
                  <c:v>9.3969999999999914</c:v>
                </c:pt>
                <c:pt idx="9398">
                  <c:v>9.3980000000000246</c:v>
                </c:pt>
                <c:pt idx="9399">
                  <c:v>9.3990000000000009</c:v>
                </c:pt>
                <c:pt idx="9400">
                  <c:v>9.4000000000000341</c:v>
                </c:pt>
                <c:pt idx="9401">
                  <c:v>9.4010000000000105</c:v>
                </c:pt>
                <c:pt idx="9402">
                  <c:v>9.4020000000000437</c:v>
                </c:pt>
                <c:pt idx="9403">
                  <c:v>9.40300000000002</c:v>
                </c:pt>
                <c:pt idx="9404">
                  <c:v>9.4039999999999964</c:v>
                </c:pt>
                <c:pt idx="9405">
                  <c:v>9.4050000000000296</c:v>
                </c:pt>
                <c:pt idx="9406">
                  <c:v>9.4060000000000059</c:v>
                </c:pt>
                <c:pt idx="9407">
                  <c:v>9.4070000000000391</c:v>
                </c:pt>
                <c:pt idx="9408">
                  <c:v>9.4080000000000155</c:v>
                </c:pt>
                <c:pt idx="9409">
                  <c:v>9.4089999999999918</c:v>
                </c:pt>
                <c:pt idx="9410">
                  <c:v>9.410000000000025</c:v>
                </c:pt>
                <c:pt idx="9411">
                  <c:v>9.4110000000000014</c:v>
                </c:pt>
                <c:pt idx="9412">
                  <c:v>9.4120000000000346</c:v>
                </c:pt>
                <c:pt idx="9413">
                  <c:v>9.4130000000000109</c:v>
                </c:pt>
                <c:pt idx="9414">
                  <c:v>9.4140000000000441</c:v>
                </c:pt>
                <c:pt idx="9415">
                  <c:v>9.4150000000000205</c:v>
                </c:pt>
                <c:pt idx="9416">
                  <c:v>9.4159999999999968</c:v>
                </c:pt>
                <c:pt idx="9417">
                  <c:v>9.41700000000003</c:v>
                </c:pt>
                <c:pt idx="9418">
                  <c:v>9.4180000000000064</c:v>
                </c:pt>
                <c:pt idx="9419">
                  <c:v>9.4190000000000396</c:v>
                </c:pt>
                <c:pt idx="9420">
                  <c:v>9.4200000000000159</c:v>
                </c:pt>
                <c:pt idx="9421">
                  <c:v>9.4209999999999923</c:v>
                </c:pt>
                <c:pt idx="9422">
                  <c:v>9.4220000000000255</c:v>
                </c:pt>
                <c:pt idx="9423">
                  <c:v>9.4230000000000018</c:v>
                </c:pt>
                <c:pt idx="9424">
                  <c:v>9.424000000000035</c:v>
                </c:pt>
                <c:pt idx="9425">
                  <c:v>9.4250000000000114</c:v>
                </c:pt>
                <c:pt idx="9426">
                  <c:v>9.4260000000000446</c:v>
                </c:pt>
                <c:pt idx="9427">
                  <c:v>9.4270000000000209</c:v>
                </c:pt>
                <c:pt idx="9428">
                  <c:v>9.4279999999999973</c:v>
                </c:pt>
                <c:pt idx="9429">
                  <c:v>9.4290000000000305</c:v>
                </c:pt>
                <c:pt idx="9430">
                  <c:v>9.4300000000000068</c:v>
                </c:pt>
                <c:pt idx="9431">
                  <c:v>9.43100000000004</c:v>
                </c:pt>
                <c:pt idx="9432">
                  <c:v>9.4320000000000164</c:v>
                </c:pt>
                <c:pt idx="9433">
                  <c:v>9.4329999999999927</c:v>
                </c:pt>
                <c:pt idx="9434">
                  <c:v>9.4340000000000259</c:v>
                </c:pt>
                <c:pt idx="9435">
                  <c:v>9.4350000000000023</c:v>
                </c:pt>
                <c:pt idx="9436">
                  <c:v>9.4360000000000355</c:v>
                </c:pt>
                <c:pt idx="9437">
                  <c:v>9.4370000000000118</c:v>
                </c:pt>
                <c:pt idx="9438">
                  <c:v>9.438000000000045</c:v>
                </c:pt>
                <c:pt idx="9439">
                  <c:v>9.4390000000000214</c:v>
                </c:pt>
                <c:pt idx="9440">
                  <c:v>9.4399999999999977</c:v>
                </c:pt>
                <c:pt idx="9441">
                  <c:v>9.4410000000000309</c:v>
                </c:pt>
                <c:pt idx="9442">
                  <c:v>9.4420000000000073</c:v>
                </c:pt>
                <c:pt idx="9443">
                  <c:v>9.4430000000000405</c:v>
                </c:pt>
                <c:pt idx="9444">
                  <c:v>9.4440000000000168</c:v>
                </c:pt>
                <c:pt idx="9445">
                  <c:v>9.4449999999999932</c:v>
                </c:pt>
                <c:pt idx="9446">
                  <c:v>9.4460000000000264</c:v>
                </c:pt>
                <c:pt idx="9447">
                  <c:v>9.4470000000000027</c:v>
                </c:pt>
                <c:pt idx="9448">
                  <c:v>9.4480000000000359</c:v>
                </c:pt>
                <c:pt idx="9449">
                  <c:v>9.4490000000000123</c:v>
                </c:pt>
                <c:pt idx="9450">
                  <c:v>9.4500000000000455</c:v>
                </c:pt>
                <c:pt idx="9451">
                  <c:v>9.4510000000000218</c:v>
                </c:pt>
                <c:pt idx="9452">
                  <c:v>9.4519999999999982</c:v>
                </c:pt>
                <c:pt idx="9453">
                  <c:v>9.4530000000000314</c:v>
                </c:pt>
                <c:pt idx="9454">
                  <c:v>9.4540000000000077</c:v>
                </c:pt>
                <c:pt idx="9455">
                  <c:v>9.4550000000000409</c:v>
                </c:pt>
                <c:pt idx="9456">
                  <c:v>9.4560000000000173</c:v>
                </c:pt>
                <c:pt idx="9457">
                  <c:v>9.4569999999999936</c:v>
                </c:pt>
                <c:pt idx="9458">
                  <c:v>9.4580000000000268</c:v>
                </c:pt>
                <c:pt idx="9459">
                  <c:v>9.4590000000000032</c:v>
                </c:pt>
                <c:pt idx="9460">
                  <c:v>9.4600000000000364</c:v>
                </c:pt>
                <c:pt idx="9461">
                  <c:v>9.4610000000000127</c:v>
                </c:pt>
                <c:pt idx="9462">
                  <c:v>9.4620000000000459</c:v>
                </c:pt>
                <c:pt idx="9463">
                  <c:v>9.4630000000000223</c:v>
                </c:pt>
                <c:pt idx="9464">
                  <c:v>9.4639999999999986</c:v>
                </c:pt>
                <c:pt idx="9465">
                  <c:v>9.4650000000000318</c:v>
                </c:pt>
                <c:pt idx="9466">
                  <c:v>9.4660000000000082</c:v>
                </c:pt>
                <c:pt idx="9467">
                  <c:v>9.4670000000000414</c:v>
                </c:pt>
                <c:pt idx="9468">
                  <c:v>9.4680000000000177</c:v>
                </c:pt>
                <c:pt idx="9469">
                  <c:v>9.4689999999999941</c:v>
                </c:pt>
                <c:pt idx="9470">
                  <c:v>9.4700000000000273</c:v>
                </c:pt>
                <c:pt idx="9471">
                  <c:v>9.4710000000000036</c:v>
                </c:pt>
                <c:pt idx="9472">
                  <c:v>9.4720000000000368</c:v>
                </c:pt>
                <c:pt idx="9473">
                  <c:v>9.4730000000000132</c:v>
                </c:pt>
                <c:pt idx="9474">
                  <c:v>9.4740000000000464</c:v>
                </c:pt>
                <c:pt idx="9475">
                  <c:v>9.4750000000000227</c:v>
                </c:pt>
                <c:pt idx="9476">
                  <c:v>9.4759999999999991</c:v>
                </c:pt>
                <c:pt idx="9477">
                  <c:v>9.4770000000000323</c:v>
                </c:pt>
                <c:pt idx="9478">
                  <c:v>9.4780000000000086</c:v>
                </c:pt>
                <c:pt idx="9479">
                  <c:v>9.4790000000000418</c:v>
                </c:pt>
                <c:pt idx="9480">
                  <c:v>9.4800000000000182</c:v>
                </c:pt>
                <c:pt idx="9481">
                  <c:v>9.4809999999999945</c:v>
                </c:pt>
                <c:pt idx="9482">
                  <c:v>9.4820000000000277</c:v>
                </c:pt>
                <c:pt idx="9483">
                  <c:v>9.4830000000000041</c:v>
                </c:pt>
                <c:pt idx="9484">
                  <c:v>9.4840000000000373</c:v>
                </c:pt>
                <c:pt idx="9485">
                  <c:v>9.4850000000000136</c:v>
                </c:pt>
                <c:pt idx="9486">
                  <c:v>9.48599999999999</c:v>
                </c:pt>
                <c:pt idx="9487">
                  <c:v>9.4870000000000232</c:v>
                </c:pt>
                <c:pt idx="9488">
                  <c:v>9.4879999999999995</c:v>
                </c:pt>
                <c:pt idx="9489">
                  <c:v>9.4890000000000327</c:v>
                </c:pt>
                <c:pt idx="9490">
                  <c:v>9.4900000000000091</c:v>
                </c:pt>
                <c:pt idx="9491">
                  <c:v>9.4910000000000423</c:v>
                </c:pt>
                <c:pt idx="9492">
                  <c:v>9.4920000000000186</c:v>
                </c:pt>
                <c:pt idx="9493">
                  <c:v>9.492999999999995</c:v>
                </c:pt>
                <c:pt idx="9494">
                  <c:v>9.4940000000000282</c:v>
                </c:pt>
                <c:pt idx="9495">
                  <c:v>9.4950000000000045</c:v>
                </c:pt>
                <c:pt idx="9496">
                  <c:v>9.4960000000000377</c:v>
                </c:pt>
                <c:pt idx="9497">
                  <c:v>9.4970000000000141</c:v>
                </c:pt>
                <c:pt idx="9498">
                  <c:v>9.4979999999999905</c:v>
                </c:pt>
                <c:pt idx="9499">
                  <c:v>9.4990000000000236</c:v>
                </c:pt>
                <c:pt idx="9500">
                  <c:v>9.5</c:v>
                </c:pt>
                <c:pt idx="9501">
                  <c:v>9.5010000000000332</c:v>
                </c:pt>
                <c:pt idx="9502">
                  <c:v>9.5020000000000095</c:v>
                </c:pt>
                <c:pt idx="9503">
                  <c:v>9.5030000000000427</c:v>
                </c:pt>
                <c:pt idx="9504">
                  <c:v>9.5040000000000191</c:v>
                </c:pt>
                <c:pt idx="9505">
                  <c:v>9.5049999999999955</c:v>
                </c:pt>
                <c:pt idx="9506">
                  <c:v>9.5060000000000286</c:v>
                </c:pt>
                <c:pt idx="9507">
                  <c:v>9.507000000000005</c:v>
                </c:pt>
                <c:pt idx="9508">
                  <c:v>9.5080000000000382</c:v>
                </c:pt>
                <c:pt idx="9509">
                  <c:v>9.5090000000000146</c:v>
                </c:pt>
                <c:pt idx="9510">
                  <c:v>9.5099999999999909</c:v>
                </c:pt>
                <c:pt idx="9511">
                  <c:v>9.5110000000000241</c:v>
                </c:pt>
                <c:pt idx="9512">
                  <c:v>9.5120000000000005</c:v>
                </c:pt>
                <c:pt idx="9513">
                  <c:v>9.5130000000000337</c:v>
                </c:pt>
                <c:pt idx="9514">
                  <c:v>9.51400000000001</c:v>
                </c:pt>
                <c:pt idx="9515">
                  <c:v>9.5150000000000432</c:v>
                </c:pt>
                <c:pt idx="9516">
                  <c:v>9.5160000000000196</c:v>
                </c:pt>
                <c:pt idx="9517">
                  <c:v>9.5169999999999959</c:v>
                </c:pt>
                <c:pt idx="9518">
                  <c:v>9.5180000000000291</c:v>
                </c:pt>
                <c:pt idx="9519">
                  <c:v>9.5190000000000055</c:v>
                </c:pt>
                <c:pt idx="9520">
                  <c:v>9.5200000000000387</c:v>
                </c:pt>
                <c:pt idx="9521">
                  <c:v>9.521000000000015</c:v>
                </c:pt>
                <c:pt idx="9522">
                  <c:v>9.5219999999999914</c:v>
                </c:pt>
                <c:pt idx="9523">
                  <c:v>9.5230000000000246</c:v>
                </c:pt>
                <c:pt idx="9524">
                  <c:v>9.5240000000000009</c:v>
                </c:pt>
                <c:pt idx="9525">
                  <c:v>9.5250000000000341</c:v>
                </c:pt>
                <c:pt idx="9526">
                  <c:v>9.5260000000000105</c:v>
                </c:pt>
                <c:pt idx="9527">
                  <c:v>9.5270000000000437</c:v>
                </c:pt>
                <c:pt idx="9528">
                  <c:v>9.52800000000002</c:v>
                </c:pt>
                <c:pt idx="9529">
                  <c:v>9.5289999999999964</c:v>
                </c:pt>
                <c:pt idx="9530">
                  <c:v>9.5300000000000296</c:v>
                </c:pt>
                <c:pt idx="9531">
                  <c:v>9.5310000000000059</c:v>
                </c:pt>
                <c:pt idx="9532">
                  <c:v>9.5320000000000391</c:v>
                </c:pt>
                <c:pt idx="9533">
                  <c:v>9.5330000000000155</c:v>
                </c:pt>
                <c:pt idx="9534">
                  <c:v>9.5339999999999918</c:v>
                </c:pt>
                <c:pt idx="9535">
                  <c:v>9.535000000000025</c:v>
                </c:pt>
                <c:pt idx="9536">
                  <c:v>9.5360000000000014</c:v>
                </c:pt>
                <c:pt idx="9537">
                  <c:v>9.5370000000000346</c:v>
                </c:pt>
                <c:pt idx="9538">
                  <c:v>9.5380000000000109</c:v>
                </c:pt>
                <c:pt idx="9539">
                  <c:v>9.5390000000000441</c:v>
                </c:pt>
                <c:pt idx="9540">
                  <c:v>9.5400000000000205</c:v>
                </c:pt>
                <c:pt idx="9541">
                  <c:v>9.5409999999999968</c:v>
                </c:pt>
                <c:pt idx="9542">
                  <c:v>9.54200000000003</c:v>
                </c:pt>
                <c:pt idx="9543">
                  <c:v>9.5430000000000064</c:v>
                </c:pt>
                <c:pt idx="9544">
                  <c:v>9.5440000000000396</c:v>
                </c:pt>
                <c:pt idx="9545">
                  <c:v>9.5450000000000159</c:v>
                </c:pt>
                <c:pt idx="9546">
                  <c:v>9.5459999999999923</c:v>
                </c:pt>
                <c:pt idx="9547">
                  <c:v>9.5470000000000255</c:v>
                </c:pt>
                <c:pt idx="9548">
                  <c:v>9.5480000000000018</c:v>
                </c:pt>
                <c:pt idx="9549">
                  <c:v>9.549000000000035</c:v>
                </c:pt>
                <c:pt idx="9550">
                  <c:v>9.5500000000000114</c:v>
                </c:pt>
                <c:pt idx="9551">
                  <c:v>9.5510000000000446</c:v>
                </c:pt>
                <c:pt idx="9552">
                  <c:v>9.5520000000000209</c:v>
                </c:pt>
                <c:pt idx="9553">
                  <c:v>9.5529999999999973</c:v>
                </c:pt>
                <c:pt idx="9554">
                  <c:v>9.5540000000000305</c:v>
                </c:pt>
                <c:pt idx="9555">
                  <c:v>9.5550000000000068</c:v>
                </c:pt>
                <c:pt idx="9556">
                  <c:v>9.55600000000004</c:v>
                </c:pt>
                <c:pt idx="9557">
                  <c:v>9.5570000000000164</c:v>
                </c:pt>
                <c:pt idx="9558">
                  <c:v>9.5579999999999927</c:v>
                </c:pt>
                <c:pt idx="9559">
                  <c:v>9.5590000000000259</c:v>
                </c:pt>
                <c:pt idx="9560">
                  <c:v>9.5600000000000023</c:v>
                </c:pt>
                <c:pt idx="9561">
                  <c:v>9.5610000000000355</c:v>
                </c:pt>
                <c:pt idx="9562">
                  <c:v>9.5620000000000118</c:v>
                </c:pt>
                <c:pt idx="9563">
                  <c:v>9.563000000000045</c:v>
                </c:pt>
                <c:pt idx="9564">
                  <c:v>9.5640000000000214</c:v>
                </c:pt>
                <c:pt idx="9565">
                  <c:v>9.5649999999999977</c:v>
                </c:pt>
                <c:pt idx="9566">
                  <c:v>9.5660000000000309</c:v>
                </c:pt>
                <c:pt idx="9567">
                  <c:v>9.5670000000000073</c:v>
                </c:pt>
                <c:pt idx="9568">
                  <c:v>9.5680000000000405</c:v>
                </c:pt>
                <c:pt idx="9569">
                  <c:v>9.5690000000000168</c:v>
                </c:pt>
                <c:pt idx="9570">
                  <c:v>9.5699999999999932</c:v>
                </c:pt>
                <c:pt idx="9571">
                  <c:v>9.5710000000000264</c:v>
                </c:pt>
                <c:pt idx="9572">
                  <c:v>9.5720000000000027</c:v>
                </c:pt>
                <c:pt idx="9573">
                  <c:v>9.5730000000000359</c:v>
                </c:pt>
                <c:pt idx="9574">
                  <c:v>9.5740000000000123</c:v>
                </c:pt>
                <c:pt idx="9575">
                  <c:v>9.5750000000000455</c:v>
                </c:pt>
                <c:pt idx="9576">
                  <c:v>9.5760000000000218</c:v>
                </c:pt>
                <c:pt idx="9577">
                  <c:v>9.5769999999999982</c:v>
                </c:pt>
                <c:pt idx="9578">
                  <c:v>9.5780000000000314</c:v>
                </c:pt>
                <c:pt idx="9579">
                  <c:v>9.5790000000000077</c:v>
                </c:pt>
                <c:pt idx="9580">
                  <c:v>9.5800000000000409</c:v>
                </c:pt>
                <c:pt idx="9581">
                  <c:v>9.5810000000000173</c:v>
                </c:pt>
                <c:pt idx="9582">
                  <c:v>9.5819999999999936</c:v>
                </c:pt>
                <c:pt idx="9583">
                  <c:v>9.5830000000000268</c:v>
                </c:pt>
                <c:pt idx="9584">
                  <c:v>9.5840000000000032</c:v>
                </c:pt>
                <c:pt idx="9585">
                  <c:v>9.5850000000000364</c:v>
                </c:pt>
                <c:pt idx="9586">
                  <c:v>9.5860000000000127</c:v>
                </c:pt>
                <c:pt idx="9587">
                  <c:v>9.5870000000000459</c:v>
                </c:pt>
                <c:pt idx="9588">
                  <c:v>9.5880000000000223</c:v>
                </c:pt>
                <c:pt idx="9589">
                  <c:v>9.5889999999999986</c:v>
                </c:pt>
                <c:pt idx="9590">
                  <c:v>9.5900000000000318</c:v>
                </c:pt>
                <c:pt idx="9591">
                  <c:v>9.5910000000000082</c:v>
                </c:pt>
                <c:pt idx="9592">
                  <c:v>9.5920000000000414</c:v>
                </c:pt>
                <c:pt idx="9593">
                  <c:v>9.5930000000000177</c:v>
                </c:pt>
                <c:pt idx="9594">
                  <c:v>9.5939999999999941</c:v>
                </c:pt>
                <c:pt idx="9595">
                  <c:v>9.5950000000000273</c:v>
                </c:pt>
                <c:pt idx="9596">
                  <c:v>9.5960000000000036</c:v>
                </c:pt>
                <c:pt idx="9597">
                  <c:v>9.5970000000000368</c:v>
                </c:pt>
                <c:pt idx="9598">
                  <c:v>9.5980000000000132</c:v>
                </c:pt>
                <c:pt idx="9599">
                  <c:v>9.5990000000000464</c:v>
                </c:pt>
                <c:pt idx="9600">
                  <c:v>9.6000000000000227</c:v>
                </c:pt>
                <c:pt idx="9601">
                  <c:v>9.6009999999999991</c:v>
                </c:pt>
                <c:pt idx="9602">
                  <c:v>9.6020000000000323</c:v>
                </c:pt>
                <c:pt idx="9603">
                  <c:v>9.6030000000000086</c:v>
                </c:pt>
                <c:pt idx="9604">
                  <c:v>9.6040000000000418</c:v>
                </c:pt>
                <c:pt idx="9605">
                  <c:v>9.6050000000000182</c:v>
                </c:pt>
                <c:pt idx="9606">
                  <c:v>9.6059999999999945</c:v>
                </c:pt>
                <c:pt idx="9607">
                  <c:v>9.6070000000000277</c:v>
                </c:pt>
                <c:pt idx="9608">
                  <c:v>9.6080000000000041</c:v>
                </c:pt>
                <c:pt idx="9609">
                  <c:v>9.6090000000000373</c:v>
                </c:pt>
                <c:pt idx="9610">
                  <c:v>9.6100000000000136</c:v>
                </c:pt>
                <c:pt idx="9611">
                  <c:v>9.61099999999999</c:v>
                </c:pt>
                <c:pt idx="9612">
                  <c:v>9.6120000000000232</c:v>
                </c:pt>
                <c:pt idx="9613">
                  <c:v>9.6129999999999995</c:v>
                </c:pt>
                <c:pt idx="9614">
                  <c:v>9.6140000000000327</c:v>
                </c:pt>
                <c:pt idx="9615">
                  <c:v>9.6150000000000091</c:v>
                </c:pt>
                <c:pt idx="9616">
                  <c:v>9.6160000000000423</c:v>
                </c:pt>
                <c:pt idx="9617">
                  <c:v>9.6170000000000186</c:v>
                </c:pt>
                <c:pt idx="9618">
                  <c:v>9.617999999999995</c:v>
                </c:pt>
                <c:pt idx="9619">
                  <c:v>9.6190000000000282</c:v>
                </c:pt>
                <c:pt idx="9620">
                  <c:v>9.6200000000000045</c:v>
                </c:pt>
                <c:pt idx="9621">
                  <c:v>9.6210000000000377</c:v>
                </c:pt>
                <c:pt idx="9622">
                  <c:v>9.6220000000000141</c:v>
                </c:pt>
                <c:pt idx="9623">
                  <c:v>9.6229999999999905</c:v>
                </c:pt>
                <c:pt idx="9624">
                  <c:v>9.6240000000000236</c:v>
                </c:pt>
                <c:pt idx="9625">
                  <c:v>9.625</c:v>
                </c:pt>
                <c:pt idx="9626">
                  <c:v>9.6260000000000332</c:v>
                </c:pt>
                <c:pt idx="9627">
                  <c:v>9.6270000000000095</c:v>
                </c:pt>
                <c:pt idx="9628">
                  <c:v>9.6280000000000427</c:v>
                </c:pt>
                <c:pt idx="9629">
                  <c:v>9.6290000000000191</c:v>
                </c:pt>
                <c:pt idx="9630">
                  <c:v>9.6299999999999955</c:v>
                </c:pt>
                <c:pt idx="9631">
                  <c:v>9.6310000000000286</c:v>
                </c:pt>
                <c:pt idx="9632">
                  <c:v>9.632000000000005</c:v>
                </c:pt>
                <c:pt idx="9633">
                  <c:v>9.6330000000000382</c:v>
                </c:pt>
                <c:pt idx="9634">
                  <c:v>9.6340000000000146</c:v>
                </c:pt>
                <c:pt idx="9635">
                  <c:v>9.6349999999999909</c:v>
                </c:pt>
                <c:pt idx="9636">
                  <c:v>9.6360000000000241</c:v>
                </c:pt>
                <c:pt idx="9637">
                  <c:v>9.6370000000000005</c:v>
                </c:pt>
                <c:pt idx="9638">
                  <c:v>9.6380000000000337</c:v>
                </c:pt>
                <c:pt idx="9639">
                  <c:v>9.63900000000001</c:v>
                </c:pt>
                <c:pt idx="9640">
                  <c:v>9.6400000000000432</c:v>
                </c:pt>
                <c:pt idx="9641">
                  <c:v>9.6410000000000196</c:v>
                </c:pt>
                <c:pt idx="9642">
                  <c:v>9.6419999999999959</c:v>
                </c:pt>
                <c:pt idx="9643">
                  <c:v>9.6430000000000291</c:v>
                </c:pt>
                <c:pt idx="9644">
                  <c:v>9.6440000000000055</c:v>
                </c:pt>
                <c:pt idx="9645">
                  <c:v>9.6450000000000387</c:v>
                </c:pt>
                <c:pt idx="9646">
                  <c:v>9.646000000000015</c:v>
                </c:pt>
                <c:pt idx="9647">
                  <c:v>9.6469999999999914</c:v>
                </c:pt>
                <c:pt idx="9648">
                  <c:v>9.6480000000000246</c:v>
                </c:pt>
                <c:pt idx="9649">
                  <c:v>9.6490000000000009</c:v>
                </c:pt>
                <c:pt idx="9650">
                  <c:v>9.6500000000000341</c:v>
                </c:pt>
                <c:pt idx="9651">
                  <c:v>9.6510000000000105</c:v>
                </c:pt>
                <c:pt idx="9652">
                  <c:v>9.6520000000000437</c:v>
                </c:pt>
                <c:pt idx="9653">
                  <c:v>9.65300000000002</c:v>
                </c:pt>
                <c:pt idx="9654">
                  <c:v>9.6539999999999964</c:v>
                </c:pt>
                <c:pt idx="9655">
                  <c:v>9.6550000000000296</c:v>
                </c:pt>
                <c:pt idx="9656">
                  <c:v>9.6560000000000059</c:v>
                </c:pt>
                <c:pt idx="9657">
                  <c:v>9.6570000000000391</c:v>
                </c:pt>
                <c:pt idx="9658">
                  <c:v>9.6580000000000155</c:v>
                </c:pt>
                <c:pt idx="9659">
                  <c:v>9.6589999999999918</c:v>
                </c:pt>
                <c:pt idx="9660">
                  <c:v>9.660000000000025</c:v>
                </c:pt>
                <c:pt idx="9661">
                  <c:v>9.6610000000000014</c:v>
                </c:pt>
                <c:pt idx="9662">
                  <c:v>9.6620000000000346</c:v>
                </c:pt>
                <c:pt idx="9663">
                  <c:v>9.6630000000000109</c:v>
                </c:pt>
                <c:pt idx="9664">
                  <c:v>9.6640000000000441</c:v>
                </c:pt>
                <c:pt idx="9665">
                  <c:v>9.6650000000000205</c:v>
                </c:pt>
                <c:pt idx="9666">
                  <c:v>9.6659999999999968</c:v>
                </c:pt>
                <c:pt idx="9667">
                  <c:v>9.66700000000003</c:v>
                </c:pt>
                <c:pt idx="9668">
                  <c:v>9.6680000000000064</c:v>
                </c:pt>
                <c:pt idx="9669">
                  <c:v>9.6690000000000396</c:v>
                </c:pt>
                <c:pt idx="9670">
                  <c:v>9.6700000000000159</c:v>
                </c:pt>
                <c:pt idx="9671">
                  <c:v>9.6709999999999923</c:v>
                </c:pt>
                <c:pt idx="9672">
                  <c:v>9.6720000000000255</c:v>
                </c:pt>
                <c:pt idx="9673">
                  <c:v>9.6730000000000018</c:v>
                </c:pt>
                <c:pt idx="9674">
                  <c:v>9.674000000000035</c:v>
                </c:pt>
                <c:pt idx="9675">
                  <c:v>9.6750000000000114</c:v>
                </c:pt>
                <c:pt idx="9676">
                  <c:v>9.6760000000000446</c:v>
                </c:pt>
                <c:pt idx="9677">
                  <c:v>9.6770000000000209</c:v>
                </c:pt>
                <c:pt idx="9678">
                  <c:v>9.6779999999999973</c:v>
                </c:pt>
                <c:pt idx="9679">
                  <c:v>9.6790000000000305</c:v>
                </c:pt>
                <c:pt idx="9680">
                  <c:v>9.6800000000000068</c:v>
                </c:pt>
                <c:pt idx="9681">
                  <c:v>9.68100000000004</c:v>
                </c:pt>
                <c:pt idx="9682">
                  <c:v>9.6820000000000164</c:v>
                </c:pt>
                <c:pt idx="9683">
                  <c:v>9.6829999999999927</c:v>
                </c:pt>
                <c:pt idx="9684">
                  <c:v>9.6840000000000259</c:v>
                </c:pt>
                <c:pt idx="9685">
                  <c:v>9.6850000000000023</c:v>
                </c:pt>
                <c:pt idx="9686">
                  <c:v>9.6860000000000355</c:v>
                </c:pt>
                <c:pt idx="9687">
                  <c:v>9.6870000000000118</c:v>
                </c:pt>
                <c:pt idx="9688">
                  <c:v>9.688000000000045</c:v>
                </c:pt>
                <c:pt idx="9689">
                  <c:v>9.6890000000000214</c:v>
                </c:pt>
                <c:pt idx="9690">
                  <c:v>9.6899999999999977</c:v>
                </c:pt>
                <c:pt idx="9691">
                  <c:v>9.6910000000000309</c:v>
                </c:pt>
                <c:pt idx="9692">
                  <c:v>9.6920000000000073</c:v>
                </c:pt>
                <c:pt idx="9693">
                  <c:v>9.6930000000000405</c:v>
                </c:pt>
                <c:pt idx="9694">
                  <c:v>9.6940000000000168</c:v>
                </c:pt>
                <c:pt idx="9695">
                  <c:v>9.6949999999999932</c:v>
                </c:pt>
                <c:pt idx="9696">
                  <c:v>9.6960000000000264</c:v>
                </c:pt>
                <c:pt idx="9697">
                  <c:v>9.6970000000000027</c:v>
                </c:pt>
                <c:pt idx="9698">
                  <c:v>9.6980000000000359</c:v>
                </c:pt>
                <c:pt idx="9699">
                  <c:v>9.6990000000000123</c:v>
                </c:pt>
                <c:pt idx="9700">
                  <c:v>9.7000000000000455</c:v>
                </c:pt>
                <c:pt idx="9701">
                  <c:v>9.7010000000000218</c:v>
                </c:pt>
                <c:pt idx="9702">
                  <c:v>9.7019999999999982</c:v>
                </c:pt>
                <c:pt idx="9703">
                  <c:v>9.7030000000000314</c:v>
                </c:pt>
                <c:pt idx="9704">
                  <c:v>9.7040000000000077</c:v>
                </c:pt>
                <c:pt idx="9705">
                  <c:v>9.7050000000000409</c:v>
                </c:pt>
                <c:pt idx="9706">
                  <c:v>9.7060000000000173</c:v>
                </c:pt>
                <c:pt idx="9707">
                  <c:v>9.7069999999999936</c:v>
                </c:pt>
                <c:pt idx="9708">
                  <c:v>9.7080000000000268</c:v>
                </c:pt>
                <c:pt idx="9709">
                  <c:v>9.7090000000000032</c:v>
                </c:pt>
                <c:pt idx="9710">
                  <c:v>9.7100000000000364</c:v>
                </c:pt>
                <c:pt idx="9711">
                  <c:v>9.7110000000000127</c:v>
                </c:pt>
                <c:pt idx="9712">
                  <c:v>9.7120000000000459</c:v>
                </c:pt>
                <c:pt idx="9713">
                  <c:v>9.7130000000000223</c:v>
                </c:pt>
                <c:pt idx="9714">
                  <c:v>9.7139999999999986</c:v>
                </c:pt>
                <c:pt idx="9715">
                  <c:v>9.7150000000000318</c:v>
                </c:pt>
                <c:pt idx="9716">
                  <c:v>9.7160000000000082</c:v>
                </c:pt>
                <c:pt idx="9717">
                  <c:v>9.7170000000000414</c:v>
                </c:pt>
                <c:pt idx="9718">
                  <c:v>9.7180000000000177</c:v>
                </c:pt>
                <c:pt idx="9719">
                  <c:v>9.7189999999999941</c:v>
                </c:pt>
                <c:pt idx="9720">
                  <c:v>9.7200000000000273</c:v>
                </c:pt>
                <c:pt idx="9721">
                  <c:v>9.7210000000000036</c:v>
                </c:pt>
                <c:pt idx="9722">
                  <c:v>9.7220000000000368</c:v>
                </c:pt>
                <c:pt idx="9723">
                  <c:v>9.7230000000000132</c:v>
                </c:pt>
                <c:pt idx="9724">
                  <c:v>9.7240000000000464</c:v>
                </c:pt>
                <c:pt idx="9725">
                  <c:v>9.7250000000000227</c:v>
                </c:pt>
                <c:pt idx="9726">
                  <c:v>9.7259999999999991</c:v>
                </c:pt>
                <c:pt idx="9727">
                  <c:v>9.7270000000000323</c:v>
                </c:pt>
                <c:pt idx="9728">
                  <c:v>9.7280000000000086</c:v>
                </c:pt>
                <c:pt idx="9729">
                  <c:v>9.7290000000000418</c:v>
                </c:pt>
                <c:pt idx="9730">
                  <c:v>9.7300000000000182</c:v>
                </c:pt>
                <c:pt idx="9731">
                  <c:v>9.7309999999999945</c:v>
                </c:pt>
                <c:pt idx="9732">
                  <c:v>9.7320000000000277</c:v>
                </c:pt>
                <c:pt idx="9733">
                  <c:v>9.7330000000000041</c:v>
                </c:pt>
                <c:pt idx="9734">
                  <c:v>9.7340000000000373</c:v>
                </c:pt>
                <c:pt idx="9735">
                  <c:v>9.7350000000000136</c:v>
                </c:pt>
                <c:pt idx="9736">
                  <c:v>9.73599999999999</c:v>
                </c:pt>
                <c:pt idx="9737">
                  <c:v>9.7370000000000232</c:v>
                </c:pt>
                <c:pt idx="9738">
                  <c:v>9.7379999999999995</c:v>
                </c:pt>
                <c:pt idx="9739">
                  <c:v>9.7390000000000327</c:v>
                </c:pt>
                <c:pt idx="9740">
                  <c:v>9.7400000000000091</c:v>
                </c:pt>
                <c:pt idx="9741">
                  <c:v>9.7410000000000423</c:v>
                </c:pt>
                <c:pt idx="9742">
                  <c:v>9.7420000000000186</c:v>
                </c:pt>
                <c:pt idx="9743">
                  <c:v>9.742999999999995</c:v>
                </c:pt>
                <c:pt idx="9744">
                  <c:v>9.7440000000000282</c:v>
                </c:pt>
                <c:pt idx="9745">
                  <c:v>9.7450000000000045</c:v>
                </c:pt>
                <c:pt idx="9746">
                  <c:v>9.7460000000000377</c:v>
                </c:pt>
                <c:pt idx="9747">
                  <c:v>9.7470000000000141</c:v>
                </c:pt>
                <c:pt idx="9748">
                  <c:v>9.7479999999999905</c:v>
                </c:pt>
                <c:pt idx="9749">
                  <c:v>9.7490000000000236</c:v>
                </c:pt>
                <c:pt idx="9750">
                  <c:v>9.75</c:v>
                </c:pt>
                <c:pt idx="9751">
                  <c:v>9.7510000000000332</c:v>
                </c:pt>
                <c:pt idx="9752">
                  <c:v>9.7520000000000095</c:v>
                </c:pt>
                <c:pt idx="9753">
                  <c:v>9.7530000000000427</c:v>
                </c:pt>
                <c:pt idx="9754">
                  <c:v>9.7540000000000191</c:v>
                </c:pt>
                <c:pt idx="9755">
                  <c:v>9.7549999999999955</c:v>
                </c:pt>
                <c:pt idx="9756">
                  <c:v>9.7560000000000286</c:v>
                </c:pt>
                <c:pt idx="9757">
                  <c:v>9.757000000000005</c:v>
                </c:pt>
                <c:pt idx="9758">
                  <c:v>9.7580000000000382</c:v>
                </c:pt>
                <c:pt idx="9759">
                  <c:v>9.7590000000000146</c:v>
                </c:pt>
                <c:pt idx="9760">
                  <c:v>9.7599999999999909</c:v>
                </c:pt>
                <c:pt idx="9761">
                  <c:v>9.7610000000000241</c:v>
                </c:pt>
                <c:pt idx="9762">
                  <c:v>9.7620000000000005</c:v>
                </c:pt>
                <c:pt idx="9763">
                  <c:v>9.7630000000000337</c:v>
                </c:pt>
                <c:pt idx="9764">
                  <c:v>9.76400000000001</c:v>
                </c:pt>
                <c:pt idx="9765">
                  <c:v>9.7650000000000432</c:v>
                </c:pt>
                <c:pt idx="9766">
                  <c:v>9.7660000000000196</c:v>
                </c:pt>
                <c:pt idx="9767">
                  <c:v>9.7669999999999959</c:v>
                </c:pt>
                <c:pt idx="9768">
                  <c:v>9.7680000000000291</c:v>
                </c:pt>
                <c:pt idx="9769">
                  <c:v>9.7690000000000055</c:v>
                </c:pt>
                <c:pt idx="9770">
                  <c:v>9.7700000000000387</c:v>
                </c:pt>
                <c:pt idx="9771">
                  <c:v>9.771000000000015</c:v>
                </c:pt>
                <c:pt idx="9772">
                  <c:v>9.7719999999999914</c:v>
                </c:pt>
                <c:pt idx="9773">
                  <c:v>9.7730000000000246</c:v>
                </c:pt>
                <c:pt idx="9774">
                  <c:v>9.7740000000000009</c:v>
                </c:pt>
                <c:pt idx="9775">
                  <c:v>9.7750000000000341</c:v>
                </c:pt>
                <c:pt idx="9776">
                  <c:v>9.7760000000000105</c:v>
                </c:pt>
                <c:pt idx="9777">
                  <c:v>9.7770000000000437</c:v>
                </c:pt>
                <c:pt idx="9778">
                  <c:v>9.77800000000002</c:v>
                </c:pt>
                <c:pt idx="9779">
                  <c:v>9.7789999999999964</c:v>
                </c:pt>
                <c:pt idx="9780">
                  <c:v>9.7800000000000296</c:v>
                </c:pt>
                <c:pt idx="9781">
                  <c:v>9.7810000000000059</c:v>
                </c:pt>
                <c:pt idx="9782">
                  <c:v>9.7820000000000391</c:v>
                </c:pt>
                <c:pt idx="9783">
                  <c:v>9.7830000000000155</c:v>
                </c:pt>
                <c:pt idx="9784">
                  <c:v>9.7839999999999918</c:v>
                </c:pt>
                <c:pt idx="9785">
                  <c:v>9.785000000000025</c:v>
                </c:pt>
                <c:pt idx="9786">
                  <c:v>9.7860000000000014</c:v>
                </c:pt>
                <c:pt idx="9787">
                  <c:v>9.7870000000000346</c:v>
                </c:pt>
                <c:pt idx="9788">
                  <c:v>9.7880000000000109</c:v>
                </c:pt>
                <c:pt idx="9789">
                  <c:v>9.7890000000000441</c:v>
                </c:pt>
                <c:pt idx="9790">
                  <c:v>9.7900000000000205</c:v>
                </c:pt>
                <c:pt idx="9791">
                  <c:v>9.7909999999999968</c:v>
                </c:pt>
                <c:pt idx="9792">
                  <c:v>9.79200000000003</c:v>
                </c:pt>
                <c:pt idx="9793">
                  <c:v>9.7930000000000064</c:v>
                </c:pt>
                <c:pt idx="9794">
                  <c:v>9.7940000000000396</c:v>
                </c:pt>
                <c:pt idx="9795">
                  <c:v>9.7950000000000159</c:v>
                </c:pt>
                <c:pt idx="9796">
                  <c:v>9.7959999999999923</c:v>
                </c:pt>
                <c:pt idx="9797">
                  <c:v>9.7970000000000255</c:v>
                </c:pt>
                <c:pt idx="9798">
                  <c:v>9.7980000000000018</c:v>
                </c:pt>
                <c:pt idx="9799">
                  <c:v>9.799000000000035</c:v>
                </c:pt>
                <c:pt idx="9800">
                  <c:v>9.8000000000000114</c:v>
                </c:pt>
                <c:pt idx="9801">
                  <c:v>9.8010000000000446</c:v>
                </c:pt>
                <c:pt idx="9802">
                  <c:v>9.8020000000000209</c:v>
                </c:pt>
                <c:pt idx="9803">
                  <c:v>9.8029999999999973</c:v>
                </c:pt>
                <c:pt idx="9804">
                  <c:v>9.8040000000000305</c:v>
                </c:pt>
                <c:pt idx="9805">
                  <c:v>9.8050000000000068</c:v>
                </c:pt>
                <c:pt idx="9806">
                  <c:v>9.80600000000004</c:v>
                </c:pt>
                <c:pt idx="9807">
                  <c:v>9.8070000000000164</c:v>
                </c:pt>
                <c:pt idx="9808">
                  <c:v>9.8079999999999927</c:v>
                </c:pt>
                <c:pt idx="9809">
                  <c:v>9.8090000000000259</c:v>
                </c:pt>
                <c:pt idx="9810">
                  <c:v>9.8100000000000023</c:v>
                </c:pt>
                <c:pt idx="9811">
                  <c:v>9.8110000000000355</c:v>
                </c:pt>
                <c:pt idx="9812">
                  <c:v>9.8120000000000118</c:v>
                </c:pt>
                <c:pt idx="9813">
                  <c:v>9.813000000000045</c:v>
                </c:pt>
                <c:pt idx="9814">
                  <c:v>9.8140000000000214</c:v>
                </c:pt>
                <c:pt idx="9815">
                  <c:v>9.8149999999999977</c:v>
                </c:pt>
                <c:pt idx="9816">
                  <c:v>9.8160000000000309</c:v>
                </c:pt>
                <c:pt idx="9817">
                  <c:v>9.8170000000000073</c:v>
                </c:pt>
                <c:pt idx="9818">
                  <c:v>9.8180000000000405</c:v>
                </c:pt>
                <c:pt idx="9819">
                  <c:v>9.8190000000000168</c:v>
                </c:pt>
                <c:pt idx="9820">
                  <c:v>9.8199999999999932</c:v>
                </c:pt>
                <c:pt idx="9821">
                  <c:v>9.8210000000000264</c:v>
                </c:pt>
                <c:pt idx="9822">
                  <c:v>9.8220000000000027</c:v>
                </c:pt>
                <c:pt idx="9823">
                  <c:v>9.8230000000000359</c:v>
                </c:pt>
                <c:pt idx="9824">
                  <c:v>9.8240000000000123</c:v>
                </c:pt>
                <c:pt idx="9825">
                  <c:v>9.8250000000000455</c:v>
                </c:pt>
                <c:pt idx="9826">
                  <c:v>9.8260000000000218</c:v>
                </c:pt>
                <c:pt idx="9827">
                  <c:v>9.8269999999999982</c:v>
                </c:pt>
                <c:pt idx="9828">
                  <c:v>9.8280000000000314</c:v>
                </c:pt>
                <c:pt idx="9829">
                  <c:v>9.8290000000000077</c:v>
                </c:pt>
                <c:pt idx="9830">
                  <c:v>9.8300000000000409</c:v>
                </c:pt>
                <c:pt idx="9831">
                  <c:v>9.8310000000000173</c:v>
                </c:pt>
                <c:pt idx="9832">
                  <c:v>9.8319999999999936</c:v>
                </c:pt>
                <c:pt idx="9833">
                  <c:v>9.8330000000000268</c:v>
                </c:pt>
                <c:pt idx="9834">
                  <c:v>9.8340000000000032</c:v>
                </c:pt>
                <c:pt idx="9835">
                  <c:v>9.8350000000000364</c:v>
                </c:pt>
                <c:pt idx="9836">
                  <c:v>9.8360000000000127</c:v>
                </c:pt>
                <c:pt idx="9837">
                  <c:v>9.8370000000000459</c:v>
                </c:pt>
                <c:pt idx="9838">
                  <c:v>9.8380000000000223</c:v>
                </c:pt>
                <c:pt idx="9839">
                  <c:v>9.8389999999999986</c:v>
                </c:pt>
                <c:pt idx="9840">
                  <c:v>9.8400000000000318</c:v>
                </c:pt>
                <c:pt idx="9841">
                  <c:v>9.8410000000000082</c:v>
                </c:pt>
                <c:pt idx="9842">
                  <c:v>9.8420000000000414</c:v>
                </c:pt>
                <c:pt idx="9843">
                  <c:v>9.8430000000000177</c:v>
                </c:pt>
                <c:pt idx="9844">
                  <c:v>9.8439999999999941</c:v>
                </c:pt>
                <c:pt idx="9845">
                  <c:v>9.8450000000000273</c:v>
                </c:pt>
                <c:pt idx="9846">
                  <c:v>9.8460000000000036</c:v>
                </c:pt>
                <c:pt idx="9847">
                  <c:v>9.8470000000000368</c:v>
                </c:pt>
                <c:pt idx="9848">
                  <c:v>9.8480000000000132</c:v>
                </c:pt>
                <c:pt idx="9849">
                  <c:v>9.8490000000000464</c:v>
                </c:pt>
                <c:pt idx="9850">
                  <c:v>9.8500000000000227</c:v>
                </c:pt>
                <c:pt idx="9851">
                  <c:v>9.8509999999999991</c:v>
                </c:pt>
                <c:pt idx="9852">
                  <c:v>9.8520000000000323</c:v>
                </c:pt>
                <c:pt idx="9853">
                  <c:v>9.8530000000000086</c:v>
                </c:pt>
                <c:pt idx="9854">
                  <c:v>9.8540000000000418</c:v>
                </c:pt>
                <c:pt idx="9855">
                  <c:v>9.8550000000000182</c:v>
                </c:pt>
                <c:pt idx="9856">
                  <c:v>9.8559999999999945</c:v>
                </c:pt>
                <c:pt idx="9857">
                  <c:v>9.8570000000000277</c:v>
                </c:pt>
                <c:pt idx="9858">
                  <c:v>9.8580000000000041</c:v>
                </c:pt>
                <c:pt idx="9859">
                  <c:v>9.8590000000000373</c:v>
                </c:pt>
                <c:pt idx="9860">
                  <c:v>9.8600000000000136</c:v>
                </c:pt>
                <c:pt idx="9861">
                  <c:v>9.86099999999999</c:v>
                </c:pt>
                <c:pt idx="9862">
                  <c:v>9.8620000000000232</c:v>
                </c:pt>
                <c:pt idx="9863">
                  <c:v>9.8629999999999995</c:v>
                </c:pt>
                <c:pt idx="9864">
                  <c:v>9.8640000000000327</c:v>
                </c:pt>
                <c:pt idx="9865">
                  <c:v>9.8650000000000091</c:v>
                </c:pt>
                <c:pt idx="9866">
                  <c:v>9.8660000000000423</c:v>
                </c:pt>
                <c:pt idx="9867">
                  <c:v>9.8670000000000186</c:v>
                </c:pt>
                <c:pt idx="9868">
                  <c:v>9.867999999999995</c:v>
                </c:pt>
                <c:pt idx="9869">
                  <c:v>9.8690000000000282</c:v>
                </c:pt>
                <c:pt idx="9870">
                  <c:v>9.8700000000000045</c:v>
                </c:pt>
                <c:pt idx="9871">
                  <c:v>9.8710000000000377</c:v>
                </c:pt>
                <c:pt idx="9872">
                  <c:v>9.8720000000000141</c:v>
                </c:pt>
                <c:pt idx="9873">
                  <c:v>9.8729999999999905</c:v>
                </c:pt>
                <c:pt idx="9874">
                  <c:v>9.8740000000000236</c:v>
                </c:pt>
                <c:pt idx="9875">
                  <c:v>9.875</c:v>
                </c:pt>
                <c:pt idx="9876">
                  <c:v>9.8760000000000332</c:v>
                </c:pt>
                <c:pt idx="9877">
                  <c:v>9.8770000000000095</c:v>
                </c:pt>
                <c:pt idx="9878">
                  <c:v>9.8780000000000427</c:v>
                </c:pt>
                <c:pt idx="9879">
                  <c:v>9.8790000000000191</c:v>
                </c:pt>
                <c:pt idx="9880">
                  <c:v>9.8799999999999955</c:v>
                </c:pt>
                <c:pt idx="9881">
                  <c:v>9.8810000000000286</c:v>
                </c:pt>
                <c:pt idx="9882">
                  <c:v>9.882000000000005</c:v>
                </c:pt>
                <c:pt idx="9883">
                  <c:v>9.8830000000000382</c:v>
                </c:pt>
                <c:pt idx="9884">
                  <c:v>9.8840000000000146</c:v>
                </c:pt>
                <c:pt idx="9885">
                  <c:v>9.8849999999999909</c:v>
                </c:pt>
                <c:pt idx="9886">
                  <c:v>9.8860000000000241</c:v>
                </c:pt>
                <c:pt idx="9887">
                  <c:v>9.8870000000000005</c:v>
                </c:pt>
                <c:pt idx="9888">
                  <c:v>9.8880000000000337</c:v>
                </c:pt>
                <c:pt idx="9889">
                  <c:v>9.88900000000001</c:v>
                </c:pt>
                <c:pt idx="9890">
                  <c:v>9.8900000000000432</c:v>
                </c:pt>
                <c:pt idx="9891">
                  <c:v>9.8910000000000196</c:v>
                </c:pt>
                <c:pt idx="9892">
                  <c:v>9.8919999999999959</c:v>
                </c:pt>
                <c:pt idx="9893">
                  <c:v>9.8930000000000291</c:v>
                </c:pt>
                <c:pt idx="9894">
                  <c:v>9.8940000000000055</c:v>
                </c:pt>
                <c:pt idx="9895">
                  <c:v>9.8950000000000387</c:v>
                </c:pt>
                <c:pt idx="9896">
                  <c:v>9.896000000000015</c:v>
                </c:pt>
                <c:pt idx="9897">
                  <c:v>9.8969999999999914</c:v>
                </c:pt>
                <c:pt idx="9898">
                  <c:v>9.8980000000000246</c:v>
                </c:pt>
                <c:pt idx="9899">
                  <c:v>9.8990000000000009</c:v>
                </c:pt>
                <c:pt idx="9900">
                  <c:v>9.9000000000000341</c:v>
                </c:pt>
                <c:pt idx="9901">
                  <c:v>9.9010000000000105</c:v>
                </c:pt>
                <c:pt idx="9902">
                  <c:v>9.9020000000000437</c:v>
                </c:pt>
                <c:pt idx="9903">
                  <c:v>9.90300000000002</c:v>
                </c:pt>
                <c:pt idx="9904">
                  <c:v>9.9039999999999964</c:v>
                </c:pt>
                <c:pt idx="9905">
                  <c:v>9.9050000000000296</c:v>
                </c:pt>
                <c:pt idx="9906">
                  <c:v>9.9060000000000059</c:v>
                </c:pt>
                <c:pt idx="9907">
                  <c:v>9.9070000000000391</c:v>
                </c:pt>
                <c:pt idx="9908">
                  <c:v>9.9080000000000155</c:v>
                </c:pt>
                <c:pt idx="9909">
                  <c:v>9.9089999999999918</c:v>
                </c:pt>
                <c:pt idx="9910">
                  <c:v>9.910000000000025</c:v>
                </c:pt>
                <c:pt idx="9911">
                  <c:v>9.9110000000000014</c:v>
                </c:pt>
                <c:pt idx="9912">
                  <c:v>9.9120000000000346</c:v>
                </c:pt>
                <c:pt idx="9913">
                  <c:v>9.9130000000000109</c:v>
                </c:pt>
                <c:pt idx="9914">
                  <c:v>9.9140000000000441</c:v>
                </c:pt>
                <c:pt idx="9915">
                  <c:v>9.9150000000000205</c:v>
                </c:pt>
                <c:pt idx="9916">
                  <c:v>9.9159999999999968</c:v>
                </c:pt>
                <c:pt idx="9917">
                  <c:v>9.91700000000003</c:v>
                </c:pt>
                <c:pt idx="9918">
                  <c:v>9.9180000000000064</c:v>
                </c:pt>
                <c:pt idx="9919">
                  <c:v>9.9190000000000396</c:v>
                </c:pt>
                <c:pt idx="9920">
                  <c:v>9.9200000000000159</c:v>
                </c:pt>
                <c:pt idx="9921">
                  <c:v>9.9209999999999923</c:v>
                </c:pt>
                <c:pt idx="9922">
                  <c:v>9.9220000000000255</c:v>
                </c:pt>
                <c:pt idx="9923">
                  <c:v>9.9230000000000018</c:v>
                </c:pt>
                <c:pt idx="9924">
                  <c:v>9.924000000000035</c:v>
                </c:pt>
                <c:pt idx="9925">
                  <c:v>9.9250000000000114</c:v>
                </c:pt>
                <c:pt idx="9926">
                  <c:v>9.9260000000000446</c:v>
                </c:pt>
                <c:pt idx="9927">
                  <c:v>9.9270000000000209</c:v>
                </c:pt>
                <c:pt idx="9928">
                  <c:v>9.9279999999999973</c:v>
                </c:pt>
                <c:pt idx="9929">
                  <c:v>9.9290000000000305</c:v>
                </c:pt>
                <c:pt idx="9930">
                  <c:v>9.9300000000000068</c:v>
                </c:pt>
                <c:pt idx="9931">
                  <c:v>9.93100000000004</c:v>
                </c:pt>
                <c:pt idx="9932">
                  <c:v>9.9320000000000164</c:v>
                </c:pt>
                <c:pt idx="9933">
                  <c:v>9.9329999999999927</c:v>
                </c:pt>
                <c:pt idx="9934">
                  <c:v>9.9340000000000259</c:v>
                </c:pt>
                <c:pt idx="9935">
                  <c:v>9.9350000000000023</c:v>
                </c:pt>
                <c:pt idx="9936">
                  <c:v>9.9360000000000355</c:v>
                </c:pt>
                <c:pt idx="9937">
                  <c:v>9.9370000000000118</c:v>
                </c:pt>
                <c:pt idx="9938">
                  <c:v>9.938000000000045</c:v>
                </c:pt>
                <c:pt idx="9939">
                  <c:v>9.9390000000000214</c:v>
                </c:pt>
                <c:pt idx="9940">
                  <c:v>9.9399999999999977</c:v>
                </c:pt>
                <c:pt idx="9941">
                  <c:v>9.9410000000000309</c:v>
                </c:pt>
                <c:pt idx="9942">
                  <c:v>9.9420000000000073</c:v>
                </c:pt>
                <c:pt idx="9943">
                  <c:v>9.9430000000000405</c:v>
                </c:pt>
                <c:pt idx="9944">
                  <c:v>9.9440000000000168</c:v>
                </c:pt>
                <c:pt idx="9945">
                  <c:v>9.9449999999999932</c:v>
                </c:pt>
                <c:pt idx="9946">
                  <c:v>9.9460000000000264</c:v>
                </c:pt>
                <c:pt idx="9947">
                  <c:v>9.9470000000000027</c:v>
                </c:pt>
                <c:pt idx="9948">
                  <c:v>9.9480000000000359</c:v>
                </c:pt>
                <c:pt idx="9949">
                  <c:v>9.9490000000000123</c:v>
                </c:pt>
                <c:pt idx="9950">
                  <c:v>9.9500000000000455</c:v>
                </c:pt>
                <c:pt idx="9951">
                  <c:v>9.9510000000000218</c:v>
                </c:pt>
                <c:pt idx="9952">
                  <c:v>9.9519999999999982</c:v>
                </c:pt>
                <c:pt idx="9953">
                  <c:v>9.9530000000000314</c:v>
                </c:pt>
                <c:pt idx="9954">
                  <c:v>9.9540000000000077</c:v>
                </c:pt>
                <c:pt idx="9955">
                  <c:v>9.9550000000000409</c:v>
                </c:pt>
                <c:pt idx="9956">
                  <c:v>9.9560000000000173</c:v>
                </c:pt>
                <c:pt idx="9957">
                  <c:v>9.9569999999999936</c:v>
                </c:pt>
                <c:pt idx="9958">
                  <c:v>9.9580000000000268</c:v>
                </c:pt>
                <c:pt idx="9959">
                  <c:v>9.9590000000000032</c:v>
                </c:pt>
                <c:pt idx="9960">
                  <c:v>9.9600000000000364</c:v>
                </c:pt>
                <c:pt idx="9961">
                  <c:v>9.9610000000000127</c:v>
                </c:pt>
                <c:pt idx="9962">
                  <c:v>9.9620000000000459</c:v>
                </c:pt>
                <c:pt idx="9963">
                  <c:v>9.9630000000000223</c:v>
                </c:pt>
                <c:pt idx="9964">
                  <c:v>9.9639999999999986</c:v>
                </c:pt>
                <c:pt idx="9965">
                  <c:v>9.9650000000000318</c:v>
                </c:pt>
                <c:pt idx="9966">
                  <c:v>9.9660000000000082</c:v>
                </c:pt>
                <c:pt idx="9967">
                  <c:v>9.9670000000000414</c:v>
                </c:pt>
                <c:pt idx="9968">
                  <c:v>9.9680000000000177</c:v>
                </c:pt>
                <c:pt idx="9969">
                  <c:v>9.9689999999999941</c:v>
                </c:pt>
                <c:pt idx="9970">
                  <c:v>9.9700000000000273</c:v>
                </c:pt>
                <c:pt idx="9971">
                  <c:v>9.9710000000000036</c:v>
                </c:pt>
                <c:pt idx="9972">
                  <c:v>9.9720000000000368</c:v>
                </c:pt>
                <c:pt idx="9973">
                  <c:v>9.9730000000000132</c:v>
                </c:pt>
                <c:pt idx="9974">
                  <c:v>9.9740000000000464</c:v>
                </c:pt>
                <c:pt idx="9975">
                  <c:v>9.9750000000000227</c:v>
                </c:pt>
                <c:pt idx="9976">
                  <c:v>9.9759999999999991</c:v>
                </c:pt>
                <c:pt idx="9977">
                  <c:v>9.9770000000000323</c:v>
                </c:pt>
                <c:pt idx="9978">
                  <c:v>9.9780000000000086</c:v>
                </c:pt>
                <c:pt idx="9979">
                  <c:v>9.9790000000000418</c:v>
                </c:pt>
                <c:pt idx="9980">
                  <c:v>9.9800000000000182</c:v>
                </c:pt>
                <c:pt idx="9981">
                  <c:v>9.9809999999999945</c:v>
                </c:pt>
                <c:pt idx="9982">
                  <c:v>9.9820000000000277</c:v>
                </c:pt>
                <c:pt idx="9983">
                  <c:v>9.9830000000000041</c:v>
                </c:pt>
                <c:pt idx="9984">
                  <c:v>9.9840000000000373</c:v>
                </c:pt>
                <c:pt idx="9985">
                  <c:v>9.9850000000000136</c:v>
                </c:pt>
                <c:pt idx="9986">
                  <c:v>9.98599999999999</c:v>
                </c:pt>
                <c:pt idx="9987">
                  <c:v>9.9870000000000232</c:v>
                </c:pt>
                <c:pt idx="9988">
                  <c:v>9.9879999999999995</c:v>
                </c:pt>
                <c:pt idx="9989">
                  <c:v>9.9890000000000327</c:v>
                </c:pt>
                <c:pt idx="9990">
                  <c:v>9.9900000000000091</c:v>
                </c:pt>
                <c:pt idx="9991">
                  <c:v>9.9910000000000423</c:v>
                </c:pt>
                <c:pt idx="9992">
                  <c:v>9.9920000000000186</c:v>
                </c:pt>
                <c:pt idx="9993">
                  <c:v>9.992999999999995</c:v>
                </c:pt>
                <c:pt idx="9994">
                  <c:v>9.9940000000000282</c:v>
                </c:pt>
                <c:pt idx="9995">
                  <c:v>9.9950000000000045</c:v>
                </c:pt>
                <c:pt idx="9996">
                  <c:v>9.9960000000000377</c:v>
                </c:pt>
                <c:pt idx="9997">
                  <c:v>9.9970000000000141</c:v>
                </c:pt>
                <c:pt idx="9998">
                  <c:v>9.9979999999999905</c:v>
                </c:pt>
                <c:pt idx="9999">
                  <c:v>9.9990000000000236</c:v>
                </c:pt>
                <c:pt idx="10000">
                  <c:v>10</c:v>
                </c:pt>
                <c:pt idx="10001">
                  <c:v>10.001000000000033</c:v>
                </c:pt>
                <c:pt idx="10002">
                  <c:v>10.00200000000001</c:v>
                </c:pt>
                <c:pt idx="10003">
                  <c:v>10.003000000000043</c:v>
                </c:pt>
                <c:pt idx="10004">
                  <c:v>10.004000000000019</c:v>
                </c:pt>
                <c:pt idx="10005">
                  <c:v>10.004999999999995</c:v>
                </c:pt>
                <c:pt idx="10006">
                  <c:v>10.006000000000029</c:v>
                </c:pt>
                <c:pt idx="10007">
                  <c:v>10.007000000000005</c:v>
                </c:pt>
                <c:pt idx="10008">
                  <c:v>10.008000000000038</c:v>
                </c:pt>
                <c:pt idx="10009">
                  <c:v>10.009000000000015</c:v>
                </c:pt>
                <c:pt idx="10010">
                  <c:v>10.009999999999991</c:v>
                </c:pt>
                <c:pt idx="10011">
                  <c:v>10.011000000000024</c:v>
                </c:pt>
                <c:pt idx="10012">
                  <c:v>10.012</c:v>
                </c:pt>
                <c:pt idx="10013">
                  <c:v>10.013000000000034</c:v>
                </c:pt>
                <c:pt idx="10014">
                  <c:v>10.01400000000001</c:v>
                </c:pt>
                <c:pt idx="10015">
                  <c:v>10.015000000000043</c:v>
                </c:pt>
                <c:pt idx="10016">
                  <c:v>10.01600000000002</c:v>
                </c:pt>
                <c:pt idx="10017">
                  <c:v>10.016999999999996</c:v>
                </c:pt>
                <c:pt idx="10018">
                  <c:v>10.018000000000029</c:v>
                </c:pt>
                <c:pt idx="10019">
                  <c:v>10.019000000000005</c:v>
                </c:pt>
                <c:pt idx="10020">
                  <c:v>10.020000000000039</c:v>
                </c:pt>
                <c:pt idx="10021">
                  <c:v>10.021000000000015</c:v>
                </c:pt>
                <c:pt idx="10022">
                  <c:v>10.021999999999991</c:v>
                </c:pt>
                <c:pt idx="10023">
                  <c:v>10.023000000000025</c:v>
                </c:pt>
                <c:pt idx="10024">
                  <c:v>10.024000000000001</c:v>
                </c:pt>
                <c:pt idx="10025">
                  <c:v>10.025000000000034</c:v>
                </c:pt>
                <c:pt idx="10026">
                  <c:v>10.02600000000001</c:v>
                </c:pt>
                <c:pt idx="10027">
                  <c:v>10.027000000000044</c:v>
                </c:pt>
                <c:pt idx="10028">
                  <c:v>10.02800000000002</c:v>
                </c:pt>
                <c:pt idx="10029">
                  <c:v>10.028999999999996</c:v>
                </c:pt>
                <c:pt idx="10030">
                  <c:v>10.03000000000003</c:v>
                </c:pt>
                <c:pt idx="10031">
                  <c:v>10.031000000000006</c:v>
                </c:pt>
                <c:pt idx="10032">
                  <c:v>10.032000000000039</c:v>
                </c:pt>
                <c:pt idx="10033">
                  <c:v>10.033000000000015</c:v>
                </c:pt>
                <c:pt idx="10034">
                  <c:v>10.033999999999992</c:v>
                </c:pt>
                <c:pt idx="10035">
                  <c:v>10.035000000000025</c:v>
                </c:pt>
                <c:pt idx="10036">
                  <c:v>10.036000000000001</c:v>
                </c:pt>
                <c:pt idx="10037">
                  <c:v>10.037000000000035</c:v>
                </c:pt>
                <c:pt idx="10038">
                  <c:v>10.038000000000011</c:v>
                </c:pt>
                <c:pt idx="10039">
                  <c:v>10.039000000000044</c:v>
                </c:pt>
                <c:pt idx="10040">
                  <c:v>10.04000000000002</c:v>
                </c:pt>
                <c:pt idx="10041">
                  <c:v>10.040999999999997</c:v>
                </c:pt>
                <c:pt idx="10042">
                  <c:v>10.04200000000003</c:v>
                </c:pt>
                <c:pt idx="10043">
                  <c:v>10.043000000000006</c:v>
                </c:pt>
                <c:pt idx="10044">
                  <c:v>10.04400000000004</c:v>
                </c:pt>
                <c:pt idx="10045">
                  <c:v>10.045000000000016</c:v>
                </c:pt>
                <c:pt idx="10046">
                  <c:v>10.045999999999992</c:v>
                </c:pt>
                <c:pt idx="10047">
                  <c:v>10.047000000000025</c:v>
                </c:pt>
                <c:pt idx="10048">
                  <c:v>10.048000000000002</c:v>
                </c:pt>
                <c:pt idx="10049">
                  <c:v>10.049000000000035</c:v>
                </c:pt>
                <c:pt idx="10050">
                  <c:v>10.050000000000011</c:v>
                </c:pt>
                <c:pt idx="10051">
                  <c:v>10.051000000000045</c:v>
                </c:pt>
                <c:pt idx="10052">
                  <c:v>10.052000000000021</c:v>
                </c:pt>
                <c:pt idx="10053">
                  <c:v>10.052999999999997</c:v>
                </c:pt>
                <c:pt idx="10054">
                  <c:v>10.05400000000003</c:v>
                </c:pt>
                <c:pt idx="10055">
                  <c:v>10.055000000000007</c:v>
                </c:pt>
                <c:pt idx="10056">
                  <c:v>10.05600000000004</c:v>
                </c:pt>
                <c:pt idx="10057">
                  <c:v>10.057000000000016</c:v>
                </c:pt>
                <c:pt idx="10058">
                  <c:v>10.057999999999993</c:v>
                </c:pt>
                <c:pt idx="10059">
                  <c:v>10.059000000000026</c:v>
                </c:pt>
                <c:pt idx="10060">
                  <c:v>10.060000000000002</c:v>
                </c:pt>
                <c:pt idx="10061">
                  <c:v>10.061000000000035</c:v>
                </c:pt>
                <c:pt idx="10062">
                  <c:v>10.062000000000012</c:v>
                </c:pt>
                <c:pt idx="10063">
                  <c:v>10.063000000000045</c:v>
                </c:pt>
                <c:pt idx="10064">
                  <c:v>10.064000000000021</c:v>
                </c:pt>
                <c:pt idx="10065">
                  <c:v>10.064999999999998</c:v>
                </c:pt>
                <c:pt idx="10066">
                  <c:v>10.066000000000031</c:v>
                </c:pt>
                <c:pt idx="10067">
                  <c:v>10.067000000000007</c:v>
                </c:pt>
                <c:pt idx="10068">
                  <c:v>10.06800000000004</c:v>
                </c:pt>
                <c:pt idx="10069">
                  <c:v>10.069000000000017</c:v>
                </c:pt>
                <c:pt idx="10070">
                  <c:v>10.069999999999993</c:v>
                </c:pt>
                <c:pt idx="10071">
                  <c:v>10.071000000000026</c:v>
                </c:pt>
                <c:pt idx="10072">
                  <c:v>10.072000000000003</c:v>
                </c:pt>
                <c:pt idx="10073">
                  <c:v>10.073000000000036</c:v>
                </c:pt>
                <c:pt idx="10074">
                  <c:v>10.074000000000012</c:v>
                </c:pt>
                <c:pt idx="10075">
                  <c:v>10.075000000000045</c:v>
                </c:pt>
                <c:pt idx="10076">
                  <c:v>10.076000000000022</c:v>
                </c:pt>
                <c:pt idx="10077">
                  <c:v>10.076999999999998</c:v>
                </c:pt>
                <c:pt idx="10078">
                  <c:v>10.078000000000031</c:v>
                </c:pt>
                <c:pt idx="10079">
                  <c:v>10.079000000000008</c:v>
                </c:pt>
                <c:pt idx="10080">
                  <c:v>10.080000000000041</c:v>
                </c:pt>
                <c:pt idx="10081">
                  <c:v>10.081000000000017</c:v>
                </c:pt>
                <c:pt idx="10082">
                  <c:v>10.081999999999994</c:v>
                </c:pt>
                <c:pt idx="10083">
                  <c:v>10.083000000000027</c:v>
                </c:pt>
                <c:pt idx="10084">
                  <c:v>10.084000000000003</c:v>
                </c:pt>
                <c:pt idx="10085">
                  <c:v>10.085000000000036</c:v>
                </c:pt>
                <c:pt idx="10086">
                  <c:v>10.086000000000013</c:v>
                </c:pt>
                <c:pt idx="10087">
                  <c:v>10.087000000000046</c:v>
                </c:pt>
                <c:pt idx="10088">
                  <c:v>10.088000000000022</c:v>
                </c:pt>
                <c:pt idx="10089">
                  <c:v>10.088999999999999</c:v>
                </c:pt>
                <c:pt idx="10090">
                  <c:v>10.090000000000032</c:v>
                </c:pt>
                <c:pt idx="10091">
                  <c:v>10.091000000000008</c:v>
                </c:pt>
                <c:pt idx="10092">
                  <c:v>10.092000000000041</c:v>
                </c:pt>
                <c:pt idx="10093">
                  <c:v>10.093000000000018</c:v>
                </c:pt>
                <c:pt idx="10094">
                  <c:v>10.093999999999994</c:v>
                </c:pt>
                <c:pt idx="10095">
                  <c:v>10.095000000000027</c:v>
                </c:pt>
                <c:pt idx="10096">
                  <c:v>10.096000000000004</c:v>
                </c:pt>
                <c:pt idx="10097">
                  <c:v>10.097000000000037</c:v>
                </c:pt>
                <c:pt idx="10098">
                  <c:v>10.098000000000013</c:v>
                </c:pt>
                <c:pt idx="10099">
                  <c:v>10.099000000000046</c:v>
                </c:pt>
                <c:pt idx="10100">
                  <c:v>10.100000000000023</c:v>
                </c:pt>
                <c:pt idx="10101">
                  <c:v>10.100999999999999</c:v>
                </c:pt>
                <c:pt idx="10102">
                  <c:v>10.102000000000032</c:v>
                </c:pt>
                <c:pt idx="10103">
                  <c:v>10.103000000000009</c:v>
                </c:pt>
                <c:pt idx="10104">
                  <c:v>10.104000000000042</c:v>
                </c:pt>
                <c:pt idx="10105">
                  <c:v>10.105000000000018</c:v>
                </c:pt>
                <c:pt idx="10106">
                  <c:v>10.105999999999995</c:v>
                </c:pt>
                <c:pt idx="10107">
                  <c:v>10.107000000000028</c:v>
                </c:pt>
                <c:pt idx="10108">
                  <c:v>10.108000000000004</c:v>
                </c:pt>
                <c:pt idx="10109">
                  <c:v>10.109000000000037</c:v>
                </c:pt>
                <c:pt idx="10110">
                  <c:v>10.110000000000014</c:v>
                </c:pt>
                <c:pt idx="10111">
                  <c:v>10.11099999999999</c:v>
                </c:pt>
                <c:pt idx="10112">
                  <c:v>10.112000000000023</c:v>
                </c:pt>
                <c:pt idx="10113">
                  <c:v>10.113</c:v>
                </c:pt>
                <c:pt idx="10114">
                  <c:v>10.114000000000033</c:v>
                </c:pt>
                <c:pt idx="10115">
                  <c:v>10.115000000000009</c:v>
                </c:pt>
                <c:pt idx="10116">
                  <c:v>10.116000000000042</c:v>
                </c:pt>
                <c:pt idx="10117">
                  <c:v>10.117000000000019</c:v>
                </c:pt>
                <c:pt idx="10118">
                  <c:v>10.117999999999995</c:v>
                </c:pt>
                <c:pt idx="10119">
                  <c:v>10.119000000000028</c:v>
                </c:pt>
                <c:pt idx="10120">
                  <c:v>10.120000000000005</c:v>
                </c:pt>
                <c:pt idx="10121">
                  <c:v>10.121000000000038</c:v>
                </c:pt>
                <c:pt idx="10122">
                  <c:v>10.122000000000014</c:v>
                </c:pt>
                <c:pt idx="10123">
                  <c:v>10.12299999999999</c:v>
                </c:pt>
                <c:pt idx="10124">
                  <c:v>10.124000000000024</c:v>
                </c:pt>
                <c:pt idx="10125">
                  <c:v>10.125</c:v>
                </c:pt>
                <c:pt idx="10126">
                  <c:v>10.126000000000033</c:v>
                </c:pt>
                <c:pt idx="10127">
                  <c:v>10.12700000000001</c:v>
                </c:pt>
                <c:pt idx="10128">
                  <c:v>10.128000000000043</c:v>
                </c:pt>
                <c:pt idx="10129">
                  <c:v>10.129000000000019</c:v>
                </c:pt>
                <c:pt idx="10130">
                  <c:v>10.129999999999995</c:v>
                </c:pt>
                <c:pt idx="10131">
                  <c:v>10.131000000000029</c:v>
                </c:pt>
                <c:pt idx="10132">
                  <c:v>10.132000000000005</c:v>
                </c:pt>
                <c:pt idx="10133">
                  <c:v>10.133000000000038</c:v>
                </c:pt>
                <c:pt idx="10134">
                  <c:v>10.134000000000015</c:v>
                </c:pt>
                <c:pt idx="10135">
                  <c:v>10.134999999999991</c:v>
                </c:pt>
                <c:pt idx="10136">
                  <c:v>10.136000000000024</c:v>
                </c:pt>
                <c:pt idx="10137">
                  <c:v>10.137</c:v>
                </c:pt>
                <c:pt idx="10138">
                  <c:v>10.138000000000034</c:v>
                </c:pt>
                <c:pt idx="10139">
                  <c:v>10.13900000000001</c:v>
                </c:pt>
                <c:pt idx="10140">
                  <c:v>10.140000000000043</c:v>
                </c:pt>
                <c:pt idx="10141">
                  <c:v>10.14100000000002</c:v>
                </c:pt>
                <c:pt idx="10142">
                  <c:v>10.141999999999996</c:v>
                </c:pt>
                <c:pt idx="10143">
                  <c:v>10.143000000000029</c:v>
                </c:pt>
                <c:pt idx="10144">
                  <c:v>10.144000000000005</c:v>
                </c:pt>
                <c:pt idx="10145">
                  <c:v>10.145000000000039</c:v>
                </c:pt>
                <c:pt idx="10146">
                  <c:v>10.146000000000015</c:v>
                </c:pt>
                <c:pt idx="10147">
                  <c:v>10.146999999999991</c:v>
                </c:pt>
                <c:pt idx="10148">
                  <c:v>10.148000000000025</c:v>
                </c:pt>
                <c:pt idx="10149">
                  <c:v>10.149000000000001</c:v>
                </c:pt>
                <c:pt idx="10150">
                  <c:v>10.150000000000034</c:v>
                </c:pt>
                <c:pt idx="10151">
                  <c:v>10.15100000000001</c:v>
                </c:pt>
                <c:pt idx="10152">
                  <c:v>10.152000000000044</c:v>
                </c:pt>
                <c:pt idx="10153">
                  <c:v>10.15300000000002</c:v>
                </c:pt>
                <c:pt idx="10154">
                  <c:v>10.153999999999996</c:v>
                </c:pt>
                <c:pt idx="10155">
                  <c:v>10.15500000000003</c:v>
                </c:pt>
                <c:pt idx="10156">
                  <c:v>10.156000000000006</c:v>
                </c:pt>
                <c:pt idx="10157">
                  <c:v>10.157000000000039</c:v>
                </c:pt>
                <c:pt idx="10158">
                  <c:v>10.158000000000015</c:v>
                </c:pt>
                <c:pt idx="10159">
                  <c:v>10.158999999999992</c:v>
                </c:pt>
                <c:pt idx="10160">
                  <c:v>10.160000000000025</c:v>
                </c:pt>
                <c:pt idx="10161">
                  <c:v>10.161000000000001</c:v>
                </c:pt>
                <c:pt idx="10162">
                  <c:v>10.162000000000035</c:v>
                </c:pt>
                <c:pt idx="10163">
                  <c:v>10.163000000000011</c:v>
                </c:pt>
                <c:pt idx="10164">
                  <c:v>10.164000000000044</c:v>
                </c:pt>
                <c:pt idx="10165">
                  <c:v>10.16500000000002</c:v>
                </c:pt>
                <c:pt idx="10166">
                  <c:v>10.165999999999997</c:v>
                </c:pt>
                <c:pt idx="10167">
                  <c:v>10.16700000000003</c:v>
                </c:pt>
                <c:pt idx="10168">
                  <c:v>10.168000000000006</c:v>
                </c:pt>
                <c:pt idx="10169">
                  <c:v>10.16900000000004</c:v>
                </c:pt>
                <c:pt idx="10170">
                  <c:v>10.170000000000016</c:v>
                </c:pt>
                <c:pt idx="10171">
                  <c:v>10.170999999999992</c:v>
                </c:pt>
                <c:pt idx="10172">
                  <c:v>10.172000000000025</c:v>
                </c:pt>
                <c:pt idx="10173">
                  <c:v>10.173000000000002</c:v>
                </c:pt>
                <c:pt idx="10174">
                  <c:v>10.174000000000035</c:v>
                </c:pt>
                <c:pt idx="10175">
                  <c:v>10.175000000000011</c:v>
                </c:pt>
                <c:pt idx="10176">
                  <c:v>10.176000000000045</c:v>
                </c:pt>
                <c:pt idx="10177">
                  <c:v>10.177000000000021</c:v>
                </c:pt>
                <c:pt idx="10178">
                  <c:v>10.177999999999997</c:v>
                </c:pt>
                <c:pt idx="10179">
                  <c:v>10.17900000000003</c:v>
                </c:pt>
                <c:pt idx="10180">
                  <c:v>10.180000000000007</c:v>
                </c:pt>
                <c:pt idx="10181">
                  <c:v>10.18100000000004</c:v>
                </c:pt>
                <c:pt idx="10182">
                  <c:v>10.182000000000016</c:v>
                </c:pt>
                <c:pt idx="10183">
                  <c:v>10.182999999999993</c:v>
                </c:pt>
                <c:pt idx="10184">
                  <c:v>10.184000000000026</c:v>
                </c:pt>
                <c:pt idx="10185">
                  <c:v>10.185000000000002</c:v>
                </c:pt>
                <c:pt idx="10186">
                  <c:v>10.186000000000035</c:v>
                </c:pt>
                <c:pt idx="10187">
                  <c:v>10.187000000000012</c:v>
                </c:pt>
                <c:pt idx="10188">
                  <c:v>10.188000000000045</c:v>
                </c:pt>
                <c:pt idx="10189">
                  <c:v>10.189000000000021</c:v>
                </c:pt>
                <c:pt idx="10190">
                  <c:v>10.189999999999998</c:v>
                </c:pt>
                <c:pt idx="10191">
                  <c:v>10.191000000000031</c:v>
                </c:pt>
                <c:pt idx="10192">
                  <c:v>10.192000000000007</c:v>
                </c:pt>
                <c:pt idx="10193">
                  <c:v>10.19300000000004</c:v>
                </c:pt>
                <c:pt idx="10194">
                  <c:v>10.194000000000017</c:v>
                </c:pt>
                <c:pt idx="10195">
                  <c:v>10.194999999999993</c:v>
                </c:pt>
                <c:pt idx="10196">
                  <c:v>10.196000000000026</c:v>
                </c:pt>
                <c:pt idx="10197">
                  <c:v>10.197000000000003</c:v>
                </c:pt>
                <c:pt idx="10198">
                  <c:v>10.198000000000036</c:v>
                </c:pt>
                <c:pt idx="10199">
                  <c:v>10.199000000000012</c:v>
                </c:pt>
                <c:pt idx="10200">
                  <c:v>10.200000000000045</c:v>
                </c:pt>
                <c:pt idx="10201">
                  <c:v>10.201000000000022</c:v>
                </c:pt>
                <c:pt idx="10202">
                  <c:v>10.201999999999998</c:v>
                </c:pt>
                <c:pt idx="10203">
                  <c:v>10.203000000000031</c:v>
                </c:pt>
                <c:pt idx="10204">
                  <c:v>10.204000000000008</c:v>
                </c:pt>
                <c:pt idx="10205">
                  <c:v>10.205000000000041</c:v>
                </c:pt>
                <c:pt idx="10206">
                  <c:v>10.206000000000017</c:v>
                </c:pt>
                <c:pt idx="10207">
                  <c:v>10.206999999999994</c:v>
                </c:pt>
                <c:pt idx="10208">
                  <c:v>10.208000000000027</c:v>
                </c:pt>
                <c:pt idx="10209">
                  <c:v>10.209000000000003</c:v>
                </c:pt>
                <c:pt idx="10210">
                  <c:v>10.210000000000036</c:v>
                </c:pt>
                <c:pt idx="10211">
                  <c:v>10.211000000000013</c:v>
                </c:pt>
                <c:pt idx="10212">
                  <c:v>10.212000000000046</c:v>
                </c:pt>
                <c:pt idx="10213">
                  <c:v>10.213000000000022</c:v>
                </c:pt>
                <c:pt idx="10214">
                  <c:v>10.213999999999999</c:v>
                </c:pt>
                <c:pt idx="10215">
                  <c:v>10.215000000000032</c:v>
                </c:pt>
                <c:pt idx="10216">
                  <c:v>10.216000000000008</c:v>
                </c:pt>
                <c:pt idx="10217">
                  <c:v>10.217000000000041</c:v>
                </c:pt>
                <c:pt idx="10218">
                  <c:v>10.218000000000018</c:v>
                </c:pt>
                <c:pt idx="10219">
                  <c:v>10.218999999999994</c:v>
                </c:pt>
                <c:pt idx="10220">
                  <c:v>10.220000000000027</c:v>
                </c:pt>
                <c:pt idx="10221">
                  <c:v>10.221000000000004</c:v>
                </c:pt>
                <c:pt idx="10222">
                  <c:v>10.222000000000037</c:v>
                </c:pt>
                <c:pt idx="10223">
                  <c:v>10.223000000000013</c:v>
                </c:pt>
                <c:pt idx="10224">
                  <c:v>10.224000000000046</c:v>
                </c:pt>
                <c:pt idx="10225">
                  <c:v>10.225000000000023</c:v>
                </c:pt>
                <c:pt idx="10226">
                  <c:v>10.225999999999999</c:v>
                </c:pt>
                <c:pt idx="10227">
                  <c:v>10.227000000000032</c:v>
                </c:pt>
                <c:pt idx="10228">
                  <c:v>10.228000000000009</c:v>
                </c:pt>
                <c:pt idx="10229">
                  <c:v>10.229000000000042</c:v>
                </c:pt>
                <c:pt idx="10230">
                  <c:v>10.230000000000018</c:v>
                </c:pt>
                <c:pt idx="10231">
                  <c:v>10.230999999999995</c:v>
                </c:pt>
                <c:pt idx="10232">
                  <c:v>10.232000000000028</c:v>
                </c:pt>
                <c:pt idx="10233">
                  <c:v>10.233000000000004</c:v>
                </c:pt>
                <c:pt idx="10234">
                  <c:v>10.234000000000037</c:v>
                </c:pt>
                <c:pt idx="10235">
                  <c:v>10.235000000000014</c:v>
                </c:pt>
                <c:pt idx="10236">
                  <c:v>10.23599999999999</c:v>
                </c:pt>
                <c:pt idx="10237">
                  <c:v>10.237000000000023</c:v>
                </c:pt>
                <c:pt idx="10238">
                  <c:v>10.238</c:v>
                </c:pt>
                <c:pt idx="10239">
                  <c:v>10.239000000000033</c:v>
                </c:pt>
                <c:pt idx="10240">
                  <c:v>10.240000000000009</c:v>
                </c:pt>
                <c:pt idx="10241">
                  <c:v>10.241000000000042</c:v>
                </c:pt>
                <c:pt idx="10242">
                  <c:v>10.242000000000019</c:v>
                </c:pt>
                <c:pt idx="10243">
                  <c:v>10.242999999999995</c:v>
                </c:pt>
                <c:pt idx="10244">
                  <c:v>10.244000000000028</c:v>
                </c:pt>
                <c:pt idx="10245">
                  <c:v>10.245000000000005</c:v>
                </c:pt>
                <c:pt idx="10246">
                  <c:v>10.246000000000038</c:v>
                </c:pt>
                <c:pt idx="10247">
                  <c:v>10.247000000000014</c:v>
                </c:pt>
                <c:pt idx="10248">
                  <c:v>10.24799999999999</c:v>
                </c:pt>
                <c:pt idx="10249">
                  <c:v>10.249000000000024</c:v>
                </c:pt>
                <c:pt idx="10250">
                  <c:v>10.25</c:v>
                </c:pt>
                <c:pt idx="10251">
                  <c:v>10.251000000000033</c:v>
                </c:pt>
                <c:pt idx="10252">
                  <c:v>10.25200000000001</c:v>
                </c:pt>
                <c:pt idx="10253">
                  <c:v>10.253000000000043</c:v>
                </c:pt>
                <c:pt idx="10254">
                  <c:v>10.254000000000019</c:v>
                </c:pt>
                <c:pt idx="10255">
                  <c:v>10.254999999999995</c:v>
                </c:pt>
                <c:pt idx="10256">
                  <c:v>10.256000000000029</c:v>
                </c:pt>
                <c:pt idx="10257">
                  <c:v>10.257000000000005</c:v>
                </c:pt>
                <c:pt idx="10258">
                  <c:v>10.258000000000038</c:v>
                </c:pt>
                <c:pt idx="10259">
                  <c:v>10.259000000000015</c:v>
                </c:pt>
                <c:pt idx="10260">
                  <c:v>10.259999999999991</c:v>
                </c:pt>
                <c:pt idx="10261">
                  <c:v>10.261000000000024</c:v>
                </c:pt>
                <c:pt idx="10262">
                  <c:v>10.262</c:v>
                </c:pt>
                <c:pt idx="10263">
                  <c:v>10.263000000000034</c:v>
                </c:pt>
                <c:pt idx="10264">
                  <c:v>10.26400000000001</c:v>
                </c:pt>
                <c:pt idx="10265">
                  <c:v>10.265000000000043</c:v>
                </c:pt>
                <c:pt idx="10266">
                  <c:v>10.26600000000002</c:v>
                </c:pt>
                <c:pt idx="10267">
                  <c:v>10.266999999999996</c:v>
                </c:pt>
                <c:pt idx="10268">
                  <c:v>10.268000000000029</c:v>
                </c:pt>
                <c:pt idx="10269">
                  <c:v>10.269000000000005</c:v>
                </c:pt>
                <c:pt idx="10270">
                  <c:v>10.270000000000039</c:v>
                </c:pt>
                <c:pt idx="10271">
                  <c:v>10.271000000000015</c:v>
                </c:pt>
                <c:pt idx="10272">
                  <c:v>10.271999999999991</c:v>
                </c:pt>
                <c:pt idx="10273">
                  <c:v>10.273000000000025</c:v>
                </c:pt>
                <c:pt idx="10274">
                  <c:v>10.274000000000001</c:v>
                </c:pt>
                <c:pt idx="10275">
                  <c:v>10.275000000000034</c:v>
                </c:pt>
                <c:pt idx="10276">
                  <c:v>10.27600000000001</c:v>
                </c:pt>
                <c:pt idx="10277">
                  <c:v>10.277000000000044</c:v>
                </c:pt>
                <c:pt idx="10278">
                  <c:v>10.27800000000002</c:v>
                </c:pt>
                <c:pt idx="10279">
                  <c:v>10.278999999999996</c:v>
                </c:pt>
                <c:pt idx="10280">
                  <c:v>10.28000000000003</c:v>
                </c:pt>
                <c:pt idx="10281">
                  <c:v>10.281000000000006</c:v>
                </c:pt>
                <c:pt idx="10282">
                  <c:v>10.282000000000039</c:v>
                </c:pt>
                <c:pt idx="10283">
                  <c:v>10.283000000000015</c:v>
                </c:pt>
                <c:pt idx="10284">
                  <c:v>10.283999999999992</c:v>
                </c:pt>
                <c:pt idx="10285">
                  <c:v>10.285000000000025</c:v>
                </c:pt>
                <c:pt idx="10286">
                  <c:v>10.286000000000001</c:v>
                </c:pt>
                <c:pt idx="10287">
                  <c:v>10.287000000000035</c:v>
                </c:pt>
                <c:pt idx="10288">
                  <c:v>10.288000000000011</c:v>
                </c:pt>
                <c:pt idx="10289">
                  <c:v>10.289000000000044</c:v>
                </c:pt>
                <c:pt idx="10290">
                  <c:v>10.29000000000002</c:v>
                </c:pt>
                <c:pt idx="10291">
                  <c:v>10.290999999999997</c:v>
                </c:pt>
                <c:pt idx="10292">
                  <c:v>10.29200000000003</c:v>
                </c:pt>
                <c:pt idx="10293">
                  <c:v>10.293000000000006</c:v>
                </c:pt>
                <c:pt idx="10294">
                  <c:v>10.29400000000004</c:v>
                </c:pt>
                <c:pt idx="10295">
                  <c:v>10.295000000000016</c:v>
                </c:pt>
                <c:pt idx="10296">
                  <c:v>10.295999999999992</c:v>
                </c:pt>
                <c:pt idx="10297">
                  <c:v>10.297000000000025</c:v>
                </c:pt>
                <c:pt idx="10298">
                  <c:v>10.298000000000002</c:v>
                </c:pt>
                <c:pt idx="10299">
                  <c:v>10.299000000000035</c:v>
                </c:pt>
                <c:pt idx="10300">
                  <c:v>10.300000000000011</c:v>
                </c:pt>
                <c:pt idx="10301">
                  <c:v>10.301000000000045</c:v>
                </c:pt>
                <c:pt idx="10302">
                  <c:v>10.302000000000021</c:v>
                </c:pt>
                <c:pt idx="10303">
                  <c:v>10.302999999999997</c:v>
                </c:pt>
                <c:pt idx="10304">
                  <c:v>10.30400000000003</c:v>
                </c:pt>
                <c:pt idx="10305">
                  <c:v>10.305000000000007</c:v>
                </c:pt>
                <c:pt idx="10306">
                  <c:v>10.30600000000004</c:v>
                </c:pt>
                <c:pt idx="10307">
                  <c:v>10.307000000000016</c:v>
                </c:pt>
                <c:pt idx="10308">
                  <c:v>10.307999999999993</c:v>
                </c:pt>
                <c:pt idx="10309">
                  <c:v>10.309000000000026</c:v>
                </c:pt>
                <c:pt idx="10310">
                  <c:v>10.310000000000002</c:v>
                </c:pt>
                <c:pt idx="10311">
                  <c:v>10.311000000000035</c:v>
                </c:pt>
                <c:pt idx="10312">
                  <c:v>10.312000000000012</c:v>
                </c:pt>
                <c:pt idx="10313">
                  <c:v>10.313000000000045</c:v>
                </c:pt>
                <c:pt idx="10314">
                  <c:v>10.314000000000021</c:v>
                </c:pt>
                <c:pt idx="10315">
                  <c:v>10.314999999999998</c:v>
                </c:pt>
                <c:pt idx="10316">
                  <c:v>10.316000000000031</c:v>
                </c:pt>
                <c:pt idx="10317">
                  <c:v>10.317000000000007</c:v>
                </c:pt>
                <c:pt idx="10318">
                  <c:v>10.31800000000004</c:v>
                </c:pt>
                <c:pt idx="10319">
                  <c:v>10.319000000000017</c:v>
                </c:pt>
                <c:pt idx="10320">
                  <c:v>10.319999999999993</c:v>
                </c:pt>
                <c:pt idx="10321">
                  <c:v>10.321000000000026</c:v>
                </c:pt>
                <c:pt idx="10322">
                  <c:v>10.322000000000003</c:v>
                </c:pt>
                <c:pt idx="10323">
                  <c:v>10.323000000000036</c:v>
                </c:pt>
                <c:pt idx="10324">
                  <c:v>10.324000000000012</c:v>
                </c:pt>
                <c:pt idx="10325">
                  <c:v>10.325000000000045</c:v>
                </c:pt>
                <c:pt idx="10326">
                  <c:v>10.326000000000022</c:v>
                </c:pt>
                <c:pt idx="10327">
                  <c:v>10.326999999999998</c:v>
                </c:pt>
                <c:pt idx="10328">
                  <c:v>10.328000000000031</c:v>
                </c:pt>
                <c:pt idx="10329">
                  <c:v>10.329000000000008</c:v>
                </c:pt>
                <c:pt idx="10330">
                  <c:v>10.330000000000041</c:v>
                </c:pt>
                <c:pt idx="10331">
                  <c:v>10.331000000000017</c:v>
                </c:pt>
                <c:pt idx="10332">
                  <c:v>10.331999999999994</c:v>
                </c:pt>
                <c:pt idx="10333">
                  <c:v>10.333000000000027</c:v>
                </c:pt>
                <c:pt idx="10334">
                  <c:v>10.334000000000003</c:v>
                </c:pt>
                <c:pt idx="10335">
                  <c:v>10.335000000000036</c:v>
                </c:pt>
                <c:pt idx="10336">
                  <c:v>10.336000000000013</c:v>
                </c:pt>
                <c:pt idx="10337">
                  <c:v>10.337000000000046</c:v>
                </c:pt>
                <c:pt idx="10338">
                  <c:v>10.338000000000022</c:v>
                </c:pt>
                <c:pt idx="10339">
                  <c:v>10.338999999999999</c:v>
                </c:pt>
                <c:pt idx="10340">
                  <c:v>10.340000000000032</c:v>
                </c:pt>
                <c:pt idx="10341">
                  <c:v>10.341000000000008</c:v>
                </c:pt>
                <c:pt idx="10342">
                  <c:v>10.342000000000041</c:v>
                </c:pt>
                <c:pt idx="10343">
                  <c:v>10.343000000000018</c:v>
                </c:pt>
                <c:pt idx="10344">
                  <c:v>10.343999999999994</c:v>
                </c:pt>
                <c:pt idx="10345">
                  <c:v>10.345000000000027</c:v>
                </c:pt>
                <c:pt idx="10346">
                  <c:v>10.346000000000004</c:v>
                </c:pt>
                <c:pt idx="10347">
                  <c:v>10.347000000000037</c:v>
                </c:pt>
                <c:pt idx="10348">
                  <c:v>10.348000000000013</c:v>
                </c:pt>
                <c:pt idx="10349">
                  <c:v>10.349000000000046</c:v>
                </c:pt>
                <c:pt idx="10350">
                  <c:v>10.350000000000023</c:v>
                </c:pt>
                <c:pt idx="10351">
                  <c:v>10.350999999999999</c:v>
                </c:pt>
                <c:pt idx="10352">
                  <c:v>10.352000000000032</c:v>
                </c:pt>
                <c:pt idx="10353">
                  <c:v>10.353000000000009</c:v>
                </c:pt>
                <c:pt idx="10354">
                  <c:v>10.354000000000042</c:v>
                </c:pt>
                <c:pt idx="10355">
                  <c:v>10.355000000000018</c:v>
                </c:pt>
                <c:pt idx="10356">
                  <c:v>10.355999999999995</c:v>
                </c:pt>
                <c:pt idx="10357">
                  <c:v>10.357000000000028</c:v>
                </c:pt>
                <c:pt idx="10358">
                  <c:v>10.358000000000004</c:v>
                </c:pt>
                <c:pt idx="10359">
                  <c:v>10.359000000000037</c:v>
                </c:pt>
                <c:pt idx="10360">
                  <c:v>10.360000000000014</c:v>
                </c:pt>
                <c:pt idx="10361">
                  <c:v>10.36099999999999</c:v>
                </c:pt>
                <c:pt idx="10362">
                  <c:v>10.362000000000023</c:v>
                </c:pt>
                <c:pt idx="10363">
                  <c:v>10.363</c:v>
                </c:pt>
                <c:pt idx="10364">
                  <c:v>10.364000000000033</c:v>
                </c:pt>
                <c:pt idx="10365">
                  <c:v>10.365000000000009</c:v>
                </c:pt>
                <c:pt idx="10366">
                  <c:v>10.366000000000042</c:v>
                </c:pt>
                <c:pt idx="10367">
                  <c:v>10.367000000000019</c:v>
                </c:pt>
                <c:pt idx="10368">
                  <c:v>10.367999999999995</c:v>
                </c:pt>
                <c:pt idx="10369">
                  <c:v>10.369000000000028</c:v>
                </c:pt>
                <c:pt idx="10370">
                  <c:v>10.370000000000005</c:v>
                </c:pt>
                <c:pt idx="10371">
                  <c:v>10.371000000000038</c:v>
                </c:pt>
                <c:pt idx="10372">
                  <c:v>10.372000000000014</c:v>
                </c:pt>
                <c:pt idx="10373">
                  <c:v>10.37299999999999</c:v>
                </c:pt>
                <c:pt idx="10374">
                  <c:v>10.374000000000024</c:v>
                </c:pt>
                <c:pt idx="10375">
                  <c:v>10.375</c:v>
                </c:pt>
                <c:pt idx="10376">
                  <c:v>10.376000000000033</c:v>
                </c:pt>
                <c:pt idx="10377">
                  <c:v>10.37700000000001</c:v>
                </c:pt>
                <c:pt idx="10378">
                  <c:v>10.378000000000043</c:v>
                </c:pt>
                <c:pt idx="10379">
                  <c:v>10.379000000000019</c:v>
                </c:pt>
                <c:pt idx="10380">
                  <c:v>10.379999999999995</c:v>
                </c:pt>
                <c:pt idx="10381">
                  <c:v>10.381000000000029</c:v>
                </c:pt>
                <c:pt idx="10382">
                  <c:v>10.382000000000005</c:v>
                </c:pt>
                <c:pt idx="10383">
                  <c:v>10.383000000000038</c:v>
                </c:pt>
                <c:pt idx="10384">
                  <c:v>10.384000000000015</c:v>
                </c:pt>
                <c:pt idx="10385">
                  <c:v>10.384999999999991</c:v>
                </c:pt>
                <c:pt idx="10386">
                  <c:v>10.386000000000024</c:v>
                </c:pt>
                <c:pt idx="10387">
                  <c:v>10.387</c:v>
                </c:pt>
                <c:pt idx="10388">
                  <c:v>10.388000000000034</c:v>
                </c:pt>
                <c:pt idx="10389">
                  <c:v>10.38900000000001</c:v>
                </c:pt>
                <c:pt idx="10390">
                  <c:v>10.390000000000043</c:v>
                </c:pt>
                <c:pt idx="10391">
                  <c:v>10.39100000000002</c:v>
                </c:pt>
                <c:pt idx="10392">
                  <c:v>10.391999999999996</c:v>
                </c:pt>
                <c:pt idx="10393">
                  <c:v>10.393000000000029</c:v>
                </c:pt>
                <c:pt idx="10394">
                  <c:v>10.394000000000005</c:v>
                </c:pt>
                <c:pt idx="10395">
                  <c:v>10.395000000000039</c:v>
                </c:pt>
                <c:pt idx="10396">
                  <c:v>10.396000000000015</c:v>
                </c:pt>
                <c:pt idx="10397">
                  <c:v>10.396999999999991</c:v>
                </c:pt>
                <c:pt idx="10398">
                  <c:v>10.398000000000025</c:v>
                </c:pt>
                <c:pt idx="10399">
                  <c:v>10.399000000000001</c:v>
                </c:pt>
                <c:pt idx="10400">
                  <c:v>10.400000000000034</c:v>
                </c:pt>
                <c:pt idx="10401">
                  <c:v>10.40100000000001</c:v>
                </c:pt>
                <c:pt idx="10402">
                  <c:v>10.402000000000044</c:v>
                </c:pt>
                <c:pt idx="10403">
                  <c:v>10.40300000000002</c:v>
                </c:pt>
                <c:pt idx="10404">
                  <c:v>10.403999999999996</c:v>
                </c:pt>
                <c:pt idx="10405">
                  <c:v>10.40500000000003</c:v>
                </c:pt>
                <c:pt idx="10406">
                  <c:v>10.406000000000006</c:v>
                </c:pt>
                <c:pt idx="10407">
                  <c:v>10.407000000000039</c:v>
                </c:pt>
                <c:pt idx="10408">
                  <c:v>10.408000000000015</c:v>
                </c:pt>
                <c:pt idx="10409">
                  <c:v>10.408999999999992</c:v>
                </c:pt>
                <c:pt idx="10410">
                  <c:v>10.410000000000025</c:v>
                </c:pt>
                <c:pt idx="10411">
                  <c:v>10.411000000000001</c:v>
                </c:pt>
                <c:pt idx="10412">
                  <c:v>10.412000000000035</c:v>
                </c:pt>
                <c:pt idx="10413">
                  <c:v>10.413000000000011</c:v>
                </c:pt>
                <c:pt idx="10414">
                  <c:v>10.414000000000044</c:v>
                </c:pt>
                <c:pt idx="10415">
                  <c:v>10.41500000000002</c:v>
                </c:pt>
                <c:pt idx="10416">
                  <c:v>10.415999999999997</c:v>
                </c:pt>
                <c:pt idx="10417">
                  <c:v>10.41700000000003</c:v>
                </c:pt>
                <c:pt idx="10418">
                  <c:v>10.418000000000006</c:v>
                </c:pt>
                <c:pt idx="10419">
                  <c:v>10.41900000000004</c:v>
                </c:pt>
                <c:pt idx="10420">
                  <c:v>10.420000000000016</c:v>
                </c:pt>
                <c:pt idx="10421">
                  <c:v>10.420999999999992</c:v>
                </c:pt>
                <c:pt idx="10422">
                  <c:v>10.422000000000025</c:v>
                </c:pt>
                <c:pt idx="10423">
                  <c:v>10.423000000000002</c:v>
                </c:pt>
                <c:pt idx="10424">
                  <c:v>10.424000000000035</c:v>
                </c:pt>
                <c:pt idx="10425">
                  <c:v>10.425000000000011</c:v>
                </c:pt>
                <c:pt idx="10426">
                  <c:v>10.426000000000045</c:v>
                </c:pt>
                <c:pt idx="10427">
                  <c:v>10.427000000000021</c:v>
                </c:pt>
                <c:pt idx="10428">
                  <c:v>10.427999999999997</c:v>
                </c:pt>
                <c:pt idx="10429">
                  <c:v>10.42900000000003</c:v>
                </c:pt>
                <c:pt idx="10430">
                  <c:v>10.430000000000007</c:v>
                </c:pt>
                <c:pt idx="10431">
                  <c:v>10.43100000000004</c:v>
                </c:pt>
                <c:pt idx="10432">
                  <c:v>10.432000000000016</c:v>
                </c:pt>
                <c:pt idx="10433">
                  <c:v>10.432999999999993</c:v>
                </c:pt>
                <c:pt idx="10434">
                  <c:v>10.434000000000026</c:v>
                </c:pt>
                <c:pt idx="10435">
                  <c:v>10.435000000000002</c:v>
                </c:pt>
                <c:pt idx="10436">
                  <c:v>10.436000000000035</c:v>
                </c:pt>
                <c:pt idx="10437">
                  <c:v>10.437000000000012</c:v>
                </c:pt>
                <c:pt idx="10438">
                  <c:v>10.438000000000045</c:v>
                </c:pt>
                <c:pt idx="10439">
                  <c:v>10.439000000000021</c:v>
                </c:pt>
                <c:pt idx="10440">
                  <c:v>10.439999999999998</c:v>
                </c:pt>
                <c:pt idx="10441">
                  <c:v>10.441000000000031</c:v>
                </c:pt>
                <c:pt idx="10442">
                  <c:v>10.442000000000007</c:v>
                </c:pt>
                <c:pt idx="10443">
                  <c:v>10.44300000000004</c:v>
                </c:pt>
                <c:pt idx="10444">
                  <c:v>10.444000000000017</c:v>
                </c:pt>
                <c:pt idx="10445">
                  <c:v>10.444999999999993</c:v>
                </c:pt>
                <c:pt idx="10446">
                  <c:v>10.446000000000026</c:v>
                </c:pt>
                <c:pt idx="10447">
                  <c:v>10.447000000000003</c:v>
                </c:pt>
                <c:pt idx="10448">
                  <c:v>10.448000000000036</c:v>
                </c:pt>
                <c:pt idx="10449">
                  <c:v>10.449000000000012</c:v>
                </c:pt>
                <c:pt idx="10450">
                  <c:v>10.450000000000045</c:v>
                </c:pt>
                <c:pt idx="10451">
                  <c:v>10.451000000000022</c:v>
                </c:pt>
                <c:pt idx="10452">
                  <c:v>10.451999999999998</c:v>
                </c:pt>
                <c:pt idx="10453">
                  <c:v>10.453000000000031</c:v>
                </c:pt>
                <c:pt idx="10454">
                  <c:v>10.454000000000008</c:v>
                </c:pt>
                <c:pt idx="10455">
                  <c:v>10.455000000000041</c:v>
                </c:pt>
                <c:pt idx="10456">
                  <c:v>10.456000000000017</c:v>
                </c:pt>
                <c:pt idx="10457">
                  <c:v>10.456999999999994</c:v>
                </c:pt>
                <c:pt idx="10458">
                  <c:v>10.458000000000027</c:v>
                </c:pt>
                <c:pt idx="10459">
                  <c:v>10.459000000000003</c:v>
                </c:pt>
                <c:pt idx="10460">
                  <c:v>10.460000000000036</c:v>
                </c:pt>
                <c:pt idx="10461">
                  <c:v>10.461000000000013</c:v>
                </c:pt>
                <c:pt idx="10462">
                  <c:v>10.462000000000046</c:v>
                </c:pt>
                <c:pt idx="10463">
                  <c:v>10.463000000000022</c:v>
                </c:pt>
                <c:pt idx="10464">
                  <c:v>10.463999999999999</c:v>
                </c:pt>
                <c:pt idx="10465">
                  <c:v>10.465000000000032</c:v>
                </c:pt>
                <c:pt idx="10466">
                  <c:v>10.466000000000008</c:v>
                </c:pt>
                <c:pt idx="10467">
                  <c:v>10.467000000000041</c:v>
                </c:pt>
                <c:pt idx="10468">
                  <c:v>10.468000000000018</c:v>
                </c:pt>
                <c:pt idx="10469">
                  <c:v>10.468999999999994</c:v>
                </c:pt>
                <c:pt idx="10470">
                  <c:v>10.470000000000027</c:v>
                </c:pt>
                <c:pt idx="10471">
                  <c:v>10.471000000000004</c:v>
                </c:pt>
                <c:pt idx="10472">
                  <c:v>10.472000000000037</c:v>
                </c:pt>
                <c:pt idx="10473">
                  <c:v>10.473000000000013</c:v>
                </c:pt>
                <c:pt idx="10474">
                  <c:v>10.474000000000046</c:v>
                </c:pt>
                <c:pt idx="10475">
                  <c:v>10.475000000000023</c:v>
                </c:pt>
                <c:pt idx="10476">
                  <c:v>10.475999999999999</c:v>
                </c:pt>
                <c:pt idx="10477">
                  <c:v>10.477000000000032</c:v>
                </c:pt>
                <c:pt idx="10478">
                  <c:v>10.478000000000009</c:v>
                </c:pt>
                <c:pt idx="10479">
                  <c:v>10.479000000000042</c:v>
                </c:pt>
                <c:pt idx="10480">
                  <c:v>10.480000000000018</c:v>
                </c:pt>
                <c:pt idx="10481">
                  <c:v>10.480999999999995</c:v>
                </c:pt>
                <c:pt idx="10482">
                  <c:v>10.482000000000028</c:v>
                </c:pt>
                <c:pt idx="10483">
                  <c:v>10.483000000000004</c:v>
                </c:pt>
                <c:pt idx="10484">
                  <c:v>10.484000000000037</c:v>
                </c:pt>
                <c:pt idx="10485">
                  <c:v>10.485000000000014</c:v>
                </c:pt>
                <c:pt idx="10486">
                  <c:v>10.48599999999999</c:v>
                </c:pt>
                <c:pt idx="10487">
                  <c:v>10.487000000000023</c:v>
                </c:pt>
                <c:pt idx="10488">
                  <c:v>10.488</c:v>
                </c:pt>
                <c:pt idx="10489">
                  <c:v>10.489000000000033</c:v>
                </c:pt>
                <c:pt idx="10490">
                  <c:v>10.490000000000009</c:v>
                </c:pt>
                <c:pt idx="10491">
                  <c:v>10.491000000000042</c:v>
                </c:pt>
                <c:pt idx="10492">
                  <c:v>10.492000000000019</c:v>
                </c:pt>
                <c:pt idx="10493">
                  <c:v>10.492999999999995</c:v>
                </c:pt>
                <c:pt idx="10494">
                  <c:v>10.494000000000028</c:v>
                </c:pt>
                <c:pt idx="10495">
                  <c:v>10.495000000000005</c:v>
                </c:pt>
                <c:pt idx="10496">
                  <c:v>10.496000000000038</c:v>
                </c:pt>
                <c:pt idx="10497">
                  <c:v>10.497000000000014</c:v>
                </c:pt>
                <c:pt idx="10498">
                  <c:v>10.49799999999999</c:v>
                </c:pt>
                <c:pt idx="10499">
                  <c:v>10.499000000000024</c:v>
                </c:pt>
                <c:pt idx="10500">
                  <c:v>10.5</c:v>
                </c:pt>
                <c:pt idx="10501">
                  <c:v>10.501000000000033</c:v>
                </c:pt>
                <c:pt idx="10502">
                  <c:v>10.50200000000001</c:v>
                </c:pt>
                <c:pt idx="10503">
                  <c:v>10.503000000000043</c:v>
                </c:pt>
                <c:pt idx="10504">
                  <c:v>10.504000000000019</c:v>
                </c:pt>
                <c:pt idx="10505">
                  <c:v>10.504999999999995</c:v>
                </c:pt>
                <c:pt idx="10506">
                  <c:v>10.506000000000029</c:v>
                </c:pt>
                <c:pt idx="10507">
                  <c:v>10.507000000000005</c:v>
                </c:pt>
                <c:pt idx="10508">
                  <c:v>10.508000000000038</c:v>
                </c:pt>
                <c:pt idx="10509">
                  <c:v>10.509000000000015</c:v>
                </c:pt>
                <c:pt idx="10510">
                  <c:v>10.509999999999991</c:v>
                </c:pt>
                <c:pt idx="10511">
                  <c:v>10.511000000000024</c:v>
                </c:pt>
                <c:pt idx="10512">
                  <c:v>10.512</c:v>
                </c:pt>
                <c:pt idx="10513">
                  <c:v>10.513000000000034</c:v>
                </c:pt>
                <c:pt idx="10514">
                  <c:v>10.51400000000001</c:v>
                </c:pt>
                <c:pt idx="10515">
                  <c:v>10.515000000000043</c:v>
                </c:pt>
                <c:pt idx="10516">
                  <c:v>10.51600000000002</c:v>
                </c:pt>
                <c:pt idx="10517">
                  <c:v>10.516999999999996</c:v>
                </c:pt>
                <c:pt idx="10518">
                  <c:v>10.518000000000029</c:v>
                </c:pt>
                <c:pt idx="10519">
                  <c:v>10.519000000000005</c:v>
                </c:pt>
                <c:pt idx="10520">
                  <c:v>10.520000000000039</c:v>
                </c:pt>
                <c:pt idx="10521">
                  <c:v>10.521000000000015</c:v>
                </c:pt>
                <c:pt idx="10522">
                  <c:v>10.521999999999991</c:v>
                </c:pt>
                <c:pt idx="10523">
                  <c:v>10.523000000000025</c:v>
                </c:pt>
                <c:pt idx="10524">
                  <c:v>10.524000000000001</c:v>
                </c:pt>
                <c:pt idx="10525">
                  <c:v>10.525000000000034</c:v>
                </c:pt>
                <c:pt idx="10526">
                  <c:v>10.52600000000001</c:v>
                </c:pt>
                <c:pt idx="10527">
                  <c:v>10.527000000000044</c:v>
                </c:pt>
                <c:pt idx="10528">
                  <c:v>10.52800000000002</c:v>
                </c:pt>
                <c:pt idx="10529">
                  <c:v>10.528999999999996</c:v>
                </c:pt>
                <c:pt idx="10530">
                  <c:v>10.53000000000003</c:v>
                </c:pt>
                <c:pt idx="10531">
                  <c:v>10.531000000000006</c:v>
                </c:pt>
                <c:pt idx="10532">
                  <c:v>10.532000000000039</c:v>
                </c:pt>
                <c:pt idx="10533">
                  <c:v>10.533000000000015</c:v>
                </c:pt>
                <c:pt idx="10534">
                  <c:v>10.533999999999992</c:v>
                </c:pt>
                <c:pt idx="10535">
                  <c:v>10.535000000000025</c:v>
                </c:pt>
                <c:pt idx="10536">
                  <c:v>10.536000000000001</c:v>
                </c:pt>
                <c:pt idx="10537">
                  <c:v>10.537000000000035</c:v>
                </c:pt>
                <c:pt idx="10538">
                  <c:v>10.538000000000011</c:v>
                </c:pt>
                <c:pt idx="10539">
                  <c:v>10.539000000000044</c:v>
                </c:pt>
                <c:pt idx="10540">
                  <c:v>10.54000000000002</c:v>
                </c:pt>
                <c:pt idx="10541">
                  <c:v>10.540999999999997</c:v>
                </c:pt>
                <c:pt idx="10542">
                  <c:v>10.54200000000003</c:v>
                </c:pt>
                <c:pt idx="10543">
                  <c:v>10.543000000000006</c:v>
                </c:pt>
                <c:pt idx="10544">
                  <c:v>10.54400000000004</c:v>
                </c:pt>
                <c:pt idx="10545">
                  <c:v>10.545000000000016</c:v>
                </c:pt>
                <c:pt idx="10546">
                  <c:v>10.545999999999992</c:v>
                </c:pt>
                <c:pt idx="10547">
                  <c:v>10.547000000000025</c:v>
                </c:pt>
                <c:pt idx="10548">
                  <c:v>10.548000000000002</c:v>
                </c:pt>
                <c:pt idx="10549">
                  <c:v>10.549000000000035</c:v>
                </c:pt>
                <c:pt idx="10550">
                  <c:v>10.550000000000011</c:v>
                </c:pt>
                <c:pt idx="10551">
                  <c:v>10.551000000000045</c:v>
                </c:pt>
                <c:pt idx="10552">
                  <c:v>10.552000000000021</c:v>
                </c:pt>
                <c:pt idx="10553">
                  <c:v>10.552999999999997</c:v>
                </c:pt>
                <c:pt idx="10554">
                  <c:v>10.55400000000003</c:v>
                </c:pt>
                <c:pt idx="10555">
                  <c:v>10.555000000000007</c:v>
                </c:pt>
                <c:pt idx="10556">
                  <c:v>10.55600000000004</c:v>
                </c:pt>
                <c:pt idx="10557">
                  <c:v>10.557000000000016</c:v>
                </c:pt>
                <c:pt idx="10558">
                  <c:v>10.557999999999993</c:v>
                </c:pt>
                <c:pt idx="10559">
                  <c:v>10.559000000000026</c:v>
                </c:pt>
                <c:pt idx="10560">
                  <c:v>10.560000000000002</c:v>
                </c:pt>
                <c:pt idx="10561">
                  <c:v>10.561000000000035</c:v>
                </c:pt>
                <c:pt idx="10562">
                  <c:v>10.562000000000012</c:v>
                </c:pt>
                <c:pt idx="10563">
                  <c:v>10.563000000000045</c:v>
                </c:pt>
                <c:pt idx="10564">
                  <c:v>10.564000000000021</c:v>
                </c:pt>
                <c:pt idx="10565">
                  <c:v>10.564999999999998</c:v>
                </c:pt>
                <c:pt idx="10566">
                  <c:v>10.566000000000031</c:v>
                </c:pt>
                <c:pt idx="10567">
                  <c:v>10.567000000000007</c:v>
                </c:pt>
                <c:pt idx="10568">
                  <c:v>10.56800000000004</c:v>
                </c:pt>
                <c:pt idx="10569">
                  <c:v>10.569000000000017</c:v>
                </c:pt>
                <c:pt idx="10570">
                  <c:v>10.569999999999993</c:v>
                </c:pt>
                <c:pt idx="10571">
                  <c:v>10.571000000000026</c:v>
                </c:pt>
                <c:pt idx="10572">
                  <c:v>10.572000000000003</c:v>
                </c:pt>
                <c:pt idx="10573">
                  <c:v>10.573000000000036</c:v>
                </c:pt>
                <c:pt idx="10574">
                  <c:v>10.574000000000012</c:v>
                </c:pt>
                <c:pt idx="10575">
                  <c:v>10.575000000000045</c:v>
                </c:pt>
                <c:pt idx="10576">
                  <c:v>10.576000000000022</c:v>
                </c:pt>
                <c:pt idx="10577">
                  <c:v>10.576999999999998</c:v>
                </c:pt>
                <c:pt idx="10578">
                  <c:v>10.578000000000031</c:v>
                </c:pt>
                <c:pt idx="10579">
                  <c:v>10.579000000000008</c:v>
                </c:pt>
                <c:pt idx="10580">
                  <c:v>10.580000000000041</c:v>
                </c:pt>
                <c:pt idx="10581">
                  <c:v>10.581000000000017</c:v>
                </c:pt>
                <c:pt idx="10582">
                  <c:v>10.581999999999994</c:v>
                </c:pt>
                <c:pt idx="10583">
                  <c:v>10.583000000000027</c:v>
                </c:pt>
                <c:pt idx="10584">
                  <c:v>10.584000000000003</c:v>
                </c:pt>
                <c:pt idx="10585">
                  <c:v>10.585000000000036</c:v>
                </c:pt>
                <c:pt idx="10586">
                  <c:v>10.586000000000013</c:v>
                </c:pt>
                <c:pt idx="10587">
                  <c:v>10.587000000000046</c:v>
                </c:pt>
                <c:pt idx="10588">
                  <c:v>10.588000000000022</c:v>
                </c:pt>
                <c:pt idx="10589">
                  <c:v>10.588999999999999</c:v>
                </c:pt>
                <c:pt idx="10590">
                  <c:v>10.590000000000032</c:v>
                </c:pt>
                <c:pt idx="10591">
                  <c:v>10.591000000000008</c:v>
                </c:pt>
                <c:pt idx="10592">
                  <c:v>10.592000000000041</c:v>
                </c:pt>
                <c:pt idx="10593">
                  <c:v>10.593000000000018</c:v>
                </c:pt>
                <c:pt idx="10594">
                  <c:v>10.593999999999994</c:v>
                </c:pt>
                <c:pt idx="10595">
                  <c:v>10.595000000000027</c:v>
                </c:pt>
                <c:pt idx="10596">
                  <c:v>10.596000000000004</c:v>
                </c:pt>
                <c:pt idx="10597">
                  <c:v>10.597000000000037</c:v>
                </c:pt>
                <c:pt idx="10598">
                  <c:v>10.598000000000013</c:v>
                </c:pt>
                <c:pt idx="10599">
                  <c:v>10.599000000000046</c:v>
                </c:pt>
                <c:pt idx="10600">
                  <c:v>10.600000000000023</c:v>
                </c:pt>
                <c:pt idx="10601">
                  <c:v>10.600999999999999</c:v>
                </c:pt>
                <c:pt idx="10602">
                  <c:v>10.602000000000032</c:v>
                </c:pt>
                <c:pt idx="10603">
                  <c:v>10.603000000000009</c:v>
                </c:pt>
                <c:pt idx="10604">
                  <c:v>10.604000000000042</c:v>
                </c:pt>
                <c:pt idx="10605">
                  <c:v>10.605000000000018</c:v>
                </c:pt>
                <c:pt idx="10606">
                  <c:v>10.605999999999995</c:v>
                </c:pt>
                <c:pt idx="10607">
                  <c:v>10.607000000000028</c:v>
                </c:pt>
                <c:pt idx="10608">
                  <c:v>10.608000000000004</c:v>
                </c:pt>
                <c:pt idx="10609">
                  <c:v>10.609000000000037</c:v>
                </c:pt>
                <c:pt idx="10610">
                  <c:v>10.610000000000014</c:v>
                </c:pt>
                <c:pt idx="10611">
                  <c:v>10.61099999999999</c:v>
                </c:pt>
                <c:pt idx="10612">
                  <c:v>10.612000000000023</c:v>
                </c:pt>
                <c:pt idx="10613">
                  <c:v>10.613</c:v>
                </c:pt>
                <c:pt idx="10614">
                  <c:v>10.614000000000033</c:v>
                </c:pt>
                <c:pt idx="10615">
                  <c:v>10.615000000000009</c:v>
                </c:pt>
                <c:pt idx="10616">
                  <c:v>10.616000000000042</c:v>
                </c:pt>
                <c:pt idx="10617">
                  <c:v>10.617000000000019</c:v>
                </c:pt>
                <c:pt idx="10618">
                  <c:v>10.617999999999995</c:v>
                </c:pt>
                <c:pt idx="10619">
                  <c:v>10.619000000000028</c:v>
                </c:pt>
                <c:pt idx="10620">
                  <c:v>10.620000000000005</c:v>
                </c:pt>
                <c:pt idx="10621">
                  <c:v>10.621000000000038</c:v>
                </c:pt>
                <c:pt idx="10622">
                  <c:v>10.622000000000014</c:v>
                </c:pt>
                <c:pt idx="10623">
                  <c:v>10.62299999999999</c:v>
                </c:pt>
                <c:pt idx="10624">
                  <c:v>10.624000000000024</c:v>
                </c:pt>
                <c:pt idx="10625">
                  <c:v>10.625</c:v>
                </c:pt>
                <c:pt idx="10626">
                  <c:v>10.626000000000033</c:v>
                </c:pt>
                <c:pt idx="10627">
                  <c:v>10.62700000000001</c:v>
                </c:pt>
                <c:pt idx="10628">
                  <c:v>10.628000000000043</c:v>
                </c:pt>
                <c:pt idx="10629">
                  <c:v>10.629000000000019</c:v>
                </c:pt>
                <c:pt idx="10630">
                  <c:v>10.629999999999995</c:v>
                </c:pt>
                <c:pt idx="10631">
                  <c:v>10.631000000000029</c:v>
                </c:pt>
                <c:pt idx="10632">
                  <c:v>10.632000000000005</c:v>
                </c:pt>
                <c:pt idx="10633">
                  <c:v>10.633000000000038</c:v>
                </c:pt>
                <c:pt idx="10634">
                  <c:v>10.634000000000015</c:v>
                </c:pt>
                <c:pt idx="10635">
                  <c:v>10.634999999999991</c:v>
                </c:pt>
                <c:pt idx="10636">
                  <c:v>10.636000000000024</c:v>
                </c:pt>
                <c:pt idx="10637">
                  <c:v>10.637</c:v>
                </c:pt>
                <c:pt idx="10638">
                  <c:v>10.638000000000034</c:v>
                </c:pt>
                <c:pt idx="10639">
                  <c:v>10.63900000000001</c:v>
                </c:pt>
                <c:pt idx="10640">
                  <c:v>10.640000000000043</c:v>
                </c:pt>
                <c:pt idx="10641">
                  <c:v>10.64100000000002</c:v>
                </c:pt>
                <c:pt idx="10642">
                  <c:v>10.641999999999996</c:v>
                </c:pt>
                <c:pt idx="10643">
                  <c:v>10.643000000000029</c:v>
                </c:pt>
                <c:pt idx="10644">
                  <c:v>10.644000000000005</c:v>
                </c:pt>
                <c:pt idx="10645">
                  <c:v>10.645000000000039</c:v>
                </c:pt>
                <c:pt idx="10646">
                  <c:v>10.646000000000015</c:v>
                </c:pt>
                <c:pt idx="10647">
                  <c:v>10.646999999999991</c:v>
                </c:pt>
                <c:pt idx="10648">
                  <c:v>10.648000000000025</c:v>
                </c:pt>
                <c:pt idx="10649">
                  <c:v>10.649000000000001</c:v>
                </c:pt>
                <c:pt idx="10650">
                  <c:v>10.650000000000034</c:v>
                </c:pt>
                <c:pt idx="10651">
                  <c:v>10.65100000000001</c:v>
                </c:pt>
                <c:pt idx="10652">
                  <c:v>10.652000000000044</c:v>
                </c:pt>
                <c:pt idx="10653">
                  <c:v>10.65300000000002</c:v>
                </c:pt>
                <c:pt idx="10654">
                  <c:v>10.653999999999996</c:v>
                </c:pt>
                <c:pt idx="10655">
                  <c:v>10.65500000000003</c:v>
                </c:pt>
                <c:pt idx="10656">
                  <c:v>10.656000000000006</c:v>
                </c:pt>
                <c:pt idx="10657">
                  <c:v>10.657000000000039</c:v>
                </c:pt>
                <c:pt idx="10658">
                  <c:v>10.658000000000015</c:v>
                </c:pt>
                <c:pt idx="10659">
                  <c:v>10.658999999999992</c:v>
                </c:pt>
                <c:pt idx="10660">
                  <c:v>10.660000000000025</c:v>
                </c:pt>
                <c:pt idx="10661">
                  <c:v>10.661000000000001</c:v>
                </c:pt>
                <c:pt idx="10662">
                  <c:v>10.662000000000035</c:v>
                </c:pt>
                <c:pt idx="10663">
                  <c:v>10.663000000000011</c:v>
                </c:pt>
                <c:pt idx="10664">
                  <c:v>10.664000000000044</c:v>
                </c:pt>
                <c:pt idx="10665">
                  <c:v>10.66500000000002</c:v>
                </c:pt>
                <c:pt idx="10666">
                  <c:v>10.665999999999997</c:v>
                </c:pt>
                <c:pt idx="10667">
                  <c:v>10.66700000000003</c:v>
                </c:pt>
                <c:pt idx="10668">
                  <c:v>10.668000000000006</c:v>
                </c:pt>
                <c:pt idx="10669">
                  <c:v>10.66900000000004</c:v>
                </c:pt>
                <c:pt idx="10670">
                  <c:v>10.670000000000016</c:v>
                </c:pt>
                <c:pt idx="10671">
                  <c:v>10.670999999999992</c:v>
                </c:pt>
                <c:pt idx="10672">
                  <c:v>10.672000000000025</c:v>
                </c:pt>
                <c:pt idx="10673">
                  <c:v>10.673000000000002</c:v>
                </c:pt>
                <c:pt idx="10674">
                  <c:v>10.674000000000035</c:v>
                </c:pt>
                <c:pt idx="10675">
                  <c:v>10.675000000000011</c:v>
                </c:pt>
                <c:pt idx="10676">
                  <c:v>10.676000000000045</c:v>
                </c:pt>
                <c:pt idx="10677">
                  <c:v>10.677000000000021</c:v>
                </c:pt>
                <c:pt idx="10678">
                  <c:v>10.677999999999997</c:v>
                </c:pt>
                <c:pt idx="10679">
                  <c:v>10.67900000000003</c:v>
                </c:pt>
                <c:pt idx="10680">
                  <c:v>10.680000000000007</c:v>
                </c:pt>
                <c:pt idx="10681">
                  <c:v>10.68100000000004</c:v>
                </c:pt>
                <c:pt idx="10682">
                  <c:v>10.682000000000016</c:v>
                </c:pt>
                <c:pt idx="10683">
                  <c:v>10.682999999999993</c:v>
                </c:pt>
                <c:pt idx="10684">
                  <c:v>10.684000000000026</c:v>
                </c:pt>
                <c:pt idx="10685">
                  <c:v>10.685000000000002</c:v>
                </c:pt>
                <c:pt idx="10686">
                  <c:v>10.686000000000035</c:v>
                </c:pt>
                <c:pt idx="10687">
                  <c:v>10.687000000000012</c:v>
                </c:pt>
                <c:pt idx="10688">
                  <c:v>10.688000000000045</c:v>
                </c:pt>
                <c:pt idx="10689">
                  <c:v>10.689000000000021</c:v>
                </c:pt>
                <c:pt idx="10690">
                  <c:v>10.689999999999998</c:v>
                </c:pt>
                <c:pt idx="10691">
                  <c:v>10.691000000000031</c:v>
                </c:pt>
                <c:pt idx="10692">
                  <c:v>10.692000000000007</c:v>
                </c:pt>
                <c:pt idx="10693">
                  <c:v>10.69300000000004</c:v>
                </c:pt>
                <c:pt idx="10694">
                  <c:v>10.694000000000017</c:v>
                </c:pt>
                <c:pt idx="10695">
                  <c:v>10.694999999999993</c:v>
                </c:pt>
                <c:pt idx="10696">
                  <c:v>10.696000000000026</c:v>
                </c:pt>
                <c:pt idx="10697">
                  <c:v>10.697000000000003</c:v>
                </c:pt>
                <c:pt idx="10698">
                  <c:v>10.698000000000036</c:v>
                </c:pt>
                <c:pt idx="10699">
                  <c:v>10.699000000000012</c:v>
                </c:pt>
                <c:pt idx="10700">
                  <c:v>10.700000000000045</c:v>
                </c:pt>
                <c:pt idx="10701">
                  <c:v>10.701000000000022</c:v>
                </c:pt>
                <c:pt idx="10702">
                  <c:v>10.701999999999998</c:v>
                </c:pt>
                <c:pt idx="10703">
                  <c:v>10.703000000000031</c:v>
                </c:pt>
                <c:pt idx="10704">
                  <c:v>10.704000000000008</c:v>
                </c:pt>
                <c:pt idx="10705">
                  <c:v>10.705000000000041</c:v>
                </c:pt>
                <c:pt idx="10706">
                  <c:v>10.706000000000017</c:v>
                </c:pt>
                <c:pt idx="10707">
                  <c:v>10.706999999999994</c:v>
                </c:pt>
                <c:pt idx="10708">
                  <c:v>10.708000000000027</c:v>
                </c:pt>
                <c:pt idx="10709">
                  <c:v>10.709000000000003</c:v>
                </c:pt>
                <c:pt idx="10710">
                  <c:v>10.710000000000036</c:v>
                </c:pt>
                <c:pt idx="10711">
                  <c:v>10.711000000000013</c:v>
                </c:pt>
                <c:pt idx="10712">
                  <c:v>10.712000000000046</c:v>
                </c:pt>
                <c:pt idx="10713">
                  <c:v>10.713000000000022</c:v>
                </c:pt>
                <c:pt idx="10714">
                  <c:v>10.713999999999999</c:v>
                </c:pt>
                <c:pt idx="10715">
                  <c:v>10.715000000000032</c:v>
                </c:pt>
                <c:pt idx="10716">
                  <c:v>10.716000000000008</c:v>
                </c:pt>
                <c:pt idx="10717">
                  <c:v>10.717000000000041</c:v>
                </c:pt>
                <c:pt idx="10718">
                  <c:v>10.718000000000018</c:v>
                </c:pt>
                <c:pt idx="10719">
                  <c:v>10.718999999999994</c:v>
                </c:pt>
                <c:pt idx="10720">
                  <c:v>10.720000000000027</c:v>
                </c:pt>
                <c:pt idx="10721">
                  <c:v>10.721000000000004</c:v>
                </c:pt>
                <c:pt idx="10722">
                  <c:v>10.722000000000037</c:v>
                </c:pt>
                <c:pt idx="10723">
                  <c:v>10.723000000000013</c:v>
                </c:pt>
                <c:pt idx="10724">
                  <c:v>10.724000000000046</c:v>
                </c:pt>
                <c:pt idx="10725">
                  <c:v>10.725000000000023</c:v>
                </c:pt>
                <c:pt idx="10726">
                  <c:v>10.725999999999999</c:v>
                </c:pt>
                <c:pt idx="10727">
                  <c:v>10.727000000000032</c:v>
                </c:pt>
                <c:pt idx="10728">
                  <c:v>10.728000000000009</c:v>
                </c:pt>
                <c:pt idx="10729">
                  <c:v>10.729000000000042</c:v>
                </c:pt>
                <c:pt idx="10730">
                  <c:v>10.730000000000018</c:v>
                </c:pt>
                <c:pt idx="10731">
                  <c:v>10.730999999999995</c:v>
                </c:pt>
                <c:pt idx="10732">
                  <c:v>10.732000000000028</c:v>
                </c:pt>
                <c:pt idx="10733">
                  <c:v>10.733000000000004</c:v>
                </c:pt>
                <c:pt idx="10734">
                  <c:v>10.734000000000037</c:v>
                </c:pt>
                <c:pt idx="10735">
                  <c:v>10.735000000000014</c:v>
                </c:pt>
                <c:pt idx="10736">
                  <c:v>10.73599999999999</c:v>
                </c:pt>
                <c:pt idx="10737">
                  <c:v>10.737000000000023</c:v>
                </c:pt>
                <c:pt idx="10738">
                  <c:v>10.738</c:v>
                </c:pt>
                <c:pt idx="10739">
                  <c:v>10.739000000000033</c:v>
                </c:pt>
                <c:pt idx="10740">
                  <c:v>10.740000000000009</c:v>
                </c:pt>
                <c:pt idx="10741">
                  <c:v>10.741000000000042</c:v>
                </c:pt>
                <c:pt idx="10742">
                  <c:v>10.742000000000019</c:v>
                </c:pt>
                <c:pt idx="10743">
                  <c:v>10.742999999999995</c:v>
                </c:pt>
                <c:pt idx="10744">
                  <c:v>10.744000000000028</c:v>
                </c:pt>
                <c:pt idx="10745">
                  <c:v>10.745000000000005</c:v>
                </c:pt>
                <c:pt idx="10746">
                  <c:v>10.746000000000038</c:v>
                </c:pt>
                <c:pt idx="10747">
                  <c:v>10.747000000000014</c:v>
                </c:pt>
                <c:pt idx="10748">
                  <c:v>10.74799999999999</c:v>
                </c:pt>
                <c:pt idx="10749">
                  <c:v>10.749000000000024</c:v>
                </c:pt>
                <c:pt idx="10750">
                  <c:v>10.75</c:v>
                </c:pt>
                <c:pt idx="10751">
                  <c:v>10.751000000000033</c:v>
                </c:pt>
                <c:pt idx="10752">
                  <c:v>10.75200000000001</c:v>
                </c:pt>
                <c:pt idx="10753">
                  <c:v>10.753000000000043</c:v>
                </c:pt>
                <c:pt idx="10754">
                  <c:v>10.754000000000019</c:v>
                </c:pt>
                <c:pt idx="10755">
                  <c:v>10.754999999999995</c:v>
                </c:pt>
                <c:pt idx="10756">
                  <c:v>10.756000000000029</c:v>
                </c:pt>
                <c:pt idx="10757">
                  <c:v>10.757000000000005</c:v>
                </c:pt>
                <c:pt idx="10758">
                  <c:v>10.758000000000038</c:v>
                </c:pt>
                <c:pt idx="10759">
                  <c:v>10.759000000000015</c:v>
                </c:pt>
                <c:pt idx="10760">
                  <c:v>10.759999999999991</c:v>
                </c:pt>
                <c:pt idx="10761">
                  <c:v>10.761000000000024</c:v>
                </c:pt>
                <c:pt idx="10762">
                  <c:v>10.762</c:v>
                </c:pt>
                <c:pt idx="10763">
                  <c:v>10.763000000000034</c:v>
                </c:pt>
                <c:pt idx="10764">
                  <c:v>10.76400000000001</c:v>
                </c:pt>
                <c:pt idx="10765">
                  <c:v>10.765000000000043</c:v>
                </c:pt>
                <c:pt idx="10766">
                  <c:v>10.76600000000002</c:v>
                </c:pt>
                <c:pt idx="10767">
                  <c:v>10.766999999999996</c:v>
                </c:pt>
                <c:pt idx="10768">
                  <c:v>10.768000000000029</c:v>
                </c:pt>
                <c:pt idx="10769">
                  <c:v>10.769000000000005</c:v>
                </c:pt>
                <c:pt idx="10770">
                  <c:v>10.770000000000039</c:v>
                </c:pt>
                <c:pt idx="10771">
                  <c:v>10.771000000000015</c:v>
                </c:pt>
                <c:pt idx="10772">
                  <c:v>10.771999999999991</c:v>
                </c:pt>
                <c:pt idx="10773">
                  <c:v>10.773000000000025</c:v>
                </c:pt>
                <c:pt idx="10774">
                  <c:v>10.774000000000001</c:v>
                </c:pt>
                <c:pt idx="10775">
                  <c:v>10.775000000000034</c:v>
                </c:pt>
                <c:pt idx="10776">
                  <c:v>10.77600000000001</c:v>
                </c:pt>
                <c:pt idx="10777">
                  <c:v>10.777000000000044</c:v>
                </c:pt>
                <c:pt idx="10778">
                  <c:v>10.77800000000002</c:v>
                </c:pt>
                <c:pt idx="10779">
                  <c:v>10.778999999999996</c:v>
                </c:pt>
                <c:pt idx="10780">
                  <c:v>10.78000000000003</c:v>
                </c:pt>
                <c:pt idx="10781">
                  <c:v>10.781000000000006</c:v>
                </c:pt>
                <c:pt idx="10782">
                  <c:v>10.782000000000039</c:v>
                </c:pt>
                <c:pt idx="10783">
                  <c:v>10.783000000000015</c:v>
                </c:pt>
                <c:pt idx="10784">
                  <c:v>10.783999999999992</c:v>
                </c:pt>
                <c:pt idx="10785">
                  <c:v>10.785000000000025</c:v>
                </c:pt>
                <c:pt idx="10786">
                  <c:v>10.786000000000001</c:v>
                </c:pt>
                <c:pt idx="10787">
                  <c:v>10.787000000000035</c:v>
                </c:pt>
                <c:pt idx="10788">
                  <c:v>10.788000000000011</c:v>
                </c:pt>
                <c:pt idx="10789">
                  <c:v>10.789000000000044</c:v>
                </c:pt>
                <c:pt idx="10790">
                  <c:v>10.79000000000002</c:v>
                </c:pt>
                <c:pt idx="10791">
                  <c:v>10.790999999999997</c:v>
                </c:pt>
                <c:pt idx="10792">
                  <c:v>10.79200000000003</c:v>
                </c:pt>
                <c:pt idx="10793">
                  <c:v>10.793000000000006</c:v>
                </c:pt>
                <c:pt idx="10794">
                  <c:v>10.79400000000004</c:v>
                </c:pt>
                <c:pt idx="10795">
                  <c:v>10.795000000000016</c:v>
                </c:pt>
                <c:pt idx="10796">
                  <c:v>10.795999999999992</c:v>
                </c:pt>
                <c:pt idx="10797">
                  <c:v>10.797000000000025</c:v>
                </c:pt>
                <c:pt idx="10798">
                  <c:v>10.798000000000002</c:v>
                </c:pt>
                <c:pt idx="10799">
                  <c:v>10.799000000000035</c:v>
                </c:pt>
                <c:pt idx="10800">
                  <c:v>10.800000000000011</c:v>
                </c:pt>
                <c:pt idx="10801">
                  <c:v>10.801000000000045</c:v>
                </c:pt>
                <c:pt idx="10802">
                  <c:v>10.802000000000021</c:v>
                </c:pt>
                <c:pt idx="10803">
                  <c:v>10.802999999999997</c:v>
                </c:pt>
                <c:pt idx="10804">
                  <c:v>10.80400000000003</c:v>
                </c:pt>
                <c:pt idx="10805">
                  <c:v>10.805000000000007</c:v>
                </c:pt>
                <c:pt idx="10806">
                  <c:v>10.80600000000004</c:v>
                </c:pt>
                <c:pt idx="10807">
                  <c:v>10.807000000000016</c:v>
                </c:pt>
                <c:pt idx="10808">
                  <c:v>10.807999999999993</c:v>
                </c:pt>
                <c:pt idx="10809">
                  <c:v>10.809000000000026</c:v>
                </c:pt>
                <c:pt idx="10810">
                  <c:v>10.810000000000002</c:v>
                </c:pt>
                <c:pt idx="10811">
                  <c:v>10.811000000000035</c:v>
                </c:pt>
                <c:pt idx="10812">
                  <c:v>10.812000000000012</c:v>
                </c:pt>
                <c:pt idx="10813">
                  <c:v>10.813000000000045</c:v>
                </c:pt>
                <c:pt idx="10814">
                  <c:v>10.814000000000021</c:v>
                </c:pt>
                <c:pt idx="10815">
                  <c:v>10.814999999999998</c:v>
                </c:pt>
                <c:pt idx="10816">
                  <c:v>10.816000000000031</c:v>
                </c:pt>
                <c:pt idx="10817">
                  <c:v>10.817000000000007</c:v>
                </c:pt>
                <c:pt idx="10818">
                  <c:v>10.81800000000004</c:v>
                </c:pt>
                <c:pt idx="10819">
                  <c:v>10.819000000000017</c:v>
                </c:pt>
                <c:pt idx="10820">
                  <c:v>10.819999999999993</c:v>
                </c:pt>
                <c:pt idx="10821">
                  <c:v>10.821000000000026</c:v>
                </c:pt>
                <c:pt idx="10822">
                  <c:v>10.822000000000003</c:v>
                </c:pt>
                <c:pt idx="10823">
                  <c:v>10.823000000000036</c:v>
                </c:pt>
                <c:pt idx="10824">
                  <c:v>10.824000000000012</c:v>
                </c:pt>
                <c:pt idx="10825">
                  <c:v>10.825000000000045</c:v>
                </c:pt>
                <c:pt idx="10826">
                  <c:v>10.826000000000022</c:v>
                </c:pt>
                <c:pt idx="10827">
                  <c:v>10.826999999999998</c:v>
                </c:pt>
                <c:pt idx="10828">
                  <c:v>10.828000000000031</c:v>
                </c:pt>
                <c:pt idx="10829">
                  <c:v>10.829000000000008</c:v>
                </c:pt>
                <c:pt idx="10830">
                  <c:v>10.830000000000041</c:v>
                </c:pt>
                <c:pt idx="10831">
                  <c:v>10.831000000000017</c:v>
                </c:pt>
                <c:pt idx="10832">
                  <c:v>10.831999999999994</c:v>
                </c:pt>
                <c:pt idx="10833">
                  <c:v>10.833000000000027</c:v>
                </c:pt>
                <c:pt idx="10834">
                  <c:v>10.834000000000003</c:v>
                </c:pt>
                <c:pt idx="10835">
                  <c:v>10.835000000000036</c:v>
                </c:pt>
                <c:pt idx="10836">
                  <c:v>10.836000000000013</c:v>
                </c:pt>
                <c:pt idx="10837">
                  <c:v>10.837000000000046</c:v>
                </c:pt>
                <c:pt idx="10838">
                  <c:v>10.838000000000022</c:v>
                </c:pt>
                <c:pt idx="10839">
                  <c:v>10.838999999999999</c:v>
                </c:pt>
                <c:pt idx="10840">
                  <c:v>10.840000000000032</c:v>
                </c:pt>
                <c:pt idx="10841">
                  <c:v>10.841000000000008</c:v>
                </c:pt>
                <c:pt idx="10842">
                  <c:v>10.842000000000041</c:v>
                </c:pt>
                <c:pt idx="10843">
                  <c:v>10.843000000000018</c:v>
                </c:pt>
                <c:pt idx="10844">
                  <c:v>10.843999999999994</c:v>
                </c:pt>
                <c:pt idx="10845">
                  <c:v>10.845000000000027</c:v>
                </c:pt>
                <c:pt idx="10846">
                  <c:v>10.846000000000004</c:v>
                </c:pt>
                <c:pt idx="10847">
                  <c:v>10.847000000000037</c:v>
                </c:pt>
                <c:pt idx="10848">
                  <c:v>10.848000000000013</c:v>
                </c:pt>
                <c:pt idx="10849">
                  <c:v>10.849000000000046</c:v>
                </c:pt>
                <c:pt idx="10850">
                  <c:v>10.850000000000023</c:v>
                </c:pt>
                <c:pt idx="10851">
                  <c:v>10.850999999999999</c:v>
                </c:pt>
                <c:pt idx="10852">
                  <c:v>10.852000000000032</c:v>
                </c:pt>
                <c:pt idx="10853">
                  <c:v>10.853000000000009</c:v>
                </c:pt>
                <c:pt idx="10854">
                  <c:v>10.854000000000042</c:v>
                </c:pt>
                <c:pt idx="10855">
                  <c:v>10.855000000000018</c:v>
                </c:pt>
                <c:pt idx="10856">
                  <c:v>10.855999999999995</c:v>
                </c:pt>
                <c:pt idx="10857">
                  <c:v>10.857000000000028</c:v>
                </c:pt>
                <c:pt idx="10858">
                  <c:v>10.858000000000004</c:v>
                </c:pt>
                <c:pt idx="10859">
                  <c:v>10.859000000000037</c:v>
                </c:pt>
                <c:pt idx="10860">
                  <c:v>10.860000000000014</c:v>
                </c:pt>
                <c:pt idx="10861">
                  <c:v>10.86099999999999</c:v>
                </c:pt>
                <c:pt idx="10862">
                  <c:v>10.862000000000023</c:v>
                </c:pt>
                <c:pt idx="10863">
                  <c:v>10.863</c:v>
                </c:pt>
                <c:pt idx="10864">
                  <c:v>10.864000000000033</c:v>
                </c:pt>
                <c:pt idx="10865">
                  <c:v>10.865000000000009</c:v>
                </c:pt>
                <c:pt idx="10866">
                  <c:v>10.866000000000042</c:v>
                </c:pt>
                <c:pt idx="10867">
                  <c:v>10.867000000000019</c:v>
                </c:pt>
                <c:pt idx="10868">
                  <c:v>10.867999999999995</c:v>
                </c:pt>
                <c:pt idx="10869">
                  <c:v>10.869000000000028</c:v>
                </c:pt>
                <c:pt idx="10870">
                  <c:v>10.870000000000005</c:v>
                </c:pt>
                <c:pt idx="10871">
                  <c:v>10.871000000000038</c:v>
                </c:pt>
                <c:pt idx="10872">
                  <c:v>10.872000000000014</c:v>
                </c:pt>
                <c:pt idx="10873">
                  <c:v>10.87299999999999</c:v>
                </c:pt>
                <c:pt idx="10874">
                  <c:v>10.874000000000024</c:v>
                </c:pt>
                <c:pt idx="10875">
                  <c:v>10.875</c:v>
                </c:pt>
                <c:pt idx="10876">
                  <c:v>10.876000000000033</c:v>
                </c:pt>
                <c:pt idx="10877">
                  <c:v>10.87700000000001</c:v>
                </c:pt>
                <c:pt idx="10878">
                  <c:v>10.878000000000043</c:v>
                </c:pt>
                <c:pt idx="10879">
                  <c:v>10.879000000000019</c:v>
                </c:pt>
                <c:pt idx="10880">
                  <c:v>10.879999999999995</c:v>
                </c:pt>
                <c:pt idx="10881">
                  <c:v>10.881000000000029</c:v>
                </c:pt>
                <c:pt idx="10882">
                  <c:v>10.882000000000005</c:v>
                </c:pt>
                <c:pt idx="10883">
                  <c:v>10.883000000000038</c:v>
                </c:pt>
                <c:pt idx="10884">
                  <c:v>10.884000000000015</c:v>
                </c:pt>
                <c:pt idx="10885">
                  <c:v>10.884999999999991</c:v>
                </c:pt>
                <c:pt idx="10886">
                  <c:v>10.886000000000024</c:v>
                </c:pt>
                <c:pt idx="10887">
                  <c:v>10.887</c:v>
                </c:pt>
                <c:pt idx="10888">
                  <c:v>10.888000000000034</c:v>
                </c:pt>
                <c:pt idx="10889">
                  <c:v>10.88900000000001</c:v>
                </c:pt>
                <c:pt idx="10890">
                  <c:v>10.890000000000043</c:v>
                </c:pt>
                <c:pt idx="10891">
                  <c:v>10.89100000000002</c:v>
                </c:pt>
                <c:pt idx="10892">
                  <c:v>10.891999999999996</c:v>
                </c:pt>
                <c:pt idx="10893">
                  <c:v>10.893000000000029</c:v>
                </c:pt>
                <c:pt idx="10894">
                  <c:v>10.894000000000005</c:v>
                </c:pt>
                <c:pt idx="10895">
                  <c:v>10.895000000000039</c:v>
                </c:pt>
                <c:pt idx="10896">
                  <c:v>10.896000000000015</c:v>
                </c:pt>
                <c:pt idx="10897">
                  <c:v>10.896999999999991</c:v>
                </c:pt>
                <c:pt idx="10898">
                  <c:v>10.898000000000025</c:v>
                </c:pt>
                <c:pt idx="10899">
                  <c:v>10.899000000000001</c:v>
                </c:pt>
                <c:pt idx="10900">
                  <c:v>10.900000000000034</c:v>
                </c:pt>
                <c:pt idx="10901">
                  <c:v>10.90100000000001</c:v>
                </c:pt>
                <c:pt idx="10902">
                  <c:v>10.902000000000044</c:v>
                </c:pt>
                <c:pt idx="10903">
                  <c:v>10.90300000000002</c:v>
                </c:pt>
                <c:pt idx="10904">
                  <c:v>10.903999999999996</c:v>
                </c:pt>
                <c:pt idx="10905">
                  <c:v>10.90500000000003</c:v>
                </c:pt>
                <c:pt idx="10906">
                  <c:v>10.906000000000006</c:v>
                </c:pt>
                <c:pt idx="10907">
                  <c:v>10.907000000000039</c:v>
                </c:pt>
                <c:pt idx="10908">
                  <c:v>10.908000000000015</c:v>
                </c:pt>
                <c:pt idx="10909">
                  <c:v>10.908999999999992</c:v>
                </c:pt>
                <c:pt idx="10910">
                  <c:v>10.910000000000025</c:v>
                </c:pt>
                <c:pt idx="10911">
                  <c:v>10.911000000000001</c:v>
                </c:pt>
                <c:pt idx="10912">
                  <c:v>10.912000000000035</c:v>
                </c:pt>
                <c:pt idx="10913">
                  <c:v>10.913000000000011</c:v>
                </c:pt>
                <c:pt idx="10914">
                  <c:v>10.914000000000044</c:v>
                </c:pt>
                <c:pt idx="10915">
                  <c:v>10.91500000000002</c:v>
                </c:pt>
                <c:pt idx="10916">
                  <c:v>10.915999999999997</c:v>
                </c:pt>
                <c:pt idx="10917">
                  <c:v>10.91700000000003</c:v>
                </c:pt>
                <c:pt idx="10918">
                  <c:v>10.918000000000006</c:v>
                </c:pt>
                <c:pt idx="10919">
                  <c:v>10.91900000000004</c:v>
                </c:pt>
                <c:pt idx="10920">
                  <c:v>10.920000000000016</c:v>
                </c:pt>
                <c:pt idx="10921">
                  <c:v>10.920999999999992</c:v>
                </c:pt>
                <c:pt idx="10922">
                  <c:v>10.922000000000025</c:v>
                </c:pt>
                <c:pt idx="10923">
                  <c:v>10.923000000000002</c:v>
                </c:pt>
                <c:pt idx="10924">
                  <c:v>10.924000000000035</c:v>
                </c:pt>
                <c:pt idx="10925">
                  <c:v>10.925000000000011</c:v>
                </c:pt>
                <c:pt idx="10926">
                  <c:v>10.926000000000045</c:v>
                </c:pt>
                <c:pt idx="10927">
                  <c:v>10.927000000000021</c:v>
                </c:pt>
                <c:pt idx="10928">
                  <c:v>10.927999999999997</c:v>
                </c:pt>
                <c:pt idx="10929">
                  <c:v>10.92900000000003</c:v>
                </c:pt>
                <c:pt idx="10930">
                  <c:v>10.930000000000007</c:v>
                </c:pt>
                <c:pt idx="10931">
                  <c:v>10.93100000000004</c:v>
                </c:pt>
                <c:pt idx="10932">
                  <c:v>10.932000000000016</c:v>
                </c:pt>
                <c:pt idx="10933">
                  <c:v>10.932999999999993</c:v>
                </c:pt>
                <c:pt idx="10934">
                  <c:v>10.934000000000026</c:v>
                </c:pt>
                <c:pt idx="10935">
                  <c:v>10.935000000000002</c:v>
                </c:pt>
                <c:pt idx="10936">
                  <c:v>10.936000000000035</c:v>
                </c:pt>
                <c:pt idx="10937">
                  <c:v>10.937000000000012</c:v>
                </c:pt>
                <c:pt idx="10938">
                  <c:v>10.938000000000045</c:v>
                </c:pt>
                <c:pt idx="10939">
                  <c:v>10.939000000000021</c:v>
                </c:pt>
                <c:pt idx="10940">
                  <c:v>10.939999999999998</c:v>
                </c:pt>
                <c:pt idx="10941">
                  <c:v>10.941000000000031</c:v>
                </c:pt>
                <c:pt idx="10942">
                  <c:v>10.942000000000007</c:v>
                </c:pt>
                <c:pt idx="10943">
                  <c:v>10.94300000000004</c:v>
                </c:pt>
                <c:pt idx="10944">
                  <c:v>10.944000000000017</c:v>
                </c:pt>
                <c:pt idx="10945">
                  <c:v>10.944999999999993</c:v>
                </c:pt>
                <c:pt idx="10946">
                  <c:v>10.946000000000026</c:v>
                </c:pt>
                <c:pt idx="10947">
                  <c:v>10.947000000000003</c:v>
                </c:pt>
                <c:pt idx="10948">
                  <c:v>10.948000000000036</c:v>
                </c:pt>
                <c:pt idx="10949">
                  <c:v>10.949000000000012</c:v>
                </c:pt>
                <c:pt idx="10950">
                  <c:v>10.950000000000045</c:v>
                </c:pt>
                <c:pt idx="10951">
                  <c:v>10.951000000000022</c:v>
                </c:pt>
                <c:pt idx="10952">
                  <c:v>10.951999999999998</c:v>
                </c:pt>
                <c:pt idx="10953">
                  <c:v>10.953000000000031</c:v>
                </c:pt>
                <c:pt idx="10954">
                  <c:v>10.954000000000008</c:v>
                </c:pt>
                <c:pt idx="10955">
                  <c:v>10.955000000000041</c:v>
                </c:pt>
                <c:pt idx="10956">
                  <c:v>10.956000000000017</c:v>
                </c:pt>
                <c:pt idx="10957">
                  <c:v>10.956999999999994</c:v>
                </c:pt>
                <c:pt idx="10958">
                  <c:v>10.958000000000027</c:v>
                </c:pt>
                <c:pt idx="10959">
                  <c:v>10.959000000000003</c:v>
                </c:pt>
                <c:pt idx="10960">
                  <c:v>10.960000000000036</c:v>
                </c:pt>
                <c:pt idx="10961">
                  <c:v>10.961000000000013</c:v>
                </c:pt>
                <c:pt idx="10962">
                  <c:v>10.962000000000046</c:v>
                </c:pt>
                <c:pt idx="10963">
                  <c:v>10.963000000000022</c:v>
                </c:pt>
                <c:pt idx="10964">
                  <c:v>10.963999999999999</c:v>
                </c:pt>
                <c:pt idx="10965">
                  <c:v>10.965000000000032</c:v>
                </c:pt>
                <c:pt idx="10966">
                  <c:v>10.966000000000008</c:v>
                </c:pt>
                <c:pt idx="10967">
                  <c:v>10.967000000000041</c:v>
                </c:pt>
                <c:pt idx="10968">
                  <c:v>10.968000000000018</c:v>
                </c:pt>
                <c:pt idx="10969">
                  <c:v>10.968999999999994</c:v>
                </c:pt>
                <c:pt idx="10970">
                  <c:v>10.970000000000027</c:v>
                </c:pt>
                <c:pt idx="10971">
                  <c:v>10.971000000000004</c:v>
                </c:pt>
                <c:pt idx="10972">
                  <c:v>10.972000000000037</c:v>
                </c:pt>
                <c:pt idx="10973">
                  <c:v>10.973000000000013</c:v>
                </c:pt>
                <c:pt idx="10974">
                  <c:v>10.974000000000046</c:v>
                </c:pt>
                <c:pt idx="10975">
                  <c:v>10.975000000000023</c:v>
                </c:pt>
                <c:pt idx="10976">
                  <c:v>10.975999999999999</c:v>
                </c:pt>
                <c:pt idx="10977">
                  <c:v>10.977000000000032</c:v>
                </c:pt>
                <c:pt idx="10978">
                  <c:v>10.978000000000009</c:v>
                </c:pt>
                <c:pt idx="10979">
                  <c:v>10.979000000000042</c:v>
                </c:pt>
                <c:pt idx="10980">
                  <c:v>10.980000000000018</c:v>
                </c:pt>
                <c:pt idx="10981">
                  <c:v>10.980999999999995</c:v>
                </c:pt>
                <c:pt idx="10982">
                  <c:v>10.982000000000028</c:v>
                </c:pt>
                <c:pt idx="10983">
                  <c:v>10.983000000000004</c:v>
                </c:pt>
                <c:pt idx="10984">
                  <c:v>10.984000000000037</c:v>
                </c:pt>
                <c:pt idx="10985">
                  <c:v>10.985000000000014</c:v>
                </c:pt>
                <c:pt idx="10986">
                  <c:v>10.98599999999999</c:v>
                </c:pt>
                <c:pt idx="10987">
                  <c:v>10.987000000000023</c:v>
                </c:pt>
                <c:pt idx="10988">
                  <c:v>10.988</c:v>
                </c:pt>
                <c:pt idx="10989">
                  <c:v>10.989000000000033</c:v>
                </c:pt>
                <c:pt idx="10990">
                  <c:v>10.990000000000009</c:v>
                </c:pt>
                <c:pt idx="10991">
                  <c:v>10.991000000000042</c:v>
                </c:pt>
                <c:pt idx="10992">
                  <c:v>10.992000000000019</c:v>
                </c:pt>
                <c:pt idx="10993">
                  <c:v>10.992999999999995</c:v>
                </c:pt>
                <c:pt idx="10994">
                  <c:v>10.994000000000028</c:v>
                </c:pt>
                <c:pt idx="10995">
                  <c:v>10.995000000000005</c:v>
                </c:pt>
                <c:pt idx="10996">
                  <c:v>10.996000000000038</c:v>
                </c:pt>
                <c:pt idx="10997">
                  <c:v>10.997000000000014</c:v>
                </c:pt>
                <c:pt idx="10998">
                  <c:v>10.99799999999999</c:v>
                </c:pt>
                <c:pt idx="10999">
                  <c:v>10.999000000000024</c:v>
                </c:pt>
                <c:pt idx="11000">
                  <c:v>11</c:v>
                </c:pt>
                <c:pt idx="11001">
                  <c:v>11.001000000000033</c:v>
                </c:pt>
                <c:pt idx="11002">
                  <c:v>11.00200000000001</c:v>
                </c:pt>
                <c:pt idx="11003">
                  <c:v>11.003000000000043</c:v>
                </c:pt>
                <c:pt idx="11004">
                  <c:v>11.004000000000019</c:v>
                </c:pt>
                <c:pt idx="11005">
                  <c:v>11.004999999999995</c:v>
                </c:pt>
                <c:pt idx="11006">
                  <c:v>11.006000000000029</c:v>
                </c:pt>
                <c:pt idx="11007">
                  <c:v>11.007000000000005</c:v>
                </c:pt>
                <c:pt idx="11008">
                  <c:v>11.008000000000038</c:v>
                </c:pt>
                <c:pt idx="11009">
                  <c:v>11.009000000000015</c:v>
                </c:pt>
                <c:pt idx="11010">
                  <c:v>11.009999999999991</c:v>
                </c:pt>
                <c:pt idx="11011">
                  <c:v>11.011000000000024</c:v>
                </c:pt>
                <c:pt idx="11012">
                  <c:v>11.012</c:v>
                </c:pt>
                <c:pt idx="11013">
                  <c:v>11.013000000000034</c:v>
                </c:pt>
                <c:pt idx="11014">
                  <c:v>11.01400000000001</c:v>
                </c:pt>
                <c:pt idx="11015">
                  <c:v>11.015000000000043</c:v>
                </c:pt>
                <c:pt idx="11016">
                  <c:v>11.01600000000002</c:v>
                </c:pt>
                <c:pt idx="11017">
                  <c:v>11.016999999999996</c:v>
                </c:pt>
                <c:pt idx="11018">
                  <c:v>11.018000000000029</c:v>
                </c:pt>
                <c:pt idx="11019">
                  <c:v>11.019000000000005</c:v>
                </c:pt>
                <c:pt idx="11020">
                  <c:v>11.020000000000039</c:v>
                </c:pt>
                <c:pt idx="11021">
                  <c:v>11.021000000000015</c:v>
                </c:pt>
                <c:pt idx="11022">
                  <c:v>11.021999999999991</c:v>
                </c:pt>
                <c:pt idx="11023">
                  <c:v>11.023000000000025</c:v>
                </c:pt>
                <c:pt idx="11024">
                  <c:v>11.024000000000001</c:v>
                </c:pt>
                <c:pt idx="11025">
                  <c:v>11.025000000000034</c:v>
                </c:pt>
                <c:pt idx="11026">
                  <c:v>11.02600000000001</c:v>
                </c:pt>
                <c:pt idx="11027">
                  <c:v>11.027000000000044</c:v>
                </c:pt>
                <c:pt idx="11028">
                  <c:v>11.02800000000002</c:v>
                </c:pt>
                <c:pt idx="11029">
                  <c:v>11.028999999999996</c:v>
                </c:pt>
                <c:pt idx="11030">
                  <c:v>11.03000000000003</c:v>
                </c:pt>
                <c:pt idx="11031">
                  <c:v>11.031000000000006</c:v>
                </c:pt>
                <c:pt idx="11032">
                  <c:v>11.032000000000039</c:v>
                </c:pt>
                <c:pt idx="11033">
                  <c:v>11.033000000000015</c:v>
                </c:pt>
                <c:pt idx="11034">
                  <c:v>11.033999999999992</c:v>
                </c:pt>
                <c:pt idx="11035">
                  <c:v>11.035000000000025</c:v>
                </c:pt>
                <c:pt idx="11036">
                  <c:v>11.036000000000001</c:v>
                </c:pt>
                <c:pt idx="11037">
                  <c:v>11.037000000000035</c:v>
                </c:pt>
                <c:pt idx="11038">
                  <c:v>11.038000000000011</c:v>
                </c:pt>
                <c:pt idx="11039">
                  <c:v>11.039000000000044</c:v>
                </c:pt>
                <c:pt idx="11040">
                  <c:v>11.04000000000002</c:v>
                </c:pt>
                <c:pt idx="11041">
                  <c:v>11.040999999999997</c:v>
                </c:pt>
                <c:pt idx="11042">
                  <c:v>11.04200000000003</c:v>
                </c:pt>
                <c:pt idx="11043">
                  <c:v>11.043000000000006</c:v>
                </c:pt>
                <c:pt idx="11044">
                  <c:v>11.04400000000004</c:v>
                </c:pt>
                <c:pt idx="11045">
                  <c:v>11.045000000000016</c:v>
                </c:pt>
                <c:pt idx="11046">
                  <c:v>11.045999999999992</c:v>
                </c:pt>
                <c:pt idx="11047">
                  <c:v>11.047000000000025</c:v>
                </c:pt>
                <c:pt idx="11048">
                  <c:v>11.048000000000002</c:v>
                </c:pt>
                <c:pt idx="11049">
                  <c:v>11.049000000000035</c:v>
                </c:pt>
                <c:pt idx="11050">
                  <c:v>11.050000000000011</c:v>
                </c:pt>
                <c:pt idx="11051">
                  <c:v>11.051000000000045</c:v>
                </c:pt>
                <c:pt idx="11052">
                  <c:v>11.052000000000021</c:v>
                </c:pt>
                <c:pt idx="11053">
                  <c:v>11.052999999999997</c:v>
                </c:pt>
                <c:pt idx="11054">
                  <c:v>11.05400000000003</c:v>
                </c:pt>
                <c:pt idx="11055">
                  <c:v>11.055000000000007</c:v>
                </c:pt>
                <c:pt idx="11056">
                  <c:v>11.05600000000004</c:v>
                </c:pt>
                <c:pt idx="11057">
                  <c:v>11.057000000000016</c:v>
                </c:pt>
                <c:pt idx="11058">
                  <c:v>11.057999999999993</c:v>
                </c:pt>
                <c:pt idx="11059">
                  <c:v>11.059000000000026</c:v>
                </c:pt>
                <c:pt idx="11060">
                  <c:v>11.060000000000002</c:v>
                </c:pt>
                <c:pt idx="11061">
                  <c:v>11.061000000000035</c:v>
                </c:pt>
                <c:pt idx="11062">
                  <c:v>11.062000000000012</c:v>
                </c:pt>
                <c:pt idx="11063">
                  <c:v>11.063000000000045</c:v>
                </c:pt>
                <c:pt idx="11064">
                  <c:v>11.064000000000021</c:v>
                </c:pt>
                <c:pt idx="11065">
                  <c:v>11.064999999999998</c:v>
                </c:pt>
                <c:pt idx="11066">
                  <c:v>11.066000000000031</c:v>
                </c:pt>
                <c:pt idx="11067">
                  <c:v>11.067000000000007</c:v>
                </c:pt>
                <c:pt idx="11068">
                  <c:v>11.06800000000004</c:v>
                </c:pt>
                <c:pt idx="11069">
                  <c:v>11.069000000000017</c:v>
                </c:pt>
                <c:pt idx="11070">
                  <c:v>11.069999999999993</c:v>
                </c:pt>
                <c:pt idx="11071">
                  <c:v>11.071000000000026</c:v>
                </c:pt>
                <c:pt idx="11072">
                  <c:v>11.072000000000003</c:v>
                </c:pt>
                <c:pt idx="11073">
                  <c:v>11.073000000000036</c:v>
                </c:pt>
                <c:pt idx="11074">
                  <c:v>11.074000000000012</c:v>
                </c:pt>
                <c:pt idx="11075">
                  <c:v>11.075000000000045</c:v>
                </c:pt>
                <c:pt idx="11076">
                  <c:v>11.076000000000022</c:v>
                </c:pt>
                <c:pt idx="11077">
                  <c:v>11.076999999999998</c:v>
                </c:pt>
                <c:pt idx="11078">
                  <c:v>11.078000000000031</c:v>
                </c:pt>
                <c:pt idx="11079">
                  <c:v>11.079000000000008</c:v>
                </c:pt>
                <c:pt idx="11080">
                  <c:v>11.080000000000041</c:v>
                </c:pt>
                <c:pt idx="11081">
                  <c:v>11.081000000000017</c:v>
                </c:pt>
                <c:pt idx="11082">
                  <c:v>11.081999999999994</c:v>
                </c:pt>
                <c:pt idx="11083">
                  <c:v>11.083000000000027</c:v>
                </c:pt>
                <c:pt idx="11084">
                  <c:v>11.084000000000003</c:v>
                </c:pt>
                <c:pt idx="11085">
                  <c:v>11.085000000000036</c:v>
                </c:pt>
                <c:pt idx="11086">
                  <c:v>11.086000000000013</c:v>
                </c:pt>
                <c:pt idx="11087">
                  <c:v>11.087000000000046</c:v>
                </c:pt>
                <c:pt idx="11088">
                  <c:v>11.088000000000022</c:v>
                </c:pt>
                <c:pt idx="11089">
                  <c:v>11.088999999999999</c:v>
                </c:pt>
                <c:pt idx="11090">
                  <c:v>11.090000000000032</c:v>
                </c:pt>
                <c:pt idx="11091">
                  <c:v>11.091000000000008</c:v>
                </c:pt>
                <c:pt idx="11092">
                  <c:v>11.092000000000041</c:v>
                </c:pt>
                <c:pt idx="11093">
                  <c:v>11.093000000000018</c:v>
                </c:pt>
                <c:pt idx="11094">
                  <c:v>11.093999999999994</c:v>
                </c:pt>
                <c:pt idx="11095">
                  <c:v>11.095000000000027</c:v>
                </c:pt>
                <c:pt idx="11096">
                  <c:v>11.096000000000004</c:v>
                </c:pt>
                <c:pt idx="11097">
                  <c:v>11.097000000000037</c:v>
                </c:pt>
                <c:pt idx="11098">
                  <c:v>11.098000000000013</c:v>
                </c:pt>
                <c:pt idx="11099">
                  <c:v>11.099000000000046</c:v>
                </c:pt>
                <c:pt idx="11100">
                  <c:v>11.100000000000023</c:v>
                </c:pt>
                <c:pt idx="11101">
                  <c:v>11.100999999999999</c:v>
                </c:pt>
                <c:pt idx="11102">
                  <c:v>11.102000000000032</c:v>
                </c:pt>
                <c:pt idx="11103">
                  <c:v>11.103000000000009</c:v>
                </c:pt>
                <c:pt idx="11104">
                  <c:v>11.104000000000042</c:v>
                </c:pt>
                <c:pt idx="11105">
                  <c:v>11.105000000000018</c:v>
                </c:pt>
                <c:pt idx="11106">
                  <c:v>11.105999999999995</c:v>
                </c:pt>
                <c:pt idx="11107">
                  <c:v>11.107000000000028</c:v>
                </c:pt>
                <c:pt idx="11108">
                  <c:v>11.108000000000004</c:v>
                </c:pt>
                <c:pt idx="11109">
                  <c:v>11.109000000000037</c:v>
                </c:pt>
                <c:pt idx="11110">
                  <c:v>11.110000000000014</c:v>
                </c:pt>
                <c:pt idx="11111">
                  <c:v>11.11099999999999</c:v>
                </c:pt>
                <c:pt idx="11112">
                  <c:v>11.112000000000023</c:v>
                </c:pt>
                <c:pt idx="11113">
                  <c:v>11.113</c:v>
                </c:pt>
                <c:pt idx="11114">
                  <c:v>11.114000000000033</c:v>
                </c:pt>
                <c:pt idx="11115">
                  <c:v>11.115000000000009</c:v>
                </c:pt>
                <c:pt idx="11116">
                  <c:v>11.116000000000042</c:v>
                </c:pt>
                <c:pt idx="11117">
                  <c:v>11.117000000000019</c:v>
                </c:pt>
                <c:pt idx="11118">
                  <c:v>11.117999999999995</c:v>
                </c:pt>
                <c:pt idx="11119">
                  <c:v>11.119000000000028</c:v>
                </c:pt>
                <c:pt idx="11120">
                  <c:v>11.120000000000005</c:v>
                </c:pt>
                <c:pt idx="11121">
                  <c:v>11.121000000000038</c:v>
                </c:pt>
                <c:pt idx="11122">
                  <c:v>11.122000000000014</c:v>
                </c:pt>
                <c:pt idx="11123">
                  <c:v>11.12299999999999</c:v>
                </c:pt>
                <c:pt idx="11124">
                  <c:v>11.124000000000024</c:v>
                </c:pt>
                <c:pt idx="11125">
                  <c:v>11.125</c:v>
                </c:pt>
                <c:pt idx="11126">
                  <c:v>11.126000000000033</c:v>
                </c:pt>
                <c:pt idx="11127">
                  <c:v>11.12700000000001</c:v>
                </c:pt>
                <c:pt idx="11128">
                  <c:v>11.128000000000043</c:v>
                </c:pt>
                <c:pt idx="11129">
                  <c:v>11.129000000000019</c:v>
                </c:pt>
                <c:pt idx="11130">
                  <c:v>11.129999999999995</c:v>
                </c:pt>
                <c:pt idx="11131">
                  <c:v>11.131000000000029</c:v>
                </c:pt>
                <c:pt idx="11132">
                  <c:v>11.132000000000005</c:v>
                </c:pt>
                <c:pt idx="11133">
                  <c:v>11.133000000000038</c:v>
                </c:pt>
                <c:pt idx="11134">
                  <c:v>11.134000000000015</c:v>
                </c:pt>
                <c:pt idx="11135">
                  <c:v>11.134999999999991</c:v>
                </c:pt>
                <c:pt idx="11136">
                  <c:v>11.136000000000024</c:v>
                </c:pt>
                <c:pt idx="11137">
                  <c:v>11.137</c:v>
                </c:pt>
                <c:pt idx="11138">
                  <c:v>11.138000000000034</c:v>
                </c:pt>
                <c:pt idx="11139">
                  <c:v>11.13900000000001</c:v>
                </c:pt>
                <c:pt idx="11140">
                  <c:v>11.140000000000043</c:v>
                </c:pt>
                <c:pt idx="11141">
                  <c:v>11.14100000000002</c:v>
                </c:pt>
                <c:pt idx="11142">
                  <c:v>11.141999999999996</c:v>
                </c:pt>
                <c:pt idx="11143">
                  <c:v>11.143000000000029</c:v>
                </c:pt>
                <c:pt idx="11144">
                  <c:v>11.144000000000005</c:v>
                </c:pt>
                <c:pt idx="11145">
                  <c:v>11.145000000000039</c:v>
                </c:pt>
                <c:pt idx="11146">
                  <c:v>11.146000000000015</c:v>
                </c:pt>
                <c:pt idx="11147">
                  <c:v>11.146999999999991</c:v>
                </c:pt>
                <c:pt idx="11148">
                  <c:v>11.148000000000025</c:v>
                </c:pt>
                <c:pt idx="11149">
                  <c:v>11.149000000000001</c:v>
                </c:pt>
                <c:pt idx="11150">
                  <c:v>11.150000000000034</c:v>
                </c:pt>
                <c:pt idx="11151">
                  <c:v>11.15100000000001</c:v>
                </c:pt>
                <c:pt idx="11152">
                  <c:v>11.152000000000044</c:v>
                </c:pt>
                <c:pt idx="11153">
                  <c:v>11.15300000000002</c:v>
                </c:pt>
                <c:pt idx="11154">
                  <c:v>11.153999999999996</c:v>
                </c:pt>
                <c:pt idx="11155">
                  <c:v>11.15500000000003</c:v>
                </c:pt>
                <c:pt idx="11156">
                  <c:v>11.156000000000006</c:v>
                </c:pt>
                <c:pt idx="11157">
                  <c:v>11.157000000000039</c:v>
                </c:pt>
                <c:pt idx="11158">
                  <c:v>11.158000000000015</c:v>
                </c:pt>
                <c:pt idx="11159">
                  <c:v>11.158999999999992</c:v>
                </c:pt>
                <c:pt idx="11160">
                  <c:v>11.160000000000025</c:v>
                </c:pt>
                <c:pt idx="11161">
                  <c:v>11.161000000000001</c:v>
                </c:pt>
                <c:pt idx="11162">
                  <c:v>11.162000000000035</c:v>
                </c:pt>
                <c:pt idx="11163">
                  <c:v>11.163000000000011</c:v>
                </c:pt>
                <c:pt idx="11164">
                  <c:v>11.164000000000044</c:v>
                </c:pt>
                <c:pt idx="11165">
                  <c:v>11.16500000000002</c:v>
                </c:pt>
                <c:pt idx="11166">
                  <c:v>11.165999999999997</c:v>
                </c:pt>
                <c:pt idx="11167">
                  <c:v>11.16700000000003</c:v>
                </c:pt>
                <c:pt idx="11168">
                  <c:v>11.168000000000006</c:v>
                </c:pt>
                <c:pt idx="11169">
                  <c:v>11.16900000000004</c:v>
                </c:pt>
                <c:pt idx="11170">
                  <c:v>11.170000000000016</c:v>
                </c:pt>
                <c:pt idx="11171">
                  <c:v>11.170999999999992</c:v>
                </c:pt>
                <c:pt idx="11172">
                  <c:v>11.172000000000025</c:v>
                </c:pt>
                <c:pt idx="11173">
                  <c:v>11.173000000000002</c:v>
                </c:pt>
                <c:pt idx="11174">
                  <c:v>11.174000000000035</c:v>
                </c:pt>
                <c:pt idx="11175">
                  <c:v>11.175000000000011</c:v>
                </c:pt>
                <c:pt idx="11176">
                  <c:v>11.176000000000045</c:v>
                </c:pt>
                <c:pt idx="11177">
                  <c:v>11.177000000000021</c:v>
                </c:pt>
                <c:pt idx="11178">
                  <c:v>11.177999999999997</c:v>
                </c:pt>
                <c:pt idx="11179">
                  <c:v>11.17900000000003</c:v>
                </c:pt>
                <c:pt idx="11180">
                  <c:v>11.180000000000007</c:v>
                </c:pt>
                <c:pt idx="11181">
                  <c:v>11.18100000000004</c:v>
                </c:pt>
                <c:pt idx="11182">
                  <c:v>11.182000000000016</c:v>
                </c:pt>
                <c:pt idx="11183">
                  <c:v>11.182999999999993</c:v>
                </c:pt>
                <c:pt idx="11184">
                  <c:v>11.184000000000026</c:v>
                </c:pt>
                <c:pt idx="11185">
                  <c:v>11.185000000000002</c:v>
                </c:pt>
                <c:pt idx="11186">
                  <c:v>11.186000000000035</c:v>
                </c:pt>
                <c:pt idx="11187">
                  <c:v>11.187000000000012</c:v>
                </c:pt>
                <c:pt idx="11188">
                  <c:v>11.188000000000045</c:v>
                </c:pt>
                <c:pt idx="11189">
                  <c:v>11.189000000000021</c:v>
                </c:pt>
                <c:pt idx="11190">
                  <c:v>11.189999999999998</c:v>
                </c:pt>
                <c:pt idx="11191">
                  <c:v>11.191000000000031</c:v>
                </c:pt>
                <c:pt idx="11192">
                  <c:v>11.192000000000007</c:v>
                </c:pt>
                <c:pt idx="11193">
                  <c:v>11.19300000000004</c:v>
                </c:pt>
                <c:pt idx="11194">
                  <c:v>11.194000000000017</c:v>
                </c:pt>
                <c:pt idx="11195">
                  <c:v>11.194999999999993</c:v>
                </c:pt>
                <c:pt idx="11196">
                  <c:v>11.196000000000026</c:v>
                </c:pt>
                <c:pt idx="11197">
                  <c:v>11.197000000000003</c:v>
                </c:pt>
                <c:pt idx="11198">
                  <c:v>11.198000000000036</c:v>
                </c:pt>
                <c:pt idx="11199">
                  <c:v>11.199000000000012</c:v>
                </c:pt>
                <c:pt idx="11200">
                  <c:v>11.200000000000045</c:v>
                </c:pt>
                <c:pt idx="11201">
                  <c:v>11.201000000000022</c:v>
                </c:pt>
                <c:pt idx="11202">
                  <c:v>11.201999999999998</c:v>
                </c:pt>
                <c:pt idx="11203">
                  <c:v>11.203000000000031</c:v>
                </c:pt>
                <c:pt idx="11204">
                  <c:v>11.204000000000008</c:v>
                </c:pt>
                <c:pt idx="11205">
                  <c:v>11.205000000000041</c:v>
                </c:pt>
                <c:pt idx="11206">
                  <c:v>11.206000000000017</c:v>
                </c:pt>
                <c:pt idx="11207">
                  <c:v>11.206999999999994</c:v>
                </c:pt>
                <c:pt idx="11208">
                  <c:v>11.208000000000027</c:v>
                </c:pt>
                <c:pt idx="11209">
                  <c:v>11.209000000000003</c:v>
                </c:pt>
                <c:pt idx="11210">
                  <c:v>11.210000000000036</c:v>
                </c:pt>
                <c:pt idx="11211">
                  <c:v>11.211000000000013</c:v>
                </c:pt>
                <c:pt idx="11212">
                  <c:v>11.212000000000046</c:v>
                </c:pt>
                <c:pt idx="11213">
                  <c:v>11.213000000000022</c:v>
                </c:pt>
                <c:pt idx="11214">
                  <c:v>11.213999999999999</c:v>
                </c:pt>
                <c:pt idx="11215">
                  <c:v>11.215000000000032</c:v>
                </c:pt>
                <c:pt idx="11216">
                  <c:v>11.216000000000008</c:v>
                </c:pt>
                <c:pt idx="11217">
                  <c:v>11.217000000000041</c:v>
                </c:pt>
                <c:pt idx="11218">
                  <c:v>11.218000000000018</c:v>
                </c:pt>
                <c:pt idx="11219">
                  <c:v>11.218999999999994</c:v>
                </c:pt>
                <c:pt idx="11220">
                  <c:v>11.220000000000027</c:v>
                </c:pt>
                <c:pt idx="11221">
                  <c:v>11.221000000000004</c:v>
                </c:pt>
                <c:pt idx="11222">
                  <c:v>11.222000000000037</c:v>
                </c:pt>
                <c:pt idx="11223">
                  <c:v>11.223000000000013</c:v>
                </c:pt>
                <c:pt idx="11224">
                  <c:v>11.224000000000046</c:v>
                </c:pt>
                <c:pt idx="11225">
                  <c:v>11.225000000000023</c:v>
                </c:pt>
                <c:pt idx="11226">
                  <c:v>11.225999999999999</c:v>
                </c:pt>
                <c:pt idx="11227">
                  <c:v>11.227000000000032</c:v>
                </c:pt>
                <c:pt idx="11228">
                  <c:v>11.228000000000009</c:v>
                </c:pt>
                <c:pt idx="11229">
                  <c:v>11.229000000000042</c:v>
                </c:pt>
                <c:pt idx="11230">
                  <c:v>11.230000000000018</c:v>
                </c:pt>
                <c:pt idx="11231">
                  <c:v>11.230999999999995</c:v>
                </c:pt>
                <c:pt idx="11232">
                  <c:v>11.232000000000028</c:v>
                </c:pt>
                <c:pt idx="11233">
                  <c:v>11.233000000000004</c:v>
                </c:pt>
                <c:pt idx="11234">
                  <c:v>11.234000000000037</c:v>
                </c:pt>
                <c:pt idx="11235">
                  <c:v>11.235000000000014</c:v>
                </c:pt>
                <c:pt idx="11236">
                  <c:v>11.23599999999999</c:v>
                </c:pt>
                <c:pt idx="11237">
                  <c:v>11.237000000000023</c:v>
                </c:pt>
                <c:pt idx="11238">
                  <c:v>11.238</c:v>
                </c:pt>
                <c:pt idx="11239">
                  <c:v>11.239000000000033</c:v>
                </c:pt>
                <c:pt idx="11240">
                  <c:v>11.240000000000009</c:v>
                </c:pt>
                <c:pt idx="11241">
                  <c:v>11.241000000000042</c:v>
                </c:pt>
                <c:pt idx="11242">
                  <c:v>11.242000000000019</c:v>
                </c:pt>
                <c:pt idx="11243">
                  <c:v>11.242999999999995</c:v>
                </c:pt>
                <c:pt idx="11244">
                  <c:v>11.244000000000028</c:v>
                </c:pt>
                <c:pt idx="11245">
                  <c:v>11.245000000000005</c:v>
                </c:pt>
                <c:pt idx="11246">
                  <c:v>11.246000000000038</c:v>
                </c:pt>
                <c:pt idx="11247">
                  <c:v>11.247000000000014</c:v>
                </c:pt>
                <c:pt idx="11248">
                  <c:v>11.24799999999999</c:v>
                </c:pt>
                <c:pt idx="11249">
                  <c:v>11.249000000000024</c:v>
                </c:pt>
                <c:pt idx="11250">
                  <c:v>11.25</c:v>
                </c:pt>
                <c:pt idx="11251">
                  <c:v>11.251000000000033</c:v>
                </c:pt>
                <c:pt idx="11252">
                  <c:v>11.25200000000001</c:v>
                </c:pt>
                <c:pt idx="11253">
                  <c:v>11.253000000000043</c:v>
                </c:pt>
                <c:pt idx="11254">
                  <c:v>11.254000000000019</c:v>
                </c:pt>
                <c:pt idx="11255">
                  <c:v>11.254999999999995</c:v>
                </c:pt>
                <c:pt idx="11256">
                  <c:v>11.256000000000029</c:v>
                </c:pt>
                <c:pt idx="11257">
                  <c:v>11.257000000000005</c:v>
                </c:pt>
                <c:pt idx="11258">
                  <c:v>11.258000000000038</c:v>
                </c:pt>
                <c:pt idx="11259">
                  <c:v>11.259000000000015</c:v>
                </c:pt>
                <c:pt idx="11260">
                  <c:v>11.259999999999991</c:v>
                </c:pt>
                <c:pt idx="11261">
                  <c:v>11.261000000000024</c:v>
                </c:pt>
                <c:pt idx="11262">
                  <c:v>11.262</c:v>
                </c:pt>
                <c:pt idx="11263">
                  <c:v>11.263000000000034</c:v>
                </c:pt>
                <c:pt idx="11264">
                  <c:v>11.26400000000001</c:v>
                </c:pt>
                <c:pt idx="11265">
                  <c:v>11.265000000000043</c:v>
                </c:pt>
                <c:pt idx="11266">
                  <c:v>11.26600000000002</c:v>
                </c:pt>
                <c:pt idx="11267">
                  <c:v>11.266999999999996</c:v>
                </c:pt>
                <c:pt idx="11268">
                  <c:v>11.268000000000029</c:v>
                </c:pt>
                <c:pt idx="11269">
                  <c:v>11.269000000000005</c:v>
                </c:pt>
                <c:pt idx="11270">
                  <c:v>11.270000000000039</c:v>
                </c:pt>
                <c:pt idx="11271">
                  <c:v>11.271000000000015</c:v>
                </c:pt>
                <c:pt idx="11272">
                  <c:v>11.271999999999991</c:v>
                </c:pt>
                <c:pt idx="11273">
                  <c:v>11.273000000000025</c:v>
                </c:pt>
                <c:pt idx="11274">
                  <c:v>11.274000000000001</c:v>
                </c:pt>
                <c:pt idx="11275">
                  <c:v>11.275000000000034</c:v>
                </c:pt>
                <c:pt idx="11276">
                  <c:v>11.27600000000001</c:v>
                </c:pt>
                <c:pt idx="11277">
                  <c:v>11.277000000000044</c:v>
                </c:pt>
                <c:pt idx="11278">
                  <c:v>11.27800000000002</c:v>
                </c:pt>
                <c:pt idx="11279">
                  <c:v>11.278999999999996</c:v>
                </c:pt>
                <c:pt idx="11280">
                  <c:v>11.28000000000003</c:v>
                </c:pt>
                <c:pt idx="11281">
                  <c:v>11.281000000000006</c:v>
                </c:pt>
                <c:pt idx="11282">
                  <c:v>11.282000000000039</c:v>
                </c:pt>
                <c:pt idx="11283">
                  <c:v>11.283000000000015</c:v>
                </c:pt>
                <c:pt idx="11284">
                  <c:v>11.283999999999992</c:v>
                </c:pt>
                <c:pt idx="11285">
                  <c:v>11.285000000000025</c:v>
                </c:pt>
                <c:pt idx="11286">
                  <c:v>11.286000000000001</c:v>
                </c:pt>
                <c:pt idx="11287">
                  <c:v>11.287000000000035</c:v>
                </c:pt>
                <c:pt idx="11288">
                  <c:v>11.288000000000011</c:v>
                </c:pt>
                <c:pt idx="11289">
                  <c:v>11.289000000000044</c:v>
                </c:pt>
                <c:pt idx="11290">
                  <c:v>11.29000000000002</c:v>
                </c:pt>
                <c:pt idx="11291">
                  <c:v>11.290999999999997</c:v>
                </c:pt>
                <c:pt idx="11292">
                  <c:v>11.29200000000003</c:v>
                </c:pt>
                <c:pt idx="11293">
                  <c:v>11.293000000000006</c:v>
                </c:pt>
                <c:pt idx="11294">
                  <c:v>11.29400000000004</c:v>
                </c:pt>
                <c:pt idx="11295">
                  <c:v>11.295000000000016</c:v>
                </c:pt>
                <c:pt idx="11296">
                  <c:v>11.295999999999992</c:v>
                </c:pt>
                <c:pt idx="11297">
                  <c:v>11.297000000000025</c:v>
                </c:pt>
                <c:pt idx="11298">
                  <c:v>11.298000000000002</c:v>
                </c:pt>
                <c:pt idx="11299">
                  <c:v>11.299000000000035</c:v>
                </c:pt>
                <c:pt idx="11300">
                  <c:v>11.300000000000011</c:v>
                </c:pt>
                <c:pt idx="11301">
                  <c:v>11.301000000000045</c:v>
                </c:pt>
                <c:pt idx="11302">
                  <c:v>11.302000000000021</c:v>
                </c:pt>
                <c:pt idx="11303">
                  <c:v>11.302999999999997</c:v>
                </c:pt>
                <c:pt idx="11304">
                  <c:v>11.30400000000003</c:v>
                </c:pt>
                <c:pt idx="11305">
                  <c:v>11.305000000000007</c:v>
                </c:pt>
                <c:pt idx="11306">
                  <c:v>11.30600000000004</c:v>
                </c:pt>
                <c:pt idx="11307">
                  <c:v>11.307000000000016</c:v>
                </c:pt>
                <c:pt idx="11308">
                  <c:v>11.307999999999993</c:v>
                </c:pt>
                <c:pt idx="11309">
                  <c:v>11.309000000000026</c:v>
                </c:pt>
                <c:pt idx="11310">
                  <c:v>11.310000000000002</c:v>
                </c:pt>
                <c:pt idx="11311">
                  <c:v>11.311000000000035</c:v>
                </c:pt>
                <c:pt idx="11312">
                  <c:v>11.312000000000012</c:v>
                </c:pt>
                <c:pt idx="11313">
                  <c:v>11.313000000000045</c:v>
                </c:pt>
                <c:pt idx="11314">
                  <c:v>11.314000000000021</c:v>
                </c:pt>
                <c:pt idx="11315">
                  <c:v>11.314999999999998</c:v>
                </c:pt>
                <c:pt idx="11316">
                  <c:v>11.316000000000031</c:v>
                </c:pt>
                <c:pt idx="11317">
                  <c:v>11.317000000000007</c:v>
                </c:pt>
                <c:pt idx="11318">
                  <c:v>11.31800000000004</c:v>
                </c:pt>
                <c:pt idx="11319">
                  <c:v>11.319000000000017</c:v>
                </c:pt>
                <c:pt idx="11320">
                  <c:v>11.319999999999993</c:v>
                </c:pt>
                <c:pt idx="11321">
                  <c:v>11.321000000000026</c:v>
                </c:pt>
                <c:pt idx="11322">
                  <c:v>11.322000000000003</c:v>
                </c:pt>
                <c:pt idx="11323">
                  <c:v>11.323000000000036</c:v>
                </c:pt>
                <c:pt idx="11324">
                  <c:v>11.324000000000012</c:v>
                </c:pt>
                <c:pt idx="11325">
                  <c:v>11.325000000000045</c:v>
                </c:pt>
                <c:pt idx="11326">
                  <c:v>11.326000000000022</c:v>
                </c:pt>
                <c:pt idx="11327">
                  <c:v>11.326999999999998</c:v>
                </c:pt>
                <c:pt idx="11328">
                  <c:v>11.328000000000031</c:v>
                </c:pt>
                <c:pt idx="11329">
                  <c:v>11.329000000000008</c:v>
                </c:pt>
                <c:pt idx="11330">
                  <c:v>11.330000000000041</c:v>
                </c:pt>
                <c:pt idx="11331">
                  <c:v>11.331000000000017</c:v>
                </c:pt>
                <c:pt idx="11332">
                  <c:v>11.331999999999994</c:v>
                </c:pt>
                <c:pt idx="11333">
                  <c:v>11.333000000000027</c:v>
                </c:pt>
                <c:pt idx="11334">
                  <c:v>11.334000000000003</c:v>
                </c:pt>
                <c:pt idx="11335">
                  <c:v>11.335000000000036</c:v>
                </c:pt>
                <c:pt idx="11336">
                  <c:v>11.336000000000013</c:v>
                </c:pt>
                <c:pt idx="11337">
                  <c:v>11.337000000000046</c:v>
                </c:pt>
                <c:pt idx="11338">
                  <c:v>11.338000000000022</c:v>
                </c:pt>
                <c:pt idx="11339">
                  <c:v>11.338999999999999</c:v>
                </c:pt>
                <c:pt idx="11340">
                  <c:v>11.340000000000032</c:v>
                </c:pt>
                <c:pt idx="11341">
                  <c:v>11.341000000000008</c:v>
                </c:pt>
                <c:pt idx="11342">
                  <c:v>11.342000000000041</c:v>
                </c:pt>
                <c:pt idx="11343">
                  <c:v>11.343000000000018</c:v>
                </c:pt>
                <c:pt idx="11344">
                  <c:v>11.343999999999994</c:v>
                </c:pt>
                <c:pt idx="11345">
                  <c:v>11.345000000000027</c:v>
                </c:pt>
                <c:pt idx="11346">
                  <c:v>11.346000000000004</c:v>
                </c:pt>
                <c:pt idx="11347">
                  <c:v>11.347000000000037</c:v>
                </c:pt>
                <c:pt idx="11348">
                  <c:v>11.348000000000013</c:v>
                </c:pt>
                <c:pt idx="11349">
                  <c:v>11.349000000000046</c:v>
                </c:pt>
                <c:pt idx="11350">
                  <c:v>11.350000000000023</c:v>
                </c:pt>
                <c:pt idx="11351">
                  <c:v>11.350999999999999</c:v>
                </c:pt>
                <c:pt idx="11352">
                  <c:v>11.352000000000032</c:v>
                </c:pt>
                <c:pt idx="11353">
                  <c:v>11.353000000000009</c:v>
                </c:pt>
                <c:pt idx="11354">
                  <c:v>11.354000000000042</c:v>
                </c:pt>
                <c:pt idx="11355">
                  <c:v>11.355000000000018</c:v>
                </c:pt>
                <c:pt idx="11356">
                  <c:v>11.355999999999995</c:v>
                </c:pt>
                <c:pt idx="11357">
                  <c:v>11.357000000000028</c:v>
                </c:pt>
                <c:pt idx="11358">
                  <c:v>11.358000000000004</c:v>
                </c:pt>
                <c:pt idx="11359">
                  <c:v>11.359000000000037</c:v>
                </c:pt>
                <c:pt idx="11360">
                  <c:v>11.360000000000014</c:v>
                </c:pt>
                <c:pt idx="11361">
                  <c:v>11.36099999999999</c:v>
                </c:pt>
                <c:pt idx="11362">
                  <c:v>11.362000000000023</c:v>
                </c:pt>
                <c:pt idx="11363">
                  <c:v>11.363</c:v>
                </c:pt>
                <c:pt idx="11364">
                  <c:v>11.364000000000033</c:v>
                </c:pt>
                <c:pt idx="11365">
                  <c:v>11.365000000000009</c:v>
                </c:pt>
                <c:pt idx="11366">
                  <c:v>11.366000000000042</c:v>
                </c:pt>
                <c:pt idx="11367">
                  <c:v>11.367000000000019</c:v>
                </c:pt>
                <c:pt idx="11368">
                  <c:v>11.367999999999995</c:v>
                </c:pt>
                <c:pt idx="11369">
                  <c:v>11.369000000000028</c:v>
                </c:pt>
                <c:pt idx="11370">
                  <c:v>11.370000000000005</c:v>
                </c:pt>
                <c:pt idx="11371">
                  <c:v>11.371000000000038</c:v>
                </c:pt>
                <c:pt idx="11372">
                  <c:v>11.372000000000014</c:v>
                </c:pt>
                <c:pt idx="11373">
                  <c:v>11.37299999999999</c:v>
                </c:pt>
                <c:pt idx="11374">
                  <c:v>11.374000000000024</c:v>
                </c:pt>
                <c:pt idx="11375">
                  <c:v>11.375</c:v>
                </c:pt>
                <c:pt idx="11376">
                  <c:v>11.376000000000033</c:v>
                </c:pt>
                <c:pt idx="11377">
                  <c:v>11.37700000000001</c:v>
                </c:pt>
                <c:pt idx="11378">
                  <c:v>11.378000000000043</c:v>
                </c:pt>
                <c:pt idx="11379">
                  <c:v>11.379000000000019</c:v>
                </c:pt>
                <c:pt idx="11380">
                  <c:v>11.379999999999995</c:v>
                </c:pt>
                <c:pt idx="11381">
                  <c:v>11.381000000000029</c:v>
                </c:pt>
                <c:pt idx="11382">
                  <c:v>11.382000000000005</c:v>
                </c:pt>
                <c:pt idx="11383">
                  <c:v>11.383000000000038</c:v>
                </c:pt>
                <c:pt idx="11384">
                  <c:v>11.384000000000015</c:v>
                </c:pt>
                <c:pt idx="11385">
                  <c:v>11.384999999999991</c:v>
                </c:pt>
                <c:pt idx="11386">
                  <c:v>11.386000000000024</c:v>
                </c:pt>
                <c:pt idx="11387">
                  <c:v>11.387</c:v>
                </c:pt>
                <c:pt idx="11388">
                  <c:v>11.388000000000034</c:v>
                </c:pt>
                <c:pt idx="11389">
                  <c:v>11.38900000000001</c:v>
                </c:pt>
                <c:pt idx="11390">
                  <c:v>11.390000000000043</c:v>
                </c:pt>
                <c:pt idx="11391">
                  <c:v>11.39100000000002</c:v>
                </c:pt>
                <c:pt idx="11392">
                  <c:v>11.391999999999996</c:v>
                </c:pt>
                <c:pt idx="11393">
                  <c:v>11.393000000000029</c:v>
                </c:pt>
                <c:pt idx="11394">
                  <c:v>11.394000000000005</c:v>
                </c:pt>
                <c:pt idx="11395">
                  <c:v>11.395000000000039</c:v>
                </c:pt>
                <c:pt idx="11396">
                  <c:v>11.396000000000015</c:v>
                </c:pt>
                <c:pt idx="11397">
                  <c:v>11.396999999999991</c:v>
                </c:pt>
                <c:pt idx="11398">
                  <c:v>11.398000000000025</c:v>
                </c:pt>
                <c:pt idx="11399">
                  <c:v>11.399000000000001</c:v>
                </c:pt>
                <c:pt idx="11400">
                  <c:v>11.400000000000034</c:v>
                </c:pt>
                <c:pt idx="11401">
                  <c:v>11.40100000000001</c:v>
                </c:pt>
                <c:pt idx="11402">
                  <c:v>11.402000000000044</c:v>
                </c:pt>
                <c:pt idx="11403">
                  <c:v>11.40300000000002</c:v>
                </c:pt>
                <c:pt idx="11404">
                  <c:v>11.403999999999996</c:v>
                </c:pt>
                <c:pt idx="11405">
                  <c:v>11.40500000000003</c:v>
                </c:pt>
                <c:pt idx="11406">
                  <c:v>11.406000000000006</c:v>
                </c:pt>
                <c:pt idx="11407">
                  <c:v>11.407000000000039</c:v>
                </c:pt>
                <c:pt idx="11408">
                  <c:v>11.408000000000015</c:v>
                </c:pt>
                <c:pt idx="11409">
                  <c:v>11.408999999999992</c:v>
                </c:pt>
                <c:pt idx="11410">
                  <c:v>11.410000000000025</c:v>
                </c:pt>
                <c:pt idx="11411">
                  <c:v>11.411000000000001</c:v>
                </c:pt>
                <c:pt idx="11412">
                  <c:v>11.412000000000035</c:v>
                </c:pt>
                <c:pt idx="11413">
                  <c:v>11.413000000000011</c:v>
                </c:pt>
                <c:pt idx="11414">
                  <c:v>11.414000000000044</c:v>
                </c:pt>
                <c:pt idx="11415">
                  <c:v>11.41500000000002</c:v>
                </c:pt>
                <c:pt idx="11416">
                  <c:v>11.415999999999997</c:v>
                </c:pt>
                <c:pt idx="11417">
                  <c:v>11.41700000000003</c:v>
                </c:pt>
                <c:pt idx="11418">
                  <c:v>11.418000000000006</c:v>
                </c:pt>
                <c:pt idx="11419">
                  <c:v>11.41900000000004</c:v>
                </c:pt>
                <c:pt idx="11420">
                  <c:v>11.420000000000016</c:v>
                </c:pt>
                <c:pt idx="11421">
                  <c:v>11.420999999999992</c:v>
                </c:pt>
                <c:pt idx="11422">
                  <c:v>11.422000000000025</c:v>
                </c:pt>
                <c:pt idx="11423">
                  <c:v>11.423000000000002</c:v>
                </c:pt>
                <c:pt idx="11424">
                  <c:v>11.424000000000035</c:v>
                </c:pt>
                <c:pt idx="11425">
                  <c:v>11.425000000000011</c:v>
                </c:pt>
                <c:pt idx="11426">
                  <c:v>11.426000000000045</c:v>
                </c:pt>
                <c:pt idx="11427">
                  <c:v>11.427000000000021</c:v>
                </c:pt>
                <c:pt idx="11428">
                  <c:v>11.427999999999997</c:v>
                </c:pt>
                <c:pt idx="11429">
                  <c:v>11.42900000000003</c:v>
                </c:pt>
                <c:pt idx="11430">
                  <c:v>11.430000000000007</c:v>
                </c:pt>
                <c:pt idx="11431">
                  <c:v>11.43100000000004</c:v>
                </c:pt>
                <c:pt idx="11432">
                  <c:v>11.432000000000016</c:v>
                </c:pt>
                <c:pt idx="11433">
                  <c:v>11.432999999999993</c:v>
                </c:pt>
                <c:pt idx="11434">
                  <c:v>11.434000000000026</c:v>
                </c:pt>
                <c:pt idx="11435">
                  <c:v>11.435000000000002</c:v>
                </c:pt>
                <c:pt idx="11436">
                  <c:v>11.436000000000035</c:v>
                </c:pt>
                <c:pt idx="11437">
                  <c:v>11.437000000000012</c:v>
                </c:pt>
                <c:pt idx="11438">
                  <c:v>11.438000000000045</c:v>
                </c:pt>
                <c:pt idx="11439">
                  <c:v>11.439000000000021</c:v>
                </c:pt>
                <c:pt idx="11440">
                  <c:v>11.439999999999998</c:v>
                </c:pt>
                <c:pt idx="11441">
                  <c:v>11.441000000000031</c:v>
                </c:pt>
                <c:pt idx="11442">
                  <c:v>11.442000000000007</c:v>
                </c:pt>
                <c:pt idx="11443">
                  <c:v>11.44300000000004</c:v>
                </c:pt>
                <c:pt idx="11444">
                  <c:v>11.444000000000017</c:v>
                </c:pt>
                <c:pt idx="11445">
                  <c:v>11.444999999999993</c:v>
                </c:pt>
                <c:pt idx="11446">
                  <c:v>11.446000000000026</c:v>
                </c:pt>
                <c:pt idx="11447">
                  <c:v>11.447000000000003</c:v>
                </c:pt>
                <c:pt idx="11448">
                  <c:v>11.448000000000036</c:v>
                </c:pt>
                <c:pt idx="11449">
                  <c:v>11.449000000000012</c:v>
                </c:pt>
                <c:pt idx="11450">
                  <c:v>11.450000000000045</c:v>
                </c:pt>
                <c:pt idx="11451">
                  <c:v>11.451000000000022</c:v>
                </c:pt>
                <c:pt idx="11452">
                  <c:v>11.451999999999998</c:v>
                </c:pt>
                <c:pt idx="11453">
                  <c:v>11.453000000000031</c:v>
                </c:pt>
                <c:pt idx="11454">
                  <c:v>11.454000000000008</c:v>
                </c:pt>
                <c:pt idx="11455">
                  <c:v>11.455000000000041</c:v>
                </c:pt>
                <c:pt idx="11456">
                  <c:v>11.456000000000017</c:v>
                </c:pt>
                <c:pt idx="11457">
                  <c:v>11.456999999999994</c:v>
                </c:pt>
                <c:pt idx="11458">
                  <c:v>11.458000000000027</c:v>
                </c:pt>
                <c:pt idx="11459">
                  <c:v>11.459000000000003</c:v>
                </c:pt>
                <c:pt idx="11460">
                  <c:v>11.460000000000036</c:v>
                </c:pt>
                <c:pt idx="11461">
                  <c:v>11.461000000000013</c:v>
                </c:pt>
                <c:pt idx="11462">
                  <c:v>11.462000000000046</c:v>
                </c:pt>
                <c:pt idx="11463">
                  <c:v>11.463000000000022</c:v>
                </c:pt>
                <c:pt idx="11464">
                  <c:v>11.463999999999999</c:v>
                </c:pt>
                <c:pt idx="11465">
                  <c:v>11.465000000000032</c:v>
                </c:pt>
                <c:pt idx="11466">
                  <c:v>11.466000000000008</c:v>
                </c:pt>
                <c:pt idx="11467">
                  <c:v>11.467000000000041</c:v>
                </c:pt>
                <c:pt idx="11468">
                  <c:v>11.468000000000018</c:v>
                </c:pt>
                <c:pt idx="11469">
                  <c:v>11.468999999999994</c:v>
                </c:pt>
                <c:pt idx="11470">
                  <c:v>11.470000000000027</c:v>
                </c:pt>
                <c:pt idx="11471">
                  <c:v>11.471000000000004</c:v>
                </c:pt>
                <c:pt idx="11472">
                  <c:v>11.472000000000037</c:v>
                </c:pt>
                <c:pt idx="11473">
                  <c:v>11.473000000000013</c:v>
                </c:pt>
                <c:pt idx="11474">
                  <c:v>11.474000000000046</c:v>
                </c:pt>
                <c:pt idx="11475">
                  <c:v>11.475000000000023</c:v>
                </c:pt>
                <c:pt idx="11476">
                  <c:v>11.475999999999999</c:v>
                </c:pt>
                <c:pt idx="11477">
                  <c:v>11.477000000000032</c:v>
                </c:pt>
                <c:pt idx="11478">
                  <c:v>11.478000000000009</c:v>
                </c:pt>
                <c:pt idx="11479">
                  <c:v>11.479000000000042</c:v>
                </c:pt>
                <c:pt idx="11480">
                  <c:v>11.480000000000018</c:v>
                </c:pt>
                <c:pt idx="11481">
                  <c:v>11.480999999999995</c:v>
                </c:pt>
                <c:pt idx="11482">
                  <c:v>11.482000000000028</c:v>
                </c:pt>
                <c:pt idx="11483">
                  <c:v>11.483000000000004</c:v>
                </c:pt>
                <c:pt idx="11484">
                  <c:v>11.484000000000037</c:v>
                </c:pt>
                <c:pt idx="11485">
                  <c:v>11.485000000000014</c:v>
                </c:pt>
                <c:pt idx="11486">
                  <c:v>11.48599999999999</c:v>
                </c:pt>
                <c:pt idx="11487">
                  <c:v>11.487000000000023</c:v>
                </c:pt>
                <c:pt idx="11488">
                  <c:v>11.488</c:v>
                </c:pt>
                <c:pt idx="11489">
                  <c:v>11.489000000000033</c:v>
                </c:pt>
                <c:pt idx="11490">
                  <c:v>11.490000000000009</c:v>
                </c:pt>
                <c:pt idx="11491">
                  <c:v>11.491000000000042</c:v>
                </c:pt>
                <c:pt idx="11492">
                  <c:v>11.492000000000019</c:v>
                </c:pt>
                <c:pt idx="11493">
                  <c:v>11.492999999999995</c:v>
                </c:pt>
                <c:pt idx="11494">
                  <c:v>11.494000000000028</c:v>
                </c:pt>
                <c:pt idx="11495">
                  <c:v>11.495000000000005</c:v>
                </c:pt>
                <c:pt idx="11496">
                  <c:v>11.496000000000038</c:v>
                </c:pt>
                <c:pt idx="11497">
                  <c:v>11.497000000000014</c:v>
                </c:pt>
                <c:pt idx="11498">
                  <c:v>11.49799999999999</c:v>
                </c:pt>
                <c:pt idx="11499">
                  <c:v>11.499000000000024</c:v>
                </c:pt>
                <c:pt idx="11500">
                  <c:v>11.5</c:v>
                </c:pt>
                <c:pt idx="11501">
                  <c:v>11.501000000000033</c:v>
                </c:pt>
                <c:pt idx="11502">
                  <c:v>11.50200000000001</c:v>
                </c:pt>
                <c:pt idx="11503">
                  <c:v>11.503000000000043</c:v>
                </c:pt>
                <c:pt idx="11504">
                  <c:v>11.504000000000019</c:v>
                </c:pt>
                <c:pt idx="11505">
                  <c:v>11.504999999999995</c:v>
                </c:pt>
                <c:pt idx="11506">
                  <c:v>11.506000000000029</c:v>
                </c:pt>
                <c:pt idx="11507">
                  <c:v>11.507000000000005</c:v>
                </c:pt>
                <c:pt idx="11508">
                  <c:v>11.508000000000038</c:v>
                </c:pt>
                <c:pt idx="11509">
                  <c:v>11.509000000000015</c:v>
                </c:pt>
                <c:pt idx="11510">
                  <c:v>11.509999999999991</c:v>
                </c:pt>
                <c:pt idx="11511">
                  <c:v>11.511000000000024</c:v>
                </c:pt>
                <c:pt idx="11512">
                  <c:v>11.512</c:v>
                </c:pt>
                <c:pt idx="11513">
                  <c:v>11.513000000000034</c:v>
                </c:pt>
                <c:pt idx="11514">
                  <c:v>11.51400000000001</c:v>
                </c:pt>
                <c:pt idx="11515">
                  <c:v>11.515000000000043</c:v>
                </c:pt>
                <c:pt idx="11516">
                  <c:v>11.51600000000002</c:v>
                </c:pt>
                <c:pt idx="11517">
                  <c:v>11.516999999999996</c:v>
                </c:pt>
                <c:pt idx="11518">
                  <c:v>11.518000000000029</c:v>
                </c:pt>
                <c:pt idx="11519">
                  <c:v>11.519000000000005</c:v>
                </c:pt>
                <c:pt idx="11520">
                  <c:v>11.520000000000039</c:v>
                </c:pt>
                <c:pt idx="11521">
                  <c:v>11.521000000000015</c:v>
                </c:pt>
                <c:pt idx="11522">
                  <c:v>11.521999999999991</c:v>
                </c:pt>
                <c:pt idx="11523">
                  <c:v>11.523000000000025</c:v>
                </c:pt>
                <c:pt idx="11524">
                  <c:v>11.524000000000001</c:v>
                </c:pt>
                <c:pt idx="11525">
                  <c:v>11.525000000000034</c:v>
                </c:pt>
                <c:pt idx="11526">
                  <c:v>11.52600000000001</c:v>
                </c:pt>
                <c:pt idx="11527">
                  <c:v>11.527000000000044</c:v>
                </c:pt>
                <c:pt idx="11528">
                  <c:v>11.52800000000002</c:v>
                </c:pt>
                <c:pt idx="11529">
                  <c:v>11.528999999999996</c:v>
                </c:pt>
                <c:pt idx="11530">
                  <c:v>11.53000000000003</c:v>
                </c:pt>
                <c:pt idx="11531">
                  <c:v>11.531000000000006</c:v>
                </c:pt>
                <c:pt idx="11532">
                  <c:v>11.532000000000039</c:v>
                </c:pt>
                <c:pt idx="11533">
                  <c:v>11.533000000000015</c:v>
                </c:pt>
                <c:pt idx="11534">
                  <c:v>11.533999999999992</c:v>
                </c:pt>
                <c:pt idx="11535">
                  <c:v>11.535000000000025</c:v>
                </c:pt>
                <c:pt idx="11536">
                  <c:v>11.536000000000001</c:v>
                </c:pt>
                <c:pt idx="11537">
                  <c:v>11.537000000000035</c:v>
                </c:pt>
                <c:pt idx="11538">
                  <c:v>11.538000000000011</c:v>
                </c:pt>
                <c:pt idx="11539">
                  <c:v>11.539000000000044</c:v>
                </c:pt>
                <c:pt idx="11540">
                  <c:v>11.54000000000002</c:v>
                </c:pt>
                <c:pt idx="11541">
                  <c:v>11.540999999999997</c:v>
                </c:pt>
                <c:pt idx="11542">
                  <c:v>11.54200000000003</c:v>
                </c:pt>
                <c:pt idx="11543">
                  <c:v>11.543000000000006</c:v>
                </c:pt>
                <c:pt idx="11544">
                  <c:v>11.54400000000004</c:v>
                </c:pt>
                <c:pt idx="11545">
                  <c:v>11.545000000000016</c:v>
                </c:pt>
                <c:pt idx="11546">
                  <c:v>11.545999999999992</c:v>
                </c:pt>
                <c:pt idx="11547">
                  <c:v>11.547000000000025</c:v>
                </c:pt>
                <c:pt idx="11548">
                  <c:v>11.548000000000002</c:v>
                </c:pt>
                <c:pt idx="11549">
                  <c:v>11.549000000000035</c:v>
                </c:pt>
                <c:pt idx="11550">
                  <c:v>11.550000000000011</c:v>
                </c:pt>
                <c:pt idx="11551">
                  <c:v>11.551000000000045</c:v>
                </c:pt>
                <c:pt idx="11552">
                  <c:v>11.552000000000021</c:v>
                </c:pt>
                <c:pt idx="11553">
                  <c:v>11.552999999999997</c:v>
                </c:pt>
                <c:pt idx="11554">
                  <c:v>11.55400000000003</c:v>
                </c:pt>
                <c:pt idx="11555">
                  <c:v>11.555000000000007</c:v>
                </c:pt>
                <c:pt idx="11556">
                  <c:v>11.55600000000004</c:v>
                </c:pt>
                <c:pt idx="11557">
                  <c:v>11.557000000000016</c:v>
                </c:pt>
                <c:pt idx="11558">
                  <c:v>11.557999999999993</c:v>
                </c:pt>
                <c:pt idx="11559">
                  <c:v>11.559000000000026</c:v>
                </c:pt>
                <c:pt idx="11560">
                  <c:v>11.560000000000002</c:v>
                </c:pt>
                <c:pt idx="11561">
                  <c:v>11.561000000000035</c:v>
                </c:pt>
                <c:pt idx="11562">
                  <c:v>11.562000000000012</c:v>
                </c:pt>
                <c:pt idx="11563">
                  <c:v>11.563000000000045</c:v>
                </c:pt>
                <c:pt idx="11564">
                  <c:v>11.564000000000021</c:v>
                </c:pt>
                <c:pt idx="11565">
                  <c:v>11.564999999999998</c:v>
                </c:pt>
                <c:pt idx="11566">
                  <c:v>11.566000000000031</c:v>
                </c:pt>
                <c:pt idx="11567">
                  <c:v>11.567000000000007</c:v>
                </c:pt>
                <c:pt idx="11568">
                  <c:v>11.56800000000004</c:v>
                </c:pt>
                <c:pt idx="11569">
                  <c:v>11.569000000000017</c:v>
                </c:pt>
                <c:pt idx="11570">
                  <c:v>11.569999999999993</c:v>
                </c:pt>
                <c:pt idx="11571">
                  <c:v>11.571000000000026</c:v>
                </c:pt>
                <c:pt idx="11572">
                  <c:v>11.572000000000003</c:v>
                </c:pt>
                <c:pt idx="11573">
                  <c:v>11.573000000000036</c:v>
                </c:pt>
                <c:pt idx="11574">
                  <c:v>11.574000000000012</c:v>
                </c:pt>
                <c:pt idx="11575">
                  <c:v>11.575000000000045</c:v>
                </c:pt>
                <c:pt idx="11576">
                  <c:v>11.576000000000022</c:v>
                </c:pt>
                <c:pt idx="11577">
                  <c:v>11.576999999999998</c:v>
                </c:pt>
                <c:pt idx="11578">
                  <c:v>11.578000000000031</c:v>
                </c:pt>
                <c:pt idx="11579">
                  <c:v>11.579000000000008</c:v>
                </c:pt>
                <c:pt idx="11580">
                  <c:v>11.580000000000041</c:v>
                </c:pt>
                <c:pt idx="11581">
                  <c:v>11.581000000000017</c:v>
                </c:pt>
                <c:pt idx="11582">
                  <c:v>11.581999999999994</c:v>
                </c:pt>
                <c:pt idx="11583">
                  <c:v>11.583000000000027</c:v>
                </c:pt>
                <c:pt idx="11584">
                  <c:v>11.584000000000003</c:v>
                </c:pt>
                <c:pt idx="11585">
                  <c:v>11.585000000000036</c:v>
                </c:pt>
                <c:pt idx="11586">
                  <c:v>11.586000000000013</c:v>
                </c:pt>
                <c:pt idx="11587">
                  <c:v>11.587000000000046</c:v>
                </c:pt>
                <c:pt idx="11588">
                  <c:v>11.588000000000022</c:v>
                </c:pt>
                <c:pt idx="11589">
                  <c:v>11.588999999999999</c:v>
                </c:pt>
                <c:pt idx="11590">
                  <c:v>11.590000000000032</c:v>
                </c:pt>
                <c:pt idx="11591">
                  <c:v>11.591000000000008</c:v>
                </c:pt>
                <c:pt idx="11592">
                  <c:v>11.592000000000041</c:v>
                </c:pt>
                <c:pt idx="11593">
                  <c:v>11.593000000000018</c:v>
                </c:pt>
                <c:pt idx="11594">
                  <c:v>11.593999999999994</c:v>
                </c:pt>
                <c:pt idx="11595">
                  <c:v>11.595000000000027</c:v>
                </c:pt>
                <c:pt idx="11596">
                  <c:v>11.596000000000004</c:v>
                </c:pt>
                <c:pt idx="11597">
                  <c:v>11.597000000000037</c:v>
                </c:pt>
                <c:pt idx="11598">
                  <c:v>11.598000000000013</c:v>
                </c:pt>
                <c:pt idx="11599">
                  <c:v>11.599000000000046</c:v>
                </c:pt>
                <c:pt idx="11600">
                  <c:v>11.600000000000023</c:v>
                </c:pt>
                <c:pt idx="11601">
                  <c:v>11.600999999999999</c:v>
                </c:pt>
                <c:pt idx="11602">
                  <c:v>11.602000000000032</c:v>
                </c:pt>
                <c:pt idx="11603">
                  <c:v>11.603000000000009</c:v>
                </c:pt>
                <c:pt idx="11604">
                  <c:v>11.604000000000042</c:v>
                </c:pt>
                <c:pt idx="11605">
                  <c:v>11.605000000000018</c:v>
                </c:pt>
                <c:pt idx="11606">
                  <c:v>11.605999999999995</c:v>
                </c:pt>
                <c:pt idx="11607">
                  <c:v>11.607000000000028</c:v>
                </c:pt>
                <c:pt idx="11608">
                  <c:v>11.608000000000004</c:v>
                </c:pt>
                <c:pt idx="11609">
                  <c:v>11.609000000000037</c:v>
                </c:pt>
                <c:pt idx="11610">
                  <c:v>11.610000000000014</c:v>
                </c:pt>
                <c:pt idx="11611">
                  <c:v>11.61099999999999</c:v>
                </c:pt>
                <c:pt idx="11612">
                  <c:v>11.612000000000023</c:v>
                </c:pt>
                <c:pt idx="11613">
                  <c:v>11.613</c:v>
                </c:pt>
                <c:pt idx="11614">
                  <c:v>11.614000000000033</c:v>
                </c:pt>
                <c:pt idx="11615">
                  <c:v>11.615000000000009</c:v>
                </c:pt>
                <c:pt idx="11616">
                  <c:v>11.616000000000042</c:v>
                </c:pt>
                <c:pt idx="11617">
                  <c:v>11.617000000000019</c:v>
                </c:pt>
                <c:pt idx="11618">
                  <c:v>11.617999999999995</c:v>
                </c:pt>
                <c:pt idx="11619">
                  <c:v>11.619000000000028</c:v>
                </c:pt>
                <c:pt idx="11620">
                  <c:v>11.620000000000005</c:v>
                </c:pt>
                <c:pt idx="11621">
                  <c:v>11.621000000000038</c:v>
                </c:pt>
                <c:pt idx="11622">
                  <c:v>11.622000000000014</c:v>
                </c:pt>
                <c:pt idx="11623">
                  <c:v>11.62299999999999</c:v>
                </c:pt>
                <c:pt idx="11624">
                  <c:v>11.624000000000024</c:v>
                </c:pt>
                <c:pt idx="11625">
                  <c:v>11.625</c:v>
                </c:pt>
                <c:pt idx="11626">
                  <c:v>11.626000000000033</c:v>
                </c:pt>
                <c:pt idx="11627">
                  <c:v>11.62700000000001</c:v>
                </c:pt>
                <c:pt idx="11628">
                  <c:v>11.628000000000043</c:v>
                </c:pt>
                <c:pt idx="11629">
                  <c:v>11.629000000000019</c:v>
                </c:pt>
                <c:pt idx="11630">
                  <c:v>11.629999999999995</c:v>
                </c:pt>
                <c:pt idx="11631">
                  <c:v>11.631000000000029</c:v>
                </c:pt>
                <c:pt idx="11632">
                  <c:v>11.632000000000005</c:v>
                </c:pt>
                <c:pt idx="11633">
                  <c:v>11.633000000000038</c:v>
                </c:pt>
                <c:pt idx="11634">
                  <c:v>11.634000000000015</c:v>
                </c:pt>
                <c:pt idx="11635">
                  <c:v>11.634999999999991</c:v>
                </c:pt>
                <c:pt idx="11636">
                  <c:v>11.636000000000024</c:v>
                </c:pt>
                <c:pt idx="11637">
                  <c:v>11.637</c:v>
                </c:pt>
                <c:pt idx="11638">
                  <c:v>11.638000000000034</c:v>
                </c:pt>
                <c:pt idx="11639">
                  <c:v>11.63900000000001</c:v>
                </c:pt>
                <c:pt idx="11640">
                  <c:v>11.640000000000043</c:v>
                </c:pt>
                <c:pt idx="11641">
                  <c:v>11.64100000000002</c:v>
                </c:pt>
                <c:pt idx="11642">
                  <c:v>11.641999999999996</c:v>
                </c:pt>
                <c:pt idx="11643">
                  <c:v>11.643000000000029</c:v>
                </c:pt>
                <c:pt idx="11644">
                  <c:v>11.644000000000005</c:v>
                </c:pt>
                <c:pt idx="11645">
                  <c:v>11.645000000000039</c:v>
                </c:pt>
                <c:pt idx="11646">
                  <c:v>11.646000000000015</c:v>
                </c:pt>
                <c:pt idx="11647">
                  <c:v>11.646999999999991</c:v>
                </c:pt>
                <c:pt idx="11648">
                  <c:v>11.648000000000025</c:v>
                </c:pt>
                <c:pt idx="11649">
                  <c:v>11.649000000000001</c:v>
                </c:pt>
                <c:pt idx="11650">
                  <c:v>11.650000000000034</c:v>
                </c:pt>
                <c:pt idx="11651">
                  <c:v>11.65100000000001</c:v>
                </c:pt>
                <c:pt idx="11652">
                  <c:v>11.652000000000044</c:v>
                </c:pt>
                <c:pt idx="11653">
                  <c:v>11.65300000000002</c:v>
                </c:pt>
                <c:pt idx="11654">
                  <c:v>11.653999999999996</c:v>
                </c:pt>
                <c:pt idx="11655">
                  <c:v>11.65500000000003</c:v>
                </c:pt>
                <c:pt idx="11656">
                  <c:v>11.656000000000006</c:v>
                </c:pt>
                <c:pt idx="11657">
                  <c:v>11.657000000000039</c:v>
                </c:pt>
                <c:pt idx="11658">
                  <c:v>11.658000000000015</c:v>
                </c:pt>
                <c:pt idx="11659">
                  <c:v>11.658999999999992</c:v>
                </c:pt>
                <c:pt idx="11660">
                  <c:v>11.660000000000025</c:v>
                </c:pt>
                <c:pt idx="11661">
                  <c:v>11.661000000000001</c:v>
                </c:pt>
                <c:pt idx="11662">
                  <c:v>11.662000000000035</c:v>
                </c:pt>
                <c:pt idx="11663">
                  <c:v>11.663000000000011</c:v>
                </c:pt>
                <c:pt idx="11664">
                  <c:v>11.664000000000044</c:v>
                </c:pt>
                <c:pt idx="11665">
                  <c:v>11.66500000000002</c:v>
                </c:pt>
                <c:pt idx="11666">
                  <c:v>11.665999999999997</c:v>
                </c:pt>
                <c:pt idx="11667">
                  <c:v>11.66700000000003</c:v>
                </c:pt>
                <c:pt idx="11668">
                  <c:v>11.668000000000006</c:v>
                </c:pt>
                <c:pt idx="11669">
                  <c:v>11.66900000000004</c:v>
                </c:pt>
                <c:pt idx="11670">
                  <c:v>11.670000000000016</c:v>
                </c:pt>
                <c:pt idx="11671">
                  <c:v>11.670999999999992</c:v>
                </c:pt>
                <c:pt idx="11672">
                  <c:v>11.672000000000025</c:v>
                </c:pt>
                <c:pt idx="11673">
                  <c:v>11.673000000000002</c:v>
                </c:pt>
                <c:pt idx="11674">
                  <c:v>11.674000000000035</c:v>
                </c:pt>
                <c:pt idx="11675">
                  <c:v>11.675000000000011</c:v>
                </c:pt>
                <c:pt idx="11676">
                  <c:v>11.676000000000045</c:v>
                </c:pt>
                <c:pt idx="11677">
                  <c:v>11.677000000000021</c:v>
                </c:pt>
                <c:pt idx="11678">
                  <c:v>11.677999999999997</c:v>
                </c:pt>
                <c:pt idx="11679">
                  <c:v>11.67900000000003</c:v>
                </c:pt>
                <c:pt idx="11680">
                  <c:v>11.680000000000007</c:v>
                </c:pt>
                <c:pt idx="11681">
                  <c:v>11.68100000000004</c:v>
                </c:pt>
                <c:pt idx="11682">
                  <c:v>11.682000000000016</c:v>
                </c:pt>
                <c:pt idx="11683">
                  <c:v>11.682999999999993</c:v>
                </c:pt>
                <c:pt idx="11684">
                  <c:v>11.684000000000026</c:v>
                </c:pt>
                <c:pt idx="11685">
                  <c:v>11.685000000000002</c:v>
                </c:pt>
                <c:pt idx="11686">
                  <c:v>11.686000000000035</c:v>
                </c:pt>
                <c:pt idx="11687">
                  <c:v>11.687000000000012</c:v>
                </c:pt>
                <c:pt idx="11688">
                  <c:v>11.688000000000045</c:v>
                </c:pt>
                <c:pt idx="11689">
                  <c:v>11.689000000000021</c:v>
                </c:pt>
                <c:pt idx="11690">
                  <c:v>11.689999999999998</c:v>
                </c:pt>
                <c:pt idx="11691">
                  <c:v>11.691000000000031</c:v>
                </c:pt>
                <c:pt idx="11692">
                  <c:v>11.692000000000007</c:v>
                </c:pt>
                <c:pt idx="11693">
                  <c:v>11.69300000000004</c:v>
                </c:pt>
                <c:pt idx="11694">
                  <c:v>11.694000000000017</c:v>
                </c:pt>
                <c:pt idx="11695">
                  <c:v>11.694999999999993</c:v>
                </c:pt>
                <c:pt idx="11696">
                  <c:v>11.696000000000026</c:v>
                </c:pt>
                <c:pt idx="11697">
                  <c:v>11.697000000000003</c:v>
                </c:pt>
                <c:pt idx="11698">
                  <c:v>11.698000000000036</c:v>
                </c:pt>
                <c:pt idx="11699">
                  <c:v>11.699000000000012</c:v>
                </c:pt>
                <c:pt idx="11700">
                  <c:v>11.700000000000045</c:v>
                </c:pt>
                <c:pt idx="11701">
                  <c:v>11.701000000000022</c:v>
                </c:pt>
                <c:pt idx="11702">
                  <c:v>11.701999999999998</c:v>
                </c:pt>
                <c:pt idx="11703">
                  <c:v>11.703000000000031</c:v>
                </c:pt>
                <c:pt idx="11704">
                  <c:v>11.704000000000008</c:v>
                </c:pt>
                <c:pt idx="11705">
                  <c:v>11.705000000000041</c:v>
                </c:pt>
                <c:pt idx="11706">
                  <c:v>11.706000000000017</c:v>
                </c:pt>
                <c:pt idx="11707">
                  <c:v>11.706999999999994</c:v>
                </c:pt>
                <c:pt idx="11708">
                  <c:v>11.708000000000027</c:v>
                </c:pt>
                <c:pt idx="11709">
                  <c:v>11.709000000000003</c:v>
                </c:pt>
                <c:pt idx="11710">
                  <c:v>11.710000000000036</c:v>
                </c:pt>
                <c:pt idx="11711">
                  <c:v>11.711000000000013</c:v>
                </c:pt>
                <c:pt idx="11712">
                  <c:v>11.712000000000046</c:v>
                </c:pt>
                <c:pt idx="11713">
                  <c:v>11.713000000000022</c:v>
                </c:pt>
                <c:pt idx="11714">
                  <c:v>11.713999999999999</c:v>
                </c:pt>
                <c:pt idx="11715">
                  <c:v>11.715000000000032</c:v>
                </c:pt>
                <c:pt idx="11716">
                  <c:v>11.716000000000008</c:v>
                </c:pt>
                <c:pt idx="11717">
                  <c:v>11.717000000000041</c:v>
                </c:pt>
                <c:pt idx="11718">
                  <c:v>11.718000000000018</c:v>
                </c:pt>
                <c:pt idx="11719">
                  <c:v>11.718999999999994</c:v>
                </c:pt>
                <c:pt idx="11720">
                  <c:v>11.720000000000027</c:v>
                </c:pt>
                <c:pt idx="11721">
                  <c:v>11.721000000000004</c:v>
                </c:pt>
                <c:pt idx="11722">
                  <c:v>11.722000000000037</c:v>
                </c:pt>
                <c:pt idx="11723">
                  <c:v>11.723000000000013</c:v>
                </c:pt>
                <c:pt idx="11724">
                  <c:v>11.724000000000046</c:v>
                </c:pt>
                <c:pt idx="11725">
                  <c:v>11.725000000000023</c:v>
                </c:pt>
                <c:pt idx="11726">
                  <c:v>11.725999999999999</c:v>
                </c:pt>
                <c:pt idx="11727">
                  <c:v>11.727000000000032</c:v>
                </c:pt>
                <c:pt idx="11728">
                  <c:v>11.728000000000009</c:v>
                </c:pt>
                <c:pt idx="11729">
                  <c:v>11.729000000000042</c:v>
                </c:pt>
                <c:pt idx="11730">
                  <c:v>11.730000000000018</c:v>
                </c:pt>
                <c:pt idx="11731">
                  <c:v>11.730999999999995</c:v>
                </c:pt>
                <c:pt idx="11732">
                  <c:v>11.732000000000028</c:v>
                </c:pt>
                <c:pt idx="11733">
                  <c:v>11.733000000000004</c:v>
                </c:pt>
                <c:pt idx="11734">
                  <c:v>11.734000000000037</c:v>
                </c:pt>
                <c:pt idx="11735">
                  <c:v>11.735000000000014</c:v>
                </c:pt>
                <c:pt idx="11736">
                  <c:v>11.73599999999999</c:v>
                </c:pt>
                <c:pt idx="11737">
                  <c:v>11.737000000000023</c:v>
                </c:pt>
                <c:pt idx="11738">
                  <c:v>11.738</c:v>
                </c:pt>
                <c:pt idx="11739">
                  <c:v>11.739000000000033</c:v>
                </c:pt>
                <c:pt idx="11740">
                  <c:v>11.740000000000009</c:v>
                </c:pt>
                <c:pt idx="11741">
                  <c:v>11.741000000000042</c:v>
                </c:pt>
                <c:pt idx="11742">
                  <c:v>11.742000000000019</c:v>
                </c:pt>
                <c:pt idx="11743">
                  <c:v>11.742999999999995</c:v>
                </c:pt>
                <c:pt idx="11744">
                  <c:v>11.744000000000028</c:v>
                </c:pt>
                <c:pt idx="11745">
                  <c:v>11.745000000000005</c:v>
                </c:pt>
                <c:pt idx="11746">
                  <c:v>11.746000000000038</c:v>
                </c:pt>
                <c:pt idx="11747">
                  <c:v>11.747000000000014</c:v>
                </c:pt>
                <c:pt idx="11748">
                  <c:v>11.74799999999999</c:v>
                </c:pt>
                <c:pt idx="11749">
                  <c:v>11.749000000000024</c:v>
                </c:pt>
                <c:pt idx="11750">
                  <c:v>11.75</c:v>
                </c:pt>
                <c:pt idx="11751">
                  <c:v>11.751000000000033</c:v>
                </c:pt>
                <c:pt idx="11752">
                  <c:v>11.75200000000001</c:v>
                </c:pt>
                <c:pt idx="11753">
                  <c:v>11.753000000000043</c:v>
                </c:pt>
                <c:pt idx="11754">
                  <c:v>11.754000000000019</c:v>
                </c:pt>
                <c:pt idx="11755">
                  <c:v>11.754999999999995</c:v>
                </c:pt>
                <c:pt idx="11756">
                  <c:v>11.756000000000029</c:v>
                </c:pt>
                <c:pt idx="11757">
                  <c:v>11.757000000000005</c:v>
                </c:pt>
                <c:pt idx="11758">
                  <c:v>11.758000000000038</c:v>
                </c:pt>
                <c:pt idx="11759">
                  <c:v>11.759000000000015</c:v>
                </c:pt>
                <c:pt idx="11760">
                  <c:v>11.759999999999991</c:v>
                </c:pt>
                <c:pt idx="11761">
                  <c:v>11.761000000000024</c:v>
                </c:pt>
                <c:pt idx="11762">
                  <c:v>11.762</c:v>
                </c:pt>
                <c:pt idx="11763">
                  <c:v>11.763000000000034</c:v>
                </c:pt>
                <c:pt idx="11764">
                  <c:v>11.76400000000001</c:v>
                </c:pt>
                <c:pt idx="11765">
                  <c:v>11.765000000000043</c:v>
                </c:pt>
                <c:pt idx="11766">
                  <c:v>11.76600000000002</c:v>
                </c:pt>
                <c:pt idx="11767">
                  <c:v>11.766999999999996</c:v>
                </c:pt>
                <c:pt idx="11768">
                  <c:v>11.768000000000029</c:v>
                </c:pt>
                <c:pt idx="11769">
                  <c:v>11.769000000000005</c:v>
                </c:pt>
                <c:pt idx="11770">
                  <c:v>11.770000000000039</c:v>
                </c:pt>
                <c:pt idx="11771">
                  <c:v>11.771000000000015</c:v>
                </c:pt>
                <c:pt idx="11772">
                  <c:v>11.771999999999991</c:v>
                </c:pt>
                <c:pt idx="11773">
                  <c:v>11.773000000000025</c:v>
                </c:pt>
                <c:pt idx="11774">
                  <c:v>11.774000000000001</c:v>
                </c:pt>
                <c:pt idx="11775">
                  <c:v>11.775000000000034</c:v>
                </c:pt>
                <c:pt idx="11776">
                  <c:v>11.77600000000001</c:v>
                </c:pt>
                <c:pt idx="11777">
                  <c:v>11.777000000000044</c:v>
                </c:pt>
                <c:pt idx="11778">
                  <c:v>11.77800000000002</c:v>
                </c:pt>
                <c:pt idx="11779">
                  <c:v>11.778999999999996</c:v>
                </c:pt>
                <c:pt idx="11780">
                  <c:v>11.78000000000003</c:v>
                </c:pt>
                <c:pt idx="11781">
                  <c:v>11.781000000000006</c:v>
                </c:pt>
                <c:pt idx="11782">
                  <c:v>11.782000000000039</c:v>
                </c:pt>
                <c:pt idx="11783">
                  <c:v>11.783000000000015</c:v>
                </c:pt>
                <c:pt idx="11784">
                  <c:v>11.783999999999992</c:v>
                </c:pt>
                <c:pt idx="11785">
                  <c:v>11.785000000000025</c:v>
                </c:pt>
                <c:pt idx="11786">
                  <c:v>11.786000000000001</c:v>
                </c:pt>
                <c:pt idx="11787">
                  <c:v>11.787000000000035</c:v>
                </c:pt>
                <c:pt idx="11788">
                  <c:v>11.788000000000011</c:v>
                </c:pt>
                <c:pt idx="11789">
                  <c:v>11.789000000000044</c:v>
                </c:pt>
                <c:pt idx="11790">
                  <c:v>11.79000000000002</c:v>
                </c:pt>
                <c:pt idx="11791">
                  <c:v>11.790999999999997</c:v>
                </c:pt>
                <c:pt idx="11792">
                  <c:v>11.79200000000003</c:v>
                </c:pt>
                <c:pt idx="11793">
                  <c:v>11.793000000000006</c:v>
                </c:pt>
                <c:pt idx="11794">
                  <c:v>11.79400000000004</c:v>
                </c:pt>
                <c:pt idx="11795">
                  <c:v>11.795000000000016</c:v>
                </c:pt>
                <c:pt idx="11796">
                  <c:v>11.795999999999992</c:v>
                </c:pt>
                <c:pt idx="11797">
                  <c:v>11.797000000000025</c:v>
                </c:pt>
                <c:pt idx="11798">
                  <c:v>11.798000000000002</c:v>
                </c:pt>
                <c:pt idx="11799">
                  <c:v>11.799000000000035</c:v>
                </c:pt>
                <c:pt idx="11800">
                  <c:v>11.800000000000011</c:v>
                </c:pt>
                <c:pt idx="11801">
                  <c:v>11.801000000000045</c:v>
                </c:pt>
                <c:pt idx="11802">
                  <c:v>11.802000000000021</c:v>
                </c:pt>
                <c:pt idx="11803">
                  <c:v>11.802999999999997</c:v>
                </c:pt>
                <c:pt idx="11804">
                  <c:v>11.80400000000003</c:v>
                </c:pt>
                <c:pt idx="11805">
                  <c:v>11.805000000000007</c:v>
                </c:pt>
                <c:pt idx="11806">
                  <c:v>11.80600000000004</c:v>
                </c:pt>
                <c:pt idx="11807">
                  <c:v>11.807000000000016</c:v>
                </c:pt>
                <c:pt idx="11808">
                  <c:v>11.807999999999993</c:v>
                </c:pt>
                <c:pt idx="11809">
                  <c:v>11.809000000000026</c:v>
                </c:pt>
                <c:pt idx="11810">
                  <c:v>11.810000000000002</c:v>
                </c:pt>
                <c:pt idx="11811">
                  <c:v>11.811000000000035</c:v>
                </c:pt>
                <c:pt idx="11812">
                  <c:v>11.812000000000012</c:v>
                </c:pt>
                <c:pt idx="11813">
                  <c:v>11.813000000000045</c:v>
                </c:pt>
                <c:pt idx="11814">
                  <c:v>11.814000000000021</c:v>
                </c:pt>
                <c:pt idx="11815">
                  <c:v>11.814999999999998</c:v>
                </c:pt>
                <c:pt idx="11816">
                  <c:v>11.816000000000031</c:v>
                </c:pt>
                <c:pt idx="11817">
                  <c:v>11.817000000000007</c:v>
                </c:pt>
                <c:pt idx="11818">
                  <c:v>11.81800000000004</c:v>
                </c:pt>
                <c:pt idx="11819">
                  <c:v>11.819000000000017</c:v>
                </c:pt>
                <c:pt idx="11820">
                  <c:v>11.819999999999993</c:v>
                </c:pt>
                <c:pt idx="11821">
                  <c:v>11.821000000000026</c:v>
                </c:pt>
                <c:pt idx="11822">
                  <c:v>11.822000000000003</c:v>
                </c:pt>
                <c:pt idx="11823">
                  <c:v>11.823000000000036</c:v>
                </c:pt>
                <c:pt idx="11824">
                  <c:v>11.824000000000012</c:v>
                </c:pt>
                <c:pt idx="11825">
                  <c:v>11.825000000000045</c:v>
                </c:pt>
                <c:pt idx="11826">
                  <c:v>11.826000000000022</c:v>
                </c:pt>
                <c:pt idx="11827">
                  <c:v>11.826999999999998</c:v>
                </c:pt>
                <c:pt idx="11828">
                  <c:v>11.828000000000031</c:v>
                </c:pt>
                <c:pt idx="11829">
                  <c:v>11.829000000000008</c:v>
                </c:pt>
                <c:pt idx="11830">
                  <c:v>11.830000000000041</c:v>
                </c:pt>
                <c:pt idx="11831">
                  <c:v>11.831000000000017</c:v>
                </c:pt>
                <c:pt idx="11832">
                  <c:v>11.831999999999994</c:v>
                </c:pt>
                <c:pt idx="11833">
                  <c:v>11.833000000000027</c:v>
                </c:pt>
                <c:pt idx="11834">
                  <c:v>11.834000000000003</c:v>
                </c:pt>
                <c:pt idx="11835">
                  <c:v>11.835000000000036</c:v>
                </c:pt>
                <c:pt idx="11836">
                  <c:v>11.836000000000013</c:v>
                </c:pt>
                <c:pt idx="11837">
                  <c:v>11.837000000000046</c:v>
                </c:pt>
                <c:pt idx="11838">
                  <c:v>11.838000000000022</c:v>
                </c:pt>
                <c:pt idx="11839">
                  <c:v>11.838999999999999</c:v>
                </c:pt>
                <c:pt idx="11840">
                  <c:v>11.840000000000032</c:v>
                </c:pt>
                <c:pt idx="11841">
                  <c:v>11.841000000000008</c:v>
                </c:pt>
                <c:pt idx="11842">
                  <c:v>11.842000000000041</c:v>
                </c:pt>
                <c:pt idx="11843">
                  <c:v>11.843000000000018</c:v>
                </c:pt>
                <c:pt idx="11844">
                  <c:v>11.843999999999994</c:v>
                </c:pt>
                <c:pt idx="11845">
                  <c:v>11.845000000000027</c:v>
                </c:pt>
                <c:pt idx="11846">
                  <c:v>11.846000000000004</c:v>
                </c:pt>
                <c:pt idx="11847">
                  <c:v>11.847000000000037</c:v>
                </c:pt>
                <c:pt idx="11848">
                  <c:v>11.848000000000013</c:v>
                </c:pt>
                <c:pt idx="11849">
                  <c:v>11.849000000000046</c:v>
                </c:pt>
                <c:pt idx="11850">
                  <c:v>11.850000000000023</c:v>
                </c:pt>
                <c:pt idx="11851">
                  <c:v>11.850999999999999</c:v>
                </c:pt>
                <c:pt idx="11852">
                  <c:v>11.852000000000032</c:v>
                </c:pt>
                <c:pt idx="11853">
                  <c:v>11.853000000000009</c:v>
                </c:pt>
                <c:pt idx="11854">
                  <c:v>11.854000000000042</c:v>
                </c:pt>
                <c:pt idx="11855">
                  <c:v>11.855000000000018</c:v>
                </c:pt>
                <c:pt idx="11856">
                  <c:v>11.855999999999995</c:v>
                </c:pt>
                <c:pt idx="11857">
                  <c:v>11.857000000000028</c:v>
                </c:pt>
                <c:pt idx="11858">
                  <c:v>11.858000000000004</c:v>
                </c:pt>
                <c:pt idx="11859">
                  <c:v>11.859000000000037</c:v>
                </c:pt>
                <c:pt idx="11860">
                  <c:v>11.860000000000014</c:v>
                </c:pt>
                <c:pt idx="11861">
                  <c:v>11.86099999999999</c:v>
                </c:pt>
                <c:pt idx="11862">
                  <c:v>11.862000000000023</c:v>
                </c:pt>
                <c:pt idx="11863">
                  <c:v>11.863</c:v>
                </c:pt>
                <c:pt idx="11864">
                  <c:v>11.864000000000033</c:v>
                </c:pt>
                <c:pt idx="11865">
                  <c:v>11.865000000000009</c:v>
                </c:pt>
                <c:pt idx="11866">
                  <c:v>11.866000000000042</c:v>
                </c:pt>
                <c:pt idx="11867">
                  <c:v>11.867000000000019</c:v>
                </c:pt>
                <c:pt idx="11868">
                  <c:v>11.867999999999995</c:v>
                </c:pt>
                <c:pt idx="11869">
                  <c:v>11.869000000000028</c:v>
                </c:pt>
                <c:pt idx="11870">
                  <c:v>11.870000000000005</c:v>
                </c:pt>
                <c:pt idx="11871">
                  <c:v>11.871000000000038</c:v>
                </c:pt>
                <c:pt idx="11872">
                  <c:v>11.872000000000014</c:v>
                </c:pt>
                <c:pt idx="11873">
                  <c:v>11.87299999999999</c:v>
                </c:pt>
                <c:pt idx="11874">
                  <c:v>11.874000000000024</c:v>
                </c:pt>
                <c:pt idx="11875">
                  <c:v>11.875</c:v>
                </c:pt>
                <c:pt idx="11876">
                  <c:v>11.876000000000033</c:v>
                </c:pt>
                <c:pt idx="11877">
                  <c:v>11.87700000000001</c:v>
                </c:pt>
                <c:pt idx="11878">
                  <c:v>11.878000000000043</c:v>
                </c:pt>
                <c:pt idx="11879">
                  <c:v>11.879000000000019</c:v>
                </c:pt>
                <c:pt idx="11880">
                  <c:v>11.879999999999995</c:v>
                </c:pt>
                <c:pt idx="11881">
                  <c:v>11.881000000000029</c:v>
                </c:pt>
                <c:pt idx="11882">
                  <c:v>11.882000000000005</c:v>
                </c:pt>
                <c:pt idx="11883">
                  <c:v>11.883000000000038</c:v>
                </c:pt>
                <c:pt idx="11884">
                  <c:v>11.884000000000015</c:v>
                </c:pt>
                <c:pt idx="11885">
                  <c:v>11.884999999999991</c:v>
                </c:pt>
                <c:pt idx="11886">
                  <c:v>11.886000000000024</c:v>
                </c:pt>
                <c:pt idx="11887">
                  <c:v>11.887</c:v>
                </c:pt>
                <c:pt idx="11888">
                  <c:v>11.888000000000034</c:v>
                </c:pt>
                <c:pt idx="11889">
                  <c:v>11.88900000000001</c:v>
                </c:pt>
                <c:pt idx="11890">
                  <c:v>11.890000000000043</c:v>
                </c:pt>
                <c:pt idx="11891">
                  <c:v>11.89100000000002</c:v>
                </c:pt>
                <c:pt idx="11892">
                  <c:v>11.891999999999996</c:v>
                </c:pt>
                <c:pt idx="11893">
                  <c:v>11.893000000000029</c:v>
                </c:pt>
                <c:pt idx="11894">
                  <c:v>11.894000000000005</c:v>
                </c:pt>
                <c:pt idx="11895">
                  <c:v>11.895000000000039</c:v>
                </c:pt>
                <c:pt idx="11896">
                  <c:v>11.896000000000015</c:v>
                </c:pt>
                <c:pt idx="11897">
                  <c:v>11.896999999999991</c:v>
                </c:pt>
                <c:pt idx="11898">
                  <c:v>11.898000000000025</c:v>
                </c:pt>
                <c:pt idx="11899">
                  <c:v>11.899000000000001</c:v>
                </c:pt>
                <c:pt idx="11900">
                  <c:v>11.900000000000034</c:v>
                </c:pt>
                <c:pt idx="11901">
                  <c:v>11.90100000000001</c:v>
                </c:pt>
                <c:pt idx="11902">
                  <c:v>11.902000000000044</c:v>
                </c:pt>
                <c:pt idx="11903">
                  <c:v>11.90300000000002</c:v>
                </c:pt>
                <c:pt idx="11904">
                  <c:v>11.903999999999996</c:v>
                </c:pt>
                <c:pt idx="11905">
                  <c:v>11.90500000000003</c:v>
                </c:pt>
                <c:pt idx="11906">
                  <c:v>11.906000000000006</c:v>
                </c:pt>
                <c:pt idx="11907">
                  <c:v>11.907000000000039</c:v>
                </c:pt>
                <c:pt idx="11908">
                  <c:v>11.908000000000015</c:v>
                </c:pt>
                <c:pt idx="11909">
                  <c:v>11.908999999999992</c:v>
                </c:pt>
                <c:pt idx="11910">
                  <c:v>11.910000000000025</c:v>
                </c:pt>
                <c:pt idx="11911">
                  <c:v>11.911000000000001</c:v>
                </c:pt>
                <c:pt idx="11912">
                  <c:v>11.912000000000035</c:v>
                </c:pt>
                <c:pt idx="11913">
                  <c:v>11.913000000000011</c:v>
                </c:pt>
                <c:pt idx="11914">
                  <c:v>11.914000000000044</c:v>
                </c:pt>
                <c:pt idx="11915">
                  <c:v>11.91500000000002</c:v>
                </c:pt>
                <c:pt idx="11916">
                  <c:v>11.915999999999997</c:v>
                </c:pt>
                <c:pt idx="11917">
                  <c:v>11.91700000000003</c:v>
                </c:pt>
                <c:pt idx="11918">
                  <c:v>11.918000000000006</c:v>
                </c:pt>
                <c:pt idx="11919">
                  <c:v>11.91900000000004</c:v>
                </c:pt>
                <c:pt idx="11920">
                  <c:v>11.920000000000016</c:v>
                </c:pt>
                <c:pt idx="11921">
                  <c:v>11.920999999999992</c:v>
                </c:pt>
                <c:pt idx="11922">
                  <c:v>11.922000000000025</c:v>
                </c:pt>
                <c:pt idx="11923">
                  <c:v>11.923000000000002</c:v>
                </c:pt>
                <c:pt idx="11924">
                  <c:v>11.924000000000035</c:v>
                </c:pt>
                <c:pt idx="11925">
                  <c:v>11.925000000000011</c:v>
                </c:pt>
                <c:pt idx="11926">
                  <c:v>11.926000000000045</c:v>
                </c:pt>
                <c:pt idx="11927">
                  <c:v>11.927000000000021</c:v>
                </c:pt>
                <c:pt idx="11928">
                  <c:v>11.927999999999997</c:v>
                </c:pt>
                <c:pt idx="11929">
                  <c:v>11.92900000000003</c:v>
                </c:pt>
                <c:pt idx="11930">
                  <c:v>11.930000000000007</c:v>
                </c:pt>
                <c:pt idx="11931">
                  <c:v>11.93100000000004</c:v>
                </c:pt>
                <c:pt idx="11932">
                  <c:v>11.932000000000016</c:v>
                </c:pt>
                <c:pt idx="11933">
                  <c:v>11.932999999999993</c:v>
                </c:pt>
                <c:pt idx="11934">
                  <c:v>11.934000000000026</c:v>
                </c:pt>
                <c:pt idx="11935">
                  <c:v>11.935000000000002</c:v>
                </c:pt>
                <c:pt idx="11936">
                  <c:v>11.936000000000035</c:v>
                </c:pt>
                <c:pt idx="11937">
                  <c:v>11.937000000000012</c:v>
                </c:pt>
                <c:pt idx="11938">
                  <c:v>11.938000000000045</c:v>
                </c:pt>
                <c:pt idx="11939">
                  <c:v>11.939000000000021</c:v>
                </c:pt>
                <c:pt idx="11940">
                  <c:v>11.939999999999998</c:v>
                </c:pt>
                <c:pt idx="11941">
                  <c:v>11.941000000000031</c:v>
                </c:pt>
                <c:pt idx="11942">
                  <c:v>11.942000000000007</c:v>
                </c:pt>
                <c:pt idx="11943">
                  <c:v>11.94300000000004</c:v>
                </c:pt>
                <c:pt idx="11944">
                  <c:v>11.944000000000017</c:v>
                </c:pt>
                <c:pt idx="11945">
                  <c:v>11.944999999999993</c:v>
                </c:pt>
                <c:pt idx="11946">
                  <c:v>11.946000000000026</c:v>
                </c:pt>
                <c:pt idx="11947">
                  <c:v>11.947000000000003</c:v>
                </c:pt>
                <c:pt idx="11948">
                  <c:v>11.948000000000036</c:v>
                </c:pt>
                <c:pt idx="11949">
                  <c:v>11.949000000000012</c:v>
                </c:pt>
                <c:pt idx="11950">
                  <c:v>11.950000000000045</c:v>
                </c:pt>
                <c:pt idx="11951">
                  <c:v>11.951000000000022</c:v>
                </c:pt>
                <c:pt idx="11952">
                  <c:v>11.951999999999998</c:v>
                </c:pt>
                <c:pt idx="11953">
                  <c:v>11.953000000000031</c:v>
                </c:pt>
                <c:pt idx="11954">
                  <c:v>11.954000000000008</c:v>
                </c:pt>
                <c:pt idx="11955">
                  <c:v>11.955000000000041</c:v>
                </c:pt>
                <c:pt idx="11956">
                  <c:v>11.956000000000017</c:v>
                </c:pt>
                <c:pt idx="11957">
                  <c:v>11.956999999999994</c:v>
                </c:pt>
                <c:pt idx="11958">
                  <c:v>11.958000000000027</c:v>
                </c:pt>
                <c:pt idx="11959">
                  <c:v>11.959000000000003</c:v>
                </c:pt>
                <c:pt idx="11960">
                  <c:v>11.960000000000036</c:v>
                </c:pt>
                <c:pt idx="11961">
                  <c:v>11.961000000000013</c:v>
                </c:pt>
                <c:pt idx="11962">
                  <c:v>11.962000000000046</c:v>
                </c:pt>
                <c:pt idx="11963">
                  <c:v>11.963000000000022</c:v>
                </c:pt>
                <c:pt idx="11964">
                  <c:v>11.963999999999999</c:v>
                </c:pt>
                <c:pt idx="11965">
                  <c:v>11.965000000000032</c:v>
                </c:pt>
                <c:pt idx="11966">
                  <c:v>11.966000000000008</c:v>
                </c:pt>
                <c:pt idx="11967">
                  <c:v>11.967000000000041</c:v>
                </c:pt>
                <c:pt idx="11968">
                  <c:v>11.968000000000018</c:v>
                </c:pt>
                <c:pt idx="11969">
                  <c:v>11.968999999999994</c:v>
                </c:pt>
                <c:pt idx="11970">
                  <c:v>11.970000000000027</c:v>
                </c:pt>
                <c:pt idx="11971">
                  <c:v>11.971000000000004</c:v>
                </c:pt>
                <c:pt idx="11972">
                  <c:v>11.972000000000037</c:v>
                </c:pt>
                <c:pt idx="11973">
                  <c:v>11.973000000000013</c:v>
                </c:pt>
                <c:pt idx="11974">
                  <c:v>11.974000000000046</c:v>
                </c:pt>
                <c:pt idx="11975">
                  <c:v>11.975000000000023</c:v>
                </c:pt>
                <c:pt idx="11976">
                  <c:v>11.975999999999999</c:v>
                </c:pt>
                <c:pt idx="11977">
                  <c:v>11.977000000000032</c:v>
                </c:pt>
                <c:pt idx="11978">
                  <c:v>11.978000000000009</c:v>
                </c:pt>
                <c:pt idx="11979">
                  <c:v>11.979000000000042</c:v>
                </c:pt>
                <c:pt idx="11980">
                  <c:v>11.980000000000018</c:v>
                </c:pt>
                <c:pt idx="11981">
                  <c:v>11.980999999999995</c:v>
                </c:pt>
                <c:pt idx="11982">
                  <c:v>11.982000000000028</c:v>
                </c:pt>
                <c:pt idx="11983">
                  <c:v>11.983000000000004</c:v>
                </c:pt>
                <c:pt idx="11984">
                  <c:v>11.984000000000037</c:v>
                </c:pt>
                <c:pt idx="11985">
                  <c:v>11.985000000000014</c:v>
                </c:pt>
                <c:pt idx="11986">
                  <c:v>11.98599999999999</c:v>
                </c:pt>
                <c:pt idx="11987">
                  <c:v>11.987000000000023</c:v>
                </c:pt>
                <c:pt idx="11988">
                  <c:v>11.988</c:v>
                </c:pt>
                <c:pt idx="11989">
                  <c:v>11.989000000000033</c:v>
                </c:pt>
                <c:pt idx="11990">
                  <c:v>11.990000000000009</c:v>
                </c:pt>
                <c:pt idx="11991">
                  <c:v>11.991000000000042</c:v>
                </c:pt>
                <c:pt idx="11992">
                  <c:v>11.992000000000019</c:v>
                </c:pt>
                <c:pt idx="11993">
                  <c:v>11.992999999999995</c:v>
                </c:pt>
                <c:pt idx="11994">
                  <c:v>11.994000000000028</c:v>
                </c:pt>
                <c:pt idx="11995">
                  <c:v>11.995000000000005</c:v>
                </c:pt>
                <c:pt idx="11996">
                  <c:v>11.996000000000038</c:v>
                </c:pt>
                <c:pt idx="11997">
                  <c:v>11.997000000000014</c:v>
                </c:pt>
                <c:pt idx="11998">
                  <c:v>11.99799999999999</c:v>
                </c:pt>
                <c:pt idx="11999">
                  <c:v>11.999000000000024</c:v>
                </c:pt>
                <c:pt idx="12000">
                  <c:v>12</c:v>
                </c:pt>
                <c:pt idx="12001">
                  <c:v>12.001000000000033</c:v>
                </c:pt>
                <c:pt idx="12002">
                  <c:v>12.00200000000001</c:v>
                </c:pt>
                <c:pt idx="12003">
                  <c:v>12.003000000000043</c:v>
                </c:pt>
                <c:pt idx="12004">
                  <c:v>12.004000000000019</c:v>
                </c:pt>
                <c:pt idx="12005">
                  <c:v>12.004999999999995</c:v>
                </c:pt>
                <c:pt idx="12006">
                  <c:v>12.006000000000029</c:v>
                </c:pt>
                <c:pt idx="12007">
                  <c:v>12.007000000000005</c:v>
                </c:pt>
                <c:pt idx="12008">
                  <c:v>12.008000000000038</c:v>
                </c:pt>
                <c:pt idx="12009">
                  <c:v>12.009000000000015</c:v>
                </c:pt>
                <c:pt idx="12010">
                  <c:v>12.009999999999991</c:v>
                </c:pt>
                <c:pt idx="12011">
                  <c:v>12.011000000000024</c:v>
                </c:pt>
                <c:pt idx="12012">
                  <c:v>12.012</c:v>
                </c:pt>
                <c:pt idx="12013">
                  <c:v>12.013000000000034</c:v>
                </c:pt>
                <c:pt idx="12014">
                  <c:v>12.01400000000001</c:v>
                </c:pt>
                <c:pt idx="12015">
                  <c:v>12.015000000000043</c:v>
                </c:pt>
                <c:pt idx="12016">
                  <c:v>12.01600000000002</c:v>
                </c:pt>
                <c:pt idx="12017">
                  <c:v>12.016999999999996</c:v>
                </c:pt>
                <c:pt idx="12018">
                  <c:v>12.018000000000029</c:v>
                </c:pt>
                <c:pt idx="12019">
                  <c:v>12.019000000000005</c:v>
                </c:pt>
                <c:pt idx="12020">
                  <c:v>12.020000000000039</c:v>
                </c:pt>
                <c:pt idx="12021">
                  <c:v>12.021000000000015</c:v>
                </c:pt>
                <c:pt idx="12022">
                  <c:v>12.021999999999991</c:v>
                </c:pt>
                <c:pt idx="12023">
                  <c:v>12.023000000000025</c:v>
                </c:pt>
                <c:pt idx="12024">
                  <c:v>12.024000000000001</c:v>
                </c:pt>
                <c:pt idx="12025">
                  <c:v>12.025000000000034</c:v>
                </c:pt>
                <c:pt idx="12026">
                  <c:v>12.02600000000001</c:v>
                </c:pt>
                <c:pt idx="12027">
                  <c:v>12.027000000000044</c:v>
                </c:pt>
                <c:pt idx="12028">
                  <c:v>12.02800000000002</c:v>
                </c:pt>
                <c:pt idx="12029">
                  <c:v>12.028999999999996</c:v>
                </c:pt>
                <c:pt idx="12030">
                  <c:v>12.03000000000003</c:v>
                </c:pt>
                <c:pt idx="12031">
                  <c:v>12.031000000000006</c:v>
                </c:pt>
                <c:pt idx="12032">
                  <c:v>12.032000000000039</c:v>
                </c:pt>
                <c:pt idx="12033">
                  <c:v>12.033000000000015</c:v>
                </c:pt>
                <c:pt idx="12034">
                  <c:v>12.033999999999992</c:v>
                </c:pt>
                <c:pt idx="12035">
                  <c:v>12.035000000000025</c:v>
                </c:pt>
                <c:pt idx="12036">
                  <c:v>12.036000000000001</c:v>
                </c:pt>
                <c:pt idx="12037">
                  <c:v>12.037000000000035</c:v>
                </c:pt>
                <c:pt idx="12038">
                  <c:v>12.038000000000011</c:v>
                </c:pt>
                <c:pt idx="12039">
                  <c:v>12.039000000000044</c:v>
                </c:pt>
                <c:pt idx="12040">
                  <c:v>12.04000000000002</c:v>
                </c:pt>
                <c:pt idx="12041">
                  <c:v>12.040999999999997</c:v>
                </c:pt>
                <c:pt idx="12042">
                  <c:v>12.04200000000003</c:v>
                </c:pt>
                <c:pt idx="12043">
                  <c:v>12.043000000000006</c:v>
                </c:pt>
                <c:pt idx="12044">
                  <c:v>12.04400000000004</c:v>
                </c:pt>
                <c:pt idx="12045">
                  <c:v>12.045000000000016</c:v>
                </c:pt>
                <c:pt idx="12046">
                  <c:v>12.045999999999992</c:v>
                </c:pt>
                <c:pt idx="12047">
                  <c:v>12.047000000000025</c:v>
                </c:pt>
                <c:pt idx="12048">
                  <c:v>12.048000000000002</c:v>
                </c:pt>
                <c:pt idx="12049">
                  <c:v>12.049000000000035</c:v>
                </c:pt>
                <c:pt idx="12050">
                  <c:v>12.050000000000011</c:v>
                </c:pt>
                <c:pt idx="12051">
                  <c:v>12.051000000000045</c:v>
                </c:pt>
                <c:pt idx="12052">
                  <c:v>12.052000000000021</c:v>
                </c:pt>
                <c:pt idx="12053">
                  <c:v>12.052999999999997</c:v>
                </c:pt>
                <c:pt idx="12054">
                  <c:v>12.05400000000003</c:v>
                </c:pt>
                <c:pt idx="12055">
                  <c:v>12.055000000000007</c:v>
                </c:pt>
                <c:pt idx="12056">
                  <c:v>12.05600000000004</c:v>
                </c:pt>
                <c:pt idx="12057">
                  <c:v>12.057000000000016</c:v>
                </c:pt>
                <c:pt idx="12058">
                  <c:v>12.057999999999993</c:v>
                </c:pt>
                <c:pt idx="12059">
                  <c:v>12.059000000000026</c:v>
                </c:pt>
                <c:pt idx="12060">
                  <c:v>12.060000000000002</c:v>
                </c:pt>
                <c:pt idx="12061">
                  <c:v>12.061000000000035</c:v>
                </c:pt>
                <c:pt idx="12062">
                  <c:v>12.062000000000012</c:v>
                </c:pt>
                <c:pt idx="12063">
                  <c:v>12.063000000000045</c:v>
                </c:pt>
                <c:pt idx="12064">
                  <c:v>12.064000000000021</c:v>
                </c:pt>
                <c:pt idx="12065">
                  <c:v>12.064999999999998</c:v>
                </c:pt>
                <c:pt idx="12066">
                  <c:v>12.066000000000031</c:v>
                </c:pt>
                <c:pt idx="12067">
                  <c:v>12.067000000000007</c:v>
                </c:pt>
                <c:pt idx="12068">
                  <c:v>12.06800000000004</c:v>
                </c:pt>
                <c:pt idx="12069">
                  <c:v>12.069000000000017</c:v>
                </c:pt>
                <c:pt idx="12070">
                  <c:v>12.069999999999993</c:v>
                </c:pt>
                <c:pt idx="12071">
                  <c:v>12.071000000000026</c:v>
                </c:pt>
                <c:pt idx="12072">
                  <c:v>12.072000000000003</c:v>
                </c:pt>
                <c:pt idx="12073">
                  <c:v>12.073000000000036</c:v>
                </c:pt>
                <c:pt idx="12074">
                  <c:v>12.074000000000012</c:v>
                </c:pt>
                <c:pt idx="12075">
                  <c:v>12.075000000000045</c:v>
                </c:pt>
                <c:pt idx="12076">
                  <c:v>12.076000000000022</c:v>
                </c:pt>
                <c:pt idx="12077">
                  <c:v>12.076999999999998</c:v>
                </c:pt>
                <c:pt idx="12078">
                  <c:v>12.078000000000031</c:v>
                </c:pt>
                <c:pt idx="12079">
                  <c:v>12.079000000000008</c:v>
                </c:pt>
                <c:pt idx="12080">
                  <c:v>12.080000000000041</c:v>
                </c:pt>
                <c:pt idx="12081">
                  <c:v>12.081000000000017</c:v>
                </c:pt>
                <c:pt idx="12082">
                  <c:v>12.081999999999994</c:v>
                </c:pt>
                <c:pt idx="12083">
                  <c:v>12.083000000000027</c:v>
                </c:pt>
                <c:pt idx="12084">
                  <c:v>12.084000000000003</c:v>
                </c:pt>
                <c:pt idx="12085">
                  <c:v>12.085000000000036</c:v>
                </c:pt>
                <c:pt idx="12086">
                  <c:v>12.086000000000013</c:v>
                </c:pt>
                <c:pt idx="12087">
                  <c:v>12.087000000000046</c:v>
                </c:pt>
                <c:pt idx="12088">
                  <c:v>12.088000000000022</c:v>
                </c:pt>
                <c:pt idx="12089">
                  <c:v>12.088999999999999</c:v>
                </c:pt>
                <c:pt idx="12090">
                  <c:v>12.090000000000032</c:v>
                </c:pt>
                <c:pt idx="12091">
                  <c:v>12.091000000000008</c:v>
                </c:pt>
                <c:pt idx="12092">
                  <c:v>12.092000000000041</c:v>
                </c:pt>
                <c:pt idx="12093">
                  <c:v>12.093000000000018</c:v>
                </c:pt>
                <c:pt idx="12094">
                  <c:v>12.093999999999994</c:v>
                </c:pt>
                <c:pt idx="12095">
                  <c:v>12.095000000000027</c:v>
                </c:pt>
                <c:pt idx="12096">
                  <c:v>12.096000000000004</c:v>
                </c:pt>
                <c:pt idx="12097">
                  <c:v>12.097000000000037</c:v>
                </c:pt>
                <c:pt idx="12098">
                  <c:v>12.098000000000013</c:v>
                </c:pt>
                <c:pt idx="12099">
                  <c:v>12.099000000000046</c:v>
                </c:pt>
                <c:pt idx="12100">
                  <c:v>12.100000000000023</c:v>
                </c:pt>
                <c:pt idx="12101">
                  <c:v>12.100999999999999</c:v>
                </c:pt>
                <c:pt idx="12102">
                  <c:v>12.102000000000032</c:v>
                </c:pt>
                <c:pt idx="12103">
                  <c:v>12.103000000000009</c:v>
                </c:pt>
                <c:pt idx="12104">
                  <c:v>12.104000000000042</c:v>
                </c:pt>
                <c:pt idx="12105">
                  <c:v>12.105000000000018</c:v>
                </c:pt>
                <c:pt idx="12106">
                  <c:v>12.105999999999995</c:v>
                </c:pt>
                <c:pt idx="12107">
                  <c:v>12.107000000000028</c:v>
                </c:pt>
                <c:pt idx="12108">
                  <c:v>12.108000000000004</c:v>
                </c:pt>
                <c:pt idx="12109">
                  <c:v>12.109000000000037</c:v>
                </c:pt>
                <c:pt idx="12110">
                  <c:v>12.110000000000014</c:v>
                </c:pt>
                <c:pt idx="12111">
                  <c:v>12.11099999999999</c:v>
                </c:pt>
                <c:pt idx="12112">
                  <c:v>12.112000000000023</c:v>
                </c:pt>
                <c:pt idx="12113">
                  <c:v>12.113</c:v>
                </c:pt>
                <c:pt idx="12114">
                  <c:v>12.114000000000033</c:v>
                </c:pt>
                <c:pt idx="12115">
                  <c:v>12.115000000000009</c:v>
                </c:pt>
                <c:pt idx="12116">
                  <c:v>12.116000000000042</c:v>
                </c:pt>
                <c:pt idx="12117">
                  <c:v>12.117000000000019</c:v>
                </c:pt>
                <c:pt idx="12118">
                  <c:v>12.117999999999995</c:v>
                </c:pt>
                <c:pt idx="12119">
                  <c:v>12.119000000000028</c:v>
                </c:pt>
                <c:pt idx="12120">
                  <c:v>12.120000000000005</c:v>
                </c:pt>
                <c:pt idx="12121">
                  <c:v>12.121000000000038</c:v>
                </c:pt>
                <c:pt idx="12122">
                  <c:v>12.122000000000014</c:v>
                </c:pt>
                <c:pt idx="12123">
                  <c:v>12.12299999999999</c:v>
                </c:pt>
                <c:pt idx="12124">
                  <c:v>12.124000000000024</c:v>
                </c:pt>
                <c:pt idx="12125">
                  <c:v>12.125</c:v>
                </c:pt>
                <c:pt idx="12126">
                  <c:v>12.126000000000033</c:v>
                </c:pt>
                <c:pt idx="12127">
                  <c:v>12.12700000000001</c:v>
                </c:pt>
                <c:pt idx="12128">
                  <c:v>12.128000000000043</c:v>
                </c:pt>
                <c:pt idx="12129">
                  <c:v>12.129000000000019</c:v>
                </c:pt>
                <c:pt idx="12130">
                  <c:v>12.129999999999995</c:v>
                </c:pt>
                <c:pt idx="12131">
                  <c:v>12.131000000000029</c:v>
                </c:pt>
                <c:pt idx="12132">
                  <c:v>12.132000000000005</c:v>
                </c:pt>
                <c:pt idx="12133">
                  <c:v>12.133000000000038</c:v>
                </c:pt>
                <c:pt idx="12134">
                  <c:v>12.134000000000015</c:v>
                </c:pt>
                <c:pt idx="12135">
                  <c:v>12.134999999999991</c:v>
                </c:pt>
                <c:pt idx="12136">
                  <c:v>12.136000000000024</c:v>
                </c:pt>
                <c:pt idx="12137">
                  <c:v>12.137</c:v>
                </c:pt>
                <c:pt idx="12138">
                  <c:v>12.138000000000034</c:v>
                </c:pt>
                <c:pt idx="12139">
                  <c:v>12.13900000000001</c:v>
                </c:pt>
                <c:pt idx="12140">
                  <c:v>12.140000000000043</c:v>
                </c:pt>
                <c:pt idx="12141">
                  <c:v>12.14100000000002</c:v>
                </c:pt>
                <c:pt idx="12142">
                  <c:v>12.141999999999996</c:v>
                </c:pt>
                <c:pt idx="12143">
                  <c:v>12.143000000000029</c:v>
                </c:pt>
                <c:pt idx="12144">
                  <c:v>12.144000000000005</c:v>
                </c:pt>
                <c:pt idx="12145">
                  <c:v>12.145000000000039</c:v>
                </c:pt>
                <c:pt idx="12146">
                  <c:v>12.146000000000015</c:v>
                </c:pt>
                <c:pt idx="12147">
                  <c:v>12.146999999999991</c:v>
                </c:pt>
                <c:pt idx="12148">
                  <c:v>12.148000000000025</c:v>
                </c:pt>
                <c:pt idx="12149">
                  <c:v>12.149000000000001</c:v>
                </c:pt>
                <c:pt idx="12150">
                  <c:v>12.150000000000034</c:v>
                </c:pt>
                <c:pt idx="12151">
                  <c:v>12.15100000000001</c:v>
                </c:pt>
                <c:pt idx="12152">
                  <c:v>12.152000000000044</c:v>
                </c:pt>
                <c:pt idx="12153">
                  <c:v>12.15300000000002</c:v>
                </c:pt>
                <c:pt idx="12154">
                  <c:v>12.153999999999996</c:v>
                </c:pt>
                <c:pt idx="12155">
                  <c:v>12.15500000000003</c:v>
                </c:pt>
                <c:pt idx="12156">
                  <c:v>12.156000000000006</c:v>
                </c:pt>
                <c:pt idx="12157">
                  <c:v>12.157000000000039</c:v>
                </c:pt>
                <c:pt idx="12158">
                  <c:v>12.158000000000015</c:v>
                </c:pt>
                <c:pt idx="12159">
                  <c:v>12.158999999999992</c:v>
                </c:pt>
                <c:pt idx="12160">
                  <c:v>12.160000000000025</c:v>
                </c:pt>
                <c:pt idx="12161">
                  <c:v>12.161000000000001</c:v>
                </c:pt>
                <c:pt idx="12162">
                  <c:v>12.162000000000035</c:v>
                </c:pt>
                <c:pt idx="12163">
                  <c:v>12.163000000000011</c:v>
                </c:pt>
                <c:pt idx="12164">
                  <c:v>12.164000000000044</c:v>
                </c:pt>
                <c:pt idx="12165">
                  <c:v>12.16500000000002</c:v>
                </c:pt>
                <c:pt idx="12166">
                  <c:v>12.165999999999997</c:v>
                </c:pt>
                <c:pt idx="12167">
                  <c:v>12.16700000000003</c:v>
                </c:pt>
                <c:pt idx="12168">
                  <c:v>12.168000000000006</c:v>
                </c:pt>
                <c:pt idx="12169">
                  <c:v>12.16900000000004</c:v>
                </c:pt>
                <c:pt idx="12170">
                  <c:v>12.170000000000016</c:v>
                </c:pt>
                <c:pt idx="12171">
                  <c:v>12.170999999999992</c:v>
                </c:pt>
                <c:pt idx="12172">
                  <c:v>12.172000000000025</c:v>
                </c:pt>
                <c:pt idx="12173">
                  <c:v>12.173000000000002</c:v>
                </c:pt>
                <c:pt idx="12174">
                  <c:v>12.174000000000035</c:v>
                </c:pt>
                <c:pt idx="12175">
                  <c:v>12.175000000000011</c:v>
                </c:pt>
                <c:pt idx="12176">
                  <c:v>12.176000000000045</c:v>
                </c:pt>
                <c:pt idx="12177">
                  <c:v>12.177000000000021</c:v>
                </c:pt>
                <c:pt idx="12178">
                  <c:v>12.177999999999997</c:v>
                </c:pt>
                <c:pt idx="12179">
                  <c:v>12.17900000000003</c:v>
                </c:pt>
                <c:pt idx="12180">
                  <c:v>12.180000000000007</c:v>
                </c:pt>
                <c:pt idx="12181">
                  <c:v>12.18100000000004</c:v>
                </c:pt>
                <c:pt idx="12182">
                  <c:v>12.182000000000016</c:v>
                </c:pt>
                <c:pt idx="12183">
                  <c:v>12.182999999999993</c:v>
                </c:pt>
                <c:pt idx="12184">
                  <c:v>12.184000000000026</c:v>
                </c:pt>
                <c:pt idx="12185">
                  <c:v>12.185000000000002</c:v>
                </c:pt>
                <c:pt idx="12186">
                  <c:v>12.186000000000035</c:v>
                </c:pt>
                <c:pt idx="12187">
                  <c:v>12.187000000000012</c:v>
                </c:pt>
                <c:pt idx="12188">
                  <c:v>12.188000000000045</c:v>
                </c:pt>
                <c:pt idx="12189">
                  <c:v>12.189000000000021</c:v>
                </c:pt>
                <c:pt idx="12190">
                  <c:v>12.189999999999998</c:v>
                </c:pt>
                <c:pt idx="12191">
                  <c:v>12.191000000000031</c:v>
                </c:pt>
                <c:pt idx="12192">
                  <c:v>12.192000000000007</c:v>
                </c:pt>
                <c:pt idx="12193">
                  <c:v>12.19300000000004</c:v>
                </c:pt>
                <c:pt idx="12194">
                  <c:v>12.194000000000017</c:v>
                </c:pt>
                <c:pt idx="12195">
                  <c:v>12.194999999999993</c:v>
                </c:pt>
                <c:pt idx="12196">
                  <c:v>12.196000000000026</c:v>
                </c:pt>
                <c:pt idx="12197">
                  <c:v>12.197000000000003</c:v>
                </c:pt>
                <c:pt idx="12198">
                  <c:v>12.198000000000036</c:v>
                </c:pt>
                <c:pt idx="12199">
                  <c:v>12.199000000000012</c:v>
                </c:pt>
                <c:pt idx="12200">
                  <c:v>12.200000000000045</c:v>
                </c:pt>
                <c:pt idx="12201">
                  <c:v>12.201000000000022</c:v>
                </c:pt>
                <c:pt idx="12202">
                  <c:v>12.201999999999998</c:v>
                </c:pt>
                <c:pt idx="12203">
                  <c:v>12.203000000000031</c:v>
                </c:pt>
                <c:pt idx="12204">
                  <c:v>12.204000000000008</c:v>
                </c:pt>
                <c:pt idx="12205">
                  <c:v>12.205000000000041</c:v>
                </c:pt>
                <c:pt idx="12206">
                  <c:v>12.206000000000017</c:v>
                </c:pt>
                <c:pt idx="12207">
                  <c:v>12.206999999999994</c:v>
                </c:pt>
                <c:pt idx="12208">
                  <c:v>12.208000000000027</c:v>
                </c:pt>
                <c:pt idx="12209">
                  <c:v>12.209000000000003</c:v>
                </c:pt>
                <c:pt idx="12210">
                  <c:v>12.210000000000036</c:v>
                </c:pt>
                <c:pt idx="12211">
                  <c:v>12.211000000000013</c:v>
                </c:pt>
                <c:pt idx="12212">
                  <c:v>12.212000000000046</c:v>
                </c:pt>
                <c:pt idx="12213">
                  <c:v>12.213000000000022</c:v>
                </c:pt>
                <c:pt idx="12214">
                  <c:v>12.213999999999999</c:v>
                </c:pt>
                <c:pt idx="12215">
                  <c:v>12.215000000000032</c:v>
                </c:pt>
                <c:pt idx="12216">
                  <c:v>12.216000000000008</c:v>
                </c:pt>
                <c:pt idx="12217">
                  <c:v>12.217000000000041</c:v>
                </c:pt>
                <c:pt idx="12218">
                  <c:v>12.218000000000018</c:v>
                </c:pt>
                <c:pt idx="12219">
                  <c:v>12.218999999999994</c:v>
                </c:pt>
                <c:pt idx="12220">
                  <c:v>12.220000000000027</c:v>
                </c:pt>
                <c:pt idx="12221">
                  <c:v>12.221000000000004</c:v>
                </c:pt>
                <c:pt idx="12222">
                  <c:v>12.222000000000037</c:v>
                </c:pt>
                <c:pt idx="12223">
                  <c:v>12.223000000000013</c:v>
                </c:pt>
                <c:pt idx="12224">
                  <c:v>12.224000000000046</c:v>
                </c:pt>
                <c:pt idx="12225">
                  <c:v>12.225000000000023</c:v>
                </c:pt>
                <c:pt idx="12226">
                  <c:v>12.225999999999999</c:v>
                </c:pt>
                <c:pt idx="12227">
                  <c:v>12.227000000000032</c:v>
                </c:pt>
                <c:pt idx="12228">
                  <c:v>12.228000000000009</c:v>
                </c:pt>
                <c:pt idx="12229">
                  <c:v>12.229000000000042</c:v>
                </c:pt>
                <c:pt idx="12230">
                  <c:v>12.230000000000018</c:v>
                </c:pt>
                <c:pt idx="12231">
                  <c:v>12.230999999999995</c:v>
                </c:pt>
                <c:pt idx="12232">
                  <c:v>12.232000000000028</c:v>
                </c:pt>
                <c:pt idx="12233">
                  <c:v>12.233000000000004</c:v>
                </c:pt>
                <c:pt idx="12234">
                  <c:v>12.234000000000037</c:v>
                </c:pt>
                <c:pt idx="12235">
                  <c:v>12.235000000000014</c:v>
                </c:pt>
                <c:pt idx="12236">
                  <c:v>12.23599999999999</c:v>
                </c:pt>
                <c:pt idx="12237">
                  <c:v>12.237000000000023</c:v>
                </c:pt>
                <c:pt idx="12238">
                  <c:v>12.238</c:v>
                </c:pt>
                <c:pt idx="12239">
                  <c:v>12.239000000000033</c:v>
                </c:pt>
                <c:pt idx="12240">
                  <c:v>12.240000000000009</c:v>
                </c:pt>
                <c:pt idx="12241">
                  <c:v>12.241000000000042</c:v>
                </c:pt>
                <c:pt idx="12242">
                  <c:v>12.242000000000019</c:v>
                </c:pt>
                <c:pt idx="12243">
                  <c:v>12.242999999999995</c:v>
                </c:pt>
                <c:pt idx="12244">
                  <c:v>12.244000000000028</c:v>
                </c:pt>
                <c:pt idx="12245">
                  <c:v>12.245000000000005</c:v>
                </c:pt>
                <c:pt idx="12246">
                  <c:v>12.246000000000038</c:v>
                </c:pt>
                <c:pt idx="12247">
                  <c:v>12.247000000000014</c:v>
                </c:pt>
                <c:pt idx="12248">
                  <c:v>12.24799999999999</c:v>
                </c:pt>
                <c:pt idx="12249">
                  <c:v>12.249000000000024</c:v>
                </c:pt>
                <c:pt idx="12250">
                  <c:v>12.25</c:v>
                </c:pt>
                <c:pt idx="12251">
                  <c:v>12.251000000000033</c:v>
                </c:pt>
                <c:pt idx="12252">
                  <c:v>12.25200000000001</c:v>
                </c:pt>
                <c:pt idx="12253">
                  <c:v>12.253000000000043</c:v>
                </c:pt>
                <c:pt idx="12254">
                  <c:v>12.254000000000019</c:v>
                </c:pt>
                <c:pt idx="12255">
                  <c:v>12.254999999999995</c:v>
                </c:pt>
                <c:pt idx="12256">
                  <c:v>12.256000000000029</c:v>
                </c:pt>
                <c:pt idx="12257">
                  <c:v>12.257000000000005</c:v>
                </c:pt>
                <c:pt idx="12258">
                  <c:v>12.258000000000038</c:v>
                </c:pt>
                <c:pt idx="12259">
                  <c:v>12.259000000000015</c:v>
                </c:pt>
                <c:pt idx="12260">
                  <c:v>12.259999999999991</c:v>
                </c:pt>
                <c:pt idx="12261">
                  <c:v>12.261000000000024</c:v>
                </c:pt>
                <c:pt idx="12262">
                  <c:v>12.262</c:v>
                </c:pt>
                <c:pt idx="12263">
                  <c:v>12.263000000000034</c:v>
                </c:pt>
                <c:pt idx="12264">
                  <c:v>12.26400000000001</c:v>
                </c:pt>
                <c:pt idx="12265">
                  <c:v>12.265000000000043</c:v>
                </c:pt>
                <c:pt idx="12266">
                  <c:v>12.26600000000002</c:v>
                </c:pt>
                <c:pt idx="12267">
                  <c:v>12.266999999999996</c:v>
                </c:pt>
                <c:pt idx="12268">
                  <c:v>12.268000000000029</c:v>
                </c:pt>
                <c:pt idx="12269">
                  <c:v>12.269000000000005</c:v>
                </c:pt>
                <c:pt idx="12270">
                  <c:v>12.270000000000039</c:v>
                </c:pt>
                <c:pt idx="12271">
                  <c:v>12.271000000000015</c:v>
                </c:pt>
                <c:pt idx="12272">
                  <c:v>12.271999999999991</c:v>
                </c:pt>
                <c:pt idx="12273">
                  <c:v>12.273000000000025</c:v>
                </c:pt>
                <c:pt idx="12274">
                  <c:v>12.274000000000001</c:v>
                </c:pt>
                <c:pt idx="12275">
                  <c:v>12.275000000000034</c:v>
                </c:pt>
                <c:pt idx="12276">
                  <c:v>12.27600000000001</c:v>
                </c:pt>
                <c:pt idx="12277">
                  <c:v>12.277000000000044</c:v>
                </c:pt>
                <c:pt idx="12278">
                  <c:v>12.27800000000002</c:v>
                </c:pt>
                <c:pt idx="12279">
                  <c:v>12.278999999999996</c:v>
                </c:pt>
                <c:pt idx="12280">
                  <c:v>12.28000000000003</c:v>
                </c:pt>
                <c:pt idx="12281">
                  <c:v>12.281000000000006</c:v>
                </c:pt>
                <c:pt idx="12282">
                  <c:v>12.282000000000039</c:v>
                </c:pt>
                <c:pt idx="12283">
                  <c:v>12.283000000000015</c:v>
                </c:pt>
                <c:pt idx="12284">
                  <c:v>12.283999999999992</c:v>
                </c:pt>
                <c:pt idx="12285">
                  <c:v>12.285000000000025</c:v>
                </c:pt>
                <c:pt idx="12286">
                  <c:v>12.286000000000001</c:v>
                </c:pt>
                <c:pt idx="12287">
                  <c:v>12.287000000000035</c:v>
                </c:pt>
                <c:pt idx="12288">
                  <c:v>12.288000000000011</c:v>
                </c:pt>
                <c:pt idx="12289">
                  <c:v>12.289000000000044</c:v>
                </c:pt>
                <c:pt idx="12290">
                  <c:v>12.29000000000002</c:v>
                </c:pt>
                <c:pt idx="12291">
                  <c:v>12.290999999999997</c:v>
                </c:pt>
                <c:pt idx="12292">
                  <c:v>12.29200000000003</c:v>
                </c:pt>
                <c:pt idx="12293">
                  <c:v>12.293000000000006</c:v>
                </c:pt>
                <c:pt idx="12294">
                  <c:v>12.29400000000004</c:v>
                </c:pt>
                <c:pt idx="12295">
                  <c:v>12.295000000000016</c:v>
                </c:pt>
                <c:pt idx="12296">
                  <c:v>12.295999999999992</c:v>
                </c:pt>
                <c:pt idx="12297">
                  <c:v>12.297000000000025</c:v>
                </c:pt>
                <c:pt idx="12298">
                  <c:v>12.298000000000002</c:v>
                </c:pt>
                <c:pt idx="12299">
                  <c:v>12.299000000000035</c:v>
                </c:pt>
                <c:pt idx="12300">
                  <c:v>12.300000000000011</c:v>
                </c:pt>
                <c:pt idx="12301">
                  <c:v>12.301000000000045</c:v>
                </c:pt>
                <c:pt idx="12302">
                  <c:v>12.302000000000021</c:v>
                </c:pt>
                <c:pt idx="12303">
                  <c:v>12.302999999999997</c:v>
                </c:pt>
                <c:pt idx="12304">
                  <c:v>12.30400000000003</c:v>
                </c:pt>
                <c:pt idx="12305">
                  <c:v>12.305000000000007</c:v>
                </c:pt>
                <c:pt idx="12306">
                  <c:v>12.30600000000004</c:v>
                </c:pt>
                <c:pt idx="12307">
                  <c:v>12.307000000000016</c:v>
                </c:pt>
                <c:pt idx="12308">
                  <c:v>12.307999999999993</c:v>
                </c:pt>
                <c:pt idx="12309">
                  <c:v>12.309000000000026</c:v>
                </c:pt>
                <c:pt idx="12310">
                  <c:v>12.310000000000002</c:v>
                </c:pt>
                <c:pt idx="12311">
                  <c:v>12.311000000000035</c:v>
                </c:pt>
                <c:pt idx="12312">
                  <c:v>12.312000000000012</c:v>
                </c:pt>
                <c:pt idx="12313">
                  <c:v>12.313000000000045</c:v>
                </c:pt>
                <c:pt idx="12314">
                  <c:v>12.314000000000021</c:v>
                </c:pt>
                <c:pt idx="12315">
                  <c:v>12.314999999999998</c:v>
                </c:pt>
                <c:pt idx="12316">
                  <c:v>12.316000000000031</c:v>
                </c:pt>
                <c:pt idx="12317">
                  <c:v>12.317000000000007</c:v>
                </c:pt>
                <c:pt idx="12318">
                  <c:v>12.31800000000004</c:v>
                </c:pt>
                <c:pt idx="12319">
                  <c:v>12.319000000000017</c:v>
                </c:pt>
                <c:pt idx="12320">
                  <c:v>12.319999999999993</c:v>
                </c:pt>
                <c:pt idx="12321">
                  <c:v>12.321000000000026</c:v>
                </c:pt>
                <c:pt idx="12322">
                  <c:v>12.322000000000003</c:v>
                </c:pt>
                <c:pt idx="12323">
                  <c:v>12.323000000000036</c:v>
                </c:pt>
                <c:pt idx="12324">
                  <c:v>12.324000000000012</c:v>
                </c:pt>
                <c:pt idx="12325">
                  <c:v>12.325000000000045</c:v>
                </c:pt>
                <c:pt idx="12326">
                  <c:v>12.326000000000022</c:v>
                </c:pt>
                <c:pt idx="12327">
                  <c:v>12.326999999999998</c:v>
                </c:pt>
                <c:pt idx="12328">
                  <c:v>12.328000000000031</c:v>
                </c:pt>
                <c:pt idx="12329">
                  <c:v>12.329000000000008</c:v>
                </c:pt>
                <c:pt idx="12330">
                  <c:v>12.330000000000041</c:v>
                </c:pt>
                <c:pt idx="12331">
                  <c:v>12.331000000000017</c:v>
                </c:pt>
                <c:pt idx="12332">
                  <c:v>12.331999999999994</c:v>
                </c:pt>
                <c:pt idx="12333">
                  <c:v>12.333000000000027</c:v>
                </c:pt>
                <c:pt idx="12334">
                  <c:v>12.334000000000003</c:v>
                </c:pt>
                <c:pt idx="12335">
                  <c:v>12.335000000000036</c:v>
                </c:pt>
                <c:pt idx="12336">
                  <c:v>12.336000000000013</c:v>
                </c:pt>
                <c:pt idx="12337">
                  <c:v>12.337000000000046</c:v>
                </c:pt>
                <c:pt idx="12338">
                  <c:v>12.338000000000022</c:v>
                </c:pt>
                <c:pt idx="12339">
                  <c:v>12.338999999999999</c:v>
                </c:pt>
                <c:pt idx="12340">
                  <c:v>12.340000000000032</c:v>
                </c:pt>
                <c:pt idx="12341">
                  <c:v>12.341000000000008</c:v>
                </c:pt>
                <c:pt idx="12342">
                  <c:v>12.342000000000041</c:v>
                </c:pt>
                <c:pt idx="12343">
                  <c:v>12.343000000000018</c:v>
                </c:pt>
                <c:pt idx="12344">
                  <c:v>12.343999999999994</c:v>
                </c:pt>
                <c:pt idx="12345">
                  <c:v>12.345000000000027</c:v>
                </c:pt>
                <c:pt idx="12346">
                  <c:v>12.346000000000004</c:v>
                </c:pt>
                <c:pt idx="12347">
                  <c:v>12.347000000000037</c:v>
                </c:pt>
                <c:pt idx="12348">
                  <c:v>12.348000000000013</c:v>
                </c:pt>
                <c:pt idx="12349">
                  <c:v>12.349000000000046</c:v>
                </c:pt>
                <c:pt idx="12350">
                  <c:v>12.350000000000023</c:v>
                </c:pt>
                <c:pt idx="12351">
                  <c:v>12.350999999999999</c:v>
                </c:pt>
                <c:pt idx="12352">
                  <c:v>12.352000000000032</c:v>
                </c:pt>
                <c:pt idx="12353">
                  <c:v>12.353000000000009</c:v>
                </c:pt>
                <c:pt idx="12354">
                  <c:v>12.354000000000042</c:v>
                </c:pt>
                <c:pt idx="12355">
                  <c:v>12.355000000000018</c:v>
                </c:pt>
                <c:pt idx="12356">
                  <c:v>12.355999999999995</c:v>
                </c:pt>
                <c:pt idx="12357">
                  <c:v>12.357000000000028</c:v>
                </c:pt>
                <c:pt idx="12358">
                  <c:v>12.358000000000004</c:v>
                </c:pt>
                <c:pt idx="12359">
                  <c:v>12.359000000000037</c:v>
                </c:pt>
                <c:pt idx="12360">
                  <c:v>12.360000000000014</c:v>
                </c:pt>
                <c:pt idx="12361">
                  <c:v>12.36099999999999</c:v>
                </c:pt>
                <c:pt idx="12362">
                  <c:v>12.362000000000023</c:v>
                </c:pt>
                <c:pt idx="12363">
                  <c:v>12.363</c:v>
                </c:pt>
                <c:pt idx="12364">
                  <c:v>12.364000000000033</c:v>
                </c:pt>
                <c:pt idx="12365">
                  <c:v>12.365000000000009</c:v>
                </c:pt>
                <c:pt idx="12366">
                  <c:v>12.366000000000042</c:v>
                </c:pt>
                <c:pt idx="12367">
                  <c:v>12.367000000000019</c:v>
                </c:pt>
                <c:pt idx="12368">
                  <c:v>12.367999999999995</c:v>
                </c:pt>
                <c:pt idx="12369">
                  <c:v>12.369000000000028</c:v>
                </c:pt>
                <c:pt idx="12370">
                  <c:v>12.370000000000005</c:v>
                </c:pt>
                <c:pt idx="12371">
                  <c:v>12.371000000000038</c:v>
                </c:pt>
                <c:pt idx="12372">
                  <c:v>12.372000000000014</c:v>
                </c:pt>
                <c:pt idx="12373">
                  <c:v>12.37299999999999</c:v>
                </c:pt>
                <c:pt idx="12374">
                  <c:v>12.374000000000024</c:v>
                </c:pt>
                <c:pt idx="12375">
                  <c:v>12.375</c:v>
                </c:pt>
                <c:pt idx="12376">
                  <c:v>12.376000000000033</c:v>
                </c:pt>
                <c:pt idx="12377">
                  <c:v>12.37700000000001</c:v>
                </c:pt>
                <c:pt idx="12378">
                  <c:v>12.378000000000043</c:v>
                </c:pt>
                <c:pt idx="12379">
                  <c:v>12.379000000000019</c:v>
                </c:pt>
                <c:pt idx="12380">
                  <c:v>12.379999999999995</c:v>
                </c:pt>
                <c:pt idx="12381">
                  <c:v>12.381000000000029</c:v>
                </c:pt>
                <c:pt idx="12382">
                  <c:v>12.382000000000005</c:v>
                </c:pt>
                <c:pt idx="12383">
                  <c:v>12.383000000000038</c:v>
                </c:pt>
                <c:pt idx="12384">
                  <c:v>12.384000000000015</c:v>
                </c:pt>
                <c:pt idx="12385">
                  <c:v>12.384999999999991</c:v>
                </c:pt>
                <c:pt idx="12386">
                  <c:v>12.386000000000024</c:v>
                </c:pt>
                <c:pt idx="12387">
                  <c:v>12.387</c:v>
                </c:pt>
                <c:pt idx="12388">
                  <c:v>12.388000000000034</c:v>
                </c:pt>
                <c:pt idx="12389">
                  <c:v>12.38900000000001</c:v>
                </c:pt>
                <c:pt idx="12390">
                  <c:v>12.390000000000043</c:v>
                </c:pt>
                <c:pt idx="12391">
                  <c:v>12.39100000000002</c:v>
                </c:pt>
                <c:pt idx="12392">
                  <c:v>12.391999999999996</c:v>
                </c:pt>
                <c:pt idx="12393">
                  <c:v>12.393000000000029</c:v>
                </c:pt>
                <c:pt idx="12394">
                  <c:v>12.394000000000005</c:v>
                </c:pt>
                <c:pt idx="12395">
                  <c:v>12.395000000000039</c:v>
                </c:pt>
                <c:pt idx="12396">
                  <c:v>12.396000000000015</c:v>
                </c:pt>
                <c:pt idx="12397">
                  <c:v>12.396999999999991</c:v>
                </c:pt>
                <c:pt idx="12398">
                  <c:v>12.398000000000025</c:v>
                </c:pt>
                <c:pt idx="12399">
                  <c:v>12.399000000000001</c:v>
                </c:pt>
                <c:pt idx="12400">
                  <c:v>12.400000000000034</c:v>
                </c:pt>
                <c:pt idx="12401">
                  <c:v>12.40100000000001</c:v>
                </c:pt>
                <c:pt idx="12402">
                  <c:v>12.402000000000044</c:v>
                </c:pt>
                <c:pt idx="12403">
                  <c:v>12.40300000000002</c:v>
                </c:pt>
                <c:pt idx="12404">
                  <c:v>12.403999999999996</c:v>
                </c:pt>
                <c:pt idx="12405">
                  <c:v>12.40500000000003</c:v>
                </c:pt>
                <c:pt idx="12406">
                  <c:v>12.406000000000006</c:v>
                </c:pt>
                <c:pt idx="12407">
                  <c:v>12.407000000000039</c:v>
                </c:pt>
                <c:pt idx="12408">
                  <c:v>12.408000000000015</c:v>
                </c:pt>
                <c:pt idx="12409">
                  <c:v>12.408999999999992</c:v>
                </c:pt>
                <c:pt idx="12410">
                  <c:v>12.410000000000025</c:v>
                </c:pt>
                <c:pt idx="12411">
                  <c:v>12.411000000000001</c:v>
                </c:pt>
                <c:pt idx="12412">
                  <c:v>12.412000000000035</c:v>
                </c:pt>
                <c:pt idx="12413">
                  <c:v>12.413000000000011</c:v>
                </c:pt>
                <c:pt idx="12414">
                  <c:v>12.414000000000044</c:v>
                </c:pt>
                <c:pt idx="12415">
                  <c:v>12.41500000000002</c:v>
                </c:pt>
                <c:pt idx="12416">
                  <c:v>12.415999999999997</c:v>
                </c:pt>
                <c:pt idx="12417">
                  <c:v>12.41700000000003</c:v>
                </c:pt>
                <c:pt idx="12418">
                  <c:v>12.418000000000006</c:v>
                </c:pt>
                <c:pt idx="12419">
                  <c:v>12.41900000000004</c:v>
                </c:pt>
                <c:pt idx="12420">
                  <c:v>12.420000000000016</c:v>
                </c:pt>
                <c:pt idx="12421">
                  <c:v>12.420999999999992</c:v>
                </c:pt>
                <c:pt idx="12422">
                  <c:v>12.422000000000025</c:v>
                </c:pt>
                <c:pt idx="12423">
                  <c:v>12.423000000000002</c:v>
                </c:pt>
                <c:pt idx="12424">
                  <c:v>12.424000000000035</c:v>
                </c:pt>
                <c:pt idx="12425">
                  <c:v>12.425000000000011</c:v>
                </c:pt>
                <c:pt idx="12426">
                  <c:v>12.426000000000045</c:v>
                </c:pt>
                <c:pt idx="12427">
                  <c:v>12.427000000000021</c:v>
                </c:pt>
                <c:pt idx="12428">
                  <c:v>12.427999999999997</c:v>
                </c:pt>
                <c:pt idx="12429">
                  <c:v>12.42900000000003</c:v>
                </c:pt>
                <c:pt idx="12430">
                  <c:v>12.430000000000007</c:v>
                </c:pt>
                <c:pt idx="12431">
                  <c:v>12.43100000000004</c:v>
                </c:pt>
                <c:pt idx="12432">
                  <c:v>12.432000000000016</c:v>
                </c:pt>
                <c:pt idx="12433">
                  <c:v>12.432999999999993</c:v>
                </c:pt>
                <c:pt idx="12434">
                  <c:v>12.434000000000026</c:v>
                </c:pt>
                <c:pt idx="12435">
                  <c:v>12.435000000000002</c:v>
                </c:pt>
                <c:pt idx="12436">
                  <c:v>12.436000000000035</c:v>
                </c:pt>
                <c:pt idx="12437">
                  <c:v>12.437000000000012</c:v>
                </c:pt>
                <c:pt idx="12438">
                  <c:v>12.438000000000045</c:v>
                </c:pt>
                <c:pt idx="12439">
                  <c:v>12.439000000000021</c:v>
                </c:pt>
                <c:pt idx="12440">
                  <c:v>12.439999999999998</c:v>
                </c:pt>
                <c:pt idx="12441">
                  <c:v>12.441000000000031</c:v>
                </c:pt>
                <c:pt idx="12442">
                  <c:v>12.442000000000007</c:v>
                </c:pt>
                <c:pt idx="12443">
                  <c:v>12.44300000000004</c:v>
                </c:pt>
                <c:pt idx="12444">
                  <c:v>12.444000000000017</c:v>
                </c:pt>
                <c:pt idx="12445">
                  <c:v>12.444999999999993</c:v>
                </c:pt>
                <c:pt idx="12446">
                  <c:v>12.446000000000026</c:v>
                </c:pt>
                <c:pt idx="12447">
                  <c:v>12.447000000000003</c:v>
                </c:pt>
                <c:pt idx="12448">
                  <c:v>12.448000000000036</c:v>
                </c:pt>
                <c:pt idx="12449">
                  <c:v>12.449000000000012</c:v>
                </c:pt>
                <c:pt idx="12450">
                  <c:v>12.450000000000045</c:v>
                </c:pt>
                <c:pt idx="12451">
                  <c:v>12.451000000000022</c:v>
                </c:pt>
                <c:pt idx="12452">
                  <c:v>12.451999999999998</c:v>
                </c:pt>
                <c:pt idx="12453">
                  <c:v>12.453000000000031</c:v>
                </c:pt>
                <c:pt idx="12454">
                  <c:v>12.454000000000008</c:v>
                </c:pt>
                <c:pt idx="12455">
                  <c:v>12.455000000000041</c:v>
                </c:pt>
                <c:pt idx="12456">
                  <c:v>12.456000000000017</c:v>
                </c:pt>
                <c:pt idx="12457">
                  <c:v>12.456999999999994</c:v>
                </c:pt>
                <c:pt idx="12458">
                  <c:v>12.458000000000027</c:v>
                </c:pt>
                <c:pt idx="12459">
                  <c:v>12.459000000000003</c:v>
                </c:pt>
                <c:pt idx="12460">
                  <c:v>12.460000000000036</c:v>
                </c:pt>
                <c:pt idx="12461">
                  <c:v>12.461000000000013</c:v>
                </c:pt>
                <c:pt idx="12462">
                  <c:v>12.462000000000046</c:v>
                </c:pt>
                <c:pt idx="12463">
                  <c:v>12.463000000000022</c:v>
                </c:pt>
                <c:pt idx="12464">
                  <c:v>12.463999999999999</c:v>
                </c:pt>
                <c:pt idx="12465">
                  <c:v>12.465000000000032</c:v>
                </c:pt>
                <c:pt idx="12466">
                  <c:v>12.466000000000008</c:v>
                </c:pt>
                <c:pt idx="12467">
                  <c:v>12.467000000000041</c:v>
                </c:pt>
                <c:pt idx="12468">
                  <c:v>12.468000000000018</c:v>
                </c:pt>
                <c:pt idx="12469">
                  <c:v>12.468999999999994</c:v>
                </c:pt>
                <c:pt idx="12470">
                  <c:v>12.470000000000027</c:v>
                </c:pt>
                <c:pt idx="12471">
                  <c:v>12.471000000000004</c:v>
                </c:pt>
                <c:pt idx="12472">
                  <c:v>12.472000000000037</c:v>
                </c:pt>
                <c:pt idx="12473">
                  <c:v>12.473000000000013</c:v>
                </c:pt>
                <c:pt idx="12474">
                  <c:v>12.474000000000046</c:v>
                </c:pt>
                <c:pt idx="12475">
                  <c:v>12.475000000000023</c:v>
                </c:pt>
                <c:pt idx="12476">
                  <c:v>12.475999999999999</c:v>
                </c:pt>
                <c:pt idx="12477">
                  <c:v>12.477000000000032</c:v>
                </c:pt>
                <c:pt idx="12478">
                  <c:v>12.478000000000009</c:v>
                </c:pt>
                <c:pt idx="12479">
                  <c:v>12.479000000000042</c:v>
                </c:pt>
                <c:pt idx="12480">
                  <c:v>12.480000000000018</c:v>
                </c:pt>
                <c:pt idx="12481">
                  <c:v>12.480999999999995</c:v>
                </c:pt>
                <c:pt idx="12482">
                  <c:v>12.482000000000028</c:v>
                </c:pt>
                <c:pt idx="12483">
                  <c:v>12.483000000000004</c:v>
                </c:pt>
                <c:pt idx="12484">
                  <c:v>12.484000000000037</c:v>
                </c:pt>
                <c:pt idx="12485">
                  <c:v>12.485000000000014</c:v>
                </c:pt>
                <c:pt idx="12486">
                  <c:v>12.48599999999999</c:v>
                </c:pt>
                <c:pt idx="12487">
                  <c:v>12.487000000000023</c:v>
                </c:pt>
                <c:pt idx="12488">
                  <c:v>12.488</c:v>
                </c:pt>
                <c:pt idx="12489">
                  <c:v>12.489000000000033</c:v>
                </c:pt>
                <c:pt idx="12490">
                  <c:v>12.490000000000009</c:v>
                </c:pt>
                <c:pt idx="12491">
                  <c:v>12.491000000000042</c:v>
                </c:pt>
                <c:pt idx="12492">
                  <c:v>12.492000000000019</c:v>
                </c:pt>
                <c:pt idx="12493">
                  <c:v>12.492999999999995</c:v>
                </c:pt>
                <c:pt idx="12494">
                  <c:v>12.494000000000028</c:v>
                </c:pt>
                <c:pt idx="12495">
                  <c:v>12.495000000000005</c:v>
                </c:pt>
                <c:pt idx="12496">
                  <c:v>12.496000000000038</c:v>
                </c:pt>
                <c:pt idx="12497">
                  <c:v>12.497000000000014</c:v>
                </c:pt>
                <c:pt idx="12498">
                  <c:v>12.49799999999999</c:v>
                </c:pt>
                <c:pt idx="12499">
                  <c:v>12.499000000000024</c:v>
                </c:pt>
                <c:pt idx="12500">
                  <c:v>12.5</c:v>
                </c:pt>
                <c:pt idx="12501">
                  <c:v>12.501000000000033</c:v>
                </c:pt>
                <c:pt idx="12502">
                  <c:v>12.50200000000001</c:v>
                </c:pt>
                <c:pt idx="12503">
                  <c:v>12.503000000000043</c:v>
                </c:pt>
                <c:pt idx="12504">
                  <c:v>12.504000000000019</c:v>
                </c:pt>
                <c:pt idx="12505">
                  <c:v>12.504999999999995</c:v>
                </c:pt>
                <c:pt idx="12506">
                  <c:v>12.506000000000029</c:v>
                </c:pt>
                <c:pt idx="12507">
                  <c:v>12.507000000000005</c:v>
                </c:pt>
                <c:pt idx="12508">
                  <c:v>12.508000000000038</c:v>
                </c:pt>
                <c:pt idx="12509">
                  <c:v>12.509000000000015</c:v>
                </c:pt>
                <c:pt idx="12510">
                  <c:v>12.509999999999991</c:v>
                </c:pt>
                <c:pt idx="12511">
                  <c:v>12.511000000000024</c:v>
                </c:pt>
                <c:pt idx="12512">
                  <c:v>12.512</c:v>
                </c:pt>
                <c:pt idx="12513">
                  <c:v>12.513000000000034</c:v>
                </c:pt>
                <c:pt idx="12514">
                  <c:v>12.51400000000001</c:v>
                </c:pt>
                <c:pt idx="12515">
                  <c:v>12.515000000000043</c:v>
                </c:pt>
                <c:pt idx="12516">
                  <c:v>12.51600000000002</c:v>
                </c:pt>
                <c:pt idx="12517">
                  <c:v>12.516999999999996</c:v>
                </c:pt>
                <c:pt idx="12518">
                  <c:v>12.518000000000029</c:v>
                </c:pt>
                <c:pt idx="12519">
                  <c:v>12.519000000000005</c:v>
                </c:pt>
                <c:pt idx="12520">
                  <c:v>12.520000000000039</c:v>
                </c:pt>
                <c:pt idx="12521">
                  <c:v>12.521000000000015</c:v>
                </c:pt>
                <c:pt idx="12522">
                  <c:v>12.521999999999991</c:v>
                </c:pt>
                <c:pt idx="12523">
                  <c:v>12.523000000000025</c:v>
                </c:pt>
                <c:pt idx="12524">
                  <c:v>12.524000000000001</c:v>
                </c:pt>
                <c:pt idx="12525">
                  <c:v>12.525000000000034</c:v>
                </c:pt>
                <c:pt idx="12526">
                  <c:v>12.52600000000001</c:v>
                </c:pt>
                <c:pt idx="12527">
                  <c:v>12.527000000000044</c:v>
                </c:pt>
                <c:pt idx="12528">
                  <c:v>12.52800000000002</c:v>
                </c:pt>
                <c:pt idx="12529">
                  <c:v>12.528999999999996</c:v>
                </c:pt>
                <c:pt idx="12530">
                  <c:v>12.53000000000003</c:v>
                </c:pt>
                <c:pt idx="12531">
                  <c:v>12.531000000000006</c:v>
                </c:pt>
                <c:pt idx="12532">
                  <c:v>12.532000000000039</c:v>
                </c:pt>
                <c:pt idx="12533">
                  <c:v>12.533000000000015</c:v>
                </c:pt>
                <c:pt idx="12534">
                  <c:v>12.533999999999992</c:v>
                </c:pt>
                <c:pt idx="12535">
                  <c:v>12.535000000000025</c:v>
                </c:pt>
                <c:pt idx="12536">
                  <c:v>12.536000000000001</c:v>
                </c:pt>
                <c:pt idx="12537">
                  <c:v>12.537000000000035</c:v>
                </c:pt>
                <c:pt idx="12538">
                  <c:v>12.538000000000011</c:v>
                </c:pt>
                <c:pt idx="12539">
                  <c:v>12.539000000000044</c:v>
                </c:pt>
                <c:pt idx="12540">
                  <c:v>12.54000000000002</c:v>
                </c:pt>
                <c:pt idx="12541">
                  <c:v>12.540999999999997</c:v>
                </c:pt>
                <c:pt idx="12542">
                  <c:v>12.54200000000003</c:v>
                </c:pt>
                <c:pt idx="12543">
                  <c:v>12.543000000000006</c:v>
                </c:pt>
                <c:pt idx="12544">
                  <c:v>12.54400000000004</c:v>
                </c:pt>
                <c:pt idx="12545">
                  <c:v>12.545000000000016</c:v>
                </c:pt>
                <c:pt idx="12546">
                  <c:v>12.545999999999992</c:v>
                </c:pt>
                <c:pt idx="12547">
                  <c:v>12.547000000000025</c:v>
                </c:pt>
                <c:pt idx="12548">
                  <c:v>12.548000000000002</c:v>
                </c:pt>
                <c:pt idx="12549">
                  <c:v>12.549000000000035</c:v>
                </c:pt>
                <c:pt idx="12550">
                  <c:v>12.550000000000011</c:v>
                </c:pt>
                <c:pt idx="12551">
                  <c:v>12.551000000000045</c:v>
                </c:pt>
                <c:pt idx="12552">
                  <c:v>12.552000000000021</c:v>
                </c:pt>
                <c:pt idx="12553">
                  <c:v>12.552999999999997</c:v>
                </c:pt>
                <c:pt idx="12554">
                  <c:v>12.55400000000003</c:v>
                </c:pt>
                <c:pt idx="12555">
                  <c:v>12.555000000000007</c:v>
                </c:pt>
                <c:pt idx="12556">
                  <c:v>12.55600000000004</c:v>
                </c:pt>
                <c:pt idx="12557">
                  <c:v>12.557000000000016</c:v>
                </c:pt>
                <c:pt idx="12558">
                  <c:v>12.557999999999993</c:v>
                </c:pt>
                <c:pt idx="12559">
                  <c:v>12.559000000000026</c:v>
                </c:pt>
                <c:pt idx="12560">
                  <c:v>12.560000000000002</c:v>
                </c:pt>
                <c:pt idx="12561">
                  <c:v>12.561000000000035</c:v>
                </c:pt>
                <c:pt idx="12562">
                  <c:v>12.562000000000012</c:v>
                </c:pt>
                <c:pt idx="12563">
                  <c:v>12.563000000000045</c:v>
                </c:pt>
                <c:pt idx="12564">
                  <c:v>12.564000000000021</c:v>
                </c:pt>
                <c:pt idx="12565">
                  <c:v>12.564999999999998</c:v>
                </c:pt>
                <c:pt idx="12566">
                  <c:v>12.566000000000031</c:v>
                </c:pt>
                <c:pt idx="12567">
                  <c:v>12.567000000000007</c:v>
                </c:pt>
                <c:pt idx="12568">
                  <c:v>12.56800000000004</c:v>
                </c:pt>
                <c:pt idx="12569">
                  <c:v>12.569000000000017</c:v>
                </c:pt>
                <c:pt idx="12570">
                  <c:v>12.569999999999993</c:v>
                </c:pt>
                <c:pt idx="12571">
                  <c:v>12.571000000000026</c:v>
                </c:pt>
                <c:pt idx="12572">
                  <c:v>12.572000000000003</c:v>
                </c:pt>
                <c:pt idx="12573">
                  <c:v>12.573000000000036</c:v>
                </c:pt>
                <c:pt idx="12574">
                  <c:v>12.574000000000012</c:v>
                </c:pt>
                <c:pt idx="12575">
                  <c:v>12.575000000000045</c:v>
                </c:pt>
                <c:pt idx="12576">
                  <c:v>12.576000000000022</c:v>
                </c:pt>
                <c:pt idx="12577">
                  <c:v>12.576999999999998</c:v>
                </c:pt>
                <c:pt idx="12578">
                  <c:v>12.578000000000031</c:v>
                </c:pt>
                <c:pt idx="12579">
                  <c:v>12.579000000000008</c:v>
                </c:pt>
                <c:pt idx="12580">
                  <c:v>12.580000000000041</c:v>
                </c:pt>
                <c:pt idx="12581">
                  <c:v>12.581000000000017</c:v>
                </c:pt>
                <c:pt idx="12582">
                  <c:v>12.581999999999994</c:v>
                </c:pt>
                <c:pt idx="12583">
                  <c:v>12.583000000000027</c:v>
                </c:pt>
                <c:pt idx="12584">
                  <c:v>12.584000000000003</c:v>
                </c:pt>
                <c:pt idx="12585">
                  <c:v>12.585000000000036</c:v>
                </c:pt>
                <c:pt idx="12586">
                  <c:v>12.586000000000013</c:v>
                </c:pt>
                <c:pt idx="12587">
                  <c:v>12.587000000000046</c:v>
                </c:pt>
                <c:pt idx="12588">
                  <c:v>12.588000000000022</c:v>
                </c:pt>
                <c:pt idx="12589">
                  <c:v>12.588999999999999</c:v>
                </c:pt>
                <c:pt idx="12590">
                  <c:v>12.590000000000032</c:v>
                </c:pt>
                <c:pt idx="12591">
                  <c:v>12.591000000000008</c:v>
                </c:pt>
                <c:pt idx="12592">
                  <c:v>12.592000000000041</c:v>
                </c:pt>
                <c:pt idx="12593">
                  <c:v>12.593000000000018</c:v>
                </c:pt>
                <c:pt idx="12594">
                  <c:v>12.593999999999994</c:v>
                </c:pt>
                <c:pt idx="12595">
                  <c:v>12.595000000000027</c:v>
                </c:pt>
                <c:pt idx="12596">
                  <c:v>12.596000000000004</c:v>
                </c:pt>
                <c:pt idx="12597">
                  <c:v>12.597000000000037</c:v>
                </c:pt>
                <c:pt idx="12598">
                  <c:v>12.598000000000013</c:v>
                </c:pt>
                <c:pt idx="12599">
                  <c:v>12.599000000000046</c:v>
                </c:pt>
                <c:pt idx="12600">
                  <c:v>12.600000000000023</c:v>
                </c:pt>
                <c:pt idx="12601">
                  <c:v>12.600999999999999</c:v>
                </c:pt>
                <c:pt idx="12602">
                  <c:v>12.602000000000032</c:v>
                </c:pt>
                <c:pt idx="12603">
                  <c:v>12.603000000000009</c:v>
                </c:pt>
                <c:pt idx="12604">
                  <c:v>12.604000000000042</c:v>
                </c:pt>
                <c:pt idx="12605">
                  <c:v>12.605000000000018</c:v>
                </c:pt>
                <c:pt idx="12606">
                  <c:v>12.605999999999995</c:v>
                </c:pt>
                <c:pt idx="12607">
                  <c:v>12.607000000000028</c:v>
                </c:pt>
                <c:pt idx="12608">
                  <c:v>12.608000000000004</c:v>
                </c:pt>
                <c:pt idx="12609">
                  <c:v>12.609000000000037</c:v>
                </c:pt>
                <c:pt idx="12610">
                  <c:v>12.610000000000014</c:v>
                </c:pt>
                <c:pt idx="12611">
                  <c:v>12.61099999999999</c:v>
                </c:pt>
                <c:pt idx="12612">
                  <c:v>12.612000000000023</c:v>
                </c:pt>
                <c:pt idx="12613">
                  <c:v>12.613</c:v>
                </c:pt>
                <c:pt idx="12614">
                  <c:v>12.614000000000033</c:v>
                </c:pt>
                <c:pt idx="12615">
                  <c:v>12.615000000000009</c:v>
                </c:pt>
                <c:pt idx="12616">
                  <c:v>12.616000000000042</c:v>
                </c:pt>
                <c:pt idx="12617">
                  <c:v>12.617000000000019</c:v>
                </c:pt>
                <c:pt idx="12618">
                  <c:v>12.617999999999995</c:v>
                </c:pt>
                <c:pt idx="12619">
                  <c:v>12.619000000000028</c:v>
                </c:pt>
                <c:pt idx="12620">
                  <c:v>12.620000000000005</c:v>
                </c:pt>
                <c:pt idx="12621">
                  <c:v>12.621000000000038</c:v>
                </c:pt>
                <c:pt idx="12622">
                  <c:v>12.622000000000014</c:v>
                </c:pt>
                <c:pt idx="12623">
                  <c:v>12.62299999999999</c:v>
                </c:pt>
                <c:pt idx="12624">
                  <c:v>12.624000000000024</c:v>
                </c:pt>
                <c:pt idx="12625">
                  <c:v>12.625</c:v>
                </c:pt>
                <c:pt idx="12626">
                  <c:v>12.626000000000033</c:v>
                </c:pt>
                <c:pt idx="12627">
                  <c:v>12.62700000000001</c:v>
                </c:pt>
                <c:pt idx="12628">
                  <c:v>12.628000000000043</c:v>
                </c:pt>
                <c:pt idx="12629">
                  <c:v>12.629000000000019</c:v>
                </c:pt>
                <c:pt idx="12630">
                  <c:v>12.629999999999995</c:v>
                </c:pt>
                <c:pt idx="12631">
                  <c:v>12.631000000000029</c:v>
                </c:pt>
                <c:pt idx="12632">
                  <c:v>12.632000000000005</c:v>
                </c:pt>
                <c:pt idx="12633">
                  <c:v>12.633000000000038</c:v>
                </c:pt>
                <c:pt idx="12634">
                  <c:v>12.634000000000015</c:v>
                </c:pt>
                <c:pt idx="12635">
                  <c:v>12.634999999999991</c:v>
                </c:pt>
                <c:pt idx="12636">
                  <c:v>12.636000000000024</c:v>
                </c:pt>
                <c:pt idx="12637">
                  <c:v>12.637</c:v>
                </c:pt>
                <c:pt idx="12638">
                  <c:v>12.638000000000034</c:v>
                </c:pt>
                <c:pt idx="12639">
                  <c:v>12.63900000000001</c:v>
                </c:pt>
                <c:pt idx="12640">
                  <c:v>12.640000000000043</c:v>
                </c:pt>
                <c:pt idx="12641">
                  <c:v>12.64100000000002</c:v>
                </c:pt>
                <c:pt idx="12642">
                  <c:v>12.641999999999996</c:v>
                </c:pt>
                <c:pt idx="12643">
                  <c:v>12.643000000000029</c:v>
                </c:pt>
                <c:pt idx="12644">
                  <c:v>12.644000000000005</c:v>
                </c:pt>
                <c:pt idx="12645">
                  <c:v>12.645000000000039</c:v>
                </c:pt>
                <c:pt idx="12646">
                  <c:v>12.646000000000015</c:v>
                </c:pt>
                <c:pt idx="12647">
                  <c:v>12.646999999999991</c:v>
                </c:pt>
                <c:pt idx="12648">
                  <c:v>12.648000000000025</c:v>
                </c:pt>
                <c:pt idx="12649">
                  <c:v>12.649000000000001</c:v>
                </c:pt>
                <c:pt idx="12650">
                  <c:v>12.650000000000034</c:v>
                </c:pt>
                <c:pt idx="12651">
                  <c:v>12.65100000000001</c:v>
                </c:pt>
                <c:pt idx="12652">
                  <c:v>12.652000000000044</c:v>
                </c:pt>
                <c:pt idx="12653">
                  <c:v>12.65300000000002</c:v>
                </c:pt>
                <c:pt idx="12654">
                  <c:v>12.653999999999996</c:v>
                </c:pt>
                <c:pt idx="12655">
                  <c:v>12.65500000000003</c:v>
                </c:pt>
                <c:pt idx="12656">
                  <c:v>12.656000000000006</c:v>
                </c:pt>
                <c:pt idx="12657">
                  <c:v>12.657000000000039</c:v>
                </c:pt>
                <c:pt idx="12658">
                  <c:v>12.658000000000015</c:v>
                </c:pt>
                <c:pt idx="12659">
                  <c:v>12.658999999999992</c:v>
                </c:pt>
                <c:pt idx="12660">
                  <c:v>12.660000000000025</c:v>
                </c:pt>
                <c:pt idx="12661">
                  <c:v>12.661000000000001</c:v>
                </c:pt>
                <c:pt idx="12662">
                  <c:v>12.662000000000035</c:v>
                </c:pt>
                <c:pt idx="12663">
                  <c:v>12.663000000000011</c:v>
                </c:pt>
                <c:pt idx="12664">
                  <c:v>12.664000000000044</c:v>
                </c:pt>
                <c:pt idx="12665">
                  <c:v>12.66500000000002</c:v>
                </c:pt>
                <c:pt idx="12666">
                  <c:v>12.665999999999997</c:v>
                </c:pt>
                <c:pt idx="12667">
                  <c:v>12.66700000000003</c:v>
                </c:pt>
                <c:pt idx="12668">
                  <c:v>12.668000000000006</c:v>
                </c:pt>
                <c:pt idx="12669">
                  <c:v>12.66900000000004</c:v>
                </c:pt>
                <c:pt idx="12670">
                  <c:v>12.670000000000016</c:v>
                </c:pt>
                <c:pt idx="12671">
                  <c:v>12.670999999999992</c:v>
                </c:pt>
                <c:pt idx="12672">
                  <c:v>12.672000000000025</c:v>
                </c:pt>
                <c:pt idx="12673">
                  <c:v>12.673000000000002</c:v>
                </c:pt>
                <c:pt idx="12674">
                  <c:v>12.674000000000035</c:v>
                </c:pt>
                <c:pt idx="12675">
                  <c:v>12.675000000000011</c:v>
                </c:pt>
                <c:pt idx="12676">
                  <c:v>12.676000000000045</c:v>
                </c:pt>
                <c:pt idx="12677">
                  <c:v>12.677000000000021</c:v>
                </c:pt>
                <c:pt idx="12678">
                  <c:v>12.677999999999997</c:v>
                </c:pt>
                <c:pt idx="12679">
                  <c:v>12.67900000000003</c:v>
                </c:pt>
                <c:pt idx="12680">
                  <c:v>12.680000000000007</c:v>
                </c:pt>
                <c:pt idx="12681">
                  <c:v>12.68100000000004</c:v>
                </c:pt>
                <c:pt idx="12682">
                  <c:v>12.682000000000016</c:v>
                </c:pt>
                <c:pt idx="12683">
                  <c:v>12.682999999999993</c:v>
                </c:pt>
                <c:pt idx="12684">
                  <c:v>12.684000000000026</c:v>
                </c:pt>
                <c:pt idx="12685">
                  <c:v>12.685000000000002</c:v>
                </c:pt>
                <c:pt idx="12686">
                  <c:v>12.686000000000035</c:v>
                </c:pt>
                <c:pt idx="12687">
                  <c:v>12.687000000000012</c:v>
                </c:pt>
                <c:pt idx="12688">
                  <c:v>12.688000000000045</c:v>
                </c:pt>
                <c:pt idx="12689">
                  <c:v>12.689000000000021</c:v>
                </c:pt>
                <c:pt idx="12690">
                  <c:v>12.689999999999998</c:v>
                </c:pt>
                <c:pt idx="12691">
                  <c:v>12.691000000000031</c:v>
                </c:pt>
                <c:pt idx="12692">
                  <c:v>12.692000000000007</c:v>
                </c:pt>
                <c:pt idx="12693">
                  <c:v>12.69300000000004</c:v>
                </c:pt>
                <c:pt idx="12694">
                  <c:v>12.694000000000017</c:v>
                </c:pt>
                <c:pt idx="12695">
                  <c:v>12.694999999999993</c:v>
                </c:pt>
                <c:pt idx="12696">
                  <c:v>12.696000000000026</c:v>
                </c:pt>
                <c:pt idx="12697">
                  <c:v>12.697000000000003</c:v>
                </c:pt>
                <c:pt idx="12698">
                  <c:v>12.698000000000036</c:v>
                </c:pt>
                <c:pt idx="12699">
                  <c:v>12.699000000000012</c:v>
                </c:pt>
                <c:pt idx="12700">
                  <c:v>12.700000000000045</c:v>
                </c:pt>
                <c:pt idx="12701">
                  <c:v>12.701000000000022</c:v>
                </c:pt>
                <c:pt idx="12702">
                  <c:v>12.701999999999998</c:v>
                </c:pt>
                <c:pt idx="12703">
                  <c:v>12.703000000000031</c:v>
                </c:pt>
                <c:pt idx="12704">
                  <c:v>12.704000000000008</c:v>
                </c:pt>
                <c:pt idx="12705">
                  <c:v>12.705000000000041</c:v>
                </c:pt>
                <c:pt idx="12706">
                  <c:v>12.706000000000017</c:v>
                </c:pt>
                <c:pt idx="12707">
                  <c:v>12.706999999999994</c:v>
                </c:pt>
                <c:pt idx="12708">
                  <c:v>12.708000000000027</c:v>
                </c:pt>
                <c:pt idx="12709">
                  <c:v>12.709000000000003</c:v>
                </c:pt>
                <c:pt idx="12710">
                  <c:v>12.710000000000036</c:v>
                </c:pt>
                <c:pt idx="12711">
                  <c:v>12.711000000000013</c:v>
                </c:pt>
                <c:pt idx="12712">
                  <c:v>12.712000000000046</c:v>
                </c:pt>
                <c:pt idx="12713">
                  <c:v>12.713000000000022</c:v>
                </c:pt>
                <c:pt idx="12714">
                  <c:v>12.713999999999999</c:v>
                </c:pt>
                <c:pt idx="12715">
                  <c:v>12.715000000000032</c:v>
                </c:pt>
                <c:pt idx="12716">
                  <c:v>12.716000000000008</c:v>
                </c:pt>
                <c:pt idx="12717">
                  <c:v>12.717000000000041</c:v>
                </c:pt>
                <c:pt idx="12718">
                  <c:v>12.718000000000018</c:v>
                </c:pt>
                <c:pt idx="12719">
                  <c:v>12.718999999999994</c:v>
                </c:pt>
                <c:pt idx="12720">
                  <c:v>12.720000000000027</c:v>
                </c:pt>
                <c:pt idx="12721">
                  <c:v>12.721000000000004</c:v>
                </c:pt>
                <c:pt idx="12722">
                  <c:v>12.722000000000037</c:v>
                </c:pt>
                <c:pt idx="12723">
                  <c:v>12.723000000000013</c:v>
                </c:pt>
                <c:pt idx="12724">
                  <c:v>12.724000000000046</c:v>
                </c:pt>
                <c:pt idx="12725">
                  <c:v>12.725000000000023</c:v>
                </c:pt>
                <c:pt idx="12726">
                  <c:v>12.725999999999999</c:v>
                </c:pt>
                <c:pt idx="12727">
                  <c:v>12.727000000000032</c:v>
                </c:pt>
                <c:pt idx="12728">
                  <c:v>12.728000000000009</c:v>
                </c:pt>
                <c:pt idx="12729">
                  <c:v>12.729000000000042</c:v>
                </c:pt>
                <c:pt idx="12730">
                  <c:v>12.730000000000018</c:v>
                </c:pt>
                <c:pt idx="12731">
                  <c:v>12.730999999999995</c:v>
                </c:pt>
                <c:pt idx="12732">
                  <c:v>12.732000000000028</c:v>
                </c:pt>
                <c:pt idx="12733">
                  <c:v>12.733000000000004</c:v>
                </c:pt>
                <c:pt idx="12734">
                  <c:v>12.734000000000037</c:v>
                </c:pt>
                <c:pt idx="12735">
                  <c:v>12.735000000000014</c:v>
                </c:pt>
                <c:pt idx="12736">
                  <c:v>12.73599999999999</c:v>
                </c:pt>
                <c:pt idx="12737">
                  <c:v>12.737000000000023</c:v>
                </c:pt>
                <c:pt idx="12738">
                  <c:v>12.738</c:v>
                </c:pt>
                <c:pt idx="12739">
                  <c:v>12.739000000000033</c:v>
                </c:pt>
                <c:pt idx="12740">
                  <c:v>12.740000000000009</c:v>
                </c:pt>
                <c:pt idx="12741">
                  <c:v>12.741000000000042</c:v>
                </c:pt>
                <c:pt idx="12742">
                  <c:v>12.742000000000019</c:v>
                </c:pt>
                <c:pt idx="12743">
                  <c:v>12.742999999999995</c:v>
                </c:pt>
                <c:pt idx="12744">
                  <c:v>12.744000000000028</c:v>
                </c:pt>
                <c:pt idx="12745">
                  <c:v>12.745000000000005</c:v>
                </c:pt>
                <c:pt idx="12746">
                  <c:v>12.746000000000038</c:v>
                </c:pt>
                <c:pt idx="12747">
                  <c:v>12.747000000000014</c:v>
                </c:pt>
                <c:pt idx="12748">
                  <c:v>12.74799999999999</c:v>
                </c:pt>
                <c:pt idx="12749">
                  <c:v>12.749000000000024</c:v>
                </c:pt>
                <c:pt idx="12750">
                  <c:v>12.75</c:v>
                </c:pt>
                <c:pt idx="12751">
                  <c:v>12.751000000000033</c:v>
                </c:pt>
                <c:pt idx="12752">
                  <c:v>12.75200000000001</c:v>
                </c:pt>
                <c:pt idx="12753">
                  <c:v>12.753000000000043</c:v>
                </c:pt>
                <c:pt idx="12754">
                  <c:v>12.754000000000019</c:v>
                </c:pt>
                <c:pt idx="12755">
                  <c:v>12.754999999999995</c:v>
                </c:pt>
                <c:pt idx="12756">
                  <c:v>12.756000000000029</c:v>
                </c:pt>
                <c:pt idx="12757">
                  <c:v>12.757000000000005</c:v>
                </c:pt>
                <c:pt idx="12758">
                  <c:v>12.758000000000038</c:v>
                </c:pt>
                <c:pt idx="12759">
                  <c:v>12.759000000000015</c:v>
                </c:pt>
                <c:pt idx="12760">
                  <c:v>12.759999999999991</c:v>
                </c:pt>
                <c:pt idx="12761">
                  <c:v>12.761000000000024</c:v>
                </c:pt>
                <c:pt idx="12762">
                  <c:v>12.762</c:v>
                </c:pt>
                <c:pt idx="12763">
                  <c:v>12.763000000000034</c:v>
                </c:pt>
                <c:pt idx="12764">
                  <c:v>12.76400000000001</c:v>
                </c:pt>
                <c:pt idx="12765">
                  <c:v>12.765000000000043</c:v>
                </c:pt>
                <c:pt idx="12766">
                  <c:v>12.76600000000002</c:v>
                </c:pt>
                <c:pt idx="12767">
                  <c:v>12.766999999999996</c:v>
                </c:pt>
                <c:pt idx="12768">
                  <c:v>12.768000000000029</c:v>
                </c:pt>
                <c:pt idx="12769">
                  <c:v>12.769000000000005</c:v>
                </c:pt>
                <c:pt idx="12770">
                  <c:v>12.770000000000039</c:v>
                </c:pt>
                <c:pt idx="12771">
                  <c:v>12.771000000000015</c:v>
                </c:pt>
                <c:pt idx="12772">
                  <c:v>12.771999999999991</c:v>
                </c:pt>
                <c:pt idx="12773">
                  <c:v>12.773000000000025</c:v>
                </c:pt>
                <c:pt idx="12774">
                  <c:v>12.774000000000001</c:v>
                </c:pt>
                <c:pt idx="12775">
                  <c:v>12.775000000000034</c:v>
                </c:pt>
                <c:pt idx="12776">
                  <c:v>12.77600000000001</c:v>
                </c:pt>
                <c:pt idx="12777">
                  <c:v>12.777000000000044</c:v>
                </c:pt>
                <c:pt idx="12778">
                  <c:v>12.77800000000002</c:v>
                </c:pt>
                <c:pt idx="12779">
                  <c:v>12.778999999999996</c:v>
                </c:pt>
                <c:pt idx="12780">
                  <c:v>12.78000000000003</c:v>
                </c:pt>
                <c:pt idx="12781">
                  <c:v>12.781000000000006</c:v>
                </c:pt>
                <c:pt idx="12782">
                  <c:v>12.782000000000039</c:v>
                </c:pt>
                <c:pt idx="12783">
                  <c:v>12.783000000000015</c:v>
                </c:pt>
                <c:pt idx="12784">
                  <c:v>12.783999999999992</c:v>
                </c:pt>
                <c:pt idx="12785">
                  <c:v>12.785000000000025</c:v>
                </c:pt>
                <c:pt idx="12786">
                  <c:v>12.786000000000001</c:v>
                </c:pt>
                <c:pt idx="12787">
                  <c:v>12.787000000000035</c:v>
                </c:pt>
                <c:pt idx="12788">
                  <c:v>12.788000000000011</c:v>
                </c:pt>
                <c:pt idx="12789">
                  <c:v>12.789000000000044</c:v>
                </c:pt>
                <c:pt idx="12790">
                  <c:v>12.79000000000002</c:v>
                </c:pt>
                <c:pt idx="12791">
                  <c:v>12.790999999999997</c:v>
                </c:pt>
                <c:pt idx="12792">
                  <c:v>12.79200000000003</c:v>
                </c:pt>
                <c:pt idx="12793">
                  <c:v>12.793000000000006</c:v>
                </c:pt>
                <c:pt idx="12794">
                  <c:v>12.79400000000004</c:v>
                </c:pt>
                <c:pt idx="12795">
                  <c:v>12.795000000000016</c:v>
                </c:pt>
                <c:pt idx="12796">
                  <c:v>12.795999999999992</c:v>
                </c:pt>
                <c:pt idx="12797">
                  <c:v>12.797000000000025</c:v>
                </c:pt>
                <c:pt idx="12798">
                  <c:v>12.798000000000002</c:v>
                </c:pt>
                <c:pt idx="12799">
                  <c:v>12.799000000000035</c:v>
                </c:pt>
                <c:pt idx="12800">
                  <c:v>12.800000000000011</c:v>
                </c:pt>
                <c:pt idx="12801">
                  <c:v>12.801000000000045</c:v>
                </c:pt>
                <c:pt idx="12802">
                  <c:v>12.802000000000021</c:v>
                </c:pt>
                <c:pt idx="12803">
                  <c:v>12.802999999999997</c:v>
                </c:pt>
                <c:pt idx="12804">
                  <c:v>12.80400000000003</c:v>
                </c:pt>
                <c:pt idx="12805">
                  <c:v>12.805000000000007</c:v>
                </c:pt>
                <c:pt idx="12806">
                  <c:v>12.80600000000004</c:v>
                </c:pt>
                <c:pt idx="12807">
                  <c:v>12.807000000000016</c:v>
                </c:pt>
                <c:pt idx="12808">
                  <c:v>12.807999999999993</c:v>
                </c:pt>
                <c:pt idx="12809">
                  <c:v>12.809000000000026</c:v>
                </c:pt>
                <c:pt idx="12810">
                  <c:v>12.810000000000002</c:v>
                </c:pt>
                <c:pt idx="12811">
                  <c:v>12.811000000000035</c:v>
                </c:pt>
                <c:pt idx="12812">
                  <c:v>12.812000000000012</c:v>
                </c:pt>
                <c:pt idx="12813">
                  <c:v>12.813000000000045</c:v>
                </c:pt>
                <c:pt idx="12814">
                  <c:v>12.814000000000021</c:v>
                </c:pt>
                <c:pt idx="12815">
                  <c:v>12.814999999999998</c:v>
                </c:pt>
                <c:pt idx="12816">
                  <c:v>12.816000000000031</c:v>
                </c:pt>
                <c:pt idx="12817">
                  <c:v>12.817000000000007</c:v>
                </c:pt>
                <c:pt idx="12818">
                  <c:v>12.81800000000004</c:v>
                </c:pt>
                <c:pt idx="12819">
                  <c:v>12.819000000000017</c:v>
                </c:pt>
                <c:pt idx="12820">
                  <c:v>12.819999999999993</c:v>
                </c:pt>
                <c:pt idx="12821">
                  <c:v>12.821000000000026</c:v>
                </c:pt>
                <c:pt idx="12822">
                  <c:v>12.822000000000003</c:v>
                </c:pt>
                <c:pt idx="12823">
                  <c:v>12.823000000000036</c:v>
                </c:pt>
                <c:pt idx="12824">
                  <c:v>12.824000000000012</c:v>
                </c:pt>
                <c:pt idx="12825">
                  <c:v>12.825000000000045</c:v>
                </c:pt>
                <c:pt idx="12826">
                  <c:v>12.826000000000022</c:v>
                </c:pt>
                <c:pt idx="12827">
                  <c:v>12.826999999999998</c:v>
                </c:pt>
                <c:pt idx="12828">
                  <c:v>12.828000000000031</c:v>
                </c:pt>
                <c:pt idx="12829">
                  <c:v>12.829000000000008</c:v>
                </c:pt>
                <c:pt idx="12830">
                  <c:v>12.830000000000041</c:v>
                </c:pt>
                <c:pt idx="12831">
                  <c:v>12.831000000000017</c:v>
                </c:pt>
                <c:pt idx="12832">
                  <c:v>12.831999999999994</c:v>
                </c:pt>
                <c:pt idx="12833">
                  <c:v>12.833000000000027</c:v>
                </c:pt>
                <c:pt idx="12834">
                  <c:v>12.834000000000003</c:v>
                </c:pt>
                <c:pt idx="12835">
                  <c:v>12.835000000000036</c:v>
                </c:pt>
                <c:pt idx="12836">
                  <c:v>12.836000000000013</c:v>
                </c:pt>
                <c:pt idx="12837">
                  <c:v>12.837000000000046</c:v>
                </c:pt>
                <c:pt idx="12838">
                  <c:v>12.838000000000022</c:v>
                </c:pt>
                <c:pt idx="12839">
                  <c:v>12.838999999999999</c:v>
                </c:pt>
                <c:pt idx="12840">
                  <c:v>12.840000000000032</c:v>
                </c:pt>
                <c:pt idx="12841">
                  <c:v>12.841000000000008</c:v>
                </c:pt>
                <c:pt idx="12842">
                  <c:v>12.842000000000041</c:v>
                </c:pt>
                <c:pt idx="12843">
                  <c:v>12.843000000000018</c:v>
                </c:pt>
                <c:pt idx="12844">
                  <c:v>12.843999999999994</c:v>
                </c:pt>
                <c:pt idx="12845">
                  <c:v>12.845000000000027</c:v>
                </c:pt>
                <c:pt idx="12846">
                  <c:v>12.846000000000004</c:v>
                </c:pt>
                <c:pt idx="12847">
                  <c:v>12.847000000000037</c:v>
                </c:pt>
                <c:pt idx="12848">
                  <c:v>12.848000000000013</c:v>
                </c:pt>
                <c:pt idx="12849">
                  <c:v>12.849000000000046</c:v>
                </c:pt>
                <c:pt idx="12850">
                  <c:v>12.850000000000023</c:v>
                </c:pt>
                <c:pt idx="12851">
                  <c:v>12.850999999999999</c:v>
                </c:pt>
                <c:pt idx="12852">
                  <c:v>12.852000000000032</c:v>
                </c:pt>
                <c:pt idx="12853">
                  <c:v>12.853000000000009</c:v>
                </c:pt>
                <c:pt idx="12854">
                  <c:v>12.854000000000042</c:v>
                </c:pt>
                <c:pt idx="12855">
                  <c:v>12.855000000000018</c:v>
                </c:pt>
                <c:pt idx="12856">
                  <c:v>12.855999999999995</c:v>
                </c:pt>
                <c:pt idx="12857">
                  <c:v>12.857000000000028</c:v>
                </c:pt>
                <c:pt idx="12858">
                  <c:v>12.858000000000004</c:v>
                </c:pt>
                <c:pt idx="12859">
                  <c:v>12.859000000000037</c:v>
                </c:pt>
                <c:pt idx="12860">
                  <c:v>12.860000000000014</c:v>
                </c:pt>
                <c:pt idx="12861">
                  <c:v>12.86099999999999</c:v>
                </c:pt>
                <c:pt idx="12862">
                  <c:v>12.862000000000023</c:v>
                </c:pt>
                <c:pt idx="12863">
                  <c:v>12.863</c:v>
                </c:pt>
                <c:pt idx="12864">
                  <c:v>12.864000000000033</c:v>
                </c:pt>
                <c:pt idx="12865">
                  <c:v>12.865000000000009</c:v>
                </c:pt>
                <c:pt idx="12866">
                  <c:v>12.866000000000042</c:v>
                </c:pt>
                <c:pt idx="12867">
                  <c:v>12.867000000000019</c:v>
                </c:pt>
                <c:pt idx="12868">
                  <c:v>12.867999999999995</c:v>
                </c:pt>
                <c:pt idx="12869">
                  <c:v>12.869000000000028</c:v>
                </c:pt>
                <c:pt idx="12870">
                  <c:v>12.870000000000005</c:v>
                </c:pt>
                <c:pt idx="12871">
                  <c:v>12.871000000000038</c:v>
                </c:pt>
                <c:pt idx="12872">
                  <c:v>12.872000000000014</c:v>
                </c:pt>
                <c:pt idx="12873">
                  <c:v>12.87299999999999</c:v>
                </c:pt>
                <c:pt idx="12874">
                  <c:v>12.874000000000024</c:v>
                </c:pt>
                <c:pt idx="12875">
                  <c:v>12.875</c:v>
                </c:pt>
                <c:pt idx="12876">
                  <c:v>12.876000000000033</c:v>
                </c:pt>
                <c:pt idx="12877">
                  <c:v>12.87700000000001</c:v>
                </c:pt>
                <c:pt idx="12878">
                  <c:v>12.878000000000043</c:v>
                </c:pt>
                <c:pt idx="12879">
                  <c:v>12.879000000000019</c:v>
                </c:pt>
                <c:pt idx="12880">
                  <c:v>12.879999999999995</c:v>
                </c:pt>
                <c:pt idx="12881">
                  <c:v>12.881000000000029</c:v>
                </c:pt>
                <c:pt idx="12882">
                  <c:v>12.882000000000005</c:v>
                </c:pt>
                <c:pt idx="12883">
                  <c:v>12.883000000000038</c:v>
                </c:pt>
                <c:pt idx="12884">
                  <c:v>12.884000000000015</c:v>
                </c:pt>
                <c:pt idx="12885">
                  <c:v>12.884999999999991</c:v>
                </c:pt>
                <c:pt idx="12886">
                  <c:v>12.886000000000024</c:v>
                </c:pt>
                <c:pt idx="12887">
                  <c:v>12.887</c:v>
                </c:pt>
                <c:pt idx="12888">
                  <c:v>12.888000000000034</c:v>
                </c:pt>
                <c:pt idx="12889">
                  <c:v>12.88900000000001</c:v>
                </c:pt>
                <c:pt idx="12890">
                  <c:v>12.890000000000043</c:v>
                </c:pt>
                <c:pt idx="12891">
                  <c:v>12.89100000000002</c:v>
                </c:pt>
                <c:pt idx="12892">
                  <c:v>12.891999999999996</c:v>
                </c:pt>
                <c:pt idx="12893">
                  <c:v>12.893000000000029</c:v>
                </c:pt>
                <c:pt idx="12894">
                  <c:v>12.894000000000005</c:v>
                </c:pt>
                <c:pt idx="12895">
                  <c:v>12.895000000000039</c:v>
                </c:pt>
                <c:pt idx="12896">
                  <c:v>12.896000000000015</c:v>
                </c:pt>
                <c:pt idx="12897">
                  <c:v>12.896999999999991</c:v>
                </c:pt>
                <c:pt idx="12898">
                  <c:v>12.898000000000025</c:v>
                </c:pt>
                <c:pt idx="12899">
                  <c:v>12.899000000000001</c:v>
                </c:pt>
                <c:pt idx="12900">
                  <c:v>12.900000000000034</c:v>
                </c:pt>
                <c:pt idx="12901">
                  <c:v>12.90100000000001</c:v>
                </c:pt>
                <c:pt idx="12902">
                  <c:v>12.902000000000044</c:v>
                </c:pt>
                <c:pt idx="12903">
                  <c:v>12.90300000000002</c:v>
                </c:pt>
                <c:pt idx="12904">
                  <c:v>12.903999999999996</c:v>
                </c:pt>
                <c:pt idx="12905">
                  <c:v>12.90500000000003</c:v>
                </c:pt>
                <c:pt idx="12906">
                  <c:v>12.906000000000006</c:v>
                </c:pt>
                <c:pt idx="12907">
                  <c:v>12.907000000000039</c:v>
                </c:pt>
                <c:pt idx="12908">
                  <c:v>12.908000000000015</c:v>
                </c:pt>
                <c:pt idx="12909">
                  <c:v>12.908999999999992</c:v>
                </c:pt>
                <c:pt idx="12910">
                  <c:v>12.910000000000025</c:v>
                </c:pt>
                <c:pt idx="12911">
                  <c:v>12.911000000000001</c:v>
                </c:pt>
                <c:pt idx="12912">
                  <c:v>12.912000000000035</c:v>
                </c:pt>
                <c:pt idx="12913">
                  <c:v>12.913000000000011</c:v>
                </c:pt>
                <c:pt idx="12914">
                  <c:v>12.914000000000044</c:v>
                </c:pt>
                <c:pt idx="12915">
                  <c:v>12.91500000000002</c:v>
                </c:pt>
                <c:pt idx="12916">
                  <c:v>12.915999999999997</c:v>
                </c:pt>
                <c:pt idx="12917">
                  <c:v>12.91700000000003</c:v>
                </c:pt>
                <c:pt idx="12918">
                  <c:v>12.918000000000006</c:v>
                </c:pt>
                <c:pt idx="12919">
                  <c:v>12.91900000000004</c:v>
                </c:pt>
                <c:pt idx="12920">
                  <c:v>12.920000000000016</c:v>
                </c:pt>
                <c:pt idx="12921">
                  <c:v>12.920999999999992</c:v>
                </c:pt>
                <c:pt idx="12922">
                  <c:v>12.922000000000025</c:v>
                </c:pt>
                <c:pt idx="12923">
                  <c:v>12.923000000000002</c:v>
                </c:pt>
                <c:pt idx="12924">
                  <c:v>12.924000000000035</c:v>
                </c:pt>
                <c:pt idx="12925">
                  <c:v>12.925000000000011</c:v>
                </c:pt>
                <c:pt idx="12926">
                  <c:v>12.926000000000045</c:v>
                </c:pt>
                <c:pt idx="12927">
                  <c:v>12.927000000000021</c:v>
                </c:pt>
                <c:pt idx="12928">
                  <c:v>12.927999999999997</c:v>
                </c:pt>
                <c:pt idx="12929">
                  <c:v>12.92900000000003</c:v>
                </c:pt>
                <c:pt idx="12930">
                  <c:v>12.930000000000007</c:v>
                </c:pt>
                <c:pt idx="12931">
                  <c:v>12.93100000000004</c:v>
                </c:pt>
                <c:pt idx="12932">
                  <c:v>12.932000000000016</c:v>
                </c:pt>
                <c:pt idx="12933">
                  <c:v>12.932999999999993</c:v>
                </c:pt>
                <c:pt idx="12934">
                  <c:v>12.934000000000026</c:v>
                </c:pt>
                <c:pt idx="12935">
                  <c:v>12.935000000000002</c:v>
                </c:pt>
                <c:pt idx="12936">
                  <c:v>12.936000000000035</c:v>
                </c:pt>
                <c:pt idx="12937">
                  <c:v>12.937000000000012</c:v>
                </c:pt>
                <c:pt idx="12938">
                  <c:v>12.938000000000045</c:v>
                </c:pt>
                <c:pt idx="12939">
                  <c:v>12.939000000000021</c:v>
                </c:pt>
                <c:pt idx="12940">
                  <c:v>12.939999999999998</c:v>
                </c:pt>
                <c:pt idx="12941">
                  <c:v>12.941000000000031</c:v>
                </c:pt>
                <c:pt idx="12942">
                  <c:v>12.942000000000007</c:v>
                </c:pt>
                <c:pt idx="12943">
                  <c:v>12.94300000000004</c:v>
                </c:pt>
                <c:pt idx="12944">
                  <c:v>12.944000000000017</c:v>
                </c:pt>
                <c:pt idx="12945">
                  <c:v>12.944999999999993</c:v>
                </c:pt>
                <c:pt idx="12946">
                  <c:v>12.946000000000026</c:v>
                </c:pt>
                <c:pt idx="12947">
                  <c:v>12.947000000000003</c:v>
                </c:pt>
                <c:pt idx="12948">
                  <c:v>12.948000000000036</c:v>
                </c:pt>
                <c:pt idx="12949">
                  <c:v>12.949000000000012</c:v>
                </c:pt>
                <c:pt idx="12950">
                  <c:v>12.950000000000045</c:v>
                </c:pt>
                <c:pt idx="12951">
                  <c:v>12.951000000000022</c:v>
                </c:pt>
                <c:pt idx="12952">
                  <c:v>12.951999999999998</c:v>
                </c:pt>
                <c:pt idx="12953">
                  <c:v>12.953000000000031</c:v>
                </c:pt>
                <c:pt idx="12954">
                  <c:v>12.954000000000008</c:v>
                </c:pt>
                <c:pt idx="12955">
                  <c:v>12.955000000000041</c:v>
                </c:pt>
                <c:pt idx="12956">
                  <c:v>12.956000000000017</c:v>
                </c:pt>
                <c:pt idx="12957">
                  <c:v>12.956999999999994</c:v>
                </c:pt>
                <c:pt idx="12958">
                  <c:v>12.958000000000027</c:v>
                </c:pt>
                <c:pt idx="12959">
                  <c:v>12.959000000000003</c:v>
                </c:pt>
                <c:pt idx="12960">
                  <c:v>12.960000000000036</c:v>
                </c:pt>
                <c:pt idx="12961">
                  <c:v>12.961000000000013</c:v>
                </c:pt>
                <c:pt idx="12962">
                  <c:v>12.962000000000046</c:v>
                </c:pt>
                <c:pt idx="12963">
                  <c:v>12.963000000000022</c:v>
                </c:pt>
                <c:pt idx="12964">
                  <c:v>12.963999999999999</c:v>
                </c:pt>
                <c:pt idx="12965">
                  <c:v>12.965000000000032</c:v>
                </c:pt>
                <c:pt idx="12966">
                  <c:v>12.966000000000008</c:v>
                </c:pt>
                <c:pt idx="12967">
                  <c:v>12.967000000000041</c:v>
                </c:pt>
                <c:pt idx="12968">
                  <c:v>12.968000000000018</c:v>
                </c:pt>
                <c:pt idx="12969">
                  <c:v>12.968999999999994</c:v>
                </c:pt>
                <c:pt idx="12970">
                  <c:v>12.970000000000027</c:v>
                </c:pt>
                <c:pt idx="12971">
                  <c:v>12.971000000000004</c:v>
                </c:pt>
                <c:pt idx="12972">
                  <c:v>12.972000000000037</c:v>
                </c:pt>
                <c:pt idx="12973">
                  <c:v>12.973000000000013</c:v>
                </c:pt>
                <c:pt idx="12974">
                  <c:v>12.974000000000046</c:v>
                </c:pt>
                <c:pt idx="12975">
                  <c:v>12.975000000000023</c:v>
                </c:pt>
                <c:pt idx="12976">
                  <c:v>12.975999999999999</c:v>
                </c:pt>
                <c:pt idx="12977">
                  <c:v>12.977000000000032</c:v>
                </c:pt>
                <c:pt idx="12978">
                  <c:v>12.978000000000009</c:v>
                </c:pt>
                <c:pt idx="12979">
                  <c:v>12.979000000000042</c:v>
                </c:pt>
                <c:pt idx="12980">
                  <c:v>12.980000000000018</c:v>
                </c:pt>
                <c:pt idx="12981">
                  <c:v>12.980999999999995</c:v>
                </c:pt>
                <c:pt idx="12982">
                  <c:v>12.982000000000028</c:v>
                </c:pt>
                <c:pt idx="12983">
                  <c:v>12.983000000000004</c:v>
                </c:pt>
                <c:pt idx="12984">
                  <c:v>12.984000000000037</c:v>
                </c:pt>
                <c:pt idx="12985">
                  <c:v>12.985000000000014</c:v>
                </c:pt>
                <c:pt idx="12986">
                  <c:v>12.98599999999999</c:v>
                </c:pt>
                <c:pt idx="12987">
                  <c:v>12.987000000000023</c:v>
                </c:pt>
                <c:pt idx="12988">
                  <c:v>12.988</c:v>
                </c:pt>
                <c:pt idx="12989">
                  <c:v>12.989000000000033</c:v>
                </c:pt>
                <c:pt idx="12990">
                  <c:v>12.990000000000009</c:v>
                </c:pt>
                <c:pt idx="12991">
                  <c:v>12.991000000000042</c:v>
                </c:pt>
                <c:pt idx="12992">
                  <c:v>12.992000000000019</c:v>
                </c:pt>
                <c:pt idx="12993">
                  <c:v>12.992999999999995</c:v>
                </c:pt>
                <c:pt idx="12994">
                  <c:v>12.994000000000028</c:v>
                </c:pt>
                <c:pt idx="12995">
                  <c:v>12.995000000000005</c:v>
                </c:pt>
                <c:pt idx="12996">
                  <c:v>12.996000000000038</c:v>
                </c:pt>
                <c:pt idx="12997">
                  <c:v>12.997000000000014</c:v>
                </c:pt>
                <c:pt idx="12998">
                  <c:v>12.99799999999999</c:v>
                </c:pt>
                <c:pt idx="12999">
                  <c:v>12.999000000000024</c:v>
                </c:pt>
                <c:pt idx="13000">
                  <c:v>13</c:v>
                </c:pt>
                <c:pt idx="13001">
                  <c:v>13.001000000000033</c:v>
                </c:pt>
                <c:pt idx="13002">
                  <c:v>13.00200000000001</c:v>
                </c:pt>
                <c:pt idx="13003">
                  <c:v>13.003000000000043</c:v>
                </c:pt>
                <c:pt idx="13004">
                  <c:v>13.004000000000019</c:v>
                </c:pt>
                <c:pt idx="13005">
                  <c:v>13.004999999999995</c:v>
                </c:pt>
                <c:pt idx="13006">
                  <c:v>13.006000000000029</c:v>
                </c:pt>
                <c:pt idx="13007">
                  <c:v>13.007000000000005</c:v>
                </c:pt>
                <c:pt idx="13008">
                  <c:v>13.008000000000038</c:v>
                </c:pt>
                <c:pt idx="13009">
                  <c:v>13.009000000000015</c:v>
                </c:pt>
                <c:pt idx="13010">
                  <c:v>13.009999999999991</c:v>
                </c:pt>
                <c:pt idx="13011">
                  <c:v>13.011000000000024</c:v>
                </c:pt>
                <c:pt idx="13012">
                  <c:v>13.012</c:v>
                </c:pt>
                <c:pt idx="13013">
                  <c:v>13.013000000000034</c:v>
                </c:pt>
                <c:pt idx="13014">
                  <c:v>13.01400000000001</c:v>
                </c:pt>
                <c:pt idx="13015">
                  <c:v>13.015000000000043</c:v>
                </c:pt>
                <c:pt idx="13016">
                  <c:v>13.01600000000002</c:v>
                </c:pt>
                <c:pt idx="13017">
                  <c:v>13.016999999999996</c:v>
                </c:pt>
                <c:pt idx="13018">
                  <c:v>13.018000000000029</c:v>
                </c:pt>
                <c:pt idx="13019">
                  <c:v>13.019000000000005</c:v>
                </c:pt>
                <c:pt idx="13020">
                  <c:v>13.020000000000039</c:v>
                </c:pt>
                <c:pt idx="13021">
                  <c:v>13.021000000000015</c:v>
                </c:pt>
                <c:pt idx="13022">
                  <c:v>13.021999999999991</c:v>
                </c:pt>
                <c:pt idx="13023">
                  <c:v>13.023000000000025</c:v>
                </c:pt>
                <c:pt idx="13024">
                  <c:v>13.024000000000001</c:v>
                </c:pt>
                <c:pt idx="13025">
                  <c:v>13.025000000000034</c:v>
                </c:pt>
                <c:pt idx="13026">
                  <c:v>13.02600000000001</c:v>
                </c:pt>
                <c:pt idx="13027">
                  <c:v>13.027000000000044</c:v>
                </c:pt>
                <c:pt idx="13028">
                  <c:v>13.02800000000002</c:v>
                </c:pt>
                <c:pt idx="13029">
                  <c:v>13.028999999999996</c:v>
                </c:pt>
                <c:pt idx="13030">
                  <c:v>13.03000000000003</c:v>
                </c:pt>
                <c:pt idx="13031">
                  <c:v>13.031000000000006</c:v>
                </c:pt>
                <c:pt idx="13032">
                  <c:v>13.032000000000039</c:v>
                </c:pt>
                <c:pt idx="13033">
                  <c:v>13.033000000000015</c:v>
                </c:pt>
                <c:pt idx="13034">
                  <c:v>13.033999999999992</c:v>
                </c:pt>
                <c:pt idx="13035">
                  <c:v>13.035000000000025</c:v>
                </c:pt>
                <c:pt idx="13036">
                  <c:v>13.036000000000001</c:v>
                </c:pt>
                <c:pt idx="13037">
                  <c:v>13.037000000000035</c:v>
                </c:pt>
                <c:pt idx="13038">
                  <c:v>13.038000000000011</c:v>
                </c:pt>
                <c:pt idx="13039">
                  <c:v>13.039000000000044</c:v>
                </c:pt>
                <c:pt idx="13040">
                  <c:v>13.04000000000002</c:v>
                </c:pt>
                <c:pt idx="13041">
                  <c:v>13.040999999999997</c:v>
                </c:pt>
                <c:pt idx="13042">
                  <c:v>13.04200000000003</c:v>
                </c:pt>
                <c:pt idx="13043">
                  <c:v>13.043000000000006</c:v>
                </c:pt>
                <c:pt idx="13044">
                  <c:v>13.04400000000004</c:v>
                </c:pt>
                <c:pt idx="13045">
                  <c:v>13.045000000000016</c:v>
                </c:pt>
                <c:pt idx="13046">
                  <c:v>13.045999999999992</c:v>
                </c:pt>
                <c:pt idx="13047">
                  <c:v>13.047000000000025</c:v>
                </c:pt>
                <c:pt idx="13048">
                  <c:v>13.048000000000002</c:v>
                </c:pt>
                <c:pt idx="13049">
                  <c:v>13.049000000000035</c:v>
                </c:pt>
                <c:pt idx="13050">
                  <c:v>13.050000000000011</c:v>
                </c:pt>
                <c:pt idx="13051">
                  <c:v>13.051000000000045</c:v>
                </c:pt>
                <c:pt idx="13052">
                  <c:v>13.052000000000021</c:v>
                </c:pt>
                <c:pt idx="13053">
                  <c:v>13.052999999999997</c:v>
                </c:pt>
                <c:pt idx="13054">
                  <c:v>13.05400000000003</c:v>
                </c:pt>
                <c:pt idx="13055">
                  <c:v>13.055000000000007</c:v>
                </c:pt>
                <c:pt idx="13056">
                  <c:v>13.05600000000004</c:v>
                </c:pt>
                <c:pt idx="13057">
                  <c:v>13.057000000000016</c:v>
                </c:pt>
                <c:pt idx="13058">
                  <c:v>13.057999999999993</c:v>
                </c:pt>
                <c:pt idx="13059">
                  <c:v>13.059000000000026</c:v>
                </c:pt>
                <c:pt idx="13060">
                  <c:v>13.060000000000002</c:v>
                </c:pt>
                <c:pt idx="13061">
                  <c:v>13.061000000000035</c:v>
                </c:pt>
                <c:pt idx="13062">
                  <c:v>13.062000000000012</c:v>
                </c:pt>
                <c:pt idx="13063">
                  <c:v>13.063000000000045</c:v>
                </c:pt>
                <c:pt idx="13064">
                  <c:v>13.064000000000021</c:v>
                </c:pt>
                <c:pt idx="13065">
                  <c:v>13.064999999999998</c:v>
                </c:pt>
                <c:pt idx="13066">
                  <c:v>13.066000000000031</c:v>
                </c:pt>
                <c:pt idx="13067">
                  <c:v>13.067000000000007</c:v>
                </c:pt>
                <c:pt idx="13068">
                  <c:v>13.06800000000004</c:v>
                </c:pt>
                <c:pt idx="13069">
                  <c:v>13.069000000000017</c:v>
                </c:pt>
                <c:pt idx="13070">
                  <c:v>13.069999999999993</c:v>
                </c:pt>
                <c:pt idx="13071">
                  <c:v>13.071000000000026</c:v>
                </c:pt>
                <c:pt idx="13072">
                  <c:v>13.072000000000003</c:v>
                </c:pt>
                <c:pt idx="13073">
                  <c:v>13.073000000000036</c:v>
                </c:pt>
                <c:pt idx="13074">
                  <c:v>13.074000000000012</c:v>
                </c:pt>
                <c:pt idx="13075">
                  <c:v>13.075000000000045</c:v>
                </c:pt>
                <c:pt idx="13076">
                  <c:v>13.076000000000022</c:v>
                </c:pt>
                <c:pt idx="13077">
                  <c:v>13.076999999999998</c:v>
                </c:pt>
                <c:pt idx="13078">
                  <c:v>13.078000000000031</c:v>
                </c:pt>
                <c:pt idx="13079">
                  <c:v>13.079000000000008</c:v>
                </c:pt>
                <c:pt idx="13080">
                  <c:v>13.080000000000041</c:v>
                </c:pt>
                <c:pt idx="13081">
                  <c:v>13.081000000000017</c:v>
                </c:pt>
                <c:pt idx="13082">
                  <c:v>13.081999999999994</c:v>
                </c:pt>
                <c:pt idx="13083">
                  <c:v>13.083000000000027</c:v>
                </c:pt>
                <c:pt idx="13084">
                  <c:v>13.084000000000003</c:v>
                </c:pt>
                <c:pt idx="13085">
                  <c:v>13.085000000000036</c:v>
                </c:pt>
                <c:pt idx="13086">
                  <c:v>13.086000000000013</c:v>
                </c:pt>
                <c:pt idx="13087">
                  <c:v>13.087000000000046</c:v>
                </c:pt>
                <c:pt idx="13088">
                  <c:v>13.088000000000022</c:v>
                </c:pt>
                <c:pt idx="13089">
                  <c:v>13.088999999999999</c:v>
                </c:pt>
                <c:pt idx="13090">
                  <c:v>13.090000000000032</c:v>
                </c:pt>
                <c:pt idx="13091">
                  <c:v>13.091000000000008</c:v>
                </c:pt>
                <c:pt idx="13092">
                  <c:v>13.092000000000041</c:v>
                </c:pt>
                <c:pt idx="13093">
                  <c:v>13.093000000000018</c:v>
                </c:pt>
                <c:pt idx="13094">
                  <c:v>13.093999999999994</c:v>
                </c:pt>
                <c:pt idx="13095">
                  <c:v>13.095000000000027</c:v>
                </c:pt>
                <c:pt idx="13096">
                  <c:v>13.096000000000004</c:v>
                </c:pt>
                <c:pt idx="13097">
                  <c:v>13.097000000000037</c:v>
                </c:pt>
                <c:pt idx="13098">
                  <c:v>13.098000000000013</c:v>
                </c:pt>
                <c:pt idx="13099">
                  <c:v>13.099000000000046</c:v>
                </c:pt>
                <c:pt idx="13100">
                  <c:v>13.100000000000023</c:v>
                </c:pt>
                <c:pt idx="13101">
                  <c:v>13.100999999999999</c:v>
                </c:pt>
                <c:pt idx="13102">
                  <c:v>13.102000000000032</c:v>
                </c:pt>
                <c:pt idx="13103">
                  <c:v>13.103000000000009</c:v>
                </c:pt>
                <c:pt idx="13104">
                  <c:v>13.104000000000042</c:v>
                </c:pt>
                <c:pt idx="13105">
                  <c:v>13.105000000000018</c:v>
                </c:pt>
                <c:pt idx="13106">
                  <c:v>13.105999999999995</c:v>
                </c:pt>
                <c:pt idx="13107">
                  <c:v>13.107000000000028</c:v>
                </c:pt>
                <c:pt idx="13108">
                  <c:v>13.108000000000004</c:v>
                </c:pt>
                <c:pt idx="13109">
                  <c:v>13.109000000000037</c:v>
                </c:pt>
                <c:pt idx="13110">
                  <c:v>13.110000000000014</c:v>
                </c:pt>
                <c:pt idx="13111">
                  <c:v>13.11099999999999</c:v>
                </c:pt>
                <c:pt idx="13112">
                  <c:v>13.112000000000023</c:v>
                </c:pt>
                <c:pt idx="13113">
                  <c:v>13.113</c:v>
                </c:pt>
                <c:pt idx="13114">
                  <c:v>13.114000000000033</c:v>
                </c:pt>
                <c:pt idx="13115">
                  <c:v>13.115000000000009</c:v>
                </c:pt>
                <c:pt idx="13116">
                  <c:v>13.116000000000042</c:v>
                </c:pt>
                <c:pt idx="13117">
                  <c:v>13.117000000000019</c:v>
                </c:pt>
                <c:pt idx="13118">
                  <c:v>13.117999999999995</c:v>
                </c:pt>
                <c:pt idx="13119">
                  <c:v>13.119000000000028</c:v>
                </c:pt>
                <c:pt idx="13120">
                  <c:v>13.120000000000005</c:v>
                </c:pt>
                <c:pt idx="13121">
                  <c:v>13.121000000000038</c:v>
                </c:pt>
                <c:pt idx="13122">
                  <c:v>13.122000000000014</c:v>
                </c:pt>
                <c:pt idx="13123">
                  <c:v>13.12299999999999</c:v>
                </c:pt>
                <c:pt idx="13124">
                  <c:v>13.124000000000024</c:v>
                </c:pt>
                <c:pt idx="13125">
                  <c:v>13.125</c:v>
                </c:pt>
                <c:pt idx="13126">
                  <c:v>13.126000000000033</c:v>
                </c:pt>
                <c:pt idx="13127">
                  <c:v>13.12700000000001</c:v>
                </c:pt>
                <c:pt idx="13128">
                  <c:v>13.128000000000043</c:v>
                </c:pt>
                <c:pt idx="13129">
                  <c:v>13.129000000000019</c:v>
                </c:pt>
                <c:pt idx="13130">
                  <c:v>13.129999999999995</c:v>
                </c:pt>
                <c:pt idx="13131">
                  <c:v>13.131000000000029</c:v>
                </c:pt>
                <c:pt idx="13132">
                  <c:v>13.132000000000005</c:v>
                </c:pt>
                <c:pt idx="13133">
                  <c:v>13.133000000000038</c:v>
                </c:pt>
                <c:pt idx="13134">
                  <c:v>13.134000000000015</c:v>
                </c:pt>
                <c:pt idx="13135">
                  <c:v>13.134999999999991</c:v>
                </c:pt>
                <c:pt idx="13136">
                  <c:v>13.136000000000024</c:v>
                </c:pt>
                <c:pt idx="13137">
                  <c:v>13.137</c:v>
                </c:pt>
                <c:pt idx="13138">
                  <c:v>13.138000000000034</c:v>
                </c:pt>
                <c:pt idx="13139">
                  <c:v>13.13900000000001</c:v>
                </c:pt>
                <c:pt idx="13140">
                  <c:v>13.140000000000043</c:v>
                </c:pt>
                <c:pt idx="13141">
                  <c:v>13.14100000000002</c:v>
                </c:pt>
                <c:pt idx="13142">
                  <c:v>13.141999999999996</c:v>
                </c:pt>
                <c:pt idx="13143">
                  <c:v>13.143000000000029</c:v>
                </c:pt>
                <c:pt idx="13144">
                  <c:v>13.144000000000005</c:v>
                </c:pt>
                <c:pt idx="13145">
                  <c:v>13.145000000000039</c:v>
                </c:pt>
                <c:pt idx="13146">
                  <c:v>13.146000000000015</c:v>
                </c:pt>
                <c:pt idx="13147">
                  <c:v>13.146999999999991</c:v>
                </c:pt>
                <c:pt idx="13148">
                  <c:v>13.148000000000025</c:v>
                </c:pt>
                <c:pt idx="13149">
                  <c:v>13.149000000000001</c:v>
                </c:pt>
                <c:pt idx="13150">
                  <c:v>13.150000000000034</c:v>
                </c:pt>
                <c:pt idx="13151">
                  <c:v>13.15100000000001</c:v>
                </c:pt>
                <c:pt idx="13152">
                  <c:v>13.152000000000044</c:v>
                </c:pt>
                <c:pt idx="13153">
                  <c:v>13.15300000000002</c:v>
                </c:pt>
                <c:pt idx="13154">
                  <c:v>13.153999999999996</c:v>
                </c:pt>
                <c:pt idx="13155">
                  <c:v>13.15500000000003</c:v>
                </c:pt>
                <c:pt idx="13156">
                  <c:v>13.156000000000006</c:v>
                </c:pt>
                <c:pt idx="13157">
                  <c:v>13.157000000000039</c:v>
                </c:pt>
                <c:pt idx="13158">
                  <c:v>13.158000000000015</c:v>
                </c:pt>
                <c:pt idx="13159">
                  <c:v>13.158999999999992</c:v>
                </c:pt>
                <c:pt idx="13160">
                  <c:v>13.160000000000025</c:v>
                </c:pt>
                <c:pt idx="13161">
                  <c:v>13.161000000000001</c:v>
                </c:pt>
                <c:pt idx="13162">
                  <c:v>13.162000000000035</c:v>
                </c:pt>
                <c:pt idx="13163">
                  <c:v>13.163000000000011</c:v>
                </c:pt>
                <c:pt idx="13164">
                  <c:v>13.164000000000044</c:v>
                </c:pt>
                <c:pt idx="13165">
                  <c:v>13.16500000000002</c:v>
                </c:pt>
                <c:pt idx="13166">
                  <c:v>13.165999999999997</c:v>
                </c:pt>
                <c:pt idx="13167">
                  <c:v>13.16700000000003</c:v>
                </c:pt>
                <c:pt idx="13168">
                  <c:v>13.168000000000006</c:v>
                </c:pt>
                <c:pt idx="13169">
                  <c:v>13.16900000000004</c:v>
                </c:pt>
                <c:pt idx="13170">
                  <c:v>13.170000000000016</c:v>
                </c:pt>
                <c:pt idx="13171">
                  <c:v>13.170999999999992</c:v>
                </c:pt>
                <c:pt idx="13172">
                  <c:v>13.172000000000025</c:v>
                </c:pt>
                <c:pt idx="13173">
                  <c:v>13.173000000000002</c:v>
                </c:pt>
                <c:pt idx="13174">
                  <c:v>13.174000000000035</c:v>
                </c:pt>
                <c:pt idx="13175">
                  <c:v>13.175000000000011</c:v>
                </c:pt>
                <c:pt idx="13176">
                  <c:v>13.176000000000045</c:v>
                </c:pt>
                <c:pt idx="13177">
                  <c:v>13.177000000000021</c:v>
                </c:pt>
                <c:pt idx="13178">
                  <c:v>13.177999999999997</c:v>
                </c:pt>
                <c:pt idx="13179">
                  <c:v>13.17900000000003</c:v>
                </c:pt>
                <c:pt idx="13180">
                  <c:v>13.180000000000007</c:v>
                </c:pt>
                <c:pt idx="13181">
                  <c:v>13.18100000000004</c:v>
                </c:pt>
                <c:pt idx="13182">
                  <c:v>13.182000000000016</c:v>
                </c:pt>
                <c:pt idx="13183">
                  <c:v>13.182999999999993</c:v>
                </c:pt>
                <c:pt idx="13184">
                  <c:v>13.184000000000026</c:v>
                </c:pt>
                <c:pt idx="13185">
                  <c:v>13.185000000000002</c:v>
                </c:pt>
                <c:pt idx="13186">
                  <c:v>13.186000000000035</c:v>
                </c:pt>
                <c:pt idx="13187">
                  <c:v>13.187000000000012</c:v>
                </c:pt>
                <c:pt idx="13188">
                  <c:v>13.188000000000045</c:v>
                </c:pt>
                <c:pt idx="13189">
                  <c:v>13.189000000000021</c:v>
                </c:pt>
                <c:pt idx="13190">
                  <c:v>13.189999999999998</c:v>
                </c:pt>
                <c:pt idx="13191">
                  <c:v>13.191000000000031</c:v>
                </c:pt>
                <c:pt idx="13192">
                  <c:v>13.192000000000007</c:v>
                </c:pt>
                <c:pt idx="13193">
                  <c:v>13.19300000000004</c:v>
                </c:pt>
                <c:pt idx="13194">
                  <c:v>13.194000000000017</c:v>
                </c:pt>
                <c:pt idx="13195">
                  <c:v>13.194999999999993</c:v>
                </c:pt>
                <c:pt idx="13196">
                  <c:v>13.196000000000026</c:v>
                </c:pt>
                <c:pt idx="13197">
                  <c:v>13.197000000000003</c:v>
                </c:pt>
                <c:pt idx="13198">
                  <c:v>13.198000000000036</c:v>
                </c:pt>
                <c:pt idx="13199">
                  <c:v>13.199000000000012</c:v>
                </c:pt>
                <c:pt idx="13200">
                  <c:v>13.200000000000045</c:v>
                </c:pt>
                <c:pt idx="13201">
                  <c:v>13.201000000000022</c:v>
                </c:pt>
                <c:pt idx="13202">
                  <c:v>13.201999999999998</c:v>
                </c:pt>
                <c:pt idx="13203">
                  <c:v>13.203000000000031</c:v>
                </c:pt>
                <c:pt idx="13204">
                  <c:v>13.204000000000008</c:v>
                </c:pt>
                <c:pt idx="13205">
                  <c:v>13.205000000000041</c:v>
                </c:pt>
                <c:pt idx="13206">
                  <c:v>13.206000000000017</c:v>
                </c:pt>
                <c:pt idx="13207">
                  <c:v>13.206999999999994</c:v>
                </c:pt>
                <c:pt idx="13208">
                  <c:v>13.208000000000027</c:v>
                </c:pt>
                <c:pt idx="13209">
                  <c:v>13.209000000000003</c:v>
                </c:pt>
                <c:pt idx="13210">
                  <c:v>13.210000000000036</c:v>
                </c:pt>
                <c:pt idx="13211">
                  <c:v>13.211000000000013</c:v>
                </c:pt>
                <c:pt idx="13212">
                  <c:v>13.212000000000046</c:v>
                </c:pt>
                <c:pt idx="13213">
                  <c:v>13.213000000000022</c:v>
                </c:pt>
                <c:pt idx="13214">
                  <c:v>13.213999999999999</c:v>
                </c:pt>
                <c:pt idx="13215">
                  <c:v>13.215000000000032</c:v>
                </c:pt>
                <c:pt idx="13216">
                  <c:v>13.216000000000008</c:v>
                </c:pt>
                <c:pt idx="13217">
                  <c:v>13.217000000000041</c:v>
                </c:pt>
                <c:pt idx="13218">
                  <c:v>13.218000000000018</c:v>
                </c:pt>
                <c:pt idx="13219">
                  <c:v>13.218999999999994</c:v>
                </c:pt>
                <c:pt idx="13220">
                  <c:v>13.220000000000027</c:v>
                </c:pt>
                <c:pt idx="13221">
                  <c:v>13.221000000000004</c:v>
                </c:pt>
                <c:pt idx="13222">
                  <c:v>13.222000000000037</c:v>
                </c:pt>
                <c:pt idx="13223">
                  <c:v>13.223000000000013</c:v>
                </c:pt>
                <c:pt idx="13224">
                  <c:v>13.224000000000046</c:v>
                </c:pt>
                <c:pt idx="13225">
                  <c:v>13.225000000000023</c:v>
                </c:pt>
                <c:pt idx="13226">
                  <c:v>13.225999999999999</c:v>
                </c:pt>
                <c:pt idx="13227">
                  <c:v>13.227000000000032</c:v>
                </c:pt>
                <c:pt idx="13228">
                  <c:v>13.228000000000009</c:v>
                </c:pt>
                <c:pt idx="13229">
                  <c:v>13.229000000000042</c:v>
                </c:pt>
                <c:pt idx="13230">
                  <c:v>13.230000000000018</c:v>
                </c:pt>
                <c:pt idx="13231">
                  <c:v>13.230999999999995</c:v>
                </c:pt>
                <c:pt idx="13232">
                  <c:v>13.232000000000028</c:v>
                </c:pt>
                <c:pt idx="13233">
                  <c:v>13.233000000000004</c:v>
                </c:pt>
                <c:pt idx="13234">
                  <c:v>13.234000000000037</c:v>
                </c:pt>
                <c:pt idx="13235">
                  <c:v>13.235000000000014</c:v>
                </c:pt>
                <c:pt idx="13236">
                  <c:v>13.23599999999999</c:v>
                </c:pt>
                <c:pt idx="13237">
                  <c:v>13.237000000000023</c:v>
                </c:pt>
                <c:pt idx="13238">
                  <c:v>13.238</c:v>
                </c:pt>
                <c:pt idx="13239">
                  <c:v>13.239000000000033</c:v>
                </c:pt>
                <c:pt idx="13240">
                  <c:v>13.240000000000009</c:v>
                </c:pt>
                <c:pt idx="13241">
                  <c:v>13.241000000000042</c:v>
                </c:pt>
                <c:pt idx="13242">
                  <c:v>13.242000000000019</c:v>
                </c:pt>
                <c:pt idx="13243">
                  <c:v>13.242999999999995</c:v>
                </c:pt>
                <c:pt idx="13244">
                  <c:v>13.244000000000028</c:v>
                </c:pt>
                <c:pt idx="13245">
                  <c:v>13.245000000000005</c:v>
                </c:pt>
                <c:pt idx="13246">
                  <c:v>13.246000000000038</c:v>
                </c:pt>
                <c:pt idx="13247">
                  <c:v>13.247000000000014</c:v>
                </c:pt>
                <c:pt idx="13248">
                  <c:v>13.24799999999999</c:v>
                </c:pt>
                <c:pt idx="13249">
                  <c:v>13.249000000000024</c:v>
                </c:pt>
                <c:pt idx="13250">
                  <c:v>13.25</c:v>
                </c:pt>
                <c:pt idx="13251">
                  <c:v>13.251000000000033</c:v>
                </c:pt>
                <c:pt idx="13252">
                  <c:v>13.25200000000001</c:v>
                </c:pt>
                <c:pt idx="13253">
                  <c:v>13.253000000000043</c:v>
                </c:pt>
                <c:pt idx="13254">
                  <c:v>13.254000000000019</c:v>
                </c:pt>
                <c:pt idx="13255">
                  <c:v>13.254999999999995</c:v>
                </c:pt>
                <c:pt idx="13256">
                  <c:v>13.256000000000029</c:v>
                </c:pt>
                <c:pt idx="13257">
                  <c:v>13.257000000000005</c:v>
                </c:pt>
                <c:pt idx="13258">
                  <c:v>13.258000000000038</c:v>
                </c:pt>
                <c:pt idx="13259">
                  <c:v>13.259000000000015</c:v>
                </c:pt>
                <c:pt idx="13260">
                  <c:v>13.259999999999991</c:v>
                </c:pt>
                <c:pt idx="13261">
                  <c:v>13.261000000000024</c:v>
                </c:pt>
                <c:pt idx="13262">
                  <c:v>13.262</c:v>
                </c:pt>
                <c:pt idx="13263">
                  <c:v>13.263000000000034</c:v>
                </c:pt>
                <c:pt idx="13264">
                  <c:v>13.26400000000001</c:v>
                </c:pt>
                <c:pt idx="13265">
                  <c:v>13.265000000000043</c:v>
                </c:pt>
                <c:pt idx="13266">
                  <c:v>13.26600000000002</c:v>
                </c:pt>
                <c:pt idx="13267">
                  <c:v>13.266999999999996</c:v>
                </c:pt>
                <c:pt idx="13268">
                  <c:v>13.268000000000029</c:v>
                </c:pt>
                <c:pt idx="13269">
                  <c:v>13.269000000000005</c:v>
                </c:pt>
                <c:pt idx="13270">
                  <c:v>13.270000000000039</c:v>
                </c:pt>
                <c:pt idx="13271">
                  <c:v>13.271000000000015</c:v>
                </c:pt>
                <c:pt idx="13272">
                  <c:v>13.271999999999991</c:v>
                </c:pt>
                <c:pt idx="13273">
                  <c:v>13.273000000000025</c:v>
                </c:pt>
                <c:pt idx="13274">
                  <c:v>13.274000000000001</c:v>
                </c:pt>
                <c:pt idx="13275">
                  <c:v>13.275000000000034</c:v>
                </c:pt>
                <c:pt idx="13276">
                  <c:v>13.27600000000001</c:v>
                </c:pt>
                <c:pt idx="13277">
                  <c:v>13.277000000000044</c:v>
                </c:pt>
                <c:pt idx="13278">
                  <c:v>13.27800000000002</c:v>
                </c:pt>
                <c:pt idx="13279">
                  <c:v>13.278999999999996</c:v>
                </c:pt>
                <c:pt idx="13280">
                  <c:v>13.28000000000003</c:v>
                </c:pt>
                <c:pt idx="13281">
                  <c:v>13.281000000000006</c:v>
                </c:pt>
                <c:pt idx="13282">
                  <c:v>13.282000000000039</c:v>
                </c:pt>
                <c:pt idx="13283">
                  <c:v>13.283000000000015</c:v>
                </c:pt>
                <c:pt idx="13284">
                  <c:v>13.283999999999992</c:v>
                </c:pt>
                <c:pt idx="13285">
                  <c:v>13.285000000000025</c:v>
                </c:pt>
                <c:pt idx="13286">
                  <c:v>13.286000000000001</c:v>
                </c:pt>
                <c:pt idx="13287">
                  <c:v>13.287000000000035</c:v>
                </c:pt>
                <c:pt idx="13288">
                  <c:v>13.288000000000011</c:v>
                </c:pt>
                <c:pt idx="13289">
                  <c:v>13.289000000000044</c:v>
                </c:pt>
                <c:pt idx="13290">
                  <c:v>13.29000000000002</c:v>
                </c:pt>
                <c:pt idx="13291">
                  <c:v>13.290999999999997</c:v>
                </c:pt>
                <c:pt idx="13292">
                  <c:v>13.29200000000003</c:v>
                </c:pt>
                <c:pt idx="13293">
                  <c:v>13.293000000000006</c:v>
                </c:pt>
                <c:pt idx="13294">
                  <c:v>13.29400000000004</c:v>
                </c:pt>
                <c:pt idx="13295">
                  <c:v>13.295000000000016</c:v>
                </c:pt>
                <c:pt idx="13296">
                  <c:v>13.295999999999992</c:v>
                </c:pt>
                <c:pt idx="13297">
                  <c:v>13.297000000000025</c:v>
                </c:pt>
                <c:pt idx="13298">
                  <c:v>13.298000000000002</c:v>
                </c:pt>
                <c:pt idx="13299">
                  <c:v>13.299000000000035</c:v>
                </c:pt>
                <c:pt idx="13300">
                  <c:v>13.300000000000011</c:v>
                </c:pt>
                <c:pt idx="13301">
                  <c:v>13.301000000000045</c:v>
                </c:pt>
                <c:pt idx="13302">
                  <c:v>13.302000000000021</c:v>
                </c:pt>
                <c:pt idx="13303">
                  <c:v>13.302999999999997</c:v>
                </c:pt>
                <c:pt idx="13304">
                  <c:v>13.30400000000003</c:v>
                </c:pt>
                <c:pt idx="13305">
                  <c:v>13.305000000000007</c:v>
                </c:pt>
                <c:pt idx="13306">
                  <c:v>13.30600000000004</c:v>
                </c:pt>
                <c:pt idx="13307">
                  <c:v>13.307000000000016</c:v>
                </c:pt>
                <c:pt idx="13308">
                  <c:v>13.307999999999993</c:v>
                </c:pt>
                <c:pt idx="13309">
                  <c:v>13.309000000000026</c:v>
                </c:pt>
                <c:pt idx="13310">
                  <c:v>13.310000000000002</c:v>
                </c:pt>
                <c:pt idx="13311">
                  <c:v>13.311000000000035</c:v>
                </c:pt>
                <c:pt idx="13312">
                  <c:v>13.312000000000012</c:v>
                </c:pt>
                <c:pt idx="13313">
                  <c:v>13.313000000000045</c:v>
                </c:pt>
                <c:pt idx="13314">
                  <c:v>13.314000000000021</c:v>
                </c:pt>
                <c:pt idx="13315">
                  <c:v>13.314999999999998</c:v>
                </c:pt>
                <c:pt idx="13316">
                  <c:v>13.316000000000031</c:v>
                </c:pt>
                <c:pt idx="13317">
                  <c:v>13.317000000000007</c:v>
                </c:pt>
                <c:pt idx="13318">
                  <c:v>13.31800000000004</c:v>
                </c:pt>
                <c:pt idx="13319">
                  <c:v>13.319000000000017</c:v>
                </c:pt>
                <c:pt idx="13320">
                  <c:v>13.319999999999993</c:v>
                </c:pt>
                <c:pt idx="13321">
                  <c:v>13.321000000000026</c:v>
                </c:pt>
                <c:pt idx="13322">
                  <c:v>13.322000000000003</c:v>
                </c:pt>
                <c:pt idx="13323">
                  <c:v>13.323000000000036</c:v>
                </c:pt>
                <c:pt idx="13324">
                  <c:v>13.324000000000012</c:v>
                </c:pt>
                <c:pt idx="13325">
                  <c:v>13.325000000000045</c:v>
                </c:pt>
                <c:pt idx="13326">
                  <c:v>13.326000000000022</c:v>
                </c:pt>
                <c:pt idx="13327">
                  <c:v>13.326999999999998</c:v>
                </c:pt>
                <c:pt idx="13328">
                  <c:v>13.328000000000031</c:v>
                </c:pt>
                <c:pt idx="13329">
                  <c:v>13.329000000000008</c:v>
                </c:pt>
                <c:pt idx="13330">
                  <c:v>13.330000000000041</c:v>
                </c:pt>
                <c:pt idx="13331">
                  <c:v>13.331000000000017</c:v>
                </c:pt>
                <c:pt idx="13332">
                  <c:v>13.331999999999994</c:v>
                </c:pt>
                <c:pt idx="13333">
                  <c:v>13.333000000000027</c:v>
                </c:pt>
                <c:pt idx="13334">
                  <c:v>13.334000000000003</c:v>
                </c:pt>
                <c:pt idx="13335">
                  <c:v>13.335000000000036</c:v>
                </c:pt>
                <c:pt idx="13336">
                  <c:v>13.336000000000013</c:v>
                </c:pt>
                <c:pt idx="13337">
                  <c:v>13.337000000000046</c:v>
                </c:pt>
                <c:pt idx="13338">
                  <c:v>13.338000000000022</c:v>
                </c:pt>
                <c:pt idx="13339">
                  <c:v>13.338999999999999</c:v>
                </c:pt>
                <c:pt idx="13340">
                  <c:v>13.340000000000032</c:v>
                </c:pt>
                <c:pt idx="13341">
                  <c:v>13.341000000000008</c:v>
                </c:pt>
                <c:pt idx="13342">
                  <c:v>13.342000000000041</c:v>
                </c:pt>
                <c:pt idx="13343">
                  <c:v>13.343000000000018</c:v>
                </c:pt>
                <c:pt idx="13344">
                  <c:v>13.343999999999994</c:v>
                </c:pt>
                <c:pt idx="13345">
                  <c:v>13.345000000000027</c:v>
                </c:pt>
                <c:pt idx="13346">
                  <c:v>13.346000000000004</c:v>
                </c:pt>
                <c:pt idx="13347">
                  <c:v>13.347000000000037</c:v>
                </c:pt>
                <c:pt idx="13348">
                  <c:v>13.348000000000013</c:v>
                </c:pt>
                <c:pt idx="13349">
                  <c:v>13.349000000000046</c:v>
                </c:pt>
                <c:pt idx="13350">
                  <c:v>13.350000000000023</c:v>
                </c:pt>
                <c:pt idx="13351">
                  <c:v>13.350999999999999</c:v>
                </c:pt>
                <c:pt idx="13352">
                  <c:v>13.352000000000032</c:v>
                </c:pt>
                <c:pt idx="13353">
                  <c:v>13.353000000000009</c:v>
                </c:pt>
                <c:pt idx="13354">
                  <c:v>13.354000000000042</c:v>
                </c:pt>
                <c:pt idx="13355">
                  <c:v>13.355000000000018</c:v>
                </c:pt>
                <c:pt idx="13356">
                  <c:v>13.355999999999995</c:v>
                </c:pt>
                <c:pt idx="13357">
                  <c:v>13.357000000000028</c:v>
                </c:pt>
                <c:pt idx="13358">
                  <c:v>13.358000000000004</c:v>
                </c:pt>
                <c:pt idx="13359">
                  <c:v>13.359000000000037</c:v>
                </c:pt>
                <c:pt idx="13360">
                  <c:v>13.360000000000014</c:v>
                </c:pt>
                <c:pt idx="13361">
                  <c:v>13.36099999999999</c:v>
                </c:pt>
                <c:pt idx="13362">
                  <c:v>13.362000000000023</c:v>
                </c:pt>
                <c:pt idx="13363">
                  <c:v>13.363</c:v>
                </c:pt>
                <c:pt idx="13364">
                  <c:v>13.364000000000033</c:v>
                </c:pt>
                <c:pt idx="13365">
                  <c:v>13.365000000000009</c:v>
                </c:pt>
                <c:pt idx="13366">
                  <c:v>13.366000000000042</c:v>
                </c:pt>
                <c:pt idx="13367">
                  <c:v>13.367000000000019</c:v>
                </c:pt>
                <c:pt idx="13368">
                  <c:v>13.367999999999995</c:v>
                </c:pt>
                <c:pt idx="13369">
                  <c:v>13.369000000000028</c:v>
                </c:pt>
                <c:pt idx="13370">
                  <c:v>13.370000000000005</c:v>
                </c:pt>
                <c:pt idx="13371">
                  <c:v>13.371000000000038</c:v>
                </c:pt>
                <c:pt idx="13372">
                  <c:v>13.372000000000014</c:v>
                </c:pt>
                <c:pt idx="13373">
                  <c:v>13.37299999999999</c:v>
                </c:pt>
                <c:pt idx="13374">
                  <c:v>13.374000000000024</c:v>
                </c:pt>
                <c:pt idx="13375">
                  <c:v>13.375</c:v>
                </c:pt>
                <c:pt idx="13376">
                  <c:v>13.376000000000033</c:v>
                </c:pt>
                <c:pt idx="13377">
                  <c:v>13.37700000000001</c:v>
                </c:pt>
                <c:pt idx="13378">
                  <c:v>13.378000000000043</c:v>
                </c:pt>
                <c:pt idx="13379">
                  <c:v>13.379000000000019</c:v>
                </c:pt>
                <c:pt idx="13380">
                  <c:v>13.379999999999995</c:v>
                </c:pt>
                <c:pt idx="13381">
                  <c:v>13.381000000000029</c:v>
                </c:pt>
                <c:pt idx="13382">
                  <c:v>13.382000000000005</c:v>
                </c:pt>
                <c:pt idx="13383">
                  <c:v>13.383000000000038</c:v>
                </c:pt>
                <c:pt idx="13384">
                  <c:v>13.384000000000015</c:v>
                </c:pt>
                <c:pt idx="13385">
                  <c:v>13.384999999999991</c:v>
                </c:pt>
                <c:pt idx="13386">
                  <c:v>13.386000000000024</c:v>
                </c:pt>
                <c:pt idx="13387">
                  <c:v>13.387</c:v>
                </c:pt>
                <c:pt idx="13388">
                  <c:v>13.388000000000034</c:v>
                </c:pt>
                <c:pt idx="13389">
                  <c:v>13.38900000000001</c:v>
                </c:pt>
                <c:pt idx="13390">
                  <c:v>13.390000000000043</c:v>
                </c:pt>
                <c:pt idx="13391">
                  <c:v>13.39100000000002</c:v>
                </c:pt>
                <c:pt idx="13392">
                  <c:v>13.391999999999996</c:v>
                </c:pt>
                <c:pt idx="13393">
                  <c:v>13.393000000000029</c:v>
                </c:pt>
                <c:pt idx="13394">
                  <c:v>13.394000000000005</c:v>
                </c:pt>
                <c:pt idx="13395">
                  <c:v>13.395000000000039</c:v>
                </c:pt>
                <c:pt idx="13396">
                  <c:v>13.396000000000015</c:v>
                </c:pt>
                <c:pt idx="13397">
                  <c:v>13.396999999999991</c:v>
                </c:pt>
                <c:pt idx="13398">
                  <c:v>13.398000000000025</c:v>
                </c:pt>
                <c:pt idx="13399">
                  <c:v>13.399000000000001</c:v>
                </c:pt>
                <c:pt idx="13400">
                  <c:v>13.400000000000034</c:v>
                </c:pt>
                <c:pt idx="13401">
                  <c:v>13.40100000000001</c:v>
                </c:pt>
                <c:pt idx="13402">
                  <c:v>13.402000000000044</c:v>
                </c:pt>
                <c:pt idx="13403">
                  <c:v>13.40300000000002</c:v>
                </c:pt>
                <c:pt idx="13404">
                  <c:v>13.403999999999996</c:v>
                </c:pt>
                <c:pt idx="13405">
                  <c:v>13.40500000000003</c:v>
                </c:pt>
                <c:pt idx="13406">
                  <c:v>13.406000000000006</c:v>
                </c:pt>
                <c:pt idx="13407">
                  <c:v>13.407000000000039</c:v>
                </c:pt>
                <c:pt idx="13408">
                  <c:v>13.408000000000015</c:v>
                </c:pt>
                <c:pt idx="13409">
                  <c:v>13.408999999999992</c:v>
                </c:pt>
                <c:pt idx="13410">
                  <c:v>13.410000000000025</c:v>
                </c:pt>
                <c:pt idx="13411">
                  <c:v>13.411000000000001</c:v>
                </c:pt>
                <c:pt idx="13412">
                  <c:v>13.412000000000035</c:v>
                </c:pt>
                <c:pt idx="13413">
                  <c:v>13.413000000000011</c:v>
                </c:pt>
                <c:pt idx="13414">
                  <c:v>13.414000000000044</c:v>
                </c:pt>
                <c:pt idx="13415">
                  <c:v>13.41500000000002</c:v>
                </c:pt>
                <c:pt idx="13416">
                  <c:v>13.415999999999997</c:v>
                </c:pt>
                <c:pt idx="13417">
                  <c:v>13.41700000000003</c:v>
                </c:pt>
                <c:pt idx="13418">
                  <c:v>13.418000000000006</c:v>
                </c:pt>
                <c:pt idx="13419">
                  <c:v>13.41900000000004</c:v>
                </c:pt>
                <c:pt idx="13420">
                  <c:v>13.420000000000016</c:v>
                </c:pt>
                <c:pt idx="13421">
                  <c:v>13.420999999999992</c:v>
                </c:pt>
                <c:pt idx="13422">
                  <c:v>13.422000000000025</c:v>
                </c:pt>
                <c:pt idx="13423">
                  <c:v>13.423000000000002</c:v>
                </c:pt>
                <c:pt idx="13424">
                  <c:v>13.424000000000035</c:v>
                </c:pt>
                <c:pt idx="13425">
                  <c:v>13.425000000000011</c:v>
                </c:pt>
                <c:pt idx="13426">
                  <c:v>13.426000000000045</c:v>
                </c:pt>
                <c:pt idx="13427">
                  <c:v>13.427000000000021</c:v>
                </c:pt>
                <c:pt idx="13428">
                  <c:v>13.427999999999997</c:v>
                </c:pt>
                <c:pt idx="13429">
                  <c:v>13.42900000000003</c:v>
                </c:pt>
                <c:pt idx="13430">
                  <c:v>13.430000000000007</c:v>
                </c:pt>
                <c:pt idx="13431">
                  <c:v>13.43100000000004</c:v>
                </c:pt>
                <c:pt idx="13432">
                  <c:v>13.432000000000016</c:v>
                </c:pt>
                <c:pt idx="13433">
                  <c:v>13.432999999999993</c:v>
                </c:pt>
                <c:pt idx="13434">
                  <c:v>13.434000000000026</c:v>
                </c:pt>
                <c:pt idx="13435">
                  <c:v>13.435000000000002</c:v>
                </c:pt>
                <c:pt idx="13436">
                  <c:v>13.436000000000035</c:v>
                </c:pt>
                <c:pt idx="13437">
                  <c:v>13.437000000000012</c:v>
                </c:pt>
                <c:pt idx="13438">
                  <c:v>13.438000000000045</c:v>
                </c:pt>
                <c:pt idx="13439">
                  <c:v>13.439000000000021</c:v>
                </c:pt>
                <c:pt idx="13440">
                  <c:v>13.439999999999998</c:v>
                </c:pt>
                <c:pt idx="13441">
                  <c:v>13.441000000000031</c:v>
                </c:pt>
                <c:pt idx="13442">
                  <c:v>13.442000000000007</c:v>
                </c:pt>
                <c:pt idx="13443">
                  <c:v>13.44300000000004</c:v>
                </c:pt>
                <c:pt idx="13444">
                  <c:v>13.444000000000017</c:v>
                </c:pt>
                <c:pt idx="13445">
                  <c:v>13.444999999999993</c:v>
                </c:pt>
                <c:pt idx="13446">
                  <c:v>13.446000000000026</c:v>
                </c:pt>
                <c:pt idx="13447">
                  <c:v>13.447000000000003</c:v>
                </c:pt>
                <c:pt idx="13448">
                  <c:v>13.448000000000036</c:v>
                </c:pt>
                <c:pt idx="13449">
                  <c:v>13.449000000000012</c:v>
                </c:pt>
                <c:pt idx="13450">
                  <c:v>13.450000000000045</c:v>
                </c:pt>
                <c:pt idx="13451">
                  <c:v>13.451000000000022</c:v>
                </c:pt>
                <c:pt idx="13452">
                  <c:v>13.451999999999998</c:v>
                </c:pt>
                <c:pt idx="13453">
                  <c:v>13.453000000000031</c:v>
                </c:pt>
                <c:pt idx="13454">
                  <c:v>13.454000000000008</c:v>
                </c:pt>
                <c:pt idx="13455">
                  <c:v>13.455000000000041</c:v>
                </c:pt>
                <c:pt idx="13456">
                  <c:v>13.456000000000017</c:v>
                </c:pt>
                <c:pt idx="13457">
                  <c:v>13.456999999999994</c:v>
                </c:pt>
                <c:pt idx="13458">
                  <c:v>13.458000000000027</c:v>
                </c:pt>
                <c:pt idx="13459">
                  <c:v>13.459000000000003</c:v>
                </c:pt>
                <c:pt idx="13460">
                  <c:v>13.460000000000036</c:v>
                </c:pt>
                <c:pt idx="13461">
                  <c:v>13.461000000000013</c:v>
                </c:pt>
                <c:pt idx="13462">
                  <c:v>13.462000000000046</c:v>
                </c:pt>
                <c:pt idx="13463">
                  <c:v>13.463000000000022</c:v>
                </c:pt>
                <c:pt idx="13464">
                  <c:v>13.463999999999999</c:v>
                </c:pt>
                <c:pt idx="13465">
                  <c:v>13.465000000000032</c:v>
                </c:pt>
                <c:pt idx="13466">
                  <c:v>13.466000000000008</c:v>
                </c:pt>
                <c:pt idx="13467">
                  <c:v>13.467000000000041</c:v>
                </c:pt>
                <c:pt idx="13468">
                  <c:v>13.468000000000018</c:v>
                </c:pt>
                <c:pt idx="13469">
                  <c:v>13.468999999999994</c:v>
                </c:pt>
                <c:pt idx="13470">
                  <c:v>13.470000000000027</c:v>
                </c:pt>
                <c:pt idx="13471">
                  <c:v>13.471000000000004</c:v>
                </c:pt>
                <c:pt idx="13472">
                  <c:v>13.472000000000037</c:v>
                </c:pt>
                <c:pt idx="13473">
                  <c:v>13.473000000000013</c:v>
                </c:pt>
                <c:pt idx="13474">
                  <c:v>13.474000000000046</c:v>
                </c:pt>
                <c:pt idx="13475">
                  <c:v>13.475000000000023</c:v>
                </c:pt>
                <c:pt idx="13476">
                  <c:v>13.475999999999999</c:v>
                </c:pt>
                <c:pt idx="13477">
                  <c:v>13.477000000000032</c:v>
                </c:pt>
                <c:pt idx="13478">
                  <c:v>13.478000000000009</c:v>
                </c:pt>
                <c:pt idx="13479">
                  <c:v>13.479000000000042</c:v>
                </c:pt>
                <c:pt idx="13480">
                  <c:v>13.480000000000018</c:v>
                </c:pt>
                <c:pt idx="13481">
                  <c:v>13.480999999999995</c:v>
                </c:pt>
                <c:pt idx="13482">
                  <c:v>13.482000000000028</c:v>
                </c:pt>
                <c:pt idx="13483">
                  <c:v>13.483000000000004</c:v>
                </c:pt>
                <c:pt idx="13484">
                  <c:v>13.484000000000037</c:v>
                </c:pt>
                <c:pt idx="13485">
                  <c:v>13.485000000000014</c:v>
                </c:pt>
                <c:pt idx="13486">
                  <c:v>13.48599999999999</c:v>
                </c:pt>
                <c:pt idx="13487">
                  <c:v>13.487000000000023</c:v>
                </c:pt>
                <c:pt idx="13488">
                  <c:v>13.488</c:v>
                </c:pt>
                <c:pt idx="13489">
                  <c:v>13.489000000000033</c:v>
                </c:pt>
                <c:pt idx="13490">
                  <c:v>13.490000000000009</c:v>
                </c:pt>
                <c:pt idx="13491">
                  <c:v>13.491000000000042</c:v>
                </c:pt>
                <c:pt idx="13492">
                  <c:v>13.492000000000019</c:v>
                </c:pt>
                <c:pt idx="13493">
                  <c:v>13.492999999999995</c:v>
                </c:pt>
                <c:pt idx="13494">
                  <c:v>13.494000000000028</c:v>
                </c:pt>
                <c:pt idx="13495">
                  <c:v>13.495000000000005</c:v>
                </c:pt>
                <c:pt idx="13496">
                  <c:v>13.496000000000038</c:v>
                </c:pt>
                <c:pt idx="13497">
                  <c:v>13.497000000000014</c:v>
                </c:pt>
                <c:pt idx="13498">
                  <c:v>13.49799999999999</c:v>
                </c:pt>
                <c:pt idx="13499">
                  <c:v>13.499000000000024</c:v>
                </c:pt>
                <c:pt idx="13500">
                  <c:v>13.5</c:v>
                </c:pt>
                <c:pt idx="13501">
                  <c:v>13.501000000000033</c:v>
                </c:pt>
                <c:pt idx="13502">
                  <c:v>13.50200000000001</c:v>
                </c:pt>
                <c:pt idx="13503">
                  <c:v>13.503000000000043</c:v>
                </c:pt>
                <c:pt idx="13504">
                  <c:v>13.504000000000019</c:v>
                </c:pt>
                <c:pt idx="13505">
                  <c:v>13.504999999999995</c:v>
                </c:pt>
                <c:pt idx="13506">
                  <c:v>13.506000000000029</c:v>
                </c:pt>
                <c:pt idx="13507">
                  <c:v>13.507000000000005</c:v>
                </c:pt>
                <c:pt idx="13508">
                  <c:v>13.508000000000038</c:v>
                </c:pt>
                <c:pt idx="13509">
                  <c:v>13.509000000000015</c:v>
                </c:pt>
                <c:pt idx="13510">
                  <c:v>13.509999999999991</c:v>
                </c:pt>
                <c:pt idx="13511">
                  <c:v>13.511000000000024</c:v>
                </c:pt>
                <c:pt idx="13512">
                  <c:v>13.512</c:v>
                </c:pt>
                <c:pt idx="13513">
                  <c:v>13.513000000000034</c:v>
                </c:pt>
                <c:pt idx="13514">
                  <c:v>13.51400000000001</c:v>
                </c:pt>
                <c:pt idx="13515">
                  <c:v>13.515000000000043</c:v>
                </c:pt>
                <c:pt idx="13516">
                  <c:v>13.51600000000002</c:v>
                </c:pt>
                <c:pt idx="13517">
                  <c:v>13.516999999999996</c:v>
                </c:pt>
                <c:pt idx="13518">
                  <c:v>13.518000000000029</c:v>
                </c:pt>
                <c:pt idx="13519">
                  <c:v>13.519000000000005</c:v>
                </c:pt>
                <c:pt idx="13520">
                  <c:v>13.520000000000039</c:v>
                </c:pt>
                <c:pt idx="13521">
                  <c:v>13.521000000000015</c:v>
                </c:pt>
                <c:pt idx="13522">
                  <c:v>13.521999999999991</c:v>
                </c:pt>
                <c:pt idx="13523">
                  <c:v>13.523000000000025</c:v>
                </c:pt>
                <c:pt idx="13524">
                  <c:v>13.524000000000001</c:v>
                </c:pt>
                <c:pt idx="13525">
                  <c:v>13.525000000000034</c:v>
                </c:pt>
                <c:pt idx="13526">
                  <c:v>13.52600000000001</c:v>
                </c:pt>
                <c:pt idx="13527">
                  <c:v>13.527000000000044</c:v>
                </c:pt>
                <c:pt idx="13528">
                  <c:v>13.52800000000002</c:v>
                </c:pt>
                <c:pt idx="13529">
                  <c:v>13.528999999999996</c:v>
                </c:pt>
                <c:pt idx="13530">
                  <c:v>13.53000000000003</c:v>
                </c:pt>
                <c:pt idx="13531">
                  <c:v>13.531000000000006</c:v>
                </c:pt>
                <c:pt idx="13532">
                  <c:v>13.532000000000039</c:v>
                </c:pt>
                <c:pt idx="13533">
                  <c:v>13.533000000000015</c:v>
                </c:pt>
                <c:pt idx="13534">
                  <c:v>13.533999999999992</c:v>
                </c:pt>
                <c:pt idx="13535">
                  <c:v>13.535000000000025</c:v>
                </c:pt>
                <c:pt idx="13536">
                  <c:v>13.536000000000001</c:v>
                </c:pt>
                <c:pt idx="13537">
                  <c:v>13.537000000000035</c:v>
                </c:pt>
                <c:pt idx="13538">
                  <c:v>13.538000000000011</c:v>
                </c:pt>
                <c:pt idx="13539">
                  <c:v>13.539000000000044</c:v>
                </c:pt>
                <c:pt idx="13540">
                  <c:v>13.54000000000002</c:v>
                </c:pt>
                <c:pt idx="13541">
                  <c:v>13.540999999999997</c:v>
                </c:pt>
                <c:pt idx="13542">
                  <c:v>13.54200000000003</c:v>
                </c:pt>
                <c:pt idx="13543">
                  <c:v>13.543000000000006</c:v>
                </c:pt>
                <c:pt idx="13544">
                  <c:v>13.54400000000004</c:v>
                </c:pt>
                <c:pt idx="13545">
                  <c:v>13.545000000000016</c:v>
                </c:pt>
                <c:pt idx="13546">
                  <c:v>13.545999999999992</c:v>
                </c:pt>
                <c:pt idx="13547">
                  <c:v>13.547000000000025</c:v>
                </c:pt>
                <c:pt idx="13548">
                  <c:v>13.548000000000002</c:v>
                </c:pt>
                <c:pt idx="13549">
                  <c:v>13.549000000000035</c:v>
                </c:pt>
                <c:pt idx="13550">
                  <c:v>13.550000000000011</c:v>
                </c:pt>
                <c:pt idx="13551">
                  <c:v>13.551000000000045</c:v>
                </c:pt>
                <c:pt idx="13552">
                  <c:v>13.552000000000021</c:v>
                </c:pt>
                <c:pt idx="13553">
                  <c:v>13.552999999999997</c:v>
                </c:pt>
                <c:pt idx="13554">
                  <c:v>13.55400000000003</c:v>
                </c:pt>
                <c:pt idx="13555">
                  <c:v>13.555000000000007</c:v>
                </c:pt>
                <c:pt idx="13556">
                  <c:v>13.55600000000004</c:v>
                </c:pt>
                <c:pt idx="13557">
                  <c:v>13.557000000000016</c:v>
                </c:pt>
                <c:pt idx="13558">
                  <c:v>13.557999999999993</c:v>
                </c:pt>
                <c:pt idx="13559">
                  <c:v>13.559000000000026</c:v>
                </c:pt>
                <c:pt idx="13560">
                  <c:v>13.560000000000002</c:v>
                </c:pt>
                <c:pt idx="13561">
                  <c:v>13.561000000000035</c:v>
                </c:pt>
                <c:pt idx="13562">
                  <c:v>13.562000000000012</c:v>
                </c:pt>
                <c:pt idx="13563">
                  <c:v>13.563000000000045</c:v>
                </c:pt>
                <c:pt idx="13564">
                  <c:v>13.564000000000021</c:v>
                </c:pt>
                <c:pt idx="13565">
                  <c:v>13.564999999999998</c:v>
                </c:pt>
                <c:pt idx="13566">
                  <c:v>13.566000000000031</c:v>
                </c:pt>
                <c:pt idx="13567">
                  <c:v>13.567000000000007</c:v>
                </c:pt>
                <c:pt idx="13568">
                  <c:v>13.56800000000004</c:v>
                </c:pt>
                <c:pt idx="13569">
                  <c:v>13.569000000000017</c:v>
                </c:pt>
                <c:pt idx="13570">
                  <c:v>13.569999999999993</c:v>
                </c:pt>
                <c:pt idx="13571">
                  <c:v>13.571000000000026</c:v>
                </c:pt>
                <c:pt idx="13572">
                  <c:v>13.572000000000003</c:v>
                </c:pt>
                <c:pt idx="13573">
                  <c:v>13.573000000000036</c:v>
                </c:pt>
                <c:pt idx="13574">
                  <c:v>13.574000000000012</c:v>
                </c:pt>
                <c:pt idx="13575">
                  <c:v>13.575000000000045</c:v>
                </c:pt>
                <c:pt idx="13576">
                  <c:v>13.576000000000022</c:v>
                </c:pt>
                <c:pt idx="13577">
                  <c:v>13.576999999999998</c:v>
                </c:pt>
                <c:pt idx="13578">
                  <c:v>13.578000000000031</c:v>
                </c:pt>
                <c:pt idx="13579">
                  <c:v>13.579000000000008</c:v>
                </c:pt>
                <c:pt idx="13580">
                  <c:v>13.580000000000041</c:v>
                </c:pt>
                <c:pt idx="13581">
                  <c:v>13.581000000000017</c:v>
                </c:pt>
                <c:pt idx="13582">
                  <c:v>13.581999999999994</c:v>
                </c:pt>
                <c:pt idx="13583">
                  <c:v>13.583000000000027</c:v>
                </c:pt>
                <c:pt idx="13584">
                  <c:v>13.584000000000003</c:v>
                </c:pt>
                <c:pt idx="13585">
                  <c:v>13.585000000000036</c:v>
                </c:pt>
                <c:pt idx="13586">
                  <c:v>13.586000000000013</c:v>
                </c:pt>
                <c:pt idx="13587">
                  <c:v>13.587000000000046</c:v>
                </c:pt>
                <c:pt idx="13588">
                  <c:v>13.588000000000022</c:v>
                </c:pt>
                <c:pt idx="13589">
                  <c:v>13.588999999999999</c:v>
                </c:pt>
                <c:pt idx="13590">
                  <c:v>13.590000000000032</c:v>
                </c:pt>
                <c:pt idx="13591">
                  <c:v>13.591000000000008</c:v>
                </c:pt>
                <c:pt idx="13592">
                  <c:v>13.592000000000041</c:v>
                </c:pt>
                <c:pt idx="13593">
                  <c:v>13.593000000000018</c:v>
                </c:pt>
                <c:pt idx="13594">
                  <c:v>13.593999999999994</c:v>
                </c:pt>
                <c:pt idx="13595">
                  <c:v>13.595000000000027</c:v>
                </c:pt>
                <c:pt idx="13596">
                  <c:v>13.596000000000004</c:v>
                </c:pt>
                <c:pt idx="13597">
                  <c:v>13.597000000000037</c:v>
                </c:pt>
                <c:pt idx="13598">
                  <c:v>13.598000000000013</c:v>
                </c:pt>
                <c:pt idx="13599">
                  <c:v>13.599000000000046</c:v>
                </c:pt>
                <c:pt idx="13600">
                  <c:v>13.600000000000023</c:v>
                </c:pt>
                <c:pt idx="13601">
                  <c:v>13.600999999999999</c:v>
                </c:pt>
                <c:pt idx="13602">
                  <c:v>13.602000000000032</c:v>
                </c:pt>
                <c:pt idx="13603">
                  <c:v>13.603000000000009</c:v>
                </c:pt>
                <c:pt idx="13604">
                  <c:v>13.604000000000042</c:v>
                </c:pt>
                <c:pt idx="13605">
                  <c:v>13.605000000000018</c:v>
                </c:pt>
                <c:pt idx="13606">
                  <c:v>13.605999999999995</c:v>
                </c:pt>
                <c:pt idx="13607">
                  <c:v>13.607000000000028</c:v>
                </c:pt>
                <c:pt idx="13608">
                  <c:v>13.608000000000004</c:v>
                </c:pt>
                <c:pt idx="13609">
                  <c:v>13.609000000000037</c:v>
                </c:pt>
                <c:pt idx="13610">
                  <c:v>13.610000000000014</c:v>
                </c:pt>
                <c:pt idx="13611">
                  <c:v>13.61099999999999</c:v>
                </c:pt>
                <c:pt idx="13612">
                  <c:v>13.612000000000023</c:v>
                </c:pt>
                <c:pt idx="13613">
                  <c:v>13.613</c:v>
                </c:pt>
                <c:pt idx="13614">
                  <c:v>13.614000000000033</c:v>
                </c:pt>
                <c:pt idx="13615">
                  <c:v>13.615000000000009</c:v>
                </c:pt>
                <c:pt idx="13616">
                  <c:v>13.616000000000042</c:v>
                </c:pt>
                <c:pt idx="13617">
                  <c:v>13.617000000000019</c:v>
                </c:pt>
                <c:pt idx="13618">
                  <c:v>13.617999999999995</c:v>
                </c:pt>
                <c:pt idx="13619">
                  <c:v>13.619000000000028</c:v>
                </c:pt>
                <c:pt idx="13620">
                  <c:v>13.620000000000005</c:v>
                </c:pt>
                <c:pt idx="13621">
                  <c:v>13.621000000000038</c:v>
                </c:pt>
                <c:pt idx="13622">
                  <c:v>13.622000000000014</c:v>
                </c:pt>
                <c:pt idx="13623">
                  <c:v>13.62299999999999</c:v>
                </c:pt>
                <c:pt idx="13624">
                  <c:v>13.624000000000024</c:v>
                </c:pt>
                <c:pt idx="13625">
                  <c:v>13.625</c:v>
                </c:pt>
                <c:pt idx="13626">
                  <c:v>13.626000000000033</c:v>
                </c:pt>
                <c:pt idx="13627">
                  <c:v>13.62700000000001</c:v>
                </c:pt>
                <c:pt idx="13628">
                  <c:v>13.628000000000043</c:v>
                </c:pt>
                <c:pt idx="13629">
                  <c:v>13.629000000000019</c:v>
                </c:pt>
                <c:pt idx="13630">
                  <c:v>13.629999999999995</c:v>
                </c:pt>
                <c:pt idx="13631">
                  <c:v>13.631000000000029</c:v>
                </c:pt>
                <c:pt idx="13632">
                  <c:v>13.632000000000005</c:v>
                </c:pt>
                <c:pt idx="13633">
                  <c:v>13.633000000000038</c:v>
                </c:pt>
                <c:pt idx="13634">
                  <c:v>13.634000000000015</c:v>
                </c:pt>
                <c:pt idx="13635">
                  <c:v>13.634999999999991</c:v>
                </c:pt>
                <c:pt idx="13636">
                  <c:v>13.636000000000024</c:v>
                </c:pt>
                <c:pt idx="13637">
                  <c:v>13.637</c:v>
                </c:pt>
                <c:pt idx="13638">
                  <c:v>13.638000000000034</c:v>
                </c:pt>
                <c:pt idx="13639">
                  <c:v>13.63900000000001</c:v>
                </c:pt>
                <c:pt idx="13640">
                  <c:v>13.640000000000043</c:v>
                </c:pt>
                <c:pt idx="13641">
                  <c:v>13.64100000000002</c:v>
                </c:pt>
                <c:pt idx="13642">
                  <c:v>13.641999999999996</c:v>
                </c:pt>
                <c:pt idx="13643">
                  <c:v>13.643000000000029</c:v>
                </c:pt>
                <c:pt idx="13644">
                  <c:v>13.644000000000005</c:v>
                </c:pt>
                <c:pt idx="13645">
                  <c:v>13.645000000000039</c:v>
                </c:pt>
                <c:pt idx="13646">
                  <c:v>13.646000000000015</c:v>
                </c:pt>
                <c:pt idx="13647">
                  <c:v>13.646999999999991</c:v>
                </c:pt>
                <c:pt idx="13648">
                  <c:v>13.648000000000025</c:v>
                </c:pt>
                <c:pt idx="13649">
                  <c:v>13.649000000000001</c:v>
                </c:pt>
                <c:pt idx="13650">
                  <c:v>13.650000000000034</c:v>
                </c:pt>
                <c:pt idx="13651">
                  <c:v>13.65100000000001</c:v>
                </c:pt>
                <c:pt idx="13652">
                  <c:v>13.652000000000044</c:v>
                </c:pt>
                <c:pt idx="13653">
                  <c:v>13.65300000000002</c:v>
                </c:pt>
                <c:pt idx="13654">
                  <c:v>13.653999999999996</c:v>
                </c:pt>
                <c:pt idx="13655">
                  <c:v>13.65500000000003</c:v>
                </c:pt>
                <c:pt idx="13656">
                  <c:v>13.656000000000006</c:v>
                </c:pt>
                <c:pt idx="13657">
                  <c:v>13.657000000000039</c:v>
                </c:pt>
                <c:pt idx="13658">
                  <c:v>13.658000000000015</c:v>
                </c:pt>
                <c:pt idx="13659">
                  <c:v>13.658999999999992</c:v>
                </c:pt>
                <c:pt idx="13660">
                  <c:v>13.660000000000025</c:v>
                </c:pt>
                <c:pt idx="13661">
                  <c:v>13.661000000000001</c:v>
                </c:pt>
                <c:pt idx="13662">
                  <c:v>13.662000000000035</c:v>
                </c:pt>
                <c:pt idx="13663">
                  <c:v>13.663000000000011</c:v>
                </c:pt>
                <c:pt idx="13664">
                  <c:v>13.664000000000044</c:v>
                </c:pt>
                <c:pt idx="13665">
                  <c:v>13.66500000000002</c:v>
                </c:pt>
                <c:pt idx="13666">
                  <c:v>13.665999999999997</c:v>
                </c:pt>
                <c:pt idx="13667">
                  <c:v>13.66700000000003</c:v>
                </c:pt>
                <c:pt idx="13668">
                  <c:v>13.668000000000006</c:v>
                </c:pt>
                <c:pt idx="13669">
                  <c:v>13.66900000000004</c:v>
                </c:pt>
                <c:pt idx="13670">
                  <c:v>13.670000000000016</c:v>
                </c:pt>
                <c:pt idx="13671">
                  <c:v>13.670999999999992</c:v>
                </c:pt>
                <c:pt idx="13672">
                  <c:v>13.672000000000025</c:v>
                </c:pt>
                <c:pt idx="13673">
                  <c:v>13.673000000000002</c:v>
                </c:pt>
                <c:pt idx="13674">
                  <c:v>13.674000000000035</c:v>
                </c:pt>
                <c:pt idx="13675">
                  <c:v>13.675000000000011</c:v>
                </c:pt>
                <c:pt idx="13676">
                  <c:v>13.676000000000045</c:v>
                </c:pt>
                <c:pt idx="13677">
                  <c:v>13.677000000000021</c:v>
                </c:pt>
                <c:pt idx="13678">
                  <c:v>13.677999999999997</c:v>
                </c:pt>
                <c:pt idx="13679">
                  <c:v>13.67900000000003</c:v>
                </c:pt>
                <c:pt idx="13680">
                  <c:v>13.680000000000007</c:v>
                </c:pt>
                <c:pt idx="13681">
                  <c:v>13.68100000000004</c:v>
                </c:pt>
                <c:pt idx="13682">
                  <c:v>13.682000000000016</c:v>
                </c:pt>
                <c:pt idx="13683">
                  <c:v>13.682999999999993</c:v>
                </c:pt>
                <c:pt idx="13684">
                  <c:v>13.684000000000026</c:v>
                </c:pt>
                <c:pt idx="13685">
                  <c:v>13.685000000000002</c:v>
                </c:pt>
                <c:pt idx="13686">
                  <c:v>13.686000000000035</c:v>
                </c:pt>
                <c:pt idx="13687">
                  <c:v>13.687000000000012</c:v>
                </c:pt>
                <c:pt idx="13688">
                  <c:v>13.688000000000045</c:v>
                </c:pt>
                <c:pt idx="13689">
                  <c:v>13.689000000000021</c:v>
                </c:pt>
                <c:pt idx="13690">
                  <c:v>13.689999999999998</c:v>
                </c:pt>
                <c:pt idx="13691">
                  <c:v>13.691000000000031</c:v>
                </c:pt>
                <c:pt idx="13692">
                  <c:v>13.692000000000007</c:v>
                </c:pt>
                <c:pt idx="13693">
                  <c:v>13.69300000000004</c:v>
                </c:pt>
                <c:pt idx="13694">
                  <c:v>13.694000000000017</c:v>
                </c:pt>
                <c:pt idx="13695">
                  <c:v>13.694999999999993</c:v>
                </c:pt>
                <c:pt idx="13696">
                  <c:v>13.696000000000026</c:v>
                </c:pt>
                <c:pt idx="13697">
                  <c:v>13.697000000000003</c:v>
                </c:pt>
                <c:pt idx="13698">
                  <c:v>13.698000000000036</c:v>
                </c:pt>
                <c:pt idx="13699">
                  <c:v>13.699000000000012</c:v>
                </c:pt>
                <c:pt idx="13700">
                  <c:v>13.700000000000045</c:v>
                </c:pt>
                <c:pt idx="13701">
                  <c:v>13.701000000000022</c:v>
                </c:pt>
                <c:pt idx="13702">
                  <c:v>13.701999999999998</c:v>
                </c:pt>
                <c:pt idx="13703">
                  <c:v>13.703000000000031</c:v>
                </c:pt>
                <c:pt idx="13704">
                  <c:v>13.704000000000008</c:v>
                </c:pt>
                <c:pt idx="13705">
                  <c:v>13.705000000000041</c:v>
                </c:pt>
                <c:pt idx="13706">
                  <c:v>13.706000000000017</c:v>
                </c:pt>
                <c:pt idx="13707">
                  <c:v>13.706999999999994</c:v>
                </c:pt>
                <c:pt idx="13708">
                  <c:v>13.708000000000027</c:v>
                </c:pt>
                <c:pt idx="13709">
                  <c:v>13.709000000000003</c:v>
                </c:pt>
                <c:pt idx="13710">
                  <c:v>13.710000000000036</c:v>
                </c:pt>
                <c:pt idx="13711">
                  <c:v>13.711000000000013</c:v>
                </c:pt>
                <c:pt idx="13712">
                  <c:v>13.712000000000046</c:v>
                </c:pt>
                <c:pt idx="13713">
                  <c:v>13.713000000000022</c:v>
                </c:pt>
                <c:pt idx="13714">
                  <c:v>13.713999999999999</c:v>
                </c:pt>
                <c:pt idx="13715">
                  <c:v>13.715000000000032</c:v>
                </c:pt>
                <c:pt idx="13716">
                  <c:v>13.716000000000008</c:v>
                </c:pt>
                <c:pt idx="13717">
                  <c:v>13.717000000000041</c:v>
                </c:pt>
                <c:pt idx="13718">
                  <c:v>13.718000000000018</c:v>
                </c:pt>
                <c:pt idx="13719">
                  <c:v>13.718999999999994</c:v>
                </c:pt>
                <c:pt idx="13720">
                  <c:v>13.720000000000027</c:v>
                </c:pt>
                <c:pt idx="13721">
                  <c:v>13.721000000000004</c:v>
                </c:pt>
                <c:pt idx="13722">
                  <c:v>13.722000000000037</c:v>
                </c:pt>
                <c:pt idx="13723">
                  <c:v>13.723000000000013</c:v>
                </c:pt>
                <c:pt idx="13724">
                  <c:v>13.724000000000046</c:v>
                </c:pt>
                <c:pt idx="13725">
                  <c:v>13.725000000000023</c:v>
                </c:pt>
                <c:pt idx="13726">
                  <c:v>13.725999999999999</c:v>
                </c:pt>
                <c:pt idx="13727">
                  <c:v>13.727000000000032</c:v>
                </c:pt>
                <c:pt idx="13728">
                  <c:v>13.728000000000009</c:v>
                </c:pt>
                <c:pt idx="13729">
                  <c:v>13.729000000000042</c:v>
                </c:pt>
                <c:pt idx="13730">
                  <c:v>13.730000000000018</c:v>
                </c:pt>
                <c:pt idx="13731">
                  <c:v>13.730999999999995</c:v>
                </c:pt>
                <c:pt idx="13732">
                  <c:v>13.732000000000028</c:v>
                </c:pt>
                <c:pt idx="13733">
                  <c:v>13.733000000000004</c:v>
                </c:pt>
                <c:pt idx="13734">
                  <c:v>13.734000000000037</c:v>
                </c:pt>
                <c:pt idx="13735">
                  <c:v>13.735000000000014</c:v>
                </c:pt>
                <c:pt idx="13736">
                  <c:v>13.73599999999999</c:v>
                </c:pt>
                <c:pt idx="13737">
                  <c:v>13.737000000000023</c:v>
                </c:pt>
                <c:pt idx="13738">
                  <c:v>13.738</c:v>
                </c:pt>
                <c:pt idx="13739">
                  <c:v>13.739000000000033</c:v>
                </c:pt>
                <c:pt idx="13740">
                  <c:v>13.740000000000009</c:v>
                </c:pt>
                <c:pt idx="13741">
                  <c:v>13.741000000000042</c:v>
                </c:pt>
                <c:pt idx="13742">
                  <c:v>13.742000000000019</c:v>
                </c:pt>
                <c:pt idx="13743">
                  <c:v>13.742999999999995</c:v>
                </c:pt>
                <c:pt idx="13744">
                  <c:v>13.744000000000028</c:v>
                </c:pt>
                <c:pt idx="13745">
                  <c:v>13.745000000000005</c:v>
                </c:pt>
                <c:pt idx="13746">
                  <c:v>13.746000000000038</c:v>
                </c:pt>
                <c:pt idx="13747">
                  <c:v>13.747000000000014</c:v>
                </c:pt>
                <c:pt idx="13748">
                  <c:v>13.74799999999999</c:v>
                </c:pt>
                <c:pt idx="13749">
                  <c:v>13.749000000000024</c:v>
                </c:pt>
                <c:pt idx="13750">
                  <c:v>13.75</c:v>
                </c:pt>
                <c:pt idx="13751">
                  <c:v>13.751000000000033</c:v>
                </c:pt>
                <c:pt idx="13752">
                  <c:v>13.75200000000001</c:v>
                </c:pt>
                <c:pt idx="13753">
                  <c:v>13.753000000000043</c:v>
                </c:pt>
                <c:pt idx="13754">
                  <c:v>13.754000000000019</c:v>
                </c:pt>
                <c:pt idx="13755">
                  <c:v>13.754999999999995</c:v>
                </c:pt>
                <c:pt idx="13756">
                  <c:v>13.756000000000029</c:v>
                </c:pt>
                <c:pt idx="13757">
                  <c:v>13.757000000000005</c:v>
                </c:pt>
                <c:pt idx="13758">
                  <c:v>13.758000000000038</c:v>
                </c:pt>
                <c:pt idx="13759">
                  <c:v>13.759000000000015</c:v>
                </c:pt>
                <c:pt idx="13760">
                  <c:v>13.759999999999991</c:v>
                </c:pt>
                <c:pt idx="13761">
                  <c:v>13.761000000000024</c:v>
                </c:pt>
                <c:pt idx="13762">
                  <c:v>13.762</c:v>
                </c:pt>
                <c:pt idx="13763">
                  <c:v>13.763000000000034</c:v>
                </c:pt>
                <c:pt idx="13764">
                  <c:v>13.76400000000001</c:v>
                </c:pt>
                <c:pt idx="13765">
                  <c:v>13.765000000000043</c:v>
                </c:pt>
                <c:pt idx="13766">
                  <c:v>13.76600000000002</c:v>
                </c:pt>
                <c:pt idx="13767">
                  <c:v>13.766999999999996</c:v>
                </c:pt>
                <c:pt idx="13768">
                  <c:v>13.768000000000029</c:v>
                </c:pt>
                <c:pt idx="13769">
                  <c:v>13.769000000000005</c:v>
                </c:pt>
                <c:pt idx="13770">
                  <c:v>13.770000000000039</c:v>
                </c:pt>
                <c:pt idx="13771">
                  <c:v>13.771000000000015</c:v>
                </c:pt>
                <c:pt idx="13772">
                  <c:v>13.771999999999991</c:v>
                </c:pt>
                <c:pt idx="13773">
                  <c:v>13.773000000000025</c:v>
                </c:pt>
                <c:pt idx="13774">
                  <c:v>13.774000000000001</c:v>
                </c:pt>
                <c:pt idx="13775">
                  <c:v>13.775000000000034</c:v>
                </c:pt>
                <c:pt idx="13776">
                  <c:v>13.77600000000001</c:v>
                </c:pt>
                <c:pt idx="13777">
                  <c:v>13.777000000000044</c:v>
                </c:pt>
                <c:pt idx="13778">
                  <c:v>13.77800000000002</c:v>
                </c:pt>
                <c:pt idx="13779">
                  <c:v>13.778999999999996</c:v>
                </c:pt>
                <c:pt idx="13780">
                  <c:v>13.78000000000003</c:v>
                </c:pt>
                <c:pt idx="13781">
                  <c:v>13.781000000000006</c:v>
                </c:pt>
                <c:pt idx="13782">
                  <c:v>13.782000000000039</c:v>
                </c:pt>
                <c:pt idx="13783">
                  <c:v>13.783000000000015</c:v>
                </c:pt>
                <c:pt idx="13784">
                  <c:v>13.783999999999992</c:v>
                </c:pt>
                <c:pt idx="13785">
                  <c:v>13.785000000000025</c:v>
                </c:pt>
                <c:pt idx="13786">
                  <c:v>13.786000000000001</c:v>
                </c:pt>
                <c:pt idx="13787">
                  <c:v>13.787000000000035</c:v>
                </c:pt>
                <c:pt idx="13788">
                  <c:v>13.788000000000011</c:v>
                </c:pt>
                <c:pt idx="13789">
                  <c:v>13.789000000000044</c:v>
                </c:pt>
                <c:pt idx="13790">
                  <c:v>13.79000000000002</c:v>
                </c:pt>
                <c:pt idx="13791">
                  <c:v>13.790999999999997</c:v>
                </c:pt>
                <c:pt idx="13792">
                  <c:v>13.79200000000003</c:v>
                </c:pt>
                <c:pt idx="13793">
                  <c:v>13.793000000000006</c:v>
                </c:pt>
                <c:pt idx="13794">
                  <c:v>13.79400000000004</c:v>
                </c:pt>
                <c:pt idx="13795">
                  <c:v>13.795000000000016</c:v>
                </c:pt>
                <c:pt idx="13796">
                  <c:v>13.795999999999992</c:v>
                </c:pt>
                <c:pt idx="13797">
                  <c:v>13.797000000000025</c:v>
                </c:pt>
                <c:pt idx="13798">
                  <c:v>13.798000000000002</c:v>
                </c:pt>
                <c:pt idx="13799">
                  <c:v>13.799000000000035</c:v>
                </c:pt>
                <c:pt idx="13800">
                  <c:v>13.800000000000011</c:v>
                </c:pt>
                <c:pt idx="13801">
                  <c:v>13.801000000000045</c:v>
                </c:pt>
                <c:pt idx="13802">
                  <c:v>13.802000000000021</c:v>
                </c:pt>
                <c:pt idx="13803">
                  <c:v>13.802999999999997</c:v>
                </c:pt>
                <c:pt idx="13804">
                  <c:v>13.80400000000003</c:v>
                </c:pt>
                <c:pt idx="13805">
                  <c:v>13.805000000000007</c:v>
                </c:pt>
                <c:pt idx="13806">
                  <c:v>13.80600000000004</c:v>
                </c:pt>
                <c:pt idx="13807">
                  <c:v>13.807000000000016</c:v>
                </c:pt>
                <c:pt idx="13808">
                  <c:v>13.807999999999993</c:v>
                </c:pt>
                <c:pt idx="13809">
                  <c:v>13.809000000000026</c:v>
                </c:pt>
                <c:pt idx="13810">
                  <c:v>13.810000000000002</c:v>
                </c:pt>
                <c:pt idx="13811">
                  <c:v>13.811000000000035</c:v>
                </c:pt>
                <c:pt idx="13812">
                  <c:v>13.812000000000012</c:v>
                </c:pt>
                <c:pt idx="13813">
                  <c:v>13.813000000000045</c:v>
                </c:pt>
                <c:pt idx="13814">
                  <c:v>13.814000000000021</c:v>
                </c:pt>
                <c:pt idx="13815">
                  <c:v>13.814999999999998</c:v>
                </c:pt>
                <c:pt idx="13816">
                  <c:v>13.816000000000031</c:v>
                </c:pt>
                <c:pt idx="13817">
                  <c:v>13.817000000000007</c:v>
                </c:pt>
                <c:pt idx="13818">
                  <c:v>13.81800000000004</c:v>
                </c:pt>
                <c:pt idx="13819">
                  <c:v>13.819000000000017</c:v>
                </c:pt>
                <c:pt idx="13820">
                  <c:v>13.819999999999993</c:v>
                </c:pt>
                <c:pt idx="13821">
                  <c:v>13.821000000000026</c:v>
                </c:pt>
                <c:pt idx="13822">
                  <c:v>13.822000000000003</c:v>
                </c:pt>
                <c:pt idx="13823">
                  <c:v>13.823000000000036</c:v>
                </c:pt>
                <c:pt idx="13824">
                  <c:v>13.824000000000012</c:v>
                </c:pt>
                <c:pt idx="13825">
                  <c:v>13.825000000000045</c:v>
                </c:pt>
                <c:pt idx="13826">
                  <c:v>13.826000000000022</c:v>
                </c:pt>
                <c:pt idx="13827">
                  <c:v>13.826999999999998</c:v>
                </c:pt>
                <c:pt idx="13828">
                  <c:v>13.828000000000031</c:v>
                </c:pt>
                <c:pt idx="13829">
                  <c:v>13.829000000000008</c:v>
                </c:pt>
                <c:pt idx="13830">
                  <c:v>13.830000000000041</c:v>
                </c:pt>
                <c:pt idx="13831">
                  <c:v>13.831000000000017</c:v>
                </c:pt>
                <c:pt idx="13832">
                  <c:v>13.831999999999994</c:v>
                </c:pt>
                <c:pt idx="13833">
                  <c:v>13.833000000000027</c:v>
                </c:pt>
                <c:pt idx="13834">
                  <c:v>13.834000000000003</c:v>
                </c:pt>
                <c:pt idx="13835">
                  <c:v>13.835000000000036</c:v>
                </c:pt>
                <c:pt idx="13836">
                  <c:v>13.836000000000013</c:v>
                </c:pt>
                <c:pt idx="13837">
                  <c:v>13.837000000000046</c:v>
                </c:pt>
                <c:pt idx="13838">
                  <c:v>13.838000000000022</c:v>
                </c:pt>
                <c:pt idx="13839">
                  <c:v>13.838999999999999</c:v>
                </c:pt>
                <c:pt idx="13840">
                  <c:v>13.840000000000032</c:v>
                </c:pt>
                <c:pt idx="13841">
                  <c:v>13.841000000000008</c:v>
                </c:pt>
                <c:pt idx="13842">
                  <c:v>13.842000000000041</c:v>
                </c:pt>
                <c:pt idx="13843">
                  <c:v>13.843000000000018</c:v>
                </c:pt>
                <c:pt idx="13844">
                  <c:v>13.843999999999994</c:v>
                </c:pt>
                <c:pt idx="13845">
                  <c:v>13.845000000000027</c:v>
                </c:pt>
                <c:pt idx="13846">
                  <c:v>13.846000000000004</c:v>
                </c:pt>
                <c:pt idx="13847">
                  <c:v>13.847000000000037</c:v>
                </c:pt>
                <c:pt idx="13848">
                  <c:v>13.848000000000013</c:v>
                </c:pt>
                <c:pt idx="13849">
                  <c:v>13.849000000000046</c:v>
                </c:pt>
                <c:pt idx="13850">
                  <c:v>13.850000000000023</c:v>
                </c:pt>
                <c:pt idx="13851">
                  <c:v>13.850999999999999</c:v>
                </c:pt>
                <c:pt idx="13852">
                  <c:v>13.852000000000032</c:v>
                </c:pt>
                <c:pt idx="13853">
                  <c:v>13.853000000000009</c:v>
                </c:pt>
                <c:pt idx="13854">
                  <c:v>13.854000000000042</c:v>
                </c:pt>
                <c:pt idx="13855">
                  <c:v>13.855000000000018</c:v>
                </c:pt>
                <c:pt idx="13856">
                  <c:v>13.855999999999995</c:v>
                </c:pt>
                <c:pt idx="13857">
                  <c:v>13.857000000000028</c:v>
                </c:pt>
                <c:pt idx="13858">
                  <c:v>13.858000000000004</c:v>
                </c:pt>
                <c:pt idx="13859">
                  <c:v>13.859000000000037</c:v>
                </c:pt>
                <c:pt idx="13860">
                  <c:v>13.860000000000014</c:v>
                </c:pt>
                <c:pt idx="13861">
                  <c:v>13.86099999999999</c:v>
                </c:pt>
                <c:pt idx="13862">
                  <c:v>13.862000000000023</c:v>
                </c:pt>
                <c:pt idx="13863">
                  <c:v>13.863</c:v>
                </c:pt>
                <c:pt idx="13864">
                  <c:v>13.864000000000033</c:v>
                </c:pt>
                <c:pt idx="13865">
                  <c:v>13.865000000000009</c:v>
                </c:pt>
                <c:pt idx="13866">
                  <c:v>13.866000000000042</c:v>
                </c:pt>
                <c:pt idx="13867">
                  <c:v>13.867000000000019</c:v>
                </c:pt>
                <c:pt idx="13868">
                  <c:v>13.867999999999995</c:v>
                </c:pt>
                <c:pt idx="13869">
                  <c:v>13.869000000000028</c:v>
                </c:pt>
                <c:pt idx="13870">
                  <c:v>13.870000000000005</c:v>
                </c:pt>
                <c:pt idx="13871">
                  <c:v>13.871000000000038</c:v>
                </c:pt>
                <c:pt idx="13872">
                  <c:v>13.872000000000014</c:v>
                </c:pt>
                <c:pt idx="13873">
                  <c:v>13.87299999999999</c:v>
                </c:pt>
                <c:pt idx="13874">
                  <c:v>13.874000000000024</c:v>
                </c:pt>
                <c:pt idx="13875">
                  <c:v>13.875</c:v>
                </c:pt>
                <c:pt idx="13876">
                  <c:v>13.876000000000033</c:v>
                </c:pt>
                <c:pt idx="13877">
                  <c:v>13.87700000000001</c:v>
                </c:pt>
                <c:pt idx="13878">
                  <c:v>13.878000000000043</c:v>
                </c:pt>
                <c:pt idx="13879">
                  <c:v>13.879000000000019</c:v>
                </c:pt>
                <c:pt idx="13880">
                  <c:v>13.879999999999995</c:v>
                </c:pt>
                <c:pt idx="13881">
                  <c:v>13.881000000000029</c:v>
                </c:pt>
                <c:pt idx="13882">
                  <c:v>13.882000000000005</c:v>
                </c:pt>
                <c:pt idx="13883">
                  <c:v>13.883000000000038</c:v>
                </c:pt>
                <c:pt idx="13884">
                  <c:v>13.884000000000015</c:v>
                </c:pt>
                <c:pt idx="13885">
                  <c:v>13.884999999999991</c:v>
                </c:pt>
                <c:pt idx="13886">
                  <c:v>13.886000000000024</c:v>
                </c:pt>
                <c:pt idx="13887">
                  <c:v>13.887</c:v>
                </c:pt>
                <c:pt idx="13888">
                  <c:v>13.888000000000034</c:v>
                </c:pt>
                <c:pt idx="13889">
                  <c:v>13.88900000000001</c:v>
                </c:pt>
                <c:pt idx="13890">
                  <c:v>13.890000000000043</c:v>
                </c:pt>
                <c:pt idx="13891">
                  <c:v>13.89100000000002</c:v>
                </c:pt>
                <c:pt idx="13892">
                  <c:v>13.891999999999996</c:v>
                </c:pt>
                <c:pt idx="13893">
                  <c:v>13.893000000000029</c:v>
                </c:pt>
                <c:pt idx="13894">
                  <c:v>13.894000000000005</c:v>
                </c:pt>
                <c:pt idx="13895">
                  <c:v>13.895000000000039</c:v>
                </c:pt>
                <c:pt idx="13896">
                  <c:v>13.896000000000015</c:v>
                </c:pt>
                <c:pt idx="13897">
                  <c:v>13.896999999999991</c:v>
                </c:pt>
                <c:pt idx="13898">
                  <c:v>13.898000000000025</c:v>
                </c:pt>
                <c:pt idx="13899">
                  <c:v>13.899000000000001</c:v>
                </c:pt>
                <c:pt idx="13900">
                  <c:v>13.900000000000034</c:v>
                </c:pt>
                <c:pt idx="13901">
                  <c:v>13.90100000000001</c:v>
                </c:pt>
                <c:pt idx="13902">
                  <c:v>13.902000000000044</c:v>
                </c:pt>
                <c:pt idx="13903">
                  <c:v>13.90300000000002</c:v>
                </c:pt>
                <c:pt idx="13904">
                  <c:v>13.903999999999996</c:v>
                </c:pt>
                <c:pt idx="13905">
                  <c:v>13.90500000000003</c:v>
                </c:pt>
                <c:pt idx="13906">
                  <c:v>13.906000000000006</c:v>
                </c:pt>
                <c:pt idx="13907">
                  <c:v>13.907000000000039</c:v>
                </c:pt>
                <c:pt idx="13908">
                  <c:v>13.908000000000015</c:v>
                </c:pt>
                <c:pt idx="13909">
                  <c:v>13.908999999999992</c:v>
                </c:pt>
                <c:pt idx="13910">
                  <c:v>13.910000000000025</c:v>
                </c:pt>
                <c:pt idx="13911">
                  <c:v>13.911000000000001</c:v>
                </c:pt>
                <c:pt idx="13912">
                  <c:v>13.912000000000035</c:v>
                </c:pt>
                <c:pt idx="13913">
                  <c:v>13.913000000000011</c:v>
                </c:pt>
                <c:pt idx="13914">
                  <c:v>13.914000000000044</c:v>
                </c:pt>
                <c:pt idx="13915">
                  <c:v>13.91500000000002</c:v>
                </c:pt>
                <c:pt idx="13916">
                  <c:v>13.915999999999997</c:v>
                </c:pt>
                <c:pt idx="13917">
                  <c:v>13.91700000000003</c:v>
                </c:pt>
                <c:pt idx="13918">
                  <c:v>13.918000000000006</c:v>
                </c:pt>
                <c:pt idx="13919">
                  <c:v>13.91900000000004</c:v>
                </c:pt>
                <c:pt idx="13920">
                  <c:v>13.920000000000016</c:v>
                </c:pt>
                <c:pt idx="13921">
                  <c:v>13.920999999999992</c:v>
                </c:pt>
                <c:pt idx="13922">
                  <c:v>13.922000000000025</c:v>
                </c:pt>
                <c:pt idx="13923">
                  <c:v>13.923000000000002</c:v>
                </c:pt>
                <c:pt idx="13924">
                  <c:v>13.924000000000035</c:v>
                </c:pt>
                <c:pt idx="13925">
                  <c:v>13.925000000000011</c:v>
                </c:pt>
                <c:pt idx="13926">
                  <c:v>13.926000000000045</c:v>
                </c:pt>
                <c:pt idx="13927">
                  <c:v>13.927000000000021</c:v>
                </c:pt>
                <c:pt idx="13928">
                  <c:v>13.927999999999997</c:v>
                </c:pt>
                <c:pt idx="13929">
                  <c:v>13.92900000000003</c:v>
                </c:pt>
                <c:pt idx="13930">
                  <c:v>13.930000000000007</c:v>
                </c:pt>
                <c:pt idx="13931">
                  <c:v>13.93100000000004</c:v>
                </c:pt>
                <c:pt idx="13932">
                  <c:v>13.932000000000016</c:v>
                </c:pt>
                <c:pt idx="13933">
                  <c:v>13.932999999999993</c:v>
                </c:pt>
                <c:pt idx="13934">
                  <c:v>13.934000000000026</c:v>
                </c:pt>
                <c:pt idx="13935">
                  <c:v>13.935000000000002</c:v>
                </c:pt>
                <c:pt idx="13936">
                  <c:v>13.936000000000035</c:v>
                </c:pt>
                <c:pt idx="13937">
                  <c:v>13.937000000000012</c:v>
                </c:pt>
                <c:pt idx="13938">
                  <c:v>13.938000000000045</c:v>
                </c:pt>
                <c:pt idx="13939">
                  <c:v>13.939000000000021</c:v>
                </c:pt>
                <c:pt idx="13940">
                  <c:v>13.939999999999998</c:v>
                </c:pt>
                <c:pt idx="13941">
                  <c:v>13.941000000000031</c:v>
                </c:pt>
                <c:pt idx="13942">
                  <c:v>13.942000000000007</c:v>
                </c:pt>
                <c:pt idx="13943">
                  <c:v>13.94300000000004</c:v>
                </c:pt>
                <c:pt idx="13944">
                  <c:v>13.944000000000017</c:v>
                </c:pt>
                <c:pt idx="13945">
                  <c:v>13.944999999999993</c:v>
                </c:pt>
                <c:pt idx="13946">
                  <c:v>13.946000000000026</c:v>
                </c:pt>
                <c:pt idx="13947">
                  <c:v>13.947000000000003</c:v>
                </c:pt>
                <c:pt idx="13948">
                  <c:v>13.948000000000036</c:v>
                </c:pt>
                <c:pt idx="13949">
                  <c:v>13.949000000000012</c:v>
                </c:pt>
                <c:pt idx="13950">
                  <c:v>13.950000000000045</c:v>
                </c:pt>
                <c:pt idx="13951">
                  <c:v>13.951000000000022</c:v>
                </c:pt>
                <c:pt idx="13952">
                  <c:v>13.951999999999998</c:v>
                </c:pt>
                <c:pt idx="13953">
                  <c:v>13.953000000000031</c:v>
                </c:pt>
                <c:pt idx="13954">
                  <c:v>13.954000000000008</c:v>
                </c:pt>
                <c:pt idx="13955">
                  <c:v>13.955000000000041</c:v>
                </c:pt>
                <c:pt idx="13956">
                  <c:v>13.956000000000017</c:v>
                </c:pt>
                <c:pt idx="13957">
                  <c:v>13.956999999999994</c:v>
                </c:pt>
                <c:pt idx="13958">
                  <c:v>13.958000000000027</c:v>
                </c:pt>
                <c:pt idx="13959">
                  <c:v>13.959000000000003</c:v>
                </c:pt>
                <c:pt idx="13960">
                  <c:v>13.960000000000036</c:v>
                </c:pt>
                <c:pt idx="13961">
                  <c:v>13.961000000000013</c:v>
                </c:pt>
                <c:pt idx="13962">
                  <c:v>13.962000000000046</c:v>
                </c:pt>
                <c:pt idx="13963">
                  <c:v>13.963000000000022</c:v>
                </c:pt>
                <c:pt idx="13964">
                  <c:v>13.963999999999999</c:v>
                </c:pt>
                <c:pt idx="13965">
                  <c:v>13.965000000000032</c:v>
                </c:pt>
                <c:pt idx="13966">
                  <c:v>13.966000000000008</c:v>
                </c:pt>
                <c:pt idx="13967">
                  <c:v>13.967000000000041</c:v>
                </c:pt>
                <c:pt idx="13968">
                  <c:v>13.968000000000018</c:v>
                </c:pt>
                <c:pt idx="13969">
                  <c:v>13.968999999999994</c:v>
                </c:pt>
                <c:pt idx="13970">
                  <c:v>13.970000000000027</c:v>
                </c:pt>
                <c:pt idx="13971">
                  <c:v>13.971000000000004</c:v>
                </c:pt>
                <c:pt idx="13972">
                  <c:v>13.972000000000037</c:v>
                </c:pt>
                <c:pt idx="13973">
                  <c:v>13.973000000000013</c:v>
                </c:pt>
                <c:pt idx="13974">
                  <c:v>13.974000000000046</c:v>
                </c:pt>
                <c:pt idx="13975">
                  <c:v>13.975000000000023</c:v>
                </c:pt>
                <c:pt idx="13976">
                  <c:v>13.975999999999999</c:v>
                </c:pt>
                <c:pt idx="13977">
                  <c:v>13.977000000000032</c:v>
                </c:pt>
                <c:pt idx="13978">
                  <c:v>13.978000000000009</c:v>
                </c:pt>
                <c:pt idx="13979">
                  <c:v>13.979000000000042</c:v>
                </c:pt>
                <c:pt idx="13980">
                  <c:v>13.980000000000018</c:v>
                </c:pt>
                <c:pt idx="13981">
                  <c:v>13.980999999999995</c:v>
                </c:pt>
                <c:pt idx="13982">
                  <c:v>13.982000000000028</c:v>
                </c:pt>
                <c:pt idx="13983">
                  <c:v>13.983000000000004</c:v>
                </c:pt>
                <c:pt idx="13984">
                  <c:v>13.984000000000037</c:v>
                </c:pt>
                <c:pt idx="13985">
                  <c:v>13.985000000000014</c:v>
                </c:pt>
                <c:pt idx="13986">
                  <c:v>13.98599999999999</c:v>
                </c:pt>
                <c:pt idx="13987">
                  <c:v>13.987000000000023</c:v>
                </c:pt>
                <c:pt idx="13988">
                  <c:v>13.988</c:v>
                </c:pt>
                <c:pt idx="13989">
                  <c:v>13.989000000000033</c:v>
                </c:pt>
                <c:pt idx="13990">
                  <c:v>13.990000000000009</c:v>
                </c:pt>
                <c:pt idx="13991">
                  <c:v>13.991000000000042</c:v>
                </c:pt>
                <c:pt idx="13992">
                  <c:v>13.992000000000019</c:v>
                </c:pt>
                <c:pt idx="13993">
                  <c:v>13.992999999999995</c:v>
                </c:pt>
                <c:pt idx="13994">
                  <c:v>13.994000000000028</c:v>
                </c:pt>
                <c:pt idx="13995">
                  <c:v>13.995000000000005</c:v>
                </c:pt>
                <c:pt idx="13996">
                  <c:v>13.996000000000038</c:v>
                </c:pt>
                <c:pt idx="13997">
                  <c:v>13.997000000000014</c:v>
                </c:pt>
                <c:pt idx="13998">
                  <c:v>13.99799999999999</c:v>
                </c:pt>
                <c:pt idx="13999">
                  <c:v>13.999000000000024</c:v>
                </c:pt>
                <c:pt idx="14000">
                  <c:v>14</c:v>
                </c:pt>
                <c:pt idx="14001">
                  <c:v>14.001000000000033</c:v>
                </c:pt>
                <c:pt idx="14002">
                  <c:v>14.00200000000001</c:v>
                </c:pt>
                <c:pt idx="14003">
                  <c:v>14.003000000000043</c:v>
                </c:pt>
                <c:pt idx="14004">
                  <c:v>14.004000000000019</c:v>
                </c:pt>
                <c:pt idx="14005">
                  <c:v>14.004999999999995</c:v>
                </c:pt>
                <c:pt idx="14006">
                  <c:v>14.006000000000029</c:v>
                </c:pt>
                <c:pt idx="14007">
                  <c:v>14.007000000000005</c:v>
                </c:pt>
                <c:pt idx="14008">
                  <c:v>14.008000000000038</c:v>
                </c:pt>
                <c:pt idx="14009">
                  <c:v>14.009000000000015</c:v>
                </c:pt>
                <c:pt idx="14010">
                  <c:v>14.009999999999991</c:v>
                </c:pt>
                <c:pt idx="14011">
                  <c:v>14.011000000000024</c:v>
                </c:pt>
                <c:pt idx="14012">
                  <c:v>14.012</c:v>
                </c:pt>
                <c:pt idx="14013">
                  <c:v>14.013000000000034</c:v>
                </c:pt>
                <c:pt idx="14014">
                  <c:v>14.01400000000001</c:v>
                </c:pt>
                <c:pt idx="14015">
                  <c:v>14.015000000000043</c:v>
                </c:pt>
                <c:pt idx="14016">
                  <c:v>14.01600000000002</c:v>
                </c:pt>
                <c:pt idx="14017">
                  <c:v>14.016999999999996</c:v>
                </c:pt>
                <c:pt idx="14018">
                  <c:v>14.018000000000029</c:v>
                </c:pt>
                <c:pt idx="14019">
                  <c:v>14.019000000000005</c:v>
                </c:pt>
                <c:pt idx="14020">
                  <c:v>14.020000000000039</c:v>
                </c:pt>
                <c:pt idx="14021">
                  <c:v>14.021000000000015</c:v>
                </c:pt>
                <c:pt idx="14022">
                  <c:v>14.021999999999991</c:v>
                </c:pt>
                <c:pt idx="14023">
                  <c:v>14.023000000000025</c:v>
                </c:pt>
                <c:pt idx="14024">
                  <c:v>14.024000000000001</c:v>
                </c:pt>
                <c:pt idx="14025">
                  <c:v>14.025000000000034</c:v>
                </c:pt>
                <c:pt idx="14026">
                  <c:v>14.02600000000001</c:v>
                </c:pt>
                <c:pt idx="14027">
                  <c:v>14.027000000000044</c:v>
                </c:pt>
                <c:pt idx="14028">
                  <c:v>14.02800000000002</c:v>
                </c:pt>
                <c:pt idx="14029">
                  <c:v>14.028999999999996</c:v>
                </c:pt>
                <c:pt idx="14030">
                  <c:v>14.03000000000003</c:v>
                </c:pt>
                <c:pt idx="14031">
                  <c:v>14.031000000000006</c:v>
                </c:pt>
                <c:pt idx="14032">
                  <c:v>14.032000000000039</c:v>
                </c:pt>
                <c:pt idx="14033">
                  <c:v>14.033000000000015</c:v>
                </c:pt>
                <c:pt idx="14034">
                  <c:v>14.033999999999992</c:v>
                </c:pt>
                <c:pt idx="14035">
                  <c:v>14.035000000000025</c:v>
                </c:pt>
                <c:pt idx="14036">
                  <c:v>14.036000000000001</c:v>
                </c:pt>
                <c:pt idx="14037">
                  <c:v>14.037000000000035</c:v>
                </c:pt>
                <c:pt idx="14038">
                  <c:v>14.038000000000011</c:v>
                </c:pt>
                <c:pt idx="14039">
                  <c:v>14.039000000000044</c:v>
                </c:pt>
                <c:pt idx="14040">
                  <c:v>14.04000000000002</c:v>
                </c:pt>
                <c:pt idx="14041">
                  <c:v>14.040999999999997</c:v>
                </c:pt>
                <c:pt idx="14042">
                  <c:v>14.04200000000003</c:v>
                </c:pt>
                <c:pt idx="14043">
                  <c:v>14.043000000000006</c:v>
                </c:pt>
                <c:pt idx="14044">
                  <c:v>14.04400000000004</c:v>
                </c:pt>
                <c:pt idx="14045">
                  <c:v>14.045000000000016</c:v>
                </c:pt>
                <c:pt idx="14046">
                  <c:v>14.045999999999992</c:v>
                </c:pt>
                <c:pt idx="14047">
                  <c:v>14.047000000000025</c:v>
                </c:pt>
                <c:pt idx="14048">
                  <c:v>14.048000000000002</c:v>
                </c:pt>
                <c:pt idx="14049">
                  <c:v>14.049000000000035</c:v>
                </c:pt>
                <c:pt idx="14050">
                  <c:v>14.050000000000011</c:v>
                </c:pt>
                <c:pt idx="14051">
                  <c:v>14.051000000000045</c:v>
                </c:pt>
                <c:pt idx="14052">
                  <c:v>14.052000000000021</c:v>
                </c:pt>
                <c:pt idx="14053">
                  <c:v>14.052999999999997</c:v>
                </c:pt>
                <c:pt idx="14054">
                  <c:v>14.05400000000003</c:v>
                </c:pt>
                <c:pt idx="14055">
                  <c:v>14.055000000000007</c:v>
                </c:pt>
                <c:pt idx="14056">
                  <c:v>14.05600000000004</c:v>
                </c:pt>
                <c:pt idx="14057">
                  <c:v>14.057000000000016</c:v>
                </c:pt>
                <c:pt idx="14058">
                  <c:v>14.057999999999993</c:v>
                </c:pt>
                <c:pt idx="14059">
                  <c:v>14.059000000000026</c:v>
                </c:pt>
                <c:pt idx="14060">
                  <c:v>14.060000000000002</c:v>
                </c:pt>
                <c:pt idx="14061">
                  <c:v>14.061000000000035</c:v>
                </c:pt>
                <c:pt idx="14062">
                  <c:v>14.062000000000012</c:v>
                </c:pt>
                <c:pt idx="14063">
                  <c:v>14.063000000000045</c:v>
                </c:pt>
                <c:pt idx="14064">
                  <c:v>14.064000000000021</c:v>
                </c:pt>
                <c:pt idx="14065">
                  <c:v>14.064999999999998</c:v>
                </c:pt>
                <c:pt idx="14066">
                  <c:v>14.066000000000031</c:v>
                </c:pt>
                <c:pt idx="14067">
                  <c:v>14.067000000000007</c:v>
                </c:pt>
                <c:pt idx="14068">
                  <c:v>14.06800000000004</c:v>
                </c:pt>
                <c:pt idx="14069">
                  <c:v>14.069000000000017</c:v>
                </c:pt>
                <c:pt idx="14070">
                  <c:v>14.069999999999993</c:v>
                </c:pt>
                <c:pt idx="14071">
                  <c:v>14.071000000000026</c:v>
                </c:pt>
                <c:pt idx="14072">
                  <c:v>14.072000000000003</c:v>
                </c:pt>
                <c:pt idx="14073">
                  <c:v>14.073000000000036</c:v>
                </c:pt>
                <c:pt idx="14074">
                  <c:v>14.074000000000012</c:v>
                </c:pt>
                <c:pt idx="14075">
                  <c:v>14.075000000000045</c:v>
                </c:pt>
                <c:pt idx="14076">
                  <c:v>14.076000000000022</c:v>
                </c:pt>
                <c:pt idx="14077">
                  <c:v>14.076999999999998</c:v>
                </c:pt>
                <c:pt idx="14078">
                  <c:v>14.078000000000031</c:v>
                </c:pt>
                <c:pt idx="14079">
                  <c:v>14.079000000000008</c:v>
                </c:pt>
                <c:pt idx="14080">
                  <c:v>14.080000000000041</c:v>
                </c:pt>
                <c:pt idx="14081">
                  <c:v>14.081000000000017</c:v>
                </c:pt>
                <c:pt idx="14082">
                  <c:v>14.081999999999994</c:v>
                </c:pt>
                <c:pt idx="14083">
                  <c:v>14.083000000000027</c:v>
                </c:pt>
                <c:pt idx="14084">
                  <c:v>14.084000000000003</c:v>
                </c:pt>
                <c:pt idx="14085">
                  <c:v>14.085000000000036</c:v>
                </c:pt>
                <c:pt idx="14086">
                  <c:v>14.086000000000013</c:v>
                </c:pt>
                <c:pt idx="14087">
                  <c:v>14.087000000000046</c:v>
                </c:pt>
                <c:pt idx="14088">
                  <c:v>14.088000000000022</c:v>
                </c:pt>
                <c:pt idx="14089">
                  <c:v>14.088999999999999</c:v>
                </c:pt>
                <c:pt idx="14090">
                  <c:v>14.090000000000032</c:v>
                </c:pt>
                <c:pt idx="14091">
                  <c:v>14.091000000000008</c:v>
                </c:pt>
                <c:pt idx="14092">
                  <c:v>14.092000000000041</c:v>
                </c:pt>
                <c:pt idx="14093">
                  <c:v>14.093000000000018</c:v>
                </c:pt>
                <c:pt idx="14094">
                  <c:v>14.093999999999994</c:v>
                </c:pt>
                <c:pt idx="14095">
                  <c:v>14.095000000000027</c:v>
                </c:pt>
                <c:pt idx="14096">
                  <c:v>14.096000000000004</c:v>
                </c:pt>
                <c:pt idx="14097">
                  <c:v>14.097000000000037</c:v>
                </c:pt>
                <c:pt idx="14098">
                  <c:v>14.098000000000013</c:v>
                </c:pt>
                <c:pt idx="14099">
                  <c:v>14.099000000000046</c:v>
                </c:pt>
                <c:pt idx="14100">
                  <c:v>14.100000000000023</c:v>
                </c:pt>
                <c:pt idx="14101">
                  <c:v>14.100999999999999</c:v>
                </c:pt>
                <c:pt idx="14102">
                  <c:v>14.102000000000032</c:v>
                </c:pt>
                <c:pt idx="14103">
                  <c:v>14.103000000000009</c:v>
                </c:pt>
                <c:pt idx="14104">
                  <c:v>14.104000000000042</c:v>
                </c:pt>
                <c:pt idx="14105">
                  <c:v>14.105000000000018</c:v>
                </c:pt>
                <c:pt idx="14106">
                  <c:v>14.105999999999995</c:v>
                </c:pt>
                <c:pt idx="14107">
                  <c:v>14.107000000000028</c:v>
                </c:pt>
                <c:pt idx="14108">
                  <c:v>14.108000000000004</c:v>
                </c:pt>
                <c:pt idx="14109">
                  <c:v>14.109000000000037</c:v>
                </c:pt>
                <c:pt idx="14110">
                  <c:v>14.110000000000014</c:v>
                </c:pt>
                <c:pt idx="14111">
                  <c:v>14.11099999999999</c:v>
                </c:pt>
                <c:pt idx="14112">
                  <c:v>14.112000000000023</c:v>
                </c:pt>
                <c:pt idx="14113">
                  <c:v>14.113</c:v>
                </c:pt>
                <c:pt idx="14114">
                  <c:v>14.114000000000033</c:v>
                </c:pt>
                <c:pt idx="14115">
                  <c:v>14.115000000000009</c:v>
                </c:pt>
                <c:pt idx="14116">
                  <c:v>14.116000000000042</c:v>
                </c:pt>
                <c:pt idx="14117">
                  <c:v>14.117000000000019</c:v>
                </c:pt>
                <c:pt idx="14118">
                  <c:v>14.117999999999995</c:v>
                </c:pt>
                <c:pt idx="14119">
                  <c:v>14.119000000000028</c:v>
                </c:pt>
                <c:pt idx="14120">
                  <c:v>14.120000000000005</c:v>
                </c:pt>
                <c:pt idx="14121">
                  <c:v>14.121000000000038</c:v>
                </c:pt>
                <c:pt idx="14122">
                  <c:v>14.122000000000014</c:v>
                </c:pt>
                <c:pt idx="14123">
                  <c:v>14.12299999999999</c:v>
                </c:pt>
                <c:pt idx="14124">
                  <c:v>14.124000000000024</c:v>
                </c:pt>
                <c:pt idx="14125">
                  <c:v>14.125</c:v>
                </c:pt>
                <c:pt idx="14126">
                  <c:v>14.126000000000033</c:v>
                </c:pt>
                <c:pt idx="14127">
                  <c:v>14.12700000000001</c:v>
                </c:pt>
                <c:pt idx="14128">
                  <c:v>14.128000000000043</c:v>
                </c:pt>
                <c:pt idx="14129">
                  <c:v>14.129000000000019</c:v>
                </c:pt>
                <c:pt idx="14130">
                  <c:v>14.129999999999995</c:v>
                </c:pt>
                <c:pt idx="14131">
                  <c:v>14.131000000000029</c:v>
                </c:pt>
                <c:pt idx="14132">
                  <c:v>14.132000000000005</c:v>
                </c:pt>
                <c:pt idx="14133">
                  <c:v>14.133000000000038</c:v>
                </c:pt>
                <c:pt idx="14134">
                  <c:v>14.134000000000015</c:v>
                </c:pt>
                <c:pt idx="14135">
                  <c:v>14.134999999999991</c:v>
                </c:pt>
                <c:pt idx="14136">
                  <c:v>14.136000000000024</c:v>
                </c:pt>
                <c:pt idx="14137">
                  <c:v>14.137</c:v>
                </c:pt>
                <c:pt idx="14138">
                  <c:v>14.138000000000034</c:v>
                </c:pt>
                <c:pt idx="14139">
                  <c:v>14.13900000000001</c:v>
                </c:pt>
                <c:pt idx="14140">
                  <c:v>14.140000000000043</c:v>
                </c:pt>
                <c:pt idx="14141">
                  <c:v>14.14100000000002</c:v>
                </c:pt>
                <c:pt idx="14142">
                  <c:v>14.141999999999996</c:v>
                </c:pt>
                <c:pt idx="14143">
                  <c:v>14.143000000000029</c:v>
                </c:pt>
                <c:pt idx="14144">
                  <c:v>14.144000000000005</c:v>
                </c:pt>
                <c:pt idx="14145">
                  <c:v>14.145000000000039</c:v>
                </c:pt>
                <c:pt idx="14146">
                  <c:v>14.146000000000015</c:v>
                </c:pt>
                <c:pt idx="14147">
                  <c:v>14.146999999999991</c:v>
                </c:pt>
                <c:pt idx="14148">
                  <c:v>14.148000000000025</c:v>
                </c:pt>
                <c:pt idx="14149">
                  <c:v>14.149000000000001</c:v>
                </c:pt>
                <c:pt idx="14150">
                  <c:v>14.150000000000034</c:v>
                </c:pt>
                <c:pt idx="14151">
                  <c:v>14.15100000000001</c:v>
                </c:pt>
                <c:pt idx="14152">
                  <c:v>14.152000000000044</c:v>
                </c:pt>
                <c:pt idx="14153">
                  <c:v>14.15300000000002</c:v>
                </c:pt>
                <c:pt idx="14154">
                  <c:v>14.153999999999996</c:v>
                </c:pt>
                <c:pt idx="14155">
                  <c:v>14.15500000000003</c:v>
                </c:pt>
                <c:pt idx="14156">
                  <c:v>14.156000000000006</c:v>
                </c:pt>
                <c:pt idx="14157">
                  <c:v>14.157000000000039</c:v>
                </c:pt>
                <c:pt idx="14158">
                  <c:v>14.158000000000015</c:v>
                </c:pt>
                <c:pt idx="14159">
                  <c:v>14.158999999999992</c:v>
                </c:pt>
                <c:pt idx="14160">
                  <c:v>14.160000000000025</c:v>
                </c:pt>
                <c:pt idx="14161">
                  <c:v>14.161000000000001</c:v>
                </c:pt>
                <c:pt idx="14162">
                  <c:v>14.162000000000035</c:v>
                </c:pt>
                <c:pt idx="14163">
                  <c:v>14.163000000000011</c:v>
                </c:pt>
                <c:pt idx="14164">
                  <c:v>14.164000000000044</c:v>
                </c:pt>
                <c:pt idx="14165">
                  <c:v>14.16500000000002</c:v>
                </c:pt>
                <c:pt idx="14166">
                  <c:v>14.165999999999997</c:v>
                </c:pt>
                <c:pt idx="14167">
                  <c:v>14.16700000000003</c:v>
                </c:pt>
                <c:pt idx="14168">
                  <c:v>14.168000000000006</c:v>
                </c:pt>
                <c:pt idx="14169">
                  <c:v>14.16900000000004</c:v>
                </c:pt>
                <c:pt idx="14170">
                  <c:v>14.170000000000016</c:v>
                </c:pt>
                <c:pt idx="14171">
                  <c:v>14.170999999999992</c:v>
                </c:pt>
                <c:pt idx="14172">
                  <c:v>14.172000000000025</c:v>
                </c:pt>
                <c:pt idx="14173">
                  <c:v>14.173000000000002</c:v>
                </c:pt>
                <c:pt idx="14174">
                  <c:v>14.174000000000035</c:v>
                </c:pt>
                <c:pt idx="14175">
                  <c:v>14.175000000000011</c:v>
                </c:pt>
                <c:pt idx="14176">
                  <c:v>14.176000000000045</c:v>
                </c:pt>
                <c:pt idx="14177">
                  <c:v>14.177000000000021</c:v>
                </c:pt>
                <c:pt idx="14178">
                  <c:v>14.177999999999997</c:v>
                </c:pt>
                <c:pt idx="14179">
                  <c:v>14.17900000000003</c:v>
                </c:pt>
                <c:pt idx="14180">
                  <c:v>14.180000000000007</c:v>
                </c:pt>
                <c:pt idx="14181">
                  <c:v>14.18100000000004</c:v>
                </c:pt>
                <c:pt idx="14182">
                  <c:v>14.182000000000016</c:v>
                </c:pt>
                <c:pt idx="14183">
                  <c:v>14.182999999999993</c:v>
                </c:pt>
                <c:pt idx="14184">
                  <c:v>14.184000000000026</c:v>
                </c:pt>
                <c:pt idx="14185">
                  <c:v>14.185000000000002</c:v>
                </c:pt>
                <c:pt idx="14186">
                  <c:v>14.186000000000035</c:v>
                </c:pt>
                <c:pt idx="14187">
                  <c:v>14.187000000000012</c:v>
                </c:pt>
                <c:pt idx="14188">
                  <c:v>14.188000000000045</c:v>
                </c:pt>
                <c:pt idx="14189">
                  <c:v>14.189000000000021</c:v>
                </c:pt>
                <c:pt idx="14190">
                  <c:v>14.189999999999998</c:v>
                </c:pt>
                <c:pt idx="14191">
                  <c:v>14.191000000000031</c:v>
                </c:pt>
                <c:pt idx="14192">
                  <c:v>14.192000000000007</c:v>
                </c:pt>
                <c:pt idx="14193">
                  <c:v>14.19300000000004</c:v>
                </c:pt>
                <c:pt idx="14194">
                  <c:v>14.194000000000017</c:v>
                </c:pt>
                <c:pt idx="14195">
                  <c:v>14.194999999999993</c:v>
                </c:pt>
                <c:pt idx="14196">
                  <c:v>14.196000000000026</c:v>
                </c:pt>
                <c:pt idx="14197">
                  <c:v>14.197000000000003</c:v>
                </c:pt>
                <c:pt idx="14198">
                  <c:v>14.198000000000036</c:v>
                </c:pt>
                <c:pt idx="14199">
                  <c:v>14.199000000000012</c:v>
                </c:pt>
                <c:pt idx="14200">
                  <c:v>14.200000000000045</c:v>
                </c:pt>
                <c:pt idx="14201">
                  <c:v>14.201000000000022</c:v>
                </c:pt>
                <c:pt idx="14202">
                  <c:v>14.201999999999998</c:v>
                </c:pt>
                <c:pt idx="14203">
                  <c:v>14.203000000000031</c:v>
                </c:pt>
                <c:pt idx="14204">
                  <c:v>14.204000000000008</c:v>
                </c:pt>
                <c:pt idx="14205">
                  <c:v>14.205000000000041</c:v>
                </c:pt>
                <c:pt idx="14206">
                  <c:v>14.206000000000017</c:v>
                </c:pt>
                <c:pt idx="14207">
                  <c:v>14.206999999999994</c:v>
                </c:pt>
                <c:pt idx="14208">
                  <c:v>14.208000000000027</c:v>
                </c:pt>
                <c:pt idx="14209">
                  <c:v>14.209000000000003</c:v>
                </c:pt>
                <c:pt idx="14210">
                  <c:v>14.210000000000036</c:v>
                </c:pt>
                <c:pt idx="14211">
                  <c:v>14.211000000000013</c:v>
                </c:pt>
                <c:pt idx="14212">
                  <c:v>14.212000000000046</c:v>
                </c:pt>
                <c:pt idx="14213">
                  <c:v>14.213000000000022</c:v>
                </c:pt>
                <c:pt idx="14214">
                  <c:v>14.213999999999999</c:v>
                </c:pt>
                <c:pt idx="14215">
                  <c:v>14.215000000000032</c:v>
                </c:pt>
                <c:pt idx="14216">
                  <c:v>14.216000000000008</c:v>
                </c:pt>
                <c:pt idx="14217">
                  <c:v>14.217000000000041</c:v>
                </c:pt>
                <c:pt idx="14218">
                  <c:v>14.218000000000018</c:v>
                </c:pt>
                <c:pt idx="14219">
                  <c:v>14.218999999999994</c:v>
                </c:pt>
                <c:pt idx="14220">
                  <c:v>14.220000000000027</c:v>
                </c:pt>
                <c:pt idx="14221">
                  <c:v>14.221000000000004</c:v>
                </c:pt>
                <c:pt idx="14222">
                  <c:v>14.222000000000037</c:v>
                </c:pt>
                <c:pt idx="14223">
                  <c:v>14.223000000000013</c:v>
                </c:pt>
                <c:pt idx="14224">
                  <c:v>14.224000000000046</c:v>
                </c:pt>
                <c:pt idx="14225">
                  <c:v>14.225000000000023</c:v>
                </c:pt>
                <c:pt idx="14226">
                  <c:v>14.225999999999999</c:v>
                </c:pt>
                <c:pt idx="14227">
                  <c:v>14.227000000000032</c:v>
                </c:pt>
                <c:pt idx="14228">
                  <c:v>14.228000000000009</c:v>
                </c:pt>
                <c:pt idx="14229">
                  <c:v>14.229000000000042</c:v>
                </c:pt>
                <c:pt idx="14230">
                  <c:v>14.230000000000018</c:v>
                </c:pt>
                <c:pt idx="14231">
                  <c:v>14.230999999999995</c:v>
                </c:pt>
                <c:pt idx="14232">
                  <c:v>14.232000000000028</c:v>
                </c:pt>
                <c:pt idx="14233">
                  <c:v>14.233000000000004</c:v>
                </c:pt>
                <c:pt idx="14234">
                  <c:v>14.234000000000037</c:v>
                </c:pt>
                <c:pt idx="14235">
                  <c:v>14.235000000000014</c:v>
                </c:pt>
                <c:pt idx="14236">
                  <c:v>14.23599999999999</c:v>
                </c:pt>
                <c:pt idx="14237">
                  <c:v>14.237000000000023</c:v>
                </c:pt>
                <c:pt idx="14238">
                  <c:v>14.238</c:v>
                </c:pt>
                <c:pt idx="14239">
                  <c:v>14.239000000000033</c:v>
                </c:pt>
                <c:pt idx="14240">
                  <c:v>14.240000000000009</c:v>
                </c:pt>
                <c:pt idx="14241">
                  <c:v>14.241000000000042</c:v>
                </c:pt>
                <c:pt idx="14242">
                  <c:v>14.242000000000019</c:v>
                </c:pt>
                <c:pt idx="14243">
                  <c:v>14.242999999999995</c:v>
                </c:pt>
                <c:pt idx="14244">
                  <c:v>14.244000000000028</c:v>
                </c:pt>
                <c:pt idx="14245">
                  <c:v>14.245000000000005</c:v>
                </c:pt>
                <c:pt idx="14246">
                  <c:v>14.246000000000038</c:v>
                </c:pt>
                <c:pt idx="14247">
                  <c:v>14.247000000000014</c:v>
                </c:pt>
                <c:pt idx="14248">
                  <c:v>14.24799999999999</c:v>
                </c:pt>
                <c:pt idx="14249">
                  <c:v>14.249000000000024</c:v>
                </c:pt>
                <c:pt idx="14250">
                  <c:v>14.25</c:v>
                </c:pt>
                <c:pt idx="14251">
                  <c:v>14.251000000000033</c:v>
                </c:pt>
                <c:pt idx="14252">
                  <c:v>14.25200000000001</c:v>
                </c:pt>
                <c:pt idx="14253">
                  <c:v>14.253000000000043</c:v>
                </c:pt>
                <c:pt idx="14254">
                  <c:v>14.254000000000019</c:v>
                </c:pt>
                <c:pt idx="14255">
                  <c:v>14.254999999999995</c:v>
                </c:pt>
                <c:pt idx="14256">
                  <c:v>14.256000000000029</c:v>
                </c:pt>
                <c:pt idx="14257">
                  <c:v>14.257000000000005</c:v>
                </c:pt>
                <c:pt idx="14258">
                  <c:v>14.258000000000038</c:v>
                </c:pt>
                <c:pt idx="14259">
                  <c:v>14.259000000000015</c:v>
                </c:pt>
                <c:pt idx="14260">
                  <c:v>14.259999999999991</c:v>
                </c:pt>
                <c:pt idx="14261">
                  <c:v>14.261000000000024</c:v>
                </c:pt>
                <c:pt idx="14262">
                  <c:v>14.262</c:v>
                </c:pt>
                <c:pt idx="14263">
                  <c:v>14.263000000000034</c:v>
                </c:pt>
                <c:pt idx="14264">
                  <c:v>14.26400000000001</c:v>
                </c:pt>
                <c:pt idx="14265">
                  <c:v>14.265000000000043</c:v>
                </c:pt>
                <c:pt idx="14266">
                  <c:v>14.26600000000002</c:v>
                </c:pt>
                <c:pt idx="14267">
                  <c:v>14.266999999999996</c:v>
                </c:pt>
                <c:pt idx="14268">
                  <c:v>14.268000000000029</c:v>
                </c:pt>
                <c:pt idx="14269">
                  <c:v>14.269000000000005</c:v>
                </c:pt>
                <c:pt idx="14270">
                  <c:v>14.270000000000039</c:v>
                </c:pt>
                <c:pt idx="14271">
                  <c:v>14.271000000000015</c:v>
                </c:pt>
                <c:pt idx="14272">
                  <c:v>14.271999999999991</c:v>
                </c:pt>
                <c:pt idx="14273">
                  <c:v>14.273000000000025</c:v>
                </c:pt>
                <c:pt idx="14274">
                  <c:v>14.274000000000001</c:v>
                </c:pt>
                <c:pt idx="14275">
                  <c:v>14.275000000000034</c:v>
                </c:pt>
                <c:pt idx="14276">
                  <c:v>14.27600000000001</c:v>
                </c:pt>
                <c:pt idx="14277">
                  <c:v>14.277000000000044</c:v>
                </c:pt>
                <c:pt idx="14278">
                  <c:v>14.27800000000002</c:v>
                </c:pt>
                <c:pt idx="14279">
                  <c:v>14.278999999999996</c:v>
                </c:pt>
                <c:pt idx="14280">
                  <c:v>14.28000000000003</c:v>
                </c:pt>
                <c:pt idx="14281">
                  <c:v>14.281000000000006</c:v>
                </c:pt>
                <c:pt idx="14282">
                  <c:v>14.282000000000039</c:v>
                </c:pt>
                <c:pt idx="14283">
                  <c:v>14.283000000000015</c:v>
                </c:pt>
                <c:pt idx="14284">
                  <c:v>14.283999999999992</c:v>
                </c:pt>
                <c:pt idx="14285">
                  <c:v>14.285000000000025</c:v>
                </c:pt>
                <c:pt idx="14286">
                  <c:v>14.286000000000001</c:v>
                </c:pt>
                <c:pt idx="14287">
                  <c:v>14.287000000000035</c:v>
                </c:pt>
                <c:pt idx="14288">
                  <c:v>14.288000000000011</c:v>
                </c:pt>
                <c:pt idx="14289">
                  <c:v>14.289000000000044</c:v>
                </c:pt>
                <c:pt idx="14290">
                  <c:v>14.29000000000002</c:v>
                </c:pt>
                <c:pt idx="14291">
                  <c:v>14.290999999999997</c:v>
                </c:pt>
                <c:pt idx="14292">
                  <c:v>14.29200000000003</c:v>
                </c:pt>
                <c:pt idx="14293">
                  <c:v>14.293000000000006</c:v>
                </c:pt>
                <c:pt idx="14294">
                  <c:v>14.29400000000004</c:v>
                </c:pt>
                <c:pt idx="14295">
                  <c:v>14.295000000000016</c:v>
                </c:pt>
                <c:pt idx="14296">
                  <c:v>14.295999999999992</c:v>
                </c:pt>
                <c:pt idx="14297">
                  <c:v>14.297000000000025</c:v>
                </c:pt>
                <c:pt idx="14298">
                  <c:v>14.298000000000002</c:v>
                </c:pt>
                <c:pt idx="14299">
                  <c:v>14.299000000000035</c:v>
                </c:pt>
                <c:pt idx="14300">
                  <c:v>14.300000000000011</c:v>
                </c:pt>
                <c:pt idx="14301">
                  <c:v>14.301000000000045</c:v>
                </c:pt>
                <c:pt idx="14302">
                  <c:v>14.302000000000021</c:v>
                </c:pt>
                <c:pt idx="14303">
                  <c:v>14.302999999999997</c:v>
                </c:pt>
                <c:pt idx="14304">
                  <c:v>14.30400000000003</c:v>
                </c:pt>
                <c:pt idx="14305">
                  <c:v>14.305000000000007</c:v>
                </c:pt>
                <c:pt idx="14306">
                  <c:v>14.30600000000004</c:v>
                </c:pt>
                <c:pt idx="14307">
                  <c:v>14.307000000000016</c:v>
                </c:pt>
                <c:pt idx="14308">
                  <c:v>14.307999999999993</c:v>
                </c:pt>
                <c:pt idx="14309">
                  <c:v>14.309000000000026</c:v>
                </c:pt>
                <c:pt idx="14310">
                  <c:v>14.310000000000002</c:v>
                </c:pt>
                <c:pt idx="14311">
                  <c:v>14.311000000000035</c:v>
                </c:pt>
                <c:pt idx="14312">
                  <c:v>14.312000000000012</c:v>
                </c:pt>
                <c:pt idx="14313">
                  <c:v>14.313000000000045</c:v>
                </c:pt>
                <c:pt idx="14314">
                  <c:v>14.314000000000021</c:v>
                </c:pt>
                <c:pt idx="14315">
                  <c:v>14.314999999999998</c:v>
                </c:pt>
                <c:pt idx="14316">
                  <c:v>14.316000000000031</c:v>
                </c:pt>
                <c:pt idx="14317">
                  <c:v>14.317000000000007</c:v>
                </c:pt>
                <c:pt idx="14318">
                  <c:v>14.31800000000004</c:v>
                </c:pt>
                <c:pt idx="14319">
                  <c:v>14.319000000000017</c:v>
                </c:pt>
                <c:pt idx="14320">
                  <c:v>14.319999999999993</c:v>
                </c:pt>
                <c:pt idx="14321">
                  <c:v>14.321000000000026</c:v>
                </c:pt>
                <c:pt idx="14322">
                  <c:v>14.322000000000003</c:v>
                </c:pt>
                <c:pt idx="14323">
                  <c:v>14.323000000000036</c:v>
                </c:pt>
                <c:pt idx="14324">
                  <c:v>14.324000000000012</c:v>
                </c:pt>
                <c:pt idx="14325">
                  <c:v>14.325000000000045</c:v>
                </c:pt>
                <c:pt idx="14326">
                  <c:v>14.326000000000022</c:v>
                </c:pt>
                <c:pt idx="14327">
                  <c:v>14.326999999999998</c:v>
                </c:pt>
                <c:pt idx="14328">
                  <c:v>14.328000000000031</c:v>
                </c:pt>
                <c:pt idx="14329">
                  <c:v>14.329000000000008</c:v>
                </c:pt>
                <c:pt idx="14330">
                  <c:v>14.330000000000041</c:v>
                </c:pt>
                <c:pt idx="14331">
                  <c:v>14.331000000000017</c:v>
                </c:pt>
                <c:pt idx="14332">
                  <c:v>14.331999999999994</c:v>
                </c:pt>
                <c:pt idx="14333">
                  <c:v>14.333000000000027</c:v>
                </c:pt>
                <c:pt idx="14334">
                  <c:v>14.334000000000003</c:v>
                </c:pt>
                <c:pt idx="14335">
                  <c:v>14.335000000000036</c:v>
                </c:pt>
                <c:pt idx="14336">
                  <c:v>14.336000000000013</c:v>
                </c:pt>
                <c:pt idx="14337">
                  <c:v>14.337000000000046</c:v>
                </c:pt>
                <c:pt idx="14338">
                  <c:v>14.338000000000022</c:v>
                </c:pt>
                <c:pt idx="14339">
                  <c:v>14.338999999999999</c:v>
                </c:pt>
                <c:pt idx="14340">
                  <c:v>14.340000000000032</c:v>
                </c:pt>
                <c:pt idx="14341">
                  <c:v>14.341000000000008</c:v>
                </c:pt>
                <c:pt idx="14342">
                  <c:v>14.342000000000041</c:v>
                </c:pt>
                <c:pt idx="14343">
                  <c:v>14.343000000000018</c:v>
                </c:pt>
                <c:pt idx="14344">
                  <c:v>14.343999999999994</c:v>
                </c:pt>
                <c:pt idx="14345">
                  <c:v>14.345000000000027</c:v>
                </c:pt>
                <c:pt idx="14346">
                  <c:v>14.346000000000004</c:v>
                </c:pt>
                <c:pt idx="14347">
                  <c:v>14.347000000000037</c:v>
                </c:pt>
                <c:pt idx="14348">
                  <c:v>14.348000000000013</c:v>
                </c:pt>
                <c:pt idx="14349">
                  <c:v>14.349000000000046</c:v>
                </c:pt>
                <c:pt idx="14350">
                  <c:v>14.350000000000023</c:v>
                </c:pt>
                <c:pt idx="14351">
                  <c:v>14.350999999999999</c:v>
                </c:pt>
                <c:pt idx="14352">
                  <c:v>14.352000000000032</c:v>
                </c:pt>
                <c:pt idx="14353">
                  <c:v>14.353000000000009</c:v>
                </c:pt>
                <c:pt idx="14354">
                  <c:v>14.354000000000042</c:v>
                </c:pt>
                <c:pt idx="14355">
                  <c:v>14.355000000000018</c:v>
                </c:pt>
                <c:pt idx="14356">
                  <c:v>14.355999999999995</c:v>
                </c:pt>
                <c:pt idx="14357">
                  <c:v>14.357000000000028</c:v>
                </c:pt>
                <c:pt idx="14358">
                  <c:v>14.358000000000004</c:v>
                </c:pt>
                <c:pt idx="14359">
                  <c:v>14.359000000000037</c:v>
                </c:pt>
                <c:pt idx="14360">
                  <c:v>14.360000000000014</c:v>
                </c:pt>
                <c:pt idx="14361">
                  <c:v>14.36099999999999</c:v>
                </c:pt>
                <c:pt idx="14362">
                  <c:v>14.362000000000023</c:v>
                </c:pt>
                <c:pt idx="14363">
                  <c:v>14.363</c:v>
                </c:pt>
                <c:pt idx="14364">
                  <c:v>14.364000000000033</c:v>
                </c:pt>
                <c:pt idx="14365">
                  <c:v>14.365000000000009</c:v>
                </c:pt>
                <c:pt idx="14366">
                  <c:v>14.366000000000042</c:v>
                </c:pt>
                <c:pt idx="14367">
                  <c:v>14.367000000000019</c:v>
                </c:pt>
                <c:pt idx="14368">
                  <c:v>14.367999999999995</c:v>
                </c:pt>
                <c:pt idx="14369">
                  <c:v>14.369000000000028</c:v>
                </c:pt>
                <c:pt idx="14370">
                  <c:v>14.370000000000005</c:v>
                </c:pt>
                <c:pt idx="14371">
                  <c:v>14.371000000000038</c:v>
                </c:pt>
                <c:pt idx="14372">
                  <c:v>14.372000000000014</c:v>
                </c:pt>
                <c:pt idx="14373">
                  <c:v>14.37299999999999</c:v>
                </c:pt>
                <c:pt idx="14374">
                  <c:v>14.374000000000024</c:v>
                </c:pt>
                <c:pt idx="14375">
                  <c:v>14.375</c:v>
                </c:pt>
                <c:pt idx="14376">
                  <c:v>14.376000000000033</c:v>
                </c:pt>
                <c:pt idx="14377">
                  <c:v>14.37700000000001</c:v>
                </c:pt>
                <c:pt idx="14378">
                  <c:v>14.378000000000043</c:v>
                </c:pt>
                <c:pt idx="14379">
                  <c:v>14.379000000000019</c:v>
                </c:pt>
                <c:pt idx="14380">
                  <c:v>14.379999999999995</c:v>
                </c:pt>
                <c:pt idx="14381">
                  <c:v>14.381000000000029</c:v>
                </c:pt>
                <c:pt idx="14382">
                  <c:v>14.382000000000005</c:v>
                </c:pt>
                <c:pt idx="14383">
                  <c:v>14.383000000000038</c:v>
                </c:pt>
                <c:pt idx="14384">
                  <c:v>14.384000000000015</c:v>
                </c:pt>
                <c:pt idx="14385">
                  <c:v>14.384999999999991</c:v>
                </c:pt>
                <c:pt idx="14386">
                  <c:v>14.386000000000024</c:v>
                </c:pt>
                <c:pt idx="14387">
                  <c:v>14.387</c:v>
                </c:pt>
                <c:pt idx="14388">
                  <c:v>14.388000000000034</c:v>
                </c:pt>
                <c:pt idx="14389">
                  <c:v>14.38900000000001</c:v>
                </c:pt>
                <c:pt idx="14390">
                  <c:v>14.390000000000043</c:v>
                </c:pt>
                <c:pt idx="14391">
                  <c:v>14.39100000000002</c:v>
                </c:pt>
                <c:pt idx="14392">
                  <c:v>14.391999999999996</c:v>
                </c:pt>
                <c:pt idx="14393">
                  <c:v>14.393000000000029</c:v>
                </c:pt>
                <c:pt idx="14394">
                  <c:v>14.394000000000005</c:v>
                </c:pt>
                <c:pt idx="14395">
                  <c:v>14.395000000000039</c:v>
                </c:pt>
                <c:pt idx="14396">
                  <c:v>14.396000000000015</c:v>
                </c:pt>
                <c:pt idx="14397">
                  <c:v>14.396999999999991</c:v>
                </c:pt>
                <c:pt idx="14398">
                  <c:v>14.398000000000025</c:v>
                </c:pt>
                <c:pt idx="14399">
                  <c:v>14.399000000000001</c:v>
                </c:pt>
                <c:pt idx="14400">
                  <c:v>14.400000000000034</c:v>
                </c:pt>
                <c:pt idx="14401">
                  <c:v>14.40100000000001</c:v>
                </c:pt>
                <c:pt idx="14402">
                  <c:v>14.402000000000044</c:v>
                </c:pt>
                <c:pt idx="14403">
                  <c:v>14.40300000000002</c:v>
                </c:pt>
                <c:pt idx="14404">
                  <c:v>14.403999999999996</c:v>
                </c:pt>
                <c:pt idx="14405">
                  <c:v>14.40500000000003</c:v>
                </c:pt>
                <c:pt idx="14406">
                  <c:v>14.406000000000006</c:v>
                </c:pt>
                <c:pt idx="14407">
                  <c:v>14.407000000000039</c:v>
                </c:pt>
                <c:pt idx="14408">
                  <c:v>14.408000000000015</c:v>
                </c:pt>
                <c:pt idx="14409">
                  <c:v>14.408999999999992</c:v>
                </c:pt>
                <c:pt idx="14410">
                  <c:v>14.410000000000025</c:v>
                </c:pt>
                <c:pt idx="14411">
                  <c:v>14.411000000000001</c:v>
                </c:pt>
                <c:pt idx="14412">
                  <c:v>14.412000000000035</c:v>
                </c:pt>
                <c:pt idx="14413">
                  <c:v>14.413000000000011</c:v>
                </c:pt>
                <c:pt idx="14414">
                  <c:v>14.414000000000044</c:v>
                </c:pt>
                <c:pt idx="14415">
                  <c:v>14.41500000000002</c:v>
                </c:pt>
                <c:pt idx="14416">
                  <c:v>14.415999999999997</c:v>
                </c:pt>
                <c:pt idx="14417">
                  <c:v>14.41700000000003</c:v>
                </c:pt>
                <c:pt idx="14418">
                  <c:v>14.418000000000006</c:v>
                </c:pt>
                <c:pt idx="14419">
                  <c:v>14.41900000000004</c:v>
                </c:pt>
                <c:pt idx="14420">
                  <c:v>14.420000000000016</c:v>
                </c:pt>
                <c:pt idx="14421">
                  <c:v>14.420999999999992</c:v>
                </c:pt>
                <c:pt idx="14422">
                  <c:v>14.422000000000025</c:v>
                </c:pt>
                <c:pt idx="14423">
                  <c:v>14.423000000000002</c:v>
                </c:pt>
                <c:pt idx="14424">
                  <c:v>14.424000000000035</c:v>
                </c:pt>
                <c:pt idx="14425">
                  <c:v>14.425000000000011</c:v>
                </c:pt>
                <c:pt idx="14426">
                  <c:v>14.426000000000045</c:v>
                </c:pt>
                <c:pt idx="14427">
                  <c:v>14.427000000000021</c:v>
                </c:pt>
                <c:pt idx="14428">
                  <c:v>14.427999999999997</c:v>
                </c:pt>
                <c:pt idx="14429">
                  <c:v>14.42900000000003</c:v>
                </c:pt>
                <c:pt idx="14430">
                  <c:v>14.430000000000007</c:v>
                </c:pt>
                <c:pt idx="14431">
                  <c:v>14.43100000000004</c:v>
                </c:pt>
                <c:pt idx="14432">
                  <c:v>14.432000000000016</c:v>
                </c:pt>
                <c:pt idx="14433">
                  <c:v>14.432999999999993</c:v>
                </c:pt>
                <c:pt idx="14434">
                  <c:v>14.434000000000026</c:v>
                </c:pt>
                <c:pt idx="14435">
                  <c:v>14.435000000000002</c:v>
                </c:pt>
                <c:pt idx="14436">
                  <c:v>14.436000000000035</c:v>
                </c:pt>
                <c:pt idx="14437">
                  <c:v>14.437000000000012</c:v>
                </c:pt>
                <c:pt idx="14438">
                  <c:v>14.438000000000045</c:v>
                </c:pt>
                <c:pt idx="14439">
                  <c:v>14.439000000000021</c:v>
                </c:pt>
                <c:pt idx="14440">
                  <c:v>14.439999999999998</c:v>
                </c:pt>
                <c:pt idx="14441">
                  <c:v>14.441000000000031</c:v>
                </c:pt>
                <c:pt idx="14442">
                  <c:v>14.442000000000007</c:v>
                </c:pt>
                <c:pt idx="14443">
                  <c:v>14.44300000000004</c:v>
                </c:pt>
                <c:pt idx="14444">
                  <c:v>14.444000000000017</c:v>
                </c:pt>
                <c:pt idx="14445">
                  <c:v>14.444999999999993</c:v>
                </c:pt>
                <c:pt idx="14446">
                  <c:v>14.446000000000026</c:v>
                </c:pt>
                <c:pt idx="14447">
                  <c:v>14.447000000000003</c:v>
                </c:pt>
                <c:pt idx="14448">
                  <c:v>14.448000000000036</c:v>
                </c:pt>
                <c:pt idx="14449">
                  <c:v>14.449000000000012</c:v>
                </c:pt>
                <c:pt idx="14450">
                  <c:v>14.450000000000045</c:v>
                </c:pt>
                <c:pt idx="14451">
                  <c:v>14.451000000000022</c:v>
                </c:pt>
                <c:pt idx="14452">
                  <c:v>14.451999999999998</c:v>
                </c:pt>
                <c:pt idx="14453">
                  <c:v>14.453000000000031</c:v>
                </c:pt>
                <c:pt idx="14454">
                  <c:v>14.454000000000008</c:v>
                </c:pt>
                <c:pt idx="14455">
                  <c:v>14.455000000000041</c:v>
                </c:pt>
                <c:pt idx="14456">
                  <c:v>14.456000000000017</c:v>
                </c:pt>
                <c:pt idx="14457">
                  <c:v>14.456999999999994</c:v>
                </c:pt>
                <c:pt idx="14458">
                  <c:v>14.458000000000027</c:v>
                </c:pt>
                <c:pt idx="14459">
                  <c:v>14.459000000000003</c:v>
                </c:pt>
                <c:pt idx="14460">
                  <c:v>14.460000000000036</c:v>
                </c:pt>
                <c:pt idx="14461">
                  <c:v>14.461000000000013</c:v>
                </c:pt>
                <c:pt idx="14462">
                  <c:v>14.462000000000046</c:v>
                </c:pt>
                <c:pt idx="14463">
                  <c:v>14.463000000000022</c:v>
                </c:pt>
                <c:pt idx="14464">
                  <c:v>14.463999999999999</c:v>
                </c:pt>
                <c:pt idx="14465">
                  <c:v>14.465000000000032</c:v>
                </c:pt>
                <c:pt idx="14466">
                  <c:v>14.466000000000008</c:v>
                </c:pt>
                <c:pt idx="14467">
                  <c:v>14.467000000000041</c:v>
                </c:pt>
                <c:pt idx="14468">
                  <c:v>14.468000000000018</c:v>
                </c:pt>
                <c:pt idx="14469">
                  <c:v>14.468999999999994</c:v>
                </c:pt>
                <c:pt idx="14470">
                  <c:v>14.470000000000027</c:v>
                </c:pt>
                <c:pt idx="14471">
                  <c:v>14.471000000000004</c:v>
                </c:pt>
                <c:pt idx="14472">
                  <c:v>14.472000000000037</c:v>
                </c:pt>
                <c:pt idx="14473">
                  <c:v>14.473000000000013</c:v>
                </c:pt>
                <c:pt idx="14474">
                  <c:v>14.474000000000046</c:v>
                </c:pt>
                <c:pt idx="14475">
                  <c:v>14.475000000000023</c:v>
                </c:pt>
                <c:pt idx="14476">
                  <c:v>14.475999999999999</c:v>
                </c:pt>
                <c:pt idx="14477">
                  <c:v>14.477000000000032</c:v>
                </c:pt>
                <c:pt idx="14478">
                  <c:v>14.478000000000009</c:v>
                </c:pt>
                <c:pt idx="14479">
                  <c:v>14.479000000000042</c:v>
                </c:pt>
                <c:pt idx="14480">
                  <c:v>14.480000000000018</c:v>
                </c:pt>
                <c:pt idx="14481">
                  <c:v>14.480999999999995</c:v>
                </c:pt>
                <c:pt idx="14482">
                  <c:v>14.482000000000028</c:v>
                </c:pt>
                <c:pt idx="14483">
                  <c:v>14.483000000000004</c:v>
                </c:pt>
                <c:pt idx="14484">
                  <c:v>14.484000000000037</c:v>
                </c:pt>
                <c:pt idx="14485">
                  <c:v>14.485000000000014</c:v>
                </c:pt>
                <c:pt idx="14486">
                  <c:v>14.48599999999999</c:v>
                </c:pt>
                <c:pt idx="14487">
                  <c:v>14.487000000000023</c:v>
                </c:pt>
                <c:pt idx="14488">
                  <c:v>14.488</c:v>
                </c:pt>
                <c:pt idx="14489">
                  <c:v>14.489000000000033</c:v>
                </c:pt>
                <c:pt idx="14490">
                  <c:v>14.490000000000009</c:v>
                </c:pt>
                <c:pt idx="14491">
                  <c:v>14.491000000000042</c:v>
                </c:pt>
                <c:pt idx="14492">
                  <c:v>14.492000000000019</c:v>
                </c:pt>
                <c:pt idx="14493">
                  <c:v>14.492999999999995</c:v>
                </c:pt>
                <c:pt idx="14494">
                  <c:v>14.494000000000028</c:v>
                </c:pt>
                <c:pt idx="14495">
                  <c:v>14.495000000000005</c:v>
                </c:pt>
                <c:pt idx="14496">
                  <c:v>14.496000000000038</c:v>
                </c:pt>
                <c:pt idx="14497">
                  <c:v>14.497000000000014</c:v>
                </c:pt>
                <c:pt idx="14498">
                  <c:v>14.49799999999999</c:v>
                </c:pt>
                <c:pt idx="14499">
                  <c:v>14.499000000000024</c:v>
                </c:pt>
                <c:pt idx="14500">
                  <c:v>14.5</c:v>
                </c:pt>
                <c:pt idx="14501">
                  <c:v>14.501000000000033</c:v>
                </c:pt>
                <c:pt idx="14502">
                  <c:v>14.50200000000001</c:v>
                </c:pt>
                <c:pt idx="14503">
                  <c:v>14.503000000000043</c:v>
                </c:pt>
                <c:pt idx="14504">
                  <c:v>14.504000000000019</c:v>
                </c:pt>
                <c:pt idx="14505">
                  <c:v>14.504999999999995</c:v>
                </c:pt>
                <c:pt idx="14506">
                  <c:v>14.506000000000029</c:v>
                </c:pt>
                <c:pt idx="14507">
                  <c:v>14.507000000000005</c:v>
                </c:pt>
                <c:pt idx="14508">
                  <c:v>14.508000000000038</c:v>
                </c:pt>
                <c:pt idx="14509">
                  <c:v>14.509000000000015</c:v>
                </c:pt>
                <c:pt idx="14510">
                  <c:v>14.509999999999991</c:v>
                </c:pt>
                <c:pt idx="14511">
                  <c:v>14.511000000000024</c:v>
                </c:pt>
                <c:pt idx="14512">
                  <c:v>14.512</c:v>
                </c:pt>
                <c:pt idx="14513">
                  <c:v>14.513000000000034</c:v>
                </c:pt>
                <c:pt idx="14514">
                  <c:v>14.51400000000001</c:v>
                </c:pt>
                <c:pt idx="14515">
                  <c:v>14.515000000000043</c:v>
                </c:pt>
                <c:pt idx="14516">
                  <c:v>14.51600000000002</c:v>
                </c:pt>
                <c:pt idx="14517">
                  <c:v>14.516999999999996</c:v>
                </c:pt>
                <c:pt idx="14518">
                  <c:v>14.518000000000029</c:v>
                </c:pt>
                <c:pt idx="14519">
                  <c:v>14.519000000000005</c:v>
                </c:pt>
                <c:pt idx="14520">
                  <c:v>14.520000000000039</c:v>
                </c:pt>
                <c:pt idx="14521">
                  <c:v>14.521000000000015</c:v>
                </c:pt>
                <c:pt idx="14522">
                  <c:v>14.521999999999991</c:v>
                </c:pt>
                <c:pt idx="14523">
                  <c:v>14.523000000000025</c:v>
                </c:pt>
                <c:pt idx="14524">
                  <c:v>14.524000000000001</c:v>
                </c:pt>
                <c:pt idx="14525">
                  <c:v>14.525000000000034</c:v>
                </c:pt>
                <c:pt idx="14526">
                  <c:v>14.52600000000001</c:v>
                </c:pt>
                <c:pt idx="14527">
                  <c:v>14.527000000000044</c:v>
                </c:pt>
                <c:pt idx="14528">
                  <c:v>14.52800000000002</c:v>
                </c:pt>
                <c:pt idx="14529">
                  <c:v>14.528999999999996</c:v>
                </c:pt>
                <c:pt idx="14530">
                  <c:v>14.53000000000003</c:v>
                </c:pt>
                <c:pt idx="14531">
                  <c:v>14.531000000000006</c:v>
                </c:pt>
                <c:pt idx="14532">
                  <c:v>14.532000000000039</c:v>
                </c:pt>
                <c:pt idx="14533">
                  <c:v>14.533000000000015</c:v>
                </c:pt>
                <c:pt idx="14534">
                  <c:v>14.533999999999992</c:v>
                </c:pt>
                <c:pt idx="14535">
                  <c:v>14.535000000000025</c:v>
                </c:pt>
                <c:pt idx="14536">
                  <c:v>14.536000000000001</c:v>
                </c:pt>
                <c:pt idx="14537">
                  <c:v>14.537000000000035</c:v>
                </c:pt>
                <c:pt idx="14538">
                  <c:v>14.538000000000011</c:v>
                </c:pt>
                <c:pt idx="14539">
                  <c:v>14.539000000000044</c:v>
                </c:pt>
                <c:pt idx="14540">
                  <c:v>14.54000000000002</c:v>
                </c:pt>
                <c:pt idx="14541">
                  <c:v>14.540999999999997</c:v>
                </c:pt>
                <c:pt idx="14542">
                  <c:v>14.54200000000003</c:v>
                </c:pt>
                <c:pt idx="14543">
                  <c:v>14.543000000000006</c:v>
                </c:pt>
                <c:pt idx="14544">
                  <c:v>14.54400000000004</c:v>
                </c:pt>
                <c:pt idx="14545">
                  <c:v>14.545000000000016</c:v>
                </c:pt>
                <c:pt idx="14546">
                  <c:v>14.545999999999992</c:v>
                </c:pt>
                <c:pt idx="14547">
                  <c:v>14.547000000000025</c:v>
                </c:pt>
                <c:pt idx="14548">
                  <c:v>14.548000000000002</c:v>
                </c:pt>
                <c:pt idx="14549">
                  <c:v>14.549000000000035</c:v>
                </c:pt>
                <c:pt idx="14550">
                  <c:v>14.550000000000011</c:v>
                </c:pt>
                <c:pt idx="14551">
                  <c:v>14.551000000000045</c:v>
                </c:pt>
                <c:pt idx="14552">
                  <c:v>14.552000000000021</c:v>
                </c:pt>
                <c:pt idx="14553">
                  <c:v>14.552999999999997</c:v>
                </c:pt>
                <c:pt idx="14554">
                  <c:v>14.55400000000003</c:v>
                </c:pt>
                <c:pt idx="14555">
                  <c:v>14.555000000000007</c:v>
                </c:pt>
                <c:pt idx="14556">
                  <c:v>14.55600000000004</c:v>
                </c:pt>
                <c:pt idx="14557">
                  <c:v>14.557000000000016</c:v>
                </c:pt>
                <c:pt idx="14558">
                  <c:v>14.557999999999993</c:v>
                </c:pt>
                <c:pt idx="14559">
                  <c:v>14.559000000000026</c:v>
                </c:pt>
                <c:pt idx="14560">
                  <c:v>14.560000000000002</c:v>
                </c:pt>
                <c:pt idx="14561">
                  <c:v>14.561000000000035</c:v>
                </c:pt>
                <c:pt idx="14562">
                  <c:v>14.562000000000012</c:v>
                </c:pt>
                <c:pt idx="14563">
                  <c:v>14.563000000000045</c:v>
                </c:pt>
                <c:pt idx="14564">
                  <c:v>14.564000000000021</c:v>
                </c:pt>
                <c:pt idx="14565">
                  <c:v>14.564999999999998</c:v>
                </c:pt>
                <c:pt idx="14566">
                  <c:v>14.566000000000031</c:v>
                </c:pt>
                <c:pt idx="14567">
                  <c:v>14.567000000000007</c:v>
                </c:pt>
                <c:pt idx="14568">
                  <c:v>14.56800000000004</c:v>
                </c:pt>
                <c:pt idx="14569">
                  <c:v>14.569000000000017</c:v>
                </c:pt>
                <c:pt idx="14570">
                  <c:v>14.569999999999993</c:v>
                </c:pt>
                <c:pt idx="14571">
                  <c:v>14.571000000000026</c:v>
                </c:pt>
                <c:pt idx="14572">
                  <c:v>14.572000000000003</c:v>
                </c:pt>
                <c:pt idx="14573">
                  <c:v>14.573000000000036</c:v>
                </c:pt>
                <c:pt idx="14574">
                  <c:v>14.574000000000012</c:v>
                </c:pt>
                <c:pt idx="14575">
                  <c:v>14.575000000000045</c:v>
                </c:pt>
                <c:pt idx="14576">
                  <c:v>14.576000000000022</c:v>
                </c:pt>
                <c:pt idx="14577">
                  <c:v>14.576999999999998</c:v>
                </c:pt>
                <c:pt idx="14578">
                  <c:v>14.578000000000031</c:v>
                </c:pt>
                <c:pt idx="14579">
                  <c:v>14.579000000000008</c:v>
                </c:pt>
                <c:pt idx="14580">
                  <c:v>14.580000000000041</c:v>
                </c:pt>
                <c:pt idx="14581">
                  <c:v>14.581000000000017</c:v>
                </c:pt>
                <c:pt idx="14582">
                  <c:v>14.581999999999994</c:v>
                </c:pt>
                <c:pt idx="14583">
                  <c:v>14.583000000000027</c:v>
                </c:pt>
                <c:pt idx="14584">
                  <c:v>14.584000000000003</c:v>
                </c:pt>
                <c:pt idx="14585">
                  <c:v>14.585000000000036</c:v>
                </c:pt>
                <c:pt idx="14586">
                  <c:v>14.586000000000013</c:v>
                </c:pt>
                <c:pt idx="14587">
                  <c:v>14.587000000000046</c:v>
                </c:pt>
                <c:pt idx="14588">
                  <c:v>14.588000000000022</c:v>
                </c:pt>
                <c:pt idx="14589">
                  <c:v>14.588999999999999</c:v>
                </c:pt>
                <c:pt idx="14590">
                  <c:v>14.590000000000032</c:v>
                </c:pt>
                <c:pt idx="14591">
                  <c:v>14.591000000000008</c:v>
                </c:pt>
                <c:pt idx="14592">
                  <c:v>14.592000000000041</c:v>
                </c:pt>
                <c:pt idx="14593">
                  <c:v>14.593000000000018</c:v>
                </c:pt>
                <c:pt idx="14594">
                  <c:v>14.593999999999994</c:v>
                </c:pt>
                <c:pt idx="14595">
                  <c:v>14.595000000000027</c:v>
                </c:pt>
                <c:pt idx="14596">
                  <c:v>14.596000000000004</c:v>
                </c:pt>
                <c:pt idx="14597">
                  <c:v>14.597000000000037</c:v>
                </c:pt>
                <c:pt idx="14598">
                  <c:v>14.598000000000013</c:v>
                </c:pt>
                <c:pt idx="14599">
                  <c:v>14.599000000000046</c:v>
                </c:pt>
                <c:pt idx="14600">
                  <c:v>14.600000000000023</c:v>
                </c:pt>
                <c:pt idx="14601">
                  <c:v>14.600999999999999</c:v>
                </c:pt>
                <c:pt idx="14602">
                  <c:v>14.602000000000032</c:v>
                </c:pt>
                <c:pt idx="14603">
                  <c:v>14.603000000000009</c:v>
                </c:pt>
                <c:pt idx="14604">
                  <c:v>14.604000000000042</c:v>
                </c:pt>
                <c:pt idx="14605">
                  <c:v>14.605000000000018</c:v>
                </c:pt>
                <c:pt idx="14606">
                  <c:v>14.605999999999995</c:v>
                </c:pt>
                <c:pt idx="14607">
                  <c:v>14.607000000000028</c:v>
                </c:pt>
                <c:pt idx="14608">
                  <c:v>14.608000000000004</c:v>
                </c:pt>
                <c:pt idx="14609">
                  <c:v>14.609000000000037</c:v>
                </c:pt>
                <c:pt idx="14610">
                  <c:v>14.610000000000014</c:v>
                </c:pt>
                <c:pt idx="14611">
                  <c:v>14.61099999999999</c:v>
                </c:pt>
                <c:pt idx="14612">
                  <c:v>14.612000000000023</c:v>
                </c:pt>
                <c:pt idx="14613">
                  <c:v>14.613</c:v>
                </c:pt>
                <c:pt idx="14614">
                  <c:v>14.614000000000033</c:v>
                </c:pt>
                <c:pt idx="14615">
                  <c:v>14.615000000000009</c:v>
                </c:pt>
                <c:pt idx="14616">
                  <c:v>14.616000000000042</c:v>
                </c:pt>
                <c:pt idx="14617">
                  <c:v>14.617000000000019</c:v>
                </c:pt>
                <c:pt idx="14618">
                  <c:v>14.617999999999995</c:v>
                </c:pt>
                <c:pt idx="14619">
                  <c:v>14.619000000000028</c:v>
                </c:pt>
                <c:pt idx="14620">
                  <c:v>14.620000000000005</c:v>
                </c:pt>
                <c:pt idx="14621">
                  <c:v>14.621000000000038</c:v>
                </c:pt>
                <c:pt idx="14622">
                  <c:v>14.622000000000014</c:v>
                </c:pt>
                <c:pt idx="14623">
                  <c:v>14.62299999999999</c:v>
                </c:pt>
                <c:pt idx="14624">
                  <c:v>14.624000000000024</c:v>
                </c:pt>
                <c:pt idx="14625">
                  <c:v>14.625</c:v>
                </c:pt>
                <c:pt idx="14626">
                  <c:v>14.626000000000033</c:v>
                </c:pt>
                <c:pt idx="14627">
                  <c:v>14.62700000000001</c:v>
                </c:pt>
                <c:pt idx="14628">
                  <c:v>14.628000000000043</c:v>
                </c:pt>
                <c:pt idx="14629">
                  <c:v>14.629000000000019</c:v>
                </c:pt>
                <c:pt idx="14630">
                  <c:v>14.629999999999995</c:v>
                </c:pt>
                <c:pt idx="14631">
                  <c:v>14.631000000000029</c:v>
                </c:pt>
                <c:pt idx="14632">
                  <c:v>14.632000000000005</c:v>
                </c:pt>
                <c:pt idx="14633">
                  <c:v>14.633000000000038</c:v>
                </c:pt>
                <c:pt idx="14634">
                  <c:v>14.634000000000015</c:v>
                </c:pt>
                <c:pt idx="14635">
                  <c:v>14.634999999999991</c:v>
                </c:pt>
                <c:pt idx="14636">
                  <c:v>14.636000000000024</c:v>
                </c:pt>
                <c:pt idx="14637">
                  <c:v>14.637</c:v>
                </c:pt>
                <c:pt idx="14638">
                  <c:v>14.638000000000034</c:v>
                </c:pt>
                <c:pt idx="14639">
                  <c:v>14.63900000000001</c:v>
                </c:pt>
                <c:pt idx="14640">
                  <c:v>14.640000000000043</c:v>
                </c:pt>
                <c:pt idx="14641">
                  <c:v>14.64100000000002</c:v>
                </c:pt>
                <c:pt idx="14642">
                  <c:v>14.641999999999996</c:v>
                </c:pt>
                <c:pt idx="14643">
                  <c:v>14.643000000000029</c:v>
                </c:pt>
                <c:pt idx="14644">
                  <c:v>14.644000000000005</c:v>
                </c:pt>
                <c:pt idx="14645">
                  <c:v>14.645000000000039</c:v>
                </c:pt>
                <c:pt idx="14646">
                  <c:v>14.646000000000015</c:v>
                </c:pt>
                <c:pt idx="14647">
                  <c:v>14.646999999999991</c:v>
                </c:pt>
                <c:pt idx="14648">
                  <c:v>14.648000000000025</c:v>
                </c:pt>
                <c:pt idx="14649">
                  <c:v>14.649000000000001</c:v>
                </c:pt>
                <c:pt idx="14650">
                  <c:v>14.650000000000034</c:v>
                </c:pt>
                <c:pt idx="14651">
                  <c:v>14.65100000000001</c:v>
                </c:pt>
                <c:pt idx="14652">
                  <c:v>14.652000000000044</c:v>
                </c:pt>
                <c:pt idx="14653">
                  <c:v>14.65300000000002</c:v>
                </c:pt>
                <c:pt idx="14654">
                  <c:v>14.653999999999996</c:v>
                </c:pt>
                <c:pt idx="14655">
                  <c:v>14.65500000000003</c:v>
                </c:pt>
                <c:pt idx="14656">
                  <c:v>14.656000000000006</c:v>
                </c:pt>
                <c:pt idx="14657">
                  <c:v>14.657000000000039</c:v>
                </c:pt>
                <c:pt idx="14658">
                  <c:v>14.658000000000015</c:v>
                </c:pt>
                <c:pt idx="14659">
                  <c:v>14.658999999999992</c:v>
                </c:pt>
                <c:pt idx="14660">
                  <c:v>14.660000000000025</c:v>
                </c:pt>
                <c:pt idx="14661">
                  <c:v>14.661000000000001</c:v>
                </c:pt>
                <c:pt idx="14662">
                  <c:v>14.662000000000035</c:v>
                </c:pt>
                <c:pt idx="14663">
                  <c:v>14.663000000000011</c:v>
                </c:pt>
                <c:pt idx="14664">
                  <c:v>14.664000000000044</c:v>
                </c:pt>
                <c:pt idx="14665">
                  <c:v>14.66500000000002</c:v>
                </c:pt>
                <c:pt idx="14666">
                  <c:v>14.665999999999997</c:v>
                </c:pt>
                <c:pt idx="14667">
                  <c:v>14.66700000000003</c:v>
                </c:pt>
                <c:pt idx="14668">
                  <c:v>14.668000000000006</c:v>
                </c:pt>
                <c:pt idx="14669">
                  <c:v>14.66900000000004</c:v>
                </c:pt>
                <c:pt idx="14670">
                  <c:v>14.670000000000016</c:v>
                </c:pt>
                <c:pt idx="14671">
                  <c:v>14.670999999999992</c:v>
                </c:pt>
                <c:pt idx="14672">
                  <c:v>14.672000000000025</c:v>
                </c:pt>
                <c:pt idx="14673">
                  <c:v>14.673000000000002</c:v>
                </c:pt>
                <c:pt idx="14674">
                  <c:v>14.674000000000035</c:v>
                </c:pt>
                <c:pt idx="14675">
                  <c:v>14.675000000000011</c:v>
                </c:pt>
                <c:pt idx="14676">
                  <c:v>14.676000000000045</c:v>
                </c:pt>
                <c:pt idx="14677">
                  <c:v>14.677000000000021</c:v>
                </c:pt>
                <c:pt idx="14678">
                  <c:v>14.677999999999997</c:v>
                </c:pt>
                <c:pt idx="14679">
                  <c:v>14.67900000000003</c:v>
                </c:pt>
                <c:pt idx="14680">
                  <c:v>14.680000000000007</c:v>
                </c:pt>
                <c:pt idx="14681">
                  <c:v>14.68100000000004</c:v>
                </c:pt>
                <c:pt idx="14682">
                  <c:v>14.682000000000016</c:v>
                </c:pt>
                <c:pt idx="14683">
                  <c:v>14.682999999999993</c:v>
                </c:pt>
                <c:pt idx="14684">
                  <c:v>14.684000000000026</c:v>
                </c:pt>
                <c:pt idx="14685">
                  <c:v>14.685000000000002</c:v>
                </c:pt>
                <c:pt idx="14686">
                  <c:v>14.686000000000035</c:v>
                </c:pt>
                <c:pt idx="14687">
                  <c:v>14.687000000000012</c:v>
                </c:pt>
                <c:pt idx="14688">
                  <c:v>14.688000000000045</c:v>
                </c:pt>
                <c:pt idx="14689">
                  <c:v>14.689000000000021</c:v>
                </c:pt>
                <c:pt idx="14690">
                  <c:v>14.689999999999998</c:v>
                </c:pt>
                <c:pt idx="14691">
                  <c:v>14.691000000000031</c:v>
                </c:pt>
                <c:pt idx="14692">
                  <c:v>14.692000000000007</c:v>
                </c:pt>
                <c:pt idx="14693">
                  <c:v>14.69300000000004</c:v>
                </c:pt>
                <c:pt idx="14694">
                  <c:v>14.694000000000017</c:v>
                </c:pt>
                <c:pt idx="14695">
                  <c:v>14.694999999999993</c:v>
                </c:pt>
                <c:pt idx="14696">
                  <c:v>14.696000000000026</c:v>
                </c:pt>
                <c:pt idx="14697">
                  <c:v>14.697000000000003</c:v>
                </c:pt>
                <c:pt idx="14698">
                  <c:v>14.698000000000036</c:v>
                </c:pt>
                <c:pt idx="14699">
                  <c:v>14.699000000000012</c:v>
                </c:pt>
                <c:pt idx="14700">
                  <c:v>14.700000000000045</c:v>
                </c:pt>
                <c:pt idx="14701">
                  <c:v>14.701000000000022</c:v>
                </c:pt>
                <c:pt idx="14702">
                  <c:v>14.701999999999998</c:v>
                </c:pt>
                <c:pt idx="14703">
                  <c:v>14.703000000000031</c:v>
                </c:pt>
                <c:pt idx="14704">
                  <c:v>14.704000000000008</c:v>
                </c:pt>
                <c:pt idx="14705">
                  <c:v>14.705000000000041</c:v>
                </c:pt>
                <c:pt idx="14706">
                  <c:v>14.706000000000017</c:v>
                </c:pt>
                <c:pt idx="14707">
                  <c:v>14.706999999999994</c:v>
                </c:pt>
                <c:pt idx="14708">
                  <c:v>14.708000000000027</c:v>
                </c:pt>
                <c:pt idx="14709">
                  <c:v>14.709000000000003</c:v>
                </c:pt>
                <c:pt idx="14710">
                  <c:v>14.710000000000036</c:v>
                </c:pt>
                <c:pt idx="14711">
                  <c:v>14.711000000000013</c:v>
                </c:pt>
                <c:pt idx="14712">
                  <c:v>14.712000000000046</c:v>
                </c:pt>
                <c:pt idx="14713">
                  <c:v>14.713000000000022</c:v>
                </c:pt>
                <c:pt idx="14714">
                  <c:v>14.713999999999999</c:v>
                </c:pt>
                <c:pt idx="14715">
                  <c:v>14.715000000000032</c:v>
                </c:pt>
                <c:pt idx="14716">
                  <c:v>14.716000000000008</c:v>
                </c:pt>
                <c:pt idx="14717">
                  <c:v>14.717000000000041</c:v>
                </c:pt>
                <c:pt idx="14718">
                  <c:v>14.718000000000018</c:v>
                </c:pt>
                <c:pt idx="14719">
                  <c:v>14.718999999999994</c:v>
                </c:pt>
                <c:pt idx="14720">
                  <c:v>14.720000000000027</c:v>
                </c:pt>
                <c:pt idx="14721">
                  <c:v>14.721000000000004</c:v>
                </c:pt>
                <c:pt idx="14722">
                  <c:v>14.722000000000037</c:v>
                </c:pt>
                <c:pt idx="14723">
                  <c:v>14.723000000000013</c:v>
                </c:pt>
                <c:pt idx="14724">
                  <c:v>14.724000000000046</c:v>
                </c:pt>
                <c:pt idx="14725">
                  <c:v>14.725000000000023</c:v>
                </c:pt>
                <c:pt idx="14726">
                  <c:v>14.725999999999999</c:v>
                </c:pt>
                <c:pt idx="14727">
                  <c:v>14.727000000000032</c:v>
                </c:pt>
                <c:pt idx="14728">
                  <c:v>14.728000000000009</c:v>
                </c:pt>
                <c:pt idx="14729">
                  <c:v>14.729000000000042</c:v>
                </c:pt>
                <c:pt idx="14730">
                  <c:v>14.730000000000018</c:v>
                </c:pt>
                <c:pt idx="14731">
                  <c:v>14.730999999999995</c:v>
                </c:pt>
                <c:pt idx="14732">
                  <c:v>14.732000000000028</c:v>
                </c:pt>
                <c:pt idx="14733">
                  <c:v>14.733000000000004</c:v>
                </c:pt>
                <c:pt idx="14734">
                  <c:v>14.734000000000037</c:v>
                </c:pt>
                <c:pt idx="14735">
                  <c:v>14.735000000000014</c:v>
                </c:pt>
                <c:pt idx="14736">
                  <c:v>14.73599999999999</c:v>
                </c:pt>
                <c:pt idx="14737">
                  <c:v>14.737000000000023</c:v>
                </c:pt>
                <c:pt idx="14738">
                  <c:v>14.738</c:v>
                </c:pt>
                <c:pt idx="14739">
                  <c:v>14.739000000000033</c:v>
                </c:pt>
                <c:pt idx="14740">
                  <c:v>14.740000000000009</c:v>
                </c:pt>
                <c:pt idx="14741">
                  <c:v>14.741000000000042</c:v>
                </c:pt>
                <c:pt idx="14742">
                  <c:v>14.742000000000019</c:v>
                </c:pt>
                <c:pt idx="14743">
                  <c:v>14.742999999999995</c:v>
                </c:pt>
                <c:pt idx="14744">
                  <c:v>14.744000000000028</c:v>
                </c:pt>
                <c:pt idx="14745">
                  <c:v>14.745000000000005</c:v>
                </c:pt>
                <c:pt idx="14746">
                  <c:v>14.746000000000038</c:v>
                </c:pt>
                <c:pt idx="14747">
                  <c:v>14.747000000000014</c:v>
                </c:pt>
                <c:pt idx="14748">
                  <c:v>14.74799999999999</c:v>
                </c:pt>
                <c:pt idx="14749">
                  <c:v>14.749000000000024</c:v>
                </c:pt>
                <c:pt idx="14750">
                  <c:v>14.75</c:v>
                </c:pt>
                <c:pt idx="14751">
                  <c:v>14.751000000000033</c:v>
                </c:pt>
                <c:pt idx="14752">
                  <c:v>14.75200000000001</c:v>
                </c:pt>
                <c:pt idx="14753">
                  <c:v>14.753000000000043</c:v>
                </c:pt>
                <c:pt idx="14754">
                  <c:v>14.754000000000019</c:v>
                </c:pt>
                <c:pt idx="14755">
                  <c:v>14.754999999999995</c:v>
                </c:pt>
                <c:pt idx="14756">
                  <c:v>14.756000000000029</c:v>
                </c:pt>
                <c:pt idx="14757">
                  <c:v>14.757000000000005</c:v>
                </c:pt>
                <c:pt idx="14758">
                  <c:v>14.758000000000038</c:v>
                </c:pt>
                <c:pt idx="14759">
                  <c:v>14.759000000000015</c:v>
                </c:pt>
                <c:pt idx="14760">
                  <c:v>14.759999999999991</c:v>
                </c:pt>
                <c:pt idx="14761">
                  <c:v>14.761000000000024</c:v>
                </c:pt>
                <c:pt idx="14762">
                  <c:v>14.762</c:v>
                </c:pt>
                <c:pt idx="14763">
                  <c:v>14.763000000000034</c:v>
                </c:pt>
                <c:pt idx="14764">
                  <c:v>14.76400000000001</c:v>
                </c:pt>
                <c:pt idx="14765">
                  <c:v>14.765000000000043</c:v>
                </c:pt>
                <c:pt idx="14766">
                  <c:v>14.76600000000002</c:v>
                </c:pt>
                <c:pt idx="14767">
                  <c:v>14.766999999999996</c:v>
                </c:pt>
                <c:pt idx="14768">
                  <c:v>14.768000000000029</c:v>
                </c:pt>
                <c:pt idx="14769">
                  <c:v>14.769000000000005</c:v>
                </c:pt>
                <c:pt idx="14770">
                  <c:v>14.770000000000039</c:v>
                </c:pt>
                <c:pt idx="14771">
                  <c:v>14.771000000000015</c:v>
                </c:pt>
                <c:pt idx="14772">
                  <c:v>14.771999999999991</c:v>
                </c:pt>
                <c:pt idx="14773">
                  <c:v>14.773000000000025</c:v>
                </c:pt>
                <c:pt idx="14774">
                  <c:v>14.774000000000001</c:v>
                </c:pt>
                <c:pt idx="14775">
                  <c:v>14.775000000000034</c:v>
                </c:pt>
                <c:pt idx="14776">
                  <c:v>14.77600000000001</c:v>
                </c:pt>
                <c:pt idx="14777">
                  <c:v>14.777000000000044</c:v>
                </c:pt>
                <c:pt idx="14778">
                  <c:v>14.77800000000002</c:v>
                </c:pt>
                <c:pt idx="14779">
                  <c:v>14.778999999999996</c:v>
                </c:pt>
                <c:pt idx="14780">
                  <c:v>14.78000000000003</c:v>
                </c:pt>
                <c:pt idx="14781">
                  <c:v>14.781000000000006</c:v>
                </c:pt>
                <c:pt idx="14782">
                  <c:v>14.782000000000039</c:v>
                </c:pt>
                <c:pt idx="14783">
                  <c:v>14.783000000000015</c:v>
                </c:pt>
                <c:pt idx="14784">
                  <c:v>14.783999999999992</c:v>
                </c:pt>
                <c:pt idx="14785">
                  <c:v>14.785000000000025</c:v>
                </c:pt>
                <c:pt idx="14786">
                  <c:v>14.786000000000001</c:v>
                </c:pt>
                <c:pt idx="14787">
                  <c:v>14.787000000000035</c:v>
                </c:pt>
                <c:pt idx="14788">
                  <c:v>14.788000000000011</c:v>
                </c:pt>
                <c:pt idx="14789">
                  <c:v>14.789000000000044</c:v>
                </c:pt>
                <c:pt idx="14790">
                  <c:v>14.79000000000002</c:v>
                </c:pt>
                <c:pt idx="14791">
                  <c:v>14.790999999999997</c:v>
                </c:pt>
                <c:pt idx="14792">
                  <c:v>14.79200000000003</c:v>
                </c:pt>
                <c:pt idx="14793">
                  <c:v>14.793000000000006</c:v>
                </c:pt>
                <c:pt idx="14794">
                  <c:v>14.79400000000004</c:v>
                </c:pt>
                <c:pt idx="14795">
                  <c:v>14.795000000000016</c:v>
                </c:pt>
                <c:pt idx="14796">
                  <c:v>14.795999999999992</c:v>
                </c:pt>
                <c:pt idx="14797">
                  <c:v>14.797000000000025</c:v>
                </c:pt>
                <c:pt idx="14798">
                  <c:v>14.798000000000002</c:v>
                </c:pt>
                <c:pt idx="14799">
                  <c:v>14.799000000000035</c:v>
                </c:pt>
                <c:pt idx="14800">
                  <c:v>14.800000000000011</c:v>
                </c:pt>
                <c:pt idx="14801">
                  <c:v>14.801000000000045</c:v>
                </c:pt>
                <c:pt idx="14802">
                  <c:v>14.802000000000021</c:v>
                </c:pt>
                <c:pt idx="14803">
                  <c:v>14.802999999999997</c:v>
                </c:pt>
                <c:pt idx="14804">
                  <c:v>14.80400000000003</c:v>
                </c:pt>
                <c:pt idx="14805">
                  <c:v>14.805000000000007</c:v>
                </c:pt>
                <c:pt idx="14806">
                  <c:v>14.80600000000004</c:v>
                </c:pt>
                <c:pt idx="14807">
                  <c:v>14.807000000000016</c:v>
                </c:pt>
                <c:pt idx="14808">
                  <c:v>14.807999999999993</c:v>
                </c:pt>
                <c:pt idx="14809">
                  <c:v>14.809000000000026</c:v>
                </c:pt>
                <c:pt idx="14810">
                  <c:v>14.810000000000002</c:v>
                </c:pt>
                <c:pt idx="14811">
                  <c:v>14.811000000000035</c:v>
                </c:pt>
                <c:pt idx="14812">
                  <c:v>14.812000000000012</c:v>
                </c:pt>
                <c:pt idx="14813">
                  <c:v>14.813000000000045</c:v>
                </c:pt>
                <c:pt idx="14814">
                  <c:v>14.814000000000021</c:v>
                </c:pt>
                <c:pt idx="14815">
                  <c:v>14.814999999999998</c:v>
                </c:pt>
                <c:pt idx="14816">
                  <c:v>14.816000000000031</c:v>
                </c:pt>
                <c:pt idx="14817">
                  <c:v>14.817000000000007</c:v>
                </c:pt>
                <c:pt idx="14818">
                  <c:v>14.81800000000004</c:v>
                </c:pt>
                <c:pt idx="14819">
                  <c:v>14.819000000000017</c:v>
                </c:pt>
                <c:pt idx="14820">
                  <c:v>14.819999999999993</c:v>
                </c:pt>
                <c:pt idx="14821">
                  <c:v>14.821000000000026</c:v>
                </c:pt>
                <c:pt idx="14822">
                  <c:v>14.822000000000003</c:v>
                </c:pt>
                <c:pt idx="14823">
                  <c:v>14.823000000000036</c:v>
                </c:pt>
                <c:pt idx="14824">
                  <c:v>14.824000000000012</c:v>
                </c:pt>
                <c:pt idx="14825">
                  <c:v>14.825000000000045</c:v>
                </c:pt>
                <c:pt idx="14826">
                  <c:v>14.826000000000022</c:v>
                </c:pt>
                <c:pt idx="14827">
                  <c:v>14.826999999999998</c:v>
                </c:pt>
                <c:pt idx="14828">
                  <c:v>14.828000000000031</c:v>
                </c:pt>
                <c:pt idx="14829">
                  <c:v>14.829000000000008</c:v>
                </c:pt>
                <c:pt idx="14830">
                  <c:v>14.830000000000041</c:v>
                </c:pt>
                <c:pt idx="14831">
                  <c:v>14.831000000000017</c:v>
                </c:pt>
                <c:pt idx="14832">
                  <c:v>14.831999999999994</c:v>
                </c:pt>
                <c:pt idx="14833">
                  <c:v>14.833000000000027</c:v>
                </c:pt>
                <c:pt idx="14834">
                  <c:v>14.834000000000003</c:v>
                </c:pt>
                <c:pt idx="14835">
                  <c:v>14.835000000000036</c:v>
                </c:pt>
                <c:pt idx="14836">
                  <c:v>14.836000000000013</c:v>
                </c:pt>
                <c:pt idx="14837">
                  <c:v>14.837000000000046</c:v>
                </c:pt>
                <c:pt idx="14838">
                  <c:v>14.838000000000022</c:v>
                </c:pt>
                <c:pt idx="14839">
                  <c:v>14.838999999999999</c:v>
                </c:pt>
                <c:pt idx="14840">
                  <c:v>14.840000000000032</c:v>
                </c:pt>
                <c:pt idx="14841">
                  <c:v>14.841000000000008</c:v>
                </c:pt>
                <c:pt idx="14842">
                  <c:v>14.842000000000041</c:v>
                </c:pt>
                <c:pt idx="14843">
                  <c:v>14.843000000000018</c:v>
                </c:pt>
                <c:pt idx="14844">
                  <c:v>14.843999999999994</c:v>
                </c:pt>
                <c:pt idx="14845">
                  <c:v>14.845000000000027</c:v>
                </c:pt>
                <c:pt idx="14846">
                  <c:v>14.846000000000004</c:v>
                </c:pt>
                <c:pt idx="14847">
                  <c:v>14.847000000000037</c:v>
                </c:pt>
                <c:pt idx="14848">
                  <c:v>14.848000000000013</c:v>
                </c:pt>
                <c:pt idx="14849">
                  <c:v>14.849000000000046</c:v>
                </c:pt>
                <c:pt idx="14850">
                  <c:v>14.850000000000023</c:v>
                </c:pt>
                <c:pt idx="14851">
                  <c:v>14.850999999999999</c:v>
                </c:pt>
                <c:pt idx="14852">
                  <c:v>14.852000000000032</c:v>
                </c:pt>
                <c:pt idx="14853">
                  <c:v>14.853000000000009</c:v>
                </c:pt>
                <c:pt idx="14854">
                  <c:v>14.854000000000042</c:v>
                </c:pt>
                <c:pt idx="14855">
                  <c:v>14.855000000000018</c:v>
                </c:pt>
                <c:pt idx="14856">
                  <c:v>14.855999999999995</c:v>
                </c:pt>
                <c:pt idx="14857">
                  <c:v>14.857000000000028</c:v>
                </c:pt>
                <c:pt idx="14858">
                  <c:v>14.858000000000004</c:v>
                </c:pt>
                <c:pt idx="14859">
                  <c:v>14.859000000000037</c:v>
                </c:pt>
                <c:pt idx="14860">
                  <c:v>14.860000000000014</c:v>
                </c:pt>
                <c:pt idx="14861">
                  <c:v>14.86099999999999</c:v>
                </c:pt>
                <c:pt idx="14862">
                  <c:v>14.862000000000023</c:v>
                </c:pt>
                <c:pt idx="14863">
                  <c:v>14.863</c:v>
                </c:pt>
                <c:pt idx="14864">
                  <c:v>14.864000000000033</c:v>
                </c:pt>
                <c:pt idx="14865">
                  <c:v>14.865000000000009</c:v>
                </c:pt>
                <c:pt idx="14866">
                  <c:v>14.866000000000042</c:v>
                </c:pt>
                <c:pt idx="14867">
                  <c:v>14.867000000000019</c:v>
                </c:pt>
                <c:pt idx="14868">
                  <c:v>14.867999999999995</c:v>
                </c:pt>
                <c:pt idx="14869">
                  <c:v>14.869000000000028</c:v>
                </c:pt>
                <c:pt idx="14870">
                  <c:v>14.870000000000005</c:v>
                </c:pt>
                <c:pt idx="14871">
                  <c:v>14.871000000000038</c:v>
                </c:pt>
                <c:pt idx="14872">
                  <c:v>14.872000000000014</c:v>
                </c:pt>
                <c:pt idx="14873">
                  <c:v>14.87299999999999</c:v>
                </c:pt>
                <c:pt idx="14874">
                  <c:v>14.874000000000024</c:v>
                </c:pt>
                <c:pt idx="14875">
                  <c:v>14.875</c:v>
                </c:pt>
                <c:pt idx="14876">
                  <c:v>14.876000000000033</c:v>
                </c:pt>
                <c:pt idx="14877">
                  <c:v>14.87700000000001</c:v>
                </c:pt>
                <c:pt idx="14878">
                  <c:v>14.878000000000043</c:v>
                </c:pt>
                <c:pt idx="14879">
                  <c:v>14.879000000000019</c:v>
                </c:pt>
                <c:pt idx="14880">
                  <c:v>14.879999999999995</c:v>
                </c:pt>
                <c:pt idx="14881">
                  <c:v>14.881000000000029</c:v>
                </c:pt>
                <c:pt idx="14882">
                  <c:v>14.882000000000005</c:v>
                </c:pt>
                <c:pt idx="14883">
                  <c:v>14.883000000000038</c:v>
                </c:pt>
                <c:pt idx="14884">
                  <c:v>14.884000000000015</c:v>
                </c:pt>
                <c:pt idx="14885">
                  <c:v>14.884999999999991</c:v>
                </c:pt>
                <c:pt idx="14886">
                  <c:v>14.886000000000024</c:v>
                </c:pt>
                <c:pt idx="14887">
                  <c:v>14.887</c:v>
                </c:pt>
                <c:pt idx="14888">
                  <c:v>14.888000000000034</c:v>
                </c:pt>
                <c:pt idx="14889">
                  <c:v>14.88900000000001</c:v>
                </c:pt>
                <c:pt idx="14890">
                  <c:v>14.890000000000043</c:v>
                </c:pt>
                <c:pt idx="14891">
                  <c:v>14.89100000000002</c:v>
                </c:pt>
                <c:pt idx="14892">
                  <c:v>14.891999999999996</c:v>
                </c:pt>
                <c:pt idx="14893">
                  <c:v>14.893000000000029</c:v>
                </c:pt>
                <c:pt idx="14894">
                  <c:v>14.894000000000005</c:v>
                </c:pt>
                <c:pt idx="14895">
                  <c:v>14.895000000000039</c:v>
                </c:pt>
                <c:pt idx="14896">
                  <c:v>14.896000000000015</c:v>
                </c:pt>
                <c:pt idx="14897">
                  <c:v>14.896999999999991</c:v>
                </c:pt>
                <c:pt idx="14898">
                  <c:v>14.898000000000025</c:v>
                </c:pt>
                <c:pt idx="14899">
                  <c:v>14.899000000000001</c:v>
                </c:pt>
                <c:pt idx="14900">
                  <c:v>14.900000000000034</c:v>
                </c:pt>
                <c:pt idx="14901">
                  <c:v>14.90100000000001</c:v>
                </c:pt>
                <c:pt idx="14902">
                  <c:v>14.902000000000044</c:v>
                </c:pt>
                <c:pt idx="14903">
                  <c:v>14.90300000000002</c:v>
                </c:pt>
                <c:pt idx="14904">
                  <c:v>14.903999999999996</c:v>
                </c:pt>
                <c:pt idx="14905">
                  <c:v>14.90500000000003</c:v>
                </c:pt>
                <c:pt idx="14906">
                  <c:v>14.906000000000006</c:v>
                </c:pt>
                <c:pt idx="14907">
                  <c:v>14.907000000000039</c:v>
                </c:pt>
                <c:pt idx="14908">
                  <c:v>14.908000000000015</c:v>
                </c:pt>
                <c:pt idx="14909">
                  <c:v>14.908999999999992</c:v>
                </c:pt>
                <c:pt idx="14910">
                  <c:v>14.910000000000025</c:v>
                </c:pt>
                <c:pt idx="14911">
                  <c:v>14.911000000000001</c:v>
                </c:pt>
                <c:pt idx="14912">
                  <c:v>14.912000000000035</c:v>
                </c:pt>
                <c:pt idx="14913">
                  <c:v>14.913000000000011</c:v>
                </c:pt>
                <c:pt idx="14914">
                  <c:v>14.914000000000044</c:v>
                </c:pt>
                <c:pt idx="14915">
                  <c:v>14.91500000000002</c:v>
                </c:pt>
                <c:pt idx="14916">
                  <c:v>14.915999999999997</c:v>
                </c:pt>
                <c:pt idx="14917">
                  <c:v>14.91700000000003</c:v>
                </c:pt>
                <c:pt idx="14918">
                  <c:v>14.918000000000006</c:v>
                </c:pt>
                <c:pt idx="14919">
                  <c:v>14.91900000000004</c:v>
                </c:pt>
                <c:pt idx="14920">
                  <c:v>14.920000000000016</c:v>
                </c:pt>
                <c:pt idx="14921">
                  <c:v>14.920999999999992</c:v>
                </c:pt>
                <c:pt idx="14922">
                  <c:v>14.922000000000025</c:v>
                </c:pt>
                <c:pt idx="14923">
                  <c:v>14.923000000000002</c:v>
                </c:pt>
                <c:pt idx="14924">
                  <c:v>14.924000000000035</c:v>
                </c:pt>
                <c:pt idx="14925">
                  <c:v>14.925000000000011</c:v>
                </c:pt>
                <c:pt idx="14926">
                  <c:v>14.926000000000045</c:v>
                </c:pt>
                <c:pt idx="14927">
                  <c:v>14.927000000000021</c:v>
                </c:pt>
                <c:pt idx="14928">
                  <c:v>14.927999999999997</c:v>
                </c:pt>
                <c:pt idx="14929">
                  <c:v>14.92900000000003</c:v>
                </c:pt>
                <c:pt idx="14930">
                  <c:v>14.930000000000007</c:v>
                </c:pt>
                <c:pt idx="14931">
                  <c:v>14.93100000000004</c:v>
                </c:pt>
                <c:pt idx="14932">
                  <c:v>14.932000000000016</c:v>
                </c:pt>
                <c:pt idx="14933">
                  <c:v>14.932999999999993</c:v>
                </c:pt>
                <c:pt idx="14934">
                  <c:v>14.934000000000026</c:v>
                </c:pt>
                <c:pt idx="14935">
                  <c:v>14.935000000000002</c:v>
                </c:pt>
                <c:pt idx="14936">
                  <c:v>14.936000000000035</c:v>
                </c:pt>
                <c:pt idx="14937">
                  <c:v>14.937000000000012</c:v>
                </c:pt>
                <c:pt idx="14938">
                  <c:v>14.938000000000045</c:v>
                </c:pt>
                <c:pt idx="14939">
                  <c:v>14.939000000000021</c:v>
                </c:pt>
                <c:pt idx="14940">
                  <c:v>14.939999999999998</c:v>
                </c:pt>
                <c:pt idx="14941">
                  <c:v>14.941000000000031</c:v>
                </c:pt>
                <c:pt idx="14942">
                  <c:v>14.942000000000007</c:v>
                </c:pt>
                <c:pt idx="14943">
                  <c:v>14.94300000000004</c:v>
                </c:pt>
                <c:pt idx="14944">
                  <c:v>14.944000000000017</c:v>
                </c:pt>
                <c:pt idx="14945">
                  <c:v>14.944999999999993</c:v>
                </c:pt>
                <c:pt idx="14946">
                  <c:v>14.946000000000026</c:v>
                </c:pt>
                <c:pt idx="14947">
                  <c:v>14.947000000000003</c:v>
                </c:pt>
                <c:pt idx="14948">
                  <c:v>14.948000000000036</c:v>
                </c:pt>
                <c:pt idx="14949">
                  <c:v>14.949000000000012</c:v>
                </c:pt>
                <c:pt idx="14950">
                  <c:v>14.950000000000045</c:v>
                </c:pt>
                <c:pt idx="14951">
                  <c:v>14.951000000000022</c:v>
                </c:pt>
                <c:pt idx="14952">
                  <c:v>14.951999999999998</c:v>
                </c:pt>
                <c:pt idx="14953">
                  <c:v>14.953000000000031</c:v>
                </c:pt>
                <c:pt idx="14954">
                  <c:v>14.954000000000008</c:v>
                </c:pt>
                <c:pt idx="14955">
                  <c:v>14.955000000000041</c:v>
                </c:pt>
                <c:pt idx="14956">
                  <c:v>14.956000000000017</c:v>
                </c:pt>
                <c:pt idx="14957">
                  <c:v>14.956999999999994</c:v>
                </c:pt>
                <c:pt idx="14958">
                  <c:v>14.958000000000027</c:v>
                </c:pt>
                <c:pt idx="14959">
                  <c:v>14.959000000000003</c:v>
                </c:pt>
                <c:pt idx="14960">
                  <c:v>14.960000000000036</c:v>
                </c:pt>
                <c:pt idx="14961">
                  <c:v>14.961000000000013</c:v>
                </c:pt>
                <c:pt idx="14962">
                  <c:v>14.962000000000046</c:v>
                </c:pt>
                <c:pt idx="14963">
                  <c:v>14.963000000000022</c:v>
                </c:pt>
                <c:pt idx="14964">
                  <c:v>14.963999999999999</c:v>
                </c:pt>
                <c:pt idx="14965">
                  <c:v>14.965000000000032</c:v>
                </c:pt>
                <c:pt idx="14966">
                  <c:v>14.966000000000008</c:v>
                </c:pt>
                <c:pt idx="14967">
                  <c:v>14.967000000000041</c:v>
                </c:pt>
                <c:pt idx="14968">
                  <c:v>14.968000000000018</c:v>
                </c:pt>
                <c:pt idx="14969">
                  <c:v>14.968999999999994</c:v>
                </c:pt>
                <c:pt idx="14970">
                  <c:v>14.970000000000027</c:v>
                </c:pt>
                <c:pt idx="14971">
                  <c:v>14.971000000000004</c:v>
                </c:pt>
                <c:pt idx="14972">
                  <c:v>14.972000000000037</c:v>
                </c:pt>
                <c:pt idx="14973">
                  <c:v>14.973000000000013</c:v>
                </c:pt>
                <c:pt idx="14974">
                  <c:v>14.974000000000046</c:v>
                </c:pt>
                <c:pt idx="14975">
                  <c:v>14.975000000000023</c:v>
                </c:pt>
                <c:pt idx="14976">
                  <c:v>14.975999999999999</c:v>
                </c:pt>
                <c:pt idx="14977">
                  <c:v>14.977000000000032</c:v>
                </c:pt>
                <c:pt idx="14978">
                  <c:v>14.978000000000009</c:v>
                </c:pt>
                <c:pt idx="14979">
                  <c:v>14.979000000000042</c:v>
                </c:pt>
                <c:pt idx="14980">
                  <c:v>14.980000000000018</c:v>
                </c:pt>
                <c:pt idx="14981">
                  <c:v>14.980999999999995</c:v>
                </c:pt>
                <c:pt idx="14982">
                  <c:v>14.982000000000028</c:v>
                </c:pt>
                <c:pt idx="14983">
                  <c:v>14.983000000000004</c:v>
                </c:pt>
                <c:pt idx="14984">
                  <c:v>14.984000000000037</c:v>
                </c:pt>
                <c:pt idx="14985">
                  <c:v>14.985000000000014</c:v>
                </c:pt>
                <c:pt idx="14986">
                  <c:v>14.98599999999999</c:v>
                </c:pt>
                <c:pt idx="14987">
                  <c:v>14.987000000000023</c:v>
                </c:pt>
                <c:pt idx="14988">
                  <c:v>14.988</c:v>
                </c:pt>
                <c:pt idx="14989">
                  <c:v>14.989000000000033</c:v>
                </c:pt>
                <c:pt idx="14990">
                  <c:v>14.990000000000009</c:v>
                </c:pt>
                <c:pt idx="14991">
                  <c:v>14.991000000000042</c:v>
                </c:pt>
                <c:pt idx="14992">
                  <c:v>14.992000000000019</c:v>
                </c:pt>
                <c:pt idx="14993">
                  <c:v>14.992999999999995</c:v>
                </c:pt>
                <c:pt idx="14994">
                  <c:v>14.994000000000028</c:v>
                </c:pt>
                <c:pt idx="14995">
                  <c:v>14.995000000000005</c:v>
                </c:pt>
                <c:pt idx="14996">
                  <c:v>14.996000000000038</c:v>
                </c:pt>
                <c:pt idx="14997">
                  <c:v>14.997000000000014</c:v>
                </c:pt>
                <c:pt idx="14998">
                  <c:v>14.99799999999999</c:v>
                </c:pt>
                <c:pt idx="14999">
                  <c:v>14.999000000000024</c:v>
                </c:pt>
                <c:pt idx="15000">
                  <c:v>15</c:v>
                </c:pt>
                <c:pt idx="15001">
                  <c:v>15.001000000000033</c:v>
                </c:pt>
                <c:pt idx="15002">
                  <c:v>15.00200000000001</c:v>
                </c:pt>
                <c:pt idx="15003">
                  <c:v>15.003000000000043</c:v>
                </c:pt>
                <c:pt idx="15004">
                  <c:v>15.004000000000019</c:v>
                </c:pt>
                <c:pt idx="15005">
                  <c:v>15.004999999999995</c:v>
                </c:pt>
                <c:pt idx="15006">
                  <c:v>15.006000000000029</c:v>
                </c:pt>
                <c:pt idx="15007">
                  <c:v>15.007000000000005</c:v>
                </c:pt>
                <c:pt idx="15008">
                  <c:v>15.008000000000038</c:v>
                </c:pt>
                <c:pt idx="15009">
                  <c:v>15.009000000000015</c:v>
                </c:pt>
                <c:pt idx="15010">
                  <c:v>15.009999999999991</c:v>
                </c:pt>
                <c:pt idx="15011">
                  <c:v>15.011000000000024</c:v>
                </c:pt>
                <c:pt idx="15012">
                  <c:v>15.012</c:v>
                </c:pt>
                <c:pt idx="15013">
                  <c:v>15.013000000000034</c:v>
                </c:pt>
                <c:pt idx="15014">
                  <c:v>15.01400000000001</c:v>
                </c:pt>
                <c:pt idx="15015">
                  <c:v>15.015000000000043</c:v>
                </c:pt>
                <c:pt idx="15016">
                  <c:v>15.01600000000002</c:v>
                </c:pt>
                <c:pt idx="15017">
                  <c:v>15.016999999999996</c:v>
                </c:pt>
                <c:pt idx="15018">
                  <c:v>15.018000000000029</c:v>
                </c:pt>
                <c:pt idx="15019">
                  <c:v>15.019000000000005</c:v>
                </c:pt>
                <c:pt idx="15020">
                  <c:v>15.020000000000039</c:v>
                </c:pt>
                <c:pt idx="15021">
                  <c:v>15.021000000000015</c:v>
                </c:pt>
                <c:pt idx="15022">
                  <c:v>15.021999999999991</c:v>
                </c:pt>
                <c:pt idx="15023">
                  <c:v>15.023000000000025</c:v>
                </c:pt>
                <c:pt idx="15024">
                  <c:v>15.024000000000001</c:v>
                </c:pt>
                <c:pt idx="15025">
                  <c:v>15.025000000000034</c:v>
                </c:pt>
                <c:pt idx="15026">
                  <c:v>15.02600000000001</c:v>
                </c:pt>
                <c:pt idx="15027">
                  <c:v>15.027000000000044</c:v>
                </c:pt>
                <c:pt idx="15028">
                  <c:v>15.02800000000002</c:v>
                </c:pt>
                <c:pt idx="15029">
                  <c:v>15.028999999999996</c:v>
                </c:pt>
                <c:pt idx="15030">
                  <c:v>15.03000000000003</c:v>
                </c:pt>
                <c:pt idx="15031">
                  <c:v>15.031000000000006</c:v>
                </c:pt>
                <c:pt idx="15032">
                  <c:v>15.032000000000039</c:v>
                </c:pt>
                <c:pt idx="15033">
                  <c:v>15.033000000000015</c:v>
                </c:pt>
                <c:pt idx="15034">
                  <c:v>15.033999999999992</c:v>
                </c:pt>
                <c:pt idx="15035">
                  <c:v>15.035000000000025</c:v>
                </c:pt>
                <c:pt idx="15036">
                  <c:v>15.036000000000001</c:v>
                </c:pt>
                <c:pt idx="15037">
                  <c:v>15.037000000000035</c:v>
                </c:pt>
                <c:pt idx="15038">
                  <c:v>15.038000000000011</c:v>
                </c:pt>
                <c:pt idx="15039">
                  <c:v>15.039000000000044</c:v>
                </c:pt>
                <c:pt idx="15040">
                  <c:v>15.04000000000002</c:v>
                </c:pt>
                <c:pt idx="15041">
                  <c:v>15.040999999999997</c:v>
                </c:pt>
                <c:pt idx="15042">
                  <c:v>15.04200000000003</c:v>
                </c:pt>
                <c:pt idx="15043">
                  <c:v>15.043000000000006</c:v>
                </c:pt>
                <c:pt idx="15044">
                  <c:v>15.04400000000004</c:v>
                </c:pt>
                <c:pt idx="15045">
                  <c:v>15.045000000000016</c:v>
                </c:pt>
                <c:pt idx="15046">
                  <c:v>15.045999999999992</c:v>
                </c:pt>
                <c:pt idx="15047">
                  <c:v>15.047000000000025</c:v>
                </c:pt>
                <c:pt idx="15048">
                  <c:v>15.048000000000002</c:v>
                </c:pt>
                <c:pt idx="15049">
                  <c:v>15.049000000000035</c:v>
                </c:pt>
                <c:pt idx="15050">
                  <c:v>15.050000000000011</c:v>
                </c:pt>
                <c:pt idx="15051">
                  <c:v>15.051000000000045</c:v>
                </c:pt>
                <c:pt idx="15052">
                  <c:v>15.052000000000021</c:v>
                </c:pt>
                <c:pt idx="15053">
                  <c:v>15.052999999999997</c:v>
                </c:pt>
                <c:pt idx="15054">
                  <c:v>15.05400000000003</c:v>
                </c:pt>
                <c:pt idx="15055">
                  <c:v>15.055000000000007</c:v>
                </c:pt>
                <c:pt idx="15056">
                  <c:v>15.05600000000004</c:v>
                </c:pt>
                <c:pt idx="15057">
                  <c:v>15.057000000000016</c:v>
                </c:pt>
                <c:pt idx="15058">
                  <c:v>15.057999999999993</c:v>
                </c:pt>
                <c:pt idx="15059">
                  <c:v>15.059000000000026</c:v>
                </c:pt>
                <c:pt idx="15060">
                  <c:v>15.060000000000002</c:v>
                </c:pt>
                <c:pt idx="15061">
                  <c:v>15.061000000000035</c:v>
                </c:pt>
                <c:pt idx="15062">
                  <c:v>15.062000000000012</c:v>
                </c:pt>
                <c:pt idx="15063">
                  <c:v>15.063000000000045</c:v>
                </c:pt>
                <c:pt idx="15064">
                  <c:v>15.064000000000021</c:v>
                </c:pt>
                <c:pt idx="15065">
                  <c:v>15.064999999999998</c:v>
                </c:pt>
                <c:pt idx="15066">
                  <c:v>15.066000000000031</c:v>
                </c:pt>
                <c:pt idx="15067">
                  <c:v>15.067000000000007</c:v>
                </c:pt>
                <c:pt idx="15068">
                  <c:v>15.06800000000004</c:v>
                </c:pt>
                <c:pt idx="15069">
                  <c:v>15.069000000000017</c:v>
                </c:pt>
                <c:pt idx="15070">
                  <c:v>15.069999999999993</c:v>
                </c:pt>
                <c:pt idx="15071">
                  <c:v>15.071000000000026</c:v>
                </c:pt>
                <c:pt idx="15072">
                  <c:v>15.072000000000003</c:v>
                </c:pt>
                <c:pt idx="15073">
                  <c:v>15.073000000000036</c:v>
                </c:pt>
                <c:pt idx="15074">
                  <c:v>15.074000000000012</c:v>
                </c:pt>
                <c:pt idx="15075">
                  <c:v>15.075000000000045</c:v>
                </c:pt>
                <c:pt idx="15076">
                  <c:v>15.076000000000022</c:v>
                </c:pt>
                <c:pt idx="15077">
                  <c:v>15.076999999999998</c:v>
                </c:pt>
                <c:pt idx="15078">
                  <c:v>15.078000000000031</c:v>
                </c:pt>
                <c:pt idx="15079">
                  <c:v>15.079000000000008</c:v>
                </c:pt>
                <c:pt idx="15080">
                  <c:v>15.080000000000041</c:v>
                </c:pt>
                <c:pt idx="15081">
                  <c:v>15.081000000000017</c:v>
                </c:pt>
                <c:pt idx="15082">
                  <c:v>15.081999999999994</c:v>
                </c:pt>
                <c:pt idx="15083">
                  <c:v>15.083000000000027</c:v>
                </c:pt>
                <c:pt idx="15084">
                  <c:v>15.084000000000003</c:v>
                </c:pt>
                <c:pt idx="15085">
                  <c:v>15.085000000000036</c:v>
                </c:pt>
                <c:pt idx="15086">
                  <c:v>15.086000000000013</c:v>
                </c:pt>
                <c:pt idx="15087">
                  <c:v>15.087000000000046</c:v>
                </c:pt>
                <c:pt idx="15088">
                  <c:v>15.088000000000022</c:v>
                </c:pt>
                <c:pt idx="15089">
                  <c:v>15.088999999999999</c:v>
                </c:pt>
                <c:pt idx="15090">
                  <c:v>15.090000000000032</c:v>
                </c:pt>
                <c:pt idx="15091">
                  <c:v>15.091000000000008</c:v>
                </c:pt>
                <c:pt idx="15092">
                  <c:v>15.092000000000041</c:v>
                </c:pt>
                <c:pt idx="15093">
                  <c:v>15.093000000000018</c:v>
                </c:pt>
                <c:pt idx="15094">
                  <c:v>15.093999999999994</c:v>
                </c:pt>
                <c:pt idx="15095">
                  <c:v>15.095000000000027</c:v>
                </c:pt>
                <c:pt idx="15096">
                  <c:v>15.096000000000004</c:v>
                </c:pt>
                <c:pt idx="15097">
                  <c:v>15.097000000000037</c:v>
                </c:pt>
                <c:pt idx="15098">
                  <c:v>15.098000000000013</c:v>
                </c:pt>
                <c:pt idx="15099">
                  <c:v>15.099000000000046</c:v>
                </c:pt>
                <c:pt idx="15100">
                  <c:v>15.100000000000023</c:v>
                </c:pt>
                <c:pt idx="15101">
                  <c:v>15.100999999999999</c:v>
                </c:pt>
                <c:pt idx="15102">
                  <c:v>15.102000000000032</c:v>
                </c:pt>
                <c:pt idx="15103">
                  <c:v>15.103000000000009</c:v>
                </c:pt>
                <c:pt idx="15104">
                  <c:v>15.104000000000042</c:v>
                </c:pt>
                <c:pt idx="15105">
                  <c:v>15.105000000000018</c:v>
                </c:pt>
                <c:pt idx="15106">
                  <c:v>15.105999999999995</c:v>
                </c:pt>
                <c:pt idx="15107">
                  <c:v>15.107000000000028</c:v>
                </c:pt>
                <c:pt idx="15108">
                  <c:v>15.108000000000004</c:v>
                </c:pt>
                <c:pt idx="15109">
                  <c:v>15.109000000000037</c:v>
                </c:pt>
                <c:pt idx="15110">
                  <c:v>15.110000000000014</c:v>
                </c:pt>
                <c:pt idx="15111">
                  <c:v>15.11099999999999</c:v>
                </c:pt>
                <c:pt idx="15112">
                  <c:v>15.112000000000023</c:v>
                </c:pt>
                <c:pt idx="15113">
                  <c:v>15.113</c:v>
                </c:pt>
                <c:pt idx="15114">
                  <c:v>15.114000000000033</c:v>
                </c:pt>
                <c:pt idx="15115">
                  <c:v>15.115000000000009</c:v>
                </c:pt>
                <c:pt idx="15116">
                  <c:v>15.116000000000042</c:v>
                </c:pt>
                <c:pt idx="15117">
                  <c:v>15.117000000000019</c:v>
                </c:pt>
                <c:pt idx="15118">
                  <c:v>15.117999999999995</c:v>
                </c:pt>
                <c:pt idx="15119">
                  <c:v>15.119000000000028</c:v>
                </c:pt>
                <c:pt idx="15120">
                  <c:v>15.120000000000005</c:v>
                </c:pt>
                <c:pt idx="15121">
                  <c:v>15.121000000000038</c:v>
                </c:pt>
                <c:pt idx="15122">
                  <c:v>15.122000000000014</c:v>
                </c:pt>
                <c:pt idx="15123">
                  <c:v>15.12299999999999</c:v>
                </c:pt>
                <c:pt idx="15124">
                  <c:v>15.124000000000024</c:v>
                </c:pt>
                <c:pt idx="15125">
                  <c:v>15.125</c:v>
                </c:pt>
                <c:pt idx="15126">
                  <c:v>15.126000000000033</c:v>
                </c:pt>
                <c:pt idx="15127">
                  <c:v>15.12700000000001</c:v>
                </c:pt>
                <c:pt idx="15128">
                  <c:v>15.128000000000043</c:v>
                </c:pt>
                <c:pt idx="15129">
                  <c:v>15.129000000000019</c:v>
                </c:pt>
                <c:pt idx="15130">
                  <c:v>15.129999999999995</c:v>
                </c:pt>
                <c:pt idx="15131">
                  <c:v>15.131000000000029</c:v>
                </c:pt>
                <c:pt idx="15132">
                  <c:v>15.132000000000005</c:v>
                </c:pt>
                <c:pt idx="15133">
                  <c:v>15.133000000000038</c:v>
                </c:pt>
                <c:pt idx="15134">
                  <c:v>15.134000000000015</c:v>
                </c:pt>
                <c:pt idx="15135">
                  <c:v>15.134999999999991</c:v>
                </c:pt>
                <c:pt idx="15136">
                  <c:v>15.136000000000024</c:v>
                </c:pt>
                <c:pt idx="15137">
                  <c:v>15.137</c:v>
                </c:pt>
                <c:pt idx="15138">
                  <c:v>15.138000000000034</c:v>
                </c:pt>
                <c:pt idx="15139">
                  <c:v>15.13900000000001</c:v>
                </c:pt>
                <c:pt idx="15140">
                  <c:v>15.140000000000043</c:v>
                </c:pt>
                <c:pt idx="15141">
                  <c:v>15.14100000000002</c:v>
                </c:pt>
                <c:pt idx="15142">
                  <c:v>15.141999999999996</c:v>
                </c:pt>
                <c:pt idx="15143">
                  <c:v>15.143000000000029</c:v>
                </c:pt>
                <c:pt idx="15144">
                  <c:v>15.144000000000005</c:v>
                </c:pt>
                <c:pt idx="15145">
                  <c:v>15.145000000000039</c:v>
                </c:pt>
                <c:pt idx="15146">
                  <c:v>15.146000000000015</c:v>
                </c:pt>
                <c:pt idx="15147">
                  <c:v>15.146999999999991</c:v>
                </c:pt>
                <c:pt idx="15148">
                  <c:v>15.148000000000025</c:v>
                </c:pt>
                <c:pt idx="15149">
                  <c:v>15.149000000000001</c:v>
                </c:pt>
                <c:pt idx="15150">
                  <c:v>15.150000000000034</c:v>
                </c:pt>
                <c:pt idx="15151">
                  <c:v>15.15100000000001</c:v>
                </c:pt>
                <c:pt idx="15152">
                  <c:v>15.152000000000044</c:v>
                </c:pt>
                <c:pt idx="15153">
                  <c:v>15.15300000000002</c:v>
                </c:pt>
                <c:pt idx="15154">
                  <c:v>15.153999999999996</c:v>
                </c:pt>
                <c:pt idx="15155">
                  <c:v>15.15500000000003</c:v>
                </c:pt>
                <c:pt idx="15156">
                  <c:v>15.156000000000006</c:v>
                </c:pt>
                <c:pt idx="15157">
                  <c:v>15.157000000000039</c:v>
                </c:pt>
                <c:pt idx="15158">
                  <c:v>15.158000000000015</c:v>
                </c:pt>
                <c:pt idx="15159">
                  <c:v>15.158999999999992</c:v>
                </c:pt>
                <c:pt idx="15160">
                  <c:v>15.160000000000025</c:v>
                </c:pt>
                <c:pt idx="15161">
                  <c:v>15.161000000000001</c:v>
                </c:pt>
                <c:pt idx="15162">
                  <c:v>15.162000000000035</c:v>
                </c:pt>
                <c:pt idx="15163">
                  <c:v>15.163000000000011</c:v>
                </c:pt>
                <c:pt idx="15164">
                  <c:v>15.164000000000044</c:v>
                </c:pt>
                <c:pt idx="15165">
                  <c:v>15.16500000000002</c:v>
                </c:pt>
                <c:pt idx="15166">
                  <c:v>15.165999999999997</c:v>
                </c:pt>
                <c:pt idx="15167">
                  <c:v>15.16700000000003</c:v>
                </c:pt>
                <c:pt idx="15168">
                  <c:v>15.168000000000006</c:v>
                </c:pt>
                <c:pt idx="15169">
                  <c:v>15.16900000000004</c:v>
                </c:pt>
                <c:pt idx="15170">
                  <c:v>15.170000000000016</c:v>
                </c:pt>
                <c:pt idx="15171">
                  <c:v>15.170999999999992</c:v>
                </c:pt>
                <c:pt idx="15172">
                  <c:v>15.172000000000025</c:v>
                </c:pt>
                <c:pt idx="15173">
                  <c:v>15.173000000000002</c:v>
                </c:pt>
                <c:pt idx="15174">
                  <c:v>15.174000000000035</c:v>
                </c:pt>
                <c:pt idx="15175">
                  <c:v>15.175000000000011</c:v>
                </c:pt>
                <c:pt idx="15176">
                  <c:v>15.176000000000045</c:v>
                </c:pt>
                <c:pt idx="15177">
                  <c:v>15.177000000000021</c:v>
                </c:pt>
                <c:pt idx="15178">
                  <c:v>15.177999999999997</c:v>
                </c:pt>
                <c:pt idx="15179">
                  <c:v>15.17900000000003</c:v>
                </c:pt>
                <c:pt idx="15180">
                  <c:v>15.180000000000007</c:v>
                </c:pt>
                <c:pt idx="15181">
                  <c:v>15.18100000000004</c:v>
                </c:pt>
                <c:pt idx="15182">
                  <c:v>15.182000000000016</c:v>
                </c:pt>
                <c:pt idx="15183">
                  <c:v>15.182999999999993</c:v>
                </c:pt>
                <c:pt idx="15184">
                  <c:v>15.184000000000026</c:v>
                </c:pt>
                <c:pt idx="15185">
                  <c:v>15.185000000000002</c:v>
                </c:pt>
                <c:pt idx="15186">
                  <c:v>15.186000000000035</c:v>
                </c:pt>
                <c:pt idx="15187">
                  <c:v>15.187000000000012</c:v>
                </c:pt>
                <c:pt idx="15188">
                  <c:v>15.188000000000045</c:v>
                </c:pt>
                <c:pt idx="15189">
                  <c:v>15.189000000000021</c:v>
                </c:pt>
                <c:pt idx="15190">
                  <c:v>15.189999999999998</c:v>
                </c:pt>
                <c:pt idx="15191">
                  <c:v>15.191000000000031</c:v>
                </c:pt>
                <c:pt idx="15192">
                  <c:v>15.192000000000007</c:v>
                </c:pt>
                <c:pt idx="15193">
                  <c:v>15.19300000000004</c:v>
                </c:pt>
                <c:pt idx="15194">
                  <c:v>15.194000000000017</c:v>
                </c:pt>
                <c:pt idx="15195">
                  <c:v>15.194999999999993</c:v>
                </c:pt>
                <c:pt idx="15196">
                  <c:v>15.196000000000026</c:v>
                </c:pt>
                <c:pt idx="15197">
                  <c:v>15.197000000000003</c:v>
                </c:pt>
                <c:pt idx="15198">
                  <c:v>15.198000000000036</c:v>
                </c:pt>
                <c:pt idx="15199">
                  <c:v>15.199000000000012</c:v>
                </c:pt>
                <c:pt idx="15200">
                  <c:v>15.200000000000045</c:v>
                </c:pt>
                <c:pt idx="15201">
                  <c:v>15.201000000000022</c:v>
                </c:pt>
                <c:pt idx="15202">
                  <c:v>15.201999999999998</c:v>
                </c:pt>
                <c:pt idx="15203">
                  <c:v>15.203000000000031</c:v>
                </c:pt>
                <c:pt idx="15204">
                  <c:v>15.204000000000008</c:v>
                </c:pt>
                <c:pt idx="15205">
                  <c:v>15.205000000000041</c:v>
                </c:pt>
                <c:pt idx="15206">
                  <c:v>15.206000000000017</c:v>
                </c:pt>
                <c:pt idx="15207">
                  <c:v>15.206999999999994</c:v>
                </c:pt>
                <c:pt idx="15208">
                  <c:v>15.208000000000027</c:v>
                </c:pt>
                <c:pt idx="15209">
                  <c:v>15.209000000000003</c:v>
                </c:pt>
                <c:pt idx="15210">
                  <c:v>15.210000000000036</c:v>
                </c:pt>
                <c:pt idx="15211">
                  <c:v>15.211000000000013</c:v>
                </c:pt>
                <c:pt idx="15212">
                  <c:v>15.212000000000046</c:v>
                </c:pt>
                <c:pt idx="15213">
                  <c:v>15.213000000000022</c:v>
                </c:pt>
                <c:pt idx="15214">
                  <c:v>15.213999999999999</c:v>
                </c:pt>
                <c:pt idx="15215">
                  <c:v>15.215000000000032</c:v>
                </c:pt>
                <c:pt idx="15216">
                  <c:v>15.216000000000008</c:v>
                </c:pt>
                <c:pt idx="15217">
                  <c:v>15.217000000000041</c:v>
                </c:pt>
                <c:pt idx="15218">
                  <c:v>15.218000000000018</c:v>
                </c:pt>
                <c:pt idx="15219">
                  <c:v>15.218999999999994</c:v>
                </c:pt>
                <c:pt idx="15220">
                  <c:v>15.220000000000027</c:v>
                </c:pt>
                <c:pt idx="15221">
                  <c:v>15.221000000000004</c:v>
                </c:pt>
                <c:pt idx="15222">
                  <c:v>15.222000000000037</c:v>
                </c:pt>
                <c:pt idx="15223">
                  <c:v>15.223000000000013</c:v>
                </c:pt>
                <c:pt idx="15224">
                  <c:v>15.224000000000046</c:v>
                </c:pt>
                <c:pt idx="15225">
                  <c:v>15.225000000000023</c:v>
                </c:pt>
                <c:pt idx="15226">
                  <c:v>15.225999999999999</c:v>
                </c:pt>
                <c:pt idx="15227">
                  <c:v>15.227000000000032</c:v>
                </c:pt>
                <c:pt idx="15228">
                  <c:v>15.228000000000009</c:v>
                </c:pt>
                <c:pt idx="15229">
                  <c:v>15.229000000000042</c:v>
                </c:pt>
                <c:pt idx="15230">
                  <c:v>15.230000000000018</c:v>
                </c:pt>
                <c:pt idx="15231">
                  <c:v>15.230999999999995</c:v>
                </c:pt>
                <c:pt idx="15232">
                  <c:v>15.232000000000028</c:v>
                </c:pt>
                <c:pt idx="15233">
                  <c:v>15.233000000000004</c:v>
                </c:pt>
                <c:pt idx="15234">
                  <c:v>15.234000000000037</c:v>
                </c:pt>
                <c:pt idx="15235">
                  <c:v>15.235000000000014</c:v>
                </c:pt>
                <c:pt idx="15236">
                  <c:v>15.23599999999999</c:v>
                </c:pt>
                <c:pt idx="15237">
                  <c:v>15.237000000000023</c:v>
                </c:pt>
                <c:pt idx="15238">
                  <c:v>15.238</c:v>
                </c:pt>
                <c:pt idx="15239">
                  <c:v>15.239000000000033</c:v>
                </c:pt>
                <c:pt idx="15240">
                  <c:v>15.240000000000009</c:v>
                </c:pt>
                <c:pt idx="15241">
                  <c:v>15.241000000000042</c:v>
                </c:pt>
                <c:pt idx="15242">
                  <c:v>15.242000000000019</c:v>
                </c:pt>
                <c:pt idx="15243">
                  <c:v>15.242999999999995</c:v>
                </c:pt>
                <c:pt idx="15244">
                  <c:v>15.244000000000028</c:v>
                </c:pt>
                <c:pt idx="15245">
                  <c:v>15.245000000000005</c:v>
                </c:pt>
                <c:pt idx="15246">
                  <c:v>15.246000000000038</c:v>
                </c:pt>
                <c:pt idx="15247">
                  <c:v>15.247000000000014</c:v>
                </c:pt>
                <c:pt idx="15248">
                  <c:v>15.24799999999999</c:v>
                </c:pt>
                <c:pt idx="15249">
                  <c:v>15.249000000000024</c:v>
                </c:pt>
                <c:pt idx="15250">
                  <c:v>15.25</c:v>
                </c:pt>
                <c:pt idx="15251">
                  <c:v>15.251000000000033</c:v>
                </c:pt>
                <c:pt idx="15252">
                  <c:v>15.25200000000001</c:v>
                </c:pt>
                <c:pt idx="15253">
                  <c:v>15.253000000000043</c:v>
                </c:pt>
                <c:pt idx="15254">
                  <c:v>15.254000000000019</c:v>
                </c:pt>
                <c:pt idx="15255">
                  <c:v>15.254999999999995</c:v>
                </c:pt>
                <c:pt idx="15256">
                  <c:v>15.256000000000029</c:v>
                </c:pt>
                <c:pt idx="15257">
                  <c:v>15.257000000000005</c:v>
                </c:pt>
                <c:pt idx="15258">
                  <c:v>15.258000000000038</c:v>
                </c:pt>
                <c:pt idx="15259">
                  <c:v>15.259000000000015</c:v>
                </c:pt>
                <c:pt idx="15260">
                  <c:v>15.259999999999991</c:v>
                </c:pt>
                <c:pt idx="15261">
                  <c:v>15.261000000000024</c:v>
                </c:pt>
                <c:pt idx="15262">
                  <c:v>15.262</c:v>
                </c:pt>
                <c:pt idx="15263">
                  <c:v>15.263000000000034</c:v>
                </c:pt>
                <c:pt idx="15264">
                  <c:v>15.26400000000001</c:v>
                </c:pt>
                <c:pt idx="15265">
                  <c:v>15.265000000000043</c:v>
                </c:pt>
                <c:pt idx="15266">
                  <c:v>15.26600000000002</c:v>
                </c:pt>
                <c:pt idx="15267">
                  <c:v>15.266999999999996</c:v>
                </c:pt>
                <c:pt idx="15268">
                  <c:v>15.268000000000029</c:v>
                </c:pt>
                <c:pt idx="15269">
                  <c:v>15.269000000000005</c:v>
                </c:pt>
                <c:pt idx="15270">
                  <c:v>15.270000000000039</c:v>
                </c:pt>
                <c:pt idx="15271">
                  <c:v>15.271000000000015</c:v>
                </c:pt>
                <c:pt idx="15272">
                  <c:v>15.271999999999991</c:v>
                </c:pt>
                <c:pt idx="15273">
                  <c:v>15.273000000000025</c:v>
                </c:pt>
                <c:pt idx="15274">
                  <c:v>15.274000000000001</c:v>
                </c:pt>
                <c:pt idx="15275">
                  <c:v>15.275000000000034</c:v>
                </c:pt>
                <c:pt idx="15276">
                  <c:v>15.27600000000001</c:v>
                </c:pt>
                <c:pt idx="15277">
                  <c:v>15.277000000000044</c:v>
                </c:pt>
                <c:pt idx="15278">
                  <c:v>15.27800000000002</c:v>
                </c:pt>
                <c:pt idx="15279">
                  <c:v>15.278999999999996</c:v>
                </c:pt>
                <c:pt idx="15280">
                  <c:v>15.28000000000003</c:v>
                </c:pt>
                <c:pt idx="15281">
                  <c:v>15.281000000000006</c:v>
                </c:pt>
                <c:pt idx="15282">
                  <c:v>15.282000000000039</c:v>
                </c:pt>
                <c:pt idx="15283">
                  <c:v>15.283000000000015</c:v>
                </c:pt>
                <c:pt idx="15284">
                  <c:v>15.283999999999992</c:v>
                </c:pt>
                <c:pt idx="15285">
                  <c:v>15.285000000000025</c:v>
                </c:pt>
                <c:pt idx="15286">
                  <c:v>15.286000000000001</c:v>
                </c:pt>
                <c:pt idx="15287">
                  <c:v>15.287000000000035</c:v>
                </c:pt>
                <c:pt idx="15288">
                  <c:v>15.288000000000011</c:v>
                </c:pt>
                <c:pt idx="15289">
                  <c:v>15.289000000000044</c:v>
                </c:pt>
                <c:pt idx="15290">
                  <c:v>15.29000000000002</c:v>
                </c:pt>
                <c:pt idx="15291">
                  <c:v>15.290999999999997</c:v>
                </c:pt>
                <c:pt idx="15292">
                  <c:v>15.29200000000003</c:v>
                </c:pt>
                <c:pt idx="15293">
                  <c:v>15.293000000000006</c:v>
                </c:pt>
                <c:pt idx="15294">
                  <c:v>15.29400000000004</c:v>
                </c:pt>
                <c:pt idx="15295">
                  <c:v>15.295000000000016</c:v>
                </c:pt>
                <c:pt idx="15296">
                  <c:v>15.295999999999992</c:v>
                </c:pt>
                <c:pt idx="15297">
                  <c:v>15.297000000000025</c:v>
                </c:pt>
                <c:pt idx="15298">
                  <c:v>15.298000000000002</c:v>
                </c:pt>
                <c:pt idx="15299">
                  <c:v>15.299000000000035</c:v>
                </c:pt>
                <c:pt idx="15300">
                  <c:v>15.300000000000011</c:v>
                </c:pt>
                <c:pt idx="15301">
                  <c:v>15.301000000000045</c:v>
                </c:pt>
                <c:pt idx="15302">
                  <c:v>15.302000000000021</c:v>
                </c:pt>
                <c:pt idx="15303">
                  <c:v>15.302999999999997</c:v>
                </c:pt>
                <c:pt idx="15304">
                  <c:v>15.30400000000003</c:v>
                </c:pt>
                <c:pt idx="15305">
                  <c:v>15.305000000000007</c:v>
                </c:pt>
                <c:pt idx="15306">
                  <c:v>15.30600000000004</c:v>
                </c:pt>
                <c:pt idx="15307">
                  <c:v>15.307000000000016</c:v>
                </c:pt>
                <c:pt idx="15308">
                  <c:v>15.307999999999993</c:v>
                </c:pt>
                <c:pt idx="15309">
                  <c:v>15.309000000000026</c:v>
                </c:pt>
                <c:pt idx="15310">
                  <c:v>15.310000000000002</c:v>
                </c:pt>
                <c:pt idx="15311">
                  <c:v>15.311000000000035</c:v>
                </c:pt>
                <c:pt idx="15312">
                  <c:v>15.312000000000012</c:v>
                </c:pt>
                <c:pt idx="15313">
                  <c:v>15.313000000000045</c:v>
                </c:pt>
                <c:pt idx="15314">
                  <c:v>15.314000000000021</c:v>
                </c:pt>
                <c:pt idx="15315">
                  <c:v>15.314999999999998</c:v>
                </c:pt>
                <c:pt idx="15316">
                  <c:v>15.316000000000031</c:v>
                </c:pt>
                <c:pt idx="15317">
                  <c:v>15.317000000000007</c:v>
                </c:pt>
                <c:pt idx="15318">
                  <c:v>15.31800000000004</c:v>
                </c:pt>
                <c:pt idx="15319">
                  <c:v>15.319000000000017</c:v>
                </c:pt>
                <c:pt idx="15320">
                  <c:v>15.319999999999993</c:v>
                </c:pt>
                <c:pt idx="15321">
                  <c:v>15.321000000000026</c:v>
                </c:pt>
                <c:pt idx="15322">
                  <c:v>15.322000000000003</c:v>
                </c:pt>
                <c:pt idx="15323">
                  <c:v>15.323000000000036</c:v>
                </c:pt>
                <c:pt idx="15324">
                  <c:v>15.324000000000012</c:v>
                </c:pt>
                <c:pt idx="15325">
                  <c:v>15.325000000000045</c:v>
                </c:pt>
                <c:pt idx="15326">
                  <c:v>15.326000000000022</c:v>
                </c:pt>
                <c:pt idx="15327">
                  <c:v>15.326999999999998</c:v>
                </c:pt>
                <c:pt idx="15328">
                  <c:v>15.328000000000031</c:v>
                </c:pt>
                <c:pt idx="15329">
                  <c:v>15.329000000000008</c:v>
                </c:pt>
                <c:pt idx="15330">
                  <c:v>15.330000000000041</c:v>
                </c:pt>
                <c:pt idx="15331">
                  <c:v>15.331000000000017</c:v>
                </c:pt>
                <c:pt idx="15332">
                  <c:v>15.331999999999994</c:v>
                </c:pt>
                <c:pt idx="15333">
                  <c:v>15.333000000000027</c:v>
                </c:pt>
                <c:pt idx="15334">
                  <c:v>15.334000000000003</c:v>
                </c:pt>
                <c:pt idx="15335">
                  <c:v>15.335000000000036</c:v>
                </c:pt>
                <c:pt idx="15336">
                  <c:v>15.336000000000013</c:v>
                </c:pt>
                <c:pt idx="15337">
                  <c:v>15.337000000000046</c:v>
                </c:pt>
                <c:pt idx="15338">
                  <c:v>15.338000000000022</c:v>
                </c:pt>
                <c:pt idx="15339">
                  <c:v>15.338999999999999</c:v>
                </c:pt>
                <c:pt idx="15340">
                  <c:v>15.340000000000032</c:v>
                </c:pt>
                <c:pt idx="15341">
                  <c:v>15.341000000000008</c:v>
                </c:pt>
                <c:pt idx="15342">
                  <c:v>15.342000000000041</c:v>
                </c:pt>
                <c:pt idx="15343">
                  <c:v>15.343000000000018</c:v>
                </c:pt>
                <c:pt idx="15344">
                  <c:v>15.343999999999994</c:v>
                </c:pt>
                <c:pt idx="15345">
                  <c:v>15.345000000000027</c:v>
                </c:pt>
                <c:pt idx="15346">
                  <c:v>15.346000000000004</c:v>
                </c:pt>
                <c:pt idx="15347">
                  <c:v>15.347000000000037</c:v>
                </c:pt>
                <c:pt idx="15348">
                  <c:v>15.348000000000013</c:v>
                </c:pt>
                <c:pt idx="15349">
                  <c:v>15.349000000000046</c:v>
                </c:pt>
                <c:pt idx="15350">
                  <c:v>15.350000000000023</c:v>
                </c:pt>
                <c:pt idx="15351">
                  <c:v>15.350999999999999</c:v>
                </c:pt>
                <c:pt idx="15352">
                  <c:v>15.352000000000032</c:v>
                </c:pt>
                <c:pt idx="15353">
                  <c:v>15.353000000000009</c:v>
                </c:pt>
                <c:pt idx="15354">
                  <c:v>15.354000000000042</c:v>
                </c:pt>
                <c:pt idx="15355">
                  <c:v>15.355000000000018</c:v>
                </c:pt>
                <c:pt idx="15356">
                  <c:v>15.355999999999995</c:v>
                </c:pt>
                <c:pt idx="15357">
                  <c:v>15.357000000000028</c:v>
                </c:pt>
                <c:pt idx="15358">
                  <c:v>15.358000000000004</c:v>
                </c:pt>
                <c:pt idx="15359">
                  <c:v>15.359000000000037</c:v>
                </c:pt>
                <c:pt idx="15360">
                  <c:v>15.360000000000014</c:v>
                </c:pt>
                <c:pt idx="15361">
                  <c:v>15.36099999999999</c:v>
                </c:pt>
                <c:pt idx="15362">
                  <c:v>15.362000000000023</c:v>
                </c:pt>
                <c:pt idx="15363">
                  <c:v>15.363</c:v>
                </c:pt>
                <c:pt idx="15364">
                  <c:v>15.364000000000033</c:v>
                </c:pt>
                <c:pt idx="15365">
                  <c:v>15.365000000000009</c:v>
                </c:pt>
                <c:pt idx="15366">
                  <c:v>15.366000000000042</c:v>
                </c:pt>
                <c:pt idx="15367">
                  <c:v>15.367000000000019</c:v>
                </c:pt>
                <c:pt idx="15368">
                  <c:v>15.367999999999995</c:v>
                </c:pt>
                <c:pt idx="15369">
                  <c:v>15.369000000000028</c:v>
                </c:pt>
                <c:pt idx="15370">
                  <c:v>15.370000000000005</c:v>
                </c:pt>
                <c:pt idx="15371">
                  <c:v>15.371000000000038</c:v>
                </c:pt>
                <c:pt idx="15372">
                  <c:v>15.372000000000014</c:v>
                </c:pt>
                <c:pt idx="15373">
                  <c:v>15.37299999999999</c:v>
                </c:pt>
                <c:pt idx="15374">
                  <c:v>15.374000000000024</c:v>
                </c:pt>
                <c:pt idx="15375">
                  <c:v>15.375</c:v>
                </c:pt>
                <c:pt idx="15376">
                  <c:v>15.376000000000033</c:v>
                </c:pt>
                <c:pt idx="15377">
                  <c:v>15.37700000000001</c:v>
                </c:pt>
                <c:pt idx="15378">
                  <c:v>15.378000000000043</c:v>
                </c:pt>
                <c:pt idx="15379">
                  <c:v>15.379000000000019</c:v>
                </c:pt>
                <c:pt idx="15380">
                  <c:v>15.379999999999995</c:v>
                </c:pt>
                <c:pt idx="15381">
                  <c:v>15.381000000000029</c:v>
                </c:pt>
                <c:pt idx="15382">
                  <c:v>15.382000000000005</c:v>
                </c:pt>
                <c:pt idx="15383">
                  <c:v>15.383000000000038</c:v>
                </c:pt>
                <c:pt idx="15384">
                  <c:v>15.384000000000015</c:v>
                </c:pt>
                <c:pt idx="15385">
                  <c:v>15.384999999999991</c:v>
                </c:pt>
                <c:pt idx="15386">
                  <c:v>15.386000000000024</c:v>
                </c:pt>
                <c:pt idx="15387">
                  <c:v>15.387</c:v>
                </c:pt>
                <c:pt idx="15388">
                  <c:v>15.388000000000034</c:v>
                </c:pt>
                <c:pt idx="15389">
                  <c:v>15.38900000000001</c:v>
                </c:pt>
                <c:pt idx="15390">
                  <c:v>15.390000000000043</c:v>
                </c:pt>
                <c:pt idx="15391">
                  <c:v>15.39100000000002</c:v>
                </c:pt>
                <c:pt idx="15392">
                  <c:v>15.391999999999996</c:v>
                </c:pt>
                <c:pt idx="15393">
                  <c:v>15.393000000000029</c:v>
                </c:pt>
                <c:pt idx="15394">
                  <c:v>15.394000000000005</c:v>
                </c:pt>
                <c:pt idx="15395">
                  <c:v>15.395000000000039</c:v>
                </c:pt>
                <c:pt idx="15396">
                  <c:v>15.396000000000015</c:v>
                </c:pt>
                <c:pt idx="15397">
                  <c:v>15.396999999999991</c:v>
                </c:pt>
                <c:pt idx="15398">
                  <c:v>15.398000000000025</c:v>
                </c:pt>
                <c:pt idx="15399">
                  <c:v>15.399000000000001</c:v>
                </c:pt>
                <c:pt idx="15400">
                  <c:v>15.400000000000034</c:v>
                </c:pt>
                <c:pt idx="15401">
                  <c:v>15.40100000000001</c:v>
                </c:pt>
                <c:pt idx="15402">
                  <c:v>15.402000000000044</c:v>
                </c:pt>
                <c:pt idx="15403">
                  <c:v>15.40300000000002</c:v>
                </c:pt>
                <c:pt idx="15404">
                  <c:v>15.403999999999996</c:v>
                </c:pt>
                <c:pt idx="15405">
                  <c:v>15.40500000000003</c:v>
                </c:pt>
                <c:pt idx="15406">
                  <c:v>15.406000000000006</c:v>
                </c:pt>
                <c:pt idx="15407">
                  <c:v>15.407000000000039</c:v>
                </c:pt>
                <c:pt idx="15408">
                  <c:v>15.408000000000015</c:v>
                </c:pt>
                <c:pt idx="15409">
                  <c:v>15.408999999999992</c:v>
                </c:pt>
                <c:pt idx="15410">
                  <c:v>15.410000000000025</c:v>
                </c:pt>
                <c:pt idx="15411">
                  <c:v>15.411000000000001</c:v>
                </c:pt>
                <c:pt idx="15412">
                  <c:v>15.412000000000035</c:v>
                </c:pt>
                <c:pt idx="15413">
                  <c:v>15.413000000000011</c:v>
                </c:pt>
                <c:pt idx="15414">
                  <c:v>15.414000000000044</c:v>
                </c:pt>
                <c:pt idx="15415">
                  <c:v>15.41500000000002</c:v>
                </c:pt>
                <c:pt idx="15416">
                  <c:v>15.415999999999997</c:v>
                </c:pt>
                <c:pt idx="15417">
                  <c:v>15.41700000000003</c:v>
                </c:pt>
                <c:pt idx="15418">
                  <c:v>15.418000000000006</c:v>
                </c:pt>
                <c:pt idx="15419">
                  <c:v>15.41900000000004</c:v>
                </c:pt>
                <c:pt idx="15420">
                  <c:v>15.420000000000016</c:v>
                </c:pt>
                <c:pt idx="15421">
                  <c:v>15.420999999999992</c:v>
                </c:pt>
                <c:pt idx="15422">
                  <c:v>15.422000000000025</c:v>
                </c:pt>
                <c:pt idx="15423">
                  <c:v>15.423000000000002</c:v>
                </c:pt>
                <c:pt idx="15424">
                  <c:v>15.424000000000035</c:v>
                </c:pt>
                <c:pt idx="15425">
                  <c:v>15.425000000000011</c:v>
                </c:pt>
                <c:pt idx="15426">
                  <c:v>15.426000000000045</c:v>
                </c:pt>
                <c:pt idx="15427">
                  <c:v>15.427000000000021</c:v>
                </c:pt>
                <c:pt idx="15428">
                  <c:v>15.427999999999997</c:v>
                </c:pt>
                <c:pt idx="15429">
                  <c:v>15.42900000000003</c:v>
                </c:pt>
                <c:pt idx="15430">
                  <c:v>15.430000000000007</c:v>
                </c:pt>
                <c:pt idx="15431">
                  <c:v>15.43100000000004</c:v>
                </c:pt>
                <c:pt idx="15432">
                  <c:v>15.432000000000016</c:v>
                </c:pt>
                <c:pt idx="15433">
                  <c:v>15.432999999999993</c:v>
                </c:pt>
                <c:pt idx="15434">
                  <c:v>15.434000000000026</c:v>
                </c:pt>
                <c:pt idx="15435">
                  <c:v>15.435000000000002</c:v>
                </c:pt>
                <c:pt idx="15436">
                  <c:v>15.436000000000035</c:v>
                </c:pt>
                <c:pt idx="15437">
                  <c:v>15.437000000000012</c:v>
                </c:pt>
                <c:pt idx="15438">
                  <c:v>15.438000000000045</c:v>
                </c:pt>
                <c:pt idx="15439">
                  <c:v>15.439000000000021</c:v>
                </c:pt>
                <c:pt idx="15440">
                  <c:v>15.439999999999998</c:v>
                </c:pt>
                <c:pt idx="15441">
                  <c:v>15.441000000000031</c:v>
                </c:pt>
                <c:pt idx="15442">
                  <c:v>15.442000000000007</c:v>
                </c:pt>
                <c:pt idx="15443">
                  <c:v>15.44300000000004</c:v>
                </c:pt>
                <c:pt idx="15444">
                  <c:v>15.444000000000017</c:v>
                </c:pt>
                <c:pt idx="15445">
                  <c:v>15.444999999999993</c:v>
                </c:pt>
                <c:pt idx="15446">
                  <c:v>15.446000000000026</c:v>
                </c:pt>
                <c:pt idx="15447">
                  <c:v>15.447000000000003</c:v>
                </c:pt>
                <c:pt idx="15448">
                  <c:v>15.448000000000036</c:v>
                </c:pt>
                <c:pt idx="15449">
                  <c:v>15.449000000000012</c:v>
                </c:pt>
                <c:pt idx="15450">
                  <c:v>15.450000000000045</c:v>
                </c:pt>
                <c:pt idx="15451">
                  <c:v>15.451000000000022</c:v>
                </c:pt>
                <c:pt idx="15452">
                  <c:v>15.451999999999998</c:v>
                </c:pt>
                <c:pt idx="15453">
                  <c:v>15.453000000000031</c:v>
                </c:pt>
                <c:pt idx="15454">
                  <c:v>15.454000000000008</c:v>
                </c:pt>
                <c:pt idx="15455">
                  <c:v>15.455000000000041</c:v>
                </c:pt>
                <c:pt idx="15456">
                  <c:v>15.456000000000017</c:v>
                </c:pt>
                <c:pt idx="15457">
                  <c:v>15.456999999999994</c:v>
                </c:pt>
                <c:pt idx="15458">
                  <c:v>15.458000000000027</c:v>
                </c:pt>
                <c:pt idx="15459">
                  <c:v>15.459000000000003</c:v>
                </c:pt>
                <c:pt idx="15460">
                  <c:v>15.460000000000036</c:v>
                </c:pt>
                <c:pt idx="15461">
                  <c:v>15.461000000000013</c:v>
                </c:pt>
                <c:pt idx="15462">
                  <c:v>15.462000000000046</c:v>
                </c:pt>
                <c:pt idx="15463">
                  <c:v>15.463000000000022</c:v>
                </c:pt>
                <c:pt idx="15464">
                  <c:v>15.463999999999999</c:v>
                </c:pt>
                <c:pt idx="15465">
                  <c:v>15.465000000000032</c:v>
                </c:pt>
                <c:pt idx="15466">
                  <c:v>15.466000000000008</c:v>
                </c:pt>
                <c:pt idx="15467">
                  <c:v>15.467000000000041</c:v>
                </c:pt>
                <c:pt idx="15468">
                  <c:v>15.468000000000018</c:v>
                </c:pt>
                <c:pt idx="15469">
                  <c:v>15.468999999999994</c:v>
                </c:pt>
                <c:pt idx="15470">
                  <c:v>15.470000000000027</c:v>
                </c:pt>
                <c:pt idx="15471">
                  <c:v>15.471000000000004</c:v>
                </c:pt>
                <c:pt idx="15472">
                  <c:v>15.472000000000037</c:v>
                </c:pt>
                <c:pt idx="15473">
                  <c:v>15.473000000000013</c:v>
                </c:pt>
                <c:pt idx="15474">
                  <c:v>15.474000000000046</c:v>
                </c:pt>
                <c:pt idx="15475">
                  <c:v>15.475000000000023</c:v>
                </c:pt>
                <c:pt idx="15476">
                  <c:v>15.475999999999999</c:v>
                </c:pt>
                <c:pt idx="15477">
                  <c:v>15.477000000000032</c:v>
                </c:pt>
                <c:pt idx="15478">
                  <c:v>15.478000000000009</c:v>
                </c:pt>
                <c:pt idx="15479">
                  <c:v>15.479000000000042</c:v>
                </c:pt>
                <c:pt idx="15480">
                  <c:v>15.480000000000018</c:v>
                </c:pt>
                <c:pt idx="15481">
                  <c:v>15.480999999999995</c:v>
                </c:pt>
                <c:pt idx="15482">
                  <c:v>15.482000000000028</c:v>
                </c:pt>
                <c:pt idx="15483">
                  <c:v>15.483000000000004</c:v>
                </c:pt>
                <c:pt idx="15484">
                  <c:v>15.484000000000037</c:v>
                </c:pt>
                <c:pt idx="15485">
                  <c:v>15.485000000000014</c:v>
                </c:pt>
                <c:pt idx="15486">
                  <c:v>15.48599999999999</c:v>
                </c:pt>
                <c:pt idx="15487">
                  <c:v>15.487000000000023</c:v>
                </c:pt>
                <c:pt idx="15488">
                  <c:v>15.488</c:v>
                </c:pt>
                <c:pt idx="15489">
                  <c:v>15.489000000000033</c:v>
                </c:pt>
                <c:pt idx="15490">
                  <c:v>15.490000000000009</c:v>
                </c:pt>
                <c:pt idx="15491">
                  <c:v>15.491000000000042</c:v>
                </c:pt>
                <c:pt idx="15492">
                  <c:v>15.492000000000019</c:v>
                </c:pt>
                <c:pt idx="15493">
                  <c:v>15.492999999999995</c:v>
                </c:pt>
                <c:pt idx="15494">
                  <c:v>15.494000000000028</c:v>
                </c:pt>
                <c:pt idx="15495">
                  <c:v>15.495000000000005</c:v>
                </c:pt>
                <c:pt idx="15496">
                  <c:v>15.496000000000038</c:v>
                </c:pt>
                <c:pt idx="15497">
                  <c:v>15.497000000000014</c:v>
                </c:pt>
                <c:pt idx="15498">
                  <c:v>15.49799999999999</c:v>
                </c:pt>
                <c:pt idx="15499">
                  <c:v>15.499000000000024</c:v>
                </c:pt>
                <c:pt idx="15500">
                  <c:v>15.5</c:v>
                </c:pt>
                <c:pt idx="15501">
                  <c:v>15.501000000000033</c:v>
                </c:pt>
                <c:pt idx="15502">
                  <c:v>15.50200000000001</c:v>
                </c:pt>
                <c:pt idx="15503">
                  <c:v>15.503000000000043</c:v>
                </c:pt>
                <c:pt idx="15504">
                  <c:v>15.504000000000019</c:v>
                </c:pt>
                <c:pt idx="15505">
                  <c:v>15.504999999999995</c:v>
                </c:pt>
                <c:pt idx="15506">
                  <c:v>15.506000000000029</c:v>
                </c:pt>
                <c:pt idx="15507">
                  <c:v>15.507000000000005</c:v>
                </c:pt>
                <c:pt idx="15508">
                  <c:v>15.508000000000038</c:v>
                </c:pt>
                <c:pt idx="15509">
                  <c:v>15.509000000000015</c:v>
                </c:pt>
                <c:pt idx="15510">
                  <c:v>15.509999999999991</c:v>
                </c:pt>
                <c:pt idx="15511">
                  <c:v>15.511000000000024</c:v>
                </c:pt>
                <c:pt idx="15512">
                  <c:v>15.512</c:v>
                </c:pt>
                <c:pt idx="15513">
                  <c:v>15.513000000000034</c:v>
                </c:pt>
                <c:pt idx="15514">
                  <c:v>15.51400000000001</c:v>
                </c:pt>
                <c:pt idx="15515">
                  <c:v>15.515000000000043</c:v>
                </c:pt>
                <c:pt idx="15516">
                  <c:v>15.51600000000002</c:v>
                </c:pt>
                <c:pt idx="15517">
                  <c:v>15.516999999999996</c:v>
                </c:pt>
                <c:pt idx="15518">
                  <c:v>15.518000000000029</c:v>
                </c:pt>
                <c:pt idx="15519">
                  <c:v>15.519000000000005</c:v>
                </c:pt>
                <c:pt idx="15520">
                  <c:v>15.520000000000039</c:v>
                </c:pt>
                <c:pt idx="15521">
                  <c:v>15.521000000000015</c:v>
                </c:pt>
                <c:pt idx="15522">
                  <c:v>15.521999999999991</c:v>
                </c:pt>
                <c:pt idx="15523">
                  <c:v>15.523000000000025</c:v>
                </c:pt>
                <c:pt idx="15524">
                  <c:v>15.524000000000001</c:v>
                </c:pt>
                <c:pt idx="15525">
                  <c:v>15.525000000000034</c:v>
                </c:pt>
                <c:pt idx="15526">
                  <c:v>15.52600000000001</c:v>
                </c:pt>
                <c:pt idx="15527">
                  <c:v>15.527000000000044</c:v>
                </c:pt>
                <c:pt idx="15528">
                  <c:v>15.52800000000002</c:v>
                </c:pt>
                <c:pt idx="15529">
                  <c:v>15.528999999999996</c:v>
                </c:pt>
                <c:pt idx="15530">
                  <c:v>15.53000000000003</c:v>
                </c:pt>
                <c:pt idx="15531">
                  <c:v>15.531000000000006</c:v>
                </c:pt>
                <c:pt idx="15532">
                  <c:v>15.532000000000039</c:v>
                </c:pt>
                <c:pt idx="15533">
                  <c:v>15.533000000000015</c:v>
                </c:pt>
                <c:pt idx="15534">
                  <c:v>15.533999999999992</c:v>
                </c:pt>
                <c:pt idx="15535">
                  <c:v>15.535000000000025</c:v>
                </c:pt>
                <c:pt idx="15536">
                  <c:v>15.536000000000001</c:v>
                </c:pt>
                <c:pt idx="15537">
                  <c:v>15.537000000000035</c:v>
                </c:pt>
                <c:pt idx="15538">
                  <c:v>15.538000000000011</c:v>
                </c:pt>
                <c:pt idx="15539">
                  <c:v>15.539000000000044</c:v>
                </c:pt>
                <c:pt idx="15540">
                  <c:v>15.54000000000002</c:v>
                </c:pt>
                <c:pt idx="15541">
                  <c:v>15.540999999999997</c:v>
                </c:pt>
                <c:pt idx="15542">
                  <c:v>15.54200000000003</c:v>
                </c:pt>
                <c:pt idx="15543">
                  <c:v>15.543000000000006</c:v>
                </c:pt>
                <c:pt idx="15544">
                  <c:v>15.54400000000004</c:v>
                </c:pt>
                <c:pt idx="15545">
                  <c:v>15.545000000000016</c:v>
                </c:pt>
                <c:pt idx="15546">
                  <c:v>15.545999999999992</c:v>
                </c:pt>
                <c:pt idx="15547">
                  <c:v>15.547000000000025</c:v>
                </c:pt>
                <c:pt idx="15548">
                  <c:v>15.548000000000002</c:v>
                </c:pt>
                <c:pt idx="15549">
                  <c:v>15.549000000000035</c:v>
                </c:pt>
                <c:pt idx="15550">
                  <c:v>15.550000000000011</c:v>
                </c:pt>
                <c:pt idx="15551">
                  <c:v>15.551000000000045</c:v>
                </c:pt>
                <c:pt idx="15552">
                  <c:v>15.552000000000021</c:v>
                </c:pt>
                <c:pt idx="15553">
                  <c:v>15.552999999999997</c:v>
                </c:pt>
                <c:pt idx="15554">
                  <c:v>15.55400000000003</c:v>
                </c:pt>
                <c:pt idx="15555">
                  <c:v>15.555000000000007</c:v>
                </c:pt>
                <c:pt idx="15556">
                  <c:v>15.55600000000004</c:v>
                </c:pt>
                <c:pt idx="15557">
                  <c:v>15.557000000000016</c:v>
                </c:pt>
                <c:pt idx="15558">
                  <c:v>15.557999999999993</c:v>
                </c:pt>
                <c:pt idx="15559">
                  <c:v>15.559000000000026</c:v>
                </c:pt>
                <c:pt idx="15560">
                  <c:v>15.560000000000002</c:v>
                </c:pt>
                <c:pt idx="15561">
                  <c:v>15.561000000000035</c:v>
                </c:pt>
                <c:pt idx="15562">
                  <c:v>15.562000000000012</c:v>
                </c:pt>
                <c:pt idx="15563">
                  <c:v>15.563000000000045</c:v>
                </c:pt>
                <c:pt idx="15564">
                  <c:v>15.564000000000021</c:v>
                </c:pt>
                <c:pt idx="15565">
                  <c:v>15.564999999999998</c:v>
                </c:pt>
                <c:pt idx="15566">
                  <c:v>15.566000000000031</c:v>
                </c:pt>
                <c:pt idx="15567">
                  <c:v>15.567000000000007</c:v>
                </c:pt>
                <c:pt idx="15568">
                  <c:v>15.56800000000004</c:v>
                </c:pt>
                <c:pt idx="15569">
                  <c:v>15.569000000000017</c:v>
                </c:pt>
                <c:pt idx="15570">
                  <c:v>15.569999999999993</c:v>
                </c:pt>
                <c:pt idx="15571">
                  <c:v>15.571000000000026</c:v>
                </c:pt>
                <c:pt idx="15572">
                  <c:v>15.572000000000003</c:v>
                </c:pt>
                <c:pt idx="15573">
                  <c:v>15.573000000000036</c:v>
                </c:pt>
                <c:pt idx="15574">
                  <c:v>15.574000000000012</c:v>
                </c:pt>
                <c:pt idx="15575">
                  <c:v>15.575000000000045</c:v>
                </c:pt>
                <c:pt idx="15576">
                  <c:v>15.576000000000022</c:v>
                </c:pt>
                <c:pt idx="15577">
                  <c:v>15.576999999999998</c:v>
                </c:pt>
                <c:pt idx="15578">
                  <c:v>15.578000000000031</c:v>
                </c:pt>
                <c:pt idx="15579">
                  <c:v>15.579000000000008</c:v>
                </c:pt>
                <c:pt idx="15580">
                  <c:v>15.580000000000041</c:v>
                </c:pt>
                <c:pt idx="15581">
                  <c:v>15.581000000000017</c:v>
                </c:pt>
                <c:pt idx="15582">
                  <c:v>15.581999999999994</c:v>
                </c:pt>
                <c:pt idx="15583">
                  <c:v>15.583000000000027</c:v>
                </c:pt>
                <c:pt idx="15584">
                  <c:v>15.584000000000003</c:v>
                </c:pt>
                <c:pt idx="15585">
                  <c:v>15.585000000000036</c:v>
                </c:pt>
                <c:pt idx="15586">
                  <c:v>15.586000000000013</c:v>
                </c:pt>
                <c:pt idx="15587">
                  <c:v>15.587000000000046</c:v>
                </c:pt>
                <c:pt idx="15588">
                  <c:v>15.588000000000022</c:v>
                </c:pt>
                <c:pt idx="15589">
                  <c:v>15.588999999999999</c:v>
                </c:pt>
                <c:pt idx="15590">
                  <c:v>15.590000000000032</c:v>
                </c:pt>
                <c:pt idx="15591">
                  <c:v>15.591000000000008</c:v>
                </c:pt>
                <c:pt idx="15592">
                  <c:v>15.592000000000041</c:v>
                </c:pt>
                <c:pt idx="15593">
                  <c:v>15.593000000000018</c:v>
                </c:pt>
                <c:pt idx="15594">
                  <c:v>15.593999999999994</c:v>
                </c:pt>
                <c:pt idx="15595">
                  <c:v>15.595000000000027</c:v>
                </c:pt>
                <c:pt idx="15596">
                  <c:v>15.596000000000004</c:v>
                </c:pt>
                <c:pt idx="15597">
                  <c:v>15.597000000000037</c:v>
                </c:pt>
                <c:pt idx="15598">
                  <c:v>15.598000000000013</c:v>
                </c:pt>
                <c:pt idx="15599">
                  <c:v>15.599000000000046</c:v>
                </c:pt>
                <c:pt idx="15600">
                  <c:v>15.600000000000023</c:v>
                </c:pt>
                <c:pt idx="15601">
                  <c:v>15.600999999999999</c:v>
                </c:pt>
                <c:pt idx="15602">
                  <c:v>15.602000000000032</c:v>
                </c:pt>
                <c:pt idx="15603">
                  <c:v>15.603000000000009</c:v>
                </c:pt>
                <c:pt idx="15604">
                  <c:v>15.604000000000042</c:v>
                </c:pt>
                <c:pt idx="15605">
                  <c:v>15.605000000000018</c:v>
                </c:pt>
                <c:pt idx="15606">
                  <c:v>15.605999999999995</c:v>
                </c:pt>
                <c:pt idx="15607">
                  <c:v>15.607000000000028</c:v>
                </c:pt>
                <c:pt idx="15608">
                  <c:v>15.608000000000004</c:v>
                </c:pt>
                <c:pt idx="15609">
                  <c:v>15.609000000000037</c:v>
                </c:pt>
                <c:pt idx="15610">
                  <c:v>15.610000000000014</c:v>
                </c:pt>
                <c:pt idx="15611">
                  <c:v>15.61099999999999</c:v>
                </c:pt>
                <c:pt idx="15612">
                  <c:v>15.612000000000023</c:v>
                </c:pt>
                <c:pt idx="15613">
                  <c:v>15.613</c:v>
                </c:pt>
                <c:pt idx="15614">
                  <c:v>15.614000000000033</c:v>
                </c:pt>
                <c:pt idx="15615">
                  <c:v>15.615000000000009</c:v>
                </c:pt>
                <c:pt idx="15616">
                  <c:v>15.616000000000042</c:v>
                </c:pt>
                <c:pt idx="15617">
                  <c:v>15.617000000000019</c:v>
                </c:pt>
                <c:pt idx="15618">
                  <c:v>15.617999999999995</c:v>
                </c:pt>
                <c:pt idx="15619">
                  <c:v>15.619000000000028</c:v>
                </c:pt>
                <c:pt idx="15620">
                  <c:v>15.620000000000005</c:v>
                </c:pt>
                <c:pt idx="15621">
                  <c:v>15.621000000000038</c:v>
                </c:pt>
                <c:pt idx="15622">
                  <c:v>15.622000000000014</c:v>
                </c:pt>
                <c:pt idx="15623">
                  <c:v>15.62299999999999</c:v>
                </c:pt>
                <c:pt idx="15624">
                  <c:v>15.624000000000024</c:v>
                </c:pt>
                <c:pt idx="15625">
                  <c:v>15.625</c:v>
                </c:pt>
                <c:pt idx="15626">
                  <c:v>15.626000000000033</c:v>
                </c:pt>
                <c:pt idx="15627">
                  <c:v>15.62700000000001</c:v>
                </c:pt>
                <c:pt idx="15628">
                  <c:v>15.628000000000043</c:v>
                </c:pt>
                <c:pt idx="15629">
                  <c:v>15.629000000000019</c:v>
                </c:pt>
                <c:pt idx="15630">
                  <c:v>15.629999999999995</c:v>
                </c:pt>
                <c:pt idx="15631">
                  <c:v>15.631000000000029</c:v>
                </c:pt>
                <c:pt idx="15632">
                  <c:v>15.632000000000005</c:v>
                </c:pt>
                <c:pt idx="15633">
                  <c:v>15.633000000000038</c:v>
                </c:pt>
                <c:pt idx="15634">
                  <c:v>15.634000000000015</c:v>
                </c:pt>
                <c:pt idx="15635">
                  <c:v>15.634999999999991</c:v>
                </c:pt>
                <c:pt idx="15636">
                  <c:v>15.636000000000024</c:v>
                </c:pt>
                <c:pt idx="15637">
                  <c:v>15.637</c:v>
                </c:pt>
                <c:pt idx="15638">
                  <c:v>15.638000000000034</c:v>
                </c:pt>
                <c:pt idx="15639">
                  <c:v>15.63900000000001</c:v>
                </c:pt>
                <c:pt idx="15640">
                  <c:v>15.640000000000043</c:v>
                </c:pt>
                <c:pt idx="15641">
                  <c:v>15.64100000000002</c:v>
                </c:pt>
                <c:pt idx="15642">
                  <c:v>15.641999999999996</c:v>
                </c:pt>
                <c:pt idx="15643">
                  <c:v>15.643000000000029</c:v>
                </c:pt>
                <c:pt idx="15644">
                  <c:v>15.644000000000005</c:v>
                </c:pt>
                <c:pt idx="15645">
                  <c:v>15.645000000000039</c:v>
                </c:pt>
                <c:pt idx="15646">
                  <c:v>15.646000000000015</c:v>
                </c:pt>
                <c:pt idx="15647">
                  <c:v>15.646999999999991</c:v>
                </c:pt>
                <c:pt idx="15648">
                  <c:v>15.648000000000025</c:v>
                </c:pt>
                <c:pt idx="15649">
                  <c:v>15.649000000000001</c:v>
                </c:pt>
                <c:pt idx="15650">
                  <c:v>15.650000000000034</c:v>
                </c:pt>
                <c:pt idx="15651">
                  <c:v>15.65100000000001</c:v>
                </c:pt>
                <c:pt idx="15652">
                  <c:v>15.652000000000044</c:v>
                </c:pt>
                <c:pt idx="15653">
                  <c:v>15.65300000000002</c:v>
                </c:pt>
                <c:pt idx="15654">
                  <c:v>15.653999999999996</c:v>
                </c:pt>
                <c:pt idx="15655">
                  <c:v>15.65500000000003</c:v>
                </c:pt>
                <c:pt idx="15656">
                  <c:v>15.656000000000006</c:v>
                </c:pt>
                <c:pt idx="15657">
                  <c:v>15.657000000000039</c:v>
                </c:pt>
                <c:pt idx="15658">
                  <c:v>15.658000000000015</c:v>
                </c:pt>
                <c:pt idx="15659">
                  <c:v>15.658999999999992</c:v>
                </c:pt>
                <c:pt idx="15660">
                  <c:v>15.660000000000025</c:v>
                </c:pt>
                <c:pt idx="15661">
                  <c:v>15.661000000000001</c:v>
                </c:pt>
                <c:pt idx="15662">
                  <c:v>15.662000000000035</c:v>
                </c:pt>
                <c:pt idx="15663">
                  <c:v>15.663000000000011</c:v>
                </c:pt>
                <c:pt idx="15664">
                  <c:v>15.664000000000044</c:v>
                </c:pt>
                <c:pt idx="15665">
                  <c:v>15.66500000000002</c:v>
                </c:pt>
                <c:pt idx="15666">
                  <c:v>15.665999999999997</c:v>
                </c:pt>
                <c:pt idx="15667">
                  <c:v>15.66700000000003</c:v>
                </c:pt>
                <c:pt idx="15668">
                  <c:v>15.668000000000006</c:v>
                </c:pt>
                <c:pt idx="15669">
                  <c:v>15.66900000000004</c:v>
                </c:pt>
                <c:pt idx="15670">
                  <c:v>15.670000000000016</c:v>
                </c:pt>
                <c:pt idx="15671">
                  <c:v>15.670999999999992</c:v>
                </c:pt>
                <c:pt idx="15672">
                  <c:v>15.672000000000025</c:v>
                </c:pt>
                <c:pt idx="15673">
                  <c:v>15.673000000000002</c:v>
                </c:pt>
                <c:pt idx="15674">
                  <c:v>15.674000000000035</c:v>
                </c:pt>
                <c:pt idx="15675">
                  <c:v>15.675000000000011</c:v>
                </c:pt>
                <c:pt idx="15676">
                  <c:v>15.676000000000045</c:v>
                </c:pt>
                <c:pt idx="15677">
                  <c:v>15.677000000000021</c:v>
                </c:pt>
                <c:pt idx="15678">
                  <c:v>15.677999999999997</c:v>
                </c:pt>
                <c:pt idx="15679">
                  <c:v>15.67900000000003</c:v>
                </c:pt>
                <c:pt idx="15680">
                  <c:v>15.680000000000007</c:v>
                </c:pt>
                <c:pt idx="15681">
                  <c:v>15.68100000000004</c:v>
                </c:pt>
                <c:pt idx="15682">
                  <c:v>15.682000000000016</c:v>
                </c:pt>
                <c:pt idx="15683">
                  <c:v>15.682999999999993</c:v>
                </c:pt>
                <c:pt idx="15684">
                  <c:v>15.684000000000026</c:v>
                </c:pt>
                <c:pt idx="15685">
                  <c:v>15.685000000000002</c:v>
                </c:pt>
                <c:pt idx="15686">
                  <c:v>15.686000000000035</c:v>
                </c:pt>
                <c:pt idx="15687">
                  <c:v>15.687000000000012</c:v>
                </c:pt>
                <c:pt idx="15688">
                  <c:v>15.688000000000045</c:v>
                </c:pt>
                <c:pt idx="15689">
                  <c:v>15.689000000000021</c:v>
                </c:pt>
                <c:pt idx="15690">
                  <c:v>15.689999999999998</c:v>
                </c:pt>
                <c:pt idx="15691">
                  <c:v>15.691000000000031</c:v>
                </c:pt>
                <c:pt idx="15692">
                  <c:v>15.692000000000007</c:v>
                </c:pt>
                <c:pt idx="15693">
                  <c:v>15.69300000000004</c:v>
                </c:pt>
                <c:pt idx="15694">
                  <c:v>15.694000000000017</c:v>
                </c:pt>
                <c:pt idx="15695">
                  <c:v>15.694999999999993</c:v>
                </c:pt>
                <c:pt idx="15696">
                  <c:v>15.696000000000026</c:v>
                </c:pt>
                <c:pt idx="15697">
                  <c:v>15.697000000000003</c:v>
                </c:pt>
                <c:pt idx="15698">
                  <c:v>15.698000000000036</c:v>
                </c:pt>
                <c:pt idx="15699">
                  <c:v>15.699000000000012</c:v>
                </c:pt>
                <c:pt idx="15700">
                  <c:v>15.700000000000045</c:v>
                </c:pt>
                <c:pt idx="15701">
                  <c:v>15.701000000000022</c:v>
                </c:pt>
                <c:pt idx="15702">
                  <c:v>15.701999999999998</c:v>
                </c:pt>
                <c:pt idx="15703">
                  <c:v>15.703000000000031</c:v>
                </c:pt>
                <c:pt idx="15704">
                  <c:v>15.704000000000008</c:v>
                </c:pt>
                <c:pt idx="15705">
                  <c:v>15.705000000000041</c:v>
                </c:pt>
                <c:pt idx="15706">
                  <c:v>15.706000000000017</c:v>
                </c:pt>
                <c:pt idx="15707">
                  <c:v>15.706999999999994</c:v>
                </c:pt>
                <c:pt idx="15708">
                  <c:v>15.708000000000027</c:v>
                </c:pt>
                <c:pt idx="15709">
                  <c:v>15.709000000000003</c:v>
                </c:pt>
                <c:pt idx="15710">
                  <c:v>15.710000000000036</c:v>
                </c:pt>
                <c:pt idx="15711">
                  <c:v>15.711000000000013</c:v>
                </c:pt>
                <c:pt idx="15712">
                  <c:v>15.712000000000046</c:v>
                </c:pt>
                <c:pt idx="15713">
                  <c:v>15.713000000000022</c:v>
                </c:pt>
                <c:pt idx="15714">
                  <c:v>15.713999999999999</c:v>
                </c:pt>
                <c:pt idx="15715">
                  <c:v>15.715000000000032</c:v>
                </c:pt>
                <c:pt idx="15716">
                  <c:v>15.716000000000008</c:v>
                </c:pt>
                <c:pt idx="15717">
                  <c:v>15.717000000000041</c:v>
                </c:pt>
                <c:pt idx="15718">
                  <c:v>15.718000000000018</c:v>
                </c:pt>
                <c:pt idx="15719">
                  <c:v>15.718999999999994</c:v>
                </c:pt>
                <c:pt idx="15720">
                  <c:v>15.720000000000027</c:v>
                </c:pt>
                <c:pt idx="15721">
                  <c:v>15.721000000000004</c:v>
                </c:pt>
                <c:pt idx="15722">
                  <c:v>15.722000000000037</c:v>
                </c:pt>
                <c:pt idx="15723">
                  <c:v>15.723000000000013</c:v>
                </c:pt>
                <c:pt idx="15724">
                  <c:v>15.724000000000046</c:v>
                </c:pt>
                <c:pt idx="15725">
                  <c:v>15.725000000000023</c:v>
                </c:pt>
                <c:pt idx="15726">
                  <c:v>15.725999999999999</c:v>
                </c:pt>
                <c:pt idx="15727">
                  <c:v>15.727000000000032</c:v>
                </c:pt>
                <c:pt idx="15728">
                  <c:v>15.728000000000009</c:v>
                </c:pt>
                <c:pt idx="15729">
                  <c:v>15.729000000000042</c:v>
                </c:pt>
                <c:pt idx="15730">
                  <c:v>15.730000000000018</c:v>
                </c:pt>
                <c:pt idx="15731">
                  <c:v>15.730999999999995</c:v>
                </c:pt>
                <c:pt idx="15732">
                  <c:v>15.732000000000028</c:v>
                </c:pt>
                <c:pt idx="15733">
                  <c:v>15.733000000000004</c:v>
                </c:pt>
                <c:pt idx="15734">
                  <c:v>15.734000000000037</c:v>
                </c:pt>
                <c:pt idx="15735">
                  <c:v>15.735000000000014</c:v>
                </c:pt>
                <c:pt idx="15736">
                  <c:v>15.73599999999999</c:v>
                </c:pt>
                <c:pt idx="15737">
                  <c:v>15.737000000000023</c:v>
                </c:pt>
                <c:pt idx="15738">
                  <c:v>15.738</c:v>
                </c:pt>
                <c:pt idx="15739">
                  <c:v>15.739000000000033</c:v>
                </c:pt>
                <c:pt idx="15740">
                  <c:v>15.740000000000009</c:v>
                </c:pt>
                <c:pt idx="15741">
                  <c:v>15.741000000000042</c:v>
                </c:pt>
                <c:pt idx="15742">
                  <c:v>15.742000000000019</c:v>
                </c:pt>
                <c:pt idx="15743">
                  <c:v>15.742999999999995</c:v>
                </c:pt>
                <c:pt idx="15744">
                  <c:v>15.744000000000028</c:v>
                </c:pt>
                <c:pt idx="15745">
                  <c:v>15.745000000000005</c:v>
                </c:pt>
                <c:pt idx="15746">
                  <c:v>15.746000000000038</c:v>
                </c:pt>
                <c:pt idx="15747">
                  <c:v>15.747000000000014</c:v>
                </c:pt>
                <c:pt idx="15748">
                  <c:v>15.74799999999999</c:v>
                </c:pt>
                <c:pt idx="15749">
                  <c:v>15.749000000000024</c:v>
                </c:pt>
                <c:pt idx="15750">
                  <c:v>15.75</c:v>
                </c:pt>
                <c:pt idx="15751">
                  <c:v>15.751000000000033</c:v>
                </c:pt>
                <c:pt idx="15752">
                  <c:v>15.75200000000001</c:v>
                </c:pt>
                <c:pt idx="15753">
                  <c:v>15.753000000000043</c:v>
                </c:pt>
                <c:pt idx="15754">
                  <c:v>15.754000000000019</c:v>
                </c:pt>
                <c:pt idx="15755">
                  <c:v>15.754999999999995</c:v>
                </c:pt>
                <c:pt idx="15756">
                  <c:v>15.756000000000029</c:v>
                </c:pt>
                <c:pt idx="15757">
                  <c:v>15.757000000000005</c:v>
                </c:pt>
                <c:pt idx="15758">
                  <c:v>15.758000000000038</c:v>
                </c:pt>
                <c:pt idx="15759">
                  <c:v>15.759000000000015</c:v>
                </c:pt>
                <c:pt idx="15760">
                  <c:v>15.759999999999991</c:v>
                </c:pt>
                <c:pt idx="15761">
                  <c:v>15.761000000000024</c:v>
                </c:pt>
                <c:pt idx="15762">
                  <c:v>15.762</c:v>
                </c:pt>
                <c:pt idx="15763">
                  <c:v>15.763000000000034</c:v>
                </c:pt>
                <c:pt idx="15764">
                  <c:v>15.76400000000001</c:v>
                </c:pt>
                <c:pt idx="15765">
                  <c:v>15.765000000000043</c:v>
                </c:pt>
                <c:pt idx="15766">
                  <c:v>15.76600000000002</c:v>
                </c:pt>
                <c:pt idx="15767">
                  <c:v>15.766999999999996</c:v>
                </c:pt>
                <c:pt idx="15768">
                  <c:v>15.768000000000029</c:v>
                </c:pt>
                <c:pt idx="15769">
                  <c:v>15.769000000000005</c:v>
                </c:pt>
                <c:pt idx="15770">
                  <c:v>15.770000000000039</c:v>
                </c:pt>
                <c:pt idx="15771">
                  <c:v>15.771000000000015</c:v>
                </c:pt>
                <c:pt idx="15772">
                  <c:v>15.771999999999991</c:v>
                </c:pt>
                <c:pt idx="15773">
                  <c:v>15.773000000000025</c:v>
                </c:pt>
                <c:pt idx="15774">
                  <c:v>15.774000000000001</c:v>
                </c:pt>
                <c:pt idx="15775">
                  <c:v>15.775000000000034</c:v>
                </c:pt>
                <c:pt idx="15776">
                  <c:v>15.77600000000001</c:v>
                </c:pt>
                <c:pt idx="15777">
                  <c:v>15.777000000000044</c:v>
                </c:pt>
                <c:pt idx="15778">
                  <c:v>15.77800000000002</c:v>
                </c:pt>
                <c:pt idx="15779">
                  <c:v>15.778999999999996</c:v>
                </c:pt>
                <c:pt idx="15780">
                  <c:v>15.78000000000003</c:v>
                </c:pt>
                <c:pt idx="15781">
                  <c:v>15.781000000000006</c:v>
                </c:pt>
                <c:pt idx="15782">
                  <c:v>15.782000000000039</c:v>
                </c:pt>
                <c:pt idx="15783">
                  <c:v>15.783000000000015</c:v>
                </c:pt>
                <c:pt idx="15784">
                  <c:v>15.783999999999992</c:v>
                </c:pt>
                <c:pt idx="15785">
                  <c:v>15.785000000000025</c:v>
                </c:pt>
                <c:pt idx="15786">
                  <c:v>15.786000000000001</c:v>
                </c:pt>
                <c:pt idx="15787">
                  <c:v>15.787000000000035</c:v>
                </c:pt>
                <c:pt idx="15788">
                  <c:v>15.788000000000011</c:v>
                </c:pt>
                <c:pt idx="15789">
                  <c:v>15.789000000000044</c:v>
                </c:pt>
                <c:pt idx="15790">
                  <c:v>15.79000000000002</c:v>
                </c:pt>
                <c:pt idx="15791">
                  <c:v>15.790999999999997</c:v>
                </c:pt>
                <c:pt idx="15792">
                  <c:v>15.79200000000003</c:v>
                </c:pt>
                <c:pt idx="15793">
                  <c:v>15.793000000000006</c:v>
                </c:pt>
                <c:pt idx="15794">
                  <c:v>15.79400000000004</c:v>
                </c:pt>
                <c:pt idx="15795">
                  <c:v>15.795000000000016</c:v>
                </c:pt>
                <c:pt idx="15796">
                  <c:v>15.795999999999992</c:v>
                </c:pt>
                <c:pt idx="15797">
                  <c:v>15.797000000000025</c:v>
                </c:pt>
                <c:pt idx="15798">
                  <c:v>15.798000000000002</c:v>
                </c:pt>
                <c:pt idx="15799">
                  <c:v>15.799000000000035</c:v>
                </c:pt>
                <c:pt idx="15800">
                  <c:v>15.800000000000011</c:v>
                </c:pt>
                <c:pt idx="15801">
                  <c:v>15.801000000000045</c:v>
                </c:pt>
                <c:pt idx="15802">
                  <c:v>15.802000000000021</c:v>
                </c:pt>
                <c:pt idx="15803">
                  <c:v>15.802999999999997</c:v>
                </c:pt>
                <c:pt idx="15804">
                  <c:v>15.80400000000003</c:v>
                </c:pt>
                <c:pt idx="15805">
                  <c:v>15.805000000000007</c:v>
                </c:pt>
                <c:pt idx="15806">
                  <c:v>15.80600000000004</c:v>
                </c:pt>
                <c:pt idx="15807">
                  <c:v>15.807000000000016</c:v>
                </c:pt>
                <c:pt idx="15808">
                  <c:v>15.807999999999993</c:v>
                </c:pt>
                <c:pt idx="15809">
                  <c:v>15.809000000000026</c:v>
                </c:pt>
                <c:pt idx="15810">
                  <c:v>15.810000000000002</c:v>
                </c:pt>
                <c:pt idx="15811">
                  <c:v>15.811000000000035</c:v>
                </c:pt>
                <c:pt idx="15812">
                  <c:v>15.812000000000012</c:v>
                </c:pt>
                <c:pt idx="15813">
                  <c:v>15.813000000000045</c:v>
                </c:pt>
                <c:pt idx="15814">
                  <c:v>15.814000000000021</c:v>
                </c:pt>
                <c:pt idx="15815">
                  <c:v>15.814999999999998</c:v>
                </c:pt>
                <c:pt idx="15816">
                  <c:v>15.816000000000031</c:v>
                </c:pt>
                <c:pt idx="15817">
                  <c:v>15.817000000000007</c:v>
                </c:pt>
                <c:pt idx="15818">
                  <c:v>15.81800000000004</c:v>
                </c:pt>
                <c:pt idx="15819">
                  <c:v>15.819000000000017</c:v>
                </c:pt>
                <c:pt idx="15820">
                  <c:v>15.819999999999993</c:v>
                </c:pt>
                <c:pt idx="15821">
                  <c:v>15.821000000000026</c:v>
                </c:pt>
                <c:pt idx="15822">
                  <c:v>15.822000000000003</c:v>
                </c:pt>
                <c:pt idx="15823">
                  <c:v>15.823000000000036</c:v>
                </c:pt>
                <c:pt idx="15824">
                  <c:v>15.824000000000012</c:v>
                </c:pt>
                <c:pt idx="15825">
                  <c:v>15.825000000000045</c:v>
                </c:pt>
                <c:pt idx="15826">
                  <c:v>15.826000000000022</c:v>
                </c:pt>
                <c:pt idx="15827">
                  <c:v>15.826999999999998</c:v>
                </c:pt>
                <c:pt idx="15828">
                  <c:v>15.828000000000031</c:v>
                </c:pt>
                <c:pt idx="15829">
                  <c:v>15.829000000000008</c:v>
                </c:pt>
                <c:pt idx="15830">
                  <c:v>15.830000000000041</c:v>
                </c:pt>
                <c:pt idx="15831">
                  <c:v>15.831000000000017</c:v>
                </c:pt>
                <c:pt idx="15832">
                  <c:v>15.831999999999994</c:v>
                </c:pt>
                <c:pt idx="15833">
                  <c:v>15.833000000000027</c:v>
                </c:pt>
                <c:pt idx="15834">
                  <c:v>15.834000000000003</c:v>
                </c:pt>
                <c:pt idx="15835">
                  <c:v>15.835000000000036</c:v>
                </c:pt>
                <c:pt idx="15836">
                  <c:v>15.836000000000013</c:v>
                </c:pt>
                <c:pt idx="15837">
                  <c:v>15.837000000000046</c:v>
                </c:pt>
                <c:pt idx="15838">
                  <c:v>15.838000000000022</c:v>
                </c:pt>
                <c:pt idx="15839">
                  <c:v>15.838999999999999</c:v>
                </c:pt>
                <c:pt idx="15840">
                  <c:v>15.840000000000032</c:v>
                </c:pt>
                <c:pt idx="15841">
                  <c:v>15.841000000000008</c:v>
                </c:pt>
                <c:pt idx="15842">
                  <c:v>15.842000000000041</c:v>
                </c:pt>
                <c:pt idx="15843">
                  <c:v>15.843000000000018</c:v>
                </c:pt>
                <c:pt idx="15844">
                  <c:v>15.843999999999994</c:v>
                </c:pt>
                <c:pt idx="15845">
                  <c:v>15.845000000000027</c:v>
                </c:pt>
                <c:pt idx="15846">
                  <c:v>15.846000000000004</c:v>
                </c:pt>
                <c:pt idx="15847">
                  <c:v>15.847000000000037</c:v>
                </c:pt>
                <c:pt idx="15848">
                  <c:v>15.848000000000013</c:v>
                </c:pt>
                <c:pt idx="15849">
                  <c:v>15.849000000000046</c:v>
                </c:pt>
                <c:pt idx="15850">
                  <c:v>15.850000000000023</c:v>
                </c:pt>
                <c:pt idx="15851">
                  <c:v>15.850999999999999</c:v>
                </c:pt>
                <c:pt idx="15852">
                  <c:v>15.852000000000032</c:v>
                </c:pt>
                <c:pt idx="15853">
                  <c:v>15.853000000000009</c:v>
                </c:pt>
                <c:pt idx="15854">
                  <c:v>15.854000000000042</c:v>
                </c:pt>
                <c:pt idx="15855">
                  <c:v>15.855000000000018</c:v>
                </c:pt>
                <c:pt idx="15856">
                  <c:v>15.855999999999995</c:v>
                </c:pt>
                <c:pt idx="15857">
                  <c:v>15.857000000000028</c:v>
                </c:pt>
                <c:pt idx="15858">
                  <c:v>15.858000000000004</c:v>
                </c:pt>
                <c:pt idx="15859">
                  <c:v>15.859000000000037</c:v>
                </c:pt>
                <c:pt idx="15860">
                  <c:v>15.860000000000014</c:v>
                </c:pt>
                <c:pt idx="15861">
                  <c:v>15.86099999999999</c:v>
                </c:pt>
                <c:pt idx="15862">
                  <c:v>15.862000000000023</c:v>
                </c:pt>
                <c:pt idx="15863">
                  <c:v>15.863</c:v>
                </c:pt>
                <c:pt idx="15864">
                  <c:v>15.864000000000033</c:v>
                </c:pt>
                <c:pt idx="15865">
                  <c:v>15.865000000000009</c:v>
                </c:pt>
                <c:pt idx="15866">
                  <c:v>15.866000000000042</c:v>
                </c:pt>
                <c:pt idx="15867">
                  <c:v>15.867000000000019</c:v>
                </c:pt>
                <c:pt idx="15868">
                  <c:v>15.867999999999995</c:v>
                </c:pt>
                <c:pt idx="15869">
                  <c:v>15.869000000000028</c:v>
                </c:pt>
                <c:pt idx="15870">
                  <c:v>15.870000000000005</c:v>
                </c:pt>
                <c:pt idx="15871">
                  <c:v>15.871000000000038</c:v>
                </c:pt>
                <c:pt idx="15872">
                  <c:v>15.872000000000014</c:v>
                </c:pt>
                <c:pt idx="15873">
                  <c:v>15.87299999999999</c:v>
                </c:pt>
                <c:pt idx="15874">
                  <c:v>15.874000000000024</c:v>
                </c:pt>
                <c:pt idx="15875">
                  <c:v>15.875</c:v>
                </c:pt>
                <c:pt idx="15876">
                  <c:v>15.876000000000033</c:v>
                </c:pt>
                <c:pt idx="15877">
                  <c:v>15.87700000000001</c:v>
                </c:pt>
                <c:pt idx="15878">
                  <c:v>15.878000000000043</c:v>
                </c:pt>
                <c:pt idx="15879">
                  <c:v>15.879000000000019</c:v>
                </c:pt>
                <c:pt idx="15880">
                  <c:v>15.879999999999995</c:v>
                </c:pt>
                <c:pt idx="15881">
                  <c:v>15.881000000000029</c:v>
                </c:pt>
                <c:pt idx="15882">
                  <c:v>15.882000000000005</c:v>
                </c:pt>
                <c:pt idx="15883">
                  <c:v>15.883000000000038</c:v>
                </c:pt>
                <c:pt idx="15884">
                  <c:v>15.884000000000015</c:v>
                </c:pt>
                <c:pt idx="15885">
                  <c:v>15.884999999999991</c:v>
                </c:pt>
                <c:pt idx="15886">
                  <c:v>15.886000000000024</c:v>
                </c:pt>
                <c:pt idx="15887">
                  <c:v>15.887</c:v>
                </c:pt>
                <c:pt idx="15888">
                  <c:v>15.888000000000034</c:v>
                </c:pt>
                <c:pt idx="15889">
                  <c:v>15.88900000000001</c:v>
                </c:pt>
                <c:pt idx="15890">
                  <c:v>15.890000000000043</c:v>
                </c:pt>
                <c:pt idx="15891">
                  <c:v>15.89100000000002</c:v>
                </c:pt>
                <c:pt idx="15892">
                  <c:v>15.891999999999996</c:v>
                </c:pt>
                <c:pt idx="15893">
                  <c:v>15.893000000000029</c:v>
                </c:pt>
                <c:pt idx="15894">
                  <c:v>15.894000000000005</c:v>
                </c:pt>
                <c:pt idx="15895">
                  <c:v>15.895000000000039</c:v>
                </c:pt>
                <c:pt idx="15896">
                  <c:v>15.896000000000015</c:v>
                </c:pt>
                <c:pt idx="15897">
                  <c:v>15.896999999999991</c:v>
                </c:pt>
                <c:pt idx="15898">
                  <c:v>15.898000000000025</c:v>
                </c:pt>
                <c:pt idx="15899">
                  <c:v>15.899000000000001</c:v>
                </c:pt>
                <c:pt idx="15900">
                  <c:v>15.900000000000034</c:v>
                </c:pt>
                <c:pt idx="15901">
                  <c:v>15.90100000000001</c:v>
                </c:pt>
                <c:pt idx="15902">
                  <c:v>15.902000000000044</c:v>
                </c:pt>
                <c:pt idx="15903">
                  <c:v>15.90300000000002</c:v>
                </c:pt>
                <c:pt idx="15904">
                  <c:v>15.903999999999996</c:v>
                </c:pt>
                <c:pt idx="15905">
                  <c:v>15.90500000000003</c:v>
                </c:pt>
                <c:pt idx="15906">
                  <c:v>15.906000000000006</c:v>
                </c:pt>
                <c:pt idx="15907">
                  <c:v>15.907000000000039</c:v>
                </c:pt>
                <c:pt idx="15908">
                  <c:v>15.908000000000015</c:v>
                </c:pt>
                <c:pt idx="15909">
                  <c:v>15.908999999999992</c:v>
                </c:pt>
                <c:pt idx="15910">
                  <c:v>15.910000000000025</c:v>
                </c:pt>
                <c:pt idx="15911">
                  <c:v>15.911000000000001</c:v>
                </c:pt>
                <c:pt idx="15912">
                  <c:v>15.912000000000035</c:v>
                </c:pt>
                <c:pt idx="15913">
                  <c:v>15.913000000000011</c:v>
                </c:pt>
                <c:pt idx="15914">
                  <c:v>15.914000000000044</c:v>
                </c:pt>
                <c:pt idx="15915">
                  <c:v>15.91500000000002</c:v>
                </c:pt>
                <c:pt idx="15916">
                  <c:v>15.915999999999997</c:v>
                </c:pt>
                <c:pt idx="15917">
                  <c:v>15.91700000000003</c:v>
                </c:pt>
                <c:pt idx="15918">
                  <c:v>15.918000000000006</c:v>
                </c:pt>
                <c:pt idx="15919">
                  <c:v>15.91900000000004</c:v>
                </c:pt>
                <c:pt idx="15920">
                  <c:v>15.920000000000016</c:v>
                </c:pt>
                <c:pt idx="15921">
                  <c:v>15.920999999999992</c:v>
                </c:pt>
                <c:pt idx="15922">
                  <c:v>15.922000000000025</c:v>
                </c:pt>
                <c:pt idx="15923">
                  <c:v>15.923000000000002</c:v>
                </c:pt>
                <c:pt idx="15924">
                  <c:v>15.924000000000035</c:v>
                </c:pt>
                <c:pt idx="15925">
                  <c:v>15.925000000000011</c:v>
                </c:pt>
                <c:pt idx="15926">
                  <c:v>15.926000000000045</c:v>
                </c:pt>
                <c:pt idx="15927">
                  <c:v>15.927000000000021</c:v>
                </c:pt>
                <c:pt idx="15928">
                  <c:v>15.927999999999997</c:v>
                </c:pt>
                <c:pt idx="15929">
                  <c:v>15.92900000000003</c:v>
                </c:pt>
                <c:pt idx="15930">
                  <c:v>15.930000000000007</c:v>
                </c:pt>
                <c:pt idx="15931">
                  <c:v>15.93100000000004</c:v>
                </c:pt>
                <c:pt idx="15932">
                  <c:v>15.932000000000016</c:v>
                </c:pt>
                <c:pt idx="15933">
                  <c:v>15.932999999999993</c:v>
                </c:pt>
                <c:pt idx="15934">
                  <c:v>15.934000000000026</c:v>
                </c:pt>
                <c:pt idx="15935">
                  <c:v>15.935000000000002</c:v>
                </c:pt>
                <c:pt idx="15936">
                  <c:v>15.936000000000035</c:v>
                </c:pt>
                <c:pt idx="15937">
                  <c:v>15.937000000000012</c:v>
                </c:pt>
                <c:pt idx="15938">
                  <c:v>15.938000000000045</c:v>
                </c:pt>
                <c:pt idx="15939">
                  <c:v>15.939000000000021</c:v>
                </c:pt>
                <c:pt idx="15940">
                  <c:v>15.939999999999998</c:v>
                </c:pt>
                <c:pt idx="15941">
                  <c:v>15.941000000000031</c:v>
                </c:pt>
                <c:pt idx="15942">
                  <c:v>15.942000000000007</c:v>
                </c:pt>
                <c:pt idx="15943">
                  <c:v>15.94300000000004</c:v>
                </c:pt>
                <c:pt idx="15944">
                  <c:v>15.944000000000017</c:v>
                </c:pt>
                <c:pt idx="15945">
                  <c:v>15.944999999999993</c:v>
                </c:pt>
                <c:pt idx="15946">
                  <c:v>15.946000000000026</c:v>
                </c:pt>
                <c:pt idx="15947">
                  <c:v>15.947000000000003</c:v>
                </c:pt>
                <c:pt idx="15948">
                  <c:v>15.948000000000036</c:v>
                </c:pt>
                <c:pt idx="15949">
                  <c:v>15.949000000000012</c:v>
                </c:pt>
                <c:pt idx="15950">
                  <c:v>15.950000000000045</c:v>
                </c:pt>
                <c:pt idx="15951">
                  <c:v>15.951000000000022</c:v>
                </c:pt>
                <c:pt idx="15952">
                  <c:v>15.951999999999998</c:v>
                </c:pt>
                <c:pt idx="15953">
                  <c:v>15.953000000000031</c:v>
                </c:pt>
                <c:pt idx="15954">
                  <c:v>15.954000000000008</c:v>
                </c:pt>
                <c:pt idx="15955">
                  <c:v>15.955000000000041</c:v>
                </c:pt>
                <c:pt idx="15956">
                  <c:v>15.956000000000017</c:v>
                </c:pt>
                <c:pt idx="15957">
                  <c:v>15.956999999999994</c:v>
                </c:pt>
                <c:pt idx="15958">
                  <c:v>15.958000000000027</c:v>
                </c:pt>
                <c:pt idx="15959">
                  <c:v>15.959000000000003</c:v>
                </c:pt>
                <c:pt idx="15960">
                  <c:v>15.960000000000036</c:v>
                </c:pt>
                <c:pt idx="15961">
                  <c:v>15.961000000000013</c:v>
                </c:pt>
                <c:pt idx="15962">
                  <c:v>15.962000000000046</c:v>
                </c:pt>
                <c:pt idx="15963">
                  <c:v>15.963000000000022</c:v>
                </c:pt>
                <c:pt idx="15964">
                  <c:v>15.963999999999999</c:v>
                </c:pt>
                <c:pt idx="15965">
                  <c:v>15.965000000000032</c:v>
                </c:pt>
                <c:pt idx="15966">
                  <c:v>15.966000000000008</c:v>
                </c:pt>
                <c:pt idx="15967">
                  <c:v>15.967000000000041</c:v>
                </c:pt>
                <c:pt idx="15968">
                  <c:v>15.968000000000018</c:v>
                </c:pt>
                <c:pt idx="15969">
                  <c:v>15.968999999999994</c:v>
                </c:pt>
                <c:pt idx="15970">
                  <c:v>15.970000000000027</c:v>
                </c:pt>
                <c:pt idx="15971">
                  <c:v>15.971000000000004</c:v>
                </c:pt>
                <c:pt idx="15972">
                  <c:v>15.972000000000037</c:v>
                </c:pt>
                <c:pt idx="15973">
                  <c:v>15.973000000000013</c:v>
                </c:pt>
                <c:pt idx="15974">
                  <c:v>15.974000000000046</c:v>
                </c:pt>
                <c:pt idx="15975">
                  <c:v>15.975000000000023</c:v>
                </c:pt>
                <c:pt idx="15976">
                  <c:v>15.975999999999999</c:v>
                </c:pt>
                <c:pt idx="15977">
                  <c:v>15.977000000000032</c:v>
                </c:pt>
                <c:pt idx="15978">
                  <c:v>15.978000000000009</c:v>
                </c:pt>
                <c:pt idx="15979">
                  <c:v>15.979000000000042</c:v>
                </c:pt>
                <c:pt idx="15980">
                  <c:v>15.980000000000018</c:v>
                </c:pt>
                <c:pt idx="15981">
                  <c:v>15.980999999999995</c:v>
                </c:pt>
                <c:pt idx="15982">
                  <c:v>15.982000000000028</c:v>
                </c:pt>
                <c:pt idx="15983">
                  <c:v>15.983000000000004</c:v>
                </c:pt>
                <c:pt idx="15984">
                  <c:v>15.984000000000037</c:v>
                </c:pt>
                <c:pt idx="15985">
                  <c:v>15.985000000000014</c:v>
                </c:pt>
                <c:pt idx="15986">
                  <c:v>15.98599999999999</c:v>
                </c:pt>
                <c:pt idx="15987">
                  <c:v>15.987000000000023</c:v>
                </c:pt>
                <c:pt idx="15988">
                  <c:v>15.988</c:v>
                </c:pt>
                <c:pt idx="15989">
                  <c:v>15.989000000000033</c:v>
                </c:pt>
                <c:pt idx="15990">
                  <c:v>15.990000000000009</c:v>
                </c:pt>
                <c:pt idx="15991">
                  <c:v>15.991000000000042</c:v>
                </c:pt>
                <c:pt idx="15992">
                  <c:v>15.992000000000019</c:v>
                </c:pt>
                <c:pt idx="15993">
                  <c:v>15.992999999999995</c:v>
                </c:pt>
                <c:pt idx="15994">
                  <c:v>15.994000000000028</c:v>
                </c:pt>
                <c:pt idx="15995">
                  <c:v>15.995000000000005</c:v>
                </c:pt>
                <c:pt idx="15996">
                  <c:v>15.996000000000038</c:v>
                </c:pt>
                <c:pt idx="15997">
                  <c:v>15.997000000000014</c:v>
                </c:pt>
                <c:pt idx="15998">
                  <c:v>15.99799999999999</c:v>
                </c:pt>
                <c:pt idx="15999">
                  <c:v>15.999000000000024</c:v>
                </c:pt>
                <c:pt idx="16000">
                  <c:v>16</c:v>
                </c:pt>
                <c:pt idx="16001">
                  <c:v>16.001000000000033</c:v>
                </c:pt>
                <c:pt idx="16002">
                  <c:v>16.00200000000001</c:v>
                </c:pt>
                <c:pt idx="16003">
                  <c:v>16.003000000000043</c:v>
                </c:pt>
                <c:pt idx="16004">
                  <c:v>16.004000000000019</c:v>
                </c:pt>
                <c:pt idx="16005">
                  <c:v>16.004999999999995</c:v>
                </c:pt>
                <c:pt idx="16006">
                  <c:v>16.006000000000029</c:v>
                </c:pt>
                <c:pt idx="16007">
                  <c:v>16.007000000000005</c:v>
                </c:pt>
                <c:pt idx="16008">
                  <c:v>16.008000000000038</c:v>
                </c:pt>
                <c:pt idx="16009">
                  <c:v>16.009000000000015</c:v>
                </c:pt>
                <c:pt idx="16010">
                  <c:v>16.009999999999991</c:v>
                </c:pt>
                <c:pt idx="16011">
                  <c:v>16.011000000000024</c:v>
                </c:pt>
                <c:pt idx="16012">
                  <c:v>16.012</c:v>
                </c:pt>
                <c:pt idx="16013">
                  <c:v>16.013000000000034</c:v>
                </c:pt>
                <c:pt idx="16014">
                  <c:v>16.01400000000001</c:v>
                </c:pt>
                <c:pt idx="16015">
                  <c:v>16.015000000000043</c:v>
                </c:pt>
                <c:pt idx="16016">
                  <c:v>16.01600000000002</c:v>
                </c:pt>
                <c:pt idx="16017">
                  <c:v>16.016999999999996</c:v>
                </c:pt>
                <c:pt idx="16018">
                  <c:v>16.018000000000029</c:v>
                </c:pt>
                <c:pt idx="16019">
                  <c:v>16.019000000000005</c:v>
                </c:pt>
                <c:pt idx="16020">
                  <c:v>16.020000000000039</c:v>
                </c:pt>
                <c:pt idx="16021">
                  <c:v>16.021000000000015</c:v>
                </c:pt>
                <c:pt idx="16022">
                  <c:v>16.021999999999991</c:v>
                </c:pt>
                <c:pt idx="16023">
                  <c:v>16.023000000000025</c:v>
                </c:pt>
                <c:pt idx="16024">
                  <c:v>16.024000000000001</c:v>
                </c:pt>
                <c:pt idx="16025">
                  <c:v>16.025000000000034</c:v>
                </c:pt>
                <c:pt idx="16026">
                  <c:v>16.02600000000001</c:v>
                </c:pt>
                <c:pt idx="16027">
                  <c:v>16.027000000000044</c:v>
                </c:pt>
                <c:pt idx="16028">
                  <c:v>16.02800000000002</c:v>
                </c:pt>
                <c:pt idx="16029">
                  <c:v>16.028999999999996</c:v>
                </c:pt>
                <c:pt idx="16030">
                  <c:v>16.03000000000003</c:v>
                </c:pt>
                <c:pt idx="16031">
                  <c:v>16.031000000000006</c:v>
                </c:pt>
                <c:pt idx="16032">
                  <c:v>16.032000000000039</c:v>
                </c:pt>
                <c:pt idx="16033">
                  <c:v>16.033000000000015</c:v>
                </c:pt>
                <c:pt idx="16034">
                  <c:v>16.033999999999992</c:v>
                </c:pt>
                <c:pt idx="16035">
                  <c:v>16.035000000000025</c:v>
                </c:pt>
                <c:pt idx="16036">
                  <c:v>16.036000000000001</c:v>
                </c:pt>
                <c:pt idx="16037">
                  <c:v>16.037000000000035</c:v>
                </c:pt>
                <c:pt idx="16038">
                  <c:v>16.038000000000011</c:v>
                </c:pt>
                <c:pt idx="16039">
                  <c:v>16.039000000000044</c:v>
                </c:pt>
                <c:pt idx="16040">
                  <c:v>16.04000000000002</c:v>
                </c:pt>
                <c:pt idx="16041">
                  <c:v>16.040999999999997</c:v>
                </c:pt>
                <c:pt idx="16042">
                  <c:v>16.04200000000003</c:v>
                </c:pt>
                <c:pt idx="16043">
                  <c:v>16.043000000000006</c:v>
                </c:pt>
                <c:pt idx="16044">
                  <c:v>16.04400000000004</c:v>
                </c:pt>
                <c:pt idx="16045">
                  <c:v>16.045000000000016</c:v>
                </c:pt>
                <c:pt idx="16046">
                  <c:v>16.045999999999992</c:v>
                </c:pt>
                <c:pt idx="16047">
                  <c:v>16.047000000000025</c:v>
                </c:pt>
                <c:pt idx="16048">
                  <c:v>16.048000000000002</c:v>
                </c:pt>
                <c:pt idx="16049">
                  <c:v>16.049000000000035</c:v>
                </c:pt>
                <c:pt idx="16050">
                  <c:v>16.050000000000011</c:v>
                </c:pt>
                <c:pt idx="16051">
                  <c:v>16.051000000000045</c:v>
                </c:pt>
                <c:pt idx="16052">
                  <c:v>16.052000000000021</c:v>
                </c:pt>
                <c:pt idx="16053">
                  <c:v>16.052999999999997</c:v>
                </c:pt>
                <c:pt idx="16054">
                  <c:v>16.05400000000003</c:v>
                </c:pt>
                <c:pt idx="16055">
                  <c:v>16.055000000000007</c:v>
                </c:pt>
                <c:pt idx="16056">
                  <c:v>16.05600000000004</c:v>
                </c:pt>
                <c:pt idx="16057">
                  <c:v>16.057000000000016</c:v>
                </c:pt>
                <c:pt idx="16058">
                  <c:v>16.057999999999993</c:v>
                </c:pt>
                <c:pt idx="16059">
                  <c:v>16.059000000000026</c:v>
                </c:pt>
                <c:pt idx="16060">
                  <c:v>16.060000000000002</c:v>
                </c:pt>
                <c:pt idx="16061">
                  <c:v>16.061000000000035</c:v>
                </c:pt>
                <c:pt idx="16062">
                  <c:v>16.062000000000012</c:v>
                </c:pt>
                <c:pt idx="16063">
                  <c:v>16.063000000000045</c:v>
                </c:pt>
                <c:pt idx="16064">
                  <c:v>16.064000000000021</c:v>
                </c:pt>
                <c:pt idx="16065">
                  <c:v>16.064999999999998</c:v>
                </c:pt>
                <c:pt idx="16066">
                  <c:v>16.066000000000031</c:v>
                </c:pt>
                <c:pt idx="16067">
                  <c:v>16.067000000000007</c:v>
                </c:pt>
                <c:pt idx="16068">
                  <c:v>16.06800000000004</c:v>
                </c:pt>
                <c:pt idx="16069">
                  <c:v>16.069000000000017</c:v>
                </c:pt>
                <c:pt idx="16070">
                  <c:v>16.069999999999993</c:v>
                </c:pt>
                <c:pt idx="16071">
                  <c:v>16.071000000000026</c:v>
                </c:pt>
                <c:pt idx="16072">
                  <c:v>16.072000000000003</c:v>
                </c:pt>
                <c:pt idx="16073">
                  <c:v>16.073000000000036</c:v>
                </c:pt>
                <c:pt idx="16074">
                  <c:v>16.074000000000012</c:v>
                </c:pt>
                <c:pt idx="16075">
                  <c:v>16.075000000000045</c:v>
                </c:pt>
                <c:pt idx="16076">
                  <c:v>16.076000000000022</c:v>
                </c:pt>
                <c:pt idx="16077">
                  <c:v>16.076999999999998</c:v>
                </c:pt>
                <c:pt idx="16078">
                  <c:v>16.078000000000031</c:v>
                </c:pt>
                <c:pt idx="16079">
                  <c:v>16.079000000000008</c:v>
                </c:pt>
                <c:pt idx="16080">
                  <c:v>16.080000000000041</c:v>
                </c:pt>
                <c:pt idx="16081">
                  <c:v>16.081000000000017</c:v>
                </c:pt>
                <c:pt idx="16082">
                  <c:v>16.081999999999994</c:v>
                </c:pt>
                <c:pt idx="16083">
                  <c:v>16.083000000000027</c:v>
                </c:pt>
                <c:pt idx="16084">
                  <c:v>16.084000000000003</c:v>
                </c:pt>
                <c:pt idx="16085">
                  <c:v>16.085000000000036</c:v>
                </c:pt>
                <c:pt idx="16086">
                  <c:v>16.086000000000013</c:v>
                </c:pt>
                <c:pt idx="16087">
                  <c:v>16.087000000000046</c:v>
                </c:pt>
                <c:pt idx="16088">
                  <c:v>16.088000000000022</c:v>
                </c:pt>
                <c:pt idx="16089">
                  <c:v>16.088999999999999</c:v>
                </c:pt>
                <c:pt idx="16090">
                  <c:v>16.090000000000032</c:v>
                </c:pt>
                <c:pt idx="16091">
                  <c:v>16.091000000000008</c:v>
                </c:pt>
                <c:pt idx="16092">
                  <c:v>16.092000000000041</c:v>
                </c:pt>
                <c:pt idx="16093">
                  <c:v>16.093000000000018</c:v>
                </c:pt>
                <c:pt idx="16094">
                  <c:v>16.093999999999994</c:v>
                </c:pt>
                <c:pt idx="16095">
                  <c:v>16.095000000000027</c:v>
                </c:pt>
                <c:pt idx="16096">
                  <c:v>16.096000000000004</c:v>
                </c:pt>
                <c:pt idx="16097">
                  <c:v>16.097000000000037</c:v>
                </c:pt>
                <c:pt idx="16098">
                  <c:v>16.098000000000013</c:v>
                </c:pt>
                <c:pt idx="16099">
                  <c:v>16.099000000000046</c:v>
                </c:pt>
                <c:pt idx="16100">
                  <c:v>16.100000000000023</c:v>
                </c:pt>
                <c:pt idx="16101">
                  <c:v>16.100999999999999</c:v>
                </c:pt>
                <c:pt idx="16102">
                  <c:v>16.102000000000032</c:v>
                </c:pt>
                <c:pt idx="16103">
                  <c:v>16.103000000000009</c:v>
                </c:pt>
                <c:pt idx="16104">
                  <c:v>16.104000000000042</c:v>
                </c:pt>
                <c:pt idx="16105">
                  <c:v>16.105000000000018</c:v>
                </c:pt>
                <c:pt idx="16106">
                  <c:v>16.105999999999995</c:v>
                </c:pt>
                <c:pt idx="16107">
                  <c:v>16.107000000000028</c:v>
                </c:pt>
                <c:pt idx="16108">
                  <c:v>16.108000000000004</c:v>
                </c:pt>
                <c:pt idx="16109">
                  <c:v>16.109000000000037</c:v>
                </c:pt>
                <c:pt idx="16110">
                  <c:v>16.110000000000014</c:v>
                </c:pt>
                <c:pt idx="16111">
                  <c:v>16.11099999999999</c:v>
                </c:pt>
                <c:pt idx="16112">
                  <c:v>16.112000000000023</c:v>
                </c:pt>
                <c:pt idx="16113">
                  <c:v>16.113</c:v>
                </c:pt>
                <c:pt idx="16114">
                  <c:v>16.114000000000033</c:v>
                </c:pt>
                <c:pt idx="16115">
                  <c:v>16.115000000000009</c:v>
                </c:pt>
                <c:pt idx="16116">
                  <c:v>16.116000000000042</c:v>
                </c:pt>
                <c:pt idx="16117">
                  <c:v>16.117000000000019</c:v>
                </c:pt>
                <c:pt idx="16118">
                  <c:v>16.117999999999995</c:v>
                </c:pt>
                <c:pt idx="16119">
                  <c:v>16.119000000000028</c:v>
                </c:pt>
                <c:pt idx="16120">
                  <c:v>16.120000000000005</c:v>
                </c:pt>
                <c:pt idx="16121">
                  <c:v>16.121000000000038</c:v>
                </c:pt>
                <c:pt idx="16122">
                  <c:v>16.122000000000014</c:v>
                </c:pt>
                <c:pt idx="16123">
                  <c:v>16.12299999999999</c:v>
                </c:pt>
                <c:pt idx="16124">
                  <c:v>16.124000000000024</c:v>
                </c:pt>
                <c:pt idx="16125">
                  <c:v>16.125</c:v>
                </c:pt>
                <c:pt idx="16126">
                  <c:v>16.126000000000033</c:v>
                </c:pt>
                <c:pt idx="16127">
                  <c:v>16.12700000000001</c:v>
                </c:pt>
                <c:pt idx="16128">
                  <c:v>16.128000000000043</c:v>
                </c:pt>
                <c:pt idx="16129">
                  <c:v>16.129000000000019</c:v>
                </c:pt>
                <c:pt idx="16130">
                  <c:v>16.129999999999995</c:v>
                </c:pt>
                <c:pt idx="16131">
                  <c:v>16.131000000000029</c:v>
                </c:pt>
                <c:pt idx="16132">
                  <c:v>16.132000000000005</c:v>
                </c:pt>
                <c:pt idx="16133">
                  <c:v>16.133000000000038</c:v>
                </c:pt>
                <c:pt idx="16134">
                  <c:v>16.134000000000015</c:v>
                </c:pt>
                <c:pt idx="16135">
                  <c:v>16.134999999999991</c:v>
                </c:pt>
                <c:pt idx="16136">
                  <c:v>16.136000000000024</c:v>
                </c:pt>
                <c:pt idx="16137">
                  <c:v>16.137</c:v>
                </c:pt>
                <c:pt idx="16138">
                  <c:v>16.138000000000034</c:v>
                </c:pt>
                <c:pt idx="16139">
                  <c:v>16.13900000000001</c:v>
                </c:pt>
                <c:pt idx="16140">
                  <c:v>16.140000000000043</c:v>
                </c:pt>
                <c:pt idx="16141">
                  <c:v>16.14100000000002</c:v>
                </c:pt>
                <c:pt idx="16142">
                  <c:v>16.141999999999996</c:v>
                </c:pt>
                <c:pt idx="16143">
                  <c:v>16.143000000000029</c:v>
                </c:pt>
                <c:pt idx="16144">
                  <c:v>16.144000000000005</c:v>
                </c:pt>
                <c:pt idx="16145">
                  <c:v>16.145000000000039</c:v>
                </c:pt>
                <c:pt idx="16146">
                  <c:v>16.146000000000015</c:v>
                </c:pt>
                <c:pt idx="16147">
                  <c:v>16.146999999999991</c:v>
                </c:pt>
                <c:pt idx="16148">
                  <c:v>16.148000000000025</c:v>
                </c:pt>
                <c:pt idx="16149">
                  <c:v>16.149000000000001</c:v>
                </c:pt>
                <c:pt idx="16150">
                  <c:v>16.150000000000034</c:v>
                </c:pt>
                <c:pt idx="16151">
                  <c:v>16.15100000000001</c:v>
                </c:pt>
                <c:pt idx="16152">
                  <c:v>16.152000000000044</c:v>
                </c:pt>
                <c:pt idx="16153">
                  <c:v>16.15300000000002</c:v>
                </c:pt>
                <c:pt idx="16154">
                  <c:v>16.153999999999996</c:v>
                </c:pt>
                <c:pt idx="16155">
                  <c:v>16.15500000000003</c:v>
                </c:pt>
                <c:pt idx="16156">
                  <c:v>16.156000000000006</c:v>
                </c:pt>
                <c:pt idx="16157">
                  <c:v>16.157000000000039</c:v>
                </c:pt>
                <c:pt idx="16158">
                  <c:v>16.158000000000015</c:v>
                </c:pt>
                <c:pt idx="16159">
                  <c:v>16.158999999999992</c:v>
                </c:pt>
                <c:pt idx="16160">
                  <c:v>16.160000000000025</c:v>
                </c:pt>
                <c:pt idx="16161">
                  <c:v>16.161000000000001</c:v>
                </c:pt>
                <c:pt idx="16162">
                  <c:v>16.162000000000035</c:v>
                </c:pt>
                <c:pt idx="16163">
                  <c:v>16.163000000000011</c:v>
                </c:pt>
                <c:pt idx="16164">
                  <c:v>16.164000000000044</c:v>
                </c:pt>
                <c:pt idx="16165">
                  <c:v>16.16500000000002</c:v>
                </c:pt>
                <c:pt idx="16166">
                  <c:v>16.165999999999997</c:v>
                </c:pt>
                <c:pt idx="16167">
                  <c:v>16.16700000000003</c:v>
                </c:pt>
                <c:pt idx="16168">
                  <c:v>16.168000000000006</c:v>
                </c:pt>
                <c:pt idx="16169">
                  <c:v>16.16900000000004</c:v>
                </c:pt>
                <c:pt idx="16170">
                  <c:v>16.170000000000016</c:v>
                </c:pt>
                <c:pt idx="16171">
                  <c:v>16.170999999999992</c:v>
                </c:pt>
                <c:pt idx="16172">
                  <c:v>16.172000000000025</c:v>
                </c:pt>
                <c:pt idx="16173">
                  <c:v>16.173000000000002</c:v>
                </c:pt>
                <c:pt idx="16174">
                  <c:v>16.174000000000035</c:v>
                </c:pt>
                <c:pt idx="16175">
                  <c:v>16.175000000000011</c:v>
                </c:pt>
                <c:pt idx="16176">
                  <c:v>16.176000000000045</c:v>
                </c:pt>
                <c:pt idx="16177">
                  <c:v>16.177000000000021</c:v>
                </c:pt>
                <c:pt idx="16178">
                  <c:v>16.177999999999997</c:v>
                </c:pt>
                <c:pt idx="16179">
                  <c:v>16.17900000000003</c:v>
                </c:pt>
                <c:pt idx="16180">
                  <c:v>16.180000000000007</c:v>
                </c:pt>
                <c:pt idx="16181">
                  <c:v>16.18100000000004</c:v>
                </c:pt>
                <c:pt idx="16182">
                  <c:v>16.182000000000016</c:v>
                </c:pt>
                <c:pt idx="16183">
                  <c:v>16.182999999999993</c:v>
                </c:pt>
                <c:pt idx="16184">
                  <c:v>16.184000000000026</c:v>
                </c:pt>
                <c:pt idx="16185">
                  <c:v>16.185000000000002</c:v>
                </c:pt>
                <c:pt idx="16186">
                  <c:v>16.186000000000035</c:v>
                </c:pt>
                <c:pt idx="16187">
                  <c:v>16.187000000000012</c:v>
                </c:pt>
                <c:pt idx="16188">
                  <c:v>16.188000000000045</c:v>
                </c:pt>
                <c:pt idx="16189">
                  <c:v>16.189000000000021</c:v>
                </c:pt>
                <c:pt idx="16190">
                  <c:v>16.189999999999998</c:v>
                </c:pt>
                <c:pt idx="16191">
                  <c:v>16.191000000000031</c:v>
                </c:pt>
                <c:pt idx="16192">
                  <c:v>16.192000000000007</c:v>
                </c:pt>
                <c:pt idx="16193">
                  <c:v>16.19300000000004</c:v>
                </c:pt>
                <c:pt idx="16194">
                  <c:v>16.194000000000017</c:v>
                </c:pt>
                <c:pt idx="16195">
                  <c:v>16.194999999999993</c:v>
                </c:pt>
                <c:pt idx="16196">
                  <c:v>16.196000000000026</c:v>
                </c:pt>
                <c:pt idx="16197">
                  <c:v>16.197000000000003</c:v>
                </c:pt>
                <c:pt idx="16198">
                  <c:v>16.198000000000036</c:v>
                </c:pt>
                <c:pt idx="16199">
                  <c:v>16.199000000000012</c:v>
                </c:pt>
                <c:pt idx="16200">
                  <c:v>16.200000000000045</c:v>
                </c:pt>
                <c:pt idx="16201">
                  <c:v>16.201000000000022</c:v>
                </c:pt>
                <c:pt idx="16202">
                  <c:v>16.201999999999998</c:v>
                </c:pt>
                <c:pt idx="16203">
                  <c:v>16.203000000000031</c:v>
                </c:pt>
                <c:pt idx="16204">
                  <c:v>16.204000000000008</c:v>
                </c:pt>
                <c:pt idx="16205">
                  <c:v>16.205000000000041</c:v>
                </c:pt>
                <c:pt idx="16206">
                  <c:v>16.206000000000017</c:v>
                </c:pt>
                <c:pt idx="16207">
                  <c:v>16.206999999999994</c:v>
                </c:pt>
                <c:pt idx="16208">
                  <c:v>16.208000000000027</c:v>
                </c:pt>
                <c:pt idx="16209">
                  <c:v>16.209000000000003</c:v>
                </c:pt>
                <c:pt idx="16210">
                  <c:v>16.210000000000036</c:v>
                </c:pt>
                <c:pt idx="16211">
                  <c:v>16.211000000000013</c:v>
                </c:pt>
                <c:pt idx="16212">
                  <c:v>16.212000000000046</c:v>
                </c:pt>
                <c:pt idx="16213">
                  <c:v>16.213000000000022</c:v>
                </c:pt>
                <c:pt idx="16214">
                  <c:v>16.213999999999999</c:v>
                </c:pt>
                <c:pt idx="16215">
                  <c:v>16.215000000000032</c:v>
                </c:pt>
                <c:pt idx="16216">
                  <c:v>16.216000000000008</c:v>
                </c:pt>
                <c:pt idx="16217">
                  <c:v>16.217000000000041</c:v>
                </c:pt>
                <c:pt idx="16218">
                  <c:v>16.218000000000018</c:v>
                </c:pt>
                <c:pt idx="16219">
                  <c:v>16.218999999999994</c:v>
                </c:pt>
                <c:pt idx="16220">
                  <c:v>16.220000000000027</c:v>
                </c:pt>
                <c:pt idx="16221">
                  <c:v>16.221000000000004</c:v>
                </c:pt>
                <c:pt idx="16222">
                  <c:v>16.222000000000037</c:v>
                </c:pt>
                <c:pt idx="16223">
                  <c:v>16.223000000000013</c:v>
                </c:pt>
                <c:pt idx="16224">
                  <c:v>16.224000000000046</c:v>
                </c:pt>
                <c:pt idx="16225">
                  <c:v>16.225000000000023</c:v>
                </c:pt>
                <c:pt idx="16226">
                  <c:v>16.225999999999999</c:v>
                </c:pt>
                <c:pt idx="16227">
                  <c:v>16.227000000000032</c:v>
                </c:pt>
                <c:pt idx="16228">
                  <c:v>16.228000000000009</c:v>
                </c:pt>
                <c:pt idx="16229">
                  <c:v>16.229000000000042</c:v>
                </c:pt>
                <c:pt idx="16230">
                  <c:v>16.230000000000018</c:v>
                </c:pt>
                <c:pt idx="16231">
                  <c:v>16.230999999999995</c:v>
                </c:pt>
                <c:pt idx="16232">
                  <c:v>16.232000000000028</c:v>
                </c:pt>
                <c:pt idx="16233">
                  <c:v>16.233000000000004</c:v>
                </c:pt>
                <c:pt idx="16234">
                  <c:v>16.234000000000037</c:v>
                </c:pt>
                <c:pt idx="16235">
                  <c:v>16.235000000000014</c:v>
                </c:pt>
                <c:pt idx="16236">
                  <c:v>16.23599999999999</c:v>
                </c:pt>
                <c:pt idx="16237">
                  <c:v>16.237000000000023</c:v>
                </c:pt>
                <c:pt idx="16238">
                  <c:v>16.238</c:v>
                </c:pt>
                <c:pt idx="16239">
                  <c:v>16.239000000000033</c:v>
                </c:pt>
                <c:pt idx="16240">
                  <c:v>16.240000000000009</c:v>
                </c:pt>
                <c:pt idx="16241">
                  <c:v>16.241000000000042</c:v>
                </c:pt>
                <c:pt idx="16242">
                  <c:v>16.242000000000019</c:v>
                </c:pt>
                <c:pt idx="16243">
                  <c:v>16.242999999999995</c:v>
                </c:pt>
                <c:pt idx="16244">
                  <c:v>16.244000000000028</c:v>
                </c:pt>
                <c:pt idx="16245">
                  <c:v>16.245000000000005</c:v>
                </c:pt>
                <c:pt idx="16246">
                  <c:v>16.246000000000038</c:v>
                </c:pt>
                <c:pt idx="16247">
                  <c:v>16.247000000000014</c:v>
                </c:pt>
                <c:pt idx="16248">
                  <c:v>16.24799999999999</c:v>
                </c:pt>
                <c:pt idx="16249">
                  <c:v>16.249000000000024</c:v>
                </c:pt>
                <c:pt idx="16250">
                  <c:v>16.25</c:v>
                </c:pt>
                <c:pt idx="16251">
                  <c:v>16.251000000000033</c:v>
                </c:pt>
                <c:pt idx="16252">
                  <c:v>16.25200000000001</c:v>
                </c:pt>
                <c:pt idx="16253">
                  <c:v>16.253000000000043</c:v>
                </c:pt>
                <c:pt idx="16254">
                  <c:v>16.254000000000019</c:v>
                </c:pt>
                <c:pt idx="16255">
                  <c:v>16.254999999999995</c:v>
                </c:pt>
                <c:pt idx="16256">
                  <c:v>16.256000000000029</c:v>
                </c:pt>
                <c:pt idx="16257">
                  <c:v>16.257000000000005</c:v>
                </c:pt>
                <c:pt idx="16258">
                  <c:v>16.258000000000038</c:v>
                </c:pt>
                <c:pt idx="16259">
                  <c:v>16.259000000000015</c:v>
                </c:pt>
                <c:pt idx="16260">
                  <c:v>16.259999999999991</c:v>
                </c:pt>
                <c:pt idx="16261">
                  <c:v>16.261000000000024</c:v>
                </c:pt>
                <c:pt idx="16262">
                  <c:v>16.262</c:v>
                </c:pt>
                <c:pt idx="16263">
                  <c:v>16.263000000000034</c:v>
                </c:pt>
                <c:pt idx="16264">
                  <c:v>16.26400000000001</c:v>
                </c:pt>
                <c:pt idx="16265">
                  <c:v>16.265000000000043</c:v>
                </c:pt>
                <c:pt idx="16266">
                  <c:v>16.26600000000002</c:v>
                </c:pt>
                <c:pt idx="16267">
                  <c:v>16.266999999999996</c:v>
                </c:pt>
                <c:pt idx="16268">
                  <c:v>16.268000000000029</c:v>
                </c:pt>
                <c:pt idx="16269">
                  <c:v>16.269000000000005</c:v>
                </c:pt>
                <c:pt idx="16270">
                  <c:v>16.270000000000039</c:v>
                </c:pt>
                <c:pt idx="16271">
                  <c:v>16.271000000000015</c:v>
                </c:pt>
                <c:pt idx="16272">
                  <c:v>16.271999999999991</c:v>
                </c:pt>
                <c:pt idx="16273">
                  <c:v>16.273000000000025</c:v>
                </c:pt>
                <c:pt idx="16274">
                  <c:v>16.274000000000001</c:v>
                </c:pt>
                <c:pt idx="16275">
                  <c:v>16.275000000000034</c:v>
                </c:pt>
                <c:pt idx="16276">
                  <c:v>16.27600000000001</c:v>
                </c:pt>
                <c:pt idx="16277">
                  <c:v>16.277000000000044</c:v>
                </c:pt>
                <c:pt idx="16278">
                  <c:v>16.27800000000002</c:v>
                </c:pt>
                <c:pt idx="16279">
                  <c:v>16.278999999999996</c:v>
                </c:pt>
                <c:pt idx="16280">
                  <c:v>16.28000000000003</c:v>
                </c:pt>
                <c:pt idx="16281">
                  <c:v>16.281000000000006</c:v>
                </c:pt>
                <c:pt idx="16282">
                  <c:v>16.282000000000039</c:v>
                </c:pt>
                <c:pt idx="16283">
                  <c:v>16.283000000000015</c:v>
                </c:pt>
                <c:pt idx="16284">
                  <c:v>16.283999999999992</c:v>
                </c:pt>
                <c:pt idx="16285">
                  <c:v>16.285000000000025</c:v>
                </c:pt>
                <c:pt idx="16286">
                  <c:v>16.286000000000001</c:v>
                </c:pt>
                <c:pt idx="16287">
                  <c:v>16.287000000000035</c:v>
                </c:pt>
                <c:pt idx="16288">
                  <c:v>16.288000000000011</c:v>
                </c:pt>
                <c:pt idx="16289">
                  <c:v>16.289000000000044</c:v>
                </c:pt>
                <c:pt idx="16290">
                  <c:v>16.29000000000002</c:v>
                </c:pt>
                <c:pt idx="16291">
                  <c:v>16.290999999999997</c:v>
                </c:pt>
                <c:pt idx="16292">
                  <c:v>16.29200000000003</c:v>
                </c:pt>
                <c:pt idx="16293">
                  <c:v>16.293000000000006</c:v>
                </c:pt>
                <c:pt idx="16294">
                  <c:v>16.29400000000004</c:v>
                </c:pt>
                <c:pt idx="16295">
                  <c:v>16.295000000000016</c:v>
                </c:pt>
                <c:pt idx="16296">
                  <c:v>16.295999999999992</c:v>
                </c:pt>
                <c:pt idx="16297">
                  <c:v>16.297000000000025</c:v>
                </c:pt>
                <c:pt idx="16298">
                  <c:v>16.298000000000002</c:v>
                </c:pt>
                <c:pt idx="16299">
                  <c:v>16.299000000000035</c:v>
                </c:pt>
                <c:pt idx="16300">
                  <c:v>16.300000000000011</c:v>
                </c:pt>
                <c:pt idx="16301">
                  <c:v>16.301000000000045</c:v>
                </c:pt>
                <c:pt idx="16302">
                  <c:v>16.302000000000021</c:v>
                </c:pt>
                <c:pt idx="16303">
                  <c:v>16.302999999999997</c:v>
                </c:pt>
                <c:pt idx="16304">
                  <c:v>16.30400000000003</c:v>
                </c:pt>
                <c:pt idx="16305">
                  <c:v>16.305000000000007</c:v>
                </c:pt>
                <c:pt idx="16306">
                  <c:v>16.30600000000004</c:v>
                </c:pt>
                <c:pt idx="16307">
                  <c:v>16.307000000000016</c:v>
                </c:pt>
                <c:pt idx="16308">
                  <c:v>16.307999999999993</c:v>
                </c:pt>
                <c:pt idx="16309">
                  <c:v>16.309000000000026</c:v>
                </c:pt>
                <c:pt idx="16310">
                  <c:v>16.310000000000002</c:v>
                </c:pt>
                <c:pt idx="16311">
                  <c:v>16.311000000000035</c:v>
                </c:pt>
                <c:pt idx="16312">
                  <c:v>16.312000000000012</c:v>
                </c:pt>
                <c:pt idx="16313">
                  <c:v>16.313000000000045</c:v>
                </c:pt>
                <c:pt idx="16314">
                  <c:v>16.314000000000021</c:v>
                </c:pt>
                <c:pt idx="16315">
                  <c:v>16.314999999999998</c:v>
                </c:pt>
                <c:pt idx="16316">
                  <c:v>16.316000000000031</c:v>
                </c:pt>
                <c:pt idx="16317">
                  <c:v>16.317000000000007</c:v>
                </c:pt>
                <c:pt idx="16318">
                  <c:v>16.31800000000004</c:v>
                </c:pt>
                <c:pt idx="16319">
                  <c:v>16.319000000000017</c:v>
                </c:pt>
                <c:pt idx="16320">
                  <c:v>16.319999999999993</c:v>
                </c:pt>
                <c:pt idx="16321">
                  <c:v>16.321000000000026</c:v>
                </c:pt>
                <c:pt idx="16322">
                  <c:v>16.322000000000003</c:v>
                </c:pt>
                <c:pt idx="16323">
                  <c:v>16.323000000000036</c:v>
                </c:pt>
                <c:pt idx="16324">
                  <c:v>16.324000000000012</c:v>
                </c:pt>
                <c:pt idx="16325">
                  <c:v>16.325000000000045</c:v>
                </c:pt>
                <c:pt idx="16326">
                  <c:v>16.326000000000022</c:v>
                </c:pt>
                <c:pt idx="16327">
                  <c:v>16.326999999999998</c:v>
                </c:pt>
                <c:pt idx="16328">
                  <c:v>16.328000000000031</c:v>
                </c:pt>
                <c:pt idx="16329">
                  <c:v>16.329000000000008</c:v>
                </c:pt>
                <c:pt idx="16330">
                  <c:v>16.330000000000041</c:v>
                </c:pt>
                <c:pt idx="16331">
                  <c:v>16.331000000000017</c:v>
                </c:pt>
                <c:pt idx="16332">
                  <c:v>16.331999999999994</c:v>
                </c:pt>
                <c:pt idx="16333">
                  <c:v>16.333000000000027</c:v>
                </c:pt>
                <c:pt idx="16334">
                  <c:v>16.334000000000003</c:v>
                </c:pt>
                <c:pt idx="16335">
                  <c:v>16.335000000000036</c:v>
                </c:pt>
                <c:pt idx="16336">
                  <c:v>16.336000000000013</c:v>
                </c:pt>
                <c:pt idx="16337">
                  <c:v>16.337000000000046</c:v>
                </c:pt>
                <c:pt idx="16338">
                  <c:v>16.338000000000022</c:v>
                </c:pt>
                <c:pt idx="16339">
                  <c:v>16.338999999999999</c:v>
                </c:pt>
                <c:pt idx="16340">
                  <c:v>16.340000000000032</c:v>
                </c:pt>
                <c:pt idx="16341">
                  <c:v>16.341000000000008</c:v>
                </c:pt>
                <c:pt idx="16342">
                  <c:v>16.342000000000041</c:v>
                </c:pt>
                <c:pt idx="16343">
                  <c:v>16.343000000000018</c:v>
                </c:pt>
                <c:pt idx="16344">
                  <c:v>16.343999999999994</c:v>
                </c:pt>
                <c:pt idx="16345">
                  <c:v>16.345000000000027</c:v>
                </c:pt>
                <c:pt idx="16346">
                  <c:v>16.346000000000004</c:v>
                </c:pt>
                <c:pt idx="16347">
                  <c:v>16.347000000000037</c:v>
                </c:pt>
                <c:pt idx="16348">
                  <c:v>16.348000000000013</c:v>
                </c:pt>
                <c:pt idx="16349">
                  <c:v>16.349000000000046</c:v>
                </c:pt>
                <c:pt idx="16350">
                  <c:v>16.350000000000023</c:v>
                </c:pt>
                <c:pt idx="16351">
                  <c:v>16.350999999999999</c:v>
                </c:pt>
                <c:pt idx="16352">
                  <c:v>16.352000000000032</c:v>
                </c:pt>
                <c:pt idx="16353">
                  <c:v>16.353000000000009</c:v>
                </c:pt>
                <c:pt idx="16354">
                  <c:v>16.354000000000042</c:v>
                </c:pt>
                <c:pt idx="16355">
                  <c:v>16.355000000000018</c:v>
                </c:pt>
                <c:pt idx="16356">
                  <c:v>16.355999999999995</c:v>
                </c:pt>
                <c:pt idx="16357">
                  <c:v>16.357000000000028</c:v>
                </c:pt>
                <c:pt idx="16358">
                  <c:v>16.358000000000004</c:v>
                </c:pt>
                <c:pt idx="16359">
                  <c:v>16.359000000000037</c:v>
                </c:pt>
                <c:pt idx="16360">
                  <c:v>16.360000000000014</c:v>
                </c:pt>
                <c:pt idx="16361">
                  <c:v>16.36099999999999</c:v>
                </c:pt>
                <c:pt idx="16362">
                  <c:v>16.362000000000023</c:v>
                </c:pt>
                <c:pt idx="16363">
                  <c:v>16.363</c:v>
                </c:pt>
                <c:pt idx="16364">
                  <c:v>16.364000000000033</c:v>
                </c:pt>
                <c:pt idx="16365">
                  <c:v>16.365000000000009</c:v>
                </c:pt>
                <c:pt idx="16366">
                  <c:v>16.366000000000042</c:v>
                </c:pt>
                <c:pt idx="16367">
                  <c:v>16.367000000000019</c:v>
                </c:pt>
                <c:pt idx="16368">
                  <c:v>16.367999999999995</c:v>
                </c:pt>
                <c:pt idx="16369">
                  <c:v>16.369000000000028</c:v>
                </c:pt>
                <c:pt idx="16370">
                  <c:v>16.370000000000005</c:v>
                </c:pt>
                <c:pt idx="16371">
                  <c:v>16.371000000000038</c:v>
                </c:pt>
                <c:pt idx="16372">
                  <c:v>16.372000000000014</c:v>
                </c:pt>
                <c:pt idx="16373">
                  <c:v>16.37299999999999</c:v>
                </c:pt>
                <c:pt idx="16374">
                  <c:v>16.374000000000024</c:v>
                </c:pt>
                <c:pt idx="16375">
                  <c:v>16.375</c:v>
                </c:pt>
                <c:pt idx="16376">
                  <c:v>16.376000000000033</c:v>
                </c:pt>
                <c:pt idx="16377">
                  <c:v>16.37700000000001</c:v>
                </c:pt>
                <c:pt idx="16378">
                  <c:v>16.378000000000043</c:v>
                </c:pt>
                <c:pt idx="16379">
                  <c:v>16.379000000000019</c:v>
                </c:pt>
                <c:pt idx="16380">
                  <c:v>16.379999999999995</c:v>
                </c:pt>
                <c:pt idx="16381">
                  <c:v>16.381000000000029</c:v>
                </c:pt>
                <c:pt idx="16382">
                  <c:v>16.382000000000005</c:v>
                </c:pt>
                <c:pt idx="16383">
                  <c:v>16.383000000000038</c:v>
                </c:pt>
                <c:pt idx="16384">
                  <c:v>16.384000000000015</c:v>
                </c:pt>
                <c:pt idx="16385">
                  <c:v>16.384999999999991</c:v>
                </c:pt>
                <c:pt idx="16386">
                  <c:v>16.386000000000024</c:v>
                </c:pt>
                <c:pt idx="16387">
                  <c:v>16.387</c:v>
                </c:pt>
                <c:pt idx="16388">
                  <c:v>16.388000000000034</c:v>
                </c:pt>
                <c:pt idx="16389">
                  <c:v>16.38900000000001</c:v>
                </c:pt>
                <c:pt idx="16390">
                  <c:v>16.390000000000043</c:v>
                </c:pt>
                <c:pt idx="16391">
                  <c:v>16.39100000000002</c:v>
                </c:pt>
                <c:pt idx="16392">
                  <c:v>16.391999999999996</c:v>
                </c:pt>
                <c:pt idx="16393">
                  <c:v>16.393000000000029</c:v>
                </c:pt>
                <c:pt idx="16394">
                  <c:v>16.394000000000005</c:v>
                </c:pt>
                <c:pt idx="16395">
                  <c:v>16.395000000000039</c:v>
                </c:pt>
                <c:pt idx="16396">
                  <c:v>16.396000000000015</c:v>
                </c:pt>
                <c:pt idx="16397">
                  <c:v>16.396999999999991</c:v>
                </c:pt>
                <c:pt idx="16398">
                  <c:v>16.398000000000025</c:v>
                </c:pt>
                <c:pt idx="16399">
                  <c:v>16.399000000000001</c:v>
                </c:pt>
                <c:pt idx="16400">
                  <c:v>16.400000000000034</c:v>
                </c:pt>
                <c:pt idx="16401">
                  <c:v>16.40100000000001</c:v>
                </c:pt>
                <c:pt idx="16402">
                  <c:v>16.402000000000044</c:v>
                </c:pt>
                <c:pt idx="16403">
                  <c:v>16.40300000000002</c:v>
                </c:pt>
                <c:pt idx="16404">
                  <c:v>16.403999999999996</c:v>
                </c:pt>
                <c:pt idx="16405">
                  <c:v>16.40500000000003</c:v>
                </c:pt>
                <c:pt idx="16406">
                  <c:v>16.406000000000006</c:v>
                </c:pt>
                <c:pt idx="16407">
                  <c:v>16.407000000000039</c:v>
                </c:pt>
                <c:pt idx="16408">
                  <c:v>16.408000000000015</c:v>
                </c:pt>
                <c:pt idx="16409">
                  <c:v>16.408999999999992</c:v>
                </c:pt>
                <c:pt idx="16410">
                  <c:v>16.410000000000025</c:v>
                </c:pt>
                <c:pt idx="16411">
                  <c:v>16.411000000000001</c:v>
                </c:pt>
                <c:pt idx="16412">
                  <c:v>16.412000000000035</c:v>
                </c:pt>
                <c:pt idx="16413">
                  <c:v>16.413000000000011</c:v>
                </c:pt>
                <c:pt idx="16414">
                  <c:v>16.414000000000044</c:v>
                </c:pt>
                <c:pt idx="16415">
                  <c:v>16.41500000000002</c:v>
                </c:pt>
                <c:pt idx="16416">
                  <c:v>16.415999999999997</c:v>
                </c:pt>
                <c:pt idx="16417">
                  <c:v>16.41700000000003</c:v>
                </c:pt>
                <c:pt idx="16418">
                  <c:v>16.418000000000006</c:v>
                </c:pt>
                <c:pt idx="16419">
                  <c:v>16.41900000000004</c:v>
                </c:pt>
                <c:pt idx="16420">
                  <c:v>16.420000000000016</c:v>
                </c:pt>
                <c:pt idx="16421">
                  <c:v>16.420999999999992</c:v>
                </c:pt>
                <c:pt idx="16422">
                  <c:v>16.422000000000025</c:v>
                </c:pt>
                <c:pt idx="16423">
                  <c:v>16.423000000000002</c:v>
                </c:pt>
                <c:pt idx="16424">
                  <c:v>16.424000000000035</c:v>
                </c:pt>
                <c:pt idx="16425">
                  <c:v>16.425000000000011</c:v>
                </c:pt>
                <c:pt idx="16426">
                  <c:v>16.426000000000045</c:v>
                </c:pt>
                <c:pt idx="16427">
                  <c:v>16.427000000000021</c:v>
                </c:pt>
                <c:pt idx="16428">
                  <c:v>16.427999999999997</c:v>
                </c:pt>
                <c:pt idx="16429">
                  <c:v>16.42900000000003</c:v>
                </c:pt>
                <c:pt idx="16430">
                  <c:v>16.430000000000007</c:v>
                </c:pt>
                <c:pt idx="16431">
                  <c:v>16.43100000000004</c:v>
                </c:pt>
                <c:pt idx="16432">
                  <c:v>16.432000000000016</c:v>
                </c:pt>
                <c:pt idx="16433">
                  <c:v>16.432999999999993</c:v>
                </c:pt>
                <c:pt idx="16434">
                  <c:v>16.434000000000026</c:v>
                </c:pt>
                <c:pt idx="16435">
                  <c:v>16.435000000000002</c:v>
                </c:pt>
                <c:pt idx="16436">
                  <c:v>16.436000000000035</c:v>
                </c:pt>
                <c:pt idx="16437">
                  <c:v>16.437000000000012</c:v>
                </c:pt>
                <c:pt idx="16438">
                  <c:v>16.438000000000045</c:v>
                </c:pt>
                <c:pt idx="16439">
                  <c:v>16.439000000000021</c:v>
                </c:pt>
                <c:pt idx="16440">
                  <c:v>16.439999999999998</c:v>
                </c:pt>
                <c:pt idx="16441">
                  <c:v>16.441000000000031</c:v>
                </c:pt>
                <c:pt idx="16442">
                  <c:v>16.442000000000007</c:v>
                </c:pt>
                <c:pt idx="16443">
                  <c:v>16.44300000000004</c:v>
                </c:pt>
                <c:pt idx="16444">
                  <c:v>16.444000000000017</c:v>
                </c:pt>
                <c:pt idx="16445">
                  <c:v>16.444999999999993</c:v>
                </c:pt>
                <c:pt idx="16446">
                  <c:v>16.446000000000026</c:v>
                </c:pt>
                <c:pt idx="16447">
                  <c:v>16.447000000000003</c:v>
                </c:pt>
                <c:pt idx="16448">
                  <c:v>16.448000000000036</c:v>
                </c:pt>
                <c:pt idx="16449">
                  <c:v>16.449000000000012</c:v>
                </c:pt>
                <c:pt idx="16450">
                  <c:v>16.450000000000045</c:v>
                </c:pt>
                <c:pt idx="16451">
                  <c:v>16.451000000000022</c:v>
                </c:pt>
                <c:pt idx="16452">
                  <c:v>16.451999999999998</c:v>
                </c:pt>
                <c:pt idx="16453">
                  <c:v>16.453000000000031</c:v>
                </c:pt>
                <c:pt idx="16454">
                  <c:v>16.454000000000008</c:v>
                </c:pt>
                <c:pt idx="16455">
                  <c:v>16.455000000000041</c:v>
                </c:pt>
                <c:pt idx="16456">
                  <c:v>16.456000000000017</c:v>
                </c:pt>
                <c:pt idx="16457">
                  <c:v>16.456999999999994</c:v>
                </c:pt>
                <c:pt idx="16458">
                  <c:v>16.458000000000027</c:v>
                </c:pt>
                <c:pt idx="16459">
                  <c:v>16.459000000000003</c:v>
                </c:pt>
                <c:pt idx="16460">
                  <c:v>16.460000000000036</c:v>
                </c:pt>
                <c:pt idx="16461">
                  <c:v>16.461000000000013</c:v>
                </c:pt>
                <c:pt idx="16462">
                  <c:v>16.462000000000046</c:v>
                </c:pt>
                <c:pt idx="16463">
                  <c:v>16.463000000000022</c:v>
                </c:pt>
                <c:pt idx="16464">
                  <c:v>16.463999999999999</c:v>
                </c:pt>
                <c:pt idx="16465">
                  <c:v>16.465000000000032</c:v>
                </c:pt>
                <c:pt idx="16466">
                  <c:v>16.466000000000008</c:v>
                </c:pt>
                <c:pt idx="16467">
                  <c:v>16.467000000000041</c:v>
                </c:pt>
                <c:pt idx="16468">
                  <c:v>16.468000000000018</c:v>
                </c:pt>
                <c:pt idx="16469">
                  <c:v>16.468999999999994</c:v>
                </c:pt>
                <c:pt idx="16470">
                  <c:v>16.470000000000027</c:v>
                </c:pt>
                <c:pt idx="16471">
                  <c:v>16.471000000000004</c:v>
                </c:pt>
                <c:pt idx="16472">
                  <c:v>16.472000000000037</c:v>
                </c:pt>
                <c:pt idx="16473">
                  <c:v>16.473000000000013</c:v>
                </c:pt>
                <c:pt idx="16474">
                  <c:v>16.474000000000046</c:v>
                </c:pt>
                <c:pt idx="16475">
                  <c:v>16.475000000000023</c:v>
                </c:pt>
                <c:pt idx="16476">
                  <c:v>16.475999999999999</c:v>
                </c:pt>
                <c:pt idx="16477">
                  <c:v>16.477000000000032</c:v>
                </c:pt>
                <c:pt idx="16478">
                  <c:v>16.478000000000009</c:v>
                </c:pt>
                <c:pt idx="16479">
                  <c:v>16.479000000000042</c:v>
                </c:pt>
                <c:pt idx="16480">
                  <c:v>16.480000000000018</c:v>
                </c:pt>
                <c:pt idx="16481">
                  <c:v>16.480999999999995</c:v>
                </c:pt>
                <c:pt idx="16482">
                  <c:v>16.482000000000028</c:v>
                </c:pt>
                <c:pt idx="16483">
                  <c:v>16.483000000000004</c:v>
                </c:pt>
                <c:pt idx="16484">
                  <c:v>16.484000000000037</c:v>
                </c:pt>
                <c:pt idx="16485">
                  <c:v>16.485000000000014</c:v>
                </c:pt>
                <c:pt idx="16486">
                  <c:v>16.48599999999999</c:v>
                </c:pt>
                <c:pt idx="16487">
                  <c:v>16.487000000000023</c:v>
                </c:pt>
                <c:pt idx="16488">
                  <c:v>16.488</c:v>
                </c:pt>
                <c:pt idx="16489">
                  <c:v>16.489000000000033</c:v>
                </c:pt>
                <c:pt idx="16490">
                  <c:v>16.490000000000009</c:v>
                </c:pt>
                <c:pt idx="16491">
                  <c:v>16.491000000000042</c:v>
                </c:pt>
                <c:pt idx="16492">
                  <c:v>16.492000000000019</c:v>
                </c:pt>
                <c:pt idx="16493">
                  <c:v>16.492999999999995</c:v>
                </c:pt>
                <c:pt idx="16494">
                  <c:v>16.494000000000028</c:v>
                </c:pt>
                <c:pt idx="16495">
                  <c:v>16.495000000000005</c:v>
                </c:pt>
                <c:pt idx="16496">
                  <c:v>16.496000000000038</c:v>
                </c:pt>
                <c:pt idx="16497">
                  <c:v>16.497000000000014</c:v>
                </c:pt>
                <c:pt idx="16498">
                  <c:v>16.49799999999999</c:v>
                </c:pt>
                <c:pt idx="16499">
                  <c:v>16.499000000000024</c:v>
                </c:pt>
                <c:pt idx="16500">
                  <c:v>16.5</c:v>
                </c:pt>
                <c:pt idx="16501">
                  <c:v>16.501000000000033</c:v>
                </c:pt>
                <c:pt idx="16502">
                  <c:v>16.50200000000001</c:v>
                </c:pt>
                <c:pt idx="16503">
                  <c:v>16.503000000000043</c:v>
                </c:pt>
                <c:pt idx="16504">
                  <c:v>16.504000000000019</c:v>
                </c:pt>
                <c:pt idx="16505">
                  <c:v>16.504999999999995</c:v>
                </c:pt>
                <c:pt idx="16506">
                  <c:v>16.506000000000029</c:v>
                </c:pt>
                <c:pt idx="16507">
                  <c:v>16.507000000000005</c:v>
                </c:pt>
                <c:pt idx="16508">
                  <c:v>16.508000000000038</c:v>
                </c:pt>
                <c:pt idx="16509">
                  <c:v>16.509000000000015</c:v>
                </c:pt>
                <c:pt idx="16510">
                  <c:v>16.509999999999991</c:v>
                </c:pt>
                <c:pt idx="16511">
                  <c:v>16.511000000000024</c:v>
                </c:pt>
                <c:pt idx="16512">
                  <c:v>16.512</c:v>
                </c:pt>
                <c:pt idx="16513">
                  <c:v>16.513000000000034</c:v>
                </c:pt>
                <c:pt idx="16514">
                  <c:v>16.51400000000001</c:v>
                </c:pt>
                <c:pt idx="16515">
                  <c:v>16.515000000000043</c:v>
                </c:pt>
                <c:pt idx="16516">
                  <c:v>16.51600000000002</c:v>
                </c:pt>
                <c:pt idx="16517">
                  <c:v>16.516999999999996</c:v>
                </c:pt>
                <c:pt idx="16518">
                  <c:v>16.518000000000029</c:v>
                </c:pt>
                <c:pt idx="16519">
                  <c:v>16.519000000000005</c:v>
                </c:pt>
                <c:pt idx="16520">
                  <c:v>16.520000000000039</c:v>
                </c:pt>
                <c:pt idx="16521">
                  <c:v>16.521000000000015</c:v>
                </c:pt>
                <c:pt idx="16522">
                  <c:v>16.521999999999991</c:v>
                </c:pt>
                <c:pt idx="16523">
                  <c:v>16.523000000000025</c:v>
                </c:pt>
                <c:pt idx="16524">
                  <c:v>16.524000000000001</c:v>
                </c:pt>
                <c:pt idx="16525">
                  <c:v>16.525000000000034</c:v>
                </c:pt>
                <c:pt idx="16526">
                  <c:v>16.52600000000001</c:v>
                </c:pt>
                <c:pt idx="16527">
                  <c:v>16.527000000000044</c:v>
                </c:pt>
                <c:pt idx="16528">
                  <c:v>16.52800000000002</c:v>
                </c:pt>
                <c:pt idx="16529">
                  <c:v>16.528999999999996</c:v>
                </c:pt>
                <c:pt idx="16530">
                  <c:v>16.53000000000003</c:v>
                </c:pt>
                <c:pt idx="16531">
                  <c:v>16.531000000000006</c:v>
                </c:pt>
                <c:pt idx="16532">
                  <c:v>16.532000000000039</c:v>
                </c:pt>
                <c:pt idx="16533">
                  <c:v>16.533000000000015</c:v>
                </c:pt>
                <c:pt idx="16534">
                  <c:v>16.533999999999992</c:v>
                </c:pt>
                <c:pt idx="16535">
                  <c:v>16.535000000000025</c:v>
                </c:pt>
                <c:pt idx="16536">
                  <c:v>16.536000000000001</c:v>
                </c:pt>
                <c:pt idx="16537">
                  <c:v>16.537000000000035</c:v>
                </c:pt>
                <c:pt idx="16538">
                  <c:v>16.538000000000011</c:v>
                </c:pt>
                <c:pt idx="16539">
                  <c:v>16.539000000000044</c:v>
                </c:pt>
                <c:pt idx="16540">
                  <c:v>16.54000000000002</c:v>
                </c:pt>
                <c:pt idx="16541">
                  <c:v>16.540999999999997</c:v>
                </c:pt>
                <c:pt idx="16542">
                  <c:v>16.54200000000003</c:v>
                </c:pt>
                <c:pt idx="16543">
                  <c:v>16.543000000000006</c:v>
                </c:pt>
                <c:pt idx="16544">
                  <c:v>16.54400000000004</c:v>
                </c:pt>
                <c:pt idx="16545">
                  <c:v>16.545000000000016</c:v>
                </c:pt>
                <c:pt idx="16546">
                  <c:v>16.545999999999992</c:v>
                </c:pt>
                <c:pt idx="16547">
                  <c:v>16.547000000000025</c:v>
                </c:pt>
                <c:pt idx="16548">
                  <c:v>16.548000000000002</c:v>
                </c:pt>
                <c:pt idx="16549">
                  <c:v>16.549000000000035</c:v>
                </c:pt>
                <c:pt idx="16550">
                  <c:v>16.550000000000011</c:v>
                </c:pt>
                <c:pt idx="16551">
                  <c:v>16.551000000000045</c:v>
                </c:pt>
                <c:pt idx="16552">
                  <c:v>16.552000000000021</c:v>
                </c:pt>
                <c:pt idx="16553">
                  <c:v>16.552999999999997</c:v>
                </c:pt>
                <c:pt idx="16554">
                  <c:v>16.55400000000003</c:v>
                </c:pt>
                <c:pt idx="16555">
                  <c:v>16.555000000000007</c:v>
                </c:pt>
                <c:pt idx="16556">
                  <c:v>16.55600000000004</c:v>
                </c:pt>
                <c:pt idx="16557">
                  <c:v>16.557000000000016</c:v>
                </c:pt>
                <c:pt idx="16558">
                  <c:v>16.557999999999993</c:v>
                </c:pt>
                <c:pt idx="16559">
                  <c:v>16.559000000000026</c:v>
                </c:pt>
                <c:pt idx="16560">
                  <c:v>16.560000000000002</c:v>
                </c:pt>
                <c:pt idx="16561">
                  <c:v>16.561000000000035</c:v>
                </c:pt>
                <c:pt idx="16562">
                  <c:v>16.562000000000012</c:v>
                </c:pt>
                <c:pt idx="16563">
                  <c:v>16.563000000000045</c:v>
                </c:pt>
                <c:pt idx="16564">
                  <c:v>16.564000000000021</c:v>
                </c:pt>
                <c:pt idx="16565">
                  <c:v>16.564999999999998</c:v>
                </c:pt>
                <c:pt idx="16566">
                  <c:v>16.566000000000031</c:v>
                </c:pt>
                <c:pt idx="16567">
                  <c:v>16.567000000000007</c:v>
                </c:pt>
                <c:pt idx="16568">
                  <c:v>16.56800000000004</c:v>
                </c:pt>
                <c:pt idx="16569">
                  <c:v>16.569000000000017</c:v>
                </c:pt>
                <c:pt idx="16570">
                  <c:v>16.569999999999993</c:v>
                </c:pt>
                <c:pt idx="16571">
                  <c:v>16.571000000000026</c:v>
                </c:pt>
                <c:pt idx="16572">
                  <c:v>16.572000000000003</c:v>
                </c:pt>
                <c:pt idx="16573">
                  <c:v>16.573000000000036</c:v>
                </c:pt>
                <c:pt idx="16574">
                  <c:v>16.574000000000012</c:v>
                </c:pt>
                <c:pt idx="16575">
                  <c:v>16.575000000000045</c:v>
                </c:pt>
                <c:pt idx="16576">
                  <c:v>16.576000000000022</c:v>
                </c:pt>
                <c:pt idx="16577">
                  <c:v>16.576999999999998</c:v>
                </c:pt>
                <c:pt idx="16578">
                  <c:v>16.578000000000031</c:v>
                </c:pt>
                <c:pt idx="16579">
                  <c:v>16.579000000000008</c:v>
                </c:pt>
                <c:pt idx="16580">
                  <c:v>16.580000000000041</c:v>
                </c:pt>
                <c:pt idx="16581">
                  <c:v>16.581000000000017</c:v>
                </c:pt>
                <c:pt idx="16582">
                  <c:v>16.581999999999994</c:v>
                </c:pt>
                <c:pt idx="16583">
                  <c:v>16.583000000000027</c:v>
                </c:pt>
                <c:pt idx="16584">
                  <c:v>16.584000000000003</c:v>
                </c:pt>
                <c:pt idx="16585">
                  <c:v>16.585000000000036</c:v>
                </c:pt>
                <c:pt idx="16586">
                  <c:v>16.586000000000013</c:v>
                </c:pt>
                <c:pt idx="16587">
                  <c:v>16.587000000000046</c:v>
                </c:pt>
                <c:pt idx="16588">
                  <c:v>16.588000000000022</c:v>
                </c:pt>
                <c:pt idx="16589">
                  <c:v>16.588999999999999</c:v>
                </c:pt>
                <c:pt idx="16590">
                  <c:v>16.590000000000032</c:v>
                </c:pt>
                <c:pt idx="16591">
                  <c:v>16.591000000000008</c:v>
                </c:pt>
                <c:pt idx="16592">
                  <c:v>16.592000000000041</c:v>
                </c:pt>
                <c:pt idx="16593">
                  <c:v>16.593000000000018</c:v>
                </c:pt>
                <c:pt idx="16594">
                  <c:v>16.593999999999994</c:v>
                </c:pt>
                <c:pt idx="16595">
                  <c:v>16.595000000000027</c:v>
                </c:pt>
                <c:pt idx="16596">
                  <c:v>16.596000000000004</c:v>
                </c:pt>
                <c:pt idx="16597">
                  <c:v>16.597000000000037</c:v>
                </c:pt>
                <c:pt idx="16598">
                  <c:v>16.598000000000013</c:v>
                </c:pt>
                <c:pt idx="16599">
                  <c:v>16.599000000000046</c:v>
                </c:pt>
                <c:pt idx="16600">
                  <c:v>16.600000000000023</c:v>
                </c:pt>
                <c:pt idx="16601">
                  <c:v>16.600999999999999</c:v>
                </c:pt>
                <c:pt idx="16602">
                  <c:v>16.602000000000032</c:v>
                </c:pt>
                <c:pt idx="16603">
                  <c:v>16.603000000000009</c:v>
                </c:pt>
                <c:pt idx="16604">
                  <c:v>16.604000000000042</c:v>
                </c:pt>
                <c:pt idx="16605">
                  <c:v>16.605000000000018</c:v>
                </c:pt>
                <c:pt idx="16606">
                  <c:v>16.605999999999995</c:v>
                </c:pt>
                <c:pt idx="16607">
                  <c:v>16.607000000000028</c:v>
                </c:pt>
                <c:pt idx="16608">
                  <c:v>16.608000000000004</c:v>
                </c:pt>
                <c:pt idx="16609">
                  <c:v>16.609000000000037</c:v>
                </c:pt>
                <c:pt idx="16610">
                  <c:v>16.610000000000014</c:v>
                </c:pt>
                <c:pt idx="16611">
                  <c:v>16.61099999999999</c:v>
                </c:pt>
                <c:pt idx="16612">
                  <c:v>16.612000000000023</c:v>
                </c:pt>
                <c:pt idx="16613">
                  <c:v>16.613</c:v>
                </c:pt>
                <c:pt idx="16614">
                  <c:v>16.614000000000033</c:v>
                </c:pt>
                <c:pt idx="16615">
                  <c:v>16.615000000000009</c:v>
                </c:pt>
                <c:pt idx="16616">
                  <c:v>16.616000000000042</c:v>
                </c:pt>
                <c:pt idx="16617">
                  <c:v>16.617000000000019</c:v>
                </c:pt>
                <c:pt idx="16618">
                  <c:v>16.617999999999995</c:v>
                </c:pt>
                <c:pt idx="16619">
                  <c:v>16.619000000000028</c:v>
                </c:pt>
                <c:pt idx="16620">
                  <c:v>16.620000000000005</c:v>
                </c:pt>
                <c:pt idx="16621">
                  <c:v>16.621000000000038</c:v>
                </c:pt>
                <c:pt idx="16622">
                  <c:v>16.622000000000014</c:v>
                </c:pt>
                <c:pt idx="16623">
                  <c:v>16.62299999999999</c:v>
                </c:pt>
                <c:pt idx="16624">
                  <c:v>16.624000000000024</c:v>
                </c:pt>
                <c:pt idx="16625">
                  <c:v>16.625</c:v>
                </c:pt>
                <c:pt idx="16626">
                  <c:v>16.626000000000033</c:v>
                </c:pt>
                <c:pt idx="16627">
                  <c:v>16.62700000000001</c:v>
                </c:pt>
                <c:pt idx="16628">
                  <c:v>16.628000000000043</c:v>
                </c:pt>
                <c:pt idx="16629">
                  <c:v>16.629000000000019</c:v>
                </c:pt>
                <c:pt idx="16630">
                  <c:v>16.629999999999995</c:v>
                </c:pt>
                <c:pt idx="16631">
                  <c:v>16.631000000000029</c:v>
                </c:pt>
                <c:pt idx="16632">
                  <c:v>16.632000000000005</c:v>
                </c:pt>
                <c:pt idx="16633">
                  <c:v>16.633000000000038</c:v>
                </c:pt>
                <c:pt idx="16634">
                  <c:v>16.634000000000015</c:v>
                </c:pt>
                <c:pt idx="16635">
                  <c:v>16.634999999999991</c:v>
                </c:pt>
                <c:pt idx="16636">
                  <c:v>16.636000000000024</c:v>
                </c:pt>
                <c:pt idx="16637">
                  <c:v>16.637</c:v>
                </c:pt>
                <c:pt idx="16638">
                  <c:v>16.638000000000034</c:v>
                </c:pt>
                <c:pt idx="16639">
                  <c:v>16.63900000000001</c:v>
                </c:pt>
                <c:pt idx="16640">
                  <c:v>16.640000000000043</c:v>
                </c:pt>
                <c:pt idx="16641">
                  <c:v>16.64100000000002</c:v>
                </c:pt>
                <c:pt idx="16642">
                  <c:v>16.641999999999996</c:v>
                </c:pt>
                <c:pt idx="16643">
                  <c:v>16.643000000000029</c:v>
                </c:pt>
                <c:pt idx="16644">
                  <c:v>16.644000000000005</c:v>
                </c:pt>
                <c:pt idx="16645">
                  <c:v>16.645000000000039</c:v>
                </c:pt>
                <c:pt idx="16646">
                  <c:v>16.646000000000015</c:v>
                </c:pt>
                <c:pt idx="16647">
                  <c:v>16.646999999999991</c:v>
                </c:pt>
                <c:pt idx="16648">
                  <c:v>16.648000000000025</c:v>
                </c:pt>
                <c:pt idx="16649">
                  <c:v>16.649000000000001</c:v>
                </c:pt>
                <c:pt idx="16650">
                  <c:v>16.650000000000034</c:v>
                </c:pt>
                <c:pt idx="16651">
                  <c:v>16.65100000000001</c:v>
                </c:pt>
                <c:pt idx="16652">
                  <c:v>16.652000000000044</c:v>
                </c:pt>
                <c:pt idx="16653">
                  <c:v>16.65300000000002</c:v>
                </c:pt>
                <c:pt idx="16654">
                  <c:v>16.653999999999996</c:v>
                </c:pt>
                <c:pt idx="16655">
                  <c:v>16.65500000000003</c:v>
                </c:pt>
                <c:pt idx="16656">
                  <c:v>16.656000000000006</c:v>
                </c:pt>
                <c:pt idx="16657">
                  <c:v>16.657000000000039</c:v>
                </c:pt>
                <c:pt idx="16658">
                  <c:v>16.658000000000015</c:v>
                </c:pt>
                <c:pt idx="16659">
                  <c:v>16.658999999999992</c:v>
                </c:pt>
                <c:pt idx="16660">
                  <c:v>16.660000000000025</c:v>
                </c:pt>
                <c:pt idx="16661">
                  <c:v>16.661000000000001</c:v>
                </c:pt>
                <c:pt idx="16662">
                  <c:v>16.662000000000035</c:v>
                </c:pt>
                <c:pt idx="16663">
                  <c:v>16.663000000000011</c:v>
                </c:pt>
                <c:pt idx="16664">
                  <c:v>16.664000000000044</c:v>
                </c:pt>
                <c:pt idx="16665">
                  <c:v>16.66500000000002</c:v>
                </c:pt>
                <c:pt idx="16666">
                  <c:v>16.665999999999997</c:v>
                </c:pt>
                <c:pt idx="16667">
                  <c:v>16.66700000000003</c:v>
                </c:pt>
                <c:pt idx="16668">
                  <c:v>16.668000000000006</c:v>
                </c:pt>
                <c:pt idx="16669">
                  <c:v>16.66900000000004</c:v>
                </c:pt>
                <c:pt idx="16670">
                  <c:v>16.670000000000016</c:v>
                </c:pt>
                <c:pt idx="16671">
                  <c:v>16.670999999999992</c:v>
                </c:pt>
                <c:pt idx="16672">
                  <c:v>16.672000000000025</c:v>
                </c:pt>
                <c:pt idx="16673">
                  <c:v>16.673000000000002</c:v>
                </c:pt>
                <c:pt idx="16674">
                  <c:v>16.674000000000035</c:v>
                </c:pt>
                <c:pt idx="16675">
                  <c:v>16.675000000000011</c:v>
                </c:pt>
                <c:pt idx="16676">
                  <c:v>16.676000000000045</c:v>
                </c:pt>
                <c:pt idx="16677">
                  <c:v>16.677000000000021</c:v>
                </c:pt>
                <c:pt idx="16678">
                  <c:v>16.677999999999997</c:v>
                </c:pt>
                <c:pt idx="16679">
                  <c:v>16.67900000000003</c:v>
                </c:pt>
                <c:pt idx="16680">
                  <c:v>16.680000000000007</c:v>
                </c:pt>
                <c:pt idx="16681">
                  <c:v>16.68100000000004</c:v>
                </c:pt>
                <c:pt idx="16682">
                  <c:v>16.682000000000016</c:v>
                </c:pt>
                <c:pt idx="16683">
                  <c:v>16.682999999999993</c:v>
                </c:pt>
                <c:pt idx="16684">
                  <c:v>16.684000000000026</c:v>
                </c:pt>
                <c:pt idx="16685">
                  <c:v>16.685000000000002</c:v>
                </c:pt>
                <c:pt idx="16686">
                  <c:v>16.686000000000035</c:v>
                </c:pt>
                <c:pt idx="16687">
                  <c:v>16.687000000000012</c:v>
                </c:pt>
                <c:pt idx="16688">
                  <c:v>16.688000000000045</c:v>
                </c:pt>
                <c:pt idx="16689">
                  <c:v>16.689000000000021</c:v>
                </c:pt>
                <c:pt idx="16690">
                  <c:v>16.689999999999998</c:v>
                </c:pt>
                <c:pt idx="16691">
                  <c:v>16.691000000000031</c:v>
                </c:pt>
                <c:pt idx="16692">
                  <c:v>16.692000000000007</c:v>
                </c:pt>
                <c:pt idx="16693">
                  <c:v>16.69300000000004</c:v>
                </c:pt>
                <c:pt idx="16694">
                  <c:v>16.694000000000017</c:v>
                </c:pt>
                <c:pt idx="16695">
                  <c:v>16.694999999999993</c:v>
                </c:pt>
                <c:pt idx="16696">
                  <c:v>16.696000000000026</c:v>
                </c:pt>
                <c:pt idx="16697">
                  <c:v>16.697000000000003</c:v>
                </c:pt>
                <c:pt idx="16698">
                  <c:v>16.698000000000036</c:v>
                </c:pt>
                <c:pt idx="16699">
                  <c:v>16.699000000000012</c:v>
                </c:pt>
                <c:pt idx="16700">
                  <c:v>16.700000000000045</c:v>
                </c:pt>
                <c:pt idx="16701">
                  <c:v>16.701000000000022</c:v>
                </c:pt>
                <c:pt idx="16702">
                  <c:v>16.701999999999998</c:v>
                </c:pt>
                <c:pt idx="16703">
                  <c:v>16.703000000000031</c:v>
                </c:pt>
                <c:pt idx="16704">
                  <c:v>16.704000000000008</c:v>
                </c:pt>
                <c:pt idx="16705">
                  <c:v>16.705000000000041</c:v>
                </c:pt>
                <c:pt idx="16706">
                  <c:v>16.706000000000017</c:v>
                </c:pt>
                <c:pt idx="16707">
                  <c:v>16.706999999999994</c:v>
                </c:pt>
                <c:pt idx="16708">
                  <c:v>16.708000000000027</c:v>
                </c:pt>
                <c:pt idx="16709">
                  <c:v>16.709000000000003</c:v>
                </c:pt>
                <c:pt idx="16710">
                  <c:v>16.710000000000036</c:v>
                </c:pt>
                <c:pt idx="16711">
                  <c:v>16.711000000000013</c:v>
                </c:pt>
                <c:pt idx="16712">
                  <c:v>16.712000000000046</c:v>
                </c:pt>
                <c:pt idx="16713">
                  <c:v>16.713000000000022</c:v>
                </c:pt>
                <c:pt idx="16714">
                  <c:v>16.713999999999999</c:v>
                </c:pt>
                <c:pt idx="16715">
                  <c:v>16.715000000000032</c:v>
                </c:pt>
                <c:pt idx="16716">
                  <c:v>16.716000000000008</c:v>
                </c:pt>
                <c:pt idx="16717">
                  <c:v>16.717000000000041</c:v>
                </c:pt>
                <c:pt idx="16718">
                  <c:v>16.718000000000018</c:v>
                </c:pt>
                <c:pt idx="16719">
                  <c:v>16.718999999999994</c:v>
                </c:pt>
                <c:pt idx="16720">
                  <c:v>16.720000000000027</c:v>
                </c:pt>
                <c:pt idx="16721">
                  <c:v>16.721000000000004</c:v>
                </c:pt>
                <c:pt idx="16722">
                  <c:v>16.722000000000037</c:v>
                </c:pt>
                <c:pt idx="16723">
                  <c:v>16.723000000000013</c:v>
                </c:pt>
                <c:pt idx="16724">
                  <c:v>16.724000000000046</c:v>
                </c:pt>
                <c:pt idx="16725">
                  <c:v>16.725000000000023</c:v>
                </c:pt>
                <c:pt idx="16726">
                  <c:v>16.725999999999999</c:v>
                </c:pt>
                <c:pt idx="16727">
                  <c:v>16.727000000000032</c:v>
                </c:pt>
                <c:pt idx="16728">
                  <c:v>16.728000000000009</c:v>
                </c:pt>
                <c:pt idx="16729">
                  <c:v>16.729000000000042</c:v>
                </c:pt>
                <c:pt idx="16730">
                  <c:v>16.730000000000018</c:v>
                </c:pt>
                <c:pt idx="16731">
                  <c:v>16.730999999999995</c:v>
                </c:pt>
                <c:pt idx="16732">
                  <c:v>16.732000000000028</c:v>
                </c:pt>
                <c:pt idx="16733">
                  <c:v>16.733000000000004</c:v>
                </c:pt>
                <c:pt idx="16734">
                  <c:v>16.734000000000037</c:v>
                </c:pt>
                <c:pt idx="16735">
                  <c:v>16.735000000000014</c:v>
                </c:pt>
                <c:pt idx="16736">
                  <c:v>16.73599999999999</c:v>
                </c:pt>
                <c:pt idx="16737">
                  <c:v>16.737000000000023</c:v>
                </c:pt>
                <c:pt idx="16738">
                  <c:v>16.738</c:v>
                </c:pt>
                <c:pt idx="16739">
                  <c:v>16.739000000000033</c:v>
                </c:pt>
                <c:pt idx="16740">
                  <c:v>16.740000000000009</c:v>
                </c:pt>
                <c:pt idx="16741">
                  <c:v>16.741000000000042</c:v>
                </c:pt>
                <c:pt idx="16742">
                  <c:v>16.742000000000019</c:v>
                </c:pt>
                <c:pt idx="16743">
                  <c:v>16.742999999999995</c:v>
                </c:pt>
                <c:pt idx="16744">
                  <c:v>16.744000000000028</c:v>
                </c:pt>
                <c:pt idx="16745">
                  <c:v>16.745000000000005</c:v>
                </c:pt>
                <c:pt idx="16746">
                  <c:v>16.746000000000038</c:v>
                </c:pt>
                <c:pt idx="16747">
                  <c:v>16.747000000000014</c:v>
                </c:pt>
                <c:pt idx="16748">
                  <c:v>16.74799999999999</c:v>
                </c:pt>
                <c:pt idx="16749">
                  <c:v>16.749000000000024</c:v>
                </c:pt>
                <c:pt idx="16750">
                  <c:v>16.75</c:v>
                </c:pt>
                <c:pt idx="16751">
                  <c:v>16.751000000000033</c:v>
                </c:pt>
                <c:pt idx="16752">
                  <c:v>16.75200000000001</c:v>
                </c:pt>
                <c:pt idx="16753">
                  <c:v>16.753000000000043</c:v>
                </c:pt>
                <c:pt idx="16754">
                  <c:v>16.754000000000019</c:v>
                </c:pt>
                <c:pt idx="16755">
                  <c:v>16.754999999999995</c:v>
                </c:pt>
                <c:pt idx="16756">
                  <c:v>16.756000000000029</c:v>
                </c:pt>
                <c:pt idx="16757">
                  <c:v>16.757000000000005</c:v>
                </c:pt>
                <c:pt idx="16758">
                  <c:v>16.758000000000038</c:v>
                </c:pt>
                <c:pt idx="16759">
                  <c:v>16.759000000000015</c:v>
                </c:pt>
                <c:pt idx="16760">
                  <c:v>16.759999999999991</c:v>
                </c:pt>
                <c:pt idx="16761">
                  <c:v>16.761000000000024</c:v>
                </c:pt>
                <c:pt idx="16762">
                  <c:v>16.762</c:v>
                </c:pt>
                <c:pt idx="16763">
                  <c:v>16.763000000000034</c:v>
                </c:pt>
                <c:pt idx="16764">
                  <c:v>16.76400000000001</c:v>
                </c:pt>
                <c:pt idx="16765">
                  <c:v>16.765000000000043</c:v>
                </c:pt>
                <c:pt idx="16766">
                  <c:v>16.76600000000002</c:v>
                </c:pt>
                <c:pt idx="16767">
                  <c:v>16.766999999999996</c:v>
                </c:pt>
                <c:pt idx="16768">
                  <c:v>16.768000000000029</c:v>
                </c:pt>
                <c:pt idx="16769">
                  <c:v>16.769000000000005</c:v>
                </c:pt>
                <c:pt idx="16770">
                  <c:v>16.770000000000039</c:v>
                </c:pt>
                <c:pt idx="16771">
                  <c:v>16.771000000000015</c:v>
                </c:pt>
                <c:pt idx="16772">
                  <c:v>16.771999999999991</c:v>
                </c:pt>
                <c:pt idx="16773">
                  <c:v>16.773000000000025</c:v>
                </c:pt>
                <c:pt idx="16774">
                  <c:v>16.774000000000001</c:v>
                </c:pt>
                <c:pt idx="16775">
                  <c:v>16.775000000000034</c:v>
                </c:pt>
                <c:pt idx="16776">
                  <c:v>16.77600000000001</c:v>
                </c:pt>
                <c:pt idx="16777">
                  <c:v>16.777000000000044</c:v>
                </c:pt>
                <c:pt idx="16778">
                  <c:v>16.77800000000002</c:v>
                </c:pt>
                <c:pt idx="16779">
                  <c:v>16.778999999999996</c:v>
                </c:pt>
                <c:pt idx="16780">
                  <c:v>16.78000000000003</c:v>
                </c:pt>
                <c:pt idx="16781">
                  <c:v>16.781000000000006</c:v>
                </c:pt>
                <c:pt idx="16782">
                  <c:v>16.782000000000039</c:v>
                </c:pt>
                <c:pt idx="16783">
                  <c:v>16.783000000000015</c:v>
                </c:pt>
                <c:pt idx="16784">
                  <c:v>16.783999999999992</c:v>
                </c:pt>
                <c:pt idx="16785">
                  <c:v>16.785000000000025</c:v>
                </c:pt>
                <c:pt idx="16786">
                  <c:v>16.786000000000001</c:v>
                </c:pt>
                <c:pt idx="16787">
                  <c:v>16.787000000000035</c:v>
                </c:pt>
                <c:pt idx="16788">
                  <c:v>16.788000000000011</c:v>
                </c:pt>
                <c:pt idx="16789">
                  <c:v>16.789000000000044</c:v>
                </c:pt>
                <c:pt idx="16790">
                  <c:v>16.79000000000002</c:v>
                </c:pt>
                <c:pt idx="16791">
                  <c:v>16.790999999999997</c:v>
                </c:pt>
                <c:pt idx="16792">
                  <c:v>16.79200000000003</c:v>
                </c:pt>
                <c:pt idx="16793">
                  <c:v>16.793000000000006</c:v>
                </c:pt>
                <c:pt idx="16794">
                  <c:v>16.79400000000004</c:v>
                </c:pt>
                <c:pt idx="16795">
                  <c:v>16.795000000000016</c:v>
                </c:pt>
                <c:pt idx="16796">
                  <c:v>16.795999999999992</c:v>
                </c:pt>
                <c:pt idx="16797">
                  <c:v>16.797000000000025</c:v>
                </c:pt>
                <c:pt idx="16798">
                  <c:v>16.798000000000002</c:v>
                </c:pt>
                <c:pt idx="16799">
                  <c:v>16.799000000000035</c:v>
                </c:pt>
                <c:pt idx="16800">
                  <c:v>16.800000000000011</c:v>
                </c:pt>
                <c:pt idx="16801">
                  <c:v>16.801000000000045</c:v>
                </c:pt>
                <c:pt idx="16802">
                  <c:v>16.802000000000021</c:v>
                </c:pt>
                <c:pt idx="16803">
                  <c:v>16.802999999999997</c:v>
                </c:pt>
                <c:pt idx="16804">
                  <c:v>16.80400000000003</c:v>
                </c:pt>
                <c:pt idx="16805">
                  <c:v>16.805000000000007</c:v>
                </c:pt>
                <c:pt idx="16806">
                  <c:v>16.80600000000004</c:v>
                </c:pt>
                <c:pt idx="16807">
                  <c:v>16.807000000000016</c:v>
                </c:pt>
                <c:pt idx="16808">
                  <c:v>16.807999999999993</c:v>
                </c:pt>
                <c:pt idx="16809">
                  <c:v>16.809000000000026</c:v>
                </c:pt>
                <c:pt idx="16810">
                  <c:v>16.810000000000002</c:v>
                </c:pt>
                <c:pt idx="16811">
                  <c:v>16.811000000000035</c:v>
                </c:pt>
                <c:pt idx="16812">
                  <c:v>16.812000000000012</c:v>
                </c:pt>
                <c:pt idx="16813">
                  <c:v>16.813000000000045</c:v>
                </c:pt>
                <c:pt idx="16814">
                  <c:v>16.814000000000021</c:v>
                </c:pt>
                <c:pt idx="16815">
                  <c:v>16.814999999999998</c:v>
                </c:pt>
                <c:pt idx="16816">
                  <c:v>16.816000000000031</c:v>
                </c:pt>
                <c:pt idx="16817">
                  <c:v>16.817000000000007</c:v>
                </c:pt>
                <c:pt idx="16818">
                  <c:v>16.81800000000004</c:v>
                </c:pt>
                <c:pt idx="16819">
                  <c:v>16.819000000000017</c:v>
                </c:pt>
                <c:pt idx="16820">
                  <c:v>16.819999999999993</c:v>
                </c:pt>
                <c:pt idx="16821">
                  <c:v>16.821000000000026</c:v>
                </c:pt>
                <c:pt idx="16822">
                  <c:v>16.822000000000003</c:v>
                </c:pt>
                <c:pt idx="16823">
                  <c:v>16.823000000000036</c:v>
                </c:pt>
                <c:pt idx="16824">
                  <c:v>16.824000000000012</c:v>
                </c:pt>
                <c:pt idx="16825">
                  <c:v>16.825000000000045</c:v>
                </c:pt>
                <c:pt idx="16826">
                  <c:v>16.826000000000022</c:v>
                </c:pt>
                <c:pt idx="16827">
                  <c:v>16.826999999999998</c:v>
                </c:pt>
                <c:pt idx="16828">
                  <c:v>16.828000000000031</c:v>
                </c:pt>
                <c:pt idx="16829">
                  <c:v>16.829000000000008</c:v>
                </c:pt>
                <c:pt idx="16830">
                  <c:v>16.830000000000041</c:v>
                </c:pt>
                <c:pt idx="16831">
                  <c:v>16.831000000000017</c:v>
                </c:pt>
                <c:pt idx="16832">
                  <c:v>16.831999999999994</c:v>
                </c:pt>
                <c:pt idx="16833">
                  <c:v>16.833000000000027</c:v>
                </c:pt>
                <c:pt idx="16834">
                  <c:v>16.834000000000003</c:v>
                </c:pt>
                <c:pt idx="16835">
                  <c:v>16.835000000000036</c:v>
                </c:pt>
                <c:pt idx="16836">
                  <c:v>16.836000000000013</c:v>
                </c:pt>
                <c:pt idx="16837">
                  <c:v>16.837000000000046</c:v>
                </c:pt>
                <c:pt idx="16838">
                  <c:v>16.838000000000022</c:v>
                </c:pt>
                <c:pt idx="16839">
                  <c:v>16.838999999999999</c:v>
                </c:pt>
                <c:pt idx="16840">
                  <c:v>16.840000000000032</c:v>
                </c:pt>
                <c:pt idx="16841">
                  <c:v>16.841000000000008</c:v>
                </c:pt>
                <c:pt idx="16842">
                  <c:v>16.842000000000041</c:v>
                </c:pt>
                <c:pt idx="16843">
                  <c:v>16.843000000000018</c:v>
                </c:pt>
                <c:pt idx="16844">
                  <c:v>16.843999999999994</c:v>
                </c:pt>
                <c:pt idx="16845">
                  <c:v>16.845000000000027</c:v>
                </c:pt>
                <c:pt idx="16846">
                  <c:v>16.846000000000004</c:v>
                </c:pt>
                <c:pt idx="16847">
                  <c:v>16.847000000000037</c:v>
                </c:pt>
                <c:pt idx="16848">
                  <c:v>16.848000000000013</c:v>
                </c:pt>
                <c:pt idx="16849">
                  <c:v>16.849000000000046</c:v>
                </c:pt>
                <c:pt idx="16850">
                  <c:v>16.850000000000023</c:v>
                </c:pt>
                <c:pt idx="16851">
                  <c:v>16.850999999999999</c:v>
                </c:pt>
                <c:pt idx="16852">
                  <c:v>16.852000000000032</c:v>
                </c:pt>
                <c:pt idx="16853">
                  <c:v>16.853000000000009</c:v>
                </c:pt>
                <c:pt idx="16854">
                  <c:v>16.854000000000042</c:v>
                </c:pt>
                <c:pt idx="16855">
                  <c:v>16.855000000000018</c:v>
                </c:pt>
                <c:pt idx="16856">
                  <c:v>16.855999999999995</c:v>
                </c:pt>
                <c:pt idx="16857">
                  <c:v>16.857000000000028</c:v>
                </c:pt>
                <c:pt idx="16858">
                  <c:v>16.858000000000004</c:v>
                </c:pt>
                <c:pt idx="16859">
                  <c:v>16.859000000000037</c:v>
                </c:pt>
                <c:pt idx="16860">
                  <c:v>16.860000000000014</c:v>
                </c:pt>
                <c:pt idx="16861">
                  <c:v>16.86099999999999</c:v>
                </c:pt>
                <c:pt idx="16862">
                  <c:v>16.862000000000023</c:v>
                </c:pt>
                <c:pt idx="16863">
                  <c:v>16.863</c:v>
                </c:pt>
                <c:pt idx="16864">
                  <c:v>16.864000000000033</c:v>
                </c:pt>
                <c:pt idx="16865">
                  <c:v>16.865000000000009</c:v>
                </c:pt>
                <c:pt idx="16866">
                  <c:v>16.866000000000042</c:v>
                </c:pt>
                <c:pt idx="16867">
                  <c:v>16.867000000000019</c:v>
                </c:pt>
                <c:pt idx="16868">
                  <c:v>16.867999999999995</c:v>
                </c:pt>
                <c:pt idx="16869">
                  <c:v>16.869000000000028</c:v>
                </c:pt>
                <c:pt idx="16870">
                  <c:v>16.870000000000005</c:v>
                </c:pt>
                <c:pt idx="16871">
                  <c:v>16.871000000000038</c:v>
                </c:pt>
                <c:pt idx="16872">
                  <c:v>16.872000000000014</c:v>
                </c:pt>
                <c:pt idx="16873">
                  <c:v>16.87299999999999</c:v>
                </c:pt>
                <c:pt idx="16874">
                  <c:v>16.874000000000024</c:v>
                </c:pt>
                <c:pt idx="16875">
                  <c:v>16.875</c:v>
                </c:pt>
                <c:pt idx="16876">
                  <c:v>16.876000000000033</c:v>
                </c:pt>
                <c:pt idx="16877">
                  <c:v>16.87700000000001</c:v>
                </c:pt>
                <c:pt idx="16878">
                  <c:v>16.878000000000043</c:v>
                </c:pt>
                <c:pt idx="16879">
                  <c:v>16.879000000000019</c:v>
                </c:pt>
                <c:pt idx="16880">
                  <c:v>16.879999999999995</c:v>
                </c:pt>
                <c:pt idx="16881">
                  <c:v>16.881000000000029</c:v>
                </c:pt>
                <c:pt idx="16882">
                  <c:v>16.882000000000005</c:v>
                </c:pt>
                <c:pt idx="16883">
                  <c:v>16.883000000000038</c:v>
                </c:pt>
                <c:pt idx="16884">
                  <c:v>16.884000000000015</c:v>
                </c:pt>
                <c:pt idx="16885">
                  <c:v>16.884999999999991</c:v>
                </c:pt>
                <c:pt idx="16886">
                  <c:v>16.886000000000024</c:v>
                </c:pt>
                <c:pt idx="16887">
                  <c:v>16.887</c:v>
                </c:pt>
                <c:pt idx="16888">
                  <c:v>16.888000000000034</c:v>
                </c:pt>
                <c:pt idx="16889">
                  <c:v>16.88900000000001</c:v>
                </c:pt>
                <c:pt idx="16890">
                  <c:v>16.890000000000043</c:v>
                </c:pt>
                <c:pt idx="16891">
                  <c:v>16.89100000000002</c:v>
                </c:pt>
                <c:pt idx="16892">
                  <c:v>16.891999999999996</c:v>
                </c:pt>
                <c:pt idx="16893">
                  <c:v>16.893000000000029</c:v>
                </c:pt>
                <c:pt idx="16894">
                  <c:v>16.894000000000005</c:v>
                </c:pt>
                <c:pt idx="16895">
                  <c:v>16.895000000000039</c:v>
                </c:pt>
                <c:pt idx="16896">
                  <c:v>16.896000000000015</c:v>
                </c:pt>
                <c:pt idx="16897">
                  <c:v>16.896999999999991</c:v>
                </c:pt>
                <c:pt idx="16898">
                  <c:v>16.898000000000025</c:v>
                </c:pt>
                <c:pt idx="16899">
                  <c:v>16.899000000000001</c:v>
                </c:pt>
                <c:pt idx="16900">
                  <c:v>16.900000000000034</c:v>
                </c:pt>
                <c:pt idx="16901">
                  <c:v>16.90100000000001</c:v>
                </c:pt>
                <c:pt idx="16902">
                  <c:v>16.902000000000044</c:v>
                </c:pt>
                <c:pt idx="16903">
                  <c:v>16.90300000000002</c:v>
                </c:pt>
                <c:pt idx="16904">
                  <c:v>16.903999999999996</c:v>
                </c:pt>
                <c:pt idx="16905">
                  <c:v>16.90500000000003</c:v>
                </c:pt>
                <c:pt idx="16906">
                  <c:v>16.906000000000006</c:v>
                </c:pt>
                <c:pt idx="16907">
                  <c:v>16.907000000000039</c:v>
                </c:pt>
                <c:pt idx="16908">
                  <c:v>16.908000000000015</c:v>
                </c:pt>
                <c:pt idx="16909">
                  <c:v>16.908999999999992</c:v>
                </c:pt>
                <c:pt idx="16910">
                  <c:v>16.910000000000025</c:v>
                </c:pt>
                <c:pt idx="16911">
                  <c:v>16.911000000000001</c:v>
                </c:pt>
                <c:pt idx="16912">
                  <c:v>16.912000000000035</c:v>
                </c:pt>
                <c:pt idx="16913">
                  <c:v>16.913000000000011</c:v>
                </c:pt>
                <c:pt idx="16914">
                  <c:v>16.914000000000044</c:v>
                </c:pt>
                <c:pt idx="16915">
                  <c:v>16.91500000000002</c:v>
                </c:pt>
                <c:pt idx="16916">
                  <c:v>16.915999999999997</c:v>
                </c:pt>
                <c:pt idx="16917">
                  <c:v>16.91700000000003</c:v>
                </c:pt>
                <c:pt idx="16918">
                  <c:v>16.918000000000006</c:v>
                </c:pt>
                <c:pt idx="16919">
                  <c:v>16.91900000000004</c:v>
                </c:pt>
                <c:pt idx="16920">
                  <c:v>16.920000000000016</c:v>
                </c:pt>
                <c:pt idx="16921">
                  <c:v>16.920999999999992</c:v>
                </c:pt>
                <c:pt idx="16922">
                  <c:v>16.922000000000025</c:v>
                </c:pt>
                <c:pt idx="16923">
                  <c:v>16.923000000000002</c:v>
                </c:pt>
                <c:pt idx="16924">
                  <c:v>16.924000000000035</c:v>
                </c:pt>
                <c:pt idx="16925">
                  <c:v>16.925000000000011</c:v>
                </c:pt>
                <c:pt idx="16926">
                  <c:v>16.926000000000045</c:v>
                </c:pt>
                <c:pt idx="16927">
                  <c:v>16.927000000000021</c:v>
                </c:pt>
                <c:pt idx="16928">
                  <c:v>16.927999999999997</c:v>
                </c:pt>
                <c:pt idx="16929">
                  <c:v>16.92900000000003</c:v>
                </c:pt>
                <c:pt idx="16930">
                  <c:v>16.930000000000007</c:v>
                </c:pt>
                <c:pt idx="16931">
                  <c:v>16.93100000000004</c:v>
                </c:pt>
                <c:pt idx="16932">
                  <c:v>16.932000000000016</c:v>
                </c:pt>
                <c:pt idx="16933">
                  <c:v>16.932999999999993</c:v>
                </c:pt>
                <c:pt idx="16934">
                  <c:v>16.934000000000026</c:v>
                </c:pt>
                <c:pt idx="16935">
                  <c:v>16.935000000000002</c:v>
                </c:pt>
                <c:pt idx="16936">
                  <c:v>16.936000000000035</c:v>
                </c:pt>
                <c:pt idx="16937">
                  <c:v>16.937000000000012</c:v>
                </c:pt>
                <c:pt idx="16938">
                  <c:v>16.938000000000045</c:v>
                </c:pt>
                <c:pt idx="16939">
                  <c:v>16.939000000000021</c:v>
                </c:pt>
                <c:pt idx="16940">
                  <c:v>16.939999999999998</c:v>
                </c:pt>
                <c:pt idx="16941">
                  <c:v>16.941000000000031</c:v>
                </c:pt>
                <c:pt idx="16942">
                  <c:v>16.942000000000007</c:v>
                </c:pt>
                <c:pt idx="16943">
                  <c:v>16.94300000000004</c:v>
                </c:pt>
                <c:pt idx="16944">
                  <c:v>16.944000000000017</c:v>
                </c:pt>
                <c:pt idx="16945">
                  <c:v>16.944999999999993</c:v>
                </c:pt>
                <c:pt idx="16946">
                  <c:v>16.946000000000026</c:v>
                </c:pt>
                <c:pt idx="16947">
                  <c:v>16.947000000000003</c:v>
                </c:pt>
                <c:pt idx="16948">
                  <c:v>16.948000000000036</c:v>
                </c:pt>
                <c:pt idx="16949">
                  <c:v>16.949000000000012</c:v>
                </c:pt>
                <c:pt idx="16950">
                  <c:v>16.950000000000045</c:v>
                </c:pt>
                <c:pt idx="16951">
                  <c:v>16.951000000000022</c:v>
                </c:pt>
                <c:pt idx="16952">
                  <c:v>16.951999999999998</c:v>
                </c:pt>
                <c:pt idx="16953">
                  <c:v>16.953000000000031</c:v>
                </c:pt>
                <c:pt idx="16954">
                  <c:v>16.954000000000008</c:v>
                </c:pt>
                <c:pt idx="16955">
                  <c:v>16.955000000000041</c:v>
                </c:pt>
                <c:pt idx="16956">
                  <c:v>16.956000000000017</c:v>
                </c:pt>
                <c:pt idx="16957">
                  <c:v>16.956999999999994</c:v>
                </c:pt>
                <c:pt idx="16958">
                  <c:v>16.958000000000027</c:v>
                </c:pt>
                <c:pt idx="16959">
                  <c:v>16.959000000000003</c:v>
                </c:pt>
                <c:pt idx="16960">
                  <c:v>16.960000000000036</c:v>
                </c:pt>
                <c:pt idx="16961">
                  <c:v>16.961000000000013</c:v>
                </c:pt>
                <c:pt idx="16962">
                  <c:v>16.962000000000046</c:v>
                </c:pt>
                <c:pt idx="16963">
                  <c:v>16.963000000000022</c:v>
                </c:pt>
                <c:pt idx="16964">
                  <c:v>16.963999999999999</c:v>
                </c:pt>
                <c:pt idx="16965">
                  <c:v>16.965000000000032</c:v>
                </c:pt>
                <c:pt idx="16966">
                  <c:v>16.966000000000008</c:v>
                </c:pt>
                <c:pt idx="16967">
                  <c:v>16.967000000000041</c:v>
                </c:pt>
                <c:pt idx="16968">
                  <c:v>16.968000000000018</c:v>
                </c:pt>
                <c:pt idx="16969">
                  <c:v>16.968999999999994</c:v>
                </c:pt>
                <c:pt idx="16970">
                  <c:v>16.970000000000027</c:v>
                </c:pt>
                <c:pt idx="16971">
                  <c:v>16.971000000000004</c:v>
                </c:pt>
                <c:pt idx="16972">
                  <c:v>16.972000000000037</c:v>
                </c:pt>
                <c:pt idx="16973">
                  <c:v>16.973000000000013</c:v>
                </c:pt>
                <c:pt idx="16974">
                  <c:v>16.974000000000046</c:v>
                </c:pt>
                <c:pt idx="16975">
                  <c:v>16.975000000000023</c:v>
                </c:pt>
                <c:pt idx="16976">
                  <c:v>16.975999999999999</c:v>
                </c:pt>
                <c:pt idx="16977">
                  <c:v>16.977000000000032</c:v>
                </c:pt>
                <c:pt idx="16978">
                  <c:v>16.978000000000009</c:v>
                </c:pt>
                <c:pt idx="16979">
                  <c:v>16.979000000000042</c:v>
                </c:pt>
                <c:pt idx="16980">
                  <c:v>16.980000000000018</c:v>
                </c:pt>
                <c:pt idx="16981">
                  <c:v>16.980999999999995</c:v>
                </c:pt>
                <c:pt idx="16982">
                  <c:v>16.982000000000028</c:v>
                </c:pt>
                <c:pt idx="16983">
                  <c:v>16.983000000000004</c:v>
                </c:pt>
                <c:pt idx="16984">
                  <c:v>16.984000000000037</c:v>
                </c:pt>
                <c:pt idx="16985">
                  <c:v>16.985000000000014</c:v>
                </c:pt>
                <c:pt idx="16986">
                  <c:v>16.98599999999999</c:v>
                </c:pt>
                <c:pt idx="16987">
                  <c:v>16.987000000000023</c:v>
                </c:pt>
                <c:pt idx="16988">
                  <c:v>16.988</c:v>
                </c:pt>
                <c:pt idx="16989">
                  <c:v>16.989000000000033</c:v>
                </c:pt>
                <c:pt idx="16990">
                  <c:v>16.990000000000009</c:v>
                </c:pt>
                <c:pt idx="16991">
                  <c:v>16.991000000000042</c:v>
                </c:pt>
                <c:pt idx="16992">
                  <c:v>16.992000000000019</c:v>
                </c:pt>
                <c:pt idx="16993">
                  <c:v>16.992999999999995</c:v>
                </c:pt>
                <c:pt idx="16994">
                  <c:v>16.994000000000028</c:v>
                </c:pt>
                <c:pt idx="16995">
                  <c:v>16.995000000000005</c:v>
                </c:pt>
                <c:pt idx="16996">
                  <c:v>16.996000000000038</c:v>
                </c:pt>
                <c:pt idx="16997">
                  <c:v>16.997000000000014</c:v>
                </c:pt>
                <c:pt idx="16998">
                  <c:v>16.99799999999999</c:v>
                </c:pt>
                <c:pt idx="16999">
                  <c:v>16.999000000000024</c:v>
                </c:pt>
                <c:pt idx="17000">
                  <c:v>17</c:v>
                </c:pt>
                <c:pt idx="17001">
                  <c:v>17.001000000000033</c:v>
                </c:pt>
                <c:pt idx="17002">
                  <c:v>17.00200000000001</c:v>
                </c:pt>
                <c:pt idx="17003">
                  <c:v>17.003000000000043</c:v>
                </c:pt>
                <c:pt idx="17004">
                  <c:v>17.004000000000019</c:v>
                </c:pt>
                <c:pt idx="17005">
                  <c:v>17.004999999999995</c:v>
                </c:pt>
                <c:pt idx="17006">
                  <c:v>17.006000000000029</c:v>
                </c:pt>
                <c:pt idx="17007">
                  <c:v>17.007000000000005</c:v>
                </c:pt>
                <c:pt idx="17008">
                  <c:v>17.008000000000038</c:v>
                </c:pt>
                <c:pt idx="17009">
                  <c:v>17.009000000000015</c:v>
                </c:pt>
                <c:pt idx="17010">
                  <c:v>17.009999999999991</c:v>
                </c:pt>
                <c:pt idx="17011">
                  <c:v>17.011000000000024</c:v>
                </c:pt>
                <c:pt idx="17012">
                  <c:v>17.012</c:v>
                </c:pt>
                <c:pt idx="17013">
                  <c:v>17.013000000000034</c:v>
                </c:pt>
                <c:pt idx="17014">
                  <c:v>17.01400000000001</c:v>
                </c:pt>
                <c:pt idx="17015">
                  <c:v>17.015000000000043</c:v>
                </c:pt>
                <c:pt idx="17016">
                  <c:v>17.01600000000002</c:v>
                </c:pt>
                <c:pt idx="17017">
                  <c:v>17.016999999999996</c:v>
                </c:pt>
                <c:pt idx="17018">
                  <c:v>17.018000000000029</c:v>
                </c:pt>
                <c:pt idx="17019">
                  <c:v>17.019000000000005</c:v>
                </c:pt>
                <c:pt idx="17020">
                  <c:v>17.020000000000039</c:v>
                </c:pt>
                <c:pt idx="17021">
                  <c:v>17.021000000000015</c:v>
                </c:pt>
                <c:pt idx="17022">
                  <c:v>17.021999999999991</c:v>
                </c:pt>
                <c:pt idx="17023">
                  <c:v>17.023000000000025</c:v>
                </c:pt>
                <c:pt idx="17024">
                  <c:v>17.024000000000001</c:v>
                </c:pt>
                <c:pt idx="17025">
                  <c:v>17.025000000000034</c:v>
                </c:pt>
                <c:pt idx="17026">
                  <c:v>17.02600000000001</c:v>
                </c:pt>
                <c:pt idx="17027">
                  <c:v>17.027000000000044</c:v>
                </c:pt>
                <c:pt idx="17028">
                  <c:v>17.02800000000002</c:v>
                </c:pt>
                <c:pt idx="17029">
                  <c:v>17.028999999999996</c:v>
                </c:pt>
                <c:pt idx="17030">
                  <c:v>17.03000000000003</c:v>
                </c:pt>
                <c:pt idx="17031">
                  <c:v>17.031000000000006</c:v>
                </c:pt>
                <c:pt idx="17032">
                  <c:v>17.032000000000039</c:v>
                </c:pt>
                <c:pt idx="17033">
                  <c:v>17.033000000000015</c:v>
                </c:pt>
                <c:pt idx="17034">
                  <c:v>17.033999999999992</c:v>
                </c:pt>
                <c:pt idx="17035">
                  <c:v>17.035000000000025</c:v>
                </c:pt>
                <c:pt idx="17036">
                  <c:v>17.036000000000001</c:v>
                </c:pt>
                <c:pt idx="17037">
                  <c:v>17.037000000000035</c:v>
                </c:pt>
                <c:pt idx="17038">
                  <c:v>17.038000000000011</c:v>
                </c:pt>
                <c:pt idx="17039">
                  <c:v>17.039000000000044</c:v>
                </c:pt>
                <c:pt idx="17040">
                  <c:v>17.04000000000002</c:v>
                </c:pt>
                <c:pt idx="17041">
                  <c:v>17.040999999999997</c:v>
                </c:pt>
                <c:pt idx="17042">
                  <c:v>17.04200000000003</c:v>
                </c:pt>
                <c:pt idx="17043">
                  <c:v>17.043000000000006</c:v>
                </c:pt>
                <c:pt idx="17044">
                  <c:v>17.04400000000004</c:v>
                </c:pt>
                <c:pt idx="17045">
                  <c:v>17.045000000000016</c:v>
                </c:pt>
                <c:pt idx="17046">
                  <c:v>17.045999999999992</c:v>
                </c:pt>
                <c:pt idx="17047">
                  <c:v>17.047000000000025</c:v>
                </c:pt>
                <c:pt idx="17048">
                  <c:v>17.048000000000002</c:v>
                </c:pt>
                <c:pt idx="17049">
                  <c:v>17.049000000000035</c:v>
                </c:pt>
                <c:pt idx="17050">
                  <c:v>17.050000000000011</c:v>
                </c:pt>
                <c:pt idx="17051">
                  <c:v>17.051000000000045</c:v>
                </c:pt>
                <c:pt idx="17052">
                  <c:v>17.052000000000021</c:v>
                </c:pt>
                <c:pt idx="17053">
                  <c:v>17.052999999999997</c:v>
                </c:pt>
                <c:pt idx="17054">
                  <c:v>17.05400000000003</c:v>
                </c:pt>
                <c:pt idx="17055">
                  <c:v>17.055000000000007</c:v>
                </c:pt>
                <c:pt idx="17056">
                  <c:v>17.05600000000004</c:v>
                </c:pt>
                <c:pt idx="17057">
                  <c:v>17.057000000000016</c:v>
                </c:pt>
                <c:pt idx="17058">
                  <c:v>17.057999999999993</c:v>
                </c:pt>
                <c:pt idx="17059">
                  <c:v>17.059000000000026</c:v>
                </c:pt>
                <c:pt idx="17060">
                  <c:v>17.060000000000002</c:v>
                </c:pt>
                <c:pt idx="17061">
                  <c:v>17.061000000000035</c:v>
                </c:pt>
                <c:pt idx="17062">
                  <c:v>17.062000000000012</c:v>
                </c:pt>
                <c:pt idx="17063">
                  <c:v>17.063000000000045</c:v>
                </c:pt>
                <c:pt idx="17064">
                  <c:v>17.064000000000021</c:v>
                </c:pt>
                <c:pt idx="17065">
                  <c:v>17.064999999999998</c:v>
                </c:pt>
                <c:pt idx="17066">
                  <c:v>17.066000000000031</c:v>
                </c:pt>
                <c:pt idx="17067">
                  <c:v>17.067000000000007</c:v>
                </c:pt>
                <c:pt idx="17068">
                  <c:v>17.06800000000004</c:v>
                </c:pt>
                <c:pt idx="17069">
                  <c:v>17.069000000000017</c:v>
                </c:pt>
                <c:pt idx="17070">
                  <c:v>17.069999999999993</c:v>
                </c:pt>
                <c:pt idx="17071">
                  <c:v>17.071000000000026</c:v>
                </c:pt>
                <c:pt idx="17072">
                  <c:v>17.072000000000003</c:v>
                </c:pt>
                <c:pt idx="17073">
                  <c:v>17.073000000000036</c:v>
                </c:pt>
                <c:pt idx="17074">
                  <c:v>17.074000000000012</c:v>
                </c:pt>
                <c:pt idx="17075">
                  <c:v>17.075000000000045</c:v>
                </c:pt>
                <c:pt idx="17076">
                  <c:v>17.076000000000022</c:v>
                </c:pt>
                <c:pt idx="17077">
                  <c:v>17.076999999999998</c:v>
                </c:pt>
                <c:pt idx="17078">
                  <c:v>17.078000000000031</c:v>
                </c:pt>
                <c:pt idx="17079">
                  <c:v>17.079000000000008</c:v>
                </c:pt>
                <c:pt idx="17080">
                  <c:v>17.080000000000041</c:v>
                </c:pt>
                <c:pt idx="17081">
                  <c:v>17.081000000000017</c:v>
                </c:pt>
                <c:pt idx="17082">
                  <c:v>17.081999999999994</c:v>
                </c:pt>
                <c:pt idx="17083">
                  <c:v>17.083000000000027</c:v>
                </c:pt>
                <c:pt idx="17084">
                  <c:v>17.084000000000003</c:v>
                </c:pt>
                <c:pt idx="17085">
                  <c:v>17.085000000000036</c:v>
                </c:pt>
                <c:pt idx="17086">
                  <c:v>17.086000000000013</c:v>
                </c:pt>
                <c:pt idx="17087">
                  <c:v>17.087000000000046</c:v>
                </c:pt>
                <c:pt idx="17088">
                  <c:v>17.088000000000022</c:v>
                </c:pt>
                <c:pt idx="17089">
                  <c:v>17.088999999999999</c:v>
                </c:pt>
                <c:pt idx="17090">
                  <c:v>17.090000000000032</c:v>
                </c:pt>
                <c:pt idx="17091">
                  <c:v>17.091000000000008</c:v>
                </c:pt>
                <c:pt idx="17092">
                  <c:v>17.092000000000041</c:v>
                </c:pt>
                <c:pt idx="17093">
                  <c:v>17.093000000000018</c:v>
                </c:pt>
                <c:pt idx="17094">
                  <c:v>17.093999999999994</c:v>
                </c:pt>
                <c:pt idx="17095">
                  <c:v>17.095000000000027</c:v>
                </c:pt>
                <c:pt idx="17096">
                  <c:v>17.096000000000004</c:v>
                </c:pt>
                <c:pt idx="17097">
                  <c:v>17.097000000000037</c:v>
                </c:pt>
                <c:pt idx="17098">
                  <c:v>17.098000000000013</c:v>
                </c:pt>
                <c:pt idx="17099">
                  <c:v>17.099000000000046</c:v>
                </c:pt>
                <c:pt idx="17100">
                  <c:v>17.100000000000023</c:v>
                </c:pt>
                <c:pt idx="17101">
                  <c:v>17.100999999999999</c:v>
                </c:pt>
                <c:pt idx="17102">
                  <c:v>17.102000000000032</c:v>
                </c:pt>
                <c:pt idx="17103">
                  <c:v>17.103000000000009</c:v>
                </c:pt>
                <c:pt idx="17104">
                  <c:v>17.104000000000042</c:v>
                </c:pt>
                <c:pt idx="17105">
                  <c:v>17.105000000000018</c:v>
                </c:pt>
                <c:pt idx="17106">
                  <c:v>17.105999999999995</c:v>
                </c:pt>
                <c:pt idx="17107">
                  <c:v>17.107000000000028</c:v>
                </c:pt>
                <c:pt idx="17108">
                  <c:v>17.108000000000004</c:v>
                </c:pt>
                <c:pt idx="17109">
                  <c:v>17.109000000000037</c:v>
                </c:pt>
                <c:pt idx="17110">
                  <c:v>17.110000000000014</c:v>
                </c:pt>
                <c:pt idx="17111">
                  <c:v>17.11099999999999</c:v>
                </c:pt>
                <c:pt idx="17112">
                  <c:v>17.112000000000023</c:v>
                </c:pt>
                <c:pt idx="17113">
                  <c:v>17.113</c:v>
                </c:pt>
                <c:pt idx="17114">
                  <c:v>17.114000000000033</c:v>
                </c:pt>
                <c:pt idx="17115">
                  <c:v>17.115000000000009</c:v>
                </c:pt>
                <c:pt idx="17116">
                  <c:v>17.116000000000042</c:v>
                </c:pt>
                <c:pt idx="17117">
                  <c:v>17.117000000000019</c:v>
                </c:pt>
                <c:pt idx="17118">
                  <c:v>17.117999999999995</c:v>
                </c:pt>
                <c:pt idx="17119">
                  <c:v>17.119000000000028</c:v>
                </c:pt>
                <c:pt idx="17120">
                  <c:v>17.120000000000005</c:v>
                </c:pt>
                <c:pt idx="17121">
                  <c:v>17.121000000000038</c:v>
                </c:pt>
                <c:pt idx="17122">
                  <c:v>17.122000000000014</c:v>
                </c:pt>
                <c:pt idx="17123">
                  <c:v>17.12299999999999</c:v>
                </c:pt>
                <c:pt idx="17124">
                  <c:v>17.124000000000024</c:v>
                </c:pt>
                <c:pt idx="17125">
                  <c:v>17.125</c:v>
                </c:pt>
                <c:pt idx="17126">
                  <c:v>17.126000000000033</c:v>
                </c:pt>
                <c:pt idx="17127">
                  <c:v>17.12700000000001</c:v>
                </c:pt>
                <c:pt idx="17128">
                  <c:v>17.128000000000043</c:v>
                </c:pt>
                <c:pt idx="17129">
                  <c:v>17.129000000000019</c:v>
                </c:pt>
                <c:pt idx="17130">
                  <c:v>17.129999999999995</c:v>
                </c:pt>
                <c:pt idx="17131">
                  <c:v>17.131000000000029</c:v>
                </c:pt>
                <c:pt idx="17132">
                  <c:v>17.132000000000005</c:v>
                </c:pt>
                <c:pt idx="17133">
                  <c:v>17.133000000000038</c:v>
                </c:pt>
                <c:pt idx="17134">
                  <c:v>17.134000000000015</c:v>
                </c:pt>
                <c:pt idx="17135">
                  <c:v>17.134999999999991</c:v>
                </c:pt>
                <c:pt idx="17136">
                  <c:v>17.136000000000024</c:v>
                </c:pt>
                <c:pt idx="17137">
                  <c:v>17.137</c:v>
                </c:pt>
                <c:pt idx="17138">
                  <c:v>17.138000000000034</c:v>
                </c:pt>
                <c:pt idx="17139">
                  <c:v>17.13900000000001</c:v>
                </c:pt>
                <c:pt idx="17140">
                  <c:v>17.140000000000043</c:v>
                </c:pt>
                <c:pt idx="17141">
                  <c:v>17.14100000000002</c:v>
                </c:pt>
                <c:pt idx="17142">
                  <c:v>17.141999999999996</c:v>
                </c:pt>
                <c:pt idx="17143">
                  <c:v>17.143000000000029</c:v>
                </c:pt>
                <c:pt idx="17144">
                  <c:v>17.144000000000005</c:v>
                </c:pt>
                <c:pt idx="17145">
                  <c:v>17.145000000000039</c:v>
                </c:pt>
                <c:pt idx="17146">
                  <c:v>17.146000000000015</c:v>
                </c:pt>
                <c:pt idx="17147">
                  <c:v>17.146999999999991</c:v>
                </c:pt>
                <c:pt idx="17148">
                  <c:v>17.148000000000025</c:v>
                </c:pt>
                <c:pt idx="17149">
                  <c:v>17.149000000000001</c:v>
                </c:pt>
                <c:pt idx="17150">
                  <c:v>17.150000000000034</c:v>
                </c:pt>
                <c:pt idx="17151">
                  <c:v>17.15100000000001</c:v>
                </c:pt>
                <c:pt idx="17152">
                  <c:v>17.152000000000044</c:v>
                </c:pt>
                <c:pt idx="17153">
                  <c:v>17.15300000000002</c:v>
                </c:pt>
                <c:pt idx="17154">
                  <c:v>17.153999999999996</c:v>
                </c:pt>
                <c:pt idx="17155">
                  <c:v>17.15500000000003</c:v>
                </c:pt>
                <c:pt idx="17156">
                  <c:v>17.156000000000006</c:v>
                </c:pt>
                <c:pt idx="17157">
                  <c:v>17.157000000000039</c:v>
                </c:pt>
                <c:pt idx="17158">
                  <c:v>17.158000000000015</c:v>
                </c:pt>
                <c:pt idx="17159">
                  <c:v>17.158999999999992</c:v>
                </c:pt>
                <c:pt idx="17160">
                  <c:v>17.160000000000025</c:v>
                </c:pt>
                <c:pt idx="17161">
                  <c:v>17.161000000000001</c:v>
                </c:pt>
                <c:pt idx="17162">
                  <c:v>17.162000000000035</c:v>
                </c:pt>
                <c:pt idx="17163">
                  <c:v>17.163000000000011</c:v>
                </c:pt>
                <c:pt idx="17164">
                  <c:v>17.164000000000044</c:v>
                </c:pt>
                <c:pt idx="17165">
                  <c:v>17.16500000000002</c:v>
                </c:pt>
                <c:pt idx="17166">
                  <c:v>17.165999999999997</c:v>
                </c:pt>
                <c:pt idx="17167">
                  <c:v>17.16700000000003</c:v>
                </c:pt>
                <c:pt idx="17168">
                  <c:v>17.168000000000006</c:v>
                </c:pt>
                <c:pt idx="17169">
                  <c:v>17.16900000000004</c:v>
                </c:pt>
                <c:pt idx="17170">
                  <c:v>17.170000000000016</c:v>
                </c:pt>
                <c:pt idx="17171">
                  <c:v>17.170999999999992</c:v>
                </c:pt>
                <c:pt idx="17172">
                  <c:v>17.172000000000025</c:v>
                </c:pt>
                <c:pt idx="17173">
                  <c:v>17.173000000000002</c:v>
                </c:pt>
                <c:pt idx="17174">
                  <c:v>17.174000000000035</c:v>
                </c:pt>
                <c:pt idx="17175">
                  <c:v>17.175000000000011</c:v>
                </c:pt>
                <c:pt idx="17176">
                  <c:v>17.176000000000045</c:v>
                </c:pt>
                <c:pt idx="17177">
                  <c:v>17.177000000000021</c:v>
                </c:pt>
                <c:pt idx="17178">
                  <c:v>17.177999999999997</c:v>
                </c:pt>
                <c:pt idx="17179">
                  <c:v>17.17900000000003</c:v>
                </c:pt>
                <c:pt idx="17180">
                  <c:v>17.180000000000007</c:v>
                </c:pt>
                <c:pt idx="17181">
                  <c:v>17.18100000000004</c:v>
                </c:pt>
                <c:pt idx="17182">
                  <c:v>17.182000000000016</c:v>
                </c:pt>
                <c:pt idx="17183">
                  <c:v>17.182999999999993</c:v>
                </c:pt>
                <c:pt idx="17184">
                  <c:v>17.184000000000026</c:v>
                </c:pt>
                <c:pt idx="17185">
                  <c:v>17.185000000000002</c:v>
                </c:pt>
                <c:pt idx="17186">
                  <c:v>17.186000000000035</c:v>
                </c:pt>
                <c:pt idx="17187">
                  <c:v>17.187000000000012</c:v>
                </c:pt>
                <c:pt idx="17188">
                  <c:v>17.188000000000045</c:v>
                </c:pt>
                <c:pt idx="17189">
                  <c:v>17.189000000000021</c:v>
                </c:pt>
                <c:pt idx="17190">
                  <c:v>17.189999999999998</c:v>
                </c:pt>
                <c:pt idx="17191">
                  <c:v>17.191000000000031</c:v>
                </c:pt>
                <c:pt idx="17192">
                  <c:v>17.192000000000007</c:v>
                </c:pt>
                <c:pt idx="17193">
                  <c:v>17.19300000000004</c:v>
                </c:pt>
                <c:pt idx="17194">
                  <c:v>17.194000000000017</c:v>
                </c:pt>
                <c:pt idx="17195">
                  <c:v>17.194999999999993</c:v>
                </c:pt>
                <c:pt idx="17196">
                  <c:v>17.196000000000026</c:v>
                </c:pt>
                <c:pt idx="17197">
                  <c:v>17.197000000000003</c:v>
                </c:pt>
                <c:pt idx="17198">
                  <c:v>17.198000000000036</c:v>
                </c:pt>
                <c:pt idx="17199">
                  <c:v>17.199000000000012</c:v>
                </c:pt>
                <c:pt idx="17200">
                  <c:v>17.200000000000045</c:v>
                </c:pt>
                <c:pt idx="17201">
                  <c:v>17.201000000000022</c:v>
                </c:pt>
                <c:pt idx="17202">
                  <c:v>17.201999999999998</c:v>
                </c:pt>
                <c:pt idx="17203">
                  <c:v>17.203000000000031</c:v>
                </c:pt>
                <c:pt idx="17204">
                  <c:v>17.204000000000008</c:v>
                </c:pt>
                <c:pt idx="17205">
                  <c:v>17.205000000000041</c:v>
                </c:pt>
                <c:pt idx="17206">
                  <c:v>17.206000000000017</c:v>
                </c:pt>
                <c:pt idx="17207">
                  <c:v>17.206999999999994</c:v>
                </c:pt>
                <c:pt idx="17208">
                  <c:v>17.208000000000027</c:v>
                </c:pt>
                <c:pt idx="17209">
                  <c:v>17.209000000000003</c:v>
                </c:pt>
                <c:pt idx="17210">
                  <c:v>17.210000000000036</c:v>
                </c:pt>
                <c:pt idx="17211">
                  <c:v>17.211000000000013</c:v>
                </c:pt>
                <c:pt idx="17212">
                  <c:v>17.212000000000046</c:v>
                </c:pt>
                <c:pt idx="17213">
                  <c:v>17.213000000000022</c:v>
                </c:pt>
                <c:pt idx="17214">
                  <c:v>17.213999999999999</c:v>
                </c:pt>
                <c:pt idx="17215">
                  <c:v>17.215000000000032</c:v>
                </c:pt>
                <c:pt idx="17216">
                  <c:v>17.216000000000008</c:v>
                </c:pt>
                <c:pt idx="17217">
                  <c:v>17.217000000000041</c:v>
                </c:pt>
                <c:pt idx="17218">
                  <c:v>17.218000000000018</c:v>
                </c:pt>
                <c:pt idx="17219">
                  <c:v>17.218999999999994</c:v>
                </c:pt>
                <c:pt idx="17220">
                  <c:v>17.220000000000027</c:v>
                </c:pt>
                <c:pt idx="17221">
                  <c:v>17.221000000000004</c:v>
                </c:pt>
                <c:pt idx="17222">
                  <c:v>17.222000000000037</c:v>
                </c:pt>
                <c:pt idx="17223">
                  <c:v>17.223000000000013</c:v>
                </c:pt>
                <c:pt idx="17224">
                  <c:v>17.224000000000046</c:v>
                </c:pt>
                <c:pt idx="17225">
                  <c:v>17.225000000000023</c:v>
                </c:pt>
                <c:pt idx="17226">
                  <c:v>17.225999999999999</c:v>
                </c:pt>
                <c:pt idx="17227">
                  <c:v>17.227000000000032</c:v>
                </c:pt>
                <c:pt idx="17228">
                  <c:v>17.228000000000009</c:v>
                </c:pt>
                <c:pt idx="17229">
                  <c:v>17.229000000000042</c:v>
                </c:pt>
                <c:pt idx="17230">
                  <c:v>17.230000000000018</c:v>
                </c:pt>
                <c:pt idx="17231">
                  <c:v>17.230999999999995</c:v>
                </c:pt>
                <c:pt idx="17232">
                  <c:v>17.232000000000028</c:v>
                </c:pt>
                <c:pt idx="17233">
                  <c:v>17.233000000000004</c:v>
                </c:pt>
                <c:pt idx="17234">
                  <c:v>17.234000000000037</c:v>
                </c:pt>
                <c:pt idx="17235">
                  <c:v>17.235000000000014</c:v>
                </c:pt>
                <c:pt idx="17236">
                  <c:v>17.23599999999999</c:v>
                </c:pt>
                <c:pt idx="17237">
                  <c:v>17.237000000000023</c:v>
                </c:pt>
                <c:pt idx="17238">
                  <c:v>17.238</c:v>
                </c:pt>
                <c:pt idx="17239">
                  <c:v>17.239000000000033</c:v>
                </c:pt>
                <c:pt idx="17240">
                  <c:v>17.240000000000009</c:v>
                </c:pt>
                <c:pt idx="17241">
                  <c:v>17.241000000000042</c:v>
                </c:pt>
                <c:pt idx="17242">
                  <c:v>17.242000000000019</c:v>
                </c:pt>
                <c:pt idx="17243">
                  <c:v>17.242999999999995</c:v>
                </c:pt>
                <c:pt idx="17244">
                  <c:v>17.244000000000028</c:v>
                </c:pt>
                <c:pt idx="17245">
                  <c:v>17.245000000000005</c:v>
                </c:pt>
                <c:pt idx="17246">
                  <c:v>17.246000000000038</c:v>
                </c:pt>
                <c:pt idx="17247">
                  <c:v>17.247000000000014</c:v>
                </c:pt>
                <c:pt idx="17248">
                  <c:v>17.24799999999999</c:v>
                </c:pt>
                <c:pt idx="17249">
                  <c:v>17.249000000000024</c:v>
                </c:pt>
                <c:pt idx="17250">
                  <c:v>17.25</c:v>
                </c:pt>
                <c:pt idx="17251">
                  <c:v>17.251000000000033</c:v>
                </c:pt>
                <c:pt idx="17252">
                  <c:v>17.25200000000001</c:v>
                </c:pt>
                <c:pt idx="17253">
                  <c:v>17.253000000000043</c:v>
                </c:pt>
                <c:pt idx="17254">
                  <c:v>17.254000000000019</c:v>
                </c:pt>
                <c:pt idx="17255">
                  <c:v>17.254999999999995</c:v>
                </c:pt>
                <c:pt idx="17256">
                  <c:v>17.256000000000029</c:v>
                </c:pt>
                <c:pt idx="17257">
                  <c:v>17.257000000000005</c:v>
                </c:pt>
                <c:pt idx="17258">
                  <c:v>17.258000000000038</c:v>
                </c:pt>
                <c:pt idx="17259">
                  <c:v>17.259000000000015</c:v>
                </c:pt>
                <c:pt idx="17260">
                  <c:v>17.259999999999991</c:v>
                </c:pt>
                <c:pt idx="17261">
                  <c:v>17.261000000000024</c:v>
                </c:pt>
                <c:pt idx="17262">
                  <c:v>17.262</c:v>
                </c:pt>
                <c:pt idx="17263">
                  <c:v>17.263000000000034</c:v>
                </c:pt>
                <c:pt idx="17264">
                  <c:v>17.26400000000001</c:v>
                </c:pt>
                <c:pt idx="17265">
                  <c:v>17.265000000000043</c:v>
                </c:pt>
                <c:pt idx="17266">
                  <c:v>17.26600000000002</c:v>
                </c:pt>
                <c:pt idx="17267">
                  <c:v>17.266999999999996</c:v>
                </c:pt>
                <c:pt idx="17268">
                  <c:v>17.268000000000029</c:v>
                </c:pt>
                <c:pt idx="17269">
                  <c:v>17.269000000000005</c:v>
                </c:pt>
                <c:pt idx="17270">
                  <c:v>17.270000000000039</c:v>
                </c:pt>
                <c:pt idx="17271">
                  <c:v>17.271000000000015</c:v>
                </c:pt>
                <c:pt idx="17272">
                  <c:v>17.271999999999991</c:v>
                </c:pt>
                <c:pt idx="17273">
                  <c:v>17.273000000000025</c:v>
                </c:pt>
                <c:pt idx="17274">
                  <c:v>17.274000000000001</c:v>
                </c:pt>
                <c:pt idx="17275">
                  <c:v>17.275000000000034</c:v>
                </c:pt>
                <c:pt idx="17276">
                  <c:v>17.27600000000001</c:v>
                </c:pt>
                <c:pt idx="17277">
                  <c:v>17.277000000000044</c:v>
                </c:pt>
                <c:pt idx="17278">
                  <c:v>17.27800000000002</c:v>
                </c:pt>
                <c:pt idx="17279">
                  <c:v>17.278999999999996</c:v>
                </c:pt>
                <c:pt idx="17280">
                  <c:v>17.28000000000003</c:v>
                </c:pt>
                <c:pt idx="17281">
                  <c:v>17.281000000000006</c:v>
                </c:pt>
                <c:pt idx="17282">
                  <c:v>17.282000000000039</c:v>
                </c:pt>
                <c:pt idx="17283">
                  <c:v>17.283000000000015</c:v>
                </c:pt>
                <c:pt idx="17284">
                  <c:v>17.283999999999992</c:v>
                </c:pt>
                <c:pt idx="17285">
                  <c:v>17.285000000000025</c:v>
                </c:pt>
                <c:pt idx="17286">
                  <c:v>17.286000000000001</c:v>
                </c:pt>
                <c:pt idx="17287">
                  <c:v>17.287000000000035</c:v>
                </c:pt>
                <c:pt idx="17288">
                  <c:v>17.288000000000011</c:v>
                </c:pt>
                <c:pt idx="17289">
                  <c:v>17.289000000000044</c:v>
                </c:pt>
                <c:pt idx="17290">
                  <c:v>17.29000000000002</c:v>
                </c:pt>
                <c:pt idx="17291">
                  <c:v>17.290999999999997</c:v>
                </c:pt>
                <c:pt idx="17292">
                  <c:v>17.29200000000003</c:v>
                </c:pt>
                <c:pt idx="17293">
                  <c:v>17.293000000000006</c:v>
                </c:pt>
                <c:pt idx="17294">
                  <c:v>17.29400000000004</c:v>
                </c:pt>
                <c:pt idx="17295">
                  <c:v>17.295000000000016</c:v>
                </c:pt>
                <c:pt idx="17296">
                  <c:v>17.295999999999992</c:v>
                </c:pt>
                <c:pt idx="17297">
                  <c:v>17.297000000000025</c:v>
                </c:pt>
                <c:pt idx="17298">
                  <c:v>17.298000000000002</c:v>
                </c:pt>
                <c:pt idx="17299">
                  <c:v>17.299000000000035</c:v>
                </c:pt>
                <c:pt idx="17300">
                  <c:v>17.300000000000011</c:v>
                </c:pt>
                <c:pt idx="17301">
                  <c:v>17.301000000000045</c:v>
                </c:pt>
                <c:pt idx="17302">
                  <c:v>17.302000000000021</c:v>
                </c:pt>
                <c:pt idx="17303">
                  <c:v>17.302999999999997</c:v>
                </c:pt>
                <c:pt idx="17304">
                  <c:v>17.30400000000003</c:v>
                </c:pt>
                <c:pt idx="17305">
                  <c:v>17.305000000000007</c:v>
                </c:pt>
                <c:pt idx="17306">
                  <c:v>17.30600000000004</c:v>
                </c:pt>
                <c:pt idx="17307">
                  <c:v>17.307000000000016</c:v>
                </c:pt>
                <c:pt idx="17308">
                  <c:v>17.307999999999993</c:v>
                </c:pt>
                <c:pt idx="17309">
                  <c:v>17.309000000000026</c:v>
                </c:pt>
                <c:pt idx="17310">
                  <c:v>17.310000000000002</c:v>
                </c:pt>
                <c:pt idx="17311">
                  <c:v>17.311000000000035</c:v>
                </c:pt>
                <c:pt idx="17312">
                  <c:v>17.312000000000012</c:v>
                </c:pt>
                <c:pt idx="17313">
                  <c:v>17.313000000000045</c:v>
                </c:pt>
                <c:pt idx="17314">
                  <c:v>17.314000000000021</c:v>
                </c:pt>
                <c:pt idx="17315">
                  <c:v>17.314999999999998</c:v>
                </c:pt>
                <c:pt idx="17316">
                  <c:v>17.316000000000031</c:v>
                </c:pt>
                <c:pt idx="17317">
                  <c:v>17.317000000000007</c:v>
                </c:pt>
                <c:pt idx="17318">
                  <c:v>17.31800000000004</c:v>
                </c:pt>
                <c:pt idx="17319">
                  <c:v>17.319000000000017</c:v>
                </c:pt>
                <c:pt idx="17320">
                  <c:v>17.319999999999993</c:v>
                </c:pt>
                <c:pt idx="17321">
                  <c:v>17.321000000000026</c:v>
                </c:pt>
                <c:pt idx="17322">
                  <c:v>17.322000000000003</c:v>
                </c:pt>
                <c:pt idx="17323">
                  <c:v>17.323000000000036</c:v>
                </c:pt>
                <c:pt idx="17324">
                  <c:v>17.324000000000012</c:v>
                </c:pt>
                <c:pt idx="17325">
                  <c:v>17.325000000000045</c:v>
                </c:pt>
                <c:pt idx="17326">
                  <c:v>17.326000000000022</c:v>
                </c:pt>
                <c:pt idx="17327">
                  <c:v>17.326999999999998</c:v>
                </c:pt>
                <c:pt idx="17328">
                  <c:v>17.328000000000031</c:v>
                </c:pt>
                <c:pt idx="17329">
                  <c:v>17.329000000000008</c:v>
                </c:pt>
                <c:pt idx="17330">
                  <c:v>17.330000000000041</c:v>
                </c:pt>
                <c:pt idx="17331">
                  <c:v>17.331000000000017</c:v>
                </c:pt>
                <c:pt idx="17332">
                  <c:v>17.331999999999994</c:v>
                </c:pt>
                <c:pt idx="17333">
                  <c:v>17.333000000000027</c:v>
                </c:pt>
                <c:pt idx="17334">
                  <c:v>17.334000000000003</c:v>
                </c:pt>
                <c:pt idx="17335">
                  <c:v>17.335000000000036</c:v>
                </c:pt>
                <c:pt idx="17336">
                  <c:v>17.336000000000013</c:v>
                </c:pt>
                <c:pt idx="17337">
                  <c:v>17.337000000000046</c:v>
                </c:pt>
                <c:pt idx="17338">
                  <c:v>17.338000000000022</c:v>
                </c:pt>
                <c:pt idx="17339">
                  <c:v>17.338999999999999</c:v>
                </c:pt>
                <c:pt idx="17340">
                  <c:v>17.340000000000032</c:v>
                </c:pt>
                <c:pt idx="17341">
                  <c:v>17.341000000000008</c:v>
                </c:pt>
                <c:pt idx="17342">
                  <c:v>17.342000000000041</c:v>
                </c:pt>
                <c:pt idx="17343">
                  <c:v>17.343000000000018</c:v>
                </c:pt>
                <c:pt idx="17344">
                  <c:v>17.343999999999994</c:v>
                </c:pt>
                <c:pt idx="17345">
                  <c:v>17.345000000000027</c:v>
                </c:pt>
                <c:pt idx="17346">
                  <c:v>17.346000000000004</c:v>
                </c:pt>
                <c:pt idx="17347">
                  <c:v>17.347000000000037</c:v>
                </c:pt>
                <c:pt idx="17348">
                  <c:v>17.348000000000013</c:v>
                </c:pt>
                <c:pt idx="17349">
                  <c:v>17.349000000000046</c:v>
                </c:pt>
                <c:pt idx="17350">
                  <c:v>17.350000000000023</c:v>
                </c:pt>
                <c:pt idx="17351">
                  <c:v>17.350999999999999</c:v>
                </c:pt>
                <c:pt idx="17352">
                  <c:v>17.352000000000032</c:v>
                </c:pt>
                <c:pt idx="17353">
                  <c:v>17.353000000000009</c:v>
                </c:pt>
                <c:pt idx="17354">
                  <c:v>17.354000000000042</c:v>
                </c:pt>
                <c:pt idx="17355">
                  <c:v>17.355000000000018</c:v>
                </c:pt>
                <c:pt idx="17356">
                  <c:v>17.355999999999995</c:v>
                </c:pt>
                <c:pt idx="17357">
                  <c:v>17.357000000000028</c:v>
                </c:pt>
                <c:pt idx="17358">
                  <c:v>17.358000000000004</c:v>
                </c:pt>
                <c:pt idx="17359">
                  <c:v>17.359000000000037</c:v>
                </c:pt>
                <c:pt idx="17360">
                  <c:v>17.360000000000014</c:v>
                </c:pt>
                <c:pt idx="17361">
                  <c:v>17.36099999999999</c:v>
                </c:pt>
                <c:pt idx="17362">
                  <c:v>17.362000000000023</c:v>
                </c:pt>
                <c:pt idx="17363">
                  <c:v>17.363</c:v>
                </c:pt>
                <c:pt idx="17364">
                  <c:v>17.364000000000033</c:v>
                </c:pt>
                <c:pt idx="17365">
                  <c:v>17.365000000000009</c:v>
                </c:pt>
                <c:pt idx="17366">
                  <c:v>17.366000000000042</c:v>
                </c:pt>
                <c:pt idx="17367">
                  <c:v>17.367000000000019</c:v>
                </c:pt>
                <c:pt idx="17368">
                  <c:v>17.367999999999995</c:v>
                </c:pt>
                <c:pt idx="17369">
                  <c:v>17.369000000000028</c:v>
                </c:pt>
                <c:pt idx="17370">
                  <c:v>17.370000000000005</c:v>
                </c:pt>
                <c:pt idx="17371">
                  <c:v>17.371000000000038</c:v>
                </c:pt>
                <c:pt idx="17372">
                  <c:v>17.372000000000014</c:v>
                </c:pt>
                <c:pt idx="17373">
                  <c:v>17.37299999999999</c:v>
                </c:pt>
                <c:pt idx="17374">
                  <c:v>17.374000000000024</c:v>
                </c:pt>
                <c:pt idx="17375">
                  <c:v>17.375</c:v>
                </c:pt>
                <c:pt idx="17376">
                  <c:v>17.376000000000033</c:v>
                </c:pt>
                <c:pt idx="17377">
                  <c:v>17.37700000000001</c:v>
                </c:pt>
                <c:pt idx="17378">
                  <c:v>17.378000000000043</c:v>
                </c:pt>
                <c:pt idx="17379">
                  <c:v>17.379000000000019</c:v>
                </c:pt>
                <c:pt idx="17380">
                  <c:v>17.379999999999995</c:v>
                </c:pt>
                <c:pt idx="17381">
                  <c:v>17.381000000000029</c:v>
                </c:pt>
                <c:pt idx="17382">
                  <c:v>17.382000000000005</c:v>
                </c:pt>
                <c:pt idx="17383">
                  <c:v>17.383000000000038</c:v>
                </c:pt>
                <c:pt idx="17384">
                  <c:v>17.384000000000015</c:v>
                </c:pt>
                <c:pt idx="17385">
                  <c:v>17.384999999999991</c:v>
                </c:pt>
                <c:pt idx="17386">
                  <c:v>17.386000000000024</c:v>
                </c:pt>
                <c:pt idx="17387">
                  <c:v>17.387</c:v>
                </c:pt>
                <c:pt idx="17388">
                  <c:v>17.388000000000034</c:v>
                </c:pt>
                <c:pt idx="17389">
                  <c:v>17.38900000000001</c:v>
                </c:pt>
                <c:pt idx="17390">
                  <c:v>17.390000000000043</c:v>
                </c:pt>
                <c:pt idx="17391">
                  <c:v>17.39100000000002</c:v>
                </c:pt>
                <c:pt idx="17392">
                  <c:v>17.391999999999996</c:v>
                </c:pt>
                <c:pt idx="17393">
                  <c:v>17.393000000000029</c:v>
                </c:pt>
                <c:pt idx="17394">
                  <c:v>17.394000000000005</c:v>
                </c:pt>
                <c:pt idx="17395">
                  <c:v>17.395000000000039</c:v>
                </c:pt>
                <c:pt idx="17396">
                  <c:v>17.396000000000015</c:v>
                </c:pt>
                <c:pt idx="17397">
                  <c:v>17.396999999999991</c:v>
                </c:pt>
                <c:pt idx="17398">
                  <c:v>17.398000000000025</c:v>
                </c:pt>
                <c:pt idx="17399">
                  <c:v>17.399000000000001</c:v>
                </c:pt>
                <c:pt idx="17400">
                  <c:v>17.400000000000034</c:v>
                </c:pt>
                <c:pt idx="17401">
                  <c:v>17.40100000000001</c:v>
                </c:pt>
                <c:pt idx="17402">
                  <c:v>17.402000000000044</c:v>
                </c:pt>
                <c:pt idx="17403">
                  <c:v>17.40300000000002</c:v>
                </c:pt>
                <c:pt idx="17404">
                  <c:v>17.403999999999996</c:v>
                </c:pt>
                <c:pt idx="17405">
                  <c:v>17.40500000000003</c:v>
                </c:pt>
                <c:pt idx="17406">
                  <c:v>17.406000000000006</c:v>
                </c:pt>
                <c:pt idx="17407">
                  <c:v>17.407000000000039</c:v>
                </c:pt>
                <c:pt idx="17408">
                  <c:v>17.408000000000015</c:v>
                </c:pt>
                <c:pt idx="17409">
                  <c:v>17.408999999999992</c:v>
                </c:pt>
                <c:pt idx="17410">
                  <c:v>17.410000000000025</c:v>
                </c:pt>
                <c:pt idx="17411">
                  <c:v>17.411000000000001</c:v>
                </c:pt>
                <c:pt idx="17412">
                  <c:v>17.412000000000035</c:v>
                </c:pt>
                <c:pt idx="17413">
                  <c:v>17.413000000000011</c:v>
                </c:pt>
                <c:pt idx="17414">
                  <c:v>17.414000000000044</c:v>
                </c:pt>
                <c:pt idx="17415">
                  <c:v>17.41500000000002</c:v>
                </c:pt>
                <c:pt idx="17416">
                  <c:v>17.415999999999997</c:v>
                </c:pt>
                <c:pt idx="17417">
                  <c:v>17.41700000000003</c:v>
                </c:pt>
                <c:pt idx="17418">
                  <c:v>17.418000000000006</c:v>
                </c:pt>
                <c:pt idx="17419">
                  <c:v>17.41900000000004</c:v>
                </c:pt>
                <c:pt idx="17420">
                  <c:v>17.420000000000016</c:v>
                </c:pt>
                <c:pt idx="17421">
                  <c:v>17.420999999999992</c:v>
                </c:pt>
                <c:pt idx="17422">
                  <c:v>17.422000000000025</c:v>
                </c:pt>
                <c:pt idx="17423">
                  <c:v>17.423000000000002</c:v>
                </c:pt>
                <c:pt idx="17424">
                  <c:v>17.424000000000035</c:v>
                </c:pt>
                <c:pt idx="17425">
                  <c:v>17.425000000000011</c:v>
                </c:pt>
                <c:pt idx="17426">
                  <c:v>17.426000000000045</c:v>
                </c:pt>
                <c:pt idx="17427">
                  <c:v>17.427000000000021</c:v>
                </c:pt>
                <c:pt idx="17428">
                  <c:v>17.427999999999997</c:v>
                </c:pt>
                <c:pt idx="17429">
                  <c:v>17.42900000000003</c:v>
                </c:pt>
                <c:pt idx="17430">
                  <c:v>17.430000000000007</c:v>
                </c:pt>
                <c:pt idx="17431">
                  <c:v>17.43100000000004</c:v>
                </c:pt>
                <c:pt idx="17432">
                  <c:v>17.432000000000016</c:v>
                </c:pt>
                <c:pt idx="17433">
                  <c:v>17.432999999999993</c:v>
                </c:pt>
                <c:pt idx="17434">
                  <c:v>17.434000000000026</c:v>
                </c:pt>
                <c:pt idx="17435">
                  <c:v>17.435000000000002</c:v>
                </c:pt>
                <c:pt idx="17436">
                  <c:v>17.436000000000035</c:v>
                </c:pt>
                <c:pt idx="17437">
                  <c:v>17.437000000000012</c:v>
                </c:pt>
                <c:pt idx="17438">
                  <c:v>17.438000000000045</c:v>
                </c:pt>
                <c:pt idx="17439">
                  <c:v>17.439000000000021</c:v>
                </c:pt>
                <c:pt idx="17440">
                  <c:v>17.439999999999998</c:v>
                </c:pt>
                <c:pt idx="17441">
                  <c:v>17.441000000000031</c:v>
                </c:pt>
                <c:pt idx="17442">
                  <c:v>17.442000000000007</c:v>
                </c:pt>
                <c:pt idx="17443">
                  <c:v>17.44300000000004</c:v>
                </c:pt>
                <c:pt idx="17444">
                  <c:v>17.444000000000017</c:v>
                </c:pt>
                <c:pt idx="17445">
                  <c:v>17.444999999999993</c:v>
                </c:pt>
                <c:pt idx="17446">
                  <c:v>17.446000000000026</c:v>
                </c:pt>
                <c:pt idx="17447">
                  <c:v>17.447000000000003</c:v>
                </c:pt>
                <c:pt idx="17448">
                  <c:v>17.448000000000036</c:v>
                </c:pt>
                <c:pt idx="17449">
                  <c:v>17.449000000000012</c:v>
                </c:pt>
                <c:pt idx="17450">
                  <c:v>17.450000000000045</c:v>
                </c:pt>
                <c:pt idx="17451">
                  <c:v>17.451000000000022</c:v>
                </c:pt>
                <c:pt idx="17452">
                  <c:v>17.451999999999998</c:v>
                </c:pt>
                <c:pt idx="17453">
                  <c:v>17.453000000000031</c:v>
                </c:pt>
                <c:pt idx="17454">
                  <c:v>17.454000000000008</c:v>
                </c:pt>
                <c:pt idx="17455">
                  <c:v>17.455000000000041</c:v>
                </c:pt>
                <c:pt idx="17456">
                  <c:v>17.456000000000017</c:v>
                </c:pt>
                <c:pt idx="17457">
                  <c:v>17.456999999999994</c:v>
                </c:pt>
                <c:pt idx="17458">
                  <c:v>17.458000000000027</c:v>
                </c:pt>
                <c:pt idx="17459">
                  <c:v>17.459000000000003</c:v>
                </c:pt>
                <c:pt idx="17460">
                  <c:v>17.460000000000036</c:v>
                </c:pt>
                <c:pt idx="17461">
                  <c:v>17.461000000000013</c:v>
                </c:pt>
                <c:pt idx="17462">
                  <c:v>17.462000000000046</c:v>
                </c:pt>
                <c:pt idx="17463">
                  <c:v>17.463000000000022</c:v>
                </c:pt>
                <c:pt idx="17464">
                  <c:v>17.463999999999999</c:v>
                </c:pt>
                <c:pt idx="17465">
                  <c:v>17.465000000000032</c:v>
                </c:pt>
                <c:pt idx="17466">
                  <c:v>17.466000000000008</c:v>
                </c:pt>
                <c:pt idx="17467">
                  <c:v>17.467000000000041</c:v>
                </c:pt>
                <c:pt idx="17468">
                  <c:v>17.468000000000018</c:v>
                </c:pt>
                <c:pt idx="17469">
                  <c:v>17.468999999999994</c:v>
                </c:pt>
                <c:pt idx="17470">
                  <c:v>17.470000000000027</c:v>
                </c:pt>
                <c:pt idx="17471">
                  <c:v>17.471000000000004</c:v>
                </c:pt>
                <c:pt idx="17472">
                  <c:v>17.472000000000037</c:v>
                </c:pt>
                <c:pt idx="17473">
                  <c:v>17.473000000000013</c:v>
                </c:pt>
                <c:pt idx="17474">
                  <c:v>17.474000000000046</c:v>
                </c:pt>
                <c:pt idx="17475">
                  <c:v>17.475000000000023</c:v>
                </c:pt>
                <c:pt idx="17476">
                  <c:v>17.475999999999999</c:v>
                </c:pt>
                <c:pt idx="17477">
                  <c:v>17.477000000000032</c:v>
                </c:pt>
                <c:pt idx="17478">
                  <c:v>17.478000000000009</c:v>
                </c:pt>
                <c:pt idx="17479">
                  <c:v>17.479000000000042</c:v>
                </c:pt>
                <c:pt idx="17480">
                  <c:v>17.480000000000018</c:v>
                </c:pt>
                <c:pt idx="17481">
                  <c:v>17.480999999999995</c:v>
                </c:pt>
                <c:pt idx="17482">
                  <c:v>17.482000000000028</c:v>
                </c:pt>
                <c:pt idx="17483">
                  <c:v>17.483000000000004</c:v>
                </c:pt>
                <c:pt idx="17484">
                  <c:v>17.484000000000037</c:v>
                </c:pt>
                <c:pt idx="17485">
                  <c:v>17.485000000000014</c:v>
                </c:pt>
                <c:pt idx="17486">
                  <c:v>17.48599999999999</c:v>
                </c:pt>
                <c:pt idx="17487">
                  <c:v>17.487000000000023</c:v>
                </c:pt>
                <c:pt idx="17488">
                  <c:v>17.488</c:v>
                </c:pt>
                <c:pt idx="17489">
                  <c:v>17.489000000000033</c:v>
                </c:pt>
                <c:pt idx="17490">
                  <c:v>17.490000000000009</c:v>
                </c:pt>
                <c:pt idx="17491">
                  <c:v>17.491000000000042</c:v>
                </c:pt>
                <c:pt idx="17492">
                  <c:v>17.492000000000019</c:v>
                </c:pt>
                <c:pt idx="17493">
                  <c:v>17.492999999999995</c:v>
                </c:pt>
                <c:pt idx="17494">
                  <c:v>17.494000000000028</c:v>
                </c:pt>
                <c:pt idx="17495">
                  <c:v>17.495000000000005</c:v>
                </c:pt>
                <c:pt idx="17496">
                  <c:v>17.496000000000038</c:v>
                </c:pt>
                <c:pt idx="17497">
                  <c:v>17.497000000000014</c:v>
                </c:pt>
                <c:pt idx="17498">
                  <c:v>17.49799999999999</c:v>
                </c:pt>
                <c:pt idx="17499">
                  <c:v>17.499000000000024</c:v>
                </c:pt>
                <c:pt idx="17500">
                  <c:v>17.5</c:v>
                </c:pt>
                <c:pt idx="17501">
                  <c:v>17.501000000000033</c:v>
                </c:pt>
                <c:pt idx="17502">
                  <c:v>17.50200000000001</c:v>
                </c:pt>
                <c:pt idx="17503">
                  <c:v>17.503000000000043</c:v>
                </c:pt>
                <c:pt idx="17504">
                  <c:v>17.504000000000019</c:v>
                </c:pt>
                <c:pt idx="17505">
                  <c:v>17.504999999999995</c:v>
                </c:pt>
                <c:pt idx="17506">
                  <c:v>17.506000000000029</c:v>
                </c:pt>
                <c:pt idx="17507">
                  <c:v>17.507000000000005</c:v>
                </c:pt>
                <c:pt idx="17508">
                  <c:v>17.508000000000038</c:v>
                </c:pt>
                <c:pt idx="17509">
                  <c:v>17.509000000000015</c:v>
                </c:pt>
                <c:pt idx="17510">
                  <c:v>17.509999999999991</c:v>
                </c:pt>
                <c:pt idx="17511">
                  <c:v>17.511000000000024</c:v>
                </c:pt>
                <c:pt idx="17512">
                  <c:v>17.512</c:v>
                </c:pt>
                <c:pt idx="17513">
                  <c:v>17.513000000000034</c:v>
                </c:pt>
                <c:pt idx="17514">
                  <c:v>17.51400000000001</c:v>
                </c:pt>
                <c:pt idx="17515">
                  <c:v>17.515000000000043</c:v>
                </c:pt>
                <c:pt idx="17516">
                  <c:v>17.51600000000002</c:v>
                </c:pt>
                <c:pt idx="17517">
                  <c:v>17.516999999999996</c:v>
                </c:pt>
                <c:pt idx="17518">
                  <c:v>17.518000000000029</c:v>
                </c:pt>
                <c:pt idx="17519">
                  <c:v>17.519000000000005</c:v>
                </c:pt>
                <c:pt idx="17520">
                  <c:v>17.520000000000039</c:v>
                </c:pt>
                <c:pt idx="17521">
                  <c:v>17.521000000000015</c:v>
                </c:pt>
                <c:pt idx="17522">
                  <c:v>17.521999999999991</c:v>
                </c:pt>
                <c:pt idx="17523">
                  <c:v>17.523000000000025</c:v>
                </c:pt>
                <c:pt idx="17524">
                  <c:v>17.524000000000001</c:v>
                </c:pt>
                <c:pt idx="17525">
                  <c:v>17.525000000000034</c:v>
                </c:pt>
                <c:pt idx="17526">
                  <c:v>17.52600000000001</c:v>
                </c:pt>
                <c:pt idx="17527">
                  <c:v>17.527000000000044</c:v>
                </c:pt>
                <c:pt idx="17528">
                  <c:v>17.52800000000002</c:v>
                </c:pt>
                <c:pt idx="17529">
                  <c:v>17.528999999999996</c:v>
                </c:pt>
                <c:pt idx="17530">
                  <c:v>17.53000000000003</c:v>
                </c:pt>
                <c:pt idx="17531">
                  <c:v>17.531000000000006</c:v>
                </c:pt>
                <c:pt idx="17532">
                  <c:v>17.532000000000039</c:v>
                </c:pt>
                <c:pt idx="17533">
                  <c:v>17.533000000000015</c:v>
                </c:pt>
                <c:pt idx="17534">
                  <c:v>17.533999999999992</c:v>
                </c:pt>
                <c:pt idx="17535">
                  <c:v>17.535000000000025</c:v>
                </c:pt>
                <c:pt idx="17536">
                  <c:v>17.536000000000001</c:v>
                </c:pt>
                <c:pt idx="17537">
                  <c:v>17.537000000000035</c:v>
                </c:pt>
                <c:pt idx="17538">
                  <c:v>17.538000000000011</c:v>
                </c:pt>
                <c:pt idx="17539">
                  <c:v>17.539000000000044</c:v>
                </c:pt>
                <c:pt idx="17540">
                  <c:v>17.54000000000002</c:v>
                </c:pt>
                <c:pt idx="17541">
                  <c:v>17.540999999999997</c:v>
                </c:pt>
                <c:pt idx="17542">
                  <c:v>17.54200000000003</c:v>
                </c:pt>
                <c:pt idx="17543">
                  <c:v>17.543000000000006</c:v>
                </c:pt>
                <c:pt idx="17544">
                  <c:v>17.54400000000004</c:v>
                </c:pt>
                <c:pt idx="17545">
                  <c:v>17.545000000000016</c:v>
                </c:pt>
                <c:pt idx="17546">
                  <c:v>17.545999999999992</c:v>
                </c:pt>
                <c:pt idx="17547">
                  <c:v>17.547000000000025</c:v>
                </c:pt>
                <c:pt idx="17548">
                  <c:v>17.548000000000002</c:v>
                </c:pt>
                <c:pt idx="17549">
                  <c:v>17.549000000000035</c:v>
                </c:pt>
                <c:pt idx="17550">
                  <c:v>17.550000000000011</c:v>
                </c:pt>
                <c:pt idx="17551">
                  <c:v>17.551000000000045</c:v>
                </c:pt>
                <c:pt idx="17552">
                  <c:v>17.552000000000021</c:v>
                </c:pt>
                <c:pt idx="17553">
                  <c:v>17.552999999999997</c:v>
                </c:pt>
                <c:pt idx="17554">
                  <c:v>17.55400000000003</c:v>
                </c:pt>
                <c:pt idx="17555">
                  <c:v>17.555000000000007</c:v>
                </c:pt>
                <c:pt idx="17556">
                  <c:v>17.55600000000004</c:v>
                </c:pt>
                <c:pt idx="17557">
                  <c:v>17.557000000000016</c:v>
                </c:pt>
                <c:pt idx="17558">
                  <c:v>17.557999999999993</c:v>
                </c:pt>
                <c:pt idx="17559">
                  <c:v>17.559000000000026</c:v>
                </c:pt>
                <c:pt idx="17560">
                  <c:v>17.560000000000002</c:v>
                </c:pt>
                <c:pt idx="17561">
                  <c:v>17.561000000000035</c:v>
                </c:pt>
                <c:pt idx="17562">
                  <c:v>17.562000000000012</c:v>
                </c:pt>
                <c:pt idx="17563">
                  <c:v>17.563000000000045</c:v>
                </c:pt>
                <c:pt idx="17564">
                  <c:v>17.564000000000021</c:v>
                </c:pt>
                <c:pt idx="17565">
                  <c:v>17.564999999999998</c:v>
                </c:pt>
                <c:pt idx="17566">
                  <c:v>17.566000000000031</c:v>
                </c:pt>
                <c:pt idx="17567">
                  <c:v>17.567000000000007</c:v>
                </c:pt>
                <c:pt idx="17568">
                  <c:v>17.56800000000004</c:v>
                </c:pt>
                <c:pt idx="17569">
                  <c:v>17.569000000000017</c:v>
                </c:pt>
                <c:pt idx="17570">
                  <c:v>17.569999999999993</c:v>
                </c:pt>
                <c:pt idx="17571">
                  <c:v>17.571000000000026</c:v>
                </c:pt>
                <c:pt idx="17572">
                  <c:v>17.572000000000003</c:v>
                </c:pt>
                <c:pt idx="17573">
                  <c:v>17.573000000000036</c:v>
                </c:pt>
                <c:pt idx="17574">
                  <c:v>17.574000000000012</c:v>
                </c:pt>
                <c:pt idx="17575">
                  <c:v>17.575000000000045</c:v>
                </c:pt>
                <c:pt idx="17576">
                  <c:v>17.576000000000022</c:v>
                </c:pt>
                <c:pt idx="17577">
                  <c:v>17.576999999999998</c:v>
                </c:pt>
                <c:pt idx="17578">
                  <c:v>17.578000000000031</c:v>
                </c:pt>
                <c:pt idx="17579">
                  <c:v>17.579000000000008</c:v>
                </c:pt>
                <c:pt idx="17580">
                  <c:v>17.580000000000041</c:v>
                </c:pt>
                <c:pt idx="17581">
                  <c:v>17.581000000000017</c:v>
                </c:pt>
                <c:pt idx="17582">
                  <c:v>17.581999999999994</c:v>
                </c:pt>
                <c:pt idx="17583">
                  <c:v>17.583000000000027</c:v>
                </c:pt>
                <c:pt idx="17584">
                  <c:v>17.584000000000003</c:v>
                </c:pt>
                <c:pt idx="17585">
                  <c:v>17.585000000000036</c:v>
                </c:pt>
                <c:pt idx="17586">
                  <c:v>17.586000000000013</c:v>
                </c:pt>
                <c:pt idx="17587">
                  <c:v>17.587000000000046</c:v>
                </c:pt>
                <c:pt idx="17588">
                  <c:v>17.588000000000022</c:v>
                </c:pt>
                <c:pt idx="17589">
                  <c:v>17.588999999999999</c:v>
                </c:pt>
                <c:pt idx="17590">
                  <c:v>17.590000000000032</c:v>
                </c:pt>
                <c:pt idx="17591">
                  <c:v>17.591000000000008</c:v>
                </c:pt>
                <c:pt idx="17592">
                  <c:v>17.592000000000041</c:v>
                </c:pt>
                <c:pt idx="17593">
                  <c:v>17.593000000000018</c:v>
                </c:pt>
                <c:pt idx="17594">
                  <c:v>17.593999999999994</c:v>
                </c:pt>
                <c:pt idx="17595">
                  <c:v>17.595000000000027</c:v>
                </c:pt>
                <c:pt idx="17596">
                  <c:v>17.596000000000004</c:v>
                </c:pt>
                <c:pt idx="17597">
                  <c:v>17.597000000000037</c:v>
                </c:pt>
                <c:pt idx="17598">
                  <c:v>17.598000000000013</c:v>
                </c:pt>
                <c:pt idx="17599">
                  <c:v>17.599000000000046</c:v>
                </c:pt>
                <c:pt idx="17600">
                  <c:v>17.600000000000023</c:v>
                </c:pt>
                <c:pt idx="17601">
                  <c:v>17.600999999999999</c:v>
                </c:pt>
                <c:pt idx="17602">
                  <c:v>17.602000000000032</c:v>
                </c:pt>
                <c:pt idx="17603">
                  <c:v>17.603000000000009</c:v>
                </c:pt>
                <c:pt idx="17604">
                  <c:v>17.604000000000042</c:v>
                </c:pt>
                <c:pt idx="17605">
                  <c:v>17.605000000000018</c:v>
                </c:pt>
                <c:pt idx="17606">
                  <c:v>17.605999999999995</c:v>
                </c:pt>
                <c:pt idx="17607">
                  <c:v>17.607000000000028</c:v>
                </c:pt>
                <c:pt idx="17608">
                  <c:v>17.608000000000004</c:v>
                </c:pt>
                <c:pt idx="17609">
                  <c:v>17.609000000000037</c:v>
                </c:pt>
                <c:pt idx="17610">
                  <c:v>17.610000000000014</c:v>
                </c:pt>
                <c:pt idx="17611">
                  <c:v>17.61099999999999</c:v>
                </c:pt>
                <c:pt idx="17612">
                  <c:v>17.612000000000023</c:v>
                </c:pt>
                <c:pt idx="17613">
                  <c:v>17.613</c:v>
                </c:pt>
                <c:pt idx="17614">
                  <c:v>17.614000000000033</c:v>
                </c:pt>
                <c:pt idx="17615">
                  <c:v>17.615000000000009</c:v>
                </c:pt>
                <c:pt idx="17616">
                  <c:v>17.616000000000042</c:v>
                </c:pt>
                <c:pt idx="17617">
                  <c:v>17.617000000000019</c:v>
                </c:pt>
                <c:pt idx="17618">
                  <c:v>17.617999999999995</c:v>
                </c:pt>
                <c:pt idx="17619">
                  <c:v>17.619000000000028</c:v>
                </c:pt>
                <c:pt idx="17620">
                  <c:v>17.620000000000005</c:v>
                </c:pt>
                <c:pt idx="17621">
                  <c:v>17.621000000000038</c:v>
                </c:pt>
                <c:pt idx="17622">
                  <c:v>17.622000000000014</c:v>
                </c:pt>
                <c:pt idx="17623">
                  <c:v>17.62299999999999</c:v>
                </c:pt>
                <c:pt idx="17624">
                  <c:v>17.624000000000024</c:v>
                </c:pt>
                <c:pt idx="17625">
                  <c:v>17.625</c:v>
                </c:pt>
                <c:pt idx="17626">
                  <c:v>17.626000000000033</c:v>
                </c:pt>
                <c:pt idx="17627">
                  <c:v>17.62700000000001</c:v>
                </c:pt>
                <c:pt idx="17628">
                  <c:v>17.628000000000043</c:v>
                </c:pt>
                <c:pt idx="17629">
                  <c:v>17.629000000000019</c:v>
                </c:pt>
                <c:pt idx="17630">
                  <c:v>17.629999999999995</c:v>
                </c:pt>
                <c:pt idx="17631">
                  <c:v>17.631000000000029</c:v>
                </c:pt>
                <c:pt idx="17632">
                  <c:v>17.632000000000005</c:v>
                </c:pt>
                <c:pt idx="17633">
                  <c:v>17.633000000000038</c:v>
                </c:pt>
                <c:pt idx="17634">
                  <c:v>17.634000000000015</c:v>
                </c:pt>
                <c:pt idx="17635">
                  <c:v>17.634999999999991</c:v>
                </c:pt>
                <c:pt idx="17636">
                  <c:v>17.636000000000024</c:v>
                </c:pt>
                <c:pt idx="17637">
                  <c:v>17.637</c:v>
                </c:pt>
                <c:pt idx="17638">
                  <c:v>17.638000000000034</c:v>
                </c:pt>
                <c:pt idx="17639">
                  <c:v>17.63900000000001</c:v>
                </c:pt>
                <c:pt idx="17640">
                  <c:v>17.640000000000043</c:v>
                </c:pt>
                <c:pt idx="17641">
                  <c:v>17.64100000000002</c:v>
                </c:pt>
                <c:pt idx="17642">
                  <c:v>17.641999999999996</c:v>
                </c:pt>
                <c:pt idx="17643">
                  <c:v>17.643000000000029</c:v>
                </c:pt>
                <c:pt idx="17644">
                  <c:v>17.644000000000005</c:v>
                </c:pt>
                <c:pt idx="17645">
                  <c:v>17.645000000000039</c:v>
                </c:pt>
                <c:pt idx="17646">
                  <c:v>17.646000000000015</c:v>
                </c:pt>
                <c:pt idx="17647">
                  <c:v>17.646999999999991</c:v>
                </c:pt>
                <c:pt idx="17648">
                  <c:v>17.648000000000025</c:v>
                </c:pt>
                <c:pt idx="17649">
                  <c:v>17.649000000000001</c:v>
                </c:pt>
                <c:pt idx="17650">
                  <c:v>17.650000000000034</c:v>
                </c:pt>
                <c:pt idx="17651">
                  <c:v>17.65100000000001</c:v>
                </c:pt>
                <c:pt idx="17652">
                  <c:v>17.652000000000044</c:v>
                </c:pt>
                <c:pt idx="17653">
                  <c:v>17.65300000000002</c:v>
                </c:pt>
                <c:pt idx="17654">
                  <c:v>17.653999999999996</c:v>
                </c:pt>
                <c:pt idx="17655">
                  <c:v>17.65500000000003</c:v>
                </c:pt>
                <c:pt idx="17656">
                  <c:v>17.656000000000006</c:v>
                </c:pt>
                <c:pt idx="17657">
                  <c:v>17.657000000000039</c:v>
                </c:pt>
                <c:pt idx="17658">
                  <c:v>17.658000000000015</c:v>
                </c:pt>
                <c:pt idx="17659">
                  <c:v>17.658999999999992</c:v>
                </c:pt>
                <c:pt idx="17660">
                  <c:v>17.660000000000025</c:v>
                </c:pt>
                <c:pt idx="17661">
                  <c:v>17.661000000000001</c:v>
                </c:pt>
                <c:pt idx="17662">
                  <c:v>17.662000000000035</c:v>
                </c:pt>
                <c:pt idx="17663">
                  <c:v>17.663000000000011</c:v>
                </c:pt>
                <c:pt idx="17664">
                  <c:v>17.664000000000044</c:v>
                </c:pt>
                <c:pt idx="17665">
                  <c:v>17.66500000000002</c:v>
                </c:pt>
                <c:pt idx="17666">
                  <c:v>17.665999999999997</c:v>
                </c:pt>
                <c:pt idx="17667">
                  <c:v>17.66700000000003</c:v>
                </c:pt>
                <c:pt idx="17668">
                  <c:v>17.668000000000006</c:v>
                </c:pt>
                <c:pt idx="17669">
                  <c:v>17.66900000000004</c:v>
                </c:pt>
                <c:pt idx="17670">
                  <c:v>17.670000000000016</c:v>
                </c:pt>
                <c:pt idx="17671">
                  <c:v>17.670999999999992</c:v>
                </c:pt>
                <c:pt idx="17672">
                  <c:v>17.672000000000025</c:v>
                </c:pt>
                <c:pt idx="17673">
                  <c:v>17.673000000000002</c:v>
                </c:pt>
                <c:pt idx="17674">
                  <c:v>17.674000000000035</c:v>
                </c:pt>
                <c:pt idx="17675">
                  <c:v>17.675000000000011</c:v>
                </c:pt>
                <c:pt idx="17676">
                  <c:v>17.676000000000045</c:v>
                </c:pt>
                <c:pt idx="17677">
                  <c:v>17.677000000000021</c:v>
                </c:pt>
                <c:pt idx="17678">
                  <c:v>17.677999999999997</c:v>
                </c:pt>
                <c:pt idx="17679">
                  <c:v>17.67900000000003</c:v>
                </c:pt>
                <c:pt idx="17680">
                  <c:v>17.680000000000007</c:v>
                </c:pt>
                <c:pt idx="17681">
                  <c:v>17.68100000000004</c:v>
                </c:pt>
                <c:pt idx="17682">
                  <c:v>17.682000000000016</c:v>
                </c:pt>
                <c:pt idx="17683">
                  <c:v>17.682999999999993</c:v>
                </c:pt>
                <c:pt idx="17684">
                  <c:v>17.684000000000026</c:v>
                </c:pt>
                <c:pt idx="17685">
                  <c:v>17.685000000000002</c:v>
                </c:pt>
                <c:pt idx="17686">
                  <c:v>17.686000000000035</c:v>
                </c:pt>
                <c:pt idx="17687">
                  <c:v>17.687000000000012</c:v>
                </c:pt>
                <c:pt idx="17688">
                  <c:v>17.688000000000045</c:v>
                </c:pt>
                <c:pt idx="17689">
                  <c:v>17.689000000000021</c:v>
                </c:pt>
                <c:pt idx="17690">
                  <c:v>17.689999999999998</c:v>
                </c:pt>
                <c:pt idx="17691">
                  <c:v>17.691000000000031</c:v>
                </c:pt>
                <c:pt idx="17692">
                  <c:v>17.692000000000007</c:v>
                </c:pt>
                <c:pt idx="17693">
                  <c:v>17.69300000000004</c:v>
                </c:pt>
                <c:pt idx="17694">
                  <c:v>17.694000000000017</c:v>
                </c:pt>
                <c:pt idx="17695">
                  <c:v>17.694999999999993</c:v>
                </c:pt>
                <c:pt idx="17696">
                  <c:v>17.696000000000026</c:v>
                </c:pt>
                <c:pt idx="17697">
                  <c:v>17.697000000000003</c:v>
                </c:pt>
                <c:pt idx="17698">
                  <c:v>17.698000000000036</c:v>
                </c:pt>
                <c:pt idx="17699">
                  <c:v>17.699000000000012</c:v>
                </c:pt>
                <c:pt idx="17700">
                  <c:v>17.700000000000045</c:v>
                </c:pt>
                <c:pt idx="17701">
                  <c:v>17.701000000000022</c:v>
                </c:pt>
                <c:pt idx="17702">
                  <c:v>17.701999999999998</c:v>
                </c:pt>
                <c:pt idx="17703">
                  <c:v>17.703000000000031</c:v>
                </c:pt>
                <c:pt idx="17704">
                  <c:v>17.704000000000008</c:v>
                </c:pt>
                <c:pt idx="17705">
                  <c:v>17.705000000000041</c:v>
                </c:pt>
                <c:pt idx="17706">
                  <c:v>17.706000000000017</c:v>
                </c:pt>
                <c:pt idx="17707">
                  <c:v>17.706999999999994</c:v>
                </c:pt>
                <c:pt idx="17708">
                  <c:v>17.708000000000027</c:v>
                </c:pt>
                <c:pt idx="17709">
                  <c:v>17.709000000000003</c:v>
                </c:pt>
                <c:pt idx="17710">
                  <c:v>17.710000000000036</c:v>
                </c:pt>
                <c:pt idx="17711">
                  <c:v>17.711000000000013</c:v>
                </c:pt>
                <c:pt idx="17712">
                  <c:v>17.712000000000046</c:v>
                </c:pt>
                <c:pt idx="17713">
                  <c:v>17.713000000000022</c:v>
                </c:pt>
                <c:pt idx="17714">
                  <c:v>17.713999999999999</c:v>
                </c:pt>
                <c:pt idx="17715">
                  <c:v>17.715000000000032</c:v>
                </c:pt>
                <c:pt idx="17716">
                  <c:v>17.716000000000008</c:v>
                </c:pt>
                <c:pt idx="17717">
                  <c:v>17.717000000000041</c:v>
                </c:pt>
                <c:pt idx="17718">
                  <c:v>17.718000000000018</c:v>
                </c:pt>
                <c:pt idx="17719">
                  <c:v>17.718999999999994</c:v>
                </c:pt>
                <c:pt idx="17720">
                  <c:v>17.720000000000027</c:v>
                </c:pt>
                <c:pt idx="17721">
                  <c:v>17.721000000000004</c:v>
                </c:pt>
                <c:pt idx="17722">
                  <c:v>17.722000000000037</c:v>
                </c:pt>
                <c:pt idx="17723">
                  <c:v>17.723000000000013</c:v>
                </c:pt>
                <c:pt idx="17724">
                  <c:v>17.724000000000046</c:v>
                </c:pt>
                <c:pt idx="17725">
                  <c:v>17.725000000000023</c:v>
                </c:pt>
                <c:pt idx="17726">
                  <c:v>17.725999999999999</c:v>
                </c:pt>
                <c:pt idx="17727">
                  <c:v>17.727000000000032</c:v>
                </c:pt>
                <c:pt idx="17728">
                  <c:v>17.728000000000009</c:v>
                </c:pt>
                <c:pt idx="17729">
                  <c:v>17.729000000000042</c:v>
                </c:pt>
                <c:pt idx="17730">
                  <c:v>17.730000000000018</c:v>
                </c:pt>
                <c:pt idx="17731">
                  <c:v>17.730999999999995</c:v>
                </c:pt>
                <c:pt idx="17732">
                  <c:v>17.732000000000028</c:v>
                </c:pt>
                <c:pt idx="17733">
                  <c:v>17.733000000000004</c:v>
                </c:pt>
                <c:pt idx="17734">
                  <c:v>17.734000000000037</c:v>
                </c:pt>
                <c:pt idx="17735">
                  <c:v>17.735000000000014</c:v>
                </c:pt>
                <c:pt idx="17736">
                  <c:v>17.73599999999999</c:v>
                </c:pt>
                <c:pt idx="17737">
                  <c:v>17.737000000000023</c:v>
                </c:pt>
                <c:pt idx="17738">
                  <c:v>17.738</c:v>
                </c:pt>
                <c:pt idx="17739">
                  <c:v>17.739000000000033</c:v>
                </c:pt>
                <c:pt idx="17740">
                  <c:v>17.740000000000009</c:v>
                </c:pt>
                <c:pt idx="17741">
                  <c:v>17.741000000000042</c:v>
                </c:pt>
                <c:pt idx="17742">
                  <c:v>17.742000000000019</c:v>
                </c:pt>
                <c:pt idx="17743">
                  <c:v>17.742999999999995</c:v>
                </c:pt>
                <c:pt idx="17744">
                  <c:v>17.744000000000028</c:v>
                </c:pt>
                <c:pt idx="17745">
                  <c:v>17.745000000000005</c:v>
                </c:pt>
                <c:pt idx="17746">
                  <c:v>17.746000000000038</c:v>
                </c:pt>
                <c:pt idx="17747">
                  <c:v>17.747000000000014</c:v>
                </c:pt>
                <c:pt idx="17748">
                  <c:v>17.74799999999999</c:v>
                </c:pt>
                <c:pt idx="17749">
                  <c:v>17.749000000000024</c:v>
                </c:pt>
                <c:pt idx="17750">
                  <c:v>17.75</c:v>
                </c:pt>
                <c:pt idx="17751">
                  <c:v>17.751000000000033</c:v>
                </c:pt>
                <c:pt idx="17752">
                  <c:v>17.75200000000001</c:v>
                </c:pt>
                <c:pt idx="17753">
                  <c:v>17.753000000000043</c:v>
                </c:pt>
                <c:pt idx="17754">
                  <c:v>17.754000000000019</c:v>
                </c:pt>
                <c:pt idx="17755">
                  <c:v>17.754999999999995</c:v>
                </c:pt>
                <c:pt idx="17756">
                  <c:v>17.756000000000029</c:v>
                </c:pt>
                <c:pt idx="17757">
                  <c:v>17.757000000000005</c:v>
                </c:pt>
                <c:pt idx="17758">
                  <c:v>17.758000000000038</c:v>
                </c:pt>
                <c:pt idx="17759">
                  <c:v>17.759000000000015</c:v>
                </c:pt>
                <c:pt idx="17760">
                  <c:v>17.759999999999991</c:v>
                </c:pt>
                <c:pt idx="17761">
                  <c:v>17.761000000000024</c:v>
                </c:pt>
                <c:pt idx="17762">
                  <c:v>17.762</c:v>
                </c:pt>
                <c:pt idx="17763">
                  <c:v>17.763000000000034</c:v>
                </c:pt>
                <c:pt idx="17764">
                  <c:v>17.76400000000001</c:v>
                </c:pt>
                <c:pt idx="17765">
                  <c:v>17.765000000000043</c:v>
                </c:pt>
                <c:pt idx="17766">
                  <c:v>17.76600000000002</c:v>
                </c:pt>
                <c:pt idx="17767">
                  <c:v>17.766999999999996</c:v>
                </c:pt>
                <c:pt idx="17768">
                  <c:v>17.768000000000029</c:v>
                </c:pt>
                <c:pt idx="17769">
                  <c:v>17.769000000000005</c:v>
                </c:pt>
                <c:pt idx="17770">
                  <c:v>17.770000000000039</c:v>
                </c:pt>
                <c:pt idx="17771">
                  <c:v>17.771000000000015</c:v>
                </c:pt>
                <c:pt idx="17772">
                  <c:v>17.771999999999991</c:v>
                </c:pt>
                <c:pt idx="17773">
                  <c:v>17.773000000000025</c:v>
                </c:pt>
                <c:pt idx="17774">
                  <c:v>17.774000000000001</c:v>
                </c:pt>
                <c:pt idx="17775">
                  <c:v>17.775000000000034</c:v>
                </c:pt>
                <c:pt idx="17776">
                  <c:v>17.77600000000001</c:v>
                </c:pt>
                <c:pt idx="17777">
                  <c:v>17.777000000000044</c:v>
                </c:pt>
                <c:pt idx="17778">
                  <c:v>17.77800000000002</c:v>
                </c:pt>
                <c:pt idx="17779">
                  <c:v>17.778999999999996</c:v>
                </c:pt>
                <c:pt idx="17780">
                  <c:v>17.78000000000003</c:v>
                </c:pt>
                <c:pt idx="17781">
                  <c:v>17.781000000000006</c:v>
                </c:pt>
                <c:pt idx="17782">
                  <c:v>17.782000000000039</c:v>
                </c:pt>
                <c:pt idx="17783">
                  <c:v>17.783000000000015</c:v>
                </c:pt>
                <c:pt idx="17784">
                  <c:v>17.783999999999992</c:v>
                </c:pt>
                <c:pt idx="17785">
                  <c:v>17.785000000000025</c:v>
                </c:pt>
                <c:pt idx="17786">
                  <c:v>17.786000000000001</c:v>
                </c:pt>
                <c:pt idx="17787">
                  <c:v>17.787000000000035</c:v>
                </c:pt>
                <c:pt idx="17788">
                  <c:v>17.788000000000011</c:v>
                </c:pt>
                <c:pt idx="17789">
                  <c:v>17.789000000000044</c:v>
                </c:pt>
                <c:pt idx="17790">
                  <c:v>17.79000000000002</c:v>
                </c:pt>
                <c:pt idx="17791">
                  <c:v>17.790999999999997</c:v>
                </c:pt>
                <c:pt idx="17792">
                  <c:v>17.79200000000003</c:v>
                </c:pt>
                <c:pt idx="17793">
                  <c:v>17.793000000000006</c:v>
                </c:pt>
                <c:pt idx="17794">
                  <c:v>17.79400000000004</c:v>
                </c:pt>
                <c:pt idx="17795">
                  <c:v>17.795000000000016</c:v>
                </c:pt>
                <c:pt idx="17796">
                  <c:v>17.795999999999992</c:v>
                </c:pt>
                <c:pt idx="17797">
                  <c:v>17.797000000000025</c:v>
                </c:pt>
                <c:pt idx="17798">
                  <c:v>17.798000000000002</c:v>
                </c:pt>
                <c:pt idx="17799">
                  <c:v>17.799000000000035</c:v>
                </c:pt>
                <c:pt idx="17800">
                  <c:v>17.800000000000011</c:v>
                </c:pt>
                <c:pt idx="17801">
                  <c:v>17.801000000000045</c:v>
                </c:pt>
                <c:pt idx="17802">
                  <c:v>17.802000000000021</c:v>
                </c:pt>
                <c:pt idx="17803">
                  <c:v>17.802999999999997</c:v>
                </c:pt>
                <c:pt idx="17804">
                  <c:v>17.80400000000003</c:v>
                </c:pt>
                <c:pt idx="17805">
                  <c:v>17.805000000000007</c:v>
                </c:pt>
                <c:pt idx="17806">
                  <c:v>17.80600000000004</c:v>
                </c:pt>
                <c:pt idx="17807">
                  <c:v>17.807000000000016</c:v>
                </c:pt>
                <c:pt idx="17808">
                  <c:v>17.807999999999993</c:v>
                </c:pt>
                <c:pt idx="17809">
                  <c:v>17.809000000000026</c:v>
                </c:pt>
                <c:pt idx="17810">
                  <c:v>17.810000000000002</c:v>
                </c:pt>
                <c:pt idx="17811">
                  <c:v>17.811000000000035</c:v>
                </c:pt>
                <c:pt idx="17812">
                  <c:v>17.812000000000012</c:v>
                </c:pt>
                <c:pt idx="17813">
                  <c:v>17.813000000000045</c:v>
                </c:pt>
                <c:pt idx="17814">
                  <c:v>17.814000000000021</c:v>
                </c:pt>
                <c:pt idx="17815">
                  <c:v>17.814999999999998</c:v>
                </c:pt>
                <c:pt idx="17816">
                  <c:v>17.816000000000031</c:v>
                </c:pt>
                <c:pt idx="17817">
                  <c:v>17.817000000000007</c:v>
                </c:pt>
                <c:pt idx="17818">
                  <c:v>17.81800000000004</c:v>
                </c:pt>
                <c:pt idx="17819">
                  <c:v>17.819000000000017</c:v>
                </c:pt>
                <c:pt idx="17820">
                  <c:v>17.819999999999993</c:v>
                </c:pt>
                <c:pt idx="17821">
                  <c:v>17.821000000000026</c:v>
                </c:pt>
                <c:pt idx="17822">
                  <c:v>17.822000000000003</c:v>
                </c:pt>
                <c:pt idx="17823">
                  <c:v>17.823000000000036</c:v>
                </c:pt>
                <c:pt idx="17824">
                  <c:v>17.824000000000012</c:v>
                </c:pt>
                <c:pt idx="17825">
                  <c:v>17.825000000000045</c:v>
                </c:pt>
                <c:pt idx="17826">
                  <c:v>17.826000000000022</c:v>
                </c:pt>
                <c:pt idx="17827">
                  <c:v>17.826999999999998</c:v>
                </c:pt>
                <c:pt idx="17828">
                  <c:v>17.828000000000031</c:v>
                </c:pt>
                <c:pt idx="17829">
                  <c:v>17.829000000000008</c:v>
                </c:pt>
                <c:pt idx="17830">
                  <c:v>17.830000000000041</c:v>
                </c:pt>
                <c:pt idx="17831">
                  <c:v>17.831000000000017</c:v>
                </c:pt>
                <c:pt idx="17832">
                  <c:v>17.831999999999994</c:v>
                </c:pt>
                <c:pt idx="17833">
                  <c:v>17.833000000000027</c:v>
                </c:pt>
                <c:pt idx="17834">
                  <c:v>17.834000000000003</c:v>
                </c:pt>
                <c:pt idx="17835">
                  <c:v>17.835000000000036</c:v>
                </c:pt>
                <c:pt idx="17836">
                  <c:v>17.836000000000013</c:v>
                </c:pt>
                <c:pt idx="17837">
                  <c:v>17.837000000000046</c:v>
                </c:pt>
                <c:pt idx="17838">
                  <c:v>17.838000000000022</c:v>
                </c:pt>
                <c:pt idx="17839">
                  <c:v>17.838999999999999</c:v>
                </c:pt>
                <c:pt idx="17840">
                  <c:v>17.840000000000032</c:v>
                </c:pt>
                <c:pt idx="17841">
                  <c:v>17.841000000000008</c:v>
                </c:pt>
                <c:pt idx="17842">
                  <c:v>17.842000000000041</c:v>
                </c:pt>
                <c:pt idx="17843">
                  <c:v>17.843000000000018</c:v>
                </c:pt>
                <c:pt idx="17844">
                  <c:v>17.843999999999994</c:v>
                </c:pt>
                <c:pt idx="17845">
                  <c:v>17.845000000000027</c:v>
                </c:pt>
                <c:pt idx="17846">
                  <c:v>17.846000000000004</c:v>
                </c:pt>
                <c:pt idx="17847">
                  <c:v>17.847000000000037</c:v>
                </c:pt>
                <c:pt idx="17848">
                  <c:v>17.848000000000013</c:v>
                </c:pt>
                <c:pt idx="17849">
                  <c:v>17.849000000000046</c:v>
                </c:pt>
                <c:pt idx="17850">
                  <c:v>17.850000000000023</c:v>
                </c:pt>
                <c:pt idx="17851">
                  <c:v>17.850999999999999</c:v>
                </c:pt>
                <c:pt idx="17852">
                  <c:v>17.852000000000032</c:v>
                </c:pt>
                <c:pt idx="17853">
                  <c:v>17.853000000000009</c:v>
                </c:pt>
                <c:pt idx="17854">
                  <c:v>17.854000000000042</c:v>
                </c:pt>
                <c:pt idx="17855">
                  <c:v>17.855000000000018</c:v>
                </c:pt>
                <c:pt idx="17856">
                  <c:v>17.855999999999995</c:v>
                </c:pt>
                <c:pt idx="17857">
                  <c:v>17.857000000000028</c:v>
                </c:pt>
                <c:pt idx="17858">
                  <c:v>17.858000000000004</c:v>
                </c:pt>
                <c:pt idx="17859">
                  <c:v>17.859000000000037</c:v>
                </c:pt>
                <c:pt idx="17860">
                  <c:v>17.860000000000014</c:v>
                </c:pt>
                <c:pt idx="17861">
                  <c:v>17.86099999999999</c:v>
                </c:pt>
                <c:pt idx="17862">
                  <c:v>17.862000000000023</c:v>
                </c:pt>
                <c:pt idx="17863">
                  <c:v>17.863</c:v>
                </c:pt>
                <c:pt idx="17864">
                  <c:v>17.864000000000033</c:v>
                </c:pt>
                <c:pt idx="17865">
                  <c:v>17.865000000000009</c:v>
                </c:pt>
                <c:pt idx="17866">
                  <c:v>17.866000000000042</c:v>
                </c:pt>
                <c:pt idx="17867">
                  <c:v>17.867000000000019</c:v>
                </c:pt>
                <c:pt idx="17868">
                  <c:v>17.867999999999995</c:v>
                </c:pt>
                <c:pt idx="17869">
                  <c:v>17.869000000000028</c:v>
                </c:pt>
                <c:pt idx="17870">
                  <c:v>17.870000000000005</c:v>
                </c:pt>
                <c:pt idx="17871">
                  <c:v>17.871000000000038</c:v>
                </c:pt>
                <c:pt idx="17872">
                  <c:v>17.872000000000014</c:v>
                </c:pt>
                <c:pt idx="17873">
                  <c:v>17.87299999999999</c:v>
                </c:pt>
                <c:pt idx="17874">
                  <c:v>17.874000000000024</c:v>
                </c:pt>
                <c:pt idx="17875">
                  <c:v>17.875</c:v>
                </c:pt>
                <c:pt idx="17876">
                  <c:v>17.876000000000033</c:v>
                </c:pt>
                <c:pt idx="17877">
                  <c:v>17.87700000000001</c:v>
                </c:pt>
                <c:pt idx="17878">
                  <c:v>17.878000000000043</c:v>
                </c:pt>
                <c:pt idx="17879">
                  <c:v>17.879000000000019</c:v>
                </c:pt>
                <c:pt idx="17880">
                  <c:v>17.879999999999995</c:v>
                </c:pt>
                <c:pt idx="17881">
                  <c:v>17.881000000000029</c:v>
                </c:pt>
                <c:pt idx="17882">
                  <c:v>17.882000000000005</c:v>
                </c:pt>
                <c:pt idx="17883">
                  <c:v>17.883000000000038</c:v>
                </c:pt>
                <c:pt idx="17884">
                  <c:v>17.884000000000015</c:v>
                </c:pt>
                <c:pt idx="17885">
                  <c:v>17.884999999999991</c:v>
                </c:pt>
                <c:pt idx="17886">
                  <c:v>17.886000000000024</c:v>
                </c:pt>
                <c:pt idx="17887">
                  <c:v>17.887</c:v>
                </c:pt>
                <c:pt idx="17888">
                  <c:v>17.888000000000034</c:v>
                </c:pt>
                <c:pt idx="17889">
                  <c:v>17.88900000000001</c:v>
                </c:pt>
                <c:pt idx="17890">
                  <c:v>17.890000000000043</c:v>
                </c:pt>
                <c:pt idx="17891">
                  <c:v>17.89100000000002</c:v>
                </c:pt>
                <c:pt idx="17892">
                  <c:v>17.891999999999996</c:v>
                </c:pt>
                <c:pt idx="17893">
                  <c:v>17.893000000000029</c:v>
                </c:pt>
                <c:pt idx="17894">
                  <c:v>17.894000000000005</c:v>
                </c:pt>
                <c:pt idx="17895">
                  <c:v>17.895000000000039</c:v>
                </c:pt>
                <c:pt idx="17896">
                  <c:v>17.896000000000015</c:v>
                </c:pt>
                <c:pt idx="17897">
                  <c:v>17.896999999999991</c:v>
                </c:pt>
                <c:pt idx="17898">
                  <c:v>17.898000000000025</c:v>
                </c:pt>
                <c:pt idx="17899">
                  <c:v>17.899000000000001</c:v>
                </c:pt>
                <c:pt idx="17900">
                  <c:v>17.900000000000034</c:v>
                </c:pt>
                <c:pt idx="17901">
                  <c:v>17.90100000000001</c:v>
                </c:pt>
                <c:pt idx="17902">
                  <c:v>17.902000000000044</c:v>
                </c:pt>
                <c:pt idx="17903">
                  <c:v>17.90300000000002</c:v>
                </c:pt>
                <c:pt idx="17904">
                  <c:v>17.903999999999996</c:v>
                </c:pt>
                <c:pt idx="17905">
                  <c:v>17.90500000000003</c:v>
                </c:pt>
                <c:pt idx="17906">
                  <c:v>17.906000000000006</c:v>
                </c:pt>
                <c:pt idx="17907">
                  <c:v>17.907000000000039</c:v>
                </c:pt>
                <c:pt idx="17908">
                  <c:v>17.908000000000015</c:v>
                </c:pt>
                <c:pt idx="17909">
                  <c:v>17.908999999999992</c:v>
                </c:pt>
                <c:pt idx="17910">
                  <c:v>17.910000000000025</c:v>
                </c:pt>
                <c:pt idx="17911">
                  <c:v>17.911000000000001</c:v>
                </c:pt>
                <c:pt idx="17912">
                  <c:v>17.912000000000035</c:v>
                </c:pt>
                <c:pt idx="17913">
                  <c:v>17.913000000000011</c:v>
                </c:pt>
                <c:pt idx="17914">
                  <c:v>17.914000000000044</c:v>
                </c:pt>
                <c:pt idx="17915">
                  <c:v>17.91500000000002</c:v>
                </c:pt>
                <c:pt idx="17916">
                  <c:v>17.915999999999997</c:v>
                </c:pt>
                <c:pt idx="17917">
                  <c:v>17.91700000000003</c:v>
                </c:pt>
                <c:pt idx="17918">
                  <c:v>17.918000000000006</c:v>
                </c:pt>
                <c:pt idx="17919">
                  <c:v>17.91900000000004</c:v>
                </c:pt>
                <c:pt idx="17920">
                  <c:v>17.920000000000016</c:v>
                </c:pt>
                <c:pt idx="17921">
                  <c:v>17.920999999999992</c:v>
                </c:pt>
                <c:pt idx="17922">
                  <c:v>17.922000000000025</c:v>
                </c:pt>
                <c:pt idx="17923">
                  <c:v>17.923000000000002</c:v>
                </c:pt>
                <c:pt idx="17924">
                  <c:v>17.924000000000035</c:v>
                </c:pt>
                <c:pt idx="17925">
                  <c:v>17.925000000000011</c:v>
                </c:pt>
                <c:pt idx="17926">
                  <c:v>17.926000000000045</c:v>
                </c:pt>
                <c:pt idx="17927">
                  <c:v>17.927000000000021</c:v>
                </c:pt>
                <c:pt idx="17928">
                  <c:v>17.927999999999997</c:v>
                </c:pt>
                <c:pt idx="17929">
                  <c:v>17.92900000000003</c:v>
                </c:pt>
                <c:pt idx="17930">
                  <c:v>17.930000000000007</c:v>
                </c:pt>
                <c:pt idx="17931">
                  <c:v>17.93100000000004</c:v>
                </c:pt>
                <c:pt idx="17932">
                  <c:v>17.932000000000016</c:v>
                </c:pt>
                <c:pt idx="17933">
                  <c:v>17.932999999999993</c:v>
                </c:pt>
                <c:pt idx="17934">
                  <c:v>17.934000000000026</c:v>
                </c:pt>
                <c:pt idx="17935">
                  <c:v>17.935000000000002</c:v>
                </c:pt>
                <c:pt idx="17936">
                  <c:v>17.936000000000035</c:v>
                </c:pt>
                <c:pt idx="17937">
                  <c:v>17.937000000000012</c:v>
                </c:pt>
                <c:pt idx="17938">
                  <c:v>17.938000000000045</c:v>
                </c:pt>
                <c:pt idx="17939">
                  <c:v>17.939000000000021</c:v>
                </c:pt>
                <c:pt idx="17940">
                  <c:v>17.939999999999998</c:v>
                </c:pt>
                <c:pt idx="17941">
                  <c:v>17.941000000000031</c:v>
                </c:pt>
                <c:pt idx="17942">
                  <c:v>17.942000000000007</c:v>
                </c:pt>
                <c:pt idx="17943">
                  <c:v>17.94300000000004</c:v>
                </c:pt>
                <c:pt idx="17944">
                  <c:v>17.944000000000017</c:v>
                </c:pt>
                <c:pt idx="17945">
                  <c:v>17.944999999999993</c:v>
                </c:pt>
                <c:pt idx="17946">
                  <c:v>17.946000000000026</c:v>
                </c:pt>
                <c:pt idx="17947">
                  <c:v>17.947000000000003</c:v>
                </c:pt>
                <c:pt idx="17948">
                  <c:v>17.948000000000036</c:v>
                </c:pt>
                <c:pt idx="17949">
                  <c:v>17.949000000000012</c:v>
                </c:pt>
                <c:pt idx="17950">
                  <c:v>17.950000000000045</c:v>
                </c:pt>
                <c:pt idx="17951">
                  <c:v>17.951000000000022</c:v>
                </c:pt>
                <c:pt idx="17952">
                  <c:v>17.951999999999998</c:v>
                </c:pt>
                <c:pt idx="17953">
                  <c:v>17.953000000000031</c:v>
                </c:pt>
                <c:pt idx="17954">
                  <c:v>17.954000000000008</c:v>
                </c:pt>
                <c:pt idx="17955">
                  <c:v>17.955000000000041</c:v>
                </c:pt>
                <c:pt idx="17956">
                  <c:v>17.956000000000017</c:v>
                </c:pt>
                <c:pt idx="17957">
                  <c:v>17.956999999999994</c:v>
                </c:pt>
                <c:pt idx="17958">
                  <c:v>17.958000000000027</c:v>
                </c:pt>
                <c:pt idx="17959">
                  <c:v>17.959000000000003</c:v>
                </c:pt>
                <c:pt idx="17960">
                  <c:v>17.960000000000036</c:v>
                </c:pt>
                <c:pt idx="17961">
                  <c:v>17.961000000000013</c:v>
                </c:pt>
                <c:pt idx="17962">
                  <c:v>17.962000000000046</c:v>
                </c:pt>
                <c:pt idx="17963">
                  <c:v>17.963000000000022</c:v>
                </c:pt>
                <c:pt idx="17964">
                  <c:v>17.963999999999999</c:v>
                </c:pt>
                <c:pt idx="17965">
                  <c:v>17.965000000000032</c:v>
                </c:pt>
                <c:pt idx="17966">
                  <c:v>17.966000000000008</c:v>
                </c:pt>
                <c:pt idx="17967">
                  <c:v>17.967000000000041</c:v>
                </c:pt>
                <c:pt idx="17968">
                  <c:v>17.968000000000018</c:v>
                </c:pt>
                <c:pt idx="17969">
                  <c:v>17.968999999999994</c:v>
                </c:pt>
                <c:pt idx="17970">
                  <c:v>17.970000000000027</c:v>
                </c:pt>
                <c:pt idx="17971">
                  <c:v>17.971000000000004</c:v>
                </c:pt>
                <c:pt idx="17972">
                  <c:v>17.972000000000037</c:v>
                </c:pt>
                <c:pt idx="17973">
                  <c:v>17.973000000000013</c:v>
                </c:pt>
                <c:pt idx="17974">
                  <c:v>17.974000000000046</c:v>
                </c:pt>
                <c:pt idx="17975">
                  <c:v>17.975000000000023</c:v>
                </c:pt>
                <c:pt idx="17976">
                  <c:v>17.975999999999999</c:v>
                </c:pt>
                <c:pt idx="17977">
                  <c:v>17.977000000000032</c:v>
                </c:pt>
                <c:pt idx="17978">
                  <c:v>17.978000000000009</c:v>
                </c:pt>
                <c:pt idx="17979">
                  <c:v>17.979000000000042</c:v>
                </c:pt>
                <c:pt idx="17980">
                  <c:v>17.980000000000018</c:v>
                </c:pt>
                <c:pt idx="17981">
                  <c:v>17.980999999999995</c:v>
                </c:pt>
                <c:pt idx="17982">
                  <c:v>17.982000000000028</c:v>
                </c:pt>
                <c:pt idx="17983">
                  <c:v>17.983000000000004</c:v>
                </c:pt>
                <c:pt idx="17984">
                  <c:v>17.984000000000037</c:v>
                </c:pt>
                <c:pt idx="17985">
                  <c:v>17.985000000000014</c:v>
                </c:pt>
                <c:pt idx="17986">
                  <c:v>17.98599999999999</c:v>
                </c:pt>
                <c:pt idx="17987">
                  <c:v>17.987000000000023</c:v>
                </c:pt>
                <c:pt idx="17988">
                  <c:v>17.988</c:v>
                </c:pt>
                <c:pt idx="17989">
                  <c:v>17.989000000000033</c:v>
                </c:pt>
                <c:pt idx="17990">
                  <c:v>17.990000000000009</c:v>
                </c:pt>
                <c:pt idx="17991">
                  <c:v>17.991000000000042</c:v>
                </c:pt>
                <c:pt idx="17992">
                  <c:v>17.992000000000019</c:v>
                </c:pt>
                <c:pt idx="17993">
                  <c:v>17.992999999999995</c:v>
                </c:pt>
                <c:pt idx="17994">
                  <c:v>17.994000000000028</c:v>
                </c:pt>
                <c:pt idx="17995">
                  <c:v>17.995000000000005</c:v>
                </c:pt>
                <c:pt idx="17996">
                  <c:v>17.996000000000038</c:v>
                </c:pt>
                <c:pt idx="17997">
                  <c:v>17.997000000000014</c:v>
                </c:pt>
                <c:pt idx="17998">
                  <c:v>17.99799999999999</c:v>
                </c:pt>
                <c:pt idx="17999">
                  <c:v>17.999000000000024</c:v>
                </c:pt>
                <c:pt idx="18000">
                  <c:v>18</c:v>
                </c:pt>
                <c:pt idx="18001">
                  <c:v>18.001000000000033</c:v>
                </c:pt>
                <c:pt idx="18002">
                  <c:v>18.00200000000001</c:v>
                </c:pt>
                <c:pt idx="18003">
                  <c:v>18.003000000000043</c:v>
                </c:pt>
                <c:pt idx="18004">
                  <c:v>18.004000000000019</c:v>
                </c:pt>
                <c:pt idx="18005">
                  <c:v>18.004999999999995</c:v>
                </c:pt>
                <c:pt idx="18006">
                  <c:v>18.006000000000029</c:v>
                </c:pt>
                <c:pt idx="18007">
                  <c:v>18.007000000000005</c:v>
                </c:pt>
                <c:pt idx="18008">
                  <c:v>18.008000000000038</c:v>
                </c:pt>
                <c:pt idx="18009">
                  <c:v>18.009000000000015</c:v>
                </c:pt>
                <c:pt idx="18010">
                  <c:v>18.009999999999991</c:v>
                </c:pt>
                <c:pt idx="18011">
                  <c:v>18.011000000000024</c:v>
                </c:pt>
                <c:pt idx="18012">
                  <c:v>18.012</c:v>
                </c:pt>
                <c:pt idx="18013">
                  <c:v>18.013000000000034</c:v>
                </c:pt>
                <c:pt idx="18014">
                  <c:v>18.01400000000001</c:v>
                </c:pt>
                <c:pt idx="18015">
                  <c:v>18.015000000000043</c:v>
                </c:pt>
                <c:pt idx="18016">
                  <c:v>18.01600000000002</c:v>
                </c:pt>
                <c:pt idx="18017">
                  <c:v>18.016999999999996</c:v>
                </c:pt>
                <c:pt idx="18018">
                  <c:v>18.018000000000029</c:v>
                </c:pt>
                <c:pt idx="18019">
                  <c:v>18.019000000000005</c:v>
                </c:pt>
                <c:pt idx="18020">
                  <c:v>18.020000000000039</c:v>
                </c:pt>
                <c:pt idx="18021">
                  <c:v>18.021000000000015</c:v>
                </c:pt>
                <c:pt idx="18022">
                  <c:v>18.021999999999991</c:v>
                </c:pt>
                <c:pt idx="18023">
                  <c:v>18.023000000000025</c:v>
                </c:pt>
                <c:pt idx="18024">
                  <c:v>18.024000000000001</c:v>
                </c:pt>
                <c:pt idx="18025">
                  <c:v>18.025000000000034</c:v>
                </c:pt>
                <c:pt idx="18026">
                  <c:v>18.02600000000001</c:v>
                </c:pt>
                <c:pt idx="18027">
                  <c:v>18.027000000000044</c:v>
                </c:pt>
                <c:pt idx="18028">
                  <c:v>18.02800000000002</c:v>
                </c:pt>
                <c:pt idx="18029">
                  <c:v>18.028999999999996</c:v>
                </c:pt>
                <c:pt idx="18030">
                  <c:v>18.03000000000003</c:v>
                </c:pt>
                <c:pt idx="18031">
                  <c:v>18.031000000000006</c:v>
                </c:pt>
                <c:pt idx="18032">
                  <c:v>18.032000000000039</c:v>
                </c:pt>
                <c:pt idx="18033">
                  <c:v>18.033000000000015</c:v>
                </c:pt>
                <c:pt idx="18034">
                  <c:v>18.033999999999992</c:v>
                </c:pt>
                <c:pt idx="18035">
                  <c:v>18.035000000000025</c:v>
                </c:pt>
                <c:pt idx="18036">
                  <c:v>18.036000000000001</c:v>
                </c:pt>
                <c:pt idx="18037">
                  <c:v>18.037000000000035</c:v>
                </c:pt>
                <c:pt idx="18038">
                  <c:v>18.038000000000011</c:v>
                </c:pt>
                <c:pt idx="18039">
                  <c:v>18.039000000000044</c:v>
                </c:pt>
                <c:pt idx="18040">
                  <c:v>18.04000000000002</c:v>
                </c:pt>
                <c:pt idx="18041">
                  <c:v>18.040999999999997</c:v>
                </c:pt>
                <c:pt idx="18042">
                  <c:v>18.04200000000003</c:v>
                </c:pt>
                <c:pt idx="18043">
                  <c:v>18.043000000000006</c:v>
                </c:pt>
                <c:pt idx="18044">
                  <c:v>18.04400000000004</c:v>
                </c:pt>
                <c:pt idx="18045">
                  <c:v>18.045000000000016</c:v>
                </c:pt>
                <c:pt idx="18046">
                  <c:v>18.045999999999992</c:v>
                </c:pt>
                <c:pt idx="18047">
                  <c:v>18.047000000000025</c:v>
                </c:pt>
                <c:pt idx="18048">
                  <c:v>18.048000000000002</c:v>
                </c:pt>
                <c:pt idx="18049">
                  <c:v>18.049000000000035</c:v>
                </c:pt>
                <c:pt idx="18050">
                  <c:v>18.050000000000011</c:v>
                </c:pt>
                <c:pt idx="18051">
                  <c:v>18.051000000000045</c:v>
                </c:pt>
                <c:pt idx="18052">
                  <c:v>18.052000000000021</c:v>
                </c:pt>
                <c:pt idx="18053">
                  <c:v>18.052999999999997</c:v>
                </c:pt>
                <c:pt idx="18054">
                  <c:v>18.05400000000003</c:v>
                </c:pt>
                <c:pt idx="18055">
                  <c:v>18.055000000000007</c:v>
                </c:pt>
                <c:pt idx="18056">
                  <c:v>18.05600000000004</c:v>
                </c:pt>
                <c:pt idx="18057">
                  <c:v>18.057000000000016</c:v>
                </c:pt>
                <c:pt idx="18058">
                  <c:v>18.057999999999993</c:v>
                </c:pt>
                <c:pt idx="18059">
                  <c:v>18.059000000000026</c:v>
                </c:pt>
                <c:pt idx="18060">
                  <c:v>18.060000000000002</c:v>
                </c:pt>
                <c:pt idx="18061">
                  <c:v>18.061000000000035</c:v>
                </c:pt>
                <c:pt idx="18062">
                  <c:v>18.062000000000012</c:v>
                </c:pt>
                <c:pt idx="18063">
                  <c:v>18.063000000000045</c:v>
                </c:pt>
                <c:pt idx="18064">
                  <c:v>18.064000000000021</c:v>
                </c:pt>
                <c:pt idx="18065">
                  <c:v>18.064999999999998</c:v>
                </c:pt>
                <c:pt idx="18066">
                  <c:v>18.066000000000031</c:v>
                </c:pt>
                <c:pt idx="18067">
                  <c:v>18.067000000000007</c:v>
                </c:pt>
                <c:pt idx="18068">
                  <c:v>18.06800000000004</c:v>
                </c:pt>
                <c:pt idx="18069">
                  <c:v>18.069000000000017</c:v>
                </c:pt>
                <c:pt idx="18070">
                  <c:v>18.069999999999993</c:v>
                </c:pt>
                <c:pt idx="18071">
                  <c:v>18.071000000000026</c:v>
                </c:pt>
                <c:pt idx="18072">
                  <c:v>18.072000000000003</c:v>
                </c:pt>
                <c:pt idx="18073">
                  <c:v>18.073000000000036</c:v>
                </c:pt>
                <c:pt idx="18074">
                  <c:v>18.074000000000012</c:v>
                </c:pt>
                <c:pt idx="18075">
                  <c:v>18.075000000000045</c:v>
                </c:pt>
                <c:pt idx="18076">
                  <c:v>18.076000000000022</c:v>
                </c:pt>
                <c:pt idx="18077">
                  <c:v>18.076999999999998</c:v>
                </c:pt>
                <c:pt idx="18078">
                  <c:v>18.078000000000031</c:v>
                </c:pt>
                <c:pt idx="18079">
                  <c:v>18.079000000000008</c:v>
                </c:pt>
                <c:pt idx="18080">
                  <c:v>18.080000000000041</c:v>
                </c:pt>
                <c:pt idx="18081">
                  <c:v>18.081000000000017</c:v>
                </c:pt>
                <c:pt idx="18082">
                  <c:v>18.081999999999994</c:v>
                </c:pt>
                <c:pt idx="18083">
                  <c:v>18.083000000000027</c:v>
                </c:pt>
                <c:pt idx="18084">
                  <c:v>18.084000000000003</c:v>
                </c:pt>
                <c:pt idx="18085">
                  <c:v>18.085000000000036</c:v>
                </c:pt>
                <c:pt idx="18086">
                  <c:v>18.086000000000013</c:v>
                </c:pt>
                <c:pt idx="18087">
                  <c:v>18.087000000000046</c:v>
                </c:pt>
                <c:pt idx="18088">
                  <c:v>18.088000000000022</c:v>
                </c:pt>
                <c:pt idx="18089">
                  <c:v>18.088999999999999</c:v>
                </c:pt>
                <c:pt idx="18090">
                  <c:v>18.090000000000032</c:v>
                </c:pt>
                <c:pt idx="18091">
                  <c:v>18.091000000000008</c:v>
                </c:pt>
                <c:pt idx="18092">
                  <c:v>18.092000000000041</c:v>
                </c:pt>
                <c:pt idx="18093">
                  <c:v>18.093000000000018</c:v>
                </c:pt>
                <c:pt idx="18094">
                  <c:v>18.093999999999994</c:v>
                </c:pt>
                <c:pt idx="18095">
                  <c:v>18.095000000000027</c:v>
                </c:pt>
                <c:pt idx="18096">
                  <c:v>18.096000000000004</c:v>
                </c:pt>
                <c:pt idx="18097">
                  <c:v>18.097000000000037</c:v>
                </c:pt>
                <c:pt idx="18098">
                  <c:v>18.098000000000013</c:v>
                </c:pt>
                <c:pt idx="18099">
                  <c:v>18.099000000000046</c:v>
                </c:pt>
                <c:pt idx="18100">
                  <c:v>18.100000000000023</c:v>
                </c:pt>
                <c:pt idx="18101">
                  <c:v>18.100999999999999</c:v>
                </c:pt>
                <c:pt idx="18102">
                  <c:v>18.102000000000032</c:v>
                </c:pt>
                <c:pt idx="18103">
                  <c:v>18.103000000000009</c:v>
                </c:pt>
                <c:pt idx="18104">
                  <c:v>18.104000000000042</c:v>
                </c:pt>
                <c:pt idx="18105">
                  <c:v>18.105000000000018</c:v>
                </c:pt>
                <c:pt idx="18106">
                  <c:v>18.105999999999995</c:v>
                </c:pt>
                <c:pt idx="18107">
                  <c:v>18.107000000000028</c:v>
                </c:pt>
                <c:pt idx="18108">
                  <c:v>18.108000000000004</c:v>
                </c:pt>
                <c:pt idx="18109">
                  <c:v>18.109000000000037</c:v>
                </c:pt>
                <c:pt idx="18110">
                  <c:v>18.110000000000014</c:v>
                </c:pt>
                <c:pt idx="18111">
                  <c:v>18.11099999999999</c:v>
                </c:pt>
                <c:pt idx="18112">
                  <c:v>18.112000000000023</c:v>
                </c:pt>
                <c:pt idx="18113">
                  <c:v>18.113</c:v>
                </c:pt>
                <c:pt idx="18114">
                  <c:v>18.114000000000033</c:v>
                </c:pt>
                <c:pt idx="18115">
                  <c:v>18.115000000000009</c:v>
                </c:pt>
                <c:pt idx="18116">
                  <c:v>18.116000000000042</c:v>
                </c:pt>
                <c:pt idx="18117">
                  <c:v>18.117000000000019</c:v>
                </c:pt>
                <c:pt idx="18118">
                  <c:v>18.117999999999995</c:v>
                </c:pt>
                <c:pt idx="18119">
                  <c:v>18.119000000000028</c:v>
                </c:pt>
                <c:pt idx="18120">
                  <c:v>18.120000000000005</c:v>
                </c:pt>
                <c:pt idx="18121">
                  <c:v>18.121000000000038</c:v>
                </c:pt>
                <c:pt idx="18122">
                  <c:v>18.122000000000014</c:v>
                </c:pt>
                <c:pt idx="18123">
                  <c:v>18.12299999999999</c:v>
                </c:pt>
                <c:pt idx="18124">
                  <c:v>18.124000000000024</c:v>
                </c:pt>
                <c:pt idx="18125">
                  <c:v>18.125</c:v>
                </c:pt>
                <c:pt idx="18126">
                  <c:v>18.126000000000033</c:v>
                </c:pt>
                <c:pt idx="18127">
                  <c:v>18.12700000000001</c:v>
                </c:pt>
                <c:pt idx="18128">
                  <c:v>18.128000000000043</c:v>
                </c:pt>
                <c:pt idx="18129">
                  <c:v>18.129000000000019</c:v>
                </c:pt>
                <c:pt idx="18130">
                  <c:v>18.129999999999995</c:v>
                </c:pt>
                <c:pt idx="18131">
                  <c:v>18.131000000000029</c:v>
                </c:pt>
                <c:pt idx="18132">
                  <c:v>18.132000000000005</c:v>
                </c:pt>
                <c:pt idx="18133">
                  <c:v>18.133000000000038</c:v>
                </c:pt>
                <c:pt idx="18134">
                  <c:v>18.134000000000015</c:v>
                </c:pt>
                <c:pt idx="18135">
                  <c:v>18.134999999999991</c:v>
                </c:pt>
                <c:pt idx="18136">
                  <c:v>18.136000000000024</c:v>
                </c:pt>
                <c:pt idx="18137">
                  <c:v>18.137</c:v>
                </c:pt>
                <c:pt idx="18138">
                  <c:v>18.138000000000034</c:v>
                </c:pt>
                <c:pt idx="18139">
                  <c:v>18.13900000000001</c:v>
                </c:pt>
                <c:pt idx="18140">
                  <c:v>18.140000000000043</c:v>
                </c:pt>
                <c:pt idx="18141">
                  <c:v>18.14100000000002</c:v>
                </c:pt>
                <c:pt idx="18142">
                  <c:v>18.141999999999996</c:v>
                </c:pt>
                <c:pt idx="18143">
                  <c:v>18.143000000000029</c:v>
                </c:pt>
                <c:pt idx="18144">
                  <c:v>18.144000000000005</c:v>
                </c:pt>
                <c:pt idx="18145">
                  <c:v>18.145000000000039</c:v>
                </c:pt>
                <c:pt idx="18146">
                  <c:v>18.146000000000015</c:v>
                </c:pt>
                <c:pt idx="18147">
                  <c:v>18.146999999999991</c:v>
                </c:pt>
                <c:pt idx="18148">
                  <c:v>18.148000000000025</c:v>
                </c:pt>
                <c:pt idx="18149">
                  <c:v>18.149000000000001</c:v>
                </c:pt>
                <c:pt idx="18150">
                  <c:v>18.150000000000034</c:v>
                </c:pt>
                <c:pt idx="18151">
                  <c:v>18.15100000000001</c:v>
                </c:pt>
                <c:pt idx="18152">
                  <c:v>18.152000000000044</c:v>
                </c:pt>
                <c:pt idx="18153">
                  <c:v>18.15300000000002</c:v>
                </c:pt>
                <c:pt idx="18154">
                  <c:v>18.153999999999996</c:v>
                </c:pt>
                <c:pt idx="18155">
                  <c:v>18.15500000000003</c:v>
                </c:pt>
                <c:pt idx="18156">
                  <c:v>18.156000000000006</c:v>
                </c:pt>
                <c:pt idx="18157">
                  <c:v>18.157000000000039</c:v>
                </c:pt>
                <c:pt idx="18158">
                  <c:v>18.158000000000015</c:v>
                </c:pt>
                <c:pt idx="18159">
                  <c:v>18.158999999999992</c:v>
                </c:pt>
                <c:pt idx="18160">
                  <c:v>18.160000000000025</c:v>
                </c:pt>
                <c:pt idx="18161">
                  <c:v>18.161000000000001</c:v>
                </c:pt>
                <c:pt idx="18162">
                  <c:v>18.162000000000035</c:v>
                </c:pt>
                <c:pt idx="18163">
                  <c:v>18.163000000000011</c:v>
                </c:pt>
                <c:pt idx="18164">
                  <c:v>18.164000000000044</c:v>
                </c:pt>
                <c:pt idx="18165">
                  <c:v>18.16500000000002</c:v>
                </c:pt>
                <c:pt idx="18166">
                  <c:v>18.165999999999997</c:v>
                </c:pt>
                <c:pt idx="18167">
                  <c:v>18.16700000000003</c:v>
                </c:pt>
                <c:pt idx="18168">
                  <c:v>18.168000000000006</c:v>
                </c:pt>
                <c:pt idx="18169">
                  <c:v>18.16900000000004</c:v>
                </c:pt>
                <c:pt idx="18170">
                  <c:v>18.170000000000016</c:v>
                </c:pt>
                <c:pt idx="18171">
                  <c:v>18.170999999999992</c:v>
                </c:pt>
                <c:pt idx="18172">
                  <c:v>18.172000000000025</c:v>
                </c:pt>
                <c:pt idx="18173">
                  <c:v>18.173000000000002</c:v>
                </c:pt>
                <c:pt idx="18174">
                  <c:v>18.174000000000035</c:v>
                </c:pt>
                <c:pt idx="18175">
                  <c:v>18.175000000000011</c:v>
                </c:pt>
                <c:pt idx="18176">
                  <c:v>18.176000000000045</c:v>
                </c:pt>
                <c:pt idx="18177">
                  <c:v>18.177000000000021</c:v>
                </c:pt>
                <c:pt idx="18178">
                  <c:v>18.177999999999997</c:v>
                </c:pt>
                <c:pt idx="18179">
                  <c:v>18.17900000000003</c:v>
                </c:pt>
                <c:pt idx="18180">
                  <c:v>18.180000000000007</c:v>
                </c:pt>
                <c:pt idx="18181">
                  <c:v>18.18100000000004</c:v>
                </c:pt>
                <c:pt idx="18182">
                  <c:v>18.182000000000016</c:v>
                </c:pt>
                <c:pt idx="18183">
                  <c:v>18.182999999999993</c:v>
                </c:pt>
                <c:pt idx="18184">
                  <c:v>18.184000000000026</c:v>
                </c:pt>
                <c:pt idx="18185">
                  <c:v>18.185000000000002</c:v>
                </c:pt>
                <c:pt idx="18186">
                  <c:v>18.186000000000035</c:v>
                </c:pt>
                <c:pt idx="18187">
                  <c:v>18.187000000000012</c:v>
                </c:pt>
                <c:pt idx="18188">
                  <c:v>18.188000000000045</c:v>
                </c:pt>
                <c:pt idx="18189">
                  <c:v>18.189000000000021</c:v>
                </c:pt>
                <c:pt idx="18190">
                  <c:v>18.189999999999998</c:v>
                </c:pt>
                <c:pt idx="18191">
                  <c:v>18.191000000000031</c:v>
                </c:pt>
                <c:pt idx="18192">
                  <c:v>18.192000000000007</c:v>
                </c:pt>
                <c:pt idx="18193">
                  <c:v>18.19300000000004</c:v>
                </c:pt>
                <c:pt idx="18194">
                  <c:v>18.194000000000017</c:v>
                </c:pt>
                <c:pt idx="18195">
                  <c:v>18.194999999999993</c:v>
                </c:pt>
                <c:pt idx="18196">
                  <c:v>18.196000000000026</c:v>
                </c:pt>
                <c:pt idx="18197">
                  <c:v>18.197000000000003</c:v>
                </c:pt>
                <c:pt idx="18198">
                  <c:v>18.198000000000036</c:v>
                </c:pt>
                <c:pt idx="18199">
                  <c:v>18.199000000000012</c:v>
                </c:pt>
                <c:pt idx="18200">
                  <c:v>18.200000000000045</c:v>
                </c:pt>
                <c:pt idx="18201">
                  <c:v>18.201000000000022</c:v>
                </c:pt>
                <c:pt idx="18202">
                  <c:v>18.201999999999998</c:v>
                </c:pt>
                <c:pt idx="18203">
                  <c:v>18.203000000000031</c:v>
                </c:pt>
                <c:pt idx="18204">
                  <c:v>18.204000000000008</c:v>
                </c:pt>
                <c:pt idx="18205">
                  <c:v>18.205000000000041</c:v>
                </c:pt>
                <c:pt idx="18206">
                  <c:v>18.206000000000017</c:v>
                </c:pt>
                <c:pt idx="18207">
                  <c:v>18.206999999999994</c:v>
                </c:pt>
                <c:pt idx="18208">
                  <c:v>18.208000000000027</c:v>
                </c:pt>
                <c:pt idx="18209">
                  <c:v>18.209000000000003</c:v>
                </c:pt>
                <c:pt idx="18210">
                  <c:v>18.210000000000036</c:v>
                </c:pt>
                <c:pt idx="18211">
                  <c:v>18.211000000000013</c:v>
                </c:pt>
                <c:pt idx="18212">
                  <c:v>18.212000000000046</c:v>
                </c:pt>
                <c:pt idx="18213">
                  <c:v>18.213000000000022</c:v>
                </c:pt>
                <c:pt idx="18214">
                  <c:v>18.213999999999999</c:v>
                </c:pt>
                <c:pt idx="18215">
                  <c:v>18.215000000000032</c:v>
                </c:pt>
                <c:pt idx="18216">
                  <c:v>18.216000000000008</c:v>
                </c:pt>
                <c:pt idx="18217">
                  <c:v>18.217000000000041</c:v>
                </c:pt>
                <c:pt idx="18218">
                  <c:v>18.218000000000018</c:v>
                </c:pt>
                <c:pt idx="18219">
                  <c:v>18.218999999999994</c:v>
                </c:pt>
                <c:pt idx="18220">
                  <c:v>18.220000000000027</c:v>
                </c:pt>
                <c:pt idx="18221">
                  <c:v>18.221000000000004</c:v>
                </c:pt>
                <c:pt idx="18222">
                  <c:v>18.222000000000037</c:v>
                </c:pt>
                <c:pt idx="18223">
                  <c:v>18.223000000000013</c:v>
                </c:pt>
                <c:pt idx="18224">
                  <c:v>18.224000000000046</c:v>
                </c:pt>
                <c:pt idx="18225">
                  <c:v>18.225000000000023</c:v>
                </c:pt>
                <c:pt idx="18226">
                  <c:v>18.225999999999999</c:v>
                </c:pt>
                <c:pt idx="18227">
                  <c:v>18.227000000000032</c:v>
                </c:pt>
                <c:pt idx="18228">
                  <c:v>18.228000000000009</c:v>
                </c:pt>
                <c:pt idx="18229">
                  <c:v>18.229000000000042</c:v>
                </c:pt>
                <c:pt idx="18230">
                  <c:v>18.230000000000018</c:v>
                </c:pt>
                <c:pt idx="18231">
                  <c:v>18.230999999999995</c:v>
                </c:pt>
                <c:pt idx="18232">
                  <c:v>18.232000000000028</c:v>
                </c:pt>
                <c:pt idx="18233">
                  <c:v>18.233000000000004</c:v>
                </c:pt>
                <c:pt idx="18234">
                  <c:v>18.234000000000037</c:v>
                </c:pt>
                <c:pt idx="18235">
                  <c:v>18.235000000000014</c:v>
                </c:pt>
                <c:pt idx="18236">
                  <c:v>18.23599999999999</c:v>
                </c:pt>
                <c:pt idx="18237">
                  <c:v>18.237000000000023</c:v>
                </c:pt>
                <c:pt idx="18238">
                  <c:v>18.238</c:v>
                </c:pt>
                <c:pt idx="18239">
                  <c:v>18.239000000000033</c:v>
                </c:pt>
                <c:pt idx="18240">
                  <c:v>18.240000000000009</c:v>
                </c:pt>
                <c:pt idx="18241">
                  <c:v>18.241000000000042</c:v>
                </c:pt>
                <c:pt idx="18242">
                  <c:v>18.242000000000019</c:v>
                </c:pt>
                <c:pt idx="18243">
                  <c:v>18.242999999999995</c:v>
                </c:pt>
                <c:pt idx="18244">
                  <c:v>18.244000000000028</c:v>
                </c:pt>
                <c:pt idx="18245">
                  <c:v>18.245000000000005</c:v>
                </c:pt>
                <c:pt idx="18246">
                  <c:v>18.246000000000038</c:v>
                </c:pt>
                <c:pt idx="18247">
                  <c:v>18.247000000000014</c:v>
                </c:pt>
                <c:pt idx="18248">
                  <c:v>18.24799999999999</c:v>
                </c:pt>
                <c:pt idx="18249">
                  <c:v>18.249000000000024</c:v>
                </c:pt>
                <c:pt idx="18250">
                  <c:v>18.25</c:v>
                </c:pt>
                <c:pt idx="18251">
                  <c:v>18.251000000000033</c:v>
                </c:pt>
                <c:pt idx="18252">
                  <c:v>18.25200000000001</c:v>
                </c:pt>
                <c:pt idx="18253">
                  <c:v>18.253000000000043</c:v>
                </c:pt>
                <c:pt idx="18254">
                  <c:v>18.254000000000019</c:v>
                </c:pt>
                <c:pt idx="18255">
                  <c:v>18.254999999999995</c:v>
                </c:pt>
                <c:pt idx="18256">
                  <c:v>18.256000000000029</c:v>
                </c:pt>
                <c:pt idx="18257">
                  <c:v>18.257000000000005</c:v>
                </c:pt>
                <c:pt idx="18258">
                  <c:v>18.258000000000038</c:v>
                </c:pt>
                <c:pt idx="18259">
                  <c:v>18.259000000000015</c:v>
                </c:pt>
                <c:pt idx="18260">
                  <c:v>18.259999999999991</c:v>
                </c:pt>
                <c:pt idx="18261">
                  <c:v>18.261000000000024</c:v>
                </c:pt>
                <c:pt idx="18262">
                  <c:v>18.262</c:v>
                </c:pt>
                <c:pt idx="18263">
                  <c:v>18.263000000000034</c:v>
                </c:pt>
                <c:pt idx="18264">
                  <c:v>18.26400000000001</c:v>
                </c:pt>
                <c:pt idx="18265">
                  <c:v>18.265000000000043</c:v>
                </c:pt>
                <c:pt idx="18266">
                  <c:v>18.26600000000002</c:v>
                </c:pt>
                <c:pt idx="18267">
                  <c:v>18.266999999999996</c:v>
                </c:pt>
                <c:pt idx="18268">
                  <c:v>18.268000000000029</c:v>
                </c:pt>
                <c:pt idx="18269">
                  <c:v>18.269000000000005</c:v>
                </c:pt>
                <c:pt idx="18270">
                  <c:v>18.270000000000039</c:v>
                </c:pt>
                <c:pt idx="18271">
                  <c:v>18.271000000000015</c:v>
                </c:pt>
                <c:pt idx="18272">
                  <c:v>18.271999999999991</c:v>
                </c:pt>
                <c:pt idx="18273">
                  <c:v>18.273000000000025</c:v>
                </c:pt>
                <c:pt idx="18274">
                  <c:v>18.274000000000001</c:v>
                </c:pt>
                <c:pt idx="18275">
                  <c:v>18.275000000000034</c:v>
                </c:pt>
                <c:pt idx="18276">
                  <c:v>18.27600000000001</c:v>
                </c:pt>
                <c:pt idx="18277">
                  <c:v>18.277000000000044</c:v>
                </c:pt>
                <c:pt idx="18278">
                  <c:v>18.27800000000002</c:v>
                </c:pt>
                <c:pt idx="18279">
                  <c:v>18.278999999999996</c:v>
                </c:pt>
                <c:pt idx="18280">
                  <c:v>18.28000000000003</c:v>
                </c:pt>
                <c:pt idx="18281">
                  <c:v>18.281000000000006</c:v>
                </c:pt>
                <c:pt idx="18282">
                  <c:v>18.282000000000039</c:v>
                </c:pt>
                <c:pt idx="18283">
                  <c:v>18.283000000000015</c:v>
                </c:pt>
                <c:pt idx="18284">
                  <c:v>18.283999999999992</c:v>
                </c:pt>
                <c:pt idx="18285">
                  <c:v>18.285000000000025</c:v>
                </c:pt>
                <c:pt idx="18286">
                  <c:v>18.286000000000001</c:v>
                </c:pt>
                <c:pt idx="18287">
                  <c:v>18.287000000000035</c:v>
                </c:pt>
                <c:pt idx="18288">
                  <c:v>18.288000000000011</c:v>
                </c:pt>
                <c:pt idx="18289">
                  <c:v>18.289000000000044</c:v>
                </c:pt>
                <c:pt idx="18290">
                  <c:v>18.29000000000002</c:v>
                </c:pt>
                <c:pt idx="18291">
                  <c:v>18.290999999999997</c:v>
                </c:pt>
                <c:pt idx="18292">
                  <c:v>18.29200000000003</c:v>
                </c:pt>
                <c:pt idx="18293">
                  <c:v>18.293000000000006</c:v>
                </c:pt>
                <c:pt idx="18294">
                  <c:v>18.29400000000004</c:v>
                </c:pt>
                <c:pt idx="18295">
                  <c:v>18.295000000000016</c:v>
                </c:pt>
                <c:pt idx="18296">
                  <c:v>18.295999999999992</c:v>
                </c:pt>
                <c:pt idx="18297">
                  <c:v>18.297000000000025</c:v>
                </c:pt>
                <c:pt idx="18298">
                  <c:v>18.298000000000002</c:v>
                </c:pt>
                <c:pt idx="18299">
                  <c:v>18.299000000000035</c:v>
                </c:pt>
                <c:pt idx="18300">
                  <c:v>18.300000000000011</c:v>
                </c:pt>
                <c:pt idx="18301">
                  <c:v>18.301000000000045</c:v>
                </c:pt>
                <c:pt idx="18302">
                  <c:v>18.302000000000021</c:v>
                </c:pt>
                <c:pt idx="18303">
                  <c:v>18.302999999999997</c:v>
                </c:pt>
                <c:pt idx="18304">
                  <c:v>18.30400000000003</c:v>
                </c:pt>
                <c:pt idx="18305">
                  <c:v>18.305000000000007</c:v>
                </c:pt>
                <c:pt idx="18306">
                  <c:v>18.30600000000004</c:v>
                </c:pt>
                <c:pt idx="18307">
                  <c:v>18.307000000000016</c:v>
                </c:pt>
                <c:pt idx="18308">
                  <c:v>18.307999999999993</c:v>
                </c:pt>
                <c:pt idx="18309">
                  <c:v>18.309000000000026</c:v>
                </c:pt>
                <c:pt idx="18310">
                  <c:v>18.310000000000002</c:v>
                </c:pt>
                <c:pt idx="18311">
                  <c:v>18.311000000000035</c:v>
                </c:pt>
                <c:pt idx="18312">
                  <c:v>18.312000000000012</c:v>
                </c:pt>
                <c:pt idx="18313">
                  <c:v>18.313000000000045</c:v>
                </c:pt>
                <c:pt idx="18314">
                  <c:v>18.314000000000021</c:v>
                </c:pt>
                <c:pt idx="18315">
                  <c:v>18.314999999999998</c:v>
                </c:pt>
                <c:pt idx="18316">
                  <c:v>18.316000000000031</c:v>
                </c:pt>
                <c:pt idx="18317">
                  <c:v>18.317000000000007</c:v>
                </c:pt>
                <c:pt idx="18318">
                  <c:v>18.31800000000004</c:v>
                </c:pt>
                <c:pt idx="18319">
                  <c:v>18.319000000000017</c:v>
                </c:pt>
                <c:pt idx="18320">
                  <c:v>18.319999999999993</c:v>
                </c:pt>
                <c:pt idx="18321">
                  <c:v>18.321000000000026</c:v>
                </c:pt>
                <c:pt idx="18322">
                  <c:v>18.322000000000003</c:v>
                </c:pt>
                <c:pt idx="18323">
                  <c:v>18.323000000000036</c:v>
                </c:pt>
                <c:pt idx="18324">
                  <c:v>18.324000000000012</c:v>
                </c:pt>
                <c:pt idx="18325">
                  <c:v>18.325000000000045</c:v>
                </c:pt>
                <c:pt idx="18326">
                  <c:v>18.326000000000022</c:v>
                </c:pt>
                <c:pt idx="18327">
                  <c:v>18.326999999999998</c:v>
                </c:pt>
                <c:pt idx="18328">
                  <c:v>18.328000000000031</c:v>
                </c:pt>
                <c:pt idx="18329">
                  <c:v>18.329000000000008</c:v>
                </c:pt>
                <c:pt idx="18330">
                  <c:v>18.330000000000041</c:v>
                </c:pt>
                <c:pt idx="18331">
                  <c:v>18.331000000000017</c:v>
                </c:pt>
                <c:pt idx="18332">
                  <c:v>18.331999999999994</c:v>
                </c:pt>
                <c:pt idx="18333">
                  <c:v>18.333000000000027</c:v>
                </c:pt>
                <c:pt idx="18334">
                  <c:v>18.334000000000003</c:v>
                </c:pt>
                <c:pt idx="18335">
                  <c:v>18.335000000000036</c:v>
                </c:pt>
                <c:pt idx="18336">
                  <c:v>18.336000000000013</c:v>
                </c:pt>
                <c:pt idx="18337">
                  <c:v>18.337000000000046</c:v>
                </c:pt>
                <c:pt idx="18338">
                  <c:v>18.338000000000022</c:v>
                </c:pt>
                <c:pt idx="18339">
                  <c:v>18.338999999999999</c:v>
                </c:pt>
                <c:pt idx="18340">
                  <c:v>18.340000000000032</c:v>
                </c:pt>
                <c:pt idx="18341">
                  <c:v>18.341000000000008</c:v>
                </c:pt>
                <c:pt idx="18342">
                  <c:v>18.342000000000041</c:v>
                </c:pt>
                <c:pt idx="18343">
                  <c:v>18.343000000000018</c:v>
                </c:pt>
                <c:pt idx="18344">
                  <c:v>18.343999999999994</c:v>
                </c:pt>
                <c:pt idx="18345">
                  <c:v>18.345000000000027</c:v>
                </c:pt>
                <c:pt idx="18346">
                  <c:v>18.346000000000004</c:v>
                </c:pt>
                <c:pt idx="18347">
                  <c:v>18.347000000000037</c:v>
                </c:pt>
                <c:pt idx="18348">
                  <c:v>18.348000000000013</c:v>
                </c:pt>
                <c:pt idx="18349">
                  <c:v>18.349000000000046</c:v>
                </c:pt>
                <c:pt idx="18350">
                  <c:v>18.350000000000023</c:v>
                </c:pt>
                <c:pt idx="18351">
                  <c:v>18.350999999999999</c:v>
                </c:pt>
                <c:pt idx="18352">
                  <c:v>18.352000000000032</c:v>
                </c:pt>
                <c:pt idx="18353">
                  <c:v>18.353000000000009</c:v>
                </c:pt>
                <c:pt idx="18354">
                  <c:v>18.354000000000042</c:v>
                </c:pt>
                <c:pt idx="18355">
                  <c:v>18.355000000000018</c:v>
                </c:pt>
                <c:pt idx="18356">
                  <c:v>18.355999999999995</c:v>
                </c:pt>
                <c:pt idx="18357">
                  <c:v>18.357000000000028</c:v>
                </c:pt>
                <c:pt idx="18358">
                  <c:v>18.358000000000004</c:v>
                </c:pt>
                <c:pt idx="18359">
                  <c:v>18.359000000000037</c:v>
                </c:pt>
                <c:pt idx="18360">
                  <c:v>18.360000000000014</c:v>
                </c:pt>
                <c:pt idx="18361">
                  <c:v>18.36099999999999</c:v>
                </c:pt>
                <c:pt idx="18362">
                  <c:v>18.362000000000023</c:v>
                </c:pt>
                <c:pt idx="18363">
                  <c:v>18.363</c:v>
                </c:pt>
                <c:pt idx="18364">
                  <c:v>18.364000000000033</c:v>
                </c:pt>
                <c:pt idx="18365">
                  <c:v>18.365000000000009</c:v>
                </c:pt>
                <c:pt idx="18366">
                  <c:v>18.366000000000042</c:v>
                </c:pt>
                <c:pt idx="18367">
                  <c:v>18.367000000000019</c:v>
                </c:pt>
                <c:pt idx="18368">
                  <c:v>18.367999999999995</c:v>
                </c:pt>
                <c:pt idx="18369">
                  <c:v>18.369000000000028</c:v>
                </c:pt>
                <c:pt idx="18370">
                  <c:v>18.370000000000005</c:v>
                </c:pt>
                <c:pt idx="18371">
                  <c:v>18.371000000000038</c:v>
                </c:pt>
                <c:pt idx="18372">
                  <c:v>18.372000000000014</c:v>
                </c:pt>
                <c:pt idx="18373">
                  <c:v>18.37299999999999</c:v>
                </c:pt>
                <c:pt idx="18374">
                  <c:v>18.374000000000024</c:v>
                </c:pt>
                <c:pt idx="18375">
                  <c:v>18.375</c:v>
                </c:pt>
                <c:pt idx="18376">
                  <c:v>18.376000000000033</c:v>
                </c:pt>
                <c:pt idx="18377">
                  <c:v>18.37700000000001</c:v>
                </c:pt>
                <c:pt idx="18378">
                  <c:v>18.378000000000043</c:v>
                </c:pt>
                <c:pt idx="18379">
                  <c:v>18.379000000000019</c:v>
                </c:pt>
                <c:pt idx="18380">
                  <c:v>18.379999999999995</c:v>
                </c:pt>
                <c:pt idx="18381">
                  <c:v>18.381000000000029</c:v>
                </c:pt>
                <c:pt idx="18382">
                  <c:v>18.382000000000005</c:v>
                </c:pt>
                <c:pt idx="18383">
                  <c:v>18.383000000000038</c:v>
                </c:pt>
                <c:pt idx="18384">
                  <c:v>18.384000000000015</c:v>
                </c:pt>
                <c:pt idx="18385">
                  <c:v>18.384999999999991</c:v>
                </c:pt>
                <c:pt idx="18386">
                  <c:v>18.386000000000024</c:v>
                </c:pt>
                <c:pt idx="18387">
                  <c:v>18.387</c:v>
                </c:pt>
                <c:pt idx="18388">
                  <c:v>18.388000000000034</c:v>
                </c:pt>
                <c:pt idx="18389">
                  <c:v>18.38900000000001</c:v>
                </c:pt>
                <c:pt idx="18390">
                  <c:v>18.390000000000043</c:v>
                </c:pt>
                <c:pt idx="18391">
                  <c:v>18.39100000000002</c:v>
                </c:pt>
                <c:pt idx="18392">
                  <c:v>18.391999999999996</c:v>
                </c:pt>
                <c:pt idx="18393">
                  <c:v>18.393000000000029</c:v>
                </c:pt>
                <c:pt idx="18394">
                  <c:v>18.394000000000005</c:v>
                </c:pt>
                <c:pt idx="18395">
                  <c:v>18.395000000000039</c:v>
                </c:pt>
                <c:pt idx="18396">
                  <c:v>18.396000000000015</c:v>
                </c:pt>
                <c:pt idx="18397">
                  <c:v>18.396999999999991</c:v>
                </c:pt>
                <c:pt idx="18398">
                  <c:v>18.398000000000025</c:v>
                </c:pt>
                <c:pt idx="18399">
                  <c:v>18.399000000000001</c:v>
                </c:pt>
                <c:pt idx="18400">
                  <c:v>18.400000000000034</c:v>
                </c:pt>
                <c:pt idx="18401">
                  <c:v>18.40100000000001</c:v>
                </c:pt>
                <c:pt idx="18402">
                  <c:v>18.402000000000044</c:v>
                </c:pt>
                <c:pt idx="18403">
                  <c:v>18.40300000000002</c:v>
                </c:pt>
                <c:pt idx="18404">
                  <c:v>18.403999999999996</c:v>
                </c:pt>
                <c:pt idx="18405">
                  <c:v>18.40500000000003</c:v>
                </c:pt>
                <c:pt idx="18406">
                  <c:v>18.406000000000006</c:v>
                </c:pt>
                <c:pt idx="18407">
                  <c:v>18.407000000000039</c:v>
                </c:pt>
                <c:pt idx="18408">
                  <c:v>18.408000000000015</c:v>
                </c:pt>
                <c:pt idx="18409">
                  <c:v>18.408999999999992</c:v>
                </c:pt>
                <c:pt idx="18410">
                  <c:v>18.410000000000025</c:v>
                </c:pt>
                <c:pt idx="18411">
                  <c:v>18.411000000000001</c:v>
                </c:pt>
                <c:pt idx="18412">
                  <c:v>18.412000000000035</c:v>
                </c:pt>
                <c:pt idx="18413">
                  <c:v>18.413000000000011</c:v>
                </c:pt>
                <c:pt idx="18414">
                  <c:v>18.414000000000044</c:v>
                </c:pt>
                <c:pt idx="18415">
                  <c:v>18.41500000000002</c:v>
                </c:pt>
                <c:pt idx="18416">
                  <c:v>18.415999999999997</c:v>
                </c:pt>
                <c:pt idx="18417">
                  <c:v>18.41700000000003</c:v>
                </c:pt>
                <c:pt idx="18418">
                  <c:v>18.418000000000006</c:v>
                </c:pt>
                <c:pt idx="18419">
                  <c:v>18.41900000000004</c:v>
                </c:pt>
                <c:pt idx="18420">
                  <c:v>18.420000000000016</c:v>
                </c:pt>
                <c:pt idx="18421">
                  <c:v>18.420999999999992</c:v>
                </c:pt>
                <c:pt idx="18422">
                  <c:v>18.422000000000025</c:v>
                </c:pt>
                <c:pt idx="18423">
                  <c:v>18.423000000000002</c:v>
                </c:pt>
                <c:pt idx="18424">
                  <c:v>18.424000000000035</c:v>
                </c:pt>
                <c:pt idx="18425">
                  <c:v>18.425000000000011</c:v>
                </c:pt>
                <c:pt idx="18426">
                  <c:v>18.426000000000045</c:v>
                </c:pt>
                <c:pt idx="18427">
                  <c:v>18.427000000000021</c:v>
                </c:pt>
                <c:pt idx="18428">
                  <c:v>18.427999999999997</c:v>
                </c:pt>
                <c:pt idx="18429">
                  <c:v>18.42900000000003</c:v>
                </c:pt>
                <c:pt idx="18430">
                  <c:v>18.430000000000007</c:v>
                </c:pt>
                <c:pt idx="18431">
                  <c:v>18.43100000000004</c:v>
                </c:pt>
                <c:pt idx="18432">
                  <c:v>18.432000000000016</c:v>
                </c:pt>
                <c:pt idx="18433">
                  <c:v>18.432999999999993</c:v>
                </c:pt>
                <c:pt idx="18434">
                  <c:v>18.434000000000026</c:v>
                </c:pt>
                <c:pt idx="18435">
                  <c:v>18.435000000000002</c:v>
                </c:pt>
                <c:pt idx="18436">
                  <c:v>18.436000000000035</c:v>
                </c:pt>
                <c:pt idx="18437">
                  <c:v>18.437000000000012</c:v>
                </c:pt>
                <c:pt idx="18438">
                  <c:v>18.438000000000045</c:v>
                </c:pt>
                <c:pt idx="18439">
                  <c:v>18.439000000000021</c:v>
                </c:pt>
                <c:pt idx="18440">
                  <c:v>18.439999999999998</c:v>
                </c:pt>
                <c:pt idx="18441">
                  <c:v>18.441000000000031</c:v>
                </c:pt>
                <c:pt idx="18442">
                  <c:v>18.442000000000007</c:v>
                </c:pt>
                <c:pt idx="18443">
                  <c:v>18.44300000000004</c:v>
                </c:pt>
                <c:pt idx="18444">
                  <c:v>18.444000000000017</c:v>
                </c:pt>
                <c:pt idx="18445">
                  <c:v>18.444999999999993</c:v>
                </c:pt>
                <c:pt idx="18446">
                  <c:v>18.446000000000026</c:v>
                </c:pt>
                <c:pt idx="18447">
                  <c:v>18.447000000000003</c:v>
                </c:pt>
                <c:pt idx="18448">
                  <c:v>18.448000000000036</c:v>
                </c:pt>
                <c:pt idx="18449">
                  <c:v>18.449000000000012</c:v>
                </c:pt>
                <c:pt idx="18450">
                  <c:v>18.450000000000045</c:v>
                </c:pt>
                <c:pt idx="18451">
                  <c:v>18.451000000000022</c:v>
                </c:pt>
                <c:pt idx="18452">
                  <c:v>18.451999999999998</c:v>
                </c:pt>
                <c:pt idx="18453">
                  <c:v>18.453000000000031</c:v>
                </c:pt>
                <c:pt idx="18454">
                  <c:v>18.454000000000008</c:v>
                </c:pt>
                <c:pt idx="18455">
                  <c:v>18.455000000000041</c:v>
                </c:pt>
                <c:pt idx="18456">
                  <c:v>18.456000000000017</c:v>
                </c:pt>
                <c:pt idx="18457">
                  <c:v>18.456999999999994</c:v>
                </c:pt>
                <c:pt idx="18458">
                  <c:v>18.458000000000027</c:v>
                </c:pt>
                <c:pt idx="18459">
                  <c:v>18.459000000000003</c:v>
                </c:pt>
                <c:pt idx="18460">
                  <c:v>18.460000000000036</c:v>
                </c:pt>
                <c:pt idx="18461">
                  <c:v>18.461000000000013</c:v>
                </c:pt>
                <c:pt idx="18462">
                  <c:v>18.462000000000046</c:v>
                </c:pt>
                <c:pt idx="18463">
                  <c:v>18.463000000000022</c:v>
                </c:pt>
                <c:pt idx="18464">
                  <c:v>18.463999999999999</c:v>
                </c:pt>
                <c:pt idx="18465">
                  <c:v>18.465000000000032</c:v>
                </c:pt>
                <c:pt idx="18466">
                  <c:v>18.466000000000008</c:v>
                </c:pt>
                <c:pt idx="18467">
                  <c:v>18.467000000000041</c:v>
                </c:pt>
                <c:pt idx="18468">
                  <c:v>18.468000000000018</c:v>
                </c:pt>
                <c:pt idx="18469">
                  <c:v>18.468999999999994</c:v>
                </c:pt>
                <c:pt idx="18470">
                  <c:v>18.470000000000027</c:v>
                </c:pt>
                <c:pt idx="18471">
                  <c:v>18.471000000000004</c:v>
                </c:pt>
                <c:pt idx="18472">
                  <c:v>18.472000000000037</c:v>
                </c:pt>
                <c:pt idx="18473">
                  <c:v>18.473000000000013</c:v>
                </c:pt>
                <c:pt idx="18474">
                  <c:v>18.474000000000046</c:v>
                </c:pt>
                <c:pt idx="18475">
                  <c:v>18.475000000000023</c:v>
                </c:pt>
                <c:pt idx="18476">
                  <c:v>18.475999999999999</c:v>
                </c:pt>
                <c:pt idx="18477">
                  <c:v>18.477000000000032</c:v>
                </c:pt>
                <c:pt idx="18478">
                  <c:v>18.478000000000009</c:v>
                </c:pt>
                <c:pt idx="18479">
                  <c:v>18.479000000000042</c:v>
                </c:pt>
                <c:pt idx="18480">
                  <c:v>18.480000000000018</c:v>
                </c:pt>
                <c:pt idx="18481">
                  <c:v>18.480999999999995</c:v>
                </c:pt>
                <c:pt idx="18482">
                  <c:v>18.482000000000028</c:v>
                </c:pt>
                <c:pt idx="18483">
                  <c:v>18.483000000000004</c:v>
                </c:pt>
                <c:pt idx="18484">
                  <c:v>18.484000000000037</c:v>
                </c:pt>
                <c:pt idx="18485">
                  <c:v>18.485000000000014</c:v>
                </c:pt>
                <c:pt idx="18486">
                  <c:v>18.48599999999999</c:v>
                </c:pt>
                <c:pt idx="18487">
                  <c:v>18.487000000000023</c:v>
                </c:pt>
                <c:pt idx="18488">
                  <c:v>18.488</c:v>
                </c:pt>
                <c:pt idx="18489">
                  <c:v>18.489000000000033</c:v>
                </c:pt>
                <c:pt idx="18490">
                  <c:v>18.490000000000009</c:v>
                </c:pt>
                <c:pt idx="18491">
                  <c:v>18.491000000000042</c:v>
                </c:pt>
                <c:pt idx="18492">
                  <c:v>18.492000000000019</c:v>
                </c:pt>
                <c:pt idx="18493">
                  <c:v>18.492999999999995</c:v>
                </c:pt>
                <c:pt idx="18494">
                  <c:v>18.494000000000028</c:v>
                </c:pt>
                <c:pt idx="18495">
                  <c:v>18.495000000000005</c:v>
                </c:pt>
                <c:pt idx="18496">
                  <c:v>18.496000000000038</c:v>
                </c:pt>
                <c:pt idx="18497">
                  <c:v>18.497000000000014</c:v>
                </c:pt>
                <c:pt idx="18498">
                  <c:v>18.49799999999999</c:v>
                </c:pt>
                <c:pt idx="18499">
                  <c:v>18.499000000000024</c:v>
                </c:pt>
                <c:pt idx="18500">
                  <c:v>18.5</c:v>
                </c:pt>
                <c:pt idx="18501">
                  <c:v>18.501000000000033</c:v>
                </c:pt>
                <c:pt idx="18502">
                  <c:v>18.50200000000001</c:v>
                </c:pt>
                <c:pt idx="18503">
                  <c:v>18.503000000000043</c:v>
                </c:pt>
                <c:pt idx="18504">
                  <c:v>18.504000000000019</c:v>
                </c:pt>
                <c:pt idx="18505">
                  <c:v>18.504999999999995</c:v>
                </c:pt>
                <c:pt idx="18506">
                  <c:v>18.506000000000029</c:v>
                </c:pt>
                <c:pt idx="18507">
                  <c:v>18.507000000000005</c:v>
                </c:pt>
                <c:pt idx="18508">
                  <c:v>18.508000000000038</c:v>
                </c:pt>
                <c:pt idx="18509">
                  <c:v>18.509000000000015</c:v>
                </c:pt>
                <c:pt idx="18510">
                  <c:v>18.509999999999991</c:v>
                </c:pt>
                <c:pt idx="18511">
                  <c:v>18.511000000000024</c:v>
                </c:pt>
                <c:pt idx="18512">
                  <c:v>18.512</c:v>
                </c:pt>
                <c:pt idx="18513">
                  <c:v>18.513000000000034</c:v>
                </c:pt>
                <c:pt idx="18514">
                  <c:v>18.51400000000001</c:v>
                </c:pt>
                <c:pt idx="18515">
                  <c:v>18.515000000000043</c:v>
                </c:pt>
                <c:pt idx="18516">
                  <c:v>18.51600000000002</c:v>
                </c:pt>
                <c:pt idx="18517">
                  <c:v>18.516999999999996</c:v>
                </c:pt>
                <c:pt idx="18518">
                  <c:v>18.518000000000029</c:v>
                </c:pt>
                <c:pt idx="18519">
                  <c:v>18.519000000000005</c:v>
                </c:pt>
                <c:pt idx="18520">
                  <c:v>18.520000000000039</c:v>
                </c:pt>
                <c:pt idx="18521">
                  <c:v>18.521000000000015</c:v>
                </c:pt>
                <c:pt idx="18522">
                  <c:v>18.521999999999991</c:v>
                </c:pt>
                <c:pt idx="18523">
                  <c:v>18.523000000000025</c:v>
                </c:pt>
                <c:pt idx="18524">
                  <c:v>18.524000000000001</c:v>
                </c:pt>
                <c:pt idx="18525">
                  <c:v>18.525000000000034</c:v>
                </c:pt>
                <c:pt idx="18526">
                  <c:v>18.52600000000001</c:v>
                </c:pt>
                <c:pt idx="18527">
                  <c:v>18.527000000000044</c:v>
                </c:pt>
                <c:pt idx="18528">
                  <c:v>18.52800000000002</c:v>
                </c:pt>
                <c:pt idx="18529">
                  <c:v>18.528999999999996</c:v>
                </c:pt>
                <c:pt idx="18530">
                  <c:v>18.53000000000003</c:v>
                </c:pt>
                <c:pt idx="18531">
                  <c:v>18.531000000000006</c:v>
                </c:pt>
                <c:pt idx="18532">
                  <c:v>18.532000000000039</c:v>
                </c:pt>
                <c:pt idx="18533">
                  <c:v>18.533000000000015</c:v>
                </c:pt>
                <c:pt idx="18534">
                  <c:v>18.533999999999992</c:v>
                </c:pt>
                <c:pt idx="18535">
                  <c:v>18.535000000000025</c:v>
                </c:pt>
                <c:pt idx="18536">
                  <c:v>18.536000000000001</c:v>
                </c:pt>
                <c:pt idx="18537">
                  <c:v>18.537000000000035</c:v>
                </c:pt>
                <c:pt idx="18538">
                  <c:v>18.538000000000011</c:v>
                </c:pt>
                <c:pt idx="18539">
                  <c:v>18.539000000000044</c:v>
                </c:pt>
                <c:pt idx="18540">
                  <c:v>18.54000000000002</c:v>
                </c:pt>
                <c:pt idx="18541">
                  <c:v>18.540999999999997</c:v>
                </c:pt>
                <c:pt idx="18542">
                  <c:v>18.54200000000003</c:v>
                </c:pt>
                <c:pt idx="18543">
                  <c:v>18.543000000000006</c:v>
                </c:pt>
                <c:pt idx="18544">
                  <c:v>18.54400000000004</c:v>
                </c:pt>
                <c:pt idx="18545">
                  <c:v>18.545000000000016</c:v>
                </c:pt>
                <c:pt idx="18546">
                  <c:v>18.545999999999992</c:v>
                </c:pt>
                <c:pt idx="18547">
                  <c:v>18.547000000000025</c:v>
                </c:pt>
                <c:pt idx="18548">
                  <c:v>18.548000000000002</c:v>
                </c:pt>
                <c:pt idx="18549">
                  <c:v>18.549000000000035</c:v>
                </c:pt>
                <c:pt idx="18550">
                  <c:v>18.550000000000011</c:v>
                </c:pt>
                <c:pt idx="18551">
                  <c:v>18.551000000000045</c:v>
                </c:pt>
                <c:pt idx="18552">
                  <c:v>18.552000000000021</c:v>
                </c:pt>
                <c:pt idx="18553">
                  <c:v>18.552999999999997</c:v>
                </c:pt>
                <c:pt idx="18554">
                  <c:v>18.55400000000003</c:v>
                </c:pt>
                <c:pt idx="18555">
                  <c:v>18.555000000000007</c:v>
                </c:pt>
                <c:pt idx="18556">
                  <c:v>18.55600000000004</c:v>
                </c:pt>
                <c:pt idx="18557">
                  <c:v>18.557000000000016</c:v>
                </c:pt>
                <c:pt idx="18558">
                  <c:v>18.557999999999993</c:v>
                </c:pt>
                <c:pt idx="18559">
                  <c:v>18.559000000000026</c:v>
                </c:pt>
                <c:pt idx="18560">
                  <c:v>18.560000000000002</c:v>
                </c:pt>
                <c:pt idx="18561">
                  <c:v>18.561000000000035</c:v>
                </c:pt>
                <c:pt idx="18562">
                  <c:v>18.562000000000012</c:v>
                </c:pt>
                <c:pt idx="18563">
                  <c:v>18.563000000000045</c:v>
                </c:pt>
                <c:pt idx="18564">
                  <c:v>18.564000000000021</c:v>
                </c:pt>
                <c:pt idx="18565">
                  <c:v>18.564999999999998</c:v>
                </c:pt>
                <c:pt idx="18566">
                  <c:v>18.566000000000031</c:v>
                </c:pt>
                <c:pt idx="18567">
                  <c:v>18.567000000000007</c:v>
                </c:pt>
                <c:pt idx="18568">
                  <c:v>18.56800000000004</c:v>
                </c:pt>
                <c:pt idx="18569">
                  <c:v>18.569000000000017</c:v>
                </c:pt>
                <c:pt idx="18570">
                  <c:v>18.569999999999993</c:v>
                </c:pt>
                <c:pt idx="18571">
                  <c:v>18.571000000000026</c:v>
                </c:pt>
                <c:pt idx="18572">
                  <c:v>18.572000000000003</c:v>
                </c:pt>
                <c:pt idx="18573">
                  <c:v>18.573000000000036</c:v>
                </c:pt>
                <c:pt idx="18574">
                  <c:v>18.574000000000012</c:v>
                </c:pt>
                <c:pt idx="18575">
                  <c:v>18.575000000000045</c:v>
                </c:pt>
                <c:pt idx="18576">
                  <c:v>18.576000000000022</c:v>
                </c:pt>
                <c:pt idx="18577">
                  <c:v>18.576999999999998</c:v>
                </c:pt>
                <c:pt idx="18578">
                  <c:v>18.578000000000031</c:v>
                </c:pt>
                <c:pt idx="18579">
                  <c:v>18.579000000000008</c:v>
                </c:pt>
                <c:pt idx="18580">
                  <c:v>18.580000000000041</c:v>
                </c:pt>
                <c:pt idx="18581">
                  <c:v>18.581000000000017</c:v>
                </c:pt>
                <c:pt idx="18582">
                  <c:v>18.581999999999994</c:v>
                </c:pt>
                <c:pt idx="18583">
                  <c:v>18.583000000000027</c:v>
                </c:pt>
                <c:pt idx="18584">
                  <c:v>18.584000000000003</c:v>
                </c:pt>
                <c:pt idx="18585">
                  <c:v>18.585000000000036</c:v>
                </c:pt>
                <c:pt idx="18586">
                  <c:v>18.586000000000013</c:v>
                </c:pt>
                <c:pt idx="18587">
                  <c:v>18.587000000000046</c:v>
                </c:pt>
                <c:pt idx="18588">
                  <c:v>18.588000000000022</c:v>
                </c:pt>
                <c:pt idx="18589">
                  <c:v>18.588999999999999</c:v>
                </c:pt>
                <c:pt idx="18590">
                  <c:v>18.590000000000032</c:v>
                </c:pt>
                <c:pt idx="18591">
                  <c:v>18.591000000000008</c:v>
                </c:pt>
                <c:pt idx="18592">
                  <c:v>18.592000000000041</c:v>
                </c:pt>
                <c:pt idx="18593">
                  <c:v>18.593000000000018</c:v>
                </c:pt>
                <c:pt idx="18594">
                  <c:v>18.593999999999994</c:v>
                </c:pt>
                <c:pt idx="18595">
                  <c:v>18.595000000000027</c:v>
                </c:pt>
                <c:pt idx="18596">
                  <c:v>18.596000000000004</c:v>
                </c:pt>
                <c:pt idx="18597">
                  <c:v>18.597000000000037</c:v>
                </c:pt>
                <c:pt idx="18598">
                  <c:v>18.598000000000013</c:v>
                </c:pt>
                <c:pt idx="18599">
                  <c:v>18.599000000000046</c:v>
                </c:pt>
                <c:pt idx="18600">
                  <c:v>18.600000000000023</c:v>
                </c:pt>
                <c:pt idx="18601">
                  <c:v>18.600999999999999</c:v>
                </c:pt>
                <c:pt idx="18602">
                  <c:v>18.602000000000032</c:v>
                </c:pt>
                <c:pt idx="18603">
                  <c:v>18.603000000000009</c:v>
                </c:pt>
                <c:pt idx="18604">
                  <c:v>18.604000000000042</c:v>
                </c:pt>
                <c:pt idx="18605">
                  <c:v>18.605000000000018</c:v>
                </c:pt>
                <c:pt idx="18606">
                  <c:v>18.605999999999995</c:v>
                </c:pt>
                <c:pt idx="18607">
                  <c:v>18.607000000000028</c:v>
                </c:pt>
                <c:pt idx="18608">
                  <c:v>18.608000000000004</c:v>
                </c:pt>
                <c:pt idx="18609">
                  <c:v>18.609000000000037</c:v>
                </c:pt>
                <c:pt idx="18610">
                  <c:v>18.610000000000014</c:v>
                </c:pt>
                <c:pt idx="18611">
                  <c:v>18.61099999999999</c:v>
                </c:pt>
                <c:pt idx="18612">
                  <c:v>18.612000000000023</c:v>
                </c:pt>
                <c:pt idx="18613">
                  <c:v>18.613</c:v>
                </c:pt>
                <c:pt idx="18614">
                  <c:v>18.614000000000033</c:v>
                </c:pt>
                <c:pt idx="18615">
                  <c:v>18.615000000000009</c:v>
                </c:pt>
                <c:pt idx="18616">
                  <c:v>18.616000000000042</c:v>
                </c:pt>
                <c:pt idx="18617">
                  <c:v>18.617000000000019</c:v>
                </c:pt>
                <c:pt idx="18618">
                  <c:v>18.617999999999995</c:v>
                </c:pt>
                <c:pt idx="18619">
                  <c:v>18.619000000000028</c:v>
                </c:pt>
                <c:pt idx="18620">
                  <c:v>18.620000000000005</c:v>
                </c:pt>
                <c:pt idx="18621">
                  <c:v>18.621000000000038</c:v>
                </c:pt>
                <c:pt idx="18622">
                  <c:v>18.622000000000014</c:v>
                </c:pt>
                <c:pt idx="18623">
                  <c:v>18.62299999999999</c:v>
                </c:pt>
                <c:pt idx="18624">
                  <c:v>18.624000000000024</c:v>
                </c:pt>
                <c:pt idx="18625">
                  <c:v>18.625</c:v>
                </c:pt>
                <c:pt idx="18626">
                  <c:v>18.626000000000033</c:v>
                </c:pt>
                <c:pt idx="18627">
                  <c:v>18.62700000000001</c:v>
                </c:pt>
                <c:pt idx="18628">
                  <c:v>18.628000000000043</c:v>
                </c:pt>
                <c:pt idx="18629">
                  <c:v>18.629000000000019</c:v>
                </c:pt>
                <c:pt idx="18630">
                  <c:v>18.629999999999995</c:v>
                </c:pt>
                <c:pt idx="18631">
                  <c:v>18.631000000000029</c:v>
                </c:pt>
                <c:pt idx="18632">
                  <c:v>18.632000000000005</c:v>
                </c:pt>
                <c:pt idx="18633">
                  <c:v>18.633000000000038</c:v>
                </c:pt>
                <c:pt idx="18634">
                  <c:v>18.634000000000015</c:v>
                </c:pt>
                <c:pt idx="18635">
                  <c:v>18.634999999999991</c:v>
                </c:pt>
                <c:pt idx="18636">
                  <c:v>18.636000000000024</c:v>
                </c:pt>
                <c:pt idx="18637">
                  <c:v>18.637</c:v>
                </c:pt>
                <c:pt idx="18638">
                  <c:v>18.638000000000034</c:v>
                </c:pt>
                <c:pt idx="18639">
                  <c:v>18.63900000000001</c:v>
                </c:pt>
                <c:pt idx="18640">
                  <c:v>18.640000000000043</c:v>
                </c:pt>
                <c:pt idx="18641">
                  <c:v>18.64100000000002</c:v>
                </c:pt>
                <c:pt idx="18642">
                  <c:v>18.641999999999996</c:v>
                </c:pt>
                <c:pt idx="18643">
                  <c:v>18.643000000000029</c:v>
                </c:pt>
                <c:pt idx="18644">
                  <c:v>18.644000000000005</c:v>
                </c:pt>
                <c:pt idx="18645">
                  <c:v>18.645000000000039</c:v>
                </c:pt>
                <c:pt idx="18646">
                  <c:v>18.646000000000015</c:v>
                </c:pt>
                <c:pt idx="18647">
                  <c:v>18.646999999999991</c:v>
                </c:pt>
                <c:pt idx="18648">
                  <c:v>18.648000000000025</c:v>
                </c:pt>
                <c:pt idx="18649">
                  <c:v>18.649000000000001</c:v>
                </c:pt>
                <c:pt idx="18650">
                  <c:v>18.650000000000034</c:v>
                </c:pt>
                <c:pt idx="18651">
                  <c:v>18.65100000000001</c:v>
                </c:pt>
                <c:pt idx="18652">
                  <c:v>18.652000000000044</c:v>
                </c:pt>
                <c:pt idx="18653">
                  <c:v>18.65300000000002</c:v>
                </c:pt>
                <c:pt idx="18654">
                  <c:v>18.653999999999996</c:v>
                </c:pt>
                <c:pt idx="18655">
                  <c:v>18.65500000000003</c:v>
                </c:pt>
                <c:pt idx="18656">
                  <c:v>18.656000000000006</c:v>
                </c:pt>
                <c:pt idx="18657">
                  <c:v>18.657000000000039</c:v>
                </c:pt>
                <c:pt idx="18658">
                  <c:v>18.658000000000015</c:v>
                </c:pt>
                <c:pt idx="18659">
                  <c:v>18.658999999999992</c:v>
                </c:pt>
                <c:pt idx="18660">
                  <c:v>18.660000000000025</c:v>
                </c:pt>
                <c:pt idx="18661">
                  <c:v>18.661000000000001</c:v>
                </c:pt>
                <c:pt idx="18662">
                  <c:v>18.662000000000035</c:v>
                </c:pt>
                <c:pt idx="18663">
                  <c:v>18.663000000000011</c:v>
                </c:pt>
                <c:pt idx="18664">
                  <c:v>18.664000000000044</c:v>
                </c:pt>
                <c:pt idx="18665">
                  <c:v>18.66500000000002</c:v>
                </c:pt>
                <c:pt idx="18666">
                  <c:v>18.665999999999997</c:v>
                </c:pt>
                <c:pt idx="18667">
                  <c:v>18.66700000000003</c:v>
                </c:pt>
                <c:pt idx="18668">
                  <c:v>18.668000000000006</c:v>
                </c:pt>
                <c:pt idx="18669">
                  <c:v>18.66900000000004</c:v>
                </c:pt>
                <c:pt idx="18670">
                  <c:v>18.670000000000016</c:v>
                </c:pt>
                <c:pt idx="18671">
                  <c:v>18.670999999999992</c:v>
                </c:pt>
                <c:pt idx="18672">
                  <c:v>18.672000000000025</c:v>
                </c:pt>
                <c:pt idx="18673">
                  <c:v>18.673000000000002</c:v>
                </c:pt>
                <c:pt idx="18674">
                  <c:v>18.674000000000035</c:v>
                </c:pt>
                <c:pt idx="18675">
                  <c:v>18.675000000000011</c:v>
                </c:pt>
                <c:pt idx="18676">
                  <c:v>18.676000000000045</c:v>
                </c:pt>
                <c:pt idx="18677">
                  <c:v>18.677000000000021</c:v>
                </c:pt>
                <c:pt idx="18678">
                  <c:v>18.677999999999997</c:v>
                </c:pt>
                <c:pt idx="18679">
                  <c:v>18.67900000000003</c:v>
                </c:pt>
                <c:pt idx="18680">
                  <c:v>18.680000000000007</c:v>
                </c:pt>
                <c:pt idx="18681">
                  <c:v>18.68100000000004</c:v>
                </c:pt>
                <c:pt idx="18682">
                  <c:v>18.682000000000016</c:v>
                </c:pt>
                <c:pt idx="18683">
                  <c:v>18.682999999999993</c:v>
                </c:pt>
                <c:pt idx="18684">
                  <c:v>18.684000000000026</c:v>
                </c:pt>
                <c:pt idx="18685">
                  <c:v>18.685000000000002</c:v>
                </c:pt>
                <c:pt idx="18686">
                  <c:v>18.686000000000035</c:v>
                </c:pt>
                <c:pt idx="18687">
                  <c:v>18.687000000000012</c:v>
                </c:pt>
                <c:pt idx="18688">
                  <c:v>18.688000000000045</c:v>
                </c:pt>
                <c:pt idx="18689">
                  <c:v>18.689000000000021</c:v>
                </c:pt>
                <c:pt idx="18690">
                  <c:v>18.689999999999998</c:v>
                </c:pt>
                <c:pt idx="18691">
                  <c:v>18.691000000000031</c:v>
                </c:pt>
                <c:pt idx="18692">
                  <c:v>18.692000000000007</c:v>
                </c:pt>
                <c:pt idx="18693">
                  <c:v>18.69300000000004</c:v>
                </c:pt>
                <c:pt idx="18694">
                  <c:v>18.694000000000017</c:v>
                </c:pt>
                <c:pt idx="18695">
                  <c:v>18.694999999999993</c:v>
                </c:pt>
                <c:pt idx="18696">
                  <c:v>18.696000000000026</c:v>
                </c:pt>
                <c:pt idx="18697">
                  <c:v>18.697000000000003</c:v>
                </c:pt>
                <c:pt idx="18698">
                  <c:v>18.698000000000036</c:v>
                </c:pt>
                <c:pt idx="18699">
                  <c:v>18.699000000000012</c:v>
                </c:pt>
                <c:pt idx="18700">
                  <c:v>18.700000000000045</c:v>
                </c:pt>
                <c:pt idx="18701">
                  <c:v>18.701000000000022</c:v>
                </c:pt>
                <c:pt idx="18702">
                  <c:v>18.701999999999998</c:v>
                </c:pt>
                <c:pt idx="18703">
                  <c:v>18.703000000000031</c:v>
                </c:pt>
                <c:pt idx="18704">
                  <c:v>18.704000000000008</c:v>
                </c:pt>
                <c:pt idx="18705">
                  <c:v>18.705000000000041</c:v>
                </c:pt>
                <c:pt idx="18706">
                  <c:v>18.706000000000017</c:v>
                </c:pt>
                <c:pt idx="18707">
                  <c:v>18.706999999999994</c:v>
                </c:pt>
                <c:pt idx="18708">
                  <c:v>18.708000000000027</c:v>
                </c:pt>
                <c:pt idx="18709">
                  <c:v>18.709000000000003</c:v>
                </c:pt>
                <c:pt idx="18710">
                  <c:v>18.710000000000036</c:v>
                </c:pt>
                <c:pt idx="18711">
                  <c:v>18.711000000000013</c:v>
                </c:pt>
                <c:pt idx="18712">
                  <c:v>18.712000000000046</c:v>
                </c:pt>
                <c:pt idx="18713">
                  <c:v>18.713000000000022</c:v>
                </c:pt>
                <c:pt idx="18714">
                  <c:v>18.713999999999999</c:v>
                </c:pt>
                <c:pt idx="18715">
                  <c:v>18.715000000000032</c:v>
                </c:pt>
                <c:pt idx="18716">
                  <c:v>18.716000000000008</c:v>
                </c:pt>
                <c:pt idx="18717">
                  <c:v>18.717000000000041</c:v>
                </c:pt>
                <c:pt idx="18718">
                  <c:v>18.718000000000018</c:v>
                </c:pt>
                <c:pt idx="18719">
                  <c:v>18.718999999999994</c:v>
                </c:pt>
                <c:pt idx="18720">
                  <c:v>18.720000000000027</c:v>
                </c:pt>
                <c:pt idx="18721">
                  <c:v>18.721000000000004</c:v>
                </c:pt>
                <c:pt idx="18722">
                  <c:v>18.722000000000037</c:v>
                </c:pt>
                <c:pt idx="18723">
                  <c:v>18.723000000000013</c:v>
                </c:pt>
                <c:pt idx="18724">
                  <c:v>18.724000000000046</c:v>
                </c:pt>
                <c:pt idx="18725">
                  <c:v>18.725000000000023</c:v>
                </c:pt>
                <c:pt idx="18726">
                  <c:v>18.725999999999999</c:v>
                </c:pt>
                <c:pt idx="18727">
                  <c:v>18.727000000000032</c:v>
                </c:pt>
                <c:pt idx="18728">
                  <c:v>18.728000000000009</c:v>
                </c:pt>
                <c:pt idx="18729">
                  <c:v>18.729000000000042</c:v>
                </c:pt>
                <c:pt idx="18730">
                  <c:v>18.730000000000018</c:v>
                </c:pt>
                <c:pt idx="18731">
                  <c:v>18.730999999999995</c:v>
                </c:pt>
                <c:pt idx="18732">
                  <c:v>18.732000000000028</c:v>
                </c:pt>
                <c:pt idx="18733">
                  <c:v>18.733000000000004</c:v>
                </c:pt>
                <c:pt idx="18734">
                  <c:v>18.734000000000037</c:v>
                </c:pt>
                <c:pt idx="18735">
                  <c:v>18.735000000000014</c:v>
                </c:pt>
                <c:pt idx="18736">
                  <c:v>18.73599999999999</c:v>
                </c:pt>
                <c:pt idx="18737">
                  <c:v>18.737000000000023</c:v>
                </c:pt>
                <c:pt idx="18738">
                  <c:v>18.738</c:v>
                </c:pt>
                <c:pt idx="18739">
                  <c:v>18.739000000000033</c:v>
                </c:pt>
                <c:pt idx="18740">
                  <c:v>18.740000000000009</c:v>
                </c:pt>
                <c:pt idx="18741">
                  <c:v>18.741000000000042</c:v>
                </c:pt>
                <c:pt idx="18742">
                  <c:v>18.742000000000019</c:v>
                </c:pt>
                <c:pt idx="18743">
                  <c:v>18.742999999999995</c:v>
                </c:pt>
                <c:pt idx="18744">
                  <c:v>18.744000000000028</c:v>
                </c:pt>
                <c:pt idx="18745">
                  <c:v>18.745000000000005</c:v>
                </c:pt>
                <c:pt idx="18746">
                  <c:v>18.746000000000038</c:v>
                </c:pt>
                <c:pt idx="18747">
                  <c:v>18.747000000000014</c:v>
                </c:pt>
                <c:pt idx="18748">
                  <c:v>18.74799999999999</c:v>
                </c:pt>
                <c:pt idx="18749">
                  <c:v>18.749000000000024</c:v>
                </c:pt>
                <c:pt idx="18750">
                  <c:v>18.75</c:v>
                </c:pt>
                <c:pt idx="18751">
                  <c:v>18.751000000000033</c:v>
                </c:pt>
                <c:pt idx="18752">
                  <c:v>18.75200000000001</c:v>
                </c:pt>
                <c:pt idx="18753">
                  <c:v>18.753000000000043</c:v>
                </c:pt>
                <c:pt idx="18754">
                  <c:v>18.754000000000019</c:v>
                </c:pt>
                <c:pt idx="18755">
                  <c:v>18.754999999999995</c:v>
                </c:pt>
                <c:pt idx="18756">
                  <c:v>18.756000000000029</c:v>
                </c:pt>
                <c:pt idx="18757">
                  <c:v>18.757000000000005</c:v>
                </c:pt>
                <c:pt idx="18758">
                  <c:v>18.758000000000038</c:v>
                </c:pt>
                <c:pt idx="18759">
                  <c:v>18.759000000000015</c:v>
                </c:pt>
                <c:pt idx="18760">
                  <c:v>18.759999999999991</c:v>
                </c:pt>
                <c:pt idx="18761">
                  <c:v>18.761000000000024</c:v>
                </c:pt>
                <c:pt idx="18762">
                  <c:v>18.762</c:v>
                </c:pt>
                <c:pt idx="18763">
                  <c:v>18.763000000000034</c:v>
                </c:pt>
                <c:pt idx="18764">
                  <c:v>18.76400000000001</c:v>
                </c:pt>
                <c:pt idx="18765">
                  <c:v>18.765000000000043</c:v>
                </c:pt>
                <c:pt idx="18766">
                  <c:v>18.76600000000002</c:v>
                </c:pt>
                <c:pt idx="18767">
                  <c:v>18.766999999999996</c:v>
                </c:pt>
                <c:pt idx="18768">
                  <c:v>18.768000000000029</c:v>
                </c:pt>
                <c:pt idx="18769">
                  <c:v>18.769000000000005</c:v>
                </c:pt>
                <c:pt idx="18770">
                  <c:v>18.770000000000039</c:v>
                </c:pt>
                <c:pt idx="18771">
                  <c:v>18.771000000000015</c:v>
                </c:pt>
                <c:pt idx="18772">
                  <c:v>18.771999999999991</c:v>
                </c:pt>
                <c:pt idx="18773">
                  <c:v>18.773000000000025</c:v>
                </c:pt>
                <c:pt idx="18774">
                  <c:v>18.774000000000001</c:v>
                </c:pt>
                <c:pt idx="18775">
                  <c:v>18.775000000000034</c:v>
                </c:pt>
                <c:pt idx="18776">
                  <c:v>18.77600000000001</c:v>
                </c:pt>
                <c:pt idx="18777">
                  <c:v>18.777000000000044</c:v>
                </c:pt>
                <c:pt idx="18778">
                  <c:v>18.77800000000002</c:v>
                </c:pt>
                <c:pt idx="18779">
                  <c:v>18.778999999999996</c:v>
                </c:pt>
                <c:pt idx="18780">
                  <c:v>18.78000000000003</c:v>
                </c:pt>
                <c:pt idx="18781">
                  <c:v>18.781000000000006</c:v>
                </c:pt>
                <c:pt idx="18782">
                  <c:v>18.782000000000039</c:v>
                </c:pt>
                <c:pt idx="18783">
                  <c:v>18.783000000000015</c:v>
                </c:pt>
                <c:pt idx="18784">
                  <c:v>18.783999999999992</c:v>
                </c:pt>
                <c:pt idx="18785">
                  <c:v>18.785000000000025</c:v>
                </c:pt>
                <c:pt idx="18786">
                  <c:v>18.786000000000001</c:v>
                </c:pt>
                <c:pt idx="18787">
                  <c:v>18.787000000000035</c:v>
                </c:pt>
                <c:pt idx="18788">
                  <c:v>18.788000000000011</c:v>
                </c:pt>
                <c:pt idx="18789">
                  <c:v>18.789000000000044</c:v>
                </c:pt>
                <c:pt idx="18790">
                  <c:v>18.79000000000002</c:v>
                </c:pt>
                <c:pt idx="18791">
                  <c:v>18.790999999999997</c:v>
                </c:pt>
                <c:pt idx="18792">
                  <c:v>18.79200000000003</c:v>
                </c:pt>
                <c:pt idx="18793">
                  <c:v>18.793000000000006</c:v>
                </c:pt>
                <c:pt idx="18794">
                  <c:v>18.79400000000004</c:v>
                </c:pt>
                <c:pt idx="18795">
                  <c:v>18.795000000000016</c:v>
                </c:pt>
                <c:pt idx="18796">
                  <c:v>18.795999999999992</c:v>
                </c:pt>
                <c:pt idx="18797">
                  <c:v>18.797000000000025</c:v>
                </c:pt>
                <c:pt idx="18798">
                  <c:v>18.798000000000002</c:v>
                </c:pt>
                <c:pt idx="18799">
                  <c:v>18.799000000000035</c:v>
                </c:pt>
                <c:pt idx="18800">
                  <c:v>18.800000000000011</c:v>
                </c:pt>
                <c:pt idx="18801">
                  <c:v>18.801000000000045</c:v>
                </c:pt>
                <c:pt idx="18802">
                  <c:v>18.802000000000021</c:v>
                </c:pt>
                <c:pt idx="18803">
                  <c:v>18.802999999999997</c:v>
                </c:pt>
                <c:pt idx="18804">
                  <c:v>18.80400000000003</c:v>
                </c:pt>
                <c:pt idx="18805">
                  <c:v>18.805000000000007</c:v>
                </c:pt>
                <c:pt idx="18806">
                  <c:v>18.80600000000004</c:v>
                </c:pt>
                <c:pt idx="18807">
                  <c:v>18.807000000000016</c:v>
                </c:pt>
                <c:pt idx="18808">
                  <c:v>18.807999999999993</c:v>
                </c:pt>
                <c:pt idx="18809">
                  <c:v>18.809000000000026</c:v>
                </c:pt>
                <c:pt idx="18810">
                  <c:v>18.810000000000002</c:v>
                </c:pt>
                <c:pt idx="18811">
                  <c:v>18.811000000000035</c:v>
                </c:pt>
                <c:pt idx="18812">
                  <c:v>18.812000000000012</c:v>
                </c:pt>
                <c:pt idx="18813">
                  <c:v>18.813000000000045</c:v>
                </c:pt>
                <c:pt idx="18814">
                  <c:v>18.814000000000021</c:v>
                </c:pt>
                <c:pt idx="18815">
                  <c:v>18.814999999999998</c:v>
                </c:pt>
                <c:pt idx="18816">
                  <c:v>18.816000000000031</c:v>
                </c:pt>
                <c:pt idx="18817">
                  <c:v>18.817000000000007</c:v>
                </c:pt>
                <c:pt idx="18818">
                  <c:v>18.81800000000004</c:v>
                </c:pt>
                <c:pt idx="18819">
                  <c:v>18.819000000000017</c:v>
                </c:pt>
                <c:pt idx="18820">
                  <c:v>18.819999999999993</c:v>
                </c:pt>
                <c:pt idx="18821">
                  <c:v>18.821000000000026</c:v>
                </c:pt>
                <c:pt idx="18822">
                  <c:v>18.822000000000003</c:v>
                </c:pt>
                <c:pt idx="18823">
                  <c:v>18.823000000000036</c:v>
                </c:pt>
                <c:pt idx="18824">
                  <c:v>18.824000000000012</c:v>
                </c:pt>
                <c:pt idx="18825">
                  <c:v>18.825000000000045</c:v>
                </c:pt>
                <c:pt idx="18826">
                  <c:v>18.826000000000022</c:v>
                </c:pt>
                <c:pt idx="18827">
                  <c:v>18.826999999999998</c:v>
                </c:pt>
                <c:pt idx="18828">
                  <c:v>18.828000000000031</c:v>
                </c:pt>
                <c:pt idx="18829">
                  <c:v>18.829000000000008</c:v>
                </c:pt>
                <c:pt idx="18830">
                  <c:v>18.830000000000041</c:v>
                </c:pt>
                <c:pt idx="18831">
                  <c:v>18.831000000000017</c:v>
                </c:pt>
                <c:pt idx="18832">
                  <c:v>18.831999999999994</c:v>
                </c:pt>
                <c:pt idx="18833">
                  <c:v>18.833000000000027</c:v>
                </c:pt>
                <c:pt idx="18834">
                  <c:v>18.834000000000003</c:v>
                </c:pt>
                <c:pt idx="18835">
                  <c:v>18.835000000000036</c:v>
                </c:pt>
                <c:pt idx="18836">
                  <c:v>18.836000000000013</c:v>
                </c:pt>
                <c:pt idx="18837">
                  <c:v>18.837000000000046</c:v>
                </c:pt>
                <c:pt idx="18838">
                  <c:v>18.838000000000022</c:v>
                </c:pt>
                <c:pt idx="18839">
                  <c:v>18.838999999999999</c:v>
                </c:pt>
                <c:pt idx="18840">
                  <c:v>18.840000000000032</c:v>
                </c:pt>
                <c:pt idx="18841">
                  <c:v>18.841000000000008</c:v>
                </c:pt>
                <c:pt idx="18842">
                  <c:v>18.842000000000041</c:v>
                </c:pt>
                <c:pt idx="18843">
                  <c:v>18.843000000000018</c:v>
                </c:pt>
                <c:pt idx="18844">
                  <c:v>18.843999999999994</c:v>
                </c:pt>
                <c:pt idx="18845">
                  <c:v>18.845000000000027</c:v>
                </c:pt>
                <c:pt idx="18846">
                  <c:v>18.846000000000004</c:v>
                </c:pt>
                <c:pt idx="18847">
                  <c:v>18.847000000000037</c:v>
                </c:pt>
                <c:pt idx="18848">
                  <c:v>18.848000000000013</c:v>
                </c:pt>
                <c:pt idx="18849">
                  <c:v>18.849000000000046</c:v>
                </c:pt>
                <c:pt idx="18850">
                  <c:v>18.850000000000023</c:v>
                </c:pt>
                <c:pt idx="18851">
                  <c:v>18.850999999999999</c:v>
                </c:pt>
                <c:pt idx="18852">
                  <c:v>18.852000000000032</c:v>
                </c:pt>
                <c:pt idx="18853">
                  <c:v>18.853000000000009</c:v>
                </c:pt>
                <c:pt idx="18854">
                  <c:v>18.854000000000042</c:v>
                </c:pt>
                <c:pt idx="18855">
                  <c:v>18.855000000000018</c:v>
                </c:pt>
                <c:pt idx="18856">
                  <c:v>18.855999999999995</c:v>
                </c:pt>
                <c:pt idx="18857">
                  <c:v>18.857000000000028</c:v>
                </c:pt>
                <c:pt idx="18858">
                  <c:v>18.858000000000004</c:v>
                </c:pt>
                <c:pt idx="18859">
                  <c:v>18.859000000000037</c:v>
                </c:pt>
                <c:pt idx="18860">
                  <c:v>18.860000000000014</c:v>
                </c:pt>
                <c:pt idx="18861">
                  <c:v>18.86099999999999</c:v>
                </c:pt>
                <c:pt idx="18862">
                  <c:v>18.862000000000023</c:v>
                </c:pt>
                <c:pt idx="18863">
                  <c:v>18.863</c:v>
                </c:pt>
                <c:pt idx="18864">
                  <c:v>18.864000000000033</c:v>
                </c:pt>
                <c:pt idx="18865">
                  <c:v>18.865000000000009</c:v>
                </c:pt>
                <c:pt idx="18866">
                  <c:v>18.866000000000042</c:v>
                </c:pt>
                <c:pt idx="18867">
                  <c:v>18.867000000000019</c:v>
                </c:pt>
                <c:pt idx="18868">
                  <c:v>18.867999999999995</c:v>
                </c:pt>
                <c:pt idx="18869">
                  <c:v>18.869000000000028</c:v>
                </c:pt>
                <c:pt idx="18870">
                  <c:v>18.870000000000005</c:v>
                </c:pt>
                <c:pt idx="18871">
                  <c:v>18.871000000000038</c:v>
                </c:pt>
                <c:pt idx="18872">
                  <c:v>18.872000000000014</c:v>
                </c:pt>
                <c:pt idx="18873">
                  <c:v>18.87299999999999</c:v>
                </c:pt>
                <c:pt idx="18874">
                  <c:v>18.874000000000024</c:v>
                </c:pt>
                <c:pt idx="18875">
                  <c:v>18.875</c:v>
                </c:pt>
                <c:pt idx="18876">
                  <c:v>18.876000000000033</c:v>
                </c:pt>
                <c:pt idx="18877">
                  <c:v>18.87700000000001</c:v>
                </c:pt>
                <c:pt idx="18878">
                  <c:v>18.878000000000043</c:v>
                </c:pt>
                <c:pt idx="18879">
                  <c:v>18.879000000000019</c:v>
                </c:pt>
                <c:pt idx="18880">
                  <c:v>18.879999999999995</c:v>
                </c:pt>
                <c:pt idx="18881">
                  <c:v>18.881000000000029</c:v>
                </c:pt>
                <c:pt idx="18882">
                  <c:v>18.882000000000005</c:v>
                </c:pt>
                <c:pt idx="18883">
                  <c:v>18.883000000000038</c:v>
                </c:pt>
                <c:pt idx="18884">
                  <c:v>18.884000000000015</c:v>
                </c:pt>
                <c:pt idx="18885">
                  <c:v>18.884999999999991</c:v>
                </c:pt>
                <c:pt idx="18886">
                  <c:v>18.886000000000024</c:v>
                </c:pt>
                <c:pt idx="18887">
                  <c:v>18.887</c:v>
                </c:pt>
                <c:pt idx="18888">
                  <c:v>18.888000000000034</c:v>
                </c:pt>
                <c:pt idx="18889">
                  <c:v>18.88900000000001</c:v>
                </c:pt>
                <c:pt idx="18890">
                  <c:v>18.890000000000043</c:v>
                </c:pt>
                <c:pt idx="18891">
                  <c:v>18.89100000000002</c:v>
                </c:pt>
                <c:pt idx="18892">
                  <c:v>18.891999999999996</c:v>
                </c:pt>
                <c:pt idx="18893">
                  <c:v>18.893000000000029</c:v>
                </c:pt>
                <c:pt idx="18894">
                  <c:v>18.894000000000005</c:v>
                </c:pt>
                <c:pt idx="18895">
                  <c:v>18.895000000000039</c:v>
                </c:pt>
                <c:pt idx="18896">
                  <c:v>18.896000000000015</c:v>
                </c:pt>
                <c:pt idx="18897">
                  <c:v>18.896999999999991</c:v>
                </c:pt>
                <c:pt idx="18898">
                  <c:v>18.898000000000025</c:v>
                </c:pt>
                <c:pt idx="18899">
                  <c:v>18.899000000000001</c:v>
                </c:pt>
                <c:pt idx="18900">
                  <c:v>18.900000000000034</c:v>
                </c:pt>
                <c:pt idx="18901">
                  <c:v>18.90100000000001</c:v>
                </c:pt>
                <c:pt idx="18902">
                  <c:v>18.902000000000044</c:v>
                </c:pt>
                <c:pt idx="18903">
                  <c:v>18.90300000000002</c:v>
                </c:pt>
                <c:pt idx="18904">
                  <c:v>18.903999999999996</c:v>
                </c:pt>
                <c:pt idx="18905">
                  <c:v>18.90500000000003</c:v>
                </c:pt>
                <c:pt idx="18906">
                  <c:v>18.906000000000006</c:v>
                </c:pt>
                <c:pt idx="18907">
                  <c:v>18.907000000000039</c:v>
                </c:pt>
                <c:pt idx="18908">
                  <c:v>18.908000000000015</c:v>
                </c:pt>
                <c:pt idx="18909">
                  <c:v>18.908999999999992</c:v>
                </c:pt>
                <c:pt idx="18910">
                  <c:v>18.910000000000025</c:v>
                </c:pt>
                <c:pt idx="18911">
                  <c:v>18.911000000000001</c:v>
                </c:pt>
                <c:pt idx="18912">
                  <c:v>18.912000000000035</c:v>
                </c:pt>
                <c:pt idx="18913">
                  <c:v>18.913000000000011</c:v>
                </c:pt>
                <c:pt idx="18914">
                  <c:v>18.914000000000044</c:v>
                </c:pt>
                <c:pt idx="18915">
                  <c:v>18.91500000000002</c:v>
                </c:pt>
                <c:pt idx="18916">
                  <c:v>18.915999999999997</c:v>
                </c:pt>
                <c:pt idx="18917">
                  <c:v>18.91700000000003</c:v>
                </c:pt>
                <c:pt idx="18918">
                  <c:v>18.918000000000006</c:v>
                </c:pt>
                <c:pt idx="18919">
                  <c:v>18.91900000000004</c:v>
                </c:pt>
                <c:pt idx="18920">
                  <c:v>18.920000000000016</c:v>
                </c:pt>
                <c:pt idx="18921">
                  <c:v>18.920999999999992</c:v>
                </c:pt>
                <c:pt idx="18922">
                  <c:v>18.922000000000025</c:v>
                </c:pt>
                <c:pt idx="18923">
                  <c:v>18.923000000000002</c:v>
                </c:pt>
                <c:pt idx="18924">
                  <c:v>18.924000000000035</c:v>
                </c:pt>
                <c:pt idx="18925">
                  <c:v>18.925000000000011</c:v>
                </c:pt>
                <c:pt idx="18926">
                  <c:v>18.926000000000045</c:v>
                </c:pt>
                <c:pt idx="18927">
                  <c:v>18.927000000000021</c:v>
                </c:pt>
                <c:pt idx="18928">
                  <c:v>18.927999999999997</c:v>
                </c:pt>
                <c:pt idx="18929">
                  <c:v>18.92900000000003</c:v>
                </c:pt>
                <c:pt idx="18930">
                  <c:v>18.930000000000007</c:v>
                </c:pt>
                <c:pt idx="18931">
                  <c:v>18.93100000000004</c:v>
                </c:pt>
                <c:pt idx="18932">
                  <c:v>18.932000000000016</c:v>
                </c:pt>
                <c:pt idx="18933">
                  <c:v>18.932999999999993</c:v>
                </c:pt>
                <c:pt idx="18934">
                  <c:v>18.934000000000026</c:v>
                </c:pt>
                <c:pt idx="18935">
                  <c:v>18.935000000000002</c:v>
                </c:pt>
                <c:pt idx="18936">
                  <c:v>18.936000000000035</c:v>
                </c:pt>
                <c:pt idx="18937">
                  <c:v>18.937000000000012</c:v>
                </c:pt>
                <c:pt idx="18938">
                  <c:v>18.938000000000045</c:v>
                </c:pt>
                <c:pt idx="18939">
                  <c:v>18.939000000000021</c:v>
                </c:pt>
                <c:pt idx="18940">
                  <c:v>18.939999999999998</c:v>
                </c:pt>
                <c:pt idx="18941">
                  <c:v>18.941000000000031</c:v>
                </c:pt>
                <c:pt idx="18942">
                  <c:v>18.942000000000007</c:v>
                </c:pt>
                <c:pt idx="18943">
                  <c:v>18.94300000000004</c:v>
                </c:pt>
                <c:pt idx="18944">
                  <c:v>18.944000000000017</c:v>
                </c:pt>
                <c:pt idx="18945">
                  <c:v>18.944999999999993</c:v>
                </c:pt>
                <c:pt idx="18946">
                  <c:v>18.946000000000026</c:v>
                </c:pt>
                <c:pt idx="18947">
                  <c:v>18.947000000000003</c:v>
                </c:pt>
                <c:pt idx="18948">
                  <c:v>18.948000000000036</c:v>
                </c:pt>
                <c:pt idx="18949">
                  <c:v>18.949000000000012</c:v>
                </c:pt>
                <c:pt idx="18950">
                  <c:v>18.950000000000045</c:v>
                </c:pt>
                <c:pt idx="18951">
                  <c:v>18.951000000000022</c:v>
                </c:pt>
                <c:pt idx="18952">
                  <c:v>18.951999999999998</c:v>
                </c:pt>
                <c:pt idx="18953">
                  <c:v>18.953000000000031</c:v>
                </c:pt>
                <c:pt idx="18954">
                  <c:v>18.954000000000008</c:v>
                </c:pt>
                <c:pt idx="18955">
                  <c:v>18.955000000000041</c:v>
                </c:pt>
                <c:pt idx="18956">
                  <c:v>18.956000000000017</c:v>
                </c:pt>
                <c:pt idx="18957">
                  <c:v>18.956999999999994</c:v>
                </c:pt>
                <c:pt idx="18958">
                  <c:v>18.958000000000027</c:v>
                </c:pt>
                <c:pt idx="18959">
                  <c:v>18.959000000000003</c:v>
                </c:pt>
                <c:pt idx="18960">
                  <c:v>18.960000000000036</c:v>
                </c:pt>
                <c:pt idx="18961">
                  <c:v>18.961000000000013</c:v>
                </c:pt>
                <c:pt idx="18962">
                  <c:v>18.962000000000046</c:v>
                </c:pt>
                <c:pt idx="18963">
                  <c:v>18.963000000000022</c:v>
                </c:pt>
                <c:pt idx="18964">
                  <c:v>18.963999999999999</c:v>
                </c:pt>
                <c:pt idx="18965">
                  <c:v>18.965000000000032</c:v>
                </c:pt>
                <c:pt idx="18966">
                  <c:v>18.966000000000008</c:v>
                </c:pt>
                <c:pt idx="18967">
                  <c:v>18.967000000000041</c:v>
                </c:pt>
                <c:pt idx="18968">
                  <c:v>18.968000000000018</c:v>
                </c:pt>
                <c:pt idx="18969">
                  <c:v>18.968999999999994</c:v>
                </c:pt>
                <c:pt idx="18970">
                  <c:v>18.970000000000027</c:v>
                </c:pt>
                <c:pt idx="18971">
                  <c:v>18.971000000000004</c:v>
                </c:pt>
                <c:pt idx="18972">
                  <c:v>18.972000000000037</c:v>
                </c:pt>
                <c:pt idx="18973">
                  <c:v>18.973000000000013</c:v>
                </c:pt>
                <c:pt idx="18974">
                  <c:v>18.974000000000046</c:v>
                </c:pt>
                <c:pt idx="18975">
                  <c:v>18.975000000000023</c:v>
                </c:pt>
                <c:pt idx="18976">
                  <c:v>18.975999999999999</c:v>
                </c:pt>
                <c:pt idx="18977">
                  <c:v>18.977000000000032</c:v>
                </c:pt>
                <c:pt idx="18978">
                  <c:v>18.978000000000009</c:v>
                </c:pt>
                <c:pt idx="18979">
                  <c:v>18.979000000000042</c:v>
                </c:pt>
                <c:pt idx="18980">
                  <c:v>18.980000000000018</c:v>
                </c:pt>
                <c:pt idx="18981">
                  <c:v>18.980999999999995</c:v>
                </c:pt>
                <c:pt idx="18982">
                  <c:v>18.982000000000028</c:v>
                </c:pt>
                <c:pt idx="18983">
                  <c:v>18.983000000000004</c:v>
                </c:pt>
                <c:pt idx="18984">
                  <c:v>18.984000000000037</c:v>
                </c:pt>
                <c:pt idx="18985">
                  <c:v>18.985000000000014</c:v>
                </c:pt>
                <c:pt idx="18986">
                  <c:v>18.98599999999999</c:v>
                </c:pt>
                <c:pt idx="18987">
                  <c:v>18.987000000000023</c:v>
                </c:pt>
                <c:pt idx="18988">
                  <c:v>18.988</c:v>
                </c:pt>
                <c:pt idx="18989">
                  <c:v>18.989000000000033</c:v>
                </c:pt>
                <c:pt idx="18990">
                  <c:v>18.990000000000009</c:v>
                </c:pt>
                <c:pt idx="18991">
                  <c:v>18.991000000000042</c:v>
                </c:pt>
                <c:pt idx="18992">
                  <c:v>18.992000000000019</c:v>
                </c:pt>
                <c:pt idx="18993">
                  <c:v>18.992999999999995</c:v>
                </c:pt>
                <c:pt idx="18994">
                  <c:v>18.994000000000028</c:v>
                </c:pt>
                <c:pt idx="18995">
                  <c:v>18.995000000000005</c:v>
                </c:pt>
                <c:pt idx="18996">
                  <c:v>18.996000000000038</c:v>
                </c:pt>
                <c:pt idx="18997">
                  <c:v>18.997000000000014</c:v>
                </c:pt>
                <c:pt idx="18998">
                  <c:v>18.99799999999999</c:v>
                </c:pt>
                <c:pt idx="18999">
                  <c:v>18.999000000000024</c:v>
                </c:pt>
                <c:pt idx="19000">
                  <c:v>19</c:v>
                </c:pt>
                <c:pt idx="19001">
                  <c:v>19.001000000000033</c:v>
                </c:pt>
                <c:pt idx="19002">
                  <c:v>19.00200000000001</c:v>
                </c:pt>
                <c:pt idx="19003">
                  <c:v>19.003000000000043</c:v>
                </c:pt>
                <c:pt idx="19004">
                  <c:v>19.004000000000019</c:v>
                </c:pt>
                <c:pt idx="19005">
                  <c:v>19.004999999999995</c:v>
                </c:pt>
                <c:pt idx="19006">
                  <c:v>19.006000000000029</c:v>
                </c:pt>
                <c:pt idx="19007">
                  <c:v>19.007000000000005</c:v>
                </c:pt>
                <c:pt idx="19008">
                  <c:v>19.008000000000038</c:v>
                </c:pt>
                <c:pt idx="19009">
                  <c:v>19.009000000000015</c:v>
                </c:pt>
                <c:pt idx="19010">
                  <c:v>19.009999999999991</c:v>
                </c:pt>
                <c:pt idx="19011">
                  <c:v>19.011000000000024</c:v>
                </c:pt>
                <c:pt idx="19012">
                  <c:v>19.012</c:v>
                </c:pt>
                <c:pt idx="19013">
                  <c:v>19.013000000000034</c:v>
                </c:pt>
                <c:pt idx="19014">
                  <c:v>19.01400000000001</c:v>
                </c:pt>
                <c:pt idx="19015">
                  <c:v>19.015000000000043</c:v>
                </c:pt>
                <c:pt idx="19016">
                  <c:v>19.01600000000002</c:v>
                </c:pt>
                <c:pt idx="19017">
                  <c:v>19.016999999999996</c:v>
                </c:pt>
                <c:pt idx="19018">
                  <c:v>19.018000000000029</c:v>
                </c:pt>
                <c:pt idx="19019">
                  <c:v>19.019000000000005</c:v>
                </c:pt>
                <c:pt idx="19020">
                  <c:v>19.020000000000039</c:v>
                </c:pt>
                <c:pt idx="19021">
                  <c:v>19.021000000000015</c:v>
                </c:pt>
                <c:pt idx="19022">
                  <c:v>19.021999999999991</c:v>
                </c:pt>
                <c:pt idx="19023">
                  <c:v>19.023000000000025</c:v>
                </c:pt>
                <c:pt idx="19024">
                  <c:v>19.024000000000001</c:v>
                </c:pt>
                <c:pt idx="19025">
                  <c:v>19.025000000000034</c:v>
                </c:pt>
                <c:pt idx="19026">
                  <c:v>19.02600000000001</c:v>
                </c:pt>
                <c:pt idx="19027">
                  <c:v>19.027000000000044</c:v>
                </c:pt>
                <c:pt idx="19028">
                  <c:v>19.02800000000002</c:v>
                </c:pt>
                <c:pt idx="19029">
                  <c:v>19.028999999999996</c:v>
                </c:pt>
                <c:pt idx="19030">
                  <c:v>19.03000000000003</c:v>
                </c:pt>
                <c:pt idx="19031">
                  <c:v>19.031000000000006</c:v>
                </c:pt>
                <c:pt idx="19032">
                  <c:v>19.032000000000039</c:v>
                </c:pt>
                <c:pt idx="19033">
                  <c:v>19.033000000000015</c:v>
                </c:pt>
                <c:pt idx="19034">
                  <c:v>19.033999999999992</c:v>
                </c:pt>
                <c:pt idx="19035">
                  <c:v>19.035000000000025</c:v>
                </c:pt>
                <c:pt idx="19036">
                  <c:v>19.036000000000001</c:v>
                </c:pt>
                <c:pt idx="19037">
                  <c:v>19.037000000000035</c:v>
                </c:pt>
                <c:pt idx="19038">
                  <c:v>19.038000000000011</c:v>
                </c:pt>
                <c:pt idx="19039">
                  <c:v>19.039000000000044</c:v>
                </c:pt>
                <c:pt idx="19040">
                  <c:v>19.04000000000002</c:v>
                </c:pt>
                <c:pt idx="19041">
                  <c:v>19.040999999999997</c:v>
                </c:pt>
                <c:pt idx="19042">
                  <c:v>19.04200000000003</c:v>
                </c:pt>
                <c:pt idx="19043">
                  <c:v>19.043000000000006</c:v>
                </c:pt>
                <c:pt idx="19044">
                  <c:v>19.04400000000004</c:v>
                </c:pt>
                <c:pt idx="19045">
                  <c:v>19.045000000000016</c:v>
                </c:pt>
                <c:pt idx="19046">
                  <c:v>19.045999999999992</c:v>
                </c:pt>
                <c:pt idx="19047">
                  <c:v>19.047000000000025</c:v>
                </c:pt>
                <c:pt idx="19048">
                  <c:v>19.048000000000002</c:v>
                </c:pt>
                <c:pt idx="19049">
                  <c:v>19.049000000000035</c:v>
                </c:pt>
                <c:pt idx="19050">
                  <c:v>19.050000000000011</c:v>
                </c:pt>
                <c:pt idx="19051">
                  <c:v>19.051000000000045</c:v>
                </c:pt>
                <c:pt idx="19052">
                  <c:v>19.052000000000021</c:v>
                </c:pt>
                <c:pt idx="19053">
                  <c:v>19.052999999999997</c:v>
                </c:pt>
                <c:pt idx="19054">
                  <c:v>19.05400000000003</c:v>
                </c:pt>
                <c:pt idx="19055">
                  <c:v>19.055000000000007</c:v>
                </c:pt>
                <c:pt idx="19056">
                  <c:v>19.05600000000004</c:v>
                </c:pt>
                <c:pt idx="19057">
                  <c:v>19.057000000000016</c:v>
                </c:pt>
                <c:pt idx="19058">
                  <c:v>19.057999999999993</c:v>
                </c:pt>
                <c:pt idx="19059">
                  <c:v>19.059000000000026</c:v>
                </c:pt>
                <c:pt idx="19060">
                  <c:v>19.060000000000002</c:v>
                </c:pt>
                <c:pt idx="19061">
                  <c:v>19.061000000000035</c:v>
                </c:pt>
                <c:pt idx="19062">
                  <c:v>19.062000000000012</c:v>
                </c:pt>
                <c:pt idx="19063">
                  <c:v>19.063000000000045</c:v>
                </c:pt>
                <c:pt idx="19064">
                  <c:v>19.064000000000021</c:v>
                </c:pt>
                <c:pt idx="19065">
                  <c:v>19.064999999999998</c:v>
                </c:pt>
                <c:pt idx="19066">
                  <c:v>19.066000000000031</c:v>
                </c:pt>
                <c:pt idx="19067">
                  <c:v>19.067000000000007</c:v>
                </c:pt>
                <c:pt idx="19068">
                  <c:v>19.06800000000004</c:v>
                </c:pt>
                <c:pt idx="19069">
                  <c:v>19.069000000000017</c:v>
                </c:pt>
                <c:pt idx="19070">
                  <c:v>19.069999999999993</c:v>
                </c:pt>
                <c:pt idx="19071">
                  <c:v>19.071000000000026</c:v>
                </c:pt>
                <c:pt idx="19072">
                  <c:v>19.072000000000003</c:v>
                </c:pt>
                <c:pt idx="19073">
                  <c:v>19.073000000000036</c:v>
                </c:pt>
                <c:pt idx="19074">
                  <c:v>19.074000000000012</c:v>
                </c:pt>
                <c:pt idx="19075">
                  <c:v>19.075000000000045</c:v>
                </c:pt>
                <c:pt idx="19076">
                  <c:v>19.076000000000022</c:v>
                </c:pt>
                <c:pt idx="19077">
                  <c:v>19.076999999999998</c:v>
                </c:pt>
                <c:pt idx="19078">
                  <c:v>19.078000000000031</c:v>
                </c:pt>
                <c:pt idx="19079">
                  <c:v>19.079000000000008</c:v>
                </c:pt>
                <c:pt idx="19080">
                  <c:v>19.080000000000041</c:v>
                </c:pt>
                <c:pt idx="19081">
                  <c:v>19.081000000000017</c:v>
                </c:pt>
                <c:pt idx="19082">
                  <c:v>19.081999999999994</c:v>
                </c:pt>
                <c:pt idx="19083">
                  <c:v>19.083000000000027</c:v>
                </c:pt>
                <c:pt idx="19084">
                  <c:v>19.084000000000003</c:v>
                </c:pt>
                <c:pt idx="19085">
                  <c:v>19.085000000000036</c:v>
                </c:pt>
                <c:pt idx="19086">
                  <c:v>19.086000000000013</c:v>
                </c:pt>
                <c:pt idx="19087">
                  <c:v>19.087000000000046</c:v>
                </c:pt>
                <c:pt idx="19088">
                  <c:v>19.088000000000022</c:v>
                </c:pt>
                <c:pt idx="19089">
                  <c:v>19.088999999999999</c:v>
                </c:pt>
                <c:pt idx="19090">
                  <c:v>19.090000000000032</c:v>
                </c:pt>
                <c:pt idx="19091">
                  <c:v>19.091000000000008</c:v>
                </c:pt>
                <c:pt idx="19092">
                  <c:v>19.092000000000041</c:v>
                </c:pt>
                <c:pt idx="19093">
                  <c:v>19.093000000000018</c:v>
                </c:pt>
                <c:pt idx="19094">
                  <c:v>19.093999999999994</c:v>
                </c:pt>
                <c:pt idx="19095">
                  <c:v>19.095000000000027</c:v>
                </c:pt>
                <c:pt idx="19096">
                  <c:v>19.096000000000004</c:v>
                </c:pt>
                <c:pt idx="19097">
                  <c:v>19.097000000000037</c:v>
                </c:pt>
                <c:pt idx="19098">
                  <c:v>19.098000000000013</c:v>
                </c:pt>
                <c:pt idx="19099">
                  <c:v>19.099000000000046</c:v>
                </c:pt>
                <c:pt idx="19100">
                  <c:v>19.100000000000023</c:v>
                </c:pt>
                <c:pt idx="19101">
                  <c:v>19.100999999999999</c:v>
                </c:pt>
                <c:pt idx="19102">
                  <c:v>19.102000000000032</c:v>
                </c:pt>
                <c:pt idx="19103">
                  <c:v>19.103000000000009</c:v>
                </c:pt>
                <c:pt idx="19104">
                  <c:v>19.104000000000042</c:v>
                </c:pt>
                <c:pt idx="19105">
                  <c:v>19.105000000000018</c:v>
                </c:pt>
                <c:pt idx="19106">
                  <c:v>19.105999999999995</c:v>
                </c:pt>
                <c:pt idx="19107">
                  <c:v>19.107000000000028</c:v>
                </c:pt>
                <c:pt idx="19108">
                  <c:v>19.108000000000004</c:v>
                </c:pt>
                <c:pt idx="19109">
                  <c:v>19.109000000000037</c:v>
                </c:pt>
                <c:pt idx="19110">
                  <c:v>19.110000000000014</c:v>
                </c:pt>
                <c:pt idx="19111">
                  <c:v>19.11099999999999</c:v>
                </c:pt>
                <c:pt idx="19112">
                  <c:v>19.112000000000023</c:v>
                </c:pt>
                <c:pt idx="19113">
                  <c:v>19.113</c:v>
                </c:pt>
                <c:pt idx="19114">
                  <c:v>19.114000000000033</c:v>
                </c:pt>
                <c:pt idx="19115">
                  <c:v>19.115000000000009</c:v>
                </c:pt>
                <c:pt idx="19116">
                  <c:v>19.116000000000042</c:v>
                </c:pt>
                <c:pt idx="19117">
                  <c:v>19.117000000000019</c:v>
                </c:pt>
                <c:pt idx="19118">
                  <c:v>19.117999999999995</c:v>
                </c:pt>
                <c:pt idx="19119">
                  <c:v>19.119000000000028</c:v>
                </c:pt>
                <c:pt idx="19120">
                  <c:v>19.120000000000005</c:v>
                </c:pt>
                <c:pt idx="19121">
                  <c:v>19.121000000000038</c:v>
                </c:pt>
                <c:pt idx="19122">
                  <c:v>19.122000000000014</c:v>
                </c:pt>
                <c:pt idx="19123">
                  <c:v>19.12299999999999</c:v>
                </c:pt>
                <c:pt idx="19124">
                  <c:v>19.124000000000024</c:v>
                </c:pt>
                <c:pt idx="19125">
                  <c:v>19.125</c:v>
                </c:pt>
                <c:pt idx="19126">
                  <c:v>19.126000000000033</c:v>
                </c:pt>
                <c:pt idx="19127">
                  <c:v>19.12700000000001</c:v>
                </c:pt>
                <c:pt idx="19128">
                  <c:v>19.128000000000043</c:v>
                </c:pt>
                <c:pt idx="19129">
                  <c:v>19.129000000000019</c:v>
                </c:pt>
                <c:pt idx="19130">
                  <c:v>19.129999999999995</c:v>
                </c:pt>
                <c:pt idx="19131">
                  <c:v>19.131000000000029</c:v>
                </c:pt>
                <c:pt idx="19132">
                  <c:v>19.132000000000005</c:v>
                </c:pt>
                <c:pt idx="19133">
                  <c:v>19.133000000000038</c:v>
                </c:pt>
                <c:pt idx="19134">
                  <c:v>19.134000000000015</c:v>
                </c:pt>
                <c:pt idx="19135">
                  <c:v>19.134999999999991</c:v>
                </c:pt>
                <c:pt idx="19136">
                  <c:v>19.136000000000024</c:v>
                </c:pt>
                <c:pt idx="19137">
                  <c:v>19.137</c:v>
                </c:pt>
                <c:pt idx="19138">
                  <c:v>19.138000000000034</c:v>
                </c:pt>
                <c:pt idx="19139">
                  <c:v>19.13900000000001</c:v>
                </c:pt>
                <c:pt idx="19140">
                  <c:v>19.140000000000043</c:v>
                </c:pt>
                <c:pt idx="19141">
                  <c:v>19.14100000000002</c:v>
                </c:pt>
                <c:pt idx="19142">
                  <c:v>19.141999999999996</c:v>
                </c:pt>
                <c:pt idx="19143">
                  <c:v>19.143000000000029</c:v>
                </c:pt>
                <c:pt idx="19144">
                  <c:v>19.144000000000005</c:v>
                </c:pt>
                <c:pt idx="19145">
                  <c:v>19.145000000000039</c:v>
                </c:pt>
                <c:pt idx="19146">
                  <c:v>19.146000000000015</c:v>
                </c:pt>
                <c:pt idx="19147">
                  <c:v>19.146999999999991</c:v>
                </c:pt>
                <c:pt idx="19148">
                  <c:v>19.148000000000025</c:v>
                </c:pt>
                <c:pt idx="19149">
                  <c:v>19.149000000000001</c:v>
                </c:pt>
                <c:pt idx="19150">
                  <c:v>19.150000000000034</c:v>
                </c:pt>
                <c:pt idx="19151">
                  <c:v>19.15100000000001</c:v>
                </c:pt>
                <c:pt idx="19152">
                  <c:v>19.152000000000044</c:v>
                </c:pt>
                <c:pt idx="19153">
                  <c:v>19.15300000000002</c:v>
                </c:pt>
                <c:pt idx="19154">
                  <c:v>19.153999999999996</c:v>
                </c:pt>
                <c:pt idx="19155">
                  <c:v>19.15500000000003</c:v>
                </c:pt>
                <c:pt idx="19156">
                  <c:v>19.156000000000006</c:v>
                </c:pt>
                <c:pt idx="19157">
                  <c:v>19.157000000000039</c:v>
                </c:pt>
                <c:pt idx="19158">
                  <c:v>19.158000000000015</c:v>
                </c:pt>
                <c:pt idx="19159">
                  <c:v>19.158999999999992</c:v>
                </c:pt>
                <c:pt idx="19160">
                  <c:v>19.160000000000025</c:v>
                </c:pt>
                <c:pt idx="19161">
                  <c:v>19.161000000000001</c:v>
                </c:pt>
                <c:pt idx="19162">
                  <c:v>19.162000000000035</c:v>
                </c:pt>
                <c:pt idx="19163">
                  <c:v>19.163000000000011</c:v>
                </c:pt>
                <c:pt idx="19164">
                  <c:v>19.164000000000044</c:v>
                </c:pt>
                <c:pt idx="19165">
                  <c:v>19.16500000000002</c:v>
                </c:pt>
                <c:pt idx="19166">
                  <c:v>19.165999999999997</c:v>
                </c:pt>
                <c:pt idx="19167">
                  <c:v>19.16700000000003</c:v>
                </c:pt>
                <c:pt idx="19168">
                  <c:v>19.168000000000006</c:v>
                </c:pt>
                <c:pt idx="19169">
                  <c:v>19.16900000000004</c:v>
                </c:pt>
                <c:pt idx="19170">
                  <c:v>19.170000000000016</c:v>
                </c:pt>
                <c:pt idx="19171">
                  <c:v>19.170999999999992</c:v>
                </c:pt>
                <c:pt idx="19172">
                  <c:v>19.172000000000025</c:v>
                </c:pt>
                <c:pt idx="19173">
                  <c:v>19.173000000000002</c:v>
                </c:pt>
                <c:pt idx="19174">
                  <c:v>19.174000000000035</c:v>
                </c:pt>
                <c:pt idx="19175">
                  <c:v>19.175000000000011</c:v>
                </c:pt>
                <c:pt idx="19176">
                  <c:v>19.176000000000045</c:v>
                </c:pt>
                <c:pt idx="19177">
                  <c:v>19.177000000000021</c:v>
                </c:pt>
                <c:pt idx="19178">
                  <c:v>19.177999999999997</c:v>
                </c:pt>
                <c:pt idx="19179">
                  <c:v>19.17900000000003</c:v>
                </c:pt>
                <c:pt idx="19180">
                  <c:v>19.180000000000007</c:v>
                </c:pt>
                <c:pt idx="19181">
                  <c:v>19.18100000000004</c:v>
                </c:pt>
                <c:pt idx="19182">
                  <c:v>19.182000000000016</c:v>
                </c:pt>
                <c:pt idx="19183">
                  <c:v>19.182999999999993</c:v>
                </c:pt>
                <c:pt idx="19184">
                  <c:v>19.184000000000026</c:v>
                </c:pt>
                <c:pt idx="19185">
                  <c:v>19.185000000000002</c:v>
                </c:pt>
                <c:pt idx="19186">
                  <c:v>19.186000000000035</c:v>
                </c:pt>
                <c:pt idx="19187">
                  <c:v>19.187000000000012</c:v>
                </c:pt>
                <c:pt idx="19188">
                  <c:v>19.188000000000045</c:v>
                </c:pt>
                <c:pt idx="19189">
                  <c:v>19.189000000000021</c:v>
                </c:pt>
                <c:pt idx="19190">
                  <c:v>19.189999999999998</c:v>
                </c:pt>
                <c:pt idx="19191">
                  <c:v>19.191000000000031</c:v>
                </c:pt>
                <c:pt idx="19192">
                  <c:v>19.192000000000007</c:v>
                </c:pt>
                <c:pt idx="19193">
                  <c:v>19.19300000000004</c:v>
                </c:pt>
                <c:pt idx="19194">
                  <c:v>19.194000000000017</c:v>
                </c:pt>
                <c:pt idx="19195">
                  <c:v>19.194999999999993</c:v>
                </c:pt>
                <c:pt idx="19196">
                  <c:v>19.196000000000026</c:v>
                </c:pt>
                <c:pt idx="19197">
                  <c:v>19.197000000000003</c:v>
                </c:pt>
                <c:pt idx="19198">
                  <c:v>19.198000000000036</c:v>
                </c:pt>
                <c:pt idx="19199">
                  <c:v>19.199000000000012</c:v>
                </c:pt>
                <c:pt idx="19200">
                  <c:v>19.200000000000045</c:v>
                </c:pt>
                <c:pt idx="19201">
                  <c:v>19.201000000000022</c:v>
                </c:pt>
                <c:pt idx="19202">
                  <c:v>19.201999999999998</c:v>
                </c:pt>
                <c:pt idx="19203">
                  <c:v>19.203000000000031</c:v>
                </c:pt>
                <c:pt idx="19204">
                  <c:v>19.204000000000008</c:v>
                </c:pt>
                <c:pt idx="19205">
                  <c:v>19.205000000000041</c:v>
                </c:pt>
                <c:pt idx="19206">
                  <c:v>19.206000000000017</c:v>
                </c:pt>
                <c:pt idx="19207">
                  <c:v>19.206999999999994</c:v>
                </c:pt>
                <c:pt idx="19208">
                  <c:v>19.208000000000027</c:v>
                </c:pt>
                <c:pt idx="19209">
                  <c:v>19.209000000000003</c:v>
                </c:pt>
                <c:pt idx="19210">
                  <c:v>19.210000000000036</c:v>
                </c:pt>
                <c:pt idx="19211">
                  <c:v>19.211000000000013</c:v>
                </c:pt>
                <c:pt idx="19212">
                  <c:v>19.212000000000046</c:v>
                </c:pt>
                <c:pt idx="19213">
                  <c:v>19.213000000000022</c:v>
                </c:pt>
                <c:pt idx="19214">
                  <c:v>19.213999999999999</c:v>
                </c:pt>
                <c:pt idx="19215">
                  <c:v>19.215000000000032</c:v>
                </c:pt>
                <c:pt idx="19216">
                  <c:v>19.216000000000008</c:v>
                </c:pt>
                <c:pt idx="19217">
                  <c:v>19.217000000000041</c:v>
                </c:pt>
                <c:pt idx="19218">
                  <c:v>19.218000000000018</c:v>
                </c:pt>
                <c:pt idx="19219">
                  <c:v>19.218999999999994</c:v>
                </c:pt>
                <c:pt idx="19220">
                  <c:v>19.220000000000027</c:v>
                </c:pt>
                <c:pt idx="19221">
                  <c:v>19.221000000000004</c:v>
                </c:pt>
                <c:pt idx="19222">
                  <c:v>19.222000000000037</c:v>
                </c:pt>
                <c:pt idx="19223">
                  <c:v>19.223000000000013</c:v>
                </c:pt>
                <c:pt idx="19224">
                  <c:v>19.224000000000046</c:v>
                </c:pt>
                <c:pt idx="19225">
                  <c:v>19.225000000000023</c:v>
                </c:pt>
                <c:pt idx="19226">
                  <c:v>19.225999999999999</c:v>
                </c:pt>
                <c:pt idx="19227">
                  <c:v>19.227000000000032</c:v>
                </c:pt>
                <c:pt idx="19228">
                  <c:v>19.228000000000009</c:v>
                </c:pt>
                <c:pt idx="19229">
                  <c:v>19.229000000000042</c:v>
                </c:pt>
                <c:pt idx="19230">
                  <c:v>19.230000000000018</c:v>
                </c:pt>
                <c:pt idx="19231">
                  <c:v>19.230999999999995</c:v>
                </c:pt>
                <c:pt idx="19232">
                  <c:v>19.232000000000028</c:v>
                </c:pt>
                <c:pt idx="19233">
                  <c:v>19.233000000000004</c:v>
                </c:pt>
                <c:pt idx="19234">
                  <c:v>19.234000000000037</c:v>
                </c:pt>
                <c:pt idx="19235">
                  <c:v>19.235000000000014</c:v>
                </c:pt>
                <c:pt idx="19236">
                  <c:v>19.23599999999999</c:v>
                </c:pt>
                <c:pt idx="19237">
                  <c:v>19.237000000000023</c:v>
                </c:pt>
                <c:pt idx="19238">
                  <c:v>19.238</c:v>
                </c:pt>
                <c:pt idx="19239">
                  <c:v>19.239000000000033</c:v>
                </c:pt>
                <c:pt idx="19240">
                  <c:v>19.240000000000009</c:v>
                </c:pt>
                <c:pt idx="19241">
                  <c:v>19.241000000000042</c:v>
                </c:pt>
                <c:pt idx="19242">
                  <c:v>19.242000000000019</c:v>
                </c:pt>
                <c:pt idx="19243">
                  <c:v>19.242999999999995</c:v>
                </c:pt>
                <c:pt idx="19244">
                  <c:v>19.244000000000028</c:v>
                </c:pt>
                <c:pt idx="19245">
                  <c:v>19.245000000000005</c:v>
                </c:pt>
                <c:pt idx="19246">
                  <c:v>19.246000000000038</c:v>
                </c:pt>
                <c:pt idx="19247">
                  <c:v>19.247000000000014</c:v>
                </c:pt>
                <c:pt idx="19248">
                  <c:v>19.24799999999999</c:v>
                </c:pt>
                <c:pt idx="19249">
                  <c:v>19.249000000000024</c:v>
                </c:pt>
                <c:pt idx="19250">
                  <c:v>19.25</c:v>
                </c:pt>
                <c:pt idx="19251">
                  <c:v>19.251000000000033</c:v>
                </c:pt>
                <c:pt idx="19252">
                  <c:v>19.25200000000001</c:v>
                </c:pt>
                <c:pt idx="19253">
                  <c:v>19.253000000000043</c:v>
                </c:pt>
                <c:pt idx="19254">
                  <c:v>19.254000000000019</c:v>
                </c:pt>
                <c:pt idx="19255">
                  <c:v>19.254999999999995</c:v>
                </c:pt>
                <c:pt idx="19256">
                  <c:v>19.256000000000029</c:v>
                </c:pt>
                <c:pt idx="19257">
                  <c:v>19.257000000000005</c:v>
                </c:pt>
                <c:pt idx="19258">
                  <c:v>19.258000000000038</c:v>
                </c:pt>
                <c:pt idx="19259">
                  <c:v>19.259000000000015</c:v>
                </c:pt>
                <c:pt idx="19260">
                  <c:v>19.259999999999991</c:v>
                </c:pt>
                <c:pt idx="19261">
                  <c:v>19.261000000000024</c:v>
                </c:pt>
                <c:pt idx="19262">
                  <c:v>19.262</c:v>
                </c:pt>
                <c:pt idx="19263">
                  <c:v>19.263000000000034</c:v>
                </c:pt>
                <c:pt idx="19264">
                  <c:v>19.26400000000001</c:v>
                </c:pt>
                <c:pt idx="19265">
                  <c:v>19.265000000000043</c:v>
                </c:pt>
                <c:pt idx="19266">
                  <c:v>19.26600000000002</c:v>
                </c:pt>
                <c:pt idx="19267">
                  <c:v>19.266999999999996</c:v>
                </c:pt>
                <c:pt idx="19268">
                  <c:v>19.268000000000029</c:v>
                </c:pt>
                <c:pt idx="19269">
                  <c:v>19.269000000000005</c:v>
                </c:pt>
                <c:pt idx="19270">
                  <c:v>19.270000000000039</c:v>
                </c:pt>
                <c:pt idx="19271">
                  <c:v>19.271000000000015</c:v>
                </c:pt>
                <c:pt idx="19272">
                  <c:v>19.271999999999991</c:v>
                </c:pt>
                <c:pt idx="19273">
                  <c:v>19.273000000000025</c:v>
                </c:pt>
                <c:pt idx="19274">
                  <c:v>19.274000000000001</c:v>
                </c:pt>
                <c:pt idx="19275">
                  <c:v>19.275000000000034</c:v>
                </c:pt>
                <c:pt idx="19276">
                  <c:v>19.27600000000001</c:v>
                </c:pt>
                <c:pt idx="19277">
                  <c:v>19.277000000000044</c:v>
                </c:pt>
                <c:pt idx="19278">
                  <c:v>19.27800000000002</c:v>
                </c:pt>
                <c:pt idx="19279">
                  <c:v>19.278999999999996</c:v>
                </c:pt>
                <c:pt idx="19280">
                  <c:v>19.28000000000003</c:v>
                </c:pt>
                <c:pt idx="19281">
                  <c:v>19.281000000000006</c:v>
                </c:pt>
                <c:pt idx="19282">
                  <c:v>19.282000000000039</c:v>
                </c:pt>
                <c:pt idx="19283">
                  <c:v>19.283000000000015</c:v>
                </c:pt>
                <c:pt idx="19284">
                  <c:v>19.283999999999992</c:v>
                </c:pt>
                <c:pt idx="19285">
                  <c:v>19.285000000000025</c:v>
                </c:pt>
                <c:pt idx="19286">
                  <c:v>19.286000000000001</c:v>
                </c:pt>
                <c:pt idx="19287">
                  <c:v>19.287000000000035</c:v>
                </c:pt>
                <c:pt idx="19288">
                  <c:v>19.288000000000011</c:v>
                </c:pt>
                <c:pt idx="19289">
                  <c:v>19.289000000000044</c:v>
                </c:pt>
                <c:pt idx="19290">
                  <c:v>19.29000000000002</c:v>
                </c:pt>
                <c:pt idx="19291">
                  <c:v>19.290999999999997</c:v>
                </c:pt>
                <c:pt idx="19292">
                  <c:v>19.29200000000003</c:v>
                </c:pt>
                <c:pt idx="19293">
                  <c:v>19.293000000000006</c:v>
                </c:pt>
                <c:pt idx="19294">
                  <c:v>19.29400000000004</c:v>
                </c:pt>
                <c:pt idx="19295">
                  <c:v>19.295000000000016</c:v>
                </c:pt>
                <c:pt idx="19296">
                  <c:v>19.295999999999992</c:v>
                </c:pt>
                <c:pt idx="19297">
                  <c:v>19.297000000000025</c:v>
                </c:pt>
                <c:pt idx="19298">
                  <c:v>19.298000000000002</c:v>
                </c:pt>
                <c:pt idx="19299">
                  <c:v>19.299000000000035</c:v>
                </c:pt>
                <c:pt idx="19300">
                  <c:v>19.300000000000011</c:v>
                </c:pt>
                <c:pt idx="19301">
                  <c:v>19.301000000000045</c:v>
                </c:pt>
                <c:pt idx="19302">
                  <c:v>19.302000000000021</c:v>
                </c:pt>
                <c:pt idx="19303">
                  <c:v>19.302999999999997</c:v>
                </c:pt>
                <c:pt idx="19304">
                  <c:v>19.30400000000003</c:v>
                </c:pt>
                <c:pt idx="19305">
                  <c:v>19.305000000000007</c:v>
                </c:pt>
                <c:pt idx="19306">
                  <c:v>19.30600000000004</c:v>
                </c:pt>
                <c:pt idx="19307">
                  <c:v>19.307000000000016</c:v>
                </c:pt>
                <c:pt idx="19308">
                  <c:v>19.307999999999993</c:v>
                </c:pt>
                <c:pt idx="19309">
                  <c:v>19.309000000000026</c:v>
                </c:pt>
                <c:pt idx="19310">
                  <c:v>19.310000000000002</c:v>
                </c:pt>
                <c:pt idx="19311">
                  <c:v>19.311000000000035</c:v>
                </c:pt>
                <c:pt idx="19312">
                  <c:v>19.312000000000012</c:v>
                </c:pt>
                <c:pt idx="19313">
                  <c:v>19.313000000000045</c:v>
                </c:pt>
                <c:pt idx="19314">
                  <c:v>19.314000000000021</c:v>
                </c:pt>
                <c:pt idx="19315">
                  <c:v>19.314999999999998</c:v>
                </c:pt>
                <c:pt idx="19316">
                  <c:v>19.316000000000031</c:v>
                </c:pt>
                <c:pt idx="19317">
                  <c:v>19.317000000000007</c:v>
                </c:pt>
                <c:pt idx="19318">
                  <c:v>19.31800000000004</c:v>
                </c:pt>
                <c:pt idx="19319">
                  <c:v>19.319000000000017</c:v>
                </c:pt>
                <c:pt idx="19320">
                  <c:v>19.319999999999993</c:v>
                </c:pt>
                <c:pt idx="19321">
                  <c:v>19.321000000000026</c:v>
                </c:pt>
                <c:pt idx="19322">
                  <c:v>19.322000000000003</c:v>
                </c:pt>
                <c:pt idx="19323">
                  <c:v>19.323000000000036</c:v>
                </c:pt>
                <c:pt idx="19324">
                  <c:v>19.324000000000012</c:v>
                </c:pt>
                <c:pt idx="19325">
                  <c:v>19.325000000000045</c:v>
                </c:pt>
                <c:pt idx="19326">
                  <c:v>19.326000000000022</c:v>
                </c:pt>
                <c:pt idx="19327">
                  <c:v>19.326999999999998</c:v>
                </c:pt>
                <c:pt idx="19328">
                  <c:v>19.328000000000031</c:v>
                </c:pt>
                <c:pt idx="19329">
                  <c:v>19.329000000000008</c:v>
                </c:pt>
                <c:pt idx="19330">
                  <c:v>19.330000000000041</c:v>
                </c:pt>
                <c:pt idx="19331">
                  <c:v>19.331000000000017</c:v>
                </c:pt>
                <c:pt idx="19332">
                  <c:v>19.331999999999994</c:v>
                </c:pt>
                <c:pt idx="19333">
                  <c:v>19.333000000000027</c:v>
                </c:pt>
                <c:pt idx="19334">
                  <c:v>19.334000000000003</c:v>
                </c:pt>
                <c:pt idx="19335">
                  <c:v>19.335000000000036</c:v>
                </c:pt>
                <c:pt idx="19336">
                  <c:v>19.336000000000013</c:v>
                </c:pt>
                <c:pt idx="19337">
                  <c:v>19.337000000000046</c:v>
                </c:pt>
                <c:pt idx="19338">
                  <c:v>19.338000000000022</c:v>
                </c:pt>
                <c:pt idx="19339">
                  <c:v>19.338999999999999</c:v>
                </c:pt>
                <c:pt idx="19340">
                  <c:v>19.340000000000032</c:v>
                </c:pt>
                <c:pt idx="19341">
                  <c:v>19.341000000000008</c:v>
                </c:pt>
                <c:pt idx="19342">
                  <c:v>19.342000000000041</c:v>
                </c:pt>
                <c:pt idx="19343">
                  <c:v>19.343000000000018</c:v>
                </c:pt>
                <c:pt idx="19344">
                  <c:v>19.343999999999994</c:v>
                </c:pt>
                <c:pt idx="19345">
                  <c:v>19.345000000000027</c:v>
                </c:pt>
                <c:pt idx="19346">
                  <c:v>19.346000000000004</c:v>
                </c:pt>
                <c:pt idx="19347">
                  <c:v>19.347000000000037</c:v>
                </c:pt>
                <c:pt idx="19348">
                  <c:v>19.348000000000013</c:v>
                </c:pt>
                <c:pt idx="19349">
                  <c:v>19.349000000000046</c:v>
                </c:pt>
                <c:pt idx="19350">
                  <c:v>19.350000000000023</c:v>
                </c:pt>
                <c:pt idx="19351">
                  <c:v>19.350999999999999</c:v>
                </c:pt>
                <c:pt idx="19352">
                  <c:v>19.352000000000032</c:v>
                </c:pt>
                <c:pt idx="19353">
                  <c:v>19.353000000000009</c:v>
                </c:pt>
                <c:pt idx="19354">
                  <c:v>19.354000000000042</c:v>
                </c:pt>
                <c:pt idx="19355">
                  <c:v>19.355000000000018</c:v>
                </c:pt>
                <c:pt idx="19356">
                  <c:v>19.355999999999995</c:v>
                </c:pt>
                <c:pt idx="19357">
                  <c:v>19.357000000000028</c:v>
                </c:pt>
                <c:pt idx="19358">
                  <c:v>19.358000000000004</c:v>
                </c:pt>
                <c:pt idx="19359">
                  <c:v>19.359000000000037</c:v>
                </c:pt>
                <c:pt idx="19360">
                  <c:v>19.360000000000014</c:v>
                </c:pt>
                <c:pt idx="19361">
                  <c:v>19.36099999999999</c:v>
                </c:pt>
                <c:pt idx="19362">
                  <c:v>19.362000000000023</c:v>
                </c:pt>
                <c:pt idx="19363">
                  <c:v>19.363</c:v>
                </c:pt>
                <c:pt idx="19364">
                  <c:v>19.364000000000033</c:v>
                </c:pt>
                <c:pt idx="19365">
                  <c:v>19.365000000000009</c:v>
                </c:pt>
                <c:pt idx="19366">
                  <c:v>19.366000000000042</c:v>
                </c:pt>
                <c:pt idx="19367">
                  <c:v>19.367000000000019</c:v>
                </c:pt>
                <c:pt idx="19368">
                  <c:v>19.367999999999995</c:v>
                </c:pt>
                <c:pt idx="19369">
                  <c:v>19.369000000000028</c:v>
                </c:pt>
                <c:pt idx="19370">
                  <c:v>19.370000000000005</c:v>
                </c:pt>
                <c:pt idx="19371">
                  <c:v>19.371000000000038</c:v>
                </c:pt>
                <c:pt idx="19372">
                  <c:v>19.372000000000014</c:v>
                </c:pt>
                <c:pt idx="19373">
                  <c:v>19.37299999999999</c:v>
                </c:pt>
                <c:pt idx="19374">
                  <c:v>19.374000000000024</c:v>
                </c:pt>
                <c:pt idx="19375">
                  <c:v>19.375</c:v>
                </c:pt>
                <c:pt idx="19376">
                  <c:v>19.376000000000033</c:v>
                </c:pt>
                <c:pt idx="19377">
                  <c:v>19.37700000000001</c:v>
                </c:pt>
                <c:pt idx="19378">
                  <c:v>19.378000000000043</c:v>
                </c:pt>
                <c:pt idx="19379">
                  <c:v>19.379000000000019</c:v>
                </c:pt>
                <c:pt idx="19380">
                  <c:v>19.379999999999995</c:v>
                </c:pt>
                <c:pt idx="19381">
                  <c:v>19.381000000000029</c:v>
                </c:pt>
                <c:pt idx="19382">
                  <c:v>19.382000000000005</c:v>
                </c:pt>
                <c:pt idx="19383">
                  <c:v>19.383000000000038</c:v>
                </c:pt>
                <c:pt idx="19384">
                  <c:v>19.384000000000015</c:v>
                </c:pt>
                <c:pt idx="19385">
                  <c:v>19.384999999999991</c:v>
                </c:pt>
                <c:pt idx="19386">
                  <c:v>19.386000000000024</c:v>
                </c:pt>
                <c:pt idx="19387">
                  <c:v>19.387</c:v>
                </c:pt>
                <c:pt idx="19388">
                  <c:v>19.388000000000034</c:v>
                </c:pt>
                <c:pt idx="19389">
                  <c:v>19.38900000000001</c:v>
                </c:pt>
                <c:pt idx="19390">
                  <c:v>19.390000000000043</c:v>
                </c:pt>
                <c:pt idx="19391">
                  <c:v>19.39100000000002</c:v>
                </c:pt>
                <c:pt idx="19392">
                  <c:v>19.391999999999996</c:v>
                </c:pt>
                <c:pt idx="19393">
                  <c:v>19.393000000000029</c:v>
                </c:pt>
                <c:pt idx="19394">
                  <c:v>19.394000000000005</c:v>
                </c:pt>
                <c:pt idx="19395">
                  <c:v>19.395000000000039</c:v>
                </c:pt>
                <c:pt idx="19396">
                  <c:v>19.396000000000015</c:v>
                </c:pt>
                <c:pt idx="19397">
                  <c:v>19.396999999999991</c:v>
                </c:pt>
                <c:pt idx="19398">
                  <c:v>19.398000000000025</c:v>
                </c:pt>
                <c:pt idx="19399">
                  <c:v>19.399000000000001</c:v>
                </c:pt>
                <c:pt idx="19400">
                  <c:v>19.400000000000034</c:v>
                </c:pt>
                <c:pt idx="19401">
                  <c:v>19.40100000000001</c:v>
                </c:pt>
                <c:pt idx="19402">
                  <c:v>19.402000000000044</c:v>
                </c:pt>
                <c:pt idx="19403">
                  <c:v>19.40300000000002</c:v>
                </c:pt>
                <c:pt idx="19404">
                  <c:v>19.403999999999996</c:v>
                </c:pt>
                <c:pt idx="19405">
                  <c:v>19.40500000000003</c:v>
                </c:pt>
                <c:pt idx="19406">
                  <c:v>19.406000000000006</c:v>
                </c:pt>
                <c:pt idx="19407">
                  <c:v>19.407000000000039</c:v>
                </c:pt>
                <c:pt idx="19408">
                  <c:v>19.408000000000015</c:v>
                </c:pt>
                <c:pt idx="19409">
                  <c:v>19.408999999999992</c:v>
                </c:pt>
                <c:pt idx="19410">
                  <c:v>19.410000000000025</c:v>
                </c:pt>
                <c:pt idx="19411">
                  <c:v>19.411000000000001</c:v>
                </c:pt>
                <c:pt idx="19412">
                  <c:v>19.412000000000035</c:v>
                </c:pt>
                <c:pt idx="19413">
                  <c:v>19.413000000000011</c:v>
                </c:pt>
                <c:pt idx="19414">
                  <c:v>19.414000000000044</c:v>
                </c:pt>
                <c:pt idx="19415">
                  <c:v>19.41500000000002</c:v>
                </c:pt>
                <c:pt idx="19416">
                  <c:v>19.415999999999997</c:v>
                </c:pt>
                <c:pt idx="19417">
                  <c:v>19.41700000000003</c:v>
                </c:pt>
                <c:pt idx="19418">
                  <c:v>19.418000000000006</c:v>
                </c:pt>
                <c:pt idx="19419">
                  <c:v>19.41900000000004</c:v>
                </c:pt>
                <c:pt idx="19420">
                  <c:v>19.420000000000016</c:v>
                </c:pt>
                <c:pt idx="19421">
                  <c:v>19.420999999999992</c:v>
                </c:pt>
                <c:pt idx="19422">
                  <c:v>19.422000000000025</c:v>
                </c:pt>
                <c:pt idx="19423">
                  <c:v>19.423000000000002</c:v>
                </c:pt>
                <c:pt idx="19424">
                  <c:v>19.424000000000035</c:v>
                </c:pt>
                <c:pt idx="19425">
                  <c:v>19.425000000000011</c:v>
                </c:pt>
                <c:pt idx="19426">
                  <c:v>19.426000000000045</c:v>
                </c:pt>
                <c:pt idx="19427">
                  <c:v>19.427000000000021</c:v>
                </c:pt>
                <c:pt idx="19428">
                  <c:v>19.427999999999997</c:v>
                </c:pt>
                <c:pt idx="19429">
                  <c:v>19.42900000000003</c:v>
                </c:pt>
                <c:pt idx="19430">
                  <c:v>19.430000000000007</c:v>
                </c:pt>
                <c:pt idx="19431">
                  <c:v>19.43100000000004</c:v>
                </c:pt>
                <c:pt idx="19432">
                  <c:v>19.432000000000016</c:v>
                </c:pt>
                <c:pt idx="19433">
                  <c:v>19.432999999999993</c:v>
                </c:pt>
                <c:pt idx="19434">
                  <c:v>19.434000000000026</c:v>
                </c:pt>
                <c:pt idx="19435">
                  <c:v>19.435000000000002</c:v>
                </c:pt>
                <c:pt idx="19436">
                  <c:v>19.436000000000035</c:v>
                </c:pt>
                <c:pt idx="19437">
                  <c:v>19.437000000000012</c:v>
                </c:pt>
                <c:pt idx="19438">
                  <c:v>19.438000000000045</c:v>
                </c:pt>
                <c:pt idx="19439">
                  <c:v>19.439000000000021</c:v>
                </c:pt>
                <c:pt idx="19440">
                  <c:v>19.439999999999998</c:v>
                </c:pt>
                <c:pt idx="19441">
                  <c:v>19.441000000000031</c:v>
                </c:pt>
                <c:pt idx="19442">
                  <c:v>19.442000000000007</c:v>
                </c:pt>
                <c:pt idx="19443">
                  <c:v>19.44300000000004</c:v>
                </c:pt>
                <c:pt idx="19444">
                  <c:v>19.444000000000017</c:v>
                </c:pt>
                <c:pt idx="19445">
                  <c:v>19.444999999999993</c:v>
                </c:pt>
                <c:pt idx="19446">
                  <c:v>19.446000000000026</c:v>
                </c:pt>
                <c:pt idx="19447">
                  <c:v>19.447000000000003</c:v>
                </c:pt>
                <c:pt idx="19448">
                  <c:v>19.448000000000036</c:v>
                </c:pt>
                <c:pt idx="19449">
                  <c:v>19.449000000000012</c:v>
                </c:pt>
                <c:pt idx="19450">
                  <c:v>19.450000000000045</c:v>
                </c:pt>
                <c:pt idx="19451">
                  <c:v>19.451000000000022</c:v>
                </c:pt>
                <c:pt idx="19452">
                  <c:v>19.451999999999998</c:v>
                </c:pt>
                <c:pt idx="19453">
                  <c:v>19.453000000000031</c:v>
                </c:pt>
                <c:pt idx="19454">
                  <c:v>19.454000000000008</c:v>
                </c:pt>
                <c:pt idx="19455">
                  <c:v>19.455000000000041</c:v>
                </c:pt>
                <c:pt idx="19456">
                  <c:v>19.456000000000017</c:v>
                </c:pt>
                <c:pt idx="19457">
                  <c:v>19.456999999999994</c:v>
                </c:pt>
                <c:pt idx="19458">
                  <c:v>19.458000000000027</c:v>
                </c:pt>
                <c:pt idx="19459">
                  <c:v>19.459000000000003</c:v>
                </c:pt>
                <c:pt idx="19460">
                  <c:v>19.460000000000036</c:v>
                </c:pt>
                <c:pt idx="19461">
                  <c:v>19.461000000000013</c:v>
                </c:pt>
                <c:pt idx="19462">
                  <c:v>19.462000000000046</c:v>
                </c:pt>
                <c:pt idx="19463">
                  <c:v>19.463000000000022</c:v>
                </c:pt>
                <c:pt idx="19464">
                  <c:v>19.463999999999999</c:v>
                </c:pt>
                <c:pt idx="19465">
                  <c:v>19.465000000000032</c:v>
                </c:pt>
                <c:pt idx="19466">
                  <c:v>19.466000000000008</c:v>
                </c:pt>
                <c:pt idx="19467">
                  <c:v>19.467000000000041</c:v>
                </c:pt>
                <c:pt idx="19468">
                  <c:v>19.468000000000018</c:v>
                </c:pt>
                <c:pt idx="19469">
                  <c:v>19.468999999999994</c:v>
                </c:pt>
                <c:pt idx="19470">
                  <c:v>19.470000000000027</c:v>
                </c:pt>
                <c:pt idx="19471">
                  <c:v>19.471000000000004</c:v>
                </c:pt>
                <c:pt idx="19472">
                  <c:v>19.472000000000037</c:v>
                </c:pt>
                <c:pt idx="19473">
                  <c:v>19.473000000000013</c:v>
                </c:pt>
                <c:pt idx="19474">
                  <c:v>19.474000000000046</c:v>
                </c:pt>
                <c:pt idx="19475">
                  <c:v>19.475000000000023</c:v>
                </c:pt>
                <c:pt idx="19476">
                  <c:v>19.475999999999999</c:v>
                </c:pt>
                <c:pt idx="19477">
                  <c:v>19.477000000000032</c:v>
                </c:pt>
                <c:pt idx="19478">
                  <c:v>19.478000000000009</c:v>
                </c:pt>
                <c:pt idx="19479">
                  <c:v>19.479000000000042</c:v>
                </c:pt>
                <c:pt idx="19480">
                  <c:v>19.480000000000018</c:v>
                </c:pt>
                <c:pt idx="19481">
                  <c:v>19.480999999999995</c:v>
                </c:pt>
                <c:pt idx="19482">
                  <c:v>19.482000000000028</c:v>
                </c:pt>
                <c:pt idx="19483">
                  <c:v>19.483000000000004</c:v>
                </c:pt>
                <c:pt idx="19484">
                  <c:v>19.484000000000037</c:v>
                </c:pt>
                <c:pt idx="19485">
                  <c:v>19.485000000000014</c:v>
                </c:pt>
                <c:pt idx="19486">
                  <c:v>19.48599999999999</c:v>
                </c:pt>
                <c:pt idx="19487">
                  <c:v>19.487000000000023</c:v>
                </c:pt>
                <c:pt idx="19488">
                  <c:v>19.488</c:v>
                </c:pt>
                <c:pt idx="19489">
                  <c:v>19.489000000000033</c:v>
                </c:pt>
                <c:pt idx="19490">
                  <c:v>19.490000000000009</c:v>
                </c:pt>
                <c:pt idx="19491">
                  <c:v>19.491000000000042</c:v>
                </c:pt>
                <c:pt idx="19492">
                  <c:v>19.492000000000019</c:v>
                </c:pt>
                <c:pt idx="19493">
                  <c:v>19.492999999999995</c:v>
                </c:pt>
                <c:pt idx="19494">
                  <c:v>19.494000000000028</c:v>
                </c:pt>
                <c:pt idx="19495">
                  <c:v>19.495000000000005</c:v>
                </c:pt>
                <c:pt idx="19496">
                  <c:v>19.496000000000038</c:v>
                </c:pt>
                <c:pt idx="19497">
                  <c:v>19.497000000000014</c:v>
                </c:pt>
                <c:pt idx="19498">
                  <c:v>19.49799999999999</c:v>
                </c:pt>
                <c:pt idx="19499">
                  <c:v>19.499000000000024</c:v>
                </c:pt>
                <c:pt idx="19500">
                  <c:v>19.5</c:v>
                </c:pt>
                <c:pt idx="19501">
                  <c:v>19.501000000000033</c:v>
                </c:pt>
                <c:pt idx="19502">
                  <c:v>19.50200000000001</c:v>
                </c:pt>
                <c:pt idx="19503">
                  <c:v>19.503000000000043</c:v>
                </c:pt>
                <c:pt idx="19504">
                  <c:v>19.504000000000019</c:v>
                </c:pt>
                <c:pt idx="19505">
                  <c:v>19.504999999999995</c:v>
                </c:pt>
                <c:pt idx="19506">
                  <c:v>19.506000000000029</c:v>
                </c:pt>
                <c:pt idx="19507">
                  <c:v>19.507000000000005</c:v>
                </c:pt>
                <c:pt idx="19508">
                  <c:v>19.508000000000038</c:v>
                </c:pt>
                <c:pt idx="19509">
                  <c:v>19.509000000000015</c:v>
                </c:pt>
                <c:pt idx="19510">
                  <c:v>19.509999999999991</c:v>
                </c:pt>
                <c:pt idx="19511">
                  <c:v>19.511000000000024</c:v>
                </c:pt>
                <c:pt idx="19512">
                  <c:v>19.512</c:v>
                </c:pt>
                <c:pt idx="19513">
                  <c:v>19.513000000000034</c:v>
                </c:pt>
                <c:pt idx="19514">
                  <c:v>19.51400000000001</c:v>
                </c:pt>
                <c:pt idx="19515">
                  <c:v>19.515000000000043</c:v>
                </c:pt>
                <c:pt idx="19516">
                  <c:v>19.51600000000002</c:v>
                </c:pt>
                <c:pt idx="19517">
                  <c:v>19.516999999999996</c:v>
                </c:pt>
                <c:pt idx="19518">
                  <c:v>19.518000000000029</c:v>
                </c:pt>
                <c:pt idx="19519">
                  <c:v>19.519000000000005</c:v>
                </c:pt>
                <c:pt idx="19520">
                  <c:v>19.520000000000039</c:v>
                </c:pt>
                <c:pt idx="19521">
                  <c:v>19.521000000000015</c:v>
                </c:pt>
                <c:pt idx="19522">
                  <c:v>19.521999999999991</c:v>
                </c:pt>
                <c:pt idx="19523">
                  <c:v>19.523000000000025</c:v>
                </c:pt>
                <c:pt idx="19524">
                  <c:v>19.524000000000001</c:v>
                </c:pt>
                <c:pt idx="19525">
                  <c:v>19.525000000000034</c:v>
                </c:pt>
                <c:pt idx="19526">
                  <c:v>19.52600000000001</c:v>
                </c:pt>
                <c:pt idx="19527">
                  <c:v>19.527000000000044</c:v>
                </c:pt>
                <c:pt idx="19528">
                  <c:v>19.52800000000002</c:v>
                </c:pt>
                <c:pt idx="19529">
                  <c:v>19.528999999999996</c:v>
                </c:pt>
                <c:pt idx="19530">
                  <c:v>19.53000000000003</c:v>
                </c:pt>
                <c:pt idx="19531">
                  <c:v>19.531000000000006</c:v>
                </c:pt>
                <c:pt idx="19532">
                  <c:v>19.532000000000039</c:v>
                </c:pt>
                <c:pt idx="19533">
                  <c:v>19.533000000000015</c:v>
                </c:pt>
                <c:pt idx="19534">
                  <c:v>19.533999999999992</c:v>
                </c:pt>
                <c:pt idx="19535">
                  <c:v>19.535000000000025</c:v>
                </c:pt>
                <c:pt idx="19536">
                  <c:v>19.536000000000001</c:v>
                </c:pt>
                <c:pt idx="19537">
                  <c:v>19.537000000000035</c:v>
                </c:pt>
                <c:pt idx="19538">
                  <c:v>19.538000000000011</c:v>
                </c:pt>
                <c:pt idx="19539">
                  <c:v>19.539000000000044</c:v>
                </c:pt>
                <c:pt idx="19540">
                  <c:v>19.54000000000002</c:v>
                </c:pt>
                <c:pt idx="19541">
                  <c:v>19.540999999999997</c:v>
                </c:pt>
                <c:pt idx="19542">
                  <c:v>19.54200000000003</c:v>
                </c:pt>
                <c:pt idx="19543">
                  <c:v>19.543000000000006</c:v>
                </c:pt>
                <c:pt idx="19544">
                  <c:v>19.54400000000004</c:v>
                </c:pt>
                <c:pt idx="19545">
                  <c:v>19.545000000000016</c:v>
                </c:pt>
                <c:pt idx="19546">
                  <c:v>19.545999999999992</c:v>
                </c:pt>
                <c:pt idx="19547">
                  <c:v>19.547000000000025</c:v>
                </c:pt>
                <c:pt idx="19548">
                  <c:v>19.548000000000002</c:v>
                </c:pt>
                <c:pt idx="19549">
                  <c:v>19.549000000000035</c:v>
                </c:pt>
                <c:pt idx="19550">
                  <c:v>19.550000000000011</c:v>
                </c:pt>
                <c:pt idx="19551">
                  <c:v>19.551000000000045</c:v>
                </c:pt>
                <c:pt idx="19552">
                  <c:v>19.552000000000021</c:v>
                </c:pt>
                <c:pt idx="19553">
                  <c:v>19.552999999999997</c:v>
                </c:pt>
                <c:pt idx="19554">
                  <c:v>19.55400000000003</c:v>
                </c:pt>
                <c:pt idx="19555">
                  <c:v>19.555000000000007</c:v>
                </c:pt>
                <c:pt idx="19556">
                  <c:v>19.55600000000004</c:v>
                </c:pt>
                <c:pt idx="19557">
                  <c:v>19.557000000000016</c:v>
                </c:pt>
                <c:pt idx="19558">
                  <c:v>19.557999999999993</c:v>
                </c:pt>
                <c:pt idx="19559">
                  <c:v>19.559000000000026</c:v>
                </c:pt>
                <c:pt idx="19560">
                  <c:v>19.560000000000002</c:v>
                </c:pt>
                <c:pt idx="19561">
                  <c:v>19.561000000000035</c:v>
                </c:pt>
                <c:pt idx="19562">
                  <c:v>19.562000000000012</c:v>
                </c:pt>
                <c:pt idx="19563">
                  <c:v>19.563000000000045</c:v>
                </c:pt>
                <c:pt idx="19564">
                  <c:v>19.564000000000021</c:v>
                </c:pt>
                <c:pt idx="19565">
                  <c:v>19.564999999999998</c:v>
                </c:pt>
                <c:pt idx="19566">
                  <c:v>19.566000000000031</c:v>
                </c:pt>
                <c:pt idx="19567">
                  <c:v>19.567000000000007</c:v>
                </c:pt>
                <c:pt idx="19568">
                  <c:v>19.56800000000004</c:v>
                </c:pt>
                <c:pt idx="19569">
                  <c:v>19.569000000000017</c:v>
                </c:pt>
                <c:pt idx="19570">
                  <c:v>19.569999999999993</c:v>
                </c:pt>
                <c:pt idx="19571">
                  <c:v>19.571000000000026</c:v>
                </c:pt>
                <c:pt idx="19572">
                  <c:v>19.572000000000003</c:v>
                </c:pt>
                <c:pt idx="19573">
                  <c:v>19.573000000000036</c:v>
                </c:pt>
                <c:pt idx="19574">
                  <c:v>19.574000000000012</c:v>
                </c:pt>
                <c:pt idx="19575">
                  <c:v>19.575000000000045</c:v>
                </c:pt>
                <c:pt idx="19576">
                  <c:v>19.576000000000022</c:v>
                </c:pt>
                <c:pt idx="19577">
                  <c:v>19.576999999999998</c:v>
                </c:pt>
                <c:pt idx="19578">
                  <c:v>19.578000000000031</c:v>
                </c:pt>
                <c:pt idx="19579">
                  <c:v>19.579000000000008</c:v>
                </c:pt>
                <c:pt idx="19580">
                  <c:v>19.580000000000041</c:v>
                </c:pt>
                <c:pt idx="19581">
                  <c:v>19.581000000000017</c:v>
                </c:pt>
                <c:pt idx="19582">
                  <c:v>19.581999999999994</c:v>
                </c:pt>
                <c:pt idx="19583">
                  <c:v>19.583000000000027</c:v>
                </c:pt>
                <c:pt idx="19584">
                  <c:v>19.584000000000003</c:v>
                </c:pt>
                <c:pt idx="19585">
                  <c:v>19.585000000000036</c:v>
                </c:pt>
                <c:pt idx="19586">
                  <c:v>19.586000000000013</c:v>
                </c:pt>
                <c:pt idx="19587">
                  <c:v>19.587000000000046</c:v>
                </c:pt>
                <c:pt idx="19588">
                  <c:v>19.588000000000022</c:v>
                </c:pt>
                <c:pt idx="19589">
                  <c:v>19.588999999999999</c:v>
                </c:pt>
                <c:pt idx="19590">
                  <c:v>19.590000000000032</c:v>
                </c:pt>
                <c:pt idx="19591">
                  <c:v>19.591000000000008</c:v>
                </c:pt>
                <c:pt idx="19592">
                  <c:v>19.592000000000041</c:v>
                </c:pt>
                <c:pt idx="19593">
                  <c:v>19.593000000000018</c:v>
                </c:pt>
                <c:pt idx="19594">
                  <c:v>19.593999999999994</c:v>
                </c:pt>
                <c:pt idx="19595">
                  <c:v>19.595000000000027</c:v>
                </c:pt>
                <c:pt idx="19596">
                  <c:v>19.596000000000004</c:v>
                </c:pt>
                <c:pt idx="19597">
                  <c:v>19.597000000000037</c:v>
                </c:pt>
                <c:pt idx="19598">
                  <c:v>19.598000000000013</c:v>
                </c:pt>
                <c:pt idx="19599">
                  <c:v>19.599000000000046</c:v>
                </c:pt>
                <c:pt idx="19600">
                  <c:v>19.600000000000023</c:v>
                </c:pt>
                <c:pt idx="19601">
                  <c:v>19.600999999999999</c:v>
                </c:pt>
                <c:pt idx="19602">
                  <c:v>19.602000000000032</c:v>
                </c:pt>
                <c:pt idx="19603">
                  <c:v>19.603000000000009</c:v>
                </c:pt>
                <c:pt idx="19604">
                  <c:v>19.604000000000042</c:v>
                </c:pt>
                <c:pt idx="19605">
                  <c:v>19.605000000000018</c:v>
                </c:pt>
                <c:pt idx="19606">
                  <c:v>19.605999999999995</c:v>
                </c:pt>
                <c:pt idx="19607">
                  <c:v>19.607000000000028</c:v>
                </c:pt>
                <c:pt idx="19608">
                  <c:v>19.608000000000004</c:v>
                </c:pt>
                <c:pt idx="19609">
                  <c:v>19.609000000000037</c:v>
                </c:pt>
                <c:pt idx="19610">
                  <c:v>19.610000000000014</c:v>
                </c:pt>
                <c:pt idx="19611">
                  <c:v>19.61099999999999</c:v>
                </c:pt>
                <c:pt idx="19612">
                  <c:v>19.612000000000023</c:v>
                </c:pt>
                <c:pt idx="19613">
                  <c:v>19.613</c:v>
                </c:pt>
                <c:pt idx="19614">
                  <c:v>19.614000000000033</c:v>
                </c:pt>
                <c:pt idx="19615">
                  <c:v>19.615000000000009</c:v>
                </c:pt>
                <c:pt idx="19616">
                  <c:v>19.616000000000042</c:v>
                </c:pt>
                <c:pt idx="19617">
                  <c:v>19.617000000000019</c:v>
                </c:pt>
                <c:pt idx="19618">
                  <c:v>19.617999999999995</c:v>
                </c:pt>
                <c:pt idx="19619">
                  <c:v>19.619000000000028</c:v>
                </c:pt>
                <c:pt idx="19620">
                  <c:v>19.620000000000005</c:v>
                </c:pt>
                <c:pt idx="19621">
                  <c:v>19.621000000000038</c:v>
                </c:pt>
                <c:pt idx="19622">
                  <c:v>19.622000000000014</c:v>
                </c:pt>
                <c:pt idx="19623">
                  <c:v>19.62299999999999</c:v>
                </c:pt>
                <c:pt idx="19624">
                  <c:v>19.624000000000024</c:v>
                </c:pt>
                <c:pt idx="19625">
                  <c:v>19.625</c:v>
                </c:pt>
                <c:pt idx="19626">
                  <c:v>19.626000000000033</c:v>
                </c:pt>
                <c:pt idx="19627">
                  <c:v>19.62700000000001</c:v>
                </c:pt>
                <c:pt idx="19628">
                  <c:v>19.628000000000043</c:v>
                </c:pt>
                <c:pt idx="19629">
                  <c:v>19.629000000000019</c:v>
                </c:pt>
                <c:pt idx="19630">
                  <c:v>19.629999999999995</c:v>
                </c:pt>
                <c:pt idx="19631">
                  <c:v>19.631000000000029</c:v>
                </c:pt>
                <c:pt idx="19632">
                  <c:v>19.632000000000005</c:v>
                </c:pt>
                <c:pt idx="19633">
                  <c:v>19.633000000000038</c:v>
                </c:pt>
                <c:pt idx="19634">
                  <c:v>19.634000000000015</c:v>
                </c:pt>
                <c:pt idx="19635">
                  <c:v>19.634999999999991</c:v>
                </c:pt>
                <c:pt idx="19636">
                  <c:v>19.636000000000024</c:v>
                </c:pt>
                <c:pt idx="19637">
                  <c:v>19.637</c:v>
                </c:pt>
                <c:pt idx="19638">
                  <c:v>19.638000000000034</c:v>
                </c:pt>
                <c:pt idx="19639">
                  <c:v>19.63900000000001</c:v>
                </c:pt>
                <c:pt idx="19640">
                  <c:v>19.640000000000043</c:v>
                </c:pt>
                <c:pt idx="19641">
                  <c:v>19.64100000000002</c:v>
                </c:pt>
                <c:pt idx="19642">
                  <c:v>19.641999999999996</c:v>
                </c:pt>
                <c:pt idx="19643">
                  <c:v>19.643000000000029</c:v>
                </c:pt>
                <c:pt idx="19644">
                  <c:v>19.644000000000005</c:v>
                </c:pt>
                <c:pt idx="19645">
                  <c:v>19.645000000000039</c:v>
                </c:pt>
                <c:pt idx="19646">
                  <c:v>19.646000000000015</c:v>
                </c:pt>
                <c:pt idx="19647">
                  <c:v>19.646999999999991</c:v>
                </c:pt>
                <c:pt idx="19648">
                  <c:v>19.648000000000025</c:v>
                </c:pt>
                <c:pt idx="19649">
                  <c:v>19.649000000000001</c:v>
                </c:pt>
                <c:pt idx="19650">
                  <c:v>19.650000000000034</c:v>
                </c:pt>
                <c:pt idx="19651">
                  <c:v>19.65100000000001</c:v>
                </c:pt>
                <c:pt idx="19652">
                  <c:v>19.652000000000044</c:v>
                </c:pt>
                <c:pt idx="19653">
                  <c:v>19.65300000000002</c:v>
                </c:pt>
                <c:pt idx="19654">
                  <c:v>19.653999999999996</c:v>
                </c:pt>
                <c:pt idx="19655">
                  <c:v>19.65500000000003</c:v>
                </c:pt>
                <c:pt idx="19656">
                  <c:v>19.656000000000006</c:v>
                </c:pt>
                <c:pt idx="19657">
                  <c:v>19.657000000000039</c:v>
                </c:pt>
                <c:pt idx="19658">
                  <c:v>19.658000000000015</c:v>
                </c:pt>
                <c:pt idx="19659">
                  <c:v>19.658999999999992</c:v>
                </c:pt>
                <c:pt idx="19660">
                  <c:v>19.660000000000025</c:v>
                </c:pt>
                <c:pt idx="19661">
                  <c:v>19.661000000000001</c:v>
                </c:pt>
                <c:pt idx="19662">
                  <c:v>19.662000000000035</c:v>
                </c:pt>
                <c:pt idx="19663">
                  <c:v>19.663000000000011</c:v>
                </c:pt>
                <c:pt idx="19664">
                  <c:v>19.664000000000044</c:v>
                </c:pt>
                <c:pt idx="19665">
                  <c:v>19.66500000000002</c:v>
                </c:pt>
                <c:pt idx="19666">
                  <c:v>19.665999999999997</c:v>
                </c:pt>
                <c:pt idx="19667">
                  <c:v>19.66700000000003</c:v>
                </c:pt>
                <c:pt idx="19668">
                  <c:v>19.668000000000006</c:v>
                </c:pt>
                <c:pt idx="19669">
                  <c:v>19.66900000000004</c:v>
                </c:pt>
                <c:pt idx="19670">
                  <c:v>19.670000000000016</c:v>
                </c:pt>
                <c:pt idx="19671">
                  <c:v>19.670999999999992</c:v>
                </c:pt>
                <c:pt idx="19672">
                  <c:v>19.672000000000025</c:v>
                </c:pt>
                <c:pt idx="19673">
                  <c:v>19.673000000000002</c:v>
                </c:pt>
                <c:pt idx="19674">
                  <c:v>19.674000000000035</c:v>
                </c:pt>
                <c:pt idx="19675">
                  <c:v>19.675000000000011</c:v>
                </c:pt>
                <c:pt idx="19676">
                  <c:v>19.676000000000045</c:v>
                </c:pt>
                <c:pt idx="19677">
                  <c:v>19.677000000000021</c:v>
                </c:pt>
                <c:pt idx="19678">
                  <c:v>19.677999999999997</c:v>
                </c:pt>
                <c:pt idx="19679">
                  <c:v>19.67900000000003</c:v>
                </c:pt>
                <c:pt idx="19680">
                  <c:v>19.680000000000007</c:v>
                </c:pt>
                <c:pt idx="19681">
                  <c:v>19.68100000000004</c:v>
                </c:pt>
                <c:pt idx="19682">
                  <c:v>19.682000000000016</c:v>
                </c:pt>
                <c:pt idx="19683">
                  <c:v>19.682999999999993</c:v>
                </c:pt>
                <c:pt idx="19684">
                  <c:v>19.684000000000026</c:v>
                </c:pt>
                <c:pt idx="19685">
                  <c:v>19.685000000000002</c:v>
                </c:pt>
                <c:pt idx="19686">
                  <c:v>19.686000000000035</c:v>
                </c:pt>
                <c:pt idx="19687">
                  <c:v>19.687000000000012</c:v>
                </c:pt>
                <c:pt idx="19688">
                  <c:v>19.688000000000045</c:v>
                </c:pt>
                <c:pt idx="19689">
                  <c:v>19.689000000000021</c:v>
                </c:pt>
                <c:pt idx="19690">
                  <c:v>19.689999999999998</c:v>
                </c:pt>
                <c:pt idx="19691">
                  <c:v>19.691000000000031</c:v>
                </c:pt>
                <c:pt idx="19692">
                  <c:v>19.692000000000007</c:v>
                </c:pt>
                <c:pt idx="19693">
                  <c:v>19.69300000000004</c:v>
                </c:pt>
                <c:pt idx="19694">
                  <c:v>19.694000000000017</c:v>
                </c:pt>
                <c:pt idx="19695">
                  <c:v>19.694999999999993</c:v>
                </c:pt>
                <c:pt idx="19696">
                  <c:v>19.696000000000026</c:v>
                </c:pt>
                <c:pt idx="19697">
                  <c:v>19.697000000000003</c:v>
                </c:pt>
                <c:pt idx="19698">
                  <c:v>19.698000000000036</c:v>
                </c:pt>
                <c:pt idx="19699">
                  <c:v>19.699000000000012</c:v>
                </c:pt>
                <c:pt idx="19700">
                  <c:v>19.700000000000045</c:v>
                </c:pt>
                <c:pt idx="19701">
                  <c:v>19.701000000000022</c:v>
                </c:pt>
                <c:pt idx="19702">
                  <c:v>19.701999999999998</c:v>
                </c:pt>
                <c:pt idx="19703">
                  <c:v>19.703000000000031</c:v>
                </c:pt>
                <c:pt idx="19704">
                  <c:v>19.704000000000008</c:v>
                </c:pt>
                <c:pt idx="19705">
                  <c:v>19.705000000000041</c:v>
                </c:pt>
                <c:pt idx="19706">
                  <c:v>19.706000000000017</c:v>
                </c:pt>
                <c:pt idx="19707">
                  <c:v>19.706999999999994</c:v>
                </c:pt>
                <c:pt idx="19708">
                  <c:v>19.708000000000027</c:v>
                </c:pt>
                <c:pt idx="19709">
                  <c:v>19.709000000000003</c:v>
                </c:pt>
                <c:pt idx="19710">
                  <c:v>19.710000000000036</c:v>
                </c:pt>
                <c:pt idx="19711">
                  <c:v>19.711000000000013</c:v>
                </c:pt>
                <c:pt idx="19712">
                  <c:v>19.712000000000046</c:v>
                </c:pt>
                <c:pt idx="19713">
                  <c:v>19.713000000000022</c:v>
                </c:pt>
                <c:pt idx="19714">
                  <c:v>19.713999999999999</c:v>
                </c:pt>
                <c:pt idx="19715">
                  <c:v>19.715000000000032</c:v>
                </c:pt>
                <c:pt idx="19716">
                  <c:v>19.716000000000008</c:v>
                </c:pt>
                <c:pt idx="19717">
                  <c:v>19.717000000000041</c:v>
                </c:pt>
                <c:pt idx="19718">
                  <c:v>19.718000000000018</c:v>
                </c:pt>
                <c:pt idx="19719">
                  <c:v>19.718999999999994</c:v>
                </c:pt>
                <c:pt idx="19720">
                  <c:v>19.720000000000027</c:v>
                </c:pt>
                <c:pt idx="19721">
                  <c:v>19.721000000000004</c:v>
                </c:pt>
                <c:pt idx="19722">
                  <c:v>19.722000000000037</c:v>
                </c:pt>
                <c:pt idx="19723">
                  <c:v>19.723000000000013</c:v>
                </c:pt>
                <c:pt idx="19724">
                  <c:v>19.724000000000046</c:v>
                </c:pt>
                <c:pt idx="19725">
                  <c:v>19.725000000000023</c:v>
                </c:pt>
                <c:pt idx="19726">
                  <c:v>19.725999999999999</c:v>
                </c:pt>
                <c:pt idx="19727">
                  <c:v>19.727000000000032</c:v>
                </c:pt>
                <c:pt idx="19728">
                  <c:v>19.728000000000009</c:v>
                </c:pt>
                <c:pt idx="19729">
                  <c:v>19.729000000000042</c:v>
                </c:pt>
                <c:pt idx="19730">
                  <c:v>19.730000000000018</c:v>
                </c:pt>
                <c:pt idx="19731">
                  <c:v>19.730999999999995</c:v>
                </c:pt>
                <c:pt idx="19732">
                  <c:v>19.732000000000028</c:v>
                </c:pt>
                <c:pt idx="19733">
                  <c:v>19.733000000000004</c:v>
                </c:pt>
                <c:pt idx="19734">
                  <c:v>19.734000000000037</c:v>
                </c:pt>
                <c:pt idx="19735">
                  <c:v>19.735000000000014</c:v>
                </c:pt>
                <c:pt idx="19736">
                  <c:v>19.73599999999999</c:v>
                </c:pt>
                <c:pt idx="19737">
                  <c:v>19.737000000000023</c:v>
                </c:pt>
                <c:pt idx="19738">
                  <c:v>19.738</c:v>
                </c:pt>
                <c:pt idx="19739">
                  <c:v>19.739000000000033</c:v>
                </c:pt>
                <c:pt idx="19740">
                  <c:v>19.740000000000009</c:v>
                </c:pt>
                <c:pt idx="19741">
                  <c:v>19.741000000000042</c:v>
                </c:pt>
                <c:pt idx="19742">
                  <c:v>19.742000000000019</c:v>
                </c:pt>
                <c:pt idx="19743">
                  <c:v>19.742999999999995</c:v>
                </c:pt>
                <c:pt idx="19744">
                  <c:v>19.744000000000028</c:v>
                </c:pt>
                <c:pt idx="19745">
                  <c:v>19.745000000000005</c:v>
                </c:pt>
                <c:pt idx="19746">
                  <c:v>19.746000000000038</c:v>
                </c:pt>
                <c:pt idx="19747">
                  <c:v>19.747000000000014</c:v>
                </c:pt>
                <c:pt idx="19748">
                  <c:v>19.74799999999999</c:v>
                </c:pt>
                <c:pt idx="19749">
                  <c:v>19.749000000000024</c:v>
                </c:pt>
                <c:pt idx="19750">
                  <c:v>19.75</c:v>
                </c:pt>
                <c:pt idx="19751">
                  <c:v>19.751000000000033</c:v>
                </c:pt>
                <c:pt idx="19752">
                  <c:v>19.75200000000001</c:v>
                </c:pt>
                <c:pt idx="19753">
                  <c:v>19.753000000000043</c:v>
                </c:pt>
                <c:pt idx="19754">
                  <c:v>19.754000000000019</c:v>
                </c:pt>
                <c:pt idx="19755">
                  <c:v>19.754999999999995</c:v>
                </c:pt>
                <c:pt idx="19756">
                  <c:v>19.756000000000029</c:v>
                </c:pt>
                <c:pt idx="19757">
                  <c:v>19.757000000000005</c:v>
                </c:pt>
                <c:pt idx="19758">
                  <c:v>19.758000000000038</c:v>
                </c:pt>
                <c:pt idx="19759">
                  <c:v>19.759000000000015</c:v>
                </c:pt>
                <c:pt idx="19760">
                  <c:v>19.759999999999991</c:v>
                </c:pt>
                <c:pt idx="19761">
                  <c:v>19.761000000000024</c:v>
                </c:pt>
                <c:pt idx="19762">
                  <c:v>19.762</c:v>
                </c:pt>
                <c:pt idx="19763">
                  <c:v>19.763000000000034</c:v>
                </c:pt>
                <c:pt idx="19764">
                  <c:v>19.76400000000001</c:v>
                </c:pt>
                <c:pt idx="19765">
                  <c:v>19.765000000000043</c:v>
                </c:pt>
                <c:pt idx="19766">
                  <c:v>19.76600000000002</c:v>
                </c:pt>
                <c:pt idx="19767">
                  <c:v>19.766999999999996</c:v>
                </c:pt>
                <c:pt idx="19768">
                  <c:v>19.768000000000029</c:v>
                </c:pt>
                <c:pt idx="19769">
                  <c:v>19.769000000000005</c:v>
                </c:pt>
                <c:pt idx="19770">
                  <c:v>19.770000000000039</c:v>
                </c:pt>
                <c:pt idx="19771">
                  <c:v>19.771000000000015</c:v>
                </c:pt>
                <c:pt idx="19772">
                  <c:v>19.771999999999991</c:v>
                </c:pt>
                <c:pt idx="19773">
                  <c:v>19.773000000000025</c:v>
                </c:pt>
                <c:pt idx="19774">
                  <c:v>19.774000000000001</c:v>
                </c:pt>
                <c:pt idx="19775">
                  <c:v>19.775000000000034</c:v>
                </c:pt>
                <c:pt idx="19776">
                  <c:v>19.77600000000001</c:v>
                </c:pt>
                <c:pt idx="19777">
                  <c:v>19.777000000000044</c:v>
                </c:pt>
                <c:pt idx="19778">
                  <c:v>19.77800000000002</c:v>
                </c:pt>
                <c:pt idx="19779">
                  <c:v>19.778999999999996</c:v>
                </c:pt>
                <c:pt idx="19780">
                  <c:v>19.78000000000003</c:v>
                </c:pt>
                <c:pt idx="19781">
                  <c:v>19.781000000000006</c:v>
                </c:pt>
                <c:pt idx="19782">
                  <c:v>19.782000000000039</c:v>
                </c:pt>
                <c:pt idx="19783">
                  <c:v>19.783000000000015</c:v>
                </c:pt>
                <c:pt idx="19784">
                  <c:v>19.783999999999992</c:v>
                </c:pt>
                <c:pt idx="19785">
                  <c:v>19.785000000000025</c:v>
                </c:pt>
                <c:pt idx="19786">
                  <c:v>19.786000000000001</c:v>
                </c:pt>
                <c:pt idx="19787">
                  <c:v>19.787000000000035</c:v>
                </c:pt>
                <c:pt idx="19788">
                  <c:v>19.788000000000011</c:v>
                </c:pt>
                <c:pt idx="19789">
                  <c:v>19.789000000000044</c:v>
                </c:pt>
                <c:pt idx="19790">
                  <c:v>19.79000000000002</c:v>
                </c:pt>
                <c:pt idx="19791">
                  <c:v>19.790999999999997</c:v>
                </c:pt>
                <c:pt idx="19792">
                  <c:v>19.79200000000003</c:v>
                </c:pt>
                <c:pt idx="19793">
                  <c:v>19.793000000000006</c:v>
                </c:pt>
                <c:pt idx="19794">
                  <c:v>19.79400000000004</c:v>
                </c:pt>
                <c:pt idx="19795">
                  <c:v>19.795000000000016</c:v>
                </c:pt>
                <c:pt idx="19796">
                  <c:v>19.795999999999992</c:v>
                </c:pt>
                <c:pt idx="19797">
                  <c:v>19.797000000000025</c:v>
                </c:pt>
                <c:pt idx="19798">
                  <c:v>19.798000000000002</c:v>
                </c:pt>
                <c:pt idx="19799">
                  <c:v>19.799000000000035</c:v>
                </c:pt>
                <c:pt idx="19800">
                  <c:v>19.800000000000011</c:v>
                </c:pt>
                <c:pt idx="19801">
                  <c:v>19.801000000000045</c:v>
                </c:pt>
                <c:pt idx="19802">
                  <c:v>19.802000000000021</c:v>
                </c:pt>
                <c:pt idx="19803">
                  <c:v>19.802999999999997</c:v>
                </c:pt>
                <c:pt idx="19804">
                  <c:v>19.80400000000003</c:v>
                </c:pt>
                <c:pt idx="19805">
                  <c:v>19.805000000000007</c:v>
                </c:pt>
                <c:pt idx="19806">
                  <c:v>19.80600000000004</c:v>
                </c:pt>
                <c:pt idx="19807">
                  <c:v>19.807000000000016</c:v>
                </c:pt>
                <c:pt idx="19808">
                  <c:v>19.807999999999993</c:v>
                </c:pt>
                <c:pt idx="19809">
                  <c:v>19.809000000000026</c:v>
                </c:pt>
                <c:pt idx="19810">
                  <c:v>19.810000000000002</c:v>
                </c:pt>
                <c:pt idx="19811">
                  <c:v>19.811000000000035</c:v>
                </c:pt>
                <c:pt idx="19812">
                  <c:v>19.812000000000012</c:v>
                </c:pt>
                <c:pt idx="19813">
                  <c:v>19.813000000000045</c:v>
                </c:pt>
                <c:pt idx="19814">
                  <c:v>19.814000000000021</c:v>
                </c:pt>
                <c:pt idx="19815">
                  <c:v>19.814999999999998</c:v>
                </c:pt>
                <c:pt idx="19816">
                  <c:v>19.816000000000031</c:v>
                </c:pt>
                <c:pt idx="19817">
                  <c:v>19.817000000000007</c:v>
                </c:pt>
                <c:pt idx="19818">
                  <c:v>19.81800000000004</c:v>
                </c:pt>
                <c:pt idx="19819">
                  <c:v>19.819000000000017</c:v>
                </c:pt>
                <c:pt idx="19820">
                  <c:v>19.819999999999993</c:v>
                </c:pt>
                <c:pt idx="19821">
                  <c:v>19.821000000000026</c:v>
                </c:pt>
                <c:pt idx="19822">
                  <c:v>19.822000000000003</c:v>
                </c:pt>
                <c:pt idx="19823">
                  <c:v>19.823000000000036</c:v>
                </c:pt>
                <c:pt idx="19824">
                  <c:v>19.824000000000012</c:v>
                </c:pt>
                <c:pt idx="19825">
                  <c:v>19.825000000000045</c:v>
                </c:pt>
                <c:pt idx="19826">
                  <c:v>19.826000000000022</c:v>
                </c:pt>
                <c:pt idx="19827">
                  <c:v>19.826999999999998</c:v>
                </c:pt>
                <c:pt idx="19828">
                  <c:v>19.828000000000031</c:v>
                </c:pt>
                <c:pt idx="19829">
                  <c:v>19.829000000000008</c:v>
                </c:pt>
                <c:pt idx="19830">
                  <c:v>19.830000000000041</c:v>
                </c:pt>
                <c:pt idx="19831">
                  <c:v>19.831000000000017</c:v>
                </c:pt>
                <c:pt idx="19832">
                  <c:v>19.831999999999994</c:v>
                </c:pt>
                <c:pt idx="19833">
                  <c:v>19.833000000000027</c:v>
                </c:pt>
                <c:pt idx="19834">
                  <c:v>19.834000000000003</c:v>
                </c:pt>
                <c:pt idx="19835">
                  <c:v>19.835000000000036</c:v>
                </c:pt>
                <c:pt idx="19836">
                  <c:v>19.836000000000013</c:v>
                </c:pt>
                <c:pt idx="19837">
                  <c:v>19.837000000000046</c:v>
                </c:pt>
                <c:pt idx="19838">
                  <c:v>19.838000000000022</c:v>
                </c:pt>
                <c:pt idx="19839">
                  <c:v>19.838999999999999</c:v>
                </c:pt>
                <c:pt idx="19840">
                  <c:v>19.840000000000032</c:v>
                </c:pt>
                <c:pt idx="19841">
                  <c:v>19.841000000000008</c:v>
                </c:pt>
                <c:pt idx="19842">
                  <c:v>19.842000000000041</c:v>
                </c:pt>
                <c:pt idx="19843">
                  <c:v>19.843000000000018</c:v>
                </c:pt>
                <c:pt idx="19844">
                  <c:v>19.843999999999994</c:v>
                </c:pt>
                <c:pt idx="19845">
                  <c:v>19.845000000000027</c:v>
                </c:pt>
                <c:pt idx="19846">
                  <c:v>19.846000000000004</c:v>
                </c:pt>
                <c:pt idx="19847">
                  <c:v>19.847000000000037</c:v>
                </c:pt>
                <c:pt idx="19848">
                  <c:v>19.848000000000013</c:v>
                </c:pt>
                <c:pt idx="19849">
                  <c:v>19.849000000000046</c:v>
                </c:pt>
                <c:pt idx="19850">
                  <c:v>19.850000000000023</c:v>
                </c:pt>
                <c:pt idx="19851">
                  <c:v>19.850999999999999</c:v>
                </c:pt>
                <c:pt idx="19852">
                  <c:v>19.852000000000032</c:v>
                </c:pt>
                <c:pt idx="19853">
                  <c:v>19.853000000000009</c:v>
                </c:pt>
                <c:pt idx="19854">
                  <c:v>19.854000000000042</c:v>
                </c:pt>
                <c:pt idx="19855">
                  <c:v>19.855000000000018</c:v>
                </c:pt>
                <c:pt idx="19856">
                  <c:v>19.855999999999995</c:v>
                </c:pt>
                <c:pt idx="19857">
                  <c:v>19.857000000000028</c:v>
                </c:pt>
                <c:pt idx="19858">
                  <c:v>19.858000000000004</c:v>
                </c:pt>
                <c:pt idx="19859">
                  <c:v>19.859000000000037</c:v>
                </c:pt>
                <c:pt idx="19860">
                  <c:v>19.860000000000014</c:v>
                </c:pt>
                <c:pt idx="19861">
                  <c:v>19.86099999999999</c:v>
                </c:pt>
                <c:pt idx="19862">
                  <c:v>19.862000000000023</c:v>
                </c:pt>
                <c:pt idx="19863">
                  <c:v>19.863</c:v>
                </c:pt>
                <c:pt idx="19864">
                  <c:v>19.864000000000033</c:v>
                </c:pt>
                <c:pt idx="19865">
                  <c:v>19.865000000000009</c:v>
                </c:pt>
                <c:pt idx="19866">
                  <c:v>19.866000000000042</c:v>
                </c:pt>
                <c:pt idx="19867">
                  <c:v>19.867000000000019</c:v>
                </c:pt>
                <c:pt idx="19868">
                  <c:v>19.867999999999995</c:v>
                </c:pt>
                <c:pt idx="19869">
                  <c:v>19.869000000000028</c:v>
                </c:pt>
                <c:pt idx="19870">
                  <c:v>19.870000000000005</c:v>
                </c:pt>
                <c:pt idx="19871">
                  <c:v>19.871000000000038</c:v>
                </c:pt>
                <c:pt idx="19872">
                  <c:v>19.872000000000014</c:v>
                </c:pt>
                <c:pt idx="19873">
                  <c:v>19.87299999999999</c:v>
                </c:pt>
                <c:pt idx="19874">
                  <c:v>19.874000000000024</c:v>
                </c:pt>
                <c:pt idx="19875">
                  <c:v>19.875</c:v>
                </c:pt>
                <c:pt idx="19876">
                  <c:v>19.876000000000033</c:v>
                </c:pt>
                <c:pt idx="19877">
                  <c:v>19.87700000000001</c:v>
                </c:pt>
                <c:pt idx="19878">
                  <c:v>19.878000000000043</c:v>
                </c:pt>
                <c:pt idx="19879">
                  <c:v>19.879000000000019</c:v>
                </c:pt>
                <c:pt idx="19880">
                  <c:v>19.879999999999995</c:v>
                </c:pt>
                <c:pt idx="19881">
                  <c:v>19.881000000000029</c:v>
                </c:pt>
                <c:pt idx="19882">
                  <c:v>19.882000000000005</c:v>
                </c:pt>
                <c:pt idx="19883">
                  <c:v>19.883000000000038</c:v>
                </c:pt>
                <c:pt idx="19884">
                  <c:v>19.884000000000015</c:v>
                </c:pt>
                <c:pt idx="19885">
                  <c:v>19.884999999999991</c:v>
                </c:pt>
                <c:pt idx="19886">
                  <c:v>19.886000000000024</c:v>
                </c:pt>
                <c:pt idx="19887">
                  <c:v>19.887</c:v>
                </c:pt>
                <c:pt idx="19888">
                  <c:v>19.888000000000034</c:v>
                </c:pt>
                <c:pt idx="19889">
                  <c:v>19.88900000000001</c:v>
                </c:pt>
                <c:pt idx="19890">
                  <c:v>19.890000000000043</c:v>
                </c:pt>
                <c:pt idx="19891">
                  <c:v>19.89100000000002</c:v>
                </c:pt>
                <c:pt idx="19892">
                  <c:v>19.891999999999996</c:v>
                </c:pt>
                <c:pt idx="19893">
                  <c:v>19.893000000000029</c:v>
                </c:pt>
                <c:pt idx="19894">
                  <c:v>19.894000000000005</c:v>
                </c:pt>
                <c:pt idx="19895">
                  <c:v>19.895000000000039</c:v>
                </c:pt>
                <c:pt idx="19896">
                  <c:v>19.896000000000015</c:v>
                </c:pt>
                <c:pt idx="19897">
                  <c:v>19.896999999999991</c:v>
                </c:pt>
                <c:pt idx="19898">
                  <c:v>19.898000000000025</c:v>
                </c:pt>
                <c:pt idx="19899">
                  <c:v>19.899000000000001</c:v>
                </c:pt>
                <c:pt idx="19900">
                  <c:v>19.900000000000034</c:v>
                </c:pt>
                <c:pt idx="19901">
                  <c:v>19.90100000000001</c:v>
                </c:pt>
                <c:pt idx="19902">
                  <c:v>19.902000000000044</c:v>
                </c:pt>
                <c:pt idx="19903">
                  <c:v>19.90300000000002</c:v>
                </c:pt>
                <c:pt idx="19904">
                  <c:v>19.903999999999996</c:v>
                </c:pt>
                <c:pt idx="19905">
                  <c:v>19.90500000000003</c:v>
                </c:pt>
                <c:pt idx="19906">
                  <c:v>19.906000000000006</c:v>
                </c:pt>
                <c:pt idx="19907">
                  <c:v>19.907000000000039</c:v>
                </c:pt>
                <c:pt idx="19908">
                  <c:v>19.908000000000015</c:v>
                </c:pt>
                <c:pt idx="19909">
                  <c:v>19.908999999999992</c:v>
                </c:pt>
                <c:pt idx="19910">
                  <c:v>19.910000000000025</c:v>
                </c:pt>
                <c:pt idx="19911">
                  <c:v>19.911000000000001</c:v>
                </c:pt>
                <c:pt idx="19912">
                  <c:v>19.912000000000035</c:v>
                </c:pt>
                <c:pt idx="19913">
                  <c:v>19.913000000000011</c:v>
                </c:pt>
                <c:pt idx="19914">
                  <c:v>19.914000000000044</c:v>
                </c:pt>
                <c:pt idx="19915">
                  <c:v>19.91500000000002</c:v>
                </c:pt>
                <c:pt idx="19916">
                  <c:v>19.915999999999997</c:v>
                </c:pt>
                <c:pt idx="19917">
                  <c:v>19.91700000000003</c:v>
                </c:pt>
                <c:pt idx="19918">
                  <c:v>19.918000000000006</c:v>
                </c:pt>
                <c:pt idx="19919">
                  <c:v>19.91900000000004</c:v>
                </c:pt>
                <c:pt idx="19920">
                  <c:v>19.920000000000016</c:v>
                </c:pt>
                <c:pt idx="19921">
                  <c:v>19.920999999999992</c:v>
                </c:pt>
                <c:pt idx="19922">
                  <c:v>19.922000000000025</c:v>
                </c:pt>
                <c:pt idx="19923">
                  <c:v>19.923000000000002</c:v>
                </c:pt>
                <c:pt idx="19924">
                  <c:v>19.924000000000035</c:v>
                </c:pt>
                <c:pt idx="19925">
                  <c:v>19.925000000000011</c:v>
                </c:pt>
                <c:pt idx="19926">
                  <c:v>19.926000000000045</c:v>
                </c:pt>
                <c:pt idx="19927">
                  <c:v>19.927000000000021</c:v>
                </c:pt>
                <c:pt idx="19928">
                  <c:v>19.927999999999997</c:v>
                </c:pt>
                <c:pt idx="19929">
                  <c:v>19.92900000000003</c:v>
                </c:pt>
                <c:pt idx="19930">
                  <c:v>19.930000000000007</c:v>
                </c:pt>
                <c:pt idx="19931">
                  <c:v>19.93100000000004</c:v>
                </c:pt>
                <c:pt idx="19932">
                  <c:v>19.932000000000016</c:v>
                </c:pt>
                <c:pt idx="19933">
                  <c:v>19.932999999999993</c:v>
                </c:pt>
                <c:pt idx="19934">
                  <c:v>19.934000000000026</c:v>
                </c:pt>
                <c:pt idx="19935">
                  <c:v>19.935000000000002</c:v>
                </c:pt>
                <c:pt idx="19936">
                  <c:v>19.936000000000035</c:v>
                </c:pt>
                <c:pt idx="19937">
                  <c:v>19.937000000000012</c:v>
                </c:pt>
                <c:pt idx="19938">
                  <c:v>19.938000000000045</c:v>
                </c:pt>
                <c:pt idx="19939">
                  <c:v>19.939000000000021</c:v>
                </c:pt>
                <c:pt idx="19940">
                  <c:v>19.939999999999998</c:v>
                </c:pt>
                <c:pt idx="19941">
                  <c:v>19.941000000000031</c:v>
                </c:pt>
                <c:pt idx="19942">
                  <c:v>19.942000000000007</c:v>
                </c:pt>
                <c:pt idx="19943">
                  <c:v>19.94300000000004</c:v>
                </c:pt>
                <c:pt idx="19944">
                  <c:v>19.944000000000017</c:v>
                </c:pt>
                <c:pt idx="19945">
                  <c:v>19.944999999999993</c:v>
                </c:pt>
                <c:pt idx="19946">
                  <c:v>19.946000000000026</c:v>
                </c:pt>
                <c:pt idx="19947">
                  <c:v>19.947000000000003</c:v>
                </c:pt>
                <c:pt idx="19948">
                  <c:v>19.948000000000036</c:v>
                </c:pt>
                <c:pt idx="19949">
                  <c:v>19.949000000000012</c:v>
                </c:pt>
                <c:pt idx="19950">
                  <c:v>19.950000000000045</c:v>
                </c:pt>
                <c:pt idx="19951">
                  <c:v>19.951000000000022</c:v>
                </c:pt>
                <c:pt idx="19952">
                  <c:v>19.951999999999998</c:v>
                </c:pt>
                <c:pt idx="19953">
                  <c:v>19.953000000000031</c:v>
                </c:pt>
                <c:pt idx="19954">
                  <c:v>19.954000000000008</c:v>
                </c:pt>
                <c:pt idx="19955">
                  <c:v>19.955000000000041</c:v>
                </c:pt>
                <c:pt idx="19956">
                  <c:v>19.956000000000017</c:v>
                </c:pt>
                <c:pt idx="19957">
                  <c:v>19.956999999999994</c:v>
                </c:pt>
                <c:pt idx="19958">
                  <c:v>19.958000000000027</c:v>
                </c:pt>
                <c:pt idx="19959">
                  <c:v>19.959000000000003</c:v>
                </c:pt>
                <c:pt idx="19960">
                  <c:v>19.960000000000036</c:v>
                </c:pt>
                <c:pt idx="19961">
                  <c:v>19.961000000000013</c:v>
                </c:pt>
                <c:pt idx="19962">
                  <c:v>19.962000000000046</c:v>
                </c:pt>
                <c:pt idx="19963">
                  <c:v>19.963000000000022</c:v>
                </c:pt>
                <c:pt idx="19964">
                  <c:v>19.963999999999999</c:v>
                </c:pt>
                <c:pt idx="19965">
                  <c:v>19.965000000000032</c:v>
                </c:pt>
                <c:pt idx="19966">
                  <c:v>19.966000000000008</c:v>
                </c:pt>
                <c:pt idx="19967">
                  <c:v>19.967000000000041</c:v>
                </c:pt>
                <c:pt idx="19968">
                  <c:v>19.968000000000018</c:v>
                </c:pt>
                <c:pt idx="19969">
                  <c:v>19.968999999999994</c:v>
                </c:pt>
                <c:pt idx="19970">
                  <c:v>19.970000000000027</c:v>
                </c:pt>
                <c:pt idx="19971">
                  <c:v>19.971000000000004</c:v>
                </c:pt>
                <c:pt idx="19972">
                  <c:v>19.972000000000037</c:v>
                </c:pt>
                <c:pt idx="19973">
                  <c:v>19.973000000000013</c:v>
                </c:pt>
                <c:pt idx="19974">
                  <c:v>19.974000000000046</c:v>
                </c:pt>
                <c:pt idx="19975">
                  <c:v>19.975000000000023</c:v>
                </c:pt>
                <c:pt idx="19976">
                  <c:v>19.975999999999999</c:v>
                </c:pt>
                <c:pt idx="19977">
                  <c:v>19.977000000000032</c:v>
                </c:pt>
                <c:pt idx="19978">
                  <c:v>19.978000000000009</c:v>
                </c:pt>
                <c:pt idx="19979">
                  <c:v>19.979000000000042</c:v>
                </c:pt>
                <c:pt idx="19980">
                  <c:v>19.980000000000018</c:v>
                </c:pt>
                <c:pt idx="19981">
                  <c:v>19.980999999999995</c:v>
                </c:pt>
                <c:pt idx="19982">
                  <c:v>19.982000000000028</c:v>
                </c:pt>
                <c:pt idx="19983">
                  <c:v>19.983000000000004</c:v>
                </c:pt>
                <c:pt idx="19984">
                  <c:v>19.984000000000037</c:v>
                </c:pt>
                <c:pt idx="19985">
                  <c:v>19.985000000000014</c:v>
                </c:pt>
                <c:pt idx="19986">
                  <c:v>19.98599999999999</c:v>
                </c:pt>
                <c:pt idx="19987">
                  <c:v>19.987000000000023</c:v>
                </c:pt>
                <c:pt idx="19988">
                  <c:v>19.988</c:v>
                </c:pt>
                <c:pt idx="19989">
                  <c:v>19.989000000000033</c:v>
                </c:pt>
                <c:pt idx="19990">
                  <c:v>19.990000000000009</c:v>
                </c:pt>
                <c:pt idx="19991">
                  <c:v>19.991000000000042</c:v>
                </c:pt>
                <c:pt idx="19992">
                  <c:v>19.992000000000019</c:v>
                </c:pt>
                <c:pt idx="19993">
                  <c:v>19.992999999999995</c:v>
                </c:pt>
                <c:pt idx="19994">
                  <c:v>19.994000000000028</c:v>
                </c:pt>
                <c:pt idx="19995">
                  <c:v>19.995000000000005</c:v>
                </c:pt>
                <c:pt idx="19996">
                  <c:v>19.996000000000038</c:v>
                </c:pt>
                <c:pt idx="19997">
                  <c:v>19.997000000000014</c:v>
                </c:pt>
                <c:pt idx="19998">
                  <c:v>19.99799999999999</c:v>
                </c:pt>
                <c:pt idx="19999">
                  <c:v>19.999000000000024</c:v>
                </c:pt>
                <c:pt idx="20000">
                  <c:v>20</c:v>
                </c:pt>
                <c:pt idx="20001">
                  <c:v>20.001000000000033</c:v>
                </c:pt>
                <c:pt idx="20002">
                  <c:v>20.00200000000001</c:v>
                </c:pt>
                <c:pt idx="20003">
                  <c:v>20.003000000000043</c:v>
                </c:pt>
                <c:pt idx="20004">
                  <c:v>20.004000000000019</c:v>
                </c:pt>
                <c:pt idx="20005">
                  <c:v>20.004999999999995</c:v>
                </c:pt>
                <c:pt idx="20006">
                  <c:v>20.006000000000029</c:v>
                </c:pt>
                <c:pt idx="20007">
                  <c:v>20.007000000000005</c:v>
                </c:pt>
                <c:pt idx="20008">
                  <c:v>20.008000000000038</c:v>
                </c:pt>
                <c:pt idx="20009">
                  <c:v>20.009000000000015</c:v>
                </c:pt>
                <c:pt idx="20010">
                  <c:v>20.009999999999991</c:v>
                </c:pt>
                <c:pt idx="20011">
                  <c:v>20.011000000000024</c:v>
                </c:pt>
                <c:pt idx="20012">
                  <c:v>20.012</c:v>
                </c:pt>
                <c:pt idx="20013">
                  <c:v>20.013000000000034</c:v>
                </c:pt>
                <c:pt idx="20014">
                  <c:v>20.01400000000001</c:v>
                </c:pt>
                <c:pt idx="20015">
                  <c:v>20.015000000000043</c:v>
                </c:pt>
                <c:pt idx="20016">
                  <c:v>20.01600000000002</c:v>
                </c:pt>
                <c:pt idx="20017">
                  <c:v>20.016999999999996</c:v>
                </c:pt>
                <c:pt idx="20018">
                  <c:v>20.018000000000029</c:v>
                </c:pt>
                <c:pt idx="20019">
                  <c:v>20.019000000000005</c:v>
                </c:pt>
                <c:pt idx="20020">
                  <c:v>20.020000000000039</c:v>
                </c:pt>
                <c:pt idx="20021">
                  <c:v>20.021000000000015</c:v>
                </c:pt>
                <c:pt idx="20022">
                  <c:v>20.021999999999991</c:v>
                </c:pt>
                <c:pt idx="20023">
                  <c:v>20.023000000000025</c:v>
                </c:pt>
                <c:pt idx="20024">
                  <c:v>20.024000000000001</c:v>
                </c:pt>
                <c:pt idx="20025">
                  <c:v>20.025000000000034</c:v>
                </c:pt>
                <c:pt idx="20026">
                  <c:v>20.02600000000001</c:v>
                </c:pt>
                <c:pt idx="20027">
                  <c:v>20.027000000000044</c:v>
                </c:pt>
                <c:pt idx="20028">
                  <c:v>20.02800000000002</c:v>
                </c:pt>
                <c:pt idx="20029">
                  <c:v>20.028999999999996</c:v>
                </c:pt>
                <c:pt idx="20030">
                  <c:v>20.03000000000003</c:v>
                </c:pt>
                <c:pt idx="20031">
                  <c:v>20.031000000000006</c:v>
                </c:pt>
                <c:pt idx="20032">
                  <c:v>20.032000000000039</c:v>
                </c:pt>
                <c:pt idx="20033">
                  <c:v>20.033000000000015</c:v>
                </c:pt>
                <c:pt idx="20034">
                  <c:v>20.033999999999992</c:v>
                </c:pt>
                <c:pt idx="20035">
                  <c:v>20.035000000000025</c:v>
                </c:pt>
                <c:pt idx="20036">
                  <c:v>20.036000000000001</c:v>
                </c:pt>
                <c:pt idx="20037">
                  <c:v>20.037000000000035</c:v>
                </c:pt>
                <c:pt idx="20038">
                  <c:v>20.038000000000011</c:v>
                </c:pt>
                <c:pt idx="20039">
                  <c:v>20.039000000000044</c:v>
                </c:pt>
                <c:pt idx="20040">
                  <c:v>20.04000000000002</c:v>
                </c:pt>
                <c:pt idx="20041">
                  <c:v>20.040999999999997</c:v>
                </c:pt>
                <c:pt idx="20042">
                  <c:v>20.04200000000003</c:v>
                </c:pt>
                <c:pt idx="20043">
                  <c:v>20.043000000000006</c:v>
                </c:pt>
                <c:pt idx="20044">
                  <c:v>20.04400000000004</c:v>
                </c:pt>
                <c:pt idx="20045">
                  <c:v>20.045000000000016</c:v>
                </c:pt>
                <c:pt idx="20046">
                  <c:v>20.045999999999992</c:v>
                </c:pt>
                <c:pt idx="20047">
                  <c:v>20.047000000000025</c:v>
                </c:pt>
                <c:pt idx="20048">
                  <c:v>20.048000000000002</c:v>
                </c:pt>
                <c:pt idx="20049">
                  <c:v>20.049000000000035</c:v>
                </c:pt>
                <c:pt idx="20050">
                  <c:v>20.050000000000011</c:v>
                </c:pt>
                <c:pt idx="20051">
                  <c:v>20.051000000000045</c:v>
                </c:pt>
                <c:pt idx="20052">
                  <c:v>20.052000000000021</c:v>
                </c:pt>
                <c:pt idx="20053">
                  <c:v>20.052999999999997</c:v>
                </c:pt>
                <c:pt idx="20054">
                  <c:v>20.05400000000003</c:v>
                </c:pt>
                <c:pt idx="20055">
                  <c:v>20.055000000000007</c:v>
                </c:pt>
                <c:pt idx="20056">
                  <c:v>20.05600000000004</c:v>
                </c:pt>
                <c:pt idx="20057">
                  <c:v>20.057000000000016</c:v>
                </c:pt>
                <c:pt idx="20058">
                  <c:v>20.057999999999993</c:v>
                </c:pt>
                <c:pt idx="20059">
                  <c:v>20.059000000000026</c:v>
                </c:pt>
                <c:pt idx="20060">
                  <c:v>20.060000000000002</c:v>
                </c:pt>
                <c:pt idx="20061">
                  <c:v>20.061000000000035</c:v>
                </c:pt>
                <c:pt idx="20062">
                  <c:v>20.062000000000012</c:v>
                </c:pt>
                <c:pt idx="20063">
                  <c:v>20.063000000000045</c:v>
                </c:pt>
                <c:pt idx="20064">
                  <c:v>20.064000000000021</c:v>
                </c:pt>
                <c:pt idx="20065">
                  <c:v>20.064999999999998</c:v>
                </c:pt>
                <c:pt idx="20066">
                  <c:v>20.066000000000031</c:v>
                </c:pt>
                <c:pt idx="20067">
                  <c:v>20.067000000000007</c:v>
                </c:pt>
                <c:pt idx="20068">
                  <c:v>20.06800000000004</c:v>
                </c:pt>
                <c:pt idx="20069">
                  <c:v>20.069000000000017</c:v>
                </c:pt>
                <c:pt idx="20070">
                  <c:v>20.069999999999993</c:v>
                </c:pt>
                <c:pt idx="20071">
                  <c:v>20.071000000000026</c:v>
                </c:pt>
                <c:pt idx="20072">
                  <c:v>20.072000000000003</c:v>
                </c:pt>
                <c:pt idx="20073">
                  <c:v>20.073000000000036</c:v>
                </c:pt>
                <c:pt idx="20074">
                  <c:v>20.074000000000012</c:v>
                </c:pt>
                <c:pt idx="20075">
                  <c:v>20.075000000000045</c:v>
                </c:pt>
                <c:pt idx="20076">
                  <c:v>20.076000000000022</c:v>
                </c:pt>
                <c:pt idx="20077">
                  <c:v>20.076999999999998</c:v>
                </c:pt>
                <c:pt idx="20078">
                  <c:v>20.078000000000031</c:v>
                </c:pt>
                <c:pt idx="20079">
                  <c:v>20.079000000000008</c:v>
                </c:pt>
                <c:pt idx="20080">
                  <c:v>20.080000000000041</c:v>
                </c:pt>
                <c:pt idx="20081">
                  <c:v>20.081000000000017</c:v>
                </c:pt>
                <c:pt idx="20082">
                  <c:v>20.081999999999994</c:v>
                </c:pt>
                <c:pt idx="20083">
                  <c:v>20.083000000000027</c:v>
                </c:pt>
                <c:pt idx="20084">
                  <c:v>20.084000000000003</c:v>
                </c:pt>
                <c:pt idx="20085">
                  <c:v>20.085000000000036</c:v>
                </c:pt>
                <c:pt idx="20086">
                  <c:v>20.086000000000013</c:v>
                </c:pt>
                <c:pt idx="20087">
                  <c:v>20.087000000000046</c:v>
                </c:pt>
                <c:pt idx="20088">
                  <c:v>20.088000000000022</c:v>
                </c:pt>
                <c:pt idx="20089">
                  <c:v>20.088999999999999</c:v>
                </c:pt>
                <c:pt idx="20090">
                  <c:v>20.090000000000032</c:v>
                </c:pt>
                <c:pt idx="20091">
                  <c:v>20.091000000000008</c:v>
                </c:pt>
                <c:pt idx="20092">
                  <c:v>20.092000000000041</c:v>
                </c:pt>
                <c:pt idx="20093">
                  <c:v>20.093000000000018</c:v>
                </c:pt>
                <c:pt idx="20094">
                  <c:v>20.093999999999994</c:v>
                </c:pt>
                <c:pt idx="20095">
                  <c:v>20.095000000000027</c:v>
                </c:pt>
                <c:pt idx="20096">
                  <c:v>20.096000000000004</c:v>
                </c:pt>
                <c:pt idx="20097">
                  <c:v>20.097000000000037</c:v>
                </c:pt>
                <c:pt idx="20098">
                  <c:v>20.098000000000013</c:v>
                </c:pt>
                <c:pt idx="20099">
                  <c:v>20.099000000000046</c:v>
                </c:pt>
                <c:pt idx="20100">
                  <c:v>20.100000000000023</c:v>
                </c:pt>
                <c:pt idx="20101">
                  <c:v>20.100999999999999</c:v>
                </c:pt>
                <c:pt idx="20102">
                  <c:v>20.102000000000032</c:v>
                </c:pt>
                <c:pt idx="20103">
                  <c:v>20.103000000000009</c:v>
                </c:pt>
                <c:pt idx="20104">
                  <c:v>20.104000000000042</c:v>
                </c:pt>
                <c:pt idx="20105">
                  <c:v>20.105000000000018</c:v>
                </c:pt>
                <c:pt idx="20106">
                  <c:v>20.105999999999995</c:v>
                </c:pt>
                <c:pt idx="20107">
                  <c:v>20.107000000000028</c:v>
                </c:pt>
                <c:pt idx="20108">
                  <c:v>20.108000000000004</c:v>
                </c:pt>
                <c:pt idx="20109">
                  <c:v>20.109000000000037</c:v>
                </c:pt>
                <c:pt idx="20110">
                  <c:v>20.110000000000014</c:v>
                </c:pt>
                <c:pt idx="20111">
                  <c:v>20.11099999999999</c:v>
                </c:pt>
                <c:pt idx="20112">
                  <c:v>20.112000000000023</c:v>
                </c:pt>
                <c:pt idx="20113">
                  <c:v>20.113</c:v>
                </c:pt>
                <c:pt idx="20114">
                  <c:v>20.114000000000033</c:v>
                </c:pt>
                <c:pt idx="20115">
                  <c:v>20.115000000000009</c:v>
                </c:pt>
                <c:pt idx="20116">
                  <c:v>20.116000000000042</c:v>
                </c:pt>
                <c:pt idx="20117">
                  <c:v>20.117000000000019</c:v>
                </c:pt>
                <c:pt idx="20118">
                  <c:v>20.117999999999995</c:v>
                </c:pt>
                <c:pt idx="20119">
                  <c:v>20.119000000000028</c:v>
                </c:pt>
                <c:pt idx="20120">
                  <c:v>20.120000000000005</c:v>
                </c:pt>
                <c:pt idx="20121">
                  <c:v>20.121000000000038</c:v>
                </c:pt>
                <c:pt idx="20122">
                  <c:v>20.122000000000014</c:v>
                </c:pt>
                <c:pt idx="20123">
                  <c:v>20.12299999999999</c:v>
                </c:pt>
                <c:pt idx="20124">
                  <c:v>20.124000000000024</c:v>
                </c:pt>
                <c:pt idx="20125">
                  <c:v>20.125</c:v>
                </c:pt>
                <c:pt idx="20126">
                  <c:v>20.126000000000033</c:v>
                </c:pt>
                <c:pt idx="20127">
                  <c:v>20.12700000000001</c:v>
                </c:pt>
                <c:pt idx="20128">
                  <c:v>20.128000000000043</c:v>
                </c:pt>
                <c:pt idx="20129">
                  <c:v>20.129000000000019</c:v>
                </c:pt>
                <c:pt idx="20130">
                  <c:v>20.129999999999995</c:v>
                </c:pt>
                <c:pt idx="20131">
                  <c:v>20.131000000000029</c:v>
                </c:pt>
                <c:pt idx="20132">
                  <c:v>20.132000000000005</c:v>
                </c:pt>
                <c:pt idx="20133">
                  <c:v>20.133000000000038</c:v>
                </c:pt>
                <c:pt idx="20134">
                  <c:v>20.134000000000015</c:v>
                </c:pt>
                <c:pt idx="20135">
                  <c:v>20.134999999999991</c:v>
                </c:pt>
                <c:pt idx="20136">
                  <c:v>20.136000000000024</c:v>
                </c:pt>
                <c:pt idx="20137">
                  <c:v>20.137</c:v>
                </c:pt>
                <c:pt idx="20138">
                  <c:v>20.138000000000034</c:v>
                </c:pt>
                <c:pt idx="20139">
                  <c:v>20.13900000000001</c:v>
                </c:pt>
                <c:pt idx="20140">
                  <c:v>20.140000000000043</c:v>
                </c:pt>
                <c:pt idx="20141">
                  <c:v>20.14100000000002</c:v>
                </c:pt>
                <c:pt idx="20142">
                  <c:v>20.141999999999996</c:v>
                </c:pt>
                <c:pt idx="20143">
                  <c:v>20.143000000000029</c:v>
                </c:pt>
                <c:pt idx="20144">
                  <c:v>20.144000000000005</c:v>
                </c:pt>
                <c:pt idx="20145">
                  <c:v>20.145000000000039</c:v>
                </c:pt>
                <c:pt idx="20146">
                  <c:v>20.146000000000015</c:v>
                </c:pt>
                <c:pt idx="20147">
                  <c:v>20.146999999999991</c:v>
                </c:pt>
                <c:pt idx="20148">
                  <c:v>20.148000000000025</c:v>
                </c:pt>
                <c:pt idx="20149">
                  <c:v>20.149000000000001</c:v>
                </c:pt>
                <c:pt idx="20150">
                  <c:v>20.150000000000034</c:v>
                </c:pt>
                <c:pt idx="20151">
                  <c:v>20.15100000000001</c:v>
                </c:pt>
                <c:pt idx="20152">
                  <c:v>20.152000000000044</c:v>
                </c:pt>
                <c:pt idx="20153">
                  <c:v>20.15300000000002</c:v>
                </c:pt>
                <c:pt idx="20154">
                  <c:v>20.153999999999996</c:v>
                </c:pt>
                <c:pt idx="20155">
                  <c:v>20.15500000000003</c:v>
                </c:pt>
                <c:pt idx="20156">
                  <c:v>20.156000000000006</c:v>
                </c:pt>
                <c:pt idx="20157">
                  <c:v>20.157000000000039</c:v>
                </c:pt>
                <c:pt idx="20158">
                  <c:v>20.158000000000015</c:v>
                </c:pt>
                <c:pt idx="20159">
                  <c:v>20.158999999999992</c:v>
                </c:pt>
                <c:pt idx="20160">
                  <c:v>20.160000000000025</c:v>
                </c:pt>
                <c:pt idx="20161">
                  <c:v>20.161000000000001</c:v>
                </c:pt>
                <c:pt idx="20162">
                  <c:v>20.162000000000035</c:v>
                </c:pt>
                <c:pt idx="20163">
                  <c:v>20.163000000000011</c:v>
                </c:pt>
                <c:pt idx="20164">
                  <c:v>20.164000000000044</c:v>
                </c:pt>
                <c:pt idx="20165">
                  <c:v>20.16500000000002</c:v>
                </c:pt>
                <c:pt idx="20166">
                  <c:v>20.165999999999997</c:v>
                </c:pt>
                <c:pt idx="20167">
                  <c:v>20.16700000000003</c:v>
                </c:pt>
                <c:pt idx="20168">
                  <c:v>20.168000000000006</c:v>
                </c:pt>
                <c:pt idx="20169">
                  <c:v>20.16900000000004</c:v>
                </c:pt>
                <c:pt idx="20170">
                  <c:v>20.170000000000016</c:v>
                </c:pt>
                <c:pt idx="20171">
                  <c:v>20.170999999999992</c:v>
                </c:pt>
                <c:pt idx="20172">
                  <c:v>20.172000000000025</c:v>
                </c:pt>
                <c:pt idx="20173">
                  <c:v>20.173000000000002</c:v>
                </c:pt>
                <c:pt idx="20174">
                  <c:v>20.174000000000035</c:v>
                </c:pt>
                <c:pt idx="20175">
                  <c:v>20.175000000000011</c:v>
                </c:pt>
                <c:pt idx="20176">
                  <c:v>20.176000000000045</c:v>
                </c:pt>
                <c:pt idx="20177">
                  <c:v>20.177000000000021</c:v>
                </c:pt>
                <c:pt idx="20178">
                  <c:v>20.177999999999997</c:v>
                </c:pt>
                <c:pt idx="20179">
                  <c:v>20.17900000000003</c:v>
                </c:pt>
                <c:pt idx="20180">
                  <c:v>20.180000000000007</c:v>
                </c:pt>
                <c:pt idx="20181">
                  <c:v>20.18100000000004</c:v>
                </c:pt>
                <c:pt idx="20182">
                  <c:v>20.182000000000016</c:v>
                </c:pt>
                <c:pt idx="20183">
                  <c:v>20.182999999999993</c:v>
                </c:pt>
                <c:pt idx="20184">
                  <c:v>20.184000000000026</c:v>
                </c:pt>
                <c:pt idx="20185">
                  <c:v>20.185000000000002</c:v>
                </c:pt>
                <c:pt idx="20186">
                  <c:v>20.186000000000035</c:v>
                </c:pt>
                <c:pt idx="20187">
                  <c:v>20.187000000000012</c:v>
                </c:pt>
                <c:pt idx="20188">
                  <c:v>20.188000000000045</c:v>
                </c:pt>
                <c:pt idx="20189">
                  <c:v>20.189000000000021</c:v>
                </c:pt>
                <c:pt idx="20190">
                  <c:v>20.189999999999998</c:v>
                </c:pt>
                <c:pt idx="20191">
                  <c:v>20.191000000000031</c:v>
                </c:pt>
                <c:pt idx="20192">
                  <c:v>20.192000000000007</c:v>
                </c:pt>
                <c:pt idx="20193">
                  <c:v>20.19300000000004</c:v>
                </c:pt>
                <c:pt idx="20194">
                  <c:v>20.194000000000017</c:v>
                </c:pt>
                <c:pt idx="20195">
                  <c:v>20.194999999999993</c:v>
                </c:pt>
                <c:pt idx="20196">
                  <c:v>20.196000000000026</c:v>
                </c:pt>
                <c:pt idx="20197">
                  <c:v>20.197000000000003</c:v>
                </c:pt>
                <c:pt idx="20198">
                  <c:v>20.198000000000036</c:v>
                </c:pt>
                <c:pt idx="20199">
                  <c:v>20.199000000000012</c:v>
                </c:pt>
                <c:pt idx="20200">
                  <c:v>20.200000000000045</c:v>
                </c:pt>
                <c:pt idx="20201">
                  <c:v>20.201000000000022</c:v>
                </c:pt>
                <c:pt idx="20202">
                  <c:v>20.201999999999998</c:v>
                </c:pt>
                <c:pt idx="20203">
                  <c:v>20.203000000000031</c:v>
                </c:pt>
                <c:pt idx="20204">
                  <c:v>20.204000000000008</c:v>
                </c:pt>
                <c:pt idx="20205">
                  <c:v>20.205000000000041</c:v>
                </c:pt>
                <c:pt idx="20206">
                  <c:v>20.206000000000017</c:v>
                </c:pt>
                <c:pt idx="20207">
                  <c:v>20.206999999999994</c:v>
                </c:pt>
                <c:pt idx="20208">
                  <c:v>20.208000000000027</c:v>
                </c:pt>
                <c:pt idx="20209">
                  <c:v>20.209000000000003</c:v>
                </c:pt>
                <c:pt idx="20210">
                  <c:v>20.210000000000036</c:v>
                </c:pt>
                <c:pt idx="20211">
                  <c:v>20.211000000000013</c:v>
                </c:pt>
                <c:pt idx="20212">
                  <c:v>20.212000000000046</c:v>
                </c:pt>
                <c:pt idx="20213">
                  <c:v>20.213000000000022</c:v>
                </c:pt>
                <c:pt idx="20214">
                  <c:v>20.213999999999999</c:v>
                </c:pt>
                <c:pt idx="20215">
                  <c:v>20.215000000000032</c:v>
                </c:pt>
                <c:pt idx="20216">
                  <c:v>20.216000000000008</c:v>
                </c:pt>
                <c:pt idx="20217">
                  <c:v>20.217000000000041</c:v>
                </c:pt>
                <c:pt idx="20218">
                  <c:v>20.218000000000018</c:v>
                </c:pt>
                <c:pt idx="20219">
                  <c:v>20.218999999999994</c:v>
                </c:pt>
                <c:pt idx="20220">
                  <c:v>20.220000000000027</c:v>
                </c:pt>
                <c:pt idx="20221">
                  <c:v>20.221000000000004</c:v>
                </c:pt>
                <c:pt idx="20222">
                  <c:v>20.222000000000037</c:v>
                </c:pt>
                <c:pt idx="20223">
                  <c:v>20.223000000000013</c:v>
                </c:pt>
                <c:pt idx="20224">
                  <c:v>20.224000000000046</c:v>
                </c:pt>
                <c:pt idx="20225">
                  <c:v>20.225000000000023</c:v>
                </c:pt>
                <c:pt idx="20226">
                  <c:v>20.225999999999999</c:v>
                </c:pt>
                <c:pt idx="20227">
                  <c:v>20.227000000000032</c:v>
                </c:pt>
                <c:pt idx="20228">
                  <c:v>20.228000000000009</c:v>
                </c:pt>
                <c:pt idx="20229">
                  <c:v>20.229000000000042</c:v>
                </c:pt>
                <c:pt idx="20230">
                  <c:v>20.230000000000018</c:v>
                </c:pt>
                <c:pt idx="20231">
                  <c:v>20.230999999999995</c:v>
                </c:pt>
                <c:pt idx="20232">
                  <c:v>20.232000000000028</c:v>
                </c:pt>
                <c:pt idx="20233">
                  <c:v>20.233000000000004</c:v>
                </c:pt>
                <c:pt idx="20234">
                  <c:v>20.234000000000037</c:v>
                </c:pt>
                <c:pt idx="20235">
                  <c:v>20.235000000000014</c:v>
                </c:pt>
                <c:pt idx="20236">
                  <c:v>20.23599999999999</c:v>
                </c:pt>
                <c:pt idx="20237">
                  <c:v>20.237000000000023</c:v>
                </c:pt>
                <c:pt idx="20238">
                  <c:v>20.238</c:v>
                </c:pt>
                <c:pt idx="20239">
                  <c:v>20.239000000000033</c:v>
                </c:pt>
                <c:pt idx="20240">
                  <c:v>20.240000000000009</c:v>
                </c:pt>
                <c:pt idx="20241">
                  <c:v>20.241000000000042</c:v>
                </c:pt>
                <c:pt idx="20242">
                  <c:v>20.242000000000019</c:v>
                </c:pt>
                <c:pt idx="20243">
                  <c:v>20.242999999999995</c:v>
                </c:pt>
                <c:pt idx="20244">
                  <c:v>20.244000000000028</c:v>
                </c:pt>
                <c:pt idx="20245">
                  <c:v>20.245000000000005</c:v>
                </c:pt>
                <c:pt idx="20246">
                  <c:v>20.246000000000038</c:v>
                </c:pt>
                <c:pt idx="20247">
                  <c:v>20.247000000000014</c:v>
                </c:pt>
                <c:pt idx="20248">
                  <c:v>20.24799999999999</c:v>
                </c:pt>
                <c:pt idx="20249">
                  <c:v>20.249000000000024</c:v>
                </c:pt>
                <c:pt idx="20250">
                  <c:v>20.25</c:v>
                </c:pt>
                <c:pt idx="20251">
                  <c:v>20.251000000000033</c:v>
                </c:pt>
                <c:pt idx="20252">
                  <c:v>20.25200000000001</c:v>
                </c:pt>
                <c:pt idx="20253">
                  <c:v>20.253000000000043</c:v>
                </c:pt>
                <c:pt idx="20254">
                  <c:v>20.254000000000019</c:v>
                </c:pt>
                <c:pt idx="20255">
                  <c:v>20.254999999999995</c:v>
                </c:pt>
                <c:pt idx="20256">
                  <c:v>20.256000000000029</c:v>
                </c:pt>
                <c:pt idx="20257">
                  <c:v>20.257000000000005</c:v>
                </c:pt>
                <c:pt idx="20258">
                  <c:v>20.258000000000038</c:v>
                </c:pt>
                <c:pt idx="20259">
                  <c:v>20.259000000000015</c:v>
                </c:pt>
                <c:pt idx="20260">
                  <c:v>20.259999999999991</c:v>
                </c:pt>
                <c:pt idx="20261">
                  <c:v>20.261000000000024</c:v>
                </c:pt>
                <c:pt idx="20262">
                  <c:v>20.262</c:v>
                </c:pt>
                <c:pt idx="20263">
                  <c:v>20.263000000000034</c:v>
                </c:pt>
                <c:pt idx="20264">
                  <c:v>20.26400000000001</c:v>
                </c:pt>
                <c:pt idx="20265">
                  <c:v>20.265000000000043</c:v>
                </c:pt>
                <c:pt idx="20266">
                  <c:v>20.26600000000002</c:v>
                </c:pt>
                <c:pt idx="20267">
                  <c:v>20.266999999999996</c:v>
                </c:pt>
                <c:pt idx="20268">
                  <c:v>20.268000000000029</c:v>
                </c:pt>
                <c:pt idx="20269">
                  <c:v>20.269000000000005</c:v>
                </c:pt>
                <c:pt idx="20270">
                  <c:v>20.270000000000039</c:v>
                </c:pt>
                <c:pt idx="20271">
                  <c:v>20.271000000000015</c:v>
                </c:pt>
                <c:pt idx="20272">
                  <c:v>20.271999999999991</c:v>
                </c:pt>
                <c:pt idx="20273">
                  <c:v>20.273000000000025</c:v>
                </c:pt>
                <c:pt idx="20274">
                  <c:v>20.274000000000001</c:v>
                </c:pt>
                <c:pt idx="20275">
                  <c:v>20.275000000000034</c:v>
                </c:pt>
                <c:pt idx="20276">
                  <c:v>20.27600000000001</c:v>
                </c:pt>
                <c:pt idx="20277">
                  <c:v>20.277000000000044</c:v>
                </c:pt>
                <c:pt idx="20278">
                  <c:v>20.27800000000002</c:v>
                </c:pt>
                <c:pt idx="20279">
                  <c:v>20.278999999999996</c:v>
                </c:pt>
                <c:pt idx="20280">
                  <c:v>20.28000000000003</c:v>
                </c:pt>
                <c:pt idx="20281">
                  <c:v>20.281000000000006</c:v>
                </c:pt>
                <c:pt idx="20282">
                  <c:v>20.282000000000039</c:v>
                </c:pt>
                <c:pt idx="20283">
                  <c:v>20.283000000000015</c:v>
                </c:pt>
                <c:pt idx="20284">
                  <c:v>20.283999999999992</c:v>
                </c:pt>
                <c:pt idx="20285">
                  <c:v>20.285000000000025</c:v>
                </c:pt>
                <c:pt idx="20286">
                  <c:v>20.286000000000001</c:v>
                </c:pt>
                <c:pt idx="20287">
                  <c:v>20.287000000000035</c:v>
                </c:pt>
                <c:pt idx="20288">
                  <c:v>20.288000000000011</c:v>
                </c:pt>
                <c:pt idx="20289">
                  <c:v>20.289000000000044</c:v>
                </c:pt>
                <c:pt idx="20290">
                  <c:v>20.29000000000002</c:v>
                </c:pt>
                <c:pt idx="20291">
                  <c:v>20.290999999999997</c:v>
                </c:pt>
                <c:pt idx="20292">
                  <c:v>20.29200000000003</c:v>
                </c:pt>
                <c:pt idx="20293">
                  <c:v>20.293000000000006</c:v>
                </c:pt>
                <c:pt idx="20294">
                  <c:v>20.29400000000004</c:v>
                </c:pt>
                <c:pt idx="20295">
                  <c:v>20.295000000000016</c:v>
                </c:pt>
                <c:pt idx="20296">
                  <c:v>20.295999999999992</c:v>
                </c:pt>
                <c:pt idx="20297">
                  <c:v>20.297000000000025</c:v>
                </c:pt>
                <c:pt idx="20298">
                  <c:v>20.298000000000002</c:v>
                </c:pt>
                <c:pt idx="20299">
                  <c:v>20.299000000000035</c:v>
                </c:pt>
                <c:pt idx="20300">
                  <c:v>20.300000000000011</c:v>
                </c:pt>
                <c:pt idx="20301">
                  <c:v>20.301000000000045</c:v>
                </c:pt>
                <c:pt idx="20302">
                  <c:v>20.302000000000021</c:v>
                </c:pt>
                <c:pt idx="20303">
                  <c:v>20.302999999999997</c:v>
                </c:pt>
                <c:pt idx="20304">
                  <c:v>20.30400000000003</c:v>
                </c:pt>
                <c:pt idx="20305">
                  <c:v>20.305000000000007</c:v>
                </c:pt>
                <c:pt idx="20306">
                  <c:v>20.30600000000004</c:v>
                </c:pt>
                <c:pt idx="20307">
                  <c:v>20.307000000000016</c:v>
                </c:pt>
                <c:pt idx="20308">
                  <c:v>20.307999999999993</c:v>
                </c:pt>
                <c:pt idx="20309">
                  <c:v>20.309000000000026</c:v>
                </c:pt>
                <c:pt idx="20310">
                  <c:v>20.310000000000002</c:v>
                </c:pt>
                <c:pt idx="20311">
                  <c:v>20.311000000000035</c:v>
                </c:pt>
                <c:pt idx="20312">
                  <c:v>20.312000000000012</c:v>
                </c:pt>
                <c:pt idx="20313">
                  <c:v>20.313000000000045</c:v>
                </c:pt>
                <c:pt idx="20314">
                  <c:v>20.314000000000021</c:v>
                </c:pt>
                <c:pt idx="20315">
                  <c:v>20.314999999999998</c:v>
                </c:pt>
                <c:pt idx="20316">
                  <c:v>20.316000000000031</c:v>
                </c:pt>
                <c:pt idx="20317">
                  <c:v>20.317000000000007</c:v>
                </c:pt>
                <c:pt idx="20318">
                  <c:v>20.31800000000004</c:v>
                </c:pt>
                <c:pt idx="20319">
                  <c:v>20.319000000000017</c:v>
                </c:pt>
                <c:pt idx="20320">
                  <c:v>20.319999999999993</c:v>
                </c:pt>
                <c:pt idx="20321">
                  <c:v>20.321000000000026</c:v>
                </c:pt>
                <c:pt idx="20322">
                  <c:v>20.322000000000003</c:v>
                </c:pt>
                <c:pt idx="20323">
                  <c:v>20.323000000000036</c:v>
                </c:pt>
                <c:pt idx="20324">
                  <c:v>20.324000000000012</c:v>
                </c:pt>
                <c:pt idx="20325">
                  <c:v>20.325000000000045</c:v>
                </c:pt>
                <c:pt idx="20326">
                  <c:v>20.326000000000022</c:v>
                </c:pt>
                <c:pt idx="20327">
                  <c:v>20.326999999999998</c:v>
                </c:pt>
                <c:pt idx="20328">
                  <c:v>20.328000000000031</c:v>
                </c:pt>
                <c:pt idx="20329">
                  <c:v>20.329000000000008</c:v>
                </c:pt>
                <c:pt idx="20330">
                  <c:v>20.330000000000041</c:v>
                </c:pt>
                <c:pt idx="20331">
                  <c:v>20.331000000000017</c:v>
                </c:pt>
                <c:pt idx="20332">
                  <c:v>20.331999999999994</c:v>
                </c:pt>
                <c:pt idx="20333">
                  <c:v>20.333000000000027</c:v>
                </c:pt>
                <c:pt idx="20334">
                  <c:v>20.334000000000003</c:v>
                </c:pt>
                <c:pt idx="20335">
                  <c:v>20.335000000000036</c:v>
                </c:pt>
                <c:pt idx="20336">
                  <c:v>20.336000000000013</c:v>
                </c:pt>
                <c:pt idx="20337">
                  <c:v>20.337000000000046</c:v>
                </c:pt>
                <c:pt idx="20338">
                  <c:v>20.338000000000022</c:v>
                </c:pt>
                <c:pt idx="20339">
                  <c:v>20.338999999999999</c:v>
                </c:pt>
                <c:pt idx="20340">
                  <c:v>20.340000000000032</c:v>
                </c:pt>
                <c:pt idx="20341">
                  <c:v>20.341000000000008</c:v>
                </c:pt>
                <c:pt idx="20342">
                  <c:v>20.342000000000041</c:v>
                </c:pt>
                <c:pt idx="20343">
                  <c:v>20.343000000000018</c:v>
                </c:pt>
                <c:pt idx="20344">
                  <c:v>20.343999999999994</c:v>
                </c:pt>
                <c:pt idx="20345">
                  <c:v>20.345000000000027</c:v>
                </c:pt>
                <c:pt idx="20346">
                  <c:v>20.346000000000004</c:v>
                </c:pt>
                <c:pt idx="20347">
                  <c:v>20.347000000000037</c:v>
                </c:pt>
                <c:pt idx="20348">
                  <c:v>20.348000000000013</c:v>
                </c:pt>
                <c:pt idx="20349">
                  <c:v>20.349000000000046</c:v>
                </c:pt>
                <c:pt idx="20350">
                  <c:v>20.350000000000023</c:v>
                </c:pt>
                <c:pt idx="20351">
                  <c:v>20.350999999999999</c:v>
                </c:pt>
                <c:pt idx="20352">
                  <c:v>20.352000000000032</c:v>
                </c:pt>
                <c:pt idx="20353">
                  <c:v>20.353000000000009</c:v>
                </c:pt>
                <c:pt idx="20354">
                  <c:v>20.354000000000042</c:v>
                </c:pt>
                <c:pt idx="20355">
                  <c:v>20.355000000000018</c:v>
                </c:pt>
                <c:pt idx="20356">
                  <c:v>20.355999999999995</c:v>
                </c:pt>
                <c:pt idx="20357">
                  <c:v>20.357000000000028</c:v>
                </c:pt>
                <c:pt idx="20358">
                  <c:v>20.358000000000004</c:v>
                </c:pt>
                <c:pt idx="20359">
                  <c:v>20.359000000000037</c:v>
                </c:pt>
                <c:pt idx="20360">
                  <c:v>20.360000000000014</c:v>
                </c:pt>
                <c:pt idx="20361">
                  <c:v>20.36099999999999</c:v>
                </c:pt>
                <c:pt idx="20362">
                  <c:v>20.362000000000023</c:v>
                </c:pt>
                <c:pt idx="20363">
                  <c:v>20.363</c:v>
                </c:pt>
                <c:pt idx="20364">
                  <c:v>20.364000000000033</c:v>
                </c:pt>
                <c:pt idx="20365">
                  <c:v>20.365000000000009</c:v>
                </c:pt>
                <c:pt idx="20366">
                  <c:v>20.366000000000042</c:v>
                </c:pt>
                <c:pt idx="20367">
                  <c:v>20.367000000000019</c:v>
                </c:pt>
                <c:pt idx="20368">
                  <c:v>20.367999999999995</c:v>
                </c:pt>
                <c:pt idx="20369">
                  <c:v>20.369000000000028</c:v>
                </c:pt>
                <c:pt idx="20370">
                  <c:v>20.370000000000005</c:v>
                </c:pt>
                <c:pt idx="20371">
                  <c:v>20.371000000000038</c:v>
                </c:pt>
                <c:pt idx="20372">
                  <c:v>20.372000000000014</c:v>
                </c:pt>
                <c:pt idx="20373">
                  <c:v>20.37299999999999</c:v>
                </c:pt>
                <c:pt idx="20374">
                  <c:v>20.374000000000024</c:v>
                </c:pt>
                <c:pt idx="20375">
                  <c:v>20.375</c:v>
                </c:pt>
                <c:pt idx="20376">
                  <c:v>20.376000000000033</c:v>
                </c:pt>
                <c:pt idx="20377">
                  <c:v>20.37700000000001</c:v>
                </c:pt>
                <c:pt idx="20378">
                  <c:v>20.378000000000043</c:v>
                </c:pt>
                <c:pt idx="20379">
                  <c:v>20.379000000000019</c:v>
                </c:pt>
                <c:pt idx="20380">
                  <c:v>20.379999999999995</c:v>
                </c:pt>
                <c:pt idx="20381">
                  <c:v>20.381000000000029</c:v>
                </c:pt>
                <c:pt idx="20382">
                  <c:v>20.382000000000005</c:v>
                </c:pt>
                <c:pt idx="20383">
                  <c:v>20.383000000000038</c:v>
                </c:pt>
                <c:pt idx="20384">
                  <c:v>20.384000000000015</c:v>
                </c:pt>
                <c:pt idx="20385">
                  <c:v>20.384999999999991</c:v>
                </c:pt>
                <c:pt idx="20386">
                  <c:v>20.386000000000024</c:v>
                </c:pt>
                <c:pt idx="20387">
                  <c:v>20.387</c:v>
                </c:pt>
                <c:pt idx="20388">
                  <c:v>20.388000000000034</c:v>
                </c:pt>
                <c:pt idx="20389">
                  <c:v>20.38900000000001</c:v>
                </c:pt>
                <c:pt idx="20390">
                  <c:v>20.390000000000043</c:v>
                </c:pt>
                <c:pt idx="20391">
                  <c:v>20.39100000000002</c:v>
                </c:pt>
                <c:pt idx="20392">
                  <c:v>20.391999999999996</c:v>
                </c:pt>
                <c:pt idx="20393">
                  <c:v>20.393000000000029</c:v>
                </c:pt>
                <c:pt idx="20394">
                  <c:v>20.394000000000005</c:v>
                </c:pt>
                <c:pt idx="20395">
                  <c:v>20.395000000000039</c:v>
                </c:pt>
                <c:pt idx="20396">
                  <c:v>20.396000000000015</c:v>
                </c:pt>
                <c:pt idx="20397">
                  <c:v>20.396999999999991</c:v>
                </c:pt>
                <c:pt idx="20398">
                  <c:v>20.398000000000025</c:v>
                </c:pt>
                <c:pt idx="20399">
                  <c:v>20.399000000000001</c:v>
                </c:pt>
                <c:pt idx="20400">
                  <c:v>20.400000000000034</c:v>
                </c:pt>
                <c:pt idx="20401">
                  <c:v>20.40100000000001</c:v>
                </c:pt>
                <c:pt idx="20402">
                  <c:v>20.402000000000044</c:v>
                </c:pt>
                <c:pt idx="20403">
                  <c:v>20.40300000000002</c:v>
                </c:pt>
                <c:pt idx="20404">
                  <c:v>20.403999999999996</c:v>
                </c:pt>
                <c:pt idx="20405">
                  <c:v>20.40500000000003</c:v>
                </c:pt>
                <c:pt idx="20406">
                  <c:v>20.406000000000006</c:v>
                </c:pt>
                <c:pt idx="20407">
                  <c:v>20.407000000000039</c:v>
                </c:pt>
                <c:pt idx="20408">
                  <c:v>20.408000000000015</c:v>
                </c:pt>
                <c:pt idx="20409">
                  <c:v>20.408999999999992</c:v>
                </c:pt>
                <c:pt idx="20410">
                  <c:v>20.410000000000025</c:v>
                </c:pt>
                <c:pt idx="20411">
                  <c:v>20.411000000000001</c:v>
                </c:pt>
                <c:pt idx="20412">
                  <c:v>20.412000000000035</c:v>
                </c:pt>
                <c:pt idx="20413">
                  <c:v>20.413000000000011</c:v>
                </c:pt>
                <c:pt idx="20414">
                  <c:v>20.414000000000044</c:v>
                </c:pt>
                <c:pt idx="20415">
                  <c:v>20.41500000000002</c:v>
                </c:pt>
                <c:pt idx="20416">
                  <c:v>20.415999999999997</c:v>
                </c:pt>
                <c:pt idx="20417">
                  <c:v>20.41700000000003</c:v>
                </c:pt>
                <c:pt idx="20418">
                  <c:v>20.418000000000006</c:v>
                </c:pt>
                <c:pt idx="20419">
                  <c:v>20.41900000000004</c:v>
                </c:pt>
                <c:pt idx="20420">
                  <c:v>20.420000000000016</c:v>
                </c:pt>
                <c:pt idx="20421">
                  <c:v>20.420999999999992</c:v>
                </c:pt>
                <c:pt idx="20422">
                  <c:v>20.422000000000025</c:v>
                </c:pt>
                <c:pt idx="20423">
                  <c:v>20.423000000000002</c:v>
                </c:pt>
                <c:pt idx="20424">
                  <c:v>20.424000000000035</c:v>
                </c:pt>
                <c:pt idx="20425">
                  <c:v>20.425000000000011</c:v>
                </c:pt>
                <c:pt idx="20426">
                  <c:v>20.426000000000045</c:v>
                </c:pt>
                <c:pt idx="20427">
                  <c:v>20.427000000000021</c:v>
                </c:pt>
                <c:pt idx="20428">
                  <c:v>20.427999999999997</c:v>
                </c:pt>
                <c:pt idx="20429">
                  <c:v>20.42900000000003</c:v>
                </c:pt>
                <c:pt idx="20430">
                  <c:v>20.430000000000007</c:v>
                </c:pt>
                <c:pt idx="20431">
                  <c:v>20.43100000000004</c:v>
                </c:pt>
                <c:pt idx="20432">
                  <c:v>20.432000000000016</c:v>
                </c:pt>
                <c:pt idx="20433">
                  <c:v>20.432999999999993</c:v>
                </c:pt>
                <c:pt idx="20434">
                  <c:v>20.434000000000026</c:v>
                </c:pt>
                <c:pt idx="20435">
                  <c:v>20.435000000000002</c:v>
                </c:pt>
                <c:pt idx="20436">
                  <c:v>20.436000000000035</c:v>
                </c:pt>
                <c:pt idx="20437">
                  <c:v>20.437000000000012</c:v>
                </c:pt>
                <c:pt idx="20438">
                  <c:v>20.438000000000045</c:v>
                </c:pt>
                <c:pt idx="20439">
                  <c:v>20.439000000000021</c:v>
                </c:pt>
                <c:pt idx="20440">
                  <c:v>20.439999999999998</c:v>
                </c:pt>
                <c:pt idx="20441">
                  <c:v>20.441000000000031</c:v>
                </c:pt>
                <c:pt idx="20442">
                  <c:v>20.442000000000007</c:v>
                </c:pt>
                <c:pt idx="20443">
                  <c:v>20.44300000000004</c:v>
                </c:pt>
                <c:pt idx="20444">
                  <c:v>20.444000000000017</c:v>
                </c:pt>
                <c:pt idx="20445">
                  <c:v>20.444999999999993</c:v>
                </c:pt>
                <c:pt idx="20446">
                  <c:v>20.446000000000026</c:v>
                </c:pt>
                <c:pt idx="20447">
                  <c:v>20.447000000000003</c:v>
                </c:pt>
                <c:pt idx="20448">
                  <c:v>20.448000000000036</c:v>
                </c:pt>
                <c:pt idx="20449">
                  <c:v>20.449000000000012</c:v>
                </c:pt>
                <c:pt idx="20450">
                  <c:v>20.450000000000045</c:v>
                </c:pt>
                <c:pt idx="20451">
                  <c:v>20.451000000000022</c:v>
                </c:pt>
                <c:pt idx="20452">
                  <c:v>20.451999999999998</c:v>
                </c:pt>
                <c:pt idx="20453">
                  <c:v>20.453000000000031</c:v>
                </c:pt>
                <c:pt idx="20454">
                  <c:v>20.454000000000008</c:v>
                </c:pt>
                <c:pt idx="20455">
                  <c:v>20.455000000000041</c:v>
                </c:pt>
                <c:pt idx="20456">
                  <c:v>20.456000000000017</c:v>
                </c:pt>
                <c:pt idx="20457">
                  <c:v>20.456999999999994</c:v>
                </c:pt>
                <c:pt idx="20458">
                  <c:v>20.458000000000027</c:v>
                </c:pt>
                <c:pt idx="20459">
                  <c:v>20.459000000000003</c:v>
                </c:pt>
                <c:pt idx="20460">
                  <c:v>20.460000000000036</c:v>
                </c:pt>
                <c:pt idx="20461">
                  <c:v>20.461000000000013</c:v>
                </c:pt>
                <c:pt idx="20462">
                  <c:v>20.462000000000046</c:v>
                </c:pt>
                <c:pt idx="20463">
                  <c:v>20.463000000000022</c:v>
                </c:pt>
                <c:pt idx="20464">
                  <c:v>20.463999999999999</c:v>
                </c:pt>
                <c:pt idx="20465">
                  <c:v>20.465000000000032</c:v>
                </c:pt>
                <c:pt idx="20466">
                  <c:v>20.466000000000008</c:v>
                </c:pt>
                <c:pt idx="20467">
                  <c:v>20.467000000000041</c:v>
                </c:pt>
                <c:pt idx="20468">
                  <c:v>20.468000000000018</c:v>
                </c:pt>
                <c:pt idx="20469">
                  <c:v>20.468999999999994</c:v>
                </c:pt>
                <c:pt idx="20470">
                  <c:v>20.470000000000027</c:v>
                </c:pt>
                <c:pt idx="20471">
                  <c:v>20.471000000000004</c:v>
                </c:pt>
                <c:pt idx="20472">
                  <c:v>20.472000000000037</c:v>
                </c:pt>
                <c:pt idx="20473">
                  <c:v>20.473000000000013</c:v>
                </c:pt>
                <c:pt idx="20474">
                  <c:v>20.474000000000046</c:v>
                </c:pt>
                <c:pt idx="20475">
                  <c:v>20.475000000000023</c:v>
                </c:pt>
                <c:pt idx="20476">
                  <c:v>20.475999999999999</c:v>
                </c:pt>
                <c:pt idx="20477">
                  <c:v>20.477000000000032</c:v>
                </c:pt>
                <c:pt idx="20478">
                  <c:v>20.478000000000009</c:v>
                </c:pt>
                <c:pt idx="20479">
                  <c:v>20.479000000000042</c:v>
                </c:pt>
                <c:pt idx="20480">
                  <c:v>20.480000000000018</c:v>
                </c:pt>
                <c:pt idx="20481">
                  <c:v>20.480999999999995</c:v>
                </c:pt>
                <c:pt idx="20482">
                  <c:v>20.482000000000028</c:v>
                </c:pt>
                <c:pt idx="20483">
                  <c:v>20.483000000000004</c:v>
                </c:pt>
                <c:pt idx="20484">
                  <c:v>20.484000000000037</c:v>
                </c:pt>
                <c:pt idx="20485">
                  <c:v>20.485000000000014</c:v>
                </c:pt>
                <c:pt idx="20486">
                  <c:v>20.48599999999999</c:v>
                </c:pt>
                <c:pt idx="20487">
                  <c:v>20.487000000000023</c:v>
                </c:pt>
                <c:pt idx="20488">
                  <c:v>20.488</c:v>
                </c:pt>
                <c:pt idx="20489">
                  <c:v>20.489000000000033</c:v>
                </c:pt>
                <c:pt idx="20490">
                  <c:v>20.490000000000009</c:v>
                </c:pt>
                <c:pt idx="20491">
                  <c:v>20.491000000000042</c:v>
                </c:pt>
                <c:pt idx="20492">
                  <c:v>20.492000000000019</c:v>
                </c:pt>
                <c:pt idx="20493">
                  <c:v>20.492999999999995</c:v>
                </c:pt>
                <c:pt idx="20494">
                  <c:v>20.494000000000028</c:v>
                </c:pt>
                <c:pt idx="20495">
                  <c:v>20.495000000000005</c:v>
                </c:pt>
                <c:pt idx="20496">
                  <c:v>20.496000000000038</c:v>
                </c:pt>
                <c:pt idx="20497">
                  <c:v>20.497000000000014</c:v>
                </c:pt>
                <c:pt idx="20498">
                  <c:v>20.49799999999999</c:v>
                </c:pt>
                <c:pt idx="20499">
                  <c:v>20.499000000000024</c:v>
                </c:pt>
                <c:pt idx="20500">
                  <c:v>20.5</c:v>
                </c:pt>
                <c:pt idx="20501">
                  <c:v>20.501000000000033</c:v>
                </c:pt>
                <c:pt idx="20502">
                  <c:v>20.50200000000001</c:v>
                </c:pt>
                <c:pt idx="20503">
                  <c:v>20.503000000000043</c:v>
                </c:pt>
                <c:pt idx="20504">
                  <c:v>20.504000000000019</c:v>
                </c:pt>
                <c:pt idx="20505">
                  <c:v>20.504999999999995</c:v>
                </c:pt>
                <c:pt idx="20506">
                  <c:v>20.506000000000029</c:v>
                </c:pt>
                <c:pt idx="20507">
                  <c:v>20.507000000000005</c:v>
                </c:pt>
                <c:pt idx="20508">
                  <c:v>20.508000000000038</c:v>
                </c:pt>
                <c:pt idx="20509">
                  <c:v>20.509000000000015</c:v>
                </c:pt>
                <c:pt idx="20510">
                  <c:v>20.509999999999991</c:v>
                </c:pt>
                <c:pt idx="20511">
                  <c:v>20.511000000000024</c:v>
                </c:pt>
                <c:pt idx="20512">
                  <c:v>20.512</c:v>
                </c:pt>
                <c:pt idx="20513">
                  <c:v>20.513000000000034</c:v>
                </c:pt>
                <c:pt idx="20514">
                  <c:v>20.51400000000001</c:v>
                </c:pt>
                <c:pt idx="20515">
                  <c:v>20.515000000000043</c:v>
                </c:pt>
                <c:pt idx="20516">
                  <c:v>20.51600000000002</c:v>
                </c:pt>
                <c:pt idx="20517">
                  <c:v>20.516999999999996</c:v>
                </c:pt>
                <c:pt idx="20518">
                  <c:v>20.518000000000029</c:v>
                </c:pt>
                <c:pt idx="20519">
                  <c:v>20.519000000000005</c:v>
                </c:pt>
                <c:pt idx="20520">
                  <c:v>20.520000000000039</c:v>
                </c:pt>
                <c:pt idx="20521">
                  <c:v>20.521000000000015</c:v>
                </c:pt>
                <c:pt idx="20522">
                  <c:v>20.521999999999991</c:v>
                </c:pt>
                <c:pt idx="20523">
                  <c:v>20.523000000000025</c:v>
                </c:pt>
                <c:pt idx="20524">
                  <c:v>20.524000000000001</c:v>
                </c:pt>
                <c:pt idx="20525">
                  <c:v>20.525000000000034</c:v>
                </c:pt>
                <c:pt idx="20526">
                  <c:v>20.52600000000001</c:v>
                </c:pt>
                <c:pt idx="20527">
                  <c:v>20.527000000000044</c:v>
                </c:pt>
                <c:pt idx="20528">
                  <c:v>20.52800000000002</c:v>
                </c:pt>
                <c:pt idx="20529">
                  <c:v>20.528999999999996</c:v>
                </c:pt>
                <c:pt idx="20530">
                  <c:v>20.53000000000003</c:v>
                </c:pt>
                <c:pt idx="20531">
                  <c:v>20.531000000000006</c:v>
                </c:pt>
                <c:pt idx="20532">
                  <c:v>20.532000000000039</c:v>
                </c:pt>
                <c:pt idx="20533">
                  <c:v>20.533000000000015</c:v>
                </c:pt>
                <c:pt idx="20534">
                  <c:v>20.533999999999992</c:v>
                </c:pt>
                <c:pt idx="20535">
                  <c:v>20.535000000000025</c:v>
                </c:pt>
                <c:pt idx="20536">
                  <c:v>20.536000000000001</c:v>
                </c:pt>
                <c:pt idx="20537">
                  <c:v>20.537000000000035</c:v>
                </c:pt>
                <c:pt idx="20538">
                  <c:v>20.538000000000011</c:v>
                </c:pt>
                <c:pt idx="20539">
                  <c:v>20.539000000000044</c:v>
                </c:pt>
                <c:pt idx="20540">
                  <c:v>20.54000000000002</c:v>
                </c:pt>
                <c:pt idx="20541">
                  <c:v>20.540999999999997</c:v>
                </c:pt>
                <c:pt idx="20542">
                  <c:v>20.54200000000003</c:v>
                </c:pt>
                <c:pt idx="20543">
                  <c:v>20.543000000000006</c:v>
                </c:pt>
                <c:pt idx="20544">
                  <c:v>20.54400000000004</c:v>
                </c:pt>
                <c:pt idx="20545">
                  <c:v>20.545000000000016</c:v>
                </c:pt>
                <c:pt idx="20546">
                  <c:v>20.545999999999992</c:v>
                </c:pt>
                <c:pt idx="20547">
                  <c:v>20.547000000000025</c:v>
                </c:pt>
                <c:pt idx="20548">
                  <c:v>20.548000000000002</c:v>
                </c:pt>
                <c:pt idx="20549">
                  <c:v>20.549000000000035</c:v>
                </c:pt>
                <c:pt idx="20550">
                  <c:v>20.550000000000011</c:v>
                </c:pt>
                <c:pt idx="20551">
                  <c:v>20.551000000000045</c:v>
                </c:pt>
                <c:pt idx="20552">
                  <c:v>20.552000000000021</c:v>
                </c:pt>
                <c:pt idx="20553">
                  <c:v>20.552999999999997</c:v>
                </c:pt>
                <c:pt idx="20554">
                  <c:v>20.55400000000003</c:v>
                </c:pt>
                <c:pt idx="20555">
                  <c:v>20.555000000000007</c:v>
                </c:pt>
                <c:pt idx="20556">
                  <c:v>20.55600000000004</c:v>
                </c:pt>
                <c:pt idx="20557">
                  <c:v>20.557000000000016</c:v>
                </c:pt>
                <c:pt idx="20558">
                  <c:v>20.557999999999993</c:v>
                </c:pt>
                <c:pt idx="20559">
                  <c:v>20.559000000000026</c:v>
                </c:pt>
                <c:pt idx="20560">
                  <c:v>20.560000000000002</c:v>
                </c:pt>
                <c:pt idx="20561">
                  <c:v>20.561000000000035</c:v>
                </c:pt>
                <c:pt idx="20562">
                  <c:v>20.562000000000012</c:v>
                </c:pt>
                <c:pt idx="20563">
                  <c:v>20.563000000000045</c:v>
                </c:pt>
                <c:pt idx="20564">
                  <c:v>20.564000000000021</c:v>
                </c:pt>
                <c:pt idx="20565">
                  <c:v>20.564999999999998</c:v>
                </c:pt>
                <c:pt idx="20566">
                  <c:v>20.566000000000031</c:v>
                </c:pt>
                <c:pt idx="20567">
                  <c:v>20.567000000000007</c:v>
                </c:pt>
                <c:pt idx="20568">
                  <c:v>20.56800000000004</c:v>
                </c:pt>
                <c:pt idx="20569">
                  <c:v>20.569000000000017</c:v>
                </c:pt>
                <c:pt idx="20570">
                  <c:v>20.569999999999993</c:v>
                </c:pt>
                <c:pt idx="20571">
                  <c:v>20.571000000000026</c:v>
                </c:pt>
                <c:pt idx="20572">
                  <c:v>20.572000000000003</c:v>
                </c:pt>
                <c:pt idx="20573">
                  <c:v>20.573000000000036</c:v>
                </c:pt>
                <c:pt idx="20574">
                  <c:v>20.574000000000012</c:v>
                </c:pt>
                <c:pt idx="20575">
                  <c:v>20.575000000000045</c:v>
                </c:pt>
                <c:pt idx="20576">
                  <c:v>20.576000000000022</c:v>
                </c:pt>
                <c:pt idx="20577">
                  <c:v>20.576999999999998</c:v>
                </c:pt>
                <c:pt idx="20578">
                  <c:v>20.578000000000031</c:v>
                </c:pt>
                <c:pt idx="20579">
                  <c:v>20.579000000000008</c:v>
                </c:pt>
                <c:pt idx="20580">
                  <c:v>20.580000000000041</c:v>
                </c:pt>
                <c:pt idx="20581">
                  <c:v>20.581000000000017</c:v>
                </c:pt>
                <c:pt idx="20582">
                  <c:v>20.581999999999994</c:v>
                </c:pt>
                <c:pt idx="20583">
                  <c:v>20.583000000000027</c:v>
                </c:pt>
                <c:pt idx="20584">
                  <c:v>20.584000000000003</c:v>
                </c:pt>
                <c:pt idx="20585">
                  <c:v>20.585000000000036</c:v>
                </c:pt>
                <c:pt idx="20586">
                  <c:v>20.586000000000013</c:v>
                </c:pt>
                <c:pt idx="20587">
                  <c:v>20.587000000000046</c:v>
                </c:pt>
                <c:pt idx="20588">
                  <c:v>20.588000000000022</c:v>
                </c:pt>
                <c:pt idx="20589">
                  <c:v>20.588999999999999</c:v>
                </c:pt>
                <c:pt idx="20590">
                  <c:v>20.590000000000032</c:v>
                </c:pt>
                <c:pt idx="20591">
                  <c:v>20.591000000000008</c:v>
                </c:pt>
                <c:pt idx="20592">
                  <c:v>20.592000000000041</c:v>
                </c:pt>
                <c:pt idx="20593">
                  <c:v>20.593000000000018</c:v>
                </c:pt>
                <c:pt idx="20594">
                  <c:v>20.593999999999994</c:v>
                </c:pt>
                <c:pt idx="20595">
                  <c:v>20.595000000000027</c:v>
                </c:pt>
                <c:pt idx="20596">
                  <c:v>20.596000000000004</c:v>
                </c:pt>
                <c:pt idx="20597">
                  <c:v>20.597000000000037</c:v>
                </c:pt>
                <c:pt idx="20598">
                  <c:v>20.598000000000013</c:v>
                </c:pt>
                <c:pt idx="20599">
                  <c:v>20.599000000000046</c:v>
                </c:pt>
                <c:pt idx="20600">
                  <c:v>20.600000000000023</c:v>
                </c:pt>
                <c:pt idx="20601">
                  <c:v>20.600999999999999</c:v>
                </c:pt>
                <c:pt idx="20602">
                  <c:v>20.602000000000032</c:v>
                </c:pt>
                <c:pt idx="20603">
                  <c:v>20.603000000000009</c:v>
                </c:pt>
                <c:pt idx="20604">
                  <c:v>20.604000000000042</c:v>
                </c:pt>
                <c:pt idx="20605">
                  <c:v>20.605000000000018</c:v>
                </c:pt>
                <c:pt idx="20606">
                  <c:v>20.605999999999995</c:v>
                </c:pt>
                <c:pt idx="20607">
                  <c:v>20.607000000000028</c:v>
                </c:pt>
                <c:pt idx="20608">
                  <c:v>20.608000000000004</c:v>
                </c:pt>
                <c:pt idx="20609">
                  <c:v>20.609000000000037</c:v>
                </c:pt>
                <c:pt idx="20610">
                  <c:v>20.610000000000014</c:v>
                </c:pt>
                <c:pt idx="20611">
                  <c:v>20.61099999999999</c:v>
                </c:pt>
                <c:pt idx="20612">
                  <c:v>20.612000000000023</c:v>
                </c:pt>
                <c:pt idx="20613">
                  <c:v>20.613</c:v>
                </c:pt>
                <c:pt idx="20614">
                  <c:v>20.614000000000033</c:v>
                </c:pt>
                <c:pt idx="20615">
                  <c:v>20.615000000000009</c:v>
                </c:pt>
                <c:pt idx="20616">
                  <c:v>20.616000000000042</c:v>
                </c:pt>
                <c:pt idx="20617">
                  <c:v>20.617000000000019</c:v>
                </c:pt>
                <c:pt idx="20618">
                  <c:v>20.617999999999995</c:v>
                </c:pt>
                <c:pt idx="20619">
                  <c:v>20.619000000000028</c:v>
                </c:pt>
                <c:pt idx="20620">
                  <c:v>20.620000000000005</c:v>
                </c:pt>
                <c:pt idx="20621">
                  <c:v>20.621000000000038</c:v>
                </c:pt>
                <c:pt idx="20622">
                  <c:v>20.622000000000014</c:v>
                </c:pt>
                <c:pt idx="20623">
                  <c:v>20.62299999999999</c:v>
                </c:pt>
                <c:pt idx="20624">
                  <c:v>20.624000000000024</c:v>
                </c:pt>
                <c:pt idx="20625">
                  <c:v>20.625</c:v>
                </c:pt>
                <c:pt idx="20626">
                  <c:v>20.626000000000033</c:v>
                </c:pt>
                <c:pt idx="20627">
                  <c:v>20.62700000000001</c:v>
                </c:pt>
                <c:pt idx="20628">
                  <c:v>20.628000000000043</c:v>
                </c:pt>
                <c:pt idx="20629">
                  <c:v>20.629000000000019</c:v>
                </c:pt>
                <c:pt idx="20630">
                  <c:v>20.629999999999995</c:v>
                </c:pt>
                <c:pt idx="20631">
                  <c:v>20.631000000000029</c:v>
                </c:pt>
                <c:pt idx="20632">
                  <c:v>20.632000000000005</c:v>
                </c:pt>
                <c:pt idx="20633">
                  <c:v>20.633000000000038</c:v>
                </c:pt>
                <c:pt idx="20634">
                  <c:v>20.634000000000015</c:v>
                </c:pt>
                <c:pt idx="20635">
                  <c:v>20.634999999999991</c:v>
                </c:pt>
                <c:pt idx="20636">
                  <c:v>20.636000000000024</c:v>
                </c:pt>
                <c:pt idx="20637">
                  <c:v>20.637</c:v>
                </c:pt>
                <c:pt idx="20638">
                  <c:v>20.638000000000034</c:v>
                </c:pt>
                <c:pt idx="20639">
                  <c:v>20.63900000000001</c:v>
                </c:pt>
                <c:pt idx="20640">
                  <c:v>20.640000000000043</c:v>
                </c:pt>
                <c:pt idx="20641">
                  <c:v>20.64100000000002</c:v>
                </c:pt>
                <c:pt idx="20642">
                  <c:v>20.641999999999996</c:v>
                </c:pt>
                <c:pt idx="20643">
                  <c:v>20.643000000000029</c:v>
                </c:pt>
                <c:pt idx="20644">
                  <c:v>20.644000000000005</c:v>
                </c:pt>
                <c:pt idx="20645">
                  <c:v>20.645000000000039</c:v>
                </c:pt>
                <c:pt idx="20646">
                  <c:v>20.646000000000015</c:v>
                </c:pt>
                <c:pt idx="20647">
                  <c:v>20.646999999999991</c:v>
                </c:pt>
                <c:pt idx="20648">
                  <c:v>20.648000000000025</c:v>
                </c:pt>
                <c:pt idx="20649">
                  <c:v>20.649000000000001</c:v>
                </c:pt>
                <c:pt idx="20650">
                  <c:v>20.650000000000034</c:v>
                </c:pt>
                <c:pt idx="20651">
                  <c:v>20.65100000000001</c:v>
                </c:pt>
                <c:pt idx="20652">
                  <c:v>20.652000000000044</c:v>
                </c:pt>
                <c:pt idx="20653">
                  <c:v>20.65300000000002</c:v>
                </c:pt>
                <c:pt idx="20654">
                  <c:v>20.653999999999996</c:v>
                </c:pt>
                <c:pt idx="20655">
                  <c:v>20.65500000000003</c:v>
                </c:pt>
                <c:pt idx="20656">
                  <c:v>20.656000000000006</c:v>
                </c:pt>
                <c:pt idx="20657">
                  <c:v>20.657000000000039</c:v>
                </c:pt>
                <c:pt idx="20658">
                  <c:v>20.658000000000015</c:v>
                </c:pt>
                <c:pt idx="20659">
                  <c:v>20.658999999999992</c:v>
                </c:pt>
                <c:pt idx="20660">
                  <c:v>20.660000000000025</c:v>
                </c:pt>
                <c:pt idx="20661">
                  <c:v>20.661000000000001</c:v>
                </c:pt>
                <c:pt idx="20662">
                  <c:v>20.662000000000035</c:v>
                </c:pt>
                <c:pt idx="20663">
                  <c:v>20.663000000000011</c:v>
                </c:pt>
                <c:pt idx="20664">
                  <c:v>20.664000000000044</c:v>
                </c:pt>
                <c:pt idx="20665">
                  <c:v>20.66500000000002</c:v>
                </c:pt>
                <c:pt idx="20666">
                  <c:v>20.665999999999997</c:v>
                </c:pt>
                <c:pt idx="20667">
                  <c:v>20.66700000000003</c:v>
                </c:pt>
                <c:pt idx="20668">
                  <c:v>20.668000000000006</c:v>
                </c:pt>
                <c:pt idx="20669">
                  <c:v>20.66900000000004</c:v>
                </c:pt>
                <c:pt idx="20670">
                  <c:v>20.670000000000016</c:v>
                </c:pt>
                <c:pt idx="20671">
                  <c:v>20.670999999999992</c:v>
                </c:pt>
                <c:pt idx="20672">
                  <c:v>20.672000000000025</c:v>
                </c:pt>
                <c:pt idx="20673">
                  <c:v>20.673000000000002</c:v>
                </c:pt>
                <c:pt idx="20674">
                  <c:v>20.674000000000035</c:v>
                </c:pt>
                <c:pt idx="20675">
                  <c:v>20.675000000000011</c:v>
                </c:pt>
                <c:pt idx="20676">
                  <c:v>20.676000000000045</c:v>
                </c:pt>
                <c:pt idx="20677">
                  <c:v>20.677000000000021</c:v>
                </c:pt>
                <c:pt idx="20678">
                  <c:v>20.677999999999997</c:v>
                </c:pt>
                <c:pt idx="20679">
                  <c:v>20.67900000000003</c:v>
                </c:pt>
                <c:pt idx="20680">
                  <c:v>20.680000000000007</c:v>
                </c:pt>
                <c:pt idx="20681">
                  <c:v>20.68100000000004</c:v>
                </c:pt>
                <c:pt idx="20682">
                  <c:v>20.682000000000016</c:v>
                </c:pt>
                <c:pt idx="20683">
                  <c:v>20.682999999999993</c:v>
                </c:pt>
                <c:pt idx="20684">
                  <c:v>20.684000000000026</c:v>
                </c:pt>
                <c:pt idx="20685">
                  <c:v>20.685000000000002</c:v>
                </c:pt>
                <c:pt idx="20686">
                  <c:v>20.686000000000035</c:v>
                </c:pt>
                <c:pt idx="20687">
                  <c:v>20.687000000000012</c:v>
                </c:pt>
                <c:pt idx="20688">
                  <c:v>20.688000000000045</c:v>
                </c:pt>
                <c:pt idx="20689">
                  <c:v>20.689000000000021</c:v>
                </c:pt>
                <c:pt idx="20690">
                  <c:v>20.689999999999998</c:v>
                </c:pt>
                <c:pt idx="20691">
                  <c:v>20.691000000000031</c:v>
                </c:pt>
                <c:pt idx="20692">
                  <c:v>20.692000000000007</c:v>
                </c:pt>
                <c:pt idx="20693">
                  <c:v>20.69300000000004</c:v>
                </c:pt>
                <c:pt idx="20694">
                  <c:v>20.694000000000017</c:v>
                </c:pt>
                <c:pt idx="20695">
                  <c:v>20.694999999999993</c:v>
                </c:pt>
                <c:pt idx="20696">
                  <c:v>20.696000000000026</c:v>
                </c:pt>
                <c:pt idx="20697">
                  <c:v>20.697000000000003</c:v>
                </c:pt>
                <c:pt idx="20698">
                  <c:v>20.698000000000036</c:v>
                </c:pt>
                <c:pt idx="20699">
                  <c:v>20.699000000000012</c:v>
                </c:pt>
                <c:pt idx="20700">
                  <c:v>20.700000000000045</c:v>
                </c:pt>
                <c:pt idx="20701">
                  <c:v>20.701000000000022</c:v>
                </c:pt>
                <c:pt idx="20702">
                  <c:v>20.701999999999998</c:v>
                </c:pt>
                <c:pt idx="20703">
                  <c:v>20.703000000000031</c:v>
                </c:pt>
                <c:pt idx="20704">
                  <c:v>20.704000000000008</c:v>
                </c:pt>
                <c:pt idx="20705">
                  <c:v>20.705000000000041</c:v>
                </c:pt>
                <c:pt idx="20706">
                  <c:v>20.706000000000017</c:v>
                </c:pt>
                <c:pt idx="20707">
                  <c:v>20.706999999999994</c:v>
                </c:pt>
                <c:pt idx="20708">
                  <c:v>20.708000000000027</c:v>
                </c:pt>
                <c:pt idx="20709">
                  <c:v>20.709000000000003</c:v>
                </c:pt>
                <c:pt idx="20710">
                  <c:v>20.710000000000036</c:v>
                </c:pt>
                <c:pt idx="20711">
                  <c:v>20.711000000000013</c:v>
                </c:pt>
                <c:pt idx="20712">
                  <c:v>20.712000000000046</c:v>
                </c:pt>
                <c:pt idx="20713">
                  <c:v>20.713000000000022</c:v>
                </c:pt>
                <c:pt idx="20714">
                  <c:v>20.713999999999999</c:v>
                </c:pt>
                <c:pt idx="20715">
                  <c:v>20.715000000000032</c:v>
                </c:pt>
                <c:pt idx="20716">
                  <c:v>20.716000000000008</c:v>
                </c:pt>
                <c:pt idx="20717">
                  <c:v>20.717000000000041</c:v>
                </c:pt>
                <c:pt idx="20718">
                  <c:v>20.718000000000018</c:v>
                </c:pt>
                <c:pt idx="20719">
                  <c:v>20.718999999999994</c:v>
                </c:pt>
                <c:pt idx="20720">
                  <c:v>20.720000000000027</c:v>
                </c:pt>
                <c:pt idx="20721">
                  <c:v>20.721000000000004</c:v>
                </c:pt>
                <c:pt idx="20722">
                  <c:v>20.722000000000037</c:v>
                </c:pt>
                <c:pt idx="20723">
                  <c:v>20.723000000000013</c:v>
                </c:pt>
                <c:pt idx="20724">
                  <c:v>20.724000000000046</c:v>
                </c:pt>
                <c:pt idx="20725">
                  <c:v>20.725000000000023</c:v>
                </c:pt>
                <c:pt idx="20726">
                  <c:v>20.725999999999999</c:v>
                </c:pt>
                <c:pt idx="20727">
                  <c:v>20.727000000000032</c:v>
                </c:pt>
                <c:pt idx="20728">
                  <c:v>20.728000000000009</c:v>
                </c:pt>
                <c:pt idx="20729">
                  <c:v>20.729000000000042</c:v>
                </c:pt>
                <c:pt idx="20730">
                  <c:v>20.730000000000018</c:v>
                </c:pt>
                <c:pt idx="20731">
                  <c:v>20.730999999999995</c:v>
                </c:pt>
                <c:pt idx="20732">
                  <c:v>20.732000000000028</c:v>
                </c:pt>
                <c:pt idx="20733">
                  <c:v>20.733000000000004</c:v>
                </c:pt>
                <c:pt idx="20734">
                  <c:v>20.734000000000037</c:v>
                </c:pt>
                <c:pt idx="20735">
                  <c:v>20.735000000000014</c:v>
                </c:pt>
                <c:pt idx="20736">
                  <c:v>20.73599999999999</c:v>
                </c:pt>
                <c:pt idx="20737">
                  <c:v>20.737000000000023</c:v>
                </c:pt>
                <c:pt idx="20738">
                  <c:v>20.738</c:v>
                </c:pt>
                <c:pt idx="20739">
                  <c:v>20.739000000000033</c:v>
                </c:pt>
                <c:pt idx="20740">
                  <c:v>20.740000000000009</c:v>
                </c:pt>
                <c:pt idx="20741">
                  <c:v>20.741000000000042</c:v>
                </c:pt>
                <c:pt idx="20742">
                  <c:v>20.742000000000019</c:v>
                </c:pt>
                <c:pt idx="20743">
                  <c:v>20.742999999999995</c:v>
                </c:pt>
                <c:pt idx="20744">
                  <c:v>20.744000000000028</c:v>
                </c:pt>
                <c:pt idx="20745">
                  <c:v>20.745000000000005</c:v>
                </c:pt>
                <c:pt idx="20746">
                  <c:v>20.746000000000038</c:v>
                </c:pt>
                <c:pt idx="20747">
                  <c:v>20.747000000000014</c:v>
                </c:pt>
                <c:pt idx="20748">
                  <c:v>20.74799999999999</c:v>
                </c:pt>
                <c:pt idx="20749">
                  <c:v>20.749000000000024</c:v>
                </c:pt>
                <c:pt idx="20750">
                  <c:v>20.75</c:v>
                </c:pt>
                <c:pt idx="20751">
                  <c:v>20.751000000000033</c:v>
                </c:pt>
                <c:pt idx="20752">
                  <c:v>20.75200000000001</c:v>
                </c:pt>
                <c:pt idx="20753">
                  <c:v>20.753000000000043</c:v>
                </c:pt>
                <c:pt idx="20754">
                  <c:v>20.754000000000019</c:v>
                </c:pt>
                <c:pt idx="20755">
                  <c:v>20.754999999999995</c:v>
                </c:pt>
                <c:pt idx="20756">
                  <c:v>20.756000000000029</c:v>
                </c:pt>
                <c:pt idx="20757">
                  <c:v>20.757000000000005</c:v>
                </c:pt>
                <c:pt idx="20758">
                  <c:v>20.758000000000038</c:v>
                </c:pt>
                <c:pt idx="20759">
                  <c:v>20.759000000000015</c:v>
                </c:pt>
                <c:pt idx="20760">
                  <c:v>20.759999999999991</c:v>
                </c:pt>
                <c:pt idx="20761">
                  <c:v>20.761000000000024</c:v>
                </c:pt>
                <c:pt idx="20762">
                  <c:v>20.762</c:v>
                </c:pt>
                <c:pt idx="20763">
                  <c:v>20.763000000000034</c:v>
                </c:pt>
                <c:pt idx="20764">
                  <c:v>20.76400000000001</c:v>
                </c:pt>
                <c:pt idx="20765">
                  <c:v>20.765000000000043</c:v>
                </c:pt>
                <c:pt idx="20766">
                  <c:v>20.76600000000002</c:v>
                </c:pt>
                <c:pt idx="20767">
                  <c:v>20.766999999999996</c:v>
                </c:pt>
                <c:pt idx="20768">
                  <c:v>20.768000000000029</c:v>
                </c:pt>
                <c:pt idx="20769">
                  <c:v>20.769000000000005</c:v>
                </c:pt>
                <c:pt idx="20770">
                  <c:v>20.770000000000039</c:v>
                </c:pt>
                <c:pt idx="20771">
                  <c:v>20.771000000000015</c:v>
                </c:pt>
                <c:pt idx="20772">
                  <c:v>20.771999999999991</c:v>
                </c:pt>
                <c:pt idx="20773">
                  <c:v>20.773000000000025</c:v>
                </c:pt>
                <c:pt idx="20774">
                  <c:v>20.774000000000001</c:v>
                </c:pt>
                <c:pt idx="20775">
                  <c:v>20.775000000000034</c:v>
                </c:pt>
                <c:pt idx="20776">
                  <c:v>20.77600000000001</c:v>
                </c:pt>
                <c:pt idx="20777">
                  <c:v>20.777000000000044</c:v>
                </c:pt>
                <c:pt idx="20778">
                  <c:v>20.77800000000002</c:v>
                </c:pt>
                <c:pt idx="20779">
                  <c:v>20.778999999999996</c:v>
                </c:pt>
                <c:pt idx="20780">
                  <c:v>20.78000000000003</c:v>
                </c:pt>
                <c:pt idx="20781">
                  <c:v>20.781000000000006</c:v>
                </c:pt>
                <c:pt idx="20782">
                  <c:v>20.782000000000039</c:v>
                </c:pt>
                <c:pt idx="20783">
                  <c:v>20.783000000000015</c:v>
                </c:pt>
                <c:pt idx="20784">
                  <c:v>20.783999999999992</c:v>
                </c:pt>
                <c:pt idx="20785">
                  <c:v>20.785000000000025</c:v>
                </c:pt>
                <c:pt idx="20786">
                  <c:v>20.786000000000001</c:v>
                </c:pt>
                <c:pt idx="20787">
                  <c:v>20.787000000000035</c:v>
                </c:pt>
                <c:pt idx="20788">
                  <c:v>20.788000000000011</c:v>
                </c:pt>
                <c:pt idx="20789">
                  <c:v>20.789000000000044</c:v>
                </c:pt>
                <c:pt idx="20790">
                  <c:v>20.79000000000002</c:v>
                </c:pt>
                <c:pt idx="20791">
                  <c:v>20.790999999999997</c:v>
                </c:pt>
                <c:pt idx="20792">
                  <c:v>20.79200000000003</c:v>
                </c:pt>
                <c:pt idx="20793">
                  <c:v>20.793000000000006</c:v>
                </c:pt>
                <c:pt idx="20794">
                  <c:v>20.79400000000004</c:v>
                </c:pt>
                <c:pt idx="20795">
                  <c:v>20.795000000000016</c:v>
                </c:pt>
                <c:pt idx="20796">
                  <c:v>20.795999999999992</c:v>
                </c:pt>
                <c:pt idx="20797">
                  <c:v>20.797000000000025</c:v>
                </c:pt>
                <c:pt idx="20798">
                  <c:v>20.798000000000002</c:v>
                </c:pt>
                <c:pt idx="20799">
                  <c:v>20.799000000000035</c:v>
                </c:pt>
                <c:pt idx="20800">
                  <c:v>20.800000000000011</c:v>
                </c:pt>
                <c:pt idx="20801">
                  <c:v>20.801000000000045</c:v>
                </c:pt>
                <c:pt idx="20802">
                  <c:v>20.802000000000021</c:v>
                </c:pt>
                <c:pt idx="20803">
                  <c:v>20.802999999999997</c:v>
                </c:pt>
                <c:pt idx="20804">
                  <c:v>20.80400000000003</c:v>
                </c:pt>
                <c:pt idx="20805">
                  <c:v>20.805000000000007</c:v>
                </c:pt>
                <c:pt idx="20806">
                  <c:v>20.80600000000004</c:v>
                </c:pt>
                <c:pt idx="20807">
                  <c:v>20.807000000000016</c:v>
                </c:pt>
                <c:pt idx="20808">
                  <c:v>20.807999999999993</c:v>
                </c:pt>
                <c:pt idx="20809">
                  <c:v>20.809000000000026</c:v>
                </c:pt>
                <c:pt idx="20810">
                  <c:v>20.810000000000002</c:v>
                </c:pt>
                <c:pt idx="20811">
                  <c:v>20.811000000000035</c:v>
                </c:pt>
                <c:pt idx="20812">
                  <c:v>20.812000000000012</c:v>
                </c:pt>
                <c:pt idx="20813">
                  <c:v>20.813000000000045</c:v>
                </c:pt>
                <c:pt idx="20814">
                  <c:v>20.814000000000021</c:v>
                </c:pt>
                <c:pt idx="20815">
                  <c:v>20.814999999999998</c:v>
                </c:pt>
                <c:pt idx="20816">
                  <c:v>20.816000000000031</c:v>
                </c:pt>
                <c:pt idx="20817">
                  <c:v>20.817000000000007</c:v>
                </c:pt>
                <c:pt idx="20818">
                  <c:v>20.81800000000004</c:v>
                </c:pt>
                <c:pt idx="20819">
                  <c:v>20.819000000000017</c:v>
                </c:pt>
                <c:pt idx="20820">
                  <c:v>20.819999999999993</c:v>
                </c:pt>
                <c:pt idx="20821">
                  <c:v>20.821000000000026</c:v>
                </c:pt>
                <c:pt idx="20822">
                  <c:v>20.822000000000003</c:v>
                </c:pt>
                <c:pt idx="20823">
                  <c:v>20.823000000000036</c:v>
                </c:pt>
                <c:pt idx="20824">
                  <c:v>20.824000000000012</c:v>
                </c:pt>
                <c:pt idx="20825">
                  <c:v>20.825000000000045</c:v>
                </c:pt>
                <c:pt idx="20826">
                  <c:v>20.826000000000022</c:v>
                </c:pt>
                <c:pt idx="20827">
                  <c:v>20.826999999999998</c:v>
                </c:pt>
                <c:pt idx="20828">
                  <c:v>20.828000000000031</c:v>
                </c:pt>
                <c:pt idx="20829">
                  <c:v>20.829000000000008</c:v>
                </c:pt>
                <c:pt idx="20830">
                  <c:v>20.830000000000041</c:v>
                </c:pt>
                <c:pt idx="20831">
                  <c:v>20.831000000000017</c:v>
                </c:pt>
                <c:pt idx="20832">
                  <c:v>20.831999999999994</c:v>
                </c:pt>
                <c:pt idx="20833">
                  <c:v>20.833000000000027</c:v>
                </c:pt>
                <c:pt idx="20834">
                  <c:v>20.834000000000003</c:v>
                </c:pt>
                <c:pt idx="20835">
                  <c:v>20.835000000000036</c:v>
                </c:pt>
                <c:pt idx="20836">
                  <c:v>20.836000000000013</c:v>
                </c:pt>
                <c:pt idx="20837">
                  <c:v>20.837000000000046</c:v>
                </c:pt>
                <c:pt idx="20838">
                  <c:v>20.838000000000022</c:v>
                </c:pt>
                <c:pt idx="20839">
                  <c:v>20.838999999999999</c:v>
                </c:pt>
                <c:pt idx="20840">
                  <c:v>20.840000000000032</c:v>
                </c:pt>
                <c:pt idx="20841">
                  <c:v>20.841000000000008</c:v>
                </c:pt>
                <c:pt idx="20842">
                  <c:v>20.842000000000041</c:v>
                </c:pt>
                <c:pt idx="20843">
                  <c:v>20.843000000000018</c:v>
                </c:pt>
                <c:pt idx="20844">
                  <c:v>20.843999999999994</c:v>
                </c:pt>
                <c:pt idx="20845">
                  <c:v>20.845000000000027</c:v>
                </c:pt>
                <c:pt idx="20846">
                  <c:v>20.846000000000004</c:v>
                </c:pt>
                <c:pt idx="20847">
                  <c:v>20.847000000000037</c:v>
                </c:pt>
                <c:pt idx="20848">
                  <c:v>20.848000000000013</c:v>
                </c:pt>
                <c:pt idx="20849">
                  <c:v>20.849000000000046</c:v>
                </c:pt>
                <c:pt idx="20850">
                  <c:v>20.850000000000023</c:v>
                </c:pt>
                <c:pt idx="20851">
                  <c:v>20.850999999999999</c:v>
                </c:pt>
                <c:pt idx="20852">
                  <c:v>20.852000000000032</c:v>
                </c:pt>
                <c:pt idx="20853">
                  <c:v>20.853000000000009</c:v>
                </c:pt>
                <c:pt idx="20854">
                  <c:v>20.854000000000042</c:v>
                </c:pt>
                <c:pt idx="20855">
                  <c:v>20.855000000000018</c:v>
                </c:pt>
                <c:pt idx="20856">
                  <c:v>20.855999999999995</c:v>
                </c:pt>
                <c:pt idx="20857">
                  <c:v>20.857000000000028</c:v>
                </c:pt>
                <c:pt idx="20858">
                  <c:v>20.858000000000004</c:v>
                </c:pt>
                <c:pt idx="20859">
                  <c:v>20.859000000000037</c:v>
                </c:pt>
                <c:pt idx="20860">
                  <c:v>20.860000000000014</c:v>
                </c:pt>
                <c:pt idx="20861">
                  <c:v>20.86099999999999</c:v>
                </c:pt>
                <c:pt idx="20862">
                  <c:v>20.862000000000023</c:v>
                </c:pt>
                <c:pt idx="20863">
                  <c:v>20.863</c:v>
                </c:pt>
                <c:pt idx="20864">
                  <c:v>20.864000000000033</c:v>
                </c:pt>
                <c:pt idx="20865">
                  <c:v>20.865000000000009</c:v>
                </c:pt>
                <c:pt idx="20866">
                  <c:v>20.866000000000042</c:v>
                </c:pt>
                <c:pt idx="20867">
                  <c:v>20.867000000000019</c:v>
                </c:pt>
                <c:pt idx="20868">
                  <c:v>20.867999999999995</c:v>
                </c:pt>
                <c:pt idx="20869">
                  <c:v>20.869000000000028</c:v>
                </c:pt>
                <c:pt idx="20870">
                  <c:v>20.870000000000005</c:v>
                </c:pt>
                <c:pt idx="20871">
                  <c:v>20.871000000000038</c:v>
                </c:pt>
                <c:pt idx="20872">
                  <c:v>20.872000000000014</c:v>
                </c:pt>
                <c:pt idx="20873">
                  <c:v>20.87299999999999</c:v>
                </c:pt>
                <c:pt idx="20874">
                  <c:v>20.874000000000024</c:v>
                </c:pt>
                <c:pt idx="20875">
                  <c:v>20.875</c:v>
                </c:pt>
                <c:pt idx="20876">
                  <c:v>20.876000000000033</c:v>
                </c:pt>
                <c:pt idx="20877">
                  <c:v>20.87700000000001</c:v>
                </c:pt>
                <c:pt idx="20878">
                  <c:v>20.878000000000043</c:v>
                </c:pt>
                <c:pt idx="20879">
                  <c:v>20.879000000000019</c:v>
                </c:pt>
                <c:pt idx="20880">
                  <c:v>20.879999999999995</c:v>
                </c:pt>
                <c:pt idx="20881">
                  <c:v>20.881000000000029</c:v>
                </c:pt>
                <c:pt idx="20882">
                  <c:v>20.882000000000005</c:v>
                </c:pt>
                <c:pt idx="20883">
                  <c:v>20.883000000000038</c:v>
                </c:pt>
                <c:pt idx="20884">
                  <c:v>20.884000000000015</c:v>
                </c:pt>
                <c:pt idx="20885">
                  <c:v>20.884999999999991</c:v>
                </c:pt>
                <c:pt idx="20886">
                  <c:v>20.886000000000024</c:v>
                </c:pt>
                <c:pt idx="20887">
                  <c:v>20.887</c:v>
                </c:pt>
                <c:pt idx="20888">
                  <c:v>20.888000000000034</c:v>
                </c:pt>
                <c:pt idx="20889">
                  <c:v>20.88900000000001</c:v>
                </c:pt>
                <c:pt idx="20890">
                  <c:v>20.890000000000043</c:v>
                </c:pt>
                <c:pt idx="20891">
                  <c:v>20.89100000000002</c:v>
                </c:pt>
                <c:pt idx="20892">
                  <c:v>20.891999999999996</c:v>
                </c:pt>
                <c:pt idx="20893">
                  <c:v>20.893000000000029</c:v>
                </c:pt>
                <c:pt idx="20894">
                  <c:v>20.894000000000005</c:v>
                </c:pt>
                <c:pt idx="20895">
                  <c:v>20.895000000000039</c:v>
                </c:pt>
                <c:pt idx="20896">
                  <c:v>20.896000000000015</c:v>
                </c:pt>
                <c:pt idx="20897">
                  <c:v>20.896999999999991</c:v>
                </c:pt>
                <c:pt idx="20898">
                  <c:v>20.898000000000025</c:v>
                </c:pt>
                <c:pt idx="20899">
                  <c:v>20.899000000000001</c:v>
                </c:pt>
                <c:pt idx="20900">
                  <c:v>20.900000000000034</c:v>
                </c:pt>
                <c:pt idx="20901">
                  <c:v>20.90100000000001</c:v>
                </c:pt>
                <c:pt idx="20902">
                  <c:v>20.902000000000044</c:v>
                </c:pt>
                <c:pt idx="20903">
                  <c:v>20.90300000000002</c:v>
                </c:pt>
                <c:pt idx="20904">
                  <c:v>20.903999999999996</c:v>
                </c:pt>
                <c:pt idx="20905">
                  <c:v>20.90500000000003</c:v>
                </c:pt>
                <c:pt idx="20906">
                  <c:v>20.906000000000006</c:v>
                </c:pt>
                <c:pt idx="20907">
                  <c:v>20.907000000000039</c:v>
                </c:pt>
                <c:pt idx="20908">
                  <c:v>20.908000000000015</c:v>
                </c:pt>
                <c:pt idx="20909">
                  <c:v>20.908999999999992</c:v>
                </c:pt>
                <c:pt idx="20910">
                  <c:v>20.910000000000025</c:v>
                </c:pt>
                <c:pt idx="20911">
                  <c:v>20.911000000000001</c:v>
                </c:pt>
                <c:pt idx="20912">
                  <c:v>20.912000000000035</c:v>
                </c:pt>
                <c:pt idx="20913">
                  <c:v>20.913000000000011</c:v>
                </c:pt>
                <c:pt idx="20914">
                  <c:v>20.914000000000044</c:v>
                </c:pt>
                <c:pt idx="20915">
                  <c:v>20.91500000000002</c:v>
                </c:pt>
                <c:pt idx="20916">
                  <c:v>20.915999999999997</c:v>
                </c:pt>
                <c:pt idx="20917">
                  <c:v>20.91700000000003</c:v>
                </c:pt>
                <c:pt idx="20918">
                  <c:v>20.918000000000006</c:v>
                </c:pt>
                <c:pt idx="20919">
                  <c:v>20.91900000000004</c:v>
                </c:pt>
                <c:pt idx="20920">
                  <c:v>20.920000000000016</c:v>
                </c:pt>
                <c:pt idx="20921">
                  <c:v>20.920999999999992</c:v>
                </c:pt>
                <c:pt idx="20922">
                  <c:v>20.922000000000025</c:v>
                </c:pt>
                <c:pt idx="20923">
                  <c:v>20.923000000000002</c:v>
                </c:pt>
                <c:pt idx="20924">
                  <c:v>20.924000000000035</c:v>
                </c:pt>
                <c:pt idx="20925">
                  <c:v>20.925000000000011</c:v>
                </c:pt>
                <c:pt idx="20926">
                  <c:v>20.926000000000045</c:v>
                </c:pt>
                <c:pt idx="20927">
                  <c:v>20.927000000000021</c:v>
                </c:pt>
                <c:pt idx="20928">
                  <c:v>20.927999999999997</c:v>
                </c:pt>
                <c:pt idx="20929">
                  <c:v>20.92900000000003</c:v>
                </c:pt>
                <c:pt idx="20930">
                  <c:v>20.930000000000007</c:v>
                </c:pt>
                <c:pt idx="20931">
                  <c:v>20.93100000000004</c:v>
                </c:pt>
                <c:pt idx="20932">
                  <c:v>20.932000000000016</c:v>
                </c:pt>
                <c:pt idx="20933">
                  <c:v>20.932999999999993</c:v>
                </c:pt>
                <c:pt idx="20934">
                  <c:v>20.934000000000026</c:v>
                </c:pt>
                <c:pt idx="20935">
                  <c:v>20.935000000000002</c:v>
                </c:pt>
                <c:pt idx="20936">
                  <c:v>20.936000000000035</c:v>
                </c:pt>
                <c:pt idx="20937">
                  <c:v>20.937000000000012</c:v>
                </c:pt>
                <c:pt idx="20938">
                  <c:v>20.938000000000045</c:v>
                </c:pt>
                <c:pt idx="20939">
                  <c:v>20.939000000000021</c:v>
                </c:pt>
                <c:pt idx="20940">
                  <c:v>20.939999999999998</c:v>
                </c:pt>
                <c:pt idx="20941">
                  <c:v>20.941000000000031</c:v>
                </c:pt>
                <c:pt idx="20942">
                  <c:v>20.942000000000007</c:v>
                </c:pt>
                <c:pt idx="20943">
                  <c:v>20.94300000000004</c:v>
                </c:pt>
                <c:pt idx="20944">
                  <c:v>20.944000000000017</c:v>
                </c:pt>
                <c:pt idx="20945">
                  <c:v>20.944999999999993</c:v>
                </c:pt>
                <c:pt idx="20946">
                  <c:v>20.946000000000026</c:v>
                </c:pt>
                <c:pt idx="20947">
                  <c:v>20.947000000000003</c:v>
                </c:pt>
                <c:pt idx="20948">
                  <c:v>20.948000000000036</c:v>
                </c:pt>
                <c:pt idx="20949">
                  <c:v>20.949000000000012</c:v>
                </c:pt>
                <c:pt idx="20950">
                  <c:v>20.950000000000045</c:v>
                </c:pt>
                <c:pt idx="20951">
                  <c:v>20.951000000000022</c:v>
                </c:pt>
                <c:pt idx="20952">
                  <c:v>20.951999999999998</c:v>
                </c:pt>
                <c:pt idx="20953">
                  <c:v>20.953000000000031</c:v>
                </c:pt>
                <c:pt idx="20954">
                  <c:v>20.954000000000008</c:v>
                </c:pt>
                <c:pt idx="20955">
                  <c:v>20.955000000000041</c:v>
                </c:pt>
                <c:pt idx="20956">
                  <c:v>20.956000000000017</c:v>
                </c:pt>
                <c:pt idx="20957">
                  <c:v>20.956999999999994</c:v>
                </c:pt>
                <c:pt idx="20958">
                  <c:v>20.958000000000027</c:v>
                </c:pt>
                <c:pt idx="20959">
                  <c:v>20.959000000000003</c:v>
                </c:pt>
                <c:pt idx="20960">
                  <c:v>20.960000000000036</c:v>
                </c:pt>
                <c:pt idx="20961">
                  <c:v>20.961000000000013</c:v>
                </c:pt>
                <c:pt idx="20962">
                  <c:v>20.962000000000046</c:v>
                </c:pt>
                <c:pt idx="20963">
                  <c:v>20.963000000000022</c:v>
                </c:pt>
                <c:pt idx="20964">
                  <c:v>20.963999999999999</c:v>
                </c:pt>
                <c:pt idx="20965">
                  <c:v>20.965000000000032</c:v>
                </c:pt>
                <c:pt idx="20966">
                  <c:v>20.966000000000008</c:v>
                </c:pt>
                <c:pt idx="20967">
                  <c:v>20.967000000000041</c:v>
                </c:pt>
                <c:pt idx="20968">
                  <c:v>20.968000000000018</c:v>
                </c:pt>
                <c:pt idx="20969">
                  <c:v>20.968999999999994</c:v>
                </c:pt>
                <c:pt idx="20970">
                  <c:v>20.970000000000027</c:v>
                </c:pt>
                <c:pt idx="20971">
                  <c:v>20.971000000000004</c:v>
                </c:pt>
                <c:pt idx="20972">
                  <c:v>20.972000000000037</c:v>
                </c:pt>
                <c:pt idx="20973">
                  <c:v>20.973000000000013</c:v>
                </c:pt>
                <c:pt idx="20974">
                  <c:v>20.974000000000046</c:v>
                </c:pt>
                <c:pt idx="20975">
                  <c:v>20.975000000000023</c:v>
                </c:pt>
                <c:pt idx="20976">
                  <c:v>20.975999999999999</c:v>
                </c:pt>
                <c:pt idx="20977">
                  <c:v>20.977000000000032</c:v>
                </c:pt>
                <c:pt idx="20978">
                  <c:v>20.978000000000009</c:v>
                </c:pt>
                <c:pt idx="20979">
                  <c:v>20.979000000000042</c:v>
                </c:pt>
                <c:pt idx="20980">
                  <c:v>20.980000000000018</c:v>
                </c:pt>
                <c:pt idx="20981">
                  <c:v>20.980999999999995</c:v>
                </c:pt>
                <c:pt idx="20982">
                  <c:v>20.982000000000028</c:v>
                </c:pt>
                <c:pt idx="20983">
                  <c:v>20.983000000000004</c:v>
                </c:pt>
                <c:pt idx="20984">
                  <c:v>20.984000000000037</c:v>
                </c:pt>
                <c:pt idx="20985">
                  <c:v>20.985000000000014</c:v>
                </c:pt>
                <c:pt idx="20986">
                  <c:v>20.98599999999999</c:v>
                </c:pt>
                <c:pt idx="20987">
                  <c:v>20.987000000000023</c:v>
                </c:pt>
                <c:pt idx="20988">
                  <c:v>20.988</c:v>
                </c:pt>
                <c:pt idx="20989">
                  <c:v>20.989000000000033</c:v>
                </c:pt>
                <c:pt idx="20990">
                  <c:v>20.990000000000009</c:v>
                </c:pt>
                <c:pt idx="20991">
                  <c:v>20.991000000000042</c:v>
                </c:pt>
                <c:pt idx="20992">
                  <c:v>20.992000000000019</c:v>
                </c:pt>
                <c:pt idx="20993">
                  <c:v>20.992999999999995</c:v>
                </c:pt>
                <c:pt idx="20994">
                  <c:v>20.994000000000028</c:v>
                </c:pt>
                <c:pt idx="20995">
                  <c:v>20.995000000000005</c:v>
                </c:pt>
                <c:pt idx="20996">
                  <c:v>20.996000000000038</c:v>
                </c:pt>
                <c:pt idx="20997">
                  <c:v>20.997000000000014</c:v>
                </c:pt>
                <c:pt idx="20998">
                  <c:v>20.99799999999999</c:v>
                </c:pt>
                <c:pt idx="20999">
                  <c:v>20.999000000000024</c:v>
                </c:pt>
                <c:pt idx="21000">
                  <c:v>21</c:v>
                </c:pt>
                <c:pt idx="21001">
                  <c:v>21.001000000000033</c:v>
                </c:pt>
                <c:pt idx="21002">
                  <c:v>21.00200000000001</c:v>
                </c:pt>
                <c:pt idx="21003">
                  <c:v>21.003000000000043</c:v>
                </c:pt>
                <c:pt idx="21004">
                  <c:v>21.004000000000019</c:v>
                </c:pt>
                <c:pt idx="21005">
                  <c:v>21.004999999999995</c:v>
                </c:pt>
                <c:pt idx="21006">
                  <c:v>21.006000000000029</c:v>
                </c:pt>
                <c:pt idx="21007">
                  <c:v>21.007000000000005</c:v>
                </c:pt>
                <c:pt idx="21008">
                  <c:v>21.008000000000038</c:v>
                </c:pt>
                <c:pt idx="21009">
                  <c:v>21.009000000000015</c:v>
                </c:pt>
                <c:pt idx="21010">
                  <c:v>21.009999999999991</c:v>
                </c:pt>
                <c:pt idx="21011">
                  <c:v>21.011000000000024</c:v>
                </c:pt>
                <c:pt idx="21012">
                  <c:v>21.012</c:v>
                </c:pt>
                <c:pt idx="21013">
                  <c:v>21.013000000000034</c:v>
                </c:pt>
                <c:pt idx="21014">
                  <c:v>21.01400000000001</c:v>
                </c:pt>
                <c:pt idx="21015">
                  <c:v>21.015000000000043</c:v>
                </c:pt>
                <c:pt idx="21016">
                  <c:v>21.01600000000002</c:v>
                </c:pt>
                <c:pt idx="21017">
                  <c:v>21.016999999999996</c:v>
                </c:pt>
                <c:pt idx="21018">
                  <c:v>21.018000000000029</c:v>
                </c:pt>
                <c:pt idx="21019">
                  <c:v>21.019000000000005</c:v>
                </c:pt>
                <c:pt idx="21020">
                  <c:v>21.020000000000039</c:v>
                </c:pt>
                <c:pt idx="21021">
                  <c:v>21.021000000000015</c:v>
                </c:pt>
                <c:pt idx="21022">
                  <c:v>21.021999999999991</c:v>
                </c:pt>
                <c:pt idx="21023">
                  <c:v>21.023000000000025</c:v>
                </c:pt>
                <c:pt idx="21024">
                  <c:v>21.024000000000001</c:v>
                </c:pt>
                <c:pt idx="21025">
                  <c:v>21.025000000000034</c:v>
                </c:pt>
                <c:pt idx="21026">
                  <c:v>21.02600000000001</c:v>
                </c:pt>
                <c:pt idx="21027">
                  <c:v>21.027000000000044</c:v>
                </c:pt>
                <c:pt idx="21028">
                  <c:v>21.02800000000002</c:v>
                </c:pt>
                <c:pt idx="21029">
                  <c:v>21.028999999999996</c:v>
                </c:pt>
                <c:pt idx="21030">
                  <c:v>21.03000000000003</c:v>
                </c:pt>
                <c:pt idx="21031">
                  <c:v>21.031000000000006</c:v>
                </c:pt>
                <c:pt idx="21032">
                  <c:v>21.032000000000039</c:v>
                </c:pt>
                <c:pt idx="21033">
                  <c:v>21.033000000000015</c:v>
                </c:pt>
                <c:pt idx="21034">
                  <c:v>21.033999999999992</c:v>
                </c:pt>
                <c:pt idx="21035">
                  <c:v>21.035000000000025</c:v>
                </c:pt>
                <c:pt idx="21036">
                  <c:v>21.036000000000001</c:v>
                </c:pt>
                <c:pt idx="21037">
                  <c:v>21.037000000000035</c:v>
                </c:pt>
                <c:pt idx="21038">
                  <c:v>21.038000000000011</c:v>
                </c:pt>
                <c:pt idx="21039">
                  <c:v>21.039000000000044</c:v>
                </c:pt>
                <c:pt idx="21040">
                  <c:v>21.04000000000002</c:v>
                </c:pt>
                <c:pt idx="21041">
                  <c:v>21.040999999999997</c:v>
                </c:pt>
                <c:pt idx="21042">
                  <c:v>21.04200000000003</c:v>
                </c:pt>
                <c:pt idx="21043">
                  <c:v>21.043000000000006</c:v>
                </c:pt>
                <c:pt idx="21044">
                  <c:v>21.04400000000004</c:v>
                </c:pt>
                <c:pt idx="21045">
                  <c:v>21.045000000000016</c:v>
                </c:pt>
                <c:pt idx="21046">
                  <c:v>21.045999999999992</c:v>
                </c:pt>
                <c:pt idx="21047">
                  <c:v>21.047000000000025</c:v>
                </c:pt>
                <c:pt idx="21048">
                  <c:v>21.048000000000002</c:v>
                </c:pt>
                <c:pt idx="21049">
                  <c:v>21.049000000000035</c:v>
                </c:pt>
                <c:pt idx="21050">
                  <c:v>21.050000000000011</c:v>
                </c:pt>
                <c:pt idx="21051">
                  <c:v>21.051000000000045</c:v>
                </c:pt>
                <c:pt idx="21052">
                  <c:v>21.052000000000021</c:v>
                </c:pt>
                <c:pt idx="21053">
                  <c:v>21.052999999999997</c:v>
                </c:pt>
                <c:pt idx="21054">
                  <c:v>21.05400000000003</c:v>
                </c:pt>
                <c:pt idx="21055">
                  <c:v>21.055000000000007</c:v>
                </c:pt>
                <c:pt idx="21056">
                  <c:v>21.05600000000004</c:v>
                </c:pt>
                <c:pt idx="21057">
                  <c:v>21.057000000000016</c:v>
                </c:pt>
                <c:pt idx="21058">
                  <c:v>21.057999999999993</c:v>
                </c:pt>
                <c:pt idx="21059">
                  <c:v>21.059000000000026</c:v>
                </c:pt>
                <c:pt idx="21060">
                  <c:v>21.060000000000002</c:v>
                </c:pt>
                <c:pt idx="21061">
                  <c:v>21.061000000000035</c:v>
                </c:pt>
                <c:pt idx="21062">
                  <c:v>21.062000000000012</c:v>
                </c:pt>
                <c:pt idx="21063">
                  <c:v>21.063000000000045</c:v>
                </c:pt>
                <c:pt idx="21064">
                  <c:v>21.064000000000021</c:v>
                </c:pt>
                <c:pt idx="21065">
                  <c:v>21.064999999999998</c:v>
                </c:pt>
                <c:pt idx="21066">
                  <c:v>21.066000000000031</c:v>
                </c:pt>
                <c:pt idx="21067">
                  <c:v>21.067000000000007</c:v>
                </c:pt>
                <c:pt idx="21068">
                  <c:v>21.06800000000004</c:v>
                </c:pt>
                <c:pt idx="21069">
                  <c:v>21.069000000000017</c:v>
                </c:pt>
                <c:pt idx="21070">
                  <c:v>21.069999999999993</c:v>
                </c:pt>
                <c:pt idx="21071">
                  <c:v>21.071000000000026</c:v>
                </c:pt>
                <c:pt idx="21072">
                  <c:v>21.072000000000003</c:v>
                </c:pt>
                <c:pt idx="21073">
                  <c:v>21.073000000000036</c:v>
                </c:pt>
                <c:pt idx="21074">
                  <c:v>21.074000000000012</c:v>
                </c:pt>
                <c:pt idx="21075">
                  <c:v>21.075000000000045</c:v>
                </c:pt>
                <c:pt idx="21076">
                  <c:v>21.076000000000022</c:v>
                </c:pt>
                <c:pt idx="21077">
                  <c:v>21.076999999999998</c:v>
                </c:pt>
                <c:pt idx="21078">
                  <c:v>21.078000000000031</c:v>
                </c:pt>
                <c:pt idx="21079">
                  <c:v>21.079000000000008</c:v>
                </c:pt>
                <c:pt idx="21080">
                  <c:v>21.080000000000041</c:v>
                </c:pt>
                <c:pt idx="21081">
                  <c:v>21.081000000000017</c:v>
                </c:pt>
                <c:pt idx="21082">
                  <c:v>21.081999999999994</c:v>
                </c:pt>
                <c:pt idx="21083">
                  <c:v>21.083000000000027</c:v>
                </c:pt>
                <c:pt idx="21084">
                  <c:v>21.084000000000003</c:v>
                </c:pt>
                <c:pt idx="21085">
                  <c:v>21.085000000000036</c:v>
                </c:pt>
                <c:pt idx="21086">
                  <c:v>21.086000000000013</c:v>
                </c:pt>
                <c:pt idx="21087">
                  <c:v>21.087000000000046</c:v>
                </c:pt>
                <c:pt idx="21088">
                  <c:v>21.088000000000022</c:v>
                </c:pt>
                <c:pt idx="21089">
                  <c:v>21.088999999999999</c:v>
                </c:pt>
                <c:pt idx="21090">
                  <c:v>21.090000000000032</c:v>
                </c:pt>
                <c:pt idx="21091">
                  <c:v>21.091000000000008</c:v>
                </c:pt>
                <c:pt idx="21092">
                  <c:v>21.092000000000041</c:v>
                </c:pt>
                <c:pt idx="21093">
                  <c:v>21.093000000000018</c:v>
                </c:pt>
                <c:pt idx="21094">
                  <c:v>21.093999999999994</c:v>
                </c:pt>
                <c:pt idx="21095">
                  <c:v>21.095000000000027</c:v>
                </c:pt>
                <c:pt idx="21096">
                  <c:v>21.096000000000004</c:v>
                </c:pt>
                <c:pt idx="21097">
                  <c:v>21.097000000000037</c:v>
                </c:pt>
                <c:pt idx="21098">
                  <c:v>21.098000000000013</c:v>
                </c:pt>
                <c:pt idx="21099">
                  <c:v>21.099000000000046</c:v>
                </c:pt>
                <c:pt idx="21100">
                  <c:v>21.100000000000023</c:v>
                </c:pt>
                <c:pt idx="21101">
                  <c:v>21.100999999999999</c:v>
                </c:pt>
                <c:pt idx="21102">
                  <c:v>21.102000000000032</c:v>
                </c:pt>
                <c:pt idx="21103">
                  <c:v>21.103000000000009</c:v>
                </c:pt>
                <c:pt idx="21104">
                  <c:v>21.104000000000042</c:v>
                </c:pt>
                <c:pt idx="21105">
                  <c:v>21.105000000000018</c:v>
                </c:pt>
                <c:pt idx="21106">
                  <c:v>21.105999999999995</c:v>
                </c:pt>
                <c:pt idx="21107">
                  <c:v>21.107000000000028</c:v>
                </c:pt>
                <c:pt idx="21108">
                  <c:v>21.108000000000004</c:v>
                </c:pt>
                <c:pt idx="21109">
                  <c:v>21.109000000000037</c:v>
                </c:pt>
                <c:pt idx="21110">
                  <c:v>21.110000000000014</c:v>
                </c:pt>
                <c:pt idx="21111">
                  <c:v>21.11099999999999</c:v>
                </c:pt>
                <c:pt idx="21112">
                  <c:v>21.112000000000023</c:v>
                </c:pt>
                <c:pt idx="21113">
                  <c:v>21.113</c:v>
                </c:pt>
                <c:pt idx="21114">
                  <c:v>21.114000000000033</c:v>
                </c:pt>
                <c:pt idx="21115">
                  <c:v>21.115000000000009</c:v>
                </c:pt>
                <c:pt idx="21116">
                  <c:v>21.116000000000042</c:v>
                </c:pt>
                <c:pt idx="21117">
                  <c:v>21.117000000000019</c:v>
                </c:pt>
                <c:pt idx="21118">
                  <c:v>21.117999999999995</c:v>
                </c:pt>
                <c:pt idx="21119">
                  <c:v>21.119000000000028</c:v>
                </c:pt>
                <c:pt idx="21120">
                  <c:v>21.120000000000005</c:v>
                </c:pt>
                <c:pt idx="21121">
                  <c:v>21.121000000000038</c:v>
                </c:pt>
                <c:pt idx="21122">
                  <c:v>21.122000000000014</c:v>
                </c:pt>
                <c:pt idx="21123">
                  <c:v>21.12299999999999</c:v>
                </c:pt>
                <c:pt idx="21124">
                  <c:v>21.124000000000024</c:v>
                </c:pt>
                <c:pt idx="21125">
                  <c:v>21.125</c:v>
                </c:pt>
                <c:pt idx="21126">
                  <c:v>21.126000000000033</c:v>
                </c:pt>
                <c:pt idx="21127">
                  <c:v>21.12700000000001</c:v>
                </c:pt>
                <c:pt idx="21128">
                  <c:v>21.128000000000043</c:v>
                </c:pt>
                <c:pt idx="21129">
                  <c:v>21.129000000000019</c:v>
                </c:pt>
                <c:pt idx="21130">
                  <c:v>21.129999999999995</c:v>
                </c:pt>
                <c:pt idx="21131">
                  <c:v>21.131000000000029</c:v>
                </c:pt>
                <c:pt idx="21132">
                  <c:v>21.132000000000005</c:v>
                </c:pt>
                <c:pt idx="21133">
                  <c:v>21.133000000000038</c:v>
                </c:pt>
                <c:pt idx="21134">
                  <c:v>21.134000000000015</c:v>
                </c:pt>
                <c:pt idx="21135">
                  <c:v>21.134999999999991</c:v>
                </c:pt>
                <c:pt idx="21136">
                  <c:v>21.136000000000024</c:v>
                </c:pt>
                <c:pt idx="21137">
                  <c:v>21.137</c:v>
                </c:pt>
                <c:pt idx="21138">
                  <c:v>21.138000000000034</c:v>
                </c:pt>
                <c:pt idx="21139">
                  <c:v>21.13900000000001</c:v>
                </c:pt>
                <c:pt idx="21140">
                  <c:v>21.140000000000043</c:v>
                </c:pt>
                <c:pt idx="21141">
                  <c:v>21.14100000000002</c:v>
                </c:pt>
                <c:pt idx="21142">
                  <c:v>21.141999999999996</c:v>
                </c:pt>
                <c:pt idx="21143">
                  <c:v>21.143000000000029</c:v>
                </c:pt>
                <c:pt idx="21144">
                  <c:v>21.144000000000005</c:v>
                </c:pt>
                <c:pt idx="21145">
                  <c:v>21.145000000000039</c:v>
                </c:pt>
                <c:pt idx="21146">
                  <c:v>21.146000000000015</c:v>
                </c:pt>
                <c:pt idx="21147">
                  <c:v>21.146999999999991</c:v>
                </c:pt>
                <c:pt idx="21148">
                  <c:v>21.148000000000025</c:v>
                </c:pt>
                <c:pt idx="21149">
                  <c:v>21.149000000000001</c:v>
                </c:pt>
                <c:pt idx="21150">
                  <c:v>21.150000000000034</c:v>
                </c:pt>
                <c:pt idx="21151">
                  <c:v>21.15100000000001</c:v>
                </c:pt>
                <c:pt idx="21152">
                  <c:v>21.152000000000044</c:v>
                </c:pt>
                <c:pt idx="21153">
                  <c:v>21.15300000000002</c:v>
                </c:pt>
                <c:pt idx="21154">
                  <c:v>21.153999999999996</c:v>
                </c:pt>
                <c:pt idx="21155">
                  <c:v>21.15500000000003</c:v>
                </c:pt>
                <c:pt idx="21156">
                  <c:v>21.156000000000006</c:v>
                </c:pt>
                <c:pt idx="21157">
                  <c:v>21.157000000000039</c:v>
                </c:pt>
                <c:pt idx="21158">
                  <c:v>21.158000000000015</c:v>
                </c:pt>
                <c:pt idx="21159">
                  <c:v>21.158999999999992</c:v>
                </c:pt>
                <c:pt idx="21160">
                  <c:v>21.160000000000025</c:v>
                </c:pt>
                <c:pt idx="21161">
                  <c:v>21.161000000000001</c:v>
                </c:pt>
                <c:pt idx="21162">
                  <c:v>21.162000000000035</c:v>
                </c:pt>
                <c:pt idx="21163">
                  <c:v>21.163000000000011</c:v>
                </c:pt>
                <c:pt idx="21164">
                  <c:v>21.164000000000044</c:v>
                </c:pt>
                <c:pt idx="21165">
                  <c:v>21.16500000000002</c:v>
                </c:pt>
                <c:pt idx="21166">
                  <c:v>21.165999999999997</c:v>
                </c:pt>
                <c:pt idx="21167">
                  <c:v>21.16700000000003</c:v>
                </c:pt>
                <c:pt idx="21168">
                  <c:v>21.168000000000006</c:v>
                </c:pt>
                <c:pt idx="21169">
                  <c:v>21.16900000000004</c:v>
                </c:pt>
                <c:pt idx="21170">
                  <c:v>21.170000000000016</c:v>
                </c:pt>
                <c:pt idx="21171">
                  <c:v>21.170999999999992</c:v>
                </c:pt>
                <c:pt idx="21172">
                  <c:v>21.172000000000025</c:v>
                </c:pt>
                <c:pt idx="21173">
                  <c:v>21.173000000000002</c:v>
                </c:pt>
                <c:pt idx="21174">
                  <c:v>21.174000000000035</c:v>
                </c:pt>
                <c:pt idx="21175">
                  <c:v>21.175000000000011</c:v>
                </c:pt>
                <c:pt idx="21176">
                  <c:v>21.176000000000045</c:v>
                </c:pt>
                <c:pt idx="21177">
                  <c:v>21.177000000000021</c:v>
                </c:pt>
                <c:pt idx="21178">
                  <c:v>21.177999999999997</c:v>
                </c:pt>
                <c:pt idx="21179">
                  <c:v>21.17900000000003</c:v>
                </c:pt>
                <c:pt idx="21180">
                  <c:v>21.180000000000007</c:v>
                </c:pt>
                <c:pt idx="21181">
                  <c:v>21.18100000000004</c:v>
                </c:pt>
                <c:pt idx="21182">
                  <c:v>21.182000000000016</c:v>
                </c:pt>
                <c:pt idx="21183">
                  <c:v>21.182999999999993</c:v>
                </c:pt>
                <c:pt idx="21184">
                  <c:v>21.184000000000026</c:v>
                </c:pt>
                <c:pt idx="21185">
                  <c:v>21.185000000000002</c:v>
                </c:pt>
                <c:pt idx="21186">
                  <c:v>21.186000000000035</c:v>
                </c:pt>
                <c:pt idx="21187">
                  <c:v>21.187000000000012</c:v>
                </c:pt>
                <c:pt idx="21188">
                  <c:v>21.188000000000045</c:v>
                </c:pt>
                <c:pt idx="21189">
                  <c:v>21.189000000000021</c:v>
                </c:pt>
                <c:pt idx="21190">
                  <c:v>21.189999999999998</c:v>
                </c:pt>
                <c:pt idx="21191">
                  <c:v>21.191000000000031</c:v>
                </c:pt>
                <c:pt idx="21192">
                  <c:v>21.192000000000007</c:v>
                </c:pt>
                <c:pt idx="21193">
                  <c:v>21.19300000000004</c:v>
                </c:pt>
                <c:pt idx="21194">
                  <c:v>21.194000000000017</c:v>
                </c:pt>
                <c:pt idx="21195">
                  <c:v>21.194999999999993</c:v>
                </c:pt>
                <c:pt idx="21196">
                  <c:v>21.196000000000026</c:v>
                </c:pt>
                <c:pt idx="21197">
                  <c:v>21.197000000000003</c:v>
                </c:pt>
                <c:pt idx="21198">
                  <c:v>21.198000000000036</c:v>
                </c:pt>
                <c:pt idx="21199">
                  <c:v>21.199000000000012</c:v>
                </c:pt>
                <c:pt idx="21200">
                  <c:v>21.200000000000045</c:v>
                </c:pt>
                <c:pt idx="21201">
                  <c:v>21.201000000000022</c:v>
                </c:pt>
                <c:pt idx="21202">
                  <c:v>21.201999999999998</c:v>
                </c:pt>
                <c:pt idx="21203">
                  <c:v>21.203000000000031</c:v>
                </c:pt>
                <c:pt idx="21204">
                  <c:v>21.204000000000008</c:v>
                </c:pt>
                <c:pt idx="21205">
                  <c:v>21.205000000000041</c:v>
                </c:pt>
                <c:pt idx="21206">
                  <c:v>21.206000000000017</c:v>
                </c:pt>
                <c:pt idx="21207">
                  <c:v>21.206999999999994</c:v>
                </c:pt>
                <c:pt idx="21208">
                  <c:v>21.208000000000027</c:v>
                </c:pt>
                <c:pt idx="21209">
                  <c:v>21.209000000000003</c:v>
                </c:pt>
                <c:pt idx="21210">
                  <c:v>21.210000000000036</c:v>
                </c:pt>
                <c:pt idx="21211">
                  <c:v>21.211000000000013</c:v>
                </c:pt>
                <c:pt idx="21212">
                  <c:v>21.212000000000046</c:v>
                </c:pt>
                <c:pt idx="21213">
                  <c:v>21.213000000000022</c:v>
                </c:pt>
                <c:pt idx="21214">
                  <c:v>21.213999999999999</c:v>
                </c:pt>
                <c:pt idx="21215">
                  <c:v>21.215000000000032</c:v>
                </c:pt>
                <c:pt idx="21216">
                  <c:v>21.216000000000008</c:v>
                </c:pt>
                <c:pt idx="21217">
                  <c:v>21.217000000000041</c:v>
                </c:pt>
                <c:pt idx="21218">
                  <c:v>21.218000000000018</c:v>
                </c:pt>
                <c:pt idx="21219">
                  <c:v>21.218999999999994</c:v>
                </c:pt>
                <c:pt idx="21220">
                  <c:v>21.220000000000027</c:v>
                </c:pt>
                <c:pt idx="21221">
                  <c:v>21.221000000000004</c:v>
                </c:pt>
                <c:pt idx="21222">
                  <c:v>21.222000000000037</c:v>
                </c:pt>
                <c:pt idx="21223">
                  <c:v>21.223000000000013</c:v>
                </c:pt>
                <c:pt idx="21224">
                  <c:v>21.224000000000046</c:v>
                </c:pt>
                <c:pt idx="21225">
                  <c:v>21.225000000000023</c:v>
                </c:pt>
                <c:pt idx="21226">
                  <c:v>21.225999999999999</c:v>
                </c:pt>
                <c:pt idx="21227">
                  <c:v>21.227000000000032</c:v>
                </c:pt>
                <c:pt idx="21228">
                  <c:v>21.228000000000009</c:v>
                </c:pt>
                <c:pt idx="21229">
                  <c:v>21.229000000000042</c:v>
                </c:pt>
                <c:pt idx="21230">
                  <c:v>21.230000000000018</c:v>
                </c:pt>
                <c:pt idx="21231">
                  <c:v>21.230999999999995</c:v>
                </c:pt>
                <c:pt idx="21232">
                  <c:v>21.232000000000028</c:v>
                </c:pt>
                <c:pt idx="21233">
                  <c:v>21.233000000000004</c:v>
                </c:pt>
                <c:pt idx="21234">
                  <c:v>21.234000000000037</c:v>
                </c:pt>
                <c:pt idx="21235">
                  <c:v>21.235000000000014</c:v>
                </c:pt>
                <c:pt idx="21236">
                  <c:v>21.23599999999999</c:v>
                </c:pt>
                <c:pt idx="21237">
                  <c:v>21.237000000000023</c:v>
                </c:pt>
                <c:pt idx="21238">
                  <c:v>21.238</c:v>
                </c:pt>
                <c:pt idx="21239">
                  <c:v>21.239000000000033</c:v>
                </c:pt>
                <c:pt idx="21240">
                  <c:v>21.240000000000009</c:v>
                </c:pt>
                <c:pt idx="21241">
                  <c:v>21.241000000000042</c:v>
                </c:pt>
                <c:pt idx="21242">
                  <c:v>21.242000000000019</c:v>
                </c:pt>
                <c:pt idx="21243">
                  <c:v>21.242999999999995</c:v>
                </c:pt>
                <c:pt idx="21244">
                  <c:v>21.244000000000028</c:v>
                </c:pt>
                <c:pt idx="21245">
                  <c:v>21.245000000000005</c:v>
                </c:pt>
                <c:pt idx="21246">
                  <c:v>21.246000000000038</c:v>
                </c:pt>
                <c:pt idx="21247">
                  <c:v>21.247000000000014</c:v>
                </c:pt>
                <c:pt idx="21248">
                  <c:v>21.24799999999999</c:v>
                </c:pt>
                <c:pt idx="21249">
                  <c:v>21.249000000000024</c:v>
                </c:pt>
                <c:pt idx="21250">
                  <c:v>21.25</c:v>
                </c:pt>
                <c:pt idx="21251">
                  <c:v>21.251000000000033</c:v>
                </c:pt>
                <c:pt idx="21252">
                  <c:v>21.25200000000001</c:v>
                </c:pt>
                <c:pt idx="21253">
                  <c:v>21.253000000000043</c:v>
                </c:pt>
                <c:pt idx="21254">
                  <c:v>21.254000000000019</c:v>
                </c:pt>
                <c:pt idx="21255">
                  <c:v>21.254999999999995</c:v>
                </c:pt>
                <c:pt idx="21256">
                  <c:v>21.256000000000029</c:v>
                </c:pt>
                <c:pt idx="21257">
                  <c:v>21.257000000000005</c:v>
                </c:pt>
                <c:pt idx="21258">
                  <c:v>21.258000000000038</c:v>
                </c:pt>
                <c:pt idx="21259">
                  <c:v>21.259000000000015</c:v>
                </c:pt>
                <c:pt idx="21260">
                  <c:v>21.259999999999991</c:v>
                </c:pt>
                <c:pt idx="21261">
                  <c:v>21.261000000000024</c:v>
                </c:pt>
                <c:pt idx="21262">
                  <c:v>21.262</c:v>
                </c:pt>
                <c:pt idx="21263">
                  <c:v>21.263000000000034</c:v>
                </c:pt>
                <c:pt idx="21264">
                  <c:v>21.26400000000001</c:v>
                </c:pt>
                <c:pt idx="21265">
                  <c:v>21.265000000000043</c:v>
                </c:pt>
                <c:pt idx="21266">
                  <c:v>21.26600000000002</c:v>
                </c:pt>
                <c:pt idx="21267">
                  <c:v>21.266999999999996</c:v>
                </c:pt>
                <c:pt idx="21268">
                  <c:v>21.268000000000029</c:v>
                </c:pt>
                <c:pt idx="21269">
                  <c:v>21.269000000000005</c:v>
                </c:pt>
                <c:pt idx="21270">
                  <c:v>21.270000000000039</c:v>
                </c:pt>
                <c:pt idx="21271">
                  <c:v>21.271000000000015</c:v>
                </c:pt>
                <c:pt idx="21272">
                  <c:v>21.271999999999991</c:v>
                </c:pt>
                <c:pt idx="21273">
                  <c:v>21.273000000000025</c:v>
                </c:pt>
                <c:pt idx="21274">
                  <c:v>21.274000000000001</c:v>
                </c:pt>
                <c:pt idx="21275">
                  <c:v>21.275000000000034</c:v>
                </c:pt>
                <c:pt idx="21276">
                  <c:v>21.27600000000001</c:v>
                </c:pt>
                <c:pt idx="21277">
                  <c:v>21.277000000000044</c:v>
                </c:pt>
                <c:pt idx="21278">
                  <c:v>21.27800000000002</c:v>
                </c:pt>
                <c:pt idx="21279">
                  <c:v>21.278999999999996</c:v>
                </c:pt>
                <c:pt idx="21280">
                  <c:v>21.28000000000003</c:v>
                </c:pt>
                <c:pt idx="21281">
                  <c:v>21.281000000000006</c:v>
                </c:pt>
                <c:pt idx="21282">
                  <c:v>21.282000000000039</c:v>
                </c:pt>
                <c:pt idx="21283">
                  <c:v>21.283000000000015</c:v>
                </c:pt>
                <c:pt idx="21284">
                  <c:v>21.283999999999992</c:v>
                </c:pt>
                <c:pt idx="21285">
                  <c:v>21.285000000000025</c:v>
                </c:pt>
                <c:pt idx="21286">
                  <c:v>21.286000000000001</c:v>
                </c:pt>
                <c:pt idx="21287">
                  <c:v>21.287000000000035</c:v>
                </c:pt>
                <c:pt idx="21288">
                  <c:v>21.288000000000011</c:v>
                </c:pt>
                <c:pt idx="21289">
                  <c:v>21.289000000000044</c:v>
                </c:pt>
                <c:pt idx="21290">
                  <c:v>21.29000000000002</c:v>
                </c:pt>
                <c:pt idx="21291">
                  <c:v>21.290999999999997</c:v>
                </c:pt>
                <c:pt idx="21292">
                  <c:v>21.29200000000003</c:v>
                </c:pt>
                <c:pt idx="21293">
                  <c:v>21.293000000000006</c:v>
                </c:pt>
                <c:pt idx="21294">
                  <c:v>21.29400000000004</c:v>
                </c:pt>
                <c:pt idx="21295">
                  <c:v>21.295000000000016</c:v>
                </c:pt>
                <c:pt idx="21296">
                  <c:v>21.295999999999992</c:v>
                </c:pt>
                <c:pt idx="21297">
                  <c:v>21.297000000000025</c:v>
                </c:pt>
                <c:pt idx="21298">
                  <c:v>21.298000000000002</c:v>
                </c:pt>
                <c:pt idx="21299">
                  <c:v>21.299000000000035</c:v>
                </c:pt>
                <c:pt idx="21300">
                  <c:v>21.300000000000011</c:v>
                </c:pt>
                <c:pt idx="21301">
                  <c:v>21.301000000000045</c:v>
                </c:pt>
                <c:pt idx="21302">
                  <c:v>21.302000000000021</c:v>
                </c:pt>
                <c:pt idx="21303">
                  <c:v>21.302999999999997</c:v>
                </c:pt>
                <c:pt idx="21304">
                  <c:v>21.30400000000003</c:v>
                </c:pt>
                <c:pt idx="21305">
                  <c:v>21.305000000000007</c:v>
                </c:pt>
                <c:pt idx="21306">
                  <c:v>21.30600000000004</c:v>
                </c:pt>
                <c:pt idx="21307">
                  <c:v>21.307000000000016</c:v>
                </c:pt>
                <c:pt idx="21308">
                  <c:v>21.307999999999993</c:v>
                </c:pt>
                <c:pt idx="21309">
                  <c:v>21.309000000000026</c:v>
                </c:pt>
                <c:pt idx="21310">
                  <c:v>21.310000000000002</c:v>
                </c:pt>
                <c:pt idx="21311">
                  <c:v>21.311000000000035</c:v>
                </c:pt>
                <c:pt idx="21312">
                  <c:v>21.312000000000012</c:v>
                </c:pt>
                <c:pt idx="21313">
                  <c:v>21.313000000000045</c:v>
                </c:pt>
                <c:pt idx="21314">
                  <c:v>21.314000000000021</c:v>
                </c:pt>
                <c:pt idx="21315">
                  <c:v>21.314999999999998</c:v>
                </c:pt>
                <c:pt idx="21316">
                  <c:v>21.316000000000031</c:v>
                </c:pt>
                <c:pt idx="21317">
                  <c:v>21.317000000000007</c:v>
                </c:pt>
                <c:pt idx="21318">
                  <c:v>21.31800000000004</c:v>
                </c:pt>
                <c:pt idx="21319">
                  <c:v>21.319000000000017</c:v>
                </c:pt>
                <c:pt idx="21320">
                  <c:v>21.319999999999993</c:v>
                </c:pt>
                <c:pt idx="21321">
                  <c:v>21.321000000000026</c:v>
                </c:pt>
                <c:pt idx="21322">
                  <c:v>21.322000000000003</c:v>
                </c:pt>
                <c:pt idx="21323">
                  <c:v>21.323000000000036</c:v>
                </c:pt>
                <c:pt idx="21324">
                  <c:v>21.324000000000012</c:v>
                </c:pt>
                <c:pt idx="21325">
                  <c:v>21.325000000000045</c:v>
                </c:pt>
                <c:pt idx="21326">
                  <c:v>21.326000000000022</c:v>
                </c:pt>
                <c:pt idx="21327">
                  <c:v>21.326999999999998</c:v>
                </c:pt>
                <c:pt idx="21328">
                  <c:v>21.328000000000031</c:v>
                </c:pt>
                <c:pt idx="21329">
                  <c:v>21.329000000000008</c:v>
                </c:pt>
                <c:pt idx="21330">
                  <c:v>21.330000000000041</c:v>
                </c:pt>
                <c:pt idx="21331">
                  <c:v>21.331000000000017</c:v>
                </c:pt>
                <c:pt idx="21332">
                  <c:v>21.331999999999994</c:v>
                </c:pt>
                <c:pt idx="21333">
                  <c:v>21.333000000000027</c:v>
                </c:pt>
                <c:pt idx="21334">
                  <c:v>21.334000000000003</c:v>
                </c:pt>
                <c:pt idx="21335">
                  <c:v>21.335000000000036</c:v>
                </c:pt>
                <c:pt idx="21336">
                  <c:v>21.336000000000013</c:v>
                </c:pt>
                <c:pt idx="21337">
                  <c:v>21.337000000000046</c:v>
                </c:pt>
                <c:pt idx="21338">
                  <c:v>21.338000000000022</c:v>
                </c:pt>
                <c:pt idx="21339">
                  <c:v>21.338999999999999</c:v>
                </c:pt>
                <c:pt idx="21340">
                  <c:v>21.340000000000032</c:v>
                </c:pt>
                <c:pt idx="21341">
                  <c:v>21.341000000000008</c:v>
                </c:pt>
                <c:pt idx="21342">
                  <c:v>21.342000000000041</c:v>
                </c:pt>
                <c:pt idx="21343">
                  <c:v>21.343000000000018</c:v>
                </c:pt>
                <c:pt idx="21344">
                  <c:v>21.343999999999994</c:v>
                </c:pt>
                <c:pt idx="21345">
                  <c:v>21.345000000000027</c:v>
                </c:pt>
                <c:pt idx="21346">
                  <c:v>21.346000000000004</c:v>
                </c:pt>
                <c:pt idx="21347">
                  <c:v>21.347000000000037</c:v>
                </c:pt>
                <c:pt idx="21348">
                  <c:v>21.348000000000013</c:v>
                </c:pt>
                <c:pt idx="21349">
                  <c:v>21.349000000000046</c:v>
                </c:pt>
                <c:pt idx="21350">
                  <c:v>21.350000000000023</c:v>
                </c:pt>
                <c:pt idx="21351">
                  <c:v>21.350999999999999</c:v>
                </c:pt>
                <c:pt idx="21352">
                  <c:v>21.352000000000032</c:v>
                </c:pt>
                <c:pt idx="21353">
                  <c:v>21.353000000000009</c:v>
                </c:pt>
                <c:pt idx="21354">
                  <c:v>21.354000000000042</c:v>
                </c:pt>
                <c:pt idx="21355">
                  <c:v>21.355000000000018</c:v>
                </c:pt>
                <c:pt idx="21356">
                  <c:v>21.355999999999995</c:v>
                </c:pt>
                <c:pt idx="21357">
                  <c:v>21.357000000000028</c:v>
                </c:pt>
                <c:pt idx="21358">
                  <c:v>21.358000000000004</c:v>
                </c:pt>
                <c:pt idx="21359">
                  <c:v>21.359000000000037</c:v>
                </c:pt>
                <c:pt idx="21360">
                  <c:v>21.360000000000014</c:v>
                </c:pt>
                <c:pt idx="21361">
                  <c:v>21.36099999999999</c:v>
                </c:pt>
                <c:pt idx="21362">
                  <c:v>21.362000000000023</c:v>
                </c:pt>
                <c:pt idx="21363">
                  <c:v>21.363</c:v>
                </c:pt>
                <c:pt idx="21364">
                  <c:v>21.364000000000033</c:v>
                </c:pt>
                <c:pt idx="21365">
                  <c:v>21.365000000000009</c:v>
                </c:pt>
                <c:pt idx="21366">
                  <c:v>21.366000000000042</c:v>
                </c:pt>
                <c:pt idx="21367">
                  <c:v>21.367000000000019</c:v>
                </c:pt>
                <c:pt idx="21368">
                  <c:v>21.367999999999995</c:v>
                </c:pt>
                <c:pt idx="21369">
                  <c:v>21.369000000000028</c:v>
                </c:pt>
                <c:pt idx="21370">
                  <c:v>21.370000000000005</c:v>
                </c:pt>
                <c:pt idx="21371">
                  <c:v>21.371000000000038</c:v>
                </c:pt>
                <c:pt idx="21372">
                  <c:v>21.372000000000014</c:v>
                </c:pt>
                <c:pt idx="21373">
                  <c:v>21.37299999999999</c:v>
                </c:pt>
                <c:pt idx="21374">
                  <c:v>21.374000000000024</c:v>
                </c:pt>
                <c:pt idx="21375">
                  <c:v>21.375</c:v>
                </c:pt>
                <c:pt idx="21376">
                  <c:v>21.376000000000033</c:v>
                </c:pt>
                <c:pt idx="21377">
                  <c:v>21.37700000000001</c:v>
                </c:pt>
                <c:pt idx="21378">
                  <c:v>21.378000000000043</c:v>
                </c:pt>
                <c:pt idx="21379">
                  <c:v>21.379000000000019</c:v>
                </c:pt>
                <c:pt idx="21380">
                  <c:v>21.379999999999995</c:v>
                </c:pt>
                <c:pt idx="21381">
                  <c:v>21.381000000000029</c:v>
                </c:pt>
                <c:pt idx="21382">
                  <c:v>21.382000000000005</c:v>
                </c:pt>
                <c:pt idx="21383">
                  <c:v>21.383000000000038</c:v>
                </c:pt>
                <c:pt idx="21384">
                  <c:v>21.384000000000015</c:v>
                </c:pt>
                <c:pt idx="21385">
                  <c:v>21.384999999999991</c:v>
                </c:pt>
                <c:pt idx="21386">
                  <c:v>21.386000000000024</c:v>
                </c:pt>
                <c:pt idx="21387">
                  <c:v>21.387</c:v>
                </c:pt>
                <c:pt idx="21388">
                  <c:v>21.388000000000034</c:v>
                </c:pt>
                <c:pt idx="21389">
                  <c:v>21.38900000000001</c:v>
                </c:pt>
                <c:pt idx="21390">
                  <c:v>21.390000000000043</c:v>
                </c:pt>
                <c:pt idx="21391">
                  <c:v>21.39100000000002</c:v>
                </c:pt>
                <c:pt idx="21392">
                  <c:v>21.391999999999996</c:v>
                </c:pt>
                <c:pt idx="21393">
                  <c:v>21.393000000000029</c:v>
                </c:pt>
                <c:pt idx="21394">
                  <c:v>21.394000000000005</c:v>
                </c:pt>
                <c:pt idx="21395">
                  <c:v>21.395000000000039</c:v>
                </c:pt>
                <c:pt idx="21396">
                  <c:v>21.396000000000015</c:v>
                </c:pt>
                <c:pt idx="21397">
                  <c:v>21.396999999999991</c:v>
                </c:pt>
                <c:pt idx="21398">
                  <c:v>21.398000000000025</c:v>
                </c:pt>
                <c:pt idx="21399">
                  <c:v>21.399000000000001</c:v>
                </c:pt>
                <c:pt idx="21400">
                  <c:v>21.400000000000034</c:v>
                </c:pt>
                <c:pt idx="21401">
                  <c:v>21.40100000000001</c:v>
                </c:pt>
                <c:pt idx="21402">
                  <c:v>21.402000000000044</c:v>
                </c:pt>
                <c:pt idx="21403">
                  <c:v>21.40300000000002</c:v>
                </c:pt>
                <c:pt idx="21404">
                  <c:v>21.403999999999996</c:v>
                </c:pt>
                <c:pt idx="21405">
                  <c:v>21.40500000000003</c:v>
                </c:pt>
                <c:pt idx="21406">
                  <c:v>21.406000000000006</c:v>
                </c:pt>
                <c:pt idx="21407">
                  <c:v>21.407000000000039</c:v>
                </c:pt>
                <c:pt idx="21408">
                  <c:v>21.408000000000015</c:v>
                </c:pt>
                <c:pt idx="21409">
                  <c:v>21.408999999999992</c:v>
                </c:pt>
                <c:pt idx="21410">
                  <c:v>21.410000000000025</c:v>
                </c:pt>
                <c:pt idx="21411">
                  <c:v>21.411000000000001</c:v>
                </c:pt>
                <c:pt idx="21412">
                  <c:v>21.412000000000035</c:v>
                </c:pt>
                <c:pt idx="21413">
                  <c:v>21.413000000000011</c:v>
                </c:pt>
                <c:pt idx="21414">
                  <c:v>21.414000000000044</c:v>
                </c:pt>
                <c:pt idx="21415">
                  <c:v>21.41500000000002</c:v>
                </c:pt>
                <c:pt idx="21416">
                  <c:v>21.415999999999997</c:v>
                </c:pt>
                <c:pt idx="21417">
                  <c:v>21.41700000000003</c:v>
                </c:pt>
                <c:pt idx="21418">
                  <c:v>21.418000000000006</c:v>
                </c:pt>
                <c:pt idx="21419">
                  <c:v>21.41900000000004</c:v>
                </c:pt>
                <c:pt idx="21420">
                  <c:v>21.420000000000016</c:v>
                </c:pt>
                <c:pt idx="21421">
                  <c:v>21.420999999999992</c:v>
                </c:pt>
                <c:pt idx="21422">
                  <c:v>21.422000000000025</c:v>
                </c:pt>
                <c:pt idx="21423">
                  <c:v>21.423000000000002</c:v>
                </c:pt>
                <c:pt idx="21424">
                  <c:v>21.424000000000035</c:v>
                </c:pt>
                <c:pt idx="21425">
                  <c:v>21.425000000000011</c:v>
                </c:pt>
                <c:pt idx="21426">
                  <c:v>21.426000000000045</c:v>
                </c:pt>
                <c:pt idx="21427">
                  <c:v>21.427000000000021</c:v>
                </c:pt>
                <c:pt idx="21428">
                  <c:v>21.427999999999997</c:v>
                </c:pt>
                <c:pt idx="21429">
                  <c:v>21.42900000000003</c:v>
                </c:pt>
                <c:pt idx="21430">
                  <c:v>21.430000000000007</c:v>
                </c:pt>
                <c:pt idx="21431">
                  <c:v>21.43100000000004</c:v>
                </c:pt>
                <c:pt idx="21432">
                  <c:v>21.432000000000016</c:v>
                </c:pt>
                <c:pt idx="21433">
                  <c:v>21.432999999999993</c:v>
                </c:pt>
                <c:pt idx="21434">
                  <c:v>21.434000000000026</c:v>
                </c:pt>
                <c:pt idx="21435">
                  <c:v>21.435000000000002</c:v>
                </c:pt>
                <c:pt idx="21436">
                  <c:v>21.436000000000035</c:v>
                </c:pt>
                <c:pt idx="21437">
                  <c:v>21.437000000000012</c:v>
                </c:pt>
                <c:pt idx="21438">
                  <c:v>21.438000000000045</c:v>
                </c:pt>
                <c:pt idx="21439">
                  <c:v>21.439000000000021</c:v>
                </c:pt>
                <c:pt idx="21440">
                  <c:v>21.439999999999998</c:v>
                </c:pt>
                <c:pt idx="21441">
                  <c:v>21.441000000000031</c:v>
                </c:pt>
                <c:pt idx="21442">
                  <c:v>21.442000000000007</c:v>
                </c:pt>
                <c:pt idx="21443">
                  <c:v>21.44300000000004</c:v>
                </c:pt>
                <c:pt idx="21444">
                  <c:v>21.444000000000017</c:v>
                </c:pt>
                <c:pt idx="21445">
                  <c:v>21.444999999999993</c:v>
                </c:pt>
                <c:pt idx="21446">
                  <c:v>21.446000000000026</c:v>
                </c:pt>
                <c:pt idx="21447">
                  <c:v>21.447000000000003</c:v>
                </c:pt>
                <c:pt idx="21448">
                  <c:v>21.448000000000036</c:v>
                </c:pt>
                <c:pt idx="21449">
                  <c:v>21.449000000000012</c:v>
                </c:pt>
                <c:pt idx="21450">
                  <c:v>21.450000000000045</c:v>
                </c:pt>
                <c:pt idx="21451">
                  <c:v>21.451000000000022</c:v>
                </c:pt>
                <c:pt idx="21452">
                  <c:v>21.451999999999998</c:v>
                </c:pt>
                <c:pt idx="21453">
                  <c:v>21.453000000000031</c:v>
                </c:pt>
                <c:pt idx="21454">
                  <c:v>21.454000000000008</c:v>
                </c:pt>
                <c:pt idx="21455">
                  <c:v>21.455000000000041</c:v>
                </c:pt>
                <c:pt idx="21456">
                  <c:v>21.456000000000017</c:v>
                </c:pt>
                <c:pt idx="21457">
                  <c:v>21.456999999999994</c:v>
                </c:pt>
                <c:pt idx="21458">
                  <c:v>21.458000000000027</c:v>
                </c:pt>
                <c:pt idx="21459">
                  <c:v>21.459000000000003</c:v>
                </c:pt>
                <c:pt idx="21460">
                  <c:v>21.460000000000036</c:v>
                </c:pt>
                <c:pt idx="21461">
                  <c:v>21.461000000000013</c:v>
                </c:pt>
                <c:pt idx="21462">
                  <c:v>21.462000000000046</c:v>
                </c:pt>
                <c:pt idx="21463">
                  <c:v>21.463000000000022</c:v>
                </c:pt>
                <c:pt idx="21464">
                  <c:v>21.463999999999999</c:v>
                </c:pt>
                <c:pt idx="21465">
                  <c:v>21.465000000000032</c:v>
                </c:pt>
                <c:pt idx="21466">
                  <c:v>21.466000000000008</c:v>
                </c:pt>
                <c:pt idx="21467">
                  <c:v>21.467000000000041</c:v>
                </c:pt>
                <c:pt idx="21468">
                  <c:v>21.468000000000018</c:v>
                </c:pt>
                <c:pt idx="21469">
                  <c:v>21.468999999999994</c:v>
                </c:pt>
                <c:pt idx="21470">
                  <c:v>21.470000000000027</c:v>
                </c:pt>
                <c:pt idx="21471">
                  <c:v>21.471000000000004</c:v>
                </c:pt>
                <c:pt idx="21472">
                  <c:v>21.472000000000037</c:v>
                </c:pt>
                <c:pt idx="21473">
                  <c:v>21.473000000000013</c:v>
                </c:pt>
                <c:pt idx="21474">
                  <c:v>21.474000000000046</c:v>
                </c:pt>
                <c:pt idx="21475">
                  <c:v>21.475000000000023</c:v>
                </c:pt>
                <c:pt idx="21476">
                  <c:v>21.475999999999999</c:v>
                </c:pt>
                <c:pt idx="21477">
                  <c:v>21.477000000000032</c:v>
                </c:pt>
                <c:pt idx="21478">
                  <c:v>21.478000000000009</c:v>
                </c:pt>
                <c:pt idx="21479">
                  <c:v>21.479000000000042</c:v>
                </c:pt>
                <c:pt idx="21480">
                  <c:v>21.480000000000018</c:v>
                </c:pt>
                <c:pt idx="21481">
                  <c:v>21.480999999999995</c:v>
                </c:pt>
                <c:pt idx="21482">
                  <c:v>21.482000000000028</c:v>
                </c:pt>
                <c:pt idx="21483">
                  <c:v>21.483000000000004</c:v>
                </c:pt>
                <c:pt idx="21484">
                  <c:v>21.484000000000037</c:v>
                </c:pt>
                <c:pt idx="21485">
                  <c:v>21.485000000000014</c:v>
                </c:pt>
                <c:pt idx="21486">
                  <c:v>21.48599999999999</c:v>
                </c:pt>
                <c:pt idx="21487">
                  <c:v>21.487000000000023</c:v>
                </c:pt>
                <c:pt idx="21488">
                  <c:v>21.488</c:v>
                </c:pt>
                <c:pt idx="21489">
                  <c:v>21.489000000000033</c:v>
                </c:pt>
                <c:pt idx="21490">
                  <c:v>21.490000000000009</c:v>
                </c:pt>
                <c:pt idx="21491">
                  <c:v>21.491000000000042</c:v>
                </c:pt>
                <c:pt idx="21492">
                  <c:v>21.492000000000019</c:v>
                </c:pt>
                <c:pt idx="21493">
                  <c:v>21.492999999999995</c:v>
                </c:pt>
                <c:pt idx="21494">
                  <c:v>21.494000000000028</c:v>
                </c:pt>
                <c:pt idx="21495">
                  <c:v>21.495000000000005</c:v>
                </c:pt>
                <c:pt idx="21496">
                  <c:v>21.496000000000038</c:v>
                </c:pt>
                <c:pt idx="21497">
                  <c:v>21.497000000000014</c:v>
                </c:pt>
                <c:pt idx="21498">
                  <c:v>21.49799999999999</c:v>
                </c:pt>
                <c:pt idx="21499">
                  <c:v>21.499000000000024</c:v>
                </c:pt>
                <c:pt idx="21500">
                  <c:v>21.5</c:v>
                </c:pt>
                <c:pt idx="21501">
                  <c:v>21.501000000000033</c:v>
                </c:pt>
                <c:pt idx="21502">
                  <c:v>21.50200000000001</c:v>
                </c:pt>
                <c:pt idx="21503">
                  <c:v>21.503000000000043</c:v>
                </c:pt>
                <c:pt idx="21504">
                  <c:v>21.504000000000019</c:v>
                </c:pt>
                <c:pt idx="21505">
                  <c:v>21.504999999999995</c:v>
                </c:pt>
                <c:pt idx="21506">
                  <c:v>21.506000000000029</c:v>
                </c:pt>
                <c:pt idx="21507">
                  <c:v>21.507000000000005</c:v>
                </c:pt>
                <c:pt idx="21508">
                  <c:v>21.508000000000038</c:v>
                </c:pt>
                <c:pt idx="21509">
                  <c:v>21.509000000000015</c:v>
                </c:pt>
                <c:pt idx="21510">
                  <c:v>21.509999999999991</c:v>
                </c:pt>
                <c:pt idx="21511">
                  <c:v>21.511000000000024</c:v>
                </c:pt>
                <c:pt idx="21512">
                  <c:v>21.512</c:v>
                </c:pt>
                <c:pt idx="21513">
                  <c:v>21.513000000000034</c:v>
                </c:pt>
                <c:pt idx="21514">
                  <c:v>21.51400000000001</c:v>
                </c:pt>
                <c:pt idx="21515">
                  <c:v>21.515000000000043</c:v>
                </c:pt>
                <c:pt idx="21516">
                  <c:v>21.51600000000002</c:v>
                </c:pt>
                <c:pt idx="21517">
                  <c:v>21.516999999999996</c:v>
                </c:pt>
                <c:pt idx="21518">
                  <c:v>21.518000000000029</c:v>
                </c:pt>
                <c:pt idx="21519">
                  <c:v>21.519000000000005</c:v>
                </c:pt>
                <c:pt idx="21520">
                  <c:v>21.520000000000039</c:v>
                </c:pt>
                <c:pt idx="21521">
                  <c:v>21.521000000000015</c:v>
                </c:pt>
                <c:pt idx="21522">
                  <c:v>21.521999999999991</c:v>
                </c:pt>
                <c:pt idx="21523">
                  <c:v>21.523000000000025</c:v>
                </c:pt>
                <c:pt idx="21524">
                  <c:v>21.524000000000001</c:v>
                </c:pt>
                <c:pt idx="21525">
                  <c:v>21.525000000000034</c:v>
                </c:pt>
                <c:pt idx="21526">
                  <c:v>21.52600000000001</c:v>
                </c:pt>
                <c:pt idx="21527">
                  <c:v>21.527000000000044</c:v>
                </c:pt>
                <c:pt idx="21528">
                  <c:v>21.52800000000002</c:v>
                </c:pt>
                <c:pt idx="21529">
                  <c:v>21.528999999999996</c:v>
                </c:pt>
                <c:pt idx="21530">
                  <c:v>21.53000000000003</c:v>
                </c:pt>
                <c:pt idx="21531">
                  <c:v>21.531000000000006</c:v>
                </c:pt>
                <c:pt idx="21532">
                  <c:v>21.532000000000039</c:v>
                </c:pt>
                <c:pt idx="21533">
                  <c:v>21.533000000000015</c:v>
                </c:pt>
                <c:pt idx="21534">
                  <c:v>21.533999999999992</c:v>
                </c:pt>
                <c:pt idx="21535">
                  <c:v>21.535000000000025</c:v>
                </c:pt>
                <c:pt idx="21536">
                  <c:v>21.536000000000001</c:v>
                </c:pt>
                <c:pt idx="21537">
                  <c:v>21.537000000000035</c:v>
                </c:pt>
                <c:pt idx="21538">
                  <c:v>21.538000000000011</c:v>
                </c:pt>
                <c:pt idx="21539">
                  <c:v>21.539000000000044</c:v>
                </c:pt>
                <c:pt idx="21540">
                  <c:v>21.54000000000002</c:v>
                </c:pt>
                <c:pt idx="21541">
                  <c:v>21.540999999999997</c:v>
                </c:pt>
                <c:pt idx="21542">
                  <c:v>21.54200000000003</c:v>
                </c:pt>
                <c:pt idx="21543">
                  <c:v>21.543000000000006</c:v>
                </c:pt>
                <c:pt idx="21544">
                  <c:v>21.54400000000004</c:v>
                </c:pt>
                <c:pt idx="21545">
                  <c:v>21.545000000000016</c:v>
                </c:pt>
                <c:pt idx="21546">
                  <c:v>21.545999999999992</c:v>
                </c:pt>
                <c:pt idx="21547">
                  <c:v>21.547000000000025</c:v>
                </c:pt>
                <c:pt idx="21548">
                  <c:v>21.548000000000002</c:v>
                </c:pt>
                <c:pt idx="21549">
                  <c:v>21.549000000000035</c:v>
                </c:pt>
                <c:pt idx="21550">
                  <c:v>21.550000000000011</c:v>
                </c:pt>
                <c:pt idx="21551">
                  <c:v>21.551000000000045</c:v>
                </c:pt>
                <c:pt idx="21552">
                  <c:v>21.552000000000021</c:v>
                </c:pt>
                <c:pt idx="21553">
                  <c:v>21.552999999999997</c:v>
                </c:pt>
                <c:pt idx="21554">
                  <c:v>21.55400000000003</c:v>
                </c:pt>
                <c:pt idx="21555">
                  <c:v>21.555000000000007</c:v>
                </c:pt>
                <c:pt idx="21556">
                  <c:v>21.55600000000004</c:v>
                </c:pt>
                <c:pt idx="21557">
                  <c:v>21.557000000000016</c:v>
                </c:pt>
                <c:pt idx="21558">
                  <c:v>21.557999999999993</c:v>
                </c:pt>
                <c:pt idx="21559">
                  <c:v>21.559000000000026</c:v>
                </c:pt>
                <c:pt idx="21560">
                  <c:v>21.560000000000002</c:v>
                </c:pt>
                <c:pt idx="21561">
                  <c:v>21.561000000000035</c:v>
                </c:pt>
                <c:pt idx="21562">
                  <c:v>21.562000000000012</c:v>
                </c:pt>
                <c:pt idx="21563">
                  <c:v>21.563000000000045</c:v>
                </c:pt>
                <c:pt idx="21564">
                  <c:v>21.564000000000021</c:v>
                </c:pt>
                <c:pt idx="21565">
                  <c:v>21.564999999999998</c:v>
                </c:pt>
                <c:pt idx="21566">
                  <c:v>21.566000000000031</c:v>
                </c:pt>
                <c:pt idx="21567">
                  <c:v>21.567000000000007</c:v>
                </c:pt>
                <c:pt idx="21568">
                  <c:v>21.56800000000004</c:v>
                </c:pt>
                <c:pt idx="21569">
                  <c:v>21.569000000000017</c:v>
                </c:pt>
                <c:pt idx="21570">
                  <c:v>21.569999999999993</c:v>
                </c:pt>
                <c:pt idx="21571">
                  <c:v>21.571000000000026</c:v>
                </c:pt>
                <c:pt idx="21572">
                  <c:v>21.572000000000003</c:v>
                </c:pt>
                <c:pt idx="21573">
                  <c:v>21.573000000000036</c:v>
                </c:pt>
                <c:pt idx="21574">
                  <c:v>21.574000000000012</c:v>
                </c:pt>
                <c:pt idx="21575">
                  <c:v>21.575000000000045</c:v>
                </c:pt>
                <c:pt idx="21576">
                  <c:v>21.576000000000022</c:v>
                </c:pt>
                <c:pt idx="21577">
                  <c:v>21.576999999999998</c:v>
                </c:pt>
                <c:pt idx="21578">
                  <c:v>21.578000000000031</c:v>
                </c:pt>
                <c:pt idx="21579">
                  <c:v>21.579000000000008</c:v>
                </c:pt>
                <c:pt idx="21580">
                  <c:v>21.580000000000041</c:v>
                </c:pt>
                <c:pt idx="21581">
                  <c:v>21.581000000000017</c:v>
                </c:pt>
                <c:pt idx="21582">
                  <c:v>21.581999999999994</c:v>
                </c:pt>
                <c:pt idx="21583">
                  <c:v>21.583000000000027</c:v>
                </c:pt>
                <c:pt idx="21584">
                  <c:v>21.584000000000003</c:v>
                </c:pt>
                <c:pt idx="21585">
                  <c:v>21.585000000000036</c:v>
                </c:pt>
                <c:pt idx="21586">
                  <c:v>21.586000000000013</c:v>
                </c:pt>
                <c:pt idx="21587">
                  <c:v>21.587000000000046</c:v>
                </c:pt>
                <c:pt idx="21588">
                  <c:v>21.588000000000022</c:v>
                </c:pt>
                <c:pt idx="21589">
                  <c:v>21.588999999999999</c:v>
                </c:pt>
                <c:pt idx="21590">
                  <c:v>21.590000000000032</c:v>
                </c:pt>
                <c:pt idx="21591">
                  <c:v>21.591000000000008</c:v>
                </c:pt>
                <c:pt idx="21592">
                  <c:v>21.592000000000041</c:v>
                </c:pt>
                <c:pt idx="21593">
                  <c:v>21.593000000000018</c:v>
                </c:pt>
                <c:pt idx="21594">
                  <c:v>21.593999999999994</c:v>
                </c:pt>
                <c:pt idx="21595">
                  <c:v>21.595000000000027</c:v>
                </c:pt>
                <c:pt idx="21596">
                  <c:v>21.596000000000004</c:v>
                </c:pt>
                <c:pt idx="21597">
                  <c:v>21.597000000000037</c:v>
                </c:pt>
                <c:pt idx="21598">
                  <c:v>21.598000000000013</c:v>
                </c:pt>
                <c:pt idx="21599">
                  <c:v>21.599000000000046</c:v>
                </c:pt>
                <c:pt idx="21600">
                  <c:v>21.600000000000023</c:v>
                </c:pt>
                <c:pt idx="21601">
                  <c:v>21.600999999999999</c:v>
                </c:pt>
                <c:pt idx="21602">
                  <c:v>21.602000000000032</c:v>
                </c:pt>
                <c:pt idx="21603">
                  <c:v>21.603000000000009</c:v>
                </c:pt>
                <c:pt idx="21604">
                  <c:v>21.604000000000042</c:v>
                </c:pt>
                <c:pt idx="21605">
                  <c:v>21.605000000000018</c:v>
                </c:pt>
                <c:pt idx="21606">
                  <c:v>21.605999999999995</c:v>
                </c:pt>
                <c:pt idx="21607">
                  <c:v>21.607000000000028</c:v>
                </c:pt>
                <c:pt idx="21608">
                  <c:v>21.608000000000004</c:v>
                </c:pt>
                <c:pt idx="21609">
                  <c:v>21.609000000000037</c:v>
                </c:pt>
                <c:pt idx="21610">
                  <c:v>21.610000000000014</c:v>
                </c:pt>
                <c:pt idx="21611">
                  <c:v>21.61099999999999</c:v>
                </c:pt>
                <c:pt idx="21612">
                  <c:v>21.612000000000023</c:v>
                </c:pt>
                <c:pt idx="21613">
                  <c:v>21.613</c:v>
                </c:pt>
                <c:pt idx="21614">
                  <c:v>21.614000000000033</c:v>
                </c:pt>
                <c:pt idx="21615">
                  <c:v>21.615000000000009</c:v>
                </c:pt>
                <c:pt idx="21616">
                  <c:v>21.616000000000042</c:v>
                </c:pt>
                <c:pt idx="21617">
                  <c:v>21.617000000000019</c:v>
                </c:pt>
                <c:pt idx="21618">
                  <c:v>21.617999999999995</c:v>
                </c:pt>
                <c:pt idx="21619">
                  <c:v>21.619000000000028</c:v>
                </c:pt>
                <c:pt idx="21620">
                  <c:v>21.620000000000005</c:v>
                </c:pt>
                <c:pt idx="21621">
                  <c:v>21.621000000000038</c:v>
                </c:pt>
                <c:pt idx="21622">
                  <c:v>21.622000000000014</c:v>
                </c:pt>
                <c:pt idx="21623">
                  <c:v>21.62299999999999</c:v>
                </c:pt>
                <c:pt idx="21624">
                  <c:v>21.624000000000024</c:v>
                </c:pt>
                <c:pt idx="21625">
                  <c:v>21.625</c:v>
                </c:pt>
                <c:pt idx="21626">
                  <c:v>21.626000000000033</c:v>
                </c:pt>
                <c:pt idx="21627">
                  <c:v>21.62700000000001</c:v>
                </c:pt>
                <c:pt idx="21628">
                  <c:v>21.628000000000043</c:v>
                </c:pt>
                <c:pt idx="21629">
                  <c:v>21.629000000000019</c:v>
                </c:pt>
                <c:pt idx="21630">
                  <c:v>21.629999999999995</c:v>
                </c:pt>
                <c:pt idx="21631">
                  <c:v>21.631000000000029</c:v>
                </c:pt>
                <c:pt idx="21632">
                  <c:v>21.632000000000005</c:v>
                </c:pt>
                <c:pt idx="21633">
                  <c:v>21.633000000000038</c:v>
                </c:pt>
                <c:pt idx="21634">
                  <c:v>21.634000000000015</c:v>
                </c:pt>
                <c:pt idx="21635">
                  <c:v>21.634999999999991</c:v>
                </c:pt>
                <c:pt idx="21636">
                  <c:v>21.636000000000024</c:v>
                </c:pt>
                <c:pt idx="21637">
                  <c:v>21.637</c:v>
                </c:pt>
                <c:pt idx="21638">
                  <c:v>21.638000000000034</c:v>
                </c:pt>
                <c:pt idx="21639">
                  <c:v>21.63900000000001</c:v>
                </c:pt>
                <c:pt idx="21640">
                  <c:v>21.640000000000043</c:v>
                </c:pt>
                <c:pt idx="21641">
                  <c:v>21.64100000000002</c:v>
                </c:pt>
                <c:pt idx="21642">
                  <c:v>21.641999999999996</c:v>
                </c:pt>
                <c:pt idx="21643">
                  <c:v>21.643000000000029</c:v>
                </c:pt>
                <c:pt idx="21644">
                  <c:v>21.644000000000005</c:v>
                </c:pt>
                <c:pt idx="21645">
                  <c:v>21.645000000000039</c:v>
                </c:pt>
                <c:pt idx="21646">
                  <c:v>21.646000000000015</c:v>
                </c:pt>
                <c:pt idx="21647">
                  <c:v>21.646999999999991</c:v>
                </c:pt>
                <c:pt idx="21648">
                  <c:v>21.648000000000025</c:v>
                </c:pt>
                <c:pt idx="21649">
                  <c:v>21.649000000000001</c:v>
                </c:pt>
                <c:pt idx="21650">
                  <c:v>21.650000000000034</c:v>
                </c:pt>
                <c:pt idx="21651">
                  <c:v>21.65100000000001</c:v>
                </c:pt>
                <c:pt idx="21652">
                  <c:v>21.652000000000044</c:v>
                </c:pt>
                <c:pt idx="21653">
                  <c:v>21.65300000000002</c:v>
                </c:pt>
                <c:pt idx="21654">
                  <c:v>21.653999999999996</c:v>
                </c:pt>
                <c:pt idx="21655">
                  <c:v>21.65500000000003</c:v>
                </c:pt>
                <c:pt idx="21656">
                  <c:v>21.656000000000006</c:v>
                </c:pt>
                <c:pt idx="21657">
                  <c:v>21.657000000000039</c:v>
                </c:pt>
                <c:pt idx="21658">
                  <c:v>21.658000000000015</c:v>
                </c:pt>
                <c:pt idx="21659">
                  <c:v>21.658999999999992</c:v>
                </c:pt>
                <c:pt idx="21660">
                  <c:v>21.660000000000025</c:v>
                </c:pt>
                <c:pt idx="21661">
                  <c:v>21.661000000000001</c:v>
                </c:pt>
                <c:pt idx="21662">
                  <c:v>21.662000000000035</c:v>
                </c:pt>
                <c:pt idx="21663">
                  <c:v>21.663000000000011</c:v>
                </c:pt>
                <c:pt idx="21664">
                  <c:v>21.664000000000044</c:v>
                </c:pt>
                <c:pt idx="21665">
                  <c:v>21.66500000000002</c:v>
                </c:pt>
                <c:pt idx="21666">
                  <c:v>21.665999999999997</c:v>
                </c:pt>
                <c:pt idx="21667">
                  <c:v>21.66700000000003</c:v>
                </c:pt>
                <c:pt idx="21668">
                  <c:v>21.668000000000006</c:v>
                </c:pt>
                <c:pt idx="21669">
                  <c:v>21.66900000000004</c:v>
                </c:pt>
                <c:pt idx="21670">
                  <c:v>21.670000000000016</c:v>
                </c:pt>
                <c:pt idx="21671">
                  <c:v>21.670999999999992</c:v>
                </c:pt>
                <c:pt idx="21672">
                  <c:v>21.672000000000025</c:v>
                </c:pt>
                <c:pt idx="21673">
                  <c:v>21.673000000000002</c:v>
                </c:pt>
                <c:pt idx="21674">
                  <c:v>21.674000000000035</c:v>
                </c:pt>
                <c:pt idx="21675">
                  <c:v>21.675000000000011</c:v>
                </c:pt>
                <c:pt idx="21676">
                  <c:v>21.676000000000045</c:v>
                </c:pt>
                <c:pt idx="21677">
                  <c:v>21.677000000000021</c:v>
                </c:pt>
                <c:pt idx="21678">
                  <c:v>21.677999999999997</c:v>
                </c:pt>
                <c:pt idx="21679">
                  <c:v>21.67900000000003</c:v>
                </c:pt>
                <c:pt idx="21680">
                  <c:v>21.680000000000007</c:v>
                </c:pt>
                <c:pt idx="21681">
                  <c:v>21.68100000000004</c:v>
                </c:pt>
                <c:pt idx="21682">
                  <c:v>21.682000000000016</c:v>
                </c:pt>
                <c:pt idx="21683">
                  <c:v>21.682999999999993</c:v>
                </c:pt>
                <c:pt idx="21684">
                  <c:v>21.684000000000026</c:v>
                </c:pt>
                <c:pt idx="21685">
                  <c:v>21.685000000000002</c:v>
                </c:pt>
                <c:pt idx="21686">
                  <c:v>21.686000000000035</c:v>
                </c:pt>
                <c:pt idx="21687">
                  <c:v>21.687000000000012</c:v>
                </c:pt>
                <c:pt idx="21688">
                  <c:v>21.688000000000045</c:v>
                </c:pt>
                <c:pt idx="21689">
                  <c:v>21.689000000000021</c:v>
                </c:pt>
                <c:pt idx="21690">
                  <c:v>21.689999999999998</c:v>
                </c:pt>
                <c:pt idx="21691">
                  <c:v>21.691000000000031</c:v>
                </c:pt>
                <c:pt idx="21692">
                  <c:v>21.692000000000007</c:v>
                </c:pt>
                <c:pt idx="21693">
                  <c:v>21.69300000000004</c:v>
                </c:pt>
                <c:pt idx="21694">
                  <c:v>21.694000000000017</c:v>
                </c:pt>
                <c:pt idx="21695">
                  <c:v>21.694999999999993</c:v>
                </c:pt>
                <c:pt idx="21696">
                  <c:v>21.696000000000026</c:v>
                </c:pt>
                <c:pt idx="21697">
                  <c:v>21.697000000000003</c:v>
                </c:pt>
                <c:pt idx="21698">
                  <c:v>21.698000000000036</c:v>
                </c:pt>
                <c:pt idx="21699">
                  <c:v>21.699000000000012</c:v>
                </c:pt>
                <c:pt idx="21700">
                  <c:v>21.700000000000045</c:v>
                </c:pt>
                <c:pt idx="21701">
                  <c:v>21.701000000000022</c:v>
                </c:pt>
                <c:pt idx="21702">
                  <c:v>21.701999999999998</c:v>
                </c:pt>
                <c:pt idx="21703">
                  <c:v>21.703000000000031</c:v>
                </c:pt>
                <c:pt idx="21704">
                  <c:v>21.704000000000008</c:v>
                </c:pt>
                <c:pt idx="21705">
                  <c:v>21.705000000000041</c:v>
                </c:pt>
                <c:pt idx="21706">
                  <c:v>21.706000000000017</c:v>
                </c:pt>
                <c:pt idx="21707">
                  <c:v>21.706999999999994</c:v>
                </c:pt>
                <c:pt idx="21708">
                  <c:v>21.708000000000027</c:v>
                </c:pt>
                <c:pt idx="21709">
                  <c:v>21.709000000000003</c:v>
                </c:pt>
                <c:pt idx="21710">
                  <c:v>21.710000000000036</c:v>
                </c:pt>
                <c:pt idx="21711">
                  <c:v>21.711000000000013</c:v>
                </c:pt>
                <c:pt idx="21712">
                  <c:v>21.712000000000046</c:v>
                </c:pt>
                <c:pt idx="21713">
                  <c:v>21.713000000000022</c:v>
                </c:pt>
                <c:pt idx="21714">
                  <c:v>21.713999999999999</c:v>
                </c:pt>
                <c:pt idx="21715">
                  <c:v>21.715000000000032</c:v>
                </c:pt>
                <c:pt idx="21716">
                  <c:v>21.716000000000008</c:v>
                </c:pt>
                <c:pt idx="21717">
                  <c:v>21.717000000000041</c:v>
                </c:pt>
                <c:pt idx="21718">
                  <c:v>21.718000000000018</c:v>
                </c:pt>
                <c:pt idx="21719">
                  <c:v>21.718999999999994</c:v>
                </c:pt>
                <c:pt idx="21720">
                  <c:v>21.720000000000027</c:v>
                </c:pt>
                <c:pt idx="21721">
                  <c:v>21.721000000000004</c:v>
                </c:pt>
                <c:pt idx="21722">
                  <c:v>21.722000000000037</c:v>
                </c:pt>
                <c:pt idx="21723">
                  <c:v>21.723000000000013</c:v>
                </c:pt>
                <c:pt idx="21724">
                  <c:v>21.724000000000046</c:v>
                </c:pt>
                <c:pt idx="21725">
                  <c:v>21.725000000000023</c:v>
                </c:pt>
                <c:pt idx="21726">
                  <c:v>21.725999999999999</c:v>
                </c:pt>
                <c:pt idx="21727">
                  <c:v>21.727000000000032</c:v>
                </c:pt>
                <c:pt idx="21728">
                  <c:v>21.728000000000009</c:v>
                </c:pt>
                <c:pt idx="21729">
                  <c:v>21.729000000000042</c:v>
                </c:pt>
                <c:pt idx="21730">
                  <c:v>21.730000000000018</c:v>
                </c:pt>
                <c:pt idx="21731">
                  <c:v>21.730999999999995</c:v>
                </c:pt>
                <c:pt idx="21732">
                  <c:v>21.732000000000028</c:v>
                </c:pt>
                <c:pt idx="21733">
                  <c:v>21.733000000000004</c:v>
                </c:pt>
                <c:pt idx="21734">
                  <c:v>21.734000000000037</c:v>
                </c:pt>
                <c:pt idx="21735">
                  <c:v>21.735000000000014</c:v>
                </c:pt>
                <c:pt idx="21736">
                  <c:v>21.73599999999999</c:v>
                </c:pt>
                <c:pt idx="21737">
                  <c:v>21.737000000000023</c:v>
                </c:pt>
                <c:pt idx="21738">
                  <c:v>21.738</c:v>
                </c:pt>
                <c:pt idx="21739">
                  <c:v>21.739000000000033</c:v>
                </c:pt>
                <c:pt idx="21740">
                  <c:v>21.740000000000009</c:v>
                </c:pt>
                <c:pt idx="21741">
                  <c:v>21.741000000000042</c:v>
                </c:pt>
                <c:pt idx="21742">
                  <c:v>21.742000000000019</c:v>
                </c:pt>
                <c:pt idx="21743">
                  <c:v>21.742999999999995</c:v>
                </c:pt>
                <c:pt idx="21744">
                  <c:v>21.744000000000028</c:v>
                </c:pt>
                <c:pt idx="21745">
                  <c:v>21.745000000000005</c:v>
                </c:pt>
                <c:pt idx="21746">
                  <c:v>21.746000000000038</c:v>
                </c:pt>
                <c:pt idx="21747">
                  <c:v>21.747000000000014</c:v>
                </c:pt>
                <c:pt idx="21748">
                  <c:v>21.74799999999999</c:v>
                </c:pt>
                <c:pt idx="21749">
                  <c:v>21.749000000000024</c:v>
                </c:pt>
                <c:pt idx="21750">
                  <c:v>21.75</c:v>
                </c:pt>
                <c:pt idx="21751">
                  <c:v>21.751000000000033</c:v>
                </c:pt>
                <c:pt idx="21752">
                  <c:v>21.75200000000001</c:v>
                </c:pt>
                <c:pt idx="21753">
                  <c:v>21.753000000000043</c:v>
                </c:pt>
                <c:pt idx="21754">
                  <c:v>21.754000000000019</c:v>
                </c:pt>
                <c:pt idx="21755">
                  <c:v>21.754999999999995</c:v>
                </c:pt>
                <c:pt idx="21756">
                  <c:v>21.756000000000029</c:v>
                </c:pt>
                <c:pt idx="21757">
                  <c:v>21.757000000000005</c:v>
                </c:pt>
                <c:pt idx="21758">
                  <c:v>21.758000000000038</c:v>
                </c:pt>
                <c:pt idx="21759">
                  <c:v>21.759000000000015</c:v>
                </c:pt>
                <c:pt idx="21760">
                  <c:v>21.759999999999991</c:v>
                </c:pt>
                <c:pt idx="21761">
                  <c:v>21.761000000000024</c:v>
                </c:pt>
                <c:pt idx="21762">
                  <c:v>21.762</c:v>
                </c:pt>
                <c:pt idx="21763">
                  <c:v>21.763000000000034</c:v>
                </c:pt>
                <c:pt idx="21764">
                  <c:v>21.76400000000001</c:v>
                </c:pt>
                <c:pt idx="21765">
                  <c:v>21.765000000000043</c:v>
                </c:pt>
                <c:pt idx="21766">
                  <c:v>21.76600000000002</c:v>
                </c:pt>
                <c:pt idx="21767">
                  <c:v>21.766999999999996</c:v>
                </c:pt>
                <c:pt idx="21768">
                  <c:v>21.768000000000029</c:v>
                </c:pt>
                <c:pt idx="21769">
                  <c:v>21.769000000000005</c:v>
                </c:pt>
                <c:pt idx="21770">
                  <c:v>21.770000000000039</c:v>
                </c:pt>
                <c:pt idx="21771">
                  <c:v>21.771000000000015</c:v>
                </c:pt>
                <c:pt idx="21772">
                  <c:v>21.771999999999991</c:v>
                </c:pt>
                <c:pt idx="21773">
                  <c:v>21.773000000000025</c:v>
                </c:pt>
                <c:pt idx="21774">
                  <c:v>21.774000000000001</c:v>
                </c:pt>
                <c:pt idx="21775">
                  <c:v>21.775000000000034</c:v>
                </c:pt>
                <c:pt idx="21776">
                  <c:v>21.77600000000001</c:v>
                </c:pt>
                <c:pt idx="21777">
                  <c:v>21.777000000000044</c:v>
                </c:pt>
                <c:pt idx="21778">
                  <c:v>21.77800000000002</c:v>
                </c:pt>
                <c:pt idx="21779">
                  <c:v>21.778999999999996</c:v>
                </c:pt>
                <c:pt idx="21780">
                  <c:v>21.78000000000003</c:v>
                </c:pt>
                <c:pt idx="21781">
                  <c:v>21.781000000000006</c:v>
                </c:pt>
                <c:pt idx="21782">
                  <c:v>21.782000000000039</c:v>
                </c:pt>
                <c:pt idx="21783">
                  <c:v>21.783000000000015</c:v>
                </c:pt>
                <c:pt idx="21784">
                  <c:v>21.783999999999992</c:v>
                </c:pt>
                <c:pt idx="21785">
                  <c:v>21.785000000000025</c:v>
                </c:pt>
                <c:pt idx="21786">
                  <c:v>21.786000000000001</c:v>
                </c:pt>
                <c:pt idx="21787">
                  <c:v>21.787000000000035</c:v>
                </c:pt>
                <c:pt idx="21788">
                  <c:v>21.788000000000011</c:v>
                </c:pt>
                <c:pt idx="21789">
                  <c:v>21.789000000000044</c:v>
                </c:pt>
                <c:pt idx="21790">
                  <c:v>21.79000000000002</c:v>
                </c:pt>
                <c:pt idx="21791">
                  <c:v>21.790999999999997</c:v>
                </c:pt>
                <c:pt idx="21792">
                  <c:v>21.79200000000003</c:v>
                </c:pt>
                <c:pt idx="21793">
                  <c:v>21.793000000000006</c:v>
                </c:pt>
                <c:pt idx="21794">
                  <c:v>21.79400000000004</c:v>
                </c:pt>
                <c:pt idx="21795">
                  <c:v>21.795000000000016</c:v>
                </c:pt>
                <c:pt idx="21796">
                  <c:v>21.795999999999992</c:v>
                </c:pt>
                <c:pt idx="21797">
                  <c:v>21.797000000000025</c:v>
                </c:pt>
                <c:pt idx="21798">
                  <c:v>21.798000000000002</c:v>
                </c:pt>
                <c:pt idx="21799">
                  <c:v>21.799000000000035</c:v>
                </c:pt>
                <c:pt idx="21800">
                  <c:v>21.800000000000011</c:v>
                </c:pt>
                <c:pt idx="21801">
                  <c:v>21.801000000000045</c:v>
                </c:pt>
                <c:pt idx="21802">
                  <c:v>21.802000000000021</c:v>
                </c:pt>
                <c:pt idx="21803">
                  <c:v>21.802999999999997</c:v>
                </c:pt>
                <c:pt idx="21804">
                  <c:v>21.80400000000003</c:v>
                </c:pt>
                <c:pt idx="21805">
                  <c:v>21.805000000000007</c:v>
                </c:pt>
                <c:pt idx="21806">
                  <c:v>21.80600000000004</c:v>
                </c:pt>
                <c:pt idx="21807">
                  <c:v>21.807000000000016</c:v>
                </c:pt>
                <c:pt idx="21808">
                  <c:v>21.807999999999993</c:v>
                </c:pt>
                <c:pt idx="21809">
                  <c:v>21.809000000000026</c:v>
                </c:pt>
                <c:pt idx="21810">
                  <c:v>21.810000000000002</c:v>
                </c:pt>
                <c:pt idx="21811">
                  <c:v>21.811000000000035</c:v>
                </c:pt>
                <c:pt idx="21812">
                  <c:v>21.812000000000012</c:v>
                </c:pt>
                <c:pt idx="21813">
                  <c:v>21.813000000000045</c:v>
                </c:pt>
                <c:pt idx="21814">
                  <c:v>21.814000000000021</c:v>
                </c:pt>
                <c:pt idx="21815">
                  <c:v>21.814999999999998</c:v>
                </c:pt>
                <c:pt idx="21816">
                  <c:v>21.816000000000031</c:v>
                </c:pt>
                <c:pt idx="21817">
                  <c:v>21.817000000000007</c:v>
                </c:pt>
                <c:pt idx="21818">
                  <c:v>21.81800000000004</c:v>
                </c:pt>
                <c:pt idx="21819">
                  <c:v>21.819000000000017</c:v>
                </c:pt>
                <c:pt idx="21820">
                  <c:v>21.819999999999993</c:v>
                </c:pt>
                <c:pt idx="21821">
                  <c:v>21.821000000000026</c:v>
                </c:pt>
                <c:pt idx="21822">
                  <c:v>21.822000000000003</c:v>
                </c:pt>
                <c:pt idx="21823">
                  <c:v>21.823000000000036</c:v>
                </c:pt>
                <c:pt idx="21824">
                  <c:v>21.824000000000012</c:v>
                </c:pt>
                <c:pt idx="21825">
                  <c:v>21.825000000000045</c:v>
                </c:pt>
                <c:pt idx="21826">
                  <c:v>21.826000000000022</c:v>
                </c:pt>
                <c:pt idx="21827">
                  <c:v>21.826999999999998</c:v>
                </c:pt>
                <c:pt idx="21828">
                  <c:v>21.828000000000031</c:v>
                </c:pt>
                <c:pt idx="21829">
                  <c:v>21.829000000000008</c:v>
                </c:pt>
                <c:pt idx="21830">
                  <c:v>21.830000000000041</c:v>
                </c:pt>
                <c:pt idx="21831">
                  <c:v>21.831000000000017</c:v>
                </c:pt>
                <c:pt idx="21832">
                  <c:v>21.831999999999994</c:v>
                </c:pt>
                <c:pt idx="21833">
                  <c:v>21.833000000000027</c:v>
                </c:pt>
                <c:pt idx="21834">
                  <c:v>21.834000000000003</c:v>
                </c:pt>
                <c:pt idx="21835">
                  <c:v>21.835000000000036</c:v>
                </c:pt>
                <c:pt idx="21836">
                  <c:v>21.836000000000013</c:v>
                </c:pt>
                <c:pt idx="21837">
                  <c:v>21.837000000000046</c:v>
                </c:pt>
                <c:pt idx="21838">
                  <c:v>21.838000000000022</c:v>
                </c:pt>
                <c:pt idx="21839">
                  <c:v>21.838999999999999</c:v>
                </c:pt>
                <c:pt idx="21840">
                  <c:v>21.840000000000032</c:v>
                </c:pt>
                <c:pt idx="21841">
                  <c:v>21.841000000000008</c:v>
                </c:pt>
                <c:pt idx="21842">
                  <c:v>21.842000000000041</c:v>
                </c:pt>
                <c:pt idx="21843">
                  <c:v>21.843000000000018</c:v>
                </c:pt>
                <c:pt idx="21844">
                  <c:v>21.843999999999994</c:v>
                </c:pt>
                <c:pt idx="21845">
                  <c:v>21.845000000000027</c:v>
                </c:pt>
                <c:pt idx="21846">
                  <c:v>21.846000000000004</c:v>
                </c:pt>
                <c:pt idx="21847">
                  <c:v>21.847000000000037</c:v>
                </c:pt>
                <c:pt idx="21848">
                  <c:v>21.848000000000013</c:v>
                </c:pt>
                <c:pt idx="21849">
                  <c:v>21.849000000000046</c:v>
                </c:pt>
                <c:pt idx="21850">
                  <c:v>21.850000000000023</c:v>
                </c:pt>
                <c:pt idx="21851">
                  <c:v>21.850999999999999</c:v>
                </c:pt>
                <c:pt idx="21852">
                  <c:v>21.852000000000032</c:v>
                </c:pt>
                <c:pt idx="21853">
                  <c:v>21.853000000000009</c:v>
                </c:pt>
                <c:pt idx="21854">
                  <c:v>21.854000000000042</c:v>
                </c:pt>
                <c:pt idx="21855">
                  <c:v>21.855000000000018</c:v>
                </c:pt>
                <c:pt idx="21856">
                  <c:v>21.855999999999995</c:v>
                </c:pt>
                <c:pt idx="21857">
                  <c:v>21.857000000000028</c:v>
                </c:pt>
                <c:pt idx="21858">
                  <c:v>21.858000000000004</c:v>
                </c:pt>
                <c:pt idx="21859">
                  <c:v>21.859000000000037</c:v>
                </c:pt>
                <c:pt idx="21860">
                  <c:v>21.860000000000014</c:v>
                </c:pt>
                <c:pt idx="21861">
                  <c:v>21.86099999999999</c:v>
                </c:pt>
                <c:pt idx="21862">
                  <c:v>21.862000000000023</c:v>
                </c:pt>
                <c:pt idx="21863">
                  <c:v>21.863</c:v>
                </c:pt>
                <c:pt idx="21864">
                  <c:v>21.864000000000033</c:v>
                </c:pt>
                <c:pt idx="21865">
                  <c:v>21.865000000000009</c:v>
                </c:pt>
                <c:pt idx="21866">
                  <c:v>21.866000000000042</c:v>
                </c:pt>
                <c:pt idx="21867">
                  <c:v>21.867000000000019</c:v>
                </c:pt>
                <c:pt idx="21868">
                  <c:v>21.867999999999995</c:v>
                </c:pt>
                <c:pt idx="21869">
                  <c:v>21.869000000000028</c:v>
                </c:pt>
                <c:pt idx="21870">
                  <c:v>21.870000000000005</c:v>
                </c:pt>
                <c:pt idx="21871">
                  <c:v>21.871000000000038</c:v>
                </c:pt>
                <c:pt idx="21872">
                  <c:v>21.872000000000014</c:v>
                </c:pt>
                <c:pt idx="21873">
                  <c:v>21.87299999999999</c:v>
                </c:pt>
                <c:pt idx="21874">
                  <c:v>21.874000000000024</c:v>
                </c:pt>
                <c:pt idx="21875">
                  <c:v>21.875</c:v>
                </c:pt>
                <c:pt idx="21876">
                  <c:v>21.876000000000033</c:v>
                </c:pt>
                <c:pt idx="21877">
                  <c:v>21.87700000000001</c:v>
                </c:pt>
                <c:pt idx="21878">
                  <c:v>21.878000000000043</c:v>
                </c:pt>
                <c:pt idx="21879">
                  <c:v>21.879000000000019</c:v>
                </c:pt>
                <c:pt idx="21880">
                  <c:v>21.879999999999995</c:v>
                </c:pt>
                <c:pt idx="21881">
                  <c:v>21.881000000000029</c:v>
                </c:pt>
                <c:pt idx="21882">
                  <c:v>21.882000000000005</c:v>
                </c:pt>
                <c:pt idx="21883">
                  <c:v>21.883000000000038</c:v>
                </c:pt>
                <c:pt idx="21884">
                  <c:v>21.884000000000015</c:v>
                </c:pt>
                <c:pt idx="21885">
                  <c:v>21.884999999999991</c:v>
                </c:pt>
                <c:pt idx="21886">
                  <c:v>21.886000000000024</c:v>
                </c:pt>
                <c:pt idx="21887">
                  <c:v>21.887</c:v>
                </c:pt>
                <c:pt idx="21888">
                  <c:v>21.888000000000034</c:v>
                </c:pt>
                <c:pt idx="21889">
                  <c:v>21.88900000000001</c:v>
                </c:pt>
                <c:pt idx="21890">
                  <c:v>21.890000000000043</c:v>
                </c:pt>
                <c:pt idx="21891">
                  <c:v>21.89100000000002</c:v>
                </c:pt>
                <c:pt idx="21892">
                  <c:v>21.891999999999996</c:v>
                </c:pt>
                <c:pt idx="21893">
                  <c:v>21.893000000000029</c:v>
                </c:pt>
                <c:pt idx="21894">
                  <c:v>21.894000000000005</c:v>
                </c:pt>
                <c:pt idx="21895">
                  <c:v>21.895000000000039</c:v>
                </c:pt>
                <c:pt idx="21896">
                  <c:v>21.896000000000015</c:v>
                </c:pt>
                <c:pt idx="21897">
                  <c:v>21.896999999999991</c:v>
                </c:pt>
                <c:pt idx="21898">
                  <c:v>21.898000000000025</c:v>
                </c:pt>
                <c:pt idx="21899">
                  <c:v>21.899000000000001</c:v>
                </c:pt>
                <c:pt idx="21900">
                  <c:v>21.900000000000034</c:v>
                </c:pt>
                <c:pt idx="21901">
                  <c:v>21.90100000000001</c:v>
                </c:pt>
                <c:pt idx="21902">
                  <c:v>21.902000000000044</c:v>
                </c:pt>
                <c:pt idx="21903">
                  <c:v>21.90300000000002</c:v>
                </c:pt>
                <c:pt idx="21904">
                  <c:v>21.903999999999996</c:v>
                </c:pt>
                <c:pt idx="21905">
                  <c:v>21.90500000000003</c:v>
                </c:pt>
                <c:pt idx="21906">
                  <c:v>21.906000000000006</c:v>
                </c:pt>
                <c:pt idx="21907">
                  <c:v>21.907000000000039</c:v>
                </c:pt>
                <c:pt idx="21908">
                  <c:v>21.908000000000015</c:v>
                </c:pt>
                <c:pt idx="21909">
                  <c:v>21.908999999999992</c:v>
                </c:pt>
                <c:pt idx="21910">
                  <c:v>21.910000000000025</c:v>
                </c:pt>
                <c:pt idx="21911">
                  <c:v>21.911000000000001</c:v>
                </c:pt>
                <c:pt idx="21912">
                  <c:v>21.912000000000035</c:v>
                </c:pt>
                <c:pt idx="21913">
                  <c:v>21.913000000000011</c:v>
                </c:pt>
                <c:pt idx="21914">
                  <c:v>21.914000000000044</c:v>
                </c:pt>
                <c:pt idx="21915">
                  <c:v>21.91500000000002</c:v>
                </c:pt>
                <c:pt idx="21916">
                  <c:v>21.915999999999997</c:v>
                </c:pt>
                <c:pt idx="21917">
                  <c:v>21.91700000000003</c:v>
                </c:pt>
                <c:pt idx="21918">
                  <c:v>21.918000000000006</c:v>
                </c:pt>
                <c:pt idx="21919">
                  <c:v>21.91900000000004</c:v>
                </c:pt>
                <c:pt idx="21920">
                  <c:v>21.920000000000016</c:v>
                </c:pt>
                <c:pt idx="21921">
                  <c:v>21.920999999999992</c:v>
                </c:pt>
                <c:pt idx="21922">
                  <c:v>21.922000000000025</c:v>
                </c:pt>
                <c:pt idx="21923">
                  <c:v>21.923000000000002</c:v>
                </c:pt>
                <c:pt idx="21924">
                  <c:v>21.924000000000035</c:v>
                </c:pt>
                <c:pt idx="21925">
                  <c:v>21.925000000000011</c:v>
                </c:pt>
                <c:pt idx="21926">
                  <c:v>21.926000000000045</c:v>
                </c:pt>
                <c:pt idx="21927">
                  <c:v>21.927000000000021</c:v>
                </c:pt>
                <c:pt idx="21928">
                  <c:v>21.927999999999997</c:v>
                </c:pt>
                <c:pt idx="21929">
                  <c:v>21.92900000000003</c:v>
                </c:pt>
                <c:pt idx="21930">
                  <c:v>21.930000000000007</c:v>
                </c:pt>
                <c:pt idx="21931">
                  <c:v>21.93100000000004</c:v>
                </c:pt>
                <c:pt idx="21932">
                  <c:v>21.932000000000016</c:v>
                </c:pt>
                <c:pt idx="21933">
                  <c:v>21.932999999999993</c:v>
                </c:pt>
                <c:pt idx="21934">
                  <c:v>21.934000000000026</c:v>
                </c:pt>
                <c:pt idx="21935">
                  <c:v>21.935000000000002</c:v>
                </c:pt>
                <c:pt idx="21936">
                  <c:v>21.936000000000035</c:v>
                </c:pt>
                <c:pt idx="21937">
                  <c:v>21.937000000000012</c:v>
                </c:pt>
                <c:pt idx="21938">
                  <c:v>21.938000000000045</c:v>
                </c:pt>
                <c:pt idx="21939">
                  <c:v>21.939000000000021</c:v>
                </c:pt>
                <c:pt idx="21940">
                  <c:v>21.939999999999998</c:v>
                </c:pt>
                <c:pt idx="21941">
                  <c:v>21.941000000000031</c:v>
                </c:pt>
                <c:pt idx="21942">
                  <c:v>21.942000000000007</c:v>
                </c:pt>
                <c:pt idx="21943">
                  <c:v>21.94300000000004</c:v>
                </c:pt>
                <c:pt idx="21944">
                  <c:v>21.944000000000017</c:v>
                </c:pt>
                <c:pt idx="21945">
                  <c:v>21.944999999999993</c:v>
                </c:pt>
                <c:pt idx="21946">
                  <c:v>21.946000000000026</c:v>
                </c:pt>
                <c:pt idx="21947">
                  <c:v>21.947000000000003</c:v>
                </c:pt>
                <c:pt idx="21948">
                  <c:v>21.948000000000036</c:v>
                </c:pt>
                <c:pt idx="21949">
                  <c:v>21.949000000000012</c:v>
                </c:pt>
                <c:pt idx="21950">
                  <c:v>21.950000000000045</c:v>
                </c:pt>
                <c:pt idx="21951">
                  <c:v>21.951000000000022</c:v>
                </c:pt>
                <c:pt idx="21952">
                  <c:v>21.951999999999998</c:v>
                </c:pt>
                <c:pt idx="21953">
                  <c:v>21.953000000000031</c:v>
                </c:pt>
                <c:pt idx="21954">
                  <c:v>21.954000000000008</c:v>
                </c:pt>
                <c:pt idx="21955">
                  <c:v>21.955000000000041</c:v>
                </c:pt>
                <c:pt idx="21956">
                  <c:v>21.956000000000017</c:v>
                </c:pt>
                <c:pt idx="21957">
                  <c:v>21.956999999999994</c:v>
                </c:pt>
                <c:pt idx="21958">
                  <c:v>21.958000000000027</c:v>
                </c:pt>
                <c:pt idx="21959">
                  <c:v>21.959000000000003</c:v>
                </c:pt>
                <c:pt idx="21960">
                  <c:v>21.960000000000036</c:v>
                </c:pt>
                <c:pt idx="21961">
                  <c:v>21.961000000000013</c:v>
                </c:pt>
                <c:pt idx="21962">
                  <c:v>21.962000000000046</c:v>
                </c:pt>
                <c:pt idx="21963">
                  <c:v>21.963000000000022</c:v>
                </c:pt>
                <c:pt idx="21964">
                  <c:v>21.963999999999999</c:v>
                </c:pt>
                <c:pt idx="21965">
                  <c:v>21.965000000000032</c:v>
                </c:pt>
                <c:pt idx="21966">
                  <c:v>21.966000000000008</c:v>
                </c:pt>
                <c:pt idx="21967">
                  <c:v>21.967000000000041</c:v>
                </c:pt>
                <c:pt idx="21968">
                  <c:v>21.968000000000018</c:v>
                </c:pt>
                <c:pt idx="21969">
                  <c:v>21.968999999999994</c:v>
                </c:pt>
                <c:pt idx="21970">
                  <c:v>21.970000000000027</c:v>
                </c:pt>
                <c:pt idx="21971">
                  <c:v>21.971000000000004</c:v>
                </c:pt>
                <c:pt idx="21972">
                  <c:v>21.972000000000037</c:v>
                </c:pt>
                <c:pt idx="21973">
                  <c:v>21.973000000000013</c:v>
                </c:pt>
                <c:pt idx="21974">
                  <c:v>21.974000000000046</c:v>
                </c:pt>
                <c:pt idx="21975">
                  <c:v>21.975000000000023</c:v>
                </c:pt>
                <c:pt idx="21976">
                  <c:v>21.975999999999999</c:v>
                </c:pt>
                <c:pt idx="21977">
                  <c:v>21.977000000000032</c:v>
                </c:pt>
                <c:pt idx="21978">
                  <c:v>21.978000000000009</c:v>
                </c:pt>
                <c:pt idx="21979">
                  <c:v>21.979000000000042</c:v>
                </c:pt>
                <c:pt idx="21980">
                  <c:v>21.980000000000018</c:v>
                </c:pt>
                <c:pt idx="21981">
                  <c:v>21.980999999999995</c:v>
                </c:pt>
                <c:pt idx="21982">
                  <c:v>21.982000000000028</c:v>
                </c:pt>
                <c:pt idx="21983">
                  <c:v>21.983000000000004</c:v>
                </c:pt>
                <c:pt idx="21984">
                  <c:v>21.984000000000037</c:v>
                </c:pt>
                <c:pt idx="21985">
                  <c:v>21.985000000000014</c:v>
                </c:pt>
                <c:pt idx="21986">
                  <c:v>21.98599999999999</c:v>
                </c:pt>
                <c:pt idx="21987">
                  <c:v>21.987000000000023</c:v>
                </c:pt>
                <c:pt idx="21988">
                  <c:v>21.988</c:v>
                </c:pt>
                <c:pt idx="21989">
                  <c:v>21.989000000000033</c:v>
                </c:pt>
                <c:pt idx="21990">
                  <c:v>21.990000000000009</c:v>
                </c:pt>
                <c:pt idx="21991">
                  <c:v>21.991000000000042</c:v>
                </c:pt>
                <c:pt idx="21992">
                  <c:v>21.992000000000019</c:v>
                </c:pt>
                <c:pt idx="21993">
                  <c:v>21.992999999999995</c:v>
                </c:pt>
                <c:pt idx="21994">
                  <c:v>21.994000000000028</c:v>
                </c:pt>
                <c:pt idx="21995">
                  <c:v>21.995000000000005</c:v>
                </c:pt>
                <c:pt idx="21996">
                  <c:v>21.996000000000038</c:v>
                </c:pt>
                <c:pt idx="21997">
                  <c:v>21.997000000000014</c:v>
                </c:pt>
                <c:pt idx="21998">
                  <c:v>21.99799999999999</c:v>
                </c:pt>
                <c:pt idx="21999">
                  <c:v>21.999000000000024</c:v>
                </c:pt>
                <c:pt idx="22000">
                  <c:v>22</c:v>
                </c:pt>
                <c:pt idx="22001">
                  <c:v>22.001000000000033</c:v>
                </c:pt>
                <c:pt idx="22002">
                  <c:v>22.00200000000001</c:v>
                </c:pt>
                <c:pt idx="22003">
                  <c:v>22.003000000000043</c:v>
                </c:pt>
                <c:pt idx="22004">
                  <c:v>22.004000000000019</c:v>
                </c:pt>
                <c:pt idx="22005">
                  <c:v>22.004999999999995</c:v>
                </c:pt>
                <c:pt idx="22006">
                  <c:v>22.006000000000029</c:v>
                </c:pt>
                <c:pt idx="22007">
                  <c:v>22.007000000000005</c:v>
                </c:pt>
                <c:pt idx="22008">
                  <c:v>22.008000000000038</c:v>
                </c:pt>
                <c:pt idx="22009">
                  <c:v>22.009000000000015</c:v>
                </c:pt>
                <c:pt idx="22010">
                  <c:v>22.009999999999991</c:v>
                </c:pt>
                <c:pt idx="22011">
                  <c:v>22.011000000000024</c:v>
                </c:pt>
                <c:pt idx="22012">
                  <c:v>22.012</c:v>
                </c:pt>
                <c:pt idx="22013">
                  <c:v>22.013000000000034</c:v>
                </c:pt>
                <c:pt idx="22014">
                  <c:v>22.01400000000001</c:v>
                </c:pt>
                <c:pt idx="22015">
                  <c:v>22.015000000000043</c:v>
                </c:pt>
                <c:pt idx="22016">
                  <c:v>22.01600000000002</c:v>
                </c:pt>
                <c:pt idx="22017">
                  <c:v>22.016999999999996</c:v>
                </c:pt>
                <c:pt idx="22018">
                  <c:v>22.018000000000029</c:v>
                </c:pt>
                <c:pt idx="22019">
                  <c:v>22.019000000000005</c:v>
                </c:pt>
                <c:pt idx="22020">
                  <c:v>22.020000000000039</c:v>
                </c:pt>
                <c:pt idx="22021">
                  <c:v>22.021000000000015</c:v>
                </c:pt>
                <c:pt idx="22022">
                  <c:v>22.021999999999991</c:v>
                </c:pt>
                <c:pt idx="22023">
                  <c:v>22.023000000000025</c:v>
                </c:pt>
                <c:pt idx="22024">
                  <c:v>22.024000000000001</c:v>
                </c:pt>
                <c:pt idx="22025">
                  <c:v>22.025000000000034</c:v>
                </c:pt>
                <c:pt idx="22026">
                  <c:v>22.02600000000001</c:v>
                </c:pt>
                <c:pt idx="22027">
                  <c:v>22.027000000000044</c:v>
                </c:pt>
                <c:pt idx="22028">
                  <c:v>22.02800000000002</c:v>
                </c:pt>
                <c:pt idx="22029">
                  <c:v>22.028999999999996</c:v>
                </c:pt>
                <c:pt idx="22030">
                  <c:v>22.03000000000003</c:v>
                </c:pt>
                <c:pt idx="22031">
                  <c:v>22.031000000000006</c:v>
                </c:pt>
                <c:pt idx="22032">
                  <c:v>22.032000000000039</c:v>
                </c:pt>
                <c:pt idx="22033">
                  <c:v>22.033000000000015</c:v>
                </c:pt>
                <c:pt idx="22034">
                  <c:v>22.033999999999992</c:v>
                </c:pt>
                <c:pt idx="22035">
                  <c:v>22.035000000000025</c:v>
                </c:pt>
                <c:pt idx="22036">
                  <c:v>22.036000000000001</c:v>
                </c:pt>
                <c:pt idx="22037">
                  <c:v>22.037000000000035</c:v>
                </c:pt>
                <c:pt idx="22038">
                  <c:v>22.038000000000011</c:v>
                </c:pt>
                <c:pt idx="22039">
                  <c:v>22.039000000000044</c:v>
                </c:pt>
                <c:pt idx="22040">
                  <c:v>22.04000000000002</c:v>
                </c:pt>
                <c:pt idx="22041">
                  <c:v>22.040999999999997</c:v>
                </c:pt>
                <c:pt idx="22042">
                  <c:v>22.04200000000003</c:v>
                </c:pt>
                <c:pt idx="22043">
                  <c:v>22.043000000000006</c:v>
                </c:pt>
                <c:pt idx="22044">
                  <c:v>22.04400000000004</c:v>
                </c:pt>
                <c:pt idx="22045">
                  <c:v>22.045000000000016</c:v>
                </c:pt>
                <c:pt idx="22046">
                  <c:v>22.045999999999992</c:v>
                </c:pt>
                <c:pt idx="22047">
                  <c:v>22.047000000000025</c:v>
                </c:pt>
                <c:pt idx="22048">
                  <c:v>22.048000000000002</c:v>
                </c:pt>
                <c:pt idx="22049">
                  <c:v>22.049000000000035</c:v>
                </c:pt>
                <c:pt idx="22050">
                  <c:v>22.050000000000011</c:v>
                </c:pt>
                <c:pt idx="22051">
                  <c:v>22.051000000000045</c:v>
                </c:pt>
                <c:pt idx="22052">
                  <c:v>22.052000000000021</c:v>
                </c:pt>
                <c:pt idx="22053">
                  <c:v>22.052999999999997</c:v>
                </c:pt>
                <c:pt idx="22054">
                  <c:v>22.05400000000003</c:v>
                </c:pt>
                <c:pt idx="22055">
                  <c:v>22.055000000000007</c:v>
                </c:pt>
                <c:pt idx="22056">
                  <c:v>22.05600000000004</c:v>
                </c:pt>
                <c:pt idx="22057">
                  <c:v>22.057000000000016</c:v>
                </c:pt>
                <c:pt idx="22058">
                  <c:v>22.057999999999993</c:v>
                </c:pt>
                <c:pt idx="22059">
                  <c:v>22.059000000000026</c:v>
                </c:pt>
                <c:pt idx="22060">
                  <c:v>22.060000000000002</c:v>
                </c:pt>
                <c:pt idx="22061">
                  <c:v>22.061000000000035</c:v>
                </c:pt>
                <c:pt idx="22062">
                  <c:v>22.062000000000012</c:v>
                </c:pt>
                <c:pt idx="22063">
                  <c:v>22.063000000000045</c:v>
                </c:pt>
                <c:pt idx="22064">
                  <c:v>22.064000000000021</c:v>
                </c:pt>
                <c:pt idx="22065">
                  <c:v>22.064999999999998</c:v>
                </c:pt>
                <c:pt idx="22066">
                  <c:v>22.066000000000031</c:v>
                </c:pt>
                <c:pt idx="22067">
                  <c:v>22.067000000000007</c:v>
                </c:pt>
                <c:pt idx="22068">
                  <c:v>22.06800000000004</c:v>
                </c:pt>
                <c:pt idx="22069">
                  <c:v>22.069000000000017</c:v>
                </c:pt>
                <c:pt idx="22070">
                  <c:v>22.069999999999993</c:v>
                </c:pt>
                <c:pt idx="22071">
                  <c:v>22.071000000000026</c:v>
                </c:pt>
                <c:pt idx="22072">
                  <c:v>22.072000000000003</c:v>
                </c:pt>
                <c:pt idx="22073">
                  <c:v>22.073000000000036</c:v>
                </c:pt>
                <c:pt idx="22074">
                  <c:v>22.074000000000012</c:v>
                </c:pt>
                <c:pt idx="22075">
                  <c:v>22.075000000000045</c:v>
                </c:pt>
                <c:pt idx="22076">
                  <c:v>22.076000000000022</c:v>
                </c:pt>
                <c:pt idx="22077">
                  <c:v>22.076999999999998</c:v>
                </c:pt>
                <c:pt idx="22078">
                  <c:v>22.078000000000031</c:v>
                </c:pt>
                <c:pt idx="22079">
                  <c:v>22.079000000000008</c:v>
                </c:pt>
                <c:pt idx="22080">
                  <c:v>22.080000000000041</c:v>
                </c:pt>
                <c:pt idx="22081">
                  <c:v>22.081000000000017</c:v>
                </c:pt>
                <c:pt idx="22082">
                  <c:v>22.081999999999994</c:v>
                </c:pt>
                <c:pt idx="22083">
                  <c:v>22.083000000000027</c:v>
                </c:pt>
                <c:pt idx="22084">
                  <c:v>22.084000000000003</c:v>
                </c:pt>
                <c:pt idx="22085">
                  <c:v>22.085000000000036</c:v>
                </c:pt>
                <c:pt idx="22086">
                  <c:v>22.086000000000013</c:v>
                </c:pt>
                <c:pt idx="22087">
                  <c:v>22.087000000000046</c:v>
                </c:pt>
                <c:pt idx="22088">
                  <c:v>22.088000000000022</c:v>
                </c:pt>
                <c:pt idx="22089">
                  <c:v>22.088999999999999</c:v>
                </c:pt>
                <c:pt idx="22090">
                  <c:v>22.090000000000032</c:v>
                </c:pt>
                <c:pt idx="22091">
                  <c:v>22.091000000000008</c:v>
                </c:pt>
                <c:pt idx="22092">
                  <c:v>22.092000000000041</c:v>
                </c:pt>
                <c:pt idx="22093">
                  <c:v>22.093000000000018</c:v>
                </c:pt>
                <c:pt idx="22094">
                  <c:v>22.093999999999994</c:v>
                </c:pt>
                <c:pt idx="22095">
                  <c:v>22.095000000000027</c:v>
                </c:pt>
                <c:pt idx="22096">
                  <c:v>22.096000000000004</c:v>
                </c:pt>
                <c:pt idx="22097">
                  <c:v>22.097000000000037</c:v>
                </c:pt>
                <c:pt idx="22098">
                  <c:v>22.098000000000013</c:v>
                </c:pt>
                <c:pt idx="22099">
                  <c:v>22.099000000000046</c:v>
                </c:pt>
                <c:pt idx="22100">
                  <c:v>22.100000000000023</c:v>
                </c:pt>
                <c:pt idx="22101">
                  <c:v>22.100999999999999</c:v>
                </c:pt>
                <c:pt idx="22102">
                  <c:v>22.102000000000032</c:v>
                </c:pt>
                <c:pt idx="22103">
                  <c:v>22.103000000000009</c:v>
                </c:pt>
                <c:pt idx="22104">
                  <c:v>22.104000000000042</c:v>
                </c:pt>
                <c:pt idx="22105">
                  <c:v>22.105000000000018</c:v>
                </c:pt>
                <c:pt idx="22106">
                  <c:v>22.105999999999995</c:v>
                </c:pt>
                <c:pt idx="22107">
                  <c:v>22.107000000000028</c:v>
                </c:pt>
                <c:pt idx="22108">
                  <c:v>22.108000000000004</c:v>
                </c:pt>
                <c:pt idx="22109">
                  <c:v>22.109000000000037</c:v>
                </c:pt>
                <c:pt idx="22110">
                  <c:v>22.110000000000014</c:v>
                </c:pt>
                <c:pt idx="22111">
                  <c:v>22.11099999999999</c:v>
                </c:pt>
                <c:pt idx="22112">
                  <c:v>22.112000000000023</c:v>
                </c:pt>
                <c:pt idx="22113">
                  <c:v>22.113</c:v>
                </c:pt>
                <c:pt idx="22114">
                  <c:v>22.114000000000033</c:v>
                </c:pt>
                <c:pt idx="22115">
                  <c:v>22.115000000000009</c:v>
                </c:pt>
                <c:pt idx="22116">
                  <c:v>22.116000000000042</c:v>
                </c:pt>
                <c:pt idx="22117">
                  <c:v>22.117000000000019</c:v>
                </c:pt>
                <c:pt idx="22118">
                  <c:v>22.117999999999995</c:v>
                </c:pt>
                <c:pt idx="22119">
                  <c:v>22.119000000000028</c:v>
                </c:pt>
                <c:pt idx="22120">
                  <c:v>22.120000000000005</c:v>
                </c:pt>
                <c:pt idx="22121">
                  <c:v>22.121000000000038</c:v>
                </c:pt>
                <c:pt idx="22122">
                  <c:v>22.122000000000014</c:v>
                </c:pt>
                <c:pt idx="22123">
                  <c:v>22.12299999999999</c:v>
                </c:pt>
                <c:pt idx="22124">
                  <c:v>22.124000000000024</c:v>
                </c:pt>
                <c:pt idx="22125">
                  <c:v>22.125</c:v>
                </c:pt>
                <c:pt idx="22126">
                  <c:v>22.126000000000033</c:v>
                </c:pt>
                <c:pt idx="22127">
                  <c:v>22.12700000000001</c:v>
                </c:pt>
                <c:pt idx="22128">
                  <c:v>22.128000000000043</c:v>
                </c:pt>
                <c:pt idx="22129">
                  <c:v>22.129000000000019</c:v>
                </c:pt>
                <c:pt idx="22130">
                  <c:v>22.129999999999995</c:v>
                </c:pt>
                <c:pt idx="22131">
                  <c:v>22.131000000000029</c:v>
                </c:pt>
                <c:pt idx="22132">
                  <c:v>22.132000000000005</c:v>
                </c:pt>
                <c:pt idx="22133">
                  <c:v>22.133000000000038</c:v>
                </c:pt>
                <c:pt idx="22134">
                  <c:v>22.134000000000015</c:v>
                </c:pt>
                <c:pt idx="22135">
                  <c:v>22.134999999999991</c:v>
                </c:pt>
                <c:pt idx="22136">
                  <c:v>22.136000000000024</c:v>
                </c:pt>
                <c:pt idx="22137">
                  <c:v>22.137</c:v>
                </c:pt>
                <c:pt idx="22138">
                  <c:v>22.138000000000034</c:v>
                </c:pt>
                <c:pt idx="22139">
                  <c:v>22.13900000000001</c:v>
                </c:pt>
                <c:pt idx="22140">
                  <c:v>22.140000000000043</c:v>
                </c:pt>
                <c:pt idx="22141">
                  <c:v>22.14100000000002</c:v>
                </c:pt>
                <c:pt idx="22142">
                  <c:v>22.141999999999996</c:v>
                </c:pt>
                <c:pt idx="22143">
                  <c:v>22.143000000000029</c:v>
                </c:pt>
                <c:pt idx="22144">
                  <c:v>22.144000000000005</c:v>
                </c:pt>
                <c:pt idx="22145">
                  <c:v>22.145000000000039</c:v>
                </c:pt>
                <c:pt idx="22146">
                  <c:v>22.146000000000015</c:v>
                </c:pt>
                <c:pt idx="22147">
                  <c:v>22.146999999999991</c:v>
                </c:pt>
                <c:pt idx="22148">
                  <c:v>22.148000000000025</c:v>
                </c:pt>
                <c:pt idx="22149">
                  <c:v>22.149000000000001</c:v>
                </c:pt>
                <c:pt idx="22150">
                  <c:v>22.150000000000034</c:v>
                </c:pt>
                <c:pt idx="22151">
                  <c:v>22.15100000000001</c:v>
                </c:pt>
                <c:pt idx="22152">
                  <c:v>22.152000000000044</c:v>
                </c:pt>
                <c:pt idx="22153">
                  <c:v>22.15300000000002</c:v>
                </c:pt>
                <c:pt idx="22154">
                  <c:v>22.153999999999996</c:v>
                </c:pt>
                <c:pt idx="22155">
                  <c:v>22.15500000000003</c:v>
                </c:pt>
                <c:pt idx="22156">
                  <c:v>22.156000000000006</c:v>
                </c:pt>
                <c:pt idx="22157">
                  <c:v>22.157000000000039</c:v>
                </c:pt>
                <c:pt idx="22158">
                  <c:v>22.158000000000015</c:v>
                </c:pt>
                <c:pt idx="22159">
                  <c:v>22.158999999999992</c:v>
                </c:pt>
                <c:pt idx="22160">
                  <c:v>22.160000000000025</c:v>
                </c:pt>
                <c:pt idx="22161">
                  <c:v>22.161000000000001</c:v>
                </c:pt>
                <c:pt idx="22162">
                  <c:v>22.162000000000035</c:v>
                </c:pt>
                <c:pt idx="22163">
                  <c:v>22.163000000000011</c:v>
                </c:pt>
                <c:pt idx="22164">
                  <c:v>22.164000000000044</c:v>
                </c:pt>
                <c:pt idx="22165">
                  <c:v>22.16500000000002</c:v>
                </c:pt>
                <c:pt idx="22166">
                  <c:v>22.165999999999997</c:v>
                </c:pt>
                <c:pt idx="22167">
                  <c:v>22.16700000000003</c:v>
                </c:pt>
                <c:pt idx="22168">
                  <c:v>22.168000000000006</c:v>
                </c:pt>
                <c:pt idx="22169">
                  <c:v>22.16900000000004</c:v>
                </c:pt>
                <c:pt idx="22170">
                  <c:v>22.170000000000016</c:v>
                </c:pt>
                <c:pt idx="22171">
                  <c:v>22.170999999999992</c:v>
                </c:pt>
                <c:pt idx="22172">
                  <c:v>22.172000000000025</c:v>
                </c:pt>
                <c:pt idx="22173">
                  <c:v>22.173000000000002</c:v>
                </c:pt>
                <c:pt idx="22174">
                  <c:v>22.174000000000035</c:v>
                </c:pt>
                <c:pt idx="22175">
                  <c:v>22.175000000000011</c:v>
                </c:pt>
                <c:pt idx="22176">
                  <c:v>22.176000000000045</c:v>
                </c:pt>
                <c:pt idx="22177">
                  <c:v>22.177000000000021</c:v>
                </c:pt>
                <c:pt idx="22178">
                  <c:v>22.177999999999997</c:v>
                </c:pt>
                <c:pt idx="22179">
                  <c:v>22.17900000000003</c:v>
                </c:pt>
                <c:pt idx="22180">
                  <c:v>22.180000000000007</c:v>
                </c:pt>
                <c:pt idx="22181">
                  <c:v>22.18100000000004</c:v>
                </c:pt>
                <c:pt idx="22182">
                  <c:v>22.182000000000016</c:v>
                </c:pt>
                <c:pt idx="22183">
                  <c:v>22.182999999999993</c:v>
                </c:pt>
                <c:pt idx="22184">
                  <c:v>22.184000000000026</c:v>
                </c:pt>
                <c:pt idx="22185">
                  <c:v>22.185000000000002</c:v>
                </c:pt>
                <c:pt idx="22186">
                  <c:v>22.186000000000035</c:v>
                </c:pt>
                <c:pt idx="22187">
                  <c:v>22.187000000000012</c:v>
                </c:pt>
                <c:pt idx="22188">
                  <c:v>22.188000000000045</c:v>
                </c:pt>
                <c:pt idx="22189">
                  <c:v>22.189000000000021</c:v>
                </c:pt>
                <c:pt idx="22190">
                  <c:v>22.189999999999998</c:v>
                </c:pt>
                <c:pt idx="22191">
                  <c:v>22.191000000000031</c:v>
                </c:pt>
                <c:pt idx="22192">
                  <c:v>22.192000000000007</c:v>
                </c:pt>
                <c:pt idx="22193">
                  <c:v>22.19300000000004</c:v>
                </c:pt>
                <c:pt idx="22194">
                  <c:v>22.194000000000017</c:v>
                </c:pt>
                <c:pt idx="22195">
                  <c:v>22.194999999999993</c:v>
                </c:pt>
                <c:pt idx="22196">
                  <c:v>22.196000000000026</c:v>
                </c:pt>
                <c:pt idx="22197">
                  <c:v>22.197000000000003</c:v>
                </c:pt>
                <c:pt idx="22198">
                  <c:v>22.198000000000036</c:v>
                </c:pt>
                <c:pt idx="22199">
                  <c:v>22.199000000000012</c:v>
                </c:pt>
                <c:pt idx="22200">
                  <c:v>22.200000000000045</c:v>
                </c:pt>
                <c:pt idx="22201">
                  <c:v>22.201000000000022</c:v>
                </c:pt>
                <c:pt idx="22202">
                  <c:v>22.201999999999998</c:v>
                </c:pt>
                <c:pt idx="22203">
                  <c:v>22.203000000000031</c:v>
                </c:pt>
                <c:pt idx="22204">
                  <c:v>22.204000000000008</c:v>
                </c:pt>
                <c:pt idx="22205">
                  <c:v>22.205000000000041</c:v>
                </c:pt>
                <c:pt idx="22206">
                  <c:v>22.206000000000017</c:v>
                </c:pt>
                <c:pt idx="22207">
                  <c:v>22.206999999999994</c:v>
                </c:pt>
                <c:pt idx="22208">
                  <c:v>22.208000000000027</c:v>
                </c:pt>
                <c:pt idx="22209">
                  <c:v>22.209000000000003</c:v>
                </c:pt>
                <c:pt idx="22210">
                  <c:v>22.210000000000036</c:v>
                </c:pt>
                <c:pt idx="22211">
                  <c:v>22.211000000000013</c:v>
                </c:pt>
                <c:pt idx="22212">
                  <c:v>22.212000000000046</c:v>
                </c:pt>
                <c:pt idx="22213">
                  <c:v>22.213000000000022</c:v>
                </c:pt>
                <c:pt idx="22214">
                  <c:v>22.213999999999999</c:v>
                </c:pt>
                <c:pt idx="22215">
                  <c:v>22.215000000000032</c:v>
                </c:pt>
                <c:pt idx="22216">
                  <c:v>22.216000000000008</c:v>
                </c:pt>
                <c:pt idx="22217">
                  <c:v>22.217000000000041</c:v>
                </c:pt>
                <c:pt idx="22218">
                  <c:v>22.218000000000018</c:v>
                </c:pt>
                <c:pt idx="22219">
                  <c:v>22.218999999999994</c:v>
                </c:pt>
                <c:pt idx="22220">
                  <c:v>22.220000000000027</c:v>
                </c:pt>
                <c:pt idx="22221">
                  <c:v>22.221000000000004</c:v>
                </c:pt>
                <c:pt idx="22222">
                  <c:v>22.222000000000037</c:v>
                </c:pt>
                <c:pt idx="22223">
                  <c:v>22.223000000000013</c:v>
                </c:pt>
                <c:pt idx="22224">
                  <c:v>22.224000000000046</c:v>
                </c:pt>
                <c:pt idx="22225">
                  <c:v>22.225000000000023</c:v>
                </c:pt>
                <c:pt idx="22226">
                  <c:v>22.225999999999999</c:v>
                </c:pt>
                <c:pt idx="22227">
                  <c:v>22.227000000000032</c:v>
                </c:pt>
                <c:pt idx="22228">
                  <c:v>22.228000000000009</c:v>
                </c:pt>
                <c:pt idx="22229">
                  <c:v>22.229000000000042</c:v>
                </c:pt>
                <c:pt idx="22230">
                  <c:v>22.230000000000018</c:v>
                </c:pt>
                <c:pt idx="22231">
                  <c:v>22.230999999999995</c:v>
                </c:pt>
                <c:pt idx="22232">
                  <c:v>22.232000000000028</c:v>
                </c:pt>
                <c:pt idx="22233">
                  <c:v>22.233000000000004</c:v>
                </c:pt>
                <c:pt idx="22234">
                  <c:v>22.234000000000037</c:v>
                </c:pt>
                <c:pt idx="22235">
                  <c:v>22.235000000000014</c:v>
                </c:pt>
                <c:pt idx="22236">
                  <c:v>22.23599999999999</c:v>
                </c:pt>
                <c:pt idx="22237">
                  <c:v>22.237000000000023</c:v>
                </c:pt>
                <c:pt idx="22238">
                  <c:v>22.238</c:v>
                </c:pt>
                <c:pt idx="22239">
                  <c:v>22.239000000000033</c:v>
                </c:pt>
                <c:pt idx="22240">
                  <c:v>22.240000000000009</c:v>
                </c:pt>
                <c:pt idx="22241">
                  <c:v>22.241000000000042</c:v>
                </c:pt>
                <c:pt idx="22242">
                  <c:v>22.242000000000019</c:v>
                </c:pt>
                <c:pt idx="22243">
                  <c:v>22.242999999999995</c:v>
                </c:pt>
                <c:pt idx="22244">
                  <c:v>22.244000000000028</c:v>
                </c:pt>
                <c:pt idx="22245">
                  <c:v>22.245000000000005</c:v>
                </c:pt>
                <c:pt idx="22246">
                  <c:v>22.246000000000038</c:v>
                </c:pt>
                <c:pt idx="22247">
                  <c:v>22.247000000000014</c:v>
                </c:pt>
                <c:pt idx="22248">
                  <c:v>22.24799999999999</c:v>
                </c:pt>
                <c:pt idx="22249">
                  <c:v>22.249000000000024</c:v>
                </c:pt>
                <c:pt idx="22250">
                  <c:v>22.25</c:v>
                </c:pt>
                <c:pt idx="22251">
                  <c:v>22.251000000000033</c:v>
                </c:pt>
                <c:pt idx="22252">
                  <c:v>22.25200000000001</c:v>
                </c:pt>
                <c:pt idx="22253">
                  <c:v>22.253000000000043</c:v>
                </c:pt>
                <c:pt idx="22254">
                  <c:v>22.254000000000019</c:v>
                </c:pt>
                <c:pt idx="22255">
                  <c:v>22.254999999999995</c:v>
                </c:pt>
                <c:pt idx="22256">
                  <c:v>22.256000000000029</c:v>
                </c:pt>
                <c:pt idx="22257">
                  <c:v>22.257000000000005</c:v>
                </c:pt>
                <c:pt idx="22258">
                  <c:v>22.258000000000038</c:v>
                </c:pt>
                <c:pt idx="22259">
                  <c:v>22.259000000000015</c:v>
                </c:pt>
                <c:pt idx="22260">
                  <c:v>22.259999999999991</c:v>
                </c:pt>
                <c:pt idx="22261">
                  <c:v>22.261000000000024</c:v>
                </c:pt>
                <c:pt idx="22262">
                  <c:v>22.262</c:v>
                </c:pt>
                <c:pt idx="22263">
                  <c:v>22.263000000000034</c:v>
                </c:pt>
                <c:pt idx="22264">
                  <c:v>22.26400000000001</c:v>
                </c:pt>
                <c:pt idx="22265">
                  <c:v>22.265000000000043</c:v>
                </c:pt>
                <c:pt idx="22266">
                  <c:v>22.26600000000002</c:v>
                </c:pt>
                <c:pt idx="22267">
                  <c:v>22.266999999999996</c:v>
                </c:pt>
                <c:pt idx="22268">
                  <c:v>22.268000000000029</c:v>
                </c:pt>
                <c:pt idx="22269">
                  <c:v>22.269000000000005</c:v>
                </c:pt>
                <c:pt idx="22270">
                  <c:v>22.270000000000039</c:v>
                </c:pt>
                <c:pt idx="22271">
                  <c:v>22.271000000000015</c:v>
                </c:pt>
                <c:pt idx="22272">
                  <c:v>22.271999999999991</c:v>
                </c:pt>
                <c:pt idx="22273">
                  <c:v>22.273000000000025</c:v>
                </c:pt>
                <c:pt idx="22274">
                  <c:v>22.274000000000001</c:v>
                </c:pt>
                <c:pt idx="22275">
                  <c:v>22.275000000000034</c:v>
                </c:pt>
                <c:pt idx="22276">
                  <c:v>22.27600000000001</c:v>
                </c:pt>
                <c:pt idx="22277">
                  <c:v>22.277000000000044</c:v>
                </c:pt>
                <c:pt idx="22278">
                  <c:v>22.27800000000002</c:v>
                </c:pt>
                <c:pt idx="22279">
                  <c:v>22.278999999999996</c:v>
                </c:pt>
                <c:pt idx="22280">
                  <c:v>22.28000000000003</c:v>
                </c:pt>
                <c:pt idx="22281">
                  <c:v>22.281000000000006</c:v>
                </c:pt>
                <c:pt idx="22282">
                  <c:v>22.282000000000039</c:v>
                </c:pt>
                <c:pt idx="22283">
                  <c:v>22.283000000000015</c:v>
                </c:pt>
                <c:pt idx="22284">
                  <c:v>22.283999999999992</c:v>
                </c:pt>
                <c:pt idx="22285">
                  <c:v>22.285000000000025</c:v>
                </c:pt>
                <c:pt idx="22286">
                  <c:v>22.286000000000001</c:v>
                </c:pt>
                <c:pt idx="22287">
                  <c:v>22.287000000000035</c:v>
                </c:pt>
                <c:pt idx="22288">
                  <c:v>22.288000000000011</c:v>
                </c:pt>
                <c:pt idx="22289">
                  <c:v>22.289000000000044</c:v>
                </c:pt>
                <c:pt idx="22290">
                  <c:v>22.29000000000002</c:v>
                </c:pt>
                <c:pt idx="22291">
                  <c:v>22.290999999999997</c:v>
                </c:pt>
                <c:pt idx="22292">
                  <c:v>22.29200000000003</c:v>
                </c:pt>
                <c:pt idx="22293">
                  <c:v>22.293000000000006</c:v>
                </c:pt>
                <c:pt idx="22294">
                  <c:v>22.29400000000004</c:v>
                </c:pt>
                <c:pt idx="22295">
                  <c:v>22.295000000000016</c:v>
                </c:pt>
                <c:pt idx="22296">
                  <c:v>22.295999999999992</c:v>
                </c:pt>
                <c:pt idx="22297">
                  <c:v>22.297000000000025</c:v>
                </c:pt>
                <c:pt idx="22298">
                  <c:v>22.298000000000002</c:v>
                </c:pt>
                <c:pt idx="22299">
                  <c:v>22.299000000000035</c:v>
                </c:pt>
                <c:pt idx="22300">
                  <c:v>22.300000000000011</c:v>
                </c:pt>
                <c:pt idx="22301">
                  <c:v>22.301000000000045</c:v>
                </c:pt>
                <c:pt idx="22302">
                  <c:v>22.302000000000021</c:v>
                </c:pt>
                <c:pt idx="22303">
                  <c:v>22.302999999999997</c:v>
                </c:pt>
                <c:pt idx="22304">
                  <c:v>22.30400000000003</c:v>
                </c:pt>
                <c:pt idx="22305">
                  <c:v>22.305000000000007</c:v>
                </c:pt>
                <c:pt idx="22306">
                  <c:v>22.30600000000004</c:v>
                </c:pt>
                <c:pt idx="22307">
                  <c:v>22.307000000000016</c:v>
                </c:pt>
                <c:pt idx="22308">
                  <c:v>22.307999999999993</c:v>
                </c:pt>
                <c:pt idx="22309">
                  <c:v>22.309000000000026</c:v>
                </c:pt>
                <c:pt idx="22310">
                  <c:v>22.310000000000002</c:v>
                </c:pt>
                <c:pt idx="22311">
                  <c:v>22.311000000000035</c:v>
                </c:pt>
                <c:pt idx="22312">
                  <c:v>22.312000000000012</c:v>
                </c:pt>
                <c:pt idx="22313">
                  <c:v>22.313000000000045</c:v>
                </c:pt>
                <c:pt idx="22314">
                  <c:v>22.314000000000021</c:v>
                </c:pt>
                <c:pt idx="22315">
                  <c:v>22.314999999999998</c:v>
                </c:pt>
                <c:pt idx="22316">
                  <c:v>22.316000000000031</c:v>
                </c:pt>
                <c:pt idx="22317">
                  <c:v>22.317000000000007</c:v>
                </c:pt>
                <c:pt idx="22318">
                  <c:v>22.31800000000004</c:v>
                </c:pt>
                <c:pt idx="22319">
                  <c:v>22.319000000000017</c:v>
                </c:pt>
                <c:pt idx="22320">
                  <c:v>22.319999999999993</c:v>
                </c:pt>
                <c:pt idx="22321">
                  <c:v>22.321000000000026</c:v>
                </c:pt>
                <c:pt idx="22322">
                  <c:v>22.322000000000003</c:v>
                </c:pt>
                <c:pt idx="22323">
                  <c:v>22.323000000000036</c:v>
                </c:pt>
                <c:pt idx="22324">
                  <c:v>22.324000000000012</c:v>
                </c:pt>
                <c:pt idx="22325">
                  <c:v>22.325000000000045</c:v>
                </c:pt>
                <c:pt idx="22326">
                  <c:v>22.326000000000022</c:v>
                </c:pt>
                <c:pt idx="22327">
                  <c:v>22.326999999999998</c:v>
                </c:pt>
                <c:pt idx="22328">
                  <c:v>22.328000000000031</c:v>
                </c:pt>
                <c:pt idx="22329">
                  <c:v>22.329000000000008</c:v>
                </c:pt>
                <c:pt idx="22330">
                  <c:v>22.330000000000041</c:v>
                </c:pt>
                <c:pt idx="22331">
                  <c:v>22.331000000000017</c:v>
                </c:pt>
                <c:pt idx="22332">
                  <c:v>22.331999999999994</c:v>
                </c:pt>
                <c:pt idx="22333">
                  <c:v>22.333000000000027</c:v>
                </c:pt>
                <c:pt idx="22334">
                  <c:v>22.334000000000003</c:v>
                </c:pt>
                <c:pt idx="22335">
                  <c:v>22.335000000000036</c:v>
                </c:pt>
                <c:pt idx="22336">
                  <c:v>22.336000000000013</c:v>
                </c:pt>
                <c:pt idx="22337">
                  <c:v>22.337000000000046</c:v>
                </c:pt>
                <c:pt idx="22338">
                  <c:v>22.338000000000022</c:v>
                </c:pt>
                <c:pt idx="22339">
                  <c:v>22.338999999999999</c:v>
                </c:pt>
                <c:pt idx="22340">
                  <c:v>22.340000000000032</c:v>
                </c:pt>
                <c:pt idx="22341">
                  <c:v>22.341000000000008</c:v>
                </c:pt>
                <c:pt idx="22342">
                  <c:v>22.342000000000041</c:v>
                </c:pt>
                <c:pt idx="22343">
                  <c:v>22.343000000000018</c:v>
                </c:pt>
                <c:pt idx="22344">
                  <c:v>22.343999999999994</c:v>
                </c:pt>
                <c:pt idx="22345">
                  <c:v>22.345000000000027</c:v>
                </c:pt>
                <c:pt idx="22346">
                  <c:v>22.346000000000004</c:v>
                </c:pt>
                <c:pt idx="22347">
                  <c:v>22.347000000000037</c:v>
                </c:pt>
                <c:pt idx="22348">
                  <c:v>22.348000000000013</c:v>
                </c:pt>
                <c:pt idx="22349">
                  <c:v>22.349000000000046</c:v>
                </c:pt>
                <c:pt idx="22350">
                  <c:v>22.350000000000023</c:v>
                </c:pt>
                <c:pt idx="22351">
                  <c:v>22.350999999999999</c:v>
                </c:pt>
                <c:pt idx="22352">
                  <c:v>22.352000000000032</c:v>
                </c:pt>
                <c:pt idx="22353">
                  <c:v>22.353000000000009</c:v>
                </c:pt>
                <c:pt idx="22354">
                  <c:v>22.354000000000042</c:v>
                </c:pt>
                <c:pt idx="22355">
                  <c:v>22.355000000000018</c:v>
                </c:pt>
                <c:pt idx="22356">
                  <c:v>22.355999999999995</c:v>
                </c:pt>
                <c:pt idx="22357">
                  <c:v>22.357000000000028</c:v>
                </c:pt>
                <c:pt idx="22358">
                  <c:v>22.358000000000004</c:v>
                </c:pt>
                <c:pt idx="22359">
                  <c:v>22.359000000000037</c:v>
                </c:pt>
                <c:pt idx="22360">
                  <c:v>22.360000000000014</c:v>
                </c:pt>
                <c:pt idx="22361">
                  <c:v>22.36099999999999</c:v>
                </c:pt>
                <c:pt idx="22362">
                  <c:v>22.362000000000023</c:v>
                </c:pt>
                <c:pt idx="22363">
                  <c:v>22.363</c:v>
                </c:pt>
                <c:pt idx="22364">
                  <c:v>22.364000000000033</c:v>
                </c:pt>
                <c:pt idx="22365">
                  <c:v>22.365000000000009</c:v>
                </c:pt>
                <c:pt idx="22366">
                  <c:v>22.366000000000042</c:v>
                </c:pt>
                <c:pt idx="22367">
                  <c:v>22.367000000000019</c:v>
                </c:pt>
                <c:pt idx="22368">
                  <c:v>22.367999999999995</c:v>
                </c:pt>
                <c:pt idx="22369">
                  <c:v>22.369000000000028</c:v>
                </c:pt>
                <c:pt idx="22370">
                  <c:v>22.370000000000005</c:v>
                </c:pt>
                <c:pt idx="22371">
                  <c:v>22.371000000000038</c:v>
                </c:pt>
                <c:pt idx="22372">
                  <c:v>22.372000000000014</c:v>
                </c:pt>
                <c:pt idx="22373">
                  <c:v>22.37299999999999</c:v>
                </c:pt>
                <c:pt idx="22374">
                  <c:v>22.374000000000024</c:v>
                </c:pt>
                <c:pt idx="22375">
                  <c:v>22.375</c:v>
                </c:pt>
                <c:pt idx="22376">
                  <c:v>22.376000000000033</c:v>
                </c:pt>
                <c:pt idx="22377">
                  <c:v>22.37700000000001</c:v>
                </c:pt>
                <c:pt idx="22378">
                  <c:v>22.378000000000043</c:v>
                </c:pt>
                <c:pt idx="22379">
                  <c:v>22.379000000000019</c:v>
                </c:pt>
                <c:pt idx="22380">
                  <c:v>22.379999999999995</c:v>
                </c:pt>
                <c:pt idx="22381">
                  <c:v>22.381000000000029</c:v>
                </c:pt>
                <c:pt idx="22382">
                  <c:v>22.382000000000005</c:v>
                </c:pt>
                <c:pt idx="22383">
                  <c:v>22.383000000000038</c:v>
                </c:pt>
                <c:pt idx="22384">
                  <c:v>22.384000000000015</c:v>
                </c:pt>
                <c:pt idx="22385">
                  <c:v>22.384999999999991</c:v>
                </c:pt>
                <c:pt idx="22386">
                  <c:v>22.386000000000024</c:v>
                </c:pt>
                <c:pt idx="22387">
                  <c:v>22.387</c:v>
                </c:pt>
                <c:pt idx="22388">
                  <c:v>22.388000000000034</c:v>
                </c:pt>
                <c:pt idx="22389">
                  <c:v>22.38900000000001</c:v>
                </c:pt>
                <c:pt idx="22390">
                  <c:v>22.390000000000043</c:v>
                </c:pt>
                <c:pt idx="22391">
                  <c:v>22.39100000000002</c:v>
                </c:pt>
                <c:pt idx="22392">
                  <c:v>22.391999999999996</c:v>
                </c:pt>
                <c:pt idx="22393">
                  <c:v>22.393000000000029</c:v>
                </c:pt>
                <c:pt idx="22394">
                  <c:v>22.394000000000005</c:v>
                </c:pt>
                <c:pt idx="22395">
                  <c:v>22.395000000000039</c:v>
                </c:pt>
                <c:pt idx="22396">
                  <c:v>22.396000000000015</c:v>
                </c:pt>
                <c:pt idx="22397">
                  <c:v>22.396999999999991</c:v>
                </c:pt>
                <c:pt idx="22398">
                  <c:v>22.398000000000025</c:v>
                </c:pt>
                <c:pt idx="22399">
                  <c:v>22.399000000000001</c:v>
                </c:pt>
                <c:pt idx="22400">
                  <c:v>22.400000000000034</c:v>
                </c:pt>
                <c:pt idx="22401">
                  <c:v>22.40100000000001</c:v>
                </c:pt>
                <c:pt idx="22402">
                  <c:v>22.402000000000044</c:v>
                </c:pt>
                <c:pt idx="22403">
                  <c:v>22.40300000000002</c:v>
                </c:pt>
                <c:pt idx="22404">
                  <c:v>22.403999999999996</c:v>
                </c:pt>
                <c:pt idx="22405">
                  <c:v>22.40500000000003</c:v>
                </c:pt>
                <c:pt idx="22406">
                  <c:v>22.406000000000006</c:v>
                </c:pt>
                <c:pt idx="22407">
                  <c:v>22.407000000000039</c:v>
                </c:pt>
                <c:pt idx="22408">
                  <c:v>22.408000000000015</c:v>
                </c:pt>
                <c:pt idx="22409">
                  <c:v>22.408999999999992</c:v>
                </c:pt>
                <c:pt idx="22410">
                  <c:v>22.410000000000025</c:v>
                </c:pt>
                <c:pt idx="22411">
                  <c:v>22.411000000000001</c:v>
                </c:pt>
                <c:pt idx="22412">
                  <c:v>22.412000000000035</c:v>
                </c:pt>
                <c:pt idx="22413">
                  <c:v>22.413000000000011</c:v>
                </c:pt>
                <c:pt idx="22414">
                  <c:v>22.414000000000044</c:v>
                </c:pt>
                <c:pt idx="22415">
                  <c:v>22.41500000000002</c:v>
                </c:pt>
                <c:pt idx="22416">
                  <c:v>22.415999999999997</c:v>
                </c:pt>
                <c:pt idx="22417">
                  <c:v>22.41700000000003</c:v>
                </c:pt>
                <c:pt idx="22418">
                  <c:v>22.418000000000006</c:v>
                </c:pt>
                <c:pt idx="22419">
                  <c:v>22.41900000000004</c:v>
                </c:pt>
                <c:pt idx="22420">
                  <c:v>22.420000000000016</c:v>
                </c:pt>
                <c:pt idx="22421">
                  <c:v>22.420999999999992</c:v>
                </c:pt>
                <c:pt idx="22422">
                  <c:v>22.422000000000025</c:v>
                </c:pt>
                <c:pt idx="22423">
                  <c:v>22.423000000000002</c:v>
                </c:pt>
                <c:pt idx="22424">
                  <c:v>22.424000000000035</c:v>
                </c:pt>
                <c:pt idx="22425">
                  <c:v>22.425000000000011</c:v>
                </c:pt>
                <c:pt idx="22426">
                  <c:v>22.426000000000045</c:v>
                </c:pt>
                <c:pt idx="22427">
                  <c:v>22.427000000000021</c:v>
                </c:pt>
                <c:pt idx="22428">
                  <c:v>22.427999999999997</c:v>
                </c:pt>
                <c:pt idx="22429">
                  <c:v>22.42900000000003</c:v>
                </c:pt>
                <c:pt idx="22430">
                  <c:v>22.430000000000007</c:v>
                </c:pt>
                <c:pt idx="22431">
                  <c:v>22.43100000000004</c:v>
                </c:pt>
                <c:pt idx="22432">
                  <c:v>22.432000000000016</c:v>
                </c:pt>
                <c:pt idx="22433">
                  <c:v>22.432999999999993</c:v>
                </c:pt>
                <c:pt idx="22434">
                  <c:v>22.434000000000026</c:v>
                </c:pt>
                <c:pt idx="22435">
                  <c:v>22.435000000000002</c:v>
                </c:pt>
                <c:pt idx="22436">
                  <c:v>22.436000000000035</c:v>
                </c:pt>
                <c:pt idx="22437">
                  <c:v>22.437000000000012</c:v>
                </c:pt>
                <c:pt idx="22438">
                  <c:v>22.438000000000045</c:v>
                </c:pt>
                <c:pt idx="22439">
                  <c:v>22.439000000000021</c:v>
                </c:pt>
                <c:pt idx="22440">
                  <c:v>22.439999999999998</c:v>
                </c:pt>
                <c:pt idx="22441">
                  <c:v>22.441000000000031</c:v>
                </c:pt>
                <c:pt idx="22442">
                  <c:v>22.442000000000007</c:v>
                </c:pt>
                <c:pt idx="22443">
                  <c:v>22.44300000000004</c:v>
                </c:pt>
                <c:pt idx="22444">
                  <c:v>22.444000000000017</c:v>
                </c:pt>
                <c:pt idx="22445">
                  <c:v>22.444999999999993</c:v>
                </c:pt>
                <c:pt idx="22446">
                  <c:v>22.446000000000026</c:v>
                </c:pt>
                <c:pt idx="22447">
                  <c:v>22.447000000000003</c:v>
                </c:pt>
                <c:pt idx="22448">
                  <c:v>22.448000000000036</c:v>
                </c:pt>
                <c:pt idx="22449">
                  <c:v>22.449000000000012</c:v>
                </c:pt>
                <c:pt idx="22450">
                  <c:v>22.450000000000045</c:v>
                </c:pt>
                <c:pt idx="22451">
                  <c:v>22.451000000000022</c:v>
                </c:pt>
                <c:pt idx="22452">
                  <c:v>22.451999999999998</c:v>
                </c:pt>
                <c:pt idx="22453">
                  <c:v>22.453000000000031</c:v>
                </c:pt>
                <c:pt idx="22454">
                  <c:v>22.454000000000008</c:v>
                </c:pt>
                <c:pt idx="22455">
                  <c:v>22.455000000000041</c:v>
                </c:pt>
                <c:pt idx="22456">
                  <c:v>22.456000000000017</c:v>
                </c:pt>
                <c:pt idx="22457">
                  <c:v>22.456999999999994</c:v>
                </c:pt>
                <c:pt idx="22458">
                  <c:v>22.458000000000027</c:v>
                </c:pt>
                <c:pt idx="22459">
                  <c:v>22.459000000000003</c:v>
                </c:pt>
                <c:pt idx="22460">
                  <c:v>22.460000000000036</c:v>
                </c:pt>
                <c:pt idx="22461">
                  <c:v>22.461000000000013</c:v>
                </c:pt>
                <c:pt idx="22462">
                  <c:v>22.462000000000046</c:v>
                </c:pt>
                <c:pt idx="22463">
                  <c:v>22.463000000000022</c:v>
                </c:pt>
                <c:pt idx="22464">
                  <c:v>22.463999999999999</c:v>
                </c:pt>
                <c:pt idx="22465">
                  <c:v>22.465000000000032</c:v>
                </c:pt>
                <c:pt idx="22466">
                  <c:v>22.466000000000008</c:v>
                </c:pt>
                <c:pt idx="22467">
                  <c:v>22.467000000000041</c:v>
                </c:pt>
                <c:pt idx="22468">
                  <c:v>22.468000000000018</c:v>
                </c:pt>
                <c:pt idx="22469">
                  <c:v>22.468999999999994</c:v>
                </c:pt>
                <c:pt idx="22470">
                  <c:v>22.470000000000027</c:v>
                </c:pt>
                <c:pt idx="22471">
                  <c:v>22.471000000000004</c:v>
                </c:pt>
                <c:pt idx="22472">
                  <c:v>22.472000000000037</c:v>
                </c:pt>
                <c:pt idx="22473">
                  <c:v>22.473000000000013</c:v>
                </c:pt>
                <c:pt idx="22474">
                  <c:v>22.474000000000046</c:v>
                </c:pt>
                <c:pt idx="22475">
                  <c:v>22.475000000000023</c:v>
                </c:pt>
                <c:pt idx="22476">
                  <c:v>22.475999999999999</c:v>
                </c:pt>
                <c:pt idx="22477">
                  <c:v>22.477000000000032</c:v>
                </c:pt>
                <c:pt idx="22478">
                  <c:v>22.478000000000009</c:v>
                </c:pt>
                <c:pt idx="22479">
                  <c:v>22.479000000000042</c:v>
                </c:pt>
                <c:pt idx="22480">
                  <c:v>22.480000000000018</c:v>
                </c:pt>
                <c:pt idx="22481">
                  <c:v>22.480999999999995</c:v>
                </c:pt>
                <c:pt idx="22482">
                  <c:v>22.482000000000028</c:v>
                </c:pt>
                <c:pt idx="22483">
                  <c:v>22.483000000000004</c:v>
                </c:pt>
                <c:pt idx="22484">
                  <c:v>22.484000000000037</c:v>
                </c:pt>
                <c:pt idx="22485">
                  <c:v>22.485000000000014</c:v>
                </c:pt>
                <c:pt idx="22486">
                  <c:v>22.48599999999999</c:v>
                </c:pt>
                <c:pt idx="22487">
                  <c:v>22.487000000000023</c:v>
                </c:pt>
                <c:pt idx="22488">
                  <c:v>22.488</c:v>
                </c:pt>
                <c:pt idx="22489">
                  <c:v>22.489000000000033</c:v>
                </c:pt>
                <c:pt idx="22490">
                  <c:v>22.490000000000009</c:v>
                </c:pt>
                <c:pt idx="22491">
                  <c:v>22.491000000000042</c:v>
                </c:pt>
                <c:pt idx="22492">
                  <c:v>22.492000000000019</c:v>
                </c:pt>
                <c:pt idx="22493">
                  <c:v>22.492999999999995</c:v>
                </c:pt>
                <c:pt idx="22494">
                  <c:v>22.494000000000028</c:v>
                </c:pt>
                <c:pt idx="22495">
                  <c:v>22.495000000000005</c:v>
                </c:pt>
                <c:pt idx="22496">
                  <c:v>22.496000000000038</c:v>
                </c:pt>
                <c:pt idx="22497">
                  <c:v>22.497000000000014</c:v>
                </c:pt>
                <c:pt idx="22498">
                  <c:v>22.49799999999999</c:v>
                </c:pt>
                <c:pt idx="22499">
                  <c:v>22.499000000000024</c:v>
                </c:pt>
                <c:pt idx="22500">
                  <c:v>22.5</c:v>
                </c:pt>
                <c:pt idx="22501">
                  <c:v>22.501000000000033</c:v>
                </c:pt>
                <c:pt idx="22502">
                  <c:v>22.50200000000001</c:v>
                </c:pt>
                <c:pt idx="22503">
                  <c:v>22.503000000000043</c:v>
                </c:pt>
                <c:pt idx="22504">
                  <c:v>22.504000000000019</c:v>
                </c:pt>
                <c:pt idx="22505">
                  <c:v>22.504999999999995</c:v>
                </c:pt>
                <c:pt idx="22506">
                  <c:v>22.506000000000029</c:v>
                </c:pt>
                <c:pt idx="22507">
                  <c:v>22.507000000000005</c:v>
                </c:pt>
                <c:pt idx="22508">
                  <c:v>22.508000000000038</c:v>
                </c:pt>
                <c:pt idx="22509">
                  <c:v>22.509000000000015</c:v>
                </c:pt>
                <c:pt idx="22510">
                  <c:v>22.509999999999991</c:v>
                </c:pt>
                <c:pt idx="22511">
                  <c:v>22.511000000000024</c:v>
                </c:pt>
                <c:pt idx="22512">
                  <c:v>22.512</c:v>
                </c:pt>
                <c:pt idx="22513">
                  <c:v>22.513000000000034</c:v>
                </c:pt>
                <c:pt idx="22514">
                  <c:v>22.51400000000001</c:v>
                </c:pt>
                <c:pt idx="22515">
                  <c:v>22.515000000000043</c:v>
                </c:pt>
                <c:pt idx="22516">
                  <c:v>22.51600000000002</c:v>
                </c:pt>
                <c:pt idx="22517">
                  <c:v>22.516999999999996</c:v>
                </c:pt>
                <c:pt idx="22518">
                  <c:v>22.518000000000029</c:v>
                </c:pt>
                <c:pt idx="22519">
                  <c:v>22.519000000000005</c:v>
                </c:pt>
                <c:pt idx="22520">
                  <c:v>22.520000000000039</c:v>
                </c:pt>
                <c:pt idx="22521">
                  <c:v>22.521000000000015</c:v>
                </c:pt>
                <c:pt idx="22522">
                  <c:v>22.521999999999991</c:v>
                </c:pt>
                <c:pt idx="22523">
                  <c:v>22.523000000000025</c:v>
                </c:pt>
                <c:pt idx="22524">
                  <c:v>22.524000000000001</c:v>
                </c:pt>
                <c:pt idx="22525">
                  <c:v>22.525000000000034</c:v>
                </c:pt>
                <c:pt idx="22526">
                  <c:v>22.52600000000001</c:v>
                </c:pt>
                <c:pt idx="22527">
                  <c:v>22.527000000000044</c:v>
                </c:pt>
                <c:pt idx="22528">
                  <c:v>22.52800000000002</c:v>
                </c:pt>
                <c:pt idx="22529">
                  <c:v>22.528999999999996</c:v>
                </c:pt>
                <c:pt idx="22530">
                  <c:v>22.53000000000003</c:v>
                </c:pt>
                <c:pt idx="22531">
                  <c:v>22.531000000000006</c:v>
                </c:pt>
                <c:pt idx="22532">
                  <c:v>22.532000000000039</c:v>
                </c:pt>
                <c:pt idx="22533">
                  <c:v>22.533000000000015</c:v>
                </c:pt>
                <c:pt idx="22534">
                  <c:v>22.533999999999992</c:v>
                </c:pt>
                <c:pt idx="22535">
                  <c:v>22.535000000000025</c:v>
                </c:pt>
                <c:pt idx="22536">
                  <c:v>22.536000000000001</c:v>
                </c:pt>
                <c:pt idx="22537">
                  <c:v>22.537000000000035</c:v>
                </c:pt>
                <c:pt idx="22538">
                  <c:v>22.538000000000011</c:v>
                </c:pt>
                <c:pt idx="22539">
                  <c:v>22.539000000000044</c:v>
                </c:pt>
                <c:pt idx="22540">
                  <c:v>22.54000000000002</c:v>
                </c:pt>
                <c:pt idx="22541">
                  <c:v>22.540999999999997</c:v>
                </c:pt>
                <c:pt idx="22542">
                  <c:v>22.54200000000003</c:v>
                </c:pt>
                <c:pt idx="22543">
                  <c:v>22.543000000000006</c:v>
                </c:pt>
                <c:pt idx="22544">
                  <c:v>22.54400000000004</c:v>
                </c:pt>
                <c:pt idx="22545">
                  <c:v>22.545000000000016</c:v>
                </c:pt>
                <c:pt idx="22546">
                  <c:v>22.545999999999992</c:v>
                </c:pt>
                <c:pt idx="22547">
                  <c:v>22.547000000000025</c:v>
                </c:pt>
                <c:pt idx="22548">
                  <c:v>22.548000000000002</c:v>
                </c:pt>
                <c:pt idx="22549">
                  <c:v>22.549000000000035</c:v>
                </c:pt>
                <c:pt idx="22550">
                  <c:v>22.550000000000011</c:v>
                </c:pt>
                <c:pt idx="22551">
                  <c:v>22.551000000000045</c:v>
                </c:pt>
                <c:pt idx="22552">
                  <c:v>22.552000000000021</c:v>
                </c:pt>
                <c:pt idx="22553">
                  <c:v>22.552999999999997</c:v>
                </c:pt>
                <c:pt idx="22554">
                  <c:v>22.55400000000003</c:v>
                </c:pt>
                <c:pt idx="22555">
                  <c:v>22.555000000000007</c:v>
                </c:pt>
                <c:pt idx="22556">
                  <c:v>22.55600000000004</c:v>
                </c:pt>
                <c:pt idx="22557">
                  <c:v>22.557000000000016</c:v>
                </c:pt>
                <c:pt idx="22558">
                  <c:v>22.557999999999993</c:v>
                </c:pt>
                <c:pt idx="22559">
                  <c:v>22.559000000000026</c:v>
                </c:pt>
                <c:pt idx="22560">
                  <c:v>22.560000000000002</c:v>
                </c:pt>
                <c:pt idx="22561">
                  <c:v>22.561000000000035</c:v>
                </c:pt>
                <c:pt idx="22562">
                  <c:v>22.562000000000012</c:v>
                </c:pt>
                <c:pt idx="22563">
                  <c:v>22.563000000000045</c:v>
                </c:pt>
                <c:pt idx="22564">
                  <c:v>22.564000000000021</c:v>
                </c:pt>
                <c:pt idx="22565">
                  <c:v>22.564999999999998</c:v>
                </c:pt>
                <c:pt idx="22566">
                  <c:v>22.566000000000031</c:v>
                </c:pt>
                <c:pt idx="22567">
                  <c:v>22.567000000000007</c:v>
                </c:pt>
                <c:pt idx="22568">
                  <c:v>22.56800000000004</c:v>
                </c:pt>
                <c:pt idx="22569">
                  <c:v>22.569000000000017</c:v>
                </c:pt>
                <c:pt idx="22570">
                  <c:v>22.569999999999993</c:v>
                </c:pt>
                <c:pt idx="22571">
                  <c:v>22.571000000000026</c:v>
                </c:pt>
                <c:pt idx="22572">
                  <c:v>22.572000000000003</c:v>
                </c:pt>
                <c:pt idx="22573">
                  <c:v>22.573000000000036</c:v>
                </c:pt>
                <c:pt idx="22574">
                  <c:v>22.574000000000012</c:v>
                </c:pt>
                <c:pt idx="22575">
                  <c:v>22.575000000000045</c:v>
                </c:pt>
                <c:pt idx="22576">
                  <c:v>22.576000000000022</c:v>
                </c:pt>
                <c:pt idx="22577">
                  <c:v>22.576999999999998</c:v>
                </c:pt>
                <c:pt idx="22578">
                  <c:v>22.578000000000031</c:v>
                </c:pt>
                <c:pt idx="22579">
                  <c:v>22.579000000000008</c:v>
                </c:pt>
                <c:pt idx="22580">
                  <c:v>22.580000000000041</c:v>
                </c:pt>
                <c:pt idx="22581">
                  <c:v>22.581000000000017</c:v>
                </c:pt>
                <c:pt idx="22582">
                  <c:v>22.581999999999994</c:v>
                </c:pt>
                <c:pt idx="22583">
                  <c:v>22.583000000000027</c:v>
                </c:pt>
                <c:pt idx="22584">
                  <c:v>22.584000000000003</c:v>
                </c:pt>
                <c:pt idx="22585">
                  <c:v>22.585000000000036</c:v>
                </c:pt>
                <c:pt idx="22586">
                  <c:v>22.586000000000013</c:v>
                </c:pt>
                <c:pt idx="22587">
                  <c:v>22.587000000000046</c:v>
                </c:pt>
                <c:pt idx="22588">
                  <c:v>22.588000000000022</c:v>
                </c:pt>
                <c:pt idx="22589">
                  <c:v>22.588999999999999</c:v>
                </c:pt>
                <c:pt idx="22590">
                  <c:v>22.590000000000032</c:v>
                </c:pt>
                <c:pt idx="22591">
                  <c:v>22.591000000000008</c:v>
                </c:pt>
                <c:pt idx="22592">
                  <c:v>22.592000000000041</c:v>
                </c:pt>
                <c:pt idx="22593">
                  <c:v>22.593000000000018</c:v>
                </c:pt>
                <c:pt idx="22594">
                  <c:v>22.593999999999994</c:v>
                </c:pt>
                <c:pt idx="22595">
                  <c:v>22.595000000000027</c:v>
                </c:pt>
                <c:pt idx="22596">
                  <c:v>22.596000000000004</c:v>
                </c:pt>
                <c:pt idx="22597">
                  <c:v>22.597000000000037</c:v>
                </c:pt>
                <c:pt idx="22598">
                  <c:v>22.598000000000013</c:v>
                </c:pt>
                <c:pt idx="22599">
                  <c:v>22.599000000000046</c:v>
                </c:pt>
                <c:pt idx="22600">
                  <c:v>22.600000000000023</c:v>
                </c:pt>
                <c:pt idx="22601">
                  <c:v>22.600999999999999</c:v>
                </c:pt>
                <c:pt idx="22602">
                  <c:v>22.602000000000032</c:v>
                </c:pt>
                <c:pt idx="22603">
                  <c:v>22.603000000000009</c:v>
                </c:pt>
                <c:pt idx="22604">
                  <c:v>22.604000000000042</c:v>
                </c:pt>
                <c:pt idx="22605">
                  <c:v>22.605000000000018</c:v>
                </c:pt>
                <c:pt idx="22606">
                  <c:v>22.605999999999995</c:v>
                </c:pt>
                <c:pt idx="22607">
                  <c:v>22.607000000000028</c:v>
                </c:pt>
                <c:pt idx="22608">
                  <c:v>22.608000000000004</c:v>
                </c:pt>
                <c:pt idx="22609">
                  <c:v>22.609000000000037</c:v>
                </c:pt>
                <c:pt idx="22610">
                  <c:v>22.610000000000014</c:v>
                </c:pt>
                <c:pt idx="22611">
                  <c:v>22.61099999999999</c:v>
                </c:pt>
                <c:pt idx="22612">
                  <c:v>22.612000000000023</c:v>
                </c:pt>
                <c:pt idx="22613">
                  <c:v>22.613</c:v>
                </c:pt>
                <c:pt idx="22614">
                  <c:v>22.614000000000033</c:v>
                </c:pt>
                <c:pt idx="22615">
                  <c:v>22.615000000000009</c:v>
                </c:pt>
                <c:pt idx="22616">
                  <c:v>22.616000000000042</c:v>
                </c:pt>
                <c:pt idx="22617">
                  <c:v>22.617000000000019</c:v>
                </c:pt>
                <c:pt idx="22618">
                  <c:v>22.617999999999995</c:v>
                </c:pt>
                <c:pt idx="22619">
                  <c:v>22.619000000000028</c:v>
                </c:pt>
                <c:pt idx="22620">
                  <c:v>22.620000000000005</c:v>
                </c:pt>
                <c:pt idx="22621">
                  <c:v>22.621000000000038</c:v>
                </c:pt>
                <c:pt idx="22622">
                  <c:v>22.622000000000014</c:v>
                </c:pt>
                <c:pt idx="22623">
                  <c:v>22.62299999999999</c:v>
                </c:pt>
                <c:pt idx="22624">
                  <c:v>22.624000000000024</c:v>
                </c:pt>
                <c:pt idx="22625">
                  <c:v>22.625</c:v>
                </c:pt>
                <c:pt idx="22626">
                  <c:v>22.626000000000033</c:v>
                </c:pt>
                <c:pt idx="22627">
                  <c:v>22.62700000000001</c:v>
                </c:pt>
                <c:pt idx="22628">
                  <c:v>22.628000000000043</c:v>
                </c:pt>
                <c:pt idx="22629">
                  <c:v>22.629000000000019</c:v>
                </c:pt>
                <c:pt idx="22630">
                  <c:v>22.629999999999995</c:v>
                </c:pt>
                <c:pt idx="22631">
                  <c:v>22.631000000000029</c:v>
                </c:pt>
                <c:pt idx="22632">
                  <c:v>22.632000000000005</c:v>
                </c:pt>
                <c:pt idx="22633">
                  <c:v>22.633000000000038</c:v>
                </c:pt>
                <c:pt idx="22634">
                  <c:v>22.634000000000015</c:v>
                </c:pt>
                <c:pt idx="22635">
                  <c:v>22.634999999999991</c:v>
                </c:pt>
                <c:pt idx="22636">
                  <c:v>22.636000000000024</c:v>
                </c:pt>
                <c:pt idx="22637">
                  <c:v>22.637</c:v>
                </c:pt>
                <c:pt idx="22638">
                  <c:v>22.638000000000034</c:v>
                </c:pt>
                <c:pt idx="22639">
                  <c:v>22.63900000000001</c:v>
                </c:pt>
                <c:pt idx="22640">
                  <c:v>22.640000000000043</c:v>
                </c:pt>
                <c:pt idx="22641">
                  <c:v>22.64100000000002</c:v>
                </c:pt>
                <c:pt idx="22642">
                  <c:v>22.641999999999996</c:v>
                </c:pt>
                <c:pt idx="22643">
                  <c:v>22.643000000000029</c:v>
                </c:pt>
                <c:pt idx="22644">
                  <c:v>22.644000000000005</c:v>
                </c:pt>
                <c:pt idx="22645">
                  <c:v>22.645000000000039</c:v>
                </c:pt>
                <c:pt idx="22646">
                  <c:v>22.646000000000015</c:v>
                </c:pt>
                <c:pt idx="22647">
                  <c:v>22.646999999999991</c:v>
                </c:pt>
                <c:pt idx="22648">
                  <c:v>22.648000000000025</c:v>
                </c:pt>
                <c:pt idx="22649">
                  <c:v>22.649000000000001</c:v>
                </c:pt>
                <c:pt idx="22650">
                  <c:v>22.650000000000034</c:v>
                </c:pt>
                <c:pt idx="22651">
                  <c:v>22.65100000000001</c:v>
                </c:pt>
                <c:pt idx="22652">
                  <c:v>22.652000000000044</c:v>
                </c:pt>
                <c:pt idx="22653">
                  <c:v>22.65300000000002</c:v>
                </c:pt>
                <c:pt idx="22654">
                  <c:v>22.653999999999996</c:v>
                </c:pt>
                <c:pt idx="22655">
                  <c:v>22.65500000000003</c:v>
                </c:pt>
                <c:pt idx="22656">
                  <c:v>22.656000000000006</c:v>
                </c:pt>
                <c:pt idx="22657">
                  <c:v>22.657000000000039</c:v>
                </c:pt>
                <c:pt idx="22658">
                  <c:v>22.658000000000015</c:v>
                </c:pt>
                <c:pt idx="22659">
                  <c:v>22.658999999999992</c:v>
                </c:pt>
                <c:pt idx="22660">
                  <c:v>22.660000000000025</c:v>
                </c:pt>
                <c:pt idx="22661">
                  <c:v>22.661000000000001</c:v>
                </c:pt>
                <c:pt idx="22662">
                  <c:v>22.662000000000035</c:v>
                </c:pt>
                <c:pt idx="22663">
                  <c:v>22.663000000000011</c:v>
                </c:pt>
                <c:pt idx="22664">
                  <c:v>22.664000000000044</c:v>
                </c:pt>
                <c:pt idx="22665">
                  <c:v>22.66500000000002</c:v>
                </c:pt>
                <c:pt idx="22666">
                  <c:v>22.665999999999997</c:v>
                </c:pt>
                <c:pt idx="22667">
                  <c:v>22.66700000000003</c:v>
                </c:pt>
                <c:pt idx="22668">
                  <c:v>22.668000000000006</c:v>
                </c:pt>
                <c:pt idx="22669">
                  <c:v>22.66900000000004</c:v>
                </c:pt>
                <c:pt idx="22670">
                  <c:v>22.670000000000016</c:v>
                </c:pt>
                <c:pt idx="22671">
                  <c:v>22.670999999999992</c:v>
                </c:pt>
                <c:pt idx="22672">
                  <c:v>22.672000000000025</c:v>
                </c:pt>
                <c:pt idx="22673">
                  <c:v>22.673000000000002</c:v>
                </c:pt>
                <c:pt idx="22674">
                  <c:v>22.674000000000035</c:v>
                </c:pt>
                <c:pt idx="22675">
                  <c:v>22.675000000000011</c:v>
                </c:pt>
                <c:pt idx="22676">
                  <c:v>22.676000000000045</c:v>
                </c:pt>
                <c:pt idx="22677">
                  <c:v>22.677000000000021</c:v>
                </c:pt>
                <c:pt idx="22678">
                  <c:v>22.677999999999997</c:v>
                </c:pt>
                <c:pt idx="22679">
                  <c:v>22.67900000000003</c:v>
                </c:pt>
                <c:pt idx="22680">
                  <c:v>22.680000000000007</c:v>
                </c:pt>
                <c:pt idx="22681">
                  <c:v>22.68100000000004</c:v>
                </c:pt>
                <c:pt idx="22682">
                  <c:v>22.682000000000016</c:v>
                </c:pt>
                <c:pt idx="22683">
                  <c:v>22.682999999999993</c:v>
                </c:pt>
                <c:pt idx="22684">
                  <c:v>22.684000000000026</c:v>
                </c:pt>
                <c:pt idx="22685">
                  <c:v>22.685000000000002</c:v>
                </c:pt>
                <c:pt idx="22686">
                  <c:v>22.686000000000035</c:v>
                </c:pt>
                <c:pt idx="22687">
                  <c:v>22.687000000000012</c:v>
                </c:pt>
                <c:pt idx="22688">
                  <c:v>22.688000000000045</c:v>
                </c:pt>
                <c:pt idx="22689">
                  <c:v>22.689000000000021</c:v>
                </c:pt>
                <c:pt idx="22690">
                  <c:v>22.689999999999998</c:v>
                </c:pt>
                <c:pt idx="22691">
                  <c:v>22.691000000000031</c:v>
                </c:pt>
                <c:pt idx="22692">
                  <c:v>22.692000000000007</c:v>
                </c:pt>
                <c:pt idx="22693">
                  <c:v>22.69300000000004</c:v>
                </c:pt>
                <c:pt idx="22694">
                  <c:v>22.694000000000017</c:v>
                </c:pt>
                <c:pt idx="22695">
                  <c:v>22.694999999999993</c:v>
                </c:pt>
                <c:pt idx="22696">
                  <c:v>22.696000000000026</c:v>
                </c:pt>
                <c:pt idx="22697">
                  <c:v>22.697000000000003</c:v>
                </c:pt>
                <c:pt idx="22698">
                  <c:v>22.698000000000036</c:v>
                </c:pt>
                <c:pt idx="22699">
                  <c:v>22.699000000000012</c:v>
                </c:pt>
                <c:pt idx="22700">
                  <c:v>22.700000000000045</c:v>
                </c:pt>
                <c:pt idx="22701">
                  <c:v>22.701000000000022</c:v>
                </c:pt>
                <c:pt idx="22702">
                  <c:v>22.701999999999998</c:v>
                </c:pt>
                <c:pt idx="22703">
                  <c:v>22.703000000000031</c:v>
                </c:pt>
                <c:pt idx="22704">
                  <c:v>22.704000000000008</c:v>
                </c:pt>
                <c:pt idx="22705">
                  <c:v>22.705000000000041</c:v>
                </c:pt>
                <c:pt idx="22706">
                  <c:v>22.706000000000017</c:v>
                </c:pt>
                <c:pt idx="22707">
                  <c:v>22.706999999999994</c:v>
                </c:pt>
                <c:pt idx="22708">
                  <c:v>22.708000000000027</c:v>
                </c:pt>
                <c:pt idx="22709">
                  <c:v>22.709000000000003</c:v>
                </c:pt>
                <c:pt idx="22710">
                  <c:v>22.710000000000036</c:v>
                </c:pt>
                <c:pt idx="22711">
                  <c:v>22.711000000000013</c:v>
                </c:pt>
                <c:pt idx="22712">
                  <c:v>22.712000000000046</c:v>
                </c:pt>
                <c:pt idx="22713">
                  <c:v>22.713000000000022</c:v>
                </c:pt>
                <c:pt idx="22714">
                  <c:v>22.713999999999999</c:v>
                </c:pt>
                <c:pt idx="22715">
                  <c:v>22.715000000000032</c:v>
                </c:pt>
                <c:pt idx="22716">
                  <c:v>22.716000000000008</c:v>
                </c:pt>
                <c:pt idx="22717">
                  <c:v>22.717000000000041</c:v>
                </c:pt>
                <c:pt idx="22718">
                  <c:v>22.718000000000018</c:v>
                </c:pt>
                <c:pt idx="22719">
                  <c:v>22.718999999999994</c:v>
                </c:pt>
                <c:pt idx="22720">
                  <c:v>22.720000000000027</c:v>
                </c:pt>
                <c:pt idx="22721">
                  <c:v>22.721000000000004</c:v>
                </c:pt>
                <c:pt idx="22722">
                  <c:v>22.722000000000037</c:v>
                </c:pt>
                <c:pt idx="22723">
                  <c:v>22.723000000000013</c:v>
                </c:pt>
                <c:pt idx="22724">
                  <c:v>22.724000000000046</c:v>
                </c:pt>
                <c:pt idx="22725">
                  <c:v>22.725000000000023</c:v>
                </c:pt>
                <c:pt idx="22726">
                  <c:v>22.725999999999999</c:v>
                </c:pt>
                <c:pt idx="22727">
                  <c:v>22.727000000000032</c:v>
                </c:pt>
                <c:pt idx="22728">
                  <c:v>22.728000000000009</c:v>
                </c:pt>
                <c:pt idx="22729">
                  <c:v>22.729000000000042</c:v>
                </c:pt>
                <c:pt idx="22730">
                  <c:v>22.730000000000018</c:v>
                </c:pt>
                <c:pt idx="22731">
                  <c:v>22.730999999999995</c:v>
                </c:pt>
                <c:pt idx="22732">
                  <c:v>22.732000000000028</c:v>
                </c:pt>
                <c:pt idx="22733">
                  <c:v>22.733000000000004</c:v>
                </c:pt>
                <c:pt idx="22734">
                  <c:v>22.734000000000037</c:v>
                </c:pt>
                <c:pt idx="22735">
                  <c:v>22.735000000000014</c:v>
                </c:pt>
                <c:pt idx="22736">
                  <c:v>22.73599999999999</c:v>
                </c:pt>
                <c:pt idx="22737">
                  <c:v>22.737000000000023</c:v>
                </c:pt>
                <c:pt idx="22738">
                  <c:v>22.738</c:v>
                </c:pt>
                <c:pt idx="22739">
                  <c:v>22.739000000000033</c:v>
                </c:pt>
                <c:pt idx="22740">
                  <c:v>22.740000000000009</c:v>
                </c:pt>
                <c:pt idx="22741">
                  <c:v>22.741000000000042</c:v>
                </c:pt>
                <c:pt idx="22742">
                  <c:v>22.742000000000019</c:v>
                </c:pt>
                <c:pt idx="22743">
                  <c:v>22.742999999999995</c:v>
                </c:pt>
                <c:pt idx="22744">
                  <c:v>22.744000000000028</c:v>
                </c:pt>
                <c:pt idx="22745">
                  <c:v>22.745000000000005</c:v>
                </c:pt>
                <c:pt idx="22746">
                  <c:v>22.746000000000038</c:v>
                </c:pt>
                <c:pt idx="22747">
                  <c:v>22.747000000000014</c:v>
                </c:pt>
                <c:pt idx="22748">
                  <c:v>22.74799999999999</c:v>
                </c:pt>
                <c:pt idx="22749">
                  <c:v>22.749000000000024</c:v>
                </c:pt>
                <c:pt idx="22750">
                  <c:v>22.75</c:v>
                </c:pt>
                <c:pt idx="22751">
                  <c:v>22.751000000000033</c:v>
                </c:pt>
                <c:pt idx="22752">
                  <c:v>22.75200000000001</c:v>
                </c:pt>
                <c:pt idx="22753">
                  <c:v>22.753000000000043</c:v>
                </c:pt>
                <c:pt idx="22754">
                  <c:v>22.754000000000019</c:v>
                </c:pt>
                <c:pt idx="22755">
                  <c:v>22.754999999999995</c:v>
                </c:pt>
                <c:pt idx="22756">
                  <c:v>22.756000000000029</c:v>
                </c:pt>
                <c:pt idx="22757">
                  <c:v>22.757000000000005</c:v>
                </c:pt>
                <c:pt idx="22758">
                  <c:v>22.758000000000038</c:v>
                </c:pt>
                <c:pt idx="22759">
                  <c:v>22.759000000000015</c:v>
                </c:pt>
                <c:pt idx="22760">
                  <c:v>22.759999999999991</c:v>
                </c:pt>
                <c:pt idx="22761">
                  <c:v>22.761000000000024</c:v>
                </c:pt>
                <c:pt idx="22762">
                  <c:v>22.762</c:v>
                </c:pt>
                <c:pt idx="22763">
                  <c:v>22.763000000000034</c:v>
                </c:pt>
                <c:pt idx="22764">
                  <c:v>22.76400000000001</c:v>
                </c:pt>
                <c:pt idx="22765">
                  <c:v>22.765000000000043</c:v>
                </c:pt>
                <c:pt idx="22766">
                  <c:v>22.76600000000002</c:v>
                </c:pt>
                <c:pt idx="22767">
                  <c:v>22.766999999999996</c:v>
                </c:pt>
                <c:pt idx="22768">
                  <c:v>22.768000000000029</c:v>
                </c:pt>
                <c:pt idx="22769">
                  <c:v>22.769000000000005</c:v>
                </c:pt>
                <c:pt idx="22770">
                  <c:v>22.770000000000039</c:v>
                </c:pt>
                <c:pt idx="22771">
                  <c:v>22.771000000000015</c:v>
                </c:pt>
                <c:pt idx="22772">
                  <c:v>22.771999999999991</c:v>
                </c:pt>
                <c:pt idx="22773">
                  <c:v>22.773000000000025</c:v>
                </c:pt>
                <c:pt idx="22774">
                  <c:v>22.774000000000001</c:v>
                </c:pt>
                <c:pt idx="22775">
                  <c:v>22.775000000000034</c:v>
                </c:pt>
                <c:pt idx="22776">
                  <c:v>22.77600000000001</c:v>
                </c:pt>
                <c:pt idx="22777">
                  <c:v>22.777000000000044</c:v>
                </c:pt>
                <c:pt idx="22778">
                  <c:v>22.77800000000002</c:v>
                </c:pt>
                <c:pt idx="22779">
                  <c:v>22.778999999999996</c:v>
                </c:pt>
                <c:pt idx="22780">
                  <c:v>22.78000000000003</c:v>
                </c:pt>
                <c:pt idx="22781">
                  <c:v>22.781000000000006</c:v>
                </c:pt>
                <c:pt idx="22782">
                  <c:v>22.782000000000039</c:v>
                </c:pt>
                <c:pt idx="22783">
                  <c:v>22.783000000000015</c:v>
                </c:pt>
                <c:pt idx="22784">
                  <c:v>22.783999999999992</c:v>
                </c:pt>
                <c:pt idx="22785">
                  <c:v>22.785000000000025</c:v>
                </c:pt>
                <c:pt idx="22786">
                  <c:v>22.786000000000001</c:v>
                </c:pt>
                <c:pt idx="22787">
                  <c:v>22.787000000000035</c:v>
                </c:pt>
                <c:pt idx="22788">
                  <c:v>22.788000000000011</c:v>
                </c:pt>
                <c:pt idx="22789">
                  <c:v>22.789000000000044</c:v>
                </c:pt>
                <c:pt idx="22790">
                  <c:v>22.79000000000002</c:v>
                </c:pt>
                <c:pt idx="22791">
                  <c:v>22.790999999999997</c:v>
                </c:pt>
                <c:pt idx="22792">
                  <c:v>22.79200000000003</c:v>
                </c:pt>
                <c:pt idx="22793">
                  <c:v>22.793000000000006</c:v>
                </c:pt>
                <c:pt idx="22794">
                  <c:v>22.79400000000004</c:v>
                </c:pt>
                <c:pt idx="22795">
                  <c:v>22.795000000000016</c:v>
                </c:pt>
                <c:pt idx="22796">
                  <c:v>22.795999999999992</c:v>
                </c:pt>
                <c:pt idx="22797">
                  <c:v>22.797000000000025</c:v>
                </c:pt>
                <c:pt idx="22798">
                  <c:v>22.798000000000002</c:v>
                </c:pt>
                <c:pt idx="22799">
                  <c:v>22.799000000000035</c:v>
                </c:pt>
                <c:pt idx="22800">
                  <c:v>22.800000000000011</c:v>
                </c:pt>
                <c:pt idx="22801">
                  <c:v>22.801000000000045</c:v>
                </c:pt>
                <c:pt idx="22802">
                  <c:v>22.802000000000021</c:v>
                </c:pt>
                <c:pt idx="22803">
                  <c:v>22.802999999999997</c:v>
                </c:pt>
                <c:pt idx="22804">
                  <c:v>22.80400000000003</c:v>
                </c:pt>
                <c:pt idx="22805">
                  <c:v>22.805000000000007</c:v>
                </c:pt>
                <c:pt idx="22806">
                  <c:v>22.80600000000004</c:v>
                </c:pt>
                <c:pt idx="22807">
                  <c:v>22.807000000000016</c:v>
                </c:pt>
                <c:pt idx="22808">
                  <c:v>22.807999999999993</c:v>
                </c:pt>
                <c:pt idx="22809">
                  <c:v>22.809000000000026</c:v>
                </c:pt>
                <c:pt idx="22810">
                  <c:v>22.810000000000002</c:v>
                </c:pt>
                <c:pt idx="22811">
                  <c:v>22.811000000000035</c:v>
                </c:pt>
                <c:pt idx="22812">
                  <c:v>22.812000000000012</c:v>
                </c:pt>
                <c:pt idx="22813">
                  <c:v>22.813000000000045</c:v>
                </c:pt>
                <c:pt idx="22814">
                  <c:v>22.814000000000021</c:v>
                </c:pt>
                <c:pt idx="22815">
                  <c:v>22.814999999999998</c:v>
                </c:pt>
                <c:pt idx="22816">
                  <c:v>22.816000000000031</c:v>
                </c:pt>
                <c:pt idx="22817">
                  <c:v>22.817000000000007</c:v>
                </c:pt>
                <c:pt idx="22818">
                  <c:v>22.81800000000004</c:v>
                </c:pt>
                <c:pt idx="22819">
                  <c:v>22.819000000000017</c:v>
                </c:pt>
                <c:pt idx="22820">
                  <c:v>22.819999999999993</c:v>
                </c:pt>
                <c:pt idx="22821">
                  <c:v>22.821000000000026</c:v>
                </c:pt>
                <c:pt idx="22822">
                  <c:v>22.822000000000003</c:v>
                </c:pt>
                <c:pt idx="22823">
                  <c:v>22.823000000000036</c:v>
                </c:pt>
                <c:pt idx="22824">
                  <c:v>22.824000000000012</c:v>
                </c:pt>
                <c:pt idx="22825">
                  <c:v>22.825000000000045</c:v>
                </c:pt>
                <c:pt idx="22826">
                  <c:v>22.826000000000022</c:v>
                </c:pt>
                <c:pt idx="22827">
                  <c:v>22.826999999999998</c:v>
                </c:pt>
                <c:pt idx="22828">
                  <c:v>22.828000000000031</c:v>
                </c:pt>
                <c:pt idx="22829">
                  <c:v>22.829000000000008</c:v>
                </c:pt>
                <c:pt idx="22830">
                  <c:v>22.830000000000041</c:v>
                </c:pt>
                <c:pt idx="22831">
                  <c:v>22.831000000000017</c:v>
                </c:pt>
                <c:pt idx="22832">
                  <c:v>22.831999999999994</c:v>
                </c:pt>
                <c:pt idx="22833">
                  <c:v>22.833000000000027</c:v>
                </c:pt>
                <c:pt idx="22834">
                  <c:v>22.834000000000003</c:v>
                </c:pt>
                <c:pt idx="22835">
                  <c:v>22.835000000000036</c:v>
                </c:pt>
                <c:pt idx="22836">
                  <c:v>22.836000000000013</c:v>
                </c:pt>
                <c:pt idx="22837">
                  <c:v>22.837000000000046</c:v>
                </c:pt>
                <c:pt idx="22838">
                  <c:v>22.838000000000022</c:v>
                </c:pt>
                <c:pt idx="22839">
                  <c:v>22.838999999999999</c:v>
                </c:pt>
                <c:pt idx="22840">
                  <c:v>22.840000000000032</c:v>
                </c:pt>
                <c:pt idx="22841">
                  <c:v>22.841000000000008</c:v>
                </c:pt>
                <c:pt idx="22842">
                  <c:v>22.842000000000041</c:v>
                </c:pt>
                <c:pt idx="22843">
                  <c:v>22.843000000000018</c:v>
                </c:pt>
                <c:pt idx="22844">
                  <c:v>22.843999999999994</c:v>
                </c:pt>
                <c:pt idx="22845">
                  <c:v>22.845000000000027</c:v>
                </c:pt>
                <c:pt idx="22846">
                  <c:v>22.846000000000004</c:v>
                </c:pt>
                <c:pt idx="22847">
                  <c:v>22.847000000000037</c:v>
                </c:pt>
                <c:pt idx="22848">
                  <c:v>22.848000000000013</c:v>
                </c:pt>
                <c:pt idx="22849">
                  <c:v>22.849000000000046</c:v>
                </c:pt>
                <c:pt idx="22850">
                  <c:v>22.850000000000023</c:v>
                </c:pt>
                <c:pt idx="22851">
                  <c:v>22.850999999999999</c:v>
                </c:pt>
                <c:pt idx="22852">
                  <c:v>22.852000000000032</c:v>
                </c:pt>
                <c:pt idx="22853">
                  <c:v>22.853000000000009</c:v>
                </c:pt>
                <c:pt idx="22854">
                  <c:v>22.854000000000042</c:v>
                </c:pt>
                <c:pt idx="22855">
                  <c:v>22.855000000000018</c:v>
                </c:pt>
                <c:pt idx="22856">
                  <c:v>22.855999999999995</c:v>
                </c:pt>
                <c:pt idx="22857">
                  <c:v>22.857000000000028</c:v>
                </c:pt>
                <c:pt idx="22858">
                  <c:v>22.858000000000004</c:v>
                </c:pt>
                <c:pt idx="22859">
                  <c:v>22.859000000000037</c:v>
                </c:pt>
                <c:pt idx="22860">
                  <c:v>22.860000000000014</c:v>
                </c:pt>
                <c:pt idx="22861">
                  <c:v>22.86099999999999</c:v>
                </c:pt>
                <c:pt idx="22862">
                  <c:v>22.862000000000023</c:v>
                </c:pt>
                <c:pt idx="22863">
                  <c:v>22.863</c:v>
                </c:pt>
                <c:pt idx="22864">
                  <c:v>22.864000000000033</c:v>
                </c:pt>
                <c:pt idx="22865">
                  <c:v>22.865000000000009</c:v>
                </c:pt>
                <c:pt idx="22866">
                  <c:v>22.866000000000042</c:v>
                </c:pt>
                <c:pt idx="22867">
                  <c:v>22.867000000000019</c:v>
                </c:pt>
                <c:pt idx="22868">
                  <c:v>22.867999999999995</c:v>
                </c:pt>
                <c:pt idx="22869">
                  <c:v>22.869000000000028</c:v>
                </c:pt>
                <c:pt idx="22870">
                  <c:v>22.870000000000005</c:v>
                </c:pt>
                <c:pt idx="22871">
                  <c:v>22.871000000000038</c:v>
                </c:pt>
                <c:pt idx="22872">
                  <c:v>22.872000000000014</c:v>
                </c:pt>
                <c:pt idx="22873">
                  <c:v>22.87299999999999</c:v>
                </c:pt>
                <c:pt idx="22874">
                  <c:v>22.874000000000024</c:v>
                </c:pt>
                <c:pt idx="22875">
                  <c:v>22.875</c:v>
                </c:pt>
                <c:pt idx="22876">
                  <c:v>22.876000000000033</c:v>
                </c:pt>
                <c:pt idx="22877">
                  <c:v>22.87700000000001</c:v>
                </c:pt>
                <c:pt idx="22878">
                  <c:v>22.878000000000043</c:v>
                </c:pt>
                <c:pt idx="22879">
                  <c:v>22.879000000000019</c:v>
                </c:pt>
                <c:pt idx="22880">
                  <c:v>22.879999999999995</c:v>
                </c:pt>
                <c:pt idx="22881">
                  <c:v>22.881000000000029</c:v>
                </c:pt>
                <c:pt idx="22882">
                  <c:v>22.882000000000005</c:v>
                </c:pt>
                <c:pt idx="22883">
                  <c:v>22.883000000000038</c:v>
                </c:pt>
                <c:pt idx="22884">
                  <c:v>22.884000000000015</c:v>
                </c:pt>
                <c:pt idx="22885">
                  <c:v>22.884999999999991</c:v>
                </c:pt>
                <c:pt idx="22886">
                  <c:v>22.886000000000024</c:v>
                </c:pt>
                <c:pt idx="22887">
                  <c:v>22.887</c:v>
                </c:pt>
                <c:pt idx="22888">
                  <c:v>22.888000000000034</c:v>
                </c:pt>
                <c:pt idx="22889">
                  <c:v>22.88900000000001</c:v>
                </c:pt>
                <c:pt idx="22890">
                  <c:v>22.890000000000043</c:v>
                </c:pt>
                <c:pt idx="22891">
                  <c:v>22.89100000000002</c:v>
                </c:pt>
                <c:pt idx="22892">
                  <c:v>22.891999999999996</c:v>
                </c:pt>
                <c:pt idx="22893">
                  <c:v>22.893000000000029</c:v>
                </c:pt>
                <c:pt idx="22894">
                  <c:v>22.894000000000005</c:v>
                </c:pt>
                <c:pt idx="22895">
                  <c:v>22.895000000000039</c:v>
                </c:pt>
                <c:pt idx="22896">
                  <c:v>22.896000000000015</c:v>
                </c:pt>
                <c:pt idx="22897">
                  <c:v>22.896999999999991</c:v>
                </c:pt>
                <c:pt idx="22898">
                  <c:v>22.898000000000025</c:v>
                </c:pt>
                <c:pt idx="22899">
                  <c:v>22.899000000000001</c:v>
                </c:pt>
                <c:pt idx="22900">
                  <c:v>22.900000000000034</c:v>
                </c:pt>
                <c:pt idx="22901">
                  <c:v>22.90100000000001</c:v>
                </c:pt>
                <c:pt idx="22902">
                  <c:v>22.902000000000044</c:v>
                </c:pt>
                <c:pt idx="22903">
                  <c:v>22.90300000000002</c:v>
                </c:pt>
                <c:pt idx="22904">
                  <c:v>22.903999999999996</c:v>
                </c:pt>
                <c:pt idx="22905">
                  <c:v>22.90500000000003</c:v>
                </c:pt>
                <c:pt idx="22906">
                  <c:v>22.906000000000006</c:v>
                </c:pt>
                <c:pt idx="22907">
                  <c:v>22.907000000000039</c:v>
                </c:pt>
                <c:pt idx="22908">
                  <c:v>22.908000000000015</c:v>
                </c:pt>
                <c:pt idx="22909">
                  <c:v>22.908999999999992</c:v>
                </c:pt>
                <c:pt idx="22910">
                  <c:v>22.910000000000025</c:v>
                </c:pt>
                <c:pt idx="22911">
                  <c:v>22.911000000000001</c:v>
                </c:pt>
                <c:pt idx="22912">
                  <c:v>22.912000000000035</c:v>
                </c:pt>
                <c:pt idx="22913">
                  <c:v>22.913000000000011</c:v>
                </c:pt>
                <c:pt idx="22914">
                  <c:v>22.914000000000044</c:v>
                </c:pt>
                <c:pt idx="22915">
                  <c:v>22.91500000000002</c:v>
                </c:pt>
                <c:pt idx="22916">
                  <c:v>22.915999999999997</c:v>
                </c:pt>
                <c:pt idx="22917">
                  <c:v>22.91700000000003</c:v>
                </c:pt>
                <c:pt idx="22918">
                  <c:v>22.918000000000006</c:v>
                </c:pt>
                <c:pt idx="22919">
                  <c:v>22.91900000000004</c:v>
                </c:pt>
                <c:pt idx="22920">
                  <c:v>22.920000000000016</c:v>
                </c:pt>
                <c:pt idx="22921">
                  <c:v>22.920999999999992</c:v>
                </c:pt>
                <c:pt idx="22922">
                  <c:v>22.922000000000025</c:v>
                </c:pt>
                <c:pt idx="22923">
                  <c:v>22.923000000000002</c:v>
                </c:pt>
                <c:pt idx="22924">
                  <c:v>22.924000000000035</c:v>
                </c:pt>
                <c:pt idx="22925">
                  <c:v>22.925000000000011</c:v>
                </c:pt>
                <c:pt idx="22926">
                  <c:v>22.926000000000045</c:v>
                </c:pt>
                <c:pt idx="22927">
                  <c:v>22.927000000000021</c:v>
                </c:pt>
                <c:pt idx="22928">
                  <c:v>22.927999999999997</c:v>
                </c:pt>
                <c:pt idx="22929">
                  <c:v>22.92900000000003</c:v>
                </c:pt>
                <c:pt idx="22930">
                  <c:v>22.930000000000007</c:v>
                </c:pt>
                <c:pt idx="22931">
                  <c:v>22.93100000000004</c:v>
                </c:pt>
                <c:pt idx="22932">
                  <c:v>22.932000000000016</c:v>
                </c:pt>
                <c:pt idx="22933">
                  <c:v>22.932999999999993</c:v>
                </c:pt>
                <c:pt idx="22934">
                  <c:v>22.934000000000026</c:v>
                </c:pt>
                <c:pt idx="22935">
                  <c:v>22.935000000000002</c:v>
                </c:pt>
                <c:pt idx="22936">
                  <c:v>22.936000000000035</c:v>
                </c:pt>
                <c:pt idx="22937">
                  <c:v>22.937000000000012</c:v>
                </c:pt>
                <c:pt idx="22938">
                  <c:v>22.938000000000045</c:v>
                </c:pt>
                <c:pt idx="22939">
                  <c:v>22.939000000000021</c:v>
                </c:pt>
                <c:pt idx="22940">
                  <c:v>22.939999999999998</c:v>
                </c:pt>
                <c:pt idx="22941">
                  <c:v>22.941000000000031</c:v>
                </c:pt>
                <c:pt idx="22942">
                  <c:v>22.942000000000007</c:v>
                </c:pt>
                <c:pt idx="22943">
                  <c:v>22.94300000000004</c:v>
                </c:pt>
                <c:pt idx="22944">
                  <c:v>22.944000000000017</c:v>
                </c:pt>
                <c:pt idx="22945">
                  <c:v>22.944999999999993</c:v>
                </c:pt>
                <c:pt idx="22946">
                  <c:v>22.946000000000026</c:v>
                </c:pt>
                <c:pt idx="22947">
                  <c:v>22.947000000000003</c:v>
                </c:pt>
                <c:pt idx="22948">
                  <c:v>22.948000000000036</c:v>
                </c:pt>
                <c:pt idx="22949">
                  <c:v>22.949000000000012</c:v>
                </c:pt>
                <c:pt idx="22950">
                  <c:v>22.950000000000045</c:v>
                </c:pt>
                <c:pt idx="22951">
                  <c:v>22.951000000000022</c:v>
                </c:pt>
                <c:pt idx="22952">
                  <c:v>22.951999999999998</c:v>
                </c:pt>
                <c:pt idx="22953">
                  <c:v>22.953000000000031</c:v>
                </c:pt>
                <c:pt idx="22954">
                  <c:v>22.954000000000008</c:v>
                </c:pt>
                <c:pt idx="22955">
                  <c:v>22.955000000000041</c:v>
                </c:pt>
                <c:pt idx="22956">
                  <c:v>22.956000000000017</c:v>
                </c:pt>
                <c:pt idx="22957">
                  <c:v>22.956999999999994</c:v>
                </c:pt>
                <c:pt idx="22958">
                  <c:v>22.958000000000027</c:v>
                </c:pt>
                <c:pt idx="22959">
                  <c:v>22.959000000000003</c:v>
                </c:pt>
                <c:pt idx="22960">
                  <c:v>22.960000000000036</c:v>
                </c:pt>
                <c:pt idx="22961">
                  <c:v>22.961000000000013</c:v>
                </c:pt>
                <c:pt idx="22962">
                  <c:v>22.962000000000046</c:v>
                </c:pt>
                <c:pt idx="22963">
                  <c:v>22.963000000000022</c:v>
                </c:pt>
                <c:pt idx="22964">
                  <c:v>22.963999999999999</c:v>
                </c:pt>
                <c:pt idx="22965">
                  <c:v>22.965000000000032</c:v>
                </c:pt>
                <c:pt idx="22966">
                  <c:v>22.966000000000008</c:v>
                </c:pt>
                <c:pt idx="22967">
                  <c:v>22.967000000000041</c:v>
                </c:pt>
                <c:pt idx="22968">
                  <c:v>22.968000000000018</c:v>
                </c:pt>
                <c:pt idx="22969">
                  <c:v>22.968999999999994</c:v>
                </c:pt>
                <c:pt idx="22970">
                  <c:v>22.970000000000027</c:v>
                </c:pt>
                <c:pt idx="22971">
                  <c:v>22.971000000000004</c:v>
                </c:pt>
                <c:pt idx="22972">
                  <c:v>22.972000000000037</c:v>
                </c:pt>
                <c:pt idx="22973">
                  <c:v>22.973000000000013</c:v>
                </c:pt>
                <c:pt idx="22974">
                  <c:v>22.974000000000046</c:v>
                </c:pt>
                <c:pt idx="22975">
                  <c:v>22.975000000000023</c:v>
                </c:pt>
                <c:pt idx="22976">
                  <c:v>22.975999999999999</c:v>
                </c:pt>
                <c:pt idx="22977">
                  <c:v>22.977000000000032</c:v>
                </c:pt>
                <c:pt idx="22978">
                  <c:v>22.978000000000009</c:v>
                </c:pt>
                <c:pt idx="22979">
                  <c:v>22.979000000000042</c:v>
                </c:pt>
                <c:pt idx="22980">
                  <c:v>22.980000000000018</c:v>
                </c:pt>
                <c:pt idx="22981">
                  <c:v>22.980999999999995</c:v>
                </c:pt>
                <c:pt idx="22982">
                  <c:v>22.982000000000028</c:v>
                </c:pt>
                <c:pt idx="22983">
                  <c:v>22.983000000000004</c:v>
                </c:pt>
                <c:pt idx="22984">
                  <c:v>22.984000000000037</c:v>
                </c:pt>
                <c:pt idx="22985">
                  <c:v>22.985000000000014</c:v>
                </c:pt>
                <c:pt idx="22986">
                  <c:v>22.98599999999999</c:v>
                </c:pt>
                <c:pt idx="22987">
                  <c:v>22.987000000000023</c:v>
                </c:pt>
                <c:pt idx="22988">
                  <c:v>22.988</c:v>
                </c:pt>
                <c:pt idx="22989">
                  <c:v>22.989000000000033</c:v>
                </c:pt>
                <c:pt idx="22990">
                  <c:v>22.990000000000009</c:v>
                </c:pt>
                <c:pt idx="22991">
                  <c:v>22.991000000000042</c:v>
                </c:pt>
                <c:pt idx="22992">
                  <c:v>22.992000000000019</c:v>
                </c:pt>
                <c:pt idx="22993">
                  <c:v>22.992999999999995</c:v>
                </c:pt>
                <c:pt idx="22994">
                  <c:v>22.994000000000028</c:v>
                </c:pt>
                <c:pt idx="22995">
                  <c:v>22.995000000000005</c:v>
                </c:pt>
                <c:pt idx="22996">
                  <c:v>22.996000000000038</c:v>
                </c:pt>
                <c:pt idx="22997">
                  <c:v>22.997000000000014</c:v>
                </c:pt>
                <c:pt idx="22998">
                  <c:v>22.99799999999999</c:v>
                </c:pt>
                <c:pt idx="22999">
                  <c:v>22.999000000000024</c:v>
                </c:pt>
                <c:pt idx="23000">
                  <c:v>23</c:v>
                </c:pt>
                <c:pt idx="23001">
                  <c:v>23.001000000000033</c:v>
                </c:pt>
                <c:pt idx="23002">
                  <c:v>23.00200000000001</c:v>
                </c:pt>
                <c:pt idx="23003">
                  <c:v>23.003000000000043</c:v>
                </c:pt>
                <c:pt idx="23004">
                  <c:v>23.004000000000019</c:v>
                </c:pt>
                <c:pt idx="23005">
                  <c:v>23.004999999999995</c:v>
                </c:pt>
                <c:pt idx="23006">
                  <c:v>23.006000000000029</c:v>
                </c:pt>
                <c:pt idx="23007">
                  <c:v>23.007000000000005</c:v>
                </c:pt>
                <c:pt idx="23008">
                  <c:v>23.008000000000038</c:v>
                </c:pt>
                <c:pt idx="23009">
                  <c:v>23.009000000000015</c:v>
                </c:pt>
                <c:pt idx="23010">
                  <c:v>23.009999999999991</c:v>
                </c:pt>
                <c:pt idx="23011">
                  <c:v>23.011000000000024</c:v>
                </c:pt>
                <c:pt idx="23012">
                  <c:v>23.012</c:v>
                </c:pt>
                <c:pt idx="23013">
                  <c:v>23.013000000000034</c:v>
                </c:pt>
                <c:pt idx="23014">
                  <c:v>23.01400000000001</c:v>
                </c:pt>
                <c:pt idx="23015">
                  <c:v>23.015000000000043</c:v>
                </c:pt>
                <c:pt idx="23016">
                  <c:v>23.01600000000002</c:v>
                </c:pt>
                <c:pt idx="23017">
                  <c:v>23.016999999999996</c:v>
                </c:pt>
                <c:pt idx="23018">
                  <c:v>23.018000000000029</c:v>
                </c:pt>
                <c:pt idx="23019">
                  <c:v>23.019000000000005</c:v>
                </c:pt>
                <c:pt idx="23020">
                  <c:v>23.020000000000039</c:v>
                </c:pt>
                <c:pt idx="23021">
                  <c:v>23.021000000000015</c:v>
                </c:pt>
                <c:pt idx="23022">
                  <c:v>23.021999999999991</c:v>
                </c:pt>
                <c:pt idx="23023">
                  <c:v>23.023000000000025</c:v>
                </c:pt>
                <c:pt idx="23024">
                  <c:v>23.024000000000001</c:v>
                </c:pt>
                <c:pt idx="23025">
                  <c:v>23.025000000000034</c:v>
                </c:pt>
                <c:pt idx="23026">
                  <c:v>23.02600000000001</c:v>
                </c:pt>
                <c:pt idx="23027">
                  <c:v>23.027000000000044</c:v>
                </c:pt>
                <c:pt idx="23028">
                  <c:v>23.02800000000002</c:v>
                </c:pt>
                <c:pt idx="23029">
                  <c:v>23.028999999999996</c:v>
                </c:pt>
                <c:pt idx="23030">
                  <c:v>23.03000000000003</c:v>
                </c:pt>
                <c:pt idx="23031">
                  <c:v>23.031000000000006</c:v>
                </c:pt>
                <c:pt idx="23032">
                  <c:v>23.032000000000039</c:v>
                </c:pt>
                <c:pt idx="23033">
                  <c:v>23.033000000000015</c:v>
                </c:pt>
                <c:pt idx="23034">
                  <c:v>23.033999999999992</c:v>
                </c:pt>
                <c:pt idx="23035">
                  <c:v>23.035000000000025</c:v>
                </c:pt>
                <c:pt idx="23036">
                  <c:v>23.036000000000001</c:v>
                </c:pt>
                <c:pt idx="23037">
                  <c:v>23.037000000000035</c:v>
                </c:pt>
                <c:pt idx="23038">
                  <c:v>23.038000000000011</c:v>
                </c:pt>
                <c:pt idx="23039">
                  <c:v>23.039000000000044</c:v>
                </c:pt>
                <c:pt idx="23040">
                  <c:v>23.04000000000002</c:v>
                </c:pt>
                <c:pt idx="23041">
                  <c:v>23.040999999999997</c:v>
                </c:pt>
                <c:pt idx="23042">
                  <c:v>23.04200000000003</c:v>
                </c:pt>
                <c:pt idx="23043">
                  <c:v>23.043000000000006</c:v>
                </c:pt>
                <c:pt idx="23044">
                  <c:v>23.04400000000004</c:v>
                </c:pt>
                <c:pt idx="23045">
                  <c:v>23.045000000000016</c:v>
                </c:pt>
                <c:pt idx="23046">
                  <c:v>23.045999999999992</c:v>
                </c:pt>
                <c:pt idx="23047">
                  <c:v>23.047000000000025</c:v>
                </c:pt>
                <c:pt idx="23048">
                  <c:v>23.048000000000002</c:v>
                </c:pt>
                <c:pt idx="23049">
                  <c:v>23.049000000000035</c:v>
                </c:pt>
                <c:pt idx="23050">
                  <c:v>23.050000000000011</c:v>
                </c:pt>
                <c:pt idx="23051">
                  <c:v>23.051000000000045</c:v>
                </c:pt>
                <c:pt idx="23052">
                  <c:v>23.052000000000021</c:v>
                </c:pt>
                <c:pt idx="23053">
                  <c:v>23.052999999999997</c:v>
                </c:pt>
                <c:pt idx="23054">
                  <c:v>23.05400000000003</c:v>
                </c:pt>
                <c:pt idx="23055">
                  <c:v>23.055000000000007</c:v>
                </c:pt>
                <c:pt idx="23056">
                  <c:v>23.05600000000004</c:v>
                </c:pt>
                <c:pt idx="23057">
                  <c:v>23.057000000000016</c:v>
                </c:pt>
                <c:pt idx="23058">
                  <c:v>23.057999999999993</c:v>
                </c:pt>
                <c:pt idx="23059">
                  <c:v>23.059000000000026</c:v>
                </c:pt>
                <c:pt idx="23060">
                  <c:v>23.060000000000002</c:v>
                </c:pt>
                <c:pt idx="23061">
                  <c:v>23.061000000000035</c:v>
                </c:pt>
                <c:pt idx="23062">
                  <c:v>23.062000000000012</c:v>
                </c:pt>
                <c:pt idx="23063">
                  <c:v>23.063000000000045</c:v>
                </c:pt>
                <c:pt idx="23064">
                  <c:v>23.064000000000021</c:v>
                </c:pt>
                <c:pt idx="23065">
                  <c:v>23.064999999999998</c:v>
                </c:pt>
                <c:pt idx="23066">
                  <c:v>23.066000000000031</c:v>
                </c:pt>
                <c:pt idx="23067">
                  <c:v>23.067000000000007</c:v>
                </c:pt>
                <c:pt idx="23068">
                  <c:v>23.06800000000004</c:v>
                </c:pt>
                <c:pt idx="23069">
                  <c:v>23.069000000000017</c:v>
                </c:pt>
                <c:pt idx="23070">
                  <c:v>23.069999999999993</c:v>
                </c:pt>
                <c:pt idx="23071">
                  <c:v>23.071000000000026</c:v>
                </c:pt>
                <c:pt idx="23072">
                  <c:v>23.072000000000003</c:v>
                </c:pt>
                <c:pt idx="23073">
                  <c:v>23.073000000000036</c:v>
                </c:pt>
                <c:pt idx="23074">
                  <c:v>23.074000000000012</c:v>
                </c:pt>
                <c:pt idx="23075">
                  <c:v>23.075000000000045</c:v>
                </c:pt>
                <c:pt idx="23076">
                  <c:v>23.076000000000022</c:v>
                </c:pt>
                <c:pt idx="23077">
                  <c:v>23.076999999999998</c:v>
                </c:pt>
                <c:pt idx="23078">
                  <c:v>23.078000000000031</c:v>
                </c:pt>
                <c:pt idx="23079">
                  <c:v>23.079000000000008</c:v>
                </c:pt>
                <c:pt idx="23080">
                  <c:v>23.080000000000041</c:v>
                </c:pt>
                <c:pt idx="23081">
                  <c:v>23.081000000000017</c:v>
                </c:pt>
                <c:pt idx="23082">
                  <c:v>23.081999999999994</c:v>
                </c:pt>
                <c:pt idx="23083">
                  <c:v>23.083000000000027</c:v>
                </c:pt>
                <c:pt idx="23084">
                  <c:v>23.084000000000003</c:v>
                </c:pt>
                <c:pt idx="23085">
                  <c:v>23.085000000000036</c:v>
                </c:pt>
                <c:pt idx="23086">
                  <c:v>23.086000000000013</c:v>
                </c:pt>
                <c:pt idx="23087">
                  <c:v>23.087000000000046</c:v>
                </c:pt>
                <c:pt idx="23088">
                  <c:v>23.088000000000022</c:v>
                </c:pt>
                <c:pt idx="23089">
                  <c:v>23.088999999999999</c:v>
                </c:pt>
                <c:pt idx="23090">
                  <c:v>23.090000000000032</c:v>
                </c:pt>
                <c:pt idx="23091">
                  <c:v>23.091000000000008</c:v>
                </c:pt>
                <c:pt idx="23092">
                  <c:v>23.092000000000041</c:v>
                </c:pt>
                <c:pt idx="23093">
                  <c:v>23.093000000000018</c:v>
                </c:pt>
                <c:pt idx="23094">
                  <c:v>23.093999999999994</c:v>
                </c:pt>
                <c:pt idx="23095">
                  <c:v>23.095000000000027</c:v>
                </c:pt>
                <c:pt idx="23096">
                  <c:v>23.096000000000004</c:v>
                </c:pt>
                <c:pt idx="23097">
                  <c:v>23.097000000000037</c:v>
                </c:pt>
                <c:pt idx="23098">
                  <c:v>23.098000000000013</c:v>
                </c:pt>
                <c:pt idx="23099">
                  <c:v>23.099000000000046</c:v>
                </c:pt>
                <c:pt idx="23100">
                  <c:v>23.100000000000023</c:v>
                </c:pt>
                <c:pt idx="23101">
                  <c:v>23.100999999999999</c:v>
                </c:pt>
                <c:pt idx="23102">
                  <c:v>23.102000000000032</c:v>
                </c:pt>
                <c:pt idx="23103">
                  <c:v>23.103000000000009</c:v>
                </c:pt>
                <c:pt idx="23104">
                  <c:v>23.104000000000042</c:v>
                </c:pt>
                <c:pt idx="23105">
                  <c:v>23.105000000000018</c:v>
                </c:pt>
                <c:pt idx="23106">
                  <c:v>23.105999999999995</c:v>
                </c:pt>
                <c:pt idx="23107">
                  <c:v>23.107000000000028</c:v>
                </c:pt>
                <c:pt idx="23108">
                  <c:v>23.108000000000004</c:v>
                </c:pt>
                <c:pt idx="23109">
                  <c:v>23.109000000000037</c:v>
                </c:pt>
                <c:pt idx="23110">
                  <c:v>23.110000000000014</c:v>
                </c:pt>
                <c:pt idx="23111">
                  <c:v>23.11099999999999</c:v>
                </c:pt>
                <c:pt idx="23112">
                  <c:v>23.112000000000023</c:v>
                </c:pt>
                <c:pt idx="23113">
                  <c:v>23.113</c:v>
                </c:pt>
                <c:pt idx="23114">
                  <c:v>23.114000000000033</c:v>
                </c:pt>
                <c:pt idx="23115">
                  <c:v>23.115000000000009</c:v>
                </c:pt>
                <c:pt idx="23116">
                  <c:v>23.116000000000042</c:v>
                </c:pt>
                <c:pt idx="23117">
                  <c:v>23.117000000000019</c:v>
                </c:pt>
                <c:pt idx="23118">
                  <c:v>23.117999999999995</c:v>
                </c:pt>
                <c:pt idx="23119">
                  <c:v>23.119000000000028</c:v>
                </c:pt>
                <c:pt idx="23120">
                  <c:v>23.120000000000005</c:v>
                </c:pt>
                <c:pt idx="23121">
                  <c:v>23.121000000000038</c:v>
                </c:pt>
                <c:pt idx="23122">
                  <c:v>23.122000000000014</c:v>
                </c:pt>
                <c:pt idx="23123">
                  <c:v>23.12299999999999</c:v>
                </c:pt>
                <c:pt idx="23124">
                  <c:v>23.124000000000024</c:v>
                </c:pt>
                <c:pt idx="23125">
                  <c:v>23.125</c:v>
                </c:pt>
                <c:pt idx="23126">
                  <c:v>23.126000000000033</c:v>
                </c:pt>
                <c:pt idx="23127">
                  <c:v>23.12700000000001</c:v>
                </c:pt>
                <c:pt idx="23128">
                  <c:v>23.128000000000043</c:v>
                </c:pt>
                <c:pt idx="23129">
                  <c:v>23.129000000000019</c:v>
                </c:pt>
                <c:pt idx="23130">
                  <c:v>23.129999999999995</c:v>
                </c:pt>
                <c:pt idx="23131">
                  <c:v>23.131000000000029</c:v>
                </c:pt>
                <c:pt idx="23132">
                  <c:v>23.132000000000005</c:v>
                </c:pt>
                <c:pt idx="23133">
                  <c:v>23.133000000000038</c:v>
                </c:pt>
                <c:pt idx="23134">
                  <c:v>23.134000000000015</c:v>
                </c:pt>
                <c:pt idx="23135">
                  <c:v>23.134999999999991</c:v>
                </c:pt>
                <c:pt idx="23136">
                  <c:v>23.136000000000024</c:v>
                </c:pt>
                <c:pt idx="23137">
                  <c:v>23.137</c:v>
                </c:pt>
                <c:pt idx="23138">
                  <c:v>23.138000000000034</c:v>
                </c:pt>
                <c:pt idx="23139">
                  <c:v>23.13900000000001</c:v>
                </c:pt>
                <c:pt idx="23140">
                  <c:v>23.140000000000043</c:v>
                </c:pt>
                <c:pt idx="23141">
                  <c:v>23.14100000000002</c:v>
                </c:pt>
                <c:pt idx="23142">
                  <c:v>23.141999999999996</c:v>
                </c:pt>
                <c:pt idx="23143">
                  <c:v>23.143000000000029</c:v>
                </c:pt>
                <c:pt idx="23144">
                  <c:v>23.144000000000005</c:v>
                </c:pt>
                <c:pt idx="23145">
                  <c:v>23.145000000000039</c:v>
                </c:pt>
                <c:pt idx="23146">
                  <c:v>23.146000000000015</c:v>
                </c:pt>
                <c:pt idx="23147">
                  <c:v>23.146999999999991</c:v>
                </c:pt>
                <c:pt idx="23148">
                  <c:v>23.148000000000025</c:v>
                </c:pt>
                <c:pt idx="23149">
                  <c:v>23.149000000000001</c:v>
                </c:pt>
                <c:pt idx="23150">
                  <c:v>23.150000000000034</c:v>
                </c:pt>
                <c:pt idx="23151">
                  <c:v>23.15100000000001</c:v>
                </c:pt>
                <c:pt idx="23152">
                  <c:v>23.152000000000044</c:v>
                </c:pt>
                <c:pt idx="23153">
                  <c:v>23.15300000000002</c:v>
                </c:pt>
                <c:pt idx="23154">
                  <c:v>23.153999999999996</c:v>
                </c:pt>
                <c:pt idx="23155">
                  <c:v>23.15500000000003</c:v>
                </c:pt>
                <c:pt idx="23156">
                  <c:v>23.156000000000006</c:v>
                </c:pt>
                <c:pt idx="23157">
                  <c:v>23.157000000000039</c:v>
                </c:pt>
                <c:pt idx="23158">
                  <c:v>23.158000000000015</c:v>
                </c:pt>
                <c:pt idx="23159">
                  <c:v>23.158999999999992</c:v>
                </c:pt>
                <c:pt idx="23160">
                  <c:v>23.160000000000025</c:v>
                </c:pt>
                <c:pt idx="23161">
                  <c:v>23.161000000000001</c:v>
                </c:pt>
                <c:pt idx="23162">
                  <c:v>23.162000000000035</c:v>
                </c:pt>
                <c:pt idx="23163">
                  <c:v>23.163000000000011</c:v>
                </c:pt>
                <c:pt idx="23164">
                  <c:v>23.164000000000044</c:v>
                </c:pt>
                <c:pt idx="23165">
                  <c:v>23.16500000000002</c:v>
                </c:pt>
                <c:pt idx="23166">
                  <c:v>23.165999999999997</c:v>
                </c:pt>
                <c:pt idx="23167">
                  <c:v>23.16700000000003</c:v>
                </c:pt>
                <c:pt idx="23168">
                  <c:v>23.168000000000006</c:v>
                </c:pt>
                <c:pt idx="23169">
                  <c:v>23.16900000000004</c:v>
                </c:pt>
                <c:pt idx="23170">
                  <c:v>23.170000000000016</c:v>
                </c:pt>
                <c:pt idx="23171">
                  <c:v>23.170999999999992</c:v>
                </c:pt>
                <c:pt idx="23172">
                  <c:v>23.172000000000025</c:v>
                </c:pt>
                <c:pt idx="23173">
                  <c:v>23.173000000000002</c:v>
                </c:pt>
                <c:pt idx="23174">
                  <c:v>23.174000000000035</c:v>
                </c:pt>
                <c:pt idx="23175">
                  <c:v>23.175000000000011</c:v>
                </c:pt>
                <c:pt idx="23176">
                  <c:v>23.176000000000045</c:v>
                </c:pt>
                <c:pt idx="23177">
                  <c:v>23.177000000000021</c:v>
                </c:pt>
                <c:pt idx="23178">
                  <c:v>23.177999999999997</c:v>
                </c:pt>
                <c:pt idx="23179">
                  <c:v>23.17900000000003</c:v>
                </c:pt>
                <c:pt idx="23180">
                  <c:v>23.180000000000007</c:v>
                </c:pt>
                <c:pt idx="23181">
                  <c:v>23.18100000000004</c:v>
                </c:pt>
                <c:pt idx="23182">
                  <c:v>23.182000000000016</c:v>
                </c:pt>
                <c:pt idx="23183">
                  <c:v>23.182999999999993</c:v>
                </c:pt>
                <c:pt idx="23184">
                  <c:v>23.184000000000026</c:v>
                </c:pt>
                <c:pt idx="23185">
                  <c:v>23.185000000000002</c:v>
                </c:pt>
                <c:pt idx="23186">
                  <c:v>23.186000000000035</c:v>
                </c:pt>
                <c:pt idx="23187">
                  <c:v>23.187000000000012</c:v>
                </c:pt>
                <c:pt idx="23188">
                  <c:v>23.188000000000045</c:v>
                </c:pt>
                <c:pt idx="23189">
                  <c:v>23.189000000000021</c:v>
                </c:pt>
                <c:pt idx="23190">
                  <c:v>23.189999999999998</c:v>
                </c:pt>
                <c:pt idx="23191">
                  <c:v>23.191000000000031</c:v>
                </c:pt>
                <c:pt idx="23192">
                  <c:v>23.192000000000007</c:v>
                </c:pt>
                <c:pt idx="23193">
                  <c:v>23.19300000000004</c:v>
                </c:pt>
                <c:pt idx="23194">
                  <c:v>23.194000000000017</c:v>
                </c:pt>
                <c:pt idx="23195">
                  <c:v>23.194999999999993</c:v>
                </c:pt>
                <c:pt idx="23196">
                  <c:v>23.196000000000026</c:v>
                </c:pt>
                <c:pt idx="23197">
                  <c:v>23.197000000000003</c:v>
                </c:pt>
                <c:pt idx="23198">
                  <c:v>23.198000000000036</c:v>
                </c:pt>
                <c:pt idx="23199">
                  <c:v>23.199000000000012</c:v>
                </c:pt>
                <c:pt idx="23200">
                  <c:v>23.200000000000045</c:v>
                </c:pt>
                <c:pt idx="23201">
                  <c:v>23.201000000000022</c:v>
                </c:pt>
                <c:pt idx="23202">
                  <c:v>23.201999999999998</c:v>
                </c:pt>
                <c:pt idx="23203">
                  <c:v>23.203000000000031</c:v>
                </c:pt>
                <c:pt idx="23204">
                  <c:v>23.204000000000008</c:v>
                </c:pt>
                <c:pt idx="23205">
                  <c:v>23.205000000000041</c:v>
                </c:pt>
                <c:pt idx="23206">
                  <c:v>23.206000000000017</c:v>
                </c:pt>
                <c:pt idx="23207">
                  <c:v>23.206999999999994</c:v>
                </c:pt>
                <c:pt idx="23208">
                  <c:v>23.208000000000027</c:v>
                </c:pt>
                <c:pt idx="23209">
                  <c:v>23.209000000000003</c:v>
                </c:pt>
                <c:pt idx="23210">
                  <c:v>23.210000000000036</c:v>
                </c:pt>
                <c:pt idx="23211">
                  <c:v>23.211000000000013</c:v>
                </c:pt>
                <c:pt idx="23212">
                  <c:v>23.212000000000046</c:v>
                </c:pt>
                <c:pt idx="23213">
                  <c:v>23.213000000000022</c:v>
                </c:pt>
                <c:pt idx="23214">
                  <c:v>23.213999999999999</c:v>
                </c:pt>
                <c:pt idx="23215">
                  <c:v>23.215000000000032</c:v>
                </c:pt>
                <c:pt idx="23216">
                  <c:v>23.216000000000008</c:v>
                </c:pt>
                <c:pt idx="23217">
                  <c:v>23.217000000000041</c:v>
                </c:pt>
                <c:pt idx="23218">
                  <c:v>23.218000000000018</c:v>
                </c:pt>
                <c:pt idx="23219">
                  <c:v>23.218999999999994</c:v>
                </c:pt>
                <c:pt idx="23220">
                  <c:v>23.220000000000027</c:v>
                </c:pt>
                <c:pt idx="23221">
                  <c:v>23.221000000000004</c:v>
                </c:pt>
                <c:pt idx="23222">
                  <c:v>23.222000000000037</c:v>
                </c:pt>
                <c:pt idx="23223">
                  <c:v>23.223000000000013</c:v>
                </c:pt>
                <c:pt idx="23224">
                  <c:v>23.224000000000046</c:v>
                </c:pt>
                <c:pt idx="23225">
                  <c:v>23.225000000000023</c:v>
                </c:pt>
                <c:pt idx="23226">
                  <c:v>23.225999999999999</c:v>
                </c:pt>
                <c:pt idx="23227">
                  <c:v>23.227000000000032</c:v>
                </c:pt>
                <c:pt idx="23228">
                  <c:v>23.228000000000009</c:v>
                </c:pt>
                <c:pt idx="23229">
                  <c:v>23.229000000000042</c:v>
                </c:pt>
                <c:pt idx="23230">
                  <c:v>23.230000000000018</c:v>
                </c:pt>
                <c:pt idx="23231">
                  <c:v>23.230999999999995</c:v>
                </c:pt>
                <c:pt idx="23232">
                  <c:v>23.232000000000028</c:v>
                </c:pt>
                <c:pt idx="23233">
                  <c:v>23.233000000000004</c:v>
                </c:pt>
                <c:pt idx="23234">
                  <c:v>23.234000000000037</c:v>
                </c:pt>
                <c:pt idx="23235">
                  <c:v>23.235000000000014</c:v>
                </c:pt>
                <c:pt idx="23236">
                  <c:v>23.23599999999999</c:v>
                </c:pt>
                <c:pt idx="23237">
                  <c:v>23.237000000000023</c:v>
                </c:pt>
                <c:pt idx="23238">
                  <c:v>23.238</c:v>
                </c:pt>
                <c:pt idx="23239">
                  <c:v>23.239000000000033</c:v>
                </c:pt>
                <c:pt idx="23240">
                  <c:v>23.240000000000009</c:v>
                </c:pt>
                <c:pt idx="23241">
                  <c:v>23.241000000000042</c:v>
                </c:pt>
                <c:pt idx="23242">
                  <c:v>23.242000000000019</c:v>
                </c:pt>
                <c:pt idx="23243">
                  <c:v>23.242999999999995</c:v>
                </c:pt>
                <c:pt idx="23244">
                  <c:v>23.244000000000028</c:v>
                </c:pt>
                <c:pt idx="23245">
                  <c:v>23.245000000000005</c:v>
                </c:pt>
                <c:pt idx="23246">
                  <c:v>23.246000000000038</c:v>
                </c:pt>
                <c:pt idx="23247">
                  <c:v>23.247000000000014</c:v>
                </c:pt>
                <c:pt idx="23248">
                  <c:v>23.24799999999999</c:v>
                </c:pt>
                <c:pt idx="23249">
                  <c:v>23.249000000000024</c:v>
                </c:pt>
                <c:pt idx="23250">
                  <c:v>23.25</c:v>
                </c:pt>
                <c:pt idx="23251">
                  <c:v>23.251000000000033</c:v>
                </c:pt>
                <c:pt idx="23252">
                  <c:v>23.25200000000001</c:v>
                </c:pt>
                <c:pt idx="23253">
                  <c:v>23.253000000000043</c:v>
                </c:pt>
                <c:pt idx="23254">
                  <c:v>23.254000000000019</c:v>
                </c:pt>
                <c:pt idx="23255">
                  <c:v>23.254999999999995</c:v>
                </c:pt>
                <c:pt idx="23256">
                  <c:v>23.256000000000029</c:v>
                </c:pt>
                <c:pt idx="23257">
                  <c:v>23.257000000000005</c:v>
                </c:pt>
                <c:pt idx="23258">
                  <c:v>23.258000000000038</c:v>
                </c:pt>
                <c:pt idx="23259">
                  <c:v>23.259000000000015</c:v>
                </c:pt>
                <c:pt idx="23260">
                  <c:v>23.259999999999991</c:v>
                </c:pt>
                <c:pt idx="23261">
                  <c:v>23.261000000000024</c:v>
                </c:pt>
                <c:pt idx="23262">
                  <c:v>23.262</c:v>
                </c:pt>
                <c:pt idx="23263">
                  <c:v>23.263000000000034</c:v>
                </c:pt>
                <c:pt idx="23264">
                  <c:v>23.26400000000001</c:v>
                </c:pt>
                <c:pt idx="23265">
                  <c:v>23.265000000000043</c:v>
                </c:pt>
                <c:pt idx="23266">
                  <c:v>23.26600000000002</c:v>
                </c:pt>
                <c:pt idx="23267">
                  <c:v>23.266999999999996</c:v>
                </c:pt>
                <c:pt idx="23268">
                  <c:v>23.268000000000029</c:v>
                </c:pt>
                <c:pt idx="23269">
                  <c:v>23.269000000000005</c:v>
                </c:pt>
                <c:pt idx="23270">
                  <c:v>23.270000000000039</c:v>
                </c:pt>
                <c:pt idx="23271">
                  <c:v>23.271000000000015</c:v>
                </c:pt>
                <c:pt idx="23272">
                  <c:v>23.271999999999991</c:v>
                </c:pt>
                <c:pt idx="23273">
                  <c:v>23.273000000000025</c:v>
                </c:pt>
                <c:pt idx="23274">
                  <c:v>23.274000000000001</c:v>
                </c:pt>
                <c:pt idx="23275">
                  <c:v>23.275000000000034</c:v>
                </c:pt>
                <c:pt idx="23276">
                  <c:v>23.27600000000001</c:v>
                </c:pt>
                <c:pt idx="23277">
                  <c:v>23.277000000000044</c:v>
                </c:pt>
                <c:pt idx="23278">
                  <c:v>23.27800000000002</c:v>
                </c:pt>
                <c:pt idx="23279">
                  <c:v>23.278999999999996</c:v>
                </c:pt>
                <c:pt idx="23280">
                  <c:v>23.28000000000003</c:v>
                </c:pt>
                <c:pt idx="23281">
                  <c:v>23.281000000000006</c:v>
                </c:pt>
                <c:pt idx="23282">
                  <c:v>23.282000000000039</c:v>
                </c:pt>
                <c:pt idx="23283">
                  <c:v>23.283000000000015</c:v>
                </c:pt>
                <c:pt idx="23284">
                  <c:v>23.283999999999992</c:v>
                </c:pt>
                <c:pt idx="23285">
                  <c:v>23.285000000000025</c:v>
                </c:pt>
                <c:pt idx="23286">
                  <c:v>23.286000000000001</c:v>
                </c:pt>
                <c:pt idx="23287">
                  <c:v>23.287000000000035</c:v>
                </c:pt>
                <c:pt idx="23288">
                  <c:v>23.288000000000011</c:v>
                </c:pt>
                <c:pt idx="23289">
                  <c:v>23.289000000000044</c:v>
                </c:pt>
                <c:pt idx="23290">
                  <c:v>23.29000000000002</c:v>
                </c:pt>
                <c:pt idx="23291">
                  <c:v>23.290999999999997</c:v>
                </c:pt>
                <c:pt idx="23292">
                  <c:v>23.29200000000003</c:v>
                </c:pt>
                <c:pt idx="23293">
                  <c:v>23.293000000000006</c:v>
                </c:pt>
                <c:pt idx="23294">
                  <c:v>23.29400000000004</c:v>
                </c:pt>
                <c:pt idx="23295">
                  <c:v>23.295000000000016</c:v>
                </c:pt>
                <c:pt idx="23296">
                  <c:v>23.295999999999992</c:v>
                </c:pt>
                <c:pt idx="23297">
                  <c:v>23.297000000000025</c:v>
                </c:pt>
                <c:pt idx="23298">
                  <c:v>23.298000000000002</c:v>
                </c:pt>
                <c:pt idx="23299">
                  <c:v>23.299000000000035</c:v>
                </c:pt>
                <c:pt idx="23300">
                  <c:v>23.300000000000011</c:v>
                </c:pt>
                <c:pt idx="23301">
                  <c:v>23.301000000000045</c:v>
                </c:pt>
                <c:pt idx="23302">
                  <c:v>23.302000000000021</c:v>
                </c:pt>
                <c:pt idx="23303">
                  <c:v>23.302999999999997</c:v>
                </c:pt>
                <c:pt idx="23304">
                  <c:v>23.30400000000003</c:v>
                </c:pt>
                <c:pt idx="23305">
                  <c:v>23.305000000000007</c:v>
                </c:pt>
                <c:pt idx="23306">
                  <c:v>23.30600000000004</c:v>
                </c:pt>
                <c:pt idx="23307">
                  <c:v>23.307000000000016</c:v>
                </c:pt>
                <c:pt idx="23308">
                  <c:v>23.307999999999993</c:v>
                </c:pt>
                <c:pt idx="23309">
                  <c:v>23.309000000000026</c:v>
                </c:pt>
                <c:pt idx="23310">
                  <c:v>23.310000000000002</c:v>
                </c:pt>
                <c:pt idx="23311">
                  <c:v>23.311000000000035</c:v>
                </c:pt>
                <c:pt idx="23312">
                  <c:v>23.312000000000012</c:v>
                </c:pt>
                <c:pt idx="23313">
                  <c:v>23.313000000000045</c:v>
                </c:pt>
                <c:pt idx="23314">
                  <c:v>23.314000000000021</c:v>
                </c:pt>
                <c:pt idx="23315">
                  <c:v>23.314999999999998</c:v>
                </c:pt>
                <c:pt idx="23316">
                  <c:v>23.316000000000031</c:v>
                </c:pt>
                <c:pt idx="23317">
                  <c:v>23.317000000000007</c:v>
                </c:pt>
                <c:pt idx="23318">
                  <c:v>23.31800000000004</c:v>
                </c:pt>
                <c:pt idx="23319">
                  <c:v>23.319000000000017</c:v>
                </c:pt>
                <c:pt idx="23320">
                  <c:v>23.319999999999993</c:v>
                </c:pt>
                <c:pt idx="23321">
                  <c:v>23.321000000000026</c:v>
                </c:pt>
                <c:pt idx="23322">
                  <c:v>23.322000000000003</c:v>
                </c:pt>
                <c:pt idx="23323">
                  <c:v>23.323000000000036</c:v>
                </c:pt>
                <c:pt idx="23324">
                  <c:v>23.324000000000012</c:v>
                </c:pt>
                <c:pt idx="23325">
                  <c:v>23.325000000000045</c:v>
                </c:pt>
                <c:pt idx="23326">
                  <c:v>23.326000000000022</c:v>
                </c:pt>
                <c:pt idx="23327">
                  <c:v>23.326999999999998</c:v>
                </c:pt>
                <c:pt idx="23328">
                  <c:v>23.328000000000031</c:v>
                </c:pt>
                <c:pt idx="23329">
                  <c:v>23.329000000000008</c:v>
                </c:pt>
                <c:pt idx="23330">
                  <c:v>23.330000000000041</c:v>
                </c:pt>
                <c:pt idx="23331">
                  <c:v>23.331000000000017</c:v>
                </c:pt>
                <c:pt idx="23332">
                  <c:v>23.331999999999994</c:v>
                </c:pt>
                <c:pt idx="23333">
                  <c:v>23.333000000000027</c:v>
                </c:pt>
                <c:pt idx="23334">
                  <c:v>23.334000000000003</c:v>
                </c:pt>
                <c:pt idx="23335">
                  <c:v>23.335000000000036</c:v>
                </c:pt>
                <c:pt idx="23336">
                  <c:v>23.336000000000013</c:v>
                </c:pt>
                <c:pt idx="23337">
                  <c:v>23.337000000000046</c:v>
                </c:pt>
                <c:pt idx="23338">
                  <c:v>23.338000000000022</c:v>
                </c:pt>
                <c:pt idx="23339">
                  <c:v>23.338999999999999</c:v>
                </c:pt>
                <c:pt idx="23340">
                  <c:v>23.340000000000032</c:v>
                </c:pt>
                <c:pt idx="23341">
                  <c:v>23.341000000000008</c:v>
                </c:pt>
                <c:pt idx="23342">
                  <c:v>23.342000000000041</c:v>
                </c:pt>
                <c:pt idx="23343">
                  <c:v>23.343000000000018</c:v>
                </c:pt>
                <c:pt idx="23344">
                  <c:v>23.343999999999994</c:v>
                </c:pt>
                <c:pt idx="23345">
                  <c:v>23.345000000000027</c:v>
                </c:pt>
                <c:pt idx="23346">
                  <c:v>23.346000000000004</c:v>
                </c:pt>
                <c:pt idx="23347">
                  <c:v>23.347000000000037</c:v>
                </c:pt>
                <c:pt idx="23348">
                  <c:v>23.348000000000013</c:v>
                </c:pt>
                <c:pt idx="23349">
                  <c:v>23.349000000000046</c:v>
                </c:pt>
                <c:pt idx="23350">
                  <c:v>23.350000000000023</c:v>
                </c:pt>
                <c:pt idx="23351">
                  <c:v>23.350999999999999</c:v>
                </c:pt>
                <c:pt idx="23352">
                  <c:v>23.352000000000032</c:v>
                </c:pt>
                <c:pt idx="23353">
                  <c:v>23.353000000000009</c:v>
                </c:pt>
                <c:pt idx="23354">
                  <c:v>23.354000000000042</c:v>
                </c:pt>
                <c:pt idx="23355">
                  <c:v>23.355000000000018</c:v>
                </c:pt>
                <c:pt idx="23356">
                  <c:v>23.355999999999995</c:v>
                </c:pt>
                <c:pt idx="23357">
                  <c:v>23.357000000000028</c:v>
                </c:pt>
                <c:pt idx="23358">
                  <c:v>23.358000000000004</c:v>
                </c:pt>
                <c:pt idx="23359">
                  <c:v>23.359000000000037</c:v>
                </c:pt>
                <c:pt idx="23360">
                  <c:v>23.360000000000014</c:v>
                </c:pt>
                <c:pt idx="23361">
                  <c:v>23.36099999999999</c:v>
                </c:pt>
                <c:pt idx="23362">
                  <c:v>23.362000000000023</c:v>
                </c:pt>
                <c:pt idx="23363">
                  <c:v>23.363</c:v>
                </c:pt>
                <c:pt idx="23364">
                  <c:v>23.364000000000033</c:v>
                </c:pt>
                <c:pt idx="23365">
                  <c:v>23.365000000000009</c:v>
                </c:pt>
                <c:pt idx="23366">
                  <c:v>23.366000000000042</c:v>
                </c:pt>
                <c:pt idx="23367">
                  <c:v>23.367000000000019</c:v>
                </c:pt>
                <c:pt idx="23368">
                  <c:v>23.367999999999995</c:v>
                </c:pt>
                <c:pt idx="23369">
                  <c:v>23.369000000000028</c:v>
                </c:pt>
                <c:pt idx="23370">
                  <c:v>23.370000000000005</c:v>
                </c:pt>
                <c:pt idx="23371">
                  <c:v>23.371000000000038</c:v>
                </c:pt>
                <c:pt idx="23372">
                  <c:v>23.372000000000014</c:v>
                </c:pt>
                <c:pt idx="23373">
                  <c:v>23.37299999999999</c:v>
                </c:pt>
                <c:pt idx="23374">
                  <c:v>23.374000000000024</c:v>
                </c:pt>
                <c:pt idx="23375">
                  <c:v>23.375</c:v>
                </c:pt>
                <c:pt idx="23376">
                  <c:v>23.376000000000033</c:v>
                </c:pt>
                <c:pt idx="23377">
                  <c:v>23.37700000000001</c:v>
                </c:pt>
                <c:pt idx="23378">
                  <c:v>23.378000000000043</c:v>
                </c:pt>
                <c:pt idx="23379">
                  <c:v>23.379000000000019</c:v>
                </c:pt>
                <c:pt idx="23380">
                  <c:v>23.379999999999995</c:v>
                </c:pt>
                <c:pt idx="23381">
                  <c:v>23.381000000000029</c:v>
                </c:pt>
                <c:pt idx="23382">
                  <c:v>23.382000000000005</c:v>
                </c:pt>
                <c:pt idx="23383">
                  <c:v>23.383000000000038</c:v>
                </c:pt>
                <c:pt idx="23384">
                  <c:v>23.384000000000015</c:v>
                </c:pt>
                <c:pt idx="23385">
                  <c:v>23.384999999999991</c:v>
                </c:pt>
                <c:pt idx="23386">
                  <c:v>23.386000000000024</c:v>
                </c:pt>
                <c:pt idx="23387">
                  <c:v>23.387</c:v>
                </c:pt>
                <c:pt idx="23388">
                  <c:v>23.388000000000034</c:v>
                </c:pt>
                <c:pt idx="23389">
                  <c:v>23.38900000000001</c:v>
                </c:pt>
                <c:pt idx="23390">
                  <c:v>23.390000000000043</c:v>
                </c:pt>
                <c:pt idx="23391">
                  <c:v>23.39100000000002</c:v>
                </c:pt>
                <c:pt idx="23392">
                  <c:v>23.391999999999996</c:v>
                </c:pt>
                <c:pt idx="23393">
                  <c:v>23.393000000000029</c:v>
                </c:pt>
                <c:pt idx="23394">
                  <c:v>23.394000000000005</c:v>
                </c:pt>
                <c:pt idx="23395">
                  <c:v>23.395000000000039</c:v>
                </c:pt>
                <c:pt idx="23396">
                  <c:v>23.396000000000015</c:v>
                </c:pt>
                <c:pt idx="23397">
                  <c:v>23.396999999999991</c:v>
                </c:pt>
                <c:pt idx="23398">
                  <c:v>23.398000000000025</c:v>
                </c:pt>
                <c:pt idx="23399">
                  <c:v>23.399000000000001</c:v>
                </c:pt>
                <c:pt idx="23400">
                  <c:v>23.400000000000034</c:v>
                </c:pt>
                <c:pt idx="23401">
                  <c:v>23.40100000000001</c:v>
                </c:pt>
                <c:pt idx="23402">
                  <c:v>23.402000000000044</c:v>
                </c:pt>
                <c:pt idx="23403">
                  <c:v>23.40300000000002</c:v>
                </c:pt>
                <c:pt idx="23404">
                  <c:v>23.403999999999996</c:v>
                </c:pt>
                <c:pt idx="23405">
                  <c:v>23.40500000000003</c:v>
                </c:pt>
                <c:pt idx="23406">
                  <c:v>23.406000000000006</c:v>
                </c:pt>
                <c:pt idx="23407">
                  <c:v>23.407000000000039</c:v>
                </c:pt>
                <c:pt idx="23408">
                  <c:v>23.408000000000015</c:v>
                </c:pt>
                <c:pt idx="23409">
                  <c:v>23.408999999999992</c:v>
                </c:pt>
                <c:pt idx="23410">
                  <c:v>23.410000000000025</c:v>
                </c:pt>
                <c:pt idx="23411">
                  <c:v>23.411000000000001</c:v>
                </c:pt>
                <c:pt idx="23412">
                  <c:v>23.412000000000035</c:v>
                </c:pt>
                <c:pt idx="23413">
                  <c:v>23.413000000000011</c:v>
                </c:pt>
                <c:pt idx="23414">
                  <c:v>23.414000000000044</c:v>
                </c:pt>
                <c:pt idx="23415">
                  <c:v>23.41500000000002</c:v>
                </c:pt>
                <c:pt idx="23416">
                  <c:v>23.415999999999997</c:v>
                </c:pt>
                <c:pt idx="23417">
                  <c:v>23.41700000000003</c:v>
                </c:pt>
                <c:pt idx="23418">
                  <c:v>23.418000000000006</c:v>
                </c:pt>
                <c:pt idx="23419">
                  <c:v>23.41900000000004</c:v>
                </c:pt>
                <c:pt idx="23420">
                  <c:v>23.420000000000016</c:v>
                </c:pt>
                <c:pt idx="23421">
                  <c:v>23.420999999999992</c:v>
                </c:pt>
                <c:pt idx="23422">
                  <c:v>23.422000000000025</c:v>
                </c:pt>
                <c:pt idx="23423">
                  <c:v>23.423000000000002</c:v>
                </c:pt>
                <c:pt idx="23424">
                  <c:v>23.424000000000035</c:v>
                </c:pt>
                <c:pt idx="23425">
                  <c:v>23.425000000000011</c:v>
                </c:pt>
                <c:pt idx="23426">
                  <c:v>23.426000000000045</c:v>
                </c:pt>
                <c:pt idx="23427">
                  <c:v>23.427000000000021</c:v>
                </c:pt>
                <c:pt idx="23428">
                  <c:v>23.427999999999997</c:v>
                </c:pt>
                <c:pt idx="23429">
                  <c:v>23.42900000000003</c:v>
                </c:pt>
                <c:pt idx="23430">
                  <c:v>23.430000000000007</c:v>
                </c:pt>
                <c:pt idx="23431">
                  <c:v>23.43100000000004</c:v>
                </c:pt>
                <c:pt idx="23432">
                  <c:v>23.432000000000016</c:v>
                </c:pt>
                <c:pt idx="23433">
                  <c:v>23.432999999999993</c:v>
                </c:pt>
                <c:pt idx="23434">
                  <c:v>23.434000000000026</c:v>
                </c:pt>
                <c:pt idx="23435">
                  <c:v>23.435000000000002</c:v>
                </c:pt>
                <c:pt idx="23436">
                  <c:v>23.436000000000035</c:v>
                </c:pt>
                <c:pt idx="23437">
                  <c:v>23.437000000000012</c:v>
                </c:pt>
                <c:pt idx="23438">
                  <c:v>23.438000000000045</c:v>
                </c:pt>
                <c:pt idx="23439">
                  <c:v>23.439000000000021</c:v>
                </c:pt>
                <c:pt idx="23440">
                  <c:v>23.439999999999998</c:v>
                </c:pt>
                <c:pt idx="23441">
                  <c:v>23.441000000000031</c:v>
                </c:pt>
                <c:pt idx="23442">
                  <c:v>23.442000000000007</c:v>
                </c:pt>
                <c:pt idx="23443">
                  <c:v>23.44300000000004</c:v>
                </c:pt>
                <c:pt idx="23444">
                  <c:v>23.444000000000017</c:v>
                </c:pt>
                <c:pt idx="23445">
                  <c:v>23.444999999999993</c:v>
                </c:pt>
                <c:pt idx="23446">
                  <c:v>23.446000000000026</c:v>
                </c:pt>
                <c:pt idx="23447">
                  <c:v>23.447000000000003</c:v>
                </c:pt>
                <c:pt idx="23448">
                  <c:v>23.448000000000036</c:v>
                </c:pt>
                <c:pt idx="23449">
                  <c:v>23.449000000000012</c:v>
                </c:pt>
                <c:pt idx="23450">
                  <c:v>23.450000000000045</c:v>
                </c:pt>
                <c:pt idx="23451">
                  <c:v>23.451000000000022</c:v>
                </c:pt>
                <c:pt idx="23452">
                  <c:v>23.451999999999998</c:v>
                </c:pt>
                <c:pt idx="23453">
                  <c:v>23.453000000000031</c:v>
                </c:pt>
                <c:pt idx="23454">
                  <c:v>23.454000000000008</c:v>
                </c:pt>
                <c:pt idx="23455">
                  <c:v>23.455000000000041</c:v>
                </c:pt>
                <c:pt idx="23456">
                  <c:v>23.456000000000017</c:v>
                </c:pt>
                <c:pt idx="23457">
                  <c:v>23.456999999999994</c:v>
                </c:pt>
                <c:pt idx="23458">
                  <c:v>23.458000000000027</c:v>
                </c:pt>
                <c:pt idx="23459">
                  <c:v>23.459000000000003</c:v>
                </c:pt>
                <c:pt idx="23460">
                  <c:v>23.460000000000036</c:v>
                </c:pt>
                <c:pt idx="23461">
                  <c:v>23.461000000000013</c:v>
                </c:pt>
                <c:pt idx="23462">
                  <c:v>23.462000000000046</c:v>
                </c:pt>
                <c:pt idx="23463">
                  <c:v>23.463000000000022</c:v>
                </c:pt>
                <c:pt idx="23464">
                  <c:v>23.463999999999999</c:v>
                </c:pt>
                <c:pt idx="23465">
                  <c:v>23.465000000000032</c:v>
                </c:pt>
                <c:pt idx="23466">
                  <c:v>23.466000000000008</c:v>
                </c:pt>
                <c:pt idx="23467">
                  <c:v>23.467000000000041</c:v>
                </c:pt>
                <c:pt idx="23468">
                  <c:v>23.468000000000018</c:v>
                </c:pt>
                <c:pt idx="23469">
                  <c:v>23.468999999999994</c:v>
                </c:pt>
                <c:pt idx="23470">
                  <c:v>23.470000000000027</c:v>
                </c:pt>
                <c:pt idx="23471">
                  <c:v>23.471000000000004</c:v>
                </c:pt>
                <c:pt idx="23472">
                  <c:v>23.472000000000037</c:v>
                </c:pt>
                <c:pt idx="23473">
                  <c:v>23.473000000000013</c:v>
                </c:pt>
                <c:pt idx="23474">
                  <c:v>23.474000000000046</c:v>
                </c:pt>
                <c:pt idx="23475">
                  <c:v>23.475000000000023</c:v>
                </c:pt>
                <c:pt idx="23476">
                  <c:v>23.475999999999999</c:v>
                </c:pt>
                <c:pt idx="23477">
                  <c:v>23.477000000000032</c:v>
                </c:pt>
                <c:pt idx="23478">
                  <c:v>23.478000000000009</c:v>
                </c:pt>
                <c:pt idx="23479">
                  <c:v>23.479000000000042</c:v>
                </c:pt>
                <c:pt idx="23480">
                  <c:v>23.480000000000018</c:v>
                </c:pt>
                <c:pt idx="23481">
                  <c:v>23.480999999999995</c:v>
                </c:pt>
                <c:pt idx="23482">
                  <c:v>23.482000000000028</c:v>
                </c:pt>
                <c:pt idx="23483">
                  <c:v>23.483000000000004</c:v>
                </c:pt>
                <c:pt idx="23484">
                  <c:v>23.484000000000037</c:v>
                </c:pt>
                <c:pt idx="23485">
                  <c:v>23.485000000000014</c:v>
                </c:pt>
                <c:pt idx="23486">
                  <c:v>23.48599999999999</c:v>
                </c:pt>
                <c:pt idx="23487">
                  <c:v>23.487000000000023</c:v>
                </c:pt>
                <c:pt idx="23488">
                  <c:v>23.488</c:v>
                </c:pt>
                <c:pt idx="23489">
                  <c:v>23.489000000000033</c:v>
                </c:pt>
                <c:pt idx="23490">
                  <c:v>23.490000000000009</c:v>
                </c:pt>
                <c:pt idx="23491">
                  <c:v>23.491000000000042</c:v>
                </c:pt>
                <c:pt idx="23492">
                  <c:v>23.492000000000019</c:v>
                </c:pt>
                <c:pt idx="23493">
                  <c:v>23.492999999999995</c:v>
                </c:pt>
                <c:pt idx="23494">
                  <c:v>23.494000000000028</c:v>
                </c:pt>
                <c:pt idx="23495">
                  <c:v>23.495000000000005</c:v>
                </c:pt>
                <c:pt idx="23496">
                  <c:v>23.496000000000038</c:v>
                </c:pt>
                <c:pt idx="23497">
                  <c:v>23.497000000000014</c:v>
                </c:pt>
                <c:pt idx="23498">
                  <c:v>23.49799999999999</c:v>
                </c:pt>
                <c:pt idx="23499">
                  <c:v>23.499000000000024</c:v>
                </c:pt>
                <c:pt idx="23500">
                  <c:v>23.5</c:v>
                </c:pt>
                <c:pt idx="23501">
                  <c:v>23.501000000000033</c:v>
                </c:pt>
                <c:pt idx="23502">
                  <c:v>23.50200000000001</c:v>
                </c:pt>
                <c:pt idx="23503">
                  <c:v>23.503000000000043</c:v>
                </c:pt>
                <c:pt idx="23504">
                  <c:v>23.504000000000019</c:v>
                </c:pt>
                <c:pt idx="23505">
                  <c:v>23.504999999999995</c:v>
                </c:pt>
                <c:pt idx="23506">
                  <c:v>23.506000000000029</c:v>
                </c:pt>
                <c:pt idx="23507">
                  <c:v>23.507000000000005</c:v>
                </c:pt>
                <c:pt idx="23508">
                  <c:v>23.508000000000038</c:v>
                </c:pt>
                <c:pt idx="23509">
                  <c:v>23.509000000000015</c:v>
                </c:pt>
                <c:pt idx="23510">
                  <c:v>23.509999999999991</c:v>
                </c:pt>
                <c:pt idx="23511">
                  <c:v>23.511000000000024</c:v>
                </c:pt>
                <c:pt idx="23512">
                  <c:v>23.512</c:v>
                </c:pt>
                <c:pt idx="23513">
                  <c:v>23.513000000000034</c:v>
                </c:pt>
                <c:pt idx="23514">
                  <c:v>23.51400000000001</c:v>
                </c:pt>
                <c:pt idx="23515">
                  <c:v>23.515000000000043</c:v>
                </c:pt>
                <c:pt idx="23516">
                  <c:v>23.51600000000002</c:v>
                </c:pt>
                <c:pt idx="23517">
                  <c:v>23.516999999999996</c:v>
                </c:pt>
                <c:pt idx="23518">
                  <c:v>23.518000000000029</c:v>
                </c:pt>
                <c:pt idx="23519">
                  <c:v>23.519000000000005</c:v>
                </c:pt>
                <c:pt idx="23520">
                  <c:v>23.520000000000039</c:v>
                </c:pt>
                <c:pt idx="23521">
                  <c:v>23.521000000000015</c:v>
                </c:pt>
                <c:pt idx="23522">
                  <c:v>23.521999999999991</c:v>
                </c:pt>
                <c:pt idx="23523">
                  <c:v>23.523000000000025</c:v>
                </c:pt>
                <c:pt idx="23524">
                  <c:v>23.524000000000001</c:v>
                </c:pt>
                <c:pt idx="23525">
                  <c:v>23.525000000000034</c:v>
                </c:pt>
                <c:pt idx="23526">
                  <c:v>23.52600000000001</c:v>
                </c:pt>
                <c:pt idx="23527">
                  <c:v>23.527000000000044</c:v>
                </c:pt>
                <c:pt idx="23528">
                  <c:v>23.52800000000002</c:v>
                </c:pt>
                <c:pt idx="23529">
                  <c:v>23.528999999999996</c:v>
                </c:pt>
                <c:pt idx="23530">
                  <c:v>23.53000000000003</c:v>
                </c:pt>
                <c:pt idx="23531">
                  <c:v>23.531000000000006</c:v>
                </c:pt>
                <c:pt idx="23532">
                  <c:v>23.532000000000039</c:v>
                </c:pt>
                <c:pt idx="23533">
                  <c:v>23.533000000000015</c:v>
                </c:pt>
                <c:pt idx="23534">
                  <c:v>23.533999999999992</c:v>
                </c:pt>
                <c:pt idx="23535">
                  <c:v>23.535000000000025</c:v>
                </c:pt>
                <c:pt idx="23536">
                  <c:v>23.536000000000001</c:v>
                </c:pt>
                <c:pt idx="23537">
                  <c:v>23.537000000000035</c:v>
                </c:pt>
                <c:pt idx="23538">
                  <c:v>23.538000000000011</c:v>
                </c:pt>
                <c:pt idx="23539">
                  <c:v>23.539000000000044</c:v>
                </c:pt>
                <c:pt idx="23540">
                  <c:v>23.54000000000002</c:v>
                </c:pt>
                <c:pt idx="23541">
                  <c:v>23.540999999999997</c:v>
                </c:pt>
                <c:pt idx="23542">
                  <c:v>23.54200000000003</c:v>
                </c:pt>
                <c:pt idx="23543">
                  <c:v>23.543000000000006</c:v>
                </c:pt>
                <c:pt idx="23544">
                  <c:v>23.54400000000004</c:v>
                </c:pt>
                <c:pt idx="23545">
                  <c:v>23.545000000000016</c:v>
                </c:pt>
                <c:pt idx="23546">
                  <c:v>23.545999999999992</c:v>
                </c:pt>
                <c:pt idx="23547">
                  <c:v>23.547000000000025</c:v>
                </c:pt>
                <c:pt idx="23548">
                  <c:v>23.548000000000002</c:v>
                </c:pt>
                <c:pt idx="23549">
                  <c:v>23.549000000000035</c:v>
                </c:pt>
                <c:pt idx="23550">
                  <c:v>23.550000000000011</c:v>
                </c:pt>
                <c:pt idx="23551">
                  <c:v>23.551000000000045</c:v>
                </c:pt>
                <c:pt idx="23552">
                  <c:v>23.552000000000021</c:v>
                </c:pt>
                <c:pt idx="23553">
                  <c:v>23.552999999999997</c:v>
                </c:pt>
                <c:pt idx="23554">
                  <c:v>23.55400000000003</c:v>
                </c:pt>
                <c:pt idx="23555">
                  <c:v>23.555000000000007</c:v>
                </c:pt>
                <c:pt idx="23556">
                  <c:v>23.55600000000004</c:v>
                </c:pt>
                <c:pt idx="23557">
                  <c:v>23.557000000000016</c:v>
                </c:pt>
                <c:pt idx="23558">
                  <c:v>23.557999999999993</c:v>
                </c:pt>
                <c:pt idx="23559">
                  <c:v>23.559000000000026</c:v>
                </c:pt>
                <c:pt idx="23560">
                  <c:v>23.560000000000002</c:v>
                </c:pt>
                <c:pt idx="23561">
                  <c:v>23.561000000000035</c:v>
                </c:pt>
                <c:pt idx="23562">
                  <c:v>23.562000000000012</c:v>
                </c:pt>
                <c:pt idx="23563">
                  <c:v>23.563000000000045</c:v>
                </c:pt>
                <c:pt idx="23564">
                  <c:v>23.564000000000021</c:v>
                </c:pt>
                <c:pt idx="23565">
                  <c:v>23.564999999999998</c:v>
                </c:pt>
                <c:pt idx="23566">
                  <c:v>23.566000000000031</c:v>
                </c:pt>
                <c:pt idx="23567">
                  <c:v>23.567000000000007</c:v>
                </c:pt>
                <c:pt idx="23568">
                  <c:v>23.56800000000004</c:v>
                </c:pt>
                <c:pt idx="23569">
                  <c:v>23.569000000000017</c:v>
                </c:pt>
                <c:pt idx="23570">
                  <c:v>23.569999999999993</c:v>
                </c:pt>
                <c:pt idx="23571">
                  <c:v>23.571000000000026</c:v>
                </c:pt>
                <c:pt idx="23572">
                  <c:v>23.572000000000003</c:v>
                </c:pt>
                <c:pt idx="23573">
                  <c:v>23.573000000000036</c:v>
                </c:pt>
                <c:pt idx="23574">
                  <c:v>23.574000000000012</c:v>
                </c:pt>
                <c:pt idx="23575">
                  <c:v>23.575000000000045</c:v>
                </c:pt>
                <c:pt idx="23576">
                  <c:v>23.576000000000022</c:v>
                </c:pt>
                <c:pt idx="23577">
                  <c:v>23.576999999999998</c:v>
                </c:pt>
                <c:pt idx="23578">
                  <c:v>23.578000000000031</c:v>
                </c:pt>
                <c:pt idx="23579">
                  <c:v>23.579000000000008</c:v>
                </c:pt>
                <c:pt idx="23580">
                  <c:v>23.580000000000041</c:v>
                </c:pt>
                <c:pt idx="23581">
                  <c:v>23.581000000000017</c:v>
                </c:pt>
                <c:pt idx="23582">
                  <c:v>23.581999999999994</c:v>
                </c:pt>
                <c:pt idx="23583">
                  <c:v>23.583000000000027</c:v>
                </c:pt>
                <c:pt idx="23584">
                  <c:v>23.584000000000003</c:v>
                </c:pt>
                <c:pt idx="23585">
                  <c:v>23.585000000000036</c:v>
                </c:pt>
                <c:pt idx="23586">
                  <c:v>23.586000000000013</c:v>
                </c:pt>
                <c:pt idx="23587">
                  <c:v>23.587000000000046</c:v>
                </c:pt>
                <c:pt idx="23588">
                  <c:v>23.588000000000022</c:v>
                </c:pt>
                <c:pt idx="23589">
                  <c:v>23.588999999999999</c:v>
                </c:pt>
                <c:pt idx="23590">
                  <c:v>23.590000000000032</c:v>
                </c:pt>
                <c:pt idx="23591">
                  <c:v>23.591000000000008</c:v>
                </c:pt>
                <c:pt idx="23592">
                  <c:v>23.592000000000041</c:v>
                </c:pt>
                <c:pt idx="23593">
                  <c:v>23.593000000000018</c:v>
                </c:pt>
                <c:pt idx="23594">
                  <c:v>23.593999999999994</c:v>
                </c:pt>
                <c:pt idx="23595">
                  <c:v>23.595000000000027</c:v>
                </c:pt>
                <c:pt idx="23596">
                  <c:v>23.596000000000004</c:v>
                </c:pt>
                <c:pt idx="23597">
                  <c:v>23.597000000000037</c:v>
                </c:pt>
                <c:pt idx="23598">
                  <c:v>23.598000000000013</c:v>
                </c:pt>
                <c:pt idx="23599">
                  <c:v>23.599000000000046</c:v>
                </c:pt>
                <c:pt idx="23600">
                  <c:v>23.600000000000023</c:v>
                </c:pt>
                <c:pt idx="23601">
                  <c:v>23.600999999999999</c:v>
                </c:pt>
                <c:pt idx="23602">
                  <c:v>23.602000000000032</c:v>
                </c:pt>
                <c:pt idx="23603">
                  <c:v>23.603000000000009</c:v>
                </c:pt>
                <c:pt idx="23604">
                  <c:v>23.604000000000042</c:v>
                </c:pt>
                <c:pt idx="23605">
                  <c:v>23.605000000000018</c:v>
                </c:pt>
                <c:pt idx="23606">
                  <c:v>23.605999999999995</c:v>
                </c:pt>
                <c:pt idx="23607">
                  <c:v>23.607000000000028</c:v>
                </c:pt>
                <c:pt idx="23608">
                  <c:v>23.608000000000004</c:v>
                </c:pt>
                <c:pt idx="23609">
                  <c:v>23.609000000000037</c:v>
                </c:pt>
                <c:pt idx="23610">
                  <c:v>23.610000000000014</c:v>
                </c:pt>
                <c:pt idx="23611">
                  <c:v>23.61099999999999</c:v>
                </c:pt>
                <c:pt idx="23612">
                  <c:v>23.612000000000023</c:v>
                </c:pt>
                <c:pt idx="23613">
                  <c:v>23.613</c:v>
                </c:pt>
                <c:pt idx="23614">
                  <c:v>23.614000000000033</c:v>
                </c:pt>
                <c:pt idx="23615">
                  <c:v>23.615000000000009</c:v>
                </c:pt>
                <c:pt idx="23616">
                  <c:v>23.616000000000042</c:v>
                </c:pt>
                <c:pt idx="23617">
                  <c:v>23.617000000000019</c:v>
                </c:pt>
                <c:pt idx="23618">
                  <c:v>23.617999999999995</c:v>
                </c:pt>
                <c:pt idx="23619">
                  <c:v>23.619000000000028</c:v>
                </c:pt>
                <c:pt idx="23620">
                  <c:v>23.620000000000005</c:v>
                </c:pt>
                <c:pt idx="23621">
                  <c:v>23.621000000000038</c:v>
                </c:pt>
                <c:pt idx="23622">
                  <c:v>23.622000000000014</c:v>
                </c:pt>
                <c:pt idx="23623">
                  <c:v>23.62299999999999</c:v>
                </c:pt>
                <c:pt idx="23624">
                  <c:v>23.624000000000024</c:v>
                </c:pt>
                <c:pt idx="23625">
                  <c:v>23.625</c:v>
                </c:pt>
                <c:pt idx="23626">
                  <c:v>23.626000000000033</c:v>
                </c:pt>
                <c:pt idx="23627">
                  <c:v>23.62700000000001</c:v>
                </c:pt>
                <c:pt idx="23628">
                  <c:v>23.628000000000043</c:v>
                </c:pt>
                <c:pt idx="23629">
                  <c:v>23.629000000000019</c:v>
                </c:pt>
                <c:pt idx="23630">
                  <c:v>23.629999999999995</c:v>
                </c:pt>
                <c:pt idx="23631">
                  <c:v>23.631000000000029</c:v>
                </c:pt>
                <c:pt idx="23632">
                  <c:v>23.632000000000005</c:v>
                </c:pt>
                <c:pt idx="23633">
                  <c:v>23.633000000000038</c:v>
                </c:pt>
                <c:pt idx="23634">
                  <c:v>23.634000000000015</c:v>
                </c:pt>
                <c:pt idx="23635">
                  <c:v>23.634999999999991</c:v>
                </c:pt>
                <c:pt idx="23636">
                  <c:v>23.636000000000024</c:v>
                </c:pt>
                <c:pt idx="23637">
                  <c:v>23.637</c:v>
                </c:pt>
                <c:pt idx="23638">
                  <c:v>23.638000000000034</c:v>
                </c:pt>
                <c:pt idx="23639">
                  <c:v>23.63900000000001</c:v>
                </c:pt>
                <c:pt idx="23640">
                  <c:v>23.640000000000043</c:v>
                </c:pt>
                <c:pt idx="23641">
                  <c:v>23.64100000000002</c:v>
                </c:pt>
                <c:pt idx="23642">
                  <c:v>23.641999999999996</c:v>
                </c:pt>
                <c:pt idx="23643">
                  <c:v>23.643000000000029</c:v>
                </c:pt>
                <c:pt idx="23644">
                  <c:v>23.644000000000005</c:v>
                </c:pt>
                <c:pt idx="23645">
                  <c:v>23.645000000000039</c:v>
                </c:pt>
                <c:pt idx="23646">
                  <c:v>23.646000000000015</c:v>
                </c:pt>
                <c:pt idx="23647">
                  <c:v>23.646999999999991</c:v>
                </c:pt>
                <c:pt idx="23648">
                  <c:v>23.648000000000025</c:v>
                </c:pt>
                <c:pt idx="23649">
                  <c:v>23.649000000000001</c:v>
                </c:pt>
                <c:pt idx="23650">
                  <c:v>23.650000000000034</c:v>
                </c:pt>
                <c:pt idx="23651">
                  <c:v>23.65100000000001</c:v>
                </c:pt>
                <c:pt idx="23652">
                  <c:v>23.652000000000044</c:v>
                </c:pt>
                <c:pt idx="23653">
                  <c:v>23.65300000000002</c:v>
                </c:pt>
                <c:pt idx="23654">
                  <c:v>23.653999999999996</c:v>
                </c:pt>
                <c:pt idx="23655">
                  <c:v>23.65500000000003</c:v>
                </c:pt>
                <c:pt idx="23656">
                  <c:v>23.656000000000006</c:v>
                </c:pt>
                <c:pt idx="23657">
                  <c:v>23.657000000000039</c:v>
                </c:pt>
                <c:pt idx="23658">
                  <c:v>23.658000000000015</c:v>
                </c:pt>
                <c:pt idx="23659">
                  <c:v>23.658999999999992</c:v>
                </c:pt>
                <c:pt idx="23660">
                  <c:v>23.660000000000025</c:v>
                </c:pt>
                <c:pt idx="23661">
                  <c:v>23.661000000000001</c:v>
                </c:pt>
                <c:pt idx="23662">
                  <c:v>23.662000000000035</c:v>
                </c:pt>
                <c:pt idx="23663">
                  <c:v>23.663000000000011</c:v>
                </c:pt>
                <c:pt idx="23664">
                  <c:v>23.664000000000044</c:v>
                </c:pt>
                <c:pt idx="23665">
                  <c:v>23.66500000000002</c:v>
                </c:pt>
                <c:pt idx="23666">
                  <c:v>23.665999999999997</c:v>
                </c:pt>
                <c:pt idx="23667">
                  <c:v>23.66700000000003</c:v>
                </c:pt>
                <c:pt idx="23668">
                  <c:v>23.668000000000006</c:v>
                </c:pt>
                <c:pt idx="23669">
                  <c:v>23.66900000000004</c:v>
                </c:pt>
                <c:pt idx="23670">
                  <c:v>23.670000000000016</c:v>
                </c:pt>
                <c:pt idx="23671">
                  <c:v>23.670999999999992</c:v>
                </c:pt>
                <c:pt idx="23672">
                  <c:v>23.672000000000025</c:v>
                </c:pt>
                <c:pt idx="23673">
                  <c:v>23.673000000000002</c:v>
                </c:pt>
                <c:pt idx="23674">
                  <c:v>23.674000000000035</c:v>
                </c:pt>
                <c:pt idx="23675">
                  <c:v>23.675000000000011</c:v>
                </c:pt>
                <c:pt idx="23676">
                  <c:v>23.676000000000045</c:v>
                </c:pt>
                <c:pt idx="23677">
                  <c:v>23.677000000000021</c:v>
                </c:pt>
                <c:pt idx="23678">
                  <c:v>23.677999999999997</c:v>
                </c:pt>
                <c:pt idx="23679">
                  <c:v>23.67900000000003</c:v>
                </c:pt>
                <c:pt idx="23680">
                  <c:v>23.680000000000007</c:v>
                </c:pt>
                <c:pt idx="23681">
                  <c:v>23.68100000000004</c:v>
                </c:pt>
                <c:pt idx="23682">
                  <c:v>23.682000000000016</c:v>
                </c:pt>
                <c:pt idx="23683">
                  <c:v>23.682999999999993</c:v>
                </c:pt>
                <c:pt idx="23684">
                  <c:v>23.684000000000026</c:v>
                </c:pt>
                <c:pt idx="23685">
                  <c:v>23.685000000000002</c:v>
                </c:pt>
                <c:pt idx="23686">
                  <c:v>23.686000000000035</c:v>
                </c:pt>
                <c:pt idx="23687">
                  <c:v>23.687000000000012</c:v>
                </c:pt>
                <c:pt idx="23688">
                  <c:v>23.688000000000045</c:v>
                </c:pt>
                <c:pt idx="23689">
                  <c:v>23.689000000000021</c:v>
                </c:pt>
                <c:pt idx="23690">
                  <c:v>23.689999999999998</c:v>
                </c:pt>
                <c:pt idx="23691">
                  <c:v>23.691000000000031</c:v>
                </c:pt>
                <c:pt idx="23692">
                  <c:v>23.692000000000007</c:v>
                </c:pt>
                <c:pt idx="23693">
                  <c:v>23.69300000000004</c:v>
                </c:pt>
                <c:pt idx="23694">
                  <c:v>23.694000000000017</c:v>
                </c:pt>
                <c:pt idx="23695">
                  <c:v>23.694999999999993</c:v>
                </c:pt>
                <c:pt idx="23696">
                  <c:v>23.696000000000026</c:v>
                </c:pt>
                <c:pt idx="23697">
                  <c:v>23.697000000000003</c:v>
                </c:pt>
                <c:pt idx="23698">
                  <c:v>23.698000000000036</c:v>
                </c:pt>
                <c:pt idx="23699">
                  <c:v>23.699000000000012</c:v>
                </c:pt>
                <c:pt idx="23700">
                  <c:v>23.700000000000045</c:v>
                </c:pt>
                <c:pt idx="23701">
                  <c:v>23.701000000000022</c:v>
                </c:pt>
                <c:pt idx="23702">
                  <c:v>23.701999999999998</c:v>
                </c:pt>
                <c:pt idx="23703">
                  <c:v>23.703000000000031</c:v>
                </c:pt>
                <c:pt idx="23704">
                  <c:v>23.704000000000008</c:v>
                </c:pt>
                <c:pt idx="23705">
                  <c:v>23.705000000000041</c:v>
                </c:pt>
                <c:pt idx="23706">
                  <c:v>23.706000000000017</c:v>
                </c:pt>
                <c:pt idx="23707">
                  <c:v>23.706999999999994</c:v>
                </c:pt>
                <c:pt idx="23708">
                  <c:v>23.708000000000027</c:v>
                </c:pt>
                <c:pt idx="23709">
                  <c:v>23.709000000000003</c:v>
                </c:pt>
                <c:pt idx="23710">
                  <c:v>23.710000000000036</c:v>
                </c:pt>
                <c:pt idx="23711">
                  <c:v>23.711000000000013</c:v>
                </c:pt>
                <c:pt idx="23712">
                  <c:v>23.712000000000046</c:v>
                </c:pt>
                <c:pt idx="23713">
                  <c:v>23.713000000000022</c:v>
                </c:pt>
                <c:pt idx="23714">
                  <c:v>23.713999999999999</c:v>
                </c:pt>
                <c:pt idx="23715">
                  <c:v>23.715000000000032</c:v>
                </c:pt>
                <c:pt idx="23716">
                  <c:v>23.716000000000008</c:v>
                </c:pt>
                <c:pt idx="23717">
                  <c:v>23.717000000000041</c:v>
                </c:pt>
                <c:pt idx="23718">
                  <c:v>23.718000000000018</c:v>
                </c:pt>
                <c:pt idx="23719">
                  <c:v>23.718999999999994</c:v>
                </c:pt>
                <c:pt idx="23720">
                  <c:v>23.720000000000027</c:v>
                </c:pt>
                <c:pt idx="23721">
                  <c:v>23.721000000000004</c:v>
                </c:pt>
                <c:pt idx="23722">
                  <c:v>23.722000000000037</c:v>
                </c:pt>
                <c:pt idx="23723">
                  <c:v>23.723000000000013</c:v>
                </c:pt>
                <c:pt idx="23724">
                  <c:v>23.724000000000046</c:v>
                </c:pt>
                <c:pt idx="23725">
                  <c:v>23.725000000000023</c:v>
                </c:pt>
                <c:pt idx="23726">
                  <c:v>23.725999999999999</c:v>
                </c:pt>
                <c:pt idx="23727">
                  <c:v>23.727000000000032</c:v>
                </c:pt>
                <c:pt idx="23728">
                  <c:v>23.728000000000009</c:v>
                </c:pt>
                <c:pt idx="23729">
                  <c:v>23.729000000000042</c:v>
                </c:pt>
                <c:pt idx="23730">
                  <c:v>23.730000000000018</c:v>
                </c:pt>
                <c:pt idx="23731">
                  <c:v>23.730999999999995</c:v>
                </c:pt>
                <c:pt idx="23732">
                  <c:v>23.732000000000028</c:v>
                </c:pt>
                <c:pt idx="23733">
                  <c:v>23.733000000000004</c:v>
                </c:pt>
                <c:pt idx="23734">
                  <c:v>23.734000000000037</c:v>
                </c:pt>
                <c:pt idx="23735">
                  <c:v>23.735000000000014</c:v>
                </c:pt>
                <c:pt idx="23736">
                  <c:v>23.73599999999999</c:v>
                </c:pt>
                <c:pt idx="23737">
                  <c:v>23.737000000000023</c:v>
                </c:pt>
                <c:pt idx="23738">
                  <c:v>23.738</c:v>
                </c:pt>
                <c:pt idx="23739">
                  <c:v>23.739000000000033</c:v>
                </c:pt>
                <c:pt idx="23740">
                  <c:v>23.740000000000009</c:v>
                </c:pt>
                <c:pt idx="23741">
                  <c:v>23.741000000000042</c:v>
                </c:pt>
                <c:pt idx="23742">
                  <c:v>23.742000000000019</c:v>
                </c:pt>
                <c:pt idx="23743">
                  <c:v>23.742999999999995</c:v>
                </c:pt>
                <c:pt idx="23744">
                  <c:v>23.744000000000028</c:v>
                </c:pt>
                <c:pt idx="23745">
                  <c:v>23.745000000000005</c:v>
                </c:pt>
                <c:pt idx="23746">
                  <c:v>23.746000000000038</c:v>
                </c:pt>
                <c:pt idx="23747">
                  <c:v>23.747000000000014</c:v>
                </c:pt>
                <c:pt idx="23748">
                  <c:v>23.74799999999999</c:v>
                </c:pt>
                <c:pt idx="23749">
                  <c:v>23.749000000000024</c:v>
                </c:pt>
                <c:pt idx="23750">
                  <c:v>23.75</c:v>
                </c:pt>
                <c:pt idx="23751">
                  <c:v>23.751000000000033</c:v>
                </c:pt>
                <c:pt idx="23752">
                  <c:v>23.75200000000001</c:v>
                </c:pt>
                <c:pt idx="23753">
                  <c:v>23.753000000000043</c:v>
                </c:pt>
                <c:pt idx="23754">
                  <c:v>23.754000000000019</c:v>
                </c:pt>
                <c:pt idx="23755">
                  <c:v>23.754999999999995</c:v>
                </c:pt>
                <c:pt idx="23756">
                  <c:v>23.756000000000029</c:v>
                </c:pt>
                <c:pt idx="23757">
                  <c:v>23.757000000000005</c:v>
                </c:pt>
                <c:pt idx="23758">
                  <c:v>23.758000000000038</c:v>
                </c:pt>
                <c:pt idx="23759">
                  <c:v>23.759000000000015</c:v>
                </c:pt>
                <c:pt idx="23760">
                  <c:v>23.759999999999991</c:v>
                </c:pt>
                <c:pt idx="23761">
                  <c:v>23.761000000000024</c:v>
                </c:pt>
                <c:pt idx="23762">
                  <c:v>23.762</c:v>
                </c:pt>
                <c:pt idx="23763">
                  <c:v>23.763000000000034</c:v>
                </c:pt>
                <c:pt idx="23764">
                  <c:v>23.76400000000001</c:v>
                </c:pt>
                <c:pt idx="23765">
                  <c:v>23.765000000000043</c:v>
                </c:pt>
                <c:pt idx="23766">
                  <c:v>23.76600000000002</c:v>
                </c:pt>
                <c:pt idx="23767">
                  <c:v>23.766999999999996</c:v>
                </c:pt>
                <c:pt idx="23768">
                  <c:v>23.768000000000029</c:v>
                </c:pt>
                <c:pt idx="23769">
                  <c:v>23.769000000000005</c:v>
                </c:pt>
                <c:pt idx="23770">
                  <c:v>23.770000000000039</c:v>
                </c:pt>
                <c:pt idx="23771">
                  <c:v>23.771000000000015</c:v>
                </c:pt>
                <c:pt idx="23772">
                  <c:v>23.771999999999991</c:v>
                </c:pt>
                <c:pt idx="23773">
                  <c:v>23.773000000000025</c:v>
                </c:pt>
                <c:pt idx="23774">
                  <c:v>23.774000000000001</c:v>
                </c:pt>
                <c:pt idx="23775">
                  <c:v>23.775000000000034</c:v>
                </c:pt>
                <c:pt idx="23776">
                  <c:v>23.77600000000001</c:v>
                </c:pt>
                <c:pt idx="23777">
                  <c:v>23.777000000000044</c:v>
                </c:pt>
                <c:pt idx="23778">
                  <c:v>23.77800000000002</c:v>
                </c:pt>
                <c:pt idx="23779">
                  <c:v>23.778999999999996</c:v>
                </c:pt>
                <c:pt idx="23780">
                  <c:v>23.78000000000003</c:v>
                </c:pt>
                <c:pt idx="23781">
                  <c:v>23.781000000000006</c:v>
                </c:pt>
                <c:pt idx="23782">
                  <c:v>23.782000000000039</c:v>
                </c:pt>
                <c:pt idx="23783">
                  <c:v>23.783000000000015</c:v>
                </c:pt>
                <c:pt idx="23784">
                  <c:v>23.783999999999992</c:v>
                </c:pt>
                <c:pt idx="23785">
                  <c:v>23.785000000000025</c:v>
                </c:pt>
                <c:pt idx="23786">
                  <c:v>23.786000000000001</c:v>
                </c:pt>
                <c:pt idx="23787">
                  <c:v>23.787000000000035</c:v>
                </c:pt>
                <c:pt idx="23788">
                  <c:v>23.788000000000011</c:v>
                </c:pt>
                <c:pt idx="23789">
                  <c:v>23.789000000000044</c:v>
                </c:pt>
                <c:pt idx="23790">
                  <c:v>23.79000000000002</c:v>
                </c:pt>
                <c:pt idx="23791">
                  <c:v>23.790999999999997</c:v>
                </c:pt>
                <c:pt idx="23792">
                  <c:v>23.79200000000003</c:v>
                </c:pt>
                <c:pt idx="23793">
                  <c:v>23.793000000000006</c:v>
                </c:pt>
                <c:pt idx="23794">
                  <c:v>23.79400000000004</c:v>
                </c:pt>
                <c:pt idx="23795">
                  <c:v>23.795000000000016</c:v>
                </c:pt>
                <c:pt idx="23796">
                  <c:v>23.795999999999992</c:v>
                </c:pt>
                <c:pt idx="23797">
                  <c:v>23.797000000000025</c:v>
                </c:pt>
                <c:pt idx="23798">
                  <c:v>23.798000000000002</c:v>
                </c:pt>
                <c:pt idx="23799">
                  <c:v>23.799000000000035</c:v>
                </c:pt>
                <c:pt idx="23800">
                  <c:v>23.800000000000011</c:v>
                </c:pt>
                <c:pt idx="23801">
                  <c:v>23.801000000000045</c:v>
                </c:pt>
                <c:pt idx="23802">
                  <c:v>23.802000000000021</c:v>
                </c:pt>
                <c:pt idx="23803">
                  <c:v>23.802999999999997</c:v>
                </c:pt>
                <c:pt idx="23804">
                  <c:v>23.80400000000003</c:v>
                </c:pt>
                <c:pt idx="23805">
                  <c:v>23.805000000000007</c:v>
                </c:pt>
                <c:pt idx="23806">
                  <c:v>23.80600000000004</c:v>
                </c:pt>
                <c:pt idx="23807">
                  <c:v>23.807000000000016</c:v>
                </c:pt>
                <c:pt idx="23808">
                  <c:v>23.807999999999993</c:v>
                </c:pt>
                <c:pt idx="23809">
                  <c:v>23.809000000000026</c:v>
                </c:pt>
                <c:pt idx="23810">
                  <c:v>23.810000000000002</c:v>
                </c:pt>
                <c:pt idx="23811">
                  <c:v>23.811000000000035</c:v>
                </c:pt>
                <c:pt idx="23812">
                  <c:v>23.812000000000012</c:v>
                </c:pt>
                <c:pt idx="23813">
                  <c:v>23.813000000000045</c:v>
                </c:pt>
                <c:pt idx="23814">
                  <c:v>23.814000000000021</c:v>
                </c:pt>
                <c:pt idx="23815">
                  <c:v>23.814999999999998</c:v>
                </c:pt>
                <c:pt idx="23816">
                  <c:v>23.816000000000031</c:v>
                </c:pt>
                <c:pt idx="23817">
                  <c:v>23.817000000000007</c:v>
                </c:pt>
                <c:pt idx="23818">
                  <c:v>23.81800000000004</c:v>
                </c:pt>
                <c:pt idx="23819">
                  <c:v>23.819000000000017</c:v>
                </c:pt>
                <c:pt idx="23820">
                  <c:v>23.819999999999993</c:v>
                </c:pt>
                <c:pt idx="23821">
                  <c:v>23.821000000000026</c:v>
                </c:pt>
                <c:pt idx="23822">
                  <c:v>23.822000000000003</c:v>
                </c:pt>
                <c:pt idx="23823">
                  <c:v>23.823000000000036</c:v>
                </c:pt>
                <c:pt idx="23824">
                  <c:v>23.824000000000012</c:v>
                </c:pt>
                <c:pt idx="23825">
                  <c:v>23.825000000000045</c:v>
                </c:pt>
                <c:pt idx="23826">
                  <c:v>23.826000000000022</c:v>
                </c:pt>
                <c:pt idx="23827">
                  <c:v>23.826999999999998</c:v>
                </c:pt>
                <c:pt idx="23828">
                  <c:v>23.828000000000031</c:v>
                </c:pt>
                <c:pt idx="23829">
                  <c:v>23.829000000000008</c:v>
                </c:pt>
                <c:pt idx="23830">
                  <c:v>23.830000000000041</c:v>
                </c:pt>
                <c:pt idx="23831">
                  <c:v>23.831000000000017</c:v>
                </c:pt>
                <c:pt idx="23832">
                  <c:v>23.831999999999994</c:v>
                </c:pt>
                <c:pt idx="23833">
                  <c:v>23.833000000000027</c:v>
                </c:pt>
                <c:pt idx="23834">
                  <c:v>23.834000000000003</c:v>
                </c:pt>
                <c:pt idx="23835">
                  <c:v>23.835000000000036</c:v>
                </c:pt>
                <c:pt idx="23836">
                  <c:v>23.836000000000013</c:v>
                </c:pt>
                <c:pt idx="23837">
                  <c:v>23.837000000000046</c:v>
                </c:pt>
                <c:pt idx="23838">
                  <c:v>23.838000000000022</c:v>
                </c:pt>
                <c:pt idx="23839">
                  <c:v>23.838999999999999</c:v>
                </c:pt>
                <c:pt idx="23840">
                  <c:v>23.840000000000032</c:v>
                </c:pt>
                <c:pt idx="23841">
                  <c:v>23.841000000000008</c:v>
                </c:pt>
                <c:pt idx="23842">
                  <c:v>23.842000000000041</c:v>
                </c:pt>
                <c:pt idx="23843">
                  <c:v>23.843000000000018</c:v>
                </c:pt>
                <c:pt idx="23844">
                  <c:v>23.843999999999994</c:v>
                </c:pt>
                <c:pt idx="23845">
                  <c:v>23.845000000000027</c:v>
                </c:pt>
                <c:pt idx="23846">
                  <c:v>23.846000000000004</c:v>
                </c:pt>
                <c:pt idx="23847">
                  <c:v>23.847000000000037</c:v>
                </c:pt>
                <c:pt idx="23848">
                  <c:v>23.848000000000013</c:v>
                </c:pt>
                <c:pt idx="23849">
                  <c:v>23.849000000000046</c:v>
                </c:pt>
                <c:pt idx="23850">
                  <c:v>23.850000000000023</c:v>
                </c:pt>
                <c:pt idx="23851">
                  <c:v>23.850999999999999</c:v>
                </c:pt>
                <c:pt idx="23852">
                  <c:v>23.852000000000032</c:v>
                </c:pt>
                <c:pt idx="23853">
                  <c:v>23.853000000000009</c:v>
                </c:pt>
                <c:pt idx="23854">
                  <c:v>23.854000000000042</c:v>
                </c:pt>
                <c:pt idx="23855">
                  <c:v>23.855000000000018</c:v>
                </c:pt>
                <c:pt idx="23856">
                  <c:v>23.855999999999995</c:v>
                </c:pt>
                <c:pt idx="23857">
                  <c:v>23.857000000000028</c:v>
                </c:pt>
                <c:pt idx="23858">
                  <c:v>23.858000000000004</c:v>
                </c:pt>
                <c:pt idx="23859">
                  <c:v>23.859000000000037</c:v>
                </c:pt>
                <c:pt idx="23860">
                  <c:v>23.860000000000014</c:v>
                </c:pt>
                <c:pt idx="23861">
                  <c:v>23.86099999999999</c:v>
                </c:pt>
                <c:pt idx="23862">
                  <c:v>23.862000000000023</c:v>
                </c:pt>
                <c:pt idx="23863">
                  <c:v>23.863</c:v>
                </c:pt>
                <c:pt idx="23864">
                  <c:v>23.864000000000033</c:v>
                </c:pt>
                <c:pt idx="23865">
                  <c:v>23.865000000000009</c:v>
                </c:pt>
                <c:pt idx="23866">
                  <c:v>23.866000000000042</c:v>
                </c:pt>
                <c:pt idx="23867">
                  <c:v>23.867000000000019</c:v>
                </c:pt>
                <c:pt idx="23868">
                  <c:v>23.867999999999995</c:v>
                </c:pt>
                <c:pt idx="23869">
                  <c:v>23.869000000000028</c:v>
                </c:pt>
                <c:pt idx="23870">
                  <c:v>23.870000000000005</c:v>
                </c:pt>
                <c:pt idx="23871">
                  <c:v>23.871000000000038</c:v>
                </c:pt>
                <c:pt idx="23872">
                  <c:v>23.872000000000014</c:v>
                </c:pt>
                <c:pt idx="23873">
                  <c:v>23.87299999999999</c:v>
                </c:pt>
                <c:pt idx="23874">
                  <c:v>23.874000000000024</c:v>
                </c:pt>
                <c:pt idx="23875">
                  <c:v>23.875</c:v>
                </c:pt>
                <c:pt idx="23876">
                  <c:v>23.876000000000033</c:v>
                </c:pt>
                <c:pt idx="23877">
                  <c:v>23.87700000000001</c:v>
                </c:pt>
                <c:pt idx="23878">
                  <c:v>23.878000000000043</c:v>
                </c:pt>
                <c:pt idx="23879">
                  <c:v>23.879000000000019</c:v>
                </c:pt>
                <c:pt idx="23880">
                  <c:v>23.879999999999995</c:v>
                </c:pt>
                <c:pt idx="23881">
                  <c:v>23.881000000000029</c:v>
                </c:pt>
                <c:pt idx="23882">
                  <c:v>23.882000000000005</c:v>
                </c:pt>
                <c:pt idx="23883">
                  <c:v>23.883000000000038</c:v>
                </c:pt>
                <c:pt idx="23884">
                  <c:v>23.884000000000015</c:v>
                </c:pt>
                <c:pt idx="23885">
                  <c:v>23.884999999999991</c:v>
                </c:pt>
                <c:pt idx="23886">
                  <c:v>23.886000000000024</c:v>
                </c:pt>
                <c:pt idx="23887">
                  <c:v>23.887</c:v>
                </c:pt>
                <c:pt idx="23888">
                  <c:v>23.888000000000034</c:v>
                </c:pt>
                <c:pt idx="23889">
                  <c:v>23.88900000000001</c:v>
                </c:pt>
                <c:pt idx="23890">
                  <c:v>23.890000000000043</c:v>
                </c:pt>
                <c:pt idx="23891">
                  <c:v>23.89100000000002</c:v>
                </c:pt>
                <c:pt idx="23892">
                  <c:v>23.891999999999996</c:v>
                </c:pt>
                <c:pt idx="23893">
                  <c:v>23.893000000000029</c:v>
                </c:pt>
                <c:pt idx="23894">
                  <c:v>23.894000000000005</c:v>
                </c:pt>
                <c:pt idx="23895">
                  <c:v>23.895000000000039</c:v>
                </c:pt>
                <c:pt idx="23896">
                  <c:v>23.896000000000015</c:v>
                </c:pt>
                <c:pt idx="23897">
                  <c:v>23.896999999999991</c:v>
                </c:pt>
                <c:pt idx="23898">
                  <c:v>23.898000000000025</c:v>
                </c:pt>
                <c:pt idx="23899">
                  <c:v>23.899000000000001</c:v>
                </c:pt>
                <c:pt idx="23900">
                  <c:v>23.900000000000034</c:v>
                </c:pt>
                <c:pt idx="23901">
                  <c:v>23.90100000000001</c:v>
                </c:pt>
                <c:pt idx="23902">
                  <c:v>23.902000000000044</c:v>
                </c:pt>
                <c:pt idx="23903">
                  <c:v>23.90300000000002</c:v>
                </c:pt>
                <c:pt idx="23904">
                  <c:v>23.903999999999996</c:v>
                </c:pt>
                <c:pt idx="23905">
                  <c:v>23.90500000000003</c:v>
                </c:pt>
                <c:pt idx="23906">
                  <c:v>23.906000000000006</c:v>
                </c:pt>
                <c:pt idx="23907">
                  <c:v>23.907000000000039</c:v>
                </c:pt>
                <c:pt idx="23908">
                  <c:v>23.908000000000015</c:v>
                </c:pt>
                <c:pt idx="23909">
                  <c:v>23.908999999999992</c:v>
                </c:pt>
                <c:pt idx="23910">
                  <c:v>23.910000000000025</c:v>
                </c:pt>
                <c:pt idx="23911">
                  <c:v>23.911000000000001</c:v>
                </c:pt>
                <c:pt idx="23912">
                  <c:v>23.912000000000035</c:v>
                </c:pt>
                <c:pt idx="23913">
                  <c:v>23.913000000000011</c:v>
                </c:pt>
                <c:pt idx="23914">
                  <c:v>23.914000000000044</c:v>
                </c:pt>
                <c:pt idx="23915">
                  <c:v>23.91500000000002</c:v>
                </c:pt>
                <c:pt idx="23916">
                  <c:v>23.915999999999997</c:v>
                </c:pt>
                <c:pt idx="23917">
                  <c:v>23.91700000000003</c:v>
                </c:pt>
                <c:pt idx="23918">
                  <c:v>23.918000000000006</c:v>
                </c:pt>
                <c:pt idx="23919">
                  <c:v>23.91900000000004</c:v>
                </c:pt>
                <c:pt idx="23920">
                  <c:v>23.920000000000016</c:v>
                </c:pt>
                <c:pt idx="23921">
                  <c:v>23.920999999999992</c:v>
                </c:pt>
                <c:pt idx="23922">
                  <c:v>23.922000000000025</c:v>
                </c:pt>
                <c:pt idx="23923">
                  <c:v>23.923000000000002</c:v>
                </c:pt>
                <c:pt idx="23924">
                  <c:v>23.924000000000035</c:v>
                </c:pt>
                <c:pt idx="23925">
                  <c:v>23.925000000000011</c:v>
                </c:pt>
                <c:pt idx="23926">
                  <c:v>23.926000000000045</c:v>
                </c:pt>
                <c:pt idx="23927">
                  <c:v>23.927000000000021</c:v>
                </c:pt>
                <c:pt idx="23928">
                  <c:v>23.927999999999997</c:v>
                </c:pt>
                <c:pt idx="23929">
                  <c:v>23.92900000000003</c:v>
                </c:pt>
                <c:pt idx="23930">
                  <c:v>23.930000000000007</c:v>
                </c:pt>
                <c:pt idx="23931">
                  <c:v>23.93100000000004</c:v>
                </c:pt>
                <c:pt idx="23932">
                  <c:v>23.932000000000016</c:v>
                </c:pt>
                <c:pt idx="23933">
                  <c:v>23.932999999999993</c:v>
                </c:pt>
                <c:pt idx="23934">
                  <c:v>23.934000000000026</c:v>
                </c:pt>
                <c:pt idx="23935">
                  <c:v>23.935000000000002</c:v>
                </c:pt>
                <c:pt idx="23936">
                  <c:v>23.936000000000035</c:v>
                </c:pt>
                <c:pt idx="23937">
                  <c:v>23.937000000000012</c:v>
                </c:pt>
                <c:pt idx="23938">
                  <c:v>23.938000000000045</c:v>
                </c:pt>
                <c:pt idx="23939">
                  <c:v>23.939000000000021</c:v>
                </c:pt>
                <c:pt idx="23940">
                  <c:v>23.939999999999998</c:v>
                </c:pt>
                <c:pt idx="23941">
                  <c:v>23.941000000000031</c:v>
                </c:pt>
                <c:pt idx="23942">
                  <c:v>23.942000000000007</c:v>
                </c:pt>
                <c:pt idx="23943">
                  <c:v>23.94300000000004</c:v>
                </c:pt>
                <c:pt idx="23944">
                  <c:v>23.944000000000017</c:v>
                </c:pt>
                <c:pt idx="23945">
                  <c:v>23.944999999999993</c:v>
                </c:pt>
                <c:pt idx="23946">
                  <c:v>23.946000000000026</c:v>
                </c:pt>
                <c:pt idx="23947">
                  <c:v>23.947000000000003</c:v>
                </c:pt>
                <c:pt idx="23948">
                  <c:v>23.948000000000036</c:v>
                </c:pt>
                <c:pt idx="23949">
                  <c:v>23.949000000000012</c:v>
                </c:pt>
                <c:pt idx="23950">
                  <c:v>23.950000000000045</c:v>
                </c:pt>
                <c:pt idx="23951">
                  <c:v>23.951000000000022</c:v>
                </c:pt>
                <c:pt idx="23952">
                  <c:v>23.951999999999998</c:v>
                </c:pt>
                <c:pt idx="23953">
                  <c:v>23.953000000000031</c:v>
                </c:pt>
                <c:pt idx="23954">
                  <c:v>23.954000000000008</c:v>
                </c:pt>
                <c:pt idx="23955">
                  <c:v>23.955000000000041</c:v>
                </c:pt>
                <c:pt idx="23956">
                  <c:v>23.956000000000017</c:v>
                </c:pt>
                <c:pt idx="23957">
                  <c:v>23.956999999999994</c:v>
                </c:pt>
                <c:pt idx="23958">
                  <c:v>23.958000000000027</c:v>
                </c:pt>
                <c:pt idx="23959">
                  <c:v>23.959000000000003</c:v>
                </c:pt>
                <c:pt idx="23960">
                  <c:v>23.960000000000036</c:v>
                </c:pt>
                <c:pt idx="23961">
                  <c:v>23.961000000000013</c:v>
                </c:pt>
                <c:pt idx="23962">
                  <c:v>23.962000000000046</c:v>
                </c:pt>
                <c:pt idx="23963">
                  <c:v>23.963000000000022</c:v>
                </c:pt>
                <c:pt idx="23964">
                  <c:v>23.963999999999999</c:v>
                </c:pt>
                <c:pt idx="23965">
                  <c:v>23.965000000000032</c:v>
                </c:pt>
                <c:pt idx="23966">
                  <c:v>23.966000000000008</c:v>
                </c:pt>
                <c:pt idx="23967">
                  <c:v>23.967000000000041</c:v>
                </c:pt>
                <c:pt idx="23968">
                  <c:v>23.968000000000018</c:v>
                </c:pt>
                <c:pt idx="23969">
                  <c:v>23.968999999999994</c:v>
                </c:pt>
                <c:pt idx="23970">
                  <c:v>23.970000000000027</c:v>
                </c:pt>
                <c:pt idx="23971">
                  <c:v>23.971000000000004</c:v>
                </c:pt>
                <c:pt idx="23972">
                  <c:v>23.972000000000037</c:v>
                </c:pt>
                <c:pt idx="23973">
                  <c:v>23.973000000000013</c:v>
                </c:pt>
                <c:pt idx="23974">
                  <c:v>23.974000000000046</c:v>
                </c:pt>
                <c:pt idx="23975">
                  <c:v>23.975000000000023</c:v>
                </c:pt>
                <c:pt idx="23976">
                  <c:v>23.975999999999999</c:v>
                </c:pt>
                <c:pt idx="23977">
                  <c:v>23.977000000000032</c:v>
                </c:pt>
                <c:pt idx="23978">
                  <c:v>23.978000000000009</c:v>
                </c:pt>
                <c:pt idx="23979">
                  <c:v>23.979000000000042</c:v>
                </c:pt>
                <c:pt idx="23980">
                  <c:v>23.980000000000018</c:v>
                </c:pt>
                <c:pt idx="23981">
                  <c:v>23.980999999999995</c:v>
                </c:pt>
                <c:pt idx="23982">
                  <c:v>23.982000000000028</c:v>
                </c:pt>
                <c:pt idx="23983">
                  <c:v>23.983000000000004</c:v>
                </c:pt>
                <c:pt idx="23984">
                  <c:v>23.984000000000037</c:v>
                </c:pt>
                <c:pt idx="23985">
                  <c:v>23.985000000000014</c:v>
                </c:pt>
                <c:pt idx="23986">
                  <c:v>23.98599999999999</c:v>
                </c:pt>
                <c:pt idx="23987">
                  <c:v>23.987000000000023</c:v>
                </c:pt>
                <c:pt idx="23988">
                  <c:v>23.988</c:v>
                </c:pt>
                <c:pt idx="23989">
                  <c:v>23.989000000000033</c:v>
                </c:pt>
                <c:pt idx="23990">
                  <c:v>23.990000000000009</c:v>
                </c:pt>
                <c:pt idx="23991">
                  <c:v>23.991000000000042</c:v>
                </c:pt>
                <c:pt idx="23992">
                  <c:v>23.992000000000019</c:v>
                </c:pt>
                <c:pt idx="23993">
                  <c:v>23.992999999999995</c:v>
                </c:pt>
                <c:pt idx="23994">
                  <c:v>23.994000000000028</c:v>
                </c:pt>
                <c:pt idx="23995">
                  <c:v>23.995000000000005</c:v>
                </c:pt>
                <c:pt idx="23996">
                  <c:v>23.996000000000038</c:v>
                </c:pt>
                <c:pt idx="23997">
                  <c:v>23.997000000000014</c:v>
                </c:pt>
                <c:pt idx="23998">
                  <c:v>23.99799999999999</c:v>
                </c:pt>
                <c:pt idx="23999">
                  <c:v>23.999000000000024</c:v>
                </c:pt>
                <c:pt idx="24000">
                  <c:v>24</c:v>
                </c:pt>
                <c:pt idx="24001">
                  <c:v>24.001000000000033</c:v>
                </c:pt>
                <c:pt idx="24002">
                  <c:v>24.00200000000001</c:v>
                </c:pt>
                <c:pt idx="24003">
                  <c:v>24.003000000000043</c:v>
                </c:pt>
                <c:pt idx="24004">
                  <c:v>24.004000000000019</c:v>
                </c:pt>
                <c:pt idx="24005">
                  <c:v>24.004999999999995</c:v>
                </c:pt>
                <c:pt idx="24006">
                  <c:v>24.006000000000029</c:v>
                </c:pt>
                <c:pt idx="24007">
                  <c:v>24.007000000000005</c:v>
                </c:pt>
                <c:pt idx="24008">
                  <c:v>24.008000000000038</c:v>
                </c:pt>
                <c:pt idx="24009">
                  <c:v>24.009000000000015</c:v>
                </c:pt>
                <c:pt idx="24010">
                  <c:v>24.009999999999991</c:v>
                </c:pt>
                <c:pt idx="24011">
                  <c:v>24.011000000000024</c:v>
                </c:pt>
                <c:pt idx="24012">
                  <c:v>24.012</c:v>
                </c:pt>
                <c:pt idx="24013">
                  <c:v>24.013000000000034</c:v>
                </c:pt>
                <c:pt idx="24014">
                  <c:v>24.01400000000001</c:v>
                </c:pt>
                <c:pt idx="24015">
                  <c:v>24.015000000000043</c:v>
                </c:pt>
                <c:pt idx="24016">
                  <c:v>24.01600000000002</c:v>
                </c:pt>
                <c:pt idx="24017">
                  <c:v>24.016999999999996</c:v>
                </c:pt>
                <c:pt idx="24018">
                  <c:v>24.018000000000029</c:v>
                </c:pt>
                <c:pt idx="24019">
                  <c:v>24.019000000000005</c:v>
                </c:pt>
                <c:pt idx="24020">
                  <c:v>24.020000000000039</c:v>
                </c:pt>
                <c:pt idx="24021">
                  <c:v>24.021000000000015</c:v>
                </c:pt>
                <c:pt idx="24022">
                  <c:v>24.021999999999991</c:v>
                </c:pt>
                <c:pt idx="24023">
                  <c:v>24.023000000000025</c:v>
                </c:pt>
                <c:pt idx="24024">
                  <c:v>24.024000000000001</c:v>
                </c:pt>
                <c:pt idx="24025">
                  <c:v>24.025000000000034</c:v>
                </c:pt>
                <c:pt idx="24026">
                  <c:v>24.02600000000001</c:v>
                </c:pt>
                <c:pt idx="24027">
                  <c:v>24.027000000000044</c:v>
                </c:pt>
                <c:pt idx="24028">
                  <c:v>24.02800000000002</c:v>
                </c:pt>
                <c:pt idx="24029">
                  <c:v>24.028999999999996</c:v>
                </c:pt>
                <c:pt idx="24030">
                  <c:v>24.03000000000003</c:v>
                </c:pt>
                <c:pt idx="24031">
                  <c:v>24.031000000000006</c:v>
                </c:pt>
                <c:pt idx="24032">
                  <c:v>24.032000000000039</c:v>
                </c:pt>
                <c:pt idx="24033">
                  <c:v>24.033000000000015</c:v>
                </c:pt>
                <c:pt idx="24034">
                  <c:v>24.033999999999992</c:v>
                </c:pt>
                <c:pt idx="24035">
                  <c:v>24.035000000000025</c:v>
                </c:pt>
                <c:pt idx="24036">
                  <c:v>24.036000000000001</c:v>
                </c:pt>
                <c:pt idx="24037">
                  <c:v>24.037000000000035</c:v>
                </c:pt>
                <c:pt idx="24038">
                  <c:v>24.038000000000011</c:v>
                </c:pt>
                <c:pt idx="24039">
                  <c:v>24.039000000000044</c:v>
                </c:pt>
                <c:pt idx="24040">
                  <c:v>24.04000000000002</c:v>
                </c:pt>
                <c:pt idx="24041">
                  <c:v>24.040999999999997</c:v>
                </c:pt>
                <c:pt idx="24042">
                  <c:v>24.04200000000003</c:v>
                </c:pt>
                <c:pt idx="24043">
                  <c:v>24.043000000000006</c:v>
                </c:pt>
                <c:pt idx="24044">
                  <c:v>24.04400000000004</c:v>
                </c:pt>
                <c:pt idx="24045">
                  <c:v>24.045000000000016</c:v>
                </c:pt>
                <c:pt idx="24046">
                  <c:v>24.045999999999992</c:v>
                </c:pt>
                <c:pt idx="24047">
                  <c:v>24.047000000000025</c:v>
                </c:pt>
                <c:pt idx="24048">
                  <c:v>24.048000000000002</c:v>
                </c:pt>
                <c:pt idx="24049">
                  <c:v>24.049000000000035</c:v>
                </c:pt>
                <c:pt idx="24050">
                  <c:v>24.050000000000011</c:v>
                </c:pt>
                <c:pt idx="24051">
                  <c:v>24.051000000000045</c:v>
                </c:pt>
                <c:pt idx="24052">
                  <c:v>24.052000000000021</c:v>
                </c:pt>
                <c:pt idx="24053">
                  <c:v>24.052999999999997</c:v>
                </c:pt>
                <c:pt idx="24054">
                  <c:v>24.05400000000003</c:v>
                </c:pt>
                <c:pt idx="24055">
                  <c:v>24.055000000000007</c:v>
                </c:pt>
                <c:pt idx="24056">
                  <c:v>24.05600000000004</c:v>
                </c:pt>
                <c:pt idx="24057">
                  <c:v>24.057000000000016</c:v>
                </c:pt>
                <c:pt idx="24058">
                  <c:v>24.057999999999993</c:v>
                </c:pt>
                <c:pt idx="24059">
                  <c:v>24.059000000000026</c:v>
                </c:pt>
                <c:pt idx="24060">
                  <c:v>24.060000000000002</c:v>
                </c:pt>
                <c:pt idx="24061">
                  <c:v>24.061000000000035</c:v>
                </c:pt>
                <c:pt idx="24062">
                  <c:v>24.062000000000012</c:v>
                </c:pt>
                <c:pt idx="24063">
                  <c:v>24.063000000000045</c:v>
                </c:pt>
                <c:pt idx="24064">
                  <c:v>24.064000000000021</c:v>
                </c:pt>
                <c:pt idx="24065">
                  <c:v>24.064999999999998</c:v>
                </c:pt>
                <c:pt idx="24066">
                  <c:v>24.066000000000031</c:v>
                </c:pt>
                <c:pt idx="24067">
                  <c:v>24.067000000000007</c:v>
                </c:pt>
                <c:pt idx="24068">
                  <c:v>24.06800000000004</c:v>
                </c:pt>
                <c:pt idx="24069">
                  <c:v>24.069000000000017</c:v>
                </c:pt>
                <c:pt idx="24070">
                  <c:v>24.069999999999993</c:v>
                </c:pt>
                <c:pt idx="24071">
                  <c:v>24.071000000000026</c:v>
                </c:pt>
                <c:pt idx="24072">
                  <c:v>24.072000000000003</c:v>
                </c:pt>
                <c:pt idx="24073">
                  <c:v>24.073000000000036</c:v>
                </c:pt>
                <c:pt idx="24074">
                  <c:v>24.074000000000012</c:v>
                </c:pt>
                <c:pt idx="24075">
                  <c:v>24.075000000000045</c:v>
                </c:pt>
                <c:pt idx="24076">
                  <c:v>24.076000000000022</c:v>
                </c:pt>
                <c:pt idx="24077">
                  <c:v>24.076999999999998</c:v>
                </c:pt>
                <c:pt idx="24078">
                  <c:v>24.078000000000031</c:v>
                </c:pt>
                <c:pt idx="24079">
                  <c:v>24.079000000000008</c:v>
                </c:pt>
                <c:pt idx="24080">
                  <c:v>24.080000000000041</c:v>
                </c:pt>
                <c:pt idx="24081">
                  <c:v>24.081000000000017</c:v>
                </c:pt>
                <c:pt idx="24082">
                  <c:v>24.081999999999994</c:v>
                </c:pt>
                <c:pt idx="24083">
                  <c:v>24.083000000000027</c:v>
                </c:pt>
                <c:pt idx="24084">
                  <c:v>24.084000000000003</c:v>
                </c:pt>
                <c:pt idx="24085">
                  <c:v>24.085000000000036</c:v>
                </c:pt>
                <c:pt idx="24086">
                  <c:v>24.086000000000013</c:v>
                </c:pt>
                <c:pt idx="24087">
                  <c:v>24.087000000000046</c:v>
                </c:pt>
                <c:pt idx="24088">
                  <c:v>24.088000000000022</c:v>
                </c:pt>
                <c:pt idx="24089">
                  <c:v>24.088999999999999</c:v>
                </c:pt>
                <c:pt idx="24090">
                  <c:v>24.090000000000032</c:v>
                </c:pt>
                <c:pt idx="24091">
                  <c:v>24.091000000000008</c:v>
                </c:pt>
                <c:pt idx="24092">
                  <c:v>24.092000000000041</c:v>
                </c:pt>
                <c:pt idx="24093">
                  <c:v>24.093000000000018</c:v>
                </c:pt>
                <c:pt idx="24094">
                  <c:v>24.093999999999994</c:v>
                </c:pt>
                <c:pt idx="24095">
                  <c:v>24.095000000000027</c:v>
                </c:pt>
                <c:pt idx="24096">
                  <c:v>24.096000000000004</c:v>
                </c:pt>
                <c:pt idx="24097">
                  <c:v>24.097000000000037</c:v>
                </c:pt>
                <c:pt idx="24098">
                  <c:v>24.098000000000013</c:v>
                </c:pt>
                <c:pt idx="24099">
                  <c:v>24.099000000000046</c:v>
                </c:pt>
                <c:pt idx="24100">
                  <c:v>24.100000000000023</c:v>
                </c:pt>
                <c:pt idx="24101">
                  <c:v>24.100999999999999</c:v>
                </c:pt>
                <c:pt idx="24102">
                  <c:v>24.102000000000032</c:v>
                </c:pt>
                <c:pt idx="24103">
                  <c:v>24.103000000000009</c:v>
                </c:pt>
                <c:pt idx="24104">
                  <c:v>24.104000000000042</c:v>
                </c:pt>
                <c:pt idx="24105">
                  <c:v>24.105000000000018</c:v>
                </c:pt>
                <c:pt idx="24106">
                  <c:v>24.105999999999995</c:v>
                </c:pt>
                <c:pt idx="24107">
                  <c:v>24.107000000000028</c:v>
                </c:pt>
                <c:pt idx="24108">
                  <c:v>24.108000000000004</c:v>
                </c:pt>
                <c:pt idx="24109">
                  <c:v>24.109000000000037</c:v>
                </c:pt>
                <c:pt idx="24110">
                  <c:v>24.110000000000014</c:v>
                </c:pt>
                <c:pt idx="24111">
                  <c:v>24.11099999999999</c:v>
                </c:pt>
                <c:pt idx="24112">
                  <c:v>24.112000000000023</c:v>
                </c:pt>
                <c:pt idx="24113">
                  <c:v>24.113</c:v>
                </c:pt>
                <c:pt idx="24114">
                  <c:v>24.114000000000033</c:v>
                </c:pt>
                <c:pt idx="24115">
                  <c:v>24.115000000000009</c:v>
                </c:pt>
                <c:pt idx="24116">
                  <c:v>24.116000000000042</c:v>
                </c:pt>
                <c:pt idx="24117">
                  <c:v>24.117000000000019</c:v>
                </c:pt>
                <c:pt idx="24118">
                  <c:v>24.117999999999995</c:v>
                </c:pt>
                <c:pt idx="24119">
                  <c:v>24.119000000000028</c:v>
                </c:pt>
                <c:pt idx="24120">
                  <c:v>24.120000000000005</c:v>
                </c:pt>
                <c:pt idx="24121">
                  <c:v>24.121000000000038</c:v>
                </c:pt>
                <c:pt idx="24122">
                  <c:v>24.122000000000014</c:v>
                </c:pt>
                <c:pt idx="24123">
                  <c:v>24.12299999999999</c:v>
                </c:pt>
                <c:pt idx="24124">
                  <c:v>24.124000000000024</c:v>
                </c:pt>
                <c:pt idx="24125">
                  <c:v>24.125</c:v>
                </c:pt>
                <c:pt idx="24126">
                  <c:v>24.126000000000033</c:v>
                </c:pt>
                <c:pt idx="24127">
                  <c:v>24.12700000000001</c:v>
                </c:pt>
                <c:pt idx="24128">
                  <c:v>24.128000000000043</c:v>
                </c:pt>
                <c:pt idx="24129">
                  <c:v>24.129000000000019</c:v>
                </c:pt>
                <c:pt idx="24130">
                  <c:v>24.129999999999995</c:v>
                </c:pt>
                <c:pt idx="24131">
                  <c:v>24.131000000000029</c:v>
                </c:pt>
                <c:pt idx="24132">
                  <c:v>24.132000000000005</c:v>
                </c:pt>
                <c:pt idx="24133">
                  <c:v>24.133000000000038</c:v>
                </c:pt>
                <c:pt idx="24134">
                  <c:v>24.134000000000015</c:v>
                </c:pt>
                <c:pt idx="24135">
                  <c:v>24.134999999999991</c:v>
                </c:pt>
                <c:pt idx="24136">
                  <c:v>24.136000000000024</c:v>
                </c:pt>
                <c:pt idx="24137">
                  <c:v>24.137</c:v>
                </c:pt>
                <c:pt idx="24138">
                  <c:v>24.138000000000034</c:v>
                </c:pt>
                <c:pt idx="24139">
                  <c:v>24.13900000000001</c:v>
                </c:pt>
                <c:pt idx="24140">
                  <c:v>24.140000000000043</c:v>
                </c:pt>
                <c:pt idx="24141">
                  <c:v>24.14100000000002</c:v>
                </c:pt>
                <c:pt idx="24142">
                  <c:v>24.141999999999996</c:v>
                </c:pt>
                <c:pt idx="24143">
                  <c:v>24.143000000000029</c:v>
                </c:pt>
                <c:pt idx="24144">
                  <c:v>24.144000000000005</c:v>
                </c:pt>
                <c:pt idx="24145">
                  <c:v>24.145000000000039</c:v>
                </c:pt>
                <c:pt idx="24146">
                  <c:v>24.146000000000015</c:v>
                </c:pt>
                <c:pt idx="24147">
                  <c:v>24.146999999999991</c:v>
                </c:pt>
                <c:pt idx="24148">
                  <c:v>24.148000000000025</c:v>
                </c:pt>
                <c:pt idx="24149">
                  <c:v>24.149000000000001</c:v>
                </c:pt>
                <c:pt idx="24150">
                  <c:v>24.150000000000034</c:v>
                </c:pt>
                <c:pt idx="24151">
                  <c:v>24.15100000000001</c:v>
                </c:pt>
                <c:pt idx="24152">
                  <c:v>24.152000000000044</c:v>
                </c:pt>
                <c:pt idx="24153">
                  <c:v>24.15300000000002</c:v>
                </c:pt>
                <c:pt idx="24154">
                  <c:v>24.153999999999996</c:v>
                </c:pt>
                <c:pt idx="24155">
                  <c:v>24.15500000000003</c:v>
                </c:pt>
                <c:pt idx="24156">
                  <c:v>24.156000000000006</c:v>
                </c:pt>
                <c:pt idx="24157">
                  <c:v>24.157000000000039</c:v>
                </c:pt>
                <c:pt idx="24158">
                  <c:v>24.158000000000015</c:v>
                </c:pt>
                <c:pt idx="24159">
                  <c:v>24.158999999999992</c:v>
                </c:pt>
                <c:pt idx="24160">
                  <c:v>24.160000000000025</c:v>
                </c:pt>
                <c:pt idx="24161">
                  <c:v>24.161000000000001</c:v>
                </c:pt>
                <c:pt idx="24162">
                  <c:v>24.162000000000035</c:v>
                </c:pt>
                <c:pt idx="24163">
                  <c:v>24.163000000000011</c:v>
                </c:pt>
                <c:pt idx="24164">
                  <c:v>24.164000000000044</c:v>
                </c:pt>
                <c:pt idx="24165">
                  <c:v>24.16500000000002</c:v>
                </c:pt>
                <c:pt idx="24166">
                  <c:v>24.165999999999997</c:v>
                </c:pt>
                <c:pt idx="24167">
                  <c:v>24.16700000000003</c:v>
                </c:pt>
                <c:pt idx="24168">
                  <c:v>24.168000000000006</c:v>
                </c:pt>
                <c:pt idx="24169">
                  <c:v>24.16900000000004</c:v>
                </c:pt>
                <c:pt idx="24170">
                  <c:v>24.170000000000016</c:v>
                </c:pt>
                <c:pt idx="24171">
                  <c:v>24.170999999999992</c:v>
                </c:pt>
                <c:pt idx="24172">
                  <c:v>24.172000000000025</c:v>
                </c:pt>
                <c:pt idx="24173">
                  <c:v>24.173000000000002</c:v>
                </c:pt>
                <c:pt idx="24174">
                  <c:v>24.174000000000035</c:v>
                </c:pt>
                <c:pt idx="24175">
                  <c:v>24.175000000000011</c:v>
                </c:pt>
                <c:pt idx="24176">
                  <c:v>24.176000000000045</c:v>
                </c:pt>
                <c:pt idx="24177">
                  <c:v>24.177000000000021</c:v>
                </c:pt>
                <c:pt idx="24178">
                  <c:v>24.177999999999997</c:v>
                </c:pt>
                <c:pt idx="24179">
                  <c:v>24.17900000000003</c:v>
                </c:pt>
                <c:pt idx="24180">
                  <c:v>24.180000000000007</c:v>
                </c:pt>
                <c:pt idx="24181">
                  <c:v>24.18100000000004</c:v>
                </c:pt>
                <c:pt idx="24182">
                  <c:v>24.182000000000016</c:v>
                </c:pt>
                <c:pt idx="24183">
                  <c:v>24.182999999999993</c:v>
                </c:pt>
                <c:pt idx="24184">
                  <c:v>24.184000000000026</c:v>
                </c:pt>
                <c:pt idx="24185">
                  <c:v>24.185000000000002</c:v>
                </c:pt>
                <c:pt idx="24186">
                  <c:v>24.186000000000035</c:v>
                </c:pt>
                <c:pt idx="24187">
                  <c:v>24.187000000000012</c:v>
                </c:pt>
                <c:pt idx="24188">
                  <c:v>24.188000000000045</c:v>
                </c:pt>
                <c:pt idx="24189">
                  <c:v>24.189000000000021</c:v>
                </c:pt>
                <c:pt idx="24190">
                  <c:v>24.189999999999998</c:v>
                </c:pt>
                <c:pt idx="24191">
                  <c:v>24.191000000000031</c:v>
                </c:pt>
                <c:pt idx="24192">
                  <c:v>24.192000000000007</c:v>
                </c:pt>
                <c:pt idx="24193">
                  <c:v>24.19300000000004</c:v>
                </c:pt>
                <c:pt idx="24194">
                  <c:v>24.194000000000017</c:v>
                </c:pt>
                <c:pt idx="24195">
                  <c:v>24.194999999999993</c:v>
                </c:pt>
                <c:pt idx="24196">
                  <c:v>24.196000000000026</c:v>
                </c:pt>
                <c:pt idx="24197">
                  <c:v>24.197000000000003</c:v>
                </c:pt>
                <c:pt idx="24198">
                  <c:v>24.198000000000036</c:v>
                </c:pt>
                <c:pt idx="24199">
                  <c:v>24.199000000000012</c:v>
                </c:pt>
                <c:pt idx="24200">
                  <c:v>24.200000000000045</c:v>
                </c:pt>
                <c:pt idx="24201">
                  <c:v>24.201000000000022</c:v>
                </c:pt>
                <c:pt idx="24202">
                  <c:v>24.201999999999998</c:v>
                </c:pt>
                <c:pt idx="24203">
                  <c:v>24.203000000000031</c:v>
                </c:pt>
                <c:pt idx="24204">
                  <c:v>24.204000000000008</c:v>
                </c:pt>
                <c:pt idx="24205">
                  <c:v>24.205000000000041</c:v>
                </c:pt>
                <c:pt idx="24206">
                  <c:v>24.206000000000017</c:v>
                </c:pt>
                <c:pt idx="24207">
                  <c:v>24.206999999999994</c:v>
                </c:pt>
                <c:pt idx="24208">
                  <c:v>24.208000000000027</c:v>
                </c:pt>
                <c:pt idx="24209">
                  <c:v>24.209000000000003</c:v>
                </c:pt>
                <c:pt idx="24210">
                  <c:v>24.210000000000036</c:v>
                </c:pt>
                <c:pt idx="24211">
                  <c:v>24.211000000000013</c:v>
                </c:pt>
                <c:pt idx="24212">
                  <c:v>24.212000000000046</c:v>
                </c:pt>
                <c:pt idx="24213">
                  <c:v>24.213000000000022</c:v>
                </c:pt>
                <c:pt idx="24214">
                  <c:v>24.213999999999999</c:v>
                </c:pt>
                <c:pt idx="24215">
                  <c:v>24.215000000000032</c:v>
                </c:pt>
                <c:pt idx="24216">
                  <c:v>24.216000000000008</c:v>
                </c:pt>
                <c:pt idx="24217">
                  <c:v>24.217000000000041</c:v>
                </c:pt>
                <c:pt idx="24218">
                  <c:v>24.218000000000018</c:v>
                </c:pt>
                <c:pt idx="24219">
                  <c:v>24.218999999999994</c:v>
                </c:pt>
                <c:pt idx="24220">
                  <c:v>24.220000000000027</c:v>
                </c:pt>
                <c:pt idx="24221">
                  <c:v>24.221000000000004</c:v>
                </c:pt>
                <c:pt idx="24222">
                  <c:v>24.222000000000037</c:v>
                </c:pt>
                <c:pt idx="24223">
                  <c:v>24.223000000000013</c:v>
                </c:pt>
                <c:pt idx="24224">
                  <c:v>24.224000000000046</c:v>
                </c:pt>
                <c:pt idx="24225">
                  <c:v>24.225000000000023</c:v>
                </c:pt>
                <c:pt idx="24226">
                  <c:v>24.225999999999999</c:v>
                </c:pt>
                <c:pt idx="24227">
                  <c:v>24.227000000000032</c:v>
                </c:pt>
                <c:pt idx="24228">
                  <c:v>24.228000000000009</c:v>
                </c:pt>
                <c:pt idx="24229">
                  <c:v>24.229000000000042</c:v>
                </c:pt>
                <c:pt idx="24230">
                  <c:v>24.230000000000018</c:v>
                </c:pt>
                <c:pt idx="24231">
                  <c:v>24.230999999999995</c:v>
                </c:pt>
                <c:pt idx="24232">
                  <c:v>24.232000000000028</c:v>
                </c:pt>
                <c:pt idx="24233">
                  <c:v>24.233000000000004</c:v>
                </c:pt>
                <c:pt idx="24234">
                  <c:v>24.234000000000037</c:v>
                </c:pt>
                <c:pt idx="24235">
                  <c:v>24.235000000000014</c:v>
                </c:pt>
                <c:pt idx="24236">
                  <c:v>24.23599999999999</c:v>
                </c:pt>
                <c:pt idx="24237">
                  <c:v>24.237000000000023</c:v>
                </c:pt>
                <c:pt idx="24238">
                  <c:v>24.238</c:v>
                </c:pt>
                <c:pt idx="24239">
                  <c:v>24.239000000000033</c:v>
                </c:pt>
                <c:pt idx="24240">
                  <c:v>24.240000000000009</c:v>
                </c:pt>
                <c:pt idx="24241">
                  <c:v>24.241000000000042</c:v>
                </c:pt>
                <c:pt idx="24242">
                  <c:v>24.242000000000019</c:v>
                </c:pt>
                <c:pt idx="24243">
                  <c:v>24.242999999999995</c:v>
                </c:pt>
                <c:pt idx="24244">
                  <c:v>24.244000000000028</c:v>
                </c:pt>
                <c:pt idx="24245">
                  <c:v>24.245000000000005</c:v>
                </c:pt>
                <c:pt idx="24246">
                  <c:v>24.246000000000038</c:v>
                </c:pt>
                <c:pt idx="24247">
                  <c:v>24.247000000000014</c:v>
                </c:pt>
                <c:pt idx="24248">
                  <c:v>24.24799999999999</c:v>
                </c:pt>
                <c:pt idx="24249">
                  <c:v>24.249000000000024</c:v>
                </c:pt>
                <c:pt idx="24250">
                  <c:v>24.25</c:v>
                </c:pt>
                <c:pt idx="24251">
                  <c:v>24.251000000000033</c:v>
                </c:pt>
                <c:pt idx="24252">
                  <c:v>24.25200000000001</c:v>
                </c:pt>
                <c:pt idx="24253">
                  <c:v>24.253000000000043</c:v>
                </c:pt>
                <c:pt idx="24254">
                  <c:v>24.254000000000019</c:v>
                </c:pt>
                <c:pt idx="24255">
                  <c:v>24.254999999999995</c:v>
                </c:pt>
                <c:pt idx="24256">
                  <c:v>24.256000000000029</c:v>
                </c:pt>
                <c:pt idx="24257">
                  <c:v>24.257000000000005</c:v>
                </c:pt>
                <c:pt idx="24258">
                  <c:v>24.258000000000038</c:v>
                </c:pt>
                <c:pt idx="24259">
                  <c:v>24.259000000000015</c:v>
                </c:pt>
                <c:pt idx="24260">
                  <c:v>24.259999999999991</c:v>
                </c:pt>
                <c:pt idx="24261">
                  <c:v>24.261000000000024</c:v>
                </c:pt>
                <c:pt idx="24262">
                  <c:v>24.262</c:v>
                </c:pt>
                <c:pt idx="24263">
                  <c:v>24.263000000000034</c:v>
                </c:pt>
                <c:pt idx="24264">
                  <c:v>24.26400000000001</c:v>
                </c:pt>
                <c:pt idx="24265">
                  <c:v>24.265000000000043</c:v>
                </c:pt>
                <c:pt idx="24266">
                  <c:v>24.26600000000002</c:v>
                </c:pt>
                <c:pt idx="24267">
                  <c:v>24.266999999999996</c:v>
                </c:pt>
                <c:pt idx="24268">
                  <c:v>24.268000000000029</c:v>
                </c:pt>
                <c:pt idx="24269">
                  <c:v>24.269000000000005</c:v>
                </c:pt>
                <c:pt idx="24270">
                  <c:v>24.270000000000039</c:v>
                </c:pt>
                <c:pt idx="24271">
                  <c:v>24.271000000000015</c:v>
                </c:pt>
                <c:pt idx="24272">
                  <c:v>24.271999999999991</c:v>
                </c:pt>
                <c:pt idx="24273">
                  <c:v>24.273000000000025</c:v>
                </c:pt>
                <c:pt idx="24274">
                  <c:v>24.274000000000001</c:v>
                </c:pt>
                <c:pt idx="24275">
                  <c:v>24.275000000000034</c:v>
                </c:pt>
                <c:pt idx="24276">
                  <c:v>24.27600000000001</c:v>
                </c:pt>
                <c:pt idx="24277">
                  <c:v>24.277000000000044</c:v>
                </c:pt>
                <c:pt idx="24278">
                  <c:v>24.27800000000002</c:v>
                </c:pt>
                <c:pt idx="24279">
                  <c:v>24.278999999999996</c:v>
                </c:pt>
                <c:pt idx="24280">
                  <c:v>24.28000000000003</c:v>
                </c:pt>
                <c:pt idx="24281">
                  <c:v>24.281000000000006</c:v>
                </c:pt>
                <c:pt idx="24282">
                  <c:v>24.282000000000039</c:v>
                </c:pt>
                <c:pt idx="24283">
                  <c:v>24.283000000000015</c:v>
                </c:pt>
                <c:pt idx="24284">
                  <c:v>24.283999999999992</c:v>
                </c:pt>
                <c:pt idx="24285">
                  <c:v>24.285000000000025</c:v>
                </c:pt>
                <c:pt idx="24286">
                  <c:v>24.286000000000001</c:v>
                </c:pt>
                <c:pt idx="24287">
                  <c:v>24.287000000000035</c:v>
                </c:pt>
                <c:pt idx="24288">
                  <c:v>24.288000000000011</c:v>
                </c:pt>
                <c:pt idx="24289">
                  <c:v>24.289000000000044</c:v>
                </c:pt>
                <c:pt idx="24290">
                  <c:v>24.29000000000002</c:v>
                </c:pt>
                <c:pt idx="24291">
                  <c:v>24.290999999999997</c:v>
                </c:pt>
                <c:pt idx="24292">
                  <c:v>24.29200000000003</c:v>
                </c:pt>
                <c:pt idx="24293">
                  <c:v>24.293000000000006</c:v>
                </c:pt>
                <c:pt idx="24294">
                  <c:v>24.29400000000004</c:v>
                </c:pt>
                <c:pt idx="24295">
                  <c:v>24.295000000000016</c:v>
                </c:pt>
                <c:pt idx="24296">
                  <c:v>24.295999999999992</c:v>
                </c:pt>
                <c:pt idx="24297">
                  <c:v>24.297000000000025</c:v>
                </c:pt>
                <c:pt idx="24298">
                  <c:v>24.298000000000002</c:v>
                </c:pt>
                <c:pt idx="24299">
                  <c:v>24.299000000000035</c:v>
                </c:pt>
                <c:pt idx="24300">
                  <c:v>24.300000000000011</c:v>
                </c:pt>
                <c:pt idx="24301">
                  <c:v>24.301000000000045</c:v>
                </c:pt>
                <c:pt idx="24302">
                  <c:v>24.302000000000021</c:v>
                </c:pt>
                <c:pt idx="24303">
                  <c:v>24.302999999999997</c:v>
                </c:pt>
                <c:pt idx="24304">
                  <c:v>24.30400000000003</c:v>
                </c:pt>
                <c:pt idx="24305">
                  <c:v>24.305000000000007</c:v>
                </c:pt>
                <c:pt idx="24306">
                  <c:v>24.30600000000004</c:v>
                </c:pt>
                <c:pt idx="24307">
                  <c:v>24.307000000000016</c:v>
                </c:pt>
                <c:pt idx="24308">
                  <c:v>24.307999999999993</c:v>
                </c:pt>
                <c:pt idx="24309">
                  <c:v>24.309000000000026</c:v>
                </c:pt>
                <c:pt idx="24310">
                  <c:v>24.310000000000002</c:v>
                </c:pt>
                <c:pt idx="24311">
                  <c:v>24.311000000000035</c:v>
                </c:pt>
                <c:pt idx="24312">
                  <c:v>24.312000000000012</c:v>
                </c:pt>
                <c:pt idx="24313">
                  <c:v>24.313000000000045</c:v>
                </c:pt>
                <c:pt idx="24314">
                  <c:v>24.314000000000021</c:v>
                </c:pt>
                <c:pt idx="24315">
                  <c:v>24.314999999999998</c:v>
                </c:pt>
                <c:pt idx="24316">
                  <c:v>24.316000000000031</c:v>
                </c:pt>
                <c:pt idx="24317">
                  <c:v>24.317000000000007</c:v>
                </c:pt>
                <c:pt idx="24318">
                  <c:v>24.31800000000004</c:v>
                </c:pt>
                <c:pt idx="24319">
                  <c:v>24.319000000000017</c:v>
                </c:pt>
                <c:pt idx="24320">
                  <c:v>24.319999999999993</c:v>
                </c:pt>
                <c:pt idx="24321">
                  <c:v>24.321000000000026</c:v>
                </c:pt>
                <c:pt idx="24322">
                  <c:v>24.322000000000003</c:v>
                </c:pt>
                <c:pt idx="24323">
                  <c:v>24.323000000000036</c:v>
                </c:pt>
                <c:pt idx="24324">
                  <c:v>24.324000000000012</c:v>
                </c:pt>
                <c:pt idx="24325">
                  <c:v>24.325000000000045</c:v>
                </c:pt>
                <c:pt idx="24326">
                  <c:v>24.326000000000022</c:v>
                </c:pt>
                <c:pt idx="24327">
                  <c:v>24.326999999999998</c:v>
                </c:pt>
                <c:pt idx="24328">
                  <c:v>24.328000000000031</c:v>
                </c:pt>
                <c:pt idx="24329">
                  <c:v>24.329000000000008</c:v>
                </c:pt>
                <c:pt idx="24330">
                  <c:v>24.330000000000041</c:v>
                </c:pt>
                <c:pt idx="24331">
                  <c:v>24.331000000000017</c:v>
                </c:pt>
                <c:pt idx="24332">
                  <c:v>24.331999999999994</c:v>
                </c:pt>
                <c:pt idx="24333">
                  <c:v>24.333000000000027</c:v>
                </c:pt>
                <c:pt idx="24334">
                  <c:v>24.334000000000003</c:v>
                </c:pt>
                <c:pt idx="24335">
                  <c:v>24.335000000000036</c:v>
                </c:pt>
                <c:pt idx="24336">
                  <c:v>24.336000000000013</c:v>
                </c:pt>
                <c:pt idx="24337">
                  <c:v>24.337000000000046</c:v>
                </c:pt>
                <c:pt idx="24338">
                  <c:v>24.338000000000022</c:v>
                </c:pt>
                <c:pt idx="24339">
                  <c:v>24.338999999999999</c:v>
                </c:pt>
                <c:pt idx="24340">
                  <c:v>24.340000000000032</c:v>
                </c:pt>
                <c:pt idx="24341">
                  <c:v>24.341000000000008</c:v>
                </c:pt>
                <c:pt idx="24342">
                  <c:v>24.342000000000041</c:v>
                </c:pt>
                <c:pt idx="24343">
                  <c:v>24.343000000000018</c:v>
                </c:pt>
                <c:pt idx="24344">
                  <c:v>24.343999999999994</c:v>
                </c:pt>
                <c:pt idx="24345">
                  <c:v>24.345000000000027</c:v>
                </c:pt>
                <c:pt idx="24346">
                  <c:v>24.346000000000004</c:v>
                </c:pt>
                <c:pt idx="24347">
                  <c:v>24.347000000000037</c:v>
                </c:pt>
                <c:pt idx="24348">
                  <c:v>24.348000000000013</c:v>
                </c:pt>
                <c:pt idx="24349">
                  <c:v>24.349000000000046</c:v>
                </c:pt>
                <c:pt idx="24350">
                  <c:v>24.350000000000023</c:v>
                </c:pt>
                <c:pt idx="24351">
                  <c:v>24.350999999999999</c:v>
                </c:pt>
                <c:pt idx="24352">
                  <c:v>24.352000000000032</c:v>
                </c:pt>
                <c:pt idx="24353">
                  <c:v>24.353000000000009</c:v>
                </c:pt>
                <c:pt idx="24354">
                  <c:v>24.354000000000042</c:v>
                </c:pt>
                <c:pt idx="24355">
                  <c:v>24.355000000000018</c:v>
                </c:pt>
                <c:pt idx="24356">
                  <c:v>24.355999999999995</c:v>
                </c:pt>
                <c:pt idx="24357">
                  <c:v>24.357000000000028</c:v>
                </c:pt>
                <c:pt idx="24358">
                  <c:v>24.358000000000004</c:v>
                </c:pt>
                <c:pt idx="24359">
                  <c:v>24.359000000000037</c:v>
                </c:pt>
                <c:pt idx="24360">
                  <c:v>24.360000000000014</c:v>
                </c:pt>
                <c:pt idx="24361">
                  <c:v>24.36099999999999</c:v>
                </c:pt>
                <c:pt idx="24362">
                  <c:v>24.362000000000023</c:v>
                </c:pt>
                <c:pt idx="24363">
                  <c:v>24.363</c:v>
                </c:pt>
                <c:pt idx="24364">
                  <c:v>24.364000000000033</c:v>
                </c:pt>
                <c:pt idx="24365">
                  <c:v>24.365000000000009</c:v>
                </c:pt>
                <c:pt idx="24366">
                  <c:v>24.366000000000042</c:v>
                </c:pt>
                <c:pt idx="24367">
                  <c:v>24.367000000000019</c:v>
                </c:pt>
                <c:pt idx="24368">
                  <c:v>24.367999999999995</c:v>
                </c:pt>
                <c:pt idx="24369">
                  <c:v>24.369000000000028</c:v>
                </c:pt>
                <c:pt idx="24370">
                  <c:v>24.370000000000005</c:v>
                </c:pt>
                <c:pt idx="24371">
                  <c:v>24.371000000000038</c:v>
                </c:pt>
                <c:pt idx="24372">
                  <c:v>24.372000000000014</c:v>
                </c:pt>
                <c:pt idx="24373">
                  <c:v>24.37299999999999</c:v>
                </c:pt>
                <c:pt idx="24374">
                  <c:v>24.374000000000024</c:v>
                </c:pt>
                <c:pt idx="24375">
                  <c:v>24.375</c:v>
                </c:pt>
                <c:pt idx="24376">
                  <c:v>24.376000000000033</c:v>
                </c:pt>
                <c:pt idx="24377">
                  <c:v>24.37700000000001</c:v>
                </c:pt>
                <c:pt idx="24378">
                  <c:v>24.378000000000043</c:v>
                </c:pt>
                <c:pt idx="24379">
                  <c:v>24.379000000000019</c:v>
                </c:pt>
                <c:pt idx="24380">
                  <c:v>24.379999999999995</c:v>
                </c:pt>
                <c:pt idx="24381">
                  <c:v>24.381000000000029</c:v>
                </c:pt>
                <c:pt idx="24382">
                  <c:v>24.382000000000005</c:v>
                </c:pt>
                <c:pt idx="24383">
                  <c:v>24.383000000000038</c:v>
                </c:pt>
                <c:pt idx="24384">
                  <c:v>24.384000000000015</c:v>
                </c:pt>
                <c:pt idx="24385">
                  <c:v>24.384999999999991</c:v>
                </c:pt>
                <c:pt idx="24386">
                  <c:v>24.386000000000024</c:v>
                </c:pt>
                <c:pt idx="24387">
                  <c:v>24.387</c:v>
                </c:pt>
                <c:pt idx="24388">
                  <c:v>24.388000000000034</c:v>
                </c:pt>
                <c:pt idx="24389">
                  <c:v>24.38900000000001</c:v>
                </c:pt>
                <c:pt idx="24390">
                  <c:v>24.390000000000043</c:v>
                </c:pt>
                <c:pt idx="24391">
                  <c:v>24.39100000000002</c:v>
                </c:pt>
                <c:pt idx="24392">
                  <c:v>24.391999999999996</c:v>
                </c:pt>
                <c:pt idx="24393">
                  <c:v>24.393000000000029</c:v>
                </c:pt>
                <c:pt idx="24394">
                  <c:v>24.394000000000005</c:v>
                </c:pt>
                <c:pt idx="24395">
                  <c:v>24.395000000000039</c:v>
                </c:pt>
                <c:pt idx="24396">
                  <c:v>24.396000000000015</c:v>
                </c:pt>
                <c:pt idx="24397">
                  <c:v>24.396999999999991</c:v>
                </c:pt>
                <c:pt idx="24398">
                  <c:v>24.398000000000025</c:v>
                </c:pt>
                <c:pt idx="24399">
                  <c:v>24.399000000000001</c:v>
                </c:pt>
                <c:pt idx="24400">
                  <c:v>24.400000000000034</c:v>
                </c:pt>
                <c:pt idx="24401">
                  <c:v>24.40100000000001</c:v>
                </c:pt>
                <c:pt idx="24402">
                  <c:v>24.402000000000044</c:v>
                </c:pt>
                <c:pt idx="24403">
                  <c:v>24.40300000000002</c:v>
                </c:pt>
                <c:pt idx="24404">
                  <c:v>24.403999999999996</c:v>
                </c:pt>
                <c:pt idx="24405">
                  <c:v>24.40500000000003</c:v>
                </c:pt>
                <c:pt idx="24406">
                  <c:v>24.406000000000006</c:v>
                </c:pt>
                <c:pt idx="24407">
                  <c:v>24.407000000000039</c:v>
                </c:pt>
                <c:pt idx="24408">
                  <c:v>24.408000000000015</c:v>
                </c:pt>
                <c:pt idx="24409">
                  <c:v>24.408999999999992</c:v>
                </c:pt>
                <c:pt idx="24410">
                  <c:v>24.410000000000025</c:v>
                </c:pt>
                <c:pt idx="24411">
                  <c:v>24.411000000000001</c:v>
                </c:pt>
                <c:pt idx="24412">
                  <c:v>24.412000000000035</c:v>
                </c:pt>
                <c:pt idx="24413">
                  <c:v>24.413000000000011</c:v>
                </c:pt>
                <c:pt idx="24414">
                  <c:v>24.414000000000044</c:v>
                </c:pt>
                <c:pt idx="24415">
                  <c:v>24.41500000000002</c:v>
                </c:pt>
                <c:pt idx="24416">
                  <c:v>24.415999999999997</c:v>
                </c:pt>
                <c:pt idx="24417">
                  <c:v>24.41700000000003</c:v>
                </c:pt>
                <c:pt idx="24418">
                  <c:v>24.418000000000006</c:v>
                </c:pt>
                <c:pt idx="24419">
                  <c:v>24.41900000000004</c:v>
                </c:pt>
                <c:pt idx="24420">
                  <c:v>24.420000000000016</c:v>
                </c:pt>
                <c:pt idx="24421">
                  <c:v>24.420999999999992</c:v>
                </c:pt>
                <c:pt idx="24422">
                  <c:v>24.422000000000025</c:v>
                </c:pt>
                <c:pt idx="24423">
                  <c:v>24.423000000000002</c:v>
                </c:pt>
                <c:pt idx="24424">
                  <c:v>24.424000000000035</c:v>
                </c:pt>
                <c:pt idx="24425">
                  <c:v>24.425000000000011</c:v>
                </c:pt>
                <c:pt idx="24426">
                  <c:v>24.426000000000045</c:v>
                </c:pt>
                <c:pt idx="24427">
                  <c:v>24.427000000000021</c:v>
                </c:pt>
                <c:pt idx="24428">
                  <c:v>24.427999999999997</c:v>
                </c:pt>
                <c:pt idx="24429">
                  <c:v>24.42900000000003</c:v>
                </c:pt>
                <c:pt idx="24430">
                  <c:v>24.430000000000007</c:v>
                </c:pt>
                <c:pt idx="24431">
                  <c:v>24.43100000000004</c:v>
                </c:pt>
                <c:pt idx="24432">
                  <c:v>24.432000000000016</c:v>
                </c:pt>
                <c:pt idx="24433">
                  <c:v>24.432999999999993</c:v>
                </c:pt>
                <c:pt idx="24434">
                  <c:v>24.434000000000026</c:v>
                </c:pt>
                <c:pt idx="24435">
                  <c:v>24.435000000000002</c:v>
                </c:pt>
                <c:pt idx="24436">
                  <c:v>24.436000000000035</c:v>
                </c:pt>
                <c:pt idx="24437">
                  <c:v>24.437000000000012</c:v>
                </c:pt>
                <c:pt idx="24438">
                  <c:v>24.438000000000045</c:v>
                </c:pt>
                <c:pt idx="24439">
                  <c:v>24.439000000000021</c:v>
                </c:pt>
                <c:pt idx="24440">
                  <c:v>24.439999999999998</c:v>
                </c:pt>
                <c:pt idx="24441">
                  <c:v>24.441000000000031</c:v>
                </c:pt>
                <c:pt idx="24442">
                  <c:v>24.442000000000007</c:v>
                </c:pt>
                <c:pt idx="24443">
                  <c:v>24.44300000000004</c:v>
                </c:pt>
                <c:pt idx="24444">
                  <c:v>24.444000000000017</c:v>
                </c:pt>
                <c:pt idx="24445">
                  <c:v>24.444999999999993</c:v>
                </c:pt>
                <c:pt idx="24446">
                  <c:v>24.446000000000026</c:v>
                </c:pt>
                <c:pt idx="24447">
                  <c:v>24.447000000000003</c:v>
                </c:pt>
                <c:pt idx="24448">
                  <c:v>24.448000000000036</c:v>
                </c:pt>
                <c:pt idx="24449">
                  <c:v>24.449000000000012</c:v>
                </c:pt>
                <c:pt idx="24450">
                  <c:v>24.450000000000045</c:v>
                </c:pt>
                <c:pt idx="24451">
                  <c:v>24.451000000000022</c:v>
                </c:pt>
                <c:pt idx="24452">
                  <c:v>24.451999999999998</c:v>
                </c:pt>
                <c:pt idx="24453">
                  <c:v>24.453000000000031</c:v>
                </c:pt>
                <c:pt idx="24454">
                  <c:v>24.454000000000008</c:v>
                </c:pt>
                <c:pt idx="24455">
                  <c:v>24.455000000000041</c:v>
                </c:pt>
                <c:pt idx="24456">
                  <c:v>24.456000000000017</c:v>
                </c:pt>
                <c:pt idx="24457">
                  <c:v>24.456999999999994</c:v>
                </c:pt>
                <c:pt idx="24458">
                  <c:v>24.458000000000027</c:v>
                </c:pt>
                <c:pt idx="24459">
                  <c:v>24.459000000000003</c:v>
                </c:pt>
                <c:pt idx="24460">
                  <c:v>24.460000000000036</c:v>
                </c:pt>
                <c:pt idx="24461">
                  <c:v>24.461000000000013</c:v>
                </c:pt>
                <c:pt idx="24462">
                  <c:v>24.462000000000046</c:v>
                </c:pt>
                <c:pt idx="24463">
                  <c:v>24.463000000000022</c:v>
                </c:pt>
                <c:pt idx="24464">
                  <c:v>24.463999999999999</c:v>
                </c:pt>
                <c:pt idx="24465">
                  <c:v>24.465000000000032</c:v>
                </c:pt>
                <c:pt idx="24466">
                  <c:v>24.466000000000008</c:v>
                </c:pt>
                <c:pt idx="24467">
                  <c:v>24.467000000000041</c:v>
                </c:pt>
                <c:pt idx="24468">
                  <c:v>24.468000000000018</c:v>
                </c:pt>
                <c:pt idx="24469">
                  <c:v>24.468999999999994</c:v>
                </c:pt>
                <c:pt idx="24470">
                  <c:v>24.470000000000027</c:v>
                </c:pt>
                <c:pt idx="24471">
                  <c:v>24.471000000000004</c:v>
                </c:pt>
                <c:pt idx="24472">
                  <c:v>24.472000000000037</c:v>
                </c:pt>
                <c:pt idx="24473">
                  <c:v>24.473000000000013</c:v>
                </c:pt>
                <c:pt idx="24474">
                  <c:v>24.474000000000046</c:v>
                </c:pt>
                <c:pt idx="24475">
                  <c:v>24.475000000000023</c:v>
                </c:pt>
                <c:pt idx="24476">
                  <c:v>24.475999999999999</c:v>
                </c:pt>
                <c:pt idx="24477">
                  <c:v>24.477000000000032</c:v>
                </c:pt>
                <c:pt idx="24478">
                  <c:v>24.478000000000009</c:v>
                </c:pt>
                <c:pt idx="24479">
                  <c:v>24.479000000000042</c:v>
                </c:pt>
                <c:pt idx="24480">
                  <c:v>24.480000000000018</c:v>
                </c:pt>
                <c:pt idx="24481">
                  <c:v>24.480999999999995</c:v>
                </c:pt>
                <c:pt idx="24482">
                  <c:v>24.482000000000028</c:v>
                </c:pt>
                <c:pt idx="24483">
                  <c:v>24.483000000000004</c:v>
                </c:pt>
                <c:pt idx="24484">
                  <c:v>24.484000000000037</c:v>
                </c:pt>
                <c:pt idx="24485">
                  <c:v>24.485000000000014</c:v>
                </c:pt>
                <c:pt idx="24486">
                  <c:v>24.48599999999999</c:v>
                </c:pt>
                <c:pt idx="24487">
                  <c:v>24.487000000000023</c:v>
                </c:pt>
                <c:pt idx="24488">
                  <c:v>24.488</c:v>
                </c:pt>
                <c:pt idx="24489">
                  <c:v>24.489000000000033</c:v>
                </c:pt>
                <c:pt idx="24490">
                  <c:v>24.490000000000009</c:v>
                </c:pt>
                <c:pt idx="24491">
                  <c:v>24.491000000000042</c:v>
                </c:pt>
                <c:pt idx="24492">
                  <c:v>24.492000000000019</c:v>
                </c:pt>
                <c:pt idx="24493">
                  <c:v>24.492999999999995</c:v>
                </c:pt>
                <c:pt idx="24494">
                  <c:v>24.494000000000028</c:v>
                </c:pt>
                <c:pt idx="24495">
                  <c:v>24.495000000000005</c:v>
                </c:pt>
                <c:pt idx="24496">
                  <c:v>24.496000000000038</c:v>
                </c:pt>
                <c:pt idx="24497">
                  <c:v>24.497000000000014</c:v>
                </c:pt>
                <c:pt idx="24498">
                  <c:v>24.49799999999999</c:v>
                </c:pt>
                <c:pt idx="24499">
                  <c:v>24.499000000000024</c:v>
                </c:pt>
                <c:pt idx="24500">
                  <c:v>24.5</c:v>
                </c:pt>
                <c:pt idx="24501">
                  <c:v>24.501000000000033</c:v>
                </c:pt>
                <c:pt idx="24502">
                  <c:v>24.50200000000001</c:v>
                </c:pt>
                <c:pt idx="24503">
                  <c:v>24.503000000000043</c:v>
                </c:pt>
                <c:pt idx="24504">
                  <c:v>24.504000000000019</c:v>
                </c:pt>
                <c:pt idx="24505">
                  <c:v>24.504999999999995</c:v>
                </c:pt>
                <c:pt idx="24506">
                  <c:v>24.506000000000029</c:v>
                </c:pt>
                <c:pt idx="24507">
                  <c:v>24.507000000000005</c:v>
                </c:pt>
                <c:pt idx="24508">
                  <c:v>24.508000000000038</c:v>
                </c:pt>
                <c:pt idx="24509">
                  <c:v>24.509000000000015</c:v>
                </c:pt>
                <c:pt idx="24510">
                  <c:v>24.509999999999991</c:v>
                </c:pt>
                <c:pt idx="24511">
                  <c:v>24.511000000000024</c:v>
                </c:pt>
                <c:pt idx="24512">
                  <c:v>24.512</c:v>
                </c:pt>
                <c:pt idx="24513">
                  <c:v>24.513000000000034</c:v>
                </c:pt>
                <c:pt idx="24514">
                  <c:v>24.51400000000001</c:v>
                </c:pt>
                <c:pt idx="24515">
                  <c:v>24.515000000000043</c:v>
                </c:pt>
                <c:pt idx="24516">
                  <c:v>24.51600000000002</c:v>
                </c:pt>
                <c:pt idx="24517">
                  <c:v>24.516999999999996</c:v>
                </c:pt>
                <c:pt idx="24518">
                  <c:v>24.518000000000029</c:v>
                </c:pt>
                <c:pt idx="24519">
                  <c:v>24.519000000000005</c:v>
                </c:pt>
                <c:pt idx="24520">
                  <c:v>24.520000000000039</c:v>
                </c:pt>
                <c:pt idx="24521">
                  <c:v>24.521000000000015</c:v>
                </c:pt>
                <c:pt idx="24522">
                  <c:v>24.521999999999991</c:v>
                </c:pt>
                <c:pt idx="24523">
                  <c:v>24.523000000000025</c:v>
                </c:pt>
                <c:pt idx="24524">
                  <c:v>24.524000000000001</c:v>
                </c:pt>
                <c:pt idx="24525">
                  <c:v>24.525000000000034</c:v>
                </c:pt>
                <c:pt idx="24526">
                  <c:v>24.52600000000001</c:v>
                </c:pt>
                <c:pt idx="24527">
                  <c:v>24.527000000000044</c:v>
                </c:pt>
                <c:pt idx="24528">
                  <c:v>24.52800000000002</c:v>
                </c:pt>
                <c:pt idx="24529">
                  <c:v>24.528999999999996</c:v>
                </c:pt>
                <c:pt idx="24530">
                  <c:v>24.53000000000003</c:v>
                </c:pt>
                <c:pt idx="24531">
                  <c:v>24.531000000000006</c:v>
                </c:pt>
                <c:pt idx="24532">
                  <c:v>24.532000000000039</c:v>
                </c:pt>
                <c:pt idx="24533">
                  <c:v>24.533000000000015</c:v>
                </c:pt>
                <c:pt idx="24534">
                  <c:v>24.533999999999992</c:v>
                </c:pt>
                <c:pt idx="24535">
                  <c:v>24.535000000000025</c:v>
                </c:pt>
                <c:pt idx="24536">
                  <c:v>24.536000000000001</c:v>
                </c:pt>
                <c:pt idx="24537">
                  <c:v>24.537000000000035</c:v>
                </c:pt>
                <c:pt idx="24538">
                  <c:v>24.538000000000011</c:v>
                </c:pt>
                <c:pt idx="24539">
                  <c:v>24.539000000000044</c:v>
                </c:pt>
                <c:pt idx="24540">
                  <c:v>24.54000000000002</c:v>
                </c:pt>
                <c:pt idx="24541">
                  <c:v>24.540999999999997</c:v>
                </c:pt>
                <c:pt idx="24542">
                  <c:v>24.54200000000003</c:v>
                </c:pt>
                <c:pt idx="24543">
                  <c:v>24.543000000000006</c:v>
                </c:pt>
                <c:pt idx="24544">
                  <c:v>24.54400000000004</c:v>
                </c:pt>
                <c:pt idx="24545">
                  <c:v>24.545000000000016</c:v>
                </c:pt>
                <c:pt idx="24546">
                  <c:v>24.545999999999992</c:v>
                </c:pt>
                <c:pt idx="24547">
                  <c:v>24.547000000000025</c:v>
                </c:pt>
                <c:pt idx="24548">
                  <c:v>24.548000000000002</c:v>
                </c:pt>
                <c:pt idx="24549">
                  <c:v>24.549000000000035</c:v>
                </c:pt>
                <c:pt idx="24550">
                  <c:v>24.550000000000011</c:v>
                </c:pt>
                <c:pt idx="24551">
                  <c:v>24.551000000000045</c:v>
                </c:pt>
                <c:pt idx="24552">
                  <c:v>24.552000000000021</c:v>
                </c:pt>
                <c:pt idx="24553">
                  <c:v>24.552999999999997</c:v>
                </c:pt>
                <c:pt idx="24554">
                  <c:v>24.55400000000003</c:v>
                </c:pt>
                <c:pt idx="24555">
                  <c:v>24.555000000000007</c:v>
                </c:pt>
                <c:pt idx="24556">
                  <c:v>24.55600000000004</c:v>
                </c:pt>
                <c:pt idx="24557">
                  <c:v>24.557000000000016</c:v>
                </c:pt>
                <c:pt idx="24558">
                  <c:v>24.557999999999993</c:v>
                </c:pt>
                <c:pt idx="24559">
                  <c:v>24.559000000000026</c:v>
                </c:pt>
                <c:pt idx="24560">
                  <c:v>24.560000000000002</c:v>
                </c:pt>
                <c:pt idx="24561">
                  <c:v>24.561000000000035</c:v>
                </c:pt>
                <c:pt idx="24562">
                  <c:v>24.562000000000012</c:v>
                </c:pt>
                <c:pt idx="24563">
                  <c:v>24.563000000000045</c:v>
                </c:pt>
                <c:pt idx="24564">
                  <c:v>24.564000000000021</c:v>
                </c:pt>
                <c:pt idx="24565">
                  <c:v>24.564999999999998</c:v>
                </c:pt>
                <c:pt idx="24566">
                  <c:v>24.566000000000031</c:v>
                </c:pt>
                <c:pt idx="24567">
                  <c:v>24.567000000000007</c:v>
                </c:pt>
                <c:pt idx="24568">
                  <c:v>24.56800000000004</c:v>
                </c:pt>
                <c:pt idx="24569">
                  <c:v>24.569000000000017</c:v>
                </c:pt>
                <c:pt idx="24570">
                  <c:v>24.569999999999993</c:v>
                </c:pt>
                <c:pt idx="24571">
                  <c:v>24.571000000000026</c:v>
                </c:pt>
                <c:pt idx="24572">
                  <c:v>24.572000000000003</c:v>
                </c:pt>
                <c:pt idx="24573">
                  <c:v>24.573000000000036</c:v>
                </c:pt>
                <c:pt idx="24574">
                  <c:v>24.574000000000012</c:v>
                </c:pt>
                <c:pt idx="24575">
                  <c:v>24.575000000000045</c:v>
                </c:pt>
                <c:pt idx="24576">
                  <c:v>24.576000000000022</c:v>
                </c:pt>
                <c:pt idx="24577">
                  <c:v>24.576999999999998</c:v>
                </c:pt>
                <c:pt idx="24578">
                  <c:v>24.578000000000031</c:v>
                </c:pt>
                <c:pt idx="24579">
                  <c:v>24.579000000000008</c:v>
                </c:pt>
                <c:pt idx="24580">
                  <c:v>24.580000000000041</c:v>
                </c:pt>
                <c:pt idx="24581">
                  <c:v>24.581000000000017</c:v>
                </c:pt>
                <c:pt idx="24582">
                  <c:v>24.581999999999994</c:v>
                </c:pt>
                <c:pt idx="24583">
                  <c:v>24.583000000000027</c:v>
                </c:pt>
                <c:pt idx="24584">
                  <c:v>24.584000000000003</c:v>
                </c:pt>
                <c:pt idx="24585">
                  <c:v>24.585000000000036</c:v>
                </c:pt>
                <c:pt idx="24586">
                  <c:v>24.586000000000013</c:v>
                </c:pt>
                <c:pt idx="24587">
                  <c:v>24.587000000000046</c:v>
                </c:pt>
                <c:pt idx="24588">
                  <c:v>24.588000000000022</c:v>
                </c:pt>
                <c:pt idx="24589">
                  <c:v>24.588999999999999</c:v>
                </c:pt>
                <c:pt idx="24590">
                  <c:v>24.590000000000032</c:v>
                </c:pt>
                <c:pt idx="24591">
                  <c:v>24.591000000000008</c:v>
                </c:pt>
                <c:pt idx="24592">
                  <c:v>24.592000000000041</c:v>
                </c:pt>
                <c:pt idx="24593">
                  <c:v>24.593000000000018</c:v>
                </c:pt>
                <c:pt idx="24594">
                  <c:v>24.593999999999994</c:v>
                </c:pt>
                <c:pt idx="24595">
                  <c:v>24.595000000000027</c:v>
                </c:pt>
                <c:pt idx="24596">
                  <c:v>24.596000000000004</c:v>
                </c:pt>
                <c:pt idx="24597">
                  <c:v>24.597000000000037</c:v>
                </c:pt>
                <c:pt idx="24598">
                  <c:v>24.598000000000013</c:v>
                </c:pt>
                <c:pt idx="24599">
                  <c:v>24.599000000000046</c:v>
                </c:pt>
                <c:pt idx="24600">
                  <c:v>24.600000000000023</c:v>
                </c:pt>
                <c:pt idx="24601">
                  <c:v>24.600999999999999</c:v>
                </c:pt>
                <c:pt idx="24602">
                  <c:v>24.602000000000032</c:v>
                </c:pt>
                <c:pt idx="24603">
                  <c:v>24.603000000000009</c:v>
                </c:pt>
                <c:pt idx="24604">
                  <c:v>24.604000000000042</c:v>
                </c:pt>
                <c:pt idx="24605">
                  <c:v>24.605000000000018</c:v>
                </c:pt>
                <c:pt idx="24606">
                  <c:v>24.605999999999995</c:v>
                </c:pt>
                <c:pt idx="24607">
                  <c:v>24.607000000000028</c:v>
                </c:pt>
                <c:pt idx="24608">
                  <c:v>24.608000000000004</c:v>
                </c:pt>
                <c:pt idx="24609">
                  <c:v>24.609000000000037</c:v>
                </c:pt>
                <c:pt idx="24610">
                  <c:v>24.610000000000014</c:v>
                </c:pt>
                <c:pt idx="24611">
                  <c:v>24.61099999999999</c:v>
                </c:pt>
                <c:pt idx="24612">
                  <c:v>24.612000000000023</c:v>
                </c:pt>
                <c:pt idx="24613">
                  <c:v>24.613</c:v>
                </c:pt>
                <c:pt idx="24614">
                  <c:v>24.614000000000033</c:v>
                </c:pt>
                <c:pt idx="24615">
                  <c:v>24.615000000000009</c:v>
                </c:pt>
                <c:pt idx="24616">
                  <c:v>24.616000000000042</c:v>
                </c:pt>
                <c:pt idx="24617">
                  <c:v>24.617000000000019</c:v>
                </c:pt>
                <c:pt idx="24618">
                  <c:v>24.617999999999995</c:v>
                </c:pt>
                <c:pt idx="24619">
                  <c:v>24.619000000000028</c:v>
                </c:pt>
                <c:pt idx="24620">
                  <c:v>24.620000000000005</c:v>
                </c:pt>
                <c:pt idx="24621">
                  <c:v>24.621000000000038</c:v>
                </c:pt>
                <c:pt idx="24622">
                  <c:v>24.622000000000014</c:v>
                </c:pt>
                <c:pt idx="24623">
                  <c:v>24.62299999999999</c:v>
                </c:pt>
                <c:pt idx="24624">
                  <c:v>24.624000000000024</c:v>
                </c:pt>
                <c:pt idx="24625">
                  <c:v>24.625</c:v>
                </c:pt>
                <c:pt idx="24626">
                  <c:v>24.626000000000033</c:v>
                </c:pt>
                <c:pt idx="24627">
                  <c:v>24.62700000000001</c:v>
                </c:pt>
                <c:pt idx="24628">
                  <c:v>24.628000000000043</c:v>
                </c:pt>
                <c:pt idx="24629">
                  <c:v>24.629000000000019</c:v>
                </c:pt>
                <c:pt idx="24630">
                  <c:v>24.629999999999995</c:v>
                </c:pt>
                <c:pt idx="24631">
                  <c:v>24.631000000000029</c:v>
                </c:pt>
                <c:pt idx="24632">
                  <c:v>24.632000000000005</c:v>
                </c:pt>
                <c:pt idx="24633">
                  <c:v>24.633000000000038</c:v>
                </c:pt>
                <c:pt idx="24634">
                  <c:v>24.634000000000015</c:v>
                </c:pt>
                <c:pt idx="24635">
                  <c:v>24.634999999999991</c:v>
                </c:pt>
                <c:pt idx="24636">
                  <c:v>24.636000000000024</c:v>
                </c:pt>
                <c:pt idx="24637">
                  <c:v>24.637</c:v>
                </c:pt>
                <c:pt idx="24638">
                  <c:v>24.638000000000034</c:v>
                </c:pt>
                <c:pt idx="24639">
                  <c:v>24.63900000000001</c:v>
                </c:pt>
                <c:pt idx="24640">
                  <c:v>24.640000000000043</c:v>
                </c:pt>
                <c:pt idx="24641">
                  <c:v>24.64100000000002</c:v>
                </c:pt>
                <c:pt idx="24642">
                  <c:v>24.641999999999996</c:v>
                </c:pt>
                <c:pt idx="24643">
                  <c:v>24.643000000000029</c:v>
                </c:pt>
                <c:pt idx="24644">
                  <c:v>24.644000000000005</c:v>
                </c:pt>
                <c:pt idx="24645">
                  <c:v>24.645000000000039</c:v>
                </c:pt>
                <c:pt idx="24646">
                  <c:v>24.646000000000015</c:v>
                </c:pt>
                <c:pt idx="24647">
                  <c:v>24.646999999999991</c:v>
                </c:pt>
                <c:pt idx="24648">
                  <c:v>24.648000000000025</c:v>
                </c:pt>
                <c:pt idx="24649">
                  <c:v>24.649000000000001</c:v>
                </c:pt>
                <c:pt idx="24650">
                  <c:v>24.650000000000034</c:v>
                </c:pt>
                <c:pt idx="24651">
                  <c:v>24.65100000000001</c:v>
                </c:pt>
                <c:pt idx="24652">
                  <c:v>24.652000000000044</c:v>
                </c:pt>
                <c:pt idx="24653">
                  <c:v>24.65300000000002</c:v>
                </c:pt>
                <c:pt idx="24654">
                  <c:v>24.653999999999996</c:v>
                </c:pt>
                <c:pt idx="24655">
                  <c:v>24.65500000000003</c:v>
                </c:pt>
                <c:pt idx="24656">
                  <c:v>24.656000000000006</c:v>
                </c:pt>
                <c:pt idx="24657">
                  <c:v>24.657000000000039</c:v>
                </c:pt>
                <c:pt idx="24658">
                  <c:v>24.658000000000015</c:v>
                </c:pt>
                <c:pt idx="24659">
                  <c:v>24.658999999999992</c:v>
                </c:pt>
                <c:pt idx="24660">
                  <c:v>24.660000000000025</c:v>
                </c:pt>
                <c:pt idx="24661">
                  <c:v>24.661000000000001</c:v>
                </c:pt>
                <c:pt idx="24662">
                  <c:v>24.662000000000035</c:v>
                </c:pt>
                <c:pt idx="24663">
                  <c:v>24.663000000000011</c:v>
                </c:pt>
                <c:pt idx="24664">
                  <c:v>24.664000000000044</c:v>
                </c:pt>
                <c:pt idx="24665">
                  <c:v>24.66500000000002</c:v>
                </c:pt>
                <c:pt idx="24666">
                  <c:v>24.665999999999997</c:v>
                </c:pt>
                <c:pt idx="24667">
                  <c:v>24.66700000000003</c:v>
                </c:pt>
                <c:pt idx="24668">
                  <c:v>24.668000000000006</c:v>
                </c:pt>
                <c:pt idx="24669">
                  <c:v>24.66900000000004</c:v>
                </c:pt>
                <c:pt idx="24670">
                  <c:v>24.670000000000016</c:v>
                </c:pt>
                <c:pt idx="24671">
                  <c:v>24.670999999999992</c:v>
                </c:pt>
                <c:pt idx="24672">
                  <c:v>24.672000000000025</c:v>
                </c:pt>
                <c:pt idx="24673">
                  <c:v>24.673000000000002</c:v>
                </c:pt>
                <c:pt idx="24674">
                  <c:v>24.674000000000035</c:v>
                </c:pt>
                <c:pt idx="24675">
                  <c:v>24.675000000000011</c:v>
                </c:pt>
                <c:pt idx="24676">
                  <c:v>24.676000000000045</c:v>
                </c:pt>
                <c:pt idx="24677">
                  <c:v>24.677000000000021</c:v>
                </c:pt>
                <c:pt idx="24678">
                  <c:v>24.677999999999997</c:v>
                </c:pt>
                <c:pt idx="24679">
                  <c:v>24.67900000000003</c:v>
                </c:pt>
                <c:pt idx="24680">
                  <c:v>24.680000000000007</c:v>
                </c:pt>
                <c:pt idx="24681">
                  <c:v>24.68100000000004</c:v>
                </c:pt>
                <c:pt idx="24682">
                  <c:v>24.682000000000016</c:v>
                </c:pt>
                <c:pt idx="24683">
                  <c:v>24.682999999999993</c:v>
                </c:pt>
                <c:pt idx="24684">
                  <c:v>24.684000000000026</c:v>
                </c:pt>
                <c:pt idx="24685">
                  <c:v>24.685000000000002</c:v>
                </c:pt>
                <c:pt idx="24686">
                  <c:v>24.686000000000035</c:v>
                </c:pt>
                <c:pt idx="24687">
                  <c:v>24.687000000000012</c:v>
                </c:pt>
                <c:pt idx="24688">
                  <c:v>24.688000000000045</c:v>
                </c:pt>
                <c:pt idx="24689">
                  <c:v>24.689000000000021</c:v>
                </c:pt>
                <c:pt idx="24690">
                  <c:v>24.689999999999998</c:v>
                </c:pt>
                <c:pt idx="24691">
                  <c:v>24.691000000000031</c:v>
                </c:pt>
                <c:pt idx="24692">
                  <c:v>24.692000000000007</c:v>
                </c:pt>
                <c:pt idx="24693">
                  <c:v>24.69300000000004</c:v>
                </c:pt>
                <c:pt idx="24694">
                  <c:v>24.694000000000017</c:v>
                </c:pt>
                <c:pt idx="24695">
                  <c:v>24.694999999999993</c:v>
                </c:pt>
                <c:pt idx="24696">
                  <c:v>24.696000000000026</c:v>
                </c:pt>
                <c:pt idx="24697">
                  <c:v>24.697000000000003</c:v>
                </c:pt>
                <c:pt idx="24698">
                  <c:v>24.698000000000036</c:v>
                </c:pt>
                <c:pt idx="24699">
                  <c:v>24.699000000000012</c:v>
                </c:pt>
                <c:pt idx="24700">
                  <c:v>24.700000000000045</c:v>
                </c:pt>
                <c:pt idx="24701">
                  <c:v>24.701000000000022</c:v>
                </c:pt>
                <c:pt idx="24702">
                  <c:v>24.701999999999998</c:v>
                </c:pt>
                <c:pt idx="24703">
                  <c:v>24.703000000000031</c:v>
                </c:pt>
                <c:pt idx="24704">
                  <c:v>24.704000000000008</c:v>
                </c:pt>
                <c:pt idx="24705">
                  <c:v>24.705000000000041</c:v>
                </c:pt>
                <c:pt idx="24706">
                  <c:v>24.706000000000017</c:v>
                </c:pt>
                <c:pt idx="24707">
                  <c:v>24.706999999999994</c:v>
                </c:pt>
                <c:pt idx="24708">
                  <c:v>24.708000000000027</c:v>
                </c:pt>
                <c:pt idx="24709">
                  <c:v>24.709000000000003</c:v>
                </c:pt>
                <c:pt idx="24710">
                  <c:v>24.710000000000036</c:v>
                </c:pt>
                <c:pt idx="24711">
                  <c:v>24.711000000000013</c:v>
                </c:pt>
                <c:pt idx="24712">
                  <c:v>24.712000000000046</c:v>
                </c:pt>
                <c:pt idx="24713">
                  <c:v>24.713000000000022</c:v>
                </c:pt>
                <c:pt idx="24714">
                  <c:v>24.713999999999999</c:v>
                </c:pt>
                <c:pt idx="24715">
                  <c:v>24.715000000000032</c:v>
                </c:pt>
                <c:pt idx="24716">
                  <c:v>24.716000000000008</c:v>
                </c:pt>
                <c:pt idx="24717">
                  <c:v>24.717000000000041</c:v>
                </c:pt>
                <c:pt idx="24718">
                  <c:v>24.718000000000018</c:v>
                </c:pt>
                <c:pt idx="24719">
                  <c:v>24.718999999999994</c:v>
                </c:pt>
                <c:pt idx="24720">
                  <c:v>24.720000000000027</c:v>
                </c:pt>
                <c:pt idx="24721">
                  <c:v>24.721000000000004</c:v>
                </c:pt>
                <c:pt idx="24722">
                  <c:v>24.722000000000037</c:v>
                </c:pt>
                <c:pt idx="24723">
                  <c:v>24.723000000000013</c:v>
                </c:pt>
                <c:pt idx="24724">
                  <c:v>24.724000000000046</c:v>
                </c:pt>
                <c:pt idx="24725">
                  <c:v>24.725000000000023</c:v>
                </c:pt>
                <c:pt idx="24726">
                  <c:v>24.725999999999999</c:v>
                </c:pt>
                <c:pt idx="24727">
                  <c:v>24.727000000000032</c:v>
                </c:pt>
                <c:pt idx="24728">
                  <c:v>24.728000000000009</c:v>
                </c:pt>
                <c:pt idx="24729">
                  <c:v>24.729000000000042</c:v>
                </c:pt>
                <c:pt idx="24730">
                  <c:v>24.730000000000018</c:v>
                </c:pt>
                <c:pt idx="24731">
                  <c:v>24.730999999999995</c:v>
                </c:pt>
                <c:pt idx="24732">
                  <c:v>24.732000000000028</c:v>
                </c:pt>
                <c:pt idx="24733">
                  <c:v>24.733000000000004</c:v>
                </c:pt>
                <c:pt idx="24734">
                  <c:v>24.734000000000037</c:v>
                </c:pt>
                <c:pt idx="24735">
                  <c:v>24.735000000000014</c:v>
                </c:pt>
                <c:pt idx="24736">
                  <c:v>24.73599999999999</c:v>
                </c:pt>
                <c:pt idx="24737">
                  <c:v>24.737000000000023</c:v>
                </c:pt>
                <c:pt idx="24738">
                  <c:v>24.738</c:v>
                </c:pt>
                <c:pt idx="24739">
                  <c:v>24.739000000000033</c:v>
                </c:pt>
                <c:pt idx="24740">
                  <c:v>24.740000000000009</c:v>
                </c:pt>
                <c:pt idx="24741">
                  <c:v>24.741000000000042</c:v>
                </c:pt>
                <c:pt idx="24742">
                  <c:v>24.742000000000019</c:v>
                </c:pt>
                <c:pt idx="24743">
                  <c:v>24.742999999999995</c:v>
                </c:pt>
                <c:pt idx="24744">
                  <c:v>24.744000000000028</c:v>
                </c:pt>
                <c:pt idx="24745">
                  <c:v>24.745000000000005</c:v>
                </c:pt>
                <c:pt idx="24746">
                  <c:v>24.746000000000038</c:v>
                </c:pt>
                <c:pt idx="24747">
                  <c:v>24.747000000000014</c:v>
                </c:pt>
                <c:pt idx="24748">
                  <c:v>24.74799999999999</c:v>
                </c:pt>
                <c:pt idx="24749">
                  <c:v>24.749000000000024</c:v>
                </c:pt>
                <c:pt idx="24750">
                  <c:v>24.75</c:v>
                </c:pt>
                <c:pt idx="24751">
                  <c:v>24.751000000000033</c:v>
                </c:pt>
                <c:pt idx="24752">
                  <c:v>24.75200000000001</c:v>
                </c:pt>
                <c:pt idx="24753">
                  <c:v>24.753000000000043</c:v>
                </c:pt>
                <c:pt idx="24754">
                  <c:v>24.754000000000019</c:v>
                </c:pt>
                <c:pt idx="24755">
                  <c:v>24.754999999999995</c:v>
                </c:pt>
                <c:pt idx="24756">
                  <c:v>24.756000000000029</c:v>
                </c:pt>
                <c:pt idx="24757">
                  <c:v>24.757000000000005</c:v>
                </c:pt>
                <c:pt idx="24758">
                  <c:v>24.758000000000038</c:v>
                </c:pt>
                <c:pt idx="24759">
                  <c:v>24.759000000000015</c:v>
                </c:pt>
                <c:pt idx="24760">
                  <c:v>24.759999999999991</c:v>
                </c:pt>
                <c:pt idx="24761">
                  <c:v>24.761000000000024</c:v>
                </c:pt>
                <c:pt idx="24762">
                  <c:v>24.762</c:v>
                </c:pt>
                <c:pt idx="24763">
                  <c:v>24.763000000000034</c:v>
                </c:pt>
                <c:pt idx="24764">
                  <c:v>24.76400000000001</c:v>
                </c:pt>
                <c:pt idx="24765">
                  <c:v>24.765000000000043</c:v>
                </c:pt>
                <c:pt idx="24766">
                  <c:v>24.76600000000002</c:v>
                </c:pt>
                <c:pt idx="24767">
                  <c:v>24.766999999999996</c:v>
                </c:pt>
                <c:pt idx="24768">
                  <c:v>24.768000000000029</c:v>
                </c:pt>
                <c:pt idx="24769">
                  <c:v>24.769000000000005</c:v>
                </c:pt>
                <c:pt idx="24770">
                  <c:v>24.770000000000039</c:v>
                </c:pt>
                <c:pt idx="24771">
                  <c:v>24.771000000000015</c:v>
                </c:pt>
                <c:pt idx="24772">
                  <c:v>24.771999999999991</c:v>
                </c:pt>
                <c:pt idx="24773">
                  <c:v>24.773000000000025</c:v>
                </c:pt>
                <c:pt idx="24774">
                  <c:v>24.774000000000001</c:v>
                </c:pt>
                <c:pt idx="24775">
                  <c:v>24.775000000000034</c:v>
                </c:pt>
                <c:pt idx="24776">
                  <c:v>24.77600000000001</c:v>
                </c:pt>
                <c:pt idx="24777">
                  <c:v>24.777000000000044</c:v>
                </c:pt>
                <c:pt idx="24778">
                  <c:v>24.77800000000002</c:v>
                </c:pt>
                <c:pt idx="24779">
                  <c:v>24.778999999999996</c:v>
                </c:pt>
                <c:pt idx="24780">
                  <c:v>24.78000000000003</c:v>
                </c:pt>
                <c:pt idx="24781">
                  <c:v>24.781000000000006</c:v>
                </c:pt>
                <c:pt idx="24782">
                  <c:v>24.782000000000039</c:v>
                </c:pt>
                <c:pt idx="24783">
                  <c:v>24.783000000000015</c:v>
                </c:pt>
                <c:pt idx="24784">
                  <c:v>24.783999999999992</c:v>
                </c:pt>
                <c:pt idx="24785">
                  <c:v>24.785000000000025</c:v>
                </c:pt>
                <c:pt idx="24786">
                  <c:v>24.786000000000001</c:v>
                </c:pt>
                <c:pt idx="24787">
                  <c:v>24.787000000000035</c:v>
                </c:pt>
                <c:pt idx="24788">
                  <c:v>24.788000000000011</c:v>
                </c:pt>
                <c:pt idx="24789">
                  <c:v>24.789000000000044</c:v>
                </c:pt>
                <c:pt idx="24790">
                  <c:v>24.79000000000002</c:v>
                </c:pt>
                <c:pt idx="24791">
                  <c:v>24.790999999999997</c:v>
                </c:pt>
                <c:pt idx="24792">
                  <c:v>24.79200000000003</c:v>
                </c:pt>
                <c:pt idx="24793">
                  <c:v>24.793000000000006</c:v>
                </c:pt>
                <c:pt idx="24794">
                  <c:v>24.79400000000004</c:v>
                </c:pt>
                <c:pt idx="24795">
                  <c:v>24.795000000000016</c:v>
                </c:pt>
                <c:pt idx="24796">
                  <c:v>24.795999999999992</c:v>
                </c:pt>
                <c:pt idx="24797">
                  <c:v>24.797000000000025</c:v>
                </c:pt>
                <c:pt idx="24798">
                  <c:v>24.798000000000002</c:v>
                </c:pt>
                <c:pt idx="24799">
                  <c:v>24.799000000000035</c:v>
                </c:pt>
                <c:pt idx="24800">
                  <c:v>24.800000000000011</c:v>
                </c:pt>
                <c:pt idx="24801">
                  <c:v>24.801000000000045</c:v>
                </c:pt>
                <c:pt idx="24802">
                  <c:v>24.802000000000021</c:v>
                </c:pt>
                <c:pt idx="24803">
                  <c:v>24.802999999999997</c:v>
                </c:pt>
                <c:pt idx="24804">
                  <c:v>24.80400000000003</c:v>
                </c:pt>
                <c:pt idx="24805">
                  <c:v>24.805000000000007</c:v>
                </c:pt>
                <c:pt idx="24806">
                  <c:v>24.80600000000004</c:v>
                </c:pt>
                <c:pt idx="24807">
                  <c:v>24.807000000000016</c:v>
                </c:pt>
                <c:pt idx="24808">
                  <c:v>24.807999999999993</c:v>
                </c:pt>
                <c:pt idx="24809">
                  <c:v>24.809000000000026</c:v>
                </c:pt>
                <c:pt idx="24810">
                  <c:v>24.810000000000002</c:v>
                </c:pt>
                <c:pt idx="24811">
                  <c:v>24.811000000000035</c:v>
                </c:pt>
                <c:pt idx="24812">
                  <c:v>24.812000000000012</c:v>
                </c:pt>
                <c:pt idx="24813">
                  <c:v>24.813000000000045</c:v>
                </c:pt>
                <c:pt idx="24814">
                  <c:v>24.814000000000021</c:v>
                </c:pt>
                <c:pt idx="24815">
                  <c:v>24.814999999999998</c:v>
                </c:pt>
                <c:pt idx="24816">
                  <c:v>24.816000000000031</c:v>
                </c:pt>
                <c:pt idx="24817">
                  <c:v>24.817000000000007</c:v>
                </c:pt>
                <c:pt idx="24818">
                  <c:v>24.81800000000004</c:v>
                </c:pt>
                <c:pt idx="24819">
                  <c:v>24.819000000000017</c:v>
                </c:pt>
                <c:pt idx="24820">
                  <c:v>24.819999999999993</c:v>
                </c:pt>
                <c:pt idx="24821">
                  <c:v>24.821000000000026</c:v>
                </c:pt>
                <c:pt idx="24822">
                  <c:v>24.822000000000003</c:v>
                </c:pt>
                <c:pt idx="24823">
                  <c:v>24.823000000000036</c:v>
                </c:pt>
                <c:pt idx="24824">
                  <c:v>24.824000000000012</c:v>
                </c:pt>
                <c:pt idx="24825">
                  <c:v>24.825000000000045</c:v>
                </c:pt>
                <c:pt idx="24826">
                  <c:v>24.826000000000022</c:v>
                </c:pt>
                <c:pt idx="24827">
                  <c:v>24.826999999999998</c:v>
                </c:pt>
                <c:pt idx="24828">
                  <c:v>24.828000000000031</c:v>
                </c:pt>
                <c:pt idx="24829">
                  <c:v>24.829000000000008</c:v>
                </c:pt>
                <c:pt idx="24830">
                  <c:v>24.830000000000041</c:v>
                </c:pt>
                <c:pt idx="24831">
                  <c:v>24.831000000000017</c:v>
                </c:pt>
                <c:pt idx="24832">
                  <c:v>24.831999999999994</c:v>
                </c:pt>
                <c:pt idx="24833">
                  <c:v>24.833000000000027</c:v>
                </c:pt>
                <c:pt idx="24834">
                  <c:v>24.834000000000003</c:v>
                </c:pt>
                <c:pt idx="24835">
                  <c:v>24.835000000000036</c:v>
                </c:pt>
                <c:pt idx="24836">
                  <c:v>24.836000000000013</c:v>
                </c:pt>
                <c:pt idx="24837">
                  <c:v>24.837000000000046</c:v>
                </c:pt>
                <c:pt idx="24838">
                  <c:v>24.838000000000022</c:v>
                </c:pt>
                <c:pt idx="24839">
                  <c:v>24.838999999999999</c:v>
                </c:pt>
                <c:pt idx="24840">
                  <c:v>24.840000000000032</c:v>
                </c:pt>
                <c:pt idx="24841">
                  <c:v>24.841000000000008</c:v>
                </c:pt>
                <c:pt idx="24842">
                  <c:v>24.842000000000041</c:v>
                </c:pt>
                <c:pt idx="24843">
                  <c:v>24.843000000000018</c:v>
                </c:pt>
                <c:pt idx="24844">
                  <c:v>24.843999999999994</c:v>
                </c:pt>
                <c:pt idx="24845">
                  <c:v>24.845000000000027</c:v>
                </c:pt>
                <c:pt idx="24846">
                  <c:v>24.846000000000004</c:v>
                </c:pt>
                <c:pt idx="24847">
                  <c:v>24.847000000000037</c:v>
                </c:pt>
                <c:pt idx="24848">
                  <c:v>24.848000000000013</c:v>
                </c:pt>
                <c:pt idx="24849">
                  <c:v>24.849000000000046</c:v>
                </c:pt>
                <c:pt idx="24850">
                  <c:v>24.850000000000023</c:v>
                </c:pt>
                <c:pt idx="24851">
                  <c:v>24.850999999999999</c:v>
                </c:pt>
                <c:pt idx="24852">
                  <c:v>24.852000000000032</c:v>
                </c:pt>
                <c:pt idx="24853">
                  <c:v>24.853000000000009</c:v>
                </c:pt>
                <c:pt idx="24854">
                  <c:v>24.854000000000042</c:v>
                </c:pt>
                <c:pt idx="24855">
                  <c:v>24.855000000000018</c:v>
                </c:pt>
                <c:pt idx="24856">
                  <c:v>24.855999999999995</c:v>
                </c:pt>
                <c:pt idx="24857">
                  <c:v>24.857000000000028</c:v>
                </c:pt>
                <c:pt idx="24858">
                  <c:v>24.858000000000004</c:v>
                </c:pt>
                <c:pt idx="24859">
                  <c:v>24.859000000000037</c:v>
                </c:pt>
                <c:pt idx="24860">
                  <c:v>24.860000000000014</c:v>
                </c:pt>
                <c:pt idx="24861">
                  <c:v>24.86099999999999</c:v>
                </c:pt>
                <c:pt idx="24862">
                  <c:v>24.862000000000023</c:v>
                </c:pt>
                <c:pt idx="24863">
                  <c:v>24.863</c:v>
                </c:pt>
                <c:pt idx="24864">
                  <c:v>24.864000000000033</c:v>
                </c:pt>
                <c:pt idx="24865">
                  <c:v>24.865000000000009</c:v>
                </c:pt>
                <c:pt idx="24866">
                  <c:v>24.866000000000042</c:v>
                </c:pt>
                <c:pt idx="24867">
                  <c:v>24.867000000000019</c:v>
                </c:pt>
                <c:pt idx="24868">
                  <c:v>24.867999999999995</c:v>
                </c:pt>
                <c:pt idx="24869">
                  <c:v>24.869000000000028</c:v>
                </c:pt>
                <c:pt idx="24870">
                  <c:v>24.870000000000005</c:v>
                </c:pt>
                <c:pt idx="24871">
                  <c:v>24.871000000000038</c:v>
                </c:pt>
                <c:pt idx="24872">
                  <c:v>24.872000000000014</c:v>
                </c:pt>
                <c:pt idx="24873">
                  <c:v>24.87299999999999</c:v>
                </c:pt>
                <c:pt idx="24874">
                  <c:v>24.874000000000024</c:v>
                </c:pt>
                <c:pt idx="24875">
                  <c:v>24.875</c:v>
                </c:pt>
                <c:pt idx="24876">
                  <c:v>24.876000000000033</c:v>
                </c:pt>
                <c:pt idx="24877">
                  <c:v>24.87700000000001</c:v>
                </c:pt>
                <c:pt idx="24878">
                  <c:v>24.878000000000043</c:v>
                </c:pt>
                <c:pt idx="24879">
                  <c:v>24.879000000000019</c:v>
                </c:pt>
                <c:pt idx="24880">
                  <c:v>24.879999999999995</c:v>
                </c:pt>
                <c:pt idx="24881">
                  <c:v>24.881000000000029</c:v>
                </c:pt>
                <c:pt idx="24882">
                  <c:v>24.882000000000005</c:v>
                </c:pt>
                <c:pt idx="24883">
                  <c:v>24.883000000000038</c:v>
                </c:pt>
                <c:pt idx="24884">
                  <c:v>24.884000000000015</c:v>
                </c:pt>
                <c:pt idx="24885">
                  <c:v>24.884999999999991</c:v>
                </c:pt>
                <c:pt idx="24886">
                  <c:v>24.886000000000024</c:v>
                </c:pt>
                <c:pt idx="24887">
                  <c:v>24.887</c:v>
                </c:pt>
                <c:pt idx="24888">
                  <c:v>24.888000000000034</c:v>
                </c:pt>
                <c:pt idx="24889">
                  <c:v>24.88900000000001</c:v>
                </c:pt>
                <c:pt idx="24890">
                  <c:v>24.890000000000043</c:v>
                </c:pt>
                <c:pt idx="24891">
                  <c:v>24.89100000000002</c:v>
                </c:pt>
                <c:pt idx="24892">
                  <c:v>24.891999999999996</c:v>
                </c:pt>
                <c:pt idx="24893">
                  <c:v>24.893000000000029</c:v>
                </c:pt>
                <c:pt idx="24894">
                  <c:v>24.894000000000005</c:v>
                </c:pt>
                <c:pt idx="24895">
                  <c:v>24.895000000000039</c:v>
                </c:pt>
                <c:pt idx="24896">
                  <c:v>24.896000000000015</c:v>
                </c:pt>
                <c:pt idx="24897">
                  <c:v>24.896999999999991</c:v>
                </c:pt>
                <c:pt idx="24898">
                  <c:v>24.898000000000025</c:v>
                </c:pt>
                <c:pt idx="24899">
                  <c:v>24.899000000000001</c:v>
                </c:pt>
                <c:pt idx="24900">
                  <c:v>24.900000000000034</c:v>
                </c:pt>
                <c:pt idx="24901">
                  <c:v>24.90100000000001</c:v>
                </c:pt>
                <c:pt idx="24902">
                  <c:v>24.902000000000044</c:v>
                </c:pt>
                <c:pt idx="24903">
                  <c:v>24.90300000000002</c:v>
                </c:pt>
                <c:pt idx="24904">
                  <c:v>24.903999999999996</c:v>
                </c:pt>
                <c:pt idx="24905">
                  <c:v>24.90500000000003</c:v>
                </c:pt>
                <c:pt idx="24906">
                  <c:v>24.906000000000006</c:v>
                </c:pt>
                <c:pt idx="24907">
                  <c:v>24.907000000000039</c:v>
                </c:pt>
                <c:pt idx="24908">
                  <c:v>24.908000000000015</c:v>
                </c:pt>
                <c:pt idx="24909">
                  <c:v>24.908999999999992</c:v>
                </c:pt>
                <c:pt idx="24910">
                  <c:v>24.910000000000025</c:v>
                </c:pt>
                <c:pt idx="24911">
                  <c:v>24.911000000000001</c:v>
                </c:pt>
                <c:pt idx="24912">
                  <c:v>24.912000000000035</c:v>
                </c:pt>
                <c:pt idx="24913">
                  <c:v>24.913000000000011</c:v>
                </c:pt>
                <c:pt idx="24914">
                  <c:v>24.914000000000044</c:v>
                </c:pt>
                <c:pt idx="24915">
                  <c:v>24.91500000000002</c:v>
                </c:pt>
                <c:pt idx="24916">
                  <c:v>24.915999999999997</c:v>
                </c:pt>
                <c:pt idx="24917">
                  <c:v>24.91700000000003</c:v>
                </c:pt>
                <c:pt idx="24918">
                  <c:v>24.918000000000006</c:v>
                </c:pt>
                <c:pt idx="24919">
                  <c:v>24.91900000000004</c:v>
                </c:pt>
                <c:pt idx="24920">
                  <c:v>24.920000000000016</c:v>
                </c:pt>
                <c:pt idx="24921">
                  <c:v>24.920999999999992</c:v>
                </c:pt>
                <c:pt idx="24922">
                  <c:v>24.922000000000025</c:v>
                </c:pt>
                <c:pt idx="24923">
                  <c:v>24.923000000000002</c:v>
                </c:pt>
                <c:pt idx="24924">
                  <c:v>24.924000000000035</c:v>
                </c:pt>
                <c:pt idx="24925">
                  <c:v>24.925000000000011</c:v>
                </c:pt>
                <c:pt idx="24926">
                  <c:v>24.926000000000045</c:v>
                </c:pt>
                <c:pt idx="24927">
                  <c:v>24.927000000000021</c:v>
                </c:pt>
                <c:pt idx="24928">
                  <c:v>24.927999999999997</c:v>
                </c:pt>
                <c:pt idx="24929">
                  <c:v>24.92900000000003</c:v>
                </c:pt>
                <c:pt idx="24930">
                  <c:v>24.930000000000007</c:v>
                </c:pt>
                <c:pt idx="24931">
                  <c:v>24.93100000000004</c:v>
                </c:pt>
                <c:pt idx="24932">
                  <c:v>24.932000000000016</c:v>
                </c:pt>
                <c:pt idx="24933">
                  <c:v>24.932999999999993</c:v>
                </c:pt>
                <c:pt idx="24934">
                  <c:v>24.934000000000026</c:v>
                </c:pt>
                <c:pt idx="24935">
                  <c:v>24.935000000000002</c:v>
                </c:pt>
                <c:pt idx="24936">
                  <c:v>24.936000000000035</c:v>
                </c:pt>
                <c:pt idx="24937">
                  <c:v>24.937000000000012</c:v>
                </c:pt>
                <c:pt idx="24938">
                  <c:v>24.938000000000045</c:v>
                </c:pt>
                <c:pt idx="24939">
                  <c:v>24.939000000000021</c:v>
                </c:pt>
                <c:pt idx="24940">
                  <c:v>24.939999999999998</c:v>
                </c:pt>
                <c:pt idx="24941">
                  <c:v>24.941000000000031</c:v>
                </c:pt>
                <c:pt idx="24942">
                  <c:v>24.942000000000007</c:v>
                </c:pt>
                <c:pt idx="24943">
                  <c:v>24.94300000000004</c:v>
                </c:pt>
                <c:pt idx="24944">
                  <c:v>24.944000000000017</c:v>
                </c:pt>
                <c:pt idx="24945">
                  <c:v>24.944999999999993</c:v>
                </c:pt>
                <c:pt idx="24946">
                  <c:v>24.946000000000026</c:v>
                </c:pt>
                <c:pt idx="24947">
                  <c:v>24.947000000000003</c:v>
                </c:pt>
                <c:pt idx="24948">
                  <c:v>24.948000000000036</c:v>
                </c:pt>
                <c:pt idx="24949">
                  <c:v>24.949000000000012</c:v>
                </c:pt>
                <c:pt idx="24950">
                  <c:v>24.950000000000045</c:v>
                </c:pt>
                <c:pt idx="24951">
                  <c:v>24.951000000000022</c:v>
                </c:pt>
                <c:pt idx="24952">
                  <c:v>24.951999999999998</c:v>
                </c:pt>
                <c:pt idx="24953">
                  <c:v>24.953000000000031</c:v>
                </c:pt>
                <c:pt idx="24954">
                  <c:v>24.954000000000008</c:v>
                </c:pt>
                <c:pt idx="24955">
                  <c:v>24.955000000000041</c:v>
                </c:pt>
                <c:pt idx="24956">
                  <c:v>24.956000000000017</c:v>
                </c:pt>
                <c:pt idx="24957">
                  <c:v>24.956999999999994</c:v>
                </c:pt>
                <c:pt idx="24958">
                  <c:v>24.958000000000027</c:v>
                </c:pt>
                <c:pt idx="24959">
                  <c:v>24.959000000000003</c:v>
                </c:pt>
                <c:pt idx="24960">
                  <c:v>24.960000000000036</c:v>
                </c:pt>
                <c:pt idx="24961">
                  <c:v>24.961000000000013</c:v>
                </c:pt>
                <c:pt idx="24962">
                  <c:v>24.962000000000046</c:v>
                </c:pt>
                <c:pt idx="24963">
                  <c:v>24.963000000000022</c:v>
                </c:pt>
                <c:pt idx="24964">
                  <c:v>24.963999999999999</c:v>
                </c:pt>
                <c:pt idx="24965">
                  <c:v>24.965000000000032</c:v>
                </c:pt>
                <c:pt idx="24966">
                  <c:v>24.966000000000008</c:v>
                </c:pt>
                <c:pt idx="24967">
                  <c:v>24.967000000000041</c:v>
                </c:pt>
                <c:pt idx="24968">
                  <c:v>24.968000000000018</c:v>
                </c:pt>
                <c:pt idx="24969">
                  <c:v>24.968999999999994</c:v>
                </c:pt>
                <c:pt idx="24970">
                  <c:v>24.970000000000027</c:v>
                </c:pt>
                <c:pt idx="24971">
                  <c:v>24.971000000000004</c:v>
                </c:pt>
                <c:pt idx="24972">
                  <c:v>24.972000000000037</c:v>
                </c:pt>
                <c:pt idx="24973">
                  <c:v>24.973000000000013</c:v>
                </c:pt>
                <c:pt idx="24974">
                  <c:v>24.974000000000046</c:v>
                </c:pt>
                <c:pt idx="24975">
                  <c:v>24.975000000000023</c:v>
                </c:pt>
                <c:pt idx="24976">
                  <c:v>24.975999999999999</c:v>
                </c:pt>
                <c:pt idx="24977">
                  <c:v>24.977000000000032</c:v>
                </c:pt>
                <c:pt idx="24978">
                  <c:v>24.978000000000009</c:v>
                </c:pt>
                <c:pt idx="24979">
                  <c:v>24.979000000000042</c:v>
                </c:pt>
                <c:pt idx="24980">
                  <c:v>24.980000000000018</c:v>
                </c:pt>
                <c:pt idx="24981">
                  <c:v>24.980999999999995</c:v>
                </c:pt>
                <c:pt idx="24982">
                  <c:v>24.982000000000028</c:v>
                </c:pt>
                <c:pt idx="24983">
                  <c:v>24.983000000000004</c:v>
                </c:pt>
                <c:pt idx="24984">
                  <c:v>24.984000000000037</c:v>
                </c:pt>
                <c:pt idx="24985">
                  <c:v>24.985000000000014</c:v>
                </c:pt>
                <c:pt idx="24986">
                  <c:v>24.98599999999999</c:v>
                </c:pt>
                <c:pt idx="24987">
                  <c:v>24.987000000000023</c:v>
                </c:pt>
                <c:pt idx="24988">
                  <c:v>24.988</c:v>
                </c:pt>
                <c:pt idx="24989">
                  <c:v>24.989000000000033</c:v>
                </c:pt>
                <c:pt idx="24990">
                  <c:v>24.990000000000009</c:v>
                </c:pt>
                <c:pt idx="24991">
                  <c:v>24.991000000000042</c:v>
                </c:pt>
                <c:pt idx="24992">
                  <c:v>24.992000000000019</c:v>
                </c:pt>
                <c:pt idx="24993">
                  <c:v>24.992999999999995</c:v>
                </c:pt>
                <c:pt idx="24994">
                  <c:v>24.994000000000028</c:v>
                </c:pt>
                <c:pt idx="24995">
                  <c:v>24.995000000000005</c:v>
                </c:pt>
                <c:pt idx="24996">
                  <c:v>24.996000000000038</c:v>
                </c:pt>
                <c:pt idx="24997">
                  <c:v>24.997000000000014</c:v>
                </c:pt>
                <c:pt idx="24998">
                  <c:v>24.99799999999999</c:v>
                </c:pt>
                <c:pt idx="24999">
                  <c:v>24.999000000000024</c:v>
                </c:pt>
                <c:pt idx="25000">
                  <c:v>25</c:v>
                </c:pt>
                <c:pt idx="25001">
                  <c:v>25.001000000000033</c:v>
                </c:pt>
                <c:pt idx="25002">
                  <c:v>25.00200000000001</c:v>
                </c:pt>
                <c:pt idx="25003">
                  <c:v>25.003000000000043</c:v>
                </c:pt>
                <c:pt idx="25004">
                  <c:v>25.004000000000019</c:v>
                </c:pt>
                <c:pt idx="25005">
                  <c:v>25.004999999999995</c:v>
                </c:pt>
                <c:pt idx="25006">
                  <c:v>25.006000000000029</c:v>
                </c:pt>
                <c:pt idx="25007">
                  <c:v>25.007000000000005</c:v>
                </c:pt>
                <c:pt idx="25008">
                  <c:v>25.008000000000038</c:v>
                </c:pt>
                <c:pt idx="25009">
                  <c:v>25.009000000000015</c:v>
                </c:pt>
                <c:pt idx="25010">
                  <c:v>25.009999999999991</c:v>
                </c:pt>
                <c:pt idx="25011">
                  <c:v>25.011000000000024</c:v>
                </c:pt>
                <c:pt idx="25012">
                  <c:v>25.012</c:v>
                </c:pt>
                <c:pt idx="25013">
                  <c:v>25.013000000000034</c:v>
                </c:pt>
                <c:pt idx="25014">
                  <c:v>25.01400000000001</c:v>
                </c:pt>
                <c:pt idx="25015">
                  <c:v>25.015000000000043</c:v>
                </c:pt>
                <c:pt idx="25016">
                  <c:v>25.01600000000002</c:v>
                </c:pt>
                <c:pt idx="25017">
                  <c:v>25.016999999999996</c:v>
                </c:pt>
                <c:pt idx="25018">
                  <c:v>25.018000000000029</c:v>
                </c:pt>
                <c:pt idx="25019">
                  <c:v>25.019000000000005</c:v>
                </c:pt>
                <c:pt idx="25020">
                  <c:v>25.020000000000039</c:v>
                </c:pt>
                <c:pt idx="25021">
                  <c:v>25.021000000000015</c:v>
                </c:pt>
                <c:pt idx="25022">
                  <c:v>25.021999999999991</c:v>
                </c:pt>
                <c:pt idx="25023">
                  <c:v>25.023000000000025</c:v>
                </c:pt>
                <c:pt idx="25024">
                  <c:v>25.024000000000001</c:v>
                </c:pt>
                <c:pt idx="25025">
                  <c:v>25.025000000000034</c:v>
                </c:pt>
                <c:pt idx="25026">
                  <c:v>25.02600000000001</c:v>
                </c:pt>
                <c:pt idx="25027">
                  <c:v>25.027000000000044</c:v>
                </c:pt>
                <c:pt idx="25028">
                  <c:v>25.02800000000002</c:v>
                </c:pt>
                <c:pt idx="25029">
                  <c:v>25.028999999999996</c:v>
                </c:pt>
                <c:pt idx="25030">
                  <c:v>25.03000000000003</c:v>
                </c:pt>
                <c:pt idx="25031">
                  <c:v>25.031000000000006</c:v>
                </c:pt>
                <c:pt idx="25032">
                  <c:v>25.032000000000039</c:v>
                </c:pt>
                <c:pt idx="25033">
                  <c:v>25.033000000000015</c:v>
                </c:pt>
                <c:pt idx="25034">
                  <c:v>25.033999999999992</c:v>
                </c:pt>
                <c:pt idx="25035">
                  <c:v>25.035000000000025</c:v>
                </c:pt>
                <c:pt idx="25036">
                  <c:v>25.036000000000001</c:v>
                </c:pt>
                <c:pt idx="25037">
                  <c:v>25.037000000000035</c:v>
                </c:pt>
                <c:pt idx="25038">
                  <c:v>25.038000000000011</c:v>
                </c:pt>
                <c:pt idx="25039">
                  <c:v>25.039000000000044</c:v>
                </c:pt>
                <c:pt idx="25040">
                  <c:v>25.04000000000002</c:v>
                </c:pt>
                <c:pt idx="25041">
                  <c:v>25.040999999999997</c:v>
                </c:pt>
                <c:pt idx="25042">
                  <c:v>25.04200000000003</c:v>
                </c:pt>
                <c:pt idx="25043">
                  <c:v>25.043000000000006</c:v>
                </c:pt>
                <c:pt idx="25044">
                  <c:v>25.04400000000004</c:v>
                </c:pt>
                <c:pt idx="25045">
                  <c:v>25.045000000000016</c:v>
                </c:pt>
                <c:pt idx="25046">
                  <c:v>25.045999999999992</c:v>
                </c:pt>
                <c:pt idx="25047">
                  <c:v>25.047000000000025</c:v>
                </c:pt>
                <c:pt idx="25048">
                  <c:v>25.048000000000002</c:v>
                </c:pt>
                <c:pt idx="25049">
                  <c:v>25.049000000000035</c:v>
                </c:pt>
                <c:pt idx="25050">
                  <c:v>25.050000000000011</c:v>
                </c:pt>
                <c:pt idx="25051">
                  <c:v>25.051000000000045</c:v>
                </c:pt>
                <c:pt idx="25052">
                  <c:v>25.052000000000021</c:v>
                </c:pt>
                <c:pt idx="25053">
                  <c:v>25.052999999999997</c:v>
                </c:pt>
                <c:pt idx="25054">
                  <c:v>25.05400000000003</c:v>
                </c:pt>
                <c:pt idx="25055">
                  <c:v>25.055000000000007</c:v>
                </c:pt>
                <c:pt idx="25056">
                  <c:v>25.05600000000004</c:v>
                </c:pt>
                <c:pt idx="25057">
                  <c:v>25.057000000000016</c:v>
                </c:pt>
                <c:pt idx="25058">
                  <c:v>25.057999999999993</c:v>
                </c:pt>
                <c:pt idx="25059">
                  <c:v>25.059000000000026</c:v>
                </c:pt>
                <c:pt idx="25060">
                  <c:v>25.060000000000002</c:v>
                </c:pt>
                <c:pt idx="25061">
                  <c:v>25.061000000000035</c:v>
                </c:pt>
                <c:pt idx="25062">
                  <c:v>25.062000000000012</c:v>
                </c:pt>
                <c:pt idx="25063">
                  <c:v>25.063000000000045</c:v>
                </c:pt>
                <c:pt idx="25064">
                  <c:v>25.064000000000021</c:v>
                </c:pt>
                <c:pt idx="25065">
                  <c:v>25.064999999999998</c:v>
                </c:pt>
                <c:pt idx="25066">
                  <c:v>25.066000000000031</c:v>
                </c:pt>
                <c:pt idx="25067">
                  <c:v>25.067000000000007</c:v>
                </c:pt>
                <c:pt idx="25068">
                  <c:v>25.06800000000004</c:v>
                </c:pt>
                <c:pt idx="25069">
                  <c:v>25.069000000000017</c:v>
                </c:pt>
                <c:pt idx="25070">
                  <c:v>25.069999999999993</c:v>
                </c:pt>
                <c:pt idx="25071">
                  <c:v>25.071000000000026</c:v>
                </c:pt>
                <c:pt idx="25072">
                  <c:v>25.072000000000003</c:v>
                </c:pt>
                <c:pt idx="25073">
                  <c:v>25.073000000000036</c:v>
                </c:pt>
                <c:pt idx="25074">
                  <c:v>25.074000000000012</c:v>
                </c:pt>
                <c:pt idx="25075">
                  <c:v>25.075000000000045</c:v>
                </c:pt>
                <c:pt idx="25076">
                  <c:v>25.076000000000022</c:v>
                </c:pt>
                <c:pt idx="25077">
                  <c:v>25.076999999999998</c:v>
                </c:pt>
                <c:pt idx="25078">
                  <c:v>25.078000000000031</c:v>
                </c:pt>
                <c:pt idx="25079">
                  <c:v>25.079000000000008</c:v>
                </c:pt>
                <c:pt idx="25080">
                  <c:v>25.080000000000041</c:v>
                </c:pt>
                <c:pt idx="25081">
                  <c:v>25.081000000000017</c:v>
                </c:pt>
                <c:pt idx="25082">
                  <c:v>25.081999999999994</c:v>
                </c:pt>
                <c:pt idx="25083">
                  <c:v>25.083000000000027</c:v>
                </c:pt>
                <c:pt idx="25084">
                  <c:v>25.084000000000003</c:v>
                </c:pt>
                <c:pt idx="25085">
                  <c:v>25.085000000000036</c:v>
                </c:pt>
                <c:pt idx="25086">
                  <c:v>25.086000000000013</c:v>
                </c:pt>
                <c:pt idx="25087">
                  <c:v>25.087000000000046</c:v>
                </c:pt>
                <c:pt idx="25088">
                  <c:v>25.088000000000022</c:v>
                </c:pt>
                <c:pt idx="25089">
                  <c:v>25.088999999999999</c:v>
                </c:pt>
                <c:pt idx="25090">
                  <c:v>25.090000000000032</c:v>
                </c:pt>
                <c:pt idx="25091">
                  <c:v>25.091000000000008</c:v>
                </c:pt>
                <c:pt idx="25092">
                  <c:v>25.092000000000041</c:v>
                </c:pt>
                <c:pt idx="25093">
                  <c:v>25.093000000000018</c:v>
                </c:pt>
                <c:pt idx="25094">
                  <c:v>25.093999999999994</c:v>
                </c:pt>
                <c:pt idx="25095">
                  <c:v>25.095000000000027</c:v>
                </c:pt>
                <c:pt idx="25096">
                  <c:v>25.096000000000004</c:v>
                </c:pt>
                <c:pt idx="25097">
                  <c:v>25.097000000000037</c:v>
                </c:pt>
                <c:pt idx="25098">
                  <c:v>25.098000000000013</c:v>
                </c:pt>
                <c:pt idx="25099">
                  <c:v>25.099000000000046</c:v>
                </c:pt>
                <c:pt idx="25100">
                  <c:v>25.100000000000023</c:v>
                </c:pt>
                <c:pt idx="25101">
                  <c:v>25.100999999999999</c:v>
                </c:pt>
                <c:pt idx="25102">
                  <c:v>25.102000000000032</c:v>
                </c:pt>
                <c:pt idx="25103">
                  <c:v>25.103000000000009</c:v>
                </c:pt>
                <c:pt idx="25104">
                  <c:v>25.104000000000042</c:v>
                </c:pt>
                <c:pt idx="25105">
                  <c:v>25.105000000000018</c:v>
                </c:pt>
                <c:pt idx="25106">
                  <c:v>25.105999999999995</c:v>
                </c:pt>
                <c:pt idx="25107">
                  <c:v>25.107000000000028</c:v>
                </c:pt>
                <c:pt idx="25108">
                  <c:v>25.108000000000004</c:v>
                </c:pt>
                <c:pt idx="25109">
                  <c:v>25.109000000000037</c:v>
                </c:pt>
                <c:pt idx="25110">
                  <c:v>25.110000000000014</c:v>
                </c:pt>
                <c:pt idx="25111">
                  <c:v>25.11099999999999</c:v>
                </c:pt>
                <c:pt idx="25112">
                  <c:v>25.112000000000023</c:v>
                </c:pt>
                <c:pt idx="25113">
                  <c:v>25.113</c:v>
                </c:pt>
                <c:pt idx="25114">
                  <c:v>25.114000000000033</c:v>
                </c:pt>
                <c:pt idx="25115">
                  <c:v>25.115000000000009</c:v>
                </c:pt>
                <c:pt idx="25116">
                  <c:v>25.116000000000042</c:v>
                </c:pt>
                <c:pt idx="25117">
                  <c:v>25.117000000000019</c:v>
                </c:pt>
                <c:pt idx="25118">
                  <c:v>25.117999999999995</c:v>
                </c:pt>
                <c:pt idx="25119">
                  <c:v>25.119000000000028</c:v>
                </c:pt>
                <c:pt idx="25120">
                  <c:v>25.120000000000005</c:v>
                </c:pt>
                <c:pt idx="25121">
                  <c:v>25.121000000000038</c:v>
                </c:pt>
                <c:pt idx="25122">
                  <c:v>25.122000000000014</c:v>
                </c:pt>
                <c:pt idx="25123">
                  <c:v>25.12299999999999</c:v>
                </c:pt>
                <c:pt idx="25124">
                  <c:v>25.124000000000024</c:v>
                </c:pt>
                <c:pt idx="25125">
                  <c:v>25.125</c:v>
                </c:pt>
                <c:pt idx="25126">
                  <c:v>25.126000000000033</c:v>
                </c:pt>
                <c:pt idx="25127">
                  <c:v>25.12700000000001</c:v>
                </c:pt>
                <c:pt idx="25128">
                  <c:v>25.128000000000043</c:v>
                </c:pt>
                <c:pt idx="25129">
                  <c:v>25.129000000000019</c:v>
                </c:pt>
                <c:pt idx="25130">
                  <c:v>25.129999999999995</c:v>
                </c:pt>
                <c:pt idx="25131">
                  <c:v>25.131000000000029</c:v>
                </c:pt>
                <c:pt idx="25132">
                  <c:v>25.132000000000005</c:v>
                </c:pt>
                <c:pt idx="25133">
                  <c:v>25.133000000000038</c:v>
                </c:pt>
                <c:pt idx="25134">
                  <c:v>25.134000000000015</c:v>
                </c:pt>
                <c:pt idx="25135">
                  <c:v>25.134999999999991</c:v>
                </c:pt>
                <c:pt idx="25136">
                  <c:v>25.136000000000024</c:v>
                </c:pt>
                <c:pt idx="25137">
                  <c:v>25.137</c:v>
                </c:pt>
                <c:pt idx="25138">
                  <c:v>25.138000000000034</c:v>
                </c:pt>
                <c:pt idx="25139">
                  <c:v>25.13900000000001</c:v>
                </c:pt>
                <c:pt idx="25140">
                  <c:v>25.140000000000043</c:v>
                </c:pt>
                <c:pt idx="25141">
                  <c:v>25.14100000000002</c:v>
                </c:pt>
                <c:pt idx="25142">
                  <c:v>25.141999999999996</c:v>
                </c:pt>
                <c:pt idx="25143">
                  <c:v>25.143000000000029</c:v>
                </c:pt>
                <c:pt idx="25144">
                  <c:v>25.144000000000005</c:v>
                </c:pt>
                <c:pt idx="25145">
                  <c:v>25.145000000000039</c:v>
                </c:pt>
                <c:pt idx="25146">
                  <c:v>25.146000000000015</c:v>
                </c:pt>
                <c:pt idx="25147">
                  <c:v>25.146999999999991</c:v>
                </c:pt>
                <c:pt idx="25148">
                  <c:v>25.148000000000025</c:v>
                </c:pt>
                <c:pt idx="25149">
                  <c:v>25.149000000000001</c:v>
                </c:pt>
                <c:pt idx="25150">
                  <c:v>25.150000000000034</c:v>
                </c:pt>
                <c:pt idx="25151">
                  <c:v>25.15100000000001</c:v>
                </c:pt>
                <c:pt idx="25152">
                  <c:v>25.152000000000044</c:v>
                </c:pt>
                <c:pt idx="25153">
                  <c:v>25.15300000000002</c:v>
                </c:pt>
                <c:pt idx="25154">
                  <c:v>25.153999999999996</c:v>
                </c:pt>
                <c:pt idx="25155">
                  <c:v>25.15500000000003</c:v>
                </c:pt>
                <c:pt idx="25156">
                  <c:v>25.156000000000006</c:v>
                </c:pt>
                <c:pt idx="25157">
                  <c:v>25.157000000000039</c:v>
                </c:pt>
                <c:pt idx="25158">
                  <c:v>25.158000000000015</c:v>
                </c:pt>
                <c:pt idx="25159">
                  <c:v>25.158999999999992</c:v>
                </c:pt>
                <c:pt idx="25160">
                  <c:v>25.160000000000025</c:v>
                </c:pt>
                <c:pt idx="25161">
                  <c:v>25.161000000000001</c:v>
                </c:pt>
                <c:pt idx="25162">
                  <c:v>25.162000000000035</c:v>
                </c:pt>
                <c:pt idx="25163">
                  <c:v>25.163000000000011</c:v>
                </c:pt>
                <c:pt idx="25164">
                  <c:v>25.164000000000044</c:v>
                </c:pt>
                <c:pt idx="25165">
                  <c:v>25.16500000000002</c:v>
                </c:pt>
                <c:pt idx="25166">
                  <c:v>25.165999999999997</c:v>
                </c:pt>
                <c:pt idx="25167">
                  <c:v>25.16700000000003</c:v>
                </c:pt>
                <c:pt idx="25168">
                  <c:v>25.168000000000006</c:v>
                </c:pt>
                <c:pt idx="25169">
                  <c:v>25.16900000000004</c:v>
                </c:pt>
                <c:pt idx="25170">
                  <c:v>25.170000000000016</c:v>
                </c:pt>
                <c:pt idx="25171">
                  <c:v>25.170999999999992</c:v>
                </c:pt>
                <c:pt idx="25172">
                  <c:v>25.172000000000025</c:v>
                </c:pt>
                <c:pt idx="25173">
                  <c:v>25.173000000000002</c:v>
                </c:pt>
                <c:pt idx="25174">
                  <c:v>25.174000000000035</c:v>
                </c:pt>
                <c:pt idx="25175">
                  <c:v>25.175000000000011</c:v>
                </c:pt>
                <c:pt idx="25176">
                  <c:v>25.176000000000045</c:v>
                </c:pt>
                <c:pt idx="25177">
                  <c:v>25.177000000000021</c:v>
                </c:pt>
                <c:pt idx="25178">
                  <c:v>25.177999999999997</c:v>
                </c:pt>
                <c:pt idx="25179">
                  <c:v>25.17900000000003</c:v>
                </c:pt>
                <c:pt idx="25180">
                  <c:v>25.180000000000007</c:v>
                </c:pt>
                <c:pt idx="25181">
                  <c:v>25.18100000000004</c:v>
                </c:pt>
                <c:pt idx="25182">
                  <c:v>25.182000000000016</c:v>
                </c:pt>
                <c:pt idx="25183">
                  <c:v>25.182999999999993</c:v>
                </c:pt>
                <c:pt idx="25184">
                  <c:v>25.184000000000026</c:v>
                </c:pt>
                <c:pt idx="25185">
                  <c:v>25.185000000000002</c:v>
                </c:pt>
                <c:pt idx="25186">
                  <c:v>25.186000000000035</c:v>
                </c:pt>
                <c:pt idx="25187">
                  <c:v>25.187000000000012</c:v>
                </c:pt>
                <c:pt idx="25188">
                  <c:v>25.188000000000045</c:v>
                </c:pt>
                <c:pt idx="25189">
                  <c:v>25.189000000000021</c:v>
                </c:pt>
                <c:pt idx="25190">
                  <c:v>25.189999999999998</c:v>
                </c:pt>
                <c:pt idx="25191">
                  <c:v>25.191000000000031</c:v>
                </c:pt>
                <c:pt idx="25192">
                  <c:v>25.192000000000007</c:v>
                </c:pt>
                <c:pt idx="25193">
                  <c:v>25.19300000000004</c:v>
                </c:pt>
                <c:pt idx="25194">
                  <c:v>25.194000000000017</c:v>
                </c:pt>
                <c:pt idx="25195">
                  <c:v>25.194999999999993</c:v>
                </c:pt>
                <c:pt idx="25196">
                  <c:v>25.196000000000026</c:v>
                </c:pt>
                <c:pt idx="25197">
                  <c:v>25.197000000000003</c:v>
                </c:pt>
                <c:pt idx="25198">
                  <c:v>25.198000000000036</c:v>
                </c:pt>
                <c:pt idx="25199">
                  <c:v>25.199000000000012</c:v>
                </c:pt>
                <c:pt idx="25200">
                  <c:v>25.200000000000045</c:v>
                </c:pt>
                <c:pt idx="25201">
                  <c:v>25.201000000000022</c:v>
                </c:pt>
                <c:pt idx="25202">
                  <c:v>25.201999999999998</c:v>
                </c:pt>
                <c:pt idx="25203">
                  <c:v>25.203000000000031</c:v>
                </c:pt>
                <c:pt idx="25204">
                  <c:v>25.204000000000008</c:v>
                </c:pt>
                <c:pt idx="25205">
                  <c:v>25.205000000000041</c:v>
                </c:pt>
                <c:pt idx="25206">
                  <c:v>25.206000000000017</c:v>
                </c:pt>
                <c:pt idx="25207">
                  <c:v>25.206999999999994</c:v>
                </c:pt>
                <c:pt idx="25208">
                  <c:v>25.208000000000027</c:v>
                </c:pt>
                <c:pt idx="25209">
                  <c:v>25.209000000000003</c:v>
                </c:pt>
                <c:pt idx="25210">
                  <c:v>25.210000000000036</c:v>
                </c:pt>
                <c:pt idx="25211">
                  <c:v>25.211000000000013</c:v>
                </c:pt>
                <c:pt idx="25212">
                  <c:v>25.212000000000046</c:v>
                </c:pt>
                <c:pt idx="25213">
                  <c:v>25.213000000000022</c:v>
                </c:pt>
                <c:pt idx="25214">
                  <c:v>25.213999999999999</c:v>
                </c:pt>
                <c:pt idx="25215">
                  <c:v>25.215000000000032</c:v>
                </c:pt>
                <c:pt idx="25216">
                  <c:v>25.216000000000008</c:v>
                </c:pt>
                <c:pt idx="25217">
                  <c:v>25.217000000000041</c:v>
                </c:pt>
                <c:pt idx="25218">
                  <c:v>25.218000000000018</c:v>
                </c:pt>
                <c:pt idx="25219">
                  <c:v>25.218999999999994</c:v>
                </c:pt>
                <c:pt idx="25220">
                  <c:v>25.220000000000027</c:v>
                </c:pt>
                <c:pt idx="25221">
                  <c:v>25.221000000000004</c:v>
                </c:pt>
                <c:pt idx="25222">
                  <c:v>25.222000000000037</c:v>
                </c:pt>
                <c:pt idx="25223">
                  <c:v>25.223000000000013</c:v>
                </c:pt>
                <c:pt idx="25224">
                  <c:v>25.224000000000046</c:v>
                </c:pt>
                <c:pt idx="25225">
                  <c:v>25.225000000000023</c:v>
                </c:pt>
                <c:pt idx="25226">
                  <c:v>25.225999999999999</c:v>
                </c:pt>
                <c:pt idx="25227">
                  <c:v>25.227000000000032</c:v>
                </c:pt>
                <c:pt idx="25228">
                  <c:v>25.228000000000009</c:v>
                </c:pt>
                <c:pt idx="25229">
                  <c:v>25.229000000000042</c:v>
                </c:pt>
                <c:pt idx="25230">
                  <c:v>25.230000000000018</c:v>
                </c:pt>
                <c:pt idx="25231">
                  <c:v>25.230999999999995</c:v>
                </c:pt>
                <c:pt idx="25232">
                  <c:v>25.232000000000028</c:v>
                </c:pt>
                <c:pt idx="25233">
                  <c:v>25.233000000000004</c:v>
                </c:pt>
                <c:pt idx="25234">
                  <c:v>25.234000000000037</c:v>
                </c:pt>
                <c:pt idx="25235">
                  <c:v>25.235000000000014</c:v>
                </c:pt>
                <c:pt idx="25236">
                  <c:v>25.23599999999999</c:v>
                </c:pt>
                <c:pt idx="25237">
                  <c:v>25.237000000000023</c:v>
                </c:pt>
                <c:pt idx="25238">
                  <c:v>25.238</c:v>
                </c:pt>
                <c:pt idx="25239">
                  <c:v>25.239000000000033</c:v>
                </c:pt>
                <c:pt idx="25240">
                  <c:v>25.240000000000009</c:v>
                </c:pt>
                <c:pt idx="25241">
                  <c:v>25.241000000000042</c:v>
                </c:pt>
                <c:pt idx="25242">
                  <c:v>25.242000000000019</c:v>
                </c:pt>
                <c:pt idx="25243">
                  <c:v>25.242999999999995</c:v>
                </c:pt>
                <c:pt idx="25244">
                  <c:v>25.244000000000028</c:v>
                </c:pt>
                <c:pt idx="25245">
                  <c:v>25.245000000000005</c:v>
                </c:pt>
                <c:pt idx="25246">
                  <c:v>25.246000000000038</c:v>
                </c:pt>
                <c:pt idx="25247">
                  <c:v>25.247000000000014</c:v>
                </c:pt>
                <c:pt idx="25248">
                  <c:v>25.24799999999999</c:v>
                </c:pt>
                <c:pt idx="25249">
                  <c:v>25.249000000000024</c:v>
                </c:pt>
                <c:pt idx="25250">
                  <c:v>25.25</c:v>
                </c:pt>
                <c:pt idx="25251">
                  <c:v>25.251000000000033</c:v>
                </c:pt>
                <c:pt idx="25252">
                  <c:v>25.25200000000001</c:v>
                </c:pt>
                <c:pt idx="25253">
                  <c:v>25.253000000000043</c:v>
                </c:pt>
                <c:pt idx="25254">
                  <c:v>25.254000000000019</c:v>
                </c:pt>
                <c:pt idx="25255">
                  <c:v>25.254999999999995</c:v>
                </c:pt>
                <c:pt idx="25256">
                  <c:v>25.256000000000029</c:v>
                </c:pt>
                <c:pt idx="25257">
                  <c:v>25.257000000000005</c:v>
                </c:pt>
                <c:pt idx="25258">
                  <c:v>25.258000000000038</c:v>
                </c:pt>
                <c:pt idx="25259">
                  <c:v>25.259000000000015</c:v>
                </c:pt>
                <c:pt idx="25260">
                  <c:v>25.259999999999991</c:v>
                </c:pt>
                <c:pt idx="25261">
                  <c:v>25.261000000000024</c:v>
                </c:pt>
                <c:pt idx="25262">
                  <c:v>25.262</c:v>
                </c:pt>
                <c:pt idx="25263">
                  <c:v>25.263000000000034</c:v>
                </c:pt>
                <c:pt idx="25264">
                  <c:v>25.26400000000001</c:v>
                </c:pt>
                <c:pt idx="25265">
                  <c:v>25.265000000000043</c:v>
                </c:pt>
                <c:pt idx="25266">
                  <c:v>25.26600000000002</c:v>
                </c:pt>
                <c:pt idx="25267">
                  <c:v>25.266999999999996</c:v>
                </c:pt>
                <c:pt idx="25268">
                  <c:v>25.268000000000029</c:v>
                </c:pt>
                <c:pt idx="25269">
                  <c:v>25.269000000000005</c:v>
                </c:pt>
                <c:pt idx="25270">
                  <c:v>25.270000000000039</c:v>
                </c:pt>
                <c:pt idx="25271">
                  <c:v>25.271000000000015</c:v>
                </c:pt>
                <c:pt idx="25272">
                  <c:v>25.271999999999991</c:v>
                </c:pt>
                <c:pt idx="25273">
                  <c:v>25.273000000000025</c:v>
                </c:pt>
                <c:pt idx="25274">
                  <c:v>25.274000000000001</c:v>
                </c:pt>
                <c:pt idx="25275">
                  <c:v>25.275000000000034</c:v>
                </c:pt>
                <c:pt idx="25276">
                  <c:v>25.27600000000001</c:v>
                </c:pt>
                <c:pt idx="25277">
                  <c:v>25.277000000000044</c:v>
                </c:pt>
                <c:pt idx="25278">
                  <c:v>25.27800000000002</c:v>
                </c:pt>
                <c:pt idx="25279">
                  <c:v>25.278999999999996</c:v>
                </c:pt>
                <c:pt idx="25280">
                  <c:v>25.28000000000003</c:v>
                </c:pt>
                <c:pt idx="25281">
                  <c:v>25.281000000000006</c:v>
                </c:pt>
                <c:pt idx="25282">
                  <c:v>25.282000000000039</c:v>
                </c:pt>
                <c:pt idx="25283">
                  <c:v>25.283000000000015</c:v>
                </c:pt>
                <c:pt idx="25284">
                  <c:v>25.283999999999992</c:v>
                </c:pt>
                <c:pt idx="25285">
                  <c:v>25.285000000000025</c:v>
                </c:pt>
                <c:pt idx="25286">
                  <c:v>25.286000000000001</c:v>
                </c:pt>
                <c:pt idx="25287">
                  <c:v>25.287000000000035</c:v>
                </c:pt>
                <c:pt idx="25288">
                  <c:v>25.288000000000011</c:v>
                </c:pt>
                <c:pt idx="25289">
                  <c:v>25.289000000000044</c:v>
                </c:pt>
                <c:pt idx="25290">
                  <c:v>25.29000000000002</c:v>
                </c:pt>
                <c:pt idx="25291">
                  <c:v>25.290999999999997</c:v>
                </c:pt>
                <c:pt idx="25292">
                  <c:v>25.29200000000003</c:v>
                </c:pt>
                <c:pt idx="25293">
                  <c:v>25.293000000000006</c:v>
                </c:pt>
                <c:pt idx="25294">
                  <c:v>25.29400000000004</c:v>
                </c:pt>
                <c:pt idx="25295">
                  <c:v>25.295000000000016</c:v>
                </c:pt>
                <c:pt idx="25296">
                  <c:v>25.295999999999992</c:v>
                </c:pt>
                <c:pt idx="25297">
                  <c:v>25.297000000000025</c:v>
                </c:pt>
                <c:pt idx="25298">
                  <c:v>25.298000000000002</c:v>
                </c:pt>
                <c:pt idx="25299">
                  <c:v>25.299000000000035</c:v>
                </c:pt>
                <c:pt idx="25300">
                  <c:v>25.300000000000011</c:v>
                </c:pt>
                <c:pt idx="25301">
                  <c:v>25.301000000000045</c:v>
                </c:pt>
                <c:pt idx="25302">
                  <c:v>25.302000000000021</c:v>
                </c:pt>
                <c:pt idx="25303">
                  <c:v>25.302999999999997</c:v>
                </c:pt>
                <c:pt idx="25304">
                  <c:v>25.30400000000003</c:v>
                </c:pt>
                <c:pt idx="25305">
                  <c:v>25.305000000000007</c:v>
                </c:pt>
                <c:pt idx="25306">
                  <c:v>25.30600000000004</c:v>
                </c:pt>
                <c:pt idx="25307">
                  <c:v>25.307000000000016</c:v>
                </c:pt>
                <c:pt idx="25308">
                  <c:v>25.307999999999993</c:v>
                </c:pt>
                <c:pt idx="25309">
                  <c:v>25.309000000000026</c:v>
                </c:pt>
                <c:pt idx="25310">
                  <c:v>25.310000000000002</c:v>
                </c:pt>
                <c:pt idx="25311">
                  <c:v>25.311000000000035</c:v>
                </c:pt>
                <c:pt idx="25312">
                  <c:v>25.312000000000012</c:v>
                </c:pt>
                <c:pt idx="25313">
                  <c:v>25.313000000000045</c:v>
                </c:pt>
                <c:pt idx="25314">
                  <c:v>25.314000000000021</c:v>
                </c:pt>
                <c:pt idx="25315">
                  <c:v>25.314999999999998</c:v>
                </c:pt>
                <c:pt idx="25316">
                  <c:v>25.316000000000031</c:v>
                </c:pt>
                <c:pt idx="25317">
                  <c:v>25.317000000000007</c:v>
                </c:pt>
                <c:pt idx="25318">
                  <c:v>25.31800000000004</c:v>
                </c:pt>
                <c:pt idx="25319">
                  <c:v>25.319000000000017</c:v>
                </c:pt>
                <c:pt idx="25320">
                  <c:v>25.319999999999993</c:v>
                </c:pt>
                <c:pt idx="25321">
                  <c:v>25.321000000000026</c:v>
                </c:pt>
                <c:pt idx="25322">
                  <c:v>25.322000000000003</c:v>
                </c:pt>
                <c:pt idx="25323">
                  <c:v>25.323000000000036</c:v>
                </c:pt>
                <c:pt idx="25324">
                  <c:v>25.324000000000012</c:v>
                </c:pt>
                <c:pt idx="25325">
                  <c:v>25.325000000000045</c:v>
                </c:pt>
                <c:pt idx="25326">
                  <c:v>25.326000000000022</c:v>
                </c:pt>
                <c:pt idx="25327">
                  <c:v>25.326999999999998</c:v>
                </c:pt>
                <c:pt idx="25328">
                  <c:v>25.328000000000031</c:v>
                </c:pt>
                <c:pt idx="25329">
                  <c:v>25.329000000000008</c:v>
                </c:pt>
                <c:pt idx="25330">
                  <c:v>25.330000000000041</c:v>
                </c:pt>
                <c:pt idx="25331">
                  <c:v>25.331000000000017</c:v>
                </c:pt>
                <c:pt idx="25332">
                  <c:v>25.331999999999994</c:v>
                </c:pt>
                <c:pt idx="25333">
                  <c:v>25.333000000000027</c:v>
                </c:pt>
                <c:pt idx="25334">
                  <c:v>25.334000000000003</c:v>
                </c:pt>
                <c:pt idx="25335">
                  <c:v>25.335000000000036</c:v>
                </c:pt>
                <c:pt idx="25336">
                  <c:v>25.336000000000013</c:v>
                </c:pt>
                <c:pt idx="25337">
                  <c:v>25.337000000000046</c:v>
                </c:pt>
                <c:pt idx="25338">
                  <c:v>25.338000000000022</c:v>
                </c:pt>
                <c:pt idx="25339">
                  <c:v>25.338999999999999</c:v>
                </c:pt>
                <c:pt idx="25340">
                  <c:v>25.340000000000032</c:v>
                </c:pt>
                <c:pt idx="25341">
                  <c:v>25.341000000000008</c:v>
                </c:pt>
                <c:pt idx="25342">
                  <c:v>25.342000000000041</c:v>
                </c:pt>
                <c:pt idx="25343">
                  <c:v>25.343000000000018</c:v>
                </c:pt>
                <c:pt idx="25344">
                  <c:v>25.343999999999994</c:v>
                </c:pt>
                <c:pt idx="25345">
                  <c:v>25.345000000000027</c:v>
                </c:pt>
                <c:pt idx="25346">
                  <c:v>25.346000000000004</c:v>
                </c:pt>
                <c:pt idx="25347">
                  <c:v>25.347000000000037</c:v>
                </c:pt>
                <c:pt idx="25348">
                  <c:v>25.348000000000013</c:v>
                </c:pt>
                <c:pt idx="25349">
                  <c:v>25.349000000000046</c:v>
                </c:pt>
                <c:pt idx="25350">
                  <c:v>25.350000000000023</c:v>
                </c:pt>
                <c:pt idx="25351">
                  <c:v>25.350999999999999</c:v>
                </c:pt>
                <c:pt idx="25352">
                  <c:v>25.352000000000032</c:v>
                </c:pt>
                <c:pt idx="25353">
                  <c:v>25.353000000000009</c:v>
                </c:pt>
                <c:pt idx="25354">
                  <c:v>25.354000000000042</c:v>
                </c:pt>
                <c:pt idx="25355">
                  <c:v>25.355000000000018</c:v>
                </c:pt>
                <c:pt idx="25356">
                  <c:v>25.355999999999995</c:v>
                </c:pt>
                <c:pt idx="25357">
                  <c:v>25.357000000000028</c:v>
                </c:pt>
                <c:pt idx="25358">
                  <c:v>25.358000000000004</c:v>
                </c:pt>
                <c:pt idx="25359">
                  <c:v>25.359000000000037</c:v>
                </c:pt>
                <c:pt idx="25360">
                  <c:v>25.360000000000014</c:v>
                </c:pt>
                <c:pt idx="25361">
                  <c:v>25.36099999999999</c:v>
                </c:pt>
                <c:pt idx="25362">
                  <c:v>25.362000000000023</c:v>
                </c:pt>
                <c:pt idx="25363">
                  <c:v>25.363</c:v>
                </c:pt>
                <c:pt idx="25364">
                  <c:v>25.364000000000033</c:v>
                </c:pt>
                <c:pt idx="25365">
                  <c:v>25.365000000000009</c:v>
                </c:pt>
                <c:pt idx="25366">
                  <c:v>25.366000000000042</c:v>
                </c:pt>
                <c:pt idx="25367">
                  <c:v>25.367000000000019</c:v>
                </c:pt>
                <c:pt idx="25368">
                  <c:v>25.367999999999995</c:v>
                </c:pt>
                <c:pt idx="25369">
                  <c:v>25.369000000000028</c:v>
                </c:pt>
                <c:pt idx="25370">
                  <c:v>25.370000000000005</c:v>
                </c:pt>
                <c:pt idx="25371">
                  <c:v>25.371000000000038</c:v>
                </c:pt>
                <c:pt idx="25372">
                  <c:v>25.372000000000014</c:v>
                </c:pt>
                <c:pt idx="25373">
                  <c:v>25.37299999999999</c:v>
                </c:pt>
                <c:pt idx="25374">
                  <c:v>25.374000000000024</c:v>
                </c:pt>
                <c:pt idx="25375">
                  <c:v>25.375</c:v>
                </c:pt>
                <c:pt idx="25376">
                  <c:v>25.376000000000033</c:v>
                </c:pt>
                <c:pt idx="25377">
                  <c:v>25.37700000000001</c:v>
                </c:pt>
                <c:pt idx="25378">
                  <c:v>25.378000000000043</c:v>
                </c:pt>
                <c:pt idx="25379">
                  <c:v>25.379000000000019</c:v>
                </c:pt>
                <c:pt idx="25380">
                  <c:v>25.379999999999995</c:v>
                </c:pt>
                <c:pt idx="25381">
                  <c:v>25.381000000000029</c:v>
                </c:pt>
                <c:pt idx="25382">
                  <c:v>25.382000000000005</c:v>
                </c:pt>
                <c:pt idx="25383">
                  <c:v>25.383000000000038</c:v>
                </c:pt>
                <c:pt idx="25384">
                  <c:v>25.384000000000015</c:v>
                </c:pt>
                <c:pt idx="25385">
                  <c:v>25.384999999999991</c:v>
                </c:pt>
                <c:pt idx="25386">
                  <c:v>25.386000000000024</c:v>
                </c:pt>
                <c:pt idx="25387">
                  <c:v>25.387</c:v>
                </c:pt>
                <c:pt idx="25388">
                  <c:v>25.388000000000034</c:v>
                </c:pt>
                <c:pt idx="25389">
                  <c:v>25.38900000000001</c:v>
                </c:pt>
                <c:pt idx="25390">
                  <c:v>25.390000000000043</c:v>
                </c:pt>
                <c:pt idx="25391">
                  <c:v>25.39100000000002</c:v>
                </c:pt>
                <c:pt idx="25392">
                  <c:v>25.391999999999996</c:v>
                </c:pt>
                <c:pt idx="25393">
                  <c:v>25.393000000000029</c:v>
                </c:pt>
                <c:pt idx="25394">
                  <c:v>25.394000000000005</c:v>
                </c:pt>
                <c:pt idx="25395">
                  <c:v>25.395000000000039</c:v>
                </c:pt>
                <c:pt idx="25396">
                  <c:v>25.396000000000015</c:v>
                </c:pt>
                <c:pt idx="25397">
                  <c:v>25.396999999999991</c:v>
                </c:pt>
                <c:pt idx="25398">
                  <c:v>25.398000000000025</c:v>
                </c:pt>
                <c:pt idx="25399">
                  <c:v>25.399000000000001</c:v>
                </c:pt>
                <c:pt idx="25400">
                  <c:v>25.400000000000034</c:v>
                </c:pt>
                <c:pt idx="25401">
                  <c:v>25.40100000000001</c:v>
                </c:pt>
                <c:pt idx="25402">
                  <c:v>25.402000000000044</c:v>
                </c:pt>
                <c:pt idx="25403">
                  <c:v>25.40300000000002</c:v>
                </c:pt>
                <c:pt idx="25404">
                  <c:v>25.403999999999996</c:v>
                </c:pt>
                <c:pt idx="25405">
                  <c:v>25.40500000000003</c:v>
                </c:pt>
                <c:pt idx="25406">
                  <c:v>25.406000000000006</c:v>
                </c:pt>
                <c:pt idx="25407">
                  <c:v>25.407000000000039</c:v>
                </c:pt>
                <c:pt idx="25408">
                  <c:v>25.408000000000015</c:v>
                </c:pt>
                <c:pt idx="25409">
                  <c:v>25.408999999999992</c:v>
                </c:pt>
                <c:pt idx="25410">
                  <c:v>25.410000000000025</c:v>
                </c:pt>
                <c:pt idx="25411">
                  <c:v>25.411000000000001</c:v>
                </c:pt>
                <c:pt idx="25412">
                  <c:v>25.412000000000035</c:v>
                </c:pt>
                <c:pt idx="25413">
                  <c:v>25.413000000000011</c:v>
                </c:pt>
                <c:pt idx="25414">
                  <c:v>25.414000000000044</c:v>
                </c:pt>
                <c:pt idx="25415">
                  <c:v>25.41500000000002</c:v>
                </c:pt>
                <c:pt idx="25416">
                  <c:v>25.415999999999997</c:v>
                </c:pt>
                <c:pt idx="25417">
                  <c:v>25.41700000000003</c:v>
                </c:pt>
                <c:pt idx="25418">
                  <c:v>25.418000000000006</c:v>
                </c:pt>
                <c:pt idx="25419">
                  <c:v>25.41900000000004</c:v>
                </c:pt>
                <c:pt idx="25420">
                  <c:v>25.420000000000016</c:v>
                </c:pt>
                <c:pt idx="25421">
                  <c:v>25.420999999999992</c:v>
                </c:pt>
                <c:pt idx="25422">
                  <c:v>25.422000000000025</c:v>
                </c:pt>
                <c:pt idx="25423">
                  <c:v>25.423000000000002</c:v>
                </c:pt>
                <c:pt idx="25424">
                  <c:v>25.424000000000035</c:v>
                </c:pt>
                <c:pt idx="25425">
                  <c:v>25.425000000000011</c:v>
                </c:pt>
                <c:pt idx="25426">
                  <c:v>25.426000000000045</c:v>
                </c:pt>
                <c:pt idx="25427">
                  <c:v>25.427000000000021</c:v>
                </c:pt>
                <c:pt idx="25428">
                  <c:v>25.427999999999997</c:v>
                </c:pt>
                <c:pt idx="25429">
                  <c:v>25.42900000000003</c:v>
                </c:pt>
                <c:pt idx="25430">
                  <c:v>25.430000000000007</c:v>
                </c:pt>
                <c:pt idx="25431">
                  <c:v>25.43100000000004</c:v>
                </c:pt>
                <c:pt idx="25432">
                  <c:v>25.432000000000016</c:v>
                </c:pt>
                <c:pt idx="25433">
                  <c:v>25.432999999999993</c:v>
                </c:pt>
                <c:pt idx="25434">
                  <c:v>25.434000000000026</c:v>
                </c:pt>
                <c:pt idx="25435">
                  <c:v>25.435000000000002</c:v>
                </c:pt>
                <c:pt idx="25436">
                  <c:v>25.436000000000035</c:v>
                </c:pt>
                <c:pt idx="25437">
                  <c:v>25.437000000000012</c:v>
                </c:pt>
                <c:pt idx="25438">
                  <c:v>25.438000000000045</c:v>
                </c:pt>
                <c:pt idx="25439">
                  <c:v>25.439000000000021</c:v>
                </c:pt>
                <c:pt idx="25440">
                  <c:v>25.439999999999998</c:v>
                </c:pt>
                <c:pt idx="25441">
                  <c:v>25.441000000000031</c:v>
                </c:pt>
                <c:pt idx="25442">
                  <c:v>25.442000000000007</c:v>
                </c:pt>
                <c:pt idx="25443">
                  <c:v>25.44300000000004</c:v>
                </c:pt>
                <c:pt idx="25444">
                  <c:v>25.444000000000017</c:v>
                </c:pt>
                <c:pt idx="25445">
                  <c:v>25.444999999999993</c:v>
                </c:pt>
                <c:pt idx="25446">
                  <c:v>25.446000000000026</c:v>
                </c:pt>
                <c:pt idx="25447">
                  <c:v>25.447000000000003</c:v>
                </c:pt>
                <c:pt idx="25448">
                  <c:v>25.448000000000036</c:v>
                </c:pt>
                <c:pt idx="25449">
                  <c:v>25.449000000000012</c:v>
                </c:pt>
                <c:pt idx="25450">
                  <c:v>25.450000000000045</c:v>
                </c:pt>
                <c:pt idx="25451">
                  <c:v>25.451000000000022</c:v>
                </c:pt>
                <c:pt idx="25452">
                  <c:v>25.451999999999998</c:v>
                </c:pt>
                <c:pt idx="25453">
                  <c:v>25.453000000000031</c:v>
                </c:pt>
                <c:pt idx="25454">
                  <c:v>25.454000000000008</c:v>
                </c:pt>
                <c:pt idx="25455">
                  <c:v>25.455000000000041</c:v>
                </c:pt>
                <c:pt idx="25456">
                  <c:v>25.456000000000017</c:v>
                </c:pt>
                <c:pt idx="25457">
                  <c:v>25.456999999999994</c:v>
                </c:pt>
                <c:pt idx="25458">
                  <c:v>25.458000000000027</c:v>
                </c:pt>
                <c:pt idx="25459">
                  <c:v>25.459000000000003</c:v>
                </c:pt>
                <c:pt idx="25460">
                  <c:v>25.460000000000036</c:v>
                </c:pt>
                <c:pt idx="25461">
                  <c:v>25.461000000000013</c:v>
                </c:pt>
                <c:pt idx="25462">
                  <c:v>25.462000000000046</c:v>
                </c:pt>
                <c:pt idx="25463">
                  <c:v>25.463000000000022</c:v>
                </c:pt>
                <c:pt idx="25464">
                  <c:v>25.463999999999999</c:v>
                </c:pt>
                <c:pt idx="25465">
                  <c:v>25.465000000000032</c:v>
                </c:pt>
                <c:pt idx="25466">
                  <c:v>25.466000000000008</c:v>
                </c:pt>
                <c:pt idx="25467">
                  <c:v>25.467000000000041</c:v>
                </c:pt>
                <c:pt idx="25468">
                  <c:v>25.468000000000018</c:v>
                </c:pt>
                <c:pt idx="25469">
                  <c:v>25.468999999999994</c:v>
                </c:pt>
                <c:pt idx="25470">
                  <c:v>25.470000000000027</c:v>
                </c:pt>
                <c:pt idx="25471">
                  <c:v>25.471000000000004</c:v>
                </c:pt>
                <c:pt idx="25472">
                  <c:v>25.472000000000037</c:v>
                </c:pt>
                <c:pt idx="25473">
                  <c:v>25.473000000000013</c:v>
                </c:pt>
                <c:pt idx="25474">
                  <c:v>25.474000000000046</c:v>
                </c:pt>
                <c:pt idx="25475">
                  <c:v>25.475000000000023</c:v>
                </c:pt>
                <c:pt idx="25476">
                  <c:v>25.475999999999999</c:v>
                </c:pt>
                <c:pt idx="25477">
                  <c:v>25.477000000000032</c:v>
                </c:pt>
                <c:pt idx="25478">
                  <c:v>25.478000000000009</c:v>
                </c:pt>
                <c:pt idx="25479">
                  <c:v>25.479000000000042</c:v>
                </c:pt>
                <c:pt idx="25480">
                  <c:v>25.480000000000018</c:v>
                </c:pt>
                <c:pt idx="25481">
                  <c:v>25.480999999999995</c:v>
                </c:pt>
                <c:pt idx="25482">
                  <c:v>25.482000000000028</c:v>
                </c:pt>
                <c:pt idx="25483">
                  <c:v>25.483000000000004</c:v>
                </c:pt>
                <c:pt idx="25484">
                  <c:v>25.484000000000037</c:v>
                </c:pt>
                <c:pt idx="25485">
                  <c:v>25.485000000000014</c:v>
                </c:pt>
                <c:pt idx="25486">
                  <c:v>25.48599999999999</c:v>
                </c:pt>
                <c:pt idx="25487">
                  <c:v>25.487000000000023</c:v>
                </c:pt>
                <c:pt idx="25488">
                  <c:v>25.488</c:v>
                </c:pt>
                <c:pt idx="25489">
                  <c:v>25.489000000000033</c:v>
                </c:pt>
                <c:pt idx="25490">
                  <c:v>25.490000000000009</c:v>
                </c:pt>
                <c:pt idx="25491">
                  <c:v>25.491000000000042</c:v>
                </c:pt>
                <c:pt idx="25492">
                  <c:v>25.492000000000019</c:v>
                </c:pt>
                <c:pt idx="25493">
                  <c:v>25.492999999999995</c:v>
                </c:pt>
                <c:pt idx="25494">
                  <c:v>25.494000000000028</c:v>
                </c:pt>
                <c:pt idx="25495">
                  <c:v>25.495000000000005</c:v>
                </c:pt>
                <c:pt idx="25496">
                  <c:v>25.496000000000038</c:v>
                </c:pt>
                <c:pt idx="25497">
                  <c:v>25.497000000000014</c:v>
                </c:pt>
                <c:pt idx="25498">
                  <c:v>25.49799999999999</c:v>
                </c:pt>
                <c:pt idx="25499">
                  <c:v>25.499000000000024</c:v>
                </c:pt>
                <c:pt idx="25500">
                  <c:v>25.5</c:v>
                </c:pt>
                <c:pt idx="25501">
                  <c:v>25.501000000000033</c:v>
                </c:pt>
                <c:pt idx="25502">
                  <c:v>25.50200000000001</c:v>
                </c:pt>
                <c:pt idx="25503">
                  <c:v>25.503000000000043</c:v>
                </c:pt>
                <c:pt idx="25504">
                  <c:v>25.504000000000019</c:v>
                </c:pt>
                <c:pt idx="25505">
                  <c:v>25.504999999999995</c:v>
                </c:pt>
                <c:pt idx="25506">
                  <c:v>25.506000000000029</c:v>
                </c:pt>
                <c:pt idx="25507">
                  <c:v>25.507000000000005</c:v>
                </c:pt>
                <c:pt idx="25508">
                  <c:v>25.508000000000038</c:v>
                </c:pt>
                <c:pt idx="25509">
                  <c:v>25.509000000000015</c:v>
                </c:pt>
                <c:pt idx="25510">
                  <c:v>25.509999999999991</c:v>
                </c:pt>
                <c:pt idx="25511">
                  <c:v>25.511000000000024</c:v>
                </c:pt>
                <c:pt idx="25512">
                  <c:v>25.512</c:v>
                </c:pt>
                <c:pt idx="25513">
                  <c:v>25.513000000000034</c:v>
                </c:pt>
                <c:pt idx="25514">
                  <c:v>25.51400000000001</c:v>
                </c:pt>
                <c:pt idx="25515">
                  <c:v>25.515000000000043</c:v>
                </c:pt>
                <c:pt idx="25516">
                  <c:v>25.51600000000002</c:v>
                </c:pt>
                <c:pt idx="25517">
                  <c:v>25.516999999999996</c:v>
                </c:pt>
                <c:pt idx="25518">
                  <c:v>25.518000000000029</c:v>
                </c:pt>
                <c:pt idx="25519">
                  <c:v>25.519000000000005</c:v>
                </c:pt>
                <c:pt idx="25520">
                  <c:v>25.520000000000039</c:v>
                </c:pt>
                <c:pt idx="25521">
                  <c:v>25.521000000000015</c:v>
                </c:pt>
                <c:pt idx="25522">
                  <c:v>25.521999999999991</c:v>
                </c:pt>
                <c:pt idx="25523">
                  <c:v>25.523000000000025</c:v>
                </c:pt>
                <c:pt idx="25524">
                  <c:v>25.524000000000001</c:v>
                </c:pt>
                <c:pt idx="25525">
                  <c:v>25.525000000000034</c:v>
                </c:pt>
                <c:pt idx="25526">
                  <c:v>25.52600000000001</c:v>
                </c:pt>
                <c:pt idx="25527">
                  <c:v>25.527000000000044</c:v>
                </c:pt>
                <c:pt idx="25528">
                  <c:v>25.52800000000002</c:v>
                </c:pt>
                <c:pt idx="25529">
                  <c:v>25.528999999999996</c:v>
                </c:pt>
                <c:pt idx="25530">
                  <c:v>25.53000000000003</c:v>
                </c:pt>
                <c:pt idx="25531">
                  <c:v>25.531000000000006</c:v>
                </c:pt>
                <c:pt idx="25532">
                  <c:v>25.532000000000039</c:v>
                </c:pt>
                <c:pt idx="25533">
                  <c:v>25.533000000000015</c:v>
                </c:pt>
                <c:pt idx="25534">
                  <c:v>25.533999999999992</c:v>
                </c:pt>
                <c:pt idx="25535">
                  <c:v>25.535000000000025</c:v>
                </c:pt>
                <c:pt idx="25536">
                  <c:v>25.536000000000001</c:v>
                </c:pt>
                <c:pt idx="25537">
                  <c:v>25.537000000000035</c:v>
                </c:pt>
                <c:pt idx="25538">
                  <c:v>25.538000000000011</c:v>
                </c:pt>
                <c:pt idx="25539">
                  <c:v>25.539000000000044</c:v>
                </c:pt>
                <c:pt idx="25540">
                  <c:v>25.54000000000002</c:v>
                </c:pt>
                <c:pt idx="25541">
                  <c:v>25.540999999999997</c:v>
                </c:pt>
                <c:pt idx="25542">
                  <c:v>25.54200000000003</c:v>
                </c:pt>
                <c:pt idx="25543">
                  <c:v>25.543000000000006</c:v>
                </c:pt>
                <c:pt idx="25544">
                  <c:v>25.54400000000004</c:v>
                </c:pt>
                <c:pt idx="25545">
                  <c:v>25.545000000000016</c:v>
                </c:pt>
                <c:pt idx="25546">
                  <c:v>25.545999999999992</c:v>
                </c:pt>
                <c:pt idx="25547">
                  <c:v>25.547000000000025</c:v>
                </c:pt>
                <c:pt idx="25548">
                  <c:v>25.548000000000002</c:v>
                </c:pt>
                <c:pt idx="25549">
                  <c:v>25.549000000000035</c:v>
                </c:pt>
                <c:pt idx="25550">
                  <c:v>25.550000000000011</c:v>
                </c:pt>
                <c:pt idx="25551">
                  <c:v>25.551000000000045</c:v>
                </c:pt>
                <c:pt idx="25552">
                  <c:v>25.552000000000021</c:v>
                </c:pt>
                <c:pt idx="25553">
                  <c:v>25.552999999999997</c:v>
                </c:pt>
                <c:pt idx="25554">
                  <c:v>25.55400000000003</c:v>
                </c:pt>
                <c:pt idx="25555">
                  <c:v>25.555000000000007</c:v>
                </c:pt>
                <c:pt idx="25556">
                  <c:v>25.55600000000004</c:v>
                </c:pt>
                <c:pt idx="25557">
                  <c:v>25.557000000000016</c:v>
                </c:pt>
                <c:pt idx="25558">
                  <c:v>25.557999999999993</c:v>
                </c:pt>
                <c:pt idx="25559">
                  <c:v>25.559000000000026</c:v>
                </c:pt>
                <c:pt idx="25560">
                  <c:v>25.560000000000002</c:v>
                </c:pt>
                <c:pt idx="25561">
                  <c:v>25.561000000000035</c:v>
                </c:pt>
                <c:pt idx="25562">
                  <c:v>25.562000000000012</c:v>
                </c:pt>
                <c:pt idx="25563">
                  <c:v>25.563000000000045</c:v>
                </c:pt>
                <c:pt idx="25564">
                  <c:v>25.564000000000021</c:v>
                </c:pt>
                <c:pt idx="25565">
                  <c:v>25.564999999999998</c:v>
                </c:pt>
                <c:pt idx="25566">
                  <c:v>25.566000000000031</c:v>
                </c:pt>
                <c:pt idx="25567">
                  <c:v>25.567000000000007</c:v>
                </c:pt>
                <c:pt idx="25568">
                  <c:v>25.56800000000004</c:v>
                </c:pt>
                <c:pt idx="25569">
                  <c:v>25.569000000000017</c:v>
                </c:pt>
                <c:pt idx="25570">
                  <c:v>25.569999999999993</c:v>
                </c:pt>
                <c:pt idx="25571">
                  <c:v>25.571000000000026</c:v>
                </c:pt>
                <c:pt idx="25572">
                  <c:v>25.572000000000003</c:v>
                </c:pt>
                <c:pt idx="25573">
                  <c:v>25.573000000000036</c:v>
                </c:pt>
                <c:pt idx="25574">
                  <c:v>25.574000000000012</c:v>
                </c:pt>
                <c:pt idx="25575">
                  <c:v>25.575000000000045</c:v>
                </c:pt>
                <c:pt idx="25576">
                  <c:v>25.576000000000022</c:v>
                </c:pt>
                <c:pt idx="25577">
                  <c:v>25.576999999999998</c:v>
                </c:pt>
                <c:pt idx="25578">
                  <c:v>25.578000000000031</c:v>
                </c:pt>
                <c:pt idx="25579">
                  <c:v>25.579000000000008</c:v>
                </c:pt>
                <c:pt idx="25580">
                  <c:v>25.580000000000041</c:v>
                </c:pt>
                <c:pt idx="25581">
                  <c:v>25.581000000000017</c:v>
                </c:pt>
                <c:pt idx="25582">
                  <c:v>25.581999999999994</c:v>
                </c:pt>
                <c:pt idx="25583">
                  <c:v>25.583000000000027</c:v>
                </c:pt>
                <c:pt idx="25584">
                  <c:v>25.584000000000003</c:v>
                </c:pt>
                <c:pt idx="25585">
                  <c:v>25.585000000000036</c:v>
                </c:pt>
                <c:pt idx="25586">
                  <c:v>25.586000000000013</c:v>
                </c:pt>
                <c:pt idx="25587">
                  <c:v>25.587000000000046</c:v>
                </c:pt>
                <c:pt idx="25588">
                  <c:v>25.588000000000022</c:v>
                </c:pt>
                <c:pt idx="25589">
                  <c:v>25.588999999999999</c:v>
                </c:pt>
                <c:pt idx="25590">
                  <c:v>25.590000000000032</c:v>
                </c:pt>
                <c:pt idx="25591">
                  <c:v>25.591000000000008</c:v>
                </c:pt>
                <c:pt idx="25592">
                  <c:v>25.592000000000041</c:v>
                </c:pt>
                <c:pt idx="25593">
                  <c:v>25.593000000000018</c:v>
                </c:pt>
                <c:pt idx="25594">
                  <c:v>25.593999999999994</c:v>
                </c:pt>
                <c:pt idx="25595">
                  <c:v>25.595000000000027</c:v>
                </c:pt>
                <c:pt idx="25596">
                  <c:v>25.596000000000004</c:v>
                </c:pt>
                <c:pt idx="25597">
                  <c:v>25.597000000000037</c:v>
                </c:pt>
                <c:pt idx="25598">
                  <c:v>25.598000000000013</c:v>
                </c:pt>
                <c:pt idx="25599">
                  <c:v>25.599000000000046</c:v>
                </c:pt>
                <c:pt idx="25600">
                  <c:v>25.600000000000023</c:v>
                </c:pt>
                <c:pt idx="25601">
                  <c:v>25.600999999999999</c:v>
                </c:pt>
                <c:pt idx="25602">
                  <c:v>25.602000000000032</c:v>
                </c:pt>
                <c:pt idx="25603">
                  <c:v>25.603000000000009</c:v>
                </c:pt>
                <c:pt idx="25604">
                  <c:v>25.604000000000042</c:v>
                </c:pt>
                <c:pt idx="25605">
                  <c:v>25.605000000000018</c:v>
                </c:pt>
                <c:pt idx="25606">
                  <c:v>25.605999999999995</c:v>
                </c:pt>
                <c:pt idx="25607">
                  <c:v>25.607000000000028</c:v>
                </c:pt>
                <c:pt idx="25608">
                  <c:v>25.608000000000004</c:v>
                </c:pt>
                <c:pt idx="25609">
                  <c:v>25.609000000000037</c:v>
                </c:pt>
                <c:pt idx="25610">
                  <c:v>25.610000000000014</c:v>
                </c:pt>
                <c:pt idx="25611">
                  <c:v>25.61099999999999</c:v>
                </c:pt>
                <c:pt idx="25612">
                  <c:v>25.612000000000023</c:v>
                </c:pt>
                <c:pt idx="25613">
                  <c:v>25.613</c:v>
                </c:pt>
                <c:pt idx="25614">
                  <c:v>25.614000000000033</c:v>
                </c:pt>
                <c:pt idx="25615">
                  <c:v>25.615000000000009</c:v>
                </c:pt>
                <c:pt idx="25616">
                  <c:v>25.616000000000042</c:v>
                </c:pt>
                <c:pt idx="25617">
                  <c:v>25.617000000000019</c:v>
                </c:pt>
                <c:pt idx="25618">
                  <c:v>25.617999999999995</c:v>
                </c:pt>
                <c:pt idx="25619">
                  <c:v>25.619000000000028</c:v>
                </c:pt>
                <c:pt idx="25620">
                  <c:v>25.620000000000005</c:v>
                </c:pt>
                <c:pt idx="25621">
                  <c:v>25.621000000000038</c:v>
                </c:pt>
                <c:pt idx="25622">
                  <c:v>25.622000000000014</c:v>
                </c:pt>
                <c:pt idx="25623">
                  <c:v>25.62299999999999</c:v>
                </c:pt>
                <c:pt idx="25624">
                  <c:v>25.624000000000024</c:v>
                </c:pt>
                <c:pt idx="25625">
                  <c:v>25.625</c:v>
                </c:pt>
                <c:pt idx="25626">
                  <c:v>25.626000000000033</c:v>
                </c:pt>
                <c:pt idx="25627">
                  <c:v>25.62700000000001</c:v>
                </c:pt>
                <c:pt idx="25628">
                  <c:v>25.628000000000043</c:v>
                </c:pt>
                <c:pt idx="25629">
                  <c:v>25.629000000000019</c:v>
                </c:pt>
                <c:pt idx="25630">
                  <c:v>25.629999999999995</c:v>
                </c:pt>
                <c:pt idx="25631">
                  <c:v>25.631000000000029</c:v>
                </c:pt>
                <c:pt idx="25632">
                  <c:v>25.632000000000005</c:v>
                </c:pt>
                <c:pt idx="25633">
                  <c:v>25.633000000000038</c:v>
                </c:pt>
                <c:pt idx="25634">
                  <c:v>25.634000000000015</c:v>
                </c:pt>
                <c:pt idx="25635">
                  <c:v>25.634999999999991</c:v>
                </c:pt>
                <c:pt idx="25636">
                  <c:v>25.636000000000024</c:v>
                </c:pt>
                <c:pt idx="25637">
                  <c:v>25.637</c:v>
                </c:pt>
                <c:pt idx="25638">
                  <c:v>25.638000000000034</c:v>
                </c:pt>
                <c:pt idx="25639">
                  <c:v>25.63900000000001</c:v>
                </c:pt>
                <c:pt idx="25640">
                  <c:v>25.640000000000043</c:v>
                </c:pt>
                <c:pt idx="25641">
                  <c:v>25.64100000000002</c:v>
                </c:pt>
                <c:pt idx="25642">
                  <c:v>25.641999999999996</c:v>
                </c:pt>
                <c:pt idx="25643">
                  <c:v>25.643000000000029</c:v>
                </c:pt>
                <c:pt idx="25644">
                  <c:v>25.644000000000005</c:v>
                </c:pt>
                <c:pt idx="25645">
                  <c:v>25.645000000000039</c:v>
                </c:pt>
                <c:pt idx="25646">
                  <c:v>25.646000000000015</c:v>
                </c:pt>
                <c:pt idx="25647">
                  <c:v>25.646999999999991</c:v>
                </c:pt>
                <c:pt idx="25648">
                  <c:v>25.648000000000025</c:v>
                </c:pt>
                <c:pt idx="25649">
                  <c:v>25.649000000000001</c:v>
                </c:pt>
                <c:pt idx="25650">
                  <c:v>25.650000000000034</c:v>
                </c:pt>
                <c:pt idx="25651">
                  <c:v>25.65100000000001</c:v>
                </c:pt>
                <c:pt idx="25652">
                  <c:v>25.652000000000044</c:v>
                </c:pt>
                <c:pt idx="25653">
                  <c:v>25.65300000000002</c:v>
                </c:pt>
                <c:pt idx="25654">
                  <c:v>25.653999999999996</c:v>
                </c:pt>
                <c:pt idx="25655">
                  <c:v>25.65500000000003</c:v>
                </c:pt>
                <c:pt idx="25656">
                  <c:v>25.656000000000006</c:v>
                </c:pt>
                <c:pt idx="25657">
                  <c:v>25.657000000000039</c:v>
                </c:pt>
                <c:pt idx="25658">
                  <c:v>25.658000000000015</c:v>
                </c:pt>
                <c:pt idx="25659">
                  <c:v>25.658999999999992</c:v>
                </c:pt>
                <c:pt idx="25660">
                  <c:v>25.660000000000025</c:v>
                </c:pt>
                <c:pt idx="25661">
                  <c:v>25.661000000000001</c:v>
                </c:pt>
                <c:pt idx="25662">
                  <c:v>25.662000000000035</c:v>
                </c:pt>
                <c:pt idx="25663">
                  <c:v>25.663000000000011</c:v>
                </c:pt>
                <c:pt idx="25664">
                  <c:v>25.664000000000044</c:v>
                </c:pt>
                <c:pt idx="25665">
                  <c:v>25.66500000000002</c:v>
                </c:pt>
                <c:pt idx="25666">
                  <c:v>25.665999999999997</c:v>
                </c:pt>
                <c:pt idx="25667">
                  <c:v>25.66700000000003</c:v>
                </c:pt>
                <c:pt idx="25668">
                  <c:v>25.668000000000006</c:v>
                </c:pt>
                <c:pt idx="25669">
                  <c:v>25.66900000000004</c:v>
                </c:pt>
                <c:pt idx="25670">
                  <c:v>25.670000000000016</c:v>
                </c:pt>
                <c:pt idx="25671">
                  <c:v>25.670999999999992</c:v>
                </c:pt>
                <c:pt idx="25672">
                  <c:v>25.672000000000025</c:v>
                </c:pt>
                <c:pt idx="25673">
                  <c:v>25.673000000000002</c:v>
                </c:pt>
                <c:pt idx="25674">
                  <c:v>25.674000000000035</c:v>
                </c:pt>
                <c:pt idx="25675">
                  <c:v>25.675000000000011</c:v>
                </c:pt>
                <c:pt idx="25676">
                  <c:v>25.676000000000045</c:v>
                </c:pt>
                <c:pt idx="25677">
                  <c:v>25.677000000000021</c:v>
                </c:pt>
                <c:pt idx="25678">
                  <c:v>25.677999999999997</c:v>
                </c:pt>
                <c:pt idx="25679">
                  <c:v>25.67900000000003</c:v>
                </c:pt>
                <c:pt idx="25680">
                  <c:v>25.680000000000007</c:v>
                </c:pt>
                <c:pt idx="25681">
                  <c:v>25.68100000000004</c:v>
                </c:pt>
                <c:pt idx="25682">
                  <c:v>25.682000000000016</c:v>
                </c:pt>
                <c:pt idx="25683">
                  <c:v>25.682999999999993</c:v>
                </c:pt>
                <c:pt idx="25684">
                  <c:v>25.684000000000026</c:v>
                </c:pt>
                <c:pt idx="25685">
                  <c:v>25.685000000000002</c:v>
                </c:pt>
                <c:pt idx="25686">
                  <c:v>25.686000000000035</c:v>
                </c:pt>
                <c:pt idx="25687">
                  <c:v>25.687000000000012</c:v>
                </c:pt>
                <c:pt idx="25688">
                  <c:v>25.688000000000045</c:v>
                </c:pt>
                <c:pt idx="25689">
                  <c:v>25.689000000000021</c:v>
                </c:pt>
                <c:pt idx="25690">
                  <c:v>25.689999999999998</c:v>
                </c:pt>
                <c:pt idx="25691">
                  <c:v>25.691000000000031</c:v>
                </c:pt>
                <c:pt idx="25692">
                  <c:v>25.692000000000007</c:v>
                </c:pt>
                <c:pt idx="25693">
                  <c:v>25.69300000000004</c:v>
                </c:pt>
                <c:pt idx="25694">
                  <c:v>25.694000000000017</c:v>
                </c:pt>
                <c:pt idx="25695">
                  <c:v>25.694999999999993</c:v>
                </c:pt>
                <c:pt idx="25696">
                  <c:v>25.696000000000026</c:v>
                </c:pt>
                <c:pt idx="25697">
                  <c:v>25.697000000000003</c:v>
                </c:pt>
                <c:pt idx="25698">
                  <c:v>25.698000000000036</c:v>
                </c:pt>
                <c:pt idx="25699">
                  <c:v>25.699000000000012</c:v>
                </c:pt>
                <c:pt idx="25700">
                  <c:v>25.700000000000045</c:v>
                </c:pt>
                <c:pt idx="25701">
                  <c:v>25.701000000000022</c:v>
                </c:pt>
                <c:pt idx="25702">
                  <c:v>25.701999999999998</c:v>
                </c:pt>
                <c:pt idx="25703">
                  <c:v>25.703000000000031</c:v>
                </c:pt>
                <c:pt idx="25704">
                  <c:v>25.704000000000008</c:v>
                </c:pt>
                <c:pt idx="25705">
                  <c:v>25.705000000000041</c:v>
                </c:pt>
                <c:pt idx="25706">
                  <c:v>25.706000000000017</c:v>
                </c:pt>
                <c:pt idx="25707">
                  <c:v>25.706999999999994</c:v>
                </c:pt>
                <c:pt idx="25708">
                  <c:v>25.708000000000027</c:v>
                </c:pt>
                <c:pt idx="25709">
                  <c:v>25.709000000000003</c:v>
                </c:pt>
                <c:pt idx="25710">
                  <c:v>25.710000000000036</c:v>
                </c:pt>
                <c:pt idx="25711">
                  <c:v>25.711000000000013</c:v>
                </c:pt>
                <c:pt idx="25712">
                  <c:v>25.712000000000046</c:v>
                </c:pt>
                <c:pt idx="25713">
                  <c:v>25.713000000000022</c:v>
                </c:pt>
                <c:pt idx="25714">
                  <c:v>25.713999999999999</c:v>
                </c:pt>
                <c:pt idx="25715">
                  <c:v>25.715000000000032</c:v>
                </c:pt>
                <c:pt idx="25716">
                  <c:v>25.716000000000008</c:v>
                </c:pt>
                <c:pt idx="25717">
                  <c:v>25.717000000000041</c:v>
                </c:pt>
                <c:pt idx="25718">
                  <c:v>25.718000000000018</c:v>
                </c:pt>
                <c:pt idx="25719">
                  <c:v>25.718999999999994</c:v>
                </c:pt>
                <c:pt idx="25720">
                  <c:v>25.720000000000027</c:v>
                </c:pt>
                <c:pt idx="25721">
                  <c:v>25.721000000000004</c:v>
                </c:pt>
                <c:pt idx="25722">
                  <c:v>25.722000000000037</c:v>
                </c:pt>
                <c:pt idx="25723">
                  <c:v>25.723000000000013</c:v>
                </c:pt>
                <c:pt idx="25724">
                  <c:v>25.724000000000046</c:v>
                </c:pt>
                <c:pt idx="25725">
                  <c:v>25.725000000000023</c:v>
                </c:pt>
                <c:pt idx="25726">
                  <c:v>25.725999999999999</c:v>
                </c:pt>
                <c:pt idx="25727">
                  <c:v>25.727000000000032</c:v>
                </c:pt>
                <c:pt idx="25728">
                  <c:v>25.728000000000009</c:v>
                </c:pt>
                <c:pt idx="25729">
                  <c:v>25.729000000000042</c:v>
                </c:pt>
                <c:pt idx="25730">
                  <c:v>25.730000000000018</c:v>
                </c:pt>
                <c:pt idx="25731">
                  <c:v>25.730999999999995</c:v>
                </c:pt>
                <c:pt idx="25732">
                  <c:v>25.732000000000028</c:v>
                </c:pt>
                <c:pt idx="25733">
                  <c:v>25.733000000000004</c:v>
                </c:pt>
                <c:pt idx="25734">
                  <c:v>25.734000000000037</c:v>
                </c:pt>
                <c:pt idx="25735">
                  <c:v>25.735000000000014</c:v>
                </c:pt>
                <c:pt idx="25736">
                  <c:v>25.73599999999999</c:v>
                </c:pt>
                <c:pt idx="25737">
                  <c:v>25.737000000000023</c:v>
                </c:pt>
                <c:pt idx="25738">
                  <c:v>25.738</c:v>
                </c:pt>
                <c:pt idx="25739">
                  <c:v>25.739000000000033</c:v>
                </c:pt>
                <c:pt idx="25740">
                  <c:v>25.740000000000009</c:v>
                </c:pt>
                <c:pt idx="25741">
                  <c:v>25.741000000000042</c:v>
                </c:pt>
                <c:pt idx="25742">
                  <c:v>25.742000000000019</c:v>
                </c:pt>
                <c:pt idx="25743">
                  <c:v>25.742999999999995</c:v>
                </c:pt>
                <c:pt idx="25744">
                  <c:v>25.744000000000028</c:v>
                </c:pt>
                <c:pt idx="25745">
                  <c:v>25.745000000000005</c:v>
                </c:pt>
                <c:pt idx="25746">
                  <c:v>25.746000000000038</c:v>
                </c:pt>
                <c:pt idx="25747">
                  <c:v>25.747000000000014</c:v>
                </c:pt>
                <c:pt idx="25748">
                  <c:v>25.74799999999999</c:v>
                </c:pt>
                <c:pt idx="25749">
                  <c:v>25.749000000000024</c:v>
                </c:pt>
                <c:pt idx="25750">
                  <c:v>25.75</c:v>
                </c:pt>
                <c:pt idx="25751">
                  <c:v>25.751000000000033</c:v>
                </c:pt>
                <c:pt idx="25752">
                  <c:v>25.75200000000001</c:v>
                </c:pt>
                <c:pt idx="25753">
                  <c:v>25.753000000000043</c:v>
                </c:pt>
                <c:pt idx="25754">
                  <c:v>25.754000000000019</c:v>
                </c:pt>
                <c:pt idx="25755">
                  <c:v>25.754999999999995</c:v>
                </c:pt>
                <c:pt idx="25756">
                  <c:v>25.756000000000029</c:v>
                </c:pt>
                <c:pt idx="25757">
                  <c:v>25.757000000000005</c:v>
                </c:pt>
                <c:pt idx="25758">
                  <c:v>25.758000000000038</c:v>
                </c:pt>
                <c:pt idx="25759">
                  <c:v>25.759000000000015</c:v>
                </c:pt>
                <c:pt idx="25760">
                  <c:v>25.759999999999991</c:v>
                </c:pt>
                <c:pt idx="25761">
                  <c:v>25.761000000000024</c:v>
                </c:pt>
                <c:pt idx="25762">
                  <c:v>25.762</c:v>
                </c:pt>
                <c:pt idx="25763">
                  <c:v>25.763000000000034</c:v>
                </c:pt>
                <c:pt idx="25764">
                  <c:v>25.76400000000001</c:v>
                </c:pt>
                <c:pt idx="25765">
                  <c:v>25.765000000000043</c:v>
                </c:pt>
                <c:pt idx="25766">
                  <c:v>25.76600000000002</c:v>
                </c:pt>
                <c:pt idx="25767">
                  <c:v>25.766999999999996</c:v>
                </c:pt>
                <c:pt idx="25768">
                  <c:v>25.768000000000029</c:v>
                </c:pt>
                <c:pt idx="25769">
                  <c:v>25.769000000000005</c:v>
                </c:pt>
                <c:pt idx="25770">
                  <c:v>25.770000000000039</c:v>
                </c:pt>
                <c:pt idx="25771">
                  <c:v>25.771000000000015</c:v>
                </c:pt>
                <c:pt idx="25772">
                  <c:v>25.771999999999991</c:v>
                </c:pt>
                <c:pt idx="25773">
                  <c:v>25.773000000000025</c:v>
                </c:pt>
                <c:pt idx="25774">
                  <c:v>25.774000000000001</c:v>
                </c:pt>
                <c:pt idx="25775">
                  <c:v>25.775000000000034</c:v>
                </c:pt>
                <c:pt idx="25776">
                  <c:v>25.77600000000001</c:v>
                </c:pt>
                <c:pt idx="25777">
                  <c:v>25.777000000000044</c:v>
                </c:pt>
                <c:pt idx="25778">
                  <c:v>25.77800000000002</c:v>
                </c:pt>
                <c:pt idx="25779">
                  <c:v>25.778999999999996</c:v>
                </c:pt>
                <c:pt idx="25780">
                  <c:v>25.78000000000003</c:v>
                </c:pt>
                <c:pt idx="25781">
                  <c:v>25.781000000000006</c:v>
                </c:pt>
                <c:pt idx="25782">
                  <c:v>25.782000000000039</c:v>
                </c:pt>
                <c:pt idx="25783">
                  <c:v>25.783000000000015</c:v>
                </c:pt>
                <c:pt idx="25784">
                  <c:v>25.783999999999992</c:v>
                </c:pt>
                <c:pt idx="25785">
                  <c:v>25.785000000000025</c:v>
                </c:pt>
                <c:pt idx="25786">
                  <c:v>25.786000000000001</c:v>
                </c:pt>
                <c:pt idx="25787">
                  <c:v>25.787000000000035</c:v>
                </c:pt>
                <c:pt idx="25788">
                  <c:v>25.788000000000011</c:v>
                </c:pt>
                <c:pt idx="25789">
                  <c:v>25.789000000000044</c:v>
                </c:pt>
                <c:pt idx="25790">
                  <c:v>25.79000000000002</c:v>
                </c:pt>
                <c:pt idx="25791">
                  <c:v>25.790999999999997</c:v>
                </c:pt>
                <c:pt idx="25792">
                  <c:v>25.79200000000003</c:v>
                </c:pt>
                <c:pt idx="25793">
                  <c:v>25.793000000000006</c:v>
                </c:pt>
                <c:pt idx="25794">
                  <c:v>25.79400000000004</c:v>
                </c:pt>
                <c:pt idx="25795">
                  <c:v>25.795000000000016</c:v>
                </c:pt>
                <c:pt idx="25796">
                  <c:v>25.795999999999992</c:v>
                </c:pt>
                <c:pt idx="25797">
                  <c:v>25.797000000000025</c:v>
                </c:pt>
                <c:pt idx="25798">
                  <c:v>25.798000000000002</c:v>
                </c:pt>
                <c:pt idx="25799">
                  <c:v>25.799000000000035</c:v>
                </c:pt>
                <c:pt idx="25800">
                  <c:v>25.800000000000011</c:v>
                </c:pt>
                <c:pt idx="25801">
                  <c:v>25.801000000000045</c:v>
                </c:pt>
                <c:pt idx="25802">
                  <c:v>25.802000000000021</c:v>
                </c:pt>
                <c:pt idx="25803">
                  <c:v>25.802999999999997</c:v>
                </c:pt>
                <c:pt idx="25804">
                  <c:v>25.80400000000003</c:v>
                </c:pt>
                <c:pt idx="25805">
                  <c:v>25.805000000000007</c:v>
                </c:pt>
                <c:pt idx="25806">
                  <c:v>25.80600000000004</c:v>
                </c:pt>
                <c:pt idx="25807">
                  <c:v>25.807000000000016</c:v>
                </c:pt>
                <c:pt idx="25808">
                  <c:v>25.807999999999993</c:v>
                </c:pt>
                <c:pt idx="25809">
                  <c:v>25.809000000000026</c:v>
                </c:pt>
                <c:pt idx="25810">
                  <c:v>25.810000000000002</c:v>
                </c:pt>
                <c:pt idx="25811">
                  <c:v>25.811000000000035</c:v>
                </c:pt>
                <c:pt idx="25812">
                  <c:v>25.812000000000012</c:v>
                </c:pt>
                <c:pt idx="25813">
                  <c:v>25.813000000000045</c:v>
                </c:pt>
                <c:pt idx="25814">
                  <c:v>25.814000000000021</c:v>
                </c:pt>
                <c:pt idx="25815">
                  <c:v>25.814999999999998</c:v>
                </c:pt>
                <c:pt idx="25816">
                  <c:v>25.816000000000031</c:v>
                </c:pt>
                <c:pt idx="25817">
                  <c:v>25.817000000000007</c:v>
                </c:pt>
                <c:pt idx="25818">
                  <c:v>25.81800000000004</c:v>
                </c:pt>
                <c:pt idx="25819">
                  <c:v>25.819000000000017</c:v>
                </c:pt>
                <c:pt idx="25820">
                  <c:v>25.819999999999993</c:v>
                </c:pt>
                <c:pt idx="25821">
                  <c:v>25.821000000000026</c:v>
                </c:pt>
                <c:pt idx="25822">
                  <c:v>25.822000000000003</c:v>
                </c:pt>
                <c:pt idx="25823">
                  <c:v>25.823000000000036</c:v>
                </c:pt>
                <c:pt idx="25824">
                  <c:v>25.824000000000012</c:v>
                </c:pt>
                <c:pt idx="25825">
                  <c:v>25.825000000000045</c:v>
                </c:pt>
                <c:pt idx="25826">
                  <c:v>25.826000000000022</c:v>
                </c:pt>
                <c:pt idx="25827">
                  <c:v>25.826999999999998</c:v>
                </c:pt>
                <c:pt idx="25828">
                  <c:v>25.828000000000031</c:v>
                </c:pt>
                <c:pt idx="25829">
                  <c:v>25.829000000000008</c:v>
                </c:pt>
                <c:pt idx="25830">
                  <c:v>25.830000000000041</c:v>
                </c:pt>
                <c:pt idx="25831">
                  <c:v>25.831000000000017</c:v>
                </c:pt>
                <c:pt idx="25832">
                  <c:v>25.831999999999994</c:v>
                </c:pt>
                <c:pt idx="25833">
                  <c:v>25.833000000000027</c:v>
                </c:pt>
                <c:pt idx="25834">
                  <c:v>25.834000000000003</c:v>
                </c:pt>
                <c:pt idx="25835">
                  <c:v>25.835000000000036</c:v>
                </c:pt>
                <c:pt idx="25836">
                  <c:v>25.836000000000013</c:v>
                </c:pt>
                <c:pt idx="25837">
                  <c:v>25.837000000000046</c:v>
                </c:pt>
                <c:pt idx="25838">
                  <c:v>25.838000000000022</c:v>
                </c:pt>
                <c:pt idx="25839">
                  <c:v>25.838999999999999</c:v>
                </c:pt>
                <c:pt idx="25840">
                  <c:v>25.840000000000032</c:v>
                </c:pt>
                <c:pt idx="25841">
                  <c:v>25.841000000000008</c:v>
                </c:pt>
                <c:pt idx="25842">
                  <c:v>25.842000000000041</c:v>
                </c:pt>
                <c:pt idx="25843">
                  <c:v>25.843000000000018</c:v>
                </c:pt>
                <c:pt idx="25844">
                  <c:v>25.843999999999994</c:v>
                </c:pt>
                <c:pt idx="25845">
                  <c:v>25.845000000000027</c:v>
                </c:pt>
                <c:pt idx="25846">
                  <c:v>25.846000000000004</c:v>
                </c:pt>
                <c:pt idx="25847">
                  <c:v>25.847000000000037</c:v>
                </c:pt>
                <c:pt idx="25848">
                  <c:v>25.848000000000013</c:v>
                </c:pt>
                <c:pt idx="25849">
                  <c:v>25.849000000000046</c:v>
                </c:pt>
                <c:pt idx="25850">
                  <c:v>25.850000000000023</c:v>
                </c:pt>
                <c:pt idx="25851">
                  <c:v>25.850999999999999</c:v>
                </c:pt>
                <c:pt idx="25852">
                  <c:v>25.852000000000032</c:v>
                </c:pt>
                <c:pt idx="25853">
                  <c:v>25.853000000000009</c:v>
                </c:pt>
                <c:pt idx="25854">
                  <c:v>25.854000000000042</c:v>
                </c:pt>
                <c:pt idx="25855">
                  <c:v>25.855000000000018</c:v>
                </c:pt>
                <c:pt idx="25856">
                  <c:v>25.855999999999995</c:v>
                </c:pt>
                <c:pt idx="25857">
                  <c:v>25.857000000000028</c:v>
                </c:pt>
                <c:pt idx="25858">
                  <c:v>25.858000000000004</c:v>
                </c:pt>
                <c:pt idx="25859">
                  <c:v>25.859000000000037</c:v>
                </c:pt>
                <c:pt idx="25860">
                  <c:v>25.860000000000014</c:v>
                </c:pt>
                <c:pt idx="25861">
                  <c:v>25.86099999999999</c:v>
                </c:pt>
                <c:pt idx="25862">
                  <c:v>25.862000000000023</c:v>
                </c:pt>
                <c:pt idx="25863">
                  <c:v>25.863</c:v>
                </c:pt>
                <c:pt idx="25864">
                  <c:v>25.864000000000033</c:v>
                </c:pt>
                <c:pt idx="25865">
                  <c:v>25.865000000000009</c:v>
                </c:pt>
                <c:pt idx="25866">
                  <c:v>25.866000000000042</c:v>
                </c:pt>
                <c:pt idx="25867">
                  <c:v>25.867000000000019</c:v>
                </c:pt>
                <c:pt idx="25868">
                  <c:v>25.867999999999995</c:v>
                </c:pt>
                <c:pt idx="25869">
                  <c:v>25.869000000000028</c:v>
                </c:pt>
                <c:pt idx="25870">
                  <c:v>25.870000000000005</c:v>
                </c:pt>
                <c:pt idx="25871">
                  <c:v>25.871000000000038</c:v>
                </c:pt>
                <c:pt idx="25872">
                  <c:v>25.872000000000014</c:v>
                </c:pt>
                <c:pt idx="25873">
                  <c:v>25.87299999999999</c:v>
                </c:pt>
                <c:pt idx="25874">
                  <c:v>25.874000000000024</c:v>
                </c:pt>
                <c:pt idx="25875">
                  <c:v>25.875</c:v>
                </c:pt>
                <c:pt idx="25876">
                  <c:v>25.876000000000033</c:v>
                </c:pt>
                <c:pt idx="25877">
                  <c:v>25.87700000000001</c:v>
                </c:pt>
                <c:pt idx="25878">
                  <c:v>25.878000000000043</c:v>
                </c:pt>
                <c:pt idx="25879">
                  <c:v>25.879000000000019</c:v>
                </c:pt>
                <c:pt idx="25880">
                  <c:v>25.879999999999995</c:v>
                </c:pt>
                <c:pt idx="25881">
                  <c:v>25.881000000000029</c:v>
                </c:pt>
                <c:pt idx="25882">
                  <c:v>25.882000000000005</c:v>
                </c:pt>
                <c:pt idx="25883">
                  <c:v>25.883000000000038</c:v>
                </c:pt>
                <c:pt idx="25884">
                  <c:v>25.884000000000015</c:v>
                </c:pt>
                <c:pt idx="25885">
                  <c:v>25.884999999999991</c:v>
                </c:pt>
                <c:pt idx="25886">
                  <c:v>25.886000000000024</c:v>
                </c:pt>
                <c:pt idx="25887">
                  <c:v>25.887</c:v>
                </c:pt>
                <c:pt idx="25888">
                  <c:v>25.888000000000034</c:v>
                </c:pt>
                <c:pt idx="25889">
                  <c:v>25.88900000000001</c:v>
                </c:pt>
                <c:pt idx="25890">
                  <c:v>25.890000000000043</c:v>
                </c:pt>
                <c:pt idx="25891">
                  <c:v>25.89100000000002</c:v>
                </c:pt>
                <c:pt idx="25892">
                  <c:v>25.891999999999996</c:v>
                </c:pt>
                <c:pt idx="25893">
                  <c:v>25.893000000000029</c:v>
                </c:pt>
                <c:pt idx="25894">
                  <c:v>25.894000000000005</c:v>
                </c:pt>
                <c:pt idx="25895">
                  <c:v>25.895000000000039</c:v>
                </c:pt>
                <c:pt idx="25896">
                  <c:v>25.896000000000015</c:v>
                </c:pt>
                <c:pt idx="25897">
                  <c:v>25.896999999999991</c:v>
                </c:pt>
                <c:pt idx="25898">
                  <c:v>25.898000000000025</c:v>
                </c:pt>
                <c:pt idx="25899">
                  <c:v>25.899000000000001</c:v>
                </c:pt>
                <c:pt idx="25900">
                  <c:v>25.900000000000034</c:v>
                </c:pt>
                <c:pt idx="25901">
                  <c:v>25.90100000000001</c:v>
                </c:pt>
                <c:pt idx="25902">
                  <c:v>25.902000000000044</c:v>
                </c:pt>
                <c:pt idx="25903">
                  <c:v>25.90300000000002</c:v>
                </c:pt>
                <c:pt idx="25904">
                  <c:v>25.903999999999996</c:v>
                </c:pt>
                <c:pt idx="25905">
                  <c:v>25.90500000000003</c:v>
                </c:pt>
                <c:pt idx="25906">
                  <c:v>25.906000000000006</c:v>
                </c:pt>
                <c:pt idx="25907">
                  <c:v>25.907000000000039</c:v>
                </c:pt>
                <c:pt idx="25908">
                  <c:v>25.908000000000015</c:v>
                </c:pt>
                <c:pt idx="25909">
                  <c:v>25.908999999999992</c:v>
                </c:pt>
                <c:pt idx="25910">
                  <c:v>25.910000000000025</c:v>
                </c:pt>
                <c:pt idx="25911">
                  <c:v>25.911000000000001</c:v>
                </c:pt>
                <c:pt idx="25912">
                  <c:v>25.912000000000035</c:v>
                </c:pt>
                <c:pt idx="25913">
                  <c:v>25.913000000000011</c:v>
                </c:pt>
                <c:pt idx="25914">
                  <c:v>25.914000000000044</c:v>
                </c:pt>
                <c:pt idx="25915">
                  <c:v>25.91500000000002</c:v>
                </c:pt>
                <c:pt idx="25916">
                  <c:v>25.915999999999997</c:v>
                </c:pt>
                <c:pt idx="25917">
                  <c:v>25.91700000000003</c:v>
                </c:pt>
                <c:pt idx="25918">
                  <c:v>25.918000000000006</c:v>
                </c:pt>
                <c:pt idx="25919">
                  <c:v>25.91900000000004</c:v>
                </c:pt>
                <c:pt idx="25920">
                  <c:v>25.920000000000016</c:v>
                </c:pt>
                <c:pt idx="25921">
                  <c:v>25.920999999999992</c:v>
                </c:pt>
                <c:pt idx="25922">
                  <c:v>25.922000000000025</c:v>
                </c:pt>
                <c:pt idx="25923">
                  <c:v>25.923000000000002</c:v>
                </c:pt>
                <c:pt idx="25924">
                  <c:v>25.924000000000035</c:v>
                </c:pt>
                <c:pt idx="25925">
                  <c:v>25.925000000000011</c:v>
                </c:pt>
                <c:pt idx="25926">
                  <c:v>25.926000000000045</c:v>
                </c:pt>
                <c:pt idx="25927">
                  <c:v>25.927000000000021</c:v>
                </c:pt>
                <c:pt idx="25928">
                  <c:v>25.927999999999997</c:v>
                </c:pt>
                <c:pt idx="25929">
                  <c:v>25.92900000000003</c:v>
                </c:pt>
                <c:pt idx="25930">
                  <c:v>25.930000000000007</c:v>
                </c:pt>
                <c:pt idx="25931">
                  <c:v>25.93100000000004</c:v>
                </c:pt>
                <c:pt idx="25932">
                  <c:v>25.932000000000016</c:v>
                </c:pt>
                <c:pt idx="25933">
                  <c:v>25.932999999999993</c:v>
                </c:pt>
                <c:pt idx="25934">
                  <c:v>25.934000000000026</c:v>
                </c:pt>
                <c:pt idx="25935">
                  <c:v>25.935000000000002</c:v>
                </c:pt>
                <c:pt idx="25936">
                  <c:v>25.936000000000035</c:v>
                </c:pt>
                <c:pt idx="25937">
                  <c:v>25.937000000000012</c:v>
                </c:pt>
                <c:pt idx="25938">
                  <c:v>25.938000000000045</c:v>
                </c:pt>
                <c:pt idx="25939">
                  <c:v>25.939000000000021</c:v>
                </c:pt>
                <c:pt idx="25940">
                  <c:v>25.939999999999998</c:v>
                </c:pt>
                <c:pt idx="25941">
                  <c:v>25.941000000000031</c:v>
                </c:pt>
                <c:pt idx="25942">
                  <c:v>25.942000000000007</c:v>
                </c:pt>
                <c:pt idx="25943">
                  <c:v>25.94300000000004</c:v>
                </c:pt>
                <c:pt idx="25944">
                  <c:v>25.944000000000017</c:v>
                </c:pt>
                <c:pt idx="25945">
                  <c:v>25.944999999999993</c:v>
                </c:pt>
                <c:pt idx="25946">
                  <c:v>25.946000000000026</c:v>
                </c:pt>
                <c:pt idx="25947">
                  <c:v>25.947000000000003</c:v>
                </c:pt>
                <c:pt idx="25948">
                  <c:v>25.948000000000036</c:v>
                </c:pt>
                <c:pt idx="25949">
                  <c:v>25.949000000000012</c:v>
                </c:pt>
                <c:pt idx="25950">
                  <c:v>25.950000000000045</c:v>
                </c:pt>
                <c:pt idx="25951">
                  <c:v>25.951000000000022</c:v>
                </c:pt>
                <c:pt idx="25952">
                  <c:v>25.951999999999998</c:v>
                </c:pt>
                <c:pt idx="25953">
                  <c:v>25.953000000000031</c:v>
                </c:pt>
                <c:pt idx="25954">
                  <c:v>25.954000000000008</c:v>
                </c:pt>
                <c:pt idx="25955">
                  <c:v>25.955000000000041</c:v>
                </c:pt>
                <c:pt idx="25956">
                  <c:v>25.956000000000017</c:v>
                </c:pt>
                <c:pt idx="25957">
                  <c:v>25.956999999999994</c:v>
                </c:pt>
                <c:pt idx="25958">
                  <c:v>25.958000000000027</c:v>
                </c:pt>
                <c:pt idx="25959">
                  <c:v>25.959000000000003</c:v>
                </c:pt>
                <c:pt idx="25960">
                  <c:v>25.960000000000036</c:v>
                </c:pt>
                <c:pt idx="25961">
                  <c:v>25.961000000000013</c:v>
                </c:pt>
                <c:pt idx="25962">
                  <c:v>25.962000000000046</c:v>
                </c:pt>
                <c:pt idx="25963">
                  <c:v>25.963000000000022</c:v>
                </c:pt>
                <c:pt idx="25964">
                  <c:v>25.963999999999999</c:v>
                </c:pt>
                <c:pt idx="25965">
                  <c:v>25.965000000000032</c:v>
                </c:pt>
                <c:pt idx="25966">
                  <c:v>25.966000000000008</c:v>
                </c:pt>
                <c:pt idx="25967">
                  <c:v>25.967000000000041</c:v>
                </c:pt>
                <c:pt idx="25968">
                  <c:v>25.968000000000018</c:v>
                </c:pt>
                <c:pt idx="25969">
                  <c:v>25.968999999999994</c:v>
                </c:pt>
                <c:pt idx="25970">
                  <c:v>25.970000000000027</c:v>
                </c:pt>
                <c:pt idx="25971">
                  <c:v>25.971000000000004</c:v>
                </c:pt>
                <c:pt idx="25972">
                  <c:v>25.972000000000037</c:v>
                </c:pt>
                <c:pt idx="25973">
                  <c:v>25.973000000000013</c:v>
                </c:pt>
                <c:pt idx="25974">
                  <c:v>25.974000000000046</c:v>
                </c:pt>
                <c:pt idx="25975">
                  <c:v>25.975000000000023</c:v>
                </c:pt>
                <c:pt idx="25976">
                  <c:v>25.975999999999999</c:v>
                </c:pt>
                <c:pt idx="25977">
                  <c:v>25.977000000000032</c:v>
                </c:pt>
                <c:pt idx="25978">
                  <c:v>25.978000000000009</c:v>
                </c:pt>
                <c:pt idx="25979">
                  <c:v>25.979000000000042</c:v>
                </c:pt>
                <c:pt idx="25980">
                  <c:v>25.980000000000018</c:v>
                </c:pt>
                <c:pt idx="25981">
                  <c:v>25.980999999999995</c:v>
                </c:pt>
                <c:pt idx="25982">
                  <c:v>25.982000000000028</c:v>
                </c:pt>
                <c:pt idx="25983">
                  <c:v>25.983000000000004</c:v>
                </c:pt>
                <c:pt idx="25984">
                  <c:v>25.984000000000037</c:v>
                </c:pt>
                <c:pt idx="25985">
                  <c:v>25.985000000000014</c:v>
                </c:pt>
                <c:pt idx="25986">
                  <c:v>25.98599999999999</c:v>
                </c:pt>
                <c:pt idx="25987">
                  <c:v>25.987000000000023</c:v>
                </c:pt>
                <c:pt idx="25988">
                  <c:v>25.988</c:v>
                </c:pt>
                <c:pt idx="25989">
                  <c:v>25.989000000000033</c:v>
                </c:pt>
                <c:pt idx="25990">
                  <c:v>25.990000000000009</c:v>
                </c:pt>
                <c:pt idx="25991">
                  <c:v>25.991000000000042</c:v>
                </c:pt>
                <c:pt idx="25992">
                  <c:v>25.992000000000019</c:v>
                </c:pt>
                <c:pt idx="25993">
                  <c:v>25.992999999999995</c:v>
                </c:pt>
                <c:pt idx="25994">
                  <c:v>25.994000000000028</c:v>
                </c:pt>
                <c:pt idx="25995">
                  <c:v>25.995000000000005</c:v>
                </c:pt>
                <c:pt idx="25996">
                  <c:v>25.996000000000038</c:v>
                </c:pt>
                <c:pt idx="25997">
                  <c:v>25.997000000000014</c:v>
                </c:pt>
                <c:pt idx="25998">
                  <c:v>25.99799999999999</c:v>
                </c:pt>
                <c:pt idx="25999">
                  <c:v>25.999000000000024</c:v>
                </c:pt>
                <c:pt idx="26000">
                  <c:v>26</c:v>
                </c:pt>
                <c:pt idx="26001">
                  <c:v>26.001000000000033</c:v>
                </c:pt>
                <c:pt idx="26002">
                  <c:v>26.00200000000001</c:v>
                </c:pt>
                <c:pt idx="26003">
                  <c:v>26.003000000000043</c:v>
                </c:pt>
                <c:pt idx="26004">
                  <c:v>26.004000000000019</c:v>
                </c:pt>
                <c:pt idx="26005">
                  <c:v>26.004999999999995</c:v>
                </c:pt>
                <c:pt idx="26006">
                  <c:v>26.006000000000029</c:v>
                </c:pt>
                <c:pt idx="26007">
                  <c:v>26.007000000000005</c:v>
                </c:pt>
                <c:pt idx="26008">
                  <c:v>26.008000000000038</c:v>
                </c:pt>
                <c:pt idx="26009">
                  <c:v>26.009000000000015</c:v>
                </c:pt>
                <c:pt idx="26010">
                  <c:v>26.009999999999991</c:v>
                </c:pt>
                <c:pt idx="26011">
                  <c:v>26.011000000000024</c:v>
                </c:pt>
                <c:pt idx="26012">
                  <c:v>26.012</c:v>
                </c:pt>
                <c:pt idx="26013">
                  <c:v>26.013000000000034</c:v>
                </c:pt>
                <c:pt idx="26014">
                  <c:v>26.01400000000001</c:v>
                </c:pt>
                <c:pt idx="26015">
                  <c:v>26.015000000000043</c:v>
                </c:pt>
                <c:pt idx="26016">
                  <c:v>26.01600000000002</c:v>
                </c:pt>
                <c:pt idx="26017">
                  <c:v>26.016999999999996</c:v>
                </c:pt>
                <c:pt idx="26018">
                  <c:v>26.018000000000029</c:v>
                </c:pt>
                <c:pt idx="26019">
                  <c:v>26.019000000000005</c:v>
                </c:pt>
                <c:pt idx="26020">
                  <c:v>26.020000000000039</c:v>
                </c:pt>
                <c:pt idx="26021">
                  <c:v>26.021000000000015</c:v>
                </c:pt>
                <c:pt idx="26022">
                  <c:v>26.021999999999991</c:v>
                </c:pt>
                <c:pt idx="26023">
                  <c:v>26.023000000000025</c:v>
                </c:pt>
                <c:pt idx="26024">
                  <c:v>26.024000000000001</c:v>
                </c:pt>
                <c:pt idx="26025">
                  <c:v>26.025000000000034</c:v>
                </c:pt>
                <c:pt idx="26026">
                  <c:v>26.02600000000001</c:v>
                </c:pt>
                <c:pt idx="26027">
                  <c:v>26.027000000000044</c:v>
                </c:pt>
                <c:pt idx="26028">
                  <c:v>26.02800000000002</c:v>
                </c:pt>
                <c:pt idx="26029">
                  <c:v>26.028999999999996</c:v>
                </c:pt>
                <c:pt idx="26030">
                  <c:v>26.03000000000003</c:v>
                </c:pt>
                <c:pt idx="26031">
                  <c:v>26.031000000000006</c:v>
                </c:pt>
                <c:pt idx="26032">
                  <c:v>26.032000000000039</c:v>
                </c:pt>
                <c:pt idx="26033">
                  <c:v>26.033000000000015</c:v>
                </c:pt>
                <c:pt idx="26034">
                  <c:v>26.033999999999992</c:v>
                </c:pt>
                <c:pt idx="26035">
                  <c:v>26.035000000000025</c:v>
                </c:pt>
                <c:pt idx="26036">
                  <c:v>26.036000000000001</c:v>
                </c:pt>
                <c:pt idx="26037">
                  <c:v>26.037000000000035</c:v>
                </c:pt>
                <c:pt idx="26038">
                  <c:v>26.038000000000011</c:v>
                </c:pt>
                <c:pt idx="26039">
                  <c:v>26.039000000000044</c:v>
                </c:pt>
                <c:pt idx="26040">
                  <c:v>26.04000000000002</c:v>
                </c:pt>
                <c:pt idx="26041">
                  <c:v>26.040999999999997</c:v>
                </c:pt>
                <c:pt idx="26042">
                  <c:v>26.04200000000003</c:v>
                </c:pt>
                <c:pt idx="26043">
                  <c:v>26.043000000000006</c:v>
                </c:pt>
                <c:pt idx="26044">
                  <c:v>26.04400000000004</c:v>
                </c:pt>
                <c:pt idx="26045">
                  <c:v>26.045000000000016</c:v>
                </c:pt>
                <c:pt idx="26046">
                  <c:v>26.045999999999992</c:v>
                </c:pt>
                <c:pt idx="26047">
                  <c:v>26.047000000000025</c:v>
                </c:pt>
                <c:pt idx="26048">
                  <c:v>26.048000000000002</c:v>
                </c:pt>
                <c:pt idx="26049">
                  <c:v>26.049000000000035</c:v>
                </c:pt>
                <c:pt idx="26050">
                  <c:v>26.050000000000011</c:v>
                </c:pt>
                <c:pt idx="26051">
                  <c:v>26.051000000000045</c:v>
                </c:pt>
                <c:pt idx="26052">
                  <c:v>26.052000000000021</c:v>
                </c:pt>
                <c:pt idx="26053">
                  <c:v>26.052999999999997</c:v>
                </c:pt>
                <c:pt idx="26054">
                  <c:v>26.05400000000003</c:v>
                </c:pt>
                <c:pt idx="26055">
                  <c:v>26.055000000000007</c:v>
                </c:pt>
                <c:pt idx="26056">
                  <c:v>26.05600000000004</c:v>
                </c:pt>
                <c:pt idx="26057">
                  <c:v>26.057000000000016</c:v>
                </c:pt>
                <c:pt idx="26058">
                  <c:v>26.057999999999993</c:v>
                </c:pt>
                <c:pt idx="26059">
                  <c:v>26.059000000000026</c:v>
                </c:pt>
                <c:pt idx="26060">
                  <c:v>26.060000000000002</c:v>
                </c:pt>
                <c:pt idx="26061">
                  <c:v>26.061000000000035</c:v>
                </c:pt>
                <c:pt idx="26062">
                  <c:v>26.062000000000012</c:v>
                </c:pt>
                <c:pt idx="26063">
                  <c:v>26.063000000000045</c:v>
                </c:pt>
                <c:pt idx="26064">
                  <c:v>26.064000000000021</c:v>
                </c:pt>
                <c:pt idx="26065">
                  <c:v>26.064999999999998</c:v>
                </c:pt>
                <c:pt idx="26066">
                  <c:v>26.066000000000031</c:v>
                </c:pt>
                <c:pt idx="26067">
                  <c:v>26.067000000000007</c:v>
                </c:pt>
                <c:pt idx="26068">
                  <c:v>26.06800000000004</c:v>
                </c:pt>
                <c:pt idx="26069">
                  <c:v>26.069000000000017</c:v>
                </c:pt>
                <c:pt idx="26070">
                  <c:v>26.069999999999993</c:v>
                </c:pt>
                <c:pt idx="26071">
                  <c:v>26.071000000000026</c:v>
                </c:pt>
                <c:pt idx="26072">
                  <c:v>26.072000000000003</c:v>
                </c:pt>
                <c:pt idx="26073">
                  <c:v>26.073000000000036</c:v>
                </c:pt>
                <c:pt idx="26074">
                  <c:v>26.074000000000012</c:v>
                </c:pt>
                <c:pt idx="26075">
                  <c:v>26.075000000000045</c:v>
                </c:pt>
                <c:pt idx="26076">
                  <c:v>26.076000000000022</c:v>
                </c:pt>
                <c:pt idx="26077">
                  <c:v>26.076999999999998</c:v>
                </c:pt>
                <c:pt idx="26078">
                  <c:v>26.078000000000031</c:v>
                </c:pt>
                <c:pt idx="26079">
                  <c:v>26.079000000000008</c:v>
                </c:pt>
                <c:pt idx="26080">
                  <c:v>26.080000000000041</c:v>
                </c:pt>
                <c:pt idx="26081">
                  <c:v>26.081000000000017</c:v>
                </c:pt>
                <c:pt idx="26082">
                  <c:v>26.081999999999994</c:v>
                </c:pt>
                <c:pt idx="26083">
                  <c:v>26.083000000000027</c:v>
                </c:pt>
                <c:pt idx="26084">
                  <c:v>26.084000000000003</c:v>
                </c:pt>
                <c:pt idx="26085">
                  <c:v>26.085000000000036</c:v>
                </c:pt>
                <c:pt idx="26086">
                  <c:v>26.086000000000013</c:v>
                </c:pt>
                <c:pt idx="26087">
                  <c:v>26.087000000000046</c:v>
                </c:pt>
                <c:pt idx="26088">
                  <c:v>26.088000000000022</c:v>
                </c:pt>
                <c:pt idx="26089">
                  <c:v>26.088999999999999</c:v>
                </c:pt>
                <c:pt idx="26090">
                  <c:v>26.090000000000032</c:v>
                </c:pt>
                <c:pt idx="26091">
                  <c:v>26.091000000000008</c:v>
                </c:pt>
                <c:pt idx="26092">
                  <c:v>26.092000000000041</c:v>
                </c:pt>
                <c:pt idx="26093">
                  <c:v>26.093000000000018</c:v>
                </c:pt>
                <c:pt idx="26094">
                  <c:v>26.093999999999994</c:v>
                </c:pt>
                <c:pt idx="26095">
                  <c:v>26.095000000000027</c:v>
                </c:pt>
                <c:pt idx="26096">
                  <c:v>26.096000000000004</c:v>
                </c:pt>
                <c:pt idx="26097">
                  <c:v>26.097000000000037</c:v>
                </c:pt>
                <c:pt idx="26098">
                  <c:v>26.098000000000013</c:v>
                </c:pt>
                <c:pt idx="26099">
                  <c:v>26.099000000000046</c:v>
                </c:pt>
                <c:pt idx="26100">
                  <c:v>26.100000000000023</c:v>
                </c:pt>
                <c:pt idx="26101">
                  <c:v>26.100999999999999</c:v>
                </c:pt>
                <c:pt idx="26102">
                  <c:v>26.102000000000032</c:v>
                </c:pt>
                <c:pt idx="26103">
                  <c:v>26.103000000000009</c:v>
                </c:pt>
                <c:pt idx="26104">
                  <c:v>26.104000000000042</c:v>
                </c:pt>
                <c:pt idx="26105">
                  <c:v>26.105000000000018</c:v>
                </c:pt>
                <c:pt idx="26106">
                  <c:v>26.105999999999995</c:v>
                </c:pt>
                <c:pt idx="26107">
                  <c:v>26.107000000000028</c:v>
                </c:pt>
                <c:pt idx="26108">
                  <c:v>26.108000000000004</c:v>
                </c:pt>
                <c:pt idx="26109">
                  <c:v>26.109000000000037</c:v>
                </c:pt>
                <c:pt idx="26110">
                  <c:v>26.110000000000014</c:v>
                </c:pt>
                <c:pt idx="26111">
                  <c:v>26.11099999999999</c:v>
                </c:pt>
                <c:pt idx="26112">
                  <c:v>26.112000000000023</c:v>
                </c:pt>
                <c:pt idx="26113">
                  <c:v>26.113</c:v>
                </c:pt>
                <c:pt idx="26114">
                  <c:v>26.114000000000033</c:v>
                </c:pt>
                <c:pt idx="26115">
                  <c:v>26.115000000000009</c:v>
                </c:pt>
                <c:pt idx="26116">
                  <c:v>26.116000000000042</c:v>
                </c:pt>
                <c:pt idx="26117">
                  <c:v>26.117000000000019</c:v>
                </c:pt>
                <c:pt idx="26118">
                  <c:v>26.117999999999995</c:v>
                </c:pt>
                <c:pt idx="26119">
                  <c:v>26.119000000000028</c:v>
                </c:pt>
                <c:pt idx="26120">
                  <c:v>26.120000000000005</c:v>
                </c:pt>
                <c:pt idx="26121">
                  <c:v>26.121000000000038</c:v>
                </c:pt>
                <c:pt idx="26122">
                  <c:v>26.122000000000014</c:v>
                </c:pt>
                <c:pt idx="26123">
                  <c:v>26.12299999999999</c:v>
                </c:pt>
                <c:pt idx="26124">
                  <c:v>26.124000000000024</c:v>
                </c:pt>
                <c:pt idx="26125">
                  <c:v>26.125</c:v>
                </c:pt>
                <c:pt idx="26126">
                  <c:v>26.126000000000033</c:v>
                </c:pt>
                <c:pt idx="26127">
                  <c:v>26.12700000000001</c:v>
                </c:pt>
                <c:pt idx="26128">
                  <c:v>26.128000000000043</c:v>
                </c:pt>
                <c:pt idx="26129">
                  <c:v>26.129000000000019</c:v>
                </c:pt>
                <c:pt idx="26130">
                  <c:v>26.129999999999995</c:v>
                </c:pt>
                <c:pt idx="26131">
                  <c:v>26.131000000000029</c:v>
                </c:pt>
                <c:pt idx="26132">
                  <c:v>26.132000000000005</c:v>
                </c:pt>
                <c:pt idx="26133">
                  <c:v>26.133000000000038</c:v>
                </c:pt>
                <c:pt idx="26134">
                  <c:v>26.134000000000015</c:v>
                </c:pt>
                <c:pt idx="26135">
                  <c:v>26.134999999999991</c:v>
                </c:pt>
                <c:pt idx="26136">
                  <c:v>26.136000000000024</c:v>
                </c:pt>
                <c:pt idx="26137">
                  <c:v>26.137</c:v>
                </c:pt>
                <c:pt idx="26138">
                  <c:v>26.138000000000034</c:v>
                </c:pt>
                <c:pt idx="26139">
                  <c:v>26.13900000000001</c:v>
                </c:pt>
                <c:pt idx="26140">
                  <c:v>26.140000000000043</c:v>
                </c:pt>
                <c:pt idx="26141">
                  <c:v>26.14100000000002</c:v>
                </c:pt>
                <c:pt idx="26142">
                  <c:v>26.141999999999996</c:v>
                </c:pt>
                <c:pt idx="26143">
                  <c:v>26.143000000000029</c:v>
                </c:pt>
                <c:pt idx="26144">
                  <c:v>26.144000000000005</c:v>
                </c:pt>
                <c:pt idx="26145">
                  <c:v>26.145000000000039</c:v>
                </c:pt>
                <c:pt idx="26146">
                  <c:v>26.146000000000015</c:v>
                </c:pt>
                <c:pt idx="26147">
                  <c:v>26.146999999999991</c:v>
                </c:pt>
                <c:pt idx="26148">
                  <c:v>26.148000000000025</c:v>
                </c:pt>
                <c:pt idx="26149">
                  <c:v>26.149000000000001</c:v>
                </c:pt>
                <c:pt idx="26150">
                  <c:v>26.150000000000034</c:v>
                </c:pt>
                <c:pt idx="26151">
                  <c:v>26.15100000000001</c:v>
                </c:pt>
                <c:pt idx="26152">
                  <c:v>26.152000000000044</c:v>
                </c:pt>
                <c:pt idx="26153">
                  <c:v>26.15300000000002</c:v>
                </c:pt>
                <c:pt idx="26154">
                  <c:v>26.153999999999996</c:v>
                </c:pt>
                <c:pt idx="26155">
                  <c:v>26.15500000000003</c:v>
                </c:pt>
                <c:pt idx="26156">
                  <c:v>26.156000000000006</c:v>
                </c:pt>
                <c:pt idx="26157">
                  <c:v>26.157000000000039</c:v>
                </c:pt>
                <c:pt idx="26158">
                  <c:v>26.158000000000015</c:v>
                </c:pt>
                <c:pt idx="26159">
                  <c:v>26.158999999999992</c:v>
                </c:pt>
                <c:pt idx="26160">
                  <c:v>26.160000000000025</c:v>
                </c:pt>
                <c:pt idx="26161">
                  <c:v>26.161000000000001</c:v>
                </c:pt>
                <c:pt idx="26162">
                  <c:v>26.162000000000035</c:v>
                </c:pt>
                <c:pt idx="26163">
                  <c:v>26.163000000000011</c:v>
                </c:pt>
                <c:pt idx="26164">
                  <c:v>26.164000000000044</c:v>
                </c:pt>
                <c:pt idx="26165">
                  <c:v>26.16500000000002</c:v>
                </c:pt>
                <c:pt idx="26166">
                  <c:v>26.165999999999997</c:v>
                </c:pt>
                <c:pt idx="26167">
                  <c:v>26.16700000000003</c:v>
                </c:pt>
                <c:pt idx="26168">
                  <c:v>26.168000000000006</c:v>
                </c:pt>
                <c:pt idx="26169">
                  <c:v>26.16900000000004</c:v>
                </c:pt>
                <c:pt idx="26170">
                  <c:v>26.170000000000016</c:v>
                </c:pt>
                <c:pt idx="26171">
                  <c:v>26.170999999999992</c:v>
                </c:pt>
                <c:pt idx="26172">
                  <c:v>26.172000000000025</c:v>
                </c:pt>
                <c:pt idx="26173">
                  <c:v>26.173000000000002</c:v>
                </c:pt>
                <c:pt idx="26174">
                  <c:v>26.174000000000035</c:v>
                </c:pt>
                <c:pt idx="26175">
                  <c:v>26.175000000000011</c:v>
                </c:pt>
                <c:pt idx="26176">
                  <c:v>26.176000000000045</c:v>
                </c:pt>
                <c:pt idx="26177">
                  <c:v>26.177000000000021</c:v>
                </c:pt>
                <c:pt idx="26178">
                  <c:v>26.177999999999997</c:v>
                </c:pt>
                <c:pt idx="26179">
                  <c:v>26.17900000000003</c:v>
                </c:pt>
                <c:pt idx="26180">
                  <c:v>26.180000000000007</c:v>
                </c:pt>
                <c:pt idx="26181">
                  <c:v>26.18100000000004</c:v>
                </c:pt>
                <c:pt idx="26182">
                  <c:v>26.182000000000016</c:v>
                </c:pt>
                <c:pt idx="26183">
                  <c:v>26.182999999999993</c:v>
                </c:pt>
                <c:pt idx="26184">
                  <c:v>26.184000000000026</c:v>
                </c:pt>
                <c:pt idx="26185">
                  <c:v>26.185000000000002</c:v>
                </c:pt>
                <c:pt idx="26186">
                  <c:v>26.186000000000035</c:v>
                </c:pt>
                <c:pt idx="26187">
                  <c:v>26.187000000000012</c:v>
                </c:pt>
                <c:pt idx="26188">
                  <c:v>26.188000000000045</c:v>
                </c:pt>
                <c:pt idx="26189">
                  <c:v>26.189000000000021</c:v>
                </c:pt>
                <c:pt idx="26190">
                  <c:v>26.189999999999998</c:v>
                </c:pt>
                <c:pt idx="26191">
                  <c:v>26.191000000000031</c:v>
                </c:pt>
                <c:pt idx="26192">
                  <c:v>26.192000000000007</c:v>
                </c:pt>
                <c:pt idx="26193">
                  <c:v>26.19300000000004</c:v>
                </c:pt>
                <c:pt idx="26194">
                  <c:v>26.194000000000017</c:v>
                </c:pt>
                <c:pt idx="26195">
                  <c:v>26.194999999999993</c:v>
                </c:pt>
                <c:pt idx="26196">
                  <c:v>26.196000000000026</c:v>
                </c:pt>
                <c:pt idx="26197">
                  <c:v>26.197000000000003</c:v>
                </c:pt>
                <c:pt idx="26198">
                  <c:v>26.198000000000036</c:v>
                </c:pt>
                <c:pt idx="26199">
                  <c:v>26.199000000000012</c:v>
                </c:pt>
                <c:pt idx="26200">
                  <c:v>26.200000000000045</c:v>
                </c:pt>
                <c:pt idx="26201">
                  <c:v>26.201000000000022</c:v>
                </c:pt>
                <c:pt idx="26202">
                  <c:v>26.201999999999998</c:v>
                </c:pt>
                <c:pt idx="26203">
                  <c:v>26.203000000000031</c:v>
                </c:pt>
                <c:pt idx="26204">
                  <c:v>26.204000000000008</c:v>
                </c:pt>
                <c:pt idx="26205">
                  <c:v>26.205000000000041</c:v>
                </c:pt>
                <c:pt idx="26206">
                  <c:v>26.206000000000017</c:v>
                </c:pt>
                <c:pt idx="26207">
                  <c:v>26.206999999999994</c:v>
                </c:pt>
                <c:pt idx="26208">
                  <c:v>26.208000000000027</c:v>
                </c:pt>
                <c:pt idx="26209">
                  <c:v>26.209000000000003</c:v>
                </c:pt>
                <c:pt idx="26210">
                  <c:v>26.210000000000036</c:v>
                </c:pt>
                <c:pt idx="26211">
                  <c:v>26.211000000000013</c:v>
                </c:pt>
                <c:pt idx="26212">
                  <c:v>26.212000000000046</c:v>
                </c:pt>
                <c:pt idx="26213">
                  <c:v>26.213000000000022</c:v>
                </c:pt>
                <c:pt idx="26214">
                  <c:v>26.213999999999999</c:v>
                </c:pt>
                <c:pt idx="26215">
                  <c:v>26.215000000000032</c:v>
                </c:pt>
                <c:pt idx="26216">
                  <c:v>26.216000000000008</c:v>
                </c:pt>
                <c:pt idx="26217">
                  <c:v>26.217000000000041</c:v>
                </c:pt>
                <c:pt idx="26218">
                  <c:v>26.218000000000018</c:v>
                </c:pt>
                <c:pt idx="26219">
                  <c:v>26.218999999999994</c:v>
                </c:pt>
                <c:pt idx="26220">
                  <c:v>26.220000000000027</c:v>
                </c:pt>
                <c:pt idx="26221">
                  <c:v>26.221000000000004</c:v>
                </c:pt>
                <c:pt idx="26222">
                  <c:v>26.222000000000037</c:v>
                </c:pt>
                <c:pt idx="26223">
                  <c:v>26.223000000000013</c:v>
                </c:pt>
                <c:pt idx="26224">
                  <c:v>26.224000000000046</c:v>
                </c:pt>
                <c:pt idx="26225">
                  <c:v>26.225000000000023</c:v>
                </c:pt>
                <c:pt idx="26226">
                  <c:v>26.225999999999999</c:v>
                </c:pt>
                <c:pt idx="26227">
                  <c:v>26.227000000000032</c:v>
                </c:pt>
                <c:pt idx="26228">
                  <c:v>26.228000000000009</c:v>
                </c:pt>
                <c:pt idx="26229">
                  <c:v>26.229000000000042</c:v>
                </c:pt>
                <c:pt idx="26230">
                  <c:v>26.230000000000018</c:v>
                </c:pt>
                <c:pt idx="26231">
                  <c:v>26.230999999999995</c:v>
                </c:pt>
                <c:pt idx="26232">
                  <c:v>26.232000000000028</c:v>
                </c:pt>
                <c:pt idx="26233">
                  <c:v>26.233000000000004</c:v>
                </c:pt>
                <c:pt idx="26234">
                  <c:v>26.234000000000037</c:v>
                </c:pt>
                <c:pt idx="26235">
                  <c:v>26.235000000000014</c:v>
                </c:pt>
                <c:pt idx="26236">
                  <c:v>26.23599999999999</c:v>
                </c:pt>
                <c:pt idx="26237">
                  <c:v>26.237000000000023</c:v>
                </c:pt>
                <c:pt idx="26238">
                  <c:v>26.238</c:v>
                </c:pt>
                <c:pt idx="26239">
                  <c:v>26.239000000000033</c:v>
                </c:pt>
                <c:pt idx="26240">
                  <c:v>26.240000000000009</c:v>
                </c:pt>
                <c:pt idx="26241">
                  <c:v>26.241000000000042</c:v>
                </c:pt>
                <c:pt idx="26242">
                  <c:v>26.242000000000019</c:v>
                </c:pt>
                <c:pt idx="26243">
                  <c:v>26.242999999999995</c:v>
                </c:pt>
                <c:pt idx="26244">
                  <c:v>26.244000000000028</c:v>
                </c:pt>
                <c:pt idx="26245">
                  <c:v>26.245000000000005</c:v>
                </c:pt>
                <c:pt idx="26246">
                  <c:v>26.246000000000038</c:v>
                </c:pt>
                <c:pt idx="26247">
                  <c:v>26.247000000000014</c:v>
                </c:pt>
                <c:pt idx="26248">
                  <c:v>26.24799999999999</c:v>
                </c:pt>
                <c:pt idx="26249">
                  <c:v>26.249000000000024</c:v>
                </c:pt>
                <c:pt idx="26250">
                  <c:v>26.25</c:v>
                </c:pt>
                <c:pt idx="26251">
                  <c:v>26.251000000000033</c:v>
                </c:pt>
                <c:pt idx="26252">
                  <c:v>26.25200000000001</c:v>
                </c:pt>
                <c:pt idx="26253">
                  <c:v>26.253000000000043</c:v>
                </c:pt>
                <c:pt idx="26254">
                  <c:v>26.254000000000019</c:v>
                </c:pt>
                <c:pt idx="26255">
                  <c:v>26.254999999999995</c:v>
                </c:pt>
                <c:pt idx="26256">
                  <c:v>26.256000000000029</c:v>
                </c:pt>
                <c:pt idx="26257">
                  <c:v>26.257000000000005</c:v>
                </c:pt>
                <c:pt idx="26258">
                  <c:v>26.258000000000038</c:v>
                </c:pt>
                <c:pt idx="26259">
                  <c:v>26.259000000000015</c:v>
                </c:pt>
                <c:pt idx="26260">
                  <c:v>26.259999999999991</c:v>
                </c:pt>
                <c:pt idx="26261">
                  <c:v>26.261000000000024</c:v>
                </c:pt>
                <c:pt idx="26262">
                  <c:v>26.262</c:v>
                </c:pt>
                <c:pt idx="26263">
                  <c:v>26.263000000000034</c:v>
                </c:pt>
                <c:pt idx="26264">
                  <c:v>26.26400000000001</c:v>
                </c:pt>
                <c:pt idx="26265">
                  <c:v>26.265000000000043</c:v>
                </c:pt>
                <c:pt idx="26266">
                  <c:v>26.26600000000002</c:v>
                </c:pt>
                <c:pt idx="26267">
                  <c:v>26.266999999999996</c:v>
                </c:pt>
                <c:pt idx="26268">
                  <c:v>26.268000000000029</c:v>
                </c:pt>
                <c:pt idx="26269">
                  <c:v>26.269000000000005</c:v>
                </c:pt>
                <c:pt idx="26270">
                  <c:v>26.270000000000039</c:v>
                </c:pt>
                <c:pt idx="26271">
                  <c:v>26.271000000000015</c:v>
                </c:pt>
                <c:pt idx="26272">
                  <c:v>26.271999999999991</c:v>
                </c:pt>
                <c:pt idx="26273">
                  <c:v>26.273000000000025</c:v>
                </c:pt>
                <c:pt idx="26274">
                  <c:v>26.274000000000001</c:v>
                </c:pt>
                <c:pt idx="26275">
                  <c:v>26.275000000000034</c:v>
                </c:pt>
                <c:pt idx="26276">
                  <c:v>26.27600000000001</c:v>
                </c:pt>
                <c:pt idx="26277">
                  <c:v>26.277000000000044</c:v>
                </c:pt>
                <c:pt idx="26278">
                  <c:v>26.27800000000002</c:v>
                </c:pt>
                <c:pt idx="26279">
                  <c:v>26.278999999999996</c:v>
                </c:pt>
                <c:pt idx="26280">
                  <c:v>26.28000000000003</c:v>
                </c:pt>
                <c:pt idx="26281">
                  <c:v>26.281000000000006</c:v>
                </c:pt>
                <c:pt idx="26282">
                  <c:v>26.282000000000039</c:v>
                </c:pt>
                <c:pt idx="26283">
                  <c:v>26.283000000000015</c:v>
                </c:pt>
                <c:pt idx="26284">
                  <c:v>26.283999999999992</c:v>
                </c:pt>
                <c:pt idx="26285">
                  <c:v>26.285000000000025</c:v>
                </c:pt>
                <c:pt idx="26286">
                  <c:v>26.286000000000001</c:v>
                </c:pt>
                <c:pt idx="26287">
                  <c:v>26.287000000000035</c:v>
                </c:pt>
                <c:pt idx="26288">
                  <c:v>26.288000000000011</c:v>
                </c:pt>
                <c:pt idx="26289">
                  <c:v>26.289000000000044</c:v>
                </c:pt>
                <c:pt idx="26290">
                  <c:v>26.29000000000002</c:v>
                </c:pt>
                <c:pt idx="26291">
                  <c:v>26.290999999999997</c:v>
                </c:pt>
                <c:pt idx="26292">
                  <c:v>26.29200000000003</c:v>
                </c:pt>
                <c:pt idx="26293">
                  <c:v>26.293000000000006</c:v>
                </c:pt>
                <c:pt idx="26294">
                  <c:v>26.29400000000004</c:v>
                </c:pt>
                <c:pt idx="26295">
                  <c:v>26.295000000000016</c:v>
                </c:pt>
                <c:pt idx="26296">
                  <c:v>26.295999999999992</c:v>
                </c:pt>
                <c:pt idx="26297">
                  <c:v>26.297000000000025</c:v>
                </c:pt>
                <c:pt idx="26298">
                  <c:v>26.298000000000002</c:v>
                </c:pt>
                <c:pt idx="26299">
                  <c:v>26.299000000000035</c:v>
                </c:pt>
                <c:pt idx="26300">
                  <c:v>26.300000000000011</c:v>
                </c:pt>
                <c:pt idx="26301">
                  <c:v>26.301000000000045</c:v>
                </c:pt>
                <c:pt idx="26302">
                  <c:v>26.302000000000021</c:v>
                </c:pt>
                <c:pt idx="26303">
                  <c:v>26.302999999999997</c:v>
                </c:pt>
                <c:pt idx="26304">
                  <c:v>26.30400000000003</c:v>
                </c:pt>
                <c:pt idx="26305">
                  <c:v>26.305000000000007</c:v>
                </c:pt>
                <c:pt idx="26306">
                  <c:v>26.30600000000004</c:v>
                </c:pt>
                <c:pt idx="26307">
                  <c:v>26.307000000000016</c:v>
                </c:pt>
                <c:pt idx="26308">
                  <c:v>26.307999999999993</c:v>
                </c:pt>
                <c:pt idx="26309">
                  <c:v>26.309000000000026</c:v>
                </c:pt>
                <c:pt idx="26310">
                  <c:v>26.310000000000002</c:v>
                </c:pt>
                <c:pt idx="26311">
                  <c:v>26.311000000000035</c:v>
                </c:pt>
                <c:pt idx="26312">
                  <c:v>26.312000000000012</c:v>
                </c:pt>
                <c:pt idx="26313">
                  <c:v>26.313000000000045</c:v>
                </c:pt>
                <c:pt idx="26314">
                  <c:v>26.314000000000021</c:v>
                </c:pt>
                <c:pt idx="26315">
                  <c:v>26.314999999999998</c:v>
                </c:pt>
                <c:pt idx="26316">
                  <c:v>26.316000000000031</c:v>
                </c:pt>
                <c:pt idx="26317">
                  <c:v>26.317000000000007</c:v>
                </c:pt>
                <c:pt idx="26318">
                  <c:v>26.31800000000004</c:v>
                </c:pt>
                <c:pt idx="26319">
                  <c:v>26.319000000000017</c:v>
                </c:pt>
                <c:pt idx="26320">
                  <c:v>26.319999999999993</c:v>
                </c:pt>
                <c:pt idx="26321">
                  <c:v>26.321000000000026</c:v>
                </c:pt>
                <c:pt idx="26322">
                  <c:v>26.322000000000003</c:v>
                </c:pt>
                <c:pt idx="26323">
                  <c:v>26.323000000000036</c:v>
                </c:pt>
                <c:pt idx="26324">
                  <c:v>26.324000000000012</c:v>
                </c:pt>
                <c:pt idx="26325">
                  <c:v>26.325000000000045</c:v>
                </c:pt>
                <c:pt idx="26326">
                  <c:v>26.326000000000022</c:v>
                </c:pt>
                <c:pt idx="26327">
                  <c:v>26.326999999999998</c:v>
                </c:pt>
                <c:pt idx="26328">
                  <c:v>26.328000000000031</c:v>
                </c:pt>
                <c:pt idx="26329">
                  <c:v>26.329000000000008</c:v>
                </c:pt>
                <c:pt idx="26330">
                  <c:v>26.330000000000041</c:v>
                </c:pt>
                <c:pt idx="26331">
                  <c:v>26.331000000000017</c:v>
                </c:pt>
                <c:pt idx="26332">
                  <c:v>26.331999999999994</c:v>
                </c:pt>
                <c:pt idx="26333">
                  <c:v>26.333000000000027</c:v>
                </c:pt>
                <c:pt idx="26334">
                  <c:v>26.334000000000003</c:v>
                </c:pt>
                <c:pt idx="26335">
                  <c:v>26.335000000000036</c:v>
                </c:pt>
                <c:pt idx="26336">
                  <c:v>26.336000000000013</c:v>
                </c:pt>
                <c:pt idx="26337">
                  <c:v>26.337000000000046</c:v>
                </c:pt>
                <c:pt idx="26338">
                  <c:v>26.338000000000022</c:v>
                </c:pt>
                <c:pt idx="26339">
                  <c:v>26.338999999999999</c:v>
                </c:pt>
                <c:pt idx="26340">
                  <c:v>26.340000000000032</c:v>
                </c:pt>
                <c:pt idx="26341">
                  <c:v>26.341000000000008</c:v>
                </c:pt>
                <c:pt idx="26342">
                  <c:v>26.342000000000041</c:v>
                </c:pt>
                <c:pt idx="26343">
                  <c:v>26.343000000000018</c:v>
                </c:pt>
                <c:pt idx="26344">
                  <c:v>26.343999999999994</c:v>
                </c:pt>
                <c:pt idx="26345">
                  <c:v>26.345000000000027</c:v>
                </c:pt>
                <c:pt idx="26346">
                  <c:v>26.346000000000004</c:v>
                </c:pt>
                <c:pt idx="26347">
                  <c:v>26.347000000000037</c:v>
                </c:pt>
                <c:pt idx="26348">
                  <c:v>26.348000000000013</c:v>
                </c:pt>
                <c:pt idx="26349">
                  <c:v>26.349000000000046</c:v>
                </c:pt>
                <c:pt idx="26350">
                  <c:v>26.350000000000023</c:v>
                </c:pt>
                <c:pt idx="26351">
                  <c:v>26.350999999999999</c:v>
                </c:pt>
                <c:pt idx="26352">
                  <c:v>26.352000000000032</c:v>
                </c:pt>
                <c:pt idx="26353">
                  <c:v>26.353000000000009</c:v>
                </c:pt>
                <c:pt idx="26354">
                  <c:v>26.354000000000042</c:v>
                </c:pt>
                <c:pt idx="26355">
                  <c:v>26.355000000000018</c:v>
                </c:pt>
                <c:pt idx="26356">
                  <c:v>26.355999999999995</c:v>
                </c:pt>
                <c:pt idx="26357">
                  <c:v>26.357000000000028</c:v>
                </c:pt>
                <c:pt idx="26358">
                  <c:v>26.358000000000004</c:v>
                </c:pt>
                <c:pt idx="26359">
                  <c:v>26.359000000000037</c:v>
                </c:pt>
                <c:pt idx="26360">
                  <c:v>26.360000000000014</c:v>
                </c:pt>
                <c:pt idx="26361">
                  <c:v>26.36099999999999</c:v>
                </c:pt>
                <c:pt idx="26362">
                  <c:v>26.362000000000023</c:v>
                </c:pt>
                <c:pt idx="26363">
                  <c:v>26.363</c:v>
                </c:pt>
                <c:pt idx="26364">
                  <c:v>26.364000000000033</c:v>
                </c:pt>
                <c:pt idx="26365">
                  <c:v>26.365000000000009</c:v>
                </c:pt>
                <c:pt idx="26366">
                  <c:v>26.366000000000042</c:v>
                </c:pt>
                <c:pt idx="26367">
                  <c:v>26.367000000000019</c:v>
                </c:pt>
                <c:pt idx="26368">
                  <c:v>26.367999999999995</c:v>
                </c:pt>
                <c:pt idx="26369">
                  <c:v>26.369000000000028</c:v>
                </c:pt>
                <c:pt idx="26370">
                  <c:v>26.370000000000005</c:v>
                </c:pt>
                <c:pt idx="26371">
                  <c:v>26.371000000000038</c:v>
                </c:pt>
                <c:pt idx="26372">
                  <c:v>26.372000000000014</c:v>
                </c:pt>
                <c:pt idx="26373">
                  <c:v>26.37299999999999</c:v>
                </c:pt>
                <c:pt idx="26374">
                  <c:v>26.374000000000024</c:v>
                </c:pt>
                <c:pt idx="26375">
                  <c:v>26.375</c:v>
                </c:pt>
                <c:pt idx="26376">
                  <c:v>26.376000000000033</c:v>
                </c:pt>
                <c:pt idx="26377">
                  <c:v>26.37700000000001</c:v>
                </c:pt>
                <c:pt idx="26378">
                  <c:v>26.378000000000043</c:v>
                </c:pt>
                <c:pt idx="26379">
                  <c:v>26.379000000000019</c:v>
                </c:pt>
                <c:pt idx="26380">
                  <c:v>26.379999999999995</c:v>
                </c:pt>
                <c:pt idx="26381">
                  <c:v>26.381000000000029</c:v>
                </c:pt>
                <c:pt idx="26382">
                  <c:v>26.382000000000005</c:v>
                </c:pt>
                <c:pt idx="26383">
                  <c:v>26.383000000000038</c:v>
                </c:pt>
                <c:pt idx="26384">
                  <c:v>26.384000000000015</c:v>
                </c:pt>
                <c:pt idx="26385">
                  <c:v>26.384999999999991</c:v>
                </c:pt>
                <c:pt idx="26386">
                  <c:v>26.386000000000024</c:v>
                </c:pt>
                <c:pt idx="26387">
                  <c:v>26.387</c:v>
                </c:pt>
                <c:pt idx="26388">
                  <c:v>26.388000000000034</c:v>
                </c:pt>
                <c:pt idx="26389">
                  <c:v>26.38900000000001</c:v>
                </c:pt>
                <c:pt idx="26390">
                  <c:v>26.390000000000043</c:v>
                </c:pt>
                <c:pt idx="26391">
                  <c:v>26.39100000000002</c:v>
                </c:pt>
                <c:pt idx="26392">
                  <c:v>26.391999999999996</c:v>
                </c:pt>
                <c:pt idx="26393">
                  <c:v>26.393000000000029</c:v>
                </c:pt>
                <c:pt idx="26394">
                  <c:v>26.394000000000005</c:v>
                </c:pt>
                <c:pt idx="26395">
                  <c:v>26.395000000000039</c:v>
                </c:pt>
                <c:pt idx="26396">
                  <c:v>26.396000000000015</c:v>
                </c:pt>
                <c:pt idx="26397">
                  <c:v>26.396999999999991</c:v>
                </c:pt>
                <c:pt idx="26398">
                  <c:v>26.398000000000025</c:v>
                </c:pt>
                <c:pt idx="26399">
                  <c:v>26.399000000000001</c:v>
                </c:pt>
                <c:pt idx="26400">
                  <c:v>26.400000000000034</c:v>
                </c:pt>
                <c:pt idx="26401">
                  <c:v>26.40100000000001</c:v>
                </c:pt>
                <c:pt idx="26402">
                  <c:v>26.402000000000044</c:v>
                </c:pt>
                <c:pt idx="26403">
                  <c:v>26.40300000000002</c:v>
                </c:pt>
                <c:pt idx="26404">
                  <c:v>26.403999999999996</c:v>
                </c:pt>
                <c:pt idx="26405">
                  <c:v>26.40500000000003</c:v>
                </c:pt>
                <c:pt idx="26406">
                  <c:v>26.406000000000006</c:v>
                </c:pt>
                <c:pt idx="26407">
                  <c:v>26.407000000000039</c:v>
                </c:pt>
                <c:pt idx="26408">
                  <c:v>26.408000000000015</c:v>
                </c:pt>
                <c:pt idx="26409">
                  <c:v>26.408999999999992</c:v>
                </c:pt>
                <c:pt idx="26410">
                  <c:v>26.410000000000025</c:v>
                </c:pt>
                <c:pt idx="26411">
                  <c:v>26.411000000000001</c:v>
                </c:pt>
                <c:pt idx="26412">
                  <c:v>26.412000000000035</c:v>
                </c:pt>
                <c:pt idx="26413">
                  <c:v>26.413000000000011</c:v>
                </c:pt>
                <c:pt idx="26414">
                  <c:v>26.414000000000044</c:v>
                </c:pt>
                <c:pt idx="26415">
                  <c:v>26.41500000000002</c:v>
                </c:pt>
                <c:pt idx="26416">
                  <c:v>26.415999999999997</c:v>
                </c:pt>
                <c:pt idx="26417">
                  <c:v>26.41700000000003</c:v>
                </c:pt>
                <c:pt idx="26418">
                  <c:v>26.418000000000006</c:v>
                </c:pt>
                <c:pt idx="26419">
                  <c:v>26.41900000000004</c:v>
                </c:pt>
                <c:pt idx="26420">
                  <c:v>26.420000000000016</c:v>
                </c:pt>
                <c:pt idx="26421">
                  <c:v>26.420999999999992</c:v>
                </c:pt>
                <c:pt idx="26422">
                  <c:v>26.422000000000025</c:v>
                </c:pt>
                <c:pt idx="26423">
                  <c:v>26.423000000000002</c:v>
                </c:pt>
                <c:pt idx="26424">
                  <c:v>26.424000000000035</c:v>
                </c:pt>
                <c:pt idx="26425">
                  <c:v>26.425000000000011</c:v>
                </c:pt>
                <c:pt idx="26426">
                  <c:v>26.426000000000045</c:v>
                </c:pt>
                <c:pt idx="26427">
                  <c:v>26.427000000000021</c:v>
                </c:pt>
                <c:pt idx="26428">
                  <c:v>26.427999999999997</c:v>
                </c:pt>
                <c:pt idx="26429">
                  <c:v>26.42900000000003</c:v>
                </c:pt>
                <c:pt idx="26430">
                  <c:v>26.430000000000007</c:v>
                </c:pt>
                <c:pt idx="26431">
                  <c:v>26.43100000000004</c:v>
                </c:pt>
                <c:pt idx="26432">
                  <c:v>26.432000000000016</c:v>
                </c:pt>
                <c:pt idx="26433">
                  <c:v>26.432999999999993</c:v>
                </c:pt>
                <c:pt idx="26434">
                  <c:v>26.434000000000026</c:v>
                </c:pt>
                <c:pt idx="26435">
                  <c:v>26.435000000000002</c:v>
                </c:pt>
                <c:pt idx="26436">
                  <c:v>26.436000000000035</c:v>
                </c:pt>
                <c:pt idx="26437">
                  <c:v>26.437000000000012</c:v>
                </c:pt>
                <c:pt idx="26438">
                  <c:v>26.438000000000045</c:v>
                </c:pt>
                <c:pt idx="26439">
                  <c:v>26.439000000000021</c:v>
                </c:pt>
                <c:pt idx="26440">
                  <c:v>26.439999999999998</c:v>
                </c:pt>
                <c:pt idx="26441">
                  <c:v>26.441000000000031</c:v>
                </c:pt>
                <c:pt idx="26442">
                  <c:v>26.442000000000007</c:v>
                </c:pt>
                <c:pt idx="26443">
                  <c:v>26.44300000000004</c:v>
                </c:pt>
                <c:pt idx="26444">
                  <c:v>26.444000000000017</c:v>
                </c:pt>
                <c:pt idx="26445">
                  <c:v>26.444999999999993</c:v>
                </c:pt>
                <c:pt idx="26446">
                  <c:v>26.446000000000026</c:v>
                </c:pt>
                <c:pt idx="26447">
                  <c:v>26.447000000000003</c:v>
                </c:pt>
                <c:pt idx="26448">
                  <c:v>26.448000000000036</c:v>
                </c:pt>
                <c:pt idx="26449">
                  <c:v>26.449000000000012</c:v>
                </c:pt>
                <c:pt idx="26450">
                  <c:v>26.450000000000045</c:v>
                </c:pt>
                <c:pt idx="26451">
                  <c:v>26.451000000000022</c:v>
                </c:pt>
                <c:pt idx="26452">
                  <c:v>26.451999999999998</c:v>
                </c:pt>
                <c:pt idx="26453">
                  <c:v>26.453000000000031</c:v>
                </c:pt>
                <c:pt idx="26454">
                  <c:v>26.454000000000008</c:v>
                </c:pt>
                <c:pt idx="26455">
                  <c:v>26.455000000000041</c:v>
                </c:pt>
                <c:pt idx="26456">
                  <c:v>26.456000000000017</c:v>
                </c:pt>
                <c:pt idx="26457">
                  <c:v>26.456999999999994</c:v>
                </c:pt>
                <c:pt idx="26458">
                  <c:v>26.458000000000027</c:v>
                </c:pt>
                <c:pt idx="26459">
                  <c:v>26.459000000000003</c:v>
                </c:pt>
                <c:pt idx="26460">
                  <c:v>26.460000000000036</c:v>
                </c:pt>
                <c:pt idx="26461">
                  <c:v>26.461000000000013</c:v>
                </c:pt>
                <c:pt idx="26462">
                  <c:v>26.462000000000046</c:v>
                </c:pt>
                <c:pt idx="26463">
                  <c:v>26.463000000000022</c:v>
                </c:pt>
                <c:pt idx="26464">
                  <c:v>26.463999999999999</c:v>
                </c:pt>
                <c:pt idx="26465">
                  <c:v>26.465000000000032</c:v>
                </c:pt>
                <c:pt idx="26466">
                  <c:v>26.466000000000008</c:v>
                </c:pt>
                <c:pt idx="26467">
                  <c:v>26.467000000000041</c:v>
                </c:pt>
                <c:pt idx="26468">
                  <c:v>26.468000000000018</c:v>
                </c:pt>
                <c:pt idx="26469">
                  <c:v>26.468999999999994</c:v>
                </c:pt>
                <c:pt idx="26470">
                  <c:v>26.470000000000027</c:v>
                </c:pt>
                <c:pt idx="26471">
                  <c:v>26.471000000000004</c:v>
                </c:pt>
                <c:pt idx="26472">
                  <c:v>26.472000000000037</c:v>
                </c:pt>
                <c:pt idx="26473">
                  <c:v>26.473000000000013</c:v>
                </c:pt>
                <c:pt idx="26474">
                  <c:v>26.474000000000046</c:v>
                </c:pt>
                <c:pt idx="26475">
                  <c:v>26.475000000000023</c:v>
                </c:pt>
                <c:pt idx="26476">
                  <c:v>26.475999999999999</c:v>
                </c:pt>
                <c:pt idx="26477">
                  <c:v>26.477000000000032</c:v>
                </c:pt>
                <c:pt idx="26478">
                  <c:v>26.478000000000009</c:v>
                </c:pt>
                <c:pt idx="26479">
                  <c:v>26.479000000000042</c:v>
                </c:pt>
                <c:pt idx="26480">
                  <c:v>26.480000000000018</c:v>
                </c:pt>
                <c:pt idx="26481">
                  <c:v>26.480999999999995</c:v>
                </c:pt>
                <c:pt idx="26482">
                  <c:v>26.482000000000028</c:v>
                </c:pt>
                <c:pt idx="26483">
                  <c:v>26.483000000000004</c:v>
                </c:pt>
                <c:pt idx="26484">
                  <c:v>26.484000000000037</c:v>
                </c:pt>
                <c:pt idx="26485">
                  <c:v>26.485000000000014</c:v>
                </c:pt>
                <c:pt idx="26486">
                  <c:v>26.48599999999999</c:v>
                </c:pt>
                <c:pt idx="26487">
                  <c:v>26.487000000000023</c:v>
                </c:pt>
                <c:pt idx="26488">
                  <c:v>26.488</c:v>
                </c:pt>
                <c:pt idx="26489">
                  <c:v>26.489000000000033</c:v>
                </c:pt>
                <c:pt idx="26490">
                  <c:v>26.490000000000009</c:v>
                </c:pt>
                <c:pt idx="26491">
                  <c:v>26.491000000000042</c:v>
                </c:pt>
                <c:pt idx="26492">
                  <c:v>26.492000000000019</c:v>
                </c:pt>
                <c:pt idx="26493">
                  <c:v>26.492999999999995</c:v>
                </c:pt>
                <c:pt idx="26494">
                  <c:v>26.494000000000028</c:v>
                </c:pt>
                <c:pt idx="26495">
                  <c:v>26.495000000000005</c:v>
                </c:pt>
                <c:pt idx="26496">
                  <c:v>26.496000000000038</c:v>
                </c:pt>
                <c:pt idx="26497">
                  <c:v>26.497000000000014</c:v>
                </c:pt>
                <c:pt idx="26498">
                  <c:v>26.49799999999999</c:v>
                </c:pt>
                <c:pt idx="26499">
                  <c:v>26.499000000000024</c:v>
                </c:pt>
                <c:pt idx="26500">
                  <c:v>26.5</c:v>
                </c:pt>
                <c:pt idx="26501">
                  <c:v>26.501000000000033</c:v>
                </c:pt>
                <c:pt idx="26502">
                  <c:v>26.50200000000001</c:v>
                </c:pt>
                <c:pt idx="26503">
                  <c:v>26.503000000000043</c:v>
                </c:pt>
                <c:pt idx="26504">
                  <c:v>26.504000000000019</c:v>
                </c:pt>
                <c:pt idx="26505">
                  <c:v>26.504999999999995</c:v>
                </c:pt>
                <c:pt idx="26506">
                  <c:v>26.506000000000029</c:v>
                </c:pt>
                <c:pt idx="26507">
                  <c:v>26.507000000000005</c:v>
                </c:pt>
                <c:pt idx="26508">
                  <c:v>26.508000000000038</c:v>
                </c:pt>
                <c:pt idx="26509">
                  <c:v>26.509000000000015</c:v>
                </c:pt>
                <c:pt idx="26510">
                  <c:v>26.509999999999991</c:v>
                </c:pt>
                <c:pt idx="26511">
                  <c:v>26.511000000000024</c:v>
                </c:pt>
                <c:pt idx="26512">
                  <c:v>26.512</c:v>
                </c:pt>
                <c:pt idx="26513">
                  <c:v>26.513000000000034</c:v>
                </c:pt>
                <c:pt idx="26514">
                  <c:v>26.51400000000001</c:v>
                </c:pt>
                <c:pt idx="26515">
                  <c:v>26.515000000000043</c:v>
                </c:pt>
                <c:pt idx="26516">
                  <c:v>26.51600000000002</c:v>
                </c:pt>
                <c:pt idx="26517">
                  <c:v>26.516999999999996</c:v>
                </c:pt>
                <c:pt idx="26518">
                  <c:v>26.518000000000029</c:v>
                </c:pt>
                <c:pt idx="26519">
                  <c:v>26.519000000000005</c:v>
                </c:pt>
                <c:pt idx="26520">
                  <c:v>26.520000000000039</c:v>
                </c:pt>
                <c:pt idx="26521">
                  <c:v>26.521000000000015</c:v>
                </c:pt>
                <c:pt idx="26522">
                  <c:v>26.521999999999991</c:v>
                </c:pt>
                <c:pt idx="26523">
                  <c:v>26.523000000000025</c:v>
                </c:pt>
                <c:pt idx="26524">
                  <c:v>26.524000000000001</c:v>
                </c:pt>
                <c:pt idx="26525">
                  <c:v>26.525000000000034</c:v>
                </c:pt>
                <c:pt idx="26526">
                  <c:v>26.52600000000001</c:v>
                </c:pt>
                <c:pt idx="26527">
                  <c:v>26.527000000000044</c:v>
                </c:pt>
                <c:pt idx="26528">
                  <c:v>26.52800000000002</c:v>
                </c:pt>
                <c:pt idx="26529">
                  <c:v>26.528999999999996</c:v>
                </c:pt>
                <c:pt idx="26530">
                  <c:v>26.53000000000003</c:v>
                </c:pt>
                <c:pt idx="26531">
                  <c:v>26.531000000000006</c:v>
                </c:pt>
                <c:pt idx="26532">
                  <c:v>26.532000000000039</c:v>
                </c:pt>
                <c:pt idx="26533">
                  <c:v>26.533000000000015</c:v>
                </c:pt>
                <c:pt idx="26534">
                  <c:v>26.533999999999992</c:v>
                </c:pt>
                <c:pt idx="26535">
                  <c:v>26.535000000000025</c:v>
                </c:pt>
                <c:pt idx="26536">
                  <c:v>26.536000000000001</c:v>
                </c:pt>
                <c:pt idx="26537">
                  <c:v>26.537000000000035</c:v>
                </c:pt>
                <c:pt idx="26538">
                  <c:v>26.538000000000011</c:v>
                </c:pt>
                <c:pt idx="26539">
                  <c:v>26.539000000000044</c:v>
                </c:pt>
                <c:pt idx="26540">
                  <c:v>26.54000000000002</c:v>
                </c:pt>
                <c:pt idx="26541">
                  <c:v>26.540999999999997</c:v>
                </c:pt>
                <c:pt idx="26542">
                  <c:v>26.54200000000003</c:v>
                </c:pt>
                <c:pt idx="26543">
                  <c:v>26.543000000000006</c:v>
                </c:pt>
                <c:pt idx="26544">
                  <c:v>26.54400000000004</c:v>
                </c:pt>
                <c:pt idx="26545">
                  <c:v>26.545000000000016</c:v>
                </c:pt>
                <c:pt idx="26546">
                  <c:v>26.545999999999992</c:v>
                </c:pt>
                <c:pt idx="26547">
                  <c:v>26.547000000000025</c:v>
                </c:pt>
                <c:pt idx="26548">
                  <c:v>26.548000000000002</c:v>
                </c:pt>
                <c:pt idx="26549">
                  <c:v>26.549000000000035</c:v>
                </c:pt>
                <c:pt idx="26550">
                  <c:v>26.550000000000011</c:v>
                </c:pt>
                <c:pt idx="26551">
                  <c:v>26.551000000000045</c:v>
                </c:pt>
                <c:pt idx="26552">
                  <c:v>26.552000000000021</c:v>
                </c:pt>
                <c:pt idx="26553">
                  <c:v>26.552999999999997</c:v>
                </c:pt>
                <c:pt idx="26554">
                  <c:v>26.55400000000003</c:v>
                </c:pt>
                <c:pt idx="26555">
                  <c:v>26.555000000000007</c:v>
                </c:pt>
                <c:pt idx="26556">
                  <c:v>26.55600000000004</c:v>
                </c:pt>
                <c:pt idx="26557">
                  <c:v>26.557000000000016</c:v>
                </c:pt>
                <c:pt idx="26558">
                  <c:v>26.557999999999993</c:v>
                </c:pt>
                <c:pt idx="26559">
                  <c:v>26.559000000000026</c:v>
                </c:pt>
                <c:pt idx="26560">
                  <c:v>26.560000000000002</c:v>
                </c:pt>
                <c:pt idx="26561">
                  <c:v>26.561000000000035</c:v>
                </c:pt>
                <c:pt idx="26562">
                  <c:v>26.562000000000012</c:v>
                </c:pt>
                <c:pt idx="26563">
                  <c:v>26.563000000000045</c:v>
                </c:pt>
                <c:pt idx="26564">
                  <c:v>26.564000000000021</c:v>
                </c:pt>
                <c:pt idx="26565">
                  <c:v>26.564999999999998</c:v>
                </c:pt>
                <c:pt idx="26566">
                  <c:v>26.566000000000031</c:v>
                </c:pt>
                <c:pt idx="26567">
                  <c:v>26.567000000000007</c:v>
                </c:pt>
                <c:pt idx="26568">
                  <c:v>26.56800000000004</c:v>
                </c:pt>
                <c:pt idx="26569">
                  <c:v>26.569000000000017</c:v>
                </c:pt>
                <c:pt idx="26570">
                  <c:v>26.569999999999993</c:v>
                </c:pt>
                <c:pt idx="26571">
                  <c:v>26.571000000000026</c:v>
                </c:pt>
                <c:pt idx="26572">
                  <c:v>26.572000000000003</c:v>
                </c:pt>
                <c:pt idx="26573">
                  <c:v>26.573000000000036</c:v>
                </c:pt>
                <c:pt idx="26574">
                  <c:v>26.574000000000012</c:v>
                </c:pt>
                <c:pt idx="26575">
                  <c:v>26.575000000000045</c:v>
                </c:pt>
                <c:pt idx="26576">
                  <c:v>26.576000000000022</c:v>
                </c:pt>
                <c:pt idx="26577">
                  <c:v>26.576999999999998</c:v>
                </c:pt>
                <c:pt idx="26578">
                  <c:v>26.578000000000031</c:v>
                </c:pt>
                <c:pt idx="26579">
                  <c:v>26.579000000000008</c:v>
                </c:pt>
                <c:pt idx="26580">
                  <c:v>26.580000000000041</c:v>
                </c:pt>
                <c:pt idx="26581">
                  <c:v>26.581000000000017</c:v>
                </c:pt>
                <c:pt idx="26582">
                  <c:v>26.581999999999994</c:v>
                </c:pt>
                <c:pt idx="26583">
                  <c:v>26.583000000000027</c:v>
                </c:pt>
                <c:pt idx="26584">
                  <c:v>26.584000000000003</c:v>
                </c:pt>
                <c:pt idx="26585">
                  <c:v>26.585000000000036</c:v>
                </c:pt>
                <c:pt idx="26586">
                  <c:v>26.586000000000013</c:v>
                </c:pt>
                <c:pt idx="26587">
                  <c:v>26.587000000000046</c:v>
                </c:pt>
                <c:pt idx="26588">
                  <c:v>26.588000000000022</c:v>
                </c:pt>
                <c:pt idx="26589">
                  <c:v>26.588999999999999</c:v>
                </c:pt>
                <c:pt idx="26590">
                  <c:v>26.590000000000032</c:v>
                </c:pt>
                <c:pt idx="26591">
                  <c:v>26.591000000000008</c:v>
                </c:pt>
                <c:pt idx="26592">
                  <c:v>26.592000000000041</c:v>
                </c:pt>
                <c:pt idx="26593">
                  <c:v>26.593000000000018</c:v>
                </c:pt>
                <c:pt idx="26594">
                  <c:v>26.593999999999994</c:v>
                </c:pt>
                <c:pt idx="26595">
                  <c:v>26.595000000000027</c:v>
                </c:pt>
                <c:pt idx="26596">
                  <c:v>26.596000000000004</c:v>
                </c:pt>
                <c:pt idx="26597">
                  <c:v>26.597000000000037</c:v>
                </c:pt>
                <c:pt idx="26598">
                  <c:v>26.598000000000013</c:v>
                </c:pt>
                <c:pt idx="26599">
                  <c:v>26.599000000000046</c:v>
                </c:pt>
                <c:pt idx="26600">
                  <c:v>26.600000000000023</c:v>
                </c:pt>
                <c:pt idx="26601">
                  <c:v>26.600999999999999</c:v>
                </c:pt>
                <c:pt idx="26602">
                  <c:v>26.602000000000032</c:v>
                </c:pt>
                <c:pt idx="26603">
                  <c:v>26.603000000000009</c:v>
                </c:pt>
                <c:pt idx="26604">
                  <c:v>26.604000000000042</c:v>
                </c:pt>
                <c:pt idx="26605">
                  <c:v>26.605000000000018</c:v>
                </c:pt>
                <c:pt idx="26606">
                  <c:v>26.605999999999995</c:v>
                </c:pt>
                <c:pt idx="26607">
                  <c:v>26.607000000000028</c:v>
                </c:pt>
                <c:pt idx="26608">
                  <c:v>26.608000000000004</c:v>
                </c:pt>
                <c:pt idx="26609">
                  <c:v>26.609000000000037</c:v>
                </c:pt>
                <c:pt idx="26610">
                  <c:v>26.610000000000014</c:v>
                </c:pt>
                <c:pt idx="26611">
                  <c:v>26.61099999999999</c:v>
                </c:pt>
                <c:pt idx="26612">
                  <c:v>26.612000000000023</c:v>
                </c:pt>
                <c:pt idx="26613">
                  <c:v>26.613</c:v>
                </c:pt>
                <c:pt idx="26614">
                  <c:v>26.614000000000033</c:v>
                </c:pt>
                <c:pt idx="26615">
                  <c:v>26.615000000000009</c:v>
                </c:pt>
                <c:pt idx="26616">
                  <c:v>26.616000000000042</c:v>
                </c:pt>
                <c:pt idx="26617">
                  <c:v>26.617000000000019</c:v>
                </c:pt>
                <c:pt idx="26618">
                  <c:v>26.617999999999995</c:v>
                </c:pt>
                <c:pt idx="26619">
                  <c:v>26.619000000000028</c:v>
                </c:pt>
                <c:pt idx="26620">
                  <c:v>26.620000000000005</c:v>
                </c:pt>
                <c:pt idx="26621">
                  <c:v>26.621000000000038</c:v>
                </c:pt>
                <c:pt idx="26622">
                  <c:v>26.622000000000014</c:v>
                </c:pt>
                <c:pt idx="26623">
                  <c:v>26.62299999999999</c:v>
                </c:pt>
                <c:pt idx="26624">
                  <c:v>26.624000000000024</c:v>
                </c:pt>
                <c:pt idx="26625">
                  <c:v>26.625</c:v>
                </c:pt>
                <c:pt idx="26626">
                  <c:v>26.626000000000033</c:v>
                </c:pt>
                <c:pt idx="26627">
                  <c:v>26.62700000000001</c:v>
                </c:pt>
                <c:pt idx="26628">
                  <c:v>26.628000000000043</c:v>
                </c:pt>
                <c:pt idx="26629">
                  <c:v>26.629000000000019</c:v>
                </c:pt>
                <c:pt idx="26630">
                  <c:v>26.629999999999995</c:v>
                </c:pt>
                <c:pt idx="26631">
                  <c:v>26.631000000000029</c:v>
                </c:pt>
                <c:pt idx="26632">
                  <c:v>26.632000000000005</c:v>
                </c:pt>
                <c:pt idx="26633">
                  <c:v>26.633000000000038</c:v>
                </c:pt>
                <c:pt idx="26634">
                  <c:v>26.634000000000015</c:v>
                </c:pt>
                <c:pt idx="26635">
                  <c:v>26.634999999999991</c:v>
                </c:pt>
                <c:pt idx="26636">
                  <c:v>26.636000000000024</c:v>
                </c:pt>
                <c:pt idx="26637">
                  <c:v>26.637</c:v>
                </c:pt>
                <c:pt idx="26638">
                  <c:v>26.638000000000034</c:v>
                </c:pt>
                <c:pt idx="26639">
                  <c:v>26.63900000000001</c:v>
                </c:pt>
                <c:pt idx="26640">
                  <c:v>26.640000000000043</c:v>
                </c:pt>
                <c:pt idx="26641">
                  <c:v>26.64100000000002</c:v>
                </c:pt>
                <c:pt idx="26642">
                  <c:v>26.641999999999996</c:v>
                </c:pt>
                <c:pt idx="26643">
                  <c:v>26.643000000000029</c:v>
                </c:pt>
                <c:pt idx="26644">
                  <c:v>26.644000000000005</c:v>
                </c:pt>
                <c:pt idx="26645">
                  <c:v>26.645000000000039</c:v>
                </c:pt>
                <c:pt idx="26646">
                  <c:v>26.646000000000015</c:v>
                </c:pt>
                <c:pt idx="26647">
                  <c:v>26.646999999999991</c:v>
                </c:pt>
                <c:pt idx="26648">
                  <c:v>26.648000000000025</c:v>
                </c:pt>
                <c:pt idx="26649">
                  <c:v>26.649000000000001</c:v>
                </c:pt>
                <c:pt idx="26650">
                  <c:v>26.650000000000034</c:v>
                </c:pt>
                <c:pt idx="26651">
                  <c:v>26.65100000000001</c:v>
                </c:pt>
                <c:pt idx="26652">
                  <c:v>26.652000000000044</c:v>
                </c:pt>
                <c:pt idx="26653">
                  <c:v>26.65300000000002</c:v>
                </c:pt>
                <c:pt idx="26654">
                  <c:v>26.653999999999996</c:v>
                </c:pt>
                <c:pt idx="26655">
                  <c:v>26.65500000000003</c:v>
                </c:pt>
                <c:pt idx="26656">
                  <c:v>26.656000000000006</c:v>
                </c:pt>
                <c:pt idx="26657">
                  <c:v>26.657000000000039</c:v>
                </c:pt>
                <c:pt idx="26658">
                  <c:v>26.658000000000015</c:v>
                </c:pt>
                <c:pt idx="26659">
                  <c:v>26.658999999999992</c:v>
                </c:pt>
                <c:pt idx="26660">
                  <c:v>26.660000000000025</c:v>
                </c:pt>
                <c:pt idx="26661">
                  <c:v>26.661000000000001</c:v>
                </c:pt>
                <c:pt idx="26662">
                  <c:v>26.662000000000035</c:v>
                </c:pt>
                <c:pt idx="26663">
                  <c:v>26.663000000000011</c:v>
                </c:pt>
                <c:pt idx="26664">
                  <c:v>26.664000000000044</c:v>
                </c:pt>
                <c:pt idx="26665">
                  <c:v>26.66500000000002</c:v>
                </c:pt>
                <c:pt idx="26666">
                  <c:v>26.665999999999997</c:v>
                </c:pt>
                <c:pt idx="26667">
                  <c:v>26.66700000000003</c:v>
                </c:pt>
                <c:pt idx="26668">
                  <c:v>26.668000000000006</c:v>
                </c:pt>
                <c:pt idx="26669">
                  <c:v>26.66900000000004</c:v>
                </c:pt>
                <c:pt idx="26670">
                  <c:v>26.670000000000016</c:v>
                </c:pt>
                <c:pt idx="26671">
                  <c:v>26.670999999999992</c:v>
                </c:pt>
                <c:pt idx="26672">
                  <c:v>26.672000000000025</c:v>
                </c:pt>
                <c:pt idx="26673">
                  <c:v>26.673000000000002</c:v>
                </c:pt>
                <c:pt idx="26674">
                  <c:v>26.674000000000035</c:v>
                </c:pt>
                <c:pt idx="26675">
                  <c:v>26.675000000000011</c:v>
                </c:pt>
                <c:pt idx="26676">
                  <c:v>26.676000000000045</c:v>
                </c:pt>
                <c:pt idx="26677">
                  <c:v>26.677000000000021</c:v>
                </c:pt>
                <c:pt idx="26678">
                  <c:v>26.677999999999997</c:v>
                </c:pt>
                <c:pt idx="26679">
                  <c:v>26.67900000000003</c:v>
                </c:pt>
                <c:pt idx="26680">
                  <c:v>26.680000000000007</c:v>
                </c:pt>
                <c:pt idx="26681">
                  <c:v>26.68100000000004</c:v>
                </c:pt>
                <c:pt idx="26682">
                  <c:v>26.682000000000016</c:v>
                </c:pt>
                <c:pt idx="26683">
                  <c:v>26.682999999999993</c:v>
                </c:pt>
                <c:pt idx="26684">
                  <c:v>26.684000000000026</c:v>
                </c:pt>
                <c:pt idx="26685">
                  <c:v>26.685000000000002</c:v>
                </c:pt>
                <c:pt idx="26686">
                  <c:v>26.686000000000035</c:v>
                </c:pt>
                <c:pt idx="26687">
                  <c:v>26.687000000000012</c:v>
                </c:pt>
                <c:pt idx="26688">
                  <c:v>26.688000000000045</c:v>
                </c:pt>
                <c:pt idx="26689">
                  <c:v>26.689000000000021</c:v>
                </c:pt>
                <c:pt idx="26690">
                  <c:v>26.689999999999998</c:v>
                </c:pt>
                <c:pt idx="26691">
                  <c:v>26.691000000000031</c:v>
                </c:pt>
                <c:pt idx="26692">
                  <c:v>26.692000000000007</c:v>
                </c:pt>
                <c:pt idx="26693">
                  <c:v>26.69300000000004</c:v>
                </c:pt>
                <c:pt idx="26694">
                  <c:v>26.694000000000017</c:v>
                </c:pt>
                <c:pt idx="26695">
                  <c:v>26.694999999999993</c:v>
                </c:pt>
                <c:pt idx="26696">
                  <c:v>26.696000000000026</c:v>
                </c:pt>
                <c:pt idx="26697">
                  <c:v>26.697000000000003</c:v>
                </c:pt>
                <c:pt idx="26698">
                  <c:v>26.698000000000036</c:v>
                </c:pt>
                <c:pt idx="26699">
                  <c:v>26.699000000000012</c:v>
                </c:pt>
                <c:pt idx="26700">
                  <c:v>26.700000000000045</c:v>
                </c:pt>
                <c:pt idx="26701">
                  <c:v>26.701000000000022</c:v>
                </c:pt>
                <c:pt idx="26702">
                  <c:v>26.701999999999998</c:v>
                </c:pt>
                <c:pt idx="26703">
                  <c:v>26.703000000000031</c:v>
                </c:pt>
                <c:pt idx="26704">
                  <c:v>26.704000000000008</c:v>
                </c:pt>
                <c:pt idx="26705">
                  <c:v>26.705000000000041</c:v>
                </c:pt>
                <c:pt idx="26706">
                  <c:v>26.706000000000017</c:v>
                </c:pt>
                <c:pt idx="26707">
                  <c:v>26.706999999999994</c:v>
                </c:pt>
                <c:pt idx="26708">
                  <c:v>26.708000000000027</c:v>
                </c:pt>
                <c:pt idx="26709">
                  <c:v>26.709000000000003</c:v>
                </c:pt>
                <c:pt idx="26710">
                  <c:v>26.710000000000036</c:v>
                </c:pt>
                <c:pt idx="26711">
                  <c:v>26.711000000000013</c:v>
                </c:pt>
                <c:pt idx="26712">
                  <c:v>26.712000000000046</c:v>
                </c:pt>
                <c:pt idx="26713">
                  <c:v>26.713000000000022</c:v>
                </c:pt>
                <c:pt idx="26714">
                  <c:v>26.713999999999999</c:v>
                </c:pt>
                <c:pt idx="26715">
                  <c:v>26.715000000000032</c:v>
                </c:pt>
                <c:pt idx="26716">
                  <c:v>26.716000000000008</c:v>
                </c:pt>
                <c:pt idx="26717">
                  <c:v>26.717000000000041</c:v>
                </c:pt>
                <c:pt idx="26718">
                  <c:v>26.718000000000018</c:v>
                </c:pt>
                <c:pt idx="26719">
                  <c:v>26.718999999999994</c:v>
                </c:pt>
                <c:pt idx="26720">
                  <c:v>26.720000000000027</c:v>
                </c:pt>
                <c:pt idx="26721">
                  <c:v>26.721000000000004</c:v>
                </c:pt>
                <c:pt idx="26722">
                  <c:v>26.722000000000037</c:v>
                </c:pt>
                <c:pt idx="26723">
                  <c:v>26.723000000000013</c:v>
                </c:pt>
                <c:pt idx="26724">
                  <c:v>26.724000000000046</c:v>
                </c:pt>
                <c:pt idx="26725">
                  <c:v>26.725000000000023</c:v>
                </c:pt>
                <c:pt idx="26726">
                  <c:v>26.725999999999999</c:v>
                </c:pt>
                <c:pt idx="26727">
                  <c:v>26.727000000000032</c:v>
                </c:pt>
                <c:pt idx="26728">
                  <c:v>26.728000000000009</c:v>
                </c:pt>
                <c:pt idx="26729">
                  <c:v>26.729000000000042</c:v>
                </c:pt>
                <c:pt idx="26730">
                  <c:v>26.730000000000018</c:v>
                </c:pt>
                <c:pt idx="26731">
                  <c:v>26.730999999999995</c:v>
                </c:pt>
                <c:pt idx="26732">
                  <c:v>26.732000000000028</c:v>
                </c:pt>
                <c:pt idx="26733">
                  <c:v>26.733000000000004</c:v>
                </c:pt>
                <c:pt idx="26734">
                  <c:v>26.734000000000037</c:v>
                </c:pt>
                <c:pt idx="26735">
                  <c:v>26.735000000000014</c:v>
                </c:pt>
                <c:pt idx="26736">
                  <c:v>26.73599999999999</c:v>
                </c:pt>
                <c:pt idx="26737">
                  <c:v>26.737000000000023</c:v>
                </c:pt>
                <c:pt idx="26738">
                  <c:v>26.738</c:v>
                </c:pt>
                <c:pt idx="26739">
                  <c:v>26.739000000000033</c:v>
                </c:pt>
                <c:pt idx="26740">
                  <c:v>26.740000000000009</c:v>
                </c:pt>
                <c:pt idx="26741">
                  <c:v>26.741000000000042</c:v>
                </c:pt>
                <c:pt idx="26742">
                  <c:v>26.742000000000019</c:v>
                </c:pt>
                <c:pt idx="26743">
                  <c:v>26.742999999999995</c:v>
                </c:pt>
                <c:pt idx="26744">
                  <c:v>26.744000000000028</c:v>
                </c:pt>
                <c:pt idx="26745">
                  <c:v>26.745000000000005</c:v>
                </c:pt>
                <c:pt idx="26746">
                  <c:v>26.746000000000038</c:v>
                </c:pt>
                <c:pt idx="26747">
                  <c:v>26.747000000000014</c:v>
                </c:pt>
                <c:pt idx="26748">
                  <c:v>26.74799999999999</c:v>
                </c:pt>
                <c:pt idx="26749">
                  <c:v>26.749000000000024</c:v>
                </c:pt>
                <c:pt idx="26750">
                  <c:v>26.75</c:v>
                </c:pt>
                <c:pt idx="26751">
                  <c:v>26.751000000000033</c:v>
                </c:pt>
                <c:pt idx="26752">
                  <c:v>26.75200000000001</c:v>
                </c:pt>
                <c:pt idx="26753">
                  <c:v>26.753000000000043</c:v>
                </c:pt>
                <c:pt idx="26754">
                  <c:v>26.754000000000019</c:v>
                </c:pt>
                <c:pt idx="26755">
                  <c:v>26.754999999999995</c:v>
                </c:pt>
                <c:pt idx="26756">
                  <c:v>26.756000000000029</c:v>
                </c:pt>
                <c:pt idx="26757">
                  <c:v>26.757000000000005</c:v>
                </c:pt>
                <c:pt idx="26758">
                  <c:v>26.758000000000038</c:v>
                </c:pt>
                <c:pt idx="26759">
                  <c:v>26.759000000000015</c:v>
                </c:pt>
                <c:pt idx="26760">
                  <c:v>26.759999999999991</c:v>
                </c:pt>
                <c:pt idx="26761">
                  <c:v>26.761000000000024</c:v>
                </c:pt>
                <c:pt idx="26762">
                  <c:v>26.762</c:v>
                </c:pt>
                <c:pt idx="26763">
                  <c:v>26.763000000000034</c:v>
                </c:pt>
                <c:pt idx="26764">
                  <c:v>26.76400000000001</c:v>
                </c:pt>
                <c:pt idx="26765">
                  <c:v>26.765000000000043</c:v>
                </c:pt>
                <c:pt idx="26766">
                  <c:v>26.76600000000002</c:v>
                </c:pt>
                <c:pt idx="26767">
                  <c:v>26.766999999999996</c:v>
                </c:pt>
                <c:pt idx="26768">
                  <c:v>26.768000000000029</c:v>
                </c:pt>
                <c:pt idx="26769">
                  <c:v>26.769000000000005</c:v>
                </c:pt>
                <c:pt idx="26770">
                  <c:v>26.770000000000039</c:v>
                </c:pt>
                <c:pt idx="26771">
                  <c:v>26.771000000000015</c:v>
                </c:pt>
                <c:pt idx="26772">
                  <c:v>26.771999999999991</c:v>
                </c:pt>
                <c:pt idx="26773">
                  <c:v>26.773000000000025</c:v>
                </c:pt>
                <c:pt idx="26774">
                  <c:v>26.774000000000001</c:v>
                </c:pt>
                <c:pt idx="26775">
                  <c:v>26.775000000000034</c:v>
                </c:pt>
                <c:pt idx="26776">
                  <c:v>26.77600000000001</c:v>
                </c:pt>
                <c:pt idx="26777">
                  <c:v>26.777000000000044</c:v>
                </c:pt>
                <c:pt idx="26778">
                  <c:v>26.77800000000002</c:v>
                </c:pt>
                <c:pt idx="26779">
                  <c:v>26.778999999999996</c:v>
                </c:pt>
                <c:pt idx="26780">
                  <c:v>26.78000000000003</c:v>
                </c:pt>
                <c:pt idx="26781">
                  <c:v>26.781000000000006</c:v>
                </c:pt>
                <c:pt idx="26782">
                  <c:v>26.782000000000039</c:v>
                </c:pt>
                <c:pt idx="26783">
                  <c:v>26.783000000000015</c:v>
                </c:pt>
                <c:pt idx="26784">
                  <c:v>26.783999999999992</c:v>
                </c:pt>
                <c:pt idx="26785">
                  <c:v>26.785000000000025</c:v>
                </c:pt>
                <c:pt idx="26786">
                  <c:v>26.786000000000001</c:v>
                </c:pt>
                <c:pt idx="26787">
                  <c:v>26.787000000000035</c:v>
                </c:pt>
                <c:pt idx="26788">
                  <c:v>26.788000000000011</c:v>
                </c:pt>
                <c:pt idx="26789">
                  <c:v>26.789000000000044</c:v>
                </c:pt>
                <c:pt idx="26790">
                  <c:v>26.79000000000002</c:v>
                </c:pt>
                <c:pt idx="26791">
                  <c:v>26.790999999999997</c:v>
                </c:pt>
                <c:pt idx="26792">
                  <c:v>26.79200000000003</c:v>
                </c:pt>
                <c:pt idx="26793">
                  <c:v>26.793000000000006</c:v>
                </c:pt>
                <c:pt idx="26794">
                  <c:v>26.79400000000004</c:v>
                </c:pt>
                <c:pt idx="26795">
                  <c:v>26.795000000000016</c:v>
                </c:pt>
                <c:pt idx="26796">
                  <c:v>26.795999999999992</c:v>
                </c:pt>
                <c:pt idx="26797">
                  <c:v>26.797000000000025</c:v>
                </c:pt>
                <c:pt idx="26798">
                  <c:v>26.798000000000002</c:v>
                </c:pt>
                <c:pt idx="26799">
                  <c:v>26.799000000000035</c:v>
                </c:pt>
                <c:pt idx="26800">
                  <c:v>26.800000000000011</c:v>
                </c:pt>
                <c:pt idx="26801">
                  <c:v>26.801000000000045</c:v>
                </c:pt>
                <c:pt idx="26802">
                  <c:v>26.802000000000021</c:v>
                </c:pt>
                <c:pt idx="26803">
                  <c:v>26.802999999999997</c:v>
                </c:pt>
                <c:pt idx="26804">
                  <c:v>26.80400000000003</c:v>
                </c:pt>
                <c:pt idx="26805">
                  <c:v>26.805000000000007</c:v>
                </c:pt>
                <c:pt idx="26806">
                  <c:v>26.80600000000004</c:v>
                </c:pt>
                <c:pt idx="26807">
                  <c:v>26.807000000000016</c:v>
                </c:pt>
                <c:pt idx="26808">
                  <c:v>26.807999999999993</c:v>
                </c:pt>
                <c:pt idx="26809">
                  <c:v>26.809000000000026</c:v>
                </c:pt>
                <c:pt idx="26810">
                  <c:v>26.810000000000002</c:v>
                </c:pt>
                <c:pt idx="26811">
                  <c:v>26.811000000000035</c:v>
                </c:pt>
                <c:pt idx="26812">
                  <c:v>26.812000000000012</c:v>
                </c:pt>
                <c:pt idx="26813">
                  <c:v>26.813000000000045</c:v>
                </c:pt>
                <c:pt idx="26814">
                  <c:v>26.814000000000021</c:v>
                </c:pt>
                <c:pt idx="26815">
                  <c:v>26.814999999999998</c:v>
                </c:pt>
                <c:pt idx="26816">
                  <c:v>26.816000000000031</c:v>
                </c:pt>
                <c:pt idx="26817">
                  <c:v>26.817000000000007</c:v>
                </c:pt>
                <c:pt idx="26818">
                  <c:v>26.81800000000004</c:v>
                </c:pt>
                <c:pt idx="26819">
                  <c:v>26.819000000000017</c:v>
                </c:pt>
                <c:pt idx="26820">
                  <c:v>26.819999999999993</c:v>
                </c:pt>
                <c:pt idx="26821">
                  <c:v>26.821000000000026</c:v>
                </c:pt>
                <c:pt idx="26822">
                  <c:v>26.822000000000003</c:v>
                </c:pt>
                <c:pt idx="26823">
                  <c:v>26.823000000000036</c:v>
                </c:pt>
                <c:pt idx="26824">
                  <c:v>26.824000000000012</c:v>
                </c:pt>
                <c:pt idx="26825">
                  <c:v>26.825000000000045</c:v>
                </c:pt>
                <c:pt idx="26826">
                  <c:v>26.826000000000022</c:v>
                </c:pt>
                <c:pt idx="26827">
                  <c:v>26.826999999999998</c:v>
                </c:pt>
                <c:pt idx="26828">
                  <c:v>26.828000000000031</c:v>
                </c:pt>
                <c:pt idx="26829">
                  <c:v>26.829000000000008</c:v>
                </c:pt>
                <c:pt idx="26830">
                  <c:v>26.830000000000041</c:v>
                </c:pt>
                <c:pt idx="26831">
                  <c:v>26.831000000000017</c:v>
                </c:pt>
                <c:pt idx="26832">
                  <c:v>26.831999999999994</c:v>
                </c:pt>
                <c:pt idx="26833">
                  <c:v>26.833000000000027</c:v>
                </c:pt>
                <c:pt idx="26834">
                  <c:v>26.834000000000003</c:v>
                </c:pt>
                <c:pt idx="26835">
                  <c:v>26.835000000000036</c:v>
                </c:pt>
                <c:pt idx="26836">
                  <c:v>26.836000000000013</c:v>
                </c:pt>
                <c:pt idx="26837">
                  <c:v>26.837000000000046</c:v>
                </c:pt>
                <c:pt idx="26838">
                  <c:v>26.838000000000022</c:v>
                </c:pt>
                <c:pt idx="26839">
                  <c:v>26.838999999999999</c:v>
                </c:pt>
                <c:pt idx="26840">
                  <c:v>26.840000000000032</c:v>
                </c:pt>
                <c:pt idx="26841">
                  <c:v>26.841000000000008</c:v>
                </c:pt>
                <c:pt idx="26842">
                  <c:v>26.842000000000041</c:v>
                </c:pt>
                <c:pt idx="26843">
                  <c:v>26.843000000000018</c:v>
                </c:pt>
                <c:pt idx="26844">
                  <c:v>26.843999999999994</c:v>
                </c:pt>
                <c:pt idx="26845">
                  <c:v>26.845000000000027</c:v>
                </c:pt>
                <c:pt idx="26846">
                  <c:v>26.846000000000004</c:v>
                </c:pt>
                <c:pt idx="26847">
                  <c:v>26.847000000000037</c:v>
                </c:pt>
                <c:pt idx="26848">
                  <c:v>26.848000000000013</c:v>
                </c:pt>
                <c:pt idx="26849">
                  <c:v>26.849000000000046</c:v>
                </c:pt>
                <c:pt idx="26850">
                  <c:v>26.850000000000023</c:v>
                </c:pt>
                <c:pt idx="26851">
                  <c:v>26.850999999999999</c:v>
                </c:pt>
                <c:pt idx="26852">
                  <c:v>26.852000000000032</c:v>
                </c:pt>
                <c:pt idx="26853">
                  <c:v>26.853000000000009</c:v>
                </c:pt>
                <c:pt idx="26854">
                  <c:v>26.854000000000042</c:v>
                </c:pt>
                <c:pt idx="26855">
                  <c:v>26.855000000000018</c:v>
                </c:pt>
                <c:pt idx="26856">
                  <c:v>26.855999999999995</c:v>
                </c:pt>
                <c:pt idx="26857">
                  <c:v>26.857000000000028</c:v>
                </c:pt>
                <c:pt idx="26858">
                  <c:v>26.858000000000004</c:v>
                </c:pt>
                <c:pt idx="26859">
                  <c:v>26.859000000000037</c:v>
                </c:pt>
                <c:pt idx="26860">
                  <c:v>26.860000000000014</c:v>
                </c:pt>
                <c:pt idx="26861">
                  <c:v>26.86099999999999</c:v>
                </c:pt>
                <c:pt idx="26862">
                  <c:v>26.862000000000023</c:v>
                </c:pt>
                <c:pt idx="26863">
                  <c:v>26.863</c:v>
                </c:pt>
                <c:pt idx="26864">
                  <c:v>26.864000000000033</c:v>
                </c:pt>
                <c:pt idx="26865">
                  <c:v>26.865000000000009</c:v>
                </c:pt>
                <c:pt idx="26866">
                  <c:v>26.866000000000042</c:v>
                </c:pt>
                <c:pt idx="26867">
                  <c:v>26.867000000000019</c:v>
                </c:pt>
                <c:pt idx="26868">
                  <c:v>26.867999999999995</c:v>
                </c:pt>
                <c:pt idx="26869">
                  <c:v>26.869000000000028</c:v>
                </c:pt>
                <c:pt idx="26870">
                  <c:v>26.870000000000005</c:v>
                </c:pt>
                <c:pt idx="26871">
                  <c:v>26.871000000000038</c:v>
                </c:pt>
                <c:pt idx="26872">
                  <c:v>26.872000000000014</c:v>
                </c:pt>
                <c:pt idx="26873">
                  <c:v>26.87299999999999</c:v>
                </c:pt>
                <c:pt idx="26874">
                  <c:v>26.874000000000024</c:v>
                </c:pt>
                <c:pt idx="26875">
                  <c:v>26.875</c:v>
                </c:pt>
                <c:pt idx="26876">
                  <c:v>26.876000000000033</c:v>
                </c:pt>
                <c:pt idx="26877">
                  <c:v>26.87700000000001</c:v>
                </c:pt>
                <c:pt idx="26878">
                  <c:v>26.878000000000043</c:v>
                </c:pt>
                <c:pt idx="26879">
                  <c:v>26.879000000000019</c:v>
                </c:pt>
                <c:pt idx="26880">
                  <c:v>26.879999999999995</c:v>
                </c:pt>
                <c:pt idx="26881">
                  <c:v>26.881000000000029</c:v>
                </c:pt>
                <c:pt idx="26882">
                  <c:v>26.882000000000005</c:v>
                </c:pt>
                <c:pt idx="26883">
                  <c:v>26.883000000000038</c:v>
                </c:pt>
                <c:pt idx="26884">
                  <c:v>26.884000000000015</c:v>
                </c:pt>
                <c:pt idx="26885">
                  <c:v>26.884999999999991</c:v>
                </c:pt>
                <c:pt idx="26886">
                  <c:v>26.886000000000024</c:v>
                </c:pt>
                <c:pt idx="26887">
                  <c:v>26.887</c:v>
                </c:pt>
                <c:pt idx="26888">
                  <c:v>26.888000000000034</c:v>
                </c:pt>
                <c:pt idx="26889">
                  <c:v>26.88900000000001</c:v>
                </c:pt>
                <c:pt idx="26890">
                  <c:v>26.890000000000043</c:v>
                </c:pt>
                <c:pt idx="26891">
                  <c:v>26.89100000000002</c:v>
                </c:pt>
                <c:pt idx="26892">
                  <c:v>26.891999999999996</c:v>
                </c:pt>
                <c:pt idx="26893">
                  <c:v>26.893000000000029</c:v>
                </c:pt>
                <c:pt idx="26894">
                  <c:v>26.894000000000005</c:v>
                </c:pt>
                <c:pt idx="26895">
                  <c:v>26.895000000000039</c:v>
                </c:pt>
                <c:pt idx="26896">
                  <c:v>26.896000000000015</c:v>
                </c:pt>
                <c:pt idx="26897">
                  <c:v>26.896999999999991</c:v>
                </c:pt>
                <c:pt idx="26898">
                  <c:v>26.898000000000025</c:v>
                </c:pt>
                <c:pt idx="26899">
                  <c:v>26.899000000000001</c:v>
                </c:pt>
                <c:pt idx="26900">
                  <c:v>26.900000000000034</c:v>
                </c:pt>
                <c:pt idx="26901">
                  <c:v>26.90100000000001</c:v>
                </c:pt>
                <c:pt idx="26902">
                  <c:v>26.902000000000044</c:v>
                </c:pt>
                <c:pt idx="26903">
                  <c:v>26.90300000000002</c:v>
                </c:pt>
                <c:pt idx="26904">
                  <c:v>26.903999999999996</c:v>
                </c:pt>
                <c:pt idx="26905">
                  <c:v>26.90500000000003</c:v>
                </c:pt>
                <c:pt idx="26906">
                  <c:v>26.906000000000006</c:v>
                </c:pt>
                <c:pt idx="26907">
                  <c:v>26.907000000000039</c:v>
                </c:pt>
                <c:pt idx="26908">
                  <c:v>26.908000000000015</c:v>
                </c:pt>
                <c:pt idx="26909">
                  <c:v>26.908999999999992</c:v>
                </c:pt>
                <c:pt idx="26910">
                  <c:v>26.910000000000025</c:v>
                </c:pt>
                <c:pt idx="26911">
                  <c:v>26.911000000000001</c:v>
                </c:pt>
                <c:pt idx="26912">
                  <c:v>26.912000000000035</c:v>
                </c:pt>
                <c:pt idx="26913">
                  <c:v>26.913000000000011</c:v>
                </c:pt>
                <c:pt idx="26914">
                  <c:v>26.914000000000044</c:v>
                </c:pt>
                <c:pt idx="26915">
                  <c:v>26.91500000000002</c:v>
                </c:pt>
                <c:pt idx="26916">
                  <c:v>26.915999999999997</c:v>
                </c:pt>
                <c:pt idx="26917">
                  <c:v>26.91700000000003</c:v>
                </c:pt>
                <c:pt idx="26918">
                  <c:v>26.918000000000006</c:v>
                </c:pt>
                <c:pt idx="26919">
                  <c:v>26.91900000000004</c:v>
                </c:pt>
                <c:pt idx="26920">
                  <c:v>26.920000000000016</c:v>
                </c:pt>
                <c:pt idx="26921">
                  <c:v>26.920999999999992</c:v>
                </c:pt>
                <c:pt idx="26922">
                  <c:v>26.922000000000025</c:v>
                </c:pt>
                <c:pt idx="26923">
                  <c:v>26.923000000000002</c:v>
                </c:pt>
                <c:pt idx="26924">
                  <c:v>26.924000000000035</c:v>
                </c:pt>
                <c:pt idx="26925">
                  <c:v>26.925000000000011</c:v>
                </c:pt>
                <c:pt idx="26926">
                  <c:v>26.926000000000045</c:v>
                </c:pt>
                <c:pt idx="26927">
                  <c:v>26.927000000000021</c:v>
                </c:pt>
                <c:pt idx="26928">
                  <c:v>26.927999999999997</c:v>
                </c:pt>
                <c:pt idx="26929">
                  <c:v>26.92900000000003</c:v>
                </c:pt>
                <c:pt idx="26930">
                  <c:v>26.930000000000007</c:v>
                </c:pt>
                <c:pt idx="26931">
                  <c:v>26.93100000000004</c:v>
                </c:pt>
                <c:pt idx="26932">
                  <c:v>26.932000000000016</c:v>
                </c:pt>
                <c:pt idx="26933">
                  <c:v>26.932999999999993</c:v>
                </c:pt>
                <c:pt idx="26934">
                  <c:v>26.934000000000026</c:v>
                </c:pt>
                <c:pt idx="26935">
                  <c:v>26.935000000000002</c:v>
                </c:pt>
                <c:pt idx="26936">
                  <c:v>26.936000000000035</c:v>
                </c:pt>
                <c:pt idx="26937">
                  <c:v>26.937000000000012</c:v>
                </c:pt>
                <c:pt idx="26938">
                  <c:v>26.938000000000045</c:v>
                </c:pt>
                <c:pt idx="26939">
                  <c:v>26.939000000000021</c:v>
                </c:pt>
                <c:pt idx="26940">
                  <c:v>26.939999999999998</c:v>
                </c:pt>
                <c:pt idx="26941">
                  <c:v>26.941000000000031</c:v>
                </c:pt>
                <c:pt idx="26942">
                  <c:v>26.942000000000007</c:v>
                </c:pt>
                <c:pt idx="26943">
                  <c:v>26.94300000000004</c:v>
                </c:pt>
                <c:pt idx="26944">
                  <c:v>26.944000000000017</c:v>
                </c:pt>
                <c:pt idx="26945">
                  <c:v>26.944999999999993</c:v>
                </c:pt>
                <c:pt idx="26946">
                  <c:v>26.946000000000026</c:v>
                </c:pt>
                <c:pt idx="26947">
                  <c:v>26.947000000000003</c:v>
                </c:pt>
                <c:pt idx="26948">
                  <c:v>26.948000000000036</c:v>
                </c:pt>
                <c:pt idx="26949">
                  <c:v>26.949000000000012</c:v>
                </c:pt>
                <c:pt idx="26950">
                  <c:v>26.950000000000045</c:v>
                </c:pt>
                <c:pt idx="26951">
                  <c:v>26.951000000000022</c:v>
                </c:pt>
                <c:pt idx="26952">
                  <c:v>26.951999999999998</c:v>
                </c:pt>
                <c:pt idx="26953">
                  <c:v>26.953000000000031</c:v>
                </c:pt>
                <c:pt idx="26954">
                  <c:v>26.954000000000008</c:v>
                </c:pt>
                <c:pt idx="26955">
                  <c:v>26.955000000000041</c:v>
                </c:pt>
                <c:pt idx="26956">
                  <c:v>26.956000000000017</c:v>
                </c:pt>
                <c:pt idx="26957">
                  <c:v>26.956999999999994</c:v>
                </c:pt>
                <c:pt idx="26958">
                  <c:v>26.958000000000027</c:v>
                </c:pt>
                <c:pt idx="26959">
                  <c:v>26.959000000000003</c:v>
                </c:pt>
                <c:pt idx="26960">
                  <c:v>26.960000000000036</c:v>
                </c:pt>
                <c:pt idx="26961">
                  <c:v>26.961000000000013</c:v>
                </c:pt>
                <c:pt idx="26962">
                  <c:v>26.962000000000046</c:v>
                </c:pt>
                <c:pt idx="26963">
                  <c:v>26.963000000000022</c:v>
                </c:pt>
                <c:pt idx="26964">
                  <c:v>26.963999999999999</c:v>
                </c:pt>
                <c:pt idx="26965">
                  <c:v>26.965000000000032</c:v>
                </c:pt>
                <c:pt idx="26966">
                  <c:v>26.966000000000008</c:v>
                </c:pt>
                <c:pt idx="26967">
                  <c:v>26.967000000000041</c:v>
                </c:pt>
                <c:pt idx="26968">
                  <c:v>26.968000000000018</c:v>
                </c:pt>
                <c:pt idx="26969">
                  <c:v>26.968999999999994</c:v>
                </c:pt>
                <c:pt idx="26970">
                  <c:v>26.970000000000027</c:v>
                </c:pt>
                <c:pt idx="26971">
                  <c:v>26.971000000000004</c:v>
                </c:pt>
                <c:pt idx="26972">
                  <c:v>26.972000000000037</c:v>
                </c:pt>
                <c:pt idx="26973">
                  <c:v>26.973000000000013</c:v>
                </c:pt>
                <c:pt idx="26974">
                  <c:v>26.974000000000046</c:v>
                </c:pt>
                <c:pt idx="26975">
                  <c:v>26.975000000000023</c:v>
                </c:pt>
                <c:pt idx="26976">
                  <c:v>26.975999999999999</c:v>
                </c:pt>
                <c:pt idx="26977">
                  <c:v>26.977000000000032</c:v>
                </c:pt>
                <c:pt idx="26978">
                  <c:v>26.978000000000009</c:v>
                </c:pt>
                <c:pt idx="26979">
                  <c:v>26.979000000000042</c:v>
                </c:pt>
                <c:pt idx="26980">
                  <c:v>26.980000000000018</c:v>
                </c:pt>
                <c:pt idx="26981">
                  <c:v>26.980999999999995</c:v>
                </c:pt>
                <c:pt idx="26982">
                  <c:v>26.982000000000028</c:v>
                </c:pt>
                <c:pt idx="26983">
                  <c:v>26.983000000000004</c:v>
                </c:pt>
                <c:pt idx="26984">
                  <c:v>26.984000000000037</c:v>
                </c:pt>
                <c:pt idx="26985">
                  <c:v>26.985000000000014</c:v>
                </c:pt>
                <c:pt idx="26986">
                  <c:v>26.98599999999999</c:v>
                </c:pt>
                <c:pt idx="26987">
                  <c:v>26.987000000000023</c:v>
                </c:pt>
                <c:pt idx="26988">
                  <c:v>26.988</c:v>
                </c:pt>
                <c:pt idx="26989">
                  <c:v>26.989000000000033</c:v>
                </c:pt>
                <c:pt idx="26990">
                  <c:v>26.990000000000009</c:v>
                </c:pt>
                <c:pt idx="26991">
                  <c:v>26.991000000000042</c:v>
                </c:pt>
                <c:pt idx="26992">
                  <c:v>26.992000000000019</c:v>
                </c:pt>
                <c:pt idx="26993">
                  <c:v>26.992999999999995</c:v>
                </c:pt>
                <c:pt idx="26994">
                  <c:v>26.994000000000028</c:v>
                </c:pt>
                <c:pt idx="26995">
                  <c:v>26.995000000000005</c:v>
                </c:pt>
                <c:pt idx="26996">
                  <c:v>26.996000000000038</c:v>
                </c:pt>
                <c:pt idx="26997">
                  <c:v>26.997000000000014</c:v>
                </c:pt>
                <c:pt idx="26998">
                  <c:v>26.99799999999999</c:v>
                </c:pt>
                <c:pt idx="26999">
                  <c:v>26.999000000000024</c:v>
                </c:pt>
                <c:pt idx="27000">
                  <c:v>27</c:v>
                </c:pt>
                <c:pt idx="27001">
                  <c:v>27.001000000000033</c:v>
                </c:pt>
                <c:pt idx="27002">
                  <c:v>27.00200000000001</c:v>
                </c:pt>
                <c:pt idx="27003">
                  <c:v>27.003000000000043</c:v>
                </c:pt>
                <c:pt idx="27004">
                  <c:v>27.004000000000019</c:v>
                </c:pt>
                <c:pt idx="27005">
                  <c:v>27.004999999999995</c:v>
                </c:pt>
                <c:pt idx="27006">
                  <c:v>27.006000000000029</c:v>
                </c:pt>
                <c:pt idx="27007">
                  <c:v>27.007000000000005</c:v>
                </c:pt>
                <c:pt idx="27008">
                  <c:v>27.008000000000038</c:v>
                </c:pt>
                <c:pt idx="27009">
                  <c:v>27.009000000000015</c:v>
                </c:pt>
                <c:pt idx="27010">
                  <c:v>27.009999999999991</c:v>
                </c:pt>
                <c:pt idx="27011">
                  <c:v>27.011000000000024</c:v>
                </c:pt>
                <c:pt idx="27012">
                  <c:v>27.012</c:v>
                </c:pt>
                <c:pt idx="27013">
                  <c:v>27.013000000000034</c:v>
                </c:pt>
                <c:pt idx="27014">
                  <c:v>27.01400000000001</c:v>
                </c:pt>
                <c:pt idx="27015">
                  <c:v>27.015000000000043</c:v>
                </c:pt>
                <c:pt idx="27016">
                  <c:v>27.01600000000002</c:v>
                </c:pt>
                <c:pt idx="27017">
                  <c:v>27.016999999999996</c:v>
                </c:pt>
                <c:pt idx="27018">
                  <c:v>27.018000000000029</c:v>
                </c:pt>
                <c:pt idx="27019">
                  <c:v>27.019000000000005</c:v>
                </c:pt>
                <c:pt idx="27020">
                  <c:v>27.020000000000039</c:v>
                </c:pt>
                <c:pt idx="27021">
                  <c:v>27.021000000000015</c:v>
                </c:pt>
                <c:pt idx="27022">
                  <c:v>27.021999999999991</c:v>
                </c:pt>
                <c:pt idx="27023">
                  <c:v>27.023000000000025</c:v>
                </c:pt>
                <c:pt idx="27024">
                  <c:v>27.024000000000001</c:v>
                </c:pt>
                <c:pt idx="27025">
                  <c:v>27.025000000000034</c:v>
                </c:pt>
                <c:pt idx="27026">
                  <c:v>27.02600000000001</c:v>
                </c:pt>
                <c:pt idx="27027">
                  <c:v>27.027000000000044</c:v>
                </c:pt>
                <c:pt idx="27028">
                  <c:v>27.02800000000002</c:v>
                </c:pt>
                <c:pt idx="27029">
                  <c:v>27.028999999999996</c:v>
                </c:pt>
                <c:pt idx="27030">
                  <c:v>27.03000000000003</c:v>
                </c:pt>
                <c:pt idx="27031">
                  <c:v>27.031000000000006</c:v>
                </c:pt>
                <c:pt idx="27032">
                  <c:v>27.032000000000039</c:v>
                </c:pt>
                <c:pt idx="27033">
                  <c:v>27.033000000000015</c:v>
                </c:pt>
                <c:pt idx="27034">
                  <c:v>27.033999999999992</c:v>
                </c:pt>
                <c:pt idx="27035">
                  <c:v>27.035000000000025</c:v>
                </c:pt>
                <c:pt idx="27036">
                  <c:v>27.036000000000001</c:v>
                </c:pt>
                <c:pt idx="27037">
                  <c:v>27.037000000000035</c:v>
                </c:pt>
                <c:pt idx="27038">
                  <c:v>27.038000000000011</c:v>
                </c:pt>
                <c:pt idx="27039">
                  <c:v>27.039000000000044</c:v>
                </c:pt>
                <c:pt idx="27040">
                  <c:v>27.04000000000002</c:v>
                </c:pt>
                <c:pt idx="27041">
                  <c:v>27.040999999999997</c:v>
                </c:pt>
                <c:pt idx="27042">
                  <c:v>27.04200000000003</c:v>
                </c:pt>
                <c:pt idx="27043">
                  <c:v>27.043000000000006</c:v>
                </c:pt>
                <c:pt idx="27044">
                  <c:v>27.04400000000004</c:v>
                </c:pt>
                <c:pt idx="27045">
                  <c:v>27.045000000000016</c:v>
                </c:pt>
                <c:pt idx="27046">
                  <c:v>27.045999999999992</c:v>
                </c:pt>
                <c:pt idx="27047">
                  <c:v>27.047000000000025</c:v>
                </c:pt>
                <c:pt idx="27048">
                  <c:v>27.048000000000002</c:v>
                </c:pt>
                <c:pt idx="27049">
                  <c:v>27.049000000000035</c:v>
                </c:pt>
                <c:pt idx="27050">
                  <c:v>27.050000000000011</c:v>
                </c:pt>
                <c:pt idx="27051">
                  <c:v>27.051000000000045</c:v>
                </c:pt>
                <c:pt idx="27052">
                  <c:v>27.052000000000021</c:v>
                </c:pt>
                <c:pt idx="27053">
                  <c:v>27.052999999999997</c:v>
                </c:pt>
                <c:pt idx="27054">
                  <c:v>27.05400000000003</c:v>
                </c:pt>
                <c:pt idx="27055">
                  <c:v>27.055000000000007</c:v>
                </c:pt>
                <c:pt idx="27056">
                  <c:v>27.05600000000004</c:v>
                </c:pt>
                <c:pt idx="27057">
                  <c:v>27.057000000000016</c:v>
                </c:pt>
                <c:pt idx="27058">
                  <c:v>27.057999999999993</c:v>
                </c:pt>
                <c:pt idx="27059">
                  <c:v>27.059000000000026</c:v>
                </c:pt>
                <c:pt idx="27060">
                  <c:v>27.060000000000002</c:v>
                </c:pt>
                <c:pt idx="27061">
                  <c:v>27.061000000000035</c:v>
                </c:pt>
                <c:pt idx="27062">
                  <c:v>27.062000000000012</c:v>
                </c:pt>
                <c:pt idx="27063">
                  <c:v>27.063000000000045</c:v>
                </c:pt>
                <c:pt idx="27064">
                  <c:v>27.064000000000021</c:v>
                </c:pt>
                <c:pt idx="27065">
                  <c:v>27.064999999999998</c:v>
                </c:pt>
                <c:pt idx="27066">
                  <c:v>27.066000000000031</c:v>
                </c:pt>
                <c:pt idx="27067">
                  <c:v>27.067000000000007</c:v>
                </c:pt>
                <c:pt idx="27068">
                  <c:v>27.06800000000004</c:v>
                </c:pt>
                <c:pt idx="27069">
                  <c:v>27.069000000000017</c:v>
                </c:pt>
                <c:pt idx="27070">
                  <c:v>27.069999999999993</c:v>
                </c:pt>
                <c:pt idx="27071">
                  <c:v>27.071000000000026</c:v>
                </c:pt>
                <c:pt idx="27072">
                  <c:v>27.072000000000003</c:v>
                </c:pt>
                <c:pt idx="27073">
                  <c:v>27.073000000000036</c:v>
                </c:pt>
                <c:pt idx="27074">
                  <c:v>27.074000000000012</c:v>
                </c:pt>
                <c:pt idx="27075">
                  <c:v>27.075000000000045</c:v>
                </c:pt>
                <c:pt idx="27076">
                  <c:v>27.076000000000022</c:v>
                </c:pt>
                <c:pt idx="27077">
                  <c:v>27.076999999999998</c:v>
                </c:pt>
                <c:pt idx="27078">
                  <c:v>27.078000000000031</c:v>
                </c:pt>
                <c:pt idx="27079">
                  <c:v>27.079000000000008</c:v>
                </c:pt>
                <c:pt idx="27080">
                  <c:v>27.080000000000041</c:v>
                </c:pt>
                <c:pt idx="27081">
                  <c:v>27.081000000000017</c:v>
                </c:pt>
                <c:pt idx="27082">
                  <c:v>27.081999999999994</c:v>
                </c:pt>
                <c:pt idx="27083">
                  <c:v>27.083000000000027</c:v>
                </c:pt>
                <c:pt idx="27084">
                  <c:v>27.084000000000003</c:v>
                </c:pt>
                <c:pt idx="27085">
                  <c:v>27.085000000000036</c:v>
                </c:pt>
                <c:pt idx="27086">
                  <c:v>27.086000000000013</c:v>
                </c:pt>
                <c:pt idx="27087">
                  <c:v>27.087000000000046</c:v>
                </c:pt>
                <c:pt idx="27088">
                  <c:v>27.088000000000022</c:v>
                </c:pt>
                <c:pt idx="27089">
                  <c:v>27.088999999999999</c:v>
                </c:pt>
                <c:pt idx="27090">
                  <c:v>27.090000000000032</c:v>
                </c:pt>
                <c:pt idx="27091">
                  <c:v>27.091000000000008</c:v>
                </c:pt>
                <c:pt idx="27092">
                  <c:v>27.092000000000041</c:v>
                </c:pt>
                <c:pt idx="27093">
                  <c:v>27.093000000000018</c:v>
                </c:pt>
                <c:pt idx="27094">
                  <c:v>27.093999999999994</c:v>
                </c:pt>
                <c:pt idx="27095">
                  <c:v>27.095000000000027</c:v>
                </c:pt>
                <c:pt idx="27096">
                  <c:v>27.096000000000004</c:v>
                </c:pt>
                <c:pt idx="27097">
                  <c:v>27.097000000000037</c:v>
                </c:pt>
                <c:pt idx="27098">
                  <c:v>27.098000000000013</c:v>
                </c:pt>
                <c:pt idx="27099">
                  <c:v>27.099000000000046</c:v>
                </c:pt>
                <c:pt idx="27100">
                  <c:v>27.100000000000023</c:v>
                </c:pt>
                <c:pt idx="27101">
                  <c:v>27.100999999999999</c:v>
                </c:pt>
                <c:pt idx="27102">
                  <c:v>27.102000000000032</c:v>
                </c:pt>
                <c:pt idx="27103">
                  <c:v>27.103000000000009</c:v>
                </c:pt>
                <c:pt idx="27104">
                  <c:v>27.104000000000042</c:v>
                </c:pt>
                <c:pt idx="27105">
                  <c:v>27.105000000000018</c:v>
                </c:pt>
                <c:pt idx="27106">
                  <c:v>27.105999999999995</c:v>
                </c:pt>
                <c:pt idx="27107">
                  <c:v>27.107000000000028</c:v>
                </c:pt>
                <c:pt idx="27108">
                  <c:v>27.108000000000004</c:v>
                </c:pt>
                <c:pt idx="27109">
                  <c:v>27.109000000000037</c:v>
                </c:pt>
                <c:pt idx="27110">
                  <c:v>27.110000000000014</c:v>
                </c:pt>
                <c:pt idx="27111">
                  <c:v>27.11099999999999</c:v>
                </c:pt>
                <c:pt idx="27112">
                  <c:v>27.112000000000023</c:v>
                </c:pt>
                <c:pt idx="27113">
                  <c:v>27.113</c:v>
                </c:pt>
                <c:pt idx="27114">
                  <c:v>27.114000000000033</c:v>
                </c:pt>
                <c:pt idx="27115">
                  <c:v>27.115000000000009</c:v>
                </c:pt>
                <c:pt idx="27116">
                  <c:v>27.116000000000042</c:v>
                </c:pt>
                <c:pt idx="27117">
                  <c:v>27.117000000000019</c:v>
                </c:pt>
                <c:pt idx="27118">
                  <c:v>27.117999999999995</c:v>
                </c:pt>
                <c:pt idx="27119">
                  <c:v>27.119000000000028</c:v>
                </c:pt>
                <c:pt idx="27120">
                  <c:v>27.120000000000005</c:v>
                </c:pt>
                <c:pt idx="27121">
                  <c:v>27.121000000000038</c:v>
                </c:pt>
                <c:pt idx="27122">
                  <c:v>27.122000000000014</c:v>
                </c:pt>
                <c:pt idx="27123">
                  <c:v>27.12299999999999</c:v>
                </c:pt>
                <c:pt idx="27124">
                  <c:v>27.124000000000024</c:v>
                </c:pt>
                <c:pt idx="27125">
                  <c:v>27.125</c:v>
                </c:pt>
                <c:pt idx="27126">
                  <c:v>27.126000000000033</c:v>
                </c:pt>
                <c:pt idx="27127">
                  <c:v>27.12700000000001</c:v>
                </c:pt>
                <c:pt idx="27128">
                  <c:v>27.128000000000043</c:v>
                </c:pt>
                <c:pt idx="27129">
                  <c:v>27.129000000000019</c:v>
                </c:pt>
                <c:pt idx="27130">
                  <c:v>27.129999999999995</c:v>
                </c:pt>
                <c:pt idx="27131">
                  <c:v>27.131000000000029</c:v>
                </c:pt>
                <c:pt idx="27132">
                  <c:v>27.132000000000005</c:v>
                </c:pt>
                <c:pt idx="27133">
                  <c:v>27.133000000000038</c:v>
                </c:pt>
                <c:pt idx="27134">
                  <c:v>27.134000000000015</c:v>
                </c:pt>
                <c:pt idx="27135">
                  <c:v>27.134999999999991</c:v>
                </c:pt>
                <c:pt idx="27136">
                  <c:v>27.136000000000024</c:v>
                </c:pt>
                <c:pt idx="27137">
                  <c:v>27.137</c:v>
                </c:pt>
                <c:pt idx="27138">
                  <c:v>27.138000000000034</c:v>
                </c:pt>
                <c:pt idx="27139">
                  <c:v>27.13900000000001</c:v>
                </c:pt>
                <c:pt idx="27140">
                  <c:v>27.140000000000043</c:v>
                </c:pt>
                <c:pt idx="27141">
                  <c:v>27.14100000000002</c:v>
                </c:pt>
                <c:pt idx="27142">
                  <c:v>27.141999999999996</c:v>
                </c:pt>
                <c:pt idx="27143">
                  <c:v>27.143000000000029</c:v>
                </c:pt>
                <c:pt idx="27144">
                  <c:v>27.144000000000005</c:v>
                </c:pt>
                <c:pt idx="27145">
                  <c:v>27.145000000000039</c:v>
                </c:pt>
                <c:pt idx="27146">
                  <c:v>27.146000000000015</c:v>
                </c:pt>
                <c:pt idx="27147">
                  <c:v>27.146999999999991</c:v>
                </c:pt>
                <c:pt idx="27148">
                  <c:v>27.148000000000025</c:v>
                </c:pt>
                <c:pt idx="27149">
                  <c:v>27.149000000000001</c:v>
                </c:pt>
                <c:pt idx="27150">
                  <c:v>27.150000000000034</c:v>
                </c:pt>
                <c:pt idx="27151">
                  <c:v>27.15100000000001</c:v>
                </c:pt>
                <c:pt idx="27152">
                  <c:v>27.152000000000044</c:v>
                </c:pt>
                <c:pt idx="27153">
                  <c:v>27.15300000000002</c:v>
                </c:pt>
                <c:pt idx="27154">
                  <c:v>27.153999999999996</c:v>
                </c:pt>
                <c:pt idx="27155">
                  <c:v>27.15500000000003</c:v>
                </c:pt>
                <c:pt idx="27156">
                  <c:v>27.156000000000006</c:v>
                </c:pt>
                <c:pt idx="27157">
                  <c:v>27.157000000000039</c:v>
                </c:pt>
                <c:pt idx="27158">
                  <c:v>27.158000000000015</c:v>
                </c:pt>
                <c:pt idx="27159">
                  <c:v>27.158999999999992</c:v>
                </c:pt>
                <c:pt idx="27160">
                  <c:v>27.160000000000025</c:v>
                </c:pt>
                <c:pt idx="27161">
                  <c:v>27.161000000000001</c:v>
                </c:pt>
                <c:pt idx="27162">
                  <c:v>27.162000000000035</c:v>
                </c:pt>
                <c:pt idx="27163">
                  <c:v>27.163000000000011</c:v>
                </c:pt>
                <c:pt idx="27164">
                  <c:v>27.164000000000044</c:v>
                </c:pt>
                <c:pt idx="27165">
                  <c:v>27.16500000000002</c:v>
                </c:pt>
                <c:pt idx="27166">
                  <c:v>27.165999999999997</c:v>
                </c:pt>
                <c:pt idx="27167">
                  <c:v>27.16700000000003</c:v>
                </c:pt>
                <c:pt idx="27168">
                  <c:v>27.168000000000006</c:v>
                </c:pt>
                <c:pt idx="27169">
                  <c:v>27.16900000000004</c:v>
                </c:pt>
                <c:pt idx="27170">
                  <c:v>27.170000000000016</c:v>
                </c:pt>
                <c:pt idx="27171">
                  <c:v>27.170999999999992</c:v>
                </c:pt>
                <c:pt idx="27172">
                  <c:v>27.172000000000025</c:v>
                </c:pt>
                <c:pt idx="27173">
                  <c:v>27.173000000000002</c:v>
                </c:pt>
                <c:pt idx="27174">
                  <c:v>27.174000000000035</c:v>
                </c:pt>
                <c:pt idx="27175">
                  <c:v>27.175000000000011</c:v>
                </c:pt>
                <c:pt idx="27176">
                  <c:v>27.176000000000045</c:v>
                </c:pt>
                <c:pt idx="27177">
                  <c:v>27.177000000000021</c:v>
                </c:pt>
                <c:pt idx="27178">
                  <c:v>27.177999999999997</c:v>
                </c:pt>
                <c:pt idx="27179">
                  <c:v>27.17900000000003</c:v>
                </c:pt>
                <c:pt idx="27180">
                  <c:v>27.180000000000007</c:v>
                </c:pt>
                <c:pt idx="27181">
                  <c:v>27.18100000000004</c:v>
                </c:pt>
                <c:pt idx="27182">
                  <c:v>27.182000000000016</c:v>
                </c:pt>
                <c:pt idx="27183">
                  <c:v>27.182999999999993</c:v>
                </c:pt>
                <c:pt idx="27184">
                  <c:v>27.184000000000026</c:v>
                </c:pt>
                <c:pt idx="27185">
                  <c:v>27.185000000000002</c:v>
                </c:pt>
                <c:pt idx="27186">
                  <c:v>27.186000000000035</c:v>
                </c:pt>
                <c:pt idx="27187">
                  <c:v>27.187000000000012</c:v>
                </c:pt>
                <c:pt idx="27188">
                  <c:v>27.188000000000045</c:v>
                </c:pt>
                <c:pt idx="27189">
                  <c:v>27.189000000000021</c:v>
                </c:pt>
                <c:pt idx="27190">
                  <c:v>27.189999999999998</c:v>
                </c:pt>
                <c:pt idx="27191">
                  <c:v>27.191000000000031</c:v>
                </c:pt>
                <c:pt idx="27192">
                  <c:v>27.192000000000007</c:v>
                </c:pt>
                <c:pt idx="27193">
                  <c:v>27.19300000000004</c:v>
                </c:pt>
                <c:pt idx="27194">
                  <c:v>27.194000000000017</c:v>
                </c:pt>
                <c:pt idx="27195">
                  <c:v>27.194999999999993</c:v>
                </c:pt>
                <c:pt idx="27196">
                  <c:v>27.196000000000026</c:v>
                </c:pt>
                <c:pt idx="27197">
                  <c:v>27.197000000000003</c:v>
                </c:pt>
                <c:pt idx="27198">
                  <c:v>27.198000000000036</c:v>
                </c:pt>
                <c:pt idx="27199">
                  <c:v>27.199000000000012</c:v>
                </c:pt>
                <c:pt idx="27200">
                  <c:v>27.200000000000045</c:v>
                </c:pt>
                <c:pt idx="27201">
                  <c:v>27.201000000000022</c:v>
                </c:pt>
                <c:pt idx="27202">
                  <c:v>27.201999999999998</c:v>
                </c:pt>
                <c:pt idx="27203">
                  <c:v>27.203000000000031</c:v>
                </c:pt>
                <c:pt idx="27204">
                  <c:v>27.204000000000008</c:v>
                </c:pt>
                <c:pt idx="27205">
                  <c:v>27.205000000000041</c:v>
                </c:pt>
                <c:pt idx="27206">
                  <c:v>27.206000000000017</c:v>
                </c:pt>
                <c:pt idx="27207">
                  <c:v>27.206999999999994</c:v>
                </c:pt>
                <c:pt idx="27208">
                  <c:v>27.208000000000027</c:v>
                </c:pt>
                <c:pt idx="27209">
                  <c:v>27.209000000000003</c:v>
                </c:pt>
                <c:pt idx="27210">
                  <c:v>27.210000000000036</c:v>
                </c:pt>
                <c:pt idx="27211">
                  <c:v>27.211000000000013</c:v>
                </c:pt>
                <c:pt idx="27212">
                  <c:v>27.212000000000046</c:v>
                </c:pt>
                <c:pt idx="27213">
                  <c:v>27.213000000000022</c:v>
                </c:pt>
                <c:pt idx="27214">
                  <c:v>27.213999999999999</c:v>
                </c:pt>
                <c:pt idx="27215">
                  <c:v>27.215000000000032</c:v>
                </c:pt>
                <c:pt idx="27216">
                  <c:v>27.216000000000008</c:v>
                </c:pt>
                <c:pt idx="27217">
                  <c:v>27.217000000000041</c:v>
                </c:pt>
                <c:pt idx="27218">
                  <c:v>27.218000000000018</c:v>
                </c:pt>
                <c:pt idx="27219">
                  <c:v>27.218999999999994</c:v>
                </c:pt>
                <c:pt idx="27220">
                  <c:v>27.220000000000027</c:v>
                </c:pt>
                <c:pt idx="27221">
                  <c:v>27.221000000000004</c:v>
                </c:pt>
                <c:pt idx="27222">
                  <c:v>27.222000000000037</c:v>
                </c:pt>
                <c:pt idx="27223">
                  <c:v>27.223000000000013</c:v>
                </c:pt>
                <c:pt idx="27224">
                  <c:v>27.224000000000046</c:v>
                </c:pt>
                <c:pt idx="27225">
                  <c:v>27.225000000000023</c:v>
                </c:pt>
                <c:pt idx="27226">
                  <c:v>27.225999999999999</c:v>
                </c:pt>
                <c:pt idx="27227">
                  <c:v>27.227000000000032</c:v>
                </c:pt>
                <c:pt idx="27228">
                  <c:v>27.228000000000009</c:v>
                </c:pt>
                <c:pt idx="27229">
                  <c:v>27.229000000000042</c:v>
                </c:pt>
                <c:pt idx="27230">
                  <c:v>27.230000000000018</c:v>
                </c:pt>
                <c:pt idx="27231">
                  <c:v>27.230999999999995</c:v>
                </c:pt>
                <c:pt idx="27232">
                  <c:v>27.232000000000028</c:v>
                </c:pt>
                <c:pt idx="27233">
                  <c:v>27.233000000000004</c:v>
                </c:pt>
                <c:pt idx="27234">
                  <c:v>27.234000000000037</c:v>
                </c:pt>
                <c:pt idx="27235">
                  <c:v>27.235000000000014</c:v>
                </c:pt>
                <c:pt idx="27236">
                  <c:v>27.23599999999999</c:v>
                </c:pt>
                <c:pt idx="27237">
                  <c:v>27.237000000000023</c:v>
                </c:pt>
                <c:pt idx="27238">
                  <c:v>27.238</c:v>
                </c:pt>
                <c:pt idx="27239">
                  <c:v>27.239000000000033</c:v>
                </c:pt>
                <c:pt idx="27240">
                  <c:v>27.240000000000009</c:v>
                </c:pt>
                <c:pt idx="27241">
                  <c:v>27.241000000000042</c:v>
                </c:pt>
                <c:pt idx="27242">
                  <c:v>27.242000000000019</c:v>
                </c:pt>
                <c:pt idx="27243">
                  <c:v>27.242999999999995</c:v>
                </c:pt>
                <c:pt idx="27244">
                  <c:v>27.244000000000028</c:v>
                </c:pt>
                <c:pt idx="27245">
                  <c:v>27.245000000000005</c:v>
                </c:pt>
                <c:pt idx="27246">
                  <c:v>27.246000000000038</c:v>
                </c:pt>
                <c:pt idx="27247">
                  <c:v>27.247000000000014</c:v>
                </c:pt>
                <c:pt idx="27248">
                  <c:v>27.24799999999999</c:v>
                </c:pt>
                <c:pt idx="27249">
                  <c:v>27.249000000000024</c:v>
                </c:pt>
                <c:pt idx="27250">
                  <c:v>27.25</c:v>
                </c:pt>
                <c:pt idx="27251">
                  <c:v>27.251000000000033</c:v>
                </c:pt>
                <c:pt idx="27252">
                  <c:v>27.25200000000001</c:v>
                </c:pt>
                <c:pt idx="27253">
                  <c:v>27.253000000000043</c:v>
                </c:pt>
                <c:pt idx="27254">
                  <c:v>27.254000000000019</c:v>
                </c:pt>
                <c:pt idx="27255">
                  <c:v>27.254999999999995</c:v>
                </c:pt>
                <c:pt idx="27256">
                  <c:v>27.256000000000029</c:v>
                </c:pt>
                <c:pt idx="27257">
                  <c:v>27.257000000000005</c:v>
                </c:pt>
                <c:pt idx="27258">
                  <c:v>27.258000000000038</c:v>
                </c:pt>
                <c:pt idx="27259">
                  <c:v>27.259000000000015</c:v>
                </c:pt>
                <c:pt idx="27260">
                  <c:v>27.259999999999991</c:v>
                </c:pt>
                <c:pt idx="27261">
                  <c:v>27.261000000000024</c:v>
                </c:pt>
                <c:pt idx="27262">
                  <c:v>27.262</c:v>
                </c:pt>
                <c:pt idx="27263">
                  <c:v>27.263000000000034</c:v>
                </c:pt>
                <c:pt idx="27264">
                  <c:v>27.26400000000001</c:v>
                </c:pt>
                <c:pt idx="27265">
                  <c:v>27.265000000000043</c:v>
                </c:pt>
                <c:pt idx="27266">
                  <c:v>27.26600000000002</c:v>
                </c:pt>
                <c:pt idx="27267">
                  <c:v>27.266999999999996</c:v>
                </c:pt>
                <c:pt idx="27268">
                  <c:v>27.268000000000029</c:v>
                </c:pt>
                <c:pt idx="27269">
                  <c:v>27.269000000000005</c:v>
                </c:pt>
                <c:pt idx="27270">
                  <c:v>27.270000000000039</c:v>
                </c:pt>
                <c:pt idx="27271">
                  <c:v>27.271000000000015</c:v>
                </c:pt>
                <c:pt idx="27272">
                  <c:v>27.271999999999991</c:v>
                </c:pt>
                <c:pt idx="27273">
                  <c:v>27.273000000000025</c:v>
                </c:pt>
                <c:pt idx="27274">
                  <c:v>27.274000000000001</c:v>
                </c:pt>
                <c:pt idx="27275">
                  <c:v>27.275000000000034</c:v>
                </c:pt>
                <c:pt idx="27276">
                  <c:v>27.27600000000001</c:v>
                </c:pt>
                <c:pt idx="27277">
                  <c:v>27.277000000000044</c:v>
                </c:pt>
                <c:pt idx="27278">
                  <c:v>27.27800000000002</c:v>
                </c:pt>
                <c:pt idx="27279">
                  <c:v>27.278999999999996</c:v>
                </c:pt>
                <c:pt idx="27280">
                  <c:v>27.28000000000003</c:v>
                </c:pt>
                <c:pt idx="27281">
                  <c:v>27.281000000000006</c:v>
                </c:pt>
                <c:pt idx="27282">
                  <c:v>27.282000000000039</c:v>
                </c:pt>
                <c:pt idx="27283">
                  <c:v>27.283000000000015</c:v>
                </c:pt>
                <c:pt idx="27284">
                  <c:v>27.283999999999992</c:v>
                </c:pt>
                <c:pt idx="27285">
                  <c:v>27.285000000000025</c:v>
                </c:pt>
                <c:pt idx="27286">
                  <c:v>27.286000000000001</c:v>
                </c:pt>
                <c:pt idx="27287">
                  <c:v>27.287000000000035</c:v>
                </c:pt>
                <c:pt idx="27288">
                  <c:v>27.288000000000011</c:v>
                </c:pt>
                <c:pt idx="27289">
                  <c:v>27.289000000000044</c:v>
                </c:pt>
                <c:pt idx="27290">
                  <c:v>27.29000000000002</c:v>
                </c:pt>
                <c:pt idx="27291">
                  <c:v>27.290999999999997</c:v>
                </c:pt>
                <c:pt idx="27292">
                  <c:v>27.29200000000003</c:v>
                </c:pt>
                <c:pt idx="27293">
                  <c:v>27.293000000000006</c:v>
                </c:pt>
                <c:pt idx="27294">
                  <c:v>27.29400000000004</c:v>
                </c:pt>
                <c:pt idx="27295">
                  <c:v>27.295000000000016</c:v>
                </c:pt>
                <c:pt idx="27296">
                  <c:v>27.295999999999992</c:v>
                </c:pt>
                <c:pt idx="27297">
                  <c:v>27.297000000000025</c:v>
                </c:pt>
                <c:pt idx="27298">
                  <c:v>27.298000000000002</c:v>
                </c:pt>
                <c:pt idx="27299">
                  <c:v>27.299000000000035</c:v>
                </c:pt>
                <c:pt idx="27300">
                  <c:v>27.300000000000011</c:v>
                </c:pt>
                <c:pt idx="27301">
                  <c:v>27.301000000000045</c:v>
                </c:pt>
                <c:pt idx="27302">
                  <c:v>27.302000000000021</c:v>
                </c:pt>
                <c:pt idx="27303">
                  <c:v>27.302999999999997</c:v>
                </c:pt>
                <c:pt idx="27304">
                  <c:v>27.30400000000003</c:v>
                </c:pt>
                <c:pt idx="27305">
                  <c:v>27.305000000000007</c:v>
                </c:pt>
                <c:pt idx="27306">
                  <c:v>27.30600000000004</c:v>
                </c:pt>
                <c:pt idx="27307">
                  <c:v>27.307000000000016</c:v>
                </c:pt>
                <c:pt idx="27308">
                  <c:v>27.307999999999993</c:v>
                </c:pt>
                <c:pt idx="27309">
                  <c:v>27.309000000000026</c:v>
                </c:pt>
                <c:pt idx="27310">
                  <c:v>27.310000000000002</c:v>
                </c:pt>
                <c:pt idx="27311">
                  <c:v>27.311000000000035</c:v>
                </c:pt>
                <c:pt idx="27312">
                  <c:v>27.312000000000012</c:v>
                </c:pt>
                <c:pt idx="27313">
                  <c:v>27.313000000000045</c:v>
                </c:pt>
                <c:pt idx="27314">
                  <c:v>27.314000000000021</c:v>
                </c:pt>
                <c:pt idx="27315">
                  <c:v>27.314999999999998</c:v>
                </c:pt>
                <c:pt idx="27316">
                  <c:v>27.316000000000031</c:v>
                </c:pt>
                <c:pt idx="27317">
                  <c:v>27.317000000000007</c:v>
                </c:pt>
                <c:pt idx="27318">
                  <c:v>27.31800000000004</c:v>
                </c:pt>
                <c:pt idx="27319">
                  <c:v>27.319000000000017</c:v>
                </c:pt>
                <c:pt idx="27320">
                  <c:v>27.319999999999993</c:v>
                </c:pt>
                <c:pt idx="27321">
                  <c:v>27.321000000000026</c:v>
                </c:pt>
                <c:pt idx="27322">
                  <c:v>27.322000000000003</c:v>
                </c:pt>
                <c:pt idx="27323">
                  <c:v>27.323000000000036</c:v>
                </c:pt>
                <c:pt idx="27324">
                  <c:v>27.324000000000012</c:v>
                </c:pt>
                <c:pt idx="27325">
                  <c:v>27.325000000000045</c:v>
                </c:pt>
                <c:pt idx="27326">
                  <c:v>27.326000000000022</c:v>
                </c:pt>
                <c:pt idx="27327">
                  <c:v>27.326999999999998</c:v>
                </c:pt>
                <c:pt idx="27328">
                  <c:v>27.328000000000031</c:v>
                </c:pt>
                <c:pt idx="27329">
                  <c:v>27.329000000000008</c:v>
                </c:pt>
                <c:pt idx="27330">
                  <c:v>27.330000000000041</c:v>
                </c:pt>
                <c:pt idx="27331">
                  <c:v>27.331000000000017</c:v>
                </c:pt>
                <c:pt idx="27332">
                  <c:v>27.331999999999994</c:v>
                </c:pt>
                <c:pt idx="27333">
                  <c:v>27.333000000000027</c:v>
                </c:pt>
                <c:pt idx="27334">
                  <c:v>27.334000000000003</c:v>
                </c:pt>
                <c:pt idx="27335">
                  <c:v>27.335000000000036</c:v>
                </c:pt>
                <c:pt idx="27336">
                  <c:v>27.336000000000013</c:v>
                </c:pt>
                <c:pt idx="27337">
                  <c:v>27.337000000000046</c:v>
                </c:pt>
                <c:pt idx="27338">
                  <c:v>27.338000000000022</c:v>
                </c:pt>
                <c:pt idx="27339">
                  <c:v>27.338999999999999</c:v>
                </c:pt>
                <c:pt idx="27340">
                  <c:v>27.340000000000032</c:v>
                </c:pt>
                <c:pt idx="27341">
                  <c:v>27.341000000000008</c:v>
                </c:pt>
                <c:pt idx="27342">
                  <c:v>27.342000000000041</c:v>
                </c:pt>
                <c:pt idx="27343">
                  <c:v>27.343000000000018</c:v>
                </c:pt>
                <c:pt idx="27344">
                  <c:v>27.343999999999994</c:v>
                </c:pt>
                <c:pt idx="27345">
                  <c:v>27.345000000000027</c:v>
                </c:pt>
                <c:pt idx="27346">
                  <c:v>27.346000000000004</c:v>
                </c:pt>
                <c:pt idx="27347">
                  <c:v>27.347000000000037</c:v>
                </c:pt>
                <c:pt idx="27348">
                  <c:v>27.348000000000013</c:v>
                </c:pt>
                <c:pt idx="27349">
                  <c:v>27.349000000000046</c:v>
                </c:pt>
                <c:pt idx="27350">
                  <c:v>27.350000000000023</c:v>
                </c:pt>
                <c:pt idx="27351">
                  <c:v>27.350999999999999</c:v>
                </c:pt>
                <c:pt idx="27352">
                  <c:v>27.352000000000032</c:v>
                </c:pt>
                <c:pt idx="27353">
                  <c:v>27.353000000000009</c:v>
                </c:pt>
                <c:pt idx="27354">
                  <c:v>27.354000000000042</c:v>
                </c:pt>
                <c:pt idx="27355">
                  <c:v>27.355000000000018</c:v>
                </c:pt>
                <c:pt idx="27356">
                  <c:v>27.355999999999995</c:v>
                </c:pt>
                <c:pt idx="27357">
                  <c:v>27.357000000000028</c:v>
                </c:pt>
                <c:pt idx="27358">
                  <c:v>27.358000000000004</c:v>
                </c:pt>
                <c:pt idx="27359">
                  <c:v>27.359000000000037</c:v>
                </c:pt>
                <c:pt idx="27360">
                  <c:v>27.360000000000014</c:v>
                </c:pt>
                <c:pt idx="27361">
                  <c:v>27.36099999999999</c:v>
                </c:pt>
                <c:pt idx="27362">
                  <c:v>27.362000000000023</c:v>
                </c:pt>
                <c:pt idx="27363">
                  <c:v>27.363</c:v>
                </c:pt>
                <c:pt idx="27364">
                  <c:v>27.364000000000033</c:v>
                </c:pt>
                <c:pt idx="27365">
                  <c:v>27.365000000000009</c:v>
                </c:pt>
                <c:pt idx="27366">
                  <c:v>27.366000000000042</c:v>
                </c:pt>
                <c:pt idx="27367">
                  <c:v>27.367000000000019</c:v>
                </c:pt>
                <c:pt idx="27368">
                  <c:v>27.367999999999995</c:v>
                </c:pt>
                <c:pt idx="27369">
                  <c:v>27.369000000000028</c:v>
                </c:pt>
                <c:pt idx="27370">
                  <c:v>27.370000000000005</c:v>
                </c:pt>
                <c:pt idx="27371">
                  <c:v>27.371000000000038</c:v>
                </c:pt>
                <c:pt idx="27372">
                  <c:v>27.372000000000014</c:v>
                </c:pt>
                <c:pt idx="27373">
                  <c:v>27.37299999999999</c:v>
                </c:pt>
                <c:pt idx="27374">
                  <c:v>27.374000000000024</c:v>
                </c:pt>
                <c:pt idx="27375">
                  <c:v>27.375</c:v>
                </c:pt>
                <c:pt idx="27376">
                  <c:v>27.376000000000033</c:v>
                </c:pt>
                <c:pt idx="27377">
                  <c:v>27.37700000000001</c:v>
                </c:pt>
                <c:pt idx="27378">
                  <c:v>27.378000000000043</c:v>
                </c:pt>
                <c:pt idx="27379">
                  <c:v>27.379000000000019</c:v>
                </c:pt>
                <c:pt idx="27380">
                  <c:v>27.379999999999995</c:v>
                </c:pt>
                <c:pt idx="27381">
                  <c:v>27.381000000000029</c:v>
                </c:pt>
                <c:pt idx="27382">
                  <c:v>27.382000000000005</c:v>
                </c:pt>
                <c:pt idx="27383">
                  <c:v>27.383000000000038</c:v>
                </c:pt>
                <c:pt idx="27384">
                  <c:v>27.384000000000015</c:v>
                </c:pt>
                <c:pt idx="27385">
                  <c:v>27.384999999999991</c:v>
                </c:pt>
                <c:pt idx="27386">
                  <c:v>27.386000000000024</c:v>
                </c:pt>
                <c:pt idx="27387">
                  <c:v>27.387</c:v>
                </c:pt>
                <c:pt idx="27388">
                  <c:v>27.388000000000034</c:v>
                </c:pt>
                <c:pt idx="27389">
                  <c:v>27.38900000000001</c:v>
                </c:pt>
                <c:pt idx="27390">
                  <c:v>27.390000000000043</c:v>
                </c:pt>
                <c:pt idx="27391">
                  <c:v>27.39100000000002</c:v>
                </c:pt>
                <c:pt idx="27392">
                  <c:v>27.391999999999996</c:v>
                </c:pt>
                <c:pt idx="27393">
                  <c:v>27.393000000000029</c:v>
                </c:pt>
                <c:pt idx="27394">
                  <c:v>27.394000000000005</c:v>
                </c:pt>
                <c:pt idx="27395">
                  <c:v>27.395000000000039</c:v>
                </c:pt>
                <c:pt idx="27396">
                  <c:v>27.396000000000015</c:v>
                </c:pt>
                <c:pt idx="27397">
                  <c:v>27.396999999999991</c:v>
                </c:pt>
                <c:pt idx="27398">
                  <c:v>27.398000000000025</c:v>
                </c:pt>
                <c:pt idx="27399">
                  <c:v>27.399000000000001</c:v>
                </c:pt>
                <c:pt idx="27400">
                  <c:v>27.400000000000034</c:v>
                </c:pt>
                <c:pt idx="27401">
                  <c:v>27.40100000000001</c:v>
                </c:pt>
                <c:pt idx="27402">
                  <c:v>27.402000000000044</c:v>
                </c:pt>
                <c:pt idx="27403">
                  <c:v>27.40300000000002</c:v>
                </c:pt>
                <c:pt idx="27404">
                  <c:v>27.403999999999996</c:v>
                </c:pt>
                <c:pt idx="27405">
                  <c:v>27.40500000000003</c:v>
                </c:pt>
                <c:pt idx="27406">
                  <c:v>27.406000000000006</c:v>
                </c:pt>
                <c:pt idx="27407">
                  <c:v>27.407000000000039</c:v>
                </c:pt>
                <c:pt idx="27408">
                  <c:v>27.408000000000015</c:v>
                </c:pt>
                <c:pt idx="27409">
                  <c:v>27.408999999999992</c:v>
                </c:pt>
                <c:pt idx="27410">
                  <c:v>27.410000000000025</c:v>
                </c:pt>
                <c:pt idx="27411">
                  <c:v>27.411000000000001</c:v>
                </c:pt>
                <c:pt idx="27412">
                  <c:v>27.412000000000035</c:v>
                </c:pt>
                <c:pt idx="27413">
                  <c:v>27.413000000000011</c:v>
                </c:pt>
                <c:pt idx="27414">
                  <c:v>27.414000000000044</c:v>
                </c:pt>
                <c:pt idx="27415">
                  <c:v>27.41500000000002</c:v>
                </c:pt>
                <c:pt idx="27416">
                  <c:v>27.415999999999997</c:v>
                </c:pt>
                <c:pt idx="27417">
                  <c:v>27.41700000000003</c:v>
                </c:pt>
                <c:pt idx="27418">
                  <c:v>27.418000000000006</c:v>
                </c:pt>
                <c:pt idx="27419">
                  <c:v>27.41900000000004</c:v>
                </c:pt>
                <c:pt idx="27420">
                  <c:v>27.420000000000016</c:v>
                </c:pt>
                <c:pt idx="27421">
                  <c:v>27.420999999999992</c:v>
                </c:pt>
                <c:pt idx="27422">
                  <c:v>27.422000000000025</c:v>
                </c:pt>
                <c:pt idx="27423">
                  <c:v>27.423000000000002</c:v>
                </c:pt>
                <c:pt idx="27424">
                  <c:v>27.424000000000035</c:v>
                </c:pt>
                <c:pt idx="27425">
                  <c:v>27.425000000000011</c:v>
                </c:pt>
                <c:pt idx="27426">
                  <c:v>27.426000000000045</c:v>
                </c:pt>
                <c:pt idx="27427">
                  <c:v>27.427000000000021</c:v>
                </c:pt>
                <c:pt idx="27428">
                  <c:v>27.427999999999997</c:v>
                </c:pt>
                <c:pt idx="27429">
                  <c:v>27.42900000000003</c:v>
                </c:pt>
                <c:pt idx="27430">
                  <c:v>27.430000000000007</c:v>
                </c:pt>
                <c:pt idx="27431">
                  <c:v>27.43100000000004</c:v>
                </c:pt>
                <c:pt idx="27432">
                  <c:v>27.432000000000016</c:v>
                </c:pt>
                <c:pt idx="27433">
                  <c:v>27.432999999999993</c:v>
                </c:pt>
                <c:pt idx="27434">
                  <c:v>27.434000000000026</c:v>
                </c:pt>
                <c:pt idx="27435">
                  <c:v>27.435000000000002</c:v>
                </c:pt>
                <c:pt idx="27436">
                  <c:v>27.436000000000035</c:v>
                </c:pt>
                <c:pt idx="27437">
                  <c:v>27.437000000000012</c:v>
                </c:pt>
                <c:pt idx="27438">
                  <c:v>27.438000000000045</c:v>
                </c:pt>
                <c:pt idx="27439">
                  <c:v>27.439000000000021</c:v>
                </c:pt>
                <c:pt idx="27440">
                  <c:v>27.439999999999998</c:v>
                </c:pt>
                <c:pt idx="27441">
                  <c:v>27.441000000000031</c:v>
                </c:pt>
                <c:pt idx="27442">
                  <c:v>27.442000000000007</c:v>
                </c:pt>
                <c:pt idx="27443">
                  <c:v>27.44300000000004</c:v>
                </c:pt>
                <c:pt idx="27444">
                  <c:v>27.444000000000017</c:v>
                </c:pt>
                <c:pt idx="27445">
                  <c:v>27.444999999999993</c:v>
                </c:pt>
                <c:pt idx="27446">
                  <c:v>27.446000000000026</c:v>
                </c:pt>
                <c:pt idx="27447">
                  <c:v>27.447000000000003</c:v>
                </c:pt>
                <c:pt idx="27448">
                  <c:v>27.448000000000036</c:v>
                </c:pt>
                <c:pt idx="27449">
                  <c:v>27.449000000000012</c:v>
                </c:pt>
                <c:pt idx="27450">
                  <c:v>27.450000000000045</c:v>
                </c:pt>
                <c:pt idx="27451">
                  <c:v>27.451000000000022</c:v>
                </c:pt>
                <c:pt idx="27452">
                  <c:v>27.451999999999998</c:v>
                </c:pt>
                <c:pt idx="27453">
                  <c:v>27.453000000000031</c:v>
                </c:pt>
                <c:pt idx="27454">
                  <c:v>27.454000000000008</c:v>
                </c:pt>
                <c:pt idx="27455">
                  <c:v>27.455000000000041</c:v>
                </c:pt>
                <c:pt idx="27456">
                  <c:v>27.456000000000017</c:v>
                </c:pt>
                <c:pt idx="27457">
                  <c:v>27.456999999999994</c:v>
                </c:pt>
                <c:pt idx="27458">
                  <c:v>27.458000000000027</c:v>
                </c:pt>
                <c:pt idx="27459">
                  <c:v>27.459000000000003</c:v>
                </c:pt>
                <c:pt idx="27460">
                  <c:v>27.460000000000036</c:v>
                </c:pt>
                <c:pt idx="27461">
                  <c:v>27.461000000000013</c:v>
                </c:pt>
                <c:pt idx="27462">
                  <c:v>27.462000000000046</c:v>
                </c:pt>
                <c:pt idx="27463">
                  <c:v>27.463000000000022</c:v>
                </c:pt>
                <c:pt idx="27464">
                  <c:v>27.463999999999999</c:v>
                </c:pt>
                <c:pt idx="27465">
                  <c:v>27.465000000000032</c:v>
                </c:pt>
                <c:pt idx="27466">
                  <c:v>27.466000000000008</c:v>
                </c:pt>
                <c:pt idx="27467">
                  <c:v>27.467000000000041</c:v>
                </c:pt>
                <c:pt idx="27468">
                  <c:v>27.468000000000018</c:v>
                </c:pt>
                <c:pt idx="27469">
                  <c:v>27.468999999999994</c:v>
                </c:pt>
                <c:pt idx="27470">
                  <c:v>27.470000000000027</c:v>
                </c:pt>
                <c:pt idx="27471">
                  <c:v>27.471000000000004</c:v>
                </c:pt>
                <c:pt idx="27472">
                  <c:v>27.472000000000037</c:v>
                </c:pt>
                <c:pt idx="27473">
                  <c:v>27.473000000000013</c:v>
                </c:pt>
                <c:pt idx="27474">
                  <c:v>27.474000000000046</c:v>
                </c:pt>
                <c:pt idx="27475">
                  <c:v>27.475000000000023</c:v>
                </c:pt>
                <c:pt idx="27476">
                  <c:v>27.475999999999999</c:v>
                </c:pt>
                <c:pt idx="27477">
                  <c:v>27.477000000000032</c:v>
                </c:pt>
                <c:pt idx="27478">
                  <c:v>27.478000000000009</c:v>
                </c:pt>
                <c:pt idx="27479">
                  <c:v>27.479000000000042</c:v>
                </c:pt>
                <c:pt idx="27480">
                  <c:v>27.480000000000018</c:v>
                </c:pt>
                <c:pt idx="27481">
                  <c:v>27.480999999999995</c:v>
                </c:pt>
                <c:pt idx="27482">
                  <c:v>27.482000000000028</c:v>
                </c:pt>
                <c:pt idx="27483">
                  <c:v>27.483000000000004</c:v>
                </c:pt>
                <c:pt idx="27484">
                  <c:v>27.484000000000037</c:v>
                </c:pt>
                <c:pt idx="27485">
                  <c:v>27.485000000000014</c:v>
                </c:pt>
                <c:pt idx="27486">
                  <c:v>27.48599999999999</c:v>
                </c:pt>
                <c:pt idx="27487">
                  <c:v>27.487000000000023</c:v>
                </c:pt>
                <c:pt idx="27488">
                  <c:v>27.488</c:v>
                </c:pt>
                <c:pt idx="27489">
                  <c:v>27.489000000000033</c:v>
                </c:pt>
                <c:pt idx="27490">
                  <c:v>27.490000000000009</c:v>
                </c:pt>
                <c:pt idx="27491">
                  <c:v>27.491000000000042</c:v>
                </c:pt>
                <c:pt idx="27492">
                  <c:v>27.492000000000019</c:v>
                </c:pt>
                <c:pt idx="27493">
                  <c:v>27.492999999999995</c:v>
                </c:pt>
                <c:pt idx="27494">
                  <c:v>27.494000000000028</c:v>
                </c:pt>
                <c:pt idx="27495">
                  <c:v>27.495000000000005</c:v>
                </c:pt>
                <c:pt idx="27496">
                  <c:v>27.496000000000038</c:v>
                </c:pt>
                <c:pt idx="27497">
                  <c:v>27.497000000000014</c:v>
                </c:pt>
                <c:pt idx="27498">
                  <c:v>27.49799999999999</c:v>
                </c:pt>
                <c:pt idx="27499">
                  <c:v>27.499000000000024</c:v>
                </c:pt>
                <c:pt idx="27500">
                  <c:v>27.5</c:v>
                </c:pt>
                <c:pt idx="27501">
                  <c:v>27.501000000000033</c:v>
                </c:pt>
                <c:pt idx="27502">
                  <c:v>27.50200000000001</c:v>
                </c:pt>
                <c:pt idx="27503">
                  <c:v>27.503000000000043</c:v>
                </c:pt>
                <c:pt idx="27504">
                  <c:v>27.504000000000019</c:v>
                </c:pt>
                <c:pt idx="27505">
                  <c:v>27.504999999999995</c:v>
                </c:pt>
                <c:pt idx="27506">
                  <c:v>27.506000000000029</c:v>
                </c:pt>
                <c:pt idx="27507">
                  <c:v>27.507000000000005</c:v>
                </c:pt>
                <c:pt idx="27508">
                  <c:v>27.508000000000038</c:v>
                </c:pt>
                <c:pt idx="27509">
                  <c:v>27.509000000000015</c:v>
                </c:pt>
                <c:pt idx="27510">
                  <c:v>27.509999999999991</c:v>
                </c:pt>
                <c:pt idx="27511">
                  <c:v>27.511000000000024</c:v>
                </c:pt>
                <c:pt idx="27512">
                  <c:v>27.512</c:v>
                </c:pt>
                <c:pt idx="27513">
                  <c:v>27.513000000000034</c:v>
                </c:pt>
                <c:pt idx="27514">
                  <c:v>27.51400000000001</c:v>
                </c:pt>
                <c:pt idx="27515">
                  <c:v>27.515000000000043</c:v>
                </c:pt>
                <c:pt idx="27516">
                  <c:v>27.51600000000002</c:v>
                </c:pt>
                <c:pt idx="27517">
                  <c:v>27.516999999999996</c:v>
                </c:pt>
                <c:pt idx="27518">
                  <c:v>27.518000000000029</c:v>
                </c:pt>
                <c:pt idx="27519">
                  <c:v>27.519000000000005</c:v>
                </c:pt>
                <c:pt idx="27520">
                  <c:v>27.520000000000039</c:v>
                </c:pt>
                <c:pt idx="27521">
                  <c:v>27.521000000000015</c:v>
                </c:pt>
                <c:pt idx="27522">
                  <c:v>27.521999999999991</c:v>
                </c:pt>
                <c:pt idx="27523">
                  <c:v>27.523000000000025</c:v>
                </c:pt>
                <c:pt idx="27524">
                  <c:v>27.524000000000001</c:v>
                </c:pt>
                <c:pt idx="27525">
                  <c:v>27.525000000000034</c:v>
                </c:pt>
                <c:pt idx="27526">
                  <c:v>27.52600000000001</c:v>
                </c:pt>
                <c:pt idx="27527">
                  <c:v>27.527000000000044</c:v>
                </c:pt>
                <c:pt idx="27528">
                  <c:v>27.52800000000002</c:v>
                </c:pt>
                <c:pt idx="27529">
                  <c:v>27.528999999999996</c:v>
                </c:pt>
                <c:pt idx="27530">
                  <c:v>27.53000000000003</c:v>
                </c:pt>
                <c:pt idx="27531">
                  <c:v>27.531000000000006</c:v>
                </c:pt>
                <c:pt idx="27532">
                  <c:v>27.532000000000039</c:v>
                </c:pt>
                <c:pt idx="27533">
                  <c:v>27.533000000000015</c:v>
                </c:pt>
                <c:pt idx="27534">
                  <c:v>27.533999999999992</c:v>
                </c:pt>
                <c:pt idx="27535">
                  <c:v>27.535000000000025</c:v>
                </c:pt>
                <c:pt idx="27536">
                  <c:v>27.536000000000001</c:v>
                </c:pt>
                <c:pt idx="27537">
                  <c:v>27.537000000000035</c:v>
                </c:pt>
                <c:pt idx="27538">
                  <c:v>27.538000000000011</c:v>
                </c:pt>
                <c:pt idx="27539">
                  <c:v>27.539000000000044</c:v>
                </c:pt>
                <c:pt idx="27540">
                  <c:v>27.54000000000002</c:v>
                </c:pt>
                <c:pt idx="27541">
                  <c:v>27.540999999999997</c:v>
                </c:pt>
                <c:pt idx="27542">
                  <c:v>27.54200000000003</c:v>
                </c:pt>
                <c:pt idx="27543">
                  <c:v>27.543000000000006</c:v>
                </c:pt>
                <c:pt idx="27544">
                  <c:v>27.54400000000004</c:v>
                </c:pt>
                <c:pt idx="27545">
                  <c:v>27.545000000000016</c:v>
                </c:pt>
                <c:pt idx="27546">
                  <c:v>27.545999999999992</c:v>
                </c:pt>
                <c:pt idx="27547">
                  <c:v>27.547000000000025</c:v>
                </c:pt>
                <c:pt idx="27548">
                  <c:v>27.548000000000002</c:v>
                </c:pt>
                <c:pt idx="27549">
                  <c:v>27.549000000000035</c:v>
                </c:pt>
                <c:pt idx="27550">
                  <c:v>27.550000000000011</c:v>
                </c:pt>
                <c:pt idx="27551">
                  <c:v>27.551000000000045</c:v>
                </c:pt>
                <c:pt idx="27552">
                  <c:v>27.552000000000021</c:v>
                </c:pt>
                <c:pt idx="27553">
                  <c:v>27.552999999999997</c:v>
                </c:pt>
                <c:pt idx="27554">
                  <c:v>27.55400000000003</c:v>
                </c:pt>
                <c:pt idx="27555">
                  <c:v>27.555000000000007</c:v>
                </c:pt>
                <c:pt idx="27556">
                  <c:v>27.55600000000004</c:v>
                </c:pt>
                <c:pt idx="27557">
                  <c:v>27.557000000000016</c:v>
                </c:pt>
                <c:pt idx="27558">
                  <c:v>27.557999999999993</c:v>
                </c:pt>
                <c:pt idx="27559">
                  <c:v>27.559000000000026</c:v>
                </c:pt>
                <c:pt idx="27560">
                  <c:v>27.560000000000002</c:v>
                </c:pt>
                <c:pt idx="27561">
                  <c:v>27.561000000000035</c:v>
                </c:pt>
                <c:pt idx="27562">
                  <c:v>27.562000000000012</c:v>
                </c:pt>
                <c:pt idx="27563">
                  <c:v>27.563000000000045</c:v>
                </c:pt>
                <c:pt idx="27564">
                  <c:v>27.564000000000021</c:v>
                </c:pt>
                <c:pt idx="27565">
                  <c:v>27.564999999999998</c:v>
                </c:pt>
                <c:pt idx="27566">
                  <c:v>27.566000000000031</c:v>
                </c:pt>
                <c:pt idx="27567">
                  <c:v>27.567000000000007</c:v>
                </c:pt>
                <c:pt idx="27568">
                  <c:v>27.56800000000004</c:v>
                </c:pt>
                <c:pt idx="27569">
                  <c:v>27.569000000000017</c:v>
                </c:pt>
                <c:pt idx="27570">
                  <c:v>27.569999999999993</c:v>
                </c:pt>
                <c:pt idx="27571">
                  <c:v>27.571000000000026</c:v>
                </c:pt>
                <c:pt idx="27572">
                  <c:v>27.572000000000003</c:v>
                </c:pt>
                <c:pt idx="27573">
                  <c:v>27.573000000000036</c:v>
                </c:pt>
                <c:pt idx="27574">
                  <c:v>27.574000000000012</c:v>
                </c:pt>
                <c:pt idx="27575">
                  <c:v>27.575000000000045</c:v>
                </c:pt>
                <c:pt idx="27576">
                  <c:v>27.576000000000022</c:v>
                </c:pt>
                <c:pt idx="27577">
                  <c:v>27.576999999999998</c:v>
                </c:pt>
                <c:pt idx="27578">
                  <c:v>27.578000000000031</c:v>
                </c:pt>
                <c:pt idx="27579">
                  <c:v>27.579000000000008</c:v>
                </c:pt>
                <c:pt idx="27580">
                  <c:v>27.580000000000041</c:v>
                </c:pt>
                <c:pt idx="27581">
                  <c:v>27.581000000000017</c:v>
                </c:pt>
                <c:pt idx="27582">
                  <c:v>27.581999999999994</c:v>
                </c:pt>
                <c:pt idx="27583">
                  <c:v>27.583000000000027</c:v>
                </c:pt>
                <c:pt idx="27584">
                  <c:v>27.584000000000003</c:v>
                </c:pt>
                <c:pt idx="27585">
                  <c:v>27.585000000000036</c:v>
                </c:pt>
                <c:pt idx="27586">
                  <c:v>27.586000000000013</c:v>
                </c:pt>
                <c:pt idx="27587">
                  <c:v>27.587000000000046</c:v>
                </c:pt>
                <c:pt idx="27588">
                  <c:v>27.588000000000022</c:v>
                </c:pt>
                <c:pt idx="27589">
                  <c:v>27.588999999999999</c:v>
                </c:pt>
                <c:pt idx="27590">
                  <c:v>27.590000000000032</c:v>
                </c:pt>
                <c:pt idx="27591">
                  <c:v>27.591000000000008</c:v>
                </c:pt>
                <c:pt idx="27592">
                  <c:v>27.592000000000041</c:v>
                </c:pt>
                <c:pt idx="27593">
                  <c:v>27.593000000000018</c:v>
                </c:pt>
                <c:pt idx="27594">
                  <c:v>27.593999999999994</c:v>
                </c:pt>
                <c:pt idx="27595">
                  <c:v>27.595000000000027</c:v>
                </c:pt>
                <c:pt idx="27596">
                  <c:v>27.596000000000004</c:v>
                </c:pt>
                <c:pt idx="27597">
                  <c:v>27.597000000000037</c:v>
                </c:pt>
                <c:pt idx="27598">
                  <c:v>27.598000000000013</c:v>
                </c:pt>
                <c:pt idx="27599">
                  <c:v>27.599000000000046</c:v>
                </c:pt>
                <c:pt idx="27600">
                  <c:v>27.600000000000023</c:v>
                </c:pt>
                <c:pt idx="27601">
                  <c:v>27.600999999999999</c:v>
                </c:pt>
                <c:pt idx="27602">
                  <c:v>27.602000000000032</c:v>
                </c:pt>
                <c:pt idx="27603">
                  <c:v>27.603000000000009</c:v>
                </c:pt>
                <c:pt idx="27604">
                  <c:v>27.604000000000042</c:v>
                </c:pt>
                <c:pt idx="27605">
                  <c:v>27.605000000000018</c:v>
                </c:pt>
                <c:pt idx="27606">
                  <c:v>27.605999999999995</c:v>
                </c:pt>
                <c:pt idx="27607">
                  <c:v>27.607000000000028</c:v>
                </c:pt>
                <c:pt idx="27608">
                  <c:v>27.608000000000004</c:v>
                </c:pt>
                <c:pt idx="27609">
                  <c:v>27.609000000000037</c:v>
                </c:pt>
                <c:pt idx="27610">
                  <c:v>27.610000000000014</c:v>
                </c:pt>
                <c:pt idx="27611">
                  <c:v>27.61099999999999</c:v>
                </c:pt>
                <c:pt idx="27612">
                  <c:v>27.612000000000023</c:v>
                </c:pt>
                <c:pt idx="27613">
                  <c:v>27.613</c:v>
                </c:pt>
                <c:pt idx="27614">
                  <c:v>27.614000000000033</c:v>
                </c:pt>
                <c:pt idx="27615">
                  <c:v>27.615000000000009</c:v>
                </c:pt>
                <c:pt idx="27616">
                  <c:v>27.616000000000042</c:v>
                </c:pt>
                <c:pt idx="27617">
                  <c:v>27.617000000000019</c:v>
                </c:pt>
                <c:pt idx="27618">
                  <c:v>27.617999999999995</c:v>
                </c:pt>
                <c:pt idx="27619">
                  <c:v>27.619000000000028</c:v>
                </c:pt>
                <c:pt idx="27620">
                  <c:v>27.620000000000005</c:v>
                </c:pt>
                <c:pt idx="27621">
                  <c:v>27.621000000000038</c:v>
                </c:pt>
                <c:pt idx="27622">
                  <c:v>27.622000000000014</c:v>
                </c:pt>
                <c:pt idx="27623">
                  <c:v>27.62299999999999</c:v>
                </c:pt>
                <c:pt idx="27624">
                  <c:v>27.624000000000024</c:v>
                </c:pt>
                <c:pt idx="27625">
                  <c:v>27.625</c:v>
                </c:pt>
                <c:pt idx="27626">
                  <c:v>27.626000000000033</c:v>
                </c:pt>
                <c:pt idx="27627">
                  <c:v>27.62700000000001</c:v>
                </c:pt>
                <c:pt idx="27628">
                  <c:v>27.628000000000043</c:v>
                </c:pt>
                <c:pt idx="27629">
                  <c:v>27.629000000000019</c:v>
                </c:pt>
                <c:pt idx="27630">
                  <c:v>27.629999999999995</c:v>
                </c:pt>
                <c:pt idx="27631">
                  <c:v>27.631000000000029</c:v>
                </c:pt>
                <c:pt idx="27632">
                  <c:v>27.632000000000005</c:v>
                </c:pt>
                <c:pt idx="27633">
                  <c:v>27.633000000000038</c:v>
                </c:pt>
                <c:pt idx="27634">
                  <c:v>27.634000000000015</c:v>
                </c:pt>
                <c:pt idx="27635">
                  <c:v>27.634999999999991</c:v>
                </c:pt>
                <c:pt idx="27636">
                  <c:v>27.636000000000024</c:v>
                </c:pt>
                <c:pt idx="27637">
                  <c:v>27.637</c:v>
                </c:pt>
                <c:pt idx="27638">
                  <c:v>27.638000000000034</c:v>
                </c:pt>
                <c:pt idx="27639">
                  <c:v>27.63900000000001</c:v>
                </c:pt>
                <c:pt idx="27640">
                  <c:v>27.640000000000043</c:v>
                </c:pt>
                <c:pt idx="27641">
                  <c:v>27.64100000000002</c:v>
                </c:pt>
                <c:pt idx="27642">
                  <c:v>27.641999999999996</c:v>
                </c:pt>
                <c:pt idx="27643">
                  <c:v>27.643000000000029</c:v>
                </c:pt>
                <c:pt idx="27644">
                  <c:v>27.644000000000005</c:v>
                </c:pt>
                <c:pt idx="27645">
                  <c:v>27.645000000000039</c:v>
                </c:pt>
                <c:pt idx="27646">
                  <c:v>27.646000000000015</c:v>
                </c:pt>
                <c:pt idx="27647">
                  <c:v>27.646999999999991</c:v>
                </c:pt>
                <c:pt idx="27648">
                  <c:v>27.648000000000025</c:v>
                </c:pt>
                <c:pt idx="27649">
                  <c:v>27.649000000000001</c:v>
                </c:pt>
                <c:pt idx="27650">
                  <c:v>27.650000000000034</c:v>
                </c:pt>
                <c:pt idx="27651">
                  <c:v>27.65100000000001</c:v>
                </c:pt>
                <c:pt idx="27652">
                  <c:v>27.652000000000044</c:v>
                </c:pt>
                <c:pt idx="27653">
                  <c:v>27.65300000000002</c:v>
                </c:pt>
                <c:pt idx="27654">
                  <c:v>27.653999999999996</c:v>
                </c:pt>
                <c:pt idx="27655">
                  <c:v>27.65500000000003</c:v>
                </c:pt>
                <c:pt idx="27656">
                  <c:v>27.656000000000006</c:v>
                </c:pt>
                <c:pt idx="27657">
                  <c:v>27.657000000000039</c:v>
                </c:pt>
                <c:pt idx="27658">
                  <c:v>27.658000000000015</c:v>
                </c:pt>
                <c:pt idx="27659">
                  <c:v>27.658999999999992</c:v>
                </c:pt>
                <c:pt idx="27660">
                  <c:v>27.660000000000025</c:v>
                </c:pt>
                <c:pt idx="27661">
                  <c:v>27.661000000000001</c:v>
                </c:pt>
                <c:pt idx="27662">
                  <c:v>27.662000000000035</c:v>
                </c:pt>
                <c:pt idx="27663">
                  <c:v>27.663000000000011</c:v>
                </c:pt>
                <c:pt idx="27664">
                  <c:v>27.664000000000044</c:v>
                </c:pt>
                <c:pt idx="27665">
                  <c:v>27.66500000000002</c:v>
                </c:pt>
                <c:pt idx="27666">
                  <c:v>27.665999999999997</c:v>
                </c:pt>
                <c:pt idx="27667">
                  <c:v>27.66700000000003</c:v>
                </c:pt>
                <c:pt idx="27668">
                  <c:v>27.668000000000006</c:v>
                </c:pt>
                <c:pt idx="27669">
                  <c:v>27.66900000000004</c:v>
                </c:pt>
                <c:pt idx="27670">
                  <c:v>27.670000000000016</c:v>
                </c:pt>
                <c:pt idx="27671">
                  <c:v>27.670999999999992</c:v>
                </c:pt>
                <c:pt idx="27672">
                  <c:v>27.672000000000025</c:v>
                </c:pt>
                <c:pt idx="27673">
                  <c:v>27.673000000000002</c:v>
                </c:pt>
                <c:pt idx="27674">
                  <c:v>27.674000000000035</c:v>
                </c:pt>
                <c:pt idx="27675">
                  <c:v>27.675000000000011</c:v>
                </c:pt>
                <c:pt idx="27676">
                  <c:v>27.676000000000045</c:v>
                </c:pt>
                <c:pt idx="27677">
                  <c:v>27.677000000000021</c:v>
                </c:pt>
                <c:pt idx="27678">
                  <c:v>27.677999999999997</c:v>
                </c:pt>
                <c:pt idx="27679">
                  <c:v>27.67900000000003</c:v>
                </c:pt>
                <c:pt idx="27680">
                  <c:v>27.680000000000007</c:v>
                </c:pt>
                <c:pt idx="27681">
                  <c:v>27.68100000000004</c:v>
                </c:pt>
                <c:pt idx="27682">
                  <c:v>27.682000000000016</c:v>
                </c:pt>
                <c:pt idx="27683">
                  <c:v>27.682999999999993</c:v>
                </c:pt>
                <c:pt idx="27684">
                  <c:v>27.684000000000026</c:v>
                </c:pt>
                <c:pt idx="27685">
                  <c:v>27.685000000000002</c:v>
                </c:pt>
                <c:pt idx="27686">
                  <c:v>27.686000000000035</c:v>
                </c:pt>
                <c:pt idx="27687">
                  <c:v>27.687000000000012</c:v>
                </c:pt>
                <c:pt idx="27688">
                  <c:v>27.688000000000045</c:v>
                </c:pt>
                <c:pt idx="27689">
                  <c:v>27.689000000000021</c:v>
                </c:pt>
                <c:pt idx="27690">
                  <c:v>27.689999999999998</c:v>
                </c:pt>
                <c:pt idx="27691">
                  <c:v>27.691000000000031</c:v>
                </c:pt>
                <c:pt idx="27692">
                  <c:v>27.692000000000007</c:v>
                </c:pt>
                <c:pt idx="27693">
                  <c:v>27.69300000000004</c:v>
                </c:pt>
                <c:pt idx="27694">
                  <c:v>27.694000000000017</c:v>
                </c:pt>
                <c:pt idx="27695">
                  <c:v>27.694999999999993</c:v>
                </c:pt>
                <c:pt idx="27696">
                  <c:v>27.696000000000026</c:v>
                </c:pt>
                <c:pt idx="27697">
                  <c:v>27.697000000000003</c:v>
                </c:pt>
                <c:pt idx="27698">
                  <c:v>27.698000000000036</c:v>
                </c:pt>
                <c:pt idx="27699">
                  <c:v>27.699000000000012</c:v>
                </c:pt>
                <c:pt idx="27700">
                  <c:v>27.700000000000045</c:v>
                </c:pt>
                <c:pt idx="27701">
                  <c:v>27.701000000000022</c:v>
                </c:pt>
                <c:pt idx="27702">
                  <c:v>27.701999999999998</c:v>
                </c:pt>
                <c:pt idx="27703">
                  <c:v>27.703000000000031</c:v>
                </c:pt>
                <c:pt idx="27704">
                  <c:v>27.704000000000008</c:v>
                </c:pt>
                <c:pt idx="27705">
                  <c:v>27.705000000000041</c:v>
                </c:pt>
                <c:pt idx="27706">
                  <c:v>27.706000000000017</c:v>
                </c:pt>
                <c:pt idx="27707">
                  <c:v>27.706999999999994</c:v>
                </c:pt>
                <c:pt idx="27708">
                  <c:v>27.708000000000027</c:v>
                </c:pt>
                <c:pt idx="27709">
                  <c:v>27.709000000000003</c:v>
                </c:pt>
                <c:pt idx="27710">
                  <c:v>27.710000000000036</c:v>
                </c:pt>
                <c:pt idx="27711">
                  <c:v>27.711000000000013</c:v>
                </c:pt>
                <c:pt idx="27712">
                  <c:v>27.712000000000046</c:v>
                </c:pt>
                <c:pt idx="27713">
                  <c:v>27.713000000000022</c:v>
                </c:pt>
                <c:pt idx="27714">
                  <c:v>27.713999999999999</c:v>
                </c:pt>
                <c:pt idx="27715">
                  <c:v>27.715000000000032</c:v>
                </c:pt>
                <c:pt idx="27716">
                  <c:v>27.716000000000008</c:v>
                </c:pt>
                <c:pt idx="27717">
                  <c:v>27.717000000000041</c:v>
                </c:pt>
                <c:pt idx="27718">
                  <c:v>27.718000000000018</c:v>
                </c:pt>
                <c:pt idx="27719">
                  <c:v>27.718999999999994</c:v>
                </c:pt>
                <c:pt idx="27720">
                  <c:v>27.720000000000027</c:v>
                </c:pt>
                <c:pt idx="27721">
                  <c:v>27.721000000000004</c:v>
                </c:pt>
                <c:pt idx="27722">
                  <c:v>27.722000000000037</c:v>
                </c:pt>
                <c:pt idx="27723">
                  <c:v>27.723000000000013</c:v>
                </c:pt>
                <c:pt idx="27724">
                  <c:v>27.724000000000046</c:v>
                </c:pt>
                <c:pt idx="27725">
                  <c:v>27.725000000000023</c:v>
                </c:pt>
                <c:pt idx="27726">
                  <c:v>27.725999999999999</c:v>
                </c:pt>
                <c:pt idx="27727">
                  <c:v>27.727000000000032</c:v>
                </c:pt>
                <c:pt idx="27728">
                  <c:v>27.728000000000009</c:v>
                </c:pt>
                <c:pt idx="27729">
                  <c:v>27.729000000000042</c:v>
                </c:pt>
                <c:pt idx="27730">
                  <c:v>27.730000000000018</c:v>
                </c:pt>
                <c:pt idx="27731">
                  <c:v>27.730999999999995</c:v>
                </c:pt>
                <c:pt idx="27732">
                  <c:v>27.732000000000028</c:v>
                </c:pt>
                <c:pt idx="27733">
                  <c:v>27.733000000000004</c:v>
                </c:pt>
                <c:pt idx="27734">
                  <c:v>27.734000000000037</c:v>
                </c:pt>
                <c:pt idx="27735">
                  <c:v>27.735000000000014</c:v>
                </c:pt>
                <c:pt idx="27736">
                  <c:v>27.73599999999999</c:v>
                </c:pt>
                <c:pt idx="27737">
                  <c:v>27.737000000000023</c:v>
                </c:pt>
                <c:pt idx="27738">
                  <c:v>27.738</c:v>
                </c:pt>
                <c:pt idx="27739">
                  <c:v>27.739000000000033</c:v>
                </c:pt>
                <c:pt idx="27740">
                  <c:v>27.740000000000009</c:v>
                </c:pt>
                <c:pt idx="27741">
                  <c:v>27.741000000000042</c:v>
                </c:pt>
                <c:pt idx="27742">
                  <c:v>27.742000000000019</c:v>
                </c:pt>
                <c:pt idx="27743">
                  <c:v>27.742999999999995</c:v>
                </c:pt>
                <c:pt idx="27744">
                  <c:v>27.744000000000028</c:v>
                </c:pt>
                <c:pt idx="27745">
                  <c:v>27.745000000000005</c:v>
                </c:pt>
                <c:pt idx="27746">
                  <c:v>27.746000000000038</c:v>
                </c:pt>
                <c:pt idx="27747">
                  <c:v>27.747000000000014</c:v>
                </c:pt>
                <c:pt idx="27748">
                  <c:v>27.74799999999999</c:v>
                </c:pt>
                <c:pt idx="27749">
                  <c:v>27.749000000000024</c:v>
                </c:pt>
                <c:pt idx="27750">
                  <c:v>27.75</c:v>
                </c:pt>
                <c:pt idx="27751">
                  <c:v>27.751000000000033</c:v>
                </c:pt>
                <c:pt idx="27752">
                  <c:v>27.75200000000001</c:v>
                </c:pt>
                <c:pt idx="27753">
                  <c:v>27.753000000000043</c:v>
                </c:pt>
                <c:pt idx="27754">
                  <c:v>27.754000000000019</c:v>
                </c:pt>
                <c:pt idx="27755">
                  <c:v>27.754999999999995</c:v>
                </c:pt>
                <c:pt idx="27756">
                  <c:v>27.756000000000029</c:v>
                </c:pt>
                <c:pt idx="27757">
                  <c:v>27.757000000000005</c:v>
                </c:pt>
                <c:pt idx="27758">
                  <c:v>27.758000000000038</c:v>
                </c:pt>
                <c:pt idx="27759">
                  <c:v>27.759000000000015</c:v>
                </c:pt>
                <c:pt idx="27760">
                  <c:v>27.759999999999991</c:v>
                </c:pt>
                <c:pt idx="27761">
                  <c:v>27.761000000000024</c:v>
                </c:pt>
                <c:pt idx="27762">
                  <c:v>27.762</c:v>
                </c:pt>
                <c:pt idx="27763">
                  <c:v>27.763000000000034</c:v>
                </c:pt>
                <c:pt idx="27764">
                  <c:v>27.76400000000001</c:v>
                </c:pt>
                <c:pt idx="27765">
                  <c:v>27.765000000000043</c:v>
                </c:pt>
                <c:pt idx="27766">
                  <c:v>27.76600000000002</c:v>
                </c:pt>
                <c:pt idx="27767">
                  <c:v>27.766999999999996</c:v>
                </c:pt>
                <c:pt idx="27768">
                  <c:v>27.768000000000029</c:v>
                </c:pt>
                <c:pt idx="27769">
                  <c:v>27.769000000000005</c:v>
                </c:pt>
                <c:pt idx="27770">
                  <c:v>27.770000000000039</c:v>
                </c:pt>
                <c:pt idx="27771">
                  <c:v>27.771000000000015</c:v>
                </c:pt>
                <c:pt idx="27772">
                  <c:v>27.771999999999991</c:v>
                </c:pt>
                <c:pt idx="27773">
                  <c:v>27.773000000000025</c:v>
                </c:pt>
                <c:pt idx="27774">
                  <c:v>27.774000000000001</c:v>
                </c:pt>
                <c:pt idx="27775">
                  <c:v>27.775000000000034</c:v>
                </c:pt>
                <c:pt idx="27776">
                  <c:v>27.77600000000001</c:v>
                </c:pt>
                <c:pt idx="27777">
                  <c:v>27.777000000000044</c:v>
                </c:pt>
                <c:pt idx="27778">
                  <c:v>27.77800000000002</c:v>
                </c:pt>
                <c:pt idx="27779">
                  <c:v>27.778999999999996</c:v>
                </c:pt>
                <c:pt idx="27780">
                  <c:v>27.78000000000003</c:v>
                </c:pt>
                <c:pt idx="27781">
                  <c:v>27.781000000000006</c:v>
                </c:pt>
                <c:pt idx="27782">
                  <c:v>27.782000000000039</c:v>
                </c:pt>
                <c:pt idx="27783">
                  <c:v>27.783000000000015</c:v>
                </c:pt>
                <c:pt idx="27784">
                  <c:v>27.783999999999992</c:v>
                </c:pt>
                <c:pt idx="27785">
                  <c:v>27.785000000000025</c:v>
                </c:pt>
                <c:pt idx="27786">
                  <c:v>27.786000000000001</c:v>
                </c:pt>
                <c:pt idx="27787">
                  <c:v>27.787000000000035</c:v>
                </c:pt>
                <c:pt idx="27788">
                  <c:v>27.788000000000011</c:v>
                </c:pt>
                <c:pt idx="27789">
                  <c:v>27.789000000000044</c:v>
                </c:pt>
                <c:pt idx="27790">
                  <c:v>27.79000000000002</c:v>
                </c:pt>
                <c:pt idx="27791">
                  <c:v>27.790999999999997</c:v>
                </c:pt>
                <c:pt idx="27792">
                  <c:v>27.79200000000003</c:v>
                </c:pt>
                <c:pt idx="27793">
                  <c:v>27.793000000000006</c:v>
                </c:pt>
                <c:pt idx="27794">
                  <c:v>27.79400000000004</c:v>
                </c:pt>
                <c:pt idx="27795">
                  <c:v>27.795000000000016</c:v>
                </c:pt>
                <c:pt idx="27796">
                  <c:v>27.795999999999992</c:v>
                </c:pt>
                <c:pt idx="27797">
                  <c:v>27.797000000000025</c:v>
                </c:pt>
                <c:pt idx="27798">
                  <c:v>27.798000000000002</c:v>
                </c:pt>
                <c:pt idx="27799">
                  <c:v>27.799000000000035</c:v>
                </c:pt>
                <c:pt idx="27800">
                  <c:v>27.800000000000011</c:v>
                </c:pt>
                <c:pt idx="27801">
                  <c:v>27.801000000000045</c:v>
                </c:pt>
                <c:pt idx="27802">
                  <c:v>27.802000000000021</c:v>
                </c:pt>
                <c:pt idx="27803">
                  <c:v>27.802999999999997</c:v>
                </c:pt>
                <c:pt idx="27804">
                  <c:v>27.80400000000003</c:v>
                </c:pt>
                <c:pt idx="27805">
                  <c:v>27.805000000000007</c:v>
                </c:pt>
                <c:pt idx="27806">
                  <c:v>27.80600000000004</c:v>
                </c:pt>
                <c:pt idx="27807">
                  <c:v>27.807000000000016</c:v>
                </c:pt>
                <c:pt idx="27808">
                  <c:v>27.807999999999993</c:v>
                </c:pt>
                <c:pt idx="27809">
                  <c:v>27.809000000000026</c:v>
                </c:pt>
                <c:pt idx="27810">
                  <c:v>27.810000000000002</c:v>
                </c:pt>
                <c:pt idx="27811">
                  <c:v>27.811000000000035</c:v>
                </c:pt>
                <c:pt idx="27812">
                  <c:v>27.812000000000012</c:v>
                </c:pt>
                <c:pt idx="27813">
                  <c:v>27.813000000000045</c:v>
                </c:pt>
                <c:pt idx="27814">
                  <c:v>27.814000000000021</c:v>
                </c:pt>
                <c:pt idx="27815">
                  <c:v>27.814999999999998</c:v>
                </c:pt>
                <c:pt idx="27816">
                  <c:v>27.816000000000031</c:v>
                </c:pt>
                <c:pt idx="27817">
                  <c:v>27.817000000000007</c:v>
                </c:pt>
                <c:pt idx="27818">
                  <c:v>27.81800000000004</c:v>
                </c:pt>
                <c:pt idx="27819">
                  <c:v>27.819000000000017</c:v>
                </c:pt>
                <c:pt idx="27820">
                  <c:v>27.819999999999993</c:v>
                </c:pt>
                <c:pt idx="27821">
                  <c:v>27.821000000000026</c:v>
                </c:pt>
                <c:pt idx="27822">
                  <c:v>27.822000000000003</c:v>
                </c:pt>
                <c:pt idx="27823">
                  <c:v>27.823000000000036</c:v>
                </c:pt>
                <c:pt idx="27824">
                  <c:v>27.824000000000012</c:v>
                </c:pt>
                <c:pt idx="27825">
                  <c:v>27.825000000000045</c:v>
                </c:pt>
                <c:pt idx="27826">
                  <c:v>27.826000000000022</c:v>
                </c:pt>
                <c:pt idx="27827">
                  <c:v>27.826999999999998</c:v>
                </c:pt>
                <c:pt idx="27828">
                  <c:v>27.828000000000031</c:v>
                </c:pt>
                <c:pt idx="27829">
                  <c:v>27.829000000000008</c:v>
                </c:pt>
                <c:pt idx="27830">
                  <c:v>27.830000000000041</c:v>
                </c:pt>
                <c:pt idx="27831">
                  <c:v>27.831000000000017</c:v>
                </c:pt>
                <c:pt idx="27832">
                  <c:v>27.831999999999994</c:v>
                </c:pt>
                <c:pt idx="27833">
                  <c:v>27.833000000000027</c:v>
                </c:pt>
                <c:pt idx="27834">
                  <c:v>27.834000000000003</c:v>
                </c:pt>
                <c:pt idx="27835">
                  <c:v>27.835000000000036</c:v>
                </c:pt>
                <c:pt idx="27836">
                  <c:v>27.836000000000013</c:v>
                </c:pt>
                <c:pt idx="27837">
                  <c:v>27.837000000000046</c:v>
                </c:pt>
                <c:pt idx="27838">
                  <c:v>27.838000000000022</c:v>
                </c:pt>
                <c:pt idx="27839">
                  <c:v>27.838999999999999</c:v>
                </c:pt>
                <c:pt idx="27840">
                  <c:v>27.840000000000032</c:v>
                </c:pt>
                <c:pt idx="27841">
                  <c:v>27.841000000000008</c:v>
                </c:pt>
                <c:pt idx="27842">
                  <c:v>27.842000000000041</c:v>
                </c:pt>
                <c:pt idx="27843">
                  <c:v>27.843000000000018</c:v>
                </c:pt>
                <c:pt idx="27844">
                  <c:v>27.843999999999994</c:v>
                </c:pt>
                <c:pt idx="27845">
                  <c:v>27.845000000000027</c:v>
                </c:pt>
                <c:pt idx="27846">
                  <c:v>27.846000000000004</c:v>
                </c:pt>
                <c:pt idx="27847">
                  <c:v>27.847000000000037</c:v>
                </c:pt>
                <c:pt idx="27848">
                  <c:v>27.848000000000013</c:v>
                </c:pt>
                <c:pt idx="27849">
                  <c:v>27.849000000000046</c:v>
                </c:pt>
                <c:pt idx="27850">
                  <c:v>27.850000000000023</c:v>
                </c:pt>
                <c:pt idx="27851">
                  <c:v>27.850999999999999</c:v>
                </c:pt>
                <c:pt idx="27852">
                  <c:v>27.852000000000032</c:v>
                </c:pt>
                <c:pt idx="27853">
                  <c:v>27.853000000000009</c:v>
                </c:pt>
                <c:pt idx="27854">
                  <c:v>27.854000000000042</c:v>
                </c:pt>
                <c:pt idx="27855">
                  <c:v>27.855000000000018</c:v>
                </c:pt>
                <c:pt idx="27856">
                  <c:v>27.855999999999995</c:v>
                </c:pt>
                <c:pt idx="27857">
                  <c:v>27.857000000000028</c:v>
                </c:pt>
                <c:pt idx="27858">
                  <c:v>27.858000000000004</c:v>
                </c:pt>
                <c:pt idx="27859">
                  <c:v>27.859000000000037</c:v>
                </c:pt>
                <c:pt idx="27860">
                  <c:v>27.860000000000014</c:v>
                </c:pt>
                <c:pt idx="27861">
                  <c:v>27.86099999999999</c:v>
                </c:pt>
                <c:pt idx="27862">
                  <c:v>27.862000000000023</c:v>
                </c:pt>
                <c:pt idx="27863">
                  <c:v>27.863</c:v>
                </c:pt>
                <c:pt idx="27864">
                  <c:v>27.864000000000033</c:v>
                </c:pt>
                <c:pt idx="27865">
                  <c:v>27.865000000000009</c:v>
                </c:pt>
                <c:pt idx="27866">
                  <c:v>27.866000000000042</c:v>
                </c:pt>
                <c:pt idx="27867">
                  <c:v>27.867000000000019</c:v>
                </c:pt>
                <c:pt idx="27868">
                  <c:v>27.867999999999995</c:v>
                </c:pt>
                <c:pt idx="27869">
                  <c:v>27.869000000000028</c:v>
                </c:pt>
                <c:pt idx="27870">
                  <c:v>27.870000000000005</c:v>
                </c:pt>
                <c:pt idx="27871">
                  <c:v>27.871000000000038</c:v>
                </c:pt>
                <c:pt idx="27872">
                  <c:v>27.872000000000014</c:v>
                </c:pt>
                <c:pt idx="27873">
                  <c:v>27.87299999999999</c:v>
                </c:pt>
                <c:pt idx="27874">
                  <c:v>27.874000000000024</c:v>
                </c:pt>
                <c:pt idx="27875">
                  <c:v>27.875</c:v>
                </c:pt>
                <c:pt idx="27876">
                  <c:v>27.876000000000033</c:v>
                </c:pt>
                <c:pt idx="27877">
                  <c:v>27.87700000000001</c:v>
                </c:pt>
                <c:pt idx="27878">
                  <c:v>27.878000000000043</c:v>
                </c:pt>
                <c:pt idx="27879">
                  <c:v>27.879000000000019</c:v>
                </c:pt>
                <c:pt idx="27880">
                  <c:v>27.879999999999995</c:v>
                </c:pt>
                <c:pt idx="27881">
                  <c:v>27.881000000000029</c:v>
                </c:pt>
                <c:pt idx="27882">
                  <c:v>27.882000000000005</c:v>
                </c:pt>
                <c:pt idx="27883">
                  <c:v>27.883000000000038</c:v>
                </c:pt>
                <c:pt idx="27884">
                  <c:v>27.884000000000015</c:v>
                </c:pt>
                <c:pt idx="27885">
                  <c:v>27.884999999999991</c:v>
                </c:pt>
                <c:pt idx="27886">
                  <c:v>27.886000000000024</c:v>
                </c:pt>
                <c:pt idx="27887">
                  <c:v>27.887</c:v>
                </c:pt>
                <c:pt idx="27888">
                  <c:v>27.888000000000034</c:v>
                </c:pt>
                <c:pt idx="27889">
                  <c:v>27.88900000000001</c:v>
                </c:pt>
                <c:pt idx="27890">
                  <c:v>27.890000000000043</c:v>
                </c:pt>
                <c:pt idx="27891">
                  <c:v>27.89100000000002</c:v>
                </c:pt>
                <c:pt idx="27892">
                  <c:v>27.891999999999996</c:v>
                </c:pt>
                <c:pt idx="27893">
                  <c:v>27.893000000000029</c:v>
                </c:pt>
                <c:pt idx="27894">
                  <c:v>27.894000000000005</c:v>
                </c:pt>
                <c:pt idx="27895">
                  <c:v>27.895000000000039</c:v>
                </c:pt>
                <c:pt idx="27896">
                  <c:v>27.896000000000015</c:v>
                </c:pt>
                <c:pt idx="27897">
                  <c:v>27.896999999999991</c:v>
                </c:pt>
                <c:pt idx="27898">
                  <c:v>27.898000000000025</c:v>
                </c:pt>
                <c:pt idx="27899">
                  <c:v>27.899000000000001</c:v>
                </c:pt>
                <c:pt idx="27900">
                  <c:v>27.900000000000034</c:v>
                </c:pt>
                <c:pt idx="27901">
                  <c:v>27.90100000000001</c:v>
                </c:pt>
                <c:pt idx="27902">
                  <c:v>27.902000000000044</c:v>
                </c:pt>
                <c:pt idx="27903">
                  <c:v>27.90300000000002</c:v>
                </c:pt>
                <c:pt idx="27904">
                  <c:v>27.903999999999996</c:v>
                </c:pt>
                <c:pt idx="27905">
                  <c:v>27.90500000000003</c:v>
                </c:pt>
                <c:pt idx="27906">
                  <c:v>27.906000000000006</c:v>
                </c:pt>
                <c:pt idx="27907">
                  <c:v>27.907000000000039</c:v>
                </c:pt>
                <c:pt idx="27908">
                  <c:v>27.908000000000015</c:v>
                </c:pt>
                <c:pt idx="27909">
                  <c:v>27.908999999999992</c:v>
                </c:pt>
                <c:pt idx="27910">
                  <c:v>27.910000000000025</c:v>
                </c:pt>
                <c:pt idx="27911">
                  <c:v>27.911000000000001</c:v>
                </c:pt>
                <c:pt idx="27912">
                  <c:v>27.912000000000035</c:v>
                </c:pt>
                <c:pt idx="27913">
                  <c:v>27.913000000000011</c:v>
                </c:pt>
                <c:pt idx="27914">
                  <c:v>27.914000000000044</c:v>
                </c:pt>
                <c:pt idx="27915">
                  <c:v>27.91500000000002</c:v>
                </c:pt>
                <c:pt idx="27916">
                  <c:v>27.915999999999997</c:v>
                </c:pt>
                <c:pt idx="27917">
                  <c:v>27.91700000000003</c:v>
                </c:pt>
                <c:pt idx="27918">
                  <c:v>27.918000000000006</c:v>
                </c:pt>
                <c:pt idx="27919">
                  <c:v>27.91900000000004</c:v>
                </c:pt>
                <c:pt idx="27920">
                  <c:v>27.920000000000016</c:v>
                </c:pt>
                <c:pt idx="27921">
                  <c:v>27.920999999999992</c:v>
                </c:pt>
                <c:pt idx="27922">
                  <c:v>27.922000000000025</c:v>
                </c:pt>
                <c:pt idx="27923">
                  <c:v>27.923000000000002</c:v>
                </c:pt>
                <c:pt idx="27924">
                  <c:v>27.924000000000035</c:v>
                </c:pt>
                <c:pt idx="27925">
                  <c:v>27.925000000000011</c:v>
                </c:pt>
                <c:pt idx="27926">
                  <c:v>27.926000000000045</c:v>
                </c:pt>
                <c:pt idx="27927">
                  <c:v>27.927000000000021</c:v>
                </c:pt>
                <c:pt idx="27928">
                  <c:v>27.927999999999997</c:v>
                </c:pt>
                <c:pt idx="27929">
                  <c:v>27.92900000000003</c:v>
                </c:pt>
                <c:pt idx="27930">
                  <c:v>27.930000000000007</c:v>
                </c:pt>
                <c:pt idx="27931">
                  <c:v>27.93100000000004</c:v>
                </c:pt>
                <c:pt idx="27932">
                  <c:v>27.932000000000016</c:v>
                </c:pt>
                <c:pt idx="27933">
                  <c:v>27.932999999999993</c:v>
                </c:pt>
                <c:pt idx="27934">
                  <c:v>27.934000000000026</c:v>
                </c:pt>
                <c:pt idx="27935">
                  <c:v>27.935000000000002</c:v>
                </c:pt>
                <c:pt idx="27936">
                  <c:v>27.936000000000035</c:v>
                </c:pt>
                <c:pt idx="27937">
                  <c:v>27.937000000000012</c:v>
                </c:pt>
                <c:pt idx="27938">
                  <c:v>27.938000000000045</c:v>
                </c:pt>
                <c:pt idx="27939">
                  <c:v>27.939000000000021</c:v>
                </c:pt>
                <c:pt idx="27940">
                  <c:v>27.939999999999998</c:v>
                </c:pt>
                <c:pt idx="27941">
                  <c:v>27.941000000000031</c:v>
                </c:pt>
                <c:pt idx="27942">
                  <c:v>27.942000000000007</c:v>
                </c:pt>
                <c:pt idx="27943">
                  <c:v>27.94300000000004</c:v>
                </c:pt>
                <c:pt idx="27944">
                  <c:v>27.944000000000017</c:v>
                </c:pt>
                <c:pt idx="27945">
                  <c:v>27.944999999999993</c:v>
                </c:pt>
                <c:pt idx="27946">
                  <c:v>27.946000000000026</c:v>
                </c:pt>
                <c:pt idx="27947">
                  <c:v>27.947000000000003</c:v>
                </c:pt>
                <c:pt idx="27948">
                  <c:v>27.948000000000036</c:v>
                </c:pt>
                <c:pt idx="27949">
                  <c:v>27.949000000000012</c:v>
                </c:pt>
                <c:pt idx="27950">
                  <c:v>27.950000000000045</c:v>
                </c:pt>
                <c:pt idx="27951">
                  <c:v>27.951000000000022</c:v>
                </c:pt>
                <c:pt idx="27952">
                  <c:v>27.951999999999998</c:v>
                </c:pt>
                <c:pt idx="27953">
                  <c:v>27.953000000000031</c:v>
                </c:pt>
                <c:pt idx="27954">
                  <c:v>27.954000000000008</c:v>
                </c:pt>
                <c:pt idx="27955">
                  <c:v>27.955000000000041</c:v>
                </c:pt>
                <c:pt idx="27956">
                  <c:v>27.956000000000017</c:v>
                </c:pt>
                <c:pt idx="27957">
                  <c:v>27.956999999999994</c:v>
                </c:pt>
                <c:pt idx="27958">
                  <c:v>27.958000000000027</c:v>
                </c:pt>
                <c:pt idx="27959">
                  <c:v>27.959000000000003</c:v>
                </c:pt>
                <c:pt idx="27960">
                  <c:v>27.960000000000036</c:v>
                </c:pt>
                <c:pt idx="27961">
                  <c:v>27.961000000000013</c:v>
                </c:pt>
                <c:pt idx="27962">
                  <c:v>27.962000000000046</c:v>
                </c:pt>
                <c:pt idx="27963">
                  <c:v>27.963000000000022</c:v>
                </c:pt>
                <c:pt idx="27964">
                  <c:v>27.963999999999999</c:v>
                </c:pt>
                <c:pt idx="27965">
                  <c:v>27.965000000000032</c:v>
                </c:pt>
                <c:pt idx="27966">
                  <c:v>27.966000000000008</c:v>
                </c:pt>
                <c:pt idx="27967">
                  <c:v>27.967000000000041</c:v>
                </c:pt>
                <c:pt idx="27968">
                  <c:v>27.968000000000018</c:v>
                </c:pt>
                <c:pt idx="27969">
                  <c:v>27.968999999999994</c:v>
                </c:pt>
                <c:pt idx="27970">
                  <c:v>27.970000000000027</c:v>
                </c:pt>
                <c:pt idx="27971">
                  <c:v>27.971000000000004</c:v>
                </c:pt>
                <c:pt idx="27972">
                  <c:v>27.972000000000037</c:v>
                </c:pt>
                <c:pt idx="27973">
                  <c:v>27.973000000000013</c:v>
                </c:pt>
                <c:pt idx="27974">
                  <c:v>27.974000000000046</c:v>
                </c:pt>
                <c:pt idx="27975">
                  <c:v>27.975000000000023</c:v>
                </c:pt>
                <c:pt idx="27976">
                  <c:v>27.975999999999999</c:v>
                </c:pt>
                <c:pt idx="27977">
                  <c:v>27.977000000000032</c:v>
                </c:pt>
                <c:pt idx="27978">
                  <c:v>27.978000000000009</c:v>
                </c:pt>
                <c:pt idx="27979">
                  <c:v>27.979000000000042</c:v>
                </c:pt>
                <c:pt idx="27980">
                  <c:v>27.980000000000018</c:v>
                </c:pt>
                <c:pt idx="27981">
                  <c:v>27.980999999999995</c:v>
                </c:pt>
                <c:pt idx="27982">
                  <c:v>27.982000000000028</c:v>
                </c:pt>
                <c:pt idx="27983">
                  <c:v>27.983000000000004</c:v>
                </c:pt>
                <c:pt idx="27984">
                  <c:v>27.984000000000037</c:v>
                </c:pt>
                <c:pt idx="27985">
                  <c:v>27.985000000000014</c:v>
                </c:pt>
                <c:pt idx="27986">
                  <c:v>27.98599999999999</c:v>
                </c:pt>
                <c:pt idx="27987">
                  <c:v>27.987000000000023</c:v>
                </c:pt>
                <c:pt idx="27988">
                  <c:v>27.988</c:v>
                </c:pt>
                <c:pt idx="27989">
                  <c:v>27.989000000000033</c:v>
                </c:pt>
                <c:pt idx="27990">
                  <c:v>27.990000000000009</c:v>
                </c:pt>
                <c:pt idx="27991">
                  <c:v>27.991000000000042</c:v>
                </c:pt>
                <c:pt idx="27992">
                  <c:v>27.992000000000019</c:v>
                </c:pt>
                <c:pt idx="27993">
                  <c:v>27.992999999999995</c:v>
                </c:pt>
                <c:pt idx="27994">
                  <c:v>27.994000000000028</c:v>
                </c:pt>
                <c:pt idx="27995">
                  <c:v>27.995000000000005</c:v>
                </c:pt>
                <c:pt idx="27996">
                  <c:v>27.996000000000038</c:v>
                </c:pt>
                <c:pt idx="27997">
                  <c:v>27.997000000000014</c:v>
                </c:pt>
                <c:pt idx="27998">
                  <c:v>27.99799999999999</c:v>
                </c:pt>
                <c:pt idx="27999">
                  <c:v>27.999000000000024</c:v>
                </c:pt>
                <c:pt idx="28000">
                  <c:v>28</c:v>
                </c:pt>
                <c:pt idx="28001">
                  <c:v>28.001000000000033</c:v>
                </c:pt>
                <c:pt idx="28002">
                  <c:v>28.00200000000001</c:v>
                </c:pt>
                <c:pt idx="28003">
                  <c:v>28.003000000000043</c:v>
                </c:pt>
                <c:pt idx="28004">
                  <c:v>28.004000000000019</c:v>
                </c:pt>
                <c:pt idx="28005">
                  <c:v>28.004999999999995</c:v>
                </c:pt>
                <c:pt idx="28006">
                  <c:v>28.006000000000029</c:v>
                </c:pt>
                <c:pt idx="28007">
                  <c:v>28.007000000000005</c:v>
                </c:pt>
                <c:pt idx="28008">
                  <c:v>28.008000000000038</c:v>
                </c:pt>
                <c:pt idx="28009">
                  <c:v>28.009000000000015</c:v>
                </c:pt>
                <c:pt idx="28010">
                  <c:v>28.009999999999991</c:v>
                </c:pt>
                <c:pt idx="28011">
                  <c:v>28.011000000000024</c:v>
                </c:pt>
                <c:pt idx="28012">
                  <c:v>28.012</c:v>
                </c:pt>
                <c:pt idx="28013">
                  <c:v>28.013000000000034</c:v>
                </c:pt>
                <c:pt idx="28014">
                  <c:v>28.01400000000001</c:v>
                </c:pt>
                <c:pt idx="28015">
                  <c:v>28.015000000000043</c:v>
                </c:pt>
                <c:pt idx="28016">
                  <c:v>28.01600000000002</c:v>
                </c:pt>
                <c:pt idx="28017">
                  <c:v>28.016999999999996</c:v>
                </c:pt>
                <c:pt idx="28018">
                  <c:v>28.018000000000029</c:v>
                </c:pt>
                <c:pt idx="28019">
                  <c:v>28.019000000000005</c:v>
                </c:pt>
                <c:pt idx="28020">
                  <c:v>28.020000000000039</c:v>
                </c:pt>
                <c:pt idx="28021">
                  <c:v>28.021000000000015</c:v>
                </c:pt>
                <c:pt idx="28022">
                  <c:v>28.021999999999991</c:v>
                </c:pt>
                <c:pt idx="28023">
                  <c:v>28.023000000000025</c:v>
                </c:pt>
                <c:pt idx="28024">
                  <c:v>28.024000000000001</c:v>
                </c:pt>
                <c:pt idx="28025">
                  <c:v>28.025000000000034</c:v>
                </c:pt>
                <c:pt idx="28026">
                  <c:v>28.02600000000001</c:v>
                </c:pt>
                <c:pt idx="28027">
                  <c:v>28.027000000000044</c:v>
                </c:pt>
                <c:pt idx="28028">
                  <c:v>28.02800000000002</c:v>
                </c:pt>
                <c:pt idx="28029">
                  <c:v>28.028999999999996</c:v>
                </c:pt>
                <c:pt idx="28030">
                  <c:v>28.03000000000003</c:v>
                </c:pt>
                <c:pt idx="28031">
                  <c:v>28.031000000000006</c:v>
                </c:pt>
                <c:pt idx="28032">
                  <c:v>28.032000000000039</c:v>
                </c:pt>
                <c:pt idx="28033">
                  <c:v>28.033000000000015</c:v>
                </c:pt>
                <c:pt idx="28034">
                  <c:v>28.033999999999992</c:v>
                </c:pt>
                <c:pt idx="28035">
                  <c:v>28.035000000000025</c:v>
                </c:pt>
                <c:pt idx="28036">
                  <c:v>28.036000000000001</c:v>
                </c:pt>
                <c:pt idx="28037">
                  <c:v>28.037000000000035</c:v>
                </c:pt>
                <c:pt idx="28038">
                  <c:v>28.038000000000011</c:v>
                </c:pt>
                <c:pt idx="28039">
                  <c:v>28.039000000000044</c:v>
                </c:pt>
                <c:pt idx="28040">
                  <c:v>28.04000000000002</c:v>
                </c:pt>
                <c:pt idx="28041">
                  <c:v>28.040999999999997</c:v>
                </c:pt>
                <c:pt idx="28042">
                  <c:v>28.04200000000003</c:v>
                </c:pt>
                <c:pt idx="28043">
                  <c:v>28.043000000000006</c:v>
                </c:pt>
                <c:pt idx="28044">
                  <c:v>28.04400000000004</c:v>
                </c:pt>
                <c:pt idx="28045">
                  <c:v>28.045000000000016</c:v>
                </c:pt>
                <c:pt idx="28046">
                  <c:v>28.045999999999992</c:v>
                </c:pt>
                <c:pt idx="28047">
                  <c:v>28.047000000000025</c:v>
                </c:pt>
                <c:pt idx="28048">
                  <c:v>28.048000000000002</c:v>
                </c:pt>
                <c:pt idx="28049">
                  <c:v>28.049000000000035</c:v>
                </c:pt>
                <c:pt idx="28050">
                  <c:v>28.050000000000011</c:v>
                </c:pt>
                <c:pt idx="28051">
                  <c:v>28.051000000000045</c:v>
                </c:pt>
                <c:pt idx="28052">
                  <c:v>28.052000000000021</c:v>
                </c:pt>
                <c:pt idx="28053">
                  <c:v>28.052999999999997</c:v>
                </c:pt>
                <c:pt idx="28054">
                  <c:v>28.05400000000003</c:v>
                </c:pt>
                <c:pt idx="28055">
                  <c:v>28.055000000000007</c:v>
                </c:pt>
                <c:pt idx="28056">
                  <c:v>28.05600000000004</c:v>
                </c:pt>
                <c:pt idx="28057">
                  <c:v>28.057000000000016</c:v>
                </c:pt>
                <c:pt idx="28058">
                  <c:v>28.057999999999993</c:v>
                </c:pt>
                <c:pt idx="28059">
                  <c:v>28.059000000000026</c:v>
                </c:pt>
                <c:pt idx="28060">
                  <c:v>28.060000000000002</c:v>
                </c:pt>
                <c:pt idx="28061">
                  <c:v>28.061000000000035</c:v>
                </c:pt>
                <c:pt idx="28062">
                  <c:v>28.062000000000012</c:v>
                </c:pt>
                <c:pt idx="28063">
                  <c:v>28.063000000000045</c:v>
                </c:pt>
                <c:pt idx="28064">
                  <c:v>28.064000000000021</c:v>
                </c:pt>
                <c:pt idx="28065">
                  <c:v>28.064999999999998</c:v>
                </c:pt>
                <c:pt idx="28066">
                  <c:v>28.066000000000031</c:v>
                </c:pt>
                <c:pt idx="28067">
                  <c:v>28.067000000000007</c:v>
                </c:pt>
                <c:pt idx="28068">
                  <c:v>28.06800000000004</c:v>
                </c:pt>
                <c:pt idx="28069">
                  <c:v>28.069000000000017</c:v>
                </c:pt>
                <c:pt idx="28070">
                  <c:v>28.069999999999993</c:v>
                </c:pt>
                <c:pt idx="28071">
                  <c:v>28.071000000000026</c:v>
                </c:pt>
                <c:pt idx="28072">
                  <c:v>28.072000000000003</c:v>
                </c:pt>
                <c:pt idx="28073">
                  <c:v>28.073000000000036</c:v>
                </c:pt>
                <c:pt idx="28074">
                  <c:v>28.074000000000012</c:v>
                </c:pt>
                <c:pt idx="28075">
                  <c:v>28.075000000000045</c:v>
                </c:pt>
                <c:pt idx="28076">
                  <c:v>28.076000000000022</c:v>
                </c:pt>
                <c:pt idx="28077">
                  <c:v>28.076999999999998</c:v>
                </c:pt>
                <c:pt idx="28078">
                  <c:v>28.078000000000031</c:v>
                </c:pt>
                <c:pt idx="28079">
                  <c:v>28.079000000000008</c:v>
                </c:pt>
                <c:pt idx="28080">
                  <c:v>28.080000000000041</c:v>
                </c:pt>
                <c:pt idx="28081">
                  <c:v>28.081000000000017</c:v>
                </c:pt>
                <c:pt idx="28082">
                  <c:v>28.081999999999994</c:v>
                </c:pt>
                <c:pt idx="28083">
                  <c:v>28.083000000000027</c:v>
                </c:pt>
                <c:pt idx="28084">
                  <c:v>28.084000000000003</c:v>
                </c:pt>
                <c:pt idx="28085">
                  <c:v>28.085000000000036</c:v>
                </c:pt>
                <c:pt idx="28086">
                  <c:v>28.086000000000013</c:v>
                </c:pt>
                <c:pt idx="28087">
                  <c:v>28.087000000000046</c:v>
                </c:pt>
                <c:pt idx="28088">
                  <c:v>28.088000000000022</c:v>
                </c:pt>
                <c:pt idx="28089">
                  <c:v>28.088999999999999</c:v>
                </c:pt>
                <c:pt idx="28090">
                  <c:v>28.090000000000032</c:v>
                </c:pt>
                <c:pt idx="28091">
                  <c:v>28.091000000000008</c:v>
                </c:pt>
                <c:pt idx="28092">
                  <c:v>28.092000000000041</c:v>
                </c:pt>
                <c:pt idx="28093">
                  <c:v>28.093000000000018</c:v>
                </c:pt>
                <c:pt idx="28094">
                  <c:v>28.093999999999994</c:v>
                </c:pt>
                <c:pt idx="28095">
                  <c:v>28.095000000000027</c:v>
                </c:pt>
                <c:pt idx="28096">
                  <c:v>28.096000000000004</c:v>
                </c:pt>
                <c:pt idx="28097">
                  <c:v>28.097000000000037</c:v>
                </c:pt>
                <c:pt idx="28098">
                  <c:v>28.098000000000013</c:v>
                </c:pt>
                <c:pt idx="28099">
                  <c:v>28.099000000000046</c:v>
                </c:pt>
                <c:pt idx="28100">
                  <c:v>28.100000000000023</c:v>
                </c:pt>
                <c:pt idx="28101">
                  <c:v>28.100999999999999</c:v>
                </c:pt>
                <c:pt idx="28102">
                  <c:v>28.102000000000032</c:v>
                </c:pt>
                <c:pt idx="28103">
                  <c:v>28.103000000000009</c:v>
                </c:pt>
                <c:pt idx="28104">
                  <c:v>28.104000000000042</c:v>
                </c:pt>
                <c:pt idx="28105">
                  <c:v>28.105000000000018</c:v>
                </c:pt>
                <c:pt idx="28106">
                  <c:v>28.105999999999995</c:v>
                </c:pt>
                <c:pt idx="28107">
                  <c:v>28.107000000000028</c:v>
                </c:pt>
                <c:pt idx="28108">
                  <c:v>28.108000000000004</c:v>
                </c:pt>
                <c:pt idx="28109">
                  <c:v>28.109000000000037</c:v>
                </c:pt>
                <c:pt idx="28110">
                  <c:v>28.110000000000014</c:v>
                </c:pt>
                <c:pt idx="28111">
                  <c:v>28.11099999999999</c:v>
                </c:pt>
                <c:pt idx="28112">
                  <c:v>28.112000000000023</c:v>
                </c:pt>
                <c:pt idx="28113">
                  <c:v>28.113</c:v>
                </c:pt>
                <c:pt idx="28114">
                  <c:v>28.114000000000033</c:v>
                </c:pt>
                <c:pt idx="28115">
                  <c:v>28.115000000000009</c:v>
                </c:pt>
                <c:pt idx="28116">
                  <c:v>28.116000000000042</c:v>
                </c:pt>
                <c:pt idx="28117">
                  <c:v>28.117000000000019</c:v>
                </c:pt>
                <c:pt idx="28118">
                  <c:v>28.117999999999995</c:v>
                </c:pt>
                <c:pt idx="28119">
                  <c:v>28.119000000000028</c:v>
                </c:pt>
                <c:pt idx="28120">
                  <c:v>28.120000000000005</c:v>
                </c:pt>
                <c:pt idx="28121">
                  <c:v>28.121000000000038</c:v>
                </c:pt>
                <c:pt idx="28122">
                  <c:v>28.122000000000014</c:v>
                </c:pt>
                <c:pt idx="28123">
                  <c:v>28.12299999999999</c:v>
                </c:pt>
                <c:pt idx="28124">
                  <c:v>28.124000000000024</c:v>
                </c:pt>
                <c:pt idx="28125">
                  <c:v>28.125</c:v>
                </c:pt>
                <c:pt idx="28126">
                  <c:v>28.126000000000033</c:v>
                </c:pt>
                <c:pt idx="28127">
                  <c:v>28.12700000000001</c:v>
                </c:pt>
                <c:pt idx="28128">
                  <c:v>28.128000000000043</c:v>
                </c:pt>
                <c:pt idx="28129">
                  <c:v>28.129000000000019</c:v>
                </c:pt>
                <c:pt idx="28130">
                  <c:v>28.129999999999995</c:v>
                </c:pt>
                <c:pt idx="28131">
                  <c:v>28.131000000000029</c:v>
                </c:pt>
                <c:pt idx="28132">
                  <c:v>28.132000000000005</c:v>
                </c:pt>
                <c:pt idx="28133">
                  <c:v>28.133000000000038</c:v>
                </c:pt>
                <c:pt idx="28134">
                  <c:v>28.134000000000015</c:v>
                </c:pt>
                <c:pt idx="28135">
                  <c:v>28.134999999999991</c:v>
                </c:pt>
                <c:pt idx="28136">
                  <c:v>28.136000000000024</c:v>
                </c:pt>
                <c:pt idx="28137">
                  <c:v>28.137</c:v>
                </c:pt>
                <c:pt idx="28138">
                  <c:v>28.138000000000034</c:v>
                </c:pt>
                <c:pt idx="28139">
                  <c:v>28.13900000000001</c:v>
                </c:pt>
                <c:pt idx="28140">
                  <c:v>28.140000000000043</c:v>
                </c:pt>
                <c:pt idx="28141">
                  <c:v>28.14100000000002</c:v>
                </c:pt>
                <c:pt idx="28142">
                  <c:v>28.141999999999996</c:v>
                </c:pt>
                <c:pt idx="28143">
                  <c:v>28.143000000000029</c:v>
                </c:pt>
                <c:pt idx="28144">
                  <c:v>28.144000000000005</c:v>
                </c:pt>
                <c:pt idx="28145">
                  <c:v>28.145000000000039</c:v>
                </c:pt>
                <c:pt idx="28146">
                  <c:v>28.146000000000015</c:v>
                </c:pt>
                <c:pt idx="28147">
                  <c:v>28.146999999999991</c:v>
                </c:pt>
                <c:pt idx="28148">
                  <c:v>28.148000000000025</c:v>
                </c:pt>
                <c:pt idx="28149">
                  <c:v>28.149000000000001</c:v>
                </c:pt>
                <c:pt idx="28150">
                  <c:v>28.150000000000034</c:v>
                </c:pt>
                <c:pt idx="28151">
                  <c:v>28.15100000000001</c:v>
                </c:pt>
                <c:pt idx="28152">
                  <c:v>28.152000000000044</c:v>
                </c:pt>
                <c:pt idx="28153">
                  <c:v>28.15300000000002</c:v>
                </c:pt>
                <c:pt idx="28154">
                  <c:v>28.153999999999996</c:v>
                </c:pt>
                <c:pt idx="28155">
                  <c:v>28.15500000000003</c:v>
                </c:pt>
                <c:pt idx="28156">
                  <c:v>28.156000000000006</c:v>
                </c:pt>
                <c:pt idx="28157">
                  <c:v>28.157000000000039</c:v>
                </c:pt>
                <c:pt idx="28158">
                  <c:v>28.158000000000015</c:v>
                </c:pt>
                <c:pt idx="28159">
                  <c:v>28.158999999999992</c:v>
                </c:pt>
                <c:pt idx="28160">
                  <c:v>28.160000000000025</c:v>
                </c:pt>
                <c:pt idx="28161">
                  <c:v>28.161000000000001</c:v>
                </c:pt>
                <c:pt idx="28162">
                  <c:v>28.162000000000035</c:v>
                </c:pt>
                <c:pt idx="28163">
                  <c:v>28.163000000000011</c:v>
                </c:pt>
                <c:pt idx="28164">
                  <c:v>28.164000000000044</c:v>
                </c:pt>
                <c:pt idx="28165">
                  <c:v>28.16500000000002</c:v>
                </c:pt>
                <c:pt idx="28166">
                  <c:v>28.165999999999997</c:v>
                </c:pt>
                <c:pt idx="28167">
                  <c:v>28.16700000000003</c:v>
                </c:pt>
                <c:pt idx="28168">
                  <c:v>28.168000000000006</c:v>
                </c:pt>
                <c:pt idx="28169">
                  <c:v>28.16900000000004</c:v>
                </c:pt>
                <c:pt idx="28170">
                  <c:v>28.170000000000016</c:v>
                </c:pt>
                <c:pt idx="28171">
                  <c:v>28.170999999999992</c:v>
                </c:pt>
                <c:pt idx="28172">
                  <c:v>28.172000000000025</c:v>
                </c:pt>
                <c:pt idx="28173">
                  <c:v>28.173000000000002</c:v>
                </c:pt>
                <c:pt idx="28174">
                  <c:v>28.174000000000035</c:v>
                </c:pt>
                <c:pt idx="28175">
                  <c:v>28.175000000000011</c:v>
                </c:pt>
                <c:pt idx="28176">
                  <c:v>28.176000000000045</c:v>
                </c:pt>
                <c:pt idx="28177">
                  <c:v>28.177000000000021</c:v>
                </c:pt>
                <c:pt idx="28178">
                  <c:v>28.177999999999997</c:v>
                </c:pt>
                <c:pt idx="28179">
                  <c:v>28.17900000000003</c:v>
                </c:pt>
                <c:pt idx="28180">
                  <c:v>28.180000000000007</c:v>
                </c:pt>
                <c:pt idx="28181">
                  <c:v>28.18100000000004</c:v>
                </c:pt>
                <c:pt idx="28182">
                  <c:v>28.182000000000016</c:v>
                </c:pt>
                <c:pt idx="28183">
                  <c:v>28.182999999999993</c:v>
                </c:pt>
                <c:pt idx="28184">
                  <c:v>28.184000000000026</c:v>
                </c:pt>
                <c:pt idx="28185">
                  <c:v>28.185000000000002</c:v>
                </c:pt>
                <c:pt idx="28186">
                  <c:v>28.186000000000035</c:v>
                </c:pt>
                <c:pt idx="28187">
                  <c:v>28.187000000000012</c:v>
                </c:pt>
                <c:pt idx="28188">
                  <c:v>28.188000000000045</c:v>
                </c:pt>
                <c:pt idx="28189">
                  <c:v>28.189000000000021</c:v>
                </c:pt>
                <c:pt idx="28190">
                  <c:v>28.189999999999998</c:v>
                </c:pt>
                <c:pt idx="28191">
                  <c:v>28.191000000000031</c:v>
                </c:pt>
                <c:pt idx="28192">
                  <c:v>28.192000000000007</c:v>
                </c:pt>
                <c:pt idx="28193">
                  <c:v>28.19300000000004</c:v>
                </c:pt>
                <c:pt idx="28194">
                  <c:v>28.194000000000017</c:v>
                </c:pt>
                <c:pt idx="28195">
                  <c:v>28.194999999999993</c:v>
                </c:pt>
                <c:pt idx="28196">
                  <c:v>28.196000000000026</c:v>
                </c:pt>
                <c:pt idx="28197">
                  <c:v>28.197000000000003</c:v>
                </c:pt>
                <c:pt idx="28198">
                  <c:v>28.198000000000036</c:v>
                </c:pt>
                <c:pt idx="28199">
                  <c:v>28.199000000000012</c:v>
                </c:pt>
                <c:pt idx="28200">
                  <c:v>28.200000000000045</c:v>
                </c:pt>
                <c:pt idx="28201">
                  <c:v>28.201000000000022</c:v>
                </c:pt>
                <c:pt idx="28202">
                  <c:v>28.201999999999998</c:v>
                </c:pt>
                <c:pt idx="28203">
                  <c:v>28.203000000000031</c:v>
                </c:pt>
                <c:pt idx="28204">
                  <c:v>28.204000000000008</c:v>
                </c:pt>
                <c:pt idx="28205">
                  <c:v>28.205000000000041</c:v>
                </c:pt>
                <c:pt idx="28206">
                  <c:v>28.206000000000017</c:v>
                </c:pt>
                <c:pt idx="28207">
                  <c:v>28.206999999999994</c:v>
                </c:pt>
                <c:pt idx="28208">
                  <c:v>28.208000000000027</c:v>
                </c:pt>
                <c:pt idx="28209">
                  <c:v>28.209000000000003</c:v>
                </c:pt>
                <c:pt idx="28210">
                  <c:v>28.210000000000036</c:v>
                </c:pt>
                <c:pt idx="28211">
                  <c:v>28.211000000000013</c:v>
                </c:pt>
                <c:pt idx="28212">
                  <c:v>28.212000000000046</c:v>
                </c:pt>
                <c:pt idx="28213">
                  <c:v>28.213000000000022</c:v>
                </c:pt>
                <c:pt idx="28214">
                  <c:v>28.213999999999999</c:v>
                </c:pt>
                <c:pt idx="28215">
                  <c:v>28.215000000000032</c:v>
                </c:pt>
                <c:pt idx="28216">
                  <c:v>28.216000000000008</c:v>
                </c:pt>
                <c:pt idx="28217">
                  <c:v>28.217000000000041</c:v>
                </c:pt>
                <c:pt idx="28218">
                  <c:v>28.218000000000018</c:v>
                </c:pt>
                <c:pt idx="28219">
                  <c:v>28.218999999999994</c:v>
                </c:pt>
                <c:pt idx="28220">
                  <c:v>28.220000000000027</c:v>
                </c:pt>
                <c:pt idx="28221">
                  <c:v>28.221000000000004</c:v>
                </c:pt>
                <c:pt idx="28222">
                  <c:v>28.222000000000037</c:v>
                </c:pt>
                <c:pt idx="28223">
                  <c:v>28.223000000000013</c:v>
                </c:pt>
                <c:pt idx="28224">
                  <c:v>28.224000000000046</c:v>
                </c:pt>
                <c:pt idx="28225">
                  <c:v>28.225000000000023</c:v>
                </c:pt>
                <c:pt idx="28226">
                  <c:v>28.225999999999999</c:v>
                </c:pt>
                <c:pt idx="28227">
                  <c:v>28.227000000000032</c:v>
                </c:pt>
                <c:pt idx="28228">
                  <c:v>28.228000000000009</c:v>
                </c:pt>
                <c:pt idx="28229">
                  <c:v>28.229000000000042</c:v>
                </c:pt>
                <c:pt idx="28230">
                  <c:v>28.230000000000018</c:v>
                </c:pt>
                <c:pt idx="28231">
                  <c:v>28.230999999999995</c:v>
                </c:pt>
                <c:pt idx="28232">
                  <c:v>28.232000000000028</c:v>
                </c:pt>
                <c:pt idx="28233">
                  <c:v>28.233000000000004</c:v>
                </c:pt>
                <c:pt idx="28234">
                  <c:v>28.234000000000037</c:v>
                </c:pt>
                <c:pt idx="28235">
                  <c:v>28.235000000000014</c:v>
                </c:pt>
                <c:pt idx="28236">
                  <c:v>28.23599999999999</c:v>
                </c:pt>
                <c:pt idx="28237">
                  <c:v>28.237000000000023</c:v>
                </c:pt>
                <c:pt idx="28238">
                  <c:v>28.238</c:v>
                </c:pt>
                <c:pt idx="28239">
                  <c:v>28.239000000000033</c:v>
                </c:pt>
                <c:pt idx="28240">
                  <c:v>28.240000000000009</c:v>
                </c:pt>
                <c:pt idx="28241">
                  <c:v>28.241000000000042</c:v>
                </c:pt>
                <c:pt idx="28242">
                  <c:v>28.242000000000019</c:v>
                </c:pt>
                <c:pt idx="28243">
                  <c:v>28.242999999999995</c:v>
                </c:pt>
                <c:pt idx="28244">
                  <c:v>28.244000000000028</c:v>
                </c:pt>
                <c:pt idx="28245">
                  <c:v>28.245000000000005</c:v>
                </c:pt>
                <c:pt idx="28246">
                  <c:v>28.246000000000038</c:v>
                </c:pt>
                <c:pt idx="28247">
                  <c:v>28.247000000000014</c:v>
                </c:pt>
                <c:pt idx="28248">
                  <c:v>28.24799999999999</c:v>
                </c:pt>
                <c:pt idx="28249">
                  <c:v>28.249000000000024</c:v>
                </c:pt>
                <c:pt idx="28250">
                  <c:v>28.25</c:v>
                </c:pt>
                <c:pt idx="28251">
                  <c:v>28.251000000000033</c:v>
                </c:pt>
                <c:pt idx="28252">
                  <c:v>28.25200000000001</c:v>
                </c:pt>
                <c:pt idx="28253">
                  <c:v>28.253000000000043</c:v>
                </c:pt>
                <c:pt idx="28254">
                  <c:v>28.254000000000019</c:v>
                </c:pt>
                <c:pt idx="28255">
                  <c:v>28.254999999999995</c:v>
                </c:pt>
                <c:pt idx="28256">
                  <c:v>28.256000000000029</c:v>
                </c:pt>
                <c:pt idx="28257">
                  <c:v>28.257000000000005</c:v>
                </c:pt>
                <c:pt idx="28258">
                  <c:v>28.258000000000038</c:v>
                </c:pt>
                <c:pt idx="28259">
                  <c:v>28.259000000000015</c:v>
                </c:pt>
                <c:pt idx="28260">
                  <c:v>28.259999999999991</c:v>
                </c:pt>
                <c:pt idx="28261">
                  <c:v>28.261000000000024</c:v>
                </c:pt>
                <c:pt idx="28262">
                  <c:v>28.262</c:v>
                </c:pt>
                <c:pt idx="28263">
                  <c:v>28.263000000000034</c:v>
                </c:pt>
                <c:pt idx="28264">
                  <c:v>28.26400000000001</c:v>
                </c:pt>
                <c:pt idx="28265">
                  <c:v>28.265000000000043</c:v>
                </c:pt>
                <c:pt idx="28266">
                  <c:v>28.26600000000002</c:v>
                </c:pt>
                <c:pt idx="28267">
                  <c:v>28.266999999999996</c:v>
                </c:pt>
                <c:pt idx="28268">
                  <c:v>28.268000000000029</c:v>
                </c:pt>
                <c:pt idx="28269">
                  <c:v>28.269000000000005</c:v>
                </c:pt>
                <c:pt idx="28270">
                  <c:v>28.270000000000039</c:v>
                </c:pt>
                <c:pt idx="28271">
                  <c:v>28.271000000000015</c:v>
                </c:pt>
                <c:pt idx="28272">
                  <c:v>28.271999999999991</c:v>
                </c:pt>
                <c:pt idx="28273">
                  <c:v>28.273000000000025</c:v>
                </c:pt>
                <c:pt idx="28274">
                  <c:v>28.274000000000001</c:v>
                </c:pt>
                <c:pt idx="28275">
                  <c:v>28.275000000000034</c:v>
                </c:pt>
                <c:pt idx="28276">
                  <c:v>28.27600000000001</c:v>
                </c:pt>
                <c:pt idx="28277">
                  <c:v>28.277000000000044</c:v>
                </c:pt>
                <c:pt idx="28278">
                  <c:v>28.27800000000002</c:v>
                </c:pt>
                <c:pt idx="28279">
                  <c:v>28.278999999999996</c:v>
                </c:pt>
                <c:pt idx="28280">
                  <c:v>28.28000000000003</c:v>
                </c:pt>
                <c:pt idx="28281">
                  <c:v>28.281000000000006</c:v>
                </c:pt>
                <c:pt idx="28282">
                  <c:v>28.282000000000039</c:v>
                </c:pt>
                <c:pt idx="28283">
                  <c:v>28.283000000000015</c:v>
                </c:pt>
                <c:pt idx="28284">
                  <c:v>28.283999999999992</c:v>
                </c:pt>
                <c:pt idx="28285">
                  <c:v>28.285000000000025</c:v>
                </c:pt>
                <c:pt idx="28286">
                  <c:v>28.286000000000001</c:v>
                </c:pt>
                <c:pt idx="28287">
                  <c:v>28.287000000000035</c:v>
                </c:pt>
                <c:pt idx="28288">
                  <c:v>28.288000000000011</c:v>
                </c:pt>
                <c:pt idx="28289">
                  <c:v>28.289000000000044</c:v>
                </c:pt>
                <c:pt idx="28290">
                  <c:v>28.29000000000002</c:v>
                </c:pt>
                <c:pt idx="28291">
                  <c:v>28.290999999999997</c:v>
                </c:pt>
                <c:pt idx="28292">
                  <c:v>28.29200000000003</c:v>
                </c:pt>
                <c:pt idx="28293">
                  <c:v>28.293000000000006</c:v>
                </c:pt>
                <c:pt idx="28294">
                  <c:v>28.29400000000004</c:v>
                </c:pt>
                <c:pt idx="28295">
                  <c:v>28.295000000000016</c:v>
                </c:pt>
                <c:pt idx="28296">
                  <c:v>28.295999999999992</c:v>
                </c:pt>
                <c:pt idx="28297">
                  <c:v>28.297000000000025</c:v>
                </c:pt>
                <c:pt idx="28298">
                  <c:v>28.298000000000002</c:v>
                </c:pt>
                <c:pt idx="28299">
                  <c:v>28.299000000000035</c:v>
                </c:pt>
                <c:pt idx="28300">
                  <c:v>28.300000000000011</c:v>
                </c:pt>
                <c:pt idx="28301">
                  <c:v>28.301000000000045</c:v>
                </c:pt>
                <c:pt idx="28302">
                  <c:v>28.302000000000021</c:v>
                </c:pt>
                <c:pt idx="28303">
                  <c:v>28.302999999999997</c:v>
                </c:pt>
                <c:pt idx="28304">
                  <c:v>28.30400000000003</c:v>
                </c:pt>
                <c:pt idx="28305">
                  <c:v>28.305000000000007</c:v>
                </c:pt>
                <c:pt idx="28306">
                  <c:v>28.30600000000004</c:v>
                </c:pt>
                <c:pt idx="28307">
                  <c:v>28.307000000000016</c:v>
                </c:pt>
                <c:pt idx="28308">
                  <c:v>28.307999999999993</c:v>
                </c:pt>
                <c:pt idx="28309">
                  <c:v>28.309000000000026</c:v>
                </c:pt>
                <c:pt idx="28310">
                  <c:v>28.310000000000002</c:v>
                </c:pt>
                <c:pt idx="28311">
                  <c:v>28.311000000000035</c:v>
                </c:pt>
                <c:pt idx="28312">
                  <c:v>28.312000000000012</c:v>
                </c:pt>
                <c:pt idx="28313">
                  <c:v>28.313000000000045</c:v>
                </c:pt>
                <c:pt idx="28314">
                  <c:v>28.314000000000021</c:v>
                </c:pt>
                <c:pt idx="28315">
                  <c:v>28.314999999999998</c:v>
                </c:pt>
                <c:pt idx="28316">
                  <c:v>28.316000000000031</c:v>
                </c:pt>
                <c:pt idx="28317">
                  <c:v>28.317000000000007</c:v>
                </c:pt>
                <c:pt idx="28318">
                  <c:v>28.31800000000004</c:v>
                </c:pt>
                <c:pt idx="28319">
                  <c:v>28.319000000000017</c:v>
                </c:pt>
                <c:pt idx="28320">
                  <c:v>28.319999999999993</c:v>
                </c:pt>
                <c:pt idx="28321">
                  <c:v>28.321000000000026</c:v>
                </c:pt>
                <c:pt idx="28322">
                  <c:v>28.322000000000003</c:v>
                </c:pt>
                <c:pt idx="28323">
                  <c:v>28.323000000000036</c:v>
                </c:pt>
                <c:pt idx="28324">
                  <c:v>28.324000000000012</c:v>
                </c:pt>
                <c:pt idx="28325">
                  <c:v>28.325000000000045</c:v>
                </c:pt>
                <c:pt idx="28326">
                  <c:v>28.326000000000022</c:v>
                </c:pt>
                <c:pt idx="28327">
                  <c:v>28.326999999999998</c:v>
                </c:pt>
                <c:pt idx="28328">
                  <c:v>28.328000000000031</c:v>
                </c:pt>
                <c:pt idx="28329">
                  <c:v>28.329000000000008</c:v>
                </c:pt>
                <c:pt idx="28330">
                  <c:v>28.330000000000041</c:v>
                </c:pt>
                <c:pt idx="28331">
                  <c:v>28.331000000000017</c:v>
                </c:pt>
                <c:pt idx="28332">
                  <c:v>28.331999999999994</c:v>
                </c:pt>
                <c:pt idx="28333">
                  <c:v>28.333000000000027</c:v>
                </c:pt>
                <c:pt idx="28334">
                  <c:v>28.334000000000003</c:v>
                </c:pt>
                <c:pt idx="28335">
                  <c:v>28.335000000000036</c:v>
                </c:pt>
                <c:pt idx="28336">
                  <c:v>28.336000000000013</c:v>
                </c:pt>
                <c:pt idx="28337">
                  <c:v>28.337000000000046</c:v>
                </c:pt>
                <c:pt idx="28338">
                  <c:v>28.338000000000022</c:v>
                </c:pt>
                <c:pt idx="28339">
                  <c:v>28.338999999999999</c:v>
                </c:pt>
                <c:pt idx="28340">
                  <c:v>28.340000000000032</c:v>
                </c:pt>
                <c:pt idx="28341">
                  <c:v>28.341000000000008</c:v>
                </c:pt>
                <c:pt idx="28342">
                  <c:v>28.342000000000041</c:v>
                </c:pt>
                <c:pt idx="28343">
                  <c:v>28.343000000000018</c:v>
                </c:pt>
                <c:pt idx="28344">
                  <c:v>28.343999999999994</c:v>
                </c:pt>
                <c:pt idx="28345">
                  <c:v>28.345000000000027</c:v>
                </c:pt>
                <c:pt idx="28346">
                  <c:v>28.346000000000004</c:v>
                </c:pt>
                <c:pt idx="28347">
                  <c:v>28.347000000000037</c:v>
                </c:pt>
                <c:pt idx="28348">
                  <c:v>28.348000000000013</c:v>
                </c:pt>
                <c:pt idx="28349">
                  <c:v>28.349000000000046</c:v>
                </c:pt>
                <c:pt idx="28350">
                  <c:v>28.350000000000023</c:v>
                </c:pt>
                <c:pt idx="28351">
                  <c:v>28.350999999999999</c:v>
                </c:pt>
                <c:pt idx="28352">
                  <c:v>28.352000000000032</c:v>
                </c:pt>
                <c:pt idx="28353">
                  <c:v>28.353000000000009</c:v>
                </c:pt>
                <c:pt idx="28354">
                  <c:v>28.354000000000042</c:v>
                </c:pt>
                <c:pt idx="28355">
                  <c:v>28.355000000000018</c:v>
                </c:pt>
                <c:pt idx="28356">
                  <c:v>28.355999999999995</c:v>
                </c:pt>
                <c:pt idx="28357">
                  <c:v>28.357000000000028</c:v>
                </c:pt>
                <c:pt idx="28358">
                  <c:v>28.358000000000004</c:v>
                </c:pt>
                <c:pt idx="28359">
                  <c:v>28.359000000000037</c:v>
                </c:pt>
                <c:pt idx="28360">
                  <c:v>28.360000000000014</c:v>
                </c:pt>
                <c:pt idx="28361">
                  <c:v>28.36099999999999</c:v>
                </c:pt>
                <c:pt idx="28362">
                  <c:v>28.362000000000023</c:v>
                </c:pt>
                <c:pt idx="28363">
                  <c:v>28.363</c:v>
                </c:pt>
                <c:pt idx="28364">
                  <c:v>28.364000000000033</c:v>
                </c:pt>
                <c:pt idx="28365">
                  <c:v>28.365000000000009</c:v>
                </c:pt>
                <c:pt idx="28366">
                  <c:v>28.366000000000042</c:v>
                </c:pt>
                <c:pt idx="28367">
                  <c:v>28.367000000000019</c:v>
                </c:pt>
                <c:pt idx="28368">
                  <c:v>28.367999999999995</c:v>
                </c:pt>
                <c:pt idx="28369">
                  <c:v>28.369000000000028</c:v>
                </c:pt>
                <c:pt idx="28370">
                  <c:v>28.370000000000005</c:v>
                </c:pt>
                <c:pt idx="28371">
                  <c:v>28.371000000000038</c:v>
                </c:pt>
                <c:pt idx="28372">
                  <c:v>28.372000000000014</c:v>
                </c:pt>
                <c:pt idx="28373">
                  <c:v>28.37299999999999</c:v>
                </c:pt>
                <c:pt idx="28374">
                  <c:v>28.374000000000024</c:v>
                </c:pt>
                <c:pt idx="28375">
                  <c:v>28.375</c:v>
                </c:pt>
                <c:pt idx="28376">
                  <c:v>28.376000000000033</c:v>
                </c:pt>
                <c:pt idx="28377">
                  <c:v>28.37700000000001</c:v>
                </c:pt>
                <c:pt idx="28378">
                  <c:v>28.378000000000043</c:v>
                </c:pt>
                <c:pt idx="28379">
                  <c:v>28.379000000000019</c:v>
                </c:pt>
                <c:pt idx="28380">
                  <c:v>28.379999999999995</c:v>
                </c:pt>
                <c:pt idx="28381">
                  <c:v>28.381000000000029</c:v>
                </c:pt>
                <c:pt idx="28382">
                  <c:v>28.382000000000005</c:v>
                </c:pt>
                <c:pt idx="28383">
                  <c:v>28.383000000000038</c:v>
                </c:pt>
                <c:pt idx="28384">
                  <c:v>28.384000000000015</c:v>
                </c:pt>
                <c:pt idx="28385">
                  <c:v>28.384999999999991</c:v>
                </c:pt>
                <c:pt idx="28386">
                  <c:v>28.386000000000024</c:v>
                </c:pt>
                <c:pt idx="28387">
                  <c:v>28.387</c:v>
                </c:pt>
                <c:pt idx="28388">
                  <c:v>28.388000000000034</c:v>
                </c:pt>
                <c:pt idx="28389">
                  <c:v>28.38900000000001</c:v>
                </c:pt>
                <c:pt idx="28390">
                  <c:v>28.390000000000043</c:v>
                </c:pt>
                <c:pt idx="28391">
                  <c:v>28.39100000000002</c:v>
                </c:pt>
                <c:pt idx="28392">
                  <c:v>28.391999999999996</c:v>
                </c:pt>
                <c:pt idx="28393">
                  <c:v>28.393000000000029</c:v>
                </c:pt>
                <c:pt idx="28394">
                  <c:v>28.394000000000005</c:v>
                </c:pt>
                <c:pt idx="28395">
                  <c:v>28.395000000000039</c:v>
                </c:pt>
                <c:pt idx="28396">
                  <c:v>28.396000000000015</c:v>
                </c:pt>
                <c:pt idx="28397">
                  <c:v>28.396999999999991</c:v>
                </c:pt>
                <c:pt idx="28398">
                  <c:v>28.398000000000025</c:v>
                </c:pt>
                <c:pt idx="28399">
                  <c:v>28.399000000000001</c:v>
                </c:pt>
                <c:pt idx="28400">
                  <c:v>28.400000000000034</c:v>
                </c:pt>
                <c:pt idx="28401">
                  <c:v>28.40100000000001</c:v>
                </c:pt>
                <c:pt idx="28402">
                  <c:v>28.402000000000044</c:v>
                </c:pt>
                <c:pt idx="28403">
                  <c:v>28.40300000000002</c:v>
                </c:pt>
                <c:pt idx="28404">
                  <c:v>28.403999999999996</c:v>
                </c:pt>
                <c:pt idx="28405">
                  <c:v>28.40500000000003</c:v>
                </c:pt>
                <c:pt idx="28406">
                  <c:v>28.406000000000006</c:v>
                </c:pt>
                <c:pt idx="28407">
                  <c:v>28.407000000000039</c:v>
                </c:pt>
                <c:pt idx="28408">
                  <c:v>28.408000000000015</c:v>
                </c:pt>
                <c:pt idx="28409">
                  <c:v>28.408999999999992</c:v>
                </c:pt>
                <c:pt idx="28410">
                  <c:v>28.410000000000025</c:v>
                </c:pt>
                <c:pt idx="28411">
                  <c:v>28.411000000000001</c:v>
                </c:pt>
                <c:pt idx="28412">
                  <c:v>28.412000000000035</c:v>
                </c:pt>
                <c:pt idx="28413">
                  <c:v>28.413000000000011</c:v>
                </c:pt>
                <c:pt idx="28414">
                  <c:v>28.414000000000044</c:v>
                </c:pt>
                <c:pt idx="28415">
                  <c:v>28.41500000000002</c:v>
                </c:pt>
                <c:pt idx="28416">
                  <c:v>28.415999999999997</c:v>
                </c:pt>
                <c:pt idx="28417">
                  <c:v>28.41700000000003</c:v>
                </c:pt>
                <c:pt idx="28418">
                  <c:v>28.418000000000006</c:v>
                </c:pt>
                <c:pt idx="28419">
                  <c:v>28.41900000000004</c:v>
                </c:pt>
                <c:pt idx="28420">
                  <c:v>28.420000000000016</c:v>
                </c:pt>
                <c:pt idx="28421">
                  <c:v>28.420999999999992</c:v>
                </c:pt>
                <c:pt idx="28422">
                  <c:v>28.422000000000025</c:v>
                </c:pt>
                <c:pt idx="28423">
                  <c:v>28.423000000000002</c:v>
                </c:pt>
                <c:pt idx="28424">
                  <c:v>28.424000000000035</c:v>
                </c:pt>
                <c:pt idx="28425">
                  <c:v>28.425000000000011</c:v>
                </c:pt>
                <c:pt idx="28426">
                  <c:v>28.426000000000045</c:v>
                </c:pt>
                <c:pt idx="28427">
                  <c:v>28.427000000000021</c:v>
                </c:pt>
                <c:pt idx="28428">
                  <c:v>28.427999999999997</c:v>
                </c:pt>
                <c:pt idx="28429">
                  <c:v>28.42900000000003</c:v>
                </c:pt>
                <c:pt idx="28430">
                  <c:v>28.430000000000007</c:v>
                </c:pt>
                <c:pt idx="28431">
                  <c:v>28.43100000000004</c:v>
                </c:pt>
                <c:pt idx="28432">
                  <c:v>28.432000000000016</c:v>
                </c:pt>
                <c:pt idx="28433">
                  <c:v>28.432999999999993</c:v>
                </c:pt>
                <c:pt idx="28434">
                  <c:v>28.434000000000026</c:v>
                </c:pt>
                <c:pt idx="28435">
                  <c:v>28.435000000000002</c:v>
                </c:pt>
                <c:pt idx="28436">
                  <c:v>28.436000000000035</c:v>
                </c:pt>
                <c:pt idx="28437">
                  <c:v>28.437000000000012</c:v>
                </c:pt>
                <c:pt idx="28438">
                  <c:v>28.438000000000045</c:v>
                </c:pt>
                <c:pt idx="28439">
                  <c:v>28.439000000000021</c:v>
                </c:pt>
                <c:pt idx="28440">
                  <c:v>28.439999999999998</c:v>
                </c:pt>
                <c:pt idx="28441">
                  <c:v>28.441000000000031</c:v>
                </c:pt>
                <c:pt idx="28442">
                  <c:v>28.442000000000007</c:v>
                </c:pt>
                <c:pt idx="28443">
                  <c:v>28.44300000000004</c:v>
                </c:pt>
                <c:pt idx="28444">
                  <c:v>28.444000000000017</c:v>
                </c:pt>
                <c:pt idx="28445">
                  <c:v>28.444999999999993</c:v>
                </c:pt>
                <c:pt idx="28446">
                  <c:v>28.446000000000026</c:v>
                </c:pt>
                <c:pt idx="28447">
                  <c:v>28.447000000000003</c:v>
                </c:pt>
                <c:pt idx="28448">
                  <c:v>28.448000000000036</c:v>
                </c:pt>
                <c:pt idx="28449">
                  <c:v>28.449000000000012</c:v>
                </c:pt>
                <c:pt idx="28450">
                  <c:v>28.450000000000045</c:v>
                </c:pt>
                <c:pt idx="28451">
                  <c:v>28.451000000000022</c:v>
                </c:pt>
                <c:pt idx="28452">
                  <c:v>28.451999999999998</c:v>
                </c:pt>
                <c:pt idx="28453">
                  <c:v>28.453000000000031</c:v>
                </c:pt>
                <c:pt idx="28454">
                  <c:v>28.454000000000008</c:v>
                </c:pt>
                <c:pt idx="28455">
                  <c:v>28.455000000000041</c:v>
                </c:pt>
                <c:pt idx="28456">
                  <c:v>28.456000000000017</c:v>
                </c:pt>
                <c:pt idx="28457">
                  <c:v>28.456999999999994</c:v>
                </c:pt>
                <c:pt idx="28458">
                  <c:v>28.458000000000027</c:v>
                </c:pt>
                <c:pt idx="28459">
                  <c:v>28.459000000000003</c:v>
                </c:pt>
                <c:pt idx="28460">
                  <c:v>28.460000000000036</c:v>
                </c:pt>
                <c:pt idx="28461">
                  <c:v>28.461000000000013</c:v>
                </c:pt>
                <c:pt idx="28462">
                  <c:v>28.462000000000046</c:v>
                </c:pt>
                <c:pt idx="28463">
                  <c:v>28.463000000000022</c:v>
                </c:pt>
                <c:pt idx="28464">
                  <c:v>28.463999999999999</c:v>
                </c:pt>
                <c:pt idx="28465">
                  <c:v>28.465000000000032</c:v>
                </c:pt>
                <c:pt idx="28466">
                  <c:v>28.466000000000008</c:v>
                </c:pt>
                <c:pt idx="28467">
                  <c:v>28.467000000000041</c:v>
                </c:pt>
                <c:pt idx="28468">
                  <c:v>28.468000000000018</c:v>
                </c:pt>
                <c:pt idx="28469">
                  <c:v>28.468999999999994</c:v>
                </c:pt>
                <c:pt idx="28470">
                  <c:v>28.470000000000027</c:v>
                </c:pt>
                <c:pt idx="28471">
                  <c:v>28.471000000000004</c:v>
                </c:pt>
                <c:pt idx="28472">
                  <c:v>28.472000000000037</c:v>
                </c:pt>
                <c:pt idx="28473">
                  <c:v>28.473000000000013</c:v>
                </c:pt>
                <c:pt idx="28474">
                  <c:v>28.474000000000046</c:v>
                </c:pt>
                <c:pt idx="28475">
                  <c:v>28.475000000000023</c:v>
                </c:pt>
                <c:pt idx="28476">
                  <c:v>28.475999999999999</c:v>
                </c:pt>
                <c:pt idx="28477">
                  <c:v>28.477000000000032</c:v>
                </c:pt>
                <c:pt idx="28478">
                  <c:v>28.478000000000009</c:v>
                </c:pt>
                <c:pt idx="28479">
                  <c:v>28.479000000000042</c:v>
                </c:pt>
                <c:pt idx="28480">
                  <c:v>28.480000000000018</c:v>
                </c:pt>
                <c:pt idx="28481">
                  <c:v>28.480999999999995</c:v>
                </c:pt>
                <c:pt idx="28482">
                  <c:v>28.482000000000028</c:v>
                </c:pt>
                <c:pt idx="28483">
                  <c:v>28.483000000000004</c:v>
                </c:pt>
                <c:pt idx="28484">
                  <c:v>28.484000000000037</c:v>
                </c:pt>
                <c:pt idx="28485">
                  <c:v>28.485000000000014</c:v>
                </c:pt>
                <c:pt idx="28486">
                  <c:v>28.48599999999999</c:v>
                </c:pt>
                <c:pt idx="28487">
                  <c:v>28.487000000000023</c:v>
                </c:pt>
                <c:pt idx="28488">
                  <c:v>28.488</c:v>
                </c:pt>
                <c:pt idx="28489">
                  <c:v>28.489000000000033</c:v>
                </c:pt>
                <c:pt idx="28490">
                  <c:v>28.490000000000009</c:v>
                </c:pt>
                <c:pt idx="28491">
                  <c:v>28.491000000000042</c:v>
                </c:pt>
                <c:pt idx="28492">
                  <c:v>28.492000000000019</c:v>
                </c:pt>
                <c:pt idx="28493">
                  <c:v>28.492999999999995</c:v>
                </c:pt>
                <c:pt idx="28494">
                  <c:v>28.494000000000028</c:v>
                </c:pt>
                <c:pt idx="28495">
                  <c:v>28.495000000000005</c:v>
                </c:pt>
                <c:pt idx="28496">
                  <c:v>28.496000000000038</c:v>
                </c:pt>
                <c:pt idx="28497">
                  <c:v>28.497000000000014</c:v>
                </c:pt>
                <c:pt idx="28498">
                  <c:v>28.49799999999999</c:v>
                </c:pt>
                <c:pt idx="28499">
                  <c:v>28.499000000000024</c:v>
                </c:pt>
                <c:pt idx="28500">
                  <c:v>28.5</c:v>
                </c:pt>
                <c:pt idx="28501">
                  <c:v>28.501000000000033</c:v>
                </c:pt>
                <c:pt idx="28502">
                  <c:v>28.50200000000001</c:v>
                </c:pt>
                <c:pt idx="28503">
                  <c:v>28.503000000000043</c:v>
                </c:pt>
                <c:pt idx="28504">
                  <c:v>28.504000000000019</c:v>
                </c:pt>
                <c:pt idx="28505">
                  <c:v>28.504999999999995</c:v>
                </c:pt>
                <c:pt idx="28506">
                  <c:v>28.506000000000029</c:v>
                </c:pt>
                <c:pt idx="28507">
                  <c:v>28.507000000000005</c:v>
                </c:pt>
                <c:pt idx="28508">
                  <c:v>28.508000000000038</c:v>
                </c:pt>
                <c:pt idx="28509">
                  <c:v>28.509000000000015</c:v>
                </c:pt>
                <c:pt idx="28510">
                  <c:v>28.509999999999991</c:v>
                </c:pt>
                <c:pt idx="28511">
                  <c:v>28.511000000000024</c:v>
                </c:pt>
                <c:pt idx="28512">
                  <c:v>28.512</c:v>
                </c:pt>
                <c:pt idx="28513">
                  <c:v>28.513000000000034</c:v>
                </c:pt>
                <c:pt idx="28514">
                  <c:v>28.51400000000001</c:v>
                </c:pt>
                <c:pt idx="28515">
                  <c:v>28.515000000000043</c:v>
                </c:pt>
                <c:pt idx="28516">
                  <c:v>28.51600000000002</c:v>
                </c:pt>
                <c:pt idx="28517">
                  <c:v>28.516999999999996</c:v>
                </c:pt>
                <c:pt idx="28518">
                  <c:v>28.518000000000029</c:v>
                </c:pt>
                <c:pt idx="28519">
                  <c:v>28.519000000000005</c:v>
                </c:pt>
                <c:pt idx="28520">
                  <c:v>28.520000000000039</c:v>
                </c:pt>
                <c:pt idx="28521">
                  <c:v>28.521000000000015</c:v>
                </c:pt>
                <c:pt idx="28522">
                  <c:v>28.521999999999991</c:v>
                </c:pt>
                <c:pt idx="28523">
                  <c:v>28.523000000000025</c:v>
                </c:pt>
                <c:pt idx="28524">
                  <c:v>28.524000000000001</c:v>
                </c:pt>
                <c:pt idx="28525">
                  <c:v>28.525000000000034</c:v>
                </c:pt>
                <c:pt idx="28526">
                  <c:v>28.52600000000001</c:v>
                </c:pt>
                <c:pt idx="28527">
                  <c:v>28.527000000000044</c:v>
                </c:pt>
                <c:pt idx="28528">
                  <c:v>28.52800000000002</c:v>
                </c:pt>
                <c:pt idx="28529">
                  <c:v>28.528999999999996</c:v>
                </c:pt>
                <c:pt idx="28530">
                  <c:v>28.53000000000003</c:v>
                </c:pt>
                <c:pt idx="28531">
                  <c:v>28.531000000000006</c:v>
                </c:pt>
                <c:pt idx="28532">
                  <c:v>28.532000000000039</c:v>
                </c:pt>
                <c:pt idx="28533">
                  <c:v>28.533000000000015</c:v>
                </c:pt>
                <c:pt idx="28534">
                  <c:v>28.533999999999992</c:v>
                </c:pt>
                <c:pt idx="28535">
                  <c:v>28.535000000000025</c:v>
                </c:pt>
                <c:pt idx="28536">
                  <c:v>28.536000000000001</c:v>
                </c:pt>
                <c:pt idx="28537">
                  <c:v>28.537000000000035</c:v>
                </c:pt>
                <c:pt idx="28538">
                  <c:v>28.538000000000011</c:v>
                </c:pt>
                <c:pt idx="28539">
                  <c:v>28.539000000000044</c:v>
                </c:pt>
                <c:pt idx="28540">
                  <c:v>28.54000000000002</c:v>
                </c:pt>
                <c:pt idx="28541">
                  <c:v>28.540999999999997</c:v>
                </c:pt>
                <c:pt idx="28542">
                  <c:v>28.54200000000003</c:v>
                </c:pt>
                <c:pt idx="28543">
                  <c:v>28.543000000000006</c:v>
                </c:pt>
                <c:pt idx="28544">
                  <c:v>28.54400000000004</c:v>
                </c:pt>
                <c:pt idx="28545">
                  <c:v>28.545000000000016</c:v>
                </c:pt>
                <c:pt idx="28546">
                  <c:v>28.545999999999992</c:v>
                </c:pt>
                <c:pt idx="28547">
                  <c:v>28.547000000000025</c:v>
                </c:pt>
                <c:pt idx="28548">
                  <c:v>28.548000000000002</c:v>
                </c:pt>
                <c:pt idx="28549">
                  <c:v>28.549000000000035</c:v>
                </c:pt>
                <c:pt idx="28550">
                  <c:v>28.550000000000011</c:v>
                </c:pt>
                <c:pt idx="28551">
                  <c:v>28.551000000000045</c:v>
                </c:pt>
                <c:pt idx="28552">
                  <c:v>28.552000000000021</c:v>
                </c:pt>
                <c:pt idx="28553">
                  <c:v>28.552999999999997</c:v>
                </c:pt>
                <c:pt idx="28554">
                  <c:v>28.55400000000003</c:v>
                </c:pt>
                <c:pt idx="28555">
                  <c:v>28.555000000000007</c:v>
                </c:pt>
                <c:pt idx="28556">
                  <c:v>28.55600000000004</c:v>
                </c:pt>
                <c:pt idx="28557">
                  <c:v>28.557000000000016</c:v>
                </c:pt>
                <c:pt idx="28558">
                  <c:v>28.557999999999993</c:v>
                </c:pt>
                <c:pt idx="28559">
                  <c:v>28.559000000000026</c:v>
                </c:pt>
                <c:pt idx="28560">
                  <c:v>28.560000000000002</c:v>
                </c:pt>
                <c:pt idx="28561">
                  <c:v>28.561000000000035</c:v>
                </c:pt>
                <c:pt idx="28562">
                  <c:v>28.562000000000012</c:v>
                </c:pt>
                <c:pt idx="28563">
                  <c:v>28.563000000000045</c:v>
                </c:pt>
                <c:pt idx="28564">
                  <c:v>28.564000000000021</c:v>
                </c:pt>
                <c:pt idx="28565">
                  <c:v>28.564999999999998</c:v>
                </c:pt>
                <c:pt idx="28566">
                  <c:v>28.566000000000031</c:v>
                </c:pt>
                <c:pt idx="28567">
                  <c:v>28.567000000000007</c:v>
                </c:pt>
                <c:pt idx="28568">
                  <c:v>28.56800000000004</c:v>
                </c:pt>
                <c:pt idx="28569">
                  <c:v>28.569000000000017</c:v>
                </c:pt>
                <c:pt idx="28570">
                  <c:v>28.569999999999993</c:v>
                </c:pt>
                <c:pt idx="28571">
                  <c:v>28.571000000000026</c:v>
                </c:pt>
                <c:pt idx="28572">
                  <c:v>28.572000000000003</c:v>
                </c:pt>
                <c:pt idx="28573">
                  <c:v>28.573000000000036</c:v>
                </c:pt>
                <c:pt idx="28574">
                  <c:v>28.574000000000012</c:v>
                </c:pt>
                <c:pt idx="28575">
                  <c:v>28.575000000000045</c:v>
                </c:pt>
                <c:pt idx="28576">
                  <c:v>28.576000000000022</c:v>
                </c:pt>
                <c:pt idx="28577">
                  <c:v>28.576999999999998</c:v>
                </c:pt>
                <c:pt idx="28578">
                  <c:v>28.578000000000031</c:v>
                </c:pt>
                <c:pt idx="28579">
                  <c:v>28.579000000000008</c:v>
                </c:pt>
                <c:pt idx="28580">
                  <c:v>28.580000000000041</c:v>
                </c:pt>
                <c:pt idx="28581">
                  <c:v>28.581000000000017</c:v>
                </c:pt>
                <c:pt idx="28582">
                  <c:v>28.581999999999994</c:v>
                </c:pt>
                <c:pt idx="28583">
                  <c:v>28.583000000000027</c:v>
                </c:pt>
                <c:pt idx="28584">
                  <c:v>28.584000000000003</c:v>
                </c:pt>
                <c:pt idx="28585">
                  <c:v>28.585000000000036</c:v>
                </c:pt>
                <c:pt idx="28586">
                  <c:v>28.586000000000013</c:v>
                </c:pt>
                <c:pt idx="28587">
                  <c:v>28.587000000000046</c:v>
                </c:pt>
                <c:pt idx="28588">
                  <c:v>28.588000000000022</c:v>
                </c:pt>
                <c:pt idx="28589">
                  <c:v>28.588999999999999</c:v>
                </c:pt>
                <c:pt idx="28590">
                  <c:v>28.590000000000032</c:v>
                </c:pt>
                <c:pt idx="28591">
                  <c:v>28.591000000000008</c:v>
                </c:pt>
                <c:pt idx="28592">
                  <c:v>28.592000000000041</c:v>
                </c:pt>
                <c:pt idx="28593">
                  <c:v>28.593000000000018</c:v>
                </c:pt>
                <c:pt idx="28594">
                  <c:v>28.593999999999994</c:v>
                </c:pt>
                <c:pt idx="28595">
                  <c:v>28.595000000000027</c:v>
                </c:pt>
                <c:pt idx="28596">
                  <c:v>28.596000000000004</c:v>
                </c:pt>
                <c:pt idx="28597">
                  <c:v>28.597000000000037</c:v>
                </c:pt>
                <c:pt idx="28598">
                  <c:v>28.598000000000013</c:v>
                </c:pt>
                <c:pt idx="28599">
                  <c:v>28.599000000000046</c:v>
                </c:pt>
                <c:pt idx="28600">
                  <c:v>28.600000000000023</c:v>
                </c:pt>
                <c:pt idx="28601">
                  <c:v>28.600999999999999</c:v>
                </c:pt>
                <c:pt idx="28602">
                  <c:v>28.602000000000032</c:v>
                </c:pt>
                <c:pt idx="28603">
                  <c:v>28.603000000000009</c:v>
                </c:pt>
                <c:pt idx="28604">
                  <c:v>28.604000000000042</c:v>
                </c:pt>
                <c:pt idx="28605">
                  <c:v>28.605000000000018</c:v>
                </c:pt>
                <c:pt idx="28606">
                  <c:v>28.605999999999995</c:v>
                </c:pt>
                <c:pt idx="28607">
                  <c:v>28.607000000000028</c:v>
                </c:pt>
                <c:pt idx="28608">
                  <c:v>28.608000000000004</c:v>
                </c:pt>
                <c:pt idx="28609">
                  <c:v>28.609000000000037</c:v>
                </c:pt>
                <c:pt idx="28610">
                  <c:v>28.610000000000014</c:v>
                </c:pt>
                <c:pt idx="28611">
                  <c:v>28.61099999999999</c:v>
                </c:pt>
                <c:pt idx="28612">
                  <c:v>28.612000000000023</c:v>
                </c:pt>
                <c:pt idx="28613">
                  <c:v>28.613</c:v>
                </c:pt>
                <c:pt idx="28614">
                  <c:v>28.614000000000033</c:v>
                </c:pt>
                <c:pt idx="28615">
                  <c:v>28.615000000000009</c:v>
                </c:pt>
                <c:pt idx="28616">
                  <c:v>28.616000000000042</c:v>
                </c:pt>
                <c:pt idx="28617">
                  <c:v>28.617000000000019</c:v>
                </c:pt>
                <c:pt idx="28618">
                  <c:v>28.617999999999995</c:v>
                </c:pt>
                <c:pt idx="28619">
                  <c:v>28.619000000000028</c:v>
                </c:pt>
                <c:pt idx="28620">
                  <c:v>28.620000000000005</c:v>
                </c:pt>
                <c:pt idx="28621">
                  <c:v>28.621000000000038</c:v>
                </c:pt>
                <c:pt idx="28622">
                  <c:v>28.622000000000014</c:v>
                </c:pt>
                <c:pt idx="28623">
                  <c:v>28.62299999999999</c:v>
                </c:pt>
                <c:pt idx="28624">
                  <c:v>28.624000000000024</c:v>
                </c:pt>
                <c:pt idx="28625">
                  <c:v>28.625</c:v>
                </c:pt>
                <c:pt idx="28626">
                  <c:v>28.626000000000033</c:v>
                </c:pt>
                <c:pt idx="28627">
                  <c:v>28.62700000000001</c:v>
                </c:pt>
                <c:pt idx="28628">
                  <c:v>28.628000000000043</c:v>
                </c:pt>
                <c:pt idx="28629">
                  <c:v>28.629000000000019</c:v>
                </c:pt>
                <c:pt idx="28630">
                  <c:v>28.629999999999995</c:v>
                </c:pt>
                <c:pt idx="28631">
                  <c:v>28.631000000000029</c:v>
                </c:pt>
                <c:pt idx="28632">
                  <c:v>28.632000000000005</c:v>
                </c:pt>
                <c:pt idx="28633">
                  <c:v>28.633000000000038</c:v>
                </c:pt>
                <c:pt idx="28634">
                  <c:v>28.634000000000015</c:v>
                </c:pt>
                <c:pt idx="28635">
                  <c:v>28.634999999999991</c:v>
                </c:pt>
                <c:pt idx="28636">
                  <c:v>28.636000000000024</c:v>
                </c:pt>
                <c:pt idx="28637">
                  <c:v>28.637</c:v>
                </c:pt>
                <c:pt idx="28638">
                  <c:v>28.638000000000034</c:v>
                </c:pt>
                <c:pt idx="28639">
                  <c:v>28.63900000000001</c:v>
                </c:pt>
                <c:pt idx="28640">
                  <c:v>28.640000000000043</c:v>
                </c:pt>
                <c:pt idx="28641">
                  <c:v>28.64100000000002</c:v>
                </c:pt>
                <c:pt idx="28642">
                  <c:v>28.641999999999996</c:v>
                </c:pt>
                <c:pt idx="28643">
                  <c:v>28.643000000000029</c:v>
                </c:pt>
                <c:pt idx="28644">
                  <c:v>28.644000000000005</c:v>
                </c:pt>
                <c:pt idx="28645">
                  <c:v>28.645000000000039</c:v>
                </c:pt>
                <c:pt idx="28646">
                  <c:v>28.646000000000015</c:v>
                </c:pt>
                <c:pt idx="28647">
                  <c:v>28.646999999999991</c:v>
                </c:pt>
                <c:pt idx="28648">
                  <c:v>28.648000000000025</c:v>
                </c:pt>
                <c:pt idx="28649">
                  <c:v>28.649000000000001</c:v>
                </c:pt>
                <c:pt idx="28650">
                  <c:v>28.650000000000034</c:v>
                </c:pt>
                <c:pt idx="28651">
                  <c:v>28.65100000000001</c:v>
                </c:pt>
                <c:pt idx="28652">
                  <c:v>28.652000000000044</c:v>
                </c:pt>
                <c:pt idx="28653">
                  <c:v>28.65300000000002</c:v>
                </c:pt>
                <c:pt idx="28654">
                  <c:v>28.653999999999996</c:v>
                </c:pt>
                <c:pt idx="28655">
                  <c:v>28.65500000000003</c:v>
                </c:pt>
                <c:pt idx="28656">
                  <c:v>28.656000000000006</c:v>
                </c:pt>
                <c:pt idx="28657">
                  <c:v>28.657000000000039</c:v>
                </c:pt>
                <c:pt idx="28658">
                  <c:v>28.658000000000015</c:v>
                </c:pt>
                <c:pt idx="28659">
                  <c:v>28.658999999999992</c:v>
                </c:pt>
                <c:pt idx="28660">
                  <c:v>28.660000000000025</c:v>
                </c:pt>
                <c:pt idx="28661">
                  <c:v>28.661000000000001</c:v>
                </c:pt>
                <c:pt idx="28662">
                  <c:v>28.662000000000035</c:v>
                </c:pt>
                <c:pt idx="28663">
                  <c:v>28.663000000000011</c:v>
                </c:pt>
                <c:pt idx="28664">
                  <c:v>28.664000000000044</c:v>
                </c:pt>
                <c:pt idx="28665">
                  <c:v>28.66500000000002</c:v>
                </c:pt>
                <c:pt idx="28666">
                  <c:v>28.665999999999997</c:v>
                </c:pt>
                <c:pt idx="28667">
                  <c:v>28.66700000000003</c:v>
                </c:pt>
                <c:pt idx="28668">
                  <c:v>28.668000000000006</c:v>
                </c:pt>
                <c:pt idx="28669">
                  <c:v>28.66900000000004</c:v>
                </c:pt>
                <c:pt idx="28670">
                  <c:v>28.670000000000016</c:v>
                </c:pt>
                <c:pt idx="28671">
                  <c:v>28.670999999999992</c:v>
                </c:pt>
                <c:pt idx="28672">
                  <c:v>28.672000000000025</c:v>
                </c:pt>
                <c:pt idx="28673">
                  <c:v>28.673000000000002</c:v>
                </c:pt>
                <c:pt idx="28674">
                  <c:v>28.674000000000035</c:v>
                </c:pt>
                <c:pt idx="28675">
                  <c:v>28.675000000000011</c:v>
                </c:pt>
                <c:pt idx="28676">
                  <c:v>28.676000000000045</c:v>
                </c:pt>
                <c:pt idx="28677">
                  <c:v>28.677000000000021</c:v>
                </c:pt>
                <c:pt idx="28678">
                  <c:v>28.677999999999997</c:v>
                </c:pt>
                <c:pt idx="28679">
                  <c:v>28.67900000000003</c:v>
                </c:pt>
                <c:pt idx="28680">
                  <c:v>28.680000000000007</c:v>
                </c:pt>
                <c:pt idx="28681">
                  <c:v>28.68100000000004</c:v>
                </c:pt>
                <c:pt idx="28682">
                  <c:v>28.682000000000016</c:v>
                </c:pt>
                <c:pt idx="28683">
                  <c:v>28.682999999999993</c:v>
                </c:pt>
                <c:pt idx="28684">
                  <c:v>28.684000000000026</c:v>
                </c:pt>
                <c:pt idx="28685">
                  <c:v>28.685000000000002</c:v>
                </c:pt>
                <c:pt idx="28686">
                  <c:v>28.686000000000035</c:v>
                </c:pt>
                <c:pt idx="28687">
                  <c:v>28.687000000000012</c:v>
                </c:pt>
                <c:pt idx="28688">
                  <c:v>28.688000000000045</c:v>
                </c:pt>
                <c:pt idx="28689">
                  <c:v>28.689000000000021</c:v>
                </c:pt>
                <c:pt idx="28690">
                  <c:v>28.689999999999998</c:v>
                </c:pt>
                <c:pt idx="28691">
                  <c:v>28.691000000000031</c:v>
                </c:pt>
                <c:pt idx="28692">
                  <c:v>28.692000000000007</c:v>
                </c:pt>
                <c:pt idx="28693">
                  <c:v>28.69300000000004</c:v>
                </c:pt>
                <c:pt idx="28694">
                  <c:v>28.694000000000017</c:v>
                </c:pt>
                <c:pt idx="28695">
                  <c:v>28.694999999999993</c:v>
                </c:pt>
                <c:pt idx="28696">
                  <c:v>28.696000000000026</c:v>
                </c:pt>
                <c:pt idx="28697">
                  <c:v>28.697000000000003</c:v>
                </c:pt>
                <c:pt idx="28698">
                  <c:v>28.698000000000036</c:v>
                </c:pt>
                <c:pt idx="28699">
                  <c:v>28.699000000000012</c:v>
                </c:pt>
                <c:pt idx="28700">
                  <c:v>28.700000000000045</c:v>
                </c:pt>
                <c:pt idx="28701">
                  <c:v>28.701000000000022</c:v>
                </c:pt>
                <c:pt idx="28702">
                  <c:v>28.701999999999998</c:v>
                </c:pt>
                <c:pt idx="28703">
                  <c:v>28.703000000000031</c:v>
                </c:pt>
                <c:pt idx="28704">
                  <c:v>28.704000000000008</c:v>
                </c:pt>
                <c:pt idx="28705">
                  <c:v>28.705000000000041</c:v>
                </c:pt>
                <c:pt idx="28706">
                  <c:v>28.706000000000017</c:v>
                </c:pt>
                <c:pt idx="28707">
                  <c:v>28.706999999999994</c:v>
                </c:pt>
                <c:pt idx="28708">
                  <c:v>28.708000000000027</c:v>
                </c:pt>
                <c:pt idx="28709">
                  <c:v>28.709000000000003</c:v>
                </c:pt>
                <c:pt idx="28710">
                  <c:v>28.710000000000036</c:v>
                </c:pt>
                <c:pt idx="28711">
                  <c:v>28.711000000000013</c:v>
                </c:pt>
                <c:pt idx="28712">
                  <c:v>28.712000000000046</c:v>
                </c:pt>
                <c:pt idx="28713">
                  <c:v>28.713000000000022</c:v>
                </c:pt>
                <c:pt idx="28714">
                  <c:v>28.713999999999999</c:v>
                </c:pt>
                <c:pt idx="28715">
                  <c:v>28.715000000000032</c:v>
                </c:pt>
                <c:pt idx="28716">
                  <c:v>28.716000000000008</c:v>
                </c:pt>
                <c:pt idx="28717">
                  <c:v>28.717000000000041</c:v>
                </c:pt>
                <c:pt idx="28718">
                  <c:v>28.718000000000018</c:v>
                </c:pt>
                <c:pt idx="28719">
                  <c:v>28.718999999999994</c:v>
                </c:pt>
                <c:pt idx="28720">
                  <c:v>28.720000000000027</c:v>
                </c:pt>
                <c:pt idx="28721">
                  <c:v>28.721000000000004</c:v>
                </c:pt>
                <c:pt idx="28722">
                  <c:v>28.722000000000037</c:v>
                </c:pt>
                <c:pt idx="28723">
                  <c:v>28.723000000000013</c:v>
                </c:pt>
                <c:pt idx="28724">
                  <c:v>28.724000000000046</c:v>
                </c:pt>
                <c:pt idx="28725">
                  <c:v>28.725000000000023</c:v>
                </c:pt>
                <c:pt idx="28726">
                  <c:v>28.725999999999999</c:v>
                </c:pt>
                <c:pt idx="28727">
                  <c:v>28.727000000000032</c:v>
                </c:pt>
                <c:pt idx="28728">
                  <c:v>28.728000000000009</c:v>
                </c:pt>
                <c:pt idx="28729">
                  <c:v>28.729000000000042</c:v>
                </c:pt>
                <c:pt idx="28730">
                  <c:v>28.730000000000018</c:v>
                </c:pt>
                <c:pt idx="28731">
                  <c:v>28.730999999999995</c:v>
                </c:pt>
                <c:pt idx="28732">
                  <c:v>28.732000000000028</c:v>
                </c:pt>
                <c:pt idx="28733">
                  <c:v>28.733000000000004</c:v>
                </c:pt>
                <c:pt idx="28734">
                  <c:v>28.734000000000037</c:v>
                </c:pt>
                <c:pt idx="28735">
                  <c:v>28.735000000000014</c:v>
                </c:pt>
                <c:pt idx="28736">
                  <c:v>28.73599999999999</c:v>
                </c:pt>
                <c:pt idx="28737">
                  <c:v>28.737000000000023</c:v>
                </c:pt>
                <c:pt idx="28738">
                  <c:v>28.738</c:v>
                </c:pt>
                <c:pt idx="28739">
                  <c:v>28.739000000000033</c:v>
                </c:pt>
                <c:pt idx="28740">
                  <c:v>28.740000000000009</c:v>
                </c:pt>
                <c:pt idx="28741">
                  <c:v>28.741000000000042</c:v>
                </c:pt>
                <c:pt idx="28742">
                  <c:v>28.742000000000019</c:v>
                </c:pt>
                <c:pt idx="28743">
                  <c:v>28.742999999999995</c:v>
                </c:pt>
                <c:pt idx="28744">
                  <c:v>28.744000000000028</c:v>
                </c:pt>
                <c:pt idx="28745">
                  <c:v>28.745000000000005</c:v>
                </c:pt>
                <c:pt idx="28746">
                  <c:v>28.746000000000038</c:v>
                </c:pt>
                <c:pt idx="28747">
                  <c:v>28.747000000000014</c:v>
                </c:pt>
                <c:pt idx="28748">
                  <c:v>28.74799999999999</c:v>
                </c:pt>
                <c:pt idx="28749">
                  <c:v>28.749000000000024</c:v>
                </c:pt>
                <c:pt idx="28750">
                  <c:v>28.75</c:v>
                </c:pt>
                <c:pt idx="28751">
                  <c:v>28.751000000000033</c:v>
                </c:pt>
                <c:pt idx="28752">
                  <c:v>28.75200000000001</c:v>
                </c:pt>
                <c:pt idx="28753">
                  <c:v>28.753000000000043</c:v>
                </c:pt>
                <c:pt idx="28754">
                  <c:v>28.754000000000019</c:v>
                </c:pt>
                <c:pt idx="28755">
                  <c:v>28.754999999999995</c:v>
                </c:pt>
                <c:pt idx="28756">
                  <c:v>28.756000000000029</c:v>
                </c:pt>
                <c:pt idx="28757">
                  <c:v>28.757000000000005</c:v>
                </c:pt>
                <c:pt idx="28758">
                  <c:v>28.758000000000038</c:v>
                </c:pt>
                <c:pt idx="28759">
                  <c:v>28.759000000000015</c:v>
                </c:pt>
                <c:pt idx="28760">
                  <c:v>28.759999999999991</c:v>
                </c:pt>
                <c:pt idx="28761">
                  <c:v>28.761000000000024</c:v>
                </c:pt>
                <c:pt idx="28762">
                  <c:v>28.762</c:v>
                </c:pt>
                <c:pt idx="28763">
                  <c:v>28.763000000000034</c:v>
                </c:pt>
                <c:pt idx="28764">
                  <c:v>28.76400000000001</c:v>
                </c:pt>
                <c:pt idx="28765">
                  <c:v>28.765000000000043</c:v>
                </c:pt>
                <c:pt idx="28766">
                  <c:v>28.76600000000002</c:v>
                </c:pt>
                <c:pt idx="28767">
                  <c:v>28.766999999999996</c:v>
                </c:pt>
                <c:pt idx="28768">
                  <c:v>28.768000000000029</c:v>
                </c:pt>
                <c:pt idx="28769">
                  <c:v>28.769000000000005</c:v>
                </c:pt>
                <c:pt idx="28770">
                  <c:v>28.770000000000039</c:v>
                </c:pt>
                <c:pt idx="28771">
                  <c:v>28.771000000000015</c:v>
                </c:pt>
                <c:pt idx="28772">
                  <c:v>28.771999999999991</c:v>
                </c:pt>
                <c:pt idx="28773">
                  <c:v>28.773000000000025</c:v>
                </c:pt>
                <c:pt idx="28774">
                  <c:v>28.774000000000001</c:v>
                </c:pt>
                <c:pt idx="28775">
                  <c:v>28.775000000000034</c:v>
                </c:pt>
                <c:pt idx="28776">
                  <c:v>28.77600000000001</c:v>
                </c:pt>
                <c:pt idx="28777">
                  <c:v>28.777000000000044</c:v>
                </c:pt>
                <c:pt idx="28778">
                  <c:v>28.77800000000002</c:v>
                </c:pt>
                <c:pt idx="28779">
                  <c:v>28.778999999999996</c:v>
                </c:pt>
                <c:pt idx="28780">
                  <c:v>28.78000000000003</c:v>
                </c:pt>
                <c:pt idx="28781">
                  <c:v>28.781000000000006</c:v>
                </c:pt>
                <c:pt idx="28782">
                  <c:v>28.782000000000039</c:v>
                </c:pt>
                <c:pt idx="28783">
                  <c:v>28.783000000000015</c:v>
                </c:pt>
                <c:pt idx="28784">
                  <c:v>28.783999999999992</c:v>
                </c:pt>
                <c:pt idx="28785">
                  <c:v>28.785000000000025</c:v>
                </c:pt>
                <c:pt idx="28786">
                  <c:v>28.786000000000001</c:v>
                </c:pt>
                <c:pt idx="28787">
                  <c:v>28.787000000000035</c:v>
                </c:pt>
                <c:pt idx="28788">
                  <c:v>28.788000000000011</c:v>
                </c:pt>
                <c:pt idx="28789">
                  <c:v>28.789000000000044</c:v>
                </c:pt>
                <c:pt idx="28790">
                  <c:v>28.79000000000002</c:v>
                </c:pt>
                <c:pt idx="28791">
                  <c:v>28.790999999999997</c:v>
                </c:pt>
                <c:pt idx="28792">
                  <c:v>28.79200000000003</c:v>
                </c:pt>
                <c:pt idx="28793">
                  <c:v>28.793000000000006</c:v>
                </c:pt>
                <c:pt idx="28794">
                  <c:v>28.79400000000004</c:v>
                </c:pt>
                <c:pt idx="28795">
                  <c:v>28.795000000000016</c:v>
                </c:pt>
                <c:pt idx="28796">
                  <c:v>28.795999999999992</c:v>
                </c:pt>
                <c:pt idx="28797">
                  <c:v>28.797000000000025</c:v>
                </c:pt>
                <c:pt idx="28798">
                  <c:v>28.798000000000002</c:v>
                </c:pt>
                <c:pt idx="28799">
                  <c:v>28.799000000000035</c:v>
                </c:pt>
                <c:pt idx="28800">
                  <c:v>28.800000000000011</c:v>
                </c:pt>
                <c:pt idx="28801">
                  <c:v>28.801000000000045</c:v>
                </c:pt>
                <c:pt idx="28802">
                  <c:v>28.802000000000021</c:v>
                </c:pt>
                <c:pt idx="28803">
                  <c:v>28.802999999999997</c:v>
                </c:pt>
                <c:pt idx="28804">
                  <c:v>28.80400000000003</c:v>
                </c:pt>
                <c:pt idx="28805">
                  <c:v>28.805000000000007</c:v>
                </c:pt>
                <c:pt idx="28806">
                  <c:v>28.80600000000004</c:v>
                </c:pt>
                <c:pt idx="28807">
                  <c:v>28.807000000000016</c:v>
                </c:pt>
                <c:pt idx="28808">
                  <c:v>28.807999999999993</c:v>
                </c:pt>
                <c:pt idx="28809">
                  <c:v>28.809000000000026</c:v>
                </c:pt>
                <c:pt idx="28810">
                  <c:v>28.810000000000002</c:v>
                </c:pt>
                <c:pt idx="28811">
                  <c:v>28.811000000000035</c:v>
                </c:pt>
                <c:pt idx="28812">
                  <c:v>28.812000000000012</c:v>
                </c:pt>
                <c:pt idx="28813">
                  <c:v>28.813000000000045</c:v>
                </c:pt>
                <c:pt idx="28814">
                  <c:v>28.814000000000021</c:v>
                </c:pt>
                <c:pt idx="28815">
                  <c:v>28.814999999999998</c:v>
                </c:pt>
                <c:pt idx="28816">
                  <c:v>28.816000000000031</c:v>
                </c:pt>
                <c:pt idx="28817">
                  <c:v>28.817000000000007</c:v>
                </c:pt>
                <c:pt idx="28818">
                  <c:v>28.81800000000004</c:v>
                </c:pt>
                <c:pt idx="28819">
                  <c:v>28.819000000000017</c:v>
                </c:pt>
                <c:pt idx="28820">
                  <c:v>28.819999999999993</c:v>
                </c:pt>
                <c:pt idx="28821">
                  <c:v>28.821000000000026</c:v>
                </c:pt>
                <c:pt idx="28822">
                  <c:v>28.822000000000003</c:v>
                </c:pt>
                <c:pt idx="28823">
                  <c:v>28.823000000000036</c:v>
                </c:pt>
                <c:pt idx="28824">
                  <c:v>28.824000000000012</c:v>
                </c:pt>
                <c:pt idx="28825">
                  <c:v>28.825000000000045</c:v>
                </c:pt>
                <c:pt idx="28826">
                  <c:v>28.826000000000022</c:v>
                </c:pt>
                <c:pt idx="28827">
                  <c:v>28.826999999999998</c:v>
                </c:pt>
                <c:pt idx="28828">
                  <c:v>28.828000000000031</c:v>
                </c:pt>
                <c:pt idx="28829">
                  <c:v>28.829000000000008</c:v>
                </c:pt>
                <c:pt idx="28830">
                  <c:v>28.830000000000041</c:v>
                </c:pt>
                <c:pt idx="28831">
                  <c:v>28.831000000000017</c:v>
                </c:pt>
                <c:pt idx="28832">
                  <c:v>28.831999999999994</c:v>
                </c:pt>
                <c:pt idx="28833">
                  <c:v>28.833000000000027</c:v>
                </c:pt>
                <c:pt idx="28834">
                  <c:v>28.834000000000003</c:v>
                </c:pt>
                <c:pt idx="28835">
                  <c:v>28.835000000000036</c:v>
                </c:pt>
                <c:pt idx="28836">
                  <c:v>28.836000000000013</c:v>
                </c:pt>
                <c:pt idx="28837">
                  <c:v>28.837000000000046</c:v>
                </c:pt>
                <c:pt idx="28838">
                  <c:v>28.838000000000022</c:v>
                </c:pt>
                <c:pt idx="28839">
                  <c:v>28.838999999999999</c:v>
                </c:pt>
                <c:pt idx="28840">
                  <c:v>28.840000000000032</c:v>
                </c:pt>
                <c:pt idx="28841">
                  <c:v>28.841000000000008</c:v>
                </c:pt>
                <c:pt idx="28842">
                  <c:v>28.842000000000041</c:v>
                </c:pt>
                <c:pt idx="28843">
                  <c:v>28.843000000000018</c:v>
                </c:pt>
                <c:pt idx="28844">
                  <c:v>28.843999999999994</c:v>
                </c:pt>
                <c:pt idx="28845">
                  <c:v>28.845000000000027</c:v>
                </c:pt>
                <c:pt idx="28846">
                  <c:v>28.846000000000004</c:v>
                </c:pt>
                <c:pt idx="28847">
                  <c:v>28.847000000000037</c:v>
                </c:pt>
                <c:pt idx="28848">
                  <c:v>28.848000000000013</c:v>
                </c:pt>
                <c:pt idx="28849">
                  <c:v>28.849000000000046</c:v>
                </c:pt>
                <c:pt idx="28850">
                  <c:v>28.850000000000023</c:v>
                </c:pt>
                <c:pt idx="28851">
                  <c:v>28.850999999999999</c:v>
                </c:pt>
                <c:pt idx="28852">
                  <c:v>28.852000000000032</c:v>
                </c:pt>
                <c:pt idx="28853">
                  <c:v>28.853000000000009</c:v>
                </c:pt>
                <c:pt idx="28854">
                  <c:v>28.854000000000042</c:v>
                </c:pt>
                <c:pt idx="28855">
                  <c:v>28.855000000000018</c:v>
                </c:pt>
                <c:pt idx="28856">
                  <c:v>28.855999999999995</c:v>
                </c:pt>
                <c:pt idx="28857">
                  <c:v>28.857000000000028</c:v>
                </c:pt>
                <c:pt idx="28858">
                  <c:v>28.858000000000004</c:v>
                </c:pt>
                <c:pt idx="28859">
                  <c:v>28.859000000000037</c:v>
                </c:pt>
                <c:pt idx="28860">
                  <c:v>28.860000000000014</c:v>
                </c:pt>
                <c:pt idx="28861">
                  <c:v>28.86099999999999</c:v>
                </c:pt>
                <c:pt idx="28862">
                  <c:v>28.862000000000023</c:v>
                </c:pt>
                <c:pt idx="28863">
                  <c:v>28.863</c:v>
                </c:pt>
                <c:pt idx="28864">
                  <c:v>28.864000000000033</c:v>
                </c:pt>
                <c:pt idx="28865">
                  <c:v>28.865000000000009</c:v>
                </c:pt>
                <c:pt idx="28866">
                  <c:v>28.866000000000042</c:v>
                </c:pt>
                <c:pt idx="28867">
                  <c:v>28.867000000000019</c:v>
                </c:pt>
                <c:pt idx="28868">
                  <c:v>28.867999999999995</c:v>
                </c:pt>
                <c:pt idx="28869">
                  <c:v>28.869000000000028</c:v>
                </c:pt>
                <c:pt idx="28870">
                  <c:v>28.870000000000005</c:v>
                </c:pt>
                <c:pt idx="28871">
                  <c:v>28.871000000000038</c:v>
                </c:pt>
                <c:pt idx="28872">
                  <c:v>28.872000000000014</c:v>
                </c:pt>
                <c:pt idx="28873">
                  <c:v>28.87299999999999</c:v>
                </c:pt>
                <c:pt idx="28874">
                  <c:v>28.874000000000024</c:v>
                </c:pt>
                <c:pt idx="28875">
                  <c:v>28.875</c:v>
                </c:pt>
                <c:pt idx="28876">
                  <c:v>28.876000000000033</c:v>
                </c:pt>
                <c:pt idx="28877">
                  <c:v>28.87700000000001</c:v>
                </c:pt>
                <c:pt idx="28878">
                  <c:v>28.878000000000043</c:v>
                </c:pt>
                <c:pt idx="28879">
                  <c:v>28.879000000000019</c:v>
                </c:pt>
                <c:pt idx="28880">
                  <c:v>28.879999999999995</c:v>
                </c:pt>
                <c:pt idx="28881">
                  <c:v>28.881000000000029</c:v>
                </c:pt>
                <c:pt idx="28882">
                  <c:v>28.882000000000005</c:v>
                </c:pt>
                <c:pt idx="28883">
                  <c:v>28.883000000000038</c:v>
                </c:pt>
                <c:pt idx="28884">
                  <c:v>28.884000000000015</c:v>
                </c:pt>
                <c:pt idx="28885">
                  <c:v>28.884999999999991</c:v>
                </c:pt>
                <c:pt idx="28886">
                  <c:v>28.886000000000024</c:v>
                </c:pt>
                <c:pt idx="28887">
                  <c:v>28.887</c:v>
                </c:pt>
                <c:pt idx="28888">
                  <c:v>28.888000000000034</c:v>
                </c:pt>
                <c:pt idx="28889">
                  <c:v>28.88900000000001</c:v>
                </c:pt>
                <c:pt idx="28890">
                  <c:v>28.890000000000043</c:v>
                </c:pt>
                <c:pt idx="28891">
                  <c:v>28.89100000000002</c:v>
                </c:pt>
                <c:pt idx="28892">
                  <c:v>28.891999999999996</c:v>
                </c:pt>
                <c:pt idx="28893">
                  <c:v>28.893000000000029</c:v>
                </c:pt>
                <c:pt idx="28894">
                  <c:v>28.894000000000005</c:v>
                </c:pt>
                <c:pt idx="28895">
                  <c:v>28.895000000000039</c:v>
                </c:pt>
                <c:pt idx="28896">
                  <c:v>28.896000000000015</c:v>
                </c:pt>
                <c:pt idx="28897">
                  <c:v>28.896999999999991</c:v>
                </c:pt>
                <c:pt idx="28898">
                  <c:v>28.898000000000025</c:v>
                </c:pt>
                <c:pt idx="28899">
                  <c:v>28.899000000000001</c:v>
                </c:pt>
                <c:pt idx="28900">
                  <c:v>28.900000000000034</c:v>
                </c:pt>
                <c:pt idx="28901">
                  <c:v>28.90100000000001</c:v>
                </c:pt>
                <c:pt idx="28902">
                  <c:v>28.902000000000044</c:v>
                </c:pt>
                <c:pt idx="28903">
                  <c:v>28.90300000000002</c:v>
                </c:pt>
                <c:pt idx="28904">
                  <c:v>28.903999999999996</c:v>
                </c:pt>
                <c:pt idx="28905">
                  <c:v>28.90500000000003</c:v>
                </c:pt>
                <c:pt idx="28906">
                  <c:v>28.906000000000006</c:v>
                </c:pt>
                <c:pt idx="28907">
                  <c:v>28.907000000000039</c:v>
                </c:pt>
                <c:pt idx="28908">
                  <c:v>28.908000000000015</c:v>
                </c:pt>
                <c:pt idx="28909">
                  <c:v>28.908999999999992</c:v>
                </c:pt>
                <c:pt idx="28910">
                  <c:v>28.910000000000025</c:v>
                </c:pt>
                <c:pt idx="28911">
                  <c:v>28.911000000000001</c:v>
                </c:pt>
                <c:pt idx="28912">
                  <c:v>28.912000000000035</c:v>
                </c:pt>
                <c:pt idx="28913">
                  <c:v>28.913000000000011</c:v>
                </c:pt>
                <c:pt idx="28914">
                  <c:v>28.914000000000044</c:v>
                </c:pt>
                <c:pt idx="28915">
                  <c:v>28.91500000000002</c:v>
                </c:pt>
                <c:pt idx="28916">
                  <c:v>28.915999999999997</c:v>
                </c:pt>
                <c:pt idx="28917">
                  <c:v>28.91700000000003</c:v>
                </c:pt>
                <c:pt idx="28918">
                  <c:v>28.918000000000006</c:v>
                </c:pt>
                <c:pt idx="28919">
                  <c:v>28.91900000000004</c:v>
                </c:pt>
                <c:pt idx="28920">
                  <c:v>28.920000000000016</c:v>
                </c:pt>
                <c:pt idx="28921">
                  <c:v>28.920999999999992</c:v>
                </c:pt>
                <c:pt idx="28922">
                  <c:v>28.922000000000025</c:v>
                </c:pt>
                <c:pt idx="28923">
                  <c:v>28.923000000000002</c:v>
                </c:pt>
                <c:pt idx="28924">
                  <c:v>28.924000000000035</c:v>
                </c:pt>
                <c:pt idx="28925">
                  <c:v>28.925000000000011</c:v>
                </c:pt>
                <c:pt idx="28926">
                  <c:v>28.926000000000045</c:v>
                </c:pt>
                <c:pt idx="28927">
                  <c:v>28.927000000000021</c:v>
                </c:pt>
                <c:pt idx="28928">
                  <c:v>28.927999999999997</c:v>
                </c:pt>
                <c:pt idx="28929">
                  <c:v>28.92900000000003</c:v>
                </c:pt>
                <c:pt idx="28930">
                  <c:v>28.930000000000007</c:v>
                </c:pt>
                <c:pt idx="28931">
                  <c:v>28.93100000000004</c:v>
                </c:pt>
                <c:pt idx="28932">
                  <c:v>28.932000000000016</c:v>
                </c:pt>
                <c:pt idx="28933">
                  <c:v>28.932999999999993</c:v>
                </c:pt>
                <c:pt idx="28934">
                  <c:v>28.934000000000026</c:v>
                </c:pt>
                <c:pt idx="28935">
                  <c:v>28.935000000000002</c:v>
                </c:pt>
                <c:pt idx="28936">
                  <c:v>28.936000000000035</c:v>
                </c:pt>
                <c:pt idx="28937">
                  <c:v>28.937000000000012</c:v>
                </c:pt>
                <c:pt idx="28938">
                  <c:v>28.938000000000045</c:v>
                </c:pt>
                <c:pt idx="28939">
                  <c:v>28.939000000000021</c:v>
                </c:pt>
                <c:pt idx="28940">
                  <c:v>28.939999999999998</c:v>
                </c:pt>
                <c:pt idx="28941">
                  <c:v>28.941000000000031</c:v>
                </c:pt>
                <c:pt idx="28942">
                  <c:v>28.942000000000007</c:v>
                </c:pt>
                <c:pt idx="28943">
                  <c:v>28.94300000000004</c:v>
                </c:pt>
                <c:pt idx="28944">
                  <c:v>28.944000000000017</c:v>
                </c:pt>
                <c:pt idx="28945">
                  <c:v>28.944999999999993</c:v>
                </c:pt>
                <c:pt idx="28946">
                  <c:v>28.946000000000026</c:v>
                </c:pt>
                <c:pt idx="28947">
                  <c:v>28.947000000000003</c:v>
                </c:pt>
                <c:pt idx="28948">
                  <c:v>28.948000000000036</c:v>
                </c:pt>
                <c:pt idx="28949">
                  <c:v>28.949000000000012</c:v>
                </c:pt>
                <c:pt idx="28950">
                  <c:v>28.950000000000045</c:v>
                </c:pt>
                <c:pt idx="28951">
                  <c:v>28.951000000000022</c:v>
                </c:pt>
                <c:pt idx="28952">
                  <c:v>28.951999999999998</c:v>
                </c:pt>
                <c:pt idx="28953">
                  <c:v>28.953000000000031</c:v>
                </c:pt>
                <c:pt idx="28954">
                  <c:v>28.954000000000008</c:v>
                </c:pt>
                <c:pt idx="28955">
                  <c:v>28.955000000000041</c:v>
                </c:pt>
                <c:pt idx="28956">
                  <c:v>28.956000000000017</c:v>
                </c:pt>
                <c:pt idx="28957">
                  <c:v>28.956999999999994</c:v>
                </c:pt>
                <c:pt idx="28958">
                  <c:v>28.958000000000027</c:v>
                </c:pt>
                <c:pt idx="28959">
                  <c:v>28.959000000000003</c:v>
                </c:pt>
                <c:pt idx="28960">
                  <c:v>28.960000000000036</c:v>
                </c:pt>
                <c:pt idx="28961">
                  <c:v>28.961000000000013</c:v>
                </c:pt>
                <c:pt idx="28962">
                  <c:v>28.962000000000046</c:v>
                </c:pt>
                <c:pt idx="28963">
                  <c:v>28.963000000000022</c:v>
                </c:pt>
                <c:pt idx="28964">
                  <c:v>28.963999999999999</c:v>
                </c:pt>
                <c:pt idx="28965">
                  <c:v>28.965000000000032</c:v>
                </c:pt>
                <c:pt idx="28966">
                  <c:v>28.966000000000008</c:v>
                </c:pt>
                <c:pt idx="28967">
                  <c:v>28.967000000000041</c:v>
                </c:pt>
                <c:pt idx="28968">
                  <c:v>28.968000000000018</c:v>
                </c:pt>
                <c:pt idx="28969">
                  <c:v>28.968999999999994</c:v>
                </c:pt>
                <c:pt idx="28970">
                  <c:v>28.970000000000027</c:v>
                </c:pt>
                <c:pt idx="28971">
                  <c:v>28.971000000000004</c:v>
                </c:pt>
                <c:pt idx="28972">
                  <c:v>28.972000000000037</c:v>
                </c:pt>
                <c:pt idx="28973">
                  <c:v>28.973000000000013</c:v>
                </c:pt>
                <c:pt idx="28974">
                  <c:v>28.974000000000046</c:v>
                </c:pt>
                <c:pt idx="28975">
                  <c:v>28.975000000000023</c:v>
                </c:pt>
                <c:pt idx="28976">
                  <c:v>28.975999999999999</c:v>
                </c:pt>
                <c:pt idx="28977">
                  <c:v>28.977000000000032</c:v>
                </c:pt>
                <c:pt idx="28978">
                  <c:v>28.978000000000009</c:v>
                </c:pt>
                <c:pt idx="28979">
                  <c:v>28.979000000000042</c:v>
                </c:pt>
                <c:pt idx="28980">
                  <c:v>28.980000000000018</c:v>
                </c:pt>
                <c:pt idx="28981">
                  <c:v>28.980999999999995</c:v>
                </c:pt>
                <c:pt idx="28982">
                  <c:v>28.982000000000028</c:v>
                </c:pt>
                <c:pt idx="28983">
                  <c:v>28.983000000000004</c:v>
                </c:pt>
                <c:pt idx="28984">
                  <c:v>28.984000000000037</c:v>
                </c:pt>
                <c:pt idx="28985">
                  <c:v>28.985000000000014</c:v>
                </c:pt>
                <c:pt idx="28986">
                  <c:v>28.98599999999999</c:v>
                </c:pt>
                <c:pt idx="28987">
                  <c:v>28.987000000000023</c:v>
                </c:pt>
                <c:pt idx="28988">
                  <c:v>28.988</c:v>
                </c:pt>
                <c:pt idx="28989">
                  <c:v>28.989000000000033</c:v>
                </c:pt>
                <c:pt idx="28990">
                  <c:v>28.990000000000009</c:v>
                </c:pt>
                <c:pt idx="28991">
                  <c:v>28.991000000000042</c:v>
                </c:pt>
                <c:pt idx="28992">
                  <c:v>28.992000000000019</c:v>
                </c:pt>
                <c:pt idx="28993">
                  <c:v>28.992999999999995</c:v>
                </c:pt>
                <c:pt idx="28994">
                  <c:v>28.994000000000028</c:v>
                </c:pt>
                <c:pt idx="28995">
                  <c:v>28.995000000000005</c:v>
                </c:pt>
                <c:pt idx="28996">
                  <c:v>28.996000000000038</c:v>
                </c:pt>
                <c:pt idx="28997">
                  <c:v>28.997000000000014</c:v>
                </c:pt>
                <c:pt idx="28998">
                  <c:v>28.99799999999999</c:v>
                </c:pt>
                <c:pt idx="28999">
                  <c:v>28.999000000000024</c:v>
                </c:pt>
                <c:pt idx="29000">
                  <c:v>29</c:v>
                </c:pt>
                <c:pt idx="29001">
                  <c:v>29.001000000000033</c:v>
                </c:pt>
                <c:pt idx="29002">
                  <c:v>29.00200000000001</c:v>
                </c:pt>
                <c:pt idx="29003">
                  <c:v>29.003000000000043</c:v>
                </c:pt>
                <c:pt idx="29004">
                  <c:v>29.004000000000019</c:v>
                </c:pt>
                <c:pt idx="29005">
                  <c:v>29.004999999999995</c:v>
                </c:pt>
                <c:pt idx="29006">
                  <c:v>29.006000000000029</c:v>
                </c:pt>
                <c:pt idx="29007">
                  <c:v>29.007000000000005</c:v>
                </c:pt>
                <c:pt idx="29008">
                  <c:v>29.008000000000038</c:v>
                </c:pt>
                <c:pt idx="29009">
                  <c:v>29.009000000000015</c:v>
                </c:pt>
                <c:pt idx="29010">
                  <c:v>29.009999999999991</c:v>
                </c:pt>
                <c:pt idx="29011">
                  <c:v>29.011000000000024</c:v>
                </c:pt>
                <c:pt idx="29012">
                  <c:v>29.012</c:v>
                </c:pt>
                <c:pt idx="29013">
                  <c:v>29.013000000000034</c:v>
                </c:pt>
                <c:pt idx="29014">
                  <c:v>29.01400000000001</c:v>
                </c:pt>
                <c:pt idx="29015">
                  <c:v>29.015000000000043</c:v>
                </c:pt>
                <c:pt idx="29016">
                  <c:v>29.01600000000002</c:v>
                </c:pt>
                <c:pt idx="29017">
                  <c:v>29.016999999999996</c:v>
                </c:pt>
                <c:pt idx="29018">
                  <c:v>29.018000000000029</c:v>
                </c:pt>
                <c:pt idx="29019">
                  <c:v>29.019000000000005</c:v>
                </c:pt>
                <c:pt idx="29020">
                  <c:v>29.020000000000039</c:v>
                </c:pt>
                <c:pt idx="29021">
                  <c:v>29.021000000000015</c:v>
                </c:pt>
                <c:pt idx="29022">
                  <c:v>29.021999999999991</c:v>
                </c:pt>
                <c:pt idx="29023">
                  <c:v>29.023000000000025</c:v>
                </c:pt>
                <c:pt idx="29024">
                  <c:v>29.024000000000001</c:v>
                </c:pt>
                <c:pt idx="29025">
                  <c:v>29.025000000000034</c:v>
                </c:pt>
                <c:pt idx="29026">
                  <c:v>29.02600000000001</c:v>
                </c:pt>
                <c:pt idx="29027">
                  <c:v>29.027000000000044</c:v>
                </c:pt>
                <c:pt idx="29028">
                  <c:v>29.02800000000002</c:v>
                </c:pt>
                <c:pt idx="29029">
                  <c:v>29.028999999999996</c:v>
                </c:pt>
                <c:pt idx="29030">
                  <c:v>29.03000000000003</c:v>
                </c:pt>
                <c:pt idx="29031">
                  <c:v>29.031000000000006</c:v>
                </c:pt>
                <c:pt idx="29032">
                  <c:v>29.032000000000039</c:v>
                </c:pt>
                <c:pt idx="29033">
                  <c:v>29.033000000000015</c:v>
                </c:pt>
                <c:pt idx="29034">
                  <c:v>29.033999999999992</c:v>
                </c:pt>
                <c:pt idx="29035">
                  <c:v>29.035000000000025</c:v>
                </c:pt>
                <c:pt idx="29036">
                  <c:v>29.036000000000001</c:v>
                </c:pt>
                <c:pt idx="29037">
                  <c:v>29.037000000000035</c:v>
                </c:pt>
                <c:pt idx="29038">
                  <c:v>29.038000000000011</c:v>
                </c:pt>
                <c:pt idx="29039">
                  <c:v>29.039000000000044</c:v>
                </c:pt>
                <c:pt idx="29040">
                  <c:v>29.04000000000002</c:v>
                </c:pt>
                <c:pt idx="29041">
                  <c:v>29.040999999999997</c:v>
                </c:pt>
                <c:pt idx="29042">
                  <c:v>29.04200000000003</c:v>
                </c:pt>
                <c:pt idx="29043">
                  <c:v>29.043000000000006</c:v>
                </c:pt>
                <c:pt idx="29044">
                  <c:v>29.04400000000004</c:v>
                </c:pt>
                <c:pt idx="29045">
                  <c:v>29.045000000000016</c:v>
                </c:pt>
                <c:pt idx="29046">
                  <c:v>29.045999999999992</c:v>
                </c:pt>
                <c:pt idx="29047">
                  <c:v>29.047000000000025</c:v>
                </c:pt>
                <c:pt idx="29048">
                  <c:v>29.048000000000002</c:v>
                </c:pt>
                <c:pt idx="29049">
                  <c:v>29.049000000000035</c:v>
                </c:pt>
                <c:pt idx="29050">
                  <c:v>29.050000000000011</c:v>
                </c:pt>
                <c:pt idx="29051">
                  <c:v>29.051000000000045</c:v>
                </c:pt>
                <c:pt idx="29052">
                  <c:v>29.052000000000021</c:v>
                </c:pt>
                <c:pt idx="29053">
                  <c:v>29.052999999999997</c:v>
                </c:pt>
                <c:pt idx="29054">
                  <c:v>29.05400000000003</c:v>
                </c:pt>
                <c:pt idx="29055">
                  <c:v>29.055000000000007</c:v>
                </c:pt>
                <c:pt idx="29056">
                  <c:v>29.05600000000004</c:v>
                </c:pt>
                <c:pt idx="29057">
                  <c:v>29.057000000000016</c:v>
                </c:pt>
                <c:pt idx="29058">
                  <c:v>29.057999999999993</c:v>
                </c:pt>
                <c:pt idx="29059">
                  <c:v>29.059000000000026</c:v>
                </c:pt>
                <c:pt idx="29060">
                  <c:v>29.060000000000002</c:v>
                </c:pt>
                <c:pt idx="29061">
                  <c:v>29.061000000000035</c:v>
                </c:pt>
                <c:pt idx="29062">
                  <c:v>29.062000000000012</c:v>
                </c:pt>
                <c:pt idx="29063">
                  <c:v>29.063000000000045</c:v>
                </c:pt>
                <c:pt idx="29064">
                  <c:v>29.064000000000021</c:v>
                </c:pt>
                <c:pt idx="29065">
                  <c:v>29.064999999999998</c:v>
                </c:pt>
                <c:pt idx="29066">
                  <c:v>29.066000000000031</c:v>
                </c:pt>
                <c:pt idx="29067">
                  <c:v>29.067000000000007</c:v>
                </c:pt>
                <c:pt idx="29068">
                  <c:v>29.06800000000004</c:v>
                </c:pt>
                <c:pt idx="29069">
                  <c:v>29.069000000000017</c:v>
                </c:pt>
                <c:pt idx="29070">
                  <c:v>29.069999999999993</c:v>
                </c:pt>
                <c:pt idx="29071">
                  <c:v>29.071000000000026</c:v>
                </c:pt>
                <c:pt idx="29072">
                  <c:v>29.072000000000003</c:v>
                </c:pt>
                <c:pt idx="29073">
                  <c:v>29.073000000000036</c:v>
                </c:pt>
                <c:pt idx="29074">
                  <c:v>29.074000000000012</c:v>
                </c:pt>
                <c:pt idx="29075">
                  <c:v>29.075000000000045</c:v>
                </c:pt>
                <c:pt idx="29076">
                  <c:v>29.076000000000022</c:v>
                </c:pt>
                <c:pt idx="29077">
                  <c:v>29.076999999999998</c:v>
                </c:pt>
                <c:pt idx="29078">
                  <c:v>29.078000000000031</c:v>
                </c:pt>
                <c:pt idx="29079">
                  <c:v>29.079000000000008</c:v>
                </c:pt>
                <c:pt idx="29080">
                  <c:v>29.080000000000041</c:v>
                </c:pt>
                <c:pt idx="29081">
                  <c:v>29.081000000000017</c:v>
                </c:pt>
                <c:pt idx="29082">
                  <c:v>29.081999999999994</c:v>
                </c:pt>
                <c:pt idx="29083">
                  <c:v>29.083000000000027</c:v>
                </c:pt>
                <c:pt idx="29084">
                  <c:v>29.084000000000003</c:v>
                </c:pt>
                <c:pt idx="29085">
                  <c:v>29.085000000000036</c:v>
                </c:pt>
                <c:pt idx="29086">
                  <c:v>29.086000000000013</c:v>
                </c:pt>
                <c:pt idx="29087">
                  <c:v>29.087000000000046</c:v>
                </c:pt>
                <c:pt idx="29088">
                  <c:v>29.088000000000022</c:v>
                </c:pt>
                <c:pt idx="29089">
                  <c:v>29.088999999999999</c:v>
                </c:pt>
                <c:pt idx="29090">
                  <c:v>29.090000000000032</c:v>
                </c:pt>
                <c:pt idx="29091">
                  <c:v>29.091000000000008</c:v>
                </c:pt>
                <c:pt idx="29092">
                  <c:v>29.092000000000041</c:v>
                </c:pt>
                <c:pt idx="29093">
                  <c:v>29.093000000000018</c:v>
                </c:pt>
                <c:pt idx="29094">
                  <c:v>29.093999999999994</c:v>
                </c:pt>
                <c:pt idx="29095">
                  <c:v>29.095000000000027</c:v>
                </c:pt>
                <c:pt idx="29096">
                  <c:v>29.096000000000004</c:v>
                </c:pt>
                <c:pt idx="29097">
                  <c:v>29.097000000000037</c:v>
                </c:pt>
                <c:pt idx="29098">
                  <c:v>29.098000000000013</c:v>
                </c:pt>
                <c:pt idx="29099">
                  <c:v>29.099000000000046</c:v>
                </c:pt>
                <c:pt idx="29100">
                  <c:v>29.100000000000023</c:v>
                </c:pt>
                <c:pt idx="29101">
                  <c:v>29.100999999999999</c:v>
                </c:pt>
                <c:pt idx="29102">
                  <c:v>29.102000000000032</c:v>
                </c:pt>
                <c:pt idx="29103">
                  <c:v>29.103000000000009</c:v>
                </c:pt>
                <c:pt idx="29104">
                  <c:v>29.104000000000042</c:v>
                </c:pt>
                <c:pt idx="29105">
                  <c:v>29.105000000000018</c:v>
                </c:pt>
                <c:pt idx="29106">
                  <c:v>29.105999999999995</c:v>
                </c:pt>
                <c:pt idx="29107">
                  <c:v>29.107000000000028</c:v>
                </c:pt>
                <c:pt idx="29108">
                  <c:v>29.108000000000004</c:v>
                </c:pt>
                <c:pt idx="29109">
                  <c:v>29.109000000000037</c:v>
                </c:pt>
                <c:pt idx="29110">
                  <c:v>29.110000000000014</c:v>
                </c:pt>
                <c:pt idx="29111">
                  <c:v>29.11099999999999</c:v>
                </c:pt>
                <c:pt idx="29112">
                  <c:v>29.112000000000023</c:v>
                </c:pt>
                <c:pt idx="29113">
                  <c:v>29.113</c:v>
                </c:pt>
                <c:pt idx="29114">
                  <c:v>29.114000000000033</c:v>
                </c:pt>
                <c:pt idx="29115">
                  <c:v>29.115000000000009</c:v>
                </c:pt>
                <c:pt idx="29116">
                  <c:v>29.116000000000042</c:v>
                </c:pt>
                <c:pt idx="29117">
                  <c:v>29.117000000000019</c:v>
                </c:pt>
                <c:pt idx="29118">
                  <c:v>29.117999999999995</c:v>
                </c:pt>
                <c:pt idx="29119">
                  <c:v>29.119000000000028</c:v>
                </c:pt>
                <c:pt idx="29120">
                  <c:v>29.120000000000005</c:v>
                </c:pt>
                <c:pt idx="29121">
                  <c:v>29.121000000000038</c:v>
                </c:pt>
                <c:pt idx="29122">
                  <c:v>29.122000000000014</c:v>
                </c:pt>
                <c:pt idx="29123">
                  <c:v>29.12299999999999</c:v>
                </c:pt>
                <c:pt idx="29124">
                  <c:v>29.124000000000024</c:v>
                </c:pt>
                <c:pt idx="29125">
                  <c:v>29.125</c:v>
                </c:pt>
                <c:pt idx="29126">
                  <c:v>29.126000000000033</c:v>
                </c:pt>
                <c:pt idx="29127">
                  <c:v>29.12700000000001</c:v>
                </c:pt>
                <c:pt idx="29128">
                  <c:v>29.128000000000043</c:v>
                </c:pt>
                <c:pt idx="29129">
                  <c:v>29.129000000000019</c:v>
                </c:pt>
                <c:pt idx="29130">
                  <c:v>29.129999999999995</c:v>
                </c:pt>
                <c:pt idx="29131">
                  <c:v>29.131000000000029</c:v>
                </c:pt>
                <c:pt idx="29132">
                  <c:v>29.132000000000005</c:v>
                </c:pt>
                <c:pt idx="29133">
                  <c:v>29.133000000000038</c:v>
                </c:pt>
                <c:pt idx="29134">
                  <c:v>29.134000000000015</c:v>
                </c:pt>
                <c:pt idx="29135">
                  <c:v>29.134999999999991</c:v>
                </c:pt>
                <c:pt idx="29136">
                  <c:v>29.136000000000024</c:v>
                </c:pt>
                <c:pt idx="29137">
                  <c:v>29.137</c:v>
                </c:pt>
                <c:pt idx="29138">
                  <c:v>29.138000000000034</c:v>
                </c:pt>
                <c:pt idx="29139">
                  <c:v>29.13900000000001</c:v>
                </c:pt>
                <c:pt idx="29140">
                  <c:v>29.140000000000043</c:v>
                </c:pt>
                <c:pt idx="29141">
                  <c:v>29.14100000000002</c:v>
                </c:pt>
                <c:pt idx="29142">
                  <c:v>29.141999999999996</c:v>
                </c:pt>
                <c:pt idx="29143">
                  <c:v>29.143000000000029</c:v>
                </c:pt>
                <c:pt idx="29144">
                  <c:v>29.144000000000005</c:v>
                </c:pt>
                <c:pt idx="29145">
                  <c:v>29.145000000000039</c:v>
                </c:pt>
                <c:pt idx="29146">
                  <c:v>29.146000000000015</c:v>
                </c:pt>
                <c:pt idx="29147">
                  <c:v>29.146999999999991</c:v>
                </c:pt>
                <c:pt idx="29148">
                  <c:v>29.148000000000025</c:v>
                </c:pt>
                <c:pt idx="29149">
                  <c:v>29.149000000000001</c:v>
                </c:pt>
                <c:pt idx="29150">
                  <c:v>29.150000000000034</c:v>
                </c:pt>
                <c:pt idx="29151">
                  <c:v>29.15100000000001</c:v>
                </c:pt>
                <c:pt idx="29152">
                  <c:v>29.152000000000044</c:v>
                </c:pt>
                <c:pt idx="29153">
                  <c:v>29.15300000000002</c:v>
                </c:pt>
                <c:pt idx="29154">
                  <c:v>29.153999999999996</c:v>
                </c:pt>
                <c:pt idx="29155">
                  <c:v>29.15500000000003</c:v>
                </c:pt>
                <c:pt idx="29156">
                  <c:v>29.156000000000006</c:v>
                </c:pt>
                <c:pt idx="29157">
                  <c:v>29.157000000000039</c:v>
                </c:pt>
                <c:pt idx="29158">
                  <c:v>29.158000000000015</c:v>
                </c:pt>
                <c:pt idx="29159">
                  <c:v>29.158999999999992</c:v>
                </c:pt>
                <c:pt idx="29160">
                  <c:v>29.160000000000025</c:v>
                </c:pt>
                <c:pt idx="29161">
                  <c:v>29.161000000000001</c:v>
                </c:pt>
                <c:pt idx="29162">
                  <c:v>29.162000000000035</c:v>
                </c:pt>
                <c:pt idx="29163">
                  <c:v>29.163000000000011</c:v>
                </c:pt>
                <c:pt idx="29164">
                  <c:v>29.164000000000044</c:v>
                </c:pt>
                <c:pt idx="29165">
                  <c:v>29.16500000000002</c:v>
                </c:pt>
                <c:pt idx="29166">
                  <c:v>29.165999999999997</c:v>
                </c:pt>
                <c:pt idx="29167">
                  <c:v>29.16700000000003</c:v>
                </c:pt>
                <c:pt idx="29168">
                  <c:v>29.168000000000006</c:v>
                </c:pt>
                <c:pt idx="29169">
                  <c:v>29.16900000000004</c:v>
                </c:pt>
                <c:pt idx="29170">
                  <c:v>29.170000000000016</c:v>
                </c:pt>
                <c:pt idx="29171">
                  <c:v>29.170999999999992</c:v>
                </c:pt>
                <c:pt idx="29172">
                  <c:v>29.172000000000025</c:v>
                </c:pt>
                <c:pt idx="29173">
                  <c:v>29.173000000000002</c:v>
                </c:pt>
                <c:pt idx="29174">
                  <c:v>29.174000000000035</c:v>
                </c:pt>
                <c:pt idx="29175">
                  <c:v>29.175000000000011</c:v>
                </c:pt>
                <c:pt idx="29176">
                  <c:v>29.176000000000045</c:v>
                </c:pt>
                <c:pt idx="29177">
                  <c:v>29.177000000000021</c:v>
                </c:pt>
                <c:pt idx="29178">
                  <c:v>29.177999999999997</c:v>
                </c:pt>
                <c:pt idx="29179">
                  <c:v>29.17900000000003</c:v>
                </c:pt>
                <c:pt idx="29180">
                  <c:v>29.180000000000007</c:v>
                </c:pt>
                <c:pt idx="29181">
                  <c:v>29.18100000000004</c:v>
                </c:pt>
                <c:pt idx="29182">
                  <c:v>29.182000000000016</c:v>
                </c:pt>
                <c:pt idx="29183">
                  <c:v>29.182999999999993</c:v>
                </c:pt>
                <c:pt idx="29184">
                  <c:v>29.184000000000026</c:v>
                </c:pt>
                <c:pt idx="29185">
                  <c:v>29.185000000000002</c:v>
                </c:pt>
                <c:pt idx="29186">
                  <c:v>29.186000000000035</c:v>
                </c:pt>
                <c:pt idx="29187">
                  <c:v>29.187000000000012</c:v>
                </c:pt>
                <c:pt idx="29188">
                  <c:v>29.188000000000045</c:v>
                </c:pt>
                <c:pt idx="29189">
                  <c:v>29.189000000000021</c:v>
                </c:pt>
                <c:pt idx="29190">
                  <c:v>29.189999999999998</c:v>
                </c:pt>
                <c:pt idx="29191">
                  <c:v>29.191000000000031</c:v>
                </c:pt>
                <c:pt idx="29192">
                  <c:v>29.192000000000007</c:v>
                </c:pt>
                <c:pt idx="29193">
                  <c:v>29.19300000000004</c:v>
                </c:pt>
                <c:pt idx="29194">
                  <c:v>29.194000000000017</c:v>
                </c:pt>
                <c:pt idx="29195">
                  <c:v>29.194999999999993</c:v>
                </c:pt>
                <c:pt idx="29196">
                  <c:v>29.196000000000026</c:v>
                </c:pt>
                <c:pt idx="29197">
                  <c:v>29.197000000000003</c:v>
                </c:pt>
                <c:pt idx="29198">
                  <c:v>29.198000000000036</c:v>
                </c:pt>
                <c:pt idx="29199">
                  <c:v>29.199000000000012</c:v>
                </c:pt>
                <c:pt idx="29200">
                  <c:v>29.200000000000045</c:v>
                </c:pt>
                <c:pt idx="29201">
                  <c:v>29.201000000000022</c:v>
                </c:pt>
                <c:pt idx="29202">
                  <c:v>29.201999999999998</c:v>
                </c:pt>
                <c:pt idx="29203">
                  <c:v>29.203000000000031</c:v>
                </c:pt>
                <c:pt idx="29204">
                  <c:v>29.204000000000008</c:v>
                </c:pt>
                <c:pt idx="29205">
                  <c:v>29.205000000000041</c:v>
                </c:pt>
                <c:pt idx="29206">
                  <c:v>29.206000000000017</c:v>
                </c:pt>
                <c:pt idx="29207">
                  <c:v>29.206999999999994</c:v>
                </c:pt>
                <c:pt idx="29208">
                  <c:v>29.208000000000027</c:v>
                </c:pt>
                <c:pt idx="29209">
                  <c:v>29.209000000000003</c:v>
                </c:pt>
                <c:pt idx="29210">
                  <c:v>29.210000000000036</c:v>
                </c:pt>
                <c:pt idx="29211">
                  <c:v>29.211000000000013</c:v>
                </c:pt>
                <c:pt idx="29212">
                  <c:v>29.212000000000046</c:v>
                </c:pt>
                <c:pt idx="29213">
                  <c:v>29.213000000000022</c:v>
                </c:pt>
                <c:pt idx="29214">
                  <c:v>29.213999999999999</c:v>
                </c:pt>
                <c:pt idx="29215">
                  <c:v>29.215000000000032</c:v>
                </c:pt>
                <c:pt idx="29216">
                  <c:v>29.216000000000008</c:v>
                </c:pt>
                <c:pt idx="29217">
                  <c:v>29.217000000000041</c:v>
                </c:pt>
                <c:pt idx="29218">
                  <c:v>29.218000000000018</c:v>
                </c:pt>
                <c:pt idx="29219">
                  <c:v>29.218999999999994</c:v>
                </c:pt>
                <c:pt idx="29220">
                  <c:v>29.220000000000027</c:v>
                </c:pt>
                <c:pt idx="29221">
                  <c:v>29.221000000000004</c:v>
                </c:pt>
                <c:pt idx="29222">
                  <c:v>29.222000000000037</c:v>
                </c:pt>
                <c:pt idx="29223">
                  <c:v>29.223000000000013</c:v>
                </c:pt>
                <c:pt idx="29224">
                  <c:v>29.224000000000046</c:v>
                </c:pt>
                <c:pt idx="29225">
                  <c:v>29.225000000000023</c:v>
                </c:pt>
                <c:pt idx="29226">
                  <c:v>29.225999999999999</c:v>
                </c:pt>
                <c:pt idx="29227">
                  <c:v>29.227000000000032</c:v>
                </c:pt>
                <c:pt idx="29228">
                  <c:v>29.228000000000009</c:v>
                </c:pt>
                <c:pt idx="29229">
                  <c:v>29.229000000000042</c:v>
                </c:pt>
                <c:pt idx="29230">
                  <c:v>29.230000000000018</c:v>
                </c:pt>
                <c:pt idx="29231">
                  <c:v>29.230999999999995</c:v>
                </c:pt>
                <c:pt idx="29232">
                  <c:v>29.232000000000028</c:v>
                </c:pt>
                <c:pt idx="29233">
                  <c:v>29.233000000000004</c:v>
                </c:pt>
                <c:pt idx="29234">
                  <c:v>29.234000000000037</c:v>
                </c:pt>
                <c:pt idx="29235">
                  <c:v>29.235000000000014</c:v>
                </c:pt>
                <c:pt idx="29236">
                  <c:v>29.23599999999999</c:v>
                </c:pt>
                <c:pt idx="29237">
                  <c:v>29.237000000000023</c:v>
                </c:pt>
                <c:pt idx="29238">
                  <c:v>29.238</c:v>
                </c:pt>
                <c:pt idx="29239">
                  <c:v>29.239000000000033</c:v>
                </c:pt>
                <c:pt idx="29240">
                  <c:v>29.240000000000009</c:v>
                </c:pt>
                <c:pt idx="29241">
                  <c:v>29.241000000000042</c:v>
                </c:pt>
                <c:pt idx="29242">
                  <c:v>29.242000000000019</c:v>
                </c:pt>
                <c:pt idx="29243">
                  <c:v>29.242999999999995</c:v>
                </c:pt>
                <c:pt idx="29244">
                  <c:v>29.244000000000028</c:v>
                </c:pt>
                <c:pt idx="29245">
                  <c:v>29.245000000000005</c:v>
                </c:pt>
                <c:pt idx="29246">
                  <c:v>29.246000000000038</c:v>
                </c:pt>
                <c:pt idx="29247">
                  <c:v>29.247000000000014</c:v>
                </c:pt>
                <c:pt idx="29248">
                  <c:v>29.24799999999999</c:v>
                </c:pt>
                <c:pt idx="29249">
                  <c:v>29.249000000000024</c:v>
                </c:pt>
                <c:pt idx="29250">
                  <c:v>29.25</c:v>
                </c:pt>
                <c:pt idx="29251">
                  <c:v>29.251000000000033</c:v>
                </c:pt>
                <c:pt idx="29252">
                  <c:v>29.25200000000001</c:v>
                </c:pt>
                <c:pt idx="29253">
                  <c:v>29.253000000000043</c:v>
                </c:pt>
                <c:pt idx="29254">
                  <c:v>29.254000000000019</c:v>
                </c:pt>
                <c:pt idx="29255">
                  <c:v>29.254999999999995</c:v>
                </c:pt>
                <c:pt idx="29256">
                  <c:v>29.256000000000029</c:v>
                </c:pt>
                <c:pt idx="29257">
                  <c:v>29.257000000000005</c:v>
                </c:pt>
                <c:pt idx="29258">
                  <c:v>29.258000000000038</c:v>
                </c:pt>
                <c:pt idx="29259">
                  <c:v>29.259000000000015</c:v>
                </c:pt>
                <c:pt idx="29260">
                  <c:v>29.259999999999991</c:v>
                </c:pt>
                <c:pt idx="29261">
                  <c:v>29.261000000000024</c:v>
                </c:pt>
                <c:pt idx="29262">
                  <c:v>29.262</c:v>
                </c:pt>
                <c:pt idx="29263">
                  <c:v>29.263000000000034</c:v>
                </c:pt>
                <c:pt idx="29264">
                  <c:v>29.26400000000001</c:v>
                </c:pt>
                <c:pt idx="29265">
                  <c:v>29.265000000000043</c:v>
                </c:pt>
                <c:pt idx="29266">
                  <c:v>29.26600000000002</c:v>
                </c:pt>
                <c:pt idx="29267">
                  <c:v>29.266999999999996</c:v>
                </c:pt>
                <c:pt idx="29268">
                  <c:v>29.268000000000029</c:v>
                </c:pt>
                <c:pt idx="29269">
                  <c:v>29.269000000000005</c:v>
                </c:pt>
                <c:pt idx="29270">
                  <c:v>29.270000000000039</c:v>
                </c:pt>
                <c:pt idx="29271">
                  <c:v>29.271000000000015</c:v>
                </c:pt>
                <c:pt idx="29272">
                  <c:v>29.271999999999991</c:v>
                </c:pt>
                <c:pt idx="29273">
                  <c:v>29.273000000000025</c:v>
                </c:pt>
                <c:pt idx="29274">
                  <c:v>29.274000000000001</c:v>
                </c:pt>
                <c:pt idx="29275">
                  <c:v>29.275000000000034</c:v>
                </c:pt>
                <c:pt idx="29276">
                  <c:v>29.27600000000001</c:v>
                </c:pt>
                <c:pt idx="29277">
                  <c:v>29.277000000000044</c:v>
                </c:pt>
                <c:pt idx="29278">
                  <c:v>29.27800000000002</c:v>
                </c:pt>
                <c:pt idx="29279">
                  <c:v>29.278999999999996</c:v>
                </c:pt>
                <c:pt idx="29280">
                  <c:v>29.28000000000003</c:v>
                </c:pt>
                <c:pt idx="29281">
                  <c:v>29.281000000000006</c:v>
                </c:pt>
                <c:pt idx="29282">
                  <c:v>29.282000000000039</c:v>
                </c:pt>
                <c:pt idx="29283">
                  <c:v>29.283000000000015</c:v>
                </c:pt>
                <c:pt idx="29284">
                  <c:v>29.283999999999992</c:v>
                </c:pt>
                <c:pt idx="29285">
                  <c:v>29.285000000000025</c:v>
                </c:pt>
                <c:pt idx="29286">
                  <c:v>29.286000000000001</c:v>
                </c:pt>
                <c:pt idx="29287">
                  <c:v>29.287000000000035</c:v>
                </c:pt>
                <c:pt idx="29288">
                  <c:v>29.288000000000011</c:v>
                </c:pt>
                <c:pt idx="29289">
                  <c:v>29.289000000000044</c:v>
                </c:pt>
                <c:pt idx="29290">
                  <c:v>29.29000000000002</c:v>
                </c:pt>
                <c:pt idx="29291">
                  <c:v>29.290999999999997</c:v>
                </c:pt>
                <c:pt idx="29292">
                  <c:v>29.29200000000003</c:v>
                </c:pt>
                <c:pt idx="29293">
                  <c:v>29.293000000000006</c:v>
                </c:pt>
                <c:pt idx="29294">
                  <c:v>29.29400000000004</c:v>
                </c:pt>
                <c:pt idx="29295">
                  <c:v>29.295000000000016</c:v>
                </c:pt>
                <c:pt idx="29296">
                  <c:v>29.295999999999992</c:v>
                </c:pt>
                <c:pt idx="29297">
                  <c:v>29.297000000000025</c:v>
                </c:pt>
                <c:pt idx="29298">
                  <c:v>29.298000000000002</c:v>
                </c:pt>
                <c:pt idx="29299">
                  <c:v>29.299000000000035</c:v>
                </c:pt>
                <c:pt idx="29300">
                  <c:v>29.300000000000011</c:v>
                </c:pt>
                <c:pt idx="29301">
                  <c:v>29.301000000000045</c:v>
                </c:pt>
                <c:pt idx="29302">
                  <c:v>29.302000000000021</c:v>
                </c:pt>
                <c:pt idx="29303">
                  <c:v>29.302999999999997</c:v>
                </c:pt>
                <c:pt idx="29304">
                  <c:v>29.30400000000003</c:v>
                </c:pt>
                <c:pt idx="29305">
                  <c:v>29.305000000000007</c:v>
                </c:pt>
                <c:pt idx="29306">
                  <c:v>29.30600000000004</c:v>
                </c:pt>
                <c:pt idx="29307">
                  <c:v>29.307000000000016</c:v>
                </c:pt>
                <c:pt idx="29308">
                  <c:v>29.307999999999993</c:v>
                </c:pt>
                <c:pt idx="29309">
                  <c:v>29.309000000000026</c:v>
                </c:pt>
                <c:pt idx="29310">
                  <c:v>29.310000000000002</c:v>
                </c:pt>
                <c:pt idx="29311">
                  <c:v>29.311000000000035</c:v>
                </c:pt>
                <c:pt idx="29312">
                  <c:v>29.312000000000012</c:v>
                </c:pt>
                <c:pt idx="29313">
                  <c:v>29.313000000000045</c:v>
                </c:pt>
                <c:pt idx="29314">
                  <c:v>29.314000000000021</c:v>
                </c:pt>
                <c:pt idx="29315">
                  <c:v>29.314999999999998</c:v>
                </c:pt>
                <c:pt idx="29316">
                  <c:v>29.316000000000031</c:v>
                </c:pt>
                <c:pt idx="29317">
                  <c:v>29.317000000000007</c:v>
                </c:pt>
                <c:pt idx="29318">
                  <c:v>29.31800000000004</c:v>
                </c:pt>
                <c:pt idx="29319">
                  <c:v>29.319000000000017</c:v>
                </c:pt>
                <c:pt idx="29320">
                  <c:v>29.319999999999993</c:v>
                </c:pt>
                <c:pt idx="29321">
                  <c:v>29.321000000000026</c:v>
                </c:pt>
                <c:pt idx="29322">
                  <c:v>29.322000000000003</c:v>
                </c:pt>
                <c:pt idx="29323">
                  <c:v>29.323000000000036</c:v>
                </c:pt>
                <c:pt idx="29324">
                  <c:v>29.324000000000012</c:v>
                </c:pt>
                <c:pt idx="29325">
                  <c:v>29.325000000000045</c:v>
                </c:pt>
                <c:pt idx="29326">
                  <c:v>29.326000000000022</c:v>
                </c:pt>
                <c:pt idx="29327">
                  <c:v>29.326999999999998</c:v>
                </c:pt>
                <c:pt idx="29328">
                  <c:v>29.328000000000031</c:v>
                </c:pt>
                <c:pt idx="29329">
                  <c:v>29.329000000000008</c:v>
                </c:pt>
                <c:pt idx="29330">
                  <c:v>29.330000000000041</c:v>
                </c:pt>
                <c:pt idx="29331">
                  <c:v>29.331000000000017</c:v>
                </c:pt>
                <c:pt idx="29332">
                  <c:v>29.331999999999994</c:v>
                </c:pt>
                <c:pt idx="29333">
                  <c:v>29.333000000000027</c:v>
                </c:pt>
                <c:pt idx="29334">
                  <c:v>29.334000000000003</c:v>
                </c:pt>
                <c:pt idx="29335">
                  <c:v>29.335000000000036</c:v>
                </c:pt>
                <c:pt idx="29336">
                  <c:v>29.336000000000013</c:v>
                </c:pt>
                <c:pt idx="29337">
                  <c:v>29.337000000000046</c:v>
                </c:pt>
                <c:pt idx="29338">
                  <c:v>29.338000000000022</c:v>
                </c:pt>
                <c:pt idx="29339">
                  <c:v>29.338999999999999</c:v>
                </c:pt>
                <c:pt idx="29340">
                  <c:v>29.340000000000032</c:v>
                </c:pt>
                <c:pt idx="29341">
                  <c:v>29.341000000000008</c:v>
                </c:pt>
                <c:pt idx="29342">
                  <c:v>29.342000000000041</c:v>
                </c:pt>
                <c:pt idx="29343">
                  <c:v>29.343000000000018</c:v>
                </c:pt>
                <c:pt idx="29344">
                  <c:v>29.343999999999994</c:v>
                </c:pt>
                <c:pt idx="29345">
                  <c:v>29.345000000000027</c:v>
                </c:pt>
                <c:pt idx="29346">
                  <c:v>29.346000000000004</c:v>
                </c:pt>
                <c:pt idx="29347">
                  <c:v>29.347000000000037</c:v>
                </c:pt>
                <c:pt idx="29348">
                  <c:v>29.348000000000013</c:v>
                </c:pt>
                <c:pt idx="29349">
                  <c:v>29.349000000000046</c:v>
                </c:pt>
                <c:pt idx="29350">
                  <c:v>29.350000000000023</c:v>
                </c:pt>
                <c:pt idx="29351">
                  <c:v>29.350999999999999</c:v>
                </c:pt>
                <c:pt idx="29352">
                  <c:v>29.352000000000032</c:v>
                </c:pt>
                <c:pt idx="29353">
                  <c:v>29.353000000000009</c:v>
                </c:pt>
                <c:pt idx="29354">
                  <c:v>29.354000000000042</c:v>
                </c:pt>
                <c:pt idx="29355">
                  <c:v>29.355000000000018</c:v>
                </c:pt>
                <c:pt idx="29356">
                  <c:v>29.355999999999995</c:v>
                </c:pt>
                <c:pt idx="29357">
                  <c:v>29.357000000000028</c:v>
                </c:pt>
                <c:pt idx="29358">
                  <c:v>29.358000000000004</c:v>
                </c:pt>
                <c:pt idx="29359">
                  <c:v>29.359000000000037</c:v>
                </c:pt>
                <c:pt idx="29360">
                  <c:v>29.360000000000014</c:v>
                </c:pt>
                <c:pt idx="29361">
                  <c:v>29.36099999999999</c:v>
                </c:pt>
                <c:pt idx="29362">
                  <c:v>29.362000000000023</c:v>
                </c:pt>
                <c:pt idx="29363">
                  <c:v>29.363</c:v>
                </c:pt>
                <c:pt idx="29364">
                  <c:v>29.364000000000033</c:v>
                </c:pt>
                <c:pt idx="29365">
                  <c:v>29.365000000000009</c:v>
                </c:pt>
                <c:pt idx="29366">
                  <c:v>29.366000000000042</c:v>
                </c:pt>
                <c:pt idx="29367">
                  <c:v>29.367000000000019</c:v>
                </c:pt>
                <c:pt idx="29368">
                  <c:v>29.367999999999995</c:v>
                </c:pt>
                <c:pt idx="29369">
                  <c:v>29.369000000000028</c:v>
                </c:pt>
                <c:pt idx="29370">
                  <c:v>29.370000000000005</c:v>
                </c:pt>
                <c:pt idx="29371">
                  <c:v>29.371000000000038</c:v>
                </c:pt>
                <c:pt idx="29372">
                  <c:v>29.372000000000014</c:v>
                </c:pt>
                <c:pt idx="29373">
                  <c:v>29.37299999999999</c:v>
                </c:pt>
                <c:pt idx="29374">
                  <c:v>29.374000000000024</c:v>
                </c:pt>
                <c:pt idx="29375">
                  <c:v>29.375</c:v>
                </c:pt>
                <c:pt idx="29376">
                  <c:v>29.376000000000033</c:v>
                </c:pt>
                <c:pt idx="29377">
                  <c:v>29.37700000000001</c:v>
                </c:pt>
                <c:pt idx="29378">
                  <c:v>29.378000000000043</c:v>
                </c:pt>
                <c:pt idx="29379">
                  <c:v>29.379000000000019</c:v>
                </c:pt>
                <c:pt idx="29380">
                  <c:v>29.379999999999995</c:v>
                </c:pt>
                <c:pt idx="29381">
                  <c:v>29.381000000000029</c:v>
                </c:pt>
                <c:pt idx="29382">
                  <c:v>29.382000000000005</c:v>
                </c:pt>
                <c:pt idx="29383">
                  <c:v>29.383000000000038</c:v>
                </c:pt>
                <c:pt idx="29384">
                  <c:v>29.384000000000015</c:v>
                </c:pt>
                <c:pt idx="29385">
                  <c:v>29.384999999999991</c:v>
                </c:pt>
                <c:pt idx="29386">
                  <c:v>29.386000000000024</c:v>
                </c:pt>
                <c:pt idx="29387">
                  <c:v>29.387</c:v>
                </c:pt>
                <c:pt idx="29388">
                  <c:v>29.388000000000034</c:v>
                </c:pt>
                <c:pt idx="29389">
                  <c:v>29.38900000000001</c:v>
                </c:pt>
                <c:pt idx="29390">
                  <c:v>29.390000000000043</c:v>
                </c:pt>
                <c:pt idx="29391">
                  <c:v>29.39100000000002</c:v>
                </c:pt>
                <c:pt idx="29392">
                  <c:v>29.391999999999996</c:v>
                </c:pt>
                <c:pt idx="29393">
                  <c:v>29.393000000000029</c:v>
                </c:pt>
                <c:pt idx="29394">
                  <c:v>29.394000000000005</c:v>
                </c:pt>
                <c:pt idx="29395">
                  <c:v>29.395000000000039</c:v>
                </c:pt>
                <c:pt idx="29396">
                  <c:v>29.396000000000015</c:v>
                </c:pt>
                <c:pt idx="29397">
                  <c:v>29.396999999999991</c:v>
                </c:pt>
                <c:pt idx="29398">
                  <c:v>29.398000000000025</c:v>
                </c:pt>
                <c:pt idx="29399">
                  <c:v>29.399000000000001</c:v>
                </c:pt>
                <c:pt idx="29400">
                  <c:v>29.400000000000034</c:v>
                </c:pt>
                <c:pt idx="29401">
                  <c:v>29.40100000000001</c:v>
                </c:pt>
                <c:pt idx="29402">
                  <c:v>29.402000000000044</c:v>
                </c:pt>
                <c:pt idx="29403">
                  <c:v>29.40300000000002</c:v>
                </c:pt>
                <c:pt idx="29404">
                  <c:v>29.403999999999996</c:v>
                </c:pt>
                <c:pt idx="29405">
                  <c:v>29.40500000000003</c:v>
                </c:pt>
                <c:pt idx="29406">
                  <c:v>29.406000000000006</c:v>
                </c:pt>
                <c:pt idx="29407">
                  <c:v>29.407000000000039</c:v>
                </c:pt>
                <c:pt idx="29408">
                  <c:v>29.408000000000015</c:v>
                </c:pt>
                <c:pt idx="29409">
                  <c:v>29.408999999999992</c:v>
                </c:pt>
                <c:pt idx="29410">
                  <c:v>29.410000000000025</c:v>
                </c:pt>
                <c:pt idx="29411">
                  <c:v>29.411000000000001</c:v>
                </c:pt>
                <c:pt idx="29412">
                  <c:v>29.412000000000035</c:v>
                </c:pt>
                <c:pt idx="29413">
                  <c:v>29.413000000000011</c:v>
                </c:pt>
                <c:pt idx="29414">
                  <c:v>29.414000000000044</c:v>
                </c:pt>
                <c:pt idx="29415">
                  <c:v>29.41500000000002</c:v>
                </c:pt>
                <c:pt idx="29416">
                  <c:v>29.415999999999997</c:v>
                </c:pt>
                <c:pt idx="29417">
                  <c:v>29.41700000000003</c:v>
                </c:pt>
                <c:pt idx="29418">
                  <c:v>29.418000000000006</c:v>
                </c:pt>
                <c:pt idx="29419">
                  <c:v>29.41900000000004</c:v>
                </c:pt>
                <c:pt idx="29420">
                  <c:v>29.420000000000016</c:v>
                </c:pt>
                <c:pt idx="29421">
                  <c:v>29.420999999999992</c:v>
                </c:pt>
                <c:pt idx="29422">
                  <c:v>29.422000000000025</c:v>
                </c:pt>
                <c:pt idx="29423">
                  <c:v>29.423000000000002</c:v>
                </c:pt>
                <c:pt idx="29424">
                  <c:v>29.424000000000035</c:v>
                </c:pt>
                <c:pt idx="29425">
                  <c:v>29.425000000000011</c:v>
                </c:pt>
                <c:pt idx="29426">
                  <c:v>29.426000000000045</c:v>
                </c:pt>
                <c:pt idx="29427">
                  <c:v>29.427000000000021</c:v>
                </c:pt>
                <c:pt idx="29428">
                  <c:v>29.427999999999997</c:v>
                </c:pt>
                <c:pt idx="29429">
                  <c:v>29.42900000000003</c:v>
                </c:pt>
                <c:pt idx="29430">
                  <c:v>29.430000000000007</c:v>
                </c:pt>
                <c:pt idx="29431">
                  <c:v>29.43100000000004</c:v>
                </c:pt>
                <c:pt idx="29432">
                  <c:v>29.432000000000016</c:v>
                </c:pt>
                <c:pt idx="29433">
                  <c:v>29.432999999999993</c:v>
                </c:pt>
                <c:pt idx="29434">
                  <c:v>29.434000000000026</c:v>
                </c:pt>
                <c:pt idx="29435">
                  <c:v>29.435000000000002</c:v>
                </c:pt>
                <c:pt idx="29436">
                  <c:v>29.436000000000035</c:v>
                </c:pt>
                <c:pt idx="29437">
                  <c:v>29.437000000000012</c:v>
                </c:pt>
                <c:pt idx="29438">
                  <c:v>29.438000000000045</c:v>
                </c:pt>
                <c:pt idx="29439">
                  <c:v>29.439000000000021</c:v>
                </c:pt>
                <c:pt idx="29440">
                  <c:v>29.439999999999998</c:v>
                </c:pt>
                <c:pt idx="29441">
                  <c:v>29.441000000000031</c:v>
                </c:pt>
                <c:pt idx="29442">
                  <c:v>29.442000000000007</c:v>
                </c:pt>
                <c:pt idx="29443">
                  <c:v>29.44300000000004</c:v>
                </c:pt>
                <c:pt idx="29444">
                  <c:v>29.444000000000017</c:v>
                </c:pt>
                <c:pt idx="29445">
                  <c:v>29.444999999999993</c:v>
                </c:pt>
                <c:pt idx="29446">
                  <c:v>29.446000000000026</c:v>
                </c:pt>
                <c:pt idx="29447">
                  <c:v>29.447000000000003</c:v>
                </c:pt>
                <c:pt idx="29448">
                  <c:v>29.448000000000036</c:v>
                </c:pt>
                <c:pt idx="29449">
                  <c:v>29.449000000000012</c:v>
                </c:pt>
                <c:pt idx="29450">
                  <c:v>29.450000000000045</c:v>
                </c:pt>
                <c:pt idx="29451">
                  <c:v>29.451000000000022</c:v>
                </c:pt>
                <c:pt idx="29452">
                  <c:v>29.451999999999998</c:v>
                </c:pt>
                <c:pt idx="29453">
                  <c:v>29.453000000000031</c:v>
                </c:pt>
                <c:pt idx="29454">
                  <c:v>29.454000000000008</c:v>
                </c:pt>
                <c:pt idx="29455">
                  <c:v>29.455000000000041</c:v>
                </c:pt>
                <c:pt idx="29456">
                  <c:v>29.456000000000017</c:v>
                </c:pt>
                <c:pt idx="29457">
                  <c:v>29.456999999999994</c:v>
                </c:pt>
                <c:pt idx="29458">
                  <c:v>29.458000000000027</c:v>
                </c:pt>
                <c:pt idx="29459">
                  <c:v>29.459000000000003</c:v>
                </c:pt>
                <c:pt idx="29460">
                  <c:v>29.460000000000036</c:v>
                </c:pt>
                <c:pt idx="29461">
                  <c:v>29.461000000000013</c:v>
                </c:pt>
                <c:pt idx="29462">
                  <c:v>29.462000000000046</c:v>
                </c:pt>
                <c:pt idx="29463">
                  <c:v>29.463000000000022</c:v>
                </c:pt>
                <c:pt idx="29464">
                  <c:v>29.463999999999999</c:v>
                </c:pt>
                <c:pt idx="29465">
                  <c:v>29.465000000000032</c:v>
                </c:pt>
                <c:pt idx="29466">
                  <c:v>29.466000000000008</c:v>
                </c:pt>
                <c:pt idx="29467">
                  <c:v>29.467000000000041</c:v>
                </c:pt>
                <c:pt idx="29468">
                  <c:v>29.468000000000018</c:v>
                </c:pt>
                <c:pt idx="29469">
                  <c:v>29.468999999999994</c:v>
                </c:pt>
                <c:pt idx="29470">
                  <c:v>29.470000000000027</c:v>
                </c:pt>
                <c:pt idx="29471">
                  <c:v>29.471000000000004</c:v>
                </c:pt>
                <c:pt idx="29472">
                  <c:v>29.472000000000037</c:v>
                </c:pt>
                <c:pt idx="29473">
                  <c:v>29.473000000000013</c:v>
                </c:pt>
                <c:pt idx="29474">
                  <c:v>29.474000000000046</c:v>
                </c:pt>
                <c:pt idx="29475">
                  <c:v>29.475000000000023</c:v>
                </c:pt>
                <c:pt idx="29476">
                  <c:v>29.475999999999999</c:v>
                </c:pt>
                <c:pt idx="29477">
                  <c:v>29.477000000000032</c:v>
                </c:pt>
                <c:pt idx="29478">
                  <c:v>29.478000000000009</c:v>
                </c:pt>
                <c:pt idx="29479">
                  <c:v>29.479000000000042</c:v>
                </c:pt>
                <c:pt idx="29480">
                  <c:v>29.480000000000018</c:v>
                </c:pt>
                <c:pt idx="29481">
                  <c:v>29.480999999999995</c:v>
                </c:pt>
                <c:pt idx="29482">
                  <c:v>29.482000000000028</c:v>
                </c:pt>
                <c:pt idx="29483">
                  <c:v>29.483000000000004</c:v>
                </c:pt>
                <c:pt idx="29484">
                  <c:v>29.484000000000037</c:v>
                </c:pt>
                <c:pt idx="29485">
                  <c:v>29.485000000000014</c:v>
                </c:pt>
                <c:pt idx="29486">
                  <c:v>29.48599999999999</c:v>
                </c:pt>
                <c:pt idx="29487">
                  <c:v>29.487000000000023</c:v>
                </c:pt>
                <c:pt idx="29488">
                  <c:v>29.488</c:v>
                </c:pt>
                <c:pt idx="29489">
                  <c:v>29.489000000000033</c:v>
                </c:pt>
                <c:pt idx="29490">
                  <c:v>29.490000000000009</c:v>
                </c:pt>
                <c:pt idx="29491">
                  <c:v>29.491000000000042</c:v>
                </c:pt>
                <c:pt idx="29492">
                  <c:v>29.492000000000019</c:v>
                </c:pt>
                <c:pt idx="29493">
                  <c:v>29.492999999999995</c:v>
                </c:pt>
                <c:pt idx="29494">
                  <c:v>29.494000000000028</c:v>
                </c:pt>
                <c:pt idx="29495">
                  <c:v>29.495000000000005</c:v>
                </c:pt>
                <c:pt idx="29496">
                  <c:v>29.496000000000038</c:v>
                </c:pt>
                <c:pt idx="29497">
                  <c:v>29.497000000000014</c:v>
                </c:pt>
                <c:pt idx="29498">
                  <c:v>29.49799999999999</c:v>
                </c:pt>
                <c:pt idx="29499">
                  <c:v>29.499000000000024</c:v>
                </c:pt>
                <c:pt idx="29500">
                  <c:v>29.5</c:v>
                </c:pt>
                <c:pt idx="29501">
                  <c:v>29.501000000000033</c:v>
                </c:pt>
                <c:pt idx="29502">
                  <c:v>29.50200000000001</c:v>
                </c:pt>
                <c:pt idx="29503">
                  <c:v>29.503000000000043</c:v>
                </c:pt>
                <c:pt idx="29504">
                  <c:v>29.504000000000019</c:v>
                </c:pt>
                <c:pt idx="29505">
                  <c:v>29.504999999999995</c:v>
                </c:pt>
                <c:pt idx="29506">
                  <c:v>29.506000000000029</c:v>
                </c:pt>
                <c:pt idx="29507">
                  <c:v>29.507000000000005</c:v>
                </c:pt>
                <c:pt idx="29508">
                  <c:v>29.508000000000038</c:v>
                </c:pt>
                <c:pt idx="29509">
                  <c:v>29.509000000000015</c:v>
                </c:pt>
                <c:pt idx="29510">
                  <c:v>29.509999999999991</c:v>
                </c:pt>
                <c:pt idx="29511">
                  <c:v>29.511000000000024</c:v>
                </c:pt>
                <c:pt idx="29512">
                  <c:v>29.512</c:v>
                </c:pt>
                <c:pt idx="29513">
                  <c:v>29.513000000000034</c:v>
                </c:pt>
                <c:pt idx="29514">
                  <c:v>29.51400000000001</c:v>
                </c:pt>
                <c:pt idx="29515">
                  <c:v>29.515000000000043</c:v>
                </c:pt>
                <c:pt idx="29516">
                  <c:v>29.51600000000002</c:v>
                </c:pt>
                <c:pt idx="29517">
                  <c:v>29.516999999999996</c:v>
                </c:pt>
                <c:pt idx="29518">
                  <c:v>29.518000000000029</c:v>
                </c:pt>
                <c:pt idx="29519">
                  <c:v>29.519000000000005</c:v>
                </c:pt>
                <c:pt idx="29520">
                  <c:v>29.520000000000039</c:v>
                </c:pt>
                <c:pt idx="29521">
                  <c:v>29.521000000000015</c:v>
                </c:pt>
                <c:pt idx="29522">
                  <c:v>29.521999999999991</c:v>
                </c:pt>
                <c:pt idx="29523">
                  <c:v>29.523000000000025</c:v>
                </c:pt>
                <c:pt idx="29524">
                  <c:v>29.524000000000001</c:v>
                </c:pt>
                <c:pt idx="29525">
                  <c:v>29.525000000000034</c:v>
                </c:pt>
                <c:pt idx="29526">
                  <c:v>29.52600000000001</c:v>
                </c:pt>
                <c:pt idx="29527">
                  <c:v>29.527000000000044</c:v>
                </c:pt>
                <c:pt idx="29528">
                  <c:v>29.52800000000002</c:v>
                </c:pt>
                <c:pt idx="29529">
                  <c:v>29.528999999999996</c:v>
                </c:pt>
                <c:pt idx="29530">
                  <c:v>29.53000000000003</c:v>
                </c:pt>
                <c:pt idx="29531">
                  <c:v>29.531000000000006</c:v>
                </c:pt>
                <c:pt idx="29532">
                  <c:v>29.532000000000039</c:v>
                </c:pt>
                <c:pt idx="29533">
                  <c:v>29.533000000000015</c:v>
                </c:pt>
                <c:pt idx="29534">
                  <c:v>29.533999999999992</c:v>
                </c:pt>
                <c:pt idx="29535">
                  <c:v>29.535000000000025</c:v>
                </c:pt>
                <c:pt idx="29536">
                  <c:v>29.536000000000001</c:v>
                </c:pt>
                <c:pt idx="29537">
                  <c:v>29.537000000000035</c:v>
                </c:pt>
                <c:pt idx="29538">
                  <c:v>29.538000000000011</c:v>
                </c:pt>
                <c:pt idx="29539">
                  <c:v>29.539000000000044</c:v>
                </c:pt>
                <c:pt idx="29540">
                  <c:v>29.54000000000002</c:v>
                </c:pt>
                <c:pt idx="29541">
                  <c:v>29.540999999999997</c:v>
                </c:pt>
                <c:pt idx="29542">
                  <c:v>29.54200000000003</c:v>
                </c:pt>
                <c:pt idx="29543">
                  <c:v>29.543000000000006</c:v>
                </c:pt>
                <c:pt idx="29544">
                  <c:v>29.54400000000004</c:v>
                </c:pt>
                <c:pt idx="29545">
                  <c:v>29.545000000000016</c:v>
                </c:pt>
                <c:pt idx="29546">
                  <c:v>29.545999999999992</c:v>
                </c:pt>
                <c:pt idx="29547">
                  <c:v>29.547000000000025</c:v>
                </c:pt>
                <c:pt idx="29548">
                  <c:v>29.548000000000002</c:v>
                </c:pt>
                <c:pt idx="29549">
                  <c:v>29.549000000000035</c:v>
                </c:pt>
                <c:pt idx="29550">
                  <c:v>29.550000000000011</c:v>
                </c:pt>
                <c:pt idx="29551">
                  <c:v>29.551000000000045</c:v>
                </c:pt>
                <c:pt idx="29552">
                  <c:v>29.552000000000021</c:v>
                </c:pt>
                <c:pt idx="29553">
                  <c:v>29.552999999999997</c:v>
                </c:pt>
                <c:pt idx="29554">
                  <c:v>29.55400000000003</c:v>
                </c:pt>
                <c:pt idx="29555">
                  <c:v>29.555000000000007</c:v>
                </c:pt>
                <c:pt idx="29556">
                  <c:v>29.55600000000004</c:v>
                </c:pt>
                <c:pt idx="29557">
                  <c:v>29.557000000000016</c:v>
                </c:pt>
                <c:pt idx="29558">
                  <c:v>29.557999999999993</c:v>
                </c:pt>
                <c:pt idx="29559">
                  <c:v>29.559000000000026</c:v>
                </c:pt>
                <c:pt idx="29560">
                  <c:v>29.560000000000002</c:v>
                </c:pt>
                <c:pt idx="29561">
                  <c:v>29.561000000000035</c:v>
                </c:pt>
                <c:pt idx="29562">
                  <c:v>29.562000000000012</c:v>
                </c:pt>
                <c:pt idx="29563">
                  <c:v>29.563000000000045</c:v>
                </c:pt>
                <c:pt idx="29564">
                  <c:v>29.564000000000021</c:v>
                </c:pt>
                <c:pt idx="29565">
                  <c:v>29.564999999999998</c:v>
                </c:pt>
                <c:pt idx="29566">
                  <c:v>29.566000000000031</c:v>
                </c:pt>
                <c:pt idx="29567">
                  <c:v>29.567000000000007</c:v>
                </c:pt>
                <c:pt idx="29568">
                  <c:v>29.56800000000004</c:v>
                </c:pt>
                <c:pt idx="29569">
                  <c:v>29.569000000000017</c:v>
                </c:pt>
                <c:pt idx="29570">
                  <c:v>29.569999999999993</c:v>
                </c:pt>
                <c:pt idx="29571">
                  <c:v>29.571000000000026</c:v>
                </c:pt>
                <c:pt idx="29572">
                  <c:v>29.572000000000003</c:v>
                </c:pt>
                <c:pt idx="29573">
                  <c:v>29.573000000000036</c:v>
                </c:pt>
                <c:pt idx="29574">
                  <c:v>29.574000000000012</c:v>
                </c:pt>
                <c:pt idx="29575">
                  <c:v>29.575000000000045</c:v>
                </c:pt>
                <c:pt idx="29576">
                  <c:v>29.576000000000022</c:v>
                </c:pt>
                <c:pt idx="29577">
                  <c:v>29.576999999999998</c:v>
                </c:pt>
                <c:pt idx="29578">
                  <c:v>29.578000000000031</c:v>
                </c:pt>
                <c:pt idx="29579">
                  <c:v>29.579000000000008</c:v>
                </c:pt>
                <c:pt idx="29580">
                  <c:v>29.580000000000041</c:v>
                </c:pt>
                <c:pt idx="29581">
                  <c:v>29.581000000000017</c:v>
                </c:pt>
                <c:pt idx="29582">
                  <c:v>29.581999999999994</c:v>
                </c:pt>
                <c:pt idx="29583">
                  <c:v>29.583000000000027</c:v>
                </c:pt>
                <c:pt idx="29584">
                  <c:v>29.584000000000003</c:v>
                </c:pt>
                <c:pt idx="29585">
                  <c:v>29.585000000000036</c:v>
                </c:pt>
                <c:pt idx="29586">
                  <c:v>29.586000000000013</c:v>
                </c:pt>
                <c:pt idx="29587">
                  <c:v>29.587000000000046</c:v>
                </c:pt>
                <c:pt idx="29588">
                  <c:v>29.588000000000022</c:v>
                </c:pt>
                <c:pt idx="29589">
                  <c:v>29.588999999999999</c:v>
                </c:pt>
                <c:pt idx="29590">
                  <c:v>29.590000000000032</c:v>
                </c:pt>
                <c:pt idx="29591">
                  <c:v>29.591000000000008</c:v>
                </c:pt>
                <c:pt idx="29592">
                  <c:v>29.592000000000041</c:v>
                </c:pt>
                <c:pt idx="29593">
                  <c:v>29.593000000000018</c:v>
                </c:pt>
                <c:pt idx="29594">
                  <c:v>29.593999999999994</c:v>
                </c:pt>
                <c:pt idx="29595">
                  <c:v>29.595000000000027</c:v>
                </c:pt>
                <c:pt idx="29596">
                  <c:v>29.596000000000004</c:v>
                </c:pt>
                <c:pt idx="29597">
                  <c:v>29.597000000000037</c:v>
                </c:pt>
                <c:pt idx="29598">
                  <c:v>29.598000000000013</c:v>
                </c:pt>
                <c:pt idx="29599">
                  <c:v>29.599000000000046</c:v>
                </c:pt>
                <c:pt idx="29600">
                  <c:v>29.600000000000023</c:v>
                </c:pt>
                <c:pt idx="29601">
                  <c:v>29.600999999999999</c:v>
                </c:pt>
                <c:pt idx="29602">
                  <c:v>29.602000000000032</c:v>
                </c:pt>
                <c:pt idx="29603">
                  <c:v>29.603000000000009</c:v>
                </c:pt>
                <c:pt idx="29604">
                  <c:v>29.604000000000042</c:v>
                </c:pt>
                <c:pt idx="29605">
                  <c:v>29.605000000000018</c:v>
                </c:pt>
                <c:pt idx="29606">
                  <c:v>29.605999999999995</c:v>
                </c:pt>
                <c:pt idx="29607">
                  <c:v>29.607000000000028</c:v>
                </c:pt>
                <c:pt idx="29608">
                  <c:v>29.608000000000004</c:v>
                </c:pt>
                <c:pt idx="29609">
                  <c:v>29.609000000000037</c:v>
                </c:pt>
                <c:pt idx="29610">
                  <c:v>29.610000000000014</c:v>
                </c:pt>
                <c:pt idx="29611">
                  <c:v>29.61099999999999</c:v>
                </c:pt>
                <c:pt idx="29612">
                  <c:v>29.612000000000023</c:v>
                </c:pt>
                <c:pt idx="29613">
                  <c:v>29.613</c:v>
                </c:pt>
                <c:pt idx="29614">
                  <c:v>29.614000000000033</c:v>
                </c:pt>
                <c:pt idx="29615">
                  <c:v>29.615000000000009</c:v>
                </c:pt>
                <c:pt idx="29616">
                  <c:v>29.616000000000042</c:v>
                </c:pt>
                <c:pt idx="29617">
                  <c:v>29.617000000000019</c:v>
                </c:pt>
                <c:pt idx="29618">
                  <c:v>29.617999999999995</c:v>
                </c:pt>
                <c:pt idx="29619">
                  <c:v>29.619000000000028</c:v>
                </c:pt>
                <c:pt idx="29620">
                  <c:v>29.620000000000005</c:v>
                </c:pt>
                <c:pt idx="29621">
                  <c:v>29.621000000000038</c:v>
                </c:pt>
                <c:pt idx="29622">
                  <c:v>29.622000000000014</c:v>
                </c:pt>
                <c:pt idx="29623">
                  <c:v>29.62299999999999</c:v>
                </c:pt>
                <c:pt idx="29624">
                  <c:v>29.624000000000024</c:v>
                </c:pt>
                <c:pt idx="29625">
                  <c:v>29.625</c:v>
                </c:pt>
                <c:pt idx="29626">
                  <c:v>29.626000000000033</c:v>
                </c:pt>
                <c:pt idx="29627">
                  <c:v>29.62700000000001</c:v>
                </c:pt>
                <c:pt idx="29628">
                  <c:v>29.628000000000043</c:v>
                </c:pt>
                <c:pt idx="29629">
                  <c:v>29.629000000000019</c:v>
                </c:pt>
                <c:pt idx="29630">
                  <c:v>29.629999999999995</c:v>
                </c:pt>
                <c:pt idx="29631">
                  <c:v>29.631000000000029</c:v>
                </c:pt>
                <c:pt idx="29632">
                  <c:v>29.632000000000005</c:v>
                </c:pt>
                <c:pt idx="29633">
                  <c:v>29.633000000000038</c:v>
                </c:pt>
                <c:pt idx="29634">
                  <c:v>29.634000000000015</c:v>
                </c:pt>
                <c:pt idx="29635">
                  <c:v>29.634999999999991</c:v>
                </c:pt>
                <c:pt idx="29636">
                  <c:v>29.636000000000024</c:v>
                </c:pt>
                <c:pt idx="29637">
                  <c:v>29.637</c:v>
                </c:pt>
                <c:pt idx="29638">
                  <c:v>29.638000000000034</c:v>
                </c:pt>
                <c:pt idx="29639">
                  <c:v>29.63900000000001</c:v>
                </c:pt>
                <c:pt idx="29640">
                  <c:v>29.640000000000043</c:v>
                </c:pt>
                <c:pt idx="29641">
                  <c:v>29.64100000000002</c:v>
                </c:pt>
                <c:pt idx="29642">
                  <c:v>29.641999999999996</c:v>
                </c:pt>
                <c:pt idx="29643">
                  <c:v>29.643000000000029</c:v>
                </c:pt>
                <c:pt idx="29644">
                  <c:v>29.644000000000005</c:v>
                </c:pt>
                <c:pt idx="29645">
                  <c:v>29.645000000000039</c:v>
                </c:pt>
                <c:pt idx="29646">
                  <c:v>29.646000000000015</c:v>
                </c:pt>
                <c:pt idx="29647">
                  <c:v>29.646999999999991</c:v>
                </c:pt>
                <c:pt idx="29648">
                  <c:v>29.648000000000025</c:v>
                </c:pt>
                <c:pt idx="29649">
                  <c:v>29.649000000000001</c:v>
                </c:pt>
                <c:pt idx="29650">
                  <c:v>29.650000000000034</c:v>
                </c:pt>
                <c:pt idx="29651">
                  <c:v>29.65100000000001</c:v>
                </c:pt>
                <c:pt idx="29652">
                  <c:v>29.652000000000044</c:v>
                </c:pt>
                <c:pt idx="29653">
                  <c:v>29.65300000000002</c:v>
                </c:pt>
                <c:pt idx="29654">
                  <c:v>29.653999999999996</c:v>
                </c:pt>
                <c:pt idx="29655">
                  <c:v>29.65500000000003</c:v>
                </c:pt>
                <c:pt idx="29656">
                  <c:v>29.656000000000006</c:v>
                </c:pt>
                <c:pt idx="29657">
                  <c:v>29.657000000000039</c:v>
                </c:pt>
                <c:pt idx="29658">
                  <c:v>29.658000000000015</c:v>
                </c:pt>
                <c:pt idx="29659">
                  <c:v>29.658999999999992</c:v>
                </c:pt>
                <c:pt idx="29660">
                  <c:v>29.660000000000025</c:v>
                </c:pt>
                <c:pt idx="29661">
                  <c:v>29.661000000000001</c:v>
                </c:pt>
                <c:pt idx="29662">
                  <c:v>29.662000000000035</c:v>
                </c:pt>
                <c:pt idx="29663">
                  <c:v>29.663000000000011</c:v>
                </c:pt>
                <c:pt idx="29664">
                  <c:v>29.664000000000044</c:v>
                </c:pt>
                <c:pt idx="29665">
                  <c:v>29.66500000000002</c:v>
                </c:pt>
                <c:pt idx="29666">
                  <c:v>29.665999999999997</c:v>
                </c:pt>
                <c:pt idx="29667">
                  <c:v>29.66700000000003</c:v>
                </c:pt>
                <c:pt idx="29668">
                  <c:v>29.668000000000006</c:v>
                </c:pt>
                <c:pt idx="29669">
                  <c:v>29.66900000000004</c:v>
                </c:pt>
                <c:pt idx="29670">
                  <c:v>29.670000000000016</c:v>
                </c:pt>
                <c:pt idx="29671">
                  <c:v>29.670999999999992</c:v>
                </c:pt>
                <c:pt idx="29672">
                  <c:v>29.672000000000025</c:v>
                </c:pt>
                <c:pt idx="29673">
                  <c:v>29.673000000000002</c:v>
                </c:pt>
                <c:pt idx="29674">
                  <c:v>29.674000000000035</c:v>
                </c:pt>
                <c:pt idx="29675">
                  <c:v>29.675000000000011</c:v>
                </c:pt>
                <c:pt idx="29676">
                  <c:v>29.676000000000045</c:v>
                </c:pt>
                <c:pt idx="29677">
                  <c:v>29.677000000000021</c:v>
                </c:pt>
                <c:pt idx="29678">
                  <c:v>29.677999999999997</c:v>
                </c:pt>
                <c:pt idx="29679">
                  <c:v>29.67900000000003</c:v>
                </c:pt>
                <c:pt idx="29680">
                  <c:v>29.680000000000007</c:v>
                </c:pt>
                <c:pt idx="29681">
                  <c:v>29.68100000000004</c:v>
                </c:pt>
                <c:pt idx="29682">
                  <c:v>29.682000000000016</c:v>
                </c:pt>
                <c:pt idx="29683">
                  <c:v>29.682999999999993</c:v>
                </c:pt>
                <c:pt idx="29684">
                  <c:v>29.684000000000026</c:v>
                </c:pt>
                <c:pt idx="29685">
                  <c:v>29.685000000000002</c:v>
                </c:pt>
                <c:pt idx="29686">
                  <c:v>29.686000000000035</c:v>
                </c:pt>
                <c:pt idx="29687">
                  <c:v>29.687000000000012</c:v>
                </c:pt>
                <c:pt idx="29688">
                  <c:v>29.688000000000045</c:v>
                </c:pt>
                <c:pt idx="29689">
                  <c:v>29.689000000000021</c:v>
                </c:pt>
                <c:pt idx="29690">
                  <c:v>29.689999999999998</c:v>
                </c:pt>
                <c:pt idx="29691">
                  <c:v>29.691000000000031</c:v>
                </c:pt>
                <c:pt idx="29692">
                  <c:v>29.692000000000007</c:v>
                </c:pt>
                <c:pt idx="29693">
                  <c:v>29.69300000000004</c:v>
                </c:pt>
                <c:pt idx="29694">
                  <c:v>29.694000000000017</c:v>
                </c:pt>
                <c:pt idx="29695">
                  <c:v>29.694999999999993</c:v>
                </c:pt>
                <c:pt idx="29696">
                  <c:v>29.696000000000026</c:v>
                </c:pt>
                <c:pt idx="29697">
                  <c:v>29.697000000000003</c:v>
                </c:pt>
                <c:pt idx="29698">
                  <c:v>29.698000000000036</c:v>
                </c:pt>
                <c:pt idx="29699">
                  <c:v>29.699000000000012</c:v>
                </c:pt>
                <c:pt idx="29700">
                  <c:v>29.700000000000045</c:v>
                </c:pt>
                <c:pt idx="29701">
                  <c:v>29.701000000000022</c:v>
                </c:pt>
                <c:pt idx="29702">
                  <c:v>29.701999999999998</c:v>
                </c:pt>
                <c:pt idx="29703">
                  <c:v>29.703000000000031</c:v>
                </c:pt>
                <c:pt idx="29704">
                  <c:v>29.704000000000008</c:v>
                </c:pt>
                <c:pt idx="29705">
                  <c:v>29.705000000000041</c:v>
                </c:pt>
                <c:pt idx="29706">
                  <c:v>29.706000000000017</c:v>
                </c:pt>
                <c:pt idx="29707">
                  <c:v>29.706999999999994</c:v>
                </c:pt>
                <c:pt idx="29708">
                  <c:v>29.708000000000027</c:v>
                </c:pt>
                <c:pt idx="29709">
                  <c:v>29.709000000000003</c:v>
                </c:pt>
                <c:pt idx="29710">
                  <c:v>29.710000000000036</c:v>
                </c:pt>
                <c:pt idx="29711">
                  <c:v>29.711000000000013</c:v>
                </c:pt>
                <c:pt idx="29712">
                  <c:v>29.712000000000046</c:v>
                </c:pt>
                <c:pt idx="29713">
                  <c:v>29.713000000000022</c:v>
                </c:pt>
                <c:pt idx="29714">
                  <c:v>29.713999999999999</c:v>
                </c:pt>
                <c:pt idx="29715">
                  <c:v>29.715000000000032</c:v>
                </c:pt>
                <c:pt idx="29716">
                  <c:v>29.716000000000008</c:v>
                </c:pt>
                <c:pt idx="29717">
                  <c:v>29.717000000000041</c:v>
                </c:pt>
                <c:pt idx="29718">
                  <c:v>29.718000000000018</c:v>
                </c:pt>
                <c:pt idx="29719">
                  <c:v>29.718999999999994</c:v>
                </c:pt>
                <c:pt idx="29720">
                  <c:v>29.720000000000027</c:v>
                </c:pt>
                <c:pt idx="29721">
                  <c:v>29.721000000000004</c:v>
                </c:pt>
                <c:pt idx="29722">
                  <c:v>29.722000000000037</c:v>
                </c:pt>
                <c:pt idx="29723">
                  <c:v>29.723000000000013</c:v>
                </c:pt>
                <c:pt idx="29724">
                  <c:v>29.724000000000046</c:v>
                </c:pt>
                <c:pt idx="29725">
                  <c:v>29.725000000000023</c:v>
                </c:pt>
                <c:pt idx="29726">
                  <c:v>29.725999999999999</c:v>
                </c:pt>
                <c:pt idx="29727">
                  <c:v>29.727000000000032</c:v>
                </c:pt>
                <c:pt idx="29728">
                  <c:v>29.728000000000009</c:v>
                </c:pt>
                <c:pt idx="29729">
                  <c:v>29.729000000000042</c:v>
                </c:pt>
                <c:pt idx="29730">
                  <c:v>29.730000000000018</c:v>
                </c:pt>
                <c:pt idx="29731">
                  <c:v>29.730999999999995</c:v>
                </c:pt>
                <c:pt idx="29732">
                  <c:v>29.732000000000028</c:v>
                </c:pt>
                <c:pt idx="29733">
                  <c:v>29.733000000000004</c:v>
                </c:pt>
                <c:pt idx="29734">
                  <c:v>29.734000000000037</c:v>
                </c:pt>
                <c:pt idx="29735">
                  <c:v>29.735000000000014</c:v>
                </c:pt>
                <c:pt idx="29736">
                  <c:v>29.73599999999999</c:v>
                </c:pt>
                <c:pt idx="29737">
                  <c:v>29.737000000000023</c:v>
                </c:pt>
                <c:pt idx="29738">
                  <c:v>29.738</c:v>
                </c:pt>
                <c:pt idx="29739">
                  <c:v>29.739000000000033</c:v>
                </c:pt>
                <c:pt idx="29740">
                  <c:v>29.740000000000009</c:v>
                </c:pt>
                <c:pt idx="29741">
                  <c:v>29.741000000000042</c:v>
                </c:pt>
                <c:pt idx="29742">
                  <c:v>29.742000000000019</c:v>
                </c:pt>
                <c:pt idx="29743">
                  <c:v>29.742999999999995</c:v>
                </c:pt>
                <c:pt idx="29744">
                  <c:v>29.744000000000028</c:v>
                </c:pt>
                <c:pt idx="29745">
                  <c:v>29.745000000000005</c:v>
                </c:pt>
                <c:pt idx="29746">
                  <c:v>29.746000000000038</c:v>
                </c:pt>
                <c:pt idx="29747">
                  <c:v>29.747000000000014</c:v>
                </c:pt>
                <c:pt idx="29748">
                  <c:v>29.74799999999999</c:v>
                </c:pt>
                <c:pt idx="29749">
                  <c:v>29.749000000000024</c:v>
                </c:pt>
                <c:pt idx="29750">
                  <c:v>29.75</c:v>
                </c:pt>
                <c:pt idx="29751">
                  <c:v>29.751000000000033</c:v>
                </c:pt>
                <c:pt idx="29752">
                  <c:v>29.75200000000001</c:v>
                </c:pt>
                <c:pt idx="29753">
                  <c:v>29.753000000000043</c:v>
                </c:pt>
                <c:pt idx="29754">
                  <c:v>29.754000000000019</c:v>
                </c:pt>
                <c:pt idx="29755">
                  <c:v>29.754999999999995</c:v>
                </c:pt>
                <c:pt idx="29756">
                  <c:v>29.756000000000029</c:v>
                </c:pt>
                <c:pt idx="29757">
                  <c:v>29.757000000000005</c:v>
                </c:pt>
                <c:pt idx="29758">
                  <c:v>29.758000000000038</c:v>
                </c:pt>
                <c:pt idx="29759">
                  <c:v>29.759000000000015</c:v>
                </c:pt>
                <c:pt idx="29760">
                  <c:v>29.759999999999991</c:v>
                </c:pt>
                <c:pt idx="29761">
                  <c:v>29.761000000000024</c:v>
                </c:pt>
                <c:pt idx="29762">
                  <c:v>29.762</c:v>
                </c:pt>
                <c:pt idx="29763">
                  <c:v>29.763000000000034</c:v>
                </c:pt>
                <c:pt idx="29764">
                  <c:v>29.76400000000001</c:v>
                </c:pt>
                <c:pt idx="29765">
                  <c:v>29.765000000000043</c:v>
                </c:pt>
                <c:pt idx="29766">
                  <c:v>29.76600000000002</c:v>
                </c:pt>
                <c:pt idx="29767">
                  <c:v>29.766999999999996</c:v>
                </c:pt>
                <c:pt idx="29768">
                  <c:v>29.768000000000029</c:v>
                </c:pt>
                <c:pt idx="29769">
                  <c:v>29.769000000000005</c:v>
                </c:pt>
                <c:pt idx="29770">
                  <c:v>29.770000000000039</c:v>
                </c:pt>
                <c:pt idx="29771">
                  <c:v>29.771000000000015</c:v>
                </c:pt>
                <c:pt idx="29772">
                  <c:v>29.771999999999991</c:v>
                </c:pt>
                <c:pt idx="29773">
                  <c:v>29.773000000000025</c:v>
                </c:pt>
                <c:pt idx="29774">
                  <c:v>29.774000000000001</c:v>
                </c:pt>
                <c:pt idx="29775">
                  <c:v>29.775000000000034</c:v>
                </c:pt>
                <c:pt idx="29776">
                  <c:v>29.77600000000001</c:v>
                </c:pt>
                <c:pt idx="29777">
                  <c:v>29.777000000000044</c:v>
                </c:pt>
                <c:pt idx="29778">
                  <c:v>29.77800000000002</c:v>
                </c:pt>
                <c:pt idx="29779">
                  <c:v>29.778999999999996</c:v>
                </c:pt>
                <c:pt idx="29780">
                  <c:v>29.78000000000003</c:v>
                </c:pt>
                <c:pt idx="29781">
                  <c:v>29.781000000000006</c:v>
                </c:pt>
                <c:pt idx="29782">
                  <c:v>29.782000000000039</c:v>
                </c:pt>
                <c:pt idx="29783">
                  <c:v>29.783000000000015</c:v>
                </c:pt>
                <c:pt idx="29784">
                  <c:v>29.783999999999992</c:v>
                </c:pt>
                <c:pt idx="29785">
                  <c:v>29.785000000000025</c:v>
                </c:pt>
                <c:pt idx="29786">
                  <c:v>29.786000000000001</c:v>
                </c:pt>
                <c:pt idx="29787">
                  <c:v>29.787000000000035</c:v>
                </c:pt>
                <c:pt idx="29788">
                  <c:v>29.788000000000011</c:v>
                </c:pt>
                <c:pt idx="29789">
                  <c:v>29.789000000000044</c:v>
                </c:pt>
                <c:pt idx="29790">
                  <c:v>29.79000000000002</c:v>
                </c:pt>
                <c:pt idx="29791">
                  <c:v>29.790999999999997</c:v>
                </c:pt>
                <c:pt idx="29792">
                  <c:v>29.79200000000003</c:v>
                </c:pt>
                <c:pt idx="29793">
                  <c:v>29.793000000000006</c:v>
                </c:pt>
                <c:pt idx="29794">
                  <c:v>29.79400000000004</c:v>
                </c:pt>
                <c:pt idx="29795">
                  <c:v>29.795000000000016</c:v>
                </c:pt>
                <c:pt idx="29796">
                  <c:v>29.795999999999992</c:v>
                </c:pt>
                <c:pt idx="29797">
                  <c:v>29.797000000000025</c:v>
                </c:pt>
                <c:pt idx="29798">
                  <c:v>29.798000000000002</c:v>
                </c:pt>
                <c:pt idx="29799">
                  <c:v>29.799000000000035</c:v>
                </c:pt>
                <c:pt idx="29800">
                  <c:v>29.800000000000011</c:v>
                </c:pt>
                <c:pt idx="29801">
                  <c:v>29.801000000000045</c:v>
                </c:pt>
                <c:pt idx="29802">
                  <c:v>29.802000000000021</c:v>
                </c:pt>
                <c:pt idx="29803">
                  <c:v>29.802999999999997</c:v>
                </c:pt>
                <c:pt idx="29804">
                  <c:v>29.80400000000003</c:v>
                </c:pt>
                <c:pt idx="29805">
                  <c:v>29.805000000000007</c:v>
                </c:pt>
                <c:pt idx="29806">
                  <c:v>29.80600000000004</c:v>
                </c:pt>
                <c:pt idx="29807">
                  <c:v>29.807000000000016</c:v>
                </c:pt>
                <c:pt idx="29808">
                  <c:v>29.807999999999993</c:v>
                </c:pt>
                <c:pt idx="29809">
                  <c:v>29.809000000000026</c:v>
                </c:pt>
                <c:pt idx="29810">
                  <c:v>29.810000000000002</c:v>
                </c:pt>
                <c:pt idx="29811">
                  <c:v>29.811000000000035</c:v>
                </c:pt>
                <c:pt idx="29812">
                  <c:v>29.812000000000012</c:v>
                </c:pt>
                <c:pt idx="29813">
                  <c:v>29.813000000000045</c:v>
                </c:pt>
                <c:pt idx="29814">
                  <c:v>29.814000000000021</c:v>
                </c:pt>
                <c:pt idx="29815">
                  <c:v>29.814999999999998</c:v>
                </c:pt>
                <c:pt idx="29816">
                  <c:v>29.816000000000031</c:v>
                </c:pt>
                <c:pt idx="29817">
                  <c:v>29.817000000000007</c:v>
                </c:pt>
                <c:pt idx="29818">
                  <c:v>29.81800000000004</c:v>
                </c:pt>
                <c:pt idx="29819">
                  <c:v>29.819000000000017</c:v>
                </c:pt>
                <c:pt idx="29820">
                  <c:v>29.819999999999993</c:v>
                </c:pt>
                <c:pt idx="29821">
                  <c:v>29.821000000000026</c:v>
                </c:pt>
                <c:pt idx="29822">
                  <c:v>29.822000000000003</c:v>
                </c:pt>
                <c:pt idx="29823">
                  <c:v>29.823000000000036</c:v>
                </c:pt>
                <c:pt idx="29824">
                  <c:v>29.824000000000012</c:v>
                </c:pt>
                <c:pt idx="29825">
                  <c:v>29.825000000000045</c:v>
                </c:pt>
                <c:pt idx="29826">
                  <c:v>29.826000000000022</c:v>
                </c:pt>
                <c:pt idx="29827">
                  <c:v>29.826999999999998</c:v>
                </c:pt>
                <c:pt idx="29828">
                  <c:v>29.828000000000031</c:v>
                </c:pt>
                <c:pt idx="29829">
                  <c:v>29.829000000000008</c:v>
                </c:pt>
                <c:pt idx="29830">
                  <c:v>29.830000000000041</c:v>
                </c:pt>
                <c:pt idx="29831">
                  <c:v>29.831000000000017</c:v>
                </c:pt>
                <c:pt idx="29832">
                  <c:v>29.831999999999994</c:v>
                </c:pt>
                <c:pt idx="29833">
                  <c:v>29.833000000000027</c:v>
                </c:pt>
                <c:pt idx="29834">
                  <c:v>29.834000000000003</c:v>
                </c:pt>
                <c:pt idx="29835">
                  <c:v>29.835000000000036</c:v>
                </c:pt>
                <c:pt idx="29836">
                  <c:v>29.836000000000013</c:v>
                </c:pt>
                <c:pt idx="29837">
                  <c:v>29.837000000000046</c:v>
                </c:pt>
                <c:pt idx="29838">
                  <c:v>29.838000000000022</c:v>
                </c:pt>
                <c:pt idx="29839">
                  <c:v>29.838999999999999</c:v>
                </c:pt>
                <c:pt idx="29840">
                  <c:v>29.840000000000032</c:v>
                </c:pt>
                <c:pt idx="29841">
                  <c:v>29.841000000000008</c:v>
                </c:pt>
                <c:pt idx="29842">
                  <c:v>29.842000000000041</c:v>
                </c:pt>
                <c:pt idx="29843">
                  <c:v>29.843000000000018</c:v>
                </c:pt>
                <c:pt idx="29844">
                  <c:v>29.843999999999994</c:v>
                </c:pt>
                <c:pt idx="29845">
                  <c:v>29.845000000000027</c:v>
                </c:pt>
                <c:pt idx="29846">
                  <c:v>29.846000000000004</c:v>
                </c:pt>
                <c:pt idx="29847">
                  <c:v>29.847000000000037</c:v>
                </c:pt>
                <c:pt idx="29848">
                  <c:v>29.848000000000013</c:v>
                </c:pt>
                <c:pt idx="29849">
                  <c:v>29.849000000000046</c:v>
                </c:pt>
                <c:pt idx="29850">
                  <c:v>29.850000000000023</c:v>
                </c:pt>
                <c:pt idx="29851">
                  <c:v>29.850999999999999</c:v>
                </c:pt>
                <c:pt idx="29852">
                  <c:v>29.852000000000032</c:v>
                </c:pt>
                <c:pt idx="29853">
                  <c:v>29.853000000000009</c:v>
                </c:pt>
                <c:pt idx="29854">
                  <c:v>29.854000000000042</c:v>
                </c:pt>
                <c:pt idx="29855">
                  <c:v>29.855000000000018</c:v>
                </c:pt>
                <c:pt idx="29856">
                  <c:v>29.855999999999995</c:v>
                </c:pt>
                <c:pt idx="29857">
                  <c:v>29.857000000000028</c:v>
                </c:pt>
                <c:pt idx="29858">
                  <c:v>29.858000000000004</c:v>
                </c:pt>
                <c:pt idx="29859">
                  <c:v>29.859000000000037</c:v>
                </c:pt>
                <c:pt idx="29860">
                  <c:v>29.860000000000014</c:v>
                </c:pt>
                <c:pt idx="29861">
                  <c:v>29.86099999999999</c:v>
                </c:pt>
                <c:pt idx="29862">
                  <c:v>29.862000000000023</c:v>
                </c:pt>
                <c:pt idx="29863">
                  <c:v>29.863</c:v>
                </c:pt>
                <c:pt idx="29864">
                  <c:v>29.864000000000033</c:v>
                </c:pt>
                <c:pt idx="29865">
                  <c:v>29.865000000000009</c:v>
                </c:pt>
                <c:pt idx="29866">
                  <c:v>29.866000000000042</c:v>
                </c:pt>
                <c:pt idx="29867">
                  <c:v>29.867000000000019</c:v>
                </c:pt>
                <c:pt idx="29868">
                  <c:v>29.867999999999995</c:v>
                </c:pt>
                <c:pt idx="29869">
                  <c:v>29.869000000000028</c:v>
                </c:pt>
                <c:pt idx="29870">
                  <c:v>29.870000000000005</c:v>
                </c:pt>
                <c:pt idx="29871">
                  <c:v>29.871000000000038</c:v>
                </c:pt>
                <c:pt idx="29872">
                  <c:v>29.872000000000014</c:v>
                </c:pt>
                <c:pt idx="29873">
                  <c:v>29.87299999999999</c:v>
                </c:pt>
                <c:pt idx="29874">
                  <c:v>29.874000000000024</c:v>
                </c:pt>
                <c:pt idx="29875">
                  <c:v>29.875</c:v>
                </c:pt>
                <c:pt idx="29876">
                  <c:v>29.876000000000033</c:v>
                </c:pt>
                <c:pt idx="29877">
                  <c:v>29.87700000000001</c:v>
                </c:pt>
                <c:pt idx="29878">
                  <c:v>29.878000000000043</c:v>
                </c:pt>
                <c:pt idx="29879">
                  <c:v>29.879000000000019</c:v>
                </c:pt>
                <c:pt idx="29880">
                  <c:v>29.879999999999995</c:v>
                </c:pt>
                <c:pt idx="29881">
                  <c:v>29.881000000000029</c:v>
                </c:pt>
                <c:pt idx="29882">
                  <c:v>29.882000000000005</c:v>
                </c:pt>
                <c:pt idx="29883">
                  <c:v>29.883000000000038</c:v>
                </c:pt>
                <c:pt idx="29884">
                  <c:v>29.884000000000015</c:v>
                </c:pt>
                <c:pt idx="29885">
                  <c:v>29.884999999999991</c:v>
                </c:pt>
                <c:pt idx="29886">
                  <c:v>29.886000000000024</c:v>
                </c:pt>
                <c:pt idx="29887">
                  <c:v>29.887</c:v>
                </c:pt>
                <c:pt idx="29888">
                  <c:v>29.888000000000034</c:v>
                </c:pt>
                <c:pt idx="29889">
                  <c:v>29.88900000000001</c:v>
                </c:pt>
                <c:pt idx="29890">
                  <c:v>29.890000000000043</c:v>
                </c:pt>
                <c:pt idx="29891">
                  <c:v>29.89100000000002</c:v>
                </c:pt>
                <c:pt idx="29892">
                  <c:v>29.891999999999996</c:v>
                </c:pt>
                <c:pt idx="29893">
                  <c:v>29.893000000000029</c:v>
                </c:pt>
                <c:pt idx="29894">
                  <c:v>29.894000000000005</c:v>
                </c:pt>
                <c:pt idx="29895">
                  <c:v>29.895000000000039</c:v>
                </c:pt>
                <c:pt idx="29896">
                  <c:v>29.896000000000015</c:v>
                </c:pt>
                <c:pt idx="29897">
                  <c:v>29.896999999999991</c:v>
                </c:pt>
                <c:pt idx="29898">
                  <c:v>29.898000000000025</c:v>
                </c:pt>
                <c:pt idx="29899">
                  <c:v>29.899000000000001</c:v>
                </c:pt>
                <c:pt idx="29900">
                  <c:v>29.900000000000034</c:v>
                </c:pt>
                <c:pt idx="29901">
                  <c:v>29.90100000000001</c:v>
                </c:pt>
                <c:pt idx="29902">
                  <c:v>29.902000000000044</c:v>
                </c:pt>
                <c:pt idx="29903">
                  <c:v>29.90300000000002</c:v>
                </c:pt>
                <c:pt idx="29904">
                  <c:v>29.903999999999996</c:v>
                </c:pt>
                <c:pt idx="29905">
                  <c:v>29.90500000000003</c:v>
                </c:pt>
                <c:pt idx="29906">
                  <c:v>29.906000000000006</c:v>
                </c:pt>
                <c:pt idx="29907">
                  <c:v>29.907000000000039</c:v>
                </c:pt>
                <c:pt idx="29908">
                  <c:v>29.908000000000015</c:v>
                </c:pt>
                <c:pt idx="29909">
                  <c:v>29.908999999999992</c:v>
                </c:pt>
                <c:pt idx="29910">
                  <c:v>29.910000000000025</c:v>
                </c:pt>
                <c:pt idx="29911">
                  <c:v>29.911000000000001</c:v>
                </c:pt>
                <c:pt idx="29912">
                  <c:v>29.912000000000035</c:v>
                </c:pt>
                <c:pt idx="29913">
                  <c:v>29.913000000000011</c:v>
                </c:pt>
                <c:pt idx="29914">
                  <c:v>29.914000000000044</c:v>
                </c:pt>
                <c:pt idx="29915">
                  <c:v>29.91500000000002</c:v>
                </c:pt>
                <c:pt idx="29916">
                  <c:v>29.915999999999997</c:v>
                </c:pt>
                <c:pt idx="29917">
                  <c:v>29.91700000000003</c:v>
                </c:pt>
                <c:pt idx="29918">
                  <c:v>29.918000000000006</c:v>
                </c:pt>
                <c:pt idx="29919">
                  <c:v>29.91900000000004</c:v>
                </c:pt>
                <c:pt idx="29920">
                  <c:v>29.920000000000016</c:v>
                </c:pt>
                <c:pt idx="29921">
                  <c:v>29.920999999999992</c:v>
                </c:pt>
                <c:pt idx="29922">
                  <c:v>29.922000000000025</c:v>
                </c:pt>
                <c:pt idx="29923">
                  <c:v>29.923000000000002</c:v>
                </c:pt>
                <c:pt idx="29924">
                  <c:v>29.924000000000035</c:v>
                </c:pt>
                <c:pt idx="29925">
                  <c:v>29.925000000000011</c:v>
                </c:pt>
                <c:pt idx="29926">
                  <c:v>29.926000000000045</c:v>
                </c:pt>
                <c:pt idx="29927">
                  <c:v>29.927000000000021</c:v>
                </c:pt>
                <c:pt idx="29928">
                  <c:v>29.927999999999997</c:v>
                </c:pt>
                <c:pt idx="29929">
                  <c:v>29.92900000000003</c:v>
                </c:pt>
                <c:pt idx="29930">
                  <c:v>29.930000000000007</c:v>
                </c:pt>
                <c:pt idx="29931">
                  <c:v>29.93100000000004</c:v>
                </c:pt>
                <c:pt idx="29932">
                  <c:v>29.932000000000016</c:v>
                </c:pt>
                <c:pt idx="29933">
                  <c:v>29.932999999999993</c:v>
                </c:pt>
                <c:pt idx="29934">
                  <c:v>29.934000000000026</c:v>
                </c:pt>
                <c:pt idx="29935">
                  <c:v>29.935000000000002</c:v>
                </c:pt>
                <c:pt idx="29936">
                  <c:v>29.936000000000035</c:v>
                </c:pt>
                <c:pt idx="29937">
                  <c:v>29.937000000000012</c:v>
                </c:pt>
                <c:pt idx="29938">
                  <c:v>29.938000000000045</c:v>
                </c:pt>
                <c:pt idx="29939">
                  <c:v>29.939000000000021</c:v>
                </c:pt>
                <c:pt idx="29940">
                  <c:v>29.939999999999998</c:v>
                </c:pt>
                <c:pt idx="29941">
                  <c:v>29.941000000000031</c:v>
                </c:pt>
                <c:pt idx="29942">
                  <c:v>29.942000000000007</c:v>
                </c:pt>
                <c:pt idx="29943">
                  <c:v>29.94300000000004</c:v>
                </c:pt>
                <c:pt idx="29944">
                  <c:v>29.944000000000017</c:v>
                </c:pt>
                <c:pt idx="29945">
                  <c:v>29.944999999999993</c:v>
                </c:pt>
                <c:pt idx="29946">
                  <c:v>29.946000000000026</c:v>
                </c:pt>
                <c:pt idx="29947">
                  <c:v>29.947000000000003</c:v>
                </c:pt>
                <c:pt idx="29948">
                  <c:v>29.948000000000036</c:v>
                </c:pt>
                <c:pt idx="29949">
                  <c:v>29.949000000000012</c:v>
                </c:pt>
                <c:pt idx="29950">
                  <c:v>29.950000000000045</c:v>
                </c:pt>
                <c:pt idx="29951">
                  <c:v>29.951000000000022</c:v>
                </c:pt>
                <c:pt idx="29952">
                  <c:v>29.951999999999998</c:v>
                </c:pt>
                <c:pt idx="29953">
                  <c:v>29.953000000000031</c:v>
                </c:pt>
                <c:pt idx="29954">
                  <c:v>29.954000000000008</c:v>
                </c:pt>
                <c:pt idx="29955">
                  <c:v>29.955000000000041</c:v>
                </c:pt>
                <c:pt idx="29956">
                  <c:v>29.956000000000017</c:v>
                </c:pt>
                <c:pt idx="29957">
                  <c:v>29.956999999999994</c:v>
                </c:pt>
                <c:pt idx="29958">
                  <c:v>29.958000000000027</c:v>
                </c:pt>
                <c:pt idx="29959">
                  <c:v>29.959000000000003</c:v>
                </c:pt>
                <c:pt idx="29960">
                  <c:v>29.960000000000036</c:v>
                </c:pt>
                <c:pt idx="29961">
                  <c:v>29.961000000000013</c:v>
                </c:pt>
                <c:pt idx="29962">
                  <c:v>29.962000000000046</c:v>
                </c:pt>
                <c:pt idx="29963">
                  <c:v>29.963000000000022</c:v>
                </c:pt>
                <c:pt idx="29964">
                  <c:v>29.963999999999999</c:v>
                </c:pt>
                <c:pt idx="29965">
                  <c:v>29.965000000000032</c:v>
                </c:pt>
                <c:pt idx="29966">
                  <c:v>29.966000000000008</c:v>
                </c:pt>
                <c:pt idx="29967">
                  <c:v>29.967000000000041</c:v>
                </c:pt>
                <c:pt idx="29968">
                  <c:v>29.968000000000018</c:v>
                </c:pt>
                <c:pt idx="29969">
                  <c:v>29.968999999999994</c:v>
                </c:pt>
                <c:pt idx="29970">
                  <c:v>29.970000000000027</c:v>
                </c:pt>
                <c:pt idx="29971">
                  <c:v>29.971000000000004</c:v>
                </c:pt>
                <c:pt idx="29972">
                  <c:v>29.972000000000037</c:v>
                </c:pt>
                <c:pt idx="29973">
                  <c:v>29.973000000000013</c:v>
                </c:pt>
                <c:pt idx="29974">
                  <c:v>29.974000000000046</c:v>
                </c:pt>
                <c:pt idx="29975">
                  <c:v>29.975000000000023</c:v>
                </c:pt>
                <c:pt idx="29976">
                  <c:v>29.975999999999999</c:v>
                </c:pt>
                <c:pt idx="29977">
                  <c:v>29.977000000000032</c:v>
                </c:pt>
                <c:pt idx="29978">
                  <c:v>29.978000000000009</c:v>
                </c:pt>
                <c:pt idx="29979">
                  <c:v>29.979000000000042</c:v>
                </c:pt>
                <c:pt idx="29980">
                  <c:v>29.980000000000018</c:v>
                </c:pt>
                <c:pt idx="29981">
                  <c:v>29.980999999999995</c:v>
                </c:pt>
                <c:pt idx="29982">
                  <c:v>29.982000000000028</c:v>
                </c:pt>
                <c:pt idx="29983">
                  <c:v>29.983000000000004</c:v>
                </c:pt>
                <c:pt idx="29984">
                  <c:v>29.984000000000037</c:v>
                </c:pt>
                <c:pt idx="29985">
                  <c:v>29.985000000000014</c:v>
                </c:pt>
                <c:pt idx="29986">
                  <c:v>29.98599999999999</c:v>
                </c:pt>
                <c:pt idx="29987">
                  <c:v>29.987000000000023</c:v>
                </c:pt>
                <c:pt idx="29988">
                  <c:v>29.988</c:v>
                </c:pt>
                <c:pt idx="29989">
                  <c:v>29.989000000000033</c:v>
                </c:pt>
                <c:pt idx="29990">
                  <c:v>29.990000000000009</c:v>
                </c:pt>
                <c:pt idx="29991">
                  <c:v>29.991000000000042</c:v>
                </c:pt>
                <c:pt idx="29992">
                  <c:v>29.992000000000019</c:v>
                </c:pt>
                <c:pt idx="29993">
                  <c:v>29.992999999999995</c:v>
                </c:pt>
                <c:pt idx="29994">
                  <c:v>29.994000000000028</c:v>
                </c:pt>
                <c:pt idx="29995">
                  <c:v>29.995000000000005</c:v>
                </c:pt>
                <c:pt idx="29996">
                  <c:v>29.996000000000038</c:v>
                </c:pt>
                <c:pt idx="29997">
                  <c:v>29.997000000000014</c:v>
                </c:pt>
                <c:pt idx="29998">
                  <c:v>29.99799999999999</c:v>
                </c:pt>
                <c:pt idx="29999">
                  <c:v>29.999000000000024</c:v>
                </c:pt>
                <c:pt idx="30000">
                  <c:v>30</c:v>
                </c:pt>
                <c:pt idx="30001">
                  <c:v>30.001000000000033</c:v>
                </c:pt>
                <c:pt idx="30002">
                  <c:v>30.00200000000001</c:v>
                </c:pt>
                <c:pt idx="30003">
                  <c:v>30.003000000000043</c:v>
                </c:pt>
                <c:pt idx="30004">
                  <c:v>30.004000000000019</c:v>
                </c:pt>
                <c:pt idx="30005">
                  <c:v>30.004999999999995</c:v>
                </c:pt>
                <c:pt idx="30006">
                  <c:v>30.006000000000029</c:v>
                </c:pt>
                <c:pt idx="30007">
                  <c:v>30.007000000000005</c:v>
                </c:pt>
                <c:pt idx="30008">
                  <c:v>30.008000000000038</c:v>
                </c:pt>
                <c:pt idx="30009">
                  <c:v>30.009000000000015</c:v>
                </c:pt>
                <c:pt idx="30010">
                  <c:v>30.009999999999991</c:v>
                </c:pt>
                <c:pt idx="30011">
                  <c:v>30.011000000000024</c:v>
                </c:pt>
                <c:pt idx="30012">
                  <c:v>30.012</c:v>
                </c:pt>
                <c:pt idx="30013">
                  <c:v>30.013000000000034</c:v>
                </c:pt>
                <c:pt idx="30014">
                  <c:v>30.01400000000001</c:v>
                </c:pt>
                <c:pt idx="30015">
                  <c:v>30.015000000000043</c:v>
                </c:pt>
                <c:pt idx="30016">
                  <c:v>30.01600000000002</c:v>
                </c:pt>
                <c:pt idx="30017">
                  <c:v>30.016999999999996</c:v>
                </c:pt>
                <c:pt idx="30018">
                  <c:v>30.018000000000029</c:v>
                </c:pt>
                <c:pt idx="30019">
                  <c:v>30.019000000000005</c:v>
                </c:pt>
                <c:pt idx="30020">
                  <c:v>30.020000000000039</c:v>
                </c:pt>
                <c:pt idx="30021">
                  <c:v>30.021000000000015</c:v>
                </c:pt>
                <c:pt idx="30022">
                  <c:v>30.021999999999991</c:v>
                </c:pt>
                <c:pt idx="30023">
                  <c:v>30.023000000000025</c:v>
                </c:pt>
                <c:pt idx="30024">
                  <c:v>30.024000000000001</c:v>
                </c:pt>
                <c:pt idx="30025">
                  <c:v>30.025000000000034</c:v>
                </c:pt>
                <c:pt idx="30026">
                  <c:v>30.02600000000001</c:v>
                </c:pt>
                <c:pt idx="30027">
                  <c:v>30.027000000000044</c:v>
                </c:pt>
                <c:pt idx="30028">
                  <c:v>30.02800000000002</c:v>
                </c:pt>
                <c:pt idx="30029">
                  <c:v>30.028999999999996</c:v>
                </c:pt>
                <c:pt idx="30030">
                  <c:v>30.03000000000003</c:v>
                </c:pt>
                <c:pt idx="30031">
                  <c:v>30.031000000000006</c:v>
                </c:pt>
                <c:pt idx="30032">
                  <c:v>30.032000000000039</c:v>
                </c:pt>
                <c:pt idx="30033">
                  <c:v>30.033000000000015</c:v>
                </c:pt>
                <c:pt idx="30034">
                  <c:v>30.033999999999992</c:v>
                </c:pt>
                <c:pt idx="30035">
                  <c:v>30.035000000000025</c:v>
                </c:pt>
                <c:pt idx="30036">
                  <c:v>30.036000000000001</c:v>
                </c:pt>
                <c:pt idx="30037">
                  <c:v>30.037000000000035</c:v>
                </c:pt>
                <c:pt idx="30038">
                  <c:v>30.038000000000011</c:v>
                </c:pt>
                <c:pt idx="30039">
                  <c:v>30.039000000000044</c:v>
                </c:pt>
                <c:pt idx="30040">
                  <c:v>30.04000000000002</c:v>
                </c:pt>
                <c:pt idx="30041">
                  <c:v>30.040999999999997</c:v>
                </c:pt>
                <c:pt idx="30042">
                  <c:v>30.04200000000003</c:v>
                </c:pt>
                <c:pt idx="30043">
                  <c:v>30.043000000000006</c:v>
                </c:pt>
                <c:pt idx="30044">
                  <c:v>30.04400000000004</c:v>
                </c:pt>
                <c:pt idx="30045">
                  <c:v>30.045000000000016</c:v>
                </c:pt>
                <c:pt idx="30046">
                  <c:v>30.045999999999992</c:v>
                </c:pt>
                <c:pt idx="30047">
                  <c:v>30.047000000000025</c:v>
                </c:pt>
                <c:pt idx="30048">
                  <c:v>30.048000000000002</c:v>
                </c:pt>
                <c:pt idx="30049">
                  <c:v>30.049000000000035</c:v>
                </c:pt>
                <c:pt idx="30050">
                  <c:v>30.050000000000011</c:v>
                </c:pt>
                <c:pt idx="30051">
                  <c:v>30.051000000000045</c:v>
                </c:pt>
                <c:pt idx="30052">
                  <c:v>30.052000000000021</c:v>
                </c:pt>
                <c:pt idx="30053">
                  <c:v>30.052999999999997</c:v>
                </c:pt>
                <c:pt idx="30054">
                  <c:v>30.05400000000003</c:v>
                </c:pt>
                <c:pt idx="30055">
                  <c:v>30.055000000000007</c:v>
                </c:pt>
                <c:pt idx="30056">
                  <c:v>30.05600000000004</c:v>
                </c:pt>
                <c:pt idx="30057">
                  <c:v>30.057000000000016</c:v>
                </c:pt>
                <c:pt idx="30058">
                  <c:v>30.057999999999993</c:v>
                </c:pt>
                <c:pt idx="30059">
                  <c:v>30.059000000000026</c:v>
                </c:pt>
                <c:pt idx="30060">
                  <c:v>30.060000000000002</c:v>
                </c:pt>
                <c:pt idx="30061">
                  <c:v>30.061000000000035</c:v>
                </c:pt>
                <c:pt idx="30062">
                  <c:v>30.062000000000012</c:v>
                </c:pt>
                <c:pt idx="30063">
                  <c:v>30.063000000000045</c:v>
                </c:pt>
                <c:pt idx="30064">
                  <c:v>30.064000000000021</c:v>
                </c:pt>
                <c:pt idx="30065">
                  <c:v>30.064999999999998</c:v>
                </c:pt>
                <c:pt idx="30066">
                  <c:v>30.066000000000031</c:v>
                </c:pt>
                <c:pt idx="30067">
                  <c:v>30.067000000000007</c:v>
                </c:pt>
                <c:pt idx="30068">
                  <c:v>30.06800000000004</c:v>
                </c:pt>
                <c:pt idx="30069">
                  <c:v>30.069000000000017</c:v>
                </c:pt>
                <c:pt idx="30070">
                  <c:v>30.069999999999993</c:v>
                </c:pt>
                <c:pt idx="30071">
                  <c:v>30.071000000000026</c:v>
                </c:pt>
                <c:pt idx="30072">
                  <c:v>30.072000000000003</c:v>
                </c:pt>
                <c:pt idx="30073">
                  <c:v>30.073000000000036</c:v>
                </c:pt>
                <c:pt idx="30074">
                  <c:v>30.074000000000012</c:v>
                </c:pt>
                <c:pt idx="30075">
                  <c:v>30.075000000000045</c:v>
                </c:pt>
                <c:pt idx="30076">
                  <c:v>30.076000000000022</c:v>
                </c:pt>
                <c:pt idx="30077">
                  <c:v>30.076999999999998</c:v>
                </c:pt>
                <c:pt idx="30078">
                  <c:v>30.078000000000031</c:v>
                </c:pt>
                <c:pt idx="30079">
                  <c:v>30.079000000000008</c:v>
                </c:pt>
                <c:pt idx="30080">
                  <c:v>30.080000000000041</c:v>
                </c:pt>
                <c:pt idx="30081">
                  <c:v>30.081000000000017</c:v>
                </c:pt>
                <c:pt idx="30082">
                  <c:v>30.081999999999994</c:v>
                </c:pt>
                <c:pt idx="30083">
                  <c:v>30.083000000000027</c:v>
                </c:pt>
                <c:pt idx="30084">
                  <c:v>30.084000000000003</c:v>
                </c:pt>
                <c:pt idx="30085">
                  <c:v>30.085000000000036</c:v>
                </c:pt>
                <c:pt idx="30086">
                  <c:v>30.086000000000013</c:v>
                </c:pt>
                <c:pt idx="30087">
                  <c:v>30.087000000000046</c:v>
                </c:pt>
                <c:pt idx="30088">
                  <c:v>30.088000000000022</c:v>
                </c:pt>
                <c:pt idx="30089">
                  <c:v>30.088999999999999</c:v>
                </c:pt>
                <c:pt idx="30090">
                  <c:v>30.090000000000032</c:v>
                </c:pt>
                <c:pt idx="30091">
                  <c:v>30.091000000000008</c:v>
                </c:pt>
                <c:pt idx="30092">
                  <c:v>30.092000000000041</c:v>
                </c:pt>
                <c:pt idx="30093">
                  <c:v>30.093000000000018</c:v>
                </c:pt>
                <c:pt idx="30094">
                  <c:v>30.093999999999994</c:v>
                </c:pt>
                <c:pt idx="30095">
                  <c:v>30.095000000000027</c:v>
                </c:pt>
                <c:pt idx="30096">
                  <c:v>30.096000000000004</c:v>
                </c:pt>
                <c:pt idx="30097">
                  <c:v>30.097000000000037</c:v>
                </c:pt>
                <c:pt idx="30098">
                  <c:v>30.098000000000013</c:v>
                </c:pt>
                <c:pt idx="30099">
                  <c:v>30.099000000000046</c:v>
                </c:pt>
                <c:pt idx="30100">
                  <c:v>30.100000000000023</c:v>
                </c:pt>
                <c:pt idx="30101">
                  <c:v>30.100999999999999</c:v>
                </c:pt>
                <c:pt idx="30102">
                  <c:v>30.102000000000032</c:v>
                </c:pt>
                <c:pt idx="30103">
                  <c:v>30.103000000000009</c:v>
                </c:pt>
                <c:pt idx="30104">
                  <c:v>30.104000000000042</c:v>
                </c:pt>
                <c:pt idx="30105">
                  <c:v>30.105000000000018</c:v>
                </c:pt>
                <c:pt idx="30106">
                  <c:v>30.105999999999995</c:v>
                </c:pt>
                <c:pt idx="30107">
                  <c:v>30.107000000000028</c:v>
                </c:pt>
                <c:pt idx="30108">
                  <c:v>30.108000000000004</c:v>
                </c:pt>
                <c:pt idx="30109">
                  <c:v>30.109000000000037</c:v>
                </c:pt>
                <c:pt idx="30110">
                  <c:v>30.110000000000014</c:v>
                </c:pt>
                <c:pt idx="30111">
                  <c:v>30.11099999999999</c:v>
                </c:pt>
                <c:pt idx="30112">
                  <c:v>30.112000000000023</c:v>
                </c:pt>
                <c:pt idx="30113">
                  <c:v>30.113</c:v>
                </c:pt>
                <c:pt idx="30114">
                  <c:v>30.114000000000033</c:v>
                </c:pt>
                <c:pt idx="30115">
                  <c:v>30.115000000000009</c:v>
                </c:pt>
                <c:pt idx="30116">
                  <c:v>30.116000000000042</c:v>
                </c:pt>
                <c:pt idx="30117">
                  <c:v>30.117000000000019</c:v>
                </c:pt>
                <c:pt idx="30118">
                  <c:v>30.117999999999995</c:v>
                </c:pt>
                <c:pt idx="30119">
                  <c:v>30.119000000000028</c:v>
                </c:pt>
                <c:pt idx="30120">
                  <c:v>30.120000000000005</c:v>
                </c:pt>
                <c:pt idx="30121">
                  <c:v>30.121000000000038</c:v>
                </c:pt>
                <c:pt idx="30122">
                  <c:v>30.122000000000014</c:v>
                </c:pt>
                <c:pt idx="30123">
                  <c:v>30.12299999999999</c:v>
                </c:pt>
                <c:pt idx="30124">
                  <c:v>30.124000000000024</c:v>
                </c:pt>
                <c:pt idx="30125">
                  <c:v>30.125</c:v>
                </c:pt>
                <c:pt idx="30126">
                  <c:v>30.126000000000033</c:v>
                </c:pt>
                <c:pt idx="30127">
                  <c:v>30.12700000000001</c:v>
                </c:pt>
                <c:pt idx="30128">
                  <c:v>30.128000000000043</c:v>
                </c:pt>
                <c:pt idx="30129">
                  <c:v>30.129000000000019</c:v>
                </c:pt>
                <c:pt idx="30130">
                  <c:v>30.129999999999995</c:v>
                </c:pt>
                <c:pt idx="30131">
                  <c:v>30.131000000000029</c:v>
                </c:pt>
                <c:pt idx="30132">
                  <c:v>30.132000000000005</c:v>
                </c:pt>
                <c:pt idx="30133">
                  <c:v>30.133000000000038</c:v>
                </c:pt>
                <c:pt idx="30134">
                  <c:v>30.134000000000015</c:v>
                </c:pt>
                <c:pt idx="30135">
                  <c:v>30.134999999999991</c:v>
                </c:pt>
                <c:pt idx="30136">
                  <c:v>30.136000000000024</c:v>
                </c:pt>
                <c:pt idx="30137">
                  <c:v>30.137</c:v>
                </c:pt>
                <c:pt idx="30138">
                  <c:v>30.138000000000034</c:v>
                </c:pt>
                <c:pt idx="30139">
                  <c:v>30.13900000000001</c:v>
                </c:pt>
                <c:pt idx="30140">
                  <c:v>30.140000000000043</c:v>
                </c:pt>
                <c:pt idx="30141">
                  <c:v>30.14100000000002</c:v>
                </c:pt>
                <c:pt idx="30142">
                  <c:v>30.141999999999996</c:v>
                </c:pt>
                <c:pt idx="30143">
                  <c:v>30.143000000000029</c:v>
                </c:pt>
                <c:pt idx="30144">
                  <c:v>30.144000000000005</c:v>
                </c:pt>
                <c:pt idx="30145">
                  <c:v>30.145000000000039</c:v>
                </c:pt>
                <c:pt idx="30146">
                  <c:v>30.146000000000015</c:v>
                </c:pt>
                <c:pt idx="30147">
                  <c:v>30.146999999999991</c:v>
                </c:pt>
                <c:pt idx="30148">
                  <c:v>30.148000000000025</c:v>
                </c:pt>
                <c:pt idx="30149">
                  <c:v>30.149000000000001</c:v>
                </c:pt>
                <c:pt idx="30150">
                  <c:v>30.150000000000034</c:v>
                </c:pt>
                <c:pt idx="30151">
                  <c:v>30.15100000000001</c:v>
                </c:pt>
                <c:pt idx="30152">
                  <c:v>30.152000000000044</c:v>
                </c:pt>
                <c:pt idx="30153">
                  <c:v>30.15300000000002</c:v>
                </c:pt>
                <c:pt idx="30154">
                  <c:v>30.153999999999996</c:v>
                </c:pt>
                <c:pt idx="30155">
                  <c:v>30.15500000000003</c:v>
                </c:pt>
                <c:pt idx="30156">
                  <c:v>30.156000000000006</c:v>
                </c:pt>
                <c:pt idx="30157">
                  <c:v>30.157000000000039</c:v>
                </c:pt>
                <c:pt idx="30158">
                  <c:v>30.158000000000015</c:v>
                </c:pt>
                <c:pt idx="30159">
                  <c:v>30.158999999999992</c:v>
                </c:pt>
                <c:pt idx="30160">
                  <c:v>30.160000000000025</c:v>
                </c:pt>
                <c:pt idx="30161">
                  <c:v>30.161000000000001</c:v>
                </c:pt>
                <c:pt idx="30162">
                  <c:v>30.162000000000035</c:v>
                </c:pt>
                <c:pt idx="30163">
                  <c:v>30.163000000000011</c:v>
                </c:pt>
                <c:pt idx="30164">
                  <c:v>30.164000000000044</c:v>
                </c:pt>
                <c:pt idx="30165">
                  <c:v>30.16500000000002</c:v>
                </c:pt>
                <c:pt idx="30166">
                  <c:v>30.165999999999997</c:v>
                </c:pt>
                <c:pt idx="30167">
                  <c:v>30.16700000000003</c:v>
                </c:pt>
                <c:pt idx="30168">
                  <c:v>30.168000000000006</c:v>
                </c:pt>
                <c:pt idx="30169">
                  <c:v>30.16900000000004</c:v>
                </c:pt>
                <c:pt idx="30170">
                  <c:v>30.170000000000016</c:v>
                </c:pt>
                <c:pt idx="30171">
                  <c:v>30.170999999999992</c:v>
                </c:pt>
                <c:pt idx="30172">
                  <c:v>30.172000000000025</c:v>
                </c:pt>
                <c:pt idx="30173">
                  <c:v>30.173000000000002</c:v>
                </c:pt>
                <c:pt idx="30174">
                  <c:v>30.174000000000035</c:v>
                </c:pt>
                <c:pt idx="30175">
                  <c:v>30.175000000000011</c:v>
                </c:pt>
                <c:pt idx="30176">
                  <c:v>30.176000000000045</c:v>
                </c:pt>
                <c:pt idx="30177">
                  <c:v>30.177000000000021</c:v>
                </c:pt>
                <c:pt idx="30178">
                  <c:v>30.177999999999997</c:v>
                </c:pt>
                <c:pt idx="30179">
                  <c:v>30.17900000000003</c:v>
                </c:pt>
                <c:pt idx="30180">
                  <c:v>30.180000000000007</c:v>
                </c:pt>
                <c:pt idx="30181">
                  <c:v>30.18100000000004</c:v>
                </c:pt>
                <c:pt idx="30182">
                  <c:v>30.182000000000016</c:v>
                </c:pt>
                <c:pt idx="30183">
                  <c:v>30.182999999999993</c:v>
                </c:pt>
                <c:pt idx="30184">
                  <c:v>30.184000000000026</c:v>
                </c:pt>
                <c:pt idx="30185">
                  <c:v>30.185000000000002</c:v>
                </c:pt>
                <c:pt idx="30186">
                  <c:v>30.186000000000035</c:v>
                </c:pt>
                <c:pt idx="30187">
                  <c:v>30.187000000000012</c:v>
                </c:pt>
                <c:pt idx="30188">
                  <c:v>30.188000000000045</c:v>
                </c:pt>
                <c:pt idx="30189">
                  <c:v>30.189000000000021</c:v>
                </c:pt>
                <c:pt idx="30190">
                  <c:v>30.189999999999998</c:v>
                </c:pt>
                <c:pt idx="30191">
                  <c:v>30.191000000000031</c:v>
                </c:pt>
                <c:pt idx="30192">
                  <c:v>30.192000000000007</c:v>
                </c:pt>
                <c:pt idx="30193">
                  <c:v>30.19300000000004</c:v>
                </c:pt>
                <c:pt idx="30194">
                  <c:v>30.194000000000017</c:v>
                </c:pt>
                <c:pt idx="30195">
                  <c:v>30.194999999999993</c:v>
                </c:pt>
                <c:pt idx="30196">
                  <c:v>30.196000000000026</c:v>
                </c:pt>
                <c:pt idx="30197">
                  <c:v>30.197000000000003</c:v>
                </c:pt>
                <c:pt idx="30198">
                  <c:v>30.198000000000036</c:v>
                </c:pt>
                <c:pt idx="30199">
                  <c:v>30.199000000000012</c:v>
                </c:pt>
                <c:pt idx="30200">
                  <c:v>30.200000000000045</c:v>
                </c:pt>
                <c:pt idx="30201">
                  <c:v>30.201000000000022</c:v>
                </c:pt>
                <c:pt idx="30202">
                  <c:v>30.201999999999998</c:v>
                </c:pt>
                <c:pt idx="30203">
                  <c:v>30.203000000000031</c:v>
                </c:pt>
                <c:pt idx="30204">
                  <c:v>30.204000000000008</c:v>
                </c:pt>
                <c:pt idx="30205">
                  <c:v>30.205000000000041</c:v>
                </c:pt>
                <c:pt idx="30206">
                  <c:v>30.206000000000017</c:v>
                </c:pt>
                <c:pt idx="30207">
                  <c:v>30.206999999999994</c:v>
                </c:pt>
                <c:pt idx="30208">
                  <c:v>30.208000000000027</c:v>
                </c:pt>
                <c:pt idx="30209">
                  <c:v>30.209000000000003</c:v>
                </c:pt>
                <c:pt idx="30210">
                  <c:v>30.210000000000036</c:v>
                </c:pt>
                <c:pt idx="30211">
                  <c:v>30.211000000000013</c:v>
                </c:pt>
                <c:pt idx="30212">
                  <c:v>30.212000000000046</c:v>
                </c:pt>
                <c:pt idx="30213">
                  <c:v>30.213000000000022</c:v>
                </c:pt>
                <c:pt idx="30214">
                  <c:v>30.213999999999999</c:v>
                </c:pt>
                <c:pt idx="30215">
                  <c:v>30.215000000000032</c:v>
                </c:pt>
                <c:pt idx="30216">
                  <c:v>30.216000000000008</c:v>
                </c:pt>
                <c:pt idx="30217">
                  <c:v>30.217000000000041</c:v>
                </c:pt>
                <c:pt idx="30218">
                  <c:v>30.218000000000018</c:v>
                </c:pt>
                <c:pt idx="30219">
                  <c:v>30.218999999999994</c:v>
                </c:pt>
                <c:pt idx="30220">
                  <c:v>30.220000000000027</c:v>
                </c:pt>
                <c:pt idx="30221">
                  <c:v>30.221000000000004</c:v>
                </c:pt>
                <c:pt idx="30222">
                  <c:v>30.222000000000037</c:v>
                </c:pt>
                <c:pt idx="30223">
                  <c:v>30.223000000000013</c:v>
                </c:pt>
                <c:pt idx="30224">
                  <c:v>30.224000000000046</c:v>
                </c:pt>
                <c:pt idx="30225">
                  <c:v>30.225000000000023</c:v>
                </c:pt>
                <c:pt idx="30226">
                  <c:v>30.225999999999999</c:v>
                </c:pt>
                <c:pt idx="30227">
                  <c:v>30.227000000000032</c:v>
                </c:pt>
                <c:pt idx="30228">
                  <c:v>30.228000000000009</c:v>
                </c:pt>
                <c:pt idx="30229">
                  <c:v>30.229000000000042</c:v>
                </c:pt>
                <c:pt idx="30230">
                  <c:v>30.230000000000018</c:v>
                </c:pt>
                <c:pt idx="30231">
                  <c:v>30.230999999999995</c:v>
                </c:pt>
                <c:pt idx="30232">
                  <c:v>30.232000000000028</c:v>
                </c:pt>
                <c:pt idx="30233">
                  <c:v>30.233000000000004</c:v>
                </c:pt>
                <c:pt idx="30234">
                  <c:v>30.234000000000037</c:v>
                </c:pt>
                <c:pt idx="30235">
                  <c:v>30.235000000000014</c:v>
                </c:pt>
                <c:pt idx="30236">
                  <c:v>30.23599999999999</c:v>
                </c:pt>
                <c:pt idx="30237">
                  <c:v>30.237000000000023</c:v>
                </c:pt>
                <c:pt idx="30238">
                  <c:v>30.238</c:v>
                </c:pt>
                <c:pt idx="30239">
                  <c:v>30.239000000000033</c:v>
                </c:pt>
                <c:pt idx="30240">
                  <c:v>30.240000000000009</c:v>
                </c:pt>
                <c:pt idx="30241">
                  <c:v>30.241000000000042</c:v>
                </c:pt>
                <c:pt idx="30242">
                  <c:v>30.242000000000019</c:v>
                </c:pt>
                <c:pt idx="30243">
                  <c:v>30.242999999999995</c:v>
                </c:pt>
                <c:pt idx="30244">
                  <c:v>30.244000000000028</c:v>
                </c:pt>
                <c:pt idx="30245">
                  <c:v>30.245000000000005</c:v>
                </c:pt>
                <c:pt idx="30246">
                  <c:v>30.246000000000038</c:v>
                </c:pt>
                <c:pt idx="30247">
                  <c:v>30.247000000000014</c:v>
                </c:pt>
                <c:pt idx="30248">
                  <c:v>30.24799999999999</c:v>
                </c:pt>
                <c:pt idx="30249">
                  <c:v>30.249000000000024</c:v>
                </c:pt>
                <c:pt idx="30250">
                  <c:v>30.25</c:v>
                </c:pt>
                <c:pt idx="30251">
                  <c:v>30.251000000000033</c:v>
                </c:pt>
                <c:pt idx="30252">
                  <c:v>30.25200000000001</c:v>
                </c:pt>
                <c:pt idx="30253">
                  <c:v>30.253000000000043</c:v>
                </c:pt>
                <c:pt idx="30254">
                  <c:v>30.254000000000019</c:v>
                </c:pt>
                <c:pt idx="30255">
                  <c:v>30.254999999999995</c:v>
                </c:pt>
                <c:pt idx="30256">
                  <c:v>30.256000000000029</c:v>
                </c:pt>
                <c:pt idx="30257">
                  <c:v>30.257000000000005</c:v>
                </c:pt>
                <c:pt idx="30258">
                  <c:v>30.258000000000038</c:v>
                </c:pt>
                <c:pt idx="30259">
                  <c:v>30.259000000000015</c:v>
                </c:pt>
                <c:pt idx="30260">
                  <c:v>30.259999999999991</c:v>
                </c:pt>
                <c:pt idx="30261">
                  <c:v>30.261000000000024</c:v>
                </c:pt>
                <c:pt idx="30262">
                  <c:v>30.262</c:v>
                </c:pt>
                <c:pt idx="30263">
                  <c:v>30.263000000000034</c:v>
                </c:pt>
                <c:pt idx="30264">
                  <c:v>30.26400000000001</c:v>
                </c:pt>
                <c:pt idx="30265">
                  <c:v>30.265000000000043</c:v>
                </c:pt>
                <c:pt idx="30266">
                  <c:v>30.26600000000002</c:v>
                </c:pt>
                <c:pt idx="30267">
                  <c:v>30.266999999999996</c:v>
                </c:pt>
                <c:pt idx="30268">
                  <c:v>30.268000000000029</c:v>
                </c:pt>
                <c:pt idx="30269">
                  <c:v>30.269000000000005</c:v>
                </c:pt>
                <c:pt idx="30270">
                  <c:v>30.270000000000039</c:v>
                </c:pt>
                <c:pt idx="30271">
                  <c:v>30.271000000000015</c:v>
                </c:pt>
                <c:pt idx="30272">
                  <c:v>30.271999999999991</c:v>
                </c:pt>
                <c:pt idx="30273">
                  <c:v>30.273000000000025</c:v>
                </c:pt>
                <c:pt idx="30274">
                  <c:v>30.274000000000001</c:v>
                </c:pt>
                <c:pt idx="30275">
                  <c:v>30.275000000000034</c:v>
                </c:pt>
                <c:pt idx="30276">
                  <c:v>30.27600000000001</c:v>
                </c:pt>
                <c:pt idx="30277">
                  <c:v>30.277000000000044</c:v>
                </c:pt>
                <c:pt idx="30278">
                  <c:v>30.27800000000002</c:v>
                </c:pt>
                <c:pt idx="30279">
                  <c:v>30.278999999999996</c:v>
                </c:pt>
                <c:pt idx="30280">
                  <c:v>30.28000000000003</c:v>
                </c:pt>
                <c:pt idx="30281">
                  <c:v>30.281000000000006</c:v>
                </c:pt>
                <c:pt idx="30282">
                  <c:v>30.282000000000039</c:v>
                </c:pt>
                <c:pt idx="30283">
                  <c:v>30.283000000000015</c:v>
                </c:pt>
                <c:pt idx="30284">
                  <c:v>30.283999999999992</c:v>
                </c:pt>
                <c:pt idx="30285">
                  <c:v>30.285000000000025</c:v>
                </c:pt>
                <c:pt idx="30286">
                  <c:v>30.286000000000001</c:v>
                </c:pt>
                <c:pt idx="30287">
                  <c:v>30.287000000000035</c:v>
                </c:pt>
                <c:pt idx="30288">
                  <c:v>30.288000000000011</c:v>
                </c:pt>
                <c:pt idx="30289">
                  <c:v>30.289000000000044</c:v>
                </c:pt>
                <c:pt idx="30290">
                  <c:v>30.29000000000002</c:v>
                </c:pt>
                <c:pt idx="30291">
                  <c:v>30.290999999999997</c:v>
                </c:pt>
                <c:pt idx="30292">
                  <c:v>30.29200000000003</c:v>
                </c:pt>
                <c:pt idx="30293">
                  <c:v>30.293000000000006</c:v>
                </c:pt>
                <c:pt idx="30294">
                  <c:v>30.29400000000004</c:v>
                </c:pt>
                <c:pt idx="30295">
                  <c:v>30.295000000000016</c:v>
                </c:pt>
                <c:pt idx="30296">
                  <c:v>30.295999999999992</c:v>
                </c:pt>
                <c:pt idx="30297">
                  <c:v>30.297000000000025</c:v>
                </c:pt>
                <c:pt idx="30298">
                  <c:v>30.298000000000002</c:v>
                </c:pt>
                <c:pt idx="30299">
                  <c:v>30.299000000000035</c:v>
                </c:pt>
                <c:pt idx="30300">
                  <c:v>30.300000000000011</c:v>
                </c:pt>
                <c:pt idx="30301">
                  <c:v>30.301000000000045</c:v>
                </c:pt>
                <c:pt idx="30302">
                  <c:v>30.302000000000021</c:v>
                </c:pt>
                <c:pt idx="30303">
                  <c:v>30.302999999999997</c:v>
                </c:pt>
                <c:pt idx="30304">
                  <c:v>30.30400000000003</c:v>
                </c:pt>
                <c:pt idx="30305">
                  <c:v>30.305000000000007</c:v>
                </c:pt>
                <c:pt idx="30306">
                  <c:v>30.30600000000004</c:v>
                </c:pt>
                <c:pt idx="30307">
                  <c:v>30.307000000000016</c:v>
                </c:pt>
                <c:pt idx="30308">
                  <c:v>30.307999999999993</c:v>
                </c:pt>
                <c:pt idx="30309">
                  <c:v>30.309000000000026</c:v>
                </c:pt>
                <c:pt idx="30310">
                  <c:v>30.310000000000002</c:v>
                </c:pt>
                <c:pt idx="30311">
                  <c:v>30.311000000000035</c:v>
                </c:pt>
                <c:pt idx="30312">
                  <c:v>30.312000000000012</c:v>
                </c:pt>
                <c:pt idx="30313">
                  <c:v>30.313000000000045</c:v>
                </c:pt>
                <c:pt idx="30314">
                  <c:v>30.314000000000021</c:v>
                </c:pt>
                <c:pt idx="30315">
                  <c:v>30.314999999999998</c:v>
                </c:pt>
                <c:pt idx="30316">
                  <c:v>30.316000000000031</c:v>
                </c:pt>
                <c:pt idx="30317">
                  <c:v>30.317000000000007</c:v>
                </c:pt>
                <c:pt idx="30318">
                  <c:v>30.31800000000004</c:v>
                </c:pt>
                <c:pt idx="30319">
                  <c:v>30.319000000000017</c:v>
                </c:pt>
                <c:pt idx="30320">
                  <c:v>30.319999999999993</c:v>
                </c:pt>
                <c:pt idx="30321">
                  <c:v>30.321000000000026</c:v>
                </c:pt>
                <c:pt idx="30322">
                  <c:v>30.322000000000003</c:v>
                </c:pt>
                <c:pt idx="30323">
                  <c:v>30.323000000000036</c:v>
                </c:pt>
                <c:pt idx="30324">
                  <c:v>30.324000000000012</c:v>
                </c:pt>
                <c:pt idx="30325">
                  <c:v>30.325000000000045</c:v>
                </c:pt>
                <c:pt idx="30326">
                  <c:v>30.326000000000022</c:v>
                </c:pt>
                <c:pt idx="30327">
                  <c:v>30.326999999999998</c:v>
                </c:pt>
                <c:pt idx="30328">
                  <c:v>30.328000000000031</c:v>
                </c:pt>
                <c:pt idx="30329">
                  <c:v>30.329000000000008</c:v>
                </c:pt>
                <c:pt idx="30330">
                  <c:v>30.330000000000041</c:v>
                </c:pt>
                <c:pt idx="30331">
                  <c:v>30.331000000000017</c:v>
                </c:pt>
                <c:pt idx="30332">
                  <c:v>30.331999999999994</c:v>
                </c:pt>
                <c:pt idx="30333">
                  <c:v>30.333000000000027</c:v>
                </c:pt>
                <c:pt idx="30334">
                  <c:v>30.334000000000003</c:v>
                </c:pt>
                <c:pt idx="30335">
                  <c:v>30.335000000000036</c:v>
                </c:pt>
                <c:pt idx="30336">
                  <c:v>30.336000000000013</c:v>
                </c:pt>
                <c:pt idx="30337">
                  <c:v>30.337000000000046</c:v>
                </c:pt>
                <c:pt idx="30338">
                  <c:v>30.338000000000022</c:v>
                </c:pt>
                <c:pt idx="30339">
                  <c:v>30.338999999999999</c:v>
                </c:pt>
                <c:pt idx="30340">
                  <c:v>30.340000000000032</c:v>
                </c:pt>
                <c:pt idx="30341">
                  <c:v>30.341000000000008</c:v>
                </c:pt>
                <c:pt idx="30342">
                  <c:v>30.342000000000041</c:v>
                </c:pt>
                <c:pt idx="30343">
                  <c:v>30.343000000000018</c:v>
                </c:pt>
                <c:pt idx="30344">
                  <c:v>30.343999999999994</c:v>
                </c:pt>
                <c:pt idx="30345">
                  <c:v>30.345000000000027</c:v>
                </c:pt>
                <c:pt idx="30346">
                  <c:v>30.346000000000004</c:v>
                </c:pt>
                <c:pt idx="30347">
                  <c:v>30.347000000000037</c:v>
                </c:pt>
                <c:pt idx="30348">
                  <c:v>30.348000000000013</c:v>
                </c:pt>
                <c:pt idx="30349">
                  <c:v>30.349000000000046</c:v>
                </c:pt>
                <c:pt idx="30350">
                  <c:v>30.350000000000023</c:v>
                </c:pt>
                <c:pt idx="30351">
                  <c:v>30.350999999999999</c:v>
                </c:pt>
                <c:pt idx="30352">
                  <c:v>30.352000000000032</c:v>
                </c:pt>
                <c:pt idx="30353">
                  <c:v>30.353000000000009</c:v>
                </c:pt>
                <c:pt idx="30354">
                  <c:v>30.354000000000042</c:v>
                </c:pt>
                <c:pt idx="30355">
                  <c:v>30.355000000000018</c:v>
                </c:pt>
                <c:pt idx="30356">
                  <c:v>30.355999999999995</c:v>
                </c:pt>
                <c:pt idx="30357">
                  <c:v>30.357000000000028</c:v>
                </c:pt>
                <c:pt idx="30358">
                  <c:v>30.358000000000004</c:v>
                </c:pt>
                <c:pt idx="30359">
                  <c:v>30.359000000000037</c:v>
                </c:pt>
                <c:pt idx="30360">
                  <c:v>30.360000000000014</c:v>
                </c:pt>
                <c:pt idx="30361">
                  <c:v>30.36099999999999</c:v>
                </c:pt>
                <c:pt idx="30362">
                  <c:v>30.362000000000023</c:v>
                </c:pt>
                <c:pt idx="30363">
                  <c:v>30.363</c:v>
                </c:pt>
                <c:pt idx="30364">
                  <c:v>30.364000000000033</c:v>
                </c:pt>
                <c:pt idx="30365">
                  <c:v>30.365000000000009</c:v>
                </c:pt>
                <c:pt idx="30366">
                  <c:v>30.366000000000042</c:v>
                </c:pt>
                <c:pt idx="30367">
                  <c:v>30.367000000000019</c:v>
                </c:pt>
                <c:pt idx="30368">
                  <c:v>30.367999999999995</c:v>
                </c:pt>
                <c:pt idx="30369">
                  <c:v>30.369000000000028</c:v>
                </c:pt>
                <c:pt idx="30370">
                  <c:v>30.370000000000005</c:v>
                </c:pt>
                <c:pt idx="30371">
                  <c:v>30.371000000000038</c:v>
                </c:pt>
                <c:pt idx="30372">
                  <c:v>30.372000000000014</c:v>
                </c:pt>
                <c:pt idx="30373">
                  <c:v>30.37299999999999</c:v>
                </c:pt>
                <c:pt idx="30374">
                  <c:v>30.374000000000024</c:v>
                </c:pt>
                <c:pt idx="30375">
                  <c:v>30.375</c:v>
                </c:pt>
                <c:pt idx="30376">
                  <c:v>30.376000000000033</c:v>
                </c:pt>
                <c:pt idx="30377">
                  <c:v>30.37700000000001</c:v>
                </c:pt>
                <c:pt idx="30378">
                  <c:v>30.378000000000043</c:v>
                </c:pt>
                <c:pt idx="30379">
                  <c:v>30.379000000000019</c:v>
                </c:pt>
                <c:pt idx="30380">
                  <c:v>30.379999999999995</c:v>
                </c:pt>
                <c:pt idx="30381">
                  <c:v>30.381000000000029</c:v>
                </c:pt>
                <c:pt idx="30382">
                  <c:v>30.382000000000005</c:v>
                </c:pt>
                <c:pt idx="30383">
                  <c:v>30.383000000000038</c:v>
                </c:pt>
                <c:pt idx="30384">
                  <c:v>30.384000000000015</c:v>
                </c:pt>
                <c:pt idx="30385">
                  <c:v>30.384999999999991</c:v>
                </c:pt>
                <c:pt idx="30386">
                  <c:v>30.386000000000024</c:v>
                </c:pt>
                <c:pt idx="30387">
                  <c:v>30.387</c:v>
                </c:pt>
                <c:pt idx="30388">
                  <c:v>30.388000000000034</c:v>
                </c:pt>
                <c:pt idx="30389">
                  <c:v>30.38900000000001</c:v>
                </c:pt>
                <c:pt idx="30390">
                  <c:v>30.390000000000043</c:v>
                </c:pt>
                <c:pt idx="30391">
                  <c:v>30.39100000000002</c:v>
                </c:pt>
                <c:pt idx="30392">
                  <c:v>30.391999999999996</c:v>
                </c:pt>
                <c:pt idx="30393">
                  <c:v>30.393000000000029</c:v>
                </c:pt>
                <c:pt idx="30394">
                  <c:v>30.394000000000005</c:v>
                </c:pt>
                <c:pt idx="30395">
                  <c:v>30.395000000000039</c:v>
                </c:pt>
                <c:pt idx="30396">
                  <c:v>30.396000000000015</c:v>
                </c:pt>
                <c:pt idx="30397">
                  <c:v>30.396999999999991</c:v>
                </c:pt>
                <c:pt idx="30398">
                  <c:v>30.398000000000025</c:v>
                </c:pt>
                <c:pt idx="30399">
                  <c:v>30.399000000000001</c:v>
                </c:pt>
                <c:pt idx="30400">
                  <c:v>30.400000000000034</c:v>
                </c:pt>
                <c:pt idx="30401">
                  <c:v>30.40100000000001</c:v>
                </c:pt>
                <c:pt idx="30402">
                  <c:v>30.402000000000044</c:v>
                </c:pt>
                <c:pt idx="30403">
                  <c:v>30.40300000000002</c:v>
                </c:pt>
                <c:pt idx="30404">
                  <c:v>30.403999999999996</c:v>
                </c:pt>
                <c:pt idx="30405">
                  <c:v>30.40500000000003</c:v>
                </c:pt>
                <c:pt idx="30406">
                  <c:v>30.406000000000006</c:v>
                </c:pt>
                <c:pt idx="30407">
                  <c:v>30.407000000000039</c:v>
                </c:pt>
                <c:pt idx="30408">
                  <c:v>30.408000000000015</c:v>
                </c:pt>
                <c:pt idx="30409">
                  <c:v>30.408999999999992</c:v>
                </c:pt>
                <c:pt idx="30410">
                  <c:v>30.410000000000025</c:v>
                </c:pt>
                <c:pt idx="30411">
                  <c:v>30.411000000000001</c:v>
                </c:pt>
                <c:pt idx="30412">
                  <c:v>30.412000000000035</c:v>
                </c:pt>
                <c:pt idx="30413">
                  <c:v>30.413000000000011</c:v>
                </c:pt>
                <c:pt idx="30414">
                  <c:v>30.414000000000044</c:v>
                </c:pt>
                <c:pt idx="30415">
                  <c:v>30.41500000000002</c:v>
                </c:pt>
                <c:pt idx="30416">
                  <c:v>30.415999999999997</c:v>
                </c:pt>
                <c:pt idx="30417">
                  <c:v>30.41700000000003</c:v>
                </c:pt>
                <c:pt idx="30418">
                  <c:v>30.418000000000006</c:v>
                </c:pt>
                <c:pt idx="30419">
                  <c:v>30.41900000000004</c:v>
                </c:pt>
                <c:pt idx="30420">
                  <c:v>30.420000000000016</c:v>
                </c:pt>
                <c:pt idx="30421">
                  <c:v>30.420999999999992</c:v>
                </c:pt>
                <c:pt idx="30422">
                  <c:v>30.422000000000025</c:v>
                </c:pt>
                <c:pt idx="30423">
                  <c:v>30.423000000000002</c:v>
                </c:pt>
                <c:pt idx="30424">
                  <c:v>30.424000000000035</c:v>
                </c:pt>
                <c:pt idx="30425">
                  <c:v>30.425000000000011</c:v>
                </c:pt>
                <c:pt idx="30426">
                  <c:v>30.426000000000045</c:v>
                </c:pt>
                <c:pt idx="30427">
                  <c:v>30.427000000000021</c:v>
                </c:pt>
                <c:pt idx="30428">
                  <c:v>30.427999999999997</c:v>
                </c:pt>
                <c:pt idx="30429">
                  <c:v>30.42900000000003</c:v>
                </c:pt>
                <c:pt idx="30430">
                  <c:v>30.430000000000007</c:v>
                </c:pt>
                <c:pt idx="30431">
                  <c:v>30.43100000000004</c:v>
                </c:pt>
                <c:pt idx="30432">
                  <c:v>30.432000000000016</c:v>
                </c:pt>
                <c:pt idx="30433">
                  <c:v>30.432999999999993</c:v>
                </c:pt>
                <c:pt idx="30434">
                  <c:v>30.434000000000026</c:v>
                </c:pt>
                <c:pt idx="30435">
                  <c:v>30.435000000000002</c:v>
                </c:pt>
                <c:pt idx="30436">
                  <c:v>30.436000000000035</c:v>
                </c:pt>
                <c:pt idx="30437">
                  <c:v>30.437000000000012</c:v>
                </c:pt>
                <c:pt idx="30438">
                  <c:v>30.438000000000045</c:v>
                </c:pt>
                <c:pt idx="30439">
                  <c:v>30.439000000000021</c:v>
                </c:pt>
                <c:pt idx="30440">
                  <c:v>30.439999999999998</c:v>
                </c:pt>
                <c:pt idx="30441">
                  <c:v>30.441000000000031</c:v>
                </c:pt>
                <c:pt idx="30442">
                  <c:v>30.442000000000007</c:v>
                </c:pt>
                <c:pt idx="30443">
                  <c:v>30.44300000000004</c:v>
                </c:pt>
                <c:pt idx="30444">
                  <c:v>30.444000000000017</c:v>
                </c:pt>
                <c:pt idx="30445">
                  <c:v>30.444999999999993</c:v>
                </c:pt>
                <c:pt idx="30446">
                  <c:v>30.446000000000026</c:v>
                </c:pt>
                <c:pt idx="30447">
                  <c:v>30.447000000000003</c:v>
                </c:pt>
                <c:pt idx="30448">
                  <c:v>30.448000000000036</c:v>
                </c:pt>
                <c:pt idx="30449">
                  <c:v>30.449000000000012</c:v>
                </c:pt>
                <c:pt idx="30450">
                  <c:v>30.450000000000045</c:v>
                </c:pt>
                <c:pt idx="30451">
                  <c:v>30.451000000000022</c:v>
                </c:pt>
                <c:pt idx="30452">
                  <c:v>30.451999999999998</c:v>
                </c:pt>
                <c:pt idx="30453">
                  <c:v>30.453000000000031</c:v>
                </c:pt>
                <c:pt idx="30454">
                  <c:v>30.454000000000008</c:v>
                </c:pt>
                <c:pt idx="30455">
                  <c:v>30.455000000000041</c:v>
                </c:pt>
                <c:pt idx="30456">
                  <c:v>30.456000000000017</c:v>
                </c:pt>
                <c:pt idx="30457">
                  <c:v>30.456999999999994</c:v>
                </c:pt>
                <c:pt idx="30458">
                  <c:v>30.458000000000027</c:v>
                </c:pt>
                <c:pt idx="30459">
                  <c:v>30.459000000000003</c:v>
                </c:pt>
                <c:pt idx="30460">
                  <c:v>30.460000000000036</c:v>
                </c:pt>
                <c:pt idx="30461">
                  <c:v>30.461000000000013</c:v>
                </c:pt>
                <c:pt idx="30462">
                  <c:v>30.462000000000046</c:v>
                </c:pt>
                <c:pt idx="30463">
                  <c:v>30.463000000000022</c:v>
                </c:pt>
                <c:pt idx="30464">
                  <c:v>30.463999999999999</c:v>
                </c:pt>
                <c:pt idx="30465">
                  <c:v>30.465000000000032</c:v>
                </c:pt>
                <c:pt idx="30466">
                  <c:v>30.466000000000008</c:v>
                </c:pt>
                <c:pt idx="30467">
                  <c:v>30.467000000000041</c:v>
                </c:pt>
                <c:pt idx="30468">
                  <c:v>30.468000000000018</c:v>
                </c:pt>
                <c:pt idx="30469">
                  <c:v>30.468999999999994</c:v>
                </c:pt>
                <c:pt idx="30470">
                  <c:v>30.470000000000027</c:v>
                </c:pt>
                <c:pt idx="30471">
                  <c:v>30.471000000000004</c:v>
                </c:pt>
                <c:pt idx="30472">
                  <c:v>30.472000000000037</c:v>
                </c:pt>
                <c:pt idx="30473">
                  <c:v>30.473000000000013</c:v>
                </c:pt>
                <c:pt idx="30474">
                  <c:v>30.474000000000046</c:v>
                </c:pt>
                <c:pt idx="30475">
                  <c:v>30.475000000000023</c:v>
                </c:pt>
                <c:pt idx="30476">
                  <c:v>30.475999999999999</c:v>
                </c:pt>
                <c:pt idx="30477">
                  <c:v>30.477000000000032</c:v>
                </c:pt>
                <c:pt idx="30478">
                  <c:v>30.478000000000009</c:v>
                </c:pt>
                <c:pt idx="30479">
                  <c:v>30.479000000000042</c:v>
                </c:pt>
                <c:pt idx="30480">
                  <c:v>30.480000000000018</c:v>
                </c:pt>
                <c:pt idx="30481">
                  <c:v>30.480999999999995</c:v>
                </c:pt>
                <c:pt idx="30482">
                  <c:v>30.482000000000028</c:v>
                </c:pt>
                <c:pt idx="30483">
                  <c:v>30.483000000000004</c:v>
                </c:pt>
                <c:pt idx="30484">
                  <c:v>30.484000000000037</c:v>
                </c:pt>
                <c:pt idx="30485">
                  <c:v>30.485000000000014</c:v>
                </c:pt>
                <c:pt idx="30486">
                  <c:v>30.48599999999999</c:v>
                </c:pt>
                <c:pt idx="30487">
                  <c:v>30.487000000000023</c:v>
                </c:pt>
                <c:pt idx="30488">
                  <c:v>30.488</c:v>
                </c:pt>
                <c:pt idx="30489">
                  <c:v>30.489000000000033</c:v>
                </c:pt>
                <c:pt idx="30490">
                  <c:v>30.490000000000009</c:v>
                </c:pt>
                <c:pt idx="30491">
                  <c:v>30.491000000000042</c:v>
                </c:pt>
                <c:pt idx="30492">
                  <c:v>30.492000000000019</c:v>
                </c:pt>
                <c:pt idx="30493">
                  <c:v>30.492999999999995</c:v>
                </c:pt>
                <c:pt idx="30494">
                  <c:v>30.494000000000028</c:v>
                </c:pt>
                <c:pt idx="30495">
                  <c:v>30.495000000000005</c:v>
                </c:pt>
                <c:pt idx="30496">
                  <c:v>30.496000000000038</c:v>
                </c:pt>
                <c:pt idx="30497">
                  <c:v>30.497000000000014</c:v>
                </c:pt>
                <c:pt idx="30498">
                  <c:v>30.49799999999999</c:v>
                </c:pt>
                <c:pt idx="30499">
                  <c:v>30.499000000000024</c:v>
                </c:pt>
                <c:pt idx="30500">
                  <c:v>30.5</c:v>
                </c:pt>
                <c:pt idx="30501">
                  <c:v>30.501000000000033</c:v>
                </c:pt>
                <c:pt idx="30502">
                  <c:v>30.50200000000001</c:v>
                </c:pt>
                <c:pt idx="30503">
                  <c:v>30.503000000000043</c:v>
                </c:pt>
                <c:pt idx="30504">
                  <c:v>30.504000000000019</c:v>
                </c:pt>
                <c:pt idx="30505">
                  <c:v>30.504999999999995</c:v>
                </c:pt>
                <c:pt idx="30506">
                  <c:v>30.506000000000029</c:v>
                </c:pt>
                <c:pt idx="30507">
                  <c:v>30.507000000000005</c:v>
                </c:pt>
                <c:pt idx="30508">
                  <c:v>30.508000000000038</c:v>
                </c:pt>
                <c:pt idx="30509">
                  <c:v>30.509000000000015</c:v>
                </c:pt>
                <c:pt idx="30510">
                  <c:v>30.509999999999991</c:v>
                </c:pt>
                <c:pt idx="30511">
                  <c:v>30.511000000000024</c:v>
                </c:pt>
                <c:pt idx="30512">
                  <c:v>30.512</c:v>
                </c:pt>
                <c:pt idx="30513">
                  <c:v>30.513000000000034</c:v>
                </c:pt>
                <c:pt idx="30514">
                  <c:v>30.51400000000001</c:v>
                </c:pt>
                <c:pt idx="30515">
                  <c:v>30.515000000000043</c:v>
                </c:pt>
                <c:pt idx="30516">
                  <c:v>30.51600000000002</c:v>
                </c:pt>
                <c:pt idx="30517">
                  <c:v>30.516999999999996</c:v>
                </c:pt>
                <c:pt idx="30518">
                  <c:v>30.518000000000029</c:v>
                </c:pt>
                <c:pt idx="30519">
                  <c:v>30.519000000000005</c:v>
                </c:pt>
                <c:pt idx="30520">
                  <c:v>30.520000000000039</c:v>
                </c:pt>
                <c:pt idx="30521">
                  <c:v>30.521000000000015</c:v>
                </c:pt>
                <c:pt idx="30522">
                  <c:v>30.521999999999991</c:v>
                </c:pt>
                <c:pt idx="30523">
                  <c:v>30.523000000000025</c:v>
                </c:pt>
                <c:pt idx="30524">
                  <c:v>30.524000000000001</c:v>
                </c:pt>
                <c:pt idx="30525">
                  <c:v>30.525000000000034</c:v>
                </c:pt>
                <c:pt idx="30526">
                  <c:v>30.52600000000001</c:v>
                </c:pt>
                <c:pt idx="30527">
                  <c:v>30.527000000000044</c:v>
                </c:pt>
                <c:pt idx="30528">
                  <c:v>30.52800000000002</c:v>
                </c:pt>
                <c:pt idx="30529">
                  <c:v>30.528999999999996</c:v>
                </c:pt>
                <c:pt idx="30530">
                  <c:v>30.53000000000003</c:v>
                </c:pt>
                <c:pt idx="30531">
                  <c:v>30.531000000000006</c:v>
                </c:pt>
                <c:pt idx="30532">
                  <c:v>30.532000000000039</c:v>
                </c:pt>
                <c:pt idx="30533">
                  <c:v>30.533000000000015</c:v>
                </c:pt>
                <c:pt idx="30534">
                  <c:v>30.533999999999992</c:v>
                </c:pt>
                <c:pt idx="30535">
                  <c:v>30.535000000000025</c:v>
                </c:pt>
                <c:pt idx="30536">
                  <c:v>30.536000000000001</c:v>
                </c:pt>
                <c:pt idx="30537">
                  <c:v>30.537000000000035</c:v>
                </c:pt>
                <c:pt idx="30538">
                  <c:v>30.538000000000011</c:v>
                </c:pt>
                <c:pt idx="30539">
                  <c:v>30.539000000000044</c:v>
                </c:pt>
                <c:pt idx="30540">
                  <c:v>30.54000000000002</c:v>
                </c:pt>
                <c:pt idx="30541">
                  <c:v>30.540999999999997</c:v>
                </c:pt>
                <c:pt idx="30542">
                  <c:v>30.54200000000003</c:v>
                </c:pt>
                <c:pt idx="30543">
                  <c:v>30.543000000000006</c:v>
                </c:pt>
                <c:pt idx="30544">
                  <c:v>30.54400000000004</c:v>
                </c:pt>
                <c:pt idx="30545">
                  <c:v>30.545000000000016</c:v>
                </c:pt>
                <c:pt idx="30546">
                  <c:v>30.545999999999992</c:v>
                </c:pt>
                <c:pt idx="30547">
                  <c:v>30.547000000000025</c:v>
                </c:pt>
                <c:pt idx="30548">
                  <c:v>30.548000000000002</c:v>
                </c:pt>
                <c:pt idx="30549">
                  <c:v>30.549000000000035</c:v>
                </c:pt>
                <c:pt idx="30550">
                  <c:v>30.550000000000011</c:v>
                </c:pt>
                <c:pt idx="30551">
                  <c:v>30.551000000000045</c:v>
                </c:pt>
                <c:pt idx="30552">
                  <c:v>30.552000000000021</c:v>
                </c:pt>
                <c:pt idx="30553">
                  <c:v>30.552999999999997</c:v>
                </c:pt>
                <c:pt idx="30554">
                  <c:v>30.55400000000003</c:v>
                </c:pt>
                <c:pt idx="30555">
                  <c:v>30.555000000000007</c:v>
                </c:pt>
                <c:pt idx="30556">
                  <c:v>30.55600000000004</c:v>
                </c:pt>
                <c:pt idx="30557">
                  <c:v>30.557000000000016</c:v>
                </c:pt>
                <c:pt idx="30558">
                  <c:v>30.557999999999993</c:v>
                </c:pt>
                <c:pt idx="30559">
                  <c:v>30.559000000000026</c:v>
                </c:pt>
                <c:pt idx="30560">
                  <c:v>30.560000000000002</c:v>
                </c:pt>
                <c:pt idx="30561">
                  <c:v>30.561000000000035</c:v>
                </c:pt>
                <c:pt idx="30562">
                  <c:v>30.562000000000012</c:v>
                </c:pt>
                <c:pt idx="30563">
                  <c:v>30.563000000000045</c:v>
                </c:pt>
                <c:pt idx="30564">
                  <c:v>30.564000000000021</c:v>
                </c:pt>
                <c:pt idx="30565">
                  <c:v>30.564999999999998</c:v>
                </c:pt>
                <c:pt idx="30566">
                  <c:v>30.566000000000031</c:v>
                </c:pt>
                <c:pt idx="30567">
                  <c:v>30.567000000000007</c:v>
                </c:pt>
                <c:pt idx="30568">
                  <c:v>30.56800000000004</c:v>
                </c:pt>
                <c:pt idx="30569">
                  <c:v>30.569000000000017</c:v>
                </c:pt>
                <c:pt idx="30570">
                  <c:v>30.569999999999993</c:v>
                </c:pt>
                <c:pt idx="30571">
                  <c:v>30.571000000000026</c:v>
                </c:pt>
                <c:pt idx="30572">
                  <c:v>30.572000000000003</c:v>
                </c:pt>
                <c:pt idx="30573">
                  <c:v>30.573000000000036</c:v>
                </c:pt>
                <c:pt idx="30574">
                  <c:v>30.574000000000012</c:v>
                </c:pt>
                <c:pt idx="30575">
                  <c:v>30.575000000000045</c:v>
                </c:pt>
                <c:pt idx="30576">
                  <c:v>30.576000000000022</c:v>
                </c:pt>
                <c:pt idx="30577">
                  <c:v>30.576999999999998</c:v>
                </c:pt>
                <c:pt idx="30578">
                  <c:v>30.578000000000031</c:v>
                </c:pt>
                <c:pt idx="30579">
                  <c:v>30.579000000000008</c:v>
                </c:pt>
                <c:pt idx="30580">
                  <c:v>30.580000000000041</c:v>
                </c:pt>
                <c:pt idx="30581">
                  <c:v>30.581000000000017</c:v>
                </c:pt>
                <c:pt idx="30582">
                  <c:v>30.581999999999994</c:v>
                </c:pt>
                <c:pt idx="30583">
                  <c:v>30.583000000000027</c:v>
                </c:pt>
                <c:pt idx="30584">
                  <c:v>30.584000000000003</c:v>
                </c:pt>
                <c:pt idx="30585">
                  <c:v>30.585000000000036</c:v>
                </c:pt>
                <c:pt idx="30586">
                  <c:v>30.586000000000013</c:v>
                </c:pt>
                <c:pt idx="30587">
                  <c:v>30.587000000000046</c:v>
                </c:pt>
                <c:pt idx="30588">
                  <c:v>30.588000000000022</c:v>
                </c:pt>
                <c:pt idx="30589">
                  <c:v>30.588999999999999</c:v>
                </c:pt>
                <c:pt idx="30590">
                  <c:v>30.590000000000032</c:v>
                </c:pt>
                <c:pt idx="30591">
                  <c:v>30.591000000000008</c:v>
                </c:pt>
                <c:pt idx="30592">
                  <c:v>30.592000000000041</c:v>
                </c:pt>
                <c:pt idx="30593">
                  <c:v>30.593000000000018</c:v>
                </c:pt>
                <c:pt idx="30594">
                  <c:v>30.593999999999994</c:v>
                </c:pt>
                <c:pt idx="30595">
                  <c:v>30.595000000000027</c:v>
                </c:pt>
                <c:pt idx="30596">
                  <c:v>30.596000000000004</c:v>
                </c:pt>
                <c:pt idx="30597">
                  <c:v>30.597000000000037</c:v>
                </c:pt>
                <c:pt idx="30598">
                  <c:v>30.598000000000013</c:v>
                </c:pt>
                <c:pt idx="30599">
                  <c:v>30.599000000000046</c:v>
                </c:pt>
                <c:pt idx="30600">
                  <c:v>30.600000000000023</c:v>
                </c:pt>
                <c:pt idx="30601">
                  <c:v>30.600999999999999</c:v>
                </c:pt>
                <c:pt idx="30602">
                  <c:v>30.602000000000032</c:v>
                </c:pt>
                <c:pt idx="30603">
                  <c:v>30.603000000000009</c:v>
                </c:pt>
                <c:pt idx="30604">
                  <c:v>30.604000000000042</c:v>
                </c:pt>
                <c:pt idx="30605">
                  <c:v>30.605000000000018</c:v>
                </c:pt>
                <c:pt idx="30606">
                  <c:v>30.605999999999995</c:v>
                </c:pt>
                <c:pt idx="30607">
                  <c:v>30.607000000000028</c:v>
                </c:pt>
                <c:pt idx="30608">
                  <c:v>30.608000000000004</c:v>
                </c:pt>
                <c:pt idx="30609">
                  <c:v>30.609000000000037</c:v>
                </c:pt>
                <c:pt idx="30610">
                  <c:v>30.610000000000014</c:v>
                </c:pt>
                <c:pt idx="30611">
                  <c:v>30.61099999999999</c:v>
                </c:pt>
                <c:pt idx="30612">
                  <c:v>30.612000000000023</c:v>
                </c:pt>
                <c:pt idx="30613">
                  <c:v>30.613</c:v>
                </c:pt>
                <c:pt idx="30614">
                  <c:v>30.614000000000033</c:v>
                </c:pt>
                <c:pt idx="30615">
                  <c:v>30.615000000000009</c:v>
                </c:pt>
                <c:pt idx="30616">
                  <c:v>30.616000000000042</c:v>
                </c:pt>
                <c:pt idx="30617">
                  <c:v>30.617000000000019</c:v>
                </c:pt>
                <c:pt idx="30618">
                  <c:v>30.617999999999995</c:v>
                </c:pt>
                <c:pt idx="30619">
                  <c:v>30.619000000000028</c:v>
                </c:pt>
                <c:pt idx="30620">
                  <c:v>30.620000000000005</c:v>
                </c:pt>
                <c:pt idx="30621">
                  <c:v>30.621000000000038</c:v>
                </c:pt>
                <c:pt idx="30622">
                  <c:v>30.622000000000014</c:v>
                </c:pt>
                <c:pt idx="30623">
                  <c:v>30.62299999999999</c:v>
                </c:pt>
                <c:pt idx="30624">
                  <c:v>30.624000000000024</c:v>
                </c:pt>
                <c:pt idx="30625">
                  <c:v>30.625</c:v>
                </c:pt>
                <c:pt idx="30626">
                  <c:v>30.626000000000033</c:v>
                </c:pt>
                <c:pt idx="30627">
                  <c:v>30.62700000000001</c:v>
                </c:pt>
                <c:pt idx="30628">
                  <c:v>30.628000000000043</c:v>
                </c:pt>
                <c:pt idx="30629">
                  <c:v>30.629000000000019</c:v>
                </c:pt>
                <c:pt idx="30630">
                  <c:v>30.629999999999995</c:v>
                </c:pt>
                <c:pt idx="30631">
                  <c:v>30.631000000000029</c:v>
                </c:pt>
                <c:pt idx="30632">
                  <c:v>30.632000000000005</c:v>
                </c:pt>
                <c:pt idx="30633">
                  <c:v>30.633000000000038</c:v>
                </c:pt>
                <c:pt idx="30634">
                  <c:v>30.634000000000015</c:v>
                </c:pt>
                <c:pt idx="30635">
                  <c:v>30.634999999999991</c:v>
                </c:pt>
                <c:pt idx="30636">
                  <c:v>30.636000000000024</c:v>
                </c:pt>
                <c:pt idx="30637">
                  <c:v>30.637</c:v>
                </c:pt>
                <c:pt idx="30638">
                  <c:v>30.638000000000034</c:v>
                </c:pt>
                <c:pt idx="30639">
                  <c:v>30.63900000000001</c:v>
                </c:pt>
                <c:pt idx="30640">
                  <c:v>30.640000000000043</c:v>
                </c:pt>
                <c:pt idx="30641">
                  <c:v>30.64100000000002</c:v>
                </c:pt>
                <c:pt idx="30642">
                  <c:v>30.641999999999996</c:v>
                </c:pt>
                <c:pt idx="30643">
                  <c:v>30.643000000000029</c:v>
                </c:pt>
                <c:pt idx="30644">
                  <c:v>30.644000000000005</c:v>
                </c:pt>
                <c:pt idx="30645">
                  <c:v>30.645000000000039</c:v>
                </c:pt>
                <c:pt idx="30646">
                  <c:v>30.646000000000015</c:v>
                </c:pt>
                <c:pt idx="30647">
                  <c:v>30.646999999999991</c:v>
                </c:pt>
                <c:pt idx="30648">
                  <c:v>30.648000000000025</c:v>
                </c:pt>
                <c:pt idx="30649">
                  <c:v>30.649000000000001</c:v>
                </c:pt>
                <c:pt idx="30650">
                  <c:v>30.650000000000034</c:v>
                </c:pt>
                <c:pt idx="30651">
                  <c:v>30.65100000000001</c:v>
                </c:pt>
                <c:pt idx="30652">
                  <c:v>30.652000000000044</c:v>
                </c:pt>
                <c:pt idx="30653">
                  <c:v>30.65300000000002</c:v>
                </c:pt>
                <c:pt idx="30654">
                  <c:v>30.653999999999996</c:v>
                </c:pt>
                <c:pt idx="30655">
                  <c:v>30.65500000000003</c:v>
                </c:pt>
                <c:pt idx="30656">
                  <c:v>30.656000000000006</c:v>
                </c:pt>
                <c:pt idx="30657">
                  <c:v>30.657000000000039</c:v>
                </c:pt>
                <c:pt idx="30658">
                  <c:v>30.658000000000015</c:v>
                </c:pt>
                <c:pt idx="30659">
                  <c:v>30.658999999999992</c:v>
                </c:pt>
                <c:pt idx="30660">
                  <c:v>30.660000000000025</c:v>
                </c:pt>
                <c:pt idx="30661">
                  <c:v>30.661000000000001</c:v>
                </c:pt>
                <c:pt idx="30662">
                  <c:v>30.662000000000035</c:v>
                </c:pt>
                <c:pt idx="30663">
                  <c:v>30.663000000000011</c:v>
                </c:pt>
                <c:pt idx="30664">
                  <c:v>30.664000000000044</c:v>
                </c:pt>
                <c:pt idx="30665">
                  <c:v>30.66500000000002</c:v>
                </c:pt>
                <c:pt idx="30666">
                  <c:v>30.665999999999997</c:v>
                </c:pt>
                <c:pt idx="30667">
                  <c:v>30.66700000000003</c:v>
                </c:pt>
                <c:pt idx="30668">
                  <c:v>30.668000000000006</c:v>
                </c:pt>
                <c:pt idx="30669">
                  <c:v>30.66900000000004</c:v>
                </c:pt>
                <c:pt idx="30670">
                  <c:v>30.670000000000016</c:v>
                </c:pt>
                <c:pt idx="30671">
                  <c:v>30.670999999999992</c:v>
                </c:pt>
                <c:pt idx="30672">
                  <c:v>30.672000000000025</c:v>
                </c:pt>
                <c:pt idx="30673">
                  <c:v>30.673000000000002</c:v>
                </c:pt>
                <c:pt idx="30674">
                  <c:v>30.674000000000035</c:v>
                </c:pt>
                <c:pt idx="30675">
                  <c:v>30.675000000000011</c:v>
                </c:pt>
                <c:pt idx="30676">
                  <c:v>30.676000000000045</c:v>
                </c:pt>
                <c:pt idx="30677">
                  <c:v>30.677000000000021</c:v>
                </c:pt>
                <c:pt idx="30678">
                  <c:v>30.677999999999997</c:v>
                </c:pt>
                <c:pt idx="30679">
                  <c:v>30.67900000000003</c:v>
                </c:pt>
                <c:pt idx="30680">
                  <c:v>30.680000000000007</c:v>
                </c:pt>
                <c:pt idx="30681">
                  <c:v>30.68100000000004</c:v>
                </c:pt>
                <c:pt idx="30682">
                  <c:v>30.682000000000016</c:v>
                </c:pt>
                <c:pt idx="30683">
                  <c:v>30.682999999999993</c:v>
                </c:pt>
                <c:pt idx="30684">
                  <c:v>30.684000000000026</c:v>
                </c:pt>
                <c:pt idx="30685">
                  <c:v>30.685000000000002</c:v>
                </c:pt>
                <c:pt idx="30686">
                  <c:v>30.686000000000035</c:v>
                </c:pt>
                <c:pt idx="30687">
                  <c:v>30.687000000000012</c:v>
                </c:pt>
                <c:pt idx="30688">
                  <c:v>30.688000000000045</c:v>
                </c:pt>
                <c:pt idx="30689">
                  <c:v>30.689000000000021</c:v>
                </c:pt>
                <c:pt idx="30690">
                  <c:v>30.689999999999998</c:v>
                </c:pt>
                <c:pt idx="30691">
                  <c:v>30.691000000000031</c:v>
                </c:pt>
                <c:pt idx="30692">
                  <c:v>30.692000000000007</c:v>
                </c:pt>
                <c:pt idx="30693">
                  <c:v>30.69300000000004</c:v>
                </c:pt>
                <c:pt idx="30694">
                  <c:v>30.694000000000017</c:v>
                </c:pt>
                <c:pt idx="30695">
                  <c:v>30.694999999999993</c:v>
                </c:pt>
                <c:pt idx="30696">
                  <c:v>30.696000000000026</c:v>
                </c:pt>
                <c:pt idx="30697">
                  <c:v>30.697000000000003</c:v>
                </c:pt>
                <c:pt idx="30698">
                  <c:v>30.698000000000036</c:v>
                </c:pt>
                <c:pt idx="30699">
                  <c:v>30.699000000000012</c:v>
                </c:pt>
                <c:pt idx="30700">
                  <c:v>30.700000000000045</c:v>
                </c:pt>
                <c:pt idx="30701">
                  <c:v>30.701000000000022</c:v>
                </c:pt>
                <c:pt idx="30702">
                  <c:v>30.701999999999998</c:v>
                </c:pt>
                <c:pt idx="30703">
                  <c:v>30.703000000000031</c:v>
                </c:pt>
                <c:pt idx="30704">
                  <c:v>30.704000000000008</c:v>
                </c:pt>
                <c:pt idx="30705">
                  <c:v>30.705000000000041</c:v>
                </c:pt>
                <c:pt idx="30706">
                  <c:v>30.706000000000017</c:v>
                </c:pt>
                <c:pt idx="30707">
                  <c:v>30.706999999999994</c:v>
                </c:pt>
                <c:pt idx="30708">
                  <c:v>30.708000000000027</c:v>
                </c:pt>
                <c:pt idx="30709">
                  <c:v>30.709000000000003</c:v>
                </c:pt>
                <c:pt idx="30710">
                  <c:v>30.710000000000036</c:v>
                </c:pt>
                <c:pt idx="30711">
                  <c:v>30.711000000000013</c:v>
                </c:pt>
                <c:pt idx="30712">
                  <c:v>30.712000000000046</c:v>
                </c:pt>
                <c:pt idx="30713">
                  <c:v>30.713000000000022</c:v>
                </c:pt>
                <c:pt idx="30714">
                  <c:v>30.713999999999999</c:v>
                </c:pt>
                <c:pt idx="30715">
                  <c:v>30.715000000000032</c:v>
                </c:pt>
                <c:pt idx="30716">
                  <c:v>30.716000000000008</c:v>
                </c:pt>
                <c:pt idx="30717">
                  <c:v>30.717000000000041</c:v>
                </c:pt>
                <c:pt idx="30718">
                  <c:v>30.718000000000018</c:v>
                </c:pt>
                <c:pt idx="30719">
                  <c:v>30.718999999999994</c:v>
                </c:pt>
                <c:pt idx="30720">
                  <c:v>30.720000000000027</c:v>
                </c:pt>
                <c:pt idx="30721">
                  <c:v>30.721000000000004</c:v>
                </c:pt>
                <c:pt idx="30722">
                  <c:v>30.722000000000037</c:v>
                </c:pt>
                <c:pt idx="30723">
                  <c:v>30.723000000000013</c:v>
                </c:pt>
                <c:pt idx="30724">
                  <c:v>30.724000000000046</c:v>
                </c:pt>
                <c:pt idx="30725">
                  <c:v>30.725000000000023</c:v>
                </c:pt>
                <c:pt idx="30726">
                  <c:v>30.725999999999999</c:v>
                </c:pt>
                <c:pt idx="30727">
                  <c:v>30.727000000000032</c:v>
                </c:pt>
                <c:pt idx="30728">
                  <c:v>30.728000000000009</c:v>
                </c:pt>
                <c:pt idx="30729">
                  <c:v>30.729000000000042</c:v>
                </c:pt>
                <c:pt idx="30730">
                  <c:v>30.730000000000018</c:v>
                </c:pt>
                <c:pt idx="30731">
                  <c:v>30.730999999999995</c:v>
                </c:pt>
                <c:pt idx="30732">
                  <c:v>30.732000000000028</c:v>
                </c:pt>
                <c:pt idx="30733">
                  <c:v>30.733000000000004</c:v>
                </c:pt>
                <c:pt idx="30734">
                  <c:v>30.734000000000037</c:v>
                </c:pt>
                <c:pt idx="30735">
                  <c:v>30.735000000000014</c:v>
                </c:pt>
                <c:pt idx="30736">
                  <c:v>30.73599999999999</c:v>
                </c:pt>
                <c:pt idx="30737">
                  <c:v>30.737000000000023</c:v>
                </c:pt>
                <c:pt idx="30738">
                  <c:v>30.738</c:v>
                </c:pt>
                <c:pt idx="30739">
                  <c:v>30.739000000000033</c:v>
                </c:pt>
                <c:pt idx="30740">
                  <c:v>30.740000000000009</c:v>
                </c:pt>
                <c:pt idx="30741">
                  <c:v>30.741000000000042</c:v>
                </c:pt>
                <c:pt idx="30742">
                  <c:v>30.742000000000019</c:v>
                </c:pt>
                <c:pt idx="30743">
                  <c:v>30.742999999999995</c:v>
                </c:pt>
                <c:pt idx="30744">
                  <c:v>30.744000000000028</c:v>
                </c:pt>
                <c:pt idx="30745">
                  <c:v>30.745000000000005</c:v>
                </c:pt>
                <c:pt idx="30746">
                  <c:v>30.746000000000038</c:v>
                </c:pt>
                <c:pt idx="30747">
                  <c:v>30.747000000000014</c:v>
                </c:pt>
                <c:pt idx="30748">
                  <c:v>30.74799999999999</c:v>
                </c:pt>
                <c:pt idx="30749">
                  <c:v>30.749000000000024</c:v>
                </c:pt>
                <c:pt idx="30750">
                  <c:v>30.75</c:v>
                </c:pt>
                <c:pt idx="30751">
                  <c:v>30.751000000000033</c:v>
                </c:pt>
                <c:pt idx="30752">
                  <c:v>30.75200000000001</c:v>
                </c:pt>
                <c:pt idx="30753">
                  <c:v>30.753000000000043</c:v>
                </c:pt>
                <c:pt idx="30754">
                  <c:v>30.754000000000019</c:v>
                </c:pt>
                <c:pt idx="30755">
                  <c:v>30.754999999999995</c:v>
                </c:pt>
                <c:pt idx="30756">
                  <c:v>30.756000000000029</c:v>
                </c:pt>
                <c:pt idx="30757">
                  <c:v>30.757000000000005</c:v>
                </c:pt>
                <c:pt idx="30758">
                  <c:v>30.758000000000038</c:v>
                </c:pt>
                <c:pt idx="30759">
                  <c:v>30.759000000000015</c:v>
                </c:pt>
                <c:pt idx="30760">
                  <c:v>30.759999999999991</c:v>
                </c:pt>
                <c:pt idx="30761">
                  <c:v>30.761000000000024</c:v>
                </c:pt>
                <c:pt idx="30762">
                  <c:v>30.762</c:v>
                </c:pt>
                <c:pt idx="30763">
                  <c:v>30.763000000000034</c:v>
                </c:pt>
                <c:pt idx="30764">
                  <c:v>30.76400000000001</c:v>
                </c:pt>
                <c:pt idx="30765">
                  <c:v>30.765000000000043</c:v>
                </c:pt>
                <c:pt idx="30766">
                  <c:v>30.76600000000002</c:v>
                </c:pt>
                <c:pt idx="30767">
                  <c:v>30.766999999999996</c:v>
                </c:pt>
                <c:pt idx="30768">
                  <c:v>30.768000000000029</c:v>
                </c:pt>
                <c:pt idx="30769">
                  <c:v>30.769000000000005</c:v>
                </c:pt>
                <c:pt idx="30770">
                  <c:v>30.770000000000039</c:v>
                </c:pt>
                <c:pt idx="30771">
                  <c:v>30.771000000000015</c:v>
                </c:pt>
                <c:pt idx="30772">
                  <c:v>30.771999999999991</c:v>
                </c:pt>
                <c:pt idx="30773">
                  <c:v>30.773000000000025</c:v>
                </c:pt>
                <c:pt idx="30774">
                  <c:v>30.774000000000001</c:v>
                </c:pt>
                <c:pt idx="30775">
                  <c:v>30.775000000000034</c:v>
                </c:pt>
                <c:pt idx="30776">
                  <c:v>30.77600000000001</c:v>
                </c:pt>
                <c:pt idx="30777">
                  <c:v>30.777000000000044</c:v>
                </c:pt>
                <c:pt idx="30778">
                  <c:v>30.77800000000002</c:v>
                </c:pt>
                <c:pt idx="30779">
                  <c:v>30.778999999999996</c:v>
                </c:pt>
                <c:pt idx="30780">
                  <c:v>30.78000000000003</c:v>
                </c:pt>
                <c:pt idx="30781">
                  <c:v>30.781000000000006</c:v>
                </c:pt>
                <c:pt idx="30782">
                  <c:v>30.782000000000039</c:v>
                </c:pt>
                <c:pt idx="30783">
                  <c:v>30.783000000000015</c:v>
                </c:pt>
                <c:pt idx="30784">
                  <c:v>30.783999999999992</c:v>
                </c:pt>
                <c:pt idx="30785">
                  <c:v>30.785000000000025</c:v>
                </c:pt>
                <c:pt idx="30786">
                  <c:v>30.786000000000001</c:v>
                </c:pt>
                <c:pt idx="30787">
                  <c:v>30.787000000000035</c:v>
                </c:pt>
                <c:pt idx="30788">
                  <c:v>30.788000000000011</c:v>
                </c:pt>
                <c:pt idx="30789">
                  <c:v>30.789000000000044</c:v>
                </c:pt>
                <c:pt idx="30790">
                  <c:v>30.79000000000002</c:v>
                </c:pt>
                <c:pt idx="30791">
                  <c:v>30.790999999999997</c:v>
                </c:pt>
                <c:pt idx="30792">
                  <c:v>30.79200000000003</c:v>
                </c:pt>
                <c:pt idx="30793">
                  <c:v>30.793000000000006</c:v>
                </c:pt>
                <c:pt idx="30794">
                  <c:v>30.79400000000004</c:v>
                </c:pt>
                <c:pt idx="30795">
                  <c:v>30.795000000000016</c:v>
                </c:pt>
                <c:pt idx="30796">
                  <c:v>30.795999999999992</c:v>
                </c:pt>
                <c:pt idx="30797">
                  <c:v>30.797000000000025</c:v>
                </c:pt>
                <c:pt idx="30798">
                  <c:v>30.798000000000002</c:v>
                </c:pt>
                <c:pt idx="30799">
                  <c:v>30.799000000000035</c:v>
                </c:pt>
                <c:pt idx="30800">
                  <c:v>30.800000000000011</c:v>
                </c:pt>
                <c:pt idx="30801">
                  <c:v>30.801000000000045</c:v>
                </c:pt>
                <c:pt idx="30802">
                  <c:v>30.802000000000021</c:v>
                </c:pt>
                <c:pt idx="30803">
                  <c:v>30.802999999999997</c:v>
                </c:pt>
                <c:pt idx="30804">
                  <c:v>30.80400000000003</c:v>
                </c:pt>
                <c:pt idx="30805">
                  <c:v>30.805000000000007</c:v>
                </c:pt>
                <c:pt idx="30806">
                  <c:v>30.80600000000004</c:v>
                </c:pt>
                <c:pt idx="30807">
                  <c:v>30.807000000000016</c:v>
                </c:pt>
                <c:pt idx="30808">
                  <c:v>30.807999999999993</c:v>
                </c:pt>
                <c:pt idx="30809">
                  <c:v>30.809000000000026</c:v>
                </c:pt>
                <c:pt idx="30810">
                  <c:v>30.810000000000002</c:v>
                </c:pt>
                <c:pt idx="30811">
                  <c:v>30.811000000000035</c:v>
                </c:pt>
                <c:pt idx="30812">
                  <c:v>30.812000000000012</c:v>
                </c:pt>
                <c:pt idx="30813">
                  <c:v>30.813000000000045</c:v>
                </c:pt>
                <c:pt idx="30814">
                  <c:v>30.814000000000021</c:v>
                </c:pt>
                <c:pt idx="30815">
                  <c:v>30.814999999999998</c:v>
                </c:pt>
                <c:pt idx="30816">
                  <c:v>30.816000000000031</c:v>
                </c:pt>
                <c:pt idx="30817">
                  <c:v>30.817000000000007</c:v>
                </c:pt>
                <c:pt idx="30818">
                  <c:v>30.81800000000004</c:v>
                </c:pt>
                <c:pt idx="30819">
                  <c:v>30.819000000000017</c:v>
                </c:pt>
                <c:pt idx="30820">
                  <c:v>30.819999999999993</c:v>
                </c:pt>
                <c:pt idx="30821">
                  <c:v>30.821000000000026</c:v>
                </c:pt>
                <c:pt idx="30822">
                  <c:v>30.822000000000003</c:v>
                </c:pt>
                <c:pt idx="30823">
                  <c:v>30.823000000000036</c:v>
                </c:pt>
                <c:pt idx="30824">
                  <c:v>30.824000000000012</c:v>
                </c:pt>
                <c:pt idx="30825">
                  <c:v>30.825000000000045</c:v>
                </c:pt>
                <c:pt idx="30826">
                  <c:v>30.826000000000022</c:v>
                </c:pt>
                <c:pt idx="30827">
                  <c:v>30.826999999999998</c:v>
                </c:pt>
                <c:pt idx="30828">
                  <c:v>30.828000000000031</c:v>
                </c:pt>
                <c:pt idx="30829">
                  <c:v>30.829000000000008</c:v>
                </c:pt>
                <c:pt idx="30830">
                  <c:v>30.830000000000041</c:v>
                </c:pt>
                <c:pt idx="30831">
                  <c:v>30.831000000000017</c:v>
                </c:pt>
                <c:pt idx="30832">
                  <c:v>30.831999999999994</c:v>
                </c:pt>
                <c:pt idx="30833">
                  <c:v>30.833000000000027</c:v>
                </c:pt>
                <c:pt idx="30834">
                  <c:v>30.834000000000003</c:v>
                </c:pt>
                <c:pt idx="30835">
                  <c:v>30.835000000000036</c:v>
                </c:pt>
                <c:pt idx="30836">
                  <c:v>30.836000000000013</c:v>
                </c:pt>
                <c:pt idx="30837">
                  <c:v>30.837000000000046</c:v>
                </c:pt>
                <c:pt idx="30838">
                  <c:v>30.838000000000022</c:v>
                </c:pt>
                <c:pt idx="30839">
                  <c:v>30.838999999999999</c:v>
                </c:pt>
                <c:pt idx="30840">
                  <c:v>30.840000000000032</c:v>
                </c:pt>
                <c:pt idx="30841">
                  <c:v>30.841000000000008</c:v>
                </c:pt>
                <c:pt idx="30842">
                  <c:v>30.842000000000041</c:v>
                </c:pt>
                <c:pt idx="30843">
                  <c:v>30.843000000000018</c:v>
                </c:pt>
                <c:pt idx="30844">
                  <c:v>30.843999999999994</c:v>
                </c:pt>
                <c:pt idx="30845">
                  <c:v>30.845000000000027</c:v>
                </c:pt>
                <c:pt idx="30846">
                  <c:v>30.846000000000004</c:v>
                </c:pt>
                <c:pt idx="30847">
                  <c:v>30.847000000000037</c:v>
                </c:pt>
                <c:pt idx="30848">
                  <c:v>30.848000000000013</c:v>
                </c:pt>
                <c:pt idx="30849">
                  <c:v>30.849000000000046</c:v>
                </c:pt>
                <c:pt idx="30850">
                  <c:v>30.850000000000023</c:v>
                </c:pt>
                <c:pt idx="30851">
                  <c:v>30.850999999999999</c:v>
                </c:pt>
                <c:pt idx="30852">
                  <c:v>30.852000000000032</c:v>
                </c:pt>
                <c:pt idx="30853">
                  <c:v>30.853000000000009</c:v>
                </c:pt>
                <c:pt idx="30854">
                  <c:v>30.854000000000042</c:v>
                </c:pt>
                <c:pt idx="30855">
                  <c:v>30.855000000000018</c:v>
                </c:pt>
                <c:pt idx="30856">
                  <c:v>30.855999999999995</c:v>
                </c:pt>
                <c:pt idx="30857">
                  <c:v>30.857000000000028</c:v>
                </c:pt>
                <c:pt idx="30858">
                  <c:v>30.858000000000004</c:v>
                </c:pt>
                <c:pt idx="30859">
                  <c:v>30.859000000000037</c:v>
                </c:pt>
                <c:pt idx="30860">
                  <c:v>30.860000000000014</c:v>
                </c:pt>
                <c:pt idx="30861">
                  <c:v>30.86099999999999</c:v>
                </c:pt>
                <c:pt idx="30862">
                  <c:v>30.862000000000023</c:v>
                </c:pt>
                <c:pt idx="30863">
                  <c:v>30.863</c:v>
                </c:pt>
                <c:pt idx="30864">
                  <c:v>30.864000000000033</c:v>
                </c:pt>
                <c:pt idx="30865">
                  <c:v>30.865000000000009</c:v>
                </c:pt>
                <c:pt idx="30866">
                  <c:v>30.866000000000042</c:v>
                </c:pt>
                <c:pt idx="30867">
                  <c:v>30.867000000000019</c:v>
                </c:pt>
                <c:pt idx="30868">
                  <c:v>30.867999999999995</c:v>
                </c:pt>
                <c:pt idx="30869">
                  <c:v>30.869000000000028</c:v>
                </c:pt>
                <c:pt idx="30870">
                  <c:v>30.870000000000005</c:v>
                </c:pt>
                <c:pt idx="30871">
                  <c:v>30.871000000000038</c:v>
                </c:pt>
                <c:pt idx="30872">
                  <c:v>30.872000000000014</c:v>
                </c:pt>
                <c:pt idx="30873">
                  <c:v>30.87299999999999</c:v>
                </c:pt>
                <c:pt idx="30874">
                  <c:v>30.874000000000024</c:v>
                </c:pt>
                <c:pt idx="30875">
                  <c:v>30.875</c:v>
                </c:pt>
                <c:pt idx="30876">
                  <c:v>30.876000000000033</c:v>
                </c:pt>
                <c:pt idx="30877">
                  <c:v>30.87700000000001</c:v>
                </c:pt>
                <c:pt idx="30878">
                  <c:v>30.878000000000043</c:v>
                </c:pt>
                <c:pt idx="30879">
                  <c:v>30.879000000000019</c:v>
                </c:pt>
                <c:pt idx="30880">
                  <c:v>30.879999999999995</c:v>
                </c:pt>
                <c:pt idx="30881">
                  <c:v>30.881000000000029</c:v>
                </c:pt>
                <c:pt idx="30882">
                  <c:v>30.882000000000005</c:v>
                </c:pt>
                <c:pt idx="30883">
                  <c:v>30.883000000000038</c:v>
                </c:pt>
                <c:pt idx="30884">
                  <c:v>30.884000000000015</c:v>
                </c:pt>
                <c:pt idx="30885">
                  <c:v>30.884999999999991</c:v>
                </c:pt>
                <c:pt idx="30886">
                  <c:v>30.886000000000024</c:v>
                </c:pt>
                <c:pt idx="30887">
                  <c:v>30.887</c:v>
                </c:pt>
                <c:pt idx="30888">
                  <c:v>30.888000000000034</c:v>
                </c:pt>
                <c:pt idx="30889">
                  <c:v>30.88900000000001</c:v>
                </c:pt>
                <c:pt idx="30890">
                  <c:v>30.890000000000043</c:v>
                </c:pt>
                <c:pt idx="30891">
                  <c:v>30.89100000000002</c:v>
                </c:pt>
                <c:pt idx="30892">
                  <c:v>30.891999999999996</c:v>
                </c:pt>
                <c:pt idx="30893">
                  <c:v>30.893000000000029</c:v>
                </c:pt>
                <c:pt idx="30894">
                  <c:v>30.894000000000005</c:v>
                </c:pt>
                <c:pt idx="30895">
                  <c:v>30.895000000000039</c:v>
                </c:pt>
                <c:pt idx="30896">
                  <c:v>30.896000000000015</c:v>
                </c:pt>
                <c:pt idx="30897">
                  <c:v>30.896999999999991</c:v>
                </c:pt>
                <c:pt idx="30898">
                  <c:v>30.898000000000025</c:v>
                </c:pt>
                <c:pt idx="30899">
                  <c:v>30.899000000000001</c:v>
                </c:pt>
                <c:pt idx="30900">
                  <c:v>30.900000000000034</c:v>
                </c:pt>
                <c:pt idx="30901">
                  <c:v>30.90100000000001</c:v>
                </c:pt>
                <c:pt idx="30902">
                  <c:v>30.902000000000044</c:v>
                </c:pt>
                <c:pt idx="30903">
                  <c:v>30.90300000000002</c:v>
                </c:pt>
                <c:pt idx="30904">
                  <c:v>30.903999999999996</c:v>
                </c:pt>
                <c:pt idx="30905">
                  <c:v>30.90500000000003</c:v>
                </c:pt>
                <c:pt idx="30906">
                  <c:v>30.906000000000006</c:v>
                </c:pt>
                <c:pt idx="30907">
                  <c:v>30.907000000000039</c:v>
                </c:pt>
                <c:pt idx="30908">
                  <c:v>30.908000000000015</c:v>
                </c:pt>
                <c:pt idx="30909">
                  <c:v>30.908999999999992</c:v>
                </c:pt>
                <c:pt idx="30910">
                  <c:v>30.910000000000025</c:v>
                </c:pt>
                <c:pt idx="30911">
                  <c:v>30.911000000000001</c:v>
                </c:pt>
                <c:pt idx="30912">
                  <c:v>30.912000000000035</c:v>
                </c:pt>
                <c:pt idx="30913">
                  <c:v>30.913000000000011</c:v>
                </c:pt>
                <c:pt idx="30914">
                  <c:v>30.914000000000044</c:v>
                </c:pt>
                <c:pt idx="30915">
                  <c:v>30.91500000000002</c:v>
                </c:pt>
                <c:pt idx="30916">
                  <c:v>30.915999999999997</c:v>
                </c:pt>
                <c:pt idx="30917">
                  <c:v>30.91700000000003</c:v>
                </c:pt>
                <c:pt idx="30918">
                  <c:v>30.918000000000006</c:v>
                </c:pt>
                <c:pt idx="30919">
                  <c:v>30.91900000000004</c:v>
                </c:pt>
                <c:pt idx="30920">
                  <c:v>30.920000000000016</c:v>
                </c:pt>
                <c:pt idx="30921">
                  <c:v>30.920999999999992</c:v>
                </c:pt>
                <c:pt idx="30922">
                  <c:v>30.922000000000025</c:v>
                </c:pt>
                <c:pt idx="30923">
                  <c:v>30.923000000000002</c:v>
                </c:pt>
                <c:pt idx="30924">
                  <c:v>30.924000000000035</c:v>
                </c:pt>
                <c:pt idx="30925">
                  <c:v>30.925000000000011</c:v>
                </c:pt>
                <c:pt idx="30926">
                  <c:v>30.926000000000045</c:v>
                </c:pt>
                <c:pt idx="30927">
                  <c:v>30.927000000000021</c:v>
                </c:pt>
                <c:pt idx="30928">
                  <c:v>30.927999999999997</c:v>
                </c:pt>
                <c:pt idx="30929">
                  <c:v>30.92900000000003</c:v>
                </c:pt>
                <c:pt idx="30930">
                  <c:v>30.930000000000007</c:v>
                </c:pt>
                <c:pt idx="30931">
                  <c:v>30.93100000000004</c:v>
                </c:pt>
                <c:pt idx="30932">
                  <c:v>30.932000000000016</c:v>
                </c:pt>
                <c:pt idx="30933">
                  <c:v>30.932999999999993</c:v>
                </c:pt>
                <c:pt idx="30934">
                  <c:v>30.934000000000026</c:v>
                </c:pt>
                <c:pt idx="30935">
                  <c:v>30.935000000000002</c:v>
                </c:pt>
                <c:pt idx="30936">
                  <c:v>30.936000000000035</c:v>
                </c:pt>
                <c:pt idx="30937">
                  <c:v>30.937000000000012</c:v>
                </c:pt>
                <c:pt idx="30938">
                  <c:v>30.938000000000045</c:v>
                </c:pt>
                <c:pt idx="30939">
                  <c:v>30.939000000000021</c:v>
                </c:pt>
                <c:pt idx="30940">
                  <c:v>30.939999999999998</c:v>
                </c:pt>
                <c:pt idx="30941">
                  <c:v>30.941000000000031</c:v>
                </c:pt>
                <c:pt idx="30942">
                  <c:v>30.942000000000007</c:v>
                </c:pt>
                <c:pt idx="30943">
                  <c:v>30.94300000000004</c:v>
                </c:pt>
                <c:pt idx="30944">
                  <c:v>30.944000000000017</c:v>
                </c:pt>
                <c:pt idx="30945">
                  <c:v>30.944999999999993</c:v>
                </c:pt>
                <c:pt idx="30946">
                  <c:v>30.946000000000026</c:v>
                </c:pt>
                <c:pt idx="30947">
                  <c:v>30.947000000000003</c:v>
                </c:pt>
                <c:pt idx="30948">
                  <c:v>30.948000000000036</c:v>
                </c:pt>
                <c:pt idx="30949">
                  <c:v>30.949000000000012</c:v>
                </c:pt>
                <c:pt idx="30950">
                  <c:v>30.950000000000045</c:v>
                </c:pt>
                <c:pt idx="30951">
                  <c:v>30.951000000000022</c:v>
                </c:pt>
                <c:pt idx="30952">
                  <c:v>30.951999999999998</c:v>
                </c:pt>
                <c:pt idx="30953">
                  <c:v>30.953000000000031</c:v>
                </c:pt>
                <c:pt idx="30954">
                  <c:v>30.954000000000008</c:v>
                </c:pt>
                <c:pt idx="30955">
                  <c:v>30.955000000000041</c:v>
                </c:pt>
                <c:pt idx="30956">
                  <c:v>30.956000000000017</c:v>
                </c:pt>
                <c:pt idx="30957">
                  <c:v>30.956999999999994</c:v>
                </c:pt>
                <c:pt idx="30958">
                  <c:v>30.958000000000027</c:v>
                </c:pt>
                <c:pt idx="30959">
                  <c:v>30.959000000000003</c:v>
                </c:pt>
                <c:pt idx="30960">
                  <c:v>30.960000000000036</c:v>
                </c:pt>
                <c:pt idx="30961">
                  <c:v>30.961000000000013</c:v>
                </c:pt>
                <c:pt idx="30962">
                  <c:v>30.962000000000046</c:v>
                </c:pt>
                <c:pt idx="30963">
                  <c:v>30.963000000000022</c:v>
                </c:pt>
                <c:pt idx="30964">
                  <c:v>30.963999999999999</c:v>
                </c:pt>
                <c:pt idx="30965">
                  <c:v>30.965000000000032</c:v>
                </c:pt>
                <c:pt idx="30966">
                  <c:v>30.966000000000008</c:v>
                </c:pt>
                <c:pt idx="30967">
                  <c:v>30.967000000000041</c:v>
                </c:pt>
                <c:pt idx="30968">
                  <c:v>30.968000000000018</c:v>
                </c:pt>
                <c:pt idx="30969">
                  <c:v>30.968999999999994</c:v>
                </c:pt>
                <c:pt idx="30970">
                  <c:v>30.970000000000027</c:v>
                </c:pt>
                <c:pt idx="30971">
                  <c:v>30.971000000000004</c:v>
                </c:pt>
                <c:pt idx="30972">
                  <c:v>30.972000000000037</c:v>
                </c:pt>
                <c:pt idx="30973">
                  <c:v>30.973000000000013</c:v>
                </c:pt>
                <c:pt idx="30974">
                  <c:v>30.974000000000046</c:v>
                </c:pt>
                <c:pt idx="30975">
                  <c:v>30.975000000000023</c:v>
                </c:pt>
                <c:pt idx="30976">
                  <c:v>30.975999999999999</c:v>
                </c:pt>
                <c:pt idx="30977">
                  <c:v>30.977000000000032</c:v>
                </c:pt>
                <c:pt idx="30978">
                  <c:v>30.978000000000009</c:v>
                </c:pt>
                <c:pt idx="30979">
                  <c:v>30.979000000000042</c:v>
                </c:pt>
                <c:pt idx="30980">
                  <c:v>30.980000000000018</c:v>
                </c:pt>
                <c:pt idx="30981">
                  <c:v>30.980999999999995</c:v>
                </c:pt>
                <c:pt idx="30982">
                  <c:v>30.982000000000028</c:v>
                </c:pt>
                <c:pt idx="30983">
                  <c:v>30.983000000000004</c:v>
                </c:pt>
                <c:pt idx="30984">
                  <c:v>30.984000000000037</c:v>
                </c:pt>
                <c:pt idx="30985">
                  <c:v>30.985000000000014</c:v>
                </c:pt>
                <c:pt idx="30986">
                  <c:v>30.98599999999999</c:v>
                </c:pt>
                <c:pt idx="30987">
                  <c:v>30.987000000000023</c:v>
                </c:pt>
                <c:pt idx="30988">
                  <c:v>30.988</c:v>
                </c:pt>
                <c:pt idx="30989">
                  <c:v>30.989000000000033</c:v>
                </c:pt>
                <c:pt idx="30990">
                  <c:v>30.990000000000009</c:v>
                </c:pt>
                <c:pt idx="30991">
                  <c:v>30.991000000000042</c:v>
                </c:pt>
                <c:pt idx="30992">
                  <c:v>30.992000000000019</c:v>
                </c:pt>
                <c:pt idx="30993">
                  <c:v>30.992999999999995</c:v>
                </c:pt>
                <c:pt idx="30994">
                  <c:v>30.994000000000028</c:v>
                </c:pt>
                <c:pt idx="30995">
                  <c:v>30.995000000000005</c:v>
                </c:pt>
                <c:pt idx="30996">
                  <c:v>30.996000000000038</c:v>
                </c:pt>
                <c:pt idx="30997">
                  <c:v>30.997000000000014</c:v>
                </c:pt>
                <c:pt idx="30998">
                  <c:v>30.99799999999999</c:v>
                </c:pt>
                <c:pt idx="30999">
                  <c:v>30.999000000000024</c:v>
                </c:pt>
                <c:pt idx="31000">
                  <c:v>31</c:v>
                </c:pt>
                <c:pt idx="31001">
                  <c:v>31.001000000000033</c:v>
                </c:pt>
                <c:pt idx="31002">
                  <c:v>31.00200000000001</c:v>
                </c:pt>
                <c:pt idx="31003">
                  <c:v>31.003000000000043</c:v>
                </c:pt>
                <c:pt idx="31004">
                  <c:v>31.004000000000019</c:v>
                </c:pt>
                <c:pt idx="31005">
                  <c:v>31.004999999999995</c:v>
                </c:pt>
                <c:pt idx="31006">
                  <c:v>31.006000000000029</c:v>
                </c:pt>
                <c:pt idx="31007">
                  <c:v>31.007000000000005</c:v>
                </c:pt>
                <c:pt idx="31008">
                  <c:v>31.008000000000038</c:v>
                </c:pt>
                <c:pt idx="31009">
                  <c:v>31.009000000000015</c:v>
                </c:pt>
                <c:pt idx="31010">
                  <c:v>31.009999999999991</c:v>
                </c:pt>
                <c:pt idx="31011">
                  <c:v>31.011000000000024</c:v>
                </c:pt>
                <c:pt idx="31012">
                  <c:v>31.012</c:v>
                </c:pt>
                <c:pt idx="31013">
                  <c:v>31.013000000000034</c:v>
                </c:pt>
                <c:pt idx="31014">
                  <c:v>31.01400000000001</c:v>
                </c:pt>
                <c:pt idx="31015">
                  <c:v>31.015000000000043</c:v>
                </c:pt>
                <c:pt idx="31016">
                  <c:v>31.01600000000002</c:v>
                </c:pt>
                <c:pt idx="31017">
                  <c:v>31.016999999999996</c:v>
                </c:pt>
                <c:pt idx="31018">
                  <c:v>31.018000000000029</c:v>
                </c:pt>
                <c:pt idx="31019">
                  <c:v>31.019000000000005</c:v>
                </c:pt>
                <c:pt idx="31020">
                  <c:v>31.020000000000039</c:v>
                </c:pt>
                <c:pt idx="31021">
                  <c:v>31.021000000000015</c:v>
                </c:pt>
                <c:pt idx="31022">
                  <c:v>31.021999999999991</c:v>
                </c:pt>
                <c:pt idx="31023">
                  <c:v>31.023000000000025</c:v>
                </c:pt>
                <c:pt idx="31024">
                  <c:v>31.024000000000001</c:v>
                </c:pt>
                <c:pt idx="31025">
                  <c:v>31.025000000000034</c:v>
                </c:pt>
                <c:pt idx="31026">
                  <c:v>31.02600000000001</c:v>
                </c:pt>
                <c:pt idx="31027">
                  <c:v>31.027000000000044</c:v>
                </c:pt>
                <c:pt idx="31028">
                  <c:v>31.02800000000002</c:v>
                </c:pt>
                <c:pt idx="31029">
                  <c:v>31.028999999999996</c:v>
                </c:pt>
                <c:pt idx="31030">
                  <c:v>31.03000000000003</c:v>
                </c:pt>
                <c:pt idx="31031">
                  <c:v>31.031000000000006</c:v>
                </c:pt>
                <c:pt idx="31032">
                  <c:v>31.032000000000039</c:v>
                </c:pt>
                <c:pt idx="31033">
                  <c:v>31.033000000000015</c:v>
                </c:pt>
                <c:pt idx="31034">
                  <c:v>31.033999999999992</c:v>
                </c:pt>
                <c:pt idx="31035">
                  <c:v>31.035000000000025</c:v>
                </c:pt>
                <c:pt idx="31036">
                  <c:v>31.036000000000001</c:v>
                </c:pt>
                <c:pt idx="31037">
                  <c:v>31.037000000000035</c:v>
                </c:pt>
                <c:pt idx="31038">
                  <c:v>31.038000000000011</c:v>
                </c:pt>
                <c:pt idx="31039">
                  <c:v>31.039000000000044</c:v>
                </c:pt>
                <c:pt idx="31040">
                  <c:v>31.04000000000002</c:v>
                </c:pt>
                <c:pt idx="31041">
                  <c:v>31.040999999999997</c:v>
                </c:pt>
                <c:pt idx="31042">
                  <c:v>31.04200000000003</c:v>
                </c:pt>
                <c:pt idx="31043">
                  <c:v>31.043000000000006</c:v>
                </c:pt>
                <c:pt idx="31044">
                  <c:v>31.04400000000004</c:v>
                </c:pt>
                <c:pt idx="31045">
                  <c:v>31.045000000000016</c:v>
                </c:pt>
                <c:pt idx="31046">
                  <c:v>31.045999999999992</c:v>
                </c:pt>
                <c:pt idx="31047">
                  <c:v>31.047000000000025</c:v>
                </c:pt>
                <c:pt idx="31048">
                  <c:v>31.048000000000002</c:v>
                </c:pt>
                <c:pt idx="31049">
                  <c:v>31.049000000000035</c:v>
                </c:pt>
                <c:pt idx="31050">
                  <c:v>31.050000000000011</c:v>
                </c:pt>
                <c:pt idx="31051">
                  <c:v>31.051000000000045</c:v>
                </c:pt>
                <c:pt idx="31052">
                  <c:v>31.052000000000021</c:v>
                </c:pt>
                <c:pt idx="31053">
                  <c:v>31.052999999999997</c:v>
                </c:pt>
                <c:pt idx="31054">
                  <c:v>31.05400000000003</c:v>
                </c:pt>
                <c:pt idx="31055">
                  <c:v>31.055000000000007</c:v>
                </c:pt>
                <c:pt idx="31056">
                  <c:v>31.05600000000004</c:v>
                </c:pt>
                <c:pt idx="31057">
                  <c:v>31.057000000000016</c:v>
                </c:pt>
                <c:pt idx="31058">
                  <c:v>31.057999999999993</c:v>
                </c:pt>
                <c:pt idx="31059">
                  <c:v>31.059000000000026</c:v>
                </c:pt>
                <c:pt idx="31060">
                  <c:v>31.060000000000002</c:v>
                </c:pt>
                <c:pt idx="31061">
                  <c:v>31.061000000000035</c:v>
                </c:pt>
                <c:pt idx="31062">
                  <c:v>31.062000000000012</c:v>
                </c:pt>
                <c:pt idx="31063">
                  <c:v>31.063000000000045</c:v>
                </c:pt>
                <c:pt idx="31064">
                  <c:v>31.064000000000021</c:v>
                </c:pt>
                <c:pt idx="31065">
                  <c:v>31.064999999999998</c:v>
                </c:pt>
                <c:pt idx="31066">
                  <c:v>31.066000000000031</c:v>
                </c:pt>
                <c:pt idx="31067">
                  <c:v>31.067000000000007</c:v>
                </c:pt>
                <c:pt idx="31068">
                  <c:v>31.06800000000004</c:v>
                </c:pt>
                <c:pt idx="31069">
                  <c:v>31.069000000000017</c:v>
                </c:pt>
                <c:pt idx="31070">
                  <c:v>31.069999999999993</c:v>
                </c:pt>
                <c:pt idx="31071">
                  <c:v>31.071000000000026</c:v>
                </c:pt>
                <c:pt idx="31072">
                  <c:v>31.072000000000003</c:v>
                </c:pt>
                <c:pt idx="31073">
                  <c:v>31.073000000000036</c:v>
                </c:pt>
                <c:pt idx="31074">
                  <c:v>31.074000000000012</c:v>
                </c:pt>
                <c:pt idx="31075">
                  <c:v>31.075000000000045</c:v>
                </c:pt>
                <c:pt idx="31076">
                  <c:v>31.076000000000022</c:v>
                </c:pt>
                <c:pt idx="31077">
                  <c:v>31.076999999999998</c:v>
                </c:pt>
                <c:pt idx="31078">
                  <c:v>31.078000000000031</c:v>
                </c:pt>
                <c:pt idx="31079">
                  <c:v>31.079000000000008</c:v>
                </c:pt>
                <c:pt idx="31080">
                  <c:v>31.080000000000041</c:v>
                </c:pt>
                <c:pt idx="31081">
                  <c:v>31.081000000000017</c:v>
                </c:pt>
                <c:pt idx="31082">
                  <c:v>31.081999999999994</c:v>
                </c:pt>
                <c:pt idx="31083">
                  <c:v>31.083000000000027</c:v>
                </c:pt>
                <c:pt idx="31084">
                  <c:v>31.084000000000003</c:v>
                </c:pt>
                <c:pt idx="31085">
                  <c:v>31.085000000000036</c:v>
                </c:pt>
                <c:pt idx="31086">
                  <c:v>31.086000000000013</c:v>
                </c:pt>
                <c:pt idx="31087">
                  <c:v>31.087000000000046</c:v>
                </c:pt>
                <c:pt idx="31088">
                  <c:v>31.088000000000022</c:v>
                </c:pt>
                <c:pt idx="31089">
                  <c:v>31.088999999999999</c:v>
                </c:pt>
                <c:pt idx="31090">
                  <c:v>31.090000000000032</c:v>
                </c:pt>
                <c:pt idx="31091">
                  <c:v>31.091000000000008</c:v>
                </c:pt>
                <c:pt idx="31092">
                  <c:v>31.092000000000041</c:v>
                </c:pt>
                <c:pt idx="31093">
                  <c:v>31.093000000000018</c:v>
                </c:pt>
                <c:pt idx="31094">
                  <c:v>31.093999999999994</c:v>
                </c:pt>
                <c:pt idx="31095">
                  <c:v>31.095000000000027</c:v>
                </c:pt>
                <c:pt idx="31096">
                  <c:v>31.096000000000004</c:v>
                </c:pt>
                <c:pt idx="31097">
                  <c:v>31.097000000000037</c:v>
                </c:pt>
                <c:pt idx="31098">
                  <c:v>31.098000000000013</c:v>
                </c:pt>
                <c:pt idx="31099">
                  <c:v>31.099000000000046</c:v>
                </c:pt>
                <c:pt idx="31100">
                  <c:v>31.100000000000023</c:v>
                </c:pt>
                <c:pt idx="31101">
                  <c:v>31.100999999999999</c:v>
                </c:pt>
                <c:pt idx="31102">
                  <c:v>31.102000000000032</c:v>
                </c:pt>
                <c:pt idx="31103">
                  <c:v>31.103000000000009</c:v>
                </c:pt>
                <c:pt idx="31104">
                  <c:v>31.104000000000042</c:v>
                </c:pt>
                <c:pt idx="31105">
                  <c:v>31.105000000000018</c:v>
                </c:pt>
                <c:pt idx="31106">
                  <c:v>31.105999999999995</c:v>
                </c:pt>
                <c:pt idx="31107">
                  <c:v>31.107000000000028</c:v>
                </c:pt>
                <c:pt idx="31108">
                  <c:v>31.108000000000004</c:v>
                </c:pt>
                <c:pt idx="31109">
                  <c:v>31.109000000000037</c:v>
                </c:pt>
                <c:pt idx="31110">
                  <c:v>31.110000000000014</c:v>
                </c:pt>
                <c:pt idx="31111">
                  <c:v>31.11099999999999</c:v>
                </c:pt>
                <c:pt idx="31112">
                  <c:v>31.112000000000023</c:v>
                </c:pt>
                <c:pt idx="31113">
                  <c:v>31.113</c:v>
                </c:pt>
                <c:pt idx="31114">
                  <c:v>31.114000000000033</c:v>
                </c:pt>
                <c:pt idx="31115">
                  <c:v>31.115000000000009</c:v>
                </c:pt>
                <c:pt idx="31116">
                  <c:v>31.116000000000042</c:v>
                </c:pt>
                <c:pt idx="31117">
                  <c:v>31.117000000000019</c:v>
                </c:pt>
                <c:pt idx="31118">
                  <c:v>31.117999999999995</c:v>
                </c:pt>
                <c:pt idx="31119">
                  <c:v>31.119000000000028</c:v>
                </c:pt>
                <c:pt idx="31120">
                  <c:v>31.120000000000005</c:v>
                </c:pt>
                <c:pt idx="31121">
                  <c:v>31.121000000000038</c:v>
                </c:pt>
                <c:pt idx="31122">
                  <c:v>31.122000000000014</c:v>
                </c:pt>
                <c:pt idx="31123">
                  <c:v>31.12299999999999</c:v>
                </c:pt>
                <c:pt idx="31124">
                  <c:v>31.124000000000024</c:v>
                </c:pt>
                <c:pt idx="31125">
                  <c:v>31.125</c:v>
                </c:pt>
                <c:pt idx="31126">
                  <c:v>31.126000000000033</c:v>
                </c:pt>
                <c:pt idx="31127">
                  <c:v>31.12700000000001</c:v>
                </c:pt>
                <c:pt idx="31128">
                  <c:v>31.128000000000043</c:v>
                </c:pt>
                <c:pt idx="31129">
                  <c:v>31.129000000000019</c:v>
                </c:pt>
                <c:pt idx="31130">
                  <c:v>31.129999999999995</c:v>
                </c:pt>
                <c:pt idx="31131">
                  <c:v>31.131000000000029</c:v>
                </c:pt>
                <c:pt idx="31132">
                  <c:v>31.132000000000005</c:v>
                </c:pt>
                <c:pt idx="31133">
                  <c:v>31.133000000000038</c:v>
                </c:pt>
                <c:pt idx="31134">
                  <c:v>31.134000000000015</c:v>
                </c:pt>
                <c:pt idx="31135">
                  <c:v>31.134999999999991</c:v>
                </c:pt>
                <c:pt idx="31136">
                  <c:v>31.136000000000024</c:v>
                </c:pt>
                <c:pt idx="31137">
                  <c:v>31.137</c:v>
                </c:pt>
                <c:pt idx="31138">
                  <c:v>31.138000000000034</c:v>
                </c:pt>
                <c:pt idx="31139">
                  <c:v>31.13900000000001</c:v>
                </c:pt>
                <c:pt idx="31140">
                  <c:v>31.140000000000043</c:v>
                </c:pt>
                <c:pt idx="31141">
                  <c:v>31.14100000000002</c:v>
                </c:pt>
                <c:pt idx="31142">
                  <c:v>31.141999999999996</c:v>
                </c:pt>
                <c:pt idx="31143">
                  <c:v>31.143000000000029</c:v>
                </c:pt>
                <c:pt idx="31144">
                  <c:v>31.144000000000005</c:v>
                </c:pt>
                <c:pt idx="31145">
                  <c:v>31.145000000000039</c:v>
                </c:pt>
                <c:pt idx="31146">
                  <c:v>31.146000000000015</c:v>
                </c:pt>
                <c:pt idx="31147">
                  <c:v>31.146999999999991</c:v>
                </c:pt>
                <c:pt idx="31148">
                  <c:v>31.148000000000025</c:v>
                </c:pt>
                <c:pt idx="31149">
                  <c:v>31.149000000000001</c:v>
                </c:pt>
                <c:pt idx="31150">
                  <c:v>31.150000000000034</c:v>
                </c:pt>
                <c:pt idx="31151">
                  <c:v>31.15100000000001</c:v>
                </c:pt>
                <c:pt idx="31152">
                  <c:v>31.152000000000044</c:v>
                </c:pt>
                <c:pt idx="31153">
                  <c:v>31.15300000000002</c:v>
                </c:pt>
                <c:pt idx="31154">
                  <c:v>31.153999999999996</c:v>
                </c:pt>
                <c:pt idx="31155">
                  <c:v>31.15500000000003</c:v>
                </c:pt>
                <c:pt idx="31156">
                  <c:v>31.156000000000006</c:v>
                </c:pt>
                <c:pt idx="31157">
                  <c:v>31.157000000000039</c:v>
                </c:pt>
                <c:pt idx="31158">
                  <c:v>31.158000000000015</c:v>
                </c:pt>
                <c:pt idx="31159">
                  <c:v>31.158999999999992</c:v>
                </c:pt>
                <c:pt idx="31160">
                  <c:v>31.160000000000025</c:v>
                </c:pt>
                <c:pt idx="31161">
                  <c:v>31.161000000000001</c:v>
                </c:pt>
                <c:pt idx="31162">
                  <c:v>31.162000000000035</c:v>
                </c:pt>
                <c:pt idx="31163">
                  <c:v>31.163000000000011</c:v>
                </c:pt>
                <c:pt idx="31164">
                  <c:v>31.164000000000044</c:v>
                </c:pt>
                <c:pt idx="31165">
                  <c:v>31.16500000000002</c:v>
                </c:pt>
                <c:pt idx="31166">
                  <c:v>31.165999999999997</c:v>
                </c:pt>
                <c:pt idx="31167">
                  <c:v>31.16700000000003</c:v>
                </c:pt>
                <c:pt idx="31168">
                  <c:v>31.168000000000006</c:v>
                </c:pt>
                <c:pt idx="31169">
                  <c:v>31.16900000000004</c:v>
                </c:pt>
                <c:pt idx="31170">
                  <c:v>31.170000000000016</c:v>
                </c:pt>
                <c:pt idx="31171">
                  <c:v>31.170999999999992</c:v>
                </c:pt>
                <c:pt idx="31172">
                  <c:v>31.172000000000025</c:v>
                </c:pt>
                <c:pt idx="31173">
                  <c:v>31.173000000000002</c:v>
                </c:pt>
                <c:pt idx="31174">
                  <c:v>31.174000000000035</c:v>
                </c:pt>
                <c:pt idx="31175">
                  <c:v>31.175000000000011</c:v>
                </c:pt>
                <c:pt idx="31176">
                  <c:v>31.176000000000045</c:v>
                </c:pt>
                <c:pt idx="31177">
                  <c:v>31.177000000000021</c:v>
                </c:pt>
                <c:pt idx="31178">
                  <c:v>31.177999999999997</c:v>
                </c:pt>
                <c:pt idx="31179">
                  <c:v>31.17900000000003</c:v>
                </c:pt>
                <c:pt idx="31180">
                  <c:v>31.180000000000007</c:v>
                </c:pt>
                <c:pt idx="31181">
                  <c:v>31.18100000000004</c:v>
                </c:pt>
                <c:pt idx="31182">
                  <c:v>31.182000000000016</c:v>
                </c:pt>
                <c:pt idx="31183">
                  <c:v>31.182999999999993</c:v>
                </c:pt>
                <c:pt idx="31184">
                  <c:v>31.184000000000026</c:v>
                </c:pt>
                <c:pt idx="31185">
                  <c:v>31.185000000000002</c:v>
                </c:pt>
                <c:pt idx="31186">
                  <c:v>31.186000000000035</c:v>
                </c:pt>
                <c:pt idx="31187">
                  <c:v>31.187000000000012</c:v>
                </c:pt>
                <c:pt idx="31188">
                  <c:v>31.188000000000045</c:v>
                </c:pt>
                <c:pt idx="31189">
                  <c:v>31.189000000000021</c:v>
                </c:pt>
                <c:pt idx="31190">
                  <c:v>31.189999999999998</c:v>
                </c:pt>
                <c:pt idx="31191">
                  <c:v>31.191000000000031</c:v>
                </c:pt>
                <c:pt idx="31192">
                  <c:v>31.192000000000007</c:v>
                </c:pt>
                <c:pt idx="31193">
                  <c:v>31.19300000000004</c:v>
                </c:pt>
                <c:pt idx="31194">
                  <c:v>31.194000000000017</c:v>
                </c:pt>
                <c:pt idx="31195">
                  <c:v>31.194999999999993</c:v>
                </c:pt>
                <c:pt idx="31196">
                  <c:v>31.196000000000026</c:v>
                </c:pt>
                <c:pt idx="31197">
                  <c:v>31.197000000000003</c:v>
                </c:pt>
                <c:pt idx="31198">
                  <c:v>31.198000000000036</c:v>
                </c:pt>
                <c:pt idx="31199">
                  <c:v>31.199000000000012</c:v>
                </c:pt>
                <c:pt idx="31200">
                  <c:v>31.200000000000045</c:v>
                </c:pt>
                <c:pt idx="31201">
                  <c:v>31.201000000000022</c:v>
                </c:pt>
                <c:pt idx="31202">
                  <c:v>31.201999999999998</c:v>
                </c:pt>
                <c:pt idx="31203">
                  <c:v>31.203000000000031</c:v>
                </c:pt>
                <c:pt idx="31204">
                  <c:v>31.204000000000008</c:v>
                </c:pt>
                <c:pt idx="31205">
                  <c:v>31.205000000000041</c:v>
                </c:pt>
                <c:pt idx="31206">
                  <c:v>31.206000000000017</c:v>
                </c:pt>
                <c:pt idx="31207">
                  <c:v>31.206999999999994</c:v>
                </c:pt>
                <c:pt idx="31208">
                  <c:v>31.208000000000027</c:v>
                </c:pt>
                <c:pt idx="31209">
                  <c:v>31.209000000000003</c:v>
                </c:pt>
                <c:pt idx="31210">
                  <c:v>31.210000000000036</c:v>
                </c:pt>
                <c:pt idx="31211">
                  <c:v>31.211000000000013</c:v>
                </c:pt>
                <c:pt idx="31212">
                  <c:v>31.212000000000046</c:v>
                </c:pt>
                <c:pt idx="31213">
                  <c:v>31.213000000000022</c:v>
                </c:pt>
                <c:pt idx="31214">
                  <c:v>31.213999999999999</c:v>
                </c:pt>
                <c:pt idx="31215">
                  <c:v>31.215000000000032</c:v>
                </c:pt>
                <c:pt idx="31216">
                  <c:v>31.216000000000008</c:v>
                </c:pt>
                <c:pt idx="31217">
                  <c:v>31.217000000000041</c:v>
                </c:pt>
                <c:pt idx="31218">
                  <c:v>31.218000000000018</c:v>
                </c:pt>
                <c:pt idx="31219">
                  <c:v>31.218999999999994</c:v>
                </c:pt>
                <c:pt idx="31220">
                  <c:v>31.220000000000027</c:v>
                </c:pt>
                <c:pt idx="31221">
                  <c:v>31.221000000000004</c:v>
                </c:pt>
                <c:pt idx="31222">
                  <c:v>31.222000000000037</c:v>
                </c:pt>
                <c:pt idx="31223">
                  <c:v>31.223000000000013</c:v>
                </c:pt>
                <c:pt idx="31224">
                  <c:v>31.224000000000046</c:v>
                </c:pt>
                <c:pt idx="31225">
                  <c:v>31.225000000000023</c:v>
                </c:pt>
                <c:pt idx="31226">
                  <c:v>31.225999999999999</c:v>
                </c:pt>
                <c:pt idx="31227">
                  <c:v>31.227000000000032</c:v>
                </c:pt>
                <c:pt idx="31228">
                  <c:v>31.228000000000009</c:v>
                </c:pt>
                <c:pt idx="31229">
                  <c:v>31.229000000000042</c:v>
                </c:pt>
                <c:pt idx="31230">
                  <c:v>31.230000000000018</c:v>
                </c:pt>
                <c:pt idx="31231">
                  <c:v>31.230999999999995</c:v>
                </c:pt>
                <c:pt idx="31232">
                  <c:v>31.232000000000028</c:v>
                </c:pt>
                <c:pt idx="31233">
                  <c:v>31.233000000000004</c:v>
                </c:pt>
                <c:pt idx="31234">
                  <c:v>31.234000000000037</c:v>
                </c:pt>
                <c:pt idx="31235">
                  <c:v>31.235000000000014</c:v>
                </c:pt>
                <c:pt idx="31236">
                  <c:v>31.23599999999999</c:v>
                </c:pt>
                <c:pt idx="31237">
                  <c:v>31.237000000000023</c:v>
                </c:pt>
                <c:pt idx="31238">
                  <c:v>31.238</c:v>
                </c:pt>
                <c:pt idx="31239">
                  <c:v>31.239000000000033</c:v>
                </c:pt>
                <c:pt idx="31240">
                  <c:v>31.240000000000009</c:v>
                </c:pt>
                <c:pt idx="31241">
                  <c:v>31.241000000000042</c:v>
                </c:pt>
                <c:pt idx="31242">
                  <c:v>31.242000000000019</c:v>
                </c:pt>
                <c:pt idx="31243">
                  <c:v>31.242999999999995</c:v>
                </c:pt>
                <c:pt idx="31244">
                  <c:v>31.244000000000028</c:v>
                </c:pt>
                <c:pt idx="31245">
                  <c:v>31.245000000000005</c:v>
                </c:pt>
                <c:pt idx="31246">
                  <c:v>31.246000000000038</c:v>
                </c:pt>
                <c:pt idx="31247">
                  <c:v>31.247000000000014</c:v>
                </c:pt>
                <c:pt idx="31248">
                  <c:v>31.24799999999999</c:v>
                </c:pt>
                <c:pt idx="31249">
                  <c:v>31.249000000000024</c:v>
                </c:pt>
                <c:pt idx="31250">
                  <c:v>31.25</c:v>
                </c:pt>
                <c:pt idx="31251">
                  <c:v>31.251000000000033</c:v>
                </c:pt>
                <c:pt idx="31252">
                  <c:v>31.25200000000001</c:v>
                </c:pt>
                <c:pt idx="31253">
                  <c:v>31.253000000000043</c:v>
                </c:pt>
                <c:pt idx="31254">
                  <c:v>31.254000000000019</c:v>
                </c:pt>
                <c:pt idx="31255">
                  <c:v>31.254999999999995</c:v>
                </c:pt>
                <c:pt idx="31256">
                  <c:v>31.256000000000029</c:v>
                </c:pt>
                <c:pt idx="31257">
                  <c:v>31.257000000000005</c:v>
                </c:pt>
                <c:pt idx="31258">
                  <c:v>31.258000000000038</c:v>
                </c:pt>
                <c:pt idx="31259">
                  <c:v>31.259000000000015</c:v>
                </c:pt>
                <c:pt idx="31260">
                  <c:v>31.259999999999991</c:v>
                </c:pt>
                <c:pt idx="31261">
                  <c:v>31.261000000000024</c:v>
                </c:pt>
                <c:pt idx="31262">
                  <c:v>31.262</c:v>
                </c:pt>
                <c:pt idx="31263">
                  <c:v>31.263000000000034</c:v>
                </c:pt>
                <c:pt idx="31264">
                  <c:v>31.26400000000001</c:v>
                </c:pt>
                <c:pt idx="31265">
                  <c:v>31.265000000000043</c:v>
                </c:pt>
                <c:pt idx="31266">
                  <c:v>31.26600000000002</c:v>
                </c:pt>
                <c:pt idx="31267">
                  <c:v>31.266999999999996</c:v>
                </c:pt>
                <c:pt idx="31268">
                  <c:v>31.268000000000029</c:v>
                </c:pt>
                <c:pt idx="31269">
                  <c:v>31.269000000000005</c:v>
                </c:pt>
                <c:pt idx="31270">
                  <c:v>31.270000000000039</c:v>
                </c:pt>
                <c:pt idx="31271">
                  <c:v>31.271000000000015</c:v>
                </c:pt>
                <c:pt idx="31272">
                  <c:v>31.271999999999991</c:v>
                </c:pt>
                <c:pt idx="31273">
                  <c:v>31.273000000000025</c:v>
                </c:pt>
                <c:pt idx="31274">
                  <c:v>31.274000000000001</c:v>
                </c:pt>
                <c:pt idx="31275">
                  <c:v>31.275000000000034</c:v>
                </c:pt>
                <c:pt idx="31276">
                  <c:v>31.27600000000001</c:v>
                </c:pt>
                <c:pt idx="31277">
                  <c:v>31.277000000000044</c:v>
                </c:pt>
                <c:pt idx="31278">
                  <c:v>31.27800000000002</c:v>
                </c:pt>
                <c:pt idx="31279">
                  <c:v>31.278999999999996</c:v>
                </c:pt>
                <c:pt idx="31280">
                  <c:v>31.28000000000003</c:v>
                </c:pt>
                <c:pt idx="31281">
                  <c:v>31.281000000000006</c:v>
                </c:pt>
                <c:pt idx="31282">
                  <c:v>31.282000000000039</c:v>
                </c:pt>
                <c:pt idx="31283">
                  <c:v>31.283000000000015</c:v>
                </c:pt>
                <c:pt idx="31284">
                  <c:v>31.283999999999992</c:v>
                </c:pt>
                <c:pt idx="31285">
                  <c:v>31.285000000000025</c:v>
                </c:pt>
                <c:pt idx="31286">
                  <c:v>31.286000000000001</c:v>
                </c:pt>
                <c:pt idx="31287">
                  <c:v>31.287000000000035</c:v>
                </c:pt>
                <c:pt idx="31288">
                  <c:v>31.288000000000011</c:v>
                </c:pt>
                <c:pt idx="31289">
                  <c:v>31.289000000000044</c:v>
                </c:pt>
                <c:pt idx="31290">
                  <c:v>31.29000000000002</c:v>
                </c:pt>
                <c:pt idx="31291">
                  <c:v>31.290999999999997</c:v>
                </c:pt>
                <c:pt idx="31292">
                  <c:v>31.29200000000003</c:v>
                </c:pt>
                <c:pt idx="31293">
                  <c:v>31.293000000000006</c:v>
                </c:pt>
                <c:pt idx="31294">
                  <c:v>31.29400000000004</c:v>
                </c:pt>
                <c:pt idx="31295">
                  <c:v>31.295000000000016</c:v>
                </c:pt>
                <c:pt idx="31296">
                  <c:v>31.295999999999992</c:v>
                </c:pt>
                <c:pt idx="31297">
                  <c:v>31.297000000000025</c:v>
                </c:pt>
                <c:pt idx="31298">
                  <c:v>31.298000000000002</c:v>
                </c:pt>
                <c:pt idx="31299">
                  <c:v>31.299000000000035</c:v>
                </c:pt>
                <c:pt idx="31300">
                  <c:v>31.300000000000011</c:v>
                </c:pt>
                <c:pt idx="31301">
                  <c:v>31.301000000000045</c:v>
                </c:pt>
                <c:pt idx="31302">
                  <c:v>31.302000000000021</c:v>
                </c:pt>
                <c:pt idx="31303">
                  <c:v>31.302999999999997</c:v>
                </c:pt>
                <c:pt idx="31304">
                  <c:v>31.30400000000003</c:v>
                </c:pt>
                <c:pt idx="31305">
                  <c:v>31.305000000000007</c:v>
                </c:pt>
                <c:pt idx="31306">
                  <c:v>31.30600000000004</c:v>
                </c:pt>
                <c:pt idx="31307">
                  <c:v>31.307000000000016</c:v>
                </c:pt>
                <c:pt idx="31308">
                  <c:v>31.307999999999993</c:v>
                </c:pt>
                <c:pt idx="31309">
                  <c:v>31.309000000000026</c:v>
                </c:pt>
                <c:pt idx="31310">
                  <c:v>31.310000000000002</c:v>
                </c:pt>
                <c:pt idx="31311">
                  <c:v>31.311000000000035</c:v>
                </c:pt>
                <c:pt idx="31312">
                  <c:v>31.312000000000012</c:v>
                </c:pt>
                <c:pt idx="31313">
                  <c:v>31.313000000000045</c:v>
                </c:pt>
                <c:pt idx="31314">
                  <c:v>31.314000000000021</c:v>
                </c:pt>
                <c:pt idx="31315">
                  <c:v>31.314999999999998</c:v>
                </c:pt>
                <c:pt idx="31316">
                  <c:v>31.316000000000031</c:v>
                </c:pt>
                <c:pt idx="31317">
                  <c:v>31.317000000000007</c:v>
                </c:pt>
                <c:pt idx="31318">
                  <c:v>31.31800000000004</c:v>
                </c:pt>
                <c:pt idx="31319">
                  <c:v>31.319000000000017</c:v>
                </c:pt>
                <c:pt idx="31320">
                  <c:v>31.319999999999993</c:v>
                </c:pt>
                <c:pt idx="31321">
                  <c:v>31.321000000000026</c:v>
                </c:pt>
                <c:pt idx="31322">
                  <c:v>31.322000000000003</c:v>
                </c:pt>
                <c:pt idx="31323">
                  <c:v>31.323000000000036</c:v>
                </c:pt>
                <c:pt idx="31324">
                  <c:v>31.324000000000012</c:v>
                </c:pt>
                <c:pt idx="31325">
                  <c:v>31.325000000000045</c:v>
                </c:pt>
                <c:pt idx="31326">
                  <c:v>31.326000000000022</c:v>
                </c:pt>
                <c:pt idx="31327">
                  <c:v>31.326999999999998</c:v>
                </c:pt>
                <c:pt idx="31328">
                  <c:v>31.328000000000031</c:v>
                </c:pt>
                <c:pt idx="31329">
                  <c:v>31.329000000000008</c:v>
                </c:pt>
                <c:pt idx="31330">
                  <c:v>31.330000000000041</c:v>
                </c:pt>
                <c:pt idx="31331">
                  <c:v>31.331000000000017</c:v>
                </c:pt>
                <c:pt idx="31332">
                  <c:v>31.331999999999994</c:v>
                </c:pt>
                <c:pt idx="31333">
                  <c:v>31.333000000000027</c:v>
                </c:pt>
                <c:pt idx="31334">
                  <c:v>31.334000000000003</c:v>
                </c:pt>
                <c:pt idx="31335">
                  <c:v>31.335000000000036</c:v>
                </c:pt>
                <c:pt idx="31336">
                  <c:v>31.336000000000013</c:v>
                </c:pt>
                <c:pt idx="31337">
                  <c:v>31.337000000000046</c:v>
                </c:pt>
                <c:pt idx="31338">
                  <c:v>31.338000000000022</c:v>
                </c:pt>
                <c:pt idx="31339">
                  <c:v>31.338999999999999</c:v>
                </c:pt>
                <c:pt idx="31340">
                  <c:v>31.340000000000032</c:v>
                </c:pt>
                <c:pt idx="31341">
                  <c:v>31.341000000000008</c:v>
                </c:pt>
                <c:pt idx="31342">
                  <c:v>31.342000000000041</c:v>
                </c:pt>
                <c:pt idx="31343">
                  <c:v>31.343000000000018</c:v>
                </c:pt>
                <c:pt idx="31344">
                  <c:v>31.343999999999994</c:v>
                </c:pt>
                <c:pt idx="31345">
                  <c:v>31.345000000000027</c:v>
                </c:pt>
                <c:pt idx="31346">
                  <c:v>31.346000000000004</c:v>
                </c:pt>
                <c:pt idx="31347">
                  <c:v>31.347000000000037</c:v>
                </c:pt>
                <c:pt idx="31348">
                  <c:v>31.348000000000013</c:v>
                </c:pt>
                <c:pt idx="31349">
                  <c:v>31.349000000000046</c:v>
                </c:pt>
                <c:pt idx="31350">
                  <c:v>31.350000000000023</c:v>
                </c:pt>
                <c:pt idx="31351">
                  <c:v>31.350999999999999</c:v>
                </c:pt>
                <c:pt idx="31352">
                  <c:v>31.352000000000032</c:v>
                </c:pt>
                <c:pt idx="31353">
                  <c:v>31.353000000000009</c:v>
                </c:pt>
                <c:pt idx="31354">
                  <c:v>31.354000000000042</c:v>
                </c:pt>
                <c:pt idx="31355">
                  <c:v>31.355000000000018</c:v>
                </c:pt>
                <c:pt idx="31356">
                  <c:v>31.355999999999995</c:v>
                </c:pt>
                <c:pt idx="31357">
                  <c:v>31.357000000000028</c:v>
                </c:pt>
                <c:pt idx="31358">
                  <c:v>31.358000000000004</c:v>
                </c:pt>
                <c:pt idx="31359">
                  <c:v>31.359000000000037</c:v>
                </c:pt>
                <c:pt idx="31360">
                  <c:v>31.360000000000014</c:v>
                </c:pt>
                <c:pt idx="31361">
                  <c:v>31.36099999999999</c:v>
                </c:pt>
                <c:pt idx="31362">
                  <c:v>31.362000000000023</c:v>
                </c:pt>
                <c:pt idx="31363">
                  <c:v>31.363</c:v>
                </c:pt>
                <c:pt idx="31364">
                  <c:v>31.364000000000033</c:v>
                </c:pt>
                <c:pt idx="31365">
                  <c:v>31.365000000000009</c:v>
                </c:pt>
                <c:pt idx="31366">
                  <c:v>31.366000000000042</c:v>
                </c:pt>
                <c:pt idx="31367">
                  <c:v>31.367000000000019</c:v>
                </c:pt>
                <c:pt idx="31368">
                  <c:v>31.367999999999995</c:v>
                </c:pt>
                <c:pt idx="31369">
                  <c:v>31.369000000000028</c:v>
                </c:pt>
                <c:pt idx="31370">
                  <c:v>31.370000000000005</c:v>
                </c:pt>
                <c:pt idx="31371">
                  <c:v>31.371000000000038</c:v>
                </c:pt>
                <c:pt idx="31372">
                  <c:v>31.372000000000014</c:v>
                </c:pt>
                <c:pt idx="31373">
                  <c:v>31.37299999999999</c:v>
                </c:pt>
                <c:pt idx="31374">
                  <c:v>31.374000000000024</c:v>
                </c:pt>
                <c:pt idx="31375">
                  <c:v>31.375</c:v>
                </c:pt>
                <c:pt idx="31376">
                  <c:v>31.376000000000033</c:v>
                </c:pt>
                <c:pt idx="31377">
                  <c:v>31.37700000000001</c:v>
                </c:pt>
                <c:pt idx="31378">
                  <c:v>31.378000000000043</c:v>
                </c:pt>
                <c:pt idx="31379">
                  <c:v>31.379000000000019</c:v>
                </c:pt>
                <c:pt idx="31380">
                  <c:v>31.379999999999995</c:v>
                </c:pt>
                <c:pt idx="31381">
                  <c:v>31.381000000000029</c:v>
                </c:pt>
                <c:pt idx="31382">
                  <c:v>31.382000000000005</c:v>
                </c:pt>
                <c:pt idx="31383">
                  <c:v>31.383000000000038</c:v>
                </c:pt>
                <c:pt idx="31384">
                  <c:v>31.384000000000015</c:v>
                </c:pt>
                <c:pt idx="31385">
                  <c:v>31.384999999999991</c:v>
                </c:pt>
                <c:pt idx="31386">
                  <c:v>31.386000000000024</c:v>
                </c:pt>
                <c:pt idx="31387">
                  <c:v>31.387</c:v>
                </c:pt>
                <c:pt idx="31388">
                  <c:v>31.388000000000034</c:v>
                </c:pt>
                <c:pt idx="31389">
                  <c:v>31.38900000000001</c:v>
                </c:pt>
                <c:pt idx="31390">
                  <c:v>31.390000000000043</c:v>
                </c:pt>
                <c:pt idx="31391">
                  <c:v>31.39100000000002</c:v>
                </c:pt>
                <c:pt idx="31392">
                  <c:v>31.391999999999996</c:v>
                </c:pt>
                <c:pt idx="31393">
                  <c:v>31.393000000000029</c:v>
                </c:pt>
                <c:pt idx="31394">
                  <c:v>31.394000000000005</c:v>
                </c:pt>
                <c:pt idx="31395">
                  <c:v>31.395000000000039</c:v>
                </c:pt>
                <c:pt idx="31396">
                  <c:v>31.396000000000015</c:v>
                </c:pt>
                <c:pt idx="31397">
                  <c:v>31.396999999999991</c:v>
                </c:pt>
                <c:pt idx="31398">
                  <c:v>31.398000000000025</c:v>
                </c:pt>
                <c:pt idx="31399">
                  <c:v>31.399000000000001</c:v>
                </c:pt>
                <c:pt idx="31400">
                  <c:v>31.400000000000034</c:v>
                </c:pt>
                <c:pt idx="31401">
                  <c:v>31.40100000000001</c:v>
                </c:pt>
                <c:pt idx="31402">
                  <c:v>31.402000000000044</c:v>
                </c:pt>
                <c:pt idx="31403">
                  <c:v>31.40300000000002</c:v>
                </c:pt>
                <c:pt idx="31404">
                  <c:v>31.403999999999996</c:v>
                </c:pt>
                <c:pt idx="31405">
                  <c:v>31.40500000000003</c:v>
                </c:pt>
                <c:pt idx="31406">
                  <c:v>31.406000000000006</c:v>
                </c:pt>
                <c:pt idx="31407">
                  <c:v>31.407000000000039</c:v>
                </c:pt>
                <c:pt idx="31408">
                  <c:v>31.408000000000015</c:v>
                </c:pt>
                <c:pt idx="31409">
                  <c:v>31.408999999999992</c:v>
                </c:pt>
                <c:pt idx="31410">
                  <c:v>31.410000000000025</c:v>
                </c:pt>
                <c:pt idx="31411">
                  <c:v>31.411000000000001</c:v>
                </c:pt>
                <c:pt idx="31412">
                  <c:v>31.412000000000035</c:v>
                </c:pt>
                <c:pt idx="31413">
                  <c:v>31.413000000000011</c:v>
                </c:pt>
                <c:pt idx="31414">
                  <c:v>31.414000000000044</c:v>
                </c:pt>
                <c:pt idx="31415">
                  <c:v>31.41500000000002</c:v>
                </c:pt>
                <c:pt idx="31416">
                  <c:v>31.415999999999997</c:v>
                </c:pt>
                <c:pt idx="31417">
                  <c:v>31.41700000000003</c:v>
                </c:pt>
                <c:pt idx="31418">
                  <c:v>31.418000000000006</c:v>
                </c:pt>
                <c:pt idx="31419">
                  <c:v>31.41900000000004</c:v>
                </c:pt>
                <c:pt idx="31420">
                  <c:v>31.420000000000016</c:v>
                </c:pt>
                <c:pt idx="31421">
                  <c:v>31.420999999999992</c:v>
                </c:pt>
                <c:pt idx="31422">
                  <c:v>31.422000000000025</c:v>
                </c:pt>
                <c:pt idx="31423">
                  <c:v>31.423000000000002</c:v>
                </c:pt>
                <c:pt idx="31424">
                  <c:v>31.424000000000035</c:v>
                </c:pt>
                <c:pt idx="31425">
                  <c:v>31.425000000000011</c:v>
                </c:pt>
                <c:pt idx="31426">
                  <c:v>31.426000000000045</c:v>
                </c:pt>
                <c:pt idx="31427">
                  <c:v>31.427000000000021</c:v>
                </c:pt>
                <c:pt idx="31428">
                  <c:v>31.427999999999997</c:v>
                </c:pt>
                <c:pt idx="31429">
                  <c:v>31.42900000000003</c:v>
                </c:pt>
                <c:pt idx="31430">
                  <c:v>31.430000000000007</c:v>
                </c:pt>
                <c:pt idx="31431">
                  <c:v>31.43100000000004</c:v>
                </c:pt>
                <c:pt idx="31432">
                  <c:v>31.432000000000016</c:v>
                </c:pt>
                <c:pt idx="31433">
                  <c:v>31.432999999999993</c:v>
                </c:pt>
                <c:pt idx="31434">
                  <c:v>31.434000000000026</c:v>
                </c:pt>
                <c:pt idx="31435">
                  <c:v>31.435000000000002</c:v>
                </c:pt>
                <c:pt idx="31436">
                  <c:v>31.436000000000035</c:v>
                </c:pt>
                <c:pt idx="31437">
                  <c:v>31.437000000000012</c:v>
                </c:pt>
                <c:pt idx="31438">
                  <c:v>31.438000000000045</c:v>
                </c:pt>
                <c:pt idx="31439">
                  <c:v>31.439000000000021</c:v>
                </c:pt>
                <c:pt idx="31440">
                  <c:v>31.439999999999998</c:v>
                </c:pt>
                <c:pt idx="31441">
                  <c:v>31.441000000000031</c:v>
                </c:pt>
                <c:pt idx="31442">
                  <c:v>31.442000000000007</c:v>
                </c:pt>
                <c:pt idx="31443">
                  <c:v>31.44300000000004</c:v>
                </c:pt>
                <c:pt idx="31444">
                  <c:v>31.444000000000017</c:v>
                </c:pt>
                <c:pt idx="31445">
                  <c:v>31.444999999999993</c:v>
                </c:pt>
                <c:pt idx="31446">
                  <c:v>31.446000000000026</c:v>
                </c:pt>
                <c:pt idx="31447">
                  <c:v>31.447000000000003</c:v>
                </c:pt>
                <c:pt idx="31448">
                  <c:v>31.448000000000036</c:v>
                </c:pt>
                <c:pt idx="31449">
                  <c:v>31.449000000000012</c:v>
                </c:pt>
                <c:pt idx="31450">
                  <c:v>31.450000000000045</c:v>
                </c:pt>
                <c:pt idx="31451">
                  <c:v>31.451000000000022</c:v>
                </c:pt>
                <c:pt idx="31452">
                  <c:v>31.451999999999998</c:v>
                </c:pt>
                <c:pt idx="31453">
                  <c:v>31.453000000000031</c:v>
                </c:pt>
                <c:pt idx="31454">
                  <c:v>31.454000000000008</c:v>
                </c:pt>
                <c:pt idx="31455">
                  <c:v>31.455000000000041</c:v>
                </c:pt>
                <c:pt idx="31456">
                  <c:v>31.456000000000017</c:v>
                </c:pt>
                <c:pt idx="31457">
                  <c:v>31.456999999999994</c:v>
                </c:pt>
                <c:pt idx="31458">
                  <c:v>31.458000000000027</c:v>
                </c:pt>
                <c:pt idx="31459">
                  <c:v>31.459000000000003</c:v>
                </c:pt>
                <c:pt idx="31460">
                  <c:v>31.460000000000036</c:v>
                </c:pt>
                <c:pt idx="31461">
                  <c:v>31.461000000000013</c:v>
                </c:pt>
                <c:pt idx="31462">
                  <c:v>31.462000000000046</c:v>
                </c:pt>
                <c:pt idx="31463">
                  <c:v>31.463000000000022</c:v>
                </c:pt>
                <c:pt idx="31464">
                  <c:v>31.463999999999999</c:v>
                </c:pt>
                <c:pt idx="31465">
                  <c:v>31.465000000000032</c:v>
                </c:pt>
                <c:pt idx="31466">
                  <c:v>31.466000000000008</c:v>
                </c:pt>
                <c:pt idx="31467">
                  <c:v>31.467000000000041</c:v>
                </c:pt>
                <c:pt idx="31468">
                  <c:v>31.468000000000018</c:v>
                </c:pt>
                <c:pt idx="31469">
                  <c:v>31.468999999999994</c:v>
                </c:pt>
                <c:pt idx="31470">
                  <c:v>31.470000000000027</c:v>
                </c:pt>
                <c:pt idx="31471">
                  <c:v>31.471000000000004</c:v>
                </c:pt>
                <c:pt idx="31472">
                  <c:v>31.472000000000037</c:v>
                </c:pt>
                <c:pt idx="31473">
                  <c:v>31.473000000000013</c:v>
                </c:pt>
                <c:pt idx="31474">
                  <c:v>31.474000000000046</c:v>
                </c:pt>
                <c:pt idx="31475">
                  <c:v>31.475000000000023</c:v>
                </c:pt>
                <c:pt idx="31476">
                  <c:v>31.475999999999999</c:v>
                </c:pt>
                <c:pt idx="31477">
                  <c:v>31.477000000000032</c:v>
                </c:pt>
                <c:pt idx="31478">
                  <c:v>31.478000000000009</c:v>
                </c:pt>
                <c:pt idx="31479">
                  <c:v>31.479000000000042</c:v>
                </c:pt>
                <c:pt idx="31480">
                  <c:v>31.480000000000018</c:v>
                </c:pt>
                <c:pt idx="31481">
                  <c:v>31.480999999999995</c:v>
                </c:pt>
                <c:pt idx="31482">
                  <c:v>31.482000000000028</c:v>
                </c:pt>
                <c:pt idx="31483">
                  <c:v>31.483000000000004</c:v>
                </c:pt>
                <c:pt idx="31484">
                  <c:v>31.484000000000037</c:v>
                </c:pt>
                <c:pt idx="31485">
                  <c:v>31.485000000000014</c:v>
                </c:pt>
                <c:pt idx="31486">
                  <c:v>31.48599999999999</c:v>
                </c:pt>
                <c:pt idx="31487">
                  <c:v>31.487000000000023</c:v>
                </c:pt>
                <c:pt idx="31488">
                  <c:v>31.488</c:v>
                </c:pt>
                <c:pt idx="31489">
                  <c:v>31.489000000000033</c:v>
                </c:pt>
                <c:pt idx="31490">
                  <c:v>31.490000000000009</c:v>
                </c:pt>
                <c:pt idx="31491">
                  <c:v>31.491000000000042</c:v>
                </c:pt>
                <c:pt idx="31492">
                  <c:v>31.492000000000019</c:v>
                </c:pt>
                <c:pt idx="31493">
                  <c:v>31.492999999999995</c:v>
                </c:pt>
                <c:pt idx="31494">
                  <c:v>31.494000000000028</c:v>
                </c:pt>
                <c:pt idx="31495">
                  <c:v>31.495000000000005</c:v>
                </c:pt>
                <c:pt idx="31496">
                  <c:v>31.496000000000038</c:v>
                </c:pt>
                <c:pt idx="31497">
                  <c:v>31.497000000000014</c:v>
                </c:pt>
                <c:pt idx="31498">
                  <c:v>31.49799999999999</c:v>
                </c:pt>
                <c:pt idx="31499">
                  <c:v>31.499000000000024</c:v>
                </c:pt>
                <c:pt idx="31500">
                  <c:v>31.5</c:v>
                </c:pt>
                <c:pt idx="31501">
                  <c:v>31.501000000000033</c:v>
                </c:pt>
                <c:pt idx="31502">
                  <c:v>31.50200000000001</c:v>
                </c:pt>
                <c:pt idx="31503">
                  <c:v>31.503000000000043</c:v>
                </c:pt>
                <c:pt idx="31504">
                  <c:v>31.504000000000019</c:v>
                </c:pt>
                <c:pt idx="31505">
                  <c:v>31.504999999999995</c:v>
                </c:pt>
                <c:pt idx="31506">
                  <c:v>31.506000000000029</c:v>
                </c:pt>
                <c:pt idx="31507">
                  <c:v>31.507000000000005</c:v>
                </c:pt>
                <c:pt idx="31508">
                  <c:v>31.508000000000038</c:v>
                </c:pt>
                <c:pt idx="31509">
                  <c:v>31.509000000000015</c:v>
                </c:pt>
                <c:pt idx="31510">
                  <c:v>31.509999999999991</c:v>
                </c:pt>
                <c:pt idx="31511">
                  <c:v>31.511000000000024</c:v>
                </c:pt>
                <c:pt idx="31512">
                  <c:v>31.512</c:v>
                </c:pt>
                <c:pt idx="31513">
                  <c:v>31.513000000000034</c:v>
                </c:pt>
                <c:pt idx="31514">
                  <c:v>31.51400000000001</c:v>
                </c:pt>
                <c:pt idx="31515">
                  <c:v>31.515000000000043</c:v>
                </c:pt>
                <c:pt idx="31516">
                  <c:v>31.51600000000002</c:v>
                </c:pt>
                <c:pt idx="31517">
                  <c:v>31.516999999999996</c:v>
                </c:pt>
                <c:pt idx="31518">
                  <c:v>31.518000000000029</c:v>
                </c:pt>
                <c:pt idx="31519">
                  <c:v>31.519000000000005</c:v>
                </c:pt>
                <c:pt idx="31520">
                  <c:v>31.520000000000039</c:v>
                </c:pt>
                <c:pt idx="31521">
                  <c:v>31.521000000000015</c:v>
                </c:pt>
                <c:pt idx="31522">
                  <c:v>31.521999999999991</c:v>
                </c:pt>
                <c:pt idx="31523">
                  <c:v>31.523000000000025</c:v>
                </c:pt>
                <c:pt idx="31524">
                  <c:v>31.524000000000001</c:v>
                </c:pt>
                <c:pt idx="31525">
                  <c:v>31.525000000000034</c:v>
                </c:pt>
                <c:pt idx="31526">
                  <c:v>31.52600000000001</c:v>
                </c:pt>
                <c:pt idx="31527">
                  <c:v>31.527000000000044</c:v>
                </c:pt>
                <c:pt idx="31528">
                  <c:v>31.52800000000002</c:v>
                </c:pt>
                <c:pt idx="31529">
                  <c:v>31.528999999999996</c:v>
                </c:pt>
                <c:pt idx="31530">
                  <c:v>31.53000000000003</c:v>
                </c:pt>
                <c:pt idx="31531">
                  <c:v>31.531000000000006</c:v>
                </c:pt>
                <c:pt idx="31532">
                  <c:v>31.532000000000039</c:v>
                </c:pt>
                <c:pt idx="31533">
                  <c:v>31.533000000000015</c:v>
                </c:pt>
                <c:pt idx="31534">
                  <c:v>31.533999999999992</c:v>
                </c:pt>
                <c:pt idx="31535">
                  <c:v>31.535000000000025</c:v>
                </c:pt>
                <c:pt idx="31536">
                  <c:v>31.536000000000001</c:v>
                </c:pt>
                <c:pt idx="31537">
                  <c:v>31.537000000000035</c:v>
                </c:pt>
                <c:pt idx="31538">
                  <c:v>31.538000000000011</c:v>
                </c:pt>
                <c:pt idx="31539">
                  <c:v>31.539000000000044</c:v>
                </c:pt>
                <c:pt idx="31540">
                  <c:v>31.54000000000002</c:v>
                </c:pt>
                <c:pt idx="31541">
                  <c:v>31.540999999999997</c:v>
                </c:pt>
                <c:pt idx="31542">
                  <c:v>31.54200000000003</c:v>
                </c:pt>
                <c:pt idx="31543">
                  <c:v>31.543000000000006</c:v>
                </c:pt>
                <c:pt idx="31544">
                  <c:v>31.54400000000004</c:v>
                </c:pt>
                <c:pt idx="31545">
                  <c:v>31.545000000000016</c:v>
                </c:pt>
                <c:pt idx="31546">
                  <c:v>31.545999999999992</c:v>
                </c:pt>
                <c:pt idx="31547">
                  <c:v>31.547000000000025</c:v>
                </c:pt>
                <c:pt idx="31548">
                  <c:v>31.548000000000002</c:v>
                </c:pt>
                <c:pt idx="31549">
                  <c:v>31.549000000000035</c:v>
                </c:pt>
                <c:pt idx="31550">
                  <c:v>31.550000000000011</c:v>
                </c:pt>
                <c:pt idx="31551">
                  <c:v>31.551000000000045</c:v>
                </c:pt>
                <c:pt idx="31552">
                  <c:v>31.552000000000021</c:v>
                </c:pt>
                <c:pt idx="31553">
                  <c:v>31.552999999999997</c:v>
                </c:pt>
                <c:pt idx="31554">
                  <c:v>31.55400000000003</c:v>
                </c:pt>
                <c:pt idx="31555">
                  <c:v>31.555000000000007</c:v>
                </c:pt>
                <c:pt idx="31556">
                  <c:v>31.55600000000004</c:v>
                </c:pt>
                <c:pt idx="31557">
                  <c:v>31.557000000000016</c:v>
                </c:pt>
                <c:pt idx="31558">
                  <c:v>31.557999999999993</c:v>
                </c:pt>
                <c:pt idx="31559">
                  <c:v>31.559000000000026</c:v>
                </c:pt>
                <c:pt idx="31560">
                  <c:v>31.560000000000002</c:v>
                </c:pt>
                <c:pt idx="31561">
                  <c:v>31.561000000000035</c:v>
                </c:pt>
                <c:pt idx="31562">
                  <c:v>31.562000000000012</c:v>
                </c:pt>
                <c:pt idx="31563">
                  <c:v>31.563000000000045</c:v>
                </c:pt>
                <c:pt idx="31564">
                  <c:v>31.564000000000021</c:v>
                </c:pt>
                <c:pt idx="31565">
                  <c:v>31.564999999999998</c:v>
                </c:pt>
                <c:pt idx="31566">
                  <c:v>31.566000000000031</c:v>
                </c:pt>
                <c:pt idx="31567">
                  <c:v>31.567000000000007</c:v>
                </c:pt>
                <c:pt idx="31568">
                  <c:v>31.56800000000004</c:v>
                </c:pt>
                <c:pt idx="31569">
                  <c:v>31.569000000000017</c:v>
                </c:pt>
                <c:pt idx="31570">
                  <c:v>31.569999999999993</c:v>
                </c:pt>
                <c:pt idx="31571">
                  <c:v>31.571000000000026</c:v>
                </c:pt>
                <c:pt idx="31572">
                  <c:v>31.572000000000003</c:v>
                </c:pt>
                <c:pt idx="31573">
                  <c:v>31.573000000000036</c:v>
                </c:pt>
                <c:pt idx="31574">
                  <c:v>31.574000000000012</c:v>
                </c:pt>
                <c:pt idx="31575">
                  <c:v>31.575000000000045</c:v>
                </c:pt>
                <c:pt idx="31576">
                  <c:v>31.576000000000022</c:v>
                </c:pt>
                <c:pt idx="31577">
                  <c:v>31.576999999999998</c:v>
                </c:pt>
                <c:pt idx="31578">
                  <c:v>31.578000000000031</c:v>
                </c:pt>
                <c:pt idx="31579">
                  <c:v>31.579000000000008</c:v>
                </c:pt>
                <c:pt idx="31580">
                  <c:v>31.580000000000041</c:v>
                </c:pt>
                <c:pt idx="31581">
                  <c:v>31.581000000000017</c:v>
                </c:pt>
                <c:pt idx="31582">
                  <c:v>31.581999999999994</c:v>
                </c:pt>
                <c:pt idx="31583">
                  <c:v>31.583000000000027</c:v>
                </c:pt>
                <c:pt idx="31584">
                  <c:v>31.584000000000003</c:v>
                </c:pt>
                <c:pt idx="31585">
                  <c:v>31.585000000000036</c:v>
                </c:pt>
                <c:pt idx="31586">
                  <c:v>31.586000000000013</c:v>
                </c:pt>
                <c:pt idx="31587">
                  <c:v>31.587000000000046</c:v>
                </c:pt>
                <c:pt idx="31588">
                  <c:v>31.588000000000022</c:v>
                </c:pt>
                <c:pt idx="31589">
                  <c:v>31.588999999999999</c:v>
                </c:pt>
                <c:pt idx="31590">
                  <c:v>31.590000000000032</c:v>
                </c:pt>
                <c:pt idx="31591">
                  <c:v>31.591000000000008</c:v>
                </c:pt>
                <c:pt idx="31592">
                  <c:v>31.592000000000041</c:v>
                </c:pt>
                <c:pt idx="31593">
                  <c:v>31.593000000000018</c:v>
                </c:pt>
                <c:pt idx="31594">
                  <c:v>31.593999999999994</c:v>
                </c:pt>
                <c:pt idx="31595">
                  <c:v>31.595000000000027</c:v>
                </c:pt>
                <c:pt idx="31596">
                  <c:v>31.596000000000004</c:v>
                </c:pt>
                <c:pt idx="31597">
                  <c:v>31.597000000000037</c:v>
                </c:pt>
                <c:pt idx="31598">
                  <c:v>31.598000000000013</c:v>
                </c:pt>
                <c:pt idx="31599">
                  <c:v>31.599000000000046</c:v>
                </c:pt>
                <c:pt idx="31600">
                  <c:v>31.600000000000023</c:v>
                </c:pt>
                <c:pt idx="31601">
                  <c:v>31.600999999999999</c:v>
                </c:pt>
                <c:pt idx="31602">
                  <c:v>31.602000000000032</c:v>
                </c:pt>
                <c:pt idx="31603">
                  <c:v>31.603000000000009</c:v>
                </c:pt>
                <c:pt idx="31604">
                  <c:v>31.604000000000042</c:v>
                </c:pt>
                <c:pt idx="31605">
                  <c:v>31.605000000000018</c:v>
                </c:pt>
                <c:pt idx="31606">
                  <c:v>31.605999999999995</c:v>
                </c:pt>
                <c:pt idx="31607">
                  <c:v>31.607000000000028</c:v>
                </c:pt>
                <c:pt idx="31608">
                  <c:v>31.608000000000004</c:v>
                </c:pt>
                <c:pt idx="31609">
                  <c:v>31.609000000000037</c:v>
                </c:pt>
                <c:pt idx="31610">
                  <c:v>31.610000000000014</c:v>
                </c:pt>
                <c:pt idx="31611">
                  <c:v>31.61099999999999</c:v>
                </c:pt>
                <c:pt idx="31612">
                  <c:v>31.612000000000023</c:v>
                </c:pt>
                <c:pt idx="31613">
                  <c:v>31.613</c:v>
                </c:pt>
                <c:pt idx="31614">
                  <c:v>31.614000000000033</c:v>
                </c:pt>
                <c:pt idx="31615">
                  <c:v>31.615000000000009</c:v>
                </c:pt>
                <c:pt idx="31616">
                  <c:v>31.616000000000042</c:v>
                </c:pt>
                <c:pt idx="31617">
                  <c:v>31.617000000000019</c:v>
                </c:pt>
                <c:pt idx="31618">
                  <c:v>31.617999999999995</c:v>
                </c:pt>
                <c:pt idx="31619">
                  <c:v>31.619000000000028</c:v>
                </c:pt>
                <c:pt idx="31620">
                  <c:v>31.620000000000005</c:v>
                </c:pt>
                <c:pt idx="31621">
                  <c:v>31.621000000000038</c:v>
                </c:pt>
                <c:pt idx="31622">
                  <c:v>31.622000000000014</c:v>
                </c:pt>
                <c:pt idx="31623">
                  <c:v>31.62299999999999</c:v>
                </c:pt>
                <c:pt idx="31624">
                  <c:v>31.624000000000024</c:v>
                </c:pt>
                <c:pt idx="31625">
                  <c:v>31.625</c:v>
                </c:pt>
                <c:pt idx="31626">
                  <c:v>31.626000000000033</c:v>
                </c:pt>
                <c:pt idx="31627">
                  <c:v>31.62700000000001</c:v>
                </c:pt>
                <c:pt idx="31628">
                  <c:v>31.628000000000043</c:v>
                </c:pt>
                <c:pt idx="31629">
                  <c:v>31.629000000000019</c:v>
                </c:pt>
                <c:pt idx="31630">
                  <c:v>31.629999999999995</c:v>
                </c:pt>
                <c:pt idx="31631">
                  <c:v>31.631000000000029</c:v>
                </c:pt>
                <c:pt idx="31632">
                  <c:v>31.632000000000005</c:v>
                </c:pt>
                <c:pt idx="31633">
                  <c:v>31.633000000000038</c:v>
                </c:pt>
                <c:pt idx="31634">
                  <c:v>31.634000000000015</c:v>
                </c:pt>
                <c:pt idx="31635">
                  <c:v>31.634999999999991</c:v>
                </c:pt>
                <c:pt idx="31636">
                  <c:v>31.636000000000024</c:v>
                </c:pt>
                <c:pt idx="31637">
                  <c:v>31.637</c:v>
                </c:pt>
                <c:pt idx="31638">
                  <c:v>31.638000000000034</c:v>
                </c:pt>
                <c:pt idx="31639">
                  <c:v>31.63900000000001</c:v>
                </c:pt>
                <c:pt idx="31640">
                  <c:v>31.640000000000043</c:v>
                </c:pt>
                <c:pt idx="31641">
                  <c:v>31.64100000000002</c:v>
                </c:pt>
                <c:pt idx="31642">
                  <c:v>31.641999999999996</c:v>
                </c:pt>
                <c:pt idx="31643">
                  <c:v>31.643000000000029</c:v>
                </c:pt>
                <c:pt idx="31644">
                  <c:v>31.644000000000005</c:v>
                </c:pt>
                <c:pt idx="31645">
                  <c:v>31.645000000000039</c:v>
                </c:pt>
                <c:pt idx="31646">
                  <c:v>31.646000000000015</c:v>
                </c:pt>
                <c:pt idx="31647">
                  <c:v>31.646999999999991</c:v>
                </c:pt>
                <c:pt idx="31648">
                  <c:v>31.648000000000025</c:v>
                </c:pt>
                <c:pt idx="31649">
                  <c:v>31.649000000000001</c:v>
                </c:pt>
                <c:pt idx="31650">
                  <c:v>31.650000000000034</c:v>
                </c:pt>
                <c:pt idx="31651">
                  <c:v>31.65100000000001</c:v>
                </c:pt>
                <c:pt idx="31652">
                  <c:v>31.652000000000044</c:v>
                </c:pt>
                <c:pt idx="31653">
                  <c:v>31.65300000000002</c:v>
                </c:pt>
                <c:pt idx="31654">
                  <c:v>31.653999999999996</c:v>
                </c:pt>
                <c:pt idx="31655">
                  <c:v>31.65500000000003</c:v>
                </c:pt>
                <c:pt idx="31656">
                  <c:v>31.656000000000006</c:v>
                </c:pt>
                <c:pt idx="31657">
                  <c:v>31.657000000000039</c:v>
                </c:pt>
                <c:pt idx="31658">
                  <c:v>31.658000000000015</c:v>
                </c:pt>
                <c:pt idx="31659">
                  <c:v>31.658999999999992</c:v>
                </c:pt>
                <c:pt idx="31660">
                  <c:v>31.660000000000025</c:v>
                </c:pt>
                <c:pt idx="31661">
                  <c:v>31.661000000000001</c:v>
                </c:pt>
                <c:pt idx="31662">
                  <c:v>31.662000000000035</c:v>
                </c:pt>
                <c:pt idx="31663">
                  <c:v>31.663000000000011</c:v>
                </c:pt>
                <c:pt idx="31664">
                  <c:v>31.664000000000044</c:v>
                </c:pt>
                <c:pt idx="31665">
                  <c:v>31.66500000000002</c:v>
                </c:pt>
                <c:pt idx="31666">
                  <c:v>31.665999999999997</c:v>
                </c:pt>
                <c:pt idx="31667">
                  <c:v>31.66700000000003</c:v>
                </c:pt>
                <c:pt idx="31668">
                  <c:v>31.668000000000006</c:v>
                </c:pt>
                <c:pt idx="31669">
                  <c:v>31.66900000000004</c:v>
                </c:pt>
                <c:pt idx="31670">
                  <c:v>31.670000000000016</c:v>
                </c:pt>
                <c:pt idx="31671">
                  <c:v>31.670999999999992</c:v>
                </c:pt>
                <c:pt idx="31672">
                  <c:v>31.672000000000025</c:v>
                </c:pt>
                <c:pt idx="31673">
                  <c:v>31.673000000000002</c:v>
                </c:pt>
                <c:pt idx="31674">
                  <c:v>31.674000000000035</c:v>
                </c:pt>
                <c:pt idx="31675">
                  <c:v>31.675000000000011</c:v>
                </c:pt>
                <c:pt idx="31676">
                  <c:v>31.676000000000045</c:v>
                </c:pt>
                <c:pt idx="31677">
                  <c:v>31.677000000000021</c:v>
                </c:pt>
                <c:pt idx="31678">
                  <c:v>31.677999999999997</c:v>
                </c:pt>
                <c:pt idx="31679">
                  <c:v>31.67900000000003</c:v>
                </c:pt>
                <c:pt idx="31680">
                  <c:v>31.680000000000007</c:v>
                </c:pt>
                <c:pt idx="31681">
                  <c:v>31.68100000000004</c:v>
                </c:pt>
                <c:pt idx="31682">
                  <c:v>31.682000000000016</c:v>
                </c:pt>
                <c:pt idx="31683">
                  <c:v>31.682999999999993</c:v>
                </c:pt>
                <c:pt idx="31684">
                  <c:v>31.684000000000026</c:v>
                </c:pt>
                <c:pt idx="31685">
                  <c:v>31.685000000000002</c:v>
                </c:pt>
                <c:pt idx="31686">
                  <c:v>31.686000000000035</c:v>
                </c:pt>
                <c:pt idx="31687">
                  <c:v>31.687000000000012</c:v>
                </c:pt>
                <c:pt idx="31688">
                  <c:v>31.688000000000045</c:v>
                </c:pt>
                <c:pt idx="31689">
                  <c:v>31.689000000000021</c:v>
                </c:pt>
                <c:pt idx="31690">
                  <c:v>31.689999999999998</c:v>
                </c:pt>
                <c:pt idx="31691">
                  <c:v>31.691000000000031</c:v>
                </c:pt>
                <c:pt idx="31692">
                  <c:v>31.692000000000007</c:v>
                </c:pt>
                <c:pt idx="31693">
                  <c:v>31.69300000000004</c:v>
                </c:pt>
                <c:pt idx="31694">
                  <c:v>31.694000000000017</c:v>
                </c:pt>
                <c:pt idx="31695">
                  <c:v>31.694999999999993</c:v>
                </c:pt>
                <c:pt idx="31696">
                  <c:v>31.696000000000026</c:v>
                </c:pt>
                <c:pt idx="31697">
                  <c:v>31.697000000000003</c:v>
                </c:pt>
                <c:pt idx="31698">
                  <c:v>31.698000000000036</c:v>
                </c:pt>
                <c:pt idx="31699">
                  <c:v>31.699000000000012</c:v>
                </c:pt>
                <c:pt idx="31700">
                  <c:v>31.700000000000045</c:v>
                </c:pt>
                <c:pt idx="31701">
                  <c:v>31.701000000000022</c:v>
                </c:pt>
                <c:pt idx="31702">
                  <c:v>31.701999999999998</c:v>
                </c:pt>
                <c:pt idx="31703">
                  <c:v>31.703000000000031</c:v>
                </c:pt>
                <c:pt idx="31704">
                  <c:v>31.704000000000008</c:v>
                </c:pt>
                <c:pt idx="31705">
                  <c:v>31.705000000000041</c:v>
                </c:pt>
                <c:pt idx="31706">
                  <c:v>31.706000000000017</c:v>
                </c:pt>
                <c:pt idx="31707">
                  <c:v>31.706999999999994</c:v>
                </c:pt>
                <c:pt idx="31708">
                  <c:v>31.708000000000027</c:v>
                </c:pt>
                <c:pt idx="31709">
                  <c:v>31.709000000000003</c:v>
                </c:pt>
                <c:pt idx="31710">
                  <c:v>31.710000000000036</c:v>
                </c:pt>
                <c:pt idx="31711">
                  <c:v>31.711000000000013</c:v>
                </c:pt>
                <c:pt idx="31712">
                  <c:v>31.712000000000046</c:v>
                </c:pt>
                <c:pt idx="31713">
                  <c:v>31.713000000000022</c:v>
                </c:pt>
                <c:pt idx="31714">
                  <c:v>31.713999999999999</c:v>
                </c:pt>
                <c:pt idx="31715">
                  <c:v>31.715000000000032</c:v>
                </c:pt>
                <c:pt idx="31716">
                  <c:v>31.716000000000008</c:v>
                </c:pt>
                <c:pt idx="31717">
                  <c:v>31.717000000000041</c:v>
                </c:pt>
                <c:pt idx="31718">
                  <c:v>31.718000000000018</c:v>
                </c:pt>
                <c:pt idx="31719">
                  <c:v>31.718999999999994</c:v>
                </c:pt>
                <c:pt idx="31720">
                  <c:v>31.720000000000027</c:v>
                </c:pt>
                <c:pt idx="31721">
                  <c:v>31.721000000000004</c:v>
                </c:pt>
                <c:pt idx="31722">
                  <c:v>31.722000000000037</c:v>
                </c:pt>
                <c:pt idx="31723">
                  <c:v>31.723000000000013</c:v>
                </c:pt>
                <c:pt idx="31724">
                  <c:v>31.724000000000046</c:v>
                </c:pt>
                <c:pt idx="31725">
                  <c:v>31.725000000000023</c:v>
                </c:pt>
                <c:pt idx="31726">
                  <c:v>31.725999999999999</c:v>
                </c:pt>
                <c:pt idx="31727">
                  <c:v>31.727000000000032</c:v>
                </c:pt>
                <c:pt idx="31728">
                  <c:v>31.728000000000009</c:v>
                </c:pt>
                <c:pt idx="31729">
                  <c:v>31.729000000000042</c:v>
                </c:pt>
                <c:pt idx="31730">
                  <c:v>31.730000000000018</c:v>
                </c:pt>
                <c:pt idx="31731">
                  <c:v>31.730999999999995</c:v>
                </c:pt>
                <c:pt idx="31732">
                  <c:v>31.732000000000028</c:v>
                </c:pt>
                <c:pt idx="31733">
                  <c:v>31.733000000000004</c:v>
                </c:pt>
                <c:pt idx="31734">
                  <c:v>31.734000000000037</c:v>
                </c:pt>
                <c:pt idx="31735">
                  <c:v>31.735000000000014</c:v>
                </c:pt>
                <c:pt idx="31736">
                  <c:v>31.73599999999999</c:v>
                </c:pt>
                <c:pt idx="31737">
                  <c:v>31.737000000000023</c:v>
                </c:pt>
                <c:pt idx="31738">
                  <c:v>31.738</c:v>
                </c:pt>
                <c:pt idx="31739">
                  <c:v>31.739000000000033</c:v>
                </c:pt>
                <c:pt idx="31740">
                  <c:v>31.740000000000009</c:v>
                </c:pt>
                <c:pt idx="31741">
                  <c:v>31.741000000000042</c:v>
                </c:pt>
                <c:pt idx="31742">
                  <c:v>31.742000000000019</c:v>
                </c:pt>
                <c:pt idx="31743">
                  <c:v>31.742999999999995</c:v>
                </c:pt>
                <c:pt idx="31744">
                  <c:v>31.744000000000028</c:v>
                </c:pt>
                <c:pt idx="31745">
                  <c:v>31.745000000000005</c:v>
                </c:pt>
                <c:pt idx="31746">
                  <c:v>31.746000000000038</c:v>
                </c:pt>
                <c:pt idx="31747">
                  <c:v>31.747000000000014</c:v>
                </c:pt>
                <c:pt idx="31748">
                  <c:v>31.74799999999999</c:v>
                </c:pt>
                <c:pt idx="31749">
                  <c:v>31.749000000000024</c:v>
                </c:pt>
                <c:pt idx="31750">
                  <c:v>31.75</c:v>
                </c:pt>
                <c:pt idx="31751">
                  <c:v>31.751000000000033</c:v>
                </c:pt>
                <c:pt idx="31752">
                  <c:v>31.75200000000001</c:v>
                </c:pt>
                <c:pt idx="31753">
                  <c:v>31.753000000000043</c:v>
                </c:pt>
                <c:pt idx="31754">
                  <c:v>31.754000000000019</c:v>
                </c:pt>
                <c:pt idx="31755">
                  <c:v>31.754999999999995</c:v>
                </c:pt>
                <c:pt idx="31756">
                  <c:v>31.756000000000029</c:v>
                </c:pt>
                <c:pt idx="31757">
                  <c:v>31.757000000000005</c:v>
                </c:pt>
                <c:pt idx="31758">
                  <c:v>31.758000000000038</c:v>
                </c:pt>
                <c:pt idx="31759">
                  <c:v>31.759000000000015</c:v>
                </c:pt>
                <c:pt idx="31760">
                  <c:v>31.759999999999991</c:v>
                </c:pt>
                <c:pt idx="31761">
                  <c:v>31.761000000000024</c:v>
                </c:pt>
                <c:pt idx="31762">
                  <c:v>31.762</c:v>
                </c:pt>
                <c:pt idx="31763">
                  <c:v>31.763000000000034</c:v>
                </c:pt>
                <c:pt idx="31764">
                  <c:v>31.76400000000001</c:v>
                </c:pt>
                <c:pt idx="31765">
                  <c:v>31.765000000000043</c:v>
                </c:pt>
                <c:pt idx="31766">
                  <c:v>31.76600000000002</c:v>
                </c:pt>
                <c:pt idx="31767">
                  <c:v>31.766999999999996</c:v>
                </c:pt>
                <c:pt idx="31768">
                  <c:v>31.768000000000029</c:v>
                </c:pt>
                <c:pt idx="31769">
                  <c:v>31.769000000000005</c:v>
                </c:pt>
                <c:pt idx="31770">
                  <c:v>31.770000000000039</c:v>
                </c:pt>
                <c:pt idx="31771">
                  <c:v>31.771000000000015</c:v>
                </c:pt>
                <c:pt idx="31772">
                  <c:v>31.771999999999991</c:v>
                </c:pt>
                <c:pt idx="31773">
                  <c:v>31.773000000000025</c:v>
                </c:pt>
                <c:pt idx="31774">
                  <c:v>31.774000000000001</c:v>
                </c:pt>
                <c:pt idx="31775">
                  <c:v>31.775000000000034</c:v>
                </c:pt>
                <c:pt idx="31776">
                  <c:v>31.77600000000001</c:v>
                </c:pt>
                <c:pt idx="31777">
                  <c:v>31.777000000000044</c:v>
                </c:pt>
                <c:pt idx="31778">
                  <c:v>31.77800000000002</c:v>
                </c:pt>
                <c:pt idx="31779">
                  <c:v>31.778999999999996</c:v>
                </c:pt>
                <c:pt idx="31780">
                  <c:v>31.78000000000003</c:v>
                </c:pt>
                <c:pt idx="31781">
                  <c:v>31.781000000000006</c:v>
                </c:pt>
                <c:pt idx="31782">
                  <c:v>31.782000000000039</c:v>
                </c:pt>
                <c:pt idx="31783">
                  <c:v>31.783000000000015</c:v>
                </c:pt>
                <c:pt idx="31784">
                  <c:v>31.783999999999992</c:v>
                </c:pt>
                <c:pt idx="31785">
                  <c:v>31.785000000000025</c:v>
                </c:pt>
                <c:pt idx="31786">
                  <c:v>31.786000000000001</c:v>
                </c:pt>
                <c:pt idx="31787">
                  <c:v>31.787000000000035</c:v>
                </c:pt>
                <c:pt idx="31788">
                  <c:v>31.788000000000011</c:v>
                </c:pt>
                <c:pt idx="31789">
                  <c:v>31.789000000000044</c:v>
                </c:pt>
                <c:pt idx="31790">
                  <c:v>31.79000000000002</c:v>
                </c:pt>
                <c:pt idx="31791">
                  <c:v>31.790999999999997</c:v>
                </c:pt>
                <c:pt idx="31792">
                  <c:v>31.79200000000003</c:v>
                </c:pt>
                <c:pt idx="31793">
                  <c:v>31.793000000000006</c:v>
                </c:pt>
                <c:pt idx="31794">
                  <c:v>31.79400000000004</c:v>
                </c:pt>
                <c:pt idx="31795">
                  <c:v>31.795000000000016</c:v>
                </c:pt>
                <c:pt idx="31796">
                  <c:v>31.795999999999992</c:v>
                </c:pt>
                <c:pt idx="31797">
                  <c:v>31.797000000000025</c:v>
                </c:pt>
                <c:pt idx="31798">
                  <c:v>31.798000000000002</c:v>
                </c:pt>
                <c:pt idx="31799">
                  <c:v>31.799000000000035</c:v>
                </c:pt>
                <c:pt idx="31800">
                  <c:v>31.800000000000011</c:v>
                </c:pt>
                <c:pt idx="31801">
                  <c:v>31.801000000000045</c:v>
                </c:pt>
                <c:pt idx="31802">
                  <c:v>31.802000000000021</c:v>
                </c:pt>
                <c:pt idx="31803">
                  <c:v>31.802999999999997</c:v>
                </c:pt>
                <c:pt idx="31804">
                  <c:v>31.80400000000003</c:v>
                </c:pt>
                <c:pt idx="31805">
                  <c:v>31.805000000000007</c:v>
                </c:pt>
                <c:pt idx="31806">
                  <c:v>31.80600000000004</c:v>
                </c:pt>
                <c:pt idx="31807">
                  <c:v>31.807000000000016</c:v>
                </c:pt>
                <c:pt idx="31808">
                  <c:v>31.807999999999993</c:v>
                </c:pt>
                <c:pt idx="31809">
                  <c:v>31.809000000000026</c:v>
                </c:pt>
                <c:pt idx="31810">
                  <c:v>31.810000000000002</c:v>
                </c:pt>
                <c:pt idx="31811">
                  <c:v>31.811000000000035</c:v>
                </c:pt>
                <c:pt idx="31812">
                  <c:v>31.812000000000012</c:v>
                </c:pt>
                <c:pt idx="31813">
                  <c:v>31.813000000000045</c:v>
                </c:pt>
                <c:pt idx="31814">
                  <c:v>31.814000000000021</c:v>
                </c:pt>
                <c:pt idx="31815">
                  <c:v>31.814999999999998</c:v>
                </c:pt>
                <c:pt idx="31816">
                  <c:v>31.816000000000031</c:v>
                </c:pt>
                <c:pt idx="31817">
                  <c:v>31.817000000000007</c:v>
                </c:pt>
                <c:pt idx="31818">
                  <c:v>31.81800000000004</c:v>
                </c:pt>
                <c:pt idx="31819">
                  <c:v>31.819000000000017</c:v>
                </c:pt>
                <c:pt idx="31820">
                  <c:v>31.819999999999993</c:v>
                </c:pt>
                <c:pt idx="31821">
                  <c:v>31.821000000000026</c:v>
                </c:pt>
                <c:pt idx="31822">
                  <c:v>31.822000000000003</c:v>
                </c:pt>
                <c:pt idx="31823">
                  <c:v>31.823000000000036</c:v>
                </c:pt>
                <c:pt idx="31824">
                  <c:v>31.824000000000012</c:v>
                </c:pt>
                <c:pt idx="31825">
                  <c:v>31.825000000000045</c:v>
                </c:pt>
                <c:pt idx="31826">
                  <c:v>31.826000000000022</c:v>
                </c:pt>
                <c:pt idx="31827">
                  <c:v>31.826999999999998</c:v>
                </c:pt>
                <c:pt idx="31828">
                  <c:v>31.828000000000031</c:v>
                </c:pt>
                <c:pt idx="31829">
                  <c:v>31.829000000000008</c:v>
                </c:pt>
                <c:pt idx="31830">
                  <c:v>31.830000000000041</c:v>
                </c:pt>
                <c:pt idx="31831">
                  <c:v>31.831000000000017</c:v>
                </c:pt>
                <c:pt idx="31832">
                  <c:v>31.831999999999994</c:v>
                </c:pt>
                <c:pt idx="31833">
                  <c:v>31.833000000000027</c:v>
                </c:pt>
                <c:pt idx="31834">
                  <c:v>31.834000000000003</c:v>
                </c:pt>
                <c:pt idx="31835">
                  <c:v>31.835000000000036</c:v>
                </c:pt>
                <c:pt idx="31836">
                  <c:v>31.836000000000013</c:v>
                </c:pt>
                <c:pt idx="31837">
                  <c:v>31.837000000000046</c:v>
                </c:pt>
                <c:pt idx="31838">
                  <c:v>31.838000000000022</c:v>
                </c:pt>
                <c:pt idx="31839">
                  <c:v>31.838999999999999</c:v>
                </c:pt>
                <c:pt idx="31840">
                  <c:v>31.840000000000032</c:v>
                </c:pt>
                <c:pt idx="31841">
                  <c:v>31.841000000000008</c:v>
                </c:pt>
                <c:pt idx="31842">
                  <c:v>31.842000000000041</c:v>
                </c:pt>
                <c:pt idx="31843">
                  <c:v>31.843000000000018</c:v>
                </c:pt>
                <c:pt idx="31844">
                  <c:v>31.843999999999994</c:v>
                </c:pt>
                <c:pt idx="31845">
                  <c:v>31.845000000000027</c:v>
                </c:pt>
                <c:pt idx="31846">
                  <c:v>31.846000000000004</c:v>
                </c:pt>
                <c:pt idx="31847">
                  <c:v>31.847000000000037</c:v>
                </c:pt>
                <c:pt idx="31848">
                  <c:v>31.848000000000013</c:v>
                </c:pt>
                <c:pt idx="31849">
                  <c:v>31.849000000000046</c:v>
                </c:pt>
                <c:pt idx="31850">
                  <c:v>31.850000000000023</c:v>
                </c:pt>
                <c:pt idx="31851">
                  <c:v>31.850999999999999</c:v>
                </c:pt>
                <c:pt idx="31852">
                  <c:v>31.852000000000032</c:v>
                </c:pt>
                <c:pt idx="31853">
                  <c:v>31.853000000000009</c:v>
                </c:pt>
                <c:pt idx="31854">
                  <c:v>31.854000000000042</c:v>
                </c:pt>
                <c:pt idx="31855">
                  <c:v>31.855000000000018</c:v>
                </c:pt>
                <c:pt idx="31856">
                  <c:v>31.855999999999995</c:v>
                </c:pt>
                <c:pt idx="31857">
                  <c:v>31.857000000000028</c:v>
                </c:pt>
                <c:pt idx="31858">
                  <c:v>31.858000000000004</c:v>
                </c:pt>
                <c:pt idx="31859">
                  <c:v>31.859000000000037</c:v>
                </c:pt>
                <c:pt idx="31860">
                  <c:v>31.860000000000014</c:v>
                </c:pt>
                <c:pt idx="31861">
                  <c:v>31.86099999999999</c:v>
                </c:pt>
                <c:pt idx="31862">
                  <c:v>31.862000000000023</c:v>
                </c:pt>
                <c:pt idx="31863">
                  <c:v>31.863</c:v>
                </c:pt>
                <c:pt idx="31864">
                  <c:v>31.864000000000033</c:v>
                </c:pt>
                <c:pt idx="31865">
                  <c:v>31.865000000000009</c:v>
                </c:pt>
                <c:pt idx="31866">
                  <c:v>31.866000000000042</c:v>
                </c:pt>
                <c:pt idx="31867">
                  <c:v>31.867000000000019</c:v>
                </c:pt>
                <c:pt idx="31868">
                  <c:v>31.867999999999995</c:v>
                </c:pt>
                <c:pt idx="31869">
                  <c:v>31.869000000000028</c:v>
                </c:pt>
                <c:pt idx="31870">
                  <c:v>31.870000000000005</c:v>
                </c:pt>
                <c:pt idx="31871">
                  <c:v>31.871000000000038</c:v>
                </c:pt>
                <c:pt idx="31872">
                  <c:v>31.872000000000014</c:v>
                </c:pt>
                <c:pt idx="31873">
                  <c:v>31.87299999999999</c:v>
                </c:pt>
                <c:pt idx="31874">
                  <c:v>31.874000000000024</c:v>
                </c:pt>
                <c:pt idx="31875">
                  <c:v>31.875</c:v>
                </c:pt>
                <c:pt idx="31876">
                  <c:v>31.876000000000033</c:v>
                </c:pt>
                <c:pt idx="31877">
                  <c:v>31.87700000000001</c:v>
                </c:pt>
                <c:pt idx="31878">
                  <c:v>31.878000000000043</c:v>
                </c:pt>
                <c:pt idx="31879">
                  <c:v>31.879000000000019</c:v>
                </c:pt>
                <c:pt idx="31880">
                  <c:v>31.879999999999995</c:v>
                </c:pt>
                <c:pt idx="31881">
                  <c:v>31.881000000000029</c:v>
                </c:pt>
                <c:pt idx="31882">
                  <c:v>31.882000000000005</c:v>
                </c:pt>
                <c:pt idx="31883">
                  <c:v>31.883000000000038</c:v>
                </c:pt>
                <c:pt idx="31884">
                  <c:v>31.884000000000015</c:v>
                </c:pt>
                <c:pt idx="31885">
                  <c:v>31.884999999999991</c:v>
                </c:pt>
                <c:pt idx="31886">
                  <c:v>31.886000000000024</c:v>
                </c:pt>
                <c:pt idx="31887">
                  <c:v>31.887</c:v>
                </c:pt>
                <c:pt idx="31888">
                  <c:v>31.888000000000034</c:v>
                </c:pt>
                <c:pt idx="31889">
                  <c:v>31.88900000000001</c:v>
                </c:pt>
                <c:pt idx="31890">
                  <c:v>31.890000000000043</c:v>
                </c:pt>
                <c:pt idx="31891">
                  <c:v>31.89100000000002</c:v>
                </c:pt>
                <c:pt idx="31892">
                  <c:v>31.891999999999996</c:v>
                </c:pt>
                <c:pt idx="31893">
                  <c:v>31.893000000000029</c:v>
                </c:pt>
                <c:pt idx="31894">
                  <c:v>31.894000000000005</c:v>
                </c:pt>
                <c:pt idx="31895">
                  <c:v>31.895000000000039</c:v>
                </c:pt>
                <c:pt idx="31896">
                  <c:v>31.896000000000015</c:v>
                </c:pt>
                <c:pt idx="31897">
                  <c:v>31.896999999999991</c:v>
                </c:pt>
                <c:pt idx="31898">
                  <c:v>31.898000000000025</c:v>
                </c:pt>
                <c:pt idx="31899">
                  <c:v>31.899000000000001</c:v>
                </c:pt>
                <c:pt idx="31900">
                  <c:v>31.900000000000034</c:v>
                </c:pt>
                <c:pt idx="31901">
                  <c:v>31.90100000000001</c:v>
                </c:pt>
                <c:pt idx="31902">
                  <c:v>31.902000000000044</c:v>
                </c:pt>
                <c:pt idx="31903">
                  <c:v>31.90300000000002</c:v>
                </c:pt>
                <c:pt idx="31904">
                  <c:v>31.903999999999996</c:v>
                </c:pt>
                <c:pt idx="31905">
                  <c:v>31.90500000000003</c:v>
                </c:pt>
                <c:pt idx="31906">
                  <c:v>31.906000000000006</c:v>
                </c:pt>
                <c:pt idx="31907">
                  <c:v>31.907000000000039</c:v>
                </c:pt>
                <c:pt idx="31908">
                  <c:v>31.908000000000015</c:v>
                </c:pt>
                <c:pt idx="31909">
                  <c:v>31.908999999999992</c:v>
                </c:pt>
                <c:pt idx="31910">
                  <c:v>31.910000000000025</c:v>
                </c:pt>
                <c:pt idx="31911">
                  <c:v>31.911000000000001</c:v>
                </c:pt>
                <c:pt idx="31912">
                  <c:v>31.912000000000035</c:v>
                </c:pt>
                <c:pt idx="31913">
                  <c:v>31.913000000000011</c:v>
                </c:pt>
                <c:pt idx="31914">
                  <c:v>31.914000000000044</c:v>
                </c:pt>
                <c:pt idx="31915">
                  <c:v>31.91500000000002</c:v>
                </c:pt>
                <c:pt idx="31916">
                  <c:v>31.915999999999997</c:v>
                </c:pt>
                <c:pt idx="31917">
                  <c:v>31.91700000000003</c:v>
                </c:pt>
                <c:pt idx="31918">
                  <c:v>31.918000000000006</c:v>
                </c:pt>
                <c:pt idx="31919">
                  <c:v>31.91900000000004</c:v>
                </c:pt>
                <c:pt idx="31920">
                  <c:v>31.920000000000016</c:v>
                </c:pt>
                <c:pt idx="31921">
                  <c:v>31.920999999999992</c:v>
                </c:pt>
                <c:pt idx="31922">
                  <c:v>31.922000000000025</c:v>
                </c:pt>
                <c:pt idx="31923">
                  <c:v>31.923000000000002</c:v>
                </c:pt>
                <c:pt idx="31924">
                  <c:v>31.924000000000035</c:v>
                </c:pt>
                <c:pt idx="31925">
                  <c:v>31.925000000000011</c:v>
                </c:pt>
                <c:pt idx="31926">
                  <c:v>31.926000000000045</c:v>
                </c:pt>
                <c:pt idx="31927">
                  <c:v>31.927000000000021</c:v>
                </c:pt>
                <c:pt idx="31928">
                  <c:v>31.927999999999997</c:v>
                </c:pt>
                <c:pt idx="31929">
                  <c:v>31.92900000000003</c:v>
                </c:pt>
                <c:pt idx="31930">
                  <c:v>31.930000000000007</c:v>
                </c:pt>
                <c:pt idx="31931">
                  <c:v>31.93100000000004</c:v>
                </c:pt>
                <c:pt idx="31932">
                  <c:v>31.932000000000016</c:v>
                </c:pt>
                <c:pt idx="31933">
                  <c:v>31.932999999999993</c:v>
                </c:pt>
                <c:pt idx="31934">
                  <c:v>31.934000000000026</c:v>
                </c:pt>
                <c:pt idx="31935">
                  <c:v>31.935000000000002</c:v>
                </c:pt>
                <c:pt idx="31936">
                  <c:v>31.936000000000035</c:v>
                </c:pt>
                <c:pt idx="31937">
                  <c:v>31.937000000000012</c:v>
                </c:pt>
                <c:pt idx="31938">
                  <c:v>31.938000000000045</c:v>
                </c:pt>
                <c:pt idx="31939">
                  <c:v>31.939000000000021</c:v>
                </c:pt>
                <c:pt idx="31940">
                  <c:v>31.939999999999998</c:v>
                </c:pt>
                <c:pt idx="31941">
                  <c:v>31.941000000000031</c:v>
                </c:pt>
                <c:pt idx="31942">
                  <c:v>31.942000000000007</c:v>
                </c:pt>
                <c:pt idx="31943">
                  <c:v>31.94300000000004</c:v>
                </c:pt>
                <c:pt idx="31944">
                  <c:v>31.944000000000017</c:v>
                </c:pt>
                <c:pt idx="31945">
                  <c:v>31.944999999999993</c:v>
                </c:pt>
                <c:pt idx="31946">
                  <c:v>31.946000000000026</c:v>
                </c:pt>
                <c:pt idx="31947">
                  <c:v>31.947000000000003</c:v>
                </c:pt>
                <c:pt idx="31948">
                  <c:v>31.948000000000036</c:v>
                </c:pt>
                <c:pt idx="31949">
                  <c:v>31.949000000000012</c:v>
                </c:pt>
                <c:pt idx="31950">
                  <c:v>31.950000000000045</c:v>
                </c:pt>
                <c:pt idx="31951">
                  <c:v>31.951000000000022</c:v>
                </c:pt>
                <c:pt idx="31952">
                  <c:v>31.951999999999998</c:v>
                </c:pt>
                <c:pt idx="31953">
                  <c:v>31.953000000000031</c:v>
                </c:pt>
                <c:pt idx="31954">
                  <c:v>31.954000000000008</c:v>
                </c:pt>
                <c:pt idx="31955">
                  <c:v>31.955000000000041</c:v>
                </c:pt>
                <c:pt idx="31956">
                  <c:v>31.956000000000017</c:v>
                </c:pt>
                <c:pt idx="31957">
                  <c:v>31.956999999999994</c:v>
                </c:pt>
                <c:pt idx="31958">
                  <c:v>31.958000000000027</c:v>
                </c:pt>
                <c:pt idx="31959">
                  <c:v>31.959000000000003</c:v>
                </c:pt>
                <c:pt idx="31960">
                  <c:v>31.960000000000036</c:v>
                </c:pt>
                <c:pt idx="31961">
                  <c:v>31.961000000000013</c:v>
                </c:pt>
                <c:pt idx="31962">
                  <c:v>31.962000000000046</c:v>
                </c:pt>
                <c:pt idx="31963">
                  <c:v>31.963000000000022</c:v>
                </c:pt>
                <c:pt idx="31964">
                  <c:v>31.963999999999999</c:v>
                </c:pt>
                <c:pt idx="31965">
                  <c:v>31.965000000000032</c:v>
                </c:pt>
                <c:pt idx="31966">
                  <c:v>31.966000000000008</c:v>
                </c:pt>
                <c:pt idx="31967">
                  <c:v>31.967000000000041</c:v>
                </c:pt>
                <c:pt idx="31968">
                  <c:v>31.968000000000018</c:v>
                </c:pt>
                <c:pt idx="31969">
                  <c:v>31.968999999999994</c:v>
                </c:pt>
                <c:pt idx="31970">
                  <c:v>31.970000000000027</c:v>
                </c:pt>
                <c:pt idx="31971">
                  <c:v>31.971000000000004</c:v>
                </c:pt>
                <c:pt idx="31972">
                  <c:v>31.972000000000037</c:v>
                </c:pt>
                <c:pt idx="31973">
                  <c:v>31.973000000000013</c:v>
                </c:pt>
                <c:pt idx="31974">
                  <c:v>31.974000000000046</c:v>
                </c:pt>
                <c:pt idx="31975">
                  <c:v>31.975000000000023</c:v>
                </c:pt>
                <c:pt idx="31976">
                  <c:v>31.975999999999999</c:v>
                </c:pt>
                <c:pt idx="31977">
                  <c:v>31.977000000000032</c:v>
                </c:pt>
                <c:pt idx="31978">
                  <c:v>31.978000000000009</c:v>
                </c:pt>
                <c:pt idx="31979">
                  <c:v>31.979000000000042</c:v>
                </c:pt>
                <c:pt idx="31980">
                  <c:v>31.980000000000018</c:v>
                </c:pt>
                <c:pt idx="31981">
                  <c:v>31.980999999999995</c:v>
                </c:pt>
                <c:pt idx="31982">
                  <c:v>31.982000000000028</c:v>
                </c:pt>
                <c:pt idx="31983">
                  <c:v>31.983000000000004</c:v>
                </c:pt>
                <c:pt idx="31984">
                  <c:v>31.984000000000037</c:v>
                </c:pt>
                <c:pt idx="31985">
                  <c:v>31.985000000000014</c:v>
                </c:pt>
                <c:pt idx="31986">
                  <c:v>31.98599999999999</c:v>
                </c:pt>
                <c:pt idx="31987">
                  <c:v>31.987000000000023</c:v>
                </c:pt>
                <c:pt idx="31988">
                  <c:v>31.988</c:v>
                </c:pt>
                <c:pt idx="31989">
                  <c:v>31.989000000000033</c:v>
                </c:pt>
                <c:pt idx="31990">
                  <c:v>31.990000000000009</c:v>
                </c:pt>
                <c:pt idx="31991">
                  <c:v>31.991000000000042</c:v>
                </c:pt>
                <c:pt idx="31992">
                  <c:v>31.992000000000019</c:v>
                </c:pt>
                <c:pt idx="31993">
                  <c:v>31.992999999999995</c:v>
                </c:pt>
                <c:pt idx="31994">
                  <c:v>31.994000000000028</c:v>
                </c:pt>
                <c:pt idx="31995">
                  <c:v>31.995000000000005</c:v>
                </c:pt>
                <c:pt idx="31996">
                  <c:v>31.996000000000038</c:v>
                </c:pt>
                <c:pt idx="31997">
                  <c:v>31.997000000000014</c:v>
                </c:pt>
                <c:pt idx="31998">
                  <c:v>31.99799999999999</c:v>
                </c:pt>
                <c:pt idx="31999">
                  <c:v>31.999000000000024</c:v>
                </c:pt>
                <c:pt idx="32000">
                  <c:v>32</c:v>
                </c:pt>
                <c:pt idx="32001">
                  <c:v>32.001000000000033</c:v>
                </c:pt>
                <c:pt idx="32002">
                  <c:v>32.00200000000001</c:v>
                </c:pt>
                <c:pt idx="32003">
                  <c:v>32.003000000000043</c:v>
                </c:pt>
                <c:pt idx="32004">
                  <c:v>32.004000000000019</c:v>
                </c:pt>
                <c:pt idx="32005">
                  <c:v>32.004999999999995</c:v>
                </c:pt>
                <c:pt idx="32006">
                  <c:v>32.006000000000029</c:v>
                </c:pt>
                <c:pt idx="32007">
                  <c:v>32.007000000000005</c:v>
                </c:pt>
                <c:pt idx="32008">
                  <c:v>32.008000000000038</c:v>
                </c:pt>
                <c:pt idx="32009">
                  <c:v>32.009000000000015</c:v>
                </c:pt>
                <c:pt idx="32010">
                  <c:v>32.009999999999991</c:v>
                </c:pt>
                <c:pt idx="32011">
                  <c:v>32.011000000000024</c:v>
                </c:pt>
                <c:pt idx="32012">
                  <c:v>32.012</c:v>
                </c:pt>
                <c:pt idx="32013">
                  <c:v>32.013000000000034</c:v>
                </c:pt>
                <c:pt idx="32014">
                  <c:v>32.01400000000001</c:v>
                </c:pt>
                <c:pt idx="32015">
                  <c:v>32.015000000000043</c:v>
                </c:pt>
                <c:pt idx="32016">
                  <c:v>32.01600000000002</c:v>
                </c:pt>
                <c:pt idx="32017">
                  <c:v>32.016999999999996</c:v>
                </c:pt>
                <c:pt idx="32018">
                  <c:v>32.018000000000029</c:v>
                </c:pt>
                <c:pt idx="32019">
                  <c:v>32.019000000000005</c:v>
                </c:pt>
                <c:pt idx="32020">
                  <c:v>32.020000000000039</c:v>
                </c:pt>
                <c:pt idx="32021">
                  <c:v>32.021000000000015</c:v>
                </c:pt>
                <c:pt idx="32022">
                  <c:v>32.021999999999991</c:v>
                </c:pt>
                <c:pt idx="32023">
                  <c:v>32.023000000000025</c:v>
                </c:pt>
                <c:pt idx="32024">
                  <c:v>32.024000000000001</c:v>
                </c:pt>
                <c:pt idx="32025">
                  <c:v>32.025000000000034</c:v>
                </c:pt>
                <c:pt idx="32026">
                  <c:v>32.02600000000001</c:v>
                </c:pt>
                <c:pt idx="32027">
                  <c:v>32.027000000000044</c:v>
                </c:pt>
                <c:pt idx="32028">
                  <c:v>32.02800000000002</c:v>
                </c:pt>
                <c:pt idx="32029">
                  <c:v>32.028999999999996</c:v>
                </c:pt>
                <c:pt idx="32030">
                  <c:v>32.03000000000003</c:v>
                </c:pt>
                <c:pt idx="32031">
                  <c:v>32.031000000000006</c:v>
                </c:pt>
                <c:pt idx="32032">
                  <c:v>32.032000000000039</c:v>
                </c:pt>
                <c:pt idx="32033">
                  <c:v>32.033000000000015</c:v>
                </c:pt>
                <c:pt idx="32034">
                  <c:v>32.033999999999992</c:v>
                </c:pt>
                <c:pt idx="32035">
                  <c:v>32.035000000000025</c:v>
                </c:pt>
                <c:pt idx="32036">
                  <c:v>32.036000000000001</c:v>
                </c:pt>
                <c:pt idx="32037">
                  <c:v>32.037000000000035</c:v>
                </c:pt>
                <c:pt idx="32038">
                  <c:v>32.038000000000011</c:v>
                </c:pt>
                <c:pt idx="32039">
                  <c:v>32.039000000000044</c:v>
                </c:pt>
                <c:pt idx="32040">
                  <c:v>32.04000000000002</c:v>
                </c:pt>
                <c:pt idx="32041">
                  <c:v>32.040999999999997</c:v>
                </c:pt>
                <c:pt idx="32042">
                  <c:v>32.04200000000003</c:v>
                </c:pt>
                <c:pt idx="32043">
                  <c:v>32.043000000000006</c:v>
                </c:pt>
                <c:pt idx="32044">
                  <c:v>32.04400000000004</c:v>
                </c:pt>
                <c:pt idx="32045">
                  <c:v>32.045000000000016</c:v>
                </c:pt>
                <c:pt idx="32046">
                  <c:v>32.045999999999992</c:v>
                </c:pt>
                <c:pt idx="32047">
                  <c:v>32.047000000000025</c:v>
                </c:pt>
                <c:pt idx="32048">
                  <c:v>32.048000000000002</c:v>
                </c:pt>
                <c:pt idx="32049">
                  <c:v>32.049000000000035</c:v>
                </c:pt>
                <c:pt idx="32050">
                  <c:v>32.050000000000011</c:v>
                </c:pt>
                <c:pt idx="32051">
                  <c:v>32.051000000000045</c:v>
                </c:pt>
                <c:pt idx="32052">
                  <c:v>32.052000000000021</c:v>
                </c:pt>
                <c:pt idx="32053">
                  <c:v>32.052999999999997</c:v>
                </c:pt>
                <c:pt idx="32054">
                  <c:v>32.05400000000003</c:v>
                </c:pt>
                <c:pt idx="32055">
                  <c:v>32.055000000000007</c:v>
                </c:pt>
                <c:pt idx="32056">
                  <c:v>32.05600000000004</c:v>
                </c:pt>
                <c:pt idx="32057">
                  <c:v>32.057000000000016</c:v>
                </c:pt>
                <c:pt idx="32058">
                  <c:v>32.057999999999993</c:v>
                </c:pt>
                <c:pt idx="32059">
                  <c:v>32.059000000000026</c:v>
                </c:pt>
                <c:pt idx="32060">
                  <c:v>32.06</c:v>
                </c:pt>
                <c:pt idx="32061">
                  <c:v>32.061000000000035</c:v>
                </c:pt>
                <c:pt idx="32062">
                  <c:v>32.062000000000012</c:v>
                </c:pt>
                <c:pt idx="32063">
                  <c:v>32.063000000000045</c:v>
                </c:pt>
                <c:pt idx="32064">
                  <c:v>32.064000000000021</c:v>
                </c:pt>
                <c:pt idx="32065">
                  <c:v>32.064999999999998</c:v>
                </c:pt>
                <c:pt idx="32066">
                  <c:v>32.066000000000031</c:v>
                </c:pt>
                <c:pt idx="32067">
                  <c:v>32.067000000000007</c:v>
                </c:pt>
                <c:pt idx="32068">
                  <c:v>32.06800000000004</c:v>
                </c:pt>
                <c:pt idx="32069">
                  <c:v>32.069000000000017</c:v>
                </c:pt>
                <c:pt idx="32070">
                  <c:v>32.069999999999993</c:v>
                </c:pt>
                <c:pt idx="32071">
                  <c:v>32.071000000000026</c:v>
                </c:pt>
                <c:pt idx="32072">
                  <c:v>32.072000000000003</c:v>
                </c:pt>
                <c:pt idx="32073">
                  <c:v>32.073000000000036</c:v>
                </c:pt>
                <c:pt idx="32074">
                  <c:v>32.074000000000012</c:v>
                </c:pt>
                <c:pt idx="32075">
                  <c:v>32.075000000000045</c:v>
                </c:pt>
                <c:pt idx="32076">
                  <c:v>32.076000000000022</c:v>
                </c:pt>
                <c:pt idx="32077">
                  <c:v>32.076999999999998</c:v>
                </c:pt>
                <c:pt idx="32078">
                  <c:v>32.078000000000031</c:v>
                </c:pt>
                <c:pt idx="32079">
                  <c:v>32.079000000000008</c:v>
                </c:pt>
                <c:pt idx="32080">
                  <c:v>32.080000000000041</c:v>
                </c:pt>
                <c:pt idx="32081">
                  <c:v>32.081000000000017</c:v>
                </c:pt>
                <c:pt idx="32082">
                  <c:v>32.081999999999994</c:v>
                </c:pt>
                <c:pt idx="32083">
                  <c:v>32.083000000000027</c:v>
                </c:pt>
                <c:pt idx="32084">
                  <c:v>32.084000000000003</c:v>
                </c:pt>
                <c:pt idx="32085">
                  <c:v>32.085000000000036</c:v>
                </c:pt>
                <c:pt idx="32086">
                  <c:v>32.086000000000013</c:v>
                </c:pt>
                <c:pt idx="32087">
                  <c:v>32.087000000000046</c:v>
                </c:pt>
                <c:pt idx="32088">
                  <c:v>32.088000000000022</c:v>
                </c:pt>
                <c:pt idx="32089">
                  <c:v>32.088999999999999</c:v>
                </c:pt>
                <c:pt idx="32090">
                  <c:v>32.090000000000032</c:v>
                </c:pt>
                <c:pt idx="32091">
                  <c:v>32.091000000000008</c:v>
                </c:pt>
                <c:pt idx="32092">
                  <c:v>32.092000000000041</c:v>
                </c:pt>
                <c:pt idx="32093">
                  <c:v>32.093000000000018</c:v>
                </c:pt>
                <c:pt idx="32094">
                  <c:v>32.093999999999994</c:v>
                </c:pt>
                <c:pt idx="32095">
                  <c:v>32.095000000000027</c:v>
                </c:pt>
                <c:pt idx="32096">
                  <c:v>32.096000000000004</c:v>
                </c:pt>
                <c:pt idx="32097">
                  <c:v>32.097000000000037</c:v>
                </c:pt>
                <c:pt idx="32098">
                  <c:v>32.098000000000013</c:v>
                </c:pt>
                <c:pt idx="32099">
                  <c:v>32.099000000000046</c:v>
                </c:pt>
                <c:pt idx="32100">
                  <c:v>32.100000000000023</c:v>
                </c:pt>
                <c:pt idx="32101">
                  <c:v>32.100999999999999</c:v>
                </c:pt>
                <c:pt idx="32102">
                  <c:v>32.102000000000032</c:v>
                </c:pt>
                <c:pt idx="32103">
                  <c:v>32.103000000000009</c:v>
                </c:pt>
                <c:pt idx="32104">
                  <c:v>32.104000000000042</c:v>
                </c:pt>
                <c:pt idx="32105">
                  <c:v>32.105000000000018</c:v>
                </c:pt>
                <c:pt idx="32106">
                  <c:v>32.105999999999995</c:v>
                </c:pt>
                <c:pt idx="32107">
                  <c:v>32.107000000000028</c:v>
                </c:pt>
                <c:pt idx="32108">
                  <c:v>32.108000000000004</c:v>
                </c:pt>
                <c:pt idx="32109">
                  <c:v>32.109000000000037</c:v>
                </c:pt>
                <c:pt idx="32110">
                  <c:v>32.110000000000014</c:v>
                </c:pt>
                <c:pt idx="32111">
                  <c:v>32.11099999999999</c:v>
                </c:pt>
                <c:pt idx="32112">
                  <c:v>32.112000000000023</c:v>
                </c:pt>
                <c:pt idx="32113">
                  <c:v>32.113</c:v>
                </c:pt>
                <c:pt idx="32114">
                  <c:v>32.114000000000033</c:v>
                </c:pt>
                <c:pt idx="32115">
                  <c:v>32.115000000000009</c:v>
                </c:pt>
                <c:pt idx="32116">
                  <c:v>32.116000000000042</c:v>
                </c:pt>
                <c:pt idx="32117">
                  <c:v>32.117000000000019</c:v>
                </c:pt>
                <c:pt idx="32118">
                  <c:v>32.117999999999995</c:v>
                </c:pt>
                <c:pt idx="32119">
                  <c:v>32.119000000000028</c:v>
                </c:pt>
                <c:pt idx="32120">
                  <c:v>32.120000000000005</c:v>
                </c:pt>
                <c:pt idx="32121">
                  <c:v>32.121000000000038</c:v>
                </c:pt>
                <c:pt idx="32122">
                  <c:v>32.122000000000014</c:v>
                </c:pt>
                <c:pt idx="32123">
                  <c:v>32.12299999999999</c:v>
                </c:pt>
                <c:pt idx="32124">
                  <c:v>32.124000000000024</c:v>
                </c:pt>
                <c:pt idx="32125">
                  <c:v>32.125</c:v>
                </c:pt>
                <c:pt idx="32126">
                  <c:v>32.126000000000033</c:v>
                </c:pt>
                <c:pt idx="32127">
                  <c:v>32.12700000000001</c:v>
                </c:pt>
                <c:pt idx="32128">
                  <c:v>32.128000000000043</c:v>
                </c:pt>
                <c:pt idx="32129">
                  <c:v>32.129000000000019</c:v>
                </c:pt>
                <c:pt idx="32130">
                  <c:v>32.129999999999995</c:v>
                </c:pt>
                <c:pt idx="32131">
                  <c:v>32.131000000000029</c:v>
                </c:pt>
                <c:pt idx="32132">
                  <c:v>32.132000000000005</c:v>
                </c:pt>
                <c:pt idx="32133">
                  <c:v>32.133000000000038</c:v>
                </c:pt>
                <c:pt idx="32134">
                  <c:v>32.134000000000015</c:v>
                </c:pt>
                <c:pt idx="32135">
                  <c:v>32.134999999999991</c:v>
                </c:pt>
                <c:pt idx="32136">
                  <c:v>32.136000000000024</c:v>
                </c:pt>
                <c:pt idx="32137">
                  <c:v>32.137</c:v>
                </c:pt>
                <c:pt idx="32138">
                  <c:v>32.138000000000034</c:v>
                </c:pt>
                <c:pt idx="32139">
                  <c:v>32.13900000000001</c:v>
                </c:pt>
                <c:pt idx="32140">
                  <c:v>32.140000000000043</c:v>
                </c:pt>
                <c:pt idx="32141">
                  <c:v>32.14100000000002</c:v>
                </c:pt>
                <c:pt idx="32142">
                  <c:v>32.141999999999996</c:v>
                </c:pt>
                <c:pt idx="32143">
                  <c:v>32.143000000000029</c:v>
                </c:pt>
                <c:pt idx="32144">
                  <c:v>32.144000000000005</c:v>
                </c:pt>
                <c:pt idx="32145">
                  <c:v>32.145000000000039</c:v>
                </c:pt>
                <c:pt idx="32146">
                  <c:v>32.146000000000015</c:v>
                </c:pt>
                <c:pt idx="32147">
                  <c:v>32.146999999999991</c:v>
                </c:pt>
                <c:pt idx="32148">
                  <c:v>32.148000000000025</c:v>
                </c:pt>
                <c:pt idx="32149">
                  <c:v>32.149000000000001</c:v>
                </c:pt>
                <c:pt idx="32150">
                  <c:v>32.150000000000034</c:v>
                </c:pt>
                <c:pt idx="32151">
                  <c:v>32.15100000000001</c:v>
                </c:pt>
                <c:pt idx="32152">
                  <c:v>32.152000000000044</c:v>
                </c:pt>
                <c:pt idx="32153">
                  <c:v>32.15300000000002</c:v>
                </c:pt>
                <c:pt idx="32154">
                  <c:v>32.153999999999996</c:v>
                </c:pt>
                <c:pt idx="32155">
                  <c:v>32.15500000000003</c:v>
                </c:pt>
                <c:pt idx="32156">
                  <c:v>32.156000000000006</c:v>
                </c:pt>
                <c:pt idx="32157">
                  <c:v>32.157000000000039</c:v>
                </c:pt>
                <c:pt idx="32158">
                  <c:v>32.158000000000015</c:v>
                </c:pt>
                <c:pt idx="32159">
                  <c:v>32.158999999999992</c:v>
                </c:pt>
                <c:pt idx="32160">
                  <c:v>32.160000000000025</c:v>
                </c:pt>
                <c:pt idx="32161">
                  <c:v>32.161000000000001</c:v>
                </c:pt>
                <c:pt idx="32162">
                  <c:v>32.162000000000035</c:v>
                </c:pt>
                <c:pt idx="32163">
                  <c:v>32.163000000000011</c:v>
                </c:pt>
                <c:pt idx="32164">
                  <c:v>32.164000000000044</c:v>
                </c:pt>
                <c:pt idx="32165">
                  <c:v>32.16500000000002</c:v>
                </c:pt>
                <c:pt idx="32166">
                  <c:v>32.165999999999997</c:v>
                </c:pt>
                <c:pt idx="32167">
                  <c:v>32.16700000000003</c:v>
                </c:pt>
                <c:pt idx="32168">
                  <c:v>32.168000000000006</c:v>
                </c:pt>
                <c:pt idx="32169">
                  <c:v>32.16900000000004</c:v>
                </c:pt>
                <c:pt idx="32170">
                  <c:v>32.170000000000016</c:v>
                </c:pt>
                <c:pt idx="32171">
                  <c:v>32.170999999999992</c:v>
                </c:pt>
                <c:pt idx="32172">
                  <c:v>32.172000000000025</c:v>
                </c:pt>
                <c:pt idx="32173">
                  <c:v>32.173000000000002</c:v>
                </c:pt>
                <c:pt idx="32174">
                  <c:v>32.174000000000035</c:v>
                </c:pt>
                <c:pt idx="32175">
                  <c:v>32.175000000000011</c:v>
                </c:pt>
                <c:pt idx="32176">
                  <c:v>32.176000000000045</c:v>
                </c:pt>
                <c:pt idx="32177">
                  <c:v>32.177000000000021</c:v>
                </c:pt>
                <c:pt idx="32178">
                  <c:v>32.177999999999997</c:v>
                </c:pt>
                <c:pt idx="32179">
                  <c:v>32.17900000000003</c:v>
                </c:pt>
                <c:pt idx="32180">
                  <c:v>32.180000000000007</c:v>
                </c:pt>
                <c:pt idx="32181">
                  <c:v>32.18100000000004</c:v>
                </c:pt>
                <c:pt idx="32182">
                  <c:v>32.182000000000016</c:v>
                </c:pt>
                <c:pt idx="32183">
                  <c:v>32.182999999999993</c:v>
                </c:pt>
                <c:pt idx="32184">
                  <c:v>32.184000000000026</c:v>
                </c:pt>
                <c:pt idx="32185">
                  <c:v>32.185000000000002</c:v>
                </c:pt>
                <c:pt idx="32186">
                  <c:v>32.186000000000035</c:v>
                </c:pt>
                <c:pt idx="32187">
                  <c:v>32.187000000000012</c:v>
                </c:pt>
                <c:pt idx="32188">
                  <c:v>32.188000000000045</c:v>
                </c:pt>
                <c:pt idx="32189">
                  <c:v>32.189000000000021</c:v>
                </c:pt>
                <c:pt idx="32190">
                  <c:v>32.19</c:v>
                </c:pt>
                <c:pt idx="32191">
                  <c:v>32.191000000000031</c:v>
                </c:pt>
                <c:pt idx="32192">
                  <c:v>32.192000000000007</c:v>
                </c:pt>
                <c:pt idx="32193">
                  <c:v>32.19300000000004</c:v>
                </c:pt>
                <c:pt idx="32194">
                  <c:v>32.194000000000017</c:v>
                </c:pt>
                <c:pt idx="32195">
                  <c:v>32.194999999999993</c:v>
                </c:pt>
                <c:pt idx="32196">
                  <c:v>32.196000000000026</c:v>
                </c:pt>
                <c:pt idx="32197">
                  <c:v>32.197000000000003</c:v>
                </c:pt>
                <c:pt idx="32198">
                  <c:v>32.198000000000036</c:v>
                </c:pt>
                <c:pt idx="32199">
                  <c:v>32.199000000000012</c:v>
                </c:pt>
                <c:pt idx="32200">
                  <c:v>32.200000000000045</c:v>
                </c:pt>
                <c:pt idx="32201">
                  <c:v>32.201000000000022</c:v>
                </c:pt>
                <c:pt idx="32202">
                  <c:v>32.201999999999998</c:v>
                </c:pt>
                <c:pt idx="32203">
                  <c:v>32.203000000000031</c:v>
                </c:pt>
                <c:pt idx="32204">
                  <c:v>32.204000000000008</c:v>
                </c:pt>
                <c:pt idx="32205">
                  <c:v>32.205000000000041</c:v>
                </c:pt>
                <c:pt idx="32206">
                  <c:v>32.206000000000017</c:v>
                </c:pt>
                <c:pt idx="32207">
                  <c:v>32.206999999999994</c:v>
                </c:pt>
                <c:pt idx="32208">
                  <c:v>32.208000000000027</c:v>
                </c:pt>
                <c:pt idx="32209">
                  <c:v>32.209000000000003</c:v>
                </c:pt>
                <c:pt idx="32210">
                  <c:v>32.210000000000036</c:v>
                </c:pt>
                <c:pt idx="32211">
                  <c:v>32.211000000000013</c:v>
                </c:pt>
                <c:pt idx="32212">
                  <c:v>32.212000000000046</c:v>
                </c:pt>
                <c:pt idx="32213">
                  <c:v>32.213000000000022</c:v>
                </c:pt>
                <c:pt idx="32214">
                  <c:v>32.213999999999999</c:v>
                </c:pt>
                <c:pt idx="32215">
                  <c:v>32.215000000000032</c:v>
                </c:pt>
                <c:pt idx="32216">
                  <c:v>32.216000000000008</c:v>
                </c:pt>
                <c:pt idx="32217">
                  <c:v>32.217000000000041</c:v>
                </c:pt>
                <c:pt idx="32218">
                  <c:v>32.218000000000018</c:v>
                </c:pt>
                <c:pt idx="32219">
                  <c:v>32.218999999999994</c:v>
                </c:pt>
                <c:pt idx="32220">
                  <c:v>32.220000000000027</c:v>
                </c:pt>
                <c:pt idx="32221">
                  <c:v>32.221000000000004</c:v>
                </c:pt>
                <c:pt idx="32222">
                  <c:v>32.222000000000037</c:v>
                </c:pt>
                <c:pt idx="32223">
                  <c:v>32.223000000000013</c:v>
                </c:pt>
                <c:pt idx="32224">
                  <c:v>32.224000000000046</c:v>
                </c:pt>
                <c:pt idx="32225">
                  <c:v>32.225000000000023</c:v>
                </c:pt>
                <c:pt idx="32226">
                  <c:v>32.225999999999999</c:v>
                </c:pt>
                <c:pt idx="32227">
                  <c:v>32.227000000000032</c:v>
                </c:pt>
                <c:pt idx="32228">
                  <c:v>32.228000000000009</c:v>
                </c:pt>
                <c:pt idx="32229">
                  <c:v>32.229000000000042</c:v>
                </c:pt>
                <c:pt idx="32230">
                  <c:v>32.230000000000018</c:v>
                </c:pt>
                <c:pt idx="32231">
                  <c:v>32.230999999999995</c:v>
                </c:pt>
                <c:pt idx="32232">
                  <c:v>32.232000000000028</c:v>
                </c:pt>
                <c:pt idx="32233">
                  <c:v>32.233000000000004</c:v>
                </c:pt>
                <c:pt idx="32234">
                  <c:v>32.234000000000037</c:v>
                </c:pt>
                <c:pt idx="32235">
                  <c:v>32.235000000000014</c:v>
                </c:pt>
                <c:pt idx="32236">
                  <c:v>32.23599999999999</c:v>
                </c:pt>
                <c:pt idx="32237">
                  <c:v>32.237000000000023</c:v>
                </c:pt>
                <c:pt idx="32238">
                  <c:v>32.238</c:v>
                </c:pt>
                <c:pt idx="32239">
                  <c:v>32.239000000000033</c:v>
                </c:pt>
                <c:pt idx="32240">
                  <c:v>32.240000000000009</c:v>
                </c:pt>
                <c:pt idx="32241">
                  <c:v>32.241000000000042</c:v>
                </c:pt>
                <c:pt idx="32242">
                  <c:v>32.242000000000019</c:v>
                </c:pt>
                <c:pt idx="32243">
                  <c:v>32.242999999999995</c:v>
                </c:pt>
                <c:pt idx="32244">
                  <c:v>32.244000000000028</c:v>
                </c:pt>
                <c:pt idx="32245">
                  <c:v>32.245000000000005</c:v>
                </c:pt>
                <c:pt idx="32246">
                  <c:v>32.246000000000038</c:v>
                </c:pt>
                <c:pt idx="32247">
                  <c:v>32.247000000000014</c:v>
                </c:pt>
                <c:pt idx="32248">
                  <c:v>32.24799999999999</c:v>
                </c:pt>
                <c:pt idx="32249">
                  <c:v>32.249000000000024</c:v>
                </c:pt>
                <c:pt idx="32250">
                  <c:v>32.25</c:v>
                </c:pt>
                <c:pt idx="32251">
                  <c:v>32.251000000000033</c:v>
                </c:pt>
                <c:pt idx="32252">
                  <c:v>32.25200000000001</c:v>
                </c:pt>
                <c:pt idx="32253">
                  <c:v>32.253000000000043</c:v>
                </c:pt>
                <c:pt idx="32254">
                  <c:v>32.254000000000019</c:v>
                </c:pt>
                <c:pt idx="32255">
                  <c:v>32.254999999999995</c:v>
                </c:pt>
                <c:pt idx="32256">
                  <c:v>32.256000000000029</c:v>
                </c:pt>
                <c:pt idx="32257">
                  <c:v>32.257000000000005</c:v>
                </c:pt>
                <c:pt idx="32258">
                  <c:v>32.258000000000038</c:v>
                </c:pt>
                <c:pt idx="32259">
                  <c:v>32.259000000000015</c:v>
                </c:pt>
                <c:pt idx="32260">
                  <c:v>32.259999999999991</c:v>
                </c:pt>
                <c:pt idx="32261">
                  <c:v>32.261000000000024</c:v>
                </c:pt>
                <c:pt idx="32262">
                  <c:v>32.262</c:v>
                </c:pt>
                <c:pt idx="32263">
                  <c:v>32.263000000000034</c:v>
                </c:pt>
                <c:pt idx="32264">
                  <c:v>32.26400000000001</c:v>
                </c:pt>
                <c:pt idx="32265">
                  <c:v>32.265000000000043</c:v>
                </c:pt>
                <c:pt idx="32266">
                  <c:v>32.26600000000002</c:v>
                </c:pt>
                <c:pt idx="32267">
                  <c:v>32.266999999999996</c:v>
                </c:pt>
                <c:pt idx="32268">
                  <c:v>32.268000000000029</c:v>
                </c:pt>
                <c:pt idx="32269">
                  <c:v>32.269000000000005</c:v>
                </c:pt>
                <c:pt idx="32270">
                  <c:v>32.270000000000039</c:v>
                </c:pt>
                <c:pt idx="32271">
                  <c:v>32.271000000000015</c:v>
                </c:pt>
                <c:pt idx="32272">
                  <c:v>32.271999999999991</c:v>
                </c:pt>
                <c:pt idx="32273">
                  <c:v>32.273000000000025</c:v>
                </c:pt>
                <c:pt idx="32274">
                  <c:v>32.274000000000001</c:v>
                </c:pt>
                <c:pt idx="32275">
                  <c:v>32.275000000000034</c:v>
                </c:pt>
                <c:pt idx="32276">
                  <c:v>32.27600000000001</c:v>
                </c:pt>
                <c:pt idx="32277">
                  <c:v>32.277000000000044</c:v>
                </c:pt>
                <c:pt idx="32278">
                  <c:v>32.27800000000002</c:v>
                </c:pt>
                <c:pt idx="32279">
                  <c:v>32.278999999999996</c:v>
                </c:pt>
                <c:pt idx="32280">
                  <c:v>32.28000000000003</c:v>
                </c:pt>
                <c:pt idx="32281">
                  <c:v>32.281000000000006</c:v>
                </c:pt>
                <c:pt idx="32282">
                  <c:v>32.282000000000039</c:v>
                </c:pt>
                <c:pt idx="32283">
                  <c:v>32.283000000000015</c:v>
                </c:pt>
                <c:pt idx="32284">
                  <c:v>32.283999999999992</c:v>
                </c:pt>
                <c:pt idx="32285">
                  <c:v>32.285000000000025</c:v>
                </c:pt>
                <c:pt idx="32286">
                  <c:v>32.286000000000001</c:v>
                </c:pt>
                <c:pt idx="32287">
                  <c:v>32.287000000000035</c:v>
                </c:pt>
                <c:pt idx="32288">
                  <c:v>32.288000000000011</c:v>
                </c:pt>
                <c:pt idx="32289">
                  <c:v>32.289000000000044</c:v>
                </c:pt>
                <c:pt idx="32290">
                  <c:v>32.29000000000002</c:v>
                </c:pt>
                <c:pt idx="32291">
                  <c:v>32.290999999999997</c:v>
                </c:pt>
                <c:pt idx="32292">
                  <c:v>32.29200000000003</c:v>
                </c:pt>
                <c:pt idx="32293">
                  <c:v>32.293000000000006</c:v>
                </c:pt>
                <c:pt idx="32294">
                  <c:v>32.29400000000004</c:v>
                </c:pt>
                <c:pt idx="32295">
                  <c:v>32.295000000000016</c:v>
                </c:pt>
                <c:pt idx="32296">
                  <c:v>32.295999999999992</c:v>
                </c:pt>
                <c:pt idx="32297">
                  <c:v>32.297000000000025</c:v>
                </c:pt>
                <c:pt idx="32298">
                  <c:v>32.298000000000002</c:v>
                </c:pt>
                <c:pt idx="32299">
                  <c:v>32.299000000000035</c:v>
                </c:pt>
                <c:pt idx="32300">
                  <c:v>32.300000000000011</c:v>
                </c:pt>
                <c:pt idx="32301">
                  <c:v>32.301000000000045</c:v>
                </c:pt>
                <c:pt idx="32302">
                  <c:v>32.302000000000021</c:v>
                </c:pt>
                <c:pt idx="32303">
                  <c:v>32.302999999999997</c:v>
                </c:pt>
                <c:pt idx="32304">
                  <c:v>32.30400000000003</c:v>
                </c:pt>
                <c:pt idx="32305">
                  <c:v>32.305000000000007</c:v>
                </c:pt>
                <c:pt idx="32306">
                  <c:v>32.30600000000004</c:v>
                </c:pt>
                <c:pt idx="32307">
                  <c:v>32.307000000000016</c:v>
                </c:pt>
                <c:pt idx="32308">
                  <c:v>32.307999999999993</c:v>
                </c:pt>
                <c:pt idx="32309">
                  <c:v>32.309000000000026</c:v>
                </c:pt>
                <c:pt idx="32310">
                  <c:v>32.31</c:v>
                </c:pt>
                <c:pt idx="32311">
                  <c:v>32.311000000000035</c:v>
                </c:pt>
                <c:pt idx="32312">
                  <c:v>32.312000000000012</c:v>
                </c:pt>
                <c:pt idx="32313">
                  <c:v>32.313000000000045</c:v>
                </c:pt>
                <c:pt idx="32314">
                  <c:v>32.314000000000021</c:v>
                </c:pt>
                <c:pt idx="32315">
                  <c:v>32.314999999999998</c:v>
                </c:pt>
                <c:pt idx="32316">
                  <c:v>32.316000000000031</c:v>
                </c:pt>
                <c:pt idx="32317">
                  <c:v>32.317000000000007</c:v>
                </c:pt>
                <c:pt idx="32318">
                  <c:v>32.31800000000004</c:v>
                </c:pt>
                <c:pt idx="32319">
                  <c:v>32.319000000000017</c:v>
                </c:pt>
                <c:pt idx="32320">
                  <c:v>32.319999999999993</c:v>
                </c:pt>
                <c:pt idx="32321">
                  <c:v>32.321000000000026</c:v>
                </c:pt>
                <c:pt idx="32322">
                  <c:v>32.322000000000003</c:v>
                </c:pt>
                <c:pt idx="32323">
                  <c:v>32.323000000000036</c:v>
                </c:pt>
                <c:pt idx="32324">
                  <c:v>32.324000000000012</c:v>
                </c:pt>
                <c:pt idx="32325">
                  <c:v>32.325000000000045</c:v>
                </c:pt>
                <c:pt idx="32326">
                  <c:v>32.326000000000022</c:v>
                </c:pt>
                <c:pt idx="32327">
                  <c:v>32.326999999999998</c:v>
                </c:pt>
                <c:pt idx="32328">
                  <c:v>32.328000000000031</c:v>
                </c:pt>
                <c:pt idx="32329">
                  <c:v>32.329000000000008</c:v>
                </c:pt>
                <c:pt idx="32330">
                  <c:v>32.330000000000041</c:v>
                </c:pt>
                <c:pt idx="32331">
                  <c:v>32.331000000000017</c:v>
                </c:pt>
                <c:pt idx="32332">
                  <c:v>32.331999999999994</c:v>
                </c:pt>
                <c:pt idx="32333">
                  <c:v>32.333000000000027</c:v>
                </c:pt>
                <c:pt idx="32334">
                  <c:v>32.334000000000003</c:v>
                </c:pt>
                <c:pt idx="32335">
                  <c:v>32.335000000000036</c:v>
                </c:pt>
                <c:pt idx="32336">
                  <c:v>32.336000000000013</c:v>
                </c:pt>
                <c:pt idx="32337">
                  <c:v>32.337000000000046</c:v>
                </c:pt>
                <c:pt idx="32338">
                  <c:v>32.338000000000022</c:v>
                </c:pt>
                <c:pt idx="32339">
                  <c:v>32.338999999999999</c:v>
                </c:pt>
                <c:pt idx="32340">
                  <c:v>32.340000000000032</c:v>
                </c:pt>
                <c:pt idx="32341">
                  <c:v>32.341000000000008</c:v>
                </c:pt>
                <c:pt idx="32342">
                  <c:v>32.342000000000041</c:v>
                </c:pt>
                <c:pt idx="32343">
                  <c:v>32.343000000000018</c:v>
                </c:pt>
                <c:pt idx="32344">
                  <c:v>32.343999999999994</c:v>
                </c:pt>
                <c:pt idx="32345">
                  <c:v>32.345000000000027</c:v>
                </c:pt>
                <c:pt idx="32346">
                  <c:v>32.346000000000004</c:v>
                </c:pt>
                <c:pt idx="32347">
                  <c:v>32.347000000000037</c:v>
                </c:pt>
                <c:pt idx="32348">
                  <c:v>32.348000000000013</c:v>
                </c:pt>
                <c:pt idx="32349">
                  <c:v>32.349000000000046</c:v>
                </c:pt>
                <c:pt idx="32350">
                  <c:v>32.350000000000023</c:v>
                </c:pt>
                <c:pt idx="32351">
                  <c:v>32.350999999999999</c:v>
                </c:pt>
                <c:pt idx="32352">
                  <c:v>32.352000000000032</c:v>
                </c:pt>
                <c:pt idx="32353">
                  <c:v>32.353000000000009</c:v>
                </c:pt>
                <c:pt idx="32354">
                  <c:v>32.354000000000042</c:v>
                </c:pt>
                <c:pt idx="32355">
                  <c:v>32.355000000000018</c:v>
                </c:pt>
                <c:pt idx="32356">
                  <c:v>32.355999999999995</c:v>
                </c:pt>
                <c:pt idx="32357">
                  <c:v>32.357000000000028</c:v>
                </c:pt>
                <c:pt idx="32358">
                  <c:v>32.358000000000004</c:v>
                </c:pt>
                <c:pt idx="32359">
                  <c:v>32.359000000000037</c:v>
                </c:pt>
                <c:pt idx="32360">
                  <c:v>32.360000000000014</c:v>
                </c:pt>
                <c:pt idx="32361">
                  <c:v>32.36099999999999</c:v>
                </c:pt>
                <c:pt idx="32362">
                  <c:v>32.362000000000023</c:v>
                </c:pt>
                <c:pt idx="32363">
                  <c:v>32.363</c:v>
                </c:pt>
                <c:pt idx="32364">
                  <c:v>32.364000000000033</c:v>
                </c:pt>
                <c:pt idx="32365">
                  <c:v>32.365000000000009</c:v>
                </c:pt>
                <c:pt idx="32366">
                  <c:v>32.366000000000042</c:v>
                </c:pt>
                <c:pt idx="32367">
                  <c:v>32.367000000000019</c:v>
                </c:pt>
                <c:pt idx="32368">
                  <c:v>32.367999999999995</c:v>
                </c:pt>
                <c:pt idx="32369">
                  <c:v>32.369000000000028</c:v>
                </c:pt>
                <c:pt idx="32370">
                  <c:v>32.370000000000005</c:v>
                </c:pt>
                <c:pt idx="32371">
                  <c:v>32.371000000000038</c:v>
                </c:pt>
                <c:pt idx="32372">
                  <c:v>32.372000000000014</c:v>
                </c:pt>
                <c:pt idx="32373">
                  <c:v>32.37299999999999</c:v>
                </c:pt>
                <c:pt idx="32374">
                  <c:v>32.374000000000024</c:v>
                </c:pt>
                <c:pt idx="32375">
                  <c:v>32.375</c:v>
                </c:pt>
                <c:pt idx="32376">
                  <c:v>32.376000000000033</c:v>
                </c:pt>
                <c:pt idx="32377">
                  <c:v>32.37700000000001</c:v>
                </c:pt>
                <c:pt idx="32378">
                  <c:v>32.378000000000043</c:v>
                </c:pt>
                <c:pt idx="32379">
                  <c:v>32.379000000000019</c:v>
                </c:pt>
                <c:pt idx="32380">
                  <c:v>32.379999999999995</c:v>
                </c:pt>
                <c:pt idx="32381">
                  <c:v>32.381000000000029</c:v>
                </c:pt>
                <c:pt idx="32382">
                  <c:v>32.382000000000005</c:v>
                </c:pt>
                <c:pt idx="32383">
                  <c:v>32.383000000000038</c:v>
                </c:pt>
                <c:pt idx="32384">
                  <c:v>32.384000000000015</c:v>
                </c:pt>
                <c:pt idx="32385">
                  <c:v>32.384999999999991</c:v>
                </c:pt>
                <c:pt idx="32386">
                  <c:v>32.386000000000024</c:v>
                </c:pt>
                <c:pt idx="32387">
                  <c:v>32.387</c:v>
                </c:pt>
                <c:pt idx="32388">
                  <c:v>32.388000000000034</c:v>
                </c:pt>
                <c:pt idx="32389">
                  <c:v>32.38900000000001</c:v>
                </c:pt>
                <c:pt idx="32390">
                  <c:v>32.390000000000043</c:v>
                </c:pt>
                <c:pt idx="32391">
                  <c:v>32.39100000000002</c:v>
                </c:pt>
                <c:pt idx="32392">
                  <c:v>32.391999999999996</c:v>
                </c:pt>
                <c:pt idx="32393">
                  <c:v>32.393000000000029</c:v>
                </c:pt>
                <c:pt idx="32394">
                  <c:v>32.394000000000005</c:v>
                </c:pt>
                <c:pt idx="32395">
                  <c:v>32.395000000000039</c:v>
                </c:pt>
                <c:pt idx="32396">
                  <c:v>32.396000000000015</c:v>
                </c:pt>
                <c:pt idx="32397">
                  <c:v>32.396999999999991</c:v>
                </c:pt>
                <c:pt idx="32398">
                  <c:v>32.398000000000025</c:v>
                </c:pt>
                <c:pt idx="32399">
                  <c:v>32.399000000000001</c:v>
                </c:pt>
                <c:pt idx="32400">
                  <c:v>32.400000000000034</c:v>
                </c:pt>
                <c:pt idx="32401">
                  <c:v>32.40100000000001</c:v>
                </c:pt>
                <c:pt idx="32402">
                  <c:v>32.402000000000044</c:v>
                </c:pt>
                <c:pt idx="32403">
                  <c:v>32.40300000000002</c:v>
                </c:pt>
                <c:pt idx="32404">
                  <c:v>32.403999999999996</c:v>
                </c:pt>
                <c:pt idx="32405">
                  <c:v>32.40500000000003</c:v>
                </c:pt>
                <c:pt idx="32406">
                  <c:v>32.406000000000006</c:v>
                </c:pt>
                <c:pt idx="32407">
                  <c:v>32.407000000000039</c:v>
                </c:pt>
                <c:pt idx="32408">
                  <c:v>32.408000000000015</c:v>
                </c:pt>
                <c:pt idx="32409">
                  <c:v>32.408999999999992</c:v>
                </c:pt>
                <c:pt idx="32410">
                  <c:v>32.410000000000025</c:v>
                </c:pt>
                <c:pt idx="32411">
                  <c:v>32.411000000000001</c:v>
                </c:pt>
                <c:pt idx="32412">
                  <c:v>32.412000000000035</c:v>
                </c:pt>
                <c:pt idx="32413">
                  <c:v>32.413000000000011</c:v>
                </c:pt>
                <c:pt idx="32414">
                  <c:v>32.414000000000044</c:v>
                </c:pt>
                <c:pt idx="32415">
                  <c:v>32.41500000000002</c:v>
                </c:pt>
                <c:pt idx="32416">
                  <c:v>32.415999999999997</c:v>
                </c:pt>
                <c:pt idx="32417">
                  <c:v>32.41700000000003</c:v>
                </c:pt>
                <c:pt idx="32418">
                  <c:v>32.418000000000006</c:v>
                </c:pt>
                <c:pt idx="32419">
                  <c:v>32.41900000000004</c:v>
                </c:pt>
                <c:pt idx="32420">
                  <c:v>32.420000000000016</c:v>
                </c:pt>
                <c:pt idx="32421">
                  <c:v>32.420999999999992</c:v>
                </c:pt>
                <c:pt idx="32422">
                  <c:v>32.422000000000025</c:v>
                </c:pt>
                <c:pt idx="32423">
                  <c:v>32.423000000000002</c:v>
                </c:pt>
                <c:pt idx="32424">
                  <c:v>32.424000000000035</c:v>
                </c:pt>
                <c:pt idx="32425">
                  <c:v>32.425000000000011</c:v>
                </c:pt>
                <c:pt idx="32426">
                  <c:v>32.426000000000045</c:v>
                </c:pt>
                <c:pt idx="32427">
                  <c:v>32.427000000000021</c:v>
                </c:pt>
                <c:pt idx="32428">
                  <c:v>32.427999999999997</c:v>
                </c:pt>
                <c:pt idx="32429">
                  <c:v>32.42900000000003</c:v>
                </c:pt>
                <c:pt idx="32430">
                  <c:v>32.430000000000007</c:v>
                </c:pt>
                <c:pt idx="32431">
                  <c:v>32.43100000000004</c:v>
                </c:pt>
                <c:pt idx="32432">
                  <c:v>32.432000000000016</c:v>
                </c:pt>
                <c:pt idx="32433">
                  <c:v>32.432999999999993</c:v>
                </c:pt>
                <c:pt idx="32434">
                  <c:v>32.434000000000026</c:v>
                </c:pt>
                <c:pt idx="32435">
                  <c:v>32.435000000000002</c:v>
                </c:pt>
                <c:pt idx="32436">
                  <c:v>32.436000000000035</c:v>
                </c:pt>
                <c:pt idx="32437">
                  <c:v>32.437000000000012</c:v>
                </c:pt>
                <c:pt idx="32438">
                  <c:v>32.438000000000045</c:v>
                </c:pt>
                <c:pt idx="32439">
                  <c:v>32.439000000000021</c:v>
                </c:pt>
                <c:pt idx="32440">
                  <c:v>32.44</c:v>
                </c:pt>
                <c:pt idx="32441">
                  <c:v>32.441000000000031</c:v>
                </c:pt>
                <c:pt idx="32442">
                  <c:v>32.442000000000007</c:v>
                </c:pt>
                <c:pt idx="32443">
                  <c:v>32.44300000000004</c:v>
                </c:pt>
                <c:pt idx="32444">
                  <c:v>32.444000000000017</c:v>
                </c:pt>
                <c:pt idx="32445">
                  <c:v>32.444999999999993</c:v>
                </c:pt>
                <c:pt idx="32446">
                  <c:v>32.446000000000026</c:v>
                </c:pt>
                <c:pt idx="32447">
                  <c:v>32.447000000000003</c:v>
                </c:pt>
                <c:pt idx="32448">
                  <c:v>32.448000000000036</c:v>
                </c:pt>
                <c:pt idx="32449">
                  <c:v>32.449000000000012</c:v>
                </c:pt>
                <c:pt idx="32450">
                  <c:v>32.450000000000045</c:v>
                </c:pt>
                <c:pt idx="32451">
                  <c:v>32.451000000000022</c:v>
                </c:pt>
                <c:pt idx="32452">
                  <c:v>32.451999999999998</c:v>
                </c:pt>
                <c:pt idx="32453">
                  <c:v>32.453000000000031</c:v>
                </c:pt>
                <c:pt idx="32454">
                  <c:v>32.454000000000008</c:v>
                </c:pt>
                <c:pt idx="32455">
                  <c:v>32.455000000000041</c:v>
                </c:pt>
                <c:pt idx="32456">
                  <c:v>32.456000000000017</c:v>
                </c:pt>
                <c:pt idx="32457">
                  <c:v>32.456999999999994</c:v>
                </c:pt>
                <c:pt idx="32458">
                  <c:v>32.458000000000027</c:v>
                </c:pt>
                <c:pt idx="32459">
                  <c:v>32.459000000000003</c:v>
                </c:pt>
                <c:pt idx="32460">
                  <c:v>32.460000000000036</c:v>
                </c:pt>
                <c:pt idx="32461">
                  <c:v>32.461000000000013</c:v>
                </c:pt>
                <c:pt idx="32462">
                  <c:v>32.462000000000046</c:v>
                </c:pt>
                <c:pt idx="32463">
                  <c:v>32.463000000000022</c:v>
                </c:pt>
                <c:pt idx="32464">
                  <c:v>32.463999999999999</c:v>
                </c:pt>
                <c:pt idx="32465">
                  <c:v>32.465000000000032</c:v>
                </c:pt>
                <c:pt idx="32466">
                  <c:v>32.466000000000008</c:v>
                </c:pt>
                <c:pt idx="32467">
                  <c:v>32.467000000000041</c:v>
                </c:pt>
                <c:pt idx="32468">
                  <c:v>32.468000000000018</c:v>
                </c:pt>
                <c:pt idx="32469">
                  <c:v>32.468999999999994</c:v>
                </c:pt>
                <c:pt idx="32470">
                  <c:v>32.470000000000027</c:v>
                </c:pt>
                <c:pt idx="32471">
                  <c:v>32.471000000000004</c:v>
                </c:pt>
                <c:pt idx="32472">
                  <c:v>32.472000000000037</c:v>
                </c:pt>
                <c:pt idx="32473">
                  <c:v>32.473000000000013</c:v>
                </c:pt>
                <c:pt idx="32474">
                  <c:v>32.474000000000046</c:v>
                </c:pt>
                <c:pt idx="32475">
                  <c:v>32.475000000000023</c:v>
                </c:pt>
                <c:pt idx="32476">
                  <c:v>32.475999999999999</c:v>
                </c:pt>
                <c:pt idx="32477">
                  <c:v>32.477000000000032</c:v>
                </c:pt>
                <c:pt idx="32478">
                  <c:v>32.478000000000009</c:v>
                </c:pt>
                <c:pt idx="32479">
                  <c:v>32.479000000000042</c:v>
                </c:pt>
                <c:pt idx="32480">
                  <c:v>32.480000000000018</c:v>
                </c:pt>
                <c:pt idx="32481">
                  <c:v>32.480999999999995</c:v>
                </c:pt>
                <c:pt idx="32482">
                  <c:v>32.482000000000028</c:v>
                </c:pt>
                <c:pt idx="32483">
                  <c:v>32.483000000000004</c:v>
                </c:pt>
                <c:pt idx="32484">
                  <c:v>32.484000000000037</c:v>
                </c:pt>
                <c:pt idx="32485">
                  <c:v>32.485000000000014</c:v>
                </c:pt>
                <c:pt idx="32486">
                  <c:v>32.48599999999999</c:v>
                </c:pt>
                <c:pt idx="32487">
                  <c:v>32.487000000000023</c:v>
                </c:pt>
                <c:pt idx="32488">
                  <c:v>32.488</c:v>
                </c:pt>
                <c:pt idx="32489">
                  <c:v>32.489000000000033</c:v>
                </c:pt>
                <c:pt idx="32490">
                  <c:v>32.490000000000009</c:v>
                </c:pt>
                <c:pt idx="32491">
                  <c:v>32.491000000000042</c:v>
                </c:pt>
                <c:pt idx="32492">
                  <c:v>32.492000000000019</c:v>
                </c:pt>
                <c:pt idx="32493">
                  <c:v>32.492999999999995</c:v>
                </c:pt>
                <c:pt idx="32494">
                  <c:v>32.494000000000028</c:v>
                </c:pt>
                <c:pt idx="32495">
                  <c:v>32.495000000000005</c:v>
                </c:pt>
                <c:pt idx="32496">
                  <c:v>32.496000000000038</c:v>
                </c:pt>
                <c:pt idx="32497">
                  <c:v>32.497000000000014</c:v>
                </c:pt>
                <c:pt idx="32498">
                  <c:v>32.49799999999999</c:v>
                </c:pt>
                <c:pt idx="32499">
                  <c:v>32.499000000000024</c:v>
                </c:pt>
                <c:pt idx="32500">
                  <c:v>32.5</c:v>
                </c:pt>
                <c:pt idx="32501">
                  <c:v>32.501000000000033</c:v>
                </c:pt>
                <c:pt idx="32502">
                  <c:v>32.50200000000001</c:v>
                </c:pt>
                <c:pt idx="32503">
                  <c:v>32.503000000000043</c:v>
                </c:pt>
                <c:pt idx="32504">
                  <c:v>32.504000000000019</c:v>
                </c:pt>
                <c:pt idx="32505">
                  <c:v>32.504999999999995</c:v>
                </c:pt>
                <c:pt idx="32506">
                  <c:v>32.506000000000029</c:v>
                </c:pt>
                <c:pt idx="32507">
                  <c:v>32.507000000000005</c:v>
                </c:pt>
                <c:pt idx="32508">
                  <c:v>32.508000000000038</c:v>
                </c:pt>
                <c:pt idx="32509">
                  <c:v>32.509000000000015</c:v>
                </c:pt>
                <c:pt idx="32510">
                  <c:v>32.509999999999991</c:v>
                </c:pt>
                <c:pt idx="32511">
                  <c:v>32.511000000000024</c:v>
                </c:pt>
                <c:pt idx="32512">
                  <c:v>32.512</c:v>
                </c:pt>
                <c:pt idx="32513">
                  <c:v>32.513000000000034</c:v>
                </c:pt>
                <c:pt idx="32514">
                  <c:v>32.51400000000001</c:v>
                </c:pt>
                <c:pt idx="32515">
                  <c:v>32.515000000000043</c:v>
                </c:pt>
                <c:pt idx="32516">
                  <c:v>32.51600000000002</c:v>
                </c:pt>
                <c:pt idx="32517">
                  <c:v>32.516999999999996</c:v>
                </c:pt>
                <c:pt idx="32518">
                  <c:v>32.518000000000029</c:v>
                </c:pt>
                <c:pt idx="32519">
                  <c:v>32.519000000000005</c:v>
                </c:pt>
                <c:pt idx="32520">
                  <c:v>32.520000000000039</c:v>
                </c:pt>
                <c:pt idx="32521">
                  <c:v>32.521000000000015</c:v>
                </c:pt>
                <c:pt idx="32522">
                  <c:v>32.521999999999991</c:v>
                </c:pt>
                <c:pt idx="32523">
                  <c:v>32.523000000000025</c:v>
                </c:pt>
                <c:pt idx="32524">
                  <c:v>32.524000000000001</c:v>
                </c:pt>
                <c:pt idx="32525">
                  <c:v>32.525000000000034</c:v>
                </c:pt>
                <c:pt idx="32526">
                  <c:v>32.52600000000001</c:v>
                </c:pt>
                <c:pt idx="32527">
                  <c:v>32.527000000000044</c:v>
                </c:pt>
                <c:pt idx="32528">
                  <c:v>32.52800000000002</c:v>
                </c:pt>
                <c:pt idx="32529">
                  <c:v>32.528999999999996</c:v>
                </c:pt>
                <c:pt idx="32530">
                  <c:v>32.53000000000003</c:v>
                </c:pt>
                <c:pt idx="32531">
                  <c:v>32.531000000000006</c:v>
                </c:pt>
                <c:pt idx="32532">
                  <c:v>32.532000000000039</c:v>
                </c:pt>
                <c:pt idx="32533">
                  <c:v>32.533000000000015</c:v>
                </c:pt>
                <c:pt idx="32534">
                  <c:v>32.533999999999992</c:v>
                </c:pt>
                <c:pt idx="32535">
                  <c:v>32.535000000000025</c:v>
                </c:pt>
                <c:pt idx="32536">
                  <c:v>32.536000000000001</c:v>
                </c:pt>
                <c:pt idx="32537">
                  <c:v>32.537000000000035</c:v>
                </c:pt>
                <c:pt idx="32538">
                  <c:v>32.538000000000011</c:v>
                </c:pt>
                <c:pt idx="32539">
                  <c:v>32.539000000000044</c:v>
                </c:pt>
                <c:pt idx="32540">
                  <c:v>32.54000000000002</c:v>
                </c:pt>
                <c:pt idx="32541">
                  <c:v>32.540999999999997</c:v>
                </c:pt>
                <c:pt idx="32542">
                  <c:v>32.54200000000003</c:v>
                </c:pt>
                <c:pt idx="32543">
                  <c:v>32.543000000000006</c:v>
                </c:pt>
                <c:pt idx="32544">
                  <c:v>32.54400000000004</c:v>
                </c:pt>
                <c:pt idx="32545">
                  <c:v>32.545000000000016</c:v>
                </c:pt>
                <c:pt idx="32546">
                  <c:v>32.545999999999992</c:v>
                </c:pt>
                <c:pt idx="32547">
                  <c:v>32.547000000000025</c:v>
                </c:pt>
                <c:pt idx="32548">
                  <c:v>32.548000000000002</c:v>
                </c:pt>
                <c:pt idx="32549">
                  <c:v>32.549000000000035</c:v>
                </c:pt>
                <c:pt idx="32550">
                  <c:v>32.550000000000011</c:v>
                </c:pt>
                <c:pt idx="32551">
                  <c:v>32.551000000000045</c:v>
                </c:pt>
                <c:pt idx="32552">
                  <c:v>32.552000000000021</c:v>
                </c:pt>
                <c:pt idx="32553">
                  <c:v>32.552999999999997</c:v>
                </c:pt>
                <c:pt idx="32554">
                  <c:v>32.55400000000003</c:v>
                </c:pt>
                <c:pt idx="32555">
                  <c:v>32.555000000000007</c:v>
                </c:pt>
                <c:pt idx="32556">
                  <c:v>32.55600000000004</c:v>
                </c:pt>
                <c:pt idx="32557">
                  <c:v>32.557000000000016</c:v>
                </c:pt>
                <c:pt idx="32558">
                  <c:v>32.557999999999993</c:v>
                </c:pt>
                <c:pt idx="32559">
                  <c:v>32.559000000000026</c:v>
                </c:pt>
                <c:pt idx="32560">
                  <c:v>32.56</c:v>
                </c:pt>
                <c:pt idx="32561">
                  <c:v>32.561000000000035</c:v>
                </c:pt>
                <c:pt idx="32562">
                  <c:v>32.562000000000012</c:v>
                </c:pt>
                <c:pt idx="32563">
                  <c:v>32.563000000000045</c:v>
                </c:pt>
                <c:pt idx="32564">
                  <c:v>32.564000000000021</c:v>
                </c:pt>
                <c:pt idx="32565">
                  <c:v>32.564999999999998</c:v>
                </c:pt>
                <c:pt idx="32566">
                  <c:v>32.566000000000031</c:v>
                </c:pt>
                <c:pt idx="32567">
                  <c:v>32.567000000000007</c:v>
                </c:pt>
                <c:pt idx="32568">
                  <c:v>32.56800000000004</c:v>
                </c:pt>
                <c:pt idx="32569">
                  <c:v>32.569000000000017</c:v>
                </c:pt>
                <c:pt idx="32570">
                  <c:v>32.569999999999993</c:v>
                </c:pt>
                <c:pt idx="32571">
                  <c:v>32.571000000000026</c:v>
                </c:pt>
                <c:pt idx="32572">
                  <c:v>32.572000000000003</c:v>
                </c:pt>
                <c:pt idx="32573">
                  <c:v>32.573000000000036</c:v>
                </c:pt>
                <c:pt idx="32574">
                  <c:v>32.574000000000012</c:v>
                </c:pt>
                <c:pt idx="32575">
                  <c:v>32.575000000000045</c:v>
                </c:pt>
                <c:pt idx="32576">
                  <c:v>32.576000000000022</c:v>
                </c:pt>
                <c:pt idx="32577">
                  <c:v>32.576999999999998</c:v>
                </c:pt>
                <c:pt idx="32578">
                  <c:v>32.578000000000031</c:v>
                </c:pt>
                <c:pt idx="32579">
                  <c:v>32.579000000000008</c:v>
                </c:pt>
                <c:pt idx="32580">
                  <c:v>32.580000000000041</c:v>
                </c:pt>
                <c:pt idx="32581">
                  <c:v>32.581000000000017</c:v>
                </c:pt>
                <c:pt idx="32582">
                  <c:v>32.581999999999994</c:v>
                </c:pt>
                <c:pt idx="32583">
                  <c:v>32.583000000000027</c:v>
                </c:pt>
                <c:pt idx="32584">
                  <c:v>32.584000000000003</c:v>
                </c:pt>
                <c:pt idx="32585">
                  <c:v>32.585000000000036</c:v>
                </c:pt>
                <c:pt idx="32586">
                  <c:v>32.586000000000013</c:v>
                </c:pt>
                <c:pt idx="32587">
                  <c:v>32.587000000000046</c:v>
                </c:pt>
                <c:pt idx="32588">
                  <c:v>32.588000000000022</c:v>
                </c:pt>
                <c:pt idx="32589">
                  <c:v>32.588999999999999</c:v>
                </c:pt>
                <c:pt idx="32590">
                  <c:v>32.590000000000032</c:v>
                </c:pt>
                <c:pt idx="32591">
                  <c:v>32.591000000000008</c:v>
                </c:pt>
                <c:pt idx="32592">
                  <c:v>32.592000000000041</c:v>
                </c:pt>
                <c:pt idx="32593">
                  <c:v>32.593000000000018</c:v>
                </c:pt>
                <c:pt idx="32594">
                  <c:v>32.593999999999994</c:v>
                </c:pt>
                <c:pt idx="32595">
                  <c:v>32.595000000000027</c:v>
                </c:pt>
                <c:pt idx="32596">
                  <c:v>32.596000000000004</c:v>
                </c:pt>
                <c:pt idx="32597">
                  <c:v>32.597000000000037</c:v>
                </c:pt>
                <c:pt idx="32598">
                  <c:v>32.598000000000013</c:v>
                </c:pt>
                <c:pt idx="32599">
                  <c:v>32.599000000000046</c:v>
                </c:pt>
                <c:pt idx="32600">
                  <c:v>32.600000000000023</c:v>
                </c:pt>
                <c:pt idx="32601">
                  <c:v>32.600999999999999</c:v>
                </c:pt>
                <c:pt idx="32602">
                  <c:v>32.602000000000032</c:v>
                </c:pt>
                <c:pt idx="32603">
                  <c:v>32.603000000000009</c:v>
                </c:pt>
                <c:pt idx="32604">
                  <c:v>32.604000000000042</c:v>
                </c:pt>
                <c:pt idx="32605">
                  <c:v>32.605000000000018</c:v>
                </c:pt>
                <c:pt idx="32606">
                  <c:v>32.605999999999995</c:v>
                </c:pt>
                <c:pt idx="32607">
                  <c:v>32.607000000000028</c:v>
                </c:pt>
                <c:pt idx="32608">
                  <c:v>32.608000000000004</c:v>
                </c:pt>
                <c:pt idx="32609">
                  <c:v>32.609000000000037</c:v>
                </c:pt>
                <c:pt idx="32610">
                  <c:v>32.610000000000014</c:v>
                </c:pt>
                <c:pt idx="32611">
                  <c:v>32.61099999999999</c:v>
                </c:pt>
                <c:pt idx="32612">
                  <c:v>32.612000000000023</c:v>
                </c:pt>
                <c:pt idx="32613">
                  <c:v>32.613</c:v>
                </c:pt>
                <c:pt idx="32614">
                  <c:v>32.614000000000033</c:v>
                </c:pt>
                <c:pt idx="32615">
                  <c:v>32.615000000000009</c:v>
                </c:pt>
                <c:pt idx="32616">
                  <c:v>32.616000000000042</c:v>
                </c:pt>
                <c:pt idx="32617">
                  <c:v>32.617000000000019</c:v>
                </c:pt>
                <c:pt idx="32618">
                  <c:v>32.617999999999995</c:v>
                </c:pt>
                <c:pt idx="32619">
                  <c:v>32.619000000000028</c:v>
                </c:pt>
                <c:pt idx="32620">
                  <c:v>32.620000000000005</c:v>
                </c:pt>
                <c:pt idx="32621">
                  <c:v>32.621000000000038</c:v>
                </c:pt>
                <c:pt idx="32622">
                  <c:v>32.622000000000014</c:v>
                </c:pt>
                <c:pt idx="32623">
                  <c:v>32.62299999999999</c:v>
                </c:pt>
                <c:pt idx="32624">
                  <c:v>32.624000000000024</c:v>
                </c:pt>
                <c:pt idx="32625">
                  <c:v>32.625</c:v>
                </c:pt>
                <c:pt idx="32626">
                  <c:v>32.626000000000033</c:v>
                </c:pt>
                <c:pt idx="32627">
                  <c:v>32.62700000000001</c:v>
                </c:pt>
                <c:pt idx="32628">
                  <c:v>32.628000000000043</c:v>
                </c:pt>
                <c:pt idx="32629">
                  <c:v>32.629000000000019</c:v>
                </c:pt>
                <c:pt idx="32630">
                  <c:v>32.629999999999995</c:v>
                </c:pt>
                <c:pt idx="32631">
                  <c:v>32.631000000000029</c:v>
                </c:pt>
                <c:pt idx="32632">
                  <c:v>32.632000000000005</c:v>
                </c:pt>
                <c:pt idx="32633">
                  <c:v>32.633000000000038</c:v>
                </c:pt>
                <c:pt idx="32634">
                  <c:v>32.634000000000015</c:v>
                </c:pt>
                <c:pt idx="32635">
                  <c:v>32.634999999999991</c:v>
                </c:pt>
                <c:pt idx="32636">
                  <c:v>32.636000000000024</c:v>
                </c:pt>
                <c:pt idx="32637">
                  <c:v>32.637</c:v>
                </c:pt>
                <c:pt idx="32638">
                  <c:v>32.638000000000034</c:v>
                </c:pt>
                <c:pt idx="32639">
                  <c:v>32.63900000000001</c:v>
                </c:pt>
                <c:pt idx="32640">
                  <c:v>32.640000000000043</c:v>
                </c:pt>
                <c:pt idx="32641">
                  <c:v>32.64100000000002</c:v>
                </c:pt>
                <c:pt idx="32642">
                  <c:v>32.641999999999996</c:v>
                </c:pt>
                <c:pt idx="32643">
                  <c:v>32.643000000000029</c:v>
                </c:pt>
                <c:pt idx="32644">
                  <c:v>32.644000000000005</c:v>
                </c:pt>
                <c:pt idx="32645">
                  <c:v>32.645000000000039</c:v>
                </c:pt>
                <c:pt idx="32646">
                  <c:v>32.646000000000015</c:v>
                </c:pt>
                <c:pt idx="32647">
                  <c:v>32.646999999999991</c:v>
                </c:pt>
                <c:pt idx="32648">
                  <c:v>32.648000000000025</c:v>
                </c:pt>
                <c:pt idx="32649">
                  <c:v>32.649000000000001</c:v>
                </c:pt>
                <c:pt idx="32650">
                  <c:v>32.650000000000034</c:v>
                </c:pt>
                <c:pt idx="32651">
                  <c:v>32.65100000000001</c:v>
                </c:pt>
                <c:pt idx="32652">
                  <c:v>32.652000000000044</c:v>
                </c:pt>
                <c:pt idx="32653">
                  <c:v>32.65300000000002</c:v>
                </c:pt>
                <c:pt idx="32654">
                  <c:v>32.653999999999996</c:v>
                </c:pt>
                <c:pt idx="32655">
                  <c:v>32.65500000000003</c:v>
                </c:pt>
                <c:pt idx="32656">
                  <c:v>32.656000000000006</c:v>
                </c:pt>
                <c:pt idx="32657">
                  <c:v>32.657000000000039</c:v>
                </c:pt>
                <c:pt idx="32658">
                  <c:v>32.658000000000015</c:v>
                </c:pt>
                <c:pt idx="32659">
                  <c:v>32.658999999999992</c:v>
                </c:pt>
                <c:pt idx="32660">
                  <c:v>32.660000000000025</c:v>
                </c:pt>
                <c:pt idx="32661">
                  <c:v>32.661000000000001</c:v>
                </c:pt>
                <c:pt idx="32662">
                  <c:v>32.662000000000035</c:v>
                </c:pt>
                <c:pt idx="32663">
                  <c:v>32.663000000000011</c:v>
                </c:pt>
                <c:pt idx="32664">
                  <c:v>32.664000000000044</c:v>
                </c:pt>
                <c:pt idx="32665">
                  <c:v>32.66500000000002</c:v>
                </c:pt>
                <c:pt idx="32666">
                  <c:v>32.665999999999997</c:v>
                </c:pt>
                <c:pt idx="32667">
                  <c:v>32.66700000000003</c:v>
                </c:pt>
                <c:pt idx="32668">
                  <c:v>32.668000000000006</c:v>
                </c:pt>
                <c:pt idx="32669">
                  <c:v>32.66900000000004</c:v>
                </c:pt>
                <c:pt idx="32670">
                  <c:v>32.670000000000016</c:v>
                </c:pt>
                <c:pt idx="32671">
                  <c:v>32.670999999999992</c:v>
                </c:pt>
                <c:pt idx="32672">
                  <c:v>32.672000000000025</c:v>
                </c:pt>
                <c:pt idx="32673">
                  <c:v>32.673000000000002</c:v>
                </c:pt>
                <c:pt idx="32674">
                  <c:v>32.674000000000035</c:v>
                </c:pt>
                <c:pt idx="32675">
                  <c:v>32.675000000000011</c:v>
                </c:pt>
                <c:pt idx="32676">
                  <c:v>32.676000000000045</c:v>
                </c:pt>
                <c:pt idx="32677">
                  <c:v>32.677000000000021</c:v>
                </c:pt>
                <c:pt idx="32678">
                  <c:v>32.677999999999997</c:v>
                </c:pt>
                <c:pt idx="32679">
                  <c:v>32.67900000000003</c:v>
                </c:pt>
                <c:pt idx="32680">
                  <c:v>32.680000000000007</c:v>
                </c:pt>
                <c:pt idx="32681">
                  <c:v>32.68100000000004</c:v>
                </c:pt>
                <c:pt idx="32682">
                  <c:v>32.682000000000016</c:v>
                </c:pt>
                <c:pt idx="32683">
                  <c:v>32.682999999999993</c:v>
                </c:pt>
                <c:pt idx="32684">
                  <c:v>32.684000000000026</c:v>
                </c:pt>
                <c:pt idx="32685">
                  <c:v>32.685000000000002</c:v>
                </c:pt>
                <c:pt idx="32686">
                  <c:v>32.686000000000035</c:v>
                </c:pt>
                <c:pt idx="32687">
                  <c:v>32.687000000000012</c:v>
                </c:pt>
                <c:pt idx="32688">
                  <c:v>32.688000000000045</c:v>
                </c:pt>
                <c:pt idx="32689">
                  <c:v>32.689000000000021</c:v>
                </c:pt>
                <c:pt idx="32690">
                  <c:v>32.69</c:v>
                </c:pt>
                <c:pt idx="32691">
                  <c:v>32.691000000000031</c:v>
                </c:pt>
                <c:pt idx="32692">
                  <c:v>32.692000000000007</c:v>
                </c:pt>
                <c:pt idx="32693">
                  <c:v>32.69300000000004</c:v>
                </c:pt>
                <c:pt idx="32694">
                  <c:v>32.694000000000017</c:v>
                </c:pt>
                <c:pt idx="32695">
                  <c:v>32.694999999999993</c:v>
                </c:pt>
                <c:pt idx="32696">
                  <c:v>32.696000000000026</c:v>
                </c:pt>
                <c:pt idx="32697">
                  <c:v>32.697000000000003</c:v>
                </c:pt>
                <c:pt idx="32698">
                  <c:v>32.698000000000036</c:v>
                </c:pt>
                <c:pt idx="32699">
                  <c:v>32.699000000000012</c:v>
                </c:pt>
                <c:pt idx="32700">
                  <c:v>32.700000000000045</c:v>
                </c:pt>
                <c:pt idx="32701">
                  <c:v>32.701000000000022</c:v>
                </c:pt>
                <c:pt idx="32702">
                  <c:v>32.701999999999998</c:v>
                </c:pt>
                <c:pt idx="32703">
                  <c:v>32.703000000000031</c:v>
                </c:pt>
                <c:pt idx="32704">
                  <c:v>32.704000000000008</c:v>
                </c:pt>
                <c:pt idx="32705">
                  <c:v>32.705000000000041</c:v>
                </c:pt>
                <c:pt idx="32706">
                  <c:v>32.706000000000017</c:v>
                </c:pt>
                <c:pt idx="32707">
                  <c:v>32.706999999999994</c:v>
                </c:pt>
                <c:pt idx="32708">
                  <c:v>32.708000000000027</c:v>
                </c:pt>
                <c:pt idx="32709">
                  <c:v>32.709000000000003</c:v>
                </c:pt>
                <c:pt idx="32710">
                  <c:v>32.710000000000036</c:v>
                </c:pt>
                <c:pt idx="32711">
                  <c:v>32.711000000000013</c:v>
                </c:pt>
                <c:pt idx="32712">
                  <c:v>32.712000000000046</c:v>
                </c:pt>
                <c:pt idx="32713">
                  <c:v>32.713000000000022</c:v>
                </c:pt>
                <c:pt idx="32714">
                  <c:v>32.713999999999999</c:v>
                </c:pt>
                <c:pt idx="32715">
                  <c:v>32.715000000000032</c:v>
                </c:pt>
                <c:pt idx="32716">
                  <c:v>32.716000000000008</c:v>
                </c:pt>
                <c:pt idx="32717">
                  <c:v>32.717000000000041</c:v>
                </c:pt>
                <c:pt idx="32718">
                  <c:v>32.718000000000018</c:v>
                </c:pt>
                <c:pt idx="32719">
                  <c:v>32.718999999999994</c:v>
                </c:pt>
                <c:pt idx="32720">
                  <c:v>32.720000000000027</c:v>
                </c:pt>
                <c:pt idx="32721">
                  <c:v>32.721000000000004</c:v>
                </c:pt>
                <c:pt idx="32722">
                  <c:v>32.722000000000037</c:v>
                </c:pt>
                <c:pt idx="32723">
                  <c:v>32.723000000000013</c:v>
                </c:pt>
                <c:pt idx="32724">
                  <c:v>32.724000000000046</c:v>
                </c:pt>
                <c:pt idx="32725">
                  <c:v>32.725000000000023</c:v>
                </c:pt>
                <c:pt idx="32726">
                  <c:v>32.725999999999999</c:v>
                </c:pt>
                <c:pt idx="32727">
                  <c:v>32.727000000000032</c:v>
                </c:pt>
                <c:pt idx="32728">
                  <c:v>32.728000000000009</c:v>
                </c:pt>
                <c:pt idx="32729">
                  <c:v>32.729000000000042</c:v>
                </c:pt>
                <c:pt idx="32730">
                  <c:v>32.730000000000018</c:v>
                </c:pt>
                <c:pt idx="32731">
                  <c:v>32.730999999999995</c:v>
                </c:pt>
                <c:pt idx="32732">
                  <c:v>32.732000000000028</c:v>
                </c:pt>
                <c:pt idx="32733">
                  <c:v>32.733000000000004</c:v>
                </c:pt>
                <c:pt idx="32734">
                  <c:v>32.734000000000037</c:v>
                </c:pt>
                <c:pt idx="32735">
                  <c:v>32.735000000000014</c:v>
                </c:pt>
                <c:pt idx="32736">
                  <c:v>32.73599999999999</c:v>
                </c:pt>
                <c:pt idx="32737">
                  <c:v>32.737000000000023</c:v>
                </c:pt>
                <c:pt idx="32738">
                  <c:v>32.738</c:v>
                </c:pt>
                <c:pt idx="32739">
                  <c:v>32.739000000000033</c:v>
                </c:pt>
                <c:pt idx="32740">
                  <c:v>32.740000000000009</c:v>
                </c:pt>
                <c:pt idx="32741">
                  <c:v>32.741000000000042</c:v>
                </c:pt>
                <c:pt idx="32742">
                  <c:v>32.742000000000019</c:v>
                </c:pt>
                <c:pt idx="32743">
                  <c:v>32.742999999999995</c:v>
                </c:pt>
                <c:pt idx="32744">
                  <c:v>32.744000000000028</c:v>
                </c:pt>
                <c:pt idx="32745">
                  <c:v>32.745000000000005</c:v>
                </c:pt>
                <c:pt idx="32746">
                  <c:v>32.746000000000038</c:v>
                </c:pt>
                <c:pt idx="32747">
                  <c:v>32.747000000000014</c:v>
                </c:pt>
                <c:pt idx="32748">
                  <c:v>32.74799999999999</c:v>
                </c:pt>
                <c:pt idx="32749">
                  <c:v>32.749000000000024</c:v>
                </c:pt>
                <c:pt idx="32750">
                  <c:v>32.75</c:v>
                </c:pt>
                <c:pt idx="32751">
                  <c:v>32.751000000000033</c:v>
                </c:pt>
                <c:pt idx="32752">
                  <c:v>32.75200000000001</c:v>
                </c:pt>
                <c:pt idx="32753">
                  <c:v>32.753000000000043</c:v>
                </c:pt>
                <c:pt idx="32754">
                  <c:v>32.754000000000019</c:v>
                </c:pt>
                <c:pt idx="32755">
                  <c:v>32.754999999999995</c:v>
                </c:pt>
                <c:pt idx="32756">
                  <c:v>32.756000000000029</c:v>
                </c:pt>
                <c:pt idx="32757">
                  <c:v>32.757000000000005</c:v>
                </c:pt>
                <c:pt idx="32758">
                  <c:v>32.758000000000038</c:v>
                </c:pt>
                <c:pt idx="32759">
                  <c:v>32.759000000000015</c:v>
                </c:pt>
                <c:pt idx="32760">
                  <c:v>32.759999999999991</c:v>
                </c:pt>
                <c:pt idx="32761">
                  <c:v>32.761000000000024</c:v>
                </c:pt>
                <c:pt idx="32762">
                  <c:v>32.762</c:v>
                </c:pt>
                <c:pt idx="32763">
                  <c:v>32.763000000000034</c:v>
                </c:pt>
                <c:pt idx="32764">
                  <c:v>32.76400000000001</c:v>
                </c:pt>
                <c:pt idx="32765">
                  <c:v>32.765000000000043</c:v>
                </c:pt>
                <c:pt idx="32766">
                  <c:v>32.76600000000002</c:v>
                </c:pt>
                <c:pt idx="32767">
                  <c:v>32.766999999999996</c:v>
                </c:pt>
                <c:pt idx="32768">
                  <c:v>32.768000000000029</c:v>
                </c:pt>
                <c:pt idx="32769">
                  <c:v>32.769000000000005</c:v>
                </c:pt>
                <c:pt idx="32770">
                  <c:v>32.770000000000039</c:v>
                </c:pt>
                <c:pt idx="32771">
                  <c:v>32.771000000000015</c:v>
                </c:pt>
                <c:pt idx="32772">
                  <c:v>32.771999999999991</c:v>
                </c:pt>
                <c:pt idx="32773">
                  <c:v>32.773000000000025</c:v>
                </c:pt>
                <c:pt idx="32774">
                  <c:v>32.774000000000001</c:v>
                </c:pt>
                <c:pt idx="32775">
                  <c:v>32.775000000000034</c:v>
                </c:pt>
                <c:pt idx="32776">
                  <c:v>32.77600000000001</c:v>
                </c:pt>
                <c:pt idx="32777">
                  <c:v>32.777000000000044</c:v>
                </c:pt>
                <c:pt idx="32778">
                  <c:v>32.77800000000002</c:v>
                </c:pt>
                <c:pt idx="32779">
                  <c:v>32.778999999999996</c:v>
                </c:pt>
                <c:pt idx="32780">
                  <c:v>32.78000000000003</c:v>
                </c:pt>
                <c:pt idx="32781">
                  <c:v>32.781000000000006</c:v>
                </c:pt>
                <c:pt idx="32782">
                  <c:v>32.782000000000039</c:v>
                </c:pt>
                <c:pt idx="32783">
                  <c:v>32.783000000000015</c:v>
                </c:pt>
                <c:pt idx="32784">
                  <c:v>32.783999999999992</c:v>
                </c:pt>
                <c:pt idx="32785">
                  <c:v>32.785000000000025</c:v>
                </c:pt>
                <c:pt idx="32786">
                  <c:v>32.786000000000001</c:v>
                </c:pt>
                <c:pt idx="32787">
                  <c:v>32.787000000000035</c:v>
                </c:pt>
                <c:pt idx="32788">
                  <c:v>32.788000000000011</c:v>
                </c:pt>
                <c:pt idx="32789">
                  <c:v>32.789000000000044</c:v>
                </c:pt>
                <c:pt idx="32790">
                  <c:v>32.79000000000002</c:v>
                </c:pt>
                <c:pt idx="32791">
                  <c:v>32.790999999999997</c:v>
                </c:pt>
                <c:pt idx="32792">
                  <c:v>32.79200000000003</c:v>
                </c:pt>
                <c:pt idx="32793">
                  <c:v>32.793000000000006</c:v>
                </c:pt>
                <c:pt idx="32794">
                  <c:v>32.79400000000004</c:v>
                </c:pt>
                <c:pt idx="32795">
                  <c:v>32.795000000000016</c:v>
                </c:pt>
                <c:pt idx="32796">
                  <c:v>32.795999999999992</c:v>
                </c:pt>
                <c:pt idx="32797">
                  <c:v>32.797000000000025</c:v>
                </c:pt>
                <c:pt idx="32798">
                  <c:v>32.798000000000002</c:v>
                </c:pt>
                <c:pt idx="32799">
                  <c:v>32.799000000000035</c:v>
                </c:pt>
                <c:pt idx="32800">
                  <c:v>32.800000000000011</c:v>
                </c:pt>
                <c:pt idx="32801">
                  <c:v>32.801000000000045</c:v>
                </c:pt>
                <c:pt idx="32802">
                  <c:v>32.802000000000021</c:v>
                </c:pt>
                <c:pt idx="32803">
                  <c:v>32.802999999999997</c:v>
                </c:pt>
                <c:pt idx="32804">
                  <c:v>32.80400000000003</c:v>
                </c:pt>
                <c:pt idx="32805">
                  <c:v>32.805000000000007</c:v>
                </c:pt>
                <c:pt idx="32806">
                  <c:v>32.80600000000004</c:v>
                </c:pt>
                <c:pt idx="32807">
                  <c:v>32.807000000000016</c:v>
                </c:pt>
                <c:pt idx="32808">
                  <c:v>32.807999999999993</c:v>
                </c:pt>
                <c:pt idx="32809">
                  <c:v>32.809000000000026</c:v>
                </c:pt>
                <c:pt idx="32810">
                  <c:v>32.81</c:v>
                </c:pt>
                <c:pt idx="32811">
                  <c:v>32.811000000000035</c:v>
                </c:pt>
                <c:pt idx="32812">
                  <c:v>32.812000000000012</c:v>
                </c:pt>
                <c:pt idx="32813">
                  <c:v>32.813000000000045</c:v>
                </c:pt>
                <c:pt idx="32814">
                  <c:v>32.814000000000021</c:v>
                </c:pt>
                <c:pt idx="32815">
                  <c:v>32.814999999999998</c:v>
                </c:pt>
                <c:pt idx="32816">
                  <c:v>32.816000000000031</c:v>
                </c:pt>
                <c:pt idx="32817">
                  <c:v>32.817000000000007</c:v>
                </c:pt>
                <c:pt idx="32818">
                  <c:v>32.81800000000004</c:v>
                </c:pt>
                <c:pt idx="32819">
                  <c:v>32.819000000000017</c:v>
                </c:pt>
                <c:pt idx="32820">
                  <c:v>32.819999999999993</c:v>
                </c:pt>
                <c:pt idx="32821">
                  <c:v>32.821000000000026</c:v>
                </c:pt>
                <c:pt idx="32822">
                  <c:v>32.822000000000003</c:v>
                </c:pt>
                <c:pt idx="32823">
                  <c:v>32.823000000000036</c:v>
                </c:pt>
                <c:pt idx="32824">
                  <c:v>32.824000000000012</c:v>
                </c:pt>
                <c:pt idx="32825">
                  <c:v>32.825000000000045</c:v>
                </c:pt>
                <c:pt idx="32826">
                  <c:v>32.826000000000022</c:v>
                </c:pt>
                <c:pt idx="32827">
                  <c:v>32.826999999999998</c:v>
                </c:pt>
                <c:pt idx="32828">
                  <c:v>32.828000000000031</c:v>
                </c:pt>
                <c:pt idx="32829">
                  <c:v>32.829000000000008</c:v>
                </c:pt>
                <c:pt idx="32830">
                  <c:v>32.830000000000041</c:v>
                </c:pt>
                <c:pt idx="32831">
                  <c:v>32.831000000000017</c:v>
                </c:pt>
                <c:pt idx="32832">
                  <c:v>32.831999999999994</c:v>
                </c:pt>
                <c:pt idx="32833">
                  <c:v>32.833000000000027</c:v>
                </c:pt>
                <c:pt idx="32834">
                  <c:v>32.834000000000003</c:v>
                </c:pt>
                <c:pt idx="32835">
                  <c:v>32.835000000000036</c:v>
                </c:pt>
                <c:pt idx="32836">
                  <c:v>32.836000000000013</c:v>
                </c:pt>
                <c:pt idx="32837">
                  <c:v>32.837000000000046</c:v>
                </c:pt>
                <c:pt idx="32838">
                  <c:v>32.838000000000022</c:v>
                </c:pt>
                <c:pt idx="32839">
                  <c:v>32.838999999999999</c:v>
                </c:pt>
                <c:pt idx="32840">
                  <c:v>32.840000000000032</c:v>
                </c:pt>
                <c:pt idx="32841">
                  <c:v>32.841000000000008</c:v>
                </c:pt>
                <c:pt idx="32842">
                  <c:v>32.842000000000041</c:v>
                </c:pt>
                <c:pt idx="32843">
                  <c:v>32.843000000000018</c:v>
                </c:pt>
                <c:pt idx="32844">
                  <c:v>32.843999999999994</c:v>
                </c:pt>
                <c:pt idx="32845">
                  <c:v>32.845000000000027</c:v>
                </c:pt>
                <c:pt idx="32846">
                  <c:v>32.846000000000004</c:v>
                </c:pt>
                <c:pt idx="32847">
                  <c:v>32.847000000000037</c:v>
                </c:pt>
                <c:pt idx="32848">
                  <c:v>32.848000000000013</c:v>
                </c:pt>
                <c:pt idx="32849">
                  <c:v>32.849000000000046</c:v>
                </c:pt>
                <c:pt idx="32850">
                  <c:v>32.850000000000023</c:v>
                </c:pt>
                <c:pt idx="32851">
                  <c:v>32.850999999999999</c:v>
                </c:pt>
                <c:pt idx="32852">
                  <c:v>32.852000000000032</c:v>
                </c:pt>
                <c:pt idx="32853">
                  <c:v>32.853000000000009</c:v>
                </c:pt>
                <c:pt idx="32854">
                  <c:v>32.854000000000042</c:v>
                </c:pt>
                <c:pt idx="32855">
                  <c:v>32.855000000000018</c:v>
                </c:pt>
                <c:pt idx="32856">
                  <c:v>32.855999999999995</c:v>
                </c:pt>
                <c:pt idx="32857">
                  <c:v>32.857000000000028</c:v>
                </c:pt>
                <c:pt idx="32858">
                  <c:v>32.858000000000004</c:v>
                </c:pt>
                <c:pt idx="32859">
                  <c:v>32.859000000000037</c:v>
                </c:pt>
                <c:pt idx="32860">
                  <c:v>32.860000000000014</c:v>
                </c:pt>
                <c:pt idx="32861">
                  <c:v>32.86099999999999</c:v>
                </c:pt>
                <c:pt idx="32862">
                  <c:v>32.862000000000023</c:v>
                </c:pt>
                <c:pt idx="32863">
                  <c:v>32.863</c:v>
                </c:pt>
                <c:pt idx="32864">
                  <c:v>32.864000000000033</c:v>
                </c:pt>
                <c:pt idx="32865">
                  <c:v>32.865000000000009</c:v>
                </c:pt>
                <c:pt idx="32866">
                  <c:v>32.866000000000042</c:v>
                </c:pt>
                <c:pt idx="32867">
                  <c:v>32.867000000000019</c:v>
                </c:pt>
                <c:pt idx="32868">
                  <c:v>32.867999999999995</c:v>
                </c:pt>
                <c:pt idx="32869">
                  <c:v>32.869000000000028</c:v>
                </c:pt>
                <c:pt idx="32870">
                  <c:v>32.870000000000005</c:v>
                </c:pt>
                <c:pt idx="32871">
                  <c:v>32.871000000000038</c:v>
                </c:pt>
                <c:pt idx="32872">
                  <c:v>32.872000000000014</c:v>
                </c:pt>
                <c:pt idx="32873">
                  <c:v>32.87299999999999</c:v>
                </c:pt>
                <c:pt idx="32874">
                  <c:v>32.874000000000024</c:v>
                </c:pt>
                <c:pt idx="32875">
                  <c:v>32.875</c:v>
                </c:pt>
                <c:pt idx="32876">
                  <c:v>32.876000000000033</c:v>
                </c:pt>
                <c:pt idx="32877">
                  <c:v>32.87700000000001</c:v>
                </c:pt>
                <c:pt idx="32878">
                  <c:v>32.878000000000043</c:v>
                </c:pt>
                <c:pt idx="32879">
                  <c:v>32.879000000000019</c:v>
                </c:pt>
                <c:pt idx="32880">
                  <c:v>32.879999999999995</c:v>
                </c:pt>
                <c:pt idx="32881">
                  <c:v>32.881000000000029</c:v>
                </c:pt>
                <c:pt idx="32882">
                  <c:v>32.882000000000005</c:v>
                </c:pt>
                <c:pt idx="32883">
                  <c:v>32.883000000000038</c:v>
                </c:pt>
                <c:pt idx="32884">
                  <c:v>32.884000000000015</c:v>
                </c:pt>
                <c:pt idx="32885">
                  <c:v>32.884999999999991</c:v>
                </c:pt>
                <c:pt idx="32886">
                  <c:v>32.886000000000024</c:v>
                </c:pt>
                <c:pt idx="32887">
                  <c:v>32.887</c:v>
                </c:pt>
                <c:pt idx="32888">
                  <c:v>32.888000000000034</c:v>
                </c:pt>
                <c:pt idx="32889">
                  <c:v>32.88900000000001</c:v>
                </c:pt>
                <c:pt idx="32890">
                  <c:v>32.890000000000043</c:v>
                </c:pt>
                <c:pt idx="32891">
                  <c:v>32.89100000000002</c:v>
                </c:pt>
                <c:pt idx="32892">
                  <c:v>32.891999999999996</c:v>
                </c:pt>
                <c:pt idx="32893">
                  <c:v>32.893000000000029</c:v>
                </c:pt>
                <c:pt idx="32894">
                  <c:v>32.894000000000005</c:v>
                </c:pt>
                <c:pt idx="32895">
                  <c:v>32.895000000000039</c:v>
                </c:pt>
                <c:pt idx="32896">
                  <c:v>32.896000000000015</c:v>
                </c:pt>
                <c:pt idx="32897">
                  <c:v>32.896999999999991</c:v>
                </c:pt>
                <c:pt idx="32898">
                  <c:v>32.898000000000025</c:v>
                </c:pt>
                <c:pt idx="32899">
                  <c:v>32.899000000000001</c:v>
                </c:pt>
                <c:pt idx="32900">
                  <c:v>32.900000000000034</c:v>
                </c:pt>
                <c:pt idx="32901">
                  <c:v>32.90100000000001</c:v>
                </c:pt>
                <c:pt idx="32902">
                  <c:v>32.902000000000044</c:v>
                </c:pt>
                <c:pt idx="32903">
                  <c:v>32.90300000000002</c:v>
                </c:pt>
                <c:pt idx="32904">
                  <c:v>32.903999999999996</c:v>
                </c:pt>
                <c:pt idx="32905">
                  <c:v>32.90500000000003</c:v>
                </c:pt>
                <c:pt idx="32906">
                  <c:v>32.906000000000006</c:v>
                </c:pt>
                <c:pt idx="32907">
                  <c:v>32.907000000000039</c:v>
                </c:pt>
                <c:pt idx="32908">
                  <c:v>32.908000000000015</c:v>
                </c:pt>
                <c:pt idx="32909">
                  <c:v>32.908999999999992</c:v>
                </c:pt>
                <c:pt idx="32910">
                  <c:v>32.910000000000025</c:v>
                </c:pt>
                <c:pt idx="32911">
                  <c:v>32.911000000000001</c:v>
                </c:pt>
                <c:pt idx="32912">
                  <c:v>32.912000000000035</c:v>
                </c:pt>
                <c:pt idx="32913">
                  <c:v>32.913000000000011</c:v>
                </c:pt>
                <c:pt idx="32914">
                  <c:v>32.914000000000044</c:v>
                </c:pt>
                <c:pt idx="32915">
                  <c:v>32.91500000000002</c:v>
                </c:pt>
                <c:pt idx="32916">
                  <c:v>32.915999999999997</c:v>
                </c:pt>
                <c:pt idx="32917">
                  <c:v>32.91700000000003</c:v>
                </c:pt>
                <c:pt idx="32918">
                  <c:v>32.918000000000006</c:v>
                </c:pt>
                <c:pt idx="32919">
                  <c:v>32.91900000000004</c:v>
                </c:pt>
                <c:pt idx="32920">
                  <c:v>32.920000000000016</c:v>
                </c:pt>
                <c:pt idx="32921">
                  <c:v>32.920999999999992</c:v>
                </c:pt>
                <c:pt idx="32922">
                  <c:v>32.922000000000025</c:v>
                </c:pt>
                <c:pt idx="32923">
                  <c:v>32.923000000000002</c:v>
                </c:pt>
                <c:pt idx="32924">
                  <c:v>32.924000000000035</c:v>
                </c:pt>
                <c:pt idx="32925">
                  <c:v>32.925000000000011</c:v>
                </c:pt>
                <c:pt idx="32926">
                  <c:v>32.926000000000045</c:v>
                </c:pt>
                <c:pt idx="32927">
                  <c:v>32.927000000000021</c:v>
                </c:pt>
                <c:pt idx="32928">
                  <c:v>32.927999999999997</c:v>
                </c:pt>
                <c:pt idx="32929">
                  <c:v>32.92900000000003</c:v>
                </c:pt>
                <c:pt idx="32930">
                  <c:v>32.930000000000007</c:v>
                </c:pt>
                <c:pt idx="32931">
                  <c:v>32.93100000000004</c:v>
                </c:pt>
                <c:pt idx="32932">
                  <c:v>32.932000000000016</c:v>
                </c:pt>
                <c:pt idx="32933">
                  <c:v>32.932999999999993</c:v>
                </c:pt>
                <c:pt idx="32934">
                  <c:v>32.934000000000026</c:v>
                </c:pt>
                <c:pt idx="32935">
                  <c:v>32.935000000000002</c:v>
                </c:pt>
                <c:pt idx="32936">
                  <c:v>32.936000000000035</c:v>
                </c:pt>
                <c:pt idx="32937">
                  <c:v>32.937000000000012</c:v>
                </c:pt>
                <c:pt idx="32938">
                  <c:v>32.938000000000045</c:v>
                </c:pt>
                <c:pt idx="32939">
                  <c:v>32.939000000000021</c:v>
                </c:pt>
                <c:pt idx="32940">
                  <c:v>32.94</c:v>
                </c:pt>
                <c:pt idx="32941">
                  <c:v>32.941000000000031</c:v>
                </c:pt>
                <c:pt idx="32942">
                  <c:v>32.942000000000007</c:v>
                </c:pt>
                <c:pt idx="32943">
                  <c:v>32.94300000000004</c:v>
                </c:pt>
                <c:pt idx="32944">
                  <c:v>32.944000000000017</c:v>
                </c:pt>
                <c:pt idx="32945">
                  <c:v>32.944999999999993</c:v>
                </c:pt>
                <c:pt idx="32946">
                  <c:v>32.946000000000026</c:v>
                </c:pt>
                <c:pt idx="32947">
                  <c:v>32.947000000000003</c:v>
                </c:pt>
                <c:pt idx="32948">
                  <c:v>32.948000000000036</c:v>
                </c:pt>
                <c:pt idx="32949">
                  <c:v>32.949000000000012</c:v>
                </c:pt>
                <c:pt idx="32950">
                  <c:v>32.950000000000045</c:v>
                </c:pt>
                <c:pt idx="32951">
                  <c:v>32.951000000000022</c:v>
                </c:pt>
                <c:pt idx="32952">
                  <c:v>32.951999999999998</c:v>
                </c:pt>
                <c:pt idx="32953">
                  <c:v>32.953000000000031</c:v>
                </c:pt>
                <c:pt idx="32954">
                  <c:v>32.954000000000008</c:v>
                </c:pt>
                <c:pt idx="32955">
                  <c:v>32.955000000000041</c:v>
                </c:pt>
                <c:pt idx="32956">
                  <c:v>32.956000000000017</c:v>
                </c:pt>
                <c:pt idx="32957">
                  <c:v>32.956999999999994</c:v>
                </c:pt>
                <c:pt idx="32958">
                  <c:v>32.958000000000027</c:v>
                </c:pt>
                <c:pt idx="32959">
                  <c:v>32.959000000000003</c:v>
                </c:pt>
                <c:pt idx="32960">
                  <c:v>32.960000000000036</c:v>
                </c:pt>
                <c:pt idx="32961">
                  <c:v>32.961000000000013</c:v>
                </c:pt>
                <c:pt idx="32962">
                  <c:v>32.962000000000046</c:v>
                </c:pt>
                <c:pt idx="32963">
                  <c:v>32.963000000000022</c:v>
                </c:pt>
                <c:pt idx="32964">
                  <c:v>32.963999999999999</c:v>
                </c:pt>
                <c:pt idx="32965">
                  <c:v>32.965000000000032</c:v>
                </c:pt>
                <c:pt idx="32966">
                  <c:v>32.966000000000008</c:v>
                </c:pt>
                <c:pt idx="32967">
                  <c:v>32.967000000000041</c:v>
                </c:pt>
                <c:pt idx="32968">
                  <c:v>32.968000000000018</c:v>
                </c:pt>
                <c:pt idx="32969">
                  <c:v>32.968999999999994</c:v>
                </c:pt>
                <c:pt idx="32970">
                  <c:v>32.970000000000027</c:v>
                </c:pt>
                <c:pt idx="32971">
                  <c:v>32.971000000000004</c:v>
                </c:pt>
                <c:pt idx="32972">
                  <c:v>32.972000000000037</c:v>
                </c:pt>
                <c:pt idx="32973">
                  <c:v>32.973000000000013</c:v>
                </c:pt>
                <c:pt idx="32974">
                  <c:v>32.974000000000046</c:v>
                </c:pt>
                <c:pt idx="32975">
                  <c:v>32.975000000000023</c:v>
                </c:pt>
                <c:pt idx="32976">
                  <c:v>32.975999999999999</c:v>
                </c:pt>
                <c:pt idx="32977">
                  <c:v>32.977000000000032</c:v>
                </c:pt>
                <c:pt idx="32978">
                  <c:v>32.978000000000009</c:v>
                </c:pt>
                <c:pt idx="32979">
                  <c:v>32.979000000000042</c:v>
                </c:pt>
                <c:pt idx="32980">
                  <c:v>32.980000000000018</c:v>
                </c:pt>
                <c:pt idx="32981">
                  <c:v>32.980999999999995</c:v>
                </c:pt>
                <c:pt idx="32982">
                  <c:v>32.982000000000028</c:v>
                </c:pt>
                <c:pt idx="32983">
                  <c:v>32.983000000000004</c:v>
                </c:pt>
                <c:pt idx="32984">
                  <c:v>32.984000000000037</c:v>
                </c:pt>
                <c:pt idx="32985">
                  <c:v>32.985000000000014</c:v>
                </c:pt>
                <c:pt idx="32986">
                  <c:v>32.98599999999999</c:v>
                </c:pt>
                <c:pt idx="32987">
                  <c:v>32.987000000000023</c:v>
                </c:pt>
                <c:pt idx="32988">
                  <c:v>32.988</c:v>
                </c:pt>
                <c:pt idx="32989">
                  <c:v>32.989000000000033</c:v>
                </c:pt>
                <c:pt idx="32990">
                  <c:v>32.990000000000009</c:v>
                </c:pt>
                <c:pt idx="32991">
                  <c:v>32.991000000000042</c:v>
                </c:pt>
                <c:pt idx="32992">
                  <c:v>32.992000000000019</c:v>
                </c:pt>
                <c:pt idx="32993">
                  <c:v>32.992999999999995</c:v>
                </c:pt>
                <c:pt idx="32994">
                  <c:v>32.994000000000028</c:v>
                </c:pt>
                <c:pt idx="32995">
                  <c:v>32.995000000000005</c:v>
                </c:pt>
                <c:pt idx="32996">
                  <c:v>32.996000000000038</c:v>
                </c:pt>
                <c:pt idx="32997">
                  <c:v>32.997000000000014</c:v>
                </c:pt>
                <c:pt idx="32998">
                  <c:v>32.99799999999999</c:v>
                </c:pt>
                <c:pt idx="32999">
                  <c:v>32.999000000000024</c:v>
                </c:pt>
                <c:pt idx="33000">
                  <c:v>33</c:v>
                </c:pt>
                <c:pt idx="33001">
                  <c:v>33.001000000000033</c:v>
                </c:pt>
                <c:pt idx="33002">
                  <c:v>33.00200000000001</c:v>
                </c:pt>
                <c:pt idx="33003">
                  <c:v>33.003000000000043</c:v>
                </c:pt>
                <c:pt idx="33004">
                  <c:v>33.004000000000019</c:v>
                </c:pt>
                <c:pt idx="33005">
                  <c:v>33.004999999999995</c:v>
                </c:pt>
                <c:pt idx="33006">
                  <c:v>33.006000000000029</c:v>
                </c:pt>
                <c:pt idx="33007">
                  <c:v>33.007000000000005</c:v>
                </c:pt>
                <c:pt idx="33008">
                  <c:v>33.008000000000038</c:v>
                </c:pt>
                <c:pt idx="33009">
                  <c:v>33.009000000000015</c:v>
                </c:pt>
                <c:pt idx="33010">
                  <c:v>33.009999999999991</c:v>
                </c:pt>
                <c:pt idx="33011">
                  <c:v>33.011000000000024</c:v>
                </c:pt>
                <c:pt idx="33012">
                  <c:v>33.012</c:v>
                </c:pt>
                <c:pt idx="33013">
                  <c:v>33.013000000000034</c:v>
                </c:pt>
                <c:pt idx="33014">
                  <c:v>33.01400000000001</c:v>
                </c:pt>
                <c:pt idx="33015">
                  <c:v>33.015000000000043</c:v>
                </c:pt>
                <c:pt idx="33016">
                  <c:v>33.01600000000002</c:v>
                </c:pt>
                <c:pt idx="33017">
                  <c:v>33.016999999999996</c:v>
                </c:pt>
                <c:pt idx="33018">
                  <c:v>33.018000000000029</c:v>
                </c:pt>
                <c:pt idx="33019">
                  <c:v>33.019000000000005</c:v>
                </c:pt>
                <c:pt idx="33020">
                  <c:v>33.020000000000039</c:v>
                </c:pt>
                <c:pt idx="33021">
                  <c:v>33.021000000000015</c:v>
                </c:pt>
                <c:pt idx="33022">
                  <c:v>33.021999999999991</c:v>
                </c:pt>
                <c:pt idx="33023">
                  <c:v>33.023000000000025</c:v>
                </c:pt>
                <c:pt idx="33024">
                  <c:v>33.024000000000001</c:v>
                </c:pt>
                <c:pt idx="33025">
                  <c:v>33.025000000000034</c:v>
                </c:pt>
                <c:pt idx="33026">
                  <c:v>33.02600000000001</c:v>
                </c:pt>
                <c:pt idx="33027">
                  <c:v>33.027000000000044</c:v>
                </c:pt>
                <c:pt idx="33028">
                  <c:v>33.02800000000002</c:v>
                </c:pt>
                <c:pt idx="33029">
                  <c:v>33.028999999999996</c:v>
                </c:pt>
                <c:pt idx="33030">
                  <c:v>33.03000000000003</c:v>
                </c:pt>
                <c:pt idx="33031">
                  <c:v>33.031000000000006</c:v>
                </c:pt>
                <c:pt idx="33032">
                  <c:v>33.032000000000039</c:v>
                </c:pt>
                <c:pt idx="33033">
                  <c:v>33.033000000000015</c:v>
                </c:pt>
                <c:pt idx="33034">
                  <c:v>33.033999999999992</c:v>
                </c:pt>
                <c:pt idx="33035">
                  <c:v>33.035000000000025</c:v>
                </c:pt>
                <c:pt idx="33036">
                  <c:v>33.036000000000001</c:v>
                </c:pt>
                <c:pt idx="33037">
                  <c:v>33.037000000000035</c:v>
                </c:pt>
                <c:pt idx="33038">
                  <c:v>33.038000000000011</c:v>
                </c:pt>
                <c:pt idx="33039">
                  <c:v>33.039000000000044</c:v>
                </c:pt>
                <c:pt idx="33040">
                  <c:v>33.04000000000002</c:v>
                </c:pt>
                <c:pt idx="33041">
                  <c:v>33.040999999999997</c:v>
                </c:pt>
                <c:pt idx="33042">
                  <c:v>33.04200000000003</c:v>
                </c:pt>
                <c:pt idx="33043">
                  <c:v>33.043000000000006</c:v>
                </c:pt>
                <c:pt idx="33044">
                  <c:v>33.04400000000004</c:v>
                </c:pt>
                <c:pt idx="33045">
                  <c:v>33.045000000000016</c:v>
                </c:pt>
                <c:pt idx="33046">
                  <c:v>33.045999999999992</c:v>
                </c:pt>
                <c:pt idx="33047">
                  <c:v>33.047000000000025</c:v>
                </c:pt>
                <c:pt idx="33048">
                  <c:v>33.048000000000002</c:v>
                </c:pt>
                <c:pt idx="33049">
                  <c:v>33.049000000000035</c:v>
                </c:pt>
                <c:pt idx="33050">
                  <c:v>33.050000000000011</c:v>
                </c:pt>
                <c:pt idx="33051">
                  <c:v>33.051000000000045</c:v>
                </c:pt>
                <c:pt idx="33052">
                  <c:v>33.052000000000021</c:v>
                </c:pt>
                <c:pt idx="33053">
                  <c:v>33.052999999999997</c:v>
                </c:pt>
                <c:pt idx="33054">
                  <c:v>33.05400000000003</c:v>
                </c:pt>
                <c:pt idx="33055">
                  <c:v>33.055000000000007</c:v>
                </c:pt>
                <c:pt idx="33056">
                  <c:v>33.05600000000004</c:v>
                </c:pt>
                <c:pt idx="33057">
                  <c:v>33.057000000000016</c:v>
                </c:pt>
                <c:pt idx="33058">
                  <c:v>33.057999999999993</c:v>
                </c:pt>
                <c:pt idx="33059">
                  <c:v>33.059000000000026</c:v>
                </c:pt>
                <c:pt idx="33060">
                  <c:v>33.06</c:v>
                </c:pt>
                <c:pt idx="33061">
                  <c:v>33.061000000000035</c:v>
                </c:pt>
                <c:pt idx="33062">
                  <c:v>33.062000000000012</c:v>
                </c:pt>
                <c:pt idx="33063">
                  <c:v>33.063000000000045</c:v>
                </c:pt>
                <c:pt idx="33064">
                  <c:v>33.064000000000021</c:v>
                </c:pt>
                <c:pt idx="33065">
                  <c:v>33.064999999999998</c:v>
                </c:pt>
                <c:pt idx="33066">
                  <c:v>33.066000000000031</c:v>
                </c:pt>
                <c:pt idx="33067">
                  <c:v>33.067000000000007</c:v>
                </c:pt>
                <c:pt idx="33068">
                  <c:v>33.06800000000004</c:v>
                </c:pt>
                <c:pt idx="33069">
                  <c:v>33.069000000000017</c:v>
                </c:pt>
                <c:pt idx="33070">
                  <c:v>33.069999999999993</c:v>
                </c:pt>
                <c:pt idx="33071">
                  <c:v>33.071000000000026</c:v>
                </c:pt>
                <c:pt idx="33072">
                  <c:v>33.072000000000003</c:v>
                </c:pt>
                <c:pt idx="33073">
                  <c:v>33.073000000000036</c:v>
                </c:pt>
                <c:pt idx="33074">
                  <c:v>33.074000000000012</c:v>
                </c:pt>
                <c:pt idx="33075">
                  <c:v>33.075000000000045</c:v>
                </c:pt>
                <c:pt idx="33076">
                  <c:v>33.076000000000022</c:v>
                </c:pt>
                <c:pt idx="33077">
                  <c:v>33.076999999999998</c:v>
                </c:pt>
                <c:pt idx="33078">
                  <c:v>33.078000000000031</c:v>
                </c:pt>
                <c:pt idx="33079">
                  <c:v>33.079000000000008</c:v>
                </c:pt>
                <c:pt idx="33080">
                  <c:v>33.080000000000041</c:v>
                </c:pt>
                <c:pt idx="33081">
                  <c:v>33.081000000000017</c:v>
                </c:pt>
                <c:pt idx="33082">
                  <c:v>33.081999999999994</c:v>
                </c:pt>
                <c:pt idx="33083">
                  <c:v>33.083000000000027</c:v>
                </c:pt>
                <c:pt idx="33084">
                  <c:v>33.084000000000003</c:v>
                </c:pt>
                <c:pt idx="33085">
                  <c:v>33.085000000000036</c:v>
                </c:pt>
                <c:pt idx="33086">
                  <c:v>33.086000000000013</c:v>
                </c:pt>
                <c:pt idx="33087">
                  <c:v>33.087000000000046</c:v>
                </c:pt>
                <c:pt idx="33088">
                  <c:v>33.088000000000022</c:v>
                </c:pt>
                <c:pt idx="33089">
                  <c:v>33.088999999999999</c:v>
                </c:pt>
                <c:pt idx="33090">
                  <c:v>33.090000000000032</c:v>
                </c:pt>
                <c:pt idx="33091">
                  <c:v>33.091000000000008</c:v>
                </c:pt>
                <c:pt idx="33092">
                  <c:v>33.092000000000041</c:v>
                </c:pt>
                <c:pt idx="33093">
                  <c:v>33.093000000000018</c:v>
                </c:pt>
                <c:pt idx="33094">
                  <c:v>33.093999999999994</c:v>
                </c:pt>
                <c:pt idx="33095">
                  <c:v>33.095000000000027</c:v>
                </c:pt>
                <c:pt idx="33096">
                  <c:v>33.096000000000004</c:v>
                </c:pt>
                <c:pt idx="33097">
                  <c:v>33.097000000000037</c:v>
                </c:pt>
                <c:pt idx="33098">
                  <c:v>33.098000000000013</c:v>
                </c:pt>
                <c:pt idx="33099">
                  <c:v>33.099000000000046</c:v>
                </c:pt>
                <c:pt idx="33100">
                  <c:v>33.100000000000023</c:v>
                </c:pt>
                <c:pt idx="33101">
                  <c:v>33.100999999999999</c:v>
                </c:pt>
                <c:pt idx="33102">
                  <c:v>33.102000000000032</c:v>
                </c:pt>
                <c:pt idx="33103">
                  <c:v>33.103000000000009</c:v>
                </c:pt>
                <c:pt idx="33104">
                  <c:v>33.104000000000042</c:v>
                </c:pt>
                <c:pt idx="33105">
                  <c:v>33.105000000000018</c:v>
                </c:pt>
                <c:pt idx="33106">
                  <c:v>33.105999999999995</c:v>
                </c:pt>
                <c:pt idx="33107">
                  <c:v>33.107000000000028</c:v>
                </c:pt>
                <c:pt idx="33108">
                  <c:v>33.108000000000004</c:v>
                </c:pt>
                <c:pt idx="33109">
                  <c:v>33.109000000000037</c:v>
                </c:pt>
                <c:pt idx="33110">
                  <c:v>33.110000000000014</c:v>
                </c:pt>
                <c:pt idx="33111">
                  <c:v>33.11099999999999</c:v>
                </c:pt>
                <c:pt idx="33112">
                  <c:v>33.112000000000023</c:v>
                </c:pt>
                <c:pt idx="33113">
                  <c:v>33.113</c:v>
                </c:pt>
                <c:pt idx="33114">
                  <c:v>33.114000000000033</c:v>
                </c:pt>
                <c:pt idx="33115">
                  <c:v>33.115000000000009</c:v>
                </c:pt>
                <c:pt idx="33116">
                  <c:v>33.116000000000042</c:v>
                </c:pt>
                <c:pt idx="33117">
                  <c:v>33.117000000000019</c:v>
                </c:pt>
                <c:pt idx="33118">
                  <c:v>33.117999999999995</c:v>
                </c:pt>
                <c:pt idx="33119">
                  <c:v>33.119000000000028</c:v>
                </c:pt>
                <c:pt idx="33120">
                  <c:v>33.120000000000005</c:v>
                </c:pt>
                <c:pt idx="33121">
                  <c:v>33.121000000000038</c:v>
                </c:pt>
                <c:pt idx="33122">
                  <c:v>33.122000000000014</c:v>
                </c:pt>
                <c:pt idx="33123">
                  <c:v>33.12299999999999</c:v>
                </c:pt>
                <c:pt idx="33124">
                  <c:v>33.124000000000024</c:v>
                </c:pt>
                <c:pt idx="33125">
                  <c:v>33.125</c:v>
                </c:pt>
                <c:pt idx="33126">
                  <c:v>33.126000000000033</c:v>
                </c:pt>
                <c:pt idx="33127">
                  <c:v>33.12700000000001</c:v>
                </c:pt>
                <c:pt idx="33128">
                  <c:v>33.128000000000043</c:v>
                </c:pt>
                <c:pt idx="33129">
                  <c:v>33.129000000000019</c:v>
                </c:pt>
                <c:pt idx="33130">
                  <c:v>33.129999999999995</c:v>
                </c:pt>
                <c:pt idx="33131">
                  <c:v>33.131000000000029</c:v>
                </c:pt>
                <c:pt idx="33132">
                  <c:v>33.132000000000005</c:v>
                </c:pt>
                <c:pt idx="33133">
                  <c:v>33.133000000000038</c:v>
                </c:pt>
                <c:pt idx="33134">
                  <c:v>33.134000000000015</c:v>
                </c:pt>
                <c:pt idx="33135">
                  <c:v>33.134999999999991</c:v>
                </c:pt>
                <c:pt idx="33136">
                  <c:v>33.136000000000024</c:v>
                </c:pt>
                <c:pt idx="33137">
                  <c:v>33.137</c:v>
                </c:pt>
                <c:pt idx="33138">
                  <c:v>33.138000000000034</c:v>
                </c:pt>
                <c:pt idx="33139">
                  <c:v>33.13900000000001</c:v>
                </c:pt>
                <c:pt idx="33140">
                  <c:v>33.140000000000043</c:v>
                </c:pt>
                <c:pt idx="33141">
                  <c:v>33.14100000000002</c:v>
                </c:pt>
                <c:pt idx="33142">
                  <c:v>33.141999999999996</c:v>
                </c:pt>
                <c:pt idx="33143">
                  <c:v>33.143000000000029</c:v>
                </c:pt>
                <c:pt idx="33144">
                  <c:v>33.144000000000005</c:v>
                </c:pt>
                <c:pt idx="33145">
                  <c:v>33.145000000000039</c:v>
                </c:pt>
                <c:pt idx="33146">
                  <c:v>33.146000000000015</c:v>
                </c:pt>
                <c:pt idx="33147">
                  <c:v>33.146999999999991</c:v>
                </c:pt>
                <c:pt idx="33148">
                  <c:v>33.148000000000025</c:v>
                </c:pt>
                <c:pt idx="33149">
                  <c:v>33.149000000000001</c:v>
                </c:pt>
                <c:pt idx="33150">
                  <c:v>33.150000000000034</c:v>
                </c:pt>
                <c:pt idx="33151">
                  <c:v>33.15100000000001</c:v>
                </c:pt>
                <c:pt idx="33152">
                  <c:v>33.152000000000044</c:v>
                </c:pt>
                <c:pt idx="33153">
                  <c:v>33.15300000000002</c:v>
                </c:pt>
                <c:pt idx="33154">
                  <c:v>33.153999999999996</c:v>
                </c:pt>
                <c:pt idx="33155">
                  <c:v>33.15500000000003</c:v>
                </c:pt>
                <c:pt idx="33156">
                  <c:v>33.156000000000006</c:v>
                </c:pt>
                <c:pt idx="33157">
                  <c:v>33.157000000000039</c:v>
                </c:pt>
                <c:pt idx="33158">
                  <c:v>33.158000000000015</c:v>
                </c:pt>
                <c:pt idx="33159">
                  <c:v>33.158999999999992</c:v>
                </c:pt>
                <c:pt idx="33160">
                  <c:v>33.160000000000025</c:v>
                </c:pt>
                <c:pt idx="33161">
                  <c:v>33.161000000000001</c:v>
                </c:pt>
                <c:pt idx="33162">
                  <c:v>33.162000000000035</c:v>
                </c:pt>
                <c:pt idx="33163">
                  <c:v>33.163000000000011</c:v>
                </c:pt>
                <c:pt idx="33164">
                  <c:v>33.164000000000044</c:v>
                </c:pt>
                <c:pt idx="33165">
                  <c:v>33.16500000000002</c:v>
                </c:pt>
                <c:pt idx="33166">
                  <c:v>33.165999999999997</c:v>
                </c:pt>
                <c:pt idx="33167">
                  <c:v>33.16700000000003</c:v>
                </c:pt>
                <c:pt idx="33168">
                  <c:v>33.168000000000006</c:v>
                </c:pt>
                <c:pt idx="33169">
                  <c:v>33.16900000000004</c:v>
                </c:pt>
                <c:pt idx="33170">
                  <c:v>33.170000000000016</c:v>
                </c:pt>
                <c:pt idx="33171">
                  <c:v>33.170999999999992</c:v>
                </c:pt>
                <c:pt idx="33172">
                  <c:v>33.172000000000025</c:v>
                </c:pt>
                <c:pt idx="33173">
                  <c:v>33.173000000000002</c:v>
                </c:pt>
                <c:pt idx="33174">
                  <c:v>33.174000000000035</c:v>
                </c:pt>
                <c:pt idx="33175">
                  <c:v>33.175000000000011</c:v>
                </c:pt>
                <c:pt idx="33176">
                  <c:v>33.176000000000045</c:v>
                </c:pt>
                <c:pt idx="33177">
                  <c:v>33.177000000000021</c:v>
                </c:pt>
                <c:pt idx="33178">
                  <c:v>33.177999999999997</c:v>
                </c:pt>
                <c:pt idx="33179">
                  <c:v>33.17900000000003</c:v>
                </c:pt>
                <c:pt idx="33180">
                  <c:v>33.180000000000007</c:v>
                </c:pt>
                <c:pt idx="33181">
                  <c:v>33.18100000000004</c:v>
                </c:pt>
                <c:pt idx="33182">
                  <c:v>33.182000000000016</c:v>
                </c:pt>
                <c:pt idx="33183">
                  <c:v>33.182999999999993</c:v>
                </c:pt>
                <c:pt idx="33184">
                  <c:v>33.184000000000026</c:v>
                </c:pt>
                <c:pt idx="33185">
                  <c:v>33.185000000000002</c:v>
                </c:pt>
                <c:pt idx="33186">
                  <c:v>33.186000000000035</c:v>
                </c:pt>
                <c:pt idx="33187">
                  <c:v>33.187000000000012</c:v>
                </c:pt>
                <c:pt idx="33188">
                  <c:v>33.188000000000045</c:v>
                </c:pt>
                <c:pt idx="33189">
                  <c:v>33.189000000000021</c:v>
                </c:pt>
                <c:pt idx="33190">
                  <c:v>33.19</c:v>
                </c:pt>
                <c:pt idx="33191">
                  <c:v>33.191000000000031</c:v>
                </c:pt>
                <c:pt idx="33192">
                  <c:v>33.192000000000007</c:v>
                </c:pt>
                <c:pt idx="33193">
                  <c:v>33.19300000000004</c:v>
                </c:pt>
                <c:pt idx="33194">
                  <c:v>33.194000000000017</c:v>
                </c:pt>
                <c:pt idx="33195">
                  <c:v>33.194999999999993</c:v>
                </c:pt>
                <c:pt idx="33196">
                  <c:v>33.196000000000026</c:v>
                </c:pt>
                <c:pt idx="33197">
                  <c:v>33.197000000000003</c:v>
                </c:pt>
                <c:pt idx="33198">
                  <c:v>33.198000000000036</c:v>
                </c:pt>
                <c:pt idx="33199">
                  <c:v>33.199000000000012</c:v>
                </c:pt>
                <c:pt idx="33200">
                  <c:v>33.200000000000045</c:v>
                </c:pt>
                <c:pt idx="33201">
                  <c:v>33.201000000000022</c:v>
                </c:pt>
                <c:pt idx="33202">
                  <c:v>33.201999999999998</c:v>
                </c:pt>
                <c:pt idx="33203">
                  <c:v>33.203000000000031</c:v>
                </c:pt>
                <c:pt idx="33204">
                  <c:v>33.204000000000008</c:v>
                </c:pt>
                <c:pt idx="33205">
                  <c:v>33.205000000000041</c:v>
                </c:pt>
                <c:pt idx="33206">
                  <c:v>33.206000000000017</c:v>
                </c:pt>
                <c:pt idx="33207">
                  <c:v>33.206999999999994</c:v>
                </c:pt>
                <c:pt idx="33208">
                  <c:v>33.208000000000027</c:v>
                </c:pt>
                <c:pt idx="33209">
                  <c:v>33.209000000000003</c:v>
                </c:pt>
                <c:pt idx="33210">
                  <c:v>33.210000000000036</c:v>
                </c:pt>
                <c:pt idx="33211">
                  <c:v>33.211000000000013</c:v>
                </c:pt>
                <c:pt idx="33212">
                  <c:v>33.212000000000046</c:v>
                </c:pt>
                <c:pt idx="33213">
                  <c:v>33.213000000000022</c:v>
                </c:pt>
                <c:pt idx="33214">
                  <c:v>33.213999999999999</c:v>
                </c:pt>
                <c:pt idx="33215">
                  <c:v>33.215000000000032</c:v>
                </c:pt>
                <c:pt idx="33216">
                  <c:v>33.216000000000008</c:v>
                </c:pt>
                <c:pt idx="33217">
                  <c:v>33.217000000000041</c:v>
                </c:pt>
                <c:pt idx="33218">
                  <c:v>33.218000000000018</c:v>
                </c:pt>
                <c:pt idx="33219">
                  <c:v>33.218999999999994</c:v>
                </c:pt>
                <c:pt idx="33220">
                  <c:v>33.220000000000027</c:v>
                </c:pt>
                <c:pt idx="33221">
                  <c:v>33.221000000000004</c:v>
                </c:pt>
                <c:pt idx="33222">
                  <c:v>33.222000000000037</c:v>
                </c:pt>
                <c:pt idx="33223">
                  <c:v>33.223000000000013</c:v>
                </c:pt>
                <c:pt idx="33224">
                  <c:v>33.224000000000046</c:v>
                </c:pt>
                <c:pt idx="33225">
                  <c:v>33.225000000000023</c:v>
                </c:pt>
                <c:pt idx="33226">
                  <c:v>33.225999999999999</c:v>
                </c:pt>
                <c:pt idx="33227">
                  <c:v>33.227000000000032</c:v>
                </c:pt>
                <c:pt idx="33228">
                  <c:v>33.228000000000009</c:v>
                </c:pt>
                <c:pt idx="33229">
                  <c:v>33.229000000000042</c:v>
                </c:pt>
                <c:pt idx="33230">
                  <c:v>33.230000000000018</c:v>
                </c:pt>
                <c:pt idx="33231">
                  <c:v>33.230999999999995</c:v>
                </c:pt>
                <c:pt idx="33232">
                  <c:v>33.232000000000028</c:v>
                </c:pt>
                <c:pt idx="33233">
                  <c:v>33.233000000000004</c:v>
                </c:pt>
                <c:pt idx="33234">
                  <c:v>33.234000000000037</c:v>
                </c:pt>
                <c:pt idx="33235">
                  <c:v>33.235000000000014</c:v>
                </c:pt>
                <c:pt idx="33236">
                  <c:v>33.23599999999999</c:v>
                </c:pt>
                <c:pt idx="33237">
                  <c:v>33.237000000000023</c:v>
                </c:pt>
                <c:pt idx="33238">
                  <c:v>33.238</c:v>
                </c:pt>
                <c:pt idx="33239">
                  <c:v>33.239000000000033</c:v>
                </c:pt>
                <c:pt idx="33240">
                  <c:v>33.240000000000009</c:v>
                </c:pt>
                <c:pt idx="33241">
                  <c:v>33.241000000000042</c:v>
                </c:pt>
                <c:pt idx="33242">
                  <c:v>33.242000000000019</c:v>
                </c:pt>
                <c:pt idx="33243">
                  <c:v>33.242999999999995</c:v>
                </c:pt>
                <c:pt idx="33244">
                  <c:v>33.244000000000028</c:v>
                </c:pt>
                <c:pt idx="33245">
                  <c:v>33.245000000000005</c:v>
                </c:pt>
                <c:pt idx="33246">
                  <c:v>33.246000000000038</c:v>
                </c:pt>
                <c:pt idx="33247">
                  <c:v>33.247000000000014</c:v>
                </c:pt>
                <c:pt idx="33248">
                  <c:v>33.24799999999999</c:v>
                </c:pt>
                <c:pt idx="33249">
                  <c:v>33.249000000000024</c:v>
                </c:pt>
                <c:pt idx="33250">
                  <c:v>33.25</c:v>
                </c:pt>
                <c:pt idx="33251">
                  <c:v>33.251000000000033</c:v>
                </c:pt>
                <c:pt idx="33252">
                  <c:v>33.25200000000001</c:v>
                </c:pt>
                <c:pt idx="33253">
                  <c:v>33.253000000000043</c:v>
                </c:pt>
                <c:pt idx="33254">
                  <c:v>33.254000000000019</c:v>
                </c:pt>
                <c:pt idx="33255">
                  <c:v>33.254999999999995</c:v>
                </c:pt>
                <c:pt idx="33256">
                  <c:v>33.256000000000029</c:v>
                </c:pt>
                <c:pt idx="33257">
                  <c:v>33.257000000000005</c:v>
                </c:pt>
                <c:pt idx="33258">
                  <c:v>33.258000000000038</c:v>
                </c:pt>
                <c:pt idx="33259">
                  <c:v>33.259000000000015</c:v>
                </c:pt>
                <c:pt idx="33260">
                  <c:v>33.259999999999991</c:v>
                </c:pt>
                <c:pt idx="33261">
                  <c:v>33.261000000000024</c:v>
                </c:pt>
                <c:pt idx="33262">
                  <c:v>33.262</c:v>
                </c:pt>
                <c:pt idx="33263">
                  <c:v>33.263000000000034</c:v>
                </c:pt>
                <c:pt idx="33264">
                  <c:v>33.26400000000001</c:v>
                </c:pt>
                <c:pt idx="33265">
                  <c:v>33.265000000000043</c:v>
                </c:pt>
                <c:pt idx="33266">
                  <c:v>33.26600000000002</c:v>
                </c:pt>
                <c:pt idx="33267">
                  <c:v>33.266999999999996</c:v>
                </c:pt>
                <c:pt idx="33268">
                  <c:v>33.268000000000029</c:v>
                </c:pt>
                <c:pt idx="33269">
                  <c:v>33.269000000000005</c:v>
                </c:pt>
                <c:pt idx="33270">
                  <c:v>33.270000000000039</c:v>
                </c:pt>
                <c:pt idx="33271">
                  <c:v>33.271000000000015</c:v>
                </c:pt>
                <c:pt idx="33272">
                  <c:v>33.271999999999991</c:v>
                </c:pt>
                <c:pt idx="33273">
                  <c:v>33.273000000000025</c:v>
                </c:pt>
                <c:pt idx="33274">
                  <c:v>33.274000000000001</c:v>
                </c:pt>
                <c:pt idx="33275">
                  <c:v>33.275000000000034</c:v>
                </c:pt>
                <c:pt idx="33276">
                  <c:v>33.27600000000001</c:v>
                </c:pt>
                <c:pt idx="33277">
                  <c:v>33.277000000000044</c:v>
                </c:pt>
                <c:pt idx="33278">
                  <c:v>33.27800000000002</c:v>
                </c:pt>
                <c:pt idx="33279">
                  <c:v>33.278999999999996</c:v>
                </c:pt>
                <c:pt idx="33280">
                  <c:v>33.28000000000003</c:v>
                </c:pt>
                <c:pt idx="33281">
                  <c:v>33.281000000000006</c:v>
                </c:pt>
                <c:pt idx="33282">
                  <c:v>33.282000000000039</c:v>
                </c:pt>
                <c:pt idx="33283">
                  <c:v>33.283000000000015</c:v>
                </c:pt>
                <c:pt idx="33284">
                  <c:v>33.283999999999992</c:v>
                </c:pt>
                <c:pt idx="33285">
                  <c:v>33.285000000000025</c:v>
                </c:pt>
                <c:pt idx="33286">
                  <c:v>33.286000000000001</c:v>
                </c:pt>
                <c:pt idx="33287">
                  <c:v>33.287000000000035</c:v>
                </c:pt>
                <c:pt idx="33288">
                  <c:v>33.288000000000011</c:v>
                </c:pt>
                <c:pt idx="33289">
                  <c:v>33.289000000000044</c:v>
                </c:pt>
                <c:pt idx="33290">
                  <c:v>33.29000000000002</c:v>
                </c:pt>
                <c:pt idx="33291">
                  <c:v>33.290999999999997</c:v>
                </c:pt>
                <c:pt idx="33292">
                  <c:v>33.29200000000003</c:v>
                </c:pt>
                <c:pt idx="33293">
                  <c:v>33.293000000000006</c:v>
                </c:pt>
                <c:pt idx="33294">
                  <c:v>33.29400000000004</c:v>
                </c:pt>
                <c:pt idx="33295">
                  <c:v>33.295000000000016</c:v>
                </c:pt>
                <c:pt idx="33296">
                  <c:v>33.295999999999992</c:v>
                </c:pt>
                <c:pt idx="33297">
                  <c:v>33.297000000000025</c:v>
                </c:pt>
                <c:pt idx="33298">
                  <c:v>33.298000000000002</c:v>
                </c:pt>
                <c:pt idx="33299">
                  <c:v>33.299000000000035</c:v>
                </c:pt>
                <c:pt idx="33300">
                  <c:v>33.300000000000011</c:v>
                </c:pt>
                <c:pt idx="33301">
                  <c:v>33.301000000000045</c:v>
                </c:pt>
                <c:pt idx="33302">
                  <c:v>33.302000000000021</c:v>
                </c:pt>
                <c:pt idx="33303">
                  <c:v>33.302999999999997</c:v>
                </c:pt>
                <c:pt idx="33304">
                  <c:v>33.30400000000003</c:v>
                </c:pt>
                <c:pt idx="33305">
                  <c:v>33.305000000000007</c:v>
                </c:pt>
                <c:pt idx="33306">
                  <c:v>33.30600000000004</c:v>
                </c:pt>
                <c:pt idx="33307">
                  <c:v>33.307000000000016</c:v>
                </c:pt>
                <c:pt idx="33308">
                  <c:v>33.307999999999993</c:v>
                </c:pt>
                <c:pt idx="33309">
                  <c:v>33.309000000000026</c:v>
                </c:pt>
                <c:pt idx="33310">
                  <c:v>33.31</c:v>
                </c:pt>
                <c:pt idx="33311">
                  <c:v>33.311000000000035</c:v>
                </c:pt>
                <c:pt idx="33312">
                  <c:v>33.312000000000012</c:v>
                </c:pt>
                <c:pt idx="33313">
                  <c:v>33.313000000000045</c:v>
                </c:pt>
                <c:pt idx="33314">
                  <c:v>33.314000000000021</c:v>
                </c:pt>
                <c:pt idx="33315">
                  <c:v>33.314999999999998</c:v>
                </c:pt>
                <c:pt idx="33316">
                  <c:v>33.316000000000031</c:v>
                </c:pt>
                <c:pt idx="33317">
                  <c:v>33.317000000000007</c:v>
                </c:pt>
                <c:pt idx="33318">
                  <c:v>33.31800000000004</c:v>
                </c:pt>
                <c:pt idx="33319">
                  <c:v>33.319000000000017</c:v>
                </c:pt>
                <c:pt idx="33320">
                  <c:v>33.319999999999993</c:v>
                </c:pt>
                <c:pt idx="33321">
                  <c:v>33.321000000000026</c:v>
                </c:pt>
                <c:pt idx="33322">
                  <c:v>33.322000000000003</c:v>
                </c:pt>
                <c:pt idx="33323">
                  <c:v>33.323000000000036</c:v>
                </c:pt>
                <c:pt idx="33324">
                  <c:v>33.324000000000012</c:v>
                </c:pt>
                <c:pt idx="33325">
                  <c:v>33.325000000000045</c:v>
                </c:pt>
                <c:pt idx="33326">
                  <c:v>33.326000000000022</c:v>
                </c:pt>
                <c:pt idx="33327">
                  <c:v>33.326999999999998</c:v>
                </c:pt>
                <c:pt idx="33328">
                  <c:v>33.328000000000031</c:v>
                </c:pt>
                <c:pt idx="33329">
                  <c:v>33.329000000000008</c:v>
                </c:pt>
                <c:pt idx="33330">
                  <c:v>33.330000000000041</c:v>
                </c:pt>
                <c:pt idx="33331">
                  <c:v>33.331000000000017</c:v>
                </c:pt>
                <c:pt idx="33332">
                  <c:v>33.331999999999994</c:v>
                </c:pt>
                <c:pt idx="33333">
                  <c:v>33.333000000000027</c:v>
                </c:pt>
                <c:pt idx="33334">
                  <c:v>33.334000000000003</c:v>
                </c:pt>
                <c:pt idx="33335">
                  <c:v>33.335000000000036</c:v>
                </c:pt>
                <c:pt idx="33336">
                  <c:v>33.336000000000013</c:v>
                </c:pt>
                <c:pt idx="33337">
                  <c:v>33.337000000000046</c:v>
                </c:pt>
                <c:pt idx="33338">
                  <c:v>33.338000000000022</c:v>
                </c:pt>
                <c:pt idx="33339">
                  <c:v>33.338999999999999</c:v>
                </c:pt>
                <c:pt idx="33340">
                  <c:v>33.340000000000032</c:v>
                </c:pt>
                <c:pt idx="33341">
                  <c:v>33.341000000000008</c:v>
                </c:pt>
                <c:pt idx="33342">
                  <c:v>33.342000000000041</c:v>
                </c:pt>
                <c:pt idx="33343">
                  <c:v>33.343000000000018</c:v>
                </c:pt>
                <c:pt idx="33344">
                  <c:v>33.343999999999994</c:v>
                </c:pt>
                <c:pt idx="33345">
                  <c:v>33.345000000000027</c:v>
                </c:pt>
                <c:pt idx="33346">
                  <c:v>33.346000000000004</c:v>
                </c:pt>
                <c:pt idx="33347">
                  <c:v>33.347000000000037</c:v>
                </c:pt>
                <c:pt idx="33348">
                  <c:v>33.348000000000013</c:v>
                </c:pt>
                <c:pt idx="33349">
                  <c:v>33.349000000000046</c:v>
                </c:pt>
                <c:pt idx="33350">
                  <c:v>33.350000000000023</c:v>
                </c:pt>
                <c:pt idx="33351">
                  <c:v>33.350999999999999</c:v>
                </c:pt>
                <c:pt idx="33352">
                  <c:v>33.352000000000032</c:v>
                </c:pt>
                <c:pt idx="33353">
                  <c:v>33.353000000000009</c:v>
                </c:pt>
                <c:pt idx="33354">
                  <c:v>33.354000000000042</c:v>
                </c:pt>
                <c:pt idx="33355">
                  <c:v>33.355000000000018</c:v>
                </c:pt>
                <c:pt idx="33356">
                  <c:v>33.355999999999995</c:v>
                </c:pt>
                <c:pt idx="33357">
                  <c:v>33.357000000000028</c:v>
                </c:pt>
                <c:pt idx="33358">
                  <c:v>33.358000000000004</c:v>
                </c:pt>
                <c:pt idx="33359">
                  <c:v>33.359000000000037</c:v>
                </c:pt>
                <c:pt idx="33360">
                  <c:v>33.360000000000014</c:v>
                </c:pt>
                <c:pt idx="33361">
                  <c:v>33.36099999999999</c:v>
                </c:pt>
                <c:pt idx="33362">
                  <c:v>33.362000000000023</c:v>
                </c:pt>
                <c:pt idx="33363">
                  <c:v>33.363</c:v>
                </c:pt>
                <c:pt idx="33364">
                  <c:v>33.364000000000033</c:v>
                </c:pt>
                <c:pt idx="33365">
                  <c:v>33.365000000000009</c:v>
                </c:pt>
                <c:pt idx="33366">
                  <c:v>33.366000000000042</c:v>
                </c:pt>
                <c:pt idx="33367">
                  <c:v>33.367000000000019</c:v>
                </c:pt>
                <c:pt idx="33368">
                  <c:v>33.367999999999995</c:v>
                </c:pt>
                <c:pt idx="33369">
                  <c:v>33.369000000000028</c:v>
                </c:pt>
                <c:pt idx="33370">
                  <c:v>33.370000000000005</c:v>
                </c:pt>
                <c:pt idx="33371">
                  <c:v>33.371000000000038</c:v>
                </c:pt>
                <c:pt idx="33372">
                  <c:v>33.372000000000014</c:v>
                </c:pt>
                <c:pt idx="33373">
                  <c:v>33.37299999999999</c:v>
                </c:pt>
                <c:pt idx="33374">
                  <c:v>33.374000000000024</c:v>
                </c:pt>
                <c:pt idx="33375">
                  <c:v>33.375</c:v>
                </c:pt>
                <c:pt idx="33376">
                  <c:v>33.376000000000033</c:v>
                </c:pt>
                <c:pt idx="33377">
                  <c:v>33.37700000000001</c:v>
                </c:pt>
                <c:pt idx="33378">
                  <c:v>33.378000000000043</c:v>
                </c:pt>
                <c:pt idx="33379">
                  <c:v>33.379000000000019</c:v>
                </c:pt>
                <c:pt idx="33380">
                  <c:v>33.379999999999995</c:v>
                </c:pt>
                <c:pt idx="33381">
                  <c:v>33.381000000000029</c:v>
                </c:pt>
                <c:pt idx="33382">
                  <c:v>33.382000000000005</c:v>
                </c:pt>
                <c:pt idx="33383">
                  <c:v>33.383000000000038</c:v>
                </c:pt>
                <c:pt idx="33384">
                  <c:v>33.384000000000015</c:v>
                </c:pt>
                <c:pt idx="33385">
                  <c:v>33.384999999999991</c:v>
                </c:pt>
                <c:pt idx="33386">
                  <c:v>33.386000000000024</c:v>
                </c:pt>
                <c:pt idx="33387">
                  <c:v>33.387</c:v>
                </c:pt>
                <c:pt idx="33388">
                  <c:v>33.388000000000034</c:v>
                </c:pt>
                <c:pt idx="33389">
                  <c:v>33.38900000000001</c:v>
                </c:pt>
                <c:pt idx="33390">
                  <c:v>33.390000000000043</c:v>
                </c:pt>
                <c:pt idx="33391">
                  <c:v>33.39100000000002</c:v>
                </c:pt>
                <c:pt idx="33392">
                  <c:v>33.391999999999996</c:v>
                </c:pt>
                <c:pt idx="33393">
                  <c:v>33.393000000000029</c:v>
                </c:pt>
                <c:pt idx="33394">
                  <c:v>33.394000000000005</c:v>
                </c:pt>
                <c:pt idx="33395">
                  <c:v>33.395000000000039</c:v>
                </c:pt>
                <c:pt idx="33396">
                  <c:v>33.396000000000015</c:v>
                </c:pt>
                <c:pt idx="33397">
                  <c:v>33.396999999999991</c:v>
                </c:pt>
                <c:pt idx="33398">
                  <c:v>33.398000000000025</c:v>
                </c:pt>
                <c:pt idx="33399">
                  <c:v>33.399000000000001</c:v>
                </c:pt>
                <c:pt idx="33400">
                  <c:v>33.400000000000034</c:v>
                </c:pt>
                <c:pt idx="33401">
                  <c:v>33.40100000000001</c:v>
                </c:pt>
                <c:pt idx="33402">
                  <c:v>33.402000000000044</c:v>
                </c:pt>
                <c:pt idx="33403">
                  <c:v>33.40300000000002</c:v>
                </c:pt>
                <c:pt idx="33404">
                  <c:v>33.403999999999996</c:v>
                </c:pt>
                <c:pt idx="33405">
                  <c:v>33.40500000000003</c:v>
                </c:pt>
                <c:pt idx="33406">
                  <c:v>33.406000000000006</c:v>
                </c:pt>
                <c:pt idx="33407">
                  <c:v>33.407000000000039</c:v>
                </c:pt>
                <c:pt idx="33408">
                  <c:v>33.408000000000015</c:v>
                </c:pt>
                <c:pt idx="33409">
                  <c:v>33.408999999999992</c:v>
                </c:pt>
                <c:pt idx="33410">
                  <c:v>33.410000000000025</c:v>
                </c:pt>
                <c:pt idx="33411">
                  <c:v>33.411000000000001</c:v>
                </c:pt>
                <c:pt idx="33412">
                  <c:v>33.412000000000035</c:v>
                </c:pt>
                <c:pt idx="33413">
                  <c:v>33.413000000000011</c:v>
                </c:pt>
                <c:pt idx="33414">
                  <c:v>33.414000000000044</c:v>
                </c:pt>
                <c:pt idx="33415">
                  <c:v>33.41500000000002</c:v>
                </c:pt>
                <c:pt idx="33416">
                  <c:v>33.415999999999997</c:v>
                </c:pt>
                <c:pt idx="33417">
                  <c:v>33.41700000000003</c:v>
                </c:pt>
                <c:pt idx="33418">
                  <c:v>33.418000000000006</c:v>
                </c:pt>
                <c:pt idx="33419">
                  <c:v>33.41900000000004</c:v>
                </c:pt>
                <c:pt idx="33420">
                  <c:v>33.420000000000016</c:v>
                </c:pt>
                <c:pt idx="33421">
                  <c:v>33.420999999999992</c:v>
                </c:pt>
                <c:pt idx="33422">
                  <c:v>33.422000000000025</c:v>
                </c:pt>
                <c:pt idx="33423">
                  <c:v>33.423000000000002</c:v>
                </c:pt>
                <c:pt idx="33424">
                  <c:v>33.424000000000035</c:v>
                </c:pt>
                <c:pt idx="33425">
                  <c:v>33.425000000000011</c:v>
                </c:pt>
                <c:pt idx="33426">
                  <c:v>33.426000000000045</c:v>
                </c:pt>
                <c:pt idx="33427">
                  <c:v>33.427000000000021</c:v>
                </c:pt>
                <c:pt idx="33428">
                  <c:v>33.427999999999997</c:v>
                </c:pt>
                <c:pt idx="33429">
                  <c:v>33.42900000000003</c:v>
                </c:pt>
                <c:pt idx="33430">
                  <c:v>33.430000000000007</c:v>
                </c:pt>
                <c:pt idx="33431">
                  <c:v>33.43100000000004</c:v>
                </c:pt>
                <c:pt idx="33432">
                  <c:v>33.432000000000016</c:v>
                </c:pt>
                <c:pt idx="33433">
                  <c:v>33.432999999999993</c:v>
                </c:pt>
                <c:pt idx="33434">
                  <c:v>33.434000000000026</c:v>
                </c:pt>
                <c:pt idx="33435">
                  <c:v>33.435000000000002</c:v>
                </c:pt>
                <c:pt idx="33436">
                  <c:v>33.436000000000035</c:v>
                </c:pt>
                <c:pt idx="33437">
                  <c:v>33.437000000000012</c:v>
                </c:pt>
                <c:pt idx="33438">
                  <c:v>33.438000000000045</c:v>
                </c:pt>
                <c:pt idx="33439">
                  <c:v>33.439000000000021</c:v>
                </c:pt>
                <c:pt idx="33440">
                  <c:v>33.44</c:v>
                </c:pt>
                <c:pt idx="33441">
                  <c:v>33.441000000000031</c:v>
                </c:pt>
                <c:pt idx="33442">
                  <c:v>33.442000000000007</c:v>
                </c:pt>
                <c:pt idx="33443">
                  <c:v>33.44300000000004</c:v>
                </c:pt>
                <c:pt idx="33444">
                  <c:v>33.444000000000017</c:v>
                </c:pt>
                <c:pt idx="33445">
                  <c:v>33.444999999999993</c:v>
                </c:pt>
                <c:pt idx="33446">
                  <c:v>33.446000000000026</c:v>
                </c:pt>
                <c:pt idx="33447">
                  <c:v>33.447000000000003</c:v>
                </c:pt>
                <c:pt idx="33448">
                  <c:v>33.448000000000036</c:v>
                </c:pt>
                <c:pt idx="33449">
                  <c:v>33.449000000000012</c:v>
                </c:pt>
                <c:pt idx="33450">
                  <c:v>33.450000000000045</c:v>
                </c:pt>
                <c:pt idx="33451">
                  <c:v>33.451000000000022</c:v>
                </c:pt>
                <c:pt idx="33452">
                  <c:v>33.451999999999998</c:v>
                </c:pt>
                <c:pt idx="33453">
                  <c:v>33.453000000000031</c:v>
                </c:pt>
                <c:pt idx="33454">
                  <c:v>33.454000000000008</c:v>
                </c:pt>
                <c:pt idx="33455">
                  <c:v>33.455000000000041</c:v>
                </c:pt>
                <c:pt idx="33456">
                  <c:v>33.456000000000017</c:v>
                </c:pt>
                <c:pt idx="33457">
                  <c:v>33.456999999999994</c:v>
                </c:pt>
                <c:pt idx="33458">
                  <c:v>33.458000000000027</c:v>
                </c:pt>
                <c:pt idx="33459">
                  <c:v>33.459000000000003</c:v>
                </c:pt>
                <c:pt idx="33460">
                  <c:v>33.460000000000036</c:v>
                </c:pt>
                <c:pt idx="33461">
                  <c:v>33.461000000000013</c:v>
                </c:pt>
                <c:pt idx="33462">
                  <c:v>33.462000000000046</c:v>
                </c:pt>
                <c:pt idx="33463">
                  <c:v>33.463000000000022</c:v>
                </c:pt>
                <c:pt idx="33464">
                  <c:v>33.463999999999999</c:v>
                </c:pt>
                <c:pt idx="33465">
                  <c:v>33.465000000000032</c:v>
                </c:pt>
                <c:pt idx="33466">
                  <c:v>33.466000000000008</c:v>
                </c:pt>
                <c:pt idx="33467">
                  <c:v>33.467000000000041</c:v>
                </c:pt>
                <c:pt idx="33468">
                  <c:v>33.468000000000018</c:v>
                </c:pt>
                <c:pt idx="33469">
                  <c:v>33.468999999999994</c:v>
                </c:pt>
                <c:pt idx="33470">
                  <c:v>33.470000000000027</c:v>
                </c:pt>
                <c:pt idx="33471">
                  <c:v>33.471000000000004</c:v>
                </c:pt>
                <c:pt idx="33472">
                  <c:v>33.472000000000037</c:v>
                </c:pt>
                <c:pt idx="33473">
                  <c:v>33.473000000000013</c:v>
                </c:pt>
                <c:pt idx="33474">
                  <c:v>33.474000000000046</c:v>
                </c:pt>
                <c:pt idx="33475">
                  <c:v>33.475000000000023</c:v>
                </c:pt>
                <c:pt idx="33476">
                  <c:v>33.475999999999999</c:v>
                </c:pt>
                <c:pt idx="33477">
                  <c:v>33.477000000000032</c:v>
                </c:pt>
                <c:pt idx="33478">
                  <c:v>33.478000000000009</c:v>
                </c:pt>
                <c:pt idx="33479">
                  <c:v>33.479000000000042</c:v>
                </c:pt>
                <c:pt idx="33480">
                  <c:v>33.480000000000018</c:v>
                </c:pt>
                <c:pt idx="33481">
                  <c:v>33.480999999999995</c:v>
                </c:pt>
                <c:pt idx="33482">
                  <c:v>33.482000000000028</c:v>
                </c:pt>
                <c:pt idx="33483">
                  <c:v>33.483000000000004</c:v>
                </c:pt>
                <c:pt idx="33484">
                  <c:v>33.484000000000037</c:v>
                </c:pt>
                <c:pt idx="33485">
                  <c:v>33.485000000000014</c:v>
                </c:pt>
                <c:pt idx="33486">
                  <c:v>33.48599999999999</c:v>
                </c:pt>
                <c:pt idx="33487">
                  <c:v>33.487000000000023</c:v>
                </c:pt>
                <c:pt idx="33488">
                  <c:v>33.488</c:v>
                </c:pt>
                <c:pt idx="33489">
                  <c:v>33.489000000000033</c:v>
                </c:pt>
                <c:pt idx="33490">
                  <c:v>33.490000000000009</c:v>
                </c:pt>
                <c:pt idx="33491">
                  <c:v>33.491000000000042</c:v>
                </c:pt>
                <c:pt idx="33492">
                  <c:v>33.492000000000019</c:v>
                </c:pt>
                <c:pt idx="33493">
                  <c:v>33.492999999999995</c:v>
                </c:pt>
                <c:pt idx="33494">
                  <c:v>33.494000000000028</c:v>
                </c:pt>
                <c:pt idx="33495">
                  <c:v>33.495000000000005</c:v>
                </c:pt>
                <c:pt idx="33496">
                  <c:v>33.496000000000038</c:v>
                </c:pt>
                <c:pt idx="33497">
                  <c:v>33.497000000000014</c:v>
                </c:pt>
                <c:pt idx="33498">
                  <c:v>33.49799999999999</c:v>
                </c:pt>
                <c:pt idx="33499">
                  <c:v>33.499000000000024</c:v>
                </c:pt>
                <c:pt idx="33500">
                  <c:v>33.5</c:v>
                </c:pt>
                <c:pt idx="33501">
                  <c:v>33.501000000000033</c:v>
                </c:pt>
                <c:pt idx="33502">
                  <c:v>33.50200000000001</c:v>
                </c:pt>
                <c:pt idx="33503">
                  <c:v>33.503000000000043</c:v>
                </c:pt>
                <c:pt idx="33504">
                  <c:v>33.504000000000019</c:v>
                </c:pt>
                <c:pt idx="33505">
                  <c:v>33.504999999999995</c:v>
                </c:pt>
                <c:pt idx="33506">
                  <c:v>33.506000000000029</c:v>
                </c:pt>
                <c:pt idx="33507">
                  <c:v>33.507000000000005</c:v>
                </c:pt>
                <c:pt idx="33508">
                  <c:v>33.508000000000038</c:v>
                </c:pt>
                <c:pt idx="33509">
                  <c:v>33.509000000000015</c:v>
                </c:pt>
                <c:pt idx="33510">
                  <c:v>33.509999999999991</c:v>
                </c:pt>
                <c:pt idx="33511">
                  <c:v>33.511000000000024</c:v>
                </c:pt>
                <c:pt idx="33512">
                  <c:v>33.512</c:v>
                </c:pt>
                <c:pt idx="33513">
                  <c:v>33.513000000000034</c:v>
                </c:pt>
                <c:pt idx="33514">
                  <c:v>33.51400000000001</c:v>
                </c:pt>
                <c:pt idx="33515">
                  <c:v>33.515000000000043</c:v>
                </c:pt>
                <c:pt idx="33516">
                  <c:v>33.51600000000002</c:v>
                </c:pt>
                <c:pt idx="33517">
                  <c:v>33.516999999999996</c:v>
                </c:pt>
                <c:pt idx="33518">
                  <c:v>33.518000000000029</c:v>
                </c:pt>
                <c:pt idx="33519">
                  <c:v>33.519000000000005</c:v>
                </c:pt>
                <c:pt idx="33520">
                  <c:v>33.520000000000039</c:v>
                </c:pt>
                <c:pt idx="33521">
                  <c:v>33.521000000000015</c:v>
                </c:pt>
                <c:pt idx="33522">
                  <c:v>33.521999999999991</c:v>
                </c:pt>
                <c:pt idx="33523">
                  <c:v>33.523000000000025</c:v>
                </c:pt>
                <c:pt idx="33524">
                  <c:v>33.524000000000001</c:v>
                </c:pt>
                <c:pt idx="33525">
                  <c:v>33.525000000000034</c:v>
                </c:pt>
                <c:pt idx="33526">
                  <c:v>33.52600000000001</c:v>
                </c:pt>
                <c:pt idx="33527">
                  <c:v>33.527000000000044</c:v>
                </c:pt>
                <c:pt idx="33528">
                  <c:v>33.52800000000002</c:v>
                </c:pt>
                <c:pt idx="33529">
                  <c:v>33.528999999999996</c:v>
                </c:pt>
                <c:pt idx="33530">
                  <c:v>33.53000000000003</c:v>
                </c:pt>
                <c:pt idx="33531">
                  <c:v>33.531000000000006</c:v>
                </c:pt>
                <c:pt idx="33532">
                  <c:v>33.532000000000039</c:v>
                </c:pt>
                <c:pt idx="33533">
                  <c:v>33.533000000000015</c:v>
                </c:pt>
                <c:pt idx="33534">
                  <c:v>33.533999999999992</c:v>
                </c:pt>
                <c:pt idx="33535">
                  <c:v>33.535000000000025</c:v>
                </c:pt>
                <c:pt idx="33536">
                  <c:v>33.536000000000001</c:v>
                </c:pt>
                <c:pt idx="33537">
                  <c:v>33.537000000000035</c:v>
                </c:pt>
                <c:pt idx="33538">
                  <c:v>33.538000000000011</c:v>
                </c:pt>
                <c:pt idx="33539">
                  <c:v>33.539000000000044</c:v>
                </c:pt>
                <c:pt idx="33540">
                  <c:v>33.54000000000002</c:v>
                </c:pt>
                <c:pt idx="33541">
                  <c:v>33.540999999999997</c:v>
                </c:pt>
                <c:pt idx="33542">
                  <c:v>33.54200000000003</c:v>
                </c:pt>
                <c:pt idx="33543">
                  <c:v>33.543000000000006</c:v>
                </c:pt>
                <c:pt idx="33544">
                  <c:v>33.54400000000004</c:v>
                </c:pt>
                <c:pt idx="33545">
                  <c:v>33.545000000000016</c:v>
                </c:pt>
                <c:pt idx="33546">
                  <c:v>33.545999999999992</c:v>
                </c:pt>
                <c:pt idx="33547">
                  <c:v>33.547000000000025</c:v>
                </c:pt>
                <c:pt idx="33548">
                  <c:v>33.548000000000002</c:v>
                </c:pt>
                <c:pt idx="33549">
                  <c:v>33.549000000000035</c:v>
                </c:pt>
                <c:pt idx="33550">
                  <c:v>33.550000000000011</c:v>
                </c:pt>
                <c:pt idx="33551">
                  <c:v>33.551000000000045</c:v>
                </c:pt>
                <c:pt idx="33552">
                  <c:v>33.552000000000021</c:v>
                </c:pt>
                <c:pt idx="33553">
                  <c:v>33.552999999999997</c:v>
                </c:pt>
                <c:pt idx="33554">
                  <c:v>33.55400000000003</c:v>
                </c:pt>
                <c:pt idx="33555">
                  <c:v>33.555000000000007</c:v>
                </c:pt>
                <c:pt idx="33556">
                  <c:v>33.55600000000004</c:v>
                </c:pt>
                <c:pt idx="33557">
                  <c:v>33.557000000000016</c:v>
                </c:pt>
                <c:pt idx="33558">
                  <c:v>33.557999999999993</c:v>
                </c:pt>
                <c:pt idx="33559">
                  <c:v>33.559000000000026</c:v>
                </c:pt>
                <c:pt idx="33560">
                  <c:v>33.56</c:v>
                </c:pt>
                <c:pt idx="33561">
                  <c:v>33.561000000000035</c:v>
                </c:pt>
                <c:pt idx="33562">
                  <c:v>33.562000000000012</c:v>
                </c:pt>
                <c:pt idx="33563">
                  <c:v>33.563000000000045</c:v>
                </c:pt>
                <c:pt idx="33564">
                  <c:v>33.564000000000021</c:v>
                </c:pt>
                <c:pt idx="33565">
                  <c:v>33.564999999999998</c:v>
                </c:pt>
                <c:pt idx="33566">
                  <c:v>33.566000000000031</c:v>
                </c:pt>
                <c:pt idx="33567">
                  <c:v>33.567000000000007</c:v>
                </c:pt>
                <c:pt idx="33568">
                  <c:v>33.56800000000004</c:v>
                </c:pt>
                <c:pt idx="33569">
                  <c:v>33.569000000000017</c:v>
                </c:pt>
                <c:pt idx="33570">
                  <c:v>33.569999999999993</c:v>
                </c:pt>
                <c:pt idx="33571">
                  <c:v>33.571000000000026</c:v>
                </c:pt>
                <c:pt idx="33572">
                  <c:v>33.572000000000003</c:v>
                </c:pt>
                <c:pt idx="33573">
                  <c:v>33.573000000000036</c:v>
                </c:pt>
                <c:pt idx="33574">
                  <c:v>33.574000000000012</c:v>
                </c:pt>
                <c:pt idx="33575">
                  <c:v>33.575000000000045</c:v>
                </c:pt>
                <c:pt idx="33576">
                  <c:v>33.576000000000022</c:v>
                </c:pt>
                <c:pt idx="33577">
                  <c:v>33.576999999999998</c:v>
                </c:pt>
                <c:pt idx="33578">
                  <c:v>33.578000000000031</c:v>
                </c:pt>
                <c:pt idx="33579">
                  <c:v>33.579000000000008</c:v>
                </c:pt>
                <c:pt idx="33580">
                  <c:v>33.580000000000041</c:v>
                </c:pt>
                <c:pt idx="33581">
                  <c:v>33.581000000000017</c:v>
                </c:pt>
                <c:pt idx="33582">
                  <c:v>33.581999999999994</c:v>
                </c:pt>
                <c:pt idx="33583">
                  <c:v>33.583000000000027</c:v>
                </c:pt>
                <c:pt idx="33584">
                  <c:v>33.584000000000003</c:v>
                </c:pt>
                <c:pt idx="33585">
                  <c:v>33.585000000000036</c:v>
                </c:pt>
                <c:pt idx="33586">
                  <c:v>33.586000000000013</c:v>
                </c:pt>
                <c:pt idx="33587">
                  <c:v>33.587000000000046</c:v>
                </c:pt>
                <c:pt idx="33588">
                  <c:v>33.588000000000022</c:v>
                </c:pt>
                <c:pt idx="33589">
                  <c:v>33.588999999999999</c:v>
                </c:pt>
                <c:pt idx="33590">
                  <c:v>33.590000000000032</c:v>
                </c:pt>
                <c:pt idx="33591">
                  <c:v>33.591000000000008</c:v>
                </c:pt>
                <c:pt idx="33592">
                  <c:v>33.592000000000041</c:v>
                </c:pt>
                <c:pt idx="33593">
                  <c:v>33.593000000000018</c:v>
                </c:pt>
                <c:pt idx="33594">
                  <c:v>33.593999999999994</c:v>
                </c:pt>
                <c:pt idx="33595">
                  <c:v>33.595000000000027</c:v>
                </c:pt>
                <c:pt idx="33596">
                  <c:v>33.596000000000004</c:v>
                </c:pt>
                <c:pt idx="33597">
                  <c:v>33.597000000000037</c:v>
                </c:pt>
                <c:pt idx="33598">
                  <c:v>33.598000000000013</c:v>
                </c:pt>
                <c:pt idx="33599">
                  <c:v>33.599000000000046</c:v>
                </c:pt>
                <c:pt idx="33600">
                  <c:v>33.600000000000023</c:v>
                </c:pt>
                <c:pt idx="33601">
                  <c:v>33.600999999999999</c:v>
                </c:pt>
                <c:pt idx="33602">
                  <c:v>33.602000000000032</c:v>
                </c:pt>
                <c:pt idx="33603">
                  <c:v>33.603000000000009</c:v>
                </c:pt>
                <c:pt idx="33604">
                  <c:v>33.604000000000042</c:v>
                </c:pt>
                <c:pt idx="33605">
                  <c:v>33.605000000000018</c:v>
                </c:pt>
                <c:pt idx="33606">
                  <c:v>33.605999999999995</c:v>
                </c:pt>
                <c:pt idx="33607">
                  <c:v>33.607000000000028</c:v>
                </c:pt>
                <c:pt idx="33608">
                  <c:v>33.608000000000004</c:v>
                </c:pt>
                <c:pt idx="33609">
                  <c:v>33.609000000000037</c:v>
                </c:pt>
                <c:pt idx="33610">
                  <c:v>33.610000000000014</c:v>
                </c:pt>
                <c:pt idx="33611">
                  <c:v>33.61099999999999</c:v>
                </c:pt>
                <c:pt idx="33612">
                  <c:v>33.612000000000023</c:v>
                </c:pt>
                <c:pt idx="33613">
                  <c:v>33.613</c:v>
                </c:pt>
                <c:pt idx="33614">
                  <c:v>33.614000000000033</c:v>
                </c:pt>
                <c:pt idx="33615">
                  <c:v>33.615000000000009</c:v>
                </c:pt>
                <c:pt idx="33616">
                  <c:v>33.616000000000042</c:v>
                </c:pt>
                <c:pt idx="33617">
                  <c:v>33.617000000000019</c:v>
                </c:pt>
                <c:pt idx="33618">
                  <c:v>33.617999999999995</c:v>
                </c:pt>
                <c:pt idx="33619">
                  <c:v>33.619000000000028</c:v>
                </c:pt>
                <c:pt idx="33620">
                  <c:v>33.620000000000005</c:v>
                </c:pt>
                <c:pt idx="33621">
                  <c:v>33.621000000000038</c:v>
                </c:pt>
                <c:pt idx="33622">
                  <c:v>33.622000000000014</c:v>
                </c:pt>
                <c:pt idx="33623">
                  <c:v>33.62299999999999</c:v>
                </c:pt>
                <c:pt idx="33624">
                  <c:v>33.624000000000024</c:v>
                </c:pt>
                <c:pt idx="33625">
                  <c:v>33.625</c:v>
                </c:pt>
                <c:pt idx="33626">
                  <c:v>33.626000000000033</c:v>
                </c:pt>
                <c:pt idx="33627">
                  <c:v>33.62700000000001</c:v>
                </c:pt>
                <c:pt idx="33628">
                  <c:v>33.628000000000043</c:v>
                </c:pt>
                <c:pt idx="33629">
                  <c:v>33.629000000000019</c:v>
                </c:pt>
                <c:pt idx="33630">
                  <c:v>33.629999999999995</c:v>
                </c:pt>
                <c:pt idx="33631">
                  <c:v>33.631000000000029</c:v>
                </c:pt>
                <c:pt idx="33632">
                  <c:v>33.632000000000005</c:v>
                </c:pt>
                <c:pt idx="33633">
                  <c:v>33.633000000000038</c:v>
                </c:pt>
                <c:pt idx="33634">
                  <c:v>33.634000000000015</c:v>
                </c:pt>
                <c:pt idx="33635">
                  <c:v>33.634999999999991</c:v>
                </c:pt>
                <c:pt idx="33636">
                  <c:v>33.636000000000024</c:v>
                </c:pt>
                <c:pt idx="33637">
                  <c:v>33.637</c:v>
                </c:pt>
                <c:pt idx="33638">
                  <c:v>33.638000000000034</c:v>
                </c:pt>
                <c:pt idx="33639">
                  <c:v>33.63900000000001</c:v>
                </c:pt>
                <c:pt idx="33640">
                  <c:v>33.640000000000043</c:v>
                </c:pt>
                <c:pt idx="33641">
                  <c:v>33.64100000000002</c:v>
                </c:pt>
                <c:pt idx="33642">
                  <c:v>33.641999999999996</c:v>
                </c:pt>
                <c:pt idx="33643">
                  <c:v>33.643000000000029</c:v>
                </c:pt>
                <c:pt idx="33644">
                  <c:v>33.644000000000005</c:v>
                </c:pt>
                <c:pt idx="33645">
                  <c:v>33.645000000000039</c:v>
                </c:pt>
                <c:pt idx="33646">
                  <c:v>33.646000000000015</c:v>
                </c:pt>
                <c:pt idx="33647">
                  <c:v>33.646999999999991</c:v>
                </c:pt>
                <c:pt idx="33648">
                  <c:v>33.648000000000025</c:v>
                </c:pt>
                <c:pt idx="33649">
                  <c:v>33.649000000000001</c:v>
                </c:pt>
                <c:pt idx="33650">
                  <c:v>33.650000000000034</c:v>
                </c:pt>
                <c:pt idx="33651">
                  <c:v>33.65100000000001</c:v>
                </c:pt>
                <c:pt idx="33652">
                  <c:v>33.652000000000044</c:v>
                </c:pt>
                <c:pt idx="33653">
                  <c:v>33.65300000000002</c:v>
                </c:pt>
                <c:pt idx="33654">
                  <c:v>33.653999999999996</c:v>
                </c:pt>
                <c:pt idx="33655">
                  <c:v>33.65500000000003</c:v>
                </c:pt>
                <c:pt idx="33656">
                  <c:v>33.656000000000006</c:v>
                </c:pt>
                <c:pt idx="33657">
                  <c:v>33.657000000000039</c:v>
                </c:pt>
                <c:pt idx="33658">
                  <c:v>33.658000000000015</c:v>
                </c:pt>
                <c:pt idx="33659">
                  <c:v>33.658999999999992</c:v>
                </c:pt>
                <c:pt idx="33660">
                  <c:v>33.660000000000025</c:v>
                </c:pt>
                <c:pt idx="33661">
                  <c:v>33.661000000000001</c:v>
                </c:pt>
                <c:pt idx="33662">
                  <c:v>33.662000000000035</c:v>
                </c:pt>
                <c:pt idx="33663">
                  <c:v>33.663000000000011</c:v>
                </c:pt>
                <c:pt idx="33664">
                  <c:v>33.664000000000044</c:v>
                </c:pt>
                <c:pt idx="33665">
                  <c:v>33.66500000000002</c:v>
                </c:pt>
                <c:pt idx="33666">
                  <c:v>33.665999999999997</c:v>
                </c:pt>
                <c:pt idx="33667">
                  <c:v>33.66700000000003</c:v>
                </c:pt>
                <c:pt idx="33668">
                  <c:v>33.668000000000006</c:v>
                </c:pt>
                <c:pt idx="33669">
                  <c:v>33.66900000000004</c:v>
                </c:pt>
                <c:pt idx="33670">
                  <c:v>33.670000000000016</c:v>
                </c:pt>
                <c:pt idx="33671">
                  <c:v>33.670999999999992</c:v>
                </c:pt>
                <c:pt idx="33672">
                  <c:v>33.672000000000025</c:v>
                </c:pt>
                <c:pt idx="33673">
                  <c:v>33.673000000000002</c:v>
                </c:pt>
                <c:pt idx="33674">
                  <c:v>33.674000000000035</c:v>
                </c:pt>
                <c:pt idx="33675">
                  <c:v>33.675000000000011</c:v>
                </c:pt>
                <c:pt idx="33676">
                  <c:v>33.676000000000045</c:v>
                </c:pt>
                <c:pt idx="33677">
                  <c:v>33.677000000000021</c:v>
                </c:pt>
                <c:pt idx="33678">
                  <c:v>33.677999999999997</c:v>
                </c:pt>
                <c:pt idx="33679">
                  <c:v>33.67900000000003</c:v>
                </c:pt>
                <c:pt idx="33680">
                  <c:v>33.680000000000007</c:v>
                </c:pt>
                <c:pt idx="33681">
                  <c:v>33.68100000000004</c:v>
                </c:pt>
                <c:pt idx="33682">
                  <c:v>33.682000000000016</c:v>
                </c:pt>
                <c:pt idx="33683">
                  <c:v>33.682999999999993</c:v>
                </c:pt>
                <c:pt idx="33684">
                  <c:v>33.684000000000026</c:v>
                </c:pt>
                <c:pt idx="33685">
                  <c:v>33.685000000000002</c:v>
                </c:pt>
                <c:pt idx="33686">
                  <c:v>33.686000000000035</c:v>
                </c:pt>
                <c:pt idx="33687">
                  <c:v>33.687000000000012</c:v>
                </c:pt>
                <c:pt idx="33688">
                  <c:v>33.688000000000045</c:v>
                </c:pt>
                <c:pt idx="33689">
                  <c:v>33.689000000000021</c:v>
                </c:pt>
                <c:pt idx="33690">
                  <c:v>33.69</c:v>
                </c:pt>
                <c:pt idx="33691">
                  <c:v>33.691000000000031</c:v>
                </c:pt>
                <c:pt idx="33692">
                  <c:v>33.692000000000007</c:v>
                </c:pt>
                <c:pt idx="33693">
                  <c:v>33.69300000000004</c:v>
                </c:pt>
                <c:pt idx="33694">
                  <c:v>33.694000000000017</c:v>
                </c:pt>
                <c:pt idx="33695">
                  <c:v>33.694999999999993</c:v>
                </c:pt>
                <c:pt idx="33696">
                  <c:v>33.696000000000026</c:v>
                </c:pt>
                <c:pt idx="33697">
                  <c:v>33.697000000000003</c:v>
                </c:pt>
                <c:pt idx="33698">
                  <c:v>33.698000000000036</c:v>
                </c:pt>
                <c:pt idx="33699">
                  <c:v>33.699000000000012</c:v>
                </c:pt>
                <c:pt idx="33700">
                  <c:v>33.700000000000045</c:v>
                </c:pt>
                <c:pt idx="33701">
                  <c:v>33.701000000000022</c:v>
                </c:pt>
                <c:pt idx="33702">
                  <c:v>33.701999999999998</c:v>
                </c:pt>
                <c:pt idx="33703">
                  <c:v>33.703000000000031</c:v>
                </c:pt>
                <c:pt idx="33704">
                  <c:v>33.704000000000008</c:v>
                </c:pt>
                <c:pt idx="33705">
                  <c:v>33.705000000000041</c:v>
                </c:pt>
                <c:pt idx="33706">
                  <c:v>33.706000000000017</c:v>
                </c:pt>
                <c:pt idx="33707">
                  <c:v>33.706999999999994</c:v>
                </c:pt>
                <c:pt idx="33708">
                  <c:v>33.708000000000027</c:v>
                </c:pt>
                <c:pt idx="33709">
                  <c:v>33.709000000000003</c:v>
                </c:pt>
                <c:pt idx="33710">
                  <c:v>33.710000000000036</c:v>
                </c:pt>
                <c:pt idx="33711">
                  <c:v>33.711000000000013</c:v>
                </c:pt>
                <c:pt idx="33712">
                  <c:v>33.712000000000046</c:v>
                </c:pt>
                <c:pt idx="33713">
                  <c:v>33.713000000000022</c:v>
                </c:pt>
                <c:pt idx="33714">
                  <c:v>33.713999999999999</c:v>
                </c:pt>
                <c:pt idx="33715">
                  <c:v>33.715000000000032</c:v>
                </c:pt>
                <c:pt idx="33716">
                  <c:v>33.716000000000008</c:v>
                </c:pt>
                <c:pt idx="33717">
                  <c:v>33.717000000000041</c:v>
                </c:pt>
                <c:pt idx="33718">
                  <c:v>33.718000000000018</c:v>
                </c:pt>
                <c:pt idx="33719">
                  <c:v>33.718999999999994</c:v>
                </c:pt>
                <c:pt idx="33720">
                  <c:v>33.720000000000027</c:v>
                </c:pt>
                <c:pt idx="33721">
                  <c:v>33.721000000000004</c:v>
                </c:pt>
                <c:pt idx="33722">
                  <c:v>33.722000000000037</c:v>
                </c:pt>
                <c:pt idx="33723">
                  <c:v>33.723000000000013</c:v>
                </c:pt>
                <c:pt idx="33724">
                  <c:v>33.724000000000046</c:v>
                </c:pt>
                <c:pt idx="33725">
                  <c:v>33.725000000000023</c:v>
                </c:pt>
                <c:pt idx="33726">
                  <c:v>33.725999999999999</c:v>
                </c:pt>
                <c:pt idx="33727">
                  <c:v>33.727000000000032</c:v>
                </c:pt>
                <c:pt idx="33728">
                  <c:v>33.728000000000009</c:v>
                </c:pt>
                <c:pt idx="33729">
                  <c:v>33.729000000000042</c:v>
                </c:pt>
                <c:pt idx="33730">
                  <c:v>33.730000000000018</c:v>
                </c:pt>
                <c:pt idx="33731">
                  <c:v>33.730999999999995</c:v>
                </c:pt>
                <c:pt idx="33732">
                  <c:v>33.732000000000028</c:v>
                </c:pt>
                <c:pt idx="33733">
                  <c:v>33.733000000000004</c:v>
                </c:pt>
                <c:pt idx="33734">
                  <c:v>33.734000000000037</c:v>
                </c:pt>
                <c:pt idx="33735">
                  <c:v>33.735000000000014</c:v>
                </c:pt>
                <c:pt idx="33736">
                  <c:v>33.73599999999999</c:v>
                </c:pt>
                <c:pt idx="33737">
                  <c:v>33.737000000000023</c:v>
                </c:pt>
                <c:pt idx="33738">
                  <c:v>33.738</c:v>
                </c:pt>
                <c:pt idx="33739">
                  <c:v>33.739000000000033</c:v>
                </c:pt>
                <c:pt idx="33740">
                  <c:v>33.740000000000009</c:v>
                </c:pt>
                <c:pt idx="33741">
                  <c:v>33.741000000000042</c:v>
                </c:pt>
                <c:pt idx="33742">
                  <c:v>33.742000000000019</c:v>
                </c:pt>
                <c:pt idx="33743">
                  <c:v>33.742999999999995</c:v>
                </c:pt>
                <c:pt idx="33744">
                  <c:v>33.744000000000028</c:v>
                </c:pt>
                <c:pt idx="33745">
                  <c:v>33.745000000000005</c:v>
                </c:pt>
                <c:pt idx="33746">
                  <c:v>33.746000000000038</c:v>
                </c:pt>
                <c:pt idx="33747">
                  <c:v>33.747000000000014</c:v>
                </c:pt>
                <c:pt idx="33748">
                  <c:v>33.74799999999999</c:v>
                </c:pt>
                <c:pt idx="33749">
                  <c:v>33.749000000000024</c:v>
                </c:pt>
                <c:pt idx="33750">
                  <c:v>33.75</c:v>
                </c:pt>
                <c:pt idx="33751">
                  <c:v>33.751000000000033</c:v>
                </c:pt>
                <c:pt idx="33752">
                  <c:v>33.75200000000001</c:v>
                </c:pt>
                <c:pt idx="33753">
                  <c:v>33.753000000000043</c:v>
                </c:pt>
                <c:pt idx="33754">
                  <c:v>33.754000000000019</c:v>
                </c:pt>
                <c:pt idx="33755">
                  <c:v>33.754999999999995</c:v>
                </c:pt>
                <c:pt idx="33756">
                  <c:v>33.756000000000029</c:v>
                </c:pt>
                <c:pt idx="33757">
                  <c:v>33.757000000000005</c:v>
                </c:pt>
                <c:pt idx="33758">
                  <c:v>33.758000000000038</c:v>
                </c:pt>
                <c:pt idx="33759">
                  <c:v>33.759000000000015</c:v>
                </c:pt>
                <c:pt idx="33760">
                  <c:v>33.759999999999991</c:v>
                </c:pt>
                <c:pt idx="33761">
                  <c:v>33.761000000000024</c:v>
                </c:pt>
                <c:pt idx="33762">
                  <c:v>33.762</c:v>
                </c:pt>
                <c:pt idx="33763">
                  <c:v>33.763000000000034</c:v>
                </c:pt>
                <c:pt idx="33764">
                  <c:v>33.76400000000001</c:v>
                </c:pt>
                <c:pt idx="33765">
                  <c:v>33.765000000000043</c:v>
                </c:pt>
                <c:pt idx="33766">
                  <c:v>33.76600000000002</c:v>
                </c:pt>
                <c:pt idx="33767">
                  <c:v>33.766999999999996</c:v>
                </c:pt>
                <c:pt idx="33768">
                  <c:v>33.768000000000029</c:v>
                </c:pt>
                <c:pt idx="33769">
                  <c:v>33.769000000000005</c:v>
                </c:pt>
                <c:pt idx="33770">
                  <c:v>33.770000000000039</c:v>
                </c:pt>
                <c:pt idx="33771">
                  <c:v>33.771000000000015</c:v>
                </c:pt>
                <c:pt idx="33772">
                  <c:v>33.771999999999991</c:v>
                </c:pt>
                <c:pt idx="33773">
                  <c:v>33.773000000000025</c:v>
                </c:pt>
                <c:pt idx="33774">
                  <c:v>33.774000000000001</c:v>
                </c:pt>
                <c:pt idx="33775">
                  <c:v>33.775000000000034</c:v>
                </c:pt>
                <c:pt idx="33776">
                  <c:v>33.77600000000001</c:v>
                </c:pt>
                <c:pt idx="33777">
                  <c:v>33.777000000000044</c:v>
                </c:pt>
                <c:pt idx="33778">
                  <c:v>33.77800000000002</c:v>
                </c:pt>
                <c:pt idx="33779">
                  <c:v>33.778999999999996</c:v>
                </c:pt>
                <c:pt idx="33780">
                  <c:v>33.78000000000003</c:v>
                </c:pt>
                <c:pt idx="33781">
                  <c:v>33.781000000000006</c:v>
                </c:pt>
                <c:pt idx="33782">
                  <c:v>33.782000000000039</c:v>
                </c:pt>
                <c:pt idx="33783">
                  <c:v>33.783000000000015</c:v>
                </c:pt>
                <c:pt idx="33784">
                  <c:v>33.783999999999992</c:v>
                </c:pt>
                <c:pt idx="33785">
                  <c:v>33.785000000000025</c:v>
                </c:pt>
                <c:pt idx="33786">
                  <c:v>33.786000000000001</c:v>
                </c:pt>
                <c:pt idx="33787">
                  <c:v>33.787000000000035</c:v>
                </c:pt>
                <c:pt idx="33788">
                  <c:v>33.788000000000011</c:v>
                </c:pt>
                <c:pt idx="33789">
                  <c:v>33.789000000000044</c:v>
                </c:pt>
                <c:pt idx="33790">
                  <c:v>33.79000000000002</c:v>
                </c:pt>
                <c:pt idx="33791">
                  <c:v>33.790999999999997</c:v>
                </c:pt>
                <c:pt idx="33792">
                  <c:v>33.79200000000003</c:v>
                </c:pt>
                <c:pt idx="33793">
                  <c:v>33.793000000000006</c:v>
                </c:pt>
                <c:pt idx="33794">
                  <c:v>33.79400000000004</c:v>
                </c:pt>
                <c:pt idx="33795">
                  <c:v>33.795000000000016</c:v>
                </c:pt>
                <c:pt idx="33796">
                  <c:v>33.795999999999992</c:v>
                </c:pt>
                <c:pt idx="33797">
                  <c:v>33.797000000000025</c:v>
                </c:pt>
                <c:pt idx="33798">
                  <c:v>33.798000000000002</c:v>
                </c:pt>
                <c:pt idx="33799">
                  <c:v>33.799000000000035</c:v>
                </c:pt>
                <c:pt idx="33800">
                  <c:v>33.800000000000011</c:v>
                </c:pt>
                <c:pt idx="33801">
                  <c:v>33.801000000000045</c:v>
                </c:pt>
                <c:pt idx="33802">
                  <c:v>33.802000000000021</c:v>
                </c:pt>
                <c:pt idx="33803">
                  <c:v>33.802999999999997</c:v>
                </c:pt>
                <c:pt idx="33804">
                  <c:v>33.80400000000003</c:v>
                </c:pt>
                <c:pt idx="33805">
                  <c:v>33.805000000000007</c:v>
                </c:pt>
                <c:pt idx="33806">
                  <c:v>33.80600000000004</c:v>
                </c:pt>
                <c:pt idx="33807">
                  <c:v>33.807000000000016</c:v>
                </c:pt>
                <c:pt idx="33808">
                  <c:v>33.807999999999993</c:v>
                </c:pt>
                <c:pt idx="33809">
                  <c:v>33.809000000000026</c:v>
                </c:pt>
                <c:pt idx="33810">
                  <c:v>33.81</c:v>
                </c:pt>
                <c:pt idx="33811">
                  <c:v>33.811000000000035</c:v>
                </c:pt>
                <c:pt idx="33812">
                  <c:v>33.812000000000012</c:v>
                </c:pt>
                <c:pt idx="33813">
                  <c:v>33.813000000000045</c:v>
                </c:pt>
                <c:pt idx="33814">
                  <c:v>33.814000000000021</c:v>
                </c:pt>
                <c:pt idx="33815">
                  <c:v>33.814999999999998</c:v>
                </c:pt>
                <c:pt idx="33816">
                  <c:v>33.816000000000031</c:v>
                </c:pt>
                <c:pt idx="33817">
                  <c:v>33.817000000000007</c:v>
                </c:pt>
                <c:pt idx="33818">
                  <c:v>33.81800000000004</c:v>
                </c:pt>
                <c:pt idx="33819">
                  <c:v>33.819000000000017</c:v>
                </c:pt>
                <c:pt idx="33820">
                  <c:v>33.819999999999993</c:v>
                </c:pt>
                <c:pt idx="33821">
                  <c:v>33.821000000000026</c:v>
                </c:pt>
                <c:pt idx="33822">
                  <c:v>33.822000000000003</c:v>
                </c:pt>
                <c:pt idx="33823">
                  <c:v>33.823000000000036</c:v>
                </c:pt>
                <c:pt idx="33824">
                  <c:v>33.824000000000012</c:v>
                </c:pt>
                <c:pt idx="33825">
                  <c:v>33.825000000000045</c:v>
                </c:pt>
                <c:pt idx="33826">
                  <c:v>33.826000000000022</c:v>
                </c:pt>
                <c:pt idx="33827">
                  <c:v>33.826999999999998</c:v>
                </c:pt>
                <c:pt idx="33828">
                  <c:v>33.828000000000031</c:v>
                </c:pt>
                <c:pt idx="33829">
                  <c:v>33.829000000000008</c:v>
                </c:pt>
                <c:pt idx="33830">
                  <c:v>33.830000000000041</c:v>
                </c:pt>
                <c:pt idx="33831">
                  <c:v>33.831000000000017</c:v>
                </c:pt>
                <c:pt idx="33832">
                  <c:v>33.831999999999994</c:v>
                </c:pt>
                <c:pt idx="33833">
                  <c:v>33.833000000000027</c:v>
                </c:pt>
                <c:pt idx="33834">
                  <c:v>33.834000000000003</c:v>
                </c:pt>
                <c:pt idx="33835">
                  <c:v>33.835000000000036</c:v>
                </c:pt>
                <c:pt idx="33836">
                  <c:v>33.836000000000013</c:v>
                </c:pt>
                <c:pt idx="33837">
                  <c:v>33.837000000000046</c:v>
                </c:pt>
                <c:pt idx="33838">
                  <c:v>33.838000000000022</c:v>
                </c:pt>
                <c:pt idx="33839">
                  <c:v>33.838999999999999</c:v>
                </c:pt>
                <c:pt idx="33840">
                  <c:v>33.840000000000032</c:v>
                </c:pt>
                <c:pt idx="33841">
                  <c:v>33.841000000000008</c:v>
                </c:pt>
                <c:pt idx="33842">
                  <c:v>33.842000000000041</c:v>
                </c:pt>
                <c:pt idx="33843">
                  <c:v>33.843000000000018</c:v>
                </c:pt>
                <c:pt idx="33844">
                  <c:v>33.843999999999994</c:v>
                </c:pt>
                <c:pt idx="33845">
                  <c:v>33.845000000000027</c:v>
                </c:pt>
                <c:pt idx="33846">
                  <c:v>33.846000000000004</c:v>
                </c:pt>
                <c:pt idx="33847">
                  <c:v>33.847000000000037</c:v>
                </c:pt>
                <c:pt idx="33848">
                  <c:v>33.848000000000013</c:v>
                </c:pt>
                <c:pt idx="33849">
                  <c:v>33.849000000000046</c:v>
                </c:pt>
                <c:pt idx="33850">
                  <c:v>33.850000000000023</c:v>
                </c:pt>
                <c:pt idx="33851">
                  <c:v>33.850999999999999</c:v>
                </c:pt>
                <c:pt idx="33852">
                  <c:v>33.852000000000032</c:v>
                </c:pt>
                <c:pt idx="33853">
                  <c:v>33.853000000000009</c:v>
                </c:pt>
                <c:pt idx="33854">
                  <c:v>33.854000000000042</c:v>
                </c:pt>
                <c:pt idx="33855">
                  <c:v>33.855000000000018</c:v>
                </c:pt>
                <c:pt idx="33856">
                  <c:v>33.855999999999995</c:v>
                </c:pt>
                <c:pt idx="33857">
                  <c:v>33.857000000000028</c:v>
                </c:pt>
                <c:pt idx="33858">
                  <c:v>33.858000000000004</c:v>
                </c:pt>
                <c:pt idx="33859">
                  <c:v>33.859000000000037</c:v>
                </c:pt>
                <c:pt idx="33860">
                  <c:v>33.860000000000014</c:v>
                </c:pt>
                <c:pt idx="33861">
                  <c:v>33.86099999999999</c:v>
                </c:pt>
                <c:pt idx="33862">
                  <c:v>33.862000000000023</c:v>
                </c:pt>
                <c:pt idx="33863">
                  <c:v>33.863</c:v>
                </c:pt>
                <c:pt idx="33864">
                  <c:v>33.864000000000033</c:v>
                </c:pt>
                <c:pt idx="33865">
                  <c:v>33.865000000000009</c:v>
                </c:pt>
                <c:pt idx="33866">
                  <c:v>33.866000000000042</c:v>
                </c:pt>
                <c:pt idx="33867">
                  <c:v>33.867000000000019</c:v>
                </c:pt>
                <c:pt idx="33868">
                  <c:v>33.867999999999995</c:v>
                </c:pt>
                <c:pt idx="33869">
                  <c:v>33.869000000000028</c:v>
                </c:pt>
                <c:pt idx="33870">
                  <c:v>33.870000000000005</c:v>
                </c:pt>
                <c:pt idx="33871">
                  <c:v>33.871000000000038</c:v>
                </c:pt>
                <c:pt idx="33872">
                  <c:v>33.872000000000014</c:v>
                </c:pt>
                <c:pt idx="33873">
                  <c:v>33.87299999999999</c:v>
                </c:pt>
                <c:pt idx="33874">
                  <c:v>33.874000000000024</c:v>
                </c:pt>
                <c:pt idx="33875">
                  <c:v>33.875</c:v>
                </c:pt>
                <c:pt idx="33876">
                  <c:v>33.876000000000033</c:v>
                </c:pt>
                <c:pt idx="33877">
                  <c:v>33.87700000000001</c:v>
                </c:pt>
                <c:pt idx="33878">
                  <c:v>33.878000000000043</c:v>
                </c:pt>
                <c:pt idx="33879">
                  <c:v>33.879000000000019</c:v>
                </c:pt>
                <c:pt idx="33880">
                  <c:v>33.879999999999995</c:v>
                </c:pt>
                <c:pt idx="33881">
                  <c:v>33.881000000000029</c:v>
                </c:pt>
                <c:pt idx="33882">
                  <c:v>33.882000000000005</c:v>
                </c:pt>
                <c:pt idx="33883">
                  <c:v>33.883000000000038</c:v>
                </c:pt>
                <c:pt idx="33884">
                  <c:v>33.884000000000015</c:v>
                </c:pt>
                <c:pt idx="33885">
                  <c:v>33.884999999999991</c:v>
                </c:pt>
                <c:pt idx="33886">
                  <c:v>33.886000000000024</c:v>
                </c:pt>
                <c:pt idx="33887">
                  <c:v>33.887</c:v>
                </c:pt>
                <c:pt idx="33888">
                  <c:v>33.888000000000034</c:v>
                </c:pt>
                <c:pt idx="33889">
                  <c:v>33.88900000000001</c:v>
                </c:pt>
                <c:pt idx="33890">
                  <c:v>33.890000000000043</c:v>
                </c:pt>
                <c:pt idx="33891">
                  <c:v>33.89100000000002</c:v>
                </c:pt>
                <c:pt idx="33892">
                  <c:v>33.891999999999996</c:v>
                </c:pt>
                <c:pt idx="33893">
                  <c:v>33.893000000000029</c:v>
                </c:pt>
                <c:pt idx="33894">
                  <c:v>33.894000000000005</c:v>
                </c:pt>
                <c:pt idx="33895">
                  <c:v>33.895000000000039</c:v>
                </c:pt>
                <c:pt idx="33896">
                  <c:v>33.896000000000015</c:v>
                </c:pt>
                <c:pt idx="33897">
                  <c:v>33.896999999999991</c:v>
                </c:pt>
                <c:pt idx="33898">
                  <c:v>33.898000000000025</c:v>
                </c:pt>
                <c:pt idx="33899">
                  <c:v>33.899000000000001</c:v>
                </c:pt>
                <c:pt idx="33900">
                  <c:v>33.900000000000034</c:v>
                </c:pt>
                <c:pt idx="33901">
                  <c:v>33.90100000000001</c:v>
                </c:pt>
                <c:pt idx="33902">
                  <c:v>33.902000000000044</c:v>
                </c:pt>
                <c:pt idx="33903">
                  <c:v>33.90300000000002</c:v>
                </c:pt>
                <c:pt idx="33904">
                  <c:v>33.903999999999996</c:v>
                </c:pt>
                <c:pt idx="33905">
                  <c:v>33.90500000000003</c:v>
                </c:pt>
                <c:pt idx="33906">
                  <c:v>33.906000000000006</c:v>
                </c:pt>
                <c:pt idx="33907">
                  <c:v>33.907000000000039</c:v>
                </c:pt>
                <c:pt idx="33908">
                  <c:v>33.908000000000015</c:v>
                </c:pt>
                <c:pt idx="33909">
                  <c:v>33.908999999999992</c:v>
                </c:pt>
                <c:pt idx="33910">
                  <c:v>33.910000000000025</c:v>
                </c:pt>
                <c:pt idx="33911">
                  <c:v>33.911000000000001</c:v>
                </c:pt>
                <c:pt idx="33912">
                  <c:v>33.912000000000035</c:v>
                </c:pt>
                <c:pt idx="33913">
                  <c:v>33.913000000000011</c:v>
                </c:pt>
                <c:pt idx="33914">
                  <c:v>33.914000000000044</c:v>
                </c:pt>
                <c:pt idx="33915">
                  <c:v>33.91500000000002</c:v>
                </c:pt>
                <c:pt idx="33916">
                  <c:v>33.915999999999997</c:v>
                </c:pt>
                <c:pt idx="33917">
                  <c:v>33.91700000000003</c:v>
                </c:pt>
                <c:pt idx="33918">
                  <c:v>33.918000000000006</c:v>
                </c:pt>
                <c:pt idx="33919">
                  <c:v>33.91900000000004</c:v>
                </c:pt>
                <c:pt idx="33920">
                  <c:v>33.920000000000016</c:v>
                </c:pt>
                <c:pt idx="33921">
                  <c:v>33.920999999999992</c:v>
                </c:pt>
                <c:pt idx="33922">
                  <c:v>33.922000000000025</c:v>
                </c:pt>
                <c:pt idx="33923">
                  <c:v>33.923000000000002</c:v>
                </c:pt>
                <c:pt idx="33924">
                  <c:v>33.924000000000035</c:v>
                </c:pt>
                <c:pt idx="33925">
                  <c:v>33.925000000000011</c:v>
                </c:pt>
                <c:pt idx="33926">
                  <c:v>33.926000000000045</c:v>
                </c:pt>
                <c:pt idx="33927">
                  <c:v>33.927000000000021</c:v>
                </c:pt>
                <c:pt idx="33928">
                  <c:v>33.927999999999997</c:v>
                </c:pt>
                <c:pt idx="33929">
                  <c:v>33.92900000000003</c:v>
                </c:pt>
                <c:pt idx="33930">
                  <c:v>33.930000000000007</c:v>
                </c:pt>
                <c:pt idx="33931">
                  <c:v>33.93100000000004</c:v>
                </c:pt>
                <c:pt idx="33932">
                  <c:v>33.932000000000016</c:v>
                </c:pt>
                <c:pt idx="33933">
                  <c:v>33.932999999999993</c:v>
                </c:pt>
                <c:pt idx="33934">
                  <c:v>33.934000000000026</c:v>
                </c:pt>
                <c:pt idx="33935">
                  <c:v>33.935000000000002</c:v>
                </c:pt>
                <c:pt idx="33936">
                  <c:v>33.936000000000035</c:v>
                </c:pt>
                <c:pt idx="33937">
                  <c:v>33.937000000000012</c:v>
                </c:pt>
                <c:pt idx="33938">
                  <c:v>33.938000000000045</c:v>
                </c:pt>
                <c:pt idx="33939">
                  <c:v>33.939000000000021</c:v>
                </c:pt>
                <c:pt idx="33940">
                  <c:v>33.94</c:v>
                </c:pt>
                <c:pt idx="33941">
                  <c:v>33.941000000000031</c:v>
                </c:pt>
                <c:pt idx="33942">
                  <c:v>33.942000000000007</c:v>
                </c:pt>
                <c:pt idx="33943">
                  <c:v>33.94300000000004</c:v>
                </c:pt>
                <c:pt idx="33944">
                  <c:v>33.944000000000017</c:v>
                </c:pt>
                <c:pt idx="33945">
                  <c:v>33.944999999999993</c:v>
                </c:pt>
                <c:pt idx="33946">
                  <c:v>33.946000000000026</c:v>
                </c:pt>
                <c:pt idx="33947">
                  <c:v>33.947000000000003</c:v>
                </c:pt>
                <c:pt idx="33948">
                  <c:v>33.948000000000036</c:v>
                </c:pt>
                <c:pt idx="33949">
                  <c:v>33.949000000000012</c:v>
                </c:pt>
                <c:pt idx="33950">
                  <c:v>33.950000000000045</c:v>
                </c:pt>
                <c:pt idx="33951">
                  <c:v>33.951000000000022</c:v>
                </c:pt>
                <c:pt idx="33952">
                  <c:v>33.951999999999998</c:v>
                </c:pt>
                <c:pt idx="33953">
                  <c:v>33.953000000000031</c:v>
                </c:pt>
                <c:pt idx="33954">
                  <c:v>33.954000000000008</c:v>
                </c:pt>
                <c:pt idx="33955">
                  <c:v>33.955000000000041</c:v>
                </c:pt>
                <c:pt idx="33956">
                  <c:v>33.956000000000017</c:v>
                </c:pt>
                <c:pt idx="33957">
                  <c:v>33.956999999999994</c:v>
                </c:pt>
                <c:pt idx="33958">
                  <c:v>33.958000000000027</c:v>
                </c:pt>
                <c:pt idx="33959">
                  <c:v>33.959000000000003</c:v>
                </c:pt>
                <c:pt idx="33960">
                  <c:v>33.960000000000036</c:v>
                </c:pt>
                <c:pt idx="33961">
                  <c:v>33.961000000000013</c:v>
                </c:pt>
                <c:pt idx="33962">
                  <c:v>33.962000000000046</c:v>
                </c:pt>
                <c:pt idx="33963">
                  <c:v>33.963000000000022</c:v>
                </c:pt>
                <c:pt idx="33964">
                  <c:v>33.963999999999999</c:v>
                </c:pt>
                <c:pt idx="33965">
                  <c:v>33.965000000000032</c:v>
                </c:pt>
                <c:pt idx="33966">
                  <c:v>33.966000000000008</c:v>
                </c:pt>
                <c:pt idx="33967">
                  <c:v>33.967000000000041</c:v>
                </c:pt>
                <c:pt idx="33968">
                  <c:v>33.968000000000018</c:v>
                </c:pt>
                <c:pt idx="33969">
                  <c:v>33.968999999999994</c:v>
                </c:pt>
                <c:pt idx="33970">
                  <c:v>33.970000000000027</c:v>
                </c:pt>
                <c:pt idx="33971">
                  <c:v>33.971000000000004</c:v>
                </c:pt>
                <c:pt idx="33972">
                  <c:v>33.972000000000037</c:v>
                </c:pt>
                <c:pt idx="33973">
                  <c:v>33.973000000000013</c:v>
                </c:pt>
                <c:pt idx="33974">
                  <c:v>33.974000000000046</c:v>
                </c:pt>
                <c:pt idx="33975">
                  <c:v>33.975000000000023</c:v>
                </c:pt>
                <c:pt idx="33976">
                  <c:v>33.975999999999999</c:v>
                </c:pt>
                <c:pt idx="33977">
                  <c:v>33.977000000000032</c:v>
                </c:pt>
                <c:pt idx="33978">
                  <c:v>33.978000000000009</c:v>
                </c:pt>
                <c:pt idx="33979">
                  <c:v>33.979000000000042</c:v>
                </c:pt>
                <c:pt idx="33980">
                  <c:v>33.980000000000018</c:v>
                </c:pt>
                <c:pt idx="33981">
                  <c:v>33.980999999999995</c:v>
                </c:pt>
                <c:pt idx="33982">
                  <c:v>33.982000000000028</c:v>
                </c:pt>
                <c:pt idx="33983">
                  <c:v>33.983000000000004</c:v>
                </c:pt>
                <c:pt idx="33984">
                  <c:v>33.984000000000037</c:v>
                </c:pt>
                <c:pt idx="33985">
                  <c:v>33.985000000000014</c:v>
                </c:pt>
                <c:pt idx="33986">
                  <c:v>33.98599999999999</c:v>
                </c:pt>
                <c:pt idx="33987">
                  <c:v>33.987000000000023</c:v>
                </c:pt>
                <c:pt idx="33988">
                  <c:v>33.988</c:v>
                </c:pt>
                <c:pt idx="33989">
                  <c:v>33.989000000000033</c:v>
                </c:pt>
                <c:pt idx="33990">
                  <c:v>33.990000000000009</c:v>
                </c:pt>
                <c:pt idx="33991">
                  <c:v>33.991000000000042</c:v>
                </c:pt>
                <c:pt idx="33992">
                  <c:v>33.992000000000019</c:v>
                </c:pt>
                <c:pt idx="33993">
                  <c:v>33.992999999999995</c:v>
                </c:pt>
                <c:pt idx="33994">
                  <c:v>33.994000000000028</c:v>
                </c:pt>
                <c:pt idx="33995">
                  <c:v>33.995000000000005</c:v>
                </c:pt>
                <c:pt idx="33996">
                  <c:v>33.996000000000038</c:v>
                </c:pt>
                <c:pt idx="33997">
                  <c:v>33.997000000000014</c:v>
                </c:pt>
                <c:pt idx="33998">
                  <c:v>33.99799999999999</c:v>
                </c:pt>
                <c:pt idx="33999">
                  <c:v>33.999000000000024</c:v>
                </c:pt>
                <c:pt idx="34000">
                  <c:v>34</c:v>
                </c:pt>
                <c:pt idx="34001">
                  <c:v>34.001000000000033</c:v>
                </c:pt>
                <c:pt idx="34002">
                  <c:v>34.00200000000001</c:v>
                </c:pt>
                <c:pt idx="34003">
                  <c:v>34.003000000000043</c:v>
                </c:pt>
                <c:pt idx="34004">
                  <c:v>34.004000000000019</c:v>
                </c:pt>
                <c:pt idx="34005">
                  <c:v>34.004999999999995</c:v>
                </c:pt>
                <c:pt idx="34006">
                  <c:v>34.006000000000029</c:v>
                </c:pt>
                <c:pt idx="34007">
                  <c:v>34.007000000000005</c:v>
                </c:pt>
                <c:pt idx="34008">
                  <c:v>34.008000000000038</c:v>
                </c:pt>
                <c:pt idx="34009">
                  <c:v>34.009000000000015</c:v>
                </c:pt>
                <c:pt idx="34010">
                  <c:v>34.009999999999991</c:v>
                </c:pt>
                <c:pt idx="34011">
                  <c:v>34.011000000000024</c:v>
                </c:pt>
                <c:pt idx="34012">
                  <c:v>34.012</c:v>
                </c:pt>
                <c:pt idx="34013">
                  <c:v>34.013000000000034</c:v>
                </c:pt>
                <c:pt idx="34014">
                  <c:v>34.01400000000001</c:v>
                </c:pt>
                <c:pt idx="34015">
                  <c:v>34.015000000000043</c:v>
                </c:pt>
                <c:pt idx="34016">
                  <c:v>34.01600000000002</c:v>
                </c:pt>
                <c:pt idx="34017">
                  <c:v>34.016999999999996</c:v>
                </c:pt>
                <c:pt idx="34018">
                  <c:v>34.018000000000029</c:v>
                </c:pt>
                <c:pt idx="34019">
                  <c:v>34.019000000000005</c:v>
                </c:pt>
                <c:pt idx="34020">
                  <c:v>34.020000000000039</c:v>
                </c:pt>
                <c:pt idx="34021">
                  <c:v>34.021000000000015</c:v>
                </c:pt>
                <c:pt idx="34022">
                  <c:v>34.021999999999991</c:v>
                </c:pt>
                <c:pt idx="34023">
                  <c:v>34.023000000000025</c:v>
                </c:pt>
                <c:pt idx="34024">
                  <c:v>34.024000000000001</c:v>
                </c:pt>
                <c:pt idx="34025">
                  <c:v>34.025000000000034</c:v>
                </c:pt>
                <c:pt idx="34026">
                  <c:v>34.02600000000001</c:v>
                </c:pt>
                <c:pt idx="34027">
                  <c:v>34.027000000000044</c:v>
                </c:pt>
                <c:pt idx="34028">
                  <c:v>34.02800000000002</c:v>
                </c:pt>
                <c:pt idx="34029">
                  <c:v>34.028999999999996</c:v>
                </c:pt>
                <c:pt idx="34030">
                  <c:v>34.03000000000003</c:v>
                </c:pt>
                <c:pt idx="34031">
                  <c:v>34.031000000000006</c:v>
                </c:pt>
                <c:pt idx="34032">
                  <c:v>34.032000000000039</c:v>
                </c:pt>
                <c:pt idx="34033">
                  <c:v>34.033000000000015</c:v>
                </c:pt>
                <c:pt idx="34034">
                  <c:v>34.033999999999992</c:v>
                </c:pt>
                <c:pt idx="34035">
                  <c:v>34.035000000000025</c:v>
                </c:pt>
                <c:pt idx="34036">
                  <c:v>34.036000000000001</c:v>
                </c:pt>
                <c:pt idx="34037">
                  <c:v>34.037000000000035</c:v>
                </c:pt>
                <c:pt idx="34038">
                  <c:v>34.038000000000011</c:v>
                </c:pt>
                <c:pt idx="34039">
                  <c:v>34.039000000000044</c:v>
                </c:pt>
                <c:pt idx="34040">
                  <c:v>34.04000000000002</c:v>
                </c:pt>
                <c:pt idx="34041">
                  <c:v>34.040999999999997</c:v>
                </c:pt>
                <c:pt idx="34042">
                  <c:v>34.04200000000003</c:v>
                </c:pt>
                <c:pt idx="34043">
                  <c:v>34.043000000000006</c:v>
                </c:pt>
                <c:pt idx="34044">
                  <c:v>34.04400000000004</c:v>
                </c:pt>
                <c:pt idx="34045">
                  <c:v>34.045000000000016</c:v>
                </c:pt>
                <c:pt idx="34046">
                  <c:v>34.045999999999992</c:v>
                </c:pt>
                <c:pt idx="34047">
                  <c:v>34.047000000000025</c:v>
                </c:pt>
                <c:pt idx="34048">
                  <c:v>34.048000000000002</c:v>
                </c:pt>
                <c:pt idx="34049">
                  <c:v>34.049000000000035</c:v>
                </c:pt>
                <c:pt idx="34050">
                  <c:v>34.050000000000011</c:v>
                </c:pt>
                <c:pt idx="34051">
                  <c:v>34.051000000000045</c:v>
                </c:pt>
                <c:pt idx="34052">
                  <c:v>34.052000000000021</c:v>
                </c:pt>
                <c:pt idx="34053">
                  <c:v>34.052999999999997</c:v>
                </c:pt>
                <c:pt idx="34054">
                  <c:v>34.05400000000003</c:v>
                </c:pt>
                <c:pt idx="34055">
                  <c:v>34.055000000000007</c:v>
                </c:pt>
                <c:pt idx="34056">
                  <c:v>34.05600000000004</c:v>
                </c:pt>
                <c:pt idx="34057">
                  <c:v>34.057000000000016</c:v>
                </c:pt>
                <c:pt idx="34058">
                  <c:v>34.057999999999993</c:v>
                </c:pt>
                <c:pt idx="34059">
                  <c:v>34.059000000000026</c:v>
                </c:pt>
                <c:pt idx="34060">
                  <c:v>34.06</c:v>
                </c:pt>
                <c:pt idx="34061">
                  <c:v>34.061000000000035</c:v>
                </c:pt>
                <c:pt idx="34062">
                  <c:v>34.062000000000012</c:v>
                </c:pt>
                <c:pt idx="34063">
                  <c:v>34.063000000000045</c:v>
                </c:pt>
                <c:pt idx="34064">
                  <c:v>34.064000000000021</c:v>
                </c:pt>
                <c:pt idx="34065">
                  <c:v>34.064999999999998</c:v>
                </c:pt>
                <c:pt idx="34066">
                  <c:v>34.066000000000031</c:v>
                </c:pt>
                <c:pt idx="34067">
                  <c:v>34.067000000000007</c:v>
                </c:pt>
                <c:pt idx="34068">
                  <c:v>34.06800000000004</c:v>
                </c:pt>
                <c:pt idx="34069">
                  <c:v>34.069000000000017</c:v>
                </c:pt>
                <c:pt idx="34070">
                  <c:v>34.069999999999993</c:v>
                </c:pt>
                <c:pt idx="34071">
                  <c:v>34.071000000000026</c:v>
                </c:pt>
                <c:pt idx="34072">
                  <c:v>34.072000000000003</c:v>
                </c:pt>
                <c:pt idx="34073">
                  <c:v>34.073000000000036</c:v>
                </c:pt>
                <c:pt idx="34074">
                  <c:v>34.074000000000012</c:v>
                </c:pt>
                <c:pt idx="34075">
                  <c:v>34.075000000000045</c:v>
                </c:pt>
                <c:pt idx="34076">
                  <c:v>34.076000000000022</c:v>
                </c:pt>
                <c:pt idx="34077">
                  <c:v>34.076999999999998</c:v>
                </c:pt>
                <c:pt idx="34078">
                  <c:v>34.078000000000031</c:v>
                </c:pt>
                <c:pt idx="34079">
                  <c:v>34.079000000000008</c:v>
                </c:pt>
                <c:pt idx="34080">
                  <c:v>34.080000000000041</c:v>
                </c:pt>
                <c:pt idx="34081">
                  <c:v>34.081000000000017</c:v>
                </c:pt>
                <c:pt idx="34082">
                  <c:v>34.081999999999994</c:v>
                </c:pt>
                <c:pt idx="34083">
                  <c:v>34.083000000000027</c:v>
                </c:pt>
                <c:pt idx="34084">
                  <c:v>34.084000000000003</c:v>
                </c:pt>
                <c:pt idx="34085">
                  <c:v>34.085000000000036</c:v>
                </c:pt>
                <c:pt idx="34086">
                  <c:v>34.086000000000013</c:v>
                </c:pt>
                <c:pt idx="34087">
                  <c:v>34.087000000000046</c:v>
                </c:pt>
                <c:pt idx="34088">
                  <c:v>34.088000000000022</c:v>
                </c:pt>
                <c:pt idx="34089">
                  <c:v>34.088999999999999</c:v>
                </c:pt>
                <c:pt idx="34090">
                  <c:v>34.090000000000032</c:v>
                </c:pt>
                <c:pt idx="34091">
                  <c:v>34.091000000000008</c:v>
                </c:pt>
                <c:pt idx="34092">
                  <c:v>34.092000000000041</c:v>
                </c:pt>
                <c:pt idx="34093">
                  <c:v>34.093000000000018</c:v>
                </c:pt>
                <c:pt idx="34094">
                  <c:v>34.093999999999994</c:v>
                </c:pt>
                <c:pt idx="34095">
                  <c:v>34.095000000000027</c:v>
                </c:pt>
                <c:pt idx="34096">
                  <c:v>34.096000000000004</c:v>
                </c:pt>
                <c:pt idx="34097">
                  <c:v>34.097000000000037</c:v>
                </c:pt>
                <c:pt idx="34098">
                  <c:v>34.098000000000013</c:v>
                </c:pt>
                <c:pt idx="34099">
                  <c:v>34.099000000000046</c:v>
                </c:pt>
                <c:pt idx="34100">
                  <c:v>34.100000000000023</c:v>
                </c:pt>
                <c:pt idx="34101">
                  <c:v>34.100999999999999</c:v>
                </c:pt>
                <c:pt idx="34102">
                  <c:v>34.102000000000032</c:v>
                </c:pt>
                <c:pt idx="34103">
                  <c:v>34.103000000000009</c:v>
                </c:pt>
                <c:pt idx="34104">
                  <c:v>34.104000000000042</c:v>
                </c:pt>
                <c:pt idx="34105">
                  <c:v>34.105000000000018</c:v>
                </c:pt>
                <c:pt idx="34106">
                  <c:v>34.105999999999995</c:v>
                </c:pt>
                <c:pt idx="34107">
                  <c:v>34.107000000000028</c:v>
                </c:pt>
                <c:pt idx="34108">
                  <c:v>34.108000000000004</c:v>
                </c:pt>
                <c:pt idx="34109">
                  <c:v>34.109000000000037</c:v>
                </c:pt>
                <c:pt idx="34110">
                  <c:v>34.110000000000014</c:v>
                </c:pt>
                <c:pt idx="34111">
                  <c:v>34.11099999999999</c:v>
                </c:pt>
                <c:pt idx="34112">
                  <c:v>34.112000000000023</c:v>
                </c:pt>
                <c:pt idx="34113">
                  <c:v>34.113</c:v>
                </c:pt>
                <c:pt idx="34114">
                  <c:v>34.114000000000033</c:v>
                </c:pt>
                <c:pt idx="34115">
                  <c:v>34.115000000000009</c:v>
                </c:pt>
                <c:pt idx="34116">
                  <c:v>34.116000000000042</c:v>
                </c:pt>
                <c:pt idx="34117">
                  <c:v>34.117000000000019</c:v>
                </c:pt>
                <c:pt idx="34118">
                  <c:v>34.117999999999995</c:v>
                </c:pt>
                <c:pt idx="34119">
                  <c:v>34.119000000000028</c:v>
                </c:pt>
                <c:pt idx="34120">
                  <c:v>34.120000000000005</c:v>
                </c:pt>
                <c:pt idx="34121">
                  <c:v>34.121000000000038</c:v>
                </c:pt>
                <c:pt idx="34122">
                  <c:v>34.122000000000014</c:v>
                </c:pt>
                <c:pt idx="34123">
                  <c:v>34.12299999999999</c:v>
                </c:pt>
                <c:pt idx="34124">
                  <c:v>34.124000000000024</c:v>
                </c:pt>
                <c:pt idx="34125">
                  <c:v>34.125</c:v>
                </c:pt>
                <c:pt idx="34126">
                  <c:v>34.126000000000033</c:v>
                </c:pt>
                <c:pt idx="34127">
                  <c:v>34.12700000000001</c:v>
                </c:pt>
                <c:pt idx="34128">
                  <c:v>34.128000000000043</c:v>
                </c:pt>
                <c:pt idx="34129">
                  <c:v>34.129000000000019</c:v>
                </c:pt>
                <c:pt idx="34130">
                  <c:v>34.129999999999995</c:v>
                </c:pt>
                <c:pt idx="34131">
                  <c:v>34.131000000000029</c:v>
                </c:pt>
                <c:pt idx="34132">
                  <c:v>34.132000000000005</c:v>
                </c:pt>
                <c:pt idx="34133">
                  <c:v>34.133000000000038</c:v>
                </c:pt>
                <c:pt idx="34134">
                  <c:v>34.134000000000015</c:v>
                </c:pt>
                <c:pt idx="34135">
                  <c:v>34.134999999999991</c:v>
                </c:pt>
                <c:pt idx="34136">
                  <c:v>34.136000000000024</c:v>
                </c:pt>
                <c:pt idx="34137">
                  <c:v>34.137</c:v>
                </c:pt>
                <c:pt idx="34138">
                  <c:v>34.138000000000034</c:v>
                </c:pt>
                <c:pt idx="34139">
                  <c:v>34.13900000000001</c:v>
                </c:pt>
                <c:pt idx="34140">
                  <c:v>34.140000000000043</c:v>
                </c:pt>
                <c:pt idx="34141">
                  <c:v>34.14100000000002</c:v>
                </c:pt>
                <c:pt idx="34142">
                  <c:v>34.141999999999996</c:v>
                </c:pt>
                <c:pt idx="34143">
                  <c:v>34.143000000000029</c:v>
                </c:pt>
                <c:pt idx="34144">
                  <c:v>34.144000000000005</c:v>
                </c:pt>
                <c:pt idx="34145">
                  <c:v>34.145000000000039</c:v>
                </c:pt>
                <c:pt idx="34146">
                  <c:v>34.146000000000015</c:v>
                </c:pt>
                <c:pt idx="34147">
                  <c:v>34.146999999999991</c:v>
                </c:pt>
                <c:pt idx="34148">
                  <c:v>34.148000000000025</c:v>
                </c:pt>
                <c:pt idx="34149">
                  <c:v>34.149000000000001</c:v>
                </c:pt>
                <c:pt idx="34150">
                  <c:v>34.150000000000034</c:v>
                </c:pt>
                <c:pt idx="34151">
                  <c:v>34.15100000000001</c:v>
                </c:pt>
                <c:pt idx="34152">
                  <c:v>34.152000000000044</c:v>
                </c:pt>
                <c:pt idx="34153">
                  <c:v>34.15300000000002</c:v>
                </c:pt>
                <c:pt idx="34154">
                  <c:v>34.153999999999996</c:v>
                </c:pt>
                <c:pt idx="34155">
                  <c:v>34.15500000000003</c:v>
                </c:pt>
                <c:pt idx="34156">
                  <c:v>34.156000000000006</c:v>
                </c:pt>
                <c:pt idx="34157">
                  <c:v>34.157000000000039</c:v>
                </c:pt>
                <c:pt idx="34158">
                  <c:v>34.158000000000015</c:v>
                </c:pt>
                <c:pt idx="34159">
                  <c:v>34.158999999999992</c:v>
                </c:pt>
                <c:pt idx="34160">
                  <c:v>34.160000000000025</c:v>
                </c:pt>
                <c:pt idx="34161">
                  <c:v>34.161000000000001</c:v>
                </c:pt>
                <c:pt idx="34162">
                  <c:v>34.162000000000035</c:v>
                </c:pt>
                <c:pt idx="34163">
                  <c:v>34.163000000000011</c:v>
                </c:pt>
                <c:pt idx="34164">
                  <c:v>34.164000000000044</c:v>
                </c:pt>
                <c:pt idx="34165">
                  <c:v>34.16500000000002</c:v>
                </c:pt>
                <c:pt idx="34166">
                  <c:v>34.165999999999997</c:v>
                </c:pt>
                <c:pt idx="34167">
                  <c:v>34.16700000000003</c:v>
                </c:pt>
                <c:pt idx="34168">
                  <c:v>34.168000000000006</c:v>
                </c:pt>
                <c:pt idx="34169">
                  <c:v>34.16900000000004</c:v>
                </c:pt>
                <c:pt idx="34170">
                  <c:v>34.170000000000016</c:v>
                </c:pt>
                <c:pt idx="34171">
                  <c:v>34.170999999999992</c:v>
                </c:pt>
                <c:pt idx="34172">
                  <c:v>34.172000000000025</c:v>
                </c:pt>
                <c:pt idx="34173">
                  <c:v>34.173000000000002</c:v>
                </c:pt>
                <c:pt idx="34174">
                  <c:v>34.174000000000035</c:v>
                </c:pt>
                <c:pt idx="34175">
                  <c:v>34.175000000000011</c:v>
                </c:pt>
                <c:pt idx="34176">
                  <c:v>34.176000000000045</c:v>
                </c:pt>
                <c:pt idx="34177">
                  <c:v>34.177000000000021</c:v>
                </c:pt>
                <c:pt idx="34178">
                  <c:v>34.177999999999997</c:v>
                </c:pt>
                <c:pt idx="34179">
                  <c:v>34.17900000000003</c:v>
                </c:pt>
                <c:pt idx="34180">
                  <c:v>34.180000000000007</c:v>
                </c:pt>
                <c:pt idx="34181">
                  <c:v>34.18100000000004</c:v>
                </c:pt>
                <c:pt idx="34182">
                  <c:v>34.182000000000016</c:v>
                </c:pt>
                <c:pt idx="34183">
                  <c:v>34.182999999999993</c:v>
                </c:pt>
                <c:pt idx="34184">
                  <c:v>34.184000000000026</c:v>
                </c:pt>
                <c:pt idx="34185">
                  <c:v>34.185000000000002</c:v>
                </c:pt>
                <c:pt idx="34186">
                  <c:v>34.186000000000035</c:v>
                </c:pt>
                <c:pt idx="34187">
                  <c:v>34.187000000000012</c:v>
                </c:pt>
                <c:pt idx="34188">
                  <c:v>34.188000000000045</c:v>
                </c:pt>
                <c:pt idx="34189">
                  <c:v>34.189000000000021</c:v>
                </c:pt>
                <c:pt idx="34190">
                  <c:v>34.19</c:v>
                </c:pt>
                <c:pt idx="34191">
                  <c:v>34.191000000000031</c:v>
                </c:pt>
                <c:pt idx="34192">
                  <c:v>34.192000000000007</c:v>
                </c:pt>
                <c:pt idx="34193">
                  <c:v>34.19300000000004</c:v>
                </c:pt>
                <c:pt idx="34194">
                  <c:v>34.194000000000017</c:v>
                </c:pt>
                <c:pt idx="34195">
                  <c:v>34.194999999999993</c:v>
                </c:pt>
                <c:pt idx="34196">
                  <c:v>34.196000000000026</c:v>
                </c:pt>
                <c:pt idx="34197">
                  <c:v>34.197000000000003</c:v>
                </c:pt>
                <c:pt idx="34198">
                  <c:v>34.198000000000036</c:v>
                </c:pt>
                <c:pt idx="34199">
                  <c:v>34.199000000000012</c:v>
                </c:pt>
                <c:pt idx="34200">
                  <c:v>34.200000000000045</c:v>
                </c:pt>
                <c:pt idx="34201">
                  <c:v>34.201000000000022</c:v>
                </c:pt>
                <c:pt idx="34202">
                  <c:v>34.201999999999998</c:v>
                </c:pt>
                <c:pt idx="34203">
                  <c:v>34.203000000000031</c:v>
                </c:pt>
                <c:pt idx="34204">
                  <c:v>34.204000000000008</c:v>
                </c:pt>
                <c:pt idx="34205">
                  <c:v>34.205000000000041</c:v>
                </c:pt>
                <c:pt idx="34206">
                  <c:v>34.206000000000017</c:v>
                </c:pt>
                <c:pt idx="34207">
                  <c:v>34.206999999999994</c:v>
                </c:pt>
                <c:pt idx="34208">
                  <c:v>34.208000000000027</c:v>
                </c:pt>
                <c:pt idx="34209">
                  <c:v>34.209000000000003</c:v>
                </c:pt>
                <c:pt idx="34210">
                  <c:v>34.210000000000036</c:v>
                </c:pt>
                <c:pt idx="34211">
                  <c:v>34.211000000000013</c:v>
                </c:pt>
                <c:pt idx="34212">
                  <c:v>34.212000000000046</c:v>
                </c:pt>
                <c:pt idx="34213">
                  <c:v>34.213000000000022</c:v>
                </c:pt>
                <c:pt idx="34214">
                  <c:v>34.213999999999999</c:v>
                </c:pt>
                <c:pt idx="34215">
                  <c:v>34.215000000000032</c:v>
                </c:pt>
                <c:pt idx="34216">
                  <c:v>34.216000000000008</c:v>
                </c:pt>
                <c:pt idx="34217">
                  <c:v>34.217000000000041</c:v>
                </c:pt>
                <c:pt idx="34218">
                  <c:v>34.218000000000018</c:v>
                </c:pt>
                <c:pt idx="34219">
                  <c:v>34.218999999999994</c:v>
                </c:pt>
                <c:pt idx="34220">
                  <c:v>34.220000000000027</c:v>
                </c:pt>
                <c:pt idx="34221">
                  <c:v>34.221000000000004</c:v>
                </c:pt>
                <c:pt idx="34222">
                  <c:v>34.222000000000037</c:v>
                </c:pt>
                <c:pt idx="34223">
                  <c:v>34.223000000000013</c:v>
                </c:pt>
                <c:pt idx="34224">
                  <c:v>34.224000000000046</c:v>
                </c:pt>
                <c:pt idx="34225">
                  <c:v>34.225000000000023</c:v>
                </c:pt>
                <c:pt idx="34226">
                  <c:v>34.225999999999999</c:v>
                </c:pt>
                <c:pt idx="34227">
                  <c:v>34.227000000000032</c:v>
                </c:pt>
                <c:pt idx="34228">
                  <c:v>34.228000000000009</c:v>
                </c:pt>
                <c:pt idx="34229">
                  <c:v>34.229000000000042</c:v>
                </c:pt>
                <c:pt idx="34230">
                  <c:v>34.230000000000018</c:v>
                </c:pt>
                <c:pt idx="34231">
                  <c:v>34.230999999999995</c:v>
                </c:pt>
                <c:pt idx="34232">
                  <c:v>34.232000000000028</c:v>
                </c:pt>
                <c:pt idx="34233">
                  <c:v>34.233000000000004</c:v>
                </c:pt>
                <c:pt idx="34234">
                  <c:v>34.234000000000037</c:v>
                </c:pt>
                <c:pt idx="34235">
                  <c:v>34.235000000000014</c:v>
                </c:pt>
                <c:pt idx="34236">
                  <c:v>34.23599999999999</c:v>
                </c:pt>
                <c:pt idx="34237">
                  <c:v>34.237000000000023</c:v>
                </c:pt>
                <c:pt idx="34238">
                  <c:v>34.238</c:v>
                </c:pt>
                <c:pt idx="34239">
                  <c:v>34.239000000000033</c:v>
                </c:pt>
                <c:pt idx="34240">
                  <c:v>34.240000000000009</c:v>
                </c:pt>
                <c:pt idx="34241">
                  <c:v>34.241000000000042</c:v>
                </c:pt>
                <c:pt idx="34242">
                  <c:v>34.242000000000019</c:v>
                </c:pt>
                <c:pt idx="34243">
                  <c:v>34.242999999999995</c:v>
                </c:pt>
                <c:pt idx="34244">
                  <c:v>34.244000000000028</c:v>
                </c:pt>
                <c:pt idx="34245">
                  <c:v>34.245000000000005</c:v>
                </c:pt>
                <c:pt idx="34246">
                  <c:v>34.246000000000038</c:v>
                </c:pt>
                <c:pt idx="34247">
                  <c:v>34.247000000000014</c:v>
                </c:pt>
                <c:pt idx="34248">
                  <c:v>34.24799999999999</c:v>
                </c:pt>
                <c:pt idx="34249">
                  <c:v>34.249000000000024</c:v>
                </c:pt>
                <c:pt idx="34250">
                  <c:v>34.25</c:v>
                </c:pt>
                <c:pt idx="34251">
                  <c:v>34.251000000000033</c:v>
                </c:pt>
                <c:pt idx="34252">
                  <c:v>34.25200000000001</c:v>
                </c:pt>
                <c:pt idx="34253">
                  <c:v>34.253000000000043</c:v>
                </c:pt>
                <c:pt idx="34254">
                  <c:v>34.254000000000019</c:v>
                </c:pt>
                <c:pt idx="34255">
                  <c:v>34.254999999999995</c:v>
                </c:pt>
                <c:pt idx="34256">
                  <c:v>34.256000000000029</c:v>
                </c:pt>
                <c:pt idx="34257">
                  <c:v>34.257000000000005</c:v>
                </c:pt>
                <c:pt idx="34258">
                  <c:v>34.258000000000038</c:v>
                </c:pt>
                <c:pt idx="34259">
                  <c:v>34.259000000000015</c:v>
                </c:pt>
                <c:pt idx="34260">
                  <c:v>34.259999999999991</c:v>
                </c:pt>
                <c:pt idx="34261">
                  <c:v>34.261000000000024</c:v>
                </c:pt>
                <c:pt idx="34262">
                  <c:v>34.262</c:v>
                </c:pt>
                <c:pt idx="34263">
                  <c:v>34.263000000000034</c:v>
                </c:pt>
                <c:pt idx="34264">
                  <c:v>34.26400000000001</c:v>
                </c:pt>
                <c:pt idx="34265">
                  <c:v>34.265000000000043</c:v>
                </c:pt>
                <c:pt idx="34266">
                  <c:v>34.26600000000002</c:v>
                </c:pt>
                <c:pt idx="34267">
                  <c:v>34.266999999999996</c:v>
                </c:pt>
                <c:pt idx="34268">
                  <c:v>34.268000000000029</c:v>
                </c:pt>
                <c:pt idx="34269">
                  <c:v>34.269000000000005</c:v>
                </c:pt>
                <c:pt idx="34270">
                  <c:v>34.270000000000039</c:v>
                </c:pt>
                <c:pt idx="34271">
                  <c:v>34.271000000000015</c:v>
                </c:pt>
                <c:pt idx="34272">
                  <c:v>34.271999999999991</c:v>
                </c:pt>
                <c:pt idx="34273">
                  <c:v>34.273000000000025</c:v>
                </c:pt>
                <c:pt idx="34274">
                  <c:v>34.274000000000001</c:v>
                </c:pt>
                <c:pt idx="34275">
                  <c:v>34.275000000000034</c:v>
                </c:pt>
                <c:pt idx="34276">
                  <c:v>34.27600000000001</c:v>
                </c:pt>
                <c:pt idx="34277">
                  <c:v>34.277000000000044</c:v>
                </c:pt>
                <c:pt idx="34278">
                  <c:v>34.27800000000002</c:v>
                </c:pt>
                <c:pt idx="34279">
                  <c:v>34.278999999999996</c:v>
                </c:pt>
                <c:pt idx="34280">
                  <c:v>34.28000000000003</c:v>
                </c:pt>
                <c:pt idx="34281">
                  <c:v>34.281000000000006</c:v>
                </c:pt>
                <c:pt idx="34282">
                  <c:v>34.282000000000039</c:v>
                </c:pt>
                <c:pt idx="34283">
                  <c:v>34.283000000000015</c:v>
                </c:pt>
                <c:pt idx="34284">
                  <c:v>34.283999999999992</c:v>
                </c:pt>
                <c:pt idx="34285">
                  <c:v>34.285000000000025</c:v>
                </c:pt>
                <c:pt idx="34286">
                  <c:v>34.286000000000001</c:v>
                </c:pt>
                <c:pt idx="34287">
                  <c:v>34.287000000000035</c:v>
                </c:pt>
                <c:pt idx="34288">
                  <c:v>34.288000000000011</c:v>
                </c:pt>
                <c:pt idx="34289">
                  <c:v>34.289000000000044</c:v>
                </c:pt>
                <c:pt idx="34290">
                  <c:v>34.29000000000002</c:v>
                </c:pt>
                <c:pt idx="34291">
                  <c:v>34.290999999999997</c:v>
                </c:pt>
                <c:pt idx="34292">
                  <c:v>34.29200000000003</c:v>
                </c:pt>
                <c:pt idx="34293">
                  <c:v>34.293000000000006</c:v>
                </c:pt>
                <c:pt idx="34294">
                  <c:v>34.29400000000004</c:v>
                </c:pt>
                <c:pt idx="34295">
                  <c:v>34.295000000000016</c:v>
                </c:pt>
                <c:pt idx="34296">
                  <c:v>34.295999999999992</c:v>
                </c:pt>
                <c:pt idx="34297">
                  <c:v>34.297000000000025</c:v>
                </c:pt>
                <c:pt idx="34298">
                  <c:v>34.298000000000002</c:v>
                </c:pt>
                <c:pt idx="34299">
                  <c:v>34.299000000000035</c:v>
                </c:pt>
                <c:pt idx="34300">
                  <c:v>34.300000000000011</c:v>
                </c:pt>
                <c:pt idx="34301">
                  <c:v>34.301000000000045</c:v>
                </c:pt>
                <c:pt idx="34302">
                  <c:v>34.302000000000021</c:v>
                </c:pt>
                <c:pt idx="34303">
                  <c:v>34.302999999999997</c:v>
                </c:pt>
                <c:pt idx="34304">
                  <c:v>34.30400000000003</c:v>
                </c:pt>
                <c:pt idx="34305">
                  <c:v>34.305000000000007</c:v>
                </c:pt>
                <c:pt idx="34306">
                  <c:v>34.30600000000004</c:v>
                </c:pt>
                <c:pt idx="34307">
                  <c:v>34.307000000000016</c:v>
                </c:pt>
                <c:pt idx="34308">
                  <c:v>34.307999999999993</c:v>
                </c:pt>
                <c:pt idx="34309">
                  <c:v>34.309000000000026</c:v>
                </c:pt>
                <c:pt idx="34310">
                  <c:v>34.31</c:v>
                </c:pt>
                <c:pt idx="34311">
                  <c:v>34.311000000000035</c:v>
                </c:pt>
                <c:pt idx="34312">
                  <c:v>34.312000000000012</c:v>
                </c:pt>
                <c:pt idx="34313">
                  <c:v>34.313000000000045</c:v>
                </c:pt>
                <c:pt idx="34314">
                  <c:v>34.314000000000021</c:v>
                </c:pt>
                <c:pt idx="34315">
                  <c:v>34.314999999999998</c:v>
                </c:pt>
                <c:pt idx="34316">
                  <c:v>34.316000000000031</c:v>
                </c:pt>
                <c:pt idx="34317">
                  <c:v>34.317000000000007</c:v>
                </c:pt>
                <c:pt idx="34318">
                  <c:v>34.31800000000004</c:v>
                </c:pt>
                <c:pt idx="34319">
                  <c:v>34.319000000000017</c:v>
                </c:pt>
                <c:pt idx="34320">
                  <c:v>34.319999999999993</c:v>
                </c:pt>
                <c:pt idx="34321">
                  <c:v>34.321000000000026</c:v>
                </c:pt>
                <c:pt idx="34322">
                  <c:v>34.322000000000003</c:v>
                </c:pt>
                <c:pt idx="34323">
                  <c:v>34.323000000000036</c:v>
                </c:pt>
                <c:pt idx="34324">
                  <c:v>34.324000000000012</c:v>
                </c:pt>
                <c:pt idx="34325">
                  <c:v>34.325000000000045</c:v>
                </c:pt>
                <c:pt idx="34326">
                  <c:v>34.326000000000022</c:v>
                </c:pt>
                <c:pt idx="34327">
                  <c:v>34.326999999999998</c:v>
                </c:pt>
                <c:pt idx="34328">
                  <c:v>34.328000000000031</c:v>
                </c:pt>
                <c:pt idx="34329">
                  <c:v>34.329000000000008</c:v>
                </c:pt>
                <c:pt idx="34330">
                  <c:v>34.330000000000041</c:v>
                </c:pt>
                <c:pt idx="34331">
                  <c:v>34.331000000000017</c:v>
                </c:pt>
                <c:pt idx="34332">
                  <c:v>34.331999999999994</c:v>
                </c:pt>
                <c:pt idx="34333">
                  <c:v>34.333000000000027</c:v>
                </c:pt>
                <c:pt idx="34334">
                  <c:v>34.334000000000003</c:v>
                </c:pt>
                <c:pt idx="34335">
                  <c:v>34.335000000000036</c:v>
                </c:pt>
                <c:pt idx="34336">
                  <c:v>34.336000000000013</c:v>
                </c:pt>
                <c:pt idx="34337">
                  <c:v>34.337000000000046</c:v>
                </c:pt>
                <c:pt idx="34338">
                  <c:v>34.338000000000022</c:v>
                </c:pt>
                <c:pt idx="34339">
                  <c:v>34.338999999999999</c:v>
                </c:pt>
                <c:pt idx="34340">
                  <c:v>34.340000000000032</c:v>
                </c:pt>
                <c:pt idx="34341">
                  <c:v>34.341000000000008</c:v>
                </c:pt>
                <c:pt idx="34342">
                  <c:v>34.342000000000041</c:v>
                </c:pt>
                <c:pt idx="34343">
                  <c:v>34.343000000000018</c:v>
                </c:pt>
                <c:pt idx="34344">
                  <c:v>34.343999999999994</c:v>
                </c:pt>
                <c:pt idx="34345">
                  <c:v>34.345000000000027</c:v>
                </c:pt>
                <c:pt idx="34346">
                  <c:v>34.346000000000004</c:v>
                </c:pt>
                <c:pt idx="34347">
                  <c:v>34.347000000000037</c:v>
                </c:pt>
                <c:pt idx="34348">
                  <c:v>34.348000000000013</c:v>
                </c:pt>
                <c:pt idx="34349">
                  <c:v>34.349000000000046</c:v>
                </c:pt>
                <c:pt idx="34350">
                  <c:v>34.350000000000023</c:v>
                </c:pt>
                <c:pt idx="34351">
                  <c:v>34.350999999999999</c:v>
                </c:pt>
                <c:pt idx="34352">
                  <c:v>34.352000000000032</c:v>
                </c:pt>
                <c:pt idx="34353">
                  <c:v>34.353000000000009</c:v>
                </c:pt>
                <c:pt idx="34354">
                  <c:v>34.354000000000042</c:v>
                </c:pt>
                <c:pt idx="34355">
                  <c:v>34.355000000000018</c:v>
                </c:pt>
                <c:pt idx="34356">
                  <c:v>34.355999999999995</c:v>
                </c:pt>
                <c:pt idx="34357">
                  <c:v>34.357000000000028</c:v>
                </c:pt>
                <c:pt idx="34358">
                  <c:v>34.358000000000004</c:v>
                </c:pt>
                <c:pt idx="34359">
                  <c:v>34.359000000000037</c:v>
                </c:pt>
                <c:pt idx="34360">
                  <c:v>34.360000000000014</c:v>
                </c:pt>
                <c:pt idx="34361">
                  <c:v>34.36099999999999</c:v>
                </c:pt>
                <c:pt idx="34362">
                  <c:v>34.362000000000023</c:v>
                </c:pt>
                <c:pt idx="34363">
                  <c:v>34.363</c:v>
                </c:pt>
                <c:pt idx="34364">
                  <c:v>34.364000000000033</c:v>
                </c:pt>
                <c:pt idx="34365">
                  <c:v>34.365000000000009</c:v>
                </c:pt>
                <c:pt idx="34366">
                  <c:v>34.366000000000042</c:v>
                </c:pt>
                <c:pt idx="34367">
                  <c:v>34.367000000000019</c:v>
                </c:pt>
                <c:pt idx="34368">
                  <c:v>34.367999999999995</c:v>
                </c:pt>
                <c:pt idx="34369">
                  <c:v>34.369000000000028</c:v>
                </c:pt>
                <c:pt idx="34370">
                  <c:v>34.370000000000005</c:v>
                </c:pt>
                <c:pt idx="34371">
                  <c:v>34.371000000000038</c:v>
                </c:pt>
                <c:pt idx="34372">
                  <c:v>34.372000000000014</c:v>
                </c:pt>
                <c:pt idx="34373">
                  <c:v>34.37299999999999</c:v>
                </c:pt>
                <c:pt idx="34374">
                  <c:v>34.374000000000024</c:v>
                </c:pt>
                <c:pt idx="34375">
                  <c:v>34.375</c:v>
                </c:pt>
                <c:pt idx="34376">
                  <c:v>34.376000000000033</c:v>
                </c:pt>
                <c:pt idx="34377">
                  <c:v>34.37700000000001</c:v>
                </c:pt>
                <c:pt idx="34378">
                  <c:v>34.378000000000043</c:v>
                </c:pt>
                <c:pt idx="34379">
                  <c:v>34.379000000000019</c:v>
                </c:pt>
                <c:pt idx="34380">
                  <c:v>34.379999999999995</c:v>
                </c:pt>
                <c:pt idx="34381">
                  <c:v>34.381000000000029</c:v>
                </c:pt>
                <c:pt idx="34382">
                  <c:v>34.382000000000005</c:v>
                </c:pt>
                <c:pt idx="34383">
                  <c:v>34.383000000000038</c:v>
                </c:pt>
                <c:pt idx="34384">
                  <c:v>34.384000000000015</c:v>
                </c:pt>
                <c:pt idx="34385">
                  <c:v>34.384999999999991</c:v>
                </c:pt>
                <c:pt idx="34386">
                  <c:v>34.386000000000024</c:v>
                </c:pt>
                <c:pt idx="34387">
                  <c:v>34.387</c:v>
                </c:pt>
                <c:pt idx="34388">
                  <c:v>34.388000000000034</c:v>
                </c:pt>
                <c:pt idx="34389">
                  <c:v>34.38900000000001</c:v>
                </c:pt>
                <c:pt idx="34390">
                  <c:v>34.390000000000043</c:v>
                </c:pt>
                <c:pt idx="34391">
                  <c:v>34.39100000000002</c:v>
                </c:pt>
                <c:pt idx="34392">
                  <c:v>34.391999999999996</c:v>
                </c:pt>
                <c:pt idx="34393">
                  <c:v>34.393000000000029</c:v>
                </c:pt>
                <c:pt idx="34394">
                  <c:v>34.394000000000005</c:v>
                </c:pt>
                <c:pt idx="34395">
                  <c:v>34.395000000000039</c:v>
                </c:pt>
                <c:pt idx="34396">
                  <c:v>34.396000000000015</c:v>
                </c:pt>
                <c:pt idx="34397">
                  <c:v>34.396999999999991</c:v>
                </c:pt>
                <c:pt idx="34398">
                  <c:v>34.398000000000025</c:v>
                </c:pt>
                <c:pt idx="34399">
                  <c:v>34.399000000000001</c:v>
                </c:pt>
                <c:pt idx="34400">
                  <c:v>34.400000000000034</c:v>
                </c:pt>
                <c:pt idx="34401">
                  <c:v>34.40100000000001</c:v>
                </c:pt>
                <c:pt idx="34402">
                  <c:v>34.402000000000044</c:v>
                </c:pt>
                <c:pt idx="34403">
                  <c:v>34.40300000000002</c:v>
                </c:pt>
                <c:pt idx="34404">
                  <c:v>34.403999999999996</c:v>
                </c:pt>
                <c:pt idx="34405">
                  <c:v>34.40500000000003</c:v>
                </c:pt>
                <c:pt idx="34406">
                  <c:v>34.406000000000006</c:v>
                </c:pt>
                <c:pt idx="34407">
                  <c:v>34.407000000000039</c:v>
                </c:pt>
                <c:pt idx="34408">
                  <c:v>34.408000000000015</c:v>
                </c:pt>
                <c:pt idx="34409">
                  <c:v>34.408999999999992</c:v>
                </c:pt>
                <c:pt idx="34410">
                  <c:v>34.410000000000025</c:v>
                </c:pt>
                <c:pt idx="34411">
                  <c:v>34.411000000000001</c:v>
                </c:pt>
                <c:pt idx="34412">
                  <c:v>34.412000000000035</c:v>
                </c:pt>
                <c:pt idx="34413">
                  <c:v>34.413000000000011</c:v>
                </c:pt>
                <c:pt idx="34414">
                  <c:v>34.414000000000044</c:v>
                </c:pt>
                <c:pt idx="34415">
                  <c:v>34.41500000000002</c:v>
                </c:pt>
                <c:pt idx="34416">
                  <c:v>34.415999999999997</c:v>
                </c:pt>
                <c:pt idx="34417">
                  <c:v>34.41700000000003</c:v>
                </c:pt>
                <c:pt idx="34418">
                  <c:v>34.418000000000006</c:v>
                </c:pt>
                <c:pt idx="34419">
                  <c:v>34.41900000000004</c:v>
                </c:pt>
                <c:pt idx="34420">
                  <c:v>34.420000000000016</c:v>
                </c:pt>
                <c:pt idx="34421">
                  <c:v>34.420999999999992</c:v>
                </c:pt>
                <c:pt idx="34422">
                  <c:v>34.422000000000025</c:v>
                </c:pt>
                <c:pt idx="34423">
                  <c:v>34.423000000000002</c:v>
                </c:pt>
                <c:pt idx="34424">
                  <c:v>34.424000000000035</c:v>
                </c:pt>
                <c:pt idx="34425">
                  <c:v>34.425000000000011</c:v>
                </c:pt>
                <c:pt idx="34426">
                  <c:v>34.426000000000045</c:v>
                </c:pt>
                <c:pt idx="34427">
                  <c:v>34.427000000000021</c:v>
                </c:pt>
                <c:pt idx="34428">
                  <c:v>34.427999999999997</c:v>
                </c:pt>
                <c:pt idx="34429">
                  <c:v>34.42900000000003</c:v>
                </c:pt>
                <c:pt idx="34430">
                  <c:v>34.430000000000007</c:v>
                </c:pt>
                <c:pt idx="34431">
                  <c:v>34.43100000000004</c:v>
                </c:pt>
                <c:pt idx="34432">
                  <c:v>34.432000000000016</c:v>
                </c:pt>
                <c:pt idx="34433">
                  <c:v>34.432999999999993</c:v>
                </c:pt>
                <c:pt idx="34434">
                  <c:v>34.434000000000026</c:v>
                </c:pt>
                <c:pt idx="34435">
                  <c:v>34.435000000000002</c:v>
                </c:pt>
                <c:pt idx="34436">
                  <c:v>34.436000000000035</c:v>
                </c:pt>
                <c:pt idx="34437">
                  <c:v>34.437000000000012</c:v>
                </c:pt>
                <c:pt idx="34438">
                  <c:v>34.438000000000045</c:v>
                </c:pt>
                <c:pt idx="34439">
                  <c:v>34.439000000000021</c:v>
                </c:pt>
                <c:pt idx="34440">
                  <c:v>34.44</c:v>
                </c:pt>
                <c:pt idx="34441">
                  <c:v>34.441000000000031</c:v>
                </c:pt>
                <c:pt idx="34442">
                  <c:v>34.442000000000007</c:v>
                </c:pt>
                <c:pt idx="34443">
                  <c:v>34.44300000000004</c:v>
                </c:pt>
                <c:pt idx="34444">
                  <c:v>34.444000000000017</c:v>
                </c:pt>
                <c:pt idx="34445">
                  <c:v>34.444999999999993</c:v>
                </c:pt>
                <c:pt idx="34446">
                  <c:v>34.446000000000026</c:v>
                </c:pt>
                <c:pt idx="34447">
                  <c:v>34.447000000000003</c:v>
                </c:pt>
                <c:pt idx="34448">
                  <c:v>34.448000000000036</c:v>
                </c:pt>
                <c:pt idx="34449">
                  <c:v>34.449000000000012</c:v>
                </c:pt>
                <c:pt idx="34450">
                  <c:v>34.450000000000045</c:v>
                </c:pt>
                <c:pt idx="34451">
                  <c:v>34.451000000000022</c:v>
                </c:pt>
                <c:pt idx="34452">
                  <c:v>34.451999999999998</c:v>
                </c:pt>
                <c:pt idx="34453">
                  <c:v>34.453000000000031</c:v>
                </c:pt>
                <c:pt idx="34454">
                  <c:v>34.454000000000008</c:v>
                </c:pt>
                <c:pt idx="34455">
                  <c:v>34.455000000000041</c:v>
                </c:pt>
                <c:pt idx="34456">
                  <c:v>34.456000000000017</c:v>
                </c:pt>
                <c:pt idx="34457">
                  <c:v>34.456999999999994</c:v>
                </c:pt>
                <c:pt idx="34458">
                  <c:v>34.458000000000027</c:v>
                </c:pt>
                <c:pt idx="34459">
                  <c:v>34.459000000000003</c:v>
                </c:pt>
                <c:pt idx="34460">
                  <c:v>34.460000000000036</c:v>
                </c:pt>
                <c:pt idx="34461">
                  <c:v>34.461000000000013</c:v>
                </c:pt>
                <c:pt idx="34462">
                  <c:v>34.462000000000046</c:v>
                </c:pt>
                <c:pt idx="34463">
                  <c:v>34.463000000000022</c:v>
                </c:pt>
                <c:pt idx="34464">
                  <c:v>34.463999999999999</c:v>
                </c:pt>
                <c:pt idx="34465">
                  <c:v>34.465000000000032</c:v>
                </c:pt>
                <c:pt idx="34466">
                  <c:v>34.466000000000008</c:v>
                </c:pt>
                <c:pt idx="34467">
                  <c:v>34.467000000000041</c:v>
                </c:pt>
                <c:pt idx="34468">
                  <c:v>34.468000000000018</c:v>
                </c:pt>
                <c:pt idx="34469">
                  <c:v>34.468999999999994</c:v>
                </c:pt>
                <c:pt idx="34470">
                  <c:v>34.470000000000027</c:v>
                </c:pt>
                <c:pt idx="34471">
                  <c:v>34.471000000000004</c:v>
                </c:pt>
                <c:pt idx="34472">
                  <c:v>34.472000000000037</c:v>
                </c:pt>
                <c:pt idx="34473">
                  <c:v>34.473000000000013</c:v>
                </c:pt>
                <c:pt idx="34474">
                  <c:v>34.474000000000046</c:v>
                </c:pt>
                <c:pt idx="34475">
                  <c:v>34.475000000000023</c:v>
                </c:pt>
                <c:pt idx="34476">
                  <c:v>34.475999999999999</c:v>
                </c:pt>
                <c:pt idx="34477">
                  <c:v>34.477000000000032</c:v>
                </c:pt>
                <c:pt idx="34478">
                  <c:v>34.478000000000009</c:v>
                </c:pt>
                <c:pt idx="34479">
                  <c:v>34.479000000000042</c:v>
                </c:pt>
                <c:pt idx="34480">
                  <c:v>34.480000000000018</c:v>
                </c:pt>
                <c:pt idx="34481">
                  <c:v>34.480999999999995</c:v>
                </c:pt>
                <c:pt idx="34482">
                  <c:v>34.482000000000028</c:v>
                </c:pt>
                <c:pt idx="34483">
                  <c:v>34.483000000000004</c:v>
                </c:pt>
                <c:pt idx="34484">
                  <c:v>34.484000000000037</c:v>
                </c:pt>
                <c:pt idx="34485">
                  <c:v>34.485000000000014</c:v>
                </c:pt>
                <c:pt idx="34486">
                  <c:v>34.48599999999999</c:v>
                </c:pt>
                <c:pt idx="34487">
                  <c:v>34.487000000000023</c:v>
                </c:pt>
                <c:pt idx="34488">
                  <c:v>34.488</c:v>
                </c:pt>
                <c:pt idx="34489">
                  <c:v>34.489000000000033</c:v>
                </c:pt>
                <c:pt idx="34490">
                  <c:v>34.490000000000009</c:v>
                </c:pt>
                <c:pt idx="34491">
                  <c:v>34.491000000000042</c:v>
                </c:pt>
                <c:pt idx="34492">
                  <c:v>34.492000000000019</c:v>
                </c:pt>
                <c:pt idx="34493">
                  <c:v>34.492999999999995</c:v>
                </c:pt>
                <c:pt idx="34494">
                  <c:v>34.494000000000028</c:v>
                </c:pt>
                <c:pt idx="34495">
                  <c:v>34.495000000000005</c:v>
                </c:pt>
                <c:pt idx="34496">
                  <c:v>34.496000000000038</c:v>
                </c:pt>
                <c:pt idx="34497">
                  <c:v>34.497000000000014</c:v>
                </c:pt>
                <c:pt idx="34498">
                  <c:v>34.49799999999999</c:v>
                </c:pt>
                <c:pt idx="34499">
                  <c:v>34.499000000000024</c:v>
                </c:pt>
                <c:pt idx="34500">
                  <c:v>34.5</c:v>
                </c:pt>
                <c:pt idx="34501">
                  <c:v>34.501000000000033</c:v>
                </c:pt>
                <c:pt idx="34502">
                  <c:v>34.50200000000001</c:v>
                </c:pt>
                <c:pt idx="34503">
                  <c:v>34.503000000000043</c:v>
                </c:pt>
                <c:pt idx="34504">
                  <c:v>34.504000000000019</c:v>
                </c:pt>
                <c:pt idx="34505">
                  <c:v>34.504999999999995</c:v>
                </c:pt>
                <c:pt idx="34506">
                  <c:v>34.506000000000029</c:v>
                </c:pt>
                <c:pt idx="34507">
                  <c:v>34.507000000000005</c:v>
                </c:pt>
                <c:pt idx="34508">
                  <c:v>34.508000000000038</c:v>
                </c:pt>
                <c:pt idx="34509">
                  <c:v>34.509000000000015</c:v>
                </c:pt>
                <c:pt idx="34510">
                  <c:v>34.509999999999991</c:v>
                </c:pt>
                <c:pt idx="34511">
                  <c:v>34.511000000000024</c:v>
                </c:pt>
                <c:pt idx="34512">
                  <c:v>34.512</c:v>
                </c:pt>
                <c:pt idx="34513">
                  <c:v>34.513000000000034</c:v>
                </c:pt>
                <c:pt idx="34514">
                  <c:v>34.51400000000001</c:v>
                </c:pt>
                <c:pt idx="34515">
                  <c:v>34.515000000000043</c:v>
                </c:pt>
                <c:pt idx="34516">
                  <c:v>34.51600000000002</c:v>
                </c:pt>
                <c:pt idx="34517">
                  <c:v>34.516999999999996</c:v>
                </c:pt>
                <c:pt idx="34518">
                  <c:v>34.518000000000029</c:v>
                </c:pt>
                <c:pt idx="34519">
                  <c:v>34.519000000000005</c:v>
                </c:pt>
                <c:pt idx="34520">
                  <c:v>34.520000000000039</c:v>
                </c:pt>
                <c:pt idx="34521">
                  <c:v>34.521000000000015</c:v>
                </c:pt>
                <c:pt idx="34522">
                  <c:v>34.521999999999991</c:v>
                </c:pt>
                <c:pt idx="34523">
                  <c:v>34.523000000000025</c:v>
                </c:pt>
                <c:pt idx="34524">
                  <c:v>34.524000000000001</c:v>
                </c:pt>
                <c:pt idx="34525">
                  <c:v>34.525000000000034</c:v>
                </c:pt>
                <c:pt idx="34526">
                  <c:v>34.52600000000001</c:v>
                </c:pt>
                <c:pt idx="34527">
                  <c:v>34.527000000000044</c:v>
                </c:pt>
                <c:pt idx="34528">
                  <c:v>34.52800000000002</c:v>
                </c:pt>
                <c:pt idx="34529">
                  <c:v>34.528999999999996</c:v>
                </c:pt>
                <c:pt idx="34530">
                  <c:v>34.53000000000003</c:v>
                </c:pt>
                <c:pt idx="34531">
                  <c:v>34.531000000000006</c:v>
                </c:pt>
                <c:pt idx="34532">
                  <c:v>34.532000000000039</c:v>
                </c:pt>
                <c:pt idx="34533">
                  <c:v>34.533000000000015</c:v>
                </c:pt>
                <c:pt idx="34534">
                  <c:v>34.533999999999992</c:v>
                </c:pt>
                <c:pt idx="34535">
                  <c:v>34.535000000000025</c:v>
                </c:pt>
                <c:pt idx="34536">
                  <c:v>34.536000000000001</c:v>
                </c:pt>
                <c:pt idx="34537">
                  <c:v>34.537000000000035</c:v>
                </c:pt>
                <c:pt idx="34538">
                  <c:v>34.538000000000011</c:v>
                </c:pt>
                <c:pt idx="34539">
                  <c:v>34.539000000000044</c:v>
                </c:pt>
                <c:pt idx="34540">
                  <c:v>34.54000000000002</c:v>
                </c:pt>
                <c:pt idx="34541">
                  <c:v>34.540999999999997</c:v>
                </c:pt>
                <c:pt idx="34542">
                  <c:v>34.54200000000003</c:v>
                </c:pt>
                <c:pt idx="34543">
                  <c:v>34.543000000000006</c:v>
                </c:pt>
                <c:pt idx="34544">
                  <c:v>34.54400000000004</c:v>
                </c:pt>
                <c:pt idx="34545">
                  <c:v>34.545000000000016</c:v>
                </c:pt>
                <c:pt idx="34546">
                  <c:v>34.545999999999992</c:v>
                </c:pt>
                <c:pt idx="34547">
                  <c:v>34.547000000000025</c:v>
                </c:pt>
                <c:pt idx="34548">
                  <c:v>34.548000000000002</c:v>
                </c:pt>
                <c:pt idx="34549">
                  <c:v>34.549000000000035</c:v>
                </c:pt>
                <c:pt idx="34550">
                  <c:v>34.550000000000011</c:v>
                </c:pt>
                <c:pt idx="34551">
                  <c:v>34.551000000000045</c:v>
                </c:pt>
                <c:pt idx="34552">
                  <c:v>34.552000000000021</c:v>
                </c:pt>
                <c:pt idx="34553">
                  <c:v>34.552999999999997</c:v>
                </c:pt>
                <c:pt idx="34554">
                  <c:v>34.55400000000003</c:v>
                </c:pt>
                <c:pt idx="34555">
                  <c:v>34.555000000000007</c:v>
                </c:pt>
                <c:pt idx="34556">
                  <c:v>34.55600000000004</c:v>
                </c:pt>
                <c:pt idx="34557">
                  <c:v>34.557000000000016</c:v>
                </c:pt>
                <c:pt idx="34558">
                  <c:v>34.557999999999993</c:v>
                </c:pt>
                <c:pt idx="34559">
                  <c:v>34.559000000000026</c:v>
                </c:pt>
                <c:pt idx="34560">
                  <c:v>34.56</c:v>
                </c:pt>
                <c:pt idx="34561">
                  <c:v>34.561000000000035</c:v>
                </c:pt>
                <c:pt idx="34562">
                  <c:v>34.562000000000012</c:v>
                </c:pt>
                <c:pt idx="34563">
                  <c:v>34.563000000000045</c:v>
                </c:pt>
                <c:pt idx="34564">
                  <c:v>34.564000000000021</c:v>
                </c:pt>
                <c:pt idx="34565">
                  <c:v>34.564999999999998</c:v>
                </c:pt>
                <c:pt idx="34566">
                  <c:v>34.566000000000031</c:v>
                </c:pt>
                <c:pt idx="34567">
                  <c:v>34.567000000000007</c:v>
                </c:pt>
                <c:pt idx="34568">
                  <c:v>34.56800000000004</c:v>
                </c:pt>
                <c:pt idx="34569">
                  <c:v>34.569000000000017</c:v>
                </c:pt>
                <c:pt idx="34570">
                  <c:v>34.569999999999993</c:v>
                </c:pt>
                <c:pt idx="34571">
                  <c:v>34.571000000000026</c:v>
                </c:pt>
                <c:pt idx="34572">
                  <c:v>34.572000000000003</c:v>
                </c:pt>
                <c:pt idx="34573">
                  <c:v>34.573000000000036</c:v>
                </c:pt>
                <c:pt idx="34574">
                  <c:v>34.574000000000012</c:v>
                </c:pt>
                <c:pt idx="34575">
                  <c:v>34.575000000000045</c:v>
                </c:pt>
                <c:pt idx="34576">
                  <c:v>34.576000000000022</c:v>
                </c:pt>
                <c:pt idx="34577">
                  <c:v>34.576999999999998</c:v>
                </c:pt>
                <c:pt idx="34578">
                  <c:v>34.578000000000031</c:v>
                </c:pt>
                <c:pt idx="34579">
                  <c:v>34.579000000000008</c:v>
                </c:pt>
                <c:pt idx="34580">
                  <c:v>34.580000000000041</c:v>
                </c:pt>
                <c:pt idx="34581">
                  <c:v>34.581000000000017</c:v>
                </c:pt>
                <c:pt idx="34582">
                  <c:v>34.581999999999994</c:v>
                </c:pt>
                <c:pt idx="34583">
                  <c:v>34.583000000000027</c:v>
                </c:pt>
                <c:pt idx="34584">
                  <c:v>34.584000000000003</c:v>
                </c:pt>
                <c:pt idx="34585">
                  <c:v>34.585000000000036</c:v>
                </c:pt>
                <c:pt idx="34586">
                  <c:v>34.586000000000013</c:v>
                </c:pt>
                <c:pt idx="34587">
                  <c:v>34.587000000000046</c:v>
                </c:pt>
                <c:pt idx="34588">
                  <c:v>34.588000000000022</c:v>
                </c:pt>
                <c:pt idx="34589">
                  <c:v>34.588999999999999</c:v>
                </c:pt>
                <c:pt idx="34590">
                  <c:v>34.590000000000032</c:v>
                </c:pt>
                <c:pt idx="34591">
                  <c:v>34.591000000000008</c:v>
                </c:pt>
                <c:pt idx="34592">
                  <c:v>34.592000000000041</c:v>
                </c:pt>
                <c:pt idx="34593">
                  <c:v>34.593000000000018</c:v>
                </c:pt>
                <c:pt idx="34594">
                  <c:v>34.593999999999994</c:v>
                </c:pt>
                <c:pt idx="34595">
                  <c:v>34.595000000000027</c:v>
                </c:pt>
                <c:pt idx="34596">
                  <c:v>34.596000000000004</c:v>
                </c:pt>
                <c:pt idx="34597">
                  <c:v>34.597000000000037</c:v>
                </c:pt>
                <c:pt idx="34598">
                  <c:v>34.598000000000013</c:v>
                </c:pt>
                <c:pt idx="34599">
                  <c:v>34.599000000000046</c:v>
                </c:pt>
                <c:pt idx="34600">
                  <c:v>34.600000000000023</c:v>
                </c:pt>
                <c:pt idx="34601">
                  <c:v>34.600999999999999</c:v>
                </c:pt>
                <c:pt idx="34602">
                  <c:v>34.602000000000032</c:v>
                </c:pt>
                <c:pt idx="34603">
                  <c:v>34.603000000000009</c:v>
                </c:pt>
                <c:pt idx="34604">
                  <c:v>34.604000000000042</c:v>
                </c:pt>
                <c:pt idx="34605">
                  <c:v>34.605000000000018</c:v>
                </c:pt>
                <c:pt idx="34606">
                  <c:v>34.605999999999995</c:v>
                </c:pt>
                <c:pt idx="34607">
                  <c:v>34.607000000000028</c:v>
                </c:pt>
                <c:pt idx="34608">
                  <c:v>34.608000000000004</c:v>
                </c:pt>
                <c:pt idx="34609">
                  <c:v>34.609000000000037</c:v>
                </c:pt>
                <c:pt idx="34610">
                  <c:v>34.610000000000014</c:v>
                </c:pt>
                <c:pt idx="34611">
                  <c:v>34.61099999999999</c:v>
                </c:pt>
                <c:pt idx="34612">
                  <c:v>34.612000000000023</c:v>
                </c:pt>
                <c:pt idx="34613">
                  <c:v>34.613</c:v>
                </c:pt>
                <c:pt idx="34614">
                  <c:v>34.614000000000033</c:v>
                </c:pt>
                <c:pt idx="34615">
                  <c:v>34.615000000000009</c:v>
                </c:pt>
                <c:pt idx="34616">
                  <c:v>34.616000000000042</c:v>
                </c:pt>
                <c:pt idx="34617">
                  <c:v>34.617000000000019</c:v>
                </c:pt>
                <c:pt idx="34618">
                  <c:v>34.617999999999995</c:v>
                </c:pt>
                <c:pt idx="34619">
                  <c:v>34.619000000000028</c:v>
                </c:pt>
                <c:pt idx="34620">
                  <c:v>34.620000000000005</c:v>
                </c:pt>
                <c:pt idx="34621">
                  <c:v>34.621000000000038</c:v>
                </c:pt>
                <c:pt idx="34622">
                  <c:v>34.622000000000014</c:v>
                </c:pt>
                <c:pt idx="34623">
                  <c:v>34.62299999999999</c:v>
                </c:pt>
                <c:pt idx="34624">
                  <c:v>34.624000000000024</c:v>
                </c:pt>
                <c:pt idx="34625">
                  <c:v>34.625</c:v>
                </c:pt>
                <c:pt idx="34626">
                  <c:v>34.626000000000033</c:v>
                </c:pt>
                <c:pt idx="34627">
                  <c:v>34.62700000000001</c:v>
                </c:pt>
                <c:pt idx="34628">
                  <c:v>34.628000000000043</c:v>
                </c:pt>
                <c:pt idx="34629">
                  <c:v>34.629000000000019</c:v>
                </c:pt>
                <c:pt idx="34630">
                  <c:v>34.629999999999995</c:v>
                </c:pt>
                <c:pt idx="34631">
                  <c:v>34.631000000000029</c:v>
                </c:pt>
                <c:pt idx="34632">
                  <c:v>34.632000000000005</c:v>
                </c:pt>
                <c:pt idx="34633">
                  <c:v>34.633000000000038</c:v>
                </c:pt>
                <c:pt idx="34634">
                  <c:v>34.634000000000015</c:v>
                </c:pt>
                <c:pt idx="34635">
                  <c:v>34.634999999999991</c:v>
                </c:pt>
                <c:pt idx="34636">
                  <c:v>34.636000000000024</c:v>
                </c:pt>
                <c:pt idx="34637">
                  <c:v>34.637</c:v>
                </c:pt>
                <c:pt idx="34638">
                  <c:v>34.638000000000034</c:v>
                </c:pt>
                <c:pt idx="34639">
                  <c:v>34.63900000000001</c:v>
                </c:pt>
                <c:pt idx="34640">
                  <c:v>34.640000000000043</c:v>
                </c:pt>
                <c:pt idx="34641">
                  <c:v>34.64100000000002</c:v>
                </c:pt>
                <c:pt idx="34642">
                  <c:v>34.641999999999996</c:v>
                </c:pt>
                <c:pt idx="34643">
                  <c:v>34.643000000000029</c:v>
                </c:pt>
                <c:pt idx="34644">
                  <c:v>34.644000000000005</c:v>
                </c:pt>
                <c:pt idx="34645">
                  <c:v>34.645000000000039</c:v>
                </c:pt>
                <c:pt idx="34646">
                  <c:v>34.646000000000015</c:v>
                </c:pt>
                <c:pt idx="34647">
                  <c:v>34.646999999999991</c:v>
                </c:pt>
                <c:pt idx="34648">
                  <c:v>34.648000000000025</c:v>
                </c:pt>
                <c:pt idx="34649">
                  <c:v>34.649000000000001</c:v>
                </c:pt>
                <c:pt idx="34650">
                  <c:v>34.650000000000034</c:v>
                </c:pt>
                <c:pt idx="34651">
                  <c:v>34.65100000000001</c:v>
                </c:pt>
                <c:pt idx="34652">
                  <c:v>34.652000000000044</c:v>
                </c:pt>
                <c:pt idx="34653">
                  <c:v>34.65300000000002</c:v>
                </c:pt>
                <c:pt idx="34654">
                  <c:v>34.653999999999996</c:v>
                </c:pt>
                <c:pt idx="34655">
                  <c:v>34.65500000000003</c:v>
                </c:pt>
                <c:pt idx="34656">
                  <c:v>34.656000000000006</c:v>
                </c:pt>
                <c:pt idx="34657">
                  <c:v>34.657000000000039</c:v>
                </c:pt>
                <c:pt idx="34658">
                  <c:v>34.658000000000015</c:v>
                </c:pt>
                <c:pt idx="34659">
                  <c:v>34.658999999999992</c:v>
                </c:pt>
                <c:pt idx="34660">
                  <c:v>34.660000000000025</c:v>
                </c:pt>
                <c:pt idx="34661">
                  <c:v>34.661000000000001</c:v>
                </c:pt>
                <c:pt idx="34662">
                  <c:v>34.662000000000035</c:v>
                </c:pt>
                <c:pt idx="34663">
                  <c:v>34.663000000000011</c:v>
                </c:pt>
                <c:pt idx="34664">
                  <c:v>34.664000000000044</c:v>
                </c:pt>
                <c:pt idx="34665">
                  <c:v>34.66500000000002</c:v>
                </c:pt>
                <c:pt idx="34666">
                  <c:v>34.665999999999997</c:v>
                </c:pt>
                <c:pt idx="34667">
                  <c:v>34.66700000000003</c:v>
                </c:pt>
                <c:pt idx="34668">
                  <c:v>34.668000000000006</c:v>
                </c:pt>
                <c:pt idx="34669">
                  <c:v>34.66900000000004</c:v>
                </c:pt>
                <c:pt idx="34670">
                  <c:v>34.670000000000016</c:v>
                </c:pt>
                <c:pt idx="34671">
                  <c:v>34.670999999999992</c:v>
                </c:pt>
                <c:pt idx="34672">
                  <c:v>34.672000000000025</c:v>
                </c:pt>
                <c:pt idx="34673">
                  <c:v>34.673000000000002</c:v>
                </c:pt>
                <c:pt idx="34674">
                  <c:v>34.674000000000035</c:v>
                </c:pt>
                <c:pt idx="34675">
                  <c:v>34.675000000000011</c:v>
                </c:pt>
                <c:pt idx="34676">
                  <c:v>34.676000000000045</c:v>
                </c:pt>
                <c:pt idx="34677">
                  <c:v>34.677000000000021</c:v>
                </c:pt>
                <c:pt idx="34678">
                  <c:v>34.677999999999997</c:v>
                </c:pt>
                <c:pt idx="34679">
                  <c:v>34.67900000000003</c:v>
                </c:pt>
                <c:pt idx="34680">
                  <c:v>34.680000000000007</c:v>
                </c:pt>
                <c:pt idx="34681">
                  <c:v>34.68100000000004</c:v>
                </c:pt>
                <c:pt idx="34682">
                  <c:v>34.682000000000016</c:v>
                </c:pt>
                <c:pt idx="34683">
                  <c:v>34.682999999999993</c:v>
                </c:pt>
                <c:pt idx="34684">
                  <c:v>34.684000000000026</c:v>
                </c:pt>
                <c:pt idx="34685">
                  <c:v>34.685000000000002</c:v>
                </c:pt>
                <c:pt idx="34686">
                  <c:v>34.686000000000035</c:v>
                </c:pt>
                <c:pt idx="34687">
                  <c:v>34.687000000000012</c:v>
                </c:pt>
                <c:pt idx="34688">
                  <c:v>34.688000000000045</c:v>
                </c:pt>
                <c:pt idx="34689">
                  <c:v>34.689000000000021</c:v>
                </c:pt>
                <c:pt idx="34690">
                  <c:v>34.69</c:v>
                </c:pt>
                <c:pt idx="34691">
                  <c:v>34.691000000000031</c:v>
                </c:pt>
                <c:pt idx="34692">
                  <c:v>34.692000000000007</c:v>
                </c:pt>
                <c:pt idx="34693">
                  <c:v>34.69300000000004</c:v>
                </c:pt>
                <c:pt idx="34694">
                  <c:v>34.694000000000017</c:v>
                </c:pt>
                <c:pt idx="34695">
                  <c:v>34.694999999999993</c:v>
                </c:pt>
                <c:pt idx="34696">
                  <c:v>34.696000000000026</c:v>
                </c:pt>
                <c:pt idx="34697">
                  <c:v>34.697000000000003</c:v>
                </c:pt>
                <c:pt idx="34698">
                  <c:v>34.698000000000036</c:v>
                </c:pt>
                <c:pt idx="34699">
                  <c:v>34.699000000000012</c:v>
                </c:pt>
                <c:pt idx="34700">
                  <c:v>34.700000000000045</c:v>
                </c:pt>
                <c:pt idx="34701">
                  <c:v>34.701000000000022</c:v>
                </c:pt>
                <c:pt idx="34702">
                  <c:v>34.701999999999998</c:v>
                </c:pt>
                <c:pt idx="34703">
                  <c:v>34.703000000000031</c:v>
                </c:pt>
                <c:pt idx="34704">
                  <c:v>34.704000000000008</c:v>
                </c:pt>
                <c:pt idx="34705">
                  <c:v>34.705000000000041</c:v>
                </c:pt>
                <c:pt idx="34706">
                  <c:v>34.706000000000017</c:v>
                </c:pt>
                <c:pt idx="34707">
                  <c:v>34.706999999999994</c:v>
                </c:pt>
                <c:pt idx="34708">
                  <c:v>34.708000000000027</c:v>
                </c:pt>
                <c:pt idx="34709">
                  <c:v>34.709000000000003</c:v>
                </c:pt>
                <c:pt idx="34710">
                  <c:v>34.710000000000036</c:v>
                </c:pt>
                <c:pt idx="34711">
                  <c:v>34.711000000000013</c:v>
                </c:pt>
                <c:pt idx="34712">
                  <c:v>34.712000000000046</c:v>
                </c:pt>
                <c:pt idx="34713">
                  <c:v>34.713000000000022</c:v>
                </c:pt>
                <c:pt idx="34714">
                  <c:v>34.713999999999999</c:v>
                </c:pt>
                <c:pt idx="34715">
                  <c:v>34.715000000000032</c:v>
                </c:pt>
                <c:pt idx="34716">
                  <c:v>34.716000000000008</c:v>
                </c:pt>
                <c:pt idx="34717">
                  <c:v>34.717000000000041</c:v>
                </c:pt>
                <c:pt idx="34718">
                  <c:v>34.718000000000018</c:v>
                </c:pt>
                <c:pt idx="34719">
                  <c:v>34.718999999999994</c:v>
                </c:pt>
                <c:pt idx="34720">
                  <c:v>34.720000000000027</c:v>
                </c:pt>
                <c:pt idx="34721">
                  <c:v>34.721000000000004</c:v>
                </c:pt>
                <c:pt idx="34722">
                  <c:v>34.722000000000037</c:v>
                </c:pt>
                <c:pt idx="34723">
                  <c:v>34.723000000000013</c:v>
                </c:pt>
                <c:pt idx="34724">
                  <c:v>34.724000000000046</c:v>
                </c:pt>
                <c:pt idx="34725">
                  <c:v>34.725000000000023</c:v>
                </c:pt>
                <c:pt idx="34726">
                  <c:v>34.725999999999999</c:v>
                </c:pt>
                <c:pt idx="34727">
                  <c:v>34.727000000000032</c:v>
                </c:pt>
                <c:pt idx="34728">
                  <c:v>34.728000000000009</c:v>
                </c:pt>
                <c:pt idx="34729">
                  <c:v>34.729000000000042</c:v>
                </c:pt>
                <c:pt idx="34730">
                  <c:v>34.730000000000018</c:v>
                </c:pt>
                <c:pt idx="34731">
                  <c:v>34.730999999999995</c:v>
                </c:pt>
                <c:pt idx="34732">
                  <c:v>34.732000000000028</c:v>
                </c:pt>
                <c:pt idx="34733">
                  <c:v>34.733000000000004</c:v>
                </c:pt>
                <c:pt idx="34734">
                  <c:v>34.734000000000037</c:v>
                </c:pt>
                <c:pt idx="34735">
                  <c:v>34.735000000000014</c:v>
                </c:pt>
                <c:pt idx="34736">
                  <c:v>34.73599999999999</c:v>
                </c:pt>
                <c:pt idx="34737">
                  <c:v>34.737000000000023</c:v>
                </c:pt>
                <c:pt idx="34738">
                  <c:v>34.738</c:v>
                </c:pt>
                <c:pt idx="34739">
                  <c:v>34.739000000000033</c:v>
                </c:pt>
                <c:pt idx="34740">
                  <c:v>34.740000000000009</c:v>
                </c:pt>
                <c:pt idx="34741">
                  <c:v>34.741000000000042</c:v>
                </c:pt>
                <c:pt idx="34742">
                  <c:v>34.742000000000019</c:v>
                </c:pt>
                <c:pt idx="34743">
                  <c:v>34.742999999999995</c:v>
                </c:pt>
                <c:pt idx="34744">
                  <c:v>34.744000000000028</c:v>
                </c:pt>
                <c:pt idx="34745">
                  <c:v>34.745000000000005</c:v>
                </c:pt>
                <c:pt idx="34746">
                  <c:v>34.746000000000038</c:v>
                </c:pt>
                <c:pt idx="34747">
                  <c:v>34.747000000000014</c:v>
                </c:pt>
                <c:pt idx="34748">
                  <c:v>34.74799999999999</c:v>
                </c:pt>
                <c:pt idx="34749">
                  <c:v>34.749000000000024</c:v>
                </c:pt>
                <c:pt idx="34750">
                  <c:v>34.75</c:v>
                </c:pt>
                <c:pt idx="34751">
                  <c:v>34.751000000000033</c:v>
                </c:pt>
                <c:pt idx="34752">
                  <c:v>34.75200000000001</c:v>
                </c:pt>
                <c:pt idx="34753">
                  <c:v>34.753000000000043</c:v>
                </c:pt>
                <c:pt idx="34754">
                  <c:v>34.754000000000019</c:v>
                </c:pt>
                <c:pt idx="34755">
                  <c:v>34.754999999999995</c:v>
                </c:pt>
                <c:pt idx="34756">
                  <c:v>34.756000000000029</c:v>
                </c:pt>
                <c:pt idx="34757">
                  <c:v>34.757000000000005</c:v>
                </c:pt>
                <c:pt idx="34758">
                  <c:v>34.758000000000038</c:v>
                </c:pt>
                <c:pt idx="34759">
                  <c:v>34.759000000000015</c:v>
                </c:pt>
                <c:pt idx="34760">
                  <c:v>34.759999999999991</c:v>
                </c:pt>
                <c:pt idx="34761">
                  <c:v>34.761000000000024</c:v>
                </c:pt>
                <c:pt idx="34762">
                  <c:v>34.762</c:v>
                </c:pt>
                <c:pt idx="34763">
                  <c:v>34.763000000000034</c:v>
                </c:pt>
                <c:pt idx="34764">
                  <c:v>34.76400000000001</c:v>
                </c:pt>
                <c:pt idx="34765">
                  <c:v>34.765000000000043</c:v>
                </c:pt>
                <c:pt idx="34766">
                  <c:v>34.76600000000002</c:v>
                </c:pt>
                <c:pt idx="34767">
                  <c:v>34.766999999999996</c:v>
                </c:pt>
                <c:pt idx="34768">
                  <c:v>34.768000000000029</c:v>
                </c:pt>
                <c:pt idx="34769">
                  <c:v>34.769000000000005</c:v>
                </c:pt>
                <c:pt idx="34770">
                  <c:v>34.770000000000039</c:v>
                </c:pt>
                <c:pt idx="34771">
                  <c:v>34.771000000000015</c:v>
                </c:pt>
                <c:pt idx="34772">
                  <c:v>34.771999999999991</c:v>
                </c:pt>
                <c:pt idx="34773">
                  <c:v>34.773000000000025</c:v>
                </c:pt>
                <c:pt idx="34774">
                  <c:v>34.774000000000001</c:v>
                </c:pt>
                <c:pt idx="34775">
                  <c:v>34.775000000000034</c:v>
                </c:pt>
                <c:pt idx="34776">
                  <c:v>34.77600000000001</c:v>
                </c:pt>
                <c:pt idx="34777">
                  <c:v>34.777000000000044</c:v>
                </c:pt>
                <c:pt idx="34778">
                  <c:v>34.77800000000002</c:v>
                </c:pt>
                <c:pt idx="34779">
                  <c:v>34.778999999999996</c:v>
                </c:pt>
                <c:pt idx="34780">
                  <c:v>34.78000000000003</c:v>
                </c:pt>
                <c:pt idx="34781">
                  <c:v>34.781000000000006</c:v>
                </c:pt>
                <c:pt idx="34782">
                  <c:v>34.782000000000039</c:v>
                </c:pt>
                <c:pt idx="34783">
                  <c:v>34.783000000000015</c:v>
                </c:pt>
                <c:pt idx="34784">
                  <c:v>34.783999999999992</c:v>
                </c:pt>
                <c:pt idx="34785">
                  <c:v>34.785000000000025</c:v>
                </c:pt>
                <c:pt idx="34786">
                  <c:v>34.786000000000001</c:v>
                </c:pt>
                <c:pt idx="34787">
                  <c:v>34.787000000000035</c:v>
                </c:pt>
                <c:pt idx="34788">
                  <c:v>34.788000000000011</c:v>
                </c:pt>
                <c:pt idx="34789">
                  <c:v>34.789000000000044</c:v>
                </c:pt>
                <c:pt idx="34790">
                  <c:v>34.79000000000002</c:v>
                </c:pt>
                <c:pt idx="34791">
                  <c:v>34.790999999999997</c:v>
                </c:pt>
                <c:pt idx="34792">
                  <c:v>34.79200000000003</c:v>
                </c:pt>
                <c:pt idx="34793">
                  <c:v>34.793000000000006</c:v>
                </c:pt>
                <c:pt idx="34794">
                  <c:v>34.79400000000004</c:v>
                </c:pt>
                <c:pt idx="34795">
                  <c:v>34.795000000000016</c:v>
                </c:pt>
                <c:pt idx="34796">
                  <c:v>34.795999999999992</c:v>
                </c:pt>
                <c:pt idx="34797">
                  <c:v>34.797000000000025</c:v>
                </c:pt>
                <c:pt idx="34798">
                  <c:v>34.798000000000002</c:v>
                </c:pt>
                <c:pt idx="34799">
                  <c:v>34.799000000000035</c:v>
                </c:pt>
                <c:pt idx="34800">
                  <c:v>34.800000000000011</c:v>
                </c:pt>
                <c:pt idx="34801">
                  <c:v>34.801000000000045</c:v>
                </c:pt>
                <c:pt idx="34802">
                  <c:v>34.802000000000021</c:v>
                </c:pt>
                <c:pt idx="34803">
                  <c:v>34.802999999999997</c:v>
                </c:pt>
                <c:pt idx="34804">
                  <c:v>34.80400000000003</c:v>
                </c:pt>
                <c:pt idx="34805">
                  <c:v>34.805000000000007</c:v>
                </c:pt>
                <c:pt idx="34806">
                  <c:v>34.80600000000004</c:v>
                </c:pt>
                <c:pt idx="34807">
                  <c:v>34.807000000000016</c:v>
                </c:pt>
                <c:pt idx="34808">
                  <c:v>34.807999999999993</c:v>
                </c:pt>
                <c:pt idx="34809">
                  <c:v>34.809000000000026</c:v>
                </c:pt>
                <c:pt idx="34810">
                  <c:v>34.81</c:v>
                </c:pt>
                <c:pt idx="34811">
                  <c:v>34.811000000000035</c:v>
                </c:pt>
                <c:pt idx="34812">
                  <c:v>34.812000000000012</c:v>
                </c:pt>
                <c:pt idx="34813">
                  <c:v>34.813000000000045</c:v>
                </c:pt>
                <c:pt idx="34814">
                  <c:v>34.814000000000021</c:v>
                </c:pt>
                <c:pt idx="34815">
                  <c:v>34.814999999999998</c:v>
                </c:pt>
                <c:pt idx="34816">
                  <c:v>34.816000000000031</c:v>
                </c:pt>
                <c:pt idx="34817">
                  <c:v>34.817000000000007</c:v>
                </c:pt>
                <c:pt idx="34818">
                  <c:v>34.81800000000004</c:v>
                </c:pt>
                <c:pt idx="34819">
                  <c:v>34.819000000000017</c:v>
                </c:pt>
                <c:pt idx="34820">
                  <c:v>34.819999999999993</c:v>
                </c:pt>
                <c:pt idx="34821">
                  <c:v>34.821000000000026</c:v>
                </c:pt>
                <c:pt idx="34822">
                  <c:v>34.822000000000003</c:v>
                </c:pt>
                <c:pt idx="34823">
                  <c:v>34.823000000000036</c:v>
                </c:pt>
                <c:pt idx="34824">
                  <c:v>34.824000000000012</c:v>
                </c:pt>
                <c:pt idx="34825">
                  <c:v>34.825000000000045</c:v>
                </c:pt>
                <c:pt idx="34826">
                  <c:v>34.826000000000022</c:v>
                </c:pt>
                <c:pt idx="34827">
                  <c:v>34.826999999999998</c:v>
                </c:pt>
                <c:pt idx="34828">
                  <c:v>34.828000000000031</c:v>
                </c:pt>
                <c:pt idx="34829">
                  <c:v>34.829000000000008</c:v>
                </c:pt>
                <c:pt idx="34830">
                  <c:v>34.830000000000041</c:v>
                </c:pt>
                <c:pt idx="34831">
                  <c:v>34.831000000000017</c:v>
                </c:pt>
                <c:pt idx="34832">
                  <c:v>34.831999999999994</c:v>
                </c:pt>
                <c:pt idx="34833">
                  <c:v>34.833000000000027</c:v>
                </c:pt>
                <c:pt idx="34834">
                  <c:v>34.834000000000003</c:v>
                </c:pt>
                <c:pt idx="34835">
                  <c:v>34.835000000000036</c:v>
                </c:pt>
                <c:pt idx="34836">
                  <c:v>34.836000000000013</c:v>
                </c:pt>
                <c:pt idx="34837">
                  <c:v>34.837000000000046</c:v>
                </c:pt>
                <c:pt idx="34838">
                  <c:v>34.838000000000022</c:v>
                </c:pt>
                <c:pt idx="34839">
                  <c:v>34.838999999999999</c:v>
                </c:pt>
                <c:pt idx="34840">
                  <c:v>34.840000000000032</c:v>
                </c:pt>
                <c:pt idx="34841">
                  <c:v>34.841000000000008</c:v>
                </c:pt>
                <c:pt idx="34842">
                  <c:v>34.842000000000041</c:v>
                </c:pt>
                <c:pt idx="34843">
                  <c:v>34.843000000000018</c:v>
                </c:pt>
                <c:pt idx="34844">
                  <c:v>34.843999999999994</c:v>
                </c:pt>
                <c:pt idx="34845">
                  <c:v>34.845000000000027</c:v>
                </c:pt>
                <c:pt idx="34846">
                  <c:v>34.846000000000004</c:v>
                </c:pt>
                <c:pt idx="34847">
                  <c:v>34.847000000000037</c:v>
                </c:pt>
                <c:pt idx="34848">
                  <c:v>34.848000000000013</c:v>
                </c:pt>
                <c:pt idx="34849">
                  <c:v>34.849000000000046</c:v>
                </c:pt>
                <c:pt idx="34850">
                  <c:v>34.850000000000023</c:v>
                </c:pt>
                <c:pt idx="34851">
                  <c:v>34.850999999999999</c:v>
                </c:pt>
                <c:pt idx="34852">
                  <c:v>34.852000000000032</c:v>
                </c:pt>
                <c:pt idx="34853">
                  <c:v>34.853000000000009</c:v>
                </c:pt>
                <c:pt idx="34854">
                  <c:v>34.854000000000042</c:v>
                </c:pt>
                <c:pt idx="34855">
                  <c:v>34.855000000000018</c:v>
                </c:pt>
                <c:pt idx="34856">
                  <c:v>34.855999999999995</c:v>
                </c:pt>
                <c:pt idx="34857">
                  <c:v>34.857000000000028</c:v>
                </c:pt>
                <c:pt idx="34858">
                  <c:v>34.858000000000004</c:v>
                </c:pt>
                <c:pt idx="34859">
                  <c:v>34.859000000000037</c:v>
                </c:pt>
                <c:pt idx="34860">
                  <c:v>34.860000000000014</c:v>
                </c:pt>
                <c:pt idx="34861">
                  <c:v>34.86099999999999</c:v>
                </c:pt>
                <c:pt idx="34862">
                  <c:v>34.862000000000023</c:v>
                </c:pt>
                <c:pt idx="34863">
                  <c:v>34.863</c:v>
                </c:pt>
                <c:pt idx="34864">
                  <c:v>34.864000000000033</c:v>
                </c:pt>
                <c:pt idx="34865">
                  <c:v>34.865000000000009</c:v>
                </c:pt>
                <c:pt idx="34866">
                  <c:v>34.866000000000042</c:v>
                </c:pt>
                <c:pt idx="34867">
                  <c:v>34.867000000000019</c:v>
                </c:pt>
                <c:pt idx="34868">
                  <c:v>34.867999999999995</c:v>
                </c:pt>
                <c:pt idx="34869">
                  <c:v>34.869000000000028</c:v>
                </c:pt>
                <c:pt idx="34870">
                  <c:v>34.870000000000005</c:v>
                </c:pt>
                <c:pt idx="34871">
                  <c:v>34.871000000000038</c:v>
                </c:pt>
                <c:pt idx="34872">
                  <c:v>34.872000000000014</c:v>
                </c:pt>
                <c:pt idx="34873">
                  <c:v>34.87299999999999</c:v>
                </c:pt>
                <c:pt idx="34874">
                  <c:v>34.874000000000024</c:v>
                </c:pt>
                <c:pt idx="34875">
                  <c:v>34.875</c:v>
                </c:pt>
                <c:pt idx="34876">
                  <c:v>34.876000000000033</c:v>
                </c:pt>
                <c:pt idx="34877">
                  <c:v>34.87700000000001</c:v>
                </c:pt>
                <c:pt idx="34878">
                  <c:v>34.878000000000043</c:v>
                </c:pt>
                <c:pt idx="34879">
                  <c:v>34.879000000000019</c:v>
                </c:pt>
                <c:pt idx="34880">
                  <c:v>34.879999999999995</c:v>
                </c:pt>
                <c:pt idx="34881">
                  <c:v>34.881000000000029</c:v>
                </c:pt>
                <c:pt idx="34882">
                  <c:v>34.882000000000005</c:v>
                </c:pt>
                <c:pt idx="34883">
                  <c:v>34.883000000000038</c:v>
                </c:pt>
                <c:pt idx="34884">
                  <c:v>34.884000000000015</c:v>
                </c:pt>
                <c:pt idx="34885">
                  <c:v>34.884999999999991</c:v>
                </c:pt>
                <c:pt idx="34886">
                  <c:v>34.886000000000024</c:v>
                </c:pt>
                <c:pt idx="34887">
                  <c:v>34.887</c:v>
                </c:pt>
                <c:pt idx="34888">
                  <c:v>34.888000000000034</c:v>
                </c:pt>
                <c:pt idx="34889">
                  <c:v>34.88900000000001</c:v>
                </c:pt>
                <c:pt idx="34890">
                  <c:v>34.890000000000043</c:v>
                </c:pt>
                <c:pt idx="34891">
                  <c:v>34.89100000000002</c:v>
                </c:pt>
                <c:pt idx="34892">
                  <c:v>34.891999999999996</c:v>
                </c:pt>
                <c:pt idx="34893">
                  <c:v>34.893000000000029</c:v>
                </c:pt>
                <c:pt idx="34894">
                  <c:v>34.894000000000005</c:v>
                </c:pt>
                <c:pt idx="34895">
                  <c:v>34.895000000000039</c:v>
                </c:pt>
                <c:pt idx="34896">
                  <c:v>34.896000000000015</c:v>
                </c:pt>
                <c:pt idx="34897">
                  <c:v>34.896999999999991</c:v>
                </c:pt>
                <c:pt idx="34898">
                  <c:v>34.898000000000025</c:v>
                </c:pt>
                <c:pt idx="34899">
                  <c:v>34.899000000000001</c:v>
                </c:pt>
                <c:pt idx="34900">
                  <c:v>34.900000000000034</c:v>
                </c:pt>
                <c:pt idx="34901">
                  <c:v>34.90100000000001</c:v>
                </c:pt>
                <c:pt idx="34902">
                  <c:v>34.902000000000044</c:v>
                </c:pt>
                <c:pt idx="34903">
                  <c:v>34.90300000000002</c:v>
                </c:pt>
                <c:pt idx="34904">
                  <c:v>34.903999999999996</c:v>
                </c:pt>
                <c:pt idx="34905">
                  <c:v>34.90500000000003</c:v>
                </c:pt>
                <c:pt idx="34906">
                  <c:v>34.906000000000006</c:v>
                </c:pt>
                <c:pt idx="34907">
                  <c:v>34.907000000000039</c:v>
                </c:pt>
                <c:pt idx="34908">
                  <c:v>34.908000000000015</c:v>
                </c:pt>
                <c:pt idx="34909">
                  <c:v>34.908999999999992</c:v>
                </c:pt>
                <c:pt idx="34910">
                  <c:v>34.910000000000025</c:v>
                </c:pt>
                <c:pt idx="34911">
                  <c:v>34.911000000000001</c:v>
                </c:pt>
                <c:pt idx="34912">
                  <c:v>34.912000000000035</c:v>
                </c:pt>
                <c:pt idx="34913">
                  <c:v>34.913000000000011</c:v>
                </c:pt>
                <c:pt idx="34914">
                  <c:v>34.914000000000044</c:v>
                </c:pt>
                <c:pt idx="34915">
                  <c:v>34.91500000000002</c:v>
                </c:pt>
                <c:pt idx="34916">
                  <c:v>34.915999999999997</c:v>
                </c:pt>
                <c:pt idx="34917">
                  <c:v>34.91700000000003</c:v>
                </c:pt>
                <c:pt idx="34918">
                  <c:v>34.918000000000006</c:v>
                </c:pt>
                <c:pt idx="34919">
                  <c:v>34.91900000000004</c:v>
                </c:pt>
                <c:pt idx="34920">
                  <c:v>34.920000000000016</c:v>
                </c:pt>
                <c:pt idx="34921">
                  <c:v>34.920999999999992</c:v>
                </c:pt>
                <c:pt idx="34922">
                  <c:v>34.922000000000025</c:v>
                </c:pt>
                <c:pt idx="34923">
                  <c:v>34.923000000000002</c:v>
                </c:pt>
                <c:pt idx="34924">
                  <c:v>34.924000000000035</c:v>
                </c:pt>
                <c:pt idx="34925">
                  <c:v>34.925000000000011</c:v>
                </c:pt>
                <c:pt idx="34926">
                  <c:v>34.926000000000045</c:v>
                </c:pt>
                <c:pt idx="34927">
                  <c:v>34.927000000000021</c:v>
                </c:pt>
                <c:pt idx="34928">
                  <c:v>34.927999999999997</c:v>
                </c:pt>
                <c:pt idx="34929">
                  <c:v>34.92900000000003</c:v>
                </c:pt>
                <c:pt idx="34930">
                  <c:v>34.930000000000007</c:v>
                </c:pt>
                <c:pt idx="34931">
                  <c:v>34.93100000000004</c:v>
                </c:pt>
                <c:pt idx="34932">
                  <c:v>34.932000000000016</c:v>
                </c:pt>
                <c:pt idx="34933">
                  <c:v>34.932999999999993</c:v>
                </c:pt>
                <c:pt idx="34934">
                  <c:v>34.934000000000026</c:v>
                </c:pt>
                <c:pt idx="34935">
                  <c:v>34.935000000000002</c:v>
                </c:pt>
                <c:pt idx="34936">
                  <c:v>34.936000000000035</c:v>
                </c:pt>
                <c:pt idx="34937">
                  <c:v>34.937000000000012</c:v>
                </c:pt>
                <c:pt idx="34938">
                  <c:v>34.938000000000045</c:v>
                </c:pt>
                <c:pt idx="34939">
                  <c:v>34.939000000000021</c:v>
                </c:pt>
                <c:pt idx="34940">
                  <c:v>34.94</c:v>
                </c:pt>
                <c:pt idx="34941">
                  <c:v>34.941000000000031</c:v>
                </c:pt>
                <c:pt idx="34942">
                  <c:v>34.942000000000007</c:v>
                </c:pt>
                <c:pt idx="34943">
                  <c:v>34.94300000000004</c:v>
                </c:pt>
                <c:pt idx="34944">
                  <c:v>34.944000000000017</c:v>
                </c:pt>
                <c:pt idx="34945">
                  <c:v>34.944999999999993</c:v>
                </c:pt>
                <c:pt idx="34946">
                  <c:v>34.946000000000026</c:v>
                </c:pt>
                <c:pt idx="34947">
                  <c:v>34.947000000000003</c:v>
                </c:pt>
                <c:pt idx="34948">
                  <c:v>34.948000000000036</c:v>
                </c:pt>
                <c:pt idx="34949">
                  <c:v>34.949000000000012</c:v>
                </c:pt>
                <c:pt idx="34950">
                  <c:v>34.950000000000045</c:v>
                </c:pt>
                <c:pt idx="34951">
                  <c:v>34.951000000000022</c:v>
                </c:pt>
                <c:pt idx="34952">
                  <c:v>34.951999999999998</c:v>
                </c:pt>
                <c:pt idx="34953">
                  <c:v>34.953000000000031</c:v>
                </c:pt>
                <c:pt idx="34954">
                  <c:v>34.954000000000008</c:v>
                </c:pt>
                <c:pt idx="34955">
                  <c:v>34.955000000000041</c:v>
                </c:pt>
                <c:pt idx="34956">
                  <c:v>34.956000000000017</c:v>
                </c:pt>
                <c:pt idx="34957">
                  <c:v>34.956999999999994</c:v>
                </c:pt>
                <c:pt idx="34958">
                  <c:v>34.958000000000027</c:v>
                </c:pt>
                <c:pt idx="34959">
                  <c:v>34.959000000000003</c:v>
                </c:pt>
                <c:pt idx="34960">
                  <c:v>34.960000000000036</c:v>
                </c:pt>
                <c:pt idx="34961">
                  <c:v>34.961000000000013</c:v>
                </c:pt>
                <c:pt idx="34962">
                  <c:v>34.962000000000046</c:v>
                </c:pt>
                <c:pt idx="34963">
                  <c:v>34.963000000000022</c:v>
                </c:pt>
                <c:pt idx="34964">
                  <c:v>34.963999999999999</c:v>
                </c:pt>
                <c:pt idx="34965">
                  <c:v>34.965000000000032</c:v>
                </c:pt>
                <c:pt idx="34966">
                  <c:v>34.966000000000008</c:v>
                </c:pt>
                <c:pt idx="34967">
                  <c:v>34.967000000000041</c:v>
                </c:pt>
                <c:pt idx="34968">
                  <c:v>34.968000000000018</c:v>
                </c:pt>
                <c:pt idx="34969">
                  <c:v>34.968999999999994</c:v>
                </c:pt>
                <c:pt idx="34970">
                  <c:v>34.970000000000027</c:v>
                </c:pt>
                <c:pt idx="34971">
                  <c:v>34.971000000000004</c:v>
                </c:pt>
                <c:pt idx="34972">
                  <c:v>34.972000000000037</c:v>
                </c:pt>
                <c:pt idx="34973">
                  <c:v>34.973000000000013</c:v>
                </c:pt>
                <c:pt idx="34974">
                  <c:v>34.974000000000046</c:v>
                </c:pt>
                <c:pt idx="34975">
                  <c:v>34.975000000000023</c:v>
                </c:pt>
                <c:pt idx="34976">
                  <c:v>34.975999999999999</c:v>
                </c:pt>
                <c:pt idx="34977">
                  <c:v>34.977000000000032</c:v>
                </c:pt>
                <c:pt idx="34978">
                  <c:v>34.978000000000009</c:v>
                </c:pt>
                <c:pt idx="34979">
                  <c:v>34.979000000000042</c:v>
                </c:pt>
                <c:pt idx="34980">
                  <c:v>34.980000000000018</c:v>
                </c:pt>
                <c:pt idx="34981">
                  <c:v>34.980999999999995</c:v>
                </c:pt>
                <c:pt idx="34982">
                  <c:v>34.982000000000028</c:v>
                </c:pt>
                <c:pt idx="34983">
                  <c:v>34.983000000000004</c:v>
                </c:pt>
                <c:pt idx="34984">
                  <c:v>34.984000000000037</c:v>
                </c:pt>
                <c:pt idx="34985">
                  <c:v>34.985000000000014</c:v>
                </c:pt>
                <c:pt idx="34986">
                  <c:v>34.98599999999999</c:v>
                </c:pt>
                <c:pt idx="34987">
                  <c:v>34.987000000000023</c:v>
                </c:pt>
                <c:pt idx="34988">
                  <c:v>34.988</c:v>
                </c:pt>
                <c:pt idx="34989">
                  <c:v>34.989000000000033</c:v>
                </c:pt>
                <c:pt idx="34990">
                  <c:v>34.990000000000009</c:v>
                </c:pt>
                <c:pt idx="34991">
                  <c:v>34.991000000000042</c:v>
                </c:pt>
                <c:pt idx="34992">
                  <c:v>34.992000000000019</c:v>
                </c:pt>
                <c:pt idx="34993">
                  <c:v>34.992999999999995</c:v>
                </c:pt>
                <c:pt idx="34994">
                  <c:v>34.994000000000028</c:v>
                </c:pt>
                <c:pt idx="34995">
                  <c:v>34.995000000000005</c:v>
                </c:pt>
                <c:pt idx="34996">
                  <c:v>34.996000000000038</c:v>
                </c:pt>
                <c:pt idx="34997">
                  <c:v>34.997000000000014</c:v>
                </c:pt>
                <c:pt idx="34998">
                  <c:v>34.99799999999999</c:v>
                </c:pt>
                <c:pt idx="34999">
                  <c:v>34.999000000000024</c:v>
                </c:pt>
                <c:pt idx="35000">
                  <c:v>35</c:v>
                </c:pt>
                <c:pt idx="35001">
                  <c:v>35.001000000000033</c:v>
                </c:pt>
                <c:pt idx="35002">
                  <c:v>35.00200000000001</c:v>
                </c:pt>
                <c:pt idx="35003">
                  <c:v>35.003000000000043</c:v>
                </c:pt>
                <c:pt idx="35004">
                  <c:v>35.004000000000019</c:v>
                </c:pt>
                <c:pt idx="35005">
                  <c:v>35.004999999999995</c:v>
                </c:pt>
                <c:pt idx="35006">
                  <c:v>35.006000000000029</c:v>
                </c:pt>
                <c:pt idx="35007">
                  <c:v>35.007000000000005</c:v>
                </c:pt>
                <c:pt idx="35008">
                  <c:v>35.008000000000038</c:v>
                </c:pt>
                <c:pt idx="35009">
                  <c:v>35.009000000000015</c:v>
                </c:pt>
                <c:pt idx="35010">
                  <c:v>35.009999999999991</c:v>
                </c:pt>
                <c:pt idx="35011">
                  <c:v>35.011000000000024</c:v>
                </c:pt>
                <c:pt idx="35012">
                  <c:v>35.012</c:v>
                </c:pt>
                <c:pt idx="35013">
                  <c:v>35.013000000000034</c:v>
                </c:pt>
                <c:pt idx="35014">
                  <c:v>35.01400000000001</c:v>
                </c:pt>
                <c:pt idx="35015">
                  <c:v>35.015000000000043</c:v>
                </c:pt>
                <c:pt idx="35016">
                  <c:v>35.01600000000002</c:v>
                </c:pt>
                <c:pt idx="35017">
                  <c:v>35.016999999999996</c:v>
                </c:pt>
                <c:pt idx="35018">
                  <c:v>35.018000000000029</c:v>
                </c:pt>
                <c:pt idx="35019">
                  <c:v>35.019000000000005</c:v>
                </c:pt>
                <c:pt idx="35020">
                  <c:v>35.020000000000039</c:v>
                </c:pt>
                <c:pt idx="35021">
                  <c:v>35.021000000000015</c:v>
                </c:pt>
                <c:pt idx="35022">
                  <c:v>35.021999999999991</c:v>
                </c:pt>
                <c:pt idx="35023">
                  <c:v>35.023000000000025</c:v>
                </c:pt>
                <c:pt idx="35024">
                  <c:v>35.024000000000001</c:v>
                </c:pt>
                <c:pt idx="35025">
                  <c:v>35.025000000000034</c:v>
                </c:pt>
                <c:pt idx="35026">
                  <c:v>35.02600000000001</c:v>
                </c:pt>
                <c:pt idx="35027">
                  <c:v>35.027000000000044</c:v>
                </c:pt>
                <c:pt idx="35028">
                  <c:v>35.02800000000002</c:v>
                </c:pt>
                <c:pt idx="35029">
                  <c:v>35.028999999999996</c:v>
                </c:pt>
                <c:pt idx="35030">
                  <c:v>35.03000000000003</c:v>
                </c:pt>
                <c:pt idx="35031">
                  <c:v>35.031000000000006</c:v>
                </c:pt>
                <c:pt idx="35032">
                  <c:v>35.032000000000039</c:v>
                </c:pt>
                <c:pt idx="35033">
                  <c:v>35.033000000000015</c:v>
                </c:pt>
                <c:pt idx="35034">
                  <c:v>35.033999999999992</c:v>
                </c:pt>
                <c:pt idx="35035">
                  <c:v>35.035000000000025</c:v>
                </c:pt>
                <c:pt idx="35036">
                  <c:v>35.036000000000001</c:v>
                </c:pt>
                <c:pt idx="35037">
                  <c:v>35.037000000000035</c:v>
                </c:pt>
                <c:pt idx="35038">
                  <c:v>35.038000000000011</c:v>
                </c:pt>
                <c:pt idx="35039">
                  <c:v>35.039000000000044</c:v>
                </c:pt>
                <c:pt idx="35040">
                  <c:v>35.04000000000002</c:v>
                </c:pt>
                <c:pt idx="35041">
                  <c:v>35.040999999999997</c:v>
                </c:pt>
                <c:pt idx="35042">
                  <c:v>35.04200000000003</c:v>
                </c:pt>
                <c:pt idx="35043">
                  <c:v>35.043000000000006</c:v>
                </c:pt>
                <c:pt idx="35044">
                  <c:v>35.04400000000004</c:v>
                </c:pt>
                <c:pt idx="35045">
                  <c:v>35.045000000000016</c:v>
                </c:pt>
                <c:pt idx="35046">
                  <c:v>35.045999999999992</c:v>
                </c:pt>
                <c:pt idx="35047">
                  <c:v>35.047000000000025</c:v>
                </c:pt>
                <c:pt idx="35048">
                  <c:v>35.048000000000002</c:v>
                </c:pt>
                <c:pt idx="35049">
                  <c:v>35.049000000000035</c:v>
                </c:pt>
                <c:pt idx="35050">
                  <c:v>35.050000000000011</c:v>
                </c:pt>
                <c:pt idx="35051">
                  <c:v>35.051000000000045</c:v>
                </c:pt>
                <c:pt idx="35052">
                  <c:v>35.052000000000021</c:v>
                </c:pt>
                <c:pt idx="35053">
                  <c:v>35.052999999999997</c:v>
                </c:pt>
                <c:pt idx="35054">
                  <c:v>35.05400000000003</c:v>
                </c:pt>
                <c:pt idx="35055">
                  <c:v>35.055000000000007</c:v>
                </c:pt>
                <c:pt idx="35056">
                  <c:v>35.05600000000004</c:v>
                </c:pt>
                <c:pt idx="35057">
                  <c:v>35.057000000000016</c:v>
                </c:pt>
                <c:pt idx="35058">
                  <c:v>35.057999999999993</c:v>
                </c:pt>
                <c:pt idx="35059">
                  <c:v>35.059000000000026</c:v>
                </c:pt>
                <c:pt idx="35060">
                  <c:v>35.06</c:v>
                </c:pt>
                <c:pt idx="35061">
                  <c:v>35.061000000000035</c:v>
                </c:pt>
                <c:pt idx="35062">
                  <c:v>35.062000000000012</c:v>
                </c:pt>
                <c:pt idx="35063">
                  <c:v>35.063000000000045</c:v>
                </c:pt>
                <c:pt idx="35064">
                  <c:v>35.064000000000021</c:v>
                </c:pt>
                <c:pt idx="35065">
                  <c:v>35.064999999999998</c:v>
                </c:pt>
                <c:pt idx="35066">
                  <c:v>35.066000000000031</c:v>
                </c:pt>
                <c:pt idx="35067">
                  <c:v>35.067000000000007</c:v>
                </c:pt>
                <c:pt idx="35068">
                  <c:v>35.06800000000004</c:v>
                </c:pt>
                <c:pt idx="35069">
                  <c:v>35.069000000000017</c:v>
                </c:pt>
                <c:pt idx="35070">
                  <c:v>35.069999999999993</c:v>
                </c:pt>
                <c:pt idx="35071">
                  <c:v>35.071000000000026</c:v>
                </c:pt>
                <c:pt idx="35072">
                  <c:v>35.072000000000003</c:v>
                </c:pt>
                <c:pt idx="35073">
                  <c:v>35.073000000000036</c:v>
                </c:pt>
                <c:pt idx="35074">
                  <c:v>35.074000000000012</c:v>
                </c:pt>
                <c:pt idx="35075">
                  <c:v>35.075000000000045</c:v>
                </c:pt>
                <c:pt idx="35076">
                  <c:v>35.076000000000022</c:v>
                </c:pt>
                <c:pt idx="35077">
                  <c:v>35.076999999999998</c:v>
                </c:pt>
                <c:pt idx="35078">
                  <c:v>35.078000000000031</c:v>
                </c:pt>
                <c:pt idx="35079">
                  <c:v>35.079000000000008</c:v>
                </c:pt>
                <c:pt idx="35080">
                  <c:v>35.080000000000041</c:v>
                </c:pt>
                <c:pt idx="35081">
                  <c:v>35.081000000000017</c:v>
                </c:pt>
                <c:pt idx="35082">
                  <c:v>35.081999999999994</c:v>
                </c:pt>
                <c:pt idx="35083">
                  <c:v>35.083000000000027</c:v>
                </c:pt>
                <c:pt idx="35084">
                  <c:v>35.084000000000003</c:v>
                </c:pt>
                <c:pt idx="35085">
                  <c:v>35.085000000000036</c:v>
                </c:pt>
                <c:pt idx="35086">
                  <c:v>35.086000000000013</c:v>
                </c:pt>
                <c:pt idx="35087">
                  <c:v>35.087000000000046</c:v>
                </c:pt>
                <c:pt idx="35088">
                  <c:v>35.088000000000022</c:v>
                </c:pt>
                <c:pt idx="35089">
                  <c:v>35.088999999999999</c:v>
                </c:pt>
                <c:pt idx="35090">
                  <c:v>35.090000000000032</c:v>
                </c:pt>
                <c:pt idx="35091">
                  <c:v>35.091000000000008</c:v>
                </c:pt>
                <c:pt idx="35092">
                  <c:v>35.092000000000041</c:v>
                </c:pt>
                <c:pt idx="35093">
                  <c:v>35.093000000000018</c:v>
                </c:pt>
                <c:pt idx="35094">
                  <c:v>35.093999999999994</c:v>
                </c:pt>
                <c:pt idx="35095">
                  <c:v>35.095000000000027</c:v>
                </c:pt>
                <c:pt idx="35096">
                  <c:v>35.096000000000004</c:v>
                </c:pt>
                <c:pt idx="35097">
                  <c:v>35.097000000000037</c:v>
                </c:pt>
                <c:pt idx="35098">
                  <c:v>35.098000000000013</c:v>
                </c:pt>
                <c:pt idx="35099">
                  <c:v>35.099000000000046</c:v>
                </c:pt>
                <c:pt idx="35100">
                  <c:v>35.100000000000023</c:v>
                </c:pt>
                <c:pt idx="35101">
                  <c:v>35.100999999999999</c:v>
                </c:pt>
                <c:pt idx="35102">
                  <c:v>35.102000000000032</c:v>
                </c:pt>
                <c:pt idx="35103">
                  <c:v>35.103000000000009</c:v>
                </c:pt>
                <c:pt idx="35104">
                  <c:v>35.104000000000042</c:v>
                </c:pt>
                <c:pt idx="35105">
                  <c:v>35.105000000000018</c:v>
                </c:pt>
                <c:pt idx="35106">
                  <c:v>35.105999999999995</c:v>
                </c:pt>
                <c:pt idx="35107">
                  <c:v>35.107000000000028</c:v>
                </c:pt>
                <c:pt idx="35108">
                  <c:v>35.108000000000004</c:v>
                </c:pt>
                <c:pt idx="35109">
                  <c:v>35.109000000000037</c:v>
                </c:pt>
                <c:pt idx="35110">
                  <c:v>35.110000000000014</c:v>
                </c:pt>
                <c:pt idx="35111">
                  <c:v>35.11099999999999</c:v>
                </c:pt>
                <c:pt idx="35112">
                  <c:v>35.112000000000023</c:v>
                </c:pt>
                <c:pt idx="35113">
                  <c:v>35.113</c:v>
                </c:pt>
                <c:pt idx="35114">
                  <c:v>35.114000000000033</c:v>
                </c:pt>
                <c:pt idx="35115">
                  <c:v>35.115000000000009</c:v>
                </c:pt>
                <c:pt idx="35116">
                  <c:v>35.116000000000042</c:v>
                </c:pt>
                <c:pt idx="35117">
                  <c:v>35.117000000000019</c:v>
                </c:pt>
                <c:pt idx="35118">
                  <c:v>35.117999999999995</c:v>
                </c:pt>
                <c:pt idx="35119">
                  <c:v>35.119000000000028</c:v>
                </c:pt>
                <c:pt idx="35120">
                  <c:v>35.120000000000005</c:v>
                </c:pt>
                <c:pt idx="35121">
                  <c:v>35.121000000000038</c:v>
                </c:pt>
                <c:pt idx="35122">
                  <c:v>35.122000000000014</c:v>
                </c:pt>
                <c:pt idx="35123">
                  <c:v>35.12299999999999</c:v>
                </c:pt>
                <c:pt idx="35124">
                  <c:v>35.124000000000024</c:v>
                </c:pt>
                <c:pt idx="35125">
                  <c:v>35.125</c:v>
                </c:pt>
                <c:pt idx="35126">
                  <c:v>35.126000000000033</c:v>
                </c:pt>
                <c:pt idx="35127">
                  <c:v>35.12700000000001</c:v>
                </c:pt>
                <c:pt idx="35128">
                  <c:v>35.128000000000043</c:v>
                </c:pt>
                <c:pt idx="35129">
                  <c:v>35.129000000000019</c:v>
                </c:pt>
                <c:pt idx="35130">
                  <c:v>35.129999999999995</c:v>
                </c:pt>
                <c:pt idx="35131">
                  <c:v>35.131000000000029</c:v>
                </c:pt>
                <c:pt idx="35132">
                  <c:v>35.132000000000005</c:v>
                </c:pt>
                <c:pt idx="35133">
                  <c:v>35.133000000000038</c:v>
                </c:pt>
                <c:pt idx="35134">
                  <c:v>35.134000000000015</c:v>
                </c:pt>
                <c:pt idx="35135">
                  <c:v>35.134999999999991</c:v>
                </c:pt>
                <c:pt idx="35136">
                  <c:v>35.136000000000024</c:v>
                </c:pt>
                <c:pt idx="35137">
                  <c:v>35.137</c:v>
                </c:pt>
                <c:pt idx="35138">
                  <c:v>35.138000000000034</c:v>
                </c:pt>
                <c:pt idx="35139">
                  <c:v>35.13900000000001</c:v>
                </c:pt>
                <c:pt idx="35140">
                  <c:v>35.140000000000043</c:v>
                </c:pt>
                <c:pt idx="35141">
                  <c:v>35.14100000000002</c:v>
                </c:pt>
                <c:pt idx="35142">
                  <c:v>35.141999999999996</c:v>
                </c:pt>
                <c:pt idx="35143">
                  <c:v>35.143000000000029</c:v>
                </c:pt>
                <c:pt idx="35144">
                  <c:v>35.144000000000005</c:v>
                </c:pt>
                <c:pt idx="35145">
                  <c:v>35.145000000000039</c:v>
                </c:pt>
                <c:pt idx="35146">
                  <c:v>35.146000000000015</c:v>
                </c:pt>
                <c:pt idx="35147">
                  <c:v>35.146999999999991</c:v>
                </c:pt>
                <c:pt idx="35148">
                  <c:v>35.148000000000025</c:v>
                </c:pt>
                <c:pt idx="35149">
                  <c:v>35.149000000000001</c:v>
                </c:pt>
                <c:pt idx="35150">
                  <c:v>35.150000000000034</c:v>
                </c:pt>
                <c:pt idx="35151">
                  <c:v>35.15100000000001</c:v>
                </c:pt>
                <c:pt idx="35152">
                  <c:v>35.152000000000044</c:v>
                </c:pt>
                <c:pt idx="35153">
                  <c:v>35.15300000000002</c:v>
                </c:pt>
                <c:pt idx="35154">
                  <c:v>35.153999999999996</c:v>
                </c:pt>
                <c:pt idx="35155">
                  <c:v>35.15500000000003</c:v>
                </c:pt>
                <c:pt idx="35156">
                  <c:v>35.156000000000006</c:v>
                </c:pt>
                <c:pt idx="35157">
                  <c:v>35.157000000000039</c:v>
                </c:pt>
                <c:pt idx="35158">
                  <c:v>35.158000000000015</c:v>
                </c:pt>
                <c:pt idx="35159">
                  <c:v>35.158999999999992</c:v>
                </c:pt>
                <c:pt idx="35160">
                  <c:v>35.160000000000025</c:v>
                </c:pt>
                <c:pt idx="35161">
                  <c:v>35.161000000000001</c:v>
                </c:pt>
                <c:pt idx="35162">
                  <c:v>35.162000000000035</c:v>
                </c:pt>
                <c:pt idx="35163">
                  <c:v>35.163000000000011</c:v>
                </c:pt>
                <c:pt idx="35164">
                  <c:v>35.164000000000044</c:v>
                </c:pt>
                <c:pt idx="35165">
                  <c:v>35.16500000000002</c:v>
                </c:pt>
                <c:pt idx="35166">
                  <c:v>35.165999999999997</c:v>
                </c:pt>
                <c:pt idx="35167">
                  <c:v>35.16700000000003</c:v>
                </c:pt>
                <c:pt idx="35168">
                  <c:v>35.168000000000006</c:v>
                </c:pt>
                <c:pt idx="35169">
                  <c:v>35.16900000000004</c:v>
                </c:pt>
                <c:pt idx="35170">
                  <c:v>35.170000000000016</c:v>
                </c:pt>
                <c:pt idx="35171">
                  <c:v>35.170999999999992</c:v>
                </c:pt>
                <c:pt idx="35172">
                  <c:v>35.172000000000025</c:v>
                </c:pt>
                <c:pt idx="35173">
                  <c:v>35.173000000000002</c:v>
                </c:pt>
                <c:pt idx="35174">
                  <c:v>35.174000000000035</c:v>
                </c:pt>
                <c:pt idx="35175">
                  <c:v>35.175000000000011</c:v>
                </c:pt>
                <c:pt idx="35176">
                  <c:v>35.176000000000045</c:v>
                </c:pt>
                <c:pt idx="35177">
                  <c:v>35.177000000000021</c:v>
                </c:pt>
                <c:pt idx="35178">
                  <c:v>35.177999999999997</c:v>
                </c:pt>
                <c:pt idx="35179">
                  <c:v>35.17900000000003</c:v>
                </c:pt>
                <c:pt idx="35180">
                  <c:v>35.180000000000007</c:v>
                </c:pt>
                <c:pt idx="35181">
                  <c:v>35.18100000000004</c:v>
                </c:pt>
                <c:pt idx="35182">
                  <c:v>35.182000000000016</c:v>
                </c:pt>
                <c:pt idx="35183">
                  <c:v>35.182999999999993</c:v>
                </c:pt>
                <c:pt idx="35184">
                  <c:v>35.184000000000026</c:v>
                </c:pt>
                <c:pt idx="35185">
                  <c:v>35.185000000000002</c:v>
                </c:pt>
                <c:pt idx="35186">
                  <c:v>35.186000000000035</c:v>
                </c:pt>
                <c:pt idx="35187">
                  <c:v>35.187000000000012</c:v>
                </c:pt>
                <c:pt idx="35188">
                  <c:v>35.188000000000045</c:v>
                </c:pt>
                <c:pt idx="35189">
                  <c:v>35.189000000000021</c:v>
                </c:pt>
                <c:pt idx="35190">
                  <c:v>35.19</c:v>
                </c:pt>
                <c:pt idx="35191">
                  <c:v>35.191000000000031</c:v>
                </c:pt>
                <c:pt idx="35192">
                  <c:v>35.192000000000007</c:v>
                </c:pt>
                <c:pt idx="35193">
                  <c:v>35.19300000000004</c:v>
                </c:pt>
                <c:pt idx="35194">
                  <c:v>35.194000000000017</c:v>
                </c:pt>
                <c:pt idx="35195">
                  <c:v>35.194999999999993</c:v>
                </c:pt>
                <c:pt idx="35196">
                  <c:v>35.196000000000026</c:v>
                </c:pt>
                <c:pt idx="35197">
                  <c:v>35.197000000000003</c:v>
                </c:pt>
                <c:pt idx="35198">
                  <c:v>35.198000000000036</c:v>
                </c:pt>
                <c:pt idx="35199">
                  <c:v>35.199000000000012</c:v>
                </c:pt>
                <c:pt idx="35200">
                  <c:v>35.200000000000045</c:v>
                </c:pt>
                <c:pt idx="35201">
                  <c:v>35.201000000000022</c:v>
                </c:pt>
                <c:pt idx="35202">
                  <c:v>35.201999999999998</c:v>
                </c:pt>
                <c:pt idx="35203">
                  <c:v>35.203000000000031</c:v>
                </c:pt>
                <c:pt idx="35204">
                  <c:v>35.204000000000008</c:v>
                </c:pt>
                <c:pt idx="35205">
                  <c:v>35.205000000000041</c:v>
                </c:pt>
                <c:pt idx="35206">
                  <c:v>35.206000000000017</c:v>
                </c:pt>
                <c:pt idx="35207">
                  <c:v>35.206999999999994</c:v>
                </c:pt>
                <c:pt idx="35208">
                  <c:v>35.208000000000027</c:v>
                </c:pt>
                <c:pt idx="35209">
                  <c:v>35.209000000000003</c:v>
                </c:pt>
                <c:pt idx="35210">
                  <c:v>35.210000000000036</c:v>
                </c:pt>
                <c:pt idx="35211">
                  <c:v>35.211000000000013</c:v>
                </c:pt>
                <c:pt idx="35212">
                  <c:v>35.212000000000046</c:v>
                </c:pt>
                <c:pt idx="35213">
                  <c:v>35.213000000000022</c:v>
                </c:pt>
                <c:pt idx="35214">
                  <c:v>35.213999999999999</c:v>
                </c:pt>
                <c:pt idx="35215">
                  <c:v>35.215000000000032</c:v>
                </c:pt>
                <c:pt idx="35216">
                  <c:v>35.216000000000008</c:v>
                </c:pt>
                <c:pt idx="35217">
                  <c:v>35.217000000000041</c:v>
                </c:pt>
                <c:pt idx="35218">
                  <c:v>35.218000000000018</c:v>
                </c:pt>
                <c:pt idx="35219">
                  <c:v>35.218999999999994</c:v>
                </c:pt>
                <c:pt idx="35220">
                  <c:v>35.220000000000027</c:v>
                </c:pt>
                <c:pt idx="35221">
                  <c:v>35.221000000000004</c:v>
                </c:pt>
                <c:pt idx="35222">
                  <c:v>35.222000000000037</c:v>
                </c:pt>
                <c:pt idx="35223">
                  <c:v>35.223000000000013</c:v>
                </c:pt>
                <c:pt idx="35224">
                  <c:v>35.224000000000046</c:v>
                </c:pt>
                <c:pt idx="35225">
                  <c:v>35.225000000000023</c:v>
                </c:pt>
                <c:pt idx="35226">
                  <c:v>35.225999999999999</c:v>
                </c:pt>
                <c:pt idx="35227">
                  <c:v>35.227000000000032</c:v>
                </c:pt>
                <c:pt idx="35228">
                  <c:v>35.228000000000009</c:v>
                </c:pt>
                <c:pt idx="35229">
                  <c:v>35.229000000000042</c:v>
                </c:pt>
                <c:pt idx="35230">
                  <c:v>35.230000000000018</c:v>
                </c:pt>
                <c:pt idx="35231">
                  <c:v>35.230999999999995</c:v>
                </c:pt>
                <c:pt idx="35232">
                  <c:v>35.232000000000028</c:v>
                </c:pt>
                <c:pt idx="35233">
                  <c:v>35.233000000000004</c:v>
                </c:pt>
                <c:pt idx="35234">
                  <c:v>35.234000000000037</c:v>
                </c:pt>
                <c:pt idx="35235">
                  <c:v>35.235000000000014</c:v>
                </c:pt>
                <c:pt idx="35236">
                  <c:v>35.23599999999999</c:v>
                </c:pt>
                <c:pt idx="35237">
                  <c:v>35.237000000000023</c:v>
                </c:pt>
                <c:pt idx="35238">
                  <c:v>35.238</c:v>
                </c:pt>
                <c:pt idx="35239">
                  <c:v>35.239000000000033</c:v>
                </c:pt>
                <c:pt idx="35240">
                  <c:v>35.240000000000009</c:v>
                </c:pt>
                <c:pt idx="35241">
                  <c:v>35.241000000000042</c:v>
                </c:pt>
                <c:pt idx="35242">
                  <c:v>35.242000000000019</c:v>
                </c:pt>
                <c:pt idx="35243">
                  <c:v>35.242999999999995</c:v>
                </c:pt>
                <c:pt idx="35244">
                  <c:v>35.244000000000028</c:v>
                </c:pt>
                <c:pt idx="35245">
                  <c:v>35.245000000000005</c:v>
                </c:pt>
                <c:pt idx="35246">
                  <c:v>35.246000000000038</c:v>
                </c:pt>
                <c:pt idx="35247">
                  <c:v>35.247000000000014</c:v>
                </c:pt>
                <c:pt idx="35248">
                  <c:v>35.24799999999999</c:v>
                </c:pt>
                <c:pt idx="35249">
                  <c:v>35.249000000000024</c:v>
                </c:pt>
                <c:pt idx="35250">
                  <c:v>35.25</c:v>
                </c:pt>
                <c:pt idx="35251">
                  <c:v>35.251000000000033</c:v>
                </c:pt>
                <c:pt idx="35252">
                  <c:v>35.25200000000001</c:v>
                </c:pt>
                <c:pt idx="35253">
                  <c:v>35.253000000000043</c:v>
                </c:pt>
                <c:pt idx="35254">
                  <c:v>35.254000000000019</c:v>
                </c:pt>
                <c:pt idx="35255">
                  <c:v>35.254999999999995</c:v>
                </c:pt>
                <c:pt idx="35256">
                  <c:v>35.256000000000029</c:v>
                </c:pt>
                <c:pt idx="35257">
                  <c:v>35.257000000000005</c:v>
                </c:pt>
                <c:pt idx="35258">
                  <c:v>35.258000000000038</c:v>
                </c:pt>
                <c:pt idx="35259">
                  <c:v>35.259000000000015</c:v>
                </c:pt>
                <c:pt idx="35260">
                  <c:v>35.259999999999991</c:v>
                </c:pt>
                <c:pt idx="35261">
                  <c:v>35.261000000000024</c:v>
                </c:pt>
                <c:pt idx="35262">
                  <c:v>35.262</c:v>
                </c:pt>
                <c:pt idx="35263">
                  <c:v>35.263000000000034</c:v>
                </c:pt>
                <c:pt idx="35264">
                  <c:v>35.26400000000001</c:v>
                </c:pt>
                <c:pt idx="35265">
                  <c:v>35.265000000000043</c:v>
                </c:pt>
                <c:pt idx="35266">
                  <c:v>35.26600000000002</c:v>
                </c:pt>
                <c:pt idx="35267">
                  <c:v>35.266999999999996</c:v>
                </c:pt>
                <c:pt idx="35268">
                  <c:v>35.268000000000029</c:v>
                </c:pt>
                <c:pt idx="35269">
                  <c:v>35.269000000000005</c:v>
                </c:pt>
                <c:pt idx="35270">
                  <c:v>35.270000000000039</c:v>
                </c:pt>
                <c:pt idx="35271">
                  <c:v>35.271000000000015</c:v>
                </c:pt>
                <c:pt idx="35272">
                  <c:v>35.271999999999991</c:v>
                </c:pt>
                <c:pt idx="35273">
                  <c:v>35.273000000000025</c:v>
                </c:pt>
                <c:pt idx="35274">
                  <c:v>35.274000000000001</c:v>
                </c:pt>
                <c:pt idx="35275">
                  <c:v>35.275000000000034</c:v>
                </c:pt>
                <c:pt idx="35276">
                  <c:v>35.27600000000001</c:v>
                </c:pt>
                <c:pt idx="35277">
                  <c:v>35.277000000000044</c:v>
                </c:pt>
                <c:pt idx="35278">
                  <c:v>35.27800000000002</c:v>
                </c:pt>
                <c:pt idx="35279">
                  <c:v>35.278999999999996</c:v>
                </c:pt>
                <c:pt idx="35280">
                  <c:v>35.28000000000003</c:v>
                </c:pt>
                <c:pt idx="35281">
                  <c:v>35.281000000000006</c:v>
                </c:pt>
                <c:pt idx="35282">
                  <c:v>35.282000000000039</c:v>
                </c:pt>
                <c:pt idx="35283">
                  <c:v>35.283000000000015</c:v>
                </c:pt>
                <c:pt idx="35284">
                  <c:v>35.283999999999992</c:v>
                </c:pt>
                <c:pt idx="35285">
                  <c:v>35.285000000000025</c:v>
                </c:pt>
                <c:pt idx="35286">
                  <c:v>35.286000000000001</c:v>
                </c:pt>
                <c:pt idx="35287">
                  <c:v>35.287000000000035</c:v>
                </c:pt>
                <c:pt idx="35288">
                  <c:v>35.288000000000011</c:v>
                </c:pt>
                <c:pt idx="35289">
                  <c:v>35.289000000000044</c:v>
                </c:pt>
                <c:pt idx="35290">
                  <c:v>35.29000000000002</c:v>
                </c:pt>
                <c:pt idx="35291">
                  <c:v>35.290999999999997</c:v>
                </c:pt>
                <c:pt idx="35292">
                  <c:v>35.29200000000003</c:v>
                </c:pt>
                <c:pt idx="35293">
                  <c:v>35.293000000000006</c:v>
                </c:pt>
                <c:pt idx="35294">
                  <c:v>35.29400000000004</c:v>
                </c:pt>
                <c:pt idx="35295">
                  <c:v>35.295000000000016</c:v>
                </c:pt>
                <c:pt idx="35296">
                  <c:v>35.295999999999992</c:v>
                </c:pt>
                <c:pt idx="35297">
                  <c:v>35.297000000000025</c:v>
                </c:pt>
                <c:pt idx="35298">
                  <c:v>35.298000000000002</c:v>
                </c:pt>
                <c:pt idx="35299">
                  <c:v>35.299000000000035</c:v>
                </c:pt>
                <c:pt idx="35300">
                  <c:v>35.300000000000011</c:v>
                </c:pt>
                <c:pt idx="35301">
                  <c:v>35.301000000000045</c:v>
                </c:pt>
                <c:pt idx="35302">
                  <c:v>35.302000000000021</c:v>
                </c:pt>
                <c:pt idx="35303">
                  <c:v>35.302999999999997</c:v>
                </c:pt>
                <c:pt idx="35304">
                  <c:v>35.30400000000003</c:v>
                </c:pt>
                <c:pt idx="35305">
                  <c:v>35.305000000000007</c:v>
                </c:pt>
                <c:pt idx="35306">
                  <c:v>35.30600000000004</c:v>
                </c:pt>
                <c:pt idx="35307">
                  <c:v>35.307000000000016</c:v>
                </c:pt>
                <c:pt idx="35308">
                  <c:v>35.307999999999993</c:v>
                </c:pt>
                <c:pt idx="35309">
                  <c:v>35.309000000000026</c:v>
                </c:pt>
                <c:pt idx="35310">
                  <c:v>35.31</c:v>
                </c:pt>
                <c:pt idx="35311">
                  <c:v>35.311000000000035</c:v>
                </c:pt>
                <c:pt idx="35312">
                  <c:v>35.312000000000012</c:v>
                </c:pt>
                <c:pt idx="35313">
                  <c:v>35.313000000000045</c:v>
                </c:pt>
                <c:pt idx="35314">
                  <c:v>35.314000000000021</c:v>
                </c:pt>
                <c:pt idx="35315">
                  <c:v>35.314999999999998</c:v>
                </c:pt>
                <c:pt idx="35316">
                  <c:v>35.316000000000031</c:v>
                </c:pt>
                <c:pt idx="35317">
                  <c:v>35.317000000000007</c:v>
                </c:pt>
                <c:pt idx="35318">
                  <c:v>35.31800000000004</c:v>
                </c:pt>
                <c:pt idx="35319">
                  <c:v>35.319000000000017</c:v>
                </c:pt>
                <c:pt idx="35320">
                  <c:v>35.319999999999993</c:v>
                </c:pt>
                <c:pt idx="35321">
                  <c:v>35.321000000000026</c:v>
                </c:pt>
                <c:pt idx="35322">
                  <c:v>35.322000000000003</c:v>
                </c:pt>
                <c:pt idx="35323">
                  <c:v>35.323000000000036</c:v>
                </c:pt>
                <c:pt idx="35324">
                  <c:v>35.324000000000012</c:v>
                </c:pt>
                <c:pt idx="35325">
                  <c:v>35.325000000000045</c:v>
                </c:pt>
                <c:pt idx="35326">
                  <c:v>35.326000000000022</c:v>
                </c:pt>
                <c:pt idx="35327">
                  <c:v>35.326999999999998</c:v>
                </c:pt>
                <c:pt idx="35328">
                  <c:v>35.328000000000031</c:v>
                </c:pt>
                <c:pt idx="35329">
                  <c:v>35.329000000000008</c:v>
                </c:pt>
                <c:pt idx="35330">
                  <c:v>35.330000000000041</c:v>
                </c:pt>
                <c:pt idx="35331">
                  <c:v>35.331000000000017</c:v>
                </c:pt>
                <c:pt idx="35332">
                  <c:v>35.331999999999994</c:v>
                </c:pt>
                <c:pt idx="35333">
                  <c:v>35.333000000000027</c:v>
                </c:pt>
                <c:pt idx="35334">
                  <c:v>35.334000000000003</c:v>
                </c:pt>
                <c:pt idx="35335">
                  <c:v>35.335000000000036</c:v>
                </c:pt>
                <c:pt idx="35336">
                  <c:v>35.336000000000013</c:v>
                </c:pt>
                <c:pt idx="35337">
                  <c:v>35.337000000000046</c:v>
                </c:pt>
                <c:pt idx="35338">
                  <c:v>35.338000000000022</c:v>
                </c:pt>
                <c:pt idx="35339">
                  <c:v>35.338999999999999</c:v>
                </c:pt>
                <c:pt idx="35340">
                  <c:v>35.340000000000032</c:v>
                </c:pt>
                <c:pt idx="35341">
                  <c:v>35.341000000000008</c:v>
                </c:pt>
                <c:pt idx="35342">
                  <c:v>35.342000000000041</c:v>
                </c:pt>
                <c:pt idx="35343">
                  <c:v>35.343000000000018</c:v>
                </c:pt>
                <c:pt idx="35344">
                  <c:v>35.343999999999994</c:v>
                </c:pt>
                <c:pt idx="35345">
                  <c:v>35.345000000000027</c:v>
                </c:pt>
                <c:pt idx="35346">
                  <c:v>35.346000000000004</c:v>
                </c:pt>
                <c:pt idx="35347">
                  <c:v>35.347000000000037</c:v>
                </c:pt>
                <c:pt idx="35348">
                  <c:v>35.348000000000013</c:v>
                </c:pt>
                <c:pt idx="35349">
                  <c:v>35.349000000000046</c:v>
                </c:pt>
                <c:pt idx="35350">
                  <c:v>35.350000000000023</c:v>
                </c:pt>
                <c:pt idx="35351">
                  <c:v>35.350999999999999</c:v>
                </c:pt>
                <c:pt idx="35352">
                  <c:v>35.352000000000032</c:v>
                </c:pt>
                <c:pt idx="35353">
                  <c:v>35.353000000000009</c:v>
                </c:pt>
                <c:pt idx="35354">
                  <c:v>35.354000000000042</c:v>
                </c:pt>
                <c:pt idx="35355">
                  <c:v>35.355000000000018</c:v>
                </c:pt>
                <c:pt idx="35356">
                  <c:v>35.355999999999995</c:v>
                </c:pt>
                <c:pt idx="35357">
                  <c:v>35.357000000000028</c:v>
                </c:pt>
                <c:pt idx="35358">
                  <c:v>35.358000000000004</c:v>
                </c:pt>
                <c:pt idx="35359">
                  <c:v>35.359000000000037</c:v>
                </c:pt>
                <c:pt idx="35360">
                  <c:v>35.360000000000014</c:v>
                </c:pt>
                <c:pt idx="35361">
                  <c:v>35.36099999999999</c:v>
                </c:pt>
                <c:pt idx="35362">
                  <c:v>35.362000000000023</c:v>
                </c:pt>
                <c:pt idx="35363">
                  <c:v>35.363</c:v>
                </c:pt>
                <c:pt idx="35364">
                  <c:v>35.364000000000033</c:v>
                </c:pt>
                <c:pt idx="35365">
                  <c:v>35.365000000000009</c:v>
                </c:pt>
                <c:pt idx="35366">
                  <c:v>35.366000000000042</c:v>
                </c:pt>
                <c:pt idx="35367">
                  <c:v>35.367000000000019</c:v>
                </c:pt>
                <c:pt idx="35368">
                  <c:v>35.367999999999995</c:v>
                </c:pt>
                <c:pt idx="35369">
                  <c:v>35.369000000000028</c:v>
                </c:pt>
                <c:pt idx="35370">
                  <c:v>35.370000000000005</c:v>
                </c:pt>
                <c:pt idx="35371">
                  <c:v>35.371000000000038</c:v>
                </c:pt>
                <c:pt idx="35372">
                  <c:v>35.372000000000014</c:v>
                </c:pt>
                <c:pt idx="35373">
                  <c:v>35.37299999999999</c:v>
                </c:pt>
                <c:pt idx="35374">
                  <c:v>35.374000000000024</c:v>
                </c:pt>
                <c:pt idx="35375">
                  <c:v>35.375</c:v>
                </c:pt>
                <c:pt idx="35376">
                  <c:v>35.376000000000033</c:v>
                </c:pt>
                <c:pt idx="35377">
                  <c:v>35.37700000000001</c:v>
                </c:pt>
                <c:pt idx="35378">
                  <c:v>35.378000000000043</c:v>
                </c:pt>
                <c:pt idx="35379">
                  <c:v>35.379000000000019</c:v>
                </c:pt>
                <c:pt idx="35380">
                  <c:v>35.379999999999995</c:v>
                </c:pt>
                <c:pt idx="35381">
                  <c:v>35.381000000000029</c:v>
                </c:pt>
                <c:pt idx="35382">
                  <c:v>35.382000000000005</c:v>
                </c:pt>
                <c:pt idx="35383">
                  <c:v>35.383000000000038</c:v>
                </c:pt>
                <c:pt idx="35384">
                  <c:v>35.384000000000015</c:v>
                </c:pt>
                <c:pt idx="35385">
                  <c:v>35.384999999999991</c:v>
                </c:pt>
                <c:pt idx="35386">
                  <c:v>35.386000000000024</c:v>
                </c:pt>
                <c:pt idx="35387">
                  <c:v>35.387</c:v>
                </c:pt>
                <c:pt idx="35388">
                  <c:v>35.388000000000034</c:v>
                </c:pt>
                <c:pt idx="35389">
                  <c:v>35.38900000000001</c:v>
                </c:pt>
                <c:pt idx="35390">
                  <c:v>35.390000000000043</c:v>
                </c:pt>
                <c:pt idx="35391">
                  <c:v>35.39100000000002</c:v>
                </c:pt>
                <c:pt idx="35392">
                  <c:v>35.391999999999996</c:v>
                </c:pt>
                <c:pt idx="35393">
                  <c:v>35.393000000000029</c:v>
                </c:pt>
                <c:pt idx="35394">
                  <c:v>35.394000000000005</c:v>
                </c:pt>
                <c:pt idx="35395">
                  <c:v>35.395000000000039</c:v>
                </c:pt>
                <c:pt idx="35396">
                  <c:v>35.396000000000015</c:v>
                </c:pt>
                <c:pt idx="35397">
                  <c:v>35.396999999999991</c:v>
                </c:pt>
                <c:pt idx="35398">
                  <c:v>35.398000000000025</c:v>
                </c:pt>
                <c:pt idx="35399">
                  <c:v>35.399000000000001</c:v>
                </c:pt>
                <c:pt idx="35400">
                  <c:v>35.400000000000034</c:v>
                </c:pt>
                <c:pt idx="35401">
                  <c:v>35.40100000000001</c:v>
                </c:pt>
                <c:pt idx="35402">
                  <c:v>35.402000000000044</c:v>
                </c:pt>
                <c:pt idx="35403">
                  <c:v>35.40300000000002</c:v>
                </c:pt>
                <c:pt idx="35404">
                  <c:v>35.403999999999996</c:v>
                </c:pt>
                <c:pt idx="35405">
                  <c:v>35.40500000000003</c:v>
                </c:pt>
                <c:pt idx="35406">
                  <c:v>35.406000000000006</c:v>
                </c:pt>
                <c:pt idx="35407">
                  <c:v>35.407000000000039</c:v>
                </c:pt>
                <c:pt idx="35408">
                  <c:v>35.408000000000015</c:v>
                </c:pt>
                <c:pt idx="35409">
                  <c:v>35.408999999999992</c:v>
                </c:pt>
                <c:pt idx="35410">
                  <c:v>35.410000000000025</c:v>
                </c:pt>
                <c:pt idx="35411">
                  <c:v>35.411000000000001</c:v>
                </c:pt>
                <c:pt idx="35412">
                  <c:v>35.412000000000035</c:v>
                </c:pt>
                <c:pt idx="35413">
                  <c:v>35.413000000000011</c:v>
                </c:pt>
                <c:pt idx="35414">
                  <c:v>35.414000000000044</c:v>
                </c:pt>
                <c:pt idx="35415">
                  <c:v>35.41500000000002</c:v>
                </c:pt>
                <c:pt idx="35416">
                  <c:v>35.415999999999997</c:v>
                </c:pt>
                <c:pt idx="35417">
                  <c:v>35.41700000000003</c:v>
                </c:pt>
                <c:pt idx="35418">
                  <c:v>35.418000000000006</c:v>
                </c:pt>
                <c:pt idx="35419">
                  <c:v>35.41900000000004</c:v>
                </c:pt>
                <c:pt idx="35420">
                  <c:v>35.420000000000016</c:v>
                </c:pt>
                <c:pt idx="35421">
                  <c:v>35.420999999999992</c:v>
                </c:pt>
                <c:pt idx="35422">
                  <c:v>35.422000000000025</c:v>
                </c:pt>
                <c:pt idx="35423">
                  <c:v>35.423000000000002</c:v>
                </c:pt>
                <c:pt idx="35424">
                  <c:v>35.424000000000035</c:v>
                </c:pt>
                <c:pt idx="35425">
                  <c:v>35.425000000000011</c:v>
                </c:pt>
                <c:pt idx="35426">
                  <c:v>35.426000000000045</c:v>
                </c:pt>
                <c:pt idx="35427">
                  <c:v>35.427000000000021</c:v>
                </c:pt>
                <c:pt idx="35428">
                  <c:v>35.427999999999997</c:v>
                </c:pt>
                <c:pt idx="35429">
                  <c:v>35.42900000000003</c:v>
                </c:pt>
                <c:pt idx="35430">
                  <c:v>35.430000000000007</c:v>
                </c:pt>
                <c:pt idx="35431">
                  <c:v>35.43100000000004</c:v>
                </c:pt>
                <c:pt idx="35432">
                  <c:v>35.432000000000016</c:v>
                </c:pt>
                <c:pt idx="35433">
                  <c:v>35.432999999999993</c:v>
                </c:pt>
                <c:pt idx="35434">
                  <c:v>35.434000000000026</c:v>
                </c:pt>
                <c:pt idx="35435">
                  <c:v>35.435000000000002</c:v>
                </c:pt>
                <c:pt idx="35436">
                  <c:v>35.436000000000035</c:v>
                </c:pt>
                <c:pt idx="35437">
                  <c:v>35.437000000000012</c:v>
                </c:pt>
                <c:pt idx="35438">
                  <c:v>35.438000000000045</c:v>
                </c:pt>
                <c:pt idx="35439">
                  <c:v>35.439000000000021</c:v>
                </c:pt>
                <c:pt idx="35440">
                  <c:v>35.44</c:v>
                </c:pt>
                <c:pt idx="35441">
                  <c:v>35.441000000000031</c:v>
                </c:pt>
                <c:pt idx="35442">
                  <c:v>35.442000000000007</c:v>
                </c:pt>
                <c:pt idx="35443">
                  <c:v>35.44300000000004</c:v>
                </c:pt>
                <c:pt idx="35444">
                  <c:v>35.444000000000017</c:v>
                </c:pt>
                <c:pt idx="35445">
                  <c:v>35.444999999999993</c:v>
                </c:pt>
                <c:pt idx="35446">
                  <c:v>35.446000000000026</c:v>
                </c:pt>
                <c:pt idx="35447">
                  <c:v>35.447000000000003</c:v>
                </c:pt>
                <c:pt idx="35448">
                  <c:v>35.448000000000036</c:v>
                </c:pt>
                <c:pt idx="35449">
                  <c:v>35.449000000000012</c:v>
                </c:pt>
                <c:pt idx="35450">
                  <c:v>35.450000000000045</c:v>
                </c:pt>
                <c:pt idx="35451">
                  <c:v>35.451000000000022</c:v>
                </c:pt>
                <c:pt idx="35452">
                  <c:v>35.451999999999998</c:v>
                </c:pt>
                <c:pt idx="35453">
                  <c:v>35.453000000000031</c:v>
                </c:pt>
                <c:pt idx="35454">
                  <c:v>35.454000000000008</c:v>
                </c:pt>
                <c:pt idx="35455">
                  <c:v>35.455000000000041</c:v>
                </c:pt>
                <c:pt idx="35456">
                  <c:v>35.456000000000017</c:v>
                </c:pt>
                <c:pt idx="35457">
                  <c:v>35.456999999999994</c:v>
                </c:pt>
                <c:pt idx="35458">
                  <c:v>35.458000000000027</c:v>
                </c:pt>
                <c:pt idx="35459">
                  <c:v>35.459000000000003</c:v>
                </c:pt>
                <c:pt idx="35460">
                  <c:v>35.460000000000036</c:v>
                </c:pt>
                <c:pt idx="35461">
                  <c:v>35.461000000000013</c:v>
                </c:pt>
                <c:pt idx="35462">
                  <c:v>35.462000000000046</c:v>
                </c:pt>
                <c:pt idx="35463">
                  <c:v>35.463000000000022</c:v>
                </c:pt>
                <c:pt idx="35464">
                  <c:v>35.463999999999999</c:v>
                </c:pt>
                <c:pt idx="35465">
                  <c:v>35.465000000000032</c:v>
                </c:pt>
                <c:pt idx="35466">
                  <c:v>35.466000000000008</c:v>
                </c:pt>
                <c:pt idx="35467">
                  <c:v>35.467000000000041</c:v>
                </c:pt>
                <c:pt idx="35468">
                  <c:v>35.468000000000018</c:v>
                </c:pt>
                <c:pt idx="35469">
                  <c:v>35.468999999999994</c:v>
                </c:pt>
                <c:pt idx="35470">
                  <c:v>35.470000000000027</c:v>
                </c:pt>
                <c:pt idx="35471">
                  <c:v>35.471000000000004</c:v>
                </c:pt>
                <c:pt idx="35472">
                  <c:v>35.472000000000037</c:v>
                </c:pt>
                <c:pt idx="35473">
                  <c:v>35.473000000000013</c:v>
                </c:pt>
                <c:pt idx="35474">
                  <c:v>35.474000000000046</c:v>
                </c:pt>
                <c:pt idx="35475">
                  <c:v>35.475000000000023</c:v>
                </c:pt>
                <c:pt idx="35476">
                  <c:v>35.475999999999999</c:v>
                </c:pt>
                <c:pt idx="35477">
                  <c:v>35.477000000000032</c:v>
                </c:pt>
                <c:pt idx="35478">
                  <c:v>35.478000000000009</c:v>
                </c:pt>
                <c:pt idx="35479">
                  <c:v>35.479000000000042</c:v>
                </c:pt>
                <c:pt idx="35480">
                  <c:v>35.480000000000018</c:v>
                </c:pt>
                <c:pt idx="35481">
                  <c:v>35.480999999999995</c:v>
                </c:pt>
                <c:pt idx="35482">
                  <c:v>35.482000000000028</c:v>
                </c:pt>
                <c:pt idx="35483">
                  <c:v>35.483000000000004</c:v>
                </c:pt>
                <c:pt idx="35484">
                  <c:v>35.484000000000037</c:v>
                </c:pt>
                <c:pt idx="35485">
                  <c:v>35.485000000000014</c:v>
                </c:pt>
                <c:pt idx="35486">
                  <c:v>35.48599999999999</c:v>
                </c:pt>
                <c:pt idx="35487">
                  <c:v>35.487000000000023</c:v>
                </c:pt>
                <c:pt idx="35488">
                  <c:v>35.488</c:v>
                </c:pt>
                <c:pt idx="35489">
                  <c:v>35.489000000000033</c:v>
                </c:pt>
                <c:pt idx="35490">
                  <c:v>35.490000000000009</c:v>
                </c:pt>
                <c:pt idx="35491">
                  <c:v>35.491000000000042</c:v>
                </c:pt>
                <c:pt idx="35492">
                  <c:v>35.492000000000019</c:v>
                </c:pt>
                <c:pt idx="35493">
                  <c:v>35.492999999999995</c:v>
                </c:pt>
                <c:pt idx="35494">
                  <c:v>35.494000000000028</c:v>
                </c:pt>
                <c:pt idx="35495">
                  <c:v>35.495000000000005</c:v>
                </c:pt>
                <c:pt idx="35496">
                  <c:v>35.496000000000038</c:v>
                </c:pt>
                <c:pt idx="35497">
                  <c:v>35.497000000000014</c:v>
                </c:pt>
                <c:pt idx="35498">
                  <c:v>35.49799999999999</c:v>
                </c:pt>
                <c:pt idx="35499">
                  <c:v>35.499000000000024</c:v>
                </c:pt>
                <c:pt idx="35500">
                  <c:v>35.5</c:v>
                </c:pt>
                <c:pt idx="35501">
                  <c:v>35.501000000000033</c:v>
                </c:pt>
                <c:pt idx="35502">
                  <c:v>35.50200000000001</c:v>
                </c:pt>
                <c:pt idx="35503">
                  <c:v>35.503000000000043</c:v>
                </c:pt>
                <c:pt idx="35504">
                  <c:v>35.504000000000019</c:v>
                </c:pt>
                <c:pt idx="35505">
                  <c:v>35.504999999999995</c:v>
                </c:pt>
                <c:pt idx="35506">
                  <c:v>35.506000000000029</c:v>
                </c:pt>
                <c:pt idx="35507">
                  <c:v>35.507000000000005</c:v>
                </c:pt>
                <c:pt idx="35508">
                  <c:v>35.508000000000038</c:v>
                </c:pt>
                <c:pt idx="35509">
                  <c:v>35.509000000000015</c:v>
                </c:pt>
                <c:pt idx="35510">
                  <c:v>35.509999999999991</c:v>
                </c:pt>
                <c:pt idx="35511">
                  <c:v>35.511000000000024</c:v>
                </c:pt>
                <c:pt idx="35512">
                  <c:v>35.512</c:v>
                </c:pt>
                <c:pt idx="35513">
                  <c:v>35.513000000000034</c:v>
                </c:pt>
                <c:pt idx="35514">
                  <c:v>35.51400000000001</c:v>
                </c:pt>
                <c:pt idx="35515">
                  <c:v>35.515000000000043</c:v>
                </c:pt>
                <c:pt idx="35516">
                  <c:v>35.51600000000002</c:v>
                </c:pt>
                <c:pt idx="35517">
                  <c:v>35.516999999999996</c:v>
                </c:pt>
                <c:pt idx="35518">
                  <c:v>35.518000000000029</c:v>
                </c:pt>
                <c:pt idx="35519">
                  <c:v>35.519000000000005</c:v>
                </c:pt>
                <c:pt idx="35520">
                  <c:v>35.520000000000039</c:v>
                </c:pt>
                <c:pt idx="35521">
                  <c:v>35.521000000000015</c:v>
                </c:pt>
                <c:pt idx="35522">
                  <c:v>35.521999999999991</c:v>
                </c:pt>
                <c:pt idx="35523">
                  <c:v>35.523000000000025</c:v>
                </c:pt>
                <c:pt idx="35524">
                  <c:v>35.524000000000001</c:v>
                </c:pt>
                <c:pt idx="35525">
                  <c:v>35.525000000000034</c:v>
                </c:pt>
                <c:pt idx="35526">
                  <c:v>35.52600000000001</c:v>
                </c:pt>
                <c:pt idx="35527">
                  <c:v>35.527000000000044</c:v>
                </c:pt>
                <c:pt idx="35528">
                  <c:v>35.52800000000002</c:v>
                </c:pt>
                <c:pt idx="35529">
                  <c:v>35.528999999999996</c:v>
                </c:pt>
                <c:pt idx="35530">
                  <c:v>35.53000000000003</c:v>
                </c:pt>
                <c:pt idx="35531">
                  <c:v>35.531000000000006</c:v>
                </c:pt>
                <c:pt idx="35532">
                  <c:v>35.532000000000039</c:v>
                </c:pt>
                <c:pt idx="35533">
                  <c:v>35.533000000000015</c:v>
                </c:pt>
                <c:pt idx="35534">
                  <c:v>35.533999999999992</c:v>
                </c:pt>
                <c:pt idx="35535">
                  <c:v>35.535000000000025</c:v>
                </c:pt>
                <c:pt idx="35536">
                  <c:v>35.536000000000001</c:v>
                </c:pt>
                <c:pt idx="35537">
                  <c:v>35.537000000000035</c:v>
                </c:pt>
                <c:pt idx="35538">
                  <c:v>35.538000000000011</c:v>
                </c:pt>
                <c:pt idx="35539">
                  <c:v>35.539000000000044</c:v>
                </c:pt>
                <c:pt idx="35540">
                  <c:v>35.54000000000002</c:v>
                </c:pt>
                <c:pt idx="35541">
                  <c:v>35.540999999999997</c:v>
                </c:pt>
                <c:pt idx="35542">
                  <c:v>35.54200000000003</c:v>
                </c:pt>
                <c:pt idx="35543">
                  <c:v>35.543000000000006</c:v>
                </c:pt>
                <c:pt idx="35544">
                  <c:v>35.54400000000004</c:v>
                </c:pt>
                <c:pt idx="35545">
                  <c:v>35.545000000000016</c:v>
                </c:pt>
                <c:pt idx="35546">
                  <c:v>35.545999999999992</c:v>
                </c:pt>
                <c:pt idx="35547">
                  <c:v>35.547000000000025</c:v>
                </c:pt>
                <c:pt idx="35548">
                  <c:v>35.548000000000002</c:v>
                </c:pt>
                <c:pt idx="35549">
                  <c:v>35.549000000000035</c:v>
                </c:pt>
                <c:pt idx="35550">
                  <c:v>35.550000000000011</c:v>
                </c:pt>
                <c:pt idx="35551">
                  <c:v>35.551000000000045</c:v>
                </c:pt>
                <c:pt idx="35552">
                  <c:v>35.552000000000021</c:v>
                </c:pt>
                <c:pt idx="35553">
                  <c:v>35.552999999999997</c:v>
                </c:pt>
                <c:pt idx="35554">
                  <c:v>35.55400000000003</c:v>
                </c:pt>
                <c:pt idx="35555">
                  <c:v>35.555000000000007</c:v>
                </c:pt>
                <c:pt idx="35556">
                  <c:v>35.55600000000004</c:v>
                </c:pt>
                <c:pt idx="35557">
                  <c:v>35.557000000000016</c:v>
                </c:pt>
                <c:pt idx="35558">
                  <c:v>35.557999999999993</c:v>
                </c:pt>
                <c:pt idx="35559">
                  <c:v>35.559000000000026</c:v>
                </c:pt>
                <c:pt idx="35560">
                  <c:v>35.56</c:v>
                </c:pt>
                <c:pt idx="35561">
                  <c:v>35.561000000000035</c:v>
                </c:pt>
                <c:pt idx="35562">
                  <c:v>35.562000000000012</c:v>
                </c:pt>
                <c:pt idx="35563">
                  <c:v>35.563000000000045</c:v>
                </c:pt>
                <c:pt idx="35564">
                  <c:v>35.564000000000021</c:v>
                </c:pt>
                <c:pt idx="35565">
                  <c:v>35.564999999999998</c:v>
                </c:pt>
                <c:pt idx="35566">
                  <c:v>35.566000000000031</c:v>
                </c:pt>
                <c:pt idx="35567">
                  <c:v>35.567000000000007</c:v>
                </c:pt>
                <c:pt idx="35568">
                  <c:v>35.56800000000004</c:v>
                </c:pt>
                <c:pt idx="35569">
                  <c:v>35.569000000000017</c:v>
                </c:pt>
                <c:pt idx="35570">
                  <c:v>35.569999999999993</c:v>
                </c:pt>
                <c:pt idx="35571">
                  <c:v>35.571000000000026</c:v>
                </c:pt>
                <c:pt idx="35572">
                  <c:v>35.572000000000003</c:v>
                </c:pt>
                <c:pt idx="35573">
                  <c:v>35.573000000000036</c:v>
                </c:pt>
                <c:pt idx="35574">
                  <c:v>35.574000000000012</c:v>
                </c:pt>
                <c:pt idx="35575">
                  <c:v>35.575000000000045</c:v>
                </c:pt>
                <c:pt idx="35576">
                  <c:v>35.576000000000022</c:v>
                </c:pt>
                <c:pt idx="35577">
                  <c:v>35.576999999999998</c:v>
                </c:pt>
                <c:pt idx="35578">
                  <c:v>35.578000000000031</c:v>
                </c:pt>
                <c:pt idx="35579">
                  <c:v>35.579000000000008</c:v>
                </c:pt>
                <c:pt idx="35580">
                  <c:v>35.580000000000041</c:v>
                </c:pt>
                <c:pt idx="35581">
                  <c:v>35.581000000000017</c:v>
                </c:pt>
                <c:pt idx="35582">
                  <c:v>35.581999999999994</c:v>
                </c:pt>
                <c:pt idx="35583">
                  <c:v>35.583000000000027</c:v>
                </c:pt>
                <c:pt idx="35584">
                  <c:v>35.584000000000003</c:v>
                </c:pt>
                <c:pt idx="35585">
                  <c:v>35.585000000000036</c:v>
                </c:pt>
                <c:pt idx="35586">
                  <c:v>35.586000000000013</c:v>
                </c:pt>
                <c:pt idx="35587">
                  <c:v>35.587000000000046</c:v>
                </c:pt>
                <c:pt idx="35588">
                  <c:v>35.588000000000022</c:v>
                </c:pt>
                <c:pt idx="35589">
                  <c:v>35.588999999999999</c:v>
                </c:pt>
                <c:pt idx="35590">
                  <c:v>35.590000000000032</c:v>
                </c:pt>
                <c:pt idx="35591">
                  <c:v>35.591000000000008</c:v>
                </c:pt>
                <c:pt idx="35592">
                  <c:v>35.592000000000041</c:v>
                </c:pt>
                <c:pt idx="35593">
                  <c:v>35.593000000000018</c:v>
                </c:pt>
                <c:pt idx="35594">
                  <c:v>35.593999999999994</c:v>
                </c:pt>
                <c:pt idx="35595">
                  <c:v>35.595000000000027</c:v>
                </c:pt>
                <c:pt idx="35596">
                  <c:v>35.596000000000004</c:v>
                </c:pt>
                <c:pt idx="35597">
                  <c:v>35.597000000000037</c:v>
                </c:pt>
                <c:pt idx="35598">
                  <c:v>35.598000000000013</c:v>
                </c:pt>
                <c:pt idx="35599">
                  <c:v>35.599000000000046</c:v>
                </c:pt>
                <c:pt idx="35600">
                  <c:v>35.600000000000023</c:v>
                </c:pt>
                <c:pt idx="35601">
                  <c:v>35.600999999999999</c:v>
                </c:pt>
                <c:pt idx="35602">
                  <c:v>35.602000000000032</c:v>
                </c:pt>
                <c:pt idx="35603">
                  <c:v>35.603000000000009</c:v>
                </c:pt>
                <c:pt idx="35604">
                  <c:v>35.604000000000042</c:v>
                </c:pt>
                <c:pt idx="35605">
                  <c:v>35.605000000000018</c:v>
                </c:pt>
                <c:pt idx="35606">
                  <c:v>35.605999999999995</c:v>
                </c:pt>
                <c:pt idx="35607">
                  <c:v>35.607000000000028</c:v>
                </c:pt>
                <c:pt idx="35608">
                  <c:v>35.608000000000004</c:v>
                </c:pt>
                <c:pt idx="35609">
                  <c:v>35.609000000000037</c:v>
                </c:pt>
                <c:pt idx="35610">
                  <c:v>35.610000000000014</c:v>
                </c:pt>
                <c:pt idx="35611">
                  <c:v>35.61099999999999</c:v>
                </c:pt>
                <c:pt idx="35612">
                  <c:v>35.612000000000023</c:v>
                </c:pt>
                <c:pt idx="35613">
                  <c:v>35.613</c:v>
                </c:pt>
                <c:pt idx="35614">
                  <c:v>35.614000000000033</c:v>
                </c:pt>
                <c:pt idx="35615">
                  <c:v>35.615000000000009</c:v>
                </c:pt>
                <c:pt idx="35616">
                  <c:v>35.616000000000042</c:v>
                </c:pt>
                <c:pt idx="35617">
                  <c:v>35.617000000000019</c:v>
                </c:pt>
                <c:pt idx="35618">
                  <c:v>35.617999999999995</c:v>
                </c:pt>
                <c:pt idx="35619">
                  <c:v>35.619000000000028</c:v>
                </c:pt>
                <c:pt idx="35620">
                  <c:v>35.620000000000005</c:v>
                </c:pt>
                <c:pt idx="35621">
                  <c:v>35.621000000000038</c:v>
                </c:pt>
                <c:pt idx="35622">
                  <c:v>35.622000000000014</c:v>
                </c:pt>
                <c:pt idx="35623">
                  <c:v>35.62299999999999</c:v>
                </c:pt>
                <c:pt idx="35624">
                  <c:v>35.624000000000024</c:v>
                </c:pt>
                <c:pt idx="35625">
                  <c:v>35.625</c:v>
                </c:pt>
                <c:pt idx="35626">
                  <c:v>35.626000000000033</c:v>
                </c:pt>
                <c:pt idx="35627">
                  <c:v>35.62700000000001</c:v>
                </c:pt>
                <c:pt idx="35628">
                  <c:v>35.628000000000043</c:v>
                </c:pt>
                <c:pt idx="35629">
                  <c:v>35.629000000000019</c:v>
                </c:pt>
                <c:pt idx="35630">
                  <c:v>35.629999999999995</c:v>
                </c:pt>
                <c:pt idx="35631">
                  <c:v>35.631000000000029</c:v>
                </c:pt>
                <c:pt idx="35632">
                  <c:v>35.632000000000005</c:v>
                </c:pt>
                <c:pt idx="35633">
                  <c:v>35.633000000000038</c:v>
                </c:pt>
                <c:pt idx="35634">
                  <c:v>35.634000000000015</c:v>
                </c:pt>
                <c:pt idx="35635">
                  <c:v>35.634999999999991</c:v>
                </c:pt>
                <c:pt idx="35636">
                  <c:v>35.636000000000024</c:v>
                </c:pt>
                <c:pt idx="35637">
                  <c:v>35.637</c:v>
                </c:pt>
                <c:pt idx="35638">
                  <c:v>35.638000000000034</c:v>
                </c:pt>
                <c:pt idx="35639">
                  <c:v>35.63900000000001</c:v>
                </c:pt>
                <c:pt idx="35640">
                  <c:v>35.640000000000043</c:v>
                </c:pt>
                <c:pt idx="35641">
                  <c:v>35.64100000000002</c:v>
                </c:pt>
                <c:pt idx="35642">
                  <c:v>35.641999999999996</c:v>
                </c:pt>
                <c:pt idx="35643">
                  <c:v>35.643000000000029</c:v>
                </c:pt>
                <c:pt idx="35644">
                  <c:v>35.644000000000005</c:v>
                </c:pt>
                <c:pt idx="35645">
                  <c:v>35.645000000000039</c:v>
                </c:pt>
                <c:pt idx="35646">
                  <c:v>35.646000000000015</c:v>
                </c:pt>
                <c:pt idx="35647">
                  <c:v>35.646999999999991</c:v>
                </c:pt>
                <c:pt idx="35648">
                  <c:v>35.648000000000025</c:v>
                </c:pt>
                <c:pt idx="35649">
                  <c:v>35.649000000000001</c:v>
                </c:pt>
                <c:pt idx="35650">
                  <c:v>35.650000000000034</c:v>
                </c:pt>
                <c:pt idx="35651">
                  <c:v>35.65100000000001</c:v>
                </c:pt>
                <c:pt idx="35652">
                  <c:v>35.652000000000044</c:v>
                </c:pt>
                <c:pt idx="35653">
                  <c:v>35.65300000000002</c:v>
                </c:pt>
                <c:pt idx="35654">
                  <c:v>35.653999999999996</c:v>
                </c:pt>
                <c:pt idx="35655">
                  <c:v>35.65500000000003</c:v>
                </c:pt>
                <c:pt idx="35656">
                  <c:v>35.656000000000006</c:v>
                </c:pt>
                <c:pt idx="35657">
                  <c:v>35.657000000000039</c:v>
                </c:pt>
                <c:pt idx="35658">
                  <c:v>35.658000000000015</c:v>
                </c:pt>
                <c:pt idx="35659">
                  <c:v>35.658999999999992</c:v>
                </c:pt>
                <c:pt idx="35660">
                  <c:v>35.660000000000025</c:v>
                </c:pt>
                <c:pt idx="35661">
                  <c:v>35.661000000000001</c:v>
                </c:pt>
                <c:pt idx="35662">
                  <c:v>35.662000000000035</c:v>
                </c:pt>
                <c:pt idx="35663">
                  <c:v>35.663000000000011</c:v>
                </c:pt>
                <c:pt idx="35664">
                  <c:v>35.664000000000044</c:v>
                </c:pt>
                <c:pt idx="35665">
                  <c:v>35.66500000000002</c:v>
                </c:pt>
                <c:pt idx="35666">
                  <c:v>35.665999999999997</c:v>
                </c:pt>
                <c:pt idx="35667">
                  <c:v>35.66700000000003</c:v>
                </c:pt>
                <c:pt idx="35668">
                  <c:v>35.668000000000006</c:v>
                </c:pt>
                <c:pt idx="35669">
                  <c:v>35.66900000000004</c:v>
                </c:pt>
                <c:pt idx="35670">
                  <c:v>35.670000000000016</c:v>
                </c:pt>
                <c:pt idx="35671">
                  <c:v>35.670999999999992</c:v>
                </c:pt>
                <c:pt idx="35672">
                  <c:v>35.672000000000025</c:v>
                </c:pt>
                <c:pt idx="35673">
                  <c:v>35.673000000000002</c:v>
                </c:pt>
                <c:pt idx="35674">
                  <c:v>35.674000000000035</c:v>
                </c:pt>
                <c:pt idx="35675">
                  <c:v>35.675000000000011</c:v>
                </c:pt>
                <c:pt idx="35676">
                  <c:v>35.676000000000045</c:v>
                </c:pt>
                <c:pt idx="35677">
                  <c:v>35.677000000000021</c:v>
                </c:pt>
                <c:pt idx="35678">
                  <c:v>35.677999999999997</c:v>
                </c:pt>
                <c:pt idx="35679">
                  <c:v>35.67900000000003</c:v>
                </c:pt>
                <c:pt idx="35680">
                  <c:v>35.680000000000007</c:v>
                </c:pt>
                <c:pt idx="35681">
                  <c:v>35.68100000000004</c:v>
                </c:pt>
                <c:pt idx="35682">
                  <c:v>35.682000000000016</c:v>
                </c:pt>
                <c:pt idx="35683">
                  <c:v>35.682999999999993</c:v>
                </c:pt>
                <c:pt idx="35684">
                  <c:v>35.684000000000026</c:v>
                </c:pt>
                <c:pt idx="35685">
                  <c:v>35.685000000000002</c:v>
                </c:pt>
                <c:pt idx="35686">
                  <c:v>35.686000000000035</c:v>
                </c:pt>
                <c:pt idx="35687">
                  <c:v>35.687000000000012</c:v>
                </c:pt>
                <c:pt idx="35688">
                  <c:v>35.688000000000045</c:v>
                </c:pt>
                <c:pt idx="35689">
                  <c:v>35.689000000000021</c:v>
                </c:pt>
                <c:pt idx="35690">
                  <c:v>35.69</c:v>
                </c:pt>
                <c:pt idx="35691">
                  <c:v>35.691000000000031</c:v>
                </c:pt>
                <c:pt idx="35692">
                  <c:v>35.692000000000007</c:v>
                </c:pt>
                <c:pt idx="35693">
                  <c:v>35.69300000000004</c:v>
                </c:pt>
                <c:pt idx="35694">
                  <c:v>35.694000000000017</c:v>
                </c:pt>
                <c:pt idx="35695">
                  <c:v>35.694999999999993</c:v>
                </c:pt>
                <c:pt idx="35696">
                  <c:v>35.696000000000026</c:v>
                </c:pt>
                <c:pt idx="35697">
                  <c:v>35.697000000000003</c:v>
                </c:pt>
                <c:pt idx="35698">
                  <c:v>35.698000000000036</c:v>
                </c:pt>
                <c:pt idx="35699">
                  <c:v>35.699000000000012</c:v>
                </c:pt>
                <c:pt idx="35700">
                  <c:v>35.700000000000045</c:v>
                </c:pt>
                <c:pt idx="35701">
                  <c:v>35.701000000000022</c:v>
                </c:pt>
                <c:pt idx="35702">
                  <c:v>35.701999999999998</c:v>
                </c:pt>
                <c:pt idx="35703">
                  <c:v>35.703000000000031</c:v>
                </c:pt>
                <c:pt idx="35704">
                  <c:v>35.704000000000008</c:v>
                </c:pt>
                <c:pt idx="35705">
                  <c:v>35.705000000000041</c:v>
                </c:pt>
                <c:pt idx="35706">
                  <c:v>35.706000000000017</c:v>
                </c:pt>
                <c:pt idx="35707">
                  <c:v>35.706999999999994</c:v>
                </c:pt>
                <c:pt idx="35708">
                  <c:v>35.708000000000027</c:v>
                </c:pt>
                <c:pt idx="35709">
                  <c:v>35.709000000000003</c:v>
                </c:pt>
                <c:pt idx="35710">
                  <c:v>35.710000000000036</c:v>
                </c:pt>
                <c:pt idx="35711">
                  <c:v>35.711000000000013</c:v>
                </c:pt>
                <c:pt idx="35712">
                  <c:v>35.712000000000046</c:v>
                </c:pt>
                <c:pt idx="35713">
                  <c:v>35.713000000000022</c:v>
                </c:pt>
                <c:pt idx="35714">
                  <c:v>35.713999999999999</c:v>
                </c:pt>
                <c:pt idx="35715">
                  <c:v>35.715000000000032</c:v>
                </c:pt>
                <c:pt idx="35716">
                  <c:v>35.716000000000008</c:v>
                </c:pt>
                <c:pt idx="35717">
                  <c:v>35.717000000000041</c:v>
                </c:pt>
                <c:pt idx="35718">
                  <c:v>35.718000000000018</c:v>
                </c:pt>
                <c:pt idx="35719">
                  <c:v>35.718999999999994</c:v>
                </c:pt>
                <c:pt idx="35720">
                  <c:v>35.720000000000027</c:v>
                </c:pt>
                <c:pt idx="35721">
                  <c:v>35.721000000000004</c:v>
                </c:pt>
                <c:pt idx="35722">
                  <c:v>35.722000000000037</c:v>
                </c:pt>
                <c:pt idx="35723">
                  <c:v>35.723000000000013</c:v>
                </c:pt>
                <c:pt idx="35724">
                  <c:v>35.724000000000046</c:v>
                </c:pt>
                <c:pt idx="35725">
                  <c:v>35.725000000000023</c:v>
                </c:pt>
                <c:pt idx="35726">
                  <c:v>35.725999999999999</c:v>
                </c:pt>
                <c:pt idx="35727">
                  <c:v>35.727000000000032</c:v>
                </c:pt>
                <c:pt idx="35728">
                  <c:v>35.728000000000009</c:v>
                </c:pt>
                <c:pt idx="35729">
                  <c:v>35.729000000000042</c:v>
                </c:pt>
                <c:pt idx="35730">
                  <c:v>35.730000000000018</c:v>
                </c:pt>
                <c:pt idx="35731">
                  <c:v>35.730999999999995</c:v>
                </c:pt>
                <c:pt idx="35732">
                  <c:v>35.732000000000028</c:v>
                </c:pt>
                <c:pt idx="35733">
                  <c:v>35.733000000000004</c:v>
                </c:pt>
                <c:pt idx="35734">
                  <c:v>35.734000000000037</c:v>
                </c:pt>
                <c:pt idx="35735">
                  <c:v>35.735000000000014</c:v>
                </c:pt>
                <c:pt idx="35736">
                  <c:v>35.73599999999999</c:v>
                </c:pt>
                <c:pt idx="35737">
                  <c:v>35.737000000000023</c:v>
                </c:pt>
                <c:pt idx="35738">
                  <c:v>35.738</c:v>
                </c:pt>
                <c:pt idx="35739">
                  <c:v>35.739000000000033</c:v>
                </c:pt>
                <c:pt idx="35740">
                  <c:v>35.740000000000009</c:v>
                </c:pt>
                <c:pt idx="35741">
                  <c:v>35.741000000000042</c:v>
                </c:pt>
                <c:pt idx="35742">
                  <c:v>35.742000000000019</c:v>
                </c:pt>
                <c:pt idx="35743">
                  <c:v>35.742999999999995</c:v>
                </c:pt>
                <c:pt idx="35744">
                  <c:v>35.744000000000028</c:v>
                </c:pt>
                <c:pt idx="35745">
                  <c:v>35.745000000000005</c:v>
                </c:pt>
                <c:pt idx="35746">
                  <c:v>35.746000000000038</c:v>
                </c:pt>
                <c:pt idx="35747">
                  <c:v>35.747000000000014</c:v>
                </c:pt>
                <c:pt idx="35748">
                  <c:v>35.74799999999999</c:v>
                </c:pt>
                <c:pt idx="35749">
                  <c:v>35.749000000000024</c:v>
                </c:pt>
                <c:pt idx="35750">
                  <c:v>35.75</c:v>
                </c:pt>
                <c:pt idx="35751">
                  <c:v>35.751000000000033</c:v>
                </c:pt>
                <c:pt idx="35752">
                  <c:v>35.75200000000001</c:v>
                </c:pt>
                <c:pt idx="35753">
                  <c:v>35.753000000000043</c:v>
                </c:pt>
                <c:pt idx="35754">
                  <c:v>35.754000000000019</c:v>
                </c:pt>
                <c:pt idx="35755">
                  <c:v>35.754999999999995</c:v>
                </c:pt>
                <c:pt idx="35756">
                  <c:v>35.756000000000029</c:v>
                </c:pt>
                <c:pt idx="35757">
                  <c:v>35.757000000000005</c:v>
                </c:pt>
                <c:pt idx="35758">
                  <c:v>35.758000000000038</c:v>
                </c:pt>
                <c:pt idx="35759">
                  <c:v>35.759000000000015</c:v>
                </c:pt>
                <c:pt idx="35760">
                  <c:v>35.759999999999991</c:v>
                </c:pt>
                <c:pt idx="35761">
                  <c:v>35.761000000000024</c:v>
                </c:pt>
                <c:pt idx="35762">
                  <c:v>35.762</c:v>
                </c:pt>
                <c:pt idx="35763">
                  <c:v>35.763000000000034</c:v>
                </c:pt>
                <c:pt idx="35764">
                  <c:v>35.76400000000001</c:v>
                </c:pt>
                <c:pt idx="35765">
                  <c:v>35.765000000000043</c:v>
                </c:pt>
                <c:pt idx="35766">
                  <c:v>35.76600000000002</c:v>
                </c:pt>
                <c:pt idx="35767">
                  <c:v>35.766999999999996</c:v>
                </c:pt>
                <c:pt idx="35768">
                  <c:v>35.768000000000029</c:v>
                </c:pt>
                <c:pt idx="35769">
                  <c:v>35.769000000000005</c:v>
                </c:pt>
                <c:pt idx="35770">
                  <c:v>35.770000000000039</c:v>
                </c:pt>
                <c:pt idx="35771">
                  <c:v>35.771000000000015</c:v>
                </c:pt>
                <c:pt idx="35772">
                  <c:v>35.771999999999991</c:v>
                </c:pt>
                <c:pt idx="35773">
                  <c:v>35.773000000000025</c:v>
                </c:pt>
                <c:pt idx="35774">
                  <c:v>35.774000000000001</c:v>
                </c:pt>
                <c:pt idx="35775">
                  <c:v>35.775000000000034</c:v>
                </c:pt>
                <c:pt idx="35776">
                  <c:v>35.77600000000001</c:v>
                </c:pt>
                <c:pt idx="35777">
                  <c:v>35.777000000000044</c:v>
                </c:pt>
                <c:pt idx="35778">
                  <c:v>35.77800000000002</c:v>
                </c:pt>
                <c:pt idx="35779">
                  <c:v>35.778999999999996</c:v>
                </c:pt>
                <c:pt idx="35780">
                  <c:v>35.78000000000003</c:v>
                </c:pt>
                <c:pt idx="35781">
                  <c:v>35.781000000000006</c:v>
                </c:pt>
                <c:pt idx="35782">
                  <c:v>35.782000000000039</c:v>
                </c:pt>
                <c:pt idx="35783">
                  <c:v>35.783000000000015</c:v>
                </c:pt>
                <c:pt idx="35784">
                  <c:v>35.783999999999992</c:v>
                </c:pt>
                <c:pt idx="35785">
                  <c:v>35.785000000000025</c:v>
                </c:pt>
                <c:pt idx="35786">
                  <c:v>35.786000000000001</c:v>
                </c:pt>
                <c:pt idx="35787">
                  <c:v>35.787000000000035</c:v>
                </c:pt>
                <c:pt idx="35788">
                  <c:v>35.788000000000011</c:v>
                </c:pt>
                <c:pt idx="35789">
                  <c:v>35.789000000000044</c:v>
                </c:pt>
                <c:pt idx="35790">
                  <c:v>35.79000000000002</c:v>
                </c:pt>
                <c:pt idx="35791">
                  <c:v>35.790999999999997</c:v>
                </c:pt>
                <c:pt idx="35792">
                  <c:v>35.79200000000003</c:v>
                </c:pt>
                <c:pt idx="35793">
                  <c:v>35.793000000000006</c:v>
                </c:pt>
                <c:pt idx="35794">
                  <c:v>35.79400000000004</c:v>
                </c:pt>
                <c:pt idx="35795">
                  <c:v>35.795000000000016</c:v>
                </c:pt>
                <c:pt idx="35796">
                  <c:v>35.795999999999992</c:v>
                </c:pt>
                <c:pt idx="35797">
                  <c:v>35.797000000000025</c:v>
                </c:pt>
                <c:pt idx="35798">
                  <c:v>35.798000000000002</c:v>
                </c:pt>
                <c:pt idx="35799">
                  <c:v>35.799000000000035</c:v>
                </c:pt>
                <c:pt idx="35800">
                  <c:v>35.800000000000011</c:v>
                </c:pt>
                <c:pt idx="35801">
                  <c:v>35.801000000000045</c:v>
                </c:pt>
                <c:pt idx="35802">
                  <c:v>35.802000000000021</c:v>
                </c:pt>
                <c:pt idx="35803">
                  <c:v>35.802999999999997</c:v>
                </c:pt>
                <c:pt idx="35804">
                  <c:v>35.80400000000003</c:v>
                </c:pt>
                <c:pt idx="35805">
                  <c:v>35.805000000000007</c:v>
                </c:pt>
                <c:pt idx="35806">
                  <c:v>35.80600000000004</c:v>
                </c:pt>
                <c:pt idx="35807">
                  <c:v>35.807000000000016</c:v>
                </c:pt>
                <c:pt idx="35808">
                  <c:v>35.807999999999993</c:v>
                </c:pt>
                <c:pt idx="35809">
                  <c:v>35.809000000000026</c:v>
                </c:pt>
                <c:pt idx="35810">
                  <c:v>35.81</c:v>
                </c:pt>
                <c:pt idx="35811">
                  <c:v>35.811000000000035</c:v>
                </c:pt>
                <c:pt idx="35812">
                  <c:v>35.812000000000012</c:v>
                </c:pt>
                <c:pt idx="35813">
                  <c:v>35.813000000000045</c:v>
                </c:pt>
                <c:pt idx="35814">
                  <c:v>35.814000000000021</c:v>
                </c:pt>
                <c:pt idx="35815">
                  <c:v>35.814999999999998</c:v>
                </c:pt>
                <c:pt idx="35816">
                  <c:v>35.816000000000031</c:v>
                </c:pt>
                <c:pt idx="35817">
                  <c:v>35.817000000000007</c:v>
                </c:pt>
                <c:pt idx="35818">
                  <c:v>35.81800000000004</c:v>
                </c:pt>
                <c:pt idx="35819">
                  <c:v>35.819000000000017</c:v>
                </c:pt>
                <c:pt idx="35820">
                  <c:v>35.819999999999993</c:v>
                </c:pt>
                <c:pt idx="35821">
                  <c:v>35.821000000000026</c:v>
                </c:pt>
                <c:pt idx="35822">
                  <c:v>35.822000000000003</c:v>
                </c:pt>
                <c:pt idx="35823">
                  <c:v>35.823000000000036</c:v>
                </c:pt>
                <c:pt idx="35824">
                  <c:v>35.824000000000012</c:v>
                </c:pt>
                <c:pt idx="35825">
                  <c:v>35.825000000000045</c:v>
                </c:pt>
                <c:pt idx="35826">
                  <c:v>35.826000000000022</c:v>
                </c:pt>
                <c:pt idx="35827">
                  <c:v>35.826999999999998</c:v>
                </c:pt>
                <c:pt idx="35828">
                  <c:v>35.828000000000031</c:v>
                </c:pt>
                <c:pt idx="35829">
                  <c:v>35.829000000000008</c:v>
                </c:pt>
                <c:pt idx="35830">
                  <c:v>35.830000000000041</c:v>
                </c:pt>
                <c:pt idx="35831">
                  <c:v>35.831000000000017</c:v>
                </c:pt>
                <c:pt idx="35832">
                  <c:v>35.831999999999994</c:v>
                </c:pt>
                <c:pt idx="35833">
                  <c:v>35.833000000000027</c:v>
                </c:pt>
                <c:pt idx="35834">
                  <c:v>35.834000000000003</c:v>
                </c:pt>
                <c:pt idx="35835">
                  <c:v>35.835000000000036</c:v>
                </c:pt>
                <c:pt idx="35836">
                  <c:v>35.836000000000013</c:v>
                </c:pt>
                <c:pt idx="35837">
                  <c:v>35.837000000000046</c:v>
                </c:pt>
                <c:pt idx="35838">
                  <c:v>35.838000000000022</c:v>
                </c:pt>
                <c:pt idx="35839">
                  <c:v>35.838999999999999</c:v>
                </c:pt>
                <c:pt idx="35840">
                  <c:v>35.840000000000032</c:v>
                </c:pt>
                <c:pt idx="35841">
                  <c:v>35.841000000000008</c:v>
                </c:pt>
                <c:pt idx="35842">
                  <c:v>35.842000000000041</c:v>
                </c:pt>
                <c:pt idx="35843">
                  <c:v>35.843000000000018</c:v>
                </c:pt>
                <c:pt idx="35844">
                  <c:v>35.843999999999994</c:v>
                </c:pt>
                <c:pt idx="35845">
                  <c:v>35.845000000000027</c:v>
                </c:pt>
                <c:pt idx="35846">
                  <c:v>35.846000000000004</c:v>
                </c:pt>
                <c:pt idx="35847">
                  <c:v>35.847000000000037</c:v>
                </c:pt>
                <c:pt idx="35848">
                  <c:v>35.848000000000013</c:v>
                </c:pt>
                <c:pt idx="35849">
                  <c:v>35.849000000000046</c:v>
                </c:pt>
                <c:pt idx="35850">
                  <c:v>35.850000000000023</c:v>
                </c:pt>
                <c:pt idx="35851">
                  <c:v>35.850999999999999</c:v>
                </c:pt>
                <c:pt idx="35852">
                  <c:v>35.852000000000032</c:v>
                </c:pt>
                <c:pt idx="35853">
                  <c:v>35.853000000000009</c:v>
                </c:pt>
                <c:pt idx="35854">
                  <c:v>35.854000000000042</c:v>
                </c:pt>
                <c:pt idx="35855">
                  <c:v>35.855000000000018</c:v>
                </c:pt>
                <c:pt idx="35856">
                  <c:v>35.855999999999995</c:v>
                </c:pt>
                <c:pt idx="35857">
                  <c:v>35.857000000000028</c:v>
                </c:pt>
                <c:pt idx="35858">
                  <c:v>35.858000000000004</c:v>
                </c:pt>
                <c:pt idx="35859">
                  <c:v>35.859000000000037</c:v>
                </c:pt>
                <c:pt idx="35860">
                  <c:v>35.860000000000014</c:v>
                </c:pt>
                <c:pt idx="35861">
                  <c:v>35.86099999999999</c:v>
                </c:pt>
                <c:pt idx="35862">
                  <c:v>35.862000000000023</c:v>
                </c:pt>
                <c:pt idx="35863">
                  <c:v>35.863</c:v>
                </c:pt>
                <c:pt idx="35864">
                  <c:v>35.864000000000033</c:v>
                </c:pt>
                <c:pt idx="35865">
                  <c:v>35.865000000000009</c:v>
                </c:pt>
                <c:pt idx="35866">
                  <c:v>35.866000000000042</c:v>
                </c:pt>
                <c:pt idx="35867">
                  <c:v>35.867000000000019</c:v>
                </c:pt>
                <c:pt idx="35868">
                  <c:v>35.867999999999995</c:v>
                </c:pt>
                <c:pt idx="35869">
                  <c:v>35.869000000000028</c:v>
                </c:pt>
                <c:pt idx="35870">
                  <c:v>35.870000000000005</c:v>
                </c:pt>
                <c:pt idx="35871">
                  <c:v>35.871000000000038</c:v>
                </c:pt>
                <c:pt idx="35872">
                  <c:v>35.872000000000014</c:v>
                </c:pt>
                <c:pt idx="35873">
                  <c:v>35.87299999999999</c:v>
                </c:pt>
                <c:pt idx="35874">
                  <c:v>35.874000000000024</c:v>
                </c:pt>
                <c:pt idx="35875">
                  <c:v>35.875</c:v>
                </c:pt>
                <c:pt idx="35876">
                  <c:v>35.876000000000033</c:v>
                </c:pt>
                <c:pt idx="35877">
                  <c:v>35.87700000000001</c:v>
                </c:pt>
                <c:pt idx="35878">
                  <c:v>35.878000000000043</c:v>
                </c:pt>
                <c:pt idx="35879">
                  <c:v>35.879000000000019</c:v>
                </c:pt>
                <c:pt idx="35880">
                  <c:v>35.879999999999995</c:v>
                </c:pt>
                <c:pt idx="35881">
                  <c:v>35.881000000000029</c:v>
                </c:pt>
                <c:pt idx="35882">
                  <c:v>35.882000000000005</c:v>
                </c:pt>
                <c:pt idx="35883">
                  <c:v>35.883000000000038</c:v>
                </c:pt>
                <c:pt idx="35884">
                  <c:v>35.884000000000015</c:v>
                </c:pt>
                <c:pt idx="35885">
                  <c:v>35.884999999999991</c:v>
                </c:pt>
                <c:pt idx="35886">
                  <c:v>35.886000000000024</c:v>
                </c:pt>
                <c:pt idx="35887">
                  <c:v>35.887</c:v>
                </c:pt>
                <c:pt idx="35888">
                  <c:v>35.888000000000034</c:v>
                </c:pt>
                <c:pt idx="35889">
                  <c:v>35.88900000000001</c:v>
                </c:pt>
                <c:pt idx="35890">
                  <c:v>35.890000000000043</c:v>
                </c:pt>
                <c:pt idx="35891">
                  <c:v>35.89100000000002</c:v>
                </c:pt>
                <c:pt idx="35892">
                  <c:v>35.891999999999996</c:v>
                </c:pt>
                <c:pt idx="35893">
                  <c:v>35.893000000000029</c:v>
                </c:pt>
                <c:pt idx="35894">
                  <c:v>35.894000000000005</c:v>
                </c:pt>
                <c:pt idx="35895">
                  <c:v>35.895000000000039</c:v>
                </c:pt>
                <c:pt idx="35896">
                  <c:v>35.896000000000015</c:v>
                </c:pt>
                <c:pt idx="35897">
                  <c:v>35.896999999999991</c:v>
                </c:pt>
                <c:pt idx="35898">
                  <c:v>35.898000000000025</c:v>
                </c:pt>
                <c:pt idx="35899">
                  <c:v>35.899000000000001</c:v>
                </c:pt>
                <c:pt idx="35900">
                  <c:v>35.900000000000034</c:v>
                </c:pt>
                <c:pt idx="35901">
                  <c:v>35.90100000000001</c:v>
                </c:pt>
                <c:pt idx="35902">
                  <c:v>35.902000000000044</c:v>
                </c:pt>
                <c:pt idx="35903">
                  <c:v>35.90300000000002</c:v>
                </c:pt>
                <c:pt idx="35904">
                  <c:v>35.903999999999996</c:v>
                </c:pt>
                <c:pt idx="35905">
                  <c:v>35.90500000000003</c:v>
                </c:pt>
                <c:pt idx="35906">
                  <c:v>35.906000000000006</c:v>
                </c:pt>
                <c:pt idx="35907">
                  <c:v>35.907000000000039</c:v>
                </c:pt>
                <c:pt idx="35908">
                  <c:v>35.908000000000015</c:v>
                </c:pt>
                <c:pt idx="35909">
                  <c:v>35.908999999999992</c:v>
                </c:pt>
                <c:pt idx="35910">
                  <c:v>35.910000000000025</c:v>
                </c:pt>
                <c:pt idx="35911">
                  <c:v>35.911000000000001</c:v>
                </c:pt>
                <c:pt idx="35912">
                  <c:v>35.912000000000035</c:v>
                </c:pt>
                <c:pt idx="35913">
                  <c:v>35.913000000000011</c:v>
                </c:pt>
                <c:pt idx="35914">
                  <c:v>35.914000000000044</c:v>
                </c:pt>
                <c:pt idx="35915">
                  <c:v>35.91500000000002</c:v>
                </c:pt>
                <c:pt idx="35916">
                  <c:v>35.915999999999997</c:v>
                </c:pt>
                <c:pt idx="35917">
                  <c:v>35.91700000000003</c:v>
                </c:pt>
                <c:pt idx="35918">
                  <c:v>35.918000000000006</c:v>
                </c:pt>
                <c:pt idx="35919">
                  <c:v>35.91900000000004</c:v>
                </c:pt>
                <c:pt idx="35920">
                  <c:v>35.920000000000016</c:v>
                </c:pt>
                <c:pt idx="35921">
                  <c:v>35.920999999999992</c:v>
                </c:pt>
                <c:pt idx="35922">
                  <c:v>35.922000000000025</c:v>
                </c:pt>
                <c:pt idx="35923">
                  <c:v>35.923000000000002</c:v>
                </c:pt>
                <c:pt idx="35924">
                  <c:v>35.924000000000035</c:v>
                </c:pt>
                <c:pt idx="35925">
                  <c:v>35.925000000000011</c:v>
                </c:pt>
                <c:pt idx="35926">
                  <c:v>35.926000000000045</c:v>
                </c:pt>
                <c:pt idx="35927">
                  <c:v>35.927000000000021</c:v>
                </c:pt>
                <c:pt idx="35928">
                  <c:v>35.927999999999997</c:v>
                </c:pt>
                <c:pt idx="35929">
                  <c:v>35.92900000000003</c:v>
                </c:pt>
                <c:pt idx="35930">
                  <c:v>35.930000000000007</c:v>
                </c:pt>
                <c:pt idx="35931">
                  <c:v>35.93100000000004</c:v>
                </c:pt>
                <c:pt idx="35932">
                  <c:v>35.932000000000016</c:v>
                </c:pt>
                <c:pt idx="35933">
                  <c:v>35.932999999999993</c:v>
                </c:pt>
                <c:pt idx="35934">
                  <c:v>35.934000000000026</c:v>
                </c:pt>
                <c:pt idx="35935">
                  <c:v>35.935000000000002</c:v>
                </c:pt>
                <c:pt idx="35936">
                  <c:v>35.936000000000035</c:v>
                </c:pt>
                <c:pt idx="35937">
                  <c:v>35.937000000000012</c:v>
                </c:pt>
                <c:pt idx="35938">
                  <c:v>35.938000000000045</c:v>
                </c:pt>
                <c:pt idx="35939">
                  <c:v>35.939000000000021</c:v>
                </c:pt>
                <c:pt idx="35940">
                  <c:v>35.94</c:v>
                </c:pt>
                <c:pt idx="35941">
                  <c:v>35.941000000000031</c:v>
                </c:pt>
                <c:pt idx="35942">
                  <c:v>35.942000000000007</c:v>
                </c:pt>
                <c:pt idx="35943">
                  <c:v>35.94300000000004</c:v>
                </c:pt>
                <c:pt idx="35944">
                  <c:v>35.944000000000017</c:v>
                </c:pt>
                <c:pt idx="35945">
                  <c:v>35.944999999999993</c:v>
                </c:pt>
                <c:pt idx="35946">
                  <c:v>35.946000000000026</c:v>
                </c:pt>
                <c:pt idx="35947">
                  <c:v>35.947000000000003</c:v>
                </c:pt>
                <c:pt idx="35948">
                  <c:v>35.948000000000036</c:v>
                </c:pt>
                <c:pt idx="35949">
                  <c:v>35.949000000000012</c:v>
                </c:pt>
                <c:pt idx="35950">
                  <c:v>35.950000000000045</c:v>
                </c:pt>
                <c:pt idx="35951">
                  <c:v>35.951000000000022</c:v>
                </c:pt>
                <c:pt idx="35952">
                  <c:v>35.951999999999998</c:v>
                </c:pt>
                <c:pt idx="35953">
                  <c:v>35.953000000000031</c:v>
                </c:pt>
                <c:pt idx="35954">
                  <c:v>35.954000000000008</c:v>
                </c:pt>
                <c:pt idx="35955">
                  <c:v>35.955000000000041</c:v>
                </c:pt>
                <c:pt idx="35956">
                  <c:v>35.956000000000017</c:v>
                </c:pt>
                <c:pt idx="35957">
                  <c:v>35.956999999999994</c:v>
                </c:pt>
                <c:pt idx="35958">
                  <c:v>35.958000000000027</c:v>
                </c:pt>
                <c:pt idx="35959">
                  <c:v>35.959000000000003</c:v>
                </c:pt>
                <c:pt idx="35960">
                  <c:v>35.960000000000036</c:v>
                </c:pt>
                <c:pt idx="35961">
                  <c:v>35.961000000000013</c:v>
                </c:pt>
                <c:pt idx="35962">
                  <c:v>35.962000000000046</c:v>
                </c:pt>
                <c:pt idx="35963">
                  <c:v>35.963000000000022</c:v>
                </c:pt>
                <c:pt idx="35964">
                  <c:v>35.963999999999999</c:v>
                </c:pt>
                <c:pt idx="35965">
                  <c:v>35.965000000000032</c:v>
                </c:pt>
                <c:pt idx="35966">
                  <c:v>35.966000000000008</c:v>
                </c:pt>
                <c:pt idx="35967">
                  <c:v>35.967000000000041</c:v>
                </c:pt>
                <c:pt idx="35968">
                  <c:v>35.968000000000018</c:v>
                </c:pt>
                <c:pt idx="35969">
                  <c:v>35.968999999999994</c:v>
                </c:pt>
                <c:pt idx="35970">
                  <c:v>35.970000000000027</c:v>
                </c:pt>
                <c:pt idx="35971">
                  <c:v>35.971000000000004</c:v>
                </c:pt>
                <c:pt idx="35972">
                  <c:v>35.972000000000037</c:v>
                </c:pt>
                <c:pt idx="35973">
                  <c:v>35.973000000000013</c:v>
                </c:pt>
                <c:pt idx="35974">
                  <c:v>35.974000000000046</c:v>
                </c:pt>
                <c:pt idx="35975">
                  <c:v>35.975000000000023</c:v>
                </c:pt>
                <c:pt idx="35976">
                  <c:v>35.975999999999999</c:v>
                </c:pt>
                <c:pt idx="35977">
                  <c:v>35.977000000000032</c:v>
                </c:pt>
                <c:pt idx="35978">
                  <c:v>35.978000000000009</c:v>
                </c:pt>
                <c:pt idx="35979">
                  <c:v>35.979000000000042</c:v>
                </c:pt>
                <c:pt idx="35980">
                  <c:v>35.980000000000018</c:v>
                </c:pt>
                <c:pt idx="35981">
                  <c:v>35.980999999999995</c:v>
                </c:pt>
                <c:pt idx="35982">
                  <c:v>35.982000000000028</c:v>
                </c:pt>
                <c:pt idx="35983">
                  <c:v>35.983000000000004</c:v>
                </c:pt>
                <c:pt idx="35984">
                  <c:v>35.984000000000037</c:v>
                </c:pt>
                <c:pt idx="35985">
                  <c:v>35.985000000000014</c:v>
                </c:pt>
                <c:pt idx="35986">
                  <c:v>35.98599999999999</c:v>
                </c:pt>
                <c:pt idx="35987">
                  <c:v>35.987000000000023</c:v>
                </c:pt>
                <c:pt idx="35988">
                  <c:v>35.988</c:v>
                </c:pt>
                <c:pt idx="35989">
                  <c:v>35.989000000000033</c:v>
                </c:pt>
                <c:pt idx="35990">
                  <c:v>35.990000000000009</c:v>
                </c:pt>
                <c:pt idx="35991">
                  <c:v>35.991000000000042</c:v>
                </c:pt>
                <c:pt idx="35992">
                  <c:v>35.992000000000019</c:v>
                </c:pt>
                <c:pt idx="35993">
                  <c:v>35.992999999999995</c:v>
                </c:pt>
                <c:pt idx="35994">
                  <c:v>35.994000000000028</c:v>
                </c:pt>
                <c:pt idx="35995">
                  <c:v>35.995000000000005</c:v>
                </c:pt>
                <c:pt idx="35996">
                  <c:v>35.996000000000038</c:v>
                </c:pt>
                <c:pt idx="35997">
                  <c:v>35.997000000000014</c:v>
                </c:pt>
                <c:pt idx="35998">
                  <c:v>35.99799999999999</c:v>
                </c:pt>
                <c:pt idx="35999">
                  <c:v>35.999000000000024</c:v>
                </c:pt>
                <c:pt idx="36000">
                  <c:v>36</c:v>
                </c:pt>
                <c:pt idx="36001">
                  <c:v>36.001000000000033</c:v>
                </c:pt>
                <c:pt idx="36002">
                  <c:v>36.00200000000001</c:v>
                </c:pt>
                <c:pt idx="36003">
                  <c:v>36.003000000000043</c:v>
                </c:pt>
                <c:pt idx="36004">
                  <c:v>36.004000000000019</c:v>
                </c:pt>
                <c:pt idx="36005">
                  <c:v>36.004999999999995</c:v>
                </c:pt>
                <c:pt idx="36006">
                  <c:v>36.006000000000029</c:v>
                </c:pt>
                <c:pt idx="36007">
                  <c:v>36.007000000000005</c:v>
                </c:pt>
                <c:pt idx="36008">
                  <c:v>36.008000000000038</c:v>
                </c:pt>
                <c:pt idx="36009">
                  <c:v>36.009000000000015</c:v>
                </c:pt>
                <c:pt idx="36010">
                  <c:v>36.009999999999991</c:v>
                </c:pt>
                <c:pt idx="36011">
                  <c:v>36.011000000000024</c:v>
                </c:pt>
                <c:pt idx="36012">
                  <c:v>36.012</c:v>
                </c:pt>
                <c:pt idx="36013">
                  <c:v>36.013000000000034</c:v>
                </c:pt>
                <c:pt idx="36014">
                  <c:v>36.01400000000001</c:v>
                </c:pt>
                <c:pt idx="36015">
                  <c:v>36.015000000000043</c:v>
                </c:pt>
                <c:pt idx="36016">
                  <c:v>36.01600000000002</c:v>
                </c:pt>
                <c:pt idx="36017">
                  <c:v>36.016999999999996</c:v>
                </c:pt>
                <c:pt idx="36018">
                  <c:v>36.018000000000029</c:v>
                </c:pt>
                <c:pt idx="36019">
                  <c:v>36.019000000000005</c:v>
                </c:pt>
                <c:pt idx="36020">
                  <c:v>36.020000000000039</c:v>
                </c:pt>
                <c:pt idx="36021">
                  <c:v>36.021000000000015</c:v>
                </c:pt>
                <c:pt idx="36022">
                  <c:v>36.021999999999991</c:v>
                </c:pt>
                <c:pt idx="36023">
                  <c:v>36.023000000000025</c:v>
                </c:pt>
                <c:pt idx="36024">
                  <c:v>36.024000000000001</c:v>
                </c:pt>
                <c:pt idx="36025">
                  <c:v>36.025000000000034</c:v>
                </c:pt>
                <c:pt idx="36026">
                  <c:v>36.02600000000001</c:v>
                </c:pt>
                <c:pt idx="36027">
                  <c:v>36.027000000000044</c:v>
                </c:pt>
                <c:pt idx="36028">
                  <c:v>36.02800000000002</c:v>
                </c:pt>
                <c:pt idx="36029">
                  <c:v>36.028999999999996</c:v>
                </c:pt>
                <c:pt idx="36030">
                  <c:v>36.03000000000003</c:v>
                </c:pt>
                <c:pt idx="36031">
                  <c:v>36.031000000000006</c:v>
                </c:pt>
                <c:pt idx="36032">
                  <c:v>36.032000000000039</c:v>
                </c:pt>
                <c:pt idx="36033">
                  <c:v>36.033000000000015</c:v>
                </c:pt>
                <c:pt idx="36034">
                  <c:v>36.033999999999992</c:v>
                </c:pt>
                <c:pt idx="36035">
                  <c:v>36.035000000000025</c:v>
                </c:pt>
                <c:pt idx="36036">
                  <c:v>36.036000000000001</c:v>
                </c:pt>
                <c:pt idx="36037">
                  <c:v>36.037000000000035</c:v>
                </c:pt>
                <c:pt idx="36038">
                  <c:v>36.038000000000011</c:v>
                </c:pt>
                <c:pt idx="36039">
                  <c:v>36.039000000000044</c:v>
                </c:pt>
                <c:pt idx="36040">
                  <c:v>36.04000000000002</c:v>
                </c:pt>
                <c:pt idx="36041">
                  <c:v>36.040999999999997</c:v>
                </c:pt>
                <c:pt idx="36042">
                  <c:v>36.04200000000003</c:v>
                </c:pt>
                <c:pt idx="36043">
                  <c:v>36.043000000000006</c:v>
                </c:pt>
                <c:pt idx="36044">
                  <c:v>36.04400000000004</c:v>
                </c:pt>
                <c:pt idx="36045">
                  <c:v>36.045000000000016</c:v>
                </c:pt>
                <c:pt idx="36046">
                  <c:v>36.045999999999992</c:v>
                </c:pt>
                <c:pt idx="36047">
                  <c:v>36.047000000000025</c:v>
                </c:pt>
                <c:pt idx="36048">
                  <c:v>36.048000000000002</c:v>
                </c:pt>
                <c:pt idx="36049">
                  <c:v>36.049000000000035</c:v>
                </c:pt>
                <c:pt idx="36050">
                  <c:v>36.050000000000011</c:v>
                </c:pt>
                <c:pt idx="36051">
                  <c:v>36.051000000000045</c:v>
                </c:pt>
                <c:pt idx="36052">
                  <c:v>36.052000000000021</c:v>
                </c:pt>
                <c:pt idx="36053">
                  <c:v>36.052999999999997</c:v>
                </c:pt>
                <c:pt idx="36054">
                  <c:v>36.05400000000003</c:v>
                </c:pt>
                <c:pt idx="36055">
                  <c:v>36.055000000000007</c:v>
                </c:pt>
                <c:pt idx="36056">
                  <c:v>36.05600000000004</c:v>
                </c:pt>
                <c:pt idx="36057">
                  <c:v>36.057000000000016</c:v>
                </c:pt>
                <c:pt idx="36058">
                  <c:v>36.057999999999993</c:v>
                </c:pt>
                <c:pt idx="36059">
                  <c:v>36.059000000000026</c:v>
                </c:pt>
                <c:pt idx="36060">
                  <c:v>36.06</c:v>
                </c:pt>
                <c:pt idx="36061">
                  <c:v>36.061000000000035</c:v>
                </c:pt>
                <c:pt idx="36062">
                  <c:v>36.062000000000012</c:v>
                </c:pt>
                <c:pt idx="36063">
                  <c:v>36.063000000000045</c:v>
                </c:pt>
                <c:pt idx="36064">
                  <c:v>36.064000000000021</c:v>
                </c:pt>
                <c:pt idx="36065">
                  <c:v>36.064999999999998</c:v>
                </c:pt>
                <c:pt idx="36066">
                  <c:v>36.066000000000031</c:v>
                </c:pt>
                <c:pt idx="36067">
                  <c:v>36.067000000000007</c:v>
                </c:pt>
                <c:pt idx="36068">
                  <c:v>36.06800000000004</c:v>
                </c:pt>
                <c:pt idx="36069">
                  <c:v>36.069000000000017</c:v>
                </c:pt>
                <c:pt idx="36070">
                  <c:v>36.069999999999993</c:v>
                </c:pt>
                <c:pt idx="36071">
                  <c:v>36.071000000000026</c:v>
                </c:pt>
                <c:pt idx="36072">
                  <c:v>36.072000000000003</c:v>
                </c:pt>
                <c:pt idx="36073">
                  <c:v>36.073000000000036</c:v>
                </c:pt>
                <c:pt idx="36074">
                  <c:v>36.074000000000012</c:v>
                </c:pt>
                <c:pt idx="36075">
                  <c:v>36.075000000000045</c:v>
                </c:pt>
                <c:pt idx="36076">
                  <c:v>36.076000000000022</c:v>
                </c:pt>
                <c:pt idx="36077">
                  <c:v>36.076999999999998</c:v>
                </c:pt>
                <c:pt idx="36078">
                  <c:v>36.078000000000031</c:v>
                </c:pt>
                <c:pt idx="36079">
                  <c:v>36.079000000000008</c:v>
                </c:pt>
                <c:pt idx="36080">
                  <c:v>36.080000000000041</c:v>
                </c:pt>
                <c:pt idx="36081">
                  <c:v>36.081000000000017</c:v>
                </c:pt>
                <c:pt idx="36082">
                  <c:v>36.081999999999994</c:v>
                </c:pt>
                <c:pt idx="36083">
                  <c:v>36.083000000000027</c:v>
                </c:pt>
                <c:pt idx="36084">
                  <c:v>36.084000000000003</c:v>
                </c:pt>
                <c:pt idx="36085">
                  <c:v>36.085000000000036</c:v>
                </c:pt>
                <c:pt idx="36086">
                  <c:v>36.086000000000013</c:v>
                </c:pt>
                <c:pt idx="36087">
                  <c:v>36.087000000000046</c:v>
                </c:pt>
                <c:pt idx="36088">
                  <c:v>36.088000000000022</c:v>
                </c:pt>
                <c:pt idx="36089">
                  <c:v>36.088999999999999</c:v>
                </c:pt>
                <c:pt idx="36090">
                  <c:v>36.090000000000032</c:v>
                </c:pt>
                <c:pt idx="36091">
                  <c:v>36.091000000000008</c:v>
                </c:pt>
                <c:pt idx="36092">
                  <c:v>36.092000000000041</c:v>
                </c:pt>
                <c:pt idx="36093">
                  <c:v>36.093000000000018</c:v>
                </c:pt>
                <c:pt idx="36094">
                  <c:v>36.093999999999994</c:v>
                </c:pt>
                <c:pt idx="36095">
                  <c:v>36.095000000000027</c:v>
                </c:pt>
                <c:pt idx="36096">
                  <c:v>36.096000000000004</c:v>
                </c:pt>
                <c:pt idx="36097">
                  <c:v>36.097000000000037</c:v>
                </c:pt>
                <c:pt idx="36098">
                  <c:v>36.098000000000013</c:v>
                </c:pt>
                <c:pt idx="36099">
                  <c:v>36.099000000000046</c:v>
                </c:pt>
                <c:pt idx="36100">
                  <c:v>36.100000000000023</c:v>
                </c:pt>
                <c:pt idx="36101">
                  <c:v>36.100999999999999</c:v>
                </c:pt>
                <c:pt idx="36102">
                  <c:v>36.102000000000032</c:v>
                </c:pt>
                <c:pt idx="36103">
                  <c:v>36.103000000000009</c:v>
                </c:pt>
                <c:pt idx="36104">
                  <c:v>36.104000000000042</c:v>
                </c:pt>
                <c:pt idx="36105">
                  <c:v>36.105000000000018</c:v>
                </c:pt>
                <c:pt idx="36106">
                  <c:v>36.105999999999995</c:v>
                </c:pt>
                <c:pt idx="36107">
                  <c:v>36.107000000000028</c:v>
                </c:pt>
                <c:pt idx="36108">
                  <c:v>36.108000000000004</c:v>
                </c:pt>
                <c:pt idx="36109">
                  <c:v>36.109000000000037</c:v>
                </c:pt>
                <c:pt idx="36110">
                  <c:v>36.110000000000014</c:v>
                </c:pt>
                <c:pt idx="36111">
                  <c:v>36.11099999999999</c:v>
                </c:pt>
                <c:pt idx="36112">
                  <c:v>36.112000000000023</c:v>
                </c:pt>
                <c:pt idx="36113">
                  <c:v>36.113</c:v>
                </c:pt>
                <c:pt idx="36114">
                  <c:v>36.114000000000033</c:v>
                </c:pt>
                <c:pt idx="36115">
                  <c:v>36.115000000000009</c:v>
                </c:pt>
                <c:pt idx="36116">
                  <c:v>36.116000000000042</c:v>
                </c:pt>
                <c:pt idx="36117">
                  <c:v>36.117000000000019</c:v>
                </c:pt>
                <c:pt idx="36118">
                  <c:v>36.117999999999995</c:v>
                </c:pt>
                <c:pt idx="36119">
                  <c:v>36.119000000000028</c:v>
                </c:pt>
                <c:pt idx="36120">
                  <c:v>36.120000000000005</c:v>
                </c:pt>
                <c:pt idx="36121">
                  <c:v>36.121000000000038</c:v>
                </c:pt>
                <c:pt idx="36122">
                  <c:v>36.122000000000014</c:v>
                </c:pt>
                <c:pt idx="36123">
                  <c:v>36.12299999999999</c:v>
                </c:pt>
                <c:pt idx="36124">
                  <c:v>36.124000000000024</c:v>
                </c:pt>
                <c:pt idx="36125">
                  <c:v>36.125</c:v>
                </c:pt>
                <c:pt idx="36126">
                  <c:v>36.126000000000033</c:v>
                </c:pt>
                <c:pt idx="36127">
                  <c:v>36.12700000000001</c:v>
                </c:pt>
                <c:pt idx="36128">
                  <c:v>36.128000000000043</c:v>
                </c:pt>
                <c:pt idx="36129">
                  <c:v>36.129000000000019</c:v>
                </c:pt>
                <c:pt idx="36130">
                  <c:v>36.129999999999995</c:v>
                </c:pt>
                <c:pt idx="36131">
                  <c:v>36.131000000000029</c:v>
                </c:pt>
                <c:pt idx="36132">
                  <c:v>36.132000000000005</c:v>
                </c:pt>
                <c:pt idx="36133">
                  <c:v>36.133000000000038</c:v>
                </c:pt>
                <c:pt idx="36134">
                  <c:v>36.134000000000015</c:v>
                </c:pt>
                <c:pt idx="36135">
                  <c:v>36.134999999999991</c:v>
                </c:pt>
                <c:pt idx="36136">
                  <c:v>36.136000000000024</c:v>
                </c:pt>
                <c:pt idx="36137">
                  <c:v>36.137</c:v>
                </c:pt>
                <c:pt idx="36138">
                  <c:v>36.138000000000034</c:v>
                </c:pt>
                <c:pt idx="36139">
                  <c:v>36.13900000000001</c:v>
                </c:pt>
                <c:pt idx="36140">
                  <c:v>36.140000000000043</c:v>
                </c:pt>
                <c:pt idx="36141">
                  <c:v>36.14100000000002</c:v>
                </c:pt>
                <c:pt idx="36142">
                  <c:v>36.141999999999996</c:v>
                </c:pt>
                <c:pt idx="36143">
                  <c:v>36.143000000000029</c:v>
                </c:pt>
                <c:pt idx="36144">
                  <c:v>36.144000000000005</c:v>
                </c:pt>
                <c:pt idx="36145">
                  <c:v>36.145000000000039</c:v>
                </c:pt>
                <c:pt idx="36146">
                  <c:v>36.146000000000015</c:v>
                </c:pt>
                <c:pt idx="36147">
                  <c:v>36.146999999999991</c:v>
                </c:pt>
                <c:pt idx="36148">
                  <c:v>36.148000000000025</c:v>
                </c:pt>
                <c:pt idx="36149">
                  <c:v>36.149000000000001</c:v>
                </c:pt>
                <c:pt idx="36150">
                  <c:v>36.150000000000034</c:v>
                </c:pt>
                <c:pt idx="36151">
                  <c:v>36.15100000000001</c:v>
                </c:pt>
                <c:pt idx="36152">
                  <c:v>36.152000000000044</c:v>
                </c:pt>
                <c:pt idx="36153">
                  <c:v>36.15300000000002</c:v>
                </c:pt>
                <c:pt idx="36154">
                  <c:v>36.153999999999996</c:v>
                </c:pt>
                <c:pt idx="36155">
                  <c:v>36.15500000000003</c:v>
                </c:pt>
                <c:pt idx="36156">
                  <c:v>36.156000000000006</c:v>
                </c:pt>
                <c:pt idx="36157">
                  <c:v>36.157000000000039</c:v>
                </c:pt>
                <c:pt idx="36158">
                  <c:v>36.158000000000015</c:v>
                </c:pt>
                <c:pt idx="36159">
                  <c:v>36.158999999999992</c:v>
                </c:pt>
                <c:pt idx="36160">
                  <c:v>36.160000000000025</c:v>
                </c:pt>
                <c:pt idx="36161">
                  <c:v>36.161000000000001</c:v>
                </c:pt>
                <c:pt idx="36162">
                  <c:v>36.162000000000035</c:v>
                </c:pt>
                <c:pt idx="36163">
                  <c:v>36.163000000000011</c:v>
                </c:pt>
                <c:pt idx="36164">
                  <c:v>36.164000000000044</c:v>
                </c:pt>
                <c:pt idx="36165">
                  <c:v>36.16500000000002</c:v>
                </c:pt>
                <c:pt idx="36166">
                  <c:v>36.165999999999997</c:v>
                </c:pt>
                <c:pt idx="36167">
                  <c:v>36.16700000000003</c:v>
                </c:pt>
                <c:pt idx="36168">
                  <c:v>36.168000000000006</c:v>
                </c:pt>
                <c:pt idx="36169">
                  <c:v>36.16900000000004</c:v>
                </c:pt>
                <c:pt idx="36170">
                  <c:v>36.170000000000016</c:v>
                </c:pt>
                <c:pt idx="36171">
                  <c:v>36.170999999999992</c:v>
                </c:pt>
                <c:pt idx="36172">
                  <c:v>36.172000000000025</c:v>
                </c:pt>
                <c:pt idx="36173">
                  <c:v>36.173000000000002</c:v>
                </c:pt>
                <c:pt idx="36174">
                  <c:v>36.174000000000035</c:v>
                </c:pt>
                <c:pt idx="36175">
                  <c:v>36.175000000000011</c:v>
                </c:pt>
                <c:pt idx="36176">
                  <c:v>36.176000000000045</c:v>
                </c:pt>
                <c:pt idx="36177">
                  <c:v>36.177000000000021</c:v>
                </c:pt>
                <c:pt idx="36178">
                  <c:v>36.177999999999997</c:v>
                </c:pt>
                <c:pt idx="36179">
                  <c:v>36.17900000000003</c:v>
                </c:pt>
                <c:pt idx="36180">
                  <c:v>36.180000000000007</c:v>
                </c:pt>
                <c:pt idx="36181">
                  <c:v>36.18100000000004</c:v>
                </c:pt>
                <c:pt idx="36182">
                  <c:v>36.182000000000016</c:v>
                </c:pt>
                <c:pt idx="36183">
                  <c:v>36.182999999999993</c:v>
                </c:pt>
                <c:pt idx="36184">
                  <c:v>36.184000000000026</c:v>
                </c:pt>
                <c:pt idx="36185">
                  <c:v>36.185000000000002</c:v>
                </c:pt>
                <c:pt idx="36186">
                  <c:v>36.186000000000035</c:v>
                </c:pt>
                <c:pt idx="36187">
                  <c:v>36.187000000000012</c:v>
                </c:pt>
                <c:pt idx="36188">
                  <c:v>36.188000000000045</c:v>
                </c:pt>
                <c:pt idx="36189">
                  <c:v>36.189000000000021</c:v>
                </c:pt>
                <c:pt idx="36190">
                  <c:v>36.19</c:v>
                </c:pt>
                <c:pt idx="36191">
                  <c:v>36.191000000000031</c:v>
                </c:pt>
                <c:pt idx="36192">
                  <c:v>36.192000000000007</c:v>
                </c:pt>
                <c:pt idx="36193">
                  <c:v>36.19300000000004</c:v>
                </c:pt>
                <c:pt idx="36194">
                  <c:v>36.194000000000017</c:v>
                </c:pt>
                <c:pt idx="36195">
                  <c:v>36.194999999999993</c:v>
                </c:pt>
                <c:pt idx="36196">
                  <c:v>36.196000000000026</c:v>
                </c:pt>
                <c:pt idx="36197">
                  <c:v>36.197000000000003</c:v>
                </c:pt>
                <c:pt idx="36198">
                  <c:v>36.198000000000036</c:v>
                </c:pt>
                <c:pt idx="36199">
                  <c:v>36.199000000000012</c:v>
                </c:pt>
                <c:pt idx="36200">
                  <c:v>36.200000000000045</c:v>
                </c:pt>
                <c:pt idx="36201">
                  <c:v>36.201000000000022</c:v>
                </c:pt>
                <c:pt idx="36202">
                  <c:v>36.201999999999998</c:v>
                </c:pt>
                <c:pt idx="36203">
                  <c:v>36.203000000000031</c:v>
                </c:pt>
                <c:pt idx="36204">
                  <c:v>36.204000000000008</c:v>
                </c:pt>
                <c:pt idx="36205">
                  <c:v>36.205000000000041</c:v>
                </c:pt>
                <c:pt idx="36206">
                  <c:v>36.206000000000017</c:v>
                </c:pt>
                <c:pt idx="36207">
                  <c:v>36.206999999999994</c:v>
                </c:pt>
                <c:pt idx="36208">
                  <c:v>36.208000000000027</c:v>
                </c:pt>
                <c:pt idx="36209">
                  <c:v>36.209000000000003</c:v>
                </c:pt>
                <c:pt idx="36210">
                  <c:v>36.210000000000036</c:v>
                </c:pt>
                <c:pt idx="36211">
                  <c:v>36.211000000000013</c:v>
                </c:pt>
                <c:pt idx="36212">
                  <c:v>36.212000000000046</c:v>
                </c:pt>
                <c:pt idx="36213">
                  <c:v>36.213000000000022</c:v>
                </c:pt>
                <c:pt idx="36214">
                  <c:v>36.213999999999999</c:v>
                </c:pt>
                <c:pt idx="36215">
                  <c:v>36.215000000000032</c:v>
                </c:pt>
                <c:pt idx="36216">
                  <c:v>36.216000000000008</c:v>
                </c:pt>
                <c:pt idx="36217">
                  <c:v>36.217000000000041</c:v>
                </c:pt>
                <c:pt idx="36218">
                  <c:v>36.218000000000018</c:v>
                </c:pt>
                <c:pt idx="36219">
                  <c:v>36.218999999999994</c:v>
                </c:pt>
                <c:pt idx="36220">
                  <c:v>36.220000000000027</c:v>
                </c:pt>
                <c:pt idx="36221">
                  <c:v>36.221000000000004</c:v>
                </c:pt>
                <c:pt idx="36222">
                  <c:v>36.222000000000037</c:v>
                </c:pt>
                <c:pt idx="36223">
                  <c:v>36.223000000000013</c:v>
                </c:pt>
                <c:pt idx="36224">
                  <c:v>36.224000000000046</c:v>
                </c:pt>
                <c:pt idx="36225">
                  <c:v>36.225000000000023</c:v>
                </c:pt>
                <c:pt idx="36226">
                  <c:v>36.225999999999999</c:v>
                </c:pt>
                <c:pt idx="36227">
                  <c:v>36.227000000000032</c:v>
                </c:pt>
                <c:pt idx="36228">
                  <c:v>36.228000000000009</c:v>
                </c:pt>
                <c:pt idx="36229">
                  <c:v>36.229000000000042</c:v>
                </c:pt>
                <c:pt idx="36230">
                  <c:v>36.230000000000018</c:v>
                </c:pt>
                <c:pt idx="36231">
                  <c:v>36.230999999999995</c:v>
                </c:pt>
                <c:pt idx="36232">
                  <c:v>36.232000000000028</c:v>
                </c:pt>
                <c:pt idx="36233">
                  <c:v>36.233000000000004</c:v>
                </c:pt>
                <c:pt idx="36234">
                  <c:v>36.234000000000037</c:v>
                </c:pt>
                <c:pt idx="36235">
                  <c:v>36.235000000000014</c:v>
                </c:pt>
                <c:pt idx="36236">
                  <c:v>36.23599999999999</c:v>
                </c:pt>
                <c:pt idx="36237">
                  <c:v>36.237000000000023</c:v>
                </c:pt>
                <c:pt idx="36238">
                  <c:v>36.238</c:v>
                </c:pt>
                <c:pt idx="36239">
                  <c:v>36.239000000000033</c:v>
                </c:pt>
                <c:pt idx="36240">
                  <c:v>36.240000000000009</c:v>
                </c:pt>
                <c:pt idx="36241">
                  <c:v>36.241000000000042</c:v>
                </c:pt>
                <c:pt idx="36242">
                  <c:v>36.242000000000019</c:v>
                </c:pt>
                <c:pt idx="36243">
                  <c:v>36.242999999999995</c:v>
                </c:pt>
                <c:pt idx="36244">
                  <c:v>36.244000000000028</c:v>
                </c:pt>
                <c:pt idx="36245">
                  <c:v>36.245000000000005</c:v>
                </c:pt>
                <c:pt idx="36246">
                  <c:v>36.246000000000038</c:v>
                </c:pt>
                <c:pt idx="36247">
                  <c:v>36.247000000000014</c:v>
                </c:pt>
                <c:pt idx="36248">
                  <c:v>36.24799999999999</c:v>
                </c:pt>
                <c:pt idx="36249">
                  <c:v>36.249000000000024</c:v>
                </c:pt>
                <c:pt idx="36250">
                  <c:v>36.25</c:v>
                </c:pt>
                <c:pt idx="36251">
                  <c:v>36.251000000000033</c:v>
                </c:pt>
                <c:pt idx="36252">
                  <c:v>36.25200000000001</c:v>
                </c:pt>
                <c:pt idx="36253">
                  <c:v>36.253000000000043</c:v>
                </c:pt>
                <c:pt idx="36254">
                  <c:v>36.254000000000019</c:v>
                </c:pt>
                <c:pt idx="36255">
                  <c:v>36.254999999999995</c:v>
                </c:pt>
                <c:pt idx="36256">
                  <c:v>36.256000000000029</c:v>
                </c:pt>
                <c:pt idx="36257">
                  <c:v>36.257000000000005</c:v>
                </c:pt>
                <c:pt idx="36258">
                  <c:v>36.258000000000038</c:v>
                </c:pt>
                <c:pt idx="36259">
                  <c:v>36.259000000000015</c:v>
                </c:pt>
                <c:pt idx="36260">
                  <c:v>36.259999999999991</c:v>
                </c:pt>
                <c:pt idx="36261">
                  <c:v>36.261000000000024</c:v>
                </c:pt>
                <c:pt idx="36262">
                  <c:v>36.262</c:v>
                </c:pt>
                <c:pt idx="36263">
                  <c:v>36.263000000000034</c:v>
                </c:pt>
                <c:pt idx="36264">
                  <c:v>36.26400000000001</c:v>
                </c:pt>
                <c:pt idx="36265">
                  <c:v>36.265000000000043</c:v>
                </c:pt>
                <c:pt idx="36266">
                  <c:v>36.26600000000002</c:v>
                </c:pt>
                <c:pt idx="36267">
                  <c:v>36.266999999999996</c:v>
                </c:pt>
                <c:pt idx="36268">
                  <c:v>36.268000000000029</c:v>
                </c:pt>
                <c:pt idx="36269">
                  <c:v>36.269000000000005</c:v>
                </c:pt>
                <c:pt idx="36270">
                  <c:v>36.270000000000039</c:v>
                </c:pt>
                <c:pt idx="36271">
                  <c:v>36.271000000000015</c:v>
                </c:pt>
                <c:pt idx="36272">
                  <c:v>36.271999999999991</c:v>
                </c:pt>
                <c:pt idx="36273">
                  <c:v>36.273000000000025</c:v>
                </c:pt>
                <c:pt idx="36274">
                  <c:v>36.274000000000001</c:v>
                </c:pt>
                <c:pt idx="36275">
                  <c:v>36.275000000000034</c:v>
                </c:pt>
                <c:pt idx="36276">
                  <c:v>36.27600000000001</c:v>
                </c:pt>
                <c:pt idx="36277">
                  <c:v>36.277000000000044</c:v>
                </c:pt>
                <c:pt idx="36278">
                  <c:v>36.27800000000002</c:v>
                </c:pt>
                <c:pt idx="36279">
                  <c:v>36.278999999999996</c:v>
                </c:pt>
                <c:pt idx="36280">
                  <c:v>36.28000000000003</c:v>
                </c:pt>
                <c:pt idx="36281">
                  <c:v>36.281000000000006</c:v>
                </c:pt>
                <c:pt idx="36282">
                  <c:v>36.282000000000039</c:v>
                </c:pt>
                <c:pt idx="36283">
                  <c:v>36.283000000000015</c:v>
                </c:pt>
                <c:pt idx="36284">
                  <c:v>36.283999999999992</c:v>
                </c:pt>
                <c:pt idx="36285">
                  <c:v>36.285000000000025</c:v>
                </c:pt>
                <c:pt idx="36286">
                  <c:v>36.286000000000001</c:v>
                </c:pt>
                <c:pt idx="36287">
                  <c:v>36.287000000000035</c:v>
                </c:pt>
                <c:pt idx="36288">
                  <c:v>36.288000000000011</c:v>
                </c:pt>
                <c:pt idx="36289">
                  <c:v>36.289000000000044</c:v>
                </c:pt>
                <c:pt idx="36290">
                  <c:v>36.29000000000002</c:v>
                </c:pt>
                <c:pt idx="36291">
                  <c:v>36.290999999999997</c:v>
                </c:pt>
                <c:pt idx="36292">
                  <c:v>36.29200000000003</c:v>
                </c:pt>
                <c:pt idx="36293">
                  <c:v>36.293000000000006</c:v>
                </c:pt>
                <c:pt idx="36294">
                  <c:v>36.29400000000004</c:v>
                </c:pt>
                <c:pt idx="36295">
                  <c:v>36.295000000000016</c:v>
                </c:pt>
                <c:pt idx="36296">
                  <c:v>36.295999999999992</c:v>
                </c:pt>
                <c:pt idx="36297">
                  <c:v>36.297000000000025</c:v>
                </c:pt>
                <c:pt idx="36298">
                  <c:v>36.298000000000002</c:v>
                </c:pt>
                <c:pt idx="36299">
                  <c:v>36.299000000000035</c:v>
                </c:pt>
                <c:pt idx="36300">
                  <c:v>36.300000000000011</c:v>
                </c:pt>
                <c:pt idx="36301">
                  <c:v>36.301000000000045</c:v>
                </c:pt>
                <c:pt idx="36302">
                  <c:v>36.302000000000021</c:v>
                </c:pt>
                <c:pt idx="36303">
                  <c:v>36.302999999999997</c:v>
                </c:pt>
                <c:pt idx="36304">
                  <c:v>36.30400000000003</c:v>
                </c:pt>
                <c:pt idx="36305">
                  <c:v>36.305000000000007</c:v>
                </c:pt>
                <c:pt idx="36306">
                  <c:v>36.30600000000004</c:v>
                </c:pt>
                <c:pt idx="36307">
                  <c:v>36.307000000000016</c:v>
                </c:pt>
                <c:pt idx="36308">
                  <c:v>36.307999999999993</c:v>
                </c:pt>
                <c:pt idx="36309">
                  <c:v>36.309000000000026</c:v>
                </c:pt>
                <c:pt idx="36310">
                  <c:v>36.31</c:v>
                </c:pt>
                <c:pt idx="36311">
                  <c:v>36.311000000000035</c:v>
                </c:pt>
                <c:pt idx="36312">
                  <c:v>36.312000000000012</c:v>
                </c:pt>
                <c:pt idx="36313">
                  <c:v>36.313000000000045</c:v>
                </c:pt>
                <c:pt idx="36314">
                  <c:v>36.314000000000021</c:v>
                </c:pt>
                <c:pt idx="36315">
                  <c:v>36.314999999999998</c:v>
                </c:pt>
                <c:pt idx="36316">
                  <c:v>36.316000000000031</c:v>
                </c:pt>
                <c:pt idx="36317">
                  <c:v>36.317000000000007</c:v>
                </c:pt>
                <c:pt idx="36318">
                  <c:v>36.31800000000004</c:v>
                </c:pt>
                <c:pt idx="36319">
                  <c:v>36.319000000000017</c:v>
                </c:pt>
                <c:pt idx="36320">
                  <c:v>36.319999999999993</c:v>
                </c:pt>
                <c:pt idx="36321">
                  <c:v>36.321000000000026</c:v>
                </c:pt>
                <c:pt idx="36322">
                  <c:v>36.322000000000003</c:v>
                </c:pt>
                <c:pt idx="36323">
                  <c:v>36.323000000000036</c:v>
                </c:pt>
                <c:pt idx="36324">
                  <c:v>36.324000000000012</c:v>
                </c:pt>
                <c:pt idx="36325">
                  <c:v>36.325000000000045</c:v>
                </c:pt>
                <c:pt idx="36326">
                  <c:v>36.326000000000022</c:v>
                </c:pt>
                <c:pt idx="36327">
                  <c:v>36.326999999999998</c:v>
                </c:pt>
                <c:pt idx="36328">
                  <c:v>36.328000000000031</c:v>
                </c:pt>
                <c:pt idx="36329">
                  <c:v>36.329000000000008</c:v>
                </c:pt>
                <c:pt idx="36330">
                  <c:v>36.330000000000041</c:v>
                </c:pt>
                <c:pt idx="36331">
                  <c:v>36.331000000000017</c:v>
                </c:pt>
                <c:pt idx="36332">
                  <c:v>36.331999999999994</c:v>
                </c:pt>
                <c:pt idx="36333">
                  <c:v>36.333000000000027</c:v>
                </c:pt>
                <c:pt idx="36334">
                  <c:v>36.334000000000003</c:v>
                </c:pt>
                <c:pt idx="36335">
                  <c:v>36.335000000000036</c:v>
                </c:pt>
                <c:pt idx="36336">
                  <c:v>36.336000000000013</c:v>
                </c:pt>
                <c:pt idx="36337">
                  <c:v>36.337000000000046</c:v>
                </c:pt>
                <c:pt idx="36338">
                  <c:v>36.338000000000022</c:v>
                </c:pt>
                <c:pt idx="36339">
                  <c:v>36.338999999999999</c:v>
                </c:pt>
                <c:pt idx="36340">
                  <c:v>36.340000000000032</c:v>
                </c:pt>
                <c:pt idx="36341">
                  <c:v>36.341000000000008</c:v>
                </c:pt>
                <c:pt idx="36342">
                  <c:v>36.342000000000041</c:v>
                </c:pt>
                <c:pt idx="36343">
                  <c:v>36.343000000000018</c:v>
                </c:pt>
                <c:pt idx="36344">
                  <c:v>36.343999999999994</c:v>
                </c:pt>
                <c:pt idx="36345">
                  <c:v>36.345000000000027</c:v>
                </c:pt>
                <c:pt idx="36346">
                  <c:v>36.346000000000004</c:v>
                </c:pt>
                <c:pt idx="36347">
                  <c:v>36.347000000000037</c:v>
                </c:pt>
                <c:pt idx="36348">
                  <c:v>36.348000000000013</c:v>
                </c:pt>
                <c:pt idx="36349">
                  <c:v>36.349000000000046</c:v>
                </c:pt>
                <c:pt idx="36350">
                  <c:v>36.350000000000023</c:v>
                </c:pt>
                <c:pt idx="36351">
                  <c:v>36.350999999999999</c:v>
                </c:pt>
                <c:pt idx="36352">
                  <c:v>36.352000000000032</c:v>
                </c:pt>
                <c:pt idx="36353">
                  <c:v>36.353000000000009</c:v>
                </c:pt>
                <c:pt idx="36354">
                  <c:v>36.354000000000042</c:v>
                </c:pt>
                <c:pt idx="36355">
                  <c:v>36.355000000000018</c:v>
                </c:pt>
                <c:pt idx="36356">
                  <c:v>36.355999999999995</c:v>
                </c:pt>
                <c:pt idx="36357">
                  <c:v>36.357000000000028</c:v>
                </c:pt>
                <c:pt idx="36358">
                  <c:v>36.358000000000004</c:v>
                </c:pt>
                <c:pt idx="36359">
                  <c:v>36.359000000000037</c:v>
                </c:pt>
                <c:pt idx="36360">
                  <c:v>36.360000000000014</c:v>
                </c:pt>
                <c:pt idx="36361">
                  <c:v>36.36099999999999</c:v>
                </c:pt>
                <c:pt idx="36362">
                  <c:v>36.362000000000023</c:v>
                </c:pt>
                <c:pt idx="36363">
                  <c:v>36.363</c:v>
                </c:pt>
                <c:pt idx="36364">
                  <c:v>36.364000000000033</c:v>
                </c:pt>
                <c:pt idx="36365">
                  <c:v>36.365000000000009</c:v>
                </c:pt>
                <c:pt idx="36366">
                  <c:v>36.366000000000042</c:v>
                </c:pt>
                <c:pt idx="36367">
                  <c:v>36.367000000000019</c:v>
                </c:pt>
                <c:pt idx="36368">
                  <c:v>36.367999999999995</c:v>
                </c:pt>
                <c:pt idx="36369">
                  <c:v>36.369000000000028</c:v>
                </c:pt>
                <c:pt idx="36370">
                  <c:v>36.370000000000005</c:v>
                </c:pt>
                <c:pt idx="36371">
                  <c:v>36.371000000000038</c:v>
                </c:pt>
                <c:pt idx="36372">
                  <c:v>36.372000000000014</c:v>
                </c:pt>
                <c:pt idx="36373">
                  <c:v>36.37299999999999</c:v>
                </c:pt>
                <c:pt idx="36374">
                  <c:v>36.374000000000024</c:v>
                </c:pt>
                <c:pt idx="36375">
                  <c:v>36.375</c:v>
                </c:pt>
                <c:pt idx="36376">
                  <c:v>36.376000000000033</c:v>
                </c:pt>
                <c:pt idx="36377">
                  <c:v>36.37700000000001</c:v>
                </c:pt>
                <c:pt idx="36378">
                  <c:v>36.378000000000043</c:v>
                </c:pt>
                <c:pt idx="36379">
                  <c:v>36.379000000000019</c:v>
                </c:pt>
                <c:pt idx="36380">
                  <c:v>36.379999999999995</c:v>
                </c:pt>
                <c:pt idx="36381">
                  <c:v>36.381000000000029</c:v>
                </c:pt>
                <c:pt idx="36382">
                  <c:v>36.382000000000005</c:v>
                </c:pt>
                <c:pt idx="36383">
                  <c:v>36.383000000000038</c:v>
                </c:pt>
                <c:pt idx="36384">
                  <c:v>36.384000000000015</c:v>
                </c:pt>
                <c:pt idx="36385">
                  <c:v>36.384999999999991</c:v>
                </c:pt>
                <c:pt idx="36386">
                  <c:v>36.386000000000024</c:v>
                </c:pt>
                <c:pt idx="36387">
                  <c:v>36.387</c:v>
                </c:pt>
                <c:pt idx="36388">
                  <c:v>36.388000000000034</c:v>
                </c:pt>
                <c:pt idx="36389">
                  <c:v>36.38900000000001</c:v>
                </c:pt>
                <c:pt idx="36390">
                  <c:v>36.390000000000043</c:v>
                </c:pt>
                <c:pt idx="36391">
                  <c:v>36.39100000000002</c:v>
                </c:pt>
                <c:pt idx="36392">
                  <c:v>36.391999999999996</c:v>
                </c:pt>
                <c:pt idx="36393">
                  <c:v>36.393000000000029</c:v>
                </c:pt>
                <c:pt idx="36394">
                  <c:v>36.394000000000005</c:v>
                </c:pt>
                <c:pt idx="36395">
                  <c:v>36.395000000000039</c:v>
                </c:pt>
                <c:pt idx="36396">
                  <c:v>36.396000000000015</c:v>
                </c:pt>
                <c:pt idx="36397">
                  <c:v>36.396999999999991</c:v>
                </c:pt>
                <c:pt idx="36398">
                  <c:v>36.398000000000025</c:v>
                </c:pt>
                <c:pt idx="36399">
                  <c:v>36.399000000000001</c:v>
                </c:pt>
                <c:pt idx="36400">
                  <c:v>36.400000000000034</c:v>
                </c:pt>
                <c:pt idx="36401">
                  <c:v>36.40100000000001</c:v>
                </c:pt>
                <c:pt idx="36402">
                  <c:v>36.402000000000044</c:v>
                </c:pt>
                <c:pt idx="36403">
                  <c:v>36.40300000000002</c:v>
                </c:pt>
                <c:pt idx="36404">
                  <c:v>36.403999999999996</c:v>
                </c:pt>
                <c:pt idx="36405">
                  <c:v>36.40500000000003</c:v>
                </c:pt>
                <c:pt idx="36406">
                  <c:v>36.406000000000006</c:v>
                </c:pt>
                <c:pt idx="36407">
                  <c:v>36.407000000000039</c:v>
                </c:pt>
                <c:pt idx="36408">
                  <c:v>36.408000000000015</c:v>
                </c:pt>
                <c:pt idx="36409">
                  <c:v>36.408999999999992</c:v>
                </c:pt>
                <c:pt idx="36410">
                  <c:v>36.410000000000025</c:v>
                </c:pt>
                <c:pt idx="36411">
                  <c:v>36.411000000000001</c:v>
                </c:pt>
                <c:pt idx="36412">
                  <c:v>36.412000000000035</c:v>
                </c:pt>
                <c:pt idx="36413">
                  <c:v>36.413000000000011</c:v>
                </c:pt>
                <c:pt idx="36414">
                  <c:v>36.414000000000044</c:v>
                </c:pt>
                <c:pt idx="36415">
                  <c:v>36.41500000000002</c:v>
                </c:pt>
                <c:pt idx="36416">
                  <c:v>36.415999999999997</c:v>
                </c:pt>
                <c:pt idx="36417">
                  <c:v>36.41700000000003</c:v>
                </c:pt>
                <c:pt idx="36418">
                  <c:v>36.418000000000006</c:v>
                </c:pt>
                <c:pt idx="36419">
                  <c:v>36.41900000000004</c:v>
                </c:pt>
                <c:pt idx="36420">
                  <c:v>36.420000000000016</c:v>
                </c:pt>
                <c:pt idx="36421">
                  <c:v>36.420999999999992</c:v>
                </c:pt>
                <c:pt idx="36422">
                  <c:v>36.422000000000025</c:v>
                </c:pt>
                <c:pt idx="36423">
                  <c:v>36.423000000000002</c:v>
                </c:pt>
                <c:pt idx="36424">
                  <c:v>36.424000000000035</c:v>
                </c:pt>
                <c:pt idx="36425">
                  <c:v>36.425000000000011</c:v>
                </c:pt>
                <c:pt idx="36426">
                  <c:v>36.426000000000045</c:v>
                </c:pt>
                <c:pt idx="36427">
                  <c:v>36.427000000000021</c:v>
                </c:pt>
                <c:pt idx="36428">
                  <c:v>36.427999999999997</c:v>
                </c:pt>
                <c:pt idx="36429">
                  <c:v>36.42900000000003</c:v>
                </c:pt>
                <c:pt idx="36430">
                  <c:v>36.430000000000007</c:v>
                </c:pt>
                <c:pt idx="36431">
                  <c:v>36.43100000000004</c:v>
                </c:pt>
                <c:pt idx="36432">
                  <c:v>36.432000000000016</c:v>
                </c:pt>
                <c:pt idx="36433">
                  <c:v>36.432999999999993</c:v>
                </c:pt>
                <c:pt idx="36434">
                  <c:v>36.434000000000026</c:v>
                </c:pt>
                <c:pt idx="36435">
                  <c:v>36.435000000000002</c:v>
                </c:pt>
                <c:pt idx="36436">
                  <c:v>36.436000000000035</c:v>
                </c:pt>
                <c:pt idx="36437">
                  <c:v>36.437000000000012</c:v>
                </c:pt>
                <c:pt idx="36438">
                  <c:v>36.438000000000045</c:v>
                </c:pt>
                <c:pt idx="36439">
                  <c:v>36.439000000000021</c:v>
                </c:pt>
                <c:pt idx="36440">
                  <c:v>36.44</c:v>
                </c:pt>
                <c:pt idx="36441">
                  <c:v>36.441000000000031</c:v>
                </c:pt>
                <c:pt idx="36442">
                  <c:v>36.442000000000007</c:v>
                </c:pt>
                <c:pt idx="36443">
                  <c:v>36.44300000000004</c:v>
                </c:pt>
                <c:pt idx="36444">
                  <c:v>36.444000000000017</c:v>
                </c:pt>
                <c:pt idx="36445">
                  <c:v>36.444999999999993</c:v>
                </c:pt>
                <c:pt idx="36446">
                  <c:v>36.446000000000026</c:v>
                </c:pt>
                <c:pt idx="36447">
                  <c:v>36.447000000000003</c:v>
                </c:pt>
                <c:pt idx="36448">
                  <c:v>36.448000000000036</c:v>
                </c:pt>
                <c:pt idx="36449">
                  <c:v>36.449000000000012</c:v>
                </c:pt>
                <c:pt idx="36450">
                  <c:v>36.450000000000045</c:v>
                </c:pt>
                <c:pt idx="36451">
                  <c:v>36.451000000000022</c:v>
                </c:pt>
                <c:pt idx="36452">
                  <c:v>36.451999999999998</c:v>
                </c:pt>
                <c:pt idx="36453">
                  <c:v>36.453000000000031</c:v>
                </c:pt>
                <c:pt idx="36454">
                  <c:v>36.454000000000008</c:v>
                </c:pt>
                <c:pt idx="36455">
                  <c:v>36.455000000000041</c:v>
                </c:pt>
                <c:pt idx="36456">
                  <c:v>36.456000000000017</c:v>
                </c:pt>
                <c:pt idx="36457">
                  <c:v>36.456999999999994</c:v>
                </c:pt>
                <c:pt idx="36458">
                  <c:v>36.458000000000027</c:v>
                </c:pt>
                <c:pt idx="36459">
                  <c:v>36.459000000000003</c:v>
                </c:pt>
                <c:pt idx="36460">
                  <c:v>36.460000000000036</c:v>
                </c:pt>
                <c:pt idx="36461">
                  <c:v>36.461000000000013</c:v>
                </c:pt>
                <c:pt idx="36462">
                  <c:v>36.462000000000046</c:v>
                </c:pt>
                <c:pt idx="36463">
                  <c:v>36.463000000000022</c:v>
                </c:pt>
                <c:pt idx="36464">
                  <c:v>36.463999999999999</c:v>
                </c:pt>
                <c:pt idx="36465">
                  <c:v>36.465000000000032</c:v>
                </c:pt>
                <c:pt idx="36466">
                  <c:v>36.466000000000008</c:v>
                </c:pt>
                <c:pt idx="36467">
                  <c:v>36.467000000000041</c:v>
                </c:pt>
                <c:pt idx="36468">
                  <c:v>36.468000000000018</c:v>
                </c:pt>
                <c:pt idx="36469">
                  <c:v>36.468999999999994</c:v>
                </c:pt>
                <c:pt idx="36470">
                  <c:v>36.470000000000027</c:v>
                </c:pt>
                <c:pt idx="36471">
                  <c:v>36.471000000000004</c:v>
                </c:pt>
                <c:pt idx="36472">
                  <c:v>36.472000000000037</c:v>
                </c:pt>
                <c:pt idx="36473">
                  <c:v>36.473000000000013</c:v>
                </c:pt>
                <c:pt idx="36474">
                  <c:v>36.474000000000046</c:v>
                </c:pt>
                <c:pt idx="36475">
                  <c:v>36.475000000000023</c:v>
                </c:pt>
                <c:pt idx="36476">
                  <c:v>36.475999999999999</c:v>
                </c:pt>
                <c:pt idx="36477">
                  <c:v>36.477000000000032</c:v>
                </c:pt>
                <c:pt idx="36478">
                  <c:v>36.478000000000009</c:v>
                </c:pt>
                <c:pt idx="36479">
                  <c:v>36.479000000000042</c:v>
                </c:pt>
                <c:pt idx="36480">
                  <c:v>36.480000000000018</c:v>
                </c:pt>
                <c:pt idx="36481">
                  <c:v>36.480999999999995</c:v>
                </c:pt>
                <c:pt idx="36482">
                  <c:v>36.482000000000028</c:v>
                </c:pt>
                <c:pt idx="36483">
                  <c:v>36.483000000000004</c:v>
                </c:pt>
                <c:pt idx="36484">
                  <c:v>36.484000000000037</c:v>
                </c:pt>
                <c:pt idx="36485">
                  <c:v>36.485000000000014</c:v>
                </c:pt>
                <c:pt idx="36486">
                  <c:v>36.48599999999999</c:v>
                </c:pt>
                <c:pt idx="36487">
                  <c:v>36.487000000000023</c:v>
                </c:pt>
                <c:pt idx="36488">
                  <c:v>36.488</c:v>
                </c:pt>
                <c:pt idx="36489">
                  <c:v>36.489000000000033</c:v>
                </c:pt>
                <c:pt idx="36490">
                  <c:v>36.490000000000009</c:v>
                </c:pt>
                <c:pt idx="36491">
                  <c:v>36.491000000000042</c:v>
                </c:pt>
                <c:pt idx="36492">
                  <c:v>36.492000000000019</c:v>
                </c:pt>
                <c:pt idx="36493">
                  <c:v>36.492999999999995</c:v>
                </c:pt>
                <c:pt idx="36494">
                  <c:v>36.494000000000028</c:v>
                </c:pt>
                <c:pt idx="36495">
                  <c:v>36.495000000000005</c:v>
                </c:pt>
                <c:pt idx="36496">
                  <c:v>36.496000000000038</c:v>
                </c:pt>
                <c:pt idx="36497">
                  <c:v>36.497000000000014</c:v>
                </c:pt>
                <c:pt idx="36498">
                  <c:v>36.49799999999999</c:v>
                </c:pt>
                <c:pt idx="36499">
                  <c:v>36.499000000000024</c:v>
                </c:pt>
                <c:pt idx="36500">
                  <c:v>36.5</c:v>
                </c:pt>
                <c:pt idx="36501">
                  <c:v>36.501000000000033</c:v>
                </c:pt>
                <c:pt idx="36502">
                  <c:v>36.50200000000001</c:v>
                </c:pt>
                <c:pt idx="36503">
                  <c:v>36.503000000000043</c:v>
                </c:pt>
                <c:pt idx="36504">
                  <c:v>36.504000000000019</c:v>
                </c:pt>
                <c:pt idx="36505">
                  <c:v>36.504999999999995</c:v>
                </c:pt>
                <c:pt idx="36506">
                  <c:v>36.506000000000029</c:v>
                </c:pt>
                <c:pt idx="36507">
                  <c:v>36.507000000000005</c:v>
                </c:pt>
                <c:pt idx="36508">
                  <c:v>36.508000000000038</c:v>
                </c:pt>
                <c:pt idx="36509">
                  <c:v>36.509000000000015</c:v>
                </c:pt>
                <c:pt idx="36510">
                  <c:v>36.509999999999991</c:v>
                </c:pt>
                <c:pt idx="36511">
                  <c:v>36.511000000000024</c:v>
                </c:pt>
                <c:pt idx="36512">
                  <c:v>36.512</c:v>
                </c:pt>
                <c:pt idx="36513">
                  <c:v>36.513000000000034</c:v>
                </c:pt>
                <c:pt idx="36514">
                  <c:v>36.51400000000001</c:v>
                </c:pt>
                <c:pt idx="36515">
                  <c:v>36.515000000000043</c:v>
                </c:pt>
                <c:pt idx="36516">
                  <c:v>36.51600000000002</c:v>
                </c:pt>
                <c:pt idx="36517">
                  <c:v>36.516999999999996</c:v>
                </c:pt>
                <c:pt idx="36518">
                  <c:v>36.518000000000029</c:v>
                </c:pt>
                <c:pt idx="36519">
                  <c:v>36.519000000000005</c:v>
                </c:pt>
                <c:pt idx="36520">
                  <c:v>36.520000000000039</c:v>
                </c:pt>
                <c:pt idx="36521">
                  <c:v>36.521000000000015</c:v>
                </c:pt>
                <c:pt idx="36522">
                  <c:v>36.521999999999991</c:v>
                </c:pt>
                <c:pt idx="36523">
                  <c:v>36.523000000000025</c:v>
                </c:pt>
                <c:pt idx="36524">
                  <c:v>36.524000000000001</c:v>
                </c:pt>
                <c:pt idx="36525">
                  <c:v>36.525000000000034</c:v>
                </c:pt>
                <c:pt idx="36526">
                  <c:v>36.52600000000001</c:v>
                </c:pt>
                <c:pt idx="36527">
                  <c:v>36.527000000000044</c:v>
                </c:pt>
                <c:pt idx="36528">
                  <c:v>36.52800000000002</c:v>
                </c:pt>
                <c:pt idx="36529">
                  <c:v>36.528999999999996</c:v>
                </c:pt>
                <c:pt idx="36530">
                  <c:v>36.53000000000003</c:v>
                </c:pt>
                <c:pt idx="36531">
                  <c:v>36.531000000000006</c:v>
                </c:pt>
                <c:pt idx="36532">
                  <c:v>36.532000000000039</c:v>
                </c:pt>
                <c:pt idx="36533">
                  <c:v>36.533000000000015</c:v>
                </c:pt>
                <c:pt idx="36534">
                  <c:v>36.533999999999992</c:v>
                </c:pt>
                <c:pt idx="36535">
                  <c:v>36.535000000000025</c:v>
                </c:pt>
                <c:pt idx="36536">
                  <c:v>36.536000000000001</c:v>
                </c:pt>
                <c:pt idx="36537">
                  <c:v>36.537000000000035</c:v>
                </c:pt>
                <c:pt idx="36538">
                  <c:v>36.538000000000011</c:v>
                </c:pt>
                <c:pt idx="36539">
                  <c:v>36.539000000000044</c:v>
                </c:pt>
                <c:pt idx="36540">
                  <c:v>36.54000000000002</c:v>
                </c:pt>
                <c:pt idx="36541">
                  <c:v>36.540999999999997</c:v>
                </c:pt>
                <c:pt idx="36542">
                  <c:v>36.54200000000003</c:v>
                </c:pt>
                <c:pt idx="36543">
                  <c:v>36.543000000000006</c:v>
                </c:pt>
                <c:pt idx="36544">
                  <c:v>36.54400000000004</c:v>
                </c:pt>
                <c:pt idx="36545">
                  <c:v>36.545000000000016</c:v>
                </c:pt>
                <c:pt idx="36546">
                  <c:v>36.545999999999992</c:v>
                </c:pt>
                <c:pt idx="36547">
                  <c:v>36.547000000000025</c:v>
                </c:pt>
                <c:pt idx="36548">
                  <c:v>36.548000000000002</c:v>
                </c:pt>
                <c:pt idx="36549">
                  <c:v>36.549000000000035</c:v>
                </c:pt>
                <c:pt idx="36550">
                  <c:v>36.550000000000011</c:v>
                </c:pt>
                <c:pt idx="36551">
                  <c:v>36.551000000000045</c:v>
                </c:pt>
                <c:pt idx="36552">
                  <c:v>36.552000000000021</c:v>
                </c:pt>
                <c:pt idx="36553">
                  <c:v>36.552999999999997</c:v>
                </c:pt>
                <c:pt idx="36554">
                  <c:v>36.55400000000003</c:v>
                </c:pt>
                <c:pt idx="36555">
                  <c:v>36.555000000000007</c:v>
                </c:pt>
                <c:pt idx="36556">
                  <c:v>36.55600000000004</c:v>
                </c:pt>
                <c:pt idx="36557">
                  <c:v>36.557000000000016</c:v>
                </c:pt>
                <c:pt idx="36558">
                  <c:v>36.557999999999993</c:v>
                </c:pt>
                <c:pt idx="36559">
                  <c:v>36.559000000000026</c:v>
                </c:pt>
                <c:pt idx="36560">
                  <c:v>36.56</c:v>
                </c:pt>
                <c:pt idx="36561">
                  <c:v>36.561000000000035</c:v>
                </c:pt>
                <c:pt idx="36562">
                  <c:v>36.562000000000012</c:v>
                </c:pt>
                <c:pt idx="36563">
                  <c:v>36.563000000000045</c:v>
                </c:pt>
                <c:pt idx="36564">
                  <c:v>36.564000000000021</c:v>
                </c:pt>
                <c:pt idx="36565">
                  <c:v>36.564999999999998</c:v>
                </c:pt>
                <c:pt idx="36566">
                  <c:v>36.566000000000031</c:v>
                </c:pt>
                <c:pt idx="36567">
                  <c:v>36.567000000000007</c:v>
                </c:pt>
                <c:pt idx="36568">
                  <c:v>36.56800000000004</c:v>
                </c:pt>
                <c:pt idx="36569">
                  <c:v>36.569000000000017</c:v>
                </c:pt>
                <c:pt idx="36570">
                  <c:v>36.569999999999993</c:v>
                </c:pt>
                <c:pt idx="36571">
                  <c:v>36.571000000000026</c:v>
                </c:pt>
                <c:pt idx="36572">
                  <c:v>36.572000000000003</c:v>
                </c:pt>
                <c:pt idx="36573">
                  <c:v>36.573000000000036</c:v>
                </c:pt>
                <c:pt idx="36574">
                  <c:v>36.574000000000012</c:v>
                </c:pt>
                <c:pt idx="36575">
                  <c:v>36.575000000000045</c:v>
                </c:pt>
                <c:pt idx="36576">
                  <c:v>36.576000000000022</c:v>
                </c:pt>
                <c:pt idx="36577">
                  <c:v>36.576999999999998</c:v>
                </c:pt>
                <c:pt idx="36578">
                  <c:v>36.578000000000031</c:v>
                </c:pt>
                <c:pt idx="36579">
                  <c:v>36.579000000000008</c:v>
                </c:pt>
                <c:pt idx="36580">
                  <c:v>36.580000000000041</c:v>
                </c:pt>
                <c:pt idx="36581">
                  <c:v>36.581000000000017</c:v>
                </c:pt>
                <c:pt idx="36582">
                  <c:v>36.581999999999994</c:v>
                </c:pt>
                <c:pt idx="36583">
                  <c:v>36.583000000000027</c:v>
                </c:pt>
                <c:pt idx="36584">
                  <c:v>36.584000000000003</c:v>
                </c:pt>
                <c:pt idx="36585">
                  <c:v>36.585000000000036</c:v>
                </c:pt>
                <c:pt idx="36586">
                  <c:v>36.586000000000013</c:v>
                </c:pt>
                <c:pt idx="36587">
                  <c:v>36.587000000000046</c:v>
                </c:pt>
                <c:pt idx="36588">
                  <c:v>36.588000000000022</c:v>
                </c:pt>
                <c:pt idx="36589">
                  <c:v>36.588999999999999</c:v>
                </c:pt>
                <c:pt idx="36590">
                  <c:v>36.590000000000032</c:v>
                </c:pt>
                <c:pt idx="36591">
                  <c:v>36.591000000000008</c:v>
                </c:pt>
                <c:pt idx="36592">
                  <c:v>36.592000000000041</c:v>
                </c:pt>
                <c:pt idx="36593">
                  <c:v>36.593000000000018</c:v>
                </c:pt>
                <c:pt idx="36594">
                  <c:v>36.593999999999994</c:v>
                </c:pt>
                <c:pt idx="36595">
                  <c:v>36.595000000000027</c:v>
                </c:pt>
                <c:pt idx="36596">
                  <c:v>36.596000000000004</c:v>
                </c:pt>
                <c:pt idx="36597">
                  <c:v>36.597000000000037</c:v>
                </c:pt>
                <c:pt idx="36598">
                  <c:v>36.598000000000013</c:v>
                </c:pt>
                <c:pt idx="36599">
                  <c:v>36.599000000000046</c:v>
                </c:pt>
                <c:pt idx="36600">
                  <c:v>36.600000000000023</c:v>
                </c:pt>
                <c:pt idx="36601">
                  <c:v>36.600999999999999</c:v>
                </c:pt>
                <c:pt idx="36602">
                  <c:v>36.602000000000032</c:v>
                </c:pt>
                <c:pt idx="36603">
                  <c:v>36.603000000000009</c:v>
                </c:pt>
                <c:pt idx="36604">
                  <c:v>36.604000000000042</c:v>
                </c:pt>
                <c:pt idx="36605">
                  <c:v>36.605000000000018</c:v>
                </c:pt>
                <c:pt idx="36606">
                  <c:v>36.605999999999995</c:v>
                </c:pt>
                <c:pt idx="36607">
                  <c:v>36.607000000000028</c:v>
                </c:pt>
                <c:pt idx="36608">
                  <c:v>36.608000000000004</c:v>
                </c:pt>
                <c:pt idx="36609">
                  <c:v>36.609000000000037</c:v>
                </c:pt>
                <c:pt idx="36610">
                  <c:v>36.610000000000014</c:v>
                </c:pt>
                <c:pt idx="36611">
                  <c:v>36.61099999999999</c:v>
                </c:pt>
                <c:pt idx="36612">
                  <c:v>36.612000000000023</c:v>
                </c:pt>
                <c:pt idx="36613">
                  <c:v>36.613</c:v>
                </c:pt>
                <c:pt idx="36614">
                  <c:v>36.614000000000033</c:v>
                </c:pt>
                <c:pt idx="36615">
                  <c:v>36.615000000000009</c:v>
                </c:pt>
                <c:pt idx="36616">
                  <c:v>36.616000000000042</c:v>
                </c:pt>
                <c:pt idx="36617">
                  <c:v>36.617000000000019</c:v>
                </c:pt>
                <c:pt idx="36618">
                  <c:v>36.617999999999995</c:v>
                </c:pt>
                <c:pt idx="36619">
                  <c:v>36.619000000000028</c:v>
                </c:pt>
                <c:pt idx="36620">
                  <c:v>36.620000000000005</c:v>
                </c:pt>
                <c:pt idx="36621">
                  <c:v>36.621000000000038</c:v>
                </c:pt>
                <c:pt idx="36622">
                  <c:v>36.622000000000014</c:v>
                </c:pt>
                <c:pt idx="36623">
                  <c:v>36.62299999999999</c:v>
                </c:pt>
                <c:pt idx="36624">
                  <c:v>36.624000000000024</c:v>
                </c:pt>
                <c:pt idx="36625">
                  <c:v>36.625</c:v>
                </c:pt>
                <c:pt idx="36626">
                  <c:v>36.626000000000033</c:v>
                </c:pt>
                <c:pt idx="36627">
                  <c:v>36.62700000000001</c:v>
                </c:pt>
                <c:pt idx="36628">
                  <c:v>36.628000000000043</c:v>
                </c:pt>
                <c:pt idx="36629">
                  <c:v>36.629000000000019</c:v>
                </c:pt>
                <c:pt idx="36630">
                  <c:v>36.629999999999995</c:v>
                </c:pt>
                <c:pt idx="36631">
                  <c:v>36.631000000000029</c:v>
                </c:pt>
                <c:pt idx="36632">
                  <c:v>36.632000000000005</c:v>
                </c:pt>
                <c:pt idx="36633">
                  <c:v>36.633000000000038</c:v>
                </c:pt>
                <c:pt idx="36634">
                  <c:v>36.634000000000015</c:v>
                </c:pt>
                <c:pt idx="36635">
                  <c:v>36.634999999999991</c:v>
                </c:pt>
                <c:pt idx="36636">
                  <c:v>36.636000000000024</c:v>
                </c:pt>
                <c:pt idx="36637">
                  <c:v>36.637</c:v>
                </c:pt>
                <c:pt idx="36638">
                  <c:v>36.638000000000034</c:v>
                </c:pt>
                <c:pt idx="36639">
                  <c:v>36.63900000000001</c:v>
                </c:pt>
                <c:pt idx="36640">
                  <c:v>36.640000000000043</c:v>
                </c:pt>
                <c:pt idx="36641">
                  <c:v>36.64100000000002</c:v>
                </c:pt>
                <c:pt idx="36642">
                  <c:v>36.641999999999996</c:v>
                </c:pt>
                <c:pt idx="36643">
                  <c:v>36.643000000000029</c:v>
                </c:pt>
                <c:pt idx="36644">
                  <c:v>36.644000000000005</c:v>
                </c:pt>
                <c:pt idx="36645">
                  <c:v>36.645000000000039</c:v>
                </c:pt>
                <c:pt idx="36646">
                  <c:v>36.646000000000015</c:v>
                </c:pt>
                <c:pt idx="36647">
                  <c:v>36.646999999999991</c:v>
                </c:pt>
                <c:pt idx="36648">
                  <c:v>36.648000000000025</c:v>
                </c:pt>
                <c:pt idx="36649">
                  <c:v>36.649000000000001</c:v>
                </c:pt>
                <c:pt idx="36650">
                  <c:v>36.650000000000034</c:v>
                </c:pt>
                <c:pt idx="36651">
                  <c:v>36.65100000000001</c:v>
                </c:pt>
                <c:pt idx="36652">
                  <c:v>36.652000000000044</c:v>
                </c:pt>
                <c:pt idx="36653">
                  <c:v>36.65300000000002</c:v>
                </c:pt>
                <c:pt idx="36654">
                  <c:v>36.653999999999996</c:v>
                </c:pt>
                <c:pt idx="36655">
                  <c:v>36.65500000000003</c:v>
                </c:pt>
                <c:pt idx="36656">
                  <c:v>36.656000000000006</c:v>
                </c:pt>
                <c:pt idx="36657">
                  <c:v>36.657000000000039</c:v>
                </c:pt>
                <c:pt idx="36658">
                  <c:v>36.658000000000015</c:v>
                </c:pt>
                <c:pt idx="36659">
                  <c:v>36.658999999999992</c:v>
                </c:pt>
                <c:pt idx="36660">
                  <c:v>36.660000000000025</c:v>
                </c:pt>
                <c:pt idx="36661">
                  <c:v>36.661000000000001</c:v>
                </c:pt>
                <c:pt idx="36662">
                  <c:v>36.662000000000035</c:v>
                </c:pt>
                <c:pt idx="36663">
                  <c:v>36.663000000000011</c:v>
                </c:pt>
                <c:pt idx="36664">
                  <c:v>36.664000000000044</c:v>
                </c:pt>
                <c:pt idx="36665">
                  <c:v>36.66500000000002</c:v>
                </c:pt>
                <c:pt idx="36666">
                  <c:v>36.665999999999997</c:v>
                </c:pt>
                <c:pt idx="36667">
                  <c:v>36.66700000000003</c:v>
                </c:pt>
                <c:pt idx="36668">
                  <c:v>36.668000000000006</c:v>
                </c:pt>
                <c:pt idx="36669">
                  <c:v>36.66900000000004</c:v>
                </c:pt>
                <c:pt idx="36670">
                  <c:v>36.670000000000016</c:v>
                </c:pt>
                <c:pt idx="36671">
                  <c:v>36.670999999999992</c:v>
                </c:pt>
                <c:pt idx="36672">
                  <c:v>36.672000000000025</c:v>
                </c:pt>
                <c:pt idx="36673">
                  <c:v>36.673000000000002</c:v>
                </c:pt>
                <c:pt idx="36674">
                  <c:v>36.674000000000035</c:v>
                </c:pt>
                <c:pt idx="36675">
                  <c:v>36.675000000000011</c:v>
                </c:pt>
                <c:pt idx="36676">
                  <c:v>36.676000000000045</c:v>
                </c:pt>
                <c:pt idx="36677">
                  <c:v>36.677000000000021</c:v>
                </c:pt>
                <c:pt idx="36678">
                  <c:v>36.677999999999997</c:v>
                </c:pt>
                <c:pt idx="36679">
                  <c:v>36.67900000000003</c:v>
                </c:pt>
                <c:pt idx="36680">
                  <c:v>36.680000000000007</c:v>
                </c:pt>
                <c:pt idx="36681">
                  <c:v>36.68100000000004</c:v>
                </c:pt>
                <c:pt idx="36682">
                  <c:v>36.682000000000016</c:v>
                </c:pt>
                <c:pt idx="36683">
                  <c:v>36.682999999999993</c:v>
                </c:pt>
                <c:pt idx="36684">
                  <c:v>36.684000000000026</c:v>
                </c:pt>
                <c:pt idx="36685">
                  <c:v>36.685000000000002</c:v>
                </c:pt>
                <c:pt idx="36686">
                  <c:v>36.686000000000035</c:v>
                </c:pt>
                <c:pt idx="36687">
                  <c:v>36.687000000000012</c:v>
                </c:pt>
                <c:pt idx="36688">
                  <c:v>36.688000000000045</c:v>
                </c:pt>
                <c:pt idx="36689">
                  <c:v>36.689000000000021</c:v>
                </c:pt>
                <c:pt idx="36690">
                  <c:v>36.69</c:v>
                </c:pt>
                <c:pt idx="36691">
                  <c:v>36.691000000000031</c:v>
                </c:pt>
                <c:pt idx="36692">
                  <c:v>36.692000000000007</c:v>
                </c:pt>
                <c:pt idx="36693">
                  <c:v>36.69300000000004</c:v>
                </c:pt>
                <c:pt idx="36694">
                  <c:v>36.694000000000017</c:v>
                </c:pt>
                <c:pt idx="36695">
                  <c:v>36.694999999999993</c:v>
                </c:pt>
                <c:pt idx="36696">
                  <c:v>36.696000000000026</c:v>
                </c:pt>
                <c:pt idx="36697">
                  <c:v>36.697000000000003</c:v>
                </c:pt>
                <c:pt idx="36698">
                  <c:v>36.698000000000036</c:v>
                </c:pt>
                <c:pt idx="36699">
                  <c:v>36.699000000000012</c:v>
                </c:pt>
                <c:pt idx="36700">
                  <c:v>36.700000000000045</c:v>
                </c:pt>
                <c:pt idx="36701">
                  <c:v>36.701000000000022</c:v>
                </c:pt>
                <c:pt idx="36702">
                  <c:v>36.701999999999998</c:v>
                </c:pt>
                <c:pt idx="36703">
                  <c:v>36.703000000000031</c:v>
                </c:pt>
                <c:pt idx="36704">
                  <c:v>36.704000000000008</c:v>
                </c:pt>
                <c:pt idx="36705">
                  <c:v>36.705000000000041</c:v>
                </c:pt>
                <c:pt idx="36706">
                  <c:v>36.706000000000017</c:v>
                </c:pt>
                <c:pt idx="36707">
                  <c:v>36.706999999999994</c:v>
                </c:pt>
                <c:pt idx="36708">
                  <c:v>36.708000000000027</c:v>
                </c:pt>
                <c:pt idx="36709">
                  <c:v>36.709000000000003</c:v>
                </c:pt>
                <c:pt idx="36710">
                  <c:v>36.710000000000036</c:v>
                </c:pt>
                <c:pt idx="36711">
                  <c:v>36.711000000000013</c:v>
                </c:pt>
                <c:pt idx="36712">
                  <c:v>36.712000000000046</c:v>
                </c:pt>
                <c:pt idx="36713">
                  <c:v>36.713000000000022</c:v>
                </c:pt>
                <c:pt idx="36714">
                  <c:v>36.713999999999999</c:v>
                </c:pt>
                <c:pt idx="36715">
                  <c:v>36.715000000000032</c:v>
                </c:pt>
                <c:pt idx="36716">
                  <c:v>36.716000000000008</c:v>
                </c:pt>
                <c:pt idx="36717">
                  <c:v>36.717000000000041</c:v>
                </c:pt>
                <c:pt idx="36718">
                  <c:v>36.718000000000018</c:v>
                </c:pt>
                <c:pt idx="36719">
                  <c:v>36.718999999999994</c:v>
                </c:pt>
                <c:pt idx="36720">
                  <c:v>36.720000000000027</c:v>
                </c:pt>
                <c:pt idx="36721">
                  <c:v>36.721000000000004</c:v>
                </c:pt>
                <c:pt idx="36722">
                  <c:v>36.722000000000037</c:v>
                </c:pt>
                <c:pt idx="36723">
                  <c:v>36.723000000000013</c:v>
                </c:pt>
                <c:pt idx="36724">
                  <c:v>36.724000000000046</c:v>
                </c:pt>
                <c:pt idx="36725">
                  <c:v>36.725000000000023</c:v>
                </c:pt>
                <c:pt idx="36726">
                  <c:v>36.725999999999999</c:v>
                </c:pt>
                <c:pt idx="36727">
                  <c:v>36.727000000000032</c:v>
                </c:pt>
                <c:pt idx="36728">
                  <c:v>36.728000000000009</c:v>
                </c:pt>
                <c:pt idx="36729">
                  <c:v>36.729000000000042</c:v>
                </c:pt>
                <c:pt idx="36730">
                  <c:v>36.730000000000018</c:v>
                </c:pt>
                <c:pt idx="36731">
                  <c:v>36.730999999999995</c:v>
                </c:pt>
                <c:pt idx="36732">
                  <c:v>36.732000000000028</c:v>
                </c:pt>
                <c:pt idx="36733">
                  <c:v>36.733000000000004</c:v>
                </c:pt>
                <c:pt idx="36734">
                  <c:v>36.734000000000037</c:v>
                </c:pt>
                <c:pt idx="36735">
                  <c:v>36.735000000000014</c:v>
                </c:pt>
                <c:pt idx="36736">
                  <c:v>36.73599999999999</c:v>
                </c:pt>
                <c:pt idx="36737">
                  <c:v>36.737000000000023</c:v>
                </c:pt>
                <c:pt idx="36738">
                  <c:v>36.738</c:v>
                </c:pt>
                <c:pt idx="36739">
                  <c:v>36.739000000000033</c:v>
                </c:pt>
                <c:pt idx="36740">
                  <c:v>36.740000000000009</c:v>
                </c:pt>
                <c:pt idx="36741">
                  <c:v>36.741000000000042</c:v>
                </c:pt>
                <c:pt idx="36742">
                  <c:v>36.742000000000019</c:v>
                </c:pt>
                <c:pt idx="36743">
                  <c:v>36.742999999999995</c:v>
                </c:pt>
                <c:pt idx="36744">
                  <c:v>36.744000000000028</c:v>
                </c:pt>
                <c:pt idx="36745">
                  <c:v>36.745000000000005</c:v>
                </c:pt>
                <c:pt idx="36746">
                  <c:v>36.746000000000038</c:v>
                </c:pt>
                <c:pt idx="36747">
                  <c:v>36.747000000000014</c:v>
                </c:pt>
                <c:pt idx="36748">
                  <c:v>36.74799999999999</c:v>
                </c:pt>
                <c:pt idx="36749">
                  <c:v>36.749000000000024</c:v>
                </c:pt>
                <c:pt idx="36750">
                  <c:v>36.75</c:v>
                </c:pt>
                <c:pt idx="36751">
                  <c:v>36.751000000000033</c:v>
                </c:pt>
                <c:pt idx="36752">
                  <c:v>36.75200000000001</c:v>
                </c:pt>
                <c:pt idx="36753">
                  <c:v>36.753000000000043</c:v>
                </c:pt>
                <c:pt idx="36754">
                  <c:v>36.754000000000019</c:v>
                </c:pt>
                <c:pt idx="36755">
                  <c:v>36.754999999999995</c:v>
                </c:pt>
                <c:pt idx="36756">
                  <c:v>36.756000000000029</c:v>
                </c:pt>
                <c:pt idx="36757">
                  <c:v>36.757000000000005</c:v>
                </c:pt>
                <c:pt idx="36758">
                  <c:v>36.758000000000038</c:v>
                </c:pt>
                <c:pt idx="36759">
                  <c:v>36.759000000000015</c:v>
                </c:pt>
                <c:pt idx="36760">
                  <c:v>36.759999999999991</c:v>
                </c:pt>
                <c:pt idx="36761">
                  <c:v>36.761000000000024</c:v>
                </c:pt>
                <c:pt idx="36762">
                  <c:v>36.762</c:v>
                </c:pt>
                <c:pt idx="36763">
                  <c:v>36.763000000000034</c:v>
                </c:pt>
                <c:pt idx="36764">
                  <c:v>36.76400000000001</c:v>
                </c:pt>
                <c:pt idx="36765">
                  <c:v>36.765000000000043</c:v>
                </c:pt>
                <c:pt idx="36766">
                  <c:v>36.76600000000002</c:v>
                </c:pt>
                <c:pt idx="36767">
                  <c:v>36.766999999999996</c:v>
                </c:pt>
                <c:pt idx="36768">
                  <c:v>36.768000000000029</c:v>
                </c:pt>
                <c:pt idx="36769">
                  <c:v>36.769000000000005</c:v>
                </c:pt>
                <c:pt idx="36770">
                  <c:v>36.770000000000039</c:v>
                </c:pt>
                <c:pt idx="36771">
                  <c:v>36.771000000000015</c:v>
                </c:pt>
                <c:pt idx="36772">
                  <c:v>36.771999999999991</c:v>
                </c:pt>
                <c:pt idx="36773">
                  <c:v>36.773000000000025</c:v>
                </c:pt>
                <c:pt idx="36774">
                  <c:v>36.774000000000001</c:v>
                </c:pt>
                <c:pt idx="36775">
                  <c:v>36.775000000000034</c:v>
                </c:pt>
                <c:pt idx="36776">
                  <c:v>36.77600000000001</c:v>
                </c:pt>
                <c:pt idx="36777">
                  <c:v>36.777000000000044</c:v>
                </c:pt>
                <c:pt idx="36778">
                  <c:v>36.77800000000002</c:v>
                </c:pt>
                <c:pt idx="36779">
                  <c:v>36.778999999999996</c:v>
                </c:pt>
                <c:pt idx="36780">
                  <c:v>36.78000000000003</c:v>
                </c:pt>
                <c:pt idx="36781">
                  <c:v>36.781000000000006</c:v>
                </c:pt>
                <c:pt idx="36782">
                  <c:v>36.782000000000039</c:v>
                </c:pt>
                <c:pt idx="36783">
                  <c:v>36.783000000000015</c:v>
                </c:pt>
                <c:pt idx="36784">
                  <c:v>36.783999999999992</c:v>
                </c:pt>
                <c:pt idx="36785">
                  <c:v>36.785000000000025</c:v>
                </c:pt>
                <c:pt idx="36786">
                  <c:v>36.786000000000001</c:v>
                </c:pt>
                <c:pt idx="36787">
                  <c:v>36.787000000000035</c:v>
                </c:pt>
                <c:pt idx="36788">
                  <c:v>36.788000000000011</c:v>
                </c:pt>
                <c:pt idx="36789">
                  <c:v>36.789000000000044</c:v>
                </c:pt>
                <c:pt idx="36790">
                  <c:v>36.79000000000002</c:v>
                </c:pt>
                <c:pt idx="36791">
                  <c:v>36.790999999999997</c:v>
                </c:pt>
                <c:pt idx="36792">
                  <c:v>36.79200000000003</c:v>
                </c:pt>
                <c:pt idx="36793">
                  <c:v>36.793000000000006</c:v>
                </c:pt>
                <c:pt idx="36794">
                  <c:v>36.79400000000004</c:v>
                </c:pt>
                <c:pt idx="36795">
                  <c:v>36.795000000000016</c:v>
                </c:pt>
                <c:pt idx="36796">
                  <c:v>36.795999999999992</c:v>
                </c:pt>
                <c:pt idx="36797">
                  <c:v>36.797000000000025</c:v>
                </c:pt>
                <c:pt idx="36798">
                  <c:v>36.798000000000002</c:v>
                </c:pt>
                <c:pt idx="36799">
                  <c:v>36.799000000000035</c:v>
                </c:pt>
                <c:pt idx="36800">
                  <c:v>36.800000000000011</c:v>
                </c:pt>
                <c:pt idx="36801">
                  <c:v>36.801000000000045</c:v>
                </c:pt>
                <c:pt idx="36802">
                  <c:v>36.802000000000021</c:v>
                </c:pt>
                <c:pt idx="36803">
                  <c:v>36.802999999999997</c:v>
                </c:pt>
                <c:pt idx="36804">
                  <c:v>36.80400000000003</c:v>
                </c:pt>
                <c:pt idx="36805">
                  <c:v>36.805000000000007</c:v>
                </c:pt>
                <c:pt idx="36806">
                  <c:v>36.80600000000004</c:v>
                </c:pt>
                <c:pt idx="36807">
                  <c:v>36.807000000000016</c:v>
                </c:pt>
                <c:pt idx="36808">
                  <c:v>36.807999999999993</c:v>
                </c:pt>
                <c:pt idx="36809">
                  <c:v>36.809000000000026</c:v>
                </c:pt>
                <c:pt idx="36810">
                  <c:v>36.81</c:v>
                </c:pt>
                <c:pt idx="36811">
                  <c:v>36.811000000000035</c:v>
                </c:pt>
                <c:pt idx="36812">
                  <c:v>36.812000000000012</c:v>
                </c:pt>
                <c:pt idx="36813">
                  <c:v>36.813000000000045</c:v>
                </c:pt>
                <c:pt idx="36814">
                  <c:v>36.814000000000021</c:v>
                </c:pt>
                <c:pt idx="36815">
                  <c:v>36.814999999999998</c:v>
                </c:pt>
                <c:pt idx="36816">
                  <c:v>36.816000000000031</c:v>
                </c:pt>
                <c:pt idx="36817">
                  <c:v>36.817000000000007</c:v>
                </c:pt>
                <c:pt idx="36818">
                  <c:v>36.81800000000004</c:v>
                </c:pt>
                <c:pt idx="36819">
                  <c:v>36.819000000000017</c:v>
                </c:pt>
                <c:pt idx="36820">
                  <c:v>36.819999999999993</c:v>
                </c:pt>
                <c:pt idx="36821">
                  <c:v>36.821000000000026</c:v>
                </c:pt>
                <c:pt idx="36822">
                  <c:v>36.822000000000003</c:v>
                </c:pt>
                <c:pt idx="36823">
                  <c:v>36.823000000000036</c:v>
                </c:pt>
                <c:pt idx="36824">
                  <c:v>36.824000000000012</c:v>
                </c:pt>
                <c:pt idx="36825">
                  <c:v>36.825000000000045</c:v>
                </c:pt>
                <c:pt idx="36826">
                  <c:v>36.826000000000022</c:v>
                </c:pt>
                <c:pt idx="36827">
                  <c:v>36.826999999999998</c:v>
                </c:pt>
                <c:pt idx="36828">
                  <c:v>36.828000000000031</c:v>
                </c:pt>
                <c:pt idx="36829">
                  <c:v>36.829000000000008</c:v>
                </c:pt>
                <c:pt idx="36830">
                  <c:v>36.830000000000041</c:v>
                </c:pt>
                <c:pt idx="36831">
                  <c:v>36.831000000000017</c:v>
                </c:pt>
                <c:pt idx="36832">
                  <c:v>36.831999999999994</c:v>
                </c:pt>
                <c:pt idx="36833">
                  <c:v>36.833000000000027</c:v>
                </c:pt>
                <c:pt idx="36834">
                  <c:v>36.834000000000003</c:v>
                </c:pt>
                <c:pt idx="36835">
                  <c:v>36.835000000000036</c:v>
                </c:pt>
                <c:pt idx="36836">
                  <c:v>36.836000000000013</c:v>
                </c:pt>
                <c:pt idx="36837">
                  <c:v>36.837000000000046</c:v>
                </c:pt>
                <c:pt idx="36838">
                  <c:v>36.838000000000022</c:v>
                </c:pt>
                <c:pt idx="36839">
                  <c:v>36.838999999999999</c:v>
                </c:pt>
                <c:pt idx="36840">
                  <c:v>36.840000000000032</c:v>
                </c:pt>
                <c:pt idx="36841">
                  <c:v>36.841000000000008</c:v>
                </c:pt>
                <c:pt idx="36842">
                  <c:v>36.842000000000041</c:v>
                </c:pt>
                <c:pt idx="36843">
                  <c:v>36.843000000000018</c:v>
                </c:pt>
                <c:pt idx="36844">
                  <c:v>36.843999999999994</c:v>
                </c:pt>
                <c:pt idx="36845">
                  <c:v>36.845000000000027</c:v>
                </c:pt>
                <c:pt idx="36846">
                  <c:v>36.846000000000004</c:v>
                </c:pt>
                <c:pt idx="36847">
                  <c:v>36.847000000000037</c:v>
                </c:pt>
                <c:pt idx="36848">
                  <c:v>36.848000000000013</c:v>
                </c:pt>
                <c:pt idx="36849">
                  <c:v>36.849000000000046</c:v>
                </c:pt>
                <c:pt idx="36850">
                  <c:v>36.850000000000023</c:v>
                </c:pt>
                <c:pt idx="36851">
                  <c:v>36.850999999999999</c:v>
                </c:pt>
                <c:pt idx="36852">
                  <c:v>36.852000000000032</c:v>
                </c:pt>
                <c:pt idx="36853">
                  <c:v>36.853000000000009</c:v>
                </c:pt>
                <c:pt idx="36854">
                  <c:v>36.854000000000042</c:v>
                </c:pt>
                <c:pt idx="36855">
                  <c:v>36.855000000000018</c:v>
                </c:pt>
                <c:pt idx="36856">
                  <c:v>36.855999999999995</c:v>
                </c:pt>
                <c:pt idx="36857">
                  <c:v>36.857000000000028</c:v>
                </c:pt>
                <c:pt idx="36858">
                  <c:v>36.858000000000004</c:v>
                </c:pt>
                <c:pt idx="36859">
                  <c:v>36.859000000000037</c:v>
                </c:pt>
                <c:pt idx="36860">
                  <c:v>36.860000000000014</c:v>
                </c:pt>
                <c:pt idx="36861">
                  <c:v>36.86099999999999</c:v>
                </c:pt>
                <c:pt idx="36862">
                  <c:v>36.862000000000023</c:v>
                </c:pt>
                <c:pt idx="36863">
                  <c:v>36.863</c:v>
                </c:pt>
                <c:pt idx="36864">
                  <c:v>36.864000000000033</c:v>
                </c:pt>
                <c:pt idx="36865">
                  <c:v>36.865000000000009</c:v>
                </c:pt>
                <c:pt idx="36866">
                  <c:v>36.866000000000042</c:v>
                </c:pt>
                <c:pt idx="36867">
                  <c:v>36.867000000000019</c:v>
                </c:pt>
                <c:pt idx="36868">
                  <c:v>36.867999999999995</c:v>
                </c:pt>
                <c:pt idx="36869">
                  <c:v>36.869000000000028</c:v>
                </c:pt>
                <c:pt idx="36870">
                  <c:v>36.870000000000005</c:v>
                </c:pt>
                <c:pt idx="36871">
                  <c:v>36.871000000000038</c:v>
                </c:pt>
                <c:pt idx="36872">
                  <c:v>36.872000000000014</c:v>
                </c:pt>
                <c:pt idx="36873">
                  <c:v>36.87299999999999</c:v>
                </c:pt>
                <c:pt idx="36874">
                  <c:v>36.874000000000024</c:v>
                </c:pt>
                <c:pt idx="36875">
                  <c:v>36.875</c:v>
                </c:pt>
                <c:pt idx="36876">
                  <c:v>36.876000000000033</c:v>
                </c:pt>
                <c:pt idx="36877">
                  <c:v>36.87700000000001</c:v>
                </c:pt>
                <c:pt idx="36878">
                  <c:v>36.878000000000043</c:v>
                </c:pt>
                <c:pt idx="36879">
                  <c:v>36.879000000000019</c:v>
                </c:pt>
                <c:pt idx="36880">
                  <c:v>36.879999999999995</c:v>
                </c:pt>
                <c:pt idx="36881">
                  <c:v>36.881000000000029</c:v>
                </c:pt>
                <c:pt idx="36882">
                  <c:v>36.882000000000005</c:v>
                </c:pt>
                <c:pt idx="36883">
                  <c:v>36.883000000000038</c:v>
                </c:pt>
                <c:pt idx="36884">
                  <c:v>36.884000000000015</c:v>
                </c:pt>
                <c:pt idx="36885">
                  <c:v>36.884999999999991</c:v>
                </c:pt>
                <c:pt idx="36886">
                  <c:v>36.886000000000024</c:v>
                </c:pt>
                <c:pt idx="36887">
                  <c:v>36.887</c:v>
                </c:pt>
                <c:pt idx="36888">
                  <c:v>36.888000000000034</c:v>
                </c:pt>
                <c:pt idx="36889">
                  <c:v>36.88900000000001</c:v>
                </c:pt>
                <c:pt idx="36890">
                  <c:v>36.890000000000043</c:v>
                </c:pt>
                <c:pt idx="36891">
                  <c:v>36.89100000000002</c:v>
                </c:pt>
                <c:pt idx="36892">
                  <c:v>36.891999999999996</c:v>
                </c:pt>
                <c:pt idx="36893">
                  <c:v>36.893000000000029</c:v>
                </c:pt>
                <c:pt idx="36894">
                  <c:v>36.894000000000005</c:v>
                </c:pt>
                <c:pt idx="36895">
                  <c:v>36.895000000000039</c:v>
                </c:pt>
                <c:pt idx="36896">
                  <c:v>36.896000000000015</c:v>
                </c:pt>
                <c:pt idx="36897">
                  <c:v>36.896999999999991</c:v>
                </c:pt>
                <c:pt idx="36898">
                  <c:v>36.898000000000025</c:v>
                </c:pt>
                <c:pt idx="36899">
                  <c:v>36.899000000000001</c:v>
                </c:pt>
                <c:pt idx="36900">
                  <c:v>36.900000000000034</c:v>
                </c:pt>
                <c:pt idx="36901">
                  <c:v>36.90100000000001</c:v>
                </c:pt>
                <c:pt idx="36902">
                  <c:v>36.902000000000044</c:v>
                </c:pt>
                <c:pt idx="36903">
                  <c:v>36.90300000000002</c:v>
                </c:pt>
                <c:pt idx="36904">
                  <c:v>36.903999999999996</c:v>
                </c:pt>
                <c:pt idx="36905">
                  <c:v>36.90500000000003</c:v>
                </c:pt>
                <c:pt idx="36906">
                  <c:v>36.906000000000006</c:v>
                </c:pt>
                <c:pt idx="36907">
                  <c:v>36.907000000000039</c:v>
                </c:pt>
                <c:pt idx="36908">
                  <c:v>36.908000000000015</c:v>
                </c:pt>
                <c:pt idx="36909">
                  <c:v>36.908999999999992</c:v>
                </c:pt>
                <c:pt idx="36910">
                  <c:v>36.910000000000025</c:v>
                </c:pt>
                <c:pt idx="36911">
                  <c:v>36.911000000000001</c:v>
                </c:pt>
                <c:pt idx="36912">
                  <c:v>36.912000000000035</c:v>
                </c:pt>
                <c:pt idx="36913">
                  <c:v>36.913000000000011</c:v>
                </c:pt>
                <c:pt idx="36914">
                  <c:v>36.914000000000044</c:v>
                </c:pt>
                <c:pt idx="36915">
                  <c:v>36.91500000000002</c:v>
                </c:pt>
                <c:pt idx="36916">
                  <c:v>36.915999999999997</c:v>
                </c:pt>
                <c:pt idx="36917">
                  <c:v>36.91700000000003</c:v>
                </c:pt>
                <c:pt idx="36918">
                  <c:v>36.918000000000006</c:v>
                </c:pt>
                <c:pt idx="36919">
                  <c:v>36.91900000000004</c:v>
                </c:pt>
                <c:pt idx="36920">
                  <c:v>36.920000000000016</c:v>
                </c:pt>
                <c:pt idx="36921">
                  <c:v>36.920999999999992</c:v>
                </c:pt>
                <c:pt idx="36922">
                  <c:v>36.922000000000025</c:v>
                </c:pt>
                <c:pt idx="36923">
                  <c:v>36.923000000000002</c:v>
                </c:pt>
                <c:pt idx="36924">
                  <c:v>36.924000000000035</c:v>
                </c:pt>
                <c:pt idx="36925">
                  <c:v>36.925000000000011</c:v>
                </c:pt>
                <c:pt idx="36926">
                  <c:v>36.926000000000045</c:v>
                </c:pt>
                <c:pt idx="36927">
                  <c:v>36.927000000000021</c:v>
                </c:pt>
                <c:pt idx="36928">
                  <c:v>36.927999999999997</c:v>
                </c:pt>
                <c:pt idx="36929">
                  <c:v>36.92900000000003</c:v>
                </c:pt>
                <c:pt idx="36930">
                  <c:v>36.930000000000007</c:v>
                </c:pt>
                <c:pt idx="36931">
                  <c:v>36.93100000000004</c:v>
                </c:pt>
                <c:pt idx="36932">
                  <c:v>36.932000000000016</c:v>
                </c:pt>
                <c:pt idx="36933">
                  <c:v>36.932999999999993</c:v>
                </c:pt>
                <c:pt idx="36934">
                  <c:v>36.934000000000026</c:v>
                </c:pt>
                <c:pt idx="36935">
                  <c:v>36.935000000000002</c:v>
                </c:pt>
                <c:pt idx="36936">
                  <c:v>36.936000000000035</c:v>
                </c:pt>
                <c:pt idx="36937">
                  <c:v>36.937000000000012</c:v>
                </c:pt>
                <c:pt idx="36938">
                  <c:v>36.938000000000045</c:v>
                </c:pt>
                <c:pt idx="36939">
                  <c:v>36.939000000000021</c:v>
                </c:pt>
                <c:pt idx="36940">
                  <c:v>36.94</c:v>
                </c:pt>
                <c:pt idx="36941">
                  <c:v>36.941000000000031</c:v>
                </c:pt>
                <c:pt idx="36942">
                  <c:v>36.942000000000007</c:v>
                </c:pt>
                <c:pt idx="36943">
                  <c:v>36.94300000000004</c:v>
                </c:pt>
                <c:pt idx="36944">
                  <c:v>36.944000000000017</c:v>
                </c:pt>
                <c:pt idx="36945">
                  <c:v>36.944999999999993</c:v>
                </c:pt>
                <c:pt idx="36946">
                  <c:v>36.946000000000026</c:v>
                </c:pt>
                <c:pt idx="36947">
                  <c:v>36.947000000000003</c:v>
                </c:pt>
                <c:pt idx="36948">
                  <c:v>36.948000000000036</c:v>
                </c:pt>
                <c:pt idx="36949">
                  <c:v>36.949000000000012</c:v>
                </c:pt>
                <c:pt idx="36950">
                  <c:v>36.950000000000045</c:v>
                </c:pt>
                <c:pt idx="36951">
                  <c:v>36.951000000000022</c:v>
                </c:pt>
                <c:pt idx="36952">
                  <c:v>36.951999999999998</c:v>
                </c:pt>
                <c:pt idx="36953">
                  <c:v>36.953000000000031</c:v>
                </c:pt>
                <c:pt idx="36954">
                  <c:v>36.954000000000008</c:v>
                </c:pt>
                <c:pt idx="36955">
                  <c:v>36.955000000000041</c:v>
                </c:pt>
                <c:pt idx="36956">
                  <c:v>36.956000000000017</c:v>
                </c:pt>
                <c:pt idx="36957">
                  <c:v>36.956999999999994</c:v>
                </c:pt>
                <c:pt idx="36958">
                  <c:v>36.958000000000027</c:v>
                </c:pt>
                <c:pt idx="36959">
                  <c:v>36.959000000000003</c:v>
                </c:pt>
                <c:pt idx="36960">
                  <c:v>36.960000000000036</c:v>
                </c:pt>
                <c:pt idx="36961">
                  <c:v>36.961000000000013</c:v>
                </c:pt>
                <c:pt idx="36962">
                  <c:v>36.962000000000046</c:v>
                </c:pt>
                <c:pt idx="36963">
                  <c:v>36.963000000000022</c:v>
                </c:pt>
                <c:pt idx="36964">
                  <c:v>36.963999999999999</c:v>
                </c:pt>
                <c:pt idx="36965">
                  <c:v>36.965000000000032</c:v>
                </c:pt>
                <c:pt idx="36966">
                  <c:v>36.966000000000008</c:v>
                </c:pt>
                <c:pt idx="36967">
                  <c:v>36.967000000000041</c:v>
                </c:pt>
                <c:pt idx="36968">
                  <c:v>36.968000000000018</c:v>
                </c:pt>
                <c:pt idx="36969">
                  <c:v>36.968999999999994</c:v>
                </c:pt>
                <c:pt idx="36970">
                  <c:v>36.970000000000027</c:v>
                </c:pt>
                <c:pt idx="36971">
                  <c:v>36.971000000000004</c:v>
                </c:pt>
                <c:pt idx="36972">
                  <c:v>36.972000000000037</c:v>
                </c:pt>
                <c:pt idx="36973">
                  <c:v>36.973000000000013</c:v>
                </c:pt>
                <c:pt idx="36974">
                  <c:v>36.974000000000046</c:v>
                </c:pt>
                <c:pt idx="36975">
                  <c:v>36.975000000000023</c:v>
                </c:pt>
                <c:pt idx="36976">
                  <c:v>36.975999999999999</c:v>
                </c:pt>
                <c:pt idx="36977">
                  <c:v>36.977000000000032</c:v>
                </c:pt>
                <c:pt idx="36978">
                  <c:v>36.978000000000009</c:v>
                </c:pt>
                <c:pt idx="36979">
                  <c:v>36.979000000000042</c:v>
                </c:pt>
                <c:pt idx="36980">
                  <c:v>36.980000000000018</c:v>
                </c:pt>
                <c:pt idx="36981">
                  <c:v>36.980999999999995</c:v>
                </c:pt>
                <c:pt idx="36982">
                  <c:v>36.982000000000028</c:v>
                </c:pt>
                <c:pt idx="36983">
                  <c:v>36.983000000000004</c:v>
                </c:pt>
                <c:pt idx="36984">
                  <c:v>36.984000000000037</c:v>
                </c:pt>
                <c:pt idx="36985">
                  <c:v>36.985000000000014</c:v>
                </c:pt>
                <c:pt idx="36986">
                  <c:v>36.98599999999999</c:v>
                </c:pt>
                <c:pt idx="36987">
                  <c:v>36.987000000000023</c:v>
                </c:pt>
                <c:pt idx="36988">
                  <c:v>36.988</c:v>
                </c:pt>
                <c:pt idx="36989">
                  <c:v>36.989000000000033</c:v>
                </c:pt>
                <c:pt idx="36990">
                  <c:v>36.990000000000009</c:v>
                </c:pt>
                <c:pt idx="36991">
                  <c:v>36.991000000000042</c:v>
                </c:pt>
                <c:pt idx="36992">
                  <c:v>36.992000000000019</c:v>
                </c:pt>
                <c:pt idx="36993">
                  <c:v>36.992999999999995</c:v>
                </c:pt>
                <c:pt idx="36994">
                  <c:v>36.994000000000028</c:v>
                </c:pt>
                <c:pt idx="36995">
                  <c:v>36.995000000000005</c:v>
                </c:pt>
                <c:pt idx="36996">
                  <c:v>36.996000000000038</c:v>
                </c:pt>
                <c:pt idx="36997">
                  <c:v>36.997000000000014</c:v>
                </c:pt>
                <c:pt idx="36998">
                  <c:v>36.99799999999999</c:v>
                </c:pt>
                <c:pt idx="36999">
                  <c:v>36.999000000000024</c:v>
                </c:pt>
                <c:pt idx="37000">
                  <c:v>37</c:v>
                </c:pt>
                <c:pt idx="37001">
                  <c:v>37.001000000000033</c:v>
                </c:pt>
                <c:pt idx="37002">
                  <c:v>37.00200000000001</c:v>
                </c:pt>
                <c:pt idx="37003">
                  <c:v>37.003000000000043</c:v>
                </c:pt>
                <c:pt idx="37004">
                  <c:v>37.004000000000019</c:v>
                </c:pt>
                <c:pt idx="37005">
                  <c:v>37.004999999999995</c:v>
                </c:pt>
                <c:pt idx="37006">
                  <c:v>37.006000000000029</c:v>
                </c:pt>
                <c:pt idx="37007">
                  <c:v>37.007000000000005</c:v>
                </c:pt>
                <c:pt idx="37008">
                  <c:v>37.008000000000038</c:v>
                </c:pt>
                <c:pt idx="37009">
                  <c:v>37.009000000000015</c:v>
                </c:pt>
                <c:pt idx="37010">
                  <c:v>37.009999999999991</c:v>
                </c:pt>
                <c:pt idx="37011">
                  <c:v>37.011000000000024</c:v>
                </c:pt>
                <c:pt idx="37012">
                  <c:v>37.012</c:v>
                </c:pt>
                <c:pt idx="37013">
                  <c:v>37.013000000000034</c:v>
                </c:pt>
                <c:pt idx="37014">
                  <c:v>37.01400000000001</c:v>
                </c:pt>
                <c:pt idx="37015">
                  <c:v>37.015000000000043</c:v>
                </c:pt>
                <c:pt idx="37016">
                  <c:v>37.01600000000002</c:v>
                </c:pt>
                <c:pt idx="37017">
                  <c:v>37.016999999999996</c:v>
                </c:pt>
                <c:pt idx="37018">
                  <c:v>37.018000000000029</c:v>
                </c:pt>
                <c:pt idx="37019">
                  <c:v>37.019000000000005</c:v>
                </c:pt>
                <c:pt idx="37020">
                  <c:v>37.020000000000039</c:v>
                </c:pt>
                <c:pt idx="37021">
                  <c:v>37.021000000000015</c:v>
                </c:pt>
                <c:pt idx="37022">
                  <c:v>37.021999999999991</c:v>
                </c:pt>
                <c:pt idx="37023">
                  <c:v>37.023000000000025</c:v>
                </c:pt>
                <c:pt idx="37024">
                  <c:v>37.024000000000001</c:v>
                </c:pt>
                <c:pt idx="37025">
                  <c:v>37.025000000000034</c:v>
                </c:pt>
                <c:pt idx="37026">
                  <c:v>37.02600000000001</c:v>
                </c:pt>
                <c:pt idx="37027">
                  <c:v>37.027000000000044</c:v>
                </c:pt>
                <c:pt idx="37028">
                  <c:v>37.02800000000002</c:v>
                </c:pt>
                <c:pt idx="37029">
                  <c:v>37.028999999999996</c:v>
                </c:pt>
                <c:pt idx="37030">
                  <c:v>37.03000000000003</c:v>
                </c:pt>
                <c:pt idx="37031">
                  <c:v>37.031000000000006</c:v>
                </c:pt>
                <c:pt idx="37032">
                  <c:v>37.032000000000039</c:v>
                </c:pt>
                <c:pt idx="37033">
                  <c:v>37.033000000000015</c:v>
                </c:pt>
                <c:pt idx="37034">
                  <c:v>37.033999999999992</c:v>
                </c:pt>
                <c:pt idx="37035">
                  <c:v>37.035000000000025</c:v>
                </c:pt>
                <c:pt idx="37036">
                  <c:v>37.036000000000001</c:v>
                </c:pt>
                <c:pt idx="37037">
                  <c:v>37.037000000000035</c:v>
                </c:pt>
                <c:pt idx="37038">
                  <c:v>37.038000000000011</c:v>
                </c:pt>
                <c:pt idx="37039">
                  <c:v>37.039000000000044</c:v>
                </c:pt>
                <c:pt idx="37040">
                  <c:v>37.04000000000002</c:v>
                </c:pt>
                <c:pt idx="37041">
                  <c:v>37.040999999999997</c:v>
                </c:pt>
                <c:pt idx="37042">
                  <c:v>37.04200000000003</c:v>
                </c:pt>
                <c:pt idx="37043">
                  <c:v>37.043000000000006</c:v>
                </c:pt>
                <c:pt idx="37044">
                  <c:v>37.04400000000004</c:v>
                </c:pt>
                <c:pt idx="37045">
                  <c:v>37.045000000000016</c:v>
                </c:pt>
                <c:pt idx="37046">
                  <c:v>37.045999999999992</c:v>
                </c:pt>
                <c:pt idx="37047">
                  <c:v>37.047000000000025</c:v>
                </c:pt>
                <c:pt idx="37048">
                  <c:v>37.048000000000002</c:v>
                </c:pt>
                <c:pt idx="37049">
                  <c:v>37.049000000000035</c:v>
                </c:pt>
                <c:pt idx="37050">
                  <c:v>37.050000000000011</c:v>
                </c:pt>
                <c:pt idx="37051">
                  <c:v>37.051000000000045</c:v>
                </c:pt>
                <c:pt idx="37052">
                  <c:v>37.052000000000021</c:v>
                </c:pt>
                <c:pt idx="37053">
                  <c:v>37.052999999999997</c:v>
                </c:pt>
                <c:pt idx="37054">
                  <c:v>37.05400000000003</c:v>
                </c:pt>
                <c:pt idx="37055">
                  <c:v>37.055000000000007</c:v>
                </c:pt>
                <c:pt idx="37056">
                  <c:v>37.05600000000004</c:v>
                </c:pt>
                <c:pt idx="37057">
                  <c:v>37.057000000000016</c:v>
                </c:pt>
                <c:pt idx="37058">
                  <c:v>37.057999999999993</c:v>
                </c:pt>
                <c:pt idx="37059">
                  <c:v>37.059000000000026</c:v>
                </c:pt>
                <c:pt idx="37060">
                  <c:v>37.06</c:v>
                </c:pt>
                <c:pt idx="37061">
                  <c:v>37.061000000000035</c:v>
                </c:pt>
                <c:pt idx="37062">
                  <c:v>37.062000000000012</c:v>
                </c:pt>
                <c:pt idx="37063">
                  <c:v>37.063000000000045</c:v>
                </c:pt>
                <c:pt idx="37064">
                  <c:v>37.064000000000021</c:v>
                </c:pt>
                <c:pt idx="37065">
                  <c:v>37.064999999999998</c:v>
                </c:pt>
                <c:pt idx="37066">
                  <c:v>37.066000000000031</c:v>
                </c:pt>
                <c:pt idx="37067">
                  <c:v>37.067000000000007</c:v>
                </c:pt>
                <c:pt idx="37068">
                  <c:v>37.06800000000004</c:v>
                </c:pt>
                <c:pt idx="37069">
                  <c:v>37.069000000000017</c:v>
                </c:pt>
                <c:pt idx="37070">
                  <c:v>37.069999999999993</c:v>
                </c:pt>
                <c:pt idx="37071">
                  <c:v>37.071000000000026</c:v>
                </c:pt>
                <c:pt idx="37072">
                  <c:v>37.072000000000003</c:v>
                </c:pt>
                <c:pt idx="37073">
                  <c:v>37.073000000000036</c:v>
                </c:pt>
                <c:pt idx="37074">
                  <c:v>37.074000000000012</c:v>
                </c:pt>
                <c:pt idx="37075">
                  <c:v>37.075000000000045</c:v>
                </c:pt>
                <c:pt idx="37076">
                  <c:v>37.076000000000022</c:v>
                </c:pt>
                <c:pt idx="37077">
                  <c:v>37.076999999999998</c:v>
                </c:pt>
                <c:pt idx="37078">
                  <c:v>37.078000000000031</c:v>
                </c:pt>
                <c:pt idx="37079">
                  <c:v>37.079000000000008</c:v>
                </c:pt>
                <c:pt idx="37080">
                  <c:v>37.080000000000041</c:v>
                </c:pt>
                <c:pt idx="37081">
                  <c:v>37.081000000000017</c:v>
                </c:pt>
                <c:pt idx="37082">
                  <c:v>37.081999999999994</c:v>
                </c:pt>
                <c:pt idx="37083">
                  <c:v>37.083000000000027</c:v>
                </c:pt>
                <c:pt idx="37084">
                  <c:v>37.084000000000003</c:v>
                </c:pt>
                <c:pt idx="37085">
                  <c:v>37.085000000000036</c:v>
                </c:pt>
                <c:pt idx="37086">
                  <c:v>37.086000000000013</c:v>
                </c:pt>
                <c:pt idx="37087">
                  <c:v>37.087000000000046</c:v>
                </c:pt>
                <c:pt idx="37088">
                  <c:v>37.088000000000022</c:v>
                </c:pt>
                <c:pt idx="37089">
                  <c:v>37.088999999999999</c:v>
                </c:pt>
                <c:pt idx="37090">
                  <c:v>37.090000000000032</c:v>
                </c:pt>
                <c:pt idx="37091">
                  <c:v>37.091000000000008</c:v>
                </c:pt>
                <c:pt idx="37092">
                  <c:v>37.092000000000041</c:v>
                </c:pt>
                <c:pt idx="37093">
                  <c:v>37.093000000000018</c:v>
                </c:pt>
                <c:pt idx="37094">
                  <c:v>37.093999999999994</c:v>
                </c:pt>
                <c:pt idx="37095">
                  <c:v>37.095000000000027</c:v>
                </c:pt>
                <c:pt idx="37096">
                  <c:v>37.096000000000004</c:v>
                </c:pt>
                <c:pt idx="37097">
                  <c:v>37.097000000000037</c:v>
                </c:pt>
                <c:pt idx="37098">
                  <c:v>37.098000000000013</c:v>
                </c:pt>
                <c:pt idx="37099">
                  <c:v>37.099000000000046</c:v>
                </c:pt>
                <c:pt idx="37100">
                  <c:v>37.100000000000023</c:v>
                </c:pt>
                <c:pt idx="37101">
                  <c:v>37.100999999999999</c:v>
                </c:pt>
                <c:pt idx="37102">
                  <c:v>37.102000000000032</c:v>
                </c:pt>
                <c:pt idx="37103">
                  <c:v>37.103000000000009</c:v>
                </c:pt>
                <c:pt idx="37104">
                  <c:v>37.104000000000042</c:v>
                </c:pt>
                <c:pt idx="37105">
                  <c:v>37.105000000000018</c:v>
                </c:pt>
                <c:pt idx="37106">
                  <c:v>37.105999999999995</c:v>
                </c:pt>
                <c:pt idx="37107">
                  <c:v>37.107000000000028</c:v>
                </c:pt>
                <c:pt idx="37108">
                  <c:v>37.108000000000004</c:v>
                </c:pt>
                <c:pt idx="37109">
                  <c:v>37.109000000000037</c:v>
                </c:pt>
                <c:pt idx="37110">
                  <c:v>37.110000000000014</c:v>
                </c:pt>
                <c:pt idx="37111">
                  <c:v>37.11099999999999</c:v>
                </c:pt>
                <c:pt idx="37112">
                  <c:v>37.112000000000023</c:v>
                </c:pt>
                <c:pt idx="37113">
                  <c:v>37.113</c:v>
                </c:pt>
                <c:pt idx="37114">
                  <c:v>37.114000000000033</c:v>
                </c:pt>
                <c:pt idx="37115">
                  <c:v>37.115000000000009</c:v>
                </c:pt>
                <c:pt idx="37116">
                  <c:v>37.116000000000042</c:v>
                </c:pt>
                <c:pt idx="37117">
                  <c:v>37.117000000000019</c:v>
                </c:pt>
                <c:pt idx="37118">
                  <c:v>37.117999999999995</c:v>
                </c:pt>
                <c:pt idx="37119">
                  <c:v>37.119000000000028</c:v>
                </c:pt>
                <c:pt idx="37120">
                  <c:v>37.120000000000005</c:v>
                </c:pt>
                <c:pt idx="37121">
                  <c:v>37.121000000000038</c:v>
                </c:pt>
                <c:pt idx="37122">
                  <c:v>37.122000000000014</c:v>
                </c:pt>
                <c:pt idx="37123">
                  <c:v>37.12299999999999</c:v>
                </c:pt>
                <c:pt idx="37124">
                  <c:v>37.124000000000024</c:v>
                </c:pt>
                <c:pt idx="37125">
                  <c:v>37.125</c:v>
                </c:pt>
                <c:pt idx="37126">
                  <c:v>37.126000000000033</c:v>
                </c:pt>
                <c:pt idx="37127">
                  <c:v>37.12700000000001</c:v>
                </c:pt>
                <c:pt idx="37128">
                  <c:v>37.128000000000043</c:v>
                </c:pt>
                <c:pt idx="37129">
                  <c:v>37.129000000000019</c:v>
                </c:pt>
                <c:pt idx="37130">
                  <c:v>37.129999999999995</c:v>
                </c:pt>
                <c:pt idx="37131">
                  <c:v>37.131000000000029</c:v>
                </c:pt>
                <c:pt idx="37132">
                  <c:v>37.132000000000005</c:v>
                </c:pt>
                <c:pt idx="37133">
                  <c:v>37.133000000000038</c:v>
                </c:pt>
                <c:pt idx="37134">
                  <c:v>37.134000000000015</c:v>
                </c:pt>
                <c:pt idx="37135">
                  <c:v>37.134999999999991</c:v>
                </c:pt>
                <c:pt idx="37136">
                  <c:v>37.136000000000024</c:v>
                </c:pt>
                <c:pt idx="37137">
                  <c:v>37.137</c:v>
                </c:pt>
                <c:pt idx="37138">
                  <c:v>37.138000000000034</c:v>
                </c:pt>
                <c:pt idx="37139">
                  <c:v>37.13900000000001</c:v>
                </c:pt>
                <c:pt idx="37140">
                  <c:v>37.140000000000043</c:v>
                </c:pt>
                <c:pt idx="37141">
                  <c:v>37.14100000000002</c:v>
                </c:pt>
                <c:pt idx="37142">
                  <c:v>37.141999999999996</c:v>
                </c:pt>
                <c:pt idx="37143">
                  <c:v>37.143000000000029</c:v>
                </c:pt>
                <c:pt idx="37144">
                  <c:v>37.144000000000005</c:v>
                </c:pt>
                <c:pt idx="37145">
                  <c:v>37.145000000000039</c:v>
                </c:pt>
                <c:pt idx="37146">
                  <c:v>37.146000000000015</c:v>
                </c:pt>
                <c:pt idx="37147">
                  <c:v>37.146999999999991</c:v>
                </c:pt>
                <c:pt idx="37148">
                  <c:v>37.148000000000025</c:v>
                </c:pt>
                <c:pt idx="37149">
                  <c:v>37.149000000000001</c:v>
                </c:pt>
                <c:pt idx="37150">
                  <c:v>37.150000000000034</c:v>
                </c:pt>
                <c:pt idx="37151">
                  <c:v>37.15100000000001</c:v>
                </c:pt>
                <c:pt idx="37152">
                  <c:v>37.152000000000044</c:v>
                </c:pt>
                <c:pt idx="37153">
                  <c:v>37.15300000000002</c:v>
                </c:pt>
                <c:pt idx="37154">
                  <c:v>37.153999999999996</c:v>
                </c:pt>
                <c:pt idx="37155">
                  <c:v>37.15500000000003</c:v>
                </c:pt>
                <c:pt idx="37156">
                  <c:v>37.156000000000006</c:v>
                </c:pt>
                <c:pt idx="37157">
                  <c:v>37.157000000000039</c:v>
                </c:pt>
                <c:pt idx="37158">
                  <c:v>37.158000000000015</c:v>
                </c:pt>
                <c:pt idx="37159">
                  <c:v>37.158999999999992</c:v>
                </c:pt>
                <c:pt idx="37160">
                  <c:v>37.160000000000025</c:v>
                </c:pt>
                <c:pt idx="37161">
                  <c:v>37.161000000000001</c:v>
                </c:pt>
                <c:pt idx="37162">
                  <c:v>37.162000000000035</c:v>
                </c:pt>
                <c:pt idx="37163">
                  <c:v>37.163000000000011</c:v>
                </c:pt>
                <c:pt idx="37164">
                  <c:v>37.164000000000044</c:v>
                </c:pt>
                <c:pt idx="37165">
                  <c:v>37.16500000000002</c:v>
                </c:pt>
                <c:pt idx="37166">
                  <c:v>37.165999999999997</c:v>
                </c:pt>
                <c:pt idx="37167">
                  <c:v>37.16700000000003</c:v>
                </c:pt>
                <c:pt idx="37168">
                  <c:v>37.168000000000006</c:v>
                </c:pt>
                <c:pt idx="37169">
                  <c:v>37.16900000000004</c:v>
                </c:pt>
                <c:pt idx="37170">
                  <c:v>37.170000000000016</c:v>
                </c:pt>
                <c:pt idx="37171">
                  <c:v>37.170999999999992</c:v>
                </c:pt>
                <c:pt idx="37172">
                  <c:v>37.172000000000025</c:v>
                </c:pt>
                <c:pt idx="37173">
                  <c:v>37.173000000000002</c:v>
                </c:pt>
                <c:pt idx="37174">
                  <c:v>37.174000000000035</c:v>
                </c:pt>
                <c:pt idx="37175">
                  <c:v>37.175000000000011</c:v>
                </c:pt>
                <c:pt idx="37176">
                  <c:v>37.176000000000045</c:v>
                </c:pt>
                <c:pt idx="37177">
                  <c:v>37.177000000000021</c:v>
                </c:pt>
                <c:pt idx="37178">
                  <c:v>37.177999999999997</c:v>
                </c:pt>
                <c:pt idx="37179">
                  <c:v>37.17900000000003</c:v>
                </c:pt>
                <c:pt idx="37180">
                  <c:v>37.180000000000007</c:v>
                </c:pt>
                <c:pt idx="37181">
                  <c:v>37.18100000000004</c:v>
                </c:pt>
                <c:pt idx="37182">
                  <c:v>37.182000000000016</c:v>
                </c:pt>
                <c:pt idx="37183">
                  <c:v>37.182999999999993</c:v>
                </c:pt>
                <c:pt idx="37184">
                  <c:v>37.184000000000026</c:v>
                </c:pt>
                <c:pt idx="37185">
                  <c:v>37.185000000000002</c:v>
                </c:pt>
                <c:pt idx="37186">
                  <c:v>37.186000000000035</c:v>
                </c:pt>
                <c:pt idx="37187">
                  <c:v>37.187000000000012</c:v>
                </c:pt>
                <c:pt idx="37188">
                  <c:v>37.188000000000045</c:v>
                </c:pt>
                <c:pt idx="37189">
                  <c:v>37.189000000000021</c:v>
                </c:pt>
                <c:pt idx="37190">
                  <c:v>37.19</c:v>
                </c:pt>
                <c:pt idx="37191">
                  <c:v>37.191000000000031</c:v>
                </c:pt>
                <c:pt idx="37192">
                  <c:v>37.192000000000007</c:v>
                </c:pt>
                <c:pt idx="37193">
                  <c:v>37.19300000000004</c:v>
                </c:pt>
                <c:pt idx="37194">
                  <c:v>37.194000000000017</c:v>
                </c:pt>
                <c:pt idx="37195">
                  <c:v>37.194999999999993</c:v>
                </c:pt>
                <c:pt idx="37196">
                  <c:v>37.196000000000026</c:v>
                </c:pt>
                <c:pt idx="37197">
                  <c:v>37.197000000000003</c:v>
                </c:pt>
                <c:pt idx="37198">
                  <c:v>37.198000000000036</c:v>
                </c:pt>
                <c:pt idx="37199">
                  <c:v>37.199000000000012</c:v>
                </c:pt>
                <c:pt idx="37200">
                  <c:v>37.200000000000045</c:v>
                </c:pt>
                <c:pt idx="37201">
                  <c:v>37.201000000000022</c:v>
                </c:pt>
                <c:pt idx="37202">
                  <c:v>37.201999999999998</c:v>
                </c:pt>
                <c:pt idx="37203">
                  <c:v>37.203000000000031</c:v>
                </c:pt>
                <c:pt idx="37204">
                  <c:v>37.204000000000008</c:v>
                </c:pt>
                <c:pt idx="37205">
                  <c:v>37.205000000000041</c:v>
                </c:pt>
                <c:pt idx="37206">
                  <c:v>37.206000000000017</c:v>
                </c:pt>
                <c:pt idx="37207">
                  <c:v>37.206999999999994</c:v>
                </c:pt>
                <c:pt idx="37208">
                  <c:v>37.208000000000027</c:v>
                </c:pt>
                <c:pt idx="37209">
                  <c:v>37.209000000000003</c:v>
                </c:pt>
                <c:pt idx="37210">
                  <c:v>37.210000000000036</c:v>
                </c:pt>
                <c:pt idx="37211">
                  <c:v>37.211000000000013</c:v>
                </c:pt>
                <c:pt idx="37212">
                  <c:v>37.212000000000046</c:v>
                </c:pt>
                <c:pt idx="37213">
                  <c:v>37.213000000000022</c:v>
                </c:pt>
                <c:pt idx="37214">
                  <c:v>37.213999999999999</c:v>
                </c:pt>
                <c:pt idx="37215">
                  <c:v>37.215000000000032</c:v>
                </c:pt>
                <c:pt idx="37216">
                  <c:v>37.216000000000008</c:v>
                </c:pt>
                <c:pt idx="37217">
                  <c:v>37.217000000000041</c:v>
                </c:pt>
                <c:pt idx="37218">
                  <c:v>37.218000000000018</c:v>
                </c:pt>
                <c:pt idx="37219">
                  <c:v>37.218999999999994</c:v>
                </c:pt>
                <c:pt idx="37220">
                  <c:v>37.220000000000027</c:v>
                </c:pt>
                <c:pt idx="37221">
                  <c:v>37.221000000000004</c:v>
                </c:pt>
                <c:pt idx="37222">
                  <c:v>37.222000000000037</c:v>
                </c:pt>
                <c:pt idx="37223">
                  <c:v>37.223000000000013</c:v>
                </c:pt>
                <c:pt idx="37224">
                  <c:v>37.224000000000046</c:v>
                </c:pt>
                <c:pt idx="37225">
                  <c:v>37.225000000000023</c:v>
                </c:pt>
                <c:pt idx="37226">
                  <c:v>37.225999999999999</c:v>
                </c:pt>
                <c:pt idx="37227">
                  <c:v>37.227000000000032</c:v>
                </c:pt>
                <c:pt idx="37228">
                  <c:v>37.228000000000009</c:v>
                </c:pt>
                <c:pt idx="37229">
                  <c:v>37.229000000000042</c:v>
                </c:pt>
                <c:pt idx="37230">
                  <c:v>37.230000000000018</c:v>
                </c:pt>
                <c:pt idx="37231">
                  <c:v>37.230999999999995</c:v>
                </c:pt>
                <c:pt idx="37232">
                  <c:v>37.232000000000028</c:v>
                </c:pt>
                <c:pt idx="37233">
                  <c:v>37.233000000000004</c:v>
                </c:pt>
                <c:pt idx="37234">
                  <c:v>37.234000000000037</c:v>
                </c:pt>
                <c:pt idx="37235">
                  <c:v>37.235000000000014</c:v>
                </c:pt>
                <c:pt idx="37236">
                  <c:v>37.23599999999999</c:v>
                </c:pt>
                <c:pt idx="37237">
                  <c:v>37.237000000000023</c:v>
                </c:pt>
                <c:pt idx="37238">
                  <c:v>37.238</c:v>
                </c:pt>
                <c:pt idx="37239">
                  <c:v>37.239000000000033</c:v>
                </c:pt>
                <c:pt idx="37240">
                  <c:v>37.240000000000009</c:v>
                </c:pt>
                <c:pt idx="37241">
                  <c:v>37.241000000000042</c:v>
                </c:pt>
                <c:pt idx="37242">
                  <c:v>37.242000000000019</c:v>
                </c:pt>
                <c:pt idx="37243">
                  <c:v>37.242999999999995</c:v>
                </c:pt>
                <c:pt idx="37244">
                  <c:v>37.244000000000028</c:v>
                </c:pt>
                <c:pt idx="37245">
                  <c:v>37.245000000000005</c:v>
                </c:pt>
                <c:pt idx="37246">
                  <c:v>37.246000000000038</c:v>
                </c:pt>
                <c:pt idx="37247">
                  <c:v>37.247000000000014</c:v>
                </c:pt>
                <c:pt idx="37248">
                  <c:v>37.24799999999999</c:v>
                </c:pt>
                <c:pt idx="37249">
                  <c:v>37.249000000000024</c:v>
                </c:pt>
                <c:pt idx="37250">
                  <c:v>37.25</c:v>
                </c:pt>
                <c:pt idx="37251">
                  <c:v>37.251000000000033</c:v>
                </c:pt>
                <c:pt idx="37252">
                  <c:v>37.25200000000001</c:v>
                </c:pt>
                <c:pt idx="37253">
                  <c:v>37.253000000000043</c:v>
                </c:pt>
                <c:pt idx="37254">
                  <c:v>37.254000000000019</c:v>
                </c:pt>
                <c:pt idx="37255">
                  <c:v>37.254999999999995</c:v>
                </c:pt>
                <c:pt idx="37256">
                  <c:v>37.256000000000029</c:v>
                </c:pt>
                <c:pt idx="37257">
                  <c:v>37.257000000000005</c:v>
                </c:pt>
                <c:pt idx="37258">
                  <c:v>37.258000000000038</c:v>
                </c:pt>
                <c:pt idx="37259">
                  <c:v>37.259000000000015</c:v>
                </c:pt>
                <c:pt idx="37260">
                  <c:v>37.259999999999991</c:v>
                </c:pt>
                <c:pt idx="37261">
                  <c:v>37.261000000000024</c:v>
                </c:pt>
                <c:pt idx="37262">
                  <c:v>37.262</c:v>
                </c:pt>
                <c:pt idx="37263">
                  <c:v>37.263000000000034</c:v>
                </c:pt>
                <c:pt idx="37264">
                  <c:v>37.26400000000001</c:v>
                </c:pt>
                <c:pt idx="37265">
                  <c:v>37.265000000000043</c:v>
                </c:pt>
                <c:pt idx="37266">
                  <c:v>37.26600000000002</c:v>
                </c:pt>
                <c:pt idx="37267">
                  <c:v>37.266999999999996</c:v>
                </c:pt>
                <c:pt idx="37268">
                  <c:v>37.268000000000029</c:v>
                </c:pt>
                <c:pt idx="37269">
                  <c:v>37.269000000000005</c:v>
                </c:pt>
                <c:pt idx="37270">
                  <c:v>37.270000000000039</c:v>
                </c:pt>
                <c:pt idx="37271">
                  <c:v>37.271000000000015</c:v>
                </c:pt>
                <c:pt idx="37272">
                  <c:v>37.271999999999991</c:v>
                </c:pt>
                <c:pt idx="37273">
                  <c:v>37.273000000000025</c:v>
                </c:pt>
                <c:pt idx="37274">
                  <c:v>37.274000000000001</c:v>
                </c:pt>
                <c:pt idx="37275">
                  <c:v>37.275000000000034</c:v>
                </c:pt>
                <c:pt idx="37276">
                  <c:v>37.27600000000001</c:v>
                </c:pt>
                <c:pt idx="37277">
                  <c:v>37.277000000000044</c:v>
                </c:pt>
                <c:pt idx="37278">
                  <c:v>37.27800000000002</c:v>
                </c:pt>
                <c:pt idx="37279">
                  <c:v>37.278999999999996</c:v>
                </c:pt>
                <c:pt idx="37280">
                  <c:v>37.28000000000003</c:v>
                </c:pt>
                <c:pt idx="37281">
                  <c:v>37.281000000000006</c:v>
                </c:pt>
                <c:pt idx="37282">
                  <c:v>37.282000000000039</c:v>
                </c:pt>
                <c:pt idx="37283">
                  <c:v>37.283000000000015</c:v>
                </c:pt>
                <c:pt idx="37284">
                  <c:v>37.283999999999992</c:v>
                </c:pt>
                <c:pt idx="37285">
                  <c:v>37.285000000000025</c:v>
                </c:pt>
                <c:pt idx="37286">
                  <c:v>37.286000000000001</c:v>
                </c:pt>
                <c:pt idx="37287">
                  <c:v>37.287000000000035</c:v>
                </c:pt>
                <c:pt idx="37288">
                  <c:v>37.288000000000011</c:v>
                </c:pt>
                <c:pt idx="37289">
                  <c:v>37.289000000000044</c:v>
                </c:pt>
                <c:pt idx="37290">
                  <c:v>37.29000000000002</c:v>
                </c:pt>
                <c:pt idx="37291">
                  <c:v>37.290999999999997</c:v>
                </c:pt>
                <c:pt idx="37292">
                  <c:v>37.29200000000003</c:v>
                </c:pt>
                <c:pt idx="37293">
                  <c:v>37.293000000000006</c:v>
                </c:pt>
                <c:pt idx="37294">
                  <c:v>37.29400000000004</c:v>
                </c:pt>
                <c:pt idx="37295">
                  <c:v>37.295000000000016</c:v>
                </c:pt>
                <c:pt idx="37296">
                  <c:v>37.295999999999992</c:v>
                </c:pt>
                <c:pt idx="37297">
                  <c:v>37.297000000000025</c:v>
                </c:pt>
                <c:pt idx="37298">
                  <c:v>37.298000000000002</c:v>
                </c:pt>
                <c:pt idx="37299">
                  <c:v>37.299000000000035</c:v>
                </c:pt>
                <c:pt idx="37300">
                  <c:v>37.300000000000011</c:v>
                </c:pt>
                <c:pt idx="37301">
                  <c:v>37.301000000000045</c:v>
                </c:pt>
                <c:pt idx="37302">
                  <c:v>37.302000000000021</c:v>
                </c:pt>
                <c:pt idx="37303">
                  <c:v>37.302999999999997</c:v>
                </c:pt>
                <c:pt idx="37304">
                  <c:v>37.30400000000003</c:v>
                </c:pt>
                <c:pt idx="37305">
                  <c:v>37.305000000000007</c:v>
                </c:pt>
                <c:pt idx="37306">
                  <c:v>37.30600000000004</c:v>
                </c:pt>
                <c:pt idx="37307">
                  <c:v>37.307000000000016</c:v>
                </c:pt>
                <c:pt idx="37308">
                  <c:v>37.307999999999993</c:v>
                </c:pt>
                <c:pt idx="37309">
                  <c:v>37.309000000000026</c:v>
                </c:pt>
                <c:pt idx="37310">
                  <c:v>37.31</c:v>
                </c:pt>
                <c:pt idx="37311">
                  <c:v>37.311000000000035</c:v>
                </c:pt>
                <c:pt idx="37312">
                  <c:v>37.312000000000012</c:v>
                </c:pt>
                <c:pt idx="37313">
                  <c:v>37.313000000000045</c:v>
                </c:pt>
                <c:pt idx="37314">
                  <c:v>37.314000000000021</c:v>
                </c:pt>
                <c:pt idx="37315">
                  <c:v>37.314999999999998</c:v>
                </c:pt>
                <c:pt idx="37316">
                  <c:v>37.316000000000031</c:v>
                </c:pt>
                <c:pt idx="37317">
                  <c:v>37.317000000000007</c:v>
                </c:pt>
                <c:pt idx="37318">
                  <c:v>37.31800000000004</c:v>
                </c:pt>
                <c:pt idx="37319">
                  <c:v>37.319000000000017</c:v>
                </c:pt>
                <c:pt idx="37320">
                  <c:v>37.319999999999993</c:v>
                </c:pt>
                <c:pt idx="37321">
                  <c:v>37.321000000000026</c:v>
                </c:pt>
                <c:pt idx="37322">
                  <c:v>37.322000000000003</c:v>
                </c:pt>
                <c:pt idx="37323">
                  <c:v>37.323000000000036</c:v>
                </c:pt>
                <c:pt idx="37324">
                  <c:v>37.324000000000012</c:v>
                </c:pt>
                <c:pt idx="37325">
                  <c:v>37.325000000000045</c:v>
                </c:pt>
                <c:pt idx="37326">
                  <c:v>37.326000000000022</c:v>
                </c:pt>
                <c:pt idx="37327">
                  <c:v>37.326999999999998</c:v>
                </c:pt>
                <c:pt idx="37328">
                  <c:v>37.328000000000031</c:v>
                </c:pt>
                <c:pt idx="37329">
                  <c:v>37.329000000000008</c:v>
                </c:pt>
                <c:pt idx="37330">
                  <c:v>37.330000000000041</c:v>
                </c:pt>
                <c:pt idx="37331">
                  <c:v>37.331000000000017</c:v>
                </c:pt>
                <c:pt idx="37332">
                  <c:v>37.331999999999994</c:v>
                </c:pt>
                <c:pt idx="37333">
                  <c:v>37.333000000000027</c:v>
                </c:pt>
                <c:pt idx="37334">
                  <c:v>37.334000000000003</c:v>
                </c:pt>
                <c:pt idx="37335">
                  <c:v>37.335000000000036</c:v>
                </c:pt>
                <c:pt idx="37336">
                  <c:v>37.336000000000013</c:v>
                </c:pt>
                <c:pt idx="37337">
                  <c:v>37.337000000000046</c:v>
                </c:pt>
                <c:pt idx="37338">
                  <c:v>37.338000000000022</c:v>
                </c:pt>
                <c:pt idx="37339">
                  <c:v>37.338999999999999</c:v>
                </c:pt>
                <c:pt idx="37340">
                  <c:v>37.340000000000032</c:v>
                </c:pt>
                <c:pt idx="37341">
                  <c:v>37.341000000000008</c:v>
                </c:pt>
                <c:pt idx="37342">
                  <c:v>37.342000000000041</c:v>
                </c:pt>
                <c:pt idx="37343">
                  <c:v>37.343000000000018</c:v>
                </c:pt>
                <c:pt idx="37344">
                  <c:v>37.343999999999994</c:v>
                </c:pt>
                <c:pt idx="37345">
                  <c:v>37.345000000000027</c:v>
                </c:pt>
                <c:pt idx="37346">
                  <c:v>37.346000000000004</c:v>
                </c:pt>
                <c:pt idx="37347">
                  <c:v>37.347000000000037</c:v>
                </c:pt>
                <c:pt idx="37348">
                  <c:v>37.348000000000013</c:v>
                </c:pt>
                <c:pt idx="37349">
                  <c:v>37.349000000000046</c:v>
                </c:pt>
                <c:pt idx="37350">
                  <c:v>37.350000000000023</c:v>
                </c:pt>
                <c:pt idx="37351">
                  <c:v>37.350999999999999</c:v>
                </c:pt>
                <c:pt idx="37352">
                  <c:v>37.352000000000032</c:v>
                </c:pt>
                <c:pt idx="37353">
                  <c:v>37.353000000000009</c:v>
                </c:pt>
                <c:pt idx="37354">
                  <c:v>37.354000000000042</c:v>
                </c:pt>
                <c:pt idx="37355">
                  <c:v>37.355000000000018</c:v>
                </c:pt>
                <c:pt idx="37356">
                  <c:v>37.355999999999995</c:v>
                </c:pt>
                <c:pt idx="37357">
                  <c:v>37.357000000000028</c:v>
                </c:pt>
                <c:pt idx="37358">
                  <c:v>37.358000000000004</c:v>
                </c:pt>
                <c:pt idx="37359">
                  <c:v>37.359000000000037</c:v>
                </c:pt>
                <c:pt idx="37360">
                  <c:v>37.360000000000014</c:v>
                </c:pt>
                <c:pt idx="37361">
                  <c:v>37.36099999999999</c:v>
                </c:pt>
                <c:pt idx="37362">
                  <c:v>37.362000000000023</c:v>
                </c:pt>
                <c:pt idx="37363">
                  <c:v>37.363</c:v>
                </c:pt>
                <c:pt idx="37364">
                  <c:v>37.364000000000033</c:v>
                </c:pt>
                <c:pt idx="37365">
                  <c:v>37.365000000000009</c:v>
                </c:pt>
                <c:pt idx="37366">
                  <c:v>37.366000000000042</c:v>
                </c:pt>
                <c:pt idx="37367">
                  <c:v>37.367000000000019</c:v>
                </c:pt>
                <c:pt idx="37368">
                  <c:v>37.367999999999995</c:v>
                </c:pt>
                <c:pt idx="37369">
                  <c:v>37.369000000000028</c:v>
                </c:pt>
                <c:pt idx="37370">
                  <c:v>37.370000000000005</c:v>
                </c:pt>
                <c:pt idx="37371">
                  <c:v>37.371000000000038</c:v>
                </c:pt>
                <c:pt idx="37372">
                  <c:v>37.372000000000014</c:v>
                </c:pt>
                <c:pt idx="37373">
                  <c:v>37.37299999999999</c:v>
                </c:pt>
                <c:pt idx="37374">
                  <c:v>37.374000000000024</c:v>
                </c:pt>
                <c:pt idx="37375">
                  <c:v>37.375</c:v>
                </c:pt>
                <c:pt idx="37376">
                  <c:v>37.376000000000033</c:v>
                </c:pt>
                <c:pt idx="37377">
                  <c:v>37.37700000000001</c:v>
                </c:pt>
                <c:pt idx="37378">
                  <c:v>37.378000000000043</c:v>
                </c:pt>
                <c:pt idx="37379">
                  <c:v>37.379000000000019</c:v>
                </c:pt>
                <c:pt idx="37380">
                  <c:v>37.379999999999995</c:v>
                </c:pt>
                <c:pt idx="37381">
                  <c:v>37.381000000000029</c:v>
                </c:pt>
                <c:pt idx="37382">
                  <c:v>37.382000000000005</c:v>
                </c:pt>
                <c:pt idx="37383">
                  <c:v>37.383000000000038</c:v>
                </c:pt>
                <c:pt idx="37384">
                  <c:v>37.384000000000015</c:v>
                </c:pt>
                <c:pt idx="37385">
                  <c:v>37.384999999999991</c:v>
                </c:pt>
                <c:pt idx="37386">
                  <c:v>37.386000000000024</c:v>
                </c:pt>
                <c:pt idx="37387">
                  <c:v>37.387</c:v>
                </c:pt>
                <c:pt idx="37388">
                  <c:v>37.388000000000034</c:v>
                </c:pt>
                <c:pt idx="37389">
                  <c:v>37.38900000000001</c:v>
                </c:pt>
                <c:pt idx="37390">
                  <c:v>37.390000000000043</c:v>
                </c:pt>
                <c:pt idx="37391">
                  <c:v>37.39100000000002</c:v>
                </c:pt>
                <c:pt idx="37392">
                  <c:v>37.391999999999996</c:v>
                </c:pt>
                <c:pt idx="37393">
                  <c:v>37.393000000000029</c:v>
                </c:pt>
                <c:pt idx="37394">
                  <c:v>37.394000000000005</c:v>
                </c:pt>
                <c:pt idx="37395">
                  <c:v>37.395000000000039</c:v>
                </c:pt>
                <c:pt idx="37396">
                  <c:v>37.396000000000015</c:v>
                </c:pt>
                <c:pt idx="37397">
                  <c:v>37.396999999999991</c:v>
                </c:pt>
                <c:pt idx="37398">
                  <c:v>37.398000000000025</c:v>
                </c:pt>
                <c:pt idx="37399">
                  <c:v>37.399000000000001</c:v>
                </c:pt>
                <c:pt idx="37400">
                  <c:v>37.400000000000034</c:v>
                </c:pt>
                <c:pt idx="37401">
                  <c:v>37.40100000000001</c:v>
                </c:pt>
                <c:pt idx="37402">
                  <c:v>37.402000000000044</c:v>
                </c:pt>
                <c:pt idx="37403">
                  <c:v>37.40300000000002</c:v>
                </c:pt>
                <c:pt idx="37404">
                  <c:v>37.403999999999996</c:v>
                </c:pt>
                <c:pt idx="37405">
                  <c:v>37.40500000000003</c:v>
                </c:pt>
                <c:pt idx="37406">
                  <c:v>37.406000000000006</c:v>
                </c:pt>
                <c:pt idx="37407">
                  <c:v>37.407000000000039</c:v>
                </c:pt>
                <c:pt idx="37408">
                  <c:v>37.408000000000015</c:v>
                </c:pt>
                <c:pt idx="37409">
                  <c:v>37.408999999999992</c:v>
                </c:pt>
                <c:pt idx="37410">
                  <c:v>37.410000000000025</c:v>
                </c:pt>
                <c:pt idx="37411">
                  <c:v>37.411000000000001</c:v>
                </c:pt>
                <c:pt idx="37412">
                  <c:v>37.412000000000035</c:v>
                </c:pt>
                <c:pt idx="37413">
                  <c:v>37.413000000000011</c:v>
                </c:pt>
                <c:pt idx="37414">
                  <c:v>37.414000000000044</c:v>
                </c:pt>
                <c:pt idx="37415">
                  <c:v>37.41500000000002</c:v>
                </c:pt>
                <c:pt idx="37416">
                  <c:v>37.415999999999997</c:v>
                </c:pt>
                <c:pt idx="37417">
                  <c:v>37.41700000000003</c:v>
                </c:pt>
                <c:pt idx="37418">
                  <c:v>37.418000000000006</c:v>
                </c:pt>
                <c:pt idx="37419">
                  <c:v>37.41900000000004</c:v>
                </c:pt>
                <c:pt idx="37420">
                  <c:v>37.420000000000016</c:v>
                </c:pt>
                <c:pt idx="37421">
                  <c:v>37.420999999999992</c:v>
                </c:pt>
                <c:pt idx="37422">
                  <c:v>37.422000000000025</c:v>
                </c:pt>
                <c:pt idx="37423">
                  <c:v>37.423000000000002</c:v>
                </c:pt>
                <c:pt idx="37424">
                  <c:v>37.424000000000035</c:v>
                </c:pt>
                <c:pt idx="37425">
                  <c:v>37.425000000000011</c:v>
                </c:pt>
                <c:pt idx="37426">
                  <c:v>37.426000000000045</c:v>
                </c:pt>
                <c:pt idx="37427">
                  <c:v>37.427000000000021</c:v>
                </c:pt>
                <c:pt idx="37428">
                  <c:v>37.427999999999997</c:v>
                </c:pt>
                <c:pt idx="37429">
                  <c:v>37.42900000000003</c:v>
                </c:pt>
                <c:pt idx="37430">
                  <c:v>37.430000000000007</c:v>
                </c:pt>
                <c:pt idx="37431">
                  <c:v>37.43100000000004</c:v>
                </c:pt>
                <c:pt idx="37432">
                  <c:v>37.432000000000016</c:v>
                </c:pt>
                <c:pt idx="37433">
                  <c:v>37.432999999999993</c:v>
                </c:pt>
                <c:pt idx="37434">
                  <c:v>37.434000000000026</c:v>
                </c:pt>
                <c:pt idx="37435">
                  <c:v>37.435000000000002</c:v>
                </c:pt>
                <c:pt idx="37436">
                  <c:v>37.436000000000035</c:v>
                </c:pt>
                <c:pt idx="37437">
                  <c:v>37.437000000000012</c:v>
                </c:pt>
                <c:pt idx="37438">
                  <c:v>37.438000000000045</c:v>
                </c:pt>
                <c:pt idx="37439">
                  <c:v>37.439000000000021</c:v>
                </c:pt>
                <c:pt idx="37440">
                  <c:v>37.44</c:v>
                </c:pt>
                <c:pt idx="37441">
                  <c:v>37.441000000000031</c:v>
                </c:pt>
                <c:pt idx="37442">
                  <c:v>37.442000000000007</c:v>
                </c:pt>
                <c:pt idx="37443">
                  <c:v>37.44300000000004</c:v>
                </c:pt>
                <c:pt idx="37444">
                  <c:v>37.444000000000017</c:v>
                </c:pt>
                <c:pt idx="37445">
                  <c:v>37.444999999999993</c:v>
                </c:pt>
                <c:pt idx="37446">
                  <c:v>37.446000000000026</c:v>
                </c:pt>
                <c:pt idx="37447">
                  <c:v>37.447000000000003</c:v>
                </c:pt>
                <c:pt idx="37448">
                  <c:v>37.448000000000036</c:v>
                </c:pt>
                <c:pt idx="37449">
                  <c:v>37.449000000000012</c:v>
                </c:pt>
                <c:pt idx="37450">
                  <c:v>37.450000000000045</c:v>
                </c:pt>
                <c:pt idx="37451">
                  <c:v>37.451000000000022</c:v>
                </c:pt>
                <c:pt idx="37452">
                  <c:v>37.451999999999998</c:v>
                </c:pt>
                <c:pt idx="37453">
                  <c:v>37.453000000000031</c:v>
                </c:pt>
                <c:pt idx="37454">
                  <c:v>37.454000000000008</c:v>
                </c:pt>
                <c:pt idx="37455">
                  <c:v>37.455000000000041</c:v>
                </c:pt>
                <c:pt idx="37456">
                  <c:v>37.456000000000017</c:v>
                </c:pt>
                <c:pt idx="37457">
                  <c:v>37.456999999999994</c:v>
                </c:pt>
                <c:pt idx="37458">
                  <c:v>37.458000000000027</c:v>
                </c:pt>
                <c:pt idx="37459">
                  <c:v>37.459000000000003</c:v>
                </c:pt>
                <c:pt idx="37460">
                  <c:v>37.460000000000036</c:v>
                </c:pt>
                <c:pt idx="37461">
                  <c:v>37.461000000000013</c:v>
                </c:pt>
                <c:pt idx="37462">
                  <c:v>37.462000000000046</c:v>
                </c:pt>
                <c:pt idx="37463">
                  <c:v>37.463000000000022</c:v>
                </c:pt>
                <c:pt idx="37464">
                  <c:v>37.463999999999999</c:v>
                </c:pt>
                <c:pt idx="37465">
                  <c:v>37.465000000000032</c:v>
                </c:pt>
                <c:pt idx="37466">
                  <c:v>37.466000000000008</c:v>
                </c:pt>
                <c:pt idx="37467">
                  <c:v>37.467000000000041</c:v>
                </c:pt>
                <c:pt idx="37468">
                  <c:v>37.468000000000018</c:v>
                </c:pt>
                <c:pt idx="37469">
                  <c:v>37.468999999999994</c:v>
                </c:pt>
                <c:pt idx="37470">
                  <c:v>37.470000000000027</c:v>
                </c:pt>
                <c:pt idx="37471">
                  <c:v>37.471000000000004</c:v>
                </c:pt>
                <c:pt idx="37472">
                  <c:v>37.472000000000037</c:v>
                </c:pt>
                <c:pt idx="37473">
                  <c:v>37.473000000000013</c:v>
                </c:pt>
                <c:pt idx="37474">
                  <c:v>37.474000000000046</c:v>
                </c:pt>
                <c:pt idx="37475">
                  <c:v>37.475000000000023</c:v>
                </c:pt>
                <c:pt idx="37476">
                  <c:v>37.475999999999999</c:v>
                </c:pt>
                <c:pt idx="37477">
                  <c:v>37.477000000000032</c:v>
                </c:pt>
                <c:pt idx="37478">
                  <c:v>37.478000000000009</c:v>
                </c:pt>
                <c:pt idx="37479">
                  <c:v>37.479000000000042</c:v>
                </c:pt>
                <c:pt idx="37480">
                  <c:v>37.480000000000018</c:v>
                </c:pt>
                <c:pt idx="37481">
                  <c:v>37.480999999999995</c:v>
                </c:pt>
                <c:pt idx="37482">
                  <c:v>37.482000000000028</c:v>
                </c:pt>
                <c:pt idx="37483">
                  <c:v>37.483000000000004</c:v>
                </c:pt>
                <c:pt idx="37484">
                  <c:v>37.484000000000037</c:v>
                </c:pt>
                <c:pt idx="37485">
                  <c:v>37.485000000000014</c:v>
                </c:pt>
                <c:pt idx="37486">
                  <c:v>37.48599999999999</c:v>
                </c:pt>
                <c:pt idx="37487">
                  <c:v>37.487000000000023</c:v>
                </c:pt>
                <c:pt idx="37488">
                  <c:v>37.488</c:v>
                </c:pt>
                <c:pt idx="37489">
                  <c:v>37.489000000000033</c:v>
                </c:pt>
                <c:pt idx="37490">
                  <c:v>37.490000000000009</c:v>
                </c:pt>
                <c:pt idx="37491">
                  <c:v>37.491000000000042</c:v>
                </c:pt>
                <c:pt idx="37492">
                  <c:v>37.492000000000019</c:v>
                </c:pt>
                <c:pt idx="37493">
                  <c:v>37.492999999999995</c:v>
                </c:pt>
                <c:pt idx="37494">
                  <c:v>37.494000000000028</c:v>
                </c:pt>
                <c:pt idx="37495">
                  <c:v>37.495000000000005</c:v>
                </c:pt>
                <c:pt idx="37496">
                  <c:v>37.496000000000038</c:v>
                </c:pt>
                <c:pt idx="37497">
                  <c:v>37.497000000000014</c:v>
                </c:pt>
                <c:pt idx="37498">
                  <c:v>37.49799999999999</c:v>
                </c:pt>
                <c:pt idx="37499">
                  <c:v>37.499000000000024</c:v>
                </c:pt>
                <c:pt idx="37500">
                  <c:v>37.5</c:v>
                </c:pt>
                <c:pt idx="37501">
                  <c:v>37.501000000000033</c:v>
                </c:pt>
                <c:pt idx="37502">
                  <c:v>37.50200000000001</c:v>
                </c:pt>
                <c:pt idx="37503">
                  <c:v>37.503000000000043</c:v>
                </c:pt>
                <c:pt idx="37504">
                  <c:v>37.504000000000019</c:v>
                </c:pt>
                <c:pt idx="37505">
                  <c:v>37.504999999999995</c:v>
                </c:pt>
                <c:pt idx="37506">
                  <c:v>37.506000000000029</c:v>
                </c:pt>
                <c:pt idx="37507">
                  <c:v>37.507000000000005</c:v>
                </c:pt>
                <c:pt idx="37508">
                  <c:v>37.508000000000038</c:v>
                </c:pt>
                <c:pt idx="37509">
                  <c:v>37.509000000000015</c:v>
                </c:pt>
                <c:pt idx="37510">
                  <c:v>37.509999999999991</c:v>
                </c:pt>
                <c:pt idx="37511">
                  <c:v>37.511000000000024</c:v>
                </c:pt>
                <c:pt idx="37512">
                  <c:v>37.512</c:v>
                </c:pt>
                <c:pt idx="37513">
                  <c:v>37.513000000000034</c:v>
                </c:pt>
                <c:pt idx="37514">
                  <c:v>37.51400000000001</c:v>
                </c:pt>
                <c:pt idx="37515">
                  <c:v>37.515000000000043</c:v>
                </c:pt>
                <c:pt idx="37516">
                  <c:v>37.51600000000002</c:v>
                </c:pt>
                <c:pt idx="37517">
                  <c:v>37.516999999999996</c:v>
                </c:pt>
                <c:pt idx="37518">
                  <c:v>37.518000000000029</c:v>
                </c:pt>
                <c:pt idx="37519">
                  <c:v>37.519000000000005</c:v>
                </c:pt>
                <c:pt idx="37520">
                  <c:v>37.520000000000039</c:v>
                </c:pt>
                <c:pt idx="37521">
                  <c:v>37.521000000000015</c:v>
                </c:pt>
                <c:pt idx="37522">
                  <c:v>37.521999999999991</c:v>
                </c:pt>
                <c:pt idx="37523">
                  <c:v>37.523000000000025</c:v>
                </c:pt>
                <c:pt idx="37524">
                  <c:v>37.524000000000001</c:v>
                </c:pt>
                <c:pt idx="37525">
                  <c:v>37.525000000000034</c:v>
                </c:pt>
                <c:pt idx="37526">
                  <c:v>37.52600000000001</c:v>
                </c:pt>
                <c:pt idx="37527">
                  <c:v>37.527000000000044</c:v>
                </c:pt>
                <c:pt idx="37528">
                  <c:v>37.52800000000002</c:v>
                </c:pt>
                <c:pt idx="37529">
                  <c:v>37.528999999999996</c:v>
                </c:pt>
                <c:pt idx="37530">
                  <c:v>37.53000000000003</c:v>
                </c:pt>
                <c:pt idx="37531">
                  <c:v>37.531000000000006</c:v>
                </c:pt>
                <c:pt idx="37532">
                  <c:v>37.532000000000039</c:v>
                </c:pt>
                <c:pt idx="37533">
                  <c:v>37.533000000000015</c:v>
                </c:pt>
                <c:pt idx="37534">
                  <c:v>37.533999999999992</c:v>
                </c:pt>
                <c:pt idx="37535">
                  <c:v>37.535000000000025</c:v>
                </c:pt>
                <c:pt idx="37536">
                  <c:v>37.536000000000001</c:v>
                </c:pt>
                <c:pt idx="37537">
                  <c:v>37.537000000000035</c:v>
                </c:pt>
                <c:pt idx="37538">
                  <c:v>37.538000000000011</c:v>
                </c:pt>
                <c:pt idx="37539">
                  <c:v>37.539000000000044</c:v>
                </c:pt>
                <c:pt idx="37540">
                  <c:v>37.54000000000002</c:v>
                </c:pt>
                <c:pt idx="37541">
                  <c:v>37.540999999999997</c:v>
                </c:pt>
                <c:pt idx="37542">
                  <c:v>37.54200000000003</c:v>
                </c:pt>
                <c:pt idx="37543">
                  <c:v>37.543000000000006</c:v>
                </c:pt>
                <c:pt idx="37544">
                  <c:v>37.54400000000004</c:v>
                </c:pt>
                <c:pt idx="37545">
                  <c:v>37.545000000000016</c:v>
                </c:pt>
                <c:pt idx="37546">
                  <c:v>37.545999999999992</c:v>
                </c:pt>
                <c:pt idx="37547">
                  <c:v>37.547000000000025</c:v>
                </c:pt>
                <c:pt idx="37548">
                  <c:v>37.548000000000002</c:v>
                </c:pt>
                <c:pt idx="37549">
                  <c:v>37.549000000000035</c:v>
                </c:pt>
                <c:pt idx="37550">
                  <c:v>37.550000000000011</c:v>
                </c:pt>
                <c:pt idx="37551">
                  <c:v>37.551000000000045</c:v>
                </c:pt>
                <c:pt idx="37552">
                  <c:v>37.552000000000021</c:v>
                </c:pt>
                <c:pt idx="37553">
                  <c:v>37.552999999999997</c:v>
                </c:pt>
                <c:pt idx="37554">
                  <c:v>37.55400000000003</c:v>
                </c:pt>
                <c:pt idx="37555">
                  <c:v>37.555000000000007</c:v>
                </c:pt>
                <c:pt idx="37556">
                  <c:v>37.55600000000004</c:v>
                </c:pt>
                <c:pt idx="37557">
                  <c:v>37.557000000000016</c:v>
                </c:pt>
                <c:pt idx="37558">
                  <c:v>37.557999999999993</c:v>
                </c:pt>
                <c:pt idx="37559">
                  <c:v>37.559000000000026</c:v>
                </c:pt>
                <c:pt idx="37560">
                  <c:v>37.56</c:v>
                </c:pt>
                <c:pt idx="37561">
                  <c:v>37.561000000000035</c:v>
                </c:pt>
                <c:pt idx="37562">
                  <c:v>37.562000000000012</c:v>
                </c:pt>
                <c:pt idx="37563">
                  <c:v>37.563000000000045</c:v>
                </c:pt>
                <c:pt idx="37564">
                  <c:v>37.564000000000021</c:v>
                </c:pt>
                <c:pt idx="37565">
                  <c:v>37.564999999999998</c:v>
                </c:pt>
                <c:pt idx="37566">
                  <c:v>37.566000000000031</c:v>
                </c:pt>
                <c:pt idx="37567">
                  <c:v>37.567000000000007</c:v>
                </c:pt>
                <c:pt idx="37568">
                  <c:v>37.56800000000004</c:v>
                </c:pt>
                <c:pt idx="37569">
                  <c:v>37.569000000000017</c:v>
                </c:pt>
                <c:pt idx="37570">
                  <c:v>37.569999999999993</c:v>
                </c:pt>
                <c:pt idx="37571">
                  <c:v>37.571000000000026</c:v>
                </c:pt>
                <c:pt idx="37572">
                  <c:v>37.572000000000003</c:v>
                </c:pt>
                <c:pt idx="37573">
                  <c:v>37.573000000000036</c:v>
                </c:pt>
                <c:pt idx="37574">
                  <c:v>37.574000000000012</c:v>
                </c:pt>
                <c:pt idx="37575">
                  <c:v>37.575000000000045</c:v>
                </c:pt>
                <c:pt idx="37576">
                  <c:v>37.576000000000022</c:v>
                </c:pt>
                <c:pt idx="37577">
                  <c:v>37.576999999999998</c:v>
                </c:pt>
                <c:pt idx="37578">
                  <c:v>37.578000000000031</c:v>
                </c:pt>
                <c:pt idx="37579">
                  <c:v>37.579000000000008</c:v>
                </c:pt>
                <c:pt idx="37580">
                  <c:v>37.580000000000041</c:v>
                </c:pt>
                <c:pt idx="37581">
                  <c:v>37.581000000000017</c:v>
                </c:pt>
                <c:pt idx="37582">
                  <c:v>37.581999999999994</c:v>
                </c:pt>
                <c:pt idx="37583">
                  <c:v>37.583000000000027</c:v>
                </c:pt>
                <c:pt idx="37584">
                  <c:v>37.584000000000003</c:v>
                </c:pt>
                <c:pt idx="37585">
                  <c:v>37.585000000000036</c:v>
                </c:pt>
                <c:pt idx="37586">
                  <c:v>37.586000000000013</c:v>
                </c:pt>
                <c:pt idx="37587">
                  <c:v>37.587000000000046</c:v>
                </c:pt>
                <c:pt idx="37588">
                  <c:v>37.588000000000022</c:v>
                </c:pt>
                <c:pt idx="37589">
                  <c:v>37.588999999999999</c:v>
                </c:pt>
                <c:pt idx="37590">
                  <c:v>37.590000000000032</c:v>
                </c:pt>
                <c:pt idx="37591">
                  <c:v>37.591000000000008</c:v>
                </c:pt>
                <c:pt idx="37592">
                  <c:v>37.592000000000041</c:v>
                </c:pt>
                <c:pt idx="37593">
                  <c:v>37.593000000000018</c:v>
                </c:pt>
                <c:pt idx="37594">
                  <c:v>37.593999999999994</c:v>
                </c:pt>
                <c:pt idx="37595">
                  <c:v>37.595000000000027</c:v>
                </c:pt>
                <c:pt idx="37596">
                  <c:v>37.596000000000004</c:v>
                </c:pt>
                <c:pt idx="37597">
                  <c:v>37.597000000000037</c:v>
                </c:pt>
                <c:pt idx="37598">
                  <c:v>37.598000000000013</c:v>
                </c:pt>
                <c:pt idx="37599">
                  <c:v>37.599000000000046</c:v>
                </c:pt>
                <c:pt idx="37600">
                  <c:v>37.600000000000023</c:v>
                </c:pt>
                <c:pt idx="37601">
                  <c:v>37.600999999999999</c:v>
                </c:pt>
                <c:pt idx="37602">
                  <c:v>37.602000000000032</c:v>
                </c:pt>
                <c:pt idx="37603">
                  <c:v>37.603000000000009</c:v>
                </c:pt>
                <c:pt idx="37604">
                  <c:v>37.604000000000042</c:v>
                </c:pt>
                <c:pt idx="37605">
                  <c:v>37.605000000000018</c:v>
                </c:pt>
                <c:pt idx="37606">
                  <c:v>37.605999999999995</c:v>
                </c:pt>
                <c:pt idx="37607">
                  <c:v>37.607000000000028</c:v>
                </c:pt>
                <c:pt idx="37608">
                  <c:v>37.608000000000004</c:v>
                </c:pt>
                <c:pt idx="37609">
                  <c:v>37.609000000000037</c:v>
                </c:pt>
                <c:pt idx="37610">
                  <c:v>37.610000000000014</c:v>
                </c:pt>
                <c:pt idx="37611">
                  <c:v>37.61099999999999</c:v>
                </c:pt>
                <c:pt idx="37612">
                  <c:v>37.612000000000023</c:v>
                </c:pt>
                <c:pt idx="37613">
                  <c:v>37.613</c:v>
                </c:pt>
                <c:pt idx="37614">
                  <c:v>37.614000000000033</c:v>
                </c:pt>
                <c:pt idx="37615">
                  <c:v>37.615000000000009</c:v>
                </c:pt>
                <c:pt idx="37616">
                  <c:v>37.616000000000042</c:v>
                </c:pt>
                <c:pt idx="37617">
                  <c:v>37.617000000000019</c:v>
                </c:pt>
                <c:pt idx="37618">
                  <c:v>37.617999999999995</c:v>
                </c:pt>
                <c:pt idx="37619">
                  <c:v>37.619000000000028</c:v>
                </c:pt>
                <c:pt idx="37620">
                  <c:v>37.620000000000005</c:v>
                </c:pt>
                <c:pt idx="37621">
                  <c:v>37.621000000000038</c:v>
                </c:pt>
                <c:pt idx="37622">
                  <c:v>37.622000000000014</c:v>
                </c:pt>
                <c:pt idx="37623">
                  <c:v>37.62299999999999</c:v>
                </c:pt>
                <c:pt idx="37624">
                  <c:v>37.624000000000024</c:v>
                </c:pt>
                <c:pt idx="37625">
                  <c:v>37.625</c:v>
                </c:pt>
                <c:pt idx="37626">
                  <c:v>37.626000000000033</c:v>
                </c:pt>
                <c:pt idx="37627">
                  <c:v>37.62700000000001</c:v>
                </c:pt>
                <c:pt idx="37628">
                  <c:v>37.628000000000043</c:v>
                </c:pt>
                <c:pt idx="37629">
                  <c:v>37.629000000000019</c:v>
                </c:pt>
                <c:pt idx="37630">
                  <c:v>37.629999999999995</c:v>
                </c:pt>
                <c:pt idx="37631">
                  <c:v>37.631000000000029</c:v>
                </c:pt>
                <c:pt idx="37632">
                  <c:v>37.632000000000005</c:v>
                </c:pt>
                <c:pt idx="37633">
                  <c:v>37.633000000000038</c:v>
                </c:pt>
                <c:pt idx="37634">
                  <c:v>37.634000000000015</c:v>
                </c:pt>
                <c:pt idx="37635">
                  <c:v>37.634999999999991</c:v>
                </c:pt>
                <c:pt idx="37636">
                  <c:v>37.636000000000024</c:v>
                </c:pt>
                <c:pt idx="37637">
                  <c:v>37.637</c:v>
                </c:pt>
                <c:pt idx="37638">
                  <c:v>37.638000000000034</c:v>
                </c:pt>
                <c:pt idx="37639">
                  <c:v>37.63900000000001</c:v>
                </c:pt>
                <c:pt idx="37640">
                  <c:v>37.640000000000043</c:v>
                </c:pt>
                <c:pt idx="37641">
                  <c:v>37.64100000000002</c:v>
                </c:pt>
                <c:pt idx="37642">
                  <c:v>37.641999999999996</c:v>
                </c:pt>
                <c:pt idx="37643">
                  <c:v>37.643000000000029</c:v>
                </c:pt>
                <c:pt idx="37644">
                  <c:v>37.644000000000005</c:v>
                </c:pt>
                <c:pt idx="37645">
                  <c:v>37.645000000000039</c:v>
                </c:pt>
                <c:pt idx="37646">
                  <c:v>37.646000000000015</c:v>
                </c:pt>
                <c:pt idx="37647">
                  <c:v>37.646999999999991</c:v>
                </c:pt>
                <c:pt idx="37648">
                  <c:v>37.648000000000025</c:v>
                </c:pt>
                <c:pt idx="37649">
                  <c:v>37.649000000000001</c:v>
                </c:pt>
                <c:pt idx="37650">
                  <c:v>37.650000000000034</c:v>
                </c:pt>
                <c:pt idx="37651">
                  <c:v>37.65100000000001</c:v>
                </c:pt>
                <c:pt idx="37652">
                  <c:v>37.652000000000044</c:v>
                </c:pt>
                <c:pt idx="37653">
                  <c:v>37.65300000000002</c:v>
                </c:pt>
                <c:pt idx="37654">
                  <c:v>37.653999999999996</c:v>
                </c:pt>
                <c:pt idx="37655">
                  <c:v>37.65500000000003</c:v>
                </c:pt>
                <c:pt idx="37656">
                  <c:v>37.656000000000006</c:v>
                </c:pt>
                <c:pt idx="37657">
                  <c:v>37.657000000000039</c:v>
                </c:pt>
                <c:pt idx="37658">
                  <c:v>37.658000000000015</c:v>
                </c:pt>
                <c:pt idx="37659">
                  <c:v>37.658999999999992</c:v>
                </c:pt>
                <c:pt idx="37660">
                  <c:v>37.660000000000025</c:v>
                </c:pt>
                <c:pt idx="37661">
                  <c:v>37.661000000000001</c:v>
                </c:pt>
                <c:pt idx="37662">
                  <c:v>37.662000000000035</c:v>
                </c:pt>
                <c:pt idx="37663">
                  <c:v>37.663000000000011</c:v>
                </c:pt>
                <c:pt idx="37664">
                  <c:v>37.664000000000044</c:v>
                </c:pt>
                <c:pt idx="37665">
                  <c:v>37.66500000000002</c:v>
                </c:pt>
                <c:pt idx="37666">
                  <c:v>37.665999999999997</c:v>
                </c:pt>
                <c:pt idx="37667">
                  <c:v>37.66700000000003</c:v>
                </c:pt>
                <c:pt idx="37668">
                  <c:v>37.668000000000006</c:v>
                </c:pt>
                <c:pt idx="37669">
                  <c:v>37.66900000000004</c:v>
                </c:pt>
                <c:pt idx="37670">
                  <c:v>37.670000000000016</c:v>
                </c:pt>
                <c:pt idx="37671">
                  <c:v>37.670999999999992</c:v>
                </c:pt>
                <c:pt idx="37672">
                  <c:v>37.672000000000025</c:v>
                </c:pt>
                <c:pt idx="37673">
                  <c:v>37.673000000000002</c:v>
                </c:pt>
                <c:pt idx="37674">
                  <c:v>37.674000000000035</c:v>
                </c:pt>
                <c:pt idx="37675">
                  <c:v>37.675000000000011</c:v>
                </c:pt>
                <c:pt idx="37676">
                  <c:v>37.676000000000045</c:v>
                </c:pt>
                <c:pt idx="37677">
                  <c:v>37.677000000000021</c:v>
                </c:pt>
                <c:pt idx="37678">
                  <c:v>37.677999999999997</c:v>
                </c:pt>
                <c:pt idx="37679">
                  <c:v>37.67900000000003</c:v>
                </c:pt>
                <c:pt idx="37680">
                  <c:v>37.680000000000007</c:v>
                </c:pt>
                <c:pt idx="37681">
                  <c:v>37.68100000000004</c:v>
                </c:pt>
                <c:pt idx="37682">
                  <c:v>37.682000000000016</c:v>
                </c:pt>
                <c:pt idx="37683">
                  <c:v>37.682999999999993</c:v>
                </c:pt>
                <c:pt idx="37684">
                  <c:v>37.684000000000026</c:v>
                </c:pt>
                <c:pt idx="37685">
                  <c:v>37.685000000000002</c:v>
                </c:pt>
                <c:pt idx="37686">
                  <c:v>37.686000000000035</c:v>
                </c:pt>
                <c:pt idx="37687">
                  <c:v>37.687000000000012</c:v>
                </c:pt>
                <c:pt idx="37688">
                  <c:v>37.688000000000045</c:v>
                </c:pt>
                <c:pt idx="37689">
                  <c:v>37.689000000000021</c:v>
                </c:pt>
                <c:pt idx="37690">
                  <c:v>37.69</c:v>
                </c:pt>
                <c:pt idx="37691">
                  <c:v>37.691000000000031</c:v>
                </c:pt>
                <c:pt idx="37692">
                  <c:v>37.692000000000007</c:v>
                </c:pt>
                <c:pt idx="37693">
                  <c:v>37.69300000000004</c:v>
                </c:pt>
                <c:pt idx="37694">
                  <c:v>37.694000000000017</c:v>
                </c:pt>
                <c:pt idx="37695">
                  <c:v>37.694999999999993</c:v>
                </c:pt>
                <c:pt idx="37696">
                  <c:v>37.696000000000026</c:v>
                </c:pt>
                <c:pt idx="37697">
                  <c:v>37.697000000000003</c:v>
                </c:pt>
                <c:pt idx="37698">
                  <c:v>37.698000000000036</c:v>
                </c:pt>
                <c:pt idx="37699">
                  <c:v>37.699000000000012</c:v>
                </c:pt>
                <c:pt idx="37700">
                  <c:v>37.700000000000045</c:v>
                </c:pt>
                <c:pt idx="37701">
                  <c:v>37.701000000000022</c:v>
                </c:pt>
                <c:pt idx="37702">
                  <c:v>37.701999999999998</c:v>
                </c:pt>
                <c:pt idx="37703">
                  <c:v>37.703000000000031</c:v>
                </c:pt>
                <c:pt idx="37704">
                  <c:v>37.704000000000008</c:v>
                </c:pt>
                <c:pt idx="37705">
                  <c:v>37.705000000000041</c:v>
                </c:pt>
                <c:pt idx="37706">
                  <c:v>37.706000000000017</c:v>
                </c:pt>
                <c:pt idx="37707">
                  <c:v>37.706999999999994</c:v>
                </c:pt>
                <c:pt idx="37708">
                  <c:v>37.708000000000027</c:v>
                </c:pt>
                <c:pt idx="37709">
                  <c:v>37.709000000000003</c:v>
                </c:pt>
                <c:pt idx="37710">
                  <c:v>37.710000000000036</c:v>
                </c:pt>
                <c:pt idx="37711">
                  <c:v>37.711000000000013</c:v>
                </c:pt>
                <c:pt idx="37712">
                  <c:v>37.712000000000046</c:v>
                </c:pt>
                <c:pt idx="37713">
                  <c:v>37.713000000000022</c:v>
                </c:pt>
                <c:pt idx="37714">
                  <c:v>37.713999999999999</c:v>
                </c:pt>
                <c:pt idx="37715">
                  <c:v>37.715000000000032</c:v>
                </c:pt>
                <c:pt idx="37716">
                  <c:v>37.716000000000008</c:v>
                </c:pt>
                <c:pt idx="37717">
                  <c:v>37.717000000000041</c:v>
                </c:pt>
                <c:pt idx="37718">
                  <c:v>37.718000000000018</c:v>
                </c:pt>
                <c:pt idx="37719">
                  <c:v>37.718999999999994</c:v>
                </c:pt>
                <c:pt idx="37720">
                  <c:v>37.720000000000027</c:v>
                </c:pt>
                <c:pt idx="37721">
                  <c:v>37.721000000000004</c:v>
                </c:pt>
                <c:pt idx="37722">
                  <c:v>37.722000000000037</c:v>
                </c:pt>
                <c:pt idx="37723">
                  <c:v>37.723000000000013</c:v>
                </c:pt>
                <c:pt idx="37724">
                  <c:v>37.724000000000046</c:v>
                </c:pt>
                <c:pt idx="37725">
                  <c:v>37.725000000000023</c:v>
                </c:pt>
                <c:pt idx="37726">
                  <c:v>37.725999999999999</c:v>
                </c:pt>
                <c:pt idx="37727">
                  <c:v>37.727000000000032</c:v>
                </c:pt>
                <c:pt idx="37728">
                  <c:v>37.728000000000009</c:v>
                </c:pt>
                <c:pt idx="37729">
                  <c:v>37.729000000000042</c:v>
                </c:pt>
                <c:pt idx="37730">
                  <c:v>37.730000000000018</c:v>
                </c:pt>
                <c:pt idx="37731">
                  <c:v>37.730999999999995</c:v>
                </c:pt>
                <c:pt idx="37732">
                  <c:v>37.732000000000028</c:v>
                </c:pt>
                <c:pt idx="37733">
                  <c:v>37.733000000000004</c:v>
                </c:pt>
                <c:pt idx="37734">
                  <c:v>37.734000000000037</c:v>
                </c:pt>
                <c:pt idx="37735">
                  <c:v>37.735000000000014</c:v>
                </c:pt>
                <c:pt idx="37736">
                  <c:v>37.73599999999999</c:v>
                </c:pt>
                <c:pt idx="37737">
                  <c:v>37.737000000000023</c:v>
                </c:pt>
                <c:pt idx="37738">
                  <c:v>37.738</c:v>
                </c:pt>
                <c:pt idx="37739">
                  <c:v>37.739000000000033</c:v>
                </c:pt>
                <c:pt idx="37740">
                  <c:v>37.740000000000009</c:v>
                </c:pt>
                <c:pt idx="37741">
                  <c:v>37.741000000000042</c:v>
                </c:pt>
                <c:pt idx="37742">
                  <c:v>37.742000000000019</c:v>
                </c:pt>
                <c:pt idx="37743">
                  <c:v>37.742999999999995</c:v>
                </c:pt>
                <c:pt idx="37744">
                  <c:v>37.744000000000028</c:v>
                </c:pt>
                <c:pt idx="37745">
                  <c:v>37.745000000000005</c:v>
                </c:pt>
                <c:pt idx="37746">
                  <c:v>37.746000000000038</c:v>
                </c:pt>
                <c:pt idx="37747">
                  <c:v>37.747000000000014</c:v>
                </c:pt>
                <c:pt idx="37748">
                  <c:v>37.74799999999999</c:v>
                </c:pt>
                <c:pt idx="37749">
                  <c:v>37.749000000000024</c:v>
                </c:pt>
                <c:pt idx="37750">
                  <c:v>37.75</c:v>
                </c:pt>
                <c:pt idx="37751">
                  <c:v>37.751000000000033</c:v>
                </c:pt>
                <c:pt idx="37752">
                  <c:v>37.75200000000001</c:v>
                </c:pt>
                <c:pt idx="37753">
                  <c:v>37.753000000000043</c:v>
                </c:pt>
                <c:pt idx="37754">
                  <c:v>37.754000000000019</c:v>
                </c:pt>
                <c:pt idx="37755">
                  <c:v>37.754999999999995</c:v>
                </c:pt>
                <c:pt idx="37756">
                  <c:v>37.756000000000029</c:v>
                </c:pt>
                <c:pt idx="37757">
                  <c:v>37.757000000000005</c:v>
                </c:pt>
                <c:pt idx="37758">
                  <c:v>37.758000000000038</c:v>
                </c:pt>
                <c:pt idx="37759">
                  <c:v>37.759000000000015</c:v>
                </c:pt>
                <c:pt idx="37760">
                  <c:v>37.759999999999991</c:v>
                </c:pt>
                <c:pt idx="37761">
                  <c:v>37.761000000000024</c:v>
                </c:pt>
                <c:pt idx="37762">
                  <c:v>37.762</c:v>
                </c:pt>
                <c:pt idx="37763">
                  <c:v>37.763000000000034</c:v>
                </c:pt>
                <c:pt idx="37764">
                  <c:v>37.76400000000001</c:v>
                </c:pt>
                <c:pt idx="37765">
                  <c:v>37.765000000000043</c:v>
                </c:pt>
                <c:pt idx="37766">
                  <c:v>37.76600000000002</c:v>
                </c:pt>
                <c:pt idx="37767">
                  <c:v>37.766999999999996</c:v>
                </c:pt>
                <c:pt idx="37768">
                  <c:v>37.768000000000029</c:v>
                </c:pt>
                <c:pt idx="37769">
                  <c:v>37.769000000000005</c:v>
                </c:pt>
                <c:pt idx="37770">
                  <c:v>37.770000000000039</c:v>
                </c:pt>
                <c:pt idx="37771">
                  <c:v>37.771000000000015</c:v>
                </c:pt>
                <c:pt idx="37772">
                  <c:v>37.771999999999991</c:v>
                </c:pt>
                <c:pt idx="37773">
                  <c:v>37.773000000000025</c:v>
                </c:pt>
                <c:pt idx="37774">
                  <c:v>37.774000000000001</c:v>
                </c:pt>
                <c:pt idx="37775">
                  <c:v>37.775000000000034</c:v>
                </c:pt>
                <c:pt idx="37776">
                  <c:v>37.77600000000001</c:v>
                </c:pt>
                <c:pt idx="37777">
                  <c:v>37.777000000000044</c:v>
                </c:pt>
                <c:pt idx="37778">
                  <c:v>37.77800000000002</c:v>
                </c:pt>
                <c:pt idx="37779">
                  <c:v>37.778999999999996</c:v>
                </c:pt>
                <c:pt idx="37780">
                  <c:v>37.78000000000003</c:v>
                </c:pt>
                <c:pt idx="37781">
                  <c:v>37.781000000000006</c:v>
                </c:pt>
                <c:pt idx="37782">
                  <c:v>37.782000000000039</c:v>
                </c:pt>
                <c:pt idx="37783">
                  <c:v>37.783000000000015</c:v>
                </c:pt>
                <c:pt idx="37784">
                  <c:v>37.783999999999992</c:v>
                </c:pt>
                <c:pt idx="37785">
                  <c:v>37.785000000000025</c:v>
                </c:pt>
                <c:pt idx="37786">
                  <c:v>37.786000000000001</c:v>
                </c:pt>
                <c:pt idx="37787">
                  <c:v>37.787000000000035</c:v>
                </c:pt>
                <c:pt idx="37788">
                  <c:v>37.788000000000011</c:v>
                </c:pt>
                <c:pt idx="37789">
                  <c:v>37.789000000000044</c:v>
                </c:pt>
                <c:pt idx="37790">
                  <c:v>37.79000000000002</c:v>
                </c:pt>
                <c:pt idx="37791">
                  <c:v>37.790999999999997</c:v>
                </c:pt>
                <c:pt idx="37792">
                  <c:v>37.79200000000003</c:v>
                </c:pt>
                <c:pt idx="37793">
                  <c:v>37.793000000000006</c:v>
                </c:pt>
                <c:pt idx="37794">
                  <c:v>37.79400000000004</c:v>
                </c:pt>
                <c:pt idx="37795">
                  <c:v>37.795000000000016</c:v>
                </c:pt>
                <c:pt idx="37796">
                  <c:v>37.795999999999992</c:v>
                </c:pt>
                <c:pt idx="37797">
                  <c:v>37.797000000000025</c:v>
                </c:pt>
                <c:pt idx="37798">
                  <c:v>37.798000000000002</c:v>
                </c:pt>
                <c:pt idx="37799">
                  <c:v>37.799000000000035</c:v>
                </c:pt>
                <c:pt idx="37800">
                  <c:v>37.800000000000011</c:v>
                </c:pt>
                <c:pt idx="37801">
                  <c:v>37.801000000000045</c:v>
                </c:pt>
                <c:pt idx="37802">
                  <c:v>37.802000000000021</c:v>
                </c:pt>
                <c:pt idx="37803">
                  <c:v>37.802999999999997</c:v>
                </c:pt>
                <c:pt idx="37804">
                  <c:v>37.80400000000003</c:v>
                </c:pt>
                <c:pt idx="37805">
                  <c:v>37.805000000000007</c:v>
                </c:pt>
                <c:pt idx="37806">
                  <c:v>37.80600000000004</c:v>
                </c:pt>
                <c:pt idx="37807">
                  <c:v>37.807000000000016</c:v>
                </c:pt>
                <c:pt idx="37808">
                  <c:v>37.807999999999993</c:v>
                </c:pt>
                <c:pt idx="37809">
                  <c:v>37.809000000000026</c:v>
                </c:pt>
                <c:pt idx="37810">
                  <c:v>37.81</c:v>
                </c:pt>
                <c:pt idx="37811">
                  <c:v>37.811000000000035</c:v>
                </c:pt>
                <c:pt idx="37812">
                  <c:v>37.812000000000012</c:v>
                </c:pt>
                <c:pt idx="37813">
                  <c:v>37.813000000000045</c:v>
                </c:pt>
                <c:pt idx="37814">
                  <c:v>37.814000000000021</c:v>
                </c:pt>
                <c:pt idx="37815">
                  <c:v>37.814999999999998</c:v>
                </c:pt>
                <c:pt idx="37816">
                  <c:v>37.816000000000031</c:v>
                </c:pt>
                <c:pt idx="37817">
                  <c:v>37.817000000000007</c:v>
                </c:pt>
                <c:pt idx="37818">
                  <c:v>37.81800000000004</c:v>
                </c:pt>
                <c:pt idx="37819">
                  <c:v>37.819000000000017</c:v>
                </c:pt>
                <c:pt idx="37820">
                  <c:v>37.819999999999993</c:v>
                </c:pt>
                <c:pt idx="37821">
                  <c:v>37.821000000000026</c:v>
                </c:pt>
                <c:pt idx="37822">
                  <c:v>37.822000000000003</c:v>
                </c:pt>
                <c:pt idx="37823">
                  <c:v>37.823000000000036</c:v>
                </c:pt>
                <c:pt idx="37824">
                  <c:v>37.824000000000012</c:v>
                </c:pt>
                <c:pt idx="37825">
                  <c:v>37.825000000000045</c:v>
                </c:pt>
                <c:pt idx="37826">
                  <c:v>37.826000000000022</c:v>
                </c:pt>
                <c:pt idx="37827">
                  <c:v>37.826999999999998</c:v>
                </c:pt>
                <c:pt idx="37828">
                  <c:v>37.828000000000031</c:v>
                </c:pt>
                <c:pt idx="37829">
                  <c:v>37.829000000000008</c:v>
                </c:pt>
                <c:pt idx="37830">
                  <c:v>37.830000000000041</c:v>
                </c:pt>
                <c:pt idx="37831">
                  <c:v>37.831000000000017</c:v>
                </c:pt>
                <c:pt idx="37832">
                  <c:v>37.831999999999994</c:v>
                </c:pt>
                <c:pt idx="37833">
                  <c:v>37.833000000000027</c:v>
                </c:pt>
                <c:pt idx="37834">
                  <c:v>37.834000000000003</c:v>
                </c:pt>
                <c:pt idx="37835">
                  <c:v>37.835000000000036</c:v>
                </c:pt>
                <c:pt idx="37836">
                  <c:v>37.836000000000013</c:v>
                </c:pt>
                <c:pt idx="37837">
                  <c:v>37.837000000000046</c:v>
                </c:pt>
                <c:pt idx="37838">
                  <c:v>37.838000000000022</c:v>
                </c:pt>
                <c:pt idx="37839">
                  <c:v>37.838999999999999</c:v>
                </c:pt>
                <c:pt idx="37840">
                  <c:v>37.840000000000032</c:v>
                </c:pt>
                <c:pt idx="37841">
                  <c:v>37.841000000000008</c:v>
                </c:pt>
                <c:pt idx="37842">
                  <c:v>37.842000000000041</c:v>
                </c:pt>
                <c:pt idx="37843">
                  <c:v>37.843000000000018</c:v>
                </c:pt>
                <c:pt idx="37844">
                  <c:v>37.843999999999994</c:v>
                </c:pt>
                <c:pt idx="37845">
                  <c:v>37.845000000000027</c:v>
                </c:pt>
                <c:pt idx="37846">
                  <c:v>37.846000000000004</c:v>
                </c:pt>
                <c:pt idx="37847">
                  <c:v>37.847000000000037</c:v>
                </c:pt>
                <c:pt idx="37848">
                  <c:v>37.848000000000013</c:v>
                </c:pt>
                <c:pt idx="37849">
                  <c:v>37.849000000000046</c:v>
                </c:pt>
                <c:pt idx="37850">
                  <c:v>37.850000000000023</c:v>
                </c:pt>
                <c:pt idx="37851">
                  <c:v>37.850999999999999</c:v>
                </c:pt>
                <c:pt idx="37852">
                  <c:v>37.852000000000032</c:v>
                </c:pt>
                <c:pt idx="37853">
                  <c:v>37.853000000000009</c:v>
                </c:pt>
                <c:pt idx="37854">
                  <c:v>37.854000000000042</c:v>
                </c:pt>
                <c:pt idx="37855">
                  <c:v>37.855000000000018</c:v>
                </c:pt>
                <c:pt idx="37856">
                  <c:v>37.855999999999995</c:v>
                </c:pt>
                <c:pt idx="37857">
                  <c:v>37.857000000000028</c:v>
                </c:pt>
                <c:pt idx="37858">
                  <c:v>37.858000000000004</c:v>
                </c:pt>
                <c:pt idx="37859">
                  <c:v>37.859000000000037</c:v>
                </c:pt>
                <c:pt idx="37860">
                  <c:v>37.860000000000014</c:v>
                </c:pt>
                <c:pt idx="37861">
                  <c:v>37.86099999999999</c:v>
                </c:pt>
                <c:pt idx="37862">
                  <c:v>37.862000000000023</c:v>
                </c:pt>
                <c:pt idx="37863">
                  <c:v>37.863</c:v>
                </c:pt>
                <c:pt idx="37864">
                  <c:v>37.864000000000033</c:v>
                </c:pt>
                <c:pt idx="37865">
                  <c:v>37.865000000000009</c:v>
                </c:pt>
                <c:pt idx="37866">
                  <c:v>37.866000000000042</c:v>
                </c:pt>
                <c:pt idx="37867">
                  <c:v>37.867000000000019</c:v>
                </c:pt>
                <c:pt idx="37868">
                  <c:v>37.867999999999995</c:v>
                </c:pt>
                <c:pt idx="37869">
                  <c:v>37.869000000000028</c:v>
                </c:pt>
                <c:pt idx="37870">
                  <c:v>37.870000000000005</c:v>
                </c:pt>
                <c:pt idx="37871">
                  <c:v>37.871000000000038</c:v>
                </c:pt>
                <c:pt idx="37872">
                  <c:v>37.872000000000014</c:v>
                </c:pt>
                <c:pt idx="37873">
                  <c:v>37.87299999999999</c:v>
                </c:pt>
                <c:pt idx="37874">
                  <c:v>37.874000000000024</c:v>
                </c:pt>
                <c:pt idx="37875">
                  <c:v>37.875</c:v>
                </c:pt>
                <c:pt idx="37876">
                  <c:v>37.876000000000033</c:v>
                </c:pt>
                <c:pt idx="37877">
                  <c:v>37.87700000000001</c:v>
                </c:pt>
                <c:pt idx="37878">
                  <c:v>37.878000000000043</c:v>
                </c:pt>
                <c:pt idx="37879">
                  <c:v>37.879000000000019</c:v>
                </c:pt>
                <c:pt idx="37880">
                  <c:v>37.879999999999995</c:v>
                </c:pt>
                <c:pt idx="37881">
                  <c:v>37.881000000000029</c:v>
                </c:pt>
                <c:pt idx="37882">
                  <c:v>37.882000000000005</c:v>
                </c:pt>
                <c:pt idx="37883">
                  <c:v>37.883000000000038</c:v>
                </c:pt>
                <c:pt idx="37884">
                  <c:v>37.884000000000015</c:v>
                </c:pt>
                <c:pt idx="37885">
                  <c:v>37.884999999999991</c:v>
                </c:pt>
                <c:pt idx="37886">
                  <c:v>37.886000000000024</c:v>
                </c:pt>
                <c:pt idx="37887">
                  <c:v>37.887</c:v>
                </c:pt>
                <c:pt idx="37888">
                  <c:v>37.888000000000034</c:v>
                </c:pt>
                <c:pt idx="37889">
                  <c:v>37.88900000000001</c:v>
                </c:pt>
                <c:pt idx="37890">
                  <c:v>37.890000000000043</c:v>
                </c:pt>
                <c:pt idx="37891">
                  <c:v>37.89100000000002</c:v>
                </c:pt>
                <c:pt idx="37892">
                  <c:v>37.891999999999996</c:v>
                </c:pt>
                <c:pt idx="37893">
                  <c:v>37.893000000000029</c:v>
                </c:pt>
                <c:pt idx="37894">
                  <c:v>37.894000000000005</c:v>
                </c:pt>
                <c:pt idx="37895">
                  <c:v>37.895000000000039</c:v>
                </c:pt>
                <c:pt idx="37896">
                  <c:v>37.896000000000015</c:v>
                </c:pt>
                <c:pt idx="37897">
                  <c:v>37.896999999999991</c:v>
                </c:pt>
                <c:pt idx="37898">
                  <c:v>37.898000000000025</c:v>
                </c:pt>
                <c:pt idx="37899">
                  <c:v>37.899000000000001</c:v>
                </c:pt>
                <c:pt idx="37900">
                  <c:v>37.900000000000034</c:v>
                </c:pt>
                <c:pt idx="37901">
                  <c:v>37.90100000000001</c:v>
                </c:pt>
                <c:pt idx="37902">
                  <c:v>37.902000000000044</c:v>
                </c:pt>
                <c:pt idx="37903">
                  <c:v>37.90300000000002</c:v>
                </c:pt>
                <c:pt idx="37904">
                  <c:v>37.903999999999996</c:v>
                </c:pt>
                <c:pt idx="37905">
                  <c:v>37.90500000000003</c:v>
                </c:pt>
                <c:pt idx="37906">
                  <c:v>37.906000000000006</c:v>
                </c:pt>
                <c:pt idx="37907">
                  <c:v>37.907000000000039</c:v>
                </c:pt>
                <c:pt idx="37908">
                  <c:v>37.908000000000015</c:v>
                </c:pt>
                <c:pt idx="37909">
                  <c:v>37.908999999999992</c:v>
                </c:pt>
                <c:pt idx="37910">
                  <c:v>37.910000000000025</c:v>
                </c:pt>
                <c:pt idx="37911">
                  <c:v>37.911000000000001</c:v>
                </c:pt>
                <c:pt idx="37912">
                  <c:v>37.912000000000035</c:v>
                </c:pt>
                <c:pt idx="37913">
                  <c:v>37.913000000000011</c:v>
                </c:pt>
                <c:pt idx="37914">
                  <c:v>37.914000000000044</c:v>
                </c:pt>
                <c:pt idx="37915">
                  <c:v>37.91500000000002</c:v>
                </c:pt>
                <c:pt idx="37916">
                  <c:v>37.915999999999997</c:v>
                </c:pt>
                <c:pt idx="37917">
                  <c:v>37.91700000000003</c:v>
                </c:pt>
                <c:pt idx="37918">
                  <c:v>37.918000000000006</c:v>
                </c:pt>
                <c:pt idx="37919">
                  <c:v>37.91900000000004</c:v>
                </c:pt>
                <c:pt idx="37920">
                  <c:v>37.920000000000016</c:v>
                </c:pt>
                <c:pt idx="37921">
                  <c:v>37.920999999999992</c:v>
                </c:pt>
                <c:pt idx="37922">
                  <c:v>37.922000000000025</c:v>
                </c:pt>
                <c:pt idx="37923">
                  <c:v>37.923000000000002</c:v>
                </c:pt>
                <c:pt idx="37924">
                  <c:v>37.924000000000035</c:v>
                </c:pt>
                <c:pt idx="37925">
                  <c:v>37.925000000000011</c:v>
                </c:pt>
                <c:pt idx="37926">
                  <c:v>37.926000000000045</c:v>
                </c:pt>
                <c:pt idx="37927">
                  <c:v>37.927000000000021</c:v>
                </c:pt>
                <c:pt idx="37928">
                  <c:v>37.927999999999997</c:v>
                </c:pt>
                <c:pt idx="37929">
                  <c:v>37.92900000000003</c:v>
                </c:pt>
                <c:pt idx="37930">
                  <c:v>37.930000000000007</c:v>
                </c:pt>
                <c:pt idx="37931">
                  <c:v>37.93100000000004</c:v>
                </c:pt>
                <c:pt idx="37932">
                  <c:v>37.932000000000016</c:v>
                </c:pt>
                <c:pt idx="37933">
                  <c:v>37.932999999999993</c:v>
                </c:pt>
                <c:pt idx="37934">
                  <c:v>37.934000000000026</c:v>
                </c:pt>
                <c:pt idx="37935">
                  <c:v>37.935000000000002</c:v>
                </c:pt>
                <c:pt idx="37936">
                  <c:v>37.936000000000035</c:v>
                </c:pt>
                <c:pt idx="37937">
                  <c:v>37.937000000000012</c:v>
                </c:pt>
                <c:pt idx="37938">
                  <c:v>37.938000000000045</c:v>
                </c:pt>
                <c:pt idx="37939">
                  <c:v>37.939000000000021</c:v>
                </c:pt>
                <c:pt idx="37940">
                  <c:v>37.94</c:v>
                </c:pt>
                <c:pt idx="37941">
                  <c:v>37.941000000000031</c:v>
                </c:pt>
                <c:pt idx="37942">
                  <c:v>37.942000000000007</c:v>
                </c:pt>
                <c:pt idx="37943">
                  <c:v>37.94300000000004</c:v>
                </c:pt>
                <c:pt idx="37944">
                  <c:v>37.944000000000017</c:v>
                </c:pt>
                <c:pt idx="37945">
                  <c:v>37.944999999999993</c:v>
                </c:pt>
                <c:pt idx="37946">
                  <c:v>37.946000000000026</c:v>
                </c:pt>
                <c:pt idx="37947">
                  <c:v>37.947000000000003</c:v>
                </c:pt>
                <c:pt idx="37948">
                  <c:v>37.948000000000036</c:v>
                </c:pt>
                <c:pt idx="37949">
                  <c:v>37.949000000000012</c:v>
                </c:pt>
                <c:pt idx="37950">
                  <c:v>37.950000000000045</c:v>
                </c:pt>
                <c:pt idx="37951">
                  <c:v>37.951000000000022</c:v>
                </c:pt>
                <c:pt idx="37952">
                  <c:v>37.951999999999998</c:v>
                </c:pt>
                <c:pt idx="37953">
                  <c:v>37.953000000000031</c:v>
                </c:pt>
                <c:pt idx="37954">
                  <c:v>37.954000000000008</c:v>
                </c:pt>
                <c:pt idx="37955">
                  <c:v>37.955000000000041</c:v>
                </c:pt>
                <c:pt idx="37956">
                  <c:v>37.956000000000017</c:v>
                </c:pt>
                <c:pt idx="37957">
                  <c:v>37.956999999999994</c:v>
                </c:pt>
                <c:pt idx="37958">
                  <c:v>37.958000000000027</c:v>
                </c:pt>
                <c:pt idx="37959">
                  <c:v>37.959000000000003</c:v>
                </c:pt>
                <c:pt idx="37960">
                  <c:v>37.960000000000036</c:v>
                </c:pt>
                <c:pt idx="37961">
                  <c:v>37.961000000000013</c:v>
                </c:pt>
                <c:pt idx="37962">
                  <c:v>37.962000000000046</c:v>
                </c:pt>
                <c:pt idx="37963">
                  <c:v>37.963000000000022</c:v>
                </c:pt>
                <c:pt idx="37964">
                  <c:v>37.963999999999999</c:v>
                </c:pt>
                <c:pt idx="37965">
                  <c:v>37.965000000000032</c:v>
                </c:pt>
                <c:pt idx="37966">
                  <c:v>37.966000000000008</c:v>
                </c:pt>
                <c:pt idx="37967">
                  <c:v>37.967000000000041</c:v>
                </c:pt>
                <c:pt idx="37968">
                  <c:v>37.968000000000018</c:v>
                </c:pt>
                <c:pt idx="37969">
                  <c:v>37.968999999999994</c:v>
                </c:pt>
                <c:pt idx="37970">
                  <c:v>37.970000000000027</c:v>
                </c:pt>
                <c:pt idx="37971">
                  <c:v>37.971000000000004</c:v>
                </c:pt>
                <c:pt idx="37972">
                  <c:v>37.972000000000037</c:v>
                </c:pt>
                <c:pt idx="37973">
                  <c:v>37.973000000000013</c:v>
                </c:pt>
                <c:pt idx="37974">
                  <c:v>37.974000000000046</c:v>
                </c:pt>
                <c:pt idx="37975">
                  <c:v>37.975000000000023</c:v>
                </c:pt>
                <c:pt idx="37976">
                  <c:v>37.975999999999999</c:v>
                </c:pt>
                <c:pt idx="37977">
                  <c:v>37.977000000000032</c:v>
                </c:pt>
                <c:pt idx="37978">
                  <c:v>37.978000000000009</c:v>
                </c:pt>
                <c:pt idx="37979">
                  <c:v>37.979000000000042</c:v>
                </c:pt>
                <c:pt idx="37980">
                  <c:v>37.980000000000018</c:v>
                </c:pt>
                <c:pt idx="37981">
                  <c:v>37.980999999999995</c:v>
                </c:pt>
                <c:pt idx="37982">
                  <c:v>37.982000000000028</c:v>
                </c:pt>
                <c:pt idx="37983">
                  <c:v>37.983000000000004</c:v>
                </c:pt>
                <c:pt idx="37984">
                  <c:v>37.984000000000037</c:v>
                </c:pt>
                <c:pt idx="37985">
                  <c:v>37.985000000000014</c:v>
                </c:pt>
                <c:pt idx="37986">
                  <c:v>37.98599999999999</c:v>
                </c:pt>
                <c:pt idx="37987">
                  <c:v>37.987000000000023</c:v>
                </c:pt>
                <c:pt idx="37988">
                  <c:v>37.988</c:v>
                </c:pt>
                <c:pt idx="37989">
                  <c:v>37.989000000000033</c:v>
                </c:pt>
                <c:pt idx="37990">
                  <c:v>37.990000000000009</c:v>
                </c:pt>
                <c:pt idx="37991">
                  <c:v>37.991000000000042</c:v>
                </c:pt>
                <c:pt idx="37992">
                  <c:v>37.992000000000019</c:v>
                </c:pt>
                <c:pt idx="37993">
                  <c:v>37.992999999999995</c:v>
                </c:pt>
                <c:pt idx="37994">
                  <c:v>37.994000000000028</c:v>
                </c:pt>
                <c:pt idx="37995">
                  <c:v>37.995000000000005</c:v>
                </c:pt>
                <c:pt idx="37996">
                  <c:v>37.996000000000038</c:v>
                </c:pt>
                <c:pt idx="37997">
                  <c:v>37.997000000000014</c:v>
                </c:pt>
                <c:pt idx="37998">
                  <c:v>37.99799999999999</c:v>
                </c:pt>
                <c:pt idx="37999">
                  <c:v>37.999000000000024</c:v>
                </c:pt>
                <c:pt idx="38000">
                  <c:v>38</c:v>
                </c:pt>
                <c:pt idx="38001">
                  <c:v>38.001000000000033</c:v>
                </c:pt>
                <c:pt idx="38002">
                  <c:v>38.00200000000001</c:v>
                </c:pt>
                <c:pt idx="38003">
                  <c:v>38.003000000000043</c:v>
                </c:pt>
                <c:pt idx="38004">
                  <c:v>38.004000000000019</c:v>
                </c:pt>
                <c:pt idx="38005">
                  <c:v>38.004999999999995</c:v>
                </c:pt>
                <c:pt idx="38006">
                  <c:v>38.006000000000029</c:v>
                </c:pt>
                <c:pt idx="38007">
                  <c:v>38.007000000000005</c:v>
                </c:pt>
                <c:pt idx="38008">
                  <c:v>38.008000000000038</c:v>
                </c:pt>
                <c:pt idx="38009">
                  <c:v>38.009000000000015</c:v>
                </c:pt>
                <c:pt idx="38010">
                  <c:v>38.009999999999991</c:v>
                </c:pt>
                <c:pt idx="38011">
                  <c:v>38.011000000000024</c:v>
                </c:pt>
                <c:pt idx="38012">
                  <c:v>38.012</c:v>
                </c:pt>
                <c:pt idx="38013">
                  <c:v>38.013000000000034</c:v>
                </c:pt>
                <c:pt idx="38014">
                  <c:v>38.01400000000001</c:v>
                </c:pt>
                <c:pt idx="38015">
                  <c:v>38.015000000000043</c:v>
                </c:pt>
                <c:pt idx="38016">
                  <c:v>38.01600000000002</c:v>
                </c:pt>
                <c:pt idx="38017">
                  <c:v>38.016999999999996</c:v>
                </c:pt>
                <c:pt idx="38018">
                  <c:v>38.018000000000029</c:v>
                </c:pt>
                <c:pt idx="38019">
                  <c:v>38.019000000000005</c:v>
                </c:pt>
                <c:pt idx="38020">
                  <c:v>38.020000000000039</c:v>
                </c:pt>
                <c:pt idx="38021">
                  <c:v>38.021000000000015</c:v>
                </c:pt>
                <c:pt idx="38022">
                  <c:v>38.021999999999991</c:v>
                </c:pt>
                <c:pt idx="38023">
                  <c:v>38.023000000000025</c:v>
                </c:pt>
                <c:pt idx="38024">
                  <c:v>38.024000000000001</c:v>
                </c:pt>
                <c:pt idx="38025">
                  <c:v>38.025000000000034</c:v>
                </c:pt>
                <c:pt idx="38026">
                  <c:v>38.02600000000001</c:v>
                </c:pt>
                <c:pt idx="38027">
                  <c:v>38.027000000000044</c:v>
                </c:pt>
                <c:pt idx="38028">
                  <c:v>38.02800000000002</c:v>
                </c:pt>
                <c:pt idx="38029">
                  <c:v>38.028999999999996</c:v>
                </c:pt>
                <c:pt idx="38030">
                  <c:v>38.03000000000003</c:v>
                </c:pt>
                <c:pt idx="38031">
                  <c:v>38.031000000000006</c:v>
                </c:pt>
                <c:pt idx="38032">
                  <c:v>38.032000000000039</c:v>
                </c:pt>
                <c:pt idx="38033">
                  <c:v>38.033000000000015</c:v>
                </c:pt>
                <c:pt idx="38034">
                  <c:v>38.033999999999992</c:v>
                </c:pt>
                <c:pt idx="38035">
                  <c:v>38.035000000000025</c:v>
                </c:pt>
                <c:pt idx="38036">
                  <c:v>38.036000000000001</c:v>
                </c:pt>
                <c:pt idx="38037">
                  <c:v>38.037000000000035</c:v>
                </c:pt>
                <c:pt idx="38038">
                  <c:v>38.038000000000011</c:v>
                </c:pt>
                <c:pt idx="38039">
                  <c:v>38.039000000000044</c:v>
                </c:pt>
                <c:pt idx="38040">
                  <c:v>38.04000000000002</c:v>
                </c:pt>
                <c:pt idx="38041">
                  <c:v>38.040999999999997</c:v>
                </c:pt>
                <c:pt idx="38042">
                  <c:v>38.04200000000003</c:v>
                </c:pt>
                <c:pt idx="38043">
                  <c:v>38.043000000000006</c:v>
                </c:pt>
                <c:pt idx="38044">
                  <c:v>38.04400000000004</c:v>
                </c:pt>
                <c:pt idx="38045">
                  <c:v>38.045000000000016</c:v>
                </c:pt>
                <c:pt idx="38046">
                  <c:v>38.045999999999992</c:v>
                </c:pt>
                <c:pt idx="38047">
                  <c:v>38.047000000000025</c:v>
                </c:pt>
                <c:pt idx="38048">
                  <c:v>38.048000000000002</c:v>
                </c:pt>
                <c:pt idx="38049">
                  <c:v>38.049000000000035</c:v>
                </c:pt>
                <c:pt idx="38050">
                  <c:v>38.050000000000011</c:v>
                </c:pt>
                <c:pt idx="38051">
                  <c:v>38.051000000000045</c:v>
                </c:pt>
                <c:pt idx="38052">
                  <c:v>38.052000000000021</c:v>
                </c:pt>
                <c:pt idx="38053">
                  <c:v>38.052999999999997</c:v>
                </c:pt>
                <c:pt idx="38054">
                  <c:v>38.05400000000003</c:v>
                </c:pt>
                <c:pt idx="38055">
                  <c:v>38.055000000000007</c:v>
                </c:pt>
                <c:pt idx="38056">
                  <c:v>38.05600000000004</c:v>
                </c:pt>
                <c:pt idx="38057">
                  <c:v>38.057000000000016</c:v>
                </c:pt>
                <c:pt idx="38058">
                  <c:v>38.057999999999993</c:v>
                </c:pt>
                <c:pt idx="38059">
                  <c:v>38.059000000000026</c:v>
                </c:pt>
                <c:pt idx="38060">
                  <c:v>38.06</c:v>
                </c:pt>
                <c:pt idx="38061">
                  <c:v>38.061000000000035</c:v>
                </c:pt>
                <c:pt idx="38062">
                  <c:v>38.062000000000012</c:v>
                </c:pt>
                <c:pt idx="38063">
                  <c:v>38.063000000000045</c:v>
                </c:pt>
                <c:pt idx="38064">
                  <c:v>38.064000000000021</c:v>
                </c:pt>
                <c:pt idx="38065">
                  <c:v>38.064999999999998</c:v>
                </c:pt>
                <c:pt idx="38066">
                  <c:v>38.066000000000031</c:v>
                </c:pt>
                <c:pt idx="38067">
                  <c:v>38.067000000000007</c:v>
                </c:pt>
                <c:pt idx="38068">
                  <c:v>38.06800000000004</c:v>
                </c:pt>
                <c:pt idx="38069">
                  <c:v>38.069000000000017</c:v>
                </c:pt>
                <c:pt idx="38070">
                  <c:v>38.069999999999993</c:v>
                </c:pt>
                <c:pt idx="38071">
                  <c:v>38.071000000000026</c:v>
                </c:pt>
                <c:pt idx="38072">
                  <c:v>38.072000000000003</c:v>
                </c:pt>
                <c:pt idx="38073">
                  <c:v>38.073000000000036</c:v>
                </c:pt>
                <c:pt idx="38074">
                  <c:v>38.074000000000012</c:v>
                </c:pt>
                <c:pt idx="38075">
                  <c:v>38.075000000000045</c:v>
                </c:pt>
                <c:pt idx="38076">
                  <c:v>38.076000000000022</c:v>
                </c:pt>
                <c:pt idx="38077">
                  <c:v>38.076999999999998</c:v>
                </c:pt>
                <c:pt idx="38078">
                  <c:v>38.078000000000031</c:v>
                </c:pt>
                <c:pt idx="38079">
                  <c:v>38.079000000000008</c:v>
                </c:pt>
                <c:pt idx="38080">
                  <c:v>38.080000000000041</c:v>
                </c:pt>
                <c:pt idx="38081">
                  <c:v>38.081000000000017</c:v>
                </c:pt>
                <c:pt idx="38082">
                  <c:v>38.081999999999994</c:v>
                </c:pt>
                <c:pt idx="38083">
                  <c:v>38.083000000000027</c:v>
                </c:pt>
                <c:pt idx="38084">
                  <c:v>38.084000000000003</c:v>
                </c:pt>
                <c:pt idx="38085">
                  <c:v>38.085000000000036</c:v>
                </c:pt>
                <c:pt idx="38086">
                  <c:v>38.086000000000013</c:v>
                </c:pt>
                <c:pt idx="38087">
                  <c:v>38.087000000000046</c:v>
                </c:pt>
                <c:pt idx="38088">
                  <c:v>38.088000000000022</c:v>
                </c:pt>
                <c:pt idx="38089">
                  <c:v>38.088999999999999</c:v>
                </c:pt>
                <c:pt idx="38090">
                  <c:v>38.090000000000032</c:v>
                </c:pt>
                <c:pt idx="38091">
                  <c:v>38.091000000000008</c:v>
                </c:pt>
                <c:pt idx="38092">
                  <c:v>38.092000000000041</c:v>
                </c:pt>
                <c:pt idx="38093">
                  <c:v>38.093000000000018</c:v>
                </c:pt>
                <c:pt idx="38094">
                  <c:v>38.093999999999994</c:v>
                </c:pt>
                <c:pt idx="38095">
                  <c:v>38.095000000000027</c:v>
                </c:pt>
                <c:pt idx="38096">
                  <c:v>38.096000000000004</c:v>
                </c:pt>
                <c:pt idx="38097">
                  <c:v>38.097000000000037</c:v>
                </c:pt>
                <c:pt idx="38098">
                  <c:v>38.098000000000013</c:v>
                </c:pt>
                <c:pt idx="38099">
                  <c:v>38.099000000000046</c:v>
                </c:pt>
                <c:pt idx="38100">
                  <c:v>38.100000000000023</c:v>
                </c:pt>
                <c:pt idx="38101">
                  <c:v>38.100999999999999</c:v>
                </c:pt>
                <c:pt idx="38102">
                  <c:v>38.102000000000032</c:v>
                </c:pt>
                <c:pt idx="38103">
                  <c:v>38.103000000000009</c:v>
                </c:pt>
                <c:pt idx="38104">
                  <c:v>38.104000000000042</c:v>
                </c:pt>
                <c:pt idx="38105">
                  <c:v>38.105000000000018</c:v>
                </c:pt>
                <c:pt idx="38106">
                  <c:v>38.105999999999995</c:v>
                </c:pt>
                <c:pt idx="38107">
                  <c:v>38.107000000000028</c:v>
                </c:pt>
                <c:pt idx="38108">
                  <c:v>38.108000000000004</c:v>
                </c:pt>
                <c:pt idx="38109">
                  <c:v>38.109000000000037</c:v>
                </c:pt>
                <c:pt idx="38110">
                  <c:v>38.110000000000014</c:v>
                </c:pt>
                <c:pt idx="38111">
                  <c:v>38.11099999999999</c:v>
                </c:pt>
                <c:pt idx="38112">
                  <c:v>38.112000000000023</c:v>
                </c:pt>
                <c:pt idx="38113">
                  <c:v>38.113</c:v>
                </c:pt>
                <c:pt idx="38114">
                  <c:v>38.114000000000033</c:v>
                </c:pt>
                <c:pt idx="38115">
                  <c:v>38.115000000000009</c:v>
                </c:pt>
                <c:pt idx="38116">
                  <c:v>38.116000000000042</c:v>
                </c:pt>
                <c:pt idx="38117">
                  <c:v>38.117000000000019</c:v>
                </c:pt>
                <c:pt idx="38118">
                  <c:v>38.117999999999995</c:v>
                </c:pt>
                <c:pt idx="38119">
                  <c:v>38.119000000000028</c:v>
                </c:pt>
                <c:pt idx="38120">
                  <c:v>38.120000000000005</c:v>
                </c:pt>
                <c:pt idx="38121">
                  <c:v>38.121000000000038</c:v>
                </c:pt>
                <c:pt idx="38122">
                  <c:v>38.122000000000014</c:v>
                </c:pt>
                <c:pt idx="38123">
                  <c:v>38.12299999999999</c:v>
                </c:pt>
                <c:pt idx="38124">
                  <c:v>38.124000000000024</c:v>
                </c:pt>
                <c:pt idx="38125">
                  <c:v>38.125</c:v>
                </c:pt>
                <c:pt idx="38126">
                  <c:v>38.126000000000033</c:v>
                </c:pt>
                <c:pt idx="38127">
                  <c:v>38.12700000000001</c:v>
                </c:pt>
                <c:pt idx="38128">
                  <c:v>38.128000000000043</c:v>
                </c:pt>
                <c:pt idx="38129">
                  <c:v>38.129000000000019</c:v>
                </c:pt>
                <c:pt idx="38130">
                  <c:v>38.129999999999995</c:v>
                </c:pt>
                <c:pt idx="38131">
                  <c:v>38.131000000000029</c:v>
                </c:pt>
                <c:pt idx="38132">
                  <c:v>38.132000000000005</c:v>
                </c:pt>
                <c:pt idx="38133">
                  <c:v>38.133000000000038</c:v>
                </c:pt>
                <c:pt idx="38134">
                  <c:v>38.134000000000015</c:v>
                </c:pt>
                <c:pt idx="38135">
                  <c:v>38.134999999999991</c:v>
                </c:pt>
                <c:pt idx="38136">
                  <c:v>38.136000000000024</c:v>
                </c:pt>
                <c:pt idx="38137">
                  <c:v>38.137</c:v>
                </c:pt>
                <c:pt idx="38138">
                  <c:v>38.138000000000034</c:v>
                </c:pt>
                <c:pt idx="38139">
                  <c:v>38.13900000000001</c:v>
                </c:pt>
                <c:pt idx="38140">
                  <c:v>38.140000000000043</c:v>
                </c:pt>
                <c:pt idx="38141">
                  <c:v>38.14100000000002</c:v>
                </c:pt>
                <c:pt idx="38142">
                  <c:v>38.141999999999996</c:v>
                </c:pt>
                <c:pt idx="38143">
                  <c:v>38.143000000000029</c:v>
                </c:pt>
                <c:pt idx="38144">
                  <c:v>38.144000000000005</c:v>
                </c:pt>
                <c:pt idx="38145">
                  <c:v>38.145000000000039</c:v>
                </c:pt>
                <c:pt idx="38146">
                  <c:v>38.146000000000015</c:v>
                </c:pt>
                <c:pt idx="38147">
                  <c:v>38.146999999999991</c:v>
                </c:pt>
                <c:pt idx="38148">
                  <c:v>38.148000000000025</c:v>
                </c:pt>
                <c:pt idx="38149">
                  <c:v>38.149000000000001</c:v>
                </c:pt>
                <c:pt idx="38150">
                  <c:v>38.150000000000034</c:v>
                </c:pt>
                <c:pt idx="38151">
                  <c:v>38.15100000000001</c:v>
                </c:pt>
                <c:pt idx="38152">
                  <c:v>38.152000000000044</c:v>
                </c:pt>
                <c:pt idx="38153">
                  <c:v>38.15300000000002</c:v>
                </c:pt>
                <c:pt idx="38154">
                  <c:v>38.153999999999996</c:v>
                </c:pt>
                <c:pt idx="38155">
                  <c:v>38.15500000000003</c:v>
                </c:pt>
                <c:pt idx="38156">
                  <c:v>38.156000000000006</c:v>
                </c:pt>
                <c:pt idx="38157">
                  <c:v>38.157000000000039</c:v>
                </c:pt>
                <c:pt idx="38158">
                  <c:v>38.158000000000015</c:v>
                </c:pt>
                <c:pt idx="38159">
                  <c:v>38.158999999999992</c:v>
                </c:pt>
                <c:pt idx="38160">
                  <c:v>38.160000000000025</c:v>
                </c:pt>
                <c:pt idx="38161">
                  <c:v>38.161000000000001</c:v>
                </c:pt>
                <c:pt idx="38162">
                  <c:v>38.162000000000035</c:v>
                </c:pt>
                <c:pt idx="38163">
                  <c:v>38.163000000000011</c:v>
                </c:pt>
                <c:pt idx="38164">
                  <c:v>38.164000000000044</c:v>
                </c:pt>
                <c:pt idx="38165">
                  <c:v>38.16500000000002</c:v>
                </c:pt>
                <c:pt idx="38166">
                  <c:v>38.165999999999997</c:v>
                </c:pt>
                <c:pt idx="38167">
                  <c:v>38.16700000000003</c:v>
                </c:pt>
                <c:pt idx="38168">
                  <c:v>38.168000000000006</c:v>
                </c:pt>
                <c:pt idx="38169">
                  <c:v>38.16900000000004</c:v>
                </c:pt>
                <c:pt idx="38170">
                  <c:v>38.170000000000016</c:v>
                </c:pt>
                <c:pt idx="38171">
                  <c:v>38.170999999999992</c:v>
                </c:pt>
                <c:pt idx="38172">
                  <c:v>38.172000000000025</c:v>
                </c:pt>
                <c:pt idx="38173">
                  <c:v>38.173000000000002</c:v>
                </c:pt>
                <c:pt idx="38174">
                  <c:v>38.174000000000035</c:v>
                </c:pt>
                <c:pt idx="38175">
                  <c:v>38.175000000000011</c:v>
                </c:pt>
                <c:pt idx="38176">
                  <c:v>38.176000000000045</c:v>
                </c:pt>
                <c:pt idx="38177">
                  <c:v>38.177000000000021</c:v>
                </c:pt>
                <c:pt idx="38178">
                  <c:v>38.177999999999997</c:v>
                </c:pt>
                <c:pt idx="38179">
                  <c:v>38.17900000000003</c:v>
                </c:pt>
                <c:pt idx="38180">
                  <c:v>38.180000000000007</c:v>
                </c:pt>
                <c:pt idx="38181">
                  <c:v>38.18100000000004</c:v>
                </c:pt>
                <c:pt idx="38182">
                  <c:v>38.182000000000016</c:v>
                </c:pt>
                <c:pt idx="38183">
                  <c:v>38.182999999999993</c:v>
                </c:pt>
                <c:pt idx="38184">
                  <c:v>38.184000000000026</c:v>
                </c:pt>
                <c:pt idx="38185">
                  <c:v>38.185000000000002</c:v>
                </c:pt>
                <c:pt idx="38186">
                  <c:v>38.186000000000035</c:v>
                </c:pt>
                <c:pt idx="38187">
                  <c:v>38.187000000000012</c:v>
                </c:pt>
                <c:pt idx="38188">
                  <c:v>38.188000000000045</c:v>
                </c:pt>
                <c:pt idx="38189">
                  <c:v>38.189000000000021</c:v>
                </c:pt>
                <c:pt idx="38190">
                  <c:v>38.19</c:v>
                </c:pt>
                <c:pt idx="38191">
                  <c:v>38.191000000000031</c:v>
                </c:pt>
                <c:pt idx="38192">
                  <c:v>38.192000000000007</c:v>
                </c:pt>
                <c:pt idx="38193">
                  <c:v>38.19300000000004</c:v>
                </c:pt>
                <c:pt idx="38194">
                  <c:v>38.194000000000017</c:v>
                </c:pt>
                <c:pt idx="38195">
                  <c:v>38.194999999999993</c:v>
                </c:pt>
                <c:pt idx="38196">
                  <c:v>38.196000000000026</c:v>
                </c:pt>
                <c:pt idx="38197">
                  <c:v>38.197000000000003</c:v>
                </c:pt>
                <c:pt idx="38198">
                  <c:v>38.198000000000036</c:v>
                </c:pt>
                <c:pt idx="38199">
                  <c:v>38.199000000000012</c:v>
                </c:pt>
                <c:pt idx="38200">
                  <c:v>38.200000000000045</c:v>
                </c:pt>
                <c:pt idx="38201">
                  <c:v>38.201000000000022</c:v>
                </c:pt>
                <c:pt idx="38202">
                  <c:v>38.201999999999998</c:v>
                </c:pt>
                <c:pt idx="38203">
                  <c:v>38.203000000000031</c:v>
                </c:pt>
                <c:pt idx="38204">
                  <c:v>38.204000000000008</c:v>
                </c:pt>
                <c:pt idx="38205">
                  <c:v>38.205000000000041</c:v>
                </c:pt>
                <c:pt idx="38206">
                  <c:v>38.206000000000017</c:v>
                </c:pt>
                <c:pt idx="38207">
                  <c:v>38.206999999999994</c:v>
                </c:pt>
                <c:pt idx="38208">
                  <c:v>38.208000000000027</c:v>
                </c:pt>
                <c:pt idx="38209">
                  <c:v>38.209000000000003</c:v>
                </c:pt>
                <c:pt idx="38210">
                  <c:v>38.210000000000036</c:v>
                </c:pt>
                <c:pt idx="38211">
                  <c:v>38.211000000000013</c:v>
                </c:pt>
                <c:pt idx="38212">
                  <c:v>38.212000000000046</c:v>
                </c:pt>
                <c:pt idx="38213">
                  <c:v>38.213000000000022</c:v>
                </c:pt>
                <c:pt idx="38214">
                  <c:v>38.213999999999999</c:v>
                </c:pt>
                <c:pt idx="38215">
                  <c:v>38.215000000000032</c:v>
                </c:pt>
                <c:pt idx="38216">
                  <c:v>38.216000000000008</c:v>
                </c:pt>
                <c:pt idx="38217">
                  <c:v>38.217000000000041</c:v>
                </c:pt>
                <c:pt idx="38218">
                  <c:v>38.218000000000018</c:v>
                </c:pt>
                <c:pt idx="38219">
                  <c:v>38.218999999999994</c:v>
                </c:pt>
                <c:pt idx="38220">
                  <c:v>38.220000000000027</c:v>
                </c:pt>
                <c:pt idx="38221">
                  <c:v>38.221000000000004</c:v>
                </c:pt>
                <c:pt idx="38222">
                  <c:v>38.222000000000037</c:v>
                </c:pt>
                <c:pt idx="38223">
                  <c:v>38.223000000000013</c:v>
                </c:pt>
                <c:pt idx="38224">
                  <c:v>38.224000000000046</c:v>
                </c:pt>
                <c:pt idx="38225">
                  <c:v>38.225000000000023</c:v>
                </c:pt>
                <c:pt idx="38226">
                  <c:v>38.225999999999999</c:v>
                </c:pt>
                <c:pt idx="38227">
                  <c:v>38.227000000000032</c:v>
                </c:pt>
                <c:pt idx="38228">
                  <c:v>38.228000000000009</c:v>
                </c:pt>
                <c:pt idx="38229">
                  <c:v>38.229000000000042</c:v>
                </c:pt>
                <c:pt idx="38230">
                  <c:v>38.230000000000018</c:v>
                </c:pt>
                <c:pt idx="38231">
                  <c:v>38.230999999999995</c:v>
                </c:pt>
                <c:pt idx="38232">
                  <c:v>38.232000000000028</c:v>
                </c:pt>
                <c:pt idx="38233">
                  <c:v>38.233000000000004</c:v>
                </c:pt>
                <c:pt idx="38234">
                  <c:v>38.234000000000037</c:v>
                </c:pt>
                <c:pt idx="38235">
                  <c:v>38.235000000000014</c:v>
                </c:pt>
                <c:pt idx="38236">
                  <c:v>38.23599999999999</c:v>
                </c:pt>
                <c:pt idx="38237">
                  <c:v>38.237000000000023</c:v>
                </c:pt>
                <c:pt idx="38238">
                  <c:v>38.238</c:v>
                </c:pt>
                <c:pt idx="38239">
                  <c:v>38.239000000000033</c:v>
                </c:pt>
                <c:pt idx="38240">
                  <c:v>38.240000000000009</c:v>
                </c:pt>
                <c:pt idx="38241">
                  <c:v>38.241000000000042</c:v>
                </c:pt>
                <c:pt idx="38242">
                  <c:v>38.242000000000019</c:v>
                </c:pt>
                <c:pt idx="38243">
                  <c:v>38.242999999999995</c:v>
                </c:pt>
                <c:pt idx="38244">
                  <c:v>38.244000000000028</c:v>
                </c:pt>
                <c:pt idx="38245">
                  <c:v>38.245000000000005</c:v>
                </c:pt>
                <c:pt idx="38246">
                  <c:v>38.246000000000038</c:v>
                </c:pt>
                <c:pt idx="38247">
                  <c:v>38.247000000000014</c:v>
                </c:pt>
                <c:pt idx="38248">
                  <c:v>38.24799999999999</c:v>
                </c:pt>
                <c:pt idx="38249">
                  <c:v>38.249000000000024</c:v>
                </c:pt>
                <c:pt idx="38250">
                  <c:v>38.25</c:v>
                </c:pt>
                <c:pt idx="38251">
                  <c:v>38.251000000000033</c:v>
                </c:pt>
                <c:pt idx="38252">
                  <c:v>38.25200000000001</c:v>
                </c:pt>
                <c:pt idx="38253">
                  <c:v>38.253000000000043</c:v>
                </c:pt>
                <c:pt idx="38254">
                  <c:v>38.254000000000019</c:v>
                </c:pt>
                <c:pt idx="38255">
                  <c:v>38.254999999999995</c:v>
                </c:pt>
                <c:pt idx="38256">
                  <c:v>38.256000000000029</c:v>
                </c:pt>
                <c:pt idx="38257">
                  <c:v>38.257000000000005</c:v>
                </c:pt>
                <c:pt idx="38258">
                  <c:v>38.258000000000038</c:v>
                </c:pt>
                <c:pt idx="38259">
                  <c:v>38.259000000000015</c:v>
                </c:pt>
                <c:pt idx="38260">
                  <c:v>38.259999999999991</c:v>
                </c:pt>
                <c:pt idx="38261">
                  <c:v>38.261000000000024</c:v>
                </c:pt>
                <c:pt idx="38262">
                  <c:v>38.262</c:v>
                </c:pt>
                <c:pt idx="38263">
                  <c:v>38.263000000000034</c:v>
                </c:pt>
                <c:pt idx="38264">
                  <c:v>38.26400000000001</c:v>
                </c:pt>
                <c:pt idx="38265">
                  <c:v>38.265000000000043</c:v>
                </c:pt>
                <c:pt idx="38266">
                  <c:v>38.26600000000002</c:v>
                </c:pt>
                <c:pt idx="38267">
                  <c:v>38.266999999999996</c:v>
                </c:pt>
                <c:pt idx="38268">
                  <c:v>38.268000000000029</c:v>
                </c:pt>
                <c:pt idx="38269">
                  <c:v>38.269000000000005</c:v>
                </c:pt>
                <c:pt idx="38270">
                  <c:v>38.270000000000039</c:v>
                </c:pt>
                <c:pt idx="38271">
                  <c:v>38.271000000000015</c:v>
                </c:pt>
                <c:pt idx="38272">
                  <c:v>38.271999999999991</c:v>
                </c:pt>
                <c:pt idx="38273">
                  <c:v>38.273000000000025</c:v>
                </c:pt>
                <c:pt idx="38274">
                  <c:v>38.274000000000001</c:v>
                </c:pt>
                <c:pt idx="38275">
                  <c:v>38.275000000000034</c:v>
                </c:pt>
                <c:pt idx="38276">
                  <c:v>38.27600000000001</c:v>
                </c:pt>
                <c:pt idx="38277">
                  <c:v>38.277000000000044</c:v>
                </c:pt>
                <c:pt idx="38278">
                  <c:v>38.27800000000002</c:v>
                </c:pt>
                <c:pt idx="38279">
                  <c:v>38.278999999999996</c:v>
                </c:pt>
                <c:pt idx="38280">
                  <c:v>38.28000000000003</c:v>
                </c:pt>
                <c:pt idx="38281">
                  <c:v>38.281000000000006</c:v>
                </c:pt>
                <c:pt idx="38282">
                  <c:v>38.282000000000039</c:v>
                </c:pt>
                <c:pt idx="38283">
                  <c:v>38.283000000000015</c:v>
                </c:pt>
                <c:pt idx="38284">
                  <c:v>38.283999999999992</c:v>
                </c:pt>
                <c:pt idx="38285">
                  <c:v>38.285000000000025</c:v>
                </c:pt>
                <c:pt idx="38286">
                  <c:v>38.286000000000001</c:v>
                </c:pt>
                <c:pt idx="38287">
                  <c:v>38.287000000000035</c:v>
                </c:pt>
                <c:pt idx="38288">
                  <c:v>38.288000000000011</c:v>
                </c:pt>
                <c:pt idx="38289">
                  <c:v>38.289000000000044</c:v>
                </c:pt>
                <c:pt idx="38290">
                  <c:v>38.29000000000002</c:v>
                </c:pt>
                <c:pt idx="38291">
                  <c:v>38.290999999999997</c:v>
                </c:pt>
                <c:pt idx="38292">
                  <c:v>38.29200000000003</c:v>
                </c:pt>
                <c:pt idx="38293">
                  <c:v>38.293000000000006</c:v>
                </c:pt>
                <c:pt idx="38294">
                  <c:v>38.29400000000004</c:v>
                </c:pt>
                <c:pt idx="38295">
                  <c:v>38.295000000000016</c:v>
                </c:pt>
                <c:pt idx="38296">
                  <c:v>38.295999999999992</c:v>
                </c:pt>
                <c:pt idx="38297">
                  <c:v>38.297000000000025</c:v>
                </c:pt>
                <c:pt idx="38298">
                  <c:v>38.298000000000002</c:v>
                </c:pt>
                <c:pt idx="38299">
                  <c:v>38.299000000000035</c:v>
                </c:pt>
                <c:pt idx="38300">
                  <c:v>38.300000000000011</c:v>
                </c:pt>
                <c:pt idx="38301">
                  <c:v>38.301000000000045</c:v>
                </c:pt>
                <c:pt idx="38302">
                  <c:v>38.302000000000021</c:v>
                </c:pt>
                <c:pt idx="38303">
                  <c:v>38.302999999999997</c:v>
                </c:pt>
                <c:pt idx="38304">
                  <c:v>38.30400000000003</c:v>
                </c:pt>
                <c:pt idx="38305">
                  <c:v>38.305000000000007</c:v>
                </c:pt>
                <c:pt idx="38306">
                  <c:v>38.30600000000004</c:v>
                </c:pt>
                <c:pt idx="38307">
                  <c:v>38.307000000000016</c:v>
                </c:pt>
                <c:pt idx="38308">
                  <c:v>38.307999999999993</c:v>
                </c:pt>
                <c:pt idx="38309">
                  <c:v>38.309000000000026</c:v>
                </c:pt>
                <c:pt idx="38310">
                  <c:v>38.31</c:v>
                </c:pt>
                <c:pt idx="38311">
                  <c:v>38.311000000000035</c:v>
                </c:pt>
                <c:pt idx="38312">
                  <c:v>38.312000000000012</c:v>
                </c:pt>
                <c:pt idx="38313">
                  <c:v>38.313000000000045</c:v>
                </c:pt>
                <c:pt idx="38314">
                  <c:v>38.314000000000021</c:v>
                </c:pt>
                <c:pt idx="38315">
                  <c:v>38.314999999999998</c:v>
                </c:pt>
                <c:pt idx="38316">
                  <c:v>38.316000000000031</c:v>
                </c:pt>
                <c:pt idx="38317">
                  <c:v>38.317000000000007</c:v>
                </c:pt>
                <c:pt idx="38318">
                  <c:v>38.31800000000004</c:v>
                </c:pt>
                <c:pt idx="38319">
                  <c:v>38.319000000000017</c:v>
                </c:pt>
                <c:pt idx="38320">
                  <c:v>38.319999999999993</c:v>
                </c:pt>
                <c:pt idx="38321">
                  <c:v>38.321000000000026</c:v>
                </c:pt>
                <c:pt idx="38322">
                  <c:v>38.322000000000003</c:v>
                </c:pt>
                <c:pt idx="38323">
                  <c:v>38.323000000000036</c:v>
                </c:pt>
                <c:pt idx="38324">
                  <c:v>38.324000000000012</c:v>
                </c:pt>
                <c:pt idx="38325">
                  <c:v>38.325000000000045</c:v>
                </c:pt>
                <c:pt idx="38326">
                  <c:v>38.326000000000022</c:v>
                </c:pt>
                <c:pt idx="38327">
                  <c:v>38.326999999999998</c:v>
                </c:pt>
                <c:pt idx="38328">
                  <c:v>38.328000000000031</c:v>
                </c:pt>
                <c:pt idx="38329">
                  <c:v>38.329000000000008</c:v>
                </c:pt>
                <c:pt idx="38330">
                  <c:v>38.330000000000041</c:v>
                </c:pt>
                <c:pt idx="38331">
                  <c:v>38.331000000000017</c:v>
                </c:pt>
                <c:pt idx="38332">
                  <c:v>38.331999999999994</c:v>
                </c:pt>
                <c:pt idx="38333">
                  <c:v>38.333000000000027</c:v>
                </c:pt>
                <c:pt idx="38334">
                  <c:v>38.334000000000003</c:v>
                </c:pt>
                <c:pt idx="38335">
                  <c:v>38.335000000000036</c:v>
                </c:pt>
                <c:pt idx="38336">
                  <c:v>38.336000000000013</c:v>
                </c:pt>
                <c:pt idx="38337">
                  <c:v>38.337000000000046</c:v>
                </c:pt>
                <c:pt idx="38338">
                  <c:v>38.338000000000022</c:v>
                </c:pt>
                <c:pt idx="38339">
                  <c:v>38.338999999999999</c:v>
                </c:pt>
                <c:pt idx="38340">
                  <c:v>38.340000000000032</c:v>
                </c:pt>
                <c:pt idx="38341">
                  <c:v>38.341000000000008</c:v>
                </c:pt>
                <c:pt idx="38342">
                  <c:v>38.342000000000041</c:v>
                </c:pt>
                <c:pt idx="38343">
                  <c:v>38.343000000000018</c:v>
                </c:pt>
                <c:pt idx="38344">
                  <c:v>38.343999999999994</c:v>
                </c:pt>
                <c:pt idx="38345">
                  <c:v>38.345000000000027</c:v>
                </c:pt>
                <c:pt idx="38346">
                  <c:v>38.346000000000004</c:v>
                </c:pt>
                <c:pt idx="38347">
                  <c:v>38.347000000000037</c:v>
                </c:pt>
                <c:pt idx="38348">
                  <c:v>38.348000000000013</c:v>
                </c:pt>
                <c:pt idx="38349">
                  <c:v>38.349000000000046</c:v>
                </c:pt>
                <c:pt idx="38350">
                  <c:v>38.350000000000023</c:v>
                </c:pt>
                <c:pt idx="38351">
                  <c:v>38.350999999999999</c:v>
                </c:pt>
                <c:pt idx="38352">
                  <c:v>38.352000000000032</c:v>
                </c:pt>
                <c:pt idx="38353">
                  <c:v>38.353000000000009</c:v>
                </c:pt>
                <c:pt idx="38354">
                  <c:v>38.354000000000042</c:v>
                </c:pt>
                <c:pt idx="38355">
                  <c:v>38.355000000000018</c:v>
                </c:pt>
                <c:pt idx="38356">
                  <c:v>38.355999999999995</c:v>
                </c:pt>
                <c:pt idx="38357">
                  <c:v>38.357000000000028</c:v>
                </c:pt>
                <c:pt idx="38358">
                  <c:v>38.358000000000004</c:v>
                </c:pt>
                <c:pt idx="38359">
                  <c:v>38.359000000000037</c:v>
                </c:pt>
                <c:pt idx="38360">
                  <c:v>38.360000000000014</c:v>
                </c:pt>
                <c:pt idx="38361">
                  <c:v>38.36099999999999</c:v>
                </c:pt>
                <c:pt idx="38362">
                  <c:v>38.362000000000023</c:v>
                </c:pt>
                <c:pt idx="38363">
                  <c:v>38.363</c:v>
                </c:pt>
                <c:pt idx="38364">
                  <c:v>38.364000000000033</c:v>
                </c:pt>
                <c:pt idx="38365">
                  <c:v>38.365000000000009</c:v>
                </c:pt>
                <c:pt idx="38366">
                  <c:v>38.366000000000042</c:v>
                </c:pt>
                <c:pt idx="38367">
                  <c:v>38.367000000000019</c:v>
                </c:pt>
                <c:pt idx="38368">
                  <c:v>38.367999999999995</c:v>
                </c:pt>
                <c:pt idx="38369">
                  <c:v>38.369000000000028</c:v>
                </c:pt>
                <c:pt idx="38370">
                  <c:v>38.370000000000005</c:v>
                </c:pt>
                <c:pt idx="38371">
                  <c:v>38.371000000000038</c:v>
                </c:pt>
                <c:pt idx="38372">
                  <c:v>38.372000000000014</c:v>
                </c:pt>
                <c:pt idx="38373">
                  <c:v>38.37299999999999</c:v>
                </c:pt>
                <c:pt idx="38374">
                  <c:v>38.374000000000024</c:v>
                </c:pt>
                <c:pt idx="38375">
                  <c:v>38.375</c:v>
                </c:pt>
                <c:pt idx="38376">
                  <c:v>38.376000000000033</c:v>
                </c:pt>
                <c:pt idx="38377">
                  <c:v>38.37700000000001</c:v>
                </c:pt>
                <c:pt idx="38378">
                  <c:v>38.378000000000043</c:v>
                </c:pt>
                <c:pt idx="38379">
                  <c:v>38.379000000000019</c:v>
                </c:pt>
                <c:pt idx="38380">
                  <c:v>38.379999999999995</c:v>
                </c:pt>
                <c:pt idx="38381">
                  <c:v>38.381000000000029</c:v>
                </c:pt>
                <c:pt idx="38382">
                  <c:v>38.382000000000005</c:v>
                </c:pt>
                <c:pt idx="38383">
                  <c:v>38.383000000000038</c:v>
                </c:pt>
                <c:pt idx="38384">
                  <c:v>38.384000000000015</c:v>
                </c:pt>
                <c:pt idx="38385">
                  <c:v>38.384999999999991</c:v>
                </c:pt>
                <c:pt idx="38386">
                  <c:v>38.386000000000024</c:v>
                </c:pt>
                <c:pt idx="38387">
                  <c:v>38.387</c:v>
                </c:pt>
                <c:pt idx="38388">
                  <c:v>38.388000000000034</c:v>
                </c:pt>
                <c:pt idx="38389">
                  <c:v>38.38900000000001</c:v>
                </c:pt>
                <c:pt idx="38390">
                  <c:v>38.390000000000043</c:v>
                </c:pt>
                <c:pt idx="38391">
                  <c:v>38.39100000000002</c:v>
                </c:pt>
                <c:pt idx="38392">
                  <c:v>38.391999999999996</c:v>
                </c:pt>
                <c:pt idx="38393">
                  <c:v>38.393000000000029</c:v>
                </c:pt>
                <c:pt idx="38394">
                  <c:v>38.394000000000005</c:v>
                </c:pt>
                <c:pt idx="38395">
                  <c:v>38.395000000000039</c:v>
                </c:pt>
                <c:pt idx="38396">
                  <c:v>38.396000000000015</c:v>
                </c:pt>
                <c:pt idx="38397">
                  <c:v>38.396999999999991</c:v>
                </c:pt>
                <c:pt idx="38398">
                  <c:v>38.398000000000025</c:v>
                </c:pt>
                <c:pt idx="38399">
                  <c:v>38.399000000000001</c:v>
                </c:pt>
                <c:pt idx="38400">
                  <c:v>38.400000000000034</c:v>
                </c:pt>
                <c:pt idx="38401">
                  <c:v>38.40100000000001</c:v>
                </c:pt>
                <c:pt idx="38402">
                  <c:v>38.402000000000044</c:v>
                </c:pt>
                <c:pt idx="38403">
                  <c:v>38.40300000000002</c:v>
                </c:pt>
                <c:pt idx="38404">
                  <c:v>38.403999999999996</c:v>
                </c:pt>
                <c:pt idx="38405">
                  <c:v>38.40500000000003</c:v>
                </c:pt>
                <c:pt idx="38406">
                  <c:v>38.406000000000006</c:v>
                </c:pt>
                <c:pt idx="38407">
                  <c:v>38.407000000000039</c:v>
                </c:pt>
                <c:pt idx="38408">
                  <c:v>38.408000000000015</c:v>
                </c:pt>
                <c:pt idx="38409">
                  <c:v>38.408999999999992</c:v>
                </c:pt>
                <c:pt idx="38410">
                  <c:v>38.410000000000025</c:v>
                </c:pt>
                <c:pt idx="38411">
                  <c:v>38.411000000000001</c:v>
                </c:pt>
                <c:pt idx="38412">
                  <c:v>38.412000000000035</c:v>
                </c:pt>
                <c:pt idx="38413">
                  <c:v>38.413000000000011</c:v>
                </c:pt>
                <c:pt idx="38414">
                  <c:v>38.414000000000044</c:v>
                </c:pt>
                <c:pt idx="38415">
                  <c:v>38.41500000000002</c:v>
                </c:pt>
                <c:pt idx="38416">
                  <c:v>38.415999999999997</c:v>
                </c:pt>
                <c:pt idx="38417">
                  <c:v>38.41700000000003</c:v>
                </c:pt>
                <c:pt idx="38418">
                  <c:v>38.418000000000006</c:v>
                </c:pt>
                <c:pt idx="38419">
                  <c:v>38.41900000000004</c:v>
                </c:pt>
                <c:pt idx="38420">
                  <c:v>38.420000000000016</c:v>
                </c:pt>
                <c:pt idx="38421">
                  <c:v>38.420999999999992</c:v>
                </c:pt>
                <c:pt idx="38422">
                  <c:v>38.422000000000025</c:v>
                </c:pt>
                <c:pt idx="38423">
                  <c:v>38.423000000000002</c:v>
                </c:pt>
                <c:pt idx="38424">
                  <c:v>38.424000000000035</c:v>
                </c:pt>
                <c:pt idx="38425">
                  <c:v>38.425000000000011</c:v>
                </c:pt>
                <c:pt idx="38426">
                  <c:v>38.426000000000045</c:v>
                </c:pt>
                <c:pt idx="38427">
                  <c:v>38.427000000000021</c:v>
                </c:pt>
                <c:pt idx="38428">
                  <c:v>38.427999999999997</c:v>
                </c:pt>
                <c:pt idx="38429">
                  <c:v>38.42900000000003</c:v>
                </c:pt>
                <c:pt idx="38430">
                  <c:v>38.430000000000007</c:v>
                </c:pt>
                <c:pt idx="38431">
                  <c:v>38.43100000000004</c:v>
                </c:pt>
                <c:pt idx="38432">
                  <c:v>38.432000000000016</c:v>
                </c:pt>
                <c:pt idx="38433">
                  <c:v>38.432999999999993</c:v>
                </c:pt>
                <c:pt idx="38434">
                  <c:v>38.434000000000026</c:v>
                </c:pt>
                <c:pt idx="38435">
                  <c:v>38.435000000000002</c:v>
                </c:pt>
                <c:pt idx="38436">
                  <c:v>38.436000000000035</c:v>
                </c:pt>
                <c:pt idx="38437">
                  <c:v>38.437000000000012</c:v>
                </c:pt>
                <c:pt idx="38438">
                  <c:v>38.438000000000045</c:v>
                </c:pt>
                <c:pt idx="38439">
                  <c:v>38.439000000000021</c:v>
                </c:pt>
                <c:pt idx="38440">
                  <c:v>38.44</c:v>
                </c:pt>
                <c:pt idx="38441">
                  <c:v>38.441000000000031</c:v>
                </c:pt>
                <c:pt idx="38442">
                  <c:v>38.442000000000007</c:v>
                </c:pt>
                <c:pt idx="38443">
                  <c:v>38.44300000000004</c:v>
                </c:pt>
                <c:pt idx="38444">
                  <c:v>38.444000000000017</c:v>
                </c:pt>
                <c:pt idx="38445">
                  <c:v>38.444999999999993</c:v>
                </c:pt>
                <c:pt idx="38446">
                  <c:v>38.446000000000026</c:v>
                </c:pt>
                <c:pt idx="38447">
                  <c:v>38.447000000000003</c:v>
                </c:pt>
                <c:pt idx="38448">
                  <c:v>38.448000000000036</c:v>
                </c:pt>
                <c:pt idx="38449">
                  <c:v>38.449000000000012</c:v>
                </c:pt>
                <c:pt idx="38450">
                  <c:v>38.450000000000045</c:v>
                </c:pt>
                <c:pt idx="38451">
                  <c:v>38.451000000000022</c:v>
                </c:pt>
                <c:pt idx="38452">
                  <c:v>38.451999999999998</c:v>
                </c:pt>
                <c:pt idx="38453">
                  <c:v>38.453000000000031</c:v>
                </c:pt>
                <c:pt idx="38454">
                  <c:v>38.454000000000008</c:v>
                </c:pt>
                <c:pt idx="38455">
                  <c:v>38.455000000000041</c:v>
                </c:pt>
                <c:pt idx="38456">
                  <c:v>38.456000000000017</c:v>
                </c:pt>
                <c:pt idx="38457">
                  <c:v>38.456999999999994</c:v>
                </c:pt>
                <c:pt idx="38458">
                  <c:v>38.458000000000027</c:v>
                </c:pt>
                <c:pt idx="38459">
                  <c:v>38.459000000000003</c:v>
                </c:pt>
                <c:pt idx="38460">
                  <c:v>38.460000000000036</c:v>
                </c:pt>
                <c:pt idx="38461">
                  <c:v>38.461000000000013</c:v>
                </c:pt>
                <c:pt idx="38462">
                  <c:v>38.462000000000046</c:v>
                </c:pt>
                <c:pt idx="38463">
                  <c:v>38.463000000000022</c:v>
                </c:pt>
                <c:pt idx="38464">
                  <c:v>38.463999999999999</c:v>
                </c:pt>
                <c:pt idx="38465">
                  <c:v>38.465000000000032</c:v>
                </c:pt>
                <c:pt idx="38466">
                  <c:v>38.466000000000008</c:v>
                </c:pt>
                <c:pt idx="38467">
                  <c:v>38.467000000000041</c:v>
                </c:pt>
                <c:pt idx="38468">
                  <c:v>38.468000000000018</c:v>
                </c:pt>
                <c:pt idx="38469">
                  <c:v>38.468999999999994</c:v>
                </c:pt>
                <c:pt idx="38470">
                  <c:v>38.470000000000027</c:v>
                </c:pt>
                <c:pt idx="38471">
                  <c:v>38.471000000000004</c:v>
                </c:pt>
                <c:pt idx="38472">
                  <c:v>38.472000000000037</c:v>
                </c:pt>
                <c:pt idx="38473">
                  <c:v>38.473000000000013</c:v>
                </c:pt>
                <c:pt idx="38474">
                  <c:v>38.474000000000046</c:v>
                </c:pt>
                <c:pt idx="38475">
                  <c:v>38.475000000000023</c:v>
                </c:pt>
                <c:pt idx="38476">
                  <c:v>38.475999999999999</c:v>
                </c:pt>
                <c:pt idx="38477">
                  <c:v>38.477000000000032</c:v>
                </c:pt>
                <c:pt idx="38478">
                  <c:v>38.478000000000009</c:v>
                </c:pt>
                <c:pt idx="38479">
                  <c:v>38.479000000000042</c:v>
                </c:pt>
                <c:pt idx="38480">
                  <c:v>38.480000000000018</c:v>
                </c:pt>
                <c:pt idx="38481">
                  <c:v>38.480999999999995</c:v>
                </c:pt>
                <c:pt idx="38482">
                  <c:v>38.482000000000028</c:v>
                </c:pt>
                <c:pt idx="38483">
                  <c:v>38.483000000000004</c:v>
                </c:pt>
                <c:pt idx="38484">
                  <c:v>38.484000000000037</c:v>
                </c:pt>
                <c:pt idx="38485">
                  <c:v>38.485000000000014</c:v>
                </c:pt>
                <c:pt idx="38486">
                  <c:v>38.48599999999999</c:v>
                </c:pt>
                <c:pt idx="38487">
                  <c:v>38.487000000000023</c:v>
                </c:pt>
                <c:pt idx="38488">
                  <c:v>38.488</c:v>
                </c:pt>
                <c:pt idx="38489">
                  <c:v>38.489000000000033</c:v>
                </c:pt>
                <c:pt idx="38490">
                  <c:v>38.490000000000009</c:v>
                </c:pt>
                <c:pt idx="38491">
                  <c:v>38.491000000000042</c:v>
                </c:pt>
                <c:pt idx="38492">
                  <c:v>38.492000000000019</c:v>
                </c:pt>
                <c:pt idx="38493">
                  <c:v>38.492999999999995</c:v>
                </c:pt>
                <c:pt idx="38494">
                  <c:v>38.494000000000028</c:v>
                </c:pt>
                <c:pt idx="38495">
                  <c:v>38.495000000000005</c:v>
                </c:pt>
                <c:pt idx="38496">
                  <c:v>38.496000000000038</c:v>
                </c:pt>
                <c:pt idx="38497">
                  <c:v>38.497000000000014</c:v>
                </c:pt>
                <c:pt idx="38498">
                  <c:v>38.49799999999999</c:v>
                </c:pt>
                <c:pt idx="38499">
                  <c:v>38.499000000000024</c:v>
                </c:pt>
                <c:pt idx="38500">
                  <c:v>38.5</c:v>
                </c:pt>
                <c:pt idx="38501">
                  <c:v>38.501000000000033</c:v>
                </c:pt>
                <c:pt idx="38502">
                  <c:v>38.50200000000001</c:v>
                </c:pt>
                <c:pt idx="38503">
                  <c:v>38.503000000000043</c:v>
                </c:pt>
                <c:pt idx="38504">
                  <c:v>38.504000000000019</c:v>
                </c:pt>
                <c:pt idx="38505">
                  <c:v>38.504999999999995</c:v>
                </c:pt>
                <c:pt idx="38506">
                  <c:v>38.506000000000029</c:v>
                </c:pt>
                <c:pt idx="38507">
                  <c:v>38.507000000000005</c:v>
                </c:pt>
                <c:pt idx="38508">
                  <c:v>38.508000000000038</c:v>
                </c:pt>
                <c:pt idx="38509">
                  <c:v>38.509000000000015</c:v>
                </c:pt>
                <c:pt idx="38510">
                  <c:v>38.509999999999991</c:v>
                </c:pt>
                <c:pt idx="38511">
                  <c:v>38.511000000000024</c:v>
                </c:pt>
                <c:pt idx="38512">
                  <c:v>38.512</c:v>
                </c:pt>
                <c:pt idx="38513">
                  <c:v>38.513000000000034</c:v>
                </c:pt>
                <c:pt idx="38514">
                  <c:v>38.51400000000001</c:v>
                </c:pt>
                <c:pt idx="38515">
                  <c:v>38.515000000000043</c:v>
                </c:pt>
                <c:pt idx="38516">
                  <c:v>38.51600000000002</c:v>
                </c:pt>
                <c:pt idx="38517">
                  <c:v>38.516999999999996</c:v>
                </c:pt>
                <c:pt idx="38518">
                  <c:v>38.518000000000029</c:v>
                </c:pt>
                <c:pt idx="38519">
                  <c:v>38.519000000000005</c:v>
                </c:pt>
                <c:pt idx="38520">
                  <c:v>38.520000000000039</c:v>
                </c:pt>
                <c:pt idx="38521">
                  <c:v>38.521000000000015</c:v>
                </c:pt>
                <c:pt idx="38522">
                  <c:v>38.521999999999991</c:v>
                </c:pt>
                <c:pt idx="38523">
                  <c:v>38.523000000000025</c:v>
                </c:pt>
                <c:pt idx="38524">
                  <c:v>38.524000000000001</c:v>
                </c:pt>
                <c:pt idx="38525">
                  <c:v>38.525000000000034</c:v>
                </c:pt>
                <c:pt idx="38526">
                  <c:v>38.52600000000001</c:v>
                </c:pt>
                <c:pt idx="38527">
                  <c:v>38.527000000000044</c:v>
                </c:pt>
                <c:pt idx="38528">
                  <c:v>38.52800000000002</c:v>
                </c:pt>
                <c:pt idx="38529">
                  <c:v>38.528999999999996</c:v>
                </c:pt>
                <c:pt idx="38530">
                  <c:v>38.53000000000003</c:v>
                </c:pt>
                <c:pt idx="38531">
                  <c:v>38.531000000000006</c:v>
                </c:pt>
                <c:pt idx="38532">
                  <c:v>38.532000000000039</c:v>
                </c:pt>
                <c:pt idx="38533">
                  <c:v>38.533000000000015</c:v>
                </c:pt>
                <c:pt idx="38534">
                  <c:v>38.533999999999992</c:v>
                </c:pt>
                <c:pt idx="38535">
                  <c:v>38.535000000000025</c:v>
                </c:pt>
                <c:pt idx="38536">
                  <c:v>38.536000000000001</c:v>
                </c:pt>
                <c:pt idx="38537">
                  <c:v>38.537000000000035</c:v>
                </c:pt>
                <c:pt idx="38538">
                  <c:v>38.538000000000011</c:v>
                </c:pt>
                <c:pt idx="38539">
                  <c:v>38.539000000000044</c:v>
                </c:pt>
                <c:pt idx="38540">
                  <c:v>38.54000000000002</c:v>
                </c:pt>
                <c:pt idx="38541">
                  <c:v>38.540999999999997</c:v>
                </c:pt>
                <c:pt idx="38542">
                  <c:v>38.54200000000003</c:v>
                </c:pt>
                <c:pt idx="38543">
                  <c:v>38.543000000000006</c:v>
                </c:pt>
                <c:pt idx="38544">
                  <c:v>38.54400000000004</c:v>
                </c:pt>
                <c:pt idx="38545">
                  <c:v>38.545000000000016</c:v>
                </c:pt>
                <c:pt idx="38546">
                  <c:v>38.545999999999992</c:v>
                </c:pt>
                <c:pt idx="38547">
                  <c:v>38.547000000000025</c:v>
                </c:pt>
                <c:pt idx="38548">
                  <c:v>38.548000000000002</c:v>
                </c:pt>
                <c:pt idx="38549">
                  <c:v>38.549000000000035</c:v>
                </c:pt>
                <c:pt idx="38550">
                  <c:v>38.550000000000011</c:v>
                </c:pt>
                <c:pt idx="38551">
                  <c:v>38.551000000000045</c:v>
                </c:pt>
                <c:pt idx="38552">
                  <c:v>38.552000000000021</c:v>
                </c:pt>
                <c:pt idx="38553">
                  <c:v>38.552999999999997</c:v>
                </c:pt>
                <c:pt idx="38554">
                  <c:v>38.55400000000003</c:v>
                </c:pt>
                <c:pt idx="38555">
                  <c:v>38.555000000000007</c:v>
                </c:pt>
                <c:pt idx="38556">
                  <c:v>38.55600000000004</c:v>
                </c:pt>
                <c:pt idx="38557">
                  <c:v>38.557000000000016</c:v>
                </c:pt>
                <c:pt idx="38558">
                  <c:v>38.557999999999993</c:v>
                </c:pt>
                <c:pt idx="38559">
                  <c:v>38.559000000000026</c:v>
                </c:pt>
                <c:pt idx="38560">
                  <c:v>38.56</c:v>
                </c:pt>
                <c:pt idx="38561">
                  <c:v>38.561000000000035</c:v>
                </c:pt>
                <c:pt idx="38562">
                  <c:v>38.562000000000012</c:v>
                </c:pt>
                <c:pt idx="38563">
                  <c:v>38.563000000000045</c:v>
                </c:pt>
                <c:pt idx="38564">
                  <c:v>38.564000000000021</c:v>
                </c:pt>
                <c:pt idx="38565">
                  <c:v>38.564999999999998</c:v>
                </c:pt>
                <c:pt idx="38566">
                  <c:v>38.566000000000031</c:v>
                </c:pt>
                <c:pt idx="38567">
                  <c:v>38.567000000000007</c:v>
                </c:pt>
                <c:pt idx="38568">
                  <c:v>38.56800000000004</c:v>
                </c:pt>
                <c:pt idx="38569">
                  <c:v>38.569000000000017</c:v>
                </c:pt>
                <c:pt idx="38570">
                  <c:v>38.569999999999993</c:v>
                </c:pt>
                <c:pt idx="38571">
                  <c:v>38.571000000000026</c:v>
                </c:pt>
                <c:pt idx="38572">
                  <c:v>38.572000000000003</c:v>
                </c:pt>
                <c:pt idx="38573">
                  <c:v>38.573000000000036</c:v>
                </c:pt>
                <c:pt idx="38574">
                  <c:v>38.574000000000012</c:v>
                </c:pt>
                <c:pt idx="38575">
                  <c:v>38.575000000000045</c:v>
                </c:pt>
                <c:pt idx="38576">
                  <c:v>38.576000000000022</c:v>
                </c:pt>
                <c:pt idx="38577">
                  <c:v>38.576999999999998</c:v>
                </c:pt>
                <c:pt idx="38578">
                  <c:v>38.578000000000031</c:v>
                </c:pt>
                <c:pt idx="38579">
                  <c:v>38.579000000000008</c:v>
                </c:pt>
                <c:pt idx="38580">
                  <c:v>38.580000000000041</c:v>
                </c:pt>
                <c:pt idx="38581">
                  <c:v>38.581000000000017</c:v>
                </c:pt>
                <c:pt idx="38582">
                  <c:v>38.581999999999994</c:v>
                </c:pt>
                <c:pt idx="38583">
                  <c:v>38.583000000000027</c:v>
                </c:pt>
                <c:pt idx="38584">
                  <c:v>38.584000000000003</c:v>
                </c:pt>
                <c:pt idx="38585">
                  <c:v>38.585000000000036</c:v>
                </c:pt>
                <c:pt idx="38586">
                  <c:v>38.586000000000013</c:v>
                </c:pt>
                <c:pt idx="38587">
                  <c:v>38.587000000000046</c:v>
                </c:pt>
                <c:pt idx="38588">
                  <c:v>38.588000000000022</c:v>
                </c:pt>
                <c:pt idx="38589">
                  <c:v>38.588999999999999</c:v>
                </c:pt>
                <c:pt idx="38590">
                  <c:v>38.590000000000032</c:v>
                </c:pt>
                <c:pt idx="38591">
                  <c:v>38.591000000000008</c:v>
                </c:pt>
                <c:pt idx="38592">
                  <c:v>38.592000000000041</c:v>
                </c:pt>
                <c:pt idx="38593">
                  <c:v>38.593000000000018</c:v>
                </c:pt>
                <c:pt idx="38594">
                  <c:v>38.593999999999994</c:v>
                </c:pt>
                <c:pt idx="38595">
                  <c:v>38.595000000000027</c:v>
                </c:pt>
                <c:pt idx="38596">
                  <c:v>38.596000000000004</c:v>
                </c:pt>
                <c:pt idx="38597">
                  <c:v>38.597000000000037</c:v>
                </c:pt>
                <c:pt idx="38598">
                  <c:v>38.598000000000013</c:v>
                </c:pt>
                <c:pt idx="38599">
                  <c:v>38.599000000000046</c:v>
                </c:pt>
                <c:pt idx="38600">
                  <c:v>38.600000000000023</c:v>
                </c:pt>
                <c:pt idx="38601">
                  <c:v>38.600999999999999</c:v>
                </c:pt>
                <c:pt idx="38602">
                  <c:v>38.602000000000032</c:v>
                </c:pt>
                <c:pt idx="38603">
                  <c:v>38.603000000000009</c:v>
                </c:pt>
                <c:pt idx="38604">
                  <c:v>38.604000000000042</c:v>
                </c:pt>
                <c:pt idx="38605">
                  <c:v>38.605000000000018</c:v>
                </c:pt>
                <c:pt idx="38606">
                  <c:v>38.605999999999995</c:v>
                </c:pt>
                <c:pt idx="38607">
                  <c:v>38.607000000000028</c:v>
                </c:pt>
                <c:pt idx="38608">
                  <c:v>38.608000000000004</c:v>
                </c:pt>
                <c:pt idx="38609">
                  <c:v>38.609000000000037</c:v>
                </c:pt>
                <c:pt idx="38610">
                  <c:v>38.610000000000014</c:v>
                </c:pt>
                <c:pt idx="38611">
                  <c:v>38.61099999999999</c:v>
                </c:pt>
                <c:pt idx="38612">
                  <c:v>38.612000000000023</c:v>
                </c:pt>
                <c:pt idx="38613">
                  <c:v>38.613</c:v>
                </c:pt>
                <c:pt idx="38614">
                  <c:v>38.614000000000033</c:v>
                </c:pt>
                <c:pt idx="38615">
                  <c:v>38.615000000000009</c:v>
                </c:pt>
                <c:pt idx="38616">
                  <c:v>38.616000000000042</c:v>
                </c:pt>
                <c:pt idx="38617">
                  <c:v>38.617000000000019</c:v>
                </c:pt>
                <c:pt idx="38618">
                  <c:v>38.617999999999995</c:v>
                </c:pt>
                <c:pt idx="38619">
                  <c:v>38.619000000000028</c:v>
                </c:pt>
                <c:pt idx="38620">
                  <c:v>38.620000000000005</c:v>
                </c:pt>
                <c:pt idx="38621">
                  <c:v>38.621000000000038</c:v>
                </c:pt>
                <c:pt idx="38622">
                  <c:v>38.622000000000014</c:v>
                </c:pt>
                <c:pt idx="38623">
                  <c:v>38.62299999999999</c:v>
                </c:pt>
                <c:pt idx="38624">
                  <c:v>38.624000000000024</c:v>
                </c:pt>
                <c:pt idx="38625">
                  <c:v>38.625</c:v>
                </c:pt>
                <c:pt idx="38626">
                  <c:v>38.626000000000033</c:v>
                </c:pt>
                <c:pt idx="38627">
                  <c:v>38.62700000000001</c:v>
                </c:pt>
                <c:pt idx="38628">
                  <c:v>38.628000000000043</c:v>
                </c:pt>
                <c:pt idx="38629">
                  <c:v>38.629000000000019</c:v>
                </c:pt>
                <c:pt idx="38630">
                  <c:v>38.629999999999995</c:v>
                </c:pt>
                <c:pt idx="38631">
                  <c:v>38.631000000000029</c:v>
                </c:pt>
                <c:pt idx="38632">
                  <c:v>38.632000000000005</c:v>
                </c:pt>
                <c:pt idx="38633">
                  <c:v>38.633000000000038</c:v>
                </c:pt>
                <c:pt idx="38634">
                  <c:v>38.634000000000015</c:v>
                </c:pt>
                <c:pt idx="38635">
                  <c:v>38.634999999999991</c:v>
                </c:pt>
                <c:pt idx="38636">
                  <c:v>38.636000000000024</c:v>
                </c:pt>
                <c:pt idx="38637">
                  <c:v>38.637</c:v>
                </c:pt>
                <c:pt idx="38638">
                  <c:v>38.638000000000034</c:v>
                </c:pt>
                <c:pt idx="38639">
                  <c:v>38.63900000000001</c:v>
                </c:pt>
                <c:pt idx="38640">
                  <c:v>38.640000000000043</c:v>
                </c:pt>
                <c:pt idx="38641">
                  <c:v>38.64100000000002</c:v>
                </c:pt>
                <c:pt idx="38642">
                  <c:v>38.641999999999996</c:v>
                </c:pt>
                <c:pt idx="38643">
                  <c:v>38.643000000000029</c:v>
                </c:pt>
                <c:pt idx="38644">
                  <c:v>38.644000000000005</c:v>
                </c:pt>
                <c:pt idx="38645">
                  <c:v>38.645000000000039</c:v>
                </c:pt>
                <c:pt idx="38646">
                  <c:v>38.646000000000015</c:v>
                </c:pt>
                <c:pt idx="38647">
                  <c:v>38.646999999999991</c:v>
                </c:pt>
                <c:pt idx="38648">
                  <c:v>38.648000000000025</c:v>
                </c:pt>
                <c:pt idx="38649">
                  <c:v>38.649000000000001</c:v>
                </c:pt>
                <c:pt idx="38650">
                  <c:v>38.650000000000034</c:v>
                </c:pt>
                <c:pt idx="38651">
                  <c:v>38.65100000000001</c:v>
                </c:pt>
                <c:pt idx="38652">
                  <c:v>38.652000000000044</c:v>
                </c:pt>
                <c:pt idx="38653">
                  <c:v>38.65300000000002</c:v>
                </c:pt>
                <c:pt idx="38654">
                  <c:v>38.653999999999996</c:v>
                </c:pt>
                <c:pt idx="38655">
                  <c:v>38.65500000000003</c:v>
                </c:pt>
                <c:pt idx="38656">
                  <c:v>38.656000000000006</c:v>
                </c:pt>
                <c:pt idx="38657">
                  <c:v>38.657000000000039</c:v>
                </c:pt>
                <c:pt idx="38658">
                  <c:v>38.658000000000015</c:v>
                </c:pt>
                <c:pt idx="38659">
                  <c:v>38.658999999999992</c:v>
                </c:pt>
                <c:pt idx="38660">
                  <c:v>38.660000000000025</c:v>
                </c:pt>
                <c:pt idx="38661">
                  <c:v>38.661000000000001</c:v>
                </c:pt>
                <c:pt idx="38662">
                  <c:v>38.662000000000035</c:v>
                </c:pt>
                <c:pt idx="38663">
                  <c:v>38.663000000000011</c:v>
                </c:pt>
                <c:pt idx="38664">
                  <c:v>38.664000000000044</c:v>
                </c:pt>
                <c:pt idx="38665">
                  <c:v>38.66500000000002</c:v>
                </c:pt>
                <c:pt idx="38666">
                  <c:v>38.665999999999997</c:v>
                </c:pt>
                <c:pt idx="38667">
                  <c:v>38.66700000000003</c:v>
                </c:pt>
                <c:pt idx="38668">
                  <c:v>38.668000000000006</c:v>
                </c:pt>
                <c:pt idx="38669">
                  <c:v>38.66900000000004</c:v>
                </c:pt>
                <c:pt idx="38670">
                  <c:v>38.670000000000016</c:v>
                </c:pt>
                <c:pt idx="38671">
                  <c:v>38.670999999999992</c:v>
                </c:pt>
                <c:pt idx="38672">
                  <c:v>38.672000000000025</c:v>
                </c:pt>
                <c:pt idx="38673">
                  <c:v>38.673000000000002</c:v>
                </c:pt>
                <c:pt idx="38674">
                  <c:v>38.674000000000035</c:v>
                </c:pt>
                <c:pt idx="38675">
                  <c:v>38.675000000000011</c:v>
                </c:pt>
                <c:pt idx="38676">
                  <c:v>38.676000000000045</c:v>
                </c:pt>
                <c:pt idx="38677">
                  <c:v>38.677000000000021</c:v>
                </c:pt>
                <c:pt idx="38678">
                  <c:v>38.677999999999997</c:v>
                </c:pt>
                <c:pt idx="38679">
                  <c:v>38.67900000000003</c:v>
                </c:pt>
                <c:pt idx="38680">
                  <c:v>38.680000000000007</c:v>
                </c:pt>
                <c:pt idx="38681">
                  <c:v>38.68100000000004</c:v>
                </c:pt>
                <c:pt idx="38682">
                  <c:v>38.682000000000016</c:v>
                </c:pt>
                <c:pt idx="38683">
                  <c:v>38.682999999999993</c:v>
                </c:pt>
                <c:pt idx="38684">
                  <c:v>38.684000000000026</c:v>
                </c:pt>
                <c:pt idx="38685">
                  <c:v>38.685000000000002</c:v>
                </c:pt>
                <c:pt idx="38686">
                  <c:v>38.686000000000035</c:v>
                </c:pt>
                <c:pt idx="38687">
                  <c:v>38.687000000000012</c:v>
                </c:pt>
                <c:pt idx="38688">
                  <c:v>38.688000000000045</c:v>
                </c:pt>
                <c:pt idx="38689">
                  <c:v>38.689000000000021</c:v>
                </c:pt>
                <c:pt idx="38690">
                  <c:v>38.69</c:v>
                </c:pt>
                <c:pt idx="38691">
                  <c:v>38.691000000000031</c:v>
                </c:pt>
                <c:pt idx="38692">
                  <c:v>38.692000000000007</c:v>
                </c:pt>
                <c:pt idx="38693">
                  <c:v>38.69300000000004</c:v>
                </c:pt>
                <c:pt idx="38694">
                  <c:v>38.694000000000017</c:v>
                </c:pt>
                <c:pt idx="38695">
                  <c:v>38.694999999999993</c:v>
                </c:pt>
                <c:pt idx="38696">
                  <c:v>38.696000000000026</c:v>
                </c:pt>
                <c:pt idx="38697">
                  <c:v>38.697000000000003</c:v>
                </c:pt>
                <c:pt idx="38698">
                  <c:v>38.698000000000036</c:v>
                </c:pt>
                <c:pt idx="38699">
                  <c:v>38.699000000000012</c:v>
                </c:pt>
                <c:pt idx="38700">
                  <c:v>38.700000000000045</c:v>
                </c:pt>
                <c:pt idx="38701">
                  <c:v>38.701000000000022</c:v>
                </c:pt>
                <c:pt idx="38702">
                  <c:v>38.701999999999998</c:v>
                </c:pt>
                <c:pt idx="38703">
                  <c:v>38.703000000000031</c:v>
                </c:pt>
                <c:pt idx="38704">
                  <c:v>38.704000000000008</c:v>
                </c:pt>
                <c:pt idx="38705">
                  <c:v>38.705000000000041</c:v>
                </c:pt>
                <c:pt idx="38706">
                  <c:v>38.706000000000017</c:v>
                </c:pt>
                <c:pt idx="38707">
                  <c:v>38.706999999999994</c:v>
                </c:pt>
                <c:pt idx="38708">
                  <c:v>38.708000000000027</c:v>
                </c:pt>
                <c:pt idx="38709">
                  <c:v>38.709000000000003</c:v>
                </c:pt>
                <c:pt idx="38710">
                  <c:v>38.710000000000036</c:v>
                </c:pt>
                <c:pt idx="38711">
                  <c:v>38.711000000000013</c:v>
                </c:pt>
                <c:pt idx="38712">
                  <c:v>38.712000000000046</c:v>
                </c:pt>
                <c:pt idx="38713">
                  <c:v>38.713000000000022</c:v>
                </c:pt>
                <c:pt idx="38714">
                  <c:v>38.713999999999999</c:v>
                </c:pt>
                <c:pt idx="38715">
                  <c:v>38.715000000000032</c:v>
                </c:pt>
                <c:pt idx="38716">
                  <c:v>38.716000000000008</c:v>
                </c:pt>
                <c:pt idx="38717">
                  <c:v>38.717000000000041</c:v>
                </c:pt>
                <c:pt idx="38718">
                  <c:v>38.718000000000018</c:v>
                </c:pt>
                <c:pt idx="38719">
                  <c:v>38.718999999999994</c:v>
                </c:pt>
                <c:pt idx="38720">
                  <c:v>38.720000000000027</c:v>
                </c:pt>
                <c:pt idx="38721">
                  <c:v>38.721000000000004</c:v>
                </c:pt>
                <c:pt idx="38722">
                  <c:v>38.722000000000037</c:v>
                </c:pt>
                <c:pt idx="38723">
                  <c:v>38.723000000000013</c:v>
                </c:pt>
                <c:pt idx="38724">
                  <c:v>38.724000000000046</c:v>
                </c:pt>
                <c:pt idx="38725">
                  <c:v>38.725000000000023</c:v>
                </c:pt>
                <c:pt idx="38726">
                  <c:v>38.725999999999999</c:v>
                </c:pt>
                <c:pt idx="38727">
                  <c:v>38.727000000000032</c:v>
                </c:pt>
                <c:pt idx="38728">
                  <c:v>38.728000000000009</c:v>
                </c:pt>
                <c:pt idx="38729">
                  <c:v>38.729000000000042</c:v>
                </c:pt>
                <c:pt idx="38730">
                  <c:v>38.730000000000018</c:v>
                </c:pt>
                <c:pt idx="38731">
                  <c:v>38.730999999999995</c:v>
                </c:pt>
                <c:pt idx="38732">
                  <c:v>38.732000000000028</c:v>
                </c:pt>
                <c:pt idx="38733">
                  <c:v>38.733000000000004</c:v>
                </c:pt>
                <c:pt idx="38734">
                  <c:v>38.734000000000037</c:v>
                </c:pt>
                <c:pt idx="38735">
                  <c:v>38.735000000000014</c:v>
                </c:pt>
                <c:pt idx="38736">
                  <c:v>38.73599999999999</c:v>
                </c:pt>
                <c:pt idx="38737">
                  <c:v>38.737000000000023</c:v>
                </c:pt>
                <c:pt idx="38738">
                  <c:v>38.738</c:v>
                </c:pt>
                <c:pt idx="38739">
                  <c:v>38.739000000000033</c:v>
                </c:pt>
                <c:pt idx="38740">
                  <c:v>38.740000000000009</c:v>
                </c:pt>
                <c:pt idx="38741">
                  <c:v>38.741000000000042</c:v>
                </c:pt>
                <c:pt idx="38742">
                  <c:v>38.742000000000019</c:v>
                </c:pt>
                <c:pt idx="38743">
                  <c:v>38.742999999999995</c:v>
                </c:pt>
                <c:pt idx="38744">
                  <c:v>38.744000000000028</c:v>
                </c:pt>
                <c:pt idx="38745">
                  <c:v>38.745000000000005</c:v>
                </c:pt>
                <c:pt idx="38746">
                  <c:v>38.746000000000038</c:v>
                </c:pt>
                <c:pt idx="38747">
                  <c:v>38.747000000000014</c:v>
                </c:pt>
                <c:pt idx="38748">
                  <c:v>38.74799999999999</c:v>
                </c:pt>
                <c:pt idx="38749">
                  <c:v>38.749000000000024</c:v>
                </c:pt>
                <c:pt idx="38750">
                  <c:v>38.75</c:v>
                </c:pt>
                <c:pt idx="38751">
                  <c:v>38.751000000000033</c:v>
                </c:pt>
                <c:pt idx="38752">
                  <c:v>38.75200000000001</c:v>
                </c:pt>
                <c:pt idx="38753">
                  <c:v>38.753000000000043</c:v>
                </c:pt>
                <c:pt idx="38754">
                  <c:v>38.754000000000019</c:v>
                </c:pt>
                <c:pt idx="38755">
                  <c:v>38.754999999999995</c:v>
                </c:pt>
                <c:pt idx="38756">
                  <c:v>38.756000000000029</c:v>
                </c:pt>
                <c:pt idx="38757">
                  <c:v>38.757000000000005</c:v>
                </c:pt>
                <c:pt idx="38758">
                  <c:v>38.758000000000038</c:v>
                </c:pt>
                <c:pt idx="38759">
                  <c:v>38.759000000000015</c:v>
                </c:pt>
                <c:pt idx="38760">
                  <c:v>38.759999999999991</c:v>
                </c:pt>
                <c:pt idx="38761">
                  <c:v>38.761000000000024</c:v>
                </c:pt>
                <c:pt idx="38762">
                  <c:v>38.762</c:v>
                </c:pt>
                <c:pt idx="38763">
                  <c:v>38.763000000000034</c:v>
                </c:pt>
                <c:pt idx="38764">
                  <c:v>38.76400000000001</c:v>
                </c:pt>
                <c:pt idx="38765">
                  <c:v>38.765000000000043</c:v>
                </c:pt>
                <c:pt idx="38766">
                  <c:v>38.76600000000002</c:v>
                </c:pt>
                <c:pt idx="38767">
                  <c:v>38.766999999999996</c:v>
                </c:pt>
                <c:pt idx="38768">
                  <c:v>38.768000000000029</c:v>
                </c:pt>
                <c:pt idx="38769">
                  <c:v>38.769000000000005</c:v>
                </c:pt>
                <c:pt idx="38770">
                  <c:v>38.770000000000039</c:v>
                </c:pt>
                <c:pt idx="38771">
                  <c:v>38.771000000000015</c:v>
                </c:pt>
                <c:pt idx="38772">
                  <c:v>38.771999999999991</c:v>
                </c:pt>
                <c:pt idx="38773">
                  <c:v>38.773000000000025</c:v>
                </c:pt>
                <c:pt idx="38774">
                  <c:v>38.774000000000001</c:v>
                </c:pt>
                <c:pt idx="38775">
                  <c:v>38.775000000000034</c:v>
                </c:pt>
                <c:pt idx="38776">
                  <c:v>38.77600000000001</c:v>
                </c:pt>
                <c:pt idx="38777">
                  <c:v>38.777000000000044</c:v>
                </c:pt>
                <c:pt idx="38778">
                  <c:v>38.77800000000002</c:v>
                </c:pt>
                <c:pt idx="38779">
                  <c:v>38.778999999999996</c:v>
                </c:pt>
                <c:pt idx="38780">
                  <c:v>38.78000000000003</c:v>
                </c:pt>
                <c:pt idx="38781">
                  <c:v>38.781000000000006</c:v>
                </c:pt>
                <c:pt idx="38782">
                  <c:v>38.782000000000039</c:v>
                </c:pt>
                <c:pt idx="38783">
                  <c:v>38.783000000000015</c:v>
                </c:pt>
                <c:pt idx="38784">
                  <c:v>38.783999999999992</c:v>
                </c:pt>
                <c:pt idx="38785">
                  <c:v>38.785000000000025</c:v>
                </c:pt>
                <c:pt idx="38786">
                  <c:v>38.786000000000001</c:v>
                </c:pt>
                <c:pt idx="38787">
                  <c:v>38.787000000000035</c:v>
                </c:pt>
                <c:pt idx="38788">
                  <c:v>38.788000000000011</c:v>
                </c:pt>
                <c:pt idx="38789">
                  <c:v>38.789000000000044</c:v>
                </c:pt>
                <c:pt idx="38790">
                  <c:v>38.79000000000002</c:v>
                </c:pt>
                <c:pt idx="38791">
                  <c:v>38.790999999999997</c:v>
                </c:pt>
                <c:pt idx="38792">
                  <c:v>38.79200000000003</c:v>
                </c:pt>
                <c:pt idx="38793">
                  <c:v>38.793000000000006</c:v>
                </c:pt>
                <c:pt idx="38794">
                  <c:v>38.79400000000004</c:v>
                </c:pt>
                <c:pt idx="38795">
                  <c:v>38.795000000000016</c:v>
                </c:pt>
                <c:pt idx="38796">
                  <c:v>38.795999999999992</c:v>
                </c:pt>
                <c:pt idx="38797">
                  <c:v>38.797000000000025</c:v>
                </c:pt>
                <c:pt idx="38798">
                  <c:v>38.798000000000002</c:v>
                </c:pt>
                <c:pt idx="38799">
                  <c:v>38.799000000000035</c:v>
                </c:pt>
                <c:pt idx="38800">
                  <c:v>38.800000000000011</c:v>
                </c:pt>
                <c:pt idx="38801">
                  <c:v>38.801000000000045</c:v>
                </c:pt>
                <c:pt idx="38802">
                  <c:v>38.802000000000021</c:v>
                </c:pt>
                <c:pt idx="38803">
                  <c:v>38.802999999999997</c:v>
                </c:pt>
                <c:pt idx="38804">
                  <c:v>38.80400000000003</c:v>
                </c:pt>
                <c:pt idx="38805">
                  <c:v>38.805000000000007</c:v>
                </c:pt>
                <c:pt idx="38806">
                  <c:v>38.80600000000004</c:v>
                </c:pt>
                <c:pt idx="38807">
                  <c:v>38.807000000000016</c:v>
                </c:pt>
                <c:pt idx="38808">
                  <c:v>38.807999999999993</c:v>
                </c:pt>
                <c:pt idx="38809">
                  <c:v>38.809000000000026</c:v>
                </c:pt>
                <c:pt idx="38810">
                  <c:v>38.81</c:v>
                </c:pt>
                <c:pt idx="38811">
                  <c:v>38.811000000000035</c:v>
                </c:pt>
                <c:pt idx="38812">
                  <c:v>38.812000000000012</c:v>
                </c:pt>
                <c:pt idx="38813">
                  <c:v>38.813000000000045</c:v>
                </c:pt>
                <c:pt idx="38814">
                  <c:v>38.814000000000021</c:v>
                </c:pt>
                <c:pt idx="38815">
                  <c:v>38.814999999999998</c:v>
                </c:pt>
                <c:pt idx="38816">
                  <c:v>38.816000000000031</c:v>
                </c:pt>
                <c:pt idx="38817">
                  <c:v>38.817000000000007</c:v>
                </c:pt>
                <c:pt idx="38818">
                  <c:v>38.81800000000004</c:v>
                </c:pt>
                <c:pt idx="38819">
                  <c:v>38.819000000000017</c:v>
                </c:pt>
                <c:pt idx="38820">
                  <c:v>38.819999999999993</c:v>
                </c:pt>
                <c:pt idx="38821">
                  <c:v>38.821000000000026</c:v>
                </c:pt>
                <c:pt idx="38822">
                  <c:v>38.822000000000003</c:v>
                </c:pt>
                <c:pt idx="38823">
                  <c:v>38.823000000000036</c:v>
                </c:pt>
                <c:pt idx="38824">
                  <c:v>38.824000000000012</c:v>
                </c:pt>
                <c:pt idx="38825">
                  <c:v>38.825000000000045</c:v>
                </c:pt>
                <c:pt idx="38826">
                  <c:v>38.826000000000022</c:v>
                </c:pt>
                <c:pt idx="38827">
                  <c:v>38.826999999999998</c:v>
                </c:pt>
                <c:pt idx="38828">
                  <c:v>38.828000000000031</c:v>
                </c:pt>
                <c:pt idx="38829">
                  <c:v>38.829000000000008</c:v>
                </c:pt>
                <c:pt idx="38830">
                  <c:v>38.830000000000041</c:v>
                </c:pt>
                <c:pt idx="38831">
                  <c:v>38.831000000000017</c:v>
                </c:pt>
                <c:pt idx="38832">
                  <c:v>38.831999999999994</c:v>
                </c:pt>
                <c:pt idx="38833">
                  <c:v>38.833000000000027</c:v>
                </c:pt>
                <c:pt idx="38834">
                  <c:v>38.834000000000003</c:v>
                </c:pt>
                <c:pt idx="38835">
                  <c:v>38.835000000000036</c:v>
                </c:pt>
                <c:pt idx="38836">
                  <c:v>38.836000000000013</c:v>
                </c:pt>
                <c:pt idx="38837">
                  <c:v>38.837000000000046</c:v>
                </c:pt>
                <c:pt idx="38838">
                  <c:v>38.838000000000022</c:v>
                </c:pt>
                <c:pt idx="38839">
                  <c:v>38.838999999999999</c:v>
                </c:pt>
                <c:pt idx="38840">
                  <c:v>38.840000000000032</c:v>
                </c:pt>
                <c:pt idx="38841">
                  <c:v>38.841000000000008</c:v>
                </c:pt>
                <c:pt idx="38842">
                  <c:v>38.842000000000041</c:v>
                </c:pt>
                <c:pt idx="38843">
                  <c:v>38.843000000000018</c:v>
                </c:pt>
                <c:pt idx="38844">
                  <c:v>38.843999999999994</c:v>
                </c:pt>
                <c:pt idx="38845">
                  <c:v>38.845000000000027</c:v>
                </c:pt>
                <c:pt idx="38846">
                  <c:v>38.846000000000004</c:v>
                </c:pt>
                <c:pt idx="38847">
                  <c:v>38.847000000000037</c:v>
                </c:pt>
                <c:pt idx="38848">
                  <c:v>38.848000000000013</c:v>
                </c:pt>
                <c:pt idx="38849">
                  <c:v>38.849000000000046</c:v>
                </c:pt>
                <c:pt idx="38850">
                  <c:v>38.850000000000023</c:v>
                </c:pt>
                <c:pt idx="38851">
                  <c:v>38.850999999999999</c:v>
                </c:pt>
                <c:pt idx="38852">
                  <c:v>38.852000000000032</c:v>
                </c:pt>
                <c:pt idx="38853">
                  <c:v>38.853000000000009</c:v>
                </c:pt>
                <c:pt idx="38854">
                  <c:v>38.854000000000042</c:v>
                </c:pt>
                <c:pt idx="38855">
                  <c:v>38.855000000000018</c:v>
                </c:pt>
                <c:pt idx="38856">
                  <c:v>38.855999999999995</c:v>
                </c:pt>
                <c:pt idx="38857">
                  <c:v>38.857000000000028</c:v>
                </c:pt>
                <c:pt idx="38858">
                  <c:v>38.858000000000004</c:v>
                </c:pt>
                <c:pt idx="38859">
                  <c:v>38.859000000000037</c:v>
                </c:pt>
                <c:pt idx="38860">
                  <c:v>38.860000000000014</c:v>
                </c:pt>
                <c:pt idx="38861">
                  <c:v>38.86099999999999</c:v>
                </c:pt>
                <c:pt idx="38862">
                  <c:v>38.862000000000023</c:v>
                </c:pt>
                <c:pt idx="38863">
                  <c:v>38.863</c:v>
                </c:pt>
                <c:pt idx="38864">
                  <c:v>38.864000000000033</c:v>
                </c:pt>
                <c:pt idx="38865">
                  <c:v>38.865000000000009</c:v>
                </c:pt>
                <c:pt idx="38866">
                  <c:v>38.866000000000042</c:v>
                </c:pt>
                <c:pt idx="38867">
                  <c:v>38.867000000000019</c:v>
                </c:pt>
                <c:pt idx="38868">
                  <c:v>38.867999999999995</c:v>
                </c:pt>
                <c:pt idx="38869">
                  <c:v>38.869000000000028</c:v>
                </c:pt>
                <c:pt idx="38870">
                  <c:v>38.870000000000005</c:v>
                </c:pt>
                <c:pt idx="38871">
                  <c:v>38.871000000000038</c:v>
                </c:pt>
                <c:pt idx="38872">
                  <c:v>38.872000000000014</c:v>
                </c:pt>
                <c:pt idx="38873">
                  <c:v>38.87299999999999</c:v>
                </c:pt>
                <c:pt idx="38874">
                  <c:v>38.874000000000024</c:v>
                </c:pt>
                <c:pt idx="38875">
                  <c:v>38.875</c:v>
                </c:pt>
                <c:pt idx="38876">
                  <c:v>38.876000000000033</c:v>
                </c:pt>
                <c:pt idx="38877">
                  <c:v>38.87700000000001</c:v>
                </c:pt>
                <c:pt idx="38878">
                  <c:v>38.878000000000043</c:v>
                </c:pt>
                <c:pt idx="38879">
                  <c:v>38.879000000000019</c:v>
                </c:pt>
                <c:pt idx="38880">
                  <c:v>38.879999999999995</c:v>
                </c:pt>
                <c:pt idx="38881">
                  <c:v>38.881000000000029</c:v>
                </c:pt>
                <c:pt idx="38882">
                  <c:v>38.882000000000005</c:v>
                </c:pt>
                <c:pt idx="38883">
                  <c:v>38.883000000000038</c:v>
                </c:pt>
                <c:pt idx="38884">
                  <c:v>38.884000000000015</c:v>
                </c:pt>
                <c:pt idx="38885">
                  <c:v>38.884999999999991</c:v>
                </c:pt>
                <c:pt idx="38886">
                  <c:v>38.886000000000024</c:v>
                </c:pt>
                <c:pt idx="38887">
                  <c:v>38.887</c:v>
                </c:pt>
                <c:pt idx="38888">
                  <c:v>38.888000000000034</c:v>
                </c:pt>
                <c:pt idx="38889">
                  <c:v>38.88900000000001</c:v>
                </c:pt>
                <c:pt idx="38890">
                  <c:v>38.890000000000043</c:v>
                </c:pt>
                <c:pt idx="38891">
                  <c:v>38.89100000000002</c:v>
                </c:pt>
                <c:pt idx="38892">
                  <c:v>38.891999999999996</c:v>
                </c:pt>
                <c:pt idx="38893">
                  <c:v>38.893000000000029</c:v>
                </c:pt>
                <c:pt idx="38894">
                  <c:v>38.894000000000005</c:v>
                </c:pt>
                <c:pt idx="38895">
                  <c:v>38.895000000000039</c:v>
                </c:pt>
                <c:pt idx="38896">
                  <c:v>38.896000000000015</c:v>
                </c:pt>
                <c:pt idx="38897">
                  <c:v>38.896999999999991</c:v>
                </c:pt>
                <c:pt idx="38898">
                  <c:v>38.898000000000025</c:v>
                </c:pt>
                <c:pt idx="38899">
                  <c:v>38.899000000000001</c:v>
                </c:pt>
                <c:pt idx="38900">
                  <c:v>38.900000000000034</c:v>
                </c:pt>
                <c:pt idx="38901">
                  <c:v>38.90100000000001</c:v>
                </c:pt>
                <c:pt idx="38902">
                  <c:v>38.902000000000044</c:v>
                </c:pt>
                <c:pt idx="38903">
                  <c:v>38.90300000000002</c:v>
                </c:pt>
                <c:pt idx="38904">
                  <c:v>38.903999999999996</c:v>
                </c:pt>
                <c:pt idx="38905">
                  <c:v>38.90500000000003</c:v>
                </c:pt>
                <c:pt idx="38906">
                  <c:v>38.906000000000006</c:v>
                </c:pt>
                <c:pt idx="38907">
                  <c:v>38.907000000000039</c:v>
                </c:pt>
                <c:pt idx="38908">
                  <c:v>38.908000000000015</c:v>
                </c:pt>
                <c:pt idx="38909">
                  <c:v>38.908999999999992</c:v>
                </c:pt>
                <c:pt idx="38910">
                  <c:v>38.910000000000025</c:v>
                </c:pt>
                <c:pt idx="38911">
                  <c:v>38.911000000000001</c:v>
                </c:pt>
                <c:pt idx="38912">
                  <c:v>38.912000000000035</c:v>
                </c:pt>
                <c:pt idx="38913">
                  <c:v>38.913000000000011</c:v>
                </c:pt>
                <c:pt idx="38914">
                  <c:v>38.914000000000044</c:v>
                </c:pt>
                <c:pt idx="38915">
                  <c:v>38.91500000000002</c:v>
                </c:pt>
                <c:pt idx="38916">
                  <c:v>38.915999999999997</c:v>
                </c:pt>
                <c:pt idx="38917">
                  <c:v>38.91700000000003</c:v>
                </c:pt>
                <c:pt idx="38918">
                  <c:v>38.918000000000006</c:v>
                </c:pt>
                <c:pt idx="38919">
                  <c:v>38.91900000000004</c:v>
                </c:pt>
                <c:pt idx="38920">
                  <c:v>38.920000000000016</c:v>
                </c:pt>
                <c:pt idx="38921">
                  <c:v>38.920999999999992</c:v>
                </c:pt>
                <c:pt idx="38922">
                  <c:v>38.922000000000025</c:v>
                </c:pt>
                <c:pt idx="38923">
                  <c:v>38.923000000000002</c:v>
                </c:pt>
                <c:pt idx="38924">
                  <c:v>38.924000000000035</c:v>
                </c:pt>
                <c:pt idx="38925">
                  <c:v>38.925000000000011</c:v>
                </c:pt>
                <c:pt idx="38926">
                  <c:v>38.926000000000045</c:v>
                </c:pt>
                <c:pt idx="38927">
                  <c:v>38.927000000000021</c:v>
                </c:pt>
                <c:pt idx="38928">
                  <c:v>38.927999999999997</c:v>
                </c:pt>
                <c:pt idx="38929">
                  <c:v>38.92900000000003</c:v>
                </c:pt>
                <c:pt idx="38930">
                  <c:v>38.930000000000007</c:v>
                </c:pt>
                <c:pt idx="38931">
                  <c:v>38.93100000000004</c:v>
                </c:pt>
                <c:pt idx="38932">
                  <c:v>38.932000000000016</c:v>
                </c:pt>
                <c:pt idx="38933">
                  <c:v>38.932999999999993</c:v>
                </c:pt>
                <c:pt idx="38934">
                  <c:v>38.934000000000026</c:v>
                </c:pt>
                <c:pt idx="38935">
                  <c:v>38.935000000000002</c:v>
                </c:pt>
                <c:pt idx="38936">
                  <c:v>38.936000000000035</c:v>
                </c:pt>
                <c:pt idx="38937">
                  <c:v>38.937000000000012</c:v>
                </c:pt>
                <c:pt idx="38938">
                  <c:v>38.938000000000045</c:v>
                </c:pt>
                <c:pt idx="38939">
                  <c:v>38.939000000000021</c:v>
                </c:pt>
                <c:pt idx="38940">
                  <c:v>38.94</c:v>
                </c:pt>
                <c:pt idx="38941">
                  <c:v>38.941000000000031</c:v>
                </c:pt>
                <c:pt idx="38942">
                  <c:v>38.942000000000007</c:v>
                </c:pt>
                <c:pt idx="38943">
                  <c:v>38.94300000000004</c:v>
                </c:pt>
                <c:pt idx="38944">
                  <c:v>38.944000000000017</c:v>
                </c:pt>
                <c:pt idx="38945">
                  <c:v>38.944999999999993</c:v>
                </c:pt>
                <c:pt idx="38946">
                  <c:v>38.946000000000026</c:v>
                </c:pt>
                <c:pt idx="38947">
                  <c:v>38.947000000000003</c:v>
                </c:pt>
                <c:pt idx="38948">
                  <c:v>38.948000000000036</c:v>
                </c:pt>
                <c:pt idx="38949">
                  <c:v>38.949000000000012</c:v>
                </c:pt>
                <c:pt idx="38950">
                  <c:v>38.950000000000045</c:v>
                </c:pt>
                <c:pt idx="38951">
                  <c:v>38.951000000000022</c:v>
                </c:pt>
                <c:pt idx="38952">
                  <c:v>38.951999999999998</c:v>
                </c:pt>
                <c:pt idx="38953">
                  <c:v>38.953000000000031</c:v>
                </c:pt>
                <c:pt idx="38954">
                  <c:v>38.954000000000008</c:v>
                </c:pt>
                <c:pt idx="38955">
                  <c:v>38.955000000000041</c:v>
                </c:pt>
                <c:pt idx="38956">
                  <c:v>38.956000000000017</c:v>
                </c:pt>
                <c:pt idx="38957">
                  <c:v>38.956999999999994</c:v>
                </c:pt>
                <c:pt idx="38958">
                  <c:v>38.958000000000027</c:v>
                </c:pt>
                <c:pt idx="38959">
                  <c:v>38.959000000000003</c:v>
                </c:pt>
                <c:pt idx="38960">
                  <c:v>38.960000000000036</c:v>
                </c:pt>
                <c:pt idx="38961">
                  <c:v>38.961000000000013</c:v>
                </c:pt>
                <c:pt idx="38962">
                  <c:v>38.962000000000046</c:v>
                </c:pt>
                <c:pt idx="38963">
                  <c:v>38.963000000000022</c:v>
                </c:pt>
                <c:pt idx="38964">
                  <c:v>38.963999999999999</c:v>
                </c:pt>
                <c:pt idx="38965">
                  <c:v>38.965000000000032</c:v>
                </c:pt>
                <c:pt idx="38966">
                  <c:v>38.966000000000008</c:v>
                </c:pt>
                <c:pt idx="38967">
                  <c:v>38.967000000000041</c:v>
                </c:pt>
                <c:pt idx="38968">
                  <c:v>38.968000000000018</c:v>
                </c:pt>
                <c:pt idx="38969">
                  <c:v>38.968999999999994</c:v>
                </c:pt>
                <c:pt idx="38970">
                  <c:v>38.970000000000027</c:v>
                </c:pt>
                <c:pt idx="38971">
                  <c:v>38.971000000000004</c:v>
                </c:pt>
                <c:pt idx="38972">
                  <c:v>38.972000000000037</c:v>
                </c:pt>
                <c:pt idx="38973">
                  <c:v>38.973000000000013</c:v>
                </c:pt>
                <c:pt idx="38974">
                  <c:v>38.974000000000046</c:v>
                </c:pt>
                <c:pt idx="38975">
                  <c:v>38.975000000000023</c:v>
                </c:pt>
                <c:pt idx="38976">
                  <c:v>38.975999999999999</c:v>
                </c:pt>
                <c:pt idx="38977">
                  <c:v>38.977000000000032</c:v>
                </c:pt>
                <c:pt idx="38978">
                  <c:v>38.978000000000009</c:v>
                </c:pt>
                <c:pt idx="38979">
                  <c:v>38.979000000000042</c:v>
                </c:pt>
                <c:pt idx="38980">
                  <c:v>38.980000000000018</c:v>
                </c:pt>
                <c:pt idx="38981">
                  <c:v>38.980999999999995</c:v>
                </c:pt>
                <c:pt idx="38982">
                  <c:v>38.982000000000028</c:v>
                </c:pt>
                <c:pt idx="38983">
                  <c:v>38.983000000000004</c:v>
                </c:pt>
                <c:pt idx="38984">
                  <c:v>38.984000000000037</c:v>
                </c:pt>
                <c:pt idx="38985">
                  <c:v>38.985000000000014</c:v>
                </c:pt>
                <c:pt idx="38986">
                  <c:v>38.98599999999999</c:v>
                </c:pt>
                <c:pt idx="38987">
                  <c:v>38.987000000000023</c:v>
                </c:pt>
                <c:pt idx="38988">
                  <c:v>38.988</c:v>
                </c:pt>
                <c:pt idx="38989">
                  <c:v>38.989000000000033</c:v>
                </c:pt>
                <c:pt idx="38990">
                  <c:v>38.990000000000009</c:v>
                </c:pt>
                <c:pt idx="38991">
                  <c:v>38.991000000000042</c:v>
                </c:pt>
                <c:pt idx="38992">
                  <c:v>38.992000000000019</c:v>
                </c:pt>
                <c:pt idx="38993">
                  <c:v>38.992999999999995</c:v>
                </c:pt>
                <c:pt idx="38994">
                  <c:v>38.994000000000028</c:v>
                </c:pt>
                <c:pt idx="38995">
                  <c:v>38.995000000000005</c:v>
                </c:pt>
                <c:pt idx="38996">
                  <c:v>38.996000000000038</c:v>
                </c:pt>
                <c:pt idx="38997">
                  <c:v>38.997000000000014</c:v>
                </c:pt>
                <c:pt idx="38998">
                  <c:v>38.99799999999999</c:v>
                </c:pt>
                <c:pt idx="38999">
                  <c:v>38.999000000000024</c:v>
                </c:pt>
                <c:pt idx="39000">
                  <c:v>39</c:v>
                </c:pt>
                <c:pt idx="39001">
                  <c:v>39.001000000000033</c:v>
                </c:pt>
                <c:pt idx="39002">
                  <c:v>39.00200000000001</c:v>
                </c:pt>
                <c:pt idx="39003">
                  <c:v>39.003000000000043</c:v>
                </c:pt>
                <c:pt idx="39004">
                  <c:v>39.004000000000019</c:v>
                </c:pt>
                <c:pt idx="39005">
                  <c:v>39.004999999999995</c:v>
                </c:pt>
                <c:pt idx="39006">
                  <c:v>39.006000000000029</c:v>
                </c:pt>
                <c:pt idx="39007">
                  <c:v>39.007000000000005</c:v>
                </c:pt>
                <c:pt idx="39008">
                  <c:v>39.008000000000038</c:v>
                </c:pt>
                <c:pt idx="39009">
                  <c:v>39.009000000000015</c:v>
                </c:pt>
                <c:pt idx="39010">
                  <c:v>39.009999999999991</c:v>
                </c:pt>
                <c:pt idx="39011">
                  <c:v>39.011000000000024</c:v>
                </c:pt>
                <c:pt idx="39012">
                  <c:v>39.012</c:v>
                </c:pt>
                <c:pt idx="39013">
                  <c:v>39.013000000000034</c:v>
                </c:pt>
                <c:pt idx="39014">
                  <c:v>39.01400000000001</c:v>
                </c:pt>
                <c:pt idx="39015">
                  <c:v>39.015000000000043</c:v>
                </c:pt>
                <c:pt idx="39016">
                  <c:v>39.01600000000002</c:v>
                </c:pt>
                <c:pt idx="39017">
                  <c:v>39.016999999999996</c:v>
                </c:pt>
                <c:pt idx="39018">
                  <c:v>39.018000000000029</c:v>
                </c:pt>
                <c:pt idx="39019">
                  <c:v>39.019000000000005</c:v>
                </c:pt>
                <c:pt idx="39020">
                  <c:v>39.020000000000039</c:v>
                </c:pt>
                <c:pt idx="39021">
                  <c:v>39.021000000000015</c:v>
                </c:pt>
                <c:pt idx="39022">
                  <c:v>39.021999999999991</c:v>
                </c:pt>
                <c:pt idx="39023">
                  <c:v>39.023000000000025</c:v>
                </c:pt>
                <c:pt idx="39024">
                  <c:v>39.024000000000001</c:v>
                </c:pt>
                <c:pt idx="39025">
                  <c:v>39.025000000000034</c:v>
                </c:pt>
                <c:pt idx="39026">
                  <c:v>39.02600000000001</c:v>
                </c:pt>
                <c:pt idx="39027">
                  <c:v>39.027000000000044</c:v>
                </c:pt>
                <c:pt idx="39028">
                  <c:v>39.02800000000002</c:v>
                </c:pt>
                <c:pt idx="39029">
                  <c:v>39.028999999999996</c:v>
                </c:pt>
                <c:pt idx="39030">
                  <c:v>39.03000000000003</c:v>
                </c:pt>
                <c:pt idx="39031">
                  <c:v>39.031000000000006</c:v>
                </c:pt>
                <c:pt idx="39032">
                  <c:v>39.032000000000039</c:v>
                </c:pt>
                <c:pt idx="39033">
                  <c:v>39.033000000000015</c:v>
                </c:pt>
                <c:pt idx="39034">
                  <c:v>39.033999999999992</c:v>
                </c:pt>
                <c:pt idx="39035">
                  <c:v>39.035000000000025</c:v>
                </c:pt>
                <c:pt idx="39036">
                  <c:v>39.036000000000001</c:v>
                </c:pt>
                <c:pt idx="39037">
                  <c:v>39.037000000000035</c:v>
                </c:pt>
                <c:pt idx="39038">
                  <c:v>39.038000000000011</c:v>
                </c:pt>
                <c:pt idx="39039">
                  <c:v>39.039000000000044</c:v>
                </c:pt>
                <c:pt idx="39040">
                  <c:v>39.04000000000002</c:v>
                </c:pt>
                <c:pt idx="39041">
                  <c:v>39.040999999999997</c:v>
                </c:pt>
                <c:pt idx="39042">
                  <c:v>39.04200000000003</c:v>
                </c:pt>
                <c:pt idx="39043">
                  <c:v>39.043000000000006</c:v>
                </c:pt>
                <c:pt idx="39044">
                  <c:v>39.04400000000004</c:v>
                </c:pt>
                <c:pt idx="39045">
                  <c:v>39.045000000000016</c:v>
                </c:pt>
                <c:pt idx="39046">
                  <c:v>39.045999999999992</c:v>
                </c:pt>
                <c:pt idx="39047">
                  <c:v>39.047000000000025</c:v>
                </c:pt>
                <c:pt idx="39048">
                  <c:v>39.048000000000002</c:v>
                </c:pt>
                <c:pt idx="39049">
                  <c:v>39.049000000000035</c:v>
                </c:pt>
                <c:pt idx="39050">
                  <c:v>39.050000000000011</c:v>
                </c:pt>
                <c:pt idx="39051">
                  <c:v>39.051000000000045</c:v>
                </c:pt>
                <c:pt idx="39052">
                  <c:v>39.052000000000021</c:v>
                </c:pt>
                <c:pt idx="39053">
                  <c:v>39.052999999999997</c:v>
                </c:pt>
                <c:pt idx="39054">
                  <c:v>39.05400000000003</c:v>
                </c:pt>
                <c:pt idx="39055">
                  <c:v>39.055000000000007</c:v>
                </c:pt>
                <c:pt idx="39056">
                  <c:v>39.05600000000004</c:v>
                </c:pt>
                <c:pt idx="39057">
                  <c:v>39.057000000000016</c:v>
                </c:pt>
                <c:pt idx="39058">
                  <c:v>39.057999999999993</c:v>
                </c:pt>
                <c:pt idx="39059">
                  <c:v>39.059000000000026</c:v>
                </c:pt>
                <c:pt idx="39060">
                  <c:v>39.06</c:v>
                </c:pt>
                <c:pt idx="39061">
                  <c:v>39.061000000000035</c:v>
                </c:pt>
                <c:pt idx="39062">
                  <c:v>39.062000000000012</c:v>
                </c:pt>
                <c:pt idx="39063">
                  <c:v>39.063000000000045</c:v>
                </c:pt>
                <c:pt idx="39064">
                  <c:v>39.064000000000021</c:v>
                </c:pt>
                <c:pt idx="39065">
                  <c:v>39.064999999999998</c:v>
                </c:pt>
                <c:pt idx="39066">
                  <c:v>39.066000000000031</c:v>
                </c:pt>
                <c:pt idx="39067">
                  <c:v>39.067000000000007</c:v>
                </c:pt>
                <c:pt idx="39068">
                  <c:v>39.06800000000004</c:v>
                </c:pt>
                <c:pt idx="39069">
                  <c:v>39.069000000000017</c:v>
                </c:pt>
                <c:pt idx="39070">
                  <c:v>39.069999999999993</c:v>
                </c:pt>
                <c:pt idx="39071">
                  <c:v>39.071000000000026</c:v>
                </c:pt>
                <c:pt idx="39072">
                  <c:v>39.072000000000003</c:v>
                </c:pt>
                <c:pt idx="39073">
                  <c:v>39.073000000000036</c:v>
                </c:pt>
                <c:pt idx="39074">
                  <c:v>39.074000000000012</c:v>
                </c:pt>
                <c:pt idx="39075">
                  <c:v>39.075000000000045</c:v>
                </c:pt>
                <c:pt idx="39076">
                  <c:v>39.076000000000022</c:v>
                </c:pt>
                <c:pt idx="39077">
                  <c:v>39.076999999999998</c:v>
                </c:pt>
                <c:pt idx="39078">
                  <c:v>39.078000000000031</c:v>
                </c:pt>
                <c:pt idx="39079">
                  <c:v>39.079000000000008</c:v>
                </c:pt>
                <c:pt idx="39080">
                  <c:v>39.080000000000041</c:v>
                </c:pt>
                <c:pt idx="39081">
                  <c:v>39.081000000000017</c:v>
                </c:pt>
                <c:pt idx="39082">
                  <c:v>39.081999999999994</c:v>
                </c:pt>
                <c:pt idx="39083">
                  <c:v>39.083000000000027</c:v>
                </c:pt>
                <c:pt idx="39084">
                  <c:v>39.084000000000003</c:v>
                </c:pt>
                <c:pt idx="39085">
                  <c:v>39.085000000000036</c:v>
                </c:pt>
                <c:pt idx="39086">
                  <c:v>39.086000000000013</c:v>
                </c:pt>
                <c:pt idx="39087">
                  <c:v>39.087000000000046</c:v>
                </c:pt>
                <c:pt idx="39088">
                  <c:v>39.088000000000022</c:v>
                </c:pt>
                <c:pt idx="39089">
                  <c:v>39.088999999999999</c:v>
                </c:pt>
                <c:pt idx="39090">
                  <c:v>39.090000000000032</c:v>
                </c:pt>
                <c:pt idx="39091">
                  <c:v>39.091000000000008</c:v>
                </c:pt>
                <c:pt idx="39092">
                  <c:v>39.092000000000041</c:v>
                </c:pt>
                <c:pt idx="39093">
                  <c:v>39.093000000000018</c:v>
                </c:pt>
                <c:pt idx="39094">
                  <c:v>39.093999999999994</c:v>
                </c:pt>
                <c:pt idx="39095">
                  <c:v>39.095000000000027</c:v>
                </c:pt>
                <c:pt idx="39096">
                  <c:v>39.096000000000004</c:v>
                </c:pt>
                <c:pt idx="39097">
                  <c:v>39.097000000000037</c:v>
                </c:pt>
                <c:pt idx="39098">
                  <c:v>39.098000000000013</c:v>
                </c:pt>
                <c:pt idx="39099">
                  <c:v>39.099000000000046</c:v>
                </c:pt>
                <c:pt idx="39100">
                  <c:v>39.100000000000023</c:v>
                </c:pt>
                <c:pt idx="39101">
                  <c:v>39.100999999999999</c:v>
                </c:pt>
                <c:pt idx="39102">
                  <c:v>39.102000000000032</c:v>
                </c:pt>
                <c:pt idx="39103">
                  <c:v>39.103000000000009</c:v>
                </c:pt>
                <c:pt idx="39104">
                  <c:v>39.104000000000042</c:v>
                </c:pt>
                <c:pt idx="39105">
                  <c:v>39.105000000000018</c:v>
                </c:pt>
                <c:pt idx="39106">
                  <c:v>39.105999999999995</c:v>
                </c:pt>
                <c:pt idx="39107">
                  <c:v>39.107000000000028</c:v>
                </c:pt>
                <c:pt idx="39108">
                  <c:v>39.108000000000004</c:v>
                </c:pt>
                <c:pt idx="39109">
                  <c:v>39.109000000000037</c:v>
                </c:pt>
                <c:pt idx="39110">
                  <c:v>39.110000000000014</c:v>
                </c:pt>
                <c:pt idx="39111">
                  <c:v>39.11099999999999</c:v>
                </c:pt>
                <c:pt idx="39112">
                  <c:v>39.112000000000023</c:v>
                </c:pt>
                <c:pt idx="39113">
                  <c:v>39.113</c:v>
                </c:pt>
                <c:pt idx="39114">
                  <c:v>39.114000000000033</c:v>
                </c:pt>
                <c:pt idx="39115">
                  <c:v>39.115000000000009</c:v>
                </c:pt>
                <c:pt idx="39116">
                  <c:v>39.116000000000042</c:v>
                </c:pt>
                <c:pt idx="39117">
                  <c:v>39.117000000000019</c:v>
                </c:pt>
                <c:pt idx="39118">
                  <c:v>39.117999999999995</c:v>
                </c:pt>
                <c:pt idx="39119">
                  <c:v>39.119000000000028</c:v>
                </c:pt>
                <c:pt idx="39120">
                  <c:v>39.120000000000005</c:v>
                </c:pt>
                <c:pt idx="39121">
                  <c:v>39.121000000000038</c:v>
                </c:pt>
                <c:pt idx="39122">
                  <c:v>39.122000000000014</c:v>
                </c:pt>
                <c:pt idx="39123">
                  <c:v>39.12299999999999</c:v>
                </c:pt>
                <c:pt idx="39124">
                  <c:v>39.124000000000024</c:v>
                </c:pt>
                <c:pt idx="39125">
                  <c:v>39.125</c:v>
                </c:pt>
                <c:pt idx="39126">
                  <c:v>39.126000000000033</c:v>
                </c:pt>
                <c:pt idx="39127">
                  <c:v>39.12700000000001</c:v>
                </c:pt>
                <c:pt idx="39128">
                  <c:v>39.128000000000043</c:v>
                </c:pt>
                <c:pt idx="39129">
                  <c:v>39.129000000000019</c:v>
                </c:pt>
                <c:pt idx="39130">
                  <c:v>39.129999999999995</c:v>
                </c:pt>
                <c:pt idx="39131">
                  <c:v>39.131000000000029</c:v>
                </c:pt>
                <c:pt idx="39132">
                  <c:v>39.132000000000005</c:v>
                </c:pt>
                <c:pt idx="39133">
                  <c:v>39.133000000000038</c:v>
                </c:pt>
                <c:pt idx="39134">
                  <c:v>39.134000000000015</c:v>
                </c:pt>
                <c:pt idx="39135">
                  <c:v>39.134999999999991</c:v>
                </c:pt>
                <c:pt idx="39136">
                  <c:v>39.136000000000024</c:v>
                </c:pt>
                <c:pt idx="39137">
                  <c:v>39.137</c:v>
                </c:pt>
                <c:pt idx="39138">
                  <c:v>39.138000000000034</c:v>
                </c:pt>
                <c:pt idx="39139">
                  <c:v>39.13900000000001</c:v>
                </c:pt>
                <c:pt idx="39140">
                  <c:v>39.140000000000043</c:v>
                </c:pt>
                <c:pt idx="39141">
                  <c:v>39.14100000000002</c:v>
                </c:pt>
                <c:pt idx="39142">
                  <c:v>39.141999999999996</c:v>
                </c:pt>
                <c:pt idx="39143">
                  <c:v>39.143000000000029</c:v>
                </c:pt>
                <c:pt idx="39144">
                  <c:v>39.144000000000005</c:v>
                </c:pt>
                <c:pt idx="39145">
                  <c:v>39.145000000000039</c:v>
                </c:pt>
                <c:pt idx="39146">
                  <c:v>39.146000000000015</c:v>
                </c:pt>
                <c:pt idx="39147">
                  <c:v>39.146999999999991</c:v>
                </c:pt>
                <c:pt idx="39148">
                  <c:v>39.148000000000025</c:v>
                </c:pt>
                <c:pt idx="39149">
                  <c:v>39.149000000000001</c:v>
                </c:pt>
                <c:pt idx="39150">
                  <c:v>39.150000000000034</c:v>
                </c:pt>
                <c:pt idx="39151">
                  <c:v>39.15100000000001</c:v>
                </c:pt>
                <c:pt idx="39152">
                  <c:v>39.152000000000044</c:v>
                </c:pt>
                <c:pt idx="39153">
                  <c:v>39.15300000000002</c:v>
                </c:pt>
                <c:pt idx="39154">
                  <c:v>39.153999999999996</c:v>
                </c:pt>
                <c:pt idx="39155">
                  <c:v>39.15500000000003</c:v>
                </c:pt>
                <c:pt idx="39156">
                  <c:v>39.156000000000006</c:v>
                </c:pt>
                <c:pt idx="39157">
                  <c:v>39.157000000000039</c:v>
                </c:pt>
                <c:pt idx="39158">
                  <c:v>39.158000000000015</c:v>
                </c:pt>
                <c:pt idx="39159">
                  <c:v>39.158999999999992</c:v>
                </c:pt>
                <c:pt idx="39160">
                  <c:v>39.160000000000025</c:v>
                </c:pt>
                <c:pt idx="39161">
                  <c:v>39.161000000000001</c:v>
                </c:pt>
                <c:pt idx="39162">
                  <c:v>39.162000000000035</c:v>
                </c:pt>
                <c:pt idx="39163">
                  <c:v>39.163000000000011</c:v>
                </c:pt>
                <c:pt idx="39164">
                  <c:v>39.164000000000044</c:v>
                </c:pt>
                <c:pt idx="39165">
                  <c:v>39.16500000000002</c:v>
                </c:pt>
                <c:pt idx="39166">
                  <c:v>39.165999999999997</c:v>
                </c:pt>
                <c:pt idx="39167">
                  <c:v>39.16700000000003</c:v>
                </c:pt>
                <c:pt idx="39168">
                  <c:v>39.168000000000006</c:v>
                </c:pt>
                <c:pt idx="39169">
                  <c:v>39.16900000000004</c:v>
                </c:pt>
                <c:pt idx="39170">
                  <c:v>39.170000000000016</c:v>
                </c:pt>
                <c:pt idx="39171">
                  <c:v>39.170999999999992</c:v>
                </c:pt>
                <c:pt idx="39172">
                  <c:v>39.172000000000025</c:v>
                </c:pt>
                <c:pt idx="39173">
                  <c:v>39.173000000000002</c:v>
                </c:pt>
                <c:pt idx="39174">
                  <c:v>39.174000000000035</c:v>
                </c:pt>
                <c:pt idx="39175">
                  <c:v>39.175000000000011</c:v>
                </c:pt>
                <c:pt idx="39176">
                  <c:v>39.176000000000045</c:v>
                </c:pt>
                <c:pt idx="39177">
                  <c:v>39.177000000000021</c:v>
                </c:pt>
                <c:pt idx="39178">
                  <c:v>39.177999999999997</c:v>
                </c:pt>
                <c:pt idx="39179">
                  <c:v>39.17900000000003</c:v>
                </c:pt>
                <c:pt idx="39180">
                  <c:v>39.180000000000007</c:v>
                </c:pt>
                <c:pt idx="39181">
                  <c:v>39.18100000000004</c:v>
                </c:pt>
                <c:pt idx="39182">
                  <c:v>39.182000000000016</c:v>
                </c:pt>
                <c:pt idx="39183">
                  <c:v>39.182999999999993</c:v>
                </c:pt>
                <c:pt idx="39184">
                  <c:v>39.184000000000026</c:v>
                </c:pt>
                <c:pt idx="39185">
                  <c:v>39.185000000000002</c:v>
                </c:pt>
                <c:pt idx="39186">
                  <c:v>39.186000000000035</c:v>
                </c:pt>
                <c:pt idx="39187">
                  <c:v>39.187000000000012</c:v>
                </c:pt>
                <c:pt idx="39188">
                  <c:v>39.188000000000045</c:v>
                </c:pt>
                <c:pt idx="39189">
                  <c:v>39.189000000000021</c:v>
                </c:pt>
                <c:pt idx="39190">
                  <c:v>39.19</c:v>
                </c:pt>
                <c:pt idx="39191">
                  <c:v>39.191000000000031</c:v>
                </c:pt>
                <c:pt idx="39192">
                  <c:v>39.192000000000007</c:v>
                </c:pt>
                <c:pt idx="39193">
                  <c:v>39.19300000000004</c:v>
                </c:pt>
                <c:pt idx="39194">
                  <c:v>39.194000000000017</c:v>
                </c:pt>
                <c:pt idx="39195">
                  <c:v>39.194999999999993</c:v>
                </c:pt>
                <c:pt idx="39196">
                  <c:v>39.196000000000026</c:v>
                </c:pt>
                <c:pt idx="39197">
                  <c:v>39.197000000000003</c:v>
                </c:pt>
                <c:pt idx="39198">
                  <c:v>39.198000000000036</c:v>
                </c:pt>
                <c:pt idx="39199">
                  <c:v>39.199000000000012</c:v>
                </c:pt>
                <c:pt idx="39200">
                  <c:v>39.200000000000045</c:v>
                </c:pt>
                <c:pt idx="39201">
                  <c:v>39.201000000000022</c:v>
                </c:pt>
                <c:pt idx="39202">
                  <c:v>39.201999999999998</c:v>
                </c:pt>
                <c:pt idx="39203">
                  <c:v>39.203000000000031</c:v>
                </c:pt>
                <c:pt idx="39204">
                  <c:v>39.204000000000008</c:v>
                </c:pt>
                <c:pt idx="39205">
                  <c:v>39.205000000000041</c:v>
                </c:pt>
                <c:pt idx="39206">
                  <c:v>39.206000000000017</c:v>
                </c:pt>
                <c:pt idx="39207">
                  <c:v>39.206999999999994</c:v>
                </c:pt>
                <c:pt idx="39208">
                  <c:v>39.208000000000027</c:v>
                </c:pt>
                <c:pt idx="39209">
                  <c:v>39.209000000000003</c:v>
                </c:pt>
                <c:pt idx="39210">
                  <c:v>39.210000000000036</c:v>
                </c:pt>
                <c:pt idx="39211">
                  <c:v>39.211000000000013</c:v>
                </c:pt>
                <c:pt idx="39212">
                  <c:v>39.212000000000046</c:v>
                </c:pt>
                <c:pt idx="39213">
                  <c:v>39.213000000000022</c:v>
                </c:pt>
                <c:pt idx="39214">
                  <c:v>39.213999999999999</c:v>
                </c:pt>
                <c:pt idx="39215">
                  <c:v>39.215000000000032</c:v>
                </c:pt>
                <c:pt idx="39216">
                  <c:v>39.216000000000008</c:v>
                </c:pt>
                <c:pt idx="39217">
                  <c:v>39.217000000000041</c:v>
                </c:pt>
                <c:pt idx="39218">
                  <c:v>39.218000000000018</c:v>
                </c:pt>
                <c:pt idx="39219">
                  <c:v>39.218999999999994</c:v>
                </c:pt>
                <c:pt idx="39220">
                  <c:v>39.220000000000027</c:v>
                </c:pt>
                <c:pt idx="39221">
                  <c:v>39.221000000000004</c:v>
                </c:pt>
                <c:pt idx="39222">
                  <c:v>39.222000000000037</c:v>
                </c:pt>
                <c:pt idx="39223">
                  <c:v>39.223000000000013</c:v>
                </c:pt>
                <c:pt idx="39224">
                  <c:v>39.224000000000046</c:v>
                </c:pt>
                <c:pt idx="39225">
                  <c:v>39.225000000000023</c:v>
                </c:pt>
                <c:pt idx="39226">
                  <c:v>39.225999999999999</c:v>
                </c:pt>
                <c:pt idx="39227">
                  <c:v>39.227000000000032</c:v>
                </c:pt>
                <c:pt idx="39228">
                  <c:v>39.228000000000009</c:v>
                </c:pt>
                <c:pt idx="39229">
                  <c:v>39.229000000000042</c:v>
                </c:pt>
                <c:pt idx="39230">
                  <c:v>39.230000000000018</c:v>
                </c:pt>
                <c:pt idx="39231">
                  <c:v>39.230999999999995</c:v>
                </c:pt>
                <c:pt idx="39232">
                  <c:v>39.232000000000028</c:v>
                </c:pt>
                <c:pt idx="39233">
                  <c:v>39.233000000000004</c:v>
                </c:pt>
                <c:pt idx="39234">
                  <c:v>39.234000000000037</c:v>
                </c:pt>
                <c:pt idx="39235">
                  <c:v>39.235000000000014</c:v>
                </c:pt>
                <c:pt idx="39236">
                  <c:v>39.23599999999999</c:v>
                </c:pt>
                <c:pt idx="39237">
                  <c:v>39.237000000000023</c:v>
                </c:pt>
                <c:pt idx="39238">
                  <c:v>39.238</c:v>
                </c:pt>
                <c:pt idx="39239">
                  <c:v>39.239000000000033</c:v>
                </c:pt>
                <c:pt idx="39240">
                  <c:v>39.240000000000009</c:v>
                </c:pt>
                <c:pt idx="39241">
                  <c:v>39.241000000000042</c:v>
                </c:pt>
                <c:pt idx="39242">
                  <c:v>39.242000000000019</c:v>
                </c:pt>
                <c:pt idx="39243">
                  <c:v>39.242999999999995</c:v>
                </c:pt>
                <c:pt idx="39244">
                  <c:v>39.244000000000028</c:v>
                </c:pt>
                <c:pt idx="39245">
                  <c:v>39.245000000000005</c:v>
                </c:pt>
                <c:pt idx="39246">
                  <c:v>39.246000000000038</c:v>
                </c:pt>
                <c:pt idx="39247">
                  <c:v>39.247000000000014</c:v>
                </c:pt>
                <c:pt idx="39248">
                  <c:v>39.24799999999999</c:v>
                </c:pt>
                <c:pt idx="39249">
                  <c:v>39.249000000000024</c:v>
                </c:pt>
                <c:pt idx="39250">
                  <c:v>39.25</c:v>
                </c:pt>
                <c:pt idx="39251">
                  <c:v>39.251000000000033</c:v>
                </c:pt>
                <c:pt idx="39252">
                  <c:v>39.25200000000001</c:v>
                </c:pt>
                <c:pt idx="39253">
                  <c:v>39.253000000000043</c:v>
                </c:pt>
                <c:pt idx="39254">
                  <c:v>39.254000000000019</c:v>
                </c:pt>
                <c:pt idx="39255">
                  <c:v>39.254999999999995</c:v>
                </c:pt>
                <c:pt idx="39256">
                  <c:v>39.256000000000029</c:v>
                </c:pt>
                <c:pt idx="39257">
                  <c:v>39.257000000000005</c:v>
                </c:pt>
                <c:pt idx="39258">
                  <c:v>39.258000000000038</c:v>
                </c:pt>
                <c:pt idx="39259">
                  <c:v>39.259000000000015</c:v>
                </c:pt>
                <c:pt idx="39260">
                  <c:v>39.259999999999991</c:v>
                </c:pt>
                <c:pt idx="39261">
                  <c:v>39.261000000000024</c:v>
                </c:pt>
                <c:pt idx="39262">
                  <c:v>39.262</c:v>
                </c:pt>
                <c:pt idx="39263">
                  <c:v>39.263000000000034</c:v>
                </c:pt>
                <c:pt idx="39264">
                  <c:v>39.26400000000001</c:v>
                </c:pt>
                <c:pt idx="39265">
                  <c:v>39.265000000000043</c:v>
                </c:pt>
                <c:pt idx="39266">
                  <c:v>39.26600000000002</c:v>
                </c:pt>
                <c:pt idx="39267">
                  <c:v>39.266999999999996</c:v>
                </c:pt>
                <c:pt idx="39268">
                  <c:v>39.268000000000029</c:v>
                </c:pt>
                <c:pt idx="39269">
                  <c:v>39.269000000000005</c:v>
                </c:pt>
                <c:pt idx="39270">
                  <c:v>39.270000000000039</c:v>
                </c:pt>
                <c:pt idx="39271">
                  <c:v>39.271000000000015</c:v>
                </c:pt>
                <c:pt idx="39272">
                  <c:v>39.271999999999991</c:v>
                </c:pt>
                <c:pt idx="39273">
                  <c:v>39.273000000000025</c:v>
                </c:pt>
                <c:pt idx="39274">
                  <c:v>39.274000000000001</c:v>
                </c:pt>
                <c:pt idx="39275">
                  <c:v>39.275000000000034</c:v>
                </c:pt>
                <c:pt idx="39276">
                  <c:v>39.27600000000001</c:v>
                </c:pt>
                <c:pt idx="39277">
                  <c:v>39.277000000000044</c:v>
                </c:pt>
                <c:pt idx="39278">
                  <c:v>39.27800000000002</c:v>
                </c:pt>
                <c:pt idx="39279">
                  <c:v>39.278999999999996</c:v>
                </c:pt>
                <c:pt idx="39280">
                  <c:v>39.28000000000003</c:v>
                </c:pt>
                <c:pt idx="39281">
                  <c:v>39.281000000000006</c:v>
                </c:pt>
                <c:pt idx="39282">
                  <c:v>39.282000000000039</c:v>
                </c:pt>
                <c:pt idx="39283">
                  <c:v>39.283000000000015</c:v>
                </c:pt>
                <c:pt idx="39284">
                  <c:v>39.283999999999992</c:v>
                </c:pt>
                <c:pt idx="39285">
                  <c:v>39.285000000000025</c:v>
                </c:pt>
                <c:pt idx="39286">
                  <c:v>39.286000000000001</c:v>
                </c:pt>
                <c:pt idx="39287">
                  <c:v>39.287000000000035</c:v>
                </c:pt>
                <c:pt idx="39288">
                  <c:v>39.288000000000011</c:v>
                </c:pt>
                <c:pt idx="39289">
                  <c:v>39.289000000000044</c:v>
                </c:pt>
                <c:pt idx="39290">
                  <c:v>39.29000000000002</c:v>
                </c:pt>
                <c:pt idx="39291">
                  <c:v>39.290999999999997</c:v>
                </c:pt>
                <c:pt idx="39292">
                  <c:v>39.29200000000003</c:v>
                </c:pt>
                <c:pt idx="39293">
                  <c:v>39.293000000000006</c:v>
                </c:pt>
                <c:pt idx="39294">
                  <c:v>39.29400000000004</c:v>
                </c:pt>
                <c:pt idx="39295">
                  <c:v>39.295000000000016</c:v>
                </c:pt>
                <c:pt idx="39296">
                  <c:v>39.295999999999992</c:v>
                </c:pt>
                <c:pt idx="39297">
                  <c:v>39.297000000000025</c:v>
                </c:pt>
                <c:pt idx="39298">
                  <c:v>39.298000000000002</c:v>
                </c:pt>
                <c:pt idx="39299">
                  <c:v>39.299000000000035</c:v>
                </c:pt>
                <c:pt idx="39300">
                  <c:v>39.300000000000011</c:v>
                </c:pt>
                <c:pt idx="39301">
                  <c:v>39.301000000000045</c:v>
                </c:pt>
                <c:pt idx="39302">
                  <c:v>39.302000000000021</c:v>
                </c:pt>
                <c:pt idx="39303">
                  <c:v>39.302999999999997</c:v>
                </c:pt>
                <c:pt idx="39304">
                  <c:v>39.30400000000003</c:v>
                </c:pt>
                <c:pt idx="39305">
                  <c:v>39.305000000000007</c:v>
                </c:pt>
                <c:pt idx="39306">
                  <c:v>39.30600000000004</c:v>
                </c:pt>
                <c:pt idx="39307">
                  <c:v>39.307000000000016</c:v>
                </c:pt>
                <c:pt idx="39308">
                  <c:v>39.307999999999993</c:v>
                </c:pt>
                <c:pt idx="39309">
                  <c:v>39.309000000000026</c:v>
                </c:pt>
                <c:pt idx="39310">
                  <c:v>39.31</c:v>
                </c:pt>
                <c:pt idx="39311">
                  <c:v>39.311000000000035</c:v>
                </c:pt>
                <c:pt idx="39312">
                  <c:v>39.312000000000012</c:v>
                </c:pt>
                <c:pt idx="39313">
                  <c:v>39.313000000000045</c:v>
                </c:pt>
                <c:pt idx="39314">
                  <c:v>39.314000000000021</c:v>
                </c:pt>
                <c:pt idx="39315">
                  <c:v>39.314999999999998</c:v>
                </c:pt>
                <c:pt idx="39316">
                  <c:v>39.316000000000031</c:v>
                </c:pt>
                <c:pt idx="39317">
                  <c:v>39.317000000000007</c:v>
                </c:pt>
                <c:pt idx="39318">
                  <c:v>39.31800000000004</c:v>
                </c:pt>
                <c:pt idx="39319">
                  <c:v>39.319000000000017</c:v>
                </c:pt>
                <c:pt idx="39320">
                  <c:v>39.319999999999993</c:v>
                </c:pt>
                <c:pt idx="39321">
                  <c:v>39.321000000000026</c:v>
                </c:pt>
                <c:pt idx="39322">
                  <c:v>39.322000000000003</c:v>
                </c:pt>
                <c:pt idx="39323">
                  <c:v>39.323000000000036</c:v>
                </c:pt>
                <c:pt idx="39324">
                  <c:v>39.324000000000012</c:v>
                </c:pt>
                <c:pt idx="39325">
                  <c:v>39.325000000000045</c:v>
                </c:pt>
                <c:pt idx="39326">
                  <c:v>39.326000000000022</c:v>
                </c:pt>
                <c:pt idx="39327">
                  <c:v>39.326999999999998</c:v>
                </c:pt>
                <c:pt idx="39328">
                  <c:v>39.328000000000031</c:v>
                </c:pt>
                <c:pt idx="39329">
                  <c:v>39.329000000000008</c:v>
                </c:pt>
                <c:pt idx="39330">
                  <c:v>39.330000000000041</c:v>
                </c:pt>
                <c:pt idx="39331">
                  <c:v>39.331000000000017</c:v>
                </c:pt>
                <c:pt idx="39332">
                  <c:v>39.331999999999994</c:v>
                </c:pt>
                <c:pt idx="39333">
                  <c:v>39.333000000000027</c:v>
                </c:pt>
                <c:pt idx="39334">
                  <c:v>39.334000000000003</c:v>
                </c:pt>
                <c:pt idx="39335">
                  <c:v>39.335000000000036</c:v>
                </c:pt>
                <c:pt idx="39336">
                  <c:v>39.336000000000013</c:v>
                </c:pt>
                <c:pt idx="39337">
                  <c:v>39.337000000000046</c:v>
                </c:pt>
                <c:pt idx="39338">
                  <c:v>39.338000000000022</c:v>
                </c:pt>
                <c:pt idx="39339">
                  <c:v>39.338999999999999</c:v>
                </c:pt>
                <c:pt idx="39340">
                  <c:v>39.340000000000032</c:v>
                </c:pt>
                <c:pt idx="39341">
                  <c:v>39.341000000000008</c:v>
                </c:pt>
                <c:pt idx="39342">
                  <c:v>39.342000000000041</c:v>
                </c:pt>
                <c:pt idx="39343">
                  <c:v>39.343000000000018</c:v>
                </c:pt>
                <c:pt idx="39344">
                  <c:v>39.343999999999994</c:v>
                </c:pt>
                <c:pt idx="39345">
                  <c:v>39.345000000000027</c:v>
                </c:pt>
                <c:pt idx="39346">
                  <c:v>39.346000000000004</c:v>
                </c:pt>
                <c:pt idx="39347">
                  <c:v>39.347000000000037</c:v>
                </c:pt>
                <c:pt idx="39348">
                  <c:v>39.348000000000013</c:v>
                </c:pt>
                <c:pt idx="39349">
                  <c:v>39.349000000000046</c:v>
                </c:pt>
                <c:pt idx="39350">
                  <c:v>39.350000000000023</c:v>
                </c:pt>
                <c:pt idx="39351">
                  <c:v>39.350999999999999</c:v>
                </c:pt>
                <c:pt idx="39352">
                  <c:v>39.352000000000032</c:v>
                </c:pt>
                <c:pt idx="39353">
                  <c:v>39.353000000000009</c:v>
                </c:pt>
                <c:pt idx="39354">
                  <c:v>39.354000000000042</c:v>
                </c:pt>
                <c:pt idx="39355">
                  <c:v>39.355000000000018</c:v>
                </c:pt>
                <c:pt idx="39356">
                  <c:v>39.355999999999995</c:v>
                </c:pt>
                <c:pt idx="39357">
                  <c:v>39.357000000000028</c:v>
                </c:pt>
                <c:pt idx="39358">
                  <c:v>39.358000000000004</c:v>
                </c:pt>
                <c:pt idx="39359">
                  <c:v>39.359000000000037</c:v>
                </c:pt>
                <c:pt idx="39360">
                  <c:v>39.360000000000014</c:v>
                </c:pt>
                <c:pt idx="39361">
                  <c:v>39.36099999999999</c:v>
                </c:pt>
                <c:pt idx="39362">
                  <c:v>39.362000000000023</c:v>
                </c:pt>
                <c:pt idx="39363">
                  <c:v>39.363</c:v>
                </c:pt>
                <c:pt idx="39364">
                  <c:v>39.364000000000033</c:v>
                </c:pt>
                <c:pt idx="39365">
                  <c:v>39.365000000000009</c:v>
                </c:pt>
                <c:pt idx="39366">
                  <c:v>39.366000000000042</c:v>
                </c:pt>
                <c:pt idx="39367">
                  <c:v>39.367000000000019</c:v>
                </c:pt>
                <c:pt idx="39368">
                  <c:v>39.367999999999995</c:v>
                </c:pt>
                <c:pt idx="39369">
                  <c:v>39.369000000000028</c:v>
                </c:pt>
                <c:pt idx="39370">
                  <c:v>39.370000000000005</c:v>
                </c:pt>
                <c:pt idx="39371">
                  <c:v>39.371000000000038</c:v>
                </c:pt>
                <c:pt idx="39372">
                  <c:v>39.372000000000014</c:v>
                </c:pt>
                <c:pt idx="39373">
                  <c:v>39.37299999999999</c:v>
                </c:pt>
                <c:pt idx="39374">
                  <c:v>39.374000000000024</c:v>
                </c:pt>
                <c:pt idx="39375">
                  <c:v>39.375</c:v>
                </c:pt>
                <c:pt idx="39376">
                  <c:v>39.376000000000033</c:v>
                </c:pt>
                <c:pt idx="39377">
                  <c:v>39.37700000000001</c:v>
                </c:pt>
                <c:pt idx="39378">
                  <c:v>39.378000000000043</c:v>
                </c:pt>
                <c:pt idx="39379">
                  <c:v>39.379000000000019</c:v>
                </c:pt>
                <c:pt idx="39380">
                  <c:v>39.379999999999995</c:v>
                </c:pt>
                <c:pt idx="39381">
                  <c:v>39.381000000000029</c:v>
                </c:pt>
                <c:pt idx="39382">
                  <c:v>39.382000000000005</c:v>
                </c:pt>
                <c:pt idx="39383">
                  <c:v>39.383000000000038</c:v>
                </c:pt>
                <c:pt idx="39384">
                  <c:v>39.384000000000015</c:v>
                </c:pt>
                <c:pt idx="39385">
                  <c:v>39.384999999999991</c:v>
                </c:pt>
                <c:pt idx="39386">
                  <c:v>39.386000000000024</c:v>
                </c:pt>
                <c:pt idx="39387">
                  <c:v>39.387</c:v>
                </c:pt>
                <c:pt idx="39388">
                  <c:v>39.388000000000034</c:v>
                </c:pt>
                <c:pt idx="39389">
                  <c:v>39.38900000000001</c:v>
                </c:pt>
                <c:pt idx="39390">
                  <c:v>39.390000000000043</c:v>
                </c:pt>
                <c:pt idx="39391">
                  <c:v>39.39100000000002</c:v>
                </c:pt>
                <c:pt idx="39392">
                  <c:v>39.391999999999996</c:v>
                </c:pt>
                <c:pt idx="39393">
                  <c:v>39.393000000000029</c:v>
                </c:pt>
                <c:pt idx="39394">
                  <c:v>39.394000000000005</c:v>
                </c:pt>
                <c:pt idx="39395">
                  <c:v>39.395000000000039</c:v>
                </c:pt>
                <c:pt idx="39396">
                  <c:v>39.396000000000015</c:v>
                </c:pt>
                <c:pt idx="39397">
                  <c:v>39.396999999999991</c:v>
                </c:pt>
                <c:pt idx="39398">
                  <c:v>39.398000000000025</c:v>
                </c:pt>
                <c:pt idx="39399">
                  <c:v>39.399000000000001</c:v>
                </c:pt>
                <c:pt idx="39400">
                  <c:v>39.400000000000034</c:v>
                </c:pt>
                <c:pt idx="39401">
                  <c:v>39.40100000000001</c:v>
                </c:pt>
                <c:pt idx="39402">
                  <c:v>39.402000000000044</c:v>
                </c:pt>
                <c:pt idx="39403">
                  <c:v>39.40300000000002</c:v>
                </c:pt>
                <c:pt idx="39404">
                  <c:v>39.403999999999996</c:v>
                </c:pt>
                <c:pt idx="39405">
                  <c:v>39.40500000000003</c:v>
                </c:pt>
                <c:pt idx="39406">
                  <c:v>39.406000000000006</c:v>
                </c:pt>
                <c:pt idx="39407">
                  <c:v>39.407000000000039</c:v>
                </c:pt>
                <c:pt idx="39408">
                  <c:v>39.408000000000015</c:v>
                </c:pt>
                <c:pt idx="39409">
                  <c:v>39.408999999999992</c:v>
                </c:pt>
                <c:pt idx="39410">
                  <c:v>39.410000000000025</c:v>
                </c:pt>
                <c:pt idx="39411">
                  <c:v>39.411000000000001</c:v>
                </c:pt>
                <c:pt idx="39412">
                  <c:v>39.412000000000035</c:v>
                </c:pt>
                <c:pt idx="39413">
                  <c:v>39.413000000000011</c:v>
                </c:pt>
                <c:pt idx="39414">
                  <c:v>39.414000000000044</c:v>
                </c:pt>
                <c:pt idx="39415">
                  <c:v>39.41500000000002</c:v>
                </c:pt>
                <c:pt idx="39416">
                  <c:v>39.415999999999997</c:v>
                </c:pt>
                <c:pt idx="39417">
                  <c:v>39.41700000000003</c:v>
                </c:pt>
                <c:pt idx="39418">
                  <c:v>39.418000000000006</c:v>
                </c:pt>
                <c:pt idx="39419">
                  <c:v>39.41900000000004</c:v>
                </c:pt>
                <c:pt idx="39420">
                  <c:v>39.420000000000016</c:v>
                </c:pt>
                <c:pt idx="39421">
                  <c:v>39.420999999999992</c:v>
                </c:pt>
                <c:pt idx="39422">
                  <c:v>39.422000000000025</c:v>
                </c:pt>
                <c:pt idx="39423">
                  <c:v>39.423000000000002</c:v>
                </c:pt>
                <c:pt idx="39424">
                  <c:v>39.424000000000035</c:v>
                </c:pt>
                <c:pt idx="39425">
                  <c:v>39.425000000000011</c:v>
                </c:pt>
                <c:pt idx="39426">
                  <c:v>39.426000000000045</c:v>
                </c:pt>
                <c:pt idx="39427">
                  <c:v>39.427000000000021</c:v>
                </c:pt>
                <c:pt idx="39428">
                  <c:v>39.427999999999997</c:v>
                </c:pt>
                <c:pt idx="39429">
                  <c:v>39.42900000000003</c:v>
                </c:pt>
                <c:pt idx="39430">
                  <c:v>39.430000000000007</c:v>
                </c:pt>
                <c:pt idx="39431">
                  <c:v>39.43100000000004</c:v>
                </c:pt>
                <c:pt idx="39432">
                  <c:v>39.432000000000016</c:v>
                </c:pt>
                <c:pt idx="39433">
                  <c:v>39.432999999999993</c:v>
                </c:pt>
                <c:pt idx="39434">
                  <c:v>39.434000000000026</c:v>
                </c:pt>
                <c:pt idx="39435">
                  <c:v>39.435000000000002</c:v>
                </c:pt>
                <c:pt idx="39436">
                  <c:v>39.436000000000035</c:v>
                </c:pt>
                <c:pt idx="39437">
                  <c:v>39.437000000000012</c:v>
                </c:pt>
                <c:pt idx="39438">
                  <c:v>39.438000000000045</c:v>
                </c:pt>
                <c:pt idx="39439">
                  <c:v>39.439000000000021</c:v>
                </c:pt>
                <c:pt idx="39440">
                  <c:v>39.44</c:v>
                </c:pt>
                <c:pt idx="39441">
                  <c:v>39.441000000000031</c:v>
                </c:pt>
                <c:pt idx="39442">
                  <c:v>39.442000000000007</c:v>
                </c:pt>
                <c:pt idx="39443">
                  <c:v>39.44300000000004</c:v>
                </c:pt>
                <c:pt idx="39444">
                  <c:v>39.444000000000017</c:v>
                </c:pt>
                <c:pt idx="39445">
                  <c:v>39.444999999999993</c:v>
                </c:pt>
                <c:pt idx="39446">
                  <c:v>39.446000000000026</c:v>
                </c:pt>
                <c:pt idx="39447">
                  <c:v>39.447000000000003</c:v>
                </c:pt>
                <c:pt idx="39448">
                  <c:v>39.448000000000036</c:v>
                </c:pt>
                <c:pt idx="39449">
                  <c:v>39.449000000000012</c:v>
                </c:pt>
                <c:pt idx="39450">
                  <c:v>39.450000000000045</c:v>
                </c:pt>
                <c:pt idx="39451">
                  <c:v>39.451000000000022</c:v>
                </c:pt>
                <c:pt idx="39452">
                  <c:v>39.451999999999998</c:v>
                </c:pt>
                <c:pt idx="39453">
                  <c:v>39.453000000000031</c:v>
                </c:pt>
                <c:pt idx="39454">
                  <c:v>39.454000000000008</c:v>
                </c:pt>
                <c:pt idx="39455">
                  <c:v>39.455000000000041</c:v>
                </c:pt>
                <c:pt idx="39456">
                  <c:v>39.456000000000017</c:v>
                </c:pt>
                <c:pt idx="39457">
                  <c:v>39.456999999999994</c:v>
                </c:pt>
                <c:pt idx="39458">
                  <c:v>39.458000000000027</c:v>
                </c:pt>
                <c:pt idx="39459">
                  <c:v>39.459000000000003</c:v>
                </c:pt>
                <c:pt idx="39460">
                  <c:v>39.460000000000036</c:v>
                </c:pt>
                <c:pt idx="39461">
                  <c:v>39.461000000000013</c:v>
                </c:pt>
                <c:pt idx="39462">
                  <c:v>39.462000000000046</c:v>
                </c:pt>
                <c:pt idx="39463">
                  <c:v>39.463000000000022</c:v>
                </c:pt>
                <c:pt idx="39464">
                  <c:v>39.463999999999999</c:v>
                </c:pt>
                <c:pt idx="39465">
                  <c:v>39.465000000000032</c:v>
                </c:pt>
                <c:pt idx="39466">
                  <c:v>39.466000000000008</c:v>
                </c:pt>
                <c:pt idx="39467">
                  <c:v>39.467000000000041</c:v>
                </c:pt>
                <c:pt idx="39468">
                  <c:v>39.468000000000018</c:v>
                </c:pt>
                <c:pt idx="39469">
                  <c:v>39.468999999999994</c:v>
                </c:pt>
                <c:pt idx="39470">
                  <c:v>39.470000000000027</c:v>
                </c:pt>
                <c:pt idx="39471">
                  <c:v>39.471000000000004</c:v>
                </c:pt>
                <c:pt idx="39472">
                  <c:v>39.472000000000037</c:v>
                </c:pt>
                <c:pt idx="39473">
                  <c:v>39.473000000000013</c:v>
                </c:pt>
                <c:pt idx="39474">
                  <c:v>39.474000000000046</c:v>
                </c:pt>
                <c:pt idx="39475">
                  <c:v>39.475000000000023</c:v>
                </c:pt>
                <c:pt idx="39476">
                  <c:v>39.475999999999999</c:v>
                </c:pt>
                <c:pt idx="39477">
                  <c:v>39.477000000000032</c:v>
                </c:pt>
                <c:pt idx="39478">
                  <c:v>39.478000000000009</c:v>
                </c:pt>
                <c:pt idx="39479">
                  <c:v>39.479000000000042</c:v>
                </c:pt>
                <c:pt idx="39480">
                  <c:v>39.480000000000018</c:v>
                </c:pt>
                <c:pt idx="39481">
                  <c:v>39.480999999999995</c:v>
                </c:pt>
                <c:pt idx="39482">
                  <c:v>39.482000000000028</c:v>
                </c:pt>
                <c:pt idx="39483">
                  <c:v>39.483000000000004</c:v>
                </c:pt>
                <c:pt idx="39484">
                  <c:v>39.484000000000037</c:v>
                </c:pt>
                <c:pt idx="39485">
                  <c:v>39.485000000000014</c:v>
                </c:pt>
                <c:pt idx="39486">
                  <c:v>39.48599999999999</c:v>
                </c:pt>
                <c:pt idx="39487">
                  <c:v>39.487000000000023</c:v>
                </c:pt>
                <c:pt idx="39488">
                  <c:v>39.488</c:v>
                </c:pt>
                <c:pt idx="39489">
                  <c:v>39.489000000000033</c:v>
                </c:pt>
                <c:pt idx="39490">
                  <c:v>39.490000000000009</c:v>
                </c:pt>
                <c:pt idx="39491">
                  <c:v>39.491000000000042</c:v>
                </c:pt>
                <c:pt idx="39492">
                  <c:v>39.492000000000019</c:v>
                </c:pt>
                <c:pt idx="39493">
                  <c:v>39.492999999999995</c:v>
                </c:pt>
                <c:pt idx="39494">
                  <c:v>39.494000000000028</c:v>
                </c:pt>
                <c:pt idx="39495">
                  <c:v>39.495000000000005</c:v>
                </c:pt>
                <c:pt idx="39496">
                  <c:v>39.496000000000038</c:v>
                </c:pt>
                <c:pt idx="39497">
                  <c:v>39.497000000000014</c:v>
                </c:pt>
                <c:pt idx="39498">
                  <c:v>39.49799999999999</c:v>
                </c:pt>
                <c:pt idx="39499">
                  <c:v>39.499000000000024</c:v>
                </c:pt>
                <c:pt idx="39500">
                  <c:v>39.5</c:v>
                </c:pt>
                <c:pt idx="39501">
                  <c:v>39.501000000000033</c:v>
                </c:pt>
                <c:pt idx="39502">
                  <c:v>39.50200000000001</c:v>
                </c:pt>
                <c:pt idx="39503">
                  <c:v>39.503000000000043</c:v>
                </c:pt>
                <c:pt idx="39504">
                  <c:v>39.504000000000019</c:v>
                </c:pt>
                <c:pt idx="39505">
                  <c:v>39.504999999999995</c:v>
                </c:pt>
                <c:pt idx="39506">
                  <c:v>39.506000000000029</c:v>
                </c:pt>
                <c:pt idx="39507">
                  <c:v>39.507000000000005</c:v>
                </c:pt>
                <c:pt idx="39508">
                  <c:v>39.508000000000038</c:v>
                </c:pt>
                <c:pt idx="39509">
                  <c:v>39.509000000000015</c:v>
                </c:pt>
                <c:pt idx="39510">
                  <c:v>39.509999999999991</c:v>
                </c:pt>
                <c:pt idx="39511">
                  <c:v>39.511000000000024</c:v>
                </c:pt>
                <c:pt idx="39512">
                  <c:v>39.512</c:v>
                </c:pt>
                <c:pt idx="39513">
                  <c:v>39.513000000000034</c:v>
                </c:pt>
                <c:pt idx="39514">
                  <c:v>39.51400000000001</c:v>
                </c:pt>
                <c:pt idx="39515">
                  <c:v>39.515000000000043</c:v>
                </c:pt>
                <c:pt idx="39516">
                  <c:v>39.51600000000002</c:v>
                </c:pt>
                <c:pt idx="39517">
                  <c:v>39.516999999999996</c:v>
                </c:pt>
                <c:pt idx="39518">
                  <c:v>39.518000000000029</c:v>
                </c:pt>
                <c:pt idx="39519">
                  <c:v>39.519000000000005</c:v>
                </c:pt>
                <c:pt idx="39520">
                  <c:v>39.520000000000039</c:v>
                </c:pt>
                <c:pt idx="39521">
                  <c:v>39.521000000000015</c:v>
                </c:pt>
                <c:pt idx="39522">
                  <c:v>39.521999999999991</c:v>
                </c:pt>
                <c:pt idx="39523">
                  <c:v>39.523000000000025</c:v>
                </c:pt>
                <c:pt idx="39524">
                  <c:v>39.524000000000001</c:v>
                </c:pt>
                <c:pt idx="39525">
                  <c:v>39.525000000000034</c:v>
                </c:pt>
                <c:pt idx="39526">
                  <c:v>39.52600000000001</c:v>
                </c:pt>
                <c:pt idx="39527">
                  <c:v>39.527000000000044</c:v>
                </c:pt>
                <c:pt idx="39528">
                  <c:v>39.52800000000002</c:v>
                </c:pt>
                <c:pt idx="39529">
                  <c:v>39.528999999999996</c:v>
                </c:pt>
                <c:pt idx="39530">
                  <c:v>39.53000000000003</c:v>
                </c:pt>
                <c:pt idx="39531">
                  <c:v>39.531000000000006</c:v>
                </c:pt>
                <c:pt idx="39532">
                  <c:v>39.532000000000039</c:v>
                </c:pt>
                <c:pt idx="39533">
                  <c:v>39.533000000000015</c:v>
                </c:pt>
                <c:pt idx="39534">
                  <c:v>39.533999999999992</c:v>
                </c:pt>
                <c:pt idx="39535">
                  <c:v>39.535000000000025</c:v>
                </c:pt>
                <c:pt idx="39536">
                  <c:v>39.536000000000001</c:v>
                </c:pt>
                <c:pt idx="39537">
                  <c:v>39.537000000000035</c:v>
                </c:pt>
                <c:pt idx="39538">
                  <c:v>39.538000000000011</c:v>
                </c:pt>
                <c:pt idx="39539">
                  <c:v>39.539000000000044</c:v>
                </c:pt>
                <c:pt idx="39540">
                  <c:v>39.54000000000002</c:v>
                </c:pt>
                <c:pt idx="39541">
                  <c:v>39.540999999999997</c:v>
                </c:pt>
                <c:pt idx="39542">
                  <c:v>39.54200000000003</c:v>
                </c:pt>
                <c:pt idx="39543">
                  <c:v>39.543000000000006</c:v>
                </c:pt>
                <c:pt idx="39544">
                  <c:v>39.54400000000004</c:v>
                </c:pt>
                <c:pt idx="39545">
                  <c:v>39.545000000000016</c:v>
                </c:pt>
                <c:pt idx="39546">
                  <c:v>39.545999999999992</c:v>
                </c:pt>
                <c:pt idx="39547">
                  <c:v>39.547000000000025</c:v>
                </c:pt>
                <c:pt idx="39548">
                  <c:v>39.548000000000002</c:v>
                </c:pt>
                <c:pt idx="39549">
                  <c:v>39.549000000000035</c:v>
                </c:pt>
                <c:pt idx="39550">
                  <c:v>39.550000000000011</c:v>
                </c:pt>
                <c:pt idx="39551">
                  <c:v>39.551000000000045</c:v>
                </c:pt>
                <c:pt idx="39552">
                  <c:v>39.552000000000021</c:v>
                </c:pt>
                <c:pt idx="39553">
                  <c:v>39.552999999999997</c:v>
                </c:pt>
                <c:pt idx="39554">
                  <c:v>39.55400000000003</c:v>
                </c:pt>
                <c:pt idx="39555">
                  <c:v>39.555000000000007</c:v>
                </c:pt>
                <c:pt idx="39556">
                  <c:v>39.55600000000004</c:v>
                </c:pt>
                <c:pt idx="39557">
                  <c:v>39.557000000000016</c:v>
                </c:pt>
                <c:pt idx="39558">
                  <c:v>39.557999999999993</c:v>
                </c:pt>
                <c:pt idx="39559">
                  <c:v>39.559000000000026</c:v>
                </c:pt>
                <c:pt idx="39560">
                  <c:v>39.56</c:v>
                </c:pt>
                <c:pt idx="39561">
                  <c:v>39.561000000000035</c:v>
                </c:pt>
                <c:pt idx="39562">
                  <c:v>39.562000000000012</c:v>
                </c:pt>
                <c:pt idx="39563">
                  <c:v>39.563000000000045</c:v>
                </c:pt>
                <c:pt idx="39564">
                  <c:v>39.564000000000021</c:v>
                </c:pt>
                <c:pt idx="39565">
                  <c:v>39.564999999999998</c:v>
                </c:pt>
                <c:pt idx="39566">
                  <c:v>39.566000000000031</c:v>
                </c:pt>
                <c:pt idx="39567">
                  <c:v>39.567000000000007</c:v>
                </c:pt>
                <c:pt idx="39568">
                  <c:v>39.56800000000004</c:v>
                </c:pt>
                <c:pt idx="39569">
                  <c:v>39.569000000000017</c:v>
                </c:pt>
                <c:pt idx="39570">
                  <c:v>39.569999999999993</c:v>
                </c:pt>
                <c:pt idx="39571">
                  <c:v>39.571000000000026</c:v>
                </c:pt>
                <c:pt idx="39572">
                  <c:v>39.572000000000003</c:v>
                </c:pt>
                <c:pt idx="39573">
                  <c:v>39.573000000000036</c:v>
                </c:pt>
                <c:pt idx="39574">
                  <c:v>39.574000000000012</c:v>
                </c:pt>
                <c:pt idx="39575">
                  <c:v>39.575000000000045</c:v>
                </c:pt>
                <c:pt idx="39576">
                  <c:v>39.576000000000022</c:v>
                </c:pt>
                <c:pt idx="39577">
                  <c:v>39.576999999999998</c:v>
                </c:pt>
                <c:pt idx="39578">
                  <c:v>39.578000000000031</c:v>
                </c:pt>
                <c:pt idx="39579">
                  <c:v>39.579000000000008</c:v>
                </c:pt>
                <c:pt idx="39580">
                  <c:v>39.580000000000041</c:v>
                </c:pt>
                <c:pt idx="39581">
                  <c:v>39.581000000000017</c:v>
                </c:pt>
                <c:pt idx="39582">
                  <c:v>39.581999999999994</c:v>
                </c:pt>
                <c:pt idx="39583">
                  <c:v>39.583000000000027</c:v>
                </c:pt>
                <c:pt idx="39584">
                  <c:v>39.584000000000003</c:v>
                </c:pt>
                <c:pt idx="39585">
                  <c:v>39.585000000000036</c:v>
                </c:pt>
                <c:pt idx="39586">
                  <c:v>39.586000000000013</c:v>
                </c:pt>
                <c:pt idx="39587">
                  <c:v>39.587000000000046</c:v>
                </c:pt>
                <c:pt idx="39588">
                  <c:v>39.588000000000022</c:v>
                </c:pt>
                <c:pt idx="39589">
                  <c:v>39.588999999999999</c:v>
                </c:pt>
                <c:pt idx="39590">
                  <c:v>39.590000000000032</c:v>
                </c:pt>
                <c:pt idx="39591">
                  <c:v>39.591000000000008</c:v>
                </c:pt>
                <c:pt idx="39592">
                  <c:v>39.592000000000041</c:v>
                </c:pt>
                <c:pt idx="39593">
                  <c:v>39.593000000000018</c:v>
                </c:pt>
                <c:pt idx="39594">
                  <c:v>39.593999999999994</c:v>
                </c:pt>
                <c:pt idx="39595">
                  <c:v>39.595000000000027</c:v>
                </c:pt>
                <c:pt idx="39596">
                  <c:v>39.596000000000004</c:v>
                </c:pt>
                <c:pt idx="39597">
                  <c:v>39.597000000000037</c:v>
                </c:pt>
                <c:pt idx="39598">
                  <c:v>39.598000000000013</c:v>
                </c:pt>
                <c:pt idx="39599">
                  <c:v>39.599000000000046</c:v>
                </c:pt>
                <c:pt idx="39600">
                  <c:v>39.600000000000023</c:v>
                </c:pt>
                <c:pt idx="39601">
                  <c:v>39.600999999999999</c:v>
                </c:pt>
                <c:pt idx="39602">
                  <c:v>39.602000000000032</c:v>
                </c:pt>
                <c:pt idx="39603">
                  <c:v>39.603000000000009</c:v>
                </c:pt>
                <c:pt idx="39604">
                  <c:v>39.604000000000042</c:v>
                </c:pt>
                <c:pt idx="39605">
                  <c:v>39.605000000000018</c:v>
                </c:pt>
                <c:pt idx="39606">
                  <c:v>39.605999999999995</c:v>
                </c:pt>
                <c:pt idx="39607">
                  <c:v>39.607000000000028</c:v>
                </c:pt>
                <c:pt idx="39608">
                  <c:v>39.608000000000004</c:v>
                </c:pt>
                <c:pt idx="39609">
                  <c:v>39.609000000000037</c:v>
                </c:pt>
                <c:pt idx="39610">
                  <c:v>39.610000000000014</c:v>
                </c:pt>
                <c:pt idx="39611">
                  <c:v>39.61099999999999</c:v>
                </c:pt>
                <c:pt idx="39612">
                  <c:v>39.612000000000023</c:v>
                </c:pt>
                <c:pt idx="39613">
                  <c:v>39.613</c:v>
                </c:pt>
                <c:pt idx="39614">
                  <c:v>39.614000000000033</c:v>
                </c:pt>
                <c:pt idx="39615">
                  <c:v>39.615000000000009</c:v>
                </c:pt>
                <c:pt idx="39616">
                  <c:v>39.616000000000042</c:v>
                </c:pt>
                <c:pt idx="39617">
                  <c:v>39.617000000000019</c:v>
                </c:pt>
                <c:pt idx="39618">
                  <c:v>39.617999999999995</c:v>
                </c:pt>
                <c:pt idx="39619">
                  <c:v>39.619000000000028</c:v>
                </c:pt>
                <c:pt idx="39620">
                  <c:v>39.620000000000005</c:v>
                </c:pt>
                <c:pt idx="39621">
                  <c:v>39.621000000000038</c:v>
                </c:pt>
                <c:pt idx="39622">
                  <c:v>39.622000000000014</c:v>
                </c:pt>
                <c:pt idx="39623">
                  <c:v>39.62299999999999</c:v>
                </c:pt>
                <c:pt idx="39624">
                  <c:v>39.624000000000024</c:v>
                </c:pt>
                <c:pt idx="39625">
                  <c:v>39.625</c:v>
                </c:pt>
                <c:pt idx="39626">
                  <c:v>39.626000000000033</c:v>
                </c:pt>
                <c:pt idx="39627">
                  <c:v>39.62700000000001</c:v>
                </c:pt>
                <c:pt idx="39628">
                  <c:v>39.628000000000043</c:v>
                </c:pt>
                <c:pt idx="39629">
                  <c:v>39.629000000000019</c:v>
                </c:pt>
                <c:pt idx="39630">
                  <c:v>39.629999999999995</c:v>
                </c:pt>
                <c:pt idx="39631">
                  <c:v>39.631000000000029</c:v>
                </c:pt>
                <c:pt idx="39632">
                  <c:v>39.632000000000005</c:v>
                </c:pt>
                <c:pt idx="39633">
                  <c:v>39.633000000000038</c:v>
                </c:pt>
                <c:pt idx="39634">
                  <c:v>39.634000000000015</c:v>
                </c:pt>
                <c:pt idx="39635">
                  <c:v>39.634999999999991</c:v>
                </c:pt>
                <c:pt idx="39636">
                  <c:v>39.636000000000024</c:v>
                </c:pt>
                <c:pt idx="39637">
                  <c:v>39.637</c:v>
                </c:pt>
                <c:pt idx="39638">
                  <c:v>39.638000000000034</c:v>
                </c:pt>
                <c:pt idx="39639">
                  <c:v>39.63900000000001</c:v>
                </c:pt>
                <c:pt idx="39640">
                  <c:v>39.640000000000043</c:v>
                </c:pt>
                <c:pt idx="39641">
                  <c:v>39.64100000000002</c:v>
                </c:pt>
                <c:pt idx="39642">
                  <c:v>39.641999999999996</c:v>
                </c:pt>
                <c:pt idx="39643">
                  <c:v>39.643000000000029</c:v>
                </c:pt>
                <c:pt idx="39644">
                  <c:v>39.644000000000005</c:v>
                </c:pt>
                <c:pt idx="39645">
                  <c:v>39.645000000000039</c:v>
                </c:pt>
                <c:pt idx="39646">
                  <c:v>39.646000000000015</c:v>
                </c:pt>
                <c:pt idx="39647">
                  <c:v>39.646999999999991</c:v>
                </c:pt>
                <c:pt idx="39648">
                  <c:v>39.648000000000025</c:v>
                </c:pt>
                <c:pt idx="39649">
                  <c:v>39.649000000000001</c:v>
                </c:pt>
                <c:pt idx="39650">
                  <c:v>39.650000000000034</c:v>
                </c:pt>
                <c:pt idx="39651">
                  <c:v>39.65100000000001</c:v>
                </c:pt>
                <c:pt idx="39652">
                  <c:v>39.652000000000044</c:v>
                </c:pt>
                <c:pt idx="39653">
                  <c:v>39.65300000000002</c:v>
                </c:pt>
                <c:pt idx="39654">
                  <c:v>39.653999999999996</c:v>
                </c:pt>
                <c:pt idx="39655">
                  <c:v>39.65500000000003</c:v>
                </c:pt>
                <c:pt idx="39656">
                  <c:v>39.656000000000006</c:v>
                </c:pt>
                <c:pt idx="39657">
                  <c:v>39.657000000000039</c:v>
                </c:pt>
                <c:pt idx="39658">
                  <c:v>39.658000000000015</c:v>
                </c:pt>
                <c:pt idx="39659">
                  <c:v>39.658999999999992</c:v>
                </c:pt>
                <c:pt idx="39660">
                  <c:v>39.660000000000025</c:v>
                </c:pt>
                <c:pt idx="39661">
                  <c:v>39.661000000000001</c:v>
                </c:pt>
                <c:pt idx="39662">
                  <c:v>39.662000000000035</c:v>
                </c:pt>
                <c:pt idx="39663">
                  <c:v>39.663000000000011</c:v>
                </c:pt>
                <c:pt idx="39664">
                  <c:v>39.664000000000044</c:v>
                </c:pt>
                <c:pt idx="39665">
                  <c:v>39.66500000000002</c:v>
                </c:pt>
                <c:pt idx="39666">
                  <c:v>39.665999999999997</c:v>
                </c:pt>
                <c:pt idx="39667">
                  <c:v>39.66700000000003</c:v>
                </c:pt>
                <c:pt idx="39668">
                  <c:v>39.668000000000006</c:v>
                </c:pt>
                <c:pt idx="39669">
                  <c:v>39.66900000000004</c:v>
                </c:pt>
                <c:pt idx="39670">
                  <c:v>39.670000000000016</c:v>
                </c:pt>
                <c:pt idx="39671">
                  <c:v>39.670999999999992</c:v>
                </c:pt>
                <c:pt idx="39672">
                  <c:v>39.672000000000025</c:v>
                </c:pt>
                <c:pt idx="39673">
                  <c:v>39.673000000000002</c:v>
                </c:pt>
                <c:pt idx="39674">
                  <c:v>39.674000000000035</c:v>
                </c:pt>
                <c:pt idx="39675">
                  <c:v>39.675000000000011</c:v>
                </c:pt>
                <c:pt idx="39676">
                  <c:v>39.676000000000045</c:v>
                </c:pt>
                <c:pt idx="39677">
                  <c:v>39.677000000000021</c:v>
                </c:pt>
                <c:pt idx="39678">
                  <c:v>39.677999999999997</c:v>
                </c:pt>
                <c:pt idx="39679">
                  <c:v>39.67900000000003</c:v>
                </c:pt>
                <c:pt idx="39680">
                  <c:v>39.680000000000007</c:v>
                </c:pt>
                <c:pt idx="39681">
                  <c:v>39.68100000000004</c:v>
                </c:pt>
                <c:pt idx="39682">
                  <c:v>39.682000000000016</c:v>
                </c:pt>
                <c:pt idx="39683">
                  <c:v>39.682999999999993</c:v>
                </c:pt>
                <c:pt idx="39684">
                  <c:v>39.684000000000026</c:v>
                </c:pt>
                <c:pt idx="39685">
                  <c:v>39.685000000000002</c:v>
                </c:pt>
                <c:pt idx="39686">
                  <c:v>39.686000000000035</c:v>
                </c:pt>
                <c:pt idx="39687">
                  <c:v>39.687000000000012</c:v>
                </c:pt>
                <c:pt idx="39688">
                  <c:v>39.688000000000045</c:v>
                </c:pt>
                <c:pt idx="39689">
                  <c:v>39.689000000000021</c:v>
                </c:pt>
                <c:pt idx="39690">
                  <c:v>39.69</c:v>
                </c:pt>
                <c:pt idx="39691">
                  <c:v>39.691000000000031</c:v>
                </c:pt>
                <c:pt idx="39692">
                  <c:v>39.692000000000007</c:v>
                </c:pt>
                <c:pt idx="39693">
                  <c:v>39.69300000000004</c:v>
                </c:pt>
                <c:pt idx="39694">
                  <c:v>39.694000000000017</c:v>
                </c:pt>
                <c:pt idx="39695">
                  <c:v>39.694999999999993</c:v>
                </c:pt>
                <c:pt idx="39696">
                  <c:v>39.696000000000026</c:v>
                </c:pt>
                <c:pt idx="39697">
                  <c:v>39.697000000000003</c:v>
                </c:pt>
                <c:pt idx="39698">
                  <c:v>39.698000000000036</c:v>
                </c:pt>
                <c:pt idx="39699">
                  <c:v>39.699000000000012</c:v>
                </c:pt>
                <c:pt idx="39700">
                  <c:v>39.700000000000045</c:v>
                </c:pt>
                <c:pt idx="39701">
                  <c:v>39.701000000000022</c:v>
                </c:pt>
                <c:pt idx="39702">
                  <c:v>39.701999999999998</c:v>
                </c:pt>
                <c:pt idx="39703">
                  <c:v>39.703000000000031</c:v>
                </c:pt>
                <c:pt idx="39704">
                  <c:v>39.704000000000008</c:v>
                </c:pt>
                <c:pt idx="39705">
                  <c:v>39.705000000000041</c:v>
                </c:pt>
                <c:pt idx="39706">
                  <c:v>39.706000000000017</c:v>
                </c:pt>
                <c:pt idx="39707">
                  <c:v>39.706999999999994</c:v>
                </c:pt>
                <c:pt idx="39708">
                  <c:v>39.708000000000027</c:v>
                </c:pt>
                <c:pt idx="39709">
                  <c:v>39.709000000000003</c:v>
                </c:pt>
                <c:pt idx="39710">
                  <c:v>39.710000000000036</c:v>
                </c:pt>
                <c:pt idx="39711">
                  <c:v>39.711000000000013</c:v>
                </c:pt>
                <c:pt idx="39712">
                  <c:v>39.712000000000046</c:v>
                </c:pt>
                <c:pt idx="39713">
                  <c:v>39.713000000000022</c:v>
                </c:pt>
                <c:pt idx="39714">
                  <c:v>39.713999999999999</c:v>
                </c:pt>
                <c:pt idx="39715">
                  <c:v>39.715000000000032</c:v>
                </c:pt>
                <c:pt idx="39716">
                  <c:v>39.716000000000008</c:v>
                </c:pt>
                <c:pt idx="39717">
                  <c:v>39.717000000000041</c:v>
                </c:pt>
                <c:pt idx="39718">
                  <c:v>39.718000000000018</c:v>
                </c:pt>
                <c:pt idx="39719">
                  <c:v>39.718999999999994</c:v>
                </c:pt>
                <c:pt idx="39720">
                  <c:v>39.720000000000027</c:v>
                </c:pt>
                <c:pt idx="39721">
                  <c:v>39.721000000000004</c:v>
                </c:pt>
                <c:pt idx="39722">
                  <c:v>39.722000000000037</c:v>
                </c:pt>
                <c:pt idx="39723">
                  <c:v>39.723000000000013</c:v>
                </c:pt>
                <c:pt idx="39724">
                  <c:v>39.724000000000046</c:v>
                </c:pt>
                <c:pt idx="39725">
                  <c:v>39.725000000000023</c:v>
                </c:pt>
                <c:pt idx="39726">
                  <c:v>39.725999999999999</c:v>
                </c:pt>
                <c:pt idx="39727">
                  <c:v>39.727000000000032</c:v>
                </c:pt>
                <c:pt idx="39728">
                  <c:v>39.728000000000009</c:v>
                </c:pt>
                <c:pt idx="39729">
                  <c:v>39.729000000000042</c:v>
                </c:pt>
                <c:pt idx="39730">
                  <c:v>39.730000000000018</c:v>
                </c:pt>
                <c:pt idx="39731">
                  <c:v>39.730999999999995</c:v>
                </c:pt>
                <c:pt idx="39732">
                  <c:v>39.732000000000028</c:v>
                </c:pt>
                <c:pt idx="39733">
                  <c:v>39.733000000000004</c:v>
                </c:pt>
                <c:pt idx="39734">
                  <c:v>39.734000000000037</c:v>
                </c:pt>
                <c:pt idx="39735">
                  <c:v>39.735000000000014</c:v>
                </c:pt>
                <c:pt idx="39736">
                  <c:v>39.73599999999999</c:v>
                </c:pt>
                <c:pt idx="39737">
                  <c:v>39.737000000000023</c:v>
                </c:pt>
                <c:pt idx="39738">
                  <c:v>39.738</c:v>
                </c:pt>
                <c:pt idx="39739">
                  <c:v>39.739000000000033</c:v>
                </c:pt>
                <c:pt idx="39740">
                  <c:v>39.740000000000009</c:v>
                </c:pt>
                <c:pt idx="39741">
                  <c:v>39.741000000000042</c:v>
                </c:pt>
                <c:pt idx="39742">
                  <c:v>39.742000000000019</c:v>
                </c:pt>
                <c:pt idx="39743">
                  <c:v>39.742999999999995</c:v>
                </c:pt>
                <c:pt idx="39744">
                  <c:v>39.744000000000028</c:v>
                </c:pt>
                <c:pt idx="39745">
                  <c:v>39.745000000000005</c:v>
                </c:pt>
                <c:pt idx="39746">
                  <c:v>39.746000000000038</c:v>
                </c:pt>
                <c:pt idx="39747">
                  <c:v>39.747000000000014</c:v>
                </c:pt>
                <c:pt idx="39748">
                  <c:v>39.74799999999999</c:v>
                </c:pt>
                <c:pt idx="39749">
                  <c:v>39.749000000000024</c:v>
                </c:pt>
                <c:pt idx="39750">
                  <c:v>39.75</c:v>
                </c:pt>
                <c:pt idx="39751">
                  <c:v>39.751000000000033</c:v>
                </c:pt>
                <c:pt idx="39752">
                  <c:v>39.75200000000001</c:v>
                </c:pt>
                <c:pt idx="39753">
                  <c:v>39.753000000000043</c:v>
                </c:pt>
                <c:pt idx="39754">
                  <c:v>39.754000000000019</c:v>
                </c:pt>
                <c:pt idx="39755">
                  <c:v>39.754999999999995</c:v>
                </c:pt>
                <c:pt idx="39756">
                  <c:v>39.756000000000029</c:v>
                </c:pt>
                <c:pt idx="39757">
                  <c:v>39.757000000000005</c:v>
                </c:pt>
                <c:pt idx="39758">
                  <c:v>39.758000000000038</c:v>
                </c:pt>
                <c:pt idx="39759">
                  <c:v>39.759000000000015</c:v>
                </c:pt>
                <c:pt idx="39760">
                  <c:v>39.759999999999991</c:v>
                </c:pt>
                <c:pt idx="39761">
                  <c:v>39.761000000000024</c:v>
                </c:pt>
                <c:pt idx="39762">
                  <c:v>39.762</c:v>
                </c:pt>
                <c:pt idx="39763">
                  <c:v>39.763000000000034</c:v>
                </c:pt>
                <c:pt idx="39764">
                  <c:v>39.76400000000001</c:v>
                </c:pt>
                <c:pt idx="39765">
                  <c:v>39.765000000000043</c:v>
                </c:pt>
                <c:pt idx="39766">
                  <c:v>39.76600000000002</c:v>
                </c:pt>
                <c:pt idx="39767">
                  <c:v>39.766999999999996</c:v>
                </c:pt>
                <c:pt idx="39768">
                  <c:v>39.768000000000029</c:v>
                </c:pt>
                <c:pt idx="39769">
                  <c:v>39.769000000000005</c:v>
                </c:pt>
                <c:pt idx="39770">
                  <c:v>39.770000000000039</c:v>
                </c:pt>
                <c:pt idx="39771">
                  <c:v>39.771000000000015</c:v>
                </c:pt>
                <c:pt idx="39772">
                  <c:v>39.771999999999991</c:v>
                </c:pt>
                <c:pt idx="39773">
                  <c:v>39.773000000000025</c:v>
                </c:pt>
                <c:pt idx="39774">
                  <c:v>39.774000000000001</c:v>
                </c:pt>
                <c:pt idx="39775">
                  <c:v>39.775000000000034</c:v>
                </c:pt>
                <c:pt idx="39776">
                  <c:v>39.77600000000001</c:v>
                </c:pt>
                <c:pt idx="39777">
                  <c:v>39.777000000000044</c:v>
                </c:pt>
                <c:pt idx="39778">
                  <c:v>39.77800000000002</c:v>
                </c:pt>
                <c:pt idx="39779">
                  <c:v>39.778999999999996</c:v>
                </c:pt>
                <c:pt idx="39780">
                  <c:v>39.78000000000003</c:v>
                </c:pt>
                <c:pt idx="39781">
                  <c:v>39.781000000000006</c:v>
                </c:pt>
                <c:pt idx="39782">
                  <c:v>39.782000000000039</c:v>
                </c:pt>
                <c:pt idx="39783">
                  <c:v>39.783000000000015</c:v>
                </c:pt>
                <c:pt idx="39784">
                  <c:v>39.783999999999992</c:v>
                </c:pt>
                <c:pt idx="39785">
                  <c:v>39.785000000000025</c:v>
                </c:pt>
                <c:pt idx="39786">
                  <c:v>39.786000000000001</c:v>
                </c:pt>
                <c:pt idx="39787">
                  <c:v>39.787000000000035</c:v>
                </c:pt>
                <c:pt idx="39788">
                  <c:v>39.788000000000011</c:v>
                </c:pt>
                <c:pt idx="39789">
                  <c:v>39.789000000000044</c:v>
                </c:pt>
                <c:pt idx="39790">
                  <c:v>39.79000000000002</c:v>
                </c:pt>
                <c:pt idx="39791">
                  <c:v>39.790999999999997</c:v>
                </c:pt>
                <c:pt idx="39792">
                  <c:v>39.79200000000003</c:v>
                </c:pt>
                <c:pt idx="39793">
                  <c:v>39.793000000000006</c:v>
                </c:pt>
                <c:pt idx="39794">
                  <c:v>39.79400000000004</c:v>
                </c:pt>
                <c:pt idx="39795">
                  <c:v>39.795000000000016</c:v>
                </c:pt>
                <c:pt idx="39796">
                  <c:v>39.795999999999992</c:v>
                </c:pt>
                <c:pt idx="39797">
                  <c:v>39.797000000000025</c:v>
                </c:pt>
                <c:pt idx="39798">
                  <c:v>39.798000000000002</c:v>
                </c:pt>
                <c:pt idx="39799">
                  <c:v>39.799000000000035</c:v>
                </c:pt>
                <c:pt idx="39800">
                  <c:v>39.800000000000011</c:v>
                </c:pt>
                <c:pt idx="39801">
                  <c:v>39.801000000000045</c:v>
                </c:pt>
                <c:pt idx="39802">
                  <c:v>39.802000000000021</c:v>
                </c:pt>
                <c:pt idx="39803">
                  <c:v>39.802999999999997</c:v>
                </c:pt>
                <c:pt idx="39804">
                  <c:v>39.80400000000003</c:v>
                </c:pt>
                <c:pt idx="39805">
                  <c:v>39.805000000000007</c:v>
                </c:pt>
                <c:pt idx="39806">
                  <c:v>39.80600000000004</c:v>
                </c:pt>
                <c:pt idx="39807">
                  <c:v>39.807000000000016</c:v>
                </c:pt>
                <c:pt idx="39808">
                  <c:v>39.807999999999993</c:v>
                </c:pt>
                <c:pt idx="39809">
                  <c:v>39.809000000000026</c:v>
                </c:pt>
                <c:pt idx="39810">
                  <c:v>39.81</c:v>
                </c:pt>
                <c:pt idx="39811">
                  <c:v>39.811000000000035</c:v>
                </c:pt>
                <c:pt idx="39812">
                  <c:v>39.812000000000012</c:v>
                </c:pt>
                <c:pt idx="39813">
                  <c:v>39.813000000000045</c:v>
                </c:pt>
                <c:pt idx="39814">
                  <c:v>39.814000000000021</c:v>
                </c:pt>
                <c:pt idx="39815">
                  <c:v>39.814999999999998</c:v>
                </c:pt>
                <c:pt idx="39816">
                  <c:v>39.816000000000031</c:v>
                </c:pt>
                <c:pt idx="39817">
                  <c:v>39.817000000000007</c:v>
                </c:pt>
                <c:pt idx="39818">
                  <c:v>39.81800000000004</c:v>
                </c:pt>
                <c:pt idx="39819">
                  <c:v>39.819000000000017</c:v>
                </c:pt>
                <c:pt idx="39820">
                  <c:v>39.819999999999993</c:v>
                </c:pt>
                <c:pt idx="39821">
                  <c:v>39.821000000000026</c:v>
                </c:pt>
                <c:pt idx="39822">
                  <c:v>39.822000000000003</c:v>
                </c:pt>
                <c:pt idx="39823">
                  <c:v>39.823000000000036</c:v>
                </c:pt>
                <c:pt idx="39824">
                  <c:v>39.824000000000012</c:v>
                </c:pt>
                <c:pt idx="39825">
                  <c:v>39.825000000000045</c:v>
                </c:pt>
                <c:pt idx="39826">
                  <c:v>39.826000000000022</c:v>
                </c:pt>
                <c:pt idx="39827">
                  <c:v>39.826999999999998</c:v>
                </c:pt>
                <c:pt idx="39828">
                  <c:v>39.828000000000031</c:v>
                </c:pt>
                <c:pt idx="39829">
                  <c:v>39.829000000000008</c:v>
                </c:pt>
                <c:pt idx="39830">
                  <c:v>39.830000000000041</c:v>
                </c:pt>
                <c:pt idx="39831">
                  <c:v>39.831000000000017</c:v>
                </c:pt>
                <c:pt idx="39832">
                  <c:v>39.831999999999994</c:v>
                </c:pt>
                <c:pt idx="39833">
                  <c:v>39.833000000000027</c:v>
                </c:pt>
                <c:pt idx="39834">
                  <c:v>39.834000000000003</c:v>
                </c:pt>
                <c:pt idx="39835">
                  <c:v>39.835000000000036</c:v>
                </c:pt>
                <c:pt idx="39836">
                  <c:v>39.836000000000013</c:v>
                </c:pt>
                <c:pt idx="39837">
                  <c:v>39.837000000000046</c:v>
                </c:pt>
                <c:pt idx="39838">
                  <c:v>39.838000000000022</c:v>
                </c:pt>
                <c:pt idx="39839">
                  <c:v>39.838999999999999</c:v>
                </c:pt>
                <c:pt idx="39840">
                  <c:v>39.840000000000032</c:v>
                </c:pt>
                <c:pt idx="39841">
                  <c:v>39.841000000000008</c:v>
                </c:pt>
                <c:pt idx="39842">
                  <c:v>39.842000000000041</c:v>
                </c:pt>
                <c:pt idx="39843">
                  <c:v>39.843000000000018</c:v>
                </c:pt>
                <c:pt idx="39844">
                  <c:v>39.843999999999994</c:v>
                </c:pt>
                <c:pt idx="39845">
                  <c:v>39.845000000000027</c:v>
                </c:pt>
                <c:pt idx="39846">
                  <c:v>39.846000000000004</c:v>
                </c:pt>
                <c:pt idx="39847">
                  <c:v>39.847000000000037</c:v>
                </c:pt>
                <c:pt idx="39848">
                  <c:v>39.848000000000013</c:v>
                </c:pt>
                <c:pt idx="39849">
                  <c:v>39.849000000000046</c:v>
                </c:pt>
                <c:pt idx="39850">
                  <c:v>39.850000000000023</c:v>
                </c:pt>
                <c:pt idx="39851">
                  <c:v>39.850999999999999</c:v>
                </c:pt>
                <c:pt idx="39852">
                  <c:v>39.852000000000032</c:v>
                </c:pt>
                <c:pt idx="39853">
                  <c:v>39.853000000000009</c:v>
                </c:pt>
                <c:pt idx="39854">
                  <c:v>39.854000000000042</c:v>
                </c:pt>
                <c:pt idx="39855">
                  <c:v>39.855000000000018</c:v>
                </c:pt>
                <c:pt idx="39856">
                  <c:v>39.855999999999995</c:v>
                </c:pt>
                <c:pt idx="39857">
                  <c:v>39.857000000000028</c:v>
                </c:pt>
                <c:pt idx="39858">
                  <c:v>39.858000000000004</c:v>
                </c:pt>
                <c:pt idx="39859">
                  <c:v>39.859000000000037</c:v>
                </c:pt>
                <c:pt idx="39860">
                  <c:v>39.860000000000014</c:v>
                </c:pt>
                <c:pt idx="39861">
                  <c:v>39.86099999999999</c:v>
                </c:pt>
                <c:pt idx="39862">
                  <c:v>39.862000000000023</c:v>
                </c:pt>
                <c:pt idx="39863">
                  <c:v>39.863</c:v>
                </c:pt>
                <c:pt idx="39864">
                  <c:v>39.864000000000033</c:v>
                </c:pt>
                <c:pt idx="39865">
                  <c:v>39.865000000000009</c:v>
                </c:pt>
                <c:pt idx="39866">
                  <c:v>39.866000000000042</c:v>
                </c:pt>
                <c:pt idx="39867">
                  <c:v>39.867000000000019</c:v>
                </c:pt>
                <c:pt idx="39868">
                  <c:v>39.867999999999995</c:v>
                </c:pt>
                <c:pt idx="39869">
                  <c:v>39.869000000000028</c:v>
                </c:pt>
                <c:pt idx="39870">
                  <c:v>39.870000000000005</c:v>
                </c:pt>
                <c:pt idx="39871">
                  <c:v>39.871000000000038</c:v>
                </c:pt>
                <c:pt idx="39872">
                  <c:v>39.872000000000014</c:v>
                </c:pt>
                <c:pt idx="39873">
                  <c:v>39.87299999999999</c:v>
                </c:pt>
                <c:pt idx="39874">
                  <c:v>39.874000000000024</c:v>
                </c:pt>
                <c:pt idx="39875">
                  <c:v>39.875</c:v>
                </c:pt>
                <c:pt idx="39876">
                  <c:v>39.876000000000033</c:v>
                </c:pt>
                <c:pt idx="39877">
                  <c:v>39.87700000000001</c:v>
                </c:pt>
                <c:pt idx="39878">
                  <c:v>39.878000000000043</c:v>
                </c:pt>
                <c:pt idx="39879">
                  <c:v>39.879000000000019</c:v>
                </c:pt>
                <c:pt idx="39880">
                  <c:v>39.879999999999995</c:v>
                </c:pt>
                <c:pt idx="39881">
                  <c:v>39.881000000000029</c:v>
                </c:pt>
                <c:pt idx="39882">
                  <c:v>39.882000000000005</c:v>
                </c:pt>
                <c:pt idx="39883">
                  <c:v>39.883000000000038</c:v>
                </c:pt>
                <c:pt idx="39884">
                  <c:v>39.884000000000015</c:v>
                </c:pt>
                <c:pt idx="39885">
                  <c:v>39.884999999999991</c:v>
                </c:pt>
                <c:pt idx="39886">
                  <c:v>39.886000000000024</c:v>
                </c:pt>
                <c:pt idx="39887">
                  <c:v>39.887</c:v>
                </c:pt>
                <c:pt idx="39888">
                  <c:v>39.888000000000034</c:v>
                </c:pt>
                <c:pt idx="39889">
                  <c:v>39.88900000000001</c:v>
                </c:pt>
                <c:pt idx="39890">
                  <c:v>39.890000000000043</c:v>
                </c:pt>
                <c:pt idx="39891">
                  <c:v>39.89100000000002</c:v>
                </c:pt>
                <c:pt idx="39892">
                  <c:v>39.891999999999996</c:v>
                </c:pt>
                <c:pt idx="39893">
                  <c:v>39.893000000000029</c:v>
                </c:pt>
                <c:pt idx="39894">
                  <c:v>39.894000000000005</c:v>
                </c:pt>
                <c:pt idx="39895">
                  <c:v>39.895000000000039</c:v>
                </c:pt>
                <c:pt idx="39896">
                  <c:v>39.896000000000015</c:v>
                </c:pt>
                <c:pt idx="39897">
                  <c:v>39.896999999999991</c:v>
                </c:pt>
                <c:pt idx="39898">
                  <c:v>39.898000000000025</c:v>
                </c:pt>
                <c:pt idx="39899">
                  <c:v>39.899000000000001</c:v>
                </c:pt>
                <c:pt idx="39900">
                  <c:v>39.900000000000034</c:v>
                </c:pt>
                <c:pt idx="39901">
                  <c:v>39.90100000000001</c:v>
                </c:pt>
                <c:pt idx="39902">
                  <c:v>39.902000000000044</c:v>
                </c:pt>
                <c:pt idx="39903">
                  <c:v>39.90300000000002</c:v>
                </c:pt>
                <c:pt idx="39904">
                  <c:v>39.903999999999996</c:v>
                </c:pt>
                <c:pt idx="39905">
                  <c:v>39.90500000000003</c:v>
                </c:pt>
                <c:pt idx="39906">
                  <c:v>39.906000000000006</c:v>
                </c:pt>
                <c:pt idx="39907">
                  <c:v>39.907000000000039</c:v>
                </c:pt>
                <c:pt idx="39908">
                  <c:v>39.908000000000015</c:v>
                </c:pt>
                <c:pt idx="39909">
                  <c:v>39.908999999999992</c:v>
                </c:pt>
                <c:pt idx="39910">
                  <c:v>39.910000000000025</c:v>
                </c:pt>
                <c:pt idx="39911">
                  <c:v>39.911000000000001</c:v>
                </c:pt>
                <c:pt idx="39912">
                  <c:v>39.912000000000035</c:v>
                </c:pt>
                <c:pt idx="39913">
                  <c:v>39.913000000000011</c:v>
                </c:pt>
                <c:pt idx="39914">
                  <c:v>39.914000000000044</c:v>
                </c:pt>
                <c:pt idx="39915">
                  <c:v>39.91500000000002</c:v>
                </c:pt>
                <c:pt idx="39916">
                  <c:v>39.915999999999997</c:v>
                </c:pt>
                <c:pt idx="39917">
                  <c:v>39.91700000000003</c:v>
                </c:pt>
                <c:pt idx="39918">
                  <c:v>39.918000000000006</c:v>
                </c:pt>
                <c:pt idx="39919">
                  <c:v>39.91900000000004</c:v>
                </c:pt>
                <c:pt idx="39920">
                  <c:v>39.920000000000016</c:v>
                </c:pt>
                <c:pt idx="39921">
                  <c:v>39.920999999999992</c:v>
                </c:pt>
                <c:pt idx="39922">
                  <c:v>39.922000000000025</c:v>
                </c:pt>
                <c:pt idx="39923">
                  <c:v>39.923000000000002</c:v>
                </c:pt>
                <c:pt idx="39924">
                  <c:v>39.924000000000035</c:v>
                </c:pt>
                <c:pt idx="39925">
                  <c:v>39.925000000000011</c:v>
                </c:pt>
                <c:pt idx="39926">
                  <c:v>39.926000000000045</c:v>
                </c:pt>
                <c:pt idx="39927">
                  <c:v>39.927000000000021</c:v>
                </c:pt>
                <c:pt idx="39928">
                  <c:v>39.927999999999997</c:v>
                </c:pt>
                <c:pt idx="39929">
                  <c:v>39.92900000000003</c:v>
                </c:pt>
                <c:pt idx="39930">
                  <c:v>39.930000000000007</c:v>
                </c:pt>
                <c:pt idx="39931">
                  <c:v>39.93100000000004</c:v>
                </c:pt>
                <c:pt idx="39932">
                  <c:v>39.932000000000016</c:v>
                </c:pt>
                <c:pt idx="39933">
                  <c:v>39.932999999999993</c:v>
                </c:pt>
                <c:pt idx="39934">
                  <c:v>39.934000000000026</c:v>
                </c:pt>
                <c:pt idx="39935">
                  <c:v>39.935000000000002</c:v>
                </c:pt>
                <c:pt idx="39936">
                  <c:v>39.936000000000035</c:v>
                </c:pt>
                <c:pt idx="39937">
                  <c:v>39.937000000000012</c:v>
                </c:pt>
                <c:pt idx="39938">
                  <c:v>39.938000000000045</c:v>
                </c:pt>
                <c:pt idx="39939">
                  <c:v>39.939000000000021</c:v>
                </c:pt>
                <c:pt idx="39940">
                  <c:v>39.94</c:v>
                </c:pt>
                <c:pt idx="39941">
                  <c:v>39.941000000000031</c:v>
                </c:pt>
                <c:pt idx="39942">
                  <c:v>39.942000000000007</c:v>
                </c:pt>
                <c:pt idx="39943">
                  <c:v>39.94300000000004</c:v>
                </c:pt>
                <c:pt idx="39944">
                  <c:v>39.944000000000017</c:v>
                </c:pt>
                <c:pt idx="39945">
                  <c:v>39.944999999999993</c:v>
                </c:pt>
                <c:pt idx="39946">
                  <c:v>39.946000000000026</c:v>
                </c:pt>
                <c:pt idx="39947">
                  <c:v>39.947000000000003</c:v>
                </c:pt>
                <c:pt idx="39948">
                  <c:v>39.948000000000036</c:v>
                </c:pt>
                <c:pt idx="39949">
                  <c:v>39.949000000000012</c:v>
                </c:pt>
                <c:pt idx="39950">
                  <c:v>39.950000000000045</c:v>
                </c:pt>
                <c:pt idx="39951">
                  <c:v>39.951000000000022</c:v>
                </c:pt>
                <c:pt idx="39952">
                  <c:v>39.951999999999998</c:v>
                </c:pt>
                <c:pt idx="39953">
                  <c:v>39.953000000000031</c:v>
                </c:pt>
                <c:pt idx="39954">
                  <c:v>39.954000000000008</c:v>
                </c:pt>
                <c:pt idx="39955">
                  <c:v>39.955000000000041</c:v>
                </c:pt>
                <c:pt idx="39956">
                  <c:v>39.956000000000017</c:v>
                </c:pt>
                <c:pt idx="39957">
                  <c:v>39.956999999999994</c:v>
                </c:pt>
                <c:pt idx="39958">
                  <c:v>39.958000000000027</c:v>
                </c:pt>
                <c:pt idx="39959">
                  <c:v>39.959000000000003</c:v>
                </c:pt>
                <c:pt idx="39960">
                  <c:v>39.960000000000036</c:v>
                </c:pt>
                <c:pt idx="39961">
                  <c:v>39.961000000000013</c:v>
                </c:pt>
                <c:pt idx="39962">
                  <c:v>39.962000000000046</c:v>
                </c:pt>
                <c:pt idx="39963">
                  <c:v>39.963000000000022</c:v>
                </c:pt>
                <c:pt idx="39964">
                  <c:v>39.963999999999999</c:v>
                </c:pt>
                <c:pt idx="39965">
                  <c:v>39.965000000000032</c:v>
                </c:pt>
                <c:pt idx="39966">
                  <c:v>39.966000000000008</c:v>
                </c:pt>
                <c:pt idx="39967">
                  <c:v>39.967000000000041</c:v>
                </c:pt>
                <c:pt idx="39968">
                  <c:v>39.968000000000018</c:v>
                </c:pt>
                <c:pt idx="39969">
                  <c:v>39.968999999999994</c:v>
                </c:pt>
                <c:pt idx="39970">
                  <c:v>39.970000000000027</c:v>
                </c:pt>
                <c:pt idx="39971">
                  <c:v>39.971000000000004</c:v>
                </c:pt>
                <c:pt idx="39972">
                  <c:v>39.972000000000037</c:v>
                </c:pt>
                <c:pt idx="39973">
                  <c:v>39.973000000000013</c:v>
                </c:pt>
                <c:pt idx="39974">
                  <c:v>39.974000000000046</c:v>
                </c:pt>
                <c:pt idx="39975">
                  <c:v>39.975000000000023</c:v>
                </c:pt>
                <c:pt idx="39976">
                  <c:v>39.975999999999999</c:v>
                </c:pt>
                <c:pt idx="39977">
                  <c:v>39.977000000000032</c:v>
                </c:pt>
                <c:pt idx="39978">
                  <c:v>39.978000000000009</c:v>
                </c:pt>
                <c:pt idx="39979">
                  <c:v>39.979000000000042</c:v>
                </c:pt>
                <c:pt idx="39980">
                  <c:v>39.980000000000018</c:v>
                </c:pt>
                <c:pt idx="39981">
                  <c:v>39.980999999999995</c:v>
                </c:pt>
                <c:pt idx="39982">
                  <c:v>39.982000000000028</c:v>
                </c:pt>
                <c:pt idx="39983">
                  <c:v>39.983000000000004</c:v>
                </c:pt>
                <c:pt idx="39984">
                  <c:v>39.984000000000037</c:v>
                </c:pt>
                <c:pt idx="39985">
                  <c:v>39.985000000000014</c:v>
                </c:pt>
                <c:pt idx="39986">
                  <c:v>39.98599999999999</c:v>
                </c:pt>
                <c:pt idx="39987">
                  <c:v>39.987000000000023</c:v>
                </c:pt>
                <c:pt idx="39988">
                  <c:v>39.988</c:v>
                </c:pt>
                <c:pt idx="39989">
                  <c:v>39.989000000000033</c:v>
                </c:pt>
                <c:pt idx="39990">
                  <c:v>39.990000000000009</c:v>
                </c:pt>
                <c:pt idx="39991">
                  <c:v>39.991000000000042</c:v>
                </c:pt>
                <c:pt idx="39992">
                  <c:v>39.992000000000019</c:v>
                </c:pt>
                <c:pt idx="39993">
                  <c:v>39.992999999999995</c:v>
                </c:pt>
                <c:pt idx="39994">
                  <c:v>39.994000000000028</c:v>
                </c:pt>
                <c:pt idx="39995">
                  <c:v>39.995000000000005</c:v>
                </c:pt>
                <c:pt idx="39996">
                  <c:v>39.996000000000038</c:v>
                </c:pt>
                <c:pt idx="39997">
                  <c:v>39.997000000000014</c:v>
                </c:pt>
                <c:pt idx="39998">
                  <c:v>39.99799999999999</c:v>
                </c:pt>
                <c:pt idx="39999">
                  <c:v>39.999000000000024</c:v>
                </c:pt>
                <c:pt idx="40000">
                  <c:v>40</c:v>
                </c:pt>
                <c:pt idx="40001">
                  <c:v>40.001000000000033</c:v>
                </c:pt>
                <c:pt idx="40002">
                  <c:v>40.00200000000001</c:v>
                </c:pt>
                <c:pt idx="40003">
                  <c:v>40.003000000000043</c:v>
                </c:pt>
                <c:pt idx="40004">
                  <c:v>40.004000000000019</c:v>
                </c:pt>
                <c:pt idx="40005">
                  <c:v>40.004999999999995</c:v>
                </c:pt>
                <c:pt idx="40006">
                  <c:v>40.006000000000029</c:v>
                </c:pt>
                <c:pt idx="40007">
                  <c:v>40.007000000000005</c:v>
                </c:pt>
                <c:pt idx="40008">
                  <c:v>40.008000000000038</c:v>
                </c:pt>
                <c:pt idx="40009">
                  <c:v>40.009000000000015</c:v>
                </c:pt>
                <c:pt idx="40010">
                  <c:v>40.009999999999991</c:v>
                </c:pt>
                <c:pt idx="40011">
                  <c:v>40.011000000000024</c:v>
                </c:pt>
                <c:pt idx="40012">
                  <c:v>40.012</c:v>
                </c:pt>
                <c:pt idx="40013">
                  <c:v>40.013000000000034</c:v>
                </c:pt>
                <c:pt idx="40014">
                  <c:v>40.01400000000001</c:v>
                </c:pt>
                <c:pt idx="40015">
                  <c:v>40.015000000000043</c:v>
                </c:pt>
                <c:pt idx="40016">
                  <c:v>40.01600000000002</c:v>
                </c:pt>
                <c:pt idx="40017">
                  <c:v>40.016999999999996</c:v>
                </c:pt>
                <c:pt idx="40018">
                  <c:v>40.018000000000029</c:v>
                </c:pt>
                <c:pt idx="40019">
                  <c:v>40.019000000000005</c:v>
                </c:pt>
                <c:pt idx="40020">
                  <c:v>40.020000000000039</c:v>
                </c:pt>
                <c:pt idx="40021">
                  <c:v>40.021000000000015</c:v>
                </c:pt>
                <c:pt idx="40022">
                  <c:v>40.021999999999991</c:v>
                </c:pt>
                <c:pt idx="40023">
                  <c:v>40.023000000000025</c:v>
                </c:pt>
                <c:pt idx="40024">
                  <c:v>40.024000000000001</c:v>
                </c:pt>
                <c:pt idx="40025">
                  <c:v>40.025000000000034</c:v>
                </c:pt>
                <c:pt idx="40026">
                  <c:v>40.02600000000001</c:v>
                </c:pt>
                <c:pt idx="40027">
                  <c:v>40.027000000000044</c:v>
                </c:pt>
                <c:pt idx="40028">
                  <c:v>40.02800000000002</c:v>
                </c:pt>
                <c:pt idx="40029">
                  <c:v>40.028999999999996</c:v>
                </c:pt>
                <c:pt idx="40030">
                  <c:v>40.03000000000003</c:v>
                </c:pt>
                <c:pt idx="40031">
                  <c:v>40.031000000000006</c:v>
                </c:pt>
                <c:pt idx="40032">
                  <c:v>40.032000000000039</c:v>
                </c:pt>
                <c:pt idx="40033">
                  <c:v>40.033000000000015</c:v>
                </c:pt>
                <c:pt idx="40034">
                  <c:v>40.033999999999992</c:v>
                </c:pt>
                <c:pt idx="40035">
                  <c:v>40.035000000000025</c:v>
                </c:pt>
                <c:pt idx="40036">
                  <c:v>40.036000000000001</c:v>
                </c:pt>
                <c:pt idx="40037">
                  <c:v>40.037000000000035</c:v>
                </c:pt>
                <c:pt idx="40038">
                  <c:v>40.038000000000011</c:v>
                </c:pt>
                <c:pt idx="40039">
                  <c:v>40.039000000000044</c:v>
                </c:pt>
                <c:pt idx="40040">
                  <c:v>40.04000000000002</c:v>
                </c:pt>
                <c:pt idx="40041">
                  <c:v>40.040999999999997</c:v>
                </c:pt>
                <c:pt idx="40042">
                  <c:v>40.04200000000003</c:v>
                </c:pt>
                <c:pt idx="40043">
                  <c:v>40.043000000000006</c:v>
                </c:pt>
                <c:pt idx="40044">
                  <c:v>40.04400000000004</c:v>
                </c:pt>
                <c:pt idx="40045">
                  <c:v>40.045000000000016</c:v>
                </c:pt>
                <c:pt idx="40046">
                  <c:v>40.045999999999992</c:v>
                </c:pt>
                <c:pt idx="40047">
                  <c:v>40.047000000000025</c:v>
                </c:pt>
                <c:pt idx="40048">
                  <c:v>40.048000000000002</c:v>
                </c:pt>
                <c:pt idx="40049">
                  <c:v>40.049000000000035</c:v>
                </c:pt>
                <c:pt idx="40050">
                  <c:v>40.050000000000011</c:v>
                </c:pt>
                <c:pt idx="40051">
                  <c:v>40.051000000000045</c:v>
                </c:pt>
                <c:pt idx="40052">
                  <c:v>40.052000000000021</c:v>
                </c:pt>
                <c:pt idx="40053">
                  <c:v>40.052999999999997</c:v>
                </c:pt>
                <c:pt idx="40054">
                  <c:v>40.05400000000003</c:v>
                </c:pt>
                <c:pt idx="40055">
                  <c:v>40.055000000000007</c:v>
                </c:pt>
                <c:pt idx="40056">
                  <c:v>40.05600000000004</c:v>
                </c:pt>
                <c:pt idx="40057">
                  <c:v>40.057000000000016</c:v>
                </c:pt>
                <c:pt idx="40058">
                  <c:v>40.057999999999993</c:v>
                </c:pt>
                <c:pt idx="40059">
                  <c:v>40.059000000000026</c:v>
                </c:pt>
                <c:pt idx="40060">
                  <c:v>40.06</c:v>
                </c:pt>
                <c:pt idx="40061">
                  <c:v>40.061000000000035</c:v>
                </c:pt>
                <c:pt idx="40062">
                  <c:v>40.062000000000012</c:v>
                </c:pt>
                <c:pt idx="40063">
                  <c:v>40.063000000000045</c:v>
                </c:pt>
                <c:pt idx="40064">
                  <c:v>40.064000000000021</c:v>
                </c:pt>
                <c:pt idx="40065">
                  <c:v>40.064999999999998</c:v>
                </c:pt>
                <c:pt idx="40066">
                  <c:v>40.066000000000031</c:v>
                </c:pt>
                <c:pt idx="40067">
                  <c:v>40.067000000000007</c:v>
                </c:pt>
                <c:pt idx="40068">
                  <c:v>40.06800000000004</c:v>
                </c:pt>
                <c:pt idx="40069">
                  <c:v>40.069000000000017</c:v>
                </c:pt>
                <c:pt idx="40070">
                  <c:v>40.069999999999993</c:v>
                </c:pt>
                <c:pt idx="40071">
                  <c:v>40.071000000000026</c:v>
                </c:pt>
                <c:pt idx="40072">
                  <c:v>40.072000000000003</c:v>
                </c:pt>
                <c:pt idx="40073">
                  <c:v>40.073000000000036</c:v>
                </c:pt>
                <c:pt idx="40074">
                  <c:v>40.074000000000012</c:v>
                </c:pt>
                <c:pt idx="40075">
                  <c:v>40.075000000000045</c:v>
                </c:pt>
                <c:pt idx="40076">
                  <c:v>40.076000000000022</c:v>
                </c:pt>
                <c:pt idx="40077">
                  <c:v>40.076999999999998</c:v>
                </c:pt>
                <c:pt idx="40078">
                  <c:v>40.078000000000031</c:v>
                </c:pt>
                <c:pt idx="40079">
                  <c:v>40.079000000000008</c:v>
                </c:pt>
                <c:pt idx="40080">
                  <c:v>40.080000000000041</c:v>
                </c:pt>
                <c:pt idx="40081">
                  <c:v>40.081000000000017</c:v>
                </c:pt>
                <c:pt idx="40082">
                  <c:v>40.081999999999994</c:v>
                </c:pt>
                <c:pt idx="40083">
                  <c:v>40.083000000000027</c:v>
                </c:pt>
                <c:pt idx="40084">
                  <c:v>40.084000000000003</c:v>
                </c:pt>
                <c:pt idx="40085">
                  <c:v>40.085000000000036</c:v>
                </c:pt>
                <c:pt idx="40086">
                  <c:v>40.086000000000013</c:v>
                </c:pt>
                <c:pt idx="40087">
                  <c:v>40.087000000000046</c:v>
                </c:pt>
                <c:pt idx="40088">
                  <c:v>40.088000000000022</c:v>
                </c:pt>
                <c:pt idx="40089">
                  <c:v>40.088999999999999</c:v>
                </c:pt>
                <c:pt idx="40090">
                  <c:v>40.090000000000032</c:v>
                </c:pt>
                <c:pt idx="40091">
                  <c:v>40.091000000000008</c:v>
                </c:pt>
                <c:pt idx="40092">
                  <c:v>40.092000000000041</c:v>
                </c:pt>
                <c:pt idx="40093">
                  <c:v>40.093000000000018</c:v>
                </c:pt>
                <c:pt idx="40094">
                  <c:v>40.093999999999994</c:v>
                </c:pt>
                <c:pt idx="40095">
                  <c:v>40.095000000000027</c:v>
                </c:pt>
                <c:pt idx="40096">
                  <c:v>40.096000000000004</c:v>
                </c:pt>
                <c:pt idx="40097">
                  <c:v>40.097000000000037</c:v>
                </c:pt>
                <c:pt idx="40098">
                  <c:v>40.098000000000013</c:v>
                </c:pt>
                <c:pt idx="40099">
                  <c:v>40.099000000000046</c:v>
                </c:pt>
                <c:pt idx="40100">
                  <c:v>40.100000000000023</c:v>
                </c:pt>
                <c:pt idx="40101">
                  <c:v>40.100999999999999</c:v>
                </c:pt>
                <c:pt idx="40102">
                  <c:v>40.102000000000032</c:v>
                </c:pt>
                <c:pt idx="40103">
                  <c:v>40.103000000000009</c:v>
                </c:pt>
                <c:pt idx="40104">
                  <c:v>40.104000000000042</c:v>
                </c:pt>
                <c:pt idx="40105">
                  <c:v>40.105000000000018</c:v>
                </c:pt>
                <c:pt idx="40106">
                  <c:v>40.105999999999995</c:v>
                </c:pt>
                <c:pt idx="40107">
                  <c:v>40.107000000000028</c:v>
                </c:pt>
                <c:pt idx="40108">
                  <c:v>40.108000000000004</c:v>
                </c:pt>
                <c:pt idx="40109">
                  <c:v>40.109000000000037</c:v>
                </c:pt>
                <c:pt idx="40110">
                  <c:v>40.110000000000014</c:v>
                </c:pt>
                <c:pt idx="40111">
                  <c:v>40.11099999999999</c:v>
                </c:pt>
                <c:pt idx="40112">
                  <c:v>40.112000000000023</c:v>
                </c:pt>
                <c:pt idx="40113">
                  <c:v>40.113</c:v>
                </c:pt>
                <c:pt idx="40114">
                  <c:v>40.114000000000033</c:v>
                </c:pt>
                <c:pt idx="40115">
                  <c:v>40.115000000000009</c:v>
                </c:pt>
                <c:pt idx="40116">
                  <c:v>40.116000000000042</c:v>
                </c:pt>
                <c:pt idx="40117">
                  <c:v>40.117000000000019</c:v>
                </c:pt>
                <c:pt idx="40118">
                  <c:v>40.117999999999995</c:v>
                </c:pt>
                <c:pt idx="40119">
                  <c:v>40.119000000000028</c:v>
                </c:pt>
                <c:pt idx="40120">
                  <c:v>40.120000000000005</c:v>
                </c:pt>
                <c:pt idx="40121">
                  <c:v>40.121000000000038</c:v>
                </c:pt>
                <c:pt idx="40122">
                  <c:v>40.122000000000014</c:v>
                </c:pt>
                <c:pt idx="40123">
                  <c:v>40.12299999999999</c:v>
                </c:pt>
                <c:pt idx="40124">
                  <c:v>40.124000000000024</c:v>
                </c:pt>
                <c:pt idx="40125">
                  <c:v>40.125</c:v>
                </c:pt>
                <c:pt idx="40126">
                  <c:v>40.126000000000033</c:v>
                </c:pt>
                <c:pt idx="40127">
                  <c:v>40.12700000000001</c:v>
                </c:pt>
                <c:pt idx="40128">
                  <c:v>40.128000000000043</c:v>
                </c:pt>
                <c:pt idx="40129">
                  <c:v>40.129000000000019</c:v>
                </c:pt>
                <c:pt idx="40130">
                  <c:v>40.129999999999995</c:v>
                </c:pt>
                <c:pt idx="40131">
                  <c:v>40.131000000000029</c:v>
                </c:pt>
                <c:pt idx="40132">
                  <c:v>40.132000000000005</c:v>
                </c:pt>
                <c:pt idx="40133">
                  <c:v>40.133000000000038</c:v>
                </c:pt>
                <c:pt idx="40134">
                  <c:v>40.134000000000015</c:v>
                </c:pt>
                <c:pt idx="40135">
                  <c:v>40.134999999999991</c:v>
                </c:pt>
                <c:pt idx="40136">
                  <c:v>40.136000000000024</c:v>
                </c:pt>
                <c:pt idx="40137">
                  <c:v>40.137</c:v>
                </c:pt>
                <c:pt idx="40138">
                  <c:v>40.138000000000034</c:v>
                </c:pt>
                <c:pt idx="40139">
                  <c:v>40.13900000000001</c:v>
                </c:pt>
                <c:pt idx="40140">
                  <c:v>40.140000000000043</c:v>
                </c:pt>
                <c:pt idx="40141">
                  <c:v>40.14100000000002</c:v>
                </c:pt>
                <c:pt idx="40142">
                  <c:v>40.141999999999996</c:v>
                </c:pt>
                <c:pt idx="40143">
                  <c:v>40.143000000000029</c:v>
                </c:pt>
                <c:pt idx="40144">
                  <c:v>40.144000000000005</c:v>
                </c:pt>
                <c:pt idx="40145">
                  <c:v>40.145000000000039</c:v>
                </c:pt>
                <c:pt idx="40146">
                  <c:v>40.146000000000015</c:v>
                </c:pt>
                <c:pt idx="40147">
                  <c:v>40.146999999999991</c:v>
                </c:pt>
                <c:pt idx="40148">
                  <c:v>40.148000000000025</c:v>
                </c:pt>
                <c:pt idx="40149">
                  <c:v>40.149000000000001</c:v>
                </c:pt>
                <c:pt idx="40150">
                  <c:v>40.150000000000034</c:v>
                </c:pt>
                <c:pt idx="40151">
                  <c:v>40.15100000000001</c:v>
                </c:pt>
                <c:pt idx="40152">
                  <c:v>40.152000000000044</c:v>
                </c:pt>
                <c:pt idx="40153">
                  <c:v>40.15300000000002</c:v>
                </c:pt>
                <c:pt idx="40154">
                  <c:v>40.153999999999996</c:v>
                </c:pt>
                <c:pt idx="40155">
                  <c:v>40.15500000000003</c:v>
                </c:pt>
                <c:pt idx="40156">
                  <c:v>40.156000000000006</c:v>
                </c:pt>
                <c:pt idx="40157">
                  <c:v>40.157000000000039</c:v>
                </c:pt>
                <c:pt idx="40158">
                  <c:v>40.158000000000015</c:v>
                </c:pt>
                <c:pt idx="40159">
                  <c:v>40.158999999999992</c:v>
                </c:pt>
                <c:pt idx="40160">
                  <c:v>40.160000000000025</c:v>
                </c:pt>
                <c:pt idx="40161">
                  <c:v>40.161000000000001</c:v>
                </c:pt>
                <c:pt idx="40162">
                  <c:v>40.162000000000035</c:v>
                </c:pt>
                <c:pt idx="40163">
                  <c:v>40.163000000000011</c:v>
                </c:pt>
                <c:pt idx="40164">
                  <c:v>40.164000000000044</c:v>
                </c:pt>
                <c:pt idx="40165">
                  <c:v>40.16500000000002</c:v>
                </c:pt>
                <c:pt idx="40166">
                  <c:v>40.165999999999997</c:v>
                </c:pt>
                <c:pt idx="40167">
                  <c:v>40.16700000000003</c:v>
                </c:pt>
                <c:pt idx="40168">
                  <c:v>40.168000000000006</c:v>
                </c:pt>
                <c:pt idx="40169">
                  <c:v>40.16900000000004</c:v>
                </c:pt>
                <c:pt idx="40170">
                  <c:v>40.170000000000016</c:v>
                </c:pt>
                <c:pt idx="40171">
                  <c:v>40.170999999999992</c:v>
                </c:pt>
                <c:pt idx="40172">
                  <c:v>40.172000000000025</c:v>
                </c:pt>
                <c:pt idx="40173">
                  <c:v>40.173000000000002</c:v>
                </c:pt>
                <c:pt idx="40174">
                  <c:v>40.174000000000035</c:v>
                </c:pt>
                <c:pt idx="40175">
                  <c:v>40.175000000000011</c:v>
                </c:pt>
                <c:pt idx="40176">
                  <c:v>40.176000000000045</c:v>
                </c:pt>
                <c:pt idx="40177">
                  <c:v>40.177000000000021</c:v>
                </c:pt>
                <c:pt idx="40178">
                  <c:v>40.177999999999997</c:v>
                </c:pt>
                <c:pt idx="40179">
                  <c:v>40.17900000000003</c:v>
                </c:pt>
                <c:pt idx="40180">
                  <c:v>40.180000000000007</c:v>
                </c:pt>
                <c:pt idx="40181">
                  <c:v>40.18100000000004</c:v>
                </c:pt>
                <c:pt idx="40182">
                  <c:v>40.182000000000016</c:v>
                </c:pt>
                <c:pt idx="40183">
                  <c:v>40.182999999999993</c:v>
                </c:pt>
                <c:pt idx="40184">
                  <c:v>40.184000000000026</c:v>
                </c:pt>
                <c:pt idx="40185">
                  <c:v>40.185000000000002</c:v>
                </c:pt>
                <c:pt idx="40186">
                  <c:v>40.186000000000035</c:v>
                </c:pt>
                <c:pt idx="40187">
                  <c:v>40.187000000000012</c:v>
                </c:pt>
                <c:pt idx="40188">
                  <c:v>40.188000000000045</c:v>
                </c:pt>
                <c:pt idx="40189">
                  <c:v>40.189000000000021</c:v>
                </c:pt>
                <c:pt idx="40190">
                  <c:v>40.19</c:v>
                </c:pt>
                <c:pt idx="40191">
                  <c:v>40.191000000000031</c:v>
                </c:pt>
                <c:pt idx="40192">
                  <c:v>40.192000000000007</c:v>
                </c:pt>
                <c:pt idx="40193">
                  <c:v>40.19300000000004</c:v>
                </c:pt>
                <c:pt idx="40194">
                  <c:v>40.194000000000017</c:v>
                </c:pt>
                <c:pt idx="40195">
                  <c:v>40.194999999999993</c:v>
                </c:pt>
                <c:pt idx="40196">
                  <c:v>40.196000000000026</c:v>
                </c:pt>
                <c:pt idx="40197">
                  <c:v>40.197000000000003</c:v>
                </c:pt>
                <c:pt idx="40198">
                  <c:v>40.198000000000036</c:v>
                </c:pt>
                <c:pt idx="40199">
                  <c:v>40.199000000000012</c:v>
                </c:pt>
                <c:pt idx="40200">
                  <c:v>40.200000000000045</c:v>
                </c:pt>
                <c:pt idx="40201">
                  <c:v>40.201000000000022</c:v>
                </c:pt>
                <c:pt idx="40202">
                  <c:v>40.201999999999998</c:v>
                </c:pt>
                <c:pt idx="40203">
                  <c:v>40.203000000000031</c:v>
                </c:pt>
                <c:pt idx="40204">
                  <c:v>40.204000000000008</c:v>
                </c:pt>
                <c:pt idx="40205">
                  <c:v>40.205000000000041</c:v>
                </c:pt>
                <c:pt idx="40206">
                  <c:v>40.206000000000017</c:v>
                </c:pt>
                <c:pt idx="40207">
                  <c:v>40.206999999999994</c:v>
                </c:pt>
                <c:pt idx="40208">
                  <c:v>40.208000000000027</c:v>
                </c:pt>
                <c:pt idx="40209">
                  <c:v>40.209000000000003</c:v>
                </c:pt>
                <c:pt idx="40210">
                  <c:v>40.210000000000036</c:v>
                </c:pt>
                <c:pt idx="40211">
                  <c:v>40.211000000000013</c:v>
                </c:pt>
                <c:pt idx="40212">
                  <c:v>40.212000000000046</c:v>
                </c:pt>
                <c:pt idx="40213">
                  <c:v>40.213000000000022</c:v>
                </c:pt>
                <c:pt idx="40214">
                  <c:v>40.213999999999999</c:v>
                </c:pt>
                <c:pt idx="40215">
                  <c:v>40.215000000000032</c:v>
                </c:pt>
                <c:pt idx="40216">
                  <c:v>40.216000000000008</c:v>
                </c:pt>
                <c:pt idx="40217">
                  <c:v>40.217000000000041</c:v>
                </c:pt>
                <c:pt idx="40218">
                  <c:v>40.218000000000018</c:v>
                </c:pt>
                <c:pt idx="40219">
                  <c:v>40.218999999999994</c:v>
                </c:pt>
                <c:pt idx="40220">
                  <c:v>40.220000000000027</c:v>
                </c:pt>
                <c:pt idx="40221">
                  <c:v>40.221000000000004</c:v>
                </c:pt>
                <c:pt idx="40222">
                  <c:v>40.222000000000037</c:v>
                </c:pt>
                <c:pt idx="40223">
                  <c:v>40.223000000000013</c:v>
                </c:pt>
                <c:pt idx="40224">
                  <c:v>40.224000000000046</c:v>
                </c:pt>
                <c:pt idx="40225">
                  <c:v>40.225000000000023</c:v>
                </c:pt>
                <c:pt idx="40226">
                  <c:v>40.225999999999999</c:v>
                </c:pt>
                <c:pt idx="40227">
                  <c:v>40.227000000000032</c:v>
                </c:pt>
                <c:pt idx="40228">
                  <c:v>40.228000000000009</c:v>
                </c:pt>
                <c:pt idx="40229">
                  <c:v>40.229000000000042</c:v>
                </c:pt>
                <c:pt idx="40230">
                  <c:v>40.230000000000018</c:v>
                </c:pt>
                <c:pt idx="40231">
                  <c:v>40.230999999999995</c:v>
                </c:pt>
                <c:pt idx="40232">
                  <c:v>40.232000000000028</c:v>
                </c:pt>
                <c:pt idx="40233">
                  <c:v>40.233000000000004</c:v>
                </c:pt>
                <c:pt idx="40234">
                  <c:v>40.234000000000037</c:v>
                </c:pt>
                <c:pt idx="40235">
                  <c:v>40.235000000000014</c:v>
                </c:pt>
                <c:pt idx="40236">
                  <c:v>40.23599999999999</c:v>
                </c:pt>
                <c:pt idx="40237">
                  <c:v>40.237000000000023</c:v>
                </c:pt>
                <c:pt idx="40238">
                  <c:v>40.238</c:v>
                </c:pt>
                <c:pt idx="40239">
                  <c:v>40.239000000000033</c:v>
                </c:pt>
                <c:pt idx="40240">
                  <c:v>40.240000000000009</c:v>
                </c:pt>
                <c:pt idx="40241">
                  <c:v>40.241000000000042</c:v>
                </c:pt>
                <c:pt idx="40242">
                  <c:v>40.242000000000019</c:v>
                </c:pt>
                <c:pt idx="40243">
                  <c:v>40.242999999999995</c:v>
                </c:pt>
                <c:pt idx="40244">
                  <c:v>40.244000000000028</c:v>
                </c:pt>
                <c:pt idx="40245">
                  <c:v>40.245000000000005</c:v>
                </c:pt>
                <c:pt idx="40246">
                  <c:v>40.246000000000038</c:v>
                </c:pt>
                <c:pt idx="40247">
                  <c:v>40.247000000000014</c:v>
                </c:pt>
                <c:pt idx="40248">
                  <c:v>40.24799999999999</c:v>
                </c:pt>
                <c:pt idx="40249">
                  <c:v>40.249000000000024</c:v>
                </c:pt>
                <c:pt idx="40250">
                  <c:v>40.25</c:v>
                </c:pt>
                <c:pt idx="40251">
                  <c:v>40.251000000000033</c:v>
                </c:pt>
                <c:pt idx="40252">
                  <c:v>40.25200000000001</c:v>
                </c:pt>
                <c:pt idx="40253">
                  <c:v>40.253000000000043</c:v>
                </c:pt>
                <c:pt idx="40254">
                  <c:v>40.254000000000019</c:v>
                </c:pt>
                <c:pt idx="40255">
                  <c:v>40.254999999999995</c:v>
                </c:pt>
                <c:pt idx="40256">
                  <c:v>40.256000000000029</c:v>
                </c:pt>
                <c:pt idx="40257">
                  <c:v>40.257000000000005</c:v>
                </c:pt>
                <c:pt idx="40258">
                  <c:v>40.258000000000038</c:v>
                </c:pt>
                <c:pt idx="40259">
                  <c:v>40.259000000000015</c:v>
                </c:pt>
                <c:pt idx="40260">
                  <c:v>40.259999999999991</c:v>
                </c:pt>
                <c:pt idx="40261">
                  <c:v>40.261000000000024</c:v>
                </c:pt>
                <c:pt idx="40262">
                  <c:v>40.262</c:v>
                </c:pt>
                <c:pt idx="40263">
                  <c:v>40.263000000000034</c:v>
                </c:pt>
                <c:pt idx="40264">
                  <c:v>40.26400000000001</c:v>
                </c:pt>
                <c:pt idx="40265">
                  <c:v>40.265000000000043</c:v>
                </c:pt>
                <c:pt idx="40266">
                  <c:v>40.26600000000002</c:v>
                </c:pt>
                <c:pt idx="40267">
                  <c:v>40.266999999999996</c:v>
                </c:pt>
                <c:pt idx="40268">
                  <c:v>40.268000000000029</c:v>
                </c:pt>
                <c:pt idx="40269">
                  <c:v>40.269000000000005</c:v>
                </c:pt>
                <c:pt idx="40270">
                  <c:v>40.270000000000039</c:v>
                </c:pt>
                <c:pt idx="40271">
                  <c:v>40.271000000000015</c:v>
                </c:pt>
                <c:pt idx="40272">
                  <c:v>40.271999999999991</c:v>
                </c:pt>
                <c:pt idx="40273">
                  <c:v>40.273000000000025</c:v>
                </c:pt>
                <c:pt idx="40274">
                  <c:v>40.274000000000001</c:v>
                </c:pt>
                <c:pt idx="40275">
                  <c:v>40.275000000000034</c:v>
                </c:pt>
                <c:pt idx="40276">
                  <c:v>40.27600000000001</c:v>
                </c:pt>
                <c:pt idx="40277">
                  <c:v>40.277000000000044</c:v>
                </c:pt>
                <c:pt idx="40278">
                  <c:v>40.27800000000002</c:v>
                </c:pt>
                <c:pt idx="40279">
                  <c:v>40.278999999999996</c:v>
                </c:pt>
                <c:pt idx="40280">
                  <c:v>40.28000000000003</c:v>
                </c:pt>
                <c:pt idx="40281">
                  <c:v>40.281000000000006</c:v>
                </c:pt>
                <c:pt idx="40282">
                  <c:v>40.282000000000039</c:v>
                </c:pt>
                <c:pt idx="40283">
                  <c:v>40.283000000000015</c:v>
                </c:pt>
                <c:pt idx="40284">
                  <c:v>40.283999999999992</c:v>
                </c:pt>
                <c:pt idx="40285">
                  <c:v>40.285000000000025</c:v>
                </c:pt>
                <c:pt idx="40286">
                  <c:v>40.286000000000001</c:v>
                </c:pt>
                <c:pt idx="40287">
                  <c:v>40.287000000000035</c:v>
                </c:pt>
                <c:pt idx="40288">
                  <c:v>40.288000000000011</c:v>
                </c:pt>
                <c:pt idx="40289">
                  <c:v>40.289000000000044</c:v>
                </c:pt>
                <c:pt idx="40290">
                  <c:v>40.29000000000002</c:v>
                </c:pt>
                <c:pt idx="40291">
                  <c:v>40.290999999999997</c:v>
                </c:pt>
                <c:pt idx="40292">
                  <c:v>40.29200000000003</c:v>
                </c:pt>
                <c:pt idx="40293">
                  <c:v>40.293000000000006</c:v>
                </c:pt>
                <c:pt idx="40294">
                  <c:v>40.29400000000004</c:v>
                </c:pt>
                <c:pt idx="40295">
                  <c:v>40.295000000000016</c:v>
                </c:pt>
                <c:pt idx="40296">
                  <c:v>40.295999999999992</c:v>
                </c:pt>
                <c:pt idx="40297">
                  <c:v>40.297000000000025</c:v>
                </c:pt>
                <c:pt idx="40298">
                  <c:v>40.298000000000002</c:v>
                </c:pt>
                <c:pt idx="40299">
                  <c:v>40.299000000000035</c:v>
                </c:pt>
                <c:pt idx="40300">
                  <c:v>40.300000000000011</c:v>
                </c:pt>
                <c:pt idx="40301">
                  <c:v>40.301000000000045</c:v>
                </c:pt>
                <c:pt idx="40302">
                  <c:v>40.302000000000021</c:v>
                </c:pt>
                <c:pt idx="40303">
                  <c:v>40.302999999999997</c:v>
                </c:pt>
                <c:pt idx="40304">
                  <c:v>40.30400000000003</c:v>
                </c:pt>
                <c:pt idx="40305">
                  <c:v>40.305000000000007</c:v>
                </c:pt>
                <c:pt idx="40306">
                  <c:v>40.30600000000004</c:v>
                </c:pt>
                <c:pt idx="40307">
                  <c:v>40.307000000000016</c:v>
                </c:pt>
                <c:pt idx="40308">
                  <c:v>40.307999999999993</c:v>
                </c:pt>
                <c:pt idx="40309">
                  <c:v>40.309000000000026</c:v>
                </c:pt>
                <c:pt idx="40310">
                  <c:v>40.31</c:v>
                </c:pt>
                <c:pt idx="40311">
                  <c:v>40.311000000000035</c:v>
                </c:pt>
                <c:pt idx="40312">
                  <c:v>40.312000000000012</c:v>
                </c:pt>
                <c:pt idx="40313">
                  <c:v>40.313000000000045</c:v>
                </c:pt>
                <c:pt idx="40314">
                  <c:v>40.314000000000021</c:v>
                </c:pt>
                <c:pt idx="40315">
                  <c:v>40.314999999999998</c:v>
                </c:pt>
                <c:pt idx="40316">
                  <c:v>40.316000000000031</c:v>
                </c:pt>
                <c:pt idx="40317">
                  <c:v>40.317000000000007</c:v>
                </c:pt>
                <c:pt idx="40318">
                  <c:v>40.31800000000004</c:v>
                </c:pt>
                <c:pt idx="40319">
                  <c:v>40.319000000000017</c:v>
                </c:pt>
                <c:pt idx="40320">
                  <c:v>40.319999999999993</c:v>
                </c:pt>
                <c:pt idx="40321">
                  <c:v>40.321000000000026</c:v>
                </c:pt>
                <c:pt idx="40322">
                  <c:v>40.322000000000003</c:v>
                </c:pt>
                <c:pt idx="40323">
                  <c:v>40.323000000000036</c:v>
                </c:pt>
                <c:pt idx="40324">
                  <c:v>40.324000000000012</c:v>
                </c:pt>
                <c:pt idx="40325">
                  <c:v>40.325000000000045</c:v>
                </c:pt>
                <c:pt idx="40326">
                  <c:v>40.326000000000022</c:v>
                </c:pt>
                <c:pt idx="40327">
                  <c:v>40.326999999999998</c:v>
                </c:pt>
                <c:pt idx="40328">
                  <c:v>40.328000000000031</c:v>
                </c:pt>
                <c:pt idx="40329">
                  <c:v>40.329000000000008</c:v>
                </c:pt>
                <c:pt idx="40330">
                  <c:v>40.330000000000041</c:v>
                </c:pt>
                <c:pt idx="40331">
                  <c:v>40.331000000000017</c:v>
                </c:pt>
                <c:pt idx="40332">
                  <c:v>40.331999999999994</c:v>
                </c:pt>
                <c:pt idx="40333">
                  <c:v>40.333000000000027</c:v>
                </c:pt>
                <c:pt idx="40334">
                  <c:v>40.334000000000003</c:v>
                </c:pt>
                <c:pt idx="40335">
                  <c:v>40.335000000000036</c:v>
                </c:pt>
                <c:pt idx="40336">
                  <c:v>40.336000000000013</c:v>
                </c:pt>
                <c:pt idx="40337">
                  <c:v>40.337000000000046</c:v>
                </c:pt>
                <c:pt idx="40338">
                  <c:v>40.338000000000022</c:v>
                </c:pt>
                <c:pt idx="40339">
                  <c:v>40.338999999999999</c:v>
                </c:pt>
                <c:pt idx="40340">
                  <c:v>40.340000000000032</c:v>
                </c:pt>
                <c:pt idx="40341">
                  <c:v>40.341000000000008</c:v>
                </c:pt>
                <c:pt idx="40342">
                  <c:v>40.342000000000041</c:v>
                </c:pt>
                <c:pt idx="40343">
                  <c:v>40.343000000000018</c:v>
                </c:pt>
                <c:pt idx="40344">
                  <c:v>40.343999999999994</c:v>
                </c:pt>
                <c:pt idx="40345">
                  <c:v>40.345000000000027</c:v>
                </c:pt>
                <c:pt idx="40346">
                  <c:v>40.346000000000004</c:v>
                </c:pt>
                <c:pt idx="40347">
                  <c:v>40.347000000000037</c:v>
                </c:pt>
                <c:pt idx="40348">
                  <c:v>40.348000000000013</c:v>
                </c:pt>
                <c:pt idx="40349">
                  <c:v>40.349000000000046</c:v>
                </c:pt>
                <c:pt idx="40350">
                  <c:v>40.350000000000023</c:v>
                </c:pt>
                <c:pt idx="40351">
                  <c:v>40.350999999999999</c:v>
                </c:pt>
                <c:pt idx="40352">
                  <c:v>40.352000000000032</c:v>
                </c:pt>
                <c:pt idx="40353">
                  <c:v>40.353000000000009</c:v>
                </c:pt>
                <c:pt idx="40354">
                  <c:v>40.354000000000042</c:v>
                </c:pt>
                <c:pt idx="40355">
                  <c:v>40.355000000000018</c:v>
                </c:pt>
                <c:pt idx="40356">
                  <c:v>40.355999999999995</c:v>
                </c:pt>
                <c:pt idx="40357">
                  <c:v>40.357000000000028</c:v>
                </c:pt>
                <c:pt idx="40358">
                  <c:v>40.358000000000004</c:v>
                </c:pt>
                <c:pt idx="40359">
                  <c:v>40.359000000000037</c:v>
                </c:pt>
                <c:pt idx="40360">
                  <c:v>40.360000000000014</c:v>
                </c:pt>
                <c:pt idx="40361">
                  <c:v>40.36099999999999</c:v>
                </c:pt>
                <c:pt idx="40362">
                  <c:v>40.362000000000023</c:v>
                </c:pt>
                <c:pt idx="40363">
                  <c:v>40.363</c:v>
                </c:pt>
                <c:pt idx="40364">
                  <c:v>40.364000000000033</c:v>
                </c:pt>
                <c:pt idx="40365">
                  <c:v>40.365000000000009</c:v>
                </c:pt>
                <c:pt idx="40366">
                  <c:v>40.366000000000042</c:v>
                </c:pt>
                <c:pt idx="40367">
                  <c:v>40.367000000000019</c:v>
                </c:pt>
                <c:pt idx="40368">
                  <c:v>40.367999999999995</c:v>
                </c:pt>
                <c:pt idx="40369">
                  <c:v>40.369000000000028</c:v>
                </c:pt>
                <c:pt idx="40370">
                  <c:v>40.370000000000005</c:v>
                </c:pt>
                <c:pt idx="40371">
                  <c:v>40.371000000000038</c:v>
                </c:pt>
                <c:pt idx="40372">
                  <c:v>40.372000000000014</c:v>
                </c:pt>
                <c:pt idx="40373">
                  <c:v>40.37299999999999</c:v>
                </c:pt>
                <c:pt idx="40374">
                  <c:v>40.374000000000024</c:v>
                </c:pt>
                <c:pt idx="40375">
                  <c:v>40.375</c:v>
                </c:pt>
                <c:pt idx="40376">
                  <c:v>40.376000000000033</c:v>
                </c:pt>
                <c:pt idx="40377">
                  <c:v>40.37700000000001</c:v>
                </c:pt>
                <c:pt idx="40378">
                  <c:v>40.378000000000043</c:v>
                </c:pt>
                <c:pt idx="40379">
                  <c:v>40.379000000000019</c:v>
                </c:pt>
                <c:pt idx="40380">
                  <c:v>40.379999999999995</c:v>
                </c:pt>
                <c:pt idx="40381">
                  <c:v>40.381000000000029</c:v>
                </c:pt>
                <c:pt idx="40382">
                  <c:v>40.382000000000005</c:v>
                </c:pt>
                <c:pt idx="40383">
                  <c:v>40.383000000000038</c:v>
                </c:pt>
                <c:pt idx="40384">
                  <c:v>40.384000000000015</c:v>
                </c:pt>
                <c:pt idx="40385">
                  <c:v>40.384999999999991</c:v>
                </c:pt>
                <c:pt idx="40386">
                  <c:v>40.386000000000024</c:v>
                </c:pt>
                <c:pt idx="40387">
                  <c:v>40.387</c:v>
                </c:pt>
                <c:pt idx="40388">
                  <c:v>40.388000000000034</c:v>
                </c:pt>
                <c:pt idx="40389">
                  <c:v>40.38900000000001</c:v>
                </c:pt>
                <c:pt idx="40390">
                  <c:v>40.390000000000043</c:v>
                </c:pt>
                <c:pt idx="40391">
                  <c:v>40.39100000000002</c:v>
                </c:pt>
                <c:pt idx="40392">
                  <c:v>40.391999999999996</c:v>
                </c:pt>
                <c:pt idx="40393">
                  <c:v>40.393000000000029</c:v>
                </c:pt>
                <c:pt idx="40394">
                  <c:v>40.394000000000005</c:v>
                </c:pt>
                <c:pt idx="40395">
                  <c:v>40.395000000000039</c:v>
                </c:pt>
                <c:pt idx="40396">
                  <c:v>40.396000000000015</c:v>
                </c:pt>
                <c:pt idx="40397">
                  <c:v>40.396999999999991</c:v>
                </c:pt>
                <c:pt idx="40398">
                  <c:v>40.398000000000025</c:v>
                </c:pt>
                <c:pt idx="40399">
                  <c:v>40.399000000000001</c:v>
                </c:pt>
                <c:pt idx="40400">
                  <c:v>40.400000000000034</c:v>
                </c:pt>
                <c:pt idx="40401">
                  <c:v>40.40100000000001</c:v>
                </c:pt>
                <c:pt idx="40402">
                  <c:v>40.402000000000044</c:v>
                </c:pt>
                <c:pt idx="40403">
                  <c:v>40.40300000000002</c:v>
                </c:pt>
                <c:pt idx="40404">
                  <c:v>40.403999999999996</c:v>
                </c:pt>
                <c:pt idx="40405">
                  <c:v>40.40500000000003</c:v>
                </c:pt>
                <c:pt idx="40406">
                  <c:v>40.406000000000006</c:v>
                </c:pt>
                <c:pt idx="40407">
                  <c:v>40.407000000000039</c:v>
                </c:pt>
                <c:pt idx="40408">
                  <c:v>40.408000000000015</c:v>
                </c:pt>
                <c:pt idx="40409">
                  <c:v>40.408999999999992</c:v>
                </c:pt>
                <c:pt idx="40410">
                  <c:v>40.410000000000025</c:v>
                </c:pt>
                <c:pt idx="40411">
                  <c:v>40.411000000000001</c:v>
                </c:pt>
                <c:pt idx="40412">
                  <c:v>40.412000000000035</c:v>
                </c:pt>
                <c:pt idx="40413">
                  <c:v>40.413000000000011</c:v>
                </c:pt>
                <c:pt idx="40414">
                  <c:v>40.414000000000044</c:v>
                </c:pt>
                <c:pt idx="40415">
                  <c:v>40.41500000000002</c:v>
                </c:pt>
                <c:pt idx="40416">
                  <c:v>40.415999999999997</c:v>
                </c:pt>
                <c:pt idx="40417">
                  <c:v>40.41700000000003</c:v>
                </c:pt>
                <c:pt idx="40418">
                  <c:v>40.418000000000006</c:v>
                </c:pt>
                <c:pt idx="40419">
                  <c:v>40.41900000000004</c:v>
                </c:pt>
                <c:pt idx="40420">
                  <c:v>40.420000000000016</c:v>
                </c:pt>
                <c:pt idx="40421">
                  <c:v>40.420999999999992</c:v>
                </c:pt>
                <c:pt idx="40422">
                  <c:v>40.422000000000025</c:v>
                </c:pt>
                <c:pt idx="40423">
                  <c:v>40.423000000000002</c:v>
                </c:pt>
                <c:pt idx="40424">
                  <c:v>40.424000000000035</c:v>
                </c:pt>
                <c:pt idx="40425">
                  <c:v>40.425000000000011</c:v>
                </c:pt>
                <c:pt idx="40426">
                  <c:v>40.426000000000045</c:v>
                </c:pt>
                <c:pt idx="40427">
                  <c:v>40.427000000000021</c:v>
                </c:pt>
                <c:pt idx="40428">
                  <c:v>40.427999999999997</c:v>
                </c:pt>
                <c:pt idx="40429">
                  <c:v>40.42900000000003</c:v>
                </c:pt>
                <c:pt idx="40430">
                  <c:v>40.430000000000007</c:v>
                </c:pt>
                <c:pt idx="40431">
                  <c:v>40.43100000000004</c:v>
                </c:pt>
                <c:pt idx="40432">
                  <c:v>40.432000000000016</c:v>
                </c:pt>
                <c:pt idx="40433">
                  <c:v>40.432999999999993</c:v>
                </c:pt>
                <c:pt idx="40434">
                  <c:v>40.434000000000026</c:v>
                </c:pt>
                <c:pt idx="40435">
                  <c:v>40.435000000000002</c:v>
                </c:pt>
                <c:pt idx="40436">
                  <c:v>40.436000000000035</c:v>
                </c:pt>
                <c:pt idx="40437">
                  <c:v>40.437000000000012</c:v>
                </c:pt>
                <c:pt idx="40438">
                  <c:v>40.438000000000045</c:v>
                </c:pt>
                <c:pt idx="40439">
                  <c:v>40.439000000000021</c:v>
                </c:pt>
                <c:pt idx="40440">
                  <c:v>40.44</c:v>
                </c:pt>
                <c:pt idx="40441">
                  <c:v>40.441000000000031</c:v>
                </c:pt>
                <c:pt idx="40442">
                  <c:v>40.442000000000007</c:v>
                </c:pt>
                <c:pt idx="40443">
                  <c:v>40.44300000000004</c:v>
                </c:pt>
                <c:pt idx="40444">
                  <c:v>40.444000000000017</c:v>
                </c:pt>
                <c:pt idx="40445">
                  <c:v>40.444999999999993</c:v>
                </c:pt>
                <c:pt idx="40446">
                  <c:v>40.446000000000026</c:v>
                </c:pt>
                <c:pt idx="40447">
                  <c:v>40.447000000000003</c:v>
                </c:pt>
                <c:pt idx="40448">
                  <c:v>40.448000000000036</c:v>
                </c:pt>
                <c:pt idx="40449">
                  <c:v>40.449000000000012</c:v>
                </c:pt>
                <c:pt idx="40450">
                  <c:v>40.450000000000045</c:v>
                </c:pt>
                <c:pt idx="40451">
                  <c:v>40.451000000000022</c:v>
                </c:pt>
                <c:pt idx="40452">
                  <c:v>40.451999999999998</c:v>
                </c:pt>
                <c:pt idx="40453">
                  <c:v>40.453000000000031</c:v>
                </c:pt>
                <c:pt idx="40454">
                  <c:v>40.454000000000008</c:v>
                </c:pt>
                <c:pt idx="40455">
                  <c:v>40.455000000000041</c:v>
                </c:pt>
                <c:pt idx="40456">
                  <c:v>40.456000000000017</c:v>
                </c:pt>
                <c:pt idx="40457">
                  <c:v>40.456999999999994</c:v>
                </c:pt>
                <c:pt idx="40458">
                  <c:v>40.458000000000027</c:v>
                </c:pt>
                <c:pt idx="40459">
                  <c:v>40.459000000000003</c:v>
                </c:pt>
                <c:pt idx="40460">
                  <c:v>40.460000000000036</c:v>
                </c:pt>
                <c:pt idx="40461">
                  <c:v>40.461000000000013</c:v>
                </c:pt>
                <c:pt idx="40462">
                  <c:v>40.462000000000046</c:v>
                </c:pt>
                <c:pt idx="40463">
                  <c:v>40.463000000000022</c:v>
                </c:pt>
                <c:pt idx="40464">
                  <c:v>40.463999999999999</c:v>
                </c:pt>
                <c:pt idx="40465">
                  <c:v>40.465000000000032</c:v>
                </c:pt>
                <c:pt idx="40466">
                  <c:v>40.466000000000008</c:v>
                </c:pt>
                <c:pt idx="40467">
                  <c:v>40.467000000000041</c:v>
                </c:pt>
                <c:pt idx="40468">
                  <c:v>40.468000000000018</c:v>
                </c:pt>
                <c:pt idx="40469">
                  <c:v>40.468999999999994</c:v>
                </c:pt>
                <c:pt idx="40470">
                  <c:v>40.470000000000027</c:v>
                </c:pt>
                <c:pt idx="40471">
                  <c:v>40.471000000000004</c:v>
                </c:pt>
                <c:pt idx="40472">
                  <c:v>40.472000000000037</c:v>
                </c:pt>
                <c:pt idx="40473">
                  <c:v>40.473000000000013</c:v>
                </c:pt>
                <c:pt idx="40474">
                  <c:v>40.474000000000046</c:v>
                </c:pt>
                <c:pt idx="40475">
                  <c:v>40.475000000000023</c:v>
                </c:pt>
                <c:pt idx="40476">
                  <c:v>40.475999999999999</c:v>
                </c:pt>
                <c:pt idx="40477">
                  <c:v>40.477000000000032</c:v>
                </c:pt>
                <c:pt idx="40478">
                  <c:v>40.478000000000009</c:v>
                </c:pt>
                <c:pt idx="40479">
                  <c:v>40.479000000000042</c:v>
                </c:pt>
                <c:pt idx="40480">
                  <c:v>40.480000000000018</c:v>
                </c:pt>
                <c:pt idx="40481">
                  <c:v>40.480999999999995</c:v>
                </c:pt>
                <c:pt idx="40482">
                  <c:v>40.482000000000028</c:v>
                </c:pt>
                <c:pt idx="40483">
                  <c:v>40.483000000000004</c:v>
                </c:pt>
                <c:pt idx="40484">
                  <c:v>40.484000000000037</c:v>
                </c:pt>
                <c:pt idx="40485">
                  <c:v>40.485000000000014</c:v>
                </c:pt>
                <c:pt idx="40486">
                  <c:v>40.48599999999999</c:v>
                </c:pt>
                <c:pt idx="40487">
                  <c:v>40.487000000000023</c:v>
                </c:pt>
                <c:pt idx="40488">
                  <c:v>40.488</c:v>
                </c:pt>
                <c:pt idx="40489">
                  <c:v>40.489000000000033</c:v>
                </c:pt>
                <c:pt idx="40490">
                  <c:v>40.490000000000009</c:v>
                </c:pt>
                <c:pt idx="40491">
                  <c:v>40.491000000000042</c:v>
                </c:pt>
                <c:pt idx="40492">
                  <c:v>40.492000000000019</c:v>
                </c:pt>
                <c:pt idx="40493">
                  <c:v>40.492999999999995</c:v>
                </c:pt>
                <c:pt idx="40494">
                  <c:v>40.494000000000028</c:v>
                </c:pt>
                <c:pt idx="40495">
                  <c:v>40.495000000000005</c:v>
                </c:pt>
                <c:pt idx="40496">
                  <c:v>40.496000000000038</c:v>
                </c:pt>
                <c:pt idx="40497">
                  <c:v>40.497000000000014</c:v>
                </c:pt>
                <c:pt idx="40498">
                  <c:v>40.49799999999999</c:v>
                </c:pt>
                <c:pt idx="40499">
                  <c:v>40.499000000000024</c:v>
                </c:pt>
                <c:pt idx="40500">
                  <c:v>40.5</c:v>
                </c:pt>
                <c:pt idx="40501">
                  <c:v>40.501000000000033</c:v>
                </c:pt>
                <c:pt idx="40502">
                  <c:v>40.50200000000001</c:v>
                </c:pt>
                <c:pt idx="40503">
                  <c:v>40.503000000000043</c:v>
                </c:pt>
                <c:pt idx="40504">
                  <c:v>40.504000000000019</c:v>
                </c:pt>
                <c:pt idx="40505">
                  <c:v>40.504999999999995</c:v>
                </c:pt>
                <c:pt idx="40506">
                  <c:v>40.506000000000029</c:v>
                </c:pt>
                <c:pt idx="40507">
                  <c:v>40.507000000000005</c:v>
                </c:pt>
                <c:pt idx="40508">
                  <c:v>40.508000000000038</c:v>
                </c:pt>
                <c:pt idx="40509">
                  <c:v>40.509000000000015</c:v>
                </c:pt>
                <c:pt idx="40510">
                  <c:v>40.509999999999991</c:v>
                </c:pt>
                <c:pt idx="40511">
                  <c:v>40.511000000000024</c:v>
                </c:pt>
                <c:pt idx="40512">
                  <c:v>40.512</c:v>
                </c:pt>
                <c:pt idx="40513">
                  <c:v>40.513000000000034</c:v>
                </c:pt>
                <c:pt idx="40514">
                  <c:v>40.51400000000001</c:v>
                </c:pt>
                <c:pt idx="40515">
                  <c:v>40.515000000000043</c:v>
                </c:pt>
                <c:pt idx="40516">
                  <c:v>40.51600000000002</c:v>
                </c:pt>
                <c:pt idx="40517">
                  <c:v>40.516999999999996</c:v>
                </c:pt>
                <c:pt idx="40518">
                  <c:v>40.518000000000029</c:v>
                </c:pt>
                <c:pt idx="40519">
                  <c:v>40.519000000000005</c:v>
                </c:pt>
                <c:pt idx="40520">
                  <c:v>40.520000000000039</c:v>
                </c:pt>
                <c:pt idx="40521">
                  <c:v>40.521000000000015</c:v>
                </c:pt>
                <c:pt idx="40522">
                  <c:v>40.521999999999991</c:v>
                </c:pt>
                <c:pt idx="40523">
                  <c:v>40.523000000000025</c:v>
                </c:pt>
                <c:pt idx="40524">
                  <c:v>40.524000000000001</c:v>
                </c:pt>
                <c:pt idx="40525">
                  <c:v>40.525000000000034</c:v>
                </c:pt>
                <c:pt idx="40526">
                  <c:v>40.52600000000001</c:v>
                </c:pt>
                <c:pt idx="40527">
                  <c:v>40.527000000000044</c:v>
                </c:pt>
                <c:pt idx="40528">
                  <c:v>40.52800000000002</c:v>
                </c:pt>
                <c:pt idx="40529">
                  <c:v>40.528999999999996</c:v>
                </c:pt>
                <c:pt idx="40530">
                  <c:v>40.53000000000003</c:v>
                </c:pt>
                <c:pt idx="40531">
                  <c:v>40.531000000000006</c:v>
                </c:pt>
                <c:pt idx="40532">
                  <c:v>40.532000000000039</c:v>
                </c:pt>
                <c:pt idx="40533">
                  <c:v>40.533000000000015</c:v>
                </c:pt>
                <c:pt idx="40534">
                  <c:v>40.533999999999992</c:v>
                </c:pt>
                <c:pt idx="40535">
                  <c:v>40.535000000000025</c:v>
                </c:pt>
                <c:pt idx="40536">
                  <c:v>40.536000000000001</c:v>
                </c:pt>
                <c:pt idx="40537">
                  <c:v>40.537000000000035</c:v>
                </c:pt>
                <c:pt idx="40538">
                  <c:v>40.538000000000011</c:v>
                </c:pt>
                <c:pt idx="40539">
                  <c:v>40.539000000000044</c:v>
                </c:pt>
                <c:pt idx="40540">
                  <c:v>40.54000000000002</c:v>
                </c:pt>
                <c:pt idx="40541">
                  <c:v>40.540999999999997</c:v>
                </c:pt>
                <c:pt idx="40542">
                  <c:v>40.54200000000003</c:v>
                </c:pt>
                <c:pt idx="40543">
                  <c:v>40.543000000000006</c:v>
                </c:pt>
                <c:pt idx="40544">
                  <c:v>40.54400000000004</c:v>
                </c:pt>
                <c:pt idx="40545">
                  <c:v>40.545000000000016</c:v>
                </c:pt>
                <c:pt idx="40546">
                  <c:v>40.545999999999992</c:v>
                </c:pt>
                <c:pt idx="40547">
                  <c:v>40.547000000000025</c:v>
                </c:pt>
                <c:pt idx="40548">
                  <c:v>40.548000000000002</c:v>
                </c:pt>
                <c:pt idx="40549">
                  <c:v>40.549000000000035</c:v>
                </c:pt>
                <c:pt idx="40550">
                  <c:v>40.550000000000011</c:v>
                </c:pt>
                <c:pt idx="40551">
                  <c:v>40.551000000000045</c:v>
                </c:pt>
                <c:pt idx="40552">
                  <c:v>40.552000000000021</c:v>
                </c:pt>
                <c:pt idx="40553">
                  <c:v>40.552999999999997</c:v>
                </c:pt>
                <c:pt idx="40554">
                  <c:v>40.55400000000003</c:v>
                </c:pt>
                <c:pt idx="40555">
                  <c:v>40.555000000000007</c:v>
                </c:pt>
                <c:pt idx="40556">
                  <c:v>40.55600000000004</c:v>
                </c:pt>
                <c:pt idx="40557">
                  <c:v>40.557000000000016</c:v>
                </c:pt>
                <c:pt idx="40558">
                  <c:v>40.557999999999993</c:v>
                </c:pt>
                <c:pt idx="40559">
                  <c:v>40.559000000000026</c:v>
                </c:pt>
                <c:pt idx="40560">
                  <c:v>40.56</c:v>
                </c:pt>
                <c:pt idx="40561">
                  <c:v>40.561000000000035</c:v>
                </c:pt>
                <c:pt idx="40562">
                  <c:v>40.562000000000012</c:v>
                </c:pt>
                <c:pt idx="40563">
                  <c:v>40.563000000000045</c:v>
                </c:pt>
                <c:pt idx="40564">
                  <c:v>40.564000000000021</c:v>
                </c:pt>
                <c:pt idx="40565">
                  <c:v>40.564999999999998</c:v>
                </c:pt>
                <c:pt idx="40566">
                  <c:v>40.566000000000031</c:v>
                </c:pt>
                <c:pt idx="40567">
                  <c:v>40.567000000000007</c:v>
                </c:pt>
                <c:pt idx="40568">
                  <c:v>40.56800000000004</c:v>
                </c:pt>
                <c:pt idx="40569">
                  <c:v>40.569000000000017</c:v>
                </c:pt>
                <c:pt idx="40570">
                  <c:v>40.569999999999993</c:v>
                </c:pt>
                <c:pt idx="40571">
                  <c:v>40.571000000000026</c:v>
                </c:pt>
                <c:pt idx="40572">
                  <c:v>40.572000000000003</c:v>
                </c:pt>
                <c:pt idx="40573">
                  <c:v>40.573000000000036</c:v>
                </c:pt>
                <c:pt idx="40574">
                  <c:v>40.574000000000012</c:v>
                </c:pt>
                <c:pt idx="40575">
                  <c:v>40.575000000000045</c:v>
                </c:pt>
                <c:pt idx="40576">
                  <c:v>40.576000000000022</c:v>
                </c:pt>
                <c:pt idx="40577">
                  <c:v>40.576999999999998</c:v>
                </c:pt>
                <c:pt idx="40578">
                  <c:v>40.578000000000031</c:v>
                </c:pt>
                <c:pt idx="40579">
                  <c:v>40.579000000000008</c:v>
                </c:pt>
                <c:pt idx="40580">
                  <c:v>40.580000000000041</c:v>
                </c:pt>
                <c:pt idx="40581">
                  <c:v>40.581000000000017</c:v>
                </c:pt>
                <c:pt idx="40582">
                  <c:v>40.581999999999994</c:v>
                </c:pt>
                <c:pt idx="40583">
                  <c:v>40.583000000000027</c:v>
                </c:pt>
                <c:pt idx="40584">
                  <c:v>40.584000000000003</c:v>
                </c:pt>
                <c:pt idx="40585">
                  <c:v>40.585000000000036</c:v>
                </c:pt>
                <c:pt idx="40586">
                  <c:v>40.586000000000013</c:v>
                </c:pt>
                <c:pt idx="40587">
                  <c:v>40.587000000000046</c:v>
                </c:pt>
                <c:pt idx="40588">
                  <c:v>40.588000000000022</c:v>
                </c:pt>
                <c:pt idx="40589">
                  <c:v>40.588999999999999</c:v>
                </c:pt>
                <c:pt idx="40590">
                  <c:v>40.590000000000032</c:v>
                </c:pt>
                <c:pt idx="40591">
                  <c:v>40.591000000000008</c:v>
                </c:pt>
                <c:pt idx="40592">
                  <c:v>40.592000000000041</c:v>
                </c:pt>
                <c:pt idx="40593">
                  <c:v>40.593000000000018</c:v>
                </c:pt>
                <c:pt idx="40594">
                  <c:v>40.593999999999994</c:v>
                </c:pt>
                <c:pt idx="40595">
                  <c:v>40.595000000000027</c:v>
                </c:pt>
                <c:pt idx="40596">
                  <c:v>40.596000000000004</c:v>
                </c:pt>
                <c:pt idx="40597">
                  <c:v>40.597000000000037</c:v>
                </c:pt>
                <c:pt idx="40598">
                  <c:v>40.598000000000013</c:v>
                </c:pt>
                <c:pt idx="40599">
                  <c:v>40.599000000000046</c:v>
                </c:pt>
                <c:pt idx="40600">
                  <c:v>40.600000000000023</c:v>
                </c:pt>
                <c:pt idx="40601">
                  <c:v>40.600999999999999</c:v>
                </c:pt>
                <c:pt idx="40602">
                  <c:v>40.602000000000032</c:v>
                </c:pt>
                <c:pt idx="40603">
                  <c:v>40.603000000000009</c:v>
                </c:pt>
                <c:pt idx="40604">
                  <c:v>40.604000000000042</c:v>
                </c:pt>
                <c:pt idx="40605">
                  <c:v>40.605000000000018</c:v>
                </c:pt>
                <c:pt idx="40606">
                  <c:v>40.605999999999995</c:v>
                </c:pt>
                <c:pt idx="40607">
                  <c:v>40.607000000000028</c:v>
                </c:pt>
                <c:pt idx="40608">
                  <c:v>40.608000000000004</c:v>
                </c:pt>
                <c:pt idx="40609">
                  <c:v>40.609000000000037</c:v>
                </c:pt>
                <c:pt idx="40610">
                  <c:v>40.610000000000014</c:v>
                </c:pt>
                <c:pt idx="40611">
                  <c:v>40.61099999999999</c:v>
                </c:pt>
                <c:pt idx="40612">
                  <c:v>40.612000000000023</c:v>
                </c:pt>
                <c:pt idx="40613">
                  <c:v>40.613</c:v>
                </c:pt>
                <c:pt idx="40614">
                  <c:v>40.614000000000033</c:v>
                </c:pt>
                <c:pt idx="40615">
                  <c:v>40.615000000000009</c:v>
                </c:pt>
                <c:pt idx="40616">
                  <c:v>40.616000000000042</c:v>
                </c:pt>
                <c:pt idx="40617">
                  <c:v>40.617000000000019</c:v>
                </c:pt>
                <c:pt idx="40618">
                  <c:v>40.617999999999995</c:v>
                </c:pt>
                <c:pt idx="40619">
                  <c:v>40.619000000000028</c:v>
                </c:pt>
                <c:pt idx="40620">
                  <c:v>40.620000000000005</c:v>
                </c:pt>
                <c:pt idx="40621">
                  <c:v>40.621000000000038</c:v>
                </c:pt>
                <c:pt idx="40622">
                  <c:v>40.622000000000014</c:v>
                </c:pt>
                <c:pt idx="40623">
                  <c:v>40.62299999999999</c:v>
                </c:pt>
                <c:pt idx="40624">
                  <c:v>40.624000000000024</c:v>
                </c:pt>
                <c:pt idx="40625">
                  <c:v>40.625</c:v>
                </c:pt>
                <c:pt idx="40626">
                  <c:v>40.626000000000033</c:v>
                </c:pt>
                <c:pt idx="40627">
                  <c:v>40.62700000000001</c:v>
                </c:pt>
                <c:pt idx="40628">
                  <c:v>40.628000000000043</c:v>
                </c:pt>
                <c:pt idx="40629">
                  <c:v>40.629000000000019</c:v>
                </c:pt>
                <c:pt idx="40630">
                  <c:v>40.629999999999995</c:v>
                </c:pt>
                <c:pt idx="40631">
                  <c:v>40.631000000000029</c:v>
                </c:pt>
                <c:pt idx="40632">
                  <c:v>40.632000000000005</c:v>
                </c:pt>
                <c:pt idx="40633">
                  <c:v>40.633000000000038</c:v>
                </c:pt>
                <c:pt idx="40634">
                  <c:v>40.634000000000015</c:v>
                </c:pt>
                <c:pt idx="40635">
                  <c:v>40.634999999999991</c:v>
                </c:pt>
                <c:pt idx="40636">
                  <c:v>40.636000000000024</c:v>
                </c:pt>
                <c:pt idx="40637">
                  <c:v>40.637</c:v>
                </c:pt>
                <c:pt idx="40638">
                  <c:v>40.638000000000034</c:v>
                </c:pt>
                <c:pt idx="40639">
                  <c:v>40.63900000000001</c:v>
                </c:pt>
                <c:pt idx="40640">
                  <c:v>40.640000000000043</c:v>
                </c:pt>
                <c:pt idx="40641">
                  <c:v>40.64100000000002</c:v>
                </c:pt>
                <c:pt idx="40642">
                  <c:v>40.641999999999996</c:v>
                </c:pt>
                <c:pt idx="40643">
                  <c:v>40.643000000000029</c:v>
                </c:pt>
                <c:pt idx="40644">
                  <c:v>40.644000000000005</c:v>
                </c:pt>
                <c:pt idx="40645">
                  <c:v>40.645000000000039</c:v>
                </c:pt>
                <c:pt idx="40646">
                  <c:v>40.646000000000015</c:v>
                </c:pt>
                <c:pt idx="40647">
                  <c:v>40.646999999999991</c:v>
                </c:pt>
                <c:pt idx="40648">
                  <c:v>40.648000000000025</c:v>
                </c:pt>
                <c:pt idx="40649">
                  <c:v>40.649000000000001</c:v>
                </c:pt>
                <c:pt idx="40650">
                  <c:v>40.650000000000034</c:v>
                </c:pt>
                <c:pt idx="40651">
                  <c:v>40.65100000000001</c:v>
                </c:pt>
                <c:pt idx="40652">
                  <c:v>40.652000000000044</c:v>
                </c:pt>
                <c:pt idx="40653">
                  <c:v>40.65300000000002</c:v>
                </c:pt>
                <c:pt idx="40654">
                  <c:v>40.653999999999996</c:v>
                </c:pt>
                <c:pt idx="40655">
                  <c:v>40.65500000000003</c:v>
                </c:pt>
                <c:pt idx="40656">
                  <c:v>40.656000000000006</c:v>
                </c:pt>
                <c:pt idx="40657">
                  <c:v>40.657000000000039</c:v>
                </c:pt>
                <c:pt idx="40658">
                  <c:v>40.658000000000015</c:v>
                </c:pt>
                <c:pt idx="40659">
                  <c:v>40.658999999999992</c:v>
                </c:pt>
                <c:pt idx="40660">
                  <c:v>40.660000000000025</c:v>
                </c:pt>
                <c:pt idx="40661">
                  <c:v>40.661000000000001</c:v>
                </c:pt>
                <c:pt idx="40662">
                  <c:v>40.662000000000035</c:v>
                </c:pt>
                <c:pt idx="40663">
                  <c:v>40.663000000000011</c:v>
                </c:pt>
                <c:pt idx="40664">
                  <c:v>40.664000000000044</c:v>
                </c:pt>
                <c:pt idx="40665">
                  <c:v>40.66500000000002</c:v>
                </c:pt>
                <c:pt idx="40666">
                  <c:v>40.665999999999997</c:v>
                </c:pt>
                <c:pt idx="40667">
                  <c:v>40.66700000000003</c:v>
                </c:pt>
                <c:pt idx="40668">
                  <c:v>40.668000000000006</c:v>
                </c:pt>
                <c:pt idx="40669">
                  <c:v>40.66900000000004</c:v>
                </c:pt>
                <c:pt idx="40670">
                  <c:v>40.670000000000016</c:v>
                </c:pt>
                <c:pt idx="40671">
                  <c:v>40.670999999999992</c:v>
                </c:pt>
                <c:pt idx="40672">
                  <c:v>40.672000000000025</c:v>
                </c:pt>
                <c:pt idx="40673">
                  <c:v>40.673000000000002</c:v>
                </c:pt>
                <c:pt idx="40674">
                  <c:v>40.674000000000035</c:v>
                </c:pt>
                <c:pt idx="40675">
                  <c:v>40.675000000000011</c:v>
                </c:pt>
                <c:pt idx="40676">
                  <c:v>40.676000000000045</c:v>
                </c:pt>
                <c:pt idx="40677">
                  <c:v>40.677000000000021</c:v>
                </c:pt>
                <c:pt idx="40678">
                  <c:v>40.677999999999997</c:v>
                </c:pt>
                <c:pt idx="40679">
                  <c:v>40.67900000000003</c:v>
                </c:pt>
                <c:pt idx="40680">
                  <c:v>40.680000000000007</c:v>
                </c:pt>
                <c:pt idx="40681">
                  <c:v>40.68100000000004</c:v>
                </c:pt>
                <c:pt idx="40682">
                  <c:v>40.682000000000016</c:v>
                </c:pt>
                <c:pt idx="40683">
                  <c:v>40.682999999999993</c:v>
                </c:pt>
                <c:pt idx="40684">
                  <c:v>40.684000000000026</c:v>
                </c:pt>
                <c:pt idx="40685">
                  <c:v>40.685000000000002</c:v>
                </c:pt>
                <c:pt idx="40686">
                  <c:v>40.686000000000035</c:v>
                </c:pt>
                <c:pt idx="40687">
                  <c:v>40.687000000000012</c:v>
                </c:pt>
                <c:pt idx="40688">
                  <c:v>40.688000000000045</c:v>
                </c:pt>
                <c:pt idx="40689">
                  <c:v>40.689000000000021</c:v>
                </c:pt>
                <c:pt idx="40690">
                  <c:v>40.69</c:v>
                </c:pt>
                <c:pt idx="40691">
                  <c:v>40.691000000000031</c:v>
                </c:pt>
                <c:pt idx="40692">
                  <c:v>40.692000000000007</c:v>
                </c:pt>
                <c:pt idx="40693">
                  <c:v>40.69300000000004</c:v>
                </c:pt>
                <c:pt idx="40694">
                  <c:v>40.694000000000017</c:v>
                </c:pt>
                <c:pt idx="40695">
                  <c:v>40.694999999999993</c:v>
                </c:pt>
                <c:pt idx="40696">
                  <c:v>40.696000000000026</c:v>
                </c:pt>
                <c:pt idx="40697">
                  <c:v>40.697000000000003</c:v>
                </c:pt>
                <c:pt idx="40698">
                  <c:v>40.698000000000036</c:v>
                </c:pt>
                <c:pt idx="40699">
                  <c:v>40.699000000000012</c:v>
                </c:pt>
                <c:pt idx="40700">
                  <c:v>40.700000000000045</c:v>
                </c:pt>
                <c:pt idx="40701">
                  <c:v>40.701000000000022</c:v>
                </c:pt>
                <c:pt idx="40702">
                  <c:v>40.701999999999998</c:v>
                </c:pt>
                <c:pt idx="40703">
                  <c:v>40.703000000000031</c:v>
                </c:pt>
                <c:pt idx="40704">
                  <c:v>40.704000000000008</c:v>
                </c:pt>
                <c:pt idx="40705">
                  <c:v>40.705000000000041</c:v>
                </c:pt>
                <c:pt idx="40706">
                  <c:v>40.706000000000017</c:v>
                </c:pt>
                <c:pt idx="40707">
                  <c:v>40.706999999999994</c:v>
                </c:pt>
                <c:pt idx="40708">
                  <c:v>40.708000000000027</c:v>
                </c:pt>
                <c:pt idx="40709">
                  <c:v>40.709000000000003</c:v>
                </c:pt>
                <c:pt idx="40710">
                  <c:v>40.710000000000036</c:v>
                </c:pt>
                <c:pt idx="40711">
                  <c:v>40.711000000000013</c:v>
                </c:pt>
                <c:pt idx="40712">
                  <c:v>40.712000000000046</c:v>
                </c:pt>
                <c:pt idx="40713">
                  <c:v>40.713000000000022</c:v>
                </c:pt>
                <c:pt idx="40714">
                  <c:v>40.713999999999999</c:v>
                </c:pt>
                <c:pt idx="40715">
                  <c:v>40.715000000000032</c:v>
                </c:pt>
                <c:pt idx="40716">
                  <c:v>40.716000000000008</c:v>
                </c:pt>
                <c:pt idx="40717">
                  <c:v>40.717000000000041</c:v>
                </c:pt>
                <c:pt idx="40718">
                  <c:v>40.718000000000018</c:v>
                </c:pt>
                <c:pt idx="40719">
                  <c:v>40.718999999999994</c:v>
                </c:pt>
                <c:pt idx="40720">
                  <c:v>40.720000000000027</c:v>
                </c:pt>
                <c:pt idx="40721">
                  <c:v>40.721000000000004</c:v>
                </c:pt>
                <c:pt idx="40722">
                  <c:v>40.722000000000037</c:v>
                </c:pt>
                <c:pt idx="40723">
                  <c:v>40.723000000000013</c:v>
                </c:pt>
                <c:pt idx="40724">
                  <c:v>40.724000000000046</c:v>
                </c:pt>
                <c:pt idx="40725">
                  <c:v>40.725000000000023</c:v>
                </c:pt>
                <c:pt idx="40726">
                  <c:v>40.725999999999999</c:v>
                </c:pt>
                <c:pt idx="40727">
                  <c:v>40.727000000000032</c:v>
                </c:pt>
                <c:pt idx="40728">
                  <c:v>40.728000000000009</c:v>
                </c:pt>
                <c:pt idx="40729">
                  <c:v>40.729000000000042</c:v>
                </c:pt>
                <c:pt idx="40730">
                  <c:v>40.730000000000018</c:v>
                </c:pt>
                <c:pt idx="40731">
                  <c:v>40.730999999999995</c:v>
                </c:pt>
                <c:pt idx="40732">
                  <c:v>40.732000000000028</c:v>
                </c:pt>
                <c:pt idx="40733">
                  <c:v>40.733000000000004</c:v>
                </c:pt>
                <c:pt idx="40734">
                  <c:v>40.734000000000037</c:v>
                </c:pt>
                <c:pt idx="40735">
                  <c:v>40.735000000000014</c:v>
                </c:pt>
                <c:pt idx="40736">
                  <c:v>40.73599999999999</c:v>
                </c:pt>
                <c:pt idx="40737">
                  <c:v>40.737000000000023</c:v>
                </c:pt>
                <c:pt idx="40738">
                  <c:v>40.738</c:v>
                </c:pt>
                <c:pt idx="40739">
                  <c:v>40.739000000000033</c:v>
                </c:pt>
                <c:pt idx="40740">
                  <c:v>40.740000000000009</c:v>
                </c:pt>
                <c:pt idx="40741">
                  <c:v>40.741000000000042</c:v>
                </c:pt>
                <c:pt idx="40742">
                  <c:v>40.742000000000019</c:v>
                </c:pt>
                <c:pt idx="40743">
                  <c:v>40.742999999999995</c:v>
                </c:pt>
                <c:pt idx="40744">
                  <c:v>40.744000000000028</c:v>
                </c:pt>
                <c:pt idx="40745">
                  <c:v>40.745000000000005</c:v>
                </c:pt>
                <c:pt idx="40746">
                  <c:v>40.746000000000038</c:v>
                </c:pt>
                <c:pt idx="40747">
                  <c:v>40.747000000000014</c:v>
                </c:pt>
                <c:pt idx="40748">
                  <c:v>40.74799999999999</c:v>
                </c:pt>
                <c:pt idx="40749">
                  <c:v>40.749000000000024</c:v>
                </c:pt>
                <c:pt idx="40750">
                  <c:v>40.75</c:v>
                </c:pt>
                <c:pt idx="40751">
                  <c:v>40.751000000000033</c:v>
                </c:pt>
                <c:pt idx="40752">
                  <c:v>40.75200000000001</c:v>
                </c:pt>
                <c:pt idx="40753">
                  <c:v>40.753000000000043</c:v>
                </c:pt>
                <c:pt idx="40754">
                  <c:v>40.754000000000019</c:v>
                </c:pt>
                <c:pt idx="40755">
                  <c:v>40.754999999999995</c:v>
                </c:pt>
                <c:pt idx="40756">
                  <c:v>40.756000000000029</c:v>
                </c:pt>
                <c:pt idx="40757">
                  <c:v>40.757000000000005</c:v>
                </c:pt>
                <c:pt idx="40758">
                  <c:v>40.758000000000038</c:v>
                </c:pt>
                <c:pt idx="40759">
                  <c:v>40.759000000000015</c:v>
                </c:pt>
                <c:pt idx="40760">
                  <c:v>40.759999999999991</c:v>
                </c:pt>
                <c:pt idx="40761">
                  <c:v>40.761000000000024</c:v>
                </c:pt>
                <c:pt idx="40762">
                  <c:v>40.762</c:v>
                </c:pt>
                <c:pt idx="40763">
                  <c:v>40.763000000000034</c:v>
                </c:pt>
                <c:pt idx="40764">
                  <c:v>40.76400000000001</c:v>
                </c:pt>
                <c:pt idx="40765">
                  <c:v>40.765000000000043</c:v>
                </c:pt>
                <c:pt idx="40766">
                  <c:v>40.76600000000002</c:v>
                </c:pt>
                <c:pt idx="40767">
                  <c:v>40.766999999999996</c:v>
                </c:pt>
                <c:pt idx="40768">
                  <c:v>40.768000000000029</c:v>
                </c:pt>
                <c:pt idx="40769">
                  <c:v>40.769000000000005</c:v>
                </c:pt>
                <c:pt idx="40770">
                  <c:v>40.770000000000039</c:v>
                </c:pt>
                <c:pt idx="40771">
                  <c:v>40.771000000000015</c:v>
                </c:pt>
                <c:pt idx="40772">
                  <c:v>40.771999999999991</c:v>
                </c:pt>
                <c:pt idx="40773">
                  <c:v>40.773000000000025</c:v>
                </c:pt>
                <c:pt idx="40774">
                  <c:v>40.774000000000001</c:v>
                </c:pt>
                <c:pt idx="40775">
                  <c:v>40.775000000000034</c:v>
                </c:pt>
                <c:pt idx="40776">
                  <c:v>40.77600000000001</c:v>
                </c:pt>
                <c:pt idx="40777">
                  <c:v>40.777000000000044</c:v>
                </c:pt>
                <c:pt idx="40778">
                  <c:v>40.77800000000002</c:v>
                </c:pt>
                <c:pt idx="40779">
                  <c:v>40.778999999999996</c:v>
                </c:pt>
                <c:pt idx="40780">
                  <c:v>40.78000000000003</c:v>
                </c:pt>
                <c:pt idx="40781">
                  <c:v>40.781000000000006</c:v>
                </c:pt>
                <c:pt idx="40782">
                  <c:v>40.782000000000039</c:v>
                </c:pt>
                <c:pt idx="40783">
                  <c:v>40.783000000000015</c:v>
                </c:pt>
                <c:pt idx="40784">
                  <c:v>40.783999999999992</c:v>
                </c:pt>
                <c:pt idx="40785">
                  <c:v>40.785000000000025</c:v>
                </c:pt>
                <c:pt idx="40786">
                  <c:v>40.786000000000001</c:v>
                </c:pt>
                <c:pt idx="40787">
                  <c:v>40.787000000000035</c:v>
                </c:pt>
                <c:pt idx="40788">
                  <c:v>40.788000000000011</c:v>
                </c:pt>
                <c:pt idx="40789">
                  <c:v>40.789000000000044</c:v>
                </c:pt>
                <c:pt idx="40790">
                  <c:v>40.79000000000002</c:v>
                </c:pt>
                <c:pt idx="40791">
                  <c:v>40.790999999999997</c:v>
                </c:pt>
                <c:pt idx="40792">
                  <c:v>40.79200000000003</c:v>
                </c:pt>
                <c:pt idx="40793">
                  <c:v>40.793000000000006</c:v>
                </c:pt>
                <c:pt idx="40794">
                  <c:v>40.79400000000004</c:v>
                </c:pt>
                <c:pt idx="40795">
                  <c:v>40.795000000000016</c:v>
                </c:pt>
                <c:pt idx="40796">
                  <c:v>40.795999999999992</c:v>
                </c:pt>
                <c:pt idx="40797">
                  <c:v>40.797000000000025</c:v>
                </c:pt>
                <c:pt idx="40798">
                  <c:v>40.798000000000002</c:v>
                </c:pt>
                <c:pt idx="40799">
                  <c:v>40.799000000000035</c:v>
                </c:pt>
                <c:pt idx="40800">
                  <c:v>40.800000000000011</c:v>
                </c:pt>
                <c:pt idx="40801">
                  <c:v>40.801000000000045</c:v>
                </c:pt>
                <c:pt idx="40802">
                  <c:v>40.802000000000021</c:v>
                </c:pt>
                <c:pt idx="40803">
                  <c:v>40.802999999999997</c:v>
                </c:pt>
                <c:pt idx="40804">
                  <c:v>40.80400000000003</c:v>
                </c:pt>
                <c:pt idx="40805">
                  <c:v>40.805000000000007</c:v>
                </c:pt>
                <c:pt idx="40806">
                  <c:v>40.80600000000004</c:v>
                </c:pt>
                <c:pt idx="40807">
                  <c:v>40.807000000000016</c:v>
                </c:pt>
                <c:pt idx="40808">
                  <c:v>40.807999999999993</c:v>
                </c:pt>
                <c:pt idx="40809">
                  <c:v>40.809000000000026</c:v>
                </c:pt>
                <c:pt idx="40810">
                  <c:v>40.81</c:v>
                </c:pt>
                <c:pt idx="40811">
                  <c:v>40.811000000000035</c:v>
                </c:pt>
                <c:pt idx="40812">
                  <c:v>40.812000000000012</c:v>
                </c:pt>
                <c:pt idx="40813">
                  <c:v>40.813000000000045</c:v>
                </c:pt>
                <c:pt idx="40814">
                  <c:v>40.814000000000021</c:v>
                </c:pt>
                <c:pt idx="40815">
                  <c:v>40.814999999999998</c:v>
                </c:pt>
                <c:pt idx="40816">
                  <c:v>40.816000000000031</c:v>
                </c:pt>
                <c:pt idx="40817">
                  <c:v>40.817000000000007</c:v>
                </c:pt>
                <c:pt idx="40818">
                  <c:v>40.81800000000004</c:v>
                </c:pt>
                <c:pt idx="40819">
                  <c:v>40.819000000000017</c:v>
                </c:pt>
                <c:pt idx="40820">
                  <c:v>40.819999999999993</c:v>
                </c:pt>
                <c:pt idx="40821">
                  <c:v>40.821000000000026</c:v>
                </c:pt>
                <c:pt idx="40822">
                  <c:v>40.822000000000003</c:v>
                </c:pt>
                <c:pt idx="40823">
                  <c:v>40.823000000000036</c:v>
                </c:pt>
                <c:pt idx="40824">
                  <c:v>40.824000000000012</c:v>
                </c:pt>
                <c:pt idx="40825">
                  <c:v>40.825000000000045</c:v>
                </c:pt>
                <c:pt idx="40826">
                  <c:v>40.826000000000022</c:v>
                </c:pt>
                <c:pt idx="40827">
                  <c:v>40.826999999999998</c:v>
                </c:pt>
                <c:pt idx="40828">
                  <c:v>40.828000000000031</c:v>
                </c:pt>
                <c:pt idx="40829">
                  <c:v>40.829000000000008</c:v>
                </c:pt>
                <c:pt idx="40830">
                  <c:v>40.830000000000041</c:v>
                </c:pt>
                <c:pt idx="40831">
                  <c:v>40.831000000000017</c:v>
                </c:pt>
                <c:pt idx="40832">
                  <c:v>40.831999999999994</c:v>
                </c:pt>
                <c:pt idx="40833">
                  <c:v>40.833000000000027</c:v>
                </c:pt>
                <c:pt idx="40834">
                  <c:v>40.834000000000003</c:v>
                </c:pt>
                <c:pt idx="40835">
                  <c:v>40.835000000000036</c:v>
                </c:pt>
                <c:pt idx="40836">
                  <c:v>40.836000000000013</c:v>
                </c:pt>
                <c:pt idx="40837">
                  <c:v>40.837000000000046</c:v>
                </c:pt>
                <c:pt idx="40838">
                  <c:v>40.838000000000022</c:v>
                </c:pt>
                <c:pt idx="40839">
                  <c:v>40.838999999999999</c:v>
                </c:pt>
                <c:pt idx="40840">
                  <c:v>40.840000000000032</c:v>
                </c:pt>
                <c:pt idx="40841">
                  <c:v>40.841000000000008</c:v>
                </c:pt>
                <c:pt idx="40842">
                  <c:v>40.842000000000041</c:v>
                </c:pt>
                <c:pt idx="40843">
                  <c:v>40.843000000000018</c:v>
                </c:pt>
                <c:pt idx="40844">
                  <c:v>40.843999999999994</c:v>
                </c:pt>
                <c:pt idx="40845">
                  <c:v>40.845000000000027</c:v>
                </c:pt>
                <c:pt idx="40846">
                  <c:v>40.846000000000004</c:v>
                </c:pt>
                <c:pt idx="40847">
                  <c:v>40.847000000000037</c:v>
                </c:pt>
                <c:pt idx="40848">
                  <c:v>40.848000000000013</c:v>
                </c:pt>
                <c:pt idx="40849">
                  <c:v>40.849000000000046</c:v>
                </c:pt>
                <c:pt idx="40850">
                  <c:v>40.850000000000023</c:v>
                </c:pt>
                <c:pt idx="40851">
                  <c:v>40.850999999999999</c:v>
                </c:pt>
                <c:pt idx="40852">
                  <c:v>40.852000000000032</c:v>
                </c:pt>
                <c:pt idx="40853">
                  <c:v>40.853000000000009</c:v>
                </c:pt>
                <c:pt idx="40854">
                  <c:v>40.854000000000042</c:v>
                </c:pt>
                <c:pt idx="40855">
                  <c:v>40.855000000000018</c:v>
                </c:pt>
                <c:pt idx="40856">
                  <c:v>40.855999999999995</c:v>
                </c:pt>
                <c:pt idx="40857">
                  <c:v>40.857000000000028</c:v>
                </c:pt>
                <c:pt idx="40858">
                  <c:v>40.858000000000004</c:v>
                </c:pt>
                <c:pt idx="40859">
                  <c:v>40.859000000000037</c:v>
                </c:pt>
                <c:pt idx="40860">
                  <c:v>40.860000000000014</c:v>
                </c:pt>
                <c:pt idx="40861">
                  <c:v>40.86099999999999</c:v>
                </c:pt>
                <c:pt idx="40862">
                  <c:v>40.862000000000023</c:v>
                </c:pt>
                <c:pt idx="40863">
                  <c:v>40.863</c:v>
                </c:pt>
                <c:pt idx="40864">
                  <c:v>40.864000000000033</c:v>
                </c:pt>
                <c:pt idx="40865">
                  <c:v>40.865000000000009</c:v>
                </c:pt>
                <c:pt idx="40866">
                  <c:v>40.866000000000042</c:v>
                </c:pt>
                <c:pt idx="40867">
                  <c:v>40.867000000000019</c:v>
                </c:pt>
                <c:pt idx="40868">
                  <c:v>40.867999999999995</c:v>
                </c:pt>
                <c:pt idx="40869">
                  <c:v>40.869000000000028</c:v>
                </c:pt>
                <c:pt idx="40870">
                  <c:v>40.870000000000005</c:v>
                </c:pt>
                <c:pt idx="40871">
                  <c:v>40.871000000000038</c:v>
                </c:pt>
                <c:pt idx="40872">
                  <c:v>40.872000000000014</c:v>
                </c:pt>
                <c:pt idx="40873">
                  <c:v>40.87299999999999</c:v>
                </c:pt>
                <c:pt idx="40874">
                  <c:v>40.874000000000024</c:v>
                </c:pt>
                <c:pt idx="40875">
                  <c:v>40.875</c:v>
                </c:pt>
                <c:pt idx="40876">
                  <c:v>40.876000000000033</c:v>
                </c:pt>
                <c:pt idx="40877">
                  <c:v>40.87700000000001</c:v>
                </c:pt>
                <c:pt idx="40878">
                  <c:v>40.878000000000043</c:v>
                </c:pt>
                <c:pt idx="40879">
                  <c:v>40.879000000000019</c:v>
                </c:pt>
                <c:pt idx="40880">
                  <c:v>40.879999999999995</c:v>
                </c:pt>
                <c:pt idx="40881">
                  <c:v>40.881000000000029</c:v>
                </c:pt>
                <c:pt idx="40882">
                  <c:v>40.882000000000005</c:v>
                </c:pt>
                <c:pt idx="40883">
                  <c:v>40.883000000000038</c:v>
                </c:pt>
                <c:pt idx="40884">
                  <c:v>40.884000000000015</c:v>
                </c:pt>
                <c:pt idx="40885">
                  <c:v>40.884999999999991</c:v>
                </c:pt>
                <c:pt idx="40886">
                  <c:v>40.886000000000024</c:v>
                </c:pt>
                <c:pt idx="40887">
                  <c:v>40.887</c:v>
                </c:pt>
                <c:pt idx="40888">
                  <c:v>40.888000000000034</c:v>
                </c:pt>
                <c:pt idx="40889">
                  <c:v>40.88900000000001</c:v>
                </c:pt>
                <c:pt idx="40890">
                  <c:v>40.890000000000043</c:v>
                </c:pt>
                <c:pt idx="40891">
                  <c:v>40.89100000000002</c:v>
                </c:pt>
                <c:pt idx="40892">
                  <c:v>40.891999999999996</c:v>
                </c:pt>
                <c:pt idx="40893">
                  <c:v>40.893000000000029</c:v>
                </c:pt>
                <c:pt idx="40894">
                  <c:v>40.894000000000005</c:v>
                </c:pt>
                <c:pt idx="40895">
                  <c:v>40.895000000000039</c:v>
                </c:pt>
                <c:pt idx="40896">
                  <c:v>40.896000000000015</c:v>
                </c:pt>
                <c:pt idx="40897">
                  <c:v>40.896999999999991</c:v>
                </c:pt>
                <c:pt idx="40898">
                  <c:v>40.898000000000025</c:v>
                </c:pt>
                <c:pt idx="40899">
                  <c:v>40.899000000000001</c:v>
                </c:pt>
                <c:pt idx="40900">
                  <c:v>40.900000000000034</c:v>
                </c:pt>
                <c:pt idx="40901">
                  <c:v>40.90100000000001</c:v>
                </c:pt>
                <c:pt idx="40902">
                  <c:v>40.902000000000044</c:v>
                </c:pt>
                <c:pt idx="40903">
                  <c:v>40.90300000000002</c:v>
                </c:pt>
                <c:pt idx="40904">
                  <c:v>40.903999999999996</c:v>
                </c:pt>
                <c:pt idx="40905">
                  <c:v>40.90500000000003</c:v>
                </c:pt>
                <c:pt idx="40906">
                  <c:v>40.906000000000006</c:v>
                </c:pt>
                <c:pt idx="40907">
                  <c:v>40.907000000000039</c:v>
                </c:pt>
                <c:pt idx="40908">
                  <c:v>40.908000000000015</c:v>
                </c:pt>
                <c:pt idx="40909">
                  <c:v>40.908999999999992</c:v>
                </c:pt>
                <c:pt idx="40910">
                  <c:v>40.910000000000025</c:v>
                </c:pt>
                <c:pt idx="40911">
                  <c:v>40.911000000000001</c:v>
                </c:pt>
                <c:pt idx="40912">
                  <c:v>40.912000000000035</c:v>
                </c:pt>
                <c:pt idx="40913">
                  <c:v>40.913000000000011</c:v>
                </c:pt>
                <c:pt idx="40914">
                  <c:v>40.914000000000044</c:v>
                </c:pt>
                <c:pt idx="40915">
                  <c:v>40.91500000000002</c:v>
                </c:pt>
                <c:pt idx="40916">
                  <c:v>40.915999999999997</c:v>
                </c:pt>
                <c:pt idx="40917">
                  <c:v>40.91700000000003</c:v>
                </c:pt>
                <c:pt idx="40918">
                  <c:v>40.918000000000006</c:v>
                </c:pt>
                <c:pt idx="40919">
                  <c:v>40.91900000000004</c:v>
                </c:pt>
                <c:pt idx="40920">
                  <c:v>40.920000000000016</c:v>
                </c:pt>
                <c:pt idx="40921">
                  <c:v>40.920999999999992</c:v>
                </c:pt>
                <c:pt idx="40922">
                  <c:v>40.922000000000025</c:v>
                </c:pt>
                <c:pt idx="40923">
                  <c:v>40.923000000000002</c:v>
                </c:pt>
                <c:pt idx="40924">
                  <c:v>40.924000000000035</c:v>
                </c:pt>
                <c:pt idx="40925">
                  <c:v>40.925000000000011</c:v>
                </c:pt>
                <c:pt idx="40926">
                  <c:v>40.926000000000045</c:v>
                </c:pt>
                <c:pt idx="40927">
                  <c:v>40.927000000000021</c:v>
                </c:pt>
                <c:pt idx="40928">
                  <c:v>40.927999999999997</c:v>
                </c:pt>
                <c:pt idx="40929">
                  <c:v>40.92900000000003</c:v>
                </c:pt>
                <c:pt idx="40930">
                  <c:v>40.930000000000007</c:v>
                </c:pt>
                <c:pt idx="40931">
                  <c:v>40.93100000000004</c:v>
                </c:pt>
                <c:pt idx="40932">
                  <c:v>40.932000000000016</c:v>
                </c:pt>
                <c:pt idx="40933">
                  <c:v>40.932999999999993</c:v>
                </c:pt>
                <c:pt idx="40934">
                  <c:v>40.934000000000026</c:v>
                </c:pt>
                <c:pt idx="40935">
                  <c:v>40.935000000000002</c:v>
                </c:pt>
                <c:pt idx="40936">
                  <c:v>40.936000000000035</c:v>
                </c:pt>
                <c:pt idx="40937">
                  <c:v>40.937000000000012</c:v>
                </c:pt>
                <c:pt idx="40938">
                  <c:v>40.938000000000045</c:v>
                </c:pt>
                <c:pt idx="40939">
                  <c:v>40.939000000000021</c:v>
                </c:pt>
                <c:pt idx="40940">
                  <c:v>40.94</c:v>
                </c:pt>
                <c:pt idx="40941">
                  <c:v>40.941000000000031</c:v>
                </c:pt>
                <c:pt idx="40942">
                  <c:v>40.942000000000007</c:v>
                </c:pt>
                <c:pt idx="40943">
                  <c:v>40.94300000000004</c:v>
                </c:pt>
                <c:pt idx="40944">
                  <c:v>40.944000000000017</c:v>
                </c:pt>
                <c:pt idx="40945">
                  <c:v>40.944999999999993</c:v>
                </c:pt>
                <c:pt idx="40946">
                  <c:v>40.946000000000026</c:v>
                </c:pt>
                <c:pt idx="40947">
                  <c:v>40.947000000000003</c:v>
                </c:pt>
                <c:pt idx="40948">
                  <c:v>40.948000000000036</c:v>
                </c:pt>
                <c:pt idx="40949">
                  <c:v>40.949000000000012</c:v>
                </c:pt>
                <c:pt idx="40950">
                  <c:v>40.950000000000045</c:v>
                </c:pt>
                <c:pt idx="40951">
                  <c:v>40.951000000000022</c:v>
                </c:pt>
                <c:pt idx="40952">
                  <c:v>40.951999999999998</c:v>
                </c:pt>
                <c:pt idx="40953">
                  <c:v>40.953000000000031</c:v>
                </c:pt>
                <c:pt idx="40954">
                  <c:v>40.954000000000008</c:v>
                </c:pt>
                <c:pt idx="40955">
                  <c:v>40.955000000000041</c:v>
                </c:pt>
                <c:pt idx="40956">
                  <c:v>40.956000000000017</c:v>
                </c:pt>
                <c:pt idx="40957">
                  <c:v>40.956999999999994</c:v>
                </c:pt>
                <c:pt idx="40958">
                  <c:v>40.958000000000027</c:v>
                </c:pt>
                <c:pt idx="40959">
                  <c:v>40.959000000000003</c:v>
                </c:pt>
                <c:pt idx="40960">
                  <c:v>40.960000000000036</c:v>
                </c:pt>
                <c:pt idx="40961">
                  <c:v>40.961000000000013</c:v>
                </c:pt>
                <c:pt idx="40962">
                  <c:v>40.962000000000046</c:v>
                </c:pt>
                <c:pt idx="40963">
                  <c:v>40.963000000000022</c:v>
                </c:pt>
                <c:pt idx="40964">
                  <c:v>40.963999999999999</c:v>
                </c:pt>
                <c:pt idx="40965">
                  <c:v>40.965000000000032</c:v>
                </c:pt>
                <c:pt idx="40966">
                  <c:v>40.966000000000008</c:v>
                </c:pt>
                <c:pt idx="40967">
                  <c:v>40.967000000000041</c:v>
                </c:pt>
                <c:pt idx="40968">
                  <c:v>40.968000000000018</c:v>
                </c:pt>
                <c:pt idx="40969">
                  <c:v>40.968999999999994</c:v>
                </c:pt>
                <c:pt idx="40970">
                  <c:v>40.970000000000027</c:v>
                </c:pt>
                <c:pt idx="40971">
                  <c:v>40.971000000000004</c:v>
                </c:pt>
                <c:pt idx="40972">
                  <c:v>40.972000000000037</c:v>
                </c:pt>
                <c:pt idx="40973">
                  <c:v>40.973000000000013</c:v>
                </c:pt>
                <c:pt idx="40974">
                  <c:v>40.974000000000046</c:v>
                </c:pt>
                <c:pt idx="40975">
                  <c:v>40.975000000000023</c:v>
                </c:pt>
                <c:pt idx="40976">
                  <c:v>40.975999999999999</c:v>
                </c:pt>
                <c:pt idx="40977">
                  <c:v>40.977000000000032</c:v>
                </c:pt>
                <c:pt idx="40978">
                  <c:v>40.978000000000009</c:v>
                </c:pt>
                <c:pt idx="40979">
                  <c:v>40.979000000000042</c:v>
                </c:pt>
                <c:pt idx="40980">
                  <c:v>40.980000000000018</c:v>
                </c:pt>
                <c:pt idx="40981">
                  <c:v>40.980999999999995</c:v>
                </c:pt>
                <c:pt idx="40982">
                  <c:v>40.982000000000028</c:v>
                </c:pt>
                <c:pt idx="40983">
                  <c:v>40.983000000000004</c:v>
                </c:pt>
                <c:pt idx="40984">
                  <c:v>40.984000000000037</c:v>
                </c:pt>
                <c:pt idx="40985">
                  <c:v>40.985000000000014</c:v>
                </c:pt>
                <c:pt idx="40986">
                  <c:v>40.98599999999999</c:v>
                </c:pt>
                <c:pt idx="40987">
                  <c:v>40.987000000000023</c:v>
                </c:pt>
                <c:pt idx="40988">
                  <c:v>40.988</c:v>
                </c:pt>
                <c:pt idx="40989">
                  <c:v>40.989000000000033</c:v>
                </c:pt>
                <c:pt idx="40990">
                  <c:v>40.990000000000009</c:v>
                </c:pt>
                <c:pt idx="40991">
                  <c:v>40.991000000000042</c:v>
                </c:pt>
                <c:pt idx="40992">
                  <c:v>40.992000000000019</c:v>
                </c:pt>
                <c:pt idx="40993">
                  <c:v>40.992999999999995</c:v>
                </c:pt>
                <c:pt idx="40994">
                  <c:v>40.994000000000028</c:v>
                </c:pt>
                <c:pt idx="40995">
                  <c:v>40.995000000000005</c:v>
                </c:pt>
                <c:pt idx="40996">
                  <c:v>40.996000000000038</c:v>
                </c:pt>
                <c:pt idx="40997">
                  <c:v>40.997000000000014</c:v>
                </c:pt>
                <c:pt idx="40998">
                  <c:v>40.99799999999999</c:v>
                </c:pt>
                <c:pt idx="40999">
                  <c:v>40.999000000000024</c:v>
                </c:pt>
                <c:pt idx="41000">
                  <c:v>41</c:v>
                </c:pt>
                <c:pt idx="41001">
                  <c:v>41.001000000000033</c:v>
                </c:pt>
                <c:pt idx="41002">
                  <c:v>41.00200000000001</c:v>
                </c:pt>
                <c:pt idx="41003">
                  <c:v>41.003000000000043</c:v>
                </c:pt>
                <c:pt idx="41004">
                  <c:v>41.004000000000019</c:v>
                </c:pt>
                <c:pt idx="41005">
                  <c:v>41.004999999999995</c:v>
                </c:pt>
                <c:pt idx="41006">
                  <c:v>41.006000000000029</c:v>
                </c:pt>
                <c:pt idx="41007">
                  <c:v>41.007000000000005</c:v>
                </c:pt>
                <c:pt idx="41008">
                  <c:v>41.008000000000038</c:v>
                </c:pt>
                <c:pt idx="41009">
                  <c:v>41.009000000000015</c:v>
                </c:pt>
                <c:pt idx="41010">
                  <c:v>41.009999999999991</c:v>
                </c:pt>
                <c:pt idx="41011">
                  <c:v>41.011000000000024</c:v>
                </c:pt>
                <c:pt idx="41012">
                  <c:v>41.012</c:v>
                </c:pt>
                <c:pt idx="41013">
                  <c:v>41.013000000000034</c:v>
                </c:pt>
                <c:pt idx="41014">
                  <c:v>41.01400000000001</c:v>
                </c:pt>
                <c:pt idx="41015">
                  <c:v>41.015000000000043</c:v>
                </c:pt>
                <c:pt idx="41016">
                  <c:v>41.01600000000002</c:v>
                </c:pt>
                <c:pt idx="41017">
                  <c:v>41.016999999999996</c:v>
                </c:pt>
                <c:pt idx="41018">
                  <c:v>41.018000000000029</c:v>
                </c:pt>
                <c:pt idx="41019">
                  <c:v>41.019000000000005</c:v>
                </c:pt>
                <c:pt idx="41020">
                  <c:v>41.020000000000039</c:v>
                </c:pt>
                <c:pt idx="41021">
                  <c:v>41.021000000000015</c:v>
                </c:pt>
                <c:pt idx="41022">
                  <c:v>41.021999999999991</c:v>
                </c:pt>
                <c:pt idx="41023">
                  <c:v>41.023000000000025</c:v>
                </c:pt>
                <c:pt idx="41024">
                  <c:v>41.024000000000001</c:v>
                </c:pt>
                <c:pt idx="41025">
                  <c:v>41.025000000000034</c:v>
                </c:pt>
                <c:pt idx="41026">
                  <c:v>41.02600000000001</c:v>
                </c:pt>
                <c:pt idx="41027">
                  <c:v>41.027000000000044</c:v>
                </c:pt>
                <c:pt idx="41028">
                  <c:v>41.02800000000002</c:v>
                </c:pt>
                <c:pt idx="41029">
                  <c:v>41.028999999999996</c:v>
                </c:pt>
                <c:pt idx="41030">
                  <c:v>41.03000000000003</c:v>
                </c:pt>
                <c:pt idx="41031">
                  <c:v>41.031000000000006</c:v>
                </c:pt>
                <c:pt idx="41032">
                  <c:v>41.032000000000039</c:v>
                </c:pt>
                <c:pt idx="41033">
                  <c:v>41.033000000000015</c:v>
                </c:pt>
                <c:pt idx="41034">
                  <c:v>41.033999999999992</c:v>
                </c:pt>
                <c:pt idx="41035">
                  <c:v>41.035000000000025</c:v>
                </c:pt>
                <c:pt idx="41036">
                  <c:v>41.036000000000001</c:v>
                </c:pt>
                <c:pt idx="41037">
                  <c:v>41.037000000000035</c:v>
                </c:pt>
                <c:pt idx="41038">
                  <c:v>41.038000000000011</c:v>
                </c:pt>
                <c:pt idx="41039">
                  <c:v>41.039000000000044</c:v>
                </c:pt>
                <c:pt idx="41040">
                  <c:v>41.04000000000002</c:v>
                </c:pt>
                <c:pt idx="41041">
                  <c:v>41.040999999999997</c:v>
                </c:pt>
                <c:pt idx="41042">
                  <c:v>41.04200000000003</c:v>
                </c:pt>
                <c:pt idx="41043">
                  <c:v>41.043000000000006</c:v>
                </c:pt>
                <c:pt idx="41044">
                  <c:v>41.04400000000004</c:v>
                </c:pt>
                <c:pt idx="41045">
                  <c:v>41.045000000000016</c:v>
                </c:pt>
                <c:pt idx="41046">
                  <c:v>41.045999999999992</c:v>
                </c:pt>
                <c:pt idx="41047">
                  <c:v>41.047000000000025</c:v>
                </c:pt>
                <c:pt idx="41048">
                  <c:v>41.048000000000002</c:v>
                </c:pt>
                <c:pt idx="41049">
                  <c:v>41.049000000000035</c:v>
                </c:pt>
                <c:pt idx="41050">
                  <c:v>41.050000000000011</c:v>
                </c:pt>
                <c:pt idx="41051">
                  <c:v>41.051000000000045</c:v>
                </c:pt>
                <c:pt idx="41052">
                  <c:v>41.052000000000021</c:v>
                </c:pt>
                <c:pt idx="41053">
                  <c:v>41.052999999999997</c:v>
                </c:pt>
                <c:pt idx="41054">
                  <c:v>41.05400000000003</c:v>
                </c:pt>
                <c:pt idx="41055">
                  <c:v>41.055000000000007</c:v>
                </c:pt>
                <c:pt idx="41056">
                  <c:v>41.05600000000004</c:v>
                </c:pt>
                <c:pt idx="41057">
                  <c:v>41.057000000000016</c:v>
                </c:pt>
                <c:pt idx="41058">
                  <c:v>41.057999999999993</c:v>
                </c:pt>
                <c:pt idx="41059">
                  <c:v>41.059000000000026</c:v>
                </c:pt>
                <c:pt idx="41060">
                  <c:v>41.06</c:v>
                </c:pt>
                <c:pt idx="41061">
                  <c:v>41.061000000000035</c:v>
                </c:pt>
                <c:pt idx="41062">
                  <c:v>41.062000000000012</c:v>
                </c:pt>
                <c:pt idx="41063">
                  <c:v>41.063000000000045</c:v>
                </c:pt>
                <c:pt idx="41064">
                  <c:v>41.064000000000021</c:v>
                </c:pt>
                <c:pt idx="41065">
                  <c:v>41.064999999999998</c:v>
                </c:pt>
                <c:pt idx="41066">
                  <c:v>41.066000000000031</c:v>
                </c:pt>
                <c:pt idx="41067">
                  <c:v>41.067000000000007</c:v>
                </c:pt>
                <c:pt idx="41068">
                  <c:v>41.06800000000004</c:v>
                </c:pt>
                <c:pt idx="41069">
                  <c:v>41.069000000000017</c:v>
                </c:pt>
                <c:pt idx="41070">
                  <c:v>41.069999999999993</c:v>
                </c:pt>
                <c:pt idx="41071">
                  <c:v>41.071000000000026</c:v>
                </c:pt>
                <c:pt idx="41072">
                  <c:v>41.072000000000003</c:v>
                </c:pt>
                <c:pt idx="41073">
                  <c:v>41.073000000000036</c:v>
                </c:pt>
                <c:pt idx="41074">
                  <c:v>41.074000000000012</c:v>
                </c:pt>
                <c:pt idx="41075">
                  <c:v>41.075000000000045</c:v>
                </c:pt>
                <c:pt idx="41076">
                  <c:v>41.076000000000022</c:v>
                </c:pt>
                <c:pt idx="41077">
                  <c:v>41.076999999999998</c:v>
                </c:pt>
                <c:pt idx="41078">
                  <c:v>41.078000000000031</c:v>
                </c:pt>
                <c:pt idx="41079">
                  <c:v>41.079000000000008</c:v>
                </c:pt>
                <c:pt idx="41080">
                  <c:v>41.080000000000041</c:v>
                </c:pt>
                <c:pt idx="41081">
                  <c:v>41.081000000000017</c:v>
                </c:pt>
                <c:pt idx="41082">
                  <c:v>41.081999999999994</c:v>
                </c:pt>
                <c:pt idx="41083">
                  <c:v>41.083000000000027</c:v>
                </c:pt>
                <c:pt idx="41084">
                  <c:v>41.084000000000003</c:v>
                </c:pt>
                <c:pt idx="41085">
                  <c:v>41.085000000000036</c:v>
                </c:pt>
                <c:pt idx="41086">
                  <c:v>41.086000000000013</c:v>
                </c:pt>
                <c:pt idx="41087">
                  <c:v>41.087000000000046</c:v>
                </c:pt>
                <c:pt idx="41088">
                  <c:v>41.088000000000022</c:v>
                </c:pt>
                <c:pt idx="41089">
                  <c:v>41.088999999999999</c:v>
                </c:pt>
                <c:pt idx="41090">
                  <c:v>41.090000000000032</c:v>
                </c:pt>
                <c:pt idx="41091">
                  <c:v>41.091000000000008</c:v>
                </c:pt>
                <c:pt idx="41092">
                  <c:v>41.092000000000041</c:v>
                </c:pt>
                <c:pt idx="41093">
                  <c:v>41.093000000000018</c:v>
                </c:pt>
                <c:pt idx="41094">
                  <c:v>41.093999999999994</c:v>
                </c:pt>
                <c:pt idx="41095">
                  <c:v>41.095000000000027</c:v>
                </c:pt>
                <c:pt idx="41096">
                  <c:v>41.096000000000004</c:v>
                </c:pt>
                <c:pt idx="41097">
                  <c:v>41.097000000000037</c:v>
                </c:pt>
                <c:pt idx="41098">
                  <c:v>41.098000000000013</c:v>
                </c:pt>
                <c:pt idx="41099">
                  <c:v>41.099000000000046</c:v>
                </c:pt>
                <c:pt idx="41100">
                  <c:v>41.100000000000023</c:v>
                </c:pt>
                <c:pt idx="41101">
                  <c:v>41.100999999999999</c:v>
                </c:pt>
                <c:pt idx="41102">
                  <c:v>41.102000000000032</c:v>
                </c:pt>
                <c:pt idx="41103">
                  <c:v>41.103000000000009</c:v>
                </c:pt>
                <c:pt idx="41104">
                  <c:v>41.104000000000042</c:v>
                </c:pt>
                <c:pt idx="41105">
                  <c:v>41.105000000000018</c:v>
                </c:pt>
                <c:pt idx="41106">
                  <c:v>41.105999999999995</c:v>
                </c:pt>
                <c:pt idx="41107">
                  <c:v>41.107000000000028</c:v>
                </c:pt>
                <c:pt idx="41108">
                  <c:v>41.108000000000004</c:v>
                </c:pt>
                <c:pt idx="41109">
                  <c:v>41.109000000000037</c:v>
                </c:pt>
                <c:pt idx="41110">
                  <c:v>41.110000000000014</c:v>
                </c:pt>
                <c:pt idx="41111">
                  <c:v>41.11099999999999</c:v>
                </c:pt>
                <c:pt idx="41112">
                  <c:v>41.112000000000023</c:v>
                </c:pt>
                <c:pt idx="41113">
                  <c:v>41.113</c:v>
                </c:pt>
                <c:pt idx="41114">
                  <c:v>41.114000000000033</c:v>
                </c:pt>
                <c:pt idx="41115">
                  <c:v>41.115000000000009</c:v>
                </c:pt>
                <c:pt idx="41116">
                  <c:v>41.116000000000042</c:v>
                </c:pt>
                <c:pt idx="41117">
                  <c:v>41.117000000000019</c:v>
                </c:pt>
                <c:pt idx="41118">
                  <c:v>41.117999999999995</c:v>
                </c:pt>
                <c:pt idx="41119">
                  <c:v>41.119000000000028</c:v>
                </c:pt>
                <c:pt idx="41120">
                  <c:v>41.120000000000005</c:v>
                </c:pt>
                <c:pt idx="41121">
                  <c:v>41.121000000000038</c:v>
                </c:pt>
                <c:pt idx="41122">
                  <c:v>41.122000000000014</c:v>
                </c:pt>
                <c:pt idx="41123">
                  <c:v>41.12299999999999</c:v>
                </c:pt>
                <c:pt idx="41124">
                  <c:v>41.124000000000024</c:v>
                </c:pt>
                <c:pt idx="41125">
                  <c:v>41.125</c:v>
                </c:pt>
                <c:pt idx="41126">
                  <c:v>41.126000000000033</c:v>
                </c:pt>
                <c:pt idx="41127">
                  <c:v>41.12700000000001</c:v>
                </c:pt>
                <c:pt idx="41128">
                  <c:v>41.128000000000043</c:v>
                </c:pt>
                <c:pt idx="41129">
                  <c:v>41.129000000000019</c:v>
                </c:pt>
                <c:pt idx="41130">
                  <c:v>41.129999999999995</c:v>
                </c:pt>
                <c:pt idx="41131">
                  <c:v>41.131000000000029</c:v>
                </c:pt>
                <c:pt idx="41132">
                  <c:v>41.132000000000005</c:v>
                </c:pt>
                <c:pt idx="41133">
                  <c:v>41.133000000000038</c:v>
                </c:pt>
                <c:pt idx="41134">
                  <c:v>41.134000000000015</c:v>
                </c:pt>
                <c:pt idx="41135">
                  <c:v>41.134999999999991</c:v>
                </c:pt>
                <c:pt idx="41136">
                  <c:v>41.136000000000024</c:v>
                </c:pt>
                <c:pt idx="41137">
                  <c:v>41.137</c:v>
                </c:pt>
                <c:pt idx="41138">
                  <c:v>41.138000000000034</c:v>
                </c:pt>
                <c:pt idx="41139">
                  <c:v>41.13900000000001</c:v>
                </c:pt>
                <c:pt idx="41140">
                  <c:v>41.140000000000043</c:v>
                </c:pt>
                <c:pt idx="41141">
                  <c:v>41.14100000000002</c:v>
                </c:pt>
                <c:pt idx="41142">
                  <c:v>41.141999999999996</c:v>
                </c:pt>
                <c:pt idx="41143">
                  <c:v>41.143000000000029</c:v>
                </c:pt>
                <c:pt idx="41144">
                  <c:v>41.144000000000005</c:v>
                </c:pt>
                <c:pt idx="41145">
                  <c:v>41.145000000000039</c:v>
                </c:pt>
                <c:pt idx="41146">
                  <c:v>41.146000000000015</c:v>
                </c:pt>
                <c:pt idx="41147">
                  <c:v>41.146999999999991</c:v>
                </c:pt>
                <c:pt idx="41148">
                  <c:v>41.148000000000025</c:v>
                </c:pt>
                <c:pt idx="41149">
                  <c:v>41.149000000000001</c:v>
                </c:pt>
                <c:pt idx="41150">
                  <c:v>41.150000000000034</c:v>
                </c:pt>
                <c:pt idx="41151">
                  <c:v>41.15100000000001</c:v>
                </c:pt>
                <c:pt idx="41152">
                  <c:v>41.152000000000044</c:v>
                </c:pt>
                <c:pt idx="41153">
                  <c:v>41.15300000000002</c:v>
                </c:pt>
                <c:pt idx="41154">
                  <c:v>41.153999999999996</c:v>
                </c:pt>
                <c:pt idx="41155">
                  <c:v>41.15500000000003</c:v>
                </c:pt>
                <c:pt idx="41156">
                  <c:v>41.156000000000006</c:v>
                </c:pt>
                <c:pt idx="41157">
                  <c:v>41.157000000000039</c:v>
                </c:pt>
                <c:pt idx="41158">
                  <c:v>41.158000000000015</c:v>
                </c:pt>
                <c:pt idx="41159">
                  <c:v>41.158999999999992</c:v>
                </c:pt>
                <c:pt idx="41160">
                  <c:v>41.160000000000025</c:v>
                </c:pt>
                <c:pt idx="41161">
                  <c:v>41.161000000000001</c:v>
                </c:pt>
                <c:pt idx="41162">
                  <c:v>41.162000000000035</c:v>
                </c:pt>
                <c:pt idx="41163">
                  <c:v>41.163000000000011</c:v>
                </c:pt>
                <c:pt idx="41164">
                  <c:v>41.164000000000044</c:v>
                </c:pt>
                <c:pt idx="41165">
                  <c:v>41.16500000000002</c:v>
                </c:pt>
                <c:pt idx="41166">
                  <c:v>41.165999999999997</c:v>
                </c:pt>
                <c:pt idx="41167">
                  <c:v>41.16700000000003</c:v>
                </c:pt>
                <c:pt idx="41168">
                  <c:v>41.168000000000006</c:v>
                </c:pt>
                <c:pt idx="41169">
                  <c:v>41.16900000000004</c:v>
                </c:pt>
                <c:pt idx="41170">
                  <c:v>41.170000000000016</c:v>
                </c:pt>
                <c:pt idx="41171">
                  <c:v>41.170999999999992</c:v>
                </c:pt>
                <c:pt idx="41172">
                  <c:v>41.172000000000025</c:v>
                </c:pt>
                <c:pt idx="41173">
                  <c:v>41.173000000000002</c:v>
                </c:pt>
                <c:pt idx="41174">
                  <c:v>41.174000000000035</c:v>
                </c:pt>
                <c:pt idx="41175">
                  <c:v>41.175000000000011</c:v>
                </c:pt>
                <c:pt idx="41176">
                  <c:v>41.176000000000045</c:v>
                </c:pt>
                <c:pt idx="41177">
                  <c:v>41.177000000000021</c:v>
                </c:pt>
                <c:pt idx="41178">
                  <c:v>41.177999999999997</c:v>
                </c:pt>
                <c:pt idx="41179">
                  <c:v>41.17900000000003</c:v>
                </c:pt>
                <c:pt idx="41180">
                  <c:v>41.180000000000007</c:v>
                </c:pt>
                <c:pt idx="41181">
                  <c:v>41.18100000000004</c:v>
                </c:pt>
                <c:pt idx="41182">
                  <c:v>41.182000000000016</c:v>
                </c:pt>
                <c:pt idx="41183">
                  <c:v>41.182999999999993</c:v>
                </c:pt>
                <c:pt idx="41184">
                  <c:v>41.184000000000026</c:v>
                </c:pt>
                <c:pt idx="41185">
                  <c:v>41.185000000000002</c:v>
                </c:pt>
                <c:pt idx="41186">
                  <c:v>41.186000000000035</c:v>
                </c:pt>
                <c:pt idx="41187">
                  <c:v>41.187000000000012</c:v>
                </c:pt>
                <c:pt idx="41188">
                  <c:v>41.188000000000045</c:v>
                </c:pt>
                <c:pt idx="41189">
                  <c:v>41.189000000000021</c:v>
                </c:pt>
                <c:pt idx="41190">
                  <c:v>41.19</c:v>
                </c:pt>
                <c:pt idx="41191">
                  <c:v>41.191000000000031</c:v>
                </c:pt>
                <c:pt idx="41192">
                  <c:v>41.192000000000007</c:v>
                </c:pt>
                <c:pt idx="41193">
                  <c:v>41.19300000000004</c:v>
                </c:pt>
                <c:pt idx="41194">
                  <c:v>41.194000000000017</c:v>
                </c:pt>
                <c:pt idx="41195">
                  <c:v>41.194999999999993</c:v>
                </c:pt>
                <c:pt idx="41196">
                  <c:v>41.196000000000026</c:v>
                </c:pt>
                <c:pt idx="41197">
                  <c:v>41.197000000000003</c:v>
                </c:pt>
                <c:pt idx="41198">
                  <c:v>41.198000000000036</c:v>
                </c:pt>
                <c:pt idx="41199">
                  <c:v>41.199000000000012</c:v>
                </c:pt>
                <c:pt idx="41200">
                  <c:v>41.200000000000045</c:v>
                </c:pt>
                <c:pt idx="41201">
                  <c:v>41.201000000000022</c:v>
                </c:pt>
                <c:pt idx="41202">
                  <c:v>41.201999999999998</c:v>
                </c:pt>
                <c:pt idx="41203">
                  <c:v>41.203000000000031</c:v>
                </c:pt>
                <c:pt idx="41204">
                  <c:v>41.204000000000008</c:v>
                </c:pt>
                <c:pt idx="41205">
                  <c:v>41.205000000000041</c:v>
                </c:pt>
                <c:pt idx="41206">
                  <c:v>41.206000000000017</c:v>
                </c:pt>
                <c:pt idx="41207">
                  <c:v>41.206999999999994</c:v>
                </c:pt>
                <c:pt idx="41208">
                  <c:v>41.208000000000027</c:v>
                </c:pt>
                <c:pt idx="41209">
                  <c:v>41.209000000000003</c:v>
                </c:pt>
                <c:pt idx="41210">
                  <c:v>41.210000000000036</c:v>
                </c:pt>
                <c:pt idx="41211">
                  <c:v>41.211000000000013</c:v>
                </c:pt>
                <c:pt idx="41212">
                  <c:v>41.212000000000046</c:v>
                </c:pt>
                <c:pt idx="41213">
                  <c:v>41.213000000000022</c:v>
                </c:pt>
                <c:pt idx="41214">
                  <c:v>41.213999999999999</c:v>
                </c:pt>
                <c:pt idx="41215">
                  <c:v>41.215000000000032</c:v>
                </c:pt>
                <c:pt idx="41216">
                  <c:v>41.216000000000008</c:v>
                </c:pt>
                <c:pt idx="41217">
                  <c:v>41.217000000000041</c:v>
                </c:pt>
                <c:pt idx="41218">
                  <c:v>41.218000000000018</c:v>
                </c:pt>
                <c:pt idx="41219">
                  <c:v>41.218999999999994</c:v>
                </c:pt>
                <c:pt idx="41220">
                  <c:v>41.220000000000027</c:v>
                </c:pt>
                <c:pt idx="41221">
                  <c:v>41.221000000000004</c:v>
                </c:pt>
                <c:pt idx="41222">
                  <c:v>41.222000000000037</c:v>
                </c:pt>
                <c:pt idx="41223">
                  <c:v>41.223000000000013</c:v>
                </c:pt>
                <c:pt idx="41224">
                  <c:v>41.224000000000046</c:v>
                </c:pt>
                <c:pt idx="41225">
                  <c:v>41.225000000000023</c:v>
                </c:pt>
                <c:pt idx="41226">
                  <c:v>41.225999999999999</c:v>
                </c:pt>
                <c:pt idx="41227">
                  <c:v>41.227000000000032</c:v>
                </c:pt>
                <c:pt idx="41228">
                  <c:v>41.228000000000009</c:v>
                </c:pt>
                <c:pt idx="41229">
                  <c:v>41.229000000000042</c:v>
                </c:pt>
                <c:pt idx="41230">
                  <c:v>41.230000000000018</c:v>
                </c:pt>
                <c:pt idx="41231">
                  <c:v>41.230999999999995</c:v>
                </c:pt>
                <c:pt idx="41232">
                  <c:v>41.232000000000028</c:v>
                </c:pt>
                <c:pt idx="41233">
                  <c:v>41.233000000000004</c:v>
                </c:pt>
                <c:pt idx="41234">
                  <c:v>41.234000000000037</c:v>
                </c:pt>
                <c:pt idx="41235">
                  <c:v>41.235000000000014</c:v>
                </c:pt>
                <c:pt idx="41236">
                  <c:v>41.23599999999999</c:v>
                </c:pt>
                <c:pt idx="41237">
                  <c:v>41.237000000000023</c:v>
                </c:pt>
                <c:pt idx="41238">
                  <c:v>41.238</c:v>
                </c:pt>
                <c:pt idx="41239">
                  <c:v>41.239000000000033</c:v>
                </c:pt>
                <c:pt idx="41240">
                  <c:v>41.240000000000009</c:v>
                </c:pt>
                <c:pt idx="41241">
                  <c:v>41.241000000000042</c:v>
                </c:pt>
                <c:pt idx="41242">
                  <c:v>41.242000000000019</c:v>
                </c:pt>
                <c:pt idx="41243">
                  <c:v>41.242999999999995</c:v>
                </c:pt>
                <c:pt idx="41244">
                  <c:v>41.244000000000028</c:v>
                </c:pt>
                <c:pt idx="41245">
                  <c:v>41.245000000000005</c:v>
                </c:pt>
                <c:pt idx="41246">
                  <c:v>41.246000000000038</c:v>
                </c:pt>
                <c:pt idx="41247">
                  <c:v>41.247000000000014</c:v>
                </c:pt>
                <c:pt idx="41248">
                  <c:v>41.24799999999999</c:v>
                </c:pt>
                <c:pt idx="41249">
                  <c:v>41.249000000000024</c:v>
                </c:pt>
                <c:pt idx="41250">
                  <c:v>41.25</c:v>
                </c:pt>
                <c:pt idx="41251">
                  <c:v>41.251000000000033</c:v>
                </c:pt>
                <c:pt idx="41252">
                  <c:v>41.25200000000001</c:v>
                </c:pt>
                <c:pt idx="41253">
                  <c:v>41.253000000000043</c:v>
                </c:pt>
                <c:pt idx="41254">
                  <c:v>41.254000000000019</c:v>
                </c:pt>
                <c:pt idx="41255">
                  <c:v>41.254999999999995</c:v>
                </c:pt>
                <c:pt idx="41256">
                  <c:v>41.256000000000029</c:v>
                </c:pt>
                <c:pt idx="41257">
                  <c:v>41.257000000000005</c:v>
                </c:pt>
                <c:pt idx="41258">
                  <c:v>41.258000000000038</c:v>
                </c:pt>
                <c:pt idx="41259">
                  <c:v>41.259000000000015</c:v>
                </c:pt>
                <c:pt idx="41260">
                  <c:v>41.259999999999991</c:v>
                </c:pt>
                <c:pt idx="41261">
                  <c:v>41.261000000000024</c:v>
                </c:pt>
                <c:pt idx="41262">
                  <c:v>41.262</c:v>
                </c:pt>
                <c:pt idx="41263">
                  <c:v>41.263000000000034</c:v>
                </c:pt>
                <c:pt idx="41264">
                  <c:v>41.26400000000001</c:v>
                </c:pt>
                <c:pt idx="41265">
                  <c:v>41.265000000000043</c:v>
                </c:pt>
                <c:pt idx="41266">
                  <c:v>41.26600000000002</c:v>
                </c:pt>
                <c:pt idx="41267">
                  <c:v>41.266999999999996</c:v>
                </c:pt>
                <c:pt idx="41268">
                  <c:v>41.268000000000029</c:v>
                </c:pt>
                <c:pt idx="41269">
                  <c:v>41.269000000000005</c:v>
                </c:pt>
                <c:pt idx="41270">
                  <c:v>41.270000000000039</c:v>
                </c:pt>
                <c:pt idx="41271">
                  <c:v>41.271000000000015</c:v>
                </c:pt>
                <c:pt idx="41272">
                  <c:v>41.271999999999991</c:v>
                </c:pt>
                <c:pt idx="41273">
                  <c:v>41.273000000000025</c:v>
                </c:pt>
                <c:pt idx="41274">
                  <c:v>41.274000000000001</c:v>
                </c:pt>
                <c:pt idx="41275">
                  <c:v>41.275000000000034</c:v>
                </c:pt>
                <c:pt idx="41276">
                  <c:v>41.27600000000001</c:v>
                </c:pt>
                <c:pt idx="41277">
                  <c:v>41.277000000000044</c:v>
                </c:pt>
                <c:pt idx="41278">
                  <c:v>41.27800000000002</c:v>
                </c:pt>
                <c:pt idx="41279">
                  <c:v>41.278999999999996</c:v>
                </c:pt>
                <c:pt idx="41280">
                  <c:v>41.28000000000003</c:v>
                </c:pt>
                <c:pt idx="41281">
                  <c:v>41.281000000000006</c:v>
                </c:pt>
                <c:pt idx="41282">
                  <c:v>41.282000000000039</c:v>
                </c:pt>
                <c:pt idx="41283">
                  <c:v>41.283000000000015</c:v>
                </c:pt>
                <c:pt idx="41284">
                  <c:v>41.283999999999992</c:v>
                </c:pt>
                <c:pt idx="41285">
                  <c:v>41.285000000000025</c:v>
                </c:pt>
                <c:pt idx="41286">
                  <c:v>41.286000000000001</c:v>
                </c:pt>
                <c:pt idx="41287">
                  <c:v>41.287000000000035</c:v>
                </c:pt>
                <c:pt idx="41288">
                  <c:v>41.288000000000011</c:v>
                </c:pt>
                <c:pt idx="41289">
                  <c:v>41.289000000000044</c:v>
                </c:pt>
                <c:pt idx="41290">
                  <c:v>41.29000000000002</c:v>
                </c:pt>
                <c:pt idx="41291">
                  <c:v>41.290999999999997</c:v>
                </c:pt>
                <c:pt idx="41292">
                  <c:v>41.29200000000003</c:v>
                </c:pt>
                <c:pt idx="41293">
                  <c:v>41.293000000000006</c:v>
                </c:pt>
                <c:pt idx="41294">
                  <c:v>41.29400000000004</c:v>
                </c:pt>
                <c:pt idx="41295">
                  <c:v>41.295000000000016</c:v>
                </c:pt>
                <c:pt idx="41296">
                  <c:v>41.295999999999992</c:v>
                </c:pt>
                <c:pt idx="41297">
                  <c:v>41.297000000000025</c:v>
                </c:pt>
                <c:pt idx="41298">
                  <c:v>41.298000000000002</c:v>
                </c:pt>
                <c:pt idx="41299">
                  <c:v>41.299000000000035</c:v>
                </c:pt>
                <c:pt idx="41300">
                  <c:v>41.300000000000011</c:v>
                </c:pt>
                <c:pt idx="41301">
                  <c:v>41.301000000000045</c:v>
                </c:pt>
                <c:pt idx="41302">
                  <c:v>41.302000000000021</c:v>
                </c:pt>
                <c:pt idx="41303">
                  <c:v>41.302999999999997</c:v>
                </c:pt>
                <c:pt idx="41304">
                  <c:v>41.30400000000003</c:v>
                </c:pt>
                <c:pt idx="41305">
                  <c:v>41.305000000000007</c:v>
                </c:pt>
                <c:pt idx="41306">
                  <c:v>41.30600000000004</c:v>
                </c:pt>
                <c:pt idx="41307">
                  <c:v>41.307000000000016</c:v>
                </c:pt>
                <c:pt idx="41308">
                  <c:v>41.307999999999993</c:v>
                </c:pt>
                <c:pt idx="41309">
                  <c:v>41.309000000000026</c:v>
                </c:pt>
                <c:pt idx="41310">
                  <c:v>41.31</c:v>
                </c:pt>
                <c:pt idx="41311">
                  <c:v>41.311000000000035</c:v>
                </c:pt>
                <c:pt idx="41312">
                  <c:v>41.312000000000012</c:v>
                </c:pt>
                <c:pt idx="41313">
                  <c:v>41.313000000000045</c:v>
                </c:pt>
                <c:pt idx="41314">
                  <c:v>41.314000000000021</c:v>
                </c:pt>
                <c:pt idx="41315">
                  <c:v>41.314999999999998</c:v>
                </c:pt>
                <c:pt idx="41316">
                  <c:v>41.316000000000031</c:v>
                </c:pt>
                <c:pt idx="41317">
                  <c:v>41.317000000000007</c:v>
                </c:pt>
                <c:pt idx="41318">
                  <c:v>41.31800000000004</c:v>
                </c:pt>
                <c:pt idx="41319">
                  <c:v>41.319000000000017</c:v>
                </c:pt>
                <c:pt idx="41320">
                  <c:v>41.319999999999993</c:v>
                </c:pt>
                <c:pt idx="41321">
                  <c:v>41.321000000000026</c:v>
                </c:pt>
                <c:pt idx="41322">
                  <c:v>41.322000000000003</c:v>
                </c:pt>
                <c:pt idx="41323">
                  <c:v>41.323000000000036</c:v>
                </c:pt>
                <c:pt idx="41324">
                  <c:v>41.324000000000012</c:v>
                </c:pt>
                <c:pt idx="41325">
                  <c:v>41.325000000000045</c:v>
                </c:pt>
                <c:pt idx="41326">
                  <c:v>41.326000000000022</c:v>
                </c:pt>
                <c:pt idx="41327">
                  <c:v>41.326999999999998</c:v>
                </c:pt>
                <c:pt idx="41328">
                  <c:v>41.328000000000031</c:v>
                </c:pt>
                <c:pt idx="41329">
                  <c:v>41.329000000000008</c:v>
                </c:pt>
                <c:pt idx="41330">
                  <c:v>41.330000000000041</c:v>
                </c:pt>
                <c:pt idx="41331">
                  <c:v>41.331000000000017</c:v>
                </c:pt>
                <c:pt idx="41332">
                  <c:v>41.331999999999994</c:v>
                </c:pt>
                <c:pt idx="41333">
                  <c:v>41.333000000000027</c:v>
                </c:pt>
                <c:pt idx="41334">
                  <c:v>41.334000000000003</c:v>
                </c:pt>
                <c:pt idx="41335">
                  <c:v>41.335000000000036</c:v>
                </c:pt>
                <c:pt idx="41336">
                  <c:v>41.336000000000013</c:v>
                </c:pt>
                <c:pt idx="41337">
                  <c:v>41.337000000000046</c:v>
                </c:pt>
                <c:pt idx="41338">
                  <c:v>41.338000000000022</c:v>
                </c:pt>
                <c:pt idx="41339">
                  <c:v>41.338999999999999</c:v>
                </c:pt>
                <c:pt idx="41340">
                  <c:v>41.340000000000032</c:v>
                </c:pt>
                <c:pt idx="41341">
                  <c:v>41.341000000000008</c:v>
                </c:pt>
                <c:pt idx="41342">
                  <c:v>41.342000000000041</c:v>
                </c:pt>
                <c:pt idx="41343">
                  <c:v>41.343000000000018</c:v>
                </c:pt>
                <c:pt idx="41344">
                  <c:v>41.343999999999994</c:v>
                </c:pt>
                <c:pt idx="41345">
                  <c:v>41.345000000000027</c:v>
                </c:pt>
                <c:pt idx="41346">
                  <c:v>41.346000000000004</c:v>
                </c:pt>
                <c:pt idx="41347">
                  <c:v>41.347000000000037</c:v>
                </c:pt>
                <c:pt idx="41348">
                  <c:v>41.348000000000013</c:v>
                </c:pt>
                <c:pt idx="41349">
                  <c:v>41.349000000000046</c:v>
                </c:pt>
                <c:pt idx="41350">
                  <c:v>41.350000000000023</c:v>
                </c:pt>
                <c:pt idx="41351">
                  <c:v>41.350999999999999</c:v>
                </c:pt>
                <c:pt idx="41352">
                  <c:v>41.352000000000032</c:v>
                </c:pt>
                <c:pt idx="41353">
                  <c:v>41.353000000000009</c:v>
                </c:pt>
                <c:pt idx="41354">
                  <c:v>41.354000000000042</c:v>
                </c:pt>
                <c:pt idx="41355">
                  <c:v>41.355000000000018</c:v>
                </c:pt>
                <c:pt idx="41356">
                  <c:v>41.355999999999995</c:v>
                </c:pt>
                <c:pt idx="41357">
                  <c:v>41.357000000000028</c:v>
                </c:pt>
                <c:pt idx="41358">
                  <c:v>41.358000000000004</c:v>
                </c:pt>
                <c:pt idx="41359">
                  <c:v>41.359000000000037</c:v>
                </c:pt>
                <c:pt idx="41360">
                  <c:v>41.360000000000014</c:v>
                </c:pt>
                <c:pt idx="41361">
                  <c:v>41.36099999999999</c:v>
                </c:pt>
                <c:pt idx="41362">
                  <c:v>41.362000000000023</c:v>
                </c:pt>
                <c:pt idx="41363">
                  <c:v>41.363</c:v>
                </c:pt>
                <c:pt idx="41364">
                  <c:v>41.364000000000033</c:v>
                </c:pt>
                <c:pt idx="41365">
                  <c:v>41.365000000000009</c:v>
                </c:pt>
                <c:pt idx="41366">
                  <c:v>41.366000000000042</c:v>
                </c:pt>
                <c:pt idx="41367">
                  <c:v>41.367000000000019</c:v>
                </c:pt>
                <c:pt idx="41368">
                  <c:v>41.367999999999995</c:v>
                </c:pt>
                <c:pt idx="41369">
                  <c:v>41.369000000000028</c:v>
                </c:pt>
                <c:pt idx="41370">
                  <c:v>41.370000000000005</c:v>
                </c:pt>
                <c:pt idx="41371">
                  <c:v>41.371000000000038</c:v>
                </c:pt>
                <c:pt idx="41372">
                  <c:v>41.372000000000014</c:v>
                </c:pt>
                <c:pt idx="41373">
                  <c:v>41.37299999999999</c:v>
                </c:pt>
                <c:pt idx="41374">
                  <c:v>41.374000000000024</c:v>
                </c:pt>
                <c:pt idx="41375">
                  <c:v>41.375</c:v>
                </c:pt>
                <c:pt idx="41376">
                  <c:v>41.376000000000033</c:v>
                </c:pt>
                <c:pt idx="41377">
                  <c:v>41.37700000000001</c:v>
                </c:pt>
                <c:pt idx="41378">
                  <c:v>41.378000000000043</c:v>
                </c:pt>
                <c:pt idx="41379">
                  <c:v>41.379000000000019</c:v>
                </c:pt>
                <c:pt idx="41380">
                  <c:v>41.379999999999995</c:v>
                </c:pt>
                <c:pt idx="41381">
                  <c:v>41.381000000000029</c:v>
                </c:pt>
                <c:pt idx="41382">
                  <c:v>41.382000000000005</c:v>
                </c:pt>
                <c:pt idx="41383">
                  <c:v>41.383000000000038</c:v>
                </c:pt>
                <c:pt idx="41384">
                  <c:v>41.384000000000015</c:v>
                </c:pt>
                <c:pt idx="41385">
                  <c:v>41.384999999999991</c:v>
                </c:pt>
                <c:pt idx="41386">
                  <c:v>41.386000000000024</c:v>
                </c:pt>
                <c:pt idx="41387">
                  <c:v>41.387</c:v>
                </c:pt>
                <c:pt idx="41388">
                  <c:v>41.388000000000034</c:v>
                </c:pt>
                <c:pt idx="41389">
                  <c:v>41.38900000000001</c:v>
                </c:pt>
                <c:pt idx="41390">
                  <c:v>41.390000000000043</c:v>
                </c:pt>
                <c:pt idx="41391">
                  <c:v>41.39100000000002</c:v>
                </c:pt>
                <c:pt idx="41392">
                  <c:v>41.391999999999996</c:v>
                </c:pt>
                <c:pt idx="41393">
                  <c:v>41.393000000000029</c:v>
                </c:pt>
                <c:pt idx="41394">
                  <c:v>41.394000000000005</c:v>
                </c:pt>
                <c:pt idx="41395">
                  <c:v>41.395000000000039</c:v>
                </c:pt>
                <c:pt idx="41396">
                  <c:v>41.396000000000015</c:v>
                </c:pt>
                <c:pt idx="41397">
                  <c:v>41.396999999999991</c:v>
                </c:pt>
                <c:pt idx="41398">
                  <c:v>41.398000000000025</c:v>
                </c:pt>
                <c:pt idx="41399">
                  <c:v>41.399000000000001</c:v>
                </c:pt>
                <c:pt idx="41400">
                  <c:v>41.400000000000034</c:v>
                </c:pt>
                <c:pt idx="41401">
                  <c:v>41.40100000000001</c:v>
                </c:pt>
                <c:pt idx="41402">
                  <c:v>41.402000000000044</c:v>
                </c:pt>
                <c:pt idx="41403">
                  <c:v>41.40300000000002</c:v>
                </c:pt>
                <c:pt idx="41404">
                  <c:v>41.403999999999996</c:v>
                </c:pt>
                <c:pt idx="41405">
                  <c:v>41.40500000000003</c:v>
                </c:pt>
                <c:pt idx="41406">
                  <c:v>41.406000000000006</c:v>
                </c:pt>
                <c:pt idx="41407">
                  <c:v>41.407000000000039</c:v>
                </c:pt>
                <c:pt idx="41408">
                  <c:v>41.408000000000015</c:v>
                </c:pt>
                <c:pt idx="41409">
                  <c:v>41.408999999999992</c:v>
                </c:pt>
                <c:pt idx="41410">
                  <c:v>41.410000000000025</c:v>
                </c:pt>
                <c:pt idx="41411">
                  <c:v>41.411000000000001</c:v>
                </c:pt>
                <c:pt idx="41412">
                  <c:v>41.412000000000035</c:v>
                </c:pt>
                <c:pt idx="41413">
                  <c:v>41.413000000000011</c:v>
                </c:pt>
                <c:pt idx="41414">
                  <c:v>41.414000000000044</c:v>
                </c:pt>
                <c:pt idx="41415">
                  <c:v>41.41500000000002</c:v>
                </c:pt>
                <c:pt idx="41416">
                  <c:v>41.415999999999997</c:v>
                </c:pt>
                <c:pt idx="41417">
                  <c:v>41.41700000000003</c:v>
                </c:pt>
                <c:pt idx="41418">
                  <c:v>41.418000000000006</c:v>
                </c:pt>
                <c:pt idx="41419">
                  <c:v>41.41900000000004</c:v>
                </c:pt>
                <c:pt idx="41420">
                  <c:v>41.420000000000016</c:v>
                </c:pt>
                <c:pt idx="41421">
                  <c:v>41.420999999999992</c:v>
                </c:pt>
                <c:pt idx="41422">
                  <c:v>41.422000000000025</c:v>
                </c:pt>
                <c:pt idx="41423">
                  <c:v>41.423000000000002</c:v>
                </c:pt>
                <c:pt idx="41424">
                  <c:v>41.424000000000035</c:v>
                </c:pt>
                <c:pt idx="41425">
                  <c:v>41.425000000000011</c:v>
                </c:pt>
                <c:pt idx="41426">
                  <c:v>41.426000000000045</c:v>
                </c:pt>
                <c:pt idx="41427">
                  <c:v>41.427000000000021</c:v>
                </c:pt>
                <c:pt idx="41428">
                  <c:v>41.427999999999997</c:v>
                </c:pt>
                <c:pt idx="41429">
                  <c:v>41.42900000000003</c:v>
                </c:pt>
                <c:pt idx="41430">
                  <c:v>41.430000000000007</c:v>
                </c:pt>
                <c:pt idx="41431">
                  <c:v>41.43100000000004</c:v>
                </c:pt>
                <c:pt idx="41432">
                  <c:v>41.432000000000016</c:v>
                </c:pt>
                <c:pt idx="41433">
                  <c:v>41.432999999999993</c:v>
                </c:pt>
                <c:pt idx="41434">
                  <c:v>41.434000000000026</c:v>
                </c:pt>
                <c:pt idx="41435">
                  <c:v>41.435000000000002</c:v>
                </c:pt>
                <c:pt idx="41436">
                  <c:v>41.436000000000035</c:v>
                </c:pt>
                <c:pt idx="41437">
                  <c:v>41.437000000000012</c:v>
                </c:pt>
                <c:pt idx="41438">
                  <c:v>41.438000000000045</c:v>
                </c:pt>
                <c:pt idx="41439">
                  <c:v>41.439000000000021</c:v>
                </c:pt>
                <c:pt idx="41440">
                  <c:v>41.44</c:v>
                </c:pt>
                <c:pt idx="41441">
                  <c:v>41.441000000000031</c:v>
                </c:pt>
                <c:pt idx="41442">
                  <c:v>41.442000000000007</c:v>
                </c:pt>
                <c:pt idx="41443">
                  <c:v>41.44300000000004</c:v>
                </c:pt>
                <c:pt idx="41444">
                  <c:v>41.444000000000017</c:v>
                </c:pt>
                <c:pt idx="41445">
                  <c:v>41.444999999999993</c:v>
                </c:pt>
                <c:pt idx="41446">
                  <c:v>41.446000000000026</c:v>
                </c:pt>
                <c:pt idx="41447">
                  <c:v>41.447000000000003</c:v>
                </c:pt>
                <c:pt idx="41448">
                  <c:v>41.448000000000036</c:v>
                </c:pt>
                <c:pt idx="41449">
                  <c:v>41.449000000000012</c:v>
                </c:pt>
                <c:pt idx="41450">
                  <c:v>41.450000000000045</c:v>
                </c:pt>
                <c:pt idx="41451">
                  <c:v>41.451000000000022</c:v>
                </c:pt>
                <c:pt idx="41452">
                  <c:v>41.451999999999998</c:v>
                </c:pt>
                <c:pt idx="41453">
                  <c:v>41.453000000000031</c:v>
                </c:pt>
                <c:pt idx="41454">
                  <c:v>41.454000000000008</c:v>
                </c:pt>
                <c:pt idx="41455">
                  <c:v>41.455000000000041</c:v>
                </c:pt>
                <c:pt idx="41456">
                  <c:v>41.456000000000017</c:v>
                </c:pt>
                <c:pt idx="41457">
                  <c:v>41.456999999999994</c:v>
                </c:pt>
                <c:pt idx="41458">
                  <c:v>41.458000000000027</c:v>
                </c:pt>
                <c:pt idx="41459">
                  <c:v>41.459000000000003</c:v>
                </c:pt>
                <c:pt idx="41460">
                  <c:v>41.460000000000036</c:v>
                </c:pt>
                <c:pt idx="41461">
                  <c:v>41.461000000000013</c:v>
                </c:pt>
                <c:pt idx="41462">
                  <c:v>41.462000000000046</c:v>
                </c:pt>
                <c:pt idx="41463">
                  <c:v>41.463000000000022</c:v>
                </c:pt>
                <c:pt idx="41464">
                  <c:v>41.463999999999999</c:v>
                </c:pt>
                <c:pt idx="41465">
                  <c:v>41.465000000000032</c:v>
                </c:pt>
                <c:pt idx="41466">
                  <c:v>41.466000000000008</c:v>
                </c:pt>
                <c:pt idx="41467">
                  <c:v>41.467000000000041</c:v>
                </c:pt>
                <c:pt idx="41468">
                  <c:v>41.468000000000018</c:v>
                </c:pt>
                <c:pt idx="41469">
                  <c:v>41.468999999999994</c:v>
                </c:pt>
                <c:pt idx="41470">
                  <c:v>41.470000000000027</c:v>
                </c:pt>
                <c:pt idx="41471">
                  <c:v>41.471000000000004</c:v>
                </c:pt>
                <c:pt idx="41472">
                  <c:v>41.472000000000037</c:v>
                </c:pt>
                <c:pt idx="41473">
                  <c:v>41.473000000000013</c:v>
                </c:pt>
                <c:pt idx="41474">
                  <c:v>41.474000000000046</c:v>
                </c:pt>
                <c:pt idx="41475">
                  <c:v>41.475000000000023</c:v>
                </c:pt>
                <c:pt idx="41476">
                  <c:v>41.475999999999999</c:v>
                </c:pt>
                <c:pt idx="41477">
                  <c:v>41.477000000000032</c:v>
                </c:pt>
                <c:pt idx="41478">
                  <c:v>41.478000000000009</c:v>
                </c:pt>
                <c:pt idx="41479">
                  <c:v>41.479000000000042</c:v>
                </c:pt>
                <c:pt idx="41480">
                  <c:v>41.480000000000018</c:v>
                </c:pt>
                <c:pt idx="41481">
                  <c:v>41.480999999999995</c:v>
                </c:pt>
                <c:pt idx="41482">
                  <c:v>41.482000000000028</c:v>
                </c:pt>
                <c:pt idx="41483">
                  <c:v>41.483000000000004</c:v>
                </c:pt>
                <c:pt idx="41484">
                  <c:v>41.484000000000037</c:v>
                </c:pt>
                <c:pt idx="41485">
                  <c:v>41.485000000000014</c:v>
                </c:pt>
                <c:pt idx="41486">
                  <c:v>41.48599999999999</c:v>
                </c:pt>
                <c:pt idx="41487">
                  <c:v>41.487000000000023</c:v>
                </c:pt>
                <c:pt idx="41488">
                  <c:v>41.488</c:v>
                </c:pt>
                <c:pt idx="41489">
                  <c:v>41.489000000000033</c:v>
                </c:pt>
                <c:pt idx="41490">
                  <c:v>41.490000000000009</c:v>
                </c:pt>
                <c:pt idx="41491">
                  <c:v>41.491000000000042</c:v>
                </c:pt>
                <c:pt idx="41492">
                  <c:v>41.492000000000019</c:v>
                </c:pt>
                <c:pt idx="41493">
                  <c:v>41.492999999999995</c:v>
                </c:pt>
                <c:pt idx="41494">
                  <c:v>41.494000000000028</c:v>
                </c:pt>
                <c:pt idx="41495">
                  <c:v>41.495000000000005</c:v>
                </c:pt>
                <c:pt idx="41496">
                  <c:v>41.496000000000038</c:v>
                </c:pt>
                <c:pt idx="41497">
                  <c:v>41.497000000000014</c:v>
                </c:pt>
                <c:pt idx="41498">
                  <c:v>41.49799999999999</c:v>
                </c:pt>
                <c:pt idx="41499">
                  <c:v>41.499000000000024</c:v>
                </c:pt>
                <c:pt idx="41500">
                  <c:v>41.5</c:v>
                </c:pt>
                <c:pt idx="41501">
                  <c:v>41.501000000000033</c:v>
                </c:pt>
                <c:pt idx="41502">
                  <c:v>41.50200000000001</c:v>
                </c:pt>
                <c:pt idx="41503">
                  <c:v>41.503000000000043</c:v>
                </c:pt>
                <c:pt idx="41504">
                  <c:v>41.504000000000019</c:v>
                </c:pt>
                <c:pt idx="41505">
                  <c:v>41.504999999999995</c:v>
                </c:pt>
                <c:pt idx="41506">
                  <c:v>41.506000000000029</c:v>
                </c:pt>
                <c:pt idx="41507">
                  <c:v>41.507000000000005</c:v>
                </c:pt>
                <c:pt idx="41508">
                  <c:v>41.508000000000038</c:v>
                </c:pt>
                <c:pt idx="41509">
                  <c:v>41.509000000000015</c:v>
                </c:pt>
                <c:pt idx="41510">
                  <c:v>41.509999999999991</c:v>
                </c:pt>
                <c:pt idx="41511">
                  <c:v>41.511000000000024</c:v>
                </c:pt>
                <c:pt idx="41512">
                  <c:v>41.512</c:v>
                </c:pt>
                <c:pt idx="41513">
                  <c:v>41.513000000000034</c:v>
                </c:pt>
                <c:pt idx="41514">
                  <c:v>41.51400000000001</c:v>
                </c:pt>
                <c:pt idx="41515">
                  <c:v>41.515000000000043</c:v>
                </c:pt>
                <c:pt idx="41516">
                  <c:v>41.51600000000002</c:v>
                </c:pt>
                <c:pt idx="41517">
                  <c:v>41.516999999999996</c:v>
                </c:pt>
                <c:pt idx="41518">
                  <c:v>41.518000000000029</c:v>
                </c:pt>
                <c:pt idx="41519">
                  <c:v>41.519000000000005</c:v>
                </c:pt>
                <c:pt idx="41520">
                  <c:v>41.520000000000039</c:v>
                </c:pt>
                <c:pt idx="41521">
                  <c:v>41.521000000000015</c:v>
                </c:pt>
                <c:pt idx="41522">
                  <c:v>41.521999999999991</c:v>
                </c:pt>
                <c:pt idx="41523">
                  <c:v>41.523000000000025</c:v>
                </c:pt>
                <c:pt idx="41524">
                  <c:v>41.524000000000001</c:v>
                </c:pt>
                <c:pt idx="41525">
                  <c:v>41.525000000000034</c:v>
                </c:pt>
                <c:pt idx="41526">
                  <c:v>41.52600000000001</c:v>
                </c:pt>
                <c:pt idx="41527">
                  <c:v>41.527000000000044</c:v>
                </c:pt>
                <c:pt idx="41528">
                  <c:v>41.52800000000002</c:v>
                </c:pt>
                <c:pt idx="41529">
                  <c:v>41.528999999999996</c:v>
                </c:pt>
                <c:pt idx="41530">
                  <c:v>41.53000000000003</c:v>
                </c:pt>
                <c:pt idx="41531">
                  <c:v>41.531000000000006</c:v>
                </c:pt>
                <c:pt idx="41532">
                  <c:v>41.532000000000039</c:v>
                </c:pt>
                <c:pt idx="41533">
                  <c:v>41.533000000000015</c:v>
                </c:pt>
                <c:pt idx="41534">
                  <c:v>41.533999999999992</c:v>
                </c:pt>
                <c:pt idx="41535">
                  <c:v>41.535000000000025</c:v>
                </c:pt>
                <c:pt idx="41536">
                  <c:v>41.536000000000001</c:v>
                </c:pt>
                <c:pt idx="41537">
                  <c:v>41.537000000000035</c:v>
                </c:pt>
                <c:pt idx="41538">
                  <c:v>41.538000000000011</c:v>
                </c:pt>
                <c:pt idx="41539">
                  <c:v>41.539000000000044</c:v>
                </c:pt>
                <c:pt idx="41540">
                  <c:v>41.54000000000002</c:v>
                </c:pt>
                <c:pt idx="41541">
                  <c:v>41.540999999999997</c:v>
                </c:pt>
                <c:pt idx="41542">
                  <c:v>41.54200000000003</c:v>
                </c:pt>
                <c:pt idx="41543">
                  <c:v>41.543000000000006</c:v>
                </c:pt>
                <c:pt idx="41544">
                  <c:v>41.54400000000004</c:v>
                </c:pt>
                <c:pt idx="41545">
                  <c:v>41.545000000000016</c:v>
                </c:pt>
                <c:pt idx="41546">
                  <c:v>41.545999999999992</c:v>
                </c:pt>
                <c:pt idx="41547">
                  <c:v>41.547000000000025</c:v>
                </c:pt>
                <c:pt idx="41548">
                  <c:v>41.548000000000002</c:v>
                </c:pt>
                <c:pt idx="41549">
                  <c:v>41.549000000000035</c:v>
                </c:pt>
                <c:pt idx="41550">
                  <c:v>41.550000000000011</c:v>
                </c:pt>
                <c:pt idx="41551">
                  <c:v>41.551000000000045</c:v>
                </c:pt>
                <c:pt idx="41552">
                  <c:v>41.552000000000021</c:v>
                </c:pt>
                <c:pt idx="41553">
                  <c:v>41.552999999999997</c:v>
                </c:pt>
                <c:pt idx="41554">
                  <c:v>41.55400000000003</c:v>
                </c:pt>
                <c:pt idx="41555">
                  <c:v>41.555000000000007</c:v>
                </c:pt>
                <c:pt idx="41556">
                  <c:v>41.55600000000004</c:v>
                </c:pt>
                <c:pt idx="41557">
                  <c:v>41.557000000000016</c:v>
                </c:pt>
                <c:pt idx="41558">
                  <c:v>41.557999999999993</c:v>
                </c:pt>
                <c:pt idx="41559">
                  <c:v>41.559000000000026</c:v>
                </c:pt>
                <c:pt idx="41560">
                  <c:v>41.56</c:v>
                </c:pt>
                <c:pt idx="41561">
                  <c:v>41.561000000000035</c:v>
                </c:pt>
                <c:pt idx="41562">
                  <c:v>41.562000000000012</c:v>
                </c:pt>
                <c:pt idx="41563">
                  <c:v>41.563000000000045</c:v>
                </c:pt>
                <c:pt idx="41564">
                  <c:v>41.564000000000021</c:v>
                </c:pt>
                <c:pt idx="41565">
                  <c:v>41.564999999999998</c:v>
                </c:pt>
                <c:pt idx="41566">
                  <c:v>41.566000000000031</c:v>
                </c:pt>
                <c:pt idx="41567">
                  <c:v>41.567000000000007</c:v>
                </c:pt>
                <c:pt idx="41568">
                  <c:v>41.56800000000004</c:v>
                </c:pt>
                <c:pt idx="41569">
                  <c:v>41.569000000000017</c:v>
                </c:pt>
                <c:pt idx="41570">
                  <c:v>41.569999999999993</c:v>
                </c:pt>
                <c:pt idx="41571">
                  <c:v>41.571000000000026</c:v>
                </c:pt>
                <c:pt idx="41572">
                  <c:v>41.572000000000003</c:v>
                </c:pt>
                <c:pt idx="41573">
                  <c:v>41.573000000000036</c:v>
                </c:pt>
                <c:pt idx="41574">
                  <c:v>41.574000000000012</c:v>
                </c:pt>
                <c:pt idx="41575">
                  <c:v>41.575000000000045</c:v>
                </c:pt>
                <c:pt idx="41576">
                  <c:v>41.576000000000022</c:v>
                </c:pt>
                <c:pt idx="41577">
                  <c:v>41.576999999999998</c:v>
                </c:pt>
                <c:pt idx="41578">
                  <c:v>41.578000000000031</c:v>
                </c:pt>
                <c:pt idx="41579">
                  <c:v>41.579000000000008</c:v>
                </c:pt>
                <c:pt idx="41580">
                  <c:v>41.580000000000041</c:v>
                </c:pt>
                <c:pt idx="41581">
                  <c:v>41.581000000000017</c:v>
                </c:pt>
                <c:pt idx="41582">
                  <c:v>41.581999999999994</c:v>
                </c:pt>
                <c:pt idx="41583">
                  <c:v>41.583000000000027</c:v>
                </c:pt>
                <c:pt idx="41584">
                  <c:v>41.584000000000003</c:v>
                </c:pt>
                <c:pt idx="41585">
                  <c:v>41.585000000000036</c:v>
                </c:pt>
                <c:pt idx="41586">
                  <c:v>41.586000000000013</c:v>
                </c:pt>
                <c:pt idx="41587">
                  <c:v>41.587000000000046</c:v>
                </c:pt>
                <c:pt idx="41588">
                  <c:v>41.588000000000022</c:v>
                </c:pt>
                <c:pt idx="41589">
                  <c:v>41.588999999999999</c:v>
                </c:pt>
                <c:pt idx="41590">
                  <c:v>41.590000000000032</c:v>
                </c:pt>
                <c:pt idx="41591">
                  <c:v>41.591000000000008</c:v>
                </c:pt>
                <c:pt idx="41592">
                  <c:v>41.592000000000041</c:v>
                </c:pt>
                <c:pt idx="41593">
                  <c:v>41.593000000000018</c:v>
                </c:pt>
                <c:pt idx="41594">
                  <c:v>41.593999999999994</c:v>
                </c:pt>
                <c:pt idx="41595">
                  <c:v>41.595000000000027</c:v>
                </c:pt>
                <c:pt idx="41596">
                  <c:v>41.596000000000004</c:v>
                </c:pt>
                <c:pt idx="41597">
                  <c:v>41.597000000000037</c:v>
                </c:pt>
                <c:pt idx="41598">
                  <c:v>41.598000000000013</c:v>
                </c:pt>
                <c:pt idx="41599">
                  <c:v>41.599000000000046</c:v>
                </c:pt>
                <c:pt idx="41600">
                  <c:v>41.600000000000023</c:v>
                </c:pt>
                <c:pt idx="41601">
                  <c:v>41.600999999999999</c:v>
                </c:pt>
                <c:pt idx="41602">
                  <c:v>41.602000000000032</c:v>
                </c:pt>
                <c:pt idx="41603">
                  <c:v>41.603000000000009</c:v>
                </c:pt>
                <c:pt idx="41604">
                  <c:v>41.604000000000042</c:v>
                </c:pt>
                <c:pt idx="41605">
                  <c:v>41.605000000000018</c:v>
                </c:pt>
                <c:pt idx="41606">
                  <c:v>41.605999999999995</c:v>
                </c:pt>
                <c:pt idx="41607">
                  <c:v>41.607000000000028</c:v>
                </c:pt>
                <c:pt idx="41608">
                  <c:v>41.608000000000004</c:v>
                </c:pt>
                <c:pt idx="41609">
                  <c:v>41.609000000000037</c:v>
                </c:pt>
                <c:pt idx="41610">
                  <c:v>41.610000000000014</c:v>
                </c:pt>
                <c:pt idx="41611">
                  <c:v>41.61099999999999</c:v>
                </c:pt>
                <c:pt idx="41612">
                  <c:v>41.612000000000023</c:v>
                </c:pt>
                <c:pt idx="41613">
                  <c:v>41.613</c:v>
                </c:pt>
                <c:pt idx="41614">
                  <c:v>41.614000000000033</c:v>
                </c:pt>
                <c:pt idx="41615">
                  <c:v>41.615000000000009</c:v>
                </c:pt>
                <c:pt idx="41616">
                  <c:v>41.616000000000042</c:v>
                </c:pt>
                <c:pt idx="41617">
                  <c:v>41.617000000000019</c:v>
                </c:pt>
                <c:pt idx="41618">
                  <c:v>41.617999999999995</c:v>
                </c:pt>
                <c:pt idx="41619">
                  <c:v>41.619000000000028</c:v>
                </c:pt>
                <c:pt idx="41620">
                  <c:v>41.620000000000005</c:v>
                </c:pt>
                <c:pt idx="41621">
                  <c:v>41.621000000000038</c:v>
                </c:pt>
                <c:pt idx="41622">
                  <c:v>41.622000000000014</c:v>
                </c:pt>
                <c:pt idx="41623">
                  <c:v>41.62299999999999</c:v>
                </c:pt>
                <c:pt idx="41624">
                  <c:v>41.624000000000024</c:v>
                </c:pt>
                <c:pt idx="41625">
                  <c:v>41.625</c:v>
                </c:pt>
                <c:pt idx="41626">
                  <c:v>41.626000000000033</c:v>
                </c:pt>
                <c:pt idx="41627">
                  <c:v>41.62700000000001</c:v>
                </c:pt>
                <c:pt idx="41628">
                  <c:v>41.628000000000043</c:v>
                </c:pt>
                <c:pt idx="41629">
                  <c:v>41.629000000000019</c:v>
                </c:pt>
                <c:pt idx="41630">
                  <c:v>41.629999999999995</c:v>
                </c:pt>
                <c:pt idx="41631">
                  <c:v>41.631000000000029</c:v>
                </c:pt>
                <c:pt idx="41632">
                  <c:v>41.632000000000005</c:v>
                </c:pt>
                <c:pt idx="41633">
                  <c:v>41.633000000000038</c:v>
                </c:pt>
                <c:pt idx="41634">
                  <c:v>41.634000000000015</c:v>
                </c:pt>
                <c:pt idx="41635">
                  <c:v>41.634999999999991</c:v>
                </c:pt>
                <c:pt idx="41636">
                  <c:v>41.636000000000024</c:v>
                </c:pt>
                <c:pt idx="41637">
                  <c:v>41.637</c:v>
                </c:pt>
                <c:pt idx="41638">
                  <c:v>41.638000000000034</c:v>
                </c:pt>
                <c:pt idx="41639">
                  <c:v>41.63900000000001</c:v>
                </c:pt>
                <c:pt idx="41640">
                  <c:v>41.640000000000043</c:v>
                </c:pt>
                <c:pt idx="41641">
                  <c:v>41.64100000000002</c:v>
                </c:pt>
                <c:pt idx="41642">
                  <c:v>41.641999999999996</c:v>
                </c:pt>
                <c:pt idx="41643">
                  <c:v>41.643000000000029</c:v>
                </c:pt>
                <c:pt idx="41644">
                  <c:v>41.644000000000005</c:v>
                </c:pt>
                <c:pt idx="41645">
                  <c:v>41.645000000000039</c:v>
                </c:pt>
                <c:pt idx="41646">
                  <c:v>41.646000000000015</c:v>
                </c:pt>
                <c:pt idx="41647">
                  <c:v>41.646999999999991</c:v>
                </c:pt>
                <c:pt idx="41648">
                  <c:v>41.648000000000025</c:v>
                </c:pt>
                <c:pt idx="41649">
                  <c:v>41.649000000000001</c:v>
                </c:pt>
                <c:pt idx="41650">
                  <c:v>41.650000000000034</c:v>
                </c:pt>
                <c:pt idx="41651">
                  <c:v>41.65100000000001</c:v>
                </c:pt>
                <c:pt idx="41652">
                  <c:v>41.652000000000044</c:v>
                </c:pt>
                <c:pt idx="41653">
                  <c:v>41.65300000000002</c:v>
                </c:pt>
                <c:pt idx="41654">
                  <c:v>41.653999999999996</c:v>
                </c:pt>
                <c:pt idx="41655">
                  <c:v>41.65500000000003</c:v>
                </c:pt>
                <c:pt idx="41656">
                  <c:v>41.656000000000006</c:v>
                </c:pt>
                <c:pt idx="41657">
                  <c:v>41.657000000000039</c:v>
                </c:pt>
                <c:pt idx="41658">
                  <c:v>41.658000000000015</c:v>
                </c:pt>
                <c:pt idx="41659">
                  <c:v>41.658999999999992</c:v>
                </c:pt>
                <c:pt idx="41660">
                  <c:v>41.660000000000025</c:v>
                </c:pt>
                <c:pt idx="41661">
                  <c:v>41.661000000000001</c:v>
                </c:pt>
                <c:pt idx="41662">
                  <c:v>41.662000000000035</c:v>
                </c:pt>
                <c:pt idx="41663">
                  <c:v>41.663000000000011</c:v>
                </c:pt>
                <c:pt idx="41664">
                  <c:v>41.664000000000044</c:v>
                </c:pt>
                <c:pt idx="41665">
                  <c:v>41.66500000000002</c:v>
                </c:pt>
                <c:pt idx="41666">
                  <c:v>41.665999999999997</c:v>
                </c:pt>
                <c:pt idx="41667">
                  <c:v>41.66700000000003</c:v>
                </c:pt>
                <c:pt idx="41668">
                  <c:v>41.668000000000006</c:v>
                </c:pt>
                <c:pt idx="41669">
                  <c:v>41.66900000000004</c:v>
                </c:pt>
                <c:pt idx="41670">
                  <c:v>41.670000000000016</c:v>
                </c:pt>
                <c:pt idx="41671">
                  <c:v>41.670999999999992</c:v>
                </c:pt>
                <c:pt idx="41672">
                  <c:v>41.672000000000025</c:v>
                </c:pt>
                <c:pt idx="41673">
                  <c:v>41.673000000000002</c:v>
                </c:pt>
                <c:pt idx="41674">
                  <c:v>41.674000000000035</c:v>
                </c:pt>
                <c:pt idx="41675">
                  <c:v>41.675000000000011</c:v>
                </c:pt>
                <c:pt idx="41676">
                  <c:v>41.676000000000045</c:v>
                </c:pt>
                <c:pt idx="41677">
                  <c:v>41.677000000000021</c:v>
                </c:pt>
                <c:pt idx="41678">
                  <c:v>41.677999999999997</c:v>
                </c:pt>
                <c:pt idx="41679">
                  <c:v>41.67900000000003</c:v>
                </c:pt>
                <c:pt idx="41680">
                  <c:v>41.680000000000007</c:v>
                </c:pt>
                <c:pt idx="41681">
                  <c:v>41.68100000000004</c:v>
                </c:pt>
                <c:pt idx="41682">
                  <c:v>41.682000000000016</c:v>
                </c:pt>
                <c:pt idx="41683">
                  <c:v>41.682999999999993</c:v>
                </c:pt>
                <c:pt idx="41684">
                  <c:v>41.684000000000026</c:v>
                </c:pt>
                <c:pt idx="41685">
                  <c:v>41.685000000000002</c:v>
                </c:pt>
                <c:pt idx="41686">
                  <c:v>41.686000000000035</c:v>
                </c:pt>
                <c:pt idx="41687">
                  <c:v>41.687000000000012</c:v>
                </c:pt>
                <c:pt idx="41688">
                  <c:v>41.688000000000045</c:v>
                </c:pt>
                <c:pt idx="41689">
                  <c:v>41.689000000000021</c:v>
                </c:pt>
                <c:pt idx="41690">
                  <c:v>41.69</c:v>
                </c:pt>
                <c:pt idx="41691">
                  <c:v>41.691000000000031</c:v>
                </c:pt>
                <c:pt idx="41692">
                  <c:v>41.692000000000007</c:v>
                </c:pt>
                <c:pt idx="41693">
                  <c:v>41.69300000000004</c:v>
                </c:pt>
                <c:pt idx="41694">
                  <c:v>41.694000000000017</c:v>
                </c:pt>
                <c:pt idx="41695">
                  <c:v>41.694999999999993</c:v>
                </c:pt>
                <c:pt idx="41696">
                  <c:v>41.696000000000026</c:v>
                </c:pt>
                <c:pt idx="41697">
                  <c:v>41.697000000000003</c:v>
                </c:pt>
                <c:pt idx="41698">
                  <c:v>41.698000000000036</c:v>
                </c:pt>
                <c:pt idx="41699">
                  <c:v>41.699000000000012</c:v>
                </c:pt>
                <c:pt idx="41700">
                  <c:v>41.700000000000045</c:v>
                </c:pt>
                <c:pt idx="41701">
                  <c:v>41.701000000000022</c:v>
                </c:pt>
                <c:pt idx="41702">
                  <c:v>41.701999999999998</c:v>
                </c:pt>
                <c:pt idx="41703">
                  <c:v>41.703000000000031</c:v>
                </c:pt>
                <c:pt idx="41704">
                  <c:v>41.704000000000008</c:v>
                </c:pt>
                <c:pt idx="41705">
                  <c:v>41.705000000000041</c:v>
                </c:pt>
                <c:pt idx="41706">
                  <c:v>41.706000000000017</c:v>
                </c:pt>
                <c:pt idx="41707">
                  <c:v>41.706999999999994</c:v>
                </c:pt>
                <c:pt idx="41708">
                  <c:v>41.708000000000027</c:v>
                </c:pt>
                <c:pt idx="41709">
                  <c:v>41.709000000000003</c:v>
                </c:pt>
                <c:pt idx="41710">
                  <c:v>41.710000000000036</c:v>
                </c:pt>
                <c:pt idx="41711">
                  <c:v>41.711000000000013</c:v>
                </c:pt>
                <c:pt idx="41712">
                  <c:v>41.712000000000046</c:v>
                </c:pt>
                <c:pt idx="41713">
                  <c:v>41.713000000000022</c:v>
                </c:pt>
                <c:pt idx="41714">
                  <c:v>41.713999999999999</c:v>
                </c:pt>
                <c:pt idx="41715">
                  <c:v>41.715000000000032</c:v>
                </c:pt>
                <c:pt idx="41716">
                  <c:v>41.716000000000008</c:v>
                </c:pt>
                <c:pt idx="41717">
                  <c:v>41.717000000000041</c:v>
                </c:pt>
                <c:pt idx="41718">
                  <c:v>41.718000000000018</c:v>
                </c:pt>
                <c:pt idx="41719">
                  <c:v>41.718999999999994</c:v>
                </c:pt>
                <c:pt idx="41720">
                  <c:v>41.720000000000027</c:v>
                </c:pt>
                <c:pt idx="41721">
                  <c:v>41.721000000000004</c:v>
                </c:pt>
                <c:pt idx="41722">
                  <c:v>41.722000000000037</c:v>
                </c:pt>
                <c:pt idx="41723">
                  <c:v>41.723000000000013</c:v>
                </c:pt>
                <c:pt idx="41724">
                  <c:v>41.724000000000046</c:v>
                </c:pt>
                <c:pt idx="41725">
                  <c:v>41.725000000000023</c:v>
                </c:pt>
                <c:pt idx="41726">
                  <c:v>41.725999999999999</c:v>
                </c:pt>
                <c:pt idx="41727">
                  <c:v>41.727000000000032</c:v>
                </c:pt>
                <c:pt idx="41728">
                  <c:v>41.728000000000009</c:v>
                </c:pt>
                <c:pt idx="41729">
                  <c:v>41.729000000000042</c:v>
                </c:pt>
                <c:pt idx="41730">
                  <c:v>41.730000000000018</c:v>
                </c:pt>
                <c:pt idx="41731">
                  <c:v>41.730999999999995</c:v>
                </c:pt>
                <c:pt idx="41732">
                  <c:v>41.732000000000028</c:v>
                </c:pt>
                <c:pt idx="41733">
                  <c:v>41.733000000000004</c:v>
                </c:pt>
                <c:pt idx="41734">
                  <c:v>41.734000000000037</c:v>
                </c:pt>
                <c:pt idx="41735">
                  <c:v>41.735000000000014</c:v>
                </c:pt>
                <c:pt idx="41736">
                  <c:v>41.73599999999999</c:v>
                </c:pt>
                <c:pt idx="41737">
                  <c:v>41.737000000000023</c:v>
                </c:pt>
                <c:pt idx="41738">
                  <c:v>41.738</c:v>
                </c:pt>
                <c:pt idx="41739">
                  <c:v>41.739000000000033</c:v>
                </c:pt>
                <c:pt idx="41740">
                  <c:v>41.740000000000009</c:v>
                </c:pt>
                <c:pt idx="41741">
                  <c:v>41.741000000000042</c:v>
                </c:pt>
                <c:pt idx="41742">
                  <c:v>41.742000000000019</c:v>
                </c:pt>
                <c:pt idx="41743">
                  <c:v>41.742999999999995</c:v>
                </c:pt>
                <c:pt idx="41744">
                  <c:v>41.744000000000028</c:v>
                </c:pt>
                <c:pt idx="41745">
                  <c:v>41.745000000000005</c:v>
                </c:pt>
                <c:pt idx="41746">
                  <c:v>41.746000000000038</c:v>
                </c:pt>
                <c:pt idx="41747">
                  <c:v>41.747000000000014</c:v>
                </c:pt>
                <c:pt idx="41748">
                  <c:v>41.74799999999999</c:v>
                </c:pt>
                <c:pt idx="41749">
                  <c:v>41.749000000000024</c:v>
                </c:pt>
                <c:pt idx="41750">
                  <c:v>41.75</c:v>
                </c:pt>
                <c:pt idx="41751">
                  <c:v>41.751000000000033</c:v>
                </c:pt>
                <c:pt idx="41752">
                  <c:v>41.75200000000001</c:v>
                </c:pt>
                <c:pt idx="41753">
                  <c:v>41.753000000000043</c:v>
                </c:pt>
                <c:pt idx="41754">
                  <c:v>41.754000000000019</c:v>
                </c:pt>
                <c:pt idx="41755">
                  <c:v>41.754999999999995</c:v>
                </c:pt>
                <c:pt idx="41756">
                  <c:v>41.756000000000029</c:v>
                </c:pt>
                <c:pt idx="41757">
                  <c:v>41.757000000000005</c:v>
                </c:pt>
                <c:pt idx="41758">
                  <c:v>41.758000000000038</c:v>
                </c:pt>
                <c:pt idx="41759">
                  <c:v>41.759000000000015</c:v>
                </c:pt>
                <c:pt idx="41760">
                  <c:v>41.759999999999991</c:v>
                </c:pt>
                <c:pt idx="41761">
                  <c:v>41.761000000000024</c:v>
                </c:pt>
                <c:pt idx="41762">
                  <c:v>41.762</c:v>
                </c:pt>
                <c:pt idx="41763">
                  <c:v>41.763000000000034</c:v>
                </c:pt>
                <c:pt idx="41764">
                  <c:v>41.76400000000001</c:v>
                </c:pt>
                <c:pt idx="41765">
                  <c:v>41.765000000000043</c:v>
                </c:pt>
                <c:pt idx="41766">
                  <c:v>41.76600000000002</c:v>
                </c:pt>
                <c:pt idx="41767">
                  <c:v>41.766999999999996</c:v>
                </c:pt>
                <c:pt idx="41768">
                  <c:v>41.768000000000029</c:v>
                </c:pt>
                <c:pt idx="41769">
                  <c:v>41.769000000000005</c:v>
                </c:pt>
                <c:pt idx="41770">
                  <c:v>41.770000000000039</c:v>
                </c:pt>
                <c:pt idx="41771">
                  <c:v>41.771000000000015</c:v>
                </c:pt>
                <c:pt idx="41772">
                  <c:v>41.771999999999991</c:v>
                </c:pt>
                <c:pt idx="41773">
                  <c:v>41.773000000000025</c:v>
                </c:pt>
                <c:pt idx="41774">
                  <c:v>41.774000000000001</c:v>
                </c:pt>
                <c:pt idx="41775">
                  <c:v>41.775000000000034</c:v>
                </c:pt>
                <c:pt idx="41776">
                  <c:v>41.77600000000001</c:v>
                </c:pt>
                <c:pt idx="41777">
                  <c:v>41.777000000000044</c:v>
                </c:pt>
                <c:pt idx="41778">
                  <c:v>41.77800000000002</c:v>
                </c:pt>
                <c:pt idx="41779">
                  <c:v>41.778999999999996</c:v>
                </c:pt>
                <c:pt idx="41780">
                  <c:v>41.78000000000003</c:v>
                </c:pt>
                <c:pt idx="41781">
                  <c:v>41.781000000000006</c:v>
                </c:pt>
                <c:pt idx="41782">
                  <c:v>41.782000000000039</c:v>
                </c:pt>
                <c:pt idx="41783">
                  <c:v>41.783000000000015</c:v>
                </c:pt>
                <c:pt idx="41784">
                  <c:v>41.783999999999992</c:v>
                </c:pt>
                <c:pt idx="41785">
                  <c:v>41.785000000000025</c:v>
                </c:pt>
                <c:pt idx="41786">
                  <c:v>41.786000000000001</c:v>
                </c:pt>
                <c:pt idx="41787">
                  <c:v>41.787000000000035</c:v>
                </c:pt>
                <c:pt idx="41788">
                  <c:v>41.788000000000011</c:v>
                </c:pt>
                <c:pt idx="41789">
                  <c:v>41.789000000000044</c:v>
                </c:pt>
                <c:pt idx="41790">
                  <c:v>41.79000000000002</c:v>
                </c:pt>
                <c:pt idx="41791">
                  <c:v>41.790999999999997</c:v>
                </c:pt>
                <c:pt idx="41792">
                  <c:v>41.79200000000003</c:v>
                </c:pt>
                <c:pt idx="41793">
                  <c:v>41.793000000000006</c:v>
                </c:pt>
                <c:pt idx="41794">
                  <c:v>41.79400000000004</c:v>
                </c:pt>
                <c:pt idx="41795">
                  <c:v>41.795000000000016</c:v>
                </c:pt>
                <c:pt idx="41796">
                  <c:v>41.795999999999992</c:v>
                </c:pt>
                <c:pt idx="41797">
                  <c:v>41.797000000000025</c:v>
                </c:pt>
                <c:pt idx="41798">
                  <c:v>41.798000000000002</c:v>
                </c:pt>
                <c:pt idx="41799">
                  <c:v>41.799000000000035</c:v>
                </c:pt>
                <c:pt idx="41800">
                  <c:v>41.800000000000011</c:v>
                </c:pt>
                <c:pt idx="41801">
                  <c:v>41.801000000000045</c:v>
                </c:pt>
                <c:pt idx="41802">
                  <c:v>41.802000000000021</c:v>
                </c:pt>
                <c:pt idx="41803">
                  <c:v>41.802999999999997</c:v>
                </c:pt>
                <c:pt idx="41804">
                  <c:v>41.80400000000003</c:v>
                </c:pt>
                <c:pt idx="41805">
                  <c:v>41.805000000000007</c:v>
                </c:pt>
                <c:pt idx="41806">
                  <c:v>41.80600000000004</c:v>
                </c:pt>
                <c:pt idx="41807">
                  <c:v>41.807000000000016</c:v>
                </c:pt>
                <c:pt idx="41808">
                  <c:v>41.807999999999993</c:v>
                </c:pt>
                <c:pt idx="41809">
                  <c:v>41.809000000000026</c:v>
                </c:pt>
                <c:pt idx="41810">
                  <c:v>41.81</c:v>
                </c:pt>
                <c:pt idx="41811">
                  <c:v>41.811000000000035</c:v>
                </c:pt>
                <c:pt idx="41812">
                  <c:v>41.812000000000012</c:v>
                </c:pt>
                <c:pt idx="41813">
                  <c:v>41.813000000000045</c:v>
                </c:pt>
                <c:pt idx="41814">
                  <c:v>41.814000000000021</c:v>
                </c:pt>
                <c:pt idx="41815">
                  <c:v>41.814999999999998</c:v>
                </c:pt>
                <c:pt idx="41816">
                  <c:v>41.816000000000031</c:v>
                </c:pt>
                <c:pt idx="41817">
                  <c:v>41.817000000000007</c:v>
                </c:pt>
                <c:pt idx="41818">
                  <c:v>41.81800000000004</c:v>
                </c:pt>
                <c:pt idx="41819">
                  <c:v>41.819000000000017</c:v>
                </c:pt>
                <c:pt idx="41820">
                  <c:v>41.819999999999993</c:v>
                </c:pt>
                <c:pt idx="41821">
                  <c:v>41.821000000000026</c:v>
                </c:pt>
                <c:pt idx="41822">
                  <c:v>41.822000000000003</c:v>
                </c:pt>
                <c:pt idx="41823">
                  <c:v>41.823000000000036</c:v>
                </c:pt>
                <c:pt idx="41824">
                  <c:v>41.824000000000012</c:v>
                </c:pt>
                <c:pt idx="41825">
                  <c:v>41.825000000000045</c:v>
                </c:pt>
                <c:pt idx="41826">
                  <c:v>41.826000000000022</c:v>
                </c:pt>
                <c:pt idx="41827">
                  <c:v>41.826999999999998</c:v>
                </c:pt>
                <c:pt idx="41828">
                  <c:v>41.828000000000031</c:v>
                </c:pt>
                <c:pt idx="41829">
                  <c:v>41.829000000000008</c:v>
                </c:pt>
                <c:pt idx="41830">
                  <c:v>41.830000000000041</c:v>
                </c:pt>
                <c:pt idx="41831">
                  <c:v>41.831000000000017</c:v>
                </c:pt>
                <c:pt idx="41832">
                  <c:v>41.831999999999994</c:v>
                </c:pt>
                <c:pt idx="41833">
                  <c:v>41.833000000000027</c:v>
                </c:pt>
                <c:pt idx="41834">
                  <c:v>41.834000000000003</c:v>
                </c:pt>
                <c:pt idx="41835">
                  <c:v>41.835000000000036</c:v>
                </c:pt>
                <c:pt idx="41836">
                  <c:v>41.836000000000013</c:v>
                </c:pt>
                <c:pt idx="41837">
                  <c:v>41.837000000000046</c:v>
                </c:pt>
                <c:pt idx="41838">
                  <c:v>41.838000000000022</c:v>
                </c:pt>
                <c:pt idx="41839">
                  <c:v>41.838999999999999</c:v>
                </c:pt>
                <c:pt idx="41840">
                  <c:v>41.840000000000032</c:v>
                </c:pt>
                <c:pt idx="41841">
                  <c:v>41.841000000000008</c:v>
                </c:pt>
                <c:pt idx="41842">
                  <c:v>41.842000000000041</c:v>
                </c:pt>
                <c:pt idx="41843">
                  <c:v>41.843000000000018</c:v>
                </c:pt>
                <c:pt idx="41844">
                  <c:v>41.843999999999994</c:v>
                </c:pt>
                <c:pt idx="41845">
                  <c:v>41.845000000000027</c:v>
                </c:pt>
                <c:pt idx="41846">
                  <c:v>41.846000000000004</c:v>
                </c:pt>
                <c:pt idx="41847">
                  <c:v>41.847000000000037</c:v>
                </c:pt>
                <c:pt idx="41848">
                  <c:v>41.848000000000013</c:v>
                </c:pt>
                <c:pt idx="41849">
                  <c:v>41.849000000000046</c:v>
                </c:pt>
                <c:pt idx="41850">
                  <c:v>41.850000000000023</c:v>
                </c:pt>
                <c:pt idx="41851">
                  <c:v>41.850999999999999</c:v>
                </c:pt>
                <c:pt idx="41852">
                  <c:v>41.852000000000032</c:v>
                </c:pt>
                <c:pt idx="41853">
                  <c:v>41.853000000000009</c:v>
                </c:pt>
                <c:pt idx="41854">
                  <c:v>41.854000000000042</c:v>
                </c:pt>
                <c:pt idx="41855">
                  <c:v>41.855000000000018</c:v>
                </c:pt>
                <c:pt idx="41856">
                  <c:v>41.855999999999995</c:v>
                </c:pt>
                <c:pt idx="41857">
                  <c:v>41.857000000000028</c:v>
                </c:pt>
                <c:pt idx="41858">
                  <c:v>41.858000000000004</c:v>
                </c:pt>
                <c:pt idx="41859">
                  <c:v>41.859000000000037</c:v>
                </c:pt>
                <c:pt idx="41860">
                  <c:v>41.860000000000014</c:v>
                </c:pt>
                <c:pt idx="41861">
                  <c:v>41.86099999999999</c:v>
                </c:pt>
                <c:pt idx="41862">
                  <c:v>41.862000000000023</c:v>
                </c:pt>
                <c:pt idx="41863">
                  <c:v>41.863</c:v>
                </c:pt>
                <c:pt idx="41864">
                  <c:v>41.864000000000033</c:v>
                </c:pt>
                <c:pt idx="41865">
                  <c:v>41.865000000000009</c:v>
                </c:pt>
                <c:pt idx="41866">
                  <c:v>41.866000000000042</c:v>
                </c:pt>
                <c:pt idx="41867">
                  <c:v>41.867000000000019</c:v>
                </c:pt>
                <c:pt idx="41868">
                  <c:v>41.867999999999995</c:v>
                </c:pt>
                <c:pt idx="41869">
                  <c:v>41.869000000000028</c:v>
                </c:pt>
                <c:pt idx="41870">
                  <c:v>41.870000000000005</c:v>
                </c:pt>
                <c:pt idx="41871">
                  <c:v>41.871000000000038</c:v>
                </c:pt>
                <c:pt idx="41872">
                  <c:v>41.872000000000014</c:v>
                </c:pt>
                <c:pt idx="41873">
                  <c:v>41.87299999999999</c:v>
                </c:pt>
                <c:pt idx="41874">
                  <c:v>41.874000000000024</c:v>
                </c:pt>
                <c:pt idx="41875">
                  <c:v>41.875</c:v>
                </c:pt>
                <c:pt idx="41876">
                  <c:v>41.876000000000033</c:v>
                </c:pt>
                <c:pt idx="41877">
                  <c:v>41.87700000000001</c:v>
                </c:pt>
                <c:pt idx="41878">
                  <c:v>41.878000000000043</c:v>
                </c:pt>
                <c:pt idx="41879">
                  <c:v>41.879000000000019</c:v>
                </c:pt>
                <c:pt idx="41880">
                  <c:v>41.879999999999995</c:v>
                </c:pt>
                <c:pt idx="41881">
                  <c:v>41.881000000000029</c:v>
                </c:pt>
                <c:pt idx="41882">
                  <c:v>41.882000000000005</c:v>
                </c:pt>
                <c:pt idx="41883">
                  <c:v>41.883000000000038</c:v>
                </c:pt>
                <c:pt idx="41884">
                  <c:v>41.884000000000015</c:v>
                </c:pt>
                <c:pt idx="41885">
                  <c:v>41.884999999999991</c:v>
                </c:pt>
                <c:pt idx="41886">
                  <c:v>41.886000000000024</c:v>
                </c:pt>
                <c:pt idx="41887">
                  <c:v>41.887</c:v>
                </c:pt>
                <c:pt idx="41888">
                  <c:v>41.888000000000034</c:v>
                </c:pt>
                <c:pt idx="41889">
                  <c:v>41.88900000000001</c:v>
                </c:pt>
                <c:pt idx="41890">
                  <c:v>41.890000000000043</c:v>
                </c:pt>
                <c:pt idx="41891">
                  <c:v>41.89100000000002</c:v>
                </c:pt>
                <c:pt idx="41892">
                  <c:v>41.891999999999996</c:v>
                </c:pt>
                <c:pt idx="41893">
                  <c:v>41.893000000000029</c:v>
                </c:pt>
                <c:pt idx="41894">
                  <c:v>41.894000000000005</c:v>
                </c:pt>
                <c:pt idx="41895">
                  <c:v>41.895000000000039</c:v>
                </c:pt>
                <c:pt idx="41896">
                  <c:v>41.896000000000015</c:v>
                </c:pt>
                <c:pt idx="41897">
                  <c:v>41.896999999999991</c:v>
                </c:pt>
                <c:pt idx="41898">
                  <c:v>41.898000000000025</c:v>
                </c:pt>
                <c:pt idx="41899">
                  <c:v>41.899000000000001</c:v>
                </c:pt>
                <c:pt idx="41900">
                  <c:v>41.900000000000034</c:v>
                </c:pt>
                <c:pt idx="41901">
                  <c:v>41.90100000000001</c:v>
                </c:pt>
                <c:pt idx="41902">
                  <c:v>41.902000000000044</c:v>
                </c:pt>
                <c:pt idx="41903">
                  <c:v>41.90300000000002</c:v>
                </c:pt>
                <c:pt idx="41904">
                  <c:v>41.903999999999996</c:v>
                </c:pt>
                <c:pt idx="41905">
                  <c:v>41.90500000000003</c:v>
                </c:pt>
                <c:pt idx="41906">
                  <c:v>41.906000000000006</c:v>
                </c:pt>
                <c:pt idx="41907">
                  <c:v>41.907000000000039</c:v>
                </c:pt>
                <c:pt idx="41908">
                  <c:v>41.908000000000015</c:v>
                </c:pt>
                <c:pt idx="41909">
                  <c:v>41.908999999999992</c:v>
                </c:pt>
                <c:pt idx="41910">
                  <c:v>41.910000000000025</c:v>
                </c:pt>
                <c:pt idx="41911">
                  <c:v>41.911000000000001</c:v>
                </c:pt>
                <c:pt idx="41912">
                  <c:v>41.912000000000035</c:v>
                </c:pt>
                <c:pt idx="41913">
                  <c:v>41.913000000000011</c:v>
                </c:pt>
                <c:pt idx="41914">
                  <c:v>41.914000000000044</c:v>
                </c:pt>
                <c:pt idx="41915">
                  <c:v>41.91500000000002</c:v>
                </c:pt>
                <c:pt idx="41916">
                  <c:v>41.915999999999997</c:v>
                </c:pt>
                <c:pt idx="41917">
                  <c:v>41.91700000000003</c:v>
                </c:pt>
                <c:pt idx="41918">
                  <c:v>41.918000000000006</c:v>
                </c:pt>
                <c:pt idx="41919">
                  <c:v>41.91900000000004</c:v>
                </c:pt>
                <c:pt idx="41920">
                  <c:v>41.920000000000016</c:v>
                </c:pt>
                <c:pt idx="41921">
                  <c:v>41.920999999999992</c:v>
                </c:pt>
                <c:pt idx="41922">
                  <c:v>41.922000000000025</c:v>
                </c:pt>
                <c:pt idx="41923">
                  <c:v>41.923000000000002</c:v>
                </c:pt>
                <c:pt idx="41924">
                  <c:v>41.924000000000035</c:v>
                </c:pt>
                <c:pt idx="41925">
                  <c:v>41.925000000000011</c:v>
                </c:pt>
                <c:pt idx="41926">
                  <c:v>41.926000000000045</c:v>
                </c:pt>
                <c:pt idx="41927">
                  <c:v>41.927000000000021</c:v>
                </c:pt>
                <c:pt idx="41928">
                  <c:v>41.927999999999997</c:v>
                </c:pt>
                <c:pt idx="41929">
                  <c:v>41.92900000000003</c:v>
                </c:pt>
                <c:pt idx="41930">
                  <c:v>41.930000000000007</c:v>
                </c:pt>
                <c:pt idx="41931">
                  <c:v>41.93100000000004</c:v>
                </c:pt>
                <c:pt idx="41932">
                  <c:v>41.932000000000016</c:v>
                </c:pt>
                <c:pt idx="41933">
                  <c:v>41.932999999999993</c:v>
                </c:pt>
                <c:pt idx="41934">
                  <c:v>41.934000000000026</c:v>
                </c:pt>
                <c:pt idx="41935">
                  <c:v>41.935000000000002</c:v>
                </c:pt>
                <c:pt idx="41936">
                  <c:v>41.936000000000035</c:v>
                </c:pt>
                <c:pt idx="41937">
                  <c:v>41.937000000000012</c:v>
                </c:pt>
                <c:pt idx="41938">
                  <c:v>41.938000000000045</c:v>
                </c:pt>
                <c:pt idx="41939">
                  <c:v>41.939000000000021</c:v>
                </c:pt>
                <c:pt idx="41940">
                  <c:v>41.94</c:v>
                </c:pt>
                <c:pt idx="41941">
                  <c:v>41.941000000000031</c:v>
                </c:pt>
                <c:pt idx="41942">
                  <c:v>41.942000000000007</c:v>
                </c:pt>
                <c:pt idx="41943">
                  <c:v>41.94300000000004</c:v>
                </c:pt>
                <c:pt idx="41944">
                  <c:v>41.944000000000017</c:v>
                </c:pt>
                <c:pt idx="41945">
                  <c:v>41.944999999999993</c:v>
                </c:pt>
                <c:pt idx="41946">
                  <c:v>41.946000000000026</c:v>
                </c:pt>
                <c:pt idx="41947">
                  <c:v>41.947000000000003</c:v>
                </c:pt>
                <c:pt idx="41948">
                  <c:v>41.948000000000036</c:v>
                </c:pt>
                <c:pt idx="41949">
                  <c:v>41.949000000000012</c:v>
                </c:pt>
                <c:pt idx="41950">
                  <c:v>41.950000000000045</c:v>
                </c:pt>
                <c:pt idx="41951">
                  <c:v>41.951000000000022</c:v>
                </c:pt>
                <c:pt idx="41952">
                  <c:v>41.951999999999998</c:v>
                </c:pt>
                <c:pt idx="41953">
                  <c:v>41.953000000000031</c:v>
                </c:pt>
                <c:pt idx="41954">
                  <c:v>41.954000000000008</c:v>
                </c:pt>
                <c:pt idx="41955">
                  <c:v>41.955000000000041</c:v>
                </c:pt>
                <c:pt idx="41956">
                  <c:v>41.956000000000017</c:v>
                </c:pt>
                <c:pt idx="41957">
                  <c:v>41.956999999999994</c:v>
                </c:pt>
                <c:pt idx="41958">
                  <c:v>41.958000000000027</c:v>
                </c:pt>
                <c:pt idx="41959">
                  <c:v>41.959000000000003</c:v>
                </c:pt>
                <c:pt idx="41960">
                  <c:v>41.960000000000036</c:v>
                </c:pt>
                <c:pt idx="41961">
                  <c:v>41.961000000000013</c:v>
                </c:pt>
                <c:pt idx="41962">
                  <c:v>41.962000000000046</c:v>
                </c:pt>
                <c:pt idx="41963">
                  <c:v>41.963000000000022</c:v>
                </c:pt>
                <c:pt idx="41964">
                  <c:v>41.963999999999999</c:v>
                </c:pt>
                <c:pt idx="41965">
                  <c:v>41.965000000000032</c:v>
                </c:pt>
                <c:pt idx="41966">
                  <c:v>41.966000000000008</c:v>
                </c:pt>
                <c:pt idx="41967">
                  <c:v>41.967000000000041</c:v>
                </c:pt>
                <c:pt idx="41968">
                  <c:v>41.968000000000018</c:v>
                </c:pt>
                <c:pt idx="41969">
                  <c:v>41.968999999999994</c:v>
                </c:pt>
                <c:pt idx="41970">
                  <c:v>41.970000000000027</c:v>
                </c:pt>
                <c:pt idx="41971">
                  <c:v>41.971000000000004</c:v>
                </c:pt>
                <c:pt idx="41972">
                  <c:v>41.972000000000037</c:v>
                </c:pt>
                <c:pt idx="41973">
                  <c:v>41.973000000000013</c:v>
                </c:pt>
                <c:pt idx="41974">
                  <c:v>41.974000000000046</c:v>
                </c:pt>
                <c:pt idx="41975">
                  <c:v>41.975000000000023</c:v>
                </c:pt>
                <c:pt idx="41976">
                  <c:v>41.975999999999999</c:v>
                </c:pt>
                <c:pt idx="41977">
                  <c:v>41.977000000000032</c:v>
                </c:pt>
                <c:pt idx="41978">
                  <c:v>41.978000000000009</c:v>
                </c:pt>
                <c:pt idx="41979">
                  <c:v>41.979000000000042</c:v>
                </c:pt>
                <c:pt idx="41980">
                  <c:v>41.980000000000018</c:v>
                </c:pt>
                <c:pt idx="41981">
                  <c:v>41.980999999999995</c:v>
                </c:pt>
                <c:pt idx="41982">
                  <c:v>41.982000000000028</c:v>
                </c:pt>
                <c:pt idx="41983">
                  <c:v>41.983000000000004</c:v>
                </c:pt>
                <c:pt idx="41984">
                  <c:v>41.984000000000037</c:v>
                </c:pt>
                <c:pt idx="41985">
                  <c:v>41.985000000000014</c:v>
                </c:pt>
                <c:pt idx="41986">
                  <c:v>41.98599999999999</c:v>
                </c:pt>
                <c:pt idx="41987">
                  <c:v>41.987000000000023</c:v>
                </c:pt>
                <c:pt idx="41988">
                  <c:v>41.988</c:v>
                </c:pt>
                <c:pt idx="41989">
                  <c:v>41.989000000000033</c:v>
                </c:pt>
                <c:pt idx="41990">
                  <c:v>41.990000000000009</c:v>
                </c:pt>
                <c:pt idx="41991">
                  <c:v>41.991000000000042</c:v>
                </c:pt>
                <c:pt idx="41992">
                  <c:v>41.992000000000019</c:v>
                </c:pt>
                <c:pt idx="41993">
                  <c:v>41.992999999999995</c:v>
                </c:pt>
                <c:pt idx="41994">
                  <c:v>41.994000000000028</c:v>
                </c:pt>
                <c:pt idx="41995">
                  <c:v>41.995000000000005</c:v>
                </c:pt>
                <c:pt idx="41996">
                  <c:v>41.996000000000038</c:v>
                </c:pt>
                <c:pt idx="41997">
                  <c:v>41.997000000000014</c:v>
                </c:pt>
                <c:pt idx="41998">
                  <c:v>41.99799999999999</c:v>
                </c:pt>
                <c:pt idx="41999">
                  <c:v>41.999000000000024</c:v>
                </c:pt>
                <c:pt idx="42000">
                  <c:v>42</c:v>
                </c:pt>
                <c:pt idx="42001">
                  <c:v>42.001000000000033</c:v>
                </c:pt>
                <c:pt idx="42002">
                  <c:v>42.00200000000001</c:v>
                </c:pt>
                <c:pt idx="42003">
                  <c:v>42.003000000000043</c:v>
                </c:pt>
                <c:pt idx="42004">
                  <c:v>42.004000000000019</c:v>
                </c:pt>
                <c:pt idx="42005">
                  <c:v>42.004999999999995</c:v>
                </c:pt>
                <c:pt idx="42006">
                  <c:v>42.006000000000029</c:v>
                </c:pt>
                <c:pt idx="42007">
                  <c:v>42.007000000000005</c:v>
                </c:pt>
                <c:pt idx="42008">
                  <c:v>42.008000000000038</c:v>
                </c:pt>
                <c:pt idx="42009">
                  <c:v>42.009000000000015</c:v>
                </c:pt>
                <c:pt idx="42010">
                  <c:v>42.009999999999991</c:v>
                </c:pt>
                <c:pt idx="42011">
                  <c:v>42.011000000000024</c:v>
                </c:pt>
                <c:pt idx="42012">
                  <c:v>42.012</c:v>
                </c:pt>
                <c:pt idx="42013">
                  <c:v>42.013000000000034</c:v>
                </c:pt>
                <c:pt idx="42014">
                  <c:v>42.01400000000001</c:v>
                </c:pt>
                <c:pt idx="42015">
                  <c:v>42.015000000000043</c:v>
                </c:pt>
                <c:pt idx="42016">
                  <c:v>42.01600000000002</c:v>
                </c:pt>
                <c:pt idx="42017">
                  <c:v>42.016999999999996</c:v>
                </c:pt>
                <c:pt idx="42018">
                  <c:v>42.018000000000029</c:v>
                </c:pt>
                <c:pt idx="42019">
                  <c:v>42.019000000000005</c:v>
                </c:pt>
                <c:pt idx="42020">
                  <c:v>42.020000000000039</c:v>
                </c:pt>
                <c:pt idx="42021">
                  <c:v>42.021000000000015</c:v>
                </c:pt>
                <c:pt idx="42022">
                  <c:v>42.021999999999991</c:v>
                </c:pt>
                <c:pt idx="42023">
                  <c:v>42.023000000000025</c:v>
                </c:pt>
                <c:pt idx="42024">
                  <c:v>42.024000000000001</c:v>
                </c:pt>
                <c:pt idx="42025">
                  <c:v>42.025000000000034</c:v>
                </c:pt>
                <c:pt idx="42026">
                  <c:v>42.02600000000001</c:v>
                </c:pt>
                <c:pt idx="42027">
                  <c:v>42.027000000000044</c:v>
                </c:pt>
                <c:pt idx="42028">
                  <c:v>42.02800000000002</c:v>
                </c:pt>
                <c:pt idx="42029">
                  <c:v>42.028999999999996</c:v>
                </c:pt>
                <c:pt idx="42030">
                  <c:v>42.03000000000003</c:v>
                </c:pt>
                <c:pt idx="42031">
                  <c:v>42.031000000000006</c:v>
                </c:pt>
                <c:pt idx="42032">
                  <c:v>42.032000000000039</c:v>
                </c:pt>
                <c:pt idx="42033">
                  <c:v>42.033000000000015</c:v>
                </c:pt>
                <c:pt idx="42034">
                  <c:v>42.033999999999992</c:v>
                </c:pt>
                <c:pt idx="42035">
                  <c:v>42.035000000000025</c:v>
                </c:pt>
                <c:pt idx="42036">
                  <c:v>42.036000000000001</c:v>
                </c:pt>
                <c:pt idx="42037">
                  <c:v>42.037000000000035</c:v>
                </c:pt>
                <c:pt idx="42038">
                  <c:v>42.038000000000011</c:v>
                </c:pt>
                <c:pt idx="42039">
                  <c:v>42.039000000000044</c:v>
                </c:pt>
                <c:pt idx="42040">
                  <c:v>42.04000000000002</c:v>
                </c:pt>
                <c:pt idx="42041">
                  <c:v>42.040999999999997</c:v>
                </c:pt>
                <c:pt idx="42042">
                  <c:v>42.04200000000003</c:v>
                </c:pt>
                <c:pt idx="42043">
                  <c:v>42.043000000000006</c:v>
                </c:pt>
                <c:pt idx="42044">
                  <c:v>42.04400000000004</c:v>
                </c:pt>
                <c:pt idx="42045">
                  <c:v>42.045000000000016</c:v>
                </c:pt>
                <c:pt idx="42046">
                  <c:v>42.045999999999992</c:v>
                </c:pt>
                <c:pt idx="42047">
                  <c:v>42.047000000000025</c:v>
                </c:pt>
                <c:pt idx="42048">
                  <c:v>42.048000000000002</c:v>
                </c:pt>
                <c:pt idx="42049">
                  <c:v>42.049000000000035</c:v>
                </c:pt>
                <c:pt idx="42050">
                  <c:v>42.050000000000011</c:v>
                </c:pt>
                <c:pt idx="42051">
                  <c:v>42.051000000000045</c:v>
                </c:pt>
                <c:pt idx="42052">
                  <c:v>42.052000000000021</c:v>
                </c:pt>
                <c:pt idx="42053">
                  <c:v>42.052999999999997</c:v>
                </c:pt>
                <c:pt idx="42054">
                  <c:v>42.05400000000003</c:v>
                </c:pt>
                <c:pt idx="42055">
                  <c:v>42.055000000000007</c:v>
                </c:pt>
                <c:pt idx="42056">
                  <c:v>42.05600000000004</c:v>
                </c:pt>
                <c:pt idx="42057">
                  <c:v>42.057000000000016</c:v>
                </c:pt>
                <c:pt idx="42058">
                  <c:v>42.057999999999993</c:v>
                </c:pt>
                <c:pt idx="42059">
                  <c:v>42.059000000000026</c:v>
                </c:pt>
                <c:pt idx="42060">
                  <c:v>42.06</c:v>
                </c:pt>
                <c:pt idx="42061">
                  <c:v>42.061000000000035</c:v>
                </c:pt>
                <c:pt idx="42062">
                  <c:v>42.062000000000012</c:v>
                </c:pt>
                <c:pt idx="42063">
                  <c:v>42.063000000000045</c:v>
                </c:pt>
                <c:pt idx="42064">
                  <c:v>42.064000000000021</c:v>
                </c:pt>
                <c:pt idx="42065">
                  <c:v>42.064999999999998</c:v>
                </c:pt>
                <c:pt idx="42066">
                  <c:v>42.066000000000031</c:v>
                </c:pt>
                <c:pt idx="42067">
                  <c:v>42.067000000000007</c:v>
                </c:pt>
                <c:pt idx="42068">
                  <c:v>42.06800000000004</c:v>
                </c:pt>
                <c:pt idx="42069">
                  <c:v>42.069000000000017</c:v>
                </c:pt>
                <c:pt idx="42070">
                  <c:v>42.069999999999993</c:v>
                </c:pt>
                <c:pt idx="42071">
                  <c:v>42.071000000000026</c:v>
                </c:pt>
                <c:pt idx="42072">
                  <c:v>42.072000000000003</c:v>
                </c:pt>
                <c:pt idx="42073">
                  <c:v>42.073000000000036</c:v>
                </c:pt>
                <c:pt idx="42074">
                  <c:v>42.074000000000012</c:v>
                </c:pt>
                <c:pt idx="42075">
                  <c:v>42.075000000000045</c:v>
                </c:pt>
                <c:pt idx="42076">
                  <c:v>42.076000000000022</c:v>
                </c:pt>
                <c:pt idx="42077">
                  <c:v>42.076999999999998</c:v>
                </c:pt>
                <c:pt idx="42078">
                  <c:v>42.078000000000031</c:v>
                </c:pt>
                <c:pt idx="42079">
                  <c:v>42.079000000000008</c:v>
                </c:pt>
                <c:pt idx="42080">
                  <c:v>42.080000000000041</c:v>
                </c:pt>
                <c:pt idx="42081">
                  <c:v>42.081000000000017</c:v>
                </c:pt>
                <c:pt idx="42082">
                  <c:v>42.081999999999994</c:v>
                </c:pt>
                <c:pt idx="42083">
                  <c:v>42.083000000000027</c:v>
                </c:pt>
                <c:pt idx="42084">
                  <c:v>42.084000000000003</c:v>
                </c:pt>
                <c:pt idx="42085">
                  <c:v>42.085000000000036</c:v>
                </c:pt>
                <c:pt idx="42086">
                  <c:v>42.086000000000013</c:v>
                </c:pt>
                <c:pt idx="42087">
                  <c:v>42.087000000000046</c:v>
                </c:pt>
                <c:pt idx="42088">
                  <c:v>42.088000000000022</c:v>
                </c:pt>
                <c:pt idx="42089">
                  <c:v>42.088999999999999</c:v>
                </c:pt>
                <c:pt idx="42090">
                  <c:v>42.090000000000032</c:v>
                </c:pt>
                <c:pt idx="42091">
                  <c:v>42.091000000000008</c:v>
                </c:pt>
                <c:pt idx="42092">
                  <c:v>42.092000000000041</c:v>
                </c:pt>
                <c:pt idx="42093">
                  <c:v>42.093000000000018</c:v>
                </c:pt>
                <c:pt idx="42094">
                  <c:v>42.093999999999994</c:v>
                </c:pt>
                <c:pt idx="42095">
                  <c:v>42.095000000000027</c:v>
                </c:pt>
                <c:pt idx="42096">
                  <c:v>42.096000000000004</c:v>
                </c:pt>
                <c:pt idx="42097">
                  <c:v>42.097000000000037</c:v>
                </c:pt>
                <c:pt idx="42098">
                  <c:v>42.098000000000013</c:v>
                </c:pt>
                <c:pt idx="42099">
                  <c:v>42.099000000000046</c:v>
                </c:pt>
                <c:pt idx="42100">
                  <c:v>42.100000000000023</c:v>
                </c:pt>
                <c:pt idx="42101">
                  <c:v>42.100999999999999</c:v>
                </c:pt>
                <c:pt idx="42102">
                  <c:v>42.102000000000032</c:v>
                </c:pt>
                <c:pt idx="42103">
                  <c:v>42.103000000000009</c:v>
                </c:pt>
                <c:pt idx="42104">
                  <c:v>42.104000000000042</c:v>
                </c:pt>
                <c:pt idx="42105">
                  <c:v>42.105000000000018</c:v>
                </c:pt>
                <c:pt idx="42106">
                  <c:v>42.105999999999995</c:v>
                </c:pt>
                <c:pt idx="42107">
                  <c:v>42.107000000000028</c:v>
                </c:pt>
                <c:pt idx="42108">
                  <c:v>42.108000000000004</c:v>
                </c:pt>
                <c:pt idx="42109">
                  <c:v>42.109000000000037</c:v>
                </c:pt>
                <c:pt idx="42110">
                  <c:v>42.110000000000014</c:v>
                </c:pt>
                <c:pt idx="42111">
                  <c:v>42.11099999999999</c:v>
                </c:pt>
                <c:pt idx="42112">
                  <c:v>42.112000000000023</c:v>
                </c:pt>
                <c:pt idx="42113">
                  <c:v>42.113</c:v>
                </c:pt>
                <c:pt idx="42114">
                  <c:v>42.114000000000033</c:v>
                </c:pt>
                <c:pt idx="42115">
                  <c:v>42.115000000000009</c:v>
                </c:pt>
                <c:pt idx="42116">
                  <c:v>42.116000000000042</c:v>
                </c:pt>
                <c:pt idx="42117">
                  <c:v>42.117000000000019</c:v>
                </c:pt>
                <c:pt idx="42118">
                  <c:v>42.117999999999995</c:v>
                </c:pt>
                <c:pt idx="42119">
                  <c:v>42.119000000000028</c:v>
                </c:pt>
                <c:pt idx="42120">
                  <c:v>42.120000000000005</c:v>
                </c:pt>
                <c:pt idx="42121">
                  <c:v>42.121000000000038</c:v>
                </c:pt>
                <c:pt idx="42122">
                  <c:v>42.122000000000014</c:v>
                </c:pt>
                <c:pt idx="42123">
                  <c:v>42.12299999999999</c:v>
                </c:pt>
                <c:pt idx="42124">
                  <c:v>42.124000000000024</c:v>
                </c:pt>
                <c:pt idx="42125">
                  <c:v>42.125</c:v>
                </c:pt>
                <c:pt idx="42126">
                  <c:v>42.126000000000033</c:v>
                </c:pt>
                <c:pt idx="42127">
                  <c:v>42.12700000000001</c:v>
                </c:pt>
                <c:pt idx="42128">
                  <c:v>42.128000000000043</c:v>
                </c:pt>
                <c:pt idx="42129">
                  <c:v>42.129000000000019</c:v>
                </c:pt>
                <c:pt idx="42130">
                  <c:v>42.129999999999995</c:v>
                </c:pt>
                <c:pt idx="42131">
                  <c:v>42.131000000000029</c:v>
                </c:pt>
                <c:pt idx="42132">
                  <c:v>42.132000000000005</c:v>
                </c:pt>
                <c:pt idx="42133">
                  <c:v>42.133000000000038</c:v>
                </c:pt>
                <c:pt idx="42134">
                  <c:v>42.134000000000015</c:v>
                </c:pt>
                <c:pt idx="42135">
                  <c:v>42.134999999999991</c:v>
                </c:pt>
                <c:pt idx="42136">
                  <c:v>42.136000000000024</c:v>
                </c:pt>
                <c:pt idx="42137">
                  <c:v>42.137</c:v>
                </c:pt>
                <c:pt idx="42138">
                  <c:v>42.138000000000034</c:v>
                </c:pt>
                <c:pt idx="42139">
                  <c:v>42.13900000000001</c:v>
                </c:pt>
                <c:pt idx="42140">
                  <c:v>42.140000000000043</c:v>
                </c:pt>
                <c:pt idx="42141">
                  <c:v>42.14100000000002</c:v>
                </c:pt>
                <c:pt idx="42142">
                  <c:v>42.141999999999996</c:v>
                </c:pt>
                <c:pt idx="42143">
                  <c:v>42.143000000000029</c:v>
                </c:pt>
                <c:pt idx="42144">
                  <c:v>42.144000000000005</c:v>
                </c:pt>
                <c:pt idx="42145">
                  <c:v>42.145000000000039</c:v>
                </c:pt>
                <c:pt idx="42146">
                  <c:v>42.146000000000015</c:v>
                </c:pt>
                <c:pt idx="42147">
                  <c:v>42.146999999999991</c:v>
                </c:pt>
                <c:pt idx="42148">
                  <c:v>42.148000000000025</c:v>
                </c:pt>
                <c:pt idx="42149">
                  <c:v>42.149000000000001</c:v>
                </c:pt>
                <c:pt idx="42150">
                  <c:v>42.150000000000034</c:v>
                </c:pt>
                <c:pt idx="42151">
                  <c:v>42.15100000000001</c:v>
                </c:pt>
                <c:pt idx="42152">
                  <c:v>42.152000000000044</c:v>
                </c:pt>
                <c:pt idx="42153">
                  <c:v>42.15300000000002</c:v>
                </c:pt>
                <c:pt idx="42154">
                  <c:v>42.153999999999996</c:v>
                </c:pt>
                <c:pt idx="42155">
                  <c:v>42.15500000000003</c:v>
                </c:pt>
                <c:pt idx="42156">
                  <c:v>42.156000000000006</c:v>
                </c:pt>
                <c:pt idx="42157">
                  <c:v>42.157000000000039</c:v>
                </c:pt>
                <c:pt idx="42158">
                  <c:v>42.158000000000015</c:v>
                </c:pt>
                <c:pt idx="42159">
                  <c:v>42.158999999999992</c:v>
                </c:pt>
                <c:pt idx="42160">
                  <c:v>42.160000000000025</c:v>
                </c:pt>
                <c:pt idx="42161">
                  <c:v>42.161000000000001</c:v>
                </c:pt>
                <c:pt idx="42162">
                  <c:v>42.162000000000035</c:v>
                </c:pt>
                <c:pt idx="42163">
                  <c:v>42.163000000000011</c:v>
                </c:pt>
                <c:pt idx="42164">
                  <c:v>42.164000000000044</c:v>
                </c:pt>
                <c:pt idx="42165">
                  <c:v>42.16500000000002</c:v>
                </c:pt>
                <c:pt idx="42166">
                  <c:v>42.165999999999997</c:v>
                </c:pt>
                <c:pt idx="42167">
                  <c:v>42.16700000000003</c:v>
                </c:pt>
                <c:pt idx="42168">
                  <c:v>42.168000000000006</c:v>
                </c:pt>
                <c:pt idx="42169">
                  <c:v>42.16900000000004</c:v>
                </c:pt>
                <c:pt idx="42170">
                  <c:v>42.170000000000016</c:v>
                </c:pt>
                <c:pt idx="42171">
                  <c:v>42.170999999999992</c:v>
                </c:pt>
                <c:pt idx="42172">
                  <c:v>42.172000000000025</c:v>
                </c:pt>
                <c:pt idx="42173">
                  <c:v>42.173000000000002</c:v>
                </c:pt>
                <c:pt idx="42174">
                  <c:v>42.174000000000035</c:v>
                </c:pt>
                <c:pt idx="42175">
                  <c:v>42.175000000000011</c:v>
                </c:pt>
                <c:pt idx="42176">
                  <c:v>42.176000000000045</c:v>
                </c:pt>
                <c:pt idx="42177">
                  <c:v>42.177000000000021</c:v>
                </c:pt>
                <c:pt idx="42178">
                  <c:v>42.177999999999997</c:v>
                </c:pt>
                <c:pt idx="42179">
                  <c:v>42.17900000000003</c:v>
                </c:pt>
                <c:pt idx="42180">
                  <c:v>42.180000000000007</c:v>
                </c:pt>
                <c:pt idx="42181">
                  <c:v>42.18100000000004</c:v>
                </c:pt>
                <c:pt idx="42182">
                  <c:v>42.182000000000016</c:v>
                </c:pt>
                <c:pt idx="42183">
                  <c:v>42.182999999999993</c:v>
                </c:pt>
                <c:pt idx="42184">
                  <c:v>42.184000000000026</c:v>
                </c:pt>
                <c:pt idx="42185">
                  <c:v>42.185000000000002</c:v>
                </c:pt>
                <c:pt idx="42186">
                  <c:v>42.186000000000035</c:v>
                </c:pt>
                <c:pt idx="42187">
                  <c:v>42.187000000000012</c:v>
                </c:pt>
                <c:pt idx="42188">
                  <c:v>42.188000000000045</c:v>
                </c:pt>
                <c:pt idx="42189">
                  <c:v>42.189000000000021</c:v>
                </c:pt>
                <c:pt idx="42190">
                  <c:v>42.19</c:v>
                </c:pt>
                <c:pt idx="42191">
                  <c:v>42.191000000000031</c:v>
                </c:pt>
                <c:pt idx="42192">
                  <c:v>42.192000000000007</c:v>
                </c:pt>
                <c:pt idx="42193">
                  <c:v>42.19300000000004</c:v>
                </c:pt>
                <c:pt idx="42194">
                  <c:v>42.194000000000017</c:v>
                </c:pt>
                <c:pt idx="42195">
                  <c:v>42.194999999999993</c:v>
                </c:pt>
                <c:pt idx="42196">
                  <c:v>42.196000000000026</c:v>
                </c:pt>
                <c:pt idx="42197">
                  <c:v>42.197000000000003</c:v>
                </c:pt>
                <c:pt idx="42198">
                  <c:v>42.198000000000036</c:v>
                </c:pt>
                <c:pt idx="42199">
                  <c:v>42.199000000000012</c:v>
                </c:pt>
                <c:pt idx="42200">
                  <c:v>42.200000000000045</c:v>
                </c:pt>
                <c:pt idx="42201">
                  <c:v>42.201000000000022</c:v>
                </c:pt>
                <c:pt idx="42202">
                  <c:v>42.201999999999998</c:v>
                </c:pt>
                <c:pt idx="42203">
                  <c:v>42.203000000000031</c:v>
                </c:pt>
                <c:pt idx="42204">
                  <c:v>42.204000000000008</c:v>
                </c:pt>
                <c:pt idx="42205">
                  <c:v>42.205000000000041</c:v>
                </c:pt>
                <c:pt idx="42206">
                  <c:v>42.206000000000017</c:v>
                </c:pt>
                <c:pt idx="42207">
                  <c:v>42.206999999999994</c:v>
                </c:pt>
                <c:pt idx="42208">
                  <c:v>42.208000000000027</c:v>
                </c:pt>
                <c:pt idx="42209">
                  <c:v>42.209000000000003</c:v>
                </c:pt>
                <c:pt idx="42210">
                  <c:v>42.210000000000036</c:v>
                </c:pt>
                <c:pt idx="42211">
                  <c:v>42.211000000000013</c:v>
                </c:pt>
                <c:pt idx="42212">
                  <c:v>42.212000000000046</c:v>
                </c:pt>
                <c:pt idx="42213">
                  <c:v>42.213000000000022</c:v>
                </c:pt>
                <c:pt idx="42214">
                  <c:v>42.213999999999999</c:v>
                </c:pt>
                <c:pt idx="42215">
                  <c:v>42.215000000000032</c:v>
                </c:pt>
                <c:pt idx="42216">
                  <c:v>42.216000000000008</c:v>
                </c:pt>
                <c:pt idx="42217">
                  <c:v>42.217000000000041</c:v>
                </c:pt>
                <c:pt idx="42218">
                  <c:v>42.218000000000018</c:v>
                </c:pt>
                <c:pt idx="42219">
                  <c:v>42.218999999999994</c:v>
                </c:pt>
                <c:pt idx="42220">
                  <c:v>42.220000000000027</c:v>
                </c:pt>
                <c:pt idx="42221">
                  <c:v>42.221000000000004</c:v>
                </c:pt>
                <c:pt idx="42222">
                  <c:v>42.222000000000037</c:v>
                </c:pt>
                <c:pt idx="42223">
                  <c:v>42.223000000000013</c:v>
                </c:pt>
                <c:pt idx="42224">
                  <c:v>42.224000000000046</c:v>
                </c:pt>
                <c:pt idx="42225">
                  <c:v>42.225000000000023</c:v>
                </c:pt>
                <c:pt idx="42226">
                  <c:v>42.225999999999999</c:v>
                </c:pt>
                <c:pt idx="42227">
                  <c:v>42.227000000000032</c:v>
                </c:pt>
                <c:pt idx="42228">
                  <c:v>42.228000000000009</c:v>
                </c:pt>
                <c:pt idx="42229">
                  <c:v>42.229000000000042</c:v>
                </c:pt>
                <c:pt idx="42230">
                  <c:v>42.230000000000018</c:v>
                </c:pt>
                <c:pt idx="42231">
                  <c:v>42.230999999999995</c:v>
                </c:pt>
                <c:pt idx="42232">
                  <c:v>42.232000000000028</c:v>
                </c:pt>
                <c:pt idx="42233">
                  <c:v>42.233000000000004</c:v>
                </c:pt>
                <c:pt idx="42234">
                  <c:v>42.234000000000037</c:v>
                </c:pt>
                <c:pt idx="42235">
                  <c:v>42.235000000000014</c:v>
                </c:pt>
                <c:pt idx="42236">
                  <c:v>42.23599999999999</c:v>
                </c:pt>
                <c:pt idx="42237">
                  <c:v>42.237000000000023</c:v>
                </c:pt>
                <c:pt idx="42238">
                  <c:v>42.238</c:v>
                </c:pt>
                <c:pt idx="42239">
                  <c:v>42.239000000000033</c:v>
                </c:pt>
                <c:pt idx="42240">
                  <c:v>42.240000000000009</c:v>
                </c:pt>
                <c:pt idx="42241">
                  <c:v>42.241000000000042</c:v>
                </c:pt>
                <c:pt idx="42242">
                  <c:v>42.242000000000019</c:v>
                </c:pt>
                <c:pt idx="42243">
                  <c:v>42.242999999999995</c:v>
                </c:pt>
                <c:pt idx="42244">
                  <c:v>42.244000000000028</c:v>
                </c:pt>
                <c:pt idx="42245">
                  <c:v>42.245000000000005</c:v>
                </c:pt>
                <c:pt idx="42246">
                  <c:v>42.246000000000038</c:v>
                </c:pt>
                <c:pt idx="42247">
                  <c:v>42.247000000000014</c:v>
                </c:pt>
                <c:pt idx="42248">
                  <c:v>42.24799999999999</c:v>
                </c:pt>
                <c:pt idx="42249">
                  <c:v>42.249000000000024</c:v>
                </c:pt>
                <c:pt idx="42250">
                  <c:v>42.25</c:v>
                </c:pt>
                <c:pt idx="42251">
                  <c:v>42.251000000000033</c:v>
                </c:pt>
                <c:pt idx="42252">
                  <c:v>42.25200000000001</c:v>
                </c:pt>
                <c:pt idx="42253">
                  <c:v>42.253000000000043</c:v>
                </c:pt>
                <c:pt idx="42254">
                  <c:v>42.254000000000019</c:v>
                </c:pt>
                <c:pt idx="42255">
                  <c:v>42.254999999999995</c:v>
                </c:pt>
                <c:pt idx="42256">
                  <c:v>42.256000000000029</c:v>
                </c:pt>
                <c:pt idx="42257">
                  <c:v>42.257000000000005</c:v>
                </c:pt>
                <c:pt idx="42258">
                  <c:v>42.258000000000038</c:v>
                </c:pt>
                <c:pt idx="42259">
                  <c:v>42.259000000000015</c:v>
                </c:pt>
                <c:pt idx="42260">
                  <c:v>42.259999999999991</c:v>
                </c:pt>
                <c:pt idx="42261">
                  <c:v>42.261000000000024</c:v>
                </c:pt>
                <c:pt idx="42262">
                  <c:v>42.262</c:v>
                </c:pt>
                <c:pt idx="42263">
                  <c:v>42.263000000000034</c:v>
                </c:pt>
                <c:pt idx="42264">
                  <c:v>42.26400000000001</c:v>
                </c:pt>
                <c:pt idx="42265">
                  <c:v>42.265000000000043</c:v>
                </c:pt>
                <c:pt idx="42266">
                  <c:v>42.26600000000002</c:v>
                </c:pt>
                <c:pt idx="42267">
                  <c:v>42.266999999999996</c:v>
                </c:pt>
                <c:pt idx="42268">
                  <c:v>42.268000000000029</c:v>
                </c:pt>
                <c:pt idx="42269">
                  <c:v>42.269000000000005</c:v>
                </c:pt>
                <c:pt idx="42270">
                  <c:v>42.270000000000039</c:v>
                </c:pt>
                <c:pt idx="42271">
                  <c:v>42.271000000000015</c:v>
                </c:pt>
                <c:pt idx="42272">
                  <c:v>42.271999999999991</c:v>
                </c:pt>
                <c:pt idx="42273">
                  <c:v>42.273000000000025</c:v>
                </c:pt>
                <c:pt idx="42274">
                  <c:v>42.274000000000001</c:v>
                </c:pt>
                <c:pt idx="42275">
                  <c:v>42.275000000000034</c:v>
                </c:pt>
                <c:pt idx="42276">
                  <c:v>42.27600000000001</c:v>
                </c:pt>
                <c:pt idx="42277">
                  <c:v>42.277000000000044</c:v>
                </c:pt>
                <c:pt idx="42278">
                  <c:v>42.27800000000002</c:v>
                </c:pt>
                <c:pt idx="42279">
                  <c:v>42.278999999999996</c:v>
                </c:pt>
                <c:pt idx="42280">
                  <c:v>42.28000000000003</c:v>
                </c:pt>
                <c:pt idx="42281">
                  <c:v>42.281000000000006</c:v>
                </c:pt>
                <c:pt idx="42282">
                  <c:v>42.282000000000039</c:v>
                </c:pt>
                <c:pt idx="42283">
                  <c:v>42.283000000000015</c:v>
                </c:pt>
                <c:pt idx="42284">
                  <c:v>42.283999999999992</c:v>
                </c:pt>
                <c:pt idx="42285">
                  <c:v>42.285000000000025</c:v>
                </c:pt>
                <c:pt idx="42286">
                  <c:v>42.286000000000001</c:v>
                </c:pt>
                <c:pt idx="42287">
                  <c:v>42.287000000000035</c:v>
                </c:pt>
                <c:pt idx="42288">
                  <c:v>42.288000000000011</c:v>
                </c:pt>
                <c:pt idx="42289">
                  <c:v>42.289000000000044</c:v>
                </c:pt>
                <c:pt idx="42290">
                  <c:v>42.29000000000002</c:v>
                </c:pt>
                <c:pt idx="42291">
                  <c:v>42.290999999999997</c:v>
                </c:pt>
                <c:pt idx="42292">
                  <c:v>42.29200000000003</c:v>
                </c:pt>
                <c:pt idx="42293">
                  <c:v>42.293000000000006</c:v>
                </c:pt>
                <c:pt idx="42294">
                  <c:v>42.29400000000004</c:v>
                </c:pt>
                <c:pt idx="42295">
                  <c:v>42.295000000000016</c:v>
                </c:pt>
                <c:pt idx="42296">
                  <c:v>42.295999999999992</c:v>
                </c:pt>
                <c:pt idx="42297">
                  <c:v>42.297000000000025</c:v>
                </c:pt>
                <c:pt idx="42298">
                  <c:v>42.298000000000002</c:v>
                </c:pt>
                <c:pt idx="42299">
                  <c:v>42.299000000000035</c:v>
                </c:pt>
                <c:pt idx="42300">
                  <c:v>42.300000000000011</c:v>
                </c:pt>
                <c:pt idx="42301">
                  <c:v>42.301000000000045</c:v>
                </c:pt>
                <c:pt idx="42302">
                  <c:v>42.302000000000021</c:v>
                </c:pt>
                <c:pt idx="42303">
                  <c:v>42.302999999999997</c:v>
                </c:pt>
                <c:pt idx="42304">
                  <c:v>42.30400000000003</c:v>
                </c:pt>
                <c:pt idx="42305">
                  <c:v>42.305000000000007</c:v>
                </c:pt>
                <c:pt idx="42306">
                  <c:v>42.30600000000004</c:v>
                </c:pt>
                <c:pt idx="42307">
                  <c:v>42.307000000000016</c:v>
                </c:pt>
                <c:pt idx="42308">
                  <c:v>42.307999999999993</c:v>
                </c:pt>
                <c:pt idx="42309">
                  <c:v>42.309000000000026</c:v>
                </c:pt>
                <c:pt idx="42310">
                  <c:v>42.31</c:v>
                </c:pt>
                <c:pt idx="42311">
                  <c:v>42.311000000000035</c:v>
                </c:pt>
                <c:pt idx="42312">
                  <c:v>42.312000000000012</c:v>
                </c:pt>
                <c:pt idx="42313">
                  <c:v>42.313000000000045</c:v>
                </c:pt>
                <c:pt idx="42314">
                  <c:v>42.314000000000021</c:v>
                </c:pt>
                <c:pt idx="42315">
                  <c:v>42.314999999999998</c:v>
                </c:pt>
                <c:pt idx="42316">
                  <c:v>42.316000000000031</c:v>
                </c:pt>
                <c:pt idx="42317">
                  <c:v>42.317000000000007</c:v>
                </c:pt>
                <c:pt idx="42318">
                  <c:v>42.31800000000004</c:v>
                </c:pt>
                <c:pt idx="42319">
                  <c:v>42.319000000000017</c:v>
                </c:pt>
                <c:pt idx="42320">
                  <c:v>42.319999999999993</c:v>
                </c:pt>
                <c:pt idx="42321">
                  <c:v>42.321000000000026</c:v>
                </c:pt>
                <c:pt idx="42322">
                  <c:v>42.322000000000003</c:v>
                </c:pt>
                <c:pt idx="42323">
                  <c:v>42.323000000000036</c:v>
                </c:pt>
                <c:pt idx="42324">
                  <c:v>42.324000000000012</c:v>
                </c:pt>
                <c:pt idx="42325">
                  <c:v>42.325000000000045</c:v>
                </c:pt>
                <c:pt idx="42326">
                  <c:v>42.326000000000022</c:v>
                </c:pt>
                <c:pt idx="42327">
                  <c:v>42.326999999999998</c:v>
                </c:pt>
                <c:pt idx="42328">
                  <c:v>42.328000000000031</c:v>
                </c:pt>
                <c:pt idx="42329">
                  <c:v>42.329000000000008</c:v>
                </c:pt>
                <c:pt idx="42330">
                  <c:v>42.330000000000041</c:v>
                </c:pt>
                <c:pt idx="42331">
                  <c:v>42.331000000000017</c:v>
                </c:pt>
                <c:pt idx="42332">
                  <c:v>42.331999999999994</c:v>
                </c:pt>
                <c:pt idx="42333">
                  <c:v>42.333000000000027</c:v>
                </c:pt>
                <c:pt idx="42334">
                  <c:v>42.334000000000003</c:v>
                </c:pt>
                <c:pt idx="42335">
                  <c:v>42.335000000000036</c:v>
                </c:pt>
                <c:pt idx="42336">
                  <c:v>42.336000000000013</c:v>
                </c:pt>
                <c:pt idx="42337">
                  <c:v>42.337000000000046</c:v>
                </c:pt>
                <c:pt idx="42338">
                  <c:v>42.338000000000022</c:v>
                </c:pt>
                <c:pt idx="42339">
                  <c:v>42.338999999999999</c:v>
                </c:pt>
                <c:pt idx="42340">
                  <c:v>42.340000000000032</c:v>
                </c:pt>
                <c:pt idx="42341">
                  <c:v>42.341000000000008</c:v>
                </c:pt>
                <c:pt idx="42342">
                  <c:v>42.342000000000041</c:v>
                </c:pt>
                <c:pt idx="42343">
                  <c:v>42.343000000000018</c:v>
                </c:pt>
                <c:pt idx="42344">
                  <c:v>42.343999999999994</c:v>
                </c:pt>
                <c:pt idx="42345">
                  <c:v>42.345000000000027</c:v>
                </c:pt>
                <c:pt idx="42346">
                  <c:v>42.346000000000004</c:v>
                </c:pt>
                <c:pt idx="42347">
                  <c:v>42.347000000000037</c:v>
                </c:pt>
                <c:pt idx="42348">
                  <c:v>42.348000000000013</c:v>
                </c:pt>
                <c:pt idx="42349">
                  <c:v>42.349000000000046</c:v>
                </c:pt>
                <c:pt idx="42350">
                  <c:v>42.350000000000023</c:v>
                </c:pt>
                <c:pt idx="42351">
                  <c:v>42.350999999999999</c:v>
                </c:pt>
                <c:pt idx="42352">
                  <c:v>42.352000000000032</c:v>
                </c:pt>
                <c:pt idx="42353">
                  <c:v>42.353000000000009</c:v>
                </c:pt>
                <c:pt idx="42354">
                  <c:v>42.354000000000042</c:v>
                </c:pt>
                <c:pt idx="42355">
                  <c:v>42.355000000000018</c:v>
                </c:pt>
                <c:pt idx="42356">
                  <c:v>42.355999999999995</c:v>
                </c:pt>
                <c:pt idx="42357">
                  <c:v>42.357000000000028</c:v>
                </c:pt>
                <c:pt idx="42358">
                  <c:v>42.358000000000004</c:v>
                </c:pt>
                <c:pt idx="42359">
                  <c:v>42.359000000000037</c:v>
                </c:pt>
                <c:pt idx="42360">
                  <c:v>42.360000000000014</c:v>
                </c:pt>
                <c:pt idx="42361">
                  <c:v>42.36099999999999</c:v>
                </c:pt>
                <c:pt idx="42362">
                  <c:v>42.362000000000023</c:v>
                </c:pt>
                <c:pt idx="42363">
                  <c:v>42.363</c:v>
                </c:pt>
                <c:pt idx="42364">
                  <c:v>42.364000000000033</c:v>
                </c:pt>
                <c:pt idx="42365">
                  <c:v>42.365000000000009</c:v>
                </c:pt>
                <c:pt idx="42366">
                  <c:v>42.366000000000042</c:v>
                </c:pt>
                <c:pt idx="42367">
                  <c:v>42.367000000000019</c:v>
                </c:pt>
                <c:pt idx="42368">
                  <c:v>42.367999999999995</c:v>
                </c:pt>
                <c:pt idx="42369">
                  <c:v>42.369000000000028</c:v>
                </c:pt>
                <c:pt idx="42370">
                  <c:v>42.370000000000005</c:v>
                </c:pt>
                <c:pt idx="42371">
                  <c:v>42.371000000000038</c:v>
                </c:pt>
                <c:pt idx="42372">
                  <c:v>42.372000000000014</c:v>
                </c:pt>
                <c:pt idx="42373">
                  <c:v>42.37299999999999</c:v>
                </c:pt>
                <c:pt idx="42374">
                  <c:v>42.374000000000024</c:v>
                </c:pt>
                <c:pt idx="42375">
                  <c:v>42.375</c:v>
                </c:pt>
                <c:pt idx="42376">
                  <c:v>42.376000000000033</c:v>
                </c:pt>
                <c:pt idx="42377">
                  <c:v>42.37700000000001</c:v>
                </c:pt>
                <c:pt idx="42378">
                  <c:v>42.378000000000043</c:v>
                </c:pt>
                <c:pt idx="42379">
                  <c:v>42.379000000000019</c:v>
                </c:pt>
                <c:pt idx="42380">
                  <c:v>42.379999999999995</c:v>
                </c:pt>
                <c:pt idx="42381">
                  <c:v>42.381000000000029</c:v>
                </c:pt>
                <c:pt idx="42382">
                  <c:v>42.382000000000005</c:v>
                </c:pt>
                <c:pt idx="42383">
                  <c:v>42.383000000000038</c:v>
                </c:pt>
                <c:pt idx="42384">
                  <c:v>42.384000000000015</c:v>
                </c:pt>
                <c:pt idx="42385">
                  <c:v>42.384999999999991</c:v>
                </c:pt>
                <c:pt idx="42386">
                  <c:v>42.386000000000024</c:v>
                </c:pt>
                <c:pt idx="42387">
                  <c:v>42.387</c:v>
                </c:pt>
                <c:pt idx="42388">
                  <c:v>42.388000000000034</c:v>
                </c:pt>
                <c:pt idx="42389">
                  <c:v>42.38900000000001</c:v>
                </c:pt>
                <c:pt idx="42390">
                  <c:v>42.390000000000043</c:v>
                </c:pt>
                <c:pt idx="42391">
                  <c:v>42.39100000000002</c:v>
                </c:pt>
                <c:pt idx="42392">
                  <c:v>42.391999999999996</c:v>
                </c:pt>
                <c:pt idx="42393">
                  <c:v>42.393000000000029</c:v>
                </c:pt>
                <c:pt idx="42394">
                  <c:v>42.394000000000005</c:v>
                </c:pt>
                <c:pt idx="42395">
                  <c:v>42.395000000000039</c:v>
                </c:pt>
                <c:pt idx="42396">
                  <c:v>42.396000000000015</c:v>
                </c:pt>
                <c:pt idx="42397">
                  <c:v>42.396999999999991</c:v>
                </c:pt>
                <c:pt idx="42398">
                  <c:v>42.398000000000025</c:v>
                </c:pt>
                <c:pt idx="42399">
                  <c:v>42.399000000000001</c:v>
                </c:pt>
                <c:pt idx="42400">
                  <c:v>42.400000000000034</c:v>
                </c:pt>
                <c:pt idx="42401">
                  <c:v>42.40100000000001</c:v>
                </c:pt>
                <c:pt idx="42402">
                  <c:v>42.402000000000044</c:v>
                </c:pt>
                <c:pt idx="42403">
                  <c:v>42.40300000000002</c:v>
                </c:pt>
                <c:pt idx="42404">
                  <c:v>42.403999999999996</c:v>
                </c:pt>
                <c:pt idx="42405">
                  <c:v>42.40500000000003</c:v>
                </c:pt>
                <c:pt idx="42406">
                  <c:v>42.406000000000006</c:v>
                </c:pt>
                <c:pt idx="42407">
                  <c:v>42.407000000000039</c:v>
                </c:pt>
                <c:pt idx="42408">
                  <c:v>42.408000000000015</c:v>
                </c:pt>
                <c:pt idx="42409">
                  <c:v>42.408999999999992</c:v>
                </c:pt>
                <c:pt idx="42410">
                  <c:v>42.410000000000025</c:v>
                </c:pt>
                <c:pt idx="42411">
                  <c:v>42.411000000000001</c:v>
                </c:pt>
                <c:pt idx="42412">
                  <c:v>42.412000000000035</c:v>
                </c:pt>
                <c:pt idx="42413">
                  <c:v>42.413000000000011</c:v>
                </c:pt>
                <c:pt idx="42414">
                  <c:v>42.414000000000044</c:v>
                </c:pt>
                <c:pt idx="42415">
                  <c:v>42.41500000000002</c:v>
                </c:pt>
                <c:pt idx="42416">
                  <c:v>42.415999999999997</c:v>
                </c:pt>
                <c:pt idx="42417">
                  <c:v>42.41700000000003</c:v>
                </c:pt>
                <c:pt idx="42418">
                  <c:v>42.418000000000006</c:v>
                </c:pt>
                <c:pt idx="42419">
                  <c:v>42.41900000000004</c:v>
                </c:pt>
                <c:pt idx="42420">
                  <c:v>42.420000000000016</c:v>
                </c:pt>
                <c:pt idx="42421">
                  <c:v>42.420999999999992</c:v>
                </c:pt>
                <c:pt idx="42422">
                  <c:v>42.422000000000025</c:v>
                </c:pt>
                <c:pt idx="42423">
                  <c:v>42.423000000000002</c:v>
                </c:pt>
                <c:pt idx="42424">
                  <c:v>42.424000000000035</c:v>
                </c:pt>
                <c:pt idx="42425">
                  <c:v>42.425000000000011</c:v>
                </c:pt>
                <c:pt idx="42426">
                  <c:v>42.426000000000045</c:v>
                </c:pt>
                <c:pt idx="42427">
                  <c:v>42.427000000000021</c:v>
                </c:pt>
                <c:pt idx="42428">
                  <c:v>42.427999999999997</c:v>
                </c:pt>
                <c:pt idx="42429">
                  <c:v>42.42900000000003</c:v>
                </c:pt>
                <c:pt idx="42430">
                  <c:v>42.430000000000007</c:v>
                </c:pt>
                <c:pt idx="42431">
                  <c:v>42.43100000000004</c:v>
                </c:pt>
                <c:pt idx="42432">
                  <c:v>42.432000000000016</c:v>
                </c:pt>
                <c:pt idx="42433">
                  <c:v>42.432999999999993</c:v>
                </c:pt>
                <c:pt idx="42434">
                  <c:v>42.434000000000026</c:v>
                </c:pt>
                <c:pt idx="42435">
                  <c:v>42.435000000000002</c:v>
                </c:pt>
                <c:pt idx="42436">
                  <c:v>42.436000000000035</c:v>
                </c:pt>
                <c:pt idx="42437">
                  <c:v>42.437000000000012</c:v>
                </c:pt>
                <c:pt idx="42438">
                  <c:v>42.438000000000045</c:v>
                </c:pt>
                <c:pt idx="42439">
                  <c:v>42.439000000000021</c:v>
                </c:pt>
                <c:pt idx="42440">
                  <c:v>42.44</c:v>
                </c:pt>
                <c:pt idx="42441">
                  <c:v>42.441000000000031</c:v>
                </c:pt>
                <c:pt idx="42442">
                  <c:v>42.442000000000007</c:v>
                </c:pt>
                <c:pt idx="42443">
                  <c:v>42.44300000000004</c:v>
                </c:pt>
                <c:pt idx="42444">
                  <c:v>42.444000000000017</c:v>
                </c:pt>
                <c:pt idx="42445">
                  <c:v>42.444999999999993</c:v>
                </c:pt>
                <c:pt idx="42446">
                  <c:v>42.446000000000026</c:v>
                </c:pt>
                <c:pt idx="42447">
                  <c:v>42.447000000000003</c:v>
                </c:pt>
                <c:pt idx="42448">
                  <c:v>42.448000000000036</c:v>
                </c:pt>
                <c:pt idx="42449">
                  <c:v>42.449000000000012</c:v>
                </c:pt>
                <c:pt idx="42450">
                  <c:v>42.450000000000045</c:v>
                </c:pt>
                <c:pt idx="42451">
                  <c:v>42.451000000000022</c:v>
                </c:pt>
                <c:pt idx="42452">
                  <c:v>42.451999999999998</c:v>
                </c:pt>
                <c:pt idx="42453">
                  <c:v>42.453000000000031</c:v>
                </c:pt>
                <c:pt idx="42454">
                  <c:v>42.454000000000008</c:v>
                </c:pt>
                <c:pt idx="42455">
                  <c:v>42.455000000000041</c:v>
                </c:pt>
                <c:pt idx="42456">
                  <c:v>42.456000000000017</c:v>
                </c:pt>
                <c:pt idx="42457">
                  <c:v>42.456999999999994</c:v>
                </c:pt>
                <c:pt idx="42458">
                  <c:v>42.458000000000027</c:v>
                </c:pt>
                <c:pt idx="42459">
                  <c:v>42.459000000000003</c:v>
                </c:pt>
                <c:pt idx="42460">
                  <c:v>42.460000000000036</c:v>
                </c:pt>
                <c:pt idx="42461">
                  <c:v>42.461000000000013</c:v>
                </c:pt>
                <c:pt idx="42462">
                  <c:v>42.462000000000046</c:v>
                </c:pt>
                <c:pt idx="42463">
                  <c:v>42.463000000000022</c:v>
                </c:pt>
                <c:pt idx="42464">
                  <c:v>42.463999999999999</c:v>
                </c:pt>
                <c:pt idx="42465">
                  <c:v>42.465000000000032</c:v>
                </c:pt>
                <c:pt idx="42466">
                  <c:v>42.466000000000008</c:v>
                </c:pt>
                <c:pt idx="42467">
                  <c:v>42.467000000000041</c:v>
                </c:pt>
                <c:pt idx="42468">
                  <c:v>42.468000000000018</c:v>
                </c:pt>
                <c:pt idx="42469">
                  <c:v>42.468999999999994</c:v>
                </c:pt>
                <c:pt idx="42470">
                  <c:v>42.470000000000027</c:v>
                </c:pt>
                <c:pt idx="42471">
                  <c:v>42.471000000000004</c:v>
                </c:pt>
                <c:pt idx="42472">
                  <c:v>42.472000000000037</c:v>
                </c:pt>
                <c:pt idx="42473">
                  <c:v>42.473000000000013</c:v>
                </c:pt>
                <c:pt idx="42474">
                  <c:v>42.474000000000046</c:v>
                </c:pt>
                <c:pt idx="42475">
                  <c:v>42.475000000000023</c:v>
                </c:pt>
                <c:pt idx="42476">
                  <c:v>42.475999999999999</c:v>
                </c:pt>
                <c:pt idx="42477">
                  <c:v>42.477000000000032</c:v>
                </c:pt>
                <c:pt idx="42478">
                  <c:v>42.478000000000009</c:v>
                </c:pt>
                <c:pt idx="42479">
                  <c:v>42.479000000000042</c:v>
                </c:pt>
                <c:pt idx="42480">
                  <c:v>42.480000000000018</c:v>
                </c:pt>
                <c:pt idx="42481">
                  <c:v>42.480999999999995</c:v>
                </c:pt>
                <c:pt idx="42482">
                  <c:v>42.482000000000028</c:v>
                </c:pt>
                <c:pt idx="42483">
                  <c:v>42.483000000000004</c:v>
                </c:pt>
                <c:pt idx="42484">
                  <c:v>42.484000000000037</c:v>
                </c:pt>
                <c:pt idx="42485">
                  <c:v>42.485000000000014</c:v>
                </c:pt>
                <c:pt idx="42486">
                  <c:v>42.48599999999999</c:v>
                </c:pt>
                <c:pt idx="42487">
                  <c:v>42.487000000000023</c:v>
                </c:pt>
                <c:pt idx="42488">
                  <c:v>42.488</c:v>
                </c:pt>
                <c:pt idx="42489">
                  <c:v>42.489000000000033</c:v>
                </c:pt>
                <c:pt idx="42490">
                  <c:v>42.490000000000009</c:v>
                </c:pt>
                <c:pt idx="42491">
                  <c:v>42.491000000000042</c:v>
                </c:pt>
                <c:pt idx="42492">
                  <c:v>42.492000000000019</c:v>
                </c:pt>
                <c:pt idx="42493">
                  <c:v>42.492999999999995</c:v>
                </c:pt>
                <c:pt idx="42494">
                  <c:v>42.494000000000028</c:v>
                </c:pt>
                <c:pt idx="42495">
                  <c:v>42.495000000000005</c:v>
                </c:pt>
                <c:pt idx="42496">
                  <c:v>42.496000000000038</c:v>
                </c:pt>
                <c:pt idx="42497">
                  <c:v>42.497000000000014</c:v>
                </c:pt>
                <c:pt idx="42498">
                  <c:v>42.49799999999999</c:v>
                </c:pt>
                <c:pt idx="42499">
                  <c:v>42.499000000000024</c:v>
                </c:pt>
                <c:pt idx="42500">
                  <c:v>42.5</c:v>
                </c:pt>
                <c:pt idx="42501">
                  <c:v>42.501000000000033</c:v>
                </c:pt>
                <c:pt idx="42502">
                  <c:v>42.50200000000001</c:v>
                </c:pt>
                <c:pt idx="42503">
                  <c:v>42.503000000000043</c:v>
                </c:pt>
                <c:pt idx="42504">
                  <c:v>42.504000000000019</c:v>
                </c:pt>
                <c:pt idx="42505">
                  <c:v>42.504999999999995</c:v>
                </c:pt>
                <c:pt idx="42506">
                  <c:v>42.506000000000029</c:v>
                </c:pt>
                <c:pt idx="42507">
                  <c:v>42.507000000000005</c:v>
                </c:pt>
                <c:pt idx="42508">
                  <c:v>42.508000000000038</c:v>
                </c:pt>
                <c:pt idx="42509">
                  <c:v>42.509000000000015</c:v>
                </c:pt>
                <c:pt idx="42510">
                  <c:v>42.509999999999991</c:v>
                </c:pt>
                <c:pt idx="42511">
                  <c:v>42.511000000000024</c:v>
                </c:pt>
                <c:pt idx="42512">
                  <c:v>42.512</c:v>
                </c:pt>
                <c:pt idx="42513">
                  <c:v>42.513000000000034</c:v>
                </c:pt>
                <c:pt idx="42514">
                  <c:v>42.51400000000001</c:v>
                </c:pt>
                <c:pt idx="42515">
                  <c:v>42.515000000000043</c:v>
                </c:pt>
                <c:pt idx="42516">
                  <c:v>42.51600000000002</c:v>
                </c:pt>
                <c:pt idx="42517">
                  <c:v>42.516999999999996</c:v>
                </c:pt>
                <c:pt idx="42518">
                  <c:v>42.518000000000029</c:v>
                </c:pt>
                <c:pt idx="42519">
                  <c:v>42.519000000000005</c:v>
                </c:pt>
                <c:pt idx="42520">
                  <c:v>42.520000000000039</c:v>
                </c:pt>
                <c:pt idx="42521">
                  <c:v>42.521000000000015</c:v>
                </c:pt>
                <c:pt idx="42522">
                  <c:v>42.521999999999991</c:v>
                </c:pt>
                <c:pt idx="42523">
                  <c:v>42.523000000000025</c:v>
                </c:pt>
                <c:pt idx="42524">
                  <c:v>42.524000000000001</c:v>
                </c:pt>
                <c:pt idx="42525">
                  <c:v>42.525000000000034</c:v>
                </c:pt>
                <c:pt idx="42526">
                  <c:v>42.52600000000001</c:v>
                </c:pt>
                <c:pt idx="42527">
                  <c:v>42.527000000000044</c:v>
                </c:pt>
                <c:pt idx="42528">
                  <c:v>42.52800000000002</c:v>
                </c:pt>
                <c:pt idx="42529">
                  <c:v>42.528999999999996</c:v>
                </c:pt>
                <c:pt idx="42530">
                  <c:v>42.53000000000003</c:v>
                </c:pt>
                <c:pt idx="42531">
                  <c:v>42.531000000000006</c:v>
                </c:pt>
                <c:pt idx="42532">
                  <c:v>42.532000000000039</c:v>
                </c:pt>
                <c:pt idx="42533">
                  <c:v>42.533000000000015</c:v>
                </c:pt>
                <c:pt idx="42534">
                  <c:v>42.533999999999992</c:v>
                </c:pt>
                <c:pt idx="42535">
                  <c:v>42.535000000000025</c:v>
                </c:pt>
                <c:pt idx="42536">
                  <c:v>42.536000000000001</c:v>
                </c:pt>
                <c:pt idx="42537">
                  <c:v>42.537000000000035</c:v>
                </c:pt>
                <c:pt idx="42538">
                  <c:v>42.538000000000011</c:v>
                </c:pt>
                <c:pt idx="42539">
                  <c:v>42.539000000000044</c:v>
                </c:pt>
                <c:pt idx="42540">
                  <c:v>42.54000000000002</c:v>
                </c:pt>
                <c:pt idx="42541">
                  <c:v>42.540999999999997</c:v>
                </c:pt>
                <c:pt idx="42542">
                  <c:v>42.54200000000003</c:v>
                </c:pt>
                <c:pt idx="42543">
                  <c:v>42.543000000000006</c:v>
                </c:pt>
                <c:pt idx="42544">
                  <c:v>42.54400000000004</c:v>
                </c:pt>
                <c:pt idx="42545">
                  <c:v>42.545000000000016</c:v>
                </c:pt>
                <c:pt idx="42546">
                  <c:v>42.545999999999992</c:v>
                </c:pt>
                <c:pt idx="42547">
                  <c:v>42.547000000000025</c:v>
                </c:pt>
                <c:pt idx="42548">
                  <c:v>42.548000000000002</c:v>
                </c:pt>
                <c:pt idx="42549">
                  <c:v>42.549000000000035</c:v>
                </c:pt>
                <c:pt idx="42550">
                  <c:v>42.550000000000011</c:v>
                </c:pt>
                <c:pt idx="42551">
                  <c:v>42.551000000000045</c:v>
                </c:pt>
                <c:pt idx="42552">
                  <c:v>42.552000000000021</c:v>
                </c:pt>
                <c:pt idx="42553">
                  <c:v>42.552999999999997</c:v>
                </c:pt>
                <c:pt idx="42554">
                  <c:v>42.55400000000003</c:v>
                </c:pt>
                <c:pt idx="42555">
                  <c:v>42.555000000000007</c:v>
                </c:pt>
                <c:pt idx="42556">
                  <c:v>42.55600000000004</c:v>
                </c:pt>
                <c:pt idx="42557">
                  <c:v>42.557000000000016</c:v>
                </c:pt>
                <c:pt idx="42558">
                  <c:v>42.557999999999993</c:v>
                </c:pt>
                <c:pt idx="42559">
                  <c:v>42.559000000000026</c:v>
                </c:pt>
                <c:pt idx="42560">
                  <c:v>42.56</c:v>
                </c:pt>
                <c:pt idx="42561">
                  <c:v>42.561000000000035</c:v>
                </c:pt>
                <c:pt idx="42562">
                  <c:v>42.562000000000012</c:v>
                </c:pt>
                <c:pt idx="42563">
                  <c:v>42.563000000000045</c:v>
                </c:pt>
                <c:pt idx="42564">
                  <c:v>42.564000000000021</c:v>
                </c:pt>
                <c:pt idx="42565">
                  <c:v>42.564999999999998</c:v>
                </c:pt>
                <c:pt idx="42566">
                  <c:v>42.566000000000031</c:v>
                </c:pt>
                <c:pt idx="42567">
                  <c:v>42.567000000000007</c:v>
                </c:pt>
                <c:pt idx="42568">
                  <c:v>42.56800000000004</c:v>
                </c:pt>
                <c:pt idx="42569">
                  <c:v>42.569000000000017</c:v>
                </c:pt>
                <c:pt idx="42570">
                  <c:v>42.569999999999993</c:v>
                </c:pt>
                <c:pt idx="42571">
                  <c:v>42.571000000000026</c:v>
                </c:pt>
                <c:pt idx="42572">
                  <c:v>42.572000000000003</c:v>
                </c:pt>
                <c:pt idx="42573">
                  <c:v>42.573000000000036</c:v>
                </c:pt>
                <c:pt idx="42574">
                  <c:v>42.574000000000012</c:v>
                </c:pt>
                <c:pt idx="42575">
                  <c:v>42.575000000000045</c:v>
                </c:pt>
                <c:pt idx="42576">
                  <c:v>42.576000000000022</c:v>
                </c:pt>
                <c:pt idx="42577">
                  <c:v>42.576999999999998</c:v>
                </c:pt>
                <c:pt idx="42578">
                  <c:v>42.578000000000031</c:v>
                </c:pt>
                <c:pt idx="42579">
                  <c:v>42.579000000000008</c:v>
                </c:pt>
                <c:pt idx="42580">
                  <c:v>42.580000000000041</c:v>
                </c:pt>
                <c:pt idx="42581">
                  <c:v>42.581000000000017</c:v>
                </c:pt>
                <c:pt idx="42582">
                  <c:v>42.581999999999994</c:v>
                </c:pt>
                <c:pt idx="42583">
                  <c:v>42.583000000000027</c:v>
                </c:pt>
                <c:pt idx="42584">
                  <c:v>42.584000000000003</c:v>
                </c:pt>
                <c:pt idx="42585">
                  <c:v>42.585000000000036</c:v>
                </c:pt>
                <c:pt idx="42586">
                  <c:v>42.586000000000013</c:v>
                </c:pt>
                <c:pt idx="42587">
                  <c:v>42.587000000000046</c:v>
                </c:pt>
                <c:pt idx="42588">
                  <c:v>42.588000000000022</c:v>
                </c:pt>
                <c:pt idx="42589">
                  <c:v>42.588999999999999</c:v>
                </c:pt>
                <c:pt idx="42590">
                  <c:v>42.590000000000032</c:v>
                </c:pt>
                <c:pt idx="42591">
                  <c:v>42.591000000000008</c:v>
                </c:pt>
                <c:pt idx="42592">
                  <c:v>42.592000000000041</c:v>
                </c:pt>
                <c:pt idx="42593">
                  <c:v>42.593000000000018</c:v>
                </c:pt>
                <c:pt idx="42594">
                  <c:v>42.593999999999994</c:v>
                </c:pt>
                <c:pt idx="42595">
                  <c:v>42.595000000000027</c:v>
                </c:pt>
                <c:pt idx="42596">
                  <c:v>42.596000000000004</c:v>
                </c:pt>
                <c:pt idx="42597">
                  <c:v>42.597000000000037</c:v>
                </c:pt>
                <c:pt idx="42598">
                  <c:v>42.598000000000013</c:v>
                </c:pt>
                <c:pt idx="42599">
                  <c:v>42.599000000000046</c:v>
                </c:pt>
                <c:pt idx="42600">
                  <c:v>42.600000000000023</c:v>
                </c:pt>
                <c:pt idx="42601">
                  <c:v>42.600999999999999</c:v>
                </c:pt>
                <c:pt idx="42602">
                  <c:v>42.602000000000032</c:v>
                </c:pt>
                <c:pt idx="42603">
                  <c:v>42.603000000000009</c:v>
                </c:pt>
                <c:pt idx="42604">
                  <c:v>42.604000000000042</c:v>
                </c:pt>
                <c:pt idx="42605">
                  <c:v>42.605000000000018</c:v>
                </c:pt>
                <c:pt idx="42606">
                  <c:v>42.605999999999995</c:v>
                </c:pt>
                <c:pt idx="42607">
                  <c:v>42.607000000000028</c:v>
                </c:pt>
                <c:pt idx="42608">
                  <c:v>42.608000000000004</c:v>
                </c:pt>
                <c:pt idx="42609">
                  <c:v>42.609000000000037</c:v>
                </c:pt>
                <c:pt idx="42610">
                  <c:v>42.610000000000014</c:v>
                </c:pt>
                <c:pt idx="42611">
                  <c:v>42.61099999999999</c:v>
                </c:pt>
                <c:pt idx="42612">
                  <c:v>42.612000000000023</c:v>
                </c:pt>
                <c:pt idx="42613">
                  <c:v>42.613</c:v>
                </c:pt>
                <c:pt idx="42614">
                  <c:v>42.614000000000033</c:v>
                </c:pt>
                <c:pt idx="42615">
                  <c:v>42.615000000000009</c:v>
                </c:pt>
                <c:pt idx="42616">
                  <c:v>42.616000000000042</c:v>
                </c:pt>
                <c:pt idx="42617">
                  <c:v>42.617000000000019</c:v>
                </c:pt>
                <c:pt idx="42618">
                  <c:v>42.617999999999995</c:v>
                </c:pt>
                <c:pt idx="42619">
                  <c:v>42.619000000000028</c:v>
                </c:pt>
                <c:pt idx="42620">
                  <c:v>42.620000000000005</c:v>
                </c:pt>
                <c:pt idx="42621">
                  <c:v>42.621000000000038</c:v>
                </c:pt>
                <c:pt idx="42622">
                  <c:v>42.622000000000014</c:v>
                </c:pt>
                <c:pt idx="42623">
                  <c:v>42.62299999999999</c:v>
                </c:pt>
                <c:pt idx="42624">
                  <c:v>42.624000000000024</c:v>
                </c:pt>
                <c:pt idx="42625">
                  <c:v>42.625</c:v>
                </c:pt>
                <c:pt idx="42626">
                  <c:v>42.626000000000033</c:v>
                </c:pt>
                <c:pt idx="42627">
                  <c:v>42.62700000000001</c:v>
                </c:pt>
                <c:pt idx="42628">
                  <c:v>42.628000000000043</c:v>
                </c:pt>
                <c:pt idx="42629">
                  <c:v>42.629000000000019</c:v>
                </c:pt>
                <c:pt idx="42630">
                  <c:v>42.629999999999995</c:v>
                </c:pt>
                <c:pt idx="42631">
                  <c:v>42.631000000000029</c:v>
                </c:pt>
                <c:pt idx="42632">
                  <c:v>42.632000000000005</c:v>
                </c:pt>
                <c:pt idx="42633">
                  <c:v>42.633000000000038</c:v>
                </c:pt>
                <c:pt idx="42634">
                  <c:v>42.634000000000015</c:v>
                </c:pt>
                <c:pt idx="42635">
                  <c:v>42.634999999999991</c:v>
                </c:pt>
                <c:pt idx="42636">
                  <c:v>42.636000000000024</c:v>
                </c:pt>
                <c:pt idx="42637">
                  <c:v>42.637</c:v>
                </c:pt>
                <c:pt idx="42638">
                  <c:v>42.638000000000034</c:v>
                </c:pt>
                <c:pt idx="42639">
                  <c:v>42.63900000000001</c:v>
                </c:pt>
                <c:pt idx="42640">
                  <c:v>42.640000000000043</c:v>
                </c:pt>
                <c:pt idx="42641">
                  <c:v>42.64100000000002</c:v>
                </c:pt>
                <c:pt idx="42642">
                  <c:v>42.641999999999996</c:v>
                </c:pt>
                <c:pt idx="42643">
                  <c:v>42.643000000000029</c:v>
                </c:pt>
                <c:pt idx="42644">
                  <c:v>42.644000000000005</c:v>
                </c:pt>
                <c:pt idx="42645">
                  <c:v>42.645000000000039</c:v>
                </c:pt>
                <c:pt idx="42646">
                  <c:v>42.646000000000015</c:v>
                </c:pt>
                <c:pt idx="42647">
                  <c:v>42.646999999999991</c:v>
                </c:pt>
                <c:pt idx="42648">
                  <c:v>42.648000000000025</c:v>
                </c:pt>
                <c:pt idx="42649">
                  <c:v>42.649000000000001</c:v>
                </c:pt>
                <c:pt idx="42650">
                  <c:v>42.650000000000034</c:v>
                </c:pt>
                <c:pt idx="42651">
                  <c:v>42.65100000000001</c:v>
                </c:pt>
                <c:pt idx="42652">
                  <c:v>42.652000000000044</c:v>
                </c:pt>
                <c:pt idx="42653">
                  <c:v>42.65300000000002</c:v>
                </c:pt>
                <c:pt idx="42654">
                  <c:v>42.653999999999996</c:v>
                </c:pt>
                <c:pt idx="42655">
                  <c:v>42.65500000000003</c:v>
                </c:pt>
                <c:pt idx="42656">
                  <c:v>42.656000000000006</c:v>
                </c:pt>
                <c:pt idx="42657">
                  <c:v>42.657000000000039</c:v>
                </c:pt>
                <c:pt idx="42658">
                  <c:v>42.658000000000015</c:v>
                </c:pt>
                <c:pt idx="42659">
                  <c:v>42.658999999999992</c:v>
                </c:pt>
                <c:pt idx="42660">
                  <c:v>42.660000000000025</c:v>
                </c:pt>
                <c:pt idx="42661">
                  <c:v>42.661000000000001</c:v>
                </c:pt>
                <c:pt idx="42662">
                  <c:v>42.662000000000035</c:v>
                </c:pt>
                <c:pt idx="42663">
                  <c:v>42.663000000000011</c:v>
                </c:pt>
                <c:pt idx="42664">
                  <c:v>42.664000000000044</c:v>
                </c:pt>
                <c:pt idx="42665">
                  <c:v>42.66500000000002</c:v>
                </c:pt>
                <c:pt idx="42666">
                  <c:v>42.665999999999997</c:v>
                </c:pt>
                <c:pt idx="42667">
                  <c:v>42.66700000000003</c:v>
                </c:pt>
                <c:pt idx="42668">
                  <c:v>42.668000000000006</c:v>
                </c:pt>
                <c:pt idx="42669">
                  <c:v>42.66900000000004</c:v>
                </c:pt>
                <c:pt idx="42670">
                  <c:v>42.670000000000016</c:v>
                </c:pt>
                <c:pt idx="42671">
                  <c:v>42.670999999999992</c:v>
                </c:pt>
                <c:pt idx="42672">
                  <c:v>42.672000000000025</c:v>
                </c:pt>
                <c:pt idx="42673">
                  <c:v>42.673000000000002</c:v>
                </c:pt>
                <c:pt idx="42674">
                  <c:v>42.674000000000035</c:v>
                </c:pt>
                <c:pt idx="42675">
                  <c:v>42.675000000000011</c:v>
                </c:pt>
                <c:pt idx="42676">
                  <c:v>42.676000000000045</c:v>
                </c:pt>
                <c:pt idx="42677">
                  <c:v>42.677000000000021</c:v>
                </c:pt>
                <c:pt idx="42678">
                  <c:v>42.677999999999997</c:v>
                </c:pt>
                <c:pt idx="42679">
                  <c:v>42.67900000000003</c:v>
                </c:pt>
                <c:pt idx="42680">
                  <c:v>42.680000000000007</c:v>
                </c:pt>
                <c:pt idx="42681">
                  <c:v>42.68100000000004</c:v>
                </c:pt>
                <c:pt idx="42682">
                  <c:v>42.682000000000016</c:v>
                </c:pt>
                <c:pt idx="42683">
                  <c:v>42.682999999999993</c:v>
                </c:pt>
                <c:pt idx="42684">
                  <c:v>42.684000000000026</c:v>
                </c:pt>
                <c:pt idx="42685">
                  <c:v>42.685000000000002</c:v>
                </c:pt>
                <c:pt idx="42686">
                  <c:v>42.686000000000035</c:v>
                </c:pt>
                <c:pt idx="42687">
                  <c:v>42.687000000000012</c:v>
                </c:pt>
                <c:pt idx="42688">
                  <c:v>42.688000000000045</c:v>
                </c:pt>
                <c:pt idx="42689">
                  <c:v>42.689000000000021</c:v>
                </c:pt>
                <c:pt idx="42690">
                  <c:v>42.69</c:v>
                </c:pt>
                <c:pt idx="42691">
                  <c:v>42.691000000000031</c:v>
                </c:pt>
                <c:pt idx="42692">
                  <c:v>42.692000000000007</c:v>
                </c:pt>
                <c:pt idx="42693">
                  <c:v>42.69300000000004</c:v>
                </c:pt>
                <c:pt idx="42694">
                  <c:v>42.694000000000017</c:v>
                </c:pt>
                <c:pt idx="42695">
                  <c:v>42.694999999999993</c:v>
                </c:pt>
                <c:pt idx="42696">
                  <c:v>42.696000000000026</c:v>
                </c:pt>
                <c:pt idx="42697">
                  <c:v>42.697000000000003</c:v>
                </c:pt>
                <c:pt idx="42698">
                  <c:v>42.698000000000036</c:v>
                </c:pt>
                <c:pt idx="42699">
                  <c:v>42.699000000000012</c:v>
                </c:pt>
                <c:pt idx="42700">
                  <c:v>42.700000000000045</c:v>
                </c:pt>
                <c:pt idx="42701">
                  <c:v>42.701000000000022</c:v>
                </c:pt>
                <c:pt idx="42702">
                  <c:v>42.701999999999998</c:v>
                </c:pt>
                <c:pt idx="42703">
                  <c:v>42.703000000000031</c:v>
                </c:pt>
                <c:pt idx="42704">
                  <c:v>42.704000000000008</c:v>
                </c:pt>
                <c:pt idx="42705">
                  <c:v>42.705000000000041</c:v>
                </c:pt>
                <c:pt idx="42706">
                  <c:v>42.706000000000017</c:v>
                </c:pt>
                <c:pt idx="42707">
                  <c:v>42.706999999999994</c:v>
                </c:pt>
                <c:pt idx="42708">
                  <c:v>42.708000000000027</c:v>
                </c:pt>
                <c:pt idx="42709">
                  <c:v>42.709000000000003</c:v>
                </c:pt>
                <c:pt idx="42710">
                  <c:v>42.710000000000036</c:v>
                </c:pt>
                <c:pt idx="42711">
                  <c:v>42.711000000000013</c:v>
                </c:pt>
                <c:pt idx="42712">
                  <c:v>42.712000000000046</c:v>
                </c:pt>
                <c:pt idx="42713">
                  <c:v>42.713000000000022</c:v>
                </c:pt>
                <c:pt idx="42714">
                  <c:v>42.713999999999999</c:v>
                </c:pt>
                <c:pt idx="42715">
                  <c:v>42.715000000000032</c:v>
                </c:pt>
                <c:pt idx="42716">
                  <c:v>42.716000000000008</c:v>
                </c:pt>
                <c:pt idx="42717">
                  <c:v>42.717000000000041</c:v>
                </c:pt>
                <c:pt idx="42718">
                  <c:v>42.718000000000018</c:v>
                </c:pt>
                <c:pt idx="42719">
                  <c:v>42.718999999999994</c:v>
                </c:pt>
                <c:pt idx="42720">
                  <c:v>42.720000000000027</c:v>
                </c:pt>
                <c:pt idx="42721">
                  <c:v>42.721000000000004</c:v>
                </c:pt>
                <c:pt idx="42722">
                  <c:v>42.722000000000037</c:v>
                </c:pt>
                <c:pt idx="42723">
                  <c:v>42.723000000000013</c:v>
                </c:pt>
                <c:pt idx="42724">
                  <c:v>42.724000000000046</c:v>
                </c:pt>
                <c:pt idx="42725">
                  <c:v>42.725000000000023</c:v>
                </c:pt>
                <c:pt idx="42726">
                  <c:v>42.725999999999999</c:v>
                </c:pt>
                <c:pt idx="42727">
                  <c:v>42.727000000000032</c:v>
                </c:pt>
                <c:pt idx="42728">
                  <c:v>42.728000000000009</c:v>
                </c:pt>
                <c:pt idx="42729">
                  <c:v>42.729000000000042</c:v>
                </c:pt>
                <c:pt idx="42730">
                  <c:v>42.730000000000018</c:v>
                </c:pt>
                <c:pt idx="42731">
                  <c:v>42.730999999999995</c:v>
                </c:pt>
                <c:pt idx="42732">
                  <c:v>42.732000000000028</c:v>
                </c:pt>
                <c:pt idx="42733">
                  <c:v>42.733000000000004</c:v>
                </c:pt>
                <c:pt idx="42734">
                  <c:v>42.734000000000037</c:v>
                </c:pt>
                <c:pt idx="42735">
                  <c:v>42.735000000000014</c:v>
                </c:pt>
                <c:pt idx="42736">
                  <c:v>42.73599999999999</c:v>
                </c:pt>
                <c:pt idx="42737">
                  <c:v>42.737000000000023</c:v>
                </c:pt>
                <c:pt idx="42738">
                  <c:v>42.738</c:v>
                </c:pt>
                <c:pt idx="42739">
                  <c:v>42.739000000000033</c:v>
                </c:pt>
                <c:pt idx="42740">
                  <c:v>42.740000000000009</c:v>
                </c:pt>
                <c:pt idx="42741">
                  <c:v>42.741000000000042</c:v>
                </c:pt>
                <c:pt idx="42742">
                  <c:v>42.742000000000019</c:v>
                </c:pt>
                <c:pt idx="42743">
                  <c:v>42.742999999999995</c:v>
                </c:pt>
                <c:pt idx="42744">
                  <c:v>42.744000000000028</c:v>
                </c:pt>
                <c:pt idx="42745">
                  <c:v>42.745000000000005</c:v>
                </c:pt>
                <c:pt idx="42746">
                  <c:v>42.746000000000038</c:v>
                </c:pt>
                <c:pt idx="42747">
                  <c:v>42.747000000000014</c:v>
                </c:pt>
                <c:pt idx="42748">
                  <c:v>42.74799999999999</c:v>
                </c:pt>
                <c:pt idx="42749">
                  <c:v>42.749000000000024</c:v>
                </c:pt>
                <c:pt idx="42750">
                  <c:v>42.75</c:v>
                </c:pt>
                <c:pt idx="42751">
                  <c:v>42.751000000000033</c:v>
                </c:pt>
                <c:pt idx="42752">
                  <c:v>42.75200000000001</c:v>
                </c:pt>
                <c:pt idx="42753">
                  <c:v>42.753000000000043</c:v>
                </c:pt>
                <c:pt idx="42754">
                  <c:v>42.754000000000019</c:v>
                </c:pt>
                <c:pt idx="42755">
                  <c:v>42.754999999999995</c:v>
                </c:pt>
                <c:pt idx="42756">
                  <c:v>42.756000000000029</c:v>
                </c:pt>
                <c:pt idx="42757">
                  <c:v>42.757000000000005</c:v>
                </c:pt>
                <c:pt idx="42758">
                  <c:v>42.758000000000038</c:v>
                </c:pt>
                <c:pt idx="42759">
                  <c:v>42.759000000000015</c:v>
                </c:pt>
                <c:pt idx="42760">
                  <c:v>42.759999999999991</c:v>
                </c:pt>
                <c:pt idx="42761">
                  <c:v>42.761000000000024</c:v>
                </c:pt>
                <c:pt idx="42762">
                  <c:v>42.762</c:v>
                </c:pt>
                <c:pt idx="42763">
                  <c:v>42.763000000000034</c:v>
                </c:pt>
                <c:pt idx="42764">
                  <c:v>42.76400000000001</c:v>
                </c:pt>
                <c:pt idx="42765">
                  <c:v>42.765000000000043</c:v>
                </c:pt>
                <c:pt idx="42766">
                  <c:v>42.76600000000002</c:v>
                </c:pt>
                <c:pt idx="42767">
                  <c:v>42.766999999999996</c:v>
                </c:pt>
                <c:pt idx="42768">
                  <c:v>42.768000000000029</c:v>
                </c:pt>
                <c:pt idx="42769">
                  <c:v>42.769000000000005</c:v>
                </c:pt>
                <c:pt idx="42770">
                  <c:v>42.770000000000039</c:v>
                </c:pt>
                <c:pt idx="42771">
                  <c:v>42.771000000000015</c:v>
                </c:pt>
                <c:pt idx="42772">
                  <c:v>42.771999999999991</c:v>
                </c:pt>
                <c:pt idx="42773">
                  <c:v>42.773000000000025</c:v>
                </c:pt>
                <c:pt idx="42774">
                  <c:v>42.774000000000001</c:v>
                </c:pt>
                <c:pt idx="42775">
                  <c:v>42.775000000000034</c:v>
                </c:pt>
                <c:pt idx="42776">
                  <c:v>42.77600000000001</c:v>
                </c:pt>
                <c:pt idx="42777">
                  <c:v>42.777000000000044</c:v>
                </c:pt>
                <c:pt idx="42778">
                  <c:v>42.77800000000002</c:v>
                </c:pt>
                <c:pt idx="42779">
                  <c:v>42.778999999999996</c:v>
                </c:pt>
                <c:pt idx="42780">
                  <c:v>42.78000000000003</c:v>
                </c:pt>
                <c:pt idx="42781">
                  <c:v>42.781000000000006</c:v>
                </c:pt>
                <c:pt idx="42782">
                  <c:v>42.782000000000039</c:v>
                </c:pt>
                <c:pt idx="42783">
                  <c:v>42.783000000000015</c:v>
                </c:pt>
                <c:pt idx="42784">
                  <c:v>42.783999999999992</c:v>
                </c:pt>
                <c:pt idx="42785">
                  <c:v>42.785000000000025</c:v>
                </c:pt>
                <c:pt idx="42786">
                  <c:v>42.786000000000001</c:v>
                </c:pt>
                <c:pt idx="42787">
                  <c:v>42.787000000000035</c:v>
                </c:pt>
                <c:pt idx="42788">
                  <c:v>42.788000000000011</c:v>
                </c:pt>
                <c:pt idx="42789">
                  <c:v>42.789000000000044</c:v>
                </c:pt>
                <c:pt idx="42790">
                  <c:v>42.79000000000002</c:v>
                </c:pt>
                <c:pt idx="42791">
                  <c:v>42.790999999999997</c:v>
                </c:pt>
                <c:pt idx="42792">
                  <c:v>42.79200000000003</c:v>
                </c:pt>
                <c:pt idx="42793">
                  <c:v>42.793000000000006</c:v>
                </c:pt>
                <c:pt idx="42794">
                  <c:v>42.79400000000004</c:v>
                </c:pt>
                <c:pt idx="42795">
                  <c:v>42.795000000000016</c:v>
                </c:pt>
                <c:pt idx="42796">
                  <c:v>42.795999999999992</c:v>
                </c:pt>
                <c:pt idx="42797">
                  <c:v>42.797000000000025</c:v>
                </c:pt>
                <c:pt idx="42798">
                  <c:v>42.798000000000002</c:v>
                </c:pt>
                <c:pt idx="42799">
                  <c:v>42.799000000000035</c:v>
                </c:pt>
                <c:pt idx="42800">
                  <c:v>42.800000000000011</c:v>
                </c:pt>
                <c:pt idx="42801">
                  <c:v>42.801000000000045</c:v>
                </c:pt>
                <c:pt idx="42802">
                  <c:v>42.802000000000021</c:v>
                </c:pt>
                <c:pt idx="42803">
                  <c:v>42.802999999999997</c:v>
                </c:pt>
                <c:pt idx="42804">
                  <c:v>42.80400000000003</c:v>
                </c:pt>
                <c:pt idx="42805">
                  <c:v>42.805000000000007</c:v>
                </c:pt>
                <c:pt idx="42806">
                  <c:v>42.80600000000004</c:v>
                </c:pt>
                <c:pt idx="42807">
                  <c:v>42.807000000000016</c:v>
                </c:pt>
                <c:pt idx="42808">
                  <c:v>42.807999999999993</c:v>
                </c:pt>
                <c:pt idx="42809">
                  <c:v>42.809000000000026</c:v>
                </c:pt>
                <c:pt idx="42810">
                  <c:v>42.81</c:v>
                </c:pt>
                <c:pt idx="42811">
                  <c:v>42.811000000000035</c:v>
                </c:pt>
                <c:pt idx="42812">
                  <c:v>42.812000000000012</c:v>
                </c:pt>
                <c:pt idx="42813">
                  <c:v>42.813000000000045</c:v>
                </c:pt>
                <c:pt idx="42814">
                  <c:v>42.814000000000021</c:v>
                </c:pt>
                <c:pt idx="42815">
                  <c:v>42.814999999999998</c:v>
                </c:pt>
                <c:pt idx="42816">
                  <c:v>42.816000000000031</c:v>
                </c:pt>
                <c:pt idx="42817">
                  <c:v>42.817000000000007</c:v>
                </c:pt>
                <c:pt idx="42818">
                  <c:v>42.81800000000004</c:v>
                </c:pt>
                <c:pt idx="42819">
                  <c:v>42.819000000000017</c:v>
                </c:pt>
                <c:pt idx="42820">
                  <c:v>42.819999999999993</c:v>
                </c:pt>
                <c:pt idx="42821">
                  <c:v>42.821000000000026</c:v>
                </c:pt>
                <c:pt idx="42822">
                  <c:v>42.822000000000003</c:v>
                </c:pt>
                <c:pt idx="42823">
                  <c:v>42.823000000000036</c:v>
                </c:pt>
                <c:pt idx="42824">
                  <c:v>42.824000000000012</c:v>
                </c:pt>
                <c:pt idx="42825">
                  <c:v>42.825000000000045</c:v>
                </c:pt>
                <c:pt idx="42826">
                  <c:v>42.826000000000022</c:v>
                </c:pt>
                <c:pt idx="42827">
                  <c:v>42.826999999999998</c:v>
                </c:pt>
                <c:pt idx="42828">
                  <c:v>42.828000000000031</c:v>
                </c:pt>
                <c:pt idx="42829">
                  <c:v>42.829000000000008</c:v>
                </c:pt>
                <c:pt idx="42830">
                  <c:v>42.830000000000041</c:v>
                </c:pt>
                <c:pt idx="42831">
                  <c:v>42.831000000000017</c:v>
                </c:pt>
                <c:pt idx="42832">
                  <c:v>42.831999999999994</c:v>
                </c:pt>
                <c:pt idx="42833">
                  <c:v>42.833000000000027</c:v>
                </c:pt>
                <c:pt idx="42834">
                  <c:v>42.834000000000003</c:v>
                </c:pt>
                <c:pt idx="42835">
                  <c:v>42.835000000000036</c:v>
                </c:pt>
                <c:pt idx="42836">
                  <c:v>42.836000000000013</c:v>
                </c:pt>
                <c:pt idx="42837">
                  <c:v>42.837000000000046</c:v>
                </c:pt>
                <c:pt idx="42838">
                  <c:v>42.838000000000022</c:v>
                </c:pt>
                <c:pt idx="42839">
                  <c:v>42.838999999999999</c:v>
                </c:pt>
                <c:pt idx="42840">
                  <c:v>42.840000000000032</c:v>
                </c:pt>
                <c:pt idx="42841">
                  <c:v>42.841000000000008</c:v>
                </c:pt>
                <c:pt idx="42842">
                  <c:v>42.842000000000041</c:v>
                </c:pt>
                <c:pt idx="42843">
                  <c:v>42.843000000000018</c:v>
                </c:pt>
                <c:pt idx="42844">
                  <c:v>42.843999999999994</c:v>
                </c:pt>
                <c:pt idx="42845">
                  <c:v>42.845000000000027</c:v>
                </c:pt>
                <c:pt idx="42846">
                  <c:v>42.846000000000004</c:v>
                </c:pt>
                <c:pt idx="42847">
                  <c:v>42.847000000000037</c:v>
                </c:pt>
                <c:pt idx="42848">
                  <c:v>42.848000000000013</c:v>
                </c:pt>
                <c:pt idx="42849">
                  <c:v>42.849000000000046</c:v>
                </c:pt>
                <c:pt idx="42850">
                  <c:v>42.850000000000023</c:v>
                </c:pt>
                <c:pt idx="42851">
                  <c:v>42.850999999999999</c:v>
                </c:pt>
                <c:pt idx="42852">
                  <c:v>42.852000000000032</c:v>
                </c:pt>
                <c:pt idx="42853">
                  <c:v>42.853000000000009</c:v>
                </c:pt>
                <c:pt idx="42854">
                  <c:v>42.854000000000042</c:v>
                </c:pt>
                <c:pt idx="42855">
                  <c:v>42.855000000000018</c:v>
                </c:pt>
                <c:pt idx="42856">
                  <c:v>42.855999999999995</c:v>
                </c:pt>
                <c:pt idx="42857">
                  <c:v>42.857000000000028</c:v>
                </c:pt>
                <c:pt idx="42858">
                  <c:v>42.858000000000004</c:v>
                </c:pt>
                <c:pt idx="42859">
                  <c:v>42.859000000000037</c:v>
                </c:pt>
                <c:pt idx="42860">
                  <c:v>42.860000000000014</c:v>
                </c:pt>
                <c:pt idx="42861">
                  <c:v>42.86099999999999</c:v>
                </c:pt>
                <c:pt idx="42862">
                  <c:v>42.862000000000023</c:v>
                </c:pt>
                <c:pt idx="42863">
                  <c:v>42.863</c:v>
                </c:pt>
                <c:pt idx="42864">
                  <c:v>42.864000000000033</c:v>
                </c:pt>
                <c:pt idx="42865">
                  <c:v>42.865000000000009</c:v>
                </c:pt>
                <c:pt idx="42866">
                  <c:v>42.866000000000042</c:v>
                </c:pt>
                <c:pt idx="42867">
                  <c:v>42.867000000000019</c:v>
                </c:pt>
                <c:pt idx="42868">
                  <c:v>42.867999999999995</c:v>
                </c:pt>
                <c:pt idx="42869">
                  <c:v>42.869000000000028</c:v>
                </c:pt>
                <c:pt idx="42870">
                  <c:v>42.870000000000005</c:v>
                </c:pt>
                <c:pt idx="42871">
                  <c:v>42.871000000000038</c:v>
                </c:pt>
                <c:pt idx="42872">
                  <c:v>42.872000000000014</c:v>
                </c:pt>
                <c:pt idx="42873">
                  <c:v>42.87299999999999</c:v>
                </c:pt>
                <c:pt idx="42874">
                  <c:v>42.874000000000024</c:v>
                </c:pt>
                <c:pt idx="42875">
                  <c:v>42.875</c:v>
                </c:pt>
                <c:pt idx="42876">
                  <c:v>42.876000000000033</c:v>
                </c:pt>
                <c:pt idx="42877">
                  <c:v>42.87700000000001</c:v>
                </c:pt>
                <c:pt idx="42878">
                  <c:v>42.878000000000043</c:v>
                </c:pt>
                <c:pt idx="42879">
                  <c:v>42.879000000000019</c:v>
                </c:pt>
                <c:pt idx="42880">
                  <c:v>42.879999999999995</c:v>
                </c:pt>
                <c:pt idx="42881">
                  <c:v>42.881000000000029</c:v>
                </c:pt>
                <c:pt idx="42882">
                  <c:v>42.882000000000005</c:v>
                </c:pt>
                <c:pt idx="42883">
                  <c:v>42.883000000000038</c:v>
                </c:pt>
                <c:pt idx="42884">
                  <c:v>42.884000000000015</c:v>
                </c:pt>
                <c:pt idx="42885">
                  <c:v>42.884999999999991</c:v>
                </c:pt>
                <c:pt idx="42886">
                  <c:v>42.886000000000024</c:v>
                </c:pt>
                <c:pt idx="42887">
                  <c:v>42.887</c:v>
                </c:pt>
                <c:pt idx="42888">
                  <c:v>42.888000000000034</c:v>
                </c:pt>
                <c:pt idx="42889">
                  <c:v>42.88900000000001</c:v>
                </c:pt>
                <c:pt idx="42890">
                  <c:v>42.890000000000043</c:v>
                </c:pt>
                <c:pt idx="42891">
                  <c:v>42.89100000000002</c:v>
                </c:pt>
                <c:pt idx="42892">
                  <c:v>42.891999999999996</c:v>
                </c:pt>
                <c:pt idx="42893">
                  <c:v>42.893000000000029</c:v>
                </c:pt>
                <c:pt idx="42894">
                  <c:v>42.894000000000005</c:v>
                </c:pt>
                <c:pt idx="42895">
                  <c:v>42.895000000000039</c:v>
                </c:pt>
                <c:pt idx="42896">
                  <c:v>42.896000000000015</c:v>
                </c:pt>
                <c:pt idx="42897">
                  <c:v>42.896999999999991</c:v>
                </c:pt>
                <c:pt idx="42898">
                  <c:v>42.898000000000025</c:v>
                </c:pt>
                <c:pt idx="42899">
                  <c:v>42.899000000000001</c:v>
                </c:pt>
                <c:pt idx="42900">
                  <c:v>42.900000000000034</c:v>
                </c:pt>
                <c:pt idx="42901">
                  <c:v>42.90100000000001</c:v>
                </c:pt>
                <c:pt idx="42902">
                  <c:v>42.902000000000044</c:v>
                </c:pt>
                <c:pt idx="42903">
                  <c:v>42.90300000000002</c:v>
                </c:pt>
                <c:pt idx="42904">
                  <c:v>42.903999999999996</c:v>
                </c:pt>
                <c:pt idx="42905">
                  <c:v>42.90500000000003</c:v>
                </c:pt>
                <c:pt idx="42906">
                  <c:v>42.906000000000006</c:v>
                </c:pt>
                <c:pt idx="42907">
                  <c:v>42.907000000000039</c:v>
                </c:pt>
                <c:pt idx="42908">
                  <c:v>42.908000000000015</c:v>
                </c:pt>
                <c:pt idx="42909">
                  <c:v>42.908999999999992</c:v>
                </c:pt>
                <c:pt idx="42910">
                  <c:v>42.910000000000025</c:v>
                </c:pt>
                <c:pt idx="42911">
                  <c:v>42.911000000000001</c:v>
                </c:pt>
                <c:pt idx="42912">
                  <c:v>42.912000000000035</c:v>
                </c:pt>
                <c:pt idx="42913">
                  <c:v>42.913000000000011</c:v>
                </c:pt>
                <c:pt idx="42914">
                  <c:v>42.914000000000044</c:v>
                </c:pt>
                <c:pt idx="42915">
                  <c:v>42.91500000000002</c:v>
                </c:pt>
                <c:pt idx="42916">
                  <c:v>42.915999999999997</c:v>
                </c:pt>
                <c:pt idx="42917">
                  <c:v>42.91700000000003</c:v>
                </c:pt>
                <c:pt idx="42918">
                  <c:v>42.918000000000006</c:v>
                </c:pt>
                <c:pt idx="42919">
                  <c:v>42.91900000000004</c:v>
                </c:pt>
                <c:pt idx="42920">
                  <c:v>42.920000000000016</c:v>
                </c:pt>
                <c:pt idx="42921">
                  <c:v>42.920999999999992</c:v>
                </c:pt>
                <c:pt idx="42922">
                  <c:v>42.922000000000025</c:v>
                </c:pt>
                <c:pt idx="42923">
                  <c:v>42.923000000000002</c:v>
                </c:pt>
                <c:pt idx="42924">
                  <c:v>42.924000000000035</c:v>
                </c:pt>
                <c:pt idx="42925">
                  <c:v>42.925000000000011</c:v>
                </c:pt>
                <c:pt idx="42926">
                  <c:v>42.926000000000045</c:v>
                </c:pt>
                <c:pt idx="42927">
                  <c:v>42.927000000000021</c:v>
                </c:pt>
                <c:pt idx="42928">
                  <c:v>42.927999999999997</c:v>
                </c:pt>
                <c:pt idx="42929">
                  <c:v>42.92900000000003</c:v>
                </c:pt>
                <c:pt idx="42930">
                  <c:v>42.930000000000007</c:v>
                </c:pt>
                <c:pt idx="42931">
                  <c:v>42.93100000000004</c:v>
                </c:pt>
                <c:pt idx="42932">
                  <c:v>42.932000000000016</c:v>
                </c:pt>
                <c:pt idx="42933">
                  <c:v>42.932999999999993</c:v>
                </c:pt>
                <c:pt idx="42934">
                  <c:v>42.934000000000026</c:v>
                </c:pt>
                <c:pt idx="42935">
                  <c:v>42.935000000000002</c:v>
                </c:pt>
                <c:pt idx="42936">
                  <c:v>42.936000000000035</c:v>
                </c:pt>
                <c:pt idx="42937">
                  <c:v>42.937000000000012</c:v>
                </c:pt>
                <c:pt idx="42938">
                  <c:v>42.938000000000045</c:v>
                </c:pt>
                <c:pt idx="42939">
                  <c:v>42.939000000000021</c:v>
                </c:pt>
                <c:pt idx="42940">
                  <c:v>42.94</c:v>
                </c:pt>
                <c:pt idx="42941">
                  <c:v>42.941000000000031</c:v>
                </c:pt>
                <c:pt idx="42942">
                  <c:v>42.942000000000007</c:v>
                </c:pt>
                <c:pt idx="42943">
                  <c:v>42.94300000000004</c:v>
                </c:pt>
                <c:pt idx="42944">
                  <c:v>42.944000000000017</c:v>
                </c:pt>
                <c:pt idx="42945">
                  <c:v>42.944999999999993</c:v>
                </c:pt>
                <c:pt idx="42946">
                  <c:v>42.946000000000026</c:v>
                </c:pt>
                <c:pt idx="42947">
                  <c:v>42.947000000000003</c:v>
                </c:pt>
                <c:pt idx="42948">
                  <c:v>42.948000000000036</c:v>
                </c:pt>
                <c:pt idx="42949">
                  <c:v>42.949000000000012</c:v>
                </c:pt>
                <c:pt idx="42950">
                  <c:v>42.950000000000045</c:v>
                </c:pt>
                <c:pt idx="42951">
                  <c:v>42.951000000000022</c:v>
                </c:pt>
                <c:pt idx="42952">
                  <c:v>42.951999999999998</c:v>
                </c:pt>
                <c:pt idx="42953">
                  <c:v>42.953000000000031</c:v>
                </c:pt>
                <c:pt idx="42954">
                  <c:v>42.954000000000008</c:v>
                </c:pt>
                <c:pt idx="42955">
                  <c:v>42.955000000000041</c:v>
                </c:pt>
                <c:pt idx="42956">
                  <c:v>42.956000000000017</c:v>
                </c:pt>
                <c:pt idx="42957">
                  <c:v>42.956999999999994</c:v>
                </c:pt>
                <c:pt idx="42958">
                  <c:v>42.958000000000027</c:v>
                </c:pt>
                <c:pt idx="42959">
                  <c:v>42.959000000000003</c:v>
                </c:pt>
                <c:pt idx="42960">
                  <c:v>42.960000000000036</c:v>
                </c:pt>
                <c:pt idx="42961">
                  <c:v>42.961000000000013</c:v>
                </c:pt>
                <c:pt idx="42962">
                  <c:v>42.962000000000046</c:v>
                </c:pt>
                <c:pt idx="42963">
                  <c:v>42.963000000000022</c:v>
                </c:pt>
                <c:pt idx="42964">
                  <c:v>42.963999999999999</c:v>
                </c:pt>
                <c:pt idx="42965">
                  <c:v>42.965000000000032</c:v>
                </c:pt>
                <c:pt idx="42966">
                  <c:v>42.966000000000008</c:v>
                </c:pt>
                <c:pt idx="42967">
                  <c:v>42.967000000000041</c:v>
                </c:pt>
                <c:pt idx="42968">
                  <c:v>42.968000000000018</c:v>
                </c:pt>
                <c:pt idx="42969">
                  <c:v>42.968999999999994</c:v>
                </c:pt>
                <c:pt idx="42970">
                  <c:v>42.970000000000027</c:v>
                </c:pt>
                <c:pt idx="42971">
                  <c:v>42.971000000000004</c:v>
                </c:pt>
                <c:pt idx="42972">
                  <c:v>42.972000000000037</c:v>
                </c:pt>
                <c:pt idx="42973">
                  <c:v>42.973000000000013</c:v>
                </c:pt>
                <c:pt idx="42974">
                  <c:v>42.974000000000046</c:v>
                </c:pt>
                <c:pt idx="42975">
                  <c:v>42.975000000000023</c:v>
                </c:pt>
                <c:pt idx="42976">
                  <c:v>42.975999999999999</c:v>
                </c:pt>
                <c:pt idx="42977">
                  <c:v>42.977000000000032</c:v>
                </c:pt>
                <c:pt idx="42978">
                  <c:v>42.978000000000009</c:v>
                </c:pt>
                <c:pt idx="42979">
                  <c:v>42.979000000000042</c:v>
                </c:pt>
                <c:pt idx="42980">
                  <c:v>42.980000000000018</c:v>
                </c:pt>
                <c:pt idx="42981">
                  <c:v>42.980999999999995</c:v>
                </c:pt>
                <c:pt idx="42982">
                  <c:v>42.982000000000028</c:v>
                </c:pt>
                <c:pt idx="42983">
                  <c:v>42.983000000000004</c:v>
                </c:pt>
                <c:pt idx="42984">
                  <c:v>42.984000000000037</c:v>
                </c:pt>
                <c:pt idx="42985">
                  <c:v>42.985000000000014</c:v>
                </c:pt>
                <c:pt idx="42986">
                  <c:v>42.98599999999999</c:v>
                </c:pt>
                <c:pt idx="42987">
                  <c:v>42.987000000000023</c:v>
                </c:pt>
                <c:pt idx="42988">
                  <c:v>42.988</c:v>
                </c:pt>
                <c:pt idx="42989">
                  <c:v>42.989000000000033</c:v>
                </c:pt>
                <c:pt idx="42990">
                  <c:v>42.990000000000009</c:v>
                </c:pt>
                <c:pt idx="42991">
                  <c:v>42.991000000000042</c:v>
                </c:pt>
                <c:pt idx="42992">
                  <c:v>42.992000000000019</c:v>
                </c:pt>
                <c:pt idx="42993">
                  <c:v>42.992999999999995</c:v>
                </c:pt>
                <c:pt idx="42994">
                  <c:v>42.994000000000028</c:v>
                </c:pt>
                <c:pt idx="42995">
                  <c:v>42.995000000000005</c:v>
                </c:pt>
                <c:pt idx="42996">
                  <c:v>42.996000000000038</c:v>
                </c:pt>
                <c:pt idx="42997">
                  <c:v>42.997000000000014</c:v>
                </c:pt>
                <c:pt idx="42998">
                  <c:v>42.99799999999999</c:v>
                </c:pt>
                <c:pt idx="42999">
                  <c:v>42.999000000000024</c:v>
                </c:pt>
                <c:pt idx="43000">
                  <c:v>43</c:v>
                </c:pt>
                <c:pt idx="43001">
                  <c:v>43.001000000000033</c:v>
                </c:pt>
                <c:pt idx="43002">
                  <c:v>43.00200000000001</c:v>
                </c:pt>
                <c:pt idx="43003">
                  <c:v>43.003000000000043</c:v>
                </c:pt>
                <c:pt idx="43004">
                  <c:v>43.004000000000019</c:v>
                </c:pt>
                <c:pt idx="43005">
                  <c:v>43.004999999999995</c:v>
                </c:pt>
                <c:pt idx="43006">
                  <c:v>43.006000000000029</c:v>
                </c:pt>
                <c:pt idx="43007">
                  <c:v>43.007000000000005</c:v>
                </c:pt>
                <c:pt idx="43008">
                  <c:v>43.008000000000038</c:v>
                </c:pt>
                <c:pt idx="43009">
                  <c:v>43.009000000000015</c:v>
                </c:pt>
                <c:pt idx="43010">
                  <c:v>43.009999999999991</c:v>
                </c:pt>
                <c:pt idx="43011">
                  <c:v>43.011000000000024</c:v>
                </c:pt>
                <c:pt idx="43012">
                  <c:v>43.012</c:v>
                </c:pt>
                <c:pt idx="43013">
                  <c:v>43.013000000000034</c:v>
                </c:pt>
                <c:pt idx="43014">
                  <c:v>43.01400000000001</c:v>
                </c:pt>
                <c:pt idx="43015">
                  <c:v>43.015000000000043</c:v>
                </c:pt>
                <c:pt idx="43016">
                  <c:v>43.01600000000002</c:v>
                </c:pt>
                <c:pt idx="43017">
                  <c:v>43.016999999999996</c:v>
                </c:pt>
                <c:pt idx="43018">
                  <c:v>43.018000000000029</c:v>
                </c:pt>
                <c:pt idx="43019">
                  <c:v>43.019000000000005</c:v>
                </c:pt>
                <c:pt idx="43020">
                  <c:v>43.020000000000039</c:v>
                </c:pt>
                <c:pt idx="43021">
                  <c:v>43.021000000000015</c:v>
                </c:pt>
                <c:pt idx="43022">
                  <c:v>43.021999999999991</c:v>
                </c:pt>
                <c:pt idx="43023">
                  <c:v>43.023000000000025</c:v>
                </c:pt>
                <c:pt idx="43024">
                  <c:v>43.024000000000001</c:v>
                </c:pt>
                <c:pt idx="43025">
                  <c:v>43.025000000000034</c:v>
                </c:pt>
                <c:pt idx="43026">
                  <c:v>43.02600000000001</c:v>
                </c:pt>
                <c:pt idx="43027">
                  <c:v>43.027000000000044</c:v>
                </c:pt>
                <c:pt idx="43028">
                  <c:v>43.02800000000002</c:v>
                </c:pt>
                <c:pt idx="43029">
                  <c:v>43.028999999999996</c:v>
                </c:pt>
                <c:pt idx="43030">
                  <c:v>43.03000000000003</c:v>
                </c:pt>
                <c:pt idx="43031">
                  <c:v>43.031000000000006</c:v>
                </c:pt>
                <c:pt idx="43032">
                  <c:v>43.032000000000039</c:v>
                </c:pt>
                <c:pt idx="43033">
                  <c:v>43.033000000000015</c:v>
                </c:pt>
                <c:pt idx="43034">
                  <c:v>43.033999999999992</c:v>
                </c:pt>
                <c:pt idx="43035">
                  <c:v>43.035000000000025</c:v>
                </c:pt>
                <c:pt idx="43036">
                  <c:v>43.036000000000001</c:v>
                </c:pt>
                <c:pt idx="43037">
                  <c:v>43.037000000000035</c:v>
                </c:pt>
                <c:pt idx="43038">
                  <c:v>43.038000000000011</c:v>
                </c:pt>
                <c:pt idx="43039">
                  <c:v>43.039000000000044</c:v>
                </c:pt>
                <c:pt idx="43040">
                  <c:v>43.04000000000002</c:v>
                </c:pt>
                <c:pt idx="43041">
                  <c:v>43.040999999999997</c:v>
                </c:pt>
                <c:pt idx="43042">
                  <c:v>43.04200000000003</c:v>
                </c:pt>
                <c:pt idx="43043">
                  <c:v>43.043000000000006</c:v>
                </c:pt>
                <c:pt idx="43044">
                  <c:v>43.04400000000004</c:v>
                </c:pt>
                <c:pt idx="43045">
                  <c:v>43.045000000000016</c:v>
                </c:pt>
                <c:pt idx="43046">
                  <c:v>43.045999999999992</c:v>
                </c:pt>
                <c:pt idx="43047">
                  <c:v>43.047000000000025</c:v>
                </c:pt>
                <c:pt idx="43048">
                  <c:v>43.048000000000002</c:v>
                </c:pt>
                <c:pt idx="43049">
                  <c:v>43.049000000000035</c:v>
                </c:pt>
                <c:pt idx="43050">
                  <c:v>43.050000000000011</c:v>
                </c:pt>
                <c:pt idx="43051">
                  <c:v>43.051000000000045</c:v>
                </c:pt>
                <c:pt idx="43052">
                  <c:v>43.052000000000021</c:v>
                </c:pt>
                <c:pt idx="43053">
                  <c:v>43.052999999999997</c:v>
                </c:pt>
                <c:pt idx="43054">
                  <c:v>43.05400000000003</c:v>
                </c:pt>
                <c:pt idx="43055">
                  <c:v>43.055000000000007</c:v>
                </c:pt>
                <c:pt idx="43056">
                  <c:v>43.05600000000004</c:v>
                </c:pt>
                <c:pt idx="43057">
                  <c:v>43.057000000000016</c:v>
                </c:pt>
                <c:pt idx="43058">
                  <c:v>43.057999999999993</c:v>
                </c:pt>
                <c:pt idx="43059">
                  <c:v>43.059000000000026</c:v>
                </c:pt>
                <c:pt idx="43060">
                  <c:v>43.06</c:v>
                </c:pt>
                <c:pt idx="43061">
                  <c:v>43.061000000000035</c:v>
                </c:pt>
                <c:pt idx="43062">
                  <c:v>43.062000000000012</c:v>
                </c:pt>
                <c:pt idx="43063">
                  <c:v>43.063000000000045</c:v>
                </c:pt>
                <c:pt idx="43064">
                  <c:v>43.064000000000021</c:v>
                </c:pt>
                <c:pt idx="43065">
                  <c:v>43.064999999999998</c:v>
                </c:pt>
                <c:pt idx="43066">
                  <c:v>43.066000000000031</c:v>
                </c:pt>
                <c:pt idx="43067">
                  <c:v>43.067000000000007</c:v>
                </c:pt>
                <c:pt idx="43068">
                  <c:v>43.06800000000004</c:v>
                </c:pt>
                <c:pt idx="43069">
                  <c:v>43.069000000000017</c:v>
                </c:pt>
                <c:pt idx="43070">
                  <c:v>43.069999999999993</c:v>
                </c:pt>
                <c:pt idx="43071">
                  <c:v>43.071000000000026</c:v>
                </c:pt>
                <c:pt idx="43072">
                  <c:v>43.072000000000003</c:v>
                </c:pt>
                <c:pt idx="43073">
                  <c:v>43.073000000000036</c:v>
                </c:pt>
                <c:pt idx="43074">
                  <c:v>43.074000000000012</c:v>
                </c:pt>
                <c:pt idx="43075">
                  <c:v>43.075000000000045</c:v>
                </c:pt>
                <c:pt idx="43076">
                  <c:v>43.076000000000022</c:v>
                </c:pt>
                <c:pt idx="43077">
                  <c:v>43.076999999999998</c:v>
                </c:pt>
                <c:pt idx="43078">
                  <c:v>43.078000000000031</c:v>
                </c:pt>
                <c:pt idx="43079">
                  <c:v>43.079000000000008</c:v>
                </c:pt>
                <c:pt idx="43080">
                  <c:v>43.080000000000041</c:v>
                </c:pt>
                <c:pt idx="43081">
                  <c:v>43.081000000000017</c:v>
                </c:pt>
                <c:pt idx="43082">
                  <c:v>43.081999999999994</c:v>
                </c:pt>
                <c:pt idx="43083">
                  <c:v>43.083000000000027</c:v>
                </c:pt>
                <c:pt idx="43084">
                  <c:v>43.084000000000003</c:v>
                </c:pt>
                <c:pt idx="43085">
                  <c:v>43.085000000000036</c:v>
                </c:pt>
                <c:pt idx="43086">
                  <c:v>43.086000000000013</c:v>
                </c:pt>
                <c:pt idx="43087">
                  <c:v>43.087000000000046</c:v>
                </c:pt>
                <c:pt idx="43088">
                  <c:v>43.088000000000022</c:v>
                </c:pt>
                <c:pt idx="43089">
                  <c:v>43.088999999999999</c:v>
                </c:pt>
                <c:pt idx="43090">
                  <c:v>43.090000000000032</c:v>
                </c:pt>
                <c:pt idx="43091">
                  <c:v>43.091000000000008</c:v>
                </c:pt>
                <c:pt idx="43092">
                  <c:v>43.092000000000041</c:v>
                </c:pt>
                <c:pt idx="43093">
                  <c:v>43.093000000000018</c:v>
                </c:pt>
                <c:pt idx="43094">
                  <c:v>43.093999999999994</c:v>
                </c:pt>
                <c:pt idx="43095">
                  <c:v>43.095000000000027</c:v>
                </c:pt>
                <c:pt idx="43096">
                  <c:v>43.096000000000004</c:v>
                </c:pt>
                <c:pt idx="43097">
                  <c:v>43.097000000000037</c:v>
                </c:pt>
                <c:pt idx="43098">
                  <c:v>43.098000000000013</c:v>
                </c:pt>
                <c:pt idx="43099">
                  <c:v>43.099000000000046</c:v>
                </c:pt>
                <c:pt idx="43100">
                  <c:v>43.100000000000023</c:v>
                </c:pt>
                <c:pt idx="43101">
                  <c:v>43.100999999999999</c:v>
                </c:pt>
                <c:pt idx="43102">
                  <c:v>43.102000000000032</c:v>
                </c:pt>
                <c:pt idx="43103">
                  <c:v>43.103000000000009</c:v>
                </c:pt>
                <c:pt idx="43104">
                  <c:v>43.104000000000042</c:v>
                </c:pt>
                <c:pt idx="43105">
                  <c:v>43.105000000000018</c:v>
                </c:pt>
                <c:pt idx="43106">
                  <c:v>43.105999999999995</c:v>
                </c:pt>
                <c:pt idx="43107">
                  <c:v>43.107000000000028</c:v>
                </c:pt>
                <c:pt idx="43108">
                  <c:v>43.108000000000004</c:v>
                </c:pt>
                <c:pt idx="43109">
                  <c:v>43.109000000000037</c:v>
                </c:pt>
                <c:pt idx="43110">
                  <c:v>43.110000000000014</c:v>
                </c:pt>
                <c:pt idx="43111">
                  <c:v>43.11099999999999</c:v>
                </c:pt>
                <c:pt idx="43112">
                  <c:v>43.112000000000023</c:v>
                </c:pt>
                <c:pt idx="43113">
                  <c:v>43.113</c:v>
                </c:pt>
                <c:pt idx="43114">
                  <c:v>43.114000000000033</c:v>
                </c:pt>
                <c:pt idx="43115">
                  <c:v>43.115000000000009</c:v>
                </c:pt>
                <c:pt idx="43116">
                  <c:v>43.116000000000042</c:v>
                </c:pt>
                <c:pt idx="43117">
                  <c:v>43.117000000000019</c:v>
                </c:pt>
                <c:pt idx="43118">
                  <c:v>43.117999999999995</c:v>
                </c:pt>
                <c:pt idx="43119">
                  <c:v>43.119000000000028</c:v>
                </c:pt>
                <c:pt idx="43120">
                  <c:v>43.120000000000005</c:v>
                </c:pt>
                <c:pt idx="43121">
                  <c:v>43.121000000000038</c:v>
                </c:pt>
                <c:pt idx="43122">
                  <c:v>43.122000000000014</c:v>
                </c:pt>
                <c:pt idx="43123">
                  <c:v>43.12299999999999</c:v>
                </c:pt>
                <c:pt idx="43124">
                  <c:v>43.124000000000024</c:v>
                </c:pt>
                <c:pt idx="43125">
                  <c:v>43.125</c:v>
                </c:pt>
                <c:pt idx="43126">
                  <c:v>43.126000000000033</c:v>
                </c:pt>
                <c:pt idx="43127">
                  <c:v>43.12700000000001</c:v>
                </c:pt>
                <c:pt idx="43128">
                  <c:v>43.128000000000043</c:v>
                </c:pt>
                <c:pt idx="43129">
                  <c:v>43.129000000000019</c:v>
                </c:pt>
                <c:pt idx="43130">
                  <c:v>43.129999999999995</c:v>
                </c:pt>
                <c:pt idx="43131">
                  <c:v>43.131000000000029</c:v>
                </c:pt>
                <c:pt idx="43132">
                  <c:v>43.132000000000005</c:v>
                </c:pt>
                <c:pt idx="43133">
                  <c:v>43.133000000000038</c:v>
                </c:pt>
                <c:pt idx="43134">
                  <c:v>43.134000000000015</c:v>
                </c:pt>
                <c:pt idx="43135">
                  <c:v>43.134999999999991</c:v>
                </c:pt>
                <c:pt idx="43136">
                  <c:v>43.136000000000024</c:v>
                </c:pt>
                <c:pt idx="43137">
                  <c:v>43.137</c:v>
                </c:pt>
                <c:pt idx="43138">
                  <c:v>43.138000000000034</c:v>
                </c:pt>
                <c:pt idx="43139">
                  <c:v>43.13900000000001</c:v>
                </c:pt>
                <c:pt idx="43140">
                  <c:v>43.140000000000043</c:v>
                </c:pt>
                <c:pt idx="43141">
                  <c:v>43.14100000000002</c:v>
                </c:pt>
                <c:pt idx="43142">
                  <c:v>43.141999999999996</c:v>
                </c:pt>
                <c:pt idx="43143">
                  <c:v>43.143000000000029</c:v>
                </c:pt>
                <c:pt idx="43144">
                  <c:v>43.144000000000005</c:v>
                </c:pt>
                <c:pt idx="43145">
                  <c:v>43.145000000000039</c:v>
                </c:pt>
                <c:pt idx="43146">
                  <c:v>43.146000000000015</c:v>
                </c:pt>
                <c:pt idx="43147">
                  <c:v>43.146999999999991</c:v>
                </c:pt>
                <c:pt idx="43148">
                  <c:v>43.148000000000025</c:v>
                </c:pt>
                <c:pt idx="43149">
                  <c:v>43.149000000000001</c:v>
                </c:pt>
                <c:pt idx="43150">
                  <c:v>43.150000000000034</c:v>
                </c:pt>
                <c:pt idx="43151">
                  <c:v>43.15100000000001</c:v>
                </c:pt>
                <c:pt idx="43152">
                  <c:v>43.152000000000044</c:v>
                </c:pt>
                <c:pt idx="43153">
                  <c:v>43.15300000000002</c:v>
                </c:pt>
                <c:pt idx="43154">
                  <c:v>43.153999999999996</c:v>
                </c:pt>
                <c:pt idx="43155">
                  <c:v>43.15500000000003</c:v>
                </c:pt>
                <c:pt idx="43156">
                  <c:v>43.156000000000006</c:v>
                </c:pt>
                <c:pt idx="43157">
                  <c:v>43.157000000000039</c:v>
                </c:pt>
                <c:pt idx="43158">
                  <c:v>43.158000000000015</c:v>
                </c:pt>
                <c:pt idx="43159">
                  <c:v>43.158999999999992</c:v>
                </c:pt>
                <c:pt idx="43160">
                  <c:v>43.160000000000025</c:v>
                </c:pt>
                <c:pt idx="43161">
                  <c:v>43.161000000000001</c:v>
                </c:pt>
                <c:pt idx="43162">
                  <c:v>43.162000000000035</c:v>
                </c:pt>
                <c:pt idx="43163">
                  <c:v>43.163000000000011</c:v>
                </c:pt>
                <c:pt idx="43164">
                  <c:v>43.164000000000044</c:v>
                </c:pt>
                <c:pt idx="43165">
                  <c:v>43.16500000000002</c:v>
                </c:pt>
                <c:pt idx="43166">
                  <c:v>43.165999999999997</c:v>
                </c:pt>
                <c:pt idx="43167">
                  <c:v>43.16700000000003</c:v>
                </c:pt>
                <c:pt idx="43168">
                  <c:v>43.168000000000006</c:v>
                </c:pt>
                <c:pt idx="43169">
                  <c:v>43.16900000000004</c:v>
                </c:pt>
                <c:pt idx="43170">
                  <c:v>43.170000000000016</c:v>
                </c:pt>
                <c:pt idx="43171">
                  <c:v>43.170999999999992</c:v>
                </c:pt>
                <c:pt idx="43172">
                  <c:v>43.172000000000025</c:v>
                </c:pt>
                <c:pt idx="43173">
                  <c:v>43.173000000000002</c:v>
                </c:pt>
                <c:pt idx="43174">
                  <c:v>43.174000000000035</c:v>
                </c:pt>
                <c:pt idx="43175">
                  <c:v>43.175000000000011</c:v>
                </c:pt>
                <c:pt idx="43176">
                  <c:v>43.176000000000045</c:v>
                </c:pt>
                <c:pt idx="43177">
                  <c:v>43.177000000000021</c:v>
                </c:pt>
                <c:pt idx="43178">
                  <c:v>43.177999999999997</c:v>
                </c:pt>
                <c:pt idx="43179">
                  <c:v>43.17900000000003</c:v>
                </c:pt>
                <c:pt idx="43180">
                  <c:v>43.180000000000007</c:v>
                </c:pt>
                <c:pt idx="43181">
                  <c:v>43.18100000000004</c:v>
                </c:pt>
                <c:pt idx="43182">
                  <c:v>43.182000000000016</c:v>
                </c:pt>
                <c:pt idx="43183">
                  <c:v>43.182999999999993</c:v>
                </c:pt>
                <c:pt idx="43184">
                  <c:v>43.184000000000026</c:v>
                </c:pt>
                <c:pt idx="43185">
                  <c:v>43.185000000000002</c:v>
                </c:pt>
                <c:pt idx="43186">
                  <c:v>43.186000000000035</c:v>
                </c:pt>
                <c:pt idx="43187">
                  <c:v>43.187000000000012</c:v>
                </c:pt>
                <c:pt idx="43188">
                  <c:v>43.188000000000045</c:v>
                </c:pt>
                <c:pt idx="43189">
                  <c:v>43.189000000000021</c:v>
                </c:pt>
                <c:pt idx="43190">
                  <c:v>43.19</c:v>
                </c:pt>
                <c:pt idx="43191">
                  <c:v>43.191000000000031</c:v>
                </c:pt>
                <c:pt idx="43192">
                  <c:v>43.192000000000007</c:v>
                </c:pt>
                <c:pt idx="43193">
                  <c:v>43.19300000000004</c:v>
                </c:pt>
                <c:pt idx="43194">
                  <c:v>43.194000000000017</c:v>
                </c:pt>
                <c:pt idx="43195">
                  <c:v>43.194999999999993</c:v>
                </c:pt>
                <c:pt idx="43196">
                  <c:v>43.196000000000026</c:v>
                </c:pt>
                <c:pt idx="43197">
                  <c:v>43.197000000000003</c:v>
                </c:pt>
                <c:pt idx="43198">
                  <c:v>43.198000000000036</c:v>
                </c:pt>
                <c:pt idx="43199">
                  <c:v>43.199000000000012</c:v>
                </c:pt>
                <c:pt idx="43200">
                  <c:v>43.200000000000045</c:v>
                </c:pt>
                <c:pt idx="43201">
                  <c:v>43.201000000000022</c:v>
                </c:pt>
                <c:pt idx="43202">
                  <c:v>43.201999999999998</c:v>
                </c:pt>
                <c:pt idx="43203">
                  <c:v>43.203000000000031</c:v>
                </c:pt>
                <c:pt idx="43204">
                  <c:v>43.204000000000008</c:v>
                </c:pt>
                <c:pt idx="43205">
                  <c:v>43.205000000000041</c:v>
                </c:pt>
                <c:pt idx="43206">
                  <c:v>43.206000000000017</c:v>
                </c:pt>
                <c:pt idx="43207">
                  <c:v>43.206999999999994</c:v>
                </c:pt>
                <c:pt idx="43208">
                  <c:v>43.208000000000027</c:v>
                </c:pt>
                <c:pt idx="43209">
                  <c:v>43.209000000000003</c:v>
                </c:pt>
                <c:pt idx="43210">
                  <c:v>43.210000000000036</c:v>
                </c:pt>
                <c:pt idx="43211">
                  <c:v>43.211000000000013</c:v>
                </c:pt>
                <c:pt idx="43212">
                  <c:v>43.212000000000046</c:v>
                </c:pt>
                <c:pt idx="43213">
                  <c:v>43.213000000000022</c:v>
                </c:pt>
                <c:pt idx="43214">
                  <c:v>43.213999999999999</c:v>
                </c:pt>
                <c:pt idx="43215">
                  <c:v>43.215000000000032</c:v>
                </c:pt>
                <c:pt idx="43216">
                  <c:v>43.216000000000008</c:v>
                </c:pt>
                <c:pt idx="43217">
                  <c:v>43.217000000000041</c:v>
                </c:pt>
                <c:pt idx="43218">
                  <c:v>43.218000000000018</c:v>
                </c:pt>
                <c:pt idx="43219">
                  <c:v>43.218999999999994</c:v>
                </c:pt>
                <c:pt idx="43220">
                  <c:v>43.220000000000027</c:v>
                </c:pt>
                <c:pt idx="43221">
                  <c:v>43.221000000000004</c:v>
                </c:pt>
                <c:pt idx="43222">
                  <c:v>43.222000000000037</c:v>
                </c:pt>
                <c:pt idx="43223">
                  <c:v>43.223000000000013</c:v>
                </c:pt>
                <c:pt idx="43224">
                  <c:v>43.224000000000046</c:v>
                </c:pt>
                <c:pt idx="43225">
                  <c:v>43.225000000000023</c:v>
                </c:pt>
                <c:pt idx="43226">
                  <c:v>43.225999999999999</c:v>
                </c:pt>
                <c:pt idx="43227">
                  <c:v>43.227000000000032</c:v>
                </c:pt>
                <c:pt idx="43228">
                  <c:v>43.228000000000009</c:v>
                </c:pt>
                <c:pt idx="43229">
                  <c:v>43.229000000000042</c:v>
                </c:pt>
                <c:pt idx="43230">
                  <c:v>43.230000000000018</c:v>
                </c:pt>
                <c:pt idx="43231">
                  <c:v>43.230999999999995</c:v>
                </c:pt>
                <c:pt idx="43232">
                  <c:v>43.232000000000028</c:v>
                </c:pt>
                <c:pt idx="43233">
                  <c:v>43.233000000000004</c:v>
                </c:pt>
                <c:pt idx="43234">
                  <c:v>43.234000000000037</c:v>
                </c:pt>
                <c:pt idx="43235">
                  <c:v>43.235000000000014</c:v>
                </c:pt>
                <c:pt idx="43236">
                  <c:v>43.23599999999999</c:v>
                </c:pt>
                <c:pt idx="43237">
                  <c:v>43.237000000000023</c:v>
                </c:pt>
                <c:pt idx="43238">
                  <c:v>43.238</c:v>
                </c:pt>
                <c:pt idx="43239">
                  <c:v>43.239000000000033</c:v>
                </c:pt>
                <c:pt idx="43240">
                  <c:v>43.240000000000009</c:v>
                </c:pt>
                <c:pt idx="43241">
                  <c:v>43.241000000000042</c:v>
                </c:pt>
                <c:pt idx="43242">
                  <c:v>43.242000000000019</c:v>
                </c:pt>
                <c:pt idx="43243">
                  <c:v>43.242999999999995</c:v>
                </c:pt>
                <c:pt idx="43244">
                  <c:v>43.244000000000028</c:v>
                </c:pt>
                <c:pt idx="43245">
                  <c:v>43.245000000000005</c:v>
                </c:pt>
                <c:pt idx="43246">
                  <c:v>43.246000000000038</c:v>
                </c:pt>
                <c:pt idx="43247">
                  <c:v>43.247000000000014</c:v>
                </c:pt>
                <c:pt idx="43248">
                  <c:v>43.24799999999999</c:v>
                </c:pt>
                <c:pt idx="43249">
                  <c:v>43.249000000000024</c:v>
                </c:pt>
                <c:pt idx="43250">
                  <c:v>43.25</c:v>
                </c:pt>
                <c:pt idx="43251">
                  <c:v>43.251000000000033</c:v>
                </c:pt>
                <c:pt idx="43252">
                  <c:v>43.25200000000001</c:v>
                </c:pt>
                <c:pt idx="43253">
                  <c:v>43.253000000000043</c:v>
                </c:pt>
                <c:pt idx="43254">
                  <c:v>43.254000000000019</c:v>
                </c:pt>
                <c:pt idx="43255">
                  <c:v>43.254999999999995</c:v>
                </c:pt>
                <c:pt idx="43256">
                  <c:v>43.256000000000029</c:v>
                </c:pt>
                <c:pt idx="43257">
                  <c:v>43.257000000000005</c:v>
                </c:pt>
                <c:pt idx="43258">
                  <c:v>43.258000000000038</c:v>
                </c:pt>
                <c:pt idx="43259">
                  <c:v>43.259000000000015</c:v>
                </c:pt>
                <c:pt idx="43260">
                  <c:v>43.259999999999991</c:v>
                </c:pt>
                <c:pt idx="43261">
                  <c:v>43.261000000000024</c:v>
                </c:pt>
                <c:pt idx="43262">
                  <c:v>43.262</c:v>
                </c:pt>
                <c:pt idx="43263">
                  <c:v>43.263000000000034</c:v>
                </c:pt>
                <c:pt idx="43264">
                  <c:v>43.26400000000001</c:v>
                </c:pt>
                <c:pt idx="43265">
                  <c:v>43.265000000000043</c:v>
                </c:pt>
                <c:pt idx="43266">
                  <c:v>43.26600000000002</c:v>
                </c:pt>
                <c:pt idx="43267">
                  <c:v>43.266999999999996</c:v>
                </c:pt>
                <c:pt idx="43268">
                  <c:v>43.268000000000029</c:v>
                </c:pt>
                <c:pt idx="43269">
                  <c:v>43.269000000000005</c:v>
                </c:pt>
                <c:pt idx="43270">
                  <c:v>43.270000000000039</c:v>
                </c:pt>
                <c:pt idx="43271">
                  <c:v>43.271000000000015</c:v>
                </c:pt>
                <c:pt idx="43272">
                  <c:v>43.271999999999991</c:v>
                </c:pt>
                <c:pt idx="43273">
                  <c:v>43.273000000000025</c:v>
                </c:pt>
                <c:pt idx="43274">
                  <c:v>43.274000000000001</c:v>
                </c:pt>
                <c:pt idx="43275">
                  <c:v>43.275000000000034</c:v>
                </c:pt>
                <c:pt idx="43276">
                  <c:v>43.27600000000001</c:v>
                </c:pt>
                <c:pt idx="43277">
                  <c:v>43.277000000000044</c:v>
                </c:pt>
                <c:pt idx="43278">
                  <c:v>43.27800000000002</c:v>
                </c:pt>
                <c:pt idx="43279">
                  <c:v>43.278999999999996</c:v>
                </c:pt>
                <c:pt idx="43280">
                  <c:v>43.28000000000003</c:v>
                </c:pt>
                <c:pt idx="43281">
                  <c:v>43.281000000000006</c:v>
                </c:pt>
                <c:pt idx="43282">
                  <c:v>43.282000000000039</c:v>
                </c:pt>
                <c:pt idx="43283">
                  <c:v>43.283000000000015</c:v>
                </c:pt>
                <c:pt idx="43284">
                  <c:v>43.283999999999992</c:v>
                </c:pt>
                <c:pt idx="43285">
                  <c:v>43.285000000000025</c:v>
                </c:pt>
                <c:pt idx="43286">
                  <c:v>43.286000000000001</c:v>
                </c:pt>
                <c:pt idx="43287">
                  <c:v>43.287000000000035</c:v>
                </c:pt>
                <c:pt idx="43288">
                  <c:v>43.288000000000011</c:v>
                </c:pt>
                <c:pt idx="43289">
                  <c:v>43.289000000000044</c:v>
                </c:pt>
                <c:pt idx="43290">
                  <c:v>43.29000000000002</c:v>
                </c:pt>
                <c:pt idx="43291">
                  <c:v>43.290999999999997</c:v>
                </c:pt>
                <c:pt idx="43292">
                  <c:v>43.29200000000003</c:v>
                </c:pt>
                <c:pt idx="43293">
                  <c:v>43.293000000000006</c:v>
                </c:pt>
                <c:pt idx="43294">
                  <c:v>43.29400000000004</c:v>
                </c:pt>
                <c:pt idx="43295">
                  <c:v>43.295000000000016</c:v>
                </c:pt>
                <c:pt idx="43296">
                  <c:v>43.295999999999992</c:v>
                </c:pt>
                <c:pt idx="43297">
                  <c:v>43.297000000000025</c:v>
                </c:pt>
                <c:pt idx="43298">
                  <c:v>43.298000000000002</c:v>
                </c:pt>
                <c:pt idx="43299">
                  <c:v>43.299000000000035</c:v>
                </c:pt>
                <c:pt idx="43300">
                  <c:v>43.300000000000011</c:v>
                </c:pt>
                <c:pt idx="43301">
                  <c:v>43.301000000000045</c:v>
                </c:pt>
                <c:pt idx="43302">
                  <c:v>43.302000000000021</c:v>
                </c:pt>
                <c:pt idx="43303">
                  <c:v>43.302999999999997</c:v>
                </c:pt>
                <c:pt idx="43304">
                  <c:v>43.30400000000003</c:v>
                </c:pt>
                <c:pt idx="43305">
                  <c:v>43.305000000000007</c:v>
                </c:pt>
                <c:pt idx="43306">
                  <c:v>43.30600000000004</c:v>
                </c:pt>
                <c:pt idx="43307">
                  <c:v>43.307000000000016</c:v>
                </c:pt>
                <c:pt idx="43308">
                  <c:v>43.307999999999993</c:v>
                </c:pt>
                <c:pt idx="43309">
                  <c:v>43.309000000000026</c:v>
                </c:pt>
                <c:pt idx="43310">
                  <c:v>43.31</c:v>
                </c:pt>
                <c:pt idx="43311">
                  <c:v>43.311000000000035</c:v>
                </c:pt>
                <c:pt idx="43312">
                  <c:v>43.312000000000012</c:v>
                </c:pt>
                <c:pt idx="43313">
                  <c:v>43.313000000000045</c:v>
                </c:pt>
                <c:pt idx="43314">
                  <c:v>43.314000000000021</c:v>
                </c:pt>
                <c:pt idx="43315">
                  <c:v>43.314999999999998</c:v>
                </c:pt>
                <c:pt idx="43316">
                  <c:v>43.316000000000031</c:v>
                </c:pt>
                <c:pt idx="43317">
                  <c:v>43.317000000000007</c:v>
                </c:pt>
                <c:pt idx="43318">
                  <c:v>43.31800000000004</c:v>
                </c:pt>
                <c:pt idx="43319">
                  <c:v>43.319000000000017</c:v>
                </c:pt>
                <c:pt idx="43320">
                  <c:v>43.319999999999993</c:v>
                </c:pt>
                <c:pt idx="43321">
                  <c:v>43.321000000000026</c:v>
                </c:pt>
                <c:pt idx="43322">
                  <c:v>43.322000000000003</c:v>
                </c:pt>
                <c:pt idx="43323">
                  <c:v>43.323000000000036</c:v>
                </c:pt>
                <c:pt idx="43324">
                  <c:v>43.324000000000012</c:v>
                </c:pt>
                <c:pt idx="43325">
                  <c:v>43.325000000000045</c:v>
                </c:pt>
                <c:pt idx="43326">
                  <c:v>43.326000000000022</c:v>
                </c:pt>
                <c:pt idx="43327">
                  <c:v>43.326999999999998</c:v>
                </c:pt>
                <c:pt idx="43328">
                  <c:v>43.328000000000031</c:v>
                </c:pt>
                <c:pt idx="43329">
                  <c:v>43.329000000000008</c:v>
                </c:pt>
                <c:pt idx="43330">
                  <c:v>43.330000000000041</c:v>
                </c:pt>
                <c:pt idx="43331">
                  <c:v>43.331000000000017</c:v>
                </c:pt>
                <c:pt idx="43332">
                  <c:v>43.331999999999994</c:v>
                </c:pt>
                <c:pt idx="43333">
                  <c:v>43.333000000000027</c:v>
                </c:pt>
                <c:pt idx="43334">
                  <c:v>43.334000000000003</c:v>
                </c:pt>
                <c:pt idx="43335">
                  <c:v>43.335000000000036</c:v>
                </c:pt>
                <c:pt idx="43336">
                  <c:v>43.336000000000013</c:v>
                </c:pt>
                <c:pt idx="43337">
                  <c:v>43.337000000000046</c:v>
                </c:pt>
                <c:pt idx="43338">
                  <c:v>43.338000000000022</c:v>
                </c:pt>
                <c:pt idx="43339">
                  <c:v>43.338999999999999</c:v>
                </c:pt>
                <c:pt idx="43340">
                  <c:v>43.340000000000032</c:v>
                </c:pt>
                <c:pt idx="43341">
                  <c:v>43.341000000000008</c:v>
                </c:pt>
                <c:pt idx="43342">
                  <c:v>43.342000000000041</c:v>
                </c:pt>
                <c:pt idx="43343">
                  <c:v>43.343000000000018</c:v>
                </c:pt>
                <c:pt idx="43344">
                  <c:v>43.343999999999994</c:v>
                </c:pt>
                <c:pt idx="43345">
                  <c:v>43.345000000000027</c:v>
                </c:pt>
                <c:pt idx="43346">
                  <c:v>43.346000000000004</c:v>
                </c:pt>
                <c:pt idx="43347">
                  <c:v>43.347000000000037</c:v>
                </c:pt>
                <c:pt idx="43348">
                  <c:v>43.348000000000013</c:v>
                </c:pt>
                <c:pt idx="43349">
                  <c:v>43.349000000000046</c:v>
                </c:pt>
                <c:pt idx="43350">
                  <c:v>43.350000000000023</c:v>
                </c:pt>
                <c:pt idx="43351">
                  <c:v>43.350999999999999</c:v>
                </c:pt>
                <c:pt idx="43352">
                  <c:v>43.352000000000032</c:v>
                </c:pt>
                <c:pt idx="43353">
                  <c:v>43.353000000000009</c:v>
                </c:pt>
                <c:pt idx="43354">
                  <c:v>43.354000000000042</c:v>
                </c:pt>
                <c:pt idx="43355">
                  <c:v>43.355000000000018</c:v>
                </c:pt>
                <c:pt idx="43356">
                  <c:v>43.355999999999995</c:v>
                </c:pt>
                <c:pt idx="43357">
                  <c:v>43.357000000000028</c:v>
                </c:pt>
                <c:pt idx="43358">
                  <c:v>43.358000000000004</c:v>
                </c:pt>
                <c:pt idx="43359">
                  <c:v>43.359000000000037</c:v>
                </c:pt>
                <c:pt idx="43360">
                  <c:v>43.360000000000014</c:v>
                </c:pt>
                <c:pt idx="43361">
                  <c:v>43.36099999999999</c:v>
                </c:pt>
                <c:pt idx="43362">
                  <c:v>43.362000000000023</c:v>
                </c:pt>
                <c:pt idx="43363">
                  <c:v>43.363</c:v>
                </c:pt>
                <c:pt idx="43364">
                  <c:v>43.364000000000033</c:v>
                </c:pt>
                <c:pt idx="43365">
                  <c:v>43.365000000000009</c:v>
                </c:pt>
                <c:pt idx="43366">
                  <c:v>43.366000000000042</c:v>
                </c:pt>
                <c:pt idx="43367">
                  <c:v>43.367000000000019</c:v>
                </c:pt>
                <c:pt idx="43368">
                  <c:v>43.367999999999995</c:v>
                </c:pt>
                <c:pt idx="43369">
                  <c:v>43.369000000000028</c:v>
                </c:pt>
                <c:pt idx="43370">
                  <c:v>43.370000000000005</c:v>
                </c:pt>
                <c:pt idx="43371">
                  <c:v>43.371000000000038</c:v>
                </c:pt>
                <c:pt idx="43372">
                  <c:v>43.372000000000014</c:v>
                </c:pt>
                <c:pt idx="43373">
                  <c:v>43.37299999999999</c:v>
                </c:pt>
                <c:pt idx="43374">
                  <c:v>43.374000000000024</c:v>
                </c:pt>
                <c:pt idx="43375">
                  <c:v>43.375</c:v>
                </c:pt>
                <c:pt idx="43376">
                  <c:v>43.376000000000033</c:v>
                </c:pt>
                <c:pt idx="43377">
                  <c:v>43.37700000000001</c:v>
                </c:pt>
                <c:pt idx="43378">
                  <c:v>43.378000000000043</c:v>
                </c:pt>
                <c:pt idx="43379">
                  <c:v>43.379000000000019</c:v>
                </c:pt>
                <c:pt idx="43380">
                  <c:v>43.379999999999995</c:v>
                </c:pt>
                <c:pt idx="43381">
                  <c:v>43.381000000000029</c:v>
                </c:pt>
                <c:pt idx="43382">
                  <c:v>43.382000000000005</c:v>
                </c:pt>
                <c:pt idx="43383">
                  <c:v>43.383000000000038</c:v>
                </c:pt>
                <c:pt idx="43384">
                  <c:v>43.384000000000015</c:v>
                </c:pt>
                <c:pt idx="43385">
                  <c:v>43.384999999999991</c:v>
                </c:pt>
                <c:pt idx="43386">
                  <c:v>43.386000000000024</c:v>
                </c:pt>
                <c:pt idx="43387">
                  <c:v>43.387</c:v>
                </c:pt>
                <c:pt idx="43388">
                  <c:v>43.388000000000034</c:v>
                </c:pt>
                <c:pt idx="43389">
                  <c:v>43.38900000000001</c:v>
                </c:pt>
                <c:pt idx="43390">
                  <c:v>43.390000000000043</c:v>
                </c:pt>
                <c:pt idx="43391">
                  <c:v>43.39100000000002</c:v>
                </c:pt>
                <c:pt idx="43392">
                  <c:v>43.391999999999996</c:v>
                </c:pt>
                <c:pt idx="43393">
                  <c:v>43.393000000000029</c:v>
                </c:pt>
                <c:pt idx="43394">
                  <c:v>43.394000000000005</c:v>
                </c:pt>
                <c:pt idx="43395">
                  <c:v>43.395000000000039</c:v>
                </c:pt>
                <c:pt idx="43396">
                  <c:v>43.396000000000015</c:v>
                </c:pt>
                <c:pt idx="43397">
                  <c:v>43.396999999999991</c:v>
                </c:pt>
                <c:pt idx="43398">
                  <c:v>43.398000000000025</c:v>
                </c:pt>
                <c:pt idx="43399">
                  <c:v>43.399000000000001</c:v>
                </c:pt>
                <c:pt idx="43400">
                  <c:v>43.400000000000034</c:v>
                </c:pt>
                <c:pt idx="43401">
                  <c:v>43.40100000000001</c:v>
                </c:pt>
                <c:pt idx="43402">
                  <c:v>43.402000000000044</c:v>
                </c:pt>
                <c:pt idx="43403">
                  <c:v>43.40300000000002</c:v>
                </c:pt>
                <c:pt idx="43404">
                  <c:v>43.403999999999996</c:v>
                </c:pt>
                <c:pt idx="43405">
                  <c:v>43.40500000000003</c:v>
                </c:pt>
                <c:pt idx="43406">
                  <c:v>43.406000000000006</c:v>
                </c:pt>
                <c:pt idx="43407">
                  <c:v>43.407000000000039</c:v>
                </c:pt>
                <c:pt idx="43408">
                  <c:v>43.408000000000015</c:v>
                </c:pt>
                <c:pt idx="43409">
                  <c:v>43.408999999999992</c:v>
                </c:pt>
                <c:pt idx="43410">
                  <c:v>43.410000000000025</c:v>
                </c:pt>
                <c:pt idx="43411">
                  <c:v>43.411000000000001</c:v>
                </c:pt>
                <c:pt idx="43412">
                  <c:v>43.412000000000035</c:v>
                </c:pt>
                <c:pt idx="43413">
                  <c:v>43.413000000000011</c:v>
                </c:pt>
                <c:pt idx="43414">
                  <c:v>43.414000000000044</c:v>
                </c:pt>
                <c:pt idx="43415">
                  <c:v>43.41500000000002</c:v>
                </c:pt>
                <c:pt idx="43416">
                  <c:v>43.415999999999997</c:v>
                </c:pt>
                <c:pt idx="43417">
                  <c:v>43.41700000000003</c:v>
                </c:pt>
                <c:pt idx="43418">
                  <c:v>43.418000000000006</c:v>
                </c:pt>
                <c:pt idx="43419">
                  <c:v>43.41900000000004</c:v>
                </c:pt>
                <c:pt idx="43420">
                  <c:v>43.420000000000016</c:v>
                </c:pt>
                <c:pt idx="43421">
                  <c:v>43.420999999999992</c:v>
                </c:pt>
                <c:pt idx="43422">
                  <c:v>43.422000000000025</c:v>
                </c:pt>
                <c:pt idx="43423">
                  <c:v>43.423000000000002</c:v>
                </c:pt>
                <c:pt idx="43424">
                  <c:v>43.424000000000035</c:v>
                </c:pt>
                <c:pt idx="43425">
                  <c:v>43.425000000000011</c:v>
                </c:pt>
                <c:pt idx="43426">
                  <c:v>43.426000000000045</c:v>
                </c:pt>
                <c:pt idx="43427">
                  <c:v>43.427000000000021</c:v>
                </c:pt>
                <c:pt idx="43428">
                  <c:v>43.427999999999997</c:v>
                </c:pt>
                <c:pt idx="43429">
                  <c:v>43.42900000000003</c:v>
                </c:pt>
                <c:pt idx="43430">
                  <c:v>43.430000000000007</c:v>
                </c:pt>
                <c:pt idx="43431">
                  <c:v>43.43100000000004</c:v>
                </c:pt>
                <c:pt idx="43432">
                  <c:v>43.432000000000016</c:v>
                </c:pt>
                <c:pt idx="43433">
                  <c:v>43.432999999999993</c:v>
                </c:pt>
                <c:pt idx="43434">
                  <c:v>43.434000000000026</c:v>
                </c:pt>
                <c:pt idx="43435">
                  <c:v>43.435000000000002</c:v>
                </c:pt>
                <c:pt idx="43436">
                  <c:v>43.436000000000035</c:v>
                </c:pt>
                <c:pt idx="43437">
                  <c:v>43.437000000000012</c:v>
                </c:pt>
                <c:pt idx="43438">
                  <c:v>43.438000000000045</c:v>
                </c:pt>
                <c:pt idx="43439">
                  <c:v>43.439000000000021</c:v>
                </c:pt>
                <c:pt idx="43440">
                  <c:v>43.44</c:v>
                </c:pt>
                <c:pt idx="43441">
                  <c:v>43.441000000000031</c:v>
                </c:pt>
                <c:pt idx="43442">
                  <c:v>43.442000000000007</c:v>
                </c:pt>
                <c:pt idx="43443">
                  <c:v>43.44300000000004</c:v>
                </c:pt>
                <c:pt idx="43444">
                  <c:v>43.444000000000017</c:v>
                </c:pt>
                <c:pt idx="43445">
                  <c:v>43.444999999999993</c:v>
                </c:pt>
                <c:pt idx="43446">
                  <c:v>43.446000000000026</c:v>
                </c:pt>
                <c:pt idx="43447">
                  <c:v>43.447000000000003</c:v>
                </c:pt>
                <c:pt idx="43448">
                  <c:v>43.448000000000036</c:v>
                </c:pt>
                <c:pt idx="43449">
                  <c:v>43.449000000000012</c:v>
                </c:pt>
                <c:pt idx="43450">
                  <c:v>43.450000000000045</c:v>
                </c:pt>
                <c:pt idx="43451">
                  <c:v>43.451000000000022</c:v>
                </c:pt>
                <c:pt idx="43452">
                  <c:v>43.451999999999998</c:v>
                </c:pt>
                <c:pt idx="43453">
                  <c:v>43.453000000000031</c:v>
                </c:pt>
                <c:pt idx="43454">
                  <c:v>43.454000000000008</c:v>
                </c:pt>
                <c:pt idx="43455">
                  <c:v>43.455000000000041</c:v>
                </c:pt>
                <c:pt idx="43456">
                  <c:v>43.456000000000017</c:v>
                </c:pt>
                <c:pt idx="43457">
                  <c:v>43.456999999999994</c:v>
                </c:pt>
                <c:pt idx="43458">
                  <c:v>43.458000000000027</c:v>
                </c:pt>
                <c:pt idx="43459">
                  <c:v>43.459000000000003</c:v>
                </c:pt>
                <c:pt idx="43460">
                  <c:v>43.460000000000036</c:v>
                </c:pt>
                <c:pt idx="43461">
                  <c:v>43.461000000000013</c:v>
                </c:pt>
                <c:pt idx="43462">
                  <c:v>43.462000000000046</c:v>
                </c:pt>
                <c:pt idx="43463">
                  <c:v>43.463000000000022</c:v>
                </c:pt>
                <c:pt idx="43464">
                  <c:v>43.463999999999999</c:v>
                </c:pt>
                <c:pt idx="43465">
                  <c:v>43.465000000000032</c:v>
                </c:pt>
                <c:pt idx="43466">
                  <c:v>43.466000000000008</c:v>
                </c:pt>
                <c:pt idx="43467">
                  <c:v>43.467000000000041</c:v>
                </c:pt>
                <c:pt idx="43468">
                  <c:v>43.468000000000018</c:v>
                </c:pt>
                <c:pt idx="43469">
                  <c:v>43.468999999999994</c:v>
                </c:pt>
                <c:pt idx="43470">
                  <c:v>43.470000000000027</c:v>
                </c:pt>
                <c:pt idx="43471">
                  <c:v>43.471000000000004</c:v>
                </c:pt>
                <c:pt idx="43472">
                  <c:v>43.472000000000037</c:v>
                </c:pt>
                <c:pt idx="43473">
                  <c:v>43.473000000000013</c:v>
                </c:pt>
                <c:pt idx="43474">
                  <c:v>43.474000000000046</c:v>
                </c:pt>
                <c:pt idx="43475">
                  <c:v>43.475000000000023</c:v>
                </c:pt>
                <c:pt idx="43476">
                  <c:v>43.475999999999999</c:v>
                </c:pt>
                <c:pt idx="43477">
                  <c:v>43.477000000000032</c:v>
                </c:pt>
                <c:pt idx="43478">
                  <c:v>43.478000000000009</c:v>
                </c:pt>
                <c:pt idx="43479">
                  <c:v>43.479000000000042</c:v>
                </c:pt>
                <c:pt idx="43480">
                  <c:v>43.480000000000018</c:v>
                </c:pt>
                <c:pt idx="43481">
                  <c:v>43.480999999999995</c:v>
                </c:pt>
                <c:pt idx="43482">
                  <c:v>43.482000000000028</c:v>
                </c:pt>
                <c:pt idx="43483">
                  <c:v>43.483000000000004</c:v>
                </c:pt>
                <c:pt idx="43484">
                  <c:v>43.484000000000037</c:v>
                </c:pt>
                <c:pt idx="43485">
                  <c:v>43.485000000000014</c:v>
                </c:pt>
                <c:pt idx="43486">
                  <c:v>43.48599999999999</c:v>
                </c:pt>
                <c:pt idx="43487">
                  <c:v>43.487000000000023</c:v>
                </c:pt>
                <c:pt idx="43488">
                  <c:v>43.488</c:v>
                </c:pt>
                <c:pt idx="43489">
                  <c:v>43.489000000000033</c:v>
                </c:pt>
                <c:pt idx="43490">
                  <c:v>43.490000000000009</c:v>
                </c:pt>
                <c:pt idx="43491">
                  <c:v>43.491000000000042</c:v>
                </c:pt>
                <c:pt idx="43492">
                  <c:v>43.492000000000019</c:v>
                </c:pt>
                <c:pt idx="43493">
                  <c:v>43.492999999999995</c:v>
                </c:pt>
                <c:pt idx="43494">
                  <c:v>43.494000000000028</c:v>
                </c:pt>
                <c:pt idx="43495">
                  <c:v>43.495000000000005</c:v>
                </c:pt>
                <c:pt idx="43496">
                  <c:v>43.496000000000038</c:v>
                </c:pt>
                <c:pt idx="43497">
                  <c:v>43.497000000000014</c:v>
                </c:pt>
                <c:pt idx="43498">
                  <c:v>43.49799999999999</c:v>
                </c:pt>
                <c:pt idx="43499">
                  <c:v>43.499000000000024</c:v>
                </c:pt>
                <c:pt idx="43500">
                  <c:v>43.5</c:v>
                </c:pt>
                <c:pt idx="43501">
                  <c:v>43.501000000000033</c:v>
                </c:pt>
                <c:pt idx="43502">
                  <c:v>43.50200000000001</c:v>
                </c:pt>
                <c:pt idx="43503">
                  <c:v>43.503000000000043</c:v>
                </c:pt>
                <c:pt idx="43504">
                  <c:v>43.504000000000019</c:v>
                </c:pt>
                <c:pt idx="43505">
                  <c:v>43.504999999999995</c:v>
                </c:pt>
                <c:pt idx="43506">
                  <c:v>43.506000000000029</c:v>
                </c:pt>
                <c:pt idx="43507">
                  <c:v>43.507000000000005</c:v>
                </c:pt>
                <c:pt idx="43508">
                  <c:v>43.508000000000038</c:v>
                </c:pt>
                <c:pt idx="43509">
                  <c:v>43.509000000000015</c:v>
                </c:pt>
                <c:pt idx="43510">
                  <c:v>43.509999999999991</c:v>
                </c:pt>
                <c:pt idx="43511">
                  <c:v>43.511000000000024</c:v>
                </c:pt>
                <c:pt idx="43512">
                  <c:v>43.512</c:v>
                </c:pt>
                <c:pt idx="43513">
                  <c:v>43.513000000000034</c:v>
                </c:pt>
                <c:pt idx="43514">
                  <c:v>43.51400000000001</c:v>
                </c:pt>
                <c:pt idx="43515">
                  <c:v>43.515000000000043</c:v>
                </c:pt>
                <c:pt idx="43516">
                  <c:v>43.51600000000002</c:v>
                </c:pt>
                <c:pt idx="43517">
                  <c:v>43.516999999999996</c:v>
                </c:pt>
                <c:pt idx="43518">
                  <c:v>43.518000000000029</c:v>
                </c:pt>
                <c:pt idx="43519">
                  <c:v>43.519000000000005</c:v>
                </c:pt>
                <c:pt idx="43520">
                  <c:v>43.520000000000039</c:v>
                </c:pt>
                <c:pt idx="43521">
                  <c:v>43.521000000000015</c:v>
                </c:pt>
                <c:pt idx="43522">
                  <c:v>43.521999999999991</c:v>
                </c:pt>
                <c:pt idx="43523">
                  <c:v>43.523000000000025</c:v>
                </c:pt>
                <c:pt idx="43524">
                  <c:v>43.524000000000001</c:v>
                </c:pt>
                <c:pt idx="43525">
                  <c:v>43.525000000000034</c:v>
                </c:pt>
                <c:pt idx="43526">
                  <c:v>43.52600000000001</c:v>
                </c:pt>
                <c:pt idx="43527">
                  <c:v>43.527000000000044</c:v>
                </c:pt>
                <c:pt idx="43528">
                  <c:v>43.52800000000002</c:v>
                </c:pt>
                <c:pt idx="43529">
                  <c:v>43.528999999999996</c:v>
                </c:pt>
                <c:pt idx="43530">
                  <c:v>43.53000000000003</c:v>
                </c:pt>
                <c:pt idx="43531">
                  <c:v>43.531000000000006</c:v>
                </c:pt>
                <c:pt idx="43532">
                  <c:v>43.532000000000039</c:v>
                </c:pt>
                <c:pt idx="43533">
                  <c:v>43.533000000000015</c:v>
                </c:pt>
                <c:pt idx="43534">
                  <c:v>43.533999999999992</c:v>
                </c:pt>
                <c:pt idx="43535">
                  <c:v>43.535000000000025</c:v>
                </c:pt>
                <c:pt idx="43536">
                  <c:v>43.536000000000001</c:v>
                </c:pt>
                <c:pt idx="43537">
                  <c:v>43.537000000000035</c:v>
                </c:pt>
                <c:pt idx="43538">
                  <c:v>43.538000000000011</c:v>
                </c:pt>
                <c:pt idx="43539">
                  <c:v>43.539000000000044</c:v>
                </c:pt>
                <c:pt idx="43540">
                  <c:v>43.54000000000002</c:v>
                </c:pt>
                <c:pt idx="43541">
                  <c:v>43.540999999999997</c:v>
                </c:pt>
                <c:pt idx="43542">
                  <c:v>43.54200000000003</c:v>
                </c:pt>
                <c:pt idx="43543">
                  <c:v>43.543000000000006</c:v>
                </c:pt>
                <c:pt idx="43544">
                  <c:v>43.54400000000004</c:v>
                </c:pt>
                <c:pt idx="43545">
                  <c:v>43.545000000000016</c:v>
                </c:pt>
                <c:pt idx="43546">
                  <c:v>43.545999999999992</c:v>
                </c:pt>
                <c:pt idx="43547">
                  <c:v>43.547000000000025</c:v>
                </c:pt>
                <c:pt idx="43548">
                  <c:v>43.548000000000002</c:v>
                </c:pt>
                <c:pt idx="43549">
                  <c:v>43.549000000000035</c:v>
                </c:pt>
                <c:pt idx="43550">
                  <c:v>43.550000000000011</c:v>
                </c:pt>
                <c:pt idx="43551">
                  <c:v>43.551000000000045</c:v>
                </c:pt>
                <c:pt idx="43552">
                  <c:v>43.552000000000021</c:v>
                </c:pt>
                <c:pt idx="43553">
                  <c:v>43.552999999999997</c:v>
                </c:pt>
                <c:pt idx="43554">
                  <c:v>43.55400000000003</c:v>
                </c:pt>
                <c:pt idx="43555">
                  <c:v>43.555000000000007</c:v>
                </c:pt>
                <c:pt idx="43556">
                  <c:v>43.55600000000004</c:v>
                </c:pt>
                <c:pt idx="43557">
                  <c:v>43.557000000000016</c:v>
                </c:pt>
                <c:pt idx="43558">
                  <c:v>43.557999999999993</c:v>
                </c:pt>
                <c:pt idx="43559">
                  <c:v>43.559000000000026</c:v>
                </c:pt>
                <c:pt idx="43560">
                  <c:v>43.56</c:v>
                </c:pt>
                <c:pt idx="43561">
                  <c:v>43.561000000000035</c:v>
                </c:pt>
                <c:pt idx="43562">
                  <c:v>43.562000000000012</c:v>
                </c:pt>
                <c:pt idx="43563">
                  <c:v>43.563000000000045</c:v>
                </c:pt>
                <c:pt idx="43564">
                  <c:v>43.564000000000021</c:v>
                </c:pt>
                <c:pt idx="43565">
                  <c:v>43.564999999999998</c:v>
                </c:pt>
                <c:pt idx="43566">
                  <c:v>43.566000000000031</c:v>
                </c:pt>
                <c:pt idx="43567">
                  <c:v>43.567000000000007</c:v>
                </c:pt>
                <c:pt idx="43568">
                  <c:v>43.56800000000004</c:v>
                </c:pt>
                <c:pt idx="43569">
                  <c:v>43.569000000000017</c:v>
                </c:pt>
                <c:pt idx="43570">
                  <c:v>43.569999999999993</c:v>
                </c:pt>
                <c:pt idx="43571">
                  <c:v>43.571000000000026</c:v>
                </c:pt>
                <c:pt idx="43572">
                  <c:v>43.572000000000003</c:v>
                </c:pt>
                <c:pt idx="43573">
                  <c:v>43.573000000000036</c:v>
                </c:pt>
                <c:pt idx="43574">
                  <c:v>43.574000000000012</c:v>
                </c:pt>
                <c:pt idx="43575">
                  <c:v>43.575000000000045</c:v>
                </c:pt>
                <c:pt idx="43576">
                  <c:v>43.576000000000022</c:v>
                </c:pt>
                <c:pt idx="43577">
                  <c:v>43.576999999999998</c:v>
                </c:pt>
                <c:pt idx="43578">
                  <c:v>43.578000000000031</c:v>
                </c:pt>
                <c:pt idx="43579">
                  <c:v>43.579000000000008</c:v>
                </c:pt>
                <c:pt idx="43580">
                  <c:v>43.580000000000041</c:v>
                </c:pt>
                <c:pt idx="43581">
                  <c:v>43.581000000000017</c:v>
                </c:pt>
                <c:pt idx="43582">
                  <c:v>43.581999999999994</c:v>
                </c:pt>
                <c:pt idx="43583">
                  <c:v>43.583000000000027</c:v>
                </c:pt>
                <c:pt idx="43584">
                  <c:v>43.584000000000003</c:v>
                </c:pt>
                <c:pt idx="43585">
                  <c:v>43.585000000000036</c:v>
                </c:pt>
                <c:pt idx="43586">
                  <c:v>43.586000000000013</c:v>
                </c:pt>
                <c:pt idx="43587">
                  <c:v>43.587000000000046</c:v>
                </c:pt>
                <c:pt idx="43588">
                  <c:v>43.588000000000022</c:v>
                </c:pt>
                <c:pt idx="43589">
                  <c:v>43.588999999999999</c:v>
                </c:pt>
                <c:pt idx="43590">
                  <c:v>43.590000000000032</c:v>
                </c:pt>
                <c:pt idx="43591">
                  <c:v>43.591000000000008</c:v>
                </c:pt>
                <c:pt idx="43592">
                  <c:v>43.592000000000041</c:v>
                </c:pt>
                <c:pt idx="43593">
                  <c:v>43.593000000000018</c:v>
                </c:pt>
                <c:pt idx="43594">
                  <c:v>43.593999999999994</c:v>
                </c:pt>
                <c:pt idx="43595">
                  <c:v>43.595000000000027</c:v>
                </c:pt>
                <c:pt idx="43596">
                  <c:v>43.596000000000004</c:v>
                </c:pt>
                <c:pt idx="43597">
                  <c:v>43.597000000000037</c:v>
                </c:pt>
                <c:pt idx="43598">
                  <c:v>43.598000000000013</c:v>
                </c:pt>
                <c:pt idx="43599">
                  <c:v>43.599000000000046</c:v>
                </c:pt>
                <c:pt idx="43600">
                  <c:v>43.600000000000023</c:v>
                </c:pt>
                <c:pt idx="43601">
                  <c:v>43.600999999999999</c:v>
                </c:pt>
                <c:pt idx="43602">
                  <c:v>43.602000000000032</c:v>
                </c:pt>
                <c:pt idx="43603">
                  <c:v>43.603000000000009</c:v>
                </c:pt>
                <c:pt idx="43604">
                  <c:v>43.604000000000042</c:v>
                </c:pt>
                <c:pt idx="43605">
                  <c:v>43.605000000000018</c:v>
                </c:pt>
                <c:pt idx="43606">
                  <c:v>43.605999999999995</c:v>
                </c:pt>
                <c:pt idx="43607">
                  <c:v>43.607000000000028</c:v>
                </c:pt>
                <c:pt idx="43608">
                  <c:v>43.608000000000004</c:v>
                </c:pt>
                <c:pt idx="43609">
                  <c:v>43.609000000000037</c:v>
                </c:pt>
                <c:pt idx="43610">
                  <c:v>43.610000000000014</c:v>
                </c:pt>
                <c:pt idx="43611">
                  <c:v>43.61099999999999</c:v>
                </c:pt>
                <c:pt idx="43612">
                  <c:v>43.612000000000023</c:v>
                </c:pt>
                <c:pt idx="43613">
                  <c:v>43.613</c:v>
                </c:pt>
                <c:pt idx="43614">
                  <c:v>43.614000000000033</c:v>
                </c:pt>
                <c:pt idx="43615">
                  <c:v>43.615000000000009</c:v>
                </c:pt>
                <c:pt idx="43616">
                  <c:v>43.616000000000042</c:v>
                </c:pt>
                <c:pt idx="43617">
                  <c:v>43.617000000000019</c:v>
                </c:pt>
                <c:pt idx="43618">
                  <c:v>43.617999999999995</c:v>
                </c:pt>
                <c:pt idx="43619">
                  <c:v>43.619000000000028</c:v>
                </c:pt>
                <c:pt idx="43620">
                  <c:v>43.620000000000005</c:v>
                </c:pt>
                <c:pt idx="43621">
                  <c:v>43.621000000000038</c:v>
                </c:pt>
                <c:pt idx="43622">
                  <c:v>43.622000000000014</c:v>
                </c:pt>
                <c:pt idx="43623">
                  <c:v>43.62299999999999</c:v>
                </c:pt>
                <c:pt idx="43624">
                  <c:v>43.624000000000024</c:v>
                </c:pt>
                <c:pt idx="43625">
                  <c:v>43.625</c:v>
                </c:pt>
                <c:pt idx="43626">
                  <c:v>43.626000000000033</c:v>
                </c:pt>
                <c:pt idx="43627">
                  <c:v>43.62700000000001</c:v>
                </c:pt>
                <c:pt idx="43628">
                  <c:v>43.628000000000043</c:v>
                </c:pt>
                <c:pt idx="43629">
                  <c:v>43.629000000000019</c:v>
                </c:pt>
                <c:pt idx="43630">
                  <c:v>43.629999999999995</c:v>
                </c:pt>
                <c:pt idx="43631">
                  <c:v>43.631000000000029</c:v>
                </c:pt>
                <c:pt idx="43632">
                  <c:v>43.632000000000005</c:v>
                </c:pt>
                <c:pt idx="43633">
                  <c:v>43.633000000000038</c:v>
                </c:pt>
                <c:pt idx="43634">
                  <c:v>43.634000000000015</c:v>
                </c:pt>
                <c:pt idx="43635">
                  <c:v>43.634999999999991</c:v>
                </c:pt>
                <c:pt idx="43636">
                  <c:v>43.636000000000024</c:v>
                </c:pt>
                <c:pt idx="43637">
                  <c:v>43.637</c:v>
                </c:pt>
                <c:pt idx="43638">
                  <c:v>43.638000000000034</c:v>
                </c:pt>
                <c:pt idx="43639">
                  <c:v>43.63900000000001</c:v>
                </c:pt>
                <c:pt idx="43640">
                  <c:v>43.640000000000043</c:v>
                </c:pt>
                <c:pt idx="43641">
                  <c:v>43.64100000000002</c:v>
                </c:pt>
                <c:pt idx="43642">
                  <c:v>43.641999999999996</c:v>
                </c:pt>
                <c:pt idx="43643">
                  <c:v>43.643000000000029</c:v>
                </c:pt>
                <c:pt idx="43644">
                  <c:v>43.644000000000005</c:v>
                </c:pt>
                <c:pt idx="43645">
                  <c:v>43.645000000000039</c:v>
                </c:pt>
                <c:pt idx="43646">
                  <c:v>43.646000000000015</c:v>
                </c:pt>
                <c:pt idx="43647">
                  <c:v>43.646999999999991</c:v>
                </c:pt>
                <c:pt idx="43648">
                  <c:v>43.648000000000025</c:v>
                </c:pt>
                <c:pt idx="43649">
                  <c:v>43.649000000000001</c:v>
                </c:pt>
                <c:pt idx="43650">
                  <c:v>43.650000000000034</c:v>
                </c:pt>
                <c:pt idx="43651">
                  <c:v>43.65100000000001</c:v>
                </c:pt>
                <c:pt idx="43652">
                  <c:v>43.652000000000044</c:v>
                </c:pt>
                <c:pt idx="43653">
                  <c:v>43.65300000000002</c:v>
                </c:pt>
                <c:pt idx="43654">
                  <c:v>43.653999999999996</c:v>
                </c:pt>
                <c:pt idx="43655">
                  <c:v>43.65500000000003</c:v>
                </c:pt>
                <c:pt idx="43656">
                  <c:v>43.656000000000006</c:v>
                </c:pt>
                <c:pt idx="43657">
                  <c:v>43.657000000000039</c:v>
                </c:pt>
                <c:pt idx="43658">
                  <c:v>43.658000000000015</c:v>
                </c:pt>
                <c:pt idx="43659">
                  <c:v>43.658999999999992</c:v>
                </c:pt>
                <c:pt idx="43660">
                  <c:v>43.660000000000025</c:v>
                </c:pt>
                <c:pt idx="43661">
                  <c:v>43.661000000000001</c:v>
                </c:pt>
                <c:pt idx="43662">
                  <c:v>43.662000000000035</c:v>
                </c:pt>
                <c:pt idx="43663">
                  <c:v>43.663000000000011</c:v>
                </c:pt>
                <c:pt idx="43664">
                  <c:v>43.664000000000044</c:v>
                </c:pt>
                <c:pt idx="43665">
                  <c:v>43.66500000000002</c:v>
                </c:pt>
                <c:pt idx="43666">
                  <c:v>43.665999999999997</c:v>
                </c:pt>
                <c:pt idx="43667">
                  <c:v>43.66700000000003</c:v>
                </c:pt>
                <c:pt idx="43668">
                  <c:v>43.668000000000006</c:v>
                </c:pt>
                <c:pt idx="43669">
                  <c:v>43.66900000000004</c:v>
                </c:pt>
                <c:pt idx="43670">
                  <c:v>43.670000000000016</c:v>
                </c:pt>
                <c:pt idx="43671">
                  <c:v>43.670999999999992</c:v>
                </c:pt>
                <c:pt idx="43672">
                  <c:v>43.672000000000025</c:v>
                </c:pt>
                <c:pt idx="43673">
                  <c:v>43.673000000000002</c:v>
                </c:pt>
                <c:pt idx="43674">
                  <c:v>43.674000000000035</c:v>
                </c:pt>
                <c:pt idx="43675">
                  <c:v>43.675000000000011</c:v>
                </c:pt>
                <c:pt idx="43676">
                  <c:v>43.676000000000045</c:v>
                </c:pt>
                <c:pt idx="43677">
                  <c:v>43.677000000000021</c:v>
                </c:pt>
                <c:pt idx="43678">
                  <c:v>43.677999999999997</c:v>
                </c:pt>
                <c:pt idx="43679">
                  <c:v>43.67900000000003</c:v>
                </c:pt>
                <c:pt idx="43680">
                  <c:v>43.680000000000007</c:v>
                </c:pt>
                <c:pt idx="43681">
                  <c:v>43.68100000000004</c:v>
                </c:pt>
                <c:pt idx="43682">
                  <c:v>43.682000000000016</c:v>
                </c:pt>
                <c:pt idx="43683">
                  <c:v>43.682999999999993</c:v>
                </c:pt>
                <c:pt idx="43684">
                  <c:v>43.684000000000026</c:v>
                </c:pt>
                <c:pt idx="43685">
                  <c:v>43.685000000000002</c:v>
                </c:pt>
                <c:pt idx="43686">
                  <c:v>43.686000000000035</c:v>
                </c:pt>
                <c:pt idx="43687">
                  <c:v>43.687000000000012</c:v>
                </c:pt>
                <c:pt idx="43688">
                  <c:v>43.688000000000045</c:v>
                </c:pt>
                <c:pt idx="43689">
                  <c:v>43.689000000000021</c:v>
                </c:pt>
                <c:pt idx="43690">
                  <c:v>43.69</c:v>
                </c:pt>
                <c:pt idx="43691">
                  <c:v>43.691000000000031</c:v>
                </c:pt>
                <c:pt idx="43692">
                  <c:v>43.692000000000007</c:v>
                </c:pt>
                <c:pt idx="43693">
                  <c:v>43.69300000000004</c:v>
                </c:pt>
                <c:pt idx="43694">
                  <c:v>43.694000000000017</c:v>
                </c:pt>
                <c:pt idx="43695">
                  <c:v>43.694999999999993</c:v>
                </c:pt>
                <c:pt idx="43696">
                  <c:v>43.696000000000026</c:v>
                </c:pt>
                <c:pt idx="43697">
                  <c:v>43.697000000000003</c:v>
                </c:pt>
                <c:pt idx="43698">
                  <c:v>43.698000000000036</c:v>
                </c:pt>
                <c:pt idx="43699">
                  <c:v>43.699000000000012</c:v>
                </c:pt>
                <c:pt idx="43700">
                  <c:v>43.700000000000045</c:v>
                </c:pt>
                <c:pt idx="43701">
                  <c:v>43.701000000000022</c:v>
                </c:pt>
                <c:pt idx="43702">
                  <c:v>43.701999999999998</c:v>
                </c:pt>
                <c:pt idx="43703">
                  <c:v>43.703000000000031</c:v>
                </c:pt>
                <c:pt idx="43704">
                  <c:v>43.704000000000008</c:v>
                </c:pt>
                <c:pt idx="43705">
                  <c:v>43.705000000000041</c:v>
                </c:pt>
                <c:pt idx="43706">
                  <c:v>43.706000000000017</c:v>
                </c:pt>
                <c:pt idx="43707">
                  <c:v>43.706999999999994</c:v>
                </c:pt>
                <c:pt idx="43708">
                  <c:v>43.708000000000027</c:v>
                </c:pt>
                <c:pt idx="43709">
                  <c:v>43.709000000000003</c:v>
                </c:pt>
                <c:pt idx="43710">
                  <c:v>43.710000000000036</c:v>
                </c:pt>
                <c:pt idx="43711">
                  <c:v>43.711000000000013</c:v>
                </c:pt>
                <c:pt idx="43712">
                  <c:v>43.712000000000046</c:v>
                </c:pt>
                <c:pt idx="43713">
                  <c:v>43.713000000000022</c:v>
                </c:pt>
                <c:pt idx="43714">
                  <c:v>43.713999999999999</c:v>
                </c:pt>
                <c:pt idx="43715">
                  <c:v>43.715000000000032</c:v>
                </c:pt>
                <c:pt idx="43716">
                  <c:v>43.716000000000008</c:v>
                </c:pt>
                <c:pt idx="43717">
                  <c:v>43.717000000000041</c:v>
                </c:pt>
                <c:pt idx="43718">
                  <c:v>43.718000000000018</c:v>
                </c:pt>
                <c:pt idx="43719">
                  <c:v>43.718999999999994</c:v>
                </c:pt>
                <c:pt idx="43720">
                  <c:v>43.720000000000027</c:v>
                </c:pt>
                <c:pt idx="43721">
                  <c:v>43.721000000000004</c:v>
                </c:pt>
                <c:pt idx="43722">
                  <c:v>43.722000000000037</c:v>
                </c:pt>
                <c:pt idx="43723">
                  <c:v>43.723000000000013</c:v>
                </c:pt>
                <c:pt idx="43724">
                  <c:v>43.724000000000046</c:v>
                </c:pt>
                <c:pt idx="43725">
                  <c:v>43.725000000000023</c:v>
                </c:pt>
                <c:pt idx="43726">
                  <c:v>43.725999999999999</c:v>
                </c:pt>
                <c:pt idx="43727">
                  <c:v>43.727000000000032</c:v>
                </c:pt>
                <c:pt idx="43728">
                  <c:v>43.728000000000009</c:v>
                </c:pt>
                <c:pt idx="43729">
                  <c:v>43.729000000000042</c:v>
                </c:pt>
                <c:pt idx="43730">
                  <c:v>43.730000000000018</c:v>
                </c:pt>
                <c:pt idx="43731">
                  <c:v>43.730999999999995</c:v>
                </c:pt>
                <c:pt idx="43732">
                  <c:v>43.732000000000028</c:v>
                </c:pt>
                <c:pt idx="43733">
                  <c:v>43.733000000000004</c:v>
                </c:pt>
                <c:pt idx="43734">
                  <c:v>43.734000000000037</c:v>
                </c:pt>
                <c:pt idx="43735">
                  <c:v>43.735000000000014</c:v>
                </c:pt>
                <c:pt idx="43736">
                  <c:v>43.73599999999999</c:v>
                </c:pt>
                <c:pt idx="43737">
                  <c:v>43.737000000000023</c:v>
                </c:pt>
                <c:pt idx="43738">
                  <c:v>43.738</c:v>
                </c:pt>
                <c:pt idx="43739">
                  <c:v>43.739000000000033</c:v>
                </c:pt>
                <c:pt idx="43740">
                  <c:v>43.740000000000009</c:v>
                </c:pt>
                <c:pt idx="43741">
                  <c:v>43.741000000000042</c:v>
                </c:pt>
                <c:pt idx="43742">
                  <c:v>43.742000000000019</c:v>
                </c:pt>
                <c:pt idx="43743">
                  <c:v>43.742999999999995</c:v>
                </c:pt>
                <c:pt idx="43744">
                  <c:v>43.744000000000028</c:v>
                </c:pt>
                <c:pt idx="43745">
                  <c:v>43.745000000000005</c:v>
                </c:pt>
                <c:pt idx="43746">
                  <c:v>43.746000000000038</c:v>
                </c:pt>
                <c:pt idx="43747">
                  <c:v>43.747000000000014</c:v>
                </c:pt>
                <c:pt idx="43748">
                  <c:v>43.74799999999999</c:v>
                </c:pt>
                <c:pt idx="43749">
                  <c:v>43.749000000000024</c:v>
                </c:pt>
                <c:pt idx="43750">
                  <c:v>43.75</c:v>
                </c:pt>
                <c:pt idx="43751">
                  <c:v>43.751000000000033</c:v>
                </c:pt>
                <c:pt idx="43752">
                  <c:v>43.75200000000001</c:v>
                </c:pt>
                <c:pt idx="43753">
                  <c:v>43.753000000000043</c:v>
                </c:pt>
                <c:pt idx="43754">
                  <c:v>43.754000000000019</c:v>
                </c:pt>
                <c:pt idx="43755">
                  <c:v>43.754999999999995</c:v>
                </c:pt>
                <c:pt idx="43756">
                  <c:v>43.756000000000029</c:v>
                </c:pt>
                <c:pt idx="43757">
                  <c:v>43.757000000000005</c:v>
                </c:pt>
                <c:pt idx="43758">
                  <c:v>43.758000000000038</c:v>
                </c:pt>
                <c:pt idx="43759">
                  <c:v>43.759000000000015</c:v>
                </c:pt>
                <c:pt idx="43760">
                  <c:v>43.759999999999991</c:v>
                </c:pt>
                <c:pt idx="43761">
                  <c:v>43.761000000000024</c:v>
                </c:pt>
                <c:pt idx="43762">
                  <c:v>43.762</c:v>
                </c:pt>
                <c:pt idx="43763">
                  <c:v>43.763000000000034</c:v>
                </c:pt>
                <c:pt idx="43764">
                  <c:v>43.76400000000001</c:v>
                </c:pt>
                <c:pt idx="43765">
                  <c:v>43.765000000000043</c:v>
                </c:pt>
                <c:pt idx="43766">
                  <c:v>43.76600000000002</c:v>
                </c:pt>
                <c:pt idx="43767">
                  <c:v>43.766999999999996</c:v>
                </c:pt>
                <c:pt idx="43768">
                  <c:v>43.768000000000029</c:v>
                </c:pt>
                <c:pt idx="43769">
                  <c:v>43.769000000000005</c:v>
                </c:pt>
                <c:pt idx="43770">
                  <c:v>43.770000000000039</c:v>
                </c:pt>
                <c:pt idx="43771">
                  <c:v>43.771000000000015</c:v>
                </c:pt>
                <c:pt idx="43772">
                  <c:v>43.771999999999991</c:v>
                </c:pt>
                <c:pt idx="43773">
                  <c:v>43.773000000000025</c:v>
                </c:pt>
                <c:pt idx="43774">
                  <c:v>43.774000000000001</c:v>
                </c:pt>
                <c:pt idx="43775">
                  <c:v>43.775000000000034</c:v>
                </c:pt>
                <c:pt idx="43776">
                  <c:v>43.77600000000001</c:v>
                </c:pt>
                <c:pt idx="43777">
                  <c:v>43.777000000000044</c:v>
                </c:pt>
                <c:pt idx="43778">
                  <c:v>43.77800000000002</c:v>
                </c:pt>
                <c:pt idx="43779">
                  <c:v>43.778999999999996</c:v>
                </c:pt>
                <c:pt idx="43780">
                  <c:v>43.78000000000003</c:v>
                </c:pt>
                <c:pt idx="43781">
                  <c:v>43.781000000000006</c:v>
                </c:pt>
                <c:pt idx="43782">
                  <c:v>43.782000000000039</c:v>
                </c:pt>
                <c:pt idx="43783">
                  <c:v>43.783000000000015</c:v>
                </c:pt>
                <c:pt idx="43784">
                  <c:v>43.783999999999992</c:v>
                </c:pt>
                <c:pt idx="43785">
                  <c:v>43.785000000000025</c:v>
                </c:pt>
                <c:pt idx="43786">
                  <c:v>43.786000000000001</c:v>
                </c:pt>
                <c:pt idx="43787">
                  <c:v>43.787000000000035</c:v>
                </c:pt>
                <c:pt idx="43788">
                  <c:v>43.788000000000011</c:v>
                </c:pt>
                <c:pt idx="43789">
                  <c:v>43.789000000000044</c:v>
                </c:pt>
                <c:pt idx="43790">
                  <c:v>43.79000000000002</c:v>
                </c:pt>
                <c:pt idx="43791">
                  <c:v>43.790999999999997</c:v>
                </c:pt>
                <c:pt idx="43792">
                  <c:v>43.79200000000003</c:v>
                </c:pt>
                <c:pt idx="43793">
                  <c:v>43.793000000000006</c:v>
                </c:pt>
                <c:pt idx="43794">
                  <c:v>43.79400000000004</c:v>
                </c:pt>
                <c:pt idx="43795">
                  <c:v>43.795000000000016</c:v>
                </c:pt>
                <c:pt idx="43796">
                  <c:v>43.795999999999992</c:v>
                </c:pt>
                <c:pt idx="43797">
                  <c:v>43.797000000000025</c:v>
                </c:pt>
                <c:pt idx="43798">
                  <c:v>43.798000000000002</c:v>
                </c:pt>
                <c:pt idx="43799">
                  <c:v>43.799000000000035</c:v>
                </c:pt>
                <c:pt idx="43800">
                  <c:v>43.800000000000011</c:v>
                </c:pt>
                <c:pt idx="43801">
                  <c:v>43.801000000000045</c:v>
                </c:pt>
                <c:pt idx="43802">
                  <c:v>43.802000000000021</c:v>
                </c:pt>
                <c:pt idx="43803">
                  <c:v>43.802999999999997</c:v>
                </c:pt>
                <c:pt idx="43804">
                  <c:v>43.80400000000003</c:v>
                </c:pt>
                <c:pt idx="43805">
                  <c:v>43.805000000000007</c:v>
                </c:pt>
                <c:pt idx="43806">
                  <c:v>43.80600000000004</c:v>
                </c:pt>
                <c:pt idx="43807">
                  <c:v>43.807000000000016</c:v>
                </c:pt>
                <c:pt idx="43808">
                  <c:v>43.807999999999993</c:v>
                </c:pt>
                <c:pt idx="43809">
                  <c:v>43.809000000000026</c:v>
                </c:pt>
                <c:pt idx="43810">
                  <c:v>43.81</c:v>
                </c:pt>
                <c:pt idx="43811">
                  <c:v>43.811000000000035</c:v>
                </c:pt>
                <c:pt idx="43812">
                  <c:v>43.812000000000012</c:v>
                </c:pt>
                <c:pt idx="43813">
                  <c:v>43.813000000000045</c:v>
                </c:pt>
                <c:pt idx="43814">
                  <c:v>43.814000000000021</c:v>
                </c:pt>
                <c:pt idx="43815">
                  <c:v>43.814999999999998</c:v>
                </c:pt>
                <c:pt idx="43816">
                  <c:v>43.816000000000031</c:v>
                </c:pt>
                <c:pt idx="43817">
                  <c:v>43.817000000000007</c:v>
                </c:pt>
                <c:pt idx="43818">
                  <c:v>43.81800000000004</c:v>
                </c:pt>
                <c:pt idx="43819">
                  <c:v>43.819000000000017</c:v>
                </c:pt>
                <c:pt idx="43820">
                  <c:v>43.819999999999993</c:v>
                </c:pt>
                <c:pt idx="43821">
                  <c:v>43.821000000000026</c:v>
                </c:pt>
                <c:pt idx="43822">
                  <c:v>43.822000000000003</c:v>
                </c:pt>
                <c:pt idx="43823">
                  <c:v>43.823000000000036</c:v>
                </c:pt>
                <c:pt idx="43824">
                  <c:v>43.824000000000012</c:v>
                </c:pt>
                <c:pt idx="43825">
                  <c:v>43.825000000000045</c:v>
                </c:pt>
                <c:pt idx="43826">
                  <c:v>43.826000000000022</c:v>
                </c:pt>
                <c:pt idx="43827">
                  <c:v>43.826999999999998</c:v>
                </c:pt>
                <c:pt idx="43828">
                  <c:v>43.828000000000031</c:v>
                </c:pt>
                <c:pt idx="43829">
                  <c:v>43.829000000000008</c:v>
                </c:pt>
                <c:pt idx="43830">
                  <c:v>43.830000000000041</c:v>
                </c:pt>
                <c:pt idx="43831">
                  <c:v>43.831000000000017</c:v>
                </c:pt>
                <c:pt idx="43832">
                  <c:v>43.831999999999994</c:v>
                </c:pt>
                <c:pt idx="43833">
                  <c:v>43.833000000000027</c:v>
                </c:pt>
                <c:pt idx="43834">
                  <c:v>43.834000000000003</c:v>
                </c:pt>
                <c:pt idx="43835">
                  <c:v>43.835000000000036</c:v>
                </c:pt>
                <c:pt idx="43836">
                  <c:v>43.836000000000013</c:v>
                </c:pt>
                <c:pt idx="43837">
                  <c:v>43.837000000000046</c:v>
                </c:pt>
                <c:pt idx="43838">
                  <c:v>43.838000000000022</c:v>
                </c:pt>
                <c:pt idx="43839">
                  <c:v>43.838999999999999</c:v>
                </c:pt>
                <c:pt idx="43840">
                  <c:v>43.840000000000032</c:v>
                </c:pt>
                <c:pt idx="43841">
                  <c:v>43.841000000000008</c:v>
                </c:pt>
                <c:pt idx="43842">
                  <c:v>43.842000000000041</c:v>
                </c:pt>
                <c:pt idx="43843">
                  <c:v>43.843000000000018</c:v>
                </c:pt>
                <c:pt idx="43844">
                  <c:v>43.843999999999994</c:v>
                </c:pt>
                <c:pt idx="43845">
                  <c:v>43.845000000000027</c:v>
                </c:pt>
                <c:pt idx="43846">
                  <c:v>43.846000000000004</c:v>
                </c:pt>
                <c:pt idx="43847">
                  <c:v>43.847000000000037</c:v>
                </c:pt>
                <c:pt idx="43848">
                  <c:v>43.848000000000013</c:v>
                </c:pt>
                <c:pt idx="43849">
                  <c:v>43.849000000000046</c:v>
                </c:pt>
                <c:pt idx="43850">
                  <c:v>43.850000000000023</c:v>
                </c:pt>
                <c:pt idx="43851">
                  <c:v>43.850999999999999</c:v>
                </c:pt>
                <c:pt idx="43852">
                  <c:v>43.852000000000032</c:v>
                </c:pt>
                <c:pt idx="43853">
                  <c:v>43.853000000000009</c:v>
                </c:pt>
                <c:pt idx="43854">
                  <c:v>43.854000000000042</c:v>
                </c:pt>
                <c:pt idx="43855">
                  <c:v>43.855000000000018</c:v>
                </c:pt>
                <c:pt idx="43856">
                  <c:v>43.855999999999995</c:v>
                </c:pt>
                <c:pt idx="43857">
                  <c:v>43.857000000000028</c:v>
                </c:pt>
                <c:pt idx="43858">
                  <c:v>43.858000000000004</c:v>
                </c:pt>
                <c:pt idx="43859">
                  <c:v>43.859000000000037</c:v>
                </c:pt>
                <c:pt idx="43860">
                  <c:v>43.860000000000014</c:v>
                </c:pt>
                <c:pt idx="43861">
                  <c:v>43.86099999999999</c:v>
                </c:pt>
                <c:pt idx="43862">
                  <c:v>43.862000000000023</c:v>
                </c:pt>
                <c:pt idx="43863">
                  <c:v>43.863</c:v>
                </c:pt>
                <c:pt idx="43864">
                  <c:v>43.864000000000033</c:v>
                </c:pt>
                <c:pt idx="43865">
                  <c:v>43.865000000000009</c:v>
                </c:pt>
                <c:pt idx="43866">
                  <c:v>43.866000000000042</c:v>
                </c:pt>
                <c:pt idx="43867">
                  <c:v>43.867000000000019</c:v>
                </c:pt>
                <c:pt idx="43868">
                  <c:v>43.867999999999995</c:v>
                </c:pt>
                <c:pt idx="43869">
                  <c:v>43.869000000000028</c:v>
                </c:pt>
                <c:pt idx="43870">
                  <c:v>43.870000000000005</c:v>
                </c:pt>
                <c:pt idx="43871">
                  <c:v>43.871000000000038</c:v>
                </c:pt>
                <c:pt idx="43872">
                  <c:v>43.872000000000014</c:v>
                </c:pt>
                <c:pt idx="43873">
                  <c:v>43.87299999999999</c:v>
                </c:pt>
                <c:pt idx="43874">
                  <c:v>43.874000000000024</c:v>
                </c:pt>
                <c:pt idx="43875">
                  <c:v>43.875</c:v>
                </c:pt>
                <c:pt idx="43876">
                  <c:v>43.876000000000033</c:v>
                </c:pt>
                <c:pt idx="43877">
                  <c:v>43.87700000000001</c:v>
                </c:pt>
                <c:pt idx="43878">
                  <c:v>43.878000000000043</c:v>
                </c:pt>
                <c:pt idx="43879">
                  <c:v>43.879000000000019</c:v>
                </c:pt>
                <c:pt idx="43880">
                  <c:v>43.879999999999995</c:v>
                </c:pt>
                <c:pt idx="43881">
                  <c:v>43.881000000000029</c:v>
                </c:pt>
                <c:pt idx="43882">
                  <c:v>43.882000000000005</c:v>
                </c:pt>
                <c:pt idx="43883">
                  <c:v>43.883000000000038</c:v>
                </c:pt>
                <c:pt idx="43884">
                  <c:v>43.884000000000015</c:v>
                </c:pt>
                <c:pt idx="43885">
                  <c:v>43.884999999999991</c:v>
                </c:pt>
                <c:pt idx="43886">
                  <c:v>43.886000000000024</c:v>
                </c:pt>
                <c:pt idx="43887">
                  <c:v>43.887</c:v>
                </c:pt>
                <c:pt idx="43888">
                  <c:v>43.888000000000034</c:v>
                </c:pt>
                <c:pt idx="43889">
                  <c:v>43.88900000000001</c:v>
                </c:pt>
                <c:pt idx="43890">
                  <c:v>43.890000000000043</c:v>
                </c:pt>
                <c:pt idx="43891">
                  <c:v>43.89100000000002</c:v>
                </c:pt>
                <c:pt idx="43892">
                  <c:v>43.891999999999996</c:v>
                </c:pt>
                <c:pt idx="43893">
                  <c:v>43.893000000000029</c:v>
                </c:pt>
                <c:pt idx="43894">
                  <c:v>43.894000000000005</c:v>
                </c:pt>
                <c:pt idx="43895">
                  <c:v>43.895000000000039</c:v>
                </c:pt>
                <c:pt idx="43896">
                  <c:v>43.896000000000015</c:v>
                </c:pt>
                <c:pt idx="43897">
                  <c:v>43.896999999999991</c:v>
                </c:pt>
                <c:pt idx="43898">
                  <c:v>43.898000000000025</c:v>
                </c:pt>
                <c:pt idx="43899">
                  <c:v>43.899000000000001</c:v>
                </c:pt>
                <c:pt idx="43900">
                  <c:v>43.900000000000034</c:v>
                </c:pt>
                <c:pt idx="43901">
                  <c:v>43.90100000000001</c:v>
                </c:pt>
                <c:pt idx="43902">
                  <c:v>43.902000000000044</c:v>
                </c:pt>
                <c:pt idx="43903">
                  <c:v>43.90300000000002</c:v>
                </c:pt>
                <c:pt idx="43904">
                  <c:v>43.903999999999996</c:v>
                </c:pt>
                <c:pt idx="43905">
                  <c:v>43.90500000000003</c:v>
                </c:pt>
                <c:pt idx="43906">
                  <c:v>43.906000000000006</c:v>
                </c:pt>
                <c:pt idx="43907">
                  <c:v>43.907000000000039</c:v>
                </c:pt>
                <c:pt idx="43908">
                  <c:v>43.908000000000015</c:v>
                </c:pt>
                <c:pt idx="43909">
                  <c:v>43.908999999999992</c:v>
                </c:pt>
                <c:pt idx="43910">
                  <c:v>43.910000000000025</c:v>
                </c:pt>
                <c:pt idx="43911">
                  <c:v>43.911000000000001</c:v>
                </c:pt>
                <c:pt idx="43912">
                  <c:v>43.912000000000035</c:v>
                </c:pt>
                <c:pt idx="43913">
                  <c:v>43.913000000000011</c:v>
                </c:pt>
                <c:pt idx="43914">
                  <c:v>43.914000000000044</c:v>
                </c:pt>
                <c:pt idx="43915">
                  <c:v>43.91500000000002</c:v>
                </c:pt>
                <c:pt idx="43916">
                  <c:v>43.915999999999997</c:v>
                </c:pt>
                <c:pt idx="43917">
                  <c:v>43.91700000000003</c:v>
                </c:pt>
                <c:pt idx="43918">
                  <c:v>43.918000000000006</c:v>
                </c:pt>
                <c:pt idx="43919">
                  <c:v>43.91900000000004</c:v>
                </c:pt>
                <c:pt idx="43920">
                  <c:v>43.920000000000016</c:v>
                </c:pt>
                <c:pt idx="43921">
                  <c:v>43.920999999999992</c:v>
                </c:pt>
                <c:pt idx="43922">
                  <c:v>43.922000000000025</c:v>
                </c:pt>
                <c:pt idx="43923">
                  <c:v>43.923000000000002</c:v>
                </c:pt>
                <c:pt idx="43924">
                  <c:v>43.924000000000035</c:v>
                </c:pt>
                <c:pt idx="43925">
                  <c:v>43.925000000000011</c:v>
                </c:pt>
                <c:pt idx="43926">
                  <c:v>43.926000000000045</c:v>
                </c:pt>
                <c:pt idx="43927">
                  <c:v>43.927000000000021</c:v>
                </c:pt>
                <c:pt idx="43928">
                  <c:v>43.927999999999997</c:v>
                </c:pt>
                <c:pt idx="43929">
                  <c:v>43.92900000000003</c:v>
                </c:pt>
                <c:pt idx="43930">
                  <c:v>43.930000000000007</c:v>
                </c:pt>
                <c:pt idx="43931">
                  <c:v>43.93100000000004</c:v>
                </c:pt>
                <c:pt idx="43932">
                  <c:v>43.932000000000016</c:v>
                </c:pt>
                <c:pt idx="43933">
                  <c:v>43.932999999999993</c:v>
                </c:pt>
                <c:pt idx="43934">
                  <c:v>43.934000000000026</c:v>
                </c:pt>
                <c:pt idx="43935">
                  <c:v>43.935000000000002</c:v>
                </c:pt>
                <c:pt idx="43936">
                  <c:v>43.936000000000035</c:v>
                </c:pt>
                <c:pt idx="43937">
                  <c:v>43.937000000000012</c:v>
                </c:pt>
                <c:pt idx="43938">
                  <c:v>43.938000000000045</c:v>
                </c:pt>
                <c:pt idx="43939">
                  <c:v>43.939000000000021</c:v>
                </c:pt>
                <c:pt idx="43940">
                  <c:v>43.94</c:v>
                </c:pt>
                <c:pt idx="43941">
                  <c:v>43.941000000000031</c:v>
                </c:pt>
                <c:pt idx="43942">
                  <c:v>43.942000000000007</c:v>
                </c:pt>
                <c:pt idx="43943">
                  <c:v>43.94300000000004</c:v>
                </c:pt>
                <c:pt idx="43944">
                  <c:v>43.944000000000017</c:v>
                </c:pt>
                <c:pt idx="43945">
                  <c:v>43.944999999999993</c:v>
                </c:pt>
                <c:pt idx="43946">
                  <c:v>43.946000000000026</c:v>
                </c:pt>
                <c:pt idx="43947">
                  <c:v>43.947000000000003</c:v>
                </c:pt>
                <c:pt idx="43948">
                  <c:v>43.948000000000036</c:v>
                </c:pt>
                <c:pt idx="43949">
                  <c:v>43.949000000000012</c:v>
                </c:pt>
                <c:pt idx="43950">
                  <c:v>43.950000000000045</c:v>
                </c:pt>
                <c:pt idx="43951">
                  <c:v>43.951000000000022</c:v>
                </c:pt>
                <c:pt idx="43952">
                  <c:v>43.951999999999998</c:v>
                </c:pt>
                <c:pt idx="43953">
                  <c:v>43.953000000000031</c:v>
                </c:pt>
                <c:pt idx="43954">
                  <c:v>43.954000000000008</c:v>
                </c:pt>
                <c:pt idx="43955">
                  <c:v>43.955000000000041</c:v>
                </c:pt>
                <c:pt idx="43956">
                  <c:v>43.956000000000017</c:v>
                </c:pt>
                <c:pt idx="43957">
                  <c:v>43.956999999999994</c:v>
                </c:pt>
                <c:pt idx="43958">
                  <c:v>43.958000000000027</c:v>
                </c:pt>
                <c:pt idx="43959">
                  <c:v>43.959000000000003</c:v>
                </c:pt>
                <c:pt idx="43960">
                  <c:v>43.960000000000036</c:v>
                </c:pt>
                <c:pt idx="43961">
                  <c:v>43.961000000000013</c:v>
                </c:pt>
                <c:pt idx="43962">
                  <c:v>43.962000000000046</c:v>
                </c:pt>
                <c:pt idx="43963">
                  <c:v>43.963000000000022</c:v>
                </c:pt>
                <c:pt idx="43964">
                  <c:v>43.963999999999999</c:v>
                </c:pt>
                <c:pt idx="43965">
                  <c:v>43.965000000000032</c:v>
                </c:pt>
                <c:pt idx="43966">
                  <c:v>43.966000000000008</c:v>
                </c:pt>
                <c:pt idx="43967">
                  <c:v>43.967000000000041</c:v>
                </c:pt>
                <c:pt idx="43968">
                  <c:v>43.968000000000018</c:v>
                </c:pt>
                <c:pt idx="43969">
                  <c:v>43.968999999999994</c:v>
                </c:pt>
                <c:pt idx="43970">
                  <c:v>43.970000000000027</c:v>
                </c:pt>
                <c:pt idx="43971">
                  <c:v>43.971000000000004</c:v>
                </c:pt>
                <c:pt idx="43972">
                  <c:v>43.972000000000037</c:v>
                </c:pt>
                <c:pt idx="43973">
                  <c:v>43.973000000000013</c:v>
                </c:pt>
                <c:pt idx="43974">
                  <c:v>43.974000000000046</c:v>
                </c:pt>
                <c:pt idx="43975">
                  <c:v>43.975000000000023</c:v>
                </c:pt>
                <c:pt idx="43976">
                  <c:v>43.975999999999999</c:v>
                </c:pt>
                <c:pt idx="43977">
                  <c:v>43.977000000000032</c:v>
                </c:pt>
                <c:pt idx="43978">
                  <c:v>43.978000000000009</c:v>
                </c:pt>
                <c:pt idx="43979">
                  <c:v>43.979000000000042</c:v>
                </c:pt>
                <c:pt idx="43980">
                  <c:v>43.980000000000018</c:v>
                </c:pt>
                <c:pt idx="43981">
                  <c:v>43.980999999999995</c:v>
                </c:pt>
                <c:pt idx="43982">
                  <c:v>43.982000000000028</c:v>
                </c:pt>
                <c:pt idx="43983">
                  <c:v>43.983000000000004</c:v>
                </c:pt>
                <c:pt idx="43984">
                  <c:v>43.984000000000037</c:v>
                </c:pt>
                <c:pt idx="43985">
                  <c:v>43.985000000000014</c:v>
                </c:pt>
                <c:pt idx="43986">
                  <c:v>43.98599999999999</c:v>
                </c:pt>
                <c:pt idx="43987">
                  <c:v>43.987000000000023</c:v>
                </c:pt>
                <c:pt idx="43988">
                  <c:v>43.988</c:v>
                </c:pt>
                <c:pt idx="43989">
                  <c:v>43.989000000000033</c:v>
                </c:pt>
                <c:pt idx="43990">
                  <c:v>43.990000000000009</c:v>
                </c:pt>
                <c:pt idx="43991">
                  <c:v>43.991000000000042</c:v>
                </c:pt>
                <c:pt idx="43992">
                  <c:v>43.992000000000019</c:v>
                </c:pt>
                <c:pt idx="43993">
                  <c:v>43.992999999999995</c:v>
                </c:pt>
                <c:pt idx="43994">
                  <c:v>43.994000000000028</c:v>
                </c:pt>
                <c:pt idx="43995">
                  <c:v>43.995000000000005</c:v>
                </c:pt>
                <c:pt idx="43996">
                  <c:v>43.996000000000038</c:v>
                </c:pt>
                <c:pt idx="43997">
                  <c:v>43.997000000000014</c:v>
                </c:pt>
                <c:pt idx="43998">
                  <c:v>43.99799999999999</c:v>
                </c:pt>
                <c:pt idx="43999">
                  <c:v>43.999000000000024</c:v>
                </c:pt>
                <c:pt idx="44000">
                  <c:v>44</c:v>
                </c:pt>
                <c:pt idx="44001">
                  <c:v>44.001000000000033</c:v>
                </c:pt>
                <c:pt idx="44002">
                  <c:v>44.00200000000001</c:v>
                </c:pt>
                <c:pt idx="44003">
                  <c:v>44.003000000000043</c:v>
                </c:pt>
                <c:pt idx="44004">
                  <c:v>44.004000000000019</c:v>
                </c:pt>
                <c:pt idx="44005">
                  <c:v>44.004999999999995</c:v>
                </c:pt>
                <c:pt idx="44006">
                  <c:v>44.006000000000029</c:v>
                </c:pt>
                <c:pt idx="44007">
                  <c:v>44.007000000000005</c:v>
                </c:pt>
                <c:pt idx="44008">
                  <c:v>44.008000000000038</c:v>
                </c:pt>
                <c:pt idx="44009">
                  <c:v>44.009000000000015</c:v>
                </c:pt>
                <c:pt idx="44010">
                  <c:v>44.009999999999991</c:v>
                </c:pt>
                <c:pt idx="44011">
                  <c:v>44.011000000000024</c:v>
                </c:pt>
                <c:pt idx="44012">
                  <c:v>44.012</c:v>
                </c:pt>
                <c:pt idx="44013">
                  <c:v>44.013000000000034</c:v>
                </c:pt>
                <c:pt idx="44014">
                  <c:v>44.01400000000001</c:v>
                </c:pt>
                <c:pt idx="44015">
                  <c:v>44.015000000000043</c:v>
                </c:pt>
                <c:pt idx="44016">
                  <c:v>44.01600000000002</c:v>
                </c:pt>
                <c:pt idx="44017">
                  <c:v>44.016999999999996</c:v>
                </c:pt>
                <c:pt idx="44018">
                  <c:v>44.018000000000029</c:v>
                </c:pt>
                <c:pt idx="44019">
                  <c:v>44.019000000000005</c:v>
                </c:pt>
                <c:pt idx="44020">
                  <c:v>44.020000000000039</c:v>
                </c:pt>
                <c:pt idx="44021">
                  <c:v>44.021000000000015</c:v>
                </c:pt>
                <c:pt idx="44022">
                  <c:v>44.021999999999991</c:v>
                </c:pt>
                <c:pt idx="44023">
                  <c:v>44.023000000000025</c:v>
                </c:pt>
                <c:pt idx="44024">
                  <c:v>44.024000000000001</c:v>
                </c:pt>
                <c:pt idx="44025">
                  <c:v>44.025000000000034</c:v>
                </c:pt>
                <c:pt idx="44026">
                  <c:v>44.02600000000001</c:v>
                </c:pt>
                <c:pt idx="44027">
                  <c:v>44.027000000000044</c:v>
                </c:pt>
                <c:pt idx="44028">
                  <c:v>44.02800000000002</c:v>
                </c:pt>
                <c:pt idx="44029">
                  <c:v>44.028999999999996</c:v>
                </c:pt>
                <c:pt idx="44030">
                  <c:v>44.03000000000003</c:v>
                </c:pt>
                <c:pt idx="44031">
                  <c:v>44.031000000000006</c:v>
                </c:pt>
                <c:pt idx="44032">
                  <c:v>44.032000000000039</c:v>
                </c:pt>
                <c:pt idx="44033">
                  <c:v>44.033000000000015</c:v>
                </c:pt>
                <c:pt idx="44034">
                  <c:v>44.033999999999992</c:v>
                </c:pt>
                <c:pt idx="44035">
                  <c:v>44.035000000000025</c:v>
                </c:pt>
                <c:pt idx="44036">
                  <c:v>44.036000000000001</c:v>
                </c:pt>
                <c:pt idx="44037">
                  <c:v>44.037000000000035</c:v>
                </c:pt>
                <c:pt idx="44038">
                  <c:v>44.038000000000011</c:v>
                </c:pt>
                <c:pt idx="44039">
                  <c:v>44.039000000000044</c:v>
                </c:pt>
                <c:pt idx="44040">
                  <c:v>44.04000000000002</c:v>
                </c:pt>
                <c:pt idx="44041">
                  <c:v>44.040999999999997</c:v>
                </c:pt>
                <c:pt idx="44042">
                  <c:v>44.04200000000003</c:v>
                </c:pt>
                <c:pt idx="44043">
                  <c:v>44.043000000000006</c:v>
                </c:pt>
                <c:pt idx="44044">
                  <c:v>44.04400000000004</c:v>
                </c:pt>
                <c:pt idx="44045">
                  <c:v>44.045000000000016</c:v>
                </c:pt>
                <c:pt idx="44046">
                  <c:v>44.045999999999992</c:v>
                </c:pt>
                <c:pt idx="44047">
                  <c:v>44.047000000000025</c:v>
                </c:pt>
                <c:pt idx="44048">
                  <c:v>44.048000000000002</c:v>
                </c:pt>
                <c:pt idx="44049">
                  <c:v>44.049000000000035</c:v>
                </c:pt>
                <c:pt idx="44050">
                  <c:v>44.050000000000011</c:v>
                </c:pt>
                <c:pt idx="44051">
                  <c:v>44.051000000000045</c:v>
                </c:pt>
                <c:pt idx="44052">
                  <c:v>44.052000000000021</c:v>
                </c:pt>
                <c:pt idx="44053">
                  <c:v>44.052999999999997</c:v>
                </c:pt>
                <c:pt idx="44054">
                  <c:v>44.05400000000003</c:v>
                </c:pt>
                <c:pt idx="44055">
                  <c:v>44.055000000000007</c:v>
                </c:pt>
                <c:pt idx="44056">
                  <c:v>44.05600000000004</c:v>
                </c:pt>
                <c:pt idx="44057">
                  <c:v>44.057000000000016</c:v>
                </c:pt>
                <c:pt idx="44058">
                  <c:v>44.057999999999993</c:v>
                </c:pt>
                <c:pt idx="44059">
                  <c:v>44.059000000000026</c:v>
                </c:pt>
                <c:pt idx="44060">
                  <c:v>44.06</c:v>
                </c:pt>
                <c:pt idx="44061">
                  <c:v>44.061000000000035</c:v>
                </c:pt>
                <c:pt idx="44062">
                  <c:v>44.062000000000012</c:v>
                </c:pt>
                <c:pt idx="44063">
                  <c:v>44.063000000000045</c:v>
                </c:pt>
                <c:pt idx="44064">
                  <c:v>44.064000000000021</c:v>
                </c:pt>
                <c:pt idx="44065">
                  <c:v>44.064999999999998</c:v>
                </c:pt>
                <c:pt idx="44066">
                  <c:v>44.066000000000031</c:v>
                </c:pt>
                <c:pt idx="44067">
                  <c:v>44.067000000000007</c:v>
                </c:pt>
                <c:pt idx="44068">
                  <c:v>44.06800000000004</c:v>
                </c:pt>
                <c:pt idx="44069">
                  <c:v>44.069000000000017</c:v>
                </c:pt>
                <c:pt idx="44070">
                  <c:v>44.069999999999993</c:v>
                </c:pt>
                <c:pt idx="44071">
                  <c:v>44.071000000000026</c:v>
                </c:pt>
                <c:pt idx="44072">
                  <c:v>44.072000000000003</c:v>
                </c:pt>
                <c:pt idx="44073">
                  <c:v>44.073000000000036</c:v>
                </c:pt>
                <c:pt idx="44074">
                  <c:v>44.074000000000012</c:v>
                </c:pt>
                <c:pt idx="44075">
                  <c:v>44.075000000000045</c:v>
                </c:pt>
                <c:pt idx="44076">
                  <c:v>44.076000000000022</c:v>
                </c:pt>
                <c:pt idx="44077">
                  <c:v>44.076999999999998</c:v>
                </c:pt>
                <c:pt idx="44078">
                  <c:v>44.078000000000031</c:v>
                </c:pt>
                <c:pt idx="44079">
                  <c:v>44.079000000000008</c:v>
                </c:pt>
                <c:pt idx="44080">
                  <c:v>44.080000000000041</c:v>
                </c:pt>
                <c:pt idx="44081">
                  <c:v>44.081000000000017</c:v>
                </c:pt>
                <c:pt idx="44082">
                  <c:v>44.081999999999994</c:v>
                </c:pt>
                <c:pt idx="44083">
                  <c:v>44.083000000000027</c:v>
                </c:pt>
                <c:pt idx="44084">
                  <c:v>44.084000000000003</c:v>
                </c:pt>
                <c:pt idx="44085">
                  <c:v>44.085000000000036</c:v>
                </c:pt>
                <c:pt idx="44086">
                  <c:v>44.086000000000013</c:v>
                </c:pt>
                <c:pt idx="44087">
                  <c:v>44.087000000000046</c:v>
                </c:pt>
                <c:pt idx="44088">
                  <c:v>44.088000000000022</c:v>
                </c:pt>
                <c:pt idx="44089">
                  <c:v>44.088999999999999</c:v>
                </c:pt>
                <c:pt idx="44090">
                  <c:v>44.090000000000032</c:v>
                </c:pt>
                <c:pt idx="44091">
                  <c:v>44.091000000000008</c:v>
                </c:pt>
                <c:pt idx="44092">
                  <c:v>44.092000000000041</c:v>
                </c:pt>
                <c:pt idx="44093">
                  <c:v>44.093000000000018</c:v>
                </c:pt>
                <c:pt idx="44094">
                  <c:v>44.093999999999994</c:v>
                </c:pt>
                <c:pt idx="44095">
                  <c:v>44.095000000000027</c:v>
                </c:pt>
                <c:pt idx="44096">
                  <c:v>44.096000000000004</c:v>
                </c:pt>
                <c:pt idx="44097">
                  <c:v>44.097000000000037</c:v>
                </c:pt>
                <c:pt idx="44098">
                  <c:v>44.098000000000013</c:v>
                </c:pt>
                <c:pt idx="44099">
                  <c:v>44.099000000000046</c:v>
                </c:pt>
                <c:pt idx="44100">
                  <c:v>44.100000000000023</c:v>
                </c:pt>
                <c:pt idx="44101">
                  <c:v>44.100999999999999</c:v>
                </c:pt>
                <c:pt idx="44102">
                  <c:v>44.102000000000032</c:v>
                </c:pt>
                <c:pt idx="44103">
                  <c:v>44.103000000000009</c:v>
                </c:pt>
                <c:pt idx="44104">
                  <c:v>44.104000000000042</c:v>
                </c:pt>
                <c:pt idx="44105">
                  <c:v>44.105000000000018</c:v>
                </c:pt>
                <c:pt idx="44106">
                  <c:v>44.105999999999995</c:v>
                </c:pt>
                <c:pt idx="44107">
                  <c:v>44.107000000000028</c:v>
                </c:pt>
                <c:pt idx="44108">
                  <c:v>44.108000000000004</c:v>
                </c:pt>
                <c:pt idx="44109">
                  <c:v>44.109000000000037</c:v>
                </c:pt>
                <c:pt idx="44110">
                  <c:v>44.110000000000014</c:v>
                </c:pt>
                <c:pt idx="44111">
                  <c:v>44.11099999999999</c:v>
                </c:pt>
                <c:pt idx="44112">
                  <c:v>44.112000000000023</c:v>
                </c:pt>
                <c:pt idx="44113">
                  <c:v>44.113</c:v>
                </c:pt>
                <c:pt idx="44114">
                  <c:v>44.114000000000033</c:v>
                </c:pt>
                <c:pt idx="44115">
                  <c:v>44.115000000000009</c:v>
                </c:pt>
                <c:pt idx="44116">
                  <c:v>44.116000000000042</c:v>
                </c:pt>
                <c:pt idx="44117">
                  <c:v>44.117000000000019</c:v>
                </c:pt>
                <c:pt idx="44118">
                  <c:v>44.117999999999995</c:v>
                </c:pt>
                <c:pt idx="44119">
                  <c:v>44.119000000000028</c:v>
                </c:pt>
                <c:pt idx="44120">
                  <c:v>44.120000000000005</c:v>
                </c:pt>
                <c:pt idx="44121">
                  <c:v>44.121000000000038</c:v>
                </c:pt>
                <c:pt idx="44122">
                  <c:v>44.122000000000014</c:v>
                </c:pt>
                <c:pt idx="44123">
                  <c:v>44.12299999999999</c:v>
                </c:pt>
                <c:pt idx="44124">
                  <c:v>44.124000000000024</c:v>
                </c:pt>
                <c:pt idx="44125">
                  <c:v>44.125</c:v>
                </c:pt>
                <c:pt idx="44126">
                  <c:v>44.126000000000033</c:v>
                </c:pt>
                <c:pt idx="44127">
                  <c:v>44.12700000000001</c:v>
                </c:pt>
                <c:pt idx="44128">
                  <c:v>44.128000000000043</c:v>
                </c:pt>
                <c:pt idx="44129">
                  <c:v>44.129000000000019</c:v>
                </c:pt>
                <c:pt idx="44130">
                  <c:v>44.129999999999995</c:v>
                </c:pt>
                <c:pt idx="44131">
                  <c:v>44.131000000000029</c:v>
                </c:pt>
                <c:pt idx="44132">
                  <c:v>44.132000000000005</c:v>
                </c:pt>
                <c:pt idx="44133">
                  <c:v>44.133000000000038</c:v>
                </c:pt>
                <c:pt idx="44134">
                  <c:v>44.134000000000015</c:v>
                </c:pt>
                <c:pt idx="44135">
                  <c:v>44.134999999999991</c:v>
                </c:pt>
                <c:pt idx="44136">
                  <c:v>44.136000000000024</c:v>
                </c:pt>
                <c:pt idx="44137">
                  <c:v>44.137</c:v>
                </c:pt>
                <c:pt idx="44138">
                  <c:v>44.138000000000034</c:v>
                </c:pt>
                <c:pt idx="44139">
                  <c:v>44.13900000000001</c:v>
                </c:pt>
                <c:pt idx="44140">
                  <c:v>44.140000000000043</c:v>
                </c:pt>
                <c:pt idx="44141">
                  <c:v>44.14100000000002</c:v>
                </c:pt>
                <c:pt idx="44142">
                  <c:v>44.141999999999996</c:v>
                </c:pt>
                <c:pt idx="44143">
                  <c:v>44.143000000000029</c:v>
                </c:pt>
                <c:pt idx="44144">
                  <c:v>44.144000000000005</c:v>
                </c:pt>
                <c:pt idx="44145">
                  <c:v>44.145000000000039</c:v>
                </c:pt>
                <c:pt idx="44146">
                  <c:v>44.146000000000015</c:v>
                </c:pt>
                <c:pt idx="44147">
                  <c:v>44.146999999999991</c:v>
                </c:pt>
                <c:pt idx="44148">
                  <c:v>44.148000000000025</c:v>
                </c:pt>
                <c:pt idx="44149">
                  <c:v>44.149000000000001</c:v>
                </c:pt>
                <c:pt idx="44150">
                  <c:v>44.150000000000034</c:v>
                </c:pt>
                <c:pt idx="44151">
                  <c:v>44.15100000000001</c:v>
                </c:pt>
                <c:pt idx="44152">
                  <c:v>44.152000000000044</c:v>
                </c:pt>
                <c:pt idx="44153">
                  <c:v>44.15300000000002</c:v>
                </c:pt>
                <c:pt idx="44154">
                  <c:v>44.153999999999996</c:v>
                </c:pt>
                <c:pt idx="44155">
                  <c:v>44.15500000000003</c:v>
                </c:pt>
                <c:pt idx="44156">
                  <c:v>44.156000000000006</c:v>
                </c:pt>
                <c:pt idx="44157">
                  <c:v>44.157000000000039</c:v>
                </c:pt>
                <c:pt idx="44158">
                  <c:v>44.158000000000015</c:v>
                </c:pt>
                <c:pt idx="44159">
                  <c:v>44.158999999999992</c:v>
                </c:pt>
                <c:pt idx="44160">
                  <c:v>44.160000000000025</c:v>
                </c:pt>
                <c:pt idx="44161">
                  <c:v>44.161000000000001</c:v>
                </c:pt>
                <c:pt idx="44162">
                  <c:v>44.162000000000035</c:v>
                </c:pt>
                <c:pt idx="44163">
                  <c:v>44.163000000000011</c:v>
                </c:pt>
                <c:pt idx="44164">
                  <c:v>44.164000000000044</c:v>
                </c:pt>
                <c:pt idx="44165">
                  <c:v>44.16500000000002</c:v>
                </c:pt>
                <c:pt idx="44166">
                  <c:v>44.165999999999997</c:v>
                </c:pt>
                <c:pt idx="44167">
                  <c:v>44.16700000000003</c:v>
                </c:pt>
                <c:pt idx="44168">
                  <c:v>44.168000000000006</c:v>
                </c:pt>
                <c:pt idx="44169">
                  <c:v>44.16900000000004</c:v>
                </c:pt>
                <c:pt idx="44170">
                  <c:v>44.170000000000016</c:v>
                </c:pt>
                <c:pt idx="44171">
                  <c:v>44.170999999999992</c:v>
                </c:pt>
                <c:pt idx="44172">
                  <c:v>44.172000000000025</c:v>
                </c:pt>
                <c:pt idx="44173">
                  <c:v>44.173000000000002</c:v>
                </c:pt>
                <c:pt idx="44174">
                  <c:v>44.174000000000035</c:v>
                </c:pt>
                <c:pt idx="44175">
                  <c:v>44.175000000000011</c:v>
                </c:pt>
                <c:pt idx="44176">
                  <c:v>44.176000000000045</c:v>
                </c:pt>
                <c:pt idx="44177">
                  <c:v>44.177000000000021</c:v>
                </c:pt>
                <c:pt idx="44178">
                  <c:v>44.177999999999997</c:v>
                </c:pt>
                <c:pt idx="44179">
                  <c:v>44.17900000000003</c:v>
                </c:pt>
                <c:pt idx="44180">
                  <c:v>44.180000000000007</c:v>
                </c:pt>
                <c:pt idx="44181">
                  <c:v>44.18100000000004</c:v>
                </c:pt>
                <c:pt idx="44182">
                  <c:v>44.182000000000016</c:v>
                </c:pt>
                <c:pt idx="44183">
                  <c:v>44.182999999999993</c:v>
                </c:pt>
                <c:pt idx="44184">
                  <c:v>44.184000000000026</c:v>
                </c:pt>
                <c:pt idx="44185">
                  <c:v>44.185000000000002</c:v>
                </c:pt>
                <c:pt idx="44186">
                  <c:v>44.186000000000035</c:v>
                </c:pt>
                <c:pt idx="44187">
                  <c:v>44.187000000000012</c:v>
                </c:pt>
                <c:pt idx="44188">
                  <c:v>44.188000000000045</c:v>
                </c:pt>
                <c:pt idx="44189">
                  <c:v>44.189000000000021</c:v>
                </c:pt>
                <c:pt idx="44190">
                  <c:v>44.19</c:v>
                </c:pt>
                <c:pt idx="44191">
                  <c:v>44.191000000000031</c:v>
                </c:pt>
                <c:pt idx="44192">
                  <c:v>44.192000000000007</c:v>
                </c:pt>
                <c:pt idx="44193">
                  <c:v>44.19300000000004</c:v>
                </c:pt>
                <c:pt idx="44194">
                  <c:v>44.194000000000017</c:v>
                </c:pt>
                <c:pt idx="44195">
                  <c:v>44.194999999999993</c:v>
                </c:pt>
                <c:pt idx="44196">
                  <c:v>44.196000000000026</c:v>
                </c:pt>
                <c:pt idx="44197">
                  <c:v>44.197000000000003</c:v>
                </c:pt>
                <c:pt idx="44198">
                  <c:v>44.198000000000036</c:v>
                </c:pt>
                <c:pt idx="44199">
                  <c:v>44.199000000000012</c:v>
                </c:pt>
                <c:pt idx="44200">
                  <c:v>44.200000000000045</c:v>
                </c:pt>
                <c:pt idx="44201">
                  <c:v>44.201000000000022</c:v>
                </c:pt>
                <c:pt idx="44202">
                  <c:v>44.201999999999998</c:v>
                </c:pt>
                <c:pt idx="44203">
                  <c:v>44.203000000000031</c:v>
                </c:pt>
                <c:pt idx="44204">
                  <c:v>44.204000000000008</c:v>
                </c:pt>
                <c:pt idx="44205">
                  <c:v>44.205000000000041</c:v>
                </c:pt>
                <c:pt idx="44206">
                  <c:v>44.206000000000017</c:v>
                </c:pt>
                <c:pt idx="44207">
                  <c:v>44.206999999999994</c:v>
                </c:pt>
                <c:pt idx="44208">
                  <c:v>44.208000000000027</c:v>
                </c:pt>
                <c:pt idx="44209">
                  <c:v>44.209000000000003</c:v>
                </c:pt>
                <c:pt idx="44210">
                  <c:v>44.210000000000036</c:v>
                </c:pt>
                <c:pt idx="44211">
                  <c:v>44.211000000000013</c:v>
                </c:pt>
                <c:pt idx="44212">
                  <c:v>44.212000000000046</c:v>
                </c:pt>
                <c:pt idx="44213">
                  <c:v>44.213000000000022</c:v>
                </c:pt>
                <c:pt idx="44214">
                  <c:v>44.213999999999999</c:v>
                </c:pt>
                <c:pt idx="44215">
                  <c:v>44.215000000000032</c:v>
                </c:pt>
                <c:pt idx="44216">
                  <c:v>44.216000000000008</c:v>
                </c:pt>
                <c:pt idx="44217">
                  <c:v>44.217000000000041</c:v>
                </c:pt>
                <c:pt idx="44218">
                  <c:v>44.218000000000018</c:v>
                </c:pt>
                <c:pt idx="44219">
                  <c:v>44.218999999999994</c:v>
                </c:pt>
                <c:pt idx="44220">
                  <c:v>44.220000000000027</c:v>
                </c:pt>
                <c:pt idx="44221">
                  <c:v>44.221000000000004</c:v>
                </c:pt>
                <c:pt idx="44222">
                  <c:v>44.222000000000037</c:v>
                </c:pt>
                <c:pt idx="44223">
                  <c:v>44.223000000000013</c:v>
                </c:pt>
                <c:pt idx="44224">
                  <c:v>44.224000000000046</c:v>
                </c:pt>
                <c:pt idx="44225">
                  <c:v>44.225000000000023</c:v>
                </c:pt>
                <c:pt idx="44226">
                  <c:v>44.225999999999999</c:v>
                </c:pt>
                <c:pt idx="44227">
                  <c:v>44.227000000000032</c:v>
                </c:pt>
                <c:pt idx="44228">
                  <c:v>44.228000000000009</c:v>
                </c:pt>
                <c:pt idx="44229">
                  <c:v>44.229000000000042</c:v>
                </c:pt>
                <c:pt idx="44230">
                  <c:v>44.230000000000018</c:v>
                </c:pt>
                <c:pt idx="44231">
                  <c:v>44.230999999999995</c:v>
                </c:pt>
                <c:pt idx="44232">
                  <c:v>44.232000000000028</c:v>
                </c:pt>
                <c:pt idx="44233">
                  <c:v>44.233000000000004</c:v>
                </c:pt>
                <c:pt idx="44234">
                  <c:v>44.234000000000037</c:v>
                </c:pt>
                <c:pt idx="44235">
                  <c:v>44.235000000000014</c:v>
                </c:pt>
                <c:pt idx="44236">
                  <c:v>44.23599999999999</c:v>
                </c:pt>
                <c:pt idx="44237">
                  <c:v>44.237000000000023</c:v>
                </c:pt>
                <c:pt idx="44238">
                  <c:v>44.238</c:v>
                </c:pt>
                <c:pt idx="44239">
                  <c:v>44.239000000000033</c:v>
                </c:pt>
                <c:pt idx="44240">
                  <c:v>44.240000000000009</c:v>
                </c:pt>
                <c:pt idx="44241">
                  <c:v>44.241000000000042</c:v>
                </c:pt>
                <c:pt idx="44242">
                  <c:v>44.242000000000019</c:v>
                </c:pt>
                <c:pt idx="44243">
                  <c:v>44.242999999999995</c:v>
                </c:pt>
                <c:pt idx="44244">
                  <c:v>44.244000000000028</c:v>
                </c:pt>
                <c:pt idx="44245">
                  <c:v>44.245000000000005</c:v>
                </c:pt>
                <c:pt idx="44246">
                  <c:v>44.246000000000038</c:v>
                </c:pt>
                <c:pt idx="44247">
                  <c:v>44.247000000000014</c:v>
                </c:pt>
                <c:pt idx="44248">
                  <c:v>44.24799999999999</c:v>
                </c:pt>
                <c:pt idx="44249">
                  <c:v>44.249000000000024</c:v>
                </c:pt>
                <c:pt idx="44250">
                  <c:v>44.25</c:v>
                </c:pt>
                <c:pt idx="44251">
                  <c:v>44.251000000000033</c:v>
                </c:pt>
                <c:pt idx="44252">
                  <c:v>44.25200000000001</c:v>
                </c:pt>
                <c:pt idx="44253">
                  <c:v>44.253000000000043</c:v>
                </c:pt>
                <c:pt idx="44254">
                  <c:v>44.254000000000019</c:v>
                </c:pt>
                <c:pt idx="44255">
                  <c:v>44.254999999999995</c:v>
                </c:pt>
                <c:pt idx="44256">
                  <c:v>44.256000000000029</c:v>
                </c:pt>
                <c:pt idx="44257">
                  <c:v>44.257000000000005</c:v>
                </c:pt>
                <c:pt idx="44258">
                  <c:v>44.258000000000038</c:v>
                </c:pt>
                <c:pt idx="44259">
                  <c:v>44.259000000000015</c:v>
                </c:pt>
                <c:pt idx="44260">
                  <c:v>44.259999999999991</c:v>
                </c:pt>
                <c:pt idx="44261">
                  <c:v>44.261000000000024</c:v>
                </c:pt>
                <c:pt idx="44262">
                  <c:v>44.262</c:v>
                </c:pt>
                <c:pt idx="44263">
                  <c:v>44.263000000000034</c:v>
                </c:pt>
                <c:pt idx="44264">
                  <c:v>44.26400000000001</c:v>
                </c:pt>
                <c:pt idx="44265">
                  <c:v>44.265000000000043</c:v>
                </c:pt>
                <c:pt idx="44266">
                  <c:v>44.26600000000002</c:v>
                </c:pt>
                <c:pt idx="44267">
                  <c:v>44.266999999999996</c:v>
                </c:pt>
                <c:pt idx="44268">
                  <c:v>44.268000000000029</c:v>
                </c:pt>
                <c:pt idx="44269">
                  <c:v>44.269000000000005</c:v>
                </c:pt>
                <c:pt idx="44270">
                  <c:v>44.270000000000039</c:v>
                </c:pt>
                <c:pt idx="44271">
                  <c:v>44.271000000000015</c:v>
                </c:pt>
                <c:pt idx="44272">
                  <c:v>44.271999999999991</c:v>
                </c:pt>
                <c:pt idx="44273">
                  <c:v>44.273000000000025</c:v>
                </c:pt>
                <c:pt idx="44274">
                  <c:v>44.274000000000001</c:v>
                </c:pt>
                <c:pt idx="44275">
                  <c:v>44.275000000000034</c:v>
                </c:pt>
                <c:pt idx="44276">
                  <c:v>44.27600000000001</c:v>
                </c:pt>
                <c:pt idx="44277">
                  <c:v>44.277000000000044</c:v>
                </c:pt>
                <c:pt idx="44278">
                  <c:v>44.27800000000002</c:v>
                </c:pt>
                <c:pt idx="44279">
                  <c:v>44.278999999999996</c:v>
                </c:pt>
                <c:pt idx="44280">
                  <c:v>44.28000000000003</c:v>
                </c:pt>
                <c:pt idx="44281">
                  <c:v>44.281000000000006</c:v>
                </c:pt>
                <c:pt idx="44282">
                  <c:v>44.282000000000039</c:v>
                </c:pt>
                <c:pt idx="44283">
                  <c:v>44.283000000000015</c:v>
                </c:pt>
                <c:pt idx="44284">
                  <c:v>44.283999999999992</c:v>
                </c:pt>
                <c:pt idx="44285">
                  <c:v>44.285000000000025</c:v>
                </c:pt>
                <c:pt idx="44286">
                  <c:v>44.286000000000001</c:v>
                </c:pt>
                <c:pt idx="44287">
                  <c:v>44.287000000000035</c:v>
                </c:pt>
                <c:pt idx="44288">
                  <c:v>44.288000000000011</c:v>
                </c:pt>
                <c:pt idx="44289">
                  <c:v>44.289000000000044</c:v>
                </c:pt>
                <c:pt idx="44290">
                  <c:v>44.29000000000002</c:v>
                </c:pt>
                <c:pt idx="44291">
                  <c:v>44.290999999999997</c:v>
                </c:pt>
                <c:pt idx="44292">
                  <c:v>44.29200000000003</c:v>
                </c:pt>
                <c:pt idx="44293">
                  <c:v>44.293000000000006</c:v>
                </c:pt>
                <c:pt idx="44294">
                  <c:v>44.29400000000004</c:v>
                </c:pt>
                <c:pt idx="44295">
                  <c:v>44.295000000000016</c:v>
                </c:pt>
                <c:pt idx="44296">
                  <c:v>44.295999999999992</c:v>
                </c:pt>
                <c:pt idx="44297">
                  <c:v>44.297000000000025</c:v>
                </c:pt>
                <c:pt idx="44298">
                  <c:v>44.298000000000002</c:v>
                </c:pt>
                <c:pt idx="44299">
                  <c:v>44.299000000000035</c:v>
                </c:pt>
                <c:pt idx="44300">
                  <c:v>44.300000000000011</c:v>
                </c:pt>
                <c:pt idx="44301">
                  <c:v>44.301000000000045</c:v>
                </c:pt>
                <c:pt idx="44302">
                  <c:v>44.302000000000021</c:v>
                </c:pt>
                <c:pt idx="44303">
                  <c:v>44.302999999999997</c:v>
                </c:pt>
                <c:pt idx="44304">
                  <c:v>44.30400000000003</c:v>
                </c:pt>
                <c:pt idx="44305">
                  <c:v>44.305000000000007</c:v>
                </c:pt>
                <c:pt idx="44306">
                  <c:v>44.30600000000004</c:v>
                </c:pt>
                <c:pt idx="44307">
                  <c:v>44.307000000000016</c:v>
                </c:pt>
                <c:pt idx="44308">
                  <c:v>44.307999999999993</c:v>
                </c:pt>
                <c:pt idx="44309">
                  <c:v>44.309000000000026</c:v>
                </c:pt>
                <c:pt idx="44310">
                  <c:v>44.31</c:v>
                </c:pt>
                <c:pt idx="44311">
                  <c:v>44.311000000000035</c:v>
                </c:pt>
                <c:pt idx="44312">
                  <c:v>44.312000000000012</c:v>
                </c:pt>
                <c:pt idx="44313">
                  <c:v>44.313000000000045</c:v>
                </c:pt>
                <c:pt idx="44314">
                  <c:v>44.314000000000021</c:v>
                </c:pt>
                <c:pt idx="44315">
                  <c:v>44.314999999999998</c:v>
                </c:pt>
                <c:pt idx="44316">
                  <c:v>44.316000000000031</c:v>
                </c:pt>
                <c:pt idx="44317">
                  <c:v>44.317000000000007</c:v>
                </c:pt>
                <c:pt idx="44318">
                  <c:v>44.31800000000004</c:v>
                </c:pt>
                <c:pt idx="44319">
                  <c:v>44.319000000000017</c:v>
                </c:pt>
                <c:pt idx="44320">
                  <c:v>44.319999999999993</c:v>
                </c:pt>
                <c:pt idx="44321">
                  <c:v>44.321000000000026</c:v>
                </c:pt>
                <c:pt idx="44322">
                  <c:v>44.322000000000003</c:v>
                </c:pt>
                <c:pt idx="44323">
                  <c:v>44.323000000000036</c:v>
                </c:pt>
                <c:pt idx="44324">
                  <c:v>44.324000000000012</c:v>
                </c:pt>
                <c:pt idx="44325">
                  <c:v>44.325000000000045</c:v>
                </c:pt>
                <c:pt idx="44326">
                  <c:v>44.326000000000022</c:v>
                </c:pt>
                <c:pt idx="44327">
                  <c:v>44.326999999999998</c:v>
                </c:pt>
                <c:pt idx="44328">
                  <c:v>44.328000000000031</c:v>
                </c:pt>
                <c:pt idx="44329">
                  <c:v>44.329000000000008</c:v>
                </c:pt>
                <c:pt idx="44330">
                  <c:v>44.330000000000041</c:v>
                </c:pt>
                <c:pt idx="44331">
                  <c:v>44.331000000000017</c:v>
                </c:pt>
                <c:pt idx="44332">
                  <c:v>44.331999999999994</c:v>
                </c:pt>
                <c:pt idx="44333">
                  <c:v>44.333000000000027</c:v>
                </c:pt>
                <c:pt idx="44334">
                  <c:v>44.334000000000003</c:v>
                </c:pt>
                <c:pt idx="44335">
                  <c:v>44.335000000000036</c:v>
                </c:pt>
                <c:pt idx="44336">
                  <c:v>44.336000000000013</c:v>
                </c:pt>
                <c:pt idx="44337">
                  <c:v>44.337000000000046</c:v>
                </c:pt>
                <c:pt idx="44338">
                  <c:v>44.338000000000022</c:v>
                </c:pt>
                <c:pt idx="44339">
                  <c:v>44.338999999999999</c:v>
                </c:pt>
                <c:pt idx="44340">
                  <c:v>44.340000000000032</c:v>
                </c:pt>
                <c:pt idx="44341">
                  <c:v>44.341000000000008</c:v>
                </c:pt>
                <c:pt idx="44342">
                  <c:v>44.342000000000041</c:v>
                </c:pt>
                <c:pt idx="44343">
                  <c:v>44.343000000000018</c:v>
                </c:pt>
                <c:pt idx="44344">
                  <c:v>44.343999999999994</c:v>
                </c:pt>
                <c:pt idx="44345">
                  <c:v>44.345000000000027</c:v>
                </c:pt>
                <c:pt idx="44346">
                  <c:v>44.346000000000004</c:v>
                </c:pt>
                <c:pt idx="44347">
                  <c:v>44.347000000000037</c:v>
                </c:pt>
                <c:pt idx="44348">
                  <c:v>44.348000000000013</c:v>
                </c:pt>
                <c:pt idx="44349">
                  <c:v>44.349000000000046</c:v>
                </c:pt>
                <c:pt idx="44350">
                  <c:v>44.350000000000023</c:v>
                </c:pt>
                <c:pt idx="44351">
                  <c:v>44.350999999999999</c:v>
                </c:pt>
                <c:pt idx="44352">
                  <c:v>44.352000000000032</c:v>
                </c:pt>
                <c:pt idx="44353">
                  <c:v>44.353000000000009</c:v>
                </c:pt>
                <c:pt idx="44354">
                  <c:v>44.354000000000042</c:v>
                </c:pt>
                <c:pt idx="44355">
                  <c:v>44.355000000000018</c:v>
                </c:pt>
                <c:pt idx="44356">
                  <c:v>44.355999999999995</c:v>
                </c:pt>
                <c:pt idx="44357">
                  <c:v>44.357000000000028</c:v>
                </c:pt>
                <c:pt idx="44358">
                  <c:v>44.358000000000004</c:v>
                </c:pt>
                <c:pt idx="44359">
                  <c:v>44.359000000000037</c:v>
                </c:pt>
                <c:pt idx="44360">
                  <c:v>44.360000000000014</c:v>
                </c:pt>
                <c:pt idx="44361">
                  <c:v>44.36099999999999</c:v>
                </c:pt>
                <c:pt idx="44362">
                  <c:v>44.362000000000023</c:v>
                </c:pt>
                <c:pt idx="44363">
                  <c:v>44.363</c:v>
                </c:pt>
                <c:pt idx="44364">
                  <c:v>44.364000000000033</c:v>
                </c:pt>
                <c:pt idx="44365">
                  <c:v>44.365000000000009</c:v>
                </c:pt>
                <c:pt idx="44366">
                  <c:v>44.366000000000042</c:v>
                </c:pt>
                <c:pt idx="44367">
                  <c:v>44.367000000000019</c:v>
                </c:pt>
                <c:pt idx="44368">
                  <c:v>44.367999999999995</c:v>
                </c:pt>
                <c:pt idx="44369">
                  <c:v>44.369000000000028</c:v>
                </c:pt>
                <c:pt idx="44370">
                  <c:v>44.370000000000005</c:v>
                </c:pt>
                <c:pt idx="44371">
                  <c:v>44.371000000000038</c:v>
                </c:pt>
                <c:pt idx="44372">
                  <c:v>44.372000000000014</c:v>
                </c:pt>
                <c:pt idx="44373">
                  <c:v>44.37299999999999</c:v>
                </c:pt>
                <c:pt idx="44374">
                  <c:v>44.374000000000024</c:v>
                </c:pt>
                <c:pt idx="44375">
                  <c:v>44.375</c:v>
                </c:pt>
                <c:pt idx="44376">
                  <c:v>44.376000000000033</c:v>
                </c:pt>
                <c:pt idx="44377">
                  <c:v>44.37700000000001</c:v>
                </c:pt>
                <c:pt idx="44378">
                  <c:v>44.378000000000043</c:v>
                </c:pt>
                <c:pt idx="44379">
                  <c:v>44.379000000000019</c:v>
                </c:pt>
                <c:pt idx="44380">
                  <c:v>44.379999999999995</c:v>
                </c:pt>
                <c:pt idx="44381">
                  <c:v>44.381000000000029</c:v>
                </c:pt>
                <c:pt idx="44382">
                  <c:v>44.382000000000005</c:v>
                </c:pt>
                <c:pt idx="44383">
                  <c:v>44.383000000000038</c:v>
                </c:pt>
                <c:pt idx="44384">
                  <c:v>44.384000000000015</c:v>
                </c:pt>
                <c:pt idx="44385">
                  <c:v>44.384999999999991</c:v>
                </c:pt>
                <c:pt idx="44386">
                  <c:v>44.386000000000024</c:v>
                </c:pt>
                <c:pt idx="44387">
                  <c:v>44.387</c:v>
                </c:pt>
                <c:pt idx="44388">
                  <c:v>44.388000000000034</c:v>
                </c:pt>
                <c:pt idx="44389">
                  <c:v>44.38900000000001</c:v>
                </c:pt>
                <c:pt idx="44390">
                  <c:v>44.390000000000043</c:v>
                </c:pt>
                <c:pt idx="44391">
                  <c:v>44.39100000000002</c:v>
                </c:pt>
                <c:pt idx="44392">
                  <c:v>44.391999999999996</c:v>
                </c:pt>
                <c:pt idx="44393">
                  <c:v>44.393000000000029</c:v>
                </c:pt>
                <c:pt idx="44394">
                  <c:v>44.394000000000005</c:v>
                </c:pt>
                <c:pt idx="44395">
                  <c:v>44.395000000000039</c:v>
                </c:pt>
                <c:pt idx="44396">
                  <c:v>44.396000000000015</c:v>
                </c:pt>
                <c:pt idx="44397">
                  <c:v>44.396999999999991</c:v>
                </c:pt>
                <c:pt idx="44398">
                  <c:v>44.398000000000025</c:v>
                </c:pt>
                <c:pt idx="44399">
                  <c:v>44.399000000000001</c:v>
                </c:pt>
                <c:pt idx="44400">
                  <c:v>44.400000000000034</c:v>
                </c:pt>
                <c:pt idx="44401">
                  <c:v>44.40100000000001</c:v>
                </c:pt>
                <c:pt idx="44402">
                  <c:v>44.402000000000044</c:v>
                </c:pt>
                <c:pt idx="44403">
                  <c:v>44.40300000000002</c:v>
                </c:pt>
                <c:pt idx="44404">
                  <c:v>44.403999999999996</c:v>
                </c:pt>
                <c:pt idx="44405">
                  <c:v>44.40500000000003</c:v>
                </c:pt>
                <c:pt idx="44406">
                  <c:v>44.406000000000006</c:v>
                </c:pt>
                <c:pt idx="44407">
                  <c:v>44.407000000000039</c:v>
                </c:pt>
                <c:pt idx="44408">
                  <c:v>44.408000000000015</c:v>
                </c:pt>
                <c:pt idx="44409">
                  <c:v>44.408999999999992</c:v>
                </c:pt>
                <c:pt idx="44410">
                  <c:v>44.410000000000025</c:v>
                </c:pt>
                <c:pt idx="44411">
                  <c:v>44.411000000000001</c:v>
                </c:pt>
                <c:pt idx="44412">
                  <c:v>44.412000000000035</c:v>
                </c:pt>
                <c:pt idx="44413">
                  <c:v>44.413000000000011</c:v>
                </c:pt>
                <c:pt idx="44414">
                  <c:v>44.414000000000044</c:v>
                </c:pt>
                <c:pt idx="44415">
                  <c:v>44.41500000000002</c:v>
                </c:pt>
                <c:pt idx="44416">
                  <c:v>44.415999999999997</c:v>
                </c:pt>
                <c:pt idx="44417">
                  <c:v>44.41700000000003</c:v>
                </c:pt>
                <c:pt idx="44418">
                  <c:v>44.418000000000006</c:v>
                </c:pt>
                <c:pt idx="44419">
                  <c:v>44.41900000000004</c:v>
                </c:pt>
                <c:pt idx="44420">
                  <c:v>44.420000000000016</c:v>
                </c:pt>
                <c:pt idx="44421">
                  <c:v>44.420999999999992</c:v>
                </c:pt>
                <c:pt idx="44422">
                  <c:v>44.422000000000025</c:v>
                </c:pt>
                <c:pt idx="44423">
                  <c:v>44.423000000000002</c:v>
                </c:pt>
                <c:pt idx="44424">
                  <c:v>44.424000000000035</c:v>
                </c:pt>
                <c:pt idx="44425">
                  <c:v>44.425000000000011</c:v>
                </c:pt>
                <c:pt idx="44426">
                  <c:v>44.426000000000045</c:v>
                </c:pt>
                <c:pt idx="44427">
                  <c:v>44.427000000000021</c:v>
                </c:pt>
                <c:pt idx="44428">
                  <c:v>44.427999999999997</c:v>
                </c:pt>
                <c:pt idx="44429">
                  <c:v>44.42900000000003</c:v>
                </c:pt>
                <c:pt idx="44430">
                  <c:v>44.430000000000007</c:v>
                </c:pt>
                <c:pt idx="44431">
                  <c:v>44.43100000000004</c:v>
                </c:pt>
                <c:pt idx="44432">
                  <c:v>44.432000000000016</c:v>
                </c:pt>
                <c:pt idx="44433">
                  <c:v>44.432999999999993</c:v>
                </c:pt>
                <c:pt idx="44434">
                  <c:v>44.434000000000026</c:v>
                </c:pt>
                <c:pt idx="44435">
                  <c:v>44.435000000000002</c:v>
                </c:pt>
                <c:pt idx="44436">
                  <c:v>44.436000000000035</c:v>
                </c:pt>
                <c:pt idx="44437">
                  <c:v>44.437000000000012</c:v>
                </c:pt>
                <c:pt idx="44438">
                  <c:v>44.438000000000045</c:v>
                </c:pt>
                <c:pt idx="44439">
                  <c:v>44.439000000000021</c:v>
                </c:pt>
                <c:pt idx="44440">
                  <c:v>44.44</c:v>
                </c:pt>
                <c:pt idx="44441">
                  <c:v>44.441000000000031</c:v>
                </c:pt>
                <c:pt idx="44442">
                  <c:v>44.442000000000007</c:v>
                </c:pt>
                <c:pt idx="44443">
                  <c:v>44.44300000000004</c:v>
                </c:pt>
                <c:pt idx="44444">
                  <c:v>44.444000000000017</c:v>
                </c:pt>
                <c:pt idx="44445">
                  <c:v>44.444999999999993</c:v>
                </c:pt>
                <c:pt idx="44446">
                  <c:v>44.446000000000026</c:v>
                </c:pt>
                <c:pt idx="44447">
                  <c:v>44.447000000000003</c:v>
                </c:pt>
                <c:pt idx="44448">
                  <c:v>44.448000000000036</c:v>
                </c:pt>
                <c:pt idx="44449">
                  <c:v>44.449000000000012</c:v>
                </c:pt>
                <c:pt idx="44450">
                  <c:v>44.450000000000045</c:v>
                </c:pt>
                <c:pt idx="44451">
                  <c:v>44.451000000000022</c:v>
                </c:pt>
                <c:pt idx="44452">
                  <c:v>44.451999999999998</c:v>
                </c:pt>
                <c:pt idx="44453">
                  <c:v>44.453000000000031</c:v>
                </c:pt>
                <c:pt idx="44454">
                  <c:v>44.454000000000008</c:v>
                </c:pt>
                <c:pt idx="44455">
                  <c:v>44.455000000000041</c:v>
                </c:pt>
                <c:pt idx="44456">
                  <c:v>44.456000000000017</c:v>
                </c:pt>
                <c:pt idx="44457">
                  <c:v>44.456999999999994</c:v>
                </c:pt>
                <c:pt idx="44458">
                  <c:v>44.458000000000027</c:v>
                </c:pt>
                <c:pt idx="44459">
                  <c:v>44.459000000000003</c:v>
                </c:pt>
                <c:pt idx="44460">
                  <c:v>44.460000000000036</c:v>
                </c:pt>
                <c:pt idx="44461">
                  <c:v>44.461000000000013</c:v>
                </c:pt>
                <c:pt idx="44462">
                  <c:v>44.462000000000046</c:v>
                </c:pt>
                <c:pt idx="44463">
                  <c:v>44.463000000000022</c:v>
                </c:pt>
                <c:pt idx="44464">
                  <c:v>44.463999999999999</c:v>
                </c:pt>
                <c:pt idx="44465">
                  <c:v>44.465000000000032</c:v>
                </c:pt>
                <c:pt idx="44466">
                  <c:v>44.466000000000008</c:v>
                </c:pt>
                <c:pt idx="44467">
                  <c:v>44.467000000000041</c:v>
                </c:pt>
                <c:pt idx="44468">
                  <c:v>44.468000000000018</c:v>
                </c:pt>
                <c:pt idx="44469">
                  <c:v>44.468999999999994</c:v>
                </c:pt>
                <c:pt idx="44470">
                  <c:v>44.470000000000027</c:v>
                </c:pt>
                <c:pt idx="44471">
                  <c:v>44.471000000000004</c:v>
                </c:pt>
                <c:pt idx="44472">
                  <c:v>44.472000000000037</c:v>
                </c:pt>
                <c:pt idx="44473">
                  <c:v>44.473000000000013</c:v>
                </c:pt>
                <c:pt idx="44474">
                  <c:v>44.474000000000046</c:v>
                </c:pt>
                <c:pt idx="44475">
                  <c:v>44.475000000000023</c:v>
                </c:pt>
                <c:pt idx="44476">
                  <c:v>44.475999999999999</c:v>
                </c:pt>
                <c:pt idx="44477">
                  <c:v>44.477000000000032</c:v>
                </c:pt>
                <c:pt idx="44478">
                  <c:v>44.478000000000009</c:v>
                </c:pt>
                <c:pt idx="44479">
                  <c:v>44.479000000000042</c:v>
                </c:pt>
                <c:pt idx="44480">
                  <c:v>44.480000000000018</c:v>
                </c:pt>
                <c:pt idx="44481">
                  <c:v>44.480999999999995</c:v>
                </c:pt>
                <c:pt idx="44482">
                  <c:v>44.482000000000028</c:v>
                </c:pt>
                <c:pt idx="44483">
                  <c:v>44.483000000000004</c:v>
                </c:pt>
                <c:pt idx="44484">
                  <c:v>44.484000000000037</c:v>
                </c:pt>
                <c:pt idx="44485">
                  <c:v>44.485000000000014</c:v>
                </c:pt>
                <c:pt idx="44486">
                  <c:v>44.48599999999999</c:v>
                </c:pt>
                <c:pt idx="44487">
                  <c:v>44.487000000000023</c:v>
                </c:pt>
                <c:pt idx="44488">
                  <c:v>44.488</c:v>
                </c:pt>
                <c:pt idx="44489">
                  <c:v>44.489000000000033</c:v>
                </c:pt>
                <c:pt idx="44490">
                  <c:v>44.490000000000009</c:v>
                </c:pt>
                <c:pt idx="44491">
                  <c:v>44.491000000000042</c:v>
                </c:pt>
                <c:pt idx="44492">
                  <c:v>44.492000000000019</c:v>
                </c:pt>
                <c:pt idx="44493">
                  <c:v>44.492999999999995</c:v>
                </c:pt>
                <c:pt idx="44494">
                  <c:v>44.494000000000028</c:v>
                </c:pt>
                <c:pt idx="44495">
                  <c:v>44.495000000000005</c:v>
                </c:pt>
                <c:pt idx="44496">
                  <c:v>44.496000000000038</c:v>
                </c:pt>
                <c:pt idx="44497">
                  <c:v>44.497000000000014</c:v>
                </c:pt>
                <c:pt idx="44498">
                  <c:v>44.49799999999999</c:v>
                </c:pt>
                <c:pt idx="44499">
                  <c:v>44.499000000000024</c:v>
                </c:pt>
                <c:pt idx="44500">
                  <c:v>44.5</c:v>
                </c:pt>
                <c:pt idx="44501">
                  <c:v>44.501000000000033</c:v>
                </c:pt>
                <c:pt idx="44502">
                  <c:v>44.50200000000001</c:v>
                </c:pt>
                <c:pt idx="44503">
                  <c:v>44.503000000000043</c:v>
                </c:pt>
                <c:pt idx="44504">
                  <c:v>44.504000000000019</c:v>
                </c:pt>
                <c:pt idx="44505">
                  <c:v>44.504999999999995</c:v>
                </c:pt>
                <c:pt idx="44506">
                  <c:v>44.506000000000029</c:v>
                </c:pt>
                <c:pt idx="44507">
                  <c:v>44.507000000000005</c:v>
                </c:pt>
                <c:pt idx="44508">
                  <c:v>44.508000000000038</c:v>
                </c:pt>
                <c:pt idx="44509">
                  <c:v>44.509000000000015</c:v>
                </c:pt>
                <c:pt idx="44510">
                  <c:v>44.509999999999991</c:v>
                </c:pt>
                <c:pt idx="44511">
                  <c:v>44.511000000000024</c:v>
                </c:pt>
                <c:pt idx="44512">
                  <c:v>44.512</c:v>
                </c:pt>
                <c:pt idx="44513">
                  <c:v>44.513000000000034</c:v>
                </c:pt>
                <c:pt idx="44514">
                  <c:v>44.51400000000001</c:v>
                </c:pt>
                <c:pt idx="44515">
                  <c:v>44.515000000000043</c:v>
                </c:pt>
                <c:pt idx="44516">
                  <c:v>44.51600000000002</c:v>
                </c:pt>
                <c:pt idx="44517">
                  <c:v>44.516999999999996</c:v>
                </c:pt>
                <c:pt idx="44518">
                  <c:v>44.518000000000029</c:v>
                </c:pt>
                <c:pt idx="44519">
                  <c:v>44.519000000000005</c:v>
                </c:pt>
                <c:pt idx="44520">
                  <c:v>44.520000000000039</c:v>
                </c:pt>
                <c:pt idx="44521">
                  <c:v>44.521000000000015</c:v>
                </c:pt>
                <c:pt idx="44522">
                  <c:v>44.521999999999991</c:v>
                </c:pt>
                <c:pt idx="44523">
                  <c:v>44.523000000000025</c:v>
                </c:pt>
                <c:pt idx="44524">
                  <c:v>44.524000000000001</c:v>
                </c:pt>
                <c:pt idx="44525">
                  <c:v>44.525000000000034</c:v>
                </c:pt>
                <c:pt idx="44526">
                  <c:v>44.52600000000001</c:v>
                </c:pt>
                <c:pt idx="44527">
                  <c:v>44.527000000000044</c:v>
                </c:pt>
                <c:pt idx="44528">
                  <c:v>44.52800000000002</c:v>
                </c:pt>
                <c:pt idx="44529">
                  <c:v>44.528999999999996</c:v>
                </c:pt>
                <c:pt idx="44530">
                  <c:v>44.53000000000003</c:v>
                </c:pt>
                <c:pt idx="44531">
                  <c:v>44.531000000000006</c:v>
                </c:pt>
                <c:pt idx="44532">
                  <c:v>44.532000000000039</c:v>
                </c:pt>
                <c:pt idx="44533">
                  <c:v>44.533000000000015</c:v>
                </c:pt>
                <c:pt idx="44534">
                  <c:v>44.533999999999992</c:v>
                </c:pt>
                <c:pt idx="44535">
                  <c:v>44.535000000000025</c:v>
                </c:pt>
                <c:pt idx="44536">
                  <c:v>44.536000000000001</c:v>
                </c:pt>
                <c:pt idx="44537">
                  <c:v>44.537000000000035</c:v>
                </c:pt>
                <c:pt idx="44538">
                  <c:v>44.538000000000011</c:v>
                </c:pt>
                <c:pt idx="44539">
                  <c:v>44.539000000000044</c:v>
                </c:pt>
                <c:pt idx="44540">
                  <c:v>44.54000000000002</c:v>
                </c:pt>
                <c:pt idx="44541">
                  <c:v>44.540999999999997</c:v>
                </c:pt>
                <c:pt idx="44542">
                  <c:v>44.54200000000003</c:v>
                </c:pt>
                <c:pt idx="44543">
                  <c:v>44.543000000000006</c:v>
                </c:pt>
                <c:pt idx="44544">
                  <c:v>44.54400000000004</c:v>
                </c:pt>
                <c:pt idx="44545">
                  <c:v>44.545000000000016</c:v>
                </c:pt>
                <c:pt idx="44546">
                  <c:v>44.545999999999992</c:v>
                </c:pt>
                <c:pt idx="44547">
                  <c:v>44.547000000000025</c:v>
                </c:pt>
                <c:pt idx="44548">
                  <c:v>44.548000000000002</c:v>
                </c:pt>
                <c:pt idx="44549">
                  <c:v>44.549000000000035</c:v>
                </c:pt>
                <c:pt idx="44550">
                  <c:v>44.550000000000011</c:v>
                </c:pt>
                <c:pt idx="44551">
                  <c:v>44.551000000000045</c:v>
                </c:pt>
                <c:pt idx="44552">
                  <c:v>44.552000000000021</c:v>
                </c:pt>
                <c:pt idx="44553">
                  <c:v>44.552999999999997</c:v>
                </c:pt>
                <c:pt idx="44554">
                  <c:v>44.55400000000003</c:v>
                </c:pt>
                <c:pt idx="44555">
                  <c:v>44.555000000000007</c:v>
                </c:pt>
                <c:pt idx="44556">
                  <c:v>44.55600000000004</c:v>
                </c:pt>
                <c:pt idx="44557">
                  <c:v>44.557000000000016</c:v>
                </c:pt>
                <c:pt idx="44558">
                  <c:v>44.557999999999993</c:v>
                </c:pt>
                <c:pt idx="44559">
                  <c:v>44.559000000000026</c:v>
                </c:pt>
                <c:pt idx="44560">
                  <c:v>44.56</c:v>
                </c:pt>
                <c:pt idx="44561">
                  <c:v>44.561000000000035</c:v>
                </c:pt>
                <c:pt idx="44562">
                  <c:v>44.562000000000012</c:v>
                </c:pt>
                <c:pt idx="44563">
                  <c:v>44.563000000000045</c:v>
                </c:pt>
                <c:pt idx="44564">
                  <c:v>44.564000000000021</c:v>
                </c:pt>
                <c:pt idx="44565">
                  <c:v>44.564999999999998</c:v>
                </c:pt>
                <c:pt idx="44566">
                  <c:v>44.566000000000031</c:v>
                </c:pt>
                <c:pt idx="44567">
                  <c:v>44.567000000000007</c:v>
                </c:pt>
                <c:pt idx="44568">
                  <c:v>44.56800000000004</c:v>
                </c:pt>
                <c:pt idx="44569">
                  <c:v>44.569000000000017</c:v>
                </c:pt>
                <c:pt idx="44570">
                  <c:v>44.569999999999993</c:v>
                </c:pt>
                <c:pt idx="44571">
                  <c:v>44.571000000000026</c:v>
                </c:pt>
                <c:pt idx="44572">
                  <c:v>44.572000000000003</c:v>
                </c:pt>
                <c:pt idx="44573">
                  <c:v>44.573000000000036</c:v>
                </c:pt>
                <c:pt idx="44574">
                  <c:v>44.574000000000012</c:v>
                </c:pt>
                <c:pt idx="44575">
                  <c:v>44.575000000000045</c:v>
                </c:pt>
                <c:pt idx="44576">
                  <c:v>44.576000000000022</c:v>
                </c:pt>
                <c:pt idx="44577">
                  <c:v>44.576999999999998</c:v>
                </c:pt>
                <c:pt idx="44578">
                  <c:v>44.578000000000031</c:v>
                </c:pt>
                <c:pt idx="44579">
                  <c:v>44.579000000000008</c:v>
                </c:pt>
                <c:pt idx="44580">
                  <c:v>44.580000000000041</c:v>
                </c:pt>
                <c:pt idx="44581">
                  <c:v>44.581000000000017</c:v>
                </c:pt>
                <c:pt idx="44582">
                  <c:v>44.581999999999994</c:v>
                </c:pt>
                <c:pt idx="44583">
                  <c:v>44.583000000000027</c:v>
                </c:pt>
                <c:pt idx="44584">
                  <c:v>44.584000000000003</c:v>
                </c:pt>
                <c:pt idx="44585">
                  <c:v>44.585000000000036</c:v>
                </c:pt>
                <c:pt idx="44586">
                  <c:v>44.586000000000013</c:v>
                </c:pt>
                <c:pt idx="44587">
                  <c:v>44.587000000000046</c:v>
                </c:pt>
                <c:pt idx="44588">
                  <c:v>44.588000000000022</c:v>
                </c:pt>
                <c:pt idx="44589">
                  <c:v>44.588999999999999</c:v>
                </c:pt>
                <c:pt idx="44590">
                  <c:v>44.590000000000032</c:v>
                </c:pt>
                <c:pt idx="44591">
                  <c:v>44.591000000000008</c:v>
                </c:pt>
                <c:pt idx="44592">
                  <c:v>44.592000000000041</c:v>
                </c:pt>
                <c:pt idx="44593">
                  <c:v>44.593000000000018</c:v>
                </c:pt>
                <c:pt idx="44594">
                  <c:v>44.593999999999994</c:v>
                </c:pt>
                <c:pt idx="44595">
                  <c:v>44.595000000000027</c:v>
                </c:pt>
                <c:pt idx="44596">
                  <c:v>44.596000000000004</c:v>
                </c:pt>
                <c:pt idx="44597">
                  <c:v>44.597000000000037</c:v>
                </c:pt>
                <c:pt idx="44598">
                  <c:v>44.598000000000013</c:v>
                </c:pt>
                <c:pt idx="44599">
                  <c:v>44.599000000000046</c:v>
                </c:pt>
                <c:pt idx="44600">
                  <c:v>44.600000000000023</c:v>
                </c:pt>
                <c:pt idx="44601">
                  <c:v>44.600999999999999</c:v>
                </c:pt>
                <c:pt idx="44602">
                  <c:v>44.602000000000032</c:v>
                </c:pt>
                <c:pt idx="44603">
                  <c:v>44.603000000000009</c:v>
                </c:pt>
                <c:pt idx="44604">
                  <c:v>44.604000000000042</c:v>
                </c:pt>
                <c:pt idx="44605">
                  <c:v>44.605000000000018</c:v>
                </c:pt>
                <c:pt idx="44606">
                  <c:v>44.605999999999995</c:v>
                </c:pt>
                <c:pt idx="44607">
                  <c:v>44.607000000000028</c:v>
                </c:pt>
                <c:pt idx="44608">
                  <c:v>44.608000000000004</c:v>
                </c:pt>
                <c:pt idx="44609">
                  <c:v>44.609000000000037</c:v>
                </c:pt>
                <c:pt idx="44610">
                  <c:v>44.610000000000014</c:v>
                </c:pt>
                <c:pt idx="44611">
                  <c:v>44.61099999999999</c:v>
                </c:pt>
                <c:pt idx="44612">
                  <c:v>44.612000000000023</c:v>
                </c:pt>
                <c:pt idx="44613">
                  <c:v>44.613</c:v>
                </c:pt>
                <c:pt idx="44614">
                  <c:v>44.614000000000033</c:v>
                </c:pt>
                <c:pt idx="44615">
                  <c:v>44.615000000000009</c:v>
                </c:pt>
                <c:pt idx="44616">
                  <c:v>44.616000000000042</c:v>
                </c:pt>
                <c:pt idx="44617">
                  <c:v>44.617000000000019</c:v>
                </c:pt>
                <c:pt idx="44618">
                  <c:v>44.617999999999995</c:v>
                </c:pt>
                <c:pt idx="44619">
                  <c:v>44.619000000000028</c:v>
                </c:pt>
                <c:pt idx="44620">
                  <c:v>44.620000000000005</c:v>
                </c:pt>
                <c:pt idx="44621">
                  <c:v>44.621000000000038</c:v>
                </c:pt>
                <c:pt idx="44622">
                  <c:v>44.622000000000014</c:v>
                </c:pt>
                <c:pt idx="44623">
                  <c:v>44.62299999999999</c:v>
                </c:pt>
                <c:pt idx="44624">
                  <c:v>44.624000000000024</c:v>
                </c:pt>
                <c:pt idx="44625">
                  <c:v>44.625</c:v>
                </c:pt>
                <c:pt idx="44626">
                  <c:v>44.626000000000033</c:v>
                </c:pt>
                <c:pt idx="44627">
                  <c:v>44.62700000000001</c:v>
                </c:pt>
                <c:pt idx="44628">
                  <c:v>44.628000000000043</c:v>
                </c:pt>
                <c:pt idx="44629">
                  <c:v>44.629000000000019</c:v>
                </c:pt>
                <c:pt idx="44630">
                  <c:v>44.629999999999995</c:v>
                </c:pt>
                <c:pt idx="44631">
                  <c:v>44.631000000000029</c:v>
                </c:pt>
                <c:pt idx="44632">
                  <c:v>44.632000000000005</c:v>
                </c:pt>
                <c:pt idx="44633">
                  <c:v>44.633000000000038</c:v>
                </c:pt>
                <c:pt idx="44634">
                  <c:v>44.634000000000015</c:v>
                </c:pt>
                <c:pt idx="44635">
                  <c:v>44.634999999999991</c:v>
                </c:pt>
                <c:pt idx="44636">
                  <c:v>44.636000000000024</c:v>
                </c:pt>
                <c:pt idx="44637">
                  <c:v>44.637</c:v>
                </c:pt>
                <c:pt idx="44638">
                  <c:v>44.638000000000034</c:v>
                </c:pt>
                <c:pt idx="44639">
                  <c:v>44.63900000000001</c:v>
                </c:pt>
                <c:pt idx="44640">
                  <c:v>44.640000000000043</c:v>
                </c:pt>
                <c:pt idx="44641">
                  <c:v>44.64100000000002</c:v>
                </c:pt>
                <c:pt idx="44642">
                  <c:v>44.641999999999996</c:v>
                </c:pt>
                <c:pt idx="44643">
                  <c:v>44.643000000000029</c:v>
                </c:pt>
                <c:pt idx="44644">
                  <c:v>44.644000000000005</c:v>
                </c:pt>
                <c:pt idx="44645">
                  <c:v>44.645000000000039</c:v>
                </c:pt>
                <c:pt idx="44646">
                  <c:v>44.646000000000015</c:v>
                </c:pt>
                <c:pt idx="44647">
                  <c:v>44.646999999999991</c:v>
                </c:pt>
                <c:pt idx="44648">
                  <c:v>44.648000000000025</c:v>
                </c:pt>
                <c:pt idx="44649">
                  <c:v>44.649000000000001</c:v>
                </c:pt>
                <c:pt idx="44650">
                  <c:v>44.650000000000034</c:v>
                </c:pt>
                <c:pt idx="44651">
                  <c:v>44.65100000000001</c:v>
                </c:pt>
                <c:pt idx="44652">
                  <c:v>44.652000000000044</c:v>
                </c:pt>
                <c:pt idx="44653">
                  <c:v>44.65300000000002</c:v>
                </c:pt>
                <c:pt idx="44654">
                  <c:v>44.653999999999996</c:v>
                </c:pt>
                <c:pt idx="44655">
                  <c:v>44.65500000000003</c:v>
                </c:pt>
                <c:pt idx="44656">
                  <c:v>44.656000000000006</c:v>
                </c:pt>
                <c:pt idx="44657">
                  <c:v>44.657000000000039</c:v>
                </c:pt>
                <c:pt idx="44658">
                  <c:v>44.658000000000015</c:v>
                </c:pt>
                <c:pt idx="44659">
                  <c:v>44.658999999999992</c:v>
                </c:pt>
                <c:pt idx="44660">
                  <c:v>44.660000000000025</c:v>
                </c:pt>
                <c:pt idx="44661">
                  <c:v>44.661000000000001</c:v>
                </c:pt>
                <c:pt idx="44662">
                  <c:v>44.662000000000035</c:v>
                </c:pt>
                <c:pt idx="44663">
                  <c:v>44.663000000000011</c:v>
                </c:pt>
                <c:pt idx="44664">
                  <c:v>44.664000000000044</c:v>
                </c:pt>
                <c:pt idx="44665">
                  <c:v>44.66500000000002</c:v>
                </c:pt>
                <c:pt idx="44666">
                  <c:v>44.665999999999997</c:v>
                </c:pt>
                <c:pt idx="44667">
                  <c:v>44.66700000000003</c:v>
                </c:pt>
                <c:pt idx="44668">
                  <c:v>44.668000000000006</c:v>
                </c:pt>
                <c:pt idx="44669">
                  <c:v>44.66900000000004</c:v>
                </c:pt>
                <c:pt idx="44670">
                  <c:v>44.670000000000016</c:v>
                </c:pt>
                <c:pt idx="44671">
                  <c:v>44.670999999999992</c:v>
                </c:pt>
                <c:pt idx="44672">
                  <c:v>44.672000000000025</c:v>
                </c:pt>
                <c:pt idx="44673">
                  <c:v>44.673000000000002</c:v>
                </c:pt>
                <c:pt idx="44674">
                  <c:v>44.674000000000035</c:v>
                </c:pt>
                <c:pt idx="44675">
                  <c:v>44.675000000000011</c:v>
                </c:pt>
                <c:pt idx="44676">
                  <c:v>44.676000000000045</c:v>
                </c:pt>
                <c:pt idx="44677">
                  <c:v>44.677000000000021</c:v>
                </c:pt>
                <c:pt idx="44678">
                  <c:v>44.677999999999997</c:v>
                </c:pt>
                <c:pt idx="44679">
                  <c:v>44.67900000000003</c:v>
                </c:pt>
                <c:pt idx="44680">
                  <c:v>44.680000000000007</c:v>
                </c:pt>
                <c:pt idx="44681">
                  <c:v>44.68100000000004</c:v>
                </c:pt>
                <c:pt idx="44682">
                  <c:v>44.682000000000016</c:v>
                </c:pt>
                <c:pt idx="44683">
                  <c:v>44.682999999999993</c:v>
                </c:pt>
                <c:pt idx="44684">
                  <c:v>44.684000000000026</c:v>
                </c:pt>
                <c:pt idx="44685">
                  <c:v>44.685000000000002</c:v>
                </c:pt>
                <c:pt idx="44686">
                  <c:v>44.686000000000035</c:v>
                </c:pt>
                <c:pt idx="44687">
                  <c:v>44.687000000000012</c:v>
                </c:pt>
                <c:pt idx="44688">
                  <c:v>44.688000000000045</c:v>
                </c:pt>
                <c:pt idx="44689">
                  <c:v>44.689000000000021</c:v>
                </c:pt>
                <c:pt idx="44690">
                  <c:v>44.69</c:v>
                </c:pt>
                <c:pt idx="44691">
                  <c:v>44.691000000000031</c:v>
                </c:pt>
                <c:pt idx="44692">
                  <c:v>44.692000000000007</c:v>
                </c:pt>
                <c:pt idx="44693">
                  <c:v>44.69300000000004</c:v>
                </c:pt>
                <c:pt idx="44694">
                  <c:v>44.694000000000017</c:v>
                </c:pt>
                <c:pt idx="44695">
                  <c:v>44.694999999999993</c:v>
                </c:pt>
                <c:pt idx="44696">
                  <c:v>44.696000000000026</c:v>
                </c:pt>
                <c:pt idx="44697">
                  <c:v>44.697000000000003</c:v>
                </c:pt>
                <c:pt idx="44698">
                  <c:v>44.698000000000036</c:v>
                </c:pt>
                <c:pt idx="44699">
                  <c:v>44.699000000000012</c:v>
                </c:pt>
                <c:pt idx="44700">
                  <c:v>44.700000000000045</c:v>
                </c:pt>
                <c:pt idx="44701">
                  <c:v>44.701000000000022</c:v>
                </c:pt>
                <c:pt idx="44702">
                  <c:v>44.701999999999998</c:v>
                </c:pt>
                <c:pt idx="44703">
                  <c:v>44.703000000000031</c:v>
                </c:pt>
                <c:pt idx="44704">
                  <c:v>44.704000000000008</c:v>
                </c:pt>
                <c:pt idx="44705">
                  <c:v>44.705000000000041</c:v>
                </c:pt>
                <c:pt idx="44706">
                  <c:v>44.706000000000017</c:v>
                </c:pt>
                <c:pt idx="44707">
                  <c:v>44.706999999999994</c:v>
                </c:pt>
                <c:pt idx="44708">
                  <c:v>44.708000000000027</c:v>
                </c:pt>
                <c:pt idx="44709">
                  <c:v>44.709000000000003</c:v>
                </c:pt>
                <c:pt idx="44710">
                  <c:v>44.710000000000036</c:v>
                </c:pt>
                <c:pt idx="44711">
                  <c:v>44.711000000000013</c:v>
                </c:pt>
                <c:pt idx="44712">
                  <c:v>44.712000000000046</c:v>
                </c:pt>
                <c:pt idx="44713">
                  <c:v>44.713000000000022</c:v>
                </c:pt>
                <c:pt idx="44714">
                  <c:v>44.713999999999999</c:v>
                </c:pt>
                <c:pt idx="44715">
                  <c:v>44.715000000000032</c:v>
                </c:pt>
                <c:pt idx="44716">
                  <c:v>44.716000000000008</c:v>
                </c:pt>
                <c:pt idx="44717">
                  <c:v>44.717000000000041</c:v>
                </c:pt>
                <c:pt idx="44718">
                  <c:v>44.718000000000018</c:v>
                </c:pt>
                <c:pt idx="44719">
                  <c:v>44.718999999999994</c:v>
                </c:pt>
                <c:pt idx="44720">
                  <c:v>44.720000000000027</c:v>
                </c:pt>
                <c:pt idx="44721">
                  <c:v>44.721000000000004</c:v>
                </c:pt>
                <c:pt idx="44722">
                  <c:v>44.722000000000037</c:v>
                </c:pt>
                <c:pt idx="44723">
                  <c:v>44.723000000000013</c:v>
                </c:pt>
                <c:pt idx="44724">
                  <c:v>44.724000000000046</c:v>
                </c:pt>
                <c:pt idx="44725">
                  <c:v>44.725000000000023</c:v>
                </c:pt>
                <c:pt idx="44726">
                  <c:v>44.725999999999999</c:v>
                </c:pt>
                <c:pt idx="44727">
                  <c:v>44.727000000000032</c:v>
                </c:pt>
                <c:pt idx="44728">
                  <c:v>44.728000000000009</c:v>
                </c:pt>
                <c:pt idx="44729">
                  <c:v>44.729000000000042</c:v>
                </c:pt>
                <c:pt idx="44730">
                  <c:v>44.730000000000018</c:v>
                </c:pt>
                <c:pt idx="44731">
                  <c:v>44.730999999999995</c:v>
                </c:pt>
                <c:pt idx="44732">
                  <c:v>44.732000000000028</c:v>
                </c:pt>
                <c:pt idx="44733">
                  <c:v>44.733000000000004</c:v>
                </c:pt>
                <c:pt idx="44734">
                  <c:v>44.734000000000037</c:v>
                </c:pt>
                <c:pt idx="44735">
                  <c:v>44.735000000000014</c:v>
                </c:pt>
                <c:pt idx="44736">
                  <c:v>44.73599999999999</c:v>
                </c:pt>
                <c:pt idx="44737">
                  <c:v>44.737000000000023</c:v>
                </c:pt>
                <c:pt idx="44738">
                  <c:v>44.738</c:v>
                </c:pt>
                <c:pt idx="44739">
                  <c:v>44.739000000000033</c:v>
                </c:pt>
                <c:pt idx="44740">
                  <c:v>44.740000000000009</c:v>
                </c:pt>
                <c:pt idx="44741">
                  <c:v>44.741000000000042</c:v>
                </c:pt>
                <c:pt idx="44742">
                  <c:v>44.742000000000019</c:v>
                </c:pt>
                <c:pt idx="44743">
                  <c:v>44.742999999999995</c:v>
                </c:pt>
                <c:pt idx="44744">
                  <c:v>44.744000000000028</c:v>
                </c:pt>
                <c:pt idx="44745">
                  <c:v>44.745000000000005</c:v>
                </c:pt>
                <c:pt idx="44746">
                  <c:v>44.746000000000038</c:v>
                </c:pt>
                <c:pt idx="44747">
                  <c:v>44.747000000000014</c:v>
                </c:pt>
                <c:pt idx="44748">
                  <c:v>44.74799999999999</c:v>
                </c:pt>
                <c:pt idx="44749">
                  <c:v>44.749000000000024</c:v>
                </c:pt>
                <c:pt idx="44750">
                  <c:v>44.75</c:v>
                </c:pt>
                <c:pt idx="44751">
                  <c:v>44.751000000000033</c:v>
                </c:pt>
                <c:pt idx="44752">
                  <c:v>44.75200000000001</c:v>
                </c:pt>
                <c:pt idx="44753">
                  <c:v>44.753000000000043</c:v>
                </c:pt>
                <c:pt idx="44754">
                  <c:v>44.754000000000019</c:v>
                </c:pt>
                <c:pt idx="44755">
                  <c:v>44.754999999999995</c:v>
                </c:pt>
                <c:pt idx="44756">
                  <c:v>44.756000000000029</c:v>
                </c:pt>
                <c:pt idx="44757">
                  <c:v>44.757000000000005</c:v>
                </c:pt>
                <c:pt idx="44758">
                  <c:v>44.758000000000038</c:v>
                </c:pt>
                <c:pt idx="44759">
                  <c:v>44.759000000000015</c:v>
                </c:pt>
                <c:pt idx="44760">
                  <c:v>44.759999999999991</c:v>
                </c:pt>
                <c:pt idx="44761">
                  <c:v>44.761000000000024</c:v>
                </c:pt>
                <c:pt idx="44762">
                  <c:v>44.762</c:v>
                </c:pt>
                <c:pt idx="44763">
                  <c:v>44.763000000000034</c:v>
                </c:pt>
                <c:pt idx="44764">
                  <c:v>44.76400000000001</c:v>
                </c:pt>
                <c:pt idx="44765">
                  <c:v>44.765000000000043</c:v>
                </c:pt>
                <c:pt idx="44766">
                  <c:v>44.76600000000002</c:v>
                </c:pt>
                <c:pt idx="44767">
                  <c:v>44.766999999999996</c:v>
                </c:pt>
                <c:pt idx="44768">
                  <c:v>44.768000000000029</c:v>
                </c:pt>
                <c:pt idx="44769">
                  <c:v>44.769000000000005</c:v>
                </c:pt>
                <c:pt idx="44770">
                  <c:v>44.770000000000039</c:v>
                </c:pt>
                <c:pt idx="44771">
                  <c:v>44.771000000000015</c:v>
                </c:pt>
                <c:pt idx="44772">
                  <c:v>44.771999999999991</c:v>
                </c:pt>
                <c:pt idx="44773">
                  <c:v>44.773000000000025</c:v>
                </c:pt>
                <c:pt idx="44774">
                  <c:v>44.774000000000001</c:v>
                </c:pt>
                <c:pt idx="44775">
                  <c:v>44.775000000000034</c:v>
                </c:pt>
                <c:pt idx="44776">
                  <c:v>44.77600000000001</c:v>
                </c:pt>
                <c:pt idx="44777">
                  <c:v>44.777000000000044</c:v>
                </c:pt>
                <c:pt idx="44778">
                  <c:v>44.77800000000002</c:v>
                </c:pt>
                <c:pt idx="44779">
                  <c:v>44.778999999999996</c:v>
                </c:pt>
                <c:pt idx="44780">
                  <c:v>44.78000000000003</c:v>
                </c:pt>
                <c:pt idx="44781">
                  <c:v>44.781000000000006</c:v>
                </c:pt>
                <c:pt idx="44782">
                  <c:v>44.782000000000039</c:v>
                </c:pt>
                <c:pt idx="44783">
                  <c:v>44.783000000000015</c:v>
                </c:pt>
                <c:pt idx="44784">
                  <c:v>44.783999999999992</c:v>
                </c:pt>
                <c:pt idx="44785">
                  <c:v>44.785000000000025</c:v>
                </c:pt>
                <c:pt idx="44786">
                  <c:v>44.786000000000001</c:v>
                </c:pt>
                <c:pt idx="44787">
                  <c:v>44.787000000000035</c:v>
                </c:pt>
                <c:pt idx="44788">
                  <c:v>44.788000000000011</c:v>
                </c:pt>
                <c:pt idx="44789">
                  <c:v>44.789000000000044</c:v>
                </c:pt>
                <c:pt idx="44790">
                  <c:v>44.79000000000002</c:v>
                </c:pt>
                <c:pt idx="44791">
                  <c:v>44.790999999999997</c:v>
                </c:pt>
                <c:pt idx="44792">
                  <c:v>44.79200000000003</c:v>
                </c:pt>
                <c:pt idx="44793">
                  <c:v>44.793000000000006</c:v>
                </c:pt>
                <c:pt idx="44794">
                  <c:v>44.79400000000004</c:v>
                </c:pt>
                <c:pt idx="44795">
                  <c:v>44.795000000000016</c:v>
                </c:pt>
                <c:pt idx="44796">
                  <c:v>44.795999999999992</c:v>
                </c:pt>
                <c:pt idx="44797">
                  <c:v>44.797000000000025</c:v>
                </c:pt>
                <c:pt idx="44798">
                  <c:v>44.798000000000002</c:v>
                </c:pt>
                <c:pt idx="44799">
                  <c:v>44.799000000000035</c:v>
                </c:pt>
                <c:pt idx="44800">
                  <c:v>44.800000000000011</c:v>
                </c:pt>
                <c:pt idx="44801">
                  <c:v>44.801000000000045</c:v>
                </c:pt>
                <c:pt idx="44802">
                  <c:v>44.802000000000021</c:v>
                </c:pt>
                <c:pt idx="44803">
                  <c:v>44.802999999999997</c:v>
                </c:pt>
                <c:pt idx="44804">
                  <c:v>44.80400000000003</c:v>
                </c:pt>
                <c:pt idx="44805">
                  <c:v>44.805000000000007</c:v>
                </c:pt>
                <c:pt idx="44806">
                  <c:v>44.80600000000004</c:v>
                </c:pt>
                <c:pt idx="44807">
                  <c:v>44.807000000000016</c:v>
                </c:pt>
                <c:pt idx="44808">
                  <c:v>44.807999999999993</c:v>
                </c:pt>
                <c:pt idx="44809">
                  <c:v>44.809000000000026</c:v>
                </c:pt>
                <c:pt idx="44810">
                  <c:v>44.81</c:v>
                </c:pt>
                <c:pt idx="44811">
                  <c:v>44.811000000000035</c:v>
                </c:pt>
                <c:pt idx="44812">
                  <c:v>44.812000000000012</c:v>
                </c:pt>
                <c:pt idx="44813">
                  <c:v>44.813000000000045</c:v>
                </c:pt>
                <c:pt idx="44814">
                  <c:v>44.814000000000021</c:v>
                </c:pt>
                <c:pt idx="44815">
                  <c:v>44.814999999999998</c:v>
                </c:pt>
                <c:pt idx="44816">
                  <c:v>44.816000000000031</c:v>
                </c:pt>
                <c:pt idx="44817">
                  <c:v>44.817000000000007</c:v>
                </c:pt>
                <c:pt idx="44818">
                  <c:v>44.81800000000004</c:v>
                </c:pt>
                <c:pt idx="44819">
                  <c:v>44.819000000000017</c:v>
                </c:pt>
                <c:pt idx="44820">
                  <c:v>44.819999999999993</c:v>
                </c:pt>
                <c:pt idx="44821">
                  <c:v>44.821000000000026</c:v>
                </c:pt>
                <c:pt idx="44822">
                  <c:v>44.822000000000003</c:v>
                </c:pt>
                <c:pt idx="44823">
                  <c:v>44.823000000000036</c:v>
                </c:pt>
                <c:pt idx="44824">
                  <c:v>44.824000000000012</c:v>
                </c:pt>
                <c:pt idx="44825">
                  <c:v>44.825000000000045</c:v>
                </c:pt>
                <c:pt idx="44826">
                  <c:v>44.826000000000022</c:v>
                </c:pt>
                <c:pt idx="44827">
                  <c:v>44.826999999999998</c:v>
                </c:pt>
                <c:pt idx="44828">
                  <c:v>44.828000000000031</c:v>
                </c:pt>
                <c:pt idx="44829">
                  <c:v>44.829000000000008</c:v>
                </c:pt>
                <c:pt idx="44830">
                  <c:v>44.830000000000041</c:v>
                </c:pt>
                <c:pt idx="44831">
                  <c:v>44.831000000000017</c:v>
                </c:pt>
                <c:pt idx="44832">
                  <c:v>44.831999999999994</c:v>
                </c:pt>
                <c:pt idx="44833">
                  <c:v>44.833000000000027</c:v>
                </c:pt>
                <c:pt idx="44834">
                  <c:v>44.834000000000003</c:v>
                </c:pt>
                <c:pt idx="44835">
                  <c:v>44.835000000000036</c:v>
                </c:pt>
                <c:pt idx="44836">
                  <c:v>44.836000000000013</c:v>
                </c:pt>
                <c:pt idx="44837">
                  <c:v>44.837000000000046</c:v>
                </c:pt>
                <c:pt idx="44838">
                  <c:v>44.838000000000022</c:v>
                </c:pt>
                <c:pt idx="44839">
                  <c:v>44.838999999999999</c:v>
                </c:pt>
                <c:pt idx="44840">
                  <c:v>44.840000000000032</c:v>
                </c:pt>
                <c:pt idx="44841">
                  <c:v>44.841000000000008</c:v>
                </c:pt>
                <c:pt idx="44842">
                  <c:v>44.842000000000041</c:v>
                </c:pt>
                <c:pt idx="44843">
                  <c:v>44.843000000000018</c:v>
                </c:pt>
                <c:pt idx="44844">
                  <c:v>44.843999999999994</c:v>
                </c:pt>
                <c:pt idx="44845">
                  <c:v>44.845000000000027</c:v>
                </c:pt>
                <c:pt idx="44846">
                  <c:v>44.846000000000004</c:v>
                </c:pt>
                <c:pt idx="44847">
                  <c:v>44.847000000000037</c:v>
                </c:pt>
                <c:pt idx="44848">
                  <c:v>44.848000000000013</c:v>
                </c:pt>
                <c:pt idx="44849">
                  <c:v>44.849000000000046</c:v>
                </c:pt>
                <c:pt idx="44850">
                  <c:v>44.850000000000023</c:v>
                </c:pt>
                <c:pt idx="44851">
                  <c:v>44.850999999999999</c:v>
                </c:pt>
                <c:pt idx="44852">
                  <c:v>44.852000000000032</c:v>
                </c:pt>
                <c:pt idx="44853">
                  <c:v>44.853000000000009</c:v>
                </c:pt>
                <c:pt idx="44854">
                  <c:v>44.854000000000042</c:v>
                </c:pt>
                <c:pt idx="44855">
                  <c:v>44.855000000000018</c:v>
                </c:pt>
                <c:pt idx="44856">
                  <c:v>44.855999999999995</c:v>
                </c:pt>
                <c:pt idx="44857">
                  <c:v>44.857000000000028</c:v>
                </c:pt>
                <c:pt idx="44858">
                  <c:v>44.858000000000004</c:v>
                </c:pt>
                <c:pt idx="44859">
                  <c:v>44.859000000000037</c:v>
                </c:pt>
                <c:pt idx="44860">
                  <c:v>44.860000000000014</c:v>
                </c:pt>
                <c:pt idx="44861">
                  <c:v>44.86099999999999</c:v>
                </c:pt>
                <c:pt idx="44862">
                  <c:v>44.862000000000023</c:v>
                </c:pt>
                <c:pt idx="44863">
                  <c:v>44.863</c:v>
                </c:pt>
                <c:pt idx="44864">
                  <c:v>44.864000000000033</c:v>
                </c:pt>
                <c:pt idx="44865">
                  <c:v>44.865000000000009</c:v>
                </c:pt>
                <c:pt idx="44866">
                  <c:v>44.866000000000042</c:v>
                </c:pt>
                <c:pt idx="44867">
                  <c:v>44.867000000000019</c:v>
                </c:pt>
                <c:pt idx="44868">
                  <c:v>44.867999999999995</c:v>
                </c:pt>
                <c:pt idx="44869">
                  <c:v>44.869000000000028</c:v>
                </c:pt>
                <c:pt idx="44870">
                  <c:v>44.870000000000005</c:v>
                </c:pt>
                <c:pt idx="44871">
                  <c:v>44.871000000000038</c:v>
                </c:pt>
                <c:pt idx="44872">
                  <c:v>44.872000000000014</c:v>
                </c:pt>
                <c:pt idx="44873">
                  <c:v>44.87299999999999</c:v>
                </c:pt>
                <c:pt idx="44874">
                  <c:v>44.874000000000024</c:v>
                </c:pt>
                <c:pt idx="44875">
                  <c:v>44.875</c:v>
                </c:pt>
                <c:pt idx="44876">
                  <c:v>44.876000000000033</c:v>
                </c:pt>
                <c:pt idx="44877">
                  <c:v>44.87700000000001</c:v>
                </c:pt>
                <c:pt idx="44878">
                  <c:v>44.878000000000043</c:v>
                </c:pt>
                <c:pt idx="44879">
                  <c:v>44.879000000000019</c:v>
                </c:pt>
                <c:pt idx="44880">
                  <c:v>44.879999999999995</c:v>
                </c:pt>
                <c:pt idx="44881">
                  <c:v>44.881000000000029</c:v>
                </c:pt>
                <c:pt idx="44882">
                  <c:v>44.882000000000005</c:v>
                </c:pt>
                <c:pt idx="44883">
                  <c:v>44.883000000000038</c:v>
                </c:pt>
                <c:pt idx="44884">
                  <c:v>44.884000000000015</c:v>
                </c:pt>
                <c:pt idx="44885">
                  <c:v>44.884999999999991</c:v>
                </c:pt>
                <c:pt idx="44886">
                  <c:v>44.886000000000024</c:v>
                </c:pt>
                <c:pt idx="44887">
                  <c:v>44.887</c:v>
                </c:pt>
                <c:pt idx="44888">
                  <c:v>44.888000000000034</c:v>
                </c:pt>
                <c:pt idx="44889">
                  <c:v>44.88900000000001</c:v>
                </c:pt>
                <c:pt idx="44890">
                  <c:v>44.890000000000043</c:v>
                </c:pt>
                <c:pt idx="44891">
                  <c:v>44.89100000000002</c:v>
                </c:pt>
                <c:pt idx="44892">
                  <c:v>44.891999999999996</c:v>
                </c:pt>
                <c:pt idx="44893">
                  <c:v>44.893000000000029</c:v>
                </c:pt>
                <c:pt idx="44894">
                  <c:v>44.894000000000005</c:v>
                </c:pt>
                <c:pt idx="44895">
                  <c:v>44.895000000000039</c:v>
                </c:pt>
                <c:pt idx="44896">
                  <c:v>44.896000000000015</c:v>
                </c:pt>
                <c:pt idx="44897">
                  <c:v>44.896999999999991</c:v>
                </c:pt>
                <c:pt idx="44898">
                  <c:v>44.898000000000025</c:v>
                </c:pt>
                <c:pt idx="44899">
                  <c:v>44.899000000000001</c:v>
                </c:pt>
                <c:pt idx="44900">
                  <c:v>44.900000000000034</c:v>
                </c:pt>
                <c:pt idx="44901">
                  <c:v>44.90100000000001</c:v>
                </c:pt>
                <c:pt idx="44902">
                  <c:v>44.902000000000044</c:v>
                </c:pt>
                <c:pt idx="44903">
                  <c:v>44.90300000000002</c:v>
                </c:pt>
                <c:pt idx="44904">
                  <c:v>44.903999999999996</c:v>
                </c:pt>
                <c:pt idx="44905">
                  <c:v>44.90500000000003</c:v>
                </c:pt>
                <c:pt idx="44906">
                  <c:v>44.906000000000006</c:v>
                </c:pt>
                <c:pt idx="44907">
                  <c:v>44.907000000000039</c:v>
                </c:pt>
                <c:pt idx="44908">
                  <c:v>44.908000000000015</c:v>
                </c:pt>
                <c:pt idx="44909">
                  <c:v>44.908999999999992</c:v>
                </c:pt>
                <c:pt idx="44910">
                  <c:v>44.910000000000025</c:v>
                </c:pt>
                <c:pt idx="44911">
                  <c:v>44.911000000000001</c:v>
                </c:pt>
                <c:pt idx="44912">
                  <c:v>44.912000000000035</c:v>
                </c:pt>
                <c:pt idx="44913">
                  <c:v>44.913000000000011</c:v>
                </c:pt>
                <c:pt idx="44914">
                  <c:v>44.914000000000044</c:v>
                </c:pt>
                <c:pt idx="44915">
                  <c:v>44.91500000000002</c:v>
                </c:pt>
                <c:pt idx="44916">
                  <c:v>44.915999999999997</c:v>
                </c:pt>
                <c:pt idx="44917">
                  <c:v>44.91700000000003</c:v>
                </c:pt>
                <c:pt idx="44918">
                  <c:v>44.918000000000006</c:v>
                </c:pt>
                <c:pt idx="44919">
                  <c:v>44.91900000000004</c:v>
                </c:pt>
                <c:pt idx="44920">
                  <c:v>44.920000000000016</c:v>
                </c:pt>
                <c:pt idx="44921">
                  <c:v>44.920999999999992</c:v>
                </c:pt>
                <c:pt idx="44922">
                  <c:v>44.922000000000025</c:v>
                </c:pt>
                <c:pt idx="44923">
                  <c:v>44.923000000000002</c:v>
                </c:pt>
                <c:pt idx="44924">
                  <c:v>44.924000000000035</c:v>
                </c:pt>
                <c:pt idx="44925">
                  <c:v>44.925000000000011</c:v>
                </c:pt>
                <c:pt idx="44926">
                  <c:v>44.926000000000045</c:v>
                </c:pt>
                <c:pt idx="44927">
                  <c:v>44.927000000000021</c:v>
                </c:pt>
                <c:pt idx="44928">
                  <c:v>44.927999999999997</c:v>
                </c:pt>
                <c:pt idx="44929">
                  <c:v>44.92900000000003</c:v>
                </c:pt>
                <c:pt idx="44930">
                  <c:v>44.930000000000007</c:v>
                </c:pt>
                <c:pt idx="44931">
                  <c:v>44.93100000000004</c:v>
                </c:pt>
                <c:pt idx="44932">
                  <c:v>44.932000000000016</c:v>
                </c:pt>
                <c:pt idx="44933">
                  <c:v>44.932999999999993</c:v>
                </c:pt>
                <c:pt idx="44934">
                  <c:v>44.934000000000026</c:v>
                </c:pt>
                <c:pt idx="44935">
                  <c:v>44.935000000000002</c:v>
                </c:pt>
                <c:pt idx="44936">
                  <c:v>44.936000000000035</c:v>
                </c:pt>
                <c:pt idx="44937">
                  <c:v>44.937000000000012</c:v>
                </c:pt>
                <c:pt idx="44938">
                  <c:v>44.938000000000045</c:v>
                </c:pt>
                <c:pt idx="44939">
                  <c:v>44.939000000000021</c:v>
                </c:pt>
                <c:pt idx="44940">
                  <c:v>44.94</c:v>
                </c:pt>
                <c:pt idx="44941">
                  <c:v>44.941000000000031</c:v>
                </c:pt>
                <c:pt idx="44942">
                  <c:v>44.942000000000007</c:v>
                </c:pt>
                <c:pt idx="44943">
                  <c:v>44.94300000000004</c:v>
                </c:pt>
                <c:pt idx="44944">
                  <c:v>44.944000000000017</c:v>
                </c:pt>
                <c:pt idx="44945">
                  <c:v>44.944999999999993</c:v>
                </c:pt>
                <c:pt idx="44946">
                  <c:v>44.946000000000026</c:v>
                </c:pt>
                <c:pt idx="44947">
                  <c:v>44.947000000000003</c:v>
                </c:pt>
                <c:pt idx="44948">
                  <c:v>44.948000000000036</c:v>
                </c:pt>
                <c:pt idx="44949">
                  <c:v>44.949000000000012</c:v>
                </c:pt>
                <c:pt idx="44950">
                  <c:v>44.950000000000045</c:v>
                </c:pt>
                <c:pt idx="44951">
                  <c:v>44.951000000000022</c:v>
                </c:pt>
                <c:pt idx="44952">
                  <c:v>44.951999999999998</c:v>
                </c:pt>
                <c:pt idx="44953">
                  <c:v>44.953000000000031</c:v>
                </c:pt>
                <c:pt idx="44954">
                  <c:v>44.954000000000008</c:v>
                </c:pt>
                <c:pt idx="44955">
                  <c:v>44.955000000000041</c:v>
                </c:pt>
                <c:pt idx="44956">
                  <c:v>44.956000000000017</c:v>
                </c:pt>
                <c:pt idx="44957">
                  <c:v>44.956999999999994</c:v>
                </c:pt>
                <c:pt idx="44958">
                  <c:v>44.958000000000027</c:v>
                </c:pt>
                <c:pt idx="44959">
                  <c:v>44.959000000000003</c:v>
                </c:pt>
                <c:pt idx="44960">
                  <c:v>44.960000000000036</c:v>
                </c:pt>
                <c:pt idx="44961">
                  <c:v>44.961000000000013</c:v>
                </c:pt>
                <c:pt idx="44962">
                  <c:v>44.962000000000046</c:v>
                </c:pt>
                <c:pt idx="44963">
                  <c:v>44.963000000000022</c:v>
                </c:pt>
                <c:pt idx="44964">
                  <c:v>44.963999999999999</c:v>
                </c:pt>
                <c:pt idx="44965">
                  <c:v>44.965000000000032</c:v>
                </c:pt>
                <c:pt idx="44966">
                  <c:v>44.966000000000008</c:v>
                </c:pt>
                <c:pt idx="44967">
                  <c:v>44.967000000000041</c:v>
                </c:pt>
                <c:pt idx="44968">
                  <c:v>44.968000000000018</c:v>
                </c:pt>
                <c:pt idx="44969">
                  <c:v>44.968999999999994</c:v>
                </c:pt>
                <c:pt idx="44970">
                  <c:v>44.970000000000027</c:v>
                </c:pt>
                <c:pt idx="44971">
                  <c:v>44.971000000000004</c:v>
                </c:pt>
                <c:pt idx="44972">
                  <c:v>44.972000000000037</c:v>
                </c:pt>
                <c:pt idx="44973">
                  <c:v>44.973000000000013</c:v>
                </c:pt>
                <c:pt idx="44974">
                  <c:v>44.974000000000046</c:v>
                </c:pt>
                <c:pt idx="44975">
                  <c:v>44.975000000000023</c:v>
                </c:pt>
                <c:pt idx="44976">
                  <c:v>44.975999999999999</c:v>
                </c:pt>
                <c:pt idx="44977">
                  <c:v>44.977000000000032</c:v>
                </c:pt>
                <c:pt idx="44978">
                  <c:v>44.978000000000009</c:v>
                </c:pt>
                <c:pt idx="44979">
                  <c:v>44.979000000000042</c:v>
                </c:pt>
                <c:pt idx="44980">
                  <c:v>44.980000000000018</c:v>
                </c:pt>
                <c:pt idx="44981">
                  <c:v>44.980999999999995</c:v>
                </c:pt>
                <c:pt idx="44982">
                  <c:v>44.982000000000028</c:v>
                </c:pt>
                <c:pt idx="44983">
                  <c:v>44.983000000000004</c:v>
                </c:pt>
                <c:pt idx="44984">
                  <c:v>44.984000000000037</c:v>
                </c:pt>
                <c:pt idx="44985">
                  <c:v>44.985000000000014</c:v>
                </c:pt>
                <c:pt idx="44986">
                  <c:v>44.98599999999999</c:v>
                </c:pt>
                <c:pt idx="44987">
                  <c:v>44.987000000000023</c:v>
                </c:pt>
                <c:pt idx="44988">
                  <c:v>44.988</c:v>
                </c:pt>
                <c:pt idx="44989">
                  <c:v>44.989000000000033</c:v>
                </c:pt>
                <c:pt idx="44990">
                  <c:v>44.990000000000009</c:v>
                </c:pt>
                <c:pt idx="44991">
                  <c:v>44.991000000000042</c:v>
                </c:pt>
                <c:pt idx="44992">
                  <c:v>44.992000000000019</c:v>
                </c:pt>
                <c:pt idx="44993">
                  <c:v>44.992999999999995</c:v>
                </c:pt>
                <c:pt idx="44994">
                  <c:v>44.994000000000028</c:v>
                </c:pt>
                <c:pt idx="44995">
                  <c:v>44.995000000000005</c:v>
                </c:pt>
                <c:pt idx="44996">
                  <c:v>44.996000000000038</c:v>
                </c:pt>
                <c:pt idx="44997">
                  <c:v>44.997000000000014</c:v>
                </c:pt>
                <c:pt idx="44998">
                  <c:v>44.99799999999999</c:v>
                </c:pt>
                <c:pt idx="44999">
                  <c:v>44.999000000000024</c:v>
                </c:pt>
                <c:pt idx="45000">
                  <c:v>45</c:v>
                </c:pt>
                <c:pt idx="45001">
                  <c:v>45.001000000000033</c:v>
                </c:pt>
                <c:pt idx="45002">
                  <c:v>45.00200000000001</c:v>
                </c:pt>
                <c:pt idx="45003">
                  <c:v>45.003000000000043</c:v>
                </c:pt>
                <c:pt idx="45004">
                  <c:v>45.004000000000019</c:v>
                </c:pt>
                <c:pt idx="45005">
                  <c:v>45.004999999999995</c:v>
                </c:pt>
                <c:pt idx="45006">
                  <c:v>45.006000000000029</c:v>
                </c:pt>
                <c:pt idx="45007">
                  <c:v>45.007000000000005</c:v>
                </c:pt>
                <c:pt idx="45008">
                  <c:v>45.008000000000038</c:v>
                </c:pt>
                <c:pt idx="45009">
                  <c:v>45.009000000000015</c:v>
                </c:pt>
                <c:pt idx="45010">
                  <c:v>45.009999999999991</c:v>
                </c:pt>
                <c:pt idx="45011">
                  <c:v>45.011000000000024</c:v>
                </c:pt>
                <c:pt idx="45012">
                  <c:v>45.012</c:v>
                </c:pt>
                <c:pt idx="45013">
                  <c:v>45.013000000000034</c:v>
                </c:pt>
                <c:pt idx="45014">
                  <c:v>45.01400000000001</c:v>
                </c:pt>
                <c:pt idx="45015">
                  <c:v>45.015000000000043</c:v>
                </c:pt>
                <c:pt idx="45016">
                  <c:v>45.01600000000002</c:v>
                </c:pt>
                <c:pt idx="45017">
                  <c:v>45.016999999999996</c:v>
                </c:pt>
                <c:pt idx="45018">
                  <c:v>45.018000000000029</c:v>
                </c:pt>
                <c:pt idx="45019">
                  <c:v>45.019000000000005</c:v>
                </c:pt>
                <c:pt idx="45020">
                  <c:v>45.020000000000039</c:v>
                </c:pt>
                <c:pt idx="45021">
                  <c:v>45.021000000000015</c:v>
                </c:pt>
                <c:pt idx="45022">
                  <c:v>45.021999999999991</c:v>
                </c:pt>
                <c:pt idx="45023">
                  <c:v>45.023000000000025</c:v>
                </c:pt>
                <c:pt idx="45024">
                  <c:v>45.024000000000001</c:v>
                </c:pt>
                <c:pt idx="45025">
                  <c:v>45.025000000000034</c:v>
                </c:pt>
                <c:pt idx="45026">
                  <c:v>45.02600000000001</c:v>
                </c:pt>
                <c:pt idx="45027">
                  <c:v>45.027000000000044</c:v>
                </c:pt>
                <c:pt idx="45028">
                  <c:v>45.02800000000002</c:v>
                </c:pt>
                <c:pt idx="45029">
                  <c:v>45.028999999999996</c:v>
                </c:pt>
                <c:pt idx="45030">
                  <c:v>45.03000000000003</c:v>
                </c:pt>
                <c:pt idx="45031">
                  <c:v>45.031000000000006</c:v>
                </c:pt>
                <c:pt idx="45032">
                  <c:v>45.032000000000039</c:v>
                </c:pt>
                <c:pt idx="45033">
                  <c:v>45.033000000000015</c:v>
                </c:pt>
                <c:pt idx="45034">
                  <c:v>45.033999999999992</c:v>
                </c:pt>
                <c:pt idx="45035">
                  <c:v>45.035000000000025</c:v>
                </c:pt>
                <c:pt idx="45036">
                  <c:v>45.036000000000001</c:v>
                </c:pt>
                <c:pt idx="45037">
                  <c:v>45.037000000000035</c:v>
                </c:pt>
                <c:pt idx="45038">
                  <c:v>45.038000000000011</c:v>
                </c:pt>
                <c:pt idx="45039">
                  <c:v>45.039000000000044</c:v>
                </c:pt>
                <c:pt idx="45040">
                  <c:v>45.04000000000002</c:v>
                </c:pt>
                <c:pt idx="45041">
                  <c:v>45.040999999999997</c:v>
                </c:pt>
                <c:pt idx="45042">
                  <c:v>45.04200000000003</c:v>
                </c:pt>
                <c:pt idx="45043">
                  <c:v>45.043000000000006</c:v>
                </c:pt>
                <c:pt idx="45044">
                  <c:v>45.04400000000004</c:v>
                </c:pt>
                <c:pt idx="45045">
                  <c:v>45.045000000000016</c:v>
                </c:pt>
                <c:pt idx="45046">
                  <c:v>45.045999999999992</c:v>
                </c:pt>
                <c:pt idx="45047">
                  <c:v>45.047000000000025</c:v>
                </c:pt>
                <c:pt idx="45048">
                  <c:v>45.048000000000002</c:v>
                </c:pt>
                <c:pt idx="45049">
                  <c:v>45.049000000000035</c:v>
                </c:pt>
                <c:pt idx="45050">
                  <c:v>45.050000000000011</c:v>
                </c:pt>
                <c:pt idx="45051">
                  <c:v>45.051000000000045</c:v>
                </c:pt>
                <c:pt idx="45052">
                  <c:v>45.052000000000021</c:v>
                </c:pt>
                <c:pt idx="45053">
                  <c:v>45.052999999999997</c:v>
                </c:pt>
                <c:pt idx="45054">
                  <c:v>45.05400000000003</c:v>
                </c:pt>
                <c:pt idx="45055">
                  <c:v>45.055000000000007</c:v>
                </c:pt>
                <c:pt idx="45056">
                  <c:v>45.05600000000004</c:v>
                </c:pt>
                <c:pt idx="45057">
                  <c:v>45.057000000000016</c:v>
                </c:pt>
                <c:pt idx="45058">
                  <c:v>45.057999999999993</c:v>
                </c:pt>
                <c:pt idx="45059">
                  <c:v>45.059000000000026</c:v>
                </c:pt>
                <c:pt idx="45060">
                  <c:v>45.06</c:v>
                </c:pt>
                <c:pt idx="45061">
                  <c:v>45.061000000000035</c:v>
                </c:pt>
                <c:pt idx="45062">
                  <c:v>45.062000000000012</c:v>
                </c:pt>
                <c:pt idx="45063">
                  <c:v>45.063000000000045</c:v>
                </c:pt>
                <c:pt idx="45064">
                  <c:v>45.064000000000021</c:v>
                </c:pt>
                <c:pt idx="45065">
                  <c:v>45.064999999999998</c:v>
                </c:pt>
                <c:pt idx="45066">
                  <c:v>45.066000000000031</c:v>
                </c:pt>
                <c:pt idx="45067">
                  <c:v>45.067000000000007</c:v>
                </c:pt>
                <c:pt idx="45068">
                  <c:v>45.06800000000004</c:v>
                </c:pt>
                <c:pt idx="45069">
                  <c:v>45.069000000000017</c:v>
                </c:pt>
                <c:pt idx="45070">
                  <c:v>45.069999999999993</c:v>
                </c:pt>
                <c:pt idx="45071">
                  <c:v>45.071000000000026</c:v>
                </c:pt>
                <c:pt idx="45072">
                  <c:v>45.072000000000003</c:v>
                </c:pt>
                <c:pt idx="45073">
                  <c:v>45.073000000000036</c:v>
                </c:pt>
                <c:pt idx="45074">
                  <c:v>45.074000000000012</c:v>
                </c:pt>
                <c:pt idx="45075">
                  <c:v>45.075000000000045</c:v>
                </c:pt>
                <c:pt idx="45076">
                  <c:v>45.076000000000022</c:v>
                </c:pt>
                <c:pt idx="45077">
                  <c:v>45.076999999999998</c:v>
                </c:pt>
                <c:pt idx="45078">
                  <c:v>45.078000000000031</c:v>
                </c:pt>
                <c:pt idx="45079">
                  <c:v>45.079000000000008</c:v>
                </c:pt>
                <c:pt idx="45080">
                  <c:v>45.080000000000041</c:v>
                </c:pt>
                <c:pt idx="45081">
                  <c:v>45.081000000000017</c:v>
                </c:pt>
                <c:pt idx="45082">
                  <c:v>45.081999999999994</c:v>
                </c:pt>
                <c:pt idx="45083">
                  <c:v>45.083000000000027</c:v>
                </c:pt>
                <c:pt idx="45084">
                  <c:v>45.084000000000003</c:v>
                </c:pt>
                <c:pt idx="45085">
                  <c:v>45.085000000000036</c:v>
                </c:pt>
                <c:pt idx="45086">
                  <c:v>45.086000000000013</c:v>
                </c:pt>
                <c:pt idx="45087">
                  <c:v>45.087000000000046</c:v>
                </c:pt>
                <c:pt idx="45088">
                  <c:v>45.088000000000022</c:v>
                </c:pt>
                <c:pt idx="45089">
                  <c:v>45.088999999999999</c:v>
                </c:pt>
                <c:pt idx="45090">
                  <c:v>45.090000000000032</c:v>
                </c:pt>
                <c:pt idx="45091">
                  <c:v>45.091000000000008</c:v>
                </c:pt>
                <c:pt idx="45092">
                  <c:v>45.092000000000041</c:v>
                </c:pt>
                <c:pt idx="45093">
                  <c:v>45.093000000000018</c:v>
                </c:pt>
                <c:pt idx="45094">
                  <c:v>45.093999999999994</c:v>
                </c:pt>
                <c:pt idx="45095">
                  <c:v>45.095000000000027</c:v>
                </c:pt>
                <c:pt idx="45096">
                  <c:v>45.096000000000004</c:v>
                </c:pt>
                <c:pt idx="45097">
                  <c:v>45.097000000000037</c:v>
                </c:pt>
                <c:pt idx="45098">
                  <c:v>45.098000000000013</c:v>
                </c:pt>
                <c:pt idx="45099">
                  <c:v>45.099000000000046</c:v>
                </c:pt>
                <c:pt idx="45100">
                  <c:v>45.100000000000023</c:v>
                </c:pt>
                <c:pt idx="45101">
                  <c:v>45.100999999999999</c:v>
                </c:pt>
                <c:pt idx="45102">
                  <c:v>45.102000000000032</c:v>
                </c:pt>
                <c:pt idx="45103">
                  <c:v>45.103000000000009</c:v>
                </c:pt>
                <c:pt idx="45104">
                  <c:v>45.104000000000042</c:v>
                </c:pt>
                <c:pt idx="45105">
                  <c:v>45.105000000000018</c:v>
                </c:pt>
                <c:pt idx="45106">
                  <c:v>45.105999999999995</c:v>
                </c:pt>
                <c:pt idx="45107">
                  <c:v>45.107000000000028</c:v>
                </c:pt>
                <c:pt idx="45108">
                  <c:v>45.108000000000004</c:v>
                </c:pt>
                <c:pt idx="45109">
                  <c:v>45.109000000000037</c:v>
                </c:pt>
                <c:pt idx="45110">
                  <c:v>45.110000000000014</c:v>
                </c:pt>
                <c:pt idx="45111">
                  <c:v>45.11099999999999</c:v>
                </c:pt>
                <c:pt idx="45112">
                  <c:v>45.112000000000023</c:v>
                </c:pt>
                <c:pt idx="45113">
                  <c:v>45.113</c:v>
                </c:pt>
                <c:pt idx="45114">
                  <c:v>45.114000000000033</c:v>
                </c:pt>
                <c:pt idx="45115">
                  <c:v>45.115000000000009</c:v>
                </c:pt>
                <c:pt idx="45116">
                  <c:v>45.116000000000042</c:v>
                </c:pt>
                <c:pt idx="45117">
                  <c:v>45.117000000000019</c:v>
                </c:pt>
                <c:pt idx="45118">
                  <c:v>45.117999999999995</c:v>
                </c:pt>
                <c:pt idx="45119">
                  <c:v>45.119000000000028</c:v>
                </c:pt>
                <c:pt idx="45120">
                  <c:v>45.120000000000005</c:v>
                </c:pt>
                <c:pt idx="45121">
                  <c:v>45.121000000000038</c:v>
                </c:pt>
                <c:pt idx="45122">
                  <c:v>45.122000000000014</c:v>
                </c:pt>
                <c:pt idx="45123">
                  <c:v>45.12299999999999</c:v>
                </c:pt>
                <c:pt idx="45124">
                  <c:v>45.124000000000024</c:v>
                </c:pt>
                <c:pt idx="45125">
                  <c:v>45.125</c:v>
                </c:pt>
                <c:pt idx="45126">
                  <c:v>45.126000000000033</c:v>
                </c:pt>
                <c:pt idx="45127">
                  <c:v>45.12700000000001</c:v>
                </c:pt>
                <c:pt idx="45128">
                  <c:v>45.128000000000043</c:v>
                </c:pt>
                <c:pt idx="45129">
                  <c:v>45.129000000000019</c:v>
                </c:pt>
                <c:pt idx="45130">
                  <c:v>45.129999999999995</c:v>
                </c:pt>
                <c:pt idx="45131">
                  <c:v>45.131000000000029</c:v>
                </c:pt>
                <c:pt idx="45132">
                  <c:v>45.132000000000005</c:v>
                </c:pt>
                <c:pt idx="45133">
                  <c:v>45.133000000000038</c:v>
                </c:pt>
                <c:pt idx="45134">
                  <c:v>45.134000000000015</c:v>
                </c:pt>
                <c:pt idx="45135">
                  <c:v>45.134999999999991</c:v>
                </c:pt>
                <c:pt idx="45136">
                  <c:v>45.136000000000024</c:v>
                </c:pt>
                <c:pt idx="45137">
                  <c:v>45.137</c:v>
                </c:pt>
                <c:pt idx="45138">
                  <c:v>45.138000000000034</c:v>
                </c:pt>
                <c:pt idx="45139">
                  <c:v>45.13900000000001</c:v>
                </c:pt>
                <c:pt idx="45140">
                  <c:v>45.140000000000043</c:v>
                </c:pt>
                <c:pt idx="45141">
                  <c:v>45.14100000000002</c:v>
                </c:pt>
                <c:pt idx="45142">
                  <c:v>45.141999999999996</c:v>
                </c:pt>
                <c:pt idx="45143">
                  <c:v>45.143000000000029</c:v>
                </c:pt>
                <c:pt idx="45144">
                  <c:v>45.144000000000005</c:v>
                </c:pt>
                <c:pt idx="45145">
                  <c:v>45.145000000000039</c:v>
                </c:pt>
                <c:pt idx="45146">
                  <c:v>45.146000000000015</c:v>
                </c:pt>
                <c:pt idx="45147">
                  <c:v>45.146999999999991</c:v>
                </c:pt>
                <c:pt idx="45148">
                  <c:v>45.148000000000025</c:v>
                </c:pt>
                <c:pt idx="45149">
                  <c:v>45.149000000000001</c:v>
                </c:pt>
                <c:pt idx="45150">
                  <c:v>45.150000000000034</c:v>
                </c:pt>
                <c:pt idx="45151">
                  <c:v>45.15100000000001</c:v>
                </c:pt>
                <c:pt idx="45152">
                  <c:v>45.152000000000044</c:v>
                </c:pt>
                <c:pt idx="45153">
                  <c:v>45.15300000000002</c:v>
                </c:pt>
                <c:pt idx="45154">
                  <c:v>45.153999999999996</c:v>
                </c:pt>
                <c:pt idx="45155">
                  <c:v>45.15500000000003</c:v>
                </c:pt>
                <c:pt idx="45156">
                  <c:v>45.156000000000006</c:v>
                </c:pt>
                <c:pt idx="45157">
                  <c:v>45.157000000000039</c:v>
                </c:pt>
                <c:pt idx="45158">
                  <c:v>45.158000000000015</c:v>
                </c:pt>
                <c:pt idx="45159">
                  <c:v>45.158999999999992</c:v>
                </c:pt>
                <c:pt idx="45160">
                  <c:v>45.160000000000025</c:v>
                </c:pt>
                <c:pt idx="45161">
                  <c:v>45.161000000000001</c:v>
                </c:pt>
                <c:pt idx="45162">
                  <c:v>45.162000000000035</c:v>
                </c:pt>
                <c:pt idx="45163">
                  <c:v>45.163000000000011</c:v>
                </c:pt>
                <c:pt idx="45164">
                  <c:v>45.164000000000044</c:v>
                </c:pt>
                <c:pt idx="45165">
                  <c:v>45.16500000000002</c:v>
                </c:pt>
                <c:pt idx="45166">
                  <c:v>45.165999999999997</c:v>
                </c:pt>
                <c:pt idx="45167">
                  <c:v>45.16700000000003</c:v>
                </c:pt>
                <c:pt idx="45168">
                  <c:v>45.168000000000006</c:v>
                </c:pt>
                <c:pt idx="45169">
                  <c:v>45.16900000000004</c:v>
                </c:pt>
                <c:pt idx="45170">
                  <c:v>45.170000000000016</c:v>
                </c:pt>
                <c:pt idx="45171">
                  <c:v>45.170999999999992</c:v>
                </c:pt>
                <c:pt idx="45172">
                  <c:v>45.172000000000025</c:v>
                </c:pt>
                <c:pt idx="45173">
                  <c:v>45.173000000000002</c:v>
                </c:pt>
                <c:pt idx="45174">
                  <c:v>45.174000000000035</c:v>
                </c:pt>
                <c:pt idx="45175">
                  <c:v>45.175000000000011</c:v>
                </c:pt>
                <c:pt idx="45176">
                  <c:v>45.176000000000045</c:v>
                </c:pt>
                <c:pt idx="45177">
                  <c:v>45.177000000000021</c:v>
                </c:pt>
                <c:pt idx="45178">
                  <c:v>45.177999999999997</c:v>
                </c:pt>
                <c:pt idx="45179">
                  <c:v>45.17900000000003</c:v>
                </c:pt>
                <c:pt idx="45180">
                  <c:v>45.180000000000007</c:v>
                </c:pt>
                <c:pt idx="45181">
                  <c:v>45.18100000000004</c:v>
                </c:pt>
                <c:pt idx="45182">
                  <c:v>45.182000000000016</c:v>
                </c:pt>
                <c:pt idx="45183">
                  <c:v>45.182999999999993</c:v>
                </c:pt>
                <c:pt idx="45184">
                  <c:v>45.184000000000026</c:v>
                </c:pt>
                <c:pt idx="45185">
                  <c:v>45.185000000000002</c:v>
                </c:pt>
                <c:pt idx="45186">
                  <c:v>45.186000000000035</c:v>
                </c:pt>
                <c:pt idx="45187">
                  <c:v>45.187000000000012</c:v>
                </c:pt>
                <c:pt idx="45188">
                  <c:v>45.188000000000045</c:v>
                </c:pt>
                <c:pt idx="45189">
                  <c:v>45.189000000000021</c:v>
                </c:pt>
                <c:pt idx="45190">
                  <c:v>45.19</c:v>
                </c:pt>
                <c:pt idx="45191">
                  <c:v>45.191000000000031</c:v>
                </c:pt>
                <c:pt idx="45192">
                  <c:v>45.192000000000007</c:v>
                </c:pt>
                <c:pt idx="45193">
                  <c:v>45.19300000000004</c:v>
                </c:pt>
                <c:pt idx="45194">
                  <c:v>45.194000000000017</c:v>
                </c:pt>
                <c:pt idx="45195">
                  <c:v>45.194999999999993</c:v>
                </c:pt>
                <c:pt idx="45196">
                  <c:v>45.196000000000026</c:v>
                </c:pt>
                <c:pt idx="45197">
                  <c:v>45.197000000000003</c:v>
                </c:pt>
                <c:pt idx="45198">
                  <c:v>45.198000000000036</c:v>
                </c:pt>
                <c:pt idx="45199">
                  <c:v>45.199000000000012</c:v>
                </c:pt>
                <c:pt idx="45200">
                  <c:v>45.200000000000045</c:v>
                </c:pt>
                <c:pt idx="45201">
                  <c:v>45.201000000000022</c:v>
                </c:pt>
                <c:pt idx="45202">
                  <c:v>45.201999999999998</c:v>
                </c:pt>
                <c:pt idx="45203">
                  <c:v>45.203000000000031</c:v>
                </c:pt>
                <c:pt idx="45204">
                  <c:v>45.204000000000008</c:v>
                </c:pt>
                <c:pt idx="45205">
                  <c:v>45.205000000000041</c:v>
                </c:pt>
                <c:pt idx="45206">
                  <c:v>45.206000000000017</c:v>
                </c:pt>
                <c:pt idx="45207">
                  <c:v>45.206999999999994</c:v>
                </c:pt>
                <c:pt idx="45208">
                  <c:v>45.208000000000027</c:v>
                </c:pt>
                <c:pt idx="45209">
                  <c:v>45.209000000000003</c:v>
                </c:pt>
                <c:pt idx="45210">
                  <c:v>45.210000000000036</c:v>
                </c:pt>
                <c:pt idx="45211">
                  <c:v>45.211000000000013</c:v>
                </c:pt>
                <c:pt idx="45212">
                  <c:v>45.212000000000046</c:v>
                </c:pt>
                <c:pt idx="45213">
                  <c:v>45.213000000000022</c:v>
                </c:pt>
                <c:pt idx="45214">
                  <c:v>45.213999999999999</c:v>
                </c:pt>
                <c:pt idx="45215">
                  <c:v>45.215000000000032</c:v>
                </c:pt>
                <c:pt idx="45216">
                  <c:v>45.216000000000008</c:v>
                </c:pt>
                <c:pt idx="45217">
                  <c:v>45.217000000000041</c:v>
                </c:pt>
                <c:pt idx="45218">
                  <c:v>45.218000000000018</c:v>
                </c:pt>
                <c:pt idx="45219">
                  <c:v>45.218999999999994</c:v>
                </c:pt>
                <c:pt idx="45220">
                  <c:v>45.220000000000027</c:v>
                </c:pt>
                <c:pt idx="45221">
                  <c:v>45.221000000000004</c:v>
                </c:pt>
                <c:pt idx="45222">
                  <c:v>45.222000000000037</c:v>
                </c:pt>
                <c:pt idx="45223">
                  <c:v>45.223000000000013</c:v>
                </c:pt>
                <c:pt idx="45224">
                  <c:v>45.224000000000046</c:v>
                </c:pt>
                <c:pt idx="45225">
                  <c:v>45.225000000000023</c:v>
                </c:pt>
                <c:pt idx="45226">
                  <c:v>45.225999999999999</c:v>
                </c:pt>
                <c:pt idx="45227">
                  <c:v>45.227000000000032</c:v>
                </c:pt>
                <c:pt idx="45228">
                  <c:v>45.228000000000009</c:v>
                </c:pt>
                <c:pt idx="45229">
                  <c:v>45.229000000000042</c:v>
                </c:pt>
                <c:pt idx="45230">
                  <c:v>45.230000000000018</c:v>
                </c:pt>
                <c:pt idx="45231">
                  <c:v>45.230999999999995</c:v>
                </c:pt>
                <c:pt idx="45232">
                  <c:v>45.232000000000028</c:v>
                </c:pt>
                <c:pt idx="45233">
                  <c:v>45.233000000000004</c:v>
                </c:pt>
                <c:pt idx="45234">
                  <c:v>45.234000000000037</c:v>
                </c:pt>
                <c:pt idx="45235">
                  <c:v>45.235000000000014</c:v>
                </c:pt>
                <c:pt idx="45236">
                  <c:v>45.23599999999999</c:v>
                </c:pt>
                <c:pt idx="45237">
                  <c:v>45.237000000000023</c:v>
                </c:pt>
                <c:pt idx="45238">
                  <c:v>45.238</c:v>
                </c:pt>
                <c:pt idx="45239">
                  <c:v>45.239000000000033</c:v>
                </c:pt>
                <c:pt idx="45240">
                  <c:v>45.240000000000009</c:v>
                </c:pt>
                <c:pt idx="45241">
                  <c:v>45.241000000000042</c:v>
                </c:pt>
                <c:pt idx="45242">
                  <c:v>45.242000000000019</c:v>
                </c:pt>
                <c:pt idx="45243">
                  <c:v>45.242999999999995</c:v>
                </c:pt>
                <c:pt idx="45244">
                  <c:v>45.244000000000028</c:v>
                </c:pt>
                <c:pt idx="45245">
                  <c:v>45.245000000000005</c:v>
                </c:pt>
                <c:pt idx="45246">
                  <c:v>45.246000000000038</c:v>
                </c:pt>
                <c:pt idx="45247">
                  <c:v>45.247000000000014</c:v>
                </c:pt>
                <c:pt idx="45248">
                  <c:v>45.24799999999999</c:v>
                </c:pt>
                <c:pt idx="45249">
                  <c:v>45.249000000000024</c:v>
                </c:pt>
                <c:pt idx="45250">
                  <c:v>45.25</c:v>
                </c:pt>
                <c:pt idx="45251">
                  <c:v>45.251000000000033</c:v>
                </c:pt>
                <c:pt idx="45252">
                  <c:v>45.25200000000001</c:v>
                </c:pt>
                <c:pt idx="45253">
                  <c:v>45.253000000000043</c:v>
                </c:pt>
                <c:pt idx="45254">
                  <c:v>45.254000000000019</c:v>
                </c:pt>
                <c:pt idx="45255">
                  <c:v>45.254999999999995</c:v>
                </c:pt>
                <c:pt idx="45256">
                  <c:v>45.256000000000029</c:v>
                </c:pt>
                <c:pt idx="45257">
                  <c:v>45.257000000000005</c:v>
                </c:pt>
                <c:pt idx="45258">
                  <c:v>45.258000000000038</c:v>
                </c:pt>
                <c:pt idx="45259">
                  <c:v>45.259000000000015</c:v>
                </c:pt>
                <c:pt idx="45260">
                  <c:v>45.259999999999991</c:v>
                </c:pt>
                <c:pt idx="45261">
                  <c:v>45.261000000000024</c:v>
                </c:pt>
                <c:pt idx="45262">
                  <c:v>45.262</c:v>
                </c:pt>
                <c:pt idx="45263">
                  <c:v>45.263000000000034</c:v>
                </c:pt>
                <c:pt idx="45264">
                  <c:v>45.26400000000001</c:v>
                </c:pt>
                <c:pt idx="45265">
                  <c:v>45.265000000000043</c:v>
                </c:pt>
                <c:pt idx="45266">
                  <c:v>45.26600000000002</c:v>
                </c:pt>
                <c:pt idx="45267">
                  <c:v>45.266999999999996</c:v>
                </c:pt>
                <c:pt idx="45268">
                  <c:v>45.268000000000029</c:v>
                </c:pt>
                <c:pt idx="45269">
                  <c:v>45.269000000000005</c:v>
                </c:pt>
                <c:pt idx="45270">
                  <c:v>45.270000000000039</c:v>
                </c:pt>
                <c:pt idx="45271">
                  <c:v>45.271000000000015</c:v>
                </c:pt>
                <c:pt idx="45272">
                  <c:v>45.271999999999991</c:v>
                </c:pt>
                <c:pt idx="45273">
                  <c:v>45.273000000000025</c:v>
                </c:pt>
                <c:pt idx="45274">
                  <c:v>45.274000000000001</c:v>
                </c:pt>
                <c:pt idx="45275">
                  <c:v>45.275000000000034</c:v>
                </c:pt>
                <c:pt idx="45276">
                  <c:v>45.27600000000001</c:v>
                </c:pt>
                <c:pt idx="45277">
                  <c:v>45.277000000000044</c:v>
                </c:pt>
                <c:pt idx="45278">
                  <c:v>45.27800000000002</c:v>
                </c:pt>
                <c:pt idx="45279">
                  <c:v>45.278999999999996</c:v>
                </c:pt>
                <c:pt idx="45280">
                  <c:v>45.28000000000003</c:v>
                </c:pt>
                <c:pt idx="45281">
                  <c:v>45.281000000000006</c:v>
                </c:pt>
                <c:pt idx="45282">
                  <c:v>45.282000000000039</c:v>
                </c:pt>
                <c:pt idx="45283">
                  <c:v>45.283000000000015</c:v>
                </c:pt>
                <c:pt idx="45284">
                  <c:v>45.283999999999992</c:v>
                </c:pt>
                <c:pt idx="45285">
                  <c:v>45.285000000000025</c:v>
                </c:pt>
                <c:pt idx="45286">
                  <c:v>45.286000000000001</c:v>
                </c:pt>
                <c:pt idx="45287">
                  <c:v>45.287000000000035</c:v>
                </c:pt>
                <c:pt idx="45288">
                  <c:v>45.288000000000011</c:v>
                </c:pt>
                <c:pt idx="45289">
                  <c:v>45.289000000000044</c:v>
                </c:pt>
                <c:pt idx="45290">
                  <c:v>45.29000000000002</c:v>
                </c:pt>
                <c:pt idx="45291">
                  <c:v>45.290999999999997</c:v>
                </c:pt>
                <c:pt idx="45292">
                  <c:v>45.29200000000003</c:v>
                </c:pt>
                <c:pt idx="45293">
                  <c:v>45.293000000000006</c:v>
                </c:pt>
                <c:pt idx="45294">
                  <c:v>45.29400000000004</c:v>
                </c:pt>
                <c:pt idx="45295">
                  <c:v>45.295000000000016</c:v>
                </c:pt>
                <c:pt idx="45296">
                  <c:v>45.295999999999992</c:v>
                </c:pt>
                <c:pt idx="45297">
                  <c:v>45.297000000000025</c:v>
                </c:pt>
                <c:pt idx="45298">
                  <c:v>45.298000000000002</c:v>
                </c:pt>
                <c:pt idx="45299">
                  <c:v>45.299000000000035</c:v>
                </c:pt>
                <c:pt idx="45300">
                  <c:v>45.300000000000011</c:v>
                </c:pt>
                <c:pt idx="45301">
                  <c:v>45.301000000000045</c:v>
                </c:pt>
                <c:pt idx="45302">
                  <c:v>45.302000000000021</c:v>
                </c:pt>
                <c:pt idx="45303">
                  <c:v>45.302999999999997</c:v>
                </c:pt>
                <c:pt idx="45304">
                  <c:v>45.30400000000003</c:v>
                </c:pt>
                <c:pt idx="45305">
                  <c:v>45.305000000000007</c:v>
                </c:pt>
                <c:pt idx="45306">
                  <c:v>45.30600000000004</c:v>
                </c:pt>
                <c:pt idx="45307">
                  <c:v>45.307000000000016</c:v>
                </c:pt>
                <c:pt idx="45308">
                  <c:v>45.307999999999993</c:v>
                </c:pt>
                <c:pt idx="45309">
                  <c:v>45.309000000000026</c:v>
                </c:pt>
                <c:pt idx="45310">
                  <c:v>45.31</c:v>
                </c:pt>
                <c:pt idx="45311">
                  <c:v>45.311000000000035</c:v>
                </c:pt>
                <c:pt idx="45312">
                  <c:v>45.312000000000012</c:v>
                </c:pt>
                <c:pt idx="45313">
                  <c:v>45.313000000000045</c:v>
                </c:pt>
                <c:pt idx="45314">
                  <c:v>45.314000000000021</c:v>
                </c:pt>
                <c:pt idx="45315">
                  <c:v>45.314999999999998</c:v>
                </c:pt>
                <c:pt idx="45316">
                  <c:v>45.316000000000031</c:v>
                </c:pt>
                <c:pt idx="45317">
                  <c:v>45.317000000000007</c:v>
                </c:pt>
                <c:pt idx="45318">
                  <c:v>45.31800000000004</c:v>
                </c:pt>
                <c:pt idx="45319">
                  <c:v>45.319000000000017</c:v>
                </c:pt>
                <c:pt idx="45320">
                  <c:v>45.319999999999993</c:v>
                </c:pt>
                <c:pt idx="45321">
                  <c:v>45.321000000000026</c:v>
                </c:pt>
                <c:pt idx="45322">
                  <c:v>45.322000000000003</c:v>
                </c:pt>
                <c:pt idx="45323">
                  <c:v>45.323000000000036</c:v>
                </c:pt>
                <c:pt idx="45324">
                  <c:v>45.324000000000012</c:v>
                </c:pt>
                <c:pt idx="45325">
                  <c:v>45.325000000000045</c:v>
                </c:pt>
                <c:pt idx="45326">
                  <c:v>45.326000000000022</c:v>
                </c:pt>
                <c:pt idx="45327">
                  <c:v>45.326999999999998</c:v>
                </c:pt>
                <c:pt idx="45328">
                  <c:v>45.328000000000031</c:v>
                </c:pt>
                <c:pt idx="45329">
                  <c:v>45.329000000000008</c:v>
                </c:pt>
                <c:pt idx="45330">
                  <c:v>45.330000000000041</c:v>
                </c:pt>
                <c:pt idx="45331">
                  <c:v>45.331000000000017</c:v>
                </c:pt>
                <c:pt idx="45332">
                  <c:v>45.331999999999994</c:v>
                </c:pt>
                <c:pt idx="45333">
                  <c:v>45.333000000000027</c:v>
                </c:pt>
                <c:pt idx="45334">
                  <c:v>45.334000000000003</c:v>
                </c:pt>
                <c:pt idx="45335">
                  <c:v>45.335000000000036</c:v>
                </c:pt>
                <c:pt idx="45336">
                  <c:v>45.336000000000013</c:v>
                </c:pt>
                <c:pt idx="45337">
                  <c:v>45.337000000000046</c:v>
                </c:pt>
                <c:pt idx="45338">
                  <c:v>45.338000000000022</c:v>
                </c:pt>
                <c:pt idx="45339">
                  <c:v>45.338999999999999</c:v>
                </c:pt>
                <c:pt idx="45340">
                  <c:v>45.340000000000032</c:v>
                </c:pt>
                <c:pt idx="45341">
                  <c:v>45.341000000000008</c:v>
                </c:pt>
                <c:pt idx="45342">
                  <c:v>45.342000000000041</c:v>
                </c:pt>
                <c:pt idx="45343">
                  <c:v>45.343000000000018</c:v>
                </c:pt>
                <c:pt idx="45344">
                  <c:v>45.343999999999994</c:v>
                </c:pt>
                <c:pt idx="45345">
                  <c:v>45.345000000000027</c:v>
                </c:pt>
                <c:pt idx="45346">
                  <c:v>45.346000000000004</c:v>
                </c:pt>
                <c:pt idx="45347">
                  <c:v>45.347000000000037</c:v>
                </c:pt>
                <c:pt idx="45348">
                  <c:v>45.348000000000013</c:v>
                </c:pt>
                <c:pt idx="45349">
                  <c:v>45.349000000000046</c:v>
                </c:pt>
                <c:pt idx="45350">
                  <c:v>45.350000000000023</c:v>
                </c:pt>
                <c:pt idx="45351">
                  <c:v>45.350999999999999</c:v>
                </c:pt>
                <c:pt idx="45352">
                  <c:v>45.352000000000032</c:v>
                </c:pt>
                <c:pt idx="45353">
                  <c:v>45.353000000000009</c:v>
                </c:pt>
                <c:pt idx="45354">
                  <c:v>45.354000000000042</c:v>
                </c:pt>
                <c:pt idx="45355">
                  <c:v>45.355000000000018</c:v>
                </c:pt>
                <c:pt idx="45356">
                  <c:v>45.355999999999995</c:v>
                </c:pt>
                <c:pt idx="45357">
                  <c:v>45.357000000000028</c:v>
                </c:pt>
                <c:pt idx="45358">
                  <c:v>45.358000000000004</c:v>
                </c:pt>
                <c:pt idx="45359">
                  <c:v>45.359000000000037</c:v>
                </c:pt>
                <c:pt idx="45360">
                  <c:v>45.360000000000014</c:v>
                </c:pt>
                <c:pt idx="45361">
                  <c:v>45.36099999999999</c:v>
                </c:pt>
                <c:pt idx="45362">
                  <c:v>45.362000000000023</c:v>
                </c:pt>
                <c:pt idx="45363">
                  <c:v>45.363</c:v>
                </c:pt>
                <c:pt idx="45364">
                  <c:v>45.364000000000033</c:v>
                </c:pt>
                <c:pt idx="45365">
                  <c:v>45.365000000000009</c:v>
                </c:pt>
                <c:pt idx="45366">
                  <c:v>45.366000000000042</c:v>
                </c:pt>
                <c:pt idx="45367">
                  <c:v>45.367000000000019</c:v>
                </c:pt>
                <c:pt idx="45368">
                  <c:v>45.367999999999995</c:v>
                </c:pt>
                <c:pt idx="45369">
                  <c:v>45.369000000000028</c:v>
                </c:pt>
                <c:pt idx="45370">
                  <c:v>45.370000000000005</c:v>
                </c:pt>
                <c:pt idx="45371">
                  <c:v>45.371000000000038</c:v>
                </c:pt>
                <c:pt idx="45372">
                  <c:v>45.372000000000014</c:v>
                </c:pt>
                <c:pt idx="45373">
                  <c:v>45.37299999999999</c:v>
                </c:pt>
                <c:pt idx="45374">
                  <c:v>45.374000000000024</c:v>
                </c:pt>
                <c:pt idx="45375">
                  <c:v>45.375</c:v>
                </c:pt>
                <c:pt idx="45376">
                  <c:v>45.376000000000033</c:v>
                </c:pt>
                <c:pt idx="45377">
                  <c:v>45.37700000000001</c:v>
                </c:pt>
                <c:pt idx="45378">
                  <c:v>45.378000000000043</c:v>
                </c:pt>
                <c:pt idx="45379">
                  <c:v>45.379000000000019</c:v>
                </c:pt>
                <c:pt idx="45380">
                  <c:v>45.379999999999995</c:v>
                </c:pt>
                <c:pt idx="45381">
                  <c:v>45.381000000000029</c:v>
                </c:pt>
                <c:pt idx="45382">
                  <c:v>45.382000000000005</c:v>
                </c:pt>
                <c:pt idx="45383">
                  <c:v>45.383000000000038</c:v>
                </c:pt>
                <c:pt idx="45384">
                  <c:v>45.384000000000015</c:v>
                </c:pt>
                <c:pt idx="45385">
                  <c:v>45.384999999999991</c:v>
                </c:pt>
                <c:pt idx="45386">
                  <c:v>45.386000000000024</c:v>
                </c:pt>
                <c:pt idx="45387">
                  <c:v>45.387</c:v>
                </c:pt>
                <c:pt idx="45388">
                  <c:v>45.388000000000034</c:v>
                </c:pt>
                <c:pt idx="45389">
                  <c:v>45.38900000000001</c:v>
                </c:pt>
                <c:pt idx="45390">
                  <c:v>45.390000000000043</c:v>
                </c:pt>
                <c:pt idx="45391">
                  <c:v>45.39100000000002</c:v>
                </c:pt>
                <c:pt idx="45392">
                  <c:v>45.391999999999996</c:v>
                </c:pt>
                <c:pt idx="45393">
                  <c:v>45.393000000000029</c:v>
                </c:pt>
                <c:pt idx="45394">
                  <c:v>45.394000000000005</c:v>
                </c:pt>
                <c:pt idx="45395">
                  <c:v>45.395000000000039</c:v>
                </c:pt>
                <c:pt idx="45396">
                  <c:v>45.396000000000015</c:v>
                </c:pt>
                <c:pt idx="45397">
                  <c:v>45.396999999999991</c:v>
                </c:pt>
                <c:pt idx="45398">
                  <c:v>45.398000000000025</c:v>
                </c:pt>
                <c:pt idx="45399">
                  <c:v>45.399000000000001</c:v>
                </c:pt>
                <c:pt idx="45400">
                  <c:v>45.400000000000034</c:v>
                </c:pt>
                <c:pt idx="45401">
                  <c:v>45.40100000000001</c:v>
                </c:pt>
                <c:pt idx="45402">
                  <c:v>45.402000000000044</c:v>
                </c:pt>
                <c:pt idx="45403">
                  <c:v>45.40300000000002</c:v>
                </c:pt>
                <c:pt idx="45404">
                  <c:v>45.403999999999996</c:v>
                </c:pt>
                <c:pt idx="45405">
                  <c:v>45.40500000000003</c:v>
                </c:pt>
                <c:pt idx="45406">
                  <c:v>45.406000000000006</c:v>
                </c:pt>
                <c:pt idx="45407">
                  <c:v>45.407000000000039</c:v>
                </c:pt>
                <c:pt idx="45408">
                  <c:v>45.408000000000015</c:v>
                </c:pt>
                <c:pt idx="45409">
                  <c:v>45.408999999999992</c:v>
                </c:pt>
                <c:pt idx="45410">
                  <c:v>45.410000000000025</c:v>
                </c:pt>
                <c:pt idx="45411">
                  <c:v>45.411000000000001</c:v>
                </c:pt>
                <c:pt idx="45412">
                  <c:v>45.412000000000035</c:v>
                </c:pt>
                <c:pt idx="45413">
                  <c:v>45.413000000000011</c:v>
                </c:pt>
                <c:pt idx="45414">
                  <c:v>45.414000000000044</c:v>
                </c:pt>
                <c:pt idx="45415">
                  <c:v>45.41500000000002</c:v>
                </c:pt>
                <c:pt idx="45416">
                  <c:v>45.415999999999997</c:v>
                </c:pt>
                <c:pt idx="45417">
                  <c:v>45.41700000000003</c:v>
                </c:pt>
                <c:pt idx="45418">
                  <c:v>45.418000000000006</c:v>
                </c:pt>
                <c:pt idx="45419">
                  <c:v>45.41900000000004</c:v>
                </c:pt>
                <c:pt idx="45420">
                  <c:v>45.420000000000016</c:v>
                </c:pt>
                <c:pt idx="45421">
                  <c:v>45.420999999999992</c:v>
                </c:pt>
                <c:pt idx="45422">
                  <c:v>45.422000000000025</c:v>
                </c:pt>
                <c:pt idx="45423">
                  <c:v>45.423000000000002</c:v>
                </c:pt>
                <c:pt idx="45424">
                  <c:v>45.424000000000035</c:v>
                </c:pt>
                <c:pt idx="45425">
                  <c:v>45.425000000000011</c:v>
                </c:pt>
                <c:pt idx="45426">
                  <c:v>45.426000000000045</c:v>
                </c:pt>
                <c:pt idx="45427">
                  <c:v>45.427000000000021</c:v>
                </c:pt>
                <c:pt idx="45428">
                  <c:v>45.427999999999997</c:v>
                </c:pt>
                <c:pt idx="45429">
                  <c:v>45.42900000000003</c:v>
                </c:pt>
                <c:pt idx="45430">
                  <c:v>45.430000000000007</c:v>
                </c:pt>
                <c:pt idx="45431">
                  <c:v>45.43100000000004</c:v>
                </c:pt>
                <c:pt idx="45432">
                  <c:v>45.432000000000016</c:v>
                </c:pt>
                <c:pt idx="45433">
                  <c:v>45.432999999999993</c:v>
                </c:pt>
                <c:pt idx="45434">
                  <c:v>45.434000000000026</c:v>
                </c:pt>
                <c:pt idx="45435">
                  <c:v>45.435000000000002</c:v>
                </c:pt>
                <c:pt idx="45436">
                  <c:v>45.436000000000035</c:v>
                </c:pt>
                <c:pt idx="45437">
                  <c:v>45.437000000000012</c:v>
                </c:pt>
                <c:pt idx="45438">
                  <c:v>45.438000000000045</c:v>
                </c:pt>
                <c:pt idx="45439">
                  <c:v>45.439000000000021</c:v>
                </c:pt>
                <c:pt idx="45440">
                  <c:v>45.44</c:v>
                </c:pt>
                <c:pt idx="45441">
                  <c:v>45.441000000000031</c:v>
                </c:pt>
                <c:pt idx="45442">
                  <c:v>45.442000000000007</c:v>
                </c:pt>
                <c:pt idx="45443">
                  <c:v>45.44300000000004</c:v>
                </c:pt>
                <c:pt idx="45444">
                  <c:v>45.444000000000017</c:v>
                </c:pt>
                <c:pt idx="45445">
                  <c:v>45.444999999999993</c:v>
                </c:pt>
                <c:pt idx="45446">
                  <c:v>45.446000000000026</c:v>
                </c:pt>
                <c:pt idx="45447">
                  <c:v>45.447000000000003</c:v>
                </c:pt>
                <c:pt idx="45448">
                  <c:v>45.448000000000036</c:v>
                </c:pt>
                <c:pt idx="45449">
                  <c:v>45.449000000000012</c:v>
                </c:pt>
                <c:pt idx="45450">
                  <c:v>45.450000000000045</c:v>
                </c:pt>
                <c:pt idx="45451">
                  <c:v>45.451000000000022</c:v>
                </c:pt>
                <c:pt idx="45452">
                  <c:v>45.451999999999998</c:v>
                </c:pt>
                <c:pt idx="45453">
                  <c:v>45.453000000000031</c:v>
                </c:pt>
                <c:pt idx="45454">
                  <c:v>45.454000000000008</c:v>
                </c:pt>
                <c:pt idx="45455">
                  <c:v>45.455000000000041</c:v>
                </c:pt>
                <c:pt idx="45456">
                  <c:v>45.456000000000017</c:v>
                </c:pt>
                <c:pt idx="45457">
                  <c:v>45.456999999999994</c:v>
                </c:pt>
                <c:pt idx="45458">
                  <c:v>45.458000000000027</c:v>
                </c:pt>
                <c:pt idx="45459">
                  <c:v>45.459000000000003</c:v>
                </c:pt>
                <c:pt idx="45460">
                  <c:v>45.460000000000036</c:v>
                </c:pt>
                <c:pt idx="45461">
                  <c:v>45.461000000000013</c:v>
                </c:pt>
                <c:pt idx="45462">
                  <c:v>45.462000000000046</c:v>
                </c:pt>
                <c:pt idx="45463">
                  <c:v>45.463000000000022</c:v>
                </c:pt>
                <c:pt idx="45464">
                  <c:v>45.463999999999999</c:v>
                </c:pt>
                <c:pt idx="45465">
                  <c:v>45.465000000000032</c:v>
                </c:pt>
                <c:pt idx="45466">
                  <c:v>45.466000000000008</c:v>
                </c:pt>
                <c:pt idx="45467">
                  <c:v>45.467000000000041</c:v>
                </c:pt>
                <c:pt idx="45468">
                  <c:v>45.468000000000018</c:v>
                </c:pt>
                <c:pt idx="45469">
                  <c:v>45.468999999999994</c:v>
                </c:pt>
                <c:pt idx="45470">
                  <c:v>45.470000000000027</c:v>
                </c:pt>
                <c:pt idx="45471">
                  <c:v>45.471000000000004</c:v>
                </c:pt>
                <c:pt idx="45472">
                  <c:v>45.472000000000037</c:v>
                </c:pt>
                <c:pt idx="45473">
                  <c:v>45.473000000000013</c:v>
                </c:pt>
                <c:pt idx="45474">
                  <c:v>45.474000000000046</c:v>
                </c:pt>
                <c:pt idx="45475">
                  <c:v>45.475000000000023</c:v>
                </c:pt>
                <c:pt idx="45476">
                  <c:v>45.475999999999999</c:v>
                </c:pt>
                <c:pt idx="45477">
                  <c:v>45.477000000000032</c:v>
                </c:pt>
                <c:pt idx="45478">
                  <c:v>45.478000000000009</c:v>
                </c:pt>
                <c:pt idx="45479">
                  <c:v>45.479000000000042</c:v>
                </c:pt>
                <c:pt idx="45480">
                  <c:v>45.480000000000018</c:v>
                </c:pt>
                <c:pt idx="45481">
                  <c:v>45.480999999999995</c:v>
                </c:pt>
                <c:pt idx="45482">
                  <c:v>45.482000000000028</c:v>
                </c:pt>
                <c:pt idx="45483">
                  <c:v>45.483000000000004</c:v>
                </c:pt>
                <c:pt idx="45484">
                  <c:v>45.484000000000037</c:v>
                </c:pt>
                <c:pt idx="45485">
                  <c:v>45.485000000000014</c:v>
                </c:pt>
                <c:pt idx="45486">
                  <c:v>45.48599999999999</c:v>
                </c:pt>
                <c:pt idx="45487">
                  <c:v>45.487000000000023</c:v>
                </c:pt>
                <c:pt idx="45488">
                  <c:v>45.488</c:v>
                </c:pt>
                <c:pt idx="45489">
                  <c:v>45.489000000000033</c:v>
                </c:pt>
                <c:pt idx="45490">
                  <c:v>45.490000000000009</c:v>
                </c:pt>
                <c:pt idx="45491">
                  <c:v>45.491000000000042</c:v>
                </c:pt>
                <c:pt idx="45492">
                  <c:v>45.492000000000019</c:v>
                </c:pt>
                <c:pt idx="45493">
                  <c:v>45.492999999999995</c:v>
                </c:pt>
                <c:pt idx="45494">
                  <c:v>45.494000000000028</c:v>
                </c:pt>
                <c:pt idx="45495">
                  <c:v>45.495000000000005</c:v>
                </c:pt>
                <c:pt idx="45496">
                  <c:v>45.496000000000038</c:v>
                </c:pt>
                <c:pt idx="45497">
                  <c:v>45.497000000000014</c:v>
                </c:pt>
                <c:pt idx="45498">
                  <c:v>45.49799999999999</c:v>
                </c:pt>
                <c:pt idx="45499">
                  <c:v>45.499000000000024</c:v>
                </c:pt>
                <c:pt idx="45500">
                  <c:v>45.5</c:v>
                </c:pt>
                <c:pt idx="45501">
                  <c:v>45.501000000000033</c:v>
                </c:pt>
                <c:pt idx="45502">
                  <c:v>45.50200000000001</c:v>
                </c:pt>
                <c:pt idx="45503">
                  <c:v>45.503000000000043</c:v>
                </c:pt>
                <c:pt idx="45504">
                  <c:v>45.504000000000019</c:v>
                </c:pt>
                <c:pt idx="45505">
                  <c:v>45.504999999999995</c:v>
                </c:pt>
                <c:pt idx="45506">
                  <c:v>45.506000000000029</c:v>
                </c:pt>
                <c:pt idx="45507">
                  <c:v>45.507000000000005</c:v>
                </c:pt>
                <c:pt idx="45508">
                  <c:v>45.508000000000038</c:v>
                </c:pt>
                <c:pt idx="45509">
                  <c:v>45.509000000000015</c:v>
                </c:pt>
                <c:pt idx="45510">
                  <c:v>45.509999999999991</c:v>
                </c:pt>
                <c:pt idx="45511">
                  <c:v>45.511000000000024</c:v>
                </c:pt>
                <c:pt idx="45512">
                  <c:v>45.512</c:v>
                </c:pt>
                <c:pt idx="45513">
                  <c:v>45.513000000000034</c:v>
                </c:pt>
                <c:pt idx="45514">
                  <c:v>45.51400000000001</c:v>
                </c:pt>
                <c:pt idx="45515">
                  <c:v>45.515000000000043</c:v>
                </c:pt>
                <c:pt idx="45516">
                  <c:v>45.51600000000002</c:v>
                </c:pt>
                <c:pt idx="45517">
                  <c:v>45.516999999999996</c:v>
                </c:pt>
                <c:pt idx="45518">
                  <c:v>45.518000000000029</c:v>
                </c:pt>
                <c:pt idx="45519">
                  <c:v>45.519000000000005</c:v>
                </c:pt>
                <c:pt idx="45520">
                  <c:v>45.520000000000039</c:v>
                </c:pt>
                <c:pt idx="45521">
                  <c:v>45.521000000000015</c:v>
                </c:pt>
                <c:pt idx="45522">
                  <c:v>45.521999999999991</c:v>
                </c:pt>
                <c:pt idx="45523">
                  <c:v>45.523000000000025</c:v>
                </c:pt>
                <c:pt idx="45524">
                  <c:v>45.524000000000001</c:v>
                </c:pt>
                <c:pt idx="45525">
                  <c:v>45.525000000000034</c:v>
                </c:pt>
                <c:pt idx="45526">
                  <c:v>45.52600000000001</c:v>
                </c:pt>
                <c:pt idx="45527">
                  <c:v>45.527000000000044</c:v>
                </c:pt>
                <c:pt idx="45528">
                  <c:v>45.52800000000002</c:v>
                </c:pt>
                <c:pt idx="45529">
                  <c:v>45.528999999999996</c:v>
                </c:pt>
                <c:pt idx="45530">
                  <c:v>45.53000000000003</c:v>
                </c:pt>
                <c:pt idx="45531">
                  <c:v>45.531000000000006</c:v>
                </c:pt>
                <c:pt idx="45532">
                  <c:v>45.532000000000039</c:v>
                </c:pt>
                <c:pt idx="45533">
                  <c:v>45.533000000000015</c:v>
                </c:pt>
                <c:pt idx="45534">
                  <c:v>45.533999999999992</c:v>
                </c:pt>
                <c:pt idx="45535">
                  <c:v>45.535000000000025</c:v>
                </c:pt>
                <c:pt idx="45536">
                  <c:v>45.536000000000001</c:v>
                </c:pt>
                <c:pt idx="45537">
                  <c:v>45.537000000000035</c:v>
                </c:pt>
                <c:pt idx="45538">
                  <c:v>45.538000000000011</c:v>
                </c:pt>
                <c:pt idx="45539">
                  <c:v>45.539000000000044</c:v>
                </c:pt>
                <c:pt idx="45540">
                  <c:v>45.54000000000002</c:v>
                </c:pt>
                <c:pt idx="45541">
                  <c:v>45.540999999999997</c:v>
                </c:pt>
                <c:pt idx="45542">
                  <c:v>45.54200000000003</c:v>
                </c:pt>
                <c:pt idx="45543">
                  <c:v>45.543000000000006</c:v>
                </c:pt>
                <c:pt idx="45544">
                  <c:v>45.54400000000004</c:v>
                </c:pt>
                <c:pt idx="45545">
                  <c:v>45.545000000000016</c:v>
                </c:pt>
                <c:pt idx="45546">
                  <c:v>45.545999999999992</c:v>
                </c:pt>
                <c:pt idx="45547">
                  <c:v>45.547000000000025</c:v>
                </c:pt>
                <c:pt idx="45548">
                  <c:v>45.548000000000002</c:v>
                </c:pt>
                <c:pt idx="45549">
                  <c:v>45.549000000000035</c:v>
                </c:pt>
                <c:pt idx="45550">
                  <c:v>45.550000000000011</c:v>
                </c:pt>
                <c:pt idx="45551">
                  <c:v>45.551000000000045</c:v>
                </c:pt>
                <c:pt idx="45552">
                  <c:v>45.552000000000021</c:v>
                </c:pt>
                <c:pt idx="45553">
                  <c:v>45.552999999999997</c:v>
                </c:pt>
                <c:pt idx="45554">
                  <c:v>45.55400000000003</c:v>
                </c:pt>
                <c:pt idx="45555">
                  <c:v>45.555000000000007</c:v>
                </c:pt>
                <c:pt idx="45556">
                  <c:v>45.55600000000004</c:v>
                </c:pt>
                <c:pt idx="45557">
                  <c:v>45.557000000000016</c:v>
                </c:pt>
                <c:pt idx="45558">
                  <c:v>45.557999999999993</c:v>
                </c:pt>
                <c:pt idx="45559">
                  <c:v>45.559000000000026</c:v>
                </c:pt>
                <c:pt idx="45560">
                  <c:v>45.56</c:v>
                </c:pt>
                <c:pt idx="45561">
                  <c:v>45.561000000000035</c:v>
                </c:pt>
                <c:pt idx="45562">
                  <c:v>45.562000000000012</c:v>
                </c:pt>
                <c:pt idx="45563">
                  <c:v>45.563000000000045</c:v>
                </c:pt>
                <c:pt idx="45564">
                  <c:v>45.564000000000021</c:v>
                </c:pt>
                <c:pt idx="45565">
                  <c:v>45.564999999999998</c:v>
                </c:pt>
                <c:pt idx="45566">
                  <c:v>45.566000000000031</c:v>
                </c:pt>
                <c:pt idx="45567">
                  <c:v>45.567000000000007</c:v>
                </c:pt>
                <c:pt idx="45568">
                  <c:v>45.56800000000004</c:v>
                </c:pt>
                <c:pt idx="45569">
                  <c:v>45.569000000000017</c:v>
                </c:pt>
                <c:pt idx="45570">
                  <c:v>45.569999999999993</c:v>
                </c:pt>
                <c:pt idx="45571">
                  <c:v>45.571000000000026</c:v>
                </c:pt>
                <c:pt idx="45572">
                  <c:v>45.572000000000003</c:v>
                </c:pt>
                <c:pt idx="45573">
                  <c:v>45.573000000000036</c:v>
                </c:pt>
                <c:pt idx="45574">
                  <c:v>45.574000000000012</c:v>
                </c:pt>
                <c:pt idx="45575">
                  <c:v>45.575000000000045</c:v>
                </c:pt>
                <c:pt idx="45576">
                  <c:v>45.576000000000022</c:v>
                </c:pt>
                <c:pt idx="45577">
                  <c:v>45.576999999999998</c:v>
                </c:pt>
                <c:pt idx="45578">
                  <c:v>45.578000000000031</c:v>
                </c:pt>
                <c:pt idx="45579">
                  <c:v>45.579000000000008</c:v>
                </c:pt>
                <c:pt idx="45580">
                  <c:v>45.580000000000041</c:v>
                </c:pt>
                <c:pt idx="45581">
                  <c:v>45.581000000000017</c:v>
                </c:pt>
                <c:pt idx="45582">
                  <c:v>45.581999999999994</c:v>
                </c:pt>
                <c:pt idx="45583">
                  <c:v>45.583000000000027</c:v>
                </c:pt>
                <c:pt idx="45584">
                  <c:v>45.584000000000003</c:v>
                </c:pt>
                <c:pt idx="45585">
                  <c:v>45.585000000000036</c:v>
                </c:pt>
                <c:pt idx="45586">
                  <c:v>45.586000000000013</c:v>
                </c:pt>
                <c:pt idx="45587">
                  <c:v>45.587000000000046</c:v>
                </c:pt>
                <c:pt idx="45588">
                  <c:v>45.588000000000022</c:v>
                </c:pt>
                <c:pt idx="45589">
                  <c:v>45.588999999999999</c:v>
                </c:pt>
                <c:pt idx="45590">
                  <c:v>45.590000000000032</c:v>
                </c:pt>
                <c:pt idx="45591">
                  <c:v>45.591000000000008</c:v>
                </c:pt>
                <c:pt idx="45592">
                  <c:v>45.592000000000041</c:v>
                </c:pt>
                <c:pt idx="45593">
                  <c:v>45.593000000000018</c:v>
                </c:pt>
                <c:pt idx="45594">
                  <c:v>45.593999999999994</c:v>
                </c:pt>
                <c:pt idx="45595">
                  <c:v>45.595000000000027</c:v>
                </c:pt>
                <c:pt idx="45596">
                  <c:v>45.596000000000004</c:v>
                </c:pt>
                <c:pt idx="45597">
                  <c:v>45.597000000000037</c:v>
                </c:pt>
                <c:pt idx="45598">
                  <c:v>45.598000000000013</c:v>
                </c:pt>
                <c:pt idx="45599">
                  <c:v>45.599000000000046</c:v>
                </c:pt>
                <c:pt idx="45600">
                  <c:v>45.600000000000023</c:v>
                </c:pt>
                <c:pt idx="45601">
                  <c:v>45.600999999999999</c:v>
                </c:pt>
                <c:pt idx="45602">
                  <c:v>45.602000000000032</c:v>
                </c:pt>
                <c:pt idx="45603">
                  <c:v>45.603000000000009</c:v>
                </c:pt>
                <c:pt idx="45604">
                  <c:v>45.604000000000042</c:v>
                </c:pt>
                <c:pt idx="45605">
                  <c:v>45.605000000000018</c:v>
                </c:pt>
                <c:pt idx="45606">
                  <c:v>45.605999999999995</c:v>
                </c:pt>
                <c:pt idx="45607">
                  <c:v>45.607000000000028</c:v>
                </c:pt>
                <c:pt idx="45608">
                  <c:v>45.608000000000004</c:v>
                </c:pt>
                <c:pt idx="45609">
                  <c:v>45.609000000000037</c:v>
                </c:pt>
                <c:pt idx="45610">
                  <c:v>45.610000000000014</c:v>
                </c:pt>
                <c:pt idx="45611">
                  <c:v>45.61099999999999</c:v>
                </c:pt>
                <c:pt idx="45612">
                  <c:v>45.612000000000023</c:v>
                </c:pt>
                <c:pt idx="45613">
                  <c:v>45.613</c:v>
                </c:pt>
                <c:pt idx="45614">
                  <c:v>45.614000000000033</c:v>
                </c:pt>
                <c:pt idx="45615">
                  <c:v>45.615000000000009</c:v>
                </c:pt>
                <c:pt idx="45616">
                  <c:v>45.616000000000042</c:v>
                </c:pt>
                <c:pt idx="45617">
                  <c:v>45.617000000000019</c:v>
                </c:pt>
                <c:pt idx="45618">
                  <c:v>45.617999999999995</c:v>
                </c:pt>
                <c:pt idx="45619">
                  <c:v>45.619000000000028</c:v>
                </c:pt>
                <c:pt idx="45620">
                  <c:v>45.620000000000005</c:v>
                </c:pt>
                <c:pt idx="45621">
                  <c:v>45.621000000000038</c:v>
                </c:pt>
                <c:pt idx="45622">
                  <c:v>45.622000000000014</c:v>
                </c:pt>
                <c:pt idx="45623">
                  <c:v>45.62299999999999</c:v>
                </c:pt>
                <c:pt idx="45624">
                  <c:v>45.624000000000024</c:v>
                </c:pt>
                <c:pt idx="45625">
                  <c:v>45.625</c:v>
                </c:pt>
                <c:pt idx="45626">
                  <c:v>45.626000000000033</c:v>
                </c:pt>
                <c:pt idx="45627">
                  <c:v>45.62700000000001</c:v>
                </c:pt>
                <c:pt idx="45628">
                  <c:v>45.628000000000043</c:v>
                </c:pt>
                <c:pt idx="45629">
                  <c:v>45.629000000000019</c:v>
                </c:pt>
                <c:pt idx="45630">
                  <c:v>45.629999999999995</c:v>
                </c:pt>
                <c:pt idx="45631">
                  <c:v>45.631000000000029</c:v>
                </c:pt>
                <c:pt idx="45632">
                  <c:v>45.632000000000005</c:v>
                </c:pt>
                <c:pt idx="45633">
                  <c:v>45.633000000000038</c:v>
                </c:pt>
                <c:pt idx="45634">
                  <c:v>45.634000000000015</c:v>
                </c:pt>
                <c:pt idx="45635">
                  <c:v>45.634999999999991</c:v>
                </c:pt>
                <c:pt idx="45636">
                  <c:v>45.636000000000024</c:v>
                </c:pt>
                <c:pt idx="45637">
                  <c:v>45.637</c:v>
                </c:pt>
                <c:pt idx="45638">
                  <c:v>45.638000000000034</c:v>
                </c:pt>
                <c:pt idx="45639">
                  <c:v>45.63900000000001</c:v>
                </c:pt>
                <c:pt idx="45640">
                  <c:v>45.640000000000043</c:v>
                </c:pt>
                <c:pt idx="45641">
                  <c:v>45.64100000000002</c:v>
                </c:pt>
                <c:pt idx="45642">
                  <c:v>45.641999999999996</c:v>
                </c:pt>
                <c:pt idx="45643">
                  <c:v>45.643000000000029</c:v>
                </c:pt>
                <c:pt idx="45644">
                  <c:v>45.644000000000005</c:v>
                </c:pt>
                <c:pt idx="45645">
                  <c:v>45.645000000000039</c:v>
                </c:pt>
                <c:pt idx="45646">
                  <c:v>45.646000000000015</c:v>
                </c:pt>
                <c:pt idx="45647">
                  <c:v>45.646999999999991</c:v>
                </c:pt>
                <c:pt idx="45648">
                  <c:v>45.648000000000025</c:v>
                </c:pt>
                <c:pt idx="45649">
                  <c:v>45.649000000000001</c:v>
                </c:pt>
                <c:pt idx="45650">
                  <c:v>45.650000000000034</c:v>
                </c:pt>
                <c:pt idx="45651">
                  <c:v>45.65100000000001</c:v>
                </c:pt>
                <c:pt idx="45652">
                  <c:v>45.652000000000044</c:v>
                </c:pt>
                <c:pt idx="45653">
                  <c:v>45.65300000000002</c:v>
                </c:pt>
                <c:pt idx="45654">
                  <c:v>45.653999999999996</c:v>
                </c:pt>
                <c:pt idx="45655">
                  <c:v>45.65500000000003</c:v>
                </c:pt>
                <c:pt idx="45656">
                  <c:v>45.656000000000006</c:v>
                </c:pt>
                <c:pt idx="45657">
                  <c:v>45.657000000000039</c:v>
                </c:pt>
                <c:pt idx="45658">
                  <c:v>45.658000000000015</c:v>
                </c:pt>
                <c:pt idx="45659">
                  <c:v>45.658999999999992</c:v>
                </c:pt>
                <c:pt idx="45660">
                  <c:v>45.660000000000025</c:v>
                </c:pt>
                <c:pt idx="45661">
                  <c:v>45.661000000000001</c:v>
                </c:pt>
                <c:pt idx="45662">
                  <c:v>45.662000000000035</c:v>
                </c:pt>
                <c:pt idx="45663">
                  <c:v>45.663000000000011</c:v>
                </c:pt>
                <c:pt idx="45664">
                  <c:v>45.664000000000044</c:v>
                </c:pt>
                <c:pt idx="45665">
                  <c:v>45.66500000000002</c:v>
                </c:pt>
                <c:pt idx="45666">
                  <c:v>45.665999999999997</c:v>
                </c:pt>
                <c:pt idx="45667">
                  <c:v>45.66700000000003</c:v>
                </c:pt>
                <c:pt idx="45668">
                  <c:v>45.668000000000006</c:v>
                </c:pt>
                <c:pt idx="45669">
                  <c:v>45.66900000000004</c:v>
                </c:pt>
                <c:pt idx="45670">
                  <c:v>45.670000000000016</c:v>
                </c:pt>
                <c:pt idx="45671">
                  <c:v>45.670999999999992</c:v>
                </c:pt>
                <c:pt idx="45672">
                  <c:v>45.672000000000025</c:v>
                </c:pt>
                <c:pt idx="45673">
                  <c:v>45.673000000000002</c:v>
                </c:pt>
                <c:pt idx="45674">
                  <c:v>45.674000000000035</c:v>
                </c:pt>
                <c:pt idx="45675">
                  <c:v>45.675000000000011</c:v>
                </c:pt>
                <c:pt idx="45676">
                  <c:v>45.676000000000045</c:v>
                </c:pt>
                <c:pt idx="45677">
                  <c:v>45.677000000000021</c:v>
                </c:pt>
                <c:pt idx="45678">
                  <c:v>45.677999999999997</c:v>
                </c:pt>
                <c:pt idx="45679">
                  <c:v>45.67900000000003</c:v>
                </c:pt>
                <c:pt idx="45680">
                  <c:v>45.680000000000007</c:v>
                </c:pt>
                <c:pt idx="45681">
                  <c:v>45.68100000000004</c:v>
                </c:pt>
                <c:pt idx="45682">
                  <c:v>45.682000000000016</c:v>
                </c:pt>
                <c:pt idx="45683">
                  <c:v>45.682999999999993</c:v>
                </c:pt>
                <c:pt idx="45684">
                  <c:v>45.684000000000026</c:v>
                </c:pt>
                <c:pt idx="45685">
                  <c:v>45.685000000000002</c:v>
                </c:pt>
                <c:pt idx="45686">
                  <c:v>45.686000000000035</c:v>
                </c:pt>
                <c:pt idx="45687">
                  <c:v>45.687000000000012</c:v>
                </c:pt>
                <c:pt idx="45688">
                  <c:v>45.688000000000045</c:v>
                </c:pt>
                <c:pt idx="45689">
                  <c:v>45.689000000000021</c:v>
                </c:pt>
                <c:pt idx="45690">
                  <c:v>45.69</c:v>
                </c:pt>
                <c:pt idx="45691">
                  <c:v>45.691000000000031</c:v>
                </c:pt>
                <c:pt idx="45692">
                  <c:v>45.692000000000007</c:v>
                </c:pt>
                <c:pt idx="45693">
                  <c:v>45.69300000000004</c:v>
                </c:pt>
                <c:pt idx="45694">
                  <c:v>45.694000000000017</c:v>
                </c:pt>
                <c:pt idx="45695">
                  <c:v>45.694999999999993</c:v>
                </c:pt>
                <c:pt idx="45696">
                  <c:v>45.696000000000026</c:v>
                </c:pt>
                <c:pt idx="45697">
                  <c:v>45.697000000000003</c:v>
                </c:pt>
                <c:pt idx="45698">
                  <c:v>45.698000000000036</c:v>
                </c:pt>
                <c:pt idx="45699">
                  <c:v>45.699000000000012</c:v>
                </c:pt>
                <c:pt idx="45700">
                  <c:v>45.700000000000045</c:v>
                </c:pt>
                <c:pt idx="45701">
                  <c:v>45.701000000000022</c:v>
                </c:pt>
                <c:pt idx="45702">
                  <c:v>45.701999999999998</c:v>
                </c:pt>
                <c:pt idx="45703">
                  <c:v>45.703000000000031</c:v>
                </c:pt>
                <c:pt idx="45704">
                  <c:v>45.704000000000008</c:v>
                </c:pt>
                <c:pt idx="45705">
                  <c:v>45.705000000000041</c:v>
                </c:pt>
                <c:pt idx="45706">
                  <c:v>45.706000000000017</c:v>
                </c:pt>
                <c:pt idx="45707">
                  <c:v>45.706999999999994</c:v>
                </c:pt>
                <c:pt idx="45708">
                  <c:v>45.708000000000027</c:v>
                </c:pt>
                <c:pt idx="45709">
                  <c:v>45.709000000000003</c:v>
                </c:pt>
                <c:pt idx="45710">
                  <c:v>45.710000000000036</c:v>
                </c:pt>
                <c:pt idx="45711">
                  <c:v>45.711000000000013</c:v>
                </c:pt>
                <c:pt idx="45712">
                  <c:v>45.712000000000046</c:v>
                </c:pt>
                <c:pt idx="45713">
                  <c:v>45.713000000000022</c:v>
                </c:pt>
                <c:pt idx="45714">
                  <c:v>45.713999999999999</c:v>
                </c:pt>
                <c:pt idx="45715">
                  <c:v>45.715000000000032</c:v>
                </c:pt>
                <c:pt idx="45716">
                  <c:v>45.716000000000008</c:v>
                </c:pt>
                <c:pt idx="45717">
                  <c:v>45.717000000000041</c:v>
                </c:pt>
                <c:pt idx="45718">
                  <c:v>45.718000000000018</c:v>
                </c:pt>
                <c:pt idx="45719">
                  <c:v>45.718999999999994</c:v>
                </c:pt>
                <c:pt idx="45720">
                  <c:v>45.720000000000027</c:v>
                </c:pt>
                <c:pt idx="45721">
                  <c:v>45.721000000000004</c:v>
                </c:pt>
                <c:pt idx="45722">
                  <c:v>45.722000000000037</c:v>
                </c:pt>
                <c:pt idx="45723">
                  <c:v>45.723000000000013</c:v>
                </c:pt>
                <c:pt idx="45724">
                  <c:v>45.724000000000046</c:v>
                </c:pt>
                <c:pt idx="45725">
                  <c:v>45.725000000000023</c:v>
                </c:pt>
                <c:pt idx="45726">
                  <c:v>45.725999999999999</c:v>
                </c:pt>
                <c:pt idx="45727">
                  <c:v>45.727000000000032</c:v>
                </c:pt>
                <c:pt idx="45728">
                  <c:v>45.728000000000009</c:v>
                </c:pt>
                <c:pt idx="45729">
                  <c:v>45.729000000000042</c:v>
                </c:pt>
                <c:pt idx="45730">
                  <c:v>45.730000000000018</c:v>
                </c:pt>
                <c:pt idx="45731">
                  <c:v>45.730999999999995</c:v>
                </c:pt>
                <c:pt idx="45732">
                  <c:v>45.732000000000028</c:v>
                </c:pt>
                <c:pt idx="45733">
                  <c:v>45.733000000000004</c:v>
                </c:pt>
                <c:pt idx="45734">
                  <c:v>45.734000000000037</c:v>
                </c:pt>
                <c:pt idx="45735">
                  <c:v>45.735000000000014</c:v>
                </c:pt>
                <c:pt idx="45736">
                  <c:v>45.73599999999999</c:v>
                </c:pt>
                <c:pt idx="45737">
                  <c:v>45.737000000000023</c:v>
                </c:pt>
                <c:pt idx="45738">
                  <c:v>45.738</c:v>
                </c:pt>
                <c:pt idx="45739">
                  <c:v>45.739000000000033</c:v>
                </c:pt>
                <c:pt idx="45740">
                  <c:v>45.740000000000009</c:v>
                </c:pt>
                <c:pt idx="45741">
                  <c:v>45.741000000000042</c:v>
                </c:pt>
                <c:pt idx="45742">
                  <c:v>45.742000000000019</c:v>
                </c:pt>
                <c:pt idx="45743">
                  <c:v>45.742999999999995</c:v>
                </c:pt>
                <c:pt idx="45744">
                  <c:v>45.744000000000028</c:v>
                </c:pt>
                <c:pt idx="45745">
                  <c:v>45.745000000000005</c:v>
                </c:pt>
                <c:pt idx="45746">
                  <c:v>45.746000000000038</c:v>
                </c:pt>
                <c:pt idx="45747">
                  <c:v>45.747000000000014</c:v>
                </c:pt>
                <c:pt idx="45748">
                  <c:v>45.74799999999999</c:v>
                </c:pt>
                <c:pt idx="45749">
                  <c:v>45.749000000000024</c:v>
                </c:pt>
                <c:pt idx="45750">
                  <c:v>45.75</c:v>
                </c:pt>
                <c:pt idx="45751">
                  <c:v>45.751000000000033</c:v>
                </c:pt>
                <c:pt idx="45752">
                  <c:v>45.75200000000001</c:v>
                </c:pt>
                <c:pt idx="45753">
                  <c:v>45.753000000000043</c:v>
                </c:pt>
                <c:pt idx="45754">
                  <c:v>45.754000000000019</c:v>
                </c:pt>
                <c:pt idx="45755">
                  <c:v>45.754999999999995</c:v>
                </c:pt>
                <c:pt idx="45756">
                  <c:v>45.756000000000029</c:v>
                </c:pt>
                <c:pt idx="45757">
                  <c:v>45.757000000000005</c:v>
                </c:pt>
                <c:pt idx="45758">
                  <c:v>45.758000000000038</c:v>
                </c:pt>
                <c:pt idx="45759">
                  <c:v>45.759000000000015</c:v>
                </c:pt>
                <c:pt idx="45760">
                  <c:v>45.759999999999991</c:v>
                </c:pt>
                <c:pt idx="45761">
                  <c:v>45.761000000000024</c:v>
                </c:pt>
                <c:pt idx="45762">
                  <c:v>45.762</c:v>
                </c:pt>
                <c:pt idx="45763">
                  <c:v>45.763000000000034</c:v>
                </c:pt>
                <c:pt idx="45764">
                  <c:v>45.76400000000001</c:v>
                </c:pt>
                <c:pt idx="45765">
                  <c:v>45.765000000000043</c:v>
                </c:pt>
                <c:pt idx="45766">
                  <c:v>45.76600000000002</c:v>
                </c:pt>
                <c:pt idx="45767">
                  <c:v>45.766999999999996</c:v>
                </c:pt>
                <c:pt idx="45768">
                  <c:v>45.768000000000029</c:v>
                </c:pt>
                <c:pt idx="45769">
                  <c:v>45.769000000000005</c:v>
                </c:pt>
                <c:pt idx="45770">
                  <c:v>45.770000000000039</c:v>
                </c:pt>
                <c:pt idx="45771">
                  <c:v>45.771000000000015</c:v>
                </c:pt>
                <c:pt idx="45772">
                  <c:v>45.771999999999991</c:v>
                </c:pt>
                <c:pt idx="45773">
                  <c:v>45.773000000000025</c:v>
                </c:pt>
                <c:pt idx="45774">
                  <c:v>45.774000000000001</c:v>
                </c:pt>
                <c:pt idx="45775">
                  <c:v>45.775000000000034</c:v>
                </c:pt>
                <c:pt idx="45776">
                  <c:v>45.77600000000001</c:v>
                </c:pt>
                <c:pt idx="45777">
                  <c:v>45.777000000000044</c:v>
                </c:pt>
                <c:pt idx="45778">
                  <c:v>45.77800000000002</c:v>
                </c:pt>
                <c:pt idx="45779">
                  <c:v>45.778999999999996</c:v>
                </c:pt>
                <c:pt idx="45780">
                  <c:v>45.78000000000003</c:v>
                </c:pt>
                <c:pt idx="45781">
                  <c:v>45.781000000000006</c:v>
                </c:pt>
                <c:pt idx="45782">
                  <c:v>45.782000000000039</c:v>
                </c:pt>
                <c:pt idx="45783">
                  <c:v>45.783000000000015</c:v>
                </c:pt>
                <c:pt idx="45784">
                  <c:v>45.783999999999992</c:v>
                </c:pt>
                <c:pt idx="45785">
                  <c:v>45.785000000000025</c:v>
                </c:pt>
                <c:pt idx="45786">
                  <c:v>45.786000000000001</c:v>
                </c:pt>
                <c:pt idx="45787">
                  <c:v>45.787000000000035</c:v>
                </c:pt>
                <c:pt idx="45788">
                  <c:v>45.788000000000011</c:v>
                </c:pt>
                <c:pt idx="45789">
                  <c:v>45.789000000000044</c:v>
                </c:pt>
                <c:pt idx="45790">
                  <c:v>45.79000000000002</c:v>
                </c:pt>
                <c:pt idx="45791">
                  <c:v>45.790999999999997</c:v>
                </c:pt>
                <c:pt idx="45792">
                  <c:v>45.79200000000003</c:v>
                </c:pt>
                <c:pt idx="45793">
                  <c:v>45.793000000000006</c:v>
                </c:pt>
                <c:pt idx="45794">
                  <c:v>45.79400000000004</c:v>
                </c:pt>
                <c:pt idx="45795">
                  <c:v>45.795000000000016</c:v>
                </c:pt>
                <c:pt idx="45796">
                  <c:v>45.795999999999992</c:v>
                </c:pt>
                <c:pt idx="45797">
                  <c:v>45.797000000000025</c:v>
                </c:pt>
                <c:pt idx="45798">
                  <c:v>45.798000000000002</c:v>
                </c:pt>
                <c:pt idx="45799">
                  <c:v>45.799000000000035</c:v>
                </c:pt>
                <c:pt idx="45800">
                  <c:v>45.800000000000011</c:v>
                </c:pt>
                <c:pt idx="45801">
                  <c:v>45.801000000000045</c:v>
                </c:pt>
                <c:pt idx="45802">
                  <c:v>45.802000000000021</c:v>
                </c:pt>
                <c:pt idx="45803">
                  <c:v>45.802999999999997</c:v>
                </c:pt>
                <c:pt idx="45804">
                  <c:v>45.80400000000003</c:v>
                </c:pt>
                <c:pt idx="45805">
                  <c:v>45.805000000000007</c:v>
                </c:pt>
                <c:pt idx="45806">
                  <c:v>45.80600000000004</c:v>
                </c:pt>
                <c:pt idx="45807">
                  <c:v>45.807000000000016</c:v>
                </c:pt>
                <c:pt idx="45808">
                  <c:v>45.807999999999993</c:v>
                </c:pt>
                <c:pt idx="45809">
                  <c:v>45.809000000000026</c:v>
                </c:pt>
                <c:pt idx="45810">
                  <c:v>45.81</c:v>
                </c:pt>
                <c:pt idx="45811">
                  <c:v>45.811000000000035</c:v>
                </c:pt>
                <c:pt idx="45812">
                  <c:v>45.812000000000012</c:v>
                </c:pt>
                <c:pt idx="45813">
                  <c:v>45.813000000000045</c:v>
                </c:pt>
                <c:pt idx="45814">
                  <c:v>45.814000000000021</c:v>
                </c:pt>
                <c:pt idx="45815">
                  <c:v>45.814999999999998</c:v>
                </c:pt>
                <c:pt idx="45816">
                  <c:v>45.816000000000031</c:v>
                </c:pt>
                <c:pt idx="45817">
                  <c:v>45.817000000000007</c:v>
                </c:pt>
                <c:pt idx="45818">
                  <c:v>45.81800000000004</c:v>
                </c:pt>
                <c:pt idx="45819">
                  <c:v>45.819000000000017</c:v>
                </c:pt>
                <c:pt idx="45820">
                  <c:v>45.819999999999993</c:v>
                </c:pt>
                <c:pt idx="45821">
                  <c:v>45.821000000000026</c:v>
                </c:pt>
                <c:pt idx="45822">
                  <c:v>45.822000000000003</c:v>
                </c:pt>
                <c:pt idx="45823">
                  <c:v>45.823000000000036</c:v>
                </c:pt>
                <c:pt idx="45824">
                  <c:v>45.824000000000012</c:v>
                </c:pt>
                <c:pt idx="45825">
                  <c:v>45.825000000000045</c:v>
                </c:pt>
                <c:pt idx="45826">
                  <c:v>45.826000000000022</c:v>
                </c:pt>
                <c:pt idx="45827">
                  <c:v>45.826999999999998</c:v>
                </c:pt>
                <c:pt idx="45828">
                  <c:v>45.828000000000031</c:v>
                </c:pt>
                <c:pt idx="45829">
                  <c:v>45.829000000000008</c:v>
                </c:pt>
                <c:pt idx="45830">
                  <c:v>45.830000000000041</c:v>
                </c:pt>
                <c:pt idx="45831">
                  <c:v>45.831000000000017</c:v>
                </c:pt>
                <c:pt idx="45832">
                  <c:v>45.831999999999994</c:v>
                </c:pt>
                <c:pt idx="45833">
                  <c:v>45.833000000000027</c:v>
                </c:pt>
                <c:pt idx="45834">
                  <c:v>45.834000000000003</c:v>
                </c:pt>
                <c:pt idx="45835">
                  <c:v>45.835000000000036</c:v>
                </c:pt>
                <c:pt idx="45836">
                  <c:v>45.836000000000013</c:v>
                </c:pt>
                <c:pt idx="45837">
                  <c:v>45.837000000000046</c:v>
                </c:pt>
                <c:pt idx="45838">
                  <c:v>45.838000000000022</c:v>
                </c:pt>
                <c:pt idx="45839">
                  <c:v>45.838999999999999</c:v>
                </c:pt>
                <c:pt idx="45840">
                  <c:v>45.840000000000032</c:v>
                </c:pt>
                <c:pt idx="45841">
                  <c:v>45.841000000000008</c:v>
                </c:pt>
                <c:pt idx="45842">
                  <c:v>45.842000000000041</c:v>
                </c:pt>
                <c:pt idx="45843">
                  <c:v>45.843000000000018</c:v>
                </c:pt>
                <c:pt idx="45844">
                  <c:v>45.843999999999994</c:v>
                </c:pt>
                <c:pt idx="45845">
                  <c:v>45.845000000000027</c:v>
                </c:pt>
                <c:pt idx="45846">
                  <c:v>45.846000000000004</c:v>
                </c:pt>
                <c:pt idx="45847">
                  <c:v>45.847000000000037</c:v>
                </c:pt>
                <c:pt idx="45848">
                  <c:v>45.848000000000013</c:v>
                </c:pt>
                <c:pt idx="45849">
                  <c:v>45.849000000000046</c:v>
                </c:pt>
                <c:pt idx="45850">
                  <c:v>45.850000000000023</c:v>
                </c:pt>
                <c:pt idx="45851">
                  <c:v>45.850999999999999</c:v>
                </c:pt>
                <c:pt idx="45852">
                  <c:v>45.852000000000032</c:v>
                </c:pt>
                <c:pt idx="45853">
                  <c:v>45.853000000000009</c:v>
                </c:pt>
                <c:pt idx="45854">
                  <c:v>45.854000000000042</c:v>
                </c:pt>
                <c:pt idx="45855">
                  <c:v>45.855000000000018</c:v>
                </c:pt>
                <c:pt idx="45856">
                  <c:v>45.855999999999995</c:v>
                </c:pt>
                <c:pt idx="45857">
                  <c:v>45.857000000000028</c:v>
                </c:pt>
                <c:pt idx="45858">
                  <c:v>45.858000000000004</c:v>
                </c:pt>
                <c:pt idx="45859">
                  <c:v>45.859000000000037</c:v>
                </c:pt>
                <c:pt idx="45860">
                  <c:v>45.860000000000014</c:v>
                </c:pt>
                <c:pt idx="45861">
                  <c:v>45.86099999999999</c:v>
                </c:pt>
                <c:pt idx="45862">
                  <c:v>45.862000000000023</c:v>
                </c:pt>
                <c:pt idx="45863">
                  <c:v>45.863</c:v>
                </c:pt>
                <c:pt idx="45864">
                  <c:v>45.864000000000033</c:v>
                </c:pt>
                <c:pt idx="45865">
                  <c:v>45.865000000000009</c:v>
                </c:pt>
                <c:pt idx="45866">
                  <c:v>45.866000000000042</c:v>
                </c:pt>
                <c:pt idx="45867">
                  <c:v>45.867000000000019</c:v>
                </c:pt>
                <c:pt idx="45868">
                  <c:v>45.867999999999995</c:v>
                </c:pt>
                <c:pt idx="45869">
                  <c:v>45.869000000000028</c:v>
                </c:pt>
                <c:pt idx="45870">
                  <c:v>45.870000000000005</c:v>
                </c:pt>
                <c:pt idx="45871">
                  <c:v>45.871000000000038</c:v>
                </c:pt>
                <c:pt idx="45872">
                  <c:v>45.872000000000014</c:v>
                </c:pt>
                <c:pt idx="45873">
                  <c:v>45.87299999999999</c:v>
                </c:pt>
                <c:pt idx="45874">
                  <c:v>45.874000000000024</c:v>
                </c:pt>
                <c:pt idx="45875">
                  <c:v>45.875</c:v>
                </c:pt>
                <c:pt idx="45876">
                  <c:v>45.876000000000033</c:v>
                </c:pt>
                <c:pt idx="45877">
                  <c:v>45.87700000000001</c:v>
                </c:pt>
                <c:pt idx="45878">
                  <c:v>45.878000000000043</c:v>
                </c:pt>
                <c:pt idx="45879">
                  <c:v>45.879000000000019</c:v>
                </c:pt>
                <c:pt idx="45880">
                  <c:v>45.879999999999995</c:v>
                </c:pt>
                <c:pt idx="45881">
                  <c:v>45.881000000000029</c:v>
                </c:pt>
                <c:pt idx="45882">
                  <c:v>45.882000000000005</c:v>
                </c:pt>
                <c:pt idx="45883">
                  <c:v>45.883000000000038</c:v>
                </c:pt>
                <c:pt idx="45884">
                  <c:v>45.884000000000015</c:v>
                </c:pt>
                <c:pt idx="45885">
                  <c:v>45.884999999999991</c:v>
                </c:pt>
                <c:pt idx="45886">
                  <c:v>45.886000000000024</c:v>
                </c:pt>
                <c:pt idx="45887">
                  <c:v>45.887</c:v>
                </c:pt>
                <c:pt idx="45888">
                  <c:v>45.888000000000034</c:v>
                </c:pt>
                <c:pt idx="45889">
                  <c:v>45.88900000000001</c:v>
                </c:pt>
                <c:pt idx="45890">
                  <c:v>45.890000000000043</c:v>
                </c:pt>
                <c:pt idx="45891">
                  <c:v>45.89100000000002</c:v>
                </c:pt>
                <c:pt idx="45892">
                  <c:v>45.891999999999996</c:v>
                </c:pt>
                <c:pt idx="45893">
                  <c:v>45.893000000000029</c:v>
                </c:pt>
                <c:pt idx="45894">
                  <c:v>45.894000000000005</c:v>
                </c:pt>
                <c:pt idx="45895">
                  <c:v>45.895000000000039</c:v>
                </c:pt>
                <c:pt idx="45896">
                  <c:v>45.896000000000015</c:v>
                </c:pt>
                <c:pt idx="45897">
                  <c:v>45.896999999999991</c:v>
                </c:pt>
                <c:pt idx="45898">
                  <c:v>45.898000000000025</c:v>
                </c:pt>
                <c:pt idx="45899">
                  <c:v>45.899000000000001</c:v>
                </c:pt>
                <c:pt idx="45900">
                  <c:v>45.900000000000034</c:v>
                </c:pt>
                <c:pt idx="45901">
                  <c:v>45.90100000000001</c:v>
                </c:pt>
                <c:pt idx="45902">
                  <c:v>45.902000000000044</c:v>
                </c:pt>
                <c:pt idx="45903">
                  <c:v>45.90300000000002</c:v>
                </c:pt>
                <c:pt idx="45904">
                  <c:v>45.903999999999996</c:v>
                </c:pt>
                <c:pt idx="45905">
                  <c:v>45.90500000000003</c:v>
                </c:pt>
                <c:pt idx="45906">
                  <c:v>45.906000000000006</c:v>
                </c:pt>
                <c:pt idx="45907">
                  <c:v>45.907000000000039</c:v>
                </c:pt>
                <c:pt idx="45908">
                  <c:v>45.908000000000015</c:v>
                </c:pt>
                <c:pt idx="45909">
                  <c:v>45.908999999999992</c:v>
                </c:pt>
                <c:pt idx="45910">
                  <c:v>45.910000000000025</c:v>
                </c:pt>
                <c:pt idx="45911">
                  <c:v>45.911000000000001</c:v>
                </c:pt>
                <c:pt idx="45912">
                  <c:v>45.912000000000035</c:v>
                </c:pt>
                <c:pt idx="45913">
                  <c:v>45.913000000000011</c:v>
                </c:pt>
                <c:pt idx="45914">
                  <c:v>45.914000000000044</c:v>
                </c:pt>
                <c:pt idx="45915">
                  <c:v>45.91500000000002</c:v>
                </c:pt>
                <c:pt idx="45916">
                  <c:v>45.915999999999997</c:v>
                </c:pt>
                <c:pt idx="45917">
                  <c:v>45.91700000000003</c:v>
                </c:pt>
                <c:pt idx="45918">
                  <c:v>45.918000000000006</c:v>
                </c:pt>
                <c:pt idx="45919">
                  <c:v>45.91900000000004</c:v>
                </c:pt>
                <c:pt idx="45920">
                  <c:v>45.920000000000016</c:v>
                </c:pt>
                <c:pt idx="45921">
                  <c:v>45.920999999999992</c:v>
                </c:pt>
                <c:pt idx="45922">
                  <c:v>45.922000000000025</c:v>
                </c:pt>
                <c:pt idx="45923">
                  <c:v>45.923000000000002</c:v>
                </c:pt>
                <c:pt idx="45924">
                  <c:v>45.924000000000035</c:v>
                </c:pt>
                <c:pt idx="45925">
                  <c:v>45.925000000000011</c:v>
                </c:pt>
                <c:pt idx="45926">
                  <c:v>45.926000000000045</c:v>
                </c:pt>
                <c:pt idx="45927">
                  <c:v>45.927000000000021</c:v>
                </c:pt>
                <c:pt idx="45928">
                  <c:v>45.927999999999997</c:v>
                </c:pt>
                <c:pt idx="45929">
                  <c:v>45.92900000000003</c:v>
                </c:pt>
                <c:pt idx="45930">
                  <c:v>45.930000000000007</c:v>
                </c:pt>
                <c:pt idx="45931">
                  <c:v>45.93100000000004</c:v>
                </c:pt>
                <c:pt idx="45932">
                  <c:v>45.932000000000016</c:v>
                </c:pt>
                <c:pt idx="45933">
                  <c:v>45.932999999999993</c:v>
                </c:pt>
                <c:pt idx="45934">
                  <c:v>45.934000000000026</c:v>
                </c:pt>
                <c:pt idx="45935">
                  <c:v>45.935000000000002</c:v>
                </c:pt>
                <c:pt idx="45936">
                  <c:v>45.936000000000035</c:v>
                </c:pt>
                <c:pt idx="45937">
                  <c:v>45.937000000000012</c:v>
                </c:pt>
                <c:pt idx="45938">
                  <c:v>45.938000000000045</c:v>
                </c:pt>
                <c:pt idx="45939">
                  <c:v>45.939000000000021</c:v>
                </c:pt>
                <c:pt idx="45940">
                  <c:v>45.94</c:v>
                </c:pt>
                <c:pt idx="45941">
                  <c:v>45.941000000000031</c:v>
                </c:pt>
                <c:pt idx="45942">
                  <c:v>45.942000000000007</c:v>
                </c:pt>
                <c:pt idx="45943">
                  <c:v>45.94300000000004</c:v>
                </c:pt>
                <c:pt idx="45944">
                  <c:v>45.944000000000017</c:v>
                </c:pt>
                <c:pt idx="45945">
                  <c:v>45.944999999999993</c:v>
                </c:pt>
                <c:pt idx="45946">
                  <c:v>45.946000000000026</c:v>
                </c:pt>
                <c:pt idx="45947">
                  <c:v>45.947000000000003</c:v>
                </c:pt>
                <c:pt idx="45948">
                  <c:v>45.948000000000036</c:v>
                </c:pt>
                <c:pt idx="45949">
                  <c:v>45.949000000000012</c:v>
                </c:pt>
                <c:pt idx="45950">
                  <c:v>45.950000000000045</c:v>
                </c:pt>
                <c:pt idx="45951">
                  <c:v>45.951000000000022</c:v>
                </c:pt>
                <c:pt idx="45952">
                  <c:v>45.951999999999998</c:v>
                </c:pt>
                <c:pt idx="45953">
                  <c:v>45.953000000000031</c:v>
                </c:pt>
                <c:pt idx="45954">
                  <c:v>45.954000000000008</c:v>
                </c:pt>
                <c:pt idx="45955">
                  <c:v>45.955000000000041</c:v>
                </c:pt>
                <c:pt idx="45956">
                  <c:v>45.956000000000017</c:v>
                </c:pt>
                <c:pt idx="45957">
                  <c:v>45.956999999999994</c:v>
                </c:pt>
                <c:pt idx="45958">
                  <c:v>45.958000000000027</c:v>
                </c:pt>
                <c:pt idx="45959">
                  <c:v>45.959000000000003</c:v>
                </c:pt>
                <c:pt idx="45960">
                  <c:v>45.960000000000036</c:v>
                </c:pt>
                <c:pt idx="45961">
                  <c:v>45.961000000000013</c:v>
                </c:pt>
                <c:pt idx="45962">
                  <c:v>45.962000000000046</c:v>
                </c:pt>
                <c:pt idx="45963">
                  <c:v>45.963000000000022</c:v>
                </c:pt>
                <c:pt idx="45964">
                  <c:v>45.963999999999999</c:v>
                </c:pt>
                <c:pt idx="45965">
                  <c:v>45.965000000000032</c:v>
                </c:pt>
                <c:pt idx="45966">
                  <c:v>45.966000000000008</c:v>
                </c:pt>
                <c:pt idx="45967">
                  <c:v>45.967000000000041</c:v>
                </c:pt>
                <c:pt idx="45968">
                  <c:v>45.968000000000018</c:v>
                </c:pt>
                <c:pt idx="45969">
                  <c:v>45.968999999999994</c:v>
                </c:pt>
                <c:pt idx="45970">
                  <c:v>45.970000000000027</c:v>
                </c:pt>
                <c:pt idx="45971">
                  <c:v>45.971000000000004</c:v>
                </c:pt>
                <c:pt idx="45972">
                  <c:v>45.972000000000037</c:v>
                </c:pt>
                <c:pt idx="45973">
                  <c:v>45.973000000000013</c:v>
                </c:pt>
                <c:pt idx="45974">
                  <c:v>45.974000000000046</c:v>
                </c:pt>
                <c:pt idx="45975">
                  <c:v>45.975000000000023</c:v>
                </c:pt>
                <c:pt idx="45976">
                  <c:v>45.975999999999999</c:v>
                </c:pt>
                <c:pt idx="45977">
                  <c:v>45.977000000000032</c:v>
                </c:pt>
                <c:pt idx="45978">
                  <c:v>45.978000000000009</c:v>
                </c:pt>
                <c:pt idx="45979">
                  <c:v>45.979000000000042</c:v>
                </c:pt>
                <c:pt idx="45980">
                  <c:v>45.980000000000018</c:v>
                </c:pt>
                <c:pt idx="45981">
                  <c:v>45.980999999999995</c:v>
                </c:pt>
                <c:pt idx="45982">
                  <c:v>45.982000000000028</c:v>
                </c:pt>
                <c:pt idx="45983">
                  <c:v>45.983000000000004</c:v>
                </c:pt>
                <c:pt idx="45984">
                  <c:v>45.984000000000037</c:v>
                </c:pt>
                <c:pt idx="45985">
                  <c:v>45.985000000000014</c:v>
                </c:pt>
                <c:pt idx="45986">
                  <c:v>45.98599999999999</c:v>
                </c:pt>
                <c:pt idx="45987">
                  <c:v>45.987000000000023</c:v>
                </c:pt>
                <c:pt idx="45988">
                  <c:v>45.988</c:v>
                </c:pt>
                <c:pt idx="45989">
                  <c:v>45.989000000000033</c:v>
                </c:pt>
                <c:pt idx="45990">
                  <c:v>45.990000000000009</c:v>
                </c:pt>
                <c:pt idx="45991">
                  <c:v>45.991000000000042</c:v>
                </c:pt>
                <c:pt idx="45992">
                  <c:v>45.992000000000019</c:v>
                </c:pt>
                <c:pt idx="45993">
                  <c:v>45.992999999999995</c:v>
                </c:pt>
                <c:pt idx="45994">
                  <c:v>45.994000000000028</c:v>
                </c:pt>
                <c:pt idx="45995">
                  <c:v>45.995000000000005</c:v>
                </c:pt>
                <c:pt idx="45996">
                  <c:v>45.996000000000038</c:v>
                </c:pt>
                <c:pt idx="45997">
                  <c:v>45.997000000000014</c:v>
                </c:pt>
                <c:pt idx="45998">
                  <c:v>45.99799999999999</c:v>
                </c:pt>
                <c:pt idx="45999">
                  <c:v>45.999000000000024</c:v>
                </c:pt>
                <c:pt idx="46000">
                  <c:v>46</c:v>
                </c:pt>
                <c:pt idx="46001">
                  <c:v>46.001000000000033</c:v>
                </c:pt>
                <c:pt idx="46002">
                  <c:v>46.00200000000001</c:v>
                </c:pt>
                <c:pt idx="46003">
                  <c:v>46.003000000000043</c:v>
                </c:pt>
                <c:pt idx="46004">
                  <c:v>46.004000000000019</c:v>
                </c:pt>
                <c:pt idx="46005">
                  <c:v>46.004999999999995</c:v>
                </c:pt>
                <c:pt idx="46006">
                  <c:v>46.006000000000029</c:v>
                </c:pt>
                <c:pt idx="46007">
                  <c:v>46.007000000000005</c:v>
                </c:pt>
                <c:pt idx="46008">
                  <c:v>46.008000000000038</c:v>
                </c:pt>
                <c:pt idx="46009">
                  <c:v>46.009000000000015</c:v>
                </c:pt>
                <c:pt idx="46010">
                  <c:v>46.009999999999991</c:v>
                </c:pt>
                <c:pt idx="46011">
                  <c:v>46.011000000000024</c:v>
                </c:pt>
                <c:pt idx="46012">
                  <c:v>46.012</c:v>
                </c:pt>
                <c:pt idx="46013">
                  <c:v>46.013000000000034</c:v>
                </c:pt>
                <c:pt idx="46014">
                  <c:v>46.01400000000001</c:v>
                </c:pt>
                <c:pt idx="46015">
                  <c:v>46.015000000000043</c:v>
                </c:pt>
                <c:pt idx="46016">
                  <c:v>46.01600000000002</c:v>
                </c:pt>
                <c:pt idx="46017">
                  <c:v>46.016999999999996</c:v>
                </c:pt>
                <c:pt idx="46018">
                  <c:v>46.018000000000029</c:v>
                </c:pt>
                <c:pt idx="46019">
                  <c:v>46.019000000000005</c:v>
                </c:pt>
                <c:pt idx="46020">
                  <c:v>46.020000000000039</c:v>
                </c:pt>
                <c:pt idx="46021">
                  <c:v>46.021000000000015</c:v>
                </c:pt>
                <c:pt idx="46022">
                  <c:v>46.021999999999991</c:v>
                </c:pt>
                <c:pt idx="46023">
                  <c:v>46.023000000000025</c:v>
                </c:pt>
                <c:pt idx="46024">
                  <c:v>46.024000000000001</c:v>
                </c:pt>
                <c:pt idx="46025">
                  <c:v>46.025000000000034</c:v>
                </c:pt>
                <c:pt idx="46026">
                  <c:v>46.02600000000001</c:v>
                </c:pt>
                <c:pt idx="46027">
                  <c:v>46.027000000000044</c:v>
                </c:pt>
                <c:pt idx="46028">
                  <c:v>46.02800000000002</c:v>
                </c:pt>
                <c:pt idx="46029">
                  <c:v>46.028999999999996</c:v>
                </c:pt>
                <c:pt idx="46030">
                  <c:v>46.03000000000003</c:v>
                </c:pt>
                <c:pt idx="46031">
                  <c:v>46.031000000000006</c:v>
                </c:pt>
                <c:pt idx="46032">
                  <c:v>46.032000000000039</c:v>
                </c:pt>
                <c:pt idx="46033">
                  <c:v>46.033000000000015</c:v>
                </c:pt>
                <c:pt idx="46034">
                  <c:v>46.033999999999992</c:v>
                </c:pt>
                <c:pt idx="46035">
                  <c:v>46.035000000000025</c:v>
                </c:pt>
                <c:pt idx="46036">
                  <c:v>46.036000000000001</c:v>
                </c:pt>
                <c:pt idx="46037">
                  <c:v>46.037000000000035</c:v>
                </c:pt>
                <c:pt idx="46038">
                  <c:v>46.038000000000011</c:v>
                </c:pt>
                <c:pt idx="46039">
                  <c:v>46.039000000000044</c:v>
                </c:pt>
                <c:pt idx="46040">
                  <c:v>46.04000000000002</c:v>
                </c:pt>
                <c:pt idx="46041">
                  <c:v>46.040999999999997</c:v>
                </c:pt>
                <c:pt idx="46042">
                  <c:v>46.04200000000003</c:v>
                </c:pt>
                <c:pt idx="46043">
                  <c:v>46.043000000000006</c:v>
                </c:pt>
                <c:pt idx="46044">
                  <c:v>46.04400000000004</c:v>
                </c:pt>
                <c:pt idx="46045">
                  <c:v>46.045000000000016</c:v>
                </c:pt>
                <c:pt idx="46046">
                  <c:v>46.045999999999992</c:v>
                </c:pt>
                <c:pt idx="46047">
                  <c:v>46.047000000000025</c:v>
                </c:pt>
                <c:pt idx="46048">
                  <c:v>46.048000000000002</c:v>
                </c:pt>
                <c:pt idx="46049">
                  <c:v>46.049000000000035</c:v>
                </c:pt>
                <c:pt idx="46050">
                  <c:v>46.050000000000011</c:v>
                </c:pt>
                <c:pt idx="46051">
                  <c:v>46.051000000000045</c:v>
                </c:pt>
                <c:pt idx="46052">
                  <c:v>46.052000000000021</c:v>
                </c:pt>
                <c:pt idx="46053">
                  <c:v>46.052999999999997</c:v>
                </c:pt>
                <c:pt idx="46054">
                  <c:v>46.05400000000003</c:v>
                </c:pt>
                <c:pt idx="46055">
                  <c:v>46.055000000000007</c:v>
                </c:pt>
                <c:pt idx="46056">
                  <c:v>46.05600000000004</c:v>
                </c:pt>
                <c:pt idx="46057">
                  <c:v>46.057000000000016</c:v>
                </c:pt>
                <c:pt idx="46058">
                  <c:v>46.057999999999993</c:v>
                </c:pt>
                <c:pt idx="46059">
                  <c:v>46.059000000000026</c:v>
                </c:pt>
                <c:pt idx="46060">
                  <c:v>46.06</c:v>
                </c:pt>
                <c:pt idx="46061">
                  <c:v>46.061000000000035</c:v>
                </c:pt>
                <c:pt idx="46062">
                  <c:v>46.062000000000012</c:v>
                </c:pt>
                <c:pt idx="46063">
                  <c:v>46.063000000000045</c:v>
                </c:pt>
                <c:pt idx="46064">
                  <c:v>46.064000000000021</c:v>
                </c:pt>
                <c:pt idx="46065">
                  <c:v>46.064999999999998</c:v>
                </c:pt>
                <c:pt idx="46066">
                  <c:v>46.066000000000031</c:v>
                </c:pt>
                <c:pt idx="46067">
                  <c:v>46.067000000000007</c:v>
                </c:pt>
                <c:pt idx="46068">
                  <c:v>46.06800000000004</c:v>
                </c:pt>
                <c:pt idx="46069">
                  <c:v>46.069000000000017</c:v>
                </c:pt>
                <c:pt idx="46070">
                  <c:v>46.069999999999993</c:v>
                </c:pt>
                <c:pt idx="46071">
                  <c:v>46.071000000000026</c:v>
                </c:pt>
                <c:pt idx="46072">
                  <c:v>46.072000000000003</c:v>
                </c:pt>
                <c:pt idx="46073">
                  <c:v>46.073000000000036</c:v>
                </c:pt>
                <c:pt idx="46074">
                  <c:v>46.074000000000012</c:v>
                </c:pt>
                <c:pt idx="46075">
                  <c:v>46.075000000000045</c:v>
                </c:pt>
                <c:pt idx="46076">
                  <c:v>46.076000000000022</c:v>
                </c:pt>
                <c:pt idx="46077">
                  <c:v>46.076999999999998</c:v>
                </c:pt>
                <c:pt idx="46078">
                  <c:v>46.078000000000031</c:v>
                </c:pt>
                <c:pt idx="46079">
                  <c:v>46.079000000000008</c:v>
                </c:pt>
                <c:pt idx="46080">
                  <c:v>46.080000000000041</c:v>
                </c:pt>
                <c:pt idx="46081">
                  <c:v>46.081000000000017</c:v>
                </c:pt>
                <c:pt idx="46082">
                  <c:v>46.081999999999994</c:v>
                </c:pt>
                <c:pt idx="46083">
                  <c:v>46.083000000000027</c:v>
                </c:pt>
                <c:pt idx="46084">
                  <c:v>46.084000000000003</c:v>
                </c:pt>
                <c:pt idx="46085">
                  <c:v>46.085000000000036</c:v>
                </c:pt>
                <c:pt idx="46086">
                  <c:v>46.086000000000013</c:v>
                </c:pt>
                <c:pt idx="46087">
                  <c:v>46.087000000000046</c:v>
                </c:pt>
                <c:pt idx="46088">
                  <c:v>46.088000000000022</c:v>
                </c:pt>
                <c:pt idx="46089">
                  <c:v>46.088999999999999</c:v>
                </c:pt>
                <c:pt idx="46090">
                  <c:v>46.090000000000032</c:v>
                </c:pt>
                <c:pt idx="46091">
                  <c:v>46.091000000000008</c:v>
                </c:pt>
                <c:pt idx="46092">
                  <c:v>46.092000000000041</c:v>
                </c:pt>
                <c:pt idx="46093">
                  <c:v>46.093000000000018</c:v>
                </c:pt>
                <c:pt idx="46094">
                  <c:v>46.093999999999994</c:v>
                </c:pt>
                <c:pt idx="46095">
                  <c:v>46.095000000000027</c:v>
                </c:pt>
                <c:pt idx="46096">
                  <c:v>46.096000000000004</c:v>
                </c:pt>
                <c:pt idx="46097">
                  <c:v>46.097000000000037</c:v>
                </c:pt>
                <c:pt idx="46098">
                  <c:v>46.098000000000013</c:v>
                </c:pt>
                <c:pt idx="46099">
                  <c:v>46.099000000000046</c:v>
                </c:pt>
                <c:pt idx="46100">
                  <c:v>46.100000000000023</c:v>
                </c:pt>
                <c:pt idx="46101">
                  <c:v>46.100999999999999</c:v>
                </c:pt>
                <c:pt idx="46102">
                  <c:v>46.102000000000032</c:v>
                </c:pt>
                <c:pt idx="46103">
                  <c:v>46.103000000000009</c:v>
                </c:pt>
                <c:pt idx="46104">
                  <c:v>46.104000000000042</c:v>
                </c:pt>
                <c:pt idx="46105">
                  <c:v>46.105000000000018</c:v>
                </c:pt>
                <c:pt idx="46106">
                  <c:v>46.105999999999995</c:v>
                </c:pt>
                <c:pt idx="46107">
                  <c:v>46.107000000000028</c:v>
                </c:pt>
                <c:pt idx="46108">
                  <c:v>46.108000000000004</c:v>
                </c:pt>
                <c:pt idx="46109">
                  <c:v>46.109000000000037</c:v>
                </c:pt>
                <c:pt idx="46110">
                  <c:v>46.110000000000014</c:v>
                </c:pt>
                <c:pt idx="46111">
                  <c:v>46.11099999999999</c:v>
                </c:pt>
                <c:pt idx="46112">
                  <c:v>46.112000000000023</c:v>
                </c:pt>
                <c:pt idx="46113">
                  <c:v>46.113</c:v>
                </c:pt>
                <c:pt idx="46114">
                  <c:v>46.114000000000033</c:v>
                </c:pt>
                <c:pt idx="46115">
                  <c:v>46.115000000000009</c:v>
                </c:pt>
                <c:pt idx="46116">
                  <c:v>46.116000000000042</c:v>
                </c:pt>
                <c:pt idx="46117">
                  <c:v>46.117000000000019</c:v>
                </c:pt>
                <c:pt idx="46118">
                  <c:v>46.117999999999995</c:v>
                </c:pt>
                <c:pt idx="46119">
                  <c:v>46.119000000000028</c:v>
                </c:pt>
                <c:pt idx="46120">
                  <c:v>46.120000000000005</c:v>
                </c:pt>
                <c:pt idx="46121">
                  <c:v>46.121000000000038</c:v>
                </c:pt>
                <c:pt idx="46122">
                  <c:v>46.122000000000014</c:v>
                </c:pt>
                <c:pt idx="46123">
                  <c:v>46.12299999999999</c:v>
                </c:pt>
                <c:pt idx="46124">
                  <c:v>46.124000000000024</c:v>
                </c:pt>
                <c:pt idx="46125">
                  <c:v>46.125</c:v>
                </c:pt>
                <c:pt idx="46126">
                  <c:v>46.126000000000033</c:v>
                </c:pt>
                <c:pt idx="46127">
                  <c:v>46.12700000000001</c:v>
                </c:pt>
                <c:pt idx="46128">
                  <c:v>46.128000000000043</c:v>
                </c:pt>
                <c:pt idx="46129">
                  <c:v>46.129000000000019</c:v>
                </c:pt>
                <c:pt idx="46130">
                  <c:v>46.129999999999995</c:v>
                </c:pt>
                <c:pt idx="46131">
                  <c:v>46.131000000000029</c:v>
                </c:pt>
                <c:pt idx="46132">
                  <c:v>46.132000000000005</c:v>
                </c:pt>
                <c:pt idx="46133">
                  <c:v>46.133000000000038</c:v>
                </c:pt>
                <c:pt idx="46134">
                  <c:v>46.134000000000015</c:v>
                </c:pt>
                <c:pt idx="46135">
                  <c:v>46.134999999999991</c:v>
                </c:pt>
                <c:pt idx="46136">
                  <c:v>46.136000000000024</c:v>
                </c:pt>
                <c:pt idx="46137">
                  <c:v>46.137</c:v>
                </c:pt>
                <c:pt idx="46138">
                  <c:v>46.138000000000034</c:v>
                </c:pt>
                <c:pt idx="46139">
                  <c:v>46.13900000000001</c:v>
                </c:pt>
                <c:pt idx="46140">
                  <c:v>46.140000000000043</c:v>
                </c:pt>
                <c:pt idx="46141">
                  <c:v>46.14100000000002</c:v>
                </c:pt>
                <c:pt idx="46142">
                  <c:v>46.141999999999996</c:v>
                </c:pt>
                <c:pt idx="46143">
                  <c:v>46.143000000000029</c:v>
                </c:pt>
                <c:pt idx="46144">
                  <c:v>46.144000000000005</c:v>
                </c:pt>
                <c:pt idx="46145">
                  <c:v>46.145000000000039</c:v>
                </c:pt>
                <c:pt idx="46146">
                  <c:v>46.146000000000015</c:v>
                </c:pt>
                <c:pt idx="46147">
                  <c:v>46.146999999999991</c:v>
                </c:pt>
                <c:pt idx="46148">
                  <c:v>46.148000000000025</c:v>
                </c:pt>
                <c:pt idx="46149">
                  <c:v>46.149000000000001</c:v>
                </c:pt>
                <c:pt idx="46150">
                  <c:v>46.150000000000034</c:v>
                </c:pt>
                <c:pt idx="46151">
                  <c:v>46.15100000000001</c:v>
                </c:pt>
                <c:pt idx="46152">
                  <c:v>46.152000000000044</c:v>
                </c:pt>
                <c:pt idx="46153">
                  <c:v>46.15300000000002</c:v>
                </c:pt>
                <c:pt idx="46154">
                  <c:v>46.153999999999996</c:v>
                </c:pt>
                <c:pt idx="46155">
                  <c:v>46.15500000000003</c:v>
                </c:pt>
                <c:pt idx="46156">
                  <c:v>46.156000000000006</c:v>
                </c:pt>
                <c:pt idx="46157">
                  <c:v>46.157000000000039</c:v>
                </c:pt>
                <c:pt idx="46158">
                  <c:v>46.158000000000015</c:v>
                </c:pt>
                <c:pt idx="46159">
                  <c:v>46.158999999999992</c:v>
                </c:pt>
                <c:pt idx="46160">
                  <c:v>46.160000000000025</c:v>
                </c:pt>
                <c:pt idx="46161">
                  <c:v>46.161000000000001</c:v>
                </c:pt>
                <c:pt idx="46162">
                  <c:v>46.162000000000035</c:v>
                </c:pt>
                <c:pt idx="46163">
                  <c:v>46.163000000000011</c:v>
                </c:pt>
                <c:pt idx="46164">
                  <c:v>46.164000000000044</c:v>
                </c:pt>
                <c:pt idx="46165">
                  <c:v>46.16500000000002</c:v>
                </c:pt>
                <c:pt idx="46166">
                  <c:v>46.165999999999997</c:v>
                </c:pt>
                <c:pt idx="46167">
                  <c:v>46.16700000000003</c:v>
                </c:pt>
                <c:pt idx="46168">
                  <c:v>46.168000000000006</c:v>
                </c:pt>
                <c:pt idx="46169">
                  <c:v>46.16900000000004</c:v>
                </c:pt>
                <c:pt idx="46170">
                  <c:v>46.170000000000016</c:v>
                </c:pt>
                <c:pt idx="46171">
                  <c:v>46.170999999999992</c:v>
                </c:pt>
                <c:pt idx="46172">
                  <c:v>46.172000000000025</c:v>
                </c:pt>
                <c:pt idx="46173">
                  <c:v>46.173000000000002</c:v>
                </c:pt>
                <c:pt idx="46174">
                  <c:v>46.174000000000035</c:v>
                </c:pt>
                <c:pt idx="46175">
                  <c:v>46.175000000000011</c:v>
                </c:pt>
                <c:pt idx="46176">
                  <c:v>46.176000000000045</c:v>
                </c:pt>
                <c:pt idx="46177">
                  <c:v>46.177000000000021</c:v>
                </c:pt>
                <c:pt idx="46178">
                  <c:v>46.177999999999997</c:v>
                </c:pt>
                <c:pt idx="46179">
                  <c:v>46.17900000000003</c:v>
                </c:pt>
                <c:pt idx="46180">
                  <c:v>46.180000000000007</c:v>
                </c:pt>
                <c:pt idx="46181">
                  <c:v>46.18100000000004</c:v>
                </c:pt>
                <c:pt idx="46182">
                  <c:v>46.182000000000016</c:v>
                </c:pt>
                <c:pt idx="46183">
                  <c:v>46.182999999999993</c:v>
                </c:pt>
                <c:pt idx="46184">
                  <c:v>46.184000000000026</c:v>
                </c:pt>
                <c:pt idx="46185">
                  <c:v>46.185000000000002</c:v>
                </c:pt>
                <c:pt idx="46186">
                  <c:v>46.186000000000035</c:v>
                </c:pt>
                <c:pt idx="46187">
                  <c:v>46.187000000000012</c:v>
                </c:pt>
                <c:pt idx="46188">
                  <c:v>46.188000000000045</c:v>
                </c:pt>
                <c:pt idx="46189">
                  <c:v>46.189000000000021</c:v>
                </c:pt>
                <c:pt idx="46190">
                  <c:v>46.19</c:v>
                </c:pt>
                <c:pt idx="46191">
                  <c:v>46.191000000000031</c:v>
                </c:pt>
                <c:pt idx="46192">
                  <c:v>46.192000000000007</c:v>
                </c:pt>
                <c:pt idx="46193">
                  <c:v>46.19300000000004</c:v>
                </c:pt>
                <c:pt idx="46194">
                  <c:v>46.194000000000017</c:v>
                </c:pt>
                <c:pt idx="46195">
                  <c:v>46.194999999999993</c:v>
                </c:pt>
                <c:pt idx="46196">
                  <c:v>46.196000000000026</c:v>
                </c:pt>
                <c:pt idx="46197">
                  <c:v>46.197000000000003</c:v>
                </c:pt>
                <c:pt idx="46198">
                  <c:v>46.198000000000036</c:v>
                </c:pt>
                <c:pt idx="46199">
                  <c:v>46.199000000000012</c:v>
                </c:pt>
                <c:pt idx="46200">
                  <c:v>46.200000000000045</c:v>
                </c:pt>
                <c:pt idx="46201">
                  <c:v>46.201000000000022</c:v>
                </c:pt>
                <c:pt idx="46202">
                  <c:v>46.201999999999998</c:v>
                </c:pt>
                <c:pt idx="46203">
                  <c:v>46.203000000000031</c:v>
                </c:pt>
                <c:pt idx="46204">
                  <c:v>46.204000000000008</c:v>
                </c:pt>
                <c:pt idx="46205">
                  <c:v>46.205000000000041</c:v>
                </c:pt>
                <c:pt idx="46206">
                  <c:v>46.206000000000017</c:v>
                </c:pt>
                <c:pt idx="46207">
                  <c:v>46.206999999999994</c:v>
                </c:pt>
                <c:pt idx="46208">
                  <c:v>46.208000000000027</c:v>
                </c:pt>
                <c:pt idx="46209">
                  <c:v>46.209000000000003</c:v>
                </c:pt>
                <c:pt idx="46210">
                  <c:v>46.210000000000036</c:v>
                </c:pt>
                <c:pt idx="46211">
                  <c:v>46.211000000000013</c:v>
                </c:pt>
                <c:pt idx="46212">
                  <c:v>46.212000000000046</c:v>
                </c:pt>
                <c:pt idx="46213">
                  <c:v>46.213000000000022</c:v>
                </c:pt>
                <c:pt idx="46214">
                  <c:v>46.213999999999999</c:v>
                </c:pt>
                <c:pt idx="46215">
                  <c:v>46.215000000000032</c:v>
                </c:pt>
                <c:pt idx="46216">
                  <c:v>46.216000000000008</c:v>
                </c:pt>
                <c:pt idx="46217">
                  <c:v>46.217000000000041</c:v>
                </c:pt>
                <c:pt idx="46218">
                  <c:v>46.218000000000018</c:v>
                </c:pt>
                <c:pt idx="46219">
                  <c:v>46.218999999999994</c:v>
                </c:pt>
                <c:pt idx="46220">
                  <c:v>46.220000000000027</c:v>
                </c:pt>
                <c:pt idx="46221">
                  <c:v>46.221000000000004</c:v>
                </c:pt>
                <c:pt idx="46222">
                  <c:v>46.222000000000037</c:v>
                </c:pt>
                <c:pt idx="46223">
                  <c:v>46.223000000000013</c:v>
                </c:pt>
                <c:pt idx="46224">
                  <c:v>46.224000000000046</c:v>
                </c:pt>
                <c:pt idx="46225">
                  <c:v>46.225000000000023</c:v>
                </c:pt>
                <c:pt idx="46226">
                  <c:v>46.225999999999999</c:v>
                </c:pt>
                <c:pt idx="46227">
                  <c:v>46.227000000000032</c:v>
                </c:pt>
                <c:pt idx="46228">
                  <c:v>46.228000000000009</c:v>
                </c:pt>
                <c:pt idx="46229">
                  <c:v>46.229000000000042</c:v>
                </c:pt>
                <c:pt idx="46230">
                  <c:v>46.230000000000018</c:v>
                </c:pt>
                <c:pt idx="46231">
                  <c:v>46.230999999999995</c:v>
                </c:pt>
                <c:pt idx="46232">
                  <c:v>46.232000000000028</c:v>
                </c:pt>
                <c:pt idx="46233">
                  <c:v>46.233000000000004</c:v>
                </c:pt>
                <c:pt idx="46234">
                  <c:v>46.234000000000037</c:v>
                </c:pt>
                <c:pt idx="46235">
                  <c:v>46.235000000000014</c:v>
                </c:pt>
                <c:pt idx="46236">
                  <c:v>46.23599999999999</c:v>
                </c:pt>
                <c:pt idx="46237">
                  <c:v>46.237000000000023</c:v>
                </c:pt>
                <c:pt idx="46238">
                  <c:v>46.238</c:v>
                </c:pt>
                <c:pt idx="46239">
                  <c:v>46.239000000000033</c:v>
                </c:pt>
                <c:pt idx="46240">
                  <c:v>46.240000000000009</c:v>
                </c:pt>
                <c:pt idx="46241">
                  <c:v>46.241000000000042</c:v>
                </c:pt>
                <c:pt idx="46242">
                  <c:v>46.242000000000019</c:v>
                </c:pt>
                <c:pt idx="46243">
                  <c:v>46.242999999999995</c:v>
                </c:pt>
                <c:pt idx="46244">
                  <c:v>46.244000000000028</c:v>
                </c:pt>
                <c:pt idx="46245">
                  <c:v>46.245000000000005</c:v>
                </c:pt>
                <c:pt idx="46246">
                  <c:v>46.246000000000038</c:v>
                </c:pt>
                <c:pt idx="46247">
                  <c:v>46.247000000000014</c:v>
                </c:pt>
                <c:pt idx="46248">
                  <c:v>46.24799999999999</c:v>
                </c:pt>
                <c:pt idx="46249">
                  <c:v>46.249000000000024</c:v>
                </c:pt>
                <c:pt idx="46250">
                  <c:v>46.25</c:v>
                </c:pt>
                <c:pt idx="46251">
                  <c:v>46.251000000000033</c:v>
                </c:pt>
                <c:pt idx="46252">
                  <c:v>46.25200000000001</c:v>
                </c:pt>
                <c:pt idx="46253">
                  <c:v>46.253000000000043</c:v>
                </c:pt>
                <c:pt idx="46254">
                  <c:v>46.254000000000019</c:v>
                </c:pt>
                <c:pt idx="46255">
                  <c:v>46.254999999999995</c:v>
                </c:pt>
                <c:pt idx="46256">
                  <c:v>46.256000000000029</c:v>
                </c:pt>
                <c:pt idx="46257">
                  <c:v>46.257000000000005</c:v>
                </c:pt>
                <c:pt idx="46258">
                  <c:v>46.258000000000038</c:v>
                </c:pt>
                <c:pt idx="46259">
                  <c:v>46.259000000000015</c:v>
                </c:pt>
                <c:pt idx="46260">
                  <c:v>46.259999999999991</c:v>
                </c:pt>
                <c:pt idx="46261">
                  <c:v>46.261000000000024</c:v>
                </c:pt>
                <c:pt idx="46262">
                  <c:v>46.262</c:v>
                </c:pt>
                <c:pt idx="46263">
                  <c:v>46.263000000000034</c:v>
                </c:pt>
                <c:pt idx="46264">
                  <c:v>46.26400000000001</c:v>
                </c:pt>
                <c:pt idx="46265">
                  <c:v>46.265000000000043</c:v>
                </c:pt>
                <c:pt idx="46266">
                  <c:v>46.26600000000002</c:v>
                </c:pt>
                <c:pt idx="46267">
                  <c:v>46.266999999999996</c:v>
                </c:pt>
                <c:pt idx="46268">
                  <c:v>46.268000000000029</c:v>
                </c:pt>
                <c:pt idx="46269">
                  <c:v>46.269000000000005</c:v>
                </c:pt>
                <c:pt idx="46270">
                  <c:v>46.270000000000039</c:v>
                </c:pt>
                <c:pt idx="46271">
                  <c:v>46.271000000000015</c:v>
                </c:pt>
                <c:pt idx="46272">
                  <c:v>46.271999999999991</c:v>
                </c:pt>
                <c:pt idx="46273">
                  <c:v>46.273000000000025</c:v>
                </c:pt>
                <c:pt idx="46274">
                  <c:v>46.274000000000001</c:v>
                </c:pt>
                <c:pt idx="46275">
                  <c:v>46.275000000000034</c:v>
                </c:pt>
                <c:pt idx="46276">
                  <c:v>46.27600000000001</c:v>
                </c:pt>
                <c:pt idx="46277">
                  <c:v>46.277000000000044</c:v>
                </c:pt>
                <c:pt idx="46278">
                  <c:v>46.27800000000002</c:v>
                </c:pt>
                <c:pt idx="46279">
                  <c:v>46.278999999999996</c:v>
                </c:pt>
                <c:pt idx="46280">
                  <c:v>46.28000000000003</c:v>
                </c:pt>
                <c:pt idx="46281">
                  <c:v>46.281000000000006</c:v>
                </c:pt>
                <c:pt idx="46282">
                  <c:v>46.282000000000039</c:v>
                </c:pt>
                <c:pt idx="46283">
                  <c:v>46.283000000000015</c:v>
                </c:pt>
                <c:pt idx="46284">
                  <c:v>46.283999999999992</c:v>
                </c:pt>
                <c:pt idx="46285">
                  <c:v>46.285000000000025</c:v>
                </c:pt>
                <c:pt idx="46286">
                  <c:v>46.286000000000001</c:v>
                </c:pt>
                <c:pt idx="46287">
                  <c:v>46.287000000000035</c:v>
                </c:pt>
                <c:pt idx="46288">
                  <c:v>46.288000000000011</c:v>
                </c:pt>
                <c:pt idx="46289">
                  <c:v>46.289000000000044</c:v>
                </c:pt>
                <c:pt idx="46290">
                  <c:v>46.29000000000002</c:v>
                </c:pt>
                <c:pt idx="46291">
                  <c:v>46.290999999999997</c:v>
                </c:pt>
                <c:pt idx="46292">
                  <c:v>46.29200000000003</c:v>
                </c:pt>
                <c:pt idx="46293">
                  <c:v>46.293000000000006</c:v>
                </c:pt>
                <c:pt idx="46294">
                  <c:v>46.29400000000004</c:v>
                </c:pt>
                <c:pt idx="46295">
                  <c:v>46.295000000000016</c:v>
                </c:pt>
                <c:pt idx="46296">
                  <c:v>46.295999999999992</c:v>
                </c:pt>
                <c:pt idx="46297">
                  <c:v>46.297000000000025</c:v>
                </c:pt>
                <c:pt idx="46298">
                  <c:v>46.298000000000002</c:v>
                </c:pt>
                <c:pt idx="46299">
                  <c:v>46.299000000000035</c:v>
                </c:pt>
                <c:pt idx="46300">
                  <c:v>46.300000000000011</c:v>
                </c:pt>
                <c:pt idx="46301">
                  <c:v>46.301000000000045</c:v>
                </c:pt>
                <c:pt idx="46302">
                  <c:v>46.302000000000021</c:v>
                </c:pt>
                <c:pt idx="46303">
                  <c:v>46.302999999999997</c:v>
                </c:pt>
                <c:pt idx="46304">
                  <c:v>46.30400000000003</c:v>
                </c:pt>
                <c:pt idx="46305">
                  <c:v>46.305000000000007</c:v>
                </c:pt>
                <c:pt idx="46306">
                  <c:v>46.30600000000004</c:v>
                </c:pt>
                <c:pt idx="46307">
                  <c:v>46.307000000000016</c:v>
                </c:pt>
                <c:pt idx="46308">
                  <c:v>46.307999999999993</c:v>
                </c:pt>
                <c:pt idx="46309">
                  <c:v>46.309000000000026</c:v>
                </c:pt>
                <c:pt idx="46310">
                  <c:v>46.31</c:v>
                </c:pt>
                <c:pt idx="46311">
                  <c:v>46.311000000000035</c:v>
                </c:pt>
                <c:pt idx="46312">
                  <c:v>46.312000000000012</c:v>
                </c:pt>
                <c:pt idx="46313">
                  <c:v>46.313000000000045</c:v>
                </c:pt>
                <c:pt idx="46314">
                  <c:v>46.314000000000021</c:v>
                </c:pt>
                <c:pt idx="46315">
                  <c:v>46.314999999999998</c:v>
                </c:pt>
                <c:pt idx="46316">
                  <c:v>46.316000000000031</c:v>
                </c:pt>
                <c:pt idx="46317">
                  <c:v>46.317000000000007</c:v>
                </c:pt>
                <c:pt idx="46318">
                  <c:v>46.31800000000004</c:v>
                </c:pt>
                <c:pt idx="46319">
                  <c:v>46.319000000000017</c:v>
                </c:pt>
                <c:pt idx="46320">
                  <c:v>46.319999999999993</c:v>
                </c:pt>
                <c:pt idx="46321">
                  <c:v>46.321000000000026</c:v>
                </c:pt>
                <c:pt idx="46322">
                  <c:v>46.322000000000003</c:v>
                </c:pt>
                <c:pt idx="46323">
                  <c:v>46.323000000000036</c:v>
                </c:pt>
                <c:pt idx="46324">
                  <c:v>46.324000000000012</c:v>
                </c:pt>
                <c:pt idx="46325">
                  <c:v>46.325000000000045</c:v>
                </c:pt>
                <c:pt idx="46326">
                  <c:v>46.326000000000022</c:v>
                </c:pt>
                <c:pt idx="46327">
                  <c:v>46.326999999999998</c:v>
                </c:pt>
                <c:pt idx="46328">
                  <c:v>46.328000000000031</c:v>
                </c:pt>
                <c:pt idx="46329">
                  <c:v>46.329000000000008</c:v>
                </c:pt>
                <c:pt idx="46330">
                  <c:v>46.330000000000041</c:v>
                </c:pt>
                <c:pt idx="46331">
                  <c:v>46.331000000000017</c:v>
                </c:pt>
                <c:pt idx="46332">
                  <c:v>46.331999999999994</c:v>
                </c:pt>
                <c:pt idx="46333">
                  <c:v>46.333000000000027</c:v>
                </c:pt>
                <c:pt idx="46334">
                  <c:v>46.334000000000003</c:v>
                </c:pt>
                <c:pt idx="46335">
                  <c:v>46.335000000000036</c:v>
                </c:pt>
                <c:pt idx="46336">
                  <c:v>46.336000000000013</c:v>
                </c:pt>
                <c:pt idx="46337">
                  <c:v>46.337000000000046</c:v>
                </c:pt>
                <c:pt idx="46338">
                  <c:v>46.338000000000022</c:v>
                </c:pt>
                <c:pt idx="46339">
                  <c:v>46.338999999999999</c:v>
                </c:pt>
                <c:pt idx="46340">
                  <c:v>46.340000000000032</c:v>
                </c:pt>
                <c:pt idx="46341">
                  <c:v>46.341000000000008</c:v>
                </c:pt>
                <c:pt idx="46342">
                  <c:v>46.342000000000041</c:v>
                </c:pt>
                <c:pt idx="46343">
                  <c:v>46.343000000000018</c:v>
                </c:pt>
                <c:pt idx="46344">
                  <c:v>46.343999999999994</c:v>
                </c:pt>
                <c:pt idx="46345">
                  <c:v>46.345000000000027</c:v>
                </c:pt>
                <c:pt idx="46346">
                  <c:v>46.346000000000004</c:v>
                </c:pt>
                <c:pt idx="46347">
                  <c:v>46.347000000000037</c:v>
                </c:pt>
                <c:pt idx="46348">
                  <c:v>46.348000000000013</c:v>
                </c:pt>
                <c:pt idx="46349">
                  <c:v>46.349000000000046</c:v>
                </c:pt>
                <c:pt idx="46350">
                  <c:v>46.350000000000023</c:v>
                </c:pt>
                <c:pt idx="46351">
                  <c:v>46.350999999999999</c:v>
                </c:pt>
                <c:pt idx="46352">
                  <c:v>46.352000000000032</c:v>
                </c:pt>
                <c:pt idx="46353">
                  <c:v>46.353000000000009</c:v>
                </c:pt>
                <c:pt idx="46354">
                  <c:v>46.354000000000042</c:v>
                </c:pt>
                <c:pt idx="46355">
                  <c:v>46.355000000000018</c:v>
                </c:pt>
                <c:pt idx="46356">
                  <c:v>46.355999999999995</c:v>
                </c:pt>
                <c:pt idx="46357">
                  <c:v>46.357000000000028</c:v>
                </c:pt>
                <c:pt idx="46358">
                  <c:v>46.358000000000004</c:v>
                </c:pt>
                <c:pt idx="46359">
                  <c:v>46.359000000000037</c:v>
                </c:pt>
                <c:pt idx="46360">
                  <c:v>46.360000000000014</c:v>
                </c:pt>
                <c:pt idx="46361">
                  <c:v>46.36099999999999</c:v>
                </c:pt>
                <c:pt idx="46362">
                  <c:v>46.362000000000023</c:v>
                </c:pt>
                <c:pt idx="46363">
                  <c:v>46.363</c:v>
                </c:pt>
                <c:pt idx="46364">
                  <c:v>46.364000000000033</c:v>
                </c:pt>
                <c:pt idx="46365">
                  <c:v>46.365000000000009</c:v>
                </c:pt>
                <c:pt idx="46366">
                  <c:v>46.366000000000042</c:v>
                </c:pt>
                <c:pt idx="46367">
                  <c:v>46.367000000000019</c:v>
                </c:pt>
                <c:pt idx="46368">
                  <c:v>46.367999999999995</c:v>
                </c:pt>
                <c:pt idx="46369">
                  <c:v>46.369000000000028</c:v>
                </c:pt>
                <c:pt idx="46370">
                  <c:v>46.370000000000005</c:v>
                </c:pt>
                <c:pt idx="46371">
                  <c:v>46.371000000000038</c:v>
                </c:pt>
                <c:pt idx="46372">
                  <c:v>46.372000000000014</c:v>
                </c:pt>
                <c:pt idx="46373">
                  <c:v>46.37299999999999</c:v>
                </c:pt>
                <c:pt idx="46374">
                  <c:v>46.374000000000024</c:v>
                </c:pt>
                <c:pt idx="46375">
                  <c:v>46.375</c:v>
                </c:pt>
                <c:pt idx="46376">
                  <c:v>46.376000000000033</c:v>
                </c:pt>
                <c:pt idx="46377">
                  <c:v>46.37700000000001</c:v>
                </c:pt>
                <c:pt idx="46378">
                  <c:v>46.378000000000043</c:v>
                </c:pt>
                <c:pt idx="46379">
                  <c:v>46.379000000000019</c:v>
                </c:pt>
                <c:pt idx="46380">
                  <c:v>46.379999999999995</c:v>
                </c:pt>
                <c:pt idx="46381">
                  <c:v>46.381000000000029</c:v>
                </c:pt>
                <c:pt idx="46382">
                  <c:v>46.382000000000005</c:v>
                </c:pt>
                <c:pt idx="46383">
                  <c:v>46.383000000000038</c:v>
                </c:pt>
                <c:pt idx="46384">
                  <c:v>46.384000000000015</c:v>
                </c:pt>
                <c:pt idx="46385">
                  <c:v>46.384999999999991</c:v>
                </c:pt>
                <c:pt idx="46386">
                  <c:v>46.386000000000024</c:v>
                </c:pt>
                <c:pt idx="46387">
                  <c:v>46.387</c:v>
                </c:pt>
                <c:pt idx="46388">
                  <c:v>46.388000000000034</c:v>
                </c:pt>
                <c:pt idx="46389">
                  <c:v>46.38900000000001</c:v>
                </c:pt>
                <c:pt idx="46390">
                  <c:v>46.390000000000043</c:v>
                </c:pt>
                <c:pt idx="46391">
                  <c:v>46.39100000000002</c:v>
                </c:pt>
                <c:pt idx="46392">
                  <c:v>46.391999999999996</c:v>
                </c:pt>
                <c:pt idx="46393">
                  <c:v>46.393000000000029</c:v>
                </c:pt>
                <c:pt idx="46394">
                  <c:v>46.394000000000005</c:v>
                </c:pt>
                <c:pt idx="46395">
                  <c:v>46.395000000000039</c:v>
                </c:pt>
                <c:pt idx="46396">
                  <c:v>46.396000000000015</c:v>
                </c:pt>
                <c:pt idx="46397">
                  <c:v>46.396999999999991</c:v>
                </c:pt>
                <c:pt idx="46398">
                  <c:v>46.398000000000025</c:v>
                </c:pt>
                <c:pt idx="46399">
                  <c:v>46.399000000000001</c:v>
                </c:pt>
                <c:pt idx="46400">
                  <c:v>46.400000000000034</c:v>
                </c:pt>
                <c:pt idx="46401">
                  <c:v>46.40100000000001</c:v>
                </c:pt>
                <c:pt idx="46402">
                  <c:v>46.402000000000044</c:v>
                </c:pt>
                <c:pt idx="46403">
                  <c:v>46.40300000000002</c:v>
                </c:pt>
                <c:pt idx="46404">
                  <c:v>46.403999999999996</c:v>
                </c:pt>
                <c:pt idx="46405">
                  <c:v>46.40500000000003</c:v>
                </c:pt>
                <c:pt idx="46406">
                  <c:v>46.406000000000006</c:v>
                </c:pt>
                <c:pt idx="46407">
                  <c:v>46.407000000000039</c:v>
                </c:pt>
                <c:pt idx="46408">
                  <c:v>46.408000000000015</c:v>
                </c:pt>
                <c:pt idx="46409">
                  <c:v>46.408999999999992</c:v>
                </c:pt>
                <c:pt idx="46410">
                  <c:v>46.410000000000025</c:v>
                </c:pt>
                <c:pt idx="46411">
                  <c:v>46.411000000000001</c:v>
                </c:pt>
                <c:pt idx="46412">
                  <c:v>46.412000000000035</c:v>
                </c:pt>
                <c:pt idx="46413">
                  <c:v>46.413000000000011</c:v>
                </c:pt>
                <c:pt idx="46414">
                  <c:v>46.414000000000044</c:v>
                </c:pt>
                <c:pt idx="46415">
                  <c:v>46.41500000000002</c:v>
                </c:pt>
                <c:pt idx="46416">
                  <c:v>46.415999999999997</c:v>
                </c:pt>
                <c:pt idx="46417">
                  <c:v>46.41700000000003</c:v>
                </c:pt>
                <c:pt idx="46418">
                  <c:v>46.418000000000006</c:v>
                </c:pt>
                <c:pt idx="46419">
                  <c:v>46.41900000000004</c:v>
                </c:pt>
                <c:pt idx="46420">
                  <c:v>46.420000000000016</c:v>
                </c:pt>
                <c:pt idx="46421">
                  <c:v>46.420999999999992</c:v>
                </c:pt>
                <c:pt idx="46422">
                  <c:v>46.422000000000025</c:v>
                </c:pt>
                <c:pt idx="46423">
                  <c:v>46.423000000000002</c:v>
                </c:pt>
                <c:pt idx="46424">
                  <c:v>46.424000000000035</c:v>
                </c:pt>
                <c:pt idx="46425">
                  <c:v>46.425000000000011</c:v>
                </c:pt>
                <c:pt idx="46426">
                  <c:v>46.426000000000045</c:v>
                </c:pt>
                <c:pt idx="46427">
                  <c:v>46.427000000000021</c:v>
                </c:pt>
                <c:pt idx="46428">
                  <c:v>46.427999999999997</c:v>
                </c:pt>
                <c:pt idx="46429">
                  <c:v>46.42900000000003</c:v>
                </c:pt>
                <c:pt idx="46430">
                  <c:v>46.430000000000007</c:v>
                </c:pt>
                <c:pt idx="46431">
                  <c:v>46.43100000000004</c:v>
                </c:pt>
                <c:pt idx="46432">
                  <c:v>46.432000000000016</c:v>
                </c:pt>
                <c:pt idx="46433">
                  <c:v>46.432999999999993</c:v>
                </c:pt>
                <c:pt idx="46434">
                  <c:v>46.434000000000026</c:v>
                </c:pt>
                <c:pt idx="46435">
                  <c:v>46.435000000000002</c:v>
                </c:pt>
                <c:pt idx="46436">
                  <c:v>46.436000000000035</c:v>
                </c:pt>
                <c:pt idx="46437">
                  <c:v>46.437000000000012</c:v>
                </c:pt>
                <c:pt idx="46438">
                  <c:v>46.438000000000045</c:v>
                </c:pt>
                <c:pt idx="46439">
                  <c:v>46.439000000000021</c:v>
                </c:pt>
                <c:pt idx="46440">
                  <c:v>46.44</c:v>
                </c:pt>
                <c:pt idx="46441">
                  <c:v>46.441000000000031</c:v>
                </c:pt>
                <c:pt idx="46442">
                  <c:v>46.442000000000007</c:v>
                </c:pt>
                <c:pt idx="46443">
                  <c:v>46.44300000000004</c:v>
                </c:pt>
                <c:pt idx="46444">
                  <c:v>46.444000000000017</c:v>
                </c:pt>
                <c:pt idx="46445">
                  <c:v>46.444999999999993</c:v>
                </c:pt>
                <c:pt idx="46446">
                  <c:v>46.446000000000026</c:v>
                </c:pt>
                <c:pt idx="46447">
                  <c:v>46.447000000000003</c:v>
                </c:pt>
                <c:pt idx="46448">
                  <c:v>46.448000000000036</c:v>
                </c:pt>
                <c:pt idx="46449">
                  <c:v>46.449000000000012</c:v>
                </c:pt>
                <c:pt idx="46450">
                  <c:v>46.450000000000045</c:v>
                </c:pt>
                <c:pt idx="46451">
                  <c:v>46.451000000000022</c:v>
                </c:pt>
                <c:pt idx="46452">
                  <c:v>46.451999999999998</c:v>
                </c:pt>
                <c:pt idx="46453">
                  <c:v>46.453000000000031</c:v>
                </c:pt>
                <c:pt idx="46454">
                  <c:v>46.454000000000008</c:v>
                </c:pt>
                <c:pt idx="46455">
                  <c:v>46.455000000000041</c:v>
                </c:pt>
                <c:pt idx="46456">
                  <c:v>46.456000000000017</c:v>
                </c:pt>
                <c:pt idx="46457">
                  <c:v>46.456999999999994</c:v>
                </c:pt>
                <c:pt idx="46458">
                  <c:v>46.458000000000027</c:v>
                </c:pt>
                <c:pt idx="46459">
                  <c:v>46.459000000000003</c:v>
                </c:pt>
                <c:pt idx="46460">
                  <c:v>46.460000000000036</c:v>
                </c:pt>
                <c:pt idx="46461">
                  <c:v>46.461000000000013</c:v>
                </c:pt>
                <c:pt idx="46462">
                  <c:v>46.462000000000046</c:v>
                </c:pt>
                <c:pt idx="46463">
                  <c:v>46.463000000000022</c:v>
                </c:pt>
                <c:pt idx="46464">
                  <c:v>46.463999999999999</c:v>
                </c:pt>
                <c:pt idx="46465">
                  <c:v>46.465000000000032</c:v>
                </c:pt>
                <c:pt idx="46466">
                  <c:v>46.466000000000008</c:v>
                </c:pt>
                <c:pt idx="46467">
                  <c:v>46.467000000000041</c:v>
                </c:pt>
                <c:pt idx="46468">
                  <c:v>46.468000000000018</c:v>
                </c:pt>
                <c:pt idx="46469">
                  <c:v>46.468999999999994</c:v>
                </c:pt>
                <c:pt idx="46470">
                  <c:v>46.470000000000027</c:v>
                </c:pt>
                <c:pt idx="46471">
                  <c:v>46.471000000000004</c:v>
                </c:pt>
                <c:pt idx="46472">
                  <c:v>46.472000000000037</c:v>
                </c:pt>
                <c:pt idx="46473">
                  <c:v>46.473000000000013</c:v>
                </c:pt>
                <c:pt idx="46474">
                  <c:v>46.474000000000046</c:v>
                </c:pt>
                <c:pt idx="46475">
                  <c:v>46.475000000000023</c:v>
                </c:pt>
                <c:pt idx="46476">
                  <c:v>46.475999999999999</c:v>
                </c:pt>
                <c:pt idx="46477">
                  <c:v>46.477000000000032</c:v>
                </c:pt>
                <c:pt idx="46478">
                  <c:v>46.478000000000009</c:v>
                </c:pt>
                <c:pt idx="46479">
                  <c:v>46.479000000000042</c:v>
                </c:pt>
                <c:pt idx="46480">
                  <c:v>46.480000000000018</c:v>
                </c:pt>
                <c:pt idx="46481">
                  <c:v>46.480999999999995</c:v>
                </c:pt>
                <c:pt idx="46482">
                  <c:v>46.482000000000028</c:v>
                </c:pt>
                <c:pt idx="46483">
                  <c:v>46.483000000000004</c:v>
                </c:pt>
                <c:pt idx="46484">
                  <c:v>46.484000000000037</c:v>
                </c:pt>
                <c:pt idx="46485">
                  <c:v>46.485000000000014</c:v>
                </c:pt>
                <c:pt idx="46486">
                  <c:v>46.48599999999999</c:v>
                </c:pt>
                <c:pt idx="46487">
                  <c:v>46.487000000000023</c:v>
                </c:pt>
                <c:pt idx="46488">
                  <c:v>46.488</c:v>
                </c:pt>
                <c:pt idx="46489">
                  <c:v>46.489000000000033</c:v>
                </c:pt>
                <c:pt idx="46490">
                  <c:v>46.490000000000009</c:v>
                </c:pt>
                <c:pt idx="46491">
                  <c:v>46.491000000000042</c:v>
                </c:pt>
                <c:pt idx="46492">
                  <c:v>46.492000000000019</c:v>
                </c:pt>
                <c:pt idx="46493">
                  <c:v>46.492999999999995</c:v>
                </c:pt>
                <c:pt idx="46494">
                  <c:v>46.494000000000028</c:v>
                </c:pt>
                <c:pt idx="46495">
                  <c:v>46.495000000000005</c:v>
                </c:pt>
                <c:pt idx="46496">
                  <c:v>46.496000000000038</c:v>
                </c:pt>
                <c:pt idx="46497">
                  <c:v>46.497000000000014</c:v>
                </c:pt>
                <c:pt idx="46498">
                  <c:v>46.49799999999999</c:v>
                </c:pt>
                <c:pt idx="46499">
                  <c:v>46.499000000000024</c:v>
                </c:pt>
                <c:pt idx="46500">
                  <c:v>46.5</c:v>
                </c:pt>
                <c:pt idx="46501">
                  <c:v>46.501000000000033</c:v>
                </c:pt>
                <c:pt idx="46502">
                  <c:v>46.50200000000001</c:v>
                </c:pt>
                <c:pt idx="46503">
                  <c:v>46.503000000000043</c:v>
                </c:pt>
                <c:pt idx="46504">
                  <c:v>46.504000000000019</c:v>
                </c:pt>
                <c:pt idx="46505">
                  <c:v>46.504999999999995</c:v>
                </c:pt>
                <c:pt idx="46506">
                  <c:v>46.506000000000029</c:v>
                </c:pt>
                <c:pt idx="46507">
                  <c:v>46.507000000000005</c:v>
                </c:pt>
                <c:pt idx="46508">
                  <c:v>46.508000000000038</c:v>
                </c:pt>
                <c:pt idx="46509">
                  <c:v>46.509000000000015</c:v>
                </c:pt>
                <c:pt idx="46510">
                  <c:v>46.509999999999991</c:v>
                </c:pt>
                <c:pt idx="46511">
                  <c:v>46.511000000000024</c:v>
                </c:pt>
                <c:pt idx="46512">
                  <c:v>46.512</c:v>
                </c:pt>
                <c:pt idx="46513">
                  <c:v>46.513000000000034</c:v>
                </c:pt>
                <c:pt idx="46514">
                  <c:v>46.51400000000001</c:v>
                </c:pt>
                <c:pt idx="46515">
                  <c:v>46.515000000000043</c:v>
                </c:pt>
                <c:pt idx="46516">
                  <c:v>46.51600000000002</c:v>
                </c:pt>
                <c:pt idx="46517">
                  <c:v>46.516999999999996</c:v>
                </c:pt>
                <c:pt idx="46518">
                  <c:v>46.518000000000029</c:v>
                </c:pt>
                <c:pt idx="46519">
                  <c:v>46.519000000000005</c:v>
                </c:pt>
                <c:pt idx="46520">
                  <c:v>46.520000000000039</c:v>
                </c:pt>
                <c:pt idx="46521">
                  <c:v>46.521000000000015</c:v>
                </c:pt>
                <c:pt idx="46522">
                  <c:v>46.521999999999991</c:v>
                </c:pt>
                <c:pt idx="46523">
                  <c:v>46.523000000000025</c:v>
                </c:pt>
                <c:pt idx="46524">
                  <c:v>46.524000000000001</c:v>
                </c:pt>
                <c:pt idx="46525">
                  <c:v>46.525000000000034</c:v>
                </c:pt>
                <c:pt idx="46526">
                  <c:v>46.52600000000001</c:v>
                </c:pt>
                <c:pt idx="46527">
                  <c:v>46.527000000000044</c:v>
                </c:pt>
                <c:pt idx="46528">
                  <c:v>46.52800000000002</c:v>
                </c:pt>
                <c:pt idx="46529">
                  <c:v>46.528999999999996</c:v>
                </c:pt>
                <c:pt idx="46530">
                  <c:v>46.53000000000003</c:v>
                </c:pt>
                <c:pt idx="46531">
                  <c:v>46.531000000000006</c:v>
                </c:pt>
                <c:pt idx="46532">
                  <c:v>46.532000000000039</c:v>
                </c:pt>
                <c:pt idx="46533">
                  <c:v>46.533000000000015</c:v>
                </c:pt>
                <c:pt idx="46534">
                  <c:v>46.533999999999992</c:v>
                </c:pt>
                <c:pt idx="46535">
                  <c:v>46.535000000000025</c:v>
                </c:pt>
                <c:pt idx="46536">
                  <c:v>46.536000000000001</c:v>
                </c:pt>
                <c:pt idx="46537">
                  <c:v>46.537000000000035</c:v>
                </c:pt>
                <c:pt idx="46538">
                  <c:v>46.538000000000011</c:v>
                </c:pt>
                <c:pt idx="46539">
                  <c:v>46.539000000000044</c:v>
                </c:pt>
                <c:pt idx="46540">
                  <c:v>46.54000000000002</c:v>
                </c:pt>
                <c:pt idx="46541">
                  <c:v>46.540999999999997</c:v>
                </c:pt>
                <c:pt idx="46542">
                  <c:v>46.54200000000003</c:v>
                </c:pt>
                <c:pt idx="46543">
                  <c:v>46.543000000000006</c:v>
                </c:pt>
                <c:pt idx="46544">
                  <c:v>46.54400000000004</c:v>
                </c:pt>
                <c:pt idx="46545">
                  <c:v>46.545000000000016</c:v>
                </c:pt>
                <c:pt idx="46546">
                  <c:v>46.545999999999992</c:v>
                </c:pt>
                <c:pt idx="46547">
                  <c:v>46.547000000000025</c:v>
                </c:pt>
                <c:pt idx="46548">
                  <c:v>46.548000000000002</c:v>
                </c:pt>
                <c:pt idx="46549">
                  <c:v>46.549000000000035</c:v>
                </c:pt>
                <c:pt idx="46550">
                  <c:v>46.550000000000011</c:v>
                </c:pt>
                <c:pt idx="46551">
                  <c:v>46.551000000000045</c:v>
                </c:pt>
                <c:pt idx="46552">
                  <c:v>46.552000000000021</c:v>
                </c:pt>
                <c:pt idx="46553">
                  <c:v>46.552999999999997</c:v>
                </c:pt>
                <c:pt idx="46554">
                  <c:v>46.55400000000003</c:v>
                </c:pt>
                <c:pt idx="46555">
                  <c:v>46.555000000000007</c:v>
                </c:pt>
                <c:pt idx="46556">
                  <c:v>46.55600000000004</c:v>
                </c:pt>
                <c:pt idx="46557">
                  <c:v>46.557000000000016</c:v>
                </c:pt>
                <c:pt idx="46558">
                  <c:v>46.557999999999993</c:v>
                </c:pt>
                <c:pt idx="46559">
                  <c:v>46.559000000000026</c:v>
                </c:pt>
                <c:pt idx="46560">
                  <c:v>46.56</c:v>
                </c:pt>
                <c:pt idx="46561">
                  <c:v>46.561000000000035</c:v>
                </c:pt>
                <c:pt idx="46562">
                  <c:v>46.562000000000012</c:v>
                </c:pt>
                <c:pt idx="46563">
                  <c:v>46.563000000000045</c:v>
                </c:pt>
                <c:pt idx="46564">
                  <c:v>46.564000000000021</c:v>
                </c:pt>
                <c:pt idx="46565">
                  <c:v>46.564999999999998</c:v>
                </c:pt>
                <c:pt idx="46566">
                  <c:v>46.566000000000031</c:v>
                </c:pt>
                <c:pt idx="46567">
                  <c:v>46.567000000000007</c:v>
                </c:pt>
                <c:pt idx="46568">
                  <c:v>46.56800000000004</c:v>
                </c:pt>
                <c:pt idx="46569">
                  <c:v>46.569000000000017</c:v>
                </c:pt>
                <c:pt idx="46570">
                  <c:v>46.569999999999993</c:v>
                </c:pt>
                <c:pt idx="46571">
                  <c:v>46.571000000000026</c:v>
                </c:pt>
                <c:pt idx="46572">
                  <c:v>46.572000000000003</c:v>
                </c:pt>
                <c:pt idx="46573">
                  <c:v>46.573000000000036</c:v>
                </c:pt>
                <c:pt idx="46574">
                  <c:v>46.574000000000012</c:v>
                </c:pt>
                <c:pt idx="46575">
                  <c:v>46.575000000000045</c:v>
                </c:pt>
                <c:pt idx="46576">
                  <c:v>46.576000000000022</c:v>
                </c:pt>
                <c:pt idx="46577">
                  <c:v>46.576999999999998</c:v>
                </c:pt>
                <c:pt idx="46578">
                  <c:v>46.578000000000031</c:v>
                </c:pt>
                <c:pt idx="46579">
                  <c:v>46.579000000000008</c:v>
                </c:pt>
                <c:pt idx="46580">
                  <c:v>46.580000000000041</c:v>
                </c:pt>
                <c:pt idx="46581">
                  <c:v>46.581000000000017</c:v>
                </c:pt>
                <c:pt idx="46582">
                  <c:v>46.581999999999994</c:v>
                </c:pt>
                <c:pt idx="46583">
                  <c:v>46.583000000000027</c:v>
                </c:pt>
                <c:pt idx="46584">
                  <c:v>46.584000000000003</c:v>
                </c:pt>
                <c:pt idx="46585">
                  <c:v>46.585000000000036</c:v>
                </c:pt>
                <c:pt idx="46586">
                  <c:v>46.586000000000013</c:v>
                </c:pt>
                <c:pt idx="46587">
                  <c:v>46.587000000000046</c:v>
                </c:pt>
                <c:pt idx="46588">
                  <c:v>46.588000000000022</c:v>
                </c:pt>
                <c:pt idx="46589">
                  <c:v>46.588999999999999</c:v>
                </c:pt>
                <c:pt idx="46590">
                  <c:v>46.590000000000032</c:v>
                </c:pt>
                <c:pt idx="46591">
                  <c:v>46.591000000000008</c:v>
                </c:pt>
                <c:pt idx="46592">
                  <c:v>46.592000000000041</c:v>
                </c:pt>
                <c:pt idx="46593">
                  <c:v>46.593000000000018</c:v>
                </c:pt>
                <c:pt idx="46594">
                  <c:v>46.593999999999994</c:v>
                </c:pt>
                <c:pt idx="46595">
                  <c:v>46.595000000000027</c:v>
                </c:pt>
                <c:pt idx="46596">
                  <c:v>46.596000000000004</c:v>
                </c:pt>
                <c:pt idx="46597">
                  <c:v>46.597000000000037</c:v>
                </c:pt>
                <c:pt idx="46598">
                  <c:v>46.598000000000013</c:v>
                </c:pt>
                <c:pt idx="46599">
                  <c:v>46.599000000000046</c:v>
                </c:pt>
                <c:pt idx="46600">
                  <c:v>46.600000000000023</c:v>
                </c:pt>
                <c:pt idx="46601">
                  <c:v>46.600999999999999</c:v>
                </c:pt>
                <c:pt idx="46602">
                  <c:v>46.602000000000032</c:v>
                </c:pt>
                <c:pt idx="46603">
                  <c:v>46.603000000000009</c:v>
                </c:pt>
                <c:pt idx="46604">
                  <c:v>46.604000000000042</c:v>
                </c:pt>
                <c:pt idx="46605">
                  <c:v>46.605000000000018</c:v>
                </c:pt>
                <c:pt idx="46606">
                  <c:v>46.605999999999995</c:v>
                </c:pt>
                <c:pt idx="46607">
                  <c:v>46.607000000000028</c:v>
                </c:pt>
                <c:pt idx="46608">
                  <c:v>46.608000000000004</c:v>
                </c:pt>
                <c:pt idx="46609">
                  <c:v>46.609000000000037</c:v>
                </c:pt>
                <c:pt idx="46610">
                  <c:v>46.610000000000014</c:v>
                </c:pt>
                <c:pt idx="46611">
                  <c:v>46.61099999999999</c:v>
                </c:pt>
                <c:pt idx="46612">
                  <c:v>46.612000000000023</c:v>
                </c:pt>
                <c:pt idx="46613">
                  <c:v>46.613</c:v>
                </c:pt>
                <c:pt idx="46614">
                  <c:v>46.614000000000033</c:v>
                </c:pt>
                <c:pt idx="46615">
                  <c:v>46.615000000000009</c:v>
                </c:pt>
                <c:pt idx="46616">
                  <c:v>46.616000000000042</c:v>
                </c:pt>
                <c:pt idx="46617">
                  <c:v>46.617000000000019</c:v>
                </c:pt>
                <c:pt idx="46618">
                  <c:v>46.617999999999995</c:v>
                </c:pt>
                <c:pt idx="46619">
                  <c:v>46.619000000000028</c:v>
                </c:pt>
                <c:pt idx="46620">
                  <c:v>46.620000000000005</c:v>
                </c:pt>
                <c:pt idx="46621">
                  <c:v>46.621000000000038</c:v>
                </c:pt>
                <c:pt idx="46622">
                  <c:v>46.622000000000014</c:v>
                </c:pt>
                <c:pt idx="46623">
                  <c:v>46.62299999999999</c:v>
                </c:pt>
                <c:pt idx="46624">
                  <c:v>46.624000000000024</c:v>
                </c:pt>
                <c:pt idx="46625">
                  <c:v>46.625</c:v>
                </c:pt>
                <c:pt idx="46626">
                  <c:v>46.626000000000033</c:v>
                </c:pt>
                <c:pt idx="46627">
                  <c:v>46.62700000000001</c:v>
                </c:pt>
                <c:pt idx="46628">
                  <c:v>46.628000000000043</c:v>
                </c:pt>
                <c:pt idx="46629">
                  <c:v>46.629000000000019</c:v>
                </c:pt>
                <c:pt idx="46630">
                  <c:v>46.629999999999995</c:v>
                </c:pt>
                <c:pt idx="46631">
                  <c:v>46.631000000000029</c:v>
                </c:pt>
                <c:pt idx="46632">
                  <c:v>46.632000000000005</c:v>
                </c:pt>
                <c:pt idx="46633">
                  <c:v>46.633000000000038</c:v>
                </c:pt>
                <c:pt idx="46634">
                  <c:v>46.634000000000015</c:v>
                </c:pt>
                <c:pt idx="46635">
                  <c:v>46.634999999999991</c:v>
                </c:pt>
                <c:pt idx="46636">
                  <c:v>46.636000000000024</c:v>
                </c:pt>
                <c:pt idx="46637">
                  <c:v>46.637</c:v>
                </c:pt>
                <c:pt idx="46638">
                  <c:v>46.638000000000034</c:v>
                </c:pt>
                <c:pt idx="46639">
                  <c:v>46.63900000000001</c:v>
                </c:pt>
                <c:pt idx="46640">
                  <c:v>46.640000000000043</c:v>
                </c:pt>
                <c:pt idx="46641">
                  <c:v>46.64100000000002</c:v>
                </c:pt>
                <c:pt idx="46642">
                  <c:v>46.641999999999996</c:v>
                </c:pt>
                <c:pt idx="46643">
                  <c:v>46.643000000000029</c:v>
                </c:pt>
                <c:pt idx="46644">
                  <c:v>46.644000000000005</c:v>
                </c:pt>
                <c:pt idx="46645">
                  <c:v>46.645000000000039</c:v>
                </c:pt>
                <c:pt idx="46646">
                  <c:v>46.646000000000015</c:v>
                </c:pt>
                <c:pt idx="46647">
                  <c:v>46.646999999999991</c:v>
                </c:pt>
                <c:pt idx="46648">
                  <c:v>46.648000000000025</c:v>
                </c:pt>
                <c:pt idx="46649">
                  <c:v>46.649000000000001</c:v>
                </c:pt>
                <c:pt idx="46650">
                  <c:v>46.650000000000034</c:v>
                </c:pt>
                <c:pt idx="46651">
                  <c:v>46.65100000000001</c:v>
                </c:pt>
                <c:pt idx="46652">
                  <c:v>46.652000000000044</c:v>
                </c:pt>
                <c:pt idx="46653">
                  <c:v>46.65300000000002</c:v>
                </c:pt>
                <c:pt idx="46654">
                  <c:v>46.653999999999996</c:v>
                </c:pt>
                <c:pt idx="46655">
                  <c:v>46.65500000000003</c:v>
                </c:pt>
                <c:pt idx="46656">
                  <c:v>46.656000000000006</c:v>
                </c:pt>
                <c:pt idx="46657">
                  <c:v>46.657000000000039</c:v>
                </c:pt>
                <c:pt idx="46658">
                  <c:v>46.658000000000015</c:v>
                </c:pt>
                <c:pt idx="46659">
                  <c:v>46.658999999999992</c:v>
                </c:pt>
                <c:pt idx="46660">
                  <c:v>46.660000000000025</c:v>
                </c:pt>
                <c:pt idx="46661">
                  <c:v>46.661000000000001</c:v>
                </c:pt>
                <c:pt idx="46662">
                  <c:v>46.662000000000035</c:v>
                </c:pt>
                <c:pt idx="46663">
                  <c:v>46.663000000000011</c:v>
                </c:pt>
                <c:pt idx="46664">
                  <c:v>46.664000000000044</c:v>
                </c:pt>
                <c:pt idx="46665">
                  <c:v>46.66500000000002</c:v>
                </c:pt>
                <c:pt idx="46666">
                  <c:v>46.665999999999997</c:v>
                </c:pt>
                <c:pt idx="46667">
                  <c:v>46.66700000000003</c:v>
                </c:pt>
                <c:pt idx="46668">
                  <c:v>46.668000000000006</c:v>
                </c:pt>
                <c:pt idx="46669">
                  <c:v>46.66900000000004</c:v>
                </c:pt>
                <c:pt idx="46670">
                  <c:v>46.670000000000016</c:v>
                </c:pt>
                <c:pt idx="46671">
                  <c:v>46.670999999999992</c:v>
                </c:pt>
                <c:pt idx="46672">
                  <c:v>46.672000000000025</c:v>
                </c:pt>
                <c:pt idx="46673">
                  <c:v>46.673000000000002</c:v>
                </c:pt>
                <c:pt idx="46674">
                  <c:v>46.674000000000035</c:v>
                </c:pt>
                <c:pt idx="46675">
                  <c:v>46.675000000000011</c:v>
                </c:pt>
                <c:pt idx="46676">
                  <c:v>46.676000000000045</c:v>
                </c:pt>
                <c:pt idx="46677">
                  <c:v>46.677000000000021</c:v>
                </c:pt>
                <c:pt idx="46678">
                  <c:v>46.677999999999997</c:v>
                </c:pt>
                <c:pt idx="46679">
                  <c:v>46.67900000000003</c:v>
                </c:pt>
                <c:pt idx="46680">
                  <c:v>46.680000000000007</c:v>
                </c:pt>
                <c:pt idx="46681">
                  <c:v>46.68100000000004</c:v>
                </c:pt>
                <c:pt idx="46682">
                  <c:v>46.682000000000016</c:v>
                </c:pt>
                <c:pt idx="46683">
                  <c:v>46.682999999999993</c:v>
                </c:pt>
                <c:pt idx="46684">
                  <c:v>46.684000000000026</c:v>
                </c:pt>
                <c:pt idx="46685">
                  <c:v>46.685000000000002</c:v>
                </c:pt>
                <c:pt idx="46686">
                  <c:v>46.686000000000035</c:v>
                </c:pt>
                <c:pt idx="46687">
                  <c:v>46.687000000000012</c:v>
                </c:pt>
                <c:pt idx="46688">
                  <c:v>46.688000000000045</c:v>
                </c:pt>
                <c:pt idx="46689">
                  <c:v>46.689000000000021</c:v>
                </c:pt>
                <c:pt idx="46690">
                  <c:v>46.69</c:v>
                </c:pt>
                <c:pt idx="46691">
                  <c:v>46.691000000000031</c:v>
                </c:pt>
                <c:pt idx="46692">
                  <c:v>46.692000000000007</c:v>
                </c:pt>
                <c:pt idx="46693">
                  <c:v>46.69300000000004</c:v>
                </c:pt>
                <c:pt idx="46694">
                  <c:v>46.694000000000017</c:v>
                </c:pt>
                <c:pt idx="46695">
                  <c:v>46.694999999999993</c:v>
                </c:pt>
                <c:pt idx="46696">
                  <c:v>46.696000000000026</c:v>
                </c:pt>
                <c:pt idx="46697">
                  <c:v>46.697000000000003</c:v>
                </c:pt>
                <c:pt idx="46698">
                  <c:v>46.698000000000036</c:v>
                </c:pt>
                <c:pt idx="46699">
                  <c:v>46.699000000000012</c:v>
                </c:pt>
                <c:pt idx="46700">
                  <c:v>46.700000000000045</c:v>
                </c:pt>
                <c:pt idx="46701">
                  <c:v>46.701000000000022</c:v>
                </c:pt>
                <c:pt idx="46702">
                  <c:v>46.701999999999998</c:v>
                </c:pt>
                <c:pt idx="46703">
                  <c:v>46.703000000000031</c:v>
                </c:pt>
                <c:pt idx="46704">
                  <c:v>46.704000000000008</c:v>
                </c:pt>
                <c:pt idx="46705">
                  <c:v>46.705000000000041</c:v>
                </c:pt>
                <c:pt idx="46706">
                  <c:v>46.706000000000017</c:v>
                </c:pt>
                <c:pt idx="46707">
                  <c:v>46.706999999999994</c:v>
                </c:pt>
                <c:pt idx="46708">
                  <c:v>46.708000000000027</c:v>
                </c:pt>
                <c:pt idx="46709">
                  <c:v>46.709000000000003</c:v>
                </c:pt>
                <c:pt idx="46710">
                  <c:v>46.710000000000036</c:v>
                </c:pt>
                <c:pt idx="46711">
                  <c:v>46.711000000000013</c:v>
                </c:pt>
                <c:pt idx="46712">
                  <c:v>46.712000000000046</c:v>
                </c:pt>
                <c:pt idx="46713">
                  <c:v>46.713000000000022</c:v>
                </c:pt>
                <c:pt idx="46714">
                  <c:v>46.713999999999999</c:v>
                </c:pt>
                <c:pt idx="46715">
                  <c:v>46.715000000000032</c:v>
                </c:pt>
                <c:pt idx="46716">
                  <c:v>46.716000000000008</c:v>
                </c:pt>
                <c:pt idx="46717">
                  <c:v>46.717000000000041</c:v>
                </c:pt>
                <c:pt idx="46718">
                  <c:v>46.718000000000018</c:v>
                </c:pt>
                <c:pt idx="46719">
                  <c:v>46.718999999999994</c:v>
                </c:pt>
                <c:pt idx="46720">
                  <c:v>46.720000000000027</c:v>
                </c:pt>
                <c:pt idx="46721">
                  <c:v>46.721000000000004</c:v>
                </c:pt>
                <c:pt idx="46722">
                  <c:v>46.722000000000037</c:v>
                </c:pt>
                <c:pt idx="46723">
                  <c:v>46.723000000000013</c:v>
                </c:pt>
                <c:pt idx="46724">
                  <c:v>46.724000000000046</c:v>
                </c:pt>
                <c:pt idx="46725">
                  <c:v>46.725000000000023</c:v>
                </c:pt>
                <c:pt idx="46726">
                  <c:v>46.725999999999999</c:v>
                </c:pt>
                <c:pt idx="46727">
                  <c:v>46.727000000000032</c:v>
                </c:pt>
                <c:pt idx="46728">
                  <c:v>46.728000000000009</c:v>
                </c:pt>
                <c:pt idx="46729">
                  <c:v>46.729000000000042</c:v>
                </c:pt>
                <c:pt idx="46730">
                  <c:v>46.730000000000018</c:v>
                </c:pt>
                <c:pt idx="46731">
                  <c:v>46.730999999999995</c:v>
                </c:pt>
                <c:pt idx="46732">
                  <c:v>46.732000000000028</c:v>
                </c:pt>
                <c:pt idx="46733">
                  <c:v>46.733000000000004</c:v>
                </c:pt>
                <c:pt idx="46734">
                  <c:v>46.734000000000037</c:v>
                </c:pt>
                <c:pt idx="46735">
                  <c:v>46.735000000000014</c:v>
                </c:pt>
                <c:pt idx="46736">
                  <c:v>46.73599999999999</c:v>
                </c:pt>
                <c:pt idx="46737">
                  <c:v>46.737000000000023</c:v>
                </c:pt>
                <c:pt idx="46738">
                  <c:v>46.738</c:v>
                </c:pt>
                <c:pt idx="46739">
                  <c:v>46.739000000000033</c:v>
                </c:pt>
                <c:pt idx="46740">
                  <c:v>46.740000000000009</c:v>
                </c:pt>
                <c:pt idx="46741">
                  <c:v>46.741000000000042</c:v>
                </c:pt>
                <c:pt idx="46742">
                  <c:v>46.742000000000019</c:v>
                </c:pt>
                <c:pt idx="46743">
                  <c:v>46.742999999999995</c:v>
                </c:pt>
                <c:pt idx="46744">
                  <c:v>46.744000000000028</c:v>
                </c:pt>
                <c:pt idx="46745">
                  <c:v>46.745000000000005</c:v>
                </c:pt>
                <c:pt idx="46746">
                  <c:v>46.746000000000038</c:v>
                </c:pt>
                <c:pt idx="46747">
                  <c:v>46.747000000000014</c:v>
                </c:pt>
                <c:pt idx="46748">
                  <c:v>46.74799999999999</c:v>
                </c:pt>
                <c:pt idx="46749">
                  <c:v>46.749000000000024</c:v>
                </c:pt>
                <c:pt idx="46750">
                  <c:v>46.75</c:v>
                </c:pt>
                <c:pt idx="46751">
                  <c:v>46.751000000000033</c:v>
                </c:pt>
                <c:pt idx="46752">
                  <c:v>46.75200000000001</c:v>
                </c:pt>
                <c:pt idx="46753">
                  <c:v>46.753000000000043</c:v>
                </c:pt>
                <c:pt idx="46754">
                  <c:v>46.754000000000019</c:v>
                </c:pt>
                <c:pt idx="46755">
                  <c:v>46.754999999999995</c:v>
                </c:pt>
                <c:pt idx="46756">
                  <c:v>46.756000000000029</c:v>
                </c:pt>
                <c:pt idx="46757">
                  <c:v>46.757000000000005</c:v>
                </c:pt>
                <c:pt idx="46758">
                  <c:v>46.758000000000038</c:v>
                </c:pt>
                <c:pt idx="46759">
                  <c:v>46.759000000000015</c:v>
                </c:pt>
                <c:pt idx="46760">
                  <c:v>46.759999999999991</c:v>
                </c:pt>
                <c:pt idx="46761">
                  <c:v>46.761000000000024</c:v>
                </c:pt>
                <c:pt idx="46762">
                  <c:v>46.762</c:v>
                </c:pt>
                <c:pt idx="46763">
                  <c:v>46.763000000000034</c:v>
                </c:pt>
                <c:pt idx="46764">
                  <c:v>46.76400000000001</c:v>
                </c:pt>
                <c:pt idx="46765">
                  <c:v>46.765000000000043</c:v>
                </c:pt>
                <c:pt idx="46766">
                  <c:v>46.76600000000002</c:v>
                </c:pt>
                <c:pt idx="46767">
                  <c:v>46.766999999999996</c:v>
                </c:pt>
                <c:pt idx="46768">
                  <c:v>46.768000000000029</c:v>
                </c:pt>
                <c:pt idx="46769">
                  <c:v>46.769000000000005</c:v>
                </c:pt>
                <c:pt idx="46770">
                  <c:v>46.770000000000039</c:v>
                </c:pt>
                <c:pt idx="46771">
                  <c:v>46.771000000000015</c:v>
                </c:pt>
                <c:pt idx="46772">
                  <c:v>46.771999999999991</c:v>
                </c:pt>
                <c:pt idx="46773">
                  <c:v>46.773000000000025</c:v>
                </c:pt>
                <c:pt idx="46774">
                  <c:v>46.774000000000001</c:v>
                </c:pt>
                <c:pt idx="46775">
                  <c:v>46.775000000000034</c:v>
                </c:pt>
                <c:pt idx="46776">
                  <c:v>46.77600000000001</c:v>
                </c:pt>
                <c:pt idx="46777">
                  <c:v>46.777000000000044</c:v>
                </c:pt>
                <c:pt idx="46778">
                  <c:v>46.77800000000002</c:v>
                </c:pt>
                <c:pt idx="46779">
                  <c:v>46.778999999999996</c:v>
                </c:pt>
                <c:pt idx="46780">
                  <c:v>46.78000000000003</c:v>
                </c:pt>
                <c:pt idx="46781">
                  <c:v>46.781000000000006</c:v>
                </c:pt>
                <c:pt idx="46782">
                  <c:v>46.782000000000039</c:v>
                </c:pt>
                <c:pt idx="46783">
                  <c:v>46.783000000000015</c:v>
                </c:pt>
                <c:pt idx="46784">
                  <c:v>46.783999999999992</c:v>
                </c:pt>
                <c:pt idx="46785">
                  <c:v>46.785000000000025</c:v>
                </c:pt>
                <c:pt idx="46786">
                  <c:v>46.786000000000001</c:v>
                </c:pt>
                <c:pt idx="46787">
                  <c:v>46.787000000000035</c:v>
                </c:pt>
                <c:pt idx="46788">
                  <c:v>46.788000000000011</c:v>
                </c:pt>
                <c:pt idx="46789">
                  <c:v>46.789000000000044</c:v>
                </c:pt>
                <c:pt idx="46790">
                  <c:v>46.79000000000002</c:v>
                </c:pt>
                <c:pt idx="46791">
                  <c:v>46.790999999999997</c:v>
                </c:pt>
                <c:pt idx="46792">
                  <c:v>46.79200000000003</c:v>
                </c:pt>
                <c:pt idx="46793">
                  <c:v>46.793000000000006</c:v>
                </c:pt>
                <c:pt idx="46794">
                  <c:v>46.79400000000004</c:v>
                </c:pt>
                <c:pt idx="46795">
                  <c:v>46.795000000000016</c:v>
                </c:pt>
                <c:pt idx="46796">
                  <c:v>46.795999999999992</c:v>
                </c:pt>
                <c:pt idx="46797">
                  <c:v>46.797000000000025</c:v>
                </c:pt>
                <c:pt idx="46798">
                  <c:v>46.798000000000002</c:v>
                </c:pt>
                <c:pt idx="46799">
                  <c:v>46.799000000000035</c:v>
                </c:pt>
                <c:pt idx="46800">
                  <c:v>46.800000000000011</c:v>
                </c:pt>
                <c:pt idx="46801">
                  <c:v>46.801000000000045</c:v>
                </c:pt>
                <c:pt idx="46802">
                  <c:v>46.802000000000021</c:v>
                </c:pt>
                <c:pt idx="46803">
                  <c:v>46.802999999999997</c:v>
                </c:pt>
                <c:pt idx="46804">
                  <c:v>46.80400000000003</c:v>
                </c:pt>
                <c:pt idx="46805">
                  <c:v>46.805000000000007</c:v>
                </c:pt>
                <c:pt idx="46806">
                  <c:v>46.80600000000004</c:v>
                </c:pt>
                <c:pt idx="46807">
                  <c:v>46.807000000000016</c:v>
                </c:pt>
                <c:pt idx="46808">
                  <c:v>46.807999999999993</c:v>
                </c:pt>
                <c:pt idx="46809">
                  <c:v>46.809000000000026</c:v>
                </c:pt>
                <c:pt idx="46810">
                  <c:v>46.81</c:v>
                </c:pt>
                <c:pt idx="46811">
                  <c:v>46.811000000000035</c:v>
                </c:pt>
                <c:pt idx="46812">
                  <c:v>46.812000000000012</c:v>
                </c:pt>
                <c:pt idx="46813">
                  <c:v>46.813000000000045</c:v>
                </c:pt>
                <c:pt idx="46814">
                  <c:v>46.814000000000021</c:v>
                </c:pt>
                <c:pt idx="46815">
                  <c:v>46.814999999999998</c:v>
                </c:pt>
                <c:pt idx="46816">
                  <c:v>46.816000000000031</c:v>
                </c:pt>
                <c:pt idx="46817">
                  <c:v>46.817000000000007</c:v>
                </c:pt>
                <c:pt idx="46818">
                  <c:v>46.81800000000004</c:v>
                </c:pt>
                <c:pt idx="46819">
                  <c:v>46.819000000000017</c:v>
                </c:pt>
                <c:pt idx="46820">
                  <c:v>46.819999999999993</c:v>
                </c:pt>
                <c:pt idx="46821">
                  <c:v>46.821000000000026</c:v>
                </c:pt>
                <c:pt idx="46822">
                  <c:v>46.822000000000003</c:v>
                </c:pt>
                <c:pt idx="46823">
                  <c:v>46.823000000000036</c:v>
                </c:pt>
                <c:pt idx="46824">
                  <c:v>46.824000000000012</c:v>
                </c:pt>
                <c:pt idx="46825">
                  <c:v>46.825000000000045</c:v>
                </c:pt>
                <c:pt idx="46826">
                  <c:v>46.826000000000022</c:v>
                </c:pt>
                <c:pt idx="46827">
                  <c:v>46.826999999999998</c:v>
                </c:pt>
                <c:pt idx="46828">
                  <c:v>46.828000000000031</c:v>
                </c:pt>
                <c:pt idx="46829">
                  <c:v>46.829000000000008</c:v>
                </c:pt>
                <c:pt idx="46830">
                  <c:v>46.830000000000041</c:v>
                </c:pt>
                <c:pt idx="46831">
                  <c:v>46.831000000000017</c:v>
                </c:pt>
                <c:pt idx="46832">
                  <c:v>46.831999999999994</c:v>
                </c:pt>
                <c:pt idx="46833">
                  <c:v>46.833000000000027</c:v>
                </c:pt>
                <c:pt idx="46834">
                  <c:v>46.834000000000003</c:v>
                </c:pt>
                <c:pt idx="46835">
                  <c:v>46.835000000000036</c:v>
                </c:pt>
                <c:pt idx="46836">
                  <c:v>46.836000000000013</c:v>
                </c:pt>
                <c:pt idx="46837">
                  <c:v>46.837000000000046</c:v>
                </c:pt>
                <c:pt idx="46838">
                  <c:v>46.838000000000022</c:v>
                </c:pt>
                <c:pt idx="46839">
                  <c:v>46.838999999999999</c:v>
                </c:pt>
                <c:pt idx="46840">
                  <c:v>46.840000000000032</c:v>
                </c:pt>
                <c:pt idx="46841">
                  <c:v>46.841000000000008</c:v>
                </c:pt>
                <c:pt idx="46842">
                  <c:v>46.842000000000041</c:v>
                </c:pt>
                <c:pt idx="46843">
                  <c:v>46.843000000000018</c:v>
                </c:pt>
                <c:pt idx="46844">
                  <c:v>46.843999999999994</c:v>
                </c:pt>
                <c:pt idx="46845">
                  <c:v>46.845000000000027</c:v>
                </c:pt>
                <c:pt idx="46846">
                  <c:v>46.846000000000004</c:v>
                </c:pt>
                <c:pt idx="46847">
                  <c:v>46.847000000000037</c:v>
                </c:pt>
                <c:pt idx="46848">
                  <c:v>46.848000000000013</c:v>
                </c:pt>
                <c:pt idx="46849">
                  <c:v>46.849000000000046</c:v>
                </c:pt>
                <c:pt idx="46850">
                  <c:v>46.850000000000023</c:v>
                </c:pt>
                <c:pt idx="46851">
                  <c:v>46.850999999999999</c:v>
                </c:pt>
                <c:pt idx="46852">
                  <c:v>46.852000000000032</c:v>
                </c:pt>
                <c:pt idx="46853">
                  <c:v>46.853000000000009</c:v>
                </c:pt>
                <c:pt idx="46854">
                  <c:v>46.854000000000042</c:v>
                </c:pt>
                <c:pt idx="46855">
                  <c:v>46.855000000000018</c:v>
                </c:pt>
                <c:pt idx="46856">
                  <c:v>46.855999999999995</c:v>
                </c:pt>
                <c:pt idx="46857">
                  <c:v>46.857000000000028</c:v>
                </c:pt>
                <c:pt idx="46858">
                  <c:v>46.858000000000004</c:v>
                </c:pt>
                <c:pt idx="46859">
                  <c:v>46.859000000000037</c:v>
                </c:pt>
                <c:pt idx="46860">
                  <c:v>46.860000000000014</c:v>
                </c:pt>
                <c:pt idx="46861">
                  <c:v>46.86099999999999</c:v>
                </c:pt>
                <c:pt idx="46862">
                  <c:v>46.862000000000023</c:v>
                </c:pt>
                <c:pt idx="46863">
                  <c:v>46.863</c:v>
                </c:pt>
                <c:pt idx="46864">
                  <c:v>46.864000000000033</c:v>
                </c:pt>
                <c:pt idx="46865">
                  <c:v>46.865000000000009</c:v>
                </c:pt>
                <c:pt idx="46866">
                  <c:v>46.866000000000042</c:v>
                </c:pt>
                <c:pt idx="46867">
                  <c:v>46.867000000000019</c:v>
                </c:pt>
                <c:pt idx="46868">
                  <c:v>46.867999999999995</c:v>
                </c:pt>
                <c:pt idx="46869">
                  <c:v>46.869000000000028</c:v>
                </c:pt>
                <c:pt idx="46870">
                  <c:v>46.870000000000005</c:v>
                </c:pt>
                <c:pt idx="46871">
                  <c:v>46.871000000000038</c:v>
                </c:pt>
                <c:pt idx="46872">
                  <c:v>46.872000000000014</c:v>
                </c:pt>
                <c:pt idx="46873">
                  <c:v>46.87299999999999</c:v>
                </c:pt>
                <c:pt idx="46874">
                  <c:v>46.874000000000024</c:v>
                </c:pt>
                <c:pt idx="46875">
                  <c:v>46.875</c:v>
                </c:pt>
                <c:pt idx="46876">
                  <c:v>46.876000000000033</c:v>
                </c:pt>
                <c:pt idx="46877">
                  <c:v>46.87700000000001</c:v>
                </c:pt>
                <c:pt idx="46878">
                  <c:v>46.878000000000043</c:v>
                </c:pt>
                <c:pt idx="46879">
                  <c:v>46.879000000000019</c:v>
                </c:pt>
                <c:pt idx="46880">
                  <c:v>46.879999999999995</c:v>
                </c:pt>
                <c:pt idx="46881">
                  <c:v>46.881000000000029</c:v>
                </c:pt>
                <c:pt idx="46882">
                  <c:v>46.882000000000005</c:v>
                </c:pt>
                <c:pt idx="46883">
                  <c:v>46.883000000000038</c:v>
                </c:pt>
                <c:pt idx="46884">
                  <c:v>46.884000000000015</c:v>
                </c:pt>
                <c:pt idx="46885">
                  <c:v>46.884999999999991</c:v>
                </c:pt>
                <c:pt idx="46886">
                  <c:v>46.886000000000024</c:v>
                </c:pt>
                <c:pt idx="46887">
                  <c:v>46.887</c:v>
                </c:pt>
                <c:pt idx="46888">
                  <c:v>46.888000000000034</c:v>
                </c:pt>
                <c:pt idx="46889">
                  <c:v>46.88900000000001</c:v>
                </c:pt>
                <c:pt idx="46890">
                  <c:v>46.890000000000043</c:v>
                </c:pt>
                <c:pt idx="46891">
                  <c:v>46.89100000000002</c:v>
                </c:pt>
                <c:pt idx="46892">
                  <c:v>46.891999999999996</c:v>
                </c:pt>
                <c:pt idx="46893">
                  <c:v>46.893000000000029</c:v>
                </c:pt>
                <c:pt idx="46894">
                  <c:v>46.894000000000005</c:v>
                </c:pt>
                <c:pt idx="46895">
                  <c:v>46.895000000000039</c:v>
                </c:pt>
                <c:pt idx="46896">
                  <c:v>46.896000000000015</c:v>
                </c:pt>
                <c:pt idx="46897">
                  <c:v>46.896999999999991</c:v>
                </c:pt>
                <c:pt idx="46898">
                  <c:v>46.898000000000025</c:v>
                </c:pt>
                <c:pt idx="46899">
                  <c:v>46.899000000000001</c:v>
                </c:pt>
                <c:pt idx="46900">
                  <c:v>46.900000000000034</c:v>
                </c:pt>
                <c:pt idx="46901">
                  <c:v>46.90100000000001</c:v>
                </c:pt>
                <c:pt idx="46902">
                  <c:v>46.902000000000044</c:v>
                </c:pt>
                <c:pt idx="46903">
                  <c:v>46.90300000000002</c:v>
                </c:pt>
                <c:pt idx="46904">
                  <c:v>46.903999999999996</c:v>
                </c:pt>
                <c:pt idx="46905">
                  <c:v>46.90500000000003</c:v>
                </c:pt>
                <c:pt idx="46906">
                  <c:v>46.906000000000006</c:v>
                </c:pt>
                <c:pt idx="46907">
                  <c:v>46.907000000000039</c:v>
                </c:pt>
                <c:pt idx="46908">
                  <c:v>46.908000000000015</c:v>
                </c:pt>
                <c:pt idx="46909">
                  <c:v>46.908999999999992</c:v>
                </c:pt>
                <c:pt idx="46910">
                  <c:v>46.910000000000025</c:v>
                </c:pt>
                <c:pt idx="46911">
                  <c:v>46.911000000000001</c:v>
                </c:pt>
                <c:pt idx="46912">
                  <c:v>46.912000000000035</c:v>
                </c:pt>
                <c:pt idx="46913">
                  <c:v>46.913000000000011</c:v>
                </c:pt>
                <c:pt idx="46914">
                  <c:v>46.914000000000044</c:v>
                </c:pt>
                <c:pt idx="46915">
                  <c:v>46.91500000000002</c:v>
                </c:pt>
                <c:pt idx="46916">
                  <c:v>46.915999999999997</c:v>
                </c:pt>
                <c:pt idx="46917">
                  <c:v>46.91700000000003</c:v>
                </c:pt>
                <c:pt idx="46918">
                  <c:v>46.918000000000006</c:v>
                </c:pt>
                <c:pt idx="46919">
                  <c:v>46.91900000000004</c:v>
                </c:pt>
                <c:pt idx="46920">
                  <c:v>46.920000000000016</c:v>
                </c:pt>
                <c:pt idx="46921">
                  <c:v>46.920999999999992</c:v>
                </c:pt>
                <c:pt idx="46922">
                  <c:v>46.922000000000025</c:v>
                </c:pt>
                <c:pt idx="46923">
                  <c:v>46.923000000000002</c:v>
                </c:pt>
                <c:pt idx="46924">
                  <c:v>46.924000000000035</c:v>
                </c:pt>
                <c:pt idx="46925">
                  <c:v>46.925000000000011</c:v>
                </c:pt>
                <c:pt idx="46926">
                  <c:v>46.926000000000045</c:v>
                </c:pt>
                <c:pt idx="46927">
                  <c:v>46.927000000000021</c:v>
                </c:pt>
                <c:pt idx="46928">
                  <c:v>46.927999999999997</c:v>
                </c:pt>
                <c:pt idx="46929">
                  <c:v>46.92900000000003</c:v>
                </c:pt>
                <c:pt idx="46930">
                  <c:v>46.930000000000007</c:v>
                </c:pt>
                <c:pt idx="46931">
                  <c:v>46.93100000000004</c:v>
                </c:pt>
                <c:pt idx="46932">
                  <c:v>46.932000000000016</c:v>
                </c:pt>
                <c:pt idx="46933">
                  <c:v>46.932999999999993</c:v>
                </c:pt>
                <c:pt idx="46934">
                  <c:v>46.934000000000026</c:v>
                </c:pt>
                <c:pt idx="46935">
                  <c:v>46.935000000000002</c:v>
                </c:pt>
                <c:pt idx="46936">
                  <c:v>46.936000000000035</c:v>
                </c:pt>
                <c:pt idx="46937">
                  <c:v>46.937000000000012</c:v>
                </c:pt>
                <c:pt idx="46938">
                  <c:v>46.938000000000045</c:v>
                </c:pt>
                <c:pt idx="46939">
                  <c:v>46.939000000000021</c:v>
                </c:pt>
                <c:pt idx="46940">
                  <c:v>46.94</c:v>
                </c:pt>
                <c:pt idx="46941">
                  <c:v>46.941000000000031</c:v>
                </c:pt>
                <c:pt idx="46942">
                  <c:v>46.942000000000007</c:v>
                </c:pt>
                <c:pt idx="46943">
                  <c:v>46.94300000000004</c:v>
                </c:pt>
                <c:pt idx="46944">
                  <c:v>46.944000000000017</c:v>
                </c:pt>
                <c:pt idx="46945">
                  <c:v>46.944999999999993</c:v>
                </c:pt>
                <c:pt idx="46946">
                  <c:v>46.946000000000026</c:v>
                </c:pt>
                <c:pt idx="46947">
                  <c:v>46.947000000000003</c:v>
                </c:pt>
                <c:pt idx="46948">
                  <c:v>46.948000000000036</c:v>
                </c:pt>
                <c:pt idx="46949">
                  <c:v>46.949000000000012</c:v>
                </c:pt>
                <c:pt idx="46950">
                  <c:v>46.950000000000045</c:v>
                </c:pt>
                <c:pt idx="46951">
                  <c:v>46.951000000000022</c:v>
                </c:pt>
                <c:pt idx="46952">
                  <c:v>46.951999999999998</c:v>
                </c:pt>
                <c:pt idx="46953">
                  <c:v>46.953000000000031</c:v>
                </c:pt>
                <c:pt idx="46954">
                  <c:v>46.954000000000008</c:v>
                </c:pt>
                <c:pt idx="46955">
                  <c:v>46.955000000000041</c:v>
                </c:pt>
                <c:pt idx="46956">
                  <c:v>46.956000000000017</c:v>
                </c:pt>
                <c:pt idx="46957">
                  <c:v>46.956999999999994</c:v>
                </c:pt>
                <c:pt idx="46958">
                  <c:v>46.958000000000027</c:v>
                </c:pt>
                <c:pt idx="46959">
                  <c:v>46.959000000000003</c:v>
                </c:pt>
                <c:pt idx="46960">
                  <c:v>46.960000000000036</c:v>
                </c:pt>
                <c:pt idx="46961">
                  <c:v>46.961000000000013</c:v>
                </c:pt>
                <c:pt idx="46962">
                  <c:v>46.962000000000046</c:v>
                </c:pt>
                <c:pt idx="46963">
                  <c:v>46.963000000000022</c:v>
                </c:pt>
                <c:pt idx="46964">
                  <c:v>46.963999999999999</c:v>
                </c:pt>
                <c:pt idx="46965">
                  <c:v>46.965000000000032</c:v>
                </c:pt>
                <c:pt idx="46966">
                  <c:v>46.966000000000008</c:v>
                </c:pt>
                <c:pt idx="46967">
                  <c:v>46.967000000000041</c:v>
                </c:pt>
                <c:pt idx="46968">
                  <c:v>46.968000000000018</c:v>
                </c:pt>
                <c:pt idx="46969">
                  <c:v>46.968999999999994</c:v>
                </c:pt>
                <c:pt idx="46970">
                  <c:v>46.970000000000027</c:v>
                </c:pt>
                <c:pt idx="46971">
                  <c:v>46.971000000000004</c:v>
                </c:pt>
                <c:pt idx="46972">
                  <c:v>46.972000000000037</c:v>
                </c:pt>
                <c:pt idx="46973">
                  <c:v>46.973000000000013</c:v>
                </c:pt>
                <c:pt idx="46974">
                  <c:v>46.974000000000046</c:v>
                </c:pt>
                <c:pt idx="46975">
                  <c:v>46.975000000000023</c:v>
                </c:pt>
                <c:pt idx="46976">
                  <c:v>46.975999999999999</c:v>
                </c:pt>
                <c:pt idx="46977">
                  <c:v>46.977000000000032</c:v>
                </c:pt>
                <c:pt idx="46978">
                  <c:v>46.978000000000009</c:v>
                </c:pt>
                <c:pt idx="46979">
                  <c:v>46.979000000000042</c:v>
                </c:pt>
                <c:pt idx="46980">
                  <c:v>46.980000000000018</c:v>
                </c:pt>
                <c:pt idx="46981">
                  <c:v>46.980999999999995</c:v>
                </c:pt>
                <c:pt idx="46982">
                  <c:v>46.982000000000028</c:v>
                </c:pt>
                <c:pt idx="46983">
                  <c:v>46.983000000000004</c:v>
                </c:pt>
                <c:pt idx="46984">
                  <c:v>46.984000000000037</c:v>
                </c:pt>
                <c:pt idx="46985">
                  <c:v>46.985000000000014</c:v>
                </c:pt>
                <c:pt idx="46986">
                  <c:v>46.98599999999999</c:v>
                </c:pt>
                <c:pt idx="46987">
                  <c:v>46.987000000000023</c:v>
                </c:pt>
                <c:pt idx="46988">
                  <c:v>46.988</c:v>
                </c:pt>
                <c:pt idx="46989">
                  <c:v>46.989000000000033</c:v>
                </c:pt>
                <c:pt idx="46990">
                  <c:v>46.990000000000009</c:v>
                </c:pt>
                <c:pt idx="46991">
                  <c:v>46.991000000000042</c:v>
                </c:pt>
                <c:pt idx="46992">
                  <c:v>46.992000000000019</c:v>
                </c:pt>
                <c:pt idx="46993">
                  <c:v>46.992999999999995</c:v>
                </c:pt>
                <c:pt idx="46994">
                  <c:v>46.994000000000028</c:v>
                </c:pt>
                <c:pt idx="46995">
                  <c:v>46.995000000000005</c:v>
                </c:pt>
                <c:pt idx="46996">
                  <c:v>46.996000000000038</c:v>
                </c:pt>
                <c:pt idx="46997">
                  <c:v>46.997000000000014</c:v>
                </c:pt>
                <c:pt idx="46998">
                  <c:v>46.99799999999999</c:v>
                </c:pt>
                <c:pt idx="46999">
                  <c:v>46.999000000000024</c:v>
                </c:pt>
                <c:pt idx="47000">
                  <c:v>47</c:v>
                </c:pt>
                <c:pt idx="47001">
                  <c:v>47.001000000000033</c:v>
                </c:pt>
                <c:pt idx="47002">
                  <c:v>47.00200000000001</c:v>
                </c:pt>
                <c:pt idx="47003">
                  <c:v>47.003000000000043</c:v>
                </c:pt>
                <c:pt idx="47004">
                  <c:v>47.004000000000019</c:v>
                </c:pt>
                <c:pt idx="47005">
                  <c:v>47.004999999999995</c:v>
                </c:pt>
                <c:pt idx="47006">
                  <c:v>47.006000000000029</c:v>
                </c:pt>
                <c:pt idx="47007">
                  <c:v>47.007000000000005</c:v>
                </c:pt>
                <c:pt idx="47008">
                  <c:v>47.008000000000038</c:v>
                </c:pt>
                <c:pt idx="47009">
                  <c:v>47.009000000000015</c:v>
                </c:pt>
                <c:pt idx="47010">
                  <c:v>47.009999999999991</c:v>
                </c:pt>
                <c:pt idx="47011">
                  <c:v>47.011000000000024</c:v>
                </c:pt>
                <c:pt idx="47012">
                  <c:v>47.012</c:v>
                </c:pt>
                <c:pt idx="47013">
                  <c:v>47.013000000000034</c:v>
                </c:pt>
                <c:pt idx="47014">
                  <c:v>47.01400000000001</c:v>
                </c:pt>
                <c:pt idx="47015">
                  <c:v>47.015000000000043</c:v>
                </c:pt>
                <c:pt idx="47016">
                  <c:v>47.01600000000002</c:v>
                </c:pt>
                <c:pt idx="47017">
                  <c:v>47.016999999999996</c:v>
                </c:pt>
                <c:pt idx="47018">
                  <c:v>47.018000000000029</c:v>
                </c:pt>
                <c:pt idx="47019">
                  <c:v>47.019000000000005</c:v>
                </c:pt>
                <c:pt idx="47020">
                  <c:v>47.020000000000039</c:v>
                </c:pt>
                <c:pt idx="47021">
                  <c:v>47.021000000000015</c:v>
                </c:pt>
                <c:pt idx="47022">
                  <c:v>47.021999999999991</c:v>
                </c:pt>
                <c:pt idx="47023">
                  <c:v>47.023000000000025</c:v>
                </c:pt>
                <c:pt idx="47024">
                  <c:v>47.024000000000001</c:v>
                </c:pt>
                <c:pt idx="47025">
                  <c:v>47.025000000000034</c:v>
                </c:pt>
                <c:pt idx="47026">
                  <c:v>47.02600000000001</c:v>
                </c:pt>
                <c:pt idx="47027">
                  <c:v>47.027000000000044</c:v>
                </c:pt>
                <c:pt idx="47028">
                  <c:v>47.02800000000002</c:v>
                </c:pt>
                <c:pt idx="47029">
                  <c:v>47.028999999999996</c:v>
                </c:pt>
                <c:pt idx="47030">
                  <c:v>47.03000000000003</c:v>
                </c:pt>
                <c:pt idx="47031">
                  <c:v>47.031000000000006</c:v>
                </c:pt>
                <c:pt idx="47032">
                  <c:v>47.032000000000039</c:v>
                </c:pt>
                <c:pt idx="47033">
                  <c:v>47.033000000000015</c:v>
                </c:pt>
                <c:pt idx="47034">
                  <c:v>47.033999999999992</c:v>
                </c:pt>
                <c:pt idx="47035">
                  <c:v>47.035000000000025</c:v>
                </c:pt>
                <c:pt idx="47036">
                  <c:v>47.036000000000001</c:v>
                </c:pt>
                <c:pt idx="47037">
                  <c:v>47.037000000000035</c:v>
                </c:pt>
                <c:pt idx="47038">
                  <c:v>47.038000000000011</c:v>
                </c:pt>
                <c:pt idx="47039">
                  <c:v>47.039000000000044</c:v>
                </c:pt>
                <c:pt idx="47040">
                  <c:v>47.04000000000002</c:v>
                </c:pt>
                <c:pt idx="47041">
                  <c:v>47.040999999999997</c:v>
                </c:pt>
                <c:pt idx="47042">
                  <c:v>47.04200000000003</c:v>
                </c:pt>
                <c:pt idx="47043">
                  <c:v>47.043000000000006</c:v>
                </c:pt>
                <c:pt idx="47044">
                  <c:v>47.04400000000004</c:v>
                </c:pt>
                <c:pt idx="47045">
                  <c:v>47.045000000000016</c:v>
                </c:pt>
                <c:pt idx="47046">
                  <c:v>47.045999999999992</c:v>
                </c:pt>
                <c:pt idx="47047">
                  <c:v>47.047000000000025</c:v>
                </c:pt>
                <c:pt idx="47048">
                  <c:v>47.048000000000002</c:v>
                </c:pt>
                <c:pt idx="47049">
                  <c:v>47.049000000000035</c:v>
                </c:pt>
                <c:pt idx="47050">
                  <c:v>47.050000000000011</c:v>
                </c:pt>
                <c:pt idx="47051">
                  <c:v>47.051000000000045</c:v>
                </c:pt>
                <c:pt idx="47052">
                  <c:v>47.052000000000021</c:v>
                </c:pt>
                <c:pt idx="47053">
                  <c:v>47.052999999999997</c:v>
                </c:pt>
                <c:pt idx="47054">
                  <c:v>47.05400000000003</c:v>
                </c:pt>
                <c:pt idx="47055">
                  <c:v>47.055000000000007</c:v>
                </c:pt>
                <c:pt idx="47056">
                  <c:v>47.05600000000004</c:v>
                </c:pt>
                <c:pt idx="47057">
                  <c:v>47.057000000000016</c:v>
                </c:pt>
                <c:pt idx="47058">
                  <c:v>47.057999999999993</c:v>
                </c:pt>
                <c:pt idx="47059">
                  <c:v>47.059000000000026</c:v>
                </c:pt>
                <c:pt idx="47060">
                  <c:v>47.06</c:v>
                </c:pt>
                <c:pt idx="47061">
                  <c:v>47.061000000000035</c:v>
                </c:pt>
                <c:pt idx="47062">
                  <c:v>47.062000000000012</c:v>
                </c:pt>
                <c:pt idx="47063">
                  <c:v>47.063000000000045</c:v>
                </c:pt>
                <c:pt idx="47064">
                  <c:v>47.064000000000021</c:v>
                </c:pt>
                <c:pt idx="47065">
                  <c:v>47.064999999999998</c:v>
                </c:pt>
                <c:pt idx="47066">
                  <c:v>47.066000000000031</c:v>
                </c:pt>
                <c:pt idx="47067">
                  <c:v>47.067000000000007</c:v>
                </c:pt>
                <c:pt idx="47068">
                  <c:v>47.06800000000004</c:v>
                </c:pt>
                <c:pt idx="47069">
                  <c:v>47.069000000000017</c:v>
                </c:pt>
                <c:pt idx="47070">
                  <c:v>47.069999999999993</c:v>
                </c:pt>
                <c:pt idx="47071">
                  <c:v>47.071000000000026</c:v>
                </c:pt>
                <c:pt idx="47072">
                  <c:v>47.072000000000003</c:v>
                </c:pt>
                <c:pt idx="47073">
                  <c:v>47.073000000000036</c:v>
                </c:pt>
                <c:pt idx="47074">
                  <c:v>47.074000000000012</c:v>
                </c:pt>
                <c:pt idx="47075">
                  <c:v>47.075000000000045</c:v>
                </c:pt>
                <c:pt idx="47076">
                  <c:v>47.076000000000022</c:v>
                </c:pt>
                <c:pt idx="47077">
                  <c:v>47.076999999999998</c:v>
                </c:pt>
                <c:pt idx="47078">
                  <c:v>47.078000000000031</c:v>
                </c:pt>
                <c:pt idx="47079">
                  <c:v>47.079000000000008</c:v>
                </c:pt>
                <c:pt idx="47080">
                  <c:v>47.080000000000041</c:v>
                </c:pt>
                <c:pt idx="47081">
                  <c:v>47.081000000000017</c:v>
                </c:pt>
                <c:pt idx="47082">
                  <c:v>47.081999999999994</c:v>
                </c:pt>
                <c:pt idx="47083">
                  <c:v>47.083000000000027</c:v>
                </c:pt>
                <c:pt idx="47084">
                  <c:v>47.084000000000003</c:v>
                </c:pt>
                <c:pt idx="47085">
                  <c:v>47.085000000000036</c:v>
                </c:pt>
                <c:pt idx="47086">
                  <c:v>47.086000000000013</c:v>
                </c:pt>
                <c:pt idx="47087">
                  <c:v>47.087000000000046</c:v>
                </c:pt>
                <c:pt idx="47088">
                  <c:v>47.088000000000022</c:v>
                </c:pt>
                <c:pt idx="47089">
                  <c:v>47.088999999999999</c:v>
                </c:pt>
                <c:pt idx="47090">
                  <c:v>47.090000000000032</c:v>
                </c:pt>
                <c:pt idx="47091">
                  <c:v>47.091000000000008</c:v>
                </c:pt>
                <c:pt idx="47092">
                  <c:v>47.092000000000041</c:v>
                </c:pt>
                <c:pt idx="47093">
                  <c:v>47.093000000000018</c:v>
                </c:pt>
                <c:pt idx="47094">
                  <c:v>47.093999999999994</c:v>
                </c:pt>
                <c:pt idx="47095">
                  <c:v>47.095000000000027</c:v>
                </c:pt>
                <c:pt idx="47096">
                  <c:v>47.096000000000004</c:v>
                </c:pt>
                <c:pt idx="47097">
                  <c:v>47.097000000000037</c:v>
                </c:pt>
                <c:pt idx="47098">
                  <c:v>47.098000000000013</c:v>
                </c:pt>
                <c:pt idx="47099">
                  <c:v>47.099000000000046</c:v>
                </c:pt>
                <c:pt idx="47100">
                  <c:v>47.100000000000023</c:v>
                </c:pt>
                <c:pt idx="47101">
                  <c:v>47.100999999999999</c:v>
                </c:pt>
                <c:pt idx="47102">
                  <c:v>47.102000000000032</c:v>
                </c:pt>
                <c:pt idx="47103">
                  <c:v>47.103000000000009</c:v>
                </c:pt>
                <c:pt idx="47104">
                  <c:v>47.104000000000042</c:v>
                </c:pt>
                <c:pt idx="47105">
                  <c:v>47.105000000000018</c:v>
                </c:pt>
                <c:pt idx="47106">
                  <c:v>47.105999999999995</c:v>
                </c:pt>
                <c:pt idx="47107">
                  <c:v>47.107000000000028</c:v>
                </c:pt>
                <c:pt idx="47108">
                  <c:v>47.108000000000004</c:v>
                </c:pt>
                <c:pt idx="47109">
                  <c:v>47.109000000000037</c:v>
                </c:pt>
                <c:pt idx="47110">
                  <c:v>47.110000000000014</c:v>
                </c:pt>
                <c:pt idx="47111">
                  <c:v>47.11099999999999</c:v>
                </c:pt>
                <c:pt idx="47112">
                  <c:v>47.112000000000023</c:v>
                </c:pt>
                <c:pt idx="47113">
                  <c:v>47.113</c:v>
                </c:pt>
                <c:pt idx="47114">
                  <c:v>47.114000000000033</c:v>
                </c:pt>
                <c:pt idx="47115">
                  <c:v>47.115000000000009</c:v>
                </c:pt>
                <c:pt idx="47116">
                  <c:v>47.116000000000042</c:v>
                </c:pt>
                <c:pt idx="47117">
                  <c:v>47.117000000000019</c:v>
                </c:pt>
                <c:pt idx="47118">
                  <c:v>47.117999999999995</c:v>
                </c:pt>
                <c:pt idx="47119">
                  <c:v>47.119000000000028</c:v>
                </c:pt>
                <c:pt idx="47120">
                  <c:v>47.120000000000005</c:v>
                </c:pt>
                <c:pt idx="47121">
                  <c:v>47.121000000000038</c:v>
                </c:pt>
                <c:pt idx="47122">
                  <c:v>47.122000000000014</c:v>
                </c:pt>
                <c:pt idx="47123">
                  <c:v>47.12299999999999</c:v>
                </c:pt>
                <c:pt idx="47124">
                  <c:v>47.124000000000024</c:v>
                </c:pt>
                <c:pt idx="47125">
                  <c:v>47.125</c:v>
                </c:pt>
                <c:pt idx="47126">
                  <c:v>47.126000000000033</c:v>
                </c:pt>
                <c:pt idx="47127">
                  <c:v>47.12700000000001</c:v>
                </c:pt>
                <c:pt idx="47128">
                  <c:v>47.128000000000043</c:v>
                </c:pt>
                <c:pt idx="47129">
                  <c:v>47.129000000000019</c:v>
                </c:pt>
                <c:pt idx="47130">
                  <c:v>47.129999999999995</c:v>
                </c:pt>
                <c:pt idx="47131">
                  <c:v>47.131000000000029</c:v>
                </c:pt>
                <c:pt idx="47132">
                  <c:v>47.132000000000005</c:v>
                </c:pt>
                <c:pt idx="47133">
                  <c:v>47.133000000000038</c:v>
                </c:pt>
                <c:pt idx="47134">
                  <c:v>47.134000000000015</c:v>
                </c:pt>
                <c:pt idx="47135">
                  <c:v>47.134999999999991</c:v>
                </c:pt>
                <c:pt idx="47136">
                  <c:v>47.136000000000024</c:v>
                </c:pt>
                <c:pt idx="47137">
                  <c:v>47.137</c:v>
                </c:pt>
                <c:pt idx="47138">
                  <c:v>47.138000000000034</c:v>
                </c:pt>
                <c:pt idx="47139">
                  <c:v>47.13900000000001</c:v>
                </c:pt>
                <c:pt idx="47140">
                  <c:v>47.140000000000043</c:v>
                </c:pt>
                <c:pt idx="47141">
                  <c:v>47.14100000000002</c:v>
                </c:pt>
                <c:pt idx="47142">
                  <c:v>47.141999999999996</c:v>
                </c:pt>
                <c:pt idx="47143">
                  <c:v>47.143000000000029</c:v>
                </c:pt>
                <c:pt idx="47144">
                  <c:v>47.144000000000005</c:v>
                </c:pt>
                <c:pt idx="47145">
                  <c:v>47.145000000000039</c:v>
                </c:pt>
                <c:pt idx="47146">
                  <c:v>47.146000000000015</c:v>
                </c:pt>
                <c:pt idx="47147">
                  <c:v>47.146999999999991</c:v>
                </c:pt>
                <c:pt idx="47148">
                  <c:v>47.148000000000025</c:v>
                </c:pt>
                <c:pt idx="47149">
                  <c:v>47.149000000000001</c:v>
                </c:pt>
                <c:pt idx="47150">
                  <c:v>47.150000000000034</c:v>
                </c:pt>
                <c:pt idx="47151">
                  <c:v>47.15100000000001</c:v>
                </c:pt>
                <c:pt idx="47152">
                  <c:v>47.152000000000044</c:v>
                </c:pt>
                <c:pt idx="47153">
                  <c:v>47.15300000000002</c:v>
                </c:pt>
                <c:pt idx="47154">
                  <c:v>47.153999999999996</c:v>
                </c:pt>
                <c:pt idx="47155">
                  <c:v>47.15500000000003</c:v>
                </c:pt>
                <c:pt idx="47156">
                  <c:v>47.156000000000006</c:v>
                </c:pt>
                <c:pt idx="47157">
                  <c:v>47.157000000000039</c:v>
                </c:pt>
                <c:pt idx="47158">
                  <c:v>47.158000000000015</c:v>
                </c:pt>
                <c:pt idx="47159">
                  <c:v>47.158999999999992</c:v>
                </c:pt>
                <c:pt idx="47160">
                  <c:v>47.160000000000025</c:v>
                </c:pt>
                <c:pt idx="47161">
                  <c:v>47.161000000000001</c:v>
                </c:pt>
                <c:pt idx="47162">
                  <c:v>47.162000000000035</c:v>
                </c:pt>
                <c:pt idx="47163">
                  <c:v>47.163000000000011</c:v>
                </c:pt>
                <c:pt idx="47164">
                  <c:v>47.164000000000044</c:v>
                </c:pt>
                <c:pt idx="47165">
                  <c:v>47.16500000000002</c:v>
                </c:pt>
                <c:pt idx="47166">
                  <c:v>47.165999999999997</c:v>
                </c:pt>
                <c:pt idx="47167">
                  <c:v>47.16700000000003</c:v>
                </c:pt>
                <c:pt idx="47168">
                  <c:v>47.168000000000006</c:v>
                </c:pt>
                <c:pt idx="47169">
                  <c:v>47.16900000000004</c:v>
                </c:pt>
                <c:pt idx="47170">
                  <c:v>47.170000000000016</c:v>
                </c:pt>
                <c:pt idx="47171">
                  <c:v>47.170999999999992</c:v>
                </c:pt>
                <c:pt idx="47172">
                  <c:v>47.172000000000025</c:v>
                </c:pt>
                <c:pt idx="47173">
                  <c:v>47.173000000000002</c:v>
                </c:pt>
                <c:pt idx="47174">
                  <c:v>47.174000000000035</c:v>
                </c:pt>
                <c:pt idx="47175">
                  <c:v>47.175000000000011</c:v>
                </c:pt>
                <c:pt idx="47176">
                  <c:v>47.176000000000045</c:v>
                </c:pt>
                <c:pt idx="47177">
                  <c:v>47.177000000000021</c:v>
                </c:pt>
                <c:pt idx="47178">
                  <c:v>47.177999999999997</c:v>
                </c:pt>
                <c:pt idx="47179">
                  <c:v>47.17900000000003</c:v>
                </c:pt>
                <c:pt idx="47180">
                  <c:v>47.180000000000007</c:v>
                </c:pt>
                <c:pt idx="47181">
                  <c:v>47.18100000000004</c:v>
                </c:pt>
                <c:pt idx="47182">
                  <c:v>47.182000000000016</c:v>
                </c:pt>
                <c:pt idx="47183">
                  <c:v>47.182999999999993</c:v>
                </c:pt>
                <c:pt idx="47184">
                  <c:v>47.184000000000026</c:v>
                </c:pt>
                <c:pt idx="47185">
                  <c:v>47.185000000000002</c:v>
                </c:pt>
                <c:pt idx="47186">
                  <c:v>47.186000000000035</c:v>
                </c:pt>
                <c:pt idx="47187">
                  <c:v>47.187000000000012</c:v>
                </c:pt>
                <c:pt idx="47188">
                  <c:v>47.188000000000045</c:v>
                </c:pt>
                <c:pt idx="47189">
                  <c:v>47.189000000000021</c:v>
                </c:pt>
                <c:pt idx="47190">
                  <c:v>47.19</c:v>
                </c:pt>
                <c:pt idx="47191">
                  <c:v>47.191000000000031</c:v>
                </c:pt>
                <c:pt idx="47192">
                  <c:v>47.192000000000007</c:v>
                </c:pt>
                <c:pt idx="47193">
                  <c:v>47.19300000000004</c:v>
                </c:pt>
                <c:pt idx="47194">
                  <c:v>47.194000000000017</c:v>
                </c:pt>
                <c:pt idx="47195">
                  <c:v>47.194999999999993</c:v>
                </c:pt>
                <c:pt idx="47196">
                  <c:v>47.196000000000026</c:v>
                </c:pt>
                <c:pt idx="47197">
                  <c:v>47.197000000000003</c:v>
                </c:pt>
                <c:pt idx="47198">
                  <c:v>47.198000000000036</c:v>
                </c:pt>
                <c:pt idx="47199">
                  <c:v>47.199000000000012</c:v>
                </c:pt>
                <c:pt idx="47200">
                  <c:v>47.200000000000045</c:v>
                </c:pt>
                <c:pt idx="47201">
                  <c:v>47.201000000000022</c:v>
                </c:pt>
                <c:pt idx="47202">
                  <c:v>47.201999999999998</c:v>
                </c:pt>
                <c:pt idx="47203">
                  <c:v>47.203000000000031</c:v>
                </c:pt>
                <c:pt idx="47204">
                  <c:v>47.204000000000008</c:v>
                </c:pt>
                <c:pt idx="47205">
                  <c:v>47.205000000000041</c:v>
                </c:pt>
                <c:pt idx="47206">
                  <c:v>47.206000000000017</c:v>
                </c:pt>
                <c:pt idx="47207">
                  <c:v>47.206999999999994</c:v>
                </c:pt>
                <c:pt idx="47208">
                  <c:v>47.208000000000027</c:v>
                </c:pt>
                <c:pt idx="47209">
                  <c:v>47.209000000000003</c:v>
                </c:pt>
                <c:pt idx="47210">
                  <c:v>47.210000000000036</c:v>
                </c:pt>
                <c:pt idx="47211">
                  <c:v>47.211000000000013</c:v>
                </c:pt>
                <c:pt idx="47212">
                  <c:v>47.212000000000046</c:v>
                </c:pt>
                <c:pt idx="47213">
                  <c:v>47.213000000000022</c:v>
                </c:pt>
                <c:pt idx="47214">
                  <c:v>47.213999999999999</c:v>
                </c:pt>
                <c:pt idx="47215">
                  <c:v>47.215000000000032</c:v>
                </c:pt>
                <c:pt idx="47216">
                  <c:v>47.216000000000008</c:v>
                </c:pt>
                <c:pt idx="47217">
                  <c:v>47.217000000000041</c:v>
                </c:pt>
                <c:pt idx="47218">
                  <c:v>47.218000000000018</c:v>
                </c:pt>
                <c:pt idx="47219">
                  <c:v>47.218999999999994</c:v>
                </c:pt>
                <c:pt idx="47220">
                  <c:v>47.220000000000027</c:v>
                </c:pt>
                <c:pt idx="47221">
                  <c:v>47.221000000000004</c:v>
                </c:pt>
                <c:pt idx="47222">
                  <c:v>47.222000000000037</c:v>
                </c:pt>
                <c:pt idx="47223">
                  <c:v>47.223000000000013</c:v>
                </c:pt>
                <c:pt idx="47224">
                  <c:v>47.224000000000046</c:v>
                </c:pt>
                <c:pt idx="47225">
                  <c:v>47.225000000000023</c:v>
                </c:pt>
                <c:pt idx="47226">
                  <c:v>47.225999999999999</c:v>
                </c:pt>
                <c:pt idx="47227">
                  <c:v>47.227000000000032</c:v>
                </c:pt>
                <c:pt idx="47228">
                  <c:v>47.228000000000009</c:v>
                </c:pt>
                <c:pt idx="47229">
                  <c:v>47.229000000000042</c:v>
                </c:pt>
                <c:pt idx="47230">
                  <c:v>47.230000000000018</c:v>
                </c:pt>
                <c:pt idx="47231">
                  <c:v>47.230999999999995</c:v>
                </c:pt>
                <c:pt idx="47232">
                  <c:v>47.232000000000028</c:v>
                </c:pt>
                <c:pt idx="47233">
                  <c:v>47.233000000000004</c:v>
                </c:pt>
                <c:pt idx="47234">
                  <c:v>47.234000000000037</c:v>
                </c:pt>
                <c:pt idx="47235">
                  <c:v>47.235000000000014</c:v>
                </c:pt>
                <c:pt idx="47236">
                  <c:v>47.23599999999999</c:v>
                </c:pt>
                <c:pt idx="47237">
                  <c:v>47.237000000000023</c:v>
                </c:pt>
                <c:pt idx="47238">
                  <c:v>47.238</c:v>
                </c:pt>
                <c:pt idx="47239">
                  <c:v>47.239000000000033</c:v>
                </c:pt>
                <c:pt idx="47240">
                  <c:v>47.240000000000009</c:v>
                </c:pt>
                <c:pt idx="47241">
                  <c:v>47.241000000000042</c:v>
                </c:pt>
                <c:pt idx="47242">
                  <c:v>47.242000000000019</c:v>
                </c:pt>
                <c:pt idx="47243">
                  <c:v>47.242999999999995</c:v>
                </c:pt>
                <c:pt idx="47244">
                  <c:v>47.244000000000028</c:v>
                </c:pt>
                <c:pt idx="47245">
                  <c:v>47.245000000000005</c:v>
                </c:pt>
                <c:pt idx="47246">
                  <c:v>47.246000000000038</c:v>
                </c:pt>
                <c:pt idx="47247">
                  <c:v>47.247000000000014</c:v>
                </c:pt>
                <c:pt idx="47248">
                  <c:v>47.24799999999999</c:v>
                </c:pt>
                <c:pt idx="47249">
                  <c:v>47.249000000000024</c:v>
                </c:pt>
                <c:pt idx="47250">
                  <c:v>47.25</c:v>
                </c:pt>
                <c:pt idx="47251">
                  <c:v>47.251000000000033</c:v>
                </c:pt>
                <c:pt idx="47252">
                  <c:v>47.25200000000001</c:v>
                </c:pt>
                <c:pt idx="47253">
                  <c:v>47.253000000000043</c:v>
                </c:pt>
                <c:pt idx="47254">
                  <c:v>47.254000000000019</c:v>
                </c:pt>
                <c:pt idx="47255">
                  <c:v>47.254999999999995</c:v>
                </c:pt>
                <c:pt idx="47256">
                  <c:v>47.256000000000029</c:v>
                </c:pt>
                <c:pt idx="47257">
                  <c:v>47.257000000000005</c:v>
                </c:pt>
                <c:pt idx="47258">
                  <c:v>47.258000000000038</c:v>
                </c:pt>
                <c:pt idx="47259">
                  <c:v>47.259000000000015</c:v>
                </c:pt>
                <c:pt idx="47260">
                  <c:v>47.259999999999991</c:v>
                </c:pt>
                <c:pt idx="47261">
                  <c:v>47.261000000000024</c:v>
                </c:pt>
                <c:pt idx="47262">
                  <c:v>47.262</c:v>
                </c:pt>
                <c:pt idx="47263">
                  <c:v>47.263000000000034</c:v>
                </c:pt>
                <c:pt idx="47264">
                  <c:v>47.26400000000001</c:v>
                </c:pt>
                <c:pt idx="47265">
                  <c:v>47.265000000000043</c:v>
                </c:pt>
                <c:pt idx="47266">
                  <c:v>47.26600000000002</c:v>
                </c:pt>
                <c:pt idx="47267">
                  <c:v>47.266999999999996</c:v>
                </c:pt>
                <c:pt idx="47268">
                  <c:v>47.268000000000029</c:v>
                </c:pt>
                <c:pt idx="47269">
                  <c:v>47.269000000000005</c:v>
                </c:pt>
                <c:pt idx="47270">
                  <c:v>47.270000000000039</c:v>
                </c:pt>
                <c:pt idx="47271">
                  <c:v>47.271000000000015</c:v>
                </c:pt>
                <c:pt idx="47272">
                  <c:v>47.271999999999991</c:v>
                </c:pt>
                <c:pt idx="47273">
                  <c:v>47.273000000000025</c:v>
                </c:pt>
                <c:pt idx="47274">
                  <c:v>47.274000000000001</c:v>
                </c:pt>
                <c:pt idx="47275">
                  <c:v>47.275000000000034</c:v>
                </c:pt>
                <c:pt idx="47276">
                  <c:v>47.27600000000001</c:v>
                </c:pt>
                <c:pt idx="47277">
                  <c:v>47.277000000000044</c:v>
                </c:pt>
                <c:pt idx="47278">
                  <c:v>47.27800000000002</c:v>
                </c:pt>
                <c:pt idx="47279">
                  <c:v>47.278999999999996</c:v>
                </c:pt>
                <c:pt idx="47280">
                  <c:v>47.28000000000003</c:v>
                </c:pt>
                <c:pt idx="47281">
                  <c:v>47.281000000000006</c:v>
                </c:pt>
                <c:pt idx="47282">
                  <c:v>47.282000000000039</c:v>
                </c:pt>
                <c:pt idx="47283">
                  <c:v>47.283000000000015</c:v>
                </c:pt>
                <c:pt idx="47284">
                  <c:v>47.283999999999992</c:v>
                </c:pt>
                <c:pt idx="47285">
                  <c:v>47.285000000000025</c:v>
                </c:pt>
                <c:pt idx="47286">
                  <c:v>47.286000000000001</c:v>
                </c:pt>
                <c:pt idx="47287">
                  <c:v>47.287000000000035</c:v>
                </c:pt>
                <c:pt idx="47288">
                  <c:v>47.288000000000011</c:v>
                </c:pt>
                <c:pt idx="47289">
                  <c:v>47.289000000000044</c:v>
                </c:pt>
                <c:pt idx="47290">
                  <c:v>47.29000000000002</c:v>
                </c:pt>
                <c:pt idx="47291">
                  <c:v>47.290999999999997</c:v>
                </c:pt>
                <c:pt idx="47292">
                  <c:v>47.29200000000003</c:v>
                </c:pt>
                <c:pt idx="47293">
                  <c:v>47.293000000000006</c:v>
                </c:pt>
                <c:pt idx="47294">
                  <c:v>47.29400000000004</c:v>
                </c:pt>
                <c:pt idx="47295">
                  <c:v>47.295000000000016</c:v>
                </c:pt>
                <c:pt idx="47296">
                  <c:v>47.295999999999992</c:v>
                </c:pt>
                <c:pt idx="47297">
                  <c:v>47.297000000000025</c:v>
                </c:pt>
                <c:pt idx="47298">
                  <c:v>47.298000000000002</c:v>
                </c:pt>
                <c:pt idx="47299">
                  <c:v>47.299000000000035</c:v>
                </c:pt>
                <c:pt idx="47300">
                  <c:v>47.300000000000011</c:v>
                </c:pt>
                <c:pt idx="47301">
                  <c:v>47.301000000000045</c:v>
                </c:pt>
                <c:pt idx="47302">
                  <c:v>47.302000000000021</c:v>
                </c:pt>
                <c:pt idx="47303">
                  <c:v>47.302999999999997</c:v>
                </c:pt>
                <c:pt idx="47304">
                  <c:v>47.30400000000003</c:v>
                </c:pt>
                <c:pt idx="47305">
                  <c:v>47.305000000000007</c:v>
                </c:pt>
                <c:pt idx="47306">
                  <c:v>47.30600000000004</c:v>
                </c:pt>
                <c:pt idx="47307">
                  <c:v>47.307000000000016</c:v>
                </c:pt>
                <c:pt idx="47308">
                  <c:v>47.307999999999993</c:v>
                </c:pt>
                <c:pt idx="47309">
                  <c:v>47.309000000000026</c:v>
                </c:pt>
                <c:pt idx="47310">
                  <c:v>47.31</c:v>
                </c:pt>
                <c:pt idx="47311">
                  <c:v>47.311000000000035</c:v>
                </c:pt>
                <c:pt idx="47312">
                  <c:v>47.312000000000012</c:v>
                </c:pt>
                <c:pt idx="47313">
                  <c:v>47.313000000000045</c:v>
                </c:pt>
                <c:pt idx="47314">
                  <c:v>47.314000000000021</c:v>
                </c:pt>
                <c:pt idx="47315">
                  <c:v>47.314999999999998</c:v>
                </c:pt>
                <c:pt idx="47316">
                  <c:v>47.316000000000031</c:v>
                </c:pt>
                <c:pt idx="47317">
                  <c:v>47.317000000000007</c:v>
                </c:pt>
                <c:pt idx="47318">
                  <c:v>47.31800000000004</c:v>
                </c:pt>
                <c:pt idx="47319">
                  <c:v>47.319000000000017</c:v>
                </c:pt>
                <c:pt idx="47320">
                  <c:v>47.319999999999993</c:v>
                </c:pt>
                <c:pt idx="47321">
                  <c:v>47.321000000000026</c:v>
                </c:pt>
                <c:pt idx="47322">
                  <c:v>47.322000000000003</c:v>
                </c:pt>
                <c:pt idx="47323">
                  <c:v>47.323000000000036</c:v>
                </c:pt>
                <c:pt idx="47324">
                  <c:v>47.324000000000012</c:v>
                </c:pt>
                <c:pt idx="47325">
                  <c:v>47.325000000000045</c:v>
                </c:pt>
                <c:pt idx="47326">
                  <c:v>47.326000000000022</c:v>
                </c:pt>
                <c:pt idx="47327">
                  <c:v>47.326999999999998</c:v>
                </c:pt>
                <c:pt idx="47328">
                  <c:v>47.328000000000031</c:v>
                </c:pt>
                <c:pt idx="47329">
                  <c:v>47.329000000000008</c:v>
                </c:pt>
                <c:pt idx="47330">
                  <c:v>47.330000000000041</c:v>
                </c:pt>
                <c:pt idx="47331">
                  <c:v>47.331000000000017</c:v>
                </c:pt>
                <c:pt idx="47332">
                  <c:v>47.331999999999994</c:v>
                </c:pt>
                <c:pt idx="47333">
                  <c:v>47.333000000000027</c:v>
                </c:pt>
                <c:pt idx="47334">
                  <c:v>47.334000000000003</c:v>
                </c:pt>
                <c:pt idx="47335">
                  <c:v>47.335000000000036</c:v>
                </c:pt>
                <c:pt idx="47336">
                  <c:v>47.336000000000013</c:v>
                </c:pt>
                <c:pt idx="47337">
                  <c:v>47.337000000000046</c:v>
                </c:pt>
                <c:pt idx="47338">
                  <c:v>47.338000000000022</c:v>
                </c:pt>
                <c:pt idx="47339">
                  <c:v>47.338999999999999</c:v>
                </c:pt>
                <c:pt idx="47340">
                  <c:v>47.340000000000032</c:v>
                </c:pt>
                <c:pt idx="47341">
                  <c:v>47.341000000000008</c:v>
                </c:pt>
                <c:pt idx="47342">
                  <c:v>47.342000000000041</c:v>
                </c:pt>
                <c:pt idx="47343">
                  <c:v>47.343000000000018</c:v>
                </c:pt>
                <c:pt idx="47344">
                  <c:v>47.343999999999994</c:v>
                </c:pt>
                <c:pt idx="47345">
                  <c:v>47.345000000000027</c:v>
                </c:pt>
                <c:pt idx="47346">
                  <c:v>47.346000000000004</c:v>
                </c:pt>
                <c:pt idx="47347">
                  <c:v>47.347000000000037</c:v>
                </c:pt>
                <c:pt idx="47348">
                  <c:v>47.348000000000013</c:v>
                </c:pt>
                <c:pt idx="47349">
                  <c:v>47.349000000000046</c:v>
                </c:pt>
                <c:pt idx="47350">
                  <c:v>47.350000000000023</c:v>
                </c:pt>
                <c:pt idx="47351">
                  <c:v>47.350999999999999</c:v>
                </c:pt>
                <c:pt idx="47352">
                  <c:v>47.352000000000032</c:v>
                </c:pt>
                <c:pt idx="47353">
                  <c:v>47.353000000000009</c:v>
                </c:pt>
                <c:pt idx="47354">
                  <c:v>47.354000000000042</c:v>
                </c:pt>
                <c:pt idx="47355">
                  <c:v>47.355000000000018</c:v>
                </c:pt>
                <c:pt idx="47356">
                  <c:v>47.355999999999995</c:v>
                </c:pt>
                <c:pt idx="47357">
                  <c:v>47.357000000000028</c:v>
                </c:pt>
                <c:pt idx="47358">
                  <c:v>47.358000000000004</c:v>
                </c:pt>
                <c:pt idx="47359">
                  <c:v>47.359000000000037</c:v>
                </c:pt>
                <c:pt idx="47360">
                  <c:v>47.360000000000014</c:v>
                </c:pt>
                <c:pt idx="47361">
                  <c:v>47.36099999999999</c:v>
                </c:pt>
                <c:pt idx="47362">
                  <c:v>47.362000000000023</c:v>
                </c:pt>
                <c:pt idx="47363">
                  <c:v>47.363</c:v>
                </c:pt>
                <c:pt idx="47364">
                  <c:v>47.364000000000033</c:v>
                </c:pt>
                <c:pt idx="47365">
                  <c:v>47.365000000000009</c:v>
                </c:pt>
                <c:pt idx="47366">
                  <c:v>47.366000000000042</c:v>
                </c:pt>
                <c:pt idx="47367">
                  <c:v>47.367000000000019</c:v>
                </c:pt>
                <c:pt idx="47368">
                  <c:v>47.367999999999995</c:v>
                </c:pt>
                <c:pt idx="47369">
                  <c:v>47.369000000000028</c:v>
                </c:pt>
                <c:pt idx="47370">
                  <c:v>47.370000000000005</c:v>
                </c:pt>
                <c:pt idx="47371">
                  <c:v>47.371000000000038</c:v>
                </c:pt>
                <c:pt idx="47372">
                  <c:v>47.372000000000014</c:v>
                </c:pt>
                <c:pt idx="47373">
                  <c:v>47.37299999999999</c:v>
                </c:pt>
                <c:pt idx="47374">
                  <c:v>47.374000000000024</c:v>
                </c:pt>
                <c:pt idx="47375">
                  <c:v>47.375</c:v>
                </c:pt>
                <c:pt idx="47376">
                  <c:v>47.376000000000033</c:v>
                </c:pt>
                <c:pt idx="47377">
                  <c:v>47.37700000000001</c:v>
                </c:pt>
                <c:pt idx="47378">
                  <c:v>47.378000000000043</c:v>
                </c:pt>
                <c:pt idx="47379">
                  <c:v>47.379000000000019</c:v>
                </c:pt>
                <c:pt idx="47380">
                  <c:v>47.379999999999995</c:v>
                </c:pt>
                <c:pt idx="47381">
                  <c:v>47.381000000000029</c:v>
                </c:pt>
                <c:pt idx="47382">
                  <c:v>47.382000000000005</c:v>
                </c:pt>
                <c:pt idx="47383">
                  <c:v>47.383000000000038</c:v>
                </c:pt>
                <c:pt idx="47384">
                  <c:v>47.384000000000015</c:v>
                </c:pt>
                <c:pt idx="47385">
                  <c:v>47.384999999999991</c:v>
                </c:pt>
                <c:pt idx="47386">
                  <c:v>47.386000000000024</c:v>
                </c:pt>
                <c:pt idx="47387">
                  <c:v>47.387</c:v>
                </c:pt>
                <c:pt idx="47388">
                  <c:v>47.388000000000034</c:v>
                </c:pt>
                <c:pt idx="47389">
                  <c:v>47.38900000000001</c:v>
                </c:pt>
                <c:pt idx="47390">
                  <c:v>47.390000000000043</c:v>
                </c:pt>
                <c:pt idx="47391">
                  <c:v>47.39100000000002</c:v>
                </c:pt>
                <c:pt idx="47392">
                  <c:v>47.391999999999996</c:v>
                </c:pt>
                <c:pt idx="47393">
                  <c:v>47.393000000000029</c:v>
                </c:pt>
                <c:pt idx="47394">
                  <c:v>47.394000000000005</c:v>
                </c:pt>
                <c:pt idx="47395">
                  <c:v>47.395000000000039</c:v>
                </c:pt>
                <c:pt idx="47396">
                  <c:v>47.396000000000015</c:v>
                </c:pt>
                <c:pt idx="47397">
                  <c:v>47.396999999999991</c:v>
                </c:pt>
                <c:pt idx="47398">
                  <c:v>47.398000000000025</c:v>
                </c:pt>
                <c:pt idx="47399">
                  <c:v>47.399000000000001</c:v>
                </c:pt>
                <c:pt idx="47400">
                  <c:v>47.400000000000034</c:v>
                </c:pt>
                <c:pt idx="47401">
                  <c:v>47.40100000000001</c:v>
                </c:pt>
                <c:pt idx="47402">
                  <c:v>47.402000000000044</c:v>
                </c:pt>
                <c:pt idx="47403">
                  <c:v>47.40300000000002</c:v>
                </c:pt>
                <c:pt idx="47404">
                  <c:v>47.403999999999996</c:v>
                </c:pt>
                <c:pt idx="47405">
                  <c:v>47.40500000000003</c:v>
                </c:pt>
                <c:pt idx="47406">
                  <c:v>47.406000000000006</c:v>
                </c:pt>
                <c:pt idx="47407">
                  <c:v>47.407000000000039</c:v>
                </c:pt>
                <c:pt idx="47408">
                  <c:v>47.408000000000015</c:v>
                </c:pt>
                <c:pt idx="47409">
                  <c:v>47.408999999999992</c:v>
                </c:pt>
                <c:pt idx="47410">
                  <c:v>47.410000000000025</c:v>
                </c:pt>
                <c:pt idx="47411">
                  <c:v>47.411000000000001</c:v>
                </c:pt>
                <c:pt idx="47412">
                  <c:v>47.412000000000035</c:v>
                </c:pt>
                <c:pt idx="47413">
                  <c:v>47.413000000000011</c:v>
                </c:pt>
                <c:pt idx="47414">
                  <c:v>47.414000000000044</c:v>
                </c:pt>
                <c:pt idx="47415">
                  <c:v>47.41500000000002</c:v>
                </c:pt>
                <c:pt idx="47416">
                  <c:v>47.415999999999997</c:v>
                </c:pt>
                <c:pt idx="47417">
                  <c:v>47.41700000000003</c:v>
                </c:pt>
                <c:pt idx="47418">
                  <c:v>47.418000000000006</c:v>
                </c:pt>
                <c:pt idx="47419">
                  <c:v>47.41900000000004</c:v>
                </c:pt>
                <c:pt idx="47420">
                  <c:v>47.420000000000016</c:v>
                </c:pt>
                <c:pt idx="47421">
                  <c:v>47.420999999999992</c:v>
                </c:pt>
                <c:pt idx="47422">
                  <c:v>47.422000000000025</c:v>
                </c:pt>
                <c:pt idx="47423">
                  <c:v>47.423000000000002</c:v>
                </c:pt>
                <c:pt idx="47424">
                  <c:v>47.424000000000035</c:v>
                </c:pt>
                <c:pt idx="47425">
                  <c:v>47.425000000000011</c:v>
                </c:pt>
                <c:pt idx="47426">
                  <c:v>47.426000000000045</c:v>
                </c:pt>
                <c:pt idx="47427">
                  <c:v>47.427000000000021</c:v>
                </c:pt>
                <c:pt idx="47428">
                  <c:v>47.427999999999997</c:v>
                </c:pt>
                <c:pt idx="47429">
                  <c:v>47.42900000000003</c:v>
                </c:pt>
                <c:pt idx="47430">
                  <c:v>47.430000000000007</c:v>
                </c:pt>
                <c:pt idx="47431">
                  <c:v>47.43100000000004</c:v>
                </c:pt>
                <c:pt idx="47432">
                  <c:v>47.432000000000016</c:v>
                </c:pt>
                <c:pt idx="47433">
                  <c:v>47.432999999999993</c:v>
                </c:pt>
                <c:pt idx="47434">
                  <c:v>47.434000000000026</c:v>
                </c:pt>
                <c:pt idx="47435">
                  <c:v>47.435000000000002</c:v>
                </c:pt>
                <c:pt idx="47436">
                  <c:v>47.436000000000035</c:v>
                </c:pt>
                <c:pt idx="47437">
                  <c:v>47.437000000000012</c:v>
                </c:pt>
                <c:pt idx="47438">
                  <c:v>47.438000000000045</c:v>
                </c:pt>
                <c:pt idx="47439">
                  <c:v>47.439000000000021</c:v>
                </c:pt>
                <c:pt idx="47440">
                  <c:v>47.44</c:v>
                </c:pt>
                <c:pt idx="47441">
                  <c:v>47.441000000000031</c:v>
                </c:pt>
                <c:pt idx="47442">
                  <c:v>47.442000000000007</c:v>
                </c:pt>
                <c:pt idx="47443">
                  <c:v>47.44300000000004</c:v>
                </c:pt>
                <c:pt idx="47444">
                  <c:v>47.444000000000017</c:v>
                </c:pt>
                <c:pt idx="47445">
                  <c:v>47.444999999999993</c:v>
                </c:pt>
                <c:pt idx="47446">
                  <c:v>47.446000000000026</c:v>
                </c:pt>
                <c:pt idx="47447">
                  <c:v>47.447000000000003</c:v>
                </c:pt>
                <c:pt idx="47448">
                  <c:v>47.448000000000036</c:v>
                </c:pt>
                <c:pt idx="47449">
                  <c:v>47.449000000000012</c:v>
                </c:pt>
                <c:pt idx="47450">
                  <c:v>47.450000000000045</c:v>
                </c:pt>
                <c:pt idx="47451">
                  <c:v>47.451000000000022</c:v>
                </c:pt>
                <c:pt idx="47452">
                  <c:v>47.451999999999998</c:v>
                </c:pt>
                <c:pt idx="47453">
                  <c:v>47.453000000000031</c:v>
                </c:pt>
                <c:pt idx="47454">
                  <c:v>47.454000000000008</c:v>
                </c:pt>
                <c:pt idx="47455">
                  <c:v>47.455000000000041</c:v>
                </c:pt>
                <c:pt idx="47456">
                  <c:v>47.456000000000017</c:v>
                </c:pt>
                <c:pt idx="47457">
                  <c:v>47.456999999999994</c:v>
                </c:pt>
                <c:pt idx="47458">
                  <c:v>47.458000000000027</c:v>
                </c:pt>
                <c:pt idx="47459">
                  <c:v>47.459000000000003</c:v>
                </c:pt>
                <c:pt idx="47460">
                  <c:v>47.460000000000036</c:v>
                </c:pt>
                <c:pt idx="47461">
                  <c:v>47.461000000000013</c:v>
                </c:pt>
                <c:pt idx="47462">
                  <c:v>47.462000000000046</c:v>
                </c:pt>
                <c:pt idx="47463">
                  <c:v>47.463000000000022</c:v>
                </c:pt>
                <c:pt idx="47464">
                  <c:v>47.463999999999999</c:v>
                </c:pt>
                <c:pt idx="47465">
                  <c:v>47.465000000000032</c:v>
                </c:pt>
                <c:pt idx="47466">
                  <c:v>47.466000000000008</c:v>
                </c:pt>
                <c:pt idx="47467">
                  <c:v>47.467000000000041</c:v>
                </c:pt>
                <c:pt idx="47468">
                  <c:v>47.468000000000018</c:v>
                </c:pt>
                <c:pt idx="47469">
                  <c:v>47.468999999999994</c:v>
                </c:pt>
                <c:pt idx="47470">
                  <c:v>47.470000000000027</c:v>
                </c:pt>
                <c:pt idx="47471">
                  <c:v>47.471000000000004</c:v>
                </c:pt>
                <c:pt idx="47472">
                  <c:v>47.472000000000037</c:v>
                </c:pt>
                <c:pt idx="47473">
                  <c:v>47.473000000000013</c:v>
                </c:pt>
                <c:pt idx="47474">
                  <c:v>47.474000000000046</c:v>
                </c:pt>
                <c:pt idx="47475">
                  <c:v>47.475000000000023</c:v>
                </c:pt>
                <c:pt idx="47476">
                  <c:v>47.475999999999999</c:v>
                </c:pt>
                <c:pt idx="47477">
                  <c:v>47.477000000000032</c:v>
                </c:pt>
                <c:pt idx="47478">
                  <c:v>47.478000000000009</c:v>
                </c:pt>
                <c:pt idx="47479">
                  <c:v>47.479000000000042</c:v>
                </c:pt>
                <c:pt idx="47480">
                  <c:v>47.480000000000018</c:v>
                </c:pt>
                <c:pt idx="47481">
                  <c:v>47.480999999999995</c:v>
                </c:pt>
                <c:pt idx="47482">
                  <c:v>47.482000000000028</c:v>
                </c:pt>
                <c:pt idx="47483">
                  <c:v>47.483000000000004</c:v>
                </c:pt>
                <c:pt idx="47484">
                  <c:v>47.484000000000037</c:v>
                </c:pt>
                <c:pt idx="47485">
                  <c:v>47.485000000000014</c:v>
                </c:pt>
                <c:pt idx="47486">
                  <c:v>47.48599999999999</c:v>
                </c:pt>
                <c:pt idx="47487">
                  <c:v>47.487000000000023</c:v>
                </c:pt>
                <c:pt idx="47488">
                  <c:v>47.488</c:v>
                </c:pt>
                <c:pt idx="47489">
                  <c:v>47.489000000000033</c:v>
                </c:pt>
                <c:pt idx="47490">
                  <c:v>47.490000000000009</c:v>
                </c:pt>
                <c:pt idx="47491">
                  <c:v>47.491000000000042</c:v>
                </c:pt>
                <c:pt idx="47492">
                  <c:v>47.492000000000019</c:v>
                </c:pt>
                <c:pt idx="47493">
                  <c:v>47.492999999999995</c:v>
                </c:pt>
                <c:pt idx="47494">
                  <c:v>47.494000000000028</c:v>
                </c:pt>
                <c:pt idx="47495">
                  <c:v>47.495000000000005</c:v>
                </c:pt>
                <c:pt idx="47496">
                  <c:v>47.496000000000038</c:v>
                </c:pt>
                <c:pt idx="47497">
                  <c:v>47.497000000000014</c:v>
                </c:pt>
                <c:pt idx="47498">
                  <c:v>47.49799999999999</c:v>
                </c:pt>
                <c:pt idx="47499">
                  <c:v>47.499000000000024</c:v>
                </c:pt>
                <c:pt idx="47500">
                  <c:v>47.5</c:v>
                </c:pt>
                <c:pt idx="47501">
                  <c:v>47.501000000000033</c:v>
                </c:pt>
                <c:pt idx="47502">
                  <c:v>47.50200000000001</c:v>
                </c:pt>
                <c:pt idx="47503">
                  <c:v>47.503000000000043</c:v>
                </c:pt>
                <c:pt idx="47504">
                  <c:v>47.504000000000019</c:v>
                </c:pt>
                <c:pt idx="47505">
                  <c:v>47.504999999999995</c:v>
                </c:pt>
                <c:pt idx="47506">
                  <c:v>47.506000000000029</c:v>
                </c:pt>
                <c:pt idx="47507">
                  <c:v>47.507000000000005</c:v>
                </c:pt>
                <c:pt idx="47508">
                  <c:v>47.508000000000038</c:v>
                </c:pt>
                <c:pt idx="47509">
                  <c:v>47.509000000000015</c:v>
                </c:pt>
                <c:pt idx="47510">
                  <c:v>47.509999999999991</c:v>
                </c:pt>
                <c:pt idx="47511">
                  <c:v>47.511000000000024</c:v>
                </c:pt>
                <c:pt idx="47512">
                  <c:v>47.512</c:v>
                </c:pt>
                <c:pt idx="47513">
                  <c:v>47.513000000000034</c:v>
                </c:pt>
                <c:pt idx="47514">
                  <c:v>47.51400000000001</c:v>
                </c:pt>
                <c:pt idx="47515">
                  <c:v>47.515000000000043</c:v>
                </c:pt>
                <c:pt idx="47516">
                  <c:v>47.51600000000002</c:v>
                </c:pt>
                <c:pt idx="47517">
                  <c:v>47.516999999999996</c:v>
                </c:pt>
                <c:pt idx="47518">
                  <c:v>47.518000000000029</c:v>
                </c:pt>
                <c:pt idx="47519">
                  <c:v>47.519000000000005</c:v>
                </c:pt>
                <c:pt idx="47520">
                  <c:v>47.520000000000039</c:v>
                </c:pt>
                <c:pt idx="47521">
                  <c:v>47.521000000000015</c:v>
                </c:pt>
                <c:pt idx="47522">
                  <c:v>47.521999999999991</c:v>
                </c:pt>
                <c:pt idx="47523">
                  <c:v>47.523000000000025</c:v>
                </c:pt>
                <c:pt idx="47524">
                  <c:v>47.524000000000001</c:v>
                </c:pt>
                <c:pt idx="47525">
                  <c:v>47.525000000000034</c:v>
                </c:pt>
                <c:pt idx="47526">
                  <c:v>47.52600000000001</c:v>
                </c:pt>
                <c:pt idx="47527">
                  <c:v>47.527000000000044</c:v>
                </c:pt>
                <c:pt idx="47528">
                  <c:v>47.52800000000002</c:v>
                </c:pt>
                <c:pt idx="47529">
                  <c:v>47.528999999999996</c:v>
                </c:pt>
                <c:pt idx="47530">
                  <c:v>47.53000000000003</c:v>
                </c:pt>
                <c:pt idx="47531">
                  <c:v>47.531000000000006</c:v>
                </c:pt>
                <c:pt idx="47532">
                  <c:v>47.532000000000039</c:v>
                </c:pt>
                <c:pt idx="47533">
                  <c:v>47.533000000000015</c:v>
                </c:pt>
                <c:pt idx="47534">
                  <c:v>47.533999999999992</c:v>
                </c:pt>
                <c:pt idx="47535">
                  <c:v>47.535000000000025</c:v>
                </c:pt>
                <c:pt idx="47536">
                  <c:v>47.536000000000001</c:v>
                </c:pt>
                <c:pt idx="47537">
                  <c:v>47.537000000000035</c:v>
                </c:pt>
                <c:pt idx="47538">
                  <c:v>47.538000000000011</c:v>
                </c:pt>
                <c:pt idx="47539">
                  <c:v>47.539000000000044</c:v>
                </c:pt>
                <c:pt idx="47540">
                  <c:v>47.54000000000002</c:v>
                </c:pt>
                <c:pt idx="47541">
                  <c:v>47.540999999999997</c:v>
                </c:pt>
                <c:pt idx="47542">
                  <c:v>47.54200000000003</c:v>
                </c:pt>
                <c:pt idx="47543">
                  <c:v>47.543000000000006</c:v>
                </c:pt>
                <c:pt idx="47544">
                  <c:v>47.54400000000004</c:v>
                </c:pt>
                <c:pt idx="47545">
                  <c:v>47.545000000000016</c:v>
                </c:pt>
                <c:pt idx="47546">
                  <c:v>47.545999999999992</c:v>
                </c:pt>
                <c:pt idx="47547">
                  <c:v>47.547000000000025</c:v>
                </c:pt>
                <c:pt idx="47548">
                  <c:v>47.548000000000002</c:v>
                </c:pt>
                <c:pt idx="47549">
                  <c:v>47.549000000000035</c:v>
                </c:pt>
                <c:pt idx="47550">
                  <c:v>47.550000000000011</c:v>
                </c:pt>
                <c:pt idx="47551">
                  <c:v>47.551000000000045</c:v>
                </c:pt>
                <c:pt idx="47552">
                  <c:v>47.552000000000021</c:v>
                </c:pt>
                <c:pt idx="47553">
                  <c:v>47.552999999999997</c:v>
                </c:pt>
                <c:pt idx="47554">
                  <c:v>47.55400000000003</c:v>
                </c:pt>
                <c:pt idx="47555">
                  <c:v>47.555000000000007</c:v>
                </c:pt>
                <c:pt idx="47556">
                  <c:v>47.55600000000004</c:v>
                </c:pt>
                <c:pt idx="47557">
                  <c:v>47.557000000000016</c:v>
                </c:pt>
                <c:pt idx="47558">
                  <c:v>47.557999999999993</c:v>
                </c:pt>
                <c:pt idx="47559">
                  <c:v>47.559000000000026</c:v>
                </c:pt>
                <c:pt idx="47560">
                  <c:v>47.56</c:v>
                </c:pt>
                <c:pt idx="47561">
                  <c:v>47.561000000000035</c:v>
                </c:pt>
                <c:pt idx="47562">
                  <c:v>47.562000000000012</c:v>
                </c:pt>
                <c:pt idx="47563">
                  <c:v>47.563000000000045</c:v>
                </c:pt>
                <c:pt idx="47564">
                  <c:v>47.564000000000021</c:v>
                </c:pt>
                <c:pt idx="47565">
                  <c:v>47.564999999999998</c:v>
                </c:pt>
                <c:pt idx="47566">
                  <c:v>47.566000000000031</c:v>
                </c:pt>
                <c:pt idx="47567">
                  <c:v>47.567000000000007</c:v>
                </c:pt>
                <c:pt idx="47568">
                  <c:v>47.56800000000004</c:v>
                </c:pt>
                <c:pt idx="47569">
                  <c:v>47.569000000000017</c:v>
                </c:pt>
                <c:pt idx="47570">
                  <c:v>47.569999999999993</c:v>
                </c:pt>
                <c:pt idx="47571">
                  <c:v>47.571000000000026</c:v>
                </c:pt>
                <c:pt idx="47572">
                  <c:v>47.572000000000003</c:v>
                </c:pt>
                <c:pt idx="47573">
                  <c:v>47.573000000000036</c:v>
                </c:pt>
                <c:pt idx="47574">
                  <c:v>47.574000000000012</c:v>
                </c:pt>
                <c:pt idx="47575">
                  <c:v>47.575000000000045</c:v>
                </c:pt>
                <c:pt idx="47576">
                  <c:v>47.576000000000022</c:v>
                </c:pt>
                <c:pt idx="47577">
                  <c:v>47.576999999999998</c:v>
                </c:pt>
                <c:pt idx="47578">
                  <c:v>47.578000000000031</c:v>
                </c:pt>
                <c:pt idx="47579">
                  <c:v>47.579000000000008</c:v>
                </c:pt>
                <c:pt idx="47580">
                  <c:v>47.580000000000041</c:v>
                </c:pt>
                <c:pt idx="47581">
                  <c:v>47.581000000000017</c:v>
                </c:pt>
                <c:pt idx="47582">
                  <c:v>47.581999999999994</c:v>
                </c:pt>
                <c:pt idx="47583">
                  <c:v>47.583000000000027</c:v>
                </c:pt>
                <c:pt idx="47584">
                  <c:v>47.584000000000003</c:v>
                </c:pt>
                <c:pt idx="47585">
                  <c:v>47.585000000000036</c:v>
                </c:pt>
                <c:pt idx="47586">
                  <c:v>47.586000000000013</c:v>
                </c:pt>
                <c:pt idx="47587">
                  <c:v>47.587000000000046</c:v>
                </c:pt>
                <c:pt idx="47588">
                  <c:v>47.588000000000022</c:v>
                </c:pt>
                <c:pt idx="47589">
                  <c:v>47.588999999999999</c:v>
                </c:pt>
                <c:pt idx="47590">
                  <c:v>47.590000000000032</c:v>
                </c:pt>
                <c:pt idx="47591">
                  <c:v>47.591000000000008</c:v>
                </c:pt>
                <c:pt idx="47592">
                  <c:v>47.592000000000041</c:v>
                </c:pt>
                <c:pt idx="47593">
                  <c:v>47.593000000000018</c:v>
                </c:pt>
                <c:pt idx="47594">
                  <c:v>47.593999999999994</c:v>
                </c:pt>
                <c:pt idx="47595">
                  <c:v>47.595000000000027</c:v>
                </c:pt>
                <c:pt idx="47596">
                  <c:v>47.596000000000004</c:v>
                </c:pt>
                <c:pt idx="47597">
                  <c:v>47.597000000000037</c:v>
                </c:pt>
                <c:pt idx="47598">
                  <c:v>47.598000000000013</c:v>
                </c:pt>
                <c:pt idx="47599">
                  <c:v>47.599000000000046</c:v>
                </c:pt>
                <c:pt idx="47600">
                  <c:v>47.600000000000023</c:v>
                </c:pt>
                <c:pt idx="47601">
                  <c:v>47.600999999999999</c:v>
                </c:pt>
                <c:pt idx="47602">
                  <c:v>47.602000000000032</c:v>
                </c:pt>
                <c:pt idx="47603">
                  <c:v>47.603000000000009</c:v>
                </c:pt>
                <c:pt idx="47604">
                  <c:v>47.604000000000042</c:v>
                </c:pt>
                <c:pt idx="47605">
                  <c:v>47.605000000000018</c:v>
                </c:pt>
                <c:pt idx="47606">
                  <c:v>47.605999999999995</c:v>
                </c:pt>
                <c:pt idx="47607">
                  <c:v>47.607000000000028</c:v>
                </c:pt>
                <c:pt idx="47608">
                  <c:v>47.608000000000004</c:v>
                </c:pt>
                <c:pt idx="47609">
                  <c:v>47.609000000000037</c:v>
                </c:pt>
                <c:pt idx="47610">
                  <c:v>47.610000000000014</c:v>
                </c:pt>
                <c:pt idx="47611">
                  <c:v>47.61099999999999</c:v>
                </c:pt>
                <c:pt idx="47612">
                  <c:v>47.612000000000023</c:v>
                </c:pt>
                <c:pt idx="47613">
                  <c:v>47.613</c:v>
                </c:pt>
                <c:pt idx="47614">
                  <c:v>47.614000000000033</c:v>
                </c:pt>
                <c:pt idx="47615">
                  <c:v>47.615000000000009</c:v>
                </c:pt>
                <c:pt idx="47616">
                  <c:v>47.616000000000042</c:v>
                </c:pt>
                <c:pt idx="47617">
                  <c:v>47.617000000000019</c:v>
                </c:pt>
                <c:pt idx="47618">
                  <c:v>47.617999999999995</c:v>
                </c:pt>
                <c:pt idx="47619">
                  <c:v>47.619000000000028</c:v>
                </c:pt>
                <c:pt idx="47620">
                  <c:v>47.620000000000005</c:v>
                </c:pt>
                <c:pt idx="47621">
                  <c:v>47.621000000000038</c:v>
                </c:pt>
                <c:pt idx="47622">
                  <c:v>47.622000000000014</c:v>
                </c:pt>
                <c:pt idx="47623">
                  <c:v>47.62299999999999</c:v>
                </c:pt>
                <c:pt idx="47624">
                  <c:v>47.624000000000024</c:v>
                </c:pt>
                <c:pt idx="47625">
                  <c:v>47.625</c:v>
                </c:pt>
                <c:pt idx="47626">
                  <c:v>47.626000000000033</c:v>
                </c:pt>
                <c:pt idx="47627">
                  <c:v>47.62700000000001</c:v>
                </c:pt>
                <c:pt idx="47628">
                  <c:v>47.628000000000043</c:v>
                </c:pt>
                <c:pt idx="47629">
                  <c:v>47.629000000000019</c:v>
                </c:pt>
                <c:pt idx="47630">
                  <c:v>47.629999999999995</c:v>
                </c:pt>
                <c:pt idx="47631">
                  <c:v>47.631000000000029</c:v>
                </c:pt>
                <c:pt idx="47632">
                  <c:v>47.632000000000005</c:v>
                </c:pt>
                <c:pt idx="47633">
                  <c:v>47.633000000000038</c:v>
                </c:pt>
                <c:pt idx="47634">
                  <c:v>47.634000000000015</c:v>
                </c:pt>
                <c:pt idx="47635">
                  <c:v>47.634999999999991</c:v>
                </c:pt>
                <c:pt idx="47636">
                  <c:v>47.636000000000024</c:v>
                </c:pt>
                <c:pt idx="47637">
                  <c:v>47.637</c:v>
                </c:pt>
                <c:pt idx="47638">
                  <c:v>47.638000000000034</c:v>
                </c:pt>
                <c:pt idx="47639">
                  <c:v>47.63900000000001</c:v>
                </c:pt>
                <c:pt idx="47640">
                  <c:v>47.640000000000043</c:v>
                </c:pt>
                <c:pt idx="47641">
                  <c:v>47.64100000000002</c:v>
                </c:pt>
                <c:pt idx="47642">
                  <c:v>47.641999999999996</c:v>
                </c:pt>
                <c:pt idx="47643">
                  <c:v>47.643000000000029</c:v>
                </c:pt>
                <c:pt idx="47644">
                  <c:v>47.644000000000005</c:v>
                </c:pt>
                <c:pt idx="47645">
                  <c:v>47.645000000000039</c:v>
                </c:pt>
                <c:pt idx="47646">
                  <c:v>47.646000000000015</c:v>
                </c:pt>
                <c:pt idx="47647">
                  <c:v>47.646999999999991</c:v>
                </c:pt>
                <c:pt idx="47648">
                  <c:v>47.648000000000025</c:v>
                </c:pt>
                <c:pt idx="47649">
                  <c:v>47.649000000000001</c:v>
                </c:pt>
                <c:pt idx="47650">
                  <c:v>47.650000000000034</c:v>
                </c:pt>
                <c:pt idx="47651">
                  <c:v>47.65100000000001</c:v>
                </c:pt>
                <c:pt idx="47652">
                  <c:v>47.652000000000044</c:v>
                </c:pt>
                <c:pt idx="47653">
                  <c:v>47.65300000000002</c:v>
                </c:pt>
                <c:pt idx="47654">
                  <c:v>47.653999999999996</c:v>
                </c:pt>
                <c:pt idx="47655">
                  <c:v>47.65500000000003</c:v>
                </c:pt>
                <c:pt idx="47656">
                  <c:v>47.656000000000006</c:v>
                </c:pt>
                <c:pt idx="47657">
                  <c:v>47.657000000000039</c:v>
                </c:pt>
                <c:pt idx="47658">
                  <c:v>47.658000000000015</c:v>
                </c:pt>
                <c:pt idx="47659">
                  <c:v>47.658999999999992</c:v>
                </c:pt>
                <c:pt idx="47660">
                  <c:v>47.660000000000025</c:v>
                </c:pt>
                <c:pt idx="47661">
                  <c:v>47.661000000000001</c:v>
                </c:pt>
                <c:pt idx="47662">
                  <c:v>47.662000000000035</c:v>
                </c:pt>
                <c:pt idx="47663">
                  <c:v>47.663000000000011</c:v>
                </c:pt>
                <c:pt idx="47664">
                  <c:v>47.664000000000044</c:v>
                </c:pt>
                <c:pt idx="47665">
                  <c:v>47.66500000000002</c:v>
                </c:pt>
                <c:pt idx="47666">
                  <c:v>47.665999999999997</c:v>
                </c:pt>
                <c:pt idx="47667">
                  <c:v>47.66700000000003</c:v>
                </c:pt>
                <c:pt idx="47668">
                  <c:v>47.668000000000006</c:v>
                </c:pt>
                <c:pt idx="47669">
                  <c:v>47.66900000000004</c:v>
                </c:pt>
                <c:pt idx="47670">
                  <c:v>47.670000000000016</c:v>
                </c:pt>
                <c:pt idx="47671">
                  <c:v>47.670999999999992</c:v>
                </c:pt>
                <c:pt idx="47672">
                  <c:v>47.672000000000025</c:v>
                </c:pt>
                <c:pt idx="47673">
                  <c:v>47.673000000000002</c:v>
                </c:pt>
                <c:pt idx="47674">
                  <c:v>47.674000000000035</c:v>
                </c:pt>
                <c:pt idx="47675">
                  <c:v>47.675000000000011</c:v>
                </c:pt>
                <c:pt idx="47676">
                  <c:v>47.676000000000045</c:v>
                </c:pt>
                <c:pt idx="47677">
                  <c:v>47.677000000000021</c:v>
                </c:pt>
                <c:pt idx="47678">
                  <c:v>47.677999999999997</c:v>
                </c:pt>
                <c:pt idx="47679">
                  <c:v>47.67900000000003</c:v>
                </c:pt>
                <c:pt idx="47680">
                  <c:v>47.680000000000007</c:v>
                </c:pt>
                <c:pt idx="47681">
                  <c:v>47.68100000000004</c:v>
                </c:pt>
                <c:pt idx="47682">
                  <c:v>47.682000000000016</c:v>
                </c:pt>
                <c:pt idx="47683">
                  <c:v>47.682999999999993</c:v>
                </c:pt>
                <c:pt idx="47684">
                  <c:v>47.684000000000026</c:v>
                </c:pt>
                <c:pt idx="47685">
                  <c:v>47.685000000000002</c:v>
                </c:pt>
                <c:pt idx="47686">
                  <c:v>47.686000000000035</c:v>
                </c:pt>
                <c:pt idx="47687">
                  <c:v>47.687000000000012</c:v>
                </c:pt>
                <c:pt idx="47688">
                  <c:v>47.688000000000045</c:v>
                </c:pt>
                <c:pt idx="47689">
                  <c:v>47.689000000000021</c:v>
                </c:pt>
                <c:pt idx="47690">
                  <c:v>47.69</c:v>
                </c:pt>
                <c:pt idx="47691">
                  <c:v>47.691000000000031</c:v>
                </c:pt>
                <c:pt idx="47692">
                  <c:v>47.692000000000007</c:v>
                </c:pt>
                <c:pt idx="47693">
                  <c:v>47.69300000000004</c:v>
                </c:pt>
                <c:pt idx="47694">
                  <c:v>47.694000000000017</c:v>
                </c:pt>
                <c:pt idx="47695">
                  <c:v>47.694999999999993</c:v>
                </c:pt>
                <c:pt idx="47696">
                  <c:v>47.696000000000026</c:v>
                </c:pt>
                <c:pt idx="47697">
                  <c:v>47.697000000000003</c:v>
                </c:pt>
                <c:pt idx="47698">
                  <c:v>47.698000000000036</c:v>
                </c:pt>
                <c:pt idx="47699">
                  <c:v>47.699000000000012</c:v>
                </c:pt>
                <c:pt idx="47700">
                  <c:v>47.700000000000045</c:v>
                </c:pt>
                <c:pt idx="47701">
                  <c:v>47.701000000000022</c:v>
                </c:pt>
                <c:pt idx="47702">
                  <c:v>47.701999999999998</c:v>
                </c:pt>
                <c:pt idx="47703">
                  <c:v>47.703000000000031</c:v>
                </c:pt>
                <c:pt idx="47704">
                  <c:v>47.704000000000008</c:v>
                </c:pt>
                <c:pt idx="47705">
                  <c:v>47.705000000000041</c:v>
                </c:pt>
                <c:pt idx="47706">
                  <c:v>47.706000000000017</c:v>
                </c:pt>
                <c:pt idx="47707">
                  <c:v>47.706999999999994</c:v>
                </c:pt>
                <c:pt idx="47708">
                  <c:v>47.708000000000027</c:v>
                </c:pt>
                <c:pt idx="47709">
                  <c:v>47.709000000000003</c:v>
                </c:pt>
                <c:pt idx="47710">
                  <c:v>47.710000000000036</c:v>
                </c:pt>
                <c:pt idx="47711">
                  <c:v>47.711000000000013</c:v>
                </c:pt>
                <c:pt idx="47712">
                  <c:v>47.712000000000046</c:v>
                </c:pt>
                <c:pt idx="47713">
                  <c:v>47.713000000000022</c:v>
                </c:pt>
                <c:pt idx="47714">
                  <c:v>47.713999999999999</c:v>
                </c:pt>
                <c:pt idx="47715">
                  <c:v>47.715000000000032</c:v>
                </c:pt>
                <c:pt idx="47716">
                  <c:v>47.716000000000008</c:v>
                </c:pt>
                <c:pt idx="47717">
                  <c:v>47.717000000000041</c:v>
                </c:pt>
                <c:pt idx="47718">
                  <c:v>47.718000000000018</c:v>
                </c:pt>
                <c:pt idx="47719">
                  <c:v>47.718999999999994</c:v>
                </c:pt>
                <c:pt idx="47720">
                  <c:v>47.720000000000027</c:v>
                </c:pt>
                <c:pt idx="47721">
                  <c:v>47.721000000000004</c:v>
                </c:pt>
                <c:pt idx="47722">
                  <c:v>47.722000000000037</c:v>
                </c:pt>
                <c:pt idx="47723">
                  <c:v>47.723000000000013</c:v>
                </c:pt>
                <c:pt idx="47724">
                  <c:v>47.724000000000046</c:v>
                </c:pt>
                <c:pt idx="47725">
                  <c:v>47.725000000000023</c:v>
                </c:pt>
                <c:pt idx="47726">
                  <c:v>47.725999999999999</c:v>
                </c:pt>
                <c:pt idx="47727">
                  <c:v>47.727000000000032</c:v>
                </c:pt>
                <c:pt idx="47728">
                  <c:v>47.728000000000009</c:v>
                </c:pt>
                <c:pt idx="47729">
                  <c:v>47.729000000000042</c:v>
                </c:pt>
                <c:pt idx="47730">
                  <c:v>47.730000000000018</c:v>
                </c:pt>
                <c:pt idx="47731">
                  <c:v>47.730999999999995</c:v>
                </c:pt>
                <c:pt idx="47732">
                  <c:v>47.732000000000028</c:v>
                </c:pt>
                <c:pt idx="47733">
                  <c:v>47.733000000000004</c:v>
                </c:pt>
                <c:pt idx="47734">
                  <c:v>47.734000000000037</c:v>
                </c:pt>
                <c:pt idx="47735">
                  <c:v>47.735000000000014</c:v>
                </c:pt>
                <c:pt idx="47736">
                  <c:v>47.73599999999999</c:v>
                </c:pt>
                <c:pt idx="47737">
                  <c:v>47.737000000000023</c:v>
                </c:pt>
                <c:pt idx="47738">
                  <c:v>47.738</c:v>
                </c:pt>
                <c:pt idx="47739">
                  <c:v>47.739000000000033</c:v>
                </c:pt>
                <c:pt idx="47740">
                  <c:v>47.740000000000009</c:v>
                </c:pt>
                <c:pt idx="47741">
                  <c:v>47.741000000000042</c:v>
                </c:pt>
                <c:pt idx="47742">
                  <c:v>47.742000000000019</c:v>
                </c:pt>
                <c:pt idx="47743">
                  <c:v>47.742999999999995</c:v>
                </c:pt>
                <c:pt idx="47744">
                  <c:v>47.744000000000028</c:v>
                </c:pt>
                <c:pt idx="47745">
                  <c:v>47.745000000000005</c:v>
                </c:pt>
                <c:pt idx="47746">
                  <c:v>47.746000000000038</c:v>
                </c:pt>
                <c:pt idx="47747">
                  <c:v>47.747000000000014</c:v>
                </c:pt>
                <c:pt idx="47748">
                  <c:v>47.74799999999999</c:v>
                </c:pt>
                <c:pt idx="47749">
                  <c:v>47.749000000000024</c:v>
                </c:pt>
                <c:pt idx="47750">
                  <c:v>47.75</c:v>
                </c:pt>
                <c:pt idx="47751">
                  <c:v>47.751000000000033</c:v>
                </c:pt>
                <c:pt idx="47752">
                  <c:v>47.75200000000001</c:v>
                </c:pt>
                <c:pt idx="47753">
                  <c:v>47.753000000000043</c:v>
                </c:pt>
                <c:pt idx="47754">
                  <c:v>47.754000000000019</c:v>
                </c:pt>
                <c:pt idx="47755">
                  <c:v>47.754999999999995</c:v>
                </c:pt>
                <c:pt idx="47756">
                  <c:v>47.756000000000029</c:v>
                </c:pt>
                <c:pt idx="47757">
                  <c:v>47.757000000000005</c:v>
                </c:pt>
                <c:pt idx="47758">
                  <c:v>47.758000000000038</c:v>
                </c:pt>
                <c:pt idx="47759">
                  <c:v>47.759000000000015</c:v>
                </c:pt>
                <c:pt idx="47760">
                  <c:v>47.759999999999991</c:v>
                </c:pt>
                <c:pt idx="47761">
                  <c:v>47.761000000000024</c:v>
                </c:pt>
                <c:pt idx="47762">
                  <c:v>47.762</c:v>
                </c:pt>
                <c:pt idx="47763">
                  <c:v>47.763000000000034</c:v>
                </c:pt>
                <c:pt idx="47764">
                  <c:v>47.76400000000001</c:v>
                </c:pt>
                <c:pt idx="47765">
                  <c:v>47.765000000000043</c:v>
                </c:pt>
                <c:pt idx="47766">
                  <c:v>47.76600000000002</c:v>
                </c:pt>
                <c:pt idx="47767">
                  <c:v>47.766999999999996</c:v>
                </c:pt>
                <c:pt idx="47768">
                  <c:v>47.768000000000029</c:v>
                </c:pt>
                <c:pt idx="47769">
                  <c:v>47.769000000000005</c:v>
                </c:pt>
                <c:pt idx="47770">
                  <c:v>47.770000000000039</c:v>
                </c:pt>
                <c:pt idx="47771">
                  <c:v>47.771000000000015</c:v>
                </c:pt>
                <c:pt idx="47772">
                  <c:v>47.771999999999991</c:v>
                </c:pt>
                <c:pt idx="47773">
                  <c:v>47.773000000000025</c:v>
                </c:pt>
                <c:pt idx="47774">
                  <c:v>47.774000000000001</c:v>
                </c:pt>
                <c:pt idx="47775">
                  <c:v>47.775000000000034</c:v>
                </c:pt>
                <c:pt idx="47776">
                  <c:v>47.77600000000001</c:v>
                </c:pt>
                <c:pt idx="47777">
                  <c:v>47.777000000000044</c:v>
                </c:pt>
                <c:pt idx="47778">
                  <c:v>47.77800000000002</c:v>
                </c:pt>
                <c:pt idx="47779">
                  <c:v>47.778999999999996</c:v>
                </c:pt>
                <c:pt idx="47780">
                  <c:v>47.78000000000003</c:v>
                </c:pt>
                <c:pt idx="47781">
                  <c:v>47.781000000000006</c:v>
                </c:pt>
                <c:pt idx="47782">
                  <c:v>47.782000000000039</c:v>
                </c:pt>
                <c:pt idx="47783">
                  <c:v>47.783000000000015</c:v>
                </c:pt>
                <c:pt idx="47784">
                  <c:v>47.783999999999992</c:v>
                </c:pt>
                <c:pt idx="47785">
                  <c:v>47.785000000000025</c:v>
                </c:pt>
                <c:pt idx="47786">
                  <c:v>47.786000000000001</c:v>
                </c:pt>
                <c:pt idx="47787">
                  <c:v>47.787000000000035</c:v>
                </c:pt>
                <c:pt idx="47788">
                  <c:v>47.788000000000011</c:v>
                </c:pt>
                <c:pt idx="47789">
                  <c:v>47.789000000000044</c:v>
                </c:pt>
                <c:pt idx="47790">
                  <c:v>47.79000000000002</c:v>
                </c:pt>
                <c:pt idx="47791">
                  <c:v>47.790999999999997</c:v>
                </c:pt>
                <c:pt idx="47792">
                  <c:v>47.79200000000003</c:v>
                </c:pt>
                <c:pt idx="47793">
                  <c:v>47.793000000000006</c:v>
                </c:pt>
                <c:pt idx="47794">
                  <c:v>47.79400000000004</c:v>
                </c:pt>
                <c:pt idx="47795">
                  <c:v>47.795000000000016</c:v>
                </c:pt>
                <c:pt idx="47796">
                  <c:v>47.795999999999992</c:v>
                </c:pt>
                <c:pt idx="47797">
                  <c:v>47.797000000000025</c:v>
                </c:pt>
                <c:pt idx="47798">
                  <c:v>47.798000000000002</c:v>
                </c:pt>
                <c:pt idx="47799">
                  <c:v>47.799000000000035</c:v>
                </c:pt>
                <c:pt idx="47800">
                  <c:v>47.800000000000011</c:v>
                </c:pt>
                <c:pt idx="47801">
                  <c:v>47.801000000000045</c:v>
                </c:pt>
                <c:pt idx="47802">
                  <c:v>47.802000000000021</c:v>
                </c:pt>
                <c:pt idx="47803">
                  <c:v>47.802999999999997</c:v>
                </c:pt>
                <c:pt idx="47804">
                  <c:v>47.80400000000003</c:v>
                </c:pt>
                <c:pt idx="47805">
                  <c:v>47.805000000000007</c:v>
                </c:pt>
                <c:pt idx="47806">
                  <c:v>47.80600000000004</c:v>
                </c:pt>
                <c:pt idx="47807">
                  <c:v>47.807000000000016</c:v>
                </c:pt>
                <c:pt idx="47808">
                  <c:v>47.807999999999993</c:v>
                </c:pt>
                <c:pt idx="47809">
                  <c:v>47.809000000000026</c:v>
                </c:pt>
                <c:pt idx="47810">
                  <c:v>47.81</c:v>
                </c:pt>
                <c:pt idx="47811">
                  <c:v>47.811000000000035</c:v>
                </c:pt>
                <c:pt idx="47812">
                  <c:v>47.812000000000012</c:v>
                </c:pt>
                <c:pt idx="47813">
                  <c:v>47.813000000000045</c:v>
                </c:pt>
                <c:pt idx="47814">
                  <c:v>47.814000000000021</c:v>
                </c:pt>
                <c:pt idx="47815">
                  <c:v>47.814999999999998</c:v>
                </c:pt>
                <c:pt idx="47816">
                  <c:v>47.816000000000031</c:v>
                </c:pt>
                <c:pt idx="47817">
                  <c:v>47.817000000000007</c:v>
                </c:pt>
                <c:pt idx="47818">
                  <c:v>47.81800000000004</c:v>
                </c:pt>
                <c:pt idx="47819">
                  <c:v>47.819000000000017</c:v>
                </c:pt>
                <c:pt idx="47820">
                  <c:v>47.819999999999993</c:v>
                </c:pt>
                <c:pt idx="47821">
                  <c:v>47.821000000000026</c:v>
                </c:pt>
                <c:pt idx="47822">
                  <c:v>47.822000000000003</c:v>
                </c:pt>
                <c:pt idx="47823">
                  <c:v>47.823000000000036</c:v>
                </c:pt>
                <c:pt idx="47824">
                  <c:v>47.824000000000012</c:v>
                </c:pt>
                <c:pt idx="47825">
                  <c:v>47.825000000000045</c:v>
                </c:pt>
                <c:pt idx="47826">
                  <c:v>47.826000000000022</c:v>
                </c:pt>
                <c:pt idx="47827">
                  <c:v>47.826999999999998</c:v>
                </c:pt>
                <c:pt idx="47828">
                  <c:v>47.828000000000031</c:v>
                </c:pt>
                <c:pt idx="47829">
                  <c:v>47.829000000000008</c:v>
                </c:pt>
                <c:pt idx="47830">
                  <c:v>47.830000000000041</c:v>
                </c:pt>
                <c:pt idx="47831">
                  <c:v>47.831000000000017</c:v>
                </c:pt>
                <c:pt idx="47832">
                  <c:v>47.831999999999994</c:v>
                </c:pt>
                <c:pt idx="47833">
                  <c:v>47.833000000000027</c:v>
                </c:pt>
                <c:pt idx="47834">
                  <c:v>47.834000000000003</c:v>
                </c:pt>
                <c:pt idx="47835">
                  <c:v>47.835000000000036</c:v>
                </c:pt>
                <c:pt idx="47836">
                  <c:v>47.836000000000013</c:v>
                </c:pt>
                <c:pt idx="47837">
                  <c:v>47.837000000000046</c:v>
                </c:pt>
                <c:pt idx="47838">
                  <c:v>47.838000000000022</c:v>
                </c:pt>
                <c:pt idx="47839">
                  <c:v>47.838999999999999</c:v>
                </c:pt>
                <c:pt idx="47840">
                  <c:v>47.840000000000032</c:v>
                </c:pt>
                <c:pt idx="47841">
                  <c:v>47.841000000000008</c:v>
                </c:pt>
                <c:pt idx="47842">
                  <c:v>47.842000000000041</c:v>
                </c:pt>
                <c:pt idx="47843">
                  <c:v>47.843000000000018</c:v>
                </c:pt>
                <c:pt idx="47844">
                  <c:v>47.843999999999994</c:v>
                </c:pt>
                <c:pt idx="47845">
                  <c:v>47.845000000000027</c:v>
                </c:pt>
                <c:pt idx="47846">
                  <c:v>47.846000000000004</c:v>
                </c:pt>
                <c:pt idx="47847">
                  <c:v>47.847000000000037</c:v>
                </c:pt>
                <c:pt idx="47848">
                  <c:v>47.848000000000013</c:v>
                </c:pt>
                <c:pt idx="47849">
                  <c:v>47.849000000000046</c:v>
                </c:pt>
                <c:pt idx="47850">
                  <c:v>47.850000000000023</c:v>
                </c:pt>
                <c:pt idx="47851">
                  <c:v>47.850999999999999</c:v>
                </c:pt>
                <c:pt idx="47852">
                  <c:v>47.852000000000032</c:v>
                </c:pt>
                <c:pt idx="47853">
                  <c:v>47.853000000000009</c:v>
                </c:pt>
                <c:pt idx="47854">
                  <c:v>47.854000000000042</c:v>
                </c:pt>
                <c:pt idx="47855">
                  <c:v>47.855000000000018</c:v>
                </c:pt>
                <c:pt idx="47856">
                  <c:v>47.855999999999995</c:v>
                </c:pt>
                <c:pt idx="47857">
                  <c:v>47.857000000000028</c:v>
                </c:pt>
                <c:pt idx="47858">
                  <c:v>47.858000000000004</c:v>
                </c:pt>
                <c:pt idx="47859">
                  <c:v>47.859000000000037</c:v>
                </c:pt>
                <c:pt idx="47860">
                  <c:v>47.860000000000014</c:v>
                </c:pt>
                <c:pt idx="47861">
                  <c:v>47.86099999999999</c:v>
                </c:pt>
                <c:pt idx="47862">
                  <c:v>47.862000000000023</c:v>
                </c:pt>
                <c:pt idx="47863">
                  <c:v>47.863</c:v>
                </c:pt>
                <c:pt idx="47864">
                  <c:v>47.864000000000033</c:v>
                </c:pt>
                <c:pt idx="47865">
                  <c:v>47.865000000000009</c:v>
                </c:pt>
                <c:pt idx="47866">
                  <c:v>47.866000000000042</c:v>
                </c:pt>
                <c:pt idx="47867">
                  <c:v>47.867000000000019</c:v>
                </c:pt>
                <c:pt idx="47868">
                  <c:v>47.867999999999995</c:v>
                </c:pt>
                <c:pt idx="47869">
                  <c:v>47.869000000000028</c:v>
                </c:pt>
                <c:pt idx="47870">
                  <c:v>47.870000000000005</c:v>
                </c:pt>
                <c:pt idx="47871">
                  <c:v>47.871000000000038</c:v>
                </c:pt>
                <c:pt idx="47872">
                  <c:v>47.872000000000014</c:v>
                </c:pt>
                <c:pt idx="47873">
                  <c:v>47.87299999999999</c:v>
                </c:pt>
                <c:pt idx="47874">
                  <c:v>47.874000000000024</c:v>
                </c:pt>
                <c:pt idx="47875">
                  <c:v>47.875</c:v>
                </c:pt>
                <c:pt idx="47876">
                  <c:v>47.876000000000033</c:v>
                </c:pt>
                <c:pt idx="47877">
                  <c:v>47.87700000000001</c:v>
                </c:pt>
                <c:pt idx="47878">
                  <c:v>47.878000000000043</c:v>
                </c:pt>
                <c:pt idx="47879">
                  <c:v>47.879000000000019</c:v>
                </c:pt>
                <c:pt idx="47880">
                  <c:v>47.879999999999995</c:v>
                </c:pt>
                <c:pt idx="47881">
                  <c:v>47.881000000000029</c:v>
                </c:pt>
                <c:pt idx="47882">
                  <c:v>47.882000000000005</c:v>
                </c:pt>
                <c:pt idx="47883">
                  <c:v>47.883000000000038</c:v>
                </c:pt>
                <c:pt idx="47884">
                  <c:v>47.884000000000015</c:v>
                </c:pt>
                <c:pt idx="47885">
                  <c:v>47.884999999999991</c:v>
                </c:pt>
                <c:pt idx="47886">
                  <c:v>47.886000000000024</c:v>
                </c:pt>
                <c:pt idx="47887">
                  <c:v>47.887</c:v>
                </c:pt>
                <c:pt idx="47888">
                  <c:v>47.888000000000034</c:v>
                </c:pt>
                <c:pt idx="47889">
                  <c:v>47.88900000000001</c:v>
                </c:pt>
                <c:pt idx="47890">
                  <c:v>47.890000000000043</c:v>
                </c:pt>
                <c:pt idx="47891">
                  <c:v>47.89100000000002</c:v>
                </c:pt>
                <c:pt idx="47892">
                  <c:v>47.891999999999996</c:v>
                </c:pt>
                <c:pt idx="47893">
                  <c:v>47.893000000000029</c:v>
                </c:pt>
                <c:pt idx="47894">
                  <c:v>47.894000000000005</c:v>
                </c:pt>
                <c:pt idx="47895">
                  <c:v>47.895000000000039</c:v>
                </c:pt>
                <c:pt idx="47896">
                  <c:v>47.896000000000015</c:v>
                </c:pt>
                <c:pt idx="47897">
                  <c:v>47.896999999999991</c:v>
                </c:pt>
                <c:pt idx="47898">
                  <c:v>47.898000000000025</c:v>
                </c:pt>
                <c:pt idx="47899">
                  <c:v>47.899000000000001</c:v>
                </c:pt>
                <c:pt idx="47900">
                  <c:v>47.900000000000034</c:v>
                </c:pt>
                <c:pt idx="47901">
                  <c:v>47.90100000000001</c:v>
                </c:pt>
                <c:pt idx="47902">
                  <c:v>47.902000000000044</c:v>
                </c:pt>
                <c:pt idx="47903">
                  <c:v>47.90300000000002</c:v>
                </c:pt>
                <c:pt idx="47904">
                  <c:v>47.903999999999996</c:v>
                </c:pt>
                <c:pt idx="47905">
                  <c:v>47.90500000000003</c:v>
                </c:pt>
                <c:pt idx="47906">
                  <c:v>47.906000000000006</c:v>
                </c:pt>
                <c:pt idx="47907">
                  <c:v>47.907000000000039</c:v>
                </c:pt>
                <c:pt idx="47908">
                  <c:v>47.908000000000015</c:v>
                </c:pt>
                <c:pt idx="47909">
                  <c:v>47.908999999999992</c:v>
                </c:pt>
                <c:pt idx="47910">
                  <c:v>47.910000000000025</c:v>
                </c:pt>
                <c:pt idx="47911">
                  <c:v>47.911000000000001</c:v>
                </c:pt>
                <c:pt idx="47912">
                  <c:v>47.912000000000035</c:v>
                </c:pt>
                <c:pt idx="47913">
                  <c:v>47.913000000000011</c:v>
                </c:pt>
                <c:pt idx="47914">
                  <c:v>47.914000000000044</c:v>
                </c:pt>
                <c:pt idx="47915">
                  <c:v>47.91500000000002</c:v>
                </c:pt>
                <c:pt idx="47916">
                  <c:v>47.915999999999997</c:v>
                </c:pt>
                <c:pt idx="47917">
                  <c:v>47.91700000000003</c:v>
                </c:pt>
                <c:pt idx="47918">
                  <c:v>47.918000000000006</c:v>
                </c:pt>
                <c:pt idx="47919">
                  <c:v>47.91900000000004</c:v>
                </c:pt>
                <c:pt idx="47920">
                  <c:v>47.920000000000016</c:v>
                </c:pt>
                <c:pt idx="47921">
                  <c:v>47.920999999999992</c:v>
                </c:pt>
                <c:pt idx="47922">
                  <c:v>47.922000000000025</c:v>
                </c:pt>
                <c:pt idx="47923">
                  <c:v>47.923000000000002</c:v>
                </c:pt>
                <c:pt idx="47924">
                  <c:v>47.924000000000035</c:v>
                </c:pt>
                <c:pt idx="47925">
                  <c:v>47.925000000000011</c:v>
                </c:pt>
                <c:pt idx="47926">
                  <c:v>47.926000000000045</c:v>
                </c:pt>
                <c:pt idx="47927">
                  <c:v>47.927000000000021</c:v>
                </c:pt>
                <c:pt idx="47928">
                  <c:v>47.927999999999997</c:v>
                </c:pt>
                <c:pt idx="47929">
                  <c:v>47.92900000000003</c:v>
                </c:pt>
                <c:pt idx="47930">
                  <c:v>47.930000000000007</c:v>
                </c:pt>
                <c:pt idx="47931">
                  <c:v>47.93100000000004</c:v>
                </c:pt>
                <c:pt idx="47932">
                  <c:v>47.932000000000016</c:v>
                </c:pt>
                <c:pt idx="47933">
                  <c:v>47.932999999999993</c:v>
                </c:pt>
                <c:pt idx="47934">
                  <c:v>47.934000000000026</c:v>
                </c:pt>
                <c:pt idx="47935">
                  <c:v>47.935000000000002</c:v>
                </c:pt>
                <c:pt idx="47936">
                  <c:v>47.936000000000035</c:v>
                </c:pt>
                <c:pt idx="47937">
                  <c:v>47.937000000000012</c:v>
                </c:pt>
                <c:pt idx="47938">
                  <c:v>47.938000000000045</c:v>
                </c:pt>
                <c:pt idx="47939">
                  <c:v>47.939000000000021</c:v>
                </c:pt>
                <c:pt idx="47940">
                  <c:v>47.94</c:v>
                </c:pt>
                <c:pt idx="47941">
                  <c:v>47.941000000000031</c:v>
                </c:pt>
                <c:pt idx="47942">
                  <c:v>47.942000000000007</c:v>
                </c:pt>
                <c:pt idx="47943">
                  <c:v>47.94300000000004</c:v>
                </c:pt>
                <c:pt idx="47944">
                  <c:v>47.944000000000017</c:v>
                </c:pt>
                <c:pt idx="47945">
                  <c:v>47.944999999999993</c:v>
                </c:pt>
                <c:pt idx="47946">
                  <c:v>47.946000000000026</c:v>
                </c:pt>
                <c:pt idx="47947">
                  <c:v>47.947000000000003</c:v>
                </c:pt>
                <c:pt idx="47948">
                  <c:v>47.948000000000036</c:v>
                </c:pt>
                <c:pt idx="47949">
                  <c:v>47.949000000000012</c:v>
                </c:pt>
                <c:pt idx="47950">
                  <c:v>47.950000000000045</c:v>
                </c:pt>
                <c:pt idx="47951">
                  <c:v>47.951000000000022</c:v>
                </c:pt>
                <c:pt idx="47952">
                  <c:v>47.951999999999998</c:v>
                </c:pt>
                <c:pt idx="47953">
                  <c:v>47.953000000000031</c:v>
                </c:pt>
                <c:pt idx="47954">
                  <c:v>47.954000000000008</c:v>
                </c:pt>
                <c:pt idx="47955">
                  <c:v>47.955000000000041</c:v>
                </c:pt>
                <c:pt idx="47956">
                  <c:v>47.956000000000017</c:v>
                </c:pt>
                <c:pt idx="47957">
                  <c:v>47.956999999999994</c:v>
                </c:pt>
                <c:pt idx="47958">
                  <c:v>47.958000000000027</c:v>
                </c:pt>
                <c:pt idx="47959">
                  <c:v>47.959000000000003</c:v>
                </c:pt>
                <c:pt idx="47960">
                  <c:v>47.960000000000036</c:v>
                </c:pt>
                <c:pt idx="47961">
                  <c:v>47.961000000000013</c:v>
                </c:pt>
                <c:pt idx="47962">
                  <c:v>47.962000000000046</c:v>
                </c:pt>
                <c:pt idx="47963">
                  <c:v>47.963000000000022</c:v>
                </c:pt>
                <c:pt idx="47964">
                  <c:v>47.963999999999999</c:v>
                </c:pt>
                <c:pt idx="47965">
                  <c:v>47.965000000000032</c:v>
                </c:pt>
                <c:pt idx="47966">
                  <c:v>47.966000000000008</c:v>
                </c:pt>
                <c:pt idx="47967">
                  <c:v>47.967000000000041</c:v>
                </c:pt>
                <c:pt idx="47968">
                  <c:v>47.968000000000018</c:v>
                </c:pt>
                <c:pt idx="47969">
                  <c:v>47.968999999999994</c:v>
                </c:pt>
                <c:pt idx="47970">
                  <c:v>47.970000000000027</c:v>
                </c:pt>
                <c:pt idx="47971">
                  <c:v>47.971000000000004</c:v>
                </c:pt>
                <c:pt idx="47972">
                  <c:v>47.972000000000037</c:v>
                </c:pt>
                <c:pt idx="47973">
                  <c:v>47.973000000000013</c:v>
                </c:pt>
                <c:pt idx="47974">
                  <c:v>47.974000000000046</c:v>
                </c:pt>
                <c:pt idx="47975">
                  <c:v>47.975000000000023</c:v>
                </c:pt>
                <c:pt idx="47976">
                  <c:v>47.975999999999999</c:v>
                </c:pt>
                <c:pt idx="47977">
                  <c:v>47.977000000000032</c:v>
                </c:pt>
                <c:pt idx="47978">
                  <c:v>47.978000000000009</c:v>
                </c:pt>
                <c:pt idx="47979">
                  <c:v>47.979000000000042</c:v>
                </c:pt>
                <c:pt idx="47980">
                  <c:v>47.980000000000018</c:v>
                </c:pt>
                <c:pt idx="47981">
                  <c:v>47.980999999999995</c:v>
                </c:pt>
                <c:pt idx="47982">
                  <c:v>47.982000000000028</c:v>
                </c:pt>
                <c:pt idx="47983">
                  <c:v>47.983000000000004</c:v>
                </c:pt>
                <c:pt idx="47984">
                  <c:v>47.984000000000037</c:v>
                </c:pt>
                <c:pt idx="47985">
                  <c:v>47.985000000000014</c:v>
                </c:pt>
                <c:pt idx="47986">
                  <c:v>47.98599999999999</c:v>
                </c:pt>
                <c:pt idx="47987">
                  <c:v>47.987000000000023</c:v>
                </c:pt>
                <c:pt idx="47988">
                  <c:v>47.988</c:v>
                </c:pt>
                <c:pt idx="47989">
                  <c:v>47.989000000000033</c:v>
                </c:pt>
                <c:pt idx="47990">
                  <c:v>47.990000000000009</c:v>
                </c:pt>
                <c:pt idx="47991">
                  <c:v>47.991000000000042</c:v>
                </c:pt>
                <c:pt idx="47992">
                  <c:v>47.992000000000019</c:v>
                </c:pt>
                <c:pt idx="47993">
                  <c:v>47.992999999999995</c:v>
                </c:pt>
                <c:pt idx="47994">
                  <c:v>47.994000000000028</c:v>
                </c:pt>
                <c:pt idx="47995">
                  <c:v>47.995000000000005</c:v>
                </c:pt>
                <c:pt idx="47996">
                  <c:v>47.996000000000038</c:v>
                </c:pt>
                <c:pt idx="47997">
                  <c:v>47.997000000000014</c:v>
                </c:pt>
                <c:pt idx="47998">
                  <c:v>47.99799999999999</c:v>
                </c:pt>
                <c:pt idx="47999">
                  <c:v>47.999000000000024</c:v>
                </c:pt>
                <c:pt idx="48000">
                  <c:v>48</c:v>
                </c:pt>
                <c:pt idx="48001">
                  <c:v>48.001000000000033</c:v>
                </c:pt>
                <c:pt idx="48002">
                  <c:v>48.00200000000001</c:v>
                </c:pt>
                <c:pt idx="48003">
                  <c:v>48.003000000000043</c:v>
                </c:pt>
                <c:pt idx="48004">
                  <c:v>48.004000000000019</c:v>
                </c:pt>
                <c:pt idx="48005">
                  <c:v>48.004999999999995</c:v>
                </c:pt>
                <c:pt idx="48006">
                  <c:v>48.006000000000029</c:v>
                </c:pt>
                <c:pt idx="48007">
                  <c:v>48.007000000000005</c:v>
                </c:pt>
                <c:pt idx="48008">
                  <c:v>48.008000000000038</c:v>
                </c:pt>
                <c:pt idx="48009">
                  <c:v>48.009000000000015</c:v>
                </c:pt>
                <c:pt idx="48010">
                  <c:v>48.009999999999991</c:v>
                </c:pt>
                <c:pt idx="48011">
                  <c:v>48.011000000000024</c:v>
                </c:pt>
                <c:pt idx="48012">
                  <c:v>48.012</c:v>
                </c:pt>
                <c:pt idx="48013">
                  <c:v>48.013000000000034</c:v>
                </c:pt>
                <c:pt idx="48014">
                  <c:v>48.01400000000001</c:v>
                </c:pt>
                <c:pt idx="48015">
                  <c:v>48.015000000000043</c:v>
                </c:pt>
                <c:pt idx="48016">
                  <c:v>48.01600000000002</c:v>
                </c:pt>
                <c:pt idx="48017">
                  <c:v>48.016999999999996</c:v>
                </c:pt>
                <c:pt idx="48018">
                  <c:v>48.018000000000029</c:v>
                </c:pt>
                <c:pt idx="48019">
                  <c:v>48.019000000000005</c:v>
                </c:pt>
                <c:pt idx="48020">
                  <c:v>48.020000000000039</c:v>
                </c:pt>
                <c:pt idx="48021">
                  <c:v>48.021000000000015</c:v>
                </c:pt>
                <c:pt idx="48022">
                  <c:v>48.021999999999991</c:v>
                </c:pt>
                <c:pt idx="48023">
                  <c:v>48.023000000000025</c:v>
                </c:pt>
                <c:pt idx="48024">
                  <c:v>48.024000000000001</c:v>
                </c:pt>
                <c:pt idx="48025">
                  <c:v>48.025000000000034</c:v>
                </c:pt>
                <c:pt idx="48026">
                  <c:v>48.02600000000001</c:v>
                </c:pt>
                <c:pt idx="48027">
                  <c:v>48.027000000000044</c:v>
                </c:pt>
                <c:pt idx="48028">
                  <c:v>48.02800000000002</c:v>
                </c:pt>
                <c:pt idx="48029">
                  <c:v>48.028999999999996</c:v>
                </c:pt>
                <c:pt idx="48030">
                  <c:v>48.03000000000003</c:v>
                </c:pt>
                <c:pt idx="48031">
                  <c:v>48.031000000000006</c:v>
                </c:pt>
                <c:pt idx="48032">
                  <c:v>48.032000000000039</c:v>
                </c:pt>
                <c:pt idx="48033">
                  <c:v>48.033000000000015</c:v>
                </c:pt>
                <c:pt idx="48034">
                  <c:v>48.033999999999992</c:v>
                </c:pt>
                <c:pt idx="48035">
                  <c:v>48.035000000000025</c:v>
                </c:pt>
                <c:pt idx="48036">
                  <c:v>48.036000000000001</c:v>
                </c:pt>
                <c:pt idx="48037">
                  <c:v>48.037000000000035</c:v>
                </c:pt>
                <c:pt idx="48038">
                  <c:v>48.038000000000011</c:v>
                </c:pt>
                <c:pt idx="48039">
                  <c:v>48.039000000000044</c:v>
                </c:pt>
                <c:pt idx="48040">
                  <c:v>48.04000000000002</c:v>
                </c:pt>
                <c:pt idx="48041">
                  <c:v>48.040999999999997</c:v>
                </c:pt>
                <c:pt idx="48042">
                  <c:v>48.04200000000003</c:v>
                </c:pt>
                <c:pt idx="48043">
                  <c:v>48.043000000000006</c:v>
                </c:pt>
                <c:pt idx="48044">
                  <c:v>48.04400000000004</c:v>
                </c:pt>
                <c:pt idx="48045">
                  <c:v>48.045000000000016</c:v>
                </c:pt>
                <c:pt idx="48046">
                  <c:v>48.045999999999992</c:v>
                </c:pt>
                <c:pt idx="48047">
                  <c:v>48.047000000000025</c:v>
                </c:pt>
                <c:pt idx="48048">
                  <c:v>48.048000000000002</c:v>
                </c:pt>
                <c:pt idx="48049">
                  <c:v>48.049000000000035</c:v>
                </c:pt>
                <c:pt idx="48050">
                  <c:v>48.050000000000011</c:v>
                </c:pt>
                <c:pt idx="48051">
                  <c:v>48.051000000000045</c:v>
                </c:pt>
                <c:pt idx="48052">
                  <c:v>48.052000000000021</c:v>
                </c:pt>
                <c:pt idx="48053">
                  <c:v>48.052999999999997</c:v>
                </c:pt>
                <c:pt idx="48054">
                  <c:v>48.05400000000003</c:v>
                </c:pt>
                <c:pt idx="48055">
                  <c:v>48.055000000000007</c:v>
                </c:pt>
                <c:pt idx="48056">
                  <c:v>48.05600000000004</c:v>
                </c:pt>
                <c:pt idx="48057">
                  <c:v>48.057000000000016</c:v>
                </c:pt>
                <c:pt idx="48058">
                  <c:v>48.057999999999993</c:v>
                </c:pt>
                <c:pt idx="48059">
                  <c:v>48.059000000000026</c:v>
                </c:pt>
                <c:pt idx="48060">
                  <c:v>48.06</c:v>
                </c:pt>
                <c:pt idx="48061">
                  <c:v>48.061000000000035</c:v>
                </c:pt>
                <c:pt idx="48062">
                  <c:v>48.062000000000012</c:v>
                </c:pt>
                <c:pt idx="48063">
                  <c:v>48.063000000000045</c:v>
                </c:pt>
                <c:pt idx="48064">
                  <c:v>48.064000000000021</c:v>
                </c:pt>
                <c:pt idx="48065">
                  <c:v>48.064999999999998</c:v>
                </c:pt>
                <c:pt idx="48066">
                  <c:v>48.066000000000031</c:v>
                </c:pt>
                <c:pt idx="48067">
                  <c:v>48.067000000000007</c:v>
                </c:pt>
                <c:pt idx="48068">
                  <c:v>48.06800000000004</c:v>
                </c:pt>
                <c:pt idx="48069">
                  <c:v>48.069000000000017</c:v>
                </c:pt>
                <c:pt idx="48070">
                  <c:v>48.069999999999993</c:v>
                </c:pt>
                <c:pt idx="48071">
                  <c:v>48.071000000000026</c:v>
                </c:pt>
                <c:pt idx="48072">
                  <c:v>48.072000000000003</c:v>
                </c:pt>
                <c:pt idx="48073">
                  <c:v>48.073000000000036</c:v>
                </c:pt>
                <c:pt idx="48074">
                  <c:v>48.074000000000012</c:v>
                </c:pt>
                <c:pt idx="48075">
                  <c:v>48.075000000000045</c:v>
                </c:pt>
                <c:pt idx="48076">
                  <c:v>48.076000000000022</c:v>
                </c:pt>
                <c:pt idx="48077">
                  <c:v>48.076999999999998</c:v>
                </c:pt>
                <c:pt idx="48078">
                  <c:v>48.078000000000031</c:v>
                </c:pt>
                <c:pt idx="48079">
                  <c:v>48.079000000000008</c:v>
                </c:pt>
                <c:pt idx="48080">
                  <c:v>48.080000000000041</c:v>
                </c:pt>
                <c:pt idx="48081">
                  <c:v>48.081000000000017</c:v>
                </c:pt>
                <c:pt idx="48082">
                  <c:v>48.081999999999994</c:v>
                </c:pt>
                <c:pt idx="48083">
                  <c:v>48.083000000000027</c:v>
                </c:pt>
                <c:pt idx="48084">
                  <c:v>48.084000000000003</c:v>
                </c:pt>
                <c:pt idx="48085">
                  <c:v>48.085000000000036</c:v>
                </c:pt>
                <c:pt idx="48086">
                  <c:v>48.086000000000013</c:v>
                </c:pt>
                <c:pt idx="48087">
                  <c:v>48.087000000000046</c:v>
                </c:pt>
                <c:pt idx="48088">
                  <c:v>48.088000000000022</c:v>
                </c:pt>
                <c:pt idx="48089">
                  <c:v>48.088999999999999</c:v>
                </c:pt>
                <c:pt idx="48090">
                  <c:v>48.090000000000032</c:v>
                </c:pt>
                <c:pt idx="48091">
                  <c:v>48.091000000000008</c:v>
                </c:pt>
                <c:pt idx="48092">
                  <c:v>48.092000000000041</c:v>
                </c:pt>
                <c:pt idx="48093">
                  <c:v>48.093000000000018</c:v>
                </c:pt>
                <c:pt idx="48094">
                  <c:v>48.093999999999994</c:v>
                </c:pt>
                <c:pt idx="48095">
                  <c:v>48.095000000000027</c:v>
                </c:pt>
                <c:pt idx="48096">
                  <c:v>48.096000000000004</c:v>
                </c:pt>
                <c:pt idx="48097">
                  <c:v>48.097000000000037</c:v>
                </c:pt>
                <c:pt idx="48098">
                  <c:v>48.098000000000013</c:v>
                </c:pt>
                <c:pt idx="48099">
                  <c:v>48.099000000000046</c:v>
                </c:pt>
                <c:pt idx="48100">
                  <c:v>48.100000000000023</c:v>
                </c:pt>
                <c:pt idx="48101">
                  <c:v>48.100999999999999</c:v>
                </c:pt>
                <c:pt idx="48102">
                  <c:v>48.102000000000032</c:v>
                </c:pt>
                <c:pt idx="48103">
                  <c:v>48.103000000000009</c:v>
                </c:pt>
                <c:pt idx="48104">
                  <c:v>48.104000000000042</c:v>
                </c:pt>
                <c:pt idx="48105">
                  <c:v>48.105000000000018</c:v>
                </c:pt>
                <c:pt idx="48106">
                  <c:v>48.105999999999995</c:v>
                </c:pt>
                <c:pt idx="48107">
                  <c:v>48.107000000000028</c:v>
                </c:pt>
                <c:pt idx="48108">
                  <c:v>48.108000000000004</c:v>
                </c:pt>
                <c:pt idx="48109">
                  <c:v>48.109000000000037</c:v>
                </c:pt>
                <c:pt idx="48110">
                  <c:v>48.110000000000014</c:v>
                </c:pt>
                <c:pt idx="48111">
                  <c:v>48.11099999999999</c:v>
                </c:pt>
                <c:pt idx="48112">
                  <c:v>48.112000000000023</c:v>
                </c:pt>
                <c:pt idx="48113">
                  <c:v>48.113</c:v>
                </c:pt>
                <c:pt idx="48114">
                  <c:v>48.114000000000033</c:v>
                </c:pt>
                <c:pt idx="48115">
                  <c:v>48.115000000000009</c:v>
                </c:pt>
                <c:pt idx="48116">
                  <c:v>48.116000000000042</c:v>
                </c:pt>
                <c:pt idx="48117">
                  <c:v>48.117000000000019</c:v>
                </c:pt>
                <c:pt idx="48118">
                  <c:v>48.117999999999995</c:v>
                </c:pt>
                <c:pt idx="48119">
                  <c:v>48.119000000000028</c:v>
                </c:pt>
                <c:pt idx="48120">
                  <c:v>48.120000000000005</c:v>
                </c:pt>
                <c:pt idx="48121">
                  <c:v>48.121000000000038</c:v>
                </c:pt>
                <c:pt idx="48122">
                  <c:v>48.122000000000014</c:v>
                </c:pt>
                <c:pt idx="48123">
                  <c:v>48.12299999999999</c:v>
                </c:pt>
                <c:pt idx="48124">
                  <c:v>48.124000000000024</c:v>
                </c:pt>
                <c:pt idx="48125">
                  <c:v>48.125</c:v>
                </c:pt>
                <c:pt idx="48126">
                  <c:v>48.126000000000033</c:v>
                </c:pt>
                <c:pt idx="48127">
                  <c:v>48.12700000000001</c:v>
                </c:pt>
                <c:pt idx="48128">
                  <c:v>48.128000000000043</c:v>
                </c:pt>
                <c:pt idx="48129">
                  <c:v>48.129000000000019</c:v>
                </c:pt>
                <c:pt idx="48130">
                  <c:v>48.129999999999995</c:v>
                </c:pt>
                <c:pt idx="48131">
                  <c:v>48.131000000000029</c:v>
                </c:pt>
                <c:pt idx="48132">
                  <c:v>48.132000000000005</c:v>
                </c:pt>
                <c:pt idx="48133">
                  <c:v>48.133000000000038</c:v>
                </c:pt>
                <c:pt idx="48134">
                  <c:v>48.134000000000015</c:v>
                </c:pt>
                <c:pt idx="48135">
                  <c:v>48.134999999999991</c:v>
                </c:pt>
                <c:pt idx="48136">
                  <c:v>48.136000000000024</c:v>
                </c:pt>
                <c:pt idx="48137">
                  <c:v>48.137</c:v>
                </c:pt>
                <c:pt idx="48138">
                  <c:v>48.138000000000034</c:v>
                </c:pt>
                <c:pt idx="48139">
                  <c:v>48.13900000000001</c:v>
                </c:pt>
                <c:pt idx="48140">
                  <c:v>48.140000000000043</c:v>
                </c:pt>
                <c:pt idx="48141">
                  <c:v>48.14100000000002</c:v>
                </c:pt>
                <c:pt idx="48142">
                  <c:v>48.141999999999996</c:v>
                </c:pt>
                <c:pt idx="48143">
                  <c:v>48.143000000000029</c:v>
                </c:pt>
                <c:pt idx="48144">
                  <c:v>48.144000000000005</c:v>
                </c:pt>
                <c:pt idx="48145">
                  <c:v>48.145000000000039</c:v>
                </c:pt>
                <c:pt idx="48146">
                  <c:v>48.146000000000015</c:v>
                </c:pt>
                <c:pt idx="48147">
                  <c:v>48.146999999999991</c:v>
                </c:pt>
                <c:pt idx="48148">
                  <c:v>48.148000000000025</c:v>
                </c:pt>
                <c:pt idx="48149">
                  <c:v>48.149000000000001</c:v>
                </c:pt>
                <c:pt idx="48150">
                  <c:v>48.150000000000034</c:v>
                </c:pt>
                <c:pt idx="48151">
                  <c:v>48.15100000000001</c:v>
                </c:pt>
                <c:pt idx="48152">
                  <c:v>48.152000000000044</c:v>
                </c:pt>
                <c:pt idx="48153">
                  <c:v>48.15300000000002</c:v>
                </c:pt>
                <c:pt idx="48154">
                  <c:v>48.153999999999996</c:v>
                </c:pt>
                <c:pt idx="48155">
                  <c:v>48.15500000000003</c:v>
                </c:pt>
                <c:pt idx="48156">
                  <c:v>48.156000000000006</c:v>
                </c:pt>
                <c:pt idx="48157">
                  <c:v>48.157000000000039</c:v>
                </c:pt>
                <c:pt idx="48158">
                  <c:v>48.158000000000015</c:v>
                </c:pt>
                <c:pt idx="48159">
                  <c:v>48.158999999999992</c:v>
                </c:pt>
                <c:pt idx="48160">
                  <c:v>48.160000000000025</c:v>
                </c:pt>
                <c:pt idx="48161">
                  <c:v>48.161000000000001</c:v>
                </c:pt>
                <c:pt idx="48162">
                  <c:v>48.162000000000035</c:v>
                </c:pt>
                <c:pt idx="48163">
                  <c:v>48.163000000000011</c:v>
                </c:pt>
                <c:pt idx="48164">
                  <c:v>48.164000000000044</c:v>
                </c:pt>
                <c:pt idx="48165">
                  <c:v>48.16500000000002</c:v>
                </c:pt>
                <c:pt idx="48166">
                  <c:v>48.165999999999997</c:v>
                </c:pt>
                <c:pt idx="48167">
                  <c:v>48.16700000000003</c:v>
                </c:pt>
                <c:pt idx="48168">
                  <c:v>48.168000000000006</c:v>
                </c:pt>
                <c:pt idx="48169">
                  <c:v>48.16900000000004</c:v>
                </c:pt>
                <c:pt idx="48170">
                  <c:v>48.170000000000016</c:v>
                </c:pt>
                <c:pt idx="48171">
                  <c:v>48.170999999999992</c:v>
                </c:pt>
                <c:pt idx="48172">
                  <c:v>48.172000000000025</c:v>
                </c:pt>
                <c:pt idx="48173">
                  <c:v>48.173000000000002</c:v>
                </c:pt>
                <c:pt idx="48174">
                  <c:v>48.174000000000035</c:v>
                </c:pt>
                <c:pt idx="48175">
                  <c:v>48.175000000000011</c:v>
                </c:pt>
                <c:pt idx="48176">
                  <c:v>48.176000000000045</c:v>
                </c:pt>
                <c:pt idx="48177">
                  <c:v>48.177000000000021</c:v>
                </c:pt>
                <c:pt idx="48178">
                  <c:v>48.177999999999997</c:v>
                </c:pt>
                <c:pt idx="48179">
                  <c:v>48.17900000000003</c:v>
                </c:pt>
                <c:pt idx="48180">
                  <c:v>48.180000000000007</c:v>
                </c:pt>
                <c:pt idx="48181">
                  <c:v>48.18100000000004</c:v>
                </c:pt>
                <c:pt idx="48182">
                  <c:v>48.182000000000016</c:v>
                </c:pt>
                <c:pt idx="48183">
                  <c:v>48.182999999999993</c:v>
                </c:pt>
                <c:pt idx="48184">
                  <c:v>48.184000000000026</c:v>
                </c:pt>
                <c:pt idx="48185">
                  <c:v>48.185000000000002</c:v>
                </c:pt>
                <c:pt idx="48186">
                  <c:v>48.186000000000035</c:v>
                </c:pt>
                <c:pt idx="48187">
                  <c:v>48.187000000000012</c:v>
                </c:pt>
                <c:pt idx="48188">
                  <c:v>48.188000000000045</c:v>
                </c:pt>
                <c:pt idx="48189">
                  <c:v>48.189000000000021</c:v>
                </c:pt>
                <c:pt idx="48190">
                  <c:v>48.19</c:v>
                </c:pt>
                <c:pt idx="48191">
                  <c:v>48.191000000000031</c:v>
                </c:pt>
                <c:pt idx="48192">
                  <c:v>48.192000000000007</c:v>
                </c:pt>
                <c:pt idx="48193">
                  <c:v>48.19300000000004</c:v>
                </c:pt>
                <c:pt idx="48194">
                  <c:v>48.194000000000017</c:v>
                </c:pt>
                <c:pt idx="48195">
                  <c:v>48.194999999999993</c:v>
                </c:pt>
                <c:pt idx="48196">
                  <c:v>48.196000000000026</c:v>
                </c:pt>
                <c:pt idx="48197">
                  <c:v>48.197000000000003</c:v>
                </c:pt>
                <c:pt idx="48198">
                  <c:v>48.198000000000036</c:v>
                </c:pt>
                <c:pt idx="48199">
                  <c:v>48.199000000000012</c:v>
                </c:pt>
                <c:pt idx="48200">
                  <c:v>48.200000000000045</c:v>
                </c:pt>
                <c:pt idx="48201">
                  <c:v>48.201000000000022</c:v>
                </c:pt>
                <c:pt idx="48202">
                  <c:v>48.201999999999998</c:v>
                </c:pt>
                <c:pt idx="48203">
                  <c:v>48.203000000000031</c:v>
                </c:pt>
                <c:pt idx="48204">
                  <c:v>48.204000000000008</c:v>
                </c:pt>
                <c:pt idx="48205">
                  <c:v>48.205000000000041</c:v>
                </c:pt>
                <c:pt idx="48206">
                  <c:v>48.206000000000017</c:v>
                </c:pt>
                <c:pt idx="48207">
                  <c:v>48.206999999999994</c:v>
                </c:pt>
                <c:pt idx="48208">
                  <c:v>48.208000000000027</c:v>
                </c:pt>
                <c:pt idx="48209">
                  <c:v>48.209000000000003</c:v>
                </c:pt>
                <c:pt idx="48210">
                  <c:v>48.210000000000036</c:v>
                </c:pt>
                <c:pt idx="48211">
                  <c:v>48.211000000000013</c:v>
                </c:pt>
                <c:pt idx="48212">
                  <c:v>48.212000000000046</c:v>
                </c:pt>
                <c:pt idx="48213">
                  <c:v>48.213000000000022</c:v>
                </c:pt>
                <c:pt idx="48214">
                  <c:v>48.213999999999999</c:v>
                </c:pt>
                <c:pt idx="48215">
                  <c:v>48.215000000000032</c:v>
                </c:pt>
                <c:pt idx="48216">
                  <c:v>48.216000000000008</c:v>
                </c:pt>
                <c:pt idx="48217">
                  <c:v>48.217000000000041</c:v>
                </c:pt>
                <c:pt idx="48218">
                  <c:v>48.218000000000018</c:v>
                </c:pt>
                <c:pt idx="48219">
                  <c:v>48.218999999999994</c:v>
                </c:pt>
                <c:pt idx="48220">
                  <c:v>48.220000000000027</c:v>
                </c:pt>
                <c:pt idx="48221">
                  <c:v>48.221000000000004</c:v>
                </c:pt>
                <c:pt idx="48222">
                  <c:v>48.222000000000037</c:v>
                </c:pt>
                <c:pt idx="48223">
                  <c:v>48.223000000000013</c:v>
                </c:pt>
                <c:pt idx="48224">
                  <c:v>48.224000000000046</c:v>
                </c:pt>
                <c:pt idx="48225">
                  <c:v>48.225000000000023</c:v>
                </c:pt>
                <c:pt idx="48226">
                  <c:v>48.225999999999999</c:v>
                </c:pt>
                <c:pt idx="48227">
                  <c:v>48.227000000000032</c:v>
                </c:pt>
                <c:pt idx="48228">
                  <c:v>48.228000000000009</c:v>
                </c:pt>
                <c:pt idx="48229">
                  <c:v>48.229000000000042</c:v>
                </c:pt>
                <c:pt idx="48230">
                  <c:v>48.230000000000018</c:v>
                </c:pt>
                <c:pt idx="48231">
                  <c:v>48.230999999999995</c:v>
                </c:pt>
                <c:pt idx="48232">
                  <c:v>48.232000000000028</c:v>
                </c:pt>
                <c:pt idx="48233">
                  <c:v>48.233000000000004</c:v>
                </c:pt>
                <c:pt idx="48234">
                  <c:v>48.234000000000037</c:v>
                </c:pt>
                <c:pt idx="48235">
                  <c:v>48.235000000000014</c:v>
                </c:pt>
                <c:pt idx="48236">
                  <c:v>48.23599999999999</c:v>
                </c:pt>
                <c:pt idx="48237">
                  <c:v>48.237000000000023</c:v>
                </c:pt>
                <c:pt idx="48238">
                  <c:v>48.238</c:v>
                </c:pt>
                <c:pt idx="48239">
                  <c:v>48.239000000000033</c:v>
                </c:pt>
                <c:pt idx="48240">
                  <c:v>48.240000000000009</c:v>
                </c:pt>
                <c:pt idx="48241">
                  <c:v>48.241000000000042</c:v>
                </c:pt>
                <c:pt idx="48242">
                  <c:v>48.242000000000019</c:v>
                </c:pt>
                <c:pt idx="48243">
                  <c:v>48.242999999999995</c:v>
                </c:pt>
                <c:pt idx="48244">
                  <c:v>48.244000000000028</c:v>
                </c:pt>
                <c:pt idx="48245">
                  <c:v>48.245000000000005</c:v>
                </c:pt>
                <c:pt idx="48246">
                  <c:v>48.246000000000038</c:v>
                </c:pt>
                <c:pt idx="48247">
                  <c:v>48.247000000000014</c:v>
                </c:pt>
                <c:pt idx="48248">
                  <c:v>48.24799999999999</c:v>
                </c:pt>
                <c:pt idx="48249">
                  <c:v>48.249000000000024</c:v>
                </c:pt>
                <c:pt idx="48250">
                  <c:v>48.25</c:v>
                </c:pt>
                <c:pt idx="48251">
                  <c:v>48.251000000000033</c:v>
                </c:pt>
                <c:pt idx="48252">
                  <c:v>48.25200000000001</c:v>
                </c:pt>
                <c:pt idx="48253">
                  <c:v>48.253000000000043</c:v>
                </c:pt>
                <c:pt idx="48254">
                  <c:v>48.254000000000019</c:v>
                </c:pt>
                <c:pt idx="48255">
                  <c:v>48.254999999999995</c:v>
                </c:pt>
                <c:pt idx="48256">
                  <c:v>48.256000000000029</c:v>
                </c:pt>
                <c:pt idx="48257">
                  <c:v>48.257000000000005</c:v>
                </c:pt>
                <c:pt idx="48258">
                  <c:v>48.258000000000038</c:v>
                </c:pt>
                <c:pt idx="48259">
                  <c:v>48.259000000000015</c:v>
                </c:pt>
                <c:pt idx="48260">
                  <c:v>48.259999999999991</c:v>
                </c:pt>
                <c:pt idx="48261">
                  <c:v>48.261000000000024</c:v>
                </c:pt>
                <c:pt idx="48262">
                  <c:v>48.262</c:v>
                </c:pt>
                <c:pt idx="48263">
                  <c:v>48.263000000000034</c:v>
                </c:pt>
                <c:pt idx="48264">
                  <c:v>48.26400000000001</c:v>
                </c:pt>
                <c:pt idx="48265">
                  <c:v>48.265000000000043</c:v>
                </c:pt>
                <c:pt idx="48266">
                  <c:v>48.26600000000002</c:v>
                </c:pt>
                <c:pt idx="48267">
                  <c:v>48.266999999999996</c:v>
                </c:pt>
                <c:pt idx="48268">
                  <c:v>48.268000000000029</c:v>
                </c:pt>
                <c:pt idx="48269">
                  <c:v>48.269000000000005</c:v>
                </c:pt>
                <c:pt idx="48270">
                  <c:v>48.270000000000039</c:v>
                </c:pt>
                <c:pt idx="48271">
                  <c:v>48.271000000000015</c:v>
                </c:pt>
                <c:pt idx="48272">
                  <c:v>48.271999999999991</c:v>
                </c:pt>
                <c:pt idx="48273">
                  <c:v>48.273000000000025</c:v>
                </c:pt>
                <c:pt idx="48274">
                  <c:v>48.274000000000001</c:v>
                </c:pt>
                <c:pt idx="48275">
                  <c:v>48.275000000000034</c:v>
                </c:pt>
                <c:pt idx="48276">
                  <c:v>48.27600000000001</c:v>
                </c:pt>
                <c:pt idx="48277">
                  <c:v>48.277000000000044</c:v>
                </c:pt>
                <c:pt idx="48278">
                  <c:v>48.27800000000002</c:v>
                </c:pt>
                <c:pt idx="48279">
                  <c:v>48.278999999999996</c:v>
                </c:pt>
                <c:pt idx="48280">
                  <c:v>48.28000000000003</c:v>
                </c:pt>
                <c:pt idx="48281">
                  <c:v>48.281000000000006</c:v>
                </c:pt>
                <c:pt idx="48282">
                  <c:v>48.282000000000039</c:v>
                </c:pt>
                <c:pt idx="48283">
                  <c:v>48.283000000000015</c:v>
                </c:pt>
                <c:pt idx="48284">
                  <c:v>48.283999999999992</c:v>
                </c:pt>
                <c:pt idx="48285">
                  <c:v>48.285000000000025</c:v>
                </c:pt>
                <c:pt idx="48286">
                  <c:v>48.286000000000001</c:v>
                </c:pt>
                <c:pt idx="48287">
                  <c:v>48.287000000000035</c:v>
                </c:pt>
                <c:pt idx="48288">
                  <c:v>48.288000000000011</c:v>
                </c:pt>
                <c:pt idx="48289">
                  <c:v>48.289000000000044</c:v>
                </c:pt>
                <c:pt idx="48290">
                  <c:v>48.29000000000002</c:v>
                </c:pt>
                <c:pt idx="48291">
                  <c:v>48.290999999999997</c:v>
                </c:pt>
                <c:pt idx="48292">
                  <c:v>48.29200000000003</c:v>
                </c:pt>
                <c:pt idx="48293">
                  <c:v>48.293000000000006</c:v>
                </c:pt>
                <c:pt idx="48294">
                  <c:v>48.29400000000004</c:v>
                </c:pt>
                <c:pt idx="48295">
                  <c:v>48.295000000000016</c:v>
                </c:pt>
                <c:pt idx="48296">
                  <c:v>48.295999999999992</c:v>
                </c:pt>
                <c:pt idx="48297">
                  <c:v>48.297000000000025</c:v>
                </c:pt>
                <c:pt idx="48298">
                  <c:v>48.298000000000002</c:v>
                </c:pt>
                <c:pt idx="48299">
                  <c:v>48.299000000000035</c:v>
                </c:pt>
                <c:pt idx="48300">
                  <c:v>48.300000000000011</c:v>
                </c:pt>
                <c:pt idx="48301">
                  <c:v>48.301000000000045</c:v>
                </c:pt>
                <c:pt idx="48302">
                  <c:v>48.302000000000021</c:v>
                </c:pt>
                <c:pt idx="48303">
                  <c:v>48.302999999999997</c:v>
                </c:pt>
                <c:pt idx="48304">
                  <c:v>48.30400000000003</c:v>
                </c:pt>
                <c:pt idx="48305">
                  <c:v>48.305000000000007</c:v>
                </c:pt>
                <c:pt idx="48306">
                  <c:v>48.30600000000004</c:v>
                </c:pt>
                <c:pt idx="48307">
                  <c:v>48.307000000000016</c:v>
                </c:pt>
                <c:pt idx="48308">
                  <c:v>48.307999999999993</c:v>
                </c:pt>
                <c:pt idx="48309">
                  <c:v>48.309000000000026</c:v>
                </c:pt>
                <c:pt idx="48310">
                  <c:v>48.31</c:v>
                </c:pt>
                <c:pt idx="48311">
                  <c:v>48.311000000000035</c:v>
                </c:pt>
                <c:pt idx="48312">
                  <c:v>48.312000000000012</c:v>
                </c:pt>
                <c:pt idx="48313">
                  <c:v>48.313000000000045</c:v>
                </c:pt>
                <c:pt idx="48314">
                  <c:v>48.314000000000021</c:v>
                </c:pt>
                <c:pt idx="48315">
                  <c:v>48.314999999999998</c:v>
                </c:pt>
                <c:pt idx="48316">
                  <c:v>48.316000000000031</c:v>
                </c:pt>
                <c:pt idx="48317">
                  <c:v>48.317000000000007</c:v>
                </c:pt>
                <c:pt idx="48318">
                  <c:v>48.31800000000004</c:v>
                </c:pt>
                <c:pt idx="48319">
                  <c:v>48.319000000000017</c:v>
                </c:pt>
                <c:pt idx="48320">
                  <c:v>48.319999999999993</c:v>
                </c:pt>
                <c:pt idx="48321">
                  <c:v>48.321000000000026</c:v>
                </c:pt>
                <c:pt idx="48322">
                  <c:v>48.322000000000003</c:v>
                </c:pt>
                <c:pt idx="48323">
                  <c:v>48.323000000000036</c:v>
                </c:pt>
                <c:pt idx="48324">
                  <c:v>48.324000000000012</c:v>
                </c:pt>
                <c:pt idx="48325">
                  <c:v>48.325000000000045</c:v>
                </c:pt>
                <c:pt idx="48326">
                  <c:v>48.326000000000022</c:v>
                </c:pt>
                <c:pt idx="48327">
                  <c:v>48.326999999999998</c:v>
                </c:pt>
                <c:pt idx="48328">
                  <c:v>48.328000000000031</c:v>
                </c:pt>
                <c:pt idx="48329">
                  <c:v>48.329000000000008</c:v>
                </c:pt>
                <c:pt idx="48330">
                  <c:v>48.330000000000041</c:v>
                </c:pt>
                <c:pt idx="48331">
                  <c:v>48.331000000000017</c:v>
                </c:pt>
                <c:pt idx="48332">
                  <c:v>48.331999999999994</c:v>
                </c:pt>
                <c:pt idx="48333">
                  <c:v>48.333000000000027</c:v>
                </c:pt>
                <c:pt idx="48334">
                  <c:v>48.334000000000003</c:v>
                </c:pt>
                <c:pt idx="48335">
                  <c:v>48.335000000000036</c:v>
                </c:pt>
                <c:pt idx="48336">
                  <c:v>48.336000000000013</c:v>
                </c:pt>
                <c:pt idx="48337">
                  <c:v>48.337000000000046</c:v>
                </c:pt>
                <c:pt idx="48338">
                  <c:v>48.338000000000022</c:v>
                </c:pt>
                <c:pt idx="48339">
                  <c:v>48.338999999999999</c:v>
                </c:pt>
                <c:pt idx="48340">
                  <c:v>48.340000000000032</c:v>
                </c:pt>
                <c:pt idx="48341">
                  <c:v>48.341000000000008</c:v>
                </c:pt>
                <c:pt idx="48342">
                  <c:v>48.342000000000041</c:v>
                </c:pt>
                <c:pt idx="48343">
                  <c:v>48.343000000000018</c:v>
                </c:pt>
                <c:pt idx="48344">
                  <c:v>48.343999999999994</c:v>
                </c:pt>
                <c:pt idx="48345">
                  <c:v>48.345000000000027</c:v>
                </c:pt>
                <c:pt idx="48346">
                  <c:v>48.346000000000004</c:v>
                </c:pt>
                <c:pt idx="48347">
                  <c:v>48.347000000000037</c:v>
                </c:pt>
                <c:pt idx="48348">
                  <c:v>48.348000000000013</c:v>
                </c:pt>
                <c:pt idx="48349">
                  <c:v>48.349000000000046</c:v>
                </c:pt>
                <c:pt idx="48350">
                  <c:v>48.350000000000023</c:v>
                </c:pt>
                <c:pt idx="48351">
                  <c:v>48.350999999999999</c:v>
                </c:pt>
                <c:pt idx="48352">
                  <c:v>48.352000000000032</c:v>
                </c:pt>
                <c:pt idx="48353">
                  <c:v>48.353000000000009</c:v>
                </c:pt>
                <c:pt idx="48354">
                  <c:v>48.354000000000042</c:v>
                </c:pt>
                <c:pt idx="48355">
                  <c:v>48.355000000000018</c:v>
                </c:pt>
                <c:pt idx="48356">
                  <c:v>48.355999999999995</c:v>
                </c:pt>
                <c:pt idx="48357">
                  <c:v>48.357000000000028</c:v>
                </c:pt>
                <c:pt idx="48358">
                  <c:v>48.358000000000004</c:v>
                </c:pt>
                <c:pt idx="48359">
                  <c:v>48.359000000000037</c:v>
                </c:pt>
                <c:pt idx="48360">
                  <c:v>48.360000000000014</c:v>
                </c:pt>
                <c:pt idx="48361">
                  <c:v>48.36099999999999</c:v>
                </c:pt>
                <c:pt idx="48362">
                  <c:v>48.362000000000023</c:v>
                </c:pt>
                <c:pt idx="48363">
                  <c:v>48.363</c:v>
                </c:pt>
                <c:pt idx="48364">
                  <c:v>48.364000000000033</c:v>
                </c:pt>
                <c:pt idx="48365">
                  <c:v>48.365000000000009</c:v>
                </c:pt>
                <c:pt idx="48366">
                  <c:v>48.366000000000042</c:v>
                </c:pt>
                <c:pt idx="48367">
                  <c:v>48.367000000000019</c:v>
                </c:pt>
                <c:pt idx="48368">
                  <c:v>48.367999999999995</c:v>
                </c:pt>
                <c:pt idx="48369">
                  <c:v>48.369000000000028</c:v>
                </c:pt>
                <c:pt idx="48370">
                  <c:v>48.370000000000005</c:v>
                </c:pt>
                <c:pt idx="48371">
                  <c:v>48.371000000000038</c:v>
                </c:pt>
                <c:pt idx="48372">
                  <c:v>48.372000000000014</c:v>
                </c:pt>
                <c:pt idx="48373">
                  <c:v>48.37299999999999</c:v>
                </c:pt>
                <c:pt idx="48374">
                  <c:v>48.374000000000024</c:v>
                </c:pt>
                <c:pt idx="48375">
                  <c:v>48.375</c:v>
                </c:pt>
                <c:pt idx="48376">
                  <c:v>48.376000000000033</c:v>
                </c:pt>
                <c:pt idx="48377">
                  <c:v>48.37700000000001</c:v>
                </c:pt>
                <c:pt idx="48378">
                  <c:v>48.378000000000043</c:v>
                </c:pt>
                <c:pt idx="48379">
                  <c:v>48.379000000000019</c:v>
                </c:pt>
                <c:pt idx="48380">
                  <c:v>48.379999999999995</c:v>
                </c:pt>
                <c:pt idx="48381">
                  <c:v>48.381000000000029</c:v>
                </c:pt>
                <c:pt idx="48382">
                  <c:v>48.382000000000005</c:v>
                </c:pt>
                <c:pt idx="48383">
                  <c:v>48.383000000000038</c:v>
                </c:pt>
                <c:pt idx="48384">
                  <c:v>48.384000000000015</c:v>
                </c:pt>
                <c:pt idx="48385">
                  <c:v>48.384999999999991</c:v>
                </c:pt>
                <c:pt idx="48386">
                  <c:v>48.386000000000024</c:v>
                </c:pt>
                <c:pt idx="48387">
                  <c:v>48.387</c:v>
                </c:pt>
                <c:pt idx="48388">
                  <c:v>48.388000000000034</c:v>
                </c:pt>
                <c:pt idx="48389">
                  <c:v>48.38900000000001</c:v>
                </c:pt>
                <c:pt idx="48390">
                  <c:v>48.390000000000043</c:v>
                </c:pt>
                <c:pt idx="48391">
                  <c:v>48.39100000000002</c:v>
                </c:pt>
                <c:pt idx="48392">
                  <c:v>48.391999999999996</c:v>
                </c:pt>
                <c:pt idx="48393">
                  <c:v>48.393000000000029</c:v>
                </c:pt>
                <c:pt idx="48394">
                  <c:v>48.394000000000005</c:v>
                </c:pt>
                <c:pt idx="48395">
                  <c:v>48.395000000000039</c:v>
                </c:pt>
                <c:pt idx="48396">
                  <c:v>48.396000000000015</c:v>
                </c:pt>
                <c:pt idx="48397">
                  <c:v>48.396999999999991</c:v>
                </c:pt>
                <c:pt idx="48398">
                  <c:v>48.398000000000025</c:v>
                </c:pt>
                <c:pt idx="48399">
                  <c:v>48.399000000000001</c:v>
                </c:pt>
                <c:pt idx="48400">
                  <c:v>48.400000000000034</c:v>
                </c:pt>
                <c:pt idx="48401">
                  <c:v>48.40100000000001</c:v>
                </c:pt>
                <c:pt idx="48402">
                  <c:v>48.402000000000044</c:v>
                </c:pt>
                <c:pt idx="48403">
                  <c:v>48.40300000000002</c:v>
                </c:pt>
                <c:pt idx="48404">
                  <c:v>48.403999999999996</c:v>
                </c:pt>
                <c:pt idx="48405">
                  <c:v>48.40500000000003</c:v>
                </c:pt>
                <c:pt idx="48406">
                  <c:v>48.406000000000006</c:v>
                </c:pt>
                <c:pt idx="48407">
                  <c:v>48.407000000000039</c:v>
                </c:pt>
                <c:pt idx="48408">
                  <c:v>48.408000000000015</c:v>
                </c:pt>
                <c:pt idx="48409">
                  <c:v>48.408999999999992</c:v>
                </c:pt>
                <c:pt idx="48410">
                  <c:v>48.410000000000025</c:v>
                </c:pt>
                <c:pt idx="48411">
                  <c:v>48.411000000000001</c:v>
                </c:pt>
                <c:pt idx="48412">
                  <c:v>48.412000000000035</c:v>
                </c:pt>
                <c:pt idx="48413">
                  <c:v>48.413000000000011</c:v>
                </c:pt>
                <c:pt idx="48414">
                  <c:v>48.414000000000044</c:v>
                </c:pt>
                <c:pt idx="48415">
                  <c:v>48.41500000000002</c:v>
                </c:pt>
                <c:pt idx="48416">
                  <c:v>48.415999999999997</c:v>
                </c:pt>
                <c:pt idx="48417">
                  <c:v>48.41700000000003</c:v>
                </c:pt>
                <c:pt idx="48418">
                  <c:v>48.418000000000006</c:v>
                </c:pt>
                <c:pt idx="48419">
                  <c:v>48.41900000000004</c:v>
                </c:pt>
                <c:pt idx="48420">
                  <c:v>48.420000000000016</c:v>
                </c:pt>
                <c:pt idx="48421">
                  <c:v>48.420999999999992</c:v>
                </c:pt>
                <c:pt idx="48422">
                  <c:v>48.422000000000025</c:v>
                </c:pt>
                <c:pt idx="48423">
                  <c:v>48.423000000000002</c:v>
                </c:pt>
                <c:pt idx="48424">
                  <c:v>48.424000000000035</c:v>
                </c:pt>
                <c:pt idx="48425">
                  <c:v>48.425000000000011</c:v>
                </c:pt>
                <c:pt idx="48426">
                  <c:v>48.426000000000045</c:v>
                </c:pt>
                <c:pt idx="48427">
                  <c:v>48.427000000000021</c:v>
                </c:pt>
                <c:pt idx="48428">
                  <c:v>48.427999999999997</c:v>
                </c:pt>
                <c:pt idx="48429">
                  <c:v>48.42900000000003</c:v>
                </c:pt>
                <c:pt idx="48430">
                  <c:v>48.430000000000007</c:v>
                </c:pt>
                <c:pt idx="48431">
                  <c:v>48.43100000000004</c:v>
                </c:pt>
                <c:pt idx="48432">
                  <c:v>48.432000000000016</c:v>
                </c:pt>
                <c:pt idx="48433">
                  <c:v>48.432999999999993</c:v>
                </c:pt>
                <c:pt idx="48434">
                  <c:v>48.434000000000026</c:v>
                </c:pt>
                <c:pt idx="48435">
                  <c:v>48.435000000000002</c:v>
                </c:pt>
                <c:pt idx="48436">
                  <c:v>48.436000000000035</c:v>
                </c:pt>
                <c:pt idx="48437">
                  <c:v>48.437000000000012</c:v>
                </c:pt>
                <c:pt idx="48438">
                  <c:v>48.438000000000045</c:v>
                </c:pt>
                <c:pt idx="48439">
                  <c:v>48.439000000000021</c:v>
                </c:pt>
                <c:pt idx="48440">
                  <c:v>48.44</c:v>
                </c:pt>
                <c:pt idx="48441">
                  <c:v>48.441000000000031</c:v>
                </c:pt>
                <c:pt idx="48442">
                  <c:v>48.442000000000007</c:v>
                </c:pt>
                <c:pt idx="48443">
                  <c:v>48.44300000000004</c:v>
                </c:pt>
                <c:pt idx="48444">
                  <c:v>48.444000000000017</c:v>
                </c:pt>
                <c:pt idx="48445">
                  <c:v>48.444999999999993</c:v>
                </c:pt>
                <c:pt idx="48446">
                  <c:v>48.446000000000026</c:v>
                </c:pt>
                <c:pt idx="48447">
                  <c:v>48.447000000000003</c:v>
                </c:pt>
                <c:pt idx="48448">
                  <c:v>48.448000000000036</c:v>
                </c:pt>
                <c:pt idx="48449">
                  <c:v>48.449000000000012</c:v>
                </c:pt>
                <c:pt idx="48450">
                  <c:v>48.450000000000045</c:v>
                </c:pt>
                <c:pt idx="48451">
                  <c:v>48.451000000000022</c:v>
                </c:pt>
                <c:pt idx="48452">
                  <c:v>48.451999999999998</c:v>
                </c:pt>
                <c:pt idx="48453">
                  <c:v>48.453000000000031</c:v>
                </c:pt>
                <c:pt idx="48454">
                  <c:v>48.454000000000008</c:v>
                </c:pt>
                <c:pt idx="48455">
                  <c:v>48.455000000000041</c:v>
                </c:pt>
                <c:pt idx="48456">
                  <c:v>48.456000000000017</c:v>
                </c:pt>
                <c:pt idx="48457">
                  <c:v>48.456999999999994</c:v>
                </c:pt>
                <c:pt idx="48458">
                  <c:v>48.458000000000027</c:v>
                </c:pt>
                <c:pt idx="48459">
                  <c:v>48.459000000000003</c:v>
                </c:pt>
                <c:pt idx="48460">
                  <c:v>48.460000000000036</c:v>
                </c:pt>
                <c:pt idx="48461">
                  <c:v>48.461000000000013</c:v>
                </c:pt>
                <c:pt idx="48462">
                  <c:v>48.462000000000046</c:v>
                </c:pt>
                <c:pt idx="48463">
                  <c:v>48.463000000000022</c:v>
                </c:pt>
                <c:pt idx="48464">
                  <c:v>48.463999999999999</c:v>
                </c:pt>
                <c:pt idx="48465">
                  <c:v>48.465000000000032</c:v>
                </c:pt>
                <c:pt idx="48466">
                  <c:v>48.466000000000008</c:v>
                </c:pt>
                <c:pt idx="48467">
                  <c:v>48.467000000000041</c:v>
                </c:pt>
                <c:pt idx="48468">
                  <c:v>48.468000000000018</c:v>
                </c:pt>
                <c:pt idx="48469">
                  <c:v>48.468999999999994</c:v>
                </c:pt>
                <c:pt idx="48470">
                  <c:v>48.470000000000027</c:v>
                </c:pt>
                <c:pt idx="48471">
                  <c:v>48.471000000000004</c:v>
                </c:pt>
                <c:pt idx="48472">
                  <c:v>48.472000000000037</c:v>
                </c:pt>
                <c:pt idx="48473">
                  <c:v>48.473000000000013</c:v>
                </c:pt>
                <c:pt idx="48474">
                  <c:v>48.474000000000046</c:v>
                </c:pt>
                <c:pt idx="48475">
                  <c:v>48.475000000000023</c:v>
                </c:pt>
                <c:pt idx="48476">
                  <c:v>48.475999999999999</c:v>
                </c:pt>
                <c:pt idx="48477">
                  <c:v>48.477000000000032</c:v>
                </c:pt>
                <c:pt idx="48478">
                  <c:v>48.478000000000009</c:v>
                </c:pt>
                <c:pt idx="48479">
                  <c:v>48.479000000000042</c:v>
                </c:pt>
                <c:pt idx="48480">
                  <c:v>48.480000000000018</c:v>
                </c:pt>
                <c:pt idx="48481">
                  <c:v>48.480999999999995</c:v>
                </c:pt>
                <c:pt idx="48482">
                  <c:v>48.482000000000028</c:v>
                </c:pt>
                <c:pt idx="48483">
                  <c:v>48.483000000000004</c:v>
                </c:pt>
                <c:pt idx="48484">
                  <c:v>48.484000000000037</c:v>
                </c:pt>
                <c:pt idx="48485">
                  <c:v>48.485000000000014</c:v>
                </c:pt>
                <c:pt idx="48486">
                  <c:v>48.48599999999999</c:v>
                </c:pt>
                <c:pt idx="48487">
                  <c:v>48.487000000000023</c:v>
                </c:pt>
                <c:pt idx="48488">
                  <c:v>48.488</c:v>
                </c:pt>
                <c:pt idx="48489">
                  <c:v>48.489000000000033</c:v>
                </c:pt>
                <c:pt idx="48490">
                  <c:v>48.490000000000009</c:v>
                </c:pt>
                <c:pt idx="48491">
                  <c:v>48.491000000000042</c:v>
                </c:pt>
                <c:pt idx="48492">
                  <c:v>48.492000000000019</c:v>
                </c:pt>
                <c:pt idx="48493">
                  <c:v>48.492999999999995</c:v>
                </c:pt>
                <c:pt idx="48494">
                  <c:v>48.494000000000028</c:v>
                </c:pt>
                <c:pt idx="48495">
                  <c:v>48.495000000000005</c:v>
                </c:pt>
                <c:pt idx="48496">
                  <c:v>48.496000000000038</c:v>
                </c:pt>
                <c:pt idx="48497">
                  <c:v>48.497000000000014</c:v>
                </c:pt>
                <c:pt idx="48498">
                  <c:v>48.49799999999999</c:v>
                </c:pt>
                <c:pt idx="48499">
                  <c:v>48.499000000000024</c:v>
                </c:pt>
                <c:pt idx="48500">
                  <c:v>48.5</c:v>
                </c:pt>
                <c:pt idx="48501">
                  <c:v>48.501000000000033</c:v>
                </c:pt>
                <c:pt idx="48502">
                  <c:v>48.50200000000001</c:v>
                </c:pt>
                <c:pt idx="48503">
                  <c:v>48.503000000000043</c:v>
                </c:pt>
                <c:pt idx="48504">
                  <c:v>48.504000000000019</c:v>
                </c:pt>
                <c:pt idx="48505">
                  <c:v>48.504999999999995</c:v>
                </c:pt>
                <c:pt idx="48506">
                  <c:v>48.506000000000029</c:v>
                </c:pt>
                <c:pt idx="48507">
                  <c:v>48.507000000000005</c:v>
                </c:pt>
                <c:pt idx="48508">
                  <c:v>48.508000000000038</c:v>
                </c:pt>
                <c:pt idx="48509">
                  <c:v>48.509000000000015</c:v>
                </c:pt>
                <c:pt idx="48510">
                  <c:v>48.509999999999991</c:v>
                </c:pt>
                <c:pt idx="48511">
                  <c:v>48.511000000000024</c:v>
                </c:pt>
                <c:pt idx="48512">
                  <c:v>48.512</c:v>
                </c:pt>
                <c:pt idx="48513">
                  <c:v>48.513000000000034</c:v>
                </c:pt>
                <c:pt idx="48514">
                  <c:v>48.51400000000001</c:v>
                </c:pt>
                <c:pt idx="48515">
                  <c:v>48.515000000000043</c:v>
                </c:pt>
                <c:pt idx="48516">
                  <c:v>48.51600000000002</c:v>
                </c:pt>
                <c:pt idx="48517">
                  <c:v>48.516999999999996</c:v>
                </c:pt>
                <c:pt idx="48518">
                  <c:v>48.518000000000029</c:v>
                </c:pt>
                <c:pt idx="48519">
                  <c:v>48.519000000000005</c:v>
                </c:pt>
                <c:pt idx="48520">
                  <c:v>48.520000000000039</c:v>
                </c:pt>
                <c:pt idx="48521">
                  <c:v>48.521000000000015</c:v>
                </c:pt>
                <c:pt idx="48522">
                  <c:v>48.521999999999991</c:v>
                </c:pt>
                <c:pt idx="48523">
                  <c:v>48.523000000000025</c:v>
                </c:pt>
                <c:pt idx="48524">
                  <c:v>48.524000000000001</c:v>
                </c:pt>
                <c:pt idx="48525">
                  <c:v>48.525000000000034</c:v>
                </c:pt>
                <c:pt idx="48526">
                  <c:v>48.52600000000001</c:v>
                </c:pt>
                <c:pt idx="48527">
                  <c:v>48.527000000000044</c:v>
                </c:pt>
                <c:pt idx="48528">
                  <c:v>48.52800000000002</c:v>
                </c:pt>
                <c:pt idx="48529">
                  <c:v>48.528999999999996</c:v>
                </c:pt>
                <c:pt idx="48530">
                  <c:v>48.53000000000003</c:v>
                </c:pt>
                <c:pt idx="48531">
                  <c:v>48.531000000000006</c:v>
                </c:pt>
                <c:pt idx="48532">
                  <c:v>48.532000000000039</c:v>
                </c:pt>
                <c:pt idx="48533">
                  <c:v>48.533000000000015</c:v>
                </c:pt>
                <c:pt idx="48534">
                  <c:v>48.533999999999992</c:v>
                </c:pt>
                <c:pt idx="48535">
                  <c:v>48.535000000000025</c:v>
                </c:pt>
                <c:pt idx="48536">
                  <c:v>48.536000000000001</c:v>
                </c:pt>
                <c:pt idx="48537">
                  <c:v>48.537000000000035</c:v>
                </c:pt>
                <c:pt idx="48538">
                  <c:v>48.538000000000011</c:v>
                </c:pt>
                <c:pt idx="48539">
                  <c:v>48.539000000000044</c:v>
                </c:pt>
                <c:pt idx="48540">
                  <c:v>48.54000000000002</c:v>
                </c:pt>
                <c:pt idx="48541">
                  <c:v>48.540999999999997</c:v>
                </c:pt>
                <c:pt idx="48542">
                  <c:v>48.54200000000003</c:v>
                </c:pt>
                <c:pt idx="48543">
                  <c:v>48.543000000000006</c:v>
                </c:pt>
                <c:pt idx="48544">
                  <c:v>48.54400000000004</c:v>
                </c:pt>
                <c:pt idx="48545">
                  <c:v>48.545000000000016</c:v>
                </c:pt>
                <c:pt idx="48546">
                  <c:v>48.545999999999992</c:v>
                </c:pt>
                <c:pt idx="48547">
                  <c:v>48.547000000000025</c:v>
                </c:pt>
                <c:pt idx="48548">
                  <c:v>48.548000000000002</c:v>
                </c:pt>
                <c:pt idx="48549">
                  <c:v>48.549000000000035</c:v>
                </c:pt>
                <c:pt idx="48550">
                  <c:v>48.550000000000011</c:v>
                </c:pt>
                <c:pt idx="48551">
                  <c:v>48.551000000000045</c:v>
                </c:pt>
                <c:pt idx="48552">
                  <c:v>48.552000000000021</c:v>
                </c:pt>
                <c:pt idx="48553">
                  <c:v>48.552999999999997</c:v>
                </c:pt>
                <c:pt idx="48554">
                  <c:v>48.55400000000003</c:v>
                </c:pt>
                <c:pt idx="48555">
                  <c:v>48.555000000000007</c:v>
                </c:pt>
                <c:pt idx="48556">
                  <c:v>48.55600000000004</c:v>
                </c:pt>
                <c:pt idx="48557">
                  <c:v>48.557000000000016</c:v>
                </c:pt>
                <c:pt idx="48558">
                  <c:v>48.557999999999993</c:v>
                </c:pt>
                <c:pt idx="48559">
                  <c:v>48.559000000000026</c:v>
                </c:pt>
                <c:pt idx="48560">
                  <c:v>48.56</c:v>
                </c:pt>
                <c:pt idx="48561">
                  <c:v>48.561000000000035</c:v>
                </c:pt>
                <c:pt idx="48562">
                  <c:v>48.562000000000012</c:v>
                </c:pt>
                <c:pt idx="48563">
                  <c:v>48.563000000000045</c:v>
                </c:pt>
                <c:pt idx="48564">
                  <c:v>48.564000000000021</c:v>
                </c:pt>
                <c:pt idx="48565">
                  <c:v>48.564999999999998</c:v>
                </c:pt>
                <c:pt idx="48566">
                  <c:v>48.566000000000031</c:v>
                </c:pt>
                <c:pt idx="48567">
                  <c:v>48.567000000000007</c:v>
                </c:pt>
                <c:pt idx="48568">
                  <c:v>48.56800000000004</c:v>
                </c:pt>
                <c:pt idx="48569">
                  <c:v>48.569000000000017</c:v>
                </c:pt>
                <c:pt idx="48570">
                  <c:v>48.569999999999993</c:v>
                </c:pt>
                <c:pt idx="48571">
                  <c:v>48.571000000000026</c:v>
                </c:pt>
                <c:pt idx="48572">
                  <c:v>48.572000000000003</c:v>
                </c:pt>
                <c:pt idx="48573">
                  <c:v>48.573000000000036</c:v>
                </c:pt>
                <c:pt idx="48574">
                  <c:v>48.574000000000012</c:v>
                </c:pt>
                <c:pt idx="48575">
                  <c:v>48.575000000000045</c:v>
                </c:pt>
                <c:pt idx="48576">
                  <c:v>48.576000000000022</c:v>
                </c:pt>
                <c:pt idx="48577">
                  <c:v>48.576999999999998</c:v>
                </c:pt>
                <c:pt idx="48578">
                  <c:v>48.578000000000031</c:v>
                </c:pt>
                <c:pt idx="48579">
                  <c:v>48.579000000000008</c:v>
                </c:pt>
                <c:pt idx="48580">
                  <c:v>48.580000000000041</c:v>
                </c:pt>
                <c:pt idx="48581">
                  <c:v>48.581000000000017</c:v>
                </c:pt>
                <c:pt idx="48582">
                  <c:v>48.581999999999994</c:v>
                </c:pt>
                <c:pt idx="48583">
                  <c:v>48.583000000000027</c:v>
                </c:pt>
                <c:pt idx="48584">
                  <c:v>48.584000000000003</c:v>
                </c:pt>
                <c:pt idx="48585">
                  <c:v>48.585000000000036</c:v>
                </c:pt>
                <c:pt idx="48586">
                  <c:v>48.586000000000013</c:v>
                </c:pt>
                <c:pt idx="48587">
                  <c:v>48.587000000000046</c:v>
                </c:pt>
                <c:pt idx="48588">
                  <c:v>48.588000000000022</c:v>
                </c:pt>
                <c:pt idx="48589">
                  <c:v>48.588999999999999</c:v>
                </c:pt>
                <c:pt idx="48590">
                  <c:v>48.590000000000032</c:v>
                </c:pt>
                <c:pt idx="48591">
                  <c:v>48.591000000000008</c:v>
                </c:pt>
                <c:pt idx="48592">
                  <c:v>48.592000000000041</c:v>
                </c:pt>
                <c:pt idx="48593">
                  <c:v>48.593000000000018</c:v>
                </c:pt>
                <c:pt idx="48594">
                  <c:v>48.593999999999994</c:v>
                </c:pt>
                <c:pt idx="48595">
                  <c:v>48.595000000000027</c:v>
                </c:pt>
                <c:pt idx="48596">
                  <c:v>48.596000000000004</c:v>
                </c:pt>
                <c:pt idx="48597">
                  <c:v>48.597000000000037</c:v>
                </c:pt>
                <c:pt idx="48598">
                  <c:v>48.598000000000013</c:v>
                </c:pt>
                <c:pt idx="48599">
                  <c:v>48.599000000000046</c:v>
                </c:pt>
                <c:pt idx="48600">
                  <c:v>48.600000000000023</c:v>
                </c:pt>
                <c:pt idx="48601">
                  <c:v>48.600999999999999</c:v>
                </c:pt>
                <c:pt idx="48602">
                  <c:v>48.602000000000032</c:v>
                </c:pt>
                <c:pt idx="48603">
                  <c:v>48.603000000000009</c:v>
                </c:pt>
                <c:pt idx="48604">
                  <c:v>48.604000000000042</c:v>
                </c:pt>
                <c:pt idx="48605">
                  <c:v>48.605000000000018</c:v>
                </c:pt>
                <c:pt idx="48606">
                  <c:v>48.605999999999995</c:v>
                </c:pt>
                <c:pt idx="48607">
                  <c:v>48.607000000000028</c:v>
                </c:pt>
                <c:pt idx="48608">
                  <c:v>48.608000000000004</c:v>
                </c:pt>
                <c:pt idx="48609">
                  <c:v>48.609000000000037</c:v>
                </c:pt>
                <c:pt idx="48610">
                  <c:v>48.610000000000014</c:v>
                </c:pt>
                <c:pt idx="48611">
                  <c:v>48.61099999999999</c:v>
                </c:pt>
                <c:pt idx="48612">
                  <c:v>48.612000000000023</c:v>
                </c:pt>
                <c:pt idx="48613">
                  <c:v>48.613</c:v>
                </c:pt>
                <c:pt idx="48614">
                  <c:v>48.614000000000033</c:v>
                </c:pt>
                <c:pt idx="48615">
                  <c:v>48.615000000000009</c:v>
                </c:pt>
                <c:pt idx="48616">
                  <c:v>48.616000000000042</c:v>
                </c:pt>
                <c:pt idx="48617">
                  <c:v>48.617000000000019</c:v>
                </c:pt>
                <c:pt idx="48618">
                  <c:v>48.617999999999995</c:v>
                </c:pt>
                <c:pt idx="48619">
                  <c:v>48.619000000000028</c:v>
                </c:pt>
                <c:pt idx="48620">
                  <c:v>48.620000000000005</c:v>
                </c:pt>
                <c:pt idx="48621">
                  <c:v>48.621000000000038</c:v>
                </c:pt>
                <c:pt idx="48622">
                  <c:v>48.622000000000014</c:v>
                </c:pt>
                <c:pt idx="48623">
                  <c:v>48.62299999999999</c:v>
                </c:pt>
                <c:pt idx="48624">
                  <c:v>48.624000000000024</c:v>
                </c:pt>
                <c:pt idx="48625">
                  <c:v>48.625</c:v>
                </c:pt>
                <c:pt idx="48626">
                  <c:v>48.626000000000033</c:v>
                </c:pt>
                <c:pt idx="48627">
                  <c:v>48.62700000000001</c:v>
                </c:pt>
                <c:pt idx="48628">
                  <c:v>48.628000000000043</c:v>
                </c:pt>
                <c:pt idx="48629">
                  <c:v>48.629000000000019</c:v>
                </c:pt>
                <c:pt idx="48630">
                  <c:v>48.629999999999995</c:v>
                </c:pt>
                <c:pt idx="48631">
                  <c:v>48.631000000000029</c:v>
                </c:pt>
                <c:pt idx="48632">
                  <c:v>48.632000000000005</c:v>
                </c:pt>
                <c:pt idx="48633">
                  <c:v>48.633000000000038</c:v>
                </c:pt>
                <c:pt idx="48634">
                  <c:v>48.634000000000015</c:v>
                </c:pt>
                <c:pt idx="48635">
                  <c:v>48.634999999999991</c:v>
                </c:pt>
                <c:pt idx="48636">
                  <c:v>48.636000000000024</c:v>
                </c:pt>
                <c:pt idx="48637">
                  <c:v>48.637</c:v>
                </c:pt>
                <c:pt idx="48638">
                  <c:v>48.638000000000034</c:v>
                </c:pt>
                <c:pt idx="48639">
                  <c:v>48.63900000000001</c:v>
                </c:pt>
                <c:pt idx="48640">
                  <c:v>48.640000000000043</c:v>
                </c:pt>
                <c:pt idx="48641">
                  <c:v>48.64100000000002</c:v>
                </c:pt>
                <c:pt idx="48642">
                  <c:v>48.641999999999996</c:v>
                </c:pt>
                <c:pt idx="48643">
                  <c:v>48.643000000000029</c:v>
                </c:pt>
                <c:pt idx="48644">
                  <c:v>48.644000000000005</c:v>
                </c:pt>
                <c:pt idx="48645">
                  <c:v>48.645000000000039</c:v>
                </c:pt>
                <c:pt idx="48646">
                  <c:v>48.646000000000015</c:v>
                </c:pt>
                <c:pt idx="48647">
                  <c:v>48.646999999999991</c:v>
                </c:pt>
                <c:pt idx="48648">
                  <c:v>48.648000000000025</c:v>
                </c:pt>
                <c:pt idx="48649">
                  <c:v>48.649000000000001</c:v>
                </c:pt>
                <c:pt idx="48650">
                  <c:v>48.650000000000034</c:v>
                </c:pt>
                <c:pt idx="48651">
                  <c:v>48.65100000000001</c:v>
                </c:pt>
                <c:pt idx="48652">
                  <c:v>48.652000000000044</c:v>
                </c:pt>
                <c:pt idx="48653">
                  <c:v>48.65300000000002</c:v>
                </c:pt>
                <c:pt idx="48654">
                  <c:v>48.653999999999996</c:v>
                </c:pt>
                <c:pt idx="48655">
                  <c:v>48.65500000000003</c:v>
                </c:pt>
                <c:pt idx="48656">
                  <c:v>48.656000000000006</c:v>
                </c:pt>
                <c:pt idx="48657">
                  <c:v>48.657000000000039</c:v>
                </c:pt>
                <c:pt idx="48658">
                  <c:v>48.658000000000015</c:v>
                </c:pt>
                <c:pt idx="48659">
                  <c:v>48.658999999999992</c:v>
                </c:pt>
                <c:pt idx="48660">
                  <c:v>48.660000000000025</c:v>
                </c:pt>
                <c:pt idx="48661">
                  <c:v>48.661000000000001</c:v>
                </c:pt>
                <c:pt idx="48662">
                  <c:v>48.662000000000035</c:v>
                </c:pt>
                <c:pt idx="48663">
                  <c:v>48.663000000000011</c:v>
                </c:pt>
                <c:pt idx="48664">
                  <c:v>48.664000000000044</c:v>
                </c:pt>
                <c:pt idx="48665">
                  <c:v>48.66500000000002</c:v>
                </c:pt>
                <c:pt idx="48666">
                  <c:v>48.665999999999997</c:v>
                </c:pt>
                <c:pt idx="48667">
                  <c:v>48.66700000000003</c:v>
                </c:pt>
                <c:pt idx="48668">
                  <c:v>48.668000000000006</c:v>
                </c:pt>
                <c:pt idx="48669">
                  <c:v>48.66900000000004</c:v>
                </c:pt>
                <c:pt idx="48670">
                  <c:v>48.670000000000016</c:v>
                </c:pt>
                <c:pt idx="48671">
                  <c:v>48.670999999999992</c:v>
                </c:pt>
                <c:pt idx="48672">
                  <c:v>48.672000000000025</c:v>
                </c:pt>
                <c:pt idx="48673">
                  <c:v>48.673000000000002</c:v>
                </c:pt>
                <c:pt idx="48674">
                  <c:v>48.674000000000035</c:v>
                </c:pt>
                <c:pt idx="48675">
                  <c:v>48.675000000000011</c:v>
                </c:pt>
                <c:pt idx="48676">
                  <c:v>48.676000000000045</c:v>
                </c:pt>
                <c:pt idx="48677">
                  <c:v>48.677000000000021</c:v>
                </c:pt>
                <c:pt idx="48678">
                  <c:v>48.677999999999997</c:v>
                </c:pt>
                <c:pt idx="48679">
                  <c:v>48.67900000000003</c:v>
                </c:pt>
                <c:pt idx="48680">
                  <c:v>48.680000000000007</c:v>
                </c:pt>
                <c:pt idx="48681">
                  <c:v>48.68100000000004</c:v>
                </c:pt>
                <c:pt idx="48682">
                  <c:v>48.682000000000016</c:v>
                </c:pt>
                <c:pt idx="48683">
                  <c:v>48.682999999999993</c:v>
                </c:pt>
                <c:pt idx="48684">
                  <c:v>48.684000000000026</c:v>
                </c:pt>
                <c:pt idx="48685">
                  <c:v>48.685000000000002</c:v>
                </c:pt>
                <c:pt idx="48686">
                  <c:v>48.686000000000035</c:v>
                </c:pt>
                <c:pt idx="48687">
                  <c:v>48.687000000000012</c:v>
                </c:pt>
                <c:pt idx="48688">
                  <c:v>48.688000000000045</c:v>
                </c:pt>
                <c:pt idx="48689">
                  <c:v>48.689000000000021</c:v>
                </c:pt>
                <c:pt idx="48690">
                  <c:v>48.69</c:v>
                </c:pt>
                <c:pt idx="48691">
                  <c:v>48.691000000000031</c:v>
                </c:pt>
                <c:pt idx="48692">
                  <c:v>48.692000000000007</c:v>
                </c:pt>
                <c:pt idx="48693">
                  <c:v>48.69300000000004</c:v>
                </c:pt>
                <c:pt idx="48694">
                  <c:v>48.694000000000017</c:v>
                </c:pt>
                <c:pt idx="48695">
                  <c:v>48.694999999999993</c:v>
                </c:pt>
                <c:pt idx="48696">
                  <c:v>48.696000000000026</c:v>
                </c:pt>
                <c:pt idx="48697">
                  <c:v>48.697000000000003</c:v>
                </c:pt>
                <c:pt idx="48698">
                  <c:v>48.698000000000036</c:v>
                </c:pt>
                <c:pt idx="48699">
                  <c:v>48.699000000000012</c:v>
                </c:pt>
                <c:pt idx="48700">
                  <c:v>48.700000000000045</c:v>
                </c:pt>
                <c:pt idx="48701">
                  <c:v>48.701000000000022</c:v>
                </c:pt>
                <c:pt idx="48702">
                  <c:v>48.701999999999998</c:v>
                </c:pt>
                <c:pt idx="48703">
                  <c:v>48.703000000000031</c:v>
                </c:pt>
                <c:pt idx="48704">
                  <c:v>48.704000000000008</c:v>
                </c:pt>
                <c:pt idx="48705">
                  <c:v>48.705000000000041</c:v>
                </c:pt>
                <c:pt idx="48706">
                  <c:v>48.706000000000017</c:v>
                </c:pt>
                <c:pt idx="48707">
                  <c:v>48.706999999999994</c:v>
                </c:pt>
                <c:pt idx="48708">
                  <c:v>48.708000000000027</c:v>
                </c:pt>
                <c:pt idx="48709">
                  <c:v>48.709000000000003</c:v>
                </c:pt>
                <c:pt idx="48710">
                  <c:v>48.710000000000036</c:v>
                </c:pt>
                <c:pt idx="48711">
                  <c:v>48.711000000000013</c:v>
                </c:pt>
                <c:pt idx="48712">
                  <c:v>48.712000000000046</c:v>
                </c:pt>
                <c:pt idx="48713">
                  <c:v>48.713000000000022</c:v>
                </c:pt>
                <c:pt idx="48714">
                  <c:v>48.713999999999999</c:v>
                </c:pt>
                <c:pt idx="48715">
                  <c:v>48.715000000000032</c:v>
                </c:pt>
                <c:pt idx="48716">
                  <c:v>48.716000000000008</c:v>
                </c:pt>
                <c:pt idx="48717">
                  <c:v>48.717000000000041</c:v>
                </c:pt>
                <c:pt idx="48718">
                  <c:v>48.718000000000018</c:v>
                </c:pt>
                <c:pt idx="48719">
                  <c:v>48.718999999999994</c:v>
                </c:pt>
                <c:pt idx="48720">
                  <c:v>48.720000000000027</c:v>
                </c:pt>
                <c:pt idx="48721">
                  <c:v>48.721000000000004</c:v>
                </c:pt>
                <c:pt idx="48722">
                  <c:v>48.722000000000037</c:v>
                </c:pt>
                <c:pt idx="48723">
                  <c:v>48.723000000000013</c:v>
                </c:pt>
                <c:pt idx="48724">
                  <c:v>48.724000000000046</c:v>
                </c:pt>
                <c:pt idx="48725">
                  <c:v>48.725000000000023</c:v>
                </c:pt>
                <c:pt idx="48726">
                  <c:v>48.725999999999999</c:v>
                </c:pt>
                <c:pt idx="48727">
                  <c:v>48.727000000000032</c:v>
                </c:pt>
                <c:pt idx="48728">
                  <c:v>48.728000000000009</c:v>
                </c:pt>
                <c:pt idx="48729">
                  <c:v>48.729000000000042</c:v>
                </c:pt>
                <c:pt idx="48730">
                  <c:v>48.730000000000018</c:v>
                </c:pt>
                <c:pt idx="48731">
                  <c:v>48.730999999999995</c:v>
                </c:pt>
                <c:pt idx="48732">
                  <c:v>48.732000000000028</c:v>
                </c:pt>
                <c:pt idx="48733">
                  <c:v>48.733000000000004</c:v>
                </c:pt>
                <c:pt idx="48734">
                  <c:v>48.734000000000037</c:v>
                </c:pt>
                <c:pt idx="48735">
                  <c:v>48.735000000000014</c:v>
                </c:pt>
                <c:pt idx="48736">
                  <c:v>48.73599999999999</c:v>
                </c:pt>
                <c:pt idx="48737">
                  <c:v>48.737000000000023</c:v>
                </c:pt>
                <c:pt idx="48738">
                  <c:v>48.738</c:v>
                </c:pt>
                <c:pt idx="48739">
                  <c:v>48.739000000000033</c:v>
                </c:pt>
                <c:pt idx="48740">
                  <c:v>48.740000000000009</c:v>
                </c:pt>
                <c:pt idx="48741">
                  <c:v>48.741000000000042</c:v>
                </c:pt>
                <c:pt idx="48742">
                  <c:v>48.742000000000019</c:v>
                </c:pt>
                <c:pt idx="48743">
                  <c:v>48.742999999999995</c:v>
                </c:pt>
                <c:pt idx="48744">
                  <c:v>48.744000000000028</c:v>
                </c:pt>
                <c:pt idx="48745">
                  <c:v>48.745000000000005</c:v>
                </c:pt>
                <c:pt idx="48746">
                  <c:v>48.746000000000038</c:v>
                </c:pt>
                <c:pt idx="48747">
                  <c:v>48.747000000000014</c:v>
                </c:pt>
                <c:pt idx="48748">
                  <c:v>48.74799999999999</c:v>
                </c:pt>
                <c:pt idx="48749">
                  <c:v>48.749000000000024</c:v>
                </c:pt>
                <c:pt idx="48750">
                  <c:v>48.75</c:v>
                </c:pt>
                <c:pt idx="48751">
                  <c:v>48.751000000000033</c:v>
                </c:pt>
                <c:pt idx="48752">
                  <c:v>48.75200000000001</c:v>
                </c:pt>
                <c:pt idx="48753">
                  <c:v>48.753000000000043</c:v>
                </c:pt>
                <c:pt idx="48754">
                  <c:v>48.754000000000019</c:v>
                </c:pt>
                <c:pt idx="48755">
                  <c:v>48.754999999999995</c:v>
                </c:pt>
                <c:pt idx="48756">
                  <c:v>48.756000000000029</c:v>
                </c:pt>
                <c:pt idx="48757">
                  <c:v>48.757000000000005</c:v>
                </c:pt>
                <c:pt idx="48758">
                  <c:v>48.758000000000038</c:v>
                </c:pt>
                <c:pt idx="48759">
                  <c:v>48.759000000000015</c:v>
                </c:pt>
                <c:pt idx="48760">
                  <c:v>48.759999999999991</c:v>
                </c:pt>
                <c:pt idx="48761">
                  <c:v>48.761000000000024</c:v>
                </c:pt>
                <c:pt idx="48762">
                  <c:v>48.762</c:v>
                </c:pt>
                <c:pt idx="48763">
                  <c:v>48.763000000000034</c:v>
                </c:pt>
                <c:pt idx="48764">
                  <c:v>48.76400000000001</c:v>
                </c:pt>
                <c:pt idx="48765">
                  <c:v>48.765000000000043</c:v>
                </c:pt>
                <c:pt idx="48766">
                  <c:v>48.76600000000002</c:v>
                </c:pt>
                <c:pt idx="48767">
                  <c:v>48.766999999999996</c:v>
                </c:pt>
                <c:pt idx="48768">
                  <c:v>48.768000000000029</c:v>
                </c:pt>
                <c:pt idx="48769">
                  <c:v>48.769000000000005</c:v>
                </c:pt>
                <c:pt idx="48770">
                  <c:v>48.770000000000039</c:v>
                </c:pt>
                <c:pt idx="48771">
                  <c:v>48.771000000000015</c:v>
                </c:pt>
                <c:pt idx="48772">
                  <c:v>48.771999999999991</c:v>
                </c:pt>
                <c:pt idx="48773">
                  <c:v>48.773000000000025</c:v>
                </c:pt>
                <c:pt idx="48774">
                  <c:v>48.774000000000001</c:v>
                </c:pt>
                <c:pt idx="48775">
                  <c:v>48.775000000000034</c:v>
                </c:pt>
                <c:pt idx="48776">
                  <c:v>48.77600000000001</c:v>
                </c:pt>
                <c:pt idx="48777">
                  <c:v>48.777000000000044</c:v>
                </c:pt>
                <c:pt idx="48778">
                  <c:v>48.77800000000002</c:v>
                </c:pt>
                <c:pt idx="48779">
                  <c:v>48.778999999999996</c:v>
                </c:pt>
                <c:pt idx="48780">
                  <c:v>48.78000000000003</c:v>
                </c:pt>
                <c:pt idx="48781">
                  <c:v>48.781000000000006</c:v>
                </c:pt>
                <c:pt idx="48782">
                  <c:v>48.782000000000039</c:v>
                </c:pt>
                <c:pt idx="48783">
                  <c:v>48.783000000000015</c:v>
                </c:pt>
                <c:pt idx="48784">
                  <c:v>48.783999999999992</c:v>
                </c:pt>
                <c:pt idx="48785">
                  <c:v>48.785000000000025</c:v>
                </c:pt>
                <c:pt idx="48786">
                  <c:v>48.786000000000001</c:v>
                </c:pt>
                <c:pt idx="48787">
                  <c:v>48.787000000000035</c:v>
                </c:pt>
                <c:pt idx="48788">
                  <c:v>48.788000000000011</c:v>
                </c:pt>
                <c:pt idx="48789">
                  <c:v>48.789000000000044</c:v>
                </c:pt>
                <c:pt idx="48790">
                  <c:v>48.79000000000002</c:v>
                </c:pt>
                <c:pt idx="48791">
                  <c:v>48.790999999999997</c:v>
                </c:pt>
                <c:pt idx="48792">
                  <c:v>48.79200000000003</c:v>
                </c:pt>
                <c:pt idx="48793">
                  <c:v>48.793000000000006</c:v>
                </c:pt>
                <c:pt idx="48794">
                  <c:v>48.79400000000004</c:v>
                </c:pt>
                <c:pt idx="48795">
                  <c:v>48.795000000000016</c:v>
                </c:pt>
                <c:pt idx="48796">
                  <c:v>48.795999999999992</c:v>
                </c:pt>
                <c:pt idx="48797">
                  <c:v>48.797000000000025</c:v>
                </c:pt>
                <c:pt idx="48798">
                  <c:v>48.798000000000002</c:v>
                </c:pt>
                <c:pt idx="48799">
                  <c:v>48.799000000000035</c:v>
                </c:pt>
                <c:pt idx="48800">
                  <c:v>48.800000000000011</c:v>
                </c:pt>
                <c:pt idx="48801">
                  <c:v>48.801000000000045</c:v>
                </c:pt>
                <c:pt idx="48802">
                  <c:v>48.802000000000021</c:v>
                </c:pt>
                <c:pt idx="48803">
                  <c:v>48.802999999999997</c:v>
                </c:pt>
                <c:pt idx="48804">
                  <c:v>48.80400000000003</c:v>
                </c:pt>
                <c:pt idx="48805">
                  <c:v>48.805000000000007</c:v>
                </c:pt>
                <c:pt idx="48806">
                  <c:v>48.80600000000004</c:v>
                </c:pt>
                <c:pt idx="48807">
                  <c:v>48.807000000000016</c:v>
                </c:pt>
                <c:pt idx="48808">
                  <c:v>48.807999999999993</c:v>
                </c:pt>
                <c:pt idx="48809">
                  <c:v>48.809000000000026</c:v>
                </c:pt>
                <c:pt idx="48810">
                  <c:v>48.81</c:v>
                </c:pt>
                <c:pt idx="48811">
                  <c:v>48.811000000000035</c:v>
                </c:pt>
                <c:pt idx="48812">
                  <c:v>48.812000000000012</c:v>
                </c:pt>
                <c:pt idx="48813">
                  <c:v>48.813000000000045</c:v>
                </c:pt>
                <c:pt idx="48814">
                  <c:v>48.814000000000021</c:v>
                </c:pt>
                <c:pt idx="48815">
                  <c:v>48.814999999999998</c:v>
                </c:pt>
                <c:pt idx="48816">
                  <c:v>48.816000000000031</c:v>
                </c:pt>
                <c:pt idx="48817">
                  <c:v>48.817000000000007</c:v>
                </c:pt>
                <c:pt idx="48818">
                  <c:v>48.81800000000004</c:v>
                </c:pt>
                <c:pt idx="48819">
                  <c:v>48.819000000000017</c:v>
                </c:pt>
                <c:pt idx="48820">
                  <c:v>48.819999999999993</c:v>
                </c:pt>
                <c:pt idx="48821">
                  <c:v>48.821000000000026</c:v>
                </c:pt>
                <c:pt idx="48822">
                  <c:v>48.822000000000003</c:v>
                </c:pt>
                <c:pt idx="48823">
                  <c:v>48.823000000000036</c:v>
                </c:pt>
                <c:pt idx="48824">
                  <c:v>48.824000000000012</c:v>
                </c:pt>
                <c:pt idx="48825">
                  <c:v>48.825000000000045</c:v>
                </c:pt>
                <c:pt idx="48826">
                  <c:v>48.826000000000022</c:v>
                </c:pt>
                <c:pt idx="48827">
                  <c:v>48.826999999999998</c:v>
                </c:pt>
                <c:pt idx="48828">
                  <c:v>48.828000000000031</c:v>
                </c:pt>
                <c:pt idx="48829">
                  <c:v>48.829000000000008</c:v>
                </c:pt>
                <c:pt idx="48830">
                  <c:v>48.830000000000041</c:v>
                </c:pt>
                <c:pt idx="48831">
                  <c:v>48.831000000000017</c:v>
                </c:pt>
                <c:pt idx="48832">
                  <c:v>48.831999999999994</c:v>
                </c:pt>
                <c:pt idx="48833">
                  <c:v>48.833000000000027</c:v>
                </c:pt>
                <c:pt idx="48834">
                  <c:v>48.834000000000003</c:v>
                </c:pt>
                <c:pt idx="48835">
                  <c:v>48.835000000000036</c:v>
                </c:pt>
                <c:pt idx="48836">
                  <c:v>48.836000000000013</c:v>
                </c:pt>
                <c:pt idx="48837">
                  <c:v>48.837000000000046</c:v>
                </c:pt>
                <c:pt idx="48838">
                  <c:v>48.838000000000022</c:v>
                </c:pt>
                <c:pt idx="48839">
                  <c:v>48.838999999999999</c:v>
                </c:pt>
                <c:pt idx="48840">
                  <c:v>48.840000000000032</c:v>
                </c:pt>
                <c:pt idx="48841">
                  <c:v>48.841000000000008</c:v>
                </c:pt>
                <c:pt idx="48842">
                  <c:v>48.842000000000041</c:v>
                </c:pt>
                <c:pt idx="48843">
                  <c:v>48.843000000000018</c:v>
                </c:pt>
                <c:pt idx="48844">
                  <c:v>48.843999999999994</c:v>
                </c:pt>
                <c:pt idx="48845">
                  <c:v>48.845000000000027</c:v>
                </c:pt>
                <c:pt idx="48846">
                  <c:v>48.846000000000004</c:v>
                </c:pt>
                <c:pt idx="48847">
                  <c:v>48.847000000000037</c:v>
                </c:pt>
                <c:pt idx="48848">
                  <c:v>48.848000000000013</c:v>
                </c:pt>
                <c:pt idx="48849">
                  <c:v>48.849000000000046</c:v>
                </c:pt>
                <c:pt idx="48850">
                  <c:v>48.850000000000023</c:v>
                </c:pt>
                <c:pt idx="48851">
                  <c:v>48.850999999999999</c:v>
                </c:pt>
                <c:pt idx="48852">
                  <c:v>48.852000000000032</c:v>
                </c:pt>
                <c:pt idx="48853">
                  <c:v>48.853000000000009</c:v>
                </c:pt>
                <c:pt idx="48854">
                  <c:v>48.854000000000042</c:v>
                </c:pt>
                <c:pt idx="48855">
                  <c:v>48.855000000000018</c:v>
                </c:pt>
                <c:pt idx="48856">
                  <c:v>48.855999999999995</c:v>
                </c:pt>
                <c:pt idx="48857">
                  <c:v>48.857000000000028</c:v>
                </c:pt>
                <c:pt idx="48858">
                  <c:v>48.858000000000004</c:v>
                </c:pt>
                <c:pt idx="48859">
                  <c:v>48.859000000000037</c:v>
                </c:pt>
                <c:pt idx="48860">
                  <c:v>48.860000000000014</c:v>
                </c:pt>
                <c:pt idx="48861">
                  <c:v>48.86099999999999</c:v>
                </c:pt>
                <c:pt idx="48862">
                  <c:v>48.862000000000023</c:v>
                </c:pt>
                <c:pt idx="48863">
                  <c:v>48.863</c:v>
                </c:pt>
                <c:pt idx="48864">
                  <c:v>48.864000000000033</c:v>
                </c:pt>
                <c:pt idx="48865">
                  <c:v>48.865000000000009</c:v>
                </c:pt>
                <c:pt idx="48866">
                  <c:v>48.866000000000042</c:v>
                </c:pt>
                <c:pt idx="48867">
                  <c:v>48.867000000000019</c:v>
                </c:pt>
                <c:pt idx="48868">
                  <c:v>48.867999999999995</c:v>
                </c:pt>
                <c:pt idx="48869">
                  <c:v>48.869000000000028</c:v>
                </c:pt>
                <c:pt idx="48870">
                  <c:v>48.870000000000005</c:v>
                </c:pt>
                <c:pt idx="48871">
                  <c:v>48.871000000000038</c:v>
                </c:pt>
                <c:pt idx="48872">
                  <c:v>48.872000000000014</c:v>
                </c:pt>
                <c:pt idx="48873">
                  <c:v>48.87299999999999</c:v>
                </c:pt>
                <c:pt idx="48874">
                  <c:v>48.874000000000024</c:v>
                </c:pt>
                <c:pt idx="48875">
                  <c:v>48.875</c:v>
                </c:pt>
                <c:pt idx="48876">
                  <c:v>48.876000000000033</c:v>
                </c:pt>
                <c:pt idx="48877">
                  <c:v>48.87700000000001</c:v>
                </c:pt>
                <c:pt idx="48878">
                  <c:v>48.878000000000043</c:v>
                </c:pt>
                <c:pt idx="48879">
                  <c:v>48.879000000000019</c:v>
                </c:pt>
                <c:pt idx="48880">
                  <c:v>48.879999999999995</c:v>
                </c:pt>
                <c:pt idx="48881">
                  <c:v>48.881000000000029</c:v>
                </c:pt>
                <c:pt idx="48882">
                  <c:v>48.882000000000005</c:v>
                </c:pt>
                <c:pt idx="48883">
                  <c:v>48.883000000000038</c:v>
                </c:pt>
                <c:pt idx="48884">
                  <c:v>48.884000000000015</c:v>
                </c:pt>
                <c:pt idx="48885">
                  <c:v>48.884999999999991</c:v>
                </c:pt>
                <c:pt idx="48886">
                  <c:v>48.886000000000024</c:v>
                </c:pt>
                <c:pt idx="48887">
                  <c:v>48.887</c:v>
                </c:pt>
                <c:pt idx="48888">
                  <c:v>48.888000000000034</c:v>
                </c:pt>
                <c:pt idx="48889">
                  <c:v>48.88900000000001</c:v>
                </c:pt>
                <c:pt idx="48890">
                  <c:v>48.890000000000043</c:v>
                </c:pt>
                <c:pt idx="48891">
                  <c:v>48.89100000000002</c:v>
                </c:pt>
                <c:pt idx="48892">
                  <c:v>48.891999999999996</c:v>
                </c:pt>
                <c:pt idx="48893">
                  <c:v>48.893000000000029</c:v>
                </c:pt>
                <c:pt idx="48894">
                  <c:v>48.894000000000005</c:v>
                </c:pt>
                <c:pt idx="48895">
                  <c:v>48.895000000000039</c:v>
                </c:pt>
                <c:pt idx="48896">
                  <c:v>48.896000000000015</c:v>
                </c:pt>
                <c:pt idx="48897">
                  <c:v>48.896999999999991</c:v>
                </c:pt>
                <c:pt idx="48898">
                  <c:v>48.898000000000025</c:v>
                </c:pt>
                <c:pt idx="48899">
                  <c:v>48.899000000000001</c:v>
                </c:pt>
                <c:pt idx="48900">
                  <c:v>48.900000000000034</c:v>
                </c:pt>
                <c:pt idx="48901">
                  <c:v>48.90100000000001</c:v>
                </c:pt>
                <c:pt idx="48902">
                  <c:v>48.902000000000044</c:v>
                </c:pt>
                <c:pt idx="48903">
                  <c:v>48.90300000000002</c:v>
                </c:pt>
                <c:pt idx="48904">
                  <c:v>48.903999999999996</c:v>
                </c:pt>
                <c:pt idx="48905">
                  <c:v>48.90500000000003</c:v>
                </c:pt>
                <c:pt idx="48906">
                  <c:v>48.906000000000006</c:v>
                </c:pt>
                <c:pt idx="48907">
                  <c:v>48.907000000000039</c:v>
                </c:pt>
                <c:pt idx="48908">
                  <c:v>48.908000000000015</c:v>
                </c:pt>
                <c:pt idx="48909">
                  <c:v>48.908999999999992</c:v>
                </c:pt>
                <c:pt idx="48910">
                  <c:v>48.910000000000025</c:v>
                </c:pt>
                <c:pt idx="48911">
                  <c:v>48.911000000000001</c:v>
                </c:pt>
                <c:pt idx="48912">
                  <c:v>48.912000000000035</c:v>
                </c:pt>
                <c:pt idx="48913">
                  <c:v>48.913000000000011</c:v>
                </c:pt>
                <c:pt idx="48914">
                  <c:v>48.914000000000044</c:v>
                </c:pt>
                <c:pt idx="48915">
                  <c:v>48.91500000000002</c:v>
                </c:pt>
                <c:pt idx="48916">
                  <c:v>48.915999999999997</c:v>
                </c:pt>
                <c:pt idx="48917">
                  <c:v>48.91700000000003</c:v>
                </c:pt>
                <c:pt idx="48918">
                  <c:v>48.918000000000006</c:v>
                </c:pt>
                <c:pt idx="48919">
                  <c:v>48.91900000000004</c:v>
                </c:pt>
                <c:pt idx="48920">
                  <c:v>48.920000000000016</c:v>
                </c:pt>
                <c:pt idx="48921">
                  <c:v>48.920999999999992</c:v>
                </c:pt>
                <c:pt idx="48922">
                  <c:v>48.922000000000025</c:v>
                </c:pt>
                <c:pt idx="48923">
                  <c:v>48.923000000000002</c:v>
                </c:pt>
                <c:pt idx="48924">
                  <c:v>48.924000000000035</c:v>
                </c:pt>
                <c:pt idx="48925">
                  <c:v>48.925000000000011</c:v>
                </c:pt>
                <c:pt idx="48926">
                  <c:v>48.926000000000045</c:v>
                </c:pt>
                <c:pt idx="48927">
                  <c:v>48.927000000000021</c:v>
                </c:pt>
                <c:pt idx="48928">
                  <c:v>48.927999999999997</c:v>
                </c:pt>
                <c:pt idx="48929">
                  <c:v>48.92900000000003</c:v>
                </c:pt>
                <c:pt idx="48930">
                  <c:v>48.930000000000007</c:v>
                </c:pt>
                <c:pt idx="48931">
                  <c:v>48.93100000000004</c:v>
                </c:pt>
                <c:pt idx="48932">
                  <c:v>48.932000000000016</c:v>
                </c:pt>
                <c:pt idx="48933">
                  <c:v>48.932999999999993</c:v>
                </c:pt>
                <c:pt idx="48934">
                  <c:v>48.934000000000026</c:v>
                </c:pt>
                <c:pt idx="48935">
                  <c:v>48.935000000000002</c:v>
                </c:pt>
                <c:pt idx="48936">
                  <c:v>48.936000000000035</c:v>
                </c:pt>
                <c:pt idx="48937">
                  <c:v>48.937000000000012</c:v>
                </c:pt>
                <c:pt idx="48938">
                  <c:v>48.938000000000045</c:v>
                </c:pt>
                <c:pt idx="48939">
                  <c:v>48.939000000000021</c:v>
                </c:pt>
                <c:pt idx="48940">
                  <c:v>48.94</c:v>
                </c:pt>
                <c:pt idx="48941">
                  <c:v>48.941000000000031</c:v>
                </c:pt>
                <c:pt idx="48942">
                  <c:v>48.942000000000007</c:v>
                </c:pt>
                <c:pt idx="48943">
                  <c:v>48.94300000000004</c:v>
                </c:pt>
                <c:pt idx="48944">
                  <c:v>48.944000000000017</c:v>
                </c:pt>
                <c:pt idx="48945">
                  <c:v>48.944999999999993</c:v>
                </c:pt>
                <c:pt idx="48946">
                  <c:v>48.946000000000026</c:v>
                </c:pt>
                <c:pt idx="48947">
                  <c:v>48.947000000000003</c:v>
                </c:pt>
                <c:pt idx="48948">
                  <c:v>48.948000000000036</c:v>
                </c:pt>
                <c:pt idx="48949">
                  <c:v>48.949000000000012</c:v>
                </c:pt>
                <c:pt idx="48950">
                  <c:v>48.950000000000045</c:v>
                </c:pt>
                <c:pt idx="48951">
                  <c:v>48.951000000000022</c:v>
                </c:pt>
                <c:pt idx="48952">
                  <c:v>48.951999999999998</c:v>
                </c:pt>
                <c:pt idx="48953">
                  <c:v>48.953000000000031</c:v>
                </c:pt>
                <c:pt idx="48954">
                  <c:v>48.954000000000008</c:v>
                </c:pt>
                <c:pt idx="48955">
                  <c:v>48.955000000000041</c:v>
                </c:pt>
                <c:pt idx="48956">
                  <c:v>48.956000000000017</c:v>
                </c:pt>
                <c:pt idx="48957">
                  <c:v>48.956999999999994</c:v>
                </c:pt>
                <c:pt idx="48958">
                  <c:v>48.958000000000027</c:v>
                </c:pt>
                <c:pt idx="48959">
                  <c:v>48.959000000000003</c:v>
                </c:pt>
                <c:pt idx="48960">
                  <c:v>48.960000000000036</c:v>
                </c:pt>
                <c:pt idx="48961">
                  <c:v>48.961000000000013</c:v>
                </c:pt>
                <c:pt idx="48962">
                  <c:v>48.962000000000046</c:v>
                </c:pt>
                <c:pt idx="48963">
                  <c:v>48.963000000000022</c:v>
                </c:pt>
                <c:pt idx="48964">
                  <c:v>48.963999999999999</c:v>
                </c:pt>
                <c:pt idx="48965">
                  <c:v>48.965000000000032</c:v>
                </c:pt>
                <c:pt idx="48966">
                  <c:v>48.966000000000008</c:v>
                </c:pt>
                <c:pt idx="48967">
                  <c:v>48.967000000000041</c:v>
                </c:pt>
                <c:pt idx="48968">
                  <c:v>48.968000000000018</c:v>
                </c:pt>
                <c:pt idx="48969">
                  <c:v>48.968999999999994</c:v>
                </c:pt>
                <c:pt idx="48970">
                  <c:v>48.970000000000027</c:v>
                </c:pt>
                <c:pt idx="48971">
                  <c:v>48.971000000000004</c:v>
                </c:pt>
                <c:pt idx="48972">
                  <c:v>48.972000000000037</c:v>
                </c:pt>
                <c:pt idx="48973">
                  <c:v>48.973000000000013</c:v>
                </c:pt>
                <c:pt idx="48974">
                  <c:v>48.974000000000046</c:v>
                </c:pt>
                <c:pt idx="48975">
                  <c:v>48.975000000000023</c:v>
                </c:pt>
                <c:pt idx="48976">
                  <c:v>48.975999999999999</c:v>
                </c:pt>
                <c:pt idx="48977">
                  <c:v>48.977000000000032</c:v>
                </c:pt>
                <c:pt idx="48978">
                  <c:v>48.978000000000009</c:v>
                </c:pt>
                <c:pt idx="48979">
                  <c:v>48.979000000000042</c:v>
                </c:pt>
                <c:pt idx="48980">
                  <c:v>48.980000000000018</c:v>
                </c:pt>
                <c:pt idx="48981">
                  <c:v>48.980999999999995</c:v>
                </c:pt>
                <c:pt idx="48982">
                  <c:v>48.982000000000028</c:v>
                </c:pt>
                <c:pt idx="48983">
                  <c:v>48.983000000000004</c:v>
                </c:pt>
                <c:pt idx="48984">
                  <c:v>48.984000000000037</c:v>
                </c:pt>
                <c:pt idx="48985">
                  <c:v>48.985000000000014</c:v>
                </c:pt>
                <c:pt idx="48986">
                  <c:v>48.98599999999999</c:v>
                </c:pt>
                <c:pt idx="48987">
                  <c:v>48.987000000000023</c:v>
                </c:pt>
                <c:pt idx="48988">
                  <c:v>48.988</c:v>
                </c:pt>
                <c:pt idx="48989">
                  <c:v>48.989000000000033</c:v>
                </c:pt>
                <c:pt idx="48990">
                  <c:v>48.990000000000009</c:v>
                </c:pt>
                <c:pt idx="48991">
                  <c:v>48.991000000000042</c:v>
                </c:pt>
                <c:pt idx="48992">
                  <c:v>48.992000000000019</c:v>
                </c:pt>
                <c:pt idx="48993">
                  <c:v>48.992999999999995</c:v>
                </c:pt>
                <c:pt idx="48994">
                  <c:v>48.994000000000028</c:v>
                </c:pt>
                <c:pt idx="48995">
                  <c:v>48.995000000000005</c:v>
                </c:pt>
                <c:pt idx="48996">
                  <c:v>48.996000000000038</c:v>
                </c:pt>
                <c:pt idx="48997">
                  <c:v>48.997000000000014</c:v>
                </c:pt>
                <c:pt idx="48998">
                  <c:v>48.99799999999999</c:v>
                </c:pt>
                <c:pt idx="48999">
                  <c:v>48.999000000000024</c:v>
                </c:pt>
                <c:pt idx="49000">
                  <c:v>49</c:v>
                </c:pt>
                <c:pt idx="49001">
                  <c:v>49.001000000000033</c:v>
                </c:pt>
                <c:pt idx="49002">
                  <c:v>49.00200000000001</c:v>
                </c:pt>
                <c:pt idx="49003">
                  <c:v>49.003000000000043</c:v>
                </c:pt>
                <c:pt idx="49004">
                  <c:v>49.004000000000019</c:v>
                </c:pt>
                <c:pt idx="49005">
                  <c:v>49.004999999999995</c:v>
                </c:pt>
                <c:pt idx="49006">
                  <c:v>49.006000000000029</c:v>
                </c:pt>
                <c:pt idx="49007">
                  <c:v>49.007000000000005</c:v>
                </c:pt>
                <c:pt idx="49008">
                  <c:v>49.008000000000038</c:v>
                </c:pt>
                <c:pt idx="49009">
                  <c:v>49.009000000000015</c:v>
                </c:pt>
                <c:pt idx="49010">
                  <c:v>49.009999999999991</c:v>
                </c:pt>
                <c:pt idx="49011">
                  <c:v>49.011000000000024</c:v>
                </c:pt>
                <c:pt idx="49012">
                  <c:v>49.012</c:v>
                </c:pt>
                <c:pt idx="49013">
                  <c:v>49.013000000000034</c:v>
                </c:pt>
                <c:pt idx="49014">
                  <c:v>49.01400000000001</c:v>
                </c:pt>
                <c:pt idx="49015">
                  <c:v>49.015000000000043</c:v>
                </c:pt>
                <c:pt idx="49016">
                  <c:v>49.01600000000002</c:v>
                </c:pt>
                <c:pt idx="49017">
                  <c:v>49.016999999999996</c:v>
                </c:pt>
                <c:pt idx="49018">
                  <c:v>49.018000000000029</c:v>
                </c:pt>
                <c:pt idx="49019">
                  <c:v>49.019000000000005</c:v>
                </c:pt>
                <c:pt idx="49020">
                  <c:v>49.020000000000039</c:v>
                </c:pt>
                <c:pt idx="49021">
                  <c:v>49.021000000000015</c:v>
                </c:pt>
                <c:pt idx="49022">
                  <c:v>49.021999999999991</c:v>
                </c:pt>
                <c:pt idx="49023">
                  <c:v>49.023000000000025</c:v>
                </c:pt>
                <c:pt idx="49024">
                  <c:v>49.024000000000001</c:v>
                </c:pt>
                <c:pt idx="49025">
                  <c:v>49.025000000000034</c:v>
                </c:pt>
                <c:pt idx="49026">
                  <c:v>49.02600000000001</c:v>
                </c:pt>
                <c:pt idx="49027">
                  <c:v>49.027000000000044</c:v>
                </c:pt>
                <c:pt idx="49028">
                  <c:v>49.02800000000002</c:v>
                </c:pt>
                <c:pt idx="49029">
                  <c:v>49.028999999999996</c:v>
                </c:pt>
                <c:pt idx="49030">
                  <c:v>49.03000000000003</c:v>
                </c:pt>
                <c:pt idx="49031">
                  <c:v>49.031000000000006</c:v>
                </c:pt>
                <c:pt idx="49032">
                  <c:v>49.032000000000039</c:v>
                </c:pt>
                <c:pt idx="49033">
                  <c:v>49.033000000000015</c:v>
                </c:pt>
                <c:pt idx="49034">
                  <c:v>49.033999999999992</c:v>
                </c:pt>
                <c:pt idx="49035">
                  <c:v>49.035000000000025</c:v>
                </c:pt>
                <c:pt idx="49036">
                  <c:v>49.036000000000001</c:v>
                </c:pt>
                <c:pt idx="49037">
                  <c:v>49.037000000000035</c:v>
                </c:pt>
                <c:pt idx="49038">
                  <c:v>49.038000000000011</c:v>
                </c:pt>
                <c:pt idx="49039">
                  <c:v>49.039000000000044</c:v>
                </c:pt>
                <c:pt idx="49040">
                  <c:v>49.04000000000002</c:v>
                </c:pt>
                <c:pt idx="49041">
                  <c:v>49.040999999999997</c:v>
                </c:pt>
                <c:pt idx="49042">
                  <c:v>49.04200000000003</c:v>
                </c:pt>
                <c:pt idx="49043">
                  <c:v>49.043000000000006</c:v>
                </c:pt>
                <c:pt idx="49044">
                  <c:v>49.04400000000004</c:v>
                </c:pt>
                <c:pt idx="49045">
                  <c:v>49.045000000000016</c:v>
                </c:pt>
                <c:pt idx="49046">
                  <c:v>49.045999999999992</c:v>
                </c:pt>
                <c:pt idx="49047">
                  <c:v>49.047000000000025</c:v>
                </c:pt>
                <c:pt idx="49048">
                  <c:v>49.048000000000002</c:v>
                </c:pt>
                <c:pt idx="49049">
                  <c:v>49.049000000000035</c:v>
                </c:pt>
                <c:pt idx="49050">
                  <c:v>49.050000000000011</c:v>
                </c:pt>
                <c:pt idx="49051">
                  <c:v>49.051000000000045</c:v>
                </c:pt>
                <c:pt idx="49052">
                  <c:v>49.052000000000021</c:v>
                </c:pt>
                <c:pt idx="49053">
                  <c:v>49.052999999999997</c:v>
                </c:pt>
                <c:pt idx="49054">
                  <c:v>49.05400000000003</c:v>
                </c:pt>
                <c:pt idx="49055">
                  <c:v>49.055000000000007</c:v>
                </c:pt>
                <c:pt idx="49056">
                  <c:v>49.05600000000004</c:v>
                </c:pt>
                <c:pt idx="49057">
                  <c:v>49.057000000000016</c:v>
                </c:pt>
                <c:pt idx="49058">
                  <c:v>49.057999999999993</c:v>
                </c:pt>
                <c:pt idx="49059">
                  <c:v>49.059000000000026</c:v>
                </c:pt>
                <c:pt idx="49060">
                  <c:v>49.06</c:v>
                </c:pt>
                <c:pt idx="49061">
                  <c:v>49.061000000000035</c:v>
                </c:pt>
                <c:pt idx="49062">
                  <c:v>49.062000000000012</c:v>
                </c:pt>
                <c:pt idx="49063">
                  <c:v>49.063000000000045</c:v>
                </c:pt>
                <c:pt idx="49064">
                  <c:v>49.064000000000021</c:v>
                </c:pt>
                <c:pt idx="49065">
                  <c:v>49.064999999999998</c:v>
                </c:pt>
                <c:pt idx="49066">
                  <c:v>49.066000000000031</c:v>
                </c:pt>
                <c:pt idx="49067">
                  <c:v>49.067000000000007</c:v>
                </c:pt>
                <c:pt idx="49068">
                  <c:v>49.06800000000004</c:v>
                </c:pt>
                <c:pt idx="49069">
                  <c:v>49.069000000000017</c:v>
                </c:pt>
                <c:pt idx="49070">
                  <c:v>49.069999999999993</c:v>
                </c:pt>
                <c:pt idx="49071">
                  <c:v>49.071000000000026</c:v>
                </c:pt>
                <c:pt idx="49072">
                  <c:v>49.072000000000003</c:v>
                </c:pt>
                <c:pt idx="49073">
                  <c:v>49.073000000000036</c:v>
                </c:pt>
                <c:pt idx="49074">
                  <c:v>49.074000000000012</c:v>
                </c:pt>
                <c:pt idx="49075">
                  <c:v>49.075000000000045</c:v>
                </c:pt>
                <c:pt idx="49076">
                  <c:v>49.076000000000022</c:v>
                </c:pt>
                <c:pt idx="49077">
                  <c:v>49.076999999999998</c:v>
                </c:pt>
                <c:pt idx="49078">
                  <c:v>49.078000000000031</c:v>
                </c:pt>
                <c:pt idx="49079">
                  <c:v>49.079000000000008</c:v>
                </c:pt>
                <c:pt idx="49080">
                  <c:v>49.080000000000041</c:v>
                </c:pt>
                <c:pt idx="49081">
                  <c:v>49.081000000000017</c:v>
                </c:pt>
                <c:pt idx="49082">
                  <c:v>49.081999999999994</c:v>
                </c:pt>
                <c:pt idx="49083">
                  <c:v>49.083000000000027</c:v>
                </c:pt>
                <c:pt idx="49084">
                  <c:v>49.084000000000003</c:v>
                </c:pt>
                <c:pt idx="49085">
                  <c:v>49.085000000000036</c:v>
                </c:pt>
                <c:pt idx="49086">
                  <c:v>49.086000000000013</c:v>
                </c:pt>
                <c:pt idx="49087">
                  <c:v>49.087000000000046</c:v>
                </c:pt>
                <c:pt idx="49088">
                  <c:v>49.088000000000022</c:v>
                </c:pt>
                <c:pt idx="49089">
                  <c:v>49.088999999999999</c:v>
                </c:pt>
                <c:pt idx="49090">
                  <c:v>49.090000000000032</c:v>
                </c:pt>
                <c:pt idx="49091">
                  <c:v>49.091000000000008</c:v>
                </c:pt>
                <c:pt idx="49092">
                  <c:v>49.092000000000041</c:v>
                </c:pt>
                <c:pt idx="49093">
                  <c:v>49.093000000000018</c:v>
                </c:pt>
                <c:pt idx="49094">
                  <c:v>49.093999999999994</c:v>
                </c:pt>
                <c:pt idx="49095">
                  <c:v>49.095000000000027</c:v>
                </c:pt>
                <c:pt idx="49096">
                  <c:v>49.096000000000004</c:v>
                </c:pt>
                <c:pt idx="49097">
                  <c:v>49.097000000000037</c:v>
                </c:pt>
                <c:pt idx="49098">
                  <c:v>49.098000000000013</c:v>
                </c:pt>
                <c:pt idx="49099">
                  <c:v>49.099000000000046</c:v>
                </c:pt>
                <c:pt idx="49100">
                  <c:v>49.100000000000023</c:v>
                </c:pt>
                <c:pt idx="49101">
                  <c:v>49.100999999999999</c:v>
                </c:pt>
                <c:pt idx="49102">
                  <c:v>49.102000000000032</c:v>
                </c:pt>
                <c:pt idx="49103">
                  <c:v>49.103000000000009</c:v>
                </c:pt>
                <c:pt idx="49104">
                  <c:v>49.104000000000042</c:v>
                </c:pt>
                <c:pt idx="49105">
                  <c:v>49.105000000000018</c:v>
                </c:pt>
                <c:pt idx="49106">
                  <c:v>49.105999999999995</c:v>
                </c:pt>
                <c:pt idx="49107">
                  <c:v>49.107000000000028</c:v>
                </c:pt>
                <c:pt idx="49108">
                  <c:v>49.108000000000004</c:v>
                </c:pt>
                <c:pt idx="49109">
                  <c:v>49.109000000000037</c:v>
                </c:pt>
                <c:pt idx="49110">
                  <c:v>49.110000000000014</c:v>
                </c:pt>
                <c:pt idx="49111">
                  <c:v>49.11099999999999</c:v>
                </c:pt>
                <c:pt idx="49112">
                  <c:v>49.112000000000023</c:v>
                </c:pt>
                <c:pt idx="49113">
                  <c:v>49.113</c:v>
                </c:pt>
                <c:pt idx="49114">
                  <c:v>49.114000000000033</c:v>
                </c:pt>
                <c:pt idx="49115">
                  <c:v>49.115000000000009</c:v>
                </c:pt>
                <c:pt idx="49116">
                  <c:v>49.116000000000042</c:v>
                </c:pt>
                <c:pt idx="49117">
                  <c:v>49.117000000000019</c:v>
                </c:pt>
                <c:pt idx="49118">
                  <c:v>49.117999999999995</c:v>
                </c:pt>
                <c:pt idx="49119">
                  <c:v>49.119000000000028</c:v>
                </c:pt>
                <c:pt idx="49120">
                  <c:v>49.120000000000005</c:v>
                </c:pt>
                <c:pt idx="49121">
                  <c:v>49.121000000000038</c:v>
                </c:pt>
                <c:pt idx="49122">
                  <c:v>49.122000000000014</c:v>
                </c:pt>
                <c:pt idx="49123">
                  <c:v>49.12299999999999</c:v>
                </c:pt>
                <c:pt idx="49124">
                  <c:v>49.124000000000024</c:v>
                </c:pt>
                <c:pt idx="49125">
                  <c:v>49.125</c:v>
                </c:pt>
                <c:pt idx="49126">
                  <c:v>49.126000000000033</c:v>
                </c:pt>
                <c:pt idx="49127">
                  <c:v>49.12700000000001</c:v>
                </c:pt>
                <c:pt idx="49128">
                  <c:v>49.128000000000043</c:v>
                </c:pt>
                <c:pt idx="49129">
                  <c:v>49.129000000000019</c:v>
                </c:pt>
                <c:pt idx="49130">
                  <c:v>49.129999999999995</c:v>
                </c:pt>
                <c:pt idx="49131">
                  <c:v>49.131000000000029</c:v>
                </c:pt>
                <c:pt idx="49132">
                  <c:v>49.132000000000005</c:v>
                </c:pt>
                <c:pt idx="49133">
                  <c:v>49.133000000000038</c:v>
                </c:pt>
                <c:pt idx="49134">
                  <c:v>49.134000000000015</c:v>
                </c:pt>
                <c:pt idx="49135">
                  <c:v>49.134999999999991</c:v>
                </c:pt>
                <c:pt idx="49136">
                  <c:v>49.136000000000024</c:v>
                </c:pt>
                <c:pt idx="49137">
                  <c:v>49.137</c:v>
                </c:pt>
                <c:pt idx="49138">
                  <c:v>49.138000000000034</c:v>
                </c:pt>
                <c:pt idx="49139">
                  <c:v>49.13900000000001</c:v>
                </c:pt>
                <c:pt idx="49140">
                  <c:v>49.140000000000043</c:v>
                </c:pt>
                <c:pt idx="49141">
                  <c:v>49.14100000000002</c:v>
                </c:pt>
                <c:pt idx="49142">
                  <c:v>49.141999999999996</c:v>
                </c:pt>
                <c:pt idx="49143">
                  <c:v>49.143000000000029</c:v>
                </c:pt>
                <c:pt idx="49144">
                  <c:v>49.144000000000005</c:v>
                </c:pt>
                <c:pt idx="49145">
                  <c:v>49.145000000000039</c:v>
                </c:pt>
                <c:pt idx="49146">
                  <c:v>49.146000000000015</c:v>
                </c:pt>
                <c:pt idx="49147">
                  <c:v>49.146999999999991</c:v>
                </c:pt>
                <c:pt idx="49148">
                  <c:v>49.148000000000025</c:v>
                </c:pt>
                <c:pt idx="49149">
                  <c:v>49.149000000000001</c:v>
                </c:pt>
                <c:pt idx="49150">
                  <c:v>49.150000000000034</c:v>
                </c:pt>
                <c:pt idx="49151">
                  <c:v>49.15100000000001</c:v>
                </c:pt>
                <c:pt idx="49152">
                  <c:v>49.152000000000044</c:v>
                </c:pt>
                <c:pt idx="49153">
                  <c:v>49.15300000000002</c:v>
                </c:pt>
                <c:pt idx="49154">
                  <c:v>49.153999999999996</c:v>
                </c:pt>
                <c:pt idx="49155">
                  <c:v>49.15500000000003</c:v>
                </c:pt>
                <c:pt idx="49156">
                  <c:v>49.156000000000006</c:v>
                </c:pt>
                <c:pt idx="49157">
                  <c:v>49.157000000000039</c:v>
                </c:pt>
                <c:pt idx="49158">
                  <c:v>49.158000000000015</c:v>
                </c:pt>
                <c:pt idx="49159">
                  <c:v>49.158999999999992</c:v>
                </c:pt>
                <c:pt idx="49160">
                  <c:v>49.160000000000025</c:v>
                </c:pt>
                <c:pt idx="49161">
                  <c:v>49.161000000000001</c:v>
                </c:pt>
                <c:pt idx="49162">
                  <c:v>49.162000000000035</c:v>
                </c:pt>
                <c:pt idx="49163">
                  <c:v>49.163000000000011</c:v>
                </c:pt>
                <c:pt idx="49164">
                  <c:v>49.164000000000044</c:v>
                </c:pt>
                <c:pt idx="49165">
                  <c:v>49.16500000000002</c:v>
                </c:pt>
                <c:pt idx="49166">
                  <c:v>49.165999999999997</c:v>
                </c:pt>
                <c:pt idx="49167">
                  <c:v>49.16700000000003</c:v>
                </c:pt>
                <c:pt idx="49168">
                  <c:v>49.168000000000006</c:v>
                </c:pt>
                <c:pt idx="49169">
                  <c:v>49.16900000000004</c:v>
                </c:pt>
                <c:pt idx="49170">
                  <c:v>49.170000000000016</c:v>
                </c:pt>
                <c:pt idx="49171">
                  <c:v>49.170999999999992</c:v>
                </c:pt>
                <c:pt idx="49172">
                  <c:v>49.172000000000025</c:v>
                </c:pt>
                <c:pt idx="49173">
                  <c:v>49.173000000000002</c:v>
                </c:pt>
                <c:pt idx="49174">
                  <c:v>49.174000000000035</c:v>
                </c:pt>
                <c:pt idx="49175">
                  <c:v>49.175000000000011</c:v>
                </c:pt>
                <c:pt idx="49176">
                  <c:v>49.176000000000045</c:v>
                </c:pt>
                <c:pt idx="49177">
                  <c:v>49.177000000000021</c:v>
                </c:pt>
                <c:pt idx="49178">
                  <c:v>49.177999999999997</c:v>
                </c:pt>
                <c:pt idx="49179">
                  <c:v>49.17900000000003</c:v>
                </c:pt>
                <c:pt idx="49180">
                  <c:v>49.180000000000007</c:v>
                </c:pt>
                <c:pt idx="49181">
                  <c:v>49.18100000000004</c:v>
                </c:pt>
                <c:pt idx="49182">
                  <c:v>49.182000000000016</c:v>
                </c:pt>
                <c:pt idx="49183">
                  <c:v>49.182999999999993</c:v>
                </c:pt>
                <c:pt idx="49184">
                  <c:v>49.184000000000026</c:v>
                </c:pt>
                <c:pt idx="49185">
                  <c:v>49.185000000000002</c:v>
                </c:pt>
                <c:pt idx="49186">
                  <c:v>49.186000000000035</c:v>
                </c:pt>
                <c:pt idx="49187">
                  <c:v>49.187000000000012</c:v>
                </c:pt>
                <c:pt idx="49188">
                  <c:v>49.188000000000045</c:v>
                </c:pt>
                <c:pt idx="49189">
                  <c:v>49.189000000000021</c:v>
                </c:pt>
                <c:pt idx="49190">
                  <c:v>49.19</c:v>
                </c:pt>
                <c:pt idx="49191">
                  <c:v>49.191000000000031</c:v>
                </c:pt>
                <c:pt idx="49192">
                  <c:v>49.192000000000007</c:v>
                </c:pt>
                <c:pt idx="49193">
                  <c:v>49.19300000000004</c:v>
                </c:pt>
                <c:pt idx="49194">
                  <c:v>49.194000000000017</c:v>
                </c:pt>
                <c:pt idx="49195">
                  <c:v>49.194999999999993</c:v>
                </c:pt>
                <c:pt idx="49196">
                  <c:v>49.196000000000026</c:v>
                </c:pt>
                <c:pt idx="49197">
                  <c:v>49.197000000000003</c:v>
                </c:pt>
                <c:pt idx="49198">
                  <c:v>49.198000000000036</c:v>
                </c:pt>
                <c:pt idx="49199">
                  <c:v>49.199000000000012</c:v>
                </c:pt>
                <c:pt idx="49200">
                  <c:v>49.200000000000045</c:v>
                </c:pt>
                <c:pt idx="49201">
                  <c:v>49.201000000000022</c:v>
                </c:pt>
                <c:pt idx="49202">
                  <c:v>49.201999999999998</c:v>
                </c:pt>
                <c:pt idx="49203">
                  <c:v>49.203000000000031</c:v>
                </c:pt>
                <c:pt idx="49204">
                  <c:v>49.204000000000008</c:v>
                </c:pt>
                <c:pt idx="49205">
                  <c:v>49.205000000000041</c:v>
                </c:pt>
                <c:pt idx="49206">
                  <c:v>49.206000000000017</c:v>
                </c:pt>
                <c:pt idx="49207">
                  <c:v>49.206999999999994</c:v>
                </c:pt>
                <c:pt idx="49208">
                  <c:v>49.208000000000027</c:v>
                </c:pt>
                <c:pt idx="49209">
                  <c:v>49.209000000000003</c:v>
                </c:pt>
                <c:pt idx="49210">
                  <c:v>49.210000000000036</c:v>
                </c:pt>
                <c:pt idx="49211">
                  <c:v>49.211000000000013</c:v>
                </c:pt>
                <c:pt idx="49212">
                  <c:v>49.212000000000046</c:v>
                </c:pt>
                <c:pt idx="49213">
                  <c:v>49.213000000000022</c:v>
                </c:pt>
                <c:pt idx="49214">
                  <c:v>49.213999999999999</c:v>
                </c:pt>
                <c:pt idx="49215">
                  <c:v>49.215000000000032</c:v>
                </c:pt>
                <c:pt idx="49216">
                  <c:v>49.216000000000008</c:v>
                </c:pt>
                <c:pt idx="49217">
                  <c:v>49.217000000000041</c:v>
                </c:pt>
                <c:pt idx="49218">
                  <c:v>49.218000000000018</c:v>
                </c:pt>
                <c:pt idx="49219">
                  <c:v>49.218999999999994</c:v>
                </c:pt>
                <c:pt idx="49220">
                  <c:v>49.220000000000027</c:v>
                </c:pt>
                <c:pt idx="49221">
                  <c:v>49.221000000000004</c:v>
                </c:pt>
                <c:pt idx="49222">
                  <c:v>49.222000000000037</c:v>
                </c:pt>
                <c:pt idx="49223">
                  <c:v>49.223000000000013</c:v>
                </c:pt>
                <c:pt idx="49224">
                  <c:v>49.224000000000046</c:v>
                </c:pt>
                <c:pt idx="49225">
                  <c:v>49.225000000000023</c:v>
                </c:pt>
                <c:pt idx="49226">
                  <c:v>49.225999999999999</c:v>
                </c:pt>
                <c:pt idx="49227">
                  <c:v>49.227000000000032</c:v>
                </c:pt>
                <c:pt idx="49228">
                  <c:v>49.228000000000009</c:v>
                </c:pt>
                <c:pt idx="49229">
                  <c:v>49.229000000000042</c:v>
                </c:pt>
                <c:pt idx="49230">
                  <c:v>49.230000000000018</c:v>
                </c:pt>
                <c:pt idx="49231">
                  <c:v>49.230999999999995</c:v>
                </c:pt>
                <c:pt idx="49232">
                  <c:v>49.232000000000028</c:v>
                </c:pt>
                <c:pt idx="49233">
                  <c:v>49.233000000000004</c:v>
                </c:pt>
                <c:pt idx="49234">
                  <c:v>49.234000000000037</c:v>
                </c:pt>
                <c:pt idx="49235">
                  <c:v>49.235000000000014</c:v>
                </c:pt>
                <c:pt idx="49236">
                  <c:v>49.23599999999999</c:v>
                </c:pt>
                <c:pt idx="49237">
                  <c:v>49.237000000000023</c:v>
                </c:pt>
                <c:pt idx="49238">
                  <c:v>49.238</c:v>
                </c:pt>
                <c:pt idx="49239">
                  <c:v>49.239000000000033</c:v>
                </c:pt>
                <c:pt idx="49240">
                  <c:v>49.240000000000009</c:v>
                </c:pt>
                <c:pt idx="49241">
                  <c:v>49.241000000000042</c:v>
                </c:pt>
                <c:pt idx="49242">
                  <c:v>49.242000000000019</c:v>
                </c:pt>
                <c:pt idx="49243">
                  <c:v>49.242999999999995</c:v>
                </c:pt>
                <c:pt idx="49244">
                  <c:v>49.244000000000028</c:v>
                </c:pt>
                <c:pt idx="49245">
                  <c:v>49.245000000000005</c:v>
                </c:pt>
                <c:pt idx="49246">
                  <c:v>49.246000000000038</c:v>
                </c:pt>
                <c:pt idx="49247">
                  <c:v>49.247000000000014</c:v>
                </c:pt>
                <c:pt idx="49248">
                  <c:v>49.24799999999999</c:v>
                </c:pt>
                <c:pt idx="49249">
                  <c:v>49.249000000000024</c:v>
                </c:pt>
                <c:pt idx="49250">
                  <c:v>49.25</c:v>
                </c:pt>
                <c:pt idx="49251">
                  <c:v>49.251000000000033</c:v>
                </c:pt>
                <c:pt idx="49252">
                  <c:v>49.25200000000001</c:v>
                </c:pt>
                <c:pt idx="49253">
                  <c:v>49.253000000000043</c:v>
                </c:pt>
                <c:pt idx="49254">
                  <c:v>49.254000000000019</c:v>
                </c:pt>
                <c:pt idx="49255">
                  <c:v>49.254999999999995</c:v>
                </c:pt>
                <c:pt idx="49256">
                  <c:v>49.256000000000029</c:v>
                </c:pt>
                <c:pt idx="49257">
                  <c:v>49.257000000000005</c:v>
                </c:pt>
                <c:pt idx="49258">
                  <c:v>49.258000000000038</c:v>
                </c:pt>
                <c:pt idx="49259">
                  <c:v>49.259000000000015</c:v>
                </c:pt>
                <c:pt idx="49260">
                  <c:v>49.259999999999991</c:v>
                </c:pt>
                <c:pt idx="49261">
                  <c:v>49.261000000000024</c:v>
                </c:pt>
                <c:pt idx="49262">
                  <c:v>49.262</c:v>
                </c:pt>
                <c:pt idx="49263">
                  <c:v>49.263000000000034</c:v>
                </c:pt>
                <c:pt idx="49264">
                  <c:v>49.26400000000001</c:v>
                </c:pt>
                <c:pt idx="49265">
                  <c:v>49.265000000000043</c:v>
                </c:pt>
                <c:pt idx="49266">
                  <c:v>49.26600000000002</c:v>
                </c:pt>
                <c:pt idx="49267">
                  <c:v>49.266999999999996</c:v>
                </c:pt>
                <c:pt idx="49268">
                  <c:v>49.268000000000029</c:v>
                </c:pt>
                <c:pt idx="49269">
                  <c:v>49.269000000000005</c:v>
                </c:pt>
                <c:pt idx="49270">
                  <c:v>49.270000000000039</c:v>
                </c:pt>
                <c:pt idx="49271">
                  <c:v>49.271000000000015</c:v>
                </c:pt>
                <c:pt idx="49272">
                  <c:v>49.271999999999991</c:v>
                </c:pt>
                <c:pt idx="49273">
                  <c:v>49.273000000000025</c:v>
                </c:pt>
                <c:pt idx="49274">
                  <c:v>49.274000000000001</c:v>
                </c:pt>
                <c:pt idx="49275">
                  <c:v>49.275000000000034</c:v>
                </c:pt>
                <c:pt idx="49276">
                  <c:v>49.27600000000001</c:v>
                </c:pt>
                <c:pt idx="49277">
                  <c:v>49.277000000000044</c:v>
                </c:pt>
                <c:pt idx="49278">
                  <c:v>49.27800000000002</c:v>
                </c:pt>
                <c:pt idx="49279">
                  <c:v>49.278999999999996</c:v>
                </c:pt>
                <c:pt idx="49280">
                  <c:v>49.28000000000003</c:v>
                </c:pt>
                <c:pt idx="49281">
                  <c:v>49.281000000000006</c:v>
                </c:pt>
                <c:pt idx="49282">
                  <c:v>49.282000000000039</c:v>
                </c:pt>
                <c:pt idx="49283">
                  <c:v>49.283000000000015</c:v>
                </c:pt>
                <c:pt idx="49284">
                  <c:v>49.283999999999992</c:v>
                </c:pt>
                <c:pt idx="49285">
                  <c:v>49.285000000000025</c:v>
                </c:pt>
                <c:pt idx="49286">
                  <c:v>49.286000000000001</c:v>
                </c:pt>
                <c:pt idx="49287">
                  <c:v>49.287000000000035</c:v>
                </c:pt>
                <c:pt idx="49288">
                  <c:v>49.288000000000011</c:v>
                </c:pt>
                <c:pt idx="49289">
                  <c:v>49.289000000000044</c:v>
                </c:pt>
                <c:pt idx="49290">
                  <c:v>49.29000000000002</c:v>
                </c:pt>
                <c:pt idx="49291">
                  <c:v>49.290999999999997</c:v>
                </c:pt>
                <c:pt idx="49292">
                  <c:v>49.29200000000003</c:v>
                </c:pt>
                <c:pt idx="49293">
                  <c:v>49.293000000000006</c:v>
                </c:pt>
                <c:pt idx="49294">
                  <c:v>49.29400000000004</c:v>
                </c:pt>
                <c:pt idx="49295">
                  <c:v>49.295000000000016</c:v>
                </c:pt>
                <c:pt idx="49296">
                  <c:v>49.295999999999992</c:v>
                </c:pt>
                <c:pt idx="49297">
                  <c:v>49.297000000000025</c:v>
                </c:pt>
                <c:pt idx="49298">
                  <c:v>49.298000000000002</c:v>
                </c:pt>
                <c:pt idx="49299">
                  <c:v>49.299000000000035</c:v>
                </c:pt>
                <c:pt idx="49300">
                  <c:v>49.300000000000011</c:v>
                </c:pt>
                <c:pt idx="49301">
                  <c:v>49.301000000000045</c:v>
                </c:pt>
                <c:pt idx="49302">
                  <c:v>49.302000000000021</c:v>
                </c:pt>
                <c:pt idx="49303">
                  <c:v>49.302999999999997</c:v>
                </c:pt>
                <c:pt idx="49304">
                  <c:v>49.30400000000003</c:v>
                </c:pt>
                <c:pt idx="49305">
                  <c:v>49.305000000000007</c:v>
                </c:pt>
                <c:pt idx="49306">
                  <c:v>49.30600000000004</c:v>
                </c:pt>
                <c:pt idx="49307">
                  <c:v>49.307000000000016</c:v>
                </c:pt>
                <c:pt idx="49308">
                  <c:v>49.307999999999993</c:v>
                </c:pt>
                <c:pt idx="49309">
                  <c:v>49.309000000000026</c:v>
                </c:pt>
                <c:pt idx="49310">
                  <c:v>49.31</c:v>
                </c:pt>
                <c:pt idx="49311">
                  <c:v>49.311000000000035</c:v>
                </c:pt>
                <c:pt idx="49312">
                  <c:v>49.312000000000012</c:v>
                </c:pt>
                <c:pt idx="49313">
                  <c:v>49.313000000000045</c:v>
                </c:pt>
                <c:pt idx="49314">
                  <c:v>49.314000000000021</c:v>
                </c:pt>
                <c:pt idx="49315">
                  <c:v>49.314999999999998</c:v>
                </c:pt>
                <c:pt idx="49316">
                  <c:v>49.316000000000031</c:v>
                </c:pt>
                <c:pt idx="49317">
                  <c:v>49.317000000000007</c:v>
                </c:pt>
                <c:pt idx="49318">
                  <c:v>49.31800000000004</c:v>
                </c:pt>
                <c:pt idx="49319">
                  <c:v>49.319000000000017</c:v>
                </c:pt>
                <c:pt idx="49320">
                  <c:v>49.319999999999993</c:v>
                </c:pt>
                <c:pt idx="49321">
                  <c:v>49.321000000000026</c:v>
                </c:pt>
                <c:pt idx="49322">
                  <c:v>49.322000000000003</c:v>
                </c:pt>
                <c:pt idx="49323">
                  <c:v>49.323000000000036</c:v>
                </c:pt>
                <c:pt idx="49324">
                  <c:v>49.324000000000012</c:v>
                </c:pt>
                <c:pt idx="49325">
                  <c:v>49.325000000000045</c:v>
                </c:pt>
                <c:pt idx="49326">
                  <c:v>49.326000000000022</c:v>
                </c:pt>
                <c:pt idx="49327">
                  <c:v>49.326999999999998</c:v>
                </c:pt>
                <c:pt idx="49328">
                  <c:v>49.328000000000031</c:v>
                </c:pt>
                <c:pt idx="49329">
                  <c:v>49.329000000000008</c:v>
                </c:pt>
                <c:pt idx="49330">
                  <c:v>49.330000000000041</c:v>
                </c:pt>
                <c:pt idx="49331">
                  <c:v>49.331000000000017</c:v>
                </c:pt>
                <c:pt idx="49332">
                  <c:v>49.331999999999994</c:v>
                </c:pt>
                <c:pt idx="49333">
                  <c:v>49.333000000000027</c:v>
                </c:pt>
                <c:pt idx="49334">
                  <c:v>49.334000000000003</c:v>
                </c:pt>
                <c:pt idx="49335">
                  <c:v>49.335000000000036</c:v>
                </c:pt>
                <c:pt idx="49336">
                  <c:v>49.336000000000013</c:v>
                </c:pt>
                <c:pt idx="49337">
                  <c:v>49.337000000000046</c:v>
                </c:pt>
                <c:pt idx="49338">
                  <c:v>49.338000000000022</c:v>
                </c:pt>
                <c:pt idx="49339">
                  <c:v>49.338999999999999</c:v>
                </c:pt>
                <c:pt idx="49340">
                  <c:v>49.340000000000032</c:v>
                </c:pt>
                <c:pt idx="49341">
                  <c:v>49.341000000000008</c:v>
                </c:pt>
                <c:pt idx="49342">
                  <c:v>49.342000000000041</c:v>
                </c:pt>
                <c:pt idx="49343">
                  <c:v>49.343000000000018</c:v>
                </c:pt>
                <c:pt idx="49344">
                  <c:v>49.343999999999994</c:v>
                </c:pt>
                <c:pt idx="49345">
                  <c:v>49.345000000000027</c:v>
                </c:pt>
                <c:pt idx="49346">
                  <c:v>49.346000000000004</c:v>
                </c:pt>
                <c:pt idx="49347">
                  <c:v>49.347000000000037</c:v>
                </c:pt>
                <c:pt idx="49348">
                  <c:v>49.348000000000013</c:v>
                </c:pt>
                <c:pt idx="49349">
                  <c:v>49.349000000000046</c:v>
                </c:pt>
                <c:pt idx="49350">
                  <c:v>49.350000000000023</c:v>
                </c:pt>
                <c:pt idx="49351">
                  <c:v>49.350999999999999</c:v>
                </c:pt>
                <c:pt idx="49352">
                  <c:v>49.352000000000032</c:v>
                </c:pt>
                <c:pt idx="49353">
                  <c:v>49.353000000000009</c:v>
                </c:pt>
                <c:pt idx="49354">
                  <c:v>49.354000000000042</c:v>
                </c:pt>
                <c:pt idx="49355">
                  <c:v>49.355000000000018</c:v>
                </c:pt>
                <c:pt idx="49356">
                  <c:v>49.355999999999995</c:v>
                </c:pt>
                <c:pt idx="49357">
                  <c:v>49.357000000000028</c:v>
                </c:pt>
                <c:pt idx="49358">
                  <c:v>49.358000000000004</c:v>
                </c:pt>
                <c:pt idx="49359">
                  <c:v>49.359000000000037</c:v>
                </c:pt>
                <c:pt idx="49360">
                  <c:v>49.360000000000014</c:v>
                </c:pt>
                <c:pt idx="49361">
                  <c:v>49.36099999999999</c:v>
                </c:pt>
                <c:pt idx="49362">
                  <c:v>49.362000000000023</c:v>
                </c:pt>
                <c:pt idx="49363">
                  <c:v>49.363</c:v>
                </c:pt>
                <c:pt idx="49364">
                  <c:v>49.364000000000033</c:v>
                </c:pt>
                <c:pt idx="49365">
                  <c:v>49.365000000000009</c:v>
                </c:pt>
                <c:pt idx="49366">
                  <c:v>49.366000000000042</c:v>
                </c:pt>
                <c:pt idx="49367">
                  <c:v>49.367000000000019</c:v>
                </c:pt>
                <c:pt idx="49368">
                  <c:v>49.367999999999995</c:v>
                </c:pt>
                <c:pt idx="49369">
                  <c:v>49.369000000000028</c:v>
                </c:pt>
                <c:pt idx="49370">
                  <c:v>49.370000000000005</c:v>
                </c:pt>
                <c:pt idx="49371">
                  <c:v>49.371000000000038</c:v>
                </c:pt>
                <c:pt idx="49372">
                  <c:v>49.372000000000014</c:v>
                </c:pt>
                <c:pt idx="49373">
                  <c:v>49.37299999999999</c:v>
                </c:pt>
                <c:pt idx="49374">
                  <c:v>49.374000000000024</c:v>
                </c:pt>
                <c:pt idx="49375">
                  <c:v>49.375</c:v>
                </c:pt>
                <c:pt idx="49376">
                  <c:v>49.376000000000033</c:v>
                </c:pt>
                <c:pt idx="49377">
                  <c:v>49.37700000000001</c:v>
                </c:pt>
                <c:pt idx="49378">
                  <c:v>49.378000000000043</c:v>
                </c:pt>
                <c:pt idx="49379">
                  <c:v>49.379000000000019</c:v>
                </c:pt>
                <c:pt idx="49380">
                  <c:v>49.379999999999995</c:v>
                </c:pt>
                <c:pt idx="49381">
                  <c:v>49.381000000000029</c:v>
                </c:pt>
                <c:pt idx="49382">
                  <c:v>49.382000000000005</c:v>
                </c:pt>
                <c:pt idx="49383">
                  <c:v>49.383000000000038</c:v>
                </c:pt>
                <c:pt idx="49384">
                  <c:v>49.384000000000015</c:v>
                </c:pt>
                <c:pt idx="49385">
                  <c:v>49.384999999999991</c:v>
                </c:pt>
                <c:pt idx="49386">
                  <c:v>49.386000000000024</c:v>
                </c:pt>
                <c:pt idx="49387">
                  <c:v>49.387</c:v>
                </c:pt>
                <c:pt idx="49388">
                  <c:v>49.388000000000034</c:v>
                </c:pt>
                <c:pt idx="49389">
                  <c:v>49.38900000000001</c:v>
                </c:pt>
                <c:pt idx="49390">
                  <c:v>49.390000000000043</c:v>
                </c:pt>
                <c:pt idx="49391">
                  <c:v>49.39100000000002</c:v>
                </c:pt>
                <c:pt idx="49392">
                  <c:v>49.391999999999996</c:v>
                </c:pt>
                <c:pt idx="49393">
                  <c:v>49.393000000000029</c:v>
                </c:pt>
                <c:pt idx="49394">
                  <c:v>49.394000000000005</c:v>
                </c:pt>
                <c:pt idx="49395">
                  <c:v>49.395000000000039</c:v>
                </c:pt>
                <c:pt idx="49396">
                  <c:v>49.396000000000015</c:v>
                </c:pt>
                <c:pt idx="49397">
                  <c:v>49.396999999999991</c:v>
                </c:pt>
                <c:pt idx="49398">
                  <c:v>49.398000000000025</c:v>
                </c:pt>
                <c:pt idx="49399">
                  <c:v>49.399000000000001</c:v>
                </c:pt>
                <c:pt idx="49400">
                  <c:v>49.400000000000034</c:v>
                </c:pt>
                <c:pt idx="49401">
                  <c:v>49.40100000000001</c:v>
                </c:pt>
                <c:pt idx="49402">
                  <c:v>49.402000000000044</c:v>
                </c:pt>
                <c:pt idx="49403">
                  <c:v>49.40300000000002</c:v>
                </c:pt>
                <c:pt idx="49404">
                  <c:v>49.403999999999996</c:v>
                </c:pt>
                <c:pt idx="49405">
                  <c:v>49.40500000000003</c:v>
                </c:pt>
                <c:pt idx="49406">
                  <c:v>49.406000000000006</c:v>
                </c:pt>
                <c:pt idx="49407">
                  <c:v>49.407000000000039</c:v>
                </c:pt>
                <c:pt idx="49408">
                  <c:v>49.408000000000015</c:v>
                </c:pt>
                <c:pt idx="49409">
                  <c:v>49.408999999999992</c:v>
                </c:pt>
                <c:pt idx="49410">
                  <c:v>49.410000000000025</c:v>
                </c:pt>
                <c:pt idx="49411">
                  <c:v>49.411000000000001</c:v>
                </c:pt>
                <c:pt idx="49412">
                  <c:v>49.412000000000035</c:v>
                </c:pt>
                <c:pt idx="49413">
                  <c:v>49.413000000000011</c:v>
                </c:pt>
                <c:pt idx="49414">
                  <c:v>49.414000000000044</c:v>
                </c:pt>
                <c:pt idx="49415">
                  <c:v>49.41500000000002</c:v>
                </c:pt>
                <c:pt idx="49416">
                  <c:v>49.415999999999997</c:v>
                </c:pt>
                <c:pt idx="49417">
                  <c:v>49.41700000000003</c:v>
                </c:pt>
                <c:pt idx="49418">
                  <c:v>49.418000000000006</c:v>
                </c:pt>
                <c:pt idx="49419">
                  <c:v>49.41900000000004</c:v>
                </c:pt>
                <c:pt idx="49420">
                  <c:v>49.420000000000016</c:v>
                </c:pt>
                <c:pt idx="49421">
                  <c:v>49.420999999999992</c:v>
                </c:pt>
                <c:pt idx="49422">
                  <c:v>49.422000000000025</c:v>
                </c:pt>
                <c:pt idx="49423">
                  <c:v>49.423000000000002</c:v>
                </c:pt>
                <c:pt idx="49424">
                  <c:v>49.424000000000035</c:v>
                </c:pt>
                <c:pt idx="49425">
                  <c:v>49.425000000000011</c:v>
                </c:pt>
                <c:pt idx="49426">
                  <c:v>49.426000000000045</c:v>
                </c:pt>
                <c:pt idx="49427">
                  <c:v>49.427000000000021</c:v>
                </c:pt>
                <c:pt idx="49428">
                  <c:v>49.427999999999997</c:v>
                </c:pt>
                <c:pt idx="49429">
                  <c:v>49.42900000000003</c:v>
                </c:pt>
                <c:pt idx="49430">
                  <c:v>49.430000000000007</c:v>
                </c:pt>
                <c:pt idx="49431">
                  <c:v>49.43100000000004</c:v>
                </c:pt>
                <c:pt idx="49432">
                  <c:v>49.432000000000016</c:v>
                </c:pt>
                <c:pt idx="49433">
                  <c:v>49.432999999999993</c:v>
                </c:pt>
                <c:pt idx="49434">
                  <c:v>49.434000000000026</c:v>
                </c:pt>
                <c:pt idx="49435">
                  <c:v>49.435000000000002</c:v>
                </c:pt>
                <c:pt idx="49436">
                  <c:v>49.436000000000035</c:v>
                </c:pt>
                <c:pt idx="49437">
                  <c:v>49.437000000000012</c:v>
                </c:pt>
                <c:pt idx="49438">
                  <c:v>49.438000000000045</c:v>
                </c:pt>
                <c:pt idx="49439">
                  <c:v>49.439000000000021</c:v>
                </c:pt>
                <c:pt idx="49440">
                  <c:v>49.44</c:v>
                </c:pt>
                <c:pt idx="49441">
                  <c:v>49.441000000000031</c:v>
                </c:pt>
                <c:pt idx="49442">
                  <c:v>49.442000000000007</c:v>
                </c:pt>
                <c:pt idx="49443">
                  <c:v>49.44300000000004</c:v>
                </c:pt>
                <c:pt idx="49444">
                  <c:v>49.444000000000017</c:v>
                </c:pt>
                <c:pt idx="49445">
                  <c:v>49.444999999999993</c:v>
                </c:pt>
                <c:pt idx="49446">
                  <c:v>49.446000000000026</c:v>
                </c:pt>
                <c:pt idx="49447">
                  <c:v>49.447000000000003</c:v>
                </c:pt>
                <c:pt idx="49448">
                  <c:v>49.448000000000036</c:v>
                </c:pt>
                <c:pt idx="49449">
                  <c:v>49.449000000000012</c:v>
                </c:pt>
                <c:pt idx="49450">
                  <c:v>49.450000000000045</c:v>
                </c:pt>
                <c:pt idx="49451">
                  <c:v>49.451000000000022</c:v>
                </c:pt>
                <c:pt idx="49452">
                  <c:v>49.451999999999998</c:v>
                </c:pt>
                <c:pt idx="49453">
                  <c:v>49.453000000000031</c:v>
                </c:pt>
                <c:pt idx="49454">
                  <c:v>49.454000000000008</c:v>
                </c:pt>
                <c:pt idx="49455">
                  <c:v>49.455000000000041</c:v>
                </c:pt>
                <c:pt idx="49456">
                  <c:v>49.456000000000017</c:v>
                </c:pt>
                <c:pt idx="49457">
                  <c:v>49.456999999999994</c:v>
                </c:pt>
                <c:pt idx="49458">
                  <c:v>49.458000000000027</c:v>
                </c:pt>
                <c:pt idx="49459">
                  <c:v>49.459000000000003</c:v>
                </c:pt>
                <c:pt idx="49460">
                  <c:v>49.460000000000036</c:v>
                </c:pt>
                <c:pt idx="49461">
                  <c:v>49.461000000000013</c:v>
                </c:pt>
                <c:pt idx="49462">
                  <c:v>49.462000000000046</c:v>
                </c:pt>
                <c:pt idx="49463">
                  <c:v>49.463000000000022</c:v>
                </c:pt>
                <c:pt idx="49464">
                  <c:v>49.463999999999999</c:v>
                </c:pt>
                <c:pt idx="49465">
                  <c:v>49.465000000000032</c:v>
                </c:pt>
                <c:pt idx="49466">
                  <c:v>49.466000000000008</c:v>
                </c:pt>
                <c:pt idx="49467">
                  <c:v>49.467000000000041</c:v>
                </c:pt>
                <c:pt idx="49468">
                  <c:v>49.468000000000018</c:v>
                </c:pt>
                <c:pt idx="49469">
                  <c:v>49.468999999999994</c:v>
                </c:pt>
                <c:pt idx="49470">
                  <c:v>49.470000000000027</c:v>
                </c:pt>
                <c:pt idx="49471">
                  <c:v>49.471000000000004</c:v>
                </c:pt>
                <c:pt idx="49472">
                  <c:v>49.472000000000037</c:v>
                </c:pt>
                <c:pt idx="49473">
                  <c:v>49.473000000000013</c:v>
                </c:pt>
                <c:pt idx="49474">
                  <c:v>49.474000000000046</c:v>
                </c:pt>
                <c:pt idx="49475">
                  <c:v>49.475000000000023</c:v>
                </c:pt>
                <c:pt idx="49476">
                  <c:v>49.475999999999999</c:v>
                </c:pt>
                <c:pt idx="49477">
                  <c:v>49.477000000000032</c:v>
                </c:pt>
                <c:pt idx="49478">
                  <c:v>49.478000000000009</c:v>
                </c:pt>
                <c:pt idx="49479">
                  <c:v>49.479000000000042</c:v>
                </c:pt>
                <c:pt idx="49480">
                  <c:v>49.480000000000018</c:v>
                </c:pt>
                <c:pt idx="49481">
                  <c:v>49.480999999999995</c:v>
                </c:pt>
                <c:pt idx="49482">
                  <c:v>49.482000000000028</c:v>
                </c:pt>
                <c:pt idx="49483">
                  <c:v>49.483000000000004</c:v>
                </c:pt>
                <c:pt idx="49484">
                  <c:v>49.484000000000037</c:v>
                </c:pt>
                <c:pt idx="49485">
                  <c:v>49.485000000000014</c:v>
                </c:pt>
                <c:pt idx="49486">
                  <c:v>49.48599999999999</c:v>
                </c:pt>
                <c:pt idx="49487">
                  <c:v>49.487000000000023</c:v>
                </c:pt>
                <c:pt idx="49488">
                  <c:v>49.488</c:v>
                </c:pt>
                <c:pt idx="49489">
                  <c:v>49.489000000000033</c:v>
                </c:pt>
                <c:pt idx="49490">
                  <c:v>49.490000000000009</c:v>
                </c:pt>
                <c:pt idx="49491">
                  <c:v>49.491000000000042</c:v>
                </c:pt>
                <c:pt idx="49492">
                  <c:v>49.492000000000019</c:v>
                </c:pt>
                <c:pt idx="49493">
                  <c:v>49.492999999999995</c:v>
                </c:pt>
                <c:pt idx="49494">
                  <c:v>49.494000000000028</c:v>
                </c:pt>
                <c:pt idx="49495">
                  <c:v>49.495000000000005</c:v>
                </c:pt>
                <c:pt idx="49496">
                  <c:v>49.496000000000038</c:v>
                </c:pt>
                <c:pt idx="49497">
                  <c:v>49.497000000000014</c:v>
                </c:pt>
                <c:pt idx="49498">
                  <c:v>49.49799999999999</c:v>
                </c:pt>
                <c:pt idx="49499">
                  <c:v>49.499000000000024</c:v>
                </c:pt>
                <c:pt idx="49500">
                  <c:v>49.5</c:v>
                </c:pt>
                <c:pt idx="49501">
                  <c:v>49.501000000000033</c:v>
                </c:pt>
                <c:pt idx="49502">
                  <c:v>49.50200000000001</c:v>
                </c:pt>
                <c:pt idx="49503">
                  <c:v>49.503000000000043</c:v>
                </c:pt>
                <c:pt idx="49504">
                  <c:v>49.504000000000019</c:v>
                </c:pt>
                <c:pt idx="49505">
                  <c:v>49.504999999999995</c:v>
                </c:pt>
                <c:pt idx="49506">
                  <c:v>49.506000000000029</c:v>
                </c:pt>
                <c:pt idx="49507">
                  <c:v>49.507000000000005</c:v>
                </c:pt>
                <c:pt idx="49508">
                  <c:v>49.508000000000038</c:v>
                </c:pt>
                <c:pt idx="49509">
                  <c:v>49.509000000000015</c:v>
                </c:pt>
                <c:pt idx="49510">
                  <c:v>49.509999999999991</c:v>
                </c:pt>
                <c:pt idx="49511">
                  <c:v>49.511000000000024</c:v>
                </c:pt>
                <c:pt idx="49512">
                  <c:v>49.512</c:v>
                </c:pt>
                <c:pt idx="49513">
                  <c:v>49.513000000000034</c:v>
                </c:pt>
                <c:pt idx="49514">
                  <c:v>49.51400000000001</c:v>
                </c:pt>
                <c:pt idx="49515">
                  <c:v>49.515000000000043</c:v>
                </c:pt>
                <c:pt idx="49516">
                  <c:v>49.51600000000002</c:v>
                </c:pt>
                <c:pt idx="49517">
                  <c:v>49.516999999999996</c:v>
                </c:pt>
                <c:pt idx="49518">
                  <c:v>49.518000000000029</c:v>
                </c:pt>
                <c:pt idx="49519">
                  <c:v>49.519000000000005</c:v>
                </c:pt>
                <c:pt idx="49520">
                  <c:v>49.520000000000039</c:v>
                </c:pt>
                <c:pt idx="49521">
                  <c:v>49.521000000000015</c:v>
                </c:pt>
                <c:pt idx="49522">
                  <c:v>49.521999999999991</c:v>
                </c:pt>
                <c:pt idx="49523">
                  <c:v>49.523000000000025</c:v>
                </c:pt>
                <c:pt idx="49524">
                  <c:v>49.524000000000001</c:v>
                </c:pt>
                <c:pt idx="49525">
                  <c:v>49.525000000000034</c:v>
                </c:pt>
                <c:pt idx="49526">
                  <c:v>49.52600000000001</c:v>
                </c:pt>
                <c:pt idx="49527">
                  <c:v>49.527000000000044</c:v>
                </c:pt>
                <c:pt idx="49528">
                  <c:v>49.52800000000002</c:v>
                </c:pt>
                <c:pt idx="49529">
                  <c:v>49.528999999999996</c:v>
                </c:pt>
                <c:pt idx="49530">
                  <c:v>49.53000000000003</c:v>
                </c:pt>
                <c:pt idx="49531">
                  <c:v>49.531000000000006</c:v>
                </c:pt>
                <c:pt idx="49532">
                  <c:v>49.532000000000039</c:v>
                </c:pt>
                <c:pt idx="49533">
                  <c:v>49.533000000000015</c:v>
                </c:pt>
                <c:pt idx="49534">
                  <c:v>49.533999999999992</c:v>
                </c:pt>
                <c:pt idx="49535">
                  <c:v>49.535000000000025</c:v>
                </c:pt>
                <c:pt idx="49536">
                  <c:v>49.536000000000001</c:v>
                </c:pt>
                <c:pt idx="49537">
                  <c:v>49.537000000000035</c:v>
                </c:pt>
                <c:pt idx="49538">
                  <c:v>49.538000000000011</c:v>
                </c:pt>
                <c:pt idx="49539">
                  <c:v>49.539000000000044</c:v>
                </c:pt>
                <c:pt idx="49540">
                  <c:v>49.54000000000002</c:v>
                </c:pt>
                <c:pt idx="49541">
                  <c:v>49.540999999999997</c:v>
                </c:pt>
                <c:pt idx="49542">
                  <c:v>49.54200000000003</c:v>
                </c:pt>
                <c:pt idx="49543">
                  <c:v>49.543000000000006</c:v>
                </c:pt>
                <c:pt idx="49544">
                  <c:v>49.54400000000004</c:v>
                </c:pt>
                <c:pt idx="49545">
                  <c:v>49.545000000000016</c:v>
                </c:pt>
                <c:pt idx="49546">
                  <c:v>49.545999999999992</c:v>
                </c:pt>
                <c:pt idx="49547">
                  <c:v>49.547000000000025</c:v>
                </c:pt>
                <c:pt idx="49548">
                  <c:v>49.548000000000002</c:v>
                </c:pt>
                <c:pt idx="49549">
                  <c:v>49.549000000000035</c:v>
                </c:pt>
                <c:pt idx="49550">
                  <c:v>49.550000000000011</c:v>
                </c:pt>
                <c:pt idx="49551">
                  <c:v>49.551000000000045</c:v>
                </c:pt>
                <c:pt idx="49552">
                  <c:v>49.552000000000021</c:v>
                </c:pt>
                <c:pt idx="49553">
                  <c:v>49.552999999999997</c:v>
                </c:pt>
                <c:pt idx="49554">
                  <c:v>49.55400000000003</c:v>
                </c:pt>
                <c:pt idx="49555">
                  <c:v>49.555000000000007</c:v>
                </c:pt>
                <c:pt idx="49556">
                  <c:v>49.55600000000004</c:v>
                </c:pt>
                <c:pt idx="49557">
                  <c:v>49.557000000000016</c:v>
                </c:pt>
                <c:pt idx="49558">
                  <c:v>49.557999999999993</c:v>
                </c:pt>
                <c:pt idx="49559">
                  <c:v>49.559000000000026</c:v>
                </c:pt>
                <c:pt idx="49560">
                  <c:v>49.56</c:v>
                </c:pt>
                <c:pt idx="49561">
                  <c:v>49.561000000000035</c:v>
                </c:pt>
                <c:pt idx="49562">
                  <c:v>49.562000000000012</c:v>
                </c:pt>
                <c:pt idx="49563">
                  <c:v>49.563000000000045</c:v>
                </c:pt>
                <c:pt idx="49564">
                  <c:v>49.564000000000021</c:v>
                </c:pt>
                <c:pt idx="49565">
                  <c:v>49.564999999999998</c:v>
                </c:pt>
                <c:pt idx="49566">
                  <c:v>49.566000000000031</c:v>
                </c:pt>
                <c:pt idx="49567">
                  <c:v>49.567000000000007</c:v>
                </c:pt>
                <c:pt idx="49568">
                  <c:v>49.56800000000004</c:v>
                </c:pt>
                <c:pt idx="49569">
                  <c:v>49.569000000000017</c:v>
                </c:pt>
                <c:pt idx="49570">
                  <c:v>49.569999999999993</c:v>
                </c:pt>
                <c:pt idx="49571">
                  <c:v>49.571000000000026</c:v>
                </c:pt>
                <c:pt idx="49572">
                  <c:v>49.572000000000003</c:v>
                </c:pt>
                <c:pt idx="49573">
                  <c:v>49.573000000000036</c:v>
                </c:pt>
                <c:pt idx="49574">
                  <c:v>49.574000000000012</c:v>
                </c:pt>
                <c:pt idx="49575">
                  <c:v>49.575000000000045</c:v>
                </c:pt>
                <c:pt idx="49576">
                  <c:v>49.576000000000022</c:v>
                </c:pt>
                <c:pt idx="49577">
                  <c:v>49.576999999999998</c:v>
                </c:pt>
                <c:pt idx="49578">
                  <c:v>49.578000000000031</c:v>
                </c:pt>
                <c:pt idx="49579">
                  <c:v>49.579000000000008</c:v>
                </c:pt>
                <c:pt idx="49580">
                  <c:v>49.580000000000041</c:v>
                </c:pt>
                <c:pt idx="49581">
                  <c:v>49.581000000000017</c:v>
                </c:pt>
                <c:pt idx="49582">
                  <c:v>49.581999999999994</c:v>
                </c:pt>
                <c:pt idx="49583">
                  <c:v>49.583000000000027</c:v>
                </c:pt>
                <c:pt idx="49584">
                  <c:v>49.584000000000003</c:v>
                </c:pt>
                <c:pt idx="49585">
                  <c:v>49.585000000000036</c:v>
                </c:pt>
                <c:pt idx="49586">
                  <c:v>49.586000000000013</c:v>
                </c:pt>
                <c:pt idx="49587">
                  <c:v>49.587000000000046</c:v>
                </c:pt>
                <c:pt idx="49588">
                  <c:v>49.588000000000022</c:v>
                </c:pt>
                <c:pt idx="49589">
                  <c:v>49.588999999999999</c:v>
                </c:pt>
                <c:pt idx="49590">
                  <c:v>49.590000000000032</c:v>
                </c:pt>
                <c:pt idx="49591">
                  <c:v>49.591000000000008</c:v>
                </c:pt>
                <c:pt idx="49592">
                  <c:v>49.592000000000041</c:v>
                </c:pt>
                <c:pt idx="49593">
                  <c:v>49.593000000000018</c:v>
                </c:pt>
                <c:pt idx="49594">
                  <c:v>49.593999999999994</c:v>
                </c:pt>
                <c:pt idx="49595">
                  <c:v>49.595000000000027</c:v>
                </c:pt>
                <c:pt idx="49596">
                  <c:v>49.596000000000004</c:v>
                </c:pt>
                <c:pt idx="49597">
                  <c:v>49.597000000000037</c:v>
                </c:pt>
                <c:pt idx="49598">
                  <c:v>49.598000000000013</c:v>
                </c:pt>
                <c:pt idx="49599">
                  <c:v>49.599000000000046</c:v>
                </c:pt>
                <c:pt idx="49600">
                  <c:v>49.600000000000023</c:v>
                </c:pt>
                <c:pt idx="49601">
                  <c:v>49.600999999999999</c:v>
                </c:pt>
                <c:pt idx="49602">
                  <c:v>49.602000000000032</c:v>
                </c:pt>
                <c:pt idx="49603">
                  <c:v>49.603000000000009</c:v>
                </c:pt>
                <c:pt idx="49604">
                  <c:v>49.604000000000042</c:v>
                </c:pt>
                <c:pt idx="49605">
                  <c:v>49.605000000000018</c:v>
                </c:pt>
                <c:pt idx="49606">
                  <c:v>49.605999999999995</c:v>
                </c:pt>
                <c:pt idx="49607">
                  <c:v>49.607000000000028</c:v>
                </c:pt>
                <c:pt idx="49608">
                  <c:v>49.608000000000004</c:v>
                </c:pt>
                <c:pt idx="49609">
                  <c:v>49.609000000000037</c:v>
                </c:pt>
                <c:pt idx="49610">
                  <c:v>49.610000000000014</c:v>
                </c:pt>
                <c:pt idx="49611">
                  <c:v>49.61099999999999</c:v>
                </c:pt>
                <c:pt idx="49612">
                  <c:v>49.612000000000023</c:v>
                </c:pt>
                <c:pt idx="49613">
                  <c:v>49.613</c:v>
                </c:pt>
                <c:pt idx="49614">
                  <c:v>49.614000000000033</c:v>
                </c:pt>
                <c:pt idx="49615">
                  <c:v>49.615000000000009</c:v>
                </c:pt>
                <c:pt idx="49616">
                  <c:v>49.616000000000042</c:v>
                </c:pt>
                <c:pt idx="49617">
                  <c:v>49.617000000000019</c:v>
                </c:pt>
                <c:pt idx="49618">
                  <c:v>49.617999999999995</c:v>
                </c:pt>
                <c:pt idx="49619">
                  <c:v>49.619000000000028</c:v>
                </c:pt>
                <c:pt idx="49620">
                  <c:v>49.620000000000005</c:v>
                </c:pt>
                <c:pt idx="49621">
                  <c:v>49.621000000000038</c:v>
                </c:pt>
                <c:pt idx="49622">
                  <c:v>49.622000000000014</c:v>
                </c:pt>
                <c:pt idx="49623">
                  <c:v>49.62299999999999</c:v>
                </c:pt>
                <c:pt idx="49624">
                  <c:v>49.624000000000024</c:v>
                </c:pt>
                <c:pt idx="49625">
                  <c:v>49.625</c:v>
                </c:pt>
                <c:pt idx="49626">
                  <c:v>49.626000000000033</c:v>
                </c:pt>
                <c:pt idx="49627">
                  <c:v>49.62700000000001</c:v>
                </c:pt>
                <c:pt idx="49628">
                  <c:v>49.628000000000043</c:v>
                </c:pt>
                <c:pt idx="49629">
                  <c:v>49.629000000000019</c:v>
                </c:pt>
                <c:pt idx="49630">
                  <c:v>49.629999999999995</c:v>
                </c:pt>
                <c:pt idx="49631">
                  <c:v>49.631000000000029</c:v>
                </c:pt>
                <c:pt idx="49632">
                  <c:v>49.632000000000005</c:v>
                </c:pt>
                <c:pt idx="49633">
                  <c:v>49.633000000000038</c:v>
                </c:pt>
                <c:pt idx="49634">
                  <c:v>49.634000000000015</c:v>
                </c:pt>
                <c:pt idx="49635">
                  <c:v>49.634999999999991</c:v>
                </c:pt>
                <c:pt idx="49636">
                  <c:v>49.636000000000024</c:v>
                </c:pt>
                <c:pt idx="49637">
                  <c:v>49.637</c:v>
                </c:pt>
                <c:pt idx="49638">
                  <c:v>49.638000000000034</c:v>
                </c:pt>
                <c:pt idx="49639">
                  <c:v>49.63900000000001</c:v>
                </c:pt>
                <c:pt idx="49640">
                  <c:v>49.640000000000043</c:v>
                </c:pt>
                <c:pt idx="49641">
                  <c:v>49.64100000000002</c:v>
                </c:pt>
                <c:pt idx="49642">
                  <c:v>49.641999999999996</c:v>
                </c:pt>
                <c:pt idx="49643">
                  <c:v>49.643000000000029</c:v>
                </c:pt>
                <c:pt idx="49644">
                  <c:v>49.644000000000005</c:v>
                </c:pt>
                <c:pt idx="49645">
                  <c:v>49.645000000000039</c:v>
                </c:pt>
                <c:pt idx="49646">
                  <c:v>49.646000000000015</c:v>
                </c:pt>
                <c:pt idx="49647">
                  <c:v>49.646999999999991</c:v>
                </c:pt>
                <c:pt idx="49648">
                  <c:v>49.648000000000025</c:v>
                </c:pt>
                <c:pt idx="49649">
                  <c:v>49.649000000000001</c:v>
                </c:pt>
                <c:pt idx="49650">
                  <c:v>49.650000000000034</c:v>
                </c:pt>
                <c:pt idx="49651">
                  <c:v>49.65100000000001</c:v>
                </c:pt>
                <c:pt idx="49652">
                  <c:v>49.652000000000044</c:v>
                </c:pt>
                <c:pt idx="49653">
                  <c:v>49.65300000000002</c:v>
                </c:pt>
                <c:pt idx="49654">
                  <c:v>49.653999999999996</c:v>
                </c:pt>
                <c:pt idx="49655">
                  <c:v>49.65500000000003</c:v>
                </c:pt>
                <c:pt idx="49656">
                  <c:v>49.656000000000006</c:v>
                </c:pt>
                <c:pt idx="49657">
                  <c:v>49.657000000000039</c:v>
                </c:pt>
                <c:pt idx="49658">
                  <c:v>49.658000000000015</c:v>
                </c:pt>
                <c:pt idx="49659">
                  <c:v>49.658999999999992</c:v>
                </c:pt>
                <c:pt idx="49660">
                  <c:v>49.660000000000025</c:v>
                </c:pt>
                <c:pt idx="49661">
                  <c:v>49.661000000000001</c:v>
                </c:pt>
                <c:pt idx="49662">
                  <c:v>49.662000000000035</c:v>
                </c:pt>
                <c:pt idx="49663">
                  <c:v>49.663000000000011</c:v>
                </c:pt>
                <c:pt idx="49664">
                  <c:v>49.664000000000044</c:v>
                </c:pt>
                <c:pt idx="49665">
                  <c:v>49.66500000000002</c:v>
                </c:pt>
                <c:pt idx="49666">
                  <c:v>49.665999999999997</c:v>
                </c:pt>
                <c:pt idx="49667">
                  <c:v>49.66700000000003</c:v>
                </c:pt>
                <c:pt idx="49668">
                  <c:v>49.668000000000006</c:v>
                </c:pt>
                <c:pt idx="49669">
                  <c:v>49.66900000000004</c:v>
                </c:pt>
                <c:pt idx="49670">
                  <c:v>49.670000000000016</c:v>
                </c:pt>
                <c:pt idx="49671">
                  <c:v>49.670999999999992</c:v>
                </c:pt>
                <c:pt idx="49672">
                  <c:v>49.672000000000025</c:v>
                </c:pt>
                <c:pt idx="49673">
                  <c:v>49.673000000000002</c:v>
                </c:pt>
                <c:pt idx="49674">
                  <c:v>49.674000000000035</c:v>
                </c:pt>
                <c:pt idx="49675">
                  <c:v>49.675000000000011</c:v>
                </c:pt>
                <c:pt idx="49676">
                  <c:v>49.676000000000045</c:v>
                </c:pt>
                <c:pt idx="49677">
                  <c:v>49.677000000000021</c:v>
                </c:pt>
                <c:pt idx="49678">
                  <c:v>49.677999999999997</c:v>
                </c:pt>
                <c:pt idx="49679">
                  <c:v>49.67900000000003</c:v>
                </c:pt>
                <c:pt idx="49680">
                  <c:v>49.680000000000007</c:v>
                </c:pt>
                <c:pt idx="49681">
                  <c:v>49.68100000000004</c:v>
                </c:pt>
                <c:pt idx="49682">
                  <c:v>49.682000000000016</c:v>
                </c:pt>
                <c:pt idx="49683">
                  <c:v>49.682999999999993</c:v>
                </c:pt>
                <c:pt idx="49684">
                  <c:v>49.684000000000026</c:v>
                </c:pt>
                <c:pt idx="49685">
                  <c:v>49.685000000000002</c:v>
                </c:pt>
                <c:pt idx="49686">
                  <c:v>49.686000000000035</c:v>
                </c:pt>
                <c:pt idx="49687">
                  <c:v>49.687000000000012</c:v>
                </c:pt>
                <c:pt idx="49688">
                  <c:v>49.688000000000045</c:v>
                </c:pt>
                <c:pt idx="49689">
                  <c:v>49.689000000000021</c:v>
                </c:pt>
                <c:pt idx="49690">
                  <c:v>49.69</c:v>
                </c:pt>
                <c:pt idx="49691">
                  <c:v>49.691000000000031</c:v>
                </c:pt>
                <c:pt idx="49692">
                  <c:v>49.692000000000007</c:v>
                </c:pt>
                <c:pt idx="49693">
                  <c:v>49.69300000000004</c:v>
                </c:pt>
                <c:pt idx="49694">
                  <c:v>49.694000000000017</c:v>
                </c:pt>
                <c:pt idx="49695">
                  <c:v>49.694999999999993</c:v>
                </c:pt>
                <c:pt idx="49696">
                  <c:v>49.696000000000026</c:v>
                </c:pt>
                <c:pt idx="49697">
                  <c:v>49.697000000000003</c:v>
                </c:pt>
                <c:pt idx="49698">
                  <c:v>49.698000000000036</c:v>
                </c:pt>
                <c:pt idx="49699">
                  <c:v>49.699000000000012</c:v>
                </c:pt>
                <c:pt idx="49700">
                  <c:v>49.700000000000045</c:v>
                </c:pt>
                <c:pt idx="49701">
                  <c:v>49.701000000000022</c:v>
                </c:pt>
                <c:pt idx="49702">
                  <c:v>49.701999999999998</c:v>
                </c:pt>
                <c:pt idx="49703">
                  <c:v>49.703000000000031</c:v>
                </c:pt>
                <c:pt idx="49704">
                  <c:v>49.704000000000008</c:v>
                </c:pt>
                <c:pt idx="49705">
                  <c:v>49.705000000000041</c:v>
                </c:pt>
                <c:pt idx="49706">
                  <c:v>49.706000000000017</c:v>
                </c:pt>
                <c:pt idx="49707">
                  <c:v>49.706999999999994</c:v>
                </c:pt>
                <c:pt idx="49708">
                  <c:v>49.708000000000027</c:v>
                </c:pt>
                <c:pt idx="49709">
                  <c:v>49.709000000000003</c:v>
                </c:pt>
                <c:pt idx="49710">
                  <c:v>49.710000000000036</c:v>
                </c:pt>
                <c:pt idx="49711">
                  <c:v>49.711000000000013</c:v>
                </c:pt>
                <c:pt idx="49712">
                  <c:v>49.712000000000046</c:v>
                </c:pt>
                <c:pt idx="49713">
                  <c:v>49.713000000000022</c:v>
                </c:pt>
                <c:pt idx="49714">
                  <c:v>49.713999999999999</c:v>
                </c:pt>
                <c:pt idx="49715">
                  <c:v>49.715000000000032</c:v>
                </c:pt>
                <c:pt idx="49716">
                  <c:v>49.716000000000008</c:v>
                </c:pt>
                <c:pt idx="49717">
                  <c:v>49.717000000000041</c:v>
                </c:pt>
                <c:pt idx="49718">
                  <c:v>49.718000000000018</c:v>
                </c:pt>
                <c:pt idx="49719">
                  <c:v>49.718999999999994</c:v>
                </c:pt>
                <c:pt idx="49720">
                  <c:v>49.720000000000027</c:v>
                </c:pt>
                <c:pt idx="49721">
                  <c:v>49.721000000000004</c:v>
                </c:pt>
                <c:pt idx="49722">
                  <c:v>49.722000000000037</c:v>
                </c:pt>
                <c:pt idx="49723">
                  <c:v>49.723000000000013</c:v>
                </c:pt>
                <c:pt idx="49724">
                  <c:v>49.724000000000046</c:v>
                </c:pt>
                <c:pt idx="49725">
                  <c:v>49.725000000000023</c:v>
                </c:pt>
                <c:pt idx="49726">
                  <c:v>49.725999999999999</c:v>
                </c:pt>
                <c:pt idx="49727">
                  <c:v>49.727000000000032</c:v>
                </c:pt>
                <c:pt idx="49728">
                  <c:v>49.728000000000009</c:v>
                </c:pt>
                <c:pt idx="49729">
                  <c:v>49.729000000000042</c:v>
                </c:pt>
                <c:pt idx="49730">
                  <c:v>49.730000000000018</c:v>
                </c:pt>
                <c:pt idx="49731">
                  <c:v>49.730999999999995</c:v>
                </c:pt>
                <c:pt idx="49732">
                  <c:v>49.732000000000028</c:v>
                </c:pt>
                <c:pt idx="49733">
                  <c:v>49.733000000000004</c:v>
                </c:pt>
                <c:pt idx="49734">
                  <c:v>49.734000000000037</c:v>
                </c:pt>
                <c:pt idx="49735">
                  <c:v>49.735000000000014</c:v>
                </c:pt>
                <c:pt idx="49736">
                  <c:v>49.73599999999999</c:v>
                </c:pt>
                <c:pt idx="49737">
                  <c:v>49.737000000000023</c:v>
                </c:pt>
                <c:pt idx="49738">
                  <c:v>49.738</c:v>
                </c:pt>
                <c:pt idx="49739">
                  <c:v>49.739000000000033</c:v>
                </c:pt>
                <c:pt idx="49740">
                  <c:v>49.740000000000009</c:v>
                </c:pt>
                <c:pt idx="49741">
                  <c:v>49.741000000000042</c:v>
                </c:pt>
                <c:pt idx="49742">
                  <c:v>49.742000000000019</c:v>
                </c:pt>
                <c:pt idx="49743">
                  <c:v>49.742999999999995</c:v>
                </c:pt>
                <c:pt idx="49744">
                  <c:v>49.744000000000028</c:v>
                </c:pt>
                <c:pt idx="49745">
                  <c:v>49.745000000000005</c:v>
                </c:pt>
                <c:pt idx="49746">
                  <c:v>49.746000000000038</c:v>
                </c:pt>
                <c:pt idx="49747">
                  <c:v>49.747000000000014</c:v>
                </c:pt>
                <c:pt idx="49748">
                  <c:v>49.74799999999999</c:v>
                </c:pt>
                <c:pt idx="49749">
                  <c:v>49.749000000000024</c:v>
                </c:pt>
                <c:pt idx="49750">
                  <c:v>49.75</c:v>
                </c:pt>
                <c:pt idx="49751">
                  <c:v>49.751000000000033</c:v>
                </c:pt>
                <c:pt idx="49752">
                  <c:v>49.75200000000001</c:v>
                </c:pt>
                <c:pt idx="49753">
                  <c:v>49.753000000000043</c:v>
                </c:pt>
                <c:pt idx="49754">
                  <c:v>49.754000000000019</c:v>
                </c:pt>
                <c:pt idx="49755">
                  <c:v>49.754999999999995</c:v>
                </c:pt>
                <c:pt idx="49756">
                  <c:v>49.756000000000029</c:v>
                </c:pt>
                <c:pt idx="49757">
                  <c:v>49.757000000000005</c:v>
                </c:pt>
                <c:pt idx="49758">
                  <c:v>49.758000000000038</c:v>
                </c:pt>
                <c:pt idx="49759">
                  <c:v>49.759000000000015</c:v>
                </c:pt>
                <c:pt idx="49760">
                  <c:v>49.759999999999991</c:v>
                </c:pt>
                <c:pt idx="49761">
                  <c:v>49.761000000000024</c:v>
                </c:pt>
                <c:pt idx="49762">
                  <c:v>49.762</c:v>
                </c:pt>
                <c:pt idx="49763">
                  <c:v>49.763000000000034</c:v>
                </c:pt>
                <c:pt idx="49764">
                  <c:v>49.76400000000001</c:v>
                </c:pt>
                <c:pt idx="49765">
                  <c:v>49.765000000000043</c:v>
                </c:pt>
                <c:pt idx="49766">
                  <c:v>49.76600000000002</c:v>
                </c:pt>
                <c:pt idx="49767">
                  <c:v>49.766999999999996</c:v>
                </c:pt>
                <c:pt idx="49768">
                  <c:v>49.768000000000029</c:v>
                </c:pt>
                <c:pt idx="49769">
                  <c:v>49.769000000000005</c:v>
                </c:pt>
                <c:pt idx="49770">
                  <c:v>49.770000000000039</c:v>
                </c:pt>
                <c:pt idx="49771">
                  <c:v>49.771000000000015</c:v>
                </c:pt>
                <c:pt idx="49772">
                  <c:v>49.771999999999991</c:v>
                </c:pt>
                <c:pt idx="49773">
                  <c:v>49.773000000000025</c:v>
                </c:pt>
                <c:pt idx="49774">
                  <c:v>49.774000000000001</c:v>
                </c:pt>
                <c:pt idx="49775">
                  <c:v>49.775000000000034</c:v>
                </c:pt>
                <c:pt idx="49776">
                  <c:v>49.77600000000001</c:v>
                </c:pt>
                <c:pt idx="49777">
                  <c:v>49.777000000000044</c:v>
                </c:pt>
                <c:pt idx="49778">
                  <c:v>49.77800000000002</c:v>
                </c:pt>
                <c:pt idx="49779">
                  <c:v>49.778999999999996</c:v>
                </c:pt>
                <c:pt idx="49780">
                  <c:v>49.78000000000003</c:v>
                </c:pt>
                <c:pt idx="49781">
                  <c:v>49.781000000000006</c:v>
                </c:pt>
                <c:pt idx="49782">
                  <c:v>49.782000000000039</c:v>
                </c:pt>
                <c:pt idx="49783">
                  <c:v>49.783000000000015</c:v>
                </c:pt>
                <c:pt idx="49784">
                  <c:v>49.783999999999992</c:v>
                </c:pt>
                <c:pt idx="49785">
                  <c:v>49.785000000000025</c:v>
                </c:pt>
                <c:pt idx="49786">
                  <c:v>49.786000000000001</c:v>
                </c:pt>
                <c:pt idx="49787">
                  <c:v>49.787000000000035</c:v>
                </c:pt>
                <c:pt idx="49788">
                  <c:v>49.788000000000011</c:v>
                </c:pt>
                <c:pt idx="49789">
                  <c:v>49.789000000000044</c:v>
                </c:pt>
                <c:pt idx="49790">
                  <c:v>49.79000000000002</c:v>
                </c:pt>
                <c:pt idx="49791">
                  <c:v>49.790999999999997</c:v>
                </c:pt>
                <c:pt idx="49792">
                  <c:v>49.79200000000003</c:v>
                </c:pt>
                <c:pt idx="49793">
                  <c:v>49.793000000000006</c:v>
                </c:pt>
                <c:pt idx="49794">
                  <c:v>49.79400000000004</c:v>
                </c:pt>
                <c:pt idx="49795">
                  <c:v>49.795000000000016</c:v>
                </c:pt>
                <c:pt idx="49796">
                  <c:v>49.795999999999992</c:v>
                </c:pt>
                <c:pt idx="49797">
                  <c:v>49.797000000000025</c:v>
                </c:pt>
                <c:pt idx="49798">
                  <c:v>49.798000000000002</c:v>
                </c:pt>
                <c:pt idx="49799">
                  <c:v>49.799000000000035</c:v>
                </c:pt>
                <c:pt idx="49800">
                  <c:v>49.800000000000011</c:v>
                </c:pt>
                <c:pt idx="49801">
                  <c:v>49.801000000000045</c:v>
                </c:pt>
                <c:pt idx="49802">
                  <c:v>49.802000000000021</c:v>
                </c:pt>
                <c:pt idx="49803">
                  <c:v>49.802999999999997</c:v>
                </c:pt>
                <c:pt idx="49804">
                  <c:v>49.80400000000003</c:v>
                </c:pt>
                <c:pt idx="49805">
                  <c:v>49.805000000000007</c:v>
                </c:pt>
                <c:pt idx="49806">
                  <c:v>49.80600000000004</c:v>
                </c:pt>
                <c:pt idx="49807">
                  <c:v>49.807000000000016</c:v>
                </c:pt>
                <c:pt idx="49808">
                  <c:v>49.807999999999993</c:v>
                </c:pt>
                <c:pt idx="49809">
                  <c:v>49.809000000000026</c:v>
                </c:pt>
                <c:pt idx="49810">
                  <c:v>49.81</c:v>
                </c:pt>
                <c:pt idx="49811">
                  <c:v>49.811000000000035</c:v>
                </c:pt>
                <c:pt idx="49812">
                  <c:v>49.812000000000012</c:v>
                </c:pt>
                <c:pt idx="49813">
                  <c:v>49.813000000000045</c:v>
                </c:pt>
                <c:pt idx="49814">
                  <c:v>49.814000000000021</c:v>
                </c:pt>
                <c:pt idx="49815">
                  <c:v>49.814999999999998</c:v>
                </c:pt>
                <c:pt idx="49816">
                  <c:v>49.816000000000031</c:v>
                </c:pt>
                <c:pt idx="49817">
                  <c:v>49.817000000000007</c:v>
                </c:pt>
                <c:pt idx="49818">
                  <c:v>49.81800000000004</c:v>
                </c:pt>
                <c:pt idx="49819">
                  <c:v>49.819000000000017</c:v>
                </c:pt>
                <c:pt idx="49820">
                  <c:v>49.819999999999993</c:v>
                </c:pt>
                <c:pt idx="49821">
                  <c:v>49.821000000000026</c:v>
                </c:pt>
                <c:pt idx="49822">
                  <c:v>49.822000000000003</c:v>
                </c:pt>
                <c:pt idx="49823">
                  <c:v>49.823000000000036</c:v>
                </c:pt>
                <c:pt idx="49824">
                  <c:v>49.824000000000012</c:v>
                </c:pt>
                <c:pt idx="49825">
                  <c:v>49.825000000000045</c:v>
                </c:pt>
                <c:pt idx="49826">
                  <c:v>49.826000000000022</c:v>
                </c:pt>
                <c:pt idx="49827">
                  <c:v>49.826999999999998</c:v>
                </c:pt>
                <c:pt idx="49828">
                  <c:v>49.828000000000031</c:v>
                </c:pt>
                <c:pt idx="49829">
                  <c:v>49.829000000000008</c:v>
                </c:pt>
                <c:pt idx="49830">
                  <c:v>49.830000000000041</c:v>
                </c:pt>
                <c:pt idx="49831">
                  <c:v>49.831000000000017</c:v>
                </c:pt>
                <c:pt idx="49832">
                  <c:v>49.831999999999994</c:v>
                </c:pt>
                <c:pt idx="49833">
                  <c:v>49.833000000000027</c:v>
                </c:pt>
                <c:pt idx="49834">
                  <c:v>49.834000000000003</c:v>
                </c:pt>
                <c:pt idx="49835">
                  <c:v>49.835000000000036</c:v>
                </c:pt>
                <c:pt idx="49836">
                  <c:v>49.836000000000013</c:v>
                </c:pt>
                <c:pt idx="49837">
                  <c:v>49.837000000000046</c:v>
                </c:pt>
                <c:pt idx="49838">
                  <c:v>49.838000000000022</c:v>
                </c:pt>
                <c:pt idx="49839">
                  <c:v>49.838999999999999</c:v>
                </c:pt>
                <c:pt idx="49840">
                  <c:v>49.840000000000032</c:v>
                </c:pt>
                <c:pt idx="49841">
                  <c:v>49.841000000000008</c:v>
                </c:pt>
                <c:pt idx="49842">
                  <c:v>49.842000000000041</c:v>
                </c:pt>
                <c:pt idx="49843">
                  <c:v>49.843000000000018</c:v>
                </c:pt>
                <c:pt idx="49844">
                  <c:v>49.843999999999994</c:v>
                </c:pt>
                <c:pt idx="49845">
                  <c:v>49.845000000000027</c:v>
                </c:pt>
                <c:pt idx="49846">
                  <c:v>49.846000000000004</c:v>
                </c:pt>
                <c:pt idx="49847">
                  <c:v>49.847000000000037</c:v>
                </c:pt>
                <c:pt idx="49848">
                  <c:v>49.848000000000013</c:v>
                </c:pt>
                <c:pt idx="49849">
                  <c:v>49.849000000000046</c:v>
                </c:pt>
                <c:pt idx="49850">
                  <c:v>49.850000000000023</c:v>
                </c:pt>
                <c:pt idx="49851">
                  <c:v>49.850999999999999</c:v>
                </c:pt>
                <c:pt idx="49852">
                  <c:v>49.852000000000032</c:v>
                </c:pt>
                <c:pt idx="49853">
                  <c:v>49.853000000000009</c:v>
                </c:pt>
                <c:pt idx="49854">
                  <c:v>49.854000000000042</c:v>
                </c:pt>
                <c:pt idx="49855">
                  <c:v>49.855000000000018</c:v>
                </c:pt>
                <c:pt idx="49856">
                  <c:v>49.855999999999995</c:v>
                </c:pt>
                <c:pt idx="49857">
                  <c:v>49.857000000000028</c:v>
                </c:pt>
                <c:pt idx="49858">
                  <c:v>49.858000000000004</c:v>
                </c:pt>
                <c:pt idx="49859">
                  <c:v>49.859000000000037</c:v>
                </c:pt>
                <c:pt idx="49860">
                  <c:v>49.860000000000014</c:v>
                </c:pt>
                <c:pt idx="49861">
                  <c:v>49.86099999999999</c:v>
                </c:pt>
                <c:pt idx="49862">
                  <c:v>49.862000000000023</c:v>
                </c:pt>
                <c:pt idx="49863">
                  <c:v>49.863</c:v>
                </c:pt>
                <c:pt idx="49864">
                  <c:v>49.864000000000033</c:v>
                </c:pt>
                <c:pt idx="49865">
                  <c:v>49.865000000000009</c:v>
                </c:pt>
                <c:pt idx="49866">
                  <c:v>49.866000000000042</c:v>
                </c:pt>
                <c:pt idx="49867">
                  <c:v>49.867000000000019</c:v>
                </c:pt>
                <c:pt idx="49868">
                  <c:v>49.867999999999995</c:v>
                </c:pt>
                <c:pt idx="49869">
                  <c:v>49.869000000000028</c:v>
                </c:pt>
                <c:pt idx="49870">
                  <c:v>49.870000000000005</c:v>
                </c:pt>
                <c:pt idx="49871">
                  <c:v>49.871000000000038</c:v>
                </c:pt>
                <c:pt idx="49872">
                  <c:v>49.872000000000014</c:v>
                </c:pt>
                <c:pt idx="49873">
                  <c:v>49.87299999999999</c:v>
                </c:pt>
                <c:pt idx="49874">
                  <c:v>49.874000000000024</c:v>
                </c:pt>
                <c:pt idx="49875">
                  <c:v>49.875</c:v>
                </c:pt>
                <c:pt idx="49876">
                  <c:v>49.876000000000033</c:v>
                </c:pt>
                <c:pt idx="49877">
                  <c:v>49.87700000000001</c:v>
                </c:pt>
                <c:pt idx="49878">
                  <c:v>49.878000000000043</c:v>
                </c:pt>
                <c:pt idx="49879">
                  <c:v>49.879000000000019</c:v>
                </c:pt>
                <c:pt idx="49880">
                  <c:v>49.879999999999995</c:v>
                </c:pt>
                <c:pt idx="49881">
                  <c:v>49.881000000000029</c:v>
                </c:pt>
                <c:pt idx="49882">
                  <c:v>49.882000000000005</c:v>
                </c:pt>
                <c:pt idx="49883">
                  <c:v>49.883000000000038</c:v>
                </c:pt>
                <c:pt idx="49884">
                  <c:v>49.884000000000015</c:v>
                </c:pt>
                <c:pt idx="49885">
                  <c:v>49.884999999999991</c:v>
                </c:pt>
                <c:pt idx="49886">
                  <c:v>49.886000000000024</c:v>
                </c:pt>
                <c:pt idx="49887">
                  <c:v>49.887</c:v>
                </c:pt>
                <c:pt idx="49888">
                  <c:v>49.888000000000034</c:v>
                </c:pt>
                <c:pt idx="49889">
                  <c:v>49.88900000000001</c:v>
                </c:pt>
                <c:pt idx="49890">
                  <c:v>49.890000000000043</c:v>
                </c:pt>
                <c:pt idx="49891">
                  <c:v>49.89100000000002</c:v>
                </c:pt>
                <c:pt idx="49892">
                  <c:v>49.891999999999996</c:v>
                </c:pt>
                <c:pt idx="49893">
                  <c:v>49.893000000000029</c:v>
                </c:pt>
                <c:pt idx="49894">
                  <c:v>49.894000000000005</c:v>
                </c:pt>
                <c:pt idx="49895">
                  <c:v>49.895000000000039</c:v>
                </c:pt>
                <c:pt idx="49896">
                  <c:v>49.896000000000015</c:v>
                </c:pt>
                <c:pt idx="49897">
                  <c:v>49.896999999999991</c:v>
                </c:pt>
                <c:pt idx="49898">
                  <c:v>49.898000000000025</c:v>
                </c:pt>
                <c:pt idx="49899">
                  <c:v>49.899000000000001</c:v>
                </c:pt>
                <c:pt idx="49900">
                  <c:v>49.900000000000034</c:v>
                </c:pt>
                <c:pt idx="49901">
                  <c:v>49.90100000000001</c:v>
                </c:pt>
                <c:pt idx="49902">
                  <c:v>49.902000000000044</c:v>
                </c:pt>
                <c:pt idx="49903">
                  <c:v>49.90300000000002</c:v>
                </c:pt>
                <c:pt idx="49904">
                  <c:v>49.903999999999996</c:v>
                </c:pt>
                <c:pt idx="49905">
                  <c:v>49.90500000000003</c:v>
                </c:pt>
                <c:pt idx="49906">
                  <c:v>49.906000000000006</c:v>
                </c:pt>
                <c:pt idx="49907">
                  <c:v>49.907000000000039</c:v>
                </c:pt>
                <c:pt idx="49908">
                  <c:v>49.908000000000015</c:v>
                </c:pt>
                <c:pt idx="49909">
                  <c:v>49.908999999999992</c:v>
                </c:pt>
                <c:pt idx="49910">
                  <c:v>49.910000000000025</c:v>
                </c:pt>
                <c:pt idx="49911">
                  <c:v>49.911000000000001</c:v>
                </c:pt>
                <c:pt idx="49912">
                  <c:v>49.912000000000035</c:v>
                </c:pt>
                <c:pt idx="49913">
                  <c:v>49.913000000000011</c:v>
                </c:pt>
                <c:pt idx="49914">
                  <c:v>49.914000000000044</c:v>
                </c:pt>
                <c:pt idx="49915">
                  <c:v>49.91500000000002</c:v>
                </c:pt>
                <c:pt idx="49916">
                  <c:v>49.915999999999997</c:v>
                </c:pt>
                <c:pt idx="49917">
                  <c:v>49.91700000000003</c:v>
                </c:pt>
                <c:pt idx="49918">
                  <c:v>49.918000000000006</c:v>
                </c:pt>
                <c:pt idx="49919">
                  <c:v>49.91900000000004</c:v>
                </c:pt>
                <c:pt idx="49920">
                  <c:v>49.920000000000016</c:v>
                </c:pt>
                <c:pt idx="49921">
                  <c:v>49.920999999999992</c:v>
                </c:pt>
                <c:pt idx="49922">
                  <c:v>49.922000000000025</c:v>
                </c:pt>
                <c:pt idx="49923">
                  <c:v>49.923000000000002</c:v>
                </c:pt>
                <c:pt idx="49924">
                  <c:v>49.924000000000035</c:v>
                </c:pt>
                <c:pt idx="49925">
                  <c:v>49.925000000000011</c:v>
                </c:pt>
                <c:pt idx="49926">
                  <c:v>49.926000000000045</c:v>
                </c:pt>
                <c:pt idx="49927">
                  <c:v>49.927000000000021</c:v>
                </c:pt>
                <c:pt idx="49928">
                  <c:v>49.927999999999997</c:v>
                </c:pt>
                <c:pt idx="49929">
                  <c:v>49.92900000000003</c:v>
                </c:pt>
                <c:pt idx="49930">
                  <c:v>49.930000000000007</c:v>
                </c:pt>
                <c:pt idx="49931">
                  <c:v>49.93100000000004</c:v>
                </c:pt>
                <c:pt idx="49932">
                  <c:v>49.932000000000016</c:v>
                </c:pt>
                <c:pt idx="49933">
                  <c:v>49.932999999999993</c:v>
                </c:pt>
                <c:pt idx="49934">
                  <c:v>49.934000000000026</c:v>
                </c:pt>
                <c:pt idx="49935">
                  <c:v>49.935000000000002</c:v>
                </c:pt>
                <c:pt idx="49936">
                  <c:v>49.936000000000035</c:v>
                </c:pt>
                <c:pt idx="49937">
                  <c:v>49.937000000000012</c:v>
                </c:pt>
                <c:pt idx="49938">
                  <c:v>49.938000000000045</c:v>
                </c:pt>
                <c:pt idx="49939">
                  <c:v>49.939000000000021</c:v>
                </c:pt>
                <c:pt idx="49940">
                  <c:v>49.94</c:v>
                </c:pt>
                <c:pt idx="49941">
                  <c:v>49.941000000000031</c:v>
                </c:pt>
                <c:pt idx="49942">
                  <c:v>49.942000000000007</c:v>
                </c:pt>
                <c:pt idx="49943">
                  <c:v>49.94300000000004</c:v>
                </c:pt>
                <c:pt idx="49944">
                  <c:v>49.944000000000017</c:v>
                </c:pt>
                <c:pt idx="49945">
                  <c:v>49.944999999999993</c:v>
                </c:pt>
                <c:pt idx="49946">
                  <c:v>49.946000000000026</c:v>
                </c:pt>
                <c:pt idx="49947">
                  <c:v>49.947000000000003</c:v>
                </c:pt>
                <c:pt idx="49948">
                  <c:v>49.948000000000036</c:v>
                </c:pt>
                <c:pt idx="49949">
                  <c:v>49.949000000000012</c:v>
                </c:pt>
                <c:pt idx="49950">
                  <c:v>49.950000000000045</c:v>
                </c:pt>
                <c:pt idx="49951">
                  <c:v>49.951000000000022</c:v>
                </c:pt>
                <c:pt idx="49952">
                  <c:v>49.951999999999998</c:v>
                </c:pt>
                <c:pt idx="49953">
                  <c:v>49.953000000000031</c:v>
                </c:pt>
                <c:pt idx="49954">
                  <c:v>49.954000000000008</c:v>
                </c:pt>
                <c:pt idx="49955">
                  <c:v>49.955000000000041</c:v>
                </c:pt>
                <c:pt idx="49956">
                  <c:v>49.956000000000017</c:v>
                </c:pt>
                <c:pt idx="49957">
                  <c:v>49.956999999999994</c:v>
                </c:pt>
                <c:pt idx="49958">
                  <c:v>49.958000000000027</c:v>
                </c:pt>
                <c:pt idx="49959">
                  <c:v>49.959000000000003</c:v>
                </c:pt>
                <c:pt idx="49960">
                  <c:v>49.960000000000036</c:v>
                </c:pt>
                <c:pt idx="49961">
                  <c:v>49.961000000000013</c:v>
                </c:pt>
                <c:pt idx="49962">
                  <c:v>49.962000000000046</c:v>
                </c:pt>
                <c:pt idx="49963">
                  <c:v>49.963000000000022</c:v>
                </c:pt>
                <c:pt idx="49964">
                  <c:v>49.963999999999999</c:v>
                </c:pt>
                <c:pt idx="49965">
                  <c:v>49.965000000000032</c:v>
                </c:pt>
                <c:pt idx="49966">
                  <c:v>49.966000000000008</c:v>
                </c:pt>
                <c:pt idx="49967">
                  <c:v>49.967000000000041</c:v>
                </c:pt>
                <c:pt idx="49968">
                  <c:v>49.968000000000018</c:v>
                </c:pt>
                <c:pt idx="49969">
                  <c:v>49.968999999999994</c:v>
                </c:pt>
                <c:pt idx="49970">
                  <c:v>49.970000000000027</c:v>
                </c:pt>
                <c:pt idx="49971">
                  <c:v>49.971000000000004</c:v>
                </c:pt>
                <c:pt idx="49972">
                  <c:v>49.972000000000037</c:v>
                </c:pt>
                <c:pt idx="49973">
                  <c:v>49.973000000000013</c:v>
                </c:pt>
                <c:pt idx="49974">
                  <c:v>49.974000000000046</c:v>
                </c:pt>
                <c:pt idx="49975">
                  <c:v>49.975000000000023</c:v>
                </c:pt>
                <c:pt idx="49976">
                  <c:v>49.975999999999999</c:v>
                </c:pt>
                <c:pt idx="49977">
                  <c:v>49.977000000000032</c:v>
                </c:pt>
                <c:pt idx="49978">
                  <c:v>49.978000000000009</c:v>
                </c:pt>
                <c:pt idx="49979">
                  <c:v>49.979000000000042</c:v>
                </c:pt>
                <c:pt idx="49980">
                  <c:v>49.980000000000018</c:v>
                </c:pt>
                <c:pt idx="49981">
                  <c:v>49.980999999999995</c:v>
                </c:pt>
                <c:pt idx="49982">
                  <c:v>49.982000000000028</c:v>
                </c:pt>
                <c:pt idx="49983">
                  <c:v>49.983000000000004</c:v>
                </c:pt>
                <c:pt idx="49984">
                  <c:v>49.984000000000037</c:v>
                </c:pt>
                <c:pt idx="49985">
                  <c:v>49.985000000000014</c:v>
                </c:pt>
                <c:pt idx="49986">
                  <c:v>49.98599999999999</c:v>
                </c:pt>
                <c:pt idx="49987">
                  <c:v>49.987000000000023</c:v>
                </c:pt>
                <c:pt idx="49988">
                  <c:v>49.988</c:v>
                </c:pt>
                <c:pt idx="49989">
                  <c:v>49.989000000000033</c:v>
                </c:pt>
                <c:pt idx="49990">
                  <c:v>49.990000000000009</c:v>
                </c:pt>
                <c:pt idx="49991">
                  <c:v>49.991000000000042</c:v>
                </c:pt>
                <c:pt idx="49992">
                  <c:v>49.992000000000019</c:v>
                </c:pt>
                <c:pt idx="49993">
                  <c:v>49.992999999999995</c:v>
                </c:pt>
                <c:pt idx="49994">
                  <c:v>49.994000000000028</c:v>
                </c:pt>
                <c:pt idx="49995">
                  <c:v>49.995000000000005</c:v>
                </c:pt>
                <c:pt idx="49996">
                  <c:v>49.996000000000038</c:v>
                </c:pt>
                <c:pt idx="49997">
                  <c:v>49.997000000000014</c:v>
                </c:pt>
                <c:pt idx="49998">
                  <c:v>49.99799999999999</c:v>
                </c:pt>
                <c:pt idx="49999">
                  <c:v>49.999000000000024</c:v>
                </c:pt>
                <c:pt idx="50000">
                  <c:v>50</c:v>
                </c:pt>
                <c:pt idx="50001">
                  <c:v>50.001000000000033</c:v>
                </c:pt>
                <c:pt idx="50002">
                  <c:v>50.00200000000001</c:v>
                </c:pt>
                <c:pt idx="50003">
                  <c:v>50.003000000000043</c:v>
                </c:pt>
                <c:pt idx="50004">
                  <c:v>50.004000000000019</c:v>
                </c:pt>
                <c:pt idx="50005">
                  <c:v>50.004999999999995</c:v>
                </c:pt>
                <c:pt idx="50006">
                  <c:v>50.006000000000029</c:v>
                </c:pt>
                <c:pt idx="50007">
                  <c:v>50.007000000000005</c:v>
                </c:pt>
                <c:pt idx="50008">
                  <c:v>50.008000000000038</c:v>
                </c:pt>
                <c:pt idx="50009">
                  <c:v>50.009000000000015</c:v>
                </c:pt>
                <c:pt idx="50010">
                  <c:v>50.009999999999991</c:v>
                </c:pt>
                <c:pt idx="50011">
                  <c:v>50.011000000000024</c:v>
                </c:pt>
                <c:pt idx="50012">
                  <c:v>50.012</c:v>
                </c:pt>
                <c:pt idx="50013">
                  <c:v>50.013000000000034</c:v>
                </c:pt>
                <c:pt idx="50014">
                  <c:v>50.01400000000001</c:v>
                </c:pt>
                <c:pt idx="50015">
                  <c:v>50.015000000000043</c:v>
                </c:pt>
                <c:pt idx="50016">
                  <c:v>50.01600000000002</c:v>
                </c:pt>
                <c:pt idx="50017">
                  <c:v>50.016999999999996</c:v>
                </c:pt>
                <c:pt idx="50018">
                  <c:v>50.018000000000029</c:v>
                </c:pt>
                <c:pt idx="50019">
                  <c:v>50.019000000000005</c:v>
                </c:pt>
                <c:pt idx="50020">
                  <c:v>50.020000000000039</c:v>
                </c:pt>
                <c:pt idx="50021">
                  <c:v>50.021000000000015</c:v>
                </c:pt>
                <c:pt idx="50022">
                  <c:v>50.021999999999991</c:v>
                </c:pt>
                <c:pt idx="50023">
                  <c:v>50.023000000000025</c:v>
                </c:pt>
                <c:pt idx="50024">
                  <c:v>50.024000000000001</c:v>
                </c:pt>
                <c:pt idx="50025">
                  <c:v>50.025000000000034</c:v>
                </c:pt>
                <c:pt idx="50026">
                  <c:v>50.02600000000001</c:v>
                </c:pt>
                <c:pt idx="50027">
                  <c:v>50.027000000000044</c:v>
                </c:pt>
                <c:pt idx="50028">
                  <c:v>50.02800000000002</c:v>
                </c:pt>
                <c:pt idx="50029">
                  <c:v>50.028999999999996</c:v>
                </c:pt>
                <c:pt idx="50030">
                  <c:v>50.03000000000003</c:v>
                </c:pt>
                <c:pt idx="50031">
                  <c:v>50.031000000000006</c:v>
                </c:pt>
                <c:pt idx="50032">
                  <c:v>50.032000000000039</c:v>
                </c:pt>
                <c:pt idx="50033">
                  <c:v>50.033000000000015</c:v>
                </c:pt>
                <c:pt idx="50034">
                  <c:v>50.033999999999992</c:v>
                </c:pt>
                <c:pt idx="50035">
                  <c:v>50.035000000000025</c:v>
                </c:pt>
                <c:pt idx="50036">
                  <c:v>50.036000000000001</c:v>
                </c:pt>
                <c:pt idx="50037">
                  <c:v>50.037000000000035</c:v>
                </c:pt>
                <c:pt idx="50038">
                  <c:v>50.038000000000011</c:v>
                </c:pt>
                <c:pt idx="50039">
                  <c:v>50.039000000000044</c:v>
                </c:pt>
                <c:pt idx="50040">
                  <c:v>50.04000000000002</c:v>
                </c:pt>
                <c:pt idx="50041">
                  <c:v>50.040999999999997</c:v>
                </c:pt>
                <c:pt idx="50042">
                  <c:v>50.04200000000003</c:v>
                </c:pt>
                <c:pt idx="50043">
                  <c:v>50.043000000000006</c:v>
                </c:pt>
                <c:pt idx="50044">
                  <c:v>50.04400000000004</c:v>
                </c:pt>
                <c:pt idx="50045">
                  <c:v>50.045000000000016</c:v>
                </c:pt>
                <c:pt idx="50046">
                  <c:v>50.045999999999992</c:v>
                </c:pt>
                <c:pt idx="50047">
                  <c:v>50.047000000000025</c:v>
                </c:pt>
                <c:pt idx="50048">
                  <c:v>50.048000000000002</c:v>
                </c:pt>
                <c:pt idx="50049">
                  <c:v>50.049000000000035</c:v>
                </c:pt>
                <c:pt idx="50050">
                  <c:v>50.050000000000011</c:v>
                </c:pt>
                <c:pt idx="50051">
                  <c:v>50.051000000000045</c:v>
                </c:pt>
                <c:pt idx="50052">
                  <c:v>50.052000000000021</c:v>
                </c:pt>
                <c:pt idx="50053">
                  <c:v>50.052999999999997</c:v>
                </c:pt>
                <c:pt idx="50054">
                  <c:v>50.05400000000003</c:v>
                </c:pt>
                <c:pt idx="50055">
                  <c:v>50.055000000000007</c:v>
                </c:pt>
                <c:pt idx="50056">
                  <c:v>50.05600000000004</c:v>
                </c:pt>
                <c:pt idx="50057">
                  <c:v>50.057000000000016</c:v>
                </c:pt>
                <c:pt idx="50058">
                  <c:v>50.057999999999993</c:v>
                </c:pt>
                <c:pt idx="50059">
                  <c:v>50.059000000000026</c:v>
                </c:pt>
                <c:pt idx="50060">
                  <c:v>50.06</c:v>
                </c:pt>
                <c:pt idx="50061">
                  <c:v>50.061000000000035</c:v>
                </c:pt>
                <c:pt idx="50062">
                  <c:v>50.062000000000012</c:v>
                </c:pt>
                <c:pt idx="50063">
                  <c:v>50.063000000000045</c:v>
                </c:pt>
                <c:pt idx="50064">
                  <c:v>50.064000000000021</c:v>
                </c:pt>
                <c:pt idx="50065">
                  <c:v>50.064999999999998</c:v>
                </c:pt>
                <c:pt idx="50066">
                  <c:v>50.066000000000031</c:v>
                </c:pt>
                <c:pt idx="50067">
                  <c:v>50.067000000000007</c:v>
                </c:pt>
                <c:pt idx="50068">
                  <c:v>50.06800000000004</c:v>
                </c:pt>
                <c:pt idx="50069">
                  <c:v>50.069000000000017</c:v>
                </c:pt>
                <c:pt idx="50070">
                  <c:v>50.069999999999993</c:v>
                </c:pt>
                <c:pt idx="50071">
                  <c:v>50.071000000000026</c:v>
                </c:pt>
                <c:pt idx="50072">
                  <c:v>50.072000000000003</c:v>
                </c:pt>
                <c:pt idx="50073">
                  <c:v>50.073000000000036</c:v>
                </c:pt>
                <c:pt idx="50074">
                  <c:v>50.074000000000012</c:v>
                </c:pt>
                <c:pt idx="50075">
                  <c:v>50.075000000000045</c:v>
                </c:pt>
                <c:pt idx="50076">
                  <c:v>50.076000000000022</c:v>
                </c:pt>
                <c:pt idx="50077">
                  <c:v>50.076999999999998</c:v>
                </c:pt>
                <c:pt idx="50078">
                  <c:v>50.078000000000031</c:v>
                </c:pt>
                <c:pt idx="50079">
                  <c:v>50.079000000000008</c:v>
                </c:pt>
                <c:pt idx="50080">
                  <c:v>50.080000000000041</c:v>
                </c:pt>
                <c:pt idx="50081">
                  <c:v>50.081000000000017</c:v>
                </c:pt>
                <c:pt idx="50082">
                  <c:v>50.081999999999994</c:v>
                </c:pt>
                <c:pt idx="50083">
                  <c:v>50.083000000000027</c:v>
                </c:pt>
                <c:pt idx="50084">
                  <c:v>50.084000000000003</c:v>
                </c:pt>
                <c:pt idx="50085">
                  <c:v>50.085000000000036</c:v>
                </c:pt>
                <c:pt idx="50086">
                  <c:v>50.086000000000013</c:v>
                </c:pt>
                <c:pt idx="50087">
                  <c:v>50.087000000000046</c:v>
                </c:pt>
                <c:pt idx="50088">
                  <c:v>50.088000000000022</c:v>
                </c:pt>
                <c:pt idx="50089">
                  <c:v>50.088999999999999</c:v>
                </c:pt>
                <c:pt idx="50090">
                  <c:v>50.090000000000032</c:v>
                </c:pt>
                <c:pt idx="50091">
                  <c:v>50.091000000000008</c:v>
                </c:pt>
                <c:pt idx="50092">
                  <c:v>50.092000000000041</c:v>
                </c:pt>
                <c:pt idx="50093">
                  <c:v>50.093000000000018</c:v>
                </c:pt>
                <c:pt idx="50094">
                  <c:v>50.093999999999994</c:v>
                </c:pt>
                <c:pt idx="50095">
                  <c:v>50.095000000000027</c:v>
                </c:pt>
                <c:pt idx="50096">
                  <c:v>50.096000000000004</c:v>
                </c:pt>
                <c:pt idx="50097">
                  <c:v>50.097000000000037</c:v>
                </c:pt>
                <c:pt idx="50098">
                  <c:v>50.098000000000013</c:v>
                </c:pt>
                <c:pt idx="50099">
                  <c:v>50.099000000000046</c:v>
                </c:pt>
                <c:pt idx="50100">
                  <c:v>50.100000000000023</c:v>
                </c:pt>
                <c:pt idx="50101">
                  <c:v>50.100999999999999</c:v>
                </c:pt>
                <c:pt idx="50102">
                  <c:v>50.102000000000032</c:v>
                </c:pt>
                <c:pt idx="50103">
                  <c:v>50.103000000000009</c:v>
                </c:pt>
                <c:pt idx="50104">
                  <c:v>50.104000000000042</c:v>
                </c:pt>
                <c:pt idx="50105">
                  <c:v>50.105000000000018</c:v>
                </c:pt>
                <c:pt idx="50106">
                  <c:v>50.105999999999995</c:v>
                </c:pt>
                <c:pt idx="50107">
                  <c:v>50.107000000000028</c:v>
                </c:pt>
                <c:pt idx="50108">
                  <c:v>50.108000000000004</c:v>
                </c:pt>
                <c:pt idx="50109">
                  <c:v>50.109000000000037</c:v>
                </c:pt>
                <c:pt idx="50110">
                  <c:v>50.110000000000014</c:v>
                </c:pt>
                <c:pt idx="50111">
                  <c:v>50.11099999999999</c:v>
                </c:pt>
                <c:pt idx="50112">
                  <c:v>50.112000000000023</c:v>
                </c:pt>
                <c:pt idx="50113">
                  <c:v>50.113</c:v>
                </c:pt>
                <c:pt idx="50114">
                  <c:v>50.114000000000033</c:v>
                </c:pt>
                <c:pt idx="50115">
                  <c:v>50.115000000000009</c:v>
                </c:pt>
                <c:pt idx="50116">
                  <c:v>50.116000000000042</c:v>
                </c:pt>
                <c:pt idx="50117">
                  <c:v>50.117000000000019</c:v>
                </c:pt>
                <c:pt idx="50118">
                  <c:v>50.117999999999995</c:v>
                </c:pt>
                <c:pt idx="50119">
                  <c:v>50.119000000000028</c:v>
                </c:pt>
                <c:pt idx="50120">
                  <c:v>50.120000000000005</c:v>
                </c:pt>
                <c:pt idx="50121">
                  <c:v>50.121000000000038</c:v>
                </c:pt>
                <c:pt idx="50122">
                  <c:v>50.122000000000014</c:v>
                </c:pt>
                <c:pt idx="50123">
                  <c:v>50.12299999999999</c:v>
                </c:pt>
                <c:pt idx="50124">
                  <c:v>50.124000000000024</c:v>
                </c:pt>
                <c:pt idx="50125">
                  <c:v>50.125</c:v>
                </c:pt>
                <c:pt idx="50126">
                  <c:v>50.126000000000033</c:v>
                </c:pt>
                <c:pt idx="50127">
                  <c:v>50.12700000000001</c:v>
                </c:pt>
                <c:pt idx="50128">
                  <c:v>50.128000000000043</c:v>
                </c:pt>
                <c:pt idx="50129">
                  <c:v>50.129000000000019</c:v>
                </c:pt>
                <c:pt idx="50130">
                  <c:v>50.129999999999995</c:v>
                </c:pt>
                <c:pt idx="50131">
                  <c:v>50.131000000000029</c:v>
                </c:pt>
                <c:pt idx="50132">
                  <c:v>50.132000000000005</c:v>
                </c:pt>
                <c:pt idx="50133">
                  <c:v>50.133000000000038</c:v>
                </c:pt>
                <c:pt idx="50134">
                  <c:v>50.134000000000015</c:v>
                </c:pt>
                <c:pt idx="50135">
                  <c:v>50.134999999999991</c:v>
                </c:pt>
                <c:pt idx="50136">
                  <c:v>50.136000000000024</c:v>
                </c:pt>
                <c:pt idx="50137">
                  <c:v>50.137</c:v>
                </c:pt>
                <c:pt idx="50138">
                  <c:v>50.138000000000034</c:v>
                </c:pt>
                <c:pt idx="50139">
                  <c:v>50.13900000000001</c:v>
                </c:pt>
                <c:pt idx="50140">
                  <c:v>50.140000000000043</c:v>
                </c:pt>
                <c:pt idx="50141">
                  <c:v>50.14100000000002</c:v>
                </c:pt>
                <c:pt idx="50142">
                  <c:v>50.141999999999996</c:v>
                </c:pt>
                <c:pt idx="50143">
                  <c:v>50.143000000000029</c:v>
                </c:pt>
                <c:pt idx="50144">
                  <c:v>50.144000000000005</c:v>
                </c:pt>
                <c:pt idx="50145">
                  <c:v>50.145000000000039</c:v>
                </c:pt>
                <c:pt idx="50146">
                  <c:v>50.146000000000015</c:v>
                </c:pt>
                <c:pt idx="50147">
                  <c:v>50.146999999999991</c:v>
                </c:pt>
                <c:pt idx="50148">
                  <c:v>50.148000000000025</c:v>
                </c:pt>
                <c:pt idx="50149">
                  <c:v>50.149000000000001</c:v>
                </c:pt>
                <c:pt idx="50150">
                  <c:v>50.150000000000034</c:v>
                </c:pt>
                <c:pt idx="50151">
                  <c:v>50.15100000000001</c:v>
                </c:pt>
                <c:pt idx="50152">
                  <c:v>50.152000000000044</c:v>
                </c:pt>
                <c:pt idx="50153">
                  <c:v>50.15300000000002</c:v>
                </c:pt>
                <c:pt idx="50154">
                  <c:v>50.153999999999996</c:v>
                </c:pt>
                <c:pt idx="50155">
                  <c:v>50.15500000000003</c:v>
                </c:pt>
                <c:pt idx="50156">
                  <c:v>50.156000000000006</c:v>
                </c:pt>
                <c:pt idx="50157">
                  <c:v>50.157000000000039</c:v>
                </c:pt>
                <c:pt idx="50158">
                  <c:v>50.158000000000015</c:v>
                </c:pt>
                <c:pt idx="50159">
                  <c:v>50.158999999999992</c:v>
                </c:pt>
                <c:pt idx="50160">
                  <c:v>50.160000000000025</c:v>
                </c:pt>
                <c:pt idx="50161">
                  <c:v>50.161000000000001</c:v>
                </c:pt>
                <c:pt idx="50162">
                  <c:v>50.162000000000035</c:v>
                </c:pt>
                <c:pt idx="50163">
                  <c:v>50.163000000000011</c:v>
                </c:pt>
                <c:pt idx="50164">
                  <c:v>50.164000000000044</c:v>
                </c:pt>
                <c:pt idx="50165">
                  <c:v>50.16500000000002</c:v>
                </c:pt>
                <c:pt idx="50166">
                  <c:v>50.165999999999997</c:v>
                </c:pt>
                <c:pt idx="50167">
                  <c:v>50.16700000000003</c:v>
                </c:pt>
                <c:pt idx="50168">
                  <c:v>50.168000000000006</c:v>
                </c:pt>
                <c:pt idx="50169">
                  <c:v>50.16900000000004</c:v>
                </c:pt>
                <c:pt idx="50170">
                  <c:v>50.170000000000016</c:v>
                </c:pt>
                <c:pt idx="50171">
                  <c:v>50.170999999999992</c:v>
                </c:pt>
                <c:pt idx="50172">
                  <c:v>50.172000000000025</c:v>
                </c:pt>
                <c:pt idx="50173">
                  <c:v>50.173000000000002</c:v>
                </c:pt>
                <c:pt idx="50174">
                  <c:v>50.174000000000035</c:v>
                </c:pt>
                <c:pt idx="50175">
                  <c:v>50.175000000000011</c:v>
                </c:pt>
                <c:pt idx="50176">
                  <c:v>50.176000000000045</c:v>
                </c:pt>
                <c:pt idx="50177">
                  <c:v>50.177000000000021</c:v>
                </c:pt>
                <c:pt idx="50178">
                  <c:v>50.177999999999997</c:v>
                </c:pt>
                <c:pt idx="50179">
                  <c:v>50.17900000000003</c:v>
                </c:pt>
                <c:pt idx="50180">
                  <c:v>50.180000000000007</c:v>
                </c:pt>
                <c:pt idx="50181">
                  <c:v>50.18100000000004</c:v>
                </c:pt>
                <c:pt idx="50182">
                  <c:v>50.182000000000016</c:v>
                </c:pt>
                <c:pt idx="50183">
                  <c:v>50.182999999999993</c:v>
                </c:pt>
                <c:pt idx="50184">
                  <c:v>50.184000000000026</c:v>
                </c:pt>
                <c:pt idx="50185">
                  <c:v>50.185000000000002</c:v>
                </c:pt>
                <c:pt idx="50186">
                  <c:v>50.186000000000035</c:v>
                </c:pt>
                <c:pt idx="50187">
                  <c:v>50.187000000000012</c:v>
                </c:pt>
                <c:pt idx="50188">
                  <c:v>50.188000000000045</c:v>
                </c:pt>
                <c:pt idx="50189">
                  <c:v>50.189000000000021</c:v>
                </c:pt>
                <c:pt idx="50190">
                  <c:v>50.19</c:v>
                </c:pt>
                <c:pt idx="50191">
                  <c:v>50.191000000000031</c:v>
                </c:pt>
                <c:pt idx="50192">
                  <c:v>50.192000000000007</c:v>
                </c:pt>
                <c:pt idx="50193">
                  <c:v>50.19300000000004</c:v>
                </c:pt>
                <c:pt idx="50194">
                  <c:v>50.194000000000017</c:v>
                </c:pt>
                <c:pt idx="50195">
                  <c:v>50.194999999999993</c:v>
                </c:pt>
                <c:pt idx="50196">
                  <c:v>50.196000000000026</c:v>
                </c:pt>
                <c:pt idx="50197">
                  <c:v>50.197000000000003</c:v>
                </c:pt>
                <c:pt idx="50198">
                  <c:v>50.198000000000036</c:v>
                </c:pt>
                <c:pt idx="50199">
                  <c:v>50.199000000000012</c:v>
                </c:pt>
                <c:pt idx="50200">
                  <c:v>50.200000000000045</c:v>
                </c:pt>
                <c:pt idx="50201">
                  <c:v>50.201000000000022</c:v>
                </c:pt>
                <c:pt idx="50202">
                  <c:v>50.201999999999998</c:v>
                </c:pt>
                <c:pt idx="50203">
                  <c:v>50.203000000000031</c:v>
                </c:pt>
                <c:pt idx="50204">
                  <c:v>50.204000000000008</c:v>
                </c:pt>
                <c:pt idx="50205">
                  <c:v>50.205000000000041</c:v>
                </c:pt>
                <c:pt idx="50206">
                  <c:v>50.206000000000017</c:v>
                </c:pt>
                <c:pt idx="50207">
                  <c:v>50.206999999999994</c:v>
                </c:pt>
                <c:pt idx="50208">
                  <c:v>50.208000000000027</c:v>
                </c:pt>
                <c:pt idx="50209">
                  <c:v>50.209000000000003</c:v>
                </c:pt>
                <c:pt idx="50210">
                  <c:v>50.210000000000036</c:v>
                </c:pt>
                <c:pt idx="50211">
                  <c:v>50.211000000000013</c:v>
                </c:pt>
                <c:pt idx="50212">
                  <c:v>50.212000000000046</c:v>
                </c:pt>
                <c:pt idx="50213">
                  <c:v>50.213000000000022</c:v>
                </c:pt>
                <c:pt idx="50214">
                  <c:v>50.213999999999999</c:v>
                </c:pt>
                <c:pt idx="50215">
                  <c:v>50.215000000000032</c:v>
                </c:pt>
                <c:pt idx="50216">
                  <c:v>50.216000000000008</c:v>
                </c:pt>
                <c:pt idx="50217">
                  <c:v>50.217000000000041</c:v>
                </c:pt>
                <c:pt idx="50218">
                  <c:v>50.218000000000018</c:v>
                </c:pt>
                <c:pt idx="50219">
                  <c:v>50.218999999999994</c:v>
                </c:pt>
                <c:pt idx="50220">
                  <c:v>50.220000000000027</c:v>
                </c:pt>
                <c:pt idx="50221">
                  <c:v>50.221000000000004</c:v>
                </c:pt>
                <c:pt idx="50222">
                  <c:v>50.222000000000037</c:v>
                </c:pt>
                <c:pt idx="50223">
                  <c:v>50.223000000000013</c:v>
                </c:pt>
                <c:pt idx="50224">
                  <c:v>50.224000000000046</c:v>
                </c:pt>
                <c:pt idx="50225">
                  <c:v>50.225000000000023</c:v>
                </c:pt>
                <c:pt idx="50226">
                  <c:v>50.225999999999999</c:v>
                </c:pt>
                <c:pt idx="50227">
                  <c:v>50.227000000000032</c:v>
                </c:pt>
                <c:pt idx="50228">
                  <c:v>50.228000000000009</c:v>
                </c:pt>
                <c:pt idx="50229">
                  <c:v>50.229000000000042</c:v>
                </c:pt>
                <c:pt idx="50230">
                  <c:v>50.230000000000018</c:v>
                </c:pt>
                <c:pt idx="50231">
                  <c:v>50.230999999999995</c:v>
                </c:pt>
                <c:pt idx="50232">
                  <c:v>50.232000000000028</c:v>
                </c:pt>
                <c:pt idx="50233">
                  <c:v>50.233000000000004</c:v>
                </c:pt>
                <c:pt idx="50234">
                  <c:v>50.234000000000037</c:v>
                </c:pt>
                <c:pt idx="50235">
                  <c:v>50.235000000000014</c:v>
                </c:pt>
                <c:pt idx="50236">
                  <c:v>50.23599999999999</c:v>
                </c:pt>
                <c:pt idx="50237">
                  <c:v>50.237000000000023</c:v>
                </c:pt>
                <c:pt idx="50238">
                  <c:v>50.238</c:v>
                </c:pt>
                <c:pt idx="50239">
                  <c:v>50.239000000000033</c:v>
                </c:pt>
                <c:pt idx="50240">
                  <c:v>50.240000000000009</c:v>
                </c:pt>
                <c:pt idx="50241">
                  <c:v>50.241000000000042</c:v>
                </c:pt>
                <c:pt idx="50242">
                  <c:v>50.242000000000019</c:v>
                </c:pt>
                <c:pt idx="50243">
                  <c:v>50.242999999999995</c:v>
                </c:pt>
                <c:pt idx="50244">
                  <c:v>50.244000000000028</c:v>
                </c:pt>
                <c:pt idx="50245">
                  <c:v>50.245000000000005</c:v>
                </c:pt>
                <c:pt idx="50246">
                  <c:v>50.246000000000038</c:v>
                </c:pt>
                <c:pt idx="50247">
                  <c:v>50.247000000000014</c:v>
                </c:pt>
                <c:pt idx="50248">
                  <c:v>50.24799999999999</c:v>
                </c:pt>
                <c:pt idx="50249">
                  <c:v>50.249000000000024</c:v>
                </c:pt>
                <c:pt idx="50250">
                  <c:v>50.25</c:v>
                </c:pt>
                <c:pt idx="50251">
                  <c:v>50.251000000000033</c:v>
                </c:pt>
                <c:pt idx="50252">
                  <c:v>50.25200000000001</c:v>
                </c:pt>
                <c:pt idx="50253">
                  <c:v>50.253000000000043</c:v>
                </c:pt>
                <c:pt idx="50254">
                  <c:v>50.254000000000019</c:v>
                </c:pt>
                <c:pt idx="50255">
                  <c:v>50.254999999999995</c:v>
                </c:pt>
                <c:pt idx="50256">
                  <c:v>50.256000000000029</c:v>
                </c:pt>
                <c:pt idx="50257">
                  <c:v>50.257000000000005</c:v>
                </c:pt>
                <c:pt idx="50258">
                  <c:v>50.258000000000038</c:v>
                </c:pt>
                <c:pt idx="50259">
                  <c:v>50.259000000000015</c:v>
                </c:pt>
                <c:pt idx="50260">
                  <c:v>50.259999999999991</c:v>
                </c:pt>
                <c:pt idx="50261">
                  <c:v>50.261000000000024</c:v>
                </c:pt>
                <c:pt idx="50262">
                  <c:v>50.262</c:v>
                </c:pt>
                <c:pt idx="50263">
                  <c:v>50.263000000000034</c:v>
                </c:pt>
                <c:pt idx="50264">
                  <c:v>50.26400000000001</c:v>
                </c:pt>
                <c:pt idx="50265">
                  <c:v>50.265000000000043</c:v>
                </c:pt>
                <c:pt idx="50266">
                  <c:v>50.26600000000002</c:v>
                </c:pt>
                <c:pt idx="50267">
                  <c:v>50.266999999999996</c:v>
                </c:pt>
                <c:pt idx="50268">
                  <c:v>50.268000000000029</c:v>
                </c:pt>
                <c:pt idx="50269">
                  <c:v>50.269000000000005</c:v>
                </c:pt>
                <c:pt idx="50270">
                  <c:v>50.270000000000039</c:v>
                </c:pt>
                <c:pt idx="50271">
                  <c:v>50.271000000000015</c:v>
                </c:pt>
                <c:pt idx="50272">
                  <c:v>50.271999999999991</c:v>
                </c:pt>
                <c:pt idx="50273">
                  <c:v>50.273000000000025</c:v>
                </c:pt>
                <c:pt idx="50274">
                  <c:v>50.274000000000001</c:v>
                </c:pt>
                <c:pt idx="50275">
                  <c:v>50.275000000000034</c:v>
                </c:pt>
                <c:pt idx="50276">
                  <c:v>50.27600000000001</c:v>
                </c:pt>
                <c:pt idx="50277">
                  <c:v>50.277000000000044</c:v>
                </c:pt>
                <c:pt idx="50278">
                  <c:v>50.27800000000002</c:v>
                </c:pt>
                <c:pt idx="50279">
                  <c:v>50.278999999999996</c:v>
                </c:pt>
                <c:pt idx="50280">
                  <c:v>50.28000000000003</c:v>
                </c:pt>
                <c:pt idx="50281">
                  <c:v>50.281000000000006</c:v>
                </c:pt>
                <c:pt idx="50282">
                  <c:v>50.282000000000039</c:v>
                </c:pt>
                <c:pt idx="50283">
                  <c:v>50.283000000000015</c:v>
                </c:pt>
                <c:pt idx="50284">
                  <c:v>50.283999999999992</c:v>
                </c:pt>
                <c:pt idx="50285">
                  <c:v>50.285000000000025</c:v>
                </c:pt>
                <c:pt idx="50286">
                  <c:v>50.286000000000001</c:v>
                </c:pt>
                <c:pt idx="50287">
                  <c:v>50.287000000000035</c:v>
                </c:pt>
                <c:pt idx="50288">
                  <c:v>50.288000000000011</c:v>
                </c:pt>
                <c:pt idx="50289">
                  <c:v>50.289000000000044</c:v>
                </c:pt>
                <c:pt idx="50290">
                  <c:v>50.29000000000002</c:v>
                </c:pt>
                <c:pt idx="50291">
                  <c:v>50.290999999999997</c:v>
                </c:pt>
                <c:pt idx="50292">
                  <c:v>50.29200000000003</c:v>
                </c:pt>
                <c:pt idx="50293">
                  <c:v>50.293000000000006</c:v>
                </c:pt>
                <c:pt idx="50294">
                  <c:v>50.29400000000004</c:v>
                </c:pt>
                <c:pt idx="50295">
                  <c:v>50.295000000000016</c:v>
                </c:pt>
                <c:pt idx="50296">
                  <c:v>50.295999999999992</c:v>
                </c:pt>
                <c:pt idx="50297">
                  <c:v>50.297000000000025</c:v>
                </c:pt>
                <c:pt idx="50298">
                  <c:v>50.298000000000002</c:v>
                </c:pt>
                <c:pt idx="50299">
                  <c:v>50.299000000000035</c:v>
                </c:pt>
                <c:pt idx="50300">
                  <c:v>50.300000000000011</c:v>
                </c:pt>
                <c:pt idx="50301">
                  <c:v>50.301000000000045</c:v>
                </c:pt>
                <c:pt idx="50302">
                  <c:v>50.302000000000021</c:v>
                </c:pt>
                <c:pt idx="50303">
                  <c:v>50.302999999999997</c:v>
                </c:pt>
                <c:pt idx="50304">
                  <c:v>50.30400000000003</c:v>
                </c:pt>
                <c:pt idx="50305">
                  <c:v>50.305000000000007</c:v>
                </c:pt>
                <c:pt idx="50306">
                  <c:v>50.30600000000004</c:v>
                </c:pt>
                <c:pt idx="50307">
                  <c:v>50.307000000000016</c:v>
                </c:pt>
                <c:pt idx="50308">
                  <c:v>50.307999999999993</c:v>
                </c:pt>
                <c:pt idx="50309">
                  <c:v>50.309000000000026</c:v>
                </c:pt>
                <c:pt idx="50310">
                  <c:v>50.31</c:v>
                </c:pt>
                <c:pt idx="50311">
                  <c:v>50.311000000000035</c:v>
                </c:pt>
                <c:pt idx="50312">
                  <c:v>50.312000000000012</c:v>
                </c:pt>
                <c:pt idx="50313">
                  <c:v>50.313000000000045</c:v>
                </c:pt>
                <c:pt idx="50314">
                  <c:v>50.314000000000021</c:v>
                </c:pt>
                <c:pt idx="50315">
                  <c:v>50.314999999999998</c:v>
                </c:pt>
                <c:pt idx="50316">
                  <c:v>50.316000000000031</c:v>
                </c:pt>
                <c:pt idx="50317">
                  <c:v>50.317000000000007</c:v>
                </c:pt>
                <c:pt idx="50318">
                  <c:v>50.31800000000004</c:v>
                </c:pt>
                <c:pt idx="50319">
                  <c:v>50.319000000000017</c:v>
                </c:pt>
                <c:pt idx="50320">
                  <c:v>50.319999999999993</c:v>
                </c:pt>
                <c:pt idx="50321">
                  <c:v>50.321000000000026</c:v>
                </c:pt>
                <c:pt idx="50322">
                  <c:v>50.322000000000003</c:v>
                </c:pt>
                <c:pt idx="50323">
                  <c:v>50.323000000000036</c:v>
                </c:pt>
                <c:pt idx="50324">
                  <c:v>50.324000000000012</c:v>
                </c:pt>
                <c:pt idx="50325">
                  <c:v>50.325000000000045</c:v>
                </c:pt>
                <c:pt idx="50326">
                  <c:v>50.326000000000022</c:v>
                </c:pt>
                <c:pt idx="50327">
                  <c:v>50.326999999999998</c:v>
                </c:pt>
                <c:pt idx="50328">
                  <c:v>50.328000000000031</c:v>
                </c:pt>
                <c:pt idx="50329">
                  <c:v>50.329000000000008</c:v>
                </c:pt>
                <c:pt idx="50330">
                  <c:v>50.330000000000041</c:v>
                </c:pt>
                <c:pt idx="50331">
                  <c:v>50.331000000000017</c:v>
                </c:pt>
                <c:pt idx="50332">
                  <c:v>50.331999999999994</c:v>
                </c:pt>
                <c:pt idx="50333">
                  <c:v>50.333000000000027</c:v>
                </c:pt>
                <c:pt idx="50334">
                  <c:v>50.334000000000003</c:v>
                </c:pt>
                <c:pt idx="50335">
                  <c:v>50.335000000000036</c:v>
                </c:pt>
                <c:pt idx="50336">
                  <c:v>50.336000000000013</c:v>
                </c:pt>
                <c:pt idx="50337">
                  <c:v>50.337000000000046</c:v>
                </c:pt>
                <c:pt idx="50338">
                  <c:v>50.338000000000022</c:v>
                </c:pt>
                <c:pt idx="50339">
                  <c:v>50.338999999999999</c:v>
                </c:pt>
                <c:pt idx="50340">
                  <c:v>50.340000000000032</c:v>
                </c:pt>
                <c:pt idx="50341">
                  <c:v>50.341000000000008</c:v>
                </c:pt>
                <c:pt idx="50342">
                  <c:v>50.342000000000041</c:v>
                </c:pt>
                <c:pt idx="50343">
                  <c:v>50.343000000000018</c:v>
                </c:pt>
                <c:pt idx="50344">
                  <c:v>50.343999999999994</c:v>
                </c:pt>
                <c:pt idx="50345">
                  <c:v>50.345000000000027</c:v>
                </c:pt>
                <c:pt idx="50346">
                  <c:v>50.346000000000004</c:v>
                </c:pt>
                <c:pt idx="50347">
                  <c:v>50.347000000000037</c:v>
                </c:pt>
                <c:pt idx="50348">
                  <c:v>50.348000000000013</c:v>
                </c:pt>
                <c:pt idx="50349">
                  <c:v>50.349000000000046</c:v>
                </c:pt>
                <c:pt idx="50350">
                  <c:v>50.350000000000023</c:v>
                </c:pt>
                <c:pt idx="50351">
                  <c:v>50.350999999999999</c:v>
                </c:pt>
                <c:pt idx="50352">
                  <c:v>50.352000000000032</c:v>
                </c:pt>
                <c:pt idx="50353">
                  <c:v>50.353000000000009</c:v>
                </c:pt>
                <c:pt idx="50354">
                  <c:v>50.354000000000042</c:v>
                </c:pt>
                <c:pt idx="50355">
                  <c:v>50.355000000000018</c:v>
                </c:pt>
                <c:pt idx="50356">
                  <c:v>50.355999999999995</c:v>
                </c:pt>
                <c:pt idx="50357">
                  <c:v>50.357000000000028</c:v>
                </c:pt>
                <c:pt idx="50358">
                  <c:v>50.358000000000004</c:v>
                </c:pt>
                <c:pt idx="50359">
                  <c:v>50.359000000000037</c:v>
                </c:pt>
                <c:pt idx="50360">
                  <c:v>50.360000000000014</c:v>
                </c:pt>
                <c:pt idx="50361">
                  <c:v>50.36099999999999</c:v>
                </c:pt>
                <c:pt idx="50362">
                  <c:v>50.362000000000023</c:v>
                </c:pt>
                <c:pt idx="50363">
                  <c:v>50.363</c:v>
                </c:pt>
                <c:pt idx="50364">
                  <c:v>50.364000000000033</c:v>
                </c:pt>
                <c:pt idx="50365">
                  <c:v>50.365000000000009</c:v>
                </c:pt>
                <c:pt idx="50366">
                  <c:v>50.366000000000042</c:v>
                </c:pt>
                <c:pt idx="50367">
                  <c:v>50.367000000000019</c:v>
                </c:pt>
                <c:pt idx="50368">
                  <c:v>50.367999999999995</c:v>
                </c:pt>
                <c:pt idx="50369">
                  <c:v>50.369000000000028</c:v>
                </c:pt>
                <c:pt idx="50370">
                  <c:v>50.370000000000005</c:v>
                </c:pt>
                <c:pt idx="50371">
                  <c:v>50.371000000000038</c:v>
                </c:pt>
                <c:pt idx="50372">
                  <c:v>50.372000000000014</c:v>
                </c:pt>
                <c:pt idx="50373">
                  <c:v>50.37299999999999</c:v>
                </c:pt>
                <c:pt idx="50374">
                  <c:v>50.374000000000024</c:v>
                </c:pt>
                <c:pt idx="50375">
                  <c:v>50.375</c:v>
                </c:pt>
                <c:pt idx="50376">
                  <c:v>50.376000000000033</c:v>
                </c:pt>
                <c:pt idx="50377">
                  <c:v>50.37700000000001</c:v>
                </c:pt>
                <c:pt idx="50378">
                  <c:v>50.378000000000043</c:v>
                </c:pt>
                <c:pt idx="50379">
                  <c:v>50.379000000000019</c:v>
                </c:pt>
                <c:pt idx="50380">
                  <c:v>50.379999999999995</c:v>
                </c:pt>
                <c:pt idx="50381">
                  <c:v>50.381000000000029</c:v>
                </c:pt>
                <c:pt idx="50382">
                  <c:v>50.382000000000005</c:v>
                </c:pt>
                <c:pt idx="50383">
                  <c:v>50.383000000000038</c:v>
                </c:pt>
                <c:pt idx="50384">
                  <c:v>50.384000000000015</c:v>
                </c:pt>
                <c:pt idx="50385">
                  <c:v>50.384999999999991</c:v>
                </c:pt>
                <c:pt idx="50386">
                  <c:v>50.386000000000024</c:v>
                </c:pt>
                <c:pt idx="50387">
                  <c:v>50.387</c:v>
                </c:pt>
                <c:pt idx="50388">
                  <c:v>50.388000000000034</c:v>
                </c:pt>
                <c:pt idx="50389">
                  <c:v>50.38900000000001</c:v>
                </c:pt>
                <c:pt idx="50390">
                  <c:v>50.390000000000043</c:v>
                </c:pt>
                <c:pt idx="50391">
                  <c:v>50.39100000000002</c:v>
                </c:pt>
                <c:pt idx="50392">
                  <c:v>50.391999999999996</c:v>
                </c:pt>
                <c:pt idx="50393">
                  <c:v>50.393000000000029</c:v>
                </c:pt>
                <c:pt idx="50394">
                  <c:v>50.394000000000005</c:v>
                </c:pt>
                <c:pt idx="50395">
                  <c:v>50.395000000000039</c:v>
                </c:pt>
                <c:pt idx="50396">
                  <c:v>50.396000000000015</c:v>
                </c:pt>
                <c:pt idx="50397">
                  <c:v>50.396999999999991</c:v>
                </c:pt>
                <c:pt idx="50398">
                  <c:v>50.398000000000025</c:v>
                </c:pt>
                <c:pt idx="50399">
                  <c:v>50.399000000000001</c:v>
                </c:pt>
                <c:pt idx="50400">
                  <c:v>50.400000000000034</c:v>
                </c:pt>
                <c:pt idx="50401">
                  <c:v>50.40100000000001</c:v>
                </c:pt>
                <c:pt idx="50402">
                  <c:v>50.402000000000044</c:v>
                </c:pt>
                <c:pt idx="50403">
                  <c:v>50.40300000000002</c:v>
                </c:pt>
                <c:pt idx="50404">
                  <c:v>50.403999999999996</c:v>
                </c:pt>
                <c:pt idx="50405">
                  <c:v>50.40500000000003</c:v>
                </c:pt>
                <c:pt idx="50406">
                  <c:v>50.406000000000006</c:v>
                </c:pt>
                <c:pt idx="50407">
                  <c:v>50.407000000000039</c:v>
                </c:pt>
                <c:pt idx="50408">
                  <c:v>50.408000000000015</c:v>
                </c:pt>
                <c:pt idx="50409">
                  <c:v>50.408999999999992</c:v>
                </c:pt>
                <c:pt idx="50410">
                  <c:v>50.410000000000025</c:v>
                </c:pt>
                <c:pt idx="50411">
                  <c:v>50.411000000000001</c:v>
                </c:pt>
                <c:pt idx="50412">
                  <c:v>50.412000000000035</c:v>
                </c:pt>
                <c:pt idx="50413">
                  <c:v>50.413000000000011</c:v>
                </c:pt>
                <c:pt idx="50414">
                  <c:v>50.414000000000044</c:v>
                </c:pt>
                <c:pt idx="50415">
                  <c:v>50.41500000000002</c:v>
                </c:pt>
                <c:pt idx="50416">
                  <c:v>50.415999999999997</c:v>
                </c:pt>
                <c:pt idx="50417">
                  <c:v>50.41700000000003</c:v>
                </c:pt>
                <c:pt idx="50418">
                  <c:v>50.418000000000006</c:v>
                </c:pt>
                <c:pt idx="50419">
                  <c:v>50.41900000000004</c:v>
                </c:pt>
                <c:pt idx="50420">
                  <c:v>50.420000000000016</c:v>
                </c:pt>
                <c:pt idx="50421">
                  <c:v>50.420999999999992</c:v>
                </c:pt>
                <c:pt idx="50422">
                  <c:v>50.422000000000025</c:v>
                </c:pt>
                <c:pt idx="50423">
                  <c:v>50.423000000000002</c:v>
                </c:pt>
                <c:pt idx="50424">
                  <c:v>50.424000000000035</c:v>
                </c:pt>
                <c:pt idx="50425">
                  <c:v>50.425000000000011</c:v>
                </c:pt>
                <c:pt idx="50426">
                  <c:v>50.426000000000045</c:v>
                </c:pt>
                <c:pt idx="50427">
                  <c:v>50.427000000000021</c:v>
                </c:pt>
                <c:pt idx="50428">
                  <c:v>50.427999999999997</c:v>
                </c:pt>
                <c:pt idx="50429">
                  <c:v>50.42900000000003</c:v>
                </c:pt>
                <c:pt idx="50430">
                  <c:v>50.430000000000007</c:v>
                </c:pt>
                <c:pt idx="50431">
                  <c:v>50.43100000000004</c:v>
                </c:pt>
                <c:pt idx="50432">
                  <c:v>50.432000000000016</c:v>
                </c:pt>
                <c:pt idx="50433">
                  <c:v>50.432999999999993</c:v>
                </c:pt>
                <c:pt idx="50434">
                  <c:v>50.434000000000026</c:v>
                </c:pt>
                <c:pt idx="50435">
                  <c:v>50.435000000000002</c:v>
                </c:pt>
                <c:pt idx="50436">
                  <c:v>50.436000000000035</c:v>
                </c:pt>
                <c:pt idx="50437">
                  <c:v>50.437000000000012</c:v>
                </c:pt>
                <c:pt idx="50438">
                  <c:v>50.438000000000045</c:v>
                </c:pt>
                <c:pt idx="50439">
                  <c:v>50.439000000000021</c:v>
                </c:pt>
                <c:pt idx="50440">
                  <c:v>50.44</c:v>
                </c:pt>
                <c:pt idx="50441">
                  <c:v>50.441000000000031</c:v>
                </c:pt>
                <c:pt idx="50442">
                  <c:v>50.442000000000007</c:v>
                </c:pt>
                <c:pt idx="50443">
                  <c:v>50.44300000000004</c:v>
                </c:pt>
                <c:pt idx="50444">
                  <c:v>50.444000000000017</c:v>
                </c:pt>
                <c:pt idx="50445">
                  <c:v>50.444999999999993</c:v>
                </c:pt>
                <c:pt idx="50446">
                  <c:v>50.446000000000026</c:v>
                </c:pt>
                <c:pt idx="50447">
                  <c:v>50.447000000000003</c:v>
                </c:pt>
                <c:pt idx="50448">
                  <c:v>50.448000000000036</c:v>
                </c:pt>
                <c:pt idx="50449">
                  <c:v>50.449000000000012</c:v>
                </c:pt>
                <c:pt idx="50450">
                  <c:v>50.450000000000045</c:v>
                </c:pt>
                <c:pt idx="50451">
                  <c:v>50.451000000000022</c:v>
                </c:pt>
                <c:pt idx="50452">
                  <c:v>50.451999999999998</c:v>
                </c:pt>
                <c:pt idx="50453">
                  <c:v>50.453000000000031</c:v>
                </c:pt>
                <c:pt idx="50454">
                  <c:v>50.454000000000008</c:v>
                </c:pt>
                <c:pt idx="50455">
                  <c:v>50.455000000000041</c:v>
                </c:pt>
                <c:pt idx="50456">
                  <c:v>50.456000000000017</c:v>
                </c:pt>
                <c:pt idx="50457">
                  <c:v>50.456999999999994</c:v>
                </c:pt>
                <c:pt idx="50458">
                  <c:v>50.458000000000027</c:v>
                </c:pt>
                <c:pt idx="50459">
                  <c:v>50.459000000000003</c:v>
                </c:pt>
                <c:pt idx="50460">
                  <c:v>50.460000000000036</c:v>
                </c:pt>
                <c:pt idx="50461">
                  <c:v>50.461000000000013</c:v>
                </c:pt>
                <c:pt idx="50462">
                  <c:v>50.462000000000046</c:v>
                </c:pt>
                <c:pt idx="50463">
                  <c:v>50.463000000000022</c:v>
                </c:pt>
                <c:pt idx="50464">
                  <c:v>50.463999999999999</c:v>
                </c:pt>
                <c:pt idx="50465">
                  <c:v>50.465000000000032</c:v>
                </c:pt>
                <c:pt idx="50466">
                  <c:v>50.466000000000008</c:v>
                </c:pt>
                <c:pt idx="50467">
                  <c:v>50.467000000000041</c:v>
                </c:pt>
                <c:pt idx="50468">
                  <c:v>50.468000000000018</c:v>
                </c:pt>
                <c:pt idx="50469">
                  <c:v>50.468999999999994</c:v>
                </c:pt>
                <c:pt idx="50470">
                  <c:v>50.470000000000027</c:v>
                </c:pt>
                <c:pt idx="50471">
                  <c:v>50.471000000000004</c:v>
                </c:pt>
                <c:pt idx="50472">
                  <c:v>50.472000000000037</c:v>
                </c:pt>
                <c:pt idx="50473">
                  <c:v>50.473000000000013</c:v>
                </c:pt>
                <c:pt idx="50474">
                  <c:v>50.474000000000046</c:v>
                </c:pt>
                <c:pt idx="50475">
                  <c:v>50.475000000000023</c:v>
                </c:pt>
                <c:pt idx="50476">
                  <c:v>50.475999999999999</c:v>
                </c:pt>
                <c:pt idx="50477">
                  <c:v>50.477000000000032</c:v>
                </c:pt>
                <c:pt idx="50478">
                  <c:v>50.478000000000009</c:v>
                </c:pt>
                <c:pt idx="50479">
                  <c:v>50.479000000000042</c:v>
                </c:pt>
                <c:pt idx="50480">
                  <c:v>50.480000000000018</c:v>
                </c:pt>
                <c:pt idx="50481">
                  <c:v>50.480999999999995</c:v>
                </c:pt>
                <c:pt idx="50482">
                  <c:v>50.482000000000028</c:v>
                </c:pt>
                <c:pt idx="50483">
                  <c:v>50.483000000000004</c:v>
                </c:pt>
                <c:pt idx="50484">
                  <c:v>50.484000000000037</c:v>
                </c:pt>
                <c:pt idx="50485">
                  <c:v>50.485000000000014</c:v>
                </c:pt>
                <c:pt idx="50486">
                  <c:v>50.48599999999999</c:v>
                </c:pt>
                <c:pt idx="50487">
                  <c:v>50.487000000000023</c:v>
                </c:pt>
                <c:pt idx="50488">
                  <c:v>50.488</c:v>
                </c:pt>
                <c:pt idx="50489">
                  <c:v>50.489000000000033</c:v>
                </c:pt>
                <c:pt idx="50490">
                  <c:v>50.490000000000009</c:v>
                </c:pt>
                <c:pt idx="50491">
                  <c:v>50.491000000000042</c:v>
                </c:pt>
                <c:pt idx="50492">
                  <c:v>50.492000000000019</c:v>
                </c:pt>
                <c:pt idx="50493">
                  <c:v>50.492999999999995</c:v>
                </c:pt>
                <c:pt idx="50494">
                  <c:v>50.494000000000028</c:v>
                </c:pt>
                <c:pt idx="50495">
                  <c:v>50.495000000000005</c:v>
                </c:pt>
                <c:pt idx="50496">
                  <c:v>50.496000000000038</c:v>
                </c:pt>
                <c:pt idx="50497">
                  <c:v>50.497000000000014</c:v>
                </c:pt>
                <c:pt idx="50498">
                  <c:v>50.49799999999999</c:v>
                </c:pt>
                <c:pt idx="50499">
                  <c:v>50.499000000000024</c:v>
                </c:pt>
                <c:pt idx="50500">
                  <c:v>50.5</c:v>
                </c:pt>
                <c:pt idx="50501">
                  <c:v>50.501000000000033</c:v>
                </c:pt>
                <c:pt idx="50502">
                  <c:v>50.50200000000001</c:v>
                </c:pt>
                <c:pt idx="50503">
                  <c:v>50.503000000000043</c:v>
                </c:pt>
                <c:pt idx="50504">
                  <c:v>50.504000000000019</c:v>
                </c:pt>
                <c:pt idx="50505">
                  <c:v>50.504999999999995</c:v>
                </c:pt>
                <c:pt idx="50506">
                  <c:v>50.506000000000029</c:v>
                </c:pt>
                <c:pt idx="50507">
                  <c:v>50.507000000000005</c:v>
                </c:pt>
                <c:pt idx="50508">
                  <c:v>50.508000000000038</c:v>
                </c:pt>
                <c:pt idx="50509">
                  <c:v>50.509000000000015</c:v>
                </c:pt>
                <c:pt idx="50510">
                  <c:v>50.509999999999991</c:v>
                </c:pt>
                <c:pt idx="50511">
                  <c:v>50.511000000000024</c:v>
                </c:pt>
                <c:pt idx="50512">
                  <c:v>50.512</c:v>
                </c:pt>
                <c:pt idx="50513">
                  <c:v>50.513000000000034</c:v>
                </c:pt>
                <c:pt idx="50514">
                  <c:v>50.51400000000001</c:v>
                </c:pt>
                <c:pt idx="50515">
                  <c:v>50.515000000000043</c:v>
                </c:pt>
                <c:pt idx="50516">
                  <c:v>50.51600000000002</c:v>
                </c:pt>
                <c:pt idx="50517">
                  <c:v>50.516999999999996</c:v>
                </c:pt>
                <c:pt idx="50518">
                  <c:v>50.518000000000029</c:v>
                </c:pt>
                <c:pt idx="50519">
                  <c:v>50.519000000000005</c:v>
                </c:pt>
                <c:pt idx="50520">
                  <c:v>50.520000000000039</c:v>
                </c:pt>
                <c:pt idx="50521">
                  <c:v>50.521000000000015</c:v>
                </c:pt>
                <c:pt idx="50522">
                  <c:v>50.521999999999991</c:v>
                </c:pt>
                <c:pt idx="50523">
                  <c:v>50.523000000000025</c:v>
                </c:pt>
                <c:pt idx="50524">
                  <c:v>50.524000000000001</c:v>
                </c:pt>
                <c:pt idx="50525">
                  <c:v>50.525000000000034</c:v>
                </c:pt>
                <c:pt idx="50526">
                  <c:v>50.52600000000001</c:v>
                </c:pt>
                <c:pt idx="50527">
                  <c:v>50.527000000000044</c:v>
                </c:pt>
                <c:pt idx="50528">
                  <c:v>50.52800000000002</c:v>
                </c:pt>
                <c:pt idx="50529">
                  <c:v>50.528999999999996</c:v>
                </c:pt>
                <c:pt idx="50530">
                  <c:v>50.53000000000003</c:v>
                </c:pt>
                <c:pt idx="50531">
                  <c:v>50.531000000000006</c:v>
                </c:pt>
                <c:pt idx="50532">
                  <c:v>50.532000000000039</c:v>
                </c:pt>
                <c:pt idx="50533">
                  <c:v>50.533000000000015</c:v>
                </c:pt>
                <c:pt idx="50534">
                  <c:v>50.533999999999992</c:v>
                </c:pt>
                <c:pt idx="50535">
                  <c:v>50.535000000000025</c:v>
                </c:pt>
                <c:pt idx="50536">
                  <c:v>50.536000000000001</c:v>
                </c:pt>
                <c:pt idx="50537">
                  <c:v>50.537000000000035</c:v>
                </c:pt>
                <c:pt idx="50538">
                  <c:v>50.538000000000011</c:v>
                </c:pt>
                <c:pt idx="50539">
                  <c:v>50.539000000000044</c:v>
                </c:pt>
                <c:pt idx="50540">
                  <c:v>50.54000000000002</c:v>
                </c:pt>
                <c:pt idx="50541">
                  <c:v>50.540999999999997</c:v>
                </c:pt>
                <c:pt idx="50542">
                  <c:v>50.54200000000003</c:v>
                </c:pt>
                <c:pt idx="50543">
                  <c:v>50.543000000000006</c:v>
                </c:pt>
                <c:pt idx="50544">
                  <c:v>50.54400000000004</c:v>
                </c:pt>
                <c:pt idx="50545">
                  <c:v>50.545000000000016</c:v>
                </c:pt>
                <c:pt idx="50546">
                  <c:v>50.545999999999992</c:v>
                </c:pt>
                <c:pt idx="50547">
                  <c:v>50.547000000000025</c:v>
                </c:pt>
                <c:pt idx="50548">
                  <c:v>50.548000000000002</c:v>
                </c:pt>
                <c:pt idx="50549">
                  <c:v>50.549000000000035</c:v>
                </c:pt>
                <c:pt idx="50550">
                  <c:v>50.550000000000011</c:v>
                </c:pt>
                <c:pt idx="50551">
                  <c:v>50.551000000000045</c:v>
                </c:pt>
                <c:pt idx="50552">
                  <c:v>50.552000000000021</c:v>
                </c:pt>
                <c:pt idx="50553">
                  <c:v>50.552999999999997</c:v>
                </c:pt>
                <c:pt idx="50554">
                  <c:v>50.55400000000003</c:v>
                </c:pt>
                <c:pt idx="50555">
                  <c:v>50.555000000000007</c:v>
                </c:pt>
                <c:pt idx="50556">
                  <c:v>50.55600000000004</c:v>
                </c:pt>
                <c:pt idx="50557">
                  <c:v>50.557000000000016</c:v>
                </c:pt>
                <c:pt idx="50558">
                  <c:v>50.557999999999993</c:v>
                </c:pt>
                <c:pt idx="50559">
                  <c:v>50.559000000000026</c:v>
                </c:pt>
                <c:pt idx="50560">
                  <c:v>50.56</c:v>
                </c:pt>
                <c:pt idx="50561">
                  <c:v>50.561000000000035</c:v>
                </c:pt>
                <c:pt idx="50562">
                  <c:v>50.562000000000012</c:v>
                </c:pt>
                <c:pt idx="50563">
                  <c:v>50.563000000000045</c:v>
                </c:pt>
                <c:pt idx="50564">
                  <c:v>50.564000000000021</c:v>
                </c:pt>
                <c:pt idx="50565">
                  <c:v>50.564999999999998</c:v>
                </c:pt>
                <c:pt idx="50566">
                  <c:v>50.566000000000031</c:v>
                </c:pt>
                <c:pt idx="50567">
                  <c:v>50.567000000000007</c:v>
                </c:pt>
                <c:pt idx="50568">
                  <c:v>50.56800000000004</c:v>
                </c:pt>
                <c:pt idx="50569">
                  <c:v>50.569000000000017</c:v>
                </c:pt>
                <c:pt idx="50570">
                  <c:v>50.569999999999993</c:v>
                </c:pt>
                <c:pt idx="50571">
                  <c:v>50.571000000000026</c:v>
                </c:pt>
                <c:pt idx="50572">
                  <c:v>50.572000000000003</c:v>
                </c:pt>
                <c:pt idx="50573">
                  <c:v>50.573000000000036</c:v>
                </c:pt>
                <c:pt idx="50574">
                  <c:v>50.574000000000012</c:v>
                </c:pt>
                <c:pt idx="50575">
                  <c:v>50.575000000000045</c:v>
                </c:pt>
                <c:pt idx="50576">
                  <c:v>50.576000000000022</c:v>
                </c:pt>
                <c:pt idx="50577">
                  <c:v>50.576999999999998</c:v>
                </c:pt>
                <c:pt idx="50578">
                  <c:v>50.578000000000031</c:v>
                </c:pt>
                <c:pt idx="50579">
                  <c:v>50.579000000000008</c:v>
                </c:pt>
                <c:pt idx="50580">
                  <c:v>50.580000000000041</c:v>
                </c:pt>
                <c:pt idx="50581">
                  <c:v>50.581000000000017</c:v>
                </c:pt>
                <c:pt idx="50582">
                  <c:v>50.581999999999994</c:v>
                </c:pt>
                <c:pt idx="50583">
                  <c:v>50.583000000000027</c:v>
                </c:pt>
                <c:pt idx="50584">
                  <c:v>50.584000000000003</c:v>
                </c:pt>
                <c:pt idx="50585">
                  <c:v>50.585000000000036</c:v>
                </c:pt>
                <c:pt idx="50586">
                  <c:v>50.586000000000013</c:v>
                </c:pt>
                <c:pt idx="50587">
                  <c:v>50.587000000000046</c:v>
                </c:pt>
                <c:pt idx="50588">
                  <c:v>50.588000000000022</c:v>
                </c:pt>
                <c:pt idx="50589">
                  <c:v>50.588999999999999</c:v>
                </c:pt>
                <c:pt idx="50590">
                  <c:v>50.590000000000032</c:v>
                </c:pt>
                <c:pt idx="50591">
                  <c:v>50.591000000000008</c:v>
                </c:pt>
                <c:pt idx="50592">
                  <c:v>50.592000000000041</c:v>
                </c:pt>
                <c:pt idx="50593">
                  <c:v>50.593000000000018</c:v>
                </c:pt>
                <c:pt idx="50594">
                  <c:v>50.593999999999994</c:v>
                </c:pt>
                <c:pt idx="50595">
                  <c:v>50.595000000000027</c:v>
                </c:pt>
                <c:pt idx="50596">
                  <c:v>50.596000000000004</c:v>
                </c:pt>
                <c:pt idx="50597">
                  <c:v>50.597000000000037</c:v>
                </c:pt>
                <c:pt idx="50598">
                  <c:v>50.598000000000013</c:v>
                </c:pt>
                <c:pt idx="50599">
                  <c:v>50.599000000000046</c:v>
                </c:pt>
                <c:pt idx="50600">
                  <c:v>50.600000000000023</c:v>
                </c:pt>
                <c:pt idx="50601">
                  <c:v>50.600999999999999</c:v>
                </c:pt>
                <c:pt idx="50602">
                  <c:v>50.602000000000032</c:v>
                </c:pt>
                <c:pt idx="50603">
                  <c:v>50.603000000000009</c:v>
                </c:pt>
                <c:pt idx="50604">
                  <c:v>50.604000000000042</c:v>
                </c:pt>
                <c:pt idx="50605">
                  <c:v>50.605000000000018</c:v>
                </c:pt>
                <c:pt idx="50606">
                  <c:v>50.605999999999995</c:v>
                </c:pt>
                <c:pt idx="50607">
                  <c:v>50.607000000000028</c:v>
                </c:pt>
                <c:pt idx="50608">
                  <c:v>50.608000000000004</c:v>
                </c:pt>
                <c:pt idx="50609">
                  <c:v>50.609000000000037</c:v>
                </c:pt>
                <c:pt idx="50610">
                  <c:v>50.610000000000014</c:v>
                </c:pt>
                <c:pt idx="50611">
                  <c:v>50.61099999999999</c:v>
                </c:pt>
                <c:pt idx="50612">
                  <c:v>50.612000000000023</c:v>
                </c:pt>
                <c:pt idx="50613">
                  <c:v>50.613</c:v>
                </c:pt>
                <c:pt idx="50614">
                  <c:v>50.614000000000033</c:v>
                </c:pt>
                <c:pt idx="50615">
                  <c:v>50.615000000000009</c:v>
                </c:pt>
                <c:pt idx="50616">
                  <c:v>50.616000000000042</c:v>
                </c:pt>
                <c:pt idx="50617">
                  <c:v>50.617000000000019</c:v>
                </c:pt>
                <c:pt idx="50618">
                  <c:v>50.617999999999995</c:v>
                </c:pt>
                <c:pt idx="50619">
                  <c:v>50.619000000000028</c:v>
                </c:pt>
                <c:pt idx="50620">
                  <c:v>50.620000000000005</c:v>
                </c:pt>
                <c:pt idx="50621">
                  <c:v>50.621000000000038</c:v>
                </c:pt>
                <c:pt idx="50622">
                  <c:v>50.622000000000014</c:v>
                </c:pt>
                <c:pt idx="50623">
                  <c:v>50.62299999999999</c:v>
                </c:pt>
                <c:pt idx="50624">
                  <c:v>50.624000000000024</c:v>
                </c:pt>
                <c:pt idx="50625">
                  <c:v>50.625</c:v>
                </c:pt>
                <c:pt idx="50626">
                  <c:v>50.626000000000033</c:v>
                </c:pt>
                <c:pt idx="50627">
                  <c:v>50.62700000000001</c:v>
                </c:pt>
                <c:pt idx="50628">
                  <c:v>50.628000000000043</c:v>
                </c:pt>
                <c:pt idx="50629">
                  <c:v>50.629000000000019</c:v>
                </c:pt>
                <c:pt idx="50630">
                  <c:v>50.629999999999995</c:v>
                </c:pt>
                <c:pt idx="50631">
                  <c:v>50.631000000000029</c:v>
                </c:pt>
                <c:pt idx="50632">
                  <c:v>50.632000000000005</c:v>
                </c:pt>
                <c:pt idx="50633">
                  <c:v>50.633000000000038</c:v>
                </c:pt>
                <c:pt idx="50634">
                  <c:v>50.634000000000015</c:v>
                </c:pt>
                <c:pt idx="50635">
                  <c:v>50.634999999999991</c:v>
                </c:pt>
                <c:pt idx="50636">
                  <c:v>50.636000000000024</c:v>
                </c:pt>
                <c:pt idx="50637">
                  <c:v>50.637</c:v>
                </c:pt>
                <c:pt idx="50638">
                  <c:v>50.638000000000034</c:v>
                </c:pt>
                <c:pt idx="50639">
                  <c:v>50.63900000000001</c:v>
                </c:pt>
                <c:pt idx="50640">
                  <c:v>50.640000000000043</c:v>
                </c:pt>
                <c:pt idx="50641">
                  <c:v>50.64100000000002</c:v>
                </c:pt>
                <c:pt idx="50642">
                  <c:v>50.641999999999996</c:v>
                </c:pt>
                <c:pt idx="50643">
                  <c:v>50.643000000000029</c:v>
                </c:pt>
                <c:pt idx="50644">
                  <c:v>50.644000000000005</c:v>
                </c:pt>
                <c:pt idx="50645">
                  <c:v>50.645000000000039</c:v>
                </c:pt>
                <c:pt idx="50646">
                  <c:v>50.646000000000015</c:v>
                </c:pt>
                <c:pt idx="50647">
                  <c:v>50.646999999999991</c:v>
                </c:pt>
                <c:pt idx="50648">
                  <c:v>50.648000000000025</c:v>
                </c:pt>
                <c:pt idx="50649">
                  <c:v>50.649000000000001</c:v>
                </c:pt>
                <c:pt idx="50650">
                  <c:v>50.650000000000034</c:v>
                </c:pt>
                <c:pt idx="50651">
                  <c:v>50.65100000000001</c:v>
                </c:pt>
                <c:pt idx="50652">
                  <c:v>50.652000000000044</c:v>
                </c:pt>
                <c:pt idx="50653">
                  <c:v>50.65300000000002</c:v>
                </c:pt>
                <c:pt idx="50654">
                  <c:v>50.653999999999996</c:v>
                </c:pt>
                <c:pt idx="50655">
                  <c:v>50.65500000000003</c:v>
                </c:pt>
                <c:pt idx="50656">
                  <c:v>50.656000000000006</c:v>
                </c:pt>
                <c:pt idx="50657">
                  <c:v>50.657000000000039</c:v>
                </c:pt>
                <c:pt idx="50658">
                  <c:v>50.658000000000015</c:v>
                </c:pt>
                <c:pt idx="50659">
                  <c:v>50.658999999999992</c:v>
                </c:pt>
                <c:pt idx="50660">
                  <c:v>50.660000000000025</c:v>
                </c:pt>
                <c:pt idx="50661">
                  <c:v>50.661000000000001</c:v>
                </c:pt>
                <c:pt idx="50662">
                  <c:v>50.662000000000035</c:v>
                </c:pt>
                <c:pt idx="50663">
                  <c:v>50.663000000000011</c:v>
                </c:pt>
                <c:pt idx="50664">
                  <c:v>50.664000000000044</c:v>
                </c:pt>
                <c:pt idx="50665">
                  <c:v>50.66500000000002</c:v>
                </c:pt>
                <c:pt idx="50666">
                  <c:v>50.665999999999997</c:v>
                </c:pt>
                <c:pt idx="50667">
                  <c:v>50.66700000000003</c:v>
                </c:pt>
                <c:pt idx="50668">
                  <c:v>50.668000000000006</c:v>
                </c:pt>
                <c:pt idx="50669">
                  <c:v>50.66900000000004</c:v>
                </c:pt>
                <c:pt idx="50670">
                  <c:v>50.670000000000016</c:v>
                </c:pt>
                <c:pt idx="50671">
                  <c:v>50.670999999999992</c:v>
                </c:pt>
                <c:pt idx="50672">
                  <c:v>50.672000000000025</c:v>
                </c:pt>
                <c:pt idx="50673">
                  <c:v>50.673000000000002</c:v>
                </c:pt>
                <c:pt idx="50674">
                  <c:v>50.674000000000035</c:v>
                </c:pt>
                <c:pt idx="50675">
                  <c:v>50.675000000000011</c:v>
                </c:pt>
                <c:pt idx="50676">
                  <c:v>50.676000000000045</c:v>
                </c:pt>
                <c:pt idx="50677">
                  <c:v>50.677000000000021</c:v>
                </c:pt>
                <c:pt idx="50678">
                  <c:v>50.677999999999997</c:v>
                </c:pt>
                <c:pt idx="50679">
                  <c:v>50.67900000000003</c:v>
                </c:pt>
                <c:pt idx="50680">
                  <c:v>50.680000000000007</c:v>
                </c:pt>
                <c:pt idx="50681">
                  <c:v>50.68100000000004</c:v>
                </c:pt>
                <c:pt idx="50682">
                  <c:v>50.682000000000016</c:v>
                </c:pt>
                <c:pt idx="50683">
                  <c:v>50.682999999999993</c:v>
                </c:pt>
                <c:pt idx="50684">
                  <c:v>50.684000000000026</c:v>
                </c:pt>
                <c:pt idx="50685">
                  <c:v>50.685000000000002</c:v>
                </c:pt>
                <c:pt idx="50686">
                  <c:v>50.686000000000035</c:v>
                </c:pt>
                <c:pt idx="50687">
                  <c:v>50.687000000000012</c:v>
                </c:pt>
                <c:pt idx="50688">
                  <c:v>50.688000000000045</c:v>
                </c:pt>
                <c:pt idx="50689">
                  <c:v>50.689000000000021</c:v>
                </c:pt>
                <c:pt idx="50690">
                  <c:v>50.69</c:v>
                </c:pt>
                <c:pt idx="50691">
                  <c:v>50.691000000000031</c:v>
                </c:pt>
                <c:pt idx="50692">
                  <c:v>50.692000000000007</c:v>
                </c:pt>
                <c:pt idx="50693">
                  <c:v>50.69300000000004</c:v>
                </c:pt>
                <c:pt idx="50694">
                  <c:v>50.694000000000017</c:v>
                </c:pt>
                <c:pt idx="50695">
                  <c:v>50.694999999999993</c:v>
                </c:pt>
                <c:pt idx="50696">
                  <c:v>50.696000000000026</c:v>
                </c:pt>
                <c:pt idx="50697">
                  <c:v>50.697000000000003</c:v>
                </c:pt>
                <c:pt idx="50698">
                  <c:v>50.698000000000036</c:v>
                </c:pt>
                <c:pt idx="50699">
                  <c:v>50.699000000000012</c:v>
                </c:pt>
                <c:pt idx="50700">
                  <c:v>50.700000000000045</c:v>
                </c:pt>
                <c:pt idx="50701">
                  <c:v>50.701000000000022</c:v>
                </c:pt>
                <c:pt idx="50702">
                  <c:v>50.701999999999998</c:v>
                </c:pt>
                <c:pt idx="50703">
                  <c:v>50.703000000000031</c:v>
                </c:pt>
                <c:pt idx="50704">
                  <c:v>50.704000000000008</c:v>
                </c:pt>
                <c:pt idx="50705">
                  <c:v>50.705000000000041</c:v>
                </c:pt>
                <c:pt idx="50706">
                  <c:v>50.706000000000017</c:v>
                </c:pt>
                <c:pt idx="50707">
                  <c:v>50.706999999999994</c:v>
                </c:pt>
                <c:pt idx="50708">
                  <c:v>50.708000000000027</c:v>
                </c:pt>
                <c:pt idx="50709">
                  <c:v>50.709000000000003</c:v>
                </c:pt>
                <c:pt idx="50710">
                  <c:v>50.710000000000036</c:v>
                </c:pt>
                <c:pt idx="50711">
                  <c:v>50.711000000000013</c:v>
                </c:pt>
                <c:pt idx="50712">
                  <c:v>50.712000000000046</c:v>
                </c:pt>
                <c:pt idx="50713">
                  <c:v>50.713000000000022</c:v>
                </c:pt>
                <c:pt idx="50714">
                  <c:v>50.713999999999999</c:v>
                </c:pt>
                <c:pt idx="50715">
                  <c:v>50.715000000000032</c:v>
                </c:pt>
                <c:pt idx="50716">
                  <c:v>50.716000000000008</c:v>
                </c:pt>
                <c:pt idx="50717">
                  <c:v>50.717000000000041</c:v>
                </c:pt>
                <c:pt idx="50718">
                  <c:v>50.718000000000018</c:v>
                </c:pt>
                <c:pt idx="50719">
                  <c:v>50.718999999999994</c:v>
                </c:pt>
                <c:pt idx="50720">
                  <c:v>50.720000000000027</c:v>
                </c:pt>
                <c:pt idx="50721">
                  <c:v>50.721000000000004</c:v>
                </c:pt>
                <c:pt idx="50722">
                  <c:v>50.722000000000037</c:v>
                </c:pt>
                <c:pt idx="50723">
                  <c:v>50.723000000000013</c:v>
                </c:pt>
                <c:pt idx="50724">
                  <c:v>50.724000000000046</c:v>
                </c:pt>
                <c:pt idx="50725">
                  <c:v>50.725000000000023</c:v>
                </c:pt>
                <c:pt idx="50726">
                  <c:v>50.725999999999999</c:v>
                </c:pt>
                <c:pt idx="50727">
                  <c:v>50.727000000000032</c:v>
                </c:pt>
                <c:pt idx="50728">
                  <c:v>50.728000000000009</c:v>
                </c:pt>
                <c:pt idx="50729">
                  <c:v>50.729000000000042</c:v>
                </c:pt>
                <c:pt idx="50730">
                  <c:v>50.730000000000018</c:v>
                </c:pt>
                <c:pt idx="50731">
                  <c:v>50.730999999999995</c:v>
                </c:pt>
                <c:pt idx="50732">
                  <c:v>50.732000000000028</c:v>
                </c:pt>
                <c:pt idx="50733">
                  <c:v>50.733000000000004</c:v>
                </c:pt>
                <c:pt idx="50734">
                  <c:v>50.734000000000037</c:v>
                </c:pt>
                <c:pt idx="50735">
                  <c:v>50.735000000000014</c:v>
                </c:pt>
                <c:pt idx="50736">
                  <c:v>50.73599999999999</c:v>
                </c:pt>
                <c:pt idx="50737">
                  <c:v>50.737000000000023</c:v>
                </c:pt>
                <c:pt idx="50738">
                  <c:v>50.738</c:v>
                </c:pt>
                <c:pt idx="50739">
                  <c:v>50.739000000000033</c:v>
                </c:pt>
                <c:pt idx="50740">
                  <c:v>50.740000000000009</c:v>
                </c:pt>
                <c:pt idx="50741">
                  <c:v>50.741000000000042</c:v>
                </c:pt>
                <c:pt idx="50742">
                  <c:v>50.742000000000019</c:v>
                </c:pt>
                <c:pt idx="50743">
                  <c:v>50.742999999999995</c:v>
                </c:pt>
                <c:pt idx="50744">
                  <c:v>50.744000000000028</c:v>
                </c:pt>
                <c:pt idx="50745">
                  <c:v>50.745000000000005</c:v>
                </c:pt>
                <c:pt idx="50746">
                  <c:v>50.746000000000038</c:v>
                </c:pt>
                <c:pt idx="50747">
                  <c:v>50.747000000000014</c:v>
                </c:pt>
                <c:pt idx="50748">
                  <c:v>50.74799999999999</c:v>
                </c:pt>
                <c:pt idx="50749">
                  <c:v>50.749000000000024</c:v>
                </c:pt>
                <c:pt idx="50750">
                  <c:v>50.75</c:v>
                </c:pt>
                <c:pt idx="50751">
                  <c:v>50.751000000000033</c:v>
                </c:pt>
                <c:pt idx="50752">
                  <c:v>50.75200000000001</c:v>
                </c:pt>
                <c:pt idx="50753">
                  <c:v>50.753000000000043</c:v>
                </c:pt>
                <c:pt idx="50754">
                  <c:v>50.754000000000019</c:v>
                </c:pt>
                <c:pt idx="50755">
                  <c:v>50.754999999999995</c:v>
                </c:pt>
                <c:pt idx="50756">
                  <c:v>50.756000000000029</c:v>
                </c:pt>
                <c:pt idx="50757">
                  <c:v>50.757000000000005</c:v>
                </c:pt>
                <c:pt idx="50758">
                  <c:v>50.758000000000038</c:v>
                </c:pt>
                <c:pt idx="50759">
                  <c:v>50.759000000000015</c:v>
                </c:pt>
                <c:pt idx="50760">
                  <c:v>50.759999999999991</c:v>
                </c:pt>
                <c:pt idx="50761">
                  <c:v>50.761000000000024</c:v>
                </c:pt>
                <c:pt idx="50762">
                  <c:v>50.762</c:v>
                </c:pt>
                <c:pt idx="50763">
                  <c:v>50.763000000000034</c:v>
                </c:pt>
                <c:pt idx="50764">
                  <c:v>50.76400000000001</c:v>
                </c:pt>
                <c:pt idx="50765">
                  <c:v>50.765000000000043</c:v>
                </c:pt>
                <c:pt idx="50766">
                  <c:v>50.76600000000002</c:v>
                </c:pt>
                <c:pt idx="50767">
                  <c:v>50.766999999999996</c:v>
                </c:pt>
                <c:pt idx="50768">
                  <c:v>50.768000000000029</c:v>
                </c:pt>
                <c:pt idx="50769">
                  <c:v>50.769000000000005</c:v>
                </c:pt>
                <c:pt idx="50770">
                  <c:v>50.770000000000039</c:v>
                </c:pt>
                <c:pt idx="50771">
                  <c:v>50.771000000000015</c:v>
                </c:pt>
                <c:pt idx="50772">
                  <c:v>50.771999999999991</c:v>
                </c:pt>
                <c:pt idx="50773">
                  <c:v>50.773000000000025</c:v>
                </c:pt>
                <c:pt idx="50774">
                  <c:v>50.774000000000001</c:v>
                </c:pt>
                <c:pt idx="50775">
                  <c:v>50.775000000000034</c:v>
                </c:pt>
                <c:pt idx="50776">
                  <c:v>50.77600000000001</c:v>
                </c:pt>
                <c:pt idx="50777">
                  <c:v>50.777000000000044</c:v>
                </c:pt>
                <c:pt idx="50778">
                  <c:v>50.77800000000002</c:v>
                </c:pt>
                <c:pt idx="50779">
                  <c:v>50.778999999999996</c:v>
                </c:pt>
                <c:pt idx="50780">
                  <c:v>50.78000000000003</c:v>
                </c:pt>
                <c:pt idx="50781">
                  <c:v>50.781000000000006</c:v>
                </c:pt>
                <c:pt idx="50782">
                  <c:v>50.782000000000039</c:v>
                </c:pt>
                <c:pt idx="50783">
                  <c:v>50.783000000000015</c:v>
                </c:pt>
                <c:pt idx="50784">
                  <c:v>50.783999999999992</c:v>
                </c:pt>
                <c:pt idx="50785">
                  <c:v>50.785000000000025</c:v>
                </c:pt>
                <c:pt idx="50786">
                  <c:v>50.786000000000001</c:v>
                </c:pt>
                <c:pt idx="50787">
                  <c:v>50.787000000000035</c:v>
                </c:pt>
                <c:pt idx="50788">
                  <c:v>50.788000000000011</c:v>
                </c:pt>
                <c:pt idx="50789">
                  <c:v>50.789000000000044</c:v>
                </c:pt>
                <c:pt idx="50790">
                  <c:v>50.79000000000002</c:v>
                </c:pt>
                <c:pt idx="50791">
                  <c:v>50.790999999999997</c:v>
                </c:pt>
                <c:pt idx="50792">
                  <c:v>50.79200000000003</c:v>
                </c:pt>
                <c:pt idx="50793">
                  <c:v>50.793000000000006</c:v>
                </c:pt>
                <c:pt idx="50794">
                  <c:v>50.79400000000004</c:v>
                </c:pt>
                <c:pt idx="50795">
                  <c:v>50.795000000000016</c:v>
                </c:pt>
                <c:pt idx="50796">
                  <c:v>50.795999999999992</c:v>
                </c:pt>
                <c:pt idx="50797">
                  <c:v>50.797000000000025</c:v>
                </c:pt>
                <c:pt idx="50798">
                  <c:v>50.798000000000002</c:v>
                </c:pt>
                <c:pt idx="50799">
                  <c:v>50.799000000000035</c:v>
                </c:pt>
                <c:pt idx="50800">
                  <c:v>50.800000000000011</c:v>
                </c:pt>
                <c:pt idx="50801">
                  <c:v>50.801000000000045</c:v>
                </c:pt>
                <c:pt idx="50802">
                  <c:v>50.802000000000021</c:v>
                </c:pt>
                <c:pt idx="50803">
                  <c:v>50.802999999999997</c:v>
                </c:pt>
                <c:pt idx="50804">
                  <c:v>50.80400000000003</c:v>
                </c:pt>
                <c:pt idx="50805">
                  <c:v>50.805000000000007</c:v>
                </c:pt>
                <c:pt idx="50806">
                  <c:v>50.80600000000004</c:v>
                </c:pt>
                <c:pt idx="50807">
                  <c:v>50.807000000000016</c:v>
                </c:pt>
                <c:pt idx="50808">
                  <c:v>50.807999999999993</c:v>
                </c:pt>
                <c:pt idx="50809">
                  <c:v>50.809000000000026</c:v>
                </c:pt>
                <c:pt idx="50810">
                  <c:v>50.81</c:v>
                </c:pt>
                <c:pt idx="50811">
                  <c:v>50.811000000000035</c:v>
                </c:pt>
                <c:pt idx="50812">
                  <c:v>50.812000000000012</c:v>
                </c:pt>
                <c:pt idx="50813">
                  <c:v>50.813000000000045</c:v>
                </c:pt>
                <c:pt idx="50814">
                  <c:v>50.814000000000021</c:v>
                </c:pt>
                <c:pt idx="50815">
                  <c:v>50.814999999999998</c:v>
                </c:pt>
                <c:pt idx="50816">
                  <c:v>50.816000000000031</c:v>
                </c:pt>
                <c:pt idx="50817">
                  <c:v>50.817000000000007</c:v>
                </c:pt>
                <c:pt idx="50818">
                  <c:v>50.81800000000004</c:v>
                </c:pt>
                <c:pt idx="50819">
                  <c:v>50.819000000000017</c:v>
                </c:pt>
                <c:pt idx="50820">
                  <c:v>50.819999999999993</c:v>
                </c:pt>
                <c:pt idx="50821">
                  <c:v>50.821000000000026</c:v>
                </c:pt>
                <c:pt idx="50822">
                  <c:v>50.822000000000003</c:v>
                </c:pt>
                <c:pt idx="50823">
                  <c:v>50.823000000000036</c:v>
                </c:pt>
                <c:pt idx="50824">
                  <c:v>50.824000000000012</c:v>
                </c:pt>
                <c:pt idx="50825">
                  <c:v>50.825000000000045</c:v>
                </c:pt>
                <c:pt idx="50826">
                  <c:v>50.826000000000022</c:v>
                </c:pt>
                <c:pt idx="50827">
                  <c:v>50.826999999999998</c:v>
                </c:pt>
                <c:pt idx="50828">
                  <c:v>50.828000000000031</c:v>
                </c:pt>
                <c:pt idx="50829">
                  <c:v>50.829000000000008</c:v>
                </c:pt>
                <c:pt idx="50830">
                  <c:v>50.830000000000041</c:v>
                </c:pt>
                <c:pt idx="50831">
                  <c:v>50.831000000000017</c:v>
                </c:pt>
                <c:pt idx="50832">
                  <c:v>50.831999999999994</c:v>
                </c:pt>
                <c:pt idx="50833">
                  <c:v>50.833000000000027</c:v>
                </c:pt>
                <c:pt idx="50834">
                  <c:v>50.834000000000003</c:v>
                </c:pt>
                <c:pt idx="50835">
                  <c:v>50.835000000000036</c:v>
                </c:pt>
                <c:pt idx="50836">
                  <c:v>50.836000000000013</c:v>
                </c:pt>
                <c:pt idx="50837">
                  <c:v>50.837000000000046</c:v>
                </c:pt>
                <c:pt idx="50838">
                  <c:v>50.838000000000022</c:v>
                </c:pt>
                <c:pt idx="50839">
                  <c:v>50.838999999999999</c:v>
                </c:pt>
                <c:pt idx="50840">
                  <c:v>50.840000000000032</c:v>
                </c:pt>
                <c:pt idx="50841">
                  <c:v>50.841000000000008</c:v>
                </c:pt>
                <c:pt idx="50842">
                  <c:v>50.842000000000041</c:v>
                </c:pt>
                <c:pt idx="50843">
                  <c:v>50.843000000000018</c:v>
                </c:pt>
                <c:pt idx="50844">
                  <c:v>50.843999999999994</c:v>
                </c:pt>
                <c:pt idx="50845">
                  <c:v>50.845000000000027</c:v>
                </c:pt>
                <c:pt idx="50846">
                  <c:v>50.846000000000004</c:v>
                </c:pt>
                <c:pt idx="50847">
                  <c:v>50.847000000000037</c:v>
                </c:pt>
                <c:pt idx="50848">
                  <c:v>50.848000000000013</c:v>
                </c:pt>
                <c:pt idx="50849">
                  <c:v>50.849000000000046</c:v>
                </c:pt>
                <c:pt idx="50850">
                  <c:v>50.850000000000023</c:v>
                </c:pt>
                <c:pt idx="50851">
                  <c:v>50.850999999999999</c:v>
                </c:pt>
                <c:pt idx="50852">
                  <c:v>50.852000000000032</c:v>
                </c:pt>
                <c:pt idx="50853">
                  <c:v>50.853000000000009</c:v>
                </c:pt>
                <c:pt idx="50854">
                  <c:v>50.854000000000042</c:v>
                </c:pt>
                <c:pt idx="50855">
                  <c:v>50.855000000000018</c:v>
                </c:pt>
                <c:pt idx="50856">
                  <c:v>50.855999999999995</c:v>
                </c:pt>
                <c:pt idx="50857">
                  <c:v>50.857000000000028</c:v>
                </c:pt>
                <c:pt idx="50858">
                  <c:v>50.858000000000004</c:v>
                </c:pt>
                <c:pt idx="50859">
                  <c:v>50.859000000000037</c:v>
                </c:pt>
                <c:pt idx="50860">
                  <c:v>50.860000000000014</c:v>
                </c:pt>
                <c:pt idx="50861">
                  <c:v>50.86099999999999</c:v>
                </c:pt>
                <c:pt idx="50862">
                  <c:v>50.862000000000023</c:v>
                </c:pt>
                <c:pt idx="50863">
                  <c:v>50.863</c:v>
                </c:pt>
                <c:pt idx="50864">
                  <c:v>50.864000000000033</c:v>
                </c:pt>
                <c:pt idx="50865">
                  <c:v>50.865000000000009</c:v>
                </c:pt>
                <c:pt idx="50866">
                  <c:v>50.866000000000042</c:v>
                </c:pt>
                <c:pt idx="50867">
                  <c:v>50.867000000000019</c:v>
                </c:pt>
                <c:pt idx="50868">
                  <c:v>50.867999999999995</c:v>
                </c:pt>
                <c:pt idx="50869">
                  <c:v>50.869000000000028</c:v>
                </c:pt>
                <c:pt idx="50870">
                  <c:v>50.870000000000005</c:v>
                </c:pt>
                <c:pt idx="50871">
                  <c:v>50.871000000000038</c:v>
                </c:pt>
                <c:pt idx="50872">
                  <c:v>50.872000000000014</c:v>
                </c:pt>
                <c:pt idx="50873">
                  <c:v>50.87299999999999</c:v>
                </c:pt>
                <c:pt idx="50874">
                  <c:v>50.874000000000024</c:v>
                </c:pt>
                <c:pt idx="50875">
                  <c:v>50.875</c:v>
                </c:pt>
                <c:pt idx="50876">
                  <c:v>50.876000000000033</c:v>
                </c:pt>
                <c:pt idx="50877">
                  <c:v>50.87700000000001</c:v>
                </c:pt>
                <c:pt idx="50878">
                  <c:v>50.878000000000043</c:v>
                </c:pt>
                <c:pt idx="50879">
                  <c:v>50.879000000000019</c:v>
                </c:pt>
                <c:pt idx="50880">
                  <c:v>50.879999999999995</c:v>
                </c:pt>
                <c:pt idx="50881">
                  <c:v>50.881000000000029</c:v>
                </c:pt>
                <c:pt idx="50882">
                  <c:v>50.882000000000005</c:v>
                </c:pt>
                <c:pt idx="50883">
                  <c:v>50.883000000000038</c:v>
                </c:pt>
                <c:pt idx="50884">
                  <c:v>50.884000000000015</c:v>
                </c:pt>
                <c:pt idx="50885">
                  <c:v>50.884999999999991</c:v>
                </c:pt>
                <c:pt idx="50886">
                  <c:v>50.886000000000024</c:v>
                </c:pt>
                <c:pt idx="50887">
                  <c:v>50.887</c:v>
                </c:pt>
                <c:pt idx="50888">
                  <c:v>50.888000000000034</c:v>
                </c:pt>
                <c:pt idx="50889">
                  <c:v>50.88900000000001</c:v>
                </c:pt>
                <c:pt idx="50890">
                  <c:v>50.890000000000043</c:v>
                </c:pt>
                <c:pt idx="50891">
                  <c:v>50.89100000000002</c:v>
                </c:pt>
                <c:pt idx="50892">
                  <c:v>50.891999999999996</c:v>
                </c:pt>
                <c:pt idx="50893">
                  <c:v>50.893000000000029</c:v>
                </c:pt>
                <c:pt idx="50894">
                  <c:v>50.894000000000005</c:v>
                </c:pt>
                <c:pt idx="50895">
                  <c:v>50.895000000000039</c:v>
                </c:pt>
                <c:pt idx="50896">
                  <c:v>50.896000000000015</c:v>
                </c:pt>
                <c:pt idx="50897">
                  <c:v>50.896999999999991</c:v>
                </c:pt>
                <c:pt idx="50898">
                  <c:v>50.898000000000025</c:v>
                </c:pt>
                <c:pt idx="50899">
                  <c:v>50.899000000000001</c:v>
                </c:pt>
                <c:pt idx="50900">
                  <c:v>50.900000000000034</c:v>
                </c:pt>
                <c:pt idx="50901">
                  <c:v>50.90100000000001</c:v>
                </c:pt>
                <c:pt idx="50902">
                  <c:v>50.902000000000044</c:v>
                </c:pt>
                <c:pt idx="50903">
                  <c:v>50.90300000000002</c:v>
                </c:pt>
                <c:pt idx="50904">
                  <c:v>50.903999999999996</c:v>
                </c:pt>
                <c:pt idx="50905">
                  <c:v>50.90500000000003</c:v>
                </c:pt>
                <c:pt idx="50906">
                  <c:v>50.906000000000006</c:v>
                </c:pt>
                <c:pt idx="50907">
                  <c:v>50.907000000000039</c:v>
                </c:pt>
                <c:pt idx="50908">
                  <c:v>50.908000000000015</c:v>
                </c:pt>
                <c:pt idx="50909">
                  <c:v>50.908999999999992</c:v>
                </c:pt>
                <c:pt idx="50910">
                  <c:v>50.910000000000025</c:v>
                </c:pt>
                <c:pt idx="50911">
                  <c:v>50.911000000000001</c:v>
                </c:pt>
                <c:pt idx="50912">
                  <c:v>50.912000000000035</c:v>
                </c:pt>
                <c:pt idx="50913">
                  <c:v>50.913000000000011</c:v>
                </c:pt>
                <c:pt idx="50914">
                  <c:v>50.914000000000044</c:v>
                </c:pt>
                <c:pt idx="50915">
                  <c:v>50.91500000000002</c:v>
                </c:pt>
                <c:pt idx="50916">
                  <c:v>50.915999999999997</c:v>
                </c:pt>
                <c:pt idx="50917">
                  <c:v>50.91700000000003</c:v>
                </c:pt>
                <c:pt idx="50918">
                  <c:v>50.918000000000006</c:v>
                </c:pt>
                <c:pt idx="50919">
                  <c:v>50.91900000000004</c:v>
                </c:pt>
                <c:pt idx="50920">
                  <c:v>50.920000000000016</c:v>
                </c:pt>
                <c:pt idx="50921">
                  <c:v>50.920999999999992</c:v>
                </c:pt>
                <c:pt idx="50922">
                  <c:v>50.922000000000025</c:v>
                </c:pt>
                <c:pt idx="50923">
                  <c:v>50.923000000000002</c:v>
                </c:pt>
                <c:pt idx="50924">
                  <c:v>50.924000000000035</c:v>
                </c:pt>
                <c:pt idx="50925">
                  <c:v>50.925000000000011</c:v>
                </c:pt>
                <c:pt idx="50926">
                  <c:v>50.926000000000045</c:v>
                </c:pt>
                <c:pt idx="50927">
                  <c:v>50.927000000000021</c:v>
                </c:pt>
                <c:pt idx="50928">
                  <c:v>50.927999999999997</c:v>
                </c:pt>
                <c:pt idx="50929">
                  <c:v>50.92900000000003</c:v>
                </c:pt>
                <c:pt idx="50930">
                  <c:v>50.930000000000007</c:v>
                </c:pt>
                <c:pt idx="50931">
                  <c:v>50.93100000000004</c:v>
                </c:pt>
                <c:pt idx="50932">
                  <c:v>50.932000000000016</c:v>
                </c:pt>
                <c:pt idx="50933">
                  <c:v>50.932999999999993</c:v>
                </c:pt>
                <c:pt idx="50934">
                  <c:v>50.934000000000026</c:v>
                </c:pt>
                <c:pt idx="50935">
                  <c:v>50.935000000000002</c:v>
                </c:pt>
                <c:pt idx="50936">
                  <c:v>50.936000000000035</c:v>
                </c:pt>
                <c:pt idx="50937">
                  <c:v>50.937000000000012</c:v>
                </c:pt>
                <c:pt idx="50938">
                  <c:v>50.938000000000045</c:v>
                </c:pt>
                <c:pt idx="50939">
                  <c:v>50.939000000000021</c:v>
                </c:pt>
                <c:pt idx="50940">
                  <c:v>50.94</c:v>
                </c:pt>
                <c:pt idx="50941">
                  <c:v>50.941000000000031</c:v>
                </c:pt>
                <c:pt idx="50942">
                  <c:v>50.942000000000007</c:v>
                </c:pt>
                <c:pt idx="50943">
                  <c:v>50.94300000000004</c:v>
                </c:pt>
                <c:pt idx="50944">
                  <c:v>50.944000000000017</c:v>
                </c:pt>
                <c:pt idx="50945">
                  <c:v>50.944999999999993</c:v>
                </c:pt>
                <c:pt idx="50946">
                  <c:v>50.946000000000026</c:v>
                </c:pt>
                <c:pt idx="50947">
                  <c:v>50.947000000000003</c:v>
                </c:pt>
                <c:pt idx="50948">
                  <c:v>50.948000000000036</c:v>
                </c:pt>
                <c:pt idx="50949">
                  <c:v>50.949000000000012</c:v>
                </c:pt>
                <c:pt idx="50950">
                  <c:v>50.950000000000045</c:v>
                </c:pt>
                <c:pt idx="50951">
                  <c:v>50.951000000000022</c:v>
                </c:pt>
                <c:pt idx="50952">
                  <c:v>50.951999999999998</c:v>
                </c:pt>
                <c:pt idx="50953">
                  <c:v>50.953000000000031</c:v>
                </c:pt>
                <c:pt idx="50954">
                  <c:v>50.954000000000008</c:v>
                </c:pt>
                <c:pt idx="50955">
                  <c:v>50.955000000000041</c:v>
                </c:pt>
                <c:pt idx="50956">
                  <c:v>50.956000000000017</c:v>
                </c:pt>
                <c:pt idx="50957">
                  <c:v>50.956999999999994</c:v>
                </c:pt>
                <c:pt idx="50958">
                  <c:v>50.958000000000027</c:v>
                </c:pt>
                <c:pt idx="50959">
                  <c:v>50.959000000000003</c:v>
                </c:pt>
                <c:pt idx="50960">
                  <c:v>50.960000000000036</c:v>
                </c:pt>
                <c:pt idx="50961">
                  <c:v>50.961000000000013</c:v>
                </c:pt>
                <c:pt idx="50962">
                  <c:v>50.962000000000046</c:v>
                </c:pt>
                <c:pt idx="50963">
                  <c:v>50.963000000000022</c:v>
                </c:pt>
                <c:pt idx="50964">
                  <c:v>50.963999999999999</c:v>
                </c:pt>
                <c:pt idx="50965">
                  <c:v>50.965000000000032</c:v>
                </c:pt>
                <c:pt idx="50966">
                  <c:v>50.966000000000008</c:v>
                </c:pt>
                <c:pt idx="50967">
                  <c:v>50.967000000000041</c:v>
                </c:pt>
                <c:pt idx="50968">
                  <c:v>50.968000000000018</c:v>
                </c:pt>
                <c:pt idx="50969">
                  <c:v>50.968999999999994</c:v>
                </c:pt>
                <c:pt idx="50970">
                  <c:v>50.970000000000027</c:v>
                </c:pt>
                <c:pt idx="50971">
                  <c:v>50.971000000000004</c:v>
                </c:pt>
                <c:pt idx="50972">
                  <c:v>50.972000000000037</c:v>
                </c:pt>
                <c:pt idx="50973">
                  <c:v>50.973000000000013</c:v>
                </c:pt>
                <c:pt idx="50974">
                  <c:v>50.974000000000046</c:v>
                </c:pt>
                <c:pt idx="50975">
                  <c:v>50.975000000000023</c:v>
                </c:pt>
                <c:pt idx="50976">
                  <c:v>50.975999999999999</c:v>
                </c:pt>
                <c:pt idx="50977">
                  <c:v>50.977000000000032</c:v>
                </c:pt>
                <c:pt idx="50978">
                  <c:v>50.978000000000009</c:v>
                </c:pt>
                <c:pt idx="50979">
                  <c:v>50.979000000000042</c:v>
                </c:pt>
                <c:pt idx="50980">
                  <c:v>50.980000000000018</c:v>
                </c:pt>
                <c:pt idx="50981">
                  <c:v>50.980999999999995</c:v>
                </c:pt>
                <c:pt idx="50982">
                  <c:v>50.982000000000028</c:v>
                </c:pt>
                <c:pt idx="50983">
                  <c:v>50.983000000000004</c:v>
                </c:pt>
                <c:pt idx="50984">
                  <c:v>50.984000000000037</c:v>
                </c:pt>
                <c:pt idx="50985">
                  <c:v>50.985000000000014</c:v>
                </c:pt>
                <c:pt idx="50986">
                  <c:v>50.98599999999999</c:v>
                </c:pt>
                <c:pt idx="50987">
                  <c:v>50.987000000000023</c:v>
                </c:pt>
                <c:pt idx="50988">
                  <c:v>50.988</c:v>
                </c:pt>
                <c:pt idx="50989">
                  <c:v>50.989000000000033</c:v>
                </c:pt>
                <c:pt idx="50990">
                  <c:v>50.990000000000009</c:v>
                </c:pt>
                <c:pt idx="50991">
                  <c:v>50.991000000000042</c:v>
                </c:pt>
                <c:pt idx="50992">
                  <c:v>50.992000000000019</c:v>
                </c:pt>
                <c:pt idx="50993">
                  <c:v>50.992999999999995</c:v>
                </c:pt>
                <c:pt idx="50994">
                  <c:v>50.994000000000028</c:v>
                </c:pt>
                <c:pt idx="50995">
                  <c:v>50.995000000000005</c:v>
                </c:pt>
                <c:pt idx="50996">
                  <c:v>50.996000000000038</c:v>
                </c:pt>
                <c:pt idx="50997">
                  <c:v>50.997000000000014</c:v>
                </c:pt>
                <c:pt idx="50998">
                  <c:v>50.99799999999999</c:v>
                </c:pt>
                <c:pt idx="50999">
                  <c:v>50.999000000000024</c:v>
                </c:pt>
                <c:pt idx="51000">
                  <c:v>51</c:v>
                </c:pt>
                <c:pt idx="51001">
                  <c:v>51.001000000000033</c:v>
                </c:pt>
                <c:pt idx="51002">
                  <c:v>51.00200000000001</c:v>
                </c:pt>
                <c:pt idx="51003">
                  <c:v>51.003000000000043</c:v>
                </c:pt>
                <c:pt idx="51004">
                  <c:v>51.004000000000019</c:v>
                </c:pt>
                <c:pt idx="51005">
                  <c:v>51.004999999999995</c:v>
                </c:pt>
                <c:pt idx="51006">
                  <c:v>51.006000000000029</c:v>
                </c:pt>
                <c:pt idx="51007">
                  <c:v>51.007000000000005</c:v>
                </c:pt>
                <c:pt idx="51008">
                  <c:v>51.008000000000038</c:v>
                </c:pt>
                <c:pt idx="51009">
                  <c:v>51.009000000000015</c:v>
                </c:pt>
                <c:pt idx="51010">
                  <c:v>51.009999999999991</c:v>
                </c:pt>
                <c:pt idx="51011">
                  <c:v>51.011000000000024</c:v>
                </c:pt>
                <c:pt idx="51012">
                  <c:v>51.012</c:v>
                </c:pt>
                <c:pt idx="51013">
                  <c:v>51.013000000000034</c:v>
                </c:pt>
                <c:pt idx="51014">
                  <c:v>51.01400000000001</c:v>
                </c:pt>
                <c:pt idx="51015">
                  <c:v>51.015000000000043</c:v>
                </c:pt>
                <c:pt idx="51016">
                  <c:v>51.01600000000002</c:v>
                </c:pt>
                <c:pt idx="51017">
                  <c:v>51.016999999999996</c:v>
                </c:pt>
                <c:pt idx="51018">
                  <c:v>51.018000000000029</c:v>
                </c:pt>
                <c:pt idx="51019">
                  <c:v>51.019000000000005</c:v>
                </c:pt>
                <c:pt idx="51020">
                  <c:v>51.020000000000039</c:v>
                </c:pt>
                <c:pt idx="51021">
                  <c:v>51.021000000000015</c:v>
                </c:pt>
                <c:pt idx="51022">
                  <c:v>51.021999999999991</c:v>
                </c:pt>
                <c:pt idx="51023">
                  <c:v>51.023000000000025</c:v>
                </c:pt>
                <c:pt idx="51024">
                  <c:v>51.024000000000001</c:v>
                </c:pt>
                <c:pt idx="51025">
                  <c:v>51.025000000000034</c:v>
                </c:pt>
                <c:pt idx="51026">
                  <c:v>51.02600000000001</c:v>
                </c:pt>
                <c:pt idx="51027">
                  <c:v>51.027000000000044</c:v>
                </c:pt>
                <c:pt idx="51028">
                  <c:v>51.02800000000002</c:v>
                </c:pt>
                <c:pt idx="51029">
                  <c:v>51.028999999999996</c:v>
                </c:pt>
                <c:pt idx="51030">
                  <c:v>51.03000000000003</c:v>
                </c:pt>
                <c:pt idx="51031">
                  <c:v>51.031000000000006</c:v>
                </c:pt>
                <c:pt idx="51032">
                  <c:v>51.032000000000039</c:v>
                </c:pt>
                <c:pt idx="51033">
                  <c:v>51.033000000000015</c:v>
                </c:pt>
                <c:pt idx="51034">
                  <c:v>51.033999999999992</c:v>
                </c:pt>
                <c:pt idx="51035">
                  <c:v>51.035000000000025</c:v>
                </c:pt>
                <c:pt idx="51036">
                  <c:v>51.036000000000001</c:v>
                </c:pt>
                <c:pt idx="51037">
                  <c:v>51.037000000000035</c:v>
                </c:pt>
                <c:pt idx="51038">
                  <c:v>51.038000000000011</c:v>
                </c:pt>
                <c:pt idx="51039">
                  <c:v>51.039000000000044</c:v>
                </c:pt>
                <c:pt idx="51040">
                  <c:v>51.04000000000002</c:v>
                </c:pt>
                <c:pt idx="51041">
                  <c:v>51.040999999999997</c:v>
                </c:pt>
                <c:pt idx="51042">
                  <c:v>51.04200000000003</c:v>
                </c:pt>
                <c:pt idx="51043">
                  <c:v>51.043000000000006</c:v>
                </c:pt>
                <c:pt idx="51044">
                  <c:v>51.04400000000004</c:v>
                </c:pt>
                <c:pt idx="51045">
                  <c:v>51.045000000000016</c:v>
                </c:pt>
                <c:pt idx="51046">
                  <c:v>51.045999999999992</c:v>
                </c:pt>
                <c:pt idx="51047">
                  <c:v>51.047000000000025</c:v>
                </c:pt>
                <c:pt idx="51048">
                  <c:v>51.048000000000002</c:v>
                </c:pt>
                <c:pt idx="51049">
                  <c:v>51.049000000000035</c:v>
                </c:pt>
                <c:pt idx="51050">
                  <c:v>51.050000000000011</c:v>
                </c:pt>
                <c:pt idx="51051">
                  <c:v>51.051000000000045</c:v>
                </c:pt>
                <c:pt idx="51052">
                  <c:v>51.052000000000021</c:v>
                </c:pt>
                <c:pt idx="51053">
                  <c:v>51.052999999999997</c:v>
                </c:pt>
                <c:pt idx="51054">
                  <c:v>51.05400000000003</c:v>
                </c:pt>
                <c:pt idx="51055">
                  <c:v>51.055000000000007</c:v>
                </c:pt>
                <c:pt idx="51056">
                  <c:v>51.05600000000004</c:v>
                </c:pt>
                <c:pt idx="51057">
                  <c:v>51.057000000000016</c:v>
                </c:pt>
                <c:pt idx="51058">
                  <c:v>51.057999999999993</c:v>
                </c:pt>
                <c:pt idx="51059">
                  <c:v>51.059000000000026</c:v>
                </c:pt>
                <c:pt idx="51060">
                  <c:v>51.06</c:v>
                </c:pt>
                <c:pt idx="51061">
                  <c:v>51.061000000000035</c:v>
                </c:pt>
                <c:pt idx="51062">
                  <c:v>51.062000000000012</c:v>
                </c:pt>
                <c:pt idx="51063">
                  <c:v>51.063000000000045</c:v>
                </c:pt>
                <c:pt idx="51064">
                  <c:v>51.064000000000021</c:v>
                </c:pt>
                <c:pt idx="51065">
                  <c:v>51.064999999999998</c:v>
                </c:pt>
                <c:pt idx="51066">
                  <c:v>51.066000000000031</c:v>
                </c:pt>
                <c:pt idx="51067">
                  <c:v>51.067000000000007</c:v>
                </c:pt>
                <c:pt idx="51068">
                  <c:v>51.06800000000004</c:v>
                </c:pt>
                <c:pt idx="51069">
                  <c:v>51.069000000000017</c:v>
                </c:pt>
                <c:pt idx="51070">
                  <c:v>51.069999999999993</c:v>
                </c:pt>
                <c:pt idx="51071">
                  <c:v>51.071000000000026</c:v>
                </c:pt>
                <c:pt idx="51072">
                  <c:v>51.072000000000003</c:v>
                </c:pt>
                <c:pt idx="51073">
                  <c:v>51.073000000000036</c:v>
                </c:pt>
                <c:pt idx="51074">
                  <c:v>51.074000000000012</c:v>
                </c:pt>
                <c:pt idx="51075">
                  <c:v>51.075000000000045</c:v>
                </c:pt>
                <c:pt idx="51076">
                  <c:v>51.076000000000022</c:v>
                </c:pt>
                <c:pt idx="51077">
                  <c:v>51.076999999999998</c:v>
                </c:pt>
                <c:pt idx="51078">
                  <c:v>51.078000000000031</c:v>
                </c:pt>
                <c:pt idx="51079">
                  <c:v>51.079000000000008</c:v>
                </c:pt>
                <c:pt idx="51080">
                  <c:v>51.080000000000041</c:v>
                </c:pt>
                <c:pt idx="51081">
                  <c:v>51.081000000000017</c:v>
                </c:pt>
                <c:pt idx="51082">
                  <c:v>51.081999999999994</c:v>
                </c:pt>
                <c:pt idx="51083">
                  <c:v>51.083000000000027</c:v>
                </c:pt>
                <c:pt idx="51084">
                  <c:v>51.084000000000003</c:v>
                </c:pt>
                <c:pt idx="51085">
                  <c:v>51.085000000000036</c:v>
                </c:pt>
                <c:pt idx="51086">
                  <c:v>51.086000000000013</c:v>
                </c:pt>
                <c:pt idx="51087">
                  <c:v>51.087000000000046</c:v>
                </c:pt>
                <c:pt idx="51088">
                  <c:v>51.088000000000022</c:v>
                </c:pt>
                <c:pt idx="51089">
                  <c:v>51.088999999999999</c:v>
                </c:pt>
                <c:pt idx="51090">
                  <c:v>51.090000000000032</c:v>
                </c:pt>
                <c:pt idx="51091">
                  <c:v>51.091000000000008</c:v>
                </c:pt>
                <c:pt idx="51092">
                  <c:v>51.092000000000041</c:v>
                </c:pt>
                <c:pt idx="51093">
                  <c:v>51.093000000000018</c:v>
                </c:pt>
                <c:pt idx="51094">
                  <c:v>51.093999999999994</c:v>
                </c:pt>
                <c:pt idx="51095">
                  <c:v>51.095000000000027</c:v>
                </c:pt>
                <c:pt idx="51096">
                  <c:v>51.096000000000004</c:v>
                </c:pt>
                <c:pt idx="51097">
                  <c:v>51.097000000000037</c:v>
                </c:pt>
                <c:pt idx="51098">
                  <c:v>51.098000000000013</c:v>
                </c:pt>
                <c:pt idx="51099">
                  <c:v>51.099000000000046</c:v>
                </c:pt>
                <c:pt idx="51100">
                  <c:v>51.100000000000023</c:v>
                </c:pt>
                <c:pt idx="51101">
                  <c:v>51.100999999999999</c:v>
                </c:pt>
                <c:pt idx="51102">
                  <c:v>51.102000000000032</c:v>
                </c:pt>
                <c:pt idx="51103">
                  <c:v>51.103000000000009</c:v>
                </c:pt>
                <c:pt idx="51104">
                  <c:v>51.104000000000042</c:v>
                </c:pt>
                <c:pt idx="51105">
                  <c:v>51.105000000000018</c:v>
                </c:pt>
                <c:pt idx="51106">
                  <c:v>51.105999999999995</c:v>
                </c:pt>
                <c:pt idx="51107">
                  <c:v>51.107000000000028</c:v>
                </c:pt>
                <c:pt idx="51108">
                  <c:v>51.108000000000004</c:v>
                </c:pt>
                <c:pt idx="51109">
                  <c:v>51.109000000000037</c:v>
                </c:pt>
                <c:pt idx="51110">
                  <c:v>51.110000000000014</c:v>
                </c:pt>
                <c:pt idx="51111">
                  <c:v>51.11099999999999</c:v>
                </c:pt>
                <c:pt idx="51112">
                  <c:v>51.112000000000023</c:v>
                </c:pt>
                <c:pt idx="51113">
                  <c:v>51.113</c:v>
                </c:pt>
                <c:pt idx="51114">
                  <c:v>51.114000000000033</c:v>
                </c:pt>
                <c:pt idx="51115">
                  <c:v>51.115000000000009</c:v>
                </c:pt>
                <c:pt idx="51116">
                  <c:v>51.116000000000042</c:v>
                </c:pt>
                <c:pt idx="51117">
                  <c:v>51.117000000000019</c:v>
                </c:pt>
                <c:pt idx="51118">
                  <c:v>51.117999999999995</c:v>
                </c:pt>
                <c:pt idx="51119">
                  <c:v>51.119000000000028</c:v>
                </c:pt>
                <c:pt idx="51120">
                  <c:v>51.120000000000005</c:v>
                </c:pt>
                <c:pt idx="51121">
                  <c:v>51.121000000000038</c:v>
                </c:pt>
                <c:pt idx="51122">
                  <c:v>51.122000000000014</c:v>
                </c:pt>
                <c:pt idx="51123">
                  <c:v>51.12299999999999</c:v>
                </c:pt>
                <c:pt idx="51124">
                  <c:v>51.124000000000024</c:v>
                </c:pt>
                <c:pt idx="51125">
                  <c:v>51.125</c:v>
                </c:pt>
                <c:pt idx="51126">
                  <c:v>51.126000000000033</c:v>
                </c:pt>
                <c:pt idx="51127">
                  <c:v>51.12700000000001</c:v>
                </c:pt>
                <c:pt idx="51128">
                  <c:v>51.128000000000043</c:v>
                </c:pt>
                <c:pt idx="51129">
                  <c:v>51.129000000000019</c:v>
                </c:pt>
                <c:pt idx="51130">
                  <c:v>51.129999999999995</c:v>
                </c:pt>
                <c:pt idx="51131">
                  <c:v>51.131000000000029</c:v>
                </c:pt>
                <c:pt idx="51132">
                  <c:v>51.132000000000005</c:v>
                </c:pt>
                <c:pt idx="51133">
                  <c:v>51.133000000000038</c:v>
                </c:pt>
                <c:pt idx="51134">
                  <c:v>51.134000000000015</c:v>
                </c:pt>
                <c:pt idx="51135">
                  <c:v>51.134999999999991</c:v>
                </c:pt>
                <c:pt idx="51136">
                  <c:v>51.136000000000024</c:v>
                </c:pt>
                <c:pt idx="51137">
                  <c:v>51.137</c:v>
                </c:pt>
                <c:pt idx="51138">
                  <c:v>51.138000000000034</c:v>
                </c:pt>
                <c:pt idx="51139">
                  <c:v>51.13900000000001</c:v>
                </c:pt>
                <c:pt idx="51140">
                  <c:v>51.140000000000043</c:v>
                </c:pt>
                <c:pt idx="51141">
                  <c:v>51.14100000000002</c:v>
                </c:pt>
                <c:pt idx="51142">
                  <c:v>51.141999999999996</c:v>
                </c:pt>
                <c:pt idx="51143">
                  <c:v>51.143000000000029</c:v>
                </c:pt>
                <c:pt idx="51144">
                  <c:v>51.144000000000005</c:v>
                </c:pt>
                <c:pt idx="51145">
                  <c:v>51.145000000000039</c:v>
                </c:pt>
                <c:pt idx="51146">
                  <c:v>51.146000000000015</c:v>
                </c:pt>
                <c:pt idx="51147">
                  <c:v>51.146999999999991</c:v>
                </c:pt>
                <c:pt idx="51148">
                  <c:v>51.148000000000025</c:v>
                </c:pt>
                <c:pt idx="51149">
                  <c:v>51.149000000000001</c:v>
                </c:pt>
                <c:pt idx="51150">
                  <c:v>51.150000000000034</c:v>
                </c:pt>
                <c:pt idx="51151">
                  <c:v>51.15100000000001</c:v>
                </c:pt>
                <c:pt idx="51152">
                  <c:v>51.152000000000044</c:v>
                </c:pt>
                <c:pt idx="51153">
                  <c:v>51.15300000000002</c:v>
                </c:pt>
                <c:pt idx="51154">
                  <c:v>51.153999999999996</c:v>
                </c:pt>
                <c:pt idx="51155">
                  <c:v>51.15500000000003</c:v>
                </c:pt>
                <c:pt idx="51156">
                  <c:v>51.156000000000006</c:v>
                </c:pt>
                <c:pt idx="51157">
                  <c:v>51.157000000000039</c:v>
                </c:pt>
                <c:pt idx="51158">
                  <c:v>51.158000000000015</c:v>
                </c:pt>
                <c:pt idx="51159">
                  <c:v>51.158999999999992</c:v>
                </c:pt>
                <c:pt idx="51160">
                  <c:v>51.160000000000025</c:v>
                </c:pt>
                <c:pt idx="51161">
                  <c:v>51.161000000000001</c:v>
                </c:pt>
                <c:pt idx="51162">
                  <c:v>51.162000000000035</c:v>
                </c:pt>
                <c:pt idx="51163">
                  <c:v>51.163000000000011</c:v>
                </c:pt>
                <c:pt idx="51164">
                  <c:v>51.164000000000044</c:v>
                </c:pt>
                <c:pt idx="51165">
                  <c:v>51.16500000000002</c:v>
                </c:pt>
                <c:pt idx="51166">
                  <c:v>51.165999999999997</c:v>
                </c:pt>
                <c:pt idx="51167">
                  <c:v>51.16700000000003</c:v>
                </c:pt>
                <c:pt idx="51168">
                  <c:v>51.168000000000006</c:v>
                </c:pt>
                <c:pt idx="51169">
                  <c:v>51.16900000000004</c:v>
                </c:pt>
                <c:pt idx="51170">
                  <c:v>51.170000000000016</c:v>
                </c:pt>
                <c:pt idx="51171">
                  <c:v>51.170999999999992</c:v>
                </c:pt>
                <c:pt idx="51172">
                  <c:v>51.172000000000025</c:v>
                </c:pt>
                <c:pt idx="51173">
                  <c:v>51.173000000000002</c:v>
                </c:pt>
                <c:pt idx="51174">
                  <c:v>51.174000000000035</c:v>
                </c:pt>
                <c:pt idx="51175">
                  <c:v>51.175000000000011</c:v>
                </c:pt>
                <c:pt idx="51176">
                  <c:v>51.176000000000045</c:v>
                </c:pt>
                <c:pt idx="51177">
                  <c:v>51.177000000000021</c:v>
                </c:pt>
                <c:pt idx="51178">
                  <c:v>51.177999999999997</c:v>
                </c:pt>
                <c:pt idx="51179">
                  <c:v>51.17900000000003</c:v>
                </c:pt>
                <c:pt idx="51180">
                  <c:v>51.180000000000007</c:v>
                </c:pt>
                <c:pt idx="51181">
                  <c:v>51.18100000000004</c:v>
                </c:pt>
                <c:pt idx="51182">
                  <c:v>51.182000000000016</c:v>
                </c:pt>
                <c:pt idx="51183">
                  <c:v>51.182999999999993</c:v>
                </c:pt>
                <c:pt idx="51184">
                  <c:v>51.184000000000026</c:v>
                </c:pt>
                <c:pt idx="51185">
                  <c:v>51.185000000000002</c:v>
                </c:pt>
                <c:pt idx="51186">
                  <c:v>51.186000000000035</c:v>
                </c:pt>
                <c:pt idx="51187">
                  <c:v>51.187000000000012</c:v>
                </c:pt>
                <c:pt idx="51188">
                  <c:v>51.188000000000045</c:v>
                </c:pt>
                <c:pt idx="51189">
                  <c:v>51.189000000000021</c:v>
                </c:pt>
                <c:pt idx="51190">
                  <c:v>51.19</c:v>
                </c:pt>
                <c:pt idx="51191">
                  <c:v>51.191000000000031</c:v>
                </c:pt>
                <c:pt idx="51192">
                  <c:v>51.192000000000007</c:v>
                </c:pt>
                <c:pt idx="51193">
                  <c:v>51.19300000000004</c:v>
                </c:pt>
                <c:pt idx="51194">
                  <c:v>51.194000000000017</c:v>
                </c:pt>
                <c:pt idx="51195">
                  <c:v>51.194999999999993</c:v>
                </c:pt>
                <c:pt idx="51196">
                  <c:v>51.196000000000026</c:v>
                </c:pt>
                <c:pt idx="51197">
                  <c:v>51.197000000000003</c:v>
                </c:pt>
                <c:pt idx="51198">
                  <c:v>51.198000000000036</c:v>
                </c:pt>
                <c:pt idx="51199">
                  <c:v>51.199000000000012</c:v>
                </c:pt>
                <c:pt idx="51200">
                  <c:v>51.200000000000045</c:v>
                </c:pt>
                <c:pt idx="51201">
                  <c:v>51.201000000000022</c:v>
                </c:pt>
                <c:pt idx="51202">
                  <c:v>51.201999999999998</c:v>
                </c:pt>
                <c:pt idx="51203">
                  <c:v>51.203000000000031</c:v>
                </c:pt>
                <c:pt idx="51204">
                  <c:v>51.204000000000008</c:v>
                </c:pt>
                <c:pt idx="51205">
                  <c:v>51.205000000000041</c:v>
                </c:pt>
                <c:pt idx="51206">
                  <c:v>51.206000000000017</c:v>
                </c:pt>
                <c:pt idx="51207">
                  <c:v>51.206999999999994</c:v>
                </c:pt>
                <c:pt idx="51208">
                  <c:v>51.208000000000027</c:v>
                </c:pt>
                <c:pt idx="51209">
                  <c:v>51.209000000000003</c:v>
                </c:pt>
                <c:pt idx="51210">
                  <c:v>51.210000000000036</c:v>
                </c:pt>
                <c:pt idx="51211">
                  <c:v>51.211000000000013</c:v>
                </c:pt>
                <c:pt idx="51212">
                  <c:v>51.212000000000046</c:v>
                </c:pt>
                <c:pt idx="51213">
                  <c:v>51.213000000000022</c:v>
                </c:pt>
                <c:pt idx="51214">
                  <c:v>51.213999999999999</c:v>
                </c:pt>
                <c:pt idx="51215">
                  <c:v>51.215000000000032</c:v>
                </c:pt>
                <c:pt idx="51216">
                  <c:v>51.216000000000008</c:v>
                </c:pt>
                <c:pt idx="51217">
                  <c:v>51.217000000000041</c:v>
                </c:pt>
                <c:pt idx="51218">
                  <c:v>51.218000000000018</c:v>
                </c:pt>
                <c:pt idx="51219">
                  <c:v>51.218999999999994</c:v>
                </c:pt>
                <c:pt idx="51220">
                  <c:v>51.220000000000027</c:v>
                </c:pt>
                <c:pt idx="51221">
                  <c:v>51.221000000000004</c:v>
                </c:pt>
                <c:pt idx="51222">
                  <c:v>51.222000000000037</c:v>
                </c:pt>
                <c:pt idx="51223">
                  <c:v>51.223000000000013</c:v>
                </c:pt>
                <c:pt idx="51224">
                  <c:v>51.224000000000046</c:v>
                </c:pt>
                <c:pt idx="51225">
                  <c:v>51.225000000000023</c:v>
                </c:pt>
                <c:pt idx="51226">
                  <c:v>51.225999999999999</c:v>
                </c:pt>
                <c:pt idx="51227">
                  <c:v>51.227000000000032</c:v>
                </c:pt>
                <c:pt idx="51228">
                  <c:v>51.228000000000009</c:v>
                </c:pt>
                <c:pt idx="51229">
                  <c:v>51.229000000000042</c:v>
                </c:pt>
                <c:pt idx="51230">
                  <c:v>51.230000000000018</c:v>
                </c:pt>
                <c:pt idx="51231">
                  <c:v>51.230999999999995</c:v>
                </c:pt>
                <c:pt idx="51232">
                  <c:v>51.232000000000028</c:v>
                </c:pt>
                <c:pt idx="51233">
                  <c:v>51.233000000000004</c:v>
                </c:pt>
                <c:pt idx="51234">
                  <c:v>51.234000000000037</c:v>
                </c:pt>
                <c:pt idx="51235">
                  <c:v>51.235000000000014</c:v>
                </c:pt>
                <c:pt idx="51236">
                  <c:v>51.23599999999999</c:v>
                </c:pt>
                <c:pt idx="51237">
                  <c:v>51.237000000000023</c:v>
                </c:pt>
                <c:pt idx="51238">
                  <c:v>51.238</c:v>
                </c:pt>
                <c:pt idx="51239">
                  <c:v>51.239000000000033</c:v>
                </c:pt>
                <c:pt idx="51240">
                  <c:v>51.240000000000009</c:v>
                </c:pt>
                <c:pt idx="51241">
                  <c:v>51.241000000000042</c:v>
                </c:pt>
                <c:pt idx="51242">
                  <c:v>51.242000000000019</c:v>
                </c:pt>
                <c:pt idx="51243">
                  <c:v>51.242999999999995</c:v>
                </c:pt>
                <c:pt idx="51244">
                  <c:v>51.244000000000028</c:v>
                </c:pt>
                <c:pt idx="51245">
                  <c:v>51.245000000000005</c:v>
                </c:pt>
                <c:pt idx="51246">
                  <c:v>51.246000000000038</c:v>
                </c:pt>
                <c:pt idx="51247">
                  <c:v>51.247000000000014</c:v>
                </c:pt>
                <c:pt idx="51248">
                  <c:v>51.24799999999999</c:v>
                </c:pt>
                <c:pt idx="51249">
                  <c:v>51.249000000000024</c:v>
                </c:pt>
                <c:pt idx="51250">
                  <c:v>51.25</c:v>
                </c:pt>
                <c:pt idx="51251">
                  <c:v>51.251000000000033</c:v>
                </c:pt>
                <c:pt idx="51252">
                  <c:v>51.25200000000001</c:v>
                </c:pt>
                <c:pt idx="51253">
                  <c:v>51.253000000000043</c:v>
                </c:pt>
                <c:pt idx="51254">
                  <c:v>51.254000000000019</c:v>
                </c:pt>
                <c:pt idx="51255">
                  <c:v>51.254999999999995</c:v>
                </c:pt>
                <c:pt idx="51256">
                  <c:v>51.256000000000029</c:v>
                </c:pt>
                <c:pt idx="51257">
                  <c:v>51.257000000000005</c:v>
                </c:pt>
                <c:pt idx="51258">
                  <c:v>51.258000000000038</c:v>
                </c:pt>
                <c:pt idx="51259">
                  <c:v>51.259000000000015</c:v>
                </c:pt>
                <c:pt idx="51260">
                  <c:v>51.259999999999991</c:v>
                </c:pt>
                <c:pt idx="51261">
                  <c:v>51.261000000000024</c:v>
                </c:pt>
                <c:pt idx="51262">
                  <c:v>51.262</c:v>
                </c:pt>
                <c:pt idx="51263">
                  <c:v>51.263000000000034</c:v>
                </c:pt>
                <c:pt idx="51264">
                  <c:v>51.26400000000001</c:v>
                </c:pt>
                <c:pt idx="51265">
                  <c:v>51.265000000000043</c:v>
                </c:pt>
                <c:pt idx="51266">
                  <c:v>51.26600000000002</c:v>
                </c:pt>
                <c:pt idx="51267">
                  <c:v>51.266999999999996</c:v>
                </c:pt>
                <c:pt idx="51268">
                  <c:v>51.268000000000029</c:v>
                </c:pt>
                <c:pt idx="51269">
                  <c:v>51.269000000000005</c:v>
                </c:pt>
                <c:pt idx="51270">
                  <c:v>51.270000000000039</c:v>
                </c:pt>
                <c:pt idx="51271">
                  <c:v>51.271000000000015</c:v>
                </c:pt>
                <c:pt idx="51272">
                  <c:v>51.271999999999991</c:v>
                </c:pt>
                <c:pt idx="51273">
                  <c:v>51.273000000000025</c:v>
                </c:pt>
                <c:pt idx="51274">
                  <c:v>51.274000000000001</c:v>
                </c:pt>
                <c:pt idx="51275">
                  <c:v>51.275000000000034</c:v>
                </c:pt>
                <c:pt idx="51276">
                  <c:v>51.27600000000001</c:v>
                </c:pt>
                <c:pt idx="51277">
                  <c:v>51.277000000000044</c:v>
                </c:pt>
                <c:pt idx="51278">
                  <c:v>51.27800000000002</c:v>
                </c:pt>
                <c:pt idx="51279">
                  <c:v>51.278999999999996</c:v>
                </c:pt>
                <c:pt idx="51280">
                  <c:v>51.28000000000003</c:v>
                </c:pt>
                <c:pt idx="51281">
                  <c:v>51.281000000000006</c:v>
                </c:pt>
                <c:pt idx="51282">
                  <c:v>51.282000000000039</c:v>
                </c:pt>
                <c:pt idx="51283">
                  <c:v>51.283000000000015</c:v>
                </c:pt>
                <c:pt idx="51284">
                  <c:v>51.283999999999992</c:v>
                </c:pt>
                <c:pt idx="51285">
                  <c:v>51.285000000000025</c:v>
                </c:pt>
                <c:pt idx="51286">
                  <c:v>51.286000000000001</c:v>
                </c:pt>
                <c:pt idx="51287">
                  <c:v>51.287000000000035</c:v>
                </c:pt>
                <c:pt idx="51288">
                  <c:v>51.288000000000011</c:v>
                </c:pt>
                <c:pt idx="51289">
                  <c:v>51.289000000000044</c:v>
                </c:pt>
                <c:pt idx="51290">
                  <c:v>51.29000000000002</c:v>
                </c:pt>
                <c:pt idx="51291">
                  <c:v>51.290999999999997</c:v>
                </c:pt>
                <c:pt idx="51292">
                  <c:v>51.29200000000003</c:v>
                </c:pt>
                <c:pt idx="51293">
                  <c:v>51.293000000000006</c:v>
                </c:pt>
                <c:pt idx="51294">
                  <c:v>51.29400000000004</c:v>
                </c:pt>
                <c:pt idx="51295">
                  <c:v>51.295000000000016</c:v>
                </c:pt>
                <c:pt idx="51296">
                  <c:v>51.295999999999992</c:v>
                </c:pt>
                <c:pt idx="51297">
                  <c:v>51.297000000000025</c:v>
                </c:pt>
                <c:pt idx="51298">
                  <c:v>51.298000000000002</c:v>
                </c:pt>
                <c:pt idx="51299">
                  <c:v>51.299000000000035</c:v>
                </c:pt>
                <c:pt idx="51300">
                  <c:v>51.300000000000011</c:v>
                </c:pt>
                <c:pt idx="51301">
                  <c:v>51.301000000000045</c:v>
                </c:pt>
                <c:pt idx="51302">
                  <c:v>51.302000000000021</c:v>
                </c:pt>
                <c:pt idx="51303">
                  <c:v>51.302999999999997</c:v>
                </c:pt>
                <c:pt idx="51304">
                  <c:v>51.30400000000003</c:v>
                </c:pt>
                <c:pt idx="51305">
                  <c:v>51.305000000000007</c:v>
                </c:pt>
                <c:pt idx="51306">
                  <c:v>51.30600000000004</c:v>
                </c:pt>
                <c:pt idx="51307">
                  <c:v>51.307000000000016</c:v>
                </c:pt>
                <c:pt idx="51308">
                  <c:v>51.307999999999993</c:v>
                </c:pt>
                <c:pt idx="51309">
                  <c:v>51.309000000000026</c:v>
                </c:pt>
                <c:pt idx="51310">
                  <c:v>51.31</c:v>
                </c:pt>
                <c:pt idx="51311">
                  <c:v>51.311000000000035</c:v>
                </c:pt>
                <c:pt idx="51312">
                  <c:v>51.312000000000012</c:v>
                </c:pt>
                <c:pt idx="51313">
                  <c:v>51.313000000000045</c:v>
                </c:pt>
                <c:pt idx="51314">
                  <c:v>51.314000000000021</c:v>
                </c:pt>
                <c:pt idx="51315">
                  <c:v>51.314999999999998</c:v>
                </c:pt>
                <c:pt idx="51316">
                  <c:v>51.316000000000031</c:v>
                </c:pt>
                <c:pt idx="51317">
                  <c:v>51.317000000000007</c:v>
                </c:pt>
                <c:pt idx="51318">
                  <c:v>51.31800000000004</c:v>
                </c:pt>
                <c:pt idx="51319">
                  <c:v>51.319000000000017</c:v>
                </c:pt>
                <c:pt idx="51320">
                  <c:v>51.319999999999993</c:v>
                </c:pt>
                <c:pt idx="51321">
                  <c:v>51.321000000000026</c:v>
                </c:pt>
                <c:pt idx="51322">
                  <c:v>51.322000000000003</c:v>
                </c:pt>
                <c:pt idx="51323">
                  <c:v>51.323000000000036</c:v>
                </c:pt>
                <c:pt idx="51324">
                  <c:v>51.324000000000012</c:v>
                </c:pt>
                <c:pt idx="51325">
                  <c:v>51.325000000000045</c:v>
                </c:pt>
                <c:pt idx="51326">
                  <c:v>51.326000000000022</c:v>
                </c:pt>
                <c:pt idx="51327">
                  <c:v>51.326999999999998</c:v>
                </c:pt>
                <c:pt idx="51328">
                  <c:v>51.328000000000031</c:v>
                </c:pt>
                <c:pt idx="51329">
                  <c:v>51.329000000000008</c:v>
                </c:pt>
                <c:pt idx="51330">
                  <c:v>51.330000000000041</c:v>
                </c:pt>
                <c:pt idx="51331">
                  <c:v>51.331000000000017</c:v>
                </c:pt>
                <c:pt idx="51332">
                  <c:v>51.331999999999994</c:v>
                </c:pt>
                <c:pt idx="51333">
                  <c:v>51.333000000000027</c:v>
                </c:pt>
                <c:pt idx="51334">
                  <c:v>51.334000000000003</c:v>
                </c:pt>
                <c:pt idx="51335">
                  <c:v>51.335000000000036</c:v>
                </c:pt>
                <c:pt idx="51336">
                  <c:v>51.336000000000013</c:v>
                </c:pt>
                <c:pt idx="51337">
                  <c:v>51.337000000000046</c:v>
                </c:pt>
                <c:pt idx="51338">
                  <c:v>51.338000000000022</c:v>
                </c:pt>
                <c:pt idx="51339">
                  <c:v>51.338999999999999</c:v>
                </c:pt>
                <c:pt idx="51340">
                  <c:v>51.340000000000032</c:v>
                </c:pt>
                <c:pt idx="51341">
                  <c:v>51.341000000000008</c:v>
                </c:pt>
                <c:pt idx="51342">
                  <c:v>51.342000000000041</c:v>
                </c:pt>
                <c:pt idx="51343">
                  <c:v>51.343000000000018</c:v>
                </c:pt>
                <c:pt idx="51344">
                  <c:v>51.343999999999994</c:v>
                </c:pt>
                <c:pt idx="51345">
                  <c:v>51.345000000000027</c:v>
                </c:pt>
                <c:pt idx="51346">
                  <c:v>51.346000000000004</c:v>
                </c:pt>
                <c:pt idx="51347">
                  <c:v>51.347000000000037</c:v>
                </c:pt>
                <c:pt idx="51348">
                  <c:v>51.348000000000013</c:v>
                </c:pt>
                <c:pt idx="51349">
                  <c:v>51.349000000000046</c:v>
                </c:pt>
                <c:pt idx="51350">
                  <c:v>51.350000000000023</c:v>
                </c:pt>
                <c:pt idx="51351">
                  <c:v>51.350999999999999</c:v>
                </c:pt>
                <c:pt idx="51352">
                  <c:v>51.352000000000032</c:v>
                </c:pt>
                <c:pt idx="51353">
                  <c:v>51.353000000000009</c:v>
                </c:pt>
                <c:pt idx="51354">
                  <c:v>51.354000000000042</c:v>
                </c:pt>
                <c:pt idx="51355">
                  <c:v>51.355000000000018</c:v>
                </c:pt>
                <c:pt idx="51356">
                  <c:v>51.355999999999995</c:v>
                </c:pt>
                <c:pt idx="51357">
                  <c:v>51.357000000000028</c:v>
                </c:pt>
                <c:pt idx="51358">
                  <c:v>51.358000000000004</c:v>
                </c:pt>
                <c:pt idx="51359">
                  <c:v>51.359000000000037</c:v>
                </c:pt>
                <c:pt idx="51360">
                  <c:v>51.360000000000014</c:v>
                </c:pt>
                <c:pt idx="51361">
                  <c:v>51.36099999999999</c:v>
                </c:pt>
                <c:pt idx="51362">
                  <c:v>51.362000000000023</c:v>
                </c:pt>
                <c:pt idx="51363">
                  <c:v>51.363</c:v>
                </c:pt>
                <c:pt idx="51364">
                  <c:v>51.364000000000033</c:v>
                </c:pt>
                <c:pt idx="51365">
                  <c:v>51.365000000000009</c:v>
                </c:pt>
                <c:pt idx="51366">
                  <c:v>51.366000000000042</c:v>
                </c:pt>
                <c:pt idx="51367">
                  <c:v>51.367000000000019</c:v>
                </c:pt>
                <c:pt idx="51368">
                  <c:v>51.367999999999995</c:v>
                </c:pt>
                <c:pt idx="51369">
                  <c:v>51.369000000000028</c:v>
                </c:pt>
                <c:pt idx="51370">
                  <c:v>51.370000000000005</c:v>
                </c:pt>
                <c:pt idx="51371">
                  <c:v>51.371000000000038</c:v>
                </c:pt>
                <c:pt idx="51372">
                  <c:v>51.372000000000014</c:v>
                </c:pt>
                <c:pt idx="51373">
                  <c:v>51.37299999999999</c:v>
                </c:pt>
                <c:pt idx="51374">
                  <c:v>51.374000000000024</c:v>
                </c:pt>
                <c:pt idx="51375">
                  <c:v>51.375</c:v>
                </c:pt>
                <c:pt idx="51376">
                  <c:v>51.376000000000033</c:v>
                </c:pt>
                <c:pt idx="51377">
                  <c:v>51.37700000000001</c:v>
                </c:pt>
                <c:pt idx="51378">
                  <c:v>51.378000000000043</c:v>
                </c:pt>
                <c:pt idx="51379">
                  <c:v>51.379000000000019</c:v>
                </c:pt>
                <c:pt idx="51380">
                  <c:v>51.379999999999995</c:v>
                </c:pt>
                <c:pt idx="51381">
                  <c:v>51.381000000000029</c:v>
                </c:pt>
                <c:pt idx="51382">
                  <c:v>51.382000000000005</c:v>
                </c:pt>
                <c:pt idx="51383">
                  <c:v>51.383000000000038</c:v>
                </c:pt>
                <c:pt idx="51384">
                  <c:v>51.384000000000015</c:v>
                </c:pt>
                <c:pt idx="51385">
                  <c:v>51.384999999999991</c:v>
                </c:pt>
                <c:pt idx="51386">
                  <c:v>51.386000000000024</c:v>
                </c:pt>
                <c:pt idx="51387">
                  <c:v>51.387</c:v>
                </c:pt>
                <c:pt idx="51388">
                  <c:v>51.388000000000034</c:v>
                </c:pt>
                <c:pt idx="51389">
                  <c:v>51.38900000000001</c:v>
                </c:pt>
                <c:pt idx="51390">
                  <c:v>51.390000000000043</c:v>
                </c:pt>
                <c:pt idx="51391">
                  <c:v>51.39100000000002</c:v>
                </c:pt>
                <c:pt idx="51392">
                  <c:v>51.391999999999996</c:v>
                </c:pt>
                <c:pt idx="51393">
                  <c:v>51.393000000000029</c:v>
                </c:pt>
                <c:pt idx="51394">
                  <c:v>51.394000000000005</c:v>
                </c:pt>
                <c:pt idx="51395">
                  <c:v>51.395000000000039</c:v>
                </c:pt>
                <c:pt idx="51396">
                  <c:v>51.396000000000015</c:v>
                </c:pt>
                <c:pt idx="51397">
                  <c:v>51.396999999999991</c:v>
                </c:pt>
                <c:pt idx="51398">
                  <c:v>51.398000000000025</c:v>
                </c:pt>
                <c:pt idx="51399">
                  <c:v>51.399000000000001</c:v>
                </c:pt>
                <c:pt idx="51400">
                  <c:v>51.400000000000034</c:v>
                </c:pt>
                <c:pt idx="51401">
                  <c:v>51.40100000000001</c:v>
                </c:pt>
                <c:pt idx="51402">
                  <c:v>51.402000000000044</c:v>
                </c:pt>
                <c:pt idx="51403">
                  <c:v>51.40300000000002</c:v>
                </c:pt>
                <c:pt idx="51404">
                  <c:v>51.403999999999996</c:v>
                </c:pt>
                <c:pt idx="51405">
                  <c:v>51.40500000000003</c:v>
                </c:pt>
                <c:pt idx="51406">
                  <c:v>51.406000000000006</c:v>
                </c:pt>
                <c:pt idx="51407">
                  <c:v>51.407000000000039</c:v>
                </c:pt>
                <c:pt idx="51408">
                  <c:v>51.408000000000015</c:v>
                </c:pt>
                <c:pt idx="51409">
                  <c:v>51.408999999999992</c:v>
                </c:pt>
                <c:pt idx="51410">
                  <c:v>51.410000000000025</c:v>
                </c:pt>
                <c:pt idx="51411">
                  <c:v>51.411000000000001</c:v>
                </c:pt>
                <c:pt idx="51412">
                  <c:v>51.412000000000035</c:v>
                </c:pt>
                <c:pt idx="51413">
                  <c:v>51.413000000000011</c:v>
                </c:pt>
                <c:pt idx="51414">
                  <c:v>51.414000000000044</c:v>
                </c:pt>
                <c:pt idx="51415">
                  <c:v>51.41500000000002</c:v>
                </c:pt>
                <c:pt idx="51416">
                  <c:v>51.415999999999997</c:v>
                </c:pt>
                <c:pt idx="51417">
                  <c:v>51.41700000000003</c:v>
                </c:pt>
                <c:pt idx="51418">
                  <c:v>51.418000000000006</c:v>
                </c:pt>
                <c:pt idx="51419">
                  <c:v>51.41900000000004</c:v>
                </c:pt>
                <c:pt idx="51420">
                  <c:v>51.420000000000016</c:v>
                </c:pt>
                <c:pt idx="51421">
                  <c:v>51.420999999999992</c:v>
                </c:pt>
                <c:pt idx="51422">
                  <c:v>51.422000000000025</c:v>
                </c:pt>
                <c:pt idx="51423">
                  <c:v>51.423000000000002</c:v>
                </c:pt>
                <c:pt idx="51424">
                  <c:v>51.424000000000035</c:v>
                </c:pt>
                <c:pt idx="51425">
                  <c:v>51.425000000000011</c:v>
                </c:pt>
                <c:pt idx="51426">
                  <c:v>51.426000000000045</c:v>
                </c:pt>
                <c:pt idx="51427">
                  <c:v>51.427000000000021</c:v>
                </c:pt>
                <c:pt idx="51428">
                  <c:v>51.427999999999997</c:v>
                </c:pt>
                <c:pt idx="51429">
                  <c:v>51.42900000000003</c:v>
                </c:pt>
                <c:pt idx="51430">
                  <c:v>51.430000000000007</c:v>
                </c:pt>
                <c:pt idx="51431">
                  <c:v>51.43100000000004</c:v>
                </c:pt>
                <c:pt idx="51432">
                  <c:v>51.432000000000016</c:v>
                </c:pt>
                <c:pt idx="51433">
                  <c:v>51.432999999999993</c:v>
                </c:pt>
                <c:pt idx="51434">
                  <c:v>51.434000000000026</c:v>
                </c:pt>
                <c:pt idx="51435">
                  <c:v>51.435000000000002</c:v>
                </c:pt>
                <c:pt idx="51436">
                  <c:v>51.436000000000035</c:v>
                </c:pt>
                <c:pt idx="51437">
                  <c:v>51.437000000000012</c:v>
                </c:pt>
                <c:pt idx="51438">
                  <c:v>51.438000000000045</c:v>
                </c:pt>
                <c:pt idx="51439">
                  <c:v>51.439000000000021</c:v>
                </c:pt>
                <c:pt idx="51440">
                  <c:v>51.44</c:v>
                </c:pt>
                <c:pt idx="51441">
                  <c:v>51.441000000000031</c:v>
                </c:pt>
                <c:pt idx="51442">
                  <c:v>51.442000000000007</c:v>
                </c:pt>
                <c:pt idx="51443">
                  <c:v>51.44300000000004</c:v>
                </c:pt>
                <c:pt idx="51444">
                  <c:v>51.444000000000017</c:v>
                </c:pt>
                <c:pt idx="51445">
                  <c:v>51.444999999999993</c:v>
                </c:pt>
                <c:pt idx="51446">
                  <c:v>51.446000000000026</c:v>
                </c:pt>
                <c:pt idx="51447">
                  <c:v>51.447000000000003</c:v>
                </c:pt>
                <c:pt idx="51448">
                  <c:v>51.448000000000036</c:v>
                </c:pt>
                <c:pt idx="51449">
                  <c:v>51.449000000000012</c:v>
                </c:pt>
                <c:pt idx="51450">
                  <c:v>51.450000000000045</c:v>
                </c:pt>
                <c:pt idx="51451">
                  <c:v>51.451000000000022</c:v>
                </c:pt>
                <c:pt idx="51452">
                  <c:v>51.451999999999998</c:v>
                </c:pt>
                <c:pt idx="51453">
                  <c:v>51.453000000000031</c:v>
                </c:pt>
                <c:pt idx="51454">
                  <c:v>51.454000000000008</c:v>
                </c:pt>
                <c:pt idx="51455">
                  <c:v>51.455000000000041</c:v>
                </c:pt>
                <c:pt idx="51456">
                  <c:v>51.456000000000017</c:v>
                </c:pt>
                <c:pt idx="51457">
                  <c:v>51.456999999999994</c:v>
                </c:pt>
                <c:pt idx="51458">
                  <c:v>51.458000000000027</c:v>
                </c:pt>
                <c:pt idx="51459">
                  <c:v>51.459000000000003</c:v>
                </c:pt>
                <c:pt idx="51460">
                  <c:v>51.460000000000036</c:v>
                </c:pt>
                <c:pt idx="51461">
                  <c:v>51.461000000000013</c:v>
                </c:pt>
                <c:pt idx="51462">
                  <c:v>51.462000000000046</c:v>
                </c:pt>
                <c:pt idx="51463">
                  <c:v>51.463000000000022</c:v>
                </c:pt>
                <c:pt idx="51464">
                  <c:v>51.463999999999999</c:v>
                </c:pt>
                <c:pt idx="51465">
                  <c:v>51.465000000000032</c:v>
                </c:pt>
                <c:pt idx="51466">
                  <c:v>51.466000000000008</c:v>
                </c:pt>
                <c:pt idx="51467">
                  <c:v>51.467000000000041</c:v>
                </c:pt>
                <c:pt idx="51468">
                  <c:v>51.468000000000018</c:v>
                </c:pt>
                <c:pt idx="51469">
                  <c:v>51.468999999999994</c:v>
                </c:pt>
                <c:pt idx="51470">
                  <c:v>51.470000000000027</c:v>
                </c:pt>
                <c:pt idx="51471">
                  <c:v>51.471000000000004</c:v>
                </c:pt>
                <c:pt idx="51472">
                  <c:v>51.472000000000037</c:v>
                </c:pt>
                <c:pt idx="51473">
                  <c:v>51.473000000000013</c:v>
                </c:pt>
                <c:pt idx="51474">
                  <c:v>51.474000000000046</c:v>
                </c:pt>
                <c:pt idx="51475">
                  <c:v>51.475000000000023</c:v>
                </c:pt>
                <c:pt idx="51476">
                  <c:v>51.475999999999999</c:v>
                </c:pt>
                <c:pt idx="51477">
                  <c:v>51.477000000000032</c:v>
                </c:pt>
                <c:pt idx="51478">
                  <c:v>51.478000000000009</c:v>
                </c:pt>
                <c:pt idx="51479">
                  <c:v>51.479000000000042</c:v>
                </c:pt>
                <c:pt idx="51480">
                  <c:v>51.480000000000018</c:v>
                </c:pt>
                <c:pt idx="51481">
                  <c:v>51.480999999999995</c:v>
                </c:pt>
                <c:pt idx="51482">
                  <c:v>51.482000000000028</c:v>
                </c:pt>
                <c:pt idx="51483">
                  <c:v>51.483000000000004</c:v>
                </c:pt>
                <c:pt idx="51484">
                  <c:v>51.484000000000037</c:v>
                </c:pt>
                <c:pt idx="51485">
                  <c:v>51.485000000000014</c:v>
                </c:pt>
                <c:pt idx="51486">
                  <c:v>51.48599999999999</c:v>
                </c:pt>
                <c:pt idx="51487">
                  <c:v>51.487000000000023</c:v>
                </c:pt>
                <c:pt idx="51488">
                  <c:v>51.488</c:v>
                </c:pt>
                <c:pt idx="51489">
                  <c:v>51.489000000000033</c:v>
                </c:pt>
                <c:pt idx="51490">
                  <c:v>51.490000000000009</c:v>
                </c:pt>
                <c:pt idx="51491">
                  <c:v>51.491000000000042</c:v>
                </c:pt>
                <c:pt idx="51492">
                  <c:v>51.492000000000019</c:v>
                </c:pt>
                <c:pt idx="51493">
                  <c:v>51.492999999999995</c:v>
                </c:pt>
                <c:pt idx="51494">
                  <c:v>51.494000000000028</c:v>
                </c:pt>
                <c:pt idx="51495">
                  <c:v>51.495000000000005</c:v>
                </c:pt>
                <c:pt idx="51496">
                  <c:v>51.496000000000038</c:v>
                </c:pt>
                <c:pt idx="51497">
                  <c:v>51.497000000000014</c:v>
                </c:pt>
                <c:pt idx="51498">
                  <c:v>51.49799999999999</c:v>
                </c:pt>
                <c:pt idx="51499">
                  <c:v>51.499000000000024</c:v>
                </c:pt>
                <c:pt idx="51500">
                  <c:v>51.5</c:v>
                </c:pt>
                <c:pt idx="51501">
                  <c:v>51.501000000000033</c:v>
                </c:pt>
                <c:pt idx="51502">
                  <c:v>51.50200000000001</c:v>
                </c:pt>
                <c:pt idx="51503">
                  <c:v>51.503000000000043</c:v>
                </c:pt>
                <c:pt idx="51504">
                  <c:v>51.504000000000019</c:v>
                </c:pt>
                <c:pt idx="51505">
                  <c:v>51.504999999999995</c:v>
                </c:pt>
                <c:pt idx="51506">
                  <c:v>51.506000000000029</c:v>
                </c:pt>
                <c:pt idx="51507">
                  <c:v>51.507000000000005</c:v>
                </c:pt>
                <c:pt idx="51508">
                  <c:v>51.508000000000038</c:v>
                </c:pt>
                <c:pt idx="51509">
                  <c:v>51.509000000000015</c:v>
                </c:pt>
                <c:pt idx="51510">
                  <c:v>51.509999999999991</c:v>
                </c:pt>
                <c:pt idx="51511">
                  <c:v>51.511000000000024</c:v>
                </c:pt>
                <c:pt idx="51512">
                  <c:v>51.512</c:v>
                </c:pt>
                <c:pt idx="51513">
                  <c:v>51.513000000000034</c:v>
                </c:pt>
                <c:pt idx="51514">
                  <c:v>51.51400000000001</c:v>
                </c:pt>
                <c:pt idx="51515">
                  <c:v>51.515000000000043</c:v>
                </c:pt>
                <c:pt idx="51516">
                  <c:v>51.51600000000002</c:v>
                </c:pt>
                <c:pt idx="51517">
                  <c:v>51.516999999999996</c:v>
                </c:pt>
                <c:pt idx="51518">
                  <c:v>51.518000000000029</c:v>
                </c:pt>
                <c:pt idx="51519">
                  <c:v>51.519000000000005</c:v>
                </c:pt>
                <c:pt idx="51520">
                  <c:v>51.520000000000039</c:v>
                </c:pt>
                <c:pt idx="51521">
                  <c:v>51.521000000000015</c:v>
                </c:pt>
                <c:pt idx="51522">
                  <c:v>51.521999999999991</c:v>
                </c:pt>
                <c:pt idx="51523">
                  <c:v>51.523000000000025</c:v>
                </c:pt>
                <c:pt idx="51524">
                  <c:v>51.524000000000001</c:v>
                </c:pt>
                <c:pt idx="51525">
                  <c:v>51.525000000000034</c:v>
                </c:pt>
                <c:pt idx="51526">
                  <c:v>51.52600000000001</c:v>
                </c:pt>
                <c:pt idx="51527">
                  <c:v>51.527000000000044</c:v>
                </c:pt>
                <c:pt idx="51528">
                  <c:v>51.52800000000002</c:v>
                </c:pt>
                <c:pt idx="51529">
                  <c:v>51.528999999999996</c:v>
                </c:pt>
                <c:pt idx="51530">
                  <c:v>51.53000000000003</c:v>
                </c:pt>
                <c:pt idx="51531">
                  <c:v>51.531000000000006</c:v>
                </c:pt>
                <c:pt idx="51532">
                  <c:v>51.532000000000039</c:v>
                </c:pt>
                <c:pt idx="51533">
                  <c:v>51.533000000000015</c:v>
                </c:pt>
                <c:pt idx="51534">
                  <c:v>51.533999999999992</c:v>
                </c:pt>
                <c:pt idx="51535">
                  <c:v>51.535000000000025</c:v>
                </c:pt>
                <c:pt idx="51536">
                  <c:v>51.536000000000001</c:v>
                </c:pt>
                <c:pt idx="51537">
                  <c:v>51.537000000000035</c:v>
                </c:pt>
                <c:pt idx="51538">
                  <c:v>51.538000000000011</c:v>
                </c:pt>
                <c:pt idx="51539">
                  <c:v>51.539000000000044</c:v>
                </c:pt>
                <c:pt idx="51540">
                  <c:v>51.54000000000002</c:v>
                </c:pt>
                <c:pt idx="51541">
                  <c:v>51.540999999999997</c:v>
                </c:pt>
                <c:pt idx="51542">
                  <c:v>51.54200000000003</c:v>
                </c:pt>
                <c:pt idx="51543">
                  <c:v>51.543000000000006</c:v>
                </c:pt>
                <c:pt idx="51544">
                  <c:v>51.54400000000004</c:v>
                </c:pt>
                <c:pt idx="51545">
                  <c:v>51.545000000000016</c:v>
                </c:pt>
                <c:pt idx="51546">
                  <c:v>51.545999999999992</c:v>
                </c:pt>
                <c:pt idx="51547">
                  <c:v>51.547000000000025</c:v>
                </c:pt>
                <c:pt idx="51548">
                  <c:v>51.548000000000002</c:v>
                </c:pt>
                <c:pt idx="51549">
                  <c:v>51.549000000000035</c:v>
                </c:pt>
                <c:pt idx="51550">
                  <c:v>51.550000000000011</c:v>
                </c:pt>
                <c:pt idx="51551">
                  <c:v>51.551000000000045</c:v>
                </c:pt>
                <c:pt idx="51552">
                  <c:v>51.552000000000021</c:v>
                </c:pt>
                <c:pt idx="51553">
                  <c:v>51.552999999999997</c:v>
                </c:pt>
                <c:pt idx="51554">
                  <c:v>51.55400000000003</c:v>
                </c:pt>
                <c:pt idx="51555">
                  <c:v>51.555000000000007</c:v>
                </c:pt>
                <c:pt idx="51556">
                  <c:v>51.55600000000004</c:v>
                </c:pt>
                <c:pt idx="51557">
                  <c:v>51.557000000000016</c:v>
                </c:pt>
                <c:pt idx="51558">
                  <c:v>51.557999999999993</c:v>
                </c:pt>
                <c:pt idx="51559">
                  <c:v>51.559000000000026</c:v>
                </c:pt>
                <c:pt idx="51560">
                  <c:v>51.56</c:v>
                </c:pt>
                <c:pt idx="51561">
                  <c:v>51.561000000000035</c:v>
                </c:pt>
                <c:pt idx="51562">
                  <c:v>51.562000000000012</c:v>
                </c:pt>
                <c:pt idx="51563">
                  <c:v>51.563000000000045</c:v>
                </c:pt>
                <c:pt idx="51564">
                  <c:v>51.564000000000021</c:v>
                </c:pt>
                <c:pt idx="51565">
                  <c:v>51.564999999999998</c:v>
                </c:pt>
                <c:pt idx="51566">
                  <c:v>51.566000000000031</c:v>
                </c:pt>
                <c:pt idx="51567">
                  <c:v>51.567000000000007</c:v>
                </c:pt>
                <c:pt idx="51568">
                  <c:v>51.56800000000004</c:v>
                </c:pt>
                <c:pt idx="51569">
                  <c:v>51.569000000000017</c:v>
                </c:pt>
                <c:pt idx="51570">
                  <c:v>51.569999999999993</c:v>
                </c:pt>
                <c:pt idx="51571">
                  <c:v>51.571000000000026</c:v>
                </c:pt>
                <c:pt idx="51572">
                  <c:v>51.572000000000003</c:v>
                </c:pt>
                <c:pt idx="51573">
                  <c:v>51.573000000000036</c:v>
                </c:pt>
                <c:pt idx="51574">
                  <c:v>51.574000000000012</c:v>
                </c:pt>
                <c:pt idx="51575">
                  <c:v>51.575000000000045</c:v>
                </c:pt>
                <c:pt idx="51576">
                  <c:v>51.576000000000022</c:v>
                </c:pt>
                <c:pt idx="51577">
                  <c:v>51.576999999999998</c:v>
                </c:pt>
                <c:pt idx="51578">
                  <c:v>51.578000000000031</c:v>
                </c:pt>
                <c:pt idx="51579">
                  <c:v>51.579000000000008</c:v>
                </c:pt>
                <c:pt idx="51580">
                  <c:v>51.580000000000041</c:v>
                </c:pt>
                <c:pt idx="51581">
                  <c:v>51.581000000000017</c:v>
                </c:pt>
                <c:pt idx="51582">
                  <c:v>51.581999999999994</c:v>
                </c:pt>
                <c:pt idx="51583">
                  <c:v>51.583000000000027</c:v>
                </c:pt>
                <c:pt idx="51584">
                  <c:v>51.584000000000003</c:v>
                </c:pt>
                <c:pt idx="51585">
                  <c:v>51.585000000000036</c:v>
                </c:pt>
                <c:pt idx="51586">
                  <c:v>51.586000000000013</c:v>
                </c:pt>
                <c:pt idx="51587">
                  <c:v>51.587000000000046</c:v>
                </c:pt>
                <c:pt idx="51588">
                  <c:v>51.588000000000022</c:v>
                </c:pt>
                <c:pt idx="51589">
                  <c:v>51.588999999999999</c:v>
                </c:pt>
                <c:pt idx="51590">
                  <c:v>51.590000000000032</c:v>
                </c:pt>
                <c:pt idx="51591">
                  <c:v>51.591000000000008</c:v>
                </c:pt>
                <c:pt idx="51592">
                  <c:v>51.592000000000041</c:v>
                </c:pt>
                <c:pt idx="51593">
                  <c:v>51.593000000000018</c:v>
                </c:pt>
                <c:pt idx="51594">
                  <c:v>51.593999999999994</c:v>
                </c:pt>
                <c:pt idx="51595">
                  <c:v>51.595000000000027</c:v>
                </c:pt>
                <c:pt idx="51596">
                  <c:v>51.596000000000004</c:v>
                </c:pt>
                <c:pt idx="51597">
                  <c:v>51.597000000000037</c:v>
                </c:pt>
                <c:pt idx="51598">
                  <c:v>51.598000000000013</c:v>
                </c:pt>
                <c:pt idx="51599">
                  <c:v>51.599000000000046</c:v>
                </c:pt>
                <c:pt idx="51600">
                  <c:v>51.600000000000023</c:v>
                </c:pt>
                <c:pt idx="51601">
                  <c:v>51.600999999999999</c:v>
                </c:pt>
                <c:pt idx="51602">
                  <c:v>51.602000000000032</c:v>
                </c:pt>
                <c:pt idx="51603">
                  <c:v>51.603000000000009</c:v>
                </c:pt>
                <c:pt idx="51604">
                  <c:v>51.604000000000042</c:v>
                </c:pt>
                <c:pt idx="51605">
                  <c:v>51.605000000000018</c:v>
                </c:pt>
                <c:pt idx="51606">
                  <c:v>51.605999999999995</c:v>
                </c:pt>
                <c:pt idx="51607">
                  <c:v>51.607000000000028</c:v>
                </c:pt>
                <c:pt idx="51608">
                  <c:v>51.608000000000004</c:v>
                </c:pt>
                <c:pt idx="51609">
                  <c:v>51.609000000000037</c:v>
                </c:pt>
                <c:pt idx="51610">
                  <c:v>51.610000000000014</c:v>
                </c:pt>
                <c:pt idx="51611">
                  <c:v>51.61099999999999</c:v>
                </c:pt>
                <c:pt idx="51612">
                  <c:v>51.612000000000023</c:v>
                </c:pt>
                <c:pt idx="51613">
                  <c:v>51.613</c:v>
                </c:pt>
                <c:pt idx="51614">
                  <c:v>51.614000000000033</c:v>
                </c:pt>
                <c:pt idx="51615">
                  <c:v>51.615000000000009</c:v>
                </c:pt>
                <c:pt idx="51616">
                  <c:v>51.616000000000042</c:v>
                </c:pt>
                <c:pt idx="51617">
                  <c:v>51.617000000000019</c:v>
                </c:pt>
                <c:pt idx="51618">
                  <c:v>51.617999999999995</c:v>
                </c:pt>
                <c:pt idx="51619">
                  <c:v>51.619000000000028</c:v>
                </c:pt>
                <c:pt idx="51620">
                  <c:v>51.620000000000005</c:v>
                </c:pt>
                <c:pt idx="51621">
                  <c:v>51.621000000000038</c:v>
                </c:pt>
                <c:pt idx="51622">
                  <c:v>51.622000000000014</c:v>
                </c:pt>
                <c:pt idx="51623">
                  <c:v>51.62299999999999</c:v>
                </c:pt>
                <c:pt idx="51624">
                  <c:v>51.624000000000024</c:v>
                </c:pt>
                <c:pt idx="51625">
                  <c:v>51.625</c:v>
                </c:pt>
                <c:pt idx="51626">
                  <c:v>51.626000000000033</c:v>
                </c:pt>
                <c:pt idx="51627">
                  <c:v>51.62700000000001</c:v>
                </c:pt>
                <c:pt idx="51628">
                  <c:v>51.628000000000043</c:v>
                </c:pt>
                <c:pt idx="51629">
                  <c:v>51.629000000000019</c:v>
                </c:pt>
                <c:pt idx="51630">
                  <c:v>51.629999999999995</c:v>
                </c:pt>
                <c:pt idx="51631">
                  <c:v>51.631000000000029</c:v>
                </c:pt>
                <c:pt idx="51632">
                  <c:v>51.632000000000005</c:v>
                </c:pt>
                <c:pt idx="51633">
                  <c:v>51.633000000000038</c:v>
                </c:pt>
                <c:pt idx="51634">
                  <c:v>51.634000000000015</c:v>
                </c:pt>
                <c:pt idx="51635">
                  <c:v>51.634999999999991</c:v>
                </c:pt>
                <c:pt idx="51636">
                  <c:v>51.636000000000024</c:v>
                </c:pt>
                <c:pt idx="51637">
                  <c:v>51.637</c:v>
                </c:pt>
                <c:pt idx="51638">
                  <c:v>51.638000000000034</c:v>
                </c:pt>
                <c:pt idx="51639">
                  <c:v>51.63900000000001</c:v>
                </c:pt>
                <c:pt idx="51640">
                  <c:v>51.640000000000043</c:v>
                </c:pt>
                <c:pt idx="51641">
                  <c:v>51.64100000000002</c:v>
                </c:pt>
                <c:pt idx="51642">
                  <c:v>51.641999999999996</c:v>
                </c:pt>
                <c:pt idx="51643">
                  <c:v>51.643000000000029</c:v>
                </c:pt>
                <c:pt idx="51644">
                  <c:v>51.644000000000005</c:v>
                </c:pt>
                <c:pt idx="51645">
                  <c:v>51.645000000000039</c:v>
                </c:pt>
                <c:pt idx="51646">
                  <c:v>51.646000000000015</c:v>
                </c:pt>
                <c:pt idx="51647">
                  <c:v>51.646999999999991</c:v>
                </c:pt>
                <c:pt idx="51648">
                  <c:v>51.648000000000025</c:v>
                </c:pt>
                <c:pt idx="51649">
                  <c:v>51.649000000000001</c:v>
                </c:pt>
                <c:pt idx="51650">
                  <c:v>51.650000000000034</c:v>
                </c:pt>
                <c:pt idx="51651">
                  <c:v>51.65100000000001</c:v>
                </c:pt>
                <c:pt idx="51652">
                  <c:v>51.652000000000044</c:v>
                </c:pt>
                <c:pt idx="51653">
                  <c:v>51.65300000000002</c:v>
                </c:pt>
                <c:pt idx="51654">
                  <c:v>51.653999999999996</c:v>
                </c:pt>
                <c:pt idx="51655">
                  <c:v>51.65500000000003</c:v>
                </c:pt>
                <c:pt idx="51656">
                  <c:v>51.656000000000006</c:v>
                </c:pt>
                <c:pt idx="51657">
                  <c:v>51.657000000000039</c:v>
                </c:pt>
                <c:pt idx="51658">
                  <c:v>51.658000000000015</c:v>
                </c:pt>
                <c:pt idx="51659">
                  <c:v>51.658999999999992</c:v>
                </c:pt>
                <c:pt idx="51660">
                  <c:v>51.660000000000025</c:v>
                </c:pt>
                <c:pt idx="51661">
                  <c:v>51.661000000000001</c:v>
                </c:pt>
                <c:pt idx="51662">
                  <c:v>51.662000000000035</c:v>
                </c:pt>
                <c:pt idx="51663">
                  <c:v>51.663000000000011</c:v>
                </c:pt>
                <c:pt idx="51664">
                  <c:v>51.664000000000044</c:v>
                </c:pt>
                <c:pt idx="51665">
                  <c:v>51.66500000000002</c:v>
                </c:pt>
                <c:pt idx="51666">
                  <c:v>51.665999999999997</c:v>
                </c:pt>
                <c:pt idx="51667">
                  <c:v>51.66700000000003</c:v>
                </c:pt>
                <c:pt idx="51668">
                  <c:v>51.668000000000006</c:v>
                </c:pt>
                <c:pt idx="51669">
                  <c:v>51.66900000000004</c:v>
                </c:pt>
                <c:pt idx="51670">
                  <c:v>51.670000000000016</c:v>
                </c:pt>
                <c:pt idx="51671">
                  <c:v>51.670999999999992</c:v>
                </c:pt>
                <c:pt idx="51672">
                  <c:v>51.672000000000025</c:v>
                </c:pt>
                <c:pt idx="51673">
                  <c:v>51.673000000000002</c:v>
                </c:pt>
                <c:pt idx="51674">
                  <c:v>51.674000000000035</c:v>
                </c:pt>
                <c:pt idx="51675">
                  <c:v>51.675000000000011</c:v>
                </c:pt>
                <c:pt idx="51676">
                  <c:v>51.676000000000045</c:v>
                </c:pt>
                <c:pt idx="51677">
                  <c:v>51.677000000000021</c:v>
                </c:pt>
                <c:pt idx="51678">
                  <c:v>51.677999999999997</c:v>
                </c:pt>
                <c:pt idx="51679">
                  <c:v>51.67900000000003</c:v>
                </c:pt>
                <c:pt idx="51680">
                  <c:v>51.680000000000007</c:v>
                </c:pt>
                <c:pt idx="51681">
                  <c:v>51.68100000000004</c:v>
                </c:pt>
                <c:pt idx="51682">
                  <c:v>51.682000000000016</c:v>
                </c:pt>
                <c:pt idx="51683">
                  <c:v>51.682999999999993</c:v>
                </c:pt>
                <c:pt idx="51684">
                  <c:v>51.684000000000026</c:v>
                </c:pt>
                <c:pt idx="51685">
                  <c:v>51.685000000000002</c:v>
                </c:pt>
                <c:pt idx="51686">
                  <c:v>51.686000000000035</c:v>
                </c:pt>
                <c:pt idx="51687">
                  <c:v>51.687000000000012</c:v>
                </c:pt>
                <c:pt idx="51688">
                  <c:v>51.688000000000045</c:v>
                </c:pt>
                <c:pt idx="51689">
                  <c:v>51.689000000000021</c:v>
                </c:pt>
                <c:pt idx="51690">
                  <c:v>51.69</c:v>
                </c:pt>
                <c:pt idx="51691">
                  <c:v>51.691000000000031</c:v>
                </c:pt>
                <c:pt idx="51692">
                  <c:v>51.692000000000007</c:v>
                </c:pt>
                <c:pt idx="51693">
                  <c:v>51.69300000000004</c:v>
                </c:pt>
                <c:pt idx="51694">
                  <c:v>51.694000000000017</c:v>
                </c:pt>
                <c:pt idx="51695">
                  <c:v>51.694999999999993</c:v>
                </c:pt>
                <c:pt idx="51696">
                  <c:v>51.696000000000026</c:v>
                </c:pt>
                <c:pt idx="51697">
                  <c:v>51.697000000000003</c:v>
                </c:pt>
                <c:pt idx="51698">
                  <c:v>51.698000000000036</c:v>
                </c:pt>
                <c:pt idx="51699">
                  <c:v>51.699000000000012</c:v>
                </c:pt>
                <c:pt idx="51700">
                  <c:v>51.700000000000045</c:v>
                </c:pt>
                <c:pt idx="51701">
                  <c:v>51.701000000000022</c:v>
                </c:pt>
                <c:pt idx="51702">
                  <c:v>51.701999999999998</c:v>
                </c:pt>
                <c:pt idx="51703">
                  <c:v>51.703000000000031</c:v>
                </c:pt>
                <c:pt idx="51704">
                  <c:v>51.704000000000008</c:v>
                </c:pt>
                <c:pt idx="51705">
                  <c:v>51.705000000000041</c:v>
                </c:pt>
                <c:pt idx="51706">
                  <c:v>51.706000000000017</c:v>
                </c:pt>
                <c:pt idx="51707">
                  <c:v>51.706999999999994</c:v>
                </c:pt>
                <c:pt idx="51708">
                  <c:v>51.708000000000027</c:v>
                </c:pt>
                <c:pt idx="51709">
                  <c:v>51.709000000000003</c:v>
                </c:pt>
                <c:pt idx="51710">
                  <c:v>51.710000000000036</c:v>
                </c:pt>
                <c:pt idx="51711">
                  <c:v>51.711000000000013</c:v>
                </c:pt>
                <c:pt idx="51712">
                  <c:v>51.712000000000046</c:v>
                </c:pt>
                <c:pt idx="51713">
                  <c:v>51.713000000000022</c:v>
                </c:pt>
                <c:pt idx="51714">
                  <c:v>51.713999999999999</c:v>
                </c:pt>
                <c:pt idx="51715">
                  <c:v>51.715000000000032</c:v>
                </c:pt>
                <c:pt idx="51716">
                  <c:v>51.716000000000008</c:v>
                </c:pt>
                <c:pt idx="51717">
                  <c:v>51.717000000000041</c:v>
                </c:pt>
                <c:pt idx="51718">
                  <c:v>51.718000000000018</c:v>
                </c:pt>
                <c:pt idx="51719">
                  <c:v>51.718999999999994</c:v>
                </c:pt>
                <c:pt idx="51720">
                  <c:v>51.720000000000027</c:v>
                </c:pt>
                <c:pt idx="51721">
                  <c:v>51.721000000000004</c:v>
                </c:pt>
                <c:pt idx="51722">
                  <c:v>51.722000000000037</c:v>
                </c:pt>
                <c:pt idx="51723">
                  <c:v>51.723000000000013</c:v>
                </c:pt>
                <c:pt idx="51724">
                  <c:v>51.724000000000046</c:v>
                </c:pt>
                <c:pt idx="51725">
                  <c:v>51.725000000000023</c:v>
                </c:pt>
                <c:pt idx="51726">
                  <c:v>51.725999999999999</c:v>
                </c:pt>
                <c:pt idx="51727">
                  <c:v>51.727000000000032</c:v>
                </c:pt>
                <c:pt idx="51728">
                  <c:v>51.728000000000009</c:v>
                </c:pt>
                <c:pt idx="51729">
                  <c:v>51.729000000000042</c:v>
                </c:pt>
                <c:pt idx="51730">
                  <c:v>51.730000000000018</c:v>
                </c:pt>
                <c:pt idx="51731">
                  <c:v>51.730999999999995</c:v>
                </c:pt>
                <c:pt idx="51732">
                  <c:v>51.732000000000028</c:v>
                </c:pt>
                <c:pt idx="51733">
                  <c:v>51.733000000000004</c:v>
                </c:pt>
                <c:pt idx="51734">
                  <c:v>51.734000000000037</c:v>
                </c:pt>
                <c:pt idx="51735">
                  <c:v>51.735000000000014</c:v>
                </c:pt>
                <c:pt idx="51736">
                  <c:v>51.73599999999999</c:v>
                </c:pt>
                <c:pt idx="51737">
                  <c:v>51.737000000000023</c:v>
                </c:pt>
                <c:pt idx="51738">
                  <c:v>51.738</c:v>
                </c:pt>
                <c:pt idx="51739">
                  <c:v>51.739000000000033</c:v>
                </c:pt>
                <c:pt idx="51740">
                  <c:v>51.740000000000009</c:v>
                </c:pt>
                <c:pt idx="51741">
                  <c:v>51.741000000000042</c:v>
                </c:pt>
                <c:pt idx="51742">
                  <c:v>51.742000000000019</c:v>
                </c:pt>
                <c:pt idx="51743">
                  <c:v>51.742999999999995</c:v>
                </c:pt>
                <c:pt idx="51744">
                  <c:v>51.744000000000028</c:v>
                </c:pt>
                <c:pt idx="51745">
                  <c:v>51.745000000000005</c:v>
                </c:pt>
                <c:pt idx="51746">
                  <c:v>51.746000000000038</c:v>
                </c:pt>
                <c:pt idx="51747">
                  <c:v>51.747000000000014</c:v>
                </c:pt>
                <c:pt idx="51748">
                  <c:v>51.74799999999999</c:v>
                </c:pt>
                <c:pt idx="51749">
                  <c:v>51.749000000000024</c:v>
                </c:pt>
                <c:pt idx="51750">
                  <c:v>51.75</c:v>
                </c:pt>
                <c:pt idx="51751">
                  <c:v>51.751000000000033</c:v>
                </c:pt>
                <c:pt idx="51752">
                  <c:v>51.75200000000001</c:v>
                </c:pt>
                <c:pt idx="51753">
                  <c:v>51.753000000000043</c:v>
                </c:pt>
                <c:pt idx="51754">
                  <c:v>51.754000000000019</c:v>
                </c:pt>
                <c:pt idx="51755">
                  <c:v>51.754999999999995</c:v>
                </c:pt>
                <c:pt idx="51756">
                  <c:v>51.756000000000029</c:v>
                </c:pt>
                <c:pt idx="51757">
                  <c:v>51.757000000000005</c:v>
                </c:pt>
                <c:pt idx="51758">
                  <c:v>51.758000000000038</c:v>
                </c:pt>
                <c:pt idx="51759">
                  <c:v>51.759000000000015</c:v>
                </c:pt>
                <c:pt idx="51760">
                  <c:v>51.759999999999991</c:v>
                </c:pt>
                <c:pt idx="51761">
                  <c:v>51.761000000000024</c:v>
                </c:pt>
                <c:pt idx="51762">
                  <c:v>51.762</c:v>
                </c:pt>
                <c:pt idx="51763">
                  <c:v>51.763000000000034</c:v>
                </c:pt>
                <c:pt idx="51764">
                  <c:v>51.76400000000001</c:v>
                </c:pt>
                <c:pt idx="51765">
                  <c:v>51.765000000000043</c:v>
                </c:pt>
                <c:pt idx="51766">
                  <c:v>51.76600000000002</c:v>
                </c:pt>
                <c:pt idx="51767">
                  <c:v>51.766999999999996</c:v>
                </c:pt>
                <c:pt idx="51768">
                  <c:v>51.768000000000029</c:v>
                </c:pt>
                <c:pt idx="51769">
                  <c:v>51.769000000000005</c:v>
                </c:pt>
                <c:pt idx="51770">
                  <c:v>51.770000000000039</c:v>
                </c:pt>
                <c:pt idx="51771">
                  <c:v>51.771000000000015</c:v>
                </c:pt>
                <c:pt idx="51772">
                  <c:v>51.771999999999991</c:v>
                </c:pt>
                <c:pt idx="51773">
                  <c:v>51.773000000000025</c:v>
                </c:pt>
                <c:pt idx="51774">
                  <c:v>51.774000000000001</c:v>
                </c:pt>
                <c:pt idx="51775">
                  <c:v>51.775000000000034</c:v>
                </c:pt>
                <c:pt idx="51776">
                  <c:v>51.77600000000001</c:v>
                </c:pt>
                <c:pt idx="51777">
                  <c:v>51.777000000000044</c:v>
                </c:pt>
                <c:pt idx="51778">
                  <c:v>51.77800000000002</c:v>
                </c:pt>
                <c:pt idx="51779">
                  <c:v>51.778999999999996</c:v>
                </c:pt>
                <c:pt idx="51780">
                  <c:v>51.78000000000003</c:v>
                </c:pt>
                <c:pt idx="51781">
                  <c:v>51.781000000000006</c:v>
                </c:pt>
                <c:pt idx="51782">
                  <c:v>51.782000000000039</c:v>
                </c:pt>
                <c:pt idx="51783">
                  <c:v>51.783000000000015</c:v>
                </c:pt>
                <c:pt idx="51784">
                  <c:v>51.783999999999992</c:v>
                </c:pt>
                <c:pt idx="51785">
                  <c:v>51.785000000000025</c:v>
                </c:pt>
                <c:pt idx="51786">
                  <c:v>51.786000000000001</c:v>
                </c:pt>
                <c:pt idx="51787">
                  <c:v>51.787000000000035</c:v>
                </c:pt>
                <c:pt idx="51788">
                  <c:v>51.788000000000011</c:v>
                </c:pt>
                <c:pt idx="51789">
                  <c:v>51.789000000000044</c:v>
                </c:pt>
                <c:pt idx="51790">
                  <c:v>51.79000000000002</c:v>
                </c:pt>
                <c:pt idx="51791">
                  <c:v>51.790999999999997</c:v>
                </c:pt>
                <c:pt idx="51792">
                  <c:v>51.79200000000003</c:v>
                </c:pt>
                <c:pt idx="51793">
                  <c:v>51.793000000000006</c:v>
                </c:pt>
                <c:pt idx="51794">
                  <c:v>51.79400000000004</c:v>
                </c:pt>
                <c:pt idx="51795">
                  <c:v>51.795000000000016</c:v>
                </c:pt>
                <c:pt idx="51796">
                  <c:v>51.795999999999992</c:v>
                </c:pt>
                <c:pt idx="51797">
                  <c:v>51.797000000000025</c:v>
                </c:pt>
                <c:pt idx="51798">
                  <c:v>51.798000000000002</c:v>
                </c:pt>
                <c:pt idx="51799">
                  <c:v>51.799000000000035</c:v>
                </c:pt>
                <c:pt idx="51800">
                  <c:v>51.800000000000011</c:v>
                </c:pt>
                <c:pt idx="51801">
                  <c:v>51.801000000000045</c:v>
                </c:pt>
                <c:pt idx="51802">
                  <c:v>51.802000000000021</c:v>
                </c:pt>
                <c:pt idx="51803">
                  <c:v>51.802999999999997</c:v>
                </c:pt>
                <c:pt idx="51804">
                  <c:v>51.80400000000003</c:v>
                </c:pt>
                <c:pt idx="51805">
                  <c:v>51.805000000000007</c:v>
                </c:pt>
                <c:pt idx="51806">
                  <c:v>51.80600000000004</c:v>
                </c:pt>
                <c:pt idx="51807">
                  <c:v>51.807000000000016</c:v>
                </c:pt>
                <c:pt idx="51808">
                  <c:v>51.807999999999993</c:v>
                </c:pt>
                <c:pt idx="51809">
                  <c:v>51.809000000000026</c:v>
                </c:pt>
                <c:pt idx="51810">
                  <c:v>51.81</c:v>
                </c:pt>
                <c:pt idx="51811">
                  <c:v>51.811000000000035</c:v>
                </c:pt>
                <c:pt idx="51812">
                  <c:v>51.812000000000012</c:v>
                </c:pt>
                <c:pt idx="51813">
                  <c:v>51.813000000000045</c:v>
                </c:pt>
                <c:pt idx="51814">
                  <c:v>51.814000000000021</c:v>
                </c:pt>
                <c:pt idx="51815">
                  <c:v>51.814999999999998</c:v>
                </c:pt>
                <c:pt idx="51816">
                  <c:v>51.816000000000031</c:v>
                </c:pt>
                <c:pt idx="51817">
                  <c:v>51.817000000000007</c:v>
                </c:pt>
                <c:pt idx="51818">
                  <c:v>51.81800000000004</c:v>
                </c:pt>
                <c:pt idx="51819">
                  <c:v>51.819000000000017</c:v>
                </c:pt>
                <c:pt idx="51820">
                  <c:v>51.819999999999993</c:v>
                </c:pt>
                <c:pt idx="51821">
                  <c:v>51.821000000000026</c:v>
                </c:pt>
                <c:pt idx="51822">
                  <c:v>51.822000000000003</c:v>
                </c:pt>
                <c:pt idx="51823">
                  <c:v>51.823000000000036</c:v>
                </c:pt>
                <c:pt idx="51824">
                  <c:v>51.824000000000012</c:v>
                </c:pt>
                <c:pt idx="51825">
                  <c:v>51.825000000000045</c:v>
                </c:pt>
                <c:pt idx="51826">
                  <c:v>51.826000000000022</c:v>
                </c:pt>
                <c:pt idx="51827">
                  <c:v>51.826999999999998</c:v>
                </c:pt>
                <c:pt idx="51828">
                  <c:v>51.828000000000031</c:v>
                </c:pt>
                <c:pt idx="51829">
                  <c:v>51.829000000000008</c:v>
                </c:pt>
                <c:pt idx="51830">
                  <c:v>51.830000000000041</c:v>
                </c:pt>
                <c:pt idx="51831">
                  <c:v>51.831000000000017</c:v>
                </c:pt>
                <c:pt idx="51832">
                  <c:v>51.831999999999994</c:v>
                </c:pt>
                <c:pt idx="51833">
                  <c:v>51.833000000000027</c:v>
                </c:pt>
                <c:pt idx="51834">
                  <c:v>51.834000000000003</c:v>
                </c:pt>
                <c:pt idx="51835">
                  <c:v>51.835000000000036</c:v>
                </c:pt>
                <c:pt idx="51836">
                  <c:v>51.836000000000013</c:v>
                </c:pt>
                <c:pt idx="51837">
                  <c:v>51.837000000000046</c:v>
                </c:pt>
                <c:pt idx="51838">
                  <c:v>51.838000000000022</c:v>
                </c:pt>
                <c:pt idx="51839">
                  <c:v>51.838999999999999</c:v>
                </c:pt>
                <c:pt idx="51840">
                  <c:v>51.840000000000032</c:v>
                </c:pt>
                <c:pt idx="51841">
                  <c:v>51.841000000000008</c:v>
                </c:pt>
                <c:pt idx="51842">
                  <c:v>51.842000000000041</c:v>
                </c:pt>
                <c:pt idx="51843">
                  <c:v>51.843000000000018</c:v>
                </c:pt>
                <c:pt idx="51844">
                  <c:v>51.843999999999994</c:v>
                </c:pt>
                <c:pt idx="51845">
                  <c:v>51.845000000000027</c:v>
                </c:pt>
                <c:pt idx="51846">
                  <c:v>51.846000000000004</c:v>
                </c:pt>
                <c:pt idx="51847">
                  <c:v>51.847000000000037</c:v>
                </c:pt>
                <c:pt idx="51848">
                  <c:v>51.848000000000013</c:v>
                </c:pt>
                <c:pt idx="51849">
                  <c:v>51.849000000000046</c:v>
                </c:pt>
                <c:pt idx="51850">
                  <c:v>51.850000000000023</c:v>
                </c:pt>
                <c:pt idx="51851">
                  <c:v>51.850999999999999</c:v>
                </c:pt>
                <c:pt idx="51852">
                  <c:v>51.852000000000032</c:v>
                </c:pt>
                <c:pt idx="51853">
                  <c:v>51.853000000000009</c:v>
                </c:pt>
                <c:pt idx="51854">
                  <c:v>51.854000000000042</c:v>
                </c:pt>
                <c:pt idx="51855">
                  <c:v>51.855000000000018</c:v>
                </c:pt>
                <c:pt idx="51856">
                  <c:v>51.855999999999995</c:v>
                </c:pt>
                <c:pt idx="51857">
                  <c:v>51.857000000000028</c:v>
                </c:pt>
                <c:pt idx="51858">
                  <c:v>51.858000000000004</c:v>
                </c:pt>
                <c:pt idx="51859">
                  <c:v>51.859000000000037</c:v>
                </c:pt>
                <c:pt idx="51860">
                  <c:v>51.860000000000014</c:v>
                </c:pt>
                <c:pt idx="51861">
                  <c:v>51.86099999999999</c:v>
                </c:pt>
                <c:pt idx="51862">
                  <c:v>51.862000000000023</c:v>
                </c:pt>
                <c:pt idx="51863">
                  <c:v>51.863</c:v>
                </c:pt>
                <c:pt idx="51864">
                  <c:v>51.864000000000033</c:v>
                </c:pt>
                <c:pt idx="51865">
                  <c:v>51.865000000000009</c:v>
                </c:pt>
                <c:pt idx="51866">
                  <c:v>51.866000000000042</c:v>
                </c:pt>
                <c:pt idx="51867">
                  <c:v>51.867000000000019</c:v>
                </c:pt>
                <c:pt idx="51868">
                  <c:v>51.867999999999995</c:v>
                </c:pt>
                <c:pt idx="51869">
                  <c:v>51.869000000000028</c:v>
                </c:pt>
                <c:pt idx="51870">
                  <c:v>51.870000000000005</c:v>
                </c:pt>
                <c:pt idx="51871">
                  <c:v>51.871000000000038</c:v>
                </c:pt>
                <c:pt idx="51872">
                  <c:v>51.872000000000014</c:v>
                </c:pt>
                <c:pt idx="51873">
                  <c:v>51.87299999999999</c:v>
                </c:pt>
                <c:pt idx="51874">
                  <c:v>51.874000000000024</c:v>
                </c:pt>
                <c:pt idx="51875">
                  <c:v>51.875</c:v>
                </c:pt>
                <c:pt idx="51876">
                  <c:v>51.876000000000033</c:v>
                </c:pt>
                <c:pt idx="51877">
                  <c:v>51.87700000000001</c:v>
                </c:pt>
                <c:pt idx="51878">
                  <c:v>51.878000000000043</c:v>
                </c:pt>
                <c:pt idx="51879">
                  <c:v>51.879000000000019</c:v>
                </c:pt>
                <c:pt idx="51880">
                  <c:v>51.879999999999995</c:v>
                </c:pt>
                <c:pt idx="51881">
                  <c:v>51.881000000000029</c:v>
                </c:pt>
                <c:pt idx="51882">
                  <c:v>51.882000000000005</c:v>
                </c:pt>
                <c:pt idx="51883">
                  <c:v>51.883000000000038</c:v>
                </c:pt>
                <c:pt idx="51884">
                  <c:v>51.884000000000015</c:v>
                </c:pt>
                <c:pt idx="51885">
                  <c:v>51.884999999999991</c:v>
                </c:pt>
                <c:pt idx="51886">
                  <c:v>51.886000000000024</c:v>
                </c:pt>
                <c:pt idx="51887">
                  <c:v>51.887</c:v>
                </c:pt>
                <c:pt idx="51888">
                  <c:v>51.888000000000034</c:v>
                </c:pt>
                <c:pt idx="51889">
                  <c:v>51.88900000000001</c:v>
                </c:pt>
                <c:pt idx="51890">
                  <c:v>51.890000000000043</c:v>
                </c:pt>
                <c:pt idx="51891">
                  <c:v>51.89100000000002</c:v>
                </c:pt>
                <c:pt idx="51892">
                  <c:v>51.891999999999996</c:v>
                </c:pt>
                <c:pt idx="51893">
                  <c:v>51.893000000000029</c:v>
                </c:pt>
                <c:pt idx="51894">
                  <c:v>51.894000000000005</c:v>
                </c:pt>
                <c:pt idx="51895">
                  <c:v>51.895000000000039</c:v>
                </c:pt>
                <c:pt idx="51896">
                  <c:v>51.896000000000015</c:v>
                </c:pt>
                <c:pt idx="51897">
                  <c:v>51.896999999999991</c:v>
                </c:pt>
                <c:pt idx="51898">
                  <c:v>51.898000000000025</c:v>
                </c:pt>
                <c:pt idx="51899">
                  <c:v>51.899000000000001</c:v>
                </c:pt>
                <c:pt idx="51900">
                  <c:v>51.900000000000034</c:v>
                </c:pt>
                <c:pt idx="51901">
                  <c:v>51.90100000000001</c:v>
                </c:pt>
                <c:pt idx="51902">
                  <c:v>51.902000000000044</c:v>
                </c:pt>
                <c:pt idx="51903">
                  <c:v>51.90300000000002</c:v>
                </c:pt>
                <c:pt idx="51904">
                  <c:v>51.903999999999996</c:v>
                </c:pt>
                <c:pt idx="51905">
                  <c:v>51.90500000000003</c:v>
                </c:pt>
                <c:pt idx="51906">
                  <c:v>51.906000000000006</c:v>
                </c:pt>
                <c:pt idx="51907">
                  <c:v>51.907000000000039</c:v>
                </c:pt>
                <c:pt idx="51908">
                  <c:v>51.908000000000015</c:v>
                </c:pt>
                <c:pt idx="51909">
                  <c:v>51.908999999999992</c:v>
                </c:pt>
                <c:pt idx="51910">
                  <c:v>51.910000000000025</c:v>
                </c:pt>
                <c:pt idx="51911">
                  <c:v>51.911000000000001</c:v>
                </c:pt>
                <c:pt idx="51912">
                  <c:v>51.912000000000035</c:v>
                </c:pt>
                <c:pt idx="51913">
                  <c:v>51.913000000000011</c:v>
                </c:pt>
                <c:pt idx="51914">
                  <c:v>51.914000000000044</c:v>
                </c:pt>
                <c:pt idx="51915">
                  <c:v>51.91500000000002</c:v>
                </c:pt>
                <c:pt idx="51916">
                  <c:v>51.915999999999997</c:v>
                </c:pt>
                <c:pt idx="51917">
                  <c:v>51.91700000000003</c:v>
                </c:pt>
                <c:pt idx="51918">
                  <c:v>51.918000000000006</c:v>
                </c:pt>
                <c:pt idx="51919">
                  <c:v>51.91900000000004</c:v>
                </c:pt>
                <c:pt idx="51920">
                  <c:v>51.920000000000016</c:v>
                </c:pt>
                <c:pt idx="51921">
                  <c:v>51.920999999999992</c:v>
                </c:pt>
                <c:pt idx="51922">
                  <c:v>51.922000000000025</c:v>
                </c:pt>
                <c:pt idx="51923">
                  <c:v>51.923000000000002</c:v>
                </c:pt>
                <c:pt idx="51924">
                  <c:v>51.924000000000035</c:v>
                </c:pt>
                <c:pt idx="51925">
                  <c:v>51.925000000000011</c:v>
                </c:pt>
                <c:pt idx="51926">
                  <c:v>51.926000000000045</c:v>
                </c:pt>
                <c:pt idx="51927">
                  <c:v>51.927000000000021</c:v>
                </c:pt>
                <c:pt idx="51928">
                  <c:v>51.927999999999997</c:v>
                </c:pt>
                <c:pt idx="51929">
                  <c:v>51.92900000000003</c:v>
                </c:pt>
                <c:pt idx="51930">
                  <c:v>51.930000000000007</c:v>
                </c:pt>
                <c:pt idx="51931">
                  <c:v>51.93100000000004</c:v>
                </c:pt>
                <c:pt idx="51932">
                  <c:v>51.932000000000016</c:v>
                </c:pt>
                <c:pt idx="51933">
                  <c:v>51.932999999999993</c:v>
                </c:pt>
                <c:pt idx="51934">
                  <c:v>51.934000000000026</c:v>
                </c:pt>
                <c:pt idx="51935">
                  <c:v>51.935000000000002</c:v>
                </c:pt>
                <c:pt idx="51936">
                  <c:v>51.936000000000035</c:v>
                </c:pt>
                <c:pt idx="51937">
                  <c:v>51.937000000000012</c:v>
                </c:pt>
                <c:pt idx="51938">
                  <c:v>51.938000000000045</c:v>
                </c:pt>
                <c:pt idx="51939">
                  <c:v>51.939000000000021</c:v>
                </c:pt>
                <c:pt idx="51940">
                  <c:v>51.94</c:v>
                </c:pt>
                <c:pt idx="51941">
                  <c:v>51.941000000000031</c:v>
                </c:pt>
                <c:pt idx="51942">
                  <c:v>51.942000000000007</c:v>
                </c:pt>
                <c:pt idx="51943">
                  <c:v>51.94300000000004</c:v>
                </c:pt>
                <c:pt idx="51944">
                  <c:v>51.944000000000017</c:v>
                </c:pt>
                <c:pt idx="51945">
                  <c:v>51.944999999999993</c:v>
                </c:pt>
                <c:pt idx="51946">
                  <c:v>51.946000000000026</c:v>
                </c:pt>
                <c:pt idx="51947">
                  <c:v>51.947000000000003</c:v>
                </c:pt>
                <c:pt idx="51948">
                  <c:v>51.948000000000036</c:v>
                </c:pt>
                <c:pt idx="51949">
                  <c:v>51.949000000000012</c:v>
                </c:pt>
                <c:pt idx="51950">
                  <c:v>51.950000000000045</c:v>
                </c:pt>
                <c:pt idx="51951">
                  <c:v>51.951000000000022</c:v>
                </c:pt>
                <c:pt idx="51952">
                  <c:v>51.951999999999998</c:v>
                </c:pt>
                <c:pt idx="51953">
                  <c:v>51.953000000000031</c:v>
                </c:pt>
                <c:pt idx="51954">
                  <c:v>51.954000000000008</c:v>
                </c:pt>
                <c:pt idx="51955">
                  <c:v>51.955000000000041</c:v>
                </c:pt>
                <c:pt idx="51956">
                  <c:v>51.956000000000017</c:v>
                </c:pt>
                <c:pt idx="51957">
                  <c:v>51.956999999999994</c:v>
                </c:pt>
                <c:pt idx="51958">
                  <c:v>51.958000000000027</c:v>
                </c:pt>
                <c:pt idx="51959">
                  <c:v>51.959000000000003</c:v>
                </c:pt>
                <c:pt idx="51960">
                  <c:v>51.960000000000036</c:v>
                </c:pt>
                <c:pt idx="51961">
                  <c:v>51.961000000000013</c:v>
                </c:pt>
                <c:pt idx="51962">
                  <c:v>51.962000000000046</c:v>
                </c:pt>
                <c:pt idx="51963">
                  <c:v>51.963000000000022</c:v>
                </c:pt>
                <c:pt idx="51964">
                  <c:v>51.963999999999999</c:v>
                </c:pt>
                <c:pt idx="51965">
                  <c:v>51.965000000000032</c:v>
                </c:pt>
                <c:pt idx="51966">
                  <c:v>51.966000000000008</c:v>
                </c:pt>
                <c:pt idx="51967">
                  <c:v>51.967000000000041</c:v>
                </c:pt>
                <c:pt idx="51968">
                  <c:v>51.968000000000018</c:v>
                </c:pt>
                <c:pt idx="51969">
                  <c:v>51.968999999999994</c:v>
                </c:pt>
                <c:pt idx="51970">
                  <c:v>51.970000000000027</c:v>
                </c:pt>
                <c:pt idx="51971">
                  <c:v>51.971000000000004</c:v>
                </c:pt>
                <c:pt idx="51972">
                  <c:v>51.972000000000037</c:v>
                </c:pt>
                <c:pt idx="51973">
                  <c:v>51.973000000000013</c:v>
                </c:pt>
                <c:pt idx="51974">
                  <c:v>51.974000000000046</c:v>
                </c:pt>
                <c:pt idx="51975">
                  <c:v>51.975000000000023</c:v>
                </c:pt>
                <c:pt idx="51976">
                  <c:v>51.975999999999999</c:v>
                </c:pt>
                <c:pt idx="51977">
                  <c:v>51.977000000000032</c:v>
                </c:pt>
                <c:pt idx="51978">
                  <c:v>51.978000000000009</c:v>
                </c:pt>
                <c:pt idx="51979">
                  <c:v>51.979000000000042</c:v>
                </c:pt>
                <c:pt idx="51980">
                  <c:v>51.980000000000018</c:v>
                </c:pt>
                <c:pt idx="51981">
                  <c:v>51.980999999999995</c:v>
                </c:pt>
                <c:pt idx="51982">
                  <c:v>51.982000000000028</c:v>
                </c:pt>
                <c:pt idx="51983">
                  <c:v>51.983000000000004</c:v>
                </c:pt>
                <c:pt idx="51984">
                  <c:v>51.984000000000037</c:v>
                </c:pt>
                <c:pt idx="51985">
                  <c:v>51.985000000000014</c:v>
                </c:pt>
                <c:pt idx="51986">
                  <c:v>51.98599999999999</c:v>
                </c:pt>
                <c:pt idx="51987">
                  <c:v>51.987000000000023</c:v>
                </c:pt>
                <c:pt idx="51988">
                  <c:v>51.988</c:v>
                </c:pt>
                <c:pt idx="51989">
                  <c:v>51.989000000000033</c:v>
                </c:pt>
                <c:pt idx="51990">
                  <c:v>51.990000000000009</c:v>
                </c:pt>
                <c:pt idx="51991">
                  <c:v>51.991000000000042</c:v>
                </c:pt>
                <c:pt idx="51992">
                  <c:v>51.992000000000019</c:v>
                </c:pt>
                <c:pt idx="51993">
                  <c:v>51.992999999999995</c:v>
                </c:pt>
                <c:pt idx="51994">
                  <c:v>51.994000000000028</c:v>
                </c:pt>
                <c:pt idx="51995">
                  <c:v>51.995000000000005</c:v>
                </c:pt>
                <c:pt idx="51996">
                  <c:v>51.996000000000038</c:v>
                </c:pt>
                <c:pt idx="51997">
                  <c:v>51.997000000000014</c:v>
                </c:pt>
                <c:pt idx="51998">
                  <c:v>51.99799999999999</c:v>
                </c:pt>
                <c:pt idx="51999">
                  <c:v>51.999000000000024</c:v>
                </c:pt>
                <c:pt idx="52000">
                  <c:v>52</c:v>
                </c:pt>
                <c:pt idx="52001">
                  <c:v>52.001000000000033</c:v>
                </c:pt>
                <c:pt idx="52002">
                  <c:v>52.00200000000001</c:v>
                </c:pt>
                <c:pt idx="52003">
                  <c:v>52.003000000000043</c:v>
                </c:pt>
                <c:pt idx="52004">
                  <c:v>52.004000000000019</c:v>
                </c:pt>
                <c:pt idx="52005">
                  <c:v>52.004999999999995</c:v>
                </c:pt>
                <c:pt idx="52006">
                  <c:v>52.006000000000029</c:v>
                </c:pt>
                <c:pt idx="52007">
                  <c:v>52.007000000000005</c:v>
                </c:pt>
                <c:pt idx="52008">
                  <c:v>52.008000000000038</c:v>
                </c:pt>
                <c:pt idx="52009">
                  <c:v>52.009000000000015</c:v>
                </c:pt>
                <c:pt idx="52010">
                  <c:v>52.009999999999991</c:v>
                </c:pt>
                <c:pt idx="52011">
                  <c:v>52.011000000000024</c:v>
                </c:pt>
                <c:pt idx="52012">
                  <c:v>52.012</c:v>
                </c:pt>
                <c:pt idx="52013">
                  <c:v>52.013000000000034</c:v>
                </c:pt>
                <c:pt idx="52014">
                  <c:v>52.01400000000001</c:v>
                </c:pt>
                <c:pt idx="52015">
                  <c:v>52.015000000000043</c:v>
                </c:pt>
                <c:pt idx="52016">
                  <c:v>52.01600000000002</c:v>
                </c:pt>
                <c:pt idx="52017">
                  <c:v>52.016999999999996</c:v>
                </c:pt>
                <c:pt idx="52018">
                  <c:v>52.018000000000029</c:v>
                </c:pt>
                <c:pt idx="52019">
                  <c:v>52.019000000000005</c:v>
                </c:pt>
                <c:pt idx="52020">
                  <c:v>52.020000000000039</c:v>
                </c:pt>
                <c:pt idx="52021">
                  <c:v>52.021000000000015</c:v>
                </c:pt>
                <c:pt idx="52022">
                  <c:v>52.021999999999991</c:v>
                </c:pt>
                <c:pt idx="52023">
                  <c:v>52.023000000000025</c:v>
                </c:pt>
                <c:pt idx="52024">
                  <c:v>52.024000000000001</c:v>
                </c:pt>
                <c:pt idx="52025">
                  <c:v>52.025000000000034</c:v>
                </c:pt>
                <c:pt idx="52026">
                  <c:v>52.02600000000001</c:v>
                </c:pt>
                <c:pt idx="52027">
                  <c:v>52.027000000000044</c:v>
                </c:pt>
                <c:pt idx="52028">
                  <c:v>52.02800000000002</c:v>
                </c:pt>
                <c:pt idx="52029">
                  <c:v>52.028999999999996</c:v>
                </c:pt>
                <c:pt idx="52030">
                  <c:v>52.03000000000003</c:v>
                </c:pt>
                <c:pt idx="52031">
                  <c:v>52.031000000000006</c:v>
                </c:pt>
                <c:pt idx="52032">
                  <c:v>52.032000000000039</c:v>
                </c:pt>
                <c:pt idx="52033">
                  <c:v>52.033000000000015</c:v>
                </c:pt>
                <c:pt idx="52034">
                  <c:v>52.033999999999992</c:v>
                </c:pt>
                <c:pt idx="52035">
                  <c:v>52.035000000000025</c:v>
                </c:pt>
                <c:pt idx="52036">
                  <c:v>52.036000000000001</c:v>
                </c:pt>
                <c:pt idx="52037">
                  <c:v>52.037000000000035</c:v>
                </c:pt>
                <c:pt idx="52038">
                  <c:v>52.038000000000011</c:v>
                </c:pt>
                <c:pt idx="52039">
                  <c:v>52.039000000000044</c:v>
                </c:pt>
                <c:pt idx="52040">
                  <c:v>52.04000000000002</c:v>
                </c:pt>
                <c:pt idx="52041">
                  <c:v>52.040999999999997</c:v>
                </c:pt>
                <c:pt idx="52042">
                  <c:v>52.04200000000003</c:v>
                </c:pt>
                <c:pt idx="52043">
                  <c:v>52.043000000000006</c:v>
                </c:pt>
                <c:pt idx="52044">
                  <c:v>52.04400000000004</c:v>
                </c:pt>
                <c:pt idx="52045">
                  <c:v>52.045000000000016</c:v>
                </c:pt>
                <c:pt idx="52046">
                  <c:v>52.045999999999992</c:v>
                </c:pt>
                <c:pt idx="52047">
                  <c:v>52.047000000000025</c:v>
                </c:pt>
                <c:pt idx="52048">
                  <c:v>52.048000000000002</c:v>
                </c:pt>
                <c:pt idx="52049">
                  <c:v>52.049000000000035</c:v>
                </c:pt>
                <c:pt idx="52050">
                  <c:v>52.050000000000011</c:v>
                </c:pt>
                <c:pt idx="52051">
                  <c:v>52.051000000000045</c:v>
                </c:pt>
                <c:pt idx="52052">
                  <c:v>52.052000000000021</c:v>
                </c:pt>
                <c:pt idx="52053">
                  <c:v>52.052999999999997</c:v>
                </c:pt>
                <c:pt idx="52054">
                  <c:v>52.05400000000003</c:v>
                </c:pt>
                <c:pt idx="52055">
                  <c:v>52.055000000000007</c:v>
                </c:pt>
                <c:pt idx="52056">
                  <c:v>52.05600000000004</c:v>
                </c:pt>
                <c:pt idx="52057">
                  <c:v>52.057000000000016</c:v>
                </c:pt>
                <c:pt idx="52058">
                  <c:v>52.057999999999993</c:v>
                </c:pt>
                <c:pt idx="52059">
                  <c:v>52.059000000000026</c:v>
                </c:pt>
                <c:pt idx="52060">
                  <c:v>52.06</c:v>
                </c:pt>
                <c:pt idx="52061">
                  <c:v>52.061000000000035</c:v>
                </c:pt>
                <c:pt idx="52062">
                  <c:v>52.062000000000012</c:v>
                </c:pt>
                <c:pt idx="52063">
                  <c:v>52.063000000000045</c:v>
                </c:pt>
                <c:pt idx="52064">
                  <c:v>52.064000000000021</c:v>
                </c:pt>
                <c:pt idx="52065">
                  <c:v>52.064999999999998</c:v>
                </c:pt>
                <c:pt idx="52066">
                  <c:v>52.066000000000031</c:v>
                </c:pt>
                <c:pt idx="52067">
                  <c:v>52.067000000000007</c:v>
                </c:pt>
                <c:pt idx="52068">
                  <c:v>52.06800000000004</c:v>
                </c:pt>
                <c:pt idx="52069">
                  <c:v>52.069000000000017</c:v>
                </c:pt>
                <c:pt idx="52070">
                  <c:v>52.069999999999993</c:v>
                </c:pt>
                <c:pt idx="52071">
                  <c:v>52.071000000000026</c:v>
                </c:pt>
                <c:pt idx="52072">
                  <c:v>52.072000000000003</c:v>
                </c:pt>
                <c:pt idx="52073">
                  <c:v>52.073000000000036</c:v>
                </c:pt>
                <c:pt idx="52074">
                  <c:v>52.074000000000012</c:v>
                </c:pt>
                <c:pt idx="52075">
                  <c:v>52.075000000000045</c:v>
                </c:pt>
                <c:pt idx="52076">
                  <c:v>52.076000000000022</c:v>
                </c:pt>
                <c:pt idx="52077">
                  <c:v>52.076999999999998</c:v>
                </c:pt>
                <c:pt idx="52078">
                  <c:v>52.078000000000031</c:v>
                </c:pt>
                <c:pt idx="52079">
                  <c:v>52.079000000000008</c:v>
                </c:pt>
                <c:pt idx="52080">
                  <c:v>52.080000000000041</c:v>
                </c:pt>
                <c:pt idx="52081">
                  <c:v>52.081000000000017</c:v>
                </c:pt>
                <c:pt idx="52082">
                  <c:v>52.081999999999994</c:v>
                </c:pt>
                <c:pt idx="52083">
                  <c:v>52.083000000000027</c:v>
                </c:pt>
                <c:pt idx="52084">
                  <c:v>52.084000000000003</c:v>
                </c:pt>
                <c:pt idx="52085">
                  <c:v>52.085000000000036</c:v>
                </c:pt>
                <c:pt idx="52086">
                  <c:v>52.086000000000013</c:v>
                </c:pt>
                <c:pt idx="52087">
                  <c:v>52.087000000000046</c:v>
                </c:pt>
                <c:pt idx="52088">
                  <c:v>52.088000000000022</c:v>
                </c:pt>
                <c:pt idx="52089">
                  <c:v>52.088999999999999</c:v>
                </c:pt>
                <c:pt idx="52090">
                  <c:v>52.090000000000032</c:v>
                </c:pt>
                <c:pt idx="52091">
                  <c:v>52.091000000000008</c:v>
                </c:pt>
                <c:pt idx="52092">
                  <c:v>52.092000000000041</c:v>
                </c:pt>
                <c:pt idx="52093">
                  <c:v>52.093000000000018</c:v>
                </c:pt>
                <c:pt idx="52094">
                  <c:v>52.093999999999994</c:v>
                </c:pt>
                <c:pt idx="52095">
                  <c:v>52.095000000000027</c:v>
                </c:pt>
                <c:pt idx="52096">
                  <c:v>52.096000000000004</c:v>
                </c:pt>
                <c:pt idx="52097">
                  <c:v>52.097000000000037</c:v>
                </c:pt>
                <c:pt idx="52098">
                  <c:v>52.098000000000013</c:v>
                </c:pt>
                <c:pt idx="52099">
                  <c:v>52.099000000000046</c:v>
                </c:pt>
                <c:pt idx="52100">
                  <c:v>52.100000000000023</c:v>
                </c:pt>
                <c:pt idx="52101">
                  <c:v>52.100999999999999</c:v>
                </c:pt>
                <c:pt idx="52102">
                  <c:v>52.102000000000032</c:v>
                </c:pt>
                <c:pt idx="52103">
                  <c:v>52.103000000000009</c:v>
                </c:pt>
                <c:pt idx="52104">
                  <c:v>52.104000000000042</c:v>
                </c:pt>
                <c:pt idx="52105">
                  <c:v>52.105000000000018</c:v>
                </c:pt>
                <c:pt idx="52106">
                  <c:v>52.105999999999995</c:v>
                </c:pt>
                <c:pt idx="52107">
                  <c:v>52.107000000000028</c:v>
                </c:pt>
                <c:pt idx="52108">
                  <c:v>52.108000000000004</c:v>
                </c:pt>
                <c:pt idx="52109">
                  <c:v>52.109000000000037</c:v>
                </c:pt>
                <c:pt idx="52110">
                  <c:v>52.110000000000014</c:v>
                </c:pt>
                <c:pt idx="52111">
                  <c:v>52.11099999999999</c:v>
                </c:pt>
                <c:pt idx="52112">
                  <c:v>52.112000000000023</c:v>
                </c:pt>
                <c:pt idx="52113">
                  <c:v>52.113</c:v>
                </c:pt>
                <c:pt idx="52114">
                  <c:v>52.114000000000033</c:v>
                </c:pt>
                <c:pt idx="52115">
                  <c:v>52.115000000000009</c:v>
                </c:pt>
                <c:pt idx="52116">
                  <c:v>52.116000000000042</c:v>
                </c:pt>
                <c:pt idx="52117">
                  <c:v>52.117000000000019</c:v>
                </c:pt>
                <c:pt idx="52118">
                  <c:v>52.117999999999995</c:v>
                </c:pt>
                <c:pt idx="52119">
                  <c:v>52.119000000000028</c:v>
                </c:pt>
                <c:pt idx="52120">
                  <c:v>52.120000000000005</c:v>
                </c:pt>
                <c:pt idx="52121">
                  <c:v>52.121000000000038</c:v>
                </c:pt>
                <c:pt idx="52122">
                  <c:v>52.122000000000014</c:v>
                </c:pt>
                <c:pt idx="52123">
                  <c:v>52.12299999999999</c:v>
                </c:pt>
                <c:pt idx="52124">
                  <c:v>52.124000000000024</c:v>
                </c:pt>
                <c:pt idx="52125">
                  <c:v>52.125</c:v>
                </c:pt>
                <c:pt idx="52126">
                  <c:v>52.126000000000033</c:v>
                </c:pt>
                <c:pt idx="52127">
                  <c:v>52.12700000000001</c:v>
                </c:pt>
                <c:pt idx="52128">
                  <c:v>52.128000000000043</c:v>
                </c:pt>
                <c:pt idx="52129">
                  <c:v>52.129000000000019</c:v>
                </c:pt>
                <c:pt idx="52130">
                  <c:v>52.129999999999995</c:v>
                </c:pt>
                <c:pt idx="52131">
                  <c:v>52.131000000000029</c:v>
                </c:pt>
                <c:pt idx="52132">
                  <c:v>52.132000000000005</c:v>
                </c:pt>
                <c:pt idx="52133">
                  <c:v>52.133000000000038</c:v>
                </c:pt>
                <c:pt idx="52134">
                  <c:v>52.134000000000015</c:v>
                </c:pt>
                <c:pt idx="52135">
                  <c:v>52.134999999999991</c:v>
                </c:pt>
                <c:pt idx="52136">
                  <c:v>52.136000000000024</c:v>
                </c:pt>
                <c:pt idx="52137">
                  <c:v>52.137</c:v>
                </c:pt>
                <c:pt idx="52138">
                  <c:v>52.138000000000034</c:v>
                </c:pt>
                <c:pt idx="52139">
                  <c:v>52.13900000000001</c:v>
                </c:pt>
                <c:pt idx="52140">
                  <c:v>52.140000000000043</c:v>
                </c:pt>
                <c:pt idx="52141">
                  <c:v>52.14100000000002</c:v>
                </c:pt>
                <c:pt idx="52142">
                  <c:v>52.141999999999996</c:v>
                </c:pt>
                <c:pt idx="52143">
                  <c:v>52.143000000000029</c:v>
                </c:pt>
                <c:pt idx="52144">
                  <c:v>52.144000000000005</c:v>
                </c:pt>
                <c:pt idx="52145">
                  <c:v>52.145000000000039</c:v>
                </c:pt>
                <c:pt idx="52146">
                  <c:v>52.146000000000015</c:v>
                </c:pt>
                <c:pt idx="52147">
                  <c:v>52.146999999999991</c:v>
                </c:pt>
                <c:pt idx="52148">
                  <c:v>52.148000000000025</c:v>
                </c:pt>
                <c:pt idx="52149">
                  <c:v>52.149000000000001</c:v>
                </c:pt>
                <c:pt idx="52150">
                  <c:v>52.150000000000034</c:v>
                </c:pt>
                <c:pt idx="52151">
                  <c:v>52.15100000000001</c:v>
                </c:pt>
                <c:pt idx="52152">
                  <c:v>52.152000000000044</c:v>
                </c:pt>
                <c:pt idx="52153">
                  <c:v>52.15300000000002</c:v>
                </c:pt>
                <c:pt idx="52154">
                  <c:v>52.153999999999996</c:v>
                </c:pt>
                <c:pt idx="52155">
                  <c:v>52.15500000000003</c:v>
                </c:pt>
                <c:pt idx="52156">
                  <c:v>52.156000000000006</c:v>
                </c:pt>
                <c:pt idx="52157">
                  <c:v>52.157000000000039</c:v>
                </c:pt>
                <c:pt idx="52158">
                  <c:v>52.158000000000015</c:v>
                </c:pt>
                <c:pt idx="52159">
                  <c:v>52.158999999999992</c:v>
                </c:pt>
                <c:pt idx="52160">
                  <c:v>52.160000000000025</c:v>
                </c:pt>
                <c:pt idx="52161">
                  <c:v>52.161000000000001</c:v>
                </c:pt>
                <c:pt idx="52162">
                  <c:v>52.162000000000035</c:v>
                </c:pt>
                <c:pt idx="52163">
                  <c:v>52.163000000000011</c:v>
                </c:pt>
                <c:pt idx="52164">
                  <c:v>52.164000000000044</c:v>
                </c:pt>
                <c:pt idx="52165">
                  <c:v>52.16500000000002</c:v>
                </c:pt>
                <c:pt idx="52166">
                  <c:v>52.165999999999997</c:v>
                </c:pt>
                <c:pt idx="52167">
                  <c:v>52.16700000000003</c:v>
                </c:pt>
                <c:pt idx="52168">
                  <c:v>52.168000000000006</c:v>
                </c:pt>
                <c:pt idx="52169">
                  <c:v>52.16900000000004</c:v>
                </c:pt>
                <c:pt idx="52170">
                  <c:v>52.170000000000016</c:v>
                </c:pt>
                <c:pt idx="52171">
                  <c:v>52.170999999999992</c:v>
                </c:pt>
                <c:pt idx="52172">
                  <c:v>52.172000000000025</c:v>
                </c:pt>
                <c:pt idx="52173">
                  <c:v>52.173000000000002</c:v>
                </c:pt>
                <c:pt idx="52174">
                  <c:v>52.174000000000035</c:v>
                </c:pt>
                <c:pt idx="52175">
                  <c:v>52.175000000000011</c:v>
                </c:pt>
                <c:pt idx="52176">
                  <c:v>52.176000000000045</c:v>
                </c:pt>
                <c:pt idx="52177">
                  <c:v>52.177000000000021</c:v>
                </c:pt>
                <c:pt idx="52178">
                  <c:v>52.177999999999997</c:v>
                </c:pt>
                <c:pt idx="52179">
                  <c:v>52.17900000000003</c:v>
                </c:pt>
                <c:pt idx="52180">
                  <c:v>52.180000000000007</c:v>
                </c:pt>
                <c:pt idx="52181">
                  <c:v>52.18100000000004</c:v>
                </c:pt>
                <c:pt idx="52182">
                  <c:v>52.182000000000016</c:v>
                </c:pt>
                <c:pt idx="52183">
                  <c:v>52.182999999999993</c:v>
                </c:pt>
                <c:pt idx="52184">
                  <c:v>52.184000000000026</c:v>
                </c:pt>
                <c:pt idx="52185">
                  <c:v>52.185000000000002</c:v>
                </c:pt>
                <c:pt idx="52186">
                  <c:v>52.186000000000035</c:v>
                </c:pt>
                <c:pt idx="52187">
                  <c:v>52.187000000000012</c:v>
                </c:pt>
                <c:pt idx="52188">
                  <c:v>52.188000000000045</c:v>
                </c:pt>
                <c:pt idx="52189">
                  <c:v>52.189000000000021</c:v>
                </c:pt>
                <c:pt idx="52190">
                  <c:v>52.19</c:v>
                </c:pt>
                <c:pt idx="52191">
                  <c:v>52.191000000000031</c:v>
                </c:pt>
                <c:pt idx="52192">
                  <c:v>52.192000000000007</c:v>
                </c:pt>
                <c:pt idx="52193">
                  <c:v>52.19300000000004</c:v>
                </c:pt>
                <c:pt idx="52194">
                  <c:v>52.194000000000017</c:v>
                </c:pt>
                <c:pt idx="52195">
                  <c:v>52.194999999999993</c:v>
                </c:pt>
                <c:pt idx="52196">
                  <c:v>52.196000000000026</c:v>
                </c:pt>
                <c:pt idx="52197">
                  <c:v>52.197000000000003</c:v>
                </c:pt>
                <c:pt idx="52198">
                  <c:v>52.198000000000036</c:v>
                </c:pt>
                <c:pt idx="52199">
                  <c:v>52.199000000000012</c:v>
                </c:pt>
                <c:pt idx="52200">
                  <c:v>52.200000000000045</c:v>
                </c:pt>
                <c:pt idx="52201">
                  <c:v>52.201000000000022</c:v>
                </c:pt>
                <c:pt idx="52202">
                  <c:v>52.201999999999998</c:v>
                </c:pt>
                <c:pt idx="52203">
                  <c:v>52.203000000000031</c:v>
                </c:pt>
                <c:pt idx="52204">
                  <c:v>52.204000000000008</c:v>
                </c:pt>
                <c:pt idx="52205">
                  <c:v>52.205000000000041</c:v>
                </c:pt>
                <c:pt idx="52206">
                  <c:v>52.206000000000017</c:v>
                </c:pt>
                <c:pt idx="52207">
                  <c:v>52.206999999999994</c:v>
                </c:pt>
                <c:pt idx="52208">
                  <c:v>52.208000000000027</c:v>
                </c:pt>
                <c:pt idx="52209">
                  <c:v>52.209000000000003</c:v>
                </c:pt>
                <c:pt idx="52210">
                  <c:v>52.210000000000036</c:v>
                </c:pt>
                <c:pt idx="52211">
                  <c:v>52.211000000000013</c:v>
                </c:pt>
                <c:pt idx="52212">
                  <c:v>52.212000000000046</c:v>
                </c:pt>
                <c:pt idx="52213">
                  <c:v>52.213000000000022</c:v>
                </c:pt>
                <c:pt idx="52214">
                  <c:v>52.213999999999999</c:v>
                </c:pt>
                <c:pt idx="52215">
                  <c:v>52.215000000000032</c:v>
                </c:pt>
                <c:pt idx="52216">
                  <c:v>52.216000000000008</c:v>
                </c:pt>
                <c:pt idx="52217">
                  <c:v>52.217000000000041</c:v>
                </c:pt>
                <c:pt idx="52218">
                  <c:v>52.218000000000018</c:v>
                </c:pt>
                <c:pt idx="52219">
                  <c:v>52.218999999999994</c:v>
                </c:pt>
                <c:pt idx="52220">
                  <c:v>52.220000000000027</c:v>
                </c:pt>
                <c:pt idx="52221">
                  <c:v>52.221000000000004</c:v>
                </c:pt>
                <c:pt idx="52222">
                  <c:v>52.222000000000037</c:v>
                </c:pt>
                <c:pt idx="52223">
                  <c:v>52.223000000000013</c:v>
                </c:pt>
                <c:pt idx="52224">
                  <c:v>52.224000000000046</c:v>
                </c:pt>
                <c:pt idx="52225">
                  <c:v>52.225000000000023</c:v>
                </c:pt>
                <c:pt idx="52226">
                  <c:v>52.225999999999999</c:v>
                </c:pt>
                <c:pt idx="52227">
                  <c:v>52.227000000000032</c:v>
                </c:pt>
                <c:pt idx="52228">
                  <c:v>52.228000000000009</c:v>
                </c:pt>
                <c:pt idx="52229">
                  <c:v>52.229000000000042</c:v>
                </c:pt>
                <c:pt idx="52230">
                  <c:v>52.230000000000018</c:v>
                </c:pt>
                <c:pt idx="52231">
                  <c:v>52.230999999999995</c:v>
                </c:pt>
                <c:pt idx="52232">
                  <c:v>52.232000000000028</c:v>
                </c:pt>
                <c:pt idx="52233">
                  <c:v>52.233000000000004</c:v>
                </c:pt>
                <c:pt idx="52234">
                  <c:v>52.234000000000037</c:v>
                </c:pt>
                <c:pt idx="52235">
                  <c:v>52.235000000000014</c:v>
                </c:pt>
                <c:pt idx="52236">
                  <c:v>52.23599999999999</c:v>
                </c:pt>
                <c:pt idx="52237">
                  <c:v>52.237000000000023</c:v>
                </c:pt>
                <c:pt idx="52238">
                  <c:v>52.238</c:v>
                </c:pt>
                <c:pt idx="52239">
                  <c:v>52.239000000000033</c:v>
                </c:pt>
                <c:pt idx="52240">
                  <c:v>52.240000000000009</c:v>
                </c:pt>
                <c:pt idx="52241">
                  <c:v>52.241000000000042</c:v>
                </c:pt>
                <c:pt idx="52242">
                  <c:v>52.242000000000019</c:v>
                </c:pt>
                <c:pt idx="52243">
                  <c:v>52.242999999999995</c:v>
                </c:pt>
                <c:pt idx="52244">
                  <c:v>52.244000000000028</c:v>
                </c:pt>
                <c:pt idx="52245">
                  <c:v>52.245000000000005</c:v>
                </c:pt>
                <c:pt idx="52246">
                  <c:v>52.246000000000038</c:v>
                </c:pt>
                <c:pt idx="52247">
                  <c:v>52.247000000000014</c:v>
                </c:pt>
                <c:pt idx="52248">
                  <c:v>52.24799999999999</c:v>
                </c:pt>
                <c:pt idx="52249">
                  <c:v>52.249000000000024</c:v>
                </c:pt>
                <c:pt idx="52250">
                  <c:v>52.25</c:v>
                </c:pt>
                <c:pt idx="52251">
                  <c:v>52.251000000000033</c:v>
                </c:pt>
                <c:pt idx="52252">
                  <c:v>52.25200000000001</c:v>
                </c:pt>
                <c:pt idx="52253">
                  <c:v>52.253000000000043</c:v>
                </c:pt>
                <c:pt idx="52254">
                  <c:v>52.254000000000019</c:v>
                </c:pt>
                <c:pt idx="52255">
                  <c:v>52.254999999999995</c:v>
                </c:pt>
                <c:pt idx="52256">
                  <c:v>52.256000000000029</c:v>
                </c:pt>
                <c:pt idx="52257">
                  <c:v>52.257000000000005</c:v>
                </c:pt>
                <c:pt idx="52258">
                  <c:v>52.258000000000038</c:v>
                </c:pt>
                <c:pt idx="52259">
                  <c:v>52.259000000000015</c:v>
                </c:pt>
                <c:pt idx="52260">
                  <c:v>52.259999999999991</c:v>
                </c:pt>
                <c:pt idx="52261">
                  <c:v>52.261000000000024</c:v>
                </c:pt>
                <c:pt idx="52262">
                  <c:v>52.262</c:v>
                </c:pt>
                <c:pt idx="52263">
                  <c:v>52.263000000000034</c:v>
                </c:pt>
                <c:pt idx="52264">
                  <c:v>52.26400000000001</c:v>
                </c:pt>
                <c:pt idx="52265">
                  <c:v>52.265000000000043</c:v>
                </c:pt>
                <c:pt idx="52266">
                  <c:v>52.26600000000002</c:v>
                </c:pt>
                <c:pt idx="52267">
                  <c:v>52.266999999999996</c:v>
                </c:pt>
                <c:pt idx="52268">
                  <c:v>52.268000000000029</c:v>
                </c:pt>
                <c:pt idx="52269">
                  <c:v>52.269000000000005</c:v>
                </c:pt>
                <c:pt idx="52270">
                  <c:v>52.270000000000039</c:v>
                </c:pt>
                <c:pt idx="52271">
                  <c:v>52.271000000000015</c:v>
                </c:pt>
                <c:pt idx="52272">
                  <c:v>52.271999999999991</c:v>
                </c:pt>
                <c:pt idx="52273">
                  <c:v>52.273000000000025</c:v>
                </c:pt>
                <c:pt idx="52274">
                  <c:v>52.274000000000001</c:v>
                </c:pt>
                <c:pt idx="52275">
                  <c:v>52.275000000000034</c:v>
                </c:pt>
                <c:pt idx="52276">
                  <c:v>52.27600000000001</c:v>
                </c:pt>
                <c:pt idx="52277">
                  <c:v>52.277000000000044</c:v>
                </c:pt>
                <c:pt idx="52278">
                  <c:v>52.27800000000002</c:v>
                </c:pt>
                <c:pt idx="52279">
                  <c:v>52.278999999999996</c:v>
                </c:pt>
                <c:pt idx="52280">
                  <c:v>52.28000000000003</c:v>
                </c:pt>
                <c:pt idx="52281">
                  <c:v>52.281000000000006</c:v>
                </c:pt>
                <c:pt idx="52282">
                  <c:v>52.282000000000039</c:v>
                </c:pt>
                <c:pt idx="52283">
                  <c:v>52.283000000000015</c:v>
                </c:pt>
                <c:pt idx="52284">
                  <c:v>52.283999999999992</c:v>
                </c:pt>
                <c:pt idx="52285">
                  <c:v>52.285000000000025</c:v>
                </c:pt>
                <c:pt idx="52286">
                  <c:v>52.286000000000001</c:v>
                </c:pt>
                <c:pt idx="52287">
                  <c:v>52.287000000000035</c:v>
                </c:pt>
                <c:pt idx="52288">
                  <c:v>52.288000000000011</c:v>
                </c:pt>
                <c:pt idx="52289">
                  <c:v>52.289000000000044</c:v>
                </c:pt>
                <c:pt idx="52290">
                  <c:v>52.29000000000002</c:v>
                </c:pt>
                <c:pt idx="52291">
                  <c:v>52.290999999999997</c:v>
                </c:pt>
                <c:pt idx="52292">
                  <c:v>52.29200000000003</c:v>
                </c:pt>
                <c:pt idx="52293">
                  <c:v>52.293000000000006</c:v>
                </c:pt>
                <c:pt idx="52294">
                  <c:v>52.29400000000004</c:v>
                </c:pt>
                <c:pt idx="52295">
                  <c:v>52.295000000000016</c:v>
                </c:pt>
                <c:pt idx="52296">
                  <c:v>52.295999999999992</c:v>
                </c:pt>
                <c:pt idx="52297">
                  <c:v>52.297000000000025</c:v>
                </c:pt>
                <c:pt idx="52298">
                  <c:v>52.298000000000002</c:v>
                </c:pt>
                <c:pt idx="52299">
                  <c:v>52.299000000000035</c:v>
                </c:pt>
                <c:pt idx="52300">
                  <c:v>52.300000000000011</c:v>
                </c:pt>
                <c:pt idx="52301">
                  <c:v>52.301000000000045</c:v>
                </c:pt>
                <c:pt idx="52302">
                  <c:v>52.302000000000021</c:v>
                </c:pt>
                <c:pt idx="52303">
                  <c:v>52.302999999999997</c:v>
                </c:pt>
                <c:pt idx="52304">
                  <c:v>52.30400000000003</c:v>
                </c:pt>
                <c:pt idx="52305">
                  <c:v>52.305000000000007</c:v>
                </c:pt>
                <c:pt idx="52306">
                  <c:v>52.30600000000004</c:v>
                </c:pt>
                <c:pt idx="52307">
                  <c:v>52.307000000000016</c:v>
                </c:pt>
                <c:pt idx="52308">
                  <c:v>52.307999999999993</c:v>
                </c:pt>
                <c:pt idx="52309">
                  <c:v>52.309000000000026</c:v>
                </c:pt>
                <c:pt idx="52310">
                  <c:v>52.31</c:v>
                </c:pt>
                <c:pt idx="52311">
                  <c:v>52.311000000000035</c:v>
                </c:pt>
                <c:pt idx="52312">
                  <c:v>52.312000000000012</c:v>
                </c:pt>
                <c:pt idx="52313">
                  <c:v>52.313000000000045</c:v>
                </c:pt>
                <c:pt idx="52314">
                  <c:v>52.314000000000021</c:v>
                </c:pt>
                <c:pt idx="52315">
                  <c:v>52.314999999999998</c:v>
                </c:pt>
                <c:pt idx="52316">
                  <c:v>52.316000000000031</c:v>
                </c:pt>
                <c:pt idx="52317">
                  <c:v>52.317000000000007</c:v>
                </c:pt>
                <c:pt idx="52318">
                  <c:v>52.31800000000004</c:v>
                </c:pt>
                <c:pt idx="52319">
                  <c:v>52.319000000000017</c:v>
                </c:pt>
                <c:pt idx="52320">
                  <c:v>52.319999999999993</c:v>
                </c:pt>
                <c:pt idx="52321">
                  <c:v>52.321000000000026</c:v>
                </c:pt>
                <c:pt idx="52322">
                  <c:v>52.322000000000003</c:v>
                </c:pt>
                <c:pt idx="52323">
                  <c:v>52.323000000000036</c:v>
                </c:pt>
                <c:pt idx="52324">
                  <c:v>52.324000000000012</c:v>
                </c:pt>
                <c:pt idx="52325">
                  <c:v>52.325000000000045</c:v>
                </c:pt>
                <c:pt idx="52326">
                  <c:v>52.326000000000022</c:v>
                </c:pt>
                <c:pt idx="52327">
                  <c:v>52.326999999999998</c:v>
                </c:pt>
                <c:pt idx="52328">
                  <c:v>52.328000000000031</c:v>
                </c:pt>
                <c:pt idx="52329">
                  <c:v>52.329000000000008</c:v>
                </c:pt>
                <c:pt idx="52330">
                  <c:v>52.330000000000041</c:v>
                </c:pt>
                <c:pt idx="52331">
                  <c:v>52.331000000000017</c:v>
                </c:pt>
                <c:pt idx="52332">
                  <c:v>52.331999999999994</c:v>
                </c:pt>
                <c:pt idx="52333">
                  <c:v>52.333000000000027</c:v>
                </c:pt>
                <c:pt idx="52334">
                  <c:v>52.334000000000003</c:v>
                </c:pt>
                <c:pt idx="52335">
                  <c:v>52.335000000000036</c:v>
                </c:pt>
                <c:pt idx="52336">
                  <c:v>52.336000000000013</c:v>
                </c:pt>
                <c:pt idx="52337">
                  <c:v>52.337000000000046</c:v>
                </c:pt>
                <c:pt idx="52338">
                  <c:v>52.338000000000022</c:v>
                </c:pt>
                <c:pt idx="52339">
                  <c:v>52.338999999999999</c:v>
                </c:pt>
                <c:pt idx="52340">
                  <c:v>52.340000000000032</c:v>
                </c:pt>
                <c:pt idx="52341">
                  <c:v>52.341000000000008</c:v>
                </c:pt>
                <c:pt idx="52342">
                  <c:v>52.342000000000041</c:v>
                </c:pt>
                <c:pt idx="52343">
                  <c:v>52.343000000000018</c:v>
                </c:pt>
                <c:pt idx="52344">
                  <c:v>52.343999999999994</c:v>
                </c:pt>
                <c:pt idx="52345">
                  <c:v>52.345000000000027</c:v>
                </c:pt>
                <c:pt idx="52346">
                  <c:v>52.346000000000004</c:v>
                </c:pt>
                <c:pt idx="52347">
                  <c:v>52.347000000000037</c:v>
                </c:pt>
                <c:pt idx="52348">
                  <c:v>52.348000000000013</c:v>
                </c:pt>
                <c:pt idx="52349">
                  <c:v>52.349000000000046</c:v>
                </c:pt>
                <c:pt idx="52350">
                  <c:v>52.350000000000023</c:v>
                </c:pt>
                <c:pt idx="52351">
                  <c:v>52.350999999999999</c:v>
                </c:pt>
                <c:pt idx="52352">
                  <c:v>52.352000000000032</c:v>
                </c:pt>
                <c:pt idx="52353">
                  <c:v>52.353000000000009</c:v>
                </c:pt>
                <c:pt idx="52354">
                  <c:v>52.354000000000042</c:v>
                </c:pt>
                <c:pt idx="52355">
                  <c:v>52.355000000000018</c:v>
                </c:pt>
                <c:pt idx="52356">
                  <c:v>52.355999999999995</c:v>
                </c:pt>
                <c:pt idx="52357">
                  <c:v>52.357000000000028</c:v>
                </c:pt>
                <c:pt idx="52358">
                  <c:v>52.358000000000004</c:v>
                </c:pt>
                <c:pt idx="52359">
                  <c:v>52.359000000000037</c:v>
                </c:pt>
                <c:pt idx="52360">
                  <c:v>52.360000000000014</c:v>
                </c:pt>
                <c:pt idx="52361">
                  <c:v>52.36099999999999</c:v>
                </c:pt>
                <c:pt idx="52362">
                  <c:v>52.362000000000023</c:v>
                </c:pt>
                <c:pt idx="52363">
                  <c:v>52.363</c:v>
                </c:pt>
                <c:pt idx="52364">
                  <c:v>52.364000000000033</c:v>
                </c:pt>
                <c:pt idx="52365">
                  <c:v>52.365000000000009</c:v>
                </c:pt>
                <c:pt idx="52366">
                  <c:v>52.366000000000042</c:v>
                </c:pt>
                <c:pt idx="52367">
                  <c:v>52.367000000000019</c:v>
                </c:pt>
                <c:pt idx="52368">
                  <c:v>52.367999999999995</c:v>
                </c:pt>
                <c:pt idx="52369">
                  <c:v>52.369000000000028</c:v>
                </c:pt>
                <c:pt idx="52370">
                  <c:v>52.370000000000005</c:v>
                </c:pt>
                <c:pt idx="52371">
                  <c:v>52.371000000000038</c:v>
                </c:pt>
                <c:pt idx="52372">
                  <c:v>52.372000000000014</c:v>
                </c:pt>
                <c:pt idx="52373">
                  <c:v>52.37299999999999</c:v>
                </c:pt>
                <c:pt idx="52374">
                  <c:v>52.374000000000024</c:v>
                </c:pt>
                <c:pt idx="52375">
                  <c:v>52.375</c:v>
                </c:pt>
                <c:pt idx="52376">
                  <c:v>52.376000000000033</c:v>
                </c:pt>
                <c:pt idx="52377">
                  <c:v>52.37700000000001</c:v>
                </c:pt>
                <c:pt idx="52378">
                  <c:v>52.378000000000043</c:v>
                </c:pt>
                <c:pt idx="52379">
                  <c:v>52.379000000000019</c:v>
                </c:pt>
                <c:pt idx="52380">
                  <c:v>52.379999999999995</c:v>
                </c:pt>
                <c:pt idx="52381">
                  <c:v>52.381000000000029</c:v>
                </c:pt>
                <c:pt idx="52382">
                  <c:v>52.382000000000005</c:v>
                </c:pt>
                <c:pt idx="52383">
                  <c:v>52.383000000000038</c:v>
                </c:pt>
                <c:pt idx="52384">
                  <c:v>52.384000000000015</c:v>
                </c:pt>
                <c:pt idx="52385">
                  <c:v>52.384999999999991</c:v>
                </c:pt>
                <c:pt idx="52386">
                  <c:v>52.386000000000024</c:v>
                </c:pt>
                <c:pt idx="52387">
                  <c:v>52.387</c:v>
                </c:pt>
                <c:pt idx="52388">
                  <c:v>52.388000000000034</c:v>
                </c:pt>
                <c:pt idx="52389">
                  <c:v>52.38900000000001</c:v>
                </c:pt>
                <c:pt idx="52390">
                  <c:v>52.390000000000043</c:v>
                </c:pt>
                <c:pt idx="52391">
                  <c:v>52.39100000000002</c:v>
                </c:pt>
                <c:pt idx="52392">
                  <c:v>52.391999999999996</c:v>
                </c:pt>
                <c:pt idx="52393">
                  <c:v>52.393000000000029</c:v>
                </c:pt>
                <c:pt idx="52394">
                  <c:v>52.394000000000005</c:v>
                </c:pt>
                <c:pt idx="52395">
                  <c:v>52.395000000000039</c:v>
                </c:pt>
                <c:pt idx="52396">
                  <c:v>52.396000000000015</c:v>
                </c:pt>
                <c:pt idx="52397">
                  <c:v>52.396999999999991</c:v>
                </c:pt>
                <c:pt idx="52398">
                  <c:v>52.398000000000025</c:v>
                </c:pt>
                <c:pt idx="52399">
                  <c:v>52.399000000000001</c:v>
                </c:pt>
                <c:pt idx="52400">
                  <c:v>52.400000000000034</c:v>
                </c:pt>
                <c:pt idx="52401">
                  <c:v>52.40100000000001</c:v>
                </c:pt>
                <c:pt idx="52402">
                  <c:v>52.402000000000044</c:v>
                </c:pt>
                <c:pt idx="52403">
                  <c:v>52.40300000000002</c:v>
                </c:pt>
                <c:pt idx="52404">
                  <c:v>52.403999999999996</c:v>
                </c:pt>
                <c:pt idx="52405">
                  <c:v>52.40500000000003</c:v>
                </c:pt>
                <c:pt idx="52406">
                  <c:v>52.406000000000006</c:v>
                </c:pt>
                <c:pt idx="52407">
                  <c:v>52.407000000000039</c:v>
                </c:pt>
                <c:pt idx="52408">
                  <c:v>52.408000000000015</c:v>
                </c:pt>
                <c:pt idx="52409">
                  <c:v>52.408999999999992</c:v>
                </c:pt>
                <c:pt idx="52410">
                  <c:v>52.410000000000025</c:v>
                </c:pt>
                <c:pt idx="52411">
                  <c:v>52.411000000000001</c:v>
                </c:pt>
                <c:pt idx="52412">
                  <c:v>52.412000000000035</c:v>
                </c:pt>
                <c:pt idx="52413">
                  <c:v>52.413000000000011</c:v>
                </c:pt>
                <c:pt idx="52414">
                  <c:v>52.414000000000044</c:v>
                </c:pt>
                <c:pt idx="52415">
                  <c:v>52.41500000000002</c:v>
                </c:pt>
                <c:pt idx="52416">
                  <c:v>52.415999999999997</c:v>
                </c:pt>
                <c:pt idx="52417">
                  <c:v>52.41700000000003</c:v>
                </c:pt>
                <c:pt idx="52418">
                  <c:v>52.418000000000006</c:v>
                </c:pt>
                <c:pt idx="52419">
                  <c:v>52.41900000000004</c:v>
                </c:pt>
                <c:pt idx="52420">
                  <c:v>52.420000000000016</c:v>
                </c:pt>
                <c:pt idx="52421">
                  <c:v>52.420999999999992</c:v>
                </c:pt>
                <c:pt idx="52422">
                  <c:v>52.422000000000025</c:v>
                </c:pt>
                <c:pt idx="52423">
                  <c:v>52.423000000000002</c:v>
                </c:pt>
                <c:pt idx="52424">
                  <c:v>52.424000000000035</c:v>
                </c:pt>
                <c:pt idx="52425">
                  <c:v>52.425000000000011</c:v>
                </c:pt>
                <c:pt idx="52426">
                  <c:v>52.426000000000045</c:v>
                </c:pt>
                <c:pt idx="52427">
                  <c:v>52.427000000000021</c:v>
                </c:pt>
                <c:pt idx="52428">
                  <c:v>52.427999999999997</c:v>
                </c:pt>
                <c:pt idx="52429">
                  <c:v>52.42900000000003</c:v>
                </c:pt>
                <c:pt idx="52430">
                  <c:v>52.430000000000007</c:v>
                </c:pt>
                <c:pt idx="52431">
                  <c:v>52.43100000000004</c:v>
                </c:pt>
                <c:pt idx="52432">
                  <c:v>52.432000000000016</c:v>
                </c:pt>
                <c:pt idx="52433">
                  <c:v>52.432999999999993</c:v>
                </c:pt>
                <c:pt idx="52434">
                  <c:v>52.434000000000026</c:v>
                </c:pt>
                <c:pt idx="52435">
                  <c:v>52.435000000000002</c:v>
                </c:pt>
                <c:pt idx="52436">
                  <c:v>52.436000000000035</c:v>
                </c:pt>
                <c:pt idx="52437">
                  <c:v>52.437000000000012</c:v>
                </c:pt>
                <c:pt idx="52438">
                  <c:v>52.438000000000045</c:v>
                </c:pt>
                <c:pt idx="52439">
                  <c:v>52.439000000000021</c:v>
                </c:pt>
                <c:pt idx="52440">
                  <c:v>52.44</c:v>
                </c:pt>
                <c:pt idx="52441">
                  <c:v>52.441000000000031</c:v>
                </c:pt>
                <c:pt idx="52442">
                  <c:v>52.442000000000007</c:v>
                </c:pt>
                <c:pt idx="52443">
                  <c:v>52.44300000000004</c:v>
                </c:pt>
                <c:pt idx="52444">
                  <c:v>52.444000000000017</c:v>
                </c:pt>
                <c:pt idx="52445">
                  <c:v>52.444999999999993</c:v>
                </c:pt>
                <c:pt idx="52446">
                  <c:v>52.446000000000026</c:v>
                </c:pt>
                <c:pt idx="52447">
                  <c:v>52.447000000000003</c:v>
                </c:pt>
                <c:pt idx="52448">
                  <c:v>52.448000000000036</c:v>
                </c:pt>
                <c:pt idx="52449">
                  <c:v>52.449000000000012</c:v>
                </c:pt>
                <c:pt idx="52450">
                  <c:v>52.450000000000045</c:v>
                </c:pt>
                <c:pt idx="52451">
                  <c:v>52.451000000000022</c:v>
                </c:pt>
                <c:pt idx="52452">
                  <c:v>52.451999999999998</c:v>
                </c:pt>
                <c:pt idx="52453">
                  <c:v>52.453000000000031</c:v>
                </c:pt>
                <c:pt idx="52454">
                  <c:v>52.454000000000008</c:v>
                </c:pt>
                <c:pt idx="52455">
                  <c:v>52.455000000000041</c:v>
                </c:pt>
                <c:pt idx="52456">
                  <c:v>52.456000000000017</c:v>
                </c:pt>
                <c:pt idx="52457">
                  <c:v>52.456999999999994</c:v>
                </c:pt>
                <c:pt idx="52458">
                  <c:v>52.458000000000027</c:v>
                </c:pt>
                <c:pt idx="52459">
                  <c:v>52.459000000000003</c:v>
                </c:pt>
                <c:pt idx="52460">
                  <c:v>52.460000000000036</c:v>
                </c:pt>
                <c:pt idx="52461">
                  <c:v>52.461000000000013</c:v>
                </c:pt>
                <c:pt idx="52462">
                  <c:v>52.462000000000046</c:v>
                </c:pt>
                <c:pt idx="52463">
                  <c:v>52.463000000000022</c:v>
                </c:pt>
                <c:pt idx="52464">
                  <c:v>52.463999999999999</c:v>
                </c:pt>
                <c:pt idx="52465">
                  <c:v>52.465000000000032</c:v>
                </c:pt>
                <c:pt idx="52466">
                  <c:v>52.466000000000008</c:v>
                </c:pt>
                <c:pt idx="52467">
                  <c:v>52.467000000000041</c:v>
                </c:pt>
                <c:pt idx="52468">
                  <c:v>52.468000000000018</c:v>
                </c:pt>
                <c:pt idx="52469">
                  <c:v>52.468999999999994</c:v>
                </c:pt>
                <c:pt idx="52470">
                  <c:v>52.470000000000027</c:v>
                </c:pt>
                <c:pt idx="52471">
                  <c:v>52.471000000000004</c:v>
                </c:pt>
                <c:pt idx="52472">
                  <c:v>52.472000000000037</c:v>
                </c:pt>
                <c:pt idx="52473">
                  <c:v>52.473000000000013</c:v>
                </c:pt>
                <c:pt idx="52474">
                  <c:v>52.474000000000046</c:v>
                </c:pt>
                <c:pt idx="52475">
                  <c:v>52.475000000000023</c:v>
                </c:pt>
                <c:pt idx="52476">
                  <c:v>52.475999999999999</c:v>
                </c:pt>
                <c:pt idx="52477">
                  <c:v>52.477000000000032</c:v>
                </c:pt>
                <c:pt idx="52478">
                  <c:v>52.478000000000009</c:v>
                </c:pt>
                <c:pt idx="52479">
                  <c:v>52.479000000000042</c:v>
                </c:pt>
                <c:pt idx="52480">
                  <c:v>52.480000000000018</c:v>
                </c:pt>
                <c:pt idx="52481">
                  <c:v>52.480999999999995</c:v>
                </c:pt>
                <c:pt idx="52482">
                  <c:v>52.482000000000028</c:v>
                </c:pt>
                <c:pt idx="52483">
                  <c:v>52.483000000000004</c:v>
                </c:pt>
                <c:pt idx="52484">
                  <c:v>52.484000000000037</c:v>
                </c:pt>
                <c:pt idx="52485">
                  <c:v>52.485000000000014</c:v>
                </c:pt>
                <c:pt idx="52486">
                  <c:v>52.48599999999999</c:v>
                </c:pt>
                <c:pt idx="52487">
                  <c:v>52.487000000000023</c:v>
                </c:pt>
                <c:pt idx="52488">
                  <c:v>52.488</c:v>
                </c:pt>
                <c:pt idx="52489">
                  <c:v>52.489000000000033</c:v>
                </c:pt>
                <c:pt idx="52490">
                  <c:v>52.490000000000009</c:v>
                </c:pt>
                <c:pt idx="52491">
                  <c:v>52.491000000000042</c:v>
                </c:pt>
                <c:pt idx="52492">
                  <c:v>52.492000000000019</c:v>
                </c:pt>
                <c:pt idx="52493">
                  <c:v>52.492999999999995</c:v>
                </c:pt>
                <c:pt idx="52494">
                  <c:v>52.494000000000028</c:v>
                </c:pt>
                <c:pt idx="52495">
                  <c:v>52.495000000000005</c:v>
                </c:pt>
                <c:pt idx="52496">
                  <c:v>52.496000000000038</c:v>
                </c:pt>
                <c:pt idx="52497">
                  <c:v>52.497000000000014</c:v>
                </c:pt>
                <c:pt idx="52498">
                  <c:v>52.49799999999999</c:v>
                </c:pt>
                <c:pt idx="52499">
                  <c:v>52.499000000000024</c:v>
                </c:pt>
                <c:pt idx="52500">
                  <c:v>52.5</c:v>
                </c:pt>
                <c:pt idx="52501">
                  <c:v>52.501000000000033</c:v>
                </c:pt>
                <c:pt idx="52502">
                  <c:v>52.50200000000001</c:v>
                </c:pt>
                <c:pt idx="52503">
                  <c:v>52.503000000000043</c:v>
                </c:pt>
                <c:pt idx="52504">
                  <c:v>52.504000000000019</c:v>
                </c:pt>
                <c:pt idx="52505">
                  <c:v>52.504999999999995</c:v>
                </c:pt>
                <c:pt idx="52506">
                  <c:v>52.506000000000029</c:v>
                </c:pt>
                <c:pt idx="52507">
                  <c:v>52.507000000000005</c:v>
                </c:pt>
                <c:pt idx="52508">
                  <c:v>52.508000000000038</c:v>
                </c:pt>
                <c:pt idx="52509">
                  <c:v>52.509000000000015</c:v>
                </c:pt>
                <c:pt idx="52510">
                  <c:v>52.509999999999991</c:v>
                </c:pt>
                <c:pt idx="52511">
                  <c:v>52.511000000000024</c:v>
                </c:pt>
                <c:pt idx="52512">
                  <c:v>52.512</c:v>
                </c:pt>
                <c:pt idx="52513">
                  <c:v>52.513000000000034</c:v>
                </c:pt>
                <c:pt idx="52514">
                  <c:v>52.51400000000001</c:v>
                </c:pt>
                <c:pt idx="52515">
                  <c:v>52.515000000000043</c:v>
                </c:pt>
                <c:pt idx="52516">
                  <c:v>52.51600000000002</c:v>
                </c:pt>
                <c:pt idx="52517">
                  <c:v>52.516999999999996</c:v>
                </c:pt>
                <c:pt idx="52518">
                  <c:v>52.518000000000029</c:v>
                </c:pt>
                <c:pt idx="52519">
                  <c:v>52.519000000000005</c:v>
                </c:pt>
                <c:pt idx="52520">
                  <c:v>52.520000000000039</c:v>
                </c:pt>
                <c:pt idx="52521">
                  <c:v>52.521000000000015</c:v>
                </c:pt>
                <c:pt idx="52522">
                  <c:v>52.521999999999991</c:v>
                </c:pt>
                <c:pt idx="52523">
                  <c:v>52.523000000000025</c:v>
                </c:pt>
                <c:pt idx="52524">
                  <c:v>52.524000000000001</c:v>
                </c:pt>
                <c:pt idx="52525">
                  <c:v>52.525000000000034</c:v>
                </c:pt>
                <c:pt idx="52526">
                  <c:v>52.52600000000001</c:v>
                </c:pt>
                <c:pt idx="52527">
                  <c:v>52.527000000000044</c:v>
                </c:pt>
                <c:pt idx="52528">
                  <c:v>52.52800000000002</c:v>
                </c:pt>
                <c:pt idx="52529">
                  <c:v>52.528999999999996</c:v>
                </c:pt>
                <c:pt idx="52530">
                  <c:v>52.53000000000003</c:v>
                </c:pt>
                <c:pt idx="52531">
                  <c:v>52.531000000000006</c:v>
                </c:pt>
                <c:pt idx="52532">
                  <c:v>52.532000000000039</c:v>
                </c:pt>
                <c:pt idx="52533">
                  <c:v>52.533000000000015</c:v>
                </c:pt>
                <c:pt idx="52534">
                  <c:v>52.533999999999992</c:v>
                </c:pt>
                <c:pt idx="52535">
                  <c:v>52.535000000000025</c:v>
                </c:pt>
                <c:pt idx="52536">
                  <c:v>52.536000000000001</c:v>
                </c:pt>
                <c:pt idx="52537">
                  <c:v>52.537000000000035</c:v>
                </c:pt>
                <c:pt idx="52538">
                  <c:v>52.538000000000011</c:v>
                </c:pt>
                <c:pt idx="52539">
                  <c:v>52.539000000000044</c:v>
                </c:pt>
                <c:pt idx="52540">
                  <c:v>52.54000000000002</c:v>
                </c:pt>
                <c:pt idx="52541">
                  <c:v>52.540999999999997</c:v>
                </c:pt>
                <c:pt idx="52542">
                  <c:v>52.54200000000003</c:v>
                </c:pt>
                <c:pt idx="52543">
                  <c:v>52.543000000000006</c:v>
                </c:pt>
                <c:pt idx="52544">
                  <c:v>52.54400000000004</c:v>
                </c:pt>
                <c:pt idx="52545">
                  <c:v>52.545000000000016</c:v>
                </c:pt>
                <c:pt idx="52546">
                  <c:v>52.545999999999992</c:v>
                </c:pt>
                <c:pt idx="52547">
                  <c:v>52.547000000000025</c:v>
                </c:pt>
                <c:pt idx="52548">
                  <c:v>52.548000000000002</c:v>
                </c:pt>
                <c:pt idx="52549">
                  <c:v>52.549000000000035</c:v>
                </c:pt>
                <c:pt idx="52550">
                  <c:v>52.550000000000011</c:v>
                </c:pt>
                <c:pt idx="52551">
                  <c:v>52.551000000000045</c:v>
                </c:pt>
                <c:pt idx="52552">
                  <c:v>52.552000000000021</c:v>
                </c:pt>
                <c:pt idx="52553">
                  <c:v>52.552999999999997</c:v>
                </c:pt>
                <c:pt idx="52554">
                  <c:v>52.55400000000003</c:v>
                </c:pt>
                <c:pt idx="52555">
                  <c:v>52.555000000000007</c:v>
                </c:pt>
                <c:pt idx="52556">
                  <c:v>52.55600000000004</c:v>
                </c:pt>
                <c:pt idx="52557">
                  <c:v>52.557000000000016</c:v>
                </c:pt>
                <c:pt idx="52558">
                  <c:v>52.557999999999993</c:v>
                </c:pt>
                <c:pt idx="52559">
                  <c:v>52.559000000000026</c:v>
                </c:pt>
                <c:pt idx="52560">
                  <c:v>52.56</c:v>
                </c:pt>
                <c:pt idx="52561">
                  <c:v>52.561000000000035</c:v>
                </c:pt>
                <c:pt idx="52562">
                  <c:v>52.562000000000012</c:v>
                </c:pt>
                <c:pt idx="52563">
                  <c:v>52.563000000000045</c:v>
                </c:pt>
                <c:pt idx="52564">
                  <c:v>52.564000000000021</c:v>
                </c:pt>
                <c:pt idx="52565">
                  <c:v>52.564999999999998</c:v>
                </c:pt>
                <c:pt idx="52566">
                  <c:v>52.566000000000031</c:v>
                </c:pt>
                <c:pt idx="52567">
                  <c:v>52.567000000000007</c:v>
                </c:pt>
                <c:pt idx="52568">
                  <c:v>52.56800000000004</c:v>
                </c:pt>
                <c:pt idx="52569">
                  <c:v>52.569000000000017</c:v>
                </c:pt>
                <c:pt idx="52570">
                  <c:v>52.569999999999993</c:v>
                </c:pt>
                <c:pt idx="52571">
                  <c:v>52.571000000000026</c:v>
                </c:pt>
                <c:pt idx="52572">
                  <c:v>52.572000000000003</c:v>
                </c:pt>
                <c:pt idx="52573">
                  <c:v>52.573000000000036</c:v>
                </c:pt>
                <c:pt idx="52574">
                  <c:v>52.574000000000012</c:v>
                </c:pt>
                <c:pt idx="52575">
                  <c:v>52.575000000000045</c:v>
                </c:pt>
                <c:pt idx="52576">
                  <c:v>52.576000000000022</c:v>
                </c:pt>
                <c:pt idx="52577">
                  <c:v>52.576999999999998</c:v>
                </c:pt>
                <c:pt idx="52578">
                  <c:v>52.578000000000031</c:v>
                </c:pt>
                <c:pt idx="52579">
                  <c:v>52.579000000000008</c:v>
                </c:pt>
                <c:pt idx="52580">
                  <c:v>52.580000000000041</c:v>
                </c:pt>
                <c:pt idx="52581">
                  <c:v>52.581000000000017</c:v>
                </c:pt>
                <c:pt idx="52582">
                  <c:v>52.581999999999994</c:v>
                </c:pt>
                <c:pt idx="52583">
                  <c:v>52.583000000000027</c:v>
                </c:pt>
                <c:pt idx="52584">
                  <c:v>52.584000000000003</c:v>
                </c:pt>
                <c:pt idx="52585">
                  <c:v>52.585000000000036</c:v>
                </c:pt>
                <c:pt idx="52586">
                  <c:v>52.586000000000013</c:v>
                </c:pt>
                <c:pt idx="52587">
                  <c:v>52.587000000000046</c:v>
                </c:pt>
                <c:pt idx="52588">
                  <c:v>52.588000000000022</c:v>
                </c:pt>
                <c:pt idx="52589">
                  <c:v>52.588999999999999</c:v>
                </c:pt>
                <c:pt idx="52590">
                  <c:v>52.590000000000032</c:v>
                </c:pt>
                <c:pt idx="52591">
                  <c:v>52.591000000000008</c:v>
                </c:pt>
                <c:pt idx="52592">
                  <c:v>52.592000000000041</c:v>
                </c:pt>
                <c:pt idx="52593">
                  <c:v>52.593000000000018</c:v>
                </c:pt>
                <c:pt idx="52594">
                  <c:v>52.593999999999994</c:v>
                </c:pt>
                <c:pt idx="52595">
                  <c:v>52.595000000000027</c:v>
                </c:pt>
                <c:pt idx="52596">
                  <c:v>52.596000000000004</c:v>
                </c:pt>
                <c:pt idx="52597">
                  <c:v>52.597000000000037</c:v>
                </c:pt>
                <c:pt idx="52598">
                  <c:v>52.598000000000013</c:v>
                </c:pt>
                <c:pt idx="52599">
                  <c:v>52.599000000000046</c:v>
                </c:pt>
                <c:pt idx="52600">
                  <c:v>52.600000000000023</c:v>
                </c:pt>
                <c:pt idx="52601">
                  <c:v>52.600999999999999</c:v>
                </c:pt>
                <c:pt idx="52602">
                  <c:v>52.602000000000032</c:v>
                </c:pt>
                <c:pt idx="52603">
                  <c:v>52.603000000000009</c:v>
                </c:pt>
                <c:pt idx="52604">
                  <c:v>52.604000000000042</c:v>
                </c:pt>
                <c:pt idx="52605">
                  <c:v>52.605000000000018</c:v>
                </c:pt>
                <c:pt idx="52606">
                  <c:v>52.605999999999995</c:v>
                </c:pt>
                <c:pt idx="52607">
                  <c:v>52.607000000000028</c:v>
                </c:pt>
                <c:pt idx="52608">
                  <c:v>52.608000000000004</c:v>
                </c:pt>
                <c:pt idx="52609">
                  <c:v>52.609000000000037</c:v>
                </c:pt>
                <c:pt idx="52610">
                  <c:v>52.610000000000014</c:v>
                </c:pt>
                <c:pt idx="52611">
                  <c:v>52.61099999999999</c:v>
                </c:pt>
                <c:pt idx="52612">
                  <c:v>52.612000000000023</c:v>
                </c:pt>
                <c:pt idx="52613">
                  <c:v>52.613</c:v>
                </c:pt>
                <c:pt idx="52614">
                  <c:v>52.614000000000033</c:v>
                </c:pt>
                <c:pt idx="52615">
                  <c:v>52.615000000000009</c:v>
                </c:pt>
                <c:pt idx="52616">
                  <c:v>52.616000000000042</c:v>
                </c:pt>
                <c:pt idx="52617">
                  <c:v>52.617000000000019</c:v>
                </c:pt>
                <c:pt idx="52618">
                  <c:v>52.617999999999995</c:v>
                </c:pt>
                <c:pt idx="52619">
                  <c:v>52.619000000000028</c:v>
                </c:pt>
                <c:pt idx="52620">
                  <c:v>52.620000000000005</c:v>
                </c:pt>
                <c:pt idx="52621">
                  <c:v>52.621000000000038</c:v>
                </c:pt>
                <c:pt idx="52622">
                  <c:v>52.622000000000014</c:v>
                </c:pt>
                <c:pt idx="52623">
                  <c:v>52.62299999999999</c:v>
                </c:pt>
                <c:pt idx="52624">
                  <c:v>52.624000000000024</c:v>
                </c:pt>
                <c:pt idx="52625">
                  <c:v>52.625</c:v>
                </c:pt>
                <c:pt idx="52626">
                  <c:v>52.626000000000033</c:v>
                </c:pt>
                <c:pt idx="52627">
                  <c:v>52.62700000000001</c:v>
                </c:pt>
                <c:pt idx="52628">
                  <c:v>52.628000000000043</c:v>
                </c:pt>
                <c:pt idx="52629">
                  <c:v>52.629000000000019</c:v>
                </c:pt>
                <c:pt idx="52630">
                  <c:v>52.629999999999995</c:v>
                </c:pt>
                <c:pt idx="52631">
                  <c:v>52.631000000000029</c:v>
                </c:pt>
                <c:pt idx="52632">
                  <c:v>52.632000000000005</c:v>
                </c:pt>
                <c:pt idx="52633">
                  <c:v>52.633000000000038</c:v>
                </c:pt>
                <c:pt idx="52634">
                  <c:v>52.634000000000015</c:v>
                </c:pt>
                <c:pt idx="52635">
                  <c:v>52.634999999999991</c:v>
                </c:pt>
                <c:pt idx="52636">
                  <c:v>52.636000000000024</c:v>
                </c:pt>
                <c:pt idx="52637">
                  <c:v>52.637</c:v>
                </c:pt>
                <c:pt idx="52638">
                  <c:v>52.638000000000034</c:v>
                </c:pt>
                <c:pt idx="52639">
                  <c:v>52.63900000000001</c:v>
                </c:pt>
                <c:pt idx="52640">
                  <c:v>52.640000000000043</c:v>
                </c:pt>
                <c:pt idx="52641">
                  <c:v>52.64100000000002</c:v>
                </c:pt>
                <c:pt idx="52642">
                  <c:v>52.641999999999996</c:v>
                </c:pt>
                <c:pt idx="52643">
                  <c:v>52.643000000000029</c:v>
                </c:pt>
                <c:pt idx="52644">
                  <c:v>52.644000000000005</c:v>
                </c:pt>
                <c:pt idx="52645">
                  <c:v>52.645000000000039</c:v>
                </c:pt>
                <c:pt idx="52646">
                  <c:v>52.646000000000015</c:v>
                </c:pt>
                <c:pt idx="52647">
                  <c:v>52.646999999999991</c:v>
                </c:pt>
                <c:pt idx="52648">
                  <c:v>52.648000000000025</c:v>
                </c:pt>
                <c:pt idx="52649">
                  <c:v>52.649000000000001</c:v>
                </c:pt>
                <c:pt idx="52650">
                  <c:v>52.650000000000034</c:v>
                </c:pt>
                <c:pt idx="52651">
                  <c:v>52.65100000000001</c:v>
                </c:pt>
                <c:pt idx="52652">
                  <c:v>52.652000000000044</c:v>
                </c:pt>
                <c:pt idx="52653">
                  <c:v>52.65300000000002</c:v>
                </c:pt>
                <c:pt idx="52654">
                  <c:v>52.653999999999996</c:v>
                </c:pt>
                <c:pt idx="52655">
                  <c:v>52.65500000000003</c:v>
                </c:pt>
                <c:pt idx="52656">
                  <c:v>52.656000000000006</c:v>
                </c:pt>
                <c:pt idx="52657">
                  <c:v>52.657000000000039</c:v>
                </c:pt>
                <c:pt idx="52658">
                  <c:v>52.658000000000015</c:v>
                </c:pt>
                <c:pt idx="52659">
                  <c:v>52.658999999999992</c:v>
                </c:pt>
                <c:pt idx="52660">
                  <c:v>52.660000000000025</c:v>
                </c:pt>
                <c:pt idx="52661">
                  <c:v>52.661000000000001</c:v>
                </c:pt>
                <c:pt idx="52662">
                  <c:v>52.662000000000035</c:v>
                </c:pt>
                <c:pt idx="52663">
                  <c:v>52.663000000000011</c:v>
                </c:pt>
                <c:pt idx="52664">
                  <c:v>52.664000000000044</c:v>
                </c:pt>
                <c:pt idx="52665">
                  <c:v>52.66500000000002</c:v>
                </c:pt>
                <c:pt idx="52666">
                  <c:v>52.665999999999997</c:v>
                </c:pt>
                <c:pt idx="52667">
                  <c:v>52.66700000000003</c:v>
                </c:pt>
                <c:pt idx="52668">
                  <c:v>52.668000000000006</c:v>
                </c:pt>
                <c:pt idx="52669">
                  <c:v>52.66900000000004</c:v>
                </c:pt>
                <c:pt idx="52670">
                  <c:v>52.670000000000016</c:v>
                </c:pt>
                <c:pt idx="52671">
                  <c:v>52.670999999999992</c:v>
                </c:pt>
                <c:pt idx="52672">
                  <c:v>52.672000000000025</c:v>
                </c:pt>
                <c:pt idx="52673">
                  <c:v>52.673000000000002</c:v>
                </c:pt>
                <c:pt idx="52674">
                  <c:v>52.674000000000035</c:v>
                </c:pt>
                <c:pt idx="52675">
                  <c:v>52.675000000000011</c:v>
                </c:pt>
                <c:pt idx="52676">
                  <c:v>52.676000000000045</c:v>
                </c:pt>
                <c:pt idx="52677">
                  <c:v>52.677000000000021</c:v>
                </c:pt>
                <c:pt idx="52678">
                  <c:v>52.677999999999997</c:v>
                </c:pt>
                <c:pt idx="52679">
                  <c:v>52.67900000000003</c:v>
                </c:pt>
                <c:pt idx="52680">
                  <c:v>52.680000000000007</c:v>
                </c:pt>
                <c:pt idx="52681">
                  <c:v>52.68100000000004</c:v>
                </c:pt>
                <c:pt idx="52682">
                  <c:v>52.682000000000016</c:v>
                </c:pt>
                <c:pt idx="52683">
                  <c:v>52.682999999999993</c:v>
                </c:pt>
                <c:pt idx="52684">
                  <c:v>52.684000000000026</c:v>
                </c:pt>
                <c:pt idx="52685">
                  <c:v>52.685000000000002</c:v>
                </c:pt>
                <c:pt idx="52686">
                  <c:v>52.686000000000035</c:v>
                </c:pt>
                <c:pt idx="52687">
                  <c:v>52.687000000000012</c:v>
                </c:pt>
                <c:pt idx="52688">
                  <c:v>52.688000000000045</c:v>
                </c:pt>
                <c:pt idx="52689">
                  <c:v>52.689000000000021</c:v>
                </c:pt>
                <c:pt idx="52690">
                  <c:v>52.69</c:v>
                </c:pt>
                <c:pt idx="52691">
                  <c:v>52.691000000000031</c:v>
                </c:pt>
                <c:pt idx="52692">
                  <c:v>52.692000000000007</c:v>
                </c:pt>
                <c:pt idx="52693">
                  <c:v>52.69300000000004</c:v>
                </c:pt>
                <c:pt idx="52694">
                  <c:v>52.694000000000017</c:v>
                </c:pt>
                <c:pt idx="52695">
                  <c:v>52.694999999999993</c:v>
                </c:pt>
                <c:pt idx="52696">
                  <c:v>52.696000000000026</c:v>
                </c:pt>
                <c:pt idx="52697">
                  <c:v>52.697000000000003</c:v>
                </c:pt>
                <c:pt idx="52698">
                  <c:v>52.698000000000036</c:v>
                </c:pt>
                <c:pt idx="52699">
                  <c:v>52.699000000000012</c:v>
                </c:pt>
                <c:pt idx="52700">
                  <c:v>52.700000000000045</c:v>
                </c:pt>
                <c:pt idx="52701">
                  <c:v>52.701000000000022</c:v>
                </c:pt>
                <c:pt idx="52702">
                  <c:v>52.701999999999998</c:v>
                </c:pt>
                <c:pt idx="52703">
                  <c:v>52.703000000000031</c:v>
                </c:pt>
                <c:pt idx="52704">
                  <c:v>52.704000000000008</c:v>
                </c:pt>
                <c:pt idx="52705">
                  <c:v>52.705000000000041</c:v>
                </c:pt>
                <c:pt idx="52706">
                  <c:v>52.706000000000017</c:v>
                </c:pt>
                <c:pt idx="52707">
                  <c:v>52.706999999999994</c:v>
                </c:pt>
                <c:pt idx="52708">
                  <c:v>52.708000000000027</c:v>
                </c:pt>
                <c:pt idx="52709">
                  <c:v>52.709000000000003</c:v>
                </c:pt>
                <c:pt idx="52710">
                  <c:v>52.710000000000036</c:v>
                </c:pt>
                <c:pt idx="52711">
                  <c:v>52.711000000000013</c:v>
                </c:pt>
                <c:pt idx="52712">
                  <c:v>52.712000000000046</c:v>
                </c:pt>
                <c:pt idx="52713">
                  <c:v>52.713000000000022</c:v>
                </c:pt>
                <c:pt idx="52714">
                  <c:v>52.713999999999999</c:v>
                </c:pt>
                <c:pt idx="52715">
                  <c:v>52.715000000000032</c:v>
                </c:pt>
                <c:pt idx="52716">
                  <c:v>52.716000000000008</c:v>
                </c:pt>
                <c:pt idx="52717">
                  <c:v>52.717000000000041</c:v>
                </c:pt>
                <c:pt idx="52718">
                  <c:v>52.718000000000018</c:v>
                </c:pt>
                <c:pt idx="52719">
                  <c:v>52.718999999999994</c:v>
                </c:pt>
                <c:pt idx="52720">
                  <c:v>52.720000000000027</c:v>
                </c:pt>
                <c:pt idx="52721">
                  <c:v>52.721000000000004</c:v>
                </c:pt>
                <c:pt idx="52722">
                  <c:v>52.722000000000037</c:v>
                </c:pt>
                <c:pt idx="52723">
                  <c:v>52.723000000000013</c:v>
                </c:pt>
                <c:pt idx="52724">
                  <c:v>52.724000000000046</c:v>
                </c:pt>
                <c:pt idx="52725">
                  <c:v>52.725000000000023</c:v>
                </c:pt>
                <c:pt idx="52726">
                  <c:v>52.725999999999999</c:v>
                </c:pt>
                <c:pt idx="52727">
                  <c:v>52.727000000000032</c:v>
                </c:pt>
                <c:pt idx="52728">
                  <c:v>52.728000000000009</c:v>
                </c:pt>
                <c:pt idx="52729">
                  <c:v>52.729000000000042</c:v>
                </c:pt>
                <c:pt idx="52730">
                  <c:v>52.730000000000018</c:v>
                </c:pt>
                <c:pt idx="52731">
                  <c:v>52.730999999999995</c:v>
                </c:pt>
                <c:pt idx="52732">
                  <c:v>52.732000000000028</c:v>
                </c:pt>
                <c:pt idx="52733">
                  <c:v>52.733000000000004</c:v>
                </c:pt>
                <c:pt idx="52734">
                  <c:v>52.734000000000037</c:v>
                </c:pt>
                <c:pt idx="52735">
                  <c:v>52.735000000000014</c:v>
                </c:pt>
                <c:pt idx="52736">
                  <c:v>52.73599999999999</c:v>
                </c:pt>
                <c:pt idx="52737">
                  <c:v>52.737000000000023</c:v>
                </c:pt>
                <c:pt idx="52738">
                  <c:v>52.738</c:v>
                </c:pt>
                <c:pt idx="52739">
                  <c:v>52.739000000000033</c:v>
                </c:pt>
                <c:pt idx="52740">
                  <c:v>52.740000000000009</c:v>
                </c:pt>
                <c:pt idx="52741">
                  <c:v>52.741000000000042</c:v>
                </c:pt>
                <c:pt idx="52742">
                  <c:v>52.742000000000019</c:v>
                </c:pt>
                <c:pt idx="52743">
                  <c:v>52.742999999999995</c:v>
                </c:pt>
                <c:pt idx="52744">
                  <c:v>52.744000000000028</c:v>
                </c:pt>
                <c:pt idx="52745">
                  <c:v>52.745000000000005</c:v>
                </c:pt>
                <c:pt idx="52746">
                  <c:v>52.746000000000038</c:v>
                </c:pt>
                <c:pt idx="52747">
                  <c:v>52.747000000000014</c:v>
                </c:pt>
                <c:pt idx="52748">
                  <c:v>52.74799999999999</c:v>
                </c:pt>
                <c:pt idx="52749">
                  <c:v>52.749000000000024</c:v>
                </c:pt>
                <c:pt idx="52750">
                  <c:v>52.75</c:v>
                </c:pt>
                <c:pt idx="52751">
                  <c:v>52.751000000000033</c:v>
                </c:pt>
                <c:pt idx="52752">
                  <c:v>52.75200000000001</c:v>
                </c:pt>
                <c:pt idx="52753">
                  <c:v>52.753000000000043</c:v>
                </c:pt>
                <c:pt idx="52754">
                  <c:v>52.754000000000019</c:v>
                </c:pt>
                <c:pt idx="52755">
                  <c:v>52.754999999999995</c:v>
                </c:pt>
                <c:pt idx="52756">
                  <c:v>52.756000000000029</c:v>
                </c:pt>
                <c:pt idx="52757">
                  <c:v>52.757000000000005</c:v>
                </c:pt>
                <c:pt idx="52758">
                  <c:v>52.758000000000038</c:v>
                </c:pt>
                <c:pt idx="52759">
                  <c:v>52.759000000000015</c:v>
                </c:pt>
                <c:pt idx="52760">
                  <c:v>52.759999999999991</c:v>
                </c:pt>
                <c:pt idx="52761">
                  <c:v>52.761000000000024</c:v>
                </c:pt>
                <c:pt idx="52762">
                  <c:v>52.762</c:v>
                </c:pt>
                <c:pt idx="52763">
                  <c:v>52.763000000000034</c:v>
                </c:pt>
                <c:pt idx="52764">
                  <c:v>52.76400000000001</c:v>
                </c:pt>
                <c:pt idx="52765">
                  <c:v>52.765000000000043</c:v>
                </c:pt>
                <c:pt idx="52766">
                  <c:v>52.76600000000002</c:v>
                </c:pt>
                <c:pt idx="52767">
                  <c:v>52.766999999999996</c:v>
                </c:pt>
                <c:pt idx="52768">
                  <c:v>52.768000000000029</c:v>
                </c:pt>
                <c:pt idx="52769">
                  <c:v>52.769000000000005</c:v>
                </c:pt>
                <c:pt idx="52770">
                  <c:v>52.770000000000039</c:v>
                </c:pt>
                <c:pt idx="52771">
                  <c:v>52.771000000000015</c:v>
                </c:pt>
                <c:pt idx="52772">
                  <c:v>52.771999999999991</c:v>
                </c:pt>
                <c:pt idx="52773">
                  <c:v>52.773000000000025</c:v>
                </c:pt>
                <c:pt idx="52774">
                  <c:v>52.774000000000001</c:v>
                </c:pt>
                <c:pt idx="52775">
                  <c:v>52.775000000000034</c:v>
                </c:pt>
                <c:pt idx="52776">
                  <c:v>52.77600000000001</c:v>
                </c:pt>
                <c:pt idx="52777">
                  <c:v>52.777000000000044</c:v>
                </c:pt>
                <c:pt idx="52778">
                  <c:v>52.77800000000002</c:v>
                </c:pt>
                <c:pt idx="52779">
                  <c:v>52.778999999999996</c:v>
                </c:pt>
                <c:pt idx="52780">
                  <c:v>52.78000000000003</c:v>
                </c:pt>
                <c:pt idx="52781">
                  <c:v>52.781000000000006</c:v>
                </c:pt>
                <c:pt idx="52782">
                  <c:v>52.782000000000039</c:v>
                </c:pt>
                <c:pt idx="52783">
                  <c:v>52.783000000000015</c:v>
                </c:pt>
                <c:pt idx="52784">
                  <c:v>52.783999999999992</c:v>
                </c:pt>
                <c:pt idx="52785">
                  <c:v>52.785000000000025</c:v>
                </c:pt>
                <c:pt idx="52786">
                  <c:v>52.786000000000001</c:v>
                </c:pt>
                <c:pt idx="52787">
                  <c:v>52.787000000000035</c:v>
                </c:pt>
                <c:pt idx="52788">
                  <c:v>52.788000000000011</c:v>
                </c:pt>
                <c:pt idx="52789">
                  <c:v>52.789000000000044</c:v>
                </c:pt>
                <c:pt idx="52790">
                  <c:v>52.79000000000002</c:v>
                </c:pt>
                <c:pt idx="52791">
                  <c:v>52.790999999999997</c:v>
                </c:pt>
                <c:pt idx="52792">
                  <c:v>52.79200000000003</c:v>
                </c:pt>
                <c:pt idx="52793">
                  <c:v>52.793000000000006</c:v>
                </c:pt>
                <c:pt idx="52794">
                  <c:v>52.79400000000004</c:v>
                </c:pt>
                <c:pt idx="52795">
                  <c:v>52.795000000000016</c:v>
                </c:pt>
                <c:pt idx="52796">
                  <c:v>52.795999999999992</c:v>
                </c:pt>
                <c:pt idx="52797">
                  <c:v>52.797000000000025</c:v>
                </c:pt>
                <c:pt idx="52798">
                  <c:v>52.798000000000002</c:v>
                </c:pt>
                <c:pt idx="52799">
                  <c:v>52.799000000000035</c:v>
                </c:pt>
                <c:pt idx="52800">
                  <c:v>52.800000000000011</c:v>
                </c:pt>
                <c:pt idx="52801">
                  <c:v>52.801000000000045</c:v>
                </c:pt>
                <c:pt idx="52802">
                  <c:v>52.802000000000021</c:v>
                </c:pt>
                <c:pt idx="52803">
                  <c:v>52.802999999999997</c:v>
                </c:pt>
                <c:pt idx="52804">
                  <c:v>52.80400000000003</c:v>
                </c:pt>
                <c:pt idx="52805">
                  <c:v>52.805000000000007</c:v>
                </c:pt>
                <c:pt idx="52806">
                  <c:v>52.80600000000004</c:v>
                </c:pt>
                <c:pt idx="52807">
                  <c:v>52.807000000000016</c:v>
                </c:pt>
                <c:pt idx="52808">
                  <c:v>52.807999999999993</c:v>
                </c:pt>
                <c:pt idx="52809">
                  <c:v>52.809000000000026</c:v>
                </c:pt>
                <c:pt idx="52810">
                  <c:v>52.81</c:v>
                </c:pt>
                <c:pt idx="52811">
                  <c:v>52.811000000000035</c:v>
                </c:pt>
                <c:pt idx="52812">
                  <c:v>52.812000000000012</c:v>
                </c:pt>
                <c:pt idx="52813">
                  <c:v>52.813000000000045</c:v>
                </c:pt>
                <c:pt idx="52814">
                  <c:v>52.814000000000021</c:v>
                </c:pt>
                <c:pt idx="52815">
                  <c:v>52.814999999999998</c:v>
                </c:pt>
                <c:pt idx="52816">
                  <c:v>52.816000000000031</c:v>
                </c:pt>
                <c:pt idx="52817">
                  <c:v>52.817000000000007</c:v>
                </c:pt>
                <c:pt idx="52818">
                  <c:v>52.81800000000004</c:v>
                </c:pt>
                <c:pt idx="52819">
                  <c:v>52.819000000000017</c:v>
                </c:pt>
                <c:pt idx="52820">
                  <c:v>52.819999999999993</c:v>
                </c:pt>
                <c:pt idx="52821">
                  <c:v>52.821000000000026</c:v>
                </c:pt>
                <c:pt idx="52822">
                  <c:v>52.822000000000003</c:v>
                </c:pt>
                <c:pt idx="52823">
                  <c:v>52.823000000000036</c:v>
                </c:pt>
                <c:pt idx="52824">
                  <c:v>52.824000000000012</c:v>
                </c:pt>
                <c:pt idx="52825">
                  <c:v>52.825000000000045</c:v>
                </c:pt>
                <c:pt idx="52826">
                  <c:v>52.826000000000022</c:v>
                </c:pt>
                <c:pt idx="52827">
                  <c:v>52.826999999999998</c:v>
                </c:pt>
                <c:pt idx="52828">
                  <c:v>52.828000000000031</c:v>
                </c:pt>
                <c:pt idx="52829">
                  <c:v>52.829000000000008</c:v>
                </c:pt>
                <c:pt idx="52830">
                  <c:v>52.830000000000041</c:v>
                </c:pt>
                <c:pt idx="52831">
                  <c:v>52.831000000000017</c:v>
                </c:pt>
                <c:pt idx="52832">
                  <c:v>52.831999999999994</c:v>
                </c:pt>
                <c:pt idx="52833">
                  <c:v>52.833000000000027</c:v>
                </c:pt>
                <c:pt idx="52834">
                  <c:v>52.834000000000003</c:v>
                </c:pt>
                <c:pt idx="52835">
                  <c:v>52.835000000000036</c:v>
                </c:pt>
                <c:pt idx="52836">
                  <c:v>52.836000000000013</c:v>
                </c:pt>
                <c:pt idx="52837">
                  <c:v>52.837000000000046</c:v>
                </c:pt>
                <c:pt idx="52838">
                  <c:v>52.838000000000022</c:v>
                </c:pt>
                <c:pt idx="52839">
                  <c:v>52.838999999999999</c:v>
                </c:pt>
                <c:pt idx="52840">
                  <c:v>52.840000000000032</c:v>
                </c:pt>
                <c:pt idx="52841">
                  <c:v>52.841000000000008</c:v>
                </c:pt>
                <c:pt idx="52842">
                  <c:v>52.842000000000041</c:v>
                </c:pt>
                <c:pt idx="52843">
                  <c:v>52.843000000000018</c:v>
                </c:pt>
                <c:pt idx="52844">
                  <c:v>52.843999999999994</c:v>
                </c:pt>
                <c:pt idx="52845">
                  <c:v>52.845000000000027</c:v>
                </c:pt>
                <c:pt idx="52846">
                  <c:v>52.846000000000004</c:v>
                </c:pt>
                <c:pt idx="52847">
                  <c:v>52.847000000000037</c:v>
                </c:pt>
                <c:pt idx="52848">
                  <c:v>52.848000000000013</c:v>
                </c:pt>
                <c:pt idx="52849">
                  <c:v>52.849000000000046</c:v>
                </c:pt>
                <c:pt idx="52850">
                  <c:v>52.850000000000023</c:v>
                </c:pt>
                <c:pt idx="52851">
                  <c:v>52.850999999999999</c:v>
                </c:pt>
                <c:pt idx="52852">
                  <c:v>52.852000000000032</c:v>
                </c:pt>
                <c:pt idx="52853">
                  <c:v>52.853000000000009</c:v>
                </c:pt>
                <c:pt idx="52854">
                  <c:v>52.854000000000042</c:v>
                </c:pt>
                <c:pt idx="52855">
                  <c:v>52.855000000000018</c:v>
                </c:pt>
                <c:pt idx="52856">
                  <c:v>52.855999999999995</c:v>
                </c:pt>
                <c:pt idx="52857">
                  <c:v>52.857000000000028</c:v>
                </c:pt>
                <c:pt idx="52858">
                  <c:v>52.858000000000004</c:v>
                </c:pt>
                <c:pt idx="52859">
                  <c:v>52.859000000000037</c:v>
                </c:pt>
                <c:pt idx="52860">
                  <c:v>52.860000000000014</c:v>
                </c:pt>
                <c:pt idx="52861">
                  <c:v>52.86099999999999</c:v>
                </c:pt>
                <c:pt idx="52862">
                  <c:v>52.862000000000023</c:v>
                </c:pt>
                <c:pt idx="52863">
                  <c:v>52.863</c:v>
                </c:pt>
                <c:pt idx="52864">
                  <c:v>52.864000000000033</c:v>
                </c:pt>
                <c:pt idx="52865">
                  <c:v>52.865000000000009</c:v>
                </c:pt>
                <c:pt idx="52866">
                  <c:v>52.866000000000042</c:v>
                </c:pt>
                <c:pt idx="52867">
                  <c:v>52.867000000000019</c:v>
                </c:pt>
                <c:pt idx="52868">
                  <c:v>52.867999999999995</c:v>
                </c:pt>
                <c:pt idx="52869">
                  <c:v>52.869000000000028</c:v>
                </c:pt>
                <c:pt idx="52870">
                  <c:v>52.870000000000005</c:v>
                </c:pt>
                <c:pt idx="52871">
                  <c:v>52.871000000000038</c:v>
                </c:pt>
                <c:pt idx="52872">
                  <c:v>52.872000000000014</c:v>
                </c:pt>
                <c:pt idx="52873">
                  <c:v>52.87299999999999</c:v>
                </c:pt>
                <c:pt idx="52874">
                  <c:v>52.874000000000024</c:v>
                </c:pt>
                <c:pt idx="52875">
                  <c:v>52.875</c:v>
                </c:pt>
                <c:pt idx="52876">
                  <c:v>52.876000000000033</c:v>
                </c:pt>
                <c:pt idx="52877">
                  <c:v>52.87700000000001</c:v>
                </c:pt>
                <c:pt idx="52878">
                  <c:v>52.878000000000043</c:v>
                </c:pt>
                <c:pt idx="52879">
                  <c:v>52.879000000000019</c:v>
                </c:pt>
                <c:pt idx="52880">
                  <c:v>52.879999999999995</c:v>
                </c:pt>
                <c:pt idx="52881">
                  <c:v>52.881000000000029</c:v>
                </c:pt>
                <c:pt idx="52882">
                  <c:v>52.882000000000005</c:v>
                </c:pt>
                <c:pt idx="52883">
                  <c:v>52.883000000000038</c:v>
                </c:pt>
                <c:pt idx="52884">
                  <c:v>52.884000000000015</c:v>
                </c:pt>
                <c:pt idx="52885">
                  <c:v>52.884999999999991</c:v>
                </c:pt>
                <c:pt idx="52886">
                  <c:v>52.886000000000024</c:v>
                </c:pt>
                <c:pt idx="52887">
                  <c:v>52.887</c:v>
                </c:pt>
                <c:pt idx="52888">
                  <c:v>52.888000000000034</c:v>
                </c:pt>
                <c:pt idx="52889">
                  <c:v>52.88900000000001</c:v>
                </c:pt>
                <c:pt idx="52890">
                  <c:v>52.890000000000043</c:v>
                </c:pt>
                <c:pt idx="52891">
                  <c:v>52.89100000000002</c:v>
                </c:pt>
                <c:pt idx="52892">
                  <c:v>52.891999999999996</c:v>
                </c:pt>
                <c:pt idx="52893">
                  <c:v>52.893000000000029</c:v>
                </c:pt>
                <c:pt idx="52894">
                  <c:v>52.894000000000005</c:v>
                </c:pt>
                <c:pt idx="52895">
                  <c:v>52.895000000000039</c:v>
                </c:pt>
                <c:pt idx="52896">
                  <c:v>52.896000000000015</c:v>
                </c:pt>
                <c:pt idx="52897">
                  <c:v>52.896999999999991</c:v>
                </c:pt>
                <c:pt idx="52898">
                  <c:v>52.898000000000025</c:v>
                </c:pt>
                <c:pt idx="52899">
                  <c:v>52.899000000000001</c:v>
                </c:pt>
                <c:pt idx="52900">
                  <c:v>52.900000000000034</c:v>
                </c:pt>
                <c:pt idx="52901">
                  <c:v>52.90100000000001</c:v>
                </c:pt>
                <c:pt idx="52902">
                  <c:v>52.902000000000044</c:v>
                </c:pt>
                <c:pt idx="52903">
                  <c:v>52.90300000000002</c:v>
                </c:pt>
                <c:pt idx="52904">
                  <c:v>52.903999999999996</c:v>
                </c:pt>
                <c:pt idx="52905">
                  <c:v>52.90500000000003</c:v>
                </c:pt>
                <c:pt idx="52906">
                  <c:v>52.906000000000006</c:v>
                </c:pt>
                <c:pt idx="52907">
                  <c:v>52.907000000000039</c:v>
                </c:pt>
                <c:pt idx="52908">
                  <c:v>52.908000000000015</c:v>
                </c:pt>
                <c:pt idx="52909">
                  <c:v>52.908999999999992</c:v>
                </c:pt>
                <c:pt idx="52910">
                  <c:v>52.910000000000025</c:v>
                </c:pt>
                <c:pt idx="52911">
                  <c:v>52.911000000000001</c:v>
                </c:pt>
                <c:pt idx="52912">
                  <c:v>52.912000000000035</c:v>
                </c:pt>
                <c:pt idx="52913">
                  <c:v>52.913000000000011</c:v>
                </c:pt>
                <c:pt idx="52914">
                  <c:v>52.914000000000044</c:v>
                </c:pt>
                <c:pt idx="52915">
                  <c:v>52.91500000000002</c:v>
                </c:pt>
                <c:pt idx="52916">
                  <c:v>52.915999999999997</c:v>
                </c:pt>
                <c:pt idx="52917">
                  <c:v>52.91700000000003</c:v>
                </c:pt>
                <c:pt idx="52918">
                  <c:v>52.918000000000006</c:v>
                </c:pt>
                <c:pt idx="52919">
                  <c:v>52.91900000000004</c:v>
                </c:pt>
                <c:pt idx="52920">
                  <c:v>52.920000000000016</c:v>
                </c:pt>
                <c:pt idx="52921">
                  <c:v>52.920999999999992</c:v>
                </c:pt>
                <c:pt idx="52922">
                  <c:v>52.922000000000025</c:v>
                </c:pt>
                <c:pt idx="52923">
                  <c:v>52.923000000000002</c:v>
                </c:pt>
                <c:pt idx="52924">
                  <c:v>52.924000000000035</c:v>
                </c:pt>
                <c:pt idx="52925">
                  <c:v>52.925000000000011</c:v>
                </c:pt>
                <c:pt idx="52926">
                  <c:v>52.926000000000045</c:v>
                </c:pt>
                <c:pt idx="52927">
                  <c:v>52.927000000000021</c:v>
                </c:pt>
                <c:pt idx="52928">
                  <c:v>52.927999999999997</c:v>
                </c:pt>
                <c:pt idx="52929">
                  <c:v>52.92900000000003</c:v>
                </c:pt>
                <c:pt idx="52930">
                  <c:v>52.930000000000007</c:v>
                </c:pt>
                <c:pt idx="52931">
                  <c:v>52.93100000000004</c:v>
                </c:pt>
                <c:pt idx="52932">
                  <c:v>52.932000000000016</c:v>
                </c:pt>
                <c:pt idx="52933">
                  <c:v>52.932999999999993</c:v>
                </c:pt>
                <c:pt idx="52934">
                  <c:v>52.934000000000026</c:v>
                </c:pt>
                <c:pt idx="52935">
                  <c:v>52.935000000000002</c:v>
                </c:pt>
                <c:pt idx="52936">
                  <c:v>52.936000000000035</c:v>
                </c:pt>
                <c:pt idx="52937">
                  <c:v>52.937000000000012</c:v>
                </c:pt>
                <c:pt idx="52938">
                  <c:v>52.938000000000045</c:v>
                </c:pt>
                <c:pt idx="52939">
                  <c:v>52.939000000000021</c:v>
                </c:pt>
                <c:pt idx="52940">
                  <c:v>52.94</c:v>
                </c:pt>
                <c:pt idx="52941">
                  <c:v>52.941000000000031</c:v>
                </c:pt>
                <c:pt idx="52942">
                  <c:v>52.942000000000007</c:v>
                </c:pt>
                <c:pt idx="52943">
                  <c:v>52.94300000000004</c:v>
                </c:pt>
                <c:pt idx="52944">
                  <c:v>52.944000000000017</c:v>
                </c:pt>
                <c:pt idx="52945">
                  <c:v>52.944999999999993</c:v>
                </c:pt>
                <c:pt idx="52946">
                  <c:v>52.946000000000026</c:v>
                </c:pt>
                <c:pt idx="52947">
                  <c:v>52.947000000000003</c:v>
                </c:pt>
                <c:pt idx="52948">
                  <c:v>52.948000000000036</c:v>
                </c:pt>
                <c:pt idx="52949">
                  <c:v>52.949000000000012</c:v>
                </c:pt>
                <c:pt idx="52950">
                  <c:v>52.950000000000045</c:v>
                </c:pt>
                <c:pt idx="52951">
                  <c:v>52.951000000000022</c:v>
                </c:pt>
                <c:pt idx="52952">
                  <c:v>52.951999999999998</c:v>
                </c:pt>
                <c:pt idx="52953">
                  <c:v>52.953000000000031</c:v>
                </c:pt>
                <c:pt idx="52954">
                  <c:v>52.954000000000008</c:v>
                </c:pt>
                <c:pt idx="52955">
                  <c:v>52.955000000000041</c:v>
                </c:pt>
                <c:pt idx="52956">
                  <c:v>52.956000000000017</c:v>
                </c:pt>
                <c:pt idx="52957">
                  <c:v>52.956999999999994</c:v>
                </c:pt>
                <c:pt idx="52958">
                  <c:v>52.958000000000027</c:v>
                </c:pt>
                <c:pt idx="52959">
                  <c:v>52.959000000000003</c:v>
                </c:pt>
                <c:pt idx="52960">
                  <c:v>52.960000000000036</c:v>
                </c:pt>
                <c:pt idx="52961">
                  <c:v>52.961000000000013</c:v>
                </c:pt>
                <c:pt idx="52962">
                  <c:v>52.962000000000046</c:v>
                </c:pt>
                <c:pt idx="52963">
                  <c:v>52.963000000000022</c:v>
                </c:pt>
                <c:pt idx="52964">
                  <c:v>52.963999999999999</c:v>
                </c:pt>
                <c:pt idx="52965">
                  <c:v>52.965000000000032</c:v>
                </c:pt>
                <c:pt idx="52966">
                  <c:v>52.966000000000008</c:v>
                </c:pt>
                <c:pt idx="52967">
                  <c:v>52.967000000000041</c:v>
                </c:pt>
                <c:pt idx="52968">
                  <c:v>52.968000000000018</c:v>
                </c:pt>
                <c:pt idx="52969">
                  <c:v>52.968999999999994</c:v>
                </c:pt>
                <c:pt idx="52970">
                  <c:v>52.970000000000027</c:v>
                </c:pt>
                <c:pt idx="52971">
                  <c:v>52.971000000000004</c:v>
                </c:pt>
                <c:pt idx="52972">
                  <c:v>52.972000000000037</c:v>
                </c:pt>
                <c:pt idx="52973">
                  <c:v>52.973000000000013</c:v>
                </c:pt>
                <c:pt idx="52974">
                  <c:v>52.974000000000046</c:v>
                </c:pt>
                <c:pt idx="52975">
                  <c:v>52.975000000000023</c:v>
                </c:pt>
                <c:pt idx="52976">
                  <c:v>52.975999999999999</c:v>
                </c:pt>
                <c:pt idx="52977">
                  <c:v>52.977000000000032</c:v>
                </c:pt>
                <c:pt idx="52978">
                  <c:v>52.978000000000009</c:v>
                </c:pt>
                <c:pt idx="52979">
                  <c:v>52.979000000000042</c:v>
                </c:pt>
                <c:pt idx="52980">
                  <c:v>52.980000000000018</c:v>
                </c:pt>
                <c:pt idx="52981">
                  <c:v>52.980999999999995</c:v>
                </c:pt>
                <c:pt idx="52982">
                  <c:v>52.982000000000028</c:v>
                </c:pt>
                <c:pt idx="52983">
                  <c:v>52.983000000000004</c:v>
                </c:pt>
                <c:pt idx="52984">
                  <c:v>52.984000000000037</c:v>
                </c:pt>
                <c:pt idx="52985">
                  <c:v>52.985000000000014</c:v>
                </c:pt>
                <c:pt idx="52986">
                  <c:v>52.98599999999999</c:v>
                </c:pt>
                <c:pt idx="52987">
                  <c:v>52.987000000000023</c:v>
                </c:pt>
                <c:pt idx="52988">
                  <c:v>52.988</c:v>
                </c:pt>
                <c:pt idx="52989">
                  <c:v>52.989000000000033</c:v>
                </c:pt>
                <c:pt idx="52990">
                  <c:v>52.990000000000009</c:v>
                </c:pt>
                <c:pt idx="52991">
                  <c:v>52.991000000000042</c:v>
                </c:pt>
                <c:pt idx="52992">
                  <c:v>52.992000000000019</c:v>
                </c:pt>
                <c:pt idx="52993">
                  <c:v>52.992999999999995</c:v>
                </c:pt>
                <c:pt idx="52994">
                  <c:v>52.994000000000028</c:v>
                </c:pt>
                <c:pt idx="52995">
                  <c:v>52.995000000000005</c:v>
                </c:pt>
                <c:pt idx="52996">
                  <c:v>52.996000000000038</c:v>
                </c:pt>
                <c:pt idx="52997">
                  <c:v>52.997000000000014</c:v>
                </c:pt>
                <c:pt idx="52998">
                  <c:v>52.99799999999999</c:v>
                </c:pt>
                <c:pt idx="52999">
                  <c:v>52.999000000000024</c:v>
                </c:pt>
                <c:pt idx="53000">
                  <c:v>53</c:v>
                </c:pt>
                <c:pt idx="53001">
                  <c:v>53.001000000000033</c:v>
                </c:pt>
                <c:pt idx="53002">
                  <c:v>53.00200000000001</c:v>
                </c:pt>
                <c:pt idx="53003">
                  <c:v>53.003000000000043</c:v>
                </c:pt>
                <c:pt idx="53004">
                  <c:v>53.004000000000019</c:v>
                </c:pt>
                <c:pt idx="53005">
                  <c:v>53.004999999999995</c:v>
                </c:pt>
                <c:pt idx="53006">
                  <c:v>53.006000000000029</c:v>
                </c:pt>
                <c:pt idx="53007">
                  <c:v>53.007000000000005</c:v>
                </c:pt>
                <c:pt idx="53008">
                  <c:v>53.008000000000038</c:v>
                </c:pt>
                <c:pt idx="53009">
                  <c:v>53.009000000000015</c:v>
                </c:pt>
                <c:pt idx="53010">
                  <c:v>53.009999999999991</c:v>
                </c:pt>
                <c:pt idx="53011">
                  <c:v>53.011000000000024</c:v>
                </c:pt>
                <c:pt idx="53012">
                  <c:v>53.012</c:v>
                </c:pt>
                <c:pt idx="53013">
                  <c:v>53.013000000000034</c:v>
                </c:pt>
                <c:pt idx="53014">
                  <c:v>53.01400000000001</c:v>
                </c:pt>
                <c:pt idx="53015">
                  <c:v>53.015000000000043</c:v>
                </c:pt>
                <c:pt idx="53016">
                  <c:v>53.01600000000002</c:v>
                </c:pt>
                <c:pt idx="53017">
                  <c:v>53.016999999999996</c:v>
                </c:pt>
                <c:pt idx="53018">
                  <c:v>53.018000000000029</c:v>
                </c:pt>
                <c:pt idx="53019">
                  <c:v>53.019000000000005</c:v>
                </c:pt>
                <c:pt idx="53020">
                  <c:v>53.020000000000039</c:v>
                </c:pt>
                <c:pt idx="53021">
                  <c:v>53.021000000000015</c:v>
                </c:pt>
                <c:pt idx="53022">
                  <c:v>53.021999999999991</c:v>
                </c:pt>
                <c:pt idx="53023">
                  <c:v>53.023000000000025</c:v>
                </c:pt>
                <c:pt idx="53024">
                  <c:v>53.024000000000001</c:v>
                </c:pt>
                <c:pt idx="53025">
                  <c:v>53.025000000000034</c:v>
                </c:pt>
                <c:pt idx="53026">
                  <c:v>53.02600000000001</c:v>
                </c:pt>
                <c:pt idx="53027">
                  <c:v>53.027000000000044</c:v>
                </c:pt>
                <c:pt idx="53028">
                  <c:v>53.02800000000002</c:v>
                </c:pt>
                <c:pt idx="53029">
                  <c:v>53.028999999999996</c:v>
                </c:pt>
                <c:pt idx="53030">
                  <c:v>53.03000000000003</c:v>
                </c:pt>
                <c:pt idx="53031">
                  <c:v>53.031000000000006</c:v>
                </c:pt>
                <c:pt idx="53032">
                  <c:v>53.032000000000039</c:v>
                </c:pt>
                <c:pt idx="53033">
                  <c:v>53.033000000000015</c:v>
                </c:pt>
                <c:pt idx="53034">
                  <c:v>53.033999999999992</c:v>
                </c:pt>
                <c:pt idx="53035">
                  <c:v>53.035000000000025</c:v>
                </c:pt>
                <c:pt idx="53036">
                  <c:v>53.036000000000001</c:v>
                </c:pt>
                <c:pt idx="53037">
                  <c:v>53.037000000000035</c:v>
                </c:pt>
                <c:pt idx="53038">
                  <c:v>53.038000000000011</c:v>
                </c:pt>
                <c:pt idx="53039">
                  <c:v>53.039000000000044</c:v>
                </c:pt>
                <c:pt idx="53040">
                  <c:v>53.04000000000002</c:v>
                </c:pt>
                <c:pt idx="53041">
                  <c:v>53.040999999999997</c:v>
                </c:pt>
                <c:pt idx="53042">
                  <c:v>53.04200000000003</c:v>
                </c:pt>
                <c:pt idx="53043">
                  <c:v>53.043000000000006</c:v>
                </c:pt>
                <c:pt idx="53044">
                  <c:v>53.04400000000004</c:v>
                </c:pt>
                <c:pt idx="53045">
                  <c:v>53.045000000000016</c:v>
                </c:pt>
                <c:pt idx="53046">
                  <c:v>53.045999999999992</c:v>
                </c:pt>
                <c:pt idx="53047">
                  <c:v>53.047000000000025</c:v>
                </c:pt>
                <c:pt idx="53048">
                  <c:v>53.048000000000002</c:v>
                </c:pt>
                <c:pt idx="53049">
                  <c:v>53.049000000000035</c:v>
                </c:pt>
                <c:pt idx="53050">
                  <c:v>53.050000000000011</c:v>
                </c:pt>
                <c:pt idx="53051">
                  <c:v>53.051000000000045</c:v>
                </c:pt>
                <c:pt idx="53052">
                  <c:v>53.052000000000021</c:v>
                </c:pt>
                <c:pt idx="53053">
                  <c:v>53.052999999999997</c:v>
                </c:pt>
                <c:pt idx="53054">
                  <c:v>53.05400000000003</c:v>
                </c:pt>
                <c:pt idx="53055">
                  <c:v>53.055000000000007</c:v>
                </c:pt>
                <c:pt idx="53056">
                  <c:v>53.05600000000004</c:v>
                </c:pt>
                <c:pt idx="53057">
                  <c:v>53.057000000000016</c:v>
                </c:pt>
                <c:pt idx="53058">
                  <c:v>53.057999999999993</c:v>
                </c:pt>
                <c:pt idx="53059">
                  <c:v>53.059000000000026</c:v>
                </c:pt>
                <c:pt idx="53060">
                  <c:v>53.06</c:v>
                </c:pt>
                <c:pt idx="53061">
                  <c:v>53.061000000000035</c:v>
                </c:pt>
                <c:pt idx="53062">
                  <c:v>53.062000000000012</c:v>
                </c:pt>
                <c:pt idx="53063">
                  <c:v>53.063000000000045</c:v>
                </c:pt>
                <c:pt idx="53064">
                  <c:v>53.064000000000021</c:v>
                </c:pt>
                <c:pt idx="53065">
                  <c:v>53.064999999999998</c:v>
                </c:pt>
                <c:pt idx="53066">
                  <c:v>53.066000000000031</c:v>
                </c:pt>
                <c:pt idx="53067">
                  <c:v>53.067000000000007</c:v>
                </c:pt>
                <c:pt idx="53068">
                  <c:v>53.06800000000004</c:v>
                </c:pt>
                <c:pt idx="53069">
                  <c:v>53.069000000000017</c:v>
                </c:pt>
                <c:pt idx="53070">
                  <c:v>53.069999999999993</c:v>
                </c:pt>
                <c:pt idx="53071">
                  <c:v>53.071000000000026</c:v>
                </c:pt>
                <c:pt idx="53072">
                  <c:v>53.072000000000003</c:v>
                </c:pt>
                <c:pt idx="53073">
                  <c:v>53.073000000000036</c:v>
                </c:pt>
                <c:pt idx="53074">
                  <c:v>53.074000000000012</c:v>
                </c:pt>
                <c:pt idx="53075">
                  <c:v>53.075000000000045</c:v>
                </c:pt>
                <c:pt idx="53076">
                  <c:v>53.076000000000022</c:v>
                </c:pt>
                <c:pt idx="53077">
                  <c:v>53.076999999999998</c:v>
                </c:pt>
                <c:pt idx="53078">
                  <c:v>53.078000000000031</c:v>
                </c:pt>
                <c:pt idx="53079">
                  <c:v>53.079000000000008</c:v>
                </c:pt>
                <c:pt idx="53080">
                  <c:v>53.080000000000041</c:v>
                </c:pt>
                <c:pt idx="53081">
                  <c:v>53.081000000000017</c:v>
                </c:pt>
                <c:pt idx="53082">
                  <c:v>53.081999999999994</c:v>
                </c:pt>
                <c:pt idx="53083">
                  <c:v>53.083000000000027</c:v>
                </c:pt>
                <c:pt idx="53084">
                  <c:v>53.084000000000003</c:v>
                </c:pt>
                <c:pt idx="53085">
                  <c:v>53.085000000000036</c:v>
                </c:pt>
                <c:pt idx="53086">
                  <c:v>53.086000000000013</c:v>
                </c:pt>
                <c:pt idx="53087">
                  <c:v>53.087000000000046</c:v>
                </c:pt>
                <c:pt idx="53088">
                  <c:v>53.088000000000022</c:v>
                </c:pt>
                <c:pt idx="53089">
                  <c:v>53.088999999999999</c:v>
                </c:pt>
                <c:pt idx="53090">
                  <c:v>53.090000000000032</c:v>
                </c:pt>
                <c:pt idx="53091">
                  <c:v>53.091000000000008</c:v>
                </c:pt>
                <c:pt idx="53092">
                  <c:v>53.092000000000041</c:v>
                </c:pt>
                <c:pt idx="53093">
                  <c:v>53.093000000000018</c:v>
                </c:pt>
                <c:pt idx="53094">
                  <c:v>53.093999999999994</c:v>
                </c:pt>
                <c:pt idx="53095">
                  <c:v>53.095000000000027</c:v>
                </c:pt>
                <c:pt idx="53096">
                  <c:v>53.096000000000004</c:v>
                </c:pt>
                <c:pt idx="53097">
                  <c:v>53.097000000000037</c:v>
                </c:pt>
                <c:pt idx="53098">
                  <c:v>53.098000000000013</c:v>
                </c:pt>
                <c:pt idx="53099">
                  <c:v>53.099000000000046</c:v>
                </c:pt>
                <c:pt idx="53100">
                  <c:v>53.100000000000023</c:v>
                </c:pt>
                <c:pt idx="53101">
                  <c:v>53.100999999999999</c:v>
                </c:pt>
                <c:pt idx="53102">
                  <c:v>53.102000000000032</c:v>
                </c:pt>
                <c:pt idx="53103">
                  <c:v>53.103000000000009</c:v>
                </c:pt>
                <c:pt idx="53104">
                  <c:v>53.104000000000042</c:v>
                </c:pt>
                <c:pt idx="53105">
                  <c:v>53.105000000000018</c:v>
                </c:pt>
                <c:pt idx="53106">
                  <c:v>53.105999999999995</c:v>
                </c:pt>
                <c:pt idx="53107">
                  <c:v>53.107000000000028</c:v>
                </c:pt>
                <c:pt idx="53108">
                  <c:v>53.108000000000004</c:v>
                </c:pt>
                <c:pt idx="53109">
                  <c:v>53.109000000000037</c:v>
                </c:pt>
                <c:pt idx="53110">
                  <c:v>53.110000000000014</c:v>
                </c:pt>
                <c:pt idx="53111">
                  <c:v>53.11099999999999</c:v>
                </c:pt>
                <c:pt idx="53112">
                  <c:v>53.112000000000023</c:v>
                </c:pt>
                <c:pt idx="53113">
                  <c:v>53.113</c:v>
                </c:pt>
                <c:pt idx="53114">
                  <c:v>53.114000000000033</c:v>
                </c:pt>
                <c:pt idx="53115">
                  <c:v>53.115000000000009</c:v>
                </c:pt>
                <c:pt idx="53116">
                  <c:v>53.116000000000042</c:v>
                </c:pt>
                <c:pt idx="53117">
                  <c:v>53.117000000000019</c:v>
                </c:pt>
                <c:pt idx="53118">
                  <c:v>53.117999999999995</c:v>
                </c:pt>
                <c:pt idx="53119">
                  <c:v>53.119000000000028</c:v>
                </c:pt>
                <c:pt idx="53120">
                  <c:v>53.120000000000005</c:v>
                </c:pt>
                <c:pt idx="53121">
                  <c:v>53.121000000000038</c:v>
                </c:pt>
                <c:pt idx="53122">
                  <c:v>53.122000000000014</c:v>
                </c:pt>
                <c:pt idx="53123">
                  <c:v>53.12299999999999</c:v>
                </c:pt>
                <c:pt idx="53124">
                  <c:v>53.124000000000024</c:v>
                </c:pt>
                <c:pt idx="53125">
                  <c:v>53.125</c:v>
                </c:pt>
                <c:pt idx="53126">
                  <c:v>53.126000000000033</c:v>
                </c:pt>
                <c:pt idx="53127">
                  <c:v>53.12700000000001</c:v>
                </c:pt>
                <c:pt idx="53128">
                  <c:v>53.128000000000043</c:v>
                </c:pt>
                <c:pt idx="53129">
                  <c:v>53.129000000000019</c:v>
                </c:pt>
                <c:pt idx="53130">
                  <c:v>53.129999999999995</c:v>
                </c:pt>
                <c:pt idx="53131">
                  <c:v>53.131000000000029</c:v>
                </c:pt>
                <c:pt idx="53132">
                  <c:v>53.132000000000005</c:v>
                </c:pt>
                <c:pt idx="53133">
                  <c:v>53.133000000000038</c:v>
                </c:pt>
                <c:pt idx="53134">
                  <c:v>53.134000000000015</c:v>
                </c:pt>
                <c:pt idx="53135">
                  <c:v>53.134999999999991</c:v>
                </c:pt>
                <c:pt idx="53136">
                  <c:v>53.136000000000024</c:v>
                </c:pt>
                <c:pt idx="53137">
                  <c:v>53.137</c:v>
                </c:pt>
                <c:pt idx="53138">
                  <c:v>53.138000000000034</c:v>
                </c:pt>
                <c:pt idx="53139">
                  <c:v>53.13900000000001</c:v>
                </c:pt>
                <c:pt idx="53140">
                  <c:v>53.140000000000043</c:v>
                </c:pt>
                <c:pt idx="53141">
                  <c:v>53.14100000000002</c:v>
                </c:pt>
                <c:pt idx="53142">
                  <c:v>53.141999999999996</c:v>
                </c:pt>
                <c:pt idx="53143">
                  <c:v>53.143000000000029</c:v>
                </c:pt>
                <c:pt idx="53144">
                  <c:v>53.144000000000005</c:v>
                </c:pt>
                <c:pt idx="53145">
                  <c:v>53.145000000000039</c:v>
                </c:pt>
                <c:pt idx="53146">
                  <c:v>53.146000000000015</c:v>
                </c:pt>
                <c:pt idx="53147">
                  <c:v>53.146999999999991</c:v>
                </c:pt>
                <c:pt idx="53148">
                  <c:v>53.148000000000025</c:v>
                </c:pt>
                <c:pt idx="53149">
                  <c:v>53.149000000000001</c:v>
                </c:pt>
                <c:pt idx="53150">
                  <c:v>53.150000000000034</c:v>
                </c:pt>
                <c:pt idx="53151">
                  <c:v>53.15100000000001</c:v>
                </c:pt>
                <c:pt idx="53152">
                  <c:v>53.152000000000044</c:v>
                </c:pt>
                <c:pt idx="53153">
                  <c:v>53.15300000000002</c:v>
                </c:pt>
                <c:pt idx="53154">
                  <c:v>53.153999999999996</c:v>
                </c:pt>
                <c:pt idx="53155">
                  <c:v>53.15500000000003</c:v>
                </c:pt>
                <c:pt idx="53156">
                  <c:v>53.156000000000006</c:v>
                </c:pt>
                <c:pt idx="53157">
                  <c:v>53.157000000000039</c:v>
                </c:pt>
                <c:pt idx="53158">
                  <c:v>53.158000000000015</c:v>
                </c:pt>
                <c:pt idx="53159">
                  <c:v>53.158999999999992</c:v>
                </c:pt>
                <c:pt idx="53160">
                  <c:v>53.160000000000025</c:v>
                </c:pt>
                <c:pt idx="53161">
                  <c:v>53.161000000000001</c:v>
                </c:pt>
                <c:pt idx="53162">
                  <c:v>53.162000000000035</c:v>
                </c:pt>
                <c:pt idx="53163">
                  <c:v>53.163000000000011</c:v>
                </c:pt>
                <c:pt idx="53164">
                  <c:v>53.164000000000044</c:v>
                </c:pt>
                <c:pt idx="53165">
                  <c:v>53.16500000000002</c:v>
                </c:pt>
                <c:pt idx="53166">
                  <c:v>53.165999999999997</c:v>
                </c:pt>
                <c:pt idx="53167">
                  <c:v>53.16700000000003</c:v>
                </c:pt>
                <c:pt idx="53168">
                  <c:v>53.168000000000006</c:v>
                </c:pt>
                <c:pt idx="53169">
                  <c:v>53.16900000000004</c:v>
                </c:pt>
                <c:pt idx="53170">
                  <c:v>53.170000000000016</c:v>
                </c:pt>
                <c:pt idx="53171">
                  <c:v>53.170999999999992</c:v>
                </c:pt>
                <c:pt idx="53172">
                  <c:v>53.172000000000025</c:v>
                </c:pt>
                <c:pt idx="53173">
                  <c:v>53.173000000000002</c:v>
                </c:pt>
                <c:pt idx="53174">
                  <c:v>53.174000000000035</c:v>
                </c:pt>
                <c:pt idx="53175">
                  <c:v>53.175000000000011</c:v>
                </c:pt>
                <c:pt idx="53176">
                  <c:v>53.176000000000045</c:v>
                </c:pt>
                <c:pt idx="53177">
                  <c:v>53.177000000000021</c:v>
                </c:pt>
                <c:pt idx="53178">
                  <c:v>53.177999999999997</c:v>
                </c:pt>
                <c:pt idx="53179">
                  <c:v>53.17900000000003</c:v>
                </c:pt>
                <c:pt idx="53180">
                  <c:v>53.180000000000007</c:v>
                </c:pt>
                <c:pt idx="53181">
                  <c:v>53.18100000000004</c:v>
                </c:pt>
                <c:pt idx="53182">
                  <c:v>53.182000000000016</c:v>
                </c:pt>
                <c:pt idx="53183">
                  <c:v>53.182999999999993</c:v>
                </c:pt>
                <c:pt idx="53184">
                  <c:v>53.184000000000026</c:v>
                </c:pt>
                <c:pt idx="53185">
                  <c:v>53.185000000000002</c:v>
                </c:pt>
                <c:pt idx="53186">
                  <c:v>53.186000000000035</c:v>
                </c:pt>
                <c:pt idx="53187">
                  <c:v>53.187000000000012</c:v>
                </c:pt>
                <c:pt idx="53188">
                  <c:v>53.188000000000045</c:v>
                </c:pt>
                <c:pt idx="53189">
                  <c:v>53.189000000000021</c:v>
                </c:pt>
                <c:pt idx="53190">
                  <c:v>53.19</c:v>
                </c:pt>
                <c:pt idx="53191">
                  <c:v>53.191000000000031</c:v>
                </c:pt>
                <c:pt idx="53192">
                  <c:v>53.192000000000007</c:v>
                </c:pt>
                <c:pt idx="53193">
                  <c:v>53.19300000000004</c:v>
                </c:pt>
                <c:pt idx="53194">
                  <c:v>53.194000000000017</c:v>
                </c:pt>
                <c:pt idx="53195">
                  <c:v>53.194999999999993</c:v>
                </c:pt>
                <c:pt idx="53196">
                  <c:v>53.196000000000026</c:v>
                </c:pt>
                <c:pt idx="53197">
                  <c:v>53.197000000000003</c:v>
                </c:pt>
                <c:pt idx="53198">
                  <c:v>53.198000000000036</c:v>
                </c:pt>
                <c:pt idx="53199">
                  <c:v>53.199000000000012</c:v>
                </c:pt>
                <c:pt idx="53200">
                  <c:v>53.200000000000045</c:v>
                </c:pt>
                <c:pt idx="53201">
                  <c:v>53.201000000000022</c:v>
                </c:pt>
                <c:pt idx="53202">
                  <c:v>53.201999999999998</c:v>
                </c:pt>
                <c:pt idx="53203">
                  <c:v>53.203000000000031</c:v>
                </c:pt>
                <c:pt idx="53204">
                  <c:v>53.204000000000008</c:v>
                </c:pt>
                <c:pt idx="53205">
                  <c:v>53.205000000000041</c:v>
                </c:pt>
                <c:pt idx="53206">
                  <c:v>53.206000000000017</c:v>
                </c:pt>
                <c:pt idx="53207">
                  <c:v>53.206999999999994</c:v>
                </c:pt>
                <c:pt idx="53208">
                  <c:v>53.208000000000027</c:v>
                </c:pt>
                <c:pt idx="53209">
                  <c:v>53.209000000000003</c:v>
                </c:pt>
                <c:pt idx="53210">
                  <c:v>53.210000000000036</c:v>
                </c:pt>
                <c:pt idx="53211">
                  <c:v>53.211000000000013</c:v>
                </c:pt>
                <c:pt idx="53212">
                  <c:v>53.212000000000046</c:v>
                </c:pt>
                <c:pt idx="53213">
                  <c:v>53.213000000000022</c:v>
                </c:pt>
                <c:pt idx="53214">
                  <c:v>53.213999999999999</c:v>
                </c:pt>
                <c:pt idx="53215">
                  <c:v>53.215000000000032</c:v>
                </c:pt>
                <c:pt idx="53216">
                  <c:v>53.216000000000008</c:v>
                </c:pt>
                <c:pt idx="53217">
                  <c:v>53.217000000000041</c:v>
                </c:pt>
                <c:pt idx="53218">
                  <c:v>53.218000000000018</c:v>
                </c:pt>
                <c:pt idx="53219">
                  <c:v>53.218999999999994</c:v>
                </c:pt>
                <c:pt idx="53220">
                  <c:v>53.220000000000027</c:v>
                </c:pt>
                <c:pt idx="53221">
                  <c:v>53.221000000000004</c:v>
                </c:pt>
                <c:pt idx="53222">
                  <c:v>53.222000000000037</c:v>
                </c:pt>
                <c:pt idx="53223">
                  <c:v>53.223000000000013</c:v>
                </c:pt>
                <c:pt idx="53224">
                  <c:v>53.224000000000046</c:v>
                </c:pt>
                <c:pt idx="53225">
                  <c:v>53.225000000000023</c:v>
                </c:pt>
                <c:pt idx="53226">
                  <c:v>53.225999999999999</c:v>
                </c:pt>
                <c:pt idx="53227">
                  <c:v>53.227000000000032</c:v>
                </c:pt>
                <c:pt idx="53228">
                  <c:v>53.228000000000009</c:v>
                </c:pt>
                <c:pt idx="53229">
                  <c:v>53.229000000000042</c:v>
                </c:pt>
                <c:pt idx="53230">
                  <c:v>53.230000000000018</c:v>
                </c:pt>
                <c:pt idx="53231">
                  <c:v>53.230999999999995</c:v>
                </c:pt>
                <c:pt idx="53232">
                  <c:v>53.232000000000028</c:v>
                </c:pt>
                <c:pt idx="53233">
                  <c:v>53.233000000000004</c:v>
                </c:pt>
                <c:pt idx="53234">
                  <c:v>53.234000000000037</c:v>
                </c:pt>
                <c:pt idx="53235">
                  <c:v>53.235000000000014</c:v>
                </c:pt>
                <c:pt idx="53236">
                  <c:v>53.23599999999999</c:v>
                </c:pt>
                <c:pt idx="53237">
                  <c:v>53.237000000000023</c:v>
                </c:pt>
                <c:pt idx="53238">
                  <c:v>53.238</c:v>
                </c:pt>
                <c:pt idx="53239">
                  <c:v>53.239000000000033</c:v>
                </c:pt>
                <c:pt idx="53240">
                  <c:v>53.240000000000009</c:v>
                </c:pt>
                <c:pt idx="53241">
                  <c:v>53.241000000000042</c:v>
                </c:pt>
                <c:pt idx="53242">
                  <c:v>53.242000000000019</c:v>
                </c:pt>
                <c:pt idx="53243">
                  <c:v>53.242999999999995</c:v>
                </c:pt>
                <c:pt idx="53244">
                  <c:v>53.244000000000028</c:v>
                </c:pt>
                <c:pt idx="53245">
                  <c:v>53.245000000000005</c:v>
                </c:pt>
                <c:pt idx="53246">
                  <c:v>53.246000000000038</c:v>
                </c:pt>
                <c:pt idx="53247">
                  <c:v>53.247000000000014</c:v>
                </c:pt>
                <c:pt idx="53248">
                  <c:v>53.24799999999999</c:v>
                </c:pt>
                <c:pt idx="53249">
                  <c:v>53.249000000000024</c:v>
                </c:pt>
                <c:pt idx="53250">
                  <c:v>53.25</c:v>
                </c:pt>
                <c:pt idx="53251">
                  <c:v>53.251000000000033</c:v>
                </c:pt>
                <c:pt idx="53252">
                  <c:v>53.25200000000001</c:v>
                </c:pt>
                <c:pt idx="53253">
                  <c:v>53.253000000000043</c:v>
                </c:pt>
                <c:pt idx="53254">
                  <c:v>53.254000000000019</c:v>
                </c:pt>
                <c:pt idx="53255">
                  <c:v>53.254999999999995</c:v>
                </c:pt>
                <c:pt idx="53256">
                  <c:v>53.256000000000029</c:v>
                </c:pt>
                <c:pt idx="53257">
                  <c:v>53.257000000000005</c:v>
                </c:pt>
                <c:pt idx="53258">
                  <c:v>53.258000000000038</c:v>
                </c:pt>
                <c:pt idx="53259">
                  <c:v>53.259000000000015</c:v>
                </c:pt>
                <c:pt idx="53260">
                  <c:v>53.259999999999991</c:v>
                </c:pt>
                <c:pt idx="53261">
                  <c:v>53.261000000000024</c:v>
                </c:pt>
                <c:pt idx="53262">
                  <c:v>53.262</c:v>
                </c:pt>
                <c:pt idx="53263">
                  <c:v>53.263000000000034</c:v>
                </c:pt>
                <c:pt idx="53264">
                  <c:v>53.26400000000001</c:v>
                </c:pt>
                <c:pt idx="53265">
                  <c:v>53.265000000000043</c:v>
                </c:pt>
                <c:pt idx="53266">
                  <c:v>53.26600000000002</c:v>
                </c:pt>
                <c:pt idx="53267">
                  <c:v>53.266999999999996</c:v>
                </c:pt>
                <c:pt idx="53268">
                  <c:v>53.268000000000029</c:v>
                </c:pt>
                <c:pt idx="53269">
                  <c:v>53.269000000000005</c:v>
                </c:pt>
                <c:pt idx="53270">
                  <c:v>53.270000000000039</c:v>
                </c:pt>
                <c:pt idx="53271">
                  <c:v>53.271000000000015</c:v>
                </c:pt>
                <c:pt idx="53272">
                  <c:v>53.271999999999991</c:v>
                </c:pt>
                <c:pt idx="53273">
                  <c:v>53.273000000000025</c:v>
                </c:pt>
                <c:pt idx="53274">
                  <c:v>53.274000000000001</c:v>
                </c:pt>
                <c:pt idx="53275">
                  <c:v>53.275000000000034</c:v>
                </c:pt>
                <c:pt idx="53276">
                  <c:v>53.27600000000001</c:v>
                </c:pt>
                <c:pt idx="53277">
                  <c:v>53.277000000000044</c:v>
                </c:pt>
                <c:pt idx="53278">
                  <c:v>53.27800000000002</c:v>
                </c:pt>
                <c:pt idx="53279">
                  <c:v>53.278999999999996</c:v>
                </c:pt>
                <c:pt idx="53280">
                  <c:v>53.28000000000003</c:v>
                </c:pt>
                <c:pt idx="53281">
                  <c:v>53.281000000000006</c:v>
                </c:pt>
                <c:pt idx="53282">
                  <c:v>53.282000000000039</c:v>
                </c:pt>
                <c:pt idx="53283">
                  <c:v>53.283000000000015</c:v>
                </c:pt>
                <c:pt idx="53284">
                  <c:v>53.283999999999992</c:v>
                </c:pt>
                <c:pt idx="53285">
                  <c:v>53.285000000000025</c:v>
                </c:pt>
                <c:pt idx="53286">
                  <c:v>53.286000000000001</c:v>
                </c:pt>
                <c:pt idx="53287">
                  <c:v>53.287000000000035</c:v>
                </c:pt>
                <c:pt idx="53288">
                  <c:v>53.288000000000011</c:v>
                </c:pt>
                <c:pt idx="53289">
                  <c:v>53.289000000000044</c:v>
                </c:pt>
                <c:pt idx="53290">
                  <c:v>53.29000000000002</c:v>
                </c:pt>
                <c:pt idx="53291">
                  <c:v>53.290999999999997</c:v>
                </c:pt>
                <c:pt idx="53292">
                  <c:v>53.29200000000003</c:v>
                </c:pt>
                <c:pt idx="53293">
                  <c:v>53.293000000000006</c:v>
                </c:pt>
                <c:pt idx="53294">
                  <c:v>53.29400000000004</c:v>
                </c:pt>
                <c:pt idx="53295">
                  <c:v>53.295000000000016</c:v>
                </c:pt>
                <c:pt idx="53296">
                  <c:v>53.295999999999992</c:v>
                </c:pt>
                <c:pt idx="53297">
                  <c:v>53.297000000000025</c:v>
                </c:pt>
                <c:pt idx="53298">
                  <c:v>53.298000000000002</c:v>
                </c:pt>
                <c:pt idx="53299">
                  <c:v>53.299000000000035</c:v>
                </c:pt>
                <c:pt idx="53300">
                  <c:v>53.300000000000011</c:v>
                </c:pt>
                <c:pt idx="53301">
                  <c:v>53.301000000000045</c:v>
                </c:pt>
                <c:pt idx="53302">
                  <c:v>53.302000000000021</c:v>
                </c:pt>
                <c:pt idx="53303">
                  <c:v>53.302999999999997</c:v>
                </c:pt>
                <c:pt idx="53304">
                  <c:v>53.30400000000003</c:v>
                </c:pt>
                <c:pt idx="53305">
                  <c:v>53.305000000000007</c:v>
                </c:pt>
                <c:pt idx="53306">
                  <c:v>53.30600000000004</c:v>
                </c:pt>
                <c:pt idx="53307">
                  <c:v>53.307000000000016</c:v>
                </c:pt>
                <c:pt idx="53308">
                  <c:v>53.307999999999993</c:v>
                </c:pt>
                <c:pt idx="53309">
                  <c:v>53.309000000000026</c:v>
                </c:pt>
                <c:pt idx="53310">
                  <c:v>53.31</c:v>
                </c:pt>
                <c:pt idx="53311">
                  <c:v>53.311000000000035</c:v>
                </c:pt>
                <c:pt idx="53312">
                  <c:v>53.312000000000012</c:v>
                </c:pt>
                <c:pt idx="53313">
                  <c:v>53.313000000000045</c:v>
                </c:pt>
                <c:pt idx="53314">
                  <c:v>53.314000000000021</c:v>
                </c:pt>
                <c:pt idx="53315">
                  <c:v>53.314999999999998</c:v>
                </c:pt>
                <c:pt idx="53316">
                  <c:v>53.316000000000031</c:v>
                </c:pt>
                <c:pt idx="53317">
                  <c:v>53.317000000000007</c:v>
                </c:pt>
                <c:pt idx="53318">
                  <c:v>53.31800000000004</c:v>
                </c:pt>
                <c:pt idx="53319">
                  <c:v>53.319000000000017</c:v>
                </c:pt>
                <c:pt idx="53320">
                  <c:v>53.319999999999993</c:v>
                </c:pt>
                <c:pt idx="53321">
                  <c:v>53.321000000000026</c:v>
                </c:pt>
                <c:pt idx="53322">
                  <c:v>53.322000000000003</c:v>
                </c:pt>
                <c:pt idx="53323">
                  <c:v>53.323000000000036</c:v>
                </c:pt>
                <c:pt idx="53324">
                  <c:v>53.324000000000012</c:v>
                </c:pt>
                <c:pt idx="53325">
                  <c:v>53.325000000000045</c:v>
                </c:pt>
                <c:pt idx="53326">
                  <c:v>53.326000000000022</c:v>
                </c:pt>
                <c:pt idx="53327">
                  <c:v>53.326999999999998</c:v>
                </c:pt>
                <c:pt idx="53328">
                  <c:v>53.328000000000031</c:v>
                </c:pt>
                <c:pt idx="53329">
                  <c:v>53.329000000000008</c:v>
                </c:pt>
                <c:pt idx="53330">
                  <c:v>53.330000000000041</c:v>
                </c:pt>
                <c:pt idx="53331">
                  <c:v>53.331000000000017</c:v>
                </c:pt>
                <c:pt idx="53332">
                  <c:v>53.331999999999994</c:v>
                </c:pt>
                <c:pt idx="53333">
                  <c:v>53.333000000000027</c:v>
                </c:pt>
                <c:pt idx="53334">
                  <c:v>53.334000000000003</c:v>
                </c:pt>
                <c:pt idx="53335">
                  <c:v>53.335000000000036</c:v>
                </c:pt>
                <c:pt idx="53336">
                  <c:v>53.336000000000013</c:v>
                </c:pt>
                <c:pt idx="53337">
                  <c:v>53.337000000000046</c:v>
                </c:pt>
                <c:pt idx="53338">
                  <c:v>53.338000000000022</c:v>
                </c:pt>
                <c:pt idx="53339">
                  <c:v>53.338999999999999</c:v>
                </c:pt>
                <c:pt idx="53340">
                  <c:v>53.340000000000032</c:v>
                </c:pt>
                <c:pt idx="53341">
                  <c:v>53.341000000000008</c:v>
                </c:pt>
                <c:pt idx="53342">
                  <c:v>53.342000000000041</c:v>
                </c:pt>
                <c:pt idx="53343">
                  <c:v>53.343000000000018</c:v>
                </c:pt>
                <c:pt idx="53344">
                  <c:v>53.343999999999994</c:v>
                </c:pt>
                <c:pt idx="53345">
                  <c:v>53.345000000000027</c:v>
                </c:pt>
                <c:pt idx="53346">
                  <c:v>53.346000000000004</c:v>
                </c:pt>
                <c:pt idx="53347">
                  <c:v>53.347000000000037</c:v>
                </c:pt>
                <c:pt idx="53348">
                  <c:v>53.348000000000013</c:v>
                </c:pt>
                <c:pt idx="53349">
                  <c:v>53.349000000000046</c:v>
                </c:pt>
                <c:pt idx="53350">
                  <c:v>53.350000000000023</c:v>
                </c:pt>
                <c:pt idx="53351">
                  <c:v>53.350999999999999</c:v>
                </c:pt>
                <c:pt idx="53352">
                  <c:v>53.352000000000032</c:v>
                </c:pt>
                <c:pt idx="53353">
                  <c:v>53.353000000000009</c:v>
                </c:pt>
                <c:pt idx="53354">
                  <c:v>53.354000000000042</c:v>
                </c:pt>
                <c:pt idx="53355">
                  <c:v>53.355000000000018</c:v>
                </c:pt>
                <c:pt idx="53356">
                  <c:v>53.355999999999995</c:v>
                </c:pt>
                <c:pt idx="53357">
                  <c:v>53.357000000000028</c:v>
                </c:pt>
                <c:pt idx="53358">
                  <c:v>53.358000000000004</c:v>
                </c:pt>
                <c:pt idx="53359">
                  <c:v>53.359000000000037</c:v>
                </c:pt>
                <c:pt idx="53360">
                  <c:v>53.360000000000014</c:v>
                </c:pt>
                <c:pt idx="53361">
                  <c:v>53.36099999999999</c:v>
                </c:pt>
                <c:pt idx="53362">
                  <c:v>53.362000000000023</c:v>
                </c:pt>
                <c:pt idx="53363">
                  <c:v>53.363</c:v>
                </c:pt>
                <c:pt idx="53364">
                  <c:v>53.364000000000033</c:v>
                </c:pt>
                <c:pt idx="53365">
                  <c:v>53.365000000000009</c:v>
                </c:pt>
                <c:pt idx="53366">
                  <c:v>53.366000000000042</c:v>
                </c:pt>
                <c:pt idx="53367">
                  <c:v>53.367000000000019</c:v>
                </c:pt>
                <c:pt idx="53368">
                  <c:v>53.367999999999995</c:v>
                </c:pt>
                <c:pt idx="53369">
                  <c:v>53.369000000000028</c:v>
                </c:pt>
                <c:pt idx="53370">
                  <c:v>53.370000000000005</c:v>
                </c:pt>
                <c:pt idx="53371">
                  <c:v>53.371000000000038</c:v>
                </c:pt>
                <c:pt idx="53372">
                  <c:v>53.372000000000014</c:v>
                </c:pt>
                <c:pt idx="53373">
                  <c:v>53.37299999999999</c:v>
                </c:pt>
                <c:pt idx="53374">
                  <c:v>53.374000000000024</c:v>
                </c:pt>
                <c:pt idx="53375">
                  <c:v>53.375</c:v>
                </c:pt>
                <c:pt idx="53376">
                  <c:v>53.376000000000033</c:v>
                </c:pt>
                <c:pt idx="53377">
                  <c:v>53.37700000000001</c:v>
                </c:pt>
                <c:pt idx="53378">
                  <c:v>53.378000000000043</c:v>
                </c:pt>
                <c:pt idx="53379">
                  <c:v>53.379000000000019</c:v>
                </c:pt>
                <c:pt idx="53380">
                  <c:v>53.379999999999995</c:v>
                </c:pt>
                <c:pt idx="53381">
                  <c:v>53.381000000000029</c:v>
                </c:pt>
                <c:pt idx="53382">
                  <c:v>53.382000000000005</c:v>
                </c:pt>
                <c:pt idx="53383">
                  <c:v>53.383000000000038</c:v>
                </c:pt>
                <c:pt idx="53384">
                  <c:v>53.384000000000015</c:v>
                </c:pt>
                <c:pt idx="53385">
                  <c:v>53.384999999999991</c:v>
                </c:pt>
                <c:pt idx="53386">
                  <c:v>53.386000000000024</c:v>
                </c:pt>
                <c:pt idx="53387">
                  <c:v>53.387</c:v>
                </c:pt>
                <c:pt idx="53388">
                  <c:v>53.388000000000034</c:v>
                </c:pt>
                <c:pt idx="53389">
                  <c:v>53.38900000000001</c:v>
                </c:pt>
                <c:pt idx="53390">
                  <c:v>53.390000000000043</c:v>
                </c:pt>
                <c:pt idx="53391">
                  <c:v>53.39100000000002</c:v>
                </c:pt>
                <c:pt idx="53392">
                  <c:v>53.391999999999996</c:v>
                </c:pt>
                <c:pt idx="53393">
                  <c:v>53.393000000000029</c:v>
                </c:pt>
                <c:pt idx="53394">
                  <c:v>53.394000000000005</c:v>
                </c:pt>
                <c:pt idx="53395">
                  <c:v>53.395000000000039</c:v>
                </c:pt>
                <c:pt idx="53396">
                  <c:v>53.396000000000015</c:v>
                </c:pt>
                <c:pt idx="53397">
                  <c:v>53.396999999999991</c:v>
                </c:pt>
                <c:pt idx="53398">
                  <c:v>53.398000000000025</c:v>
                </c:pt>
                <c:pt idx="53399">
                  <c:v>53.399000000000001</c:v>
                </c:pt>
                <c:pt idx="53400">
                  <c:v>53.400000000000034</c:v>
                </c:pt>
                <c:pt idx="53401">
                  <c:v>53.40100000000001</c:v>
                </c:pt>
                <c:pt idx="53402">
                  <c:v>53.402000000000044</c:v>
                </c:pt>
                <c:pt idx="53403">
                  <c:v>53.40300000000002</c:v>
                </c:pt>
                <c:pt idx="53404">
                  <c:v>53.403999999999996</c:v>
                </c:pt>
                <c:pt idx="53405">
                  <c:v>53.40500000000003</c:v>
                </c:pt>
                <c:pt idx="53406">
                  <c:v>53.406000000000006</c:v>
                </c:pt>
                <c:pt idx="53407">
                  <c:v>53.407000000000039</c:v>
                </c:pt>
                <c:pt idx="53408">
                  <c:v>53.408000000000015</c:v>
                </c:pt>
                <c:pt idx="53409">
                  <c:v>53.408999999999992</c:v>
                </c:pt>
                <c:pt idx="53410">
                  <c:v>53.410000000000025</c:v>
                </c:pt>
                <c:pt idx="53411">
                  <c:v>53.411000000000001</c:v>
                </c:pt>
                <c:pt idx="53412">
                  <c:v>53.412000000000035</c:v>
                </c:pt>
                <c:pt idx="53413">
                  <c:v>53.413000000000011</c:v>
                </c:pt>
                <c:pt idx="53414">
                  <c:v>53.414000000000044</c:v>
                </c:pt>
                <c:pt idx="53415">
                  <c:v>53.41500000000002</c:v>
                </c:pt>
                <c:pt idx="53416">
                  <c:v>53.415999999999997</c:v>
                </c:pt>
                <c:pt idx="53417">
                  <c:v>53.41700000000003</c:v>
                </c:pt>
                <c:pt idx="53418">
                  <c:v>53.418000000000006</c:v>
                </c:pt>
                <c:pt idx="53419">
                  <c:v>53.41900000000004</c:v>
                </c:pt>
                <c:pt idx="53420">
                  <c:v>53.420000000000016</c:v>
                </c:pt>
                <c:pt idx="53421">
                  <c:v>53.420999999999992</c:v>
                </c:pt>
                <c:pt idx="53422">
                  <c:v>53.422000000000025</c:v>
                </c:pt>
                <c:pt idx="53423">
                  <c:v>53.423000000000002</c:v>
                </c:pt>
                <c:pt idx="53424">
                  <c:v>53.424000000000035</c:v>
                </c:pt>
                <c:pt idx="53425">
                  <c:v>53.425000000000011</c:v>
                </c:pt>
                <c:pt idx="53426">
                  <c:v>53.426000000000045</c:v>
                </c:pt>
                <c:pt idx="53427">
                  <c:v>53.427000000000021</c:v>
                </c:pt>
                <c:pt idx="53428">
                  <c:v>53.427999999999997</c:v>
                </c:pt>
                <c:pt idx="53429">
                  <c:v>53.42900000000003</c:v>
                </c:pt>
                <c:pt idx="53430">
                  <c:v>53.430000000000007</c:v>
                </c:pt>
                <c:pt idx="53431">
                  <c:v>53.43100000000004</c:v>
                </c:pt>
                <c:pt idx="53432">
                  <c:v>53.432000000000016</c:v>
                </c:pt>
                <c:pt idx="53433">
                  <c:v>53.432999999999993</c:v>
                </c:pt>
                <c:pt idx="53434">
                  <c:v>53.434000000000026</c:v>
                </c:pt>
                <c:pt idx="53435">
                  <c:v>53.435000000000002</c:v>
                </c:pt>
                <c:pt idx="53436">
                  <c:v>53.436000000000035</c:v>
                </c:pt>
                <c:pt idx="53437">
                  <c:v>53.437000000000012</c:v>
                </c:pt>
                <c:pt idx="53438">
                  <c:v>53.438000000000045</c:v>
                </c:pt>
                <c:pt idx="53439">
                  <c:v>53.439000000000021</c:v>
                </c:pt>
                <c:pt idx="53440">
                  <c:v>53.44</c:v>
                </c:pt>
                <c:pt idx="53441">
                  <c:v>53.441000000000031</c:v>
                </c:pt>
                <c:pt idx="53442">
                  <c:v>53.442000000000007</c:v>
                </c:pt>
                <c:pt idx="53443">
                  <c:v>53.44300000000004</c:v>
                </c:pt>
                <c:pt idx="53444">
                  <c:v>53.444000000000017</c:v>
                </c:pt>
                <c:pt idx="53445">
                  <c:v>53.444999999999993</c:v>
                </c:pt>
                <c:pt idx="53446">
                  <c:v>53.446000000000026</c:v>
                </c:pt>
                <c:pt idx="53447">
                  <c:v>53.447000000000003</c:v>
                </c:pt>
                <c:pt idx="53448">
                  <c:v>53.448000000000036</c:v>
                </c:pt>
                <c:pt idx="53449">
                  <c:v>53.449000000000012</c:v>
                </c:pt>
                <c:pt idx="53450">
                  <c:v>53.450000000000045</c:v>
                </c:pt>
                <c:pt idx="53451">
                  <c:v>53.451000000000022</c:v>
                </c:pt>
                <c:pt idx="53452">
                  <c:v>53.451999999999998</c:v>
                </c:pt>
                <c:pt idx="53453">
                  <c:v>53.453000000000031</c:v>
                </c:pt>
                <c:pt idx="53454">
                  <c:v>53.454000000000008</c:v>
                </c:pt>
                <c:pt idx="53455">
                  <c:v>53.455000000000041</c:v>
                </c:pt>
                <c:pt idx="53456">
                  <c:v>53.456000000000017</c:v>
                </c:pt>
                <c:pt idx="53457">
                  <c:v>53.456999999999994</c:v>
                </c:pt>
                <c:pt idx="53458">
                  <c:v>53.458000000000027</c:v>
                </c:pt>
                <c:pt idx="53459">
                  <c:v>53.459000000000003</c:v>
                </c:pt>
                <c:pt idx="53460">
                  <c:v>53.460000000000036</c:v>
                </c:pt>
                <c:pt idx="53461">
                  <c:v>53.461000000000013</c:v>
                </c:pt>
                <c:pt idx="53462">
                  <c:v>53.462000000000046</c:v>
                </c:pt>
                <c:pt idx="53463">
                  <c:v>53.463000000000022</c:v>
                </c:pt>
                <c:pt idx="53464">
                  <c:v>53.463999999999999</c:v>
                </c:pt>
                <c:pt idx="53465">
                  <c:v>53.465000000000032</c:v>
                </c:pt>
                <c:pt idx="53466">
                  <c:v>53.466000000000008</c:v>
                </c:pt>
                <c:pt idx="53467">
                  <c:v>53.467000000000041</c:v>
                </c:pt>
                <c:pt idx="53468">
                  <c:v>53.468000000000018</c:v>
                </c:pt>
                <c:pt idx="53469">
                  <c:v>53.468999999999994</c:v>
                </c:pt>
                <c:pt idx="53470">
                  <c:v>53.470000000000027</c:v>
                </c:pt>
                <c:pt idx="53471">
                  <c:v>53.471000000000004</c:v>
                </c:pt>
                <c:pt idx="53472">
                  <c:v>53.472000000000037</c:v>
                </c:pt>
                <c:pt idx="53473">
                  <c:v>53.473000000000013</c:v>
                </c:pt>
                <c:pt idx="53474">
                  <c:v>53.474000000000046</c:v>
                </c:pt>
                <c:pt idx="53475">
                  <c:v>53.475000000000023</c:v>
                </c:pt>
                <c:pt idx="53476">
                  <c:v>53.475999999999999</c:v>
                </c:pt>
                <c:pt idx="53477">
                  <c:v>53.477000000000032</c:v>
                </c:pt>
                <c:pt idx="53478">
                  <c:v>53.478000000000009</c:v>
                </c:pt>
                <c:pt idx="53479">
                  <c:v>53.479000000000042</c:v>
                </c:pt>
                <c:pt idx="53480">
                  <c:v>53.480000000000018</c:v>
                </c:pt>
                <c:pt idx="53481">
                  <c:v>53.480999999999995</c:v>
                </c:pt>
                <c:pt idx="53482">
                  <c:v>53.482000000000028</c:v>
                </c:pt>
                <c:pt idx="53483">
                  <c:v>53.483000000000004</c:v>
                </c:pt>
                <c:pt idx="53484">
                  <c:v>53.484000000000037</c:v>
                </c:pt>
                <c:pt idx="53485">
                  <c:v>53.485000000000014</c:v>
                </c:pt>
                <c:pt idx="53486">
                  <c:v>53.48599999999999</c:v>
                </c:pt>
                <c:pt idx="53487">
                  <c:v>53.487000000000023</c:v>
                </c:pt>
                <c:pt idx="53488">
                  <c:v>53.488</c:v>
                </c:pt>
                <c:pt idx="53489">
                  <c:v>53.489000000000033</c:v>
                </c:pt>
                <c:pt idx="53490">
                  <c:v>53.490000000000009</c:v>
                </c:pt>
                <c:pt idx="53491">
                  <c:v>53.491000000000042</c:v>
                </c:pt>
                <c:pt idx="53492">
                  <c:v>53.492000000000019</c:v>
                </c:pt>
                <c:pt idx="53493">
                  <c:v>53.492999999999995</c:v>
                </c:pt>
                <c:pt idx="53494">
                  <c:v>53.494000000000028</c:v>
                </c:pt>
                <c:pt idx="53495">
                  <c:v>53.495000000000005</c:v>
                </c:pt>
                <c:pt idx="53496">
                  <c:v>53.496000000000038</c:v>
                </c:pt>
                <c:pt idx="53497">
                  <c:v>53.497000000000014</c:v>
                </c:pt>
                <c:pt idx="53498">
                  <c:v>53.49799999999999</c:v>
                </c:pt>
                <c:pt idx="53499">
                  <c:v>53.499000000000024</c:v>
                </c:pt>
                <c:pt idx="53500">
                  <c:v>53.5</c:v>
                </c:pt>
                <c:pt idx="53501">
                  <c:v>53.501000000000033</c:v>
                </c:pt>
                <c:pt idx="53502">
                  <c:v>53.50200000000001</c:v>
                </c:pt>
                <c:pt idx="53503">
                  <c:v>53.503000000000043</c:v>
                </c:pt>
                <c:pt idx="53504">
                  <c:v>53.504000000000019</c:v>
                </c:pt>
                <c:pt idx="53505">
                  <c:v>53.504999999999995</c:v>
                </c:pt>
                <c:pt idx="53506">
                  <c:v>53.506000000000029</c:v>
                </c:pt>
                <c:pt idx="53507">
                  <c:v>53.507000000000005</c:v>
                </c:pt>
                <c:pt idx="53508">
                  <c:v>53.508000000000038</c:v>
                </c:pt>
                <c:pt idx="53509">
                  <c:v>53.509000000000015</c:v>
                </c:pt>
                <c:pt idx="53510">
                  <c:v>53.509999999999991</c:v>
                </c:pt>
                <c:pt idx="53511">
                  <c:v>53.511000000000024</c:v>
                </c:pt>
                <c:pt idx="53512">
                  <c:v>53.512</c:v>
                </c:pt>
                <c:pt idx="53513">
                  <c:v>53.513000000000034</c:v>
                </c:pt>
                <c:pt idx="53514">
                  <c:v>53.51400000000001</c:v>
                </c:pt>
                <c:pt idx="53515">
                  <c:v>53.515000000000043</c:v>
                </c:pt>
                <c:pt idx="53516">
                  <c:v>53.51600000000002</c:v>
                </c:pt>
                <c:pt idx="53517">
                  <c:v>53.516999999999996</c:v>
                </c:pt>
                <c:pt idx="53518">
                  <c:v>53.518000000000029</c:v>
                </c:pt>
                <c:pt idx="53519">
                  <c:v>53.519000000000005</c:v>
                </c:pt>
                <c:pt idx="53520">
                  <c:v>53.520000000000039</c:v>
                </c:pt>
                <c:pt idx="53521">
                  <c:v>53.521000000000015</c:v>
                </c:pt>
                <c:pt idx="53522">
                  <c:v>53.521999999999991</c:v>
                </c:pt>
                <c:pt idx="53523">
                  <c:v>53.523000000000025</c:v>
                </c:pt>
                <c:pt idx="53524">
                  <c:v>53.524000000000001</c:v>
                </c:pt>
                <c:pt idx="53525">
                  <c:v>53.525000000000034</c:v>
                </c:pt>
                <c:pt idx="53526">
                  <c:v>53.52600000000001</c:v>
                </c:pt>
                <c:pt idx="53527">
                  <c:v>53.527000000000044</c:v>
                </c:pt>
                <c:pt idx="53528">
                  <c:v>53.52800000000002</c:v>
                </c:pt>
                <c:pt idx="53529">
                  <c:v>53.528999999999996</c:v>
                </c:pt>
                <c:pt idx="53530">
                  <c:v>53.53000000000003</c:v>
                </c:pt>
                <c:pt idx="53531">
                  <c:v>53.531000000000006</c:v>
                </c:pt>
                <c:pt idx="53532">
                  <c:v>53.532000000000039</c:v>
                </c:pt>
                <c:pt idx="53533">
                  <c:v>53.533000000000015</c:v>
                </c:pt>
                <c:pt idx="53534">
                  <c:v>53.533999999999992</c:v>
                </c:pt>
                <c:pt idx="53535">
                  <c:v>53.535000000000025</c:v>
                </c:pt>
                <c:pt idx="53536">
                  <c:v>53.536000000000001</c:v>
                </c:pt>
                <c:pt idx="53537">
                  <c:v>53.537000000000035</c:v>
                </c:pt>
                <c:pt idx="53538">
                  <c:v>53.538000000000011</c:v>
                </c:pt>
                <c:pt idx="53539">
                  <c:v>53.539000000000044</c:v>
                </c:pt>
                <c:pt idx="53540">
                  <c:v>53.54000000000002</c:v>
                </c:pt>
                <c:pt idx="53541">
                  <c:v>53.540999999999997</c:v>
                </c:pt>
                <c:pt idx="53542">
                  <c:v>53.54200000000003</c:v>
                </c:pt>
                <c:pt idx="53543">
                  <c:v>53.543000000000006</c:v>
                </c:pt>
                <c:pt idx="53544">
                  <c:v>53.54400000000004</c:v>
                </c:pt>
                <c:pt idx="53545">
                  <c:v>53.545000000000016</c:v>
                </c:pt>
                <c:pt idx="53546">
                  <c:v>53.545999999999992</c:v>
                </c:pt>
                <c:pt idx="53547">
                  <c:v>53.547000000000025</c:v>
                </c:pt>
                <c:pt idx="53548">
                  <c:v>53.548000000000002</c:v>
                </c:pt>
                <c:pt idx="53549">
                  <c:v>53.549000000000035</c:v>
                </c:pt>
                <c:pt idx="53550">
                  <c:v>53.550000000000011</c:v>
                </c:pt>
                <c:pt idx="53551">
                  <c:v>53.551000000000045</c:v>
                </c:pt>
                <c:pt idx="53552">
                  <c:v>53.552000000000021</c:v>
                </c:pt>
                <c:pt idx="53553">
                  <c:v>53.552999999999997</c:v>
                </c:pt>
                <c:pt idx="53554">
                  <c:v>53.55400000000003</c:v>
                </c:pt>
                <c:pt idx="53555">
                  <c:v>53.555000000000007</c:v>
                </c:pt>
                <c:pt idx="53556">
                  <c:v>53.55600000000004</c:v>
                </c:pt>
                <c:pt idx="53557">
                  <c:v>53.557000000000016</c:v>
                </c:pt>
                <c:pt idx="53558">
                  <c:v>53.557999999999993</c:v>
                </c:pt>
                <c:pt idx="53559">
                  <c:v>53.559000000000026</c:v>
                </c:pt>
                <c:pt idx="53560">
                  <c:v>53.56</c:v>
                </c:pt>
                <c:pt idx="53561">
                  <c:v>53.561000000000035</c:v>
                </c:pt>
                <c:pt idx="53562">
                  <c:v>53.562000000000012</c:v>
                </c:pt>
                <c:pt idx="53563">
                  <c:v>53.563000000000045</c:v>
                </c:pt>
                <c:pt idx="53564">
                  <c:v>53.564000000000021</c:v>
                </c:pt>
                <c:pt idx="53565">
                  <c:v>53.564999999999998</c:v>
                </c:pt>
                <c:pt idx="53566">
                  <c:v>53.566000000000031</c:v>
                </c:pt>
                <c:pt idx="53567">
                  <c:v>53.567000000000007</c:v>
                </c:pt>
                <c:pt idx="53568">
                  <c:v>53.56800000000004</c:v>
                </c:pt>
                <c:pt idx="53569">
                  <c:v>53.569000000000017</c:v>
                </c:pt>
                <c:pt idx="53570">
                  <c:v>53.569999999999993</c:v>
                </c:pt>
                <c:pt idx="53571">
                  <c:v>53.571000000000026</c:v>
                </c:pt>
                <c:pt idx="53572">
                  <c:v>53.572000000000003</c:v>
                </c:pt>
                <c:pt idx="53573">
                  <c:v>53.573000000000036</c:v>
                </c:pt>
                <c:pt idx="53574">
                  <c:v>53.574000000000012</c:v>
                </c:pt>
                <c:pt idx="53575">
                  <c:v>53.575000000000045</c:v>
                </c:pt>
                <c:pt idx="53576">
                  <c:v>53.576000000000022</c:v>
                </c:pt>
                <c:pt idx="53577">
                  <c:v>53.576999999999998</c:v>
                </c:pt>
                <c:pt idx="53578">
                  <c:v>53.578000000000031</c:v>
                </c:pt>
                <c:pt idx="53579">
                  <c:v>53.579000000000008</c:v>
                </c:pt>
                <c:pt idx="53580">
                  <c:v>53.580000000000041</c:v>
                </c:pt>
                <c:pt idx="53581">
                  <c:v>53.581000000000017</c:v>
                </c:pt>
                <c:pt idx="53582">
                  <c:v>53.581999999999994</c:v>
                </c:pt>
                <c:pt idx="53583">
                  <c:v>53.583000000000027</c:v>
                </c:pt>
                <c:pt idx="53584">
                  <c:v>53.584000000000003</c:v>
                </c:pt>
                <c:pt idx="53585">
                  <c:v>53.585000000000036</c:v>
                </c:pt>
                <c:pt idx="53586">
                  <c:v>53.586000000000013</c:v>
                </c:pt>
                <c:pt idx="53587">
                  <c:v>53.587000000000046</c:v>
                </c:pt>
                <c:pt idx="53588">
                  <c:v>53.588000000000022</c:v>
                </c:pt>
                <c:pt idx="53589">
                  <c:v>53.588999999999999</c:v>
                </c:pt>
                <c:pt idx="53590">
                  <c:v>53.590000000000032</c:v>
                </c:pt>
                <c:pt idx="53591">
                  <c:v>53.591000000000008</c:v>
                </c:pt>
                <c:pt idx="53592">
                  <c:v>53.592000000000041</c:v>
                </c:pt>
                <c:pt idx="53593">
                  <c:v>53.593000000000018</c:v>
                </c:pt>
                <c:pt idx="53594">
                  <c:v>53.593999999999994</c:v>
                </c:pt>
                <c:pt idx="53595">
                  <c:v>53.595000000000027</c:v>
                </c:pt>
                <c:pt idx="53596">
                  <c:v>53.596000000000004</c:v>
                </c:pt>
                <c:pt idx="53597">
                  <c:v>53.597000000000037</c:v>
                </c:pt>
                <c:pt idx="53598">
                  <c:v>53.598000000000013</c:v>
                </c:pt>
                <c:pt idx="53599">
                  <c:v>53.599000000000046</c:v>
                </c:pt>
                <c:pt idx="53600">
                  <c:v>53.600000000000023</c:v>
                </c:pt>
                <c:pt idx="53601">
                  <c:v>53.600999999999999</c:v>
                </c:pt>
                <c:pt idx="53602">
                  <c:v>53.602000000000032</c:v>
                </c:pt>
                <c:pt idx="53603">
                  <c:v>53.603000000000009</c:v>
                </c:pt>
                <c:pt idx="53604">
                  <c:v>53.604000000000042</c:v>
                </c:pt>
                <c:pt idx="53605">
                  <c:v>53.605000000000018</c:v>
                </c:pt>
                <c:pt idx="53606">
                  <c:v>53.605999999999995</c:v>
                </c:pt>
                <c:pt idx="53607">
                  <c:v>53.607000000000028</c:v>
                </c:pt>
                <c:pt idx="53608">
                  <c:v>53.608000000000004</c:v>
                </c:pt>
                <c:pt idx="53609">
                  <c:v>53.609000000000037</c:v>
                </c:pt>
                <c:pt idx="53610">
                  <c:v>53.610000000000014</c:v>
                </c:pt>
                <c:pt idx="53611">
                  <c:v>53.61099999999999</c:v>
                </c:pt>
                <c:pt idx="53612">
                  <c:v>53.612000000000023</c:v>
                </c:pt>
                <c:pt idx="53613">
                  <c:v>53.613</c:v>
                </c:pt>
                <c:pt idx="53614">
                  <c:v>53.614000000000033</c:v>
                </c:pt>
                <c:pt idx="53615">
                  <c:v>53.615000000000009</c:v>
                </c:pt>
                <c:pt idx="53616">
                  <c:v>53.616000000000042</c:v>
                </c:pt>
                <c:pt idx="53617">
                  <c:v>53.617000000000019</c:v>
                </c:pt>
                <c:pt idx="53618">
                  <c:v>53.617999999999995</c:v>
                </c:pt>
                <c:pt idx="53619">
                  <c:v>53.619000000000028</c:v>
                </c:pt>
                <c:pt idx="53620">
                  <c:v>53.620000000000005</c:v>
                </c:pt>
                <c:pt idx="53621">
                  <c:v>53.621000000000038</c:v>
                </c:pt>
                <c:pt idx="53622">
                  <c:v>53.622000000000014</c:v>
                </c:pt>
                <c:pt idx="53623">
                  <c:v>53.62299999999999</c:v>
                </c:pt>
                <c:pt idx="53624">
                  <c:v>53.624000000000024</c:v>
                </c:pt>
                <c:pt idx="53625">
                  <c:v>53.625</c:v>
                </c:pt>
                <c:pt idx="53626">
                  <c:v>53.626000000000033</c:v>
                </c:pt>
                <c:pt idx="53627">
                  <c:v>53.62700000000001</c:v>
                </c:pt>
                <c:pt idx="53628">
                  <c:v>53.628000000000043</c:v>
                </c:pt>
                <c:pt idx="53629">
                  <c:v>53.629000000000019</c:v>
                </c:pt>
                <c:pt idx="53630">
                  <c:v>53.629999999999995</c:v>
                </c:pt>
                <c:pt idx="53631">
                  <c:v>53.631000000000029</c:v>
                </c:pt>
                <c:pt idx="53632">
                  <c:v>53.632000000000005</c:v>
                </c:pt>
                <c:pt idx="53633">
                  <c:v>53.633000000000038</c:v>
                </c:pt>
                <c:pt idx="53634">
                  <c:v>53.634000000000015</c:v>
                </c:pt>
                <c:pt idx="53635">
                  <c:v>53.634999999999991</c:v>
                </c:pt>
                <c:pt idx="53636">
                  <c:v>53.636000000000024</c:v>
                </c:pt>
                <c:pt idx="53637">
                  <c:v>53.637</c:v>
                </c:pt>
                <c:pt idx="53638">
                  <c:v>53.638000000000034</c:v>
                </c:pt>
                <c:pt idx="53639">
                  <c:v>53.63900000000001</c:v>
                </c:pt>
                <c:pt idx="53640">
                  <c:v>53.640000000000043</c:v>
                </c:pt>
                <c:pt idx="53641">
                  <c:v>53.64100000000002</c:v>
                </c:pt>
                <c:pt idx="53642">
                  <c:v>53.641999999999996</c:v>
                </c:pt>
                <c:pt idx="53643">
                  <c:v>53.643000000000029</c:v>
                </c:pt>
                <c:pt idx="53644">
                  <c:v>53.644000000000005</c:v>
                </c:pt>
                <c:pt idx="53645">
                  <c:v>53.645000000000039</c:v>
                </c:pt>
                <c:pt idx="53646">
                  <c:v>53.646000000000015</c:v>
                </c:pt>
                <c:pt idx="53647">
                  <c:v>53.646999999999991</c:v>
                </c:pt>
                <c:pt idx="53648">
                  <c:v>53.648000000000025</c:v>
                </c:pt>
                <c:pt idx="53649">
                  <c:v>53.649000000000001</c:v>
                </c:pt>
                <c:pt idx="53650">
                  <c:v>53.650000000000034</c:v>
                </c:pt>
                <c:pt idx="53651">
                  <c:v>53.65100000000001</c:v>
                </c:pt>
                <c:pt idx="53652">
                  <c:v>53.652000000000044</c:v>
                </c:pt>
                <c:pt idx="53653">
                  <c:v>53.65300000000002</c:v>
                </c:pt>
                <c:pt idx="53654">
                  <c:v>53.653999999999996</c:v>
                </c:pt>
                <c:pt idx="53655">
                  <c:v>53.65500000000003</c:v>
                </c:pt>
                <c:pt idx="53656">
                  <c:v>53.656000000000006</c:v>
                </c:pt>
                <c:pt idx="53657">
                  <c:v>53.657000000000039</c:v>
                </c:pt>
                <c:pt idx="53658">
                  <c:v>53.658000000000015</c:v>
                </c:pt>
                <c:pt idx="53659">
                  <c:v>53.658999999999992</c:v>
                </c:pt>
                <c:pt idx="53660">
                  <c:v>53.660000000000025</c:v>
                </c:pt>
                <c:pt idx="53661">
                  <c:v>53.661000000000001</c:v>
                </c:pt>
                <c:pt idx="53662">
                  <c:v>53.662000000000035</c:v>
                </c:pt>
                <c:pt idx="53663">
                  <c:v>53.663000000000011</c:v>
                </c:pt>
                <c:pt idx="53664">
                  <c:v>53.664000000000044</c:v>
                </c:pt>
                <c:pt idx="53665">
                  <c:v>53.66500000000002</c:v>
                </c:pt>
                <c:pt idx="53666">
                  <c:v>53.665999999999997</c:v>
                </c:pt>
                <c:pt idx="53667">
                  <c:v>53.66700000000003</c:v>
                </c:pt>
                <c:pt idx="53668">
                  <c:v>53.668000000000006</c:v>
                </c:pt>
                <c:pt idx="53669">
                  <c:v>53.66900000000004</c:v>
                </c:pt>
                <c:pt idx="53670">
                  <c:v>53.670000000000016</c:v>
                </c:pt>
                <c:pt idx="53671">
                  <c:v>53.670999999999992</c:v>
                </c:pt>
                <c:pt idx="53672">
                  <c:v>53.672000000000025</c:v>
                </c:pt>
                <c:pt idx="53673">
                  <c:v>53.673000000000002</c:v>
                </c:pt>
                <c:pt idx="53674">
                  <c:v>53.674000000000035</c:v>
                </c:pt>
                <c:pt idx="53675">
                  <c:v>53.675000000000011</c:v>
                </c:pt>
                <c:pt idx="53676">
                  <c:v>53.676000000000045</c:v>
                </c:pt>
                <c:pt idx="53677">
                  <c:v>53.677000000000021</c:v>
                </c:pt>
                <c:pt idx="53678">
                  <c:v>53.677999999999997</c:v>
                </c:pt>
                <c:pt idx="53679">
                  <c:v>53.67900000000003</c:v>
                </c:pt>
                <c:pt idx="53680">
                  <c:v>53.680000000000007</c:v>
                </c:pt>
                <c:pt idx="53681">
                  <c:v>53.68100000000004</c:v>
                </c:pt>
                <c:pt idx="53682">
                  <c:v>53.682000000000016</c:v>
                </c:pt>
                <c:pt idx="53683">
                  <c:v>53.682999999999993</c:v>
                </c:pt>
                <c:pt idx="53684">
                  <c:v>53.684000000000026</c:v>
                </c:pt>
                <c:pt idx="53685">
                  <c:v>53.685000000000002</c:v>
                </c:pt>
                <c:pt idx="53686">
                  <c:v>53.686000000000035</c:v>
                </c:pt>
                <c:pt idx="53687">
                  <c:v>53.687000000000012</c:v>
                </c:pt>
                <c:pt idx="53688">
                  <c:v>53.688000000000045</c:v>
                </c:pt>
                <c:pt idx="53689">
                  <c:v>53.689000000000021</c:v>
                </c:pt>
                <c:pt idx="53690">
                  <c:v>53.69</c:v>
                </c:pt>
                <c:pt idx="53691">
                  <c:v>53.691000000000031</c:v>
                </c:pt>
                <c:pt idx="53692">
                  <c:v>53.692000000000007</c:v>
                </c:pt>
                <c:pt idx="53693">
                  <c:v>53.69300000000004</c:v>
                </c:pt>
                <c:pt idx="53694">
                  <c:v>53.694000000000017</c:v>
                </c:pt>
                <c:pt idx="53695">
                  <c:v>53.694999999999993</c:v>
                </c:pt>
                <c:pt idx="53696">
                  <c:v>53.696000000000026</c:v>
                </c:pt>
                <c:pt idx="53697">
                  <c:v>53.697000000000003</c:v>
                </c:pt>
                <c:pt idx="53698">
                  <c:v>53.698000000000036</c:v>
                </c:pt>
                <c:pt idx="53699">
                  <c:v>53.699000000000012</c:v>
                </c:pt>
                <c:pt idx="53700">
                  <c:v>53.700000000000045</c:v>
                </c:pt>
                <c:pt idx="53701">
                  <c:v>53.701000000000022</c:v>
                </c:pt>
                <c:pt idx="53702">
                  <c:v>53.701999999999998</c:v>
                </c:pt>
                <c:pt idx="53703">
                  <c:v>53.703000000000031</c:v>
                </c:pt>
                <c:pt idx="53704">
                  <c:v>53.704000000000008</c:v>
                </c:pt>
                <c:pt idx="53705">
                  <c:v>53.705000000000041</c:v>
                </c:pt>
                <c:pt idx="53706">
                  <c:v>53.706000000000017</c:v>
                </c:pt>
                <c:pt idx="53707">
                  <c:v>53.706999999999994</c:v>
                </c:pt>
                <c:pt idx="53708">
                  <c:v>53.708000000000027</c:v>
                </c:pt>
                <c:pt idx="53709">
                  <c:v>53.709000000000003</c:v>
                </c:pt>
                <c:pt idx="53710">
                  <c:v>53.710000000000036</c:v>
                </c:pt>
                <c:pt idx="53711">
                  <c:v>53.711000000000013</c:v>
                </c:pt>
                <c:pt idx="53712">
                  <c:v>53.712000000000046</c:v>
                </c:pt>
                <c:pt idx="53713">
                  <c:v>53.713000000000022</c:v>
                </c:pt>
                <c:pt idx="53714">
                  <c:v>53.713999999999999</c:v>
                </c:pt>
                <c:pt idx="53715">
                  <c:v>53.715000000000032</c:v>
                </c:pt>
                <c:pt idx="53716">
                  <c:v>53.716000000000008</c:v>
                </c:pt>
                <c:pt idx="53717">
                  <c:v>53.717000000000041</c:v>
                </c:pt>
                <c:pt idx="53718">
                  <c:v>53.718000000000018</c:v>
                </c:pt>
                <c:pt idx="53719">
                  <c:v>53.718999999999994</c:v>
                </c:pt>
                <c:pt idx="53720">
                  <c:v>53.720000000000027</c:v>
                </c:pt>
                <c:pt idx="53721">
                  <c:v>53.721000000000004</c:v>
                </c:pt>
                <c:pt idx="53722">
                  <c:v>53.722000000000037</c:v>
                </c:pt>
                <c:pt idx="53723">
                  <c:v>53.723000000000013</c:v>
                </c:pt>
                <c:pt idx="53724">
                  <c:v>53.724000000000046</c:v>
                </c:pt>
                <c:pt idx="53725">
                  <c:v>53.725000000000023</c:v>
                </c:pt>
                <c:pt idx="53726">
                  <c:v>53.725999999999999</c:v>
                </c:pt>
                <c:pt idx="53727">
                  <c:v>53.727000000000032</c:v>
                </c:pt>
                <c:pt idx="53728">
                  <c:v>53.728000000000009</c:v>
                </c:pt>
                <c:pt idx="53729">
                  <c:v>53.729000000000042</c:v>
                </c:pt>
                <c:pt idx="53730">
                  <c:v>53.730000000000018</c:v>
                </c:pt>
                <c:pt idx="53731">
                  <c:v>53.730999999999995</c:v>
                </c:pt>
                <c:pt idx="53732">
                  <c:v>53.732000000000028</c:v>
                </c:pt>
                <c:pt idx="53733">
                  <c:v>53.733000000000004</c:v>
                </c:pt>
                <c:pt idx="53734">
                  <c:v>53.734000000000037</c:v>
                </c:pt>
                <c:pt idx="53735">
                  <c:v>53.735000000000014</c:v>
                </c:pt>
                <c:pt idx="53736">
                  <c:v>53.73599999999999</c:v>
                </c:pt>
                <c:pt idx="53737">
                  <c:v>53.737000000000023</c:v>
                </c:pt>
                <c:pt idx="53738">
                  <c:v>53.738</c:v>
                </c:pt>
                <c:pt idx="53739">
                  <c:v>53.739000000000033</c:v>
                </c:pt>
                <c:pt idx="53740">
                  <c:v>53.740000000000009</c:v>
                </c:pt>
                <c:pt idx="53741">
                  <c:v>53.741000000000042</c:v>
                </c:pt>
                <c:pt idx="53742">
                  <c:v>53.742000000000019</c:v>
                </c:pt>
                <c:pt idx="53743">
                  <c:v>53.742999999999995</c:v>
                </c:pt>
                <c:pt idx="53744">
                  <c:v>53.744000000000028</c:v>
                </c:pt>
                <c:pt idx="53745">
                  <c:v>53.745000000000005</c:v>
                </c:pt>
                <c:pt idx="53746">
                  <c:v>53.746000000000038</c:v>
                </c:pt>
                <c:pt idx="53747">
                  <c:v>53.747000000000014</c:v>
                </c:pt>
                <c:pt idx="53748">
                  <c:v>53.74799999999999</c:v>
                </c:pt>
                <c:pt idx="53749">
                  <c:v>53.749000000000024</c:v>
                </c:pt>
                <c:pt idx="53750">
                  <c:v>53.75</c:v>
                </c:pt>
                <c:pt idx="53751">
                  <c:v>53.751000000000033</c:v>
                </c:pt>
                <c:pt idx="53752">
                  <c:v>53.75200000000001</c:v>
                </c:pt>
                <c:pt idx="53753">
                  <c:v>53.753000000000043</c:v>
                </c:pt>
                <c:pt idx="53754">
                  <c:v>53.754000000000019</c:v>
                </c:pt>
                <c:pt idx="53755">
                  <c:v>53.754999999999995</c:v>
                </c:pt>
                <c:pt idx="53756">
                  <c:v>53.756000000000029</c:v>
                </c:pt>
                <c:pt idx="53757">
                  <c:v>53.757000000000005</c:v>
                </c:pt>
                <c:pt idx="53758">
                  <c:v>53.758000000000038</c:v>
                </c:pt>
                <c:pt idx="53759">
                  <c:v>53.759000000000015</c:v>
                </c:pt>
                <c:pt idx="53760">
                  <c:v>53.759999999999991</c:v>
                </c:pt>
                <c:pt idx="53761">
                  <c:v>53.761000000000024</c:v>
                </c:pt>
                <c:pt idx="53762">
                  <c:v>53.762</c:v>
                </c:pt>
                <c:pt idx="53763">
                  <c:v>53.763000000000034</c:v>
                </c:pt>
                <c:pt idx="53764">
                  <c:v>53.76400000000001</c:v>
                </c:pt>
                <c:pt idx="53765">
                  <c:v>53.765000000000043</c:v>
                </c:pt>
                <c:pt idx="53766">
                  <c:v>53.76600000000002</c:v>
                </c:pt>
                <c:pt idx="53767">
                  <c:v>53.766999999999996</c:v>
                </c:pt>
                <c:pt idx="53768">
                  <c:v>53.768000000000029</c:v>
                </c:pt>
                <c:pt idx="53769">
                  <c:v>53.769000000000005</c:v>
                </c:pt>
                <c:pt idx="53770">
                  <c:v>53.770000000000039</c:v>
                </c:pt>
                <c:pt idx="53771">
                  <c:v>53.771000000000015</c:v>
                </c:pt>
                <c:pt idx="53772">
                  <c:v>53.771999999999991</c:v>
                </c:pt>
                <c:pt idx="53773">
                  <c:v>53.773000000000025</c:v>
                </c:pt>
                <c:pt idx="53774">
                  <c:v>53.774000000000001</c:v>
                </c:pt>
                <c:pt idx="53775">
                  <c:v>53.775000000000034</c:v>
                </c:pt>
                <c:pt idx="53776">
                  <c:v>53.77600000000001</c:v>
                </c:pt>
                <c:pt idx="53777">
                  <c:v>53.777000000000044</c:v>
                </c:pt>
                <c:pt idx="53778">
                  <c:v>53.77800000000002</c:v>
                </c:pt>
                <c:pt idx="53779">
                  <c:v>53.778999999999996</c:v>
                </c:pt>
                <c:pt idx="53780">
                  <c:v>53.78000000000003</c:v>
                </c:pt>
                <c:pt idx="53781">
                  <c:v>53.781000000000006</c:v>
                </c:pt>
                <c:pt idx="53782">
                  <c:v>53.782000000000039</c:v>
                </c:pt>
                <c:pt idx="53783">
                  <c:v>53.783000000000015</c:v>
                </c:pt>
                <c:pt idx="53784">
                  <c:v>53.783999999999992</c:v>
                </c:pt>
                <c:pt idx="53785">
                  <c:v>53.785000000000025</c:v>
                </c:pt>
                <c:pt idx="53786">
                  <c:v>53.786000000000001</c:v>
                </c:pt>
                <c:pt idx="53787">
                  <c:v>53.787000000000035</c:v>
                </c:pt>
                <c:pt idx="53788">
                  <c:v>53.788000000000011</c:v>
                </c:pt>
                <c:pt idx="53789">
                  <c:v>53.789000000000044</c:v>
                </c:pt>
                <c:pt idx="53790">
                  <c:v>53.79000000000002</c:v>
                </c:pt>
                <c:pt idx="53791">
                  <c:v>53.790999999999997</c:v>
                </c:pt>
                <c:pt idx="53792">
                  <c:v>53.79200000000003</c:v>
                </c:pt>
                <c:pt idx="53793">
                  <c:v>53.793000000000006</c:v>
                </c:pt>
                <c:pt idx="53794">
                  <c:v>53.79400000000004</c:v>
                </c:pt>
                <c:pt idx="53795">
                  <c:v>53.795000000000016</c:v>
                </c:pt>
                <c:pt idx="53796">
                  <c:v>53.795999999999992</c:v>
                </c:pt>
                <c:pt idx="53797">
                  <c:v>53.797000000000025</c:v>
                </c:pt>
                <c:pt idx="53798">
                  <c:v>53.798000000000002</c:v>
                </c:pt>
                <c:pt idx="53799">
                  <c:v>53.799000000000035</c:v>
                </c:pt>
                <c:pt idx="53800">
                  <c:v>53.800000000000011</c:v>
                </c:pt>
                <c:pt idx="53801">
                  <c:v>53.801000000000045</c:v>
                </c:pt>
                <c:pt idx="53802">
                  <c:v>53.802000000000021</c:v>
                </c:pt>
                <c:pt idx="53803">
                  <c:v>53.802999999999997</c:v>
                </c:pt>
                <c:pt idx="53804">
                  <c:v>53.80400000000003</c:v>
                </c:pt>
                <c:pt idx="53805">
                  <c:v>53.805000000000007</c:v>
                </c:pt>
                <c:pt idx="53806">
                  <c:v>53.80600000000004</c:v>
                </c:pt>
                <c:pt idx="53807">
                  <c:v>53.807000000000016</c:v>
                </c:pt>
                <c:pt idx="53808">
                  <c:v>53.807999999999993</c:v>
                </c:pt>
                <c:pt idx="53809">
                  <c:v>53.809000000000026</c:v>
                </c:pt>
                <c:pt idx="53810">
                  <c:v>53.81</c:v>
                </c:pt>
                <c:pt idx="53811">
                  <c:v>53.811000000000035</c:v>
                </c:pt>
                <c:pt idx="53812">
                  <c:v>53.812000000000012</c:v>
                </c:pt>
                <c:pt idx="53813">
                  <c:v>53.813000000000045</c:v>
                </c:pt>
                <c:pt idx="53814">
                  <c:v>53.814000000000021</c:v>
                </c:pt>
                <c:pt idx="53815">
                  <c:v>53.814999999999998</c:v>
                </c:pt>
                <c:pt idx="53816">
                  <c:v>53.816000000000031</c:v>
                </c:pt>
                <c:pt idx="53817">
                  <c:v>53.817000000000007</c:v>
                </c:pt>
                <c:pt idx="53818">
                  <c:v>53.81800000000004</c:v>
                </c:pt>
                <c:pt idx="53819">
                  <c:v>53.819000000000017</c:v>
                </c:pt>
                <c:pt idx="53820">
                  <c:v>53.819999999999993</c:v>
                </c:pt>
                <c:pt idx="53821">
                  <c:v>53.821000000000026</c:v>
                </c:pt>
                <c:pt idx="53822">
                  <c:v>53.822000000000003</c:v>
                </c:pt>
                <c:pt idx="53823">
                  <c:v>53.823000000000036</c:v>
                </c:pt>
                <c:pt idx="53824">
                  <c:v>53.824000000000012</c:v>
                </c:pt>
                <c:pt idx="53825">
                  <c:v>53.825000000000045</c:v>
                </c:pt>
                <c:pt idx="53826">
                  <c:v>53.826000000000022</c:v>
                </c:pt>
                <c:pt idx="53827">
                  <c:v>53.826999999999998</c:v>
                </c:pt>
                <c:pt idx="53828">
                  <c:v>53.828000000000031</c:v>
                </c:pt>
                <c:pt idx="53829">
                  <c:v>53.829000000000008</c:v>
                </c:pt>
                <c:pt idx="53830">
                  <c:v>53.830000000000041</c:v>
                </c:pt>
                <c:pt idx="53831">
                  <c:v>53.831000000000017</c:v>
                </c:pt>
                <c:pt idx="53832">
                  <c:v>53.831999999999994</c:v>
                </c:pt>
                <c:pt idx="53833">
                  <c:v>53.833000000000027</c:v>
                </c:pt>
                <c:pt idx="53834">
                  <c:v>53.834000000000003</c:v>
                </c:pt>
                <c:pt idx="53835">
                  <c:v>53.835000000000036</c:v>
                </c:pt>
                <c:pt idx="53836">
                  <c:v>53.836000000000013</c:v>
                </c:pt>
                <c:pt idx="53837">
                  <c:v>53.837000000000046</c:v>
                </c:pt>
                <c:pt idx="53838">
                  <c:v>53.838000000000022</c:v>
                </c:pt>
                <c:pt idx="53839">
                  <c:v>53.838999999999999</c:v>
                </c:pt>
                <c:pt idx="53840">
                  <c:v>53.840000000000032</c:v>
                </c:pt>
                <c:pt idx="53841">
                  <c:v>53.841000000000008</c:v>
                </c:pt>
                <c:pt idx="53842">
                  <c:v>53.842000000000041</c:v>
                </c:pt>
                <c:pt idx="53843">
                  <c:v>53.843000000000018</c:v>
                </c:pt>
                <c:pt idx="53844">
                  <c:v>53.843999999999994</c:v>
                </c:pt>
                <c:pt idx="53845">
                  <c:v>53.845000000000027</c:v>
                </c:pt>
                <c:pt idx="53846">
                  <c:v>53.846000000000004</c:v>
                </c:pt>
                <c:pt idx="53847">
                  <c:v>53.847000000000037</c:v>
                </c:pt>
                <c:pt idx="53848">
                  <c:v>53.848000000000013</c:v>
                </c:pt>
                <c:pt idx="53849">
                  <c:v>53.849000000000046</c:v>
                </c:pt>
                <c:pt idx="53850">
                  <c:v>53.850000000000023</c:v>
                </c:pt>
                <c:pt idx="53851">
                  <c:v>53.850999999999999</c:v>
                </c:pt>
                <c:pt idx="53852">
                  <c:v>53.852000000000032</c:v>
                </c:pt>
                <c:pt idx="53853">
                  <c:v>53.853000000000009</c:v>
                </c:pt>
                <c:pt idx="53854">
                  <c:v>53.854000000000042</c:v>
                </c:pt>
                <c:pt idx="53855">
                  <c:v>53.855000000000018</c:v>
                </c:pt>
                <c:pt idx="53856">
                  <c:v>53.855999999999995</c:v>
                </c:pt>
                <c:pt idx="53857">
                  <c:v>53.857000000000028</c:v>
                </c:pt>
                <c:pt idx="53858">
                  <c:v>53.858000000000004</c:v>
                </c:pt>
                <c:pt idx="53859">
                  <c:v>53.859000000000037</c:v>
                </c:pt>
                <c:pt idx="53860">
                  <c:v>53.860000000000014</c:v>
                </c:pt>
                <c:pt idx="53861">
                  <c:v>53.86099999999999</c:v>
                </c:pt>
                <c:pt idx="53862">
                  <c:v>53.862000000000023</c:v>
                </c:pt>
                <c:pt idx="53863">
                  <c:v>53.863</c:v>
                </c:pt>
                <c:pt idx="53864">
                  <c:v>53.864000000000033</c:v>
                </c:pt>
                <c:pt idx="53865">
                  <c:v>53.865000000000009</c:v>
                </c:pt>
                <c:pt idx="53866">
                  <c:v>53.866000000000042</c:v>
                </c:pt>
                <c:pt idx="53867">
                  <c:v>53.867000000000019</c:v>
                </c:pt>
                <c:pt idx="53868">
                  <c:v>53.867999999999995</c:v>
                </c:pt>
                <c:pt idx="53869">
                  <c:v>53.869000000000028</c:v>
                </c:pt>
                <c:pt idx="53870">
                  <c:v>53.870000000000005</c:v>
                </c:pt>
                <c:pt idx="53871">
                  <c:v>53.871000000000038</c:v>
                </c:pt>
                <c:pt idx="53872">
                  <c:v>53.872000000000014</c:v>
                </c:pt>
                <c:pt idx="53873">
                  <c:v>53.87299999999999</c:v>
                </c:pt>
                <c:pt idx="53874">
                  <c:v>53.874000000000024</c:v>
                </c:pt>
                <c:pt idx="53875">
                  <c:v>53.875</c:v>
                </c:pt>
                <c:pt idx="53876">
                  <c:v>53.876000000000033</c:v>
                </c:pt>
                <c:pt idx="53877">
                  <c:v>53.87700000000001</c:v>
                </c:pt>
                <c:pt idx="53878">
                  <c:v>53.878000000000043</c:v>
                </c:pt>
                <c:pt idx="53879">
                  <c:v>53.879000000000019</c:v>
                </c:pt>
                <c:pt idx="53880">
                  <c:v>53.879999999999995</c:v>
                </c:pt>
                <c:pt idx="53881">
                  <c:v>53.881000000000029</c:v>
                </c:pt>
                <c:pt idx="53882">
                  <c:v>53.882000000000005</c:v>
                </c:pt>
                <c:pt idx="53883">
                  <c:v>53.883000000000038</c:v>
                </c:pt>
                <c:pt idx="53884">
                  <c:v>53.884000000000015</c:v>
                </c:pt>
                <c:pt idx="53885">
                  <c:v>53.884999999999991</c:v>
                </c:pt>
                <c:pt idx="53886">
                  <c:v>53.886000000000024</c:v>
                </c:pt>
                <c:pt idx="53887">
                  <c:v>53.887</c:v>
                </c:pt>
                <c:pt idx="53888">
                  <c:v>53.888000000000034</c:v>
                </c:pt>
                <c:pt idx="53889">
                  <c:v>53.88900000000001</c:v>
                </c:pt>
                <c:pt idx="53890">
                  <c:v>53.890000000000043</c:v>
                </c:pt>
                <c:pt idx="53891">
                  <c:v>53.89100000000002</c:v>
                </c:pt>
                <c:pt idx="53892">
                  <c:v>53.891999999999996</c:v>
                </c:pt>
                <c:pt idx="53893">
                  <c:v>53.893000000000029</c:v>
                </c:pt>
                <c:pt idx="53894">
                  <c:v>53.894000000000005</c:v>
                </c:pt>
                <c:pt idx="53895">
                  <c:v>53.895000000000039</c:v>
                </c:pt>
                <c:pt idx="53896">
                  <c:v>53.896000000000015</c:v>
                </c:pt>
                <c:pt idx="53897">
                  <c:v>53.896999999999991</c:v>
                </c:pt>
                <c:pt idx="53898">
                  <c:v>53.898000000000025</c:v>
                </c:pt>
                <c:pt idx="53899">
                  <c:v>53.899000000000001</c:v>
                </c:pt>
                <c:pt idx="53900">
                  <c:v>53.900000000000034</c:v>
                </c:pt>
                <c:pt idx="53901">
                  <c:v>53.90100000000001</c:v>
                </c:pt>
                <c:pt idx="53902">
                  <c:v>53.902000000000044</c:v>
                </c:pt>
                <c:pt idx="53903">
                  <c:v>53.90300000000002</c:v>
                </c:pt>
                <c:pt idx="53904">
                  <c:v>53.903999999999996</c:v>
                </c:pt>
                <c:pt idx="53905">
                  <c:v>53.90500000000003</c:v>
                </c:pt>
                <c:pt idx="53906">
                  <c:v>53.906000000000006</c:v>
                </c:pt>
                <c:pt idx="53907">
                  <c:v>53.907000000000039</c:v>
                </c:pt>
                <c:pt idx="53908">
                  <c:v>53.908000000000015</c:v>
                </c:pt>
                <c:pt idx="53909">
                  <c:v>53.908999999999992</c:v>
                </c:pt>
                <c:pt idx="53910">
                  <c:v>53.910000000000025</c:v>
                </c:pt>
                <c:pt idx="53911">
                  <c:v>53.911000000000001</c:v>
                </c:pt>
                <c:pt idx="53912">
                  <c:v>53.912000000000035</c:v>
                </c:pt>
                <c:pt idx="53913">
                  <c:v>53.913000000000011</c:v>
                </c:pt>
                <c:pt idx="53914">
                  <c:v>53.914000000000044</c:v>
                </c:pt>
                <c:pt idx="53915">
                  <c:v>53.91500000000002</c:v>
                </c:pt>
                <c:pt idx="53916">
                  <c:v>53.915999999999997</c:v>
                </c:pt>
                <c:pt idx="53917">
                  <c:v>53.91700000000003</c:v>
                </c:pt>
                <c:pt idx="53918">
                  <c:v>53.918000000000006</c:v>
                </c:pt>
                <c:pt idx="53919">
                  <c:v>53.91900000000004</c:v>
                </c:pt>
                <c:pt idx="53920">
                  <c:v>53.920000000000016</c:v>
                </c:pt>
                <c:pt idx="53921">
                  <c:v>53.920999999999992</c:v>
                </c:pt>
                <c:pt idx="53922">
                  <c:v>53.922000000000025</c:v>
                </c:pt>
                <c:pt idx="53923">
                  <c:v>53.923000000000002</c:v>
                </c:pt>
                <c:pt idx="53924">
                  <c:v>53.924000000000035</c:v>
                </c:pt>
                <c:pt idx="53925">
                  <c:v>53.925000000000011</c:v>
                </c:pt>
                <c:pt idx="53926">
                  <c:v>53.926000000000045</c:v>
                </c:pt>
                <c:pt idx="53927">
                  <c:v>53.927000000000021</c:v>
                </c:pt>
                <c:pt idx="53928">
                  <c:v>53.927999999999997</c:v>
                </c:pt>
                <c:pt idx="53929">
                  <c:v>53.92900000000003</c:v>
                </c:pt>
                <c:pt idx="53930">
                  <c:v>53.930000000000007</c:v>
                </c:pt>
                <c:pt idx="53931">
                  <c:v>53.93100000000004</c:v>
                </c:pt>
                <c:pt idx="53932">
                  <c:v>53.932000000000016</c:v>
                </c:pt>
                <c:pt idx="53933">
                  <c:v>53.932999999999993</c:v>
                </c:pt>
                <c:pt idx="53934">
                  <c:v>53.934000000000026</c:v>
                </c:pt>
                <c:pt idx="53935">
                  <c:v>53.935000000000002</c:v>
                </c:pt>
                <c:pt idx="53936">
                  <c:v>53.936000000000035</c:v>
                </c:pt>
                <c:pt idx="53937">
                  <c:v>53.937000000000012</c:v>
                </c:pt>
                <c:pt idx="53938">
                  <c:v>53.938000000000045</c:v>
                </c:pt>
                <c:pt idx="53939">
                  <c:v>53.939000000000021</c:v>
                </c:pt>
                <c:pt idx="53940">
                  <c:v>53.94</c:v>
                </c:pt>
                <c:pt idx="53941">
                  <c:v>53.941000000000031</c:v>
                </c:pt>
                <c:pt idx="53942">
                  <c:v>53.942000000000007</c:v>
                </c:pt>
                <c:pt idx="53943">
                  <c:v>53.94300000000004</c:v>
                </c:pt>
                <c:pt idx="53944">
                  <c:v>53.944000000000017</c:v>
                </c:pt>
                <c:pt idx="53945">
                  <c:v>53.944999999999993</c:v>
                </c:pt>
                <c:pt idx="53946">
                  <c:v>53.946000000000026</c:v>
                </c:pt>
                <c:pt idx="53947">
                  <c:v>53.947000000000003</c:v>
                </c:pt>
                <c:pt idx="53948">
                  <c:v>53.948000000000036</c:v>
                </c:pt>
                <c:pt idx="53949">
                  <c:v>53.949000000000012</c:v>
                </c:pt>
                <c:pt idx="53950">
                  <c:v>53.950000000000045</c:v>
                </c:pt>
                <c:pt idx="53951">
                  <c:v>53.951000000000022</c:v>
                </c:pt>
                <c:pt idx="53952">
                  <c:v>53.951999999999998</c:v>
                </c:pt>
                <c:pt idx="53953">
                  <c:v>53.953000000000031</c:v>
                </c:pt>
                <c:pt idx="53954">
                  <c:v>53.954000000000008</c:v>
                </c:pt>
                <c:pt idx="53955">
                  <c:v>53.955000000000041</c:v>
                </c:pt>
                <c:pt idx="53956">
                  <c:v>53.956000000000017</c:v>
                </c:pt>
                <c:pt idx="53957">
                  <c:v>53.956999999999994</c:v>
                </c:pt>
                <c:pt idx="53958">
                  <c:v>53.958000000000027</c:v>
                </c:pt>
                <c:pt idx="53959">
                  <c:v>53.959000000000003</c:v>
                </c:pt>
                <c:pt idx="53960">
                  <c:v>53.960000000000036</c:v>
                </c:pt>
                <c:pt idx="53961">
                  <c:v>53.961000000000013</c:v>
                </c:pt>
                <c:pt idx="53962">
                  <c:v>53.962000000000046</c:v>
                </c:pt>
                <c:pt idx="53963">
                  <c:v>53.963000000000022</c:v>
                </c:pt>
                <c:pt idx="53964">
                  <c:v>53.963999999999999</c:v>
                </c:pt>
                <c:pt idx="53965">
                  <c:v>53.965000000000032</c:v>
                </c:pt>
                <c:pt idx="53966">
                  <c:v>53.966000000000008</c:v>
                </c:pt>
                <c:pt idx="53967">
                  <c:v>53.967000000000041</c:v>
                </c:pt>
                <c:pt idx="53968">
                  <c:v>53.968000000000018</c:v>
                </c:pt>
                <c:pt idx="53969">
                  <c:v>53.968999999999994</c:v>
                </c:pt>
                <c:pt idx="53970">
                  <c:v>53.970000000000027</c:v>
                </c:pt>
                <c:pt idx="53971">
                  <c:v>53.971000000000004</c:v>
                </c:pt>
                <c:pt idx="53972">
                  <c:v>53.972000000000037</c:v>
                </c:pt>
                <c:pt idx="53973">
                  <c:v>53.973000000000013</c:v>
                </c:pt>
                <c:pt idx="53974">
                  <c:v>53.974000000000046</c:v>
                </c:pt>
                <c:pt idx="53975">
                  <c:v>53.975000000000023</c:v>
                </c:pt>
                <c:pt idx="53976">
                  <c:v>53.975999999999999</c:v>
                </c:pt>
                <c:pt idx="53977">
                  <c:v>53.977000000000032</c:v>
                </c:pt>
                <c:pt idx="53978">
                  <c:v>53.978000000000009</c:v>
                </c:pt>
                <c:pt idx="53979">
                  <c:v>53.979000000000042</c:v>
                </c:pt>
                <c:pt idx="53980">
                  <c:v>53.980000000000018</c:v>
                </c:pt>
                <c:pt idx="53981">
                  <c:v>53.980999999999995</c:v>
                </c:pt>
                <c:pt idx="53982">
                  <c:v>53.982000000000028</c:v>
                </c:pt>
                <c:pt idx="53983">
                  <c:v>53.983000000000004</c:v>
                </c:pt>
                <c:pt idx="53984">
                  <c:v>53.984000000000037</c:v>
                </c:pt>
                <c:pt idx="53985">
                  <c:v>53.985000000000014</c:v>
                </c:pt>
                <c:pt idx="53986">
                  <c:v>53.98599999999999</c:v>
                </c:pt>
                <c:pt idx="53987">
                  <c:v>53.987000000000023</c:v>
                </c:pt>
                <c:pt idx="53988">
                  <c:v>53.988</c:v>
                </c:pt>
                <c:pt idx="53989">
                  <c:v>53.989000000000033</c:v>
                </c:pt>
                <c:pt idx="53990">
                  <c:v>53.990000000000009</c:v>
                </c:pt>
                <c:pt idx="53991">
                  <c:v>53.991000000000042</c:v>
                </c:pt>
                <c:pt idx="53992">
                  <c:v>53.992000000000019</c:v>
                </c:pt>
                <c:pt idx="53993">
                  <c:v>53.992999999999995</c:v>
                </c:pt>
                <c:pt idx="53994">
                  <c:v>53.994000000000028</c:v>
                </c:pt>
                <c:pt idx="53995">
                  <c:v>53.995000000000005</c:v>
                </c:pt>
                <c:pt idx="53996">
                  <c:v>53.996000000000038</c:v>
                </c:pt>
                <c:pt idx="53997">
                  <c:v>53.997000000000014</c:v>
                </c:pt>
                <c:pt idx="53998">
                  <c:v>53.99799999999999</c:v>
                </c:pt>
                <c:pt idx="53999">
                  <c:v>53.999000000000024</c:v>
                </c:pt>
                <c:pt idx="54000">
                  <c:v>54</c:v>
                </c:pt>
                <c:pt idx="54001">
                  <c:v>54.001000000000033</c:v>
                </c:pt>
                <c:pt idx="54002">
                  <c:v>54.00200000000001</c:v>
                </c:pt>
                <c:pt idx="54003">
                  <c:v>54.003000000000043</c:v>
                </c:pt>
                <c:pt idx="54004">
                  <c:v>54.004000000000019</c:v>
                </c:pt>
                <c:pt idx="54005">
                  <c:v>54.004999999999995</c:v>
                </c:pt>
                <c:pt idx="54006">
                  <c:v>54.006000000000029</c:v>
                </c:pt>
                <c:pt idx="54007">
                  <c:v>54.007000000000005</c:v>
                </c:pt>
                <c:pt idx="54008">
                  <c:v>54.008000000000038</c:v>
                </c:pt>
                <c:pt idx="54009">
                  <c:v>54.009000000000015</c:v>
                </c:pt>
                <c:pt idx="54010">
                  <c:v>54.009999999999991</c:v>
                </c:pt>
                <c:pt idx="54011">
                  <c:v>54.011000000000024</c:v>
                </c:pt>
                <c:pt idx="54012">
                  <c:v>54.012</c:v>
                </c:pt>
                <c:pt idx="54013">
                  <c:v>54.013000000000034</c:v>
                </c:pt>
                <c:pt idx="54014">
                  <c:v>54.01400000000001</c:v>
                </c:pt>
                <c:pt idx="54015">
                  <c:v>54.015000000000043</c:v>
                </c:pt>
                <c:pt idx="54016">
                  <c:v>54.01600000000002</c:v>
                </c:pt>
                <c:pt idx="54017">
                  <c:v>54.016999999999996</c:v>
                </c:pt>
                <c:pt idx="54018">
                  <c:v>54.018000000000029</c:v>
                </c:pt>
                <c:pt idx="54019">
                  <c:v>54.019000000000005</c:v>
                </c:pt>
                <c:pt idx="54020">
                  <c:v>54.020000000000039</c:v>
                </c:pt>
                <c:pt idx="54021">
                  <c:v>54.021000000000015</c:v>
                </c:pt>
                <c:pt idx="54022">
                  <c:v>54.021999999999991</c:v>
                </c:pt>
                <c:pt idx="54023">
                  <c:v>54.023000000000025</c:v>
                </c:pt>
                <c:pt idx="54024">
                  <c:v>54.024000000000001</c:v>
                </c:pt>
                <c:pt idx="54025">
                  <c:v>54.025000000000034</c:v>
                </c:pt>
                <c:pt idx="54026">
                  <c:v>54.02600000000001</c:v>
                </c:pt>
                <c:pt idx="54027">
                  <c:v>54.027000000000044</c:v>
                </c:pt>
                <c:pt idx="54028">
                  <c:v>54.02800000000002</c:v>
                </c:pt>
                <c:pt idx="54029">
                  <c:v>54.028999999999996</c:v>
                </c:pt>
                <c:pt idx="54030">
                  <c:v>54.03000000000003</c:v>
                </c:pt>
                <c:pt idx="54031">
                  <c:v>54.031000000000006</c:v>
                </c:pt>
                <c:pt idx="54032">
                  <c:v>54.032000000000039</c:v>
                </c:pt>
                <c:pt idx="54033">
                  <c:v>54.033000000000015</c:v>
                </c:pt>
                <c:pt idx="54034">
                  <c:v>54.033999999999992</c:v>
                </c:pt>
                <c:pt idx="54035">
                  <c:v>54.035000000000025</c:v>
                </c:pt>
                <c:pt idx="54036">
                  <c:v>54.036000000000001</c:v>
                </c:pt>
                <c:pt idx="54037">
                  <c:v>54.037000000000035</c:v>
                </c:pt>
                <c:pt idx="54038">
                  <c:v>54.038000000000011</c:v>
                </c:pt>
                <c:pt idx="54039">
                  <c:v>54.039000000000044</c:v>
                </c:pt>
                <c:pt idx="54040">
                  <c:v>54.04000000000002</c:v>
                </c:pt>
                <c:pt idx="54041">
                  <c:v>54.040999999999997</c:v>
                </c:pt>
                <c:pt idx="54042">
                  <c:v>54.04200000000003</c:v>
                </c:pt>
                <c:pt idx="54043">
                  <c:v>54.043000000000006</c:v>
                </c:pt>
                <c:pt idx="54044">
                  <c:v>54.04400000000004</c:v>
                </c:pt>
                <c:pt idx="54045">
                  <c:v>54.045000000000016</c:v>
                </c:pt>
                <c:pt idx="54046">
                  <c:v>54.045999999999992</c:v>
                </c:pt>
                <c:pt idx="54047">
                  <c:v>54.047000000000025</c:v>
                </c:pt>
                <c:pt idx="54048">
                  <c:v>54.048000000000002</c:v>
                </c:pt>
                <c:pt idx="54049">
                  <c:v>54.049000000000035</c:v>
                </c:pt>
                <c:pt idx="54050">
                  <c:v>54.050000000000011</c:v>
                </c:pt>
                <c:pt idx="54051">
                  <c:v>54.051000000000045</c:v>
                </c:pt>
                <c:pt idx="54052">
                  <c:v>54.052000000000021</c:v>
                </c:pt>
                <c:pt idx="54053">
                  <c:v>54.052999999999997</c:v>
                </c:pt>
                <c:pt idx="54054">
                  <c:v>54.05400000000003</c:v>
                </c:pt>
                <c:pt idx="54055">
                  <c:v>54.055000000000007</c:v>
                </c:pt>
                <c:pt idx="54056">
                  <c:v>54.05600000000004</c:v>
                </c:pt>
                <c:pt idx="54057">
                  <c:v>54.057000000000016</c:v>
                </c:pt>
                <c:pt idx="54058">
                  <c:v>54.057999999999993</c:v>
                </c:pt>
                <c:pt idx="54059">
                  <c:v>54.059000000000026</c:v>
                </c:pt>
                <c:pt idx="54060">
                  <c:v>54.06</c:v>
                </c:pt>
                <c:pt idx="54061">
                  <c:v>54.061000000000035</c:v>
                </c:pt>
                <c:pt idx="54062">
                  <c:v>54.062000000000012</c:v>
                </c:pt>
                <c:pt idx="54063">
                  <c:v>54.063000000000045</c:v>
                </c:pt>
                <c:pt idx="54064">
                  <c:v>54.064000000000021</c:v>
                </c:pt>
                <c:pt idx="54065">
                  <c:v>54.064999999999998</c:v>
                </c:pt>
                <c:pt idx="54066">
                  <c:v>54.066000000000031</c:v>
                </c:pt>
                <c:pt idx="54067">
                  <c:v>54.067000000000007</c:v>
                </c:pt>
                <c:pt idx="54068">
                  <c:v>54.06800000000004</c:v>
                </c:pt>
                <c:pt idx="54069">
                  <c:v>54.069000000000017</c:v>
                </c:pt>
                <c:pt idx="54070">
                  <c:v>54.069999999999993</c:v>
                </c:pt>
                <c:pt idx="54071">
                  <c:v>54.071000000000026</c:v>
                </c:pt>
                <c:pt idx="54072">
                  <c:v>54.072000000000003</c:v>
                </c:pt>
                <c:pt idx="54073">
                  <c:v>54.073000000000036</c:v>
                </c:pt>
                <c:pt idx="54074">
                  <c:v>54.074000000000012</c:v>
                </c:pt>
                <c:pt idx="54075">
                  <c:v>54.075000000000045</c:v>
                </c:pt>
                <c:pt idx="54076">
                  <c:v>54.076000000000022</c:v>
                </c:pt>
                <c:pt idx="54077">
                  <c:v>54.076999999999998</c:v>
                </c:pt>
                <c:pt idx="54078">
                  <c:v>54.078000000000031</c:v>
                </c:pt>
                <c:pt idx="54079">
                  <c:v>54.079000000000008</c:v>
                </c:pt>
                <c:pt idx="54080">
                  <c:v>54.080000000000041</c:v>
                </c:pt>
                <c:pt idx="54081">
                  <c:v>54.081000000000017</c:v>
                </c:pt>
                <c:pt idx="54082">
                  <c:v>54.081999999999994</c:v>
                </c:pt>
                <c:pt idx="54083">
                  <c:v>54.083000000000027</c:v>
                </c:pt>
                <c:pt idx="54084">
                  <c:v>54.084000000000003</c:v>
                </c:pt>
                <c:pt idx="54085">
                  <c:v>54.085000000000036</c:v>
                </c:pt>
                <c:pt idx="54086">
                  <c:v>54.086000000000013</c:v>
                </c:pt>
                <c:pt idx="54087">
                  <c:v>54.087000000000046</c:v>
                </c:pt>
                <c:pt idx="54088">
                  <c:v>54.088000000000022</c:v>
                </c:pt>
                <c:pt idx="54089">
                  <c:v>54.088999999999999</c:v>
                </c:pt>
                <c:pt idx="54090">
                  <c:v>54.090000000000032</c:v>
                </c:pt>
                <c:pt idx="54091">
                  <c:v>54.091000000000008</c:v>
                </c:pt>
                <c:pt idx="54092">
                  <c:v>54.092000000000041</c:v>
                </c:pt>
                <c:pt idx="54093">
                  <c:v>54.093000000000018</c:v>
                </c:pt>
                <c:pt idx="54094">
                  <c:v>54.093999999999994</c:v>
                </c:pt>
                <c:pt idx="54095">
                  <c:v>54.095000000000027</c:v>
                </c:pt>
                <c:pt idx="54096">
                  <c:v>54.096000000000004</c:v>
                </c:pt>
                <c:pt idx="54097">
                  <c:v>54.097000000000037</c:v>
                </c:pt>
                <c:pt idx="54098">
                  <c:v>54.098000000000013</c:v>
                </c:pt>
                <c:pt idx="54099">
                  <c:v>54.099000000000046</c:v>
                </c:pt>
                <c:pt idx="54100">
                  <c:v>54.100000000000023</c:v>
                </c:pt>
                <c:pt idx="54101">
                  <c:v>54.100999999999999</c:v>
                </c:pt>
                <c:pt idx="54102">
                  <c:v>54.102000000000032</c:v>
                </c:pt>
                <c:pt idx="54103">
                  <c:v>54.103000000000009</c:v>
                </c:pt>
                <c:pt idx="54104">
                  <c:v>54.104000000000042</c:v>
                </c:pt>
                <c:pt idx="54105">
                  <c:v>54.105000000000018</c:v>
                </c:pt>
                <c:pt idx="54106">
                  <c:v>54.105999999999995</c:v>
                </c:pt>
                <c:pt idx="54107">
                  <c:v>54.107000000000028</c:v>
                </c:pt>
                <c:pt idx="54108">
                  <c:v>54.108000000000004</c:v>
                </c:pt>
                <c:pt idx="54109">
                  <c:v>54.109000000000037</c:v>
                </c:pt>
                <c:pt idx="54110">
                  <c:v>54.110000000000014</c:v>
                </c:pt>
                <c:pt idx="54111">
                  <c:v>54.11099999999999</c:v>
                </c:pt>
                <c:pt idx="54112">
                  <c:v>54.112000000000023</c:v>
                </c:pt>
                <c:pt idx="54113">
                  <c:v>54.113</c:v>
                </c:pt>
                <c:pt idx="54114">
                  <c:v>54.114000000000033</c:v>
                </c:pt>
                <c:pt idx="54115">
                  <c:v>54.115000000000009</c:v>
                </c:pt>
                <c:pt idx="54116">
                  <c:v>54.116000000000042</c:v>
                </c:pt>
                <c:pt idx="54117">
                  <c:v>54.117000000000019</c:v>
                </c:pt>
                <c:pt idx="54118">
                  <c:v>54.117999999999995</c:v>
                </c:pt>
                <c:pt idx="54119">
                  <c:v>54.119000000000028</c:v>
                </c:pt>
                <c:pt idx="54120">
                  <c:v>54.120000000000005</c:v>
                </c:pt>
                <c:pt idx="54121">
                  <c:v>54.121000000000038</c:v>
                </c:pt>
                <c:pt idx="54122">
                  <c:v>54.122000000000014</c:v>
                </c:pt>
                <c:pt idx="54123">
                  <c:v>54.12299999999999</c:v>
                </c:pt>
                <c:pt idx="54124">
                  <c:v>54.124000000000024</c:v>
                </c:pt>
                <c:pt idx="54125">
                  <c:v>54.125</c:v>
                </c:pt>
                <c:pt idx="54126">
                  <c:v>54.126000000000033</c:v>
                </c:pt>
                <c:pt idx="54127">
                  <c:v>54.12700000000001</c:v>
                </c:pt>
                <c:pt idx="54128">
                  <c:v>54.128000000000043</c:v>
                </c:pt>
                <c:pt idx="54129">
                  <c:v>54.129000000000019</c:v>
                </c:pt>
                <c:pt idx="54130">
                  <c:v>54.129999999999995</c:v>
                </c:pt>
                <c:pt idx="54131">
                  <c:v>54.131000000000029</c:v>
                </c:pt>
                <c:pt idx="54132">
                  <c:v>54.132000000000005</c:v>
                </c:pt>
                <c:pt idx="54133">
                  <c:v>54.133000000000038</c:v>
                </c:pt>
                <c:pt idx="54134">
                  <c:v>54.134000000000015</c:v>
                </c:pt>
                <c:pt idx="54135">
                  <c:v>54.134999999999991</c:v>
                </c:pt>
                <c:pt idx="54136">
                  <c:v>54.136000000000024</c:v>
                </c:pt>
                <c:pt idx="54137">
                  <c:v>54.137</c:v>
                </c:pt>
                <c:pt idx="54138">
                  <c:v>54.138000000000034</c:v>
                </c:pt>
                <c:pt idx="54139">
                  <c:v>54.13900000000001</c:v>
                </c:pt>
                <c:pt idx="54140">
                  <c:v>54.140000000000043</c:v>
                </c:pt>
                <c:pt idx="54141">
                  <c:v>54.14100000000002</c:v>
                </c:pt>
                <c:pt idx="54142">
                  <c:v>54.141999999999996</c:v>
                </c:pt>
                <c:pt idx="54143">
                  <c:v>54.143000000000029</c:v>
                </c:pt>
                <c:pt idx="54144">
                  <c:v>54.144000000000005</c:v>
                </c:pt>
                <c:pt idx="54145">
                  <c:v>54.145000000000039</c:v>
                </c:pt>
                <c:pt idx="54146">
                  <c:v>54.146000000000015</c:v>
                </c:pt>
                <c:pt idx="54147">
                  <c:v>54.146999999999991</c:v>
                </c:pt>
                <c:pt idx="54148">
                  <c:v>54.148000000000025</c:v>
                </c:pt>
                <c:pt idx="54149">
                  <c:v>54.149000000000001</c:v>
                </c:pt>
                <c:pt idx="54150">
                  <c:v>54.150000000000034</c:v>
                </c:pt>
                <c:pt idx="54151">
                  <c:v>54.15100000000001</c:v>
                </c:pt>
                <c:pt idx="54152">
                  <c:v>54.152000000000044</c:v>
                </c:pt>
                <c:pt idx="54153">
                  <c:v>54.15300000000002</c:v>
                </c:pt>
                <c:pt idx="54154">
                  <c:v>54.153999999999996</c:v>
                </c:pt>
                <c:pt idx="54155">
                  <c:v>54.15500000000003</c:v>
                </c:pt>
                <c:pt idx="54156">
                  <c:v>54.156000000000006</c:v>
                </c:pt>
                <c:pt idx="54157">
                  <c:v>54.157000000000039</c:v>
                </c:pt>
                <c:pt idx="54158">
                  <c:v>54.158000000000015</c:v>
                </c:pt>
                <c:pt idx="54159">
                  <c:v>54.158999999999992</c:v>
                </c:pt>
                <c:pt idx="54160">
                  <c:v>54.160000000000025</c:v>
                </c:pt>
                <c:pt idx="54161">
                  <c:v>54.161000000000001</c:v>
                </c:pt>
                <c:pt idx="54162">
                  <c:v>54.162000000000035</c:v>
                </c:pt>
                <c:pt idx="54163">
                  <c:v>54.163000000000011</c:v>
                </c:pt>
                <c:pt idx="54164">
                  <c:v>54.164000000000044</c:v>
                </c:pt>
                <c:pt idx="54165">
                  <c:v>54.16500000000002</c:v>
                </c:pt>
                <c:pt idx="54166">
                  <c:v>54.165999999999997</c:v>
                </c:pt>
                <c:pt idx="54167">
                  <c:v>54.16700000000003</c:v>
                </c:pt>
                <c:pt idx="54168">
                  <c:v>54.168000000000006</c:v>
                </c:pt>
                <c:pt idx="54169">
                  <c:v>54.16900000000004</c:v>
                </c:pt>
                <c:pt idx="54170">
                  <c:v>54.170000000000016</c:v>
                </c:pt>
                <c:pt idx="54171">
                  <c:v>54.170999999999992</c:v>
                </c:pt>
                <c:pt idx="54172">
                  <c:v>54.172000000000025</c:v>
                </c:pt>
                <c:pt idx="54173">
                  <c:v>54.173000000000002</c:v>
                </c:pt>
                <c:pt idx="54174">
                  <c:v>54.174000000000035</c:v>
                </c:pt>
                <c:pt idx="54175">
                  <c:v>54.175000000000011</c:v>
                </c:pt>
                <c:pt idx="54176">
                  <c:v>54.176000000000045</c:v>
                </c:pt>
                <c:pt idx="54177">
                  <c:v>54.177000000000021</c:v>
                </c:pt>
                <c:pt idx="54178">
                  <c:v>54.177999999999997</c:v>
                </c:pt>
                <c:pt idx="54179">
                  <c:v>54.17900000000003</c:v>
                </c:pt>
                <c:pt idx="54180">
                  <c:v>54.180000000000007</c:v>
                </c:pt>
                <c:pt idx="54181">
                  <c:v>54.18100000000004</c:v>
                </c:pt>
                <c:pt idx="54182">
                  <c:v>54.182000000000016</c:v>
                </c:pt>
                <c:pt idx="54183">
                  <c:v>54.182999999999993</c:v>
                </c:pt>
                <c:pt idx="54184">
                  <c:v>54.184000000000026</c:v>
                </c:pt>
                <c:pt idx="54185">
                  <c:v>54.185000000000002</c:v>
                </c:pt>
                <c:pt idx="54186">
                  <c:v>54.186000000000035</c:v>
                </c:pt>
                <c:pt idx="54187">
                  <c:v>54.187000000000012</c:v>
                </c:pt>
                <c:pt idx="54188">
                  <c:v>54.188000000000045</c:v>
                </c:pt>
                <c:pt idx="54189">
                  <c:v>54.189000000000021</c:v>
                </c:pt>
                <c:pt idx="54190">
                  <c:v>54.19</c:v>
                </c:pt>
                <c:pt idx="54191">
                  <c:v>54.191000000000031</c:v>
                </c:pt>
                <c:pt idx="54192">
                  <c:v>54.192000000000007</c:v>
                </c:pt>
                <c:pt idx="54193">
                  <c:v>54.19300000000004</c:v>
                </c:pt>
                <c:pt idx="54194">
                  <c:v>54.194000000000017</c:v>
                </c:pt>
                <c:pt idx="54195">
                  <c:v>54.194999999999993</c:v>
                </c:pt>
                <c:pt idx="54196">
                  <c:v>54.196000000000026</c:v>
                </c:pt>
                <c:pt idx="54197">
                  <c:v>54.197000000000003</c:v>
                </c:pt>
                <c:pt idx="54198">
                  <c:v>54.198000000000036</c:v>
                </c:pt>
                <c:pt idx="54199">
                  <c:v>54.199000000000012</c:v>
                </c:pt>
                <c:pt idx="54200">
                  <c:v>54.200000000000045</c:v>
                </c:pt>
                <c:pt idx="54201">
                  <c:v>54.201000000000022</c:v>
                </c:pt>
                <c:pt idx="54202">
                  <c:v>54.201999999999998</c:v>
                </c:pt>
                <c:pt idx="54203">
                  <c:v>54.203000000000031</c:v>
                </c:pt>
                <c:pt idx="54204">
                  <c:v>54.204000000000008</c:v>
                </c:pt>
                <c:pt idx="54205">
                  <c:v>54.205000000000041</c:v>
                </c:pt>
                <c:pt idx="54206">
                  <c:v>54.206000000000017</c:v>
                </c:pt>
                <c:pt idx="54207">
                  <c:v>54.206999999999994</c:v>
                </c:pt>
                <c:pt idx="54208">
                  <c:v>54.208000000000027</c:v>
                </c:pt>
                <c:pt idx="54209">
                  <c:v>54.209000000000003</c:v>
                </c:pt>
                <c:pt idx="54210">
                  <c:v>54.210000000000036</c:v>
                </c:pt>
                <c:pt idx="54211">
                  <c:v>54.211000000000013</c:v>
                </c:pt>
                <c:pt idx="54212">
                  <c:v>54.212000000000046</c:v>
                </c:pt>
                <c:pt idx="54213">
                  <c:v>54.213000000000022</c:v>
                </c:pt>
                <c:pt idx="54214">
                  <c:v>54.213999999999999</c:v>
                </c:pt>
                <c:pt idx="54215">
                  <c:v>54.215000000000032</c:v>
                </c:pt>
                <c:pt idx="54216">
                  <c:v>54.216000000000008</c:v>
                </c:pt>
                <c:pt idx="54217">
                  <c:v>54.217000000000041</c:v>
                </c:pt>
                <c:pt idx="54218">
                  <c:v>54.218000000000018</c:v>
                </c:pt>
                <c:pt idx="54219">
                  <c:v>54.218999999999994</c:v>
                </c:pt>
                <c:pt idx="54220">
                  <c:v>54.220000000000027</c:v>
                </c:pt>
                <c:pt idx="54221">
                  <c:v>54.221000000000004</c:v>
                </c:pt>
                <c:pt idx="54222">
                  <c:v>54.222000000000037</c:v>
                </c:pt>
                <c:pt idx="54223">
                  <c:v>54.223000000000013</c:v>
                </c:pt>
                <c:pt idx="54224">
                  <c:v>54.224000000000046</c:v>
                </c:pt>
                <c:pt idx="54225">
                  <c:v>54.225000000000023</c:v>
                </c:pt>
                <c:pt idx="54226">
                  <c:v>54.225999999999999</c:v>
                </c:pt>
                <c:pt idx="54227">
                  <c:v>54.227000000000032</c:v>
                </c:pt>
                <c:pt idx="54228">
                  <c:v>54.228000000000009</c:v>
                </c:pt>
                <c:pt idx="54229">
                  <c:v>54.229000000000042</c:v>
                </c:pt>
                <c:pt idx="54230">
                  <c:v>54.230000000000018</c:v>
                </c:pt>
                <c:pt idx="54231">
                  <c:v>54.230999999999995</c:v>
                </c:pt>
                <c:pt idx="54232">
                  <c:v>54.232000000000028</c:v>
                </c:pt>
                <c:pt idx="54233">
                  <c:v>54.233000000000004</c:v>
                </c:pt>
                <c:pt idx="54234">
                  <c:v>54.234000000000037</c:v>
                </c:pt>
                <c:pt idx="54235">
                  <c:v>54.235000000000014</c:v>
                </c:pt>
                <c:pt idx="54236">
                  <c:v>54.23599999999999</c:v>
                </c:pt>
                <c:pt idx="54237">
                  <c:v>54.237000000000023</c:v>
                </c:pt>
                <c:pt idx="54238">
                  <c:v>54.238</c:v>
                </c:pt>
                <c:pt idx="54239">
                  <c:v>54.239000000000033</c:v>
                </c:pt>
                <c:pt idx="54240">
                  <c:v>54.240000000000009</c:v>
                </c:pt>
                <c:pt idx="54241">
                  <c:v>54.241000000000042</c:v>
                </c:pt>
                <c:pt idx="54242">
                  <c:v>54.242000000000019</c:v>
                </c:pt>
                <c:pt idx="54243">
                  <c:v>54.242999999999995</c:v>
                </c:pt>
                <c:pt idx="54244">
                  <c:v>54.244000000000028</c:v>
                </c:pt>
                <c:pt idx="54245">
                  <c:v>54.245000000000005</c:v>
                </c:pt>
                <c:pt idx="54246">
                  <c:v>54.246000000000038</c:v>
                </c:pt>
                <c:pt idx="54247">
                  <c:v>54.247000000000014</c:v>
                </c:pt>
                <c:pt idx="54248">
                  <c:v>54.24799999999999</c:v>
                </c:pt>
                <c:pt idx="54249">
                  <c:v>54.249000000000024</c:v>
                </c:pt>
                <c:pt idx="54250">
                  <c:v>54.25</c:v>
                </c:pt>
                <c:pt idx="54251">
                  <c:v>54.251000000000033</c:v>
                </c:pt>
                <c:pt idx="54252">
                  <c:v>54.25200000000001</c:v>
                </c:pt>
                <c:pt idx="54253">
                  <c:v>54.253000000000043</c:v>
                </c:pt>
                <c:pt idx="54254">
                  <c:v>54.254000000000019</c:v>
                </c:pt>
                <c:pt idx="54255">
                  <c:v>54.254999999999995</c:v>
                </c:pt>
                <c:pt idx="54256">
                  <c:v>54.256000000000029</c:v>
                </c:pt>
                <c:pt idx="54257">
                  <c:v>54.257000000000005</c:v>
                </c:pt>
                <c:pt idx="54258">
                  <c:v>54.258000000000038</c:v>
                </c:pt>
                <c:pt idx="54259">
                  <c:v>54.259000000000015</c:v>
                </c:pt>
                <c:pt idx="54260">
                  <c:v>54.259999999999991</c:v>
                </c:pt>
                <c:pt idx="54261">
                  <c:v>54.261000000000024</c:v>
                </c:pt>
                <c:pt idx="54262">
                  <c:v>54.262</c:v>
                </c:pt>
                <c:pt idx="54263">
                  <c:v>54.263000000000034</c:v>
                </c:pt>
                <c:pt idx="54264">
                  <c:v>54.26400000000001</c:v>
                </c:pt>
                <c:pt idx="54265">
                  <c:v>54.265000000000043</c:v>
                </c:pt>
                <c:pt idx="54266">
                  <c:v>54.26600000000002</c:v>
                </c:pt>
                <c:pt idx="54267">
                  <c:v>54.266999999999996</c:v>
                </c:pt>
                <c:pt idx="54268">
                  <c:v>54.268000000000029</c:v>
                </c:pt>
                <c:pt idx="54269">
                  <c:v>54.269000000000005</c:v>
                </c:pt>
                <c:pt idx="54270">
                  <c:v>54.270000000000039</c:v>
                </c:pt>
                <c:pt idx="54271">
                  <c:v>54.271000000000015</c:v>
                </c:pt>
                <c:pt idx="54272">
                  <c:v>54.271999999999991</c:v>
                </c:pt>
                <c:pt idx="54273">
                  <c:v>54.273000000000025</c:v>
                </c:pt>
                <c:pt idx="54274">
                  <c:v>54.274000000000001</c:v>
                </c:pt>
                <c:pt idx="54275">
                  <c:v>54.275000000000034</c:v>
                </c:pt>
                <c:pt idx="54276">
                  <c:v>54.27600000000001</c:v>
                </c:pt>
                <c:pt idx="54277">
                  <c:v>54.277000000000044</c:v>
                </c:pt>
                <c:pt idx="54278">
                  <c:v>54.27800000000002</c:v>
                </c:pt>
                <c:pt idx="54279">
                  <c:v>54.278999999999996</c:v>
                </c:pt>
                <c:pt idx="54280">
                  <c:v>54.28000000000003</c:v>
                </c:pt>
                <c:pt idx="54281">
                  <c:v>54.281000000000006</c:v>
                </c:pt>
                <c:pt idx="54282">
                  <c:v>54.282000000000039</c:v>
                </c:pt>
                <c:pt idx="54283">
                  <c:v>54.283000000000015</c:v>
                </c:pt>
                <c:pt idx="54284">
                  <c:v>54.283999999999992</c:v>
                </c:pt>
                <c:pt idx="54285">
                  <c:v>54.285000000000025</c:v>
                </c:pt>
                <c:pt idx="54286">
                  <c:v>54.286000000000001</c:v>
                </c:pt>
                <c:pt idx="54287">
                  <c:v>54.287000000000035</c:v>
                </c:pt>
                <c:pt idx="54288">
                  <c:v>54.288000000000011</c:v>
                </c:pt>
                <c:pt idx="54289">
                  <c:v>54.289000000000044</c:v>
                </c:pt>
                <c:pt idx="54290">
                  <c:v>54.29000000000002</c:v>
                </c:pt>
                <c:pt idx="54291">
                  <c:v>54.290999999999997</c:v>
                </c:pt>
                <c:pt idx="54292">
                  <c:v>54.29200000000003</c:v>
                </c:pt>
                <c:pt idx="54293">
                  <c:v>54.293000000000006</c:v>
                </c:pt>
                <c:pt idx="54294">
                  <c:v>54.29400000000004</c:v>
                </c:pt>
                <c:pt idx="54295">
                  <c:v>54.295000000000016</c:v>
                </c:pt>
                <c:pt idx="54296">
                  <c:v>54.295999999999992</c:v>
                </c:pt>
                <c:pt idx="54297">
                  <c:v>54.297000000000025</c:v>
                </c:pt>
                <c:pt idx="54298">
                  <c:v>54.298000000000002</c:v>
                </c:pt>
                <c:pt idx="54299">
                  <c:v>54.299000000000035</c:v>
                </c:pt>
                <c:pt idx="54300">
                  <c:v>54.300000000000011</c:v>
                </c:pt>
                <c:pt idx="54301">
                  <c:v>54.301000000000045</c:v>
                </c:pt>
                <c:pt idx="54302">
                  <c:v>54.302000000000021</c:v>
                </c:pt>
                <c:pt idx="54303">
                  <c:v>54.302999999999997</c:v>
                </c:pt>
                <c:pt idx="54304">
                  <c:v>54.30400000000003</c:v>
                </c:pt>
                <c:pt idx="54305">
                  <c:v>54.305000000000007</c:v>
                </c:pt>
                <c:pt idx="54306">
                  <c:v>54.30600000000004</c:v>
                </c:pt>
                <c:pt idx="54307">
                  <c:v>54.307000000000016</c:v>
                </c:pt>
                <c:pt idx="54308">
                  <c:v>54.307999999999993</c:v>
                </c:pt>
                <c:pt idx="54309">
                  <c:v>54.309000000000026</c:v>
                </c:pt>
                <c:pt idx="54310">
                  <c:v>54.31</c:v>
                </c:pt>
                <c:pt idx="54311">
                  <c:v>54.311000000000035</c:v>
                </c:pt>
                <c:pt idx="54312">
                  <c:v>54.312000000000012</c:v>
                </c:pt>
                <c:pt idx="54313">
                  <c:v>54.313000000000045</c:v>
                </c:pt>
                <c:pt idx="54314">
                  <c:v>54.314000000000021</c:v>
                </c:pt>
                <c:pt idx="54315">
                  <c:v>54.314999999999998</c:v>
                </c:pt>
                <c:pt idx="54316">
                  <c:v>54.316000000000031</c:v>
                </c:pt>
                <c:pt idx="54317">
                  <c:v>54.317000000000007</c:v>
                </c:pt>
                <c:pt idx="54318">
                  <c:v>54.31800000000004</c:v>
                </c:pt>
                <c:pt idx="54319">
                  <c:v>54.319000000000017</c:v>
                </c:pt>
                <c:pt idx="54320">
                  <c:v>54.319999999999993</c:v>
                </c:pt>
                <c:pt idx="54321">
                  <c:v>54.321000000000026</c:v>
                </c:pt>
                <c:pt idx="54322">
                  <c:v>54.322000000000003</c:v>
                </c:pt>
                <c:pt idx="54323">
                  <c:v>54.323000000000036</c:v>
                </c:pt>
                <c:pt idx="54324">
                  <c:v>54.324000000000012</c:v>
                </c:pt>
                <c:pt idx="54325">
                  <c:v>54.325000000000045</c:v>
                </c:pt>
                <c:pt idx="54326">
                  <c:v>54.326000000000022</c:v>
                </c:pt>
                <c:pt idx="54327">
                  <c:v>54.326999999999998</c:v>
                </c:pt>
                <c:pt idx="54328">
                  <c:v>54.328000000000031</c:v>
                </c:pt>
                <c:pt idx="54329">
                  <c:v>54.329000000000008</c:v>
                </c:pt>
                <c:pt idx="54330">
                  <c:v>54.330000000000041</c:v>
                </c:pt>
                <c:pt idx="54331">
                  <c:v>54.331000000000017</c:v>
                </c:pt>
                <c:pt idx="54332">
                  <c:v>54.331999999999994</c:v>
                </c:pt>
                <c:pt idx="54333">
                  <c:v>54.333000000000027</c:v>
                </c:pt>
                <c:pt idx="54334">
                  <c:v>54.334000000000003</c:v>
                </c:pt>
                <c:pt idx="54335">
                  <c:v>54.335000000000036</c:v>
                </c:pt>
                <c:pt idx="54336">
                  <c:v>54.336000000000013</c:v>
                </c:pt>
                <c:pt idx="54337">
                  <c:v>54.337000000000046</c:v>
                </c:pt>
                <c:pt idx="54338">
                  <c:v>54.338000000000022</c:v>
                </c:pt>
                <c:pt idx="54339">
                  <c:v>54.338999999999999</c:v>
                </c:pt>
                <c:pt idx="54340">
                  <c:v>54.340000000000032</c:v>
                </c:pt>
                <c:pt idx="54341">
                  <c:v>54.341000000000008</c:v>
                </c:pt>
                <c:pt idx="54342">
                  <c:v>54.342000000000041</c:v>
                </c:pt>
                <c:pt idx="54343">
                  <c:v>54.343000000000018</c:v>
                </c:pt>
                <c:pt idx="54344">
                  <c:v>54.343999999999994</c:v>
                </c:pt>
                <c:pt idx="54345">
                  <c:v>54.345000000000027</c:v>
                </c:pt>
                <c:pt idx="54346">
                  <c:v>54.346000000000004</c:v>
                </c:pt>
                <c:pt idx="54347">
                  <c:v>54.347000000000037</c:v>
                </c:pt>
                <c:pt idx="54348">
                  <c:v>54.348000000000013</c:v>
                </c:pt>
                <c:pt idx="54349">
                  <c:v>54.349000000000046</c:v>
                </c:pt>
                <c:pt idx="54350">
                  <c:v>54.350000000000023</c:v>
                </c:pt>
                <c:pt idx="54351">
                  <c:v>54.350999999999999</c:v>
                </c:pt>
                <c:pt idx="54352">
                  <c:v>54.352000000000032</c:v>
                </c:pt>
                <c:pt idx="54353">
                  <c:v>54.353000000000009</c:v>
                </c:pt>
                <c:pt idx="54354">
                  <c:v>54.354000000000042</c:v>
                </c:pt>
                <c:pt idx="54355">
                  <c:v>54.355000000000018</c:v>
                </c:pt>
                <c:pt idx="54356">
                  <c:v>54.355999999999995</c:v>
                </c:pt>
                <c:pt idx="54357">
                  <c:v>54.357000000000028</c:v>
                </c:pt>
                <c:pt idx="54358">
                  <c:v>54.358000000000004</c:v>
                </c:pt>
                <c:pt idx="54359">
                  <c:v>54.359000000000037</c:v>
                </c:pt>
                <c:pt idx="54360">
                  <c:v>54.360000000000014</c:v>
                </c:pt>
                <c:pt idx="54361">
                  <c:v>54.36099999999999</c:v>
                </c:pt>
                <c:pt idx="54362">
                  <c:v>54.362000000000023</c:v>
                </c:pt>
                <c:pt idx="54363">
                  <c:v>54.363</c:v>
                </c:pt>
                <c:pt idx="54364">
                  <c:v>54.364000000000033</c:v>
                </c:pt>
                <c:pt idx="54365">
                  <c:v>54.365000000000009</c:v>
                </c:pt>
                <c:pt idx="54366">
                  <c:v>54.366000000000042</c:v>
                </c:pt>
                <c:pt idx="54367">
                  <c:v>54.367000000000019</c:v>
                </c:pt>
                <c:pt idx="54368">
                  <c:v>54.367999999999995</c:v>
                </c:pt>
                <c:pt idx="54369">
                  <c:v>54.369000000000028</c:v>
                </c:pt>
                <c:pt idx="54370">
                  <c:v>54.370000000000005</c:v>
                </c:pt>
                <c:pt idx="54371">
                  <c:v>54.371000000000038</c:v>
                </c:pt>
                <c:pt idx="54372">
                  <c:v>54.372000000000014</c:v>
                </c:pt>
                <c:pt idx="54373">
                  <c:v>54.37299999999999</c:v>
                </c:pt>
                <c:pt idx="54374">
                  <c:v>54.374000000000024</c:v>
                </c:pt>
                <c:pt idx="54375">
                  <c:v>54.375</c:v>
                </c:pt>
                <c:pt idx="54376">
                  <c:v>54.376000000000033</c:v>
                </c:pt>
                <c:pt idx="54377">
                  <c:v>54.37700000000001</c:v>
                </c:pt>
                <c:pt idx="54378">
                  <c:v>54.378000000000043</c:v>
                </c:pt>
                <c:pt idx="54379">
                  <c:v>54.379000000000019</c:v>
                </c:pt>
                <c:pt idx="54380">
                  <c:v>54.379999999999995</c:v>
                </c:pt>
                <c:pt idx="54381">
                  <c:v>54.381000000000029</c:v>
                </c:pt>
                <c:pt idx="54382">
                  <c:v>54.382000000000005</c:v>
                </c:pt>
                <c:pt idx="54383">
                  <c:v>54.383000000000038</c:v>
                </c:pt>
                <c:pt idx="54384">
                  <c:v>54.384000000000015</c:v>
                </c:pt>
                <c:pt idx="54385">
                  <c:v>54.384999999999991</c:v>
                </c:pt>
                <c:pt idx="54386">
                  <c:v>54.386000000000024</c:v>
                </c:pt>
                <c:pt idx="54387">
                  <c:v>54.387</c:v>
                </c:pt>
                <c:pt idx="54388">
                  <c:v>54.388000000000034</c:v>
                </c:pt>
                <c:pt idx="54389">
                  <c:v>54.38900000000001</c:v>
                </c:pt>
                <c:pt idx="54390">
                  <c:v>54.390000000000043</c:v>
                </c:pt>
                <c:pt idx="54391">
                  <c:v>54.39100000000002</c:v>
                </c:pt>
                <c:pt idx="54392">
                  <c:v>54.391999999999996</c:v>
                </c:pt>
                <c:pt idx="54393">
                  <c:v>54.393000000000029</c:v>
                </c:pt>
                <c:pt idx="54394">
                  <c:v>54.394000000000005</c:v>
                </c:pt>
                <c:pt idx="54395">
                  <c:v>54.395000000000039</c:v>
                </c:pt>
                <c:pt idx="54396">
                  <c:v>54.396000000000015</c:v>
                </c:pt>
                <c:pt idx="54397">
                  <c:v>54.396999999999991</c:v>
                </c:pt>
                <c:pt idx="54398">
                  <c:v>54.398000000000025</c:v>
                </c:pt>
                <c:pt idx="54399">
                  <c:v>54.399000000000001</c:v>
                </c:pt>
                <c:pt idx="54400">
                  <c:v>54.400000000000034</c:v>
                </c:pt>
                <c:pt idx="54401">
                  <c:v>54.40100000000001</c:v>
                </c:pt>
                <c:pt idx="54402">
                  <c:v>54.402000000000044</c:v>
                </c:pt>
                <c:pt idx="54403">
                  <c:v>54.40300000000002</c:v>
                </c:pt>
                <c:pt idx="54404">
                  <c:v>54.403999999999996</c:v>
                </c:pt>
                <c:pt idx="54405">
                  <c:v>54.40500000000003</c:v>
                </c:pt>
                <c:pt idx="54406">
                  <c:v>54.406000000000006</c:v>
                </c:pt>
                <c:pt idx="54407">
                  <c:v>54.407000000000039</c:v>
                </c:pt>
                <c:pt idx="54408">
                  <c:v>54.408000000000015</c:v>
                </c:pt>
                <c:pt idx="54409">
                  <c:v>54.408999999999992</c:v>
                </c:pt>
                <c:pt idx="54410">
                  <c:v>54.410000000000025</c:v>
                </c:pt>
                <c:pt idx="54411">
                  <c:v>54.411000000000001</c:v>
                </c:pt>
                <c:pt idx="54412">
                  <c:v>54.412000000000035</c:v>
                </c:pt>
                <c:pt idx="54413">
                  <c:v>54.413000000000011</c:v>
                </c:pt>
                <c:pt idx="54414">
                  <c:v>54.414000000000044</c:v>
                </c:pt>
                <c:pt idx="54415">
                  <c:v>54.41500000000002</c:v>
                </c:pt>
                <c:pt idx="54416">
                  <c:v>54.415999999999997</c:v>
                </c:pt>
                <c:pt idx="54417">
                  <c:v>54.41700000000003</c:v>
                </c:pt>
                <c:pt idx="54418">
                  <c:v>54.418000000000006</c:v>
                </c:pt>
                <c:pt idx="54419">
                  <c:v>54.41900000000004</c:v>
                </c:pt>
                <c:pt idx="54420">
                  <c:v>54.420000000000016</c:v>
                </c:pt>
                <c:pt idx="54421">
                  <c:v>54.420999999999992</c:v>
                </c:pt>
                <c:pt idx="54422">
                  <c:v>54.422000000000025</c:v>
                </c:pt>
                <c:pt idx="54423">
                  <c:v>54.423000000000002</c:v>
                </c:pt>
                <c:pt idx="54424">
                  <c:v>54.424000000000035</c:v>
                </c:pt>
                <c:pt idx="54425">
                  <c:v>54.425000000000011</c:v>
                </c:pt>
                <c:pt idx="54426">
                  <c:v>54.426000000000045</c:v>
                </c:pt>
                <c:pt idx="54427">
                  <c:v>54.427000000000021</c:v>
                </c:pt>
                <c:pt idx="54428">
                  <c:v>54.427999999999997</c:v>
                </c:pt>
                <c:pt idx="54429">
                  <c:v>54.42900000000003</c:v>
                </c:pt>
                <c:pt idx="54430">
                  <c:v>54.430000000000007</c:v>
                </c:pt>
                <c:pt idx="54431">
                  <c:v>54.43100000000004</c:v>
                </c:pt>
                <c:pt idx="54432">
                  <c:v>54.432000000000016</c:v>
                </c:pt>
                <c:pt idx="54433">
                  <c:v>54.432999999999993</c:v>
                </c:pt>
                <c:pt idx="54434">
                  <c:v>54.434000000000026</c:v>
                </c:pt>
                <c:pt idx="54435">
                  <c:v>54.435000000000002</c:v>
                </c:pt>
                <c:pt idx="54436">
                  <c:v>54.436000000000035</c:v>
                </c:pt>
                <c:pt idx="54437">
                  <c:v>54.437000000000012</c:v>
                </c:pt>
                <c:pt idx="54438">
                  <c:v>54.438000000000045</c:v>
                </c:pt>
                <c:pt idx="54439">
                  <c:v>54.439000000000021</c:v>
                </c:pt>
                <c:pt idx="54440">
                  <c:v>54.44</c:v>
                </c:pt>
                <c:pt idx="54441">
                  <c:v>54.441000000000031</c:v>
                </c:pt>
                <c:pt idx="54442">
                  <c:v>54.442000000000007</c:v>
                </c:pt>
                <c:pt idx="54443">
                  <c:v>54.44300000000004</c:v>
                </c:pt>
                <c:pt idx="54444">
                  <c:v>54.444000000000017</c:v>
                </c:pt>
                <c:pt idx="54445">
                  <c:v>54.444999999999993</c:v>
                </c:pt>
                <c:pt idx="54446">
                  <c:v>54.446000000000026</c:v>
                </c:pt>
                <c:pt idx="54447">
                  <c:v>54.447000000000003</c:v>
                </c:pt>
                <c:pt idx="54448">
                  <c:v>54.448000000000036</c:v>
                </c:pt>
                <c:pt idx="54449">
                  <c:v>54.449000000000012</c:v>
                </c:pt>
                <c:pt idx="54450">
                  <c:v>54.450000000000045</c:v>
                </c:pt>
                <c:pt idx="54451">
                  <c:v>54.451000000000022</c:v>
                </c:pt>
                <c:pt idx="54452">
                  <c:v>54.451999999999998</c:v>
                </c:pt>
                <c:pt idx="54453">
                  <c:v>54.453000000000031</c:v>
                </c:pt>
                <c:pt idx="54454">
                  <c:v>54.454000000000008</c:v>
                </c:pt>
                <c:pt idx="54455">
                  <c:v>54.455000000000041</c:v>
                </c:pt>
                <c:pt idx="54456">
                  <c:v>54.456000000000017</c:v>
                </c:pt>
                <c:pt idx="54457">
                  <c:v>54.456999999999994</c:v>
                </c:pt>
                <c:pt idx="54458">
                  <c:v>54.458000000000027</c:v>
                </c:pt>
                <c:pt idx="54459">
                  <c:v>54.459000000000003</c:v>
                </c:pt>
                <c:pt idx="54460">
                  <c:v>54.460000000000036</c:v>
                </c:pt>
                <c:pt idx="54461">
                  <c:v>54.461000000000013</c:v>
                </c:pt>
                <c:pt idx="54462">
                  <c:v>54.462000000000046</c:v>
                </c:pt>
                <c:pt idx="54463">
                  <c:v>54.463000000000022</c:v>
                </c:pt>
                <c:pt idx="54464">
                  <c:v>54.463999999999999</c:v>
                </c:pt>
                <c:pt idx="54465">
                  <c:v>54.465000000000032</c:v>
                </c:pt>
                <c:pt idx="54466">
                  <c:v>54.466000000000008</c:v>
                </c:pt>
                <c:pt idx="54467">
                  <c:v>54.467000000000041</c:v>
                </c:pt>
                <c:pt idx="54468">
                  <c:v>54.468000000000018</c:v>
                </c:pt>
                <c:pt idx="54469">
                  <c:v>54.468999999999994</c:v>
                </c:pt>
                <c:pt idx="54470">
                  <c:v>54.470000000000027</c:v>
                </c:pt>
                <c:pt idx="54471">
                  <c:v>54.471000000000004</c:v>
                </c:pt>
                <c:pt idx="54472">
                  <c:v>54.472000000000037</c:v>
                </c:pt>
                <c:pt idx="54473">
                  <c:v>54.473000000000013</c:v>
                </c:pt>
                <c:pt idx="54474">
                  <c:v>54.474000000000046</c:v>
                </c:pt>
                <c:pt idx="54475">
                  <c:v>54.475000000000023</c:v>
                </c:pt>
                <c:pt idx="54476">
                  <c:v>54.475999999999999</c:v>
                </c:pt>
                <c:pt idx="54477">
                  <c:v>54.477000000000032</c:v>
                </c:pt>
                <c:pt idx="54478">
                  <c:v>54.478000000000009</c:v>
                </c:pt>
                <c:pt idx="54479">
                  <c:v>54.479000000000042</c:v>
                </c:pt>
                <c:pt idx="54480">
                  <c:v>54.480000000000018</c:v>
                </c:pt>
                <c:pt idx="54481">
                  <c:v>54.480999999999995</c:v>
                </c:pt>
                <c:pt idx="54482">
                  <c:v>54.482000000000028</c:v>
                </c:pt>
                <c:pt idx="54483">
                  <c:v>54.483000000000004</c:v>
                </c:pt>
                <c:pt idx="54484">
                  <c:v>54.484000000000037</c:v>
                </c:pt>
                <c:pt idx="54485">
                  <c:v>54.485000000000014</c:v>
                </c:pt>
                <c:pt idx="54486">
                  <c:v>54.48599999999999</c:v>
                </c:pt>
                <c:pt idx="54487">
                  <c:v>54.487000000000023</c:v>
                </c:pt>
                <c:pt idx="54488">
                  <c:v>54.488</c:v>
                </c:pt>
                <c:pt idx="54489">
                  <c:v>54.489000000000033</c:v>
                </c:pt>
                <c:pt idx="54490">
                  <c:v>54.490000000000009</c:v>
                </c:pt>
                <c:pt idx="54491">
                  <c:v>54.491000000000042</c:v>
                </c:pt>
                <c:pt idx="54492">
                  <c:v>54.492000000000019</c:v>
                </c:pt>
                <c:pt idx="54493">
                  <c:v>54.492999999999995</c:v>
                </c:pt>
                <c:pt idx="54494">
                  <c:v>54.494000000000028</c:v>
                </c:pt>
                <c:pt idx="54495">
                  <c:v>54.495000000000005</c:v>
                </c:pt>
                <c:pt idx="54496">
                  <c:v>54.496000000000038</c:v>
                </c:pt>
                <c:pt idx="54497">
                  <c:v>54.497000000000014</c:v>
                </c:pt>
                <c:pt idx="54498">
                  <c:v>54.49799999999999</c:v>
                </c:pt>
                <c:pt idx="54499">
                  <c:v>54.499000000000024</c:v>
                </c:pt>
                <c:pt idx="54500">
                  <c:v>54.5</c:v>
                </c:pt>
                <c:pt idx="54501">
                  <c:v>54.501000000000033</c:v>
                </c:pt>
                <c:pt idx="54502">
                  <c:v>54.50200000000001</c:v>
                </c:pt>
                <c:pt idx="54503">
                  <c:v>54.503000000000043</c:v>
                </c:pt>
                <c:pt idx="54504">
                  <c:v>54.504000000000019</c:v>
                </c:pt>
                <c:pt idx="54505">
                  <c:v>54.504999999999995</c:v>
                </c:pt>
                <c:pt idx="54506">
                  <c:v>54.506000000000029</c:v>
                </c:pt>
                <c:pt idx="54507">
                  <c:v>54.507000000000005</c:v>
                </c:pt>
                <c:pt idx="54508">
                  <c:v>54.508000000000038</c:v>
                </c:pt>
                <c:pt idx="54509">
                  <c:v>54.509000000000015</c:v>
                </c:pt>
                <c:pt idx="54510">
                  <c:v>54.509999999999991</c:v>
                </c:pt>
                <c:pt idx="54511">
                  <c:v>54.511000000000024</c:v>
                </c:pt>
                <c:pt idx="54512">
                  <c:v>54.512</c:v>
                </c:pt>
                <c:pt idx="54513">
                  <c:v>54.513000000000034</c:v>
                </c:pt>
                <c:pt idx="54514">
                  <c:v>54.51400000000001</c:v>
                </c:pt>
                <c:pt idx="54515">
                  <c:v>54.515000000000043</c:v>
                </c:pt>
                <c:pt idx="54516">
                  <c:v>54.51600000000002</c:v>
                </c:pt>
                <c:pt idx="54517">
                  <c:v>54.516999999999996</c:v>
                </c:pt>
                <c:pt idx="54518">
                  <c:v>54.518000000000029</c:v>
                </c:pt>
                <c:pt idx="54519">
                  <c:v>54.519000000000005</c:v>
                </c:pt>
                <c:pt idx="54520">
                  <c:v>54.520000000000039</c:v>
                </c:pt>
                <c:pt idx="54521">
                  <c:v>54.521000000000015</c:v>
                </c:pt>
                <c:pt idx="54522">
                  <c:v>54.521999999999991</c:v>
                </c:pt>
                <c:pt idx="54523">
                  <c:v>54.523000000000025</c:v>
                </c:pt>
                <c:pt idx="54524">
                  <c:v>54.524000000000001</c:v>
                </c:pt>
                <c:pt idx="54525">
                  <c:v>54.525000000000034</c:v>
                </c:pt>
                <c:pt idx="54526">
                  <c:v>54.52600000000001</c:v>
                </c:pt>
                <c:pt idx="54527">
                  <c:v>54.527000000000044</c:v>
                </c:pt>
                <c:pt idx="54528">
                  <c:v>54.52800000000002</c:v>
                </c:pt>
                <c:pt idx="54529">
                  <c:v>54.528999999999996</c:v>
                </c:pt>
                <c:pt idx="54530">
                  <c:v>54.53000000000003</c:v>
                </c:pt>
                <c:pt idx="54531">
                  <c:v>54.531000000000006</c:v>
                </c:pt>
                <c:pt idx="54532">
                  <c:v>54.532000000000039</c:v>
                </c:pt>
                <c:pt idx="54533">
                  <c:v>54.533000000000015</c:v>
                </c:pt>
                <c:pt idx="54534">
                  <c:v>54.533999999999992</c:v>
                </c:pt>
                <c:pt idx="54535">
                  <c:v>54.535000000000025</c:v>
                </c:pt>
                <c:pt idx="54536">
                  <c:v>54.536000000000001</c:v>
                </c:pt>
                <c:pt idx="54537">
                  <c:v>54.537000000000035</c:v>
                </c:pt>
                <c:pt idx="54538">
                  <c:v>54.538000000000011</c:v>
                </c:pt>
                <c:pt idx="54539">
                  <c:v>54.539000000000044</c:v>
                </c:pt>
                <c:pt idx="54540">
                  <c:v>54.54000000000002</c:v>
                </c:pt>
                <c:pt idx="54541">
                  <c:v>54.540999999999997</c:v>
                </c:pt>
                <c:pt idx="54542">
                  <c:v>54.54200000000003</c:v>
                </c:pt>
                <c:pt idx="54543">
                  <c:v>54.543000000000006</c:v>
                </c:pt>
                <c:pt idx="54544">
                  <c:v>54.54400000000004</c:v>
                </c:pt>
                <c:pt idx="54545">
                  <c:v>54.545000000000016</c:v>
                </c:pt>
                <c:pt idx="54546">
                  <c:v>54.545999999999992</c:v>
                </c:pt>
                <c:pt idx="54547">
                  <c:v>54.547000000000025</c:v>
                </c:pt>
                <c:pt idx="54548">
                  <c:v>54.548000000000002</c:v>
                </c:pt>
                <c:pt idx="54549">
                  <c:v>54.549000000000035</c:v>
                </c:pt>
                <c:pt idx="54550">
                  <c:v>54.550000000000011</c:v>
                </c:pt>
                <c:pt idx="54551">
                  <c:v>54.551000000000045</c:v>
                </c:pt>
                <c:pt idx="54552">
                  <c:v>54.552000000000021</c:v>
                </c:pt>
                <c:pt idx="54553">
                  <c:v>54.552999999999997</c:v>
                </c:pt>
                <c:pt idx="54554">
                  <c:v>54.55400000000003</c:v>
                </c:pt>
                <c:pt idx="54555">
                  <c:v>54.555000000000007</c:v>
                </c:pt>
                <c:pt idx="54556">
                  <c:v>54.55600000000004</c:v>
                </c:pt>
                <c:pt idx="54557">
                  <c:v>54.557000000000016</c:v>
                </c:pt>
                <c:pt idx="54558">
                  <c:v>54.557999999999993</c:v>
                </c:pt>
                <c:pt idx="54559">
                  <c:v>54.559000000000026</c:v>
                </c:pt>
                <c:pt idx="54560">
                  <c:v>54.56</c:v>
                </c:pt>
                <c:pt idx="54561">
                  <c:v>54.561000000000035</c:v>
                </c:pt>
                <c:pt idx="54562">
                  <c:v>54.562000000000012</c:v>
                </c:pt>
                <c:pt idx="54563">
                  <c:v>54.563000000000045</c:v>
                </c:pt>
                <c:pt idx="54564">
                  <c:v>54.564000000000021</c:v>
                </c:pt>
                <c:pt idx="54565">
                  <c:v>54.564999999999998</c:v>
                </c:pt>
                <c:pt idx="54566">
                  <c:v>54.566000000000031</c:v>
                </c:pt>
                <c:pt idx="54567">
                  <c:v>54.567000000000007</c:v>
                </c:pt>
                <c:pt idx="54568">
                  <c:v>54.56800000000004</c:v>
                </c:pt>
                <c:pt idx="54569">
                  <c:v>54.569000000000017</c:v>
                </c:pt>
                <c:pt idx="54570">
                  <c:v>54.569999999999993</c:v>
                </c:pt>
                <c:pt idx="54571">
                  <c:v>54.571000000000026</c:v>
                </c:pt>
                <c:pt idx="54572">
                  <c:v>54.572000000000003</c:v>
                </c:pt>
                <c:pt idx="54573">
                  <c:v>54.573000000000036</c:v>
                </c:pt>
                <c:pt idx="54574">
                  <c:v>54.574000000000012</c:v>
                </c:pt>
                <c:pt idx="54575">
                  <c:v>54.575000000000045</c:v>
                </c:pt>
                <c:pt idx="54576">
                  <c:v>54.576000000000022</c:v>
                </c:pt>
                <c:pt idx="54577">
                  <c:v>54.576999999999998</c:v>
                </c:pt>
                <c:pt idx="54578">
                  <c:v>54.578000000000031</c:v>
                </c:pt>
                <c:pt idx="54579">
                  <c:v>54.579000000000008</c:v>
                </c:pt>
                <c:pt idx="54580">
                  <c:v>54.580000000000041</c:v>
                </c:pt>
                <c:pt idx="54581">
                  <c:v>54.581000000000017</c:v>
                </c:pt>
                <c:pt idx="54582">
                  <c:v>54.581999999999994</c:v>
                </c:pt>
                <c:pt idx="54583">
                  <c:v>54.583000000000027</c:v>
                </c:pt>
                <c:pt idx="54584">
                  <c:v>54.584000000000003</c:v>
                </c:pt>
                <c:pt idx="54585">
                  <c:v>54.585000000000036</c:v>
                </c:pt>
                <c:pt idx="54586">
                  <c:v>54.586000000000013</c:v>
                </c:pt>
                <c:pt idx="54587">
                  <c:v>54.587000000000046</c:v>
                </c:pt>
                <c:pt idx="54588">
                  <c:v>54.588000000000022</c:v>
                </c:pt>
                <c:pt idx="54589">
                  <c:v>54.588999999999999</c:v>
                </c:pt>
                <c:pt idx="54590">
                  <c:v>54.590000000000032</c:v>
                </c:pt>
                <c:pt idx="54591">
                  <c:v>54.591000000000008</c:v>
                </c:pt>
                <c:pt idx="54592">
                  <c:v>54.592000000000041</c:v>
                </c:pt>
                <c:pt idx="54593">
                  <c:v>54.593000000000018</c:v>
                </c:pt>
                <c:pt idx="54594">
                  <c:v>54.593999999999994</c:v>
                </c:pt>
                <c:pt idx="54595">
                  <c:v>54.595000000000027</c:v>
                </c:pt>
                <c:pt idx="54596">
                  <c:v>54.596000000000004</c:v>
                </c:pt>
                <c:pt idx="54597">
                  <c:v>54.597000000000037</c:v>
                </c:pt>
                <c:pt idx="54598">
                  <c:v>54.598000000000013</c:v>
                </c:pt>
                <c:pt idx="54599">
                  <c:v>54.599000000000046</c:v>
                </c:pt>
                <c:pt idx="54600">
                  <c:v>54.600000000000023</c:v>
                </c:pt>
                <c:pt idx="54601">
                  <c:v>54.600999999999999</c:v>
                </c:pt>
                <c:pt idx="54602">
                  <c:v>54.602000000000032</c:v>
                </c:pt>
                <c:pt idx="54603">
                  <c:v>54.603000000000009</c:v>
                </c:pt>
                <c:pt idx="54604">
                  <c:v>54.604000000000042</c:v>
                </c:pt>
                <c:pt idx="54605">
                  <c:v>54.605000000000018</c:v>
                </c:pt>
                <c:pt idx="54606">
                  <c:v>54.605999999999995</c:v>
                </c:pt>
                <c:pt idx="54607">
                  <c:v>54.607000000000028</c:v>
                </c:pt>
                <c:pt idx="54608">
                  <c:v>54.608000000000004</c:v>
                </c:pt>
                <c:pt idx="54609">
                  <c:v>54.609000000000037</c:v>
                </c:pt>
                <c:pt idx="54610">
                  <c:v>54.610000000000014</c:v>
                </c:pt>
                <c:pt idx="54611">
                  <c:v>54.61099999999999</c:v>
                </c:pt>
                <c:pt idx="54612">
                  <c:v>54.612000000000023</c:v>
                </c:pt>
                <c:pt idx="54613">
                  <c:v>54.613</c:v>
                </c:pt>
                <c:pt idx="54614">
                  <c:v>54.614000000000033</c:v>
                </c:pt>
                <c:pt idx="54615">
                  <c:v>54.615000000000009</c:v>
                </c:pt>
                <c:pt idx="54616">
                  <c:v>54.616000000000042</c:v>
                </c:pt>
                <c:pt idx="54617">
                  <c:v>54.617000000000019</c:v>
                </c:pt>
                <c:pt idx="54618">
                  <c:v>54.617999999999995</c:v>
                </c:pt>
                <c:pt idx="54619">
                  <c:v>54.619000000000028</c:v>
                </c:pt>
                <c:pt idx="54620">
                  <c:v>54.620000000000005</c:v>
                </c:pt>
                <c:pt idx="54621">
                  <c:v>54.621000000000038</c:v>
                </c:pt>
                <c:pt idx="54622">
                  <c:v>54.622000000000014</c:v>
                </c:pt>
                <c:pt idx="54623">
                  <c:v>54.62299999999999</c:v>
                </c:pt>
                <c:pt idx="54624">
                  <c:v>54.624000000000024</c:v>
                </c:pt>
                <c:pt idx="54625">
                  <c:v>54.625</c:v>
                </c:pt>
                <c:pt idx="54626">
                  <c:v>54.626000000000033</c:v>
                </c:pt>
                <c:pt idx="54627">
                  <c:v>54.62700000000001</c:v>
                </c:pt>
                <c:pt idx="54628">
                  <c:v>54.628000000000043</c:v>
                </c:pt>
                <c:pt idx="54629">
                  <c:v>54.629000000000019</c:v>
                </c:pt>
                <c:pt idx="54630">
                  <c:v>54.629999999999995</c:v>
                </c:pt>
                <c:pt idx="54631">
                  <c:v>54.631000000000029</c:v>
                </c:pt>
                <c:pt idx="54632">
                  <c:v>54.632000000000005</c:v>
                </c:pt>
                <c:pt idx="54633">
                  <c:v>54.633000000000038</c:v>
                </c:pt>
                <c:pt idx="54634">
                  <c:v>54.634000000000015</c:v>
                </c:pt>
                <c:pt idx="54635">
                  <c:v>54.634999999999991</c:v>
                </c:pt>
                <c:pt idx="54636">
                  <c:v>54.636000000000024</c:v>
                </c:pt>
                <c:pt idx="54637">
                  <c:v>54.637</c:v>
                </c:pt>
                <c:pt idx="54638">
                  <c:v>54.638000000000034</c:v>
                </c:pt>
                <c:pt idx="54639">
                  <c:v>54.63900000000001</c:v>
                </c:pt>
                <c:pt idx="54640">
                  <c:v>54.640000000000043</c:v>
                </c:pt>
                <c:pt idx="54641">
                  <c:v>54.64100000000002</c:v>
                </c:pt>
                <c:pt idx="54642">
                  <c:v>54.641999999999996</c:v>
                </c:pt>
                <c:pt idx="54643">
                  <c:v>54.643000000000029</c:v>
                </c:pt>
                <c:pt idx="54644">
                  <c:v>54.644000000000005</c:v>
                </c:pt>
                <c:pt idx="54645">
                  <c:v>54.645000000000039</c:v>
                </c:pt>
                <c:pt idx="54646">
                  <c:v>54.646000000000015</c:v>
                </c:pt>
                <c:pt idx="54647">
                  <c:v>54.646999999999991</c:v>
                </c:pt>
                <c:pt idx="54648">
                  <c:v>54.648000000000025</c:v>
                </c:pt>
                <c:pt idx="54649">
                  <c:v>54.649000000000001</c:v>
                </c:pt>
                <c:pt idx="54650">
                  <c:v>54.650000000000034</c:v>
                </c:pt>
                <c:pt idx="54651">
                  <c:v>54.65100000000001</c:v>
                </c:pt>
                <c:pt idx="54652">
                  <c:v>54.652000000000044</c:v>
                </c:pt>
                <c:pt idx="54653">
                  <c:v>54.65300000000002</c:v>
                </c:pt>
                <c:pt idx="54654">
                  <c:v>54.653999999999996</c:v>
                </c:pt>
                <c:pt idx="54655">
                  <c:v>54.65500000000003</c:v>
                </c:pt>
                <c:pt idx="54656">
                  <c:v>54.656000000000006</c:v>
                </c:pt>
                <c:pt idx="54657">
                  <c:v>54.657000000000039</c:v>
                </c:pt>
                <c:pt idx="54658">
                  <c:v>54.658000000000015</c:v>
                </c:pt>
                <c:pt idx="54659">
                  <c:v>54.658999999999992</c:v>
                </c:pt>
                <c:pt idx="54660">
                  <c:v>54.660000000000025</c:v>
                </c:pt>
                <c:pt idx="54661">
                  <c:v>54.661000000000001</c:v>
                </c:pt>
                <c:pt idx="54662">
                  <c:v>54.662000000000035</c:v>
                </c:pt>
                <c:pt idx="54663">
                  <c:v>54.663000000000011</c:v>
                </c:pt>
                <c:pt idx="54664">
                  <c:v>54.664000000000044</c:v>
                </c:pt>
                <c:pt idx="54665">
                  <c:v>54.66500000000002</c:v>
                </c:pt>
                <c:pt idx="54666">
                  <c:v>54.665999999999997</c:v>
                </c:pt>
                <c:pt idx="54667">
                  <c:v>54.66700000000003</c:v>
                </c:pt>
                <c:pt idx="54668">
                  <c:v>54.668000000000006</c:v>
                </c:pt>
                <c:pt idx="54669">
                  <c:v>54.66900000000004</c:v>
                </c:pt>
                <c:pt idx="54670">
                  <c:v>54.670000000000016</c:v>
                </c:pt>
                <c:pt idx="54671">
                  <c:v>54.670999999999992</c:v>
                </c:pt>
                <c:pt idx="54672">
                  <c:v>54.672000000000025</c:v>
                </c:pt>
                <c:pt idx="54673">
                  <c:v>54.673000000000002</c:v>
                </c:pt>
                <c:pt idx="54674">
                  <c:v>54.674000000000035</c:v>
                </c:pt>
                <c:pt idx="54675">
                  <c:v>54.675000000000011</c:v>
                </c:pt>
                <c:pt idx="54676">
                  <c:v>54.676000000000045</c:v>
                </c:pt>
                <c:pt idx="54677">
                  <c:v>54.677000000000021</c:v>
                </c:pt>
                <c:pt idx="54678">
                  <c:v>54.677999999999997</c:v>
                </c:pt>
                <c:pt idx="54679">
                  <c:v>54.67900000000003</c:v>
                </c:pt>
                <c:pt idx="54680">
                  <c:v>54.680000000000007</c:v>
                </c:pt>
                <c:pt idx="54681">
                  <c:v>54.68100000000004</c:v>
                </c:pt>
                <c:pt idx="54682">
                  <c:v>54.682000000000016</c:v>
                </c:pt>
                <c:pt idx="54683">
                  <c:v>54.682999999999993</c:v>
                </c:pt>
                <c:pt idx="54684">
                  <c:v>54.684000000000026</c:v>
                </c:pt>
                <c:pt idx="54685">
                  <c:v>54.685000000000002</c:v>
                </c:pt>
                <c:pt idx="54686">
                  <c:v>54.686000000000035</c:v>
                </c:pt>
                <c:pt idx="54687">
                  <c:v>54.687000000000012</c:v>
                </c:pt>
                <c:pt idx="54688">
                  <c:v>54.688000000000045</c:v>
                </c:pt>
                <c:pt idx="54689">
                  <c:v>54.689000000000021</c:v>
                </c:pt>
                <c:pt idx="54690">
                  <c:v>54.69</c:v>
                </c:pt>
                <c:pt idx="54691">
                  <c:v>54.691000000000031</c:v>
                </c:pt>
                <c:pt idx="54692">
                  <c:v>54.692000000000007</c:v>
                </c:pt>
                <c:pt idx="54693">
                  <c:v>54.69300000000004</c:v>
                </c:pt>
                <c:pt idx="54694">
                  <c:v>54.694000000000017</c:v>
                </c:pt>
                <c:pt idx="54695">
                  <c:v>54.694999999999993</c:v>
                </c:pt>
                <c:pt idx="54696">
                  <c:v>54.696000000000026</c:v>
                </c:pt>
                <c:pt idx="54697">
                  <c:v>54.697000000000003</c:v>
                </c:pt>
                <c:pt idx="54698">
                  <c:v>54.698000000000036</c:v>
                </c:pt>
                <c:pt idx="54699">
                  <c:v>54.699000000000012</c:v>
                </c:pt>
                <c:pt idx="54700">
                  <c:v>54.700000000000045</c:v>
                </c:pt>
                <c:pt idx="54701">
                  <c:v>54.701000000000022</c:v>
                </c:pt>
                <c:pt idx="54702">
                  <c:v>54.701999999999998</c:v>
                </c:pt>
                <c:pt idx="54703">
                  <c:v>54.703000000000031</c:v>
                </c:pt>
                <c:pt idx="54704">
                  <c:v>54.704000000000008</c:v>
                </c:pt>
                <c:pt idx="54705">
                  <c:v>54.705000000000041</c:v>
                </c:pt>
                <c:pt idx="54706">
                  <c:v>54.706000000000017</c:v>
                </c:pt>
                <c:pt idx="54707">
                  <c:v>54.706999999999994</c:v>
                </c:pt>
                <c:pt idx="54708">
                  <c:v>54.708000000000027</c:v>
                </c:pt>
                <c:pt idx="54709">
                  <c:v>54.709000000000003</c:v>
                </c:pt>
                <c:pt idx="54710">
                  <c:v>54.710000000000036</c:v>
                </c:pt>
                <c:pt idx="54711">
                  <c:v>54.711000000000013</c:v>
                </c:pt>
                <c:pt idx="54712">
                  <c:v>54.712000000000046</c:v>
                </c:pt>
                <c:pt idx="54713">
                  <c:v>54.713000000000022</c:v>
                </c:pt>
                <c:pt idx="54714">
                  <c:v>54.713999999999999</c:v>
                </c:pt>
                <c:pt idx="54715">
                  <c:v>54.715000000000032</c:v>
                </c:pt>
                <c:pt idx="54716">
                  <c:v>54.716000000000008</c:v>
                </c:pt>
                <c:pt idx="54717">
                  <c:v>54.717000000000041</c:v>
                </c:pt>
                <c:pt idx="54718">
                  <c:v>54.718000000000018</c:v>
                </c:pt>
                <c:pt idx="54719">
                  <c:v>54.718999999999994</c:v>
                </c:pt>
                <c:pt idx="54720">
                  <c:v>54.720000000000027</c:v>
                </c:pt>
                <c:pt idx="54721">
                  <c:v>54.721000000000004</c:v>
                </c:pt>
                <c:pt idx="54722">
                  <c:v>54.722000000000037</c:v>
                </c:pt>
                <c:pt idx="54723">
                  <c:v>54.723000000000013</c:v>
                </c:pt>
                <c:pt idx="54724">
                  <c:v>54.724000000000046</c:v>
                </c:pt>
                <c:pt idx="54725">
                  <c:v>54.725000000000023</c:v>
                </c:pt>
                <c:pt idx="54726">
                  <c:v>54.725999999999999</c:v>
                </c:pt>
                <c:pt idx="54727">
                  <c:v>54.727000000000032</c:v>
                </c:pt>
                <c:pt idx="54728">
                  <c:v>54.728000000000009</c:v>
                </c:pt>
                <c:pt idx="54729">
                  <c:v>54.729000000000042</c:v>
                </c:pt>
                <c:pt idx="54730">
                  <c:v>54.730000000000018</c:v>
                </c:pt>
                <c:pt idx="54731">
                  <c:v>54.730999999999995</c:v>
                </c:pt>
                <c:pt idx="54732">
                  <c:v>54.732000000000028</c:v>
                </c:pt>
                <c:pt idx="54733">
                  <c:v>54.733000000000004</c:v>
                </c:pt>
                <c:pt idx="54734">
                  <c:v>54.734000000000037</c:v>
                </c:pt>
                <c:pt idx="54735">
                  <c:v>54.735000000000014</c:v>
                </c:pt>
                <c:pt idx="54736">
                  <c:v>54.73599999999999</c:v>
                </c:pt>
                <c:pt idx="54737">
                  <c:v>54.737000000000023</c:v>
                </c:pt>
                <c:pt idx="54738">
                  <c:v>54.738</c:v>
                </c:pt>
                <c:pt idx="54739">
                  <c:v>54.739000000000033</c:v>
                </c:pt>
                <c:pt idx="54740">
                  <c:v>54.740000000000009</c:v>
                </c:pt>
                <c:pt idx="54741">
                  <c:v>54.741000000000042</c:v>
                </c:pt>
                <c:pt idx="54742">
                  <c:v>54.742000000000019</c:v>
                </c:pt>
                <c:pt idx="54743">
                  <c:v>54.742999999999995</c:v>
                </c:pt>
                <c:pt idx="54744">
                  <c:v>54.744000000000028</c:v>
                </c:pt>
                <c:pt idx="54745">
                  <c:v>54.745000000000005</c:v>
                </c:pt>
                <c:pt idx="54746">
                  <c:v>54.746000000000038</c:v>
                </c:pt>
                <c:pt idx="54747">
                  <c:v>54.747000000000014</c:v>
                </c:pt>
                <c:pt idx="54748">
                  <c:v>54.74799999999999</c:v>
                </c:pt>
                <c:pt idx="54749">
                  <c:v>54.749000000000024</c:v>
                </c:pt>
                <c:pt idx="54750">
                  <c:v>54.75</c:v>
                </c:pt>
                <c:pt idx="54751">
                  <c:v>54.751000000000033</c:v>
                </c:pt>
                <c:pt idx="54752">
                  <c:v>54.75200000000001</c:v>
                </c:pt>
                <c:pt idx="54753">
                  <c:v>54.753000000000043</c:v>
                </c:pt>
                <c:pt idx="54754">
                  <c:v>54.754000000000019</c:v>
                </c:pt>
                <c:pt idx="54755">
                  <c:v>54.754999999999995</c:v>
                </c:pt>
                <c:pt idx="54756">
                  <c:v>54.756000000000029</c:v>
                </c:pt>
                <c:pt idx="54757">
                  <c:v>54.757000000000005</c:v>
                </c:pt>
                <c:pt idx="54758">
                  <c:v>54.758000000000038</c:v>
                </c:pt>
                <c:pt idx="54759">
                  <c:v>54.759000000000015</c:v>
                </c:pt>
                <c:pt idx="54760">
                  <c:v>54.759999999999991</c:v>
                </c:pt>
                <c:pt idx="54761">
                  <c:v>54.761000000000024</c:v>
                </c:pt>
                <c:pt idx="54762">
                  <c:v>54.762</c:v>
                </c:pt>
                <c:pt idx="54763">
                  <c:v>54.763000000000034</c:v>
                </c:pt>
                <c:pt idx="54764">
                  <c:v>54.76400000000001</c:v>
                </c:pt>
                <c:pt idx="54765">
                  <c:v>54.765000000000043</c:v>
                </c:pt>
                <c:pt idx="54766">
                  <c:v>54.76600000000002</c:v>
                </c:pt>
                <c:pt idx="54767">
                  <c:v>54.766999999999996</c:v>
                </c:pt>
                <c:pt idx="54768">
                  <c:v>54.768000000000029</c:v>
                </c:pt>
                <c:pt idx="54769">
                  <c:v>54.769000000000005</c:v>
                </c:pt>
                <c:pt idx="54770">
                  <c:v>54.770000000000039</c:v>
                </c:pt>
                <c:pt idx="54771">
                  <c:v>54.771000000000015</c:v>
                </c:pt>
                <c:pt idx="54772">
                  <c:v>54.771999999999991</c:v>
                </c:pt>
                <c:pt idx="54773">
                  <c:v>54.773000000000025</c:v>
                </c:pt>
                <c:pt idx="54774">
                  <c:v>54.774000000000001</c:v>
                </c:pt>
                <c:pt idx="54775">
                  <c:v>54.775000000000034</c:v>
                </c:pt>
                <c:pt idx="54776">
                  <c:v>54.77600000000001</c:v>
                </c:pt>
                <c:pt idx="54777">
                  <c:v>54.777000000000044</c:v>
                </c:pt>
                <c:pt idx="54778">
                  <c:v>54.77800000000002</c:v>
                </c:pt>
                <c:pt idx="54779">
                  <c:v>54.778999999999996</c:v>
                </c:pt>
                <c:pt idx="54780">
                  <c:v>54.78000000000003</c:v>
                </c:pt>
                <c:pt idx="54781">
                  <c:v>54.781000000000006</c:v>
                </c:pt>
                <c:pt idx="54782">
                  <c:v>54.782000000000039</c:v>
                </c:pt>
                <c:pt idx="54783">
                  <c:v>54.783000000000015</c:v>
                </c:pt>
                <c:pt idx="54784">
                  <c:v>54.783999999999992</c:v>
                </c:pt>
                <c:pt idx="54785">
                  <c:v>54.785000000000025</c:v>
                </c:pt>
                <c:pt idx="54786">
                  <c:v>54.786000000000001</c:v>
                </c:pt>
                <c:pt idx="54787">
                  <c:v>54.787000000000035</c:v>
                </c:pt>
                <c:pt idx="54788">
                  <c:v>54.788000000000011</c:v>
                </c:pt>
                <c:pt idx="54789">
                  <c:v>54.789000000000044</c:v>
                </c:pt>
                <c:pt idx="54790">
                  <c:v>54.79000000000002</c:v>
                </c:pt>
                <c:pt idx="54791">
                  <c:v>54.790999999999997</c:v>
                </c:pt>
                <c:pt idx="54792">
                  <c:v>54.79200000000003</c:v>
                </c:pt>
                <c:pt idx="54793">
                  <c:v>54.793000000000006</c:v>
                </c:pt>
                <c:pt idx="54794">
                  <c:v>54.79400000000004</c:v>
                </c:pt>
                <c:pt idx="54795">
                  <c:v>54.795000000000016</c:v>
                </c:pt>
                <c:pt idx="54796">
                  <c:v>54.795999999999992</c:v>
                </c:pt>
                <c:pt idx="54797">
                  <c:v>54.797000000000025</c:v>
                </c:pt>
                <c:pt idx="54798">
                  <c:v>54.798000000000002</c:v>
                </c:pt>
                <c:pt idx="54799">
                  <c:v>54.799000000000035</c:v>
                </c:pt>
                <c:pt idx="54800">
                  <c:v>54.800000000000011</c:v>
                </c:pt>
                <c:pt idx="54801">
                  <c:v>54.801000000000045</c:v>
                </c:pt>
                <c:pt idx="54802">
                  <c:v>54.802000000000021</c:v>
                </c:pt>
                <c:pt idx="54803">
                  <c:v>54.802999999999997</c:v>
                </c:pt>
                <c:pt idx="54804">
                  <c:v>54.80400000000003</c:v>
                </c:pt>
                <c:pt idx="54805">
                  <c:v>54.805000000000007</c:v>
                </c:pt>
                <c:pt idx="54806">
                  <c:v>54.80600000000004</c:v>
                </c:pt>
                <c:pt idx="54807">
                  <c:v>54.807000000000016</c:v>
                </c:pt>
                <c:pt idx="54808">
                  <c:v>54.807999999999993</c:v>
                </c:pt>
                <c:pt idx="54809">
                  <c:v>54.809000000000026</c:v>
                </c:pt>
                <c:pt idx="54810">
                  <c:v>54.81</c:v>
                </c:pt>
                <c:pt idx="54811">
                  <c:v>54.811000000000035</c:v>
                </c:pt>
                <c:pt idx="54812">
                  <c:v>54.812000000000012</c:v>
                </c:pt>
                <c:pt idx="54813">
                  <c:v>54.813000000000045</c:v>
                </c:pt>
                <c:pt idx="54814">
                  <c:v>54.814000000000021</c:v>
                </c:pt>
                <c:pt idx="54815">
                  <c:v>54.814999999999998</c:v>
                </c:pt>
                <c:pt idx="54816">
                  <c:v>54.816000000000031</c:v>
                </c:pt>
                <c:pt idx="54817">
                  <c:v>54.817000000000007</c:v>
                </c:pt>
                <c:pt idx="54818">
                  <c:v>54.81800000000004</c:v>
                </c:pt>
                <c:pt idx="54819">
                  <c:v>54.819000000000017</c:v>
                </c:pt>
                <c:pt idx="54820">
                  <c:v>54.819999999999993</c:v>
                </c:pt>
                <c:pt idx="54821">
                  <c:v>54.821000000000026</c:v>
                </c:pt>
                <c:pt idx="54822">
                  <c:v>54.822000000000003</c:v>
                </c:pt>
                <c:pt idx="54823">
                  <c:v>54.823000000000036</c:v>
                </c:pt>
                <c:pt idx="54824">
                  <c:v>54.824000000000012</c:v>
                </c:pt>
                <c:pt idx="54825">
                  <c:v>54.825000000000045</c:v>
                </c:pt>
                <c:pt idx="54826">
                  <c:v>54.826000000000022</c:v>
                </c:pt>
                <c:pt idx="54827">
                  <c:v>54.826999999999998</c:v>
                </c:pt>
                <c:pt idx="54828">
                  <c:v>54.828000000000031</c:v>
                </c:pt>
                <c:pt idx="54829">
                  <c:v>54.829000000000008</c:v>
                </c:pt>
                <c:pt idx="54830">
                  <c:v>54.830000000000041</c:v>
                </c:pt>
                <c:pt idx="54831">
                  <c:v>54.831000000000017</c:v>
                </c:pt>
                <c:pt idx="54832">
                  <c:v>54.831999999999994</c:v>
                </c:pt>
                <c:pt idx="54833">
                  <c:v>54.833000000000027</c:v>
                </c:pt>
                <c:pt idx="54834">
                  <c:v>54.834000000000003</c:v>
                </c:pt>
                <c:pt idx="54835">
                  <c:v>54.835000000000036</c:v>
                </c:pt>
                <c:pt idx="54836">
                  <c:v>54.836000000000013</c:v>
                </c:pt>
                <c:pt idx="54837">
                  <c:v>54.837000000000046</c:v>
                </c:pt>
                <c:pt idx="54838">
                  <c:v>54.838000000000022</c:v>
                </c:pt>
                <c:pt idx="54839">
                  <c:v>54.838999999999999</c:v>
                </c:pt>
                <c:pt idx="54840">
                  <c:v>54.840000000000032</c:v>
                </c:pt>
                <c:pt idx="54841">
                  <c:v>54.841000000000008</c:v>
                </c:pt>
                <c:pt idx="54842">
                  <c:v>54.842000000000041</c:v>
                </c:pt>
                <c:pt idx="54843">
                  <c:v>54.843000000000018</c:v>
                </c:pt>
                <c:pt idx="54844">
                  <c:v>54.843999999999994</c:v>
                </c:pt>
                <c:pt idx="54845">
                  <c:v>54.845000000000027</c:v>
                </c:pt>
                <c:pt idx="54846">
                  <c:v>54.846000000000004</c:v>
                </c:pt>
                <c:pt idx="54847">
                  <c:v>54.847000000000037</c:v>
                </c:pt>
                <c:pt idx="54848">
                  <c:v>54.848000000000013</c:v>
                </c:pt>
                <c:pt idx="54849">
                  <c:v>54.849000000000046</c:v>
                </c:pt>
                <c:pt idx="54850">
                  <c:v>54.850000000000023</c:v>
                </c:pt>
                <c:pt idx="54851">
                  <c:v>54.850999999999999</c:v>
                </c:pt>
                <c:pt idx="54852">
                  <c:v>54.852000000000032</c:v>
                </c:pt>
                <c:pt idx="54853">
                  <c:v>54.853000000000009</c:v>
                </c:pt>
                <c:pt idx="54854">
                  <c:v>54.854000000000042</c:v>
                </c:pt>
                <c:pt idx="54855">
                  <c:v>54.855000000000018</c:v>
                </c:pt>
                <c:pt idx="54856">
                  <c:v>54.855999999999995</c:v>
                </c:pt>
                <c:pt idx="54857">
                  <c:v>54.857000000000028</c:v>
                </c:pt>
                <c:pt idx="54858">
                  <c:v>54.858000000000004</c:v>
                </c:pt>
                <c:pt idx="54859">
                  <c:v>54.859000000000037</c:v>
                </c:pt>
                <c:pt idx="54860">
                  <c:v>54.860000000000014</c:v>
                </c:pt>
                <c:pt idx="54861">
                  <c:v>54.86099999999999</c:v>
                </c:pt>
                <c:pt idx="54862">
                  <c:v>54.862000000000023</c:v>
                </c:pt>
                <c:pt idx="54863">
                  <c:v>54.863</c:v>
                </c:pt>
                <c:pt idx="54864">
                  <c:v>54.864000000000033</c:v>
                </c:pt>
                <c:pt idx="54865">
                  <c:v>54.865000000000009</c:v>
                </c:pt>
                <c:pt idx="54866">
                  <c:v>54.866000000000042</c:v>
                </c:pt>
                <c:pt idx="54867">
                  <c:v>54.867000000000019</c:v>
                </c:pt>
                <c:pt idx="54868">
                  <c:v>54.867999999999995</c:v>
                </c:pt>
                <c:pt idx="54869">
                  <c:v>54.869000000000028</c:v>
                </c:pt>
                <c:pt idx="54870">
                  <c:v>54.870000000000005</c:v>
                </c:pt>
                <c:pt idx="54871">
                  <c:v>54.871000000000038</c:v>
                </c:pt>
                <c:pt idx="54872">
                  <c:v>54.872000000000014</c:v>
                </c:pt>
                <c:pt idx="54873">
                  <c:v>54.87299999999999</c:v>
                </c:pt>
                <c:pt idx="54874">
                  <c:v>54.874000000000024</c:v>
                </c:pt>
                <c:pt idx="54875">
                  <c:v>54.875</c:v>
                </c:pt>
                <c:pt idx="54876">
                  <c:v>54.876000000000033</c:v>
                </c:pt>
                <c:pt idx="54877">
                  <c:v>54.87700000000001</c:v>
                </c:pt>
                <c:pt idx="54878">
                  <c:v>54.878000000000043</c:v>
                </c:pt>
                <c:pt idx="54879">
                  <c:v>54.879000000000019</c:v>
                </c:pt>
                <c:pt idx="54880">
                  <c:v>54.879999999999995</c:v>
                </c:pt>
                <c:pt idx="54881">
                  <c:v>54.881000000000029</c:v>
                </c:pt>
                <c:pt idx="54882">
                  <c:v>54.882000000000005</c:v>
                </c:pt>
                <c:pt idx="54883">
                  <c:v>54.883000000000038</c:v>
                </c:pt>
                <c:pt idx="54884">
                  <c:v>54.884000000000015</c:v>
                </c:pt>
                <c:pt idx="54885">
                  <c:v>54.884999999999991</c:v>
                </c:pt>
                <c:pt idx="54886">
                  <c:v>54.886000000000024</c:v>
                </c:pt>
                <c:pt idx="54887">
                  <c:v>54.887</c:v>
                </c:pt>
                <c:pt idx="54888">
                  <c:v>54.888000000000034</c:v>
                </c:pt>
                <c:pt idx="54889">
                  <c:v>54.88900000000001</c:v>
                </c:pt>
                <c:pt idx="54890">
                  <c:v>54.890000000000043</c:v>
                </c:pt>
                <c:pt idx="54891">
                  <c:v>54.89100000000002</c:v>
                </c:pt>
                <c:pt idx="54892">
                  <c:v>54.891999999999996</c:v>
                </c:pt>
                <c:pt idx="54893">
                  <c:v>54.893000000000029</c:v>
                </c:pt>
                <c:pt idx="54894">
                  <c:v>54.894000000000005</c:v>
                </c:pt>
                <c:pt idx="54895">
                  <c:v>54.895000000000039</c:v>
                </c:pt>
                <c:pt idx="54896">
                  <c:v>54.896000000000015</c:v>
                </c:pt>
                <c:pt idx="54897">
                  <c:v>54.896999999999991</c:v>
                </c:pt>
                <c:pt idx="54898">
                  <c:v>54.898000000000025</c:v>
                </c:pt>
                <c:pt idx="54899">
                  <c:v>54.899000000000001</c:v>
                </c:pt>
                <c:pt idx="54900">
                  <c:v>54.900000000000034</c:v>
                </c:pt>
                <c:pt idx="54901">
                  <c:v>54.90100000000001</c:v>
                </c:pt>
                <c:pt idx="54902">
                  <c:v>54.902000000000044</c:v>
                </c:pt>
                <c:pt idx="54903">
                  <c:v>54.90300000000002</c:v>
                </c:pt>
                <c:pt idx="54904">
                  <c:v>54.903999999999996</c:v>
                </c:pt>
                <c:pt idx="54905">
                  <c:v>54.90500000000003</c:v>
                </c:pt>
                <c:pt idx="54906">
                  <c:v>54.906000000000006</c:v>
                </c:pt>
                <c:pt idx="54907">
                  <c:v>54.907000000000039</c:v>
                </c:pt>
                <c:pt idx="54908">
                  <c:v>54.908000000000015</c:v>
                </c:pt>
                <c:pt idx="54909">
                  <c:v>54.908999999999992</c:v>
                </c:pt>
                <c:pt idx="54910">
                  <c:v>54.910000000000025</c:v>
                </c:pt>
                <c:pt idx="54911">
                  <c:v>54.911000000000001</c:v>
                </c:pt>
                <c:pt idx="54912">
                  <c:v>54.912000000000035</c:v>
                </c:pt>
                <c:pt idx="54913">
                  <c:v>54.913000000000011</c:v>
                </c:pt>
                <c:pt idx="54914">
                  <c:v>54.914000000000044</c:v>
                </c:pt>
                <c:pt idx="54915">
                  <c:v>54.91500000000002</c:v>
                </c:pt>
                <c:pt idx="54916">
                  <c:v>54.915999999999997</c:v>
                </c:pt>
                <c:pt idx="54917">
                  <c:v>54.91700000000003</c:v>
                </c:pt>
                <c:pt idx="54918">
                  <c:v>54.918000000000006</c:v>
                </c:pt>
                <c:pt idx="54919">
                  <c:v>54.91900000000004</c:v>
                </c:pt>
                <c:pt idx="54920">
                  <c:v>54.920000000000016</c:v>
                </c:pt>
                <c:pt idx="54921">
                  <c:v>54.920999999999992</c:v>
                </c:pt>
                <c:pt idx="54922">
                  <c:v>54.922000000000025</c:v>
                </c:pt>
                <c:pt idx="54923">
                  <c:v>54.923000000000002</c:v>
                </c:pt>
                <c:pt idx="54924">
                  <c:v>54.924000000000035</c:v>
                </c:pt>
                <c:pt idx="54925">
                  <c:v>54.925000000000011</c:v>
                </c:pt>
                <c:pt idx="54926">
                  <c:v>54.926000000000045</c:v>
                </c:pt>
                <c:pt idx="54927">
                  <c:v>54.927000000000021</c:v>
                </c:pt>
                <c:pt idx="54928">
                  <c:v>54.927999999999997</c:v>
                </c:pt>
                <c:pt idx="54929">
                  <c:v>54.92900000000003</c:v>
                </c:pt>
                <c:pt idx="54930">
                  <c:v>54.930000000000007</c:v>
                </c:pt>
                <c:pt idx="54931">
                  <c:v>54.93100000000004</c:v>
                </c:pt>
                <c:pt idx="54932">
                  <c:v>54.932000000000016</c:v>
                </c:pt>
                <c:pt idx="54933">
                  <c:v>54.932999999999993</c:v>
                </c:pt>
                <c:pt idx="54934">
                  <c:v>54.934000000000026</c:v>
                </c:pt>
                <c:pt idx="54935">
                  <c:v>54.935000000000002</c:v>
                </c:pt>
                <c:pt idx="54936">
                  <c:v>54.936000000000035</c:v>
                </c:pt>
                <c:pt idx="54937">
                  <c:v>54.937000000000012</c:v>
                </c:pt>
                <c:pt idx="54938">
                  <c:v>54.938000000000045</c:v>
                </c:pt>
                <c:pt idx="54939">
                  <c:v>54.939000000000021</c:v>
                </c:pt>
                <c:pt idx="54940">
                  <c:v>54.94</c:v>
                </c:pt>
                <c:pt idx="54941">
                  <c:v>54.941000000000031</c:v>
                </c:pt>
                <c:pt idx="54942">
                  <c:v>54.942000000000007</c:v>
                </c:pt>
                <c:pt idx="54943">
                  <c:v>54.94300000000004</c:v>
                </c:pt>
                <c:pt idx="54944">
                  <c:v>54.944000000000017</c:v>
                </c:pt>
                <c:pt idx="54945">
                  <c:v>54.944999999999993</c:v>
                </c:pt>
                <c:pt idx="54946">
                  <c:v>54.946000000000026</c:v>
                </c:pt>
                <c:pt idx="54947">
                  <c:v>54.947000000000003</c:v>
                </c:pt>
                <c:pt idx="54948">
                  <c:v>54.948000000000036</c:v>
                </c:pt>
                <c:pt idx="54949">
                  <c:v>54.949000000000012</c:v>
                </c:pt>
                <c:pt idx="54950">
                  <c:v>54.950000000000045</c:v>
                </c:pt>
                <c:pt idx="54951">
                  <c:v>54.951000000000022</c:v>
                </c:pt>
                <c:pt idx="54952">
                  <c:v>54.951999999999998</c:v>
                </c:pt>
                <c:pt idx="54953">
                  <c:v>54.953000000000031</c:v>
                </c:pt>
                <c:pt idx="54954">
                  <c:v>54.954000000000008</c:v>
                </c:pt>
                <c:pt idx="54955">
                  <c:v>54.955000000000041</c:v>
                </c:pt>
                <c:pt idx="54956">
                  <c:v>54.956000000000017</c:v>
                </c:pt>
                <c:pt idx="54957">
                  <c:v>54.956999999999994</c:v>
                </c:pt>
                <c:pt idx="54958">
                  <c:v>54.958000000000027</c:v>
                </c:pt>
                <c:pt idx="54959">
                  <c:v>54.959000000000003</c:v>
                </c:pt>
                <c:pt idx="54960">
                  <c:v>54.960000000000036</c:v>
                </c:pt>
                <c:pt idx="54961">
                  <c:v>54.961000000000013</c:v>
                </c:pt>
                <c:pt idx="54962">
                  <c:v>54.962000000000046</c:v>
                </c:pt>
                <c:pt idx="54963">
                  <c:v>54.963000000000022</c:v>
                </c:pt>
                <c:pt idx="54964">
                  <c:v>54.963999999999999</c:v>
                </c:pt>
                <c:pt idx="54965">
                  <c:v>54.965000000000032</c:v>
                </c:pt>
                <c:pt idx="54966">
                  <c:v>54.966000000000008</c:v>
                </c:pt>
                <c:pt idx="54967">
                  <c:v>54.967000000000041</c:v>
                </c:pt>
                <c:pt idx="54968">
                  <c:v>54.968000000000018</c:v>
                </c:pt>
                <c:pt idx="54969">
                  <c:v>54.968999999999994</c:v>
                </c:pt>
                <c:pt idx="54970">
                  <c:v>54.970000000000027</c:v>
                </c:pt>
                <c:pt idx="54971">
                  <c:v>54.971000000000004</c:v>
                </c:pt>
                <c:pt idx="54972">
                  <c:v>54.972000000000037</c:v>
                </c:pt>
                <c:pt idx="54973">
                  <c:v>54.973000000000013</c:v>
                </c:pt>
                <c:pt idx="54974">
                  <c:v>54.974000000000046</c:v>
                </c:pt>
                <c:pt idx="54975">
                  <c:v>54.975000000000023</c:v>
                </c:pt>
                <c:pt idx="54976">
                  <c:v>54.975999999999999</c:v>
                </c:pt>
                <c:pt idx="54977">
                  <c:v>54.977000000000032</c:v>
                </c:pt>
                <c:pt idx="54978">
                  <c:v>54.978000000000009</c:v>
                </c:pt>
                <c:pt idx="54979">
                  <c:v>54.979000000000042</c:v>
                </c:pt>
                <c:pt idx="54980">
                  <c:v>54.980000000000018</c:v>
                </c:pt>
                <c:pt idx="54981">
                  <c:v>54.980999999999995</c:v>
                </c:pt>
                <c:pt idx="54982">
                  <c:v>54.982000000000028</c:v>
                </c:pt>
                <c:pt idx="54983">
                  <c:v>54.983000000000004</c:v>
                </c:pt>
                <c:pt idx="54984">
                  <c:v>54.984000000000037</c:v>
                </c:pt>
                <c:pt idx="54985">
                  <c:v>54.985000000000014</c:v>
                </c:pt>
                <c:pt idx="54986">
                  <c:v>54.98599999999999</c:v>
                </c:pt>
                <c:pt idx="54987">
                  <c:v>54.987000000000023</c:v>
                </c:pt>
                <c:pt idx="54988">
                  <c:v>54.988</c:v>
                </c:pt>
                <c:pt idx="54989">
                  <c:v>54.989000000000033</c:v>
                </c:pt>
                <c:pt idx="54990">
                  <c:v>54.990000000000009</c:v>
                </c:pt>
                <c:pt idx="54991">
                  <c:v>54.991000000000042</c:v>
                </c:pt>
                <c:pt idx="54992">
                  <c:v>54.992000000000019</c:v>
                </c:pt>
                <c:pt idx="54993">
                  <c:v>54.992999999999995</c:v>
                </c:pt>
                <c:pt idx="54994">
                  <c:v>54.994000000000028</c:v>
                </c:pt>
                <c:pt idx="54995">
                  <c:v>54.995000000000005</c:v>
                </c:pt>
                <c:pt idx="54996">
                  <c:v>54.996000000000038</c:v>
                </c:pt>
                <c:pt idx="54997">
                  <c:v>54.997000000000014</c:v>
                </c:pt>
                <c:pt idx="54998">
                  <c:v>54.99799999999999</c:v>
                </c:pt>
                <c:pt idx="54999">
                  <c:v>54.999000000000024</c:v>
                </c:pt>
                <c:pt idx="55000">
                  <c:v>55</c:v>
                </c:pt>
                <c:pt idx="55001">
                  <c:v>55.001000000000033</c:v>
                </c:pt>
                <c:pt idx="55002">
                  <c:v>55.00200000000001</c:v>
                </c:pt>
                <c:pt idx="55003">
                  <c:v>55.003000000000043</c:v>
                </c:pt>
                <c:pt idx="55004">
                  <c:v>55.004000000000019</c:v>
                </c:pt>
                <c:pt idx="55005">
                  <c:v>55.004999999999995</c:v>
                </c:pt>
                <c:pt idx="55006">
                  <c:v>55.006000000000029</c:v>
                </c:pt>
                <c:pt idx="55007">
                  <c:v>55.007000000000005</c:v>
                </c:pt>
                <c:pt idx="55008">
                  <c:v>55.008000000000038</c:v>
                </c:pt>
                <c:pt idx="55009">
                  <c:v>55.009000000000015</c:v>
                </c:pt>
                <c:pt idx="55010">
                  <c:v>55.009999999999991</c:v>
                </c:pt>
                <c:pt idx="55011">
                  <c:v>55.011000000000024</c:v>
                </c:pt>
                <c:pt idx="55012">
                  <c:v>55.012</c:v>
                </c:pt>
                <c:pt idx="55013">
                  <c:v>55.013000000000034</c:v>
                </c:pt>
                <c:pt idx="55014">
                  <c:v>55.01400000000001</c:v>
                </c:pt>
                <c:pt idx="55015">
                  <c:v>55.015000000000043</c:v>
                </c:pt>
                <c:pt idx="55016">
                  <c:v>55.01600000000002</c:v>
                </c:pt>
                <c:pt idx="55017">
                  <c:v>55.016999999999996</c:v>
                </c:pt>
                <c:pt idx="55018">
                  <c:v>55.018000000000029</c:v>
                </c:pt>
                <c:pt idx="55019">
                  <c:v>55.019000000000005</c:v>
                </c:pt>
                <c:pt idx="55020">
                  <c:v>55.020000000000039</c:v>
                </c:pt>
                <c:pt idx="55021">
                  <c:v>55.021000000000015</c:v>
                </c:pt>
                <c:pt idx="55022">
                  <c:v>55.021999999999991</c:v>
                </c:pt>
                <c:pt idx="55023">
                  <c:v>55.023000000000025</c:v>
                </c:pt>
                <c:pt idx="55024">
                  <c:v>55.024000000000001</c:v>
                </c:pt>
                <c:pt idx="55025">
                  <c:v>55.025000000000034</c:v>
                </c:pt>
                <c:pt idx="55026">
                  <c:v>55.02600000000001</c:v>
                </c:pt>
                <c:pt idx="55027">
                  <c:v>55.027000000000044</c:v>
                </c:pt>
                <c:pt idx="55028">
                  <c:v>55.02800000000002</c:v>
                </c:pt>
                <c:pt idx="55029">
                  <c:v>55.028999999999996</c:v>
                </c:pt>
                <c:pt idx="55030">
                  <c:v>55.03000000000003</c:v>
                </c:pt>
                <c:pt idx="55031">
                  <c:v>55.031000000000006</c:v>
                </c:pt>
                <c:pt idx="55032">
                  <c:v>55.032000000000039</c:v>
                </c:pt>
                <c:pt idx="55033">
                  <c:v>55.033000000000015</c:v>
                </c:pt>
                <c:pt idx="55034">
                  <c:v>55.033999999999992</c:v>
                </c:pt>
                <c:pt idx="55035">
                  <c:v>55.035000000000025</c:v>
                </c:pt>
                <c:pt idx="55036">
                  <c:v>55.036000000000001</c:v>
                </c:pt>
                <c:pt idx="55037">
                  <c:v>55.037000000000035</c:v>
                </c:pt>
                <c:pt idx="55038">
                  <c:v>55.038000000000011</c:v>
                </c:pt>
                <c:pt idx="55039">
                  <c:v>55.039000000000044</c:v>
                </c:pt>
                <c:pt idx="55040">
                  <c:v>55.04000000000002</c:v>
                </c:pt>
                <c:pt idx="55041">
                  <c:v>55.040999999999997</c:v>
                </c:pt>
                <c:pt idx="55042">
                  <c:v>55.04200000000003</c:v>
                </c:pt>
                <c:pt idx="55043">
                  <c:v>55.043000000000006</c:v>
                </c:pt>
                <c:pt idx="55044">
                  <c:v>55.04400000000004</c:v>
                </c:pt>
                <c:pt idx="55045">
                  <c:v>55.045000000000016</c:v>
                </c:pt>
                <c:pt idx="55046">
                  <c:v>55.045999999999992</c:v>
                </c:pt>
                <c:pt idx="55047">
                  <c:v>55.047000000000025</c:v>
                </c:pt>
                <c:pt idx="55048">
                  <c:v>55.048000000000002</c:v>
                </c:pt>
                <c:pt idx="55049">
                  <c:v>55.049000000000035</c:v>
                </c:pt>
                <c:pt idx="55050">
                  <c:v>55.050000000000011</c:v>
                </c:pt>
                <c:pt idx="55051">
                  <c:v>55.051000000000045</c:v>
                </c:pt>
                <c:pt idx="55052">
                  <c:v>55.052000000000021</c:v>
                </c:pt>
                <c:pt idx="55053">
                  <c:v>55.052999999999997</c:v>
                </c:pt>
                <c:pt idx="55054">
                  <c:v>55.05400000000003</c:v>
                </c:pt>
                <c:pt idx="55055">
                  <c:v>55.055000000000007</c:v>
                </c:pt>
                <c:pt idx="55056">
                  <c:v>55.05600000000004</c:v>
                </c:pt>
                <c:pt idx="55057">
                  <c:v>55.057000000000016</c:v>
                </c:pt>
                <c:pt idx="55058">
                  <c:v>55.057999999999993</c:v>
                </c:pt>
                <c:pt idx="55059">
                  <c:v>55.059000000000026</c:v>
                </c:pt>
                <c:pt idx="55060">
                  <c:v>55.06</c:v>
                </c:pt>
                <c:pt idx="55061">
                  <c:v>55.061000000000035</c:v>
                </c:pt>
                <c:pt idx="55062">
                  <c:v>55.062000000000012</c:v>
                </c:pt>
                <c:pt idx="55063">
                  <c:v>55.063000000000045</c:v>
                </c:pt>
                <c:pt idx="55064">
                  <c:v>55.064000000000021</c:v>
                </c:pt>
                <c:pt idx="55065">
                  <c:v>55.064999999999998</c:v>
                </c:pt>
                <c:pt idx="55066">
                  <c:v>55.066000000000031</c:v>
                </c:pt>
                <c:pt idx="55067">
                  <c:v>55.067000000000007</c:v>
                </c:pt>
                <c:pt idx="55068">
                  <c:v>55.06800000000004</c:v>
                </c:pt>
                <c:pt idx="55069">
                  <c:v>55.069000000000017</c:v>
                </c:pt>
                <c:pt idx="55070">
                  <c:v>55.069999999999993</c:v>
                </c:pt>
                <c:pt idx="55071">
                  <c:v>55.071000000000026</c:v>
                </c:pt>
                <c:pt idx="55072">
                  <c:v>55.072000000000003</c:v>
                </c:pt>
                <c:pt idx="55073">
                  <c:v>55.073000000000036</c:v>
                </c:pt>
                <c:pt idx="55074">
                  <c:v>55.074000000000012</c:v>
                </c:pt>
                <c:pt idx="55075">
                  <c:v>55.075000000000045</c:v>
                </c:pt>
                <c:pt idx="55076">
                  <c:v>55.076000000000022</c:v>
                </c:pt>
                <c:pt idx="55077">
                  <c:v>55.076999999999998</c:v>
                </c:pt>
                <c:pt idx="55078">
                  <c:v>55.078000000000031</c:v>
                </c:pt>
                <c:pt idx="55079">
                  <c:v>55.079000000000008</c:v>
                </c:pt>
                <c:pt idx="55080">
                  <c:v>55.080000000000041</c:v>
                </c:pt>
                <c:pt idx="55081">
                  <c:v>55.081000000000017</c:v>
                </c:pt>
                <c:pt idx="55082">
                  <c:v>55.081999999999994</c:v>
                </c:pt>
                <c:pt idx="55083">
                  <c:v>55.083000000000027</c:v>
                </c:pt>
                <c:pt idx="55084">
                  <c:v>55.084000000000003</c:v>
                </c:pt>
                <c:pt idx="55085">
                  <c:v>55.085000000000036</c:v>
                </c:pt>
                <c:pt idx="55086">
                  <c:v>55.086000000000013</c:v>
                </c:pt>
                <c:pt idx="55087">
                  <c:v>55.087000000000046</c:v>
                </c:pt>
                <c:pt idx="55088">
                  <c:v>55.088000000000022</c:v>
                </c:pt>
                <c:pt idx="55089">
                  <c:v>55.088999999999999</c:v>
                </c:pt>
                <c:pt idx="55090">
                  <c:v>55.090000000000032</c:v>
                </c:pt>
                <c:pt idx="55091">
                  <c:v>55.091000000000008</c:v>
                </c:pt>
                <c:pt idx="55092">
                  <c:v>55.092000000000041</c:v>
                </c:pt>
                <c:pt idx="55093">
                  <c:v>55.093000000000018</c:v>
                </c:pt>
                <c:pt idx="55094">
                  <c:v>55.093999999999994</c:v>
                </c:pt>
                <c:pt idx="55095">
                  <c:v>55.095000000000027</c:v>
                </c:pt>
                <c:pt idx="55096">
                  <c:v>55.096000000000004</c:v>
                </c:pt>
                <c:pt idx="55097">
                  <c:v>55.097000000000037</c:v>
                </c:pt>
                <c:pt idx="55098">
                  <c:v>55.098000000000013</c:v>
                </c:pt>
                <c:pt idx="55099">
                  <c:v>55.099000000000046</c:v>
                </c:pt>
                <c:pt idx="55100">
                  <c:v>55.100000000000023</c:v>
                </c:pt>
                <c:pt idx="55101">
                  <c:v>55.100999999999999</c:v>
                </c:pt>
                <c:pt idx="55102">
                  <c:v>55.102000000000032</c:v>
                </c:pt>
                <c:pt idx="55103">
                  <c:v>55.103000000000009</c:v>
                </c:pt>
                <c:pt idx="55104">
                  <c:v>55.104000000000042</c:v>
                </c:pt>
                <c:pt idx="55105">
                  <c:v>55.105000000000018</c:v>
                </c:pt>
                <c:pt idx="55106">
                  <c:v>55.105999999999995</c:v>
                </c:pt>
                <c:pt idx="55107">
                  <c:v>55.107000000000028</c:v>
                </c:pt>
                <c:pt idx="55108">
                  <c:v>55.108000000000004</c:v>
                </c:pt>
                <c:pt idx="55109">
                  <c:v>55.109000000000037</c:v>
                </c:pt>
                <c:pt idx="55110">
                  <c:v>55.110000000000014</c:v>
                </c:pt>
                <c:pt idx="55111">
                  <c:v>55.11099999999999</c:v>
                </c:pt>
                <c:pt idx="55112">
                  <c:v>55.112000000000023</c:v>
                </c:pt>
                <c:pt idx="55113">
                  <c:v>55.113</c:v>
                </c:pt>
                <c:pt idx="55114">
                  <c:v>55.114000000000033</c:v>
                </c:pt>
                <c:pt idx="55115">
                  <c:v>55.115000000000009</c:v>
                </c:pt>
                <c:pt idx="55116">
                  <c:v>55.116000000000042</c:v>
                </c:pt>
                <c:pt idx="55117">
                  <c:v>55.117000000000019</c:v>
                </c:pt>
                <c:pt idx="55118">
                  <c:v>55.117999999999995</c:v>
                </c:pt>
                <c:pt idx="55119">
                  <c:v>55.119000000000028</c:v>
                </c:pt>
                <c:pt idx="55120">
                  <c:v>55.120000000000005</c:v>
                </c:pt>
                <c:pt idx="55121">
                  <c:v>55.121000000000038</c:v>
                </c:pt>
                <c:pt idx="55122">
                  <c:v>55.122000000000014</c:v>
                </c:pt>
                <c:pt idx="55123">
                  <c:v>55.12299999999999</c:v>
                </c:pt>
                <c:pt idx="55124">
                  <c:v>55.124000000000024</c:v>
                </c:pt>
                <c:pt idx="55125">
                  <c:v>55.125</c:v>
                </c:pt>
                <c:pt idx="55126">
                  <c:v>55.126000000000033</c:v>
                </c:pt>
                <c:pt idx="55127">
                  <c:v>55.12700000000001</c:v>
                </c:pt>
                <c:pt idx="55128">
                  <c:v>55.128000000000043</c:v>
                </c:pt>
                <c:pt idx="55129">
                  <c:v>55.129000000000019</c:v>
                </c:pt>
                <c:pt idx="55130">
                  <c:v>55.129999999999995</c:v>
                </c:pt>
                <c:pt idx="55131">
                  <c:v>55.131000000000029</c:v>
                </c:pt>
                <c:pt idx="55132">
                  <c:v>55.132000000000005</c:v>
                </c:pt>
                <c:pt idx="55133">
                  <c:v>55.133000000000038</c:v>
                </c:pt>
                <c:pt idx="55134">
                  <c:v>55.134000000000015</c:v>
                </c:pt>
                <c:pt idx="55135">
                  <c:v>55.134999999999991</c:v>
                </c:pt>
                <c:pt idx="55136">
                  <c:v>55.136000000000024</c:v>
                </c:pt>
                <c:pt idx="55137">
                  <c:v>55.137</c:v>
                </c:pt>
                <c:pt idx="55138">
                  <c:v>55.138000000000034</c:v>
                </c:pt>
                <c:pt idx="55139">
                  <c:v>55.13900000000001</c:v>
                </c:pt>
                <c:pt idx="55140">
                  <c:v>55.140000000000043</c:v>
                </c:pt>
                <c:pt idx="55141">
                  <c:v>55.14100000000002</c:v>
                </c:pt>
                <c:pt idx="55142">
                  <c:v>55.141999999999996</c:v>
                </c:pt>
                <c:pt idx="55143">
                  <c:v>55.143000000000029</c:v>
                </c:pt>
                <c:pt idx="55144">
                  <c:v>55.144000000000005</c:v>
                </c:pt>
                <c:pt idx="55145">
                  <c:v>55.145000000000039</c:v>
                </c:pt>
                <c:pt idx="55146">
                  <c:v>55.146000000000015</c:v>
                </c:pt>
                <c:pt idx="55147">
                  <c:v>55.146999999999991</c:v>
                </c:pt>
                <c:pt idx="55148">
                  <c:v>55.148000000000025</c:v>
                </c:pt>
                <c:pt idx="55149">
                  <c:v>55.149000000000001</c:v>
                </c:pt>
                <c:pt idx="55150">
                  <c:v>55.150000000000034</c:v>
                </c:pt>
                <c:pt idx="55151">
                  <c:v>55.15100000000001</c:v>
                </c:pt>
                <c:pt idx="55152">
                  <c:v>55.152000000000044</c:v>
                </c:pt>
                <c:pt idx="55153">
                  <c:v>55.15300000000002</c:v>
                </c:pt>
                <c:pt idx="55154">
                  <c:v>55.153999999999996</c:v>
                </c:pt>
                <c:pt idx="55155">
                  <c:v>55.15500000000003</c:v>
                </c:pt>
                <c:pt idx="55156">
                  <c:v>55.156000000000006</c:v>
                </c:pt>
                <c:pt idx="55157">
                  <c:v>55.157000000000039</c:v>
                </c:pt>
                <c:pt idx="55158">
                  <c:v>55.158000000000015</c:v>
                </c:pt>
                <c:pt idx="55159">
                  <c:v>55.158999999999992</c:v>
                </c:pt>
                <c:pt idx="55160">
                  <c:v>55.160000000000025</c:v>
                </c:pt>
                <c:pt idx="55161">
                  <c:v>55.161000000000001</c:v>
                </c:pt>
                <c:pt idx="55162">
                  <c:v>55.162000000000035</c:v>
                </c:pt>
                <c:pt idx="55163">
                  <c:v>55.163000000000011</c:v>
                </c:pt>
                <c:pt idx="55164">
                  <c:v>55.164000000000044</c:v>
                </c:pt>
                <c:pt idx="55165">
                  <c:v>55.16500000000002</c:v>
                </c:pt>
                <c:pt idx="55166">
                  <c:v>55.165999999999997</c:v>
                </c:pt>
                <c:pt idx="55167">
                  <c:v>55.16700000000003</c:v>
                </c:pt>
                <c:pt idx="55168">
                  <c:v>55.168000000000006</c:v>
                </c:pt>
                <c:pt idx="55169">
                  <c:v>55.16900000000004</c:v>
                </c:pt>
                <c:pt idx="55170">
                  <c:v>55.170000000000016</c:v>
                </c:pt>
                <c:pt idx="55171">
                  <c:v>55.170999999999992</c:v>
                </c:pt>
                <c:pt idx="55172">
                  <c:v>55.172000000000025</c:v>
                </c:pt>
                <c:pt idx="55173">
                  <c:v>55.173000000000002</c:v>
                </c:pt>
                <c:pt idx="55174">
                  <c:v>55.174000000000035</c:v>
                </c:pt>
                <c:pt idx="55175">
                  <c:v>55.175000000000011</c:v>
                </c:pt>
                <c:pt idx="55176">
                  <c:v>55.176000000000045</c:v>
                </c:pt>
                <c:pt idx="55177">
                  <c:v>55.177000000000021</c:v>
                </c:pt>
                <c:pt idx="55178">
                  <c:v>55.177999999999997</c:v>
                </c:pt>
                <c:pt idx="55179">
                  <c:v>55.17900000000003</c:v>
                </c:pt>
                <c:pt idx="55180">
                  <c:v>55.180000000000007</c:v>
                </c:pt>
                <c:pt idx="55181">
                  <c:v>55.18100000000004</c:v>
                </c:pt>
                <c:pt idx="55182">
                  <c:v>55.182000000000016</c:v>
                </c:pt>
                <c:pt idx="55183">
                  <c:v>55.182999999999993</c:v>
                </c:pt>
                <c:pt idx="55184">
                  <c:v>55.184000000000026</c:v>
                </c:pt>
                <c:pt idx="55185">
                  <c:v>55.185000000000002</c:v>
                </c:pt>
                <c:pt idx="55186">
                  <c:v>55.186000000000035</c:v>
                </c:pt>
                <c:pt idx="55187">
                  <c:v>55.187000000000012</c:v>
                </c:pt>
                <c:pt idx="55188">
                  <c:v>55.188000000000045</c:v>
                </c:pt>
                <c:pt idx="55189">
                  <c:v>55.189000000000021</c:v>
                </c:pt>
                <c:pt idx="55190">
                  <c:v>55.19</c:v>
                </c:pt>
                <c:pt idx="55191">
                  <c:v>55.191000000000031</c:v>
                </c:pt>
                <c:pt idx="55192">
                  <c:v>55.192000000000007</c:v>
                </c:pt>
                <c:pt idx="55193">
                  <c:v>55.19300000000004</c:v>
                </c:pt>
                <c:pt idx="55194">
                  <c:v>55.194000000000017</c:v>
                </c:pt>
                <c:pt idx="55195">
                  <c:v>55.194999999999993</c:v>
                </c:pt>
                <c:pt idx="55196">
                  <c:v>55.196000000000026</c:v>
                </c:pt>
                <c:pt idx="55197">
                  <c:v>55.197000000000003</c:v>
                </c:pt>
                <c:pt idx="55198">
                  <c:v>55.198000000000036</c:v>
                </c:pt>
                <c:pt idx="55199">
                  <c:v>55.199000000000012</c:v>
                </c:pt>
                <c:pt idx="55200">
                  <c:v>55.200000000000045</c:v>
                </c:pt>
                <c:pt idx="55201">
                  <c:v>55.201000000000022</c:v>
                </c:pt>
                <c:pt idx="55202">
                  <c:v>55.201999999999998</c:v>
                </c:pt>
                <c:pt idx="55203">
                  <c:v>55.203000000000031</c:v>
                </c:pt>
                <c:pt idx="55204">
                  <c:v>55.204000000000008</c:v>
                </c:pt>
                <c:pt idx="55205">
                  <c:v>55.205000000000041</c:v>
                </c:pt>
                <c:pt idx="55206">
                  <c:v>55.206000000000017</c:v>
                </c:pt>
                <c:pt idx="55207">
                  <c:v>55.206999999999994</c:v>
                </c:pt>
                <c:pt idx="55208">
                  <c:v>55.208000000000027</c:v>
                </c:pt>
                <c:pt idx="55209">
                  <c:v>55.209000000000003</c:v>
                </c:pt>
                <c:pt idx="55210">
                  <c:v>55.210000000000036</c:v>
                </c:pt>
                <c:pt idx="55211">
                  <c:v>55.211000000000013</c:v>
                </c:pt>
                <c:pt idx="55212">
                  <c:v>55.212000000000046</c:v>
                </c:pt>
                <c:pt idx="55213">
                  <c:v>55.213000000000022</c:v>
                </c:pt>
                <c:pt idx="55214">
                  <c:v>55.213999999999999</c:v>
                </c:pt>
                <c:pt idx="55215">
                  <c:v>55.215000000000032</c:v>
                </c:pt>
                <c:pt idx="55216">
                  <c:v>55.216000000000008</c:v>
                </c:pt>
                <c:pt idx="55217">
                  <c:v>55.217000000000041</c:v>
                </c:pt>
                <c:pt idx="55218">
                  <c:v>55.218000000000018</c:v>
                </c:pt>
                <c:pt idx="55219">
                  <c:v>55.218999999999994</c:v>
                </c:pt>
                <c:pt idx="55220">
                  <c:v>55.220000000000027</c:v>
                </c:pt>
                <c:pt idx="55221">
                  <c:v>55.221000000000004</c:v>
                </c:pt>
                <c:pt idx="55222">
                  <c:v>55.222000000000037</c:v>
                </c:pt>
                <c:pt idx="55223">
                  <c:v>55.223000000000013</c:v>
                </c:pt>
                <c:pt idx="55224">
                  <c:v>55.224000000000046</c:v>
                </c:pt>
                <c:pt idx="55225">
                  <c:v>55.225000000000023</c:v>
                </c:pt>
                <c:pt idx="55226">
                  <c:v>55.225999999999999</c:v>
                </c:pt>
                <c:pt idx="55227">
                  <c:v>55.227000000000032</c:v>
                </c:pt>
                <c:pt idx="55228">
                  <c:v>55.228000000000009</c:v>
                </c:pt>
                <c:pt idx="55229">
                  <c:v>55.229000000000042</c:v>
                </c:pt>
                <c:pt idx="55230">
                  <c:v>55.230000000000018</c:v>
                </c:pt>
                <c:pt idx="55231">
                  <c:v>55.230999999999995</c:v>
                </c:pt>
                <c:pt idx="55232">
                  <c:v>55.232000000000028</c:v>
                </c:pt>
                <c:pt idx="55233">
                  <c:v>55.233000000000004</c:v>
                </c:pt>
                <c:pt idx="55234">
                  <c:v>55.234000000000037</c:v>
                </c:pt>
                <c:pt idx="55235">
                  <c:v>55.235000000000014</c:v>
                </c:pt>
                <c:pt idx="55236">
                  <c:v>55.23599999999999</c:v>
                </c:pt>
                <c:pt idx="55237">
                  <c:v>55.237000000000023</c:v>
                </c:pt>
                <c:pt idx="55238">
                  <c:v>55.238</c:v>
                </c:pt>
                <c:pt idx="55239">
                  <c:v>55.239000000000033</c:v>
                </c:pt>
                <c:pt idx="55240">
                  <c:v>55.240000000000009</c:v>
                </c:pt>
                <c:pt idx="55241">
                  <c:v>55.241000000000042</c:v>
                </c:pt>
                <c:pt idx="55242">
                  <c:v>55.242000000000019</c:v>
                </c:pt>
                <c:pt idx="55243">
                  <c:v>55.242999999999995</c:v>
                </c:pt>
                <c:pt idx="55244">
                  <c:v>55.244000000000028</c:v>
                </c:pt>
                <c:pt idx="55245">
                  <c:v>55.245000000000005</c:v>
                </c:pt>
                <c:pt idx="55246">
                  <c:v>55.246000000000038</c:v>
                </c:pt>
                <c:pt idx="55247">
                  <c:v>55.247000000000014</c:v>
                </c:pt>
                <c:pt idx="55248">
                  <c:v>55.24799999999999</c:v>
                </c:pt>
                <c:pt idx="55249">
                  <c:v>55.249000000000024</c:v>
                </c:pt>
                <c:pt idx="55250">
                  <c:v>55.25</c:v>
                </c:pt>
                <c:pt idx="55251">
                  <c:v>55.251000000000033</c:v>
                </c:pt>
                <c:pt idx="55252">
                  <c:v>55.25200000000001</c:v>
                </c:pt>
                <c:pt idx="55253">
                  <c:v>55.253000000000043</c:v>
                </c:pt>
                <c:pt idx="55254">
                  <c:v>55.254000000000019</c:v>
                </c:pt>
                <c:pt idx="55255">
                  <c:v>55.254999999999995</c:v>
                </c:pt>
                <c:pt idx="55256">
                  <c:v>55.256000000000029</c:v>
                </c:pt>
                <c:pt idx="55257">
                  <c:v>55.257000000000005</c:v>
                </c:pt>
                <c:pt idx="55258">
                  <c:v>55.258000000000038</c:v>
                </c:pt>
                <c:pt idx="55259">
                  <c:v>55.259000000000015</c:v>
                </c:pt>
                <c:pt idx="55260">
                  <c:v>55.259999999999991</c:v>
                </c:pt>
                <c:pt idx="55261">
                  <c:v>55.261000000000024</c:v>
                </c:pt>
                <c:pt idx="55262">
                  <c:v>55.262</c:v>
                </c:pt>
                <c:pt idx="55263">
                  <c:v>55.263000000000034</c:v>
                </c:pt>
                <c:pt idx="55264">
                  <c:v>55.26400000000001</c:v>
                </c:pt>
                <c:pt idx="55265">
                  <c:v>55.265000000000043</c:v>
                </c:pt>
                <c:pt idx="55266">
                  <c:v>55.26600000000002</c:v>
                </c:pt>
                <c:pt idx="55267">
                  <c:v>55.266999999999996</c:v>
                </c:pt>
                <c:pt idx="55268">
                  <c:v>55.268000000000029</c:v>
                </c:pt>
                <c:pt idx="55269">
                  <c:v>55.269000000000005</c:v>
                </c:pt>
                <c:pt idx="55270">
                  <c:v>55.270000000000039</c:v>
                </c:pt>
                <c:pt idx="55271">
                  <c:v>55.271000000000015</c:v>
                </c:pt>
                <c:pt idx="55272">
                  <c:v>55.271999999999991</c:v>
                </c:pt>
                <c:pt idx="55273">
                  <c:v>55.273000000000025</c:v>
                </c:pt>
                <c:pt idx="55274">
                  <c:v>55.274000000000001</c:v>
                </c:pt>
                <c:pt idx="55275">
                  <c:v>55.275000000000034</c:v>
                </c:pt>
                <c:pt idx="55276">
                  <c:v>55.27600000000001</c:v>
                </c:pt>
                <c:pt idx="55277">
                  <c:v>55.277000000000044</c:v>
                </c:pt>
                <c:pt idx="55278">
                  <c:v>55.27800000000002</c:v>
                </c:pt>
                <c:pt idx="55279">
                  <c:v>55.278999999999996</c:v>
                </c:pt>
                <c:pt idx="55280">
                  <c:v>55.28000000000003</c:v>
                </c:pt>
                <c:pt idx="55281">
                  <c:v>55.281000000000006</c:v>
                </c:pt>
                <c:pt idx="55282">
                  <c:v>55.282000000000039</c:v>
                </c:pt>
                <c:pt idx="55283">
                  <c:v>55.283000000000015</c:v>
                </c:pt>
                <c:pt idx="55284">
                  <c:v>55.283999999999992</c:v>
                </c:pt>
                <c:pt idx="55285">
                  <c:v>55.285000000000025</c:v>
                </c:pt>
                <c:pt idx="55286">
                  <c:v>55.286000000000001</c:v>
                </c:pt>
                <c:pt idx="55287">
                  <c:v>55.287000000000035</c:v>
                </c:pt>
                <c:pt idx="55288">
                  <c:v>55.288000000000011</c:v>
                </c:pt>
                <c:pt idx="55289">
                  <c:v>55.289000000000044</c:v>
                </c:pt>
                <c:pt idx="55290">
                  <c:v>55.29000000000002</c:v>
                </c:pt>
                <c:pt idx="55291">
                  <c:v>55.290999999999997</c:v>
                </c:pt>
                <c:pt idx="55292">
                  <c:v>55.29200000000003</c:v>
                </c:pt>
                <c:pt idx="55293">
                  <c:v>55.293000000000006</c:v>
                </c:pt>
                <c:pt idx="55294">
                  <c:v>55.29400000000004</c:v>
                </c:pt>
                <c:pt idx="55295">
                  <c:v>55.295000000000016</c:v>
                </c:pt>
                <c:pt idx="55296">
                  <c:v>55.295999999999992</c:v>
                </c:pt>
                <c:pt idx="55297">
                  <c:v>55.297000000000025</c:v>
                </c:pt>
                <c:pt idx="55298">
                  <c:v>55.298000000000002</c:v>
                </c:pt>
                <c:pt idx="55299">
                  <c:v>55.299000000000035</c:v>
                </c:pt>
                <c:pt idx="55300">
                  <c:v>55.300000000000011</c:v>
                </c:pt>
                <c:pt idx="55301">
                  <c:v>55.301000000000045</c:v>
                </c:pt>
                <c:pt idx="55302">
                  <c:v>55.302000000000021</c:v>
                </c:pt>
                <c:pt idx="55303">
                  <c:v>55.302999999999997</c:v>
                </c:pt>
                <c:pt idx="55304">
                  <c:v>55.30400000000003</c:v>
                </c:pt>
                <c:pt idx="55305">
                  <c:v>55.305000000000007</c:v>
                </c:pt>
                <c:pt idx="55306">
                  <c:v>55.30600000000004</c:v>
                </c:pt>
                <c:pt idx="55307">
                  <c:v>55.307000000000016</c:v>
                </c:pt>
                <c:pt idx="55308">
                  <c:v>55.307999999999993</c:v>
                </c:pt>
                <c:pt idx="55309">
                  <c:v>55.309000000000026</c:v>
                </c:pt>
                <c:pt idx="55310">
                  <c:v>55.31</c:v>
                </c:pt>
                <c:pt idx="55311">
                  <c:v>55.311000000000035</c:v>
                </c:pt>
                <c:pt idx="55312">
                  <c:v>55.312000000000012</c:v>
                </c:pt>
                <c:pt idx="55313">
                  <c:v>55.313000000000045</c:v>
                </c:pt>
                <c:pt idx="55314">
                  <c:v>55.314000000000021</c:v>
                </c:pt>
                <c:pt idx="55315">
                  <c:v>55.314999999999998</c:v>
                </c:pt>
                <c:pt idx="55316">
                  <c:v>55.316000000000031</c:v>
                </c:pt>
                <c:pt idx="55317">
                  <c:v>55.317000000000007</c:v>
                </c:pt>
                <c:pt idx="55318">
                  <c:v>55.31800000000004</c:v>
                </c:pt>
                <c:pt idx="55319">
                  <c:v>55.319000000000017</c:v>
                </c:pt>
                <c:pt idx="55320">
                  <c:v>55.319999999999993</c:v>
                </c:pt>
                <c:pt idx="55321">
                  <c:v>55.321000000000026</c:v>
                </c:pt>
                <c:pt idx="55322">
                  <c:v>55.322000000000003</c:v>
                </c:pt>
                <c:pt idx="55323">
                  <c:v>55.323000000000036</c:v>
                </c:pt>
                <c:pt idx="55324">
                  <c:v>55.324000000000012</c:v>
                </c:pt>
                <c:pt idx="55325">
                  <c:v>55.325000000000045</c:v>
                </c:pt>
                <c:pt idx="55326">
                  <c:v>55.326000000000022</c:v>
                </c:pt>
                <c:pt idx="55327">
                  <c:v>55.326999999999998</c:v>
                </c:pt>
                <c:pt idx="55328">
                  <c:v>55.328000000000031</c:v>
                </c:pt>
                <c:pt idx="55329">
                  <c:v>55.329000000000008</c:v>
                </c:pt>
                <c:pt idx="55330">
                  <c:v>55.330000000000041</c:v>
                </c:pt>
                <c:pt idx="55331">
                  <c:v>55.331000000000017</c:v>
                </c:pt>
                <c:pt idx="55332">
                  <c:v>55.331999999999994</c:v>
                </c:pt>
                <c:pt idx="55333">
                  <c:v>55.333000000000027</c:v>
                </c:pt>
                <c:pt idx="55334">
                  <c:v>55.334000000000003</c:v>
                </c:pt>
                <c:pt idx="55335">
                  <c:v>55.335000000000036</c:v>
                </c:pt>
                <c:pt idx="55336">
                  <c:v>55.336000000000013</c:v>
                </c:pt>
                <c:pt idx="55337">
                  <c:v>55.337000000000046</c:v>
                </c:pt>
                <c:pt idx="55338">
                  <c:v>55.338000000000022</c:v>
                </c:pt>
                <c:pt idx="55339">
                  <c:v>55.338999999999999</c:v>
                </c:pt>
                <c:pt idx="55340">
                  <c:v>55.340000000000032</c:v>
                </c:pt>
                <c:pt idx="55341">
                  <c:v>55.341000000000008</c:v>
                </c:pt>
                <c:pt idx="55342">
                  <c:v>55.342000000000041</c:v>
                </c:pt>
                <c:pt idx="55343">
                  <c:v>55.343000000000018</c:v>
                </c:pt>
                <c:pt idx="55344">
                  <c:v>55.343999999999994</c:v>
                </c:pt>
                <c:pt idx="55345">
                  <c:v>55.345000000000027</c:v>
                </c:pt>
                <c:pt idx="55346">
                  <c:v>55.346000000000004</c:v>
                </c:pt>
                <c:pt idx="55347">
                  <c:v>55.347000000000037</c:v>
                </c:pt>
                <c:pt idx="55348">
                  <c:v>55.348000000000013</c:v>
                </c:pt>
                <c:pt idx="55349">
                  <c:v>55.349000000000046</c:v>
                </c:pt>
                <c:pt idx="55350">
                  <c:v>55.350000000000023</c:v>
                </c:pt>
                <c:pt idx="55351">
                  <c:v>55.350999999999999</c:v>
                </c:pt>
                <c:pt idx="55352">
                  <c:v>55.352000000000032</c:v>
                </c:pt>
                <c:pt idx="55353">
                  <c:v>55.353000000000009</c:v>
                </c:pt>
                <c:pt idx="55354">
                  <c:v>55.354000000000042</c:v>
                </c:pt>
                <c:pt idx="55355">
                  <c:v>55.355000000000018</c:v>
                </c:pt>
                <c:pt idx="55356">
                  <c:v>55.355999999999995</c:v>
                </c:pt>
                <c:pt idx="55357">
                  <c:v>55.357000000000028</c:v>
                </c:pt>
                <c:pt idx="55358">
                  <c:v>55.358000000000004</c:v>
                </c:pt>
                <c:pt idx="55359">
                  <c:v>55.359000000000037</c:v>
                </c:pt>
                <c:pt idx="55360">
                  <c:v>55.360000000000014</c:v>
                </c:pt>
                <c:pt idx="55361">
                  <c:v>55.36099999999999</c:v>
                </c:pt>
                <c:pt idx="55362">
                  <c:v>55.362000000000023</c:v>
                </c:pt>
                <c:pt idx="55363">
                  <c:v>55.363</c:v>
                </c:pt>
                <c:pt idx="55364">
                  <c:v>55.364000000000033</c:v>
                </c:pt>
                <c:pt idx="55365">
                  <c:v>55.365000000000009</c:v>
                </c:pt>
                <c:pt idx="55366">
                  <c:v>55.366000000000042</c:v>
                </c:pt>
                <c:pt idx="55367">
                  <c:v>55.367000000000019</c:v>
                </c:pt>
                <c:pt idx="55368">
                  <c:v>55.367999999999995</c:v>
                </c:pt>
                <c:pt idx="55369">
                  <c:v>55.369000000000028</c:v>
                </c:pt>
                <c:pt idx="55370">
                  <c:v>55.370000000000005</c:v>
                </c:pt>
                <c:pt idx="55371">
                  <c:v>55.371000000000038</c:v>
                </c:pt>
                <c:pt idx="55372">
                  <c:v>55.372000000000014</c:v>
                </c:pt>
                <c:pt idx="55373">
                  <c:v>55.37299999999999</c:v>
                </c:pt>
                <c:pt idx="55374">
                  <c:v>55.374000000000024</c:v>
                </c:pt>
                <c:pt idx="55375">
                  <c:v>55.375</c:v>
                </c:pt>
                <c:pt idx="55376">
                  <c:v>55.376000000000033</c:v>
                </c:pt>
                <c:pt idx="55377">
                  <c:v>55.37700000000001</c:v>
                </c:pt>
                <c:pt idx="55378">
                  <c:v>55.378000000000043</c:v>
                </c:pt>
                <c:pt idx="55379">
                  <c:v>55.379000000000019</c:v>
                </c:pt>
                <c:pt idx="55380">
                  <c:v>55.379999999999995</c:v>
                </c:pt>
                <c:pt idx="55381">
                  <c:v>55.381000000000029</c:v>
                </c:pt>
                <c:pt idx="55382">
                  <c:v>55.382000000000005</c:v>
                </c:pt>
                <c:pt idx="55383">
                  <c:v>55.383000000000038</c:v>
                </c:pt>
                <c:pt idx="55384">
                  <c:v>55.384000000000015</c:v>
                </c:pt>
                <c:pt idx="55385">
                  <c:v>55.384999999999991</c:v>
                </c:pt>
                <c:pt idx="55386">
                  <c:v>55.386000000000024</c:v>
                </c:pt>
                <c:pt idx="55387">
                  <c:v>55.387</c:v>
                </c:pt>
                <c:pt idx="55388">
                  <c:v>55.388000000000034</c:v>
                </c:pt>
                <c:pt idx="55389">
                  <c:v>55.38900000000001</c:v>
                </c:pt>
                <c:pt idx="55390">
                  <c:v>55.390000000000043</c:v>
                </c:pt>
                <c:pt idx="55391">
                  <c:v>55.39100000000002</c:v>
                </c:pt>
                <c:pt idx="55392">
                  <c:v>55.391999999999996</c:v>
                </c:pt>
                <c:pt idx="55393">
                  <c:v>55.393000000000029</c:v>
                </c:pt>
                <c:pt idx="55394">
                  <c:v>55.394000000000005</c:v>
                </c:pt>
                <c:pt idx="55395">
                  <c:v>55.395000000000039</c:v>
                </c:pt>
                <c:pt idx="55396">
                  <c:v>55.396000000000015</c:v>
                </c:pt>
                <c:pt idx="55397">
                  <c:v>55.396999999999991</c:v>
                </c:pt>
                <c:pt idx="55398">
                  <c:v>55.398000000000025</c:v>
                </c:pt>
                <c:pt idx="55399">
                  <c:v>55.399000000000001</c:v>
                </c:pt>
                <c:pt idx="55400">
                  <c:v>55.400000000000034</c:v>
                </c:pt>
                <c:pt idx="55401">
                  <c:v>55.40100000000001</c:v>
                </c:pt>
                <c:pt idx="55402">
                  <c:v>55.402000000000044</c:v>
                </c:pt>
                <c:pt idx="55403">
                  <c:v>55.40300000000002</c:v>
                </c:pt>
                <c:pt idx="55404">
                  <c:v>55.403999999999996</c:v>
                </c:pt>
                <c:pt idx="55405">
                  <c:v>55.40500000000003</c:v>
                </c:pt>
                <c:pt idx="55406">
                  <c:v>55.406000000000006</c:v>
                </c:pt>
                <c:pt idx="55407">
                  <c:v>55.407000000000039</c:v>
                </c:pt>
                <c:pt idx="55408">
                  <c:v>55.408000000000015</c:v>
                </c:pt>
                <c:pt idx="55409">
                  <c:v>55.408999999999992</c:v>
                </c:pt>
                <c:pt idx="55410">
                  <c:v>55.410000000000025</c:v>
                </c:pt>
                <c:pt idx="55411">
                  <c:v>55.411000000000001</c:v>
                </c:pt>
                <c:pt idx="55412">
                  <c:v>55.412000000000035</c:v>
                </c:pt>
                <c:pt idx="55413">
                  <c:v>55.413000000000011</c:v>
                </c:pt>
                <c:pt idx="55414">
                  <c:v>55.414000000000044</c:v>
                </c:pt>
                <c:pt idx="55415">
                  <c:v>55.41500000000002</c:v>
                </c:pt>
                <c:pt idx="55416">
                  <c:v>55.415999999999997</c:v>
                </c:pt>
                <c:pt idx="55417">
                  <c:v>55.41700000000003</c:v>
                </c:pt>
                <c:pt idx="55418">
                  <c:v>55.418000000000006</c:v>
                </c:pt>
                <c:pt idx="55419">
                  <c:v>55.41900000000004</c:v>
                </c:pt>
                <c:pt idx="55420">
                  <c:v>55.420000000000016</c:v>
                </c:pt>
                <c:pt idx="55421">
                  <c:v>55.420999999999992</c:v>
                </c:pt>
                <c:pt idx="55422">
                  <c:v>55.422000000000025</c:v>
                </c:pt>
                <c:pt idx="55423">
                  <c:v>55.423000000000002</c:v>
                </c:pt>
                <c:pt idx="55424">
                  <c:v>55.424000000000035</c:v>
                </c:pt>
                <c:pt idx="55425">
                  <c:v>55.425000000000011</c:v>
                </c:pt>
                <c:pt idx="55426">
                  <c:v>55.426000000000045</c:v>
                </c:pt>
                <c:pt idx="55427">
                  <c:v>55.427000000000021</c:v>
                </c:pt>
                <c:pt idx="55428">
                  <c:v>55.427999999999997</c:v>
                </c:pt>
                <c:pt idx="55429">
                  <c:v>55.42900000000003</c:v>
                </c:pt>
                <c:pt idx="55430">
                  <c:v>55.430000000000007</c:v>
                </c:pt>
                <c:pt idx="55431">
                  <c:v>55.43100000000004</c:v>
                </c:pt>
                <c:pt idx="55432">
                  <c:v>55.432000000000016</c:v>
                </c:pt>
                <c:pt idx="55433">
                  <c:v>55.432999999999993</c:v>
                </c:pt>
                <c:pt idx="55434">
                  <c:v>55.434000000000026</c:v>
                </c:pt>
                <c:pt idx="55435">
                  <c:v>55.435000000000002</c:v>
                </c:pt>
                <c:pt idx="55436">
                  <c:v>55.436000000000035</c:v>
                </c:pt>
                <c:pt idx="55437">
                  <c:v>55.437000000000012</c:v>
                </c:pt>
                <c:pt idx="55438">
                  <c:v>55.438000000000045</c:v>
                </c:pt>
                <c:pt idx="55439">
                  <c:v>55.439000000000021</c:v>
                </c:pt>
                <c:pt idx="55440">
                  <c:v>55.44</c:v>
                </c:pt>
                <c:pt idx="55441">
                  <c:v>55.441000000000031</c:v>
                </c:pt>
                <c:pt idx="55442">
                  <c:v>55.442000000000007</c:v>
                </c:pt>
                <c:pt idx="55443">
                  <c:v>55.44300000000004</c:v>
                </c:pt>
                <c:pt idx="55444">
                  <c:v>55.444000000000017</c:v>
                </c:pt>
                <c:pt idx="55445">
                  <c:v>55.444999999999993</c:v>
                </c:pt>
                <c:pt idx="55446">
                  <c:v>55.446000000000026</c:v>
                </c:pt>
                <c:pt idx="55447">
                  <c:v>55.447000000000003</c:v>
                </c:pt>
                <c:pt idx="55448">
                  <c:v>55.448000000000036</c:v>
                </c:pt>
                <c:pt idx="55449">
                  <c:v>55.449000000000012</c:v>
                </c:pt>
                <c:pt idx="55450">
                  <c:v>55.450000000000045</c:v>
                </c:pt>
                <c:pt idx="55451">
                  <c:v>55.451000000000022</c:v>
                </c:pt>
                <c:pt idx="55452">
                  <c:v>55.451999999999998</c:v>
                </c:pt>
                <c:pt idx="55453">
                  <c:v>55.453000000000031</c:v>
                </c:pt>
                <c:pt idx="55454">
                  <c:v>55.454000000000008</c:v>
                </c:pt>
                <c:pt idx="55455">
                  <c:v>55.455000000000041</c:v>
                </c:pt>
                <c:pt idx="55456">
                  <c:v>55.456000000000017</c:v>
                </c:pt>
                <c:pt idx="55457">
                  <c:v>55.456999999999994</c:v>
                </c:pt>
                <c:pt idx="55458">
                  <c:v>55.458000000000027</c:v>
                </c:pt>
                <c:pt idx="55459">
                  <c:v>55.459000000000003</c:v>
                </c:pt>
                <c:pt idx="55460">
                  <c:v>55.460000000000036</c:v>
                </c:pt>
                <c:pt idx="55461">
                  <c:v>55.461000000000013</c:v>
                </c:pt>
                <c:pt idx="55462">
                  <c:v>55.462000000000046</c:v>
                </c:pt>
                <c:pt idx="55463">
                  <c:v>55.463000000000022</c:v>
                </c:pt>
                <c:pt idx="55464">
                  <c:v>55.463999999999999</c:v>
                </c:pt>
                <c:pt idx="55465">
                  <c:v>55.465000000000032</c:v>
                </c:pt>
                <c:pt idx="55466">
                  <c:v>55.466000000000008</c:v>
                </c:pt>
                <c:pt idx="55467">
                  <c:v>55.467000000000041</c:v>
                </c:pt>
                <c:pt idx="55468">
                  <c:v>55.468000000000018</c:v>
                </c:pt>
                <c:pt idx="55469">
                  <c:v>55.468999999999994</c:v>
                </c:pt>
                <c:pt idx="55470">
                  <c:v>55.470000000000027</c:v>
                </c:pt>
                <c:pt idx="55471">
                  <c:v>55.471000000000004</c:v>
                </c:pt>
                <c:pt idx="55472">
                  <c:v>55.472000000000037</c:v>
                </c:pt>
                <c:pt idx="55473">
                  <c:v>55.473000000000013</c:v>
                </c:pt>
                <c:pt idx="55474">
                  <c:v>55.474000000000046</c:v>
                </c:pt>
                <c:pt idx="55475">
                  <c:v>55.475000000000023</c:v>
                </c:pt>
                <c:pt idx="55476">
                  <c:v>55.475999999999999</c:v>
                </c:pt>
                <c:pt idx="55477">
                  <c:v>55.477000000000032</c:v>
                </c:pt>
                <c:pt idx="55478">
                  <c:v>55.478000000000009</c:v>
                </c:pt>
                <c:pt idx="55479">
                  <c:v>55.479000000000042</c:v>
                </c:pt>
                <c:pt idx="55480">
                  <c:v>55.480000000000018</c:v>
                </c:pt>
                <c:pt idx="55481">
                  <c:v>55.480999999999995</c:v>
                </c:pt>
                <c:pt idx="55482">
                  <c:v>55.482000000000028</c:v>
                </c:pt>
                <c:pt idx="55483">
                  <c:v>55.483000000000004</c:v>
                </c:pt>
                <c:pt idx="55484">
                  <c:v>55.484000000000037</c:v>
                </c:pt>
                <c:pt idx="55485">
                  <c:v>55.485000000000014</c:v>
                </c:pt>
                <c:pt idx="55486">
                  <c:v>55.48599999999999</c:v>
                </c:pt>
                <c:pt idx="55487">
                  <c:v>55.487000000000023</c:v>
                </c:pt>
                <c:pt idx="55488">
                  <c:v>55.488</c:v>
                </c:pt>
                <c:pt idx="55489">
                  <c:v>55.489000000000033</c:v>
                </c:pt>
                <c:pt idx="55490">
                  <c:v>55.490000000000009</c:v>
                </c:pt>
                <c:pt idx="55491">
                  <c:v>55.491000000000042</c:v>
                </c:pt>
                <c:pt idx="55492">
                  <c:v>55.492000000000019</c:v>
                </c:pt>
                <c:pt idx="55493">
                  <c:v>55.492999999999995</c:v>
                </c:pt>
                <c:pt idx="55494">
                  <c:v>55.494000000000028</c:v>
                </c:pt>
                <c:pt idx="55495">
                  <c:v>55.495000000000005</c:v>
                </c:pt>
                <c:pt idx="55496">
                  <c:v>55.496000000000038</c:v>
                </c:pt>
                <c:pt idx="55497">
                  <c:v>55.497000000000014</c:v>
                </c:pt>
                <c:pt idx="55498">
                  <c:v>55.49799999999999</c:v>
                </c:pt>
                <c:pt idx="55499">
                  <c:v>55.499000000000024</c:v>
                </c:pt>
                <c:pt idx="55500">
                  <c:v>55.5</c:v>
                </c:pt>
                <c:pt idx="55501">
                  <c:v>55.501000000000033</c:v>
                </c:pt>
                <c:pt idx="55502">
                  <c:v>55.50200000000001</c:v>
                </c:pt>
                <c:pt idx="55503">
                  <c:v>55.503000000000043</c:v>
                </c:pt>
                <c:pt idx="55504">
                  <c:v>55.504000000000019</c:v>
                </c:pt>
                <c:pt idx="55505">
                  <c:v>55.504999999999995</c:v>
                </c:pt>
                <c:pt idx="55506">
                  <c:v>55.506000000000029</c:v>
                </c:pt>
                <c:pt idx="55507">
                  <c:v>55.507000000000005</c:v>
                </c:pt>
                <c:pt idx="55508">
                  <c:v>55.508000000000038</c:v>
                </c:pt>
                <c:pt idx="55509">
                  <c:v>55.509000000000015</c:v>
                </c:pt>
                <c:pt idx="55510">
                  <c:v>55.509999999999991</c:v>
                </c:pt>
                <c:pt idx="55511">
                  <c:v>55.511000000000024</c:v>
                </c:pt>
                <c:pt idx="55512">
                  <c:v>55.512</c:v>
                </c:pt>
                <c:pt idx="55513">
                  <c:v>55.513000000000034</c:v>
                </c:pt>
                <c:pt idx="55514">
                  <c:v>55.51400000000001</c:v>
                </c:pt>
                <c:pt idx="55515">
                  <c:v>55.515000000000043</c:v>
                </c:pt>
                <c:pt idx="55516">
                  <c:v>55.51600000000002</c:v>
                </c:pt>
                <c:pt idx="55517">
                  <c:v>55.516999999999996</c:v>
                </c:pt>
                <c:pt idx="55518">
                  <c:v>55.518000000000029</c:v>
                </c:pt>
                <c:pt idx="55519">
                  <c:v>55.519000000000005</c:v>
                </c:pt>
                <c:pt idx="55520">
                  <c:v>55.520000000000039</c:v>
                </c:pt>
                <c:pt idx="55521">
                  <c:v>55.521000000000015</c:v>
                </c:pt>
                <c:pt idx="55522">
                  <c:v>55.521999999999991</c:v>
                </c:pt>
                <c:pt idx="55523">
                  <c:v>55.523000000000025</c:v>
                </c:pt>
                <c:pt idx="55524">
                  <c:v>55.524000000000001</c:v>
                </c:pt>
                <c:pt idx="55525">
                  <c:v>55.525000000000034</c:v>
                </c:pt>
                <c:pt idx="55526">
                  <c:v>55.52600000000001</c:v>
                </c:pt>
                <c:pt idx="55527">
                  <c:v>55.527000000000044</c:v>
                </c:pt>
                <c:pt idx="55528">
                  <c:v>55.52800000000002</c:v>
                </c:pt>
                <c:pt idx="55529">
                  <c:v>55.528999999999996</c:v>
                </c:pt>
                <c:pt idx="55530">
                  <c:v>55.53000000000003</c:v>
                </c:pt>
                <c:pt idx="55531">
                  <c:v>55.531000000000006</c:v>
                </c:pt>
                <c:pt idx="55532">
                  <c:v>55.532000000000039</c:v>
                </c:pt>
                <c:pt idx="55533">
                  <c:v>55.533000000000015</c:v>
                </c:pt>
                <c:pt idx="55534">
                  <c:v>55.533999999999992</c:v>
                </c:pt>
                <c:pt idx="55535">
                  <c:v>55.535000000000025</c:v>
                </c:pt>
                <c:pt idx="55536">
                  <c:v>55.536000000000001</c:v>
                </c:pt>
                <c:pt idx="55537">
                  <c:v>55.537000000000035</c:v>
                </c:pt>
                <c:pt idx="55538">
                  <c:v>55.538000000000011</c:v>
                </c:pt>
                <c:pt idx="55539">
                  <c:v>55.539000000000044</c:v>
                </c:pt>
                <c:pt idx="55540">
                  <c:v>55.54000000000002</c:v>
                </c:pt>
                <c:pt idx="55541">
                  <c:v>55.540999999999997</c:v>
                </c:pt>
                <c:pt idx="55542">
                  <c:v>55.54200000000003</c:v>
                </c:pt>
                <c:pt idx="55543">
                  <c:v>55.543000000000006</c:v>
                </c:pt>
                <c:pt idx="55544">
                  <c:v>55.54400000000004</c:v>
                </c:pt>
                <c:pt idx="55545">
                  <c:v>55.545000000000016</c:v>
                </c:pt>
                <c:pt idx="55546">
                  <c:v>55.545999999999992</c:v>
                </c:pt>
                <c:pt idx="55547">
                  <c:v>55.547000000000025</c:v>
                </c:pt>
                <c:pt idx="55548">
                  <c:v>55.548000000000002</c:v>
                </c:pt>
                <c:pt idx="55549">
                  <c:v>55.549000000000035</c:v>
                </c:pt>
                <c:pt idx="55550">
                  <c:v>55.550000000000011</c:v>
                </c:pt>
                <c:pt idx="55551">
                  <c:v>55.551000000000045</c:v>
                </c:pt>
                <c:pt idx="55552">
                  <c:v>55.552000000000021</c:v>
                </c:pt>
                <c:pt idx="55553">
                  <c:v>55.552999999999997</c:v>
                </c:pt>
                <c:pt idx="55554">
                  <c:v>55.55400000000003</c:v>
                </c:pt>
                <c:pt idx="55555">
                  <c:v>55.555000000000007</c:v>
                </c:pt>
                <c:pt idx="55556">
                  <c:v>55.55600000000004</c:v>
                </c:pt>
                <c:pt idx="55557">
                  <c:v>55.557000000000016</c:v>
                </c:pt>
                <c:pt idx="55558">
                  <c:v>55.557999999999993</c:v>
                </c:pt>
                <c:pt idx="55559">
                  <c:v>55.559000000000026</c:v>
                </c:pt>
                <c:pt idx="55560">
                  <c:v>55.56</c:v>
                </c:pt>
                <c:pt idx="55561">
                  <c:v>55.561000000000035</c:v>
                </c:pt>
                <c:pt idx="55562">
                  <c:v>55.562000000000012</c:v>
                </c:pt>
                <c:pt idx="55563">
                  <c:v>55.563000000000045</c:v>
                </c:pt>
                <c:pt idx="55564">
                  <c:v>55.564000000000021</c:v>
                </c:pt>
                <c:pt idx="55565">
                  <c:v>55.564999999999998</c:v>
                </c:pt>
                <c:pt idx="55566">
                  <c:v>55.566000000000031</c:v>
                </c:pt>
                <c:pt idx="55567">
                  <c:v>55.567000000000007</c:v>
                </c:pt>
                <c:pt idx="55568">
                  <c:v>55.56800000000004</c:v>
                </c:pt>
                <c:pt idx="55569">
                  <c:v>55.569000000000017</c:v>
                </c:pt>
                <c:pt idx="55570">
                  <c:v>55.569999999999993</c:v>
                </c:pt>
                <c:pt idx="55571">
                  <c:v>55.571000000000026</c:v>
                </c:pt>
                <c:pt idx="55572">
                  <c:v>55.572000000000003</c:v>
                </c:pt>
                <c:pt idx="55573">
                  <c:v>55.573000000000036</c:v>
                </c:pt>
                <c:pt idx="55574">
                  <c:v>55.574000000000012</c:v>
                </c:pt>
                <c:pt idx="55575">
                  <c:v>55.575000000000045</c:v>
                </c:pt>
                <c:pt idx="55576">
                  <c:v>55.576000000000022</c:v>
                </c:pt>
                <c:pt idx="55577">
                  <c:v>55.576999999999998</c:v>
                </c:pt>
                <c:pt idx="55578">
                  <c:v>55.578000000000031</c:v>
                </c:pt>
                <c:pt idx="55579">
                  <c:v>55.579000000000008</c:v>
                </c:pt>
                <c:pt idx="55580">
                  <c:v>55.580000000000041</c:v>
                </c:pt>
                <c:pt idx="55581">
                  <c:v>55.581000000000017</c:v>
                </c:pt>
                <c:pt idx="55582">
                  <c:v>55.581999999999994</c:v>
                </c:pt>
                <c:pt idx="55583">
                  <c:v>55.583000000000027</c:v>
                </c:pt>
                <c:pt idx="55584">
                  <c:v>55.584000000000003</c:v>
                </c:pt>
                <c:pt idx="55585">
                  <c:v>55.585000000000036</c:v>
                </c:pt>
                <c:pt idx="55586">
                  <c:v>55.586000000000013</c:v>
                </c:pt>
                <c:pt idx="55587">
                  <c:v>55.587000000000046</c:v>
                </c:pt>
                <c:pt idx="55588">
                  <c:v>55.588000000000022</c:v>
                </c:pt>
                <c:pt idx="55589">
                  <c:v>55.588999999999999</c:v>
                </c:pt>
                <c:pt idx="55590">
                  <c:v>55.590000000000032</c:v>
                </c:pt>
                <c:pt idx="55591">
                  <c:v>55.591000000000008</c:v>
                </c:pt>
                <c:pt idx="55592">
                  <c:v>55.592000000000041</c:v>
                </c:pt>
                <c:pt idx="55593">
                  <c:v>55.593000000000018</c:v>
                </c:pt>
                <c:pt idx="55594">
                  <c:v>55.593999999999994</c:v>
                </c:pt>
                <c:pt idx="55595">
                  <c:v>55.595000000000027</c:v>
                </c:pt>
                <c:pt idx="55596">
                  <c:v>55.596000000000004</c:v>
                </c:pt>
                <c:pt idx="55597">
                  <c:v>55.597000000000037</c:v>
                </c:pt>
                <c:pt idx="55598">
                  <c:v>55.598000000000013</c:v>
                </c:pt>
                <c:pt idx="55599">
                  <c:v>55.599000000000046</c:v>
                </c:pt>
                <c:pt idx="55600">
                  <c:v>55.600000000000023</c:v>
                </c:pt>
                <c:pt idx="55601">
                  <c:v>55.600999999999999</c:v>
                </c:pt>
                <c:pt idx="55602">
                  <c:v>55.602000000000032</c:v>
                </c:pt>
                <c:pt idx="55603">
                  <c:v>55.603000000000009</c:v>
                </c:pt>
                <c:pt idx="55604">
                  <c:v>55.604000000000042</c:v>
                </c:pt>
                <c:pt idx="55605">
                  <c:v>55.605000000000018</c:v>
                </c:pt>
                <c:pt idx="55606">
                  <c:v>55.605999999999995</c:v>
                </c:pt>
                <c:pt idx="55607">
                  <c:v>55.607000000000028</c:v>
                </c:pt>
                <c:pt idx="55608">
                  <c:v>55.608000000000004</c:v>
                </c:pt>
                <c:pt idx="55609">
                  <c:v>55.609000000000037</c:v>
                </c:pt>
                <c:pt idx="55610">
                  <c:v>55.610000000000014</c:v>
                </c:pt>
                <c:pt idx="55611">
                  <c:v>55.61099999999999</c:v>
                </c:pt>
                <c:pt idx="55612">
                  <c:v>55.612000000000023</c:v>
                </c:pt>
                <c:pt idx="55613">
                  <c:v>55.613</c:v>
                </c:pt>
                <c:pt idx="55614">
                  <c:v>55.614000000000033</c:v>
                </c:pt>
                <c:pt idx="55615">
                  <c:v>55.615000000000009</c:v>
                </c:pt>
                <c:pt idx="55616">
                  <c:v>55.616000000000042</c:v>
                </c:pt>
                <c:pt idx="55617">
                  <c:v>55.617000000000019</c:v>
                </c:pt>
                <c:pt idx="55618">
                  <c:v>55.617999999999995</c:v>
                </c:pt>
                <c:pt idx="55619">
                  <c:v>55.619000000000028</c:v>
                </c:pt>
                <c:pt idx="55620">
                  <c:v>55.620000000000005</c:v>
                </c:pt>
                <c:pt idx="55621">
                  <c:v>55.621000000000038</c:v>
                </c:pt>
                <c:pt idx="55622">
                  <c:v>55.622000000000014</c:v>
                </c:pt>
                <c:pt idx="55623">
                  <c:v>55.62299999999999</c:v>
                </c:pt>
                <c:pt idx="55624">
                  <c:v>55.624000000000024</c:v>
                </c:pt>
                <c:pt idx="55625">
                  <c:v>55.625</c:v>
                </c:pt>
                <c:pt idx="55626">
                  <c:v>55.626000000000033</c:v>
                </c:pt>
                <c:pt idx="55627">
                  <c:v>55.62700000000001</c:v>
                </c:pt>
                <c:pt idx="55628">
                  <c:v>55.628000000000043</c:v>
                </c:pt>
                <c:pt idx="55629">
                  <c:v>55.629000000000019</c:v>
                </c:pt>
                <c:pt idx="55630">
                  <c:v>55.629999999999995</c:v>
                </c:pt>
                <c:pt idx="55631">
                  <c:v>55.631000000000029</c:v>
                </c:pt>
                <c:pt idx="55632">
                  <c:v>55.632000000000005</c:v>
                </c:pt>
                <c:pt idx="55633">
                  <c:v>55.633000000000038</c:v>
                </c:pt>
                <c:pt idx="55634">
                  <c:v>55.634000000000015</c:v>
                </c:pt>
                <c:pt idx="55635">
                  <c:v>55.634999999999991</c:v>
                </c:pt>
                <c:pt idx="55636">
                  <c:v>55.636000000000024</c:v>
                </c:pt>
                <c:pt idx="55637">
                  <c:v>55.637</c:v>
                </c:pt>
                <c:pt idx="55638">
                  <c:v>55.638000000000034</c:v>
                </c:pt>
                <c:pt idx="55639">
                  <c:v>55.63900000000001</c:v>
                </c:pt>
                <c:pt idx="55640">
                  <c:v>55.640000000000043</c:v>
                </c:pt>
                <c:pt idx="55641">
                  <c:v>55.64100000000002</c:v>
                </c:pt>
                <c:pt idx="55642">
                  <c:v>55.641999999999996</c:v>
                </c:pt>
                <c:pt idx="55643">
                  <c:v>55.643000000000029</c:v>
                </c:pt>
                <c:pt idx="55644">
                  <c:v>55.644000000000005</c:v>
                </c:pt>
                <c:pt idx="55645">
                  <c:v>55.645000000000039</c:v>
                </c:pt>
                <c:pt idx="55646">
                  <c:v>55.646000000000015</c:v>
                </c:pt>
                <c:pt idx="55647">
                  <c:v>55.646999999999991</c:v>
                </c:pt>
                <c:pt idx="55648">
                  <c:v>55.648000000000025</c:v>
                </c:pt>
                <c:pt idx="55649">
                  <c:v>55.649000000000001</c:v>
                </c:pt>
                <c:pt idx="55650">
                  <c:v>55.650000000000034</c:v>
                </c:pt>
                <c:pt idx="55651">
                  <c:v>55.65100000000001</c:v>
                </c:pt>
                <c:pt idx="55652">
                  <c:v>55.652000000000044</c:v>
                </c:pt>
                <c:pt idx="55653">
                  <c:v>55.65300000000002</c:v>
                </c:pt>
                <c:pt idx="55654">
                  <c:v>55.653999999999996</c:v>
                </c:pt>
                <c:pt idx="55655">
                  <c:v>55.65500000000003</c:v>
                </c:pt>
                <c:pt idx="55656">
                  <c:v>55.656000000000006</c:v>
                </c:pt>
                <c:pt idx="55657">
                  <c:v>55.657000000000039</c:v>
                </c:pt>
                <c:pt idx="55658">
                  <c:v>55.658000000000015</c:v>
                </c:pt>
                <c:pt idx="55659">
                  <c:v>55.658999999999992</c:v>
                </c:pt>
                <c:pt idx="55660">
                  <c:v>55.660000000000025</c:v>
                </c:pt>
                <c:pt idx="55661">
                  <c:v>55.661000000000001</c:v>
                </c:pt>
                <c:pt idx="55662">
                  <c:v>55.662000000000035</c:v>
                </c:pt>
                <c:pt idx="55663">
                  <c:v>55.663000000000011</c:v>
                </c:pt>
                <c:pt idx="55664">
                  <c:v>55.664000000000044</c:v>
                </c:pt>
                <c:pt idx="55665">
                  <c:v>55.66500000000002</c:v>
                </c:pt>
                <c:pt idx="55666">
                  <c:v>55.665999999999997</c:v>
                </c:pt>
                <c:pt idx="55667">
                  <c:v>55.66700000000003</c:v>
                </c:pt>
                <c:pt idx="55668">
                  <c:v>55.668000000000006</c:v>
                </c:pt>
                <c:pt idx="55669">
                  <c:v>55.66900000000004</c:v>
                </c:pt>
                <c:pt idx="55670">
                  <c:v>55.670000000000016</c:v>
                </c:pt>
                <c:pt idx="55671">
                  <c:v>55.670999999999992</c:v>
                </c:pt>
                <c:pt idx="55672">
                  <c:v>55.672000000000025</c:v>
                </c:pt>
                <c:pt idx="55673">
                  <c:v>55.673000000000002</c:v>
                </c:pt>
                <c:pt idx="55674">
                  <c:v>55.674000000000035</c:v>
                </c:pt>
                <c:pt idx="55675">
                  <c:v>55.675000000000011</c:v>
                </c:pt>
                <c:pt idx="55676">
                  <c:v>55.676000000000045</c:v>
                </c:pt>
                <c:pt idx="55677">
                  <c:v>55.677000000000021</c:v>
                </c:pt>
                <c:pt idx="55678">
                  <c:v>55.677999999999997</c:v>
                </c:pt>
                <c:pt idx="55679">
                  <c:v>55.67900000000003</c:v>
                </c:pt>
                <c:pt idx="55680">
                  <c:v>55.680000000000007</c:v>
                </c:pt>
                <c:pt idx="55681">
                  <c:v>55.68100000000004</c:v>
                </c:pt>
                <c:pt idx="55682">
                  <c:v>55.682000000000016</c:v>
                </c:pt>
                <c:pt idx="55683">
                  <c:v>55.682999999999993</c:v>
                </c:pt>
                <c:pt idx="55684">
                  <c:v>55.684000000000026</c:v>
                </c:pt>
                <c:pt idx="55685">
                  <c:v>55.685000000000002</c:v>
                </c:pt>
                <c:pt idx="55686">
                  <c:v>55.686000000000035</c:v>
                </c:pt>
                <c:pt idx="55687">
                  <c:v>55.687000000000012</c:v>
                </c:pt>
                <c:pt idx="55688">
                  <c:v>55.688000000000045</c:v>
                </c:pt>
                <c:pt idx="55689">
                  <c:v>55.689000000000021</c:v>
                </c:pt>
                <c:pt idx="55690">
                  <c:v>55.69</c:v>
                </c:pt>
                <c:pt idx="55691">
                  <c:v>55.691000000000031</c:v>
                </c:pt>
                <c:pt idx="55692">
                  <c:v>55.692000000000007</c:v>
                </c:pt>
                <c:pt idx="55693">
                  <c:v>55.69300000000004</c:v>
                </c:pt>
                <c:pt idx="55694">
                  <c:v>55.694000000000017</c:v>
                </c:pt>
                <c:pt idx="55695">
                  <c:v>55.694999999999993</c:v>
                </c:pt>
                <c:pt idx="55696">
                  <c:v>55.696000000000026</c:v>
                </c:pt>
                <c:pt idx="55697">
                  <c:v>55.697000000000003</c:v>
                </c:pt>
                <c:pt idx="55698">
                  <c:v>55.698000000000036</c:v>
                </c:pt>
                <c:pt idx="55699">
                  <c:v>55.699000000000012</c:v>
                </c:pt>
                <c:pt idx="55700">
                  <c:v>55.700000000000045</c:v>
                </c:pt>
                <c:pt idx="55701">
                  <c:v>55.701000000000022</c:v>
                </c:pt>
                <c:pt idx="55702">
                  <c:v>55.701999999999998</c:v>
                </c:pt>
                <c:pt idx="55703">
                  <c:v>55.703000000000031</c:v>
                </c:pt>
                <c:pt idx="55704">
                  <c:v>55.704000000000008</c:v>
                </c:pt>
                <c:pt idx="55705">
                  <c:v>55.705000000000041</c:v>
                </c:pt>
                <c:pt idx="55706">
                  <c:v>55.706000000000017</c:v>
                </c:pt>
                <c:pt idx="55707">
                  <c:v>55.706999999999994</c:v>
                </c:pt>
                <c:pt idx="55708">
                  <c:v>55.708000000000027</c:v>
                </c:pt>
                <c:pt idx="55709">
                  <c:v>55.709000000000003</c:v>
                </c:pt>
                <c:pt idx="55710">
                  <c:v>55.710000000000036</c:v>
                </c:pt>
                <c:pt idx="55711">
                  <c:v>55.711000000000013</c:v>
                </c:pt>
                <c:pt idx="55712">
                  <c:v>55.712000000000046</c:v>
                </c:pt>
                <c:pt idx="55713">
                  <c:v>55.713000000000022</c:v>
                </c:pt>
                <c:pt idx="55714">
                  <c:v>55.713999999999999</c:v>
                </c:pt>
                <c:pt idx="55715">
                  <c:v>55.715000000000032</c:v>
                </c:pt>
                <c:pt idx="55716">
                  <c:v>55.716000000000008</c:v>
                </c:pt>
                <c:pt idx="55717">
                  <c:v>55.717000000000041</c:v>
                </c:pt>
                <c:pt idx="55718">
                  <c:v>55.718000000000018</c:v>
                </c:pt>
                <c:pt idx="55719">
                  <c:v>55.718999999999994</c:v>
                </c:pt>
                <c:pt idx="55720">
                  <c:v>55.720000000000027</c:v>
                </c:pt>
                <c:pt idx="55721">
                  <c:v>55.721000000000004</c:v>
                </c:pt>
                <c:pt idx="55722">
                  <c:v>55.722000000000037</c:v>
                </c:pt>
                <c:pt idx="55723">
                  <c:v>55.723000000000013</c:v>
                </c:pt>
                <c:pt idx="55724">
                  <c:v>55.724000000000046</c:v>
                </c:pt>
                <c:pt idx="55725">
                  <c:v>55.725000000000023</c:v>
                </c:pt>
                <c:pt idx="55726">
                  <c:v>55.725999999999999</c:v>
                </c:pt>
                <c:pt idx="55727">
                  <c:v>55.727000000000032</c:v>
                </c:pt>
                <c:pt idx="55728">
                  <c:v>55.728000000000009</c:v>
                </c:pt>
                <c:pt idx="55729">
                  <c:v>55.729000000000042</c:v>
                </c:pt>
                <c:pt idx="55730">
                  <c:v>55.730000000000018</c:v>
                </c:pt>
                <c:pt idx="55731">
                  <c:v>55.730999999999995</c:v>
                </c:pt>
                <c:pt idx="55732">
                  <c:v>55.732000000000028</c:v>
                </c:pt>
                <c:pt idx="55733">
                  <c:v>55.733000000000004</c:v>
                </c:pt>
                <c:pt idx="55734">
                  <c:v>55.734000000000037</c:v>
                </c:pt>
                <c:pt idx="55735">
                  <c:v>55.735000000000014</c:v>
                </c:pt>
                <c:pt idx="55736">
                  <c:v>55.73599999999999</c:v>
                </c:pt>
                <c:pt idx="55737">
                  <c:v>55.737000000000023</c:v>
                </c:pt>
                <c:pt idx="55738">
                  <c:v>55.738</c:v>
                </c:pt>
                <c:pt idx="55739">
                  <c:v>55.739000000000033</c:v>
                </c:pt>
                <c:pt idx="55740">
                  <c:v>55.740000000000009</c:v>
                </c:pt>
                <c:pt idx="55741">
                  <c:v>55.741000000000042</c:v>
                </c:pt>
                <c:pt idx="55742">
                  <c:v>55.742000000000019</c:v>
                </c:pt>
                <c:pt idx="55743">
                  <c:v>55.742999999999995</c:v>
                </c:pt>
                <c:pt idx="55744">
                  <c:v>55.744000000000028</c:v>
                </c:pt>
                <c:pt idx="55745">
                  <c:v>55.745000000000005</c:v>
                </c:pt>
                <c:pt idx="55746">
                  <c:v>55.746000000000038</c:v>
                </c:pt>
                <c:pt idx="55747">
                  <c:v>55.747000000000014</c:v>
                </c:pt>
                <c:pt idx="55748">
                  <c:v>55.74799999999999</c:v>
                </c:pt>
                <c:pt idx="55749">
                  <c:v>55.749000000000024</c:v>
                </c:pt>
                <c:pt idx="55750">
                  <c:v>55.75</c:v>
                </c:pt>
                <c:pt idx="55751">
                  <c:v>55.751000000000033</c:v>
                </c:pt>
                <c:pt idx="55752">
                  <c:v>55.75200000000001</c:v>
                </c:pt>
                <c:pt idx="55753">
                  <c:v>55.753000000000043</c:v>
                </c:pt>
                <c:pt idx="55754">
                  <c:v>55.754000000000019</c:v>
                </c:pt>
                <c:pt idx="55755">
                  <c:v>55.754999999999995</c:v>
                </c:pt>
                <c:pt idx="55756">
                  <c:v>55.756000000000029</c:v>
                </c:pt>
                <c:pt idx="55757">
                  <c:v>55.757000000000005</c:v>
                </c:pt>
                <c:pt idx="55758">
                  <c:v>55.758000000000038</c:v>
                </c:pt>
                <c:pt idx="55759">
                  <c:v>55.759000000000015</c:v>
                </c:pt>
                <c:pt idx="55760">
                  <c:v>55.759999999999991</c:v>
                </c:pt>
                <c:pt idx="55761">
                  <c:v>55.761000000000024</c:v>
                </c:pt>
                <c:pt idx="55762">
                  <c:v>55.762</c:v>
                </c:pt>
                <c:pt idx="55763">
                  <c:v>55.763000000000034</c:v>
                </c:pt>
                <c:pt idx="55764">
                  <c:v>55.76400000000001</c:v>
                </c:pt>
                <c:pt idx="55765">
                  <c:v>55.765000000000043</c:v>
                </c:pt>
                <c:pt idx="55766">
                  <c:v>55.76600000000002</c:v>
                </c:pt>
                <c:pt idx="55767">
                  <c:v>55.766999999999996</c:v>
                </c:pt>
                <c:pt idx="55768">
                  <c:v>55.768000000000029</c:v>
                </c:pt>
                <c:pt idx="55769">
                  <c:v>55.769000000000005</c:v>
                </c:pt>
                <c:pt idx="55770">
                  <c:v>55.770000000000039</c:v>
                </c:pt>
                <c:pt idx="55771">
                  <c:v>55.771000000000015</c:v>
                </c:pt>
                <c:pt idx="55772">
                  <c:v>55.771999999999991</c:v>
                </c:pt>
                <c:pt idx="55773">
                  <c:v>55.773000000000025</c:v>
                </c:pt>
                <c:pt idx="55774">
                  <c:v>55.774000000000001</c:v>
                </c:pt>
                <c:pt idx="55775">
                  <c:v>55.775000000000034</c:v>
                </c:pt>
                <c:pt idx="55776">
                  <c:v>55.77600000000001</c:v>
                </c:pt>
                <c:pt idx="55777">
                  <c:v>55.777000000000044</c:v>
                </c:pt>
                <c:pt idx="55778">
                  <c:v>55.77800000000002</c:v>
                </c:pt>
                <c:pt idx="55779">
                  <c:v>55.778999999999996</c:v>
                </c:pt>
                <c:pt idx="55780">
                  <c:v>55.78000000000003</c:v>
                </c:pt>
                <c:pt idx="55781">
                  <c:v>55.781000000000006</c:v>
                </c:pt>
                <c:pt idx="55782">
                  <c:v>55.782000000000039</c:v>
                </c:pt>
                <c:pt idx="55783">
                  <c:v>55.783000000000015</c:v>
                </c:pt>
                <c:pt idx="55784">
                  <c:v>55.783999999999992</c:v>
                </c:pt>
                <c:pt idx="55785">
                  <c:v>55.785000000000025</c:v>
                </c:pt>
                <c:pt idx="55786">
                  <c:v>55.786000000000001</c:v>
                </c:pt>
                <c:pt idx="55787">
                  <c:v>55.787000000000035</c:v>
                </c:pt>
                <c:pt idx="55788">
                  <c:v>55.788000000000011</c:v>
                </c:pt>
                <c:pt idx="55789">
                  <c:v>55.789000000000044</c:v>
                </c:pt>
                <c:pt idx="55790">
                  <c:v>55.79000000000002</c:v>
                </c:pt>
                <c:pt idx="55791">
                  <c:v>55.790999999999997</c:v>
                </c:pt>
                <c:pt idx="55792">
                  <c:v>55.79200000000003</c:v>
                </c:pt>
                <c:pt idx="55793">
                  <c:v>55.793000000000006</c:v>
                </c:pt>
                <c:pt idx="55794">
                  <c:v>55.79400000000004</c:v>
                </c:pt>
                <c:pt idx="55795">
                  <c:v>55.795000000000016</c:v>
                </c:pt>
                <c:pt idx="55796">
                  <c:v>55.795999999999992</c:v>
                </c:pt>
                <c:pt idx="55797">
                  <c:v>55.797000000000025</c:v>
                </c:pt>
                <c:pt idx="55798">
                  <c:v>55.798000000000002</c:v>
                </c:pt>
                <c:pt idx="55799">
                  <c:v>55.799000000000035</c:v>
                </c:pt>
                <c:pt idx="55800">
                  <c:v>55.800000000000011</c:v>
                </c:pt>
                <c:pt idx="55801">
                  <c:v>55.801000000000045</c:v>
                </c:pt>
                <c:pt idx="55802">
                  <c:v>55.802000000000021</c:v>
                </c:pt>
                <c:pt idx="55803">
                  <c:v>55.802999999999997</c:v>
                </c:pt>
                <c:pt idx="55804">
                  <c:v>55.80400000000003</c:v>
                </c:pt>
                <c:pt idx="55805">
                  <c:v>55.805000000000007</c:v>
                </c:pt>
                <c:pt idx="55806">
                  <c:v>55.80600000000004</c:v>
                </c:pt>
                <c:pt idx="55807">
                  <c:v>55.807000000000016</c:v>
                </c:pt>
                <c:pt idx="55808">
                  <c:v>55.807999999999993</c:v>
                </c:pt>
                <c:pt idx="55809">
                  <c:v>55.809000000000026</c:v>
                </c:pt>
                <c:pt idx="55810">
                  <c:v>55.81</c:v>
                </c:pt>
                <c:pt idx="55811">
                  <c:v>55.811000000000035</c:v>
                </c:pt>
                <c:pt idx="55812">
                  <c:v>55.812000000000012</c:v>
                </c:pt>
                <c:pt idx="55813">
                  <c:v>55.813000000000045</c:v>
                </c:pt>
                <c:pt idx="55814">
                  <c:v>55.814000000000021</c:v>
                </c:pt>
                <c:pt idx="55815">
                  <c:v>55.814999999999998</c:v>
                </c:pt>
                <c:pt idx="55816">
                  <c:v>55.816000000000031</c:v>
                </c:pt>
                <c:pt idx="55817">
                  <c:v>55.817000000000007</c:v>
                </c:pt>
                <c:pt idx="55818">
                  <c:v>55.81800000000004</c:v>
                </c:pt>
                <c:pt idx="55819">
                  <c:v>55.819000000000017</c:v>
                </c:pt>
                <c:pt idx="55820">
                  <c:v>55.819999999999993</c:v>
                </c:pt>
                <c:pt idx="55821">
                  <c:v>55.821000000000026</c:v>
                </c:pt>
                <c:pt idx="55822">
                  <c:v>55.822000000000003</c:v>
                </c:pt>
                <c:pt idx="55823">
                  <c:v>55.823000000000036</c:v>
                </c:pt>
                <c:pt idx="55824">
                  <c:v>55.824000000000012</c:v>
                </c:pt>
                <c:pt idx="55825">
                  <c:v>55.825000000000045</c:v>
                </c:pt>
                <c:pt idx="55826">
                  <c:v>55.826000000000022</c:v>
                </c:pt>
                <c:pt idx="55827">
                  <c:v>55.826999999999998</c:v>
                </c:pt>
                <c:pt idx="55828">
                  <c:v>55.828000000000031</c:v>
                </c:pt>
                <c:pt idx="55829">
                  <c:v>55.829000000000008</c:v>
                </c:pt>
                <c:pt idx="55830">
                  <c:v>55.830000000000041</c:v>
                </c:pt>
                <c:pt idx="55831">
                  <c:v>55.831000000000017</c:v>
                </c:pt>
                <c:pt idx="55832">
                  <c:v>55.831999999999994</c:v>
                </c:pt>
                <c:pt idx="55833">
                  <c:v>55.833000000000027</c:v>
                </c:pt>
                <c:pt idx="55834">
                  <c:v>55.834000000000003</c:v>
                </c:pt>
                <c:pt idx="55835">
                  <c:v>55.835000000000036</c:v>
                </c:pt>
                <c:pt idx="55836">
                  <c:v>55.836000000000013</c:v>
                </c:pt>
                <c:pt idx="55837">
                  <c:v>55.837000000000046</c:v>
                </c:pt>
                <c:pt idx="55838">
                  <c:v>55.838000000000022</c:v>
                </c:pt>
                <c:pt idx="55839">
                  <c:v>55.838999999999999</c:v>
                </c:pt>
                <c:pt idx="55840">
                  <c:v>55.840000000000032</c:v>
                </c:pt>
                <c:pt idx="55841">
                  <c:v>55.841000000000008</c:v>
                </c:pt>
                <c:pt idx="55842">
                  <c:v>55.842000000000041</c:v>
                </c:pt>
                <c:pt idx="55843">
                  <c:v>55.843000000000018</c:v>
                </c:pt>
                <c:pt idx="55844">
                  <c:v>55.843999999999994</c:v>
                </c:pt>
                <c:pt idx="55845">
                  <c:v>55.845000000000027</c:v>
                </c:pt>
                <c:pt idx="55846">
                  <c:v>55.846000000000004</c:v>
                </c:pt>
                <c:pt idx="55847">
                  <c:v>55.847000000000037</c:v>
                </c:pt>
                <c:pt idx="55848">
                  <c:v>55.848000000000013</c:v>
                </c:pt>
                <c:pt idx="55849">
                  <c:v>55.849000000000046</c:v>
                </c:pt>
                <c:pt idx="55850">
                  <c:v>55.850000000000023</c:v>
                </c:pt>
                <c:pt idx="55851">
                  <c:v>55.850999999999999</c:v>
                </c:pt>
                <c:pt idx="55852">
                  <c:v>55.852000000000032</c:v>
                </c:pt>
                <c:pt idx="55853">
                  <c:v>55.853000000000009</c:v>
                </c:pt>
                <c:pt idx="55854">
                  <c:v>55.854000000000042</c:v>
                </c:pt>
                <c:pt idx="55855">
                  <c:v>55.855000000000018</c:v>
                </c:pt>
                <c:pt idx="55856">
                  <c:v>55.855999999999995</c:v>
                </c:pt>
                <c:pt idx="55857">
                  <c:v>55.857000000000028</c:v>
                </c:pt>
                <c:pt idx="55858">
                  <c:v>55.858000000000004</c:v>
                </c:pt>
                <c:pt idx="55859">
                  <c:v>55.859000000000037</c:v>
                </c:pt>
                <c:pt idx="55860">
                  <c:v>55.860000000000014</c:v>
                </c:pt>
                <c:pt idx="55861">
                  <c:v>55.86099999999999</c:v>
                </c:pt>
                <c:pt idx="55862">
                  <c:v>55.862000000000023</c:v>
                </c:pt>
                <c:pt idx="55863">
                  <c:v>55.863</c:v>
                </c:pt>
                <c:pt idx="55864">
                  <c:v>55.864000000000033</c:v>
                </c:pt>
                <c:pt idx="55865">
                  <c:v>55.865000000000009</c:v>
                </c:pt>
                <c:pt idx="55866">
                  <c:v>55.866000000000042</c:v>
                </c:pt>
                <c:pt idx="55867">
                  <c:v>55.867000000000019</c:v>
                </c:pt>
                <c:pt idx="55868">
                  <c:v>55.867999999999995</c:v>
                </c:pt>
                <c:pt idx="55869">
                  <c:v>55.869000000000028</c:v>
                </c:pt>
                <c:pt idx="55870">
                  <c:v>55.870000000000005</c:v>
                </c:pt>
                <c:pt idx="55871">
                  <c:v>55.871000000000038</c:v>
                </c:pt>
                <c:pt idx="55872">
                  <c:v>55.872000000000014</c:v>
                </c:pt>
                <c:pt idx="55873">
                  <c:v>55.87299999999999</c:v>
                </c:pt>
                <c:pt idx="55874">
                  <c:v>55.874000000000024</c:v>
                </c:pt>
                <c:pt idx="55875">
                  <c:v>55.875</c:v>
                </c:pt>
                <c:pt idx="55876">
                  <c:v>55.876000000000033</c:v>
                </c:pt>
                <c:pt idx="55877">
                  <c:v>55.87700000000001</c:v>
                </c:pt>
                <c:pt idx="55878">
                  <c:v>55.878000000000043</c:v>
                </c:pt>
                <c:pt idx="55879">
                  <c:v>55.879000000000019</c:v>
                </c:pt>
                <c:pt idx="55880">
                  <c:v>55.879999999999995</c:v>
                </c:pt>
                <c:pt idx="55881">
                  <c:v>55.881000000000029</c:v>
                </c:pt>
                <c:pt idx="55882">
                  <c:v>55.882000000000005</c:v>
                </c:pt>
                <c:pt idx="55883">
                  <c:v>55.883000000000038</c:v>
                </c:pt>
                <c:pt idx="55884">
                  <c:v>55.884000000000015</c:v>
                </c:pt>
                <c:pt idx="55885">
                  <c:v>55.884999999999991</c:v>
                </c:pt>
                <c:pt idx="55886">
                  <c:v>55.886000000000024</c:v>
                </c:pt>
                <c:pt idx="55887">
                  <c:v>55.887</c:v>
                </c:pt>
                <c:pt idx="55888">
                  <c:v>55.888000000000034</c:v>
                </c:pt>
                <c:pt idx="55889">
                  <c:v>55.88900000000001</c:v>
                </c:pt>
                <c:pt idx="55890">
                  <c:v>55.890000000000043</c:v>
                </c:pt>
                <c:pt idx="55891">
                  <c:v>55.89100000000002</c:v>
                </c:pt>
                <c:pt idx="55892">
                  <c:v>55.891999999999996</c:v>
                </c:pt>
                <c:pt idx="55893">
                  <c:v>55.893000000000029</c:v>
                </c:pt>
                <c:pt idx="55894">
                  <c:v>55.894000000000005</c:v>
                </c:pt>
                <c:pt idx="55895">
                  <c:v>55.895000000000039</c:v>
                </c:pt>
                <c:pt idx="55896">
                  <c:v>55.896000000000015</c:v>
                </c:pt>
                <c:pt idx="55897">
                  <c:v>55.896999999999991</c:v>
                </c:pt>
                <c:pt idx="55898">
                  <c:v>55.898000000000025</c:v>
                </c:pt>
                <c:pt idx="55899">
                  <c:v>55.899000000000001</c:v>
                </c:pt>
                <c:pt idx="55900">
                  <c:v>55.900000000000034</c:v>
                </c:pt>
                <c:pt idx="55901">
                  <c:v>55.90100000000001</c:v>
                </c:pt>
                <c:pt idx="55902">
                  <c:v>55.902000000000044</c:v>
                </c:pt>
                <c:pt idx="55903">
                  <c:v>55.90300000000002</c:v>
                </c:pt>
                <c:pt idx="55904">
                  <c:v>55.903999999999996</c:v>
                </c:pt>
                <c:pt idx="55905">
                  <c:v>55.90500000000003</c:v>
                </c:pt>
                <c:pt idx="55906">
                  <c:v>55.906000000000006</c:v>
                </c:pt>
                <c:pt idx="55907">
                  <c:v>55.907000000000039</c:v>
                </c:pt>
                <c:pt idx="55908">
                  <c:v>55.908000000000015</c:v>
                </c:pt>
                <c:pt idx="55909">
                  <c:v>55.908999999999992</c:v>
                </c:pt>
                <c:pt idx="55910">
                  <c:v>55.910000000000025</c:v>
                </c:pt>
                <c:pt idx="55911">
                  <c:v>55.911000000000001</c:v>
                </c:pt>
                <c:pt idx="55912">
                  <c:v>55.912000000000035</c:v>
                </c:pt>
                <c:pt idx="55913">
                  <c:v>55.913000000000011</c:v>
                </c:pt>
                <c:pt idx="55914">
                  <c:v>55.914000000000044</c:v>
                </c:pt>
                <c:pt idx="55915">
                  <c:v>55.91500000000002</c:v>
                </c:pt>
                <c:pt idx="55916">
                  <c:v>55.915999999999997</c:v>
                </c:pt>
                <c:pt idx="55917">
                  <c:v>55.91700000000003</c:v>
                </c:pt>
                <c:pt idx="55918">
                  <c:v>55.918000000000006</c:v>
                </c:pt>
                <c:pt idx="55919">
                  <c:v>55.91900000000004</c:v>
                </c:pt>
                <c:pt idx="55920">
                  <c:v>55.920000000000016</c:v>
                </c:pt>
                <c:pt idx="55921">
                  <c:v>55.920999999999992</c:v>
                </c:pt>
                <c:pt idx="55922">
                  <c:v>55.922000000000025</c:v>
                </c:pt>
                <c:pt idx="55923">
                  <c:v>55.923000000000002</c:v>
                </c:pt>
                <c:pt idx="55924">
                  <c:v>55.924000000000035</c:v>
                </c:pt>
                <c:pt idx="55925">
                  <c:v>55.925000000000011</c:v>
                </c:pt>
                <c:pt idx="55926">
                  <c:v>55.926000000000045</c:v>
                </c:pt>
                <c:pt idx="55927">
                  <c:v>55.927000000000021</c:v>
                </c:pt>
                <c:pt idx="55928">
                  <c:v>55.927999999999997</c:v>
                </c:pt>
                <c:pt idx="55929">
                  <c:v>55.92900000000003</c:v>
                </c:pt>
                <c:pt idx="55930">
                  <c:v>55.930000000000007</c:v>
                </c:pt>
                <c:pt idx="55931">
                  <c:v>55.93100000000004</c:v>
                </c:pt>
                <c:pt idx="55932">
                  <c:v>55.932000000000016</c:v>
                </c:pt>
                <c:pt idx="55933">
                  <c:v>55.932999999999993</c:v>
                </c:pt>
                <c:pt idx="55934">
                  <c:v>55.934000000000026</c:v>
                </c:pt>
                <c:pt idx="55935">
                  <c:v>55.935000000000002</c:v>
                </c:pt>
                <c:pt idx="55936">
                  <c:v>55.936000000000035</c:v>
                </c:pt>
                <c:pt idx="55937">
                  <c:v>55.937000000000012</c:v>
                </c:pt>
                <c:pt idx="55938">
                  <c:v>55.938000000000045</c:v>
                </c:pt>
                <c:pt idx="55939">
                  <c:v>55.939000000000021</c:v>
                </c:pt>
                <c:pt idx="55940">
                  <c:v>55.94</c:v>
                </c:pt>
                <c:pt idx="55941">
                  <c:v>55.941000000000031</c:v>
                </c:pt>
                <c:pt idx="55942">
                  <c:v>55.942000000000007</c:v>
                </c:pt>
                <c:pt idx="55943">
                  <c:v>55.94300000000004</c:v>
                </c:pt>
                <c:pt idx="55944">
                  <c:v>55.944000000000017</c:v>
                </c:pt>
                <c:pt idx="55945">
                  <c:v>55.944999999999993</c:v>
                </c:pt>
                <c:pt idx="55946">
                  <c:v>55.946000000000026</c:v>
                </c:pt>
                <c:pt idx="55947">
                  <c:v>55.947000000000003</c:v>
                </c:pt>
                <c:pt idx="55948">
                  <c:v>55.948000000000036</c:v>
                </c:pt>
                <c:pt idx="55949">
                  <c:v>55.949000000000012</c:v>
                </c:pt>
                <c:pt idx="55950">
                  <c:v>55.950000000000045</c:v>
                </c:pt>
                <c:pt idx="55951">
                  <c:v>55.951000000000022</c:v>
                </c:pt>
                <c:pt idx="55952">
                  <c:v>55.951999999999998</c:v>
                </c:pt>
                <c:pt idx="55953">
                  <c:v>55.953000000000031</c:v>
                </c:pt>
                <c:pt idx="55954">
                  <c:v>55.954000000000008</c:v>
                </c:pt>
                <c:pt idx="55955">
                  <c:v>55.955000000000041</c:v>
                </c:pt>
                <c:pt idx="55956">
                  <c:v>55.956000000000017</c:v>
                </c:pt>
                <c:pt idx="55957">
                  <c:v>55.956999999999994</c:v>
                </c:pt>
                <c:pt idx="55958">
                  <c:v>55.958000000000027</c:v>
                </c:pt>
                <c:pt idx="55959">
                  <c:v>55.959000000000003</c:v>
                </c:pt>
                <c:pt idx="55960">
                  <c:v>55.960000000000036</c:v>
                </c:pt>
                <c:pt idx="55961">
                  <c:v>55.961000000000013</c:v>
                </c:pt>
                <c:pt idx="55962">
                  <c:v>55.962000000000046</c:v>
                </c:pt>
                <c:pt idx="55963">
                  <c:v>55.963000000000022</c:v>
                </c:pt>
                <c:pt idx="55964">
                  <c:v>55.963999999999999</c:v>
                </c:pt>
                <c:pt idx="55965">
                  <c:v>55.965000000000032</c:v>
                </c:pt>
                <c:pt idx="55966">
                  <c:v>55.966000000000008</c:v>
                </c:pt>
                <c:pt idx="55967">
                  <c:v>55.967000000000041</c:v>
                </c:pt>
                <c:pt idx="55968">
                  <c:v>55.968000000000018</c:v>
                </c:pt>
                <c:pt idx="55969">
                  <c:v>55.968999999999994</c:v>
                </c:pt>
                <c:pt idx="55970">
                  <c:v>55.970000000000027</c:v>
                </c:pt>
                <c:pt idx="55971">
                  <c:v>55.971000000000004</c:v>
                </c:pt>
                <c:pt idx="55972">
                  <c:v>55.972000000000037</c:v>
                </c:pt>
                <c:pt idx="55973">
                  <c:v>55.973000000000013</c:v>
                </c:pt>
                <c:pt idx="55974">
                  <c:v>55.974000000000046</c:v>
                </c:pt>
                <c:pt idx="55975">
                  <c:v>55.975000000000023</c:v>
                </c:pt>
                <c:pt idx="55976">
                  <c:v>55.975999999999999</c:v>
                </c:pt>
                <c:pt idx="55977">
                  <c:v>55.977000000000032</c:v>
                </c:pt>
                <c:pt idx="55978">
                  <c:v>55.978000000000009</c:v>
                </c:pt>
                <c:pt idx="55979">
                  <c:v>55.979000000000042</c:v>
                </c:pt>
                <c:pt idx="55980">
                  <c:v>55.980000000000018</c:v>
                </c:pt>
                <c:pt idx="55981">
                  <c:v>55.980999999999995</c:v>
                </c:pt>
                <c:pt idx="55982">
                  <c:v>55.982000000000028</c:v>
                </c:pt>
                <c:pt idx="55983">
                  <c:v>55.983000000000004</c:v>
                </c:pt>
                <c:pt idx="55984">
                  <c:v>55.984000000000037</c:v>
                </c:pt>
                <c:pt idx="55985">
                  <c:v>55.985000000000014</c:v>
                </c:pt>
                <c:pt idx="55986">
                  <c:v>55.98599999999999</c:v>
                </c:pt>
                <c:pt idx="55987">
                  <c:v>55.987000000000023</c:v>
                </c:pt>
                <c:pt idx="55988">
                  <c:v>55.988</c:v>
                </c:pt>
                <c:pt idx="55989">
                  <c:v>55.989000000000033</c:v>
                </c:pt>
                <c:pt idx="55990">
                  <c:v>55.990000000000009</c:v>
                </c:pt>
                <c:pt idx="55991">
                  <c:v>55.991000000000042</c:v>
                </c:pt>
                <c:pt idx="55992">
                  <c:v>55.992000000000019</c:v>
                </c:pt>
                <c:pt idx="55993">
                  <c:v>55.992999999999995</c:v>
                </c:pt>
                <c:pt idx="55994">
                  <c:v>55.994000000000028</c:v>
                </c:pt>
                <c:pt idx="55995">
                  <c:v>55.995000000000005</c:v>
                </c:pt>
                <c:pt idx="55996">
                  <c:v>55.996000000000038</c:v>
                </c:pt>
                <c:pt idx="55997">
                  <c:v>55.997000000000014</c:v>
                </c:pt>
                <c:pt idx="55998">
                  <c:v>55.99799999999999</c:v>
                </c:pt>
                <c:pt idx="55999">
                  <c:v>55.999000000000024</c:v>
                </c:pt>
                <c:pt idx="56000">
                  <c:v>56</c:v>
                </c:pt>
                <c:pt idx="56001">
                  <c:v>56.001000000000033</c:v>
                </c:pt>
                <c:pt idx="56002">
                  <c:v>56.00200000000001</c:v>
                </c:pt>
                <c:pt idx="56003">
                  <c:v>56.003000000000043</c:v>
                </c:pt>
                <c:pt idx="56004">
                  <c:v>56.004000000000019</c:v>
                </c:pt>
                <c:pt idx="56005">
                  <c:v>56.004999999999995</c:v>
                </c:pt>
                <c:pt idx="56006">
                  <c:v>56.006000000000029</c:v>
                </c:pt>
                <c:pt idx="56007">
                  <c:v>56.007000000000005</c:v>
                </c:pt>
                <c:pt idx="56008">
                  <c:v>56.008000000000038</c:v>
                </c:pt>
                <c:pt idx="56009">
                  <c:v>56.009000000000015</c:v>
                </c:pt>
                <c:pt idx="56010">
                  <c:v>56.009999999999991</c:v>
                </c:pt>
                <c:pt idx="56011">
                  <c:v>56.011000000000024</c:v>
                </c:pt>
                <c:pt idx="56012">
                  <c:v>56.012</c:v>
                </c:pt>
                <c:pt idx="56013">
                  <c:v>56.013000000000034</c:v>
                </c:pt>
                <c:pt idx="56014">
                  <c:v>56.01400000000001</c:v>
                </c:pt>
                <c:pt idx="56015">
                  <c:v>56.015000000000043</c:v>
                </c:pt>
                <c:pt idx="56016">
                  <c:v>56.01600000000002</c:v>
                </c:pt>
                <c:pt idx="56017">
                  <c:v>56.016999999999996</c:v>
                </c:pt>
                <c:pt idx="56018">
                  <c:v>56.018000000000029</c:v>
                </c:pt>
                <c:pt idx="56019">
                  <c:v>56.019000000000005</c:v>
                </c:pt>
                <c:pt idx="56020">
                  <c:v>56.020000000000039</c:v>
                </c:pt>
                <c:pt idx="56021">
                  <c:v>56.021000000000015</c:v>
                </c:pt>
                <c:pt idx="56022">
                  <c:v>56.021999999999991</c:v>
                </c:pt>
                <c:pt idx="56023">
                  <c:v>56.023000000000025</c:v>
                </c:pt>
                <c:pt idx="56024">
                  <c:v>56.024000000000001</c:v>
                </c:pt>
                <c:pt idx="56025">
                  <c:v>56.025000000000034</c:v>
                </c:pt>
                <c:pt idx="56026">
                  <c:v>56.02600000000001</c:v>
                </c:pt>
                <c:pt idx="56027">
                  <c:v>56.027000000000044</c:v>
                </c:pt>
                <c:pt idx="56028">
                  <c:v>56.02800000000002</c:v>
                </c:pt>
                <c:pt idx="56029">
                  <c:v>56.028999999999996</c:v>
                </c:pt>
                <c:pt idx="56030">
                  <c:v>56.03000000000003</c:v>
                </c:pt>
                <c:pt idx="56031">
                  <c:v>56.031000000000006</c:v>
                </c:pt>
                <c:pt idx="56032">
                  <c:v>56.032000000000039</c:v>
                </c:pt>
                <c:pt idx="56033">
                  <c:v>56.033000000000015</c:v>
                </c:pt>
                <c:pt idx="56034">
                  <c:v>56.033999999999992</c:v>
                </c:pt>
                <c:pt idx="56035">
                  <c:v>56.035000000000025</c:v>
                </c:pt>
                <c:pt idx="56036">
                  <c:v>56.036000000000001</c:v>
                </c:pt>
                <c:pt idx="56037">
                  <c:v>56.037000000000035</c:v>
                </c:pt>
                <c:pt idx="56038">
                  <c:v>56.038000000000011</c:v>
                </c:pt>
                <c:pt idx="56039">
                  <c:v>56.039000000000044</c:v>
                </c:pt>
                <c:pt idx="56040">
                  <c:v>56.04000000000002</c:v>
                </c:pt>
                <c:pt idx="56041">
                  <c:v>56.040999999999997</c:v>
                </c:pt>
                <c:pt idx="56042">
                  <c:v>56.04200000000003</c:v>
                </c:pt>
                <c:pt idx="56043">
                  <c:v>56.043000000000006</c:v>
                </c:pt>
                <c:pt idx="56044">
                  <c:v>56.04400000000004</c:v>
                </c:pt>
                <c:pt idx="56045">
                  <c:v>56.045000000000016</c:v>
                </c:pt>
                <c:pt idx="56046">
                  <c:v>56.045999999999992</c:v>
                </c:pt>
                <c:pt idx="56047">
                  <c:v>56.047000000000025</c:v>
                </c:pt>
                <c:pt idx="56048">
                  <c:v>56.048000000000002</c:v>
                </c:pt>
                <c:pt idx="56049">
                  <c:v>56.049000000000035</c:v>
                </c:pt>
                <c:pt idx="56050">
                  <c:v>56.050000000000011</c:v>
                </c:pt>
                <c:pt idx="56051">
                  <c:v>56.051000000000045</c:v>
                </c:pt>
                <c:pt idx="56052">
                  <c:v>56.052000000000021</c:v>
                </c:pt>
                <c:pt idx="56053">
                  <c:v>56.052999999999997</c:v>
                </c:pt>
                <c:pt idx="56054">
                  <c:v>56.05400000000003</c:v>
                </c:pt>
                <c:pt idx="56055">
                  <c:v>56.055000000000007</c:v>
                </c:pt>
                <c:pt idx="56056">
                  <c:v>56.05600000000004</c:v>
                </c:pt>
                <c:pt idx="56057">
                  <c:v>56.057000000000016</c:v>
                </c:pt>
                <c:pt idx="56058">
                  <c:v>56.057999999999993</c:v>
                </c:pt>
                <c:pt idx="56059">
                  <c:v>56.059000000000026</c:v>
                </c:pt>
                <c:pt idx="56060">
                  <c:v>56.06</c:v>
                </c:pt>
                <c:pt idx="56061">
                  <c:v>56.061000000000035</c:v>
                </c:pt>
                <c:pt idx="56062">
                  <c:v>56.062000000000012</c:v>
                </c:pt>
                <c:pt idx="56063">
                  <c:v>56.063000000000045</c:v>
                </c:pt>
                <c:pt idx="56064">
                  <c:v>56.064000000000021</c:v>
                </c:pt>
                <c:pt idx="56065">
                  <c:v>56.064999999999998</c:v>
                </c:pt>
                <c:pt idx="56066">
                  <c:v>56.066000000000031</c:v>
                </c:pt>
                <c:pt idx="56067">
                  <c:v>56.067000000000007</c:v>
                </c:pt>
                <c:pt idx="56068">
                  <c:v>56.06800000000004</c:v>
                </c:pt>
                <c:pt idx="56069">
                  <c:v>56.069000000000017</c:v>
                </c:pt>
                <c:pt idx="56070">
                  <c:v>56.069999999999993</c:v>
                </c:pt>
                <c:pt idx="56071">
                  <c:v>56.071000000000026</c:v>
                </c:pt>
                <c:pt idx="56072">
                  <c:v>56.072000000000003</c:v>
                </c:pt>
                <c:pt idx="56073">
                  <c:v>56.073000000000036</c:v>
                </c:pt>
                <c:pt idx="56074">
                  <c:v>56.074000000000012</c:v>
                </c:pt>
                <c:pt idx="56075">
                  <c:v>56.075000000000045</c:v>
                </c:pt>
                <c:pt idx="56076">
                  <c:v>56.076000000000022</c:v>
                </c:pt>
                <c:pt idx="56077">
                  <c:v>56.076999999999998</c:v>
                </c:pt>
                <c:pt idx="56078">
                  <c:v>56.078000000000031</c:v>
                </c:pt>
                <c:pt idx="56079">
                  <c:v>56.079000000000008</c:v>
                </c:pt>
                <c:pt idx="56080">
                  <c:v>56.080000000000041</c:v>
                </c:pt>
                <c:pt idx="56081">
                  <c:v>56.081000000000017</c:v>
                </c:pt>
                <c:pt idx="56082">
                  <c:v>56.081999999999994</c:v>
                </c:pt>
                <c:pt idx="56083">
                  <c:v>56.083000000000027</c:v>
                </c:pt>
                <c:pt idx="56084">
                  <c:v>56.084000000000003</c:v>
                </c:pt>
                <c:pt idx="56085">
                  <c:v>56.085000000000036</c:v>
                </c:pt>
                <c:pt idx="56086">
                  <c:v>56.086000000000013</c:v>
                </c:pt>
                <c:pt idx="56087">
                  <c:v>56.087000000000046</c:v>
                </c:pt>
                <c:pt idx="56088">
                  <c:v>56.088000000000022</c:v>
                </c:pt>
                <c:pt idx="56089">
                  <c:v>56.088999999999999</c:v>
                </c:pt>
                <c:pt idx="56090">
                  <c:v>56.090000000000032</c:v>
                </c:pt>
                <c:pt idx="56091">
                  <c:v>56.091000000000008</c:v>
                </c:pt>
                <c:pt idx="56092">
                  <c:v>56.092000000000041</c:v>
                </c:pt>
                <c:pt idx="56093">
                  <c:v>56.093000000000018</c:v>
                </c:pt>
                <c:pt idx="56094">
                  <c:v>56.093999999999994</c:v>
                </c:pt>
                <c:pt idx="56095">
                  <c:v>56.095000000000027</c:v>
                </c:pt>
                <c:pt idx="56096">
                  <c:v>56.096000000000004</c:v>
                </c:pt>
                <c:pt idx="56097">
                  <c:v>56.097000000000037</c:v>
                </c:pt>
                <c:pt idx="56098">
                  <c:v>56.098000000000013</c:v>
                </c:pt>
                <c:pt idx="56099">
                  <c:v>56.099000000000046</c:v>
                </c:pt>
                <c:pt idx="56100">
                  <c:v>56.100000000000023</c:v>
                </c:pt>
                <c:pt idx="56101">
                  <c:v>56.100999999999999</c:v>
                </c:pt>
                <c:pt idx="56102">
                  <c:v>56.102000000000032</c:v>
                </c:pt>
                <c:pt idx="56103">
                  <c:v>56.103000000000009</c:v>
                </c:pt>
                <c:pt idx="56104">
                  <c:v>56.104000000000042</c:v>
                </c:pt>
                <c:pt idx="56105">
                  <c:v>56.105000000000018</c:v>
                </c:pt>
                <c:pt idx="56106">
                  <c:v>56.105999999999995</c:v>
                </c:pt>
                <c:pt idx="56107">
                  <c:v>56.107000000000028</c:v>
                </c:pt>
                <c:pt idx="56108">
                  <c:v>56.108000000000004</c:v>
                </c:pt>
                <c:pt idx="56109">
                  <c:v>56.109000000000037</c:v>
                </c:pt>
                <c:pt idx="56110">
                  <c:v>56.110000000000014</c:v>
                </c:pt>
                <c:pt idx="56111">
                  <c:v>56.11099999999999</c:v>
                </c:pt>
                <c:pt idx="56112">
                  <c:v>56.112000000000023</c:v>
                </c:pt>
                <c:pt idx="56113">
                  <c:v>56.113</c:v>
                </c:pt>
                <c:pt idx="56114">
                  <c:v>56.114000000000033</c:v>
                </c:pt>
                <c:pt idx="56115">
                  <c:v>56.115000000000009</c:v>
                </c:pt>
                <c:pt idx="56116">
                  <c:v>56.116000000000042</c:v>
                </c:pt>
                <c:pt idx="56117">
                  <c:v>56.117000000000019</c:v>
                </c:pt>
                <c:pt idx="56118">
                  <c:v>56.117999999999995</c:v>
                </c:pt>
                <c:pt idx="56119">
                  <c:v>56.119000000000028</c:v>
                </c:pt>
                <c:pt idx="56120">
                  <c:v>56.120000000000005</c:v>
                </c:pt>
                <c:pt idx="56121">
                  <c:v>56.121000000000038</c:v>
                </c:pt>
                <c:pt idx="56122">
                  <c:v>56.122000000000014</c:v>
                </c:pt>
                <c:pt idx="56123">
                  <c:v>56.12299999999999</c:v>
                </c:pt>
                <c:pt idx="56124">
                  <c:v>56.124000000000024</c:v>
                </c:pt>
                <c:pt idx="56125">
                  <c:v>56.125</c:v>
                </c:pt>
                <c:pt idx="56126">
                  <c:v>56.126000000000033</c:v>
                </c:pt>
                <c:pt idx="56127">
                  <c:v>56.12700000000001</c:v>
                </c:pt>
                <c:pt idx="56128">
                  <c:v>56.128000000000043</c:v>
                </c:pt>
                <c:pt idx="56129">
                  <c:v>56.129000000000019</c:v>
                </c:pt>
                <c:pt idx="56130">
                  <c:v>56.129999999999995</c:v>
                </c:pt>
                <c:pt idx="56131">
                  <c:v>56.131000000000029</c:v>
                </c:pt>
                <c:pt idx="56132">
                  <c:v>56.132000000000005</c:v>
                </c:pt>
                <c:pt idx="56133">
                  <c:v>56.133000000000038</c:v>
                </c:pt>
                <c:pt idx="56134">
                  <c:v>56.134000000000015</c:v>
                </c:pt>
                <c:pt idx="56135">
                  <c:v>56.134999999999991</c:v>
                </c:pt>
                <c:pt idx="56136">
                  <c:v>56.136000000000024</c:v>
                </c:pt>
                <c:pt idx="56137">
                  <c:v>56.137</c:v>
                </c:pt>
                <c:pt idx="56138">
                  <c:v>56.138000000000034</c:v>
                </c:pt>
                <c:pt idx="56139">
                  <c:v>56.13900000000001</c:v>
                </c:pt>
                <c:pt idx="56140">
                  <c:v>56.140000000000043</c:v>
                </c:pt>
                <c:pt idx="56141">
                  <c:v>56.14100000000002</c:v>
                </c:pt>
                <c:pt idx="56142">
                  <c:v>56.141999999999996</c:v>
                </c:pt>
                <c:pt idx="56143">
                  <c:v>56.143000000000029</c:v>
                </c:pt>
                <c:pt idx="56144">
                  <c:v>56.144000000000005</c:v>
                </c:pt>
                <c:pt idx="56145">
                  <c:v>56.145000000000039</c:v>
                </c:pt>
                <c:pt idx="56146">
                  <c:v>56.146000000000015</c:v>
                </c:pt>
                <c:pt idx="56147">
                  <c:v>56.146999999999991</c:v>
                </c:pt>
                <c:pt idx="56148">
                  <c:v>56.148000000000025</c:v>
                </c:pt>
                <c:pt idx="56149">
                  <c:v>56.149000000000001</c:v>
                </c:pt>
                <c:pt idx="56150">
                  <c:v>56.150000000000034</c:v>
                </c:pt>
                <c:pt idx="56151">
                  <c:v>56.15100000000001</c:v>
                </c:pt>
                <c:pt idx="56152">
                  <c:v>56.152000000000044</c:v>
                </c:pt>
                <c:pt idx="56153">
                  <c:v>56.15300000000002</c:v>
                </c:pt>
                <c:pt idx="56154">
                  <c:v>56.153999999999996</c:v>
                </c:pt>
                <c:pt idx="56155">
                  <c:v>56.15500000000003</c:v>
                </c:pt>
                <c:pt idx="56156">
                  <c:v>56.156000000000006</c:v>
                </c:pt>
                <c:pt idx="56157">
                  <c:v>56.157000000000039</c:v>
                </c:pt>
                <c:pt idx="56158">
                  <c:v>56.158000000000015</c:v>
                </c:pt>
                <c:pt idx="56159">
                  <c:v>56.158999999999992</c:v>
                </c:pt>
                <c:pt idx="56160">
                  <c:v>56.160000000000025</c:v>
                </c:pt>
                <c:pt idx="56161">
                  <c:v>56.161000000000001</c:v>
                </c:pt>
                <c:pt idx="56162">
                  <c:v>56.162000000000035</c:v>
                </c:pt>
                <c:pt idx="56163">
                  <c:v>56.163000000000011</c:v>
                </c:pt>
                <c:pt idx="56164">
                  <c:v>56.164000000000044</c:v>
                </c:pt>
                <c:pt idx="56165">
                  <c:v>56.16500000000002</c:v>
                </c:pt>
                <c:pt idx="56166">
                  <c:v>56.165999999999997</c:v>
                </c:pt>
                <c:pt idx="56167">
                  <c:v>56.16700000000003</c:v>
                </c:pt>
                <c:pt idx="56168">
                  <c:v>56.168000000000006</c:v>
                </c:pt>
                <c:pt idx="56169">
                  <c:v>56.16900000000004</c:v>
                </c:pt>
                <c:pt idx="56170">
                  <c:v>56.170000000000016</c:v>
                </c:pt>
                <c:pt idx="56171">
                  <c:v>56.170999999999992</c:v>
                </c:pt>
                <c:pt idx="56172">
                  <c:v>56.172000000000025</c:v>
                </c:pt>
                <c:pt idx="56173">
                  <c:v>56.173000000000002</c:v>
                </c:pt>
                <c:pt idx="56174">
                  <c:v>56.174000000000035</c:v>
                </c:pt>
                <c:pt idx="56175">
                  <c:v>56.175000000000011</c:v>
                </c:pt>
                <c:pt idx="56176">
                  <c:v>56.176000000000045</c:v>
                </c:pt>
                <c:pt idx="56177">
                  <c:v>56.177000000000021</c:v>
                </c:pt>
                <c:pt idx="56178">
                  <c:v>56.177999999999997</c:v>
                </c:pt>
                <c:pt idx="56179">
                  <c:v>56.17900000000003</c:v>
                </c:pt>
                <c:pt idx="56180">
                  <c:v>56.180000000000007</c:v>
                </c:pt>
                <c:pt idx="56181">
                  <c:v>56.18100000000004</c:v>
                </c:pt>
                <c:pt idx="56182">
                  <c:v>56.182000000000016</c:v>
                </c:pt>
                <c:pt idx="56183">
                  <c:v>56.182999999999993</c:v>
                </c:pt>
                <c:pt idx="56184">
                  <c:v>56.184000000000026</c:v>
                </c:pt>
                <c:pt idx="56185">
                  <c:v>56.185000000000002</c:v>
                </c:pt>
                <c:pt idx="56186">
                  <c:v>56.186000000000035</c:v>
                </c:pt>
                <c:pt idx="56187">
                  <c:v>56.187000000000012</c:v>
                </c:pt>
                <c:pt idx="56188">
                  <c:v>56.188000000000045</c:v>
                </c:pt>
                <c:pt idx="56189">
                  <c:v>56.189000000000021</c:v>
                </c:pt>
                <c:pt idx="56190">
                  <c:v>56.19</c:v>
                </c:pt>
                <c:pt idx="56191">
                  <c:v>56.191000000000031</c:v>
                </c:pt>
                <c:pt idx="56192">
                  <c:v>56.192000000000007</c:v>
                </c:pt>
                <c:pt idx="56193">
                  <c:v>56.19300000000004</c:v>
                </c:pt>
                <c:pt idx="56194">
                  <c:v>56.194000000000017</c:v>
                </c:pt>
                <c:pt idx="56195">
                  <c:v>56.194999999999993</c:v>
                </c:pt>
                <c:pt idx="56196">
                  <c:v>56.196000000000026</c:v>
                </c:pt>
                <c:pt idx="56197">
                  <c:v>56.197000000000003</c:v>
                </c:pt>
                <c:pt idx="56198">
                  <c:v>56.198000000000036</c:v>
                </c:pt>
                <c:pt idx="56199">
                  <c:v>56.199000000000012</c:v>
                </c:pt>
                <c:pt idx="56200">
                  <c:v>56.200000000000045</c:v>
                </c:pt>
                <c:pt idx="56201">
                  <c:v>56.201000000000022</c:v>
                </c:pt>
                <c:pt idx="56202">
                  <c:v>56.201999999999998</c:v>
                </c:pt>
                <c:pt idx="56203">
                  <c:v>56.203000000000031</c:v>
                </c:pt>
                <c:pt idx="56204">
                  <c:v>56.204000000000008</c:v>
                </c:pt>
                <c:pt idx="56205">
                  <c:v>56.205000000000041</c:v>
                </c:pt>
                <c:pt idx="56206">
                  <c:v>56.206000000000017</c:v>
                </c:pt>
                <c:pt idx="56207">
                  <c:v>56.206999999999994</c:v>
                </c:pt>
                <c:pt idx="56208">
                  <c:v>56.208000000000027</c:v>
                </c:pt>
                <c:pt idx="56209">
                  <c:v>56.209000000000003</c:v>
                </c:pt>
                <c:pt idx="56210">
                  <c:v>56.210000000000036</c:v>
                </c:pt>
                <c:pt idx="56211">
                  <c:v>56.211000000000013</c:v>
                </c:pt>
                <c:pt idx="56212">
                  <c:v>56.212000000000046</c:v>
                </c:pt>
                <c:pt idx="56213">
                  <c:v>56.213000000000022</c:v>
                </c:pt>
                <c:pt idx="56214">
                  <c:v>56.213999999999999</c:v>
                </c:pt>
                <c:pt idx="56215">
                  <c:v>56.215000000000032</c:v>
                </c:pt>
                <c:pt idx="56216">
                  <c:v>56.216000000000008</c:v>
                </c:pt>
                <c:pt idx="56217">
                  <c:v>56.217000000000041</c:v>
                </c:pt>
                <c:pt idx="56218">
                  <c:v>56.218000000000018</c:v>
                </c:pt>
                <c:pt idx="56219">
                  <c:v>56.218999999999994</c:v>
                </c:pt>
                <c:pt idx="56220">
                  <c:v>56.220000000000027</c:v>
                </c:pt>
                <c:pt idx="56221">
                  <c:v>56.221000000000004</c:v>
                </c:pt>
                <c:pt idx="56222">
                  <c:v>56.222000000000037</c:v>
                </c:pt>
                <c:pt idx="56223">
                  <c:v>56.223000000000013</c:v>
                </c:pt>
                <c:pt idx="56224">
                  <c:v>56.224000000000046</c:v>
                </c:pt>
                <c:pt idx="56225">
                  <c:v>56.225000000000023</c:v>
                </c:pt>
                <c:pt idx="56226">
                  <c:v>56.225999999999999</c:v>
                </c:pt>
                <c:pt idx="56227">
                  <c:v>56.227000000000032</c:v>
                </c:pt>
                <c:pt idx="56228">
                  <c:v>56.228000000000009</c:v>
                </c:pt>
                <c:pt idx="56229">
                  <c:v>56.229000000000042</c:v>
                </c:pt>
                <c:pt idx="56230">
                  <c:v>56.230000000000018</c:v>
                </c:pt>
                <c:pt idx="56231">
                  <c:v>56.230999999999995</c:v>
                </c:pt>
                <c:pt idx="56232">
                  <c:v>56.232000000000028</c:v>
                </c:pt>
                <c:pt idx="56233">
                  <c:v>56.233000000000004</c:v>
                </c:pt>
                <c:pt idx="56234">
                  <c:v>56.234000000000037</c:v>
                </c:pt>
                <c:pt idx="56235">
                  <c:v>56.235000000000014</c:v>
                </c:pt>
                <c:pt idx="56236">
                  <c:v>56.23599999999999</c:v>
                </c:pt>
                <c:pt idx="56237">
                  <c:v>56.237000000000023</c:v>
                </c:pt>
                <c:pt idx="56238">
                  <c:v>56.238</c:v>
                </c:pt>
                <c:pt idx="56239">
                  <c:v>56.239000000000033</c:v>
                </c:pt>
                <c:pt idx="56240">
                  <c:v>56.240000000000009</c:v>
                </c:pt>
                <c:pt idx="56241">
                  <c:v>56.241000000000042</c:v>
                </c:pt>
                <c:pt idx="56242">
                  <c:v>56.242000000000019</c:v>
                </c:pt>
                <c:pt idx="56243">
                  <c:v>56.242999999999995</c:v>
                </c:pt>
                <c:pt idx="56244">
                  <c:v>56.244000000000028</c:v>
                </c:pt>
                <c:pt idx="56245">
                  <c:v>56.245000000000005</c:v>
                </c:pt>
                <c:pt idx="56246">
                  <c:v>56.246000000000038</c:v>
                </c:pt>
                <c:pt idx="56247">
                  <c:v>56.247000000000014</c:v>
                </c:pt>
                <c:pt idx="56248">
                  <c:v>56.24799999999999</c:v>
                </c:pt>
                <c:pt idx="56249">
                  <c:v>56.249000000000024</c:v>
                </c:pt>
                <c:pt idx="56250">
                  <c:v>56.25</c:v>
                </c:pt>
                <c:pt idx="56251">
                  <c:v>56.251000000000033</c:v>
                </c:pt>
                <c:pt idx="56252">
                  <c:v>56.25200000000001</c:v>
                </c:pt>
                <c:pt idx="56253">
                  <c:v>56.253000000000043</c:v>
                </c:pt>
                <c:pt idx="56254">
                  <c:v>56.254000000000019</c:v>
                </c:pt>
                <c:pt idx="56255">
                  <c:v>56.254999999999995</c:v>
                </c:pt>
                <c:pt idx="56256">
                  <c:v>56.256000000000029</c:v>
                </c:pt>
                <c:pt idx="56257">
                  <c:v>56.257000000000005</c:v>
                </c:pt>
                <c:pt idx="56258">
                  <c:v>56.258000000000038</c:v>
                </c:pt>
                <c:pt idx="56259">
                  <c:v>56.259000000000015</c:v>
                </c:pt>
                <c:pt idx="56260">
                  <c:v>56.259999999999991</c:v>
                </c:pt>
                <c:pt idx="56261">
                  <c:v>56.261000000000024</c:v>
                </c:pt>
                <c:pt idx="56262">
                  <c:v>56.262</c:v>
                </c:pt>
                <c:pt idx="56263">
                  <c:v>56.263000000000034</c:v>
                </c:pt>
                <c:pt idx="56264">
                  <c:v>56.26400000000001</c:v>
                </c:pt>
                <c:pt idx="56265">
                  <c:v>56.265000000000043</c:v>
                </c:pt>
                <c:pt idx="56266">
                  <c:v>56.26600000000002</c:v>
                </c:pt>
                <c:pt idx="56267">
                  <c:v>56.266999999999996</c:v>
                </c:pt>
                <c:pt idx="56268">
                  <c:v>56.268000000000029</c:v>
                </c:pt>
                <c:pt idx="56269">
                  <c:v>56.269000000000005</c:v>
                </c:pt>
                <c:pt idx="56270">
                  <c:v>56.270000000000039</c:v>
                </c:pt>
                <c:pt idx="56271">
                  <c:v>56.271000000000015</c:v>
                </c:pt>
                <c:pt idx="56272">
                  <c:v>56.271999999999991</c:v>
                </c:pt>
                <c:pt idx="56273">
                  <c:v>56.273000000000025</c:v>
                </c:pt>
                <c:pt idx="56274">
                  <c:v>56.274000000000001</c:v>
                </c:pt>
                <c:pt idx="56275">
                  <c:v>56.275000000000034</c:v>
                </c:pt>
                <c:pt idx="56276">
                  <c:v>56.27600000000001</c:v>
                </c:pt>
                <c:pt idx="56277">
                  <c:v>56.277000000000044</c:v>
                </c:pt>
                <c:pt idx="56278">
                  <c:v>56.27800000000002</c:v>
                </c:pt>
                <c:pt idx="56279">
                  <c:v>56.278999999999996</c:v>
                </c:pt>
                <c:pt idx="56280">
                  <c:v>56.28000000000003</c:v>
                </c:pt>
                <c:pt idx="56281">
                  <c:v>56.281000000000006</c:v>
                </c:pt>
                <c:pt idx="56282">
                  <c:v>56.282000000000039</c:v>
                </c:pt>
                <c:pt idx="56283">
                  <c:v>56.283000000000015</c:v>
                </c:pt>
                <c:pt idx="56284">
                  <c:v>56.283999999999992</c:v>
                </c:pt>
                <c:pt idx="56285">
                  <c:v>56.285000000000025</c:v>
                </c:pt>
                <c:pt idx="56286">
                  <c:v>56.286000000000001</c:v>
                </c:pt>
                <c:pt idx="56287">
                  <c:v>56.287000000000035</c:v>
                </c:pt>
                <c:pt idx="56288">
                  <c:v>56.288000000000011</c:v>
                </c:pt>
                <c:pt idx="56289">
                  <c:v>56.289000000000044</c:v>
                </c:pt>
                <c:pt idx="56290">
                  <c:v>56.29000000000002</c:v>
                </c:pt>
                <c:pt idx="56291">
                  <c:v>56.290999999999997</c:v>
                </c:pt>
                <c:pt idx="56292">
                  <c:v>56.29200000000003</c:v>
                </c:pt>
                <c:pt idx="56293">
                  <c:v>56.293000000000006</c:v>
                </c:pt>
                <c:pt idx="56294">
                  <c:v>56.29400000000004</c:v>
                </c:pt>
                <c:pt idx="56295">
                  <c:v>56.295000000000016</c:v>
                </c:pt>
                <c:pt idx="56296">
                  <c:v>56.295999999999992</c:v>
                </c:pt>
                <c:pt idx="56297">
                  <c:v>56.297000000000025</c:v>
                </c:pt>
                <c:pt idx="56298">
                  <c:v>56.298000000000002</c:v>
                </c:pt>
                <c:pt idx="56299">
                  <c:v>56.299000000000035</c:v>
                </c:pt>
                <c:pt idx="56300">
                  <c:v>56.300000000000011</c:v>
                </c:pt>
                <c:pt idx="56301">
                  <c:v>56.301000000000045</c:v>
                </c:pt>
                <c:pt idx="56302">
                  <c:v>56.302000000000021</c:v>
                </c:pt>
                <c:pt idx="56303">
                  <c:v>56.302999999999997</c:v>
                </c:pt>
                <c:pt idx="56304">
                  <c:v>56.30400000000003</c:v>
                </c:pt>
                <c:pt idx="56305">
                  <c:v>56.305000000000007</c:v>
                </c:pt>
                <c:pt idx="56306">
                  <c:v>56.30600000000004</c:v>
                </c:pt>
                <c:pt idx="56307">
                  <c:v>56.307000000000016</c:v>
                </c:pt>
                <c:pt idx="56308">
                  <c:v>56.307999999999993</c:v>
                </c:pt>
                <c:pt idx="56309">
                  <c:v>56.309000000000026</c:v>
                </c:pt>
                <c:pt idx="56310">
                  <c:v>56.31</c:v>
                </c:pt>
                <c:pt idx="56311">
                  <c:v>56.311000000000035</c:v>
                </c:pt>
                <c:pt idx="56312">
                  <c:v>56.312000000000012</c:v>
                </c:pt>
                <c:pt idx="56313">
                  <c:v>56.313000000000045</c:v>
                </c:pt>
                <c:pt idx="56314">
                  <c:v>56.314000000000021</c:v>
                </c:pt>
                <c:pt idx="56315">
                  <c:v>56.314999999999998</c:v>
                </c:pt>
                <c:pt idx="56316">
                  <c:v>56.316000000000031</c:v>
                </c:pt>
                <c:pt idx="56317">
                  <c:v>56.317000000000007</c:v>
                </c:pt>
                <c:pt idx="56318">
                  <c:v>56.31800000000004</c:v>
                </c:pt>
                <c:pt idx="56319">
                  <c:v>56.319000000000017</c:v>
                </c:pt>
                <c:pt idx="56320">
                  <c:v>56.319999999999993</c:v>
                </c:pt>
                <c:pt idx="56321">
                  <c:v>56.321000000000026</c:v>
                </c:pt>
                <c:pt idx="56322">
                  <c:v>56.322000000000003</c:v>
                </c:pt>
                <c:pt idx="56323">
                  <c:v>56.323000000000036</c:v>
                </c:pt>
                <c:pt idx="56324">
                  <c:v>56.324000000000012</c:v>
                </c:pt>
                <c:pt idx="56325">
                  <c:v>56.325000000000045</c:v>
                </c:pt>
                <c:pt idx="56326">
                  <c:v>56.326000000000022</c:v>
                </c:pt>
                <c:pt idx="56327">
                  <c:v>56.326999999999998</c:v>
                </c:pt>
                <c:pt idx="56328">
                  <c:v>56.328000000000031</c:v>
                </c:pt>
                <c:pt idx="56329">
                  <c:v>56.329000000000008</c:v>
                </c:pt>
                <c:pt idx="56330">
                  <c:v>56.330000000000041</c:v>
                </c:pt>
                <c:pt idx="56331">
                  <c:v>56.331000000000017</c:v>
                </c:pt>
                <c:pt idx="56332">
                  <c:v>56.331999999999994</c:v>
                </c:pt>
                <c:pt idx="56333">
                  <c:v>56.333000000000027</c:v>
                </c:pt>
                <c:pt idx="56334">
                  <c:v>56.334000000000003</c:v>
                </c:pt>
                <c:pt idx="56335">
                  <c:v>56.335000000000036</c:v>
                </c:pt>
                <c:pt idx="56336">
                  <c:v>56.336000000000013</c:v>
                </c:pt>
                <c:pt idx="56337">
                  <c:v>56.337000000000046</c:v>
                </c:pt>
                <c:pt idx="56338">
                  <c:v>56.338000000000022</c:v>
                </c:pt>
                <c:pt idx="56339">
                  <c:v>56.338999999999999</c:v>
                </c:pt>
                <c:pt idx="56340">
                  <c:v>56.340000000000032</c:v>
                </c:pt>
                <c:pt idx="56341">
                  <c:v>56.341000000000008</c:v>
                </c:pt>
                <c:pt idx="56342">
                  <c:v>56.342000000000041</c:v>
                </c:pt>
                <c:pt idx="56343">
                  <c:v>56.343000000000018</c:v>
                </c:pt>
                <c:pt idx="56344">
                  <c:v>56.343999999999994</c:v>
                </c:pt>
                <c:pt idx="56345">
                  <c:v>56.345000000000027</c:v>
                </c:pt>
                <c:pt idx="56346">
                  <c:v>56.346000000000004</c:v>
                </c:pt>
                <c:pt idx="56347">
                  <c:v>56.347000000000037</c:v>
                </c:pt>
                <c:pt idx="56348">
                  <c:v>56.348000000000013</c:v>
                </c:pt>
                <c:pt idx="56349">
                  <c:v>56.349000000000046</c:v>
                </c:pt>
                <c:pt idx="56350">
                  <c:v>56.350000000000023</c:v>
                </c:pt>
                <c:pt idx="56351">
                  <c:v>56.350999999999999</c:v>
                </c:pt>
                <c:pt idx="56352">
                  <c:v>56.352000000000032</c:v>
                </c:pt>
                <c:pt idx="56353">
                  <c:v>56.353000000000009</c:v>
                </c:pt>
                <c:pt idx="56354">
                  <c:v>56.354000000000042</c:v>
                </c:pt>
                <c:pt idx="56355">
                  <c:v>56.355000000000018</c:v>
                </c:pt>
                <c:pt idx="56356">
                  <c:v>56.355999999999995</c:v>
                </c:pt>
                <c:pt idx="56357">
                  <c:v>56.357000000000028</c:v>
                </c:pt>
                <c:pt idx="56358">
                  <c:v>56.358000000000004</c:v>
                </c:pt>
                <c:pt idx="56359">
                  <c:v>56.359000000000037</c:v>
                </c:pt>
                <c:pt idx="56360">
                  <c:v>56.360000000000014</c:v>
                </c:pt>
                <c:pt idx="56361">
                  <c:v>56.36099999999999</c:v>
                </c:pt>
                <c:pt idx="56362">
                  <c:v>56.362000000000023</c:v>
                </c:pt>
                <c:pt idx="56363">
                  <c:v>56.363</c:v>
                </c:pt>
                <c:pt idx="56364">
                  <c:v>56.364000000000033</c:v>
                </c:pt>
                <c:pt idx="56365">
                  <c:v>56.365000000000009</c:v>
                </c:pt>
                <c:pt idx="56366">
                  <c:v>56.366000000000042</c:v>
                </c:pt>
                <c:pt idx="56367">
                  <c:v>56.367000000000019</c:v>
                </c:pt>
                <c:pt idx="56368">
                  <c:v>56.367999999999995</c:v>
                </c:pt>
                <c:pt idx="56369">
                  <c:v>56.369000000000028</c:v>
                </c:pt>
                <c:pt idx="56370">
                  <c:v>56.370000000000005</c:v>
                </c:pt>
                <c:pt idx="56371">
                  <c:v>56.371000000000038</c:v>
                </c:pt>
                <c:pt idx="56372">
                  <c:v>56.372000000000014</c:v>
                </c:pt>
                <c:pt idx="56373">
                  <c:v>56.37299999999999</c:v>
                </c:pt>
                <c:pt idx="56374">
                  <c:v>56.374000000000024</c:v>
                </c:pt>
                <c:pt idx="56375">
                  <c:v>56.375</c:v>
                </c:pt>
                <c:pt idx="56376">
                  <c:v>56.376000000000033</c:v>
                </c:pt>
                <c:pt idx="56377">
                  <c:v>56.37700000000001</c:v>
                </c:pt>
                <c:pt idx="56378">
                  <c:v>56.378000000000043</c:v>
                </c:pt>
                <c:pt idx="56379">
                  <c:v>56.379000000000019</c:v>
                </c:pt>
                <c:pt idx="56380">
                  <c:v>56.379999999999995</c:v>
                </c:pt>
                <c:pt idx="56381">
                  <c:v>56.381000000000029</c:v>
                </c:pt>
                <c:pt idx="56382">
                  <c:v>56.382000000000005</c:v>
                </c:pt>
                <c:pt idx="56383">
                  <c:v>56.383000000000038</c:v>
                </c:pt>
                <c:pt idx="56384">
                  <c:v>56.384000000000015</c:v>
                </c:pt>
                <c:pt idx="56385">
                  <c:v>56.384999999999991</c:v>
                </c:pt>
                <c:pt idx="56386">
                  <c:v>56.386000000000024</c:v>
                </c:pt>
                <c:pt idx="56387">
                  <c:v>56.387</c:v>
                </c:pt>
                <c:pt idx="56388">
                  <c:v>56.388000000000034</c:v>
                </c:pt>
                <c:pt idx="56389">
                  <c:v>56.38900000000001</c:v>
                </c:pt>
                <c:pt idx="56390">
                  <c:v>56.390000000000043</c:v>
                </c:pt>
                <c:pt idx="56391">
                  <c:v>56.39100000000002</c:v>
                </c:pt>
                <c:pt idx="56392">
                  <c:v>56.391999999999996</c:v>
                </c:pt>
                <c:pt idx="56393">
                  <c:v>56.393000000000029</c:v>
                </c:pt>
                <c:pt idx="56394">
                  <c:v>56.394000000000005</c:v>
                </c:pt>
                <c:pt idx="56395">
                  <c:v>56.395000000000039</c:v>
                </c:pt>
                <c:pt idx="56396">
                  <c:v>56.396000000000015</c:v>
                </c:pt>
                <c:pt idx="56397">
                  <c:v>56.396999999999991</c:v>
                </c:pt>
                <c:pt idx="56398">
                  <c:v>56.398000000000025</c:v>
                </c:pt>
                <c:pt idx="56399">
                  <c:v>56.399000000000001</c:v>
                </c:pt>
                <c:pt idx="56400">
                  <c:v>56.400000000000034</c:v>
                </c:pt>
                <c:pt idx="56401">
                  <c:v>56.40100000000001</c:v>
                </c:pt>
                <c:pt idx="56402">
                  <c:v>56.402000000000044</c:v>
                </c:pt>
                <c:pt idx="56403">
                  <c:v>56.40300000000002</c:v>
                </c:pt>
                <c:pt idx="56404">
                  <c:v>56.403999999999996</c:v>
                </c:pt>
                <c:pt idx="56405">
                  <c:v>56.40500000000003</c:v>
                </c:pt>
                <c:pt idx="56406">
                  <c:v>56.406000000000006</c:v>
                </c:pt>
                <c:pt idx="56407">
                  <c:v>56.407000000000039</c:v>
                </c:pt>
                <c:pt idx="56408">
                  <c:v>56.408000000000015</c:v>
                </c:pt>
                <c:pt idx="56409">
                  <c:v>56.408999999999992</c:v>
                </c:pt>
                <c:pt idx="56410">
                  <c:v>56.410000000000025</c:v>
                </c:pt>
                <c:pt idx="56411">
                  <c:v>56.411000000000001</c:v>
                </c:pt>
                <c:pt idx="56412">
                  <c:v>56.412000000000035</c:v>
                </c:pt>
                <c:pt idx="56413">
                  <c:v>56.413000000000011</c:v>
                </c:pt>
                <c:pt idx="56414">
                  <c:v>56.414000000000044</c:v>
                </c:pt>
                <c:pt idx="56415">
                  <c:v>56.41500000000002</c:v>
                </c:pt>
                <c:pt idx="56416">
                  <c:v>56.415999999999997</c:v>
                </c:pt>
                <c:pt idx="56417">
                  <c:v>56.41700000000003</c:v>
                </c:pt>
                <c:pt idx="56418">
                  <c:v>56.418000000000006</c:v>
                </c:pt>
                <c:pt idx="56419">
                  <c:v>56.41900000000004</c:v>
                </c:pt>
                <c:pt idx="56420">
                  <c:v>56.420000000000016</c:v>
                </c:pt>
                <c:pt idx="56421">
                  <c:v>56.420999999999992</c:v>
                </c:pt>
                <c:pt idx="56422">
                  <c:v>56.422000000000025</c:v>
                </c:pt>
                <c:pt idx="56423">
                  <c:v>56.423000000000002</c:v>
                </c:pt>
                <c:pt idx="56424">
                  <c:v>56.424000000000035</c:v>
                </c:pt>
                <c:pt idx="56425">
                  <c:v>56.425000000000011</c:v>
                </c:pt>
                <c:pt idx="56426">
                  <c:v>56.426000000000045</c:v>
                </c:pt>
                <c:pt idx="56427">
                  <c:v>56.427000000000021</c:v>
                </c:pt>
                <c:pt idx="56428">
                  <c:v>56.427999999999997</c:v>
                </c:pt>
                <c:pt idx="56429">
                  <c:v>56.42900000000003</c:v>
                </c:pt>
                <c:pt idx="56430">
                  <c:v>56.430000000000007</c:v>
                </c:pt>
                <c:pt idx="56431">
                  <c:v>56.43100000000004</c:v>
                </c:pt>
                <c:pt idx="56432">
                  <c:v>56.432000000000016</c:v>
                </c:pt>
                <c:pt idx="56433">
                  <c:v>56.432999999999993</c:v>
                </c:pt>
                <c:pt idx="56434">
                  <c:v>56.434000000000026</c:v>
                </c:pt>
                <c:pt idx="56435">
                  <c:v>56.435000000000002</c:v>
                </c:pt>
                <c:pt idx="56436">
                  <c:v>56.436000000000035</c:v>
                </c:pt>
                <c:pt idx="56437">
                  <c:v>56.437000000000012</c:v>
                </c:pt>
                <c:pt idx="56438">
                  <c:v>56.438000000000045</c:v>
                </c:pt>
                <c:pt idx="56439">
                  <c:v>56.439000000000021</c:v>
                </c:pt>
                <c:pt idx="56440">
                  <c:v>56.44</c:v>
                </c:pt>
                <c:pt idx="56441">
                  <c:v>56.441000000000031</c:v>
                </c:pt>
                <c:pt idx="56442">
                  <c:v>56.442000000000007</c:v>
                </c:pt>
                <c:pt idx="56443">
                  <c:v>56.44300000000004</c:v>
                </c:pt>
                <c:pt idx="56444">
                  <c:v>56.444000000000017</c:v>
                </c:pt>
                <c:pt idx="56445">
                  <c:v>56.444999999999993</c:v>
                </c:pt>
                <c:pt idx="56446">
                  <c:v>56.446000000000026</c:v>
                </c:pt>
                <c:pt idx="56447">
                  <c:v>56.447000000000003</c:v>
                </c:pt>
                <c:pt idx="56448">
                  <c:v>56.448000000000036</c:v>
                </c:pt>
                <c:pt idx="56449">
                  <c:v>56.449000000000012</c:v>
                </c:pt>
                <c:pt idx="56450">
                  <c:v>56.450000000000045</c:v>
                </c:pt>
                <c:pt idx="56451">
                  <c:v>56.451000000000022</c:v>
                </c:pt>
                <c:pt idx="56452">
                  <c:v>56.451999999999998</c:v>
                </c:pt>
                <c:pt idx="56453">
                  <c:v>56.453000000000031</c:v>
                </c:pt>
                <c:pt idx="56454">
                  <c:v>56.454000000000008</c:v>
                </c:pt>
                <c:pt idx="56455">
                  <c:v>56.455000000000041</c:v>
                </c:pt>
                <c:pt idx="56456">
                  <c:v>56.456000000000017</c:v>
                </c:pt>
                <c:pt idx="56457">
                  <c:v>56.456999999999994</c:v>
                </c:pt>
                <c:pt idx="56458">
                  <c:v>56.458000000000027</c:v>
                </c:pt>
                <c:pt idx="56459">
                  <c:v>56.459000000000003</c:v>
                </c:pt>
                <c:pt idx="56460">
                  <c:v>56.460000000000036</c:v>
                </c:pt>
                <c:pt idx="56461">
                  <c:v>56.461000000000013</c:v>
                </c:pt>
                <c:pt idx="56462">
                  <c:v>56.462000000000046</c:v>
                </c:pt>
                <c:pt idx="56463">
                  <c:v>56.463000000000022</c:v>
                </c:pt>
                <c:pt idx="56464">
                  <c:v>56.463999999999999</c:v>
                </c:pt>
                <c:pt idx="56465">
                  <c:v>56.465000000000032</c:v>
                </c:pt>
                <c:pt idx="56466">
                  <c:v>56.466000000000008</c:v>
                </c:pt>
                <c:pt idx="56467">
                  <c:v>56.467000000000041</c:v>
                </c:pt>
                <c:pt idx="56468">
                  <c:v>56.468000000000018</c:v>
                </c:pt>
                <c:pt idx="56469">
                  <c:v>56.468999999999994</c:v>
                </c:pt>
                <c:pt idx="56470">
                  <c:v>56.470000000000027</c:v>
                </c:pt>
                <c:pt idx="56471">
                  <c:v>56.471000000000004</c:v>
                </c:pt>
                <c:pt idx="56472">
                  <c:v>56.472000000000037</c:v>
                </c:pt>
                <c:pt idx="56473">
                  <c:v>56.473000000000013</c:v>
                </c:pt>
                <c:pt idx="56474">
                  <c:v>56.474000000000046</c:v>
                </c:pt>
                <c:pt idx="56475">
                  <c:v>56.475000000000023</c:v>
                </c:pt>
                <c:pt idx="56476">
                  <c:v>56.475999999999999</c:v>
                </c:pt>
                <c:pt idx="56477">
                  <c:v>56.477000000000032</c:v>
                </c:pt>
                <c:pt idx="56478">
                  <c:v>56.478000000000009</c:v>
                </c:pt>
                <c:pt idx="56479">
                  <c:v>56.479000000000042</c:v>
                </c:pt>
                <c:pt idx="56480">
                  <c:v>56.480000000000018</c:v>
                </c:pt>
                <c:pt idx="56481">
                  <c:v>56.480999999999995</c:v>
                </c:pt>
                <c:pt idx="56482">
                  <c:v>56.482000000000028</c:v>
                </c:pt>
                <c:pt idx="56483">
                  <c:v>56.483000000000004</c:v>
                </c:pt>
                <c:pt idx="56484">
                  <c:v>56.484000000000037</c:v>
                </c:pt>
                <c:pt idx="56485">
                  <c:v>56.485000000000014</c:v>
                </c:pt>
                <c:pt idx="56486">
                  <c:v>56.48599999999999</c:v>
                </c:pt>
                <c:pt idx="56487">
                  <c:v>56.487000000000023</c:v>
                </c:pt>
                <c:pt idx="56488">
                  <c:v>56.488</c:v>
                </c:pt>
                <c:pt idx="56489">
                  <c:v>56.489000000000033</c:v>
                </c:pt>
                <c:pt idx="56490">
                  <c:v>56.490000000000009</c:v>
                </c:pt>
                <c:pt idx="56491">
                  <c:v>56.491000000000042</c:v>
                </c:pt>
                <c:pt idx="56492">
                  <c:v>56.492000000000019</c:v>
                </c:pt>
                <c:pt idx="56493">
                  <c:v>56.492999999999995</c:v>
                </c:pt>
                <c:pt idx="56494">
                  <c:v>56.494000000000028</c:v>
                </c:pt>
                <c:pt idx="56495">
                  <c:v>56.495000000000005</c:v>
                </c:pt>
                <c:pt idx="56496">
                  <c:v>56.496000000000038</c:v>
                </c:pt>
                <c:pt idx="56497">
                  <c:v>56.497000000000014</c:v>
                </c:pt>
                <c:pt idx="56498">
                  <c:v>56.49799999999999</c:v>
                </c:pt>
                <c:pt idx="56499">
                  <c:v>56.499000000000024</c:v>
                </c:pt>
                <c:pt idx="56500">
                  <c:v>56.5</c:v>
                </c:pt>
                <c:pt idx="56501">
                  <c:v>56.501000000000033</c:v>
                </c:pt>
                <c:pt idx="56502">
                  <c:v>56.50200000000001</c:v>
                </c:pt>
                <c:pt idx="56503">
                  <c:v>56.503000000000043</c:v>
                </c:pt>
                <c:pt idx="56504">
                  <c:v>56.504000000000019</c:v>
                </c:pt>
                <c:pt idx="56505">
                  <c:v>56.504999999999995</c:v>
                </c:pt>
                <c:pt idx="56506">
                  <c:v>56.506000000000029</c:v>
                </c:pt>
                <c:pt idx="56507">
                  <c:v>56.507000000000005</c:v>
                </c:pt>
                <c:pt idx="56508">
                  <c:v>56.508000000000038</c:v>
                </c:pt>
                <c:pt idx="56509">
                  <c:v>56.509000000000015</c:v>
                </c:pt>
                <c:pt idx="56510">
                  <c:v>56.509999999999991</c:v>
                </c:pt>
                <c:pt idx="56511">
                  <c:v>56.511000000000024</c:v>
                </c:pt>
                <c:pt idx="56512">
                  <c:v>56.512</c:v>
                </c:pt>
                <c:pt idx="56513">
                  <c:v>56.513000000000034</c:v>
                </c:pt>
                <c:pt idx="56514">
                  <c:v>56.51400000000001</c:v>
                </c:pt>
                <c:pt idx="56515">
                  <c:v>56.515000000000043</c:v>
                </c:pt>
                <c:pt idx="56516">
                  <c:v>56.51600000000002</c:v>
                </c:pt>
                <c:pt idx="56517">
                  <c:v>56.516999999999996</c:v>
                </c:pt>
                <c:pt idx="56518">
                  <c:v>56.518000000000029</c:v>
                </c:pt>
                <c:pt idx="56519">
                  <c:v>56.519000000000005</c:v>
                </c:pt>
                <c:pt idx="56520">
                  <c:v>56.520000000000039</c:v>
                </c:pt>
                <c:pt idx="56521">
                  <c:v>56.521000000000015</c:v>
                </c:pt>
                <c:pt idx="56522">
                  <c:v>56.521999999999991</c:v>
                </c:pt>
                <c:pt idx="56523">
                  <c:v>56.523000000000025</c:v>
                </c:pt>
                <c:pt idx="56524">
                  <c:v>56.524000000000001</c:v>
                </c:pt>
                <c:pt idx="56525">
                  <c:v>56.525000000000034</c:v>
                </c:pt>
                <c:pt idx="56526">
                  <c:v>56.52600000000001</c:v>
                </c:pt>
                <c:pt idx="56527">
                  <c:v>56.527000000000044</c:v>
                </c:pt>
                <c:pt idx="56528">
                  <c:v>56.52800000000002</c:v>
                </c:pt>
                <c:pt idx="56529">
                  <c:v>56.528999999999996</c:v>
                </c:pt>
                <c:pt idx="56530">
                  <c:v>56.53000000000003</c:v>
                </c:pt>
                <c:pt idx="56531">
                  <c:v>56.531000000000006</c:v>
                </c:pt>
                <c:pt idx="56532">
                  <c:v>56.532000000000039</c:v>
                </c:pt>
                <c:pt idx="56533">
                  <c:v>56.533000000000015</c:v>
                </c:pt>
                <c:pt idx="56534">
                  <c:v>56.533999999999992</c:v>
                </c:pt>
                <c:pt idx="56535">
                  <c:v>56.535000000000025</c:v>
                </c:pt>
                <c:pt idx="56536">
                  <c:v>56.536000000000001</c:v>
                </c:pt>
                <c:pt idx="56537">
                  <c:v>56.537000000000035</c:v>
                </c:pt>
                <c:pt idx="56538">
                  <c:v>56.538000000000011</c:v>
                </c:pt>
                <c:pt idx="56539">
                  <c:v>56.539000000000044</c:v>
                </c:pt>
                <c:pt idx="56540">
                  <c:v>56.54000000000002</c:v>
                </c:pt>
                <c:pt idx="56541">
                  <c:v>56.540999999999997</c:v>
                </c:pt>
                <c:pt idx="56542">
                  <c:v>56.54200000000003</c:v>
                </c:pt>
                <c:pt idx="56543">
                  <c:v>56.543000000000006</c:v>
                </c:pt>
                <c:pt idx="56544">
                  <c:v>56.54400000000004</c:v>
                </c:pt>
                <c:pt idx="56545">
                  <c:v>56.545000000000016</c:v>
                </c:pt>
                <c:pt idx="56546">
                  <c:v>56.545999999999992</c:v>
                </c:pt>
                <c:pt idx="56547">
                  <c:v>56.547000000000025</c:v>
                </c:pt>
                <c:pt idx="56548">
                  <c:v>56.548000000000002</c:v>
                </c:pt>
                <c:pt idx="56549">
                  <c:v>56.549000000000035</c:v>
                </c:pt>
                <c:pt idx="56550">
                  <c:v>56.550000000000011</c:v>
                </c:pt>
                <c:pt idx="56551">
                  <c:v>56.551000000000045</c:v>
                </c:pt>
                <c:pt idx="56552">
                  <c:v>56.552000000000021</c:v>
                </c:pt>
                <c:pt idx="56553">
                  <c:v>56.552999999999997</c:v>
                </c:pt>
                <c:pt idx="56554">
                  <c:v>56.55400000000003</c:v>
                </c:pt>
                <c:pt idx="56555">
                  <c:v>56.555000000000007</c:v>
                </c:pt>
                <c:pt idx="56556">
                  <c:v>56.55600000000004</c:v>
                </c:pt>
                <c:pt idx="56557">
                  <c:v>56.557000000000016</c:v>
                </c:pt>
                <c:pt idx="56558">
                  <c:v>56.557999999999993</c:v>
                </c:pt>
                <c:pt idx="56559">
                  <c:v>56.559000000000026</c:v>
                </c:pt>
                <c:pt idx="56560">
                  <c:v>56.56</c:v>
                </c:pt>
                <c:pt idx="56561">
                  <c:v>56.561000000000035</c:v>
                </c:pt>
                <c:pt idx="56562">
                  <c:v>56.562000000000012</c:v>
                </c:pt>
                <c:pt idx="56563">
                  <c:v>56.563000000000045</c:v>
                </c:pt>
                <c:pt idx="56564">
                  <c:v>56.564000000000021</c:v>
                </c:pt>
                <c:pt idx="56565">
                  <c:v>56.564999999999998</c:v>
                </c:pt>
                <c:pt idx="56566">
                  <c:v>56.566000000000031</c:v>
                </c:pt>
                <c:pt idx="56567">
                  <c:v>56.567000000000007</c:v>
                </c:pt>
                <c:pt idx="56568">
                  <c:v>56.56800000000004</c:v>
                </c:pt>
                <c:pt idx="56569">
                  <c:v>56.569000000000017</c:v>
                </c:pt>
                <c:pt idx="56570">
                  <c:v>56.569999999999993</c:v>
                </c:pt>
                <c:pt idx="56571">
                  <c:v>56.571000000000026</c:v>
                </c:pt>
                <c:pt idx="56572">
                  <c:v>56.572000000000003</c:v>
                </c:pt>
                <c:pt idx="56573">
                  <c:v>56.573000000000036</c:v>
                </c:pt>
                <c:pt idx="56574">
                  <c:v>56.574000000000012</c:v>
                </c:pt>
                <c:pt idx="56575">
                  <c:v>56.575000000000045</c:v>
                </c:pt>
                <c:pt idx="56576">
                  <c:v>56.576000000000022</c:v>
                </c:pt>
                <c:pt idx="56577">
                  <c:v>56.576999999999998</c:v>
                </c:pt>
                <c:pt idx="56578">
                  <c:v>56.578000000000031</c:v>
                </c:pt>
                <c:pt idx="56579">
                  <c:v>56.579000000000008</c:v>
                </c:pt>
                <c:pt idx="56580">
                  <c:v>56.580000000000041</c:v>
                </c:pt>
                <c:pt idx="56581">
                  <c:v>56.581000000000017</c:v>
                </c:pt>
                <c:pt idx="56582">
                  <c:v>56.581999999999994</c:v>
                </c:pt>
                <c:pt idx="56583">
                  <c:v>56.583000000000027</c:v>
                </c:pt>
                <c:pt idx="56584">
                  <c:v>56.584000000000003</c:v>
                </c:pt>
                <c:pt idx="56585">
                  <c:v>56.585000000000036</c:v>
                </c:pt>
                <c:pt idx="56586">
                  <c:v>56.586000000000013</c:v>
                </c:pt>
                <c:pt idx="56587">
                  <c:v>56.587000000000046</c:v>
                </c:pt>
                <c:pt idx="56588">
                  <c:v>56.588000000000022</c:v>
                </c:pt>
                <c:pt idx="56589">
                  <c:v>56.588999999999999</c:v>
                </c:pt>
                <c:pt idx="56590">
                  <c:v>56.590000000000032</c:v>
                </c:pt>
                <c:pt idx="56591">
                  <c:v>56.591000000000008</c:v>
                </c:pt>
                <c:pt idx="56592">
                  <c:v>56.592000000000041</c:v>
                </c:pt>
                <c:pt idx="56593">
                  <c:v>56.593000000000018</c:v>
                </c:pt>
                <c:pt idx="56594">
                  <c:v>56.593999999999994</c:v>
                </c:pt>
                <c:pt idx="56595">
                  <c:v>56.595000000000027</c:v>
                </c:pt>
                <c:pt idx="56596">
                  <c:v>56.596000000000004</c:v>
                </c:pt>
                <c:pt idx="56597">
                  <c:v>56.597000000000037</c:v>
                </c:pt>
                <c:pt idx="56598">
                  <c:v>56.598000000000013</c:v>
                </c:pt>
                <c:pt idx="56599">
                  <c:v>56.599000000000046</c:v>
                </c:pt>
                <c:pt idx="56600">
                  <c:v>56.600000000000023</c:v>
                </c:pt>
                <c:pt idx="56601">
                  <c:v>56.600999999999999</c:v>
                </c:pt>
                <c:pt idx="56602">
                  <c:v>56.602000000000032</c:v>
                </c:pt>
                <c:pt idx="56603">
                  <c:v>56.603000000000009</c:v>
                </c:pt>
                <c:pt idx="56604">
                  <c:v>56.604000000000042</c:v>
                </c:pt>
                <c:pt idx="56605">
                  <c:v>56.605000000000018</c:v>
                </c:pt>
                <c:pt idx="56606">
                  <c:v>56.605999999999995</c:v>
                </c:pt>
                <c:pt idx="56607">
                  <c:v>56.607000000000028</c:v>
                </c:pt>
                <c:pt idx="56608">
                  <c:v>56.608000000000004</c:v>
                </c:pt>
                <c:pt idx="56609">
                  <c:v>56.609000000000037</c:v>
                </c:pt>
                <c:pt idx="56610">
                  <c:v>56.610000000000014</c:v>
                </c:pt>
                <c:pt idx="56611">
                  <c:v>56.61099999999999</c:v>
                </c:pt>
                <c:pt idx="56612">
                  <c:v>56.612000000000023</c:v>
                </c:pt>
                <c:pt idx="56613">
                  <c:v>56.613</c:v>
                </c:pt>
                <c:pt idx="56614">
                  <c:v>56.614000000000033</c:v>
                </c:pt>
                <c:pt idx="56615">
                  <c:v>56.615000000000009</c:v>
                </c:pt>
                <c:pt idx="56616">
                  <c:v>56.616000000000042</c:v>
                </c:pt>
                <c:pt idx="56617">
                  <c:v>56.617000000000019</c:v>
                </c:pt>
                <c:pt idx="56618">
                  <c:v>56.617999999999995</c:v>
                </c:pt>
                <c:pt idx="56619">
                  <c:v>56.619000000000028</c:v>
                </c:pt>
                <c:pt idx="56620">
                  <c:v>56.620000000000005</c:v>
                </c:pt>
                <c:pt idx="56621">
                  <c:v>56.621000000000038</c:v>
                </c:pt>
                <c:pt idx="56622">
                  <c:v>56.622000000000014</c:v>
                </c:pt>
                <c:pt idx="56623">
                  <c:v>56.62299999999999</c:v>
                </c:pt>
                <c:pt idx="56624">
                  <c:v>56.624000000000024</c:v>
                </c:pt>
                <c:pt idx="56625">
                  <c:v>56.625</c:v>
                </c:pt>
                <c:pt idx="56626">
                  <c:v>56.626000000000033</c:v>
                </c:pt>
                <c:pt idx="56627">
                  <c:v>56.62700000000001</c:v>
                </c:pt>
                <c:pt idx="56628">
                  <c:v>56.628000000000043</c:v>
                </c:pt>
                <c:pt idx="56629">
                  <c:v>56.629000000000019</c:v>
                </c:pt>
                <c:pt idx="56630">
                  <c:v>56.629999999999995</c:v>
                </c:pt>
                <c:pt idx="56631">
                  <c:v>56.631000000000029</c:v>
                </c:pt>
                <c:pt idx="56632">
                  <c:v>56.632000000000005</c:v>
                </c:pt>
                <c:pt idx="56633">
                  <c:v>56.633000000000038</c:v>
                </c:pt>
                <c:pt idx="56634">
                  <c:v>56.634000000000015</c:v>
                </c:pt>
                <c:pt idx="56635">
                  <c:v>56.634999999999991</c:v>
                </c:pt>
                <c:pt idx="56636">
                  <c:v>56.636000000000024</c:v>
                </c:pt>
                <c:pt idx="56637">
                  <c:v>56.637</c:v>
                </c:pt>
                <c:pt idx="56638">
                  <c:v>56.638000000000034</c:v>
                </c:pt>
                <c:pt idx="56639">
                  <c:v>56.63900000000001</c:v>
                </c:pt>
                <c:pt idx="56640">
                  <c:v>56.640000000000043</c:v>
                </c:pt>
                <c:pt idx="56641">
                  <c:v>56.64100000000002</c:v>
                </c:pt>
                <c:pt idx="56642">
                  <c:v>56.641999999999996</c:v>
                </c:pt>
                <c:pt idx="56643">
                  <c:v>56.643000000000029</c:v>
                </c:pt>
                <c:pt idx="56644">
                  <c:v>56.644000000000005</c:v>
                </c:pt>
                <c:pt idx="56645">
                  <c:v>56.645000000000039</c:v>
                </c:pt>
                <c:pt idx="56646">
                  <c:v>56.646000000000015</c:v>
                </c:pt>
                <c:pt idx="56647">
                  <c:v>56.646999999999991</c:v>
                </c:pt>
                <c:pt idx="56648">
                  <c:v>56.648000000000025</c:v>
                </c:pt>
                <c:pt idx="56649">
                  <c:v>56.649000000000001</c:v>
                </c:pt>
                <c:pt idx="56650">
                  <c:v>56.650000000000034</c:v>
                </c:pt>
                <c:pt idx="56651">
                  <c:v>56.65100000000001</c:v>
                </c:pt>
                <c:pt idx="56652">
                  <c:v>56.652000000000044</c:v>
                </c:pt>
                <c:pt idx="56653">
                  <c:v>56.65300000000002</c:v>
                </c:pt>
                <c:pt idx="56654">
                  <c:v>56.653999999999996</c:v>
                </c:pt>
                <c:pt idx="56655">
                  <c:v>56.65500000000003</c:v>
                </c:pt>
                <c:pt idx="56656">
                  <c:v>56.656000000000006</c:v>
                </c:pt>
                <c:pt idx="56657">
                  <c:v>56.657000000000039</c:v>
                </c:pt>
                <c:pt idx="56658">
                  <c:v>56.658000000000015</c:v>
                </c:pt>
                <c:pt idx="56659">
                  <c:v>56.658999999999992</c:v>
                </c:pt>
                <c:pt idx="56660">
                  <c:v>56.660000000000025</c:v>
                </c:pt>
                <c:pt idx="56661">
                  <c:v>56.661000000000001</c:v>
                </c:pt>
                <c:pt idx="56662">
                  <c:v>56.662000000000035</c:v>
                </c:pt>
                <c:pt idx="56663">
                  <c:v>56.663000000000011</c:v>
                </c:pt>
                <c:pt idx="56664">
                  <c:v>56.664000000000044</c:v>
                </c:pt>
                <c:pt idx="56665">
                  <c:v>56.66500000000002</c:v>
                </c:pt>
                <c:pt idx="56666">
                  <c:v>56.665999999999997</c:v>
                </c:pt>
                <c:pt idx="56667">
                  <c:v>56.66700000000003</c:v>
                </c:pt>
                <c:pt idx="56668">
                  <c:v>56.668000000000006</c:v>
                </c:pt>
                <c:pt idx="56669">
                  <c:v>56.66900000000004</c:v>
                </c:pt>
                <c:pt idx="56670">
                  <c:v>56.670000000000016</c:v>
                </c:pt>
                <c:pt idx="56671">
                  <c:v>56.670999999999992</c:v>
                </c:pt>
                <c:pt idx="56672">
                  <c:v>56.672000000000025</c:v>
                </c:pt>
                <c:pt idx="56673">
                  <c:v>56.673000000000002</c:v>
                </c:pt>
                <c:pt idx="56674">
                  <c:v>56.674000000000035</c:v>
                </c:pt>
                <c:pt idx="56675">
                  <c:v>56.675000000000011</c:v>
                </c:pt>
                <c:pt idx="56676">
                  <c:v>56.676000000000045</c:v>
                </c:pt>
                <c:pt idx="56677">
                  <c:v>56.677000000000021</c:v>
                </c:pt>
                <c:pt idx="56678">
                  <c:v>56.677999999999997</c:v>
                </c:pt>
                <c:pt idx="56679">
                  <c:v>56.67900000000003</c:v>
                </c:pt>
                <c:pt idx="56680">
                  <c:v>56.680000000000007</c:v>
                </c:pt>
                <c:pt idx="56681">
                  <c:v>56.68100000000004</c:v>
                </c:pt>
                <c:pt idx="56682">
                  <c:v>56.682000000000016</c:v>
                </c:pt>
                <c:pt idx="56683">
                  <c:v>56.682999999999993</c:v>
                </c:pt>
                <c:pt idx="56684">
                  <c:v>56.684000000000026</c:v>
                </c:pt>
                <c:pt idx="56685">
                  <c:v>56.685000000000002</c:v>
                </c:pt>
                <c:pt idx="56686">
                  <c:v>56.686000000000035</c:v>
                </c:pt>
                <c:pt idx="56687">
                  <c:v>56.687000000000012</c:v>
                </c:pt>
                <c:pt idx="56688">
                  <c:v>56.688000000000045</c:v>
                </c:pt>
                <c:pt idx="56689">
                  <c:v>56.689000000000021</c:v>
                </c:pt>
                <c:pt idx="56690">
                  <c:v>56.69</c:v>
                </c:pt>
                <c:pt idx="56691">
                  <c:v>56.691000000000031</c:v>
                </c:pt>
                <c:pt idx="56692">
                  <c:v>56.692000000000007</c:v>
                </c:pt>
                <c:pt idx="56693">
                  <c:v>56.69300000000004</c:v>
                </c:pt>
                <c:pt idx="56694">
                  <c:v>56.694000000000017</c:v>
                </c:pt>
                <c:pt idx="56695">
                  <c:v>56.694999999999993</c:v>
                </c:pt>
                <c:pt idx="56696">
                  <c:v>56.696000000000026</c:v>
                </c:pt>
                <c:pt idx="56697">
                  <c:v>56.697000000000003</c:v>
                </c:pt>
                <c:pt idx="56698">
                  <c:v>56.698000000000036</c:v>
                </c:pt>
                <c:pt idx="56699">
                  <c:v>56.699000000000012</c:v>
                </c:pt>
                <c:pt idx="56700">
                  <c:v>56.700000000000045</c:v>
                </c:pt>
                <c:pt idx="56701">
                  <c:v>56.701000000000022</c:v>
                </c:pt>
                <c:pt idx="56702">
                  <c:v>56.701999999999998</c:v>
                </c:pt>
                <c:pt idx="56703">
                  <c:v>56.703000000000031</c:v>
                </c:pt>
                <c:pt idx="56704">
                  <c:v>56.704000000000008</c:v>
                </c:pt>
                <c:pt idx="56705">
                  <c:v>56.705000000000041</c:v>
                </c:pt>
                <c:pt idx="56706">
                  <c:v>56.706000000000017</c:v>
                </c:pt>
                <c:pt idx="56707">
                  <c:v>56.706999999999994</c:v>
                </c:pt>
                <c:pt idx="56708">
                  <c:v>56.708000000000027</c:v>
                </c:pt>
                <c:pt idx="56709">
                  <c:v>56.709000000000003</c:v>
                </c:pt>
                <c:pt idx="56710">
                  <c:v>56.710000000000036</c:v>
                </c:pt>
                <c:pt idx="56711">
                  <c:v>56.711000000000013</c:v>
                </c:pt>
                <c:pt idx="56712">
                  <c:v>56.712000000000046</c:v>
                </c:pt>
                <c:pt idx="56713">
                  <c:v>56.713000000000022</c:v>
                </c:pt>
                <c:pt idx="56714">
                  <c:v>56.713999999999999</c:v>
                </c:pt>
                <c:pt idx="56715">
                  <c:v>56.715000000000032</c:v>
                </c:pt>
                <c:pt idx="56716">
                  <c:v>56.716000000000008</c:v>
                </c:pt>
                <c:pt idx="56717">
                  <c:v>56.717000000000041</c:v>
                </c:pt>
                <c:pt idx="56718">
                  <c:v>56.718000000000018</c:v>
                </c:pt>
                <c:pt idx="56719">
                  <c:v>56.718999999999994</c:v>
                </c:pt>
                <c:pt idx="56720">
                  <c:v>56.720000000000027</c:v>
                </c:pt>
                <c:pt idx="56721">
                  <c:v>56.721000000000004</c:v>
                </c:pt>
                <c:pt idx="56722">
                  <c:v>56.722000000000037</c:v>
                </c:pt>
                <c:pt idx="56723">
                  <c:v>56.723000000000013</c:v>
                </c:pt>
                <c:pt idx="56724">
                  <c:v>56.724000000000046</c:v>
                </c:pt>
                <c:pt idx="56725">
                  <c:v>56.725000000000023</c:v>
                </c:pt>
                <c:pt idx="56726">
                  <c:v>56.725999999999999</c:v>
                </c:pt>
                <c:pt idx="56727">
                  <c:v>56.727000000000032</c:v>
                </c:pt>
                <c:pt idx="56728">
                  <c:v>56.728000000000009</c:v>
                </c:pt>
                <c:pt idx="56729">
                  <c:v>56.729000000000042</c:v>
                </c:pt>
                <c:pt idx="56730">
                  <c:v>56.730000000000018</c:v>
                </c:pt>
                <c:pt idx="56731">
                  <c:v>56.730999999999995</c:v>
                </c:pt>
                <c:pt idx="56732">
                  <c:v>56.732000000000028</c:v>
                </c:pt>
                <c:pt idx="56733">
                  <c:v>56.733000000000004</c:v>
                </c:pt>
                <c:pt idx="56734">
                  <c:v>56.734000000000037</c:v>
                </c:pt>
                <c:pt idx="56735">
                  <c:v>56.735000000000014</c:v>
                </c:pt>
                <c:pt idx="56736">
                  <c:v>56.73599999999999</c:v>
                </c:pt>
                <c:pt idx="56737">
                  <c:v>56.737000000000023</c:v>
                </c:pt>
                <c:pt idx="56738">
                  <c:v>56.738</c:v>
                </c:pt>
                <c:pt idx="56739">
                  <c:v>56.739000000000033</c:v>
                </c:pt>
                <c:pt idx="56740">
                  <c:v>56.740000000000009</c:v>
                </c:pt>
                <c:pt idx="56741">
                  <c:v>56.741000000000042</c:v>
                </c:pt>
                <c:pt idx="56742">
                  <c:v>56.742000000000019</c:v>
                </c:pt>
                <c:pt idx="56743">
                  <c:v>56.742999999999995</c:v>
                </c:pt>
                <c:pt idx="56744">
                  <c:v>56.744000000000028</c:v>
                </c:pt>
                <c:pt idx="56745">
                  <c:v>56.745000000000005</c:v>
                </c:pt>
                <c:pt idx="56746">
                  <c:v>56.746000000000038</c:v>
                </c:pt>
                <c:pt idx="56747">
                  <c:v>56.747000000000014</c:v>
                </c:pt>
                <c:pt idx="56748">
                  <c:v>56.74799999999999</c:v>
                </c:pt>
                <c:pt idx="56749">
                  <c:v>56.749000000000024</c:v>
                </c:pt>
                <c:pt idx="56750">
                  <c:v>56.75</c:v>
                </c:pt>
                <c:pt idx="56751">
                  <c:v>56.751000000000033</c:v>
                </c:pt>
                <c:pt idx="56752">
                  <c:v>56.75200000000001</c:v>
                </c:pt>
                <c:pt idx="56753">
                  <c:v>56.753000000000043</c:v>
                </c:pt>
                <c:pt idx="56754">
                  <c:v>56.754000000000019</c:v>
                </c:pt>
                <c:pt idx="56755">
                  <c:v>56.754999999999995</c:v>
                </c:pt>
                <c:pt idx="56756">
                  <c:v>56.756000000000029</c:v>
                </c:pt>
                <c:pt idx="56757">
                  <c:v>56.757000000000005</c:v>
                </c:pt>
                <c:pt idx="56758">
                  <c:v>56.758000000000038</c:v>
                </c:pt>
                <c:pt idx="56759">
                  <c:v>56.759000000000015</c:v>
                </c:pt>
                <c:pt idx="56760">
                  <c:v>56.759999999999991</c:v>
                </c:pt>
                <c:pt idx="56761">
                  <c:v>56.761000000000024</c:v>
                </c:pt>
                <c:pt idx="56762">
                  <c:v>56.762</c:v>
                </c:pt>
                <c:pt idx="56763">
                  <c:v>56.763000000000034</c:v>
                </c:pt>
                <c:pt idx="56764">
                  <c:v>56.76400000000001</c:v>
                </c:pt>
                <c:pt idx="56765">
                  <c:v>56.765000000000043</c:v>
                </c:pt>
                <c:pt idx="56766">
                  <c:v>56.76600000000002</c:v>
                </c:pt>
                <c:pt idx="56767">
                  <c:v>56.766999999999996</c:v>
                </c:pt>
                <c:pt idx="56768">
                  <c:v>56.768000000000029</c:v>
                </c:pt>
                <c:pt idx="56769">
                  <c:v>56.769000000000005</c:v>
                </c:pt>
                <c:pt idx="56770">
                  <c:v>56.770000000000039</c:v>
                </c:pt>
                <c:pt idx="56771">
                  <c:v>56.771000000000015</c:v>
                </c:pt>
                <c:pt idx="56772">
                  <c:v>56.771999999999991</c:v>
                </c:pt>
                <c:pt idx="56773">
                  <c:v>56.773000000000025</c:v>
                </c:pt>
                <c:pt idx="56774">
                  <c:v>56.774000000000001</c:v>
                </c:pt>
                <c:pt idx="56775">
                  <c:v>56.775000000000034</c:v>
                </c:pt>
                <c:pt idx="56776">
                  <c:v>56.77600000000001</c:v>
                </c:pt>
                <c:pt idx="56777">
                  <c:v>56.777000000000044</c:v>
                </c:pt>
                <c:pt idx="56778">
                  <c:v>56.77800000000002</c:v>
                </c:pt>
                <c:pt idx="56779">
                  <c:v>56.778999999999996</c:v>
                </c:pt>
                <c:pt idx="56780">
                  <c:v>56.78000000000003</c:v>
                </c:pt>
                <c:pt idx="56781">
                  <c:v>56.781000000000006</c:v>
                </c:pt>
                <c:pt idx="56782">
                  <c:v>56.782000000000039</c:v>
                </c:pt>
                <c:pt idx="56783">
                  <c:v>56.783000000000015</c:v>
                </c:pt>
                <c:pt idx="56784">
                  <c:v>56.783999999999992</c:v>
                </c:pt>
                <c:pt idx="56785">
                  <c:v>56.785000000000025</c:v>
                </c:pt>
                <c:pt idx="56786">
                  <c:v>56.786000000000001</c:v>
                </c:pt>
                <c:pt idx="56787">
                  <c:v>56.787000000000035</c:v>
                </c:pt>
                <c:pt idx="56788">
                  <c:v>56.788000000000011</c:v>
                </c:pt>
                <c:pt idx="56789">
                  <c:v>56.789000000000044</c:v>
                </c:pt>
                <c:pt idx="56790">
                  <c:v>56.79000000000002</c:v>
                </c:pt>
                <c:pt idx="56791">
                  <c:v>56.790999999999997</c:v>
                </c:pt>
                <c:pt idx="56792">
                  <c:v>56.79200000000003</c:v>
                </c:pt>
                <c:pt idx="56793">
                  <c:v>56.793000000000006</c:v>
                </c:pt>
                <c:pt idx="56794">
                  <c:v>56.79400000000004</c:v>
                </c:pt>
                <c:pt idx="56795">
                  <c:v>56.795000000000016</c:v>
                </c:pt>
                <c:pt idx="56796">
                  <c:v>56.795999999999992</c:v>
                </c:pt>
                <c:pt idx="56797">
                  <c:v>56.797000000000025</c:v>
                </c:pt>
                <c:pt idx="56798">
                  <c:v>56.798000000000002</c:v>
                </c:pt>
                <c:pt idx="56799">
                  <c:v>56.799000000000035</c:v>
                </c:pt>
                <c:pt idx="56800">
                  <c:v>56.800000000000011</c:v>
                </c:pt>
                <c:pt idx="56801">
                  <c:v>56.801000000000045</c:v>
                </c:pt>
                <c:pt idx="56802">
                  <c:v>56.802000000000021</c:v>
                </c:pt>
                <c:pt idx="56803">
                  <c:v>56.802999999999997</c:v>
                </c:pt>
                <c:pt idx="56804">
                  <c:v>56.80400000000003</c:v>
                </c:pt>
                <c:pt idx="56805">
                  <c:v>56.805000000000007</c:v>
                </c:pt>
                <c:pt idx="56806">
                  <c:v>56.80600000000004</c:v>
                </c:pt>
                <c:pt idx="56807">
                  <c:v>56.807000000000016</c:v>
                </c:pt>
                <c:pt idx="56808">
                  <c:v>56.807999999999993</c:v>
                </c:pt>
                <c:pt idx="56809">
                  <c:v>56.809000000000026</c:v>
                </c:pt>
                <c:pt idx="56810">
                  <c:v>56.81</c:v>
                </c:pt>
                <c:pt idx="56811">
                  <c:v>56.811000000000035</c:v>
                </c:pt>
                <c:pt idx="56812">
                  <c:v>56.812000000000012</c:v>
                </c:pt>
                <c:pt idx="56813">
                  <c:v>56.813000000000045</c:v>
                </c:pt>
                <c:pt idx="56814">
                  <c:v>56.814000000000021</c:v>
                </c:pt>
                <c:pt idx="56815">
                  <c:v>56.814999999999998</c:v>
                </c:pt>
                <c:pt idx="56816">
                  <c:v>56.816000000000031</c:v>
                </c:pt>
                <c:pt idx="56817">
                  <c:v>56.817000000000007</c:v>
                </c:pt>
                <c:pt idx="56818">
                  <c:v>56.81800000000004</c:v>
                </c:pt>
                <c:pt idx="56819">
                  <c:v>56.819000000000017</c:v>
                </c:pt>
                <c:pt idx="56820">
                  <c:v>56.819999999999993</c:v>
                </c:pt>
                <c:pt idx="56821">
                  <c:v>56.821000000000026</c:v>
                </c:pt>
                <c:pt idx="56822">
                  <c:v>56.822000000000003</c:v>
                </c:pt>
                <c:pt idx="56823">
                  <c:v>56.823000000000036</c:v>
                </c:pt>
                <c:pt idx="56824">
                  <c:v>56.824000000000012</c:v>
                </c:pt>
                <c:pt idx="56825">
                  <c:v>56.825000000000045</c:v>
                </c:pt>
                <c:pt idx="56826">
                  <c:v>56.826000000000022</c:v>
                </c:pt>
                <c:pt idx="56827">
                  <c:v>56.826999999999998</c:v>
                </c:pt>
                <c:pt idx="56828">
                  <c:v>56.828000000000031</c:v>
                </c:pt>
                <c:pt idx="56829">
                  <c:v>56.829000000000008</c:v>
                </c:pt>
                <c:pt idx="56830">
                  <c:v>56.830000000000041</c:v>
                </c:pt>
                <c:pt idx="56831">
                  <c:v>56.831000000000017</c:v>
                </c:pt>
                <c:pt idx="56832">
                  <c:v>56.831999999999994</c:v>
                </c:pt>
                <c:pt idx="56833">
                  <c:v>56.833000000000027</c:v>
                </c:pt>
                <c:pt idx="56834">
                  <c:v>56.834000000000003</c:v>
                </c:pt>
                <c:pt idx="56835">
                  <c:v>56.835000000000036</c:v>
                </c:pt>
                <c:pt idx="56836">
                  <c:v>56.836000000000013</c:v>
                </c:pt>
                <c:pt idx="56837">
                  <c:v>56.837000000000046</c:v>
                </c:pt>
                <c:pt idx="56838">
                  <c:v>56.838000000000022</c:v>
                </c:pt>
                <c:pt idx="56839">
                  <c:v>56.838999999999999</c:v>
                </c:pt>
                <c:pt idx="56840">
                  <c:v>56.840000000000032</c:v>
                </c:pt>
                <c:pt idx="56841">
                  <c:v>56.841000000000008</c:v>
                </c:pt>
                <c:pt idx="56842">
                  <c:v>56.842000000000041</c:v>
                </c:pt>
                <c:pt idx="56843">
                  <c:v>56.843000000000018</c:v>
                </c:pt>
                <c:pt idx="56844">
                  <c:v>56.843999999999994</c:v>
                </c:pt>
                <c:pt idx="56845">
                  <c:v>56.845000000000027</c:v>
                </c:pt>
                <c:pt idx="56846">
                  <c:v>56.846000000000004</c:v>
                </c:pt>
                <c:pt idx="56847">
                  <c:v>56.847000000000037</c:v>
                </c:pt>
                <c:pt idx="56848">
                  <c:v>56.848000000000013</c:v>
                </c:pt>
                <c:pt idx="56849">
                  <c:v>56.849000000000046</c:v>
                </c:pt>
                <c:pt idx="56850">
                  <c:v>56.850000000000023</c:v>
                </c:pt>
                <c:pt idx="56851">
                  <c:v>56.850999999999999</c:v>
                </c:pt>
                <c:pt idx="56852">
                  <c:v>56.852000000000032</c:v>
                </c:pt>
                <c:pt idx="56853">
                  <c:v>56.853000000000009</c:v>
                </c:pt>
                <c:pt idx="56854">
                  <c:v>56.854000000000042</c:v>
                </c:pt>
                <c:pt idx="56855">
                  <c:v>56.855000000000018</c:v>
                </c:pt>
                <c:pt idx="56856">
                  <c:v>56.855999999999995</c:v>
                </c:pt>
                <c:pt idx="56857">
                  <c:v>56.857000000000028</c:v>
                </c:pt>
                <c:pt idx="56858">
                  <c:v>56.858000000000004</c:v>
                </c:pt>
                <c:pt idx="56859">
                  <c:v>56.859000000000037</c:v>
                </c:pt>
                <c:pt idx="56860">
                  <c:v>56.860000000000014</c:v>
                </c:pt>
                <c:pt idx="56861">
                  <c:v>56.86099999999999</c:v>
                </c:pt>
                <c:pt idx="56862">
                  <c:v>56.862000000000023</c:v>
                </c:pt>
                <c:pt idx="56863">
                  <c:v>56.863</c:v>
                </c:pt>
                <c:pt idx="56864">
                  <c:v>56.864000000000033</c:v>
                </c:pt>
                <c:pt idx="56865">
                  <c:v>56.865000000000009</c:v>
                </c:pt>
                <c:pt idx="56866">
                  <c:v>56.866000000000042</c:v>
                </c:pt>
                <c:pt idx="56867">
                  <c:v>56.867000000000019</c:v>
                </c:pt>
                <c:pt idx="56868">
                  <c:v>56.867999999999995</c:v>
                </c:pt>
                <c:pt idx="56869">
                  <c:v>56.869000000000028</c:v>
                </c:pt>
                <c:pt idx="56870">
                  <c:v>56.870000000000005</c:v>
                </c:pt>
                <c:pt idx="56871">
                  <c:v>56.871000000000038</c:v>
                </c:pt>
                <c:pt idx="56872">
                  <c:v>56.872000000000014</c:v>
                </c:pt>
                <c:pt idx="56873">
                  <c:v>56.87299999999999</c:v>
                </c:pt>
                <c:pt idx="56874">
                  <c:v>56.874000000000024</c:v>
                </c:pt>
                <c:pt idx="56875">
                  <c:v>56.875</c:v>
                </c:pt>
                <c:pt idx="56876">
                  <c:v>56.876000000000033</c:v>
                </c:pt>
                <c:pt idx="56877">
                  <c:v>56.87700000000001</c:v>
                </c:pt>
                <c:pt idx="56878">
                  <c:v>56.878000000000043</c:v>
                </c:pt>
                <c:pt idx="56879">
                  <c:v>56.879000000000019</c:v>
                </c:pt>
                <c:pt idx="56880">
                  <c:v>56.879999999999995</c:v>
                </c:pt>
                <c:pt idx="56881">
                  <c:v>56.881000000000029</c:v>
                </c:pt>
                <c:pt idx="56882">
                  <c:v>56.882000000000005</c:v>
                </c:pt>
                <c:pt idx="56883">
                  <c:v>56.883000000000038</c:v>
                </c:pt>
                <c:pt idx="56884">
                  <c:v>56.884000000000015</c:v>
                </c:pt>
                <c:pt idx="56885">
                  <c:v>56.884999999999991</c:v>
                </c:pt>
                <c:pt idx="56886">
                  <c:v>56.886000000000024</c:v>
                </c:pt>
                <c:pt idx="56887">
                  <c:v>56.887</c:v>
                </c:pt>
                <c:pt idx="56888">
                  <c:v>56.888000000000034</c:v>
                </c:pt>
                <c:pt idx="56889">
                  <c:v>56.88900000000001</c:v>
                </c:pt>
                <c:pt idx="56890">
                  <c:v>56.890000000000043</c:v>
                </c:pt>
                <c:pt idx="56891">
                  <c:v>56.89100000000002</c:v>
                </c:pt>
                <c:pt idx="56892">
                  <c:v>56.891999999999996</c:v>
                </c:pt>
                <c:pt idx="56893">
                  <c:v>56.893000000000029</c:v>
                </c:pt>
                <c:pt idx="56894">
                  <c:v>56.894000000000005</c:v>
                </c:pt>
                <c:pt idx="56895">
                  <c:v>56.895000000000039</c:v>
                </c:pt>
                <c:pt idx="56896">
                  <c:v>56.896000000000015</c:v>
                </c:pt>
                <c:pt idx="56897">
                  <c:v>56.896999999999991</c:v>
                </c:pt>
                <c:pt idx="56898">
                  <c:v>56.898000000000025</c:v>
                </c:pt>
                <c:pt idx="56899">
                  <c:v>56.899000000000001</c:v>
                </c:pt>
                <c:pt idx="56900">
                  <c:v>56.900000000000034</c:v>
                </c:pt>
                <c:pt idx="56901">
                  <c:v>56.90100000000001</c:v>
                </c:pt>
                <c:pt idx="56902">
                  <c:v>56.902000000000044</c:v>
                </c:pt>
                <c:pt idx="56903">
                  <c:v>56.90300000000002</c:v>
                </c:pt>
                <c:pt idx="56904">
                  <c:v>56.903999999999996</c:v>
                </c:pt>
                <c:pt idx="56905">
                  <c:v>56.90500000000003</c:v>
                </c:pt>
                <c:pt idx="56906">
                  <c:v>56.906000000000006</c:v>
                </c:pt>
                <c:pt idx="56907">
                  <c:v>56.907000000000039</c:v>
                </c:pt>
                <c:pt idx="56908">
                  <c:v>56.908000000000015</c:v>
                </c:pt>
                <c:pt idx="56909">
                  <c:v>56.908999999999992</c:v>
                </c:pt>
                <c:pt idx="56910">
                  <c:v>56.910000000000025</c:v>
                </c:pt>
                <c:pt idx="56911">
                  <c:v>56.911000000000001</c:v>
                </c:pt>
                <c:pt idx="56912">
                  <c:v>56.912000000000035</c:v>
                </c:pt>
                <c:pt idx="56913">
                  <c:v>56.913000000000011</c:v>
                </c:pt>
                <c:pt idx="56914">
                  <c:v>56.914000000000044</c:v>
                </c:pt>
                <c:pt idx="56915">
                  <c:v>56.91500000000002</c:v>
                </c:pt>
                <c:pt idx="56916">
                  <c:v>56.915999999999997</c:v>
                </c:pt>
                <c:pt idx="56917">
                  <c:v>56.91700000000003</c:v>
                </c:pt>
                <c:pt idx="56918">
                  <c:v>56.918000000000006</c:v>
                </c:pt>
                <c:pt idx="56919">
                  <c:v>56.91900000000004</c:v>
                </c:pt>
                <c:pt idx="56920">
                  <c:v>56.920000000000016</c:v>
                </c:pt>
                <c:pt idx="56921">
                  <c:v>56.920999999999992</c:v>
                </c:pt>
                <c:pt idx="56922">
                  <c:v>56.922000000000025</c:v>
                </c:pt>
                <c:pt idx="56923">
                  <c:v>56.923000000000002</c:v>
                </c:pt>
                <c:pt idx="56924">
                  <c:v>56.924000000000035</c:v>
                </c:pt>
                <c:pt idx="56925">
                  <c:v>56.925000000000011</c:v>
                </c:pt>
                <c:pt idx="56926">
                  <c:v>56.926000000000045</c:v>
                </c:pt>
                <c:pt idx="56927">
                  <c:v>56.927000000000021</c:v>
                </c:pt>
                <c:pt idx="56928">
                  <c:v>56.927999999999997</c:v>
                </c:pt>
                <c:pt idx="56929">
                  <c:v>56.92900000000003</c:v>
                </c:pt>
                <c:pt idx="56930">
                  <c:v>56.930000000000007</c:v>
                </c:pt>
                <c:pt idx="56931">
                  <c:v>56.93100000000004</c:v>
                </c:pt>
                <c:pt idx="56932">
                  <c:v>56.932000000000016</c:v>
                </c:pt>
                <c:pt idx="56933">
                  <c:v>56.932999999999993</c:v>
                </c:pt>
                <c:pt idx="56934">
                  <c:v>56.934000000000026</c:v>
                </c:pt>
                <c:pt idx="56935">
                  <c:v>56.935000000000002</c:v>
                </c:pt>
                <c:pt idx="56936">
                  <c:v>56.936000000000035</c:v>
                </c:pt>
                <c:pt idx="56937">
                  <c:v>56.937000000000012</c:v>
                </c:pt>
                <c:pt idx="56938">
                  <c:v>56.938000000000045</c:v>
                </c:pt>
                <c:pt idx="56939">
                  <c:v>56.939000000000021</c:v>
                </c:pt>
                <c:pt idx="56940">
                  <c:v>56.94</c:v>
                </c:pt>
                <c:pt idx="56941">
                  <c:v>56.941000000000031</c:v>
                </c:pt>
                <c:pt idx="56942">
                  <c:v>56.942000000000007</c:v>
                </c:pt>
                <c:pt idx="56943">
                  <c:v>56.94300000000004</c:v>
                </c:pt>
                <c:pt idx="56944">
                  <c:v>56.944000000000017</c:v>
                </c:pt>
                <c:pt idx="56945">
                  <c:v>56.944999999999993</c:v>
                </c:pt>
                <c:pt idx="56946">
                  <c:v>56.946000000000026</c:v>
                </c:pt>
                <c:pt idx="56947">
                  <c:v>56.947000000000003</c:v>
                </c:pt>
                <c:pt idx="56948">
                  <c:v>56.948000000000036</c:v>
                </c:pt>
                <c:pt idx="56949">
                  <c:v>56.949000000000012</c:v>
                </c:pt>
                <c:pt idx="56950">
                  <c:v>56.950000000000045</c:v>
                </c:pt>
                <c:pt idx="56951">
                  <c:v>56.951000000000022</c:v>
                </c:pt>
                <c:pt idx="56952">
                  <c:v>56.951999999999998</c:v>
                </c:pt>
                <c:pt idx="56953">
                  <c:v>56.953000000000031</c:v>
                </c:pt>
                <c:pt idx="56954">
                  <c:v>56.954000000000008</c:v>
                </c:pt>
                <c:pt idx="56955">
                  <c:v>56.955000000000041</c:v>
                </c:pt>
                <c:pt idx="56956">
                  <c:v>56.956000000000017</c:v>
                </c:pt>
                <c:pt idx="56957">
                  <c:v>56.956999999999994</c:v>
                </c:pt>
                <c:pt idx="56958">
                  <c:v>56.958000000000027</c:v>
                </c:pt>
                <c:pt idx="56959">
                  <c:v>56.959000000000003</c:v>
                </c:pt>
                <c:pt idx="56960">
                  <c:v>56.960000000000036</c:v>
                </c:pt>
                <c:pt idx="56961">
                  <c:v>56.961000000000013</c:v>
                </c:pt>
                <c:pt idx="56962">
                  <c:v>56.962000000000046</c:v>
                </c:pt>
                <c:pt idx="56963">
                  <c:v>56.963000000000022</c:v>
                </c:pt>
                <c:pt idx="56964">
                  <c:v>56.963999999999999</c:v>
                </c:pt>
                <c:pt idx="56965">
                  <c:v>56.965000000000032</c:v>
                </c:pt>
                <c:pt idx="56966">
                  <c:v>56.966000000000008</c:v>
                </c:pt>
                <c:pt idx="56967">
                  <c:v>56.967000000000041</c:v>
                </c:pt>
                <c:pt idx="56968">
                  <c:v>56.968000000000018</c:v>
                </c:pt>
                <c:pt idx="56969">
                  <c:v>56.968999999999994</c:v>
                </c:pt>
                <c:pt idx="56970">
                  <c:v>56.970000000000027</c:v>
                </c:pt>
                <c:pt idx="56971">
                  <c:v>56.971000000000004</c:v>
                </c:pt>
                <c:pt idx="56972">
                  <c:v>56.972000000000037</c:v>
                </c:pt>
                <c:pt idx="56973">
                  <c:v>56.973000000000013</c:v>
                </c:pt>
                <c:pt idx="56974">
                  <c:v>56.974000000000046</c:v>
                </c:pt>
                <c:pt idx="56975">
                  <c:v>56.975000000000023</c:v>
                </c:pt>
                <c:pt idx="56976">
                  <c:v>56.975999999999999</c:v>
                </c:pt>
                <c:pt idx="56977">
                  <c:v>56.977000000000032</c:v>
                </c:pt>
                <c:pt idx="56978">
                  <c:v>56.978000000000009</c:v>
                </c:pt>
                <c:pt idx="56979">
                  <c:v>56.979000000000042</c:v>
                </c:pt>
                <c:pt idx="56980">
                  <c:v>56.980000000000018</c:v>
                </c:pt>
                <c:pt idx="56981">
                  <c:v>56.980999999999995</c:v>
                </c:pt>
                <c:pt idx="56982">
                  <c:v>56.982000000000028</c:v>
                </c:pt>
                <c:pt idx="56983">
                  <c:v>56.983000000000004</c:v>
                </c:pt>
                <c:pt idx="56984">
                  <c:v>56.984000000000037</c:v>
                </c:pt>
                <c:pt idx="56985">
                  <c:v>56.985000000000014</c:v>
                </c:pt>
                <c:pt idx="56986">
                  <c:v>56.98599999999999</c:v>
                </c:pt>
                <c:pt idx="56987">
                  <c:v>56.987000000000023</c:v>
                </c:pt>
                <c:pt idx="56988">
                  <c:v>56.988</c:v>
                </c:pt>
                <c:pt idx="56989">
                  <c:v>56.989000000000033</c:v>
                </c:pt>
                <c:pt idx="56990">
                  <c:v>56.990000000000009</c:v>
                </c:pt>
                <c:pt idx="56991">
                  <c:v>56.991000000000042</c:v>
                </c:pt>
                <c:pt idx="56992">
                  <c:v>56.992000000000019</c:v>
                </c:pt>
                <c:pt idx="56993">
                  <c:v>56.992999999999995</c:v>
                </c:pt>
                <c:pt idx="56994">
                  <c:v>56.994000000000028</c:v>
                </c:pt>
                <c:pt idx="56995">
                  <c:v>56.995000000000005</c:v>
                </c:pt>
                <c:pt idx="56996">
                  <c:v>56.996000000000038</c:v>
                </c:pt>
                <c:pt idx="56997">
                  <c:v>56.997000000000014</c:v>
                </c:pt>
                <c:pt idx="56998">
                  <c:v>56.99799999999999</c:v>
                </c:pt>
                <c:pt idx="56999">
                  <c:v>56.999000000000024</c:v>
                </c:pt>
                <c:pt idx="57000">
                  <c:v>57</c:v>
                </c:pt>
                <c:pt idx="57001">
                  <c:v>57.001000000000033</c:v>
                </c:pt>
                <c:pt idx="57002">
                  <c:v>57.00200000000001</c:v>
                </c:pt>
                <c:pt idx="57003">
                  <c:v>57.003000000000043</c:v>
                </c:pt>
                <c:pt idx="57004">
                  <c:v>57.004000000000019</c:v>
                </c:pt>
                <c:pt idx="57005">
                  <c:v>57.004999999999995</c:v>
                </c:pt>
                <c:pt idx="57006">
                  <c:v>57.006000000000029</c:v>
                </c:pt>
                <c:pt idx="57007">
                  <c:v>57.007000000000005</c:v>
                </c:pt>
                <c:pt idx="57008">
                  <c:v>57.008000000000038</c:v>
                </c:pt>
                <c:pt idx="57009">
                  <c:v>57.009000000000015</c:v>
                </c:pt>
                <c:pt idx="57010">
                  <c:v>57.009999999999991</c:v>
                </c:pt>
                <c:pt idx="57011">
                  <c:v>57.011000000000024</c:v>
                </c:pt>
                <c:pt idx="57012">
                  <c:v>57.012</c:v>
                </c:pt>
                <c:pt idx="57013">
                  <c:v>57.013000000000034</c:v>
                </c:pt>
                <c:pt idx="57014">
                  <c:v>57.01400000000001</c:v>
                </c:pt>
                <c:pt idx="57015">
                  <c:v>57.015000000000043</c:v>
                </c:pt>
                <c:pt idx="57016">
                  <c:v>57.01600000000002</c:v>
                </c:pt>
                <c:pt idx="57017">
                  <c:v>57.016999999999996</c:v>
                </c:pt>
                <c:pt idx="57018">
                  <c:v>57.018000000000029</c:v>
                </c:pt>
                <c:pt idx="57019">
                  <c:v>57.019000000000005</c:v>
                </c:pt>
                <c:pt idx="57020">
                  <c:v>57.020000000000039</c:v>
                </c:pt>
                <c:pt idx="57021">
                  <c:v>57.021000000000015</c:v>
                </c:pt>
                <c:pt idx="57022">
                  <c:v>57.021999999999991</c:v>
                </c:pt>
                <c:pt idx="57023">
                  <c:v>57.023000000000025</c:v>
                </c:pt>
                <c:pt idx="57024">
                  <c:v>57.024000000000001</c:v>
                </c:pt>
                <c:pt idx="57025">
                  <c:v>57.025000000000034</c:v>
                </c:pt>
                <c:pt idx="57026">
                  <c:v>57.02600000000001</c:v>
                </c:pt>
                <c:pt idx="57027">
                  <c:v>57.027000000000044</c:v>
                </c:pt>
                <c:pt idx="57028">
                  <c:v>57.02800000000002</c:v>
                </c:pt>
                <c:pt idx="57029">
                  <c:v>57.028999999999996</c:v>
                </c:pt>
                <c:pt idx="57030">
                  <c:v>57.03000000000003</c:v>
                </c:pt>
                <c:pt idx="57031">
                  <c:v>57.031000000000006</c:v>
                </c:pt>
                <c:pt idx="57032">
                  <c:v>57.032000000000039</c:v>
                </c:pt>
                <c:pt idx="57033">
                  <c:v>57.033000000000015</c:v>
                </c:pt>
                <c:pt idx="57034">
                  <c:v>57.033999999999992</c:v>
                </c:pt>
                <c:pt idx="57035">
                  <c:v>57.035000000000025</c:v>
                </c:pt>
                <c:pt idx="57036">
                  <c:v>57.036000000000001</c:v>
                </c:pt>
                <c:pt idx="57037">
                  <c:v>57.037000000000035</c:v>
                </c:pt>
                <c:pt idx="57038">
                  <c:v>57.038000000000011</c:v>
                </c:pt>
                <c:pt idx="57039">
                  <c:v>57.039000000000044</c:v>
                </c:pt>
                <c:pt idx="57040">
                  <c:v>57.04000000000002</c:v>
                </c:pt>
                <c:pt idx="57041">
                  <c:v>57.040999999999997</c:v>
                </c:pt>
                <c:pt idx="57042">
                  <c:v>57.04200000000003</c:v>
                </c:pt>
                <c:pt idx="57043">
                  <c:v>57.043000000000006</c:v>
                </c:pt>
                <c:pt idx="57044">
                  <c:v>57.04400000000004</c:v>
                </c:pt>
                <c:pt idx="57045">
                  <c:v>57.045000000000016</c:v>
                </c:pt>
                <c:pt idx="57046">
                  <c:v>57.045999999999992</c:v>
                </c:pt>
                <c:pt idx="57047">
                  <c:v>57.047000000000025</c:v>
                </c:pt>
                <c:pt idx="57048">
                  <c:v>57.048000000000002</c:v>
                </c:pt>
                <c:pt idx="57049">
                  <c:v>57.049000000000035</c:v>
                </c:pt>
                <c:pt idx="57050">
                  <c:v>57.050000000000011</c:v>
                </c:pt>
                <c:pt idx="57051">
                  <c:v>57.051000000000045</c:v>
                </c:pt>
                <c:pt idx="57052">
                  <c:v>57.052000000000021</c:v>
                </c:pt>
                <c:pt idx="57053">
                  <c:v>57.052999999999997</c:v>
                </c:pt>
                <c:pt idx="57054">
                  <c:v>57.05400000000003</c:v>
                </c:pt>
                <c:pt idx="57055">
                  <c:v>57.055000000000007</c:v>
                </c:pt>
                <c:pt idx="57056">
                  <c:v>57.05600000000004</c:v>
                </c:pt>
                <c:pt idx="57057">
                  <c:v>57.057000000000016</c:v>
                </c:pt>
                <c:pt idx="57058">
                  <c:v>57.057999999999993</c:v>
                </c:pt>
                <c:pt idx="57059">
                  <c:v>57.059000000000026</c:v>
                </c:pt>
                <c:pt idx="57060">
                  <c:v>57.06</c:v>
                </c:pt>
                <c:pt idx="57061">
                  <c:v>57.061000000000035</c:v>
                </c:pt>
                <c:pt idx="57062">
                  <c:v>57.062000000000012</c:v>
                </c:pt>
                <c:pt idx="57063">
                  <c:v>57.063000000000045</c:v>
                </c:pt>
                <c:pt idx="57064">
                  <c:v>57.064000000000021</c:v>
                </c:pt>
                <c:pt idx="57065">
                  <c:v>57.064999999999998</c:v>
                </c:pt>
                <c:pt idx="57066">
                  <c:v>57.066000000000031</c:v>
                </c:pt>
                <c:pt idx="57067">
                  <c:v>57.067000000000007</c:v>
                </c:pt>
                <c:pt idx="57068">
                  <c:v>57.06800000000004</c:v>
                </c:pt>
                <c:pt idx="57069">
                  <c:v>57.069000000000017</c:v>
                </c:pt>
                <c:pt idx="57070">
                  <c:v>57.069999999999993</c:v>
                </c:pt>
                <c:pt idx="57071">
                  <c:v>57.071000000000026</c:v>
                </c:pt>
                <c:pt idx="57072">
                  <c:v>57.072000000000003</c:v>
                </c:pt>
                <c:pt idx="57073">
                  <c:v>57.073000000000036</c:v>
                </c:pt>
                <c:pt idx="57074">
                  <c:v>57.074000000000012</c:v>
                </c:pt>
                <c:pt idx="57075">
                  <c:v>57.075000000000045</c:v>
                </c:pt>
                <c:pt idx="57076">
                  <c:v>57.076000000000022</c:v>
                </c:pt>
                <c:pt idx="57077">
                  <c:v>57.076999999999998</c:v>
                </c:pt>
                <c:pt idx="57078">
                  <c:v>57.078000000000031</c:v>
                </c:pt>
                <c:pt idx="57079">
                  <c:v>57.079000000000008</c:v>
                </c:pt>
                <c:pt idx="57080">
                  <c:v>57.080000000000041</c:v>
                </c:pt>
                <c:pt idx="57081">
                  <c:v>57.081000000000017</c:v>
                </c:pt>
                <c:pt idx="57082">
                  <c:v>57.081999999999994</c:v>
                </c:pt>
                <c:pt idx="57083">
                  <c:v>57.083000000000027</c:v>
                </c:pt>
                <c:pt idx="57084">
                  <c:v>57.084000000000003</c:v>
                </c:pt>
                <c:pt idx="57085">
                  <c:v>57.085000000000036</c:v>
                </c:pt>
                <c:pt idx="57086">
                  <c:v>57.086000000000013</c:v>
                </c:pt>
                <c:pt idx="57087">
                  <c:v>57.087000000000046</c:v>
                </c:pt>
                <c:pt idx="57088">
                  <c:v>57.088000000000022</c:v>
                </c:pt>
                <c:pt idx="57089">
                  <c:v>57.088999999999999</c:v>
                </c:pt>
                <c:pt idx="57090">
                  <c:v>57.090000000000032</c:v>
                </c:pt>
                <c:pt idx="57091">
                  <c:v>57.091000000000008</c:v>
                </c:pt>
                <c:pt idx="57092">
                  <c:v>57.092000000000041</c:v>
                </c:pt>
                <c:pt idx="57093">
                  <c:v>57.093000000000018</c:v>
                </c:pt>
                <c:pt idx="57094">
                  <c:v>57.093999999999994</c:v>
                </c:pt>
                <c:pt idx="57095">
                  <c:v>57.095000000000027</c:v>
                </c:pt>
                <c:pt idx="57096">
                  <c:v>57.096000000000004</c:v>
                </c:pt>
                <c:pt idx="57097">
                  <c:v>57.097000000000037</c:v>
                </c:pt>
                <c:pt idx="57098">
                  <c:v>57.098000000000013</c:v>
                </c:pt>
                <c:pt idx="57099">
                  <c:v>57.099000000000046</c:v>
                </c:pt>
                <c:pt idx="57100">
                  <c:v>57.100000000000023</c:v>
                </c:pt>
                <c:pt idx="57101">
                  <c:v>57.100999999999999</c:v>
                </c:pt>
                <c:pt idx="57102">
                  <c:v>57.102000000000032</c:v>
                </c:pt>
                <c:pt idx="57103">
                  <c:v>57.103000000000009</c:v>
                </c:pt>
                <c:pt idx="57104">
                  <c:v>57.104000000000042</c:v>
                </c:pt>
                <c:pt idx="57105">
                  <c:v>57.105000000000018</c:v>
                </c:pt>
                <c:pt idx="57106">
                  <c:v>57.105999999999995</c:v>
                </c:pt>
                <c:pt idx="57107">
                  <c:v>57.107000000000028</c:v>
                </c:pt>
                <c:pt idx="57108">
                  <c:v>57.108000000000004</c:v>
                </c:pt>
                <c:pt idx="57109">
                  <c:v>57.109000000000037</c:v>
                </c:pt>
                <c:pt idx="57110">
                  <c:v>57.110000000000014</c:v>
                </c:pt>
                <c:pt idx="57111">
                  <c:v>57.11099999999999</c:v>
                </c:pt>
                <c:pt idx="57112">
                  <c:v>57.112000000000023</c:v>
                </c:pt>
                <c:pt idx="57113">
                  <c:v>57.113</c:v>
                </c:pt>
                <c:pt idx="57114">
                  <c:v>57.114000000000033</c:v>
                </c:pt>
                <c:pt idx="57115">
                  <c:v>57.115000000000009</c:v>
                </c:pt>
                <c:pt idx="57116">
                  <c:v>57.116000000000042</c:v>
                </c:pt>
                <c:pt idx="57117">
                  <c:v>57.117000000000019</c:v>
                </c:pt>
                <c:pt idx="57118">
                  <c:v>57.117999999999995</c:v>
                </c:pt>
                <c:pt idx="57119">
                  <c:v>57.119000000000028</c:v>
                </c:pt>
                <c:pt idx="57120">
                  <c:v>57.120000000000005</c:v>
                </c:pt>
                <c:pt idx="57121">
                  <c:v>57.121000000000038</c:v>
                </c:pt>
                <c:pt idx="57122">
                  <c:v>57.122000000000014</c:v>
                </c:pt>
                <c:pt idx="57123">
                  <c:v>57.12299999999999</c:v>
                </c:pt>
                <c:pt idx="57124">
                  <c:v>57.124000000000024</c:v>
                </c:pt>
                <c:pt idx="57125">
                  <c:v>57.125</c:v>
                </c:pt>
                <c:pt idx="57126">
                  <c:v>57.126000000000033</c:v>
                </c:pt>
                <c:pt idx="57127">
                  <c:v>57.12700000000001</c:v>
                </c:pt>
                <c:pt idx="57128">
                  <c:v>57.128000000000043</c:v>
                </c:pt>
                <c:pt idx="57129">
                  <c:v>57.129000000000019</c:v>
                </c:pt>
                <c:pt idx="57130">
                  <c:v>57.129999999999995</c:v>
                </c:pt>
                <c:pt idx="57131">
                  <c:v>57.131000000000029</c:v>
                </c:pt>
                <c:pt idx="57132">
                  <c:v>57.132000000000005</c:v>
                </c:pt>
                <c:pt idx="57133">
                  <c:v>57.133000000000038</c:v>
                </c:pt>
                <c:pt idx="57134">
                  <c:v>57.134000000000015</c:v>
                </c:pt>
                <c:pt idx="57135">
                  <c:v>57.134999999999991</c:v>
                </c:pt>
                <c:pt idx="57136">
                  <c:v>57.136000000000024</c:v>
                </c:pt>
                <c:pt idx="57137">
                  <c:v>57.137</c:v>
                </c:pt>
                <c:pt idx="57138">
                  <c:v>57.138000000000034</c:v>
                </c:pt>
                <c:pt idx="57139">
                  <c:v>57.13900000000001</c:v>
                </c:pt>
                <c:pt idx="57140">
                  <c:v>57.140000000000043</c:v>
                </c:pt>
                <c:pt idx="57141">
                  <c:v>57.14100000000002</c:v>
                </c:pt>
                <c:pt idx="57142">
                  <c:v>57.141999999999996</c:v>
                </c:pt>
                <c:pt idx="57143">
                  <c:v>57.143000000000029</c:v>
                </c:pt>
                <c:pt idx="57144">
                  <c:v>57.144000000000005</c:v>
                </c:pt>
                <c:pt idx="57145">
                  <c:v>57.145000000000039</c:v>
                </c:pt>
                <c:pt idx="57146">
                  <c:v>57.146000000000015</c:v>
                </c:pt>
                <c:pt idx="57147">
                  <c:v>57.146999999999991</c:v>
                </c:pt>
                <c:pt idx="57148">
                  <c:v>57.148000000000025</c:v>
                </c:pt>
                <c:pt idx="57149">
                  <c:v>57.149000000000001</c:v>
                </c:pt>
                <c:pt idx="57150">
                  <c:v>57.150000000000034</c:v>
                </c:pt>
                <c:pt idx="57151">
                  <c:v>57.15100000000001</c:v>
                </c:pt>
                <c:pt idx="57152">
                  <c:v>57.152000000000044</c:v>
                </c:pt>
                <c:pt idx="57153">
                  <c:v>57.15300000000002</c:v>
                </c:pt>
                <c:pt idx="57154">
                  <c:v>57.153999999999996</c:v>
                </c:pt>
                <c:pt idx="57155">
                  <c:v>57.15500000000003</c:v>
                </c:pt>
                <c:pt idx="57156">
                  <c:v>57.156000000000006</c:v>
                </c:pt>
                <c:pt idx="57157">
                  <c:v>57.157000000000039</c:v>
                </c:pt>
                <c:pt idx="57158">
                  <c:v>57.158000000000015</c:v>
                </c:pt>
                <c:pt idx="57159">
                  <c:v>57.158999999999992</c:v>
                </c:pt>
                <c:pt idx="57160">
                  <c:v>57.160000000000025</c:v>
                </c:pt>
                <c:pt idx="57161">
                  <c:v>57.161000000000001</c:v>
                </c:pt>
                <c:pt idx="57162">
                  <c:v>57.162000000000035</c:v>
                </c:pt>
                <c:pt idx="57163">
                  <c:v>57.163000000000011</c:v>
                </c:pt>
                <c:pt idx="57164">
                  <c:v>57.164000000000044</c:v>
                </c:pt>
                <c:pt idx="57165">
                  <c:v>57.16500000000002</c:v>
                </c:pt>
                <c:pt idx="57166">
                  <c:v>57.165999999999997</c:v>
                </c:pt>
                <c:pt idx="57167">
                  <c:v>57.16700000000003</c:v>
                </c:pt>
                <c:pt idx="57168">
                  <c:v>57.168000000000006</c:v>
                </c:pt>
                <c:pt idx="57169">
                  <c:v>57.16900000000004</c:v>
                </c:pt>
                <c:pt idx="57170">
                  <c:v>57.170000000000016</c:v>
                </c:pt>
                <c:pt idx="57171">
                  <c:v>57.170999999999992</c:v>
                </c:pt>
                <c:pt idx="57172">
                  <c:v>57.172000000000025</c:v>
                </c:pt>
                <c:pt idx="57173">
                  <c:v>57.173000000000002</c:v>
                </c:pt>
                <c:pt idx="57174">
                  <c:v>57.174000000000035</c:v>
                </c:pt>
                <c:pt idx="57175">
                  <c:v>57.175000000000011</c:v>
                </c:pt>
                <c:pt idx="57176">
                  <c:v>57.176000000000045</c:v>
                </c:pt>
                <c:pt idx="57177">
                  <c:v>57.177000000000021</c:v>
                </c:pt>
                <c:pt idx="57178">
                  <c:v>57.177999999999997</c:v>
                </c:pt>
                <c:pt idx="57179">
                  <c:v>57.17900000000003</c:v>
                </c:pt>
                <c:pt idx="57180">
                  <c:v>57.180000000000007</c:v>
                </c:pt>
                <c:pt idx="57181">
                  <c:v>57.18100000000004</c:v>
                </c:pt>
                <c:pt idx="57182">
                  <c:v>57.182000000000016</c:v>
                </c:pt>
                <c:pt idx="57183">
                  <c:v>57.182999999999993</c:v>
                </c:pt>
                <c:pt idx="57184">
                  <c:v>57.184000000000026</c:v>
                </c:pt>
                <c:pt idx="57185">
                  <c:v>57.185000000000002</c:v>
                </c:pt>
                <c:pt idx="57186">
                  <c:v>57.186000000000035</c:v>
                </c:pt>
                <c:pt idx="57187">
                  <c:v>57.187000000000012</c:v>
                </c:pt>
                <c:pt idx="57188">
                  <c:v>57.188000000000045</c:v>
                </c:pt>
                <c:pt idx="57189">
                  <c:v>57.189000000000021</c:v>
                </c:pt>
                <c:pt idx="57190">
                  <c:v>57.19</c:v>
                </c:pt>
                <c:pt idx="57191">
                  <c:v>57.191000000000031</c:v>
                </c:pt>
                <c:pt idx="57192">
                  <c:v>57.192000000000007</c:v>
                </c:pt>
                <c:pt idx="57193">
                  <c:v>57.19300000000004</c:v>
                </c:pt>
                <c:pt idx="57194">
                  <c:v>57.194000000000017</c:v>
                </c:pt>
                <c:pt idx="57195">
                  <c:v>57.194999999999993</c:v>
                </c:pt>
                <c:pt idx="57196">
                  <c:v>57.196000000000026</c:v>
                </c:pt>
                <c:pt idx="57197">
                  <c:v>57.197000000000003</c:v>
                </c:pt>
                <c:pt idx="57198">
                  <c:v>57.198000000000036</c:v>
                </c:pt>
                <c:pt idx="57199">
                  <c:v>57.199000000000012</c:v>
                </c:pt>
                <c:pt idx="57200">
                  <c:v>57.200000000000045</c:v>
                </c:pt>
                <c:pt idx="57201">
                  <c:v>57.201000000000022</c:v>
                </c:pt>
                <c:pt idx="57202">
                  <c:v>57.201999999999998</c:v>
                </c:pt>
                <c:pt idx="57203">
                  <c:v>57.203000000000031</c:v>
                </c:pt>
                <c:pt idx="57204">
                  <c:v>57.204000000000008</c:v>
                </c:pt>
                <c:pt idx="57205">
                  <c:v>57.205000000000041</c:v>
                </c:pt>
                <c:pt idx="57206">
                  <c:v>57.206000000000017</c:v>
                </c:pt>
                <c:pt idx="57207">
                  <c:v>57.206999999999994</c:v>
                </c:pt>
                <c:pt idx="57208">
                  <c:v>57.208000000000027</c:v>
                </c:pt>
                <c:pt idx="57209">
                  <c:v>57.209000000000003</c:v>
                </c:pt>
                <c:pt idx="57210">
                  <c:v>57.210000000000036</c:v>
                </c:pt>
                <c:pt idx="57211">
                  <c:v>57.211000000000013</c:v>
                </c:pt>
                <c:pt idx="57212">
                  <c:v>57.212000000000046</c:v>
                </c:pt>
                <c:pt idx="57213">
                  <c:v>57.213000000000022</c:v>
                </c:pt>
                <c:pt idx="57214">
                  <c:v>57.213999999999999</c:v>
                </c:pt>
                <c:pt idx="57215">
                  <c:v>57.215000000000032</c:v>
                </c:pt>
                <c:pt idx="57216">
                  <c:v>57.216000000000008</c:v>
                </c:pt>
                <c:pt idx="57217">
                  <c:v>57.217000000000041</c:v>
                </c:pt>
                <c:pt idx="57218">
                  <c:v>57.218000000000018</c:v>
                </c:pt>
                <c:pt idx="57219">
                  <c:v>57.218999999999994</c:v>
                </c:pt>
                <c:pt idx="57220">
                  <c:v>57.220000000000027</c:v>
                </c:pt>
                <c:pt idx="57221">
                  <c:v>57.221000000000004</c:v>
                </c:pt>
                <c:pt idx="57222">
                  <c:v>57.222000000000037</c:v>
                </c:pt>
                <c:pt idx="57223">
                  <c:v>57.223000000000013</c:v>
                </c:pt>
                <c:pt idx="57224">
                  <c:v>57.224000000000046</c:v>
                </c:pt>
                <c:pt idx="57225">
                  <c:v>57.225000000000023</c:v>
                </c:pt>
                <c:pt idx="57226">
                  <c:v>57.225999999999999</c:v>
                </c:pt>
                <c:pt idx="57227">
                  <c:v>57.227000000000032</c:v>
                </c:pt>
                <c:pt idx="57228">
                  <c:v>57.228000000000009</c:v>
                </c:pt>
                <c:pt idx="57229">
                  <c:v>57.229000000000042</c:v>
                </c:pt>
                <c:pt idx="57230">
                  <c:v>57.230000000000018</c:v>
                </c:pt>
                <c:pt idx="57231">
                  <c:v>57.230999999999995</c:v>
                </c:pt>
                <c:pt idx="57232">
                  <c:v>57.232000000000028</c:v>
                </c:pt>
                <c:pt idx="57233">
                  <c:v>57.233000000000004</c:v>
                </c:pt>
                <c:pt idx="57234">
                  <c:v>57.234000000000037</c:v>
                </c:pt>
                <c:pt idx="57235">
                  <c:v>57.235000000000014</c:v>
                </c:pt>
                <c:pt idx="57236">
                  <c:v>57.23599999999999</c:v>
                </c:pt>
                <c:pt idx="57237">
                  <c:v>57.237000000000023</c:v>
                </c:pt>
                <c:pt idx="57238">
                  <c:v>57.238</c:v>
                </c:pt>
                <c:pt idx="57239">
                  <c:v>57.239000000000033</c:v>
                </c:pt>
                <c:pt idx="57240">
                  <c:v>57.240000000000009</c:v>
                </c:pt>
                <c:pt idx="57241">
                  <c:v>57.241000000000042</c:v>
                </c:pt>
                <c:pt idx="57242">
                  <c:v>57.242000000000019</c:v>
                </c:pt>
                <c:pt idx="57243">
                  <c:v>57.242999999999995</c:v>
                </c:pt>
                <c:pt idx="57244">
                  <c:v>57.244000000000028</c:v>
                </c:pt>
                <c:pt idx="57245">
                  <c:v>57.245000000000005</c:v>
                </c:pt>
                <c:pt idx="57246">
                  <c:v>57.246000000000038</c:v>
                </c:pt>
                <c:pt idx="57247">
                  <c:v>57.247000000000014</c:v>
                </c:pt>
                <c:pt idx="57248">
                  <c:v>57.24799999999999</c:v>
                </c:pt>
                <c:pt idx="57249">
                  <c:v>57.249000000000024</c:v>
                </c:pt>
                <c:pt idx="57250">
                  <c:v>57.25</c:v>
                </c:pt>
                <c:pt idx="57251">
                  <c:v>57.251000000000033</c:v>
                </c:pt>
                <c:pt idx="57252">
                  <c:v>57.25200000000001</c:v>
                </c:pt>
                <c:pt idx="57253">
                  <c:v>57.253000000000043</c:v>
                </c:pt>
                <c:pt idx="57254">
                  <c:v>57.254000000000019</c:v>
                </c:pt>
                <c:pt idx="57255">
                  <c:v>57.254999999999995</c:v>
                </c:pt>
                <c:pt idx="57256">
                  <c:v>57.256000000000029</c:v>
                </c:pt>
                <c:pt idx="57257">
                  <c:v>57.257000000000005</c:v>
                </c:pt>
                <c:pt idx="57258">
                  <c:v>57.258000000000038</c:v>
                </c:pt>
                <c:pt idx="57259">
                  <c:v>57.259000000000015</c:v>
                </c:pt>
                <c:pt idx="57260">
                  <c:v>57.259999999999991</c:v>
                </c:pt>
                <c:pt idx="57261">
                  <c:v>57.261000000000024</c:v>
                </c:pt>
                <c:pt idx="57262">
                  <c:v>57.262</c:v>
                </c:pt>
                <c:pt idx="57263">
                  <c:v>57.263000000000034</c:v>
                </c:pt>
                <c:pt idx="57264">
                  <c:v>57.26400000000001</c:v>
                </c:pt>
                <c:pt idx="57265">
                  <c:v>57.265000000000043</c:v>
                </c:pt>
                <c:pt idx="57266">
                  <c:v>57.26600000000002</c:v>
                </c:pt>
                <c:pt idx="57267">
                  <c:v>57.266999999999996</c:v>
                </c:pt>
                <c:pt idx="57268">
                  <c:v>57.268000000000029</c:v>
                </c:pt>
                <c:pt idx="57269">
                  <c:v>57.269000000000005</c:v>
                </c:pt>
                <c:pt idx="57270">
                  <c:v>57.270000000000039</c:v>
                </c:pt>
                <c:pt idx="57271">
                  <c:v>57.271000000000015</c:v>
                </c:pt>
                <c:pt idx="57272">
                  <c:v>57.271999999999991</c:v>
                </c:pt>
                <c:pt idx="57273">
                  <c:v>57.273000000000025</c:v>
                </c:pt>
                <c:pt idx="57274">
                  <c:v>57.274000000000001</c:v>
                </c:pt>
                <c:pt idx="57275">
                  <c:v>57.275000000000034</c:v>
                </c:pt>
                <c:pt idx="57276">
                  <c:v>57.27600000000001</c:v>
                </c:pt>
                <c:pt idx="57277">
                  <c:v>57.277000000000044</c:v>
                </c:pt>
                <c:pt idx="57278">
                  <c:v>57.27800000000002</c:v>
                </c:pt>
                <c:pt idx="57279">
                  <c:v>57.278999999999996</c:v>
                </c:pt>
                <c:pt idx="57280">
                  <c:v>57.28000000000003</c:v>
                </c:pt>
                <c:pt idx="57281">
                  <c:v>57.281000000000006</c:v>
                </c:pt>
                <c:pt idx="57282">
                  <c:v>57.282000000000039</c:v>
                </c:pt>
                <c:pt idx="57283">
                  <c:v>57.283000000000015</c:v>
                </c:pt>
                <c:pt idx="57284">
                  <c:v>57.283999999999992</c:v>
                </c:pt>
                <c:pt idx="57285">
                  <c:v>57.285000000000025</c:v>
                </c:pt>
                <c:pt idx="57286">
                  <c:v>57.286000000000001</c:v>
                </c:pt>
                <c:pt idx="57287">
                  <c:v>57.287000000000035</c:v>
                </c:pt>
                <c:pt idx="57288">
                  <c:v>57.288000000000011</c:v>
                </c:pt>
                <c:pt idx="57289">
                  <c:v>57.289000000000044</c:v>
                </c:pt>
                <c:pt idx="57290">
                  <c:v>57.29000000000002</c:v>
                </c:pt>
                <c:pt idx="57291">
                  <c:v>57.290999999999997</c:v>
                </c:pt>
                <c:pt idx="57292">
                  <c:v>57.29200000000003</c:v>
                </c:pt>
                <c:pt idx="57293">
                  <c:v>57.293000000000006</c:v>
                </c:pt>
                <c:pt idx="57294">
                  <c:v>57.29400000000004</c:v>
                </c:pt>
                <c:pt idx="57295">
                  <c:v>57.295000000000016</c:v>
                </c:pt>
                <c:pt idx="57296">
                  <c:v>57.295999999999992</c:v>
                </c:pt>
                <c:pt idx="57297">
                  <c:v>57.297000000000025</c:v>
                </c:pt>
                <c:pt idx="57298">
                  <c:v>57.298000000000002</c:v>
                </c:pt>
                <c:pt idx="57299">
                  <c:v>57.299000000000035</c:v>
                </c:pt>
                <c:pt idx="57300">
                  <c:v>57.300000000000011</c:v>
                </c:pt>
                <c:pt idx="57301">
                  <c:v>57.301000000000045</c:v>
                </c:pt>
                <c:pt idx="57302">
                  <c:v>57.302000000000021</c:v>
                </c:pt>
                <c:pt idx="57303">
                  <c:v>57.302999999999997</c:v>
                </c:pt>
                <c:pt idx="57304">
                  <c:v>57.30400000000003</c:v>
                </c:pt>
                <c:pt idx="57305">
                  <c:v>57.305000000000007</c:v>
                </c:pt>
                <c:pt idx="57306">
                  <c:v>57.30600000000004</c:v>
                </c:pt>
                <c:pt idx="57307">
                  <c:v>57.307000000000016</c:v>
                </c:pt>
                <c:pt idx="57308">
                  <c:v>57.307999999999993</c:v>
                </c:pt>
                <c:pt idx="57309">
                  <c:v>57.309000000000026</c:v>
                </c:pt>
                <c:pt idx="57310">
                  <c:v>57.31</c:v>
                </c:pt>
                <c:pt idx="57311">
                  <c:v>57.311000000000035</c:v>
                </c:pt>
                <c:pt idx="57312">
                  <c:v>57.312000000000012</c:v>
                </c:pt>
                <c:pt idx="57313">
                  <c:v>57.313000000000045</c:v>
                </c:pt>
                <c:pt idx="57314">
                  <c:v>57.314000000000021</c:v>
                </c:pt>
                <c:pt idx="57315">
                  <c:v>57.314999999999998</c:v>
                </c:pt>
                <c:pt idx="57316">
                  <c:v>57.316000000000031</c:v>
                </c:pt>
                <c:pt idx="57317">
                  <c:v>57.317000000000007</c:v>
                </c:pt>
                <c:pt idx="57318">
                  <c:v>57.31800000000004</c:v>
                </c:pt>
                <c:pt idx="57319">
                  <c:v>57.319000000000017</c:v>
                </c:pt>
                <c:pt idx="57320">
                  <c:v>57.319999999999993</c:v>
                </c:pt>
                <c:pt idx="57321">
                  <c:v>57.321000000000026</c:v>
                </c:pt>
                <c:pt idx="57322">
                  <c:v>57.322000000000003</c:v>
                </c:pt>
                <c:pt idx="57323">
                  <c:v>57.323000000000036</c:v>
                </c:pt>
                <c:pt idx="57324">
                  <c:v>57.324000000000012</c:v>
                </c:pt>
                <c:pt idx="57325">
                  <c:v>57.325000000000045</c:v>
                </c:pt>
                <c:pt idx="57326">
                  <c:v>57.326000000000022</c:v>
                </c:pt>
                <c:pt idx="57327">
                  <c:v>57.326999999999998</c:v>
                </c:pt>
                <c:pt idx="57328">
                  <c:v>57.328000000000031</c:v>
                </c:pt>
                <c:pt idx="57329">
                  <c:v>57.329000000000008</c:v>
                </c:pt>
                <c:pt idx="57330">
                  <c:v>57.330000000000041</c:v>
                </c:pt>
                <c:pt idx="57331">
                  <c:v>57.331000000000017</c:v>
                </c:pt>
                <c:pt idx="57332">
                  <c:v>57.331999999999994</c:v>
                </c:pt>
                <c:pt idx="57333">
                  <c:v>57.333000000000027</c:v>
                </c:pt>
                <c:pt idx="57334">
                  <c:v>57.334000000000003</c:v>
                </c:pt>
                <c:pt idx="57335">
                  <c:v>57.335000000000036</c:v>
                </c:pt>
                <c:pt idx="57336">
                  <c:v>57.336000000000013</c:v>
                </c:pt>
                <c:pt idx="57337">
                  <c:v>57.337000000000046</c:v>
                </c:pt>
                <c:pt idx="57338">
                  <c:v>57.338000000000022</c:v>
                </c:pt>
                <c:pt idx="57339">
                  <c:v>57.338999999999999</c:v>
                </c:pt>
                <c:pt idx="57340">
                  <c:v>57.340000000000032</c:v>
                </c:pt>
                <c:pt idx="57341">
                  <c:v>57.341000000000008</c:v>
                </c:pt>
                <c:pt idx="57342">
                  <c:v>57.342000000000041</c:v>
                </c:pt>
                <c:pt idx="57343">
                  <c:v>57.343000000000018</c:v>
                </c:pt>
                <c:pt idx="57344">
                  <c:v>57.343999999999994</c:v>
                </c:pt>
                <c:pt idx="57345">
                  <c:v>57.345000000000027</c:v>
                </c:pt>
                <c:pt idx="57346">
                  <c:v>57.346000000000004</c:v>
                </c:pt>
                <c:pt idx="57347">
                  <c:v>57.347000000000037</c:v>
                </c:pt>
                <c:pt idx="57348">
                  <c:v>57.348000000000013</c:v>
                </c:pt>
                <c:pt idx="57349">
                  <c:v>57.349000000000046</c:v>
                </c:pt>
                <c:pt idx="57350">
                  <c:v>57.350000000000023</c:v>
                </c:pt>
                <c:pt idx="57351">
                  <c:v>57.350999999999999</c:v>
                </c:pt>
                <c:pt idx="57352">
                  <c:v>57.352000000000032</c:v>
                </c:pt>
                <c:pt idx="57353">
                  <c:v>57.353000000000009</c:v>
                </c:pt>
                <c:pt idx="57354">
                  <c:v>57.354000000000042</c:v>
                </c:pt>
                <c:pt idx="57355">
                  <c:v>57.355000000000018</c:v>
                </c:pt>
                <c:pt idx="57356">
                  <c:v>57.355999999999995</c:v>
                </c:pt>
                <c:pt idx="57357">
                  <c:v>57.357000000000028</c:v>
                </c:pt>
                <c:pt idx="57358">
                  <c:v>57.358000000000004</c:v>
                </c:pt>
                <c:pt idx="57359">
                  <c:v>57.359000000000037</c:v>
                </c:pt>
                <c:pt idx="57360">
                  <c:v>57.360000000000014</c:v>
                </c:pt>
                <c:pt idx="57361">
                  <c:v>57.36099999999999</c:v>
                </c:pt>
                <c:pt idx="57362">
                  <c:v>57.362000000000023</c:v>
                </c:pt>
                <c:pt idx="57363">
                  <c:v>57.363</c:v>
                </c:pt>
                <c:pt idx="57364">
                  <c:v>57.364000000000033</c:v>
                </c:pt>
                <c:pt idx="57365">
                  <c:v>57.365000000000009</c:v>
                </c:pt>
                <c:pt idx="57366">
                  <c:v>57.366000000000042</c:v>
                </c:pt>
                <c:pt idx="57367">
                  <c:v>57.367000000000019</c:v>
                </c:pt>
                <c:pt idx="57368">
                  <c:v>57.367999999999995</c:v>
                </c:pt>
                <c:pt idx="57369">
                  <c:v>57.369000000000028</c:v>
                </c:pt>
                <c:pt idx="57370">
                  <c:v>57.370000000000005</c:v>
                </c:pt>
                <c:pt idx="57371">
                  <c:v>57.371000000000038</c:v>
                </c:pt>
                <c:pt idx="57372">
                  <c:v>57.372000000000014</c:v>
                </c:pt>
                <c:pt idx="57373">
                  <c:v>57.37299999999999</c:v>
                </c:pt>
                <c:pt idx="57374">
                  <c:v>57.374000000000024</c:v>
                </c:pt>
                <c:pt idx="57375">
                  <c:v>57.375</c:v>
                </c:pt>
                <c:pt idx="57376">
                  <c:v>57.376000000000033</c:v>
                </c:pt>
                <c:pt idx="57377">
                  <c:v>57.37700000000001</c:v>
                </c:pt>
                <c:pt idx="57378">
                  <c:v>57.378000000000043</c:v>
                </c:pt>
                <c:pt idx="57379">
                  <c:v>57.379000000000019</c:v>
                </c:pt>
                <c:pt idx="57380">
                  <c:v>57.379999999999995</c:v>
                </c:pt>
                <c:pt idx="57381">
                  <c:v>57.381000000000029</c:v>
                </c:pt>
                <c:pt idx="57382">
                  <c:v>57.382000000000005</c:v>
                </c:pt>
                <c:pt idx="57383">
                  <c:v>57.383000000000038</c:v>
                </c:pt>
                <c:pt idx="57384">
                  <c:v>57.384000000000015</c:v>
                </c:pt>
                <c:pt idx="57385">
                  <c:v>57.384999999999991</c:v>
                </c:pt>
                <c:pt idx="57386">
                  <c:v>57.386000000000024</c:v>
                </c:pt>
                <c:pt idx="57387">
                  <c:v>57.387</c:v>
                </c:pt>
                <c:pt idx="57388">
                  <c:v>57.388000000000034</c:v>
                </c:pt>
                <c:pt idx="57389">
                  <c:v>57.38900000000001</c:v>
                </c:pt>
                <c:pt idx="57390">
                  <c:v>57.390000000000043</c:v>
                </c:pt>
                <c:pt idx="57391">
                  <c:v>57.39100000000002</c:v>
                </c:pt>
                <c:pt idx="57392">
                  <c:v>57.391999999999996</c:v>
                </c:pt>
                <c:pt idx="57393">
                  <c:v>57.393000000000029</c:v>
                </c:pt>
                <c:pt idx="57394">
                  <c:v>57.394000000000005</c:v>
                </c:pt>
                <c:pt idx="57395">
                  <c:v>57.395000000000039</c:v>
                </c:pt>
                <c:pt idx="57396">
                  <c:v>57.396000000000015</c:v>
                </c:pt>
                <c:pt idx="57397">
                  <c:v>57.396999999999991</c:v>
                </c:pt>
                <c:pt idx="57398">
                  <c:v>57.398000000000025</c:v>
                </c:pt>
                <c:pt idx="57399">
                  <c:v>57.399000000000001</c:v>
                </c:pt>
                <c:pt idx="57400">
                  <c:v>57.400000000000034</c:v>
                </c:pt>
                <c:pt idx="57401">
                  <c:v>57.40100000000001</c:v>
                </c:pt>
                <c:pt idx="57402">
                  <c:v>57.402000000000044</c:v>
                </c:pt>
                <c:pt idx="57403">
                  <c:v>57.40300000000002</c:v>
                </c:pt>
                <c:pt idx="57404">
                  <c:v>57.403999999999996</c:v>
                </c:pt>
                <c:pt idx="57405">
                  <c:v>57.40500000000003</c:v>
                </c:pt>
                <c:pt idx="57406">
                  <c:v>57.406000000000006</c:v>
                </c:pt>
                <c:pt idx="57407">
                  <c:v>57.407000000000039</c:v>
                </c:pt>
                <c:pt idx="57408">
                  <c:v>57.408000000000015</c:v>
                </c:pt>
                <c:pt idx="57409">
                  <c:v>57.408999999999992</c:v>
                </c:pt>
                <c:pt idx="57410">
                  <c:v>57.410000000000025</c:v>
                </c:pt>
                <c:pt idx="57411">
                  <c:v>57.411000000000001</c:v>
                </c:pt>
                <c:pt idx="57412">
                  <c:v>57.412000000000035</c:v>
                </c:pt>
                <c:pt idx="57413">
                  <c:v>57.413000000000011</c:v>
                </c:pt>
                <c:pt idx="57414">
                  <c:v>57.414000000000044</c:v>
                </c:pt>
                <c:pt idx="57415">
                  <c:v>57.41500000000002</c:v>
                </c:pt>
                <c:pt idx="57416">
                  <c:v>57.415999999999997</c:v>
                </c:pt>
                <c:pt idx="57417">
                  <c:v>57.41700000000003</c:v>
                </c:pt>
                <c:pt idx="57418">
                  <c:v>57.418000000000006</c:v>
                </c:pt>
                <c:pt idx="57419">
                  <c:v>57.41900000000004</c:v>
                </c:pt>
                <c:pt idx="57420">
                  <c:v>57.420000000000016</c:v>
                </c:pt>
                <c:pt idx="57421">
                  <c:v>57.420999999999992</c:v>
                </c:pt>
                <c:pt idx="57422">
                  <c:v>57.422000000000025</c:v>
                </c:pt>
                <c:pt idx="57423">
                  <c:v>57.423000000000002</c:v>
                </c:pt>
                <c:pt idx="57424">
                  <c:v>57.424000000000035</c:v>
                </c:pt>
                <c:pt idx="57425">
                  <c:v>57.425000000000011</c:v>
                </c:pt>
                <c:pt idx="57426">
                  <c:v>57.426000000000045</c:v>
                </c:pt>
                <c:pt idx="57427">
                  <c:v>57.427000000000021</c:v>
                </c:pt>
                <c:pt idx="57428">
                  <c:v>57.427999999999997</c:v>
                </c:pt>
                <c:pt idx="57429">
                  <c:v>57.42900000000003</c:v>
                </c:pt>
                <c:pt idx="57430">
                  <c:v>57.430000000000007</c:v>
                </c:pt>
                <c:pt idx="57431">
                  <c:v>57.43100000000004</c:v>
                </c:pt>
                <c:pt idx="57432">
                  <c:v>57.432000000000016</c:v>
                </c:pt>
                <c:pt idx="57433">
                  <c:v>57.432999999999993</c:v>
                </c:pt>
                <c:pt idx="57434">
                  <c:v>57.434000000000026</c:v>
                </c:pt>
                <c:pt idx="57435">
                  <c:v>57.435000000000002</c:v>
                </c:pt>
                <c:pt idx="57436">
                  <c:v>57.436000000000035</c:v>
                </c:pt>
                <c:pt idx="57437">
                  <c:v>57.437000000000012</c:v>
                </c:pt>
                <c:pt idx="57438">
                  <c:v>57.438000000000045</c:v>
                </c:pt>
                <c:pt idx="57439">
                  <c:v>57.439000000000021</c:v>
                </c:pt>
                <c:pt idx="57440">
                  <c:v>57.44</c:v>
                </c:pt>
                <c:pt idx="57441">
                  <c:v>57.441000000000031</c:v>
                </c:pt>
                <c:pt idx="57442">
                  <c:v>57.442000000000007</c:v>
                </c:pt>
                <c:pt idx="57443">
                  <c:v>57.44300000000004</c:v>
                </c:pt>
                <c:pt idx="57444">
                  <c:v>57.444000000000017</c:v>
                </c:pt>
                <c:pt idx="57445">
                  <c:v>57.444999999999993</c:v>
                </c:pt>
                <c:pt idx="57446">
                  <c:v>57.446000000000026</c:v>
                </c:pt>
                <c:pt idx="57447">
                  <c:v>57.447000000000003</c:v>
                </c:pt>
                <c:pt idx="57448">
                  <c:v>57.448000000000036</c:v>
                </c:pt>
                <c:pt idx="57449">
                  <c:v>57.449000000000012</c:v>
                </c:pt>
                <c:pt idx="57450">
                  <c:v>57.450000000000045</c:v>
                </c:pt>
                <c:pt idx="57451">
                  <c:v>57.451000000000022</c:v>
                </c:pt>
                <c:pt idx="57452">
                  <c:v>57.451999999999998</c:v>
                </c:pt>
                <c:pt idx="57453">
                  <c:v>57.453000000000031</c:v>
                </c:pt>
                <c:pt idx="57454">
                  <c:v>57.454000000000008</c:v>
                </c:pt>
                <c:pt idx="57455">
                  <c:v>57.455000000000041</c:v>
                </c:pt>
                <c:pt idx="57456">
                  <c:v>57.456000000000017</c:v>
                </c:pt>
                <c:pt idx="57457">
                  <c:v>57.456999999999994</c:v>
                </c:pt>
                <c:pt idx="57458">
                  <c:v>57.458000000000027</c:v>
                </c:pt>
                <c:pt idx="57459">
                  <c:v>57.459000000000003</c:v>
                </c:pt>
                <c:pt idx="57460">
                  <c:v>57.460000000000036</c:v>
                </c:pt>
                <c:pt idx="57461">
                  <c:v>57.461000000000013</c:v>
                </c:pt>
                <c:pt idx="57462">
                  <c:v>57.462000000000046</c:v>
                </c:pt>
                <c:pt idx="57463">
                  <c:v>57.463000000000022</c:v>
                </c:pt>
                <c:pt idx="57464">
                  <c:v>57.463999999999999</c:v>
                </c:pt>
                <c:pt idx="57465">
                  <c:v>57.465000000000032</c:v>
                </c:pt>
                <c:pt idx="57466">
                  <c:v>57.466000000000008</c:v>
                </c:pt>
                <c:pt idx="57467">
                  <c:v>57.467000000000041</c:v>
                </c:pt>
                <c:pt idx="57468">
                  <c:v>57.468000000000018</c:v>
                </c:pt>
                <c:pt idx="57469">
                  <c:v>57.468999999999994</c:v>
                </c:pt>
                <c:pt idx="57470">
                  <c:v>57.470000000000027</c:v>
                </c:pt>
                <c:pt idx="57471">
                  <c:v>57.471000000000004</c:v>
                </c:pt>
                <c:pt idx="57472">
                  <c:v>57.472000000000037</c:v>
                </c:pt>
                <c:pt idx="57473">
                  <c:v>57.473000000000013</c:v>
                </c:pt>
                <c:pt idx="57474">
                  <c:v>57.474000000000046</c:v>
                </c:pt>
                <c:pt idx="57475">
                  <c:v>57.475000000000023</c:v>
                </c:pt>
                <c:pt idx="57476">
                  <c:v>57.475999999999999</c:v>
                </c:pt>
                <c:pt idx="57477">
                  <c:v>57.477000000000032</c:v>
                </c:pt>
                <c:pt idx="57478">
                  <c:v>57.478000000000009</c:v>
                </c:pt>
                <c:pt idx="57479">
                  <c:v>57.479000000000042</c:v>
                </c:pt>
                <c:pt idx="57480">
                  <c:v>57.480000000000018</c:v>
                </c:pt>
                <c:pt idx="57481">
                  <c:v>57.480999999999995</c:v>
                </c:pt>
                <c:pt idx="57482">
                  <c:v>57.482000000000028</c:v>
                </c:pt>
                <c:pt idx="57483">
                  <c:v>57.483000000000004</c:v>
                </c:pt>
                <c:pt idx="57484">
                  <c:v>57.484000000000037</c:v>
                </c:pt>
                <c:pt idx="57485">
                  <c:v>57.485000000000014</c:v>
                </c:pt>
                <c:pt idx="57486">
                  <c:v>57.48599999999999</c:v>
                </c:pt>
                <c:pt idx="57487">
                  <c:v>57.487000000000023</c:v>
                </c:pt>
                <c:pt idx="57488">
                  <c:v>57.488</c:v>
                </c:pt>
                <c:pt idx="57489">
                  <c:v>57.489000000000033</c:v>
                </c:pt>
                <c:pt idx="57490">
                  <c:v>57.490000000000009</c:v>
                </c:pt>
                <c:pt idx="57491">
                  <c:v>57.491000000000042</c:v>
                </c:pt>
                <c:pt idx="57492">
                  <c:v>57.492000000000019</c:v>
                </c:pt>
                <c:pt idx="57493">
                  <c:v>57.492999999999995</c:v>
                </c:pt>
                <c:pt idx="57494">
                  <c:v>57.494000000000028</c:v>
                </c:pt>
                <c:pt idx="57495">
                  <c:v>57.495000000000005</c:v>
                </c:pt>
                <c:pt idx="57496">
                  <c:v>57.496000000000038</c:v>
                </c:pt>
                <c:pt idx="57497">
                  <c:v>57.497000000000014</c:v>
                </c:pt>
                <c:pt idx="57498">
                  <c:v>57.49799999999999</c:v>
                </c:pt>
                <c:pt idx="57499">
                  <c:v>57.499000000000024</c:v>
                </c:pt>
                <c:pt idx="57500">
                  <c:v>57.5</c:v>
                </c:pt>
                <c:pt idx="57501">
                  <c:v>57.501000000000033</c:v>
                </c:pt>
                <c:pt idx="57502">
                  <c:v>57.50200000000001</c:v>
                </c:pt>
                <c:pt idx="57503">
                  <c:v>57.503000000000043</c:v>
                </c:pt>
                <c:pt idx="57504">
                  <c:v>57.504000000000019</c:v>
                </c:pt>
                <c:pt idx="57505">
                  <c:v>57.504999999999995</c:v>
                </c:pt>
                <c:pt idx="57506">
                  <c:v>57.506000000000029</c:v>
                </c:pt>
                <c:pt idx="57507">
                  <c:v>57.507000000000005</c:v>
                </c:pt>
                <c:pt idx="57508">
                  <c:v>57.508000000000038</c:v>
                </c:pt>
                <c:pt idx="57509">
                  <c:v>57.509000000000015</c:v>
                </c:pt>
                <c:pt idx="57510">
                  <c:v>57.509999999999991</c:v>
                </c:pt>
                <c:pt idx="57511">
                  <c:v>57.511000000000024</c:v>
                </c:pt>
                <c:pt idx="57512">
                  <c:v>57.512</c:v>
                </c:pt>
                <c:pt idx="57513">
                  <c:v>57.513000000000034</c:v>
                </c:pt>
                <c:pt idx="57514">
                  <c:v>57.51400000000001</c:v>
                </c:pt>
                <c:pt idx="57515">
                  <c:v>57.515000000000043</c:v>
                </c:pt>
                <c:pt idx="57516">
                  <c:v>57.51600000000002</c:v>
                </c:pt>
                <c:pt idx="57517">
                  <c:v>57.516999999999996</c:v>
                </c:pt>
                <c:pt idx="57518">
                  <c:v>57.518000000000029</c:v>
                </c:pt>
                <c:pt idx="57519">
                  <c:v>57.519000000000005</c:v>
                </c:pt>
                <c:pt idx="57520">
                  <c:v>57.520000000000039</c:v>
                </c:pt>
                <c:pt idx="57521">
                  <c:v>57.521000000000015</c:v>
                </c:pt>
                <c:pt idx="57522">
                  <c:v>57.521999999999991</c:v>
                </c:pt>
                <c:pt idx="57523">
                  <c:v>57.523000000000025</c:v>
                </c:pt>
                <c:pt idx="57524">
                  <c:v>57.524000000000001</c:v>
                </c:pt>
                <c:pt idx="57525">
                  <c:v>57.525000000000034</c:v>
                </c:pt>
                <c:pt idx="57526">
                  <c:v>57.52600000000001</c:v>
                </c:pt>
                <c:pt idx="57527">
                  <c:v>57.527000000000044</c:v>
                </c:pt>
                <c:pt idx="57528">
                  <c:v>57.52800000000002</c:v>
                </c:pt>
                <c:pt idx="57529">
                  <c:v>57.528999999999996</c:v>
                </c:pt>
                <c:pt idx="57530">
                  <c:v>57.53000000000003</c:v>
                </c:pt>
                <c:pt idx="57531">
                  <c:v>57.531000000000006</c:v>
                </c:pt>
                <c:pt idx="57532">
                  <c:v>57.532000000000039</c:v>
                </c:pt>
                <c:pt idx="57533">
                  <c:v>57.533000000000015</c:v>
                </c:pt>
                <c:pt idx="57534">
                  <c:v>57.533999999999992</c:v>
                </c:pt>
                <c:pt idx="57535">
                  <c:v>57.535000000000025</c:v>
                </c:pt>
                <c:pt idx="57536">
                  <c:v>57.536000000000001</c:v>
                </c:pt>
                <c:pt idx="57537">
                  <c:v>57.537000000000035</c:v>
                </c:pt>
                <c:pt idx="57538">
                  <c:v>57.538000000000011</c:v>
                </c:pt>
                <c:pt idx="57539">
                  <c:v>57.539000000000044</c:v>
                </c:pt>
                <c:pt idx="57540">
                  <c:v>57.54000000000002</c:v>
                </c:pt>
                <c:pt idx="57541">
                  <c:v>57.540999999999997</c:v>
                </c:pt>
                <c:pt idx="57542">
                  <c:v>57.54200000000003</c:v>
                </c:pt>
                <c:pt idx="57543">
                  <c:v>57.543000000000006</c:v>
                </c:pt>
                <c:pt idx="57544">
                  <c:v>57.54400000000004</c:v>
                </c:pt>
                <c:pt idx="57545">
                  <c:v>57.545000000000016</c:v>
                </c:pt>
                <c:pt idx="57546">
                  <c:v>57.545999999999992</c:v>
                </c:pt>
                <c:pt idx="57547">
                  <c:v>57.547000000000025</c:v>
                </c:pt>
                <c:pt idx="57548">
                  <c:v>57.548000000000002</c:v>
                </c:pt>
                <c:pt idx="57549">
                  <c:v>57.549000000000035</c:v>
                </c:pt>
                <c:pt idx="57550">
                  <c:v>57.550000000000011</c:v>
                </c:pt>
                <c:pt idx="57551">
                  <c:v>57.551000000000045</c:v>
                </c:pt>
                <c:pt idx="57552">
                  <c:v>57.552000000000021</c:v>
                </c:pt>
                <c:pt idx="57553">
                  <c:v>57.552999999999997</c:v>
                </c:pt>
                <c:pt idx="57554">
                  <c:v>57.55400000000003</c:v>
                </c:pt>
                <c:pt idx="57555">
                  <c:v>57.555000000000007</c:v>
                </c:pt>
                <c:pt idx="57556">
                  <c:v>57.55600000000004</c:v>
                </c:pt>
                <c:pt idx="57557">
                  <c:v>57.557000000000016</c:v>
                </c:pt>
                <c:pt idx="57558">
                  <c:v>57.557999999999993</c:v>
                </c:pt>
                <c:pt idx="57559">
                  <c:v>57.559000000000026</c:v>
                </c:pt>
                <c:pt idx="57560">
                  <c:v>57.56</c:v>
                </c:pt>
                <c:pt idx="57561">
                  <c:v>57.561000000000035</c:v>
                </c:pt>
                <c:pt idx="57562">
                  <c:v>57.562000000000012</c:v>
                </c:pt>
                <c:pt idx="57563">
                  <c:v>57.563000000000045</c:v>
                </c:pt>
                <c:pt idx="57564">
                  <c:v>57.564000000000021</c:v>
                </c:pt>
                <c:pt idx="57565">
                  <c:v>57.564999999999998</c:v>
                </c:pt>
                <c:pt idx="57566">
                  <c:v>57.566000000000031</c:v>
                </c:pt>
                <c:pt idx="57567">
                  <c:v>57.567000000000007</c:v>
                </c:pt>
                <c:pt idx="57568">
                  <c:v>57.56800000000004</c:v>
                </c:pt>
                <c:pt idx="57569">
                  <c:v>57.569000000000017</c:v>
                </c:pt>
                <c:pt idx="57570">
                  <c:v>57.569999999999993</c:v>
                </c:pt>
                <c:pt idx="57571">
                  <c:v>57.571000000000026</c:v>
                </c:pt>
                <c:pt idx="57572">
                  <c:v>57.572000000000003</c:v>
                </c:pt>
                <c:pt idx="57573">
                  <c:v>57.573000000000036</c:v>
                </c:pt>
                <c:pt idx="57574">
                  <c:v>57.574000000000012</c:v>
                </c:pt>
                <c:pt idx="57575">
                  <c:v>57.575000000000045</c:v>
                </c:pt>
                <c:pt idx="57576">
                  <c:v>57.576000000000022</c:v>
                </c:pt>
                <c:pt idx="57577">
                  <c:v>57.576999999999998</c:v>
                </c:pt>
                <c:pt idx="57578">
                  <c:v>57.578000000000031</c:v>
                </c:pt>
                <c:pt idx="57579">
                  <c:v>57.579000000000008</c:v>
                </c:pt>
                <c:pt idx="57580">
                  <c:v>57.580000000000041</c:v>
                </c:pt>
                <c:pt idx="57581">
                  <c:v>57.581000000000017</c:v>
                </c:pt>
                <c:pt idx="57582">
                  <c:v>57.581999999999994</c:v>
                </c:pt>
                <c:pt idx="57583">
                  <c:v>57.583000000000027</c:v>
                </c:pt>
                <c:pt idx="57584">
                  <c:v>57.584000000000003</c:v>
                </c:pt>
                <c:pt idx="57585">
                  <c:v>57.585000000000036</c:v>
                </c:pt>
                <c:pt idx="57586">
                  <c:v>57.586000000000013</c:v>
                </c:pt>
                <c:pt idx="57587">
                  <c:v>57.587000000000046</c:v>
                </c:pt>
                <c:pt idx="57588">
                  <c:v>57.588000000000022</c:v>
                </c:pt>
                <c:pt idx="57589">
                  <c:v>57.588999999999999</c:v>
                </c:pt>
                <c:pt idx="57590">
                  <c:v>57.590000000000032</c:v>
                </c:pt>
                <c:pt idx="57591">
                  <c:v>57.591000000000008</c:v>
                </c:pt>
                <c:pt idx="57592">
                  <c:v>57.592000000000041</c:v>
                </c:pt>
                <c:pt idx="57593">
                  <c:v>57.593000000000018</c:v>
                </c:pt>
                <c:pt idx="57594">
                  <c:v>57.593999999999994</c:v>
                </c:pt>
                <c:pt idx="57595">
                  <c:v>57.595000000000027</c:v>
                </c:pt>
                <c:pt idx="57596">
                  <c:v>57.596000000000004</c:v>
                </c:pt>
                <c:pt idx="57597">
                  <c:v>57.597000000000037</c:v>
                </c:pt>
                <c:pt idx="57598">
                  <c:v>57.598000000000013</c:v>
                </c:pt>
                <c:pt idx="57599">
                  <c:v>57.599000000000046</c:v>
                </c:pt>
                <c:pt idx="57600">
                  <c:v>57.600000000000023</c:v>
                </c:pt>
                <c:pt idx="57601">
                  <c:v>57.600999999999999</c:v>
                </c:pt>
                <c:pt idx="57602">
                  <c:v>57.602000000000032</c:v>
                </c:pt>
                <c:pt idx="57603">
                  <c:v>57.603000000000009</c:v>
                </c:pt>
                <c:pt idx="57604">
                  <c:v>57.604000000000042</c:v>
                </c:pt>
                <c:pt idx="57605">
                  <c:v>57.605000000000018</c:v>
                </c:pt>
                <c:pt idx="57606">
                  <c:v>57.605999999999995</c:v>
                </c:pt>
                <c:pt idx="57607">
                  <c:v>57.607000000000028</c:v>
                </c:pt>
                <c:pt idx="57608">
                  <c:v>57.608000000000004</c:v>
                </c:pt>
                <c:pt idx="57609">
                  <c:v>57.609000000000037</c:v>
                </c:pt>
                <c:pt idx="57610">
                  <c:v>57.610000000000014</c:v>
                </c:pt>
                <c:pt idx="57611">
                  <c:v>57.61099999999999</c:v>
                </c:pt>
                <c:pt idx="57612">
                  <c:v>57.612000000000023</c:v>
                </c:pt>
                <c:pt idx="57613">
                  <c:v>57.613</c:v>
                </c:pt>
                <c:pt idx="57614">
                  <c:v>57.614000000000033</c:v>
                </c:pt>
                <c:pt idx="57615">
                  <c:v>57.615000000000009</c:v>
                </c:pt>
                <c:pt idx="57616">
                  <c:v>57.616000000000042</c:v>
                </c:pt>
                <c:pt idx="57617">
                  <c:v>57.617000000000019</c:v>
                </c:pt>
                <c:pt idx="57618">
                  <c:v>57.617999999999995</c:v>
                </c:pt>
                <c:pt idx="57619">
                  <c:v>57.619000000000028</c:v>
                </c:pt>
                <c:pt idx="57620">
                  <c:v>57.620000000000005</c:v>
                </c:pt>
                <c:pt idx="57621">
                  <c:v>57.621000000000038</c:v>
                </c:pt>
                <c:pt idx="57622">
                  <c:v>57.622000000000014</c:v>
                </c:pt>
                <c:pt idx="57623">
                  <c:v>57.62299999999999</c:v>
                </c:pt>
                <c:pt idx="57624">
                  <c:v>57.624000000000024</c:v>
                </c:pt>
                <c:pt idx="57625">
                  <c:v>57.625</c:v>
                </c:pt>
                <c:pt idx="57626">
                  <c:v>57.626000000000033</c:v>
                </c:pt>
                <c:pt idx="57627">
                  <c:v>57.62700000000001</c:v>
                </c:pt>
                <c:pt idx="57628">
                  <c:v>57.628000000000043</c:v>
                </c:pt>
                <c:pt idx="57629">
                  <c:v>57.629000000000019</c:v>
                </c:pt>
                <c:pt idx="57630">
                  <c:v>57.629999999999995</c:v>
                </c:pt>
                <c:pt idx="57631">
                  <c:v>57.631000000000029</c:v>
                </c:pt>
                <c:pt idx="57632">
                  <c:v>57.632000000000005</c:v>
                </c:pt>
                <c:pt idx="57633">
                  <c:v>57.633000000000038</c:v>
                </c:pt>
                <c:pt idx="57634">
                  <c:v>57.634000000000015</c:v>
                </c:pt>
                <c:pt idx="57635">
                  <c:v>57.634999999999991</c:v>
                </c:pt>
                <c:pt idx="57636">
                  <c:v>57.636000000000024</c:v>
                </c:pt>
                <c:pt idx="57637">
                  <c:v>57.637</c:v>
                </c:pt>
                <c:pt idx="57638">
                  <c:v>57.638000000000034</c:v>
                </c:pt>
                <c:pt idx="57639">
                  <c:v>57.63900000000001</c:v>
                </c:pt>
                <c:pt idx="57640">
                  <c:v>57.640000000000043</c:v>
                </c:pt>
                <c:pt idx="57641">
                  <c:v>57.64100000000002</c:v>
                </c:pt>
                <c:pt idx="57642">
                  <c:v>57.641999999999996</c:v>
                </c:pt>
                <c:pt idx="57643">
                  <c:v>57.643000000000029</c:v>
                </c:pt>
                <c:pt idx="57644">
                  <c:v>57.644000000000005</c:v>
                </c:pt>
                <c:pt idx="57645">
                  <c:v>57.645000000000039</c:v>
                </c:pt>
                <c:pt idx="57646">
                  <c:v>57.646000000000015</c:v>
                </c:pt>
                <c:pt idx="57647">
                  <c:v>57.646999999999991</c:v>
                </c:pt>
                <c:pt idx="57648">
                  <c:v>57.648000000000025</c:v>
                </c:pt>
                <c:pt idx="57649">
                  <c:v>57.649000000000001</c:v>
                </c:pt>
                <c:pt idx="57650">
                  <c:v>57.650000000000034</c:v>
                </c:pt>
                <c:pt idx="57651">
                  <c:v>57.65100000000001</c:v>
                </c:pt>
                <c:pt idx="57652">
                  <c:v>57.652000000000044</c:v>
                </c:pt>
                <c:pt idx="57653">
                  <c:v>57.65300000000002</c:v>
                </c:pt>
                <c:pt idx="57654">
                  <c:v>57.653999999999996</c:v>
                </c:pt>
                <c:pt idx="57655">
                  <c:v>57.65500000000003</c:v>
                </c:pt>
                <c:pt idx="57656">
                  <c:v>57.656000000000006</c:v>
                </c:pt>
                <c:pt idx="57657">
                  <c:v>57.657000000000039</c:v>
                </c:pt>
                <c:pt idx="57658">
                  <c:v>57.658000000000015</c:v>
                </c:pt>
                <c:pt idx="57659">
                  <c:v>57.658999999999992</c:v>
                </c:pt>
                <c:pt idx="57660">
                  <c:v>57.660000000000025</c:v>
                </c:pt>
                <c:pt idx="57661">
                  <c:v>57.661000000000001</c:v>
                </c:pt>
                <c:pt idx="57662">
                  <c:v>57.662000000000035</c:v>
                </c:pt>
                <c:pt idx="57663">
                  <c:v>57.663000000000011</c:v>
                </c:pt>
                <c:pt idx="57664">
                  <c:v>57.664000000000044</c:v>
                </c:pt>
                <c:pt idx="57665">
                  <c:v>57.66500000000002</c:v>
                </c:pt>
                <c:pt idx="57666">
                  <c:v>57.665999999999997</c:v>
                </c:pt>
                <c:pt idx="57667">
                  <c:v>57.66700000000003</c:v>
                </c:pt>
                <c:pt idx="57668">
                  <c:v>57.668000000000006</c:v>
                </c:pt>
                <c:pt idx="57669">
                  <c:v>57.66900000000004</c:v>
                </c:pt>
                <c:pt idx="57670">
                  <c:v>57.670000000000016</c:v>
                </c:pt>
                <c:pt idx="57671">
                  <c:v>57.670999999999992</c:v>
                </c:pt>
                <c:pt idx="57672">
                  <c:v>57.672000000000025</c:v>
                </c:pt>
                <c:pt idx="57673">
                  <c:v>57.673000000000002</c:v>
                </c:pt>
                <c:pt idx="57674">
                  <c:v>57.674000000000035</c:v>
                </c:pt>
                <c:pt idx="57675">
                  <c:v>57.675000000000011</c:v>
                </c:pt>
                <c:pt idx="57676">
                  <c:v>57.676000000000045</c:v>
                </c:pt>
                <c:pt idx="57677">
                  <c:v>57.677000000000021</c:v>
                </c:pt>
                <c:pt idx="57678">
                  <c:v>57.677999999999997</c:v>
                </c:pt>
                <c:pt idx="57679">
                  <c:v>57.67900000000003</c:v>
                </c:pt>
                <c:pt idx="57680">
                  <c:v>57.680000000000007</c:v>
                </c:pt>
                <c:pt idx="57681">
                  <c:v>57.68100000000004</c:v>
                </c:pt>
                <c:pt idx="57682">
                  <c:v>57.682000000000016</c:v>
                </c:pt>
                <c:pt idx="57683">
                  <c:v>57.682999999999993</c:v>
                </c:pt>
                <c:pt idx="57684">
                  <c:v>57.684000000000026</c:v>
                </c:pt>
                <c:pt idx="57685">
                  <c:v>57.685000000000002</c:v>
                </c:pt>
                <c:pt idx="57686">
                  <c:v>57.686000000000035</c:v>
                </c:pt>
                <c:pt idx="57687">
                  <c:v>57.687000000000012</c:v>
                </c:pt>
                <c:pt idx="57688">
                  <c:v>57.688000000000045</c:v>
                </c:pt>
                <c:pt idx="57689">
                  <c:v>57.689000000000021</c:v>
                </c:pt>
                <c:pt idx="57690">
                  <c:v>57.69</c:v>
                </c:pt>
                <c:pt idx="57691">
                  <c:v>57.691000000000031</c:v>
                </c:pt>
                <c:pt idx="57692">
                  <c:v>57.692000000000007</c:v>
                </c:pt>
                <c:pt idx="57693">
                  <c:v>57.69300000000004</c:v>
                </c:pt>
                <c:pt idx="57694">
                  <c:v>57.694000000000017</c:v>
                </c:pt>
                <c:pt idx="57695">
                  <c:v>57.694999999999993</c:v>
                </c:pt>
                <c:pt idx="57696">
                  <c:v>57.696000000000026</c:v>
                </c:pt>
                <c:pt idx="57697">
                  <c:v>57.697000000000003</c:v>
                </c:pt>
                <c:pt idx="57698">
                  <c:v>57.698000000000036</c:v>
                </c:pt>
                <c:pt idx="57699">
                  <c:v>57.699000000000012</c:v>
                </c:pt>
                <c:pt idx="57700">
                  <c:v>57.700000000000045</c:v>
                </c:pt>
                <c:pt idx="57701">
                  <c:v>57.701000000000022</c:v>
                </c:pt>
                <c:pt idx="57702">
                  <c:v>57.701999999999998</c:v>
                </c:pt>
                <c:pt idx="57703">
                  <c:v>57.703000000000031</c:v>
                </c:pt>
                <c:pt idx="57704">
                  <c:v>57.704000000000008</c:v>
                </c:pt>
                <c:pt idx="57705">
                  <c:v>57.705000000000041</c:v>
                </c:pt>
                <c:pt idx="57706">
                  <c:v>57.706000000000017</c:v>
                </c:pt>
                <c:pt idx="57707">
                  <c:v>57.706999999999994</c:v>
                </c:pt>
                <c:pt idx="57708">
                  <c:v>57.708000000000027</c:v>
                </c:pt>
                <c:pt idx="57709">
                  <c:v>57.709000000000003</c:v>
                </c:pt>
                <c:pt idx="57710">
                  <c:v>57.710000000000036</c:v>
                </c:pt>
                <c:pt idx="57711">
                  <c:v>57.711000000000013</c:v>
                </c:pt>
                <c:pt idx="57712">
                  <c:v>57.712000000000046</c:v>
                </c:pt>
                <c:pt idx="57713">
                  <c:v>57.713000000000022</c:v>
                </c:pt>
                <c:pt idx="57714">
                  <c:v>57.713999999999999</c:v>
                </c:pt>
                <c:pt idx="57715">
                  <c:v>57.715000000000032</c:v>
                </c:pt>
                <c:pt idx="57716">
                  <c:v>57.716000000000008</c:v>
                </c:pt>
                <c:pt idx="57717">
                  <c:v>57.717000000000041</c:v>
                </c:pt>
                <c:pt idx="57718">
                  <c:v>57.718000000000018</c:v>
                </c:pt>
                <c:pt idx="57719">
                  <c:v>57.718999999999994</c:v>
                </c:pt>
                <c:pt idx="57720">
                  <c:v>57.720000000000027</c:v>
                </c:pt>
                <c:pt idx="57721">
                  <c:v>57.721000000000004</c:v>
                </c:pt>
                <c:pt idx="57722">
                  <c:v>57.722000000000037</c:v>
                </c:pt>
                <c:pt idx="57723">
                  <c:v>57.723000000000013</c:v>
                </c:pt>
                <c:pt idx="57724">
                  <c:v>57.724000000000046</c:v>
                </c:pt>
                <c:pt idx="57725">
                  <c:v>57.725000000000023</c:v>
                </c:pt>
                <c:pt idx="57726">
                  <c:v>57.725999999999999</c:v>
                </c:pt>
                <c:pt idx="57727">
                  <c:v>57.727000000000032</c:v>
                </c:pt>
                <c:pt idx="57728">
                  <c:v>57.728000000000009</c:v>
                </c:pt>
                <c:pt idx="57729">
                  <c:v>57.729000000000042</c:v>
                </c:pt>
                <c:pt idx="57730">
                  <c:v>57.730000000000018</c:v>
                </c:pt>
                <c:pt idx="57731">
                  <c:v>57.730999999999995</c:v>
                </c:pt>
                <c:pt idx="57732">
                  <c:v>57.732000000000028</c:v>
                </c:pt>
                <c:pt idx="57733">
                  <c:v>57.733000000000004</c:v>
                </c:pt>
                <c:pt idx="57734">
                  <c:v>57.734000000000037</c:v>
                </c:pt>
                <c:pt idx="57735">
                  <c:v>57.735000000000014</c:v>
                </c:pt>
                <c:pt idx="57736">
                  <c:v>57.73599999999999</c:v>
                </c:pt>
                <c:pt idx="57737">
                  <c:v>57.737000000000023</c:v>
                </c:pt>
                <c:pt idx="57738">
                  <c:v>57.738</c:v>
                </c:pt>
                <c:pt idx="57739">
                  <c:v>57.739000000000033</c:v>
                </c:pt>
                <c:pt idx="57740">
                  <c:v>57.740000000000009</c:v>
                </c:pt>
                <c:pt idx="57741">
                  <c:v>57.741000000000042</c:v>
                </c:pt>
                <c:pt idx="57742">
                  <c:v>57.742000000000019</c:v>
                </c:pt>
                <c:pt idx="57743">
                  <c:v>57.742999999999995</c:v>
                </c:pt>
                <c:pt idx="57744">
                  <c:v>57.744000000000028</c:v>
                </c:pt>
                <c:pt idx="57745">
                  <c:v>57.745000000000005</c:v>
                </c:pt>
                <c:pt idx="57746">
                  <c:v>57.746000000000038</c:v>
                </c:pt>
                <c:pt idx="57747">
                  <c:v>57.747000000000014</c:v>
                </c:pt>
                <c:pt idx="57748">
                  <c:v>57.74799999999999</c:v>
                </c:pt>
                <c:pt idx="57749">
                  <c:v>57.749000000000024</c:v>
                </c:pt>
                <c:pt idx="57750">
                  <c:v>57.75</c:v>
                </c:pt>
                <c:pt idx="57751">
                  <c:v>57.751000000000033</c:v>
                </c:pt>
                <c:pt idx="57752">
                  <c:v>57.75200000000001</c:v>
                </c:pt>
                <c:pt idx="57753">
                  <c:v>57.753000000000043</c:v>
                </c:pt>
                <c:pt idx="57754">
                  <c:v>57.754000000000019</c:v>
                </c:pt>
                <c:pt idx="57755">
                  <c:v>57.754999999999995</c:v>
                </c:pt>
                <c:pt idx="57756">
                  <c:v>57.756000000000029</c:v>
                </c:pt>
                <c:pt idx="57757">
                  <c:v>57.757000000000005</c:v>
                </c:pt>
                <c:pt idx="57758">
                  <c:v>57.758000000000038</c:v>
                </c:pt>
                <c:pt idx="57759">
                  <c:v>57.759000000000015</c:v>
                </c:pt>
                <c:pt idx="57760">
                  <c:v>57.759999999999991</c:v>
                </c:pt>
                <c:pt idx="57761">
                  <c:v>57.761000000000024</c:v>
                </c:pt>
                <c:pt idx="57762">
                  <c:v>57.762</c:v>
                </c:pt>
                <c:pt idx="57763">
                  <c:v>57.763000000000034</c:v>
                </c:pt>
                <c:pt idx="57764">
                  <c:v>57.76400000000001</c:v>
                </c:pt>
                <c:pt idx="57765">
                  <c:v>57.765000000000043</c:v>
                </c:pt>
                <c:pt idx="57766">
                  <c:v>57.76600000000002</c:v>
                </c:pt>
                <c:pt idx="57767">
                  <c:v>57.766999999999996</c:v>
                </c:pt>
                <c:pt idx="57768">
                  <c:v>57.768000000000029</c:v>
                </c:pt>
                <c:pt idx="57769">
                  <c:v>57.769000000000005</c:v>
                </c:pt>
                <c:pt idx="57770">
                  <c:v>57.770000000000039</c:v>
                </c:pt>
                <c:pt idx="57771">
                  <c:v>57.771000000000015</c:v>
                </c:pt>
                <c:pt idx="57772">
                  <c:v>57.771999999999991</c:v>
                </c:pt>
                <c:pt idx="57773">
                  <c:v>57.773000000000025</c:v>
                </c:pt>
                <c:pt idx="57774">
                  <c:v>57.774000000000001</c:v>
                </c:pt>
                <c:pt idx="57775">
                  <c:v>57.775000000000034</c:v>
                </c:pt>
                <c:pt idx="57776">
                  <c:v>57.77600000000001</c:v>
                </c:pt>
                <c:pt idx="57777">
                  <c:v>57.777000000000044</c:v>
                </c:pt>
                <c:pt idx="57778">
                  <c:v>57.77800000000002</c:v>
                </c:pt>
                <c:pt idx="57779">
                  <c:v>57.778999999999996</c:v>
                </c:pt>
                <c:pt idx="57780">
                  <c:v>57.78000000000003</c:v>
                </c:pt>
                <c:pt idx="57781">
                  <c:v>57.781000000000006</c:v>
                </c:pt>
                <c:pt idx="57782">
                  <c:v>57.782000000000039</c:v>
                </c:pt>
                <c:pt idx="57783">
                  <c:v>57.783000000000015</c:v>
                </c:pt>
                <c:pt idx="57784">
                  <c:v>57.783999999999992</c:v>
                </c:pt>
                <c:pt idx="57785">
                  <c:v>57.785000000000025</c:v>
                </c:pt>
                <c:pt idx="57786">
                  <c:v>57.786000000000001</c:v>
                </c:pt>
                <c:pt idx="57787">
                  <c:v>57.787000000000035</c:v>
                </c:pt>
                <c:pt idx="57788">
                  <c:v>57.788000000000011</c:v>
                </c:pt>
                <c:pt idx="57789">
                  <c:v>57.789000000000044</c:v>
                </c:pt>
                <c:pt idx="57790">
                  <c:v>57.79000000000002</c:v>
                </c:pt>
                <c:pt idx="57791">
                  <c:v>57.790999999999997</c:v>
                </c:pt>
                <c:pt idx="57792">
                  <c:v>57.79200000000003</c:v>
                </c:pt>
                <c:pt idx="57793">
                  <c:v>57.793000000000006</c:v>
                </c:pt>
                <c:pt idx="57794">
                  <c:v>57.79400000000004</c:v>
                </c:pt>
                <c:pt idx="57795">
                  <c:v>57.795000000000016</c:v>
                </c:pt>
                <c:pt idx="57796">
                  <c:v>57.795999999999992</c:v>
                </c:pt>
                <c:pt idx="57797">
                  <c:v>57.797000000000025</c:v>
                </c:pt>
                <c:pt idx="57798">
                  <c:v>57.798000000000002</c:v>
                </c:pt>
                <c:pt idx="57799">
                  <c:v>57.799000000000035</c:v>
                </c:pt>
                <c:pt idx="57800">
                  <c:v>57.800000000000011</c:v>
                </c:pt>
                <c:pt idx="57801">
                  <c:v>57.801000000000045</c:v>
                </c:pt>
                <c:pt idx="57802">
                  <c:v>57.802000000000021</c:v>
                </c:pt>
                <c:pt idx="57803">
                  <c:v>57.802999999999997</c:v>
                </c:pt>
                <c:pt idx="57804">
                  <c:v>57.80400000000003</c:v>
                </c:pt>
                <c:pt idx="57805">
                  <c:v>57.805000000000007</c:v>
                </c:pt>
                <c:pt idx="57806">
                  <c:v>57.80600000000004</c:v>
                </c:pt>
                <c:pt idx="57807">
                  <c:v>57.807000000000016</c:v>
                </c:pt>
                <c:pt idx="57808">
                  <c:v>57.807999999999993</c:v>
                </c:pt>
                <c:pt idx="57809">
                  <c:v>57.809000000000026</c:v>
                </c:pt>
                <c:pt idx="57810">
                  <c:v>57.81</c:v>
                </c:pt>
                <c:pt idx="57811">
                  <c:v>57.811000000000035</c:v>
                </c:pt>
                <c:pt idx="57812">
                  <c:v>57.812000000000012</c:v>
                </c:pt>
                <c:pt idx="57813">
                  <c:v>57.813000000000045</c:v>
                </c:pt>
                <c:pt idx="57814">
                  <c:v>57.814000000000021</c:v>
                </c:pt>
                <c:pt idx="57815">
                  <c:v>57.814999999999998</c:v>
                </c:pt>
                <c:pt idx="57816">
                  <c:v>57.816000000000031</c:v>
                </c:pt>
                <c:pt idx="57817">
                  <c:v>57.817000000000007</c:v>
                </c:pt>
                <c:pt idx="57818">
                  <c:v>57.81800000000004</c:v>
                </c:pt>
                <c:pt idx="57819">
                  <c:v>57.819000000000017</c:v>
                </c:pt>
                <c:pt idx="57820">
                  <c:v>57.819999999999993</c:v>
                </c:pt>
                <c:pt idx="57821">
                  <c:v>57.821000000000026</c:v>
                </c:pt>
                <c:pt idx="57822">
                  <c:v>57.822000000000003</c:v>
                </c:pt>
                <c:pt idx="57823">
                  <c:v>57.823000000000036</c:v>
                </c:pt>
                <c:pt idx="57824">
                  <c:v>57.824000000000012</c:v>
                </c:pt>
                <c:pt idx="57825">
                  <c:v>57.825000000000045</c:v>
                </c:pt>
                <c:pt idx="57826">
                  <c:v>57.826000000000022</c:v>
                </c:pt>
                <c:pt idx="57827">
                  <c:v>57.826999999999998</c:v>
                </c:pt>
                <c:pt idx="57828">
                  <c:v>57.828000000000031</c:v>
                </c:pt>
                <c:pt idx="57829">
                  <c:v>57.829000000000008</c:v>
                </c:pt>
                <c:pt idx="57830">
                  <c:v>57.830000000000041</c:v>
                </c:pt>
                <c:pt idx="57831">
                  <c:v>57.831000000000017</c:v>
                </c:pt>
                <c:pt idx="57832">
                  <c:v>57.831999999999994</c:v>
                </c:pt>
                <c:pt idx="57833">
                  <c:v>57.833000000000027</c:v>
                </c:pt>
                <c:pt idx="57834">
                  <c:v>57.834000000000003</c:v>
                </c:pt>
                <c:pt idx="57835">
                  <c:v>57.835000000000036</c:v>
                </c:pt>
                <c:pt idx="57836">
                  <c:v>57.836000000000013</c:v>
                </c:pt>
                <c:pt idx="57837">
                  <c:v>57.837000000000046</c:v>
                </c:pt>
                <c:pt idx="57838">
                  <c:v>57.838000000000022</c:v>
                </c:pt>
                <c:pt idx="57839">
                  <c:v>57.838999999999999</c:v>
                </c:pt>
                <c:pt idx="57840">
                  <c:v>57.840000000000032</c:v>
                </c:pt>
                <c:pt idx="57841">
                  <c:v>57.841000000000008</c:v>
                </c:pt>
                <c:pt idx="57842">
                  <c:v>57.842000000000041</c:v>
                </c:pt>
                <c:pt idx="57843">
                  <c:v>57.843000000000018</c:v>
                </c:pt>
                <c:pt idx="57844">
                  <c:v>57.843999999999994</c:v>
                </c:pt>
                <c:pt idx="57845">
                  <c:v>57.845000000000027</c:v>
                </c:pt>
                <c:pt idx="57846">
                  <c:v>57.846000000000004</c:v>
                </c:pt>
                <c:pt idx="57847">
                  <c:v>57.847000000000037</c:v>
                </c:pt>
                <c:pt idx="57848">
                  <c:v>57.848000000000013</c:v>
                </c:pt>
                <c:pt idx="57849">
                  <c:v>57.849000000000046</c:v>
                </c:pt>
                <c:pt idx="57850">
                  <c:v>57.850000000000023</c:v>
                </c:pt>
                <c:pt idx="57851">
                  <c:v>57.850999999999999</c:v>
                </c:pt>
                <c:pt idx="57852">
                  <c:v>57.852000000000032</c:v>
                </c:pt>
                <c:pt idx="57853">
                  <c:v>57.853000000000009</c:v>
                </c:pt>
                <c:pt idx="57854">
                  <c:v>57.854000000000042</c:v>
                </c:pt>
                <c:pt idx="57855">
                  <c:v>57.855000000000018</c:v>
                </c:pt>
                <c:pt idx="57856">
                  <c:v>57.855999999999995</c:v>
                </c:pt>
                <c:pt idx="57857">
                  <c:v>57.857000000000028</c:v>
                </c:pt>
                <c:pt idx="57858">
                  <c:v>57.858000000000004</c:v>
                </c:pt>
                <c:pt idx="57859">
                  <c:v>57.859000000000037</c:v>
                </c:pt>
                <c:pt idx="57860">
                  <c:v>57.860000000000014</c:v>
                </c:pt>
                <c:pt idx="57861">
                  <c:v>57.86099999999999</c:v>
                </c:pt>
                <c:pt idx="57862">
                  <c:v>57.862000000000023</c:v>
                </c:pt>
                <c:pt idx="57863">
                  <c:v>57.863</c:v>
                </c:pt>
                <c:pt idx="57864">
                  <c:v>57.864000000000033</c:v>
                </c:pt>
                <c:pt idx="57865">
                  <c:v>57.865000000000009</c:v>
                </c:pt>
                <c:pt idx="57866">
                  <c:v>57.866000000000042</c:v>
                </c:pt>
                <c:pt idx="57867">
                  <c:v>57.867000000000019</c:v>
                </c:pt>
                <c:pt idx="57868">
                  <c:v>57.867999999999995</c:v>
                </c:pt>
                <c:pt idx="57869">
                  <c:v>57.869000000000028</c:v>
                </c:pt>
                <c:pt idx="57870">
                  <c:v>57.870000000000005</c:v>
                </c:pt>
                <c:pt idx="57871">
                  <c:v>57.871000000000038</c:v>
                </c:pt>
                <c:pt idx="57872">
                  <c:v>57.872000000000014</c:v>
                </c:pt>
                <c:pt idx="57873">
                  <c:v>57.87299999999999</c:v>
                </c:pt>
                <c:pt idx="57874">
                  <c:v>57.874000000000024</c:v>
                </c:pt>
                <c:pt idx="57875">
                  <c:v>57.875</c:v>
                </c:pt>
                <c:pt idx="57876">
                  <c:v>57.876000000000033</c:v>
                </c:pt>
                <c:pt idx="57877">
                  <c:v>57.87700000000001</c:v>
                </c:pt>
                <c:pt idx="57878">
                  <c:v>57.878000000000043</c:v>
                </c:pt>
                <c:pt idx="57879">
                  <c:v>57.879000000000019</c:v>
                </c:pt>
                <c:pt idx="57880">
                  <c:v>57.879999999999995</c:v>
                </c:pt>
                <c:pt idx="57881">
                  <c:v>57.881000000000029</c:v>
                </c:pt>
                <c:pt idx="57882">
                  <c:v>57.882000000000005</c:v>
                </c:pt>
                <c:pt idx="57883">
                  <c:v>57.883000000000038</c:v>
                </c:pt>
                <c:pt idx="57884">
                  <c:v>57.884000000000015</c:v>
                </c:pt>
                <c:pt idx="57885">
                  <c:v>57.884999999999991</c:v>
                </c:pt>
                <c:pt idx="57886">
                  <c:v>57.886000000000024</c:v>
                </c:pt>
                <c:pt idx="57887">
                  <c:v>57.887</c:v>
                </c:pt>
                <c:pt idx="57888">
                  <c:v>57.888000000000034</c:v>
                </c:pt>
                <c:pt idx="57889">
                  <c:v>57.88900000000001</c:v>
                </c:pt>
                <c:pt idx="57890">
                  <c:v>57.890000000000043</c:v>
                </c:pt>
                <c:pt idx="57891">
                  <c:v>57.89100000000002</c:v>
                </c:pt>
                <c:pt idx="57892">
                  <c:v>57.891999999999996</c:v>
                </c:pt>
                <c:pt idx="57893">
                  <c:v>57.893000000000029</c:v>
                </c:pt>
                <c:pt idx="57894">
                  <c:v>57.894000000000005</c:v>
                </c:pt>
                <c:pt idx="57895">
                  <c:v>57.895000000000039</c:v>
                </c:pt>
                <c:pt idx="57896">
                  <c:v>57.896000000000015</c:v>
                </c:pt>
                <c:pt idx="57897">
                  <c:v>57.896999999999991</c:v>
                </c:pt>
                <c:pt idx="57898">
                  <c:v>57.898000000000025</c:v>
                </c:pt>
                <c:pt idx="57899">
                  <c:v>57.899000000000001</c:v>
                </c:pt>
                <c:pt idx="57900">
                  <c:v>57.900000000000034</c:v>
                </c:pt>
                <c:pt idx="57901">
                  <c:v>57.90100000000001</c:v>
                </c:pt>
                <c:pt idx="57902">
                  <c:v>57.902000000000044</c:v>
                </c:pt>
                <c:pt idx="57903">
                  <c:v>57.90300000000002</c:v>
                </c:pt>
                <c:pt idx="57904">
                  <c:v>57.903999999999996</c:v>
                </c:pt>
                <c:pt idx="57905">
                  <c:v>57.90500000000003</c:v>
                </c:pt>
                <c:pt idx="57906">
                  <c:v>57.906000000000006</c:v>
                </c:pt>
                <c:pt idx="57907">
                  <c:v>57.907000000000039</c:v>
                </c:pt>
                <c:pt idx="57908">
                  <c:v>57.908000000000015</c:v>
                </c:pt>
                <c:pt idx="57909">
                  <c:v>57.908999999999992</c:v>
                </c:pt>
                <c:pt idx="57910">
                  <c:v>57.910000000000025</c:v>
                </c:pt>
                <c:pt idx="57911">
                  <c:v>57.911000000000001</c:v>
                </c:pt>
                <c:pt idx="57912">
                  <c:v>57.912000000000035</c:v>
                </c:pt>
                <c:pt idx="57913">
                  <c:v>57.913000000000011</c:v>
                </c:pt>
                <c:pt idx="57914">
                  <c:v>57.914000000000044</c:v>
                </c:pt>
                <c:pt idx="57915">
                  <c:v>57.91500000000002</c:v>
                </c:pt>
                <c:pt idx="57916">
                  <c:v>57.915999999999997</c:v>
                </c:pt>
                <c:pt idx="57917">
                  <c:v>57.91700000000003</c:v>
                </c:pt>
                <c:pt idx="57918">
                  <c:v>57.918000000000006</c:v>
                </c:pt>
                <c:pt idx="57919">
                  <c:v>57.91900000000004</c:v>
                </c:pt>
                <c:pt idx="57920">
                  <c:v>57.920000000000016</c:v>
                </c:pt>
                <c:pt idx="57921">
                  <c:v>57.920999999999992</c:v>
                </c:pt>
                <c:pt idx="57922">
                  <c:v>57.922000000000025</c:v>
                </c:pt>
                <c:pt idx="57923">
                  <c:v>57.923000000000002</c:v>
                </c:pt>
                <c:pt idx="57924">
                  <c:v>57.924000000000035</c:v>
                </c:pt>
                <c:pt idx="57925">
                  <c:v>57.925000000000011</c:v>
                </c:pt>
                <c:pt idx="57926">
                  <c:v>57.926000000000045</c:v>
                </c:pt>
                <c:pt idx="57927">
                  <c:v>57.927000000000021</c:v>
                </c:pt>
                <c:pt idx="57928">
                  <c:v>57.927999999999997</c:v>
                </c:pt>
                <c:pt idx="57929">
                  <c:v>57.92900000000003</c:v>
                </c:pt>
                <c:pt idx="57930">
                  <c:v>57.930000000000007</c:v>
                </c:pt>
                <c:pt idx="57931">
                  <c:v>57.93100000000004</c:v>
                </c:pt>
                <c:pt idx="57932">
                  <c:v>57.932000000000016</c:v>
                </c:pt>
                <c:pt idx="57933">
                  <c:v>57.932999999999993</c:v>
                </c:pt>
                <c:pt idx="57934">
                  <c:v>57.934000000000026</c:v>
                </c:pt>
                <c:pt idx="57935">
                  <c:v>57.935000000000002</c:v>
                </c:pt>
                <c:pt idx="57936">
                  <c:v>57.936000000000035</c:v>
                </c:pt>
                <c:pt idx="57937">
                  <c:v>57.937000000000012</c:v>
                </c:pt>
                <c:pt idx="57938">
                  <c:v>57.938000000000045</c:v>
                </c:pt>
                <c:pt idx="57939">
                  <c:v>57.939000000000021</c:v>
                </c:pt>
                <c:pt idx="57940">
                  <c:v>57.94</c:v>
                </c:pt>
                <c:pt idx="57941">
                  <c:v>57.941000000000031</c:v>
                </c:pt>
                <c:pt idx="57942">
                  <c:v>57.942000000000007</c:v>
                </c:pt>
                <c:pt idx="57943">
                  <c:v>57.94300000000004</c:v>
                </c:pt>
                <c:pt idx="57944">
                  <c:v>57.944000000000017</c:v>
                </c:pt>
                <c:pt idx="57945">
                  <c:v>57.944999999999993</c:v>
                </c:pt>
                <c:pt idx="57946">
                  <c:v>57.946000000000026</c:v>
                </c:pt>
                <c:pt idx="57947">
                  <c:v>57.947000000000003</c:v>
                </c:pt>
                <c:pt idx="57948">
                  <c:v>57.948000000000036</c:v>
                </c:pt>
                <c:pt idx="57949">
                  <c:v>57.949000000000012</c:v>
                </c:pt>
                <c:pt idx="57950">
                  <c:v>57.950000000000045</c:v>
                </c:pt>
                <c:pt idx="57951">
                  <c:v>57.951000000000022</c:v>
                </c:pt>
                <c:pt idx="57952">
                  <c:v>57.951999999999998</c:v>
                </c:pt>
                <c:pt idx="57953">
                  <c:v>57.953000000000031</c:v>
                </c:pt>
                <c:pt idx="57954">
                  <c:v>57.954000000000008</c:v>
                </c:pt>
                <c:pt idx="57955">
                  <c:v>57.955000000000041</c:v>
                </c:pt>
                <c:pt idx="57956">
                  <c:v>57.956000000000017</c:v>
                </c:pt>
                <c:pt idx="57957">
                  <c:v>57.956999999999994</c:v>
                </c:pt>
                <c:pt idx="57958">
                  <c:v>57.958000000000027</c:v>
                </c:pt>
                <c:pt idx="57959">
                  <c:v>57.959000000000003</c:v>
                </c:pt>
                <c:pt idx="57960">
                  <c:v>57.960000000000036</c:v>
                </c:pt>
                <c:pt idx="57961">
                  <c:v>57.961000000000013</c:v>
                </c:pt>
                <c:pt idx="57962">
                  <c:v>57.962000000000046</c:v>
                </c:pt>
                <c:pt idx="57963">
                  <c:v>57.963000000000022</c:v>
                </c:pt>
                <c:pt idx="57964">
                  <c:v>57.963999999999999</c:v>
                </c:pt>
                <c:pt idx="57965">
                  <c:v>57.965000000000032</c:v>
                </c:pt>
                <c:pt idx="57966">
                  <c:v>57.966000000000008</c:v>
                </c:pt>
                <c:pt idx="57967">
                  <c:v>57.967000000000041</c:v>
                </c:pt>
                <c:pt idx="57968">
                  <c:v>57.968000000000018</c:v>
                </c:pt>
                <c:pt idx="57969">
                  <c:v>57.968999999999994</c:v>
                </c:pt>
                <c:pt idx="57970">
                  <c:v>57.970000000000027</c:v>
                </c:pt>
                <c:pt idx="57971">
                  <c:v>57.971000000000004</c:v>
                </c:pt>
                <c:pt idx="57972">
                  <c:v>57.972000000000037</c:v>
                </c:pt>
                <c:pt idx="57973">
                  <c:v>57.973000000000013</c:v>
                </c:pt>
                <c:pt idx="57974">
                  <c:v>57.974000000000046</c:v>
                </c:pt>
                <c:pt idx="57975">
                  <c:v>57.975000000000023</c:v>
                </c:pt>
                <c:pt idx="57976">
                  <c:v>57.975999999999999</c:v>
                </c:pt>
                <c:pt idx="57977">
                  <c:v>57.977000000000032</c:v>
                </c:pt>
                <c:pt idx="57978">
                  <c:v>57.978000000000009</c:v>
                </c:pt>
                <c:pt idx="57979">
                  <c:v>57.979000000000042</c:v>
                </c:pt>
                <c:pt idx="57980">
                  <c:v>57.980000000000018</c:v>
                </c:pt>
                <c:pt idx="57981">
                  <c:v>57.980999999999995</c:v>
                </c:pt>
                <c:pt idx="57982">
                  <c:v>57.982000000000028</c:v>
                </c:pt>
                <c:pt idx="57983">
                  <c:v>57.983000000000004</c:v>
                </c:pt>
                <c:pt idx="57984">
                  <c:v>57.984000000000037</c:v>
                </c:pt>
                <c:pt idx="57985">
                  <c:v>57.985000000000014</c:v>
                </c:pt>
                <c:pt idx="57986">
                  <c:v>57.98599999999999</c:v>
                </c:pt>
                <c:pt idx="57987">
                  <c:v>57.987000000000023</c:v>
                </c:pt>
                <c:pt idx="57988">
                  <c:v>57.988</c:v>
                </c:pt>
                <c:pt idx="57989">
                  <c:v>57.989000000000033</c:v>
                </c:pt>
                <c:pt idx="57990">
                  <c:v>57.990000000000009</c:v>
                </c:pt>
                <c:pt idx="57991">
                  <c:v>57.991000000000042</c:v>
                </c:pt>
                <c:pt idx="57992">
                  <c:v>57.992000000000019</c:v>
                </c:pt>
                <c:pt idx="57993">
                  <c:v>57.992999999999995</c:v>
                </c:pt>
                <c:pt idx="57994">
                  <c:v>57.994000000000028</c:v>
                </c:pt>
                <c:pt idx="57995">
                  <c:v>57.995000000000005</c:v>
                </c:pt>
                <c:pt idx="57996">
                  <c:v>57.996000000000038</c:v>
                </c:pt>
                <c:pt idx="57997">
                  <c:v>57.997000000000014</c:v>
                </c:pt>
                <c:pt idx="57998">
                  <c:v>57.99799999999999</c:v>
                </c:pt>
                <c:pt idx="57999">
                  <c:v>57.999000000000024</c:v>
                </c:pt>
                <c:pt idx="58000">
                  <c:v>58</c:v>
                </c:pt>
                <c:pt idx="58001">
                  <c:v>58.001000000000033</c:v>
                </c:pt>
                <c:pt idx="58002">
                  <c:v>58.00200000000001</c:v>
                </c:pt>
                <c:pt idx="58003">
                  <c:v>58.003000000000043</c:v>
                </c:pt>
                <c:pt idx="58004">
                  <c:v>58.004000000000019</c:v>
                </c:pt>
                <c:pt idx="58005">
                  <c:v>58.004999999999995</c:v>
                </c:pt>
                <c:pt idx="58006">
                  <c:v>58.006000000000029</c:v>
                </c:pt>
                <c:pt idx="58007">
                  <c:v>58.007000000000005</c:v>
                </c:pt>
                <c:pt idx="58008">
                  <c:v>58.008000000000038</c:v>
                </c:pt>
                <c:pt idx="58009">
                  <c:v>58.009000000000015</c:v>
                </c:pt>
                <c:pt idx="58010">
                  <c:v>58.009999999999991</c:v>
                </c:pt>
                <c:pt idx="58011">
                  <c:v>58.011000000000024</c:v>
                </c:pt>
                <c:pt idx="58012">
                  <c:v>58.012</c:v>
                </c:pt>
                <c:pt idx="58013">
                  <c:v>58.013000000000034</c:v>
                </c:pt>
                <c:pt idx="58014">
                  <c:v>58.01400000000001</c:v>
                </c:pt>
                <c:pt idx="58015">
                  <c:v>58.015000000000043</c:v>
                </c:pt>
                <c:pt idx="58016">
                  <c:v>58.01600000000002</c:v>
                </c:pt>
                <c:pt idx="58017">
                  <c:v>58.016999999999996</c:v>
                </c:pt>
                <c:pt idx="58018">
                  <c:v>58.018000000000029</c:v>
                </c:pt>
                <c:pt idx="58019">
                  <c:v>58.019000000000005</c:v>
                </c:pt>
                <c:pt idx="58020">
                  <c:v>58.020000000000039</c:v>
                </c:pt>
                <c:pt idx="58021">
                  <c:v>58.021000000000015</c:v>
                </c:pt>
                <c:pt idx="58022">
                  <c:v>58.021999999999991</c:v>
                </c:pt>
                <c:pt idx="58023">
                  <c:v>58.023000000000025</c:v>
                </c:pt>
                <c:pt idx="58024">
                  <c:v>58.024000000000001</c:v>
                </c:pt>
                <c:pt idx="58025">
                  <c:v>58.025000000000034</c:v>
                </c:pt>
                <c:pt idx="58026">
                  <c:v>58.02600000000001</c:v>
                </c:pt>
                <c:pt idx="58027">
                  <c:v>58.027000000000044</c:v>
                </c:pt>
                <c:pt idx="58028">
                  <c:v>58.02800000000002</c:v>
                </c:pt>
                <c:pt idx="58029">
                  <c:v>58.028999999999996</c:v>
                </c:pt>
                <c:pt idx="58030">
                  <c:v>58.03000000000003</c:v>
                </c:pt>
                <c:pt idx="58031">
                  <c:v>58.031000000000006</c:v>
                </c:pt>
                <c:pt idx="58032">
                  <c:v>58.032000000000039</c:v>
                </c:pt>
                <c:pt idx="58033">
                  <c:v>58.033000000000015</c:v>
                </c:pt>
                <c:pt idx="58034">
                  <c:v>58.033999999999992</c:v>
                </c:pt>
                <c:pt idx="58035">
                  <c:v>58.035000000000025</c:v>
                </c:pt>
                <c:pt idx="58036">
                  <c:v>58.036000000000001</c:v>
                </c:pt>
                <c:pt idx="58037">
                  <c:v>58.037000000000035</c:v>
                </c:pt>
                <c:pt idx="58038">
                  <c:v>58.038000000000011</c:v>
                </c:pt>
                <c:pt idx="58039">
                  <c:v>58.039000000000044</c:v>
                </c:pt>
                <c:pt idx="58040">
                  <c:v>58.04000000000002</c:v>
                </c:pt>
                <c:pt idx="58041">
                  <c:v>58.040999999999997</c:v>
                </c:pt>
                <c:pt idx="58042">
                  <c:v>58.04200000000003</c:v>
                </c:pt>
                <c:pt idx="58043">
                  <c:v>58.043000000000006</c:v>
                </c:pt>
                <c:pt idx="58044">
                  <c:v>58.04400000000004</c:v>
                </c:pt>
                <c:pt idx="58045">
                  <c:v>58.045000000000016</c:v>
                </c:pt>
                <c:pt idx="58046">
                  <c:v>58.045999999999992</c:v>
                </c:pt>
                <c:pt idx="58047">
                  <c:v>58.047000000000025</c:v>
                </c:pt>
                <c:pt idx="58048">
                  <c:v>58.048000000000002</c:v>
                </c:pt>
                <c:pt idx="58049">
                  <c:v>58.049000000000035</c:v>
                </c:pt>
                <c:pt idx="58050">
                  <c:v>58.050000000000011</c:v>
                </c:pt>
                <c:pt idx="58051">
                  <c:v>58.051000000000045</c:v>
                </c:pt>
                <c:pt idx="58052">
                  <c:v>58.052000000000021</c:v>
                </c:pt>
                <c:pt idx="58053">
                  <c:v>58.052999999999997</c:v>
                </c:pt>
                <c:pt idx="58054">
                  <c:v>58.05400000000003</c:v>
                </c:pt>
                <c:pt idx="58055">
                  <c:v>58.055000000000007</c:v>
                </c:pt>
                <c:pt idx="58056">
                  <c:v>58.05600000000004</c:v>
                </c:pt>
                <c:pt idx="58057">
                  <c:v>58.057000000000016</c:v>
                </c:pt>
                <c:pt idx="58058">
                  <c:v>58.057999999999993</c:v>
                </c:pt>
                <c:pt idx="58059">
                  <c:v>58.059000000000026</c:v>
                </c:pt>
                <c:pt idx="58060">
                  <c:v>58.06</c:v>
                </c:pt>
                <c:pt idx="58061">
                  <c:v>58.061000000000035</c:v>
                </c:pt>
                <c:pt idx="58062">
                  <c:v>58.062000000000012</c:v>
                </c:pt>
                <c:pt idx="58063">
                  <c:v>58.063000000000045</c:v>
                </c:pt>
                <c:pt idx="58064">
                  <c:v>58.064000000000021</c:v>
                </c:pt>
                <c:pt idx="58065">
                  <c:v>58.064999999999998</c:v>
                </c:pt>
                <c:pt idx="58066">
                  <c:v>58.066000000000031</c:v>
                </c:pt>
                <c:pt idx="58067">
                  <c:v>58.067000000000007</c:v>
                </c:pt>
                <c:pt idx="58068">
                  <c:v>58.06800000000004</c:v>
                </c:pt>
                <c:pt idx="58069">
                  <c:v>58.069000000000017</c:v>
                </c:pt>
                <c:pt idx="58070">
                  <c:v>58.069999999999993</c:v>
                </c:pt>
                <c:pt idx="58071">
                  <c:v>58.071000000000026</c:v>
                </c:pt>
                <c:pt idx="58072">
                  <c:v>58.072000000000003</c:v>
                </c:pt>
                <c:pt idx="58073">
                  <c:v>58.073000000000036</c:v>
                </c:pt>
                <c:pt idx="58074">
                  <c:v>58.074000000000012</c:v>
                </c:pt>
                <c:pt idx="58075">
                  <c:v>58.075000000000045</c:v>
                </c:pt>
                <c:pt idx="58076">
                  <c:v>58.076000000000022</c:v>
                </c:pt>
                <c:pt idx="58077">
                  <c:v>58.076999999999998</c:v>
                </c:pt>
                <c:pt idx="58078">
                  <c:v>58.078000000000031</c:v>
                </c:pt>
                <c:pt idx="58079">
                  <c:v>58.079000000000008</c:v>
                </c:pt>
                <c:pt idx="58080">
                  <c:v>58.080000000000041</c:v>
                </c:pt>
                <c:pt idx="58081">
                  <c:v>58.081000000000017</c:v>
                </c:pt>
                <c:pt idx="58082">
                  <c:v>58.081999999999994</c:v>
                </c:pt>
                <c:pt idx="58083">
                  <c:v>58.083000000000027</c:v>
                </c:pt>
                <c:pt idx="58084">
                  <c:v>58.084000000000003</c:v>
                </c:pt>
                <c:pt idx="58085">
                  <c:v>58.085000000000036</c:v>
                </c:pt>
                <c:pt idx="58086">
                  <c:v>58.086000000000013</c:v>
                </c:pt>
                <c:pt idx="58087">
                  <c:v>58.087000000000046</c:v>
                </c:pt>
                <c:pt idx="58088">
                  <c:v>58.088000000000022</c:v>
                </c:pt>
                <c:pt idx="58089">
                  <c:v>58.088999999999999</c:v>
                </c:pt>
                <c:pt idx="58090">
                  <c:v>58.090000000000032</c:v>
                </c:pt>
                <c:pt idx="58091">
                  <c:v>58.091000000000008</c:v>
                </c:pt>
                <c:pt idx="58092">
                  <c:v>58.092000000000041</c:v>
                </c:pt>
                <c:pt idx="58093">
                  <c:v>58.093000000000018</c:v>
                </c:pt>
                <c:pt idx="58094">
                  <c:v>58.093999999999994</c:v>
                </c:pt>
                <c:pt idx="58095">
                  <c:v>58.095000000000027</c:v>
                </c:pt>
                <c:pt idx="58096">
                  <c:v>58.096000000000004</c:v>
                </c:pt>
                <c:pt idx="58097">
                  <c:v>58.097000000000037</c:v>
                </c:pt>
                <c:pt idx="58098">
                  <c:v>58.098000000000013</c:v>
                </c:pt>
                <c:pt idx="58099">
                  <c:v>58.099000000000046</c:v>
                </c:pt>
                <c:pt idx="58100">
                  <c:v>58.100000000000023</c:v>
                </c:pt>
                <c:pt idx="58101">
                  <c:v>58.100999999999999</c:v>
                </c:pt>
                <c:pt idx="58102">
                  <c:v>58.102000000000032</c:v>
                </c:pt>
                <c:pt idx="58103">
                  <c:v>58.103000000000009</c:v>
                </c:pt>
                <c:pt idx="58104">
                  <c:v>58.104000000000042</c:v>
                </c:pt>
                <c:pt idx="58105">
                  <c:v>58.105000000000018</c:v>
                </c:pt>
                <c:pt idx="58106">
                  <c:v>58.105999999999995</c:v>
                </c:pt>
                <c:pt idx="58107">
                  <c:v>58.107000000000028</c:v>
                </c:pt>
                <c:pt idx="58108">
                  <c:v>58.108000000000004</c:v>
                </c:pt>
                <c:pt idx="58109">
                  <c:v>58.109000000000037</c:v>
                </c:pt>
                <c:pt idx="58110">
                  <c:v>58.110000000000014</c:v>
                </c:pt>
                <c:pt idx="58111">
                  <c:v>58.11099999999999</c:v>
                </c:pt>
                <c:pt idx="58112">
                  <c:v>58.112000000000023</c:v>
                </c:pt>
                <c:pt idx="58113">
                  <c:v>58.113</c:v>
                </c:pt>
                <c:pt idx="58114">
                  <c:v>58.114000000000033</c:v>
                </c:pt>
                <c:pt idx="58115">
                  <c:v>58.115000000000009</c:v>
                </c:pt>
                <c:pt idx="58116">
                  <c:v>58.116000000000042</c:v>
                </c:pt>
                <c:pt idx="58117">
                  <c:v>58.117000000000019</c:v>
                </c:pt>
                <c:pt idx="58118">
                  <c:v>58.117999999999995</c:v>
                </c:pt>
                <c:pt idx="58119">
                  <c:v>58.119000000000028</c:v>
                </c:pt>
                <c:pt idx="58120">
                  <c:v>58.120000000000005</c:v>
                </c:pt>
                <c:pt idx="58121">
                  <c:v>58.121000000000038</c:v>
                </c:pt>
                <c:pt idx="58122">
                  <c:v>58.122000000000014</c:v>
                </c:pt>
                <c:pt idx="58123">
                  <c:v>58.12299999999999</c:v>
                </c:pt>
                <c:pt idx="58124">
                  <c:v>58.124000000000024</c:v>
                </c:pt>
                <c:pt idx="58125">
                  <c:v>58.125</c:v>
                </c:pt>
                <c:pt idx="58126">
                  <c:v>58.126000000000033</c:v>
                </c:pt>
                <c:pt idx="58127">
                  <c:v>58.12700000000001</c:v>
                </c:pt>
                <c:pt idx="58128">
                  <c:v>58.128000000000043</c:v>
                </c:pt>
                <c:pt idx="58129">
                  <c:v>58.129000000000019</c:v>
                </c:pt>
                <c:pt idx="58130">
                  <c:v>58.129999999999995</c:v>
                </c:pt>
                <c:pt idx="58131">
                  <c:v>58.131000000000029</c:v>
                </c:pt>
                <c:pt idx="58132">
                  <c:v>58.132000000000005</c:v>
                </c:pt>
                <c:pt idx="58133">
                  <c:v>58.133000000000038</c:v>
                </c:pt>
                <c:pt idx="58134">
                  <c:v>58.134000000000015</c:v>
                </c:pt>
                <c:pt idx="58135">
                  <c:v>58.134999999999991</c:v>
                </c:pt>
                <c:pt idx="58136">
                  <c:v>58.136000000000024</c:v>
                </c:pt>
                <c:pt idx="58137">
                  <c:v>58.137</c:v>
                </c:pt>
                <c:pt idx="58138">
                  <c:v>58.138000000000034</c:v>
                </c:pt>
                <c:pt idx="58139">
                  <c:v>58.13900000000001</c:v>
                </c:pt>
                <c:pt idx="58140">
                  <c:v>58.140000000000043</c:v>
                </c:pt>
                <c:pt idx="58141">
                  <c:v>58.14100000000002</c:v>
                </c:pt>
                <c:pt idx="58142">
                  <c:v>58.141999999999996</c:v>
                </c:pt>
                <c:pt idx="58143">
                  <c:v>58.143000000000029</c:v>
                </c:pt>
                <c:pt idx="58144">
                  <c:v>58.144000000000005</c:v>
                </c:pt>
                <c:pt idx="58145">
                  <c:v>58.145000000000039</c:v>
                </c:pt>
                <c:pt idx="58146">
                  <c:v>58.146000000000015</c:v>
                </c:pt>
                <c:pt idx="58147">
                  <c:v>58.146999999999991</c:v>
                </c:pt>
                <c:pt idx="58148">
                  <c:v>58.148000000000025</c:v>
                </c:pt>
                <c:pt idx="58149">
                  <c:v>58.149000000000001</c:v>
                </c:pt>
                <c:pt idx="58150">
                  <c:v>58.150000000000034</c:v>
                </c:pt>
                <c:pt idx="58151">
                  <c:v>58.15100000000001</c:v>
                </c:pt>
                <c:pt idx="58152">
                  <c:v>58.152000000000044</c:v>
                </c:pt>
                <c:pt idx="58153">
                  <c:v>58.15300000000002</c:v>
                </c:pt>
                <c:pt idx="58154">
                  <c:v>58.153999999999996</c:v>
                </c:pt>
                <c:pt idx="58155">
                  <c:v>58.15500000000003</c:v>
                </c:pt>
                <c:pt idx="58156">
                  <c:v>58.156000000000006</c:v>
                </c:pt>
                <c:pt idx="58157">
                  <c:v>58.157000000000039</c:v>
                </c:pt>
                <c:pt idx="58158">
                  <c:v>58.158000000000015</c:v>
                </c:pt>
                <c:pt idx="58159">
                  <c:v>58.158999999999992</c:v>
                </c:pt>
                <c:pt idx="58160">
                  <c:v>58.160000000000025</c:v>
                </c:pt>
                <c:pt idx="58161">
                  <c:v>58.161000000000001</c:v>
                </c:pt>
                <c:pt idx="58162">
                  <c:v>58.162000000000035</c:v>
                </c:pt>
                <c:pt idx="58163">
                  <c:v>58.163000000000011</c:v>
                </c:pt>
                <c:pt idx="58164">
                  <c:v>58.164000000000044</c:v>
                </c:pt>
                <c:pt idx="58165">
                  <c:v>58.16500000000002</c:v>
                </c:pt>
                <c:pt idx="58166">
                  <c:v>58.165999999999997</c:v>
                </c:pt>
                <c:pt idx="58167">
                  <c:v>58.16700000000003</c:v>
                </c:pt>
                <c:pt idx="58168">
                  <c:v>58.168000000000006</c:v>
                </c:pt>
                <c:pt idx="58169">
                  <c:v>58.16900000000004</c:v>
                </c:pt>
                <c:pt idx="58170">
                  <c:v>58.170000000000016</c:v>
                </c:pt>
                <c:pt idx="58171">
                  <c:v>58.170999999999992</c:v>
                </c:pt>
                <c:pt idx="58172">
                  <c:v>58.172000000000025</c:v>
                </c:pt>
                <c:pt idx="58173">
                  <c:v>58.173000000000002</c:v>
                </c:pt>
                <c:pt idx="58174">
                  <c:v>58.174000000000035</c:v>
                </c:pt>
                <c:pt idx="58175">
                  <c:v>58.175000000000011</c:v>
                </c:pt>
                <c:pt idx="58176">
                  <c:v>58.176000000000045</c:v>
                </c:pt>
                <c:pt idx="58177">
                  <c:v>58.177000000000021</c:v>
                </c:pt>
                <c:pt idx="58178">
                  <c:v>58.177999999999997</c:v>
                </c:pt>
                <c:pt idx="58179">
                  <c:v>58.17900000000003</c:v>
                </c:pt>
                <c:pt idx="58180">
                  <c:v>58.180000000000007</c:v>
                </c:pt>
                <c:pt idx="58181">
                  <c:v>58.18100000000004</c:v>
                </c:pt>
                <c:pt idx="58182">
                  <c:v>58.182000000000016</c:v>
                </c:pt>
                <c:pt idx="58183">
                  <c:v>58.182999999999993</c:v>
                </c:pt>
                <c:pt idx="58184">
                  <c:v>58.184000000000026</c:v>
                </c:pt>
                <c:pt idx="58185">
                  <c:v>58.185000000000002</c:v>
                </c:pt>
                <c:pt idx="58186">
                  <c:v>58.186000000000035</c:v>
                </c:pt>
                <c:pt idx="58187">
                  <c:v>58.187000000000012</c:v>
                </c:pt>
                <c:pt idx="58188">
                  <c:v>58.188000000000045</c:v>
                </c:pt>
                <c:pt idx="58189">
                  <c:v>58.189000000000021</c:v>
                </c:pt>
                <c:pt idx="58190">
                  <c:v>58.19</c:v>
                </c:pt>
                <c:pt idx="58191">
                  <c:v>58.191000000000031</c:v>
                </c:pt>
                <c:pt idx="58192">
                  <c:v>58.192000000000007</c:v>
                </c:pt>
                <c:pt idx="58193">
                  <c:v>58.19300000000004</c:v>
                </c:pt>
                <c:pt idx="58194">
                  <c:v>58.194000000000017</c:v>
                </c:pt>
                <c:pt idx="58195">
                  <c:v>58.194999999999993</c:v>
                </c:pt>
                <c:pt idx="58196">
                  <c:v>58.196000000000026</c:v>
                </c:pt>
                <c:pt idx="58197">
                  <c:v>58.197000000000003</c:v>
                </c:pt>
                <c:pt idx="58198">
                  <c:v>58.198000000000036</c:v>
                </c:pt>
                <c:pt idx="58199">
                  <c:v>58.199000000000012</c:v>
                </c:pt>
                <c:pt idx="58200">
                  <c:v>58.200000000000045</c:v>
                </c:pt>
                <c:pt idx="58201">
                  <c:v>58.201000000000022</c:v>
                </c:pt>
                <c:pt idx="58202">
                  <c:v>58.201999999999998</c:v>
                </c:pt>
                <c:pt idx="58203">
                  <c:v>58.203000000000031</c:v>
                </c:pt>
                <c:pt idx="58204">
                  <c:v>58.204000000000008</c:v>
                </c:pt>
                <c:pt idx="58205">
                  <c:v>58.205000000000041</c:v>
                </c:pt>
                <c:pt idx="58206">
                  <c:v>58.206000000000017</c:v>
                </c:pt>
                <c:pt idx="58207">
                  <c:v>58.206999999999994</c:v>
                </c:pt>
                <c:pt idx="58208">
                  <c:v>58.208000000000027</c:v>
                </c:pt>
                <c:pt idx="58209">
                  <c:v>58.209000000000003</c:v>
                </c:pt>
                <c:pt idx="58210">
                  <c:v>58.210000000000036</c:v>
                </c:pt>
                <c:pt idx="58211">
                  <c:v>58.211000000000013</c:v>
                </c:pt>
                <c:pt idx="58212">
                  <c:v>58.212000000000046</c:v>
                </c:pt>
                <c:pt idx="58213">
                  <c:v>58.213000000000022</c:v>
                </c:pt>
                <c:pt idx="58214">
                  <c:v>58.213999999999999</c:v>
                </c:pt>
                <c:pt idx="58215">
                  <c:v>58.215000000000032</c:v>
                </c:pt>
                <c:pt idx="58216">
                  <c:v>58.216000000000008</c:v>
                </c:pt>
                <c:pt idx="58217">
                  <c:v>58.217000000000041</c:v>
                </c:pt>
                <c:pt idx="58218">
                  <c:v>58.218000000000018</c:v>
                </c:pt>
                <c:pt idx="58219">
                  <c:v>58.218999999999994</c:v>
                </c:pt>
                <c:pt idx="58220">
                  <c:v>58.220000000000027</c:v>
                </c:pt>
                <c:pt idx="58221">
                  <c:v>58.221000000000004</c:v>
                </c:pt>
                <c:pt idx="58222">
                  <c:v>58.222000000000037</c:v>
                </c:pt>
                <c:pt idx="58223">
                  <c:v>58.223000000000013</c:v>
                </c:pt>
                <c:pt idx="58224">
                  <c:v>58.224000000000046</c:v>
                </c:pt>
                <c:pt idx="58225">
                  <c:v>58.225000000000023</c:v>
                </c:pt>
                <c:pt idx="58226">
                  <c:v>58.225999999999999</c:v>
                </c:pt>
                <c:pt idx="58227">
                  <c:v>58.227000000000032</c:v>
                </c:pt>
                <c:pt idx="58228">
                  <c:v>58.228000000000009</c:v>
                </c:pt>
                <c:pt idx="58229">
                  <c:v>58.229000000000042</c:v>
                </c:pt>
                <c:pt idx="58230">
                  <c:v>58.230000000000018</c:v>
                </c:pt>
                <c:pt idx="58231">
                  <c:v>58.230999999999995</c:v>
                </c:pt>
                <c:pt idx="58232">
                  <c:v>58.232000000000028</c:v>
                </c:pt>
                <c:pt idx="58233">
                  <c:v>58.233000000000004</c:v>
                </c:pt>
                <c:pt idx="58234">
                  <c:v>58.234000000000037</c:v>
                </c:pt>
                <c:pt idx="58235">
                  <c:v>58.235000000000014</c:v>
                </c:pt>
                <c:pt idx="58236">
                  <c:v>58.23599999999999</c:v>
                </c:pt>
                <c:pt idx="58237">
                  <c:v>58.237000000000023</c:v>
                </c:pt>
                <c:pt idx="58238">
                  <c:v>58.238</c:v>
                </c:pt>
                <c:pt idx="58239">
                  <c:v>58.239000000000033</c:v>
                </c:pt>
                <c:pt idx="58240">
                  <c:v>58.240000000000009</c:v>
                </c:pt>
                <c:pt idx="58241">
                  <c:v>58.241000000000042</c:v>
                </c:pt>
                <c:pt idx="58242">
                  <c:v>58.242000000000019</c:v>
                </c:pt>
                <c:pt idx="58243">
                  <c:v>58.242999999999995</c:v>
                </c:pt>
                <c:pt idx="58244">
                  <c:v>58.244000000000028</c:v>
                </c:pt>
                <c:pt idx="58245">
                  <c:v>58.245000000000005</c:v>
                </c:pt>
                <c:pt idx="58246">
                  <c:v>58.246000000000038</c:v>
                </c:pt>
                <c:pt idx="58247">
                  <c:v>58.247000000000014</c:v>
                </c:pt>
                <c:pt idx="58248">
                  <c:v>58.24799999999999</c:v>
                </c:pt>
                <c:pt idx="58249">
                  <c:v>58.249000000000024</c:v>
                </c:pt>
                <c:pt idx="58250">
                  <c:v>58.25</c:v>
                </c:pt>
                <c:pt idx="58251">
                  <c:v>58.251000000000033</c:v>
                </c:pt>
                <c:pt idx="58252">
                  <c:v>58.25200000000001</c:v>
                </c:pt>
                <c:pt idx="58253">
                  <c:v>58.253000000000043</c:v>
                </c:pt>
                <c:pt idx="58254">
                  <c:v>58.254000000000019</c:v>
                </c:pt>
                <c:pt idx="58255">
                  <c:v>58.254999999999995</c:v>
                </c:pt>
                <c:pt idx="58256">
                  <c:v>58.256000000000029</c:v>
                </c:pt>
                <c:pt idx="58257">
                  <c:v>58.257000000000005</c:v>
                </c:pt>
                <c:pt idx="58258">
                  <c:v>58.258000000000038</c:v>
                </c:pt>
                <c:pt idx="58259">
                  <c:v>58.259000000000015</c:v>
                </c:pt>
                <c:pt idx="58260">
                  <c:v>58.259999999999991</c:v>
                </c:pt>
                <c:pt idx="58261">
                  <c:v>58.261000000000024</c:v>
                </c:pt>
                <c:pt idx="58262">
                  <c:v>58.262</c:v>
                </c:pt>
                <c:pt idx="58263">
                  <c:v>58.263000000000034</c:v>
                </c:pt>
                <c:pt idx="58264">
                  <c:v>58.26400000000001</c:v>
                </c:pt>
                <c:pt idx="58265">
                  <c:v>58.265000000000043</c:v>
                </c:pt>
                <c:pt idx="58266">
                  <c:v>58.26600000000002</c:v>
                </c:pt>
                <c:pt idx="58267">
                  <c:v>58.266999999999996</c:v>
                </c:pt>
                <c:pt idx="58268">
                  <c:v>58.268000000000029</c:v>
                </c:pt>
                <c:pt idx="58269">
                  <c:v>58.269000000000005</c:v>
                </c:pt>
                <c:pt idx="58270">
                  <c:v>58.270000000000039</c:v>
                </c:pt>
                <c:pt idx="58271">
                  <c:v>58.271000000000015</c:v>
                </c:pt>
                <c:pt idx="58272">
                  <c:v>58.271999999999991</c:v>
                </c:pt>
                <c:pt idx="58273">
                  <c:v>58.273000000000025</c:v>
                </c:pt>
                <c:pt idx="58274">
                  <c:v>58.274000000000001</c:v>
                </c:pt>
                <c:pt idx="58275">
                  <c:v>58.275000000000034</c:v>
                </c:pt>
                <c:pt idx="58276">
                  <c:v>58.27600000000001</c:v>
                </c:pt>
                <c:pt idx="58277">
                  <c:v>58.277000000000044</c:v>
                </c:pt>
                <c:pt idx="58278">
                  <c:v>58.27800000000002</c:v>
                </c:pt>
                <c:pt idx="58279">
                  <c:v>58.278999999999996</c:v>
                </c:pt>
                <c:pt idx="58280">
                  <c:v>58.28000000000003</c:v>
                </c:pt>
                <c:pt idx="58281">
                  <c:v>58.281000000000006</c:v>
                </c:pt>
                <c:pt idx="58282">
                  <c:v>58.282000000000039</c:v>
                </c:pt>
                <c:pt idx="58283">
                  <c:v>58.283000000000015</c:v>
                </c:pt>
                <c:pt idx="58284">
                  <c:v>58.283999999999992</c:v>
                </c:pt>
                <c:pt idx="58285">
                  <c:v>58.285000000000025</c:v>
                </c:pt>
                <c:pt idx="58286">
                  <c:v>58.286000000000001</c:v>
                </c:pt>
                <c:pt idx="58287">
                  <c:v>58.287000000000035</c:v>
                </c:pt>
                <c:pt idx="58288">
                  <c:v>58.288000000000011</c:v>
                </c:pt>
                <c:pt idx="58289">
                  <c:v>58.289000000000044</c:v>
                </c:pt>
                <c:pt idx="58290">
                  <c:v>58.29000000000002</c:v>
                </c:pt>
                <c:pt idx="58291">
                  <c:v>58.290999999999997</c:v>
                </c:pt>
                <c:pt idx="58292">
                  <c:v>58.29200000000003</c:v>
                </c:pt>
                <c:pt idx="58293">
                  <c:v>58.293000000000006</c:v>
                </c:pt>
                <c:pt idx="58294">
                  <c:v>58.29400000000004</c:v>
                </c:pt>
                <c:pt idx="58295">
                  <c:v>58.295000000000016</c:v>
                </c:pt>
                <c:pt idx="58296">
                  <c:v>58.295999999999992</c:v>
                </c:pt>
                <c:pt idx="58297">
                  <c:v>58.297000000000025</c:v>
                </c:pt>
                <c:pt idx="58298">
                  <c:v>58.298000000000002</c:v>
                </c:pt>
                <c:pt idx="58299">
                  <c:v>58.299000000000035</c:v>
                </c:pt>
                <c:pt idx="58300">
                  <c:v>58.300000000000011</c:v>
                </c:pt>
                <c:pt idx="58301">
                  <c:v>58.301000000000045</c:v>
                </c:pt>
                <c:pt idx="58302">
                  <c:v>58.302000000000021</c:v>
                </c:pt>
                <c:pt idx="58303">
                  <c:v>58.302999999999997</c:v>
                </c:pt>
                <c:pt idx="58304">
                  <c:v>58.30400000000003</c:v>
                </c:pt>
                <c:pt idx="58305">
                  <c:v>58.305000000000007</c:v>
                </c:pt>
                <c:pt idx="58306">
                  <c:v>58.30600000000004</c:v>
                </c:pt>
                <c:pt idx="58307">
                  <c:v>58.307000000000016</c:v>
                </c:pt>
                <c:pt idx="58308">
                  <c:v>58.307999999999993</c:v>
                </c:pt>
                <c:pt idx="58309">
                  <c:v>58.309000000000026</c:v>
                </c:pt>
                <c:pt idx="58310">
                  <c:v>58.31</c:v>
                </c:pt>
                <c:pt idx="58311">
                  <c:v>58.311000000000035</c:v>
                </c:pt>
                <c:pt idx="58312">
                  <c:v>58.312000000000012</c:v>
                </c:pt>
                <c:pt idx="58313">
                  <c:v>58.313000000000045</c:v>
                </c:pt>
                <c:pt idx="58314">
                  <c:v>58.314000000000021</c:v>
                </c:pt>
                <c:pt idx="58315">
                  <c:v>58.314999999999998</c:v>
                </c:pt>
                <c:pt idx="58316">
                  <c:v>58.316000000000031</c:v>
                </c:pt>
                <c:pt idx="58317">
                  <c:v>58.317000000000007</c:v>
                </c:pt>
                <c:pt idx="58318">
                  <c:v>58.31800000000004</c:v>
                </c:pt>
                <c:pt idx="58319">
                  <c:v>58.319000000000017</c:v>
                </c:pt>
                <c:pt idx="58320">
                  <c:v>58.319999999999993</c:v>
                </c:pt>
                <c:pt idx="58321">
                  <c:v>58.321000000000026</c:v>
                </c:pt>
                <c:pt idx="58322">
                  <c:v>58.322000000000003</c:v>
                </c:pt>
                <c:pt idx="58323">
                  <c:v>58.323000000000036</c:v>
                </c:pt>
                <c:pt idx="58324">
                  <c:v>58.324000000000012</c:v>
                </c:pt>
                <c:pt idx="58325">
                  <c:v>58.325000000000045</c:v>
                </c:pt>
                <c:pt idx="58326">
                  <c:v>58.326000000000022</c:v>
                </c:pt>
                <c:pt idx="58327">
                  <c:v>58.326999999999998</c:v>
                </c:pt>
                <c:pt idx="58328">
                  <c:v>58.328000000000031</c:v>
                </c:pt>
                <c:pt idx="58329">
                  <c:v>58.329000000000008</c:v>
                </c:pt>
                <c:pt idx="58330">
                  <c:v>58.330000000000041</c:v>
                </c:pt>
                <c:pt idx="58331">
                  <c:v>58.331000000000017</c:v>
                </c:pt>
                <c:pt idx="58332">
                  <c:v>58.331999999999994</c:v>
                </c:pt>
                <c:pt idx="58333">
                  <c:v>58.333000000000027</c:v>
                </c:pt>
                <c:pt idx="58334">
                  <c:v>58.334000000000003</c:v>
                </c:pt>
                <c:pt idx="58335">
                  <c:v>58.335000000000036</c:v>
                </c:pt>
                <c:pt idx="58336">
                  <c:v>58.336000000000013</c:v>
                </c:pt>
                <c:pt idx="58337">
                  <c:v>58.337000000000046</c:v>
                </c:pt>
                <c:pt idx="58338">
                  <c:v>58.338000000000022</c:v>
                </c:pt>
                <c:pt idx="58339">
                  <c:v>58.338999999999999</c:v>
                </c:pt>
                <c:pt idx="58340">
                  <c:v>58.340000000000032</c:v>
                </c:pt>
                <c:pt idx="58341">
                  <c:v>58.341000000000008</c:v>
                </c:pt>
                <c:pt idx="58342">
                  <c:v>58.342000000000041</c:v>
                </c:pt>
                <c:pt idx="58343">
                  <c:v>58.343000000000018</c:v>
                </c:pt>
                <c:pt idx="58344">
                  <c:v>58.343999999999994</c:v>
                </c:pt>
                <c:pt idx="58345">
                  <c:v>58.345000000000027</c:v>
                </c:pt>
                <c:pt idx="58346">
                  <c:v>58.346000000000004</c:v>
                </c:pt>
                <c:pt idx="58347">
                  <c:v>58.347000000000037</c:v>
                </c:pt>
                <c:pt idx="58348">
                  <c:v>58.348000000000013</c:v>
                </c:pt>
                <c:pt idx="58349">
                  <c:v>58.349000000000046</c:v>
                </c:pt>
                <c:pt idx="58350">
                  <c:v>58.350000000000023</c:v>
                </c:pt>
                <c:pt idx="58351">
                  <c:v>58.350999999999999</c:v>
                </c:pt>
                <c:pt idx="58352">
                  <c:v>58.352000000000032</c:v>
                </c:pt>
                <c:pt idx="58353">
                  <c:v>58.353000000000009</c:v>
                </c:pt>
                <c:pt idx="58354">
                  <c:v>58.354000000000042</c:v>
                </c:pt>
                <c:pt idx="58355">
                  <c:v>58.355000000000018</c:v>
                </c:pt>
                <c:pt idx="58356">
                  <c:v>58.355999999999995</c:v>
                </c:pt>
                <c:pt idx="58357">
                  <c:v>58.357000000000028</c:v>
                </c:pt>
                <c:pt idx="58358">
                  <c:v>58.358000000000004</c:v>
                </c:pt>
                <c:pt idx="58359">
                  <c:v>58.359000000000037</c:v>
                </c:pt>
                <c:pt idx="58360">
                  <c:v>58.360000000000014</c:v>
                </c:pt>
                <c:pt idx="58361">
                  <c:v>58.36099999999999</c:v>
                </c:pt>
                <c:pt idx="58362">
                  <c:v>58.362000000000023</c:v>
                </c:pt>
                <c:pt idx="58363">
                  <c:v>58.363</c:v>
                </c:pt>
                <c:pt idx="58364">
                  <c:v>58.364000000000033</c:v>
                </c:pt>
                <c:pt idx="58365">
                  <c:v>58.365000000000009</c:v>
                </c:pt>
                <c:pt idx="58366">
                  <c:v>58.366000000000042</c:v>
                </c:pt>
                <c:pt idx="58367">
                  <c:v>58.367000000000019</c:v>
                </c:pt>
                <c:pt idx="58368">
                  <c:v>58.367999999999995</c:v>
                </c:pt>
                <c:pt idx="58369">
                  <c:v>58.369000000000028</c:v>
                </c:pt>
                <c:pt idx="58370">
                  <c:v>58.370000000000005</c:v>
                </c:pt>
                <c:pt idx="58371">
                  <c:v>58.371000000000038</c:v>
                </c:pt>
                <c:pt idx="58372">
                  <c:v>58.372000000000014</c:v>
                </c:pt>
                <c:pt idx="58373">
                  <c:v>58.37299999999999</c:v>
                </c:pt>
                <c:pt idx="58374">
                  <c:v>58.374000000000024</c:v>
                </c:pt>
                <c:pt idx="58375">
                  <c:v>58.375</c:v>
                </c:pt>
                <c:pt idx="58376">
                  <c:v>58.376000000000033</c:v>
                </c:pt>
                <c:pt idx="58377">
                  <c:v>58.37700000000001</c:v>
                </c:pt>
                <c:pt idx="58378">
                  <c:v>58.378000000000043</c:v>
                </c:pt>
                <c:pt idx="58379">
                  <c:v>58.379000000000019</c:v>
                </c:pt>
                <c:pt idx="58380">
                  <c:v>58.379999999999995</c:v>
                </c:pt>
                <c:pt idx="58381">
                  <c:v>58.381000000000029</c:v>
                </c:pt>
                <c:pt idx="58382">
                  <c:v>58.382000000000005</c:v>
                </c:pt>
                <c:pt idx="58383">
                  <c:v>58.383000000000038</c:v>
                </c:pt>
                <c:pt idx="58384">
                  <c:v>58.384000000000015</c:v>
                </c:pt>
                <c:pt idx="58385">
                  <c:v>58.384999999999991</c:v>
                </c:pt>
                <c:pt idx="58386">
                  <c:v>58.386000000000024</c:v>
                </c:pt>
                <c:pt idx="58387">
                  <c:v>58.387</c:v>
                </c:pt>
                <c:pt idx="58388">
                  <c:v>58.388000000000034</c:v>
                </c:pt>
                <c:pt idx="58389">
                  <c:v>58.38900000000001</c:v>
                </c:pt>
                <c:pt idx="58390">
                  <c:v>58.390000000000043</c:v>
                </c:pt>
                <c:pt idx="58391">
                  <c:v>58.39100000000002</c:v>
                </c:pt>
                <c:pt idx="58392">
                  <c:v>58.391999999999996</c:v>
                </c:pt>
                <c:pt idx="58393">
                  <c:v>58.393000000000029</c:v>
                </c:pt>
                <c:pt idx="58394">
                  <c:v>58.394000000000005</c:v>
                </c:pt>
                <c:pt idx="58395">
                  <c:v>58.395000000000039</c:v>
                </c:pt>
                <c:pt idx="58396">
                  <c:v>58.396000000000015</c:v>
                </c:pt>
                <c:pt idx="58397">
                  <c:v>58.396999999999991</c:v>
                </c:pt>
                <c:pt idx="58398">
                  <c:v>58.398000000000025</c:v>
                </c:pt>
                <c:pt idx="58399">
                  <c:v>58.399000000000001</c:v>
                </c:pt>
                <c:pt idx="58400">
                  <c:v>58.400000000000034</c:v>
                </c:pt>
                <c:pt idx="58401">
                  <c:v>58.40100000000001</c:v>
                </c:pt>
                <c:pt idx="58402">
                  <c:v>58.402000000000044</c:v>
                </c:pt>
                <c:pt idx="58403">
                  <c:v>58.40300000000002</c:v>
                </c:pt>
                <c:pt idx="58404">
                  <c:v>58.403999999999996</c:v>
                </c:pt>
                <c:pt idx="58405">
                  <c:v>58.40500000000003</c:v>
                </c:pt>
                <c:pt idx="58406">
                  <c:v>58.406000000000006</c:v>
                </c:pt>
                <c:pt idx="58407">
                  <c:v>58.407000000000039</c:v>
                </c:pt>
                <c:pt idx="58408">
                  <c:v>58.408000000000015</c:v>
                </c:pt>
                <c:pt idx="58409">
                  <c:v>58.408999999999992</c:v>
                </c:pt>
                <c:pt idx="58410">
                  <c:v>58.410000000000025</c:v>
                </c:pt>
                <c:pt idx="58411">
                  <c:v>58.411000000000001</c:v>
                </c:pt>
                <c:pt idx="58412">
                  <c:v>58.412000000000035</c:v>
                </c:pt>
                <c:pt idx="58413">
                  <c:v>58.413000000000011</c:v>
                </c:pt>
                <c:pt idx="58414">
                  <c:v>58.414000000000044</c:v>
                </c:pt>
                <c:pt idx="58415">
                  <c:v>58.41500000000002</c:v>
                </c:pt>
                <c:pt idx="58416">
                  <c:v>58.415999999999997</c:v>
                </c:pt>
                <c:pt idx="58417">
                  <c:v>58.41700000000003</c:v>
                </c:pt>
                <c:pt idx="58418">
                  <c:v>58.418000000000006</c:v>
                </c:pt>
                <c:pt idx="58419">
                  <c:v>58.41900000000004</c:v>
                </c:pt>
                <c:pt idx="58420">
                  <c:v>58.420000000000016</c:v>
                </c:pt>
                <c:pt idx="58421">
                  <c:v>58.420999999999992</c:v>
                </c:pt>
                <c:pt idx="58422">
                  <c:v>58.422000000000025</c:v>
                </c:pt>
                <c:pt idx="58423">
                  <c:v>58.423000000000002</c:v>
                </c:pt>
                <c:pt idx="58424">
                  <c:v>58.424000000000035</c:v>
                </c:pt>
                <c:pt idx="58425">
                  <c:v>58.425000000000011</c:v>
                </c:pt>
                <c:pt idx="58426">
                  <c:v>58.426000000000045</c:v>
                </c:pt>
                <c:pt idx="58427">
                  <c:v>58.427000000000021</c:v>
                </c:pt>
                <c:pt idx="58428">
                  <c:v>58.427999999999997</c:v>
                </c:pt>
                <c:pt idx="58429">
                  <c:v>58.42900000000003</c:v>
                </c:pt>
                <c:pt idx="58430">
                  <c:v>58.430000000000007</c:v>
                </c:pt>
                <c:pt idx="58431">
                  <c:v>58.43100000000004</c:v>
                </c:pt>
                <c:pt idx="58432">
                  <c:v>58.432000000000016</c:v>
                </c:pt>
                <c:pt idx="58433">
                  <c:v>58.432999999999993</c:v>
                </c:pt>
                <c:pt idx="58434">
                  <c:v>58.434000000000026</c:v>
                </c:pt>
                <c:pt idx="58435">
                  <c:v>58.435000000000002</c:v>
                </c:pt>
                <c:pt idx="58436">
                  <c:v>58.436000000000035</c:v>
                </c:pt>
                <c:pt idx="58437">
                  <c:v>58.437000000000012</c:v>
                </c:pt>
                <c:pt idx="58438">
                  <c:v>58.438000000000045</c:v>
                </c:pt>
                <c:pt idx="58439">
                  <c:v>58.439000000000021</c:v>
                </c:pt>
                <c:pt idx="58440">
                  <c:v>58.44</c:v>
                </c:pt>
                <c:pt idx="58441">
                  <c:v>58.441000000000031</c:v>
                </c:pt>
                <c:pt idx="58442">
                  <c:v>58.442000000000007</c:v>
                </c:pt>
                <c:pt idx="58443">
                  <c:v>58.44300000000004</c:v>
                </c:pt>
                <c:pt idx="58444">
                  <c:v>58.444000000000017</c:v>
                </c:pt>
                <c:pt idx="58445">
                  <c:v>58.444999999999993</c:v>
                </c:pt>
                <c:pt idx="58446">
                  <c:v>58.446000000000026</c:v>
                </c:pt>
                <c:pt idx="58447">
                  <c:v>58.447000000000003</c:v>
                </c:pt>
                <c:pt idx="58448">
                  <c:v>58.448000000000036</c:v>
                </c:pt>
                <c:pt idx="58449">
                  <c:v>58.449000000000012</c:v>
                </c:pt>
                <c:pt idx="58450">
                  <c:v>58.450000000000045</c:v>
                </c:pt>
                <c:pt idx="58451">
                  <c:v>58.451000000000022</c:v>
                </c:pt>
                <c:pt idx="58452">
                  <c:v>58.451999999999998</c:v>
                </c:pt>
                <c:pt idx="58453">
                  <c:v>58.453000000000031</c:v>
                </c:pt>
                <c:pt idx="58454">
                  <c:v>58.454000000000008</c:v>
                </c:pt>
                <c:pt idx="58455">
                  <c:v>58.455000000000041</c:v>
                </c:pt>
                <c:pt idx="58456">
                  <c:v>58.456000000000017</c:v>
                </c:pt>
                <c:pt idx="58457">
                  <c:v>58.456999999999994</c:v>
                </c:pt>
                <c:pt idx="58458">
                  <c:v>58.458000000000027</c:v>
                </c:pt>
                <c:pt idx="58459">
                  <c:v>58.459000000000003</c:v>
                </c:pt>
                <c:pt idx="58460">
                  <c:v>58.460000000000036</c:v>
                </c:pt>
                <c:pt idx="58461">
                  <c:v>58.461000000000013</c:v>
                </c:pt>
                <c:pt idx="58462">
                  <c:v>58.462000000000046</c:v>
                </c:pt>
                <c:pt idx="58463">
                  <c:v>58.463000000000022</c:v>
                </c:pt>
                <c:pt idx="58464">
                  <c:v>58.463999999999999</c:v>
                </c:pt>
                <c:pt idx="58465">
                  <c:v>58.465000000000032</c:v>
                </c:pt>
                <c:pt idx="58466">
                  <c:v>58.466000000000008</c:v>
                </c:pt>
                <c:pt idx="58467">
                  <c:v>58.467000000000041</c:v>
                </c:pt>
                <c:pt idx="58468">
                  <c:v>58.468000000000018</c:v>
                </c:pt>
                <c:pt idx="58469">
                  <c:v>58.468999999999994</c:v>
                </c:pt>
                <c:pt idx="58470">
                  <c:v>58.470000000000027</c:v>
                </c:pt>
                <c:pt idx="58471">
                  <c:v>58.471000000000004</c:v>
                </c:pt>
                <c:pt idx="58472">
                  <c:v>58.472000000000037</c:v>
                </c:pt>
                <c:pt idx="58473">
                  <c:v>58.473000000000013</c:v>
                </c:pt>
                <c:pt idx="58474">
                  <c:v>58.474000000000046</c:v>
                </c:pt>
                <c:pt idx="58475">
                  <c:v>58.475000000000023</c:v>
                </c:pt>
                <c:pt idx="58476">
                  <c:v>58.475999999999999</c:v>
                </c:pt>
                <c:pt idx="58477">
                  <c:v>58.477000000000032</c:v>
                </c:pt>
                <c:pt idx="58478">
                  <c:v>58.478000000000009</c:v>
                </c:pt>
                <c:pt idx="58479">
                  <c:v>58.479000000000042</c:v>
                </c:pt>
                <c:pt idx="58480">
                  <c:v>58.480000000000018</c:v>
                </c:pt>
                <c:pt idx="58481">
                  <c:v>58.480999999999995</c:v>
                </c:pt>
                <c:pt idx="58482">
                  <c:v>58.482000000000028</c:v>
                </c:pt>
                <c:pt idx="58483">
                  <c:v>58.483000000000004</c:v>
                </c:pt>
                <c:pt idx="58484">
                  <c:v>58.484000000000037</c:v>
                </c:pt>
                <c:pt idx="58485">
                  <c:v>58.485000000000014</c:v>
                </c:pt>
                <c:pt idx="58486">
                  <c:v>58.48599999999999</c:v>
                </c:pt>
                <c:pt idx="58487">
                  <c:v>58.487000000000023</c:v>
                </c:pt>
                <c:pt idx="58488">
                  <c:v>58.488</c:v>
                </c:pt>
                <c:pt idx="58489">
                  <c:v>58.489000000000033</c:v>
                </c:pt>
                <c:pt idx="58490">
                  <c:v>58.490000000000009</c:v>
                </c:pt>
                <c:pt idx="58491">
                  <c:v>58.491000000000042</c:v>
                </c:pt>
                <c:pt idx="58492">
                  <c:v>58.492000000000019</c:v>
                </c:pt>
                <c:pt idx="58493">
                  <c:v>58.492999999999995</c:v>
                </c:pt>
                <c:pt idx="58494">
                  <c:v>58.494000000000028</c:v>
                </c:pt>
                <c:pt idx="58495">
                  <c:v>58.495000000000005</c:v>
                </c:pt>
                <c:pt idx="58496">
                  <c:v>58.496000000000038</c:v>
                </c:pt>
                <c:pt idx="58497">
                  <c:v>58.497000000000014</c:v>
                </c:pt>
                <c:pt idx="58498">
                  <c:v>58.49799999999999</c:v>
                </c:pt>
                <c:pt idx="58499">
                  <c:v>58.499000000000024</c:v>
                </c:pt>
                <c:pt idx="58500">
                  <c:v>58.5</c:v>
                </c:pt>
                <c:pt idx="58501">
                  <c:v>58.501000000000033</c:v>
                </c:pt>
                <c:pt idx="58502">
                  <c:v>58.50200000000001</c:v>
                </c:pt>
                <c:pt idx="58503">
                  <c:v>58.503000000000043</c:v>
                </c:pt>
                <c:pt idx="58504">
                  <c:v>58.504000000000019</c:v>
                </c:pt>
                <c:pt idx="58505">
                  <c:v>58.504999999999995</c:v>
                </c:pt>
                <c:pt idx="58506">
                  <c:v>58.506000000000029</c:v>
                </c:pt>
                <c:pt idx="58507">
                  <c:v>58.507000000000005</c:v>
                </c:pt>
                <c:pt idx="58508">
                  <c:v>58.508000000000038</c:v>
                </c:pt>
                <c:pt idx="58509">
                  <c:v>58.509000000000015</c:v>
                </c:pt>
                <c:pt idx="58510">
                  <c:v>58.509999999999991</c:v>
                </c:pt>
                <c:pt idx="58511">
                  <c:v>58.511000000000024</c:v>
                </c:pt>
                <c:pt idx="58512">
                  <c:v>58.512</c:v>
                </c:pt>
                <c:pt idx="58513">
                  <c:v>58.513000000000034</c:v>
                </c:pt>
                <c:pt idx="58514">
                  <c:v>58.51400000000001</c:v>
                </c:pt>
                <c:pt idx="58515">
                  <c:v>58.515000000000043</c:v>
                </c:pt>
                <c:pt idx="58516">
                  <c:v>58.51600000000002</c:v>
                </c:pt>
                <c:pt idx="58517">
                  <c:v>58.516999999999996</c:v>
                </c:pt>
                <c:pt idx="58518">
                  <c:v>58.518000000000029</c:v>
                </c:pt>
                <c:pt idx="58519">
                  <c:v>58.519000000000005</c:v>
                </c:pt>
                <c:pt idx="58520">
                  <c:v>58.520000000000039</c:v>
                </c:pt>
                <c:pt idx="58521">
                  <c:v>58.521000000000015</c:v>
                </c:pt>
                <c:pt idx="58522">
                  <c:v>58.521999999999991</c:v>
                </c:pt>
                <c:pt idx="58523">
                  <c:v>58.523000000000025</c:v>
                </c:pt>
                <c:pt idx="58524">
                  <c:v>58.524000000000001</c:v>
                </c:pt>
                <c:pt idx="58525">
                  <c:v>58.525000000000034</c:v>
                </c:pt>
                <c:pt idx="58526">
                  <c:v>58.52600000000001</c:v>
                </c:pt>
                <c:pt idx="58527">
                  <c:v>58.527000000000044</c:v>
                </c:pt>
                <c:pt idx="58528">
                  <c:v>58.52800000000002</c:v>
                </c:pt>
                <c:pt idx="58529">
                  <c:v>58.528999999999996</c:v>
                </c:pt>
                <c:pt idx="58530">
                  <c:v>58.53000000000003</c:v>
                </c:pt>
                <c:pt idx="58531">
                  <c:v>58.531000000000006</c:v>
                </c:pt>
                <c:pt idx="58532">
                  <c:v>58.532000000000039</c:v>
                </c:pt>
                <c:pt idx="58533">
                  <c:v>58.533000000000015</c:v>
                </c:pt>
                <c:pt idx="58534">
                  <c:v>58.533999999999992</c:v>
                </c:pt>
                <c:pt idx="58535">
                  <c:v>58.535000000000025</c:v>
                </c:pt>
                <c:pt idx="58536">
                  <c:v>58.536000000000001</c:v>
                </c:pt>
                <c:pt idx="58537">
                  <c:v>58.537000000000035</c:v>
                </c:pt>
                <c:pt idx="58538">
                  <c:v>58.538000000000011</c:v>
                </c:pt>
                <c:pt idx="58539">
                  <c:v>58.539000000000044</c:v>
                </c:pt>
                <c:pt idx="58540">
                  <c:v>58.54000000000002</c:v>
                </c:pt>
                <c:pt idx="58541">
                  <c:v>58.540999999999997</c:v>
                </c:pt>
                <c:pt idx="58542">
                  <c:v>58.54200000000003</c:v>
                </c:pt>
                <c:pt idx="58543">
                  <c:v>58.543000000000006</c:v>
                </c:pt>
                <c:pt idx="58544">
                  <c:v>58.54400000000004</c:v>
                </c:pt>
                <c:pt idx="58545">
                  <c:v>58.545000000000016</c:v>
                </c:pt>
                <c:pt idx="58546">
                  <c:v>58.545999999999992</c:v>
                </c:pt>
                <c:pt idx="58547">
                  <c:v>58.547000000000025</c:v>
                </c:pt>
                <c:pt idx="58548">
                  <c:v>58.548000000000002</c:v>
                </c:pt>
                <c:pt idx="58549">
                  <c:v>58.549000000000035</c:v>
                </c:pt>
                <c:pt idx="58550">
                  <c:v>58.550000000000011</c:v>
                </c:pt>
                <c:pt idx="58551">
                  <c:v>58.551000000000045</c:v>
                </c:pt>
                <c:pt idx="58552">
                  <c:v>58.552000000000021</c:v>
                </c:pt>
                <c:pt idx="58553">
                  <c:v>58.552999999999997</c:v>
                </c:pt>
                <c:pt idx="58554">
                  <c:v>58.55400000000003</c:v>
                </c:pt>
                <c:pt idx="58555">
                  <c:v>58.555000000000007</c:v>
                </c:pt>
                <c:pt idx="58556">
                  <c:v>58.55600000000004</c:v>
                </c:pt>
                <c:pt idx="58557">
                  <c:v>58.557000000000016</c:v>
                </c:pt>
                <c:pt idx="58558">
                  <c:v>58.557999999999993</c:v>
                </c:pt>
                <c:pt idx="58559">
                  <c:v>58.559000000000026</c:v>
                </c:pt>
                <c:pt idx="58560">
                  <c:v>58.56</c:v>
                </c:pt>
                <c:pt idx="58561">
                  <c:v>58.561000000000035</c:v>
                </c:pt>
                <c:pt idx="58562">
                  <c:v>58.562000000000012</c:v>
                </c:pt>
                <c:pt idx="58563">
                  <c:v>58.563000000000045</c:v>
                </c:pt>
                <c:pt idx="58564">
                  <c:v>58.564000000000021</c:v>
                </c:pt>
                <c:pt idx="58565">
                  <c:v>58.564999999999998</c:v>
                </c:pt>
                <c:pt idx="58566">
                  <c:v>58.566000000000031</c:v>
                </c:pt>
                <c:pt idx="58567">
                  <c:v>58.567000000000007</c:v>
                </c:pt>
                <c:pt idx="58568">
                  <c:v>58.56800000000004</c:v>
                </c:pt>
                <c:pt idx="58569">
                  <c:v>58.569000000000017</c:v>
                </c:pt>
                <c:pt idx="58570">
                  <c:v>58.569999999999993</c:v>
                </c:pt>
                <c:pt idx="58571">
                  <c:v>58.571000000000026</c:v>
                </c:pt>
                <c:pt idx="58572">
                  <c:v>58.572000000000003</c:v>
                </c:pt>
                <c:pt idx="58573">
                  <c:v>58.573000000000036</c:v>
                </c:pt>
                <c:pt idx="58574">
                  <c:v>58.574000000000012</c:v>
                </c:pt>
                <c:pt idx="58575">
                  <c:v>58.575000000000045</c:v>
                </c:pt>
                <c:pt idx="58576">
                  <c:v>58.576000000000022</c:v>
                </c:pt>
                <c:pt idx="58577">
                  <c:v>58.576999999999998</c:v>
                </c:pt>
                <c:pt idx="58578">
                  <c:v>58.578000000000031</c:v>
                </c:pt>
                <c:pt idx="58579">
                  <c:v>58.579000000000008</c:v>
                </c:pt>
                <c:pt idx="58580">
                  <c:v>58.580000000000041</c:v>
                </c:pt>
                <c:pt idx="58581">
                  <c:v>58.581000000000017</c:v>
                </c:pt>
                <c:pt idx="58582">
                  <c:v>58.581999999999994</c:v>
                </c:pt>
                <c:pt idx="58583">
                  <c:v>58.583000000000027</c:v>
                </c:pt>
                <c:pt idx="58584">
                  <c:v>58.584000000000003</c:v>
                </c:pt>
                <c:pt idx="58585">
                  <c:v>58.585000000000036</c:v>
                </c:pt>
                <c:pt idx="58586">
                  <c:v>58.586000000000013</c:v>
                </c:pt>
                <c:pt idx="58587">
                  <c:v>58.587000000000046</c:v>
                </c:pt>
                <c:pt idx="58588">
                  <c:v>58.588000000000022</c:v>
                </c:pt>
                <c:pt idx="58589">
                  <c:v>58.588999999999999</c:v>
                </c:pt>
                <c:pt idx="58590">
                  <c:v>58.590000000000032</c:v>
                </c:pt>
                <c:pt idx="58591">
                  <c:v>58.591000000000008</c:v>
                </c:pt>
                <c:pt idx="58592">
                  <c:v>58.592000000000041</c:v>
                </c:pt>
                <c:pt idx="58593">
                  <c:v>58.593000000000018</c:v>
                </c:pt>
                <c:pt idx="58594">
                  <c:v>58.593999999999994</c:v>
                </c:pt>
                <c:pt idx="58595">
                  <c:v>58.595000000000027</c:v>
                </c:pt>
                <c:pt idx="58596">
                  <c:v>58.596000000000004</c:v>
                </c:pt>
                <c:pt idx="58597">
                  <c:v>58.597000000000037</c:v>
                </c:pt>
                <c:pt idx="58598">
                  <c:v>58.598000000000013</c:v>
                </c:pt>
                <c:pt idx="58599">
                  <c:v>58.599000000000046</c:v>
                </c:pt>
                <c:pt idx="58600">
                  <c:v>58.600000000000023</c:v>
                </c:pt>
                <c:pt idx="58601">
                  <c:v>58.600999999999999</c:v>
                </c:pt>
                <c:pt idx="58602">
                  <c:v>58.602000000000032</c:v>
                </c:pt>
                <c:pt idx="58603">
                  <c:v>58.603000000000009</c:v>
                </c:pt>
                <c:pt idx="58604">
                  <c:v>58.604000000000042</c:v>
                </c:pt>
                <c:pt idx="58605">
                  <c:v>58.605000000000018</c:v>
                </c:pt>
                <c:pt idx="58606">
                  <c:v>58.605999999999995</c:v>
                </c:pt>
                <c:pt idx="58607">
                  <c:v>58.607000000000028</c:v>
                </c:pt>
                <c:pt idx="58608">
                  <c:v>58.608000000000004</c:v>
                </c:pt>
                <c:pt idx="58609">
                  <c:v>58.609000000000037</c:v>
                </c:pt>
                <c:pt idx="58610">
                  <c:v>58.610000000000014</c:v>
                </c:pt>
                <c:pt idx="58611">
                  <c:v>58.61099999999999</c:v>
                </c:pt>
                <c:pt idx="58612">
                  <c:v>58.612000000000023</c:v>
                </c:pt>
                <c:pt idx="58613">
                  <c:v>58.613</c:v>
                </c:pt>
                <c:pt idx="58614">
                  <c:v>58.614000000000033</c:v>
                </c:pt>
                <c:pt idx="58615">
                  <c:v>58.615000000000009</c:v>
                </c:pt>
                <c:pt idx="58616">
                  <c:v>58.616000000000042</c:v>
                </c:pt>
                <c:pt idx="58617">
                  <c:v>58.617000000000019</c:v>
                </c:pt>
                <c:pt idx="58618">
                  <c:v>58.617999999999995</c:v>
                </c:pt>
                <c:pt idx="58619">
                  <c:v>58.619000000000028</c:v>
                </c:pt>
                <c:pt idx="58620">
                  <c:v>58.620000000000005</c:v>
                </c:pt>
                <c:pt idx="58621">
                  <c:v>58.621000000000038</c:v>
                </c:pt>
                <c:pt idx="58622">
                  <c:v>58.622000000000014</c:v>
                </c:pt>
                <c:pt idx="58623">
                  <c:v>58.62299999999999</c:v>
                </c:pt>
                <c:pt idx="58624">
                  <c:v>58.624000000000024</c:v>
                </c:pt>
                <c:pt idx="58625">
                  <c:v>58.625</c:v>
                </c:pt>
                <c:pt idx="58626">
                  <c:v>58.626000000000033</c:v>
                </c:pt>
                <c:pt idx="58627">
                  <c:v>58.62700000000001</c:v>
                </c:pt>
                <c:pt idx="58628">
                  <c:v>58.628000000000043</c:v>
                </c:pt>
                <c:pt idx="58629">
                  <c:v>58.629000000000019</c:v>
                </c:pt>
                <c:pt idx="58630">
                  <c:v>58.629999999999995</c:v>
                </c:pt>
                <c:pt idx="58631">
                  <c:v>58.631000000000029</c:v>
                </c:pt>
                <c:pt idx="58632">
                  <c:v>58.632000000000005</c:v>
                </c:pt>
                <c:pt idx="58633">
                  <c:v>58.633000000000038</c:v>
                </c:pt>
                <c:pt idx="58634">
                  <c:v>58.634000000000015</c:v>
                </c:pt>
                <c:pt idx="58635">
                  <c:v>58.634999999999991</c:v>
                </c:pt>
                <c:pt idx="58636">
                  <c:v>58.636000000000024</c:v>
                </c:pt>
                <c:pt idx="58637">
                  <c:v>58.637</c:v>
                </c:pt>
                <c:pt idx="58638">
                  <c:v>58.638000000000034</c:v>
                </c:pt>
                <c:pt idx="58639">
                  <c:v>58.63900000000001</c:v>
                </c:pt>
                <c:pt idx="58640">
                  <c:v>58.640000000000043</c:v>
                </c:pt>
                <c:pt idx="58641">
                  <c:v>58.64100000000002</c:v>
                </c:pt>
                <c:pt idx="58642">
                  <c:v>58.641999999999996</c:v>
                </c:pt>
                <c:pt idx="58643">
                  <c:v>58.643000000000029</c:v>
                </c:pt>
                <c:pt idx="58644">
                  <c:v>58.644000000000005</c:v>
                </c:pt>
                <c:pt idx="58645">
                  <c:v>58.645000000000039</c:v>
                </c:pt>
                <c:pt idx="58646">
                  <c:v>58.646000000000015</c:v>
                </c:pt>
                <c:pt idx="58647">
                  <c:v>58.646999999999991</c:v>
                </c:pt>
                <c:pt idx="58648">
                  <c:v>58.648000000000025</c:v>
                </c:pt>
                <c:pt idx="58649">
                  <c:v>58.649000000000001</c:v>
                </c:pt>
                <c:pt idx="58650">
                  <c:v>58.650000000000034</c:v>
                </c:pt>
                <c:pt idx="58651">
                  <c:v>58.65100000000001</c:v>
                </c:pt>
                <c:pt idx="58652">
                  <c:v>58.652000000000044</c:v>
                </c:pt>
                <c:pt idx="58653">
                  <c:v>58.65300000000002</c:v>
                </c:pt>
                <c:pt idx="58654">
                  <c:v>58.653999999999996</c:v>
                </c:pt>
                <c:pt idx="58655">
                  <c:v>58.65500000000003</c:v>
                </c:pt>
                <c:pt idx="58656">
                  <c:v>58.656000000000006</c:v>
                </c:pt>
                <c:pt idx="58657">
                  <c:v>58.657000000000039</c:v>
                </c:pt>
                <c:pt idx="58658">
                  <c:v>58.658000000000015</c:v>
                </c:pt>
                <c:pt idx="58659">
                  <c:v>58.658999999999992</c:v>
                </c:pt>
                <c:pt idx="58660">
                  <c:v>58.660000000000025</c:v>
                </c:pt>
                <c:pt idx="58661">
                  <c:v>58.661000000000001</c:v>
                </c:pt>
                <c:pt idx="58662">
                  <c:v>58.662000000000035</c:v>
                </c:pt>
                <c:pt idx="58663">
                  <c:v>58.663000000000011</c:v>
                </c:pt>
                <c:pt idx="58664">
                  <c:v>58.664000000000044</c:v>
                </c:pt>
                <c:pt idx="58665">
                  <c:v>58.66500000000002</c:v>
                </c:pt>
                <c:pt idx="58666">
                  <c:v>58.665999999999997</c:v>
                </c:pt>
                <c:pt idx="58667">
                  <c:v>58.66700000000003</c:v>
                </c:pt>
                <c:pt idx="58668">
                  <c:v>58.668000000000006</c:v>
                </c:pt>
                <c:pt idx="58669">
                  <c:v>58.66900000000004</c:v>
                </c:pt>
                <c:pt idx="58670">
                  <c:v>58.670000000000016</c:v>
                </c:pt>
                <c:pt idx="58671">
                  <c:v>58.670999999999992</c:v>
                </c:pt>
                <c:pt idx="58672">
                  <c:v>58.672000000000025</c:v>
                </c:pt>
                <c:pt idx="58673">
                  <c:v>58.673000000000002</c:v>
                </c:pt>
                <c:pt idx="58674">
                  <c:v>58.674000000000035</c:v>
                </c:pt>
                <c:pt idx="58675">
                  <c:v>58.675000000000011</c:v>
                </c:pt>
                <c:pt idx="58676">
                  <c:v>58.676000000000045</c:v>
                </c:pt>
                <c:pt idx="58677">
                  <c:v>58.677000000000021</c:v>
                </c:pt>
                <c:pt idx="58678">
                  <c:v>58.677999999999997</c:v>
                </c:pt>
                <c:pt idx="58679">
                  <c:v>58.67900000000003</c:v>
                </c:pt>
                <c:pt idx="58680">
                  <c:v>58.680000000000007</c:v>
                </c:pt>
                <c:pt idx="58681">
                  <c:v>58.68100000000004</c:v>
                </c:pt>
                <c:pt idx="58682">
                  <c:v>58.682000000000016</c:v>
                </c:pt>
                <c:pt idx="58683">
                  <c:v>58.682999999999993</c:v>
                </c:pt>
                <c:pt idx="58684">
                  <c:v>58.684000000000026</c:v>
                </c:pt>
                <c:pt idx="58685">
                  <c:v>58.685000000000002</c:v>
                </c:pt>
                <c:pt idx="58686">
                  <c:v>58.686000000000035</c:v>
                </c:pt>
                <c:pt idx="58687">
                  <c:v>58.687000000000012</c:v>
                </c:pt>
                <c:pt idx="58688">
                  <c:v>58.688000000000045</c:v>
                </c:pt>
                <c:pt idx="58689">
                  <c:v>58.689000000000021</c:v>
                </c:pt>
                <c:pt idx="58690">
                  <c:v>58.69</c:v>
                </c:pt>
                <c:pt idx="58691">
                  <c:v>58.691000000000031</c:v>
                </c:pt>
                <c:pt idx="58692">
                  <c:v>58.692000000000007</c:v>
                </c:pt>
                <c:pt idx="58693">
                  <c:v>58.69300000000004</c:v>
                </c:pt>
                <c:pt idx="58694">
                  <c:v>58.694000000000017</c:v>
                </c:pt>
                <c:pt idx="58695">
                  <c:v>58.694999999999993</c:v>
                </c:pt>
                <c:pt idx="58696">
                  <c:v>58.696000000000026</c:v>
                </c:pt>
                <c:pt idx="58697">
                  <c:v>58.697000000000003</c:v>
                </c:pt>
                <c:pt idx="58698">
                  <c:v>58.698000000000036</c:v>
                </c:pt>
                <c:pt idx="58699">
                  <c:v>58.699000000000012</c:v>
                </c:pt>
                <c:pt idx="58700">
                  <c:v>58.700000000000045</c:v>
                </c:pt>
                <c:pt idx="58701">
                  <c:v>58.701000000000022</c:v>
                </c:pt>
                <c:pt idx="58702">
                  <c:v>58.701999999999998</c:v>
                </c:pt>
                <c:pt idx="58703">
                  <c:v>58.703000000000031</c:v>
                </c:pt>
                <c:pt idx="58704">
                  <c:v>58.704000000000008</c:v>
                </c:pt>
                <c:pt idx="58705">
                  <c:v>58.705000000000041</c:v>
                </c:pt>
                <c:pt idx="58706">
                  <c:v>58.706000000000017</c:v>
                </c:pt>
                <c:pt idx="58707">
                  <c:v>58.706999999999994</c:v>
                </c:pt>
                <c:pt idx="58708">
                  <c:v>58.708000000000027</c:v>
                </c:pt>
                <c:pt idx="58709">
                  <c:v>58.709000000000003</c:v>
                </c:pt>
                <c:pt idx="58710">
                  <c:v>58.710000000000036</c:v>
                </c:pt>
                <c:pt idx="58711">
                  <c:v>58.711000000000013</c:v>
                </c:pt>
                <c:pt idx="58712">
                  <c:v>58.712000000000046</c:v>
                </c:pt>
                <c:pt idx="58713">
                  <c:v>58.713000000000022</c:v>
                </c:pt>
                <c:pt idx="58714">
                  <c:v>58.713999999999999</c:v>
                </c:pt>
                <c:pt idx="58715">
                  <c:v>58.715000000000032</c:v>
                </c:pt>
                <c:pt idx="58716">
                  <c:v>58.716000000000008</c:v>
                </c:pt>
                <c:pt idx="58717">
                  <c:v>58.717000000000041</c:v>
                </c:pt>
                <c:pt idx="58718">
                  <c:v>58.718000000000018</c:v>
                </c:pt>
                <c:pt idx="58719">
                  <c:v>58.718999999999994</c:v>
                </c:pt>
                <c:pt idx="58720">
                  <c:v>58.720000000000027</c:v>
                </c:pt>
                <c:pt idx="58721">
                  <c:v>58.721000000000004</c:v>
                </c:pt>
                <c:pt idx="58722">
                  <c:v>58.722000000000037</c:v>
                </c:pt>
                <c:pt idx="58723">
                  <c:v>58.723000000000013</c:v>
                </c:pt>
                <c:pt idx="58724">
                  <c:v>58.724000000000046</c:v>
                </c:pt>
                <c:pt idx="58725">
                  <c:v>58.725000000000023</c:v>
                </c:pt>
                <c:pt idx="58726">
                  <c:v>58.725999999999999</c:v>
                </c:pt>
                <c:pt idx="58727">
                  <c:v>58.727000000000032</c:v>
                </c:pt>
                <c:pt idx="58728">
                  <c:v>58.728000000000009</c:v>
                </c:pt>
                <c:pt idx="58729">
                  <c:v>58.729000000000042</c:v>
                </c:pt>
                <c:pt idx="58730">
                  <c:v>58.730000000000018</c:v>
                </c:pt>
                <c:pt idx="58731">
                  <c:v>58.730999999999995</c:v>
                </c:pt>
                <c:pt idx="58732">
                  <c:v>58.732000000000028</c:v>
                </c:pt>
                <c:pt idx="58733">
                  <c:v>58.733000000000004</c:v>
                </c:pt>
                <c:pt idx="58734">
                  <c:v>58.734000000000037</c:v>
                </c:pt>
                <c:pt idx="58735">
                  <c:v>58.735000000000014</c:v>
                </c:pt>
                <c:pt idx="58736">
                  <c:v>58.73599999999999</c:v>
                </c:pt>
                <c:pt idx="58737">
                  <c:v>58.737000000000023</c:v>
                </c:pt>
                <c:pt idx="58738">
                  <c:v>58.738</c:v>
                </c:pt>
                <c:pt idx="58739">
                  <c:v>58.739000000000033</c:v>
                </c:pt>
                <c:pt idx="58740">
                  <c:v>58.740000000000009</c:v>
                </c:pt>
                <c:pt idx="58741">
                  <c:v>58.741000000000042</c:v>
                </c:pt>
                <c:pt idx="58742">
                  <c:v>58.742000000000019</c:v>
                </c:pt>
                <c:pt idx="58743">
                  <c:v>58.742999999999995</c:v>
                </c:pt>
                <c:pt idx="58744">
                  <c:v>58.744000000000028</c:v>
                </c:pt>
                <c:pt idx="58745">
                  <c:v>58.745000000000005</c:v>
                </c:pt>
                <c:pt idx="58746">
                  <c:v>58.746000000000038</c:v>
                </c:pt>
                <c:pt idx="58747">
                  <c:v>58.747000000000014</c:v>
                </c:pt>
                <c:pt idx="58748">
                  <c:v>58.74799999999999</c:v>
                </c:pt>
                <c:pt idx="58749">
                  <c:v>58.749000000000024</c:v>
                </c:pt>
                <c:pt idx="58750">
                  <c:v>58.75</c:v>
                </c:pt>
                <c:pt idx="58751">
                  <c:v>58.751000000000033</c:v>
                </c:pt>
                <c:pt idx="58752">
                  <c:v>58.75200000000001</c:v>
                </c:pt>
                <c:pt idx="58753">
                  <c:v>58.753000000000043</c:v>
                </c:pt>
                <c:pt idx="58754">
                  <c:v>58.754000000000019</c:v>
                </c:pt>
                <c:pt idx="58755">
                  <c:v>58.754999999999995</c:v>
                </c:pt>
                <c:pt idx="58756">
                  <c:v>58.756000000000029</c:v>
                </c:pt>
                <c:pt idx="58757">
                  <c:v>58.757000000000005</c:v>
                </c:pt>
                <c:pt idx="58758">
                  <c:v>58.758000000000038</c:v>
                </c:pt>
                <c:pt idx="58759">
                  <c:v>58.759000000000015</c:v>
                </c:pt>
                <c:pt idx="58760">
                  <c:v>58.759999999999991</c:v>
                </c:pt>
                <c:pt idx="58761">
                  <c:v>58.761000000000024</c:v>
                </c:pt>
                <c:pt idx="58762">
                  <c:v>58.762</c:v>
                </c:pt>
                <c:pt idx="58763">
                  <c:v>58.763000000000034</c:v>
                </c:pt>
                <c:pt idx="58764">
                  <c:v>58.76400000000001</c:v>
                </c:pt>
                <c:pt idx="58765">
                  <c:v>58.765000000000043</c:v>
                </c:pt>
                <c:pt idx="58766">
                  <c:v>58.76600000000002</c:v>
                </c:pt>
                <c:pt idx="58767">
                  <c:v>58.766999999999996</c:v>
                </c:pt>
                <c:pt idx="58768">
                  <c:v>58.768000000000029</c:v>
                </c:pt>
                <c:pt idx="58769">
                  <c:v>58.769000000000005</c:v>
                </c:pt>
                <c:pt idx="58770">
                  <c:v>58.770000000000039</c:v>
                </c:pt>
                <c:pt idx="58771">
                  <c:v>58.771000000000015</c:v>
                </c:pt>
                <c:pt idx="58772">
                  <c:v>58.771999999999991</c:v>
                </c:pt>
                <c:pt idx="58773">
                  <c:v>58.773000000000025</c:v>
                </c:pt>
                <c:pt idx="58774">
                  <c:v>58.774000000000001</c:v>
                </c:pt>
                <c:pt idx="58775">
                  <c:v>58.775000000000034</c:v>
                </c:pt>
                <c:pt idx="58776">
                  <c:v>58.77600000000001</c:v>
                </c:pt>
                <c:pt idx="58777">
                  <c:v>58.777000000000044</c:v>
                </c:pt>
                <c:pt idx="58778">
                  <c:v>58.77800000000002</c:v>
                </c:pt>
                <c:pt idx="58779">
                  <c:v>58.778999999999996</c:v>
                </c:pt>
                <c:pt idx="58780">
                  <c:v>58.78000000000003</c:v>
                </c:pt>
                <c:pt idx="58781">
                  <c:v>58.781000000000006</c:v>
                </c:pt>
                <c:pt idx="58782">
                  <c:v>58.782000000000039</c:v>
                </c:pt>
                <c:pt idx="58783">
                  <c:v>58.783000000000015</c:v>
                </c:pt>
                <c:pt idx="58784">
                  <c:v>58.783999999999992</c:v>
                </c:pt>
                <c:pt idx="58785">
                  <c:v>58.785000000000025</c:v>
                </c:pt>
                <c:pt idx="58786">
                  <c:v>58.786000000000001</c:v>
                </c:pt>
                <c:pt idx="58787">
                  <c:v>58.787000000000035</c:v>
                </c:pt>
                <c:pt idx="58788">
                  <c:v>58.788000000000011</c:v>
                </c:pt>
                <c:pt idx="58789">
                  <c:v>58.789000000000044</c:v>
                </c:pt>
                <c:pt idx="58790">
                  <c:v>58.79000000000002</c:v>
                </c:pt>
                <c:pt idx="58791">
                  <c:v>58.790999999999997</c:v>
                </c:pt>
                <c:pt idx="58792">
                  <c:v>58.79200000000003</c:v>
                </c:pt>
                <c:pt idx="58793">
                  <c:v>58.793000000000006</c:v>
                </c:pt>
                <c:pt idx="58794">
                  <c:v>58.79400000000004</c:v>
                </c:pt>
                <c:pt idx="58795">
                  <c:v>58.795000000000016</c:v>
                </c:pt>
                <c:pt idx="58796">
                  <c:v>58.795999999999992</c:v>
                </c:pt>
                <c:pt idx="58797">
                  <c:v>58.797000000000025</c:v>
                </c:pt>
                <c:pt idx="58798">
                  <c:v>58.798000000000002</c:v>
                </c:pt>
                <c:pt idx="58799">
                  <c:v>58.799000000000035</c:v>
                </c:pt>
                <c:pt idx="58800">
                  <c:v>58.800000000000011</c:v>
                </c:pt>
                <c:pt idx="58801">
                  <c:v>58.801000000000045</c:v>
                </c:pt>
                <c:pt idx="58802">
                  <c:v>58.802000000000021</c:v>
                </c:pt>
                <c:pt idx="58803">
                  <c:v>58.802999999999997</c:v>
                </c:pt>
                <c:pt idx="58804">
                  <c:v>58.80400000000003</c:v>
                </c:pt>
                <c:pt idx="58805">
                  <c:v>58.805000000000007</c:v>
                </c:pt>
                <c:pt idx="58806">
                  <c:v>58.80600000000004</c:v>
                </c:pt>
                <c:pt idx="58807">
                  <c:v>58.807000000000016</c:v>
                </c:pt>
                <c:pt idx="58808">
                  <c:v>58.807999999999993</c:v>
                </c:pt>
                <c:pt idx="58809">
                  <c:v>58.809000000000026</c:v>
                </c:pt>
                <c:pt idx="58810">
                  <c:v>58.81</c:v>
                </c:pt>
                <c:pt idx="58811">
                  <c:v>58.811000000000035</c:v>
                </c:pt>
                <c:pt idx="58812">
                  <c:v>58.812000000000012</c:v>
                </c:pt>
                <c:pt idx="58813">
                  <c:v>58.813000000000045</c:v>
                </c:pt>
                <c:pt idx="58814">
                  <c:v>58.814000000000021</c:v>
                </c:pt>
                <c:pt idx="58815">
                  <c:v>58.814999999999998</c:v>
                </c:pt>
                <c:pt idx="58816">
                  <c:v>58.816000000000031</c:v>
                </c:pt>
                <c:pt idx="58817">
                  <c:v>58.817000000000007</c:v>
                </c:pt>
                <c:pt idx="58818">
                  <c:v>58.81800000000004</c:v>
                </c:pt>
                <c:pt idx="58819">
                  <c:v>58.819000000000017</c:v>
                </c:pt>
                <c:pt idx="58820">
                  <c:v>58.819999999999993</c:v>
                </c:pt>
                <c:pt idx="58821">
                  <c:v>58.821000000000026</c:v>
                </c:pt>
                <c:pt idx="58822">
                  <c:v>58.822000000000003</c:v>
                </c:pt>
                <c:pt idx="58823">
                  <c:v>58.823000000000036</c:v>
                </c:pt>
                <c:pt idx="58824">
                  <c:v>58.824000000000012</c:v>
                </c:pt>
                <c:pt idx="58825">
                  <c:v>58.825000000000045</c:v>
                </c:pt>
                <c:pt idx="58826">
                  <c:v>58.826000000000022</c:v>
                </c:pt>
                <c:pt idx="58827">
                  <c:v>58.826999999999998</c:v>
                </c:pt>
                <c:pt idx="58828">
                  <c:v>58.828000000000031</c:v>
                </c:pt>
                <c:pt idx="58829">
                  <c:v>58.829000000000008</c:v>
                </c:pt>
                <c:pt idx="58830">
                  <c:v>58.830000000000041</c:v>
                </c:pt>
                <c:pt idx="58831">
                  <c:v>58.831000000000017</c:v>
                </c:pt>
                <c:pt idx="58832">
                  <c:v>58.831999999999994</c:v>
                </c:pt>
                <c:pt idx="58833">
                  <c:v>58.833000000000027</c:v>
                </c:pt>
                <c:pt idx="58834">
                  <c:v>58.834000000000003</c:v>
                </c:pt>
                <c:pt idx="58835">
                  <c:v>58.835000000000036</c:v>
                </c:pt>
                <c:pt idx="58836">
                  <c:v>58.836000000000013</c:v>
                </c:pt>
                <c:pt idx="58837">
                  <c:v>58.837000000000046</c:v>
                </c:pt>
                <c:pt idx="58838">
                  <c:v>58.838000000000022</c:v>
                </c:pt>
                <c:pt idx="58839">
                  <c:v>58.838999999999999</c:v>
                </c:pt>
                <c:pt idx="58840">
                  <c:v>58.840000000000032</c:v>
                </c:pt>
                <c:pt idx="58841">
                  <c:v>58.841000000000008</c:v>
                </c:pt>
                <c:pt idx="58842">
                  <c:v>58.842000000000041</c:v>
                </c:pt>
                <c:pt idx="58843">
                  <c:v>58.843000000000018</c:v>
                </c:pt>
                <c:pt idx="58844">
                  <c:v>58.843999999999994</c:v>
                </c:pt>
                <c:pt idx="58845">
                  <c:v>58.845000000000027</c:v>
                </c:pt>
                <c:pt idx="58846">
                  <c:v>58.846000000000004</c:v>
                </c:pt>
                <c:pt idx="58847">
                  <c:v>58.847000000000037</c:v>
                </c:pt>
                <c:pt idx="58848">
                  <c:v>58.848000000000013</c:v>
                </c:pt>
                <c:pt idx="58849">
                  <c:v>58.849000000000046</c:v>
                </c:pt>
                <c:pt idx="58850">
                  <c:v>58.850000000000023</c:v>
                </c:pt>
                <c:pt idx="58851">
                  <c:v>58.850999999999999</c:v>
                </c:pt>
                <c:pt idx="58852">
                  <c:v>58.852000000000032</c:v>
                </c:pt>
                <c:pt idx="58853">
                  <c:v>58.853000000000009</c:v>
                </c:pt>
                <c:pt idx="58854">
                  <c:v>58.854000000000042</c:v>
                </c:pt>
                <c:pt idx="58855">
                  <c:v>58.855000000000018</c:v>
                </c:pt>
                <c:pt idx="58856">
                  <c:v>58.855999999999995</c:v>
                </c:pt>
                <c:pt idx="58857">
                  <c:v>58.857000000000028</c:v>
                </c:pt>
                <c:pt idx="58858">
                  <c:v>58.858000000000004</c:v>
                </c:pt>
                <c:pt idx="58859">
                  <c:v>58.859000000000037</c:v>
                </c:pt>
                <c:pt idx="58860">
                  <c:v>58.860000000000014</c:v>
                </c:pt>
                <c:pt idx="58861">
                  <c:v>58.86099999999999</c:v>
                </c:pt>
                <c:pt idx="58862">
                  <c:v>58.862000000000023</c:v>
                </c:pt>
                <c:pt idx="58863">
                  <c:v>58.863</c:v>
                </c:pt>
                <c:pt idx="58864">
                  <c:v>58.864000000000033</c:v>
                </c:pt>
                <c:pt idx="58865">
                  <c:v>58.865000000000009</c:v>
                </c:pt>
                <c:pt idx="58866">
                  <c:v>58.866000000000042</c:v>
                </c:pt>
                <c:pt idx="58867">
                  <c:v>58.867000000000019</c:v>
                </c:pt>
                <c:pt idx="58868">
                  <c:v>58.867999999999995</c:v>
                </c:pt>
                <c:pt idx="58869">
                  <c:v>58.869000000000028</c:v>
                </c:pt>
                <c:pt idx="58870">
                  <c:v>58.870000000000005</c:v>
                </c:pt>
                <c:pt idx="58871">
                  <c:v>58.871000000000038</c:v>
                </c:pt>
                <c:pt idx="58872">
                  <c:v>58.872000000000014</c:v>
                </c:pt>
                <c:pt idx="58873">
                  <c:v>58.87299999999999</c:v>
                </c:pt>
                <c:pt idx="58874">
                  <c:v>58.874000000000024</c:v>
                </c:pt>
                <c:pt idx="58875">
                  <c:v>58.875</c:v>
                </c:pt>
                <c:pt idx="58876">
                  <c:v>58.876000000000033</c:v>
                </c:pt>
                <c:pt idx="58877">
                  <c:v>58.87700000000001</c:v>
                </c:pt>
                <c:pt idx="58878">
                  <c:v>58.878000000000043</c:v>
                </c:pt>
                <c:pt idx="58879">
                  <c:v>58.879000000000019</c:v>
                </c:pt>
                <c:pt idx="58880">
                  <c:v>58.879999999999995</c:v>
                </c:pt>
                <c:pt idx="58881">
                  <c:v>58.881000000000029</c:v>
                </c:pt>
                <c:pt idx="58882">
                  <c:v>58.882000000000005</c:v>
                </c:pt>
                <c:pt idx="58883">
                  <c:v>58.883000000000038</c:v>
                </c:pt>
                <c:pt idx="58884">
                  <c:v>58.884000000000015</c:v>
                </c:pt>
                <c:pt idx="58885">
                  <c:v>58.884999999999991</c:v>
                </c:pt>
                <c:pt idx="58886">
                  <c:v>58.886000000000024</c:v>
                </c:pt>
                <c:pt idx="58887">
                  <c:v>58.887</c:v>
                </c:pt>
                <c:pt idx="58888">
                  <c:v>58.888000000000034</c:v>
                </c:pt>
                <c:pt idx="58889">
                  <c:v>58.88900000000001</c:v>
                </c:pt>
                <c:pt idx="58890">
                  <c:v>58.890000000000043</c:v>
                </c:pt>
                <c:pt idx="58891">
                  <c:v>58.89100000000002</c:v>
                </c:pt>
                <c:pt idx="58892">
                  <c:v>58.891999999999996</c:v>
                </c:pt>
                <c:pt idx="58893">
                  <c:v>58.893000000000029</c:v>
                </c:pt>
                <c:pt idx="58894">
                  <c:v>58.894000000000005</c:v>
                </c:pt>
                <c:pt idx="58895">
                  <c:v>58.895000000000039</c:v>
                </c:pt>
                <c:pt idx="58896">
                  <c:v>58.896000000000015</c:v>
                </c:pt>
                <c:pt idx="58897">
                  <c:v>58.896999999999991</c:v>
                </c:pt>
                <c:pt idx="58898">
                  <c:v>58.898000000000025</c:v>
                </c:pt>
                <c:pt idx="58899">
                  <c:v>58.899000000000001</c:v>
                </c:pt>
                <c:pt idx="58900">
                  <c:v>58.900000000000034</c:v>
                </c:pt>
                <c:pt idx="58901">
                  <c:v>58.90100000000001</c:v>
                </c:pt>
                <c:pt idx="58902">
                  <c:v>58.902000000000044</c:v>
                </c:pt>
                <c:pt idx="58903">
                  <c:v>58.90300000000002</c:v>
                </c:pt>
                <c:pt idx="58904">
                  <c:v>58.903999999999996</c:v>
                </c:pt>
                <c:pt idx="58905">
                  <c:v>58.90500000000003</c:v>
                </c:pt>
                <c:pt idx="58906">
                  <c:v>58.906000000000006</c:v>
                </c:pt>
                <c:pt idx="58907">
                  <c:v>58.907000000000039</c:v>
                </c:pt>
                <c:pt idx="58908">
                  <c:v>58.908000000000015</c:v>
                </c:pt>
                <c:pt idx="58909">
                  <c:v>58.908999999999992</c:v>
                </c:pt>
                <c:pt idx="58910">
                  <c:v>58.910000000000025</c:v>
                </c:pt>
                <c:pt idx="58911">
                  <c:v>58.911000000000001</c:v>
                </c:pt>
                <c:pt idx="58912">
                  <c:v>58.912000000000035</c:v>
                </c:pt>
                <c:pt idx="58913">
                  <c:v>58.913000000000011</c:v>
                </c:pt>
                <c:pt idx="58914">
                  <c:v>58.914000000000044</c:v>
                </c:pt>
                <c:pt idx="58915">
                  <c:v>58.91500000000002</c:v>
                </c:pt>
                <c:pt idx="58916">
                  <c:v>58.915999999999997</c:v>
                </c:pt>
                <c:pt idx="58917">
                  <c:v>58.91700000000003</c:v>
                </c:pt>
                <c:pt idx="58918">
                  <c:v>58.918000000000006</c:v>
                </c:pt>
                <c:pt idx="58919">
                  <c:v>58.91900000000004</c:v>
                </c:pt>
                <c:pt idx="58920">
                  <c:v>58.920000000000016</c:v>
                </c:pt>
                <c:pt idx="58921">
                  <c:v>58.920999999999992</c:v>
                </c:pt>
                <c:pt idx="58922">
                  <c:v>58.922000000000025</c:v>
                </c:pt>
                <c:pt idx="58923">
                  <c:v>58.923000000000002</c:v>
                </c:pt>
                <c:pt idx="58924">
                  <c:v>58.924000000000035</c:v>
                </c:pt>
                <c:pt idx="58925">
                  <c:v>58.925000000000011</c:v>
                </c:pt>
                <c:pt idx="58926">
                  <c:v>58.926000000000045</c:v>
                </c:pt>
                <c:pt idx="58927">
                  <c:v>58.927000000000021</c:v>
                </c:pt>
                <c:pt idx="58928">
                  <c:v>58.927999999999997</c:v>
                </c:pt>
                <c:pt idx="58929">
                  <c:v>58.92900000000003</c:v>
                </c:pt>
                <c:pt idx="58930">
                  <c:v>58.930000000000007</c:v>
                </c:pt>
                <c:pt idx="58931">
                  <c:v>58.93100000000004</c:v>
                </c:pt>
                <c:pt idx="58932">
                  <c:v>58.932000000000016</c:v>
                </c:pt>
                <c:pt idx="58933">
                  <c:v>58.932999999999993</c:v>
                </c:pt>
                <c:pt idx="58934">
                  <c:v>58.934000000000026</c:v>
                </c:pt>
                <c:pt idx="58935">
                  <c:v>58.935000000000002</c:v>
                </c:pt>
                <c:pt idx="58936">
                  <c:v>58.936000000000035</c:v>
                </c:pt>
                <c:pt idx="58937">
                  <c:v>58.937000000000012</c:v>
                </c:pt>
                <c:pt idx="58938">
                  <c:v>58.938000000000045</c:v>
                </c:pt>
                <c:pt idx="58939">
                  <c:v>58.939000000000021</c:v>
                </c:pt>
                <c:pt idx="58940">
                  <c:v>58.94</c:v>
                </c:pt>
                <c:pt idx="58941">
                  <c:v>58.941000000000031</c:v>
                </c:pt>
                <c:pt idx="58942">
                  <c:v>58.942000000000007</c:v>
                </c:pt>
                <c:pt idx="58943">
                  <c:v>58.94300000000004</c:v>
                </c:pt>
                <c:pt idx="58944">
                  <c:v>58.944000000000017</c:v>
                </c:pt>
                <c:pt idx="58945">
                  <c:v>58.944999999999993</c:v>
                </c:pt>
                <c:pt idx="58946">
                  <c:v>58.946000000000026</c:v>
                </c:pt>
                <c:pt idx="58947">
                  <c:v>58.947000000000003</c:v>
                </c:pt>
                <c:pt idx="58948">
                  <c:v>58.948000000000036</c:v>
                </c:pt>
                <c:pt idx="58949">
                  <c:v>58.949000000000012</c:v>
                </c:pt>
                <c:pt idx="58950">
                  <c:v>58.950000000000045</c:v>
                </c:pt>
                <c:pt idx="58951">
                  <c:v>58.951000000000022</c:v>
                </c:pt>
                <c:pt idx="58952">
                  <c:v>58.951999999999998</c:v>
                </c:pt>
                <c:pt idx="58953">
                  <c:v>58.953000000000031</c:v>
                </c:pt>
                <c:pt idx="58954">
                  <c:v>58.954000000000008</c:v>
                </c:pt>
                <c:pt idx="58955">
                  <c:v>58.955000000000041</c:v>
                </c:pt>
                <c:pt idx="58956">
                  <c:v>58.956000000000017</c:v>
                </c:pt>
                <c:pt idx="58957">
                  <c:v>58.956999999999994</c:v>
                </c:pt>
                <c:pt idx="58958">
                  <c:v>58.958000000000027</c:v>
                </c:pt>
                <c:pt idx="58959">
                  <c:v>58.959000000000003</c:v>
                </c:pt>
                <c:pt idx="58960">
                  <c:v>58.960000000000036</c:v>
                </c:pt>
                <c:pt idx="58961">
                  <c:v>58.961000000000013</c:v>
                </c:pt>
                <c:pt idx="58962">
                  <c:v>58.962000000000046</c:v>
                </c:pt>
                <c:pt idx="58963">
                  <c:v>58.963000000000022</c:v>
                </c:pt>
                <c:pt idx="58964">
                  <c:v>58.963999999999999</c:v>
                </c:pt>
                <c:pt idx="58965">
                  <c:v>58.965000000000032</c:v>
                </c:pt>
                <c:pt idx="58966">
                  <c:v>58.966000000000008</c:v>
                </c:pt>
                <c:pt idx="58967">
                  <c:v>58.967000000000041</c:v>
                </c:pt>
                <c:pt idx="58968">
                  <c:v>58.968000000000018</c:v>
                </c:pt>
                <c:pt idx="58969">
                  <c:v>58.968999999999994</c:v>
                </c:pt>
                <c:pt idx="58970">
                  <c:v>58.970000000000027</c:v>
                </c:pt>
                <c:pt idx="58971">
                  <c:v>58.971000000000004</c:v>
                </c:pt>
                <c:pt idx="58972">
                  <c:v>58.972000000000037</c:v>
                </c:pt>
                <c:pt idx="58973">
                  <c:v>58.973000000000013</c:v>
                </c:pt>
                <c:pt idx="58974">
                  <c:v>58.974000000000046</c:v>
                </c:pt>
                <c:pt idx="58975">
                  <c:v>58.975000000000023</c:v>
                </c:pt>
                <c:pt idx="58976">
                  <c:v>58.975999999999999</c:v>
                </c:pt>
                <c:pt idx="58977">
                  <c:v>58.977000000000032</c:v>
                </c:pt>
                <c:pt idx="58978">
                  <c:v>58.978000000000009</c:v>
                </c:pt>
                <c:pt idx="58979">
                  <c:v>58.979000000000042</c:v>
                </c:pt>
                <c:pt idx="58980">
                  <c:v>58.980000000000018</c:v>
                </c:pt>
                <c:pt idx="58981">
                  <c:v>58.980999999999995</c:v>
                </c:pt>
                <c:pt idx="58982">
                  <c:v>58.982000000000028</c:v>
                </c:pt>
                <c:pt idx="58983">
                  <c:v>58.983000000000004</c:v>
                </c:pt>
                <c:pt idx="58984">
                  <c:v>58.984000000000037</c:v>
                </c:pt>
                <c:pt idx="58985">
                  <c:v>58.985000000000014</c:v>
                </c:pt>
                <c:pt idx="58986">
                  <c:v>58.98599999999999</c:v>
                </c:pt>
                <c:pt idx="58987">
                  <c:v>58.987000000000023</c:v>
                </c:pt>
                <c:pt idx="58988">
                  <c:v>58.988</c:v>
                </c:pt>
                <c:pt idx="58989">
                  <c:v>58.989000000000033</c:v>
                </c:pt>
                <c:pt idx="58990">
                  <c:v>58.990000000000009</c:v>
                </c:pt>
                <c:pt idx="58991">
                  <c:v>58.991000000000042</c:v>
                </c:pt>
                <c:pt idx="58992">
                  <c:v>58.992000000000019</c:v>
                </c:pt>
                <c:pt idx="58993">
                  <c:v>58.992999999999995</c:v>
                </c:pt>
                <c:pt idx="58994">
                  <c:v>58.994000000000028</c:v>
                </c:pt>
                <c:pt idx="58995">
                  <c:v>58.995000000000005</c:v>
                </c:pt>
                <c:pt idx="58996">
                  <c:v>58.996000000000038</c:v>
                </c:pt>
                <c:pt idx="58997">
                  <c:v>58.997000000000014</c:v>
                </c:pt>
                <c:pt idx="58998">
                  <c:v>58.99799999999999</c:v>
                </c:pt>
                <c:pt idx="58999">
                  <c:v>58.999000000000024</c:v>
                </c:pt>
                <c:pt idx="59000">
                  <c:v>59</c:v>
                </c:pt>
                <c:pt idx="59001">
                  <c:v>59.001000000000033</c:v>
                </c:pt>
                <c:pt idx="59002">
                  <c:v>59.00200000000001</c:v>
                </c:pt>
                <c:pt idx="59003">
                  <c:v>59.003000000000043</c:v>
                </c:pt>
                <c:pt idx="59004">
                  <c:v>59.004000000000019</c:v>
                </c:pt>
                <c:pt idx="59005">
                  <c:v>59.004999999999995</c:v>
                </c:pt>
                <c:pt idx="59006">
                  <c:v>59.006000000000029</c:v>
                </c:pt>
                <c:pt idx="59007">
                  <c:v>59.007000000000005</c:v>
                </c:pt>
                <c:pt idx="59008">
                  <c:v>59.008000000000038</c:v>
                </c:pt>
                <c:pt idx="59009">
                  <c:v>59.009000000000015</c:v>
                </c:pt>
                <c:pt idx="59010">
                  <c:v>59.009999999999991</c:v>
                </c:pt>
                <c:pt idx="59011">
                  <c:v>59.011000000000024</c:v>
                </c:pt>
                <c:pt idx="59012">
                  <c:v>59.012</c:v>
                </c:pt>
                <c:pt idx="59013">
                  <c:v>59.013000000000034</c:v>
                </c:pt>
                <c:pt idx="59014">
                  <c:v>59.01400000000001</c:v>
                </c:pt>
                <c:pt idx="59015">
                  <c:v>59.015000000000043</c:v>
                </c:pt>
                <c:pt idx="59016">
                  <c:v>59.01600000000002</c:v>
                </c:pt>
                <c:pt idx="59017">
                  <c:v>59.016999999999996</c:v>
                </c:pt>
                <c:pt idx="59018">
                  <c:v>59.018000000000029</c:v>
                </c:pt>
                <c:pt idx="59019">
                  <c:v>59.019000000000005</c:v>
                </c:pt>
                <c:pt idx="59020">
                  <c:v>59.020000000000039</c:v>
                </c:pt>
                <c:pt idx="59021">
                  <c:v>59.021000000000015</c:v>
                </c:pt>
                <c:pt idx="59022">
                  <c:v>59.021999999999991</c:v>
                </c:pt>
                <c:pt idx="59023">
                  <c:v>59.023000000000025</c:v>
                </c:pt>
                <c:pt idx="59024">
                  <c:v>59.024000000000001</c:v>
                </c:pt>
                <c:pt idx="59025">
                  <c:v>59.025000000000034</c:v>
                </c:pt>
                <c:pt idx="59026">
                  <c:v>59.02600000000001</c:v>
                </c:pt>
                <c:pt idx="59027">
                  <c:v>59.027000000000044</c:v>
                </c:pt>
                <c:pt idx="59028">
                  <c:v>59.02800000000002</c:v>
                </c:pt>
                <c:pt idx="59029">
                  <c:v>59.028999999999996</c:v>
                </c:pt>
                <c:pt idx="59030">
                  <c:v>59.03000000000003</c:v>
                </c:pt>
                <c:pt idx="59031">
                  <c:v>59.031000000000006</c:v>
                </c:pt>
                <c:pt idx="59032">
                  <c:v>59.032000000000039</c:v>
                </c:pt>
                <c:pt idx="59033">
                  <c:v>59.033000000000015</c:v>
                </c:pt>
                <c:pt idx="59034">
                  <c:v>59.033999999999992</c:v>
                </c:pt>
                <c:pt idx="59035">
                  <c:v>59.035000000000025</c:v>
                </c:pt>
                <c:pt idx="59036">
                  <c:v>59.036000000000001</c:v>
                </c:pt>
                <c:pt idx="59037">
                  <c:v>59.037000000000035</c:v>
                </c:pt>
                <c:pt idx="59038">
                  <c:v>59.038000000000011</c:v>
                </c:pt>
                <c:pt idx="59039">
                  <c:v>59.039000000000044</c:v>
                </c:pt>
                <c:pt idx="59040">
                  <c:v>59.04000000000002</c:v>
                </c:pt>
                <c:pt idx="59041">
                  <c:v>59.040999999999997</c:v>
                </c:pt>
                <c:pt idx="59042">
                  <c:v>59.04200000000003</c:v>
                </c:pt>
                <c:pt idx="59043">
                  <c:v>59.043000000000006</c:v>
                </c:pt>
                <c:pt idx="59044">
                  <c:v>59.04400000000004</c:v>
                </c:pt>
                <c:pt idx="59045">
                  <c:v>59.045000000000016</c:v>
                </c:pt>
                <c:pt idx="59046">
                  <c:v>59.045999999999992</c:v>
                </c:pt>
                <c:pt idx="59047">
                  <c:v>59.047000000000025</c:v>
                </c:pt>
                <c:pt idx="59048">
                  <c:v>59.048000000000002</c:v>
                </c:pt>
                <c:pt idx="59049">
                  <c:v>59.049000000000035</c:v>
                </c:pt>
                <c:pt idx="59050">
                  <c:v>59.050000000000011</c:v>
                </c:pt>
                <c:pt idx="59051">
                  <c:v>59.051000000000045</c:v>
                </c:pt>
                <c:pt idx="59052">
                  <c:v>59.052000000000021</c:v>
                </c:pt>
                <c:pt idx="59053">
                  <c:v>59.052999999999997</c:v>
                </c:pt>
                <c:pt idx="59054">
                  <c:v>59.05400000000003</c:v>
                </c:pt>
                <c:pt idx="59055">
                  <c:v>59.055000000000007</c:v>
                </c:pt>
                <c:pt idx="59056">
                  <c:v>59.05600000000004</c:v>
                </c:pt>
                <c:pt idx="59057">
                  <c:v>59.057000000000016</c:v>
                </c:pt>
                <c:pt idx="59058">
                  <c:v>59.057999999999993</c:v>
                </c:pt>
                <c:pt idx="59059">
                  <c:v>59.059000000000026</c:v>
                </c:pt>
                <c:pt idx="59060">
                  <c:v>59.06</c:v>
                </c:pt>
                <c:pt idx="59061">
                  <c:v>59.061000000000035</c:v>
                </c:pt>
                <c:pt idx="59062">
                  <c:v>59.062000000000012</c:v>
                </c:pt>
                <c:pt idx="59063">
                  <c:v>59.063000000000045</c:v>
                </c:pt>
                <c:pt idx="59064">
                  <c:v>59.064000000000021</c:v>
                </c:pt>
                <c:pt idx="59065">
                  <c:v>59.064999999999998</c:v>
                </c:pt>
                <c:pt idx="59066">
                  <c:v>59.066000000000031</c:v>
                </c:pt>
                <c:pt idx="59067">
                  <c:v>59.067000000000007</c:v>
                </c:pt>
                <c:pt idx="59068">
                  <c:v>59.06800000000004</c:v>
                </c:pt>
                <c:pt idx="59069">
                  <c:v>59.069000000000017</c:v>
                </c:pt>
                <c:pt idx="59070">
                  <c:v>59.069999999999993</c:v>
                </c:pt>
                <c:pt idx="59071">
                  <c:v>59.071000000000026</c:v>
                </c:pt>
                <c:pt idx="59072">
                  <c:v>59.072000000000003</c:v>
                </c:pt>
                <c:pt idx="59073">
                  <c:v>59.073000000000036</c:v>
                </c:pt>
                <c:pt idx="59074">
                  <c:v>59.074000000000012</c:v>
                </c:pt>
                <c:pt idx="59075">
                  <c:v>59.075000000000045</c:v>
                </c:pt>
                <c:pt idx="59076">
                  <c:v>59.076000000000022</c:v>
                </c:pt>
                <c:pt idx="59077">
                  <c:v>59.076999999999998</c:v>
                </c:pt>
                <c:pt idx="59078">
                  <c:v>59.078000000000031</c:v>
                </c:pt>
                <c:pt idx="59079">
                  <c:v>59.079000000000008</c:v>
                </c:pt>
                <c:pt idx="59080">
                  <c:v>59.080000000000041</c:v>
                </c:pt>
                <c:pt idx="59081">
                  <c:v>59.081000000000017</c:v>
                </c:pt>
                <c:pt idx="59082">
                  <c:v>59.081999999999994</c:v>
                </c:pt>
                <c:pt idx="59083">
                  <c:v>59.083000000000027</c:v>
                </c:pt>
                <c:pt idx="59084">
                  <c:v>59.084000000000003</c:v>
                </c:pt>
                <c:pt idx="59085">
                  <c:v>59.085000000000036</c:v>
                </c:pt>
                <c:pt idx="59086">
                  <c:v>59.086000000000013</c:v>
                </c:pt>
                <c:pt idx="59087">
                  <c:v>59.087000000000046</c:v>
                </c:pt>
                <c:pt idx="59088">
                  <c:v>59.088000000000022</c:v>
                </c:pt>
                <c:pt idx="59089">
                  <c:v>59.088999999999999</c:v>
                </c:pt>
                <c:pt idx="59090">
                  <c:v>59.090000000000032</c:v>
                </c:pt>
                <c:pt idx="59091">
                  <c:v>59.091000000000008</c:v>
                </c:pt>
                <c:pt idx="59092">
                  <c:v>59.092000000000041</c:v>
                </c:pt>
                <c:pt idx="59093">
                  <c:v>59.093000000000018</c:v>
                </c:pt>
                <c:pt idx="59094">
                  <c:v>59.093999999999994</c:v>
                </c:pt>
                <c:pt idx="59095">
                  <c:v>59.095000000000027</c:v>
                </c:pt>
                <c:pt idx="59096">
                  <c:v>59.096000000000004</c:v>
                </c:pt>
                <c:pt idx="59097">
                  <c:v>59.097000000000037</c:v>
                </c:pt>
                <c:pt idx="59098">
                  <c:v>59.098000000000013</c:v>
                </c:pt>
                <c:pt idx="59099">
                  <c:v>59.099000000000046</c:v>
                </c:pt>
                <c:pt idx="59100">
                  <c:v>59.100000000000023</c:v>
                </c:pt>
                <c:pt idx="59101">
                  <c:v>59.100999999999999</c:v>
                </c:pt>
                <c:pt idx="59102">
                  <c:v>59.102000000000032</c:v>
                </c:pt>
                <c:pt idx="59103">
                  <c:v>59.103000000000009</c:v>
                </c:pt>
                <c:pt idx="59104">
                  <c:v>59.104000000000042</c:v>
                </c:pt>
                <c:pt idx="59105">
                  <c:v>59.105000000000018</c:v>
                </c:pt>
                <c:pt idx="59106">
                  <c:v>59.105999999999995</c:v>
                </c:pt>
                <c:pt idx="59107">
                  <c:v>59.107000000000028</c:v>
                </c:pt>
                <c:pt idx="59108">
                  <c:v>59.108000000000004</c:v>
                </c:pt>
                <c:pt idx="59109">
                  <c:v>59.109000000000037</c:v>
                </c:pt>
                <c:pt idx="59110">
                  <c:v>59.110000000000014</c:v>
                </c:pt>
                <c:pt idx="59111">
                  <c:v>59.11099999999999</c:v>
                </c:pt>
                <c:pt idx="59112">
                  <c:v>59.112000000000023</c:v>
                </c:pt>
                <c:pt idx="59113">
                  <c:v>59.113</c:v>
                </c:pt>
                <c:pt idx="59114">
                  <c:v>59.114000000000033</c:v>
                </c:pt>
                <c:pt idx="59115">
                  <c:v>59.115000000000009</c:v>
                </c:pt>
                <c:pt idx="59116">
                  <c:v>59.116000000000042</c:v>
                </c:pt>
                <c:pt idx="59117">
                  <c:v>59.117000000000019</c:v>
                </c:pt>
                <c:pt idx="59118">
                  <c:v>59.117999999999995</c:v>
                </c:pt>
                <c:pt idx="59119">
                  <c:v>59.119000000000028</c:v>
                </c:pt>
                <c:pt idx="59120">
                  <c:v>59.120000000000005</c:v>
                </c:pt>
                <c:pt idx="59121">
                  <c:v>59.121000000000038</c:v>
                </c:pt>
                <c:pt idx="59122">
                  <c:v>59.122000000000014</c:v>
                </c:pt>
                <c:pt idx="59123">
                  <c:v>59.12299999999999</c:v>
                </c:pt>
                <c:pt idx="59124">
                  <c:v>59.124000000000024</c:v>
                </c:pt>
                <c:pt idx="59125">
                  <c:v>59.125</c:v>
                </c:pt>
                <c:pt idx="59126">
                  <c:v>59.126000000000033</c:v>
                </c:pt>
                <c:pt idx="59127">
                  <c:v>59.12700000000001</c:v>
                </c:pt>
                <c:pt idx="59128">
                  <c:v>59.128000000000043</c:v>
                </c:pt>
                <c:pt idx="59129">
                  <c:v>59.129000000000019</c:v>
                </c:pt>
                <c:pt idx="59130">
                  <c:v>59.129999999999995</c:v>
                </c:pt>
                <c:pt idx="59131">
                  <c:v>59.131000000000029</c:v>
                </c:pt>
                <c:pt idx="59132">
                  <c:v>59.132000000000005</c:v>
                </c:pt>
                <c:pt idx="59133">
                  <c:v>59.133000000000038</c:v>
                </c:pt>
                <c:pt idx="59134">
                  <c:v>59.134000000000015</c:v>
                </c:pt>
                <c:pt idx="59135">
                  <c:v>59.134999999999991</c:v>
                </c:pt>
                <c:pt idx="59136">
                  <c:v>59.136000000000024</c:v>
                </c:pt>
                <c:pt idx="59137">
                  <c:v>59.137</c:v>
                </c:pt>
                <c:pt idx="59138">
                  <c:v>59.138000000000034</c:v>
                </c:pt>
                <c:pt idx="59139">
                  <c:v>59.13900000000001</c:v>
                </c:pt>
                <c:pt idx="59140">
                  <c:v>59.140000000000043</c:v>
                </c:pt>
                <c:pt idx="59141">
                  <c:v>59.14100000000002</c:v>
                </c:pt>
                <c:pt idx="59142">
                  <c:v>59.141999999999996</c:v>
                </c:pt>
                <c:pt idx="59143">
                  <c:v>59.143000000000029</c:v>
                </c:pt>
                <c:pt idx="59144">
                  <c:v>59.144000000000005</c:v>
                </c:pt>
                <c:pt idx="59145">
                  <c:v>59.145000000000039</c:v>
                </c:pt>
                <c:pt idx="59146">
                  <c:v>59.146000000000015</c:v>
                </c:pt>
                <c:pt idx="59147">
                  <c:v>59.146999999999991</c:v>
                </c:pt>
                <c:pt idx="59148">
                  <c:v>59.148000000000025</c:v>
                </c:pt>
                <c:pt idx="59149">
                  <c:v>59.149000000000001</c:v>
                </c:pt>
                <c:pt idx="59150">
                  <c:v>59.150000000000034</c:v>
                </c:pt>
                <c:pt idx="59151">
                  <c:v>59.15100000000001</c:v>
                </c:pt>
                <c:pt idx="59152">
                  <c:v>59.152000000000044</c:v>
                </c:pt>
                <c:pt idx="59153">
                  <c:v>59.15300000000002</c:v>
                </c:pt>
                <c:pt idx="59154">
                  <c:v>59.153999999999996</c:v>
                </c:pt>
                <c:pt idx="59155">
                  <c:v>59.15500000000003</c:v>
                </c:pt>
                <c:pt idx="59156">
                  <c:v>59.156000000000006</c:v>
                </c:pt>
                <c:pt idx="59157">
                  <c:v>59.157000000000039</c:v>
                </c:pt>
                <c:pt idx="59158">
                  <c:v>59.158000000000015</c:v>
                </c:pt>
                <c:pt idx="59159">
                  <c:v>59.158999999999992</c:v>
                </c:pt>
                <c:pt idx="59160">
                  <c:v>59.160000000000025</c:v>
                </c:pt>
                <c:pt idx="59161">
                  <c:v>59.161000000000001</c:v>
                </c:pt>
                <c:pt idx="59162">
                  <c:v>59.162000000000035</c:v>
                </c:pt>
                <c:pt idx="59163">
                  <c:v>59.163000000000011</c:v>
                </c:pt>
                <c:pt idx="59164">
                  <c:v>59.164000000000044</c:v>
                </c:pt>
                <c:pt idx="59165">
                  <c:v>59.16500000000002</c:v>
                </c:pt>
                <c:pt idx="59166">
                  <c:v>59.165999999999997</c:v>
                </c:pt>
                <c:pt idx="59167">
                  <c:v>59.16700000000003</c:v>
                </c:pt>
                <c:pt idx="59168">
                  <c:v>59.168000000000006</c:v>
                </c:pt>
                <c:pt idx="59169">
                  <c:v>59.16900000000004</c:v>
                </c:pt>
                <c:pt idx="59170">
                  <c:v>59.170000000000016</c:v>
                </c:pt>
                <c:pt idx="59171">
                  <c:v>59.170999999999992</c:v>
                </c:pt>
                <c:pt idx="59172">
                  <c:v>59.172000000000025</c:v>
                </c:pt>
                <c:pt idx="59173">
                  <c:v>59.173000000000002</c:v>
                </c:pt>
                <c:pt idx="59174">
                  <c:v>59.174000000000035</c:v>
                </c:pt>
                <c:pt idx="59175">
                  <c:v>59.175000000000011</c:v>
                </c:pt>
                <c:pt idx="59176">
                  <c:v>59.176000000000045</c:v>
                </c:pt>
                <c:pt idx="59177">
                  <c:v>59.177000000000021</c:v>
                </c:pt>
                <c:pt idx="59178">
                  <c:v>59.177999999999997</c:v>
                </c:pt>
                <c:pt idx="59179">
                  <c:v>59.17900000000003</c:v>
                </c:pt>
                <c:pt idx="59180">
                  <c:v>59.180000000000007</c:v>
                </c:pt>
                <c:pt idx="59181">
                  <c:v>59.18100000000004</c:v>
                </c:pt>
                <c:pt idx="59182">
                  <c:v>59.182000000000016</c:v>
                </c:pt>
                <c:pt idx="59183">
                  <c:v>59.182999999999993</c:v>
                </c:pt>
                <c:pt idx="59184">
                  <c:v>59.184000000000026</c:v>
                </c:pt>
                <c:pt idx="59185">
                  <c:v>59.185000000000002</c:v>
                </c:pt>
                <c:pt idx="59186">
                  <c:v>59.186000000000035</c:v>
                </c:pt>
                <c:pt idx="59187">
                  <c:v>59.187000000000012</c:v>
                </c:pt>
                <c:pt idx="59188">
                  <c:v>59.188000000000045</c:v>
                </c:pt>
                <c:pt idx="59189">
                  <c:v>59.189000000000021</c:v>
                </c:pt>
                <c:pt idx="59190">
                  <c:v>59.19</c:v>
                </c:pt>
                <c:pt idx="59191">
                  <c:v>59.191000000000031</c:v>
                </c:pt>
                <c:pt idx="59192">
                  <c:v>59.192000000000007</c:v>
                </c:pt>
                <c:pt idx="59193">
                  <c:v>59.19300000000004</c:v>
                </c:pt>
                <c:pt idx="59194">
                  <c:v>59.194000000000017</c:v>
                </c:pt>
                <c:pt idx="59195">
                  <c:v>59.194999999999993</c:v>
                </c:pt>
                <c:pt idx="59196">
                  <c:v>59.196000000000026</c:v>
                </c:pt>
                <c:pt idx="59197">
                  <c:v>59.197000000000003</c:v>
                </c:pt>
                <c:pt idx="59198">
                  <c:v>59.198000000000036</c:v>
                </c:pt>
                <c:pt idx="59199">
                  <c:v>59.199000000000012</c:v>
                </c:pt>
                <c:pt idx="59200">
                  <c:v>59.200000000000045</c:v>
                </c:pt>
                <c:pt idx="59201">
                  <c:v>59.201000000000022</c:v>
                </c:pt>
                <c:pt idx="59202">
                  <c:v>59.201999999999998</c:v>
                </c:pt>
                <c:pt idx="59203">
                  <c:v>59.203000000000031</c:v>
                </c:pt>
                <c:pt idx="59204">
                  <c:v>59.204000000000008</c:v>
                </c:pt>
                <c:pt idx="59205">
                  <c:v>59.205000000000041</c:v>
                </c:pt>
                <c:pt idx="59206">
                  <c:v>59.206000000000017</c:v>
                </c:pt>
                <c:pt idx="59207">
                  <c:v>59.206999999999994</c:v>
                </c:pt>
                <c:pt idx="59208">
                  <c:v>59.208000000000027</c:v>
                </c:pt>
                <c:pt idx="59209">
                  <c:v>59.209000000000003</c:v>
                </c:pt>
                <c:pt idx="59210">
                  <c:v>59.210000000000036</c:v>
                </c:pt>
                <c:pt idx="59211">
                  <c:v>59.211000000000013</c:v>
                </c:pt>
                <c:pt idx="59212">
                  <c:v>59.212000000000046</c:v>
                </c:pt>
                <c:pt idx="59213">
                  <c:v>59.213000000000022</c:v>
                </c:pt>
                <c:pt idx="59214">
                  <c:v>59.213999999999999</c:v>
                </c:pt>
                <c:pt idx="59215">
                  <c:v>59.215000000000032</c:v>
                </c:pt>
                <c:pt idx="59216">
                  <c:v>59.216000000000008</c:v>
                </c:pt>
                <c:pt idx="59217">
                  <c:v>59.217000000000041</c:v>
                </c:pt>
                <c:pt idx="59218">
                  <c:v>59.218000000000018</c:v>
                </c:pt>
                <c:pt idx="59219">
                  <c:v>59.218999999999994</c:v>
                </c:pt>
                <c:pt idx="59220">
                  <c:v>59.220000000000027</c:v>
                </c:pt>
                <c:pt idx="59221">
                  <c:v>59.221000000000004</c:v>
                </c:pt>
                <c:pt idx="59222">
                  <c:v>59.222000000000037</c:v>
                </c:pt>
                <c:pt idx="59223">
                  <c:v>59.223000000000013</c:v>
                </c:pt>
                <c:pt idx="59224">
                  <c:v>59.224000000000046</c:v>
                </c:pt>
                <c:pt idx="59225">
                  <c:v>59.225000000000023</c:v>
                </c:pt>
                <c:pt idx="59226">
                  <c:v>59.225999999999999</c:v>
                </c:pt>
                <c:pt idx="59227">
                  <c:v>59.227000000000032</c:v>
                </c:pt>
                <c:pt idx="59228">
                  <c:v>59.228000000000009</c:v>
                </c:pt>
                <c:pt idx="59229">
                  <c:v>59.229000000000042</c:v>
                </c:pt>
                <c:pt idx="59230">
                  <c:v>59.230000000000018</c:v>
                </c:pt>
                <c:pt idx="59231">
                  <c:v>59.230999999999995</c:v>
                </c:pt>
                <c:pt idx="59232">
                  <c:v>59.232000000000028</c:v>
                </c:pt>
                <c:pt idx="59233">
                  <c:v>59.233000000000004</c:v>
                </c:pt>
                <c:pt idx="59234">
                  <c:v>59.234000000000037</c:v>
                </c:pt>
                <c:pt idx="59235">
                  <c:v>59.235000000000014</c:v>
                </c:pt>
                <c:pt idx="59236">
                  <c:v>59.23599999999999</c:v>
                </c:pt>
                <c:pt idx="59237">
                  <c:v>59.237000000000023</c:v>
                </c:pt>
                <c:pt idx="59238">
                  <c:v>59.238</c:v>
                </c:pt>
                <c:pt idx="59239">
                  <c:v>59.239000000000033</c:v>
                </c:pt>
                <c:pt idx="59240">
                  <c:v>59.240000000000009</c:v>
                </c:pt>
                <c:pt idx="59241">
                  <c:v>59.241000000000042</c:v>
                </c:pt>
                <c:pt idx="59242">
                  <c:v>59.242000000000019</c:v>
                </c:pt>
                <c:pt idx="59243">
                  <c:v>59.242999999999995</c:v>
                </c:pt>
                <c:pt idx="59244">
                  <c:v>59.244000000000028</c:v>
                </c:pt>
                <c:pt idx="59245">
                  <c:v>59.245000000000005</c:v>
                </c:pt>
                <c:pt idx="59246">
                  <c:v>59.246000000000038</c:v>
                </c:pt>
                <c:pt idx="59247">
                  <c:v>59.247000000000014</c:v>
                </c:pt>
                <c:pt idx="59248">
                  <c:v>59.24799999999999</c:v>
                </c:pt>
                <c:pt idx="59249">
                  <c:v>59.249000000000024</c:v>
                </c:pt>
                <c:pt idx="59250">
                  <c:v>59.25</c:v>
                </c:pt>
                <c:pt idx="59251">
                  <c:v>59.251000000000033</c:v>
                </c:pt>
                <c:pt idx="59252">
                  <c:v>59.25200000000001</c:v>
                </c:pt>
                <c:pt idx="59253">
                  <c:v>59.253000000000043</c:v>
                </c:pt>
                <c:pt idx="59254">
                  <c:v>59.254000000000019</c:v>
                </c:pt>
                <c:pt idx="59255">
                  <c:v>59.254999999999995</c:v>
                </c:pt>
                <c:pt idx="59256">
                  <c:v>59.256000000000029</c:v>
                </c:pt>
                <c:pt idx="59257">
                  <c:v>59.257000000000005</c:v>
                </c:pt>
                <c:pt idx="59258">
                  <c:v>59.258000000000038</c:v>
                </c:pt>
                <c:pt idx="59259">
                  <c:v>59.259000000000015</c:v>
                </c:pt>
                <c:pt idx="59260">
                  <c:v>59.259999999999991</c:v>
                </c:pt>
                <c:pt idx="59261">
                  <c:v>59.261000000000024</c:v>
                </c:pt>
                <c:pt idx="59262">
                  <c:v>59.262</c:v>
                </c:pt>
                <c:pt idx="59263">
                  <c:v>59.263000000000034</c:v>
                </c:pt>
                <c:pt idx="59264">
                  <c:v>59.26400000000001</c:v>
                </c:pt>
                <c:pt idx="59265">
                  <c:v>59.265000000000043</c:v>
                </c:pt>
                <c:pt idx="59266">
                  <c:v>59.26600000000002</c:v>
                </c:pt>
                <c:pt idx="59267">
                  <c:v>59.266999999999996</c:v>
                </c:pt>
                <c:pt idx="59268">
                  <c:v>59.268000000000029</c:v>
                </c:pt>
                <c:pt idx="59269">
                  <c:v>59.269000000000005</c:v>
                </c:pt>
                <c:pt idx="59270">
                  <c:v>59.270000000000039</c:v>
                </c:pt>
                <c:pt idx="59271">
                  <c:v>59.271000000000015</c:v>
                </c:pt>
                <c:pt idx="59272">
                  <c:v>59.271999999999991</c:v>
                </c:pt>
                <c:pt idx="59273">
                  <c:v>59.273000000000025</c:v>
                </c:pt>
                <c:pt idx="59274">
                  <c:v>59.274000000000001</c:v>
                </c:pt>
                <c:pt idx="59275">
                  <c:v>59.275000000000034</c:v>
                </c:pt>
                <c:pt idx="59276">
                  <c:v>59.27600000000001</c:v>
                </c:pt>
                <c:pt idx="59277">
                  <c:v>59.277000000000044</c:v>
                </c:pt>
                <c:pt idx="59278">
                  <c:v>59.27800000000002</c:v>
                </c:pt>
                <c:pt idx="59279">
                  <c:v>59.278999999999996</c:v>
                </c:pt>
                <c:pt idx="59280">
                  <c:v>59.28000000000003</c:v>
                </c:pt>
                <c:pt idx="59281">
                  <c:v>59.281000000000006</c:v>
                </c:pt>
                <c:pt idx="59282">
                  <c:v>59.282000000000039</c:v>
                </c:pt>
                <c:pt idx="59283">
                  <c:v>59.283000000000015</c:v>
                </c:pt>
                <c:pt idx="59284">
                  <c:v>59.283999999999992</c:v>
                </c:pt>
                <c:pt idx="59285">
                  <c:v>59.285000000000025</c:v>
                </c:pt>
                <c:pt idx="59286">
                  <c:v>59.286000000000001</c:v>
                </c:pt>
                <c:pt idx="59287">
                  <c:v>59.287000000000035</c:v>
                </c:pt>
                <c:pt idx="59288">
                  <c:v>59.288000000000011</c:v>
                </c:pt>
                <c:pt idx="59289">
                  <c:v>59.289000000000044</c:v>
                </c:pt>
                <c:pt idx="59290">
                  <c:v>59.29000000000002</c:v>
                </c:pt>
                <c:pt idx="59291">
                  <c:v>59.290999999999997</c:v>
                </c:pt>
                <c:pt idx="59292">
                  <c:v>59.29200000000003</c:v>
                </c:pt>
                <c:pt idx="59293">
                  <c:v>59.293000000000006</c:v>
                </c:pt>
                <c:pt idx="59294">
                  <c:v>59.29400000000004</c:v>
                </c:pt>
                <c:pt idx="59295">
                  <c:v>59.295000000000016</c:v>
                </c:pt>
                <c:pt idx="59296">
                  <c:v>59.295999999999992</c:v>
                </c:pt>
                <c:pt idx="59297">
                  <c:v>59.297000000000025</c:v>
                </c:pt>
                <c:pt idx="59298">
                  <c:v>59.298000000000002</c:v>
                </c:pt>
                <c:pt idx="59299">
                  <c:v>59.299000000000035</c:v>
                </c:pt>
                <c:pt idx="59300">
                  <c:v>59.300000000000011</c:v>
                </c:pt>
                <c:pt idx="59301">
                  <c:v>59.301000000000045</c:v>
                </c:pt>
                <c:pt idx="59302">
                  <c:v>59.302000000000021</c:v>
                </c:pt>
                <c:pt idx="59303">
                  <c:v>59.302999999999997</c:v>
                </c:pt>
                <c:pt idx="59304">
                  <c:v>59.30400000000003</c:v>
                </c:pt>
                <c:pt idx="59305">
                  <c:v>59.305000000000007</c:v>
                </c:pt>
                <c:pt idx="59306">
                  <c:v>59.30600000000004</c:v>
                </c:pt>
                <c:pt idx="59307">
                  <c:v>59.307000000000016</c:v>
                </c:pt>
                <c:pt idx="59308">
                  <c:v>59.307999999999993</c:v>
                </c:pt>
                <c:pt idx="59309">
                  <c:v>59.309000000000026</c:v>
                </c:pt>
                <c:pt idx="59310">
                  <c:v>59.31</c:v>
                </c:pt>
                <c:pt idx="59311">
                  <c:v>59.311000000000035</c:v>
                </c:pt>
                <c:pt idx="59312">
                  <c:v>59.312000000000012</c:v>
                </c:pt>
                <c:pt idx="59313">
                  <c:v>59.313000000000045</c:v>
                </c:pt>
                <c:pt idx="59314">
                  <c:v>59.314000000000021</c:v>
                </c:pt>
                <c:pt idx="59315">
                  <c:v>59.314999999999998</c:v>
                </c:pt>
                <c:pt idx="59316">
                  <c:v>59.316000000000031</c:v>
                </c:pt>
                <c:pt idx="59317">
                  <c:v>59.317000000000007</c:v>
                </c:pt>
                <c:pt idx="59318">
                  <c:v>59.31800000000004</c:v>
                </c:pt>
                <c:pt idx="59319">
                  <c:v>59.319000000000017</c:v>
                </c:pt>
                <c:pt idx="59320">
                  <c:v>59.319999999999993</c:v>
                </c:pt>
                <c:pt idx="59321">
                  <c:v>59.321000000000026</c:v>
                </c:pt>
                <c:pt idx="59322">
                  <c:v>59.322000000000003</c:v>
                </c:pt>
                <c:pt idx="59323">
                  <c:v>59.323000000000036</c:v>
                </c:pt>
                <c:pt idx="59324">
                  <c:v>59.324000000000012</c:v>
                </c:pt>
                <c:pt idx="59325">
                  <c:v>59.325000000000045</c:v>
                </c:pt>
                <c:pt idx="59326">
                  <c:v>59.326000000000022</c:v>
                </c:pt>
                <c:pt idx="59327">
                  <c:v>59.326999999999998</c:v>
                </c:pt>
                <c:pt idx="59328">
                  <c:v>59.328000000000031</c:v>
                </c:pt>
                <c:pt idx="59329">
                  <c:v>59.329000000000008</c:v>
                </c:pt>
                <c:pt idx="59330">
                  <c:v>59.330000000000041</c:v>
                </c:pt>
                <c:pt idx="59331">
                  <c:v>59.331000000000017</c:v>
                </c:pt>
                <c:pt idx="59332">
                  <c:v>59.331999999999994</c:v>
                </c:pt>
                <c:pt idx="59333">
                  <c:v>59.333000000000027</c:v>
                </c:pt>
                <c:pt idx="59334">
                  <c:v>59.334000000000003</c:v>
                </c:pt>
                <c:pt idx="59335">
                  <c:v>59.335000000000036</c:v>
                </c:pt>
                <c:pt idx="59336">
                  <c:v>59.336000000000013</c:v>
                </c:pt>
                <c:pt idx="59337">
                  <c:v>59.337000000000046</c:v>
                </c:pt>
                <c:pt idx="59338">
                  <c:v>59.338000000000022</c:v>
                </c:pt>
                <c:pt idx="59339">
                  <c:v>59.338999999999999</c:v>
                </c:pt>
                <c:pt idx="59340">
                  <c:v>59.340000000000032</c:v>
                </c:pt>
                <c:pt idx="59341">
                  <c:v>59.341000000000008</c:v>
                </c:pt>
                <c:pt idx="59342">
                  <c:v>59.342000000000041</c:v>
                </c:pt>
                <c:pt idx="59343">
                  <c:v>59.343000000000018</c:v>
                </c:pt>
                <c:pt idx="59344">
                  <c:v>59.343999999999994</c:v>
                </c:pt>
                <c:pt idx="59345">
                  <c:v>59.345000000000027</c:v>
                </c:pt>
                <c:pt idx="59346">
                  <c:v>59.346000000000004</c:v>
                </c:pt>
                <c:pt idx="59347">
                  <c:v>59.347000000000037</c:v>
                </c:pt>
                <c:pt idx="59348">
                  <c:v>59.348000000000013</c:v>
                </c:pt>
                <c:pt idx="59349">
                  <c:v>59.349000000000046</c:v>
                </c:pt>
                <c:pt idx="59350">
                  <c:v>59.350000000000023</c:v>
                </c:pt>
                <c:pt idx="59351">
                  <c:v>59.350999999999999</c:v>
                </c:pt>
                <c:pt idx="59352">
                  <c:v>59.352000000000032</c:v>
                </c:pt>
                <c:pt idx="59353">
                  <c:v>59.353000000000009</c:v>
                </c:pt>
                <c:pt idx="59354">
                  <c:v>59.354000000000042</c:v>
                </c:pt>
                <c:pt idx="59355">
                  <c:v>59.355000000000018</c:v>
                </c:pt>
                <c:pt idx="59356">
                  <c:v>59.355999999999995</c:v>
                </c:pt>
                <c:pt idx="59357">
                  <c:v>59.357000000000028</c:v>
                </c:pt>
                <c:pt idx="59358">
                  <c:v>59.358000000000004</c:v>
                </c:pt>
                <c:pt idx="59359">
                  <c:v>59.359000000000037</c:v>
                </c:pt>
                <c:pt idx="59360">
                  <c:v>59.360000000000014</c:v>
                </c:pt>
                <c:pt idx="59361">
                  <c:v>59.36099999999999</c:v>
                </c:pt>
                <c:pt idx="59362">
                  <c:v>59.362000000000023</c:v>
                </c:pt>
                <c:pt idx="59363">
                  <c:v>59.363</c:v>
                </c:pt>
                <c:pt idx="59364">
                  <c:v>59.364000000000033</c:v>
                </c:pt>
                <c:pt idx="59365">
                  <c:v>59.365000000000009</c:v>
                </c:pt>
                <c:pt idx="59366">
                  <c:v>59.366000000000042</c:v>
                </c:pt>
                <c:pt idx="59367">
                  <c:v>59.367000000000019</c:v>
                </c:pt>
                <c:pt idx="59368">
                  <c:v>59.367999999999995</c:v>
                </c:pt>
                <c:pt idx="59369">
                  <c:v>59.369000000000028</c:v>
                </c:pt>
                <c:pt idx="59370">
                  <c:v>59.370000000000005</c:v>
                </c:pt>
                <c:pt idx="59371">
                  <c:v>59.371000000000038</c:v>
                </c:pt>
                <c:pt idx="59372">
                  <c:v>59.372000000000014</c:v>
                </c:pt>
                <c:pt idx="59373">
                  <c:v>59.37299999999999</c:v>
                </c:pt>
                <c:pt idx="59374">
                  <c:v>59.374000000000024</c:v>
                </c:pt>
                <c:pt idx="59375">
                  <c:v>59.375</c:v>
                </c:pt>
                <c:pt idx="59376">
                  <c:v>59.376000000000033</c:v>
                </c:pt>
                <c:pt idx="59377">
                  <c:v>59.37700000000001</c:v>
                </c:pt>
                <c:pt idx="59378">
                  <c:v>59.378000000000043</c:v>
                </c:pt>
                <c:pt idx="59379">
                  <c:v>59.379000000000019</c:v>
                </c:pt>
                <c:pt idx="59380">
                  <c:v>59.379999999999995</c:v>
                </c:pt>
                <c:pt idx="59381">
                  <c:v>59.381000000000029</c:v>
                </c:pt>
                <c:pt idx="59382">
                  <c:v>59.382000000000005</c:v>
                </c:pt>
                <c:pt idx="59383">
                  <c:v>59.383000000000038</c:v>
                </c:pt>
                <c:pt idx="59384">
                  <c:v>59.384000000000015</c:v>
                </c:pt>
                <c:pt idx="59385">
                  <c:v>59.384999999999991</c:v>
                </c:pt>
                <c:pt idx="59386">
                  <c:v>59.386000000000024</c:v>
                </c:pt>
                <c:pt idx="59387">
                  <c:v>59.387</c:v>
                </c:pt>
                <c:pt idx="59388">
                  <c:v>59.388000000000034</c:v>
                </c:pt>
                <c:pt idx="59389">
                  <c:v>59.38900000000001</c:v>
                </c:pt>
                <c:pt idx="59390">
                  <c:v>59.390000000000043</c:v>
                </c:pt>
                <c:pt idx="59391">
                  <c:v>59.39100000000002</c:v>
                </c:pt>
                <c:pt idx="59392">
                  <c:v>59.391999999999996</c:v>
                </c:pt>
                <c:pt idx="59393">
                  <c:v>59.393000000000029</c:v>
                </c:pt>
                <c:pt idx="59394">
                  <c:v>59.394000000000005</c:v>
                </c:pt>
                <c:pt idx="59395">
                  <c:v>59.395000000000039</c:v>
                </c:pt>
                <c:pt idx="59396">
                  <c:v>59.396000000000015</c:v>
                </c:pt>
                <c:pt idx="59397">
                  <c:v>59.396999999999991</c:v>
                </c:pt>
                <c:pt idx="59398">
                  <c:v>59.398000000000025</c:v>
                </c:pt>
                <c:pt idx="59399">
                  <c:v>59.399000000000001</c:v>
                </c:pt>
                <c:pt idx="59400">
                  <c:v>59.400000000000034</c:v>
                </c:pt>
                <c:pt idx="59401">
                  <c:v>59.40100000000001</c:v>
                </c:pt>
                <c:pt idx="59402">
                  <c:v>59.402000000000044</c:v>
                </c:pt>
                <c:pt idx="59403">
                  <c:v>59.40300000000002</c:v>
                </c:pt>
                <c:pt idx="59404">
                  <c:v>59.403999999999996</c:v>
                </c:pt>
                <c:pt idx="59405">
                  <c:v>59.40500000000003</c:v>
                </c:pt>
                <c:pt idx="59406">
                  <c:v>59.406000000000006</c:v>
                </c:pt>
                <c:pt idx="59407">
                  <c:v>59.407000000000039</c:v>
                </c:pt>
                <c:pt idx="59408">
                  <c:v>59.408000000000015</c:v>
                </c:pt>
                <c:pt idx="59409">
                  <c:v>59.408999999999992</c:v>
                </c:pt>
                <c:pt idx="59410">
                  <c:v>59.410000000000025</c:v>
                </c:pt>
                <c:pt idx="59411">
                  <c:v>59.411000000000001</c:v>
                </c:pt>
                <c:pt idx="59412">
                  <c:v>59.412000000000035</c:v>
                </c:pt>
                <c:pt idx="59413">
                  <c:v>59.413000000000011</c:v>
                </c:pt>
                <c:pt idx="59414">
                  <c:v>59.414000000000044</c:v>
                </c:pt>
                <c:pt idx="59415">
                  <c:v>59.41500000000002</c:v>
                </c:pt>
                <c:pt idx="59416">
                  <c:v>59.415999999999997</c:v>
                </c:pt>
                <c:pt idx="59417">
                  <c:v>59.41700000000003</c:v>
                </c:pt>
                <c:pt idx="59418">
                  <c:v>59.418000000000006</c:v>
                </c:pt>
                <c:pt idx="59419">
                  <c:v>59.41900000000004</c:v>
                </c:pt>
                <c:pt idx="59420">
                  <c:v>59.420000000000016</c:v>
                </c:pt>
                <c:pt idx="59421">
                  <c:v>59.420999999999992</c:v>
                </c:pt>
                <c:pt idx="59422">
                  <c:v>59.422000000000025</c:v>
                </c:pt>
                <c:pt idx="59423">
                  <c:v>59.423000000000002</c:v>
                </c:pt>
                <c:pt idx="59424">
                  <c:v>59.424000000000035</c:v>
                </c:pt>
                <c:pt idx="59425">
                  <c:v>59.425000000000011</c:v>
                </c:pt>
                <c:pt idx="59426">
                  <c:v>59.426000000000045</c:v>
                </c:pt>
                <c:pt idx="59427">
                  <c:v>59.427000000000021</c:v>
                </c:pt>
                <c:pt idx="59428">
                  <c:v>59.427999999999997</c:v>
                </c:pt>
                <c:pt idx="59429">
                  <c:v>59.42900000000003</c:v>
                </c:pt>
                <c:pt idx="59430">
                  <c:v>59.430000000000007</c:v>
                </c:pt>
                <c:pt idx="59431">
                  <c:v>59.43100000000004</c:v>
                </c:pt>
                <c:pt idx="59432">
                  <c:v>59.432000000000016</c:v>
                </c:pt>
                <c:pt idx="59433">
                  <c:v>59.432999999999993</c:v>
                </c:pt>
                <c:pt idx="59434">
                  <c:v>59.434000000000026</c:v>
                </c:pt>
                <c:pt idx="59435">
                  <c:v>59.435000000000002</c:v>
                </c:pt>
                <c:pt idx="59436">
                  <c:v>59.436000000000035</c:v>
                </c:pt>
                <c:pt idx="59437">
                  <c:v>59.437000000000012</c:v>
                </c:pt>
                <c:pt idx="59438">
                  <c:v>59.438000000000045</c:v>
                </c:pt>
                <c:pt idx="59439">
                  <c:v>59.439000000000021</c:v>
                </c:pt>
                <c:pt idx="59440">
                  <c:v>59.44</c:v>
                </c:pt>
                <c:pt idx="59441">
                  <c:v>59.441000000000031</c:v>
                </c:pt>
                <c:pt idx="59442">
                  <c:v>59.442000000000007</c:v>
                </c:pt>
                <c:pt idx="59443">
                  <c:v>59.44300000000004</c:v>
                </c:pt>
                <c:pt idx="59444">
                  <c:v>59.444000000000017</c:v>
                </c:pt>
                <c:pt idx="59445">
                  <c:v>59.444999999999993</c:v>
                </c:pt>
                <c:pt idx="59446">
                  <c:v>59.446000000000026</c:v>
                </c:pt>
                <c:pt idx="59447">
                  <c:v>59.447000000000003</c:v>
                </c:pt>
                <c:pt idx="59448">
                  <c:v>59.448000000000036</c:v>
                </c:pt>
                <c:pt idx="59449">
                  <c:v>59.449000000000012</c:v>
                </c:pt>
                <c:pt idx="59450">
                  <c:v>59.450000000000045</c:v>
                </c:pt>
                <c:pt idx="59451">
                  <c:v>59.451000000000022</c:v>
                </c:pt>
                <c:pt idx="59452">
                  <c:v>59.451999999999998</c:v>
                </c:pt>
                <c:pt idx="59453">
                  <c:v>59.453000000000031</c:v>
                </c:pt>
                <c:pt idx="59454">
                  <c:v>59.454000000000008</c:v>
                </c:pt>
                <c:pt idx="59455">
                  <c:v>59.455000000000041</c:v>
                </c:pt>
                <c:pt idx="59456">
                  <c:v>59.456000000000017</c:v>
                </c:pt>
                <c:pt idx="59457">
                  <c:v>59.456999999999994</c:v>
                </c:pt>
                <c:pt idx="59458">
                  <c:v>59.458000000000027</c:v>
                </c:pt>
                <c:pt idx="59459">
                  <c:v>59.459000000000003</c:v>
                </c:pt>
                <c:pt idx="59460">
                  <c:v>59.460000000000036</c:v>
                </c:pt>
                <c:pt idx="59461">
                  <c:v>59.461000000000013</c:v>
                </c:pt>
                <c:pt idx="59462">
                  <c:v>59.462000000000046</c:v>
                </c:pt>
                <c:pt idx="59463">
                  <c:v>59.463000000000022</c:v>
                </c:pt>
                <c:pt idx="59464">
                  <c:v>59.463999999999999</c:v>
                </c:pt>
                <c:pt idx="59465">
                  <c:v>59.465000000000032</c:v>
                </c:pt>
                <c:pt idx="59466">
                  <c:v>59.466000000000008</c:v>
                </c:pt>
                <c:pt idx="59467">
                  <c:v>59.467000000000041</c:v>
                </c:pt>
                <c:pt idx="59468">
                  <c:v>59.468000000000018</c:v>
                </c:pt>
                <c:pt idx="59469">
                  <c:v>59.468999999999994</c:v>
                </c:pt>
                <c:pt idx="59470">
                  <c:v>59.470000000000027</c:v>
                </c:pt>
                <c:pt idx="59471">
                  <c:v>59.471000000000004</c:v>
                </c:pt>
                <c:pt idx="59472">
                  <c:v>59.472000000000037</c:v>
                </c:pt>
                <c:pt idx="59473">
                  <c:v>59.473000000000013</c:v>
                </c:pt>
                <c:pt idx="59474">
                  <c:v>59.474000000000046</c:v>
                </c:pt>
                <c:pt idx="59475">
                  <c:v>59.475000000000023</c:v>
                </c:pt>
                <c:pt idx="59476">
                  <c:v>59.475999999999999</c:v>
                </c:pt>
                <c:pt idx="59477">
                  <c:v>59.477000000000032</c:v>
                </c:pt>
                <c:pt idx="59478">
                  <c:v>59.478000000000009</c:v>
                </c:pt>
                <c:pt idx="59479">
                  <c:v>59.479000000000042</c:v>
                </c:pt>
                <c:pt idx="59480">
                  <c:v>59.480000000000018</c:v>
                </c:pt>
                <c:pt idx="59481">
                  <c:v>59.480999999999995</c:v>
                </c:pt>
                <c:pt idx="59482">
                  <c:v>59.482000000000028</c:v>
                </c:pt>
                <c:pt idx="59483">
                  <c:v>59.483000000000004</c:v>
                </c:pt>
                <c:pt idx="59484">
                  <c:v>59.484000000000037</c:v>
                </c:pt>
                <c:pt idx="59485">
                  <c:v>59.485000000000014</c:v>
                </c:pt>
                <c:pt idx="59486">
                  <c:v>59.48599999999999</c:v>
                </c:pt>
                <c:pt idx="59487">
                  <c:v>59.487000000000023</c:v>
                </c:pt>
                <c:pt idx="59488">
                  <c:v>59.488</c:v>
                </c:pt>
                <c:pt idx="59489">
                  <c:v>59.489000000000033</c:v>
                </c:pt>
                <c:pt idx="59490">
                  <c:v>59.490000000000009</c:v>
                </c:pt>
                <c:pt idx="59491">
                  <c:v>59.491000000000042</c:v>
                </c:pt>
                <c:pt idx="59492">
                  <c:v>59.492000000000019</c:v>
                </c:pt>
                <c:pt idx="59493">
                  <c:v>59.492999999999995</c:v>
                </c:pt>
                <c:pt idx="59494">
                  <c:v>59.494000000000028</c:v>
                </c:pt>
                <c:pt idx="59495">
                  <c:v>59.495000000000005</c:v>
                </c:pt>
                <c:pt idx="59496">
                  <c:v>59.496000000000038</c:v>
                </c:pt>
                <c:pt idx="59497">
                  <c:v>59.497000000000014</c:v>
                </c:pt>
                <c:pt idx="59498">
                  <c:v>59.49799999999999</c:v>
                </c:pt>
                <c:pt idx="59499">
                  <c:v>59.499000000000024</c:v>
                </c:pt>
                <c:pt idx="59500">
                  <c:v>59.5</c:v>
                </c:pt>
                <c:pt idx="59501">
                  <c:v>59.501000000000033</c:v>
                </c:pt>
                <c:pt idx="59502">
                  <c:v>59.50200000000001</c:v>
                </c:pt>
                <c:pt idx="59503">
                  <c:v>59.503000000000043</c:v>
                </c:pt>
                <c:pt idx="59504">
                  <c:v>59.504000000000019</c:v>
                </c:pt>
                <c:pt idx="59505">
                  <c:v>59.504999999999995</c:v>
                </c:pt>
                <c:pt idx="59506">
                  <c:v>59.506000000000029</c:v>
                </c:pt>
                <c:pt idx="59507">
                  <c:v>59.507000000000005</c:v>
                </c:pt>
                <c:pt idx="59508">
                  <c:v>59.508000000000038</c:v>
                </c:pt>
                <c:pt idx="59509">
                  <c:v>59.509000000000015</c:v>
                </c:pt>
                <c:pt idx="59510">
                  <c:v>59.509999999999991</c:v>
                </c:pt>
                <c:pt idx="59511">
                  <c:v>59.511000000000024</c:v>
                </c:pt>
                <c:pt idx="59512">
                  <c:v>59.512</c:v>
                </c:pt>
                <c:pt idx="59513">
                  <c:v>59.513000000000034</c:v>
                </c:pt>
                <c:pt idx="59514">
                  <c:v>59.51400000000001</c:v>
                </c:pt>
                <c:pt idx="59515">
                  <c:v>59.515000000000043</c:v>
                </c:pt>
                <c:pt idx="59516">
                  <c:v>59.51600000000002</c:v>
                </c:pt>
                <c:pt idx="59517">
                  <c:v>59.516999999999996</c:v>
                </c:pt>
                <c:pt idx="59518">
                  <c:v>59.518000000000029</c:v>
                </c:pt>
                <c:pt idx="59519">
                  <c:v>59.519000000000005</c:v>
                </c:pt>
                <c:pt idx="59520">
                  <c:v>59.520000000000039</c:v>
                </c:pt>
                <c:pt idx="59521">
                  <c:v>59.521000000000015</c:v>
                </c:pt>
                <c:pt idx="59522">
                  <c:v>59.521999999999991</c:v>
                </c:pt>
                <c:pt idx="59523">
                  <c:v>59.523000000000025</c:v>
                </c:pt>
                <c:pt idx="59524">
                  <c:v>59.524000000000001</c:v>
                </c:pt>
                <c:pt idx="59525">
                  <c:v>59.525000000000034</c:v>
                </c:pt>
                <c:pt idx="59526">
                  <c:v>59.52600000000001</c:v>
                </c:pt>
                <c:pt idx="59527">
                  <c:v>59.527000000000044</c:v>
                </c:pt>
                <c:pt idx="59528">
                  <c:v>59.52800000000002</c:v>
                </c:pt>
                <c:pt idx="59529">
                  <c:v>59.528999999999996</c:v>
                </c:pt>
                <c:pt idx="59530">
                  <c:v>59.53000000000003</c:v>
                </c:pt>
                <c:pt idx="59531">
                  <c:v>59.531000000000006</c:v>
                </c:pt>
                <c:pt idx="59532">
                  <c:v>59.532000000000039</c:v>
                </c:pt>
                <c:pt idx="59533">
                  <c:v>59.533000000000015</c:v>
                </c:pt>
                <c:pt idx="59534">
                  <c:v>59.533999999999992</c:v>
                </c:pt>
                <c:pt idx="59535">
                  <c:v>59.535000000000025</c:v>
                </c:pt>
                <c:pt idx="59536">
                  <c:v>59.536000000000001</c:v>
                </c:pt>
                <c:pt idx="59537">
                  <c:v>59.537000000000035</c:v>
                </c:pt>
                <c:pt idx="59538">
                  <c:v>59.538000000000011</c:v>
                </c:pt>
                <c:pt idx="59539">
                  <c:v>59.539000000000044</c:v>
                </c:pt>
                <c:pt idx="59540">
                  <c:v>59.54000000000002</c:v>
                </c:pt>
                <c:pt idx="59541">
                  <c:v>59.540999999999997</c:v>
                </c:pt>
                <c:pt idx="59542">
                  <c:v>59.54200000000003</c:v>
                </c:pt>
                <c:pt idx="59543">
                  <c:v>59.543000000000006</c:v>
                </c:pt>
                <c:pt idx="59544">
                  <c:v>59.54400000000004</c:v>
                </c:pt>
                <c:pt idx="59545">
                  <c:v>59.545000000000016</c:v>
                </c:pt>
                <c:pt idx="59546">
                  <c:v>59.545999999999992</c:v>
                </c:pt>
                <c:pt idx="59547">
                  <c:v>59.547000000000025</c:v>
                </c:pt>
                <c:pt idx="59548">
                  <c:v>59.548000000000002</c:v>
                </c:pt>
                <c:pt idx="59549">
                  <c:v>59.549000000000035</c:v>
                </c:pt>
                <c:pt idx="59550">
                  <c:v>59.550000000000011</c:v>
                </c:pt>
                <c:pt idx="59551">
                  <c:v>59.551000000000045</c:v>
                </c:pt>
                <c:pt idx="59552">
                  <c:v>59.552000000000021</c:v>
                </c:pt>
                <c:pt idx="59553">
                  <c:v>59.552999999999997</c:v>
                </c:pt>
                <c:pt idx="59554">
                  <c:v>59.55400000000003</c:v>
                </c:pt>
                <c:pt idx="59555">
                  <c:v>59.555000000000007</c:v>
                </c:pt>
                <c:pt idx="59556">
                  <c:v>59.55600000000004</c:v>
                </c:pt>
                <c:pt idx="59557">
                  <c:v>59.557000000000016</c:v>
                </c:pt>
                <c:pt idx="59558">
                  <c:v>59.557999999999993</c:v>
                </c:pt>
                <c:pt idx="59559">
                  <c:v>59.559000000000026</c:v>
                </c:pt>
                <c:pt idx="59560">
                  <c:v>59.56</c:v>
                </c:pt>
                <c:pt idx="59561">
                  <c:v>59.561000000000035</c:v>
                </c:pt>
                <c:pt idx="59562">
                  <c:v>59.562000000000012</c:v>
                </c:pt>
                <c:pt idx="59563">
                  <c:v>59.563000000000045</c:v>
                </c:pt>
                <c:pt idx="59564">
                  <c:v>59.564000000000021</c:v>
                </c:pt>
                <c:pt idx="59565">
                  <c:v>59.564999999999998</c:v>
                </c:pt>
                <c:pt idx="59566">
                  <c:v>59.566000000000031</c:v>
                </c:pt>
                <c:pt idx="59567">
                  <c:v>59.567000000000007</c:v>
                </c:pt>
                <c:pt idx="59568">
                  <c:v>59.56800000000004</c:v>
                </c:pt>
                <c:pt idx="59569">
                  <c:v>59.569000000000017</c:v>
                </c:pt>
                <c:pt idx="59570">
                  <c:v>59.569999999999993</c:v>
                </c:pt>
                <c:pt idx="59571">
                  <c:v>59.571000000000026</c:v>
                </c:pt>
                <c:pt idx="59572">
                  <c:v>59.572000000000003</c:v>
                </c:pt>
                <c:pt idx="59573">
                  <c:v>59.573000000000036</c:v>
                </c:pt>
                <c:pt idx="59574">
                  <c:v>59.574000000000012</c:v>
                </c:pt>
                <c:pt idx="59575">
                  <c:v>59.575000000000045</c:v>
                </c:pt>
                <c:pt idx="59576">
                  <c:v>59.576000000000022</c:v>
                </c:pt>
                <c:pt idx="59577">
                  <c:v>59.576999999999998</c:v>
                </c:pt>
                <c:pt idx="59578">
                  <c:v>59.578000000000031</c:v>
                </c:pt>
                <c:pt idx="59579">
                  <c:v>59.579000000000008</c:v>
                </c:pt>
                <c:pt idx="59580">
                  <c:v>59.580000000000041</c:v>
                </c:pt>
                <c:pt idx="59581">
                  <c:v>59.581000000000017</c:v>
                </c:pt>
                <c:pt idx="59582">
                  <c:v>59.581999999999994</c:v>
                </c:pt>
                <c:pt idx="59583">
                  <c:v>59.583000000000027</c:v>
                </c:pt>
                <c:pt idx="59584">
                  <c:v>59.584000000000003</c:v>
                </c:pt>
                <c:pt idx="59585">
                  <c:v>59.585000000000036</c:v>
                </c:pt>
                <c:pt idx="59586">
                  <c:v>59.586000000000013</c:v>
                </c:pt>
                <c:pt idx="59587">
                  <c:v>59.587000000000046</c:v>
                </c:pt>
                <c:pt idx="59588">
                  <c:v>59.588000000000022</c:v>
                </c:pt>
                <c:pt idx="59589">
                  <c:v>59.588999999999999</c:v>
                </c:pt>
                <c:pt idx="59590">
                  <c:v>59.590000000000032</c:v>
                </c:pt>
                <c:pt idx="59591">
                  <c:v>59.591000000000008</c:v>
                </c:pt>
                <c:pt idx="59592">
                  <c:v>59.592000000000041</c:v>
                </c:pt>
                <c:pt idx="59593">
                  <c:v>59.593000000000018</c:v>
                </c:pt>
                <c:pt idx="59594">
                  <c:v>59.593999999999994</c:v>
                </c:pt>
                <c:pt idx="59595">
                  <c:v>59.595000000000027</c:v>
                </c:pt>
                <c:pt idx="59596">
                  <c:v>59.596000000000004</c:v>
                </c:pt>
                <c:pt idx="59597">
                  <c:v>59.597000000000037</c:v>
                </c:pt>
                <c:pt idx="59598">
                  <c:v>59.598000000000013</c:v>
                </c:pt>
                <c:pt idx="59599">
                  <c:v>59.599000000000046</c:v>
                </c:pt>
                <c:pt idx="59600">
                  <c:v>59.600000000000023</c:v>
                </c:pt>
                <c:pt idx="59601">
                  <c:v>59.600999999999999</c:v>
                </c:pt>
                <c:pt idx="59602">
                  <c:v>59.602000000000032</c:v>
                </c:pt>
                <c:pt idx="59603">
                  <c:v>59.603000000000009</c:v>
                </c:pt>
                <c:pt idx="59604">
                  <c:v>59.604000000000042</c:v>
                </c:pt>
                <c:pt idx="59605">
                  <c:v>59.605000000000018</c:v>
                </c:pt>
                <c:pt idx="59606">
                  <c:v>59.605999999999995</c:v>
                </c:pt>
                <c:pt idx="59607">
                  <c:v>59.607000000000028</c:v>
                </c:pt>
                <c:pt idx="59608">
                  <c:v>59.608000000000004</c:v>
                </c:pt>
                <c:pt idx="59609">
                  <c:v>59.609000000000037</c:v>
                </c:pt>
                <c:pt idx="59610">
                  <c:v>59.610000000000014</c:v>
                </c:pt>
                <c:pt idx="59611">
                  <c:v>59.61099999999999</c:v>
                </c:pt>
                <c:pt idx="59612">
                  <c:v>59.612000000000023</c:v>
                </c:pt>
                <c:pt idx="59613">
                  <c:v>59.613</c:v>
                </c:pt>
                <c:pt idx="59614">
                  <c:v>59.614000000000033</c:v>
                </c:pt>
                <c:pt idx="59615">
                  <c:v>59.615000000000009</c:v>
                </c:pt>
                <c:pt idx="59616">
                  <c:v>59.616000000000042</c:v>
                </c:pt>
                <c:pt idx="59617">
                  <c:v>59.617000000000019</c:v>
                </c:pt>
                <c:pt idx="59618">
                  <c:v>59.617999999999995</c:v>
                </c:pt>
                <c:pt idx="59619">
                  <c:v>59.619000000000028</c:v>
                </c:pt>
                <c:pt idx="59620">
                  <c:v>59.620000000000005</c:v>
                </c:pt>
                <c:pt idx="59621">
                  <c:v>59.621000000000038</c:v>
                </c:pt>
                <c:pt idx="59622">
                  <c:v>59.622000000000014</c:v>
                </c:pt>
                <c:pt idx="59623">
                  <c:v>59.62299999999999</c:v>
                </c:pt>
                <c:pt idx="59624">
                  <c:v>59.624000000000024</c:v>
                </c:pt>
                <c:pt idx="59625">
                  <c:v>59.625</c:v>
                </c:pt>
                <c:pt idx="59626">
                  <c:v>59.626000000000033</c:v>
                </c:pt>
                <c:pt idx="59627">
                  <c:v>59.62700000000001</c:v>
                </c:pt>
                <c:pt idx="59628">
                  <c:v>59.628000000000043</c:v>
                </c:pt>
                <c:pt idx="59629">
                  <c:v>59.629000000000019</c:v>
                </c:pt>
                <c:pt idx="59630">
                  <c:v>59.629999999999995</c:v>
                </c:pt>
                <c:pt idx="59631">
                  <c:v>59.631000000000029</c:v>
                </c:pt>
                <c:pt idx="59632">
                  <c:v>59.632000000000005</c:v>
                </c:pt>
                <c:pt idx="59633">
                  <c:v>59.633000000000038</c:v>
                </c:pt>
                <c:pt idx="59634">
                  <c:v>59.634000000000015</c:v>
                </c:pt>
                <c:pt idx="59635">
                  <c:v>59.634999999999991</c:v>
                </c:pt>
                <c:pt idx="59636">
                  <c:v>59.636000000000024</c:v>
                </c:pt>
                <c:pt idx="59637">
                  <c:v>59.637</c:v>
                </c:pt>
                <c:pt idx="59638">
                  <c:v>59.638000000000034</c:v>
                </c:pt>
                <c:pt idx="59639">
                  <c:v>59.63900000000001</c:v>
                </c:pt>
                <c:pt idx="59640">
                  <c:v>59.640000000000043</c:v>
                </c:pt>
                <c:pt idx="59641">
                  <c:v>59.64100000000002</c:v>
                </c:pt>
                <c:pt idx="59642">
                  <c:v>59.641999999999996</c:v>
                </c:pt>
                <c:pt idx="59643">
                  <c:v>59.643000000000029</c:v>
                </c:pt>
                <c:pt idx="59644">
                  <c:v>59.644000000000005</c:v>
                </c:pt>
                <c:pt idx="59645">
                  <c:v>59.645000000000039</c:v>
                </c:pt>
                <c:pt idx="59646">
                  <c:v>59.646000000000015</c:v>
                </c:pt>
                <c:pt idx="59647">
                  <c:v>59.646999999999991</c:v>
                </c:pt>
                <c:pt idx="59648">
                  <c:v>59.648000000000025</c:v>
                </c:pt>
                <c:pt idx="59649">
                  <c:v>59.649000000000001</c:v>
                </c:pt>
                <c:pt idx="59650">
                  <c:v>59.650000000000034</c:v>
                </c:pt>
                <c:pt idx="59651">
                  <c:v>59.65100000000001</c:v>
                </c:pt>
                <c:pt idx="59652">
                  <c:v>59.652000000000044</c:v>
                </c:pt>
                <c:pt idx="59653">
                  <c:v>59.65300000000002</c:v>
                </c:pt>
                <c:pt idx="59654">
                  <c:v>59.653999999999996</c:v>
                </c:pt>
                <c:pt idx="59655">
                  <c:v>59.65500000000003</c:v>
                </c:pt>
                <c:pt idx="59656">
                  <c:v>59.656000000000006</c:v>
                </c:pt>
                <c:pt idx="59657">
                  <c:v>59.657000000000039</c:v>
                </c:pt>
                <c:pt idx="59658">
                  <c:v>59.658000000000015</c:v>
                </c:pt>
                <c:pt idx="59659">
                  <c:v>59.658999999999992</c:v>
                </c:pt>
                <c:pt idx="59660">
                  <c:v>59.660000000000025</c:v>
                </c:pt>
                <c:pt idx="59661">
                  <c:v>59.661000000000001</c:v>
                </c:pt>
                <c:pt idx="59662">
                  <c:v>59.662000000000035</c:v>
                </c:pt>
                <c:pt idx="59663">
                  <c:v>59.663000000000011</c:v>
                </c:pt>
                <c:pt idx="59664">
                  <c:v>59.664000000000044</c:v>
                </c:pt>
                <c:pt idx="59665">
                  <c:v>59.66500000000002</c:v>
                </c:pt>
                <c:pt idx="59666">
                  <c:v>59.665999999999997</c:v>
                </c:pt>
                <c:pt idx="59667">
                  <c:v>59.66700000000003</c:v>
                </c:pt>
                <c:pt idx="59668">
                  <c:v>59.668000000000006</c:v>
                </c:pt>
                <c:pt idx="59669">
                  <c:v>59.66900000000004</c:v>
                </c:pt>
                <c:pt idx="59670">
                  <c:v>59.670000000000016</c:v>
                </c:pt>
                <c:pt idx="59671">
                  <c:v>59.670999999999992</c:v>
                </c:pt>
                <c:pt idx="59672">
                  <c:v>59.672000000000025</c:v>
                </c:pt>
                <c:pt idx="59673">
                  <c:v>59.673000000000002</c:v>
                </c:pt>
                <c:pt idx="59674">
                  <c:v>59.674000000000035</c:v>
                </c:pt>
                <c:pt idx="59675">
                  <c:v>59.675000000000011</c:v>
                </c:pt>
                <c:pt idx="59676">
                  <c:v>59.676000000000045</c:v>
                </c:pt>
                <c:pt idx="59677">
                  <c:v>59.677000000000021</c:v>
                </c:pt>
                <c:pt idx="59678">
                  <c:v>59.677999999999997</c:v>
                </c:pt>
                <c:pt idx="59679">
                  <c:v>59.67900000000003</c:v>
                </c:pt>
                <c:pt idx="59680">
                  <c:v>59.680000000000007</c:v>
                </c:pt>
                <c:pt idx="59681">
                  <c:v>59.68100000000004</c:v>
                </c:pt>
                <c:pt idx="59682">
                  <c:v>59.682000000000016</c:v>
                </c:pt>
                <c:pt idx="59683">
                  <c:v>59.682999999999993</c:v>
                </c:pt>
                <c:pt idx="59684">
                  <c:v>59.684000000000026</c:v>
                </c:pt>
                <c:pt idx="59685">
                  <c:v>59.685000000000002</c:v>
                </c:pt>
                <c:pt idx="59686">
                  <c:v>59.686000000000035</c:v>
                </c:pt>
                <c:pt idx="59687">
                  <c:v>59.687000000000012</c:v>
                </c:pt>
                <c:pt idx="59688">
                  <c:v>59.688000000000045</c:v>
                </c:pt>
                <c:pt idx="59689">
                  <c:v>59.689000000000021</c:v>
                </c:pt>
                <c:pt idx="59690">
                  <c:v>59.69</c:v>
                </c:pt>
                <c:pt idx="59691">
                  <c:v>59.691000000000031</c:v>
                </c:pt>
                <c:pt idx="59692">
                  <c:v>59.692000000000007</c:v>
                </c:pt>
                <c:pt idx="59693">
                  <c:v>59.69300000000004</c:v>
                </c:pt>
                <c:pt idx="59694">
                  <c:v>59.694000000000017</c:v>
                </c:pt>
                <c:pt idx="59695">
                  <c:v>59.694999999999993</c:v>
                </c:pt>
                <c:pt idx="59696">
                  <c:v>59.696000000000026</c:v>
                </c:pt>
                <c:pt idx="59697">
                  <c:v>59.697000000000003</c:v>
                </c:pt>
                <c:pt idx="59698">
                  <c:v>59.698000000000036</c:v>
                </c:pt>
                <c:pt idx="59699">
                  <c:v>59.699000000000012</c:v>
                </c:pt>
                <c:pt idx="59700">
                  <c:v>59.700000000000045</c:v>
                </c:pt>
                <c:pt idx="59701">
                  <c:v>59.701000000000022</c:v>
                </c:pt>
                <c:pt idx="59702">
                  <c:v>59.701999999999998</c:v>
                </c:pt>
                <c:pt idx="59703">
                  <c:v>59.703000000000031</c:v>
                </c:pt>
                <c:pt idx="59704">
                  <c:v>59.704000000000008</c:v>
                </c:pt>
                <c:pt idx="59705">
                  <c:v>59.705000000000041</c:v>
                </c:pt>
                <c:pt idx="59706">
                  <c:v>59.706000000000017</c:v>
                </c:pt>
                <c:pt idx="59707">
                  <c:v>59.706999999999994</c:v>
                </c:pt>
                <c:pt idx="59708">
                  <c:v>59.708000000000027</c:v>
                </c:pt>
                <c:pt idx="59709">
                  <c:v>59.709000000000003</c:v>
                </c:pt>
                <c:pt idx="59710">
                  <c:v>59.710000000000036</c:v>
                </c:pt>
                <c:pt idx="59711">
                  <c:v>59.711000000000013</c:v>
                </c:pt>
                <c:pt idx="59712">
                  <c:v>59.712000000000046</c:v>
                </c:pt>
                <c:pt idx="59713">
                  <c:v>59.713000000000022</c:v>
                </c:pt>
                <c:pt idx="59714">
                  <c:v>59.713999999999999</c:v>
                </c:pt>
                <c:pt idx="59715">
                  <c:v>59.715000000000032</c:v>
                </c:pt>
                <c:pt idx="59716">
                  <c:v>59.716000000000008</c:v>
                </c:pt>
                <c:pt idx="59717">
                  <c:v>59.717000000000041</c:v>
                </c:pt>
                <c:pt idx="59718">
                  <c:v>59.718000000000018</c:v>
                </c:pt>
                <c:pt idx="59719">
                  <c:v>59.718999999999994</c:v>
                </c:pt>
                <c:pt idx="59720">
                  <c:v>59.720000000000027</c:v>
                </c:pt>
                <c:pt idx="59721">
                  <c:v>59.721000000000004</c:v>
                </c:pt>
                <c:pt idx="59722">
                  <c:v>59.722000000000037</c:v>
                </c:pt>
                <c:pt idx="59723">
                  <c:v>59.723000000000013</c:v>
                </c:pt>
                <c:pt idx="59724">
                  <c:v>59.724000000000046</c:v>
                </c:pt>
                <c:pt idx="59725">
                  <c:v>59.725000000000023</c:v>
                </c:pt>
                <c:pt idx="59726">
                  <c:v>59.725999999999999</c:v>
                </c:pt>
                <c:pt idx="59727">
                  <c:v>59.727000000000032</c:v>
                </c:pt>
                <c:pt idx="59728">
                  <c:v>59.728000000000009</c:v>
                </c:pt>
                <c:pt idx="59729">
                  <c:v>59.729000000000042</c:v>
                </c:pt>
                <c:pt idx="59730">
                  <c:v>59.730000000000018</c:v>
                </c:pt>
                <c:pt idx="59731">
                  <c:v>59.730999999999995</c:v>
                </c:pt>
                <c:pt idx="59732">
                  <c:v>59.732000000000028</c:v>
                </c:pt>
                <c:pt idx="59733">
                  <c:v>59.733000000000004</c:v>
                </c:pt>
                <c:pt idx="59734">
                  <c:v>59.734000000000037</c:v>
                </c:pt>
                <c:pt idx="59735">
                  <c:v>59.735000000000014</c:v>
                </c:pt>
                <c:pt idx="59736">
                  <c:v>59.73599999999999</c:v>
                </c:pt>
                <c:pt idx="59737">
                  <c:v>59.737000000000023</c:v>
                </c:pt>
                <c:pt idx="59738">
                  <c:v>59.738</c:v>
                </c:pt>
                <c:pt idx="59739">
                  <c:v>59.739000000000033</c:v>
                </c:pt>
                <c:pt idx="59740">
                  <c:v>59.740000000000009</c:v>
                </c:pt>
                <c:pt idx="59741">
                  <c:v>59.741000000000042</c:v>
                </c:pt>
                <c:pt idx="59742">
                  <c:v>59.742000000000019</c:v>
                </c:pt>
                <c:pt idx="59743">
                  <c:v>59.742999999999995</c:v>
                </c:pt>
                <c:pt idx="59744">
                  <c:v>59.744000000000028</c:v>
                </c:pt>
                <c:pt idx="59745">
                  <c:v>59.745000000000005</c:v>
                </c:pt>
                <c:pt idx="59746">
                  <c:v>59.746000000000038</c:v>
                </c:pt>
                <c:pt idx="59747">
                  <c:v>59.747000000000014</c:v>
                </c:pt>
                <c:pt idx="59748">
                  <c:v>59.74799999999999</c:v>
                </c:pt>
                <c:pt idx="59749">
                  <c:v>59.749000000000024</c:v>
                </c:pt>
                <c:pt idx="59750">
                  <c:v>59.75</c:v>
                </c:pt>
                <c:pt idx="59751">
                  <c:v>59.751000000000033</c:v>
                </c:pt>
                <c:pt idx="59752">
                  <c:v>59.75200000000001</c:v>
                </c:pt>
                <c:pt idx="59753">
                  <c:v>59.753000000000043</c:v>
                </c:pt>
                <c:pt idx="59754">
                  <c:v>59.754000000000019</c:v>
                </c:pt>
                <c:pt idx="59755">
                  <c:v>59.754999999999995</c:v>
                </c:pt>
                <c:pt idx="59756">
                  <c:v>59.756000000000029</c:v>
                </c:pt>
                <c:pt idx="59757">
                  <c:v>59.757000000000005</c:v>
                </c:pt>
                <c:pt idx="59758">
                  <c:v>59.758000000000038</c:v>
                </c:pt>
                <c:pt idx="59759">
                  <c:v>59.759000000000015</c:v>
                </c:pt>
                <c:pt idx="59760">
                  <c:v>59.759999999999991</c:v>
                </c:pt>
                <c:pt idx="59761">
                  <c:v>59.761000000000024</c:v>
                </c:pt>
                <c:pt idx="59762">
                  <c:v>59.762</c:v>
                </c:pt>
                <c:pt idx="59763">
                  <c:v>59.763000000000034</c:v>
                </c:pt>
                <c:pt idx="59764">
                  <c:v>59.76400000000001</c:v>
                </c:pt>
                <c:pt idx="59765">
                  <c:v>59.765000000000043</c:v>
                </c:pt>
                <c:pt idx="59766">
                  <c:v>59.76600000000002</c:v>
                </c:pt>
                <c:pt idx="59767">
                  <c:v>59.766999999999996</c:v>
                </c:pt>
                <c:pt idx="59768">
                  <c:v>59.768000000000029</c:v>
                </c:pt>
                <c:pt idx="59769">
                  <c:v>59.769000000000005</c:v>
                </c:pt>
                <c:pt idx="59770">
                  <c:v>59.770000000000039</c:v>
                </c:pt>
                <c:pt idx="59771">
                  <c:v>59.771000000000015</c:v>
                </c:pt>
                <c:pt idx="59772">
                  <c:v>59.771999999999991</c:v>
                </c:pt>
                <c:pt idx="59773">
                  <c:v>59.773000000000025</c:v>
                </c:pt>
                <c:pt idx="59774">
                  <c:v>59.774000000000001</c:v>
                </c:pt>
                <c:pt idx="59775">
                  <c:v>59.775000000000034</c:v>
                </c:pt>
                <c:pt idx="59776">
                  <c:v>59.77600000000001</c:v>
                </c:pt>
                <c:pt idx="59777">
                  <c:v>59.777000000000044</c:v>
                </c:pt>
                <c:pt idx="59778">
                  <c:v>59.77800000000002</c:v>
                </c:pt>
                <c:pt idx="59779">
                  <c:v>59.778999999999996</c:v>
                </c:pt>
                <c:pt idx="59780">
                  <c:v>59.78000000000003</c:v>
                </c:pt>
                <c:pt idx="59781">
                  <c:v>59.781000000000006</c:v>
                </c:pt>
                <c:pt idx="59782">
                  <c:v>59.782000000000039</c:v>
                </c:pt>
                <c:pt idx="59783">
                  <c:v>59.783000000000015</c:v>
                </c:pt>
                <c:pt idx="59784">
                  <c:v>59.783999999999992</c:v>
                </c:pt>
                <c:pt idx="59785">
                  <c:v>59.785000000000025</c:v>
                </c:pt>
                <c:pt idx="59786">
                  <c:v>59.786000000000001</c:v>
                </c:pt>
                <c:pt idx="59787">
                  <c:v>59.787000000000035</c:v>
                </c:pt>
                <c:pt idx="59788">
                  <c:v>59.788000000000011</c:v>
                </c:pt>
                <c:pt idx="59789">
                  <c:v>59.789000000000044</c:v>
                </c:pt>
                <c:pt idx="59790">
                  <c:v>59.79000000000002</c:v>
                </c:pt>
                <c:pt idx="59791">
                  <c:v>59.790999999999997</c:v>
                </c:pt>
                <c:pt idx="59792">
                  <c:v>59.79200000000003</c:v>
                </c:pt>
                <c:pt idx="59793">
                  <c:v>59.793000000000006</c:v>
                </c:pt>
                <c:pt idx="59794">
                  <c:v>59.79400000000004</c:v>
                </c:pt>
                <c:pt idx="59795">
                  <c:v>59.795000000000016</c:v>
                </c:pt>
                <c:pt idx="59796">
                  <c:v>59.795999999999992</c:v>
                </c:pt>
                <c:pt idx="59797">
                  <c:v>59.797000000000025</c:v>
                </c:pt>
                <c:pt idx="59798">
                  <c:v>59.798000000000002</c:v>
                </c:pt>
                <c:pt idx="59799">
                  <c:v>59.799000000000035</c:v>
                </c:pt>
                <c:pt idx="59800">
                  <c:v>59.800000000000011</c:v>
                </c:pt>
                <c:pt idx="59801">
                  <c:v>59.801000000000045</c:v>
                </c:pt>
                <c:pt idx="59802">
                  <c:v>59.802000000000021</c:v>
                </c:pt>
                <c:pt idx="59803">
                  <c:v>59.802999999999997</c:v>
                </c:pt>
                <c:pt idx="59804">
                  <c:v>59.80400000000003</c:v>
                </c:pt>
                <c:pt idx="59805">
                  <c:v>59.805000000000007</c:v>
                </c:pt>
                <c:pt idx="59806">
                  <c:v>59.80600000000004</c:v>
                </c:pt>
                <c:pt idx="59807">
                  <c:v>59.807000000000016</c:v>
                </c:pt>
                <c:pt idx="59808">
                  <c:v>59.807999999999993</c:v>
                </c:pt>
                <c:pt idx="59809">
                  <c:v>59.809000000000026</c:v>
                </c:pt>
                <c:pt idx="59810">
                  <c:v>59.81</c:v>
                </c:pt>
                <c:pt idx="59811">
                  <c:v>59.811000000000035</c:v>
                </c:pt>
                <c:pt idx="59812">
                  <c:v>59.812000000000012</c:v>
                </c:pt>
                <c:pt idx="59813">
                  <c:v>59.813000000000045</c:v>
                </c:pt>
                <c:pt idx="59814">
                  <c:v>59.814000000000021</c:v>
                </c:pt>
                <c:pt idx="59815">
                  <c:v>59.814999999999998</c:v>
                </c:pt>
                <c:pt idx="59816">
                  <c:v>59.816000000000031</c:v>
                </c:pt>
                <c:pt idx="59817">
                  <c:v>59.817000000000007</c:v>
                </c:pt>
                <c:pt idx="59818">
                  <c:v>59.81800000000004</c:v>
                </c:pt>
                <c:pt idx="59819">
                  <c:v>59.819000000000017</c:v>
                </c:pt>
                <c:pt idx="59820">
                  <c:v>59.819999999999993</c:v>
                </c:pt>
                <c:pt idx="59821">
                  <c:v>59.821000000000026</c:v>
                </c:pt>
                <c:pt idx="59822">
                  <c:v>59.822000000000003</c:v>
                </c:pt>
                <c:pt idx="59823">
                  <c:v>59.823000000000036</c:v>
                </c:pt>
                <c:pt idx="59824">
                  <c:v>59.824000000000012</c:v>
                </c:pt>
                <c:pt idx="59825">
                  <c:v>59.825000000000045</c:v>
                </c:pt>
                <c:pt idx="59826">
                  <c:v>59.826000000000022</c:v>
                </c:pt>
                <c:pt idx="59827">
                  <c:v>59.826999999999998</c:v>
                </c:pt>
                <c:pt idx="59828">
                  <c:v>59.828000000000031</c:v>
                </c:pt>
                <c:pt idx="59829">
                  <c:v>59.829000000000008</c:v>
                </c:pt>
                <c:pt idx="59830">
                  <c:v>59.830000000000041</c:v>
                </c:pt>
                <c:pt idx="59831">
                  <c:v>59.831000000000017</c:v>
                </c:pt>
                <c:pt idx="59832">
                  <c:v>59.831999999999994</c:v>
                </c:pt>
                <c:pt idx="59833">
                  <c:v>59.833000000000027</c:v>
                </c:pt>
                <c:pt idx="59834">
                  <c:v>59.834000000000003</c:v>
                </c:pt>
                <c:pt idx="59835">
                  <c:v>59.835000000000036</c:v>
                </c:pt>
                <c:pt idx="59836">
                  <c:v>59.836000000000013</c:v>
                </c:pt>
                <c:pt idx="59837">
                  <c:v>59.837000000000046</c:v>
                </c:pt>
                <c:pt idx="59838">
                  <c:v>59.838000000000022</c:v>
                </c:pt>
                <c:pt idx="59839">
                  <c:v>59.838999999999999</c:v>
                </c:pt>
                <c:pt idx="59840">
                  <c:v>59.840000000000032</c:v>
                </c:pt>
                <c:pt idx="59841">
                  <c:v>59.841000000000008</c:v>
                </c:pt>
                <c:pt idx="59842">
                  <c:v>59.842000000000041</c:v>
                </c:pt>
                <c:pt idx="59843">
                  <c:v>59.843000000000018</c:v>
                </c:pt>
                <c:pt idx="59844">
                  <c:v>59.843999999999994</c:v>
                </c:pt>
                <c:pt idx="59845">
                  <c:v>59.845000000000027</c:v>
                </c:pt>
                <c:pt idx="59846">
                  <c:v>59.846000000000004</c:v>
                </c:pt>
                <c:pt idx="59847">
                  <c:v>59.847000000000037</c:v>
                </c:pt>
                <c:pt idx="59848">
                  <c:v>59.848000000000013</c:v>
                </c:pt>
                <c:pt idx="59849">
                  <c:v>59.849000000000046</c:v>
                </c:pt>
                <c:pt idx="59850">
                  <c:v>59.850000000000023</c:v>
                </c:pt>
                <c:pt idx="59851">
                  <c:v>59.850999999999999</c:v>
                </c:pt>
                <c:pt idx="59852">
                  <c:v>59.852000000000032</c:v>
                </c:pt>
                <c:pt idx="59853">
                  <c:v>59.853000000000009</c:v>
                </c:pt>
                <c:pt idx="59854">
                  <c:v>59.854000000000042</c:v>
                </c:pt>
                <c:pt idx="59855">
                  <c:v>59.855000000000018</c:v>
                </c:pt>
                <c:pt idx="59856">
                  <c:v>59.855999999999995</c:v>
                </c:pt>
                <c:pt idx="59857">
                  <c:v>59.857000000000028</c:v>
                </c:pt>
                <c:pt idx="59858">
                  <c:v>59.858000000000004</c:v>
                </c:pt>
                <c:pt idx="59859">
                  <c:v>59.859000000000037</c:v>
                </c:pt>
                <c:pt idx="59860">
                  <c:v>59.860000000000014</c:v>
                </c:pt>
                <c:pt idx="59861">
                  <c:v>59.86099999999999</c:v>
                </c:pt>
                <c:pt idx="59862">
                  <c:v>59.862000000000023</c:v>
                </c:pt>
                <c:pt idx="59863">
                  <c:v>59.863</c:v>
                </c:pt>
                <c:pt idx="59864">
                  <c:v>59.864000000000033</c:v>
                </c:pt>
                <c:pt idx="59865">
                  <c:v>59.865000000000009</c:v>
                </c:pt>
                <c:pt idx="59866">
                  <c:v>59.866000000000042</c:v>
                </c:pt>
                <c:pt idx="59867">
                  <c:v>59.867000000000019</c:v>
                </c:pt>
                <c:pt idx="59868">
                  <c:v>59.867999999999995</c:v>
                </c:pt>
                <c:pt idx="59869">
                  <c:v>59.869000000000028</c:v>
                </c:pt>
                <c:pt idx="59870">
                  <c:v>59.870000000000005</c:v>
                </c:pt>
                <c:pt idx="59871">
                  <c:v>59.871000000000038</c:v>
                </c:pt>
                <c:pt idx="59872">
                  <c:v>59.872000000000014</c:v>
                </c:pt>
                <c:pt idx="59873">
                  <c:v>59.87299999999999</c:v>
                </c:pt>
                <c:pt idx="59874">
                  <c:v>59.874000000000024</c:v>
                </c:pt>
                <c:pt idx="59875">
                  <c:v>59.875</c:v>
                </c:pt>
                <c:pt idx="59876">
                  <c:v>59.876000000000033</c:v>
                </c:pt>
                <c:pt idx="59877">
                  <c:v>59.87700000000001</c:v>
                </c:pt>
                <c:pt idx="59878">
                  <c:v>59.878000000000043</c:v>
                </c:pt>
                <c:pt idx="59879">
                  <c:v>59.879000000000019</c:v>
                </c:pt>
                <c:pt idx="59880">
                  <c:v>59.879999999999995</c:v>
                </c:pt>
                <c:pt idx="59881">
                  <c:v>59.881000000000029</c:v>
                </c:pt>
                <c:pt idx="59882">
                  <c:v>59.882000000000005</c:v>
                </c:pt>
                <c:pt idx="59883">
                  <c:v>59.883000000000038</c:v>
                </c:pt>
                <c:pt idx="59884">
                  <c:v>59.884000000000015</c:v>
                </c:pt>
                <c:pt idx="59885">
                  <c:v>59.884999999999991</c:v>
                </c:pt>
                <c:pt idx="59886">
                  <c:v>59.886000000000024</c:v>
                </c:pt>
                <c:pt idx="59887">
                  <c:v>59.887</c:v>
                </c:pt>
                <c:pt idx="59888">
                  <c:v>59.888000000000034</c:v>
                </c:pt>
                <c:pt idx="59889">
                  <c:v>59.88900000000001</c:v>
                </c:pt>
                <c:pt idx="59890">
                  <c:v>59.890000000000043</c:v>
                </c:pt>
                <c:pt idx="59891">
                  <c:v>59.89100000000002</c:v>
                </c:pt>
                <c:pt idx="59892">
                  <c:v>59.891999999999996</c:v>
                </c:pt>
                <c:pt idx="59893">
                  <c:v>59.893000000000029</c:v>
                </c:pt>
                <c:pt idx="59894">
                  <c:v>59.894000000000005</c:v>
                </c:pt>
                <c:pt idx="59895">
                  <c:v>59.895000000000039</c:v>
                </c:pt>
                <c:pt idx="59896">
                  <c:v>59.896000000000015</c:v>
                </c:pt>
                <c:pt idx="59897">
                  <c:v>59.896999999999991</c:v>
                </c:pt>
                <c:pt idx="59898">
                  <c:v>59.898000000000025</c:v>
                </c:pt>
                <c:pt idx="59899">
                  <c:v>59.899000000000001</c:v>
                </c:pt>
                <c:pt idx="59900">
                  <c:v>59.900000000000034</c:v>
                </c:pt>
                <c:pt idx="59901">
                  <c:v>59.90100000000001</c:v>
                </c:pt>
                <c:pt idx="59902">
                  <c:v>59.902000000000044</c:v>
                </c:pt>
                <c:pt idx="59903">
                  <c:v>59.90300000000002</c:v>
                </c:pt>
                <c:pt idx="59904">
                  <c:v>59.903999999999996</c:v>
                </c:pt>
                <c:pt idx="59905">
                  <c:v>59.90500000000003</c:v>
                </c:pt>
                <c:pt idx="59906">
                  <c:v>59.906000000000006</c:v>
                </c:pt>
                <c:pt idx="59907">
                  <c:v>59.907000000000039</c:v>
                </c:pt>
                <c:pt idx="59908">
                  <c:v>59.908000000000015</c:v>
                </c:pt>
                <c:pt idx="59909">
                  <c:v>59.908999999999992</c:v>
                </c:pt>
                <c:pt idx="59910">
                  <c:v>59.910000000000025</c:v>
                </c:pt>
                <c:pt idx="59911">
                  <c:v>59.911000000000001</c:v>
                </c:pt>
                <c:pt idx="59912">
                  <c:v>59.912000000000035</c:v>
                </c:pt>
                <c:pt idx="59913">
                  <c:v>59.913000000000011</c:v>
                </c:pt>
                <c:pt idx="59914">
                  <c:v>59.914000000000044</c:v>
                </c:pt>
                <c:pt idx="59915">
                  <c:v>59.91500000000002</c:v>
                </c:pt>
                <c:pt idx="59916">
                  <c:v>59.915999999999997</c:v>
                </c:pt>
                <c:pt idx="59917">
                  <c:v>59.91700000000003</c:v>
                </c:pt>
                <c:pt idx="59918">
                  <c:v>59.918000000000006</c:v>
                </c:pt>
                <c:pt idx="59919">
                  <c:v>59.91900000000004</c:v>
                </c:pt>
                <c:pt idx="59920">
                  <c:v>59.920000000000016</c:v>
                </c:pt>
                <c:pt idx="59921">
                  <c:v>59.920999999999992</c:v>
                </c:pt>
                <c:pt idx="59922">
                  <c:v>59.922000000000025</c:v>
                </c:pt>
                <c:pt idx="59923">
                  <c:v>59.923000000000002</c:v>
                </c:pt>
                <c:pt idx="59924">
                  <c:v>59.924000000000035</c:v>
                </c:pt>
                <c:pt idx="59925">
                  <c:v>59.925000000000011</c:v>
                </c:pt>
                <c:pt idx="59926">
                  <c:v>59.926000000000045</c:v>
                </c:pt>
                <c:pt idx="59927">
                  <c:v>59.927000000000021</c:v>
                </c:pt>
                <c:pt idx="59928">
                  <c:v>59.927999999999997</c:v>
                </c:pt>
                <c:pt idx="59929">
                  <c:v>59.92900000000003</c:v>
                </c:pt>
                <c:pt idx="59930">
                  <c:v>59.930000000000007</c:v>
                </c:pt>
                <c:pt idx="59931">
                  <c:v>59.93100000000004</c:v>
                </c:pt>
                <c:pt idx="59932">
                  <c:v>59.932000000000016</c:v>
                </c:pt>
                <c:pt idx="59933">
                  <c:v>59.932999999999993</c:v>
                </c:pt>
                <c:pt idx="59934">
                  <c:v>59.934000000000026</c:v>
                </c:pt>
                <c:pt idx="59935">
                  <c:v>59.935000000000002</c:v>
                </c:pt>
                <c:pt idx="59936">
                  <c:v>59.936000000000035</c:v>
                </c:pt>
                <c:pt idx="59937">
                  <c:v>59.937000000000012</c:v>
                </c:pt>
                <c:pt idx="59938">
                  <c:v>59.938000000000045</c:v>
                </c:pt>
                <c:pt idx="59939">
                  <c:v>59.939000000000021</c:v>
                </c:pt>
                <c:pt idx="59940">
                  <c:v>59.94</c:v>
                </c:pt>
                <c:pt idx="59941">
                  <c:v>59.941000000000031</c:v>
                </c:pt>
                <c:pt idx="59942">
                  <c:v>59.942000000000007</c:v>
                </c:pt>
                <c:pt idx="59943">
                  <c:v>59.94300000000004</c:v>
                </c:pt>
                <c:pt idx="59944">
                  <c:v>59.944000000000017</c:v>
                </c:pt>
                <c:pt idx="59945">
                  <c:v>59.944999999999993</c:v>
                </c:pt>
                <c:pt idx="59946">
                  <c:v>59.946000000000026</c:v>
                </c:pt>
                <c:pt idx="59947">
                  <c:v>59.947000000000003</c:v>
                </c:pt>
                <c:pt idx="59948">
                  <c:v>59.948000000000036</c:v>
                </c:pt>
                <c:pt idx="59949">
                  <c:v>59.949000000000012</c:v>
                </c:pt>
                <c:pt idx="59950">
                  <c:v>59.950000000000045</c:v>
                </c:pt>
                <c:pt idx="59951">
                  <c:v>59.951000000000022</c:v>
                </c:pt>
                <c:pt idx="59952">
                  <c:v>59.951999999999998</c:v>
                </c:pt>
                <c:pt idx="59953">
                  <c:v>59.953000000000031</c:v>
                </c:pt>
                <c:pt idx="59954">
                  <c:v>59.954000000000008</c:v>
                </c:pt>
                <c:pt idx="59955">
                  <c:v>59.955000000000041</c:v>
                </c:pt>
                <c:pt idx="59956">
                  <c:v>59.956000000000017</c:v>
                </c:pt>
                <c:pt idx="59957">
                  <c:v>59.956999999999994</c:v>
                </c:pt>
                <c:pt idx="59958">
                  <c:v>59.958000000000027</c:v>
                </c:pt>
                <c:pt idx="59959">
                  <c:v>59.959000000000003</c:v>
                </c:pt>
                <c:pt idx="59960">
                  <c:v>59.960000000000036</c:v>
                </c:pt>
                <c:pt idx="59961">
                  <c:v>59.961000000000013</c:v>
                </c:pt>
                <c:pt idx="59962">
                  <c:v>59.962000000000046</c:v>
                </c:pt>
                <c:pt idx="59963">
                  <c:v>59.963000000000022</c:v>
                </c:pt>
                <c:pt idx="59964">
                  <c:v>59.963999999999999</c:v>
                </c:pt>
                <c:pt idx="59965">
                  <c:v>59.965000000000032</c:v>
                </c:pt>
                <c:pt idx="59966">
                  <c:v>59.966000000000008</c:v>
                </c:pt>
                <c:pt idx="59967">
                  <c:v>59.967000000000041</c:v>
                </c:pt>
                <c:pt idx="59968">
                  <c:v>59.968000000000018</c:v>
                </c:pt>
                <c:pt idx="59969">
                  <c:v>59.968999999999994</c:v>
                </c:pt>
                <c:pt idx="59970">
                  <c:v>59.970000000000027</c:v>
                </c:pt>
                <c:pt idx="59971">
                  <c:v>59.971000000000004</c:v>
                </c:pt>
                <c:pt idx="59972">
                  <c:v>59.972000000000037</c:v>
                </c:pt>
                <c:pt idx="59973">
                  <c:v>59.973000000000013</c:v>
                </c:pt>
                <c:pt idx="59974">
                  <c:v>59.974000000000046</c:v>
                </c:pt>
                <c:pt idx="59975">
                  <c:v>59.975000000000023</c:v>
                </c:pt>
                <c:pt idx="59976">
                  <c:v>59.975999999999999</c:v>
                </c:pt>
                <c:pt idx="59977">
                  <c:v>59.977000000000032</c:v>
                </c:pt>
                <c:pt idx="59978">
                  <c:v>59.978000000000009</c:v>
                </c:pt>
                <c:pt idx="59979">
                  <c:v>59.979000000000042</c:v>
                </c:pt>
                <c:pt idx="59980">
                  <c:v>59.980000000000018</c:v>
                </c:pt>
                <c:pt idx="59981">
                  <c:v>59.980999999999995</c:v>
                </c:pt>
                <c:pt idx="59982">
                  <c:v>59.982000000000028</c:v>
                </c:pt>
                <c:pt idx="59983">
                  <c:v>59.983000000000004</c:v>
                </c:pt>
                <c:pt idx="59984">
                  <c:v>59.984000000000037</c:v>
                </c:pt>
                <c:pt idx="59985">
                  <c:v>59.985000000000014</c:v>
                </c:pt>
                <c:pt idx="59986">
                  <c:v>59.98599999999999</c:v>
                </c:pt>
                <c:pt idx="59987">
                  <c:v>59.987000000000023</c:v>
                </c:pt>
                <c:pt idx="59988">
                  <c:v>59.988</c:v>
                </c:pt>
                <c:pt idx="59989">
                  <c:v>59.989000000000033</c:v>
                </c:pt>
                <c:pt idx="59990">
                  <c:v>59.990000000000009</c:v>
                </c:pt>
                <c:pt idx="59991">
                  <c:v>59.991000000000042</c:v>
                </c:pt>
                <c:pt idx="59992">
                  <c:v>59.992000000000019</c:v>
                </c:pt>
                <c:pt idx="59993">
                  <c:v>59.992999999999995</c:v>
                </c:pt>
                <c:pt idx="59994">
                  <c:v>59.994000000000028</c:v>
                </c:pt>
                <c:pt idx="59995">
                  <c:v>59.995000000000005</c:v>
                </c:pt>
                <c:pt idx="59996">
                  <c:v>59.996000000000038</c:v>
                </c:pt>
                <c:pt idx="59997">
                  <c:v>59.997000000000014</c:v>
                </c:pt>
                <c:pt idx="59998">
                  <c:v>59.99799999999999</c:v>
                </c:pt>
                <c:pt idx="59999">
                  <c:v>59.999000000000024</c:v>
                </c:pt>
                <c:pt idx="60000">
                  <c:v>60</c:v>
                </c:pt>
                <c:pt idx="60001">
                  <c:v>60.001000000000033</c:v>
                </c:pt>
                <c:pt idx="60002">
                  <c:v>60.00200000000001</c:v>
                </c:pt>
                <c:pt idx="60003">
                  <c:v>60.003000000000043</c:v>
                </c:pt>
                <c:pt idx="60004">
                  <c:v>60.004000000000019</c:v>
                </c:pt>
                <c:pt idx="60005">
                  <c:v>60.004999999999995</c:v>
                </c:pt>
                <c:pt idx="60006">
                  <c:v>60.006000000000029</c:v>
                </c:pt>
                <c:pt idx="60007">
                  <c:v>60.007000000000005</c:v>
                </c:pt>
                <c:pt idx="60008">
                  <c:v>60.008000000000038</c:v>
                </c:pt>
                <c:pt idx="60009">
                  <c:v>60.009000000000015</c:v>
                </c:pt>
                <c:pt idx="60010">
                  <c:v>60.009999999999991</c:v>
                </c:pt>
                <c:pt idx="60011">
                  <c:v>60.011000000000024</c:v>
                </c:pt>
                <c:pt idx="60012">
                  <c:v>60.012</c:v>
                </c:pt>
                <c:pt idx="60013">
                  <c:v>60.013000000000034</c:v>
                </c:pt>
                <c:pt idx="60014">
                  <c:v>60.01400000000001</c:v>
                </c:pt>
                <c:pt idx="60015">
                  <c:v>60.015000000000043</c:v>
                </c:pt>
                <c:pt idx="60016">
                  <c:v>60.01600000000002</c:v>
                </c:pt>
                <c:pt idx="60017">
                  <c:v>60.016999999999996</c:v>
                </c:pt>
                <c:pt idx="60018">
                  <c:v>60.018000000000029</c:v>
                </c:pt>
                <c:pt idx="60019">
                  <c:v>60.019000000000005</c:v>
                </c:pt>
                <c:pt idx="60020">
                  <c:v>60.020000000000039</c:v>
                </c:pt>
                <c:pt idx="60021">
                  <c:v>60.021000000000015</c:v>
                </c:pt>
                <c:pt idx="60022">
                  <c:v>60.021999999999991</c:v>
                </c:pt>
                <c:pt idx="60023">
                  <c:v>60.023000000000025</c:v>
                </c:pt>
                <c:pt idx="60024">
                  <c:v>60.024000000000001</c:v>
                </c:pt>
                <c:pt idx="60025">
                  <c:v>60.025000000000034</c:v>
                </c:pt>
                <c:pt idx="60026">
                  <c:v>60.02600000000001</c:v>
                </c:pt>
                <c:pt idx="60027">
                  <c:v>60.027000000000044</c:v>
                </c:pt>
                <c:pt idx="60028">
                  <c:v>60.02800000000002</c:v>
                </c:pt>
                <c:pt idx="60029">
                  <c:v>60.028999999999996</c:v>
                </c:pt>
                <c:pt idx="60030">
                  <c:v>60.03000000000003</c:v>
                </c:pt>
                <c:pt idx="60031">
                  <c:v>60.031000000000006</c:v>
                </c:pt>
                <c:pt idx="60032">
                  <c:v>60.032000000000039</c:v>
                </c:pt>
                <c:pt idx="60033">
                  <c:v>60.033000000000015</c:v>
                </c:pt>
                <c:pt idx="60034">
                  <c:v>60.033999999999992</c:v>
                </c:pt>
                <c:pt idx="60035">
                  <c:v>60.035000000000025</c:v>
                </c:pt>
                <c:pt idx="60036">
                  <c:v>60.036000000000001</c:v>
                </c:pt>
                <c:pt idx="60037">
                  <c:v>60.037000000000035</c:v>
                </c:pt>
                <c:pt idx="60038">
                  <c:v>60.038000000000011</c:v>
                </c:pt>
                <c:pt idx="60039">
                  <c:v>60.039000000000044</c:v>
                </c:pt>
                <c:pt idx="60040">
                  <c:v>60.04000000000002</c:v>
                </c:pt>
                <c:pt idx="60041">
                  <c:v>60.040999999999997</c:v>
                </c:pt>
                <c:pt idx="60042">
                  <c:v>60.04200000000003</c:v>
                </c:pt>
                <c:pt idx="60043">
                  <c:v>60.043000000000006</c:v>
                </c:pt>
                <c:pt idx="60044">
                  <c:v>60.04400000000004</c:v>
                </c:pt>
                <c:pt idx="60045">
                  <c:v>60.045000000000016</c:v>
                </c:pt>
                <c:pt idx="60046">
                  <c:v>60.045999999999992</c:v>
                </c:pt>
                <c:pt idx="60047">
                  <c:v>60.047000000000025</c:v>
                </c:pt>
                <c:pt idx="60048">
                  <c:v>60.048000000000002</c:v>
                </c:pt>
                <c:pt idx="60049">
                  <c:v>60.049000000000035</c:v>
                </c:pt>
                <c:pt idx="60050">
                  <c:v>60.050000000000011</c:v>
                </c:pt>
                <c:pt idx="60051">
                  <c:v>60.051000000000045</c:v>
                </c:pt>
                <c:pt idx="60052">
                  <c:v>60.052000000000021</c:v>
                </c:pt>
                <c:pt idx="60053">
                  <c:v>60.052999999999997</c:v>
                </c:pt>
                <c:pt idx="60054">
                  <c:v>60.05400000000003</c:v>
                </c:pt>
                <c:pt idx="60055">
                  <c:v>60.055000000000007</c:v>
                </c:pt>
                <c:pt idx="60056">
                  <c:v>60.05600000000004</c:v>
                </c:pt>
                <c:pt idx="60057">
                  <c:v>60.057000000000016</c:v>
                </c:pt>
                <c:pt idx="60058">
                  <c:v>60.057999999999993</c:v>
                </c:pt>
                <c:pt idx="60059">
                  <c:v>60.059000000000026</c:v>
                </c:pt>
                <c:pt idx="60060">
                  <c:v>60.06</c:v>
                </c:pt>
                <c:pt idx="60061">
                  <c:v>60.061000000000035</c:v>
                </c:pt>
                <c:pt idx="60062">
                  <c:v>60.062000000000012</c:v>
                </c:pt>
                <c:pt idx="60063">
                  <c:v>60.063000000000045</c:v>
                </c:pt>
                <c:pt idx="60064">
                  <c:v>60.064000000000021</c:v>
                </c:pt>
                <c:pt idx="60065">
                  <c:v>60.064999999999998</c:v>
                </c:pt>
                <c:pt idx="60066">
                  <c:v>60.066000000000031</c:v>
                </c:pt>
                <c:pt idx="60067">
                  <c:v>60.067000000000007</c:v>
                </c:pt>
                <c:pt idx="60068">
                  <c:v>60.06800000000004</c:v>
                </c:pt>
                <c:pt idx="60069">
                  <c:v>60.069000000000017</c:v>
                </c:pt>
                <c:pt idx="60070">
                  <c:v>60.069999999999993</c:v>
                </c:pt>
                <c:pt idx="60071">
                  <c:v>60.071000000000026</c:v>
                </c:pt>
                <c:pt idx="60072">
                  <c:v>60.072000000000003</c:v>
                </c:pt>
                <c:pt idx="60073">
                  <c:v>60.073000000000036</c:v>
                </c:pt>
                <c:pt idx="60074">
                  <c:v>60.074000000000012</c:v>
                </c:pt>
                <c:pt idx="60075">
                  <c:v>60.075000000000045</c:v>
                </c:pt>
                <c:pt idx="60076">
                  <c:v>60.076000000000022</c:v>
                </c:pt>
                <c:pt idx="60077">
                  <c:v>60.076999999999998</c:v>
                </c:pt>
                <c:pt idx="60078">
                  <c:v>60.078000000000031</c:v>
                </c:pt>
                <c:pt idx="60079">
                  <c:v>60.079000000000008</c:v>
                </c:pt>
                <c:pt idx="60080">
                  <c:v>60.080000000000041</c:v>
                </c:pt>
                <c:pt idx="60081">
                  <c:v>60.081000000000017</c:v>
                </c:pt>
                <c:pt idx="60082">
                  <c:v>60.081999999999994</c:v>
                </c:pt>
                <c:pt idx="60083">
                  <c:v>60.083000000000027</c:v>
                </c:pt>
                <c:pt idx="60084">
                  <c:v>60.084000000000003</c:v>
                </c:pt>
                <c:pt idx="60085">
                  <c:v>60.085000000000036</c:v>
                </c:pt>
                <c:pt idx="60086">
                  <c:v>60.086000000000013</c:v>
                </c:pt>
                <c:pt idx="60087">
                  <c:v>60.087000000000046</c:v>
                </c:pt>
                <c:pt idx="60088">
                  <c:v>60.088000000000022</c:v>
                </c:pt>
                <c:pt idx="60089">
                  <c:v>60.088999999999999</c:v>
                </c:pt>
                <c:pt idx="60090">
                  <c:v>60.090000000000032</c:v>
                </c:pt>
                <c:pt idx="60091">
                  <c:v>60.091000000000008</c:v>
                </c:pt>
                <c:pt idx="60092">
                  <c:v>60.092000000000041</c:v>
                </c:pt>
                <c:pt idx="60093">
                  <c:v>60.093000000000018</c:v>
                </c:pt>
                <c:pt idx="60094">
                  <c:v>60.093999999999994</c:v>
                </c:pt>
                <c:pt idx="60095">
                  <c:v>60.095000000000027</c:v>
                </c:pt>
                <c:pt idx="60096">
                  <c:v>60.096000000000004</c:v>
                </c:pt>
                <c:pt idx="60097">
                  <c:v>60.097000000000037</c:v>
                </c:pt>
                <c:pt idx="60098">
                  <c:v>60.098000000000013</c:v>
                </c:pt>
                <c:pt idx="60099">
                  <c:v>60.099000000000046</c:v>
                </c:pt>
                <c:pt idx="60100">
                  <c:v>60.100000000000023</c:v>
                </c:pt>
                <c:pt idx="60101">
                  <c:v>60.100999999999999</c:v>
                </c:pt>
                <c:pt idx="60102">
                  <c:v>60.102000000000032</c:v>
                </c:pt>
                <c:pt idx="60103">
                  <c:v>60.103000000000009</c:v>
                </c:pt>
                <c:pt idx="60104">
                  <c:v>60.104000000000042</c:v>
                </c:pt>
                <c:pt idx="60105">
                  <c:v>60.105000000000018</c:v>
                </c:pt>
                <c:pt idx="60106">
                  <c:v>60.105999999999995</c:v>
                </c:pt>
                <c:pt idx="60107">
                  <c:v>60.107000000000028</c:v>
                </c:pt>
                <c:pt idx="60108">
                  <c:v>60.108000000000004</c:v>
                </c:pt>
                <c:pt idx="60109">
                  <c:v>60.109000000000037</c:v>
                </c:pt>
                <c:pt idx="60110">
                  <c:v>60.110000000000014</c:v>
                </c:pt>
                <c:pt idx="60111">
                  <c:v>60.11099999999999</c:v>
                </c:pt>
                <c:pt idx="60112">
                  <c:v>60.112000000000023</c:v>
                </c:pt>
                <c:pt idx="60113">
                  <c:v>60.113</c:v>
                </c:pt>
                <c:pt idx="60114">
                  <c:v>60.114000000000033</c:v>
                </c:pt>
                <c:pt idx="60115">
                  <c:v>60.115000000000009</c:v>
                </c:pt>
                <c:pt idx="60116">
                  <c:v>60.116000000000042</c:v>
                </c:pt>
                <c:pt idx="60117">
                  <c:v>60.117000000000019</c:v>
                </c:pt>
                <c:pt idx="60118">
                  <c:v>60.117999999999995</c:v>
                </c:pt>
                <c:pt idx="60119">
                  <c:v>60.119000000000028</c:v>
                </c:pt>
                <c:pt idx="60120">
                  <c:v>60.120000000000005</c:v>
                </c:pt>
                <c:pt idx="60121">
                  <c:v>60.121000000000038</c:v>
                </c:pt>
                <c:pt idx="60122">
                  <c:v>60.122000000000014</c:v>
                </c:pt>
                <c:pt idx="60123">
                  <c:v>60.12299999999999</c:v>
                </c:pt>
                <c:pt idx="60124">
                  <c:v>60.124000000000024</c:v>
                </c:pt>
                <c:pt idx="60125">
                  <c:v>60.125</c:v>
                </c:pt>
                <c:pt idx="60126">
                  <c:v>60.126000000000033</c:v>
                </c:pt>
                <c:pt idx="60127">
                  <c:v>60.12700000000001</c:v>
                </c:pt>
                <c:pt idx="60128">
                  <c:v>60.128000000000043</c:v>
                </c:pt>
                <c:pt idx="60129">
                  <c:v>60.129000000000019</c:v>
                </c:pt>
                <c:pt idx="60130">
                  <c:v>60.129999999999995</c:v>
                </c:pt>
                <c:pt idx="60131">
                  <c:v>60.131000000000029</c:v>
                </c:pt>
                <c:pt idx="60132">
                  <c:v>60.132000000000005</c:v>
                </c:pt>
                <c:pt idx="60133">
                  <c:v>60.133000000000038</c:v>
                </c:pt>
                <c:pt idx="60134">
                  <c:v>60.134000000000015</c:v>
                </c:pt>
                <c:pt idx="60135">
                  <c:v>60.134999999999991</c:v>
                </c:pt>
                <c:pt idx="60136">
                  <c:v>60.136000000000024</c:v>
                </c:pt>
                <c:pt idx="60137">
                  <c:v>60.137</c:v>
                </c:pt>
                <c:pt idx="60138">
                  <c:v>60.138000000000034</c:v>
                </c:pt>
                <c:pt idx="60139">
                  <c:v>60.13900000000001</c:v>
                </c:pt>
                <c:pt idx="60140">
                  <c:v>60.140000000000043</c:v>
                </c:pt>
                <c:pt idx="60141">
                  <c:v>60.14100000000002</c:v>
                </c:pt>
                <c:pt idx="60142">
                  <c:v>60.141999999999996</c:v>
                </c:pt>
                <c:pt idx="60143">
                  <c:v>60.143000000000029</c:v>
                </c:pt>
                <c:pt idx="60144">
                  <c:v>60.144000000000005</c:v>
                </c:pt>
                <c:pt idx="60145">
                  <c:v>60.145000000000039</c:v>
                </c:pt>
                <c:pt idx="60146">
                  <c:v>60.146000000000015</c:v>
                </c:pt>
                <c:pt idx="60147">
                  <c:v>60.146999999999991</c:v>
                </c:pt>
                <c:pt idx="60148">
                  <c:v>60.148000000000025</c:v>
                </c:pt>
                <c:pt idx="60149">
                  <c:v>60.149000000000001</c:v>
                </c:pt>
                <c:pt idx="60150">
                  <c:v>60.150000000000034</c:v>
                </c:pt>
                <c:pt idx="60151">
                  <c:v>60.15100000000001</c:v>
                </c:pt>
                <c:pt idx="60152">
                  <c:v>60.152000000000044</c:v>
                </c:pt>
                <c:pt idx="60153">
                  <c:v>60.15300000000002</c:v>
                </c:pt>
                <c:pt idx="60154">
                  <c:v>60.153999999999996</c:v>
                </c:pt>
                <c:pt idx="60155">
                  <c:v>60.15500000000003</c:v>
                </c:pt>
                <c:pt idx="60156">
                  <c:v>60.156000000000006</c:v>
                </c:pt>
                <c:pt idx="60157">
                  <c:v>60.157000000000039</c:v>
                </c:pt>
                <c:pt idx="60158">
                  <c:v>60.158000000000015</c:v>
                </c:pt>
                <c:pt idx="60159">
                  <c:v>60.158999999999992</c:v>
                </c:pt>
                <c:pt idx="60160">
                  <c:v>60.160000000000025</c:v>
                </c:pt>
                <c:pt idx="60161">
                  <c:v>60.161000000000001</c:v>
                </c:pt>
                <c:pt idx="60162">
                  <c:v>60.162000000000035</c:v>
                </c:pt>
                <c:pt idx="60163">
                  <c:v>60.163000000000011</c:v>
                </c:pt>
                <c:pt idx="60164">
                  <c:v>60.164000000000044</c:v>
                </c:pt>
                <c:pt idx="60165">
                  <c:v>60.16500000000002</c:v>
                </c:pt>
                <c:pt idx="60166">
                  <c:v>60.165999999999997</c:v>
                </c:pt>
                <c:pt idx="60167">
                  <c:v>60.16700000000003</c:v>
                </c:pt>
                <c:pt idx="60168">
                  <c:v>60.168000000000006</c:v>
                </c:pt>
                <c:pt idx="60169">
                  <c:v>60.16900000000004</c:v>
                </c:pt>
                <c:pt idx="60170">
                  <c:v>60.170000000000016</c:v>
                </c:pt>
                <c:pt idx="60171">
                  <c:v>60.170999999999992</c:v>
                </c:pt>
                <c:pt idx="60172">
                  <c:v>60.172000000000025</c:v>
                </c:pt>
                <c:pt idx="60173">
                  <c:v>60.173000000000002</c:v>
                </c:pt>
                <c:pt idx="60174">
                  <c:v>60.174000000000035</c:v>
                </c:pt>
                <c:pt idx="60175">
                  <c:v>60.175000000000011</c:v>
                </c:pt>
                <c:pt idx="60176">
                  <c:v>60.176000000000045</c:v>
                </c:pt>
                <c:pt idx="60177">
                  <c:v>60.177000000000021</c:v>
                </c:pt>
                <c:pt idx="60178">
                  <c:v>60.177999999999997</c:v>
                </c:pt>
                <c:pt idx="60179">
                  <c:v>60.17900000000003</c:v>
                </c:pt>
                <c:pt idx="60180">
                  <c:v>60.180000000000007</c:v>
                </c:pt>
                <c:pt idx="60181">
                  <c:v>60.18100000000004</c:v>
                </c:pt>
                <c:pt idx="60182">
                  <c:v>60.182000000000016</c:v>
                </c:pt>
                <c:pt idx="60183">
                  <c:v>60.182999999999993</c:v>
                </c:pt>
                <c:pt idx="60184">
                  <c:v>60.184000000000026</c:v>
                </c:pt>
                <c:pt idx="60185">
                  <c:v>60.185000000000002</c:v>
                </c:pt>
                <c:pt idx="60186">
                  <c:v>60.186000000000035</c:v>
                </c:pt>
                <c:pt idx="60187">
                  <c:v>60.187000000000012</c:v>
                </c:pt>
                <c:pt idx="60188">
                  <c:v>60.188000000000045</c:v>
                </c:pt>
                <c:pt idx="60189">
                  <c:v>60.189000000000021</c:v>
                </c:pt>
                <c:pt idx="60190">
                  <c:v>60.19</c:v>
                </c:pt>
                <c:pt idx="60191">
                  <c:v>60.191000000000031</c:v>
                </c:pt>
                <c:pt idx="60192">
                  <c:v>60.192000000000007</c:v>
                </c:pt>
                <c:pt idx="60193">
                  <c:v>60.19300000000004</c:v>
                </c:pt>
                <c:pt idx="60194">
                  <c:v>60.194000000000017</c:v>
                </c:pt>
                <c:pt idx="60195">
                  <c:v>60.194999999999993</c:v>
                </c:pt>
                <c:pt idx="60196">
                  <c:v>60.196000000000026</c:v>
                </c:pt>
                <c:pt idx="60197">
                  <c:v>60.197000000000003</c:v>
                </c:pt>
                <c:pt idx="60198">
                  <c:v>60.198000000000036</c:v>
                </c:pt>
                <c:pt idx="60199">
                  <c:v>60.199000000000012</c:v>
                </c:pt>
                <c:pt idx="60200">
                  <c:v>60.200000000000045</c:v>
                </c:pt>
                <c:pt idx="60201">
                  <c:v>60.201000000000022</c:v>
                </c:pt>
                <c:pt idx="60202">
                  <c:v>60.201999999999998</c:v>
                </c:pt>
                <c:pt idx="60203">
                  <c:v>60.203000000000031</c:v>
                </c:pt>
                <c:pt idx="60204">
                  <c:v>60.204000000000008</c:v>
                </c:pt>
                <c:pt idx="60205">
                  <c:v>60.205000000000041</c:v>
                </c:pt>
                <c:pt idx="60206">
                  <c:v>60.206000000000017</c:v>
                </c:pt>
                <c:pt idx="60207">
                  <c:v>60.206999999999994</c:v>
                </c:pt>
                <c:pt idx="60208">
                  <c:v>60.208000000000027</c:v>
                </c:pt>
                <c:pt idx="60209">
                  <c:v>60.209000000000003</c:v>
                </c:pt>
                <c:pt idx="60210">
                  <c:v>60.210000000000036</c:v>
                </c:pt>
                <c:pt idx="60211">
                  <c:v>60.211000000000013</c:v>
                </c:pt>
                <c:pt idx="60212">
                  <c:v>60.212000000000046</c:v>
                </c:pt>
                <c:pt idx="60213">
                  <c:v>60.213000000000022</c:v>
                </c:pt>
                <c:pt idx="60214">
                  <c:v>60.213999999999999</c:v>
                </c:pt>
                <c:pt idx="60215">
                  <c:v>60.215000000000032</c:v>
                </c:pt>
                <c:pt idx="60216">
                  <c:v>60.216000000000008</c:v>
                </c:pt>
                <c:pt idx="60217">
                  <c:v>60.217000000000041</c:v>
                </c:pt>
                <c:pt idx="60218">
                  <c:v>60.218000000000018</c:v>
                </c:pt>
                <c:pt idx="60219">
                  <c:v>60.218999999999994</c:v>
                </c:pt>
                <c:pt idx="60220">
                  <c:v>60.220000000000027</c:v>
                </c:pt>
                <c:pt idx="60221">
                  <c:v>60.221000000000004</c:v>
                </c:pt>
                <c:pt idx="60222">
                  <c:v>60.222000000000037</c:v>
                </c:pt>
                <c:pt idx="60223">
                  <c:v>60.223000000000013</c:v>
                </c:pt>
                <c:pt idx="60224">
                  <c:v>60.224000000000046</c:v>
                </c:pt>
                <c:pt idx="60225">
                  <c:v>60.225000000000023</c:v>
                </c:pt>
                <c:pt idx="60226">
                  <c:v>60.225999999999999</c:v>
                </c:pt>
                <c:pt idx="60227">
                  <c:v>60.227000000000032</c:v>
                </c:pt>
                <c:pt idx="60228">
                  <c:v>60.228000000000009</c:v>
                </c:pt>
                <c:pt idx="60229">
                  <c:v>60.229000000000042</c:v>
                </c:pt>
                <c:pt idx="60230">
                  <c:v>60.230000000000018</c:v>
                </c:pt>
                <c:pt idx="60231">
                  <c:v>60.230999999999995</c:v>
                </c:pt>
                <c:pt idx="60232">
                  <c:v>60.232000000000028</c:v>
                </c:pt>
                <c:pt idx="60233">
                  <c:v>60.233000000000004</c:v>
                </c:pt>
                <c:pt idx="60234">
                  <c:v>60.234000000000037</c:v>
                </c:pt>
                <c:pt idx="60235">
                  <c:v>60.235000000000014</c:v>
                </c:pt>
                <c:pt idx="60236">
                  <c:v>60.23599999999999</c:v>
                </c:pt>
                <c:pt idx="60237">
                  <c:v>60.237000000000023</c:v>
                </c:pt>
                <c:pt idx="60238">
                  <c:v>60.238</c:v>
                </c:pt>
                <c:pt idx="60239">
                  <c:v>60.239000000000033</c:v>
                </c:pt>
                <c:pt idx="60240">
                  <c:v>60.240000000000009</c:v>
                </c:pt>
                <c:pt idx="60241">
                  <c:v>60.241000000000042</c:v>
                </c:pt>
                <c:pt idx="60242">
                  <c:v>60.242000000000019</c:v>
                </c:pt>
                <c:pt idx="60243">
                  <c:v>60.242999999999995</c:v>
                </c:pt>
                <c:pt idx="60244">
                  <c:v>60.244000000000028</c:v>
                </c:pt>
                <c:pt idx="60245">
                  <c:v>60.245000000000005</c:v>
                </c:pt>
                <c:pt idx="60246">
                  <c:v>60.246000000000038</c:v>
                </c:pt>
                <c:pt idx="60247">
                  <c:v>60.247000000000014</c:v>
                </c:pt>
                <c:pt idx="60248">
                  <c:v>60.24799999999999</c:v>
                </c:pt>
                <c:pt idx="60249">
                  <c:v>60.249000000000024</c:v>
                </c:pt>
                <c:pt idx="60250">
                  <c:v>60.25</c:v>
                </c:pt>
                <c:pt idx="60251">
                  <c:v>60.251000000000033</c:v>
                </c:pt>
                <c:pt idx="60252">
                  <c:v>60.25200000000001</c:v>
                </c:pt>
                <c:pt idx="60253">
                  <c:v>60.253000000000043</c:v>
                </c:pt>
                <c:pt idx="60254">
                  <c:v>60.254000000000019</c:v>
                </c:pt>
                <c:pt idx="60255">
                  <c:v>60.254999999999995</c:v>
                </c:pt>
                <c:pt idx="60256">
                  <c:v>60.256000000000029</c:v>
                </c:pt>
                <c:pt idx="60257">
                  <c:v>60.257000000000005</c:v>
                </c:pt>
                <c:pt idx="60258">
                  <c:v>60.258000000000038</c:v>
                </c:pt>
                <c:pt idx="60259">
                  <c:v>60.259000000000015</c:v>
                </c:pt>
                <c:pt idx="60260">
                  <c:v>60.259999999999991</c:v>
                </c:pt>
                <c:pt idx="60261">
                  <c:v>60.261000000000024</c:v>
                </c:pt>
                <c:pt idx="60262">
                  <c:v>60.262</c:v>
                </c:pt>
                <c:pt idx="60263">
                  <c:v>60.263000000000034</c:v>
                </c:pt>
                <c:pt idx="60264">
                  <c:v>60.26400000000001</c:v>
                </c:pt>
                <c:pt idx="60265">
                  <c:v>60.265000000000043</c:v>
                </c:pt>
                <c:pt idx="60266">
                  <c:v>60.26600000000002</c:v>
                </c:pt>
                <c:pt idx="60267">
                  <c:v>60.266999999999996</c:v>
                </c:pt>
                <c:pt idx="60268">
                  <c:v>60.268000000000029</c:v>
                </c:pt>
                <c:pt idx="60269">
                  <c:v>60.269000000000005</c:v>
                </c:pt>
                <c:pt idx="60270">
                  <c:v>60.270000000000039</c:v>
                </c:pt>
                <c:pt idx="60271">
                  <c:v>60.271000000000015</c:v>
                </c:pt>
                <c:pt idx="60272">
                  <c:v>60.271999999999991</c:v>
                </c:pt>
                <c:pt idx="60273">
                  <c:v>60.273000000000025</c:v>
                </c:pt>
                <c:pt idx="60274">
                  <c:v>60.274000000000001</c:v>
                </c:pt>
                <c:pt idx="60275">
                  <c:v>60.275000000000034</c:v>
                </c:pt>
                <c:pt idx="60276">
                  <c:v>60.27600000000001</c:v>
                </c:pt>
                <c:pt idx="60277">
                  <c:v>60.277000000000044</c:v>
                </c:pt>
                <c:pt idx="60278">
                  <c:v>60.27800000000002</c:v>
                </c:pt>
                <c:pt idx="60279">
                  <c:v>60.278999999999996</c:v>
                </c:pt>
                <c:pt idx="60280">
                  <c:v>60.28000000000003</c:v>
                </c:pt>
                <c:pt idx="60281">
                  <c:v>60.281000000000006</c:v>
                </c:pt>
                <c:pt idx="60282">
                  <c:v>60.282000000000039</c:v>
                </c:pt>
                <c:pt idx="60283">
                  <c:v>60.283000000000015</c:v>
                </c:pt>
                <c:pt idx="60284">
                  <c:v>60.283999999999992</c:v>
                </c:pt>
                <c:pt idx="60285">
                  <c:v>60.285000000000025</c:v>
                </c:pt>
                <c:pt idx="60286">
                  <c:v>60.286000000000001</c:v>
                </c:pt>
                <c:pt idx="60287">
                  <c:v>60.287000000000035</c:v>
                </c:pt>
                <c:pt idx="60288">
                  <c:v>60.288000000000011</c:v>
                </c:pt>
                <c:pt idx="60289">
                  <c:v>60.289000000000044</c:v>
                </c:pt>
                <c:pt idx="60290">
                  <c:v>60.29000000000002</c:v>
                </c:pt>
                <c:pt idx="60291">
                  <c:v>60.290999999999997</c:v>
                </c:pt>
                <c:pt idx="60292">
                  <c:v>60.29200000000003</c:v>
                </c:pt>
                <c:pt idx="60293">
                  <c:v>60.293000000000006</c:v>
                </c:pt>
                <c:pt idx="60294">
                  <c:v>60.29400000000004</c:v>
                </c:pt>
                <c:pt idx="60295">
                  <c:v>60.295000000000016</c:v>
                </c:pt>
                <c:pt idx="60296">
                  <c:v>60.295999999999992</c:v>
                </c:pt>
                <c:pt idx="60297">
                  <c:v>60.297000000000025</c:v>
                </c:pt>
                <c:pt idx="60298">
                  <c:v>60.298000000000002</c:v>
                </c:pt>
                <c:pt idx="60299">
                  <c:v>60.299000000000035</c:v>
                </c:pt>
                <c:pt idx="60300">
                  <c:v>60.300000000000011</c:v>
                </c:pt>
                <c:pt idx="60301">
                  <c:v>60.301000000000045</c:v>
                </c:pt>
                <c:pt idx="60302">
                  <c:v>60.302000000000021</c:v>
                </c:pt>
                <c:pt idx="60303">
                  <c:v>60.302999999999997</c:v>
                </c:pt>
                <c:pt idx="60304">
                  <c:v>60.30400000000003</c:v>
                </c:pt>
                <c:pt idx="60305">
                  <c:v>60.305000000000007</c:v>
                </c:pt>
                <c:pt idx="60306">
                  <c:v>60.30600000000004</c:v>
                </c:pt>
                <c:pt idx="60307">
                  <c:v>60.307000000000016</c:v>
                </c:pt>
                <c:pt idx="60308">
                  <c:v>60.307999999999993</c:v>
                </c:pt>
                <c:pt idx="60309">
                  <c:v>60.309000000000026</c:v>
                </c:pt>
                <c:pt idx="60310">
                  <c:v>60.31</c:v>
                </c:pt>
                <c:pt idx="60311">
                  <c:v>60.311000000000035</c:v>
                </c:pt>
                <c:pt idx="60312">
                  <c:v>60.312000000000012</c:v>
                </c:pt>
                <c:pt idx="60313">
                  <c:v>60.313000000000045</c:v>
                </c:pt>
                <c:pt idx="60314">
                  <c:v>60.314000000000021</c:v>
                </c:pt>
                <c:pt idx="60315">
                  <c:v>60.314999999999998</c:v>
                </c:pt>
                <c:pt idx="60316">
                  <c:v>60.316000000000031</c:v>
                </c:pt>
                <c:pt idx="60317">
                  <c:v>60.317000000000007</c:v>
                </c:pt>
                <c:pt idx="60318">
                  <c:v>60.31800000000004</c:v>
                </c:pt>
                <c:pt idx="60319">
                  <c:v>60.319000000000017</c:v>
                </c:pt>
                <c:pt idx="60320">
                  <c:v>60.319999999999993</c:v>
                </c:pt>
                <c:pt idx="60321">
                  <c:v>60.321000000000026</c:v>
                </c:pt>
                <c:pt idx="60322">
                  <c:v>60.322000000000003</c:v>
                </c:pt>
                <c:pt idx="60323">
                  <c:v>60.323000000000036</c:v>
                </c:pt>
                <c:pt idx="60324">
                  <c:v>60.324000000000012</c:v>
                </c:pt>
                <c:pt idx="60325">
                  <c:v>60.325000000000045</c:v>
                </c:pt>
                <c:pt idx="60326">
                  <c:v>60.326000000000022</c:v>
                </c:pt>
                <c:pt idx="60327">
                  <c:v>60.326999999999998</c:v>
                </c:pt>
                <c:pt idx="60328">
                  <c:v>60.328000000000031</c:v>
                </c:pt>
                <c:pt idx="60329">
                  <c:v>60.329000000000008</c:v>
                </c:pt>
                <c:pt idx="60330">
                  <c:v>60.330000000000041</c:v>
                </c:pt>
                <c:pt idx="60331">
                  <c:v>60.331000000000017</c:v>
                </c:pt>
                <c:pt idx="60332">
                  <c:v>60.331999999999994</c:v>
                </c:pt>
                <c:pt idx="60333">
                  <c:v>60.333000000000027</c:v>
                </c:pt>
                <c:pt idx="60334">
                  <c:v>60.334000000000003</c:v>
                </c:pt>
                <c:pt idx="60335">
                  <c:v>60.335000000000036</c:v>
                </c:pt>
                <c:pt idx="60336">
                  <c:v>60.336000000000013</c:v>
                </c:pt>
                <c:pt idx="60337">
                  <c:v>60.337000000000046</c:v>
                </c:pt>
                <c:pt idx="60338">
                  <c:v>60.338000000000022</c:v>
                </c:pt>
                <c:pt idx="60339">
                  <c:v>60.338999999999999</c:v>
                </c:pt>
                <c:pt idx="60340">
                  <c:v>60.340000000000032</c:v>
                </c:pt>
                <c:pt idx="60341">
                  <c:v>60.341000000000008</c:v>
                </c:pt>
                <c:pt idx="60342">
                  <c:v>60.342000000000041</c:v>
                </c:pt>
                <c:pt idx="60343">
                  <c:v>60.343000000000018</c:v>
                </c:pt>
                <c:pt idx="60344">
                  <c:v>60.343999999999994</c:v>
                </c:pt>
                <c:pt idx="60345">
                  <c:v>60.345000000000027</c:v>
                </c:pt>
                <c:pt idx="60346">
                  <c:v>60.346000000000004</c:v>
                </c:pt>
                <c:pt idx="60347">
                  <c:v>60.347000000000037</c:v>
                </c:pt>
                <c:pt idx="60348">
                  <c:v>60.348000000000013</c:v>
                </c:pt>
                <c:pt idx="60349">
                  <c:v>60.349000000000046</c:v>
                </c:pt>
                <c:pt idx="60350">
                  <c:v>60.350000000000023</c:v>
                </c:pt>
                <c:pt idx="60351">
                  <c:v>60.350999999999999</c:v>
                </c:pt>
                <c:pt idx="60352">
                  <c:v>60.352000000000032</c:v>
                </c:pt>
                <c:pt idx="60353">
                  <c:v>60.353000000000009</c:v>
                </c:pt>
                <c:pt idx="60354">
                  <c:v>60.354000000000042</c:v>
                </c:pt>
                <c:pt idx="60355">
                  <c:v>60.355000000000018</c:v>
                </c:pt>
                <c:pt idx="60356">
                  <c:v>60.355999999999995</c:v>
                </c:pt>
                <c:pt idx="60357">
                  <c:v>60.357000000000028</c:v>
                </c:pt>
                <c:pt idx="60358">
                  <c:v>60.358000000000004</c:v>
                </c:pt>
                <c:pt idx="60359">
                  <c:v>60.359000000000037</c:v>
                </c:pt>
                <c:pt idx="60360">
                  <c:v>60.360000000000014</c:v>
                </c:pt>
                <c:pt idx="60361">
                  <c:v>60.36099999999999</c:v>
                </c:pt>
                <c:pt idx="60362">
                  <c:v>60.362000000000023</c:v>
                </c:pt>
                <c:pt idx="60363">
                  <c:v>60.363</c:v>
                </c:pt>
                <c:pt idx="60364">
                  <c:v>60.364000000000033</c:v>
                </c:pt>
                <c:pt idx="60365">
                  <c:v>60.365000000000009</c:v>
                </c:pt>
                <c:pt idx="60366">
                  <c:v>60.366000000000042</c:v>
                </c:pt>
                <c:pt idx="60367">
                  <c:v>60.367000000000019</c:v>
                </c:pt>
                <c:pt idx="60368">
                  <c:v>60.367999999999995</c:v>
                </c:pt>
                <c:pt idx="60369">
                  <c:v>60.369000000000028</c:v>
                </c:pt>
                <c:pt idx="60370">
                  <c:v>60.370000000000005</c:v>
                </c:pt>
                <c:pt idx="60371">
                  <c:v>60.371000000000038</c:v>
                </c:pt>
                <c:pt idx="60372">
                  <c:v>60.372000000000014</c:v>
                </c:pt>
                <c:pt idx="60373">
                  <c:v>60.37299999999999</c:v>
                </c:pt>
                <c:pt idx="60374">
                  <c:v>60.374000000000024</c:v>
                </c:pt>
                <c:pt idx="60375">
                  <c:v>60.375</c:v>
                </c:pt>
                <c:pt idx="60376">
                  <c:v>60.376000000000033</c:v>
                </c:pt>
                <c:pt idx="60377">
                  <c:v>60.37700000000001</c:v>
                </c:pt>
                <c:pt idx="60378">
                  <c:v>60.378000000000043</c:v>
                </c:pt>
                <c:pt idx="60379">
                  <c:v>60.379000000000019</c:v>
                </c:pt>
                <c:pt idx="60380">
                  <c:v>60.379999999999995</c:v>
                </c:pt>
                <c:pt idx="60381">
                  <c:v>60.381000000000029</c:v>
                </c:pt>
                <c:pt idx="60382">
                  <c:v>60.382000000000005</c:v>
                </c:pt>
                <c:pt idx="60383">
                  <c:v>60.383000000000038</c:v>
                </c:pt>
                <c:pt idx="60384">
                  <c:v>60.384000000000015</c:v>
                </c:pt>
                <c:pt idx="60385">
                  <c:v>60.384999999999991</c:v>
                </c:pt>
                <c:pt idx="60386">
                  <c:v>60.386000000000024</c:v>
                </c:pt>
                <c:pt idx="60387">
                  <c:v>60.387</c:v>
                </c:pt>
                <c:pt idx="60388">
                  <c:v>60.388000000000034</c:v>
                </c:pt>
                <c:pt idx="60389">
                  <c:v>60.38900000000001</c:v>
                </c:pt>
                <c:pt idx="60390">
                  <c:v>60.390000000000043</c:v>
                </c:pt>
                <c:pt idx="60391">
                  <c:v>60.39100000000002</c:v>
                </c:pt>
                <c:pt idx="60392">
                  <c:v>60.391999999999996</c:v>
                </c:pt>
                <c:pt idx="60393">
                  <c:v>60.393000000000029</c:v>
                </c:pt>
                <c:pt idx="60394">
                  <c:v>60.394000000000005</c:v>
                </c:pt>
                <c:pt idx="60395">
                  <c:v>60.395000000000039</c:v>
                </c:pt>
                <c:pt idx="60396">
                  <c:v>60.396000000000015</c:v>
                </c:pt>
                <c:pt idx="60397">
                  <c:v>60.396999999999991</c:v>
                </c:pt>
                <c:pt idx="60398">
                  <c:v>60.398000000000025</c:v>
                </c:pt>
                <c:pt idx="60399">
                  <c:v>60.399000000000001</c:v>
                </c:pt>
                <c:pt idx="60400">
                  <c:v>60.400000000000034</c:v>
                </c:pt>
                <c:pt idx="60401">
                  <c:v>60.40100000000001</c:v>
                </c:pt>
                <c:pt idx="60402">
                  <c:v>60.402000000000044</c:v>
                </c:pt>
                <c:pt idx="60403">
                  <c:v>60.40300000000002</c:v>
                </c:pt>
                <c:pt idx="60404">
                  <c:v>60.403999999999996</c:v>
                </c:pt>
                <c:pt idx="60405">
                  <c:v>60.40500000000003</c:v>
                </c:pt>
                <c:pt idx="60406">
                  <c:v>60.406000000000006</c:v>
                </c:pt>
                <c:pt idx="60407">
                  <c:v>60.407000000000039</c:v>
                </c:pt>
                <c:pt idx="60408">
                  <c:v>60.408000000000015</c:v>
                </c:pt>
                <c:pt idx="60409">
                  <c:v>60.408999999999992</c:v>
                </c:pt>
                <c:pt idx="60410">
                  <c:v>60.410000000000025</c:v>
                </c:pt>
                <c:pt idx="60411">
                  <c:v>60.411000000000001</c:v>
                </c:pt>
                <c:pt idx="60412">
                  <c:v>60.412000000000035</c:v>
                </c:pt>
                <c:pt idx="60413">
                  <c:v>60.413000000000011</c:v>
                </c:pt>
                <c:pt idx="60414">
                  <c:v>60.414000000000044</c:v>
                </c:pt>
                <c:pt idx="60415">
                  <c:v>60.41500000000002</c:v>
                </c:pt>
                <c:pt idx="60416">
                  <c:v>60.415999999999997</c:v>
                </c:pt>
                <c:pt idx="60417">
                  <c:v>60.41700000000003</c:v>
                </c:pt>
                <c:pt idx="60418">
                  <c:v>60.418000000000006</c:v>
                </c:pt>
                <c:pt idx="60419">
                  <c:v>60.41900000000004</c:v>
                </c:pt>
                <c:pt idx="60420">
                  <c:v>60.420000000000016</c:v>
                </c:pt>
                <c:pt idx="60421">
                  <c:v>60.420999999999992</c:v>
                </c:pt>
                <c:pt idx="60422">
                  <c:v>60.422000000000025</c:v>
                </c:pt>
                <c:pt idx="60423">
                  <c:v>60.423000000000002</c:v>
                </c:pt>
                <c:pt idx="60424">
                  <c:v>60.424000000000035</c:v>
                </c:pt>
                <c:pt idx="60425">
                  <c:v>60.425000000000011</c:v>
                </c:pt>
                <c:pt idx="60426">
                  <c:v>60.426000000000045</c:v>
                </c:pt>
                <c:pt idx="60427">
                  <c:v>60.427000000000021</c:v>
                </c:pt>
                <c:pt idx="60428">
                  <c:v>60.427999999999997</c:v>
                </c:pt>
                <c:pt idx="60429">
                  <c:v>60.42900000000003</c:v>
                </c:pt>
                <c:pt idx="60430">
                  <c:v>60.430000000000007</c:v>
                </c:pt>
                <c:pt idx="60431">
                  <c:v>60.43100000000004</c:v>
                </c:pt>
                <c:pt idx="60432">
                  <c:v>60.432000000000016</c:v>
                </c:pt>
                <c:pt idx="60433">
                  <c:v>60.432999999999993</c:v>
                </c:pt>
                <c:pt idx="60434">
                  <c:v>60.434000000000026</c:v>
                </c:pt>
                <c:pt idx="60435">
                  <c:v>60.435000000000002</c:v>
                </c:pt>
                <c:pt idx="60436">
                  <c:v>60.436000000000035</c:v>
                </c:pt>
                <c:pt idx="60437">
                  <c:v>60.437000000000012</c:v>
                </c:pt>
                <c:pt idx="60438">
                  <c:v>60.438000000000045</c:v>
                </c:pt>
                <c:pt idx="60439">
                  <c:v>60.439000000000021</c:v>
                </c:pt>
                <c:pt idx="60440">
                  <c:v>60.44</c:v>
                </c:pt>
                <c:pt idx="60441">
                  <c:v>60.441000000000031</c:v>
                </c:pt>
                <c:pt idx="60442">
                  <c:v>60.442000000000007</c:v>
                </c:pt>
                <c:pt idx="60443">
                  <c:v>60.44300000000004</c:v>
                </c:pt>
                <c:pt idx="60444">
                  <c:v>60.444000000000017</c:v>
                </c:pt>
                <c:pt idx="60445">
                  <c:v>60.444999999999993</c:v>
                </c:pt>
                <c:pt idx="60446">
                  <c:v>60.446000000000026</c:v>
                </c:pt>
                <c:pt idx="60447">
                  <c:v>60.447000000000003</c:v>
                </c:pt>
                <c:pt idx="60448">
                  <c:v>60.448000000000036</c:v>
                </c:pt>
                <c:pt idx="60449">
                  <c:v>60.449000000000012</c:v>
                </c:pt>
                <c:pt idx="60450">
                  <c:v>60.450000000000045</c:v>
                </c:pt>
                <c:pt idx="60451">
                  <c:v>60.451000000000022</c:v>
                </c:pt>
                <c:pt idx="60452">
                  <c:v>60.451999999999998</c:v>
                </c:pt>
                <c:pt idx="60453">
                  <c:v>60.453000000000031</c:v>
                </c:pt>
                <c:pt idx="60454">
                  <c:v>60.454000000000008</c:v>
                </c:pt>
                <c:pt idx="60455">
                  <c:v>60.455000000000041</c:v>
                </c:pt>
                <c:pt idx="60456">
                  <c:v>60.456000000000017</c:v>
                </c:pt>
                <c:pt idx="60457">
                  <c:v>60.456999999999994</c:v>
                </c:pt>
                <c:pt idx="60458">
                  <c:v>60.458000000000027</c:v>
                </c:pt>
                <c:pt idx="60459">
                  <c:v>60.459000000000003</c:v>
                </c:pt>
                <c:pt idx="60460">
                  <c:v>60.460000000000036</c:v>
                </c:pt>
                <c:pt idx="60461">
                  <c:v>60.461000000000013</c:v>
                </c:pt>
                <c:pt idx="60462">
                  <c:v>60.462000000000046</c:v>
                </c:pt>
                <c:pt idx="60463">
                  <c:v>60.463000000000022</c:v>
                </c:pt>
                <c:pt idx="60464">
                  <c:v>60.463999999999999</c:v>
                </c:pt>
                <c:pt idx="60465">
                  <c:v>60.465000000000032</c:v>
                </c:pt>
                <c:pt idx="60466">
                  <c:v>60.466000000000008</c:v>
                </c:pt>
                <c:pt idx="60467">
                  <c:v>60.467000000000041</c:v>
                </c:pt>
                <c:pt idx="60468">
                  <c:v>60.468000000000018</c:v>
                </c:pt>
                <c:pt idx="60469">
                  <c:v>60.468999999999994</c:v>
                </c:pt>
                <c:pt idx="60470">
                  <c:v>60.470000000000027</c:v>
                </c:pt>
                <c:pt idx="60471">
                  <c:v>60.471000000000004</c:v>
                </c:pt>
                <c:pt idx="60472">
                  <c:v>60.472000000000037</c:v>
                </c:pt>
                <c:pt idx="60473">
                  <c:v>60.473000000000013</c:v>
                </c:pt>
                <c:pt idx="60474">
                  <c:v>60.474000000000046</c:v>
                </c:pt>
                <c:pt idx="60475">
                  <c:v>60.475000000000023</c:v>
                </c:pt>
                <c:pt idx="60476">
                  <c:v>60.475999999999999</c:v>
                </c:pt>
                <c:pt idx="60477">
                  <c:v>60.477000000000032</c:v>
                </c:pt>
                <c:pt idx="60478">
                  <c:v>60.478000000000009</c:v>
                </c:pt>
                <c:pt idx="60479">
                  <c:v>60.479000000000042</c:v>
                </c:pt>
                <c:pt idx="60480">
                  <c:v>60.480000000000018</c:v>
                </c:pt>
                <c:pt idx="60481">
                  <c:v>60.480999999999995</c:v>
                </c:pt>
                <c:pt idx="60482">
                  <c:v>60.482000000000028</c:v>
                </c:pt>
                <c:pt idx="60483">
                  <c:v>60.483000000000004</c:v>
                </c:pt>
                <c:pt idx="60484">
                  <c:v>60.484000000000037</c:v>
                </c:pt>
                <c:pt idx="60485">
                  <c:v>60.485000000000014</c:v>
                </c:pt>
                <c:pt idx="60486">
                  <c:v>60.48599999999999</c:v>
                </c:pt>
                <c:pt idx="60487">
                  <c:v>60.487000000000023</c:v>
                </c:pt>
                <c:pt idx="60488">
                  <c:v>60.488</c:v>
                </c:pt>
                <c:pt idx="60489">
                  <c:v>60.489000000000033</c:v>
                </c:pt>
                <c:pt idx="60490">
                  <c:v>60.490000000000009</c:v>
                </c:pt>
                <c:pt idx="60491">
                  <c:v>60.491000000000042</c:v>
                </c:pt>
                <c:pt idx="60492">
                  <c:v>60.492000000000019</c:v>
                </c:pt>
                <c:pt idx="60493">
                  <c:v>60.492999999999995</c:v>
                </c:pt>
                <c:pt idx="60494">
                  <c:v>60.494000000000028</c:v>
                </c:pt>
                <c:pt idx="60495">
                  <c:v>60.495000000000005</c:v>
                </c:pt>
                <c:pt idx="60496">
                  <c:v>60.496000000000038</c:v>
                </c:pt>
                <c:pt idx="60497">
                  <c:v>60.497000000000014</c:v>
                </c:pt>
                <c:pt idx="60498">
                  <c:v>60.49799999999999</c:v>
                </c:pt>
                <c:pt idx="60499">
                  <c:v>60.499000000000024</c:v>
                </c:pt>
                <c:pt idx="60500">
                  <c:v>60.5</c:v>
                </c:pt>
                <c:pt idx="60501">
                  <c:v>60.501000000000033</c:v>
                </c:pt>
                <c:pt idx="60502">
                  <c:v>60.50200000000001</c:v>
                </c:pt>
                <c:pt idx="60503">
                  <c:v>60.503000000000043</c:v>
                </c:pt>
                <c:pt idx="60504">
                  <c:v>60.504000000000019</c:v>
                </c:pt>
                <c:pt idx="60505">
                  <c:v>60.504999999999995</c:v>
                </c:pt>
                <c:pt idx="60506">
                  <c:v>60.506000000000029</c:v>
                </c:pt>
                <c:pt idx="60507">
                  <c:v>60.507000000000005</c:v>
                </c:pt>
                <c:pt idx="60508">
                  <c:v>60.508000000000038</c:v>
                </c:pt>
                <c:pt idx="60509">
                  <c:v>60.509000000000015</c:v>
                </c:pt>
                <c:pt idx="60510">
                  <c:v>60.509999999999991</c:v>
                </c:pt>
                <c:pt idx="60511">
                  <c:v>60.511000000000024</c:v>
                </c:pt>
                <c:pt idx="60512">
                  <c:v>60.512</c:v>
                </c:pt>
                <c:pt idx="60513">
                  <c:v>60.513000000000034</c:v>
                </c:pt>
                <c:pt idx="60514">
                  <c:v>60.51400000000001</c:v>
                </c:pt>
                <c:pt idx="60515">
                  <c:v>60.515000000000043</c:v>
                </c:pt>
                <c:pt idx="60516">
                  <c:v>60.51600000000002</c:v>
                </c:pt>
                <c:pt idx="60517">
                  <c:v>60.516999999999996</c:v>
                </c:pt>
                <c:pt idx="60518">
                  <c:v>60.518000000000029</c:v>
                </c:pt>
                <c:pt idx="60519">
                  <c:v>60.519000000000005</c:v>
                </c:pt>
                <c:pt idx="60520">
                  <c:v>60.520000000000039</c:v>
                </c:pt>
                <c:pt idx="60521">
                  <c:v>60.521000000000015</c:v>
                </c:pt>
                <c:pt idx="60522">
                  <c:v>60.521999999999991</c:v>
                </c:pt>
                <c:pt idx="60523">
                  <c:v>60.523000000000025</c:v>
                </c:pt>
                <c:pt idx="60524">
                  <c:v>60.524000000000001</c:v>
                </c:pt>
                <c:pt idx="60525">
                  <c:v>60.525000000000034</c:v>
                </c:pt>
                <c:pt idx="60526">
                  <c:v>60.52600000000001</c:v>
                </c:pt>
                <c:pt idx="60527">
                  <c:v>60.527000000000044</c:v>
                </c:pt>
                <c:pt idx="60528">
                  <c:v>60.52800000000002</c:v>
                </c:pt>
                <c:pt idx="60529">
                  <c:v>60.528999999999996</c:v>
                </c:pt>
                <c:pt idx="60530">
                  <c:v>60.53000000000003</c:v>
                </c:pt>
                <c:pt idx="60531">
                  <c:v>60.531000000000006</c:v>
                </c:pt>
                <c:pt idx="60532">
                  <c:v>60.532000000000039</c:v>
                </c:pt>
                <c:pt idx="60533">
                  <c:v>60.533000000000015</c:v>
                </c:pt>
                <c:pt idx="60534">
                  <c:v>60.533999999999992</c:v>
                </c:pt>
                <c:pt idx="60535">
                  <c:v>60.535000000000025</c:v>
                </c:pt>
                <c:pt idx="60536">
                  <c:v>60.536000000000001</c:v>
                </c:pt>
                <c:pt idx="60537">
                  <c:v>60.537000000000035</c:v>
                </c:pt>
                <c:pt idx="60538">
                  <c:v>60.538000000000011</c:v>
                </c:pt>
                <c:pt idx="60539">
                  <c:v>60.539000000000044</c:v>
                </c:pt>
                <c:pt idx="60540">
                  <c:v>60.54000000000002</c:v>
                </c:pt>
                <c:pt idx="60541">
                  <c:v>60.540999999999997</c:v>
                </c:pt>
                <c:pt idx="60542">
                  <c:v>60.54200000000003</c:v>
                </c:pt>
                <c:pt idx="60543">
                  <c:v>60.543000000000006</c:v>
                </c:pt>
                <c:pt idx="60544">
                  <c:v>60.54400000000004</c:v>
                </c:pt>
                <c:pt idx="60545">
                  <c:v>60.545000000000016</c:v>
                </c:pt>
                <c:pt idx="60546">
                  <c:v>60.545999999999992</c:v>
                </c:pt>
                <c:pt idx="60547">
                  <c:v>60.547000000000025</c:v>
                </c:pt>
                <c:pt idx="60548">
                  <c:v>60.548000000000002</c:v>
                </c:pt>
                <c:pt idx="60549">
                  <c:v>60.549000000000035</c:v>
                </c:pt>
                <c:pt idx="60550">
                  <c:v>60.550000000000011</c:v>
                </c:pt>
                <c:pt idx="60551">
                  <c:v>60.551000000000045</c:v>
                </c:pt>
                <c:pt idx="60552">
                  <c:v>60.552000000000021</c:v>
                </c:pt>
                <c:pt idx="60553">
                  <c:v>60.552999999999997</c:v>
                </c:pt>
                <c:pt idx="60554">
                  <c:v>60.55400000000003</c:v>
                </c:pt>
                <c:pt idx="60555">
                  <c:v>60.555000000000007</c:v>
                </c:pt>
                <c:pt idx="60556">
                  <c:v>60.55600000000004</c:v>
                </c:pt>
                <c:pt idx="60557">
                  <c:v>60.557000000000016</c:v>
                </c:pt>
                <c:pt idx="60558">
                  <c:v>60.557999999999993</c:v>
                </c:pt>
                <c:pt idx="60559">
                  <c:v>60.559000000000026</c:v>
                </c:pt>
                <c:pt idx="60560">
                  <c:v>60.56</c:v>
                </c:pt>
                <c:pt idx="60561">
                  <c:v>60.561000000000035</c:v>
                </c:pt>
                <c:pt idx="60562">
                  <c:v>60.562000000000012</c:v>
                </c:pt>
                <c:pt idx="60563">
                  <c:v>60.563000000000045</c:v>
                </c:pt>
                <c:pt idx="60564">
                  <c:v>60.564000000000021</c:v>
                </c:pt>
                <c:pt idx="60565">
                  <c:v>60.564999999999998</c:v>
                </c:pt>
                <c:pt idx="60566">
                  <c:v>60.566000000000031</c:v>
                </c:pt>
                <c:pt idx="60567">
                  <c:v>60.567000000000007</c:v>
                </c:pt>
                <c:pt idx="60568">
                  <c:v>60.56800000000004</c:v>
                </c:pt>
                <c:pt idx="60569">
                  <c:v>60.569000000000017</c:v>
                </c:pt>
                <c:pt idx="60570">
                  <c:v>60.569999999999993</c:v>
                </c:pt>
                <c:pt idx="60571">
                  <c:v>60.571000000000026</c:v>
                </c:pt>
                <c:pt idx="60572">
                  <c:v>60.572000000000003</c:v>
                </c:pt>
                <c:pt idx="60573">
                  <c:v>60.573000000000036</c:v>
                </c:pt>
                <c:pt idx="60574">
                  <c:v>60.574000000000012</c:v>
                </c:pt>
                <c:pt idx="60575">
                  <c:v>60.575000000000045</c:v>
                </c:pt>
                <c:pt idx="60576">
                  <c:v>60.576000000000022</c:v>
                </c:pt>
                <c:pt idx="60577">
                  <c:v>60.576999999999998</c:v>
                </c:pt>
                <c:pt idx="60578">
                  <c:v>60.578000000000031</c:v>
                </c:pt>
                <c:pt idx="60579">
                  <c:v>60.579000000000008</c:v>
                </c:pt>
                <c:pt idx="60580">
                  <c:v>60.580000000000041</c:v>
                </c:pt>
                <c:pt idx="60581">
                  <c:v>60.581000000000017</c:v>
                </c:pt>
                <c:pt idx="60582">
                  <c:v>60.581999999999994</c:v>
                </c:pt>
                <c:pt idx="60583">
                  <c:v>60.583000000000027</c:v>
                </c:pt>
                <c:pt idx="60584">
                  <c:v>60.584000000000003</c:v>
                </c:pt>
                <c:pt idx="60585">
                  <c:v>60.585000000000036</c:v>
                </c:pt>
                <c:pt idx="60586">
                  <c:v>60.586000000000013</c:v>
                </c:pt>
                <c:pt idx="60587">
                  <c:v>60.587000000000046</c:v>
                </c:pt>
                <c:pt idx="60588">
                  <c:v>60.588000000000022</c:v>
                </c:pt>
                <c:pt idx="60589">
                  <c:v>60.588999999999999</c:v>
                </c:pt>
                <c:pt idx="60590">
                  <c:v>60.590000000000032</c:v>
                </c:pt>
                <c:pt idx="60591">
                  <c:v>60.591000000000008</c:v>
                </c:pt>
                <c:pt idx="60592">
                  <c:v>60.592000000000041</c:v>
                </c:pt>
                <c:pt idx="60593">
                  <c:v>60.593000000000018</c:v>
                </c:pt>
                <c:pt idx="60594">
                  <c:v>60.593999999999994</c:v>
                </c:pt>
                <c:pt idx="60595">
                  <c:v>60.595000000000027</c:v>
                </c:pt>
                <c:pt idx="60596">
                  <c:v>60.596000000000004</c:v>
                </c:pt>
                <c:pt idx="60597">
                  <c:v>60.597000000000037</c:v>
                </c:pt>
                <c:pt idx="60598">
                  <c:v>60.598000000000013</c:v>
                </c:pt>
                <c:pt idx="60599">
                  <c:v>60.599000000000046</c:v>
                </c:pt>
                <c:pt idx="60600">
                  <c:v>60.600000000000023</c:v>
                </c:pt>
                <c:pt idx="60601">
                  <c:v>60.600999999999999</c:v>
                </c:pt>
                <c:pt idx="60602">
                  <c:v>60.602000000000032</c:v>
                </c:pt>
                <c:pt idx="60603">
                  <c:v>60.603000000000009</c:v>
                </c:pt>
                <c:pt idx="60604">
                  <c:v>60.604000000000042</c:v>
                </c:pt>
                <c:pt idx="60605">
                  <c:v>60.605000000000018</c:v>
                </c:pt>
                <c:pt idx="60606">
                  <c:v>60.605999999999995</c:v>
                </c:pt>
                <c:pt idx="60607">
                  <c:v>60.607000000000028</c:v>
                </c:pt>
                <c:pt idx="60608">
                  <c:v>60.608000000000004</c:v>
                </c:pt>
                <c:pt idx="60609">
                  <c:v>60.609000000000037</c:v>
                </c:pt>
                <c:pt idx="60610">
                  <c:v>60.610000000000014</c:v>
                </c:pt>
                <c:pt idx="60611">
                  <c:v>60.61099999999999</c:v>
                </c:pt>
                <c:pt idx="60612">
                  <c:v>60.612000000000023</c:v>
                </c:pt>
                <c:pt idx="60613">
                  <c:v>60.613</c:v>
                </c:pt>
                <c:pt idx="60614">
                  <c:v>60.614000000000033</c:v>
                </c:pt>
                <c:pt idx="60615">
                  <c:v>60.615000000000009</c:v>
                </c:pt>
                <c:pt idx="60616">
                  <c:v>60.616000000000042</c:v>
                </c:pt>
                <c:pt idx="60617">
                  <c:v>60.617000000000019</c:v>
                </c:pt>
                <c:pt idx="60618">
                  <c:v>60.617999999999995</c:v>
                </c:pt>
                <c:pt idx="60619">
                  <c:v>60.619000000000028</c:v>
                </c:pt>
                <c:pt idx="60620">
                  <c:v>60.620000000000005</c:v>
                </c:pt>
                <c:pt idx="60621">
                  <c:v>60.621000000000038</c:v>
                </c:pt>
                <c:pt idx="60622">
                  <c:v>60.622000000000014</c:v>
                </c:pt>
                <c:pt idx="60623">
                  <c:v>60.62299999999999</c:v>
                </c:pt>
                <c:pt idx="60624">
                  <c:v>60.624000000000024</c:v>
                </c:pt>
                <c:pt idx="60625">
                  <c:v>60.625</c:v>
                </c:pt>
                <c:pt idx="60626">
                  <c:v>60.626000000000033</c:v>
                </c:pt>
                <c:pt idx="60627">
                  <c:v>60.62700000000001</c:v>
                </c:pt>
                <c:pt idx="60628">
                  <c:v>60.628000000000043</c:v>
                </c:pt>
                <c:pt idx="60629">
                  <c:v>60.629000000000019</c:v>
                </c:pt>
                <c:pt idx="60630">
                  <c:v>60.629999999999995</c:v>
                </c:pt>
                <c:pt idx="60631">
                  <c:v>60.631000000000029</c:v>
                </c:pt>
                <c:pt idx="60632">
                  <c:v>60.632000000000005</c:v>
                </c:pt>
                <c:pt idx="60633">
                  <c:v>60.633000000000038</c:v>
                </c:pt>
                <c:pt idx="60634">
                  <c:v>60.634000000000015</c:v>
                </c:pt>
                <c:pt idx="60635">
                  <c:v>60.634999999999991</c:v>
                </c:pt>
                <c:pt idx="60636">
                  <c:v>60.636000000000024</c:v>
                </c:pt>
                <c:pt idx="60637">
                  <c:v>60.637</c:v>
                </c:pt>
                <c:pt idx="60638">
                  <c:v>60.638000000000034</c:v>
                </c:pt>
                <c:pt idx="60639">
                  <c:v>60.63900000000001</c:v>
                </c:pt>
                <c:pt idx="60640">
                  <c:v>60.640000000000043</c:v>
                </c:pt>
                <c:pt idx="60641">
                  <c:v>60.64100000000002</c:v>
                </c:pt>
                <c:pt idx="60642">
                  <c:v>60.641999999999996</c:v>
                </c:pt>
                <c:pt idx="60643">
                  <c:v>60.643000000000029</c:v>
                </c:pt>
                <c:pt idx="60644">
                  <c:v>60.644000000000005</c:v>
                </c:pt>
                <c:pt idx="60645">
                  <c:v>60.645000000000039</c:v>
                </c:pt>
                <c:pt idx="60646">
                  <c:v>60.646000000000015</c:v>
                </c:pt>
                <c:pt idx="60647">
                  <c:v>60.646999999999991</c:v>
                </c:pt>
                <c:pt idx="60648">
                  <c:v>60.648000000000025</c:v>
                </c:pt>
                <c:pt idx="60649">
                  <c:v>60.649000000000001</c:v>
                </c:pt>
                <c:pt idx="60650">
                  <c:v>60.650000000000034</c:v>
                </c:pt>
                <c:pt idx="60651">
                  <c:v>60.65100000000001</c:v>
                </c:pt>
                <c:pt idx="60652">
                  <c:v>60.652000000000044</c:v>
                </c:pt>
                <c:pt idx="60653">
                  <c:v>60.65300000000002</c:v>
                </c:pt>
                <c:pt idx="60654">
                  <c:v>60.653999999999996</c:v>
                </c:pt>
                <c:pt idx="60655">
                  <c:v>60.65500000000003</c:v>
                </c:pt>
                <c:pt idx="60656">
                  <c:v>60.656000000000006</c:v>
                </c:pt>
                <c:pt idx="60657">
                  <c:v>60.657000000000039</c:v>
                </c:pt>
                <c:pt idx="60658">
                  <c:v>60.658000000000015</c:v>
                </c:pt>
                <c:pt idx="60659">
                  <c:v>60.658999999999992</c:v>
                </c:pt>
                <c:pt idx="60660">
                  <c:v>60.660000000000025</c:v>
                </c:pt>
                <c:pt idx="60661">
                  <c:v>60.661000000000001</c:v>
                </c:pt>
                <c:pt idx="60662">
                  <c:v>60.662000000000035</c:v>
                </c:pt>
                <c:pt idx="60663">
                  <c:v>60.663000000000011</c:v>
                </c:pt>
                <c:pt idx="60664">
                  <c:v>60.664000000000044</c:v>
                </c:pt>
                <c:pt idx="60665">
                  <c:v>60.66500000000002</c:v>
                </c:pt>
                <c:pt idx="60666">
                  <c:v>60.665999999999997</c:v>
                </c:pt>
                <c:pt idx="60667">
                  <c:v>60.66700000000003</c:v>
                </c:pt>
                <c:pt idx="60668">
                  <c:v>60.668000000000006</c:v>
                </c:pt>
                <c:pt idx="60669">
                  <c:v>60.66900000000004</c:v>
                </c:pt>
                <c:pt idx="60670">
                  <c:v>60.670000000000016</c:v>
                </c:pt>
                <c:pt idx="60671">
                  <c:v>60.670999999999992</c:v>
                </c:pt>
                <c:pt idx="60672">
                  <c:v>60.672000000000025</c:v>
                </c:pt>
                <c:pt idx="60673">
                  <c:v>60.673000000000002</c:v>
                </c:pt>
                <c:pt idx="60674">
                  <c:v>60.674000000000035</c:v>
                </c:pt>
                <c:pt idx="60675">
                  <c:v>60.675000000000011</c:v>
                </c:pt>
                <c:pt idx="60676">
                  <c:v>60.676000000000045</c:v>
                </c:pt>
                <c:pt idx="60677">
                  <c:v>60.677000000000021</c:v>
                </c:pt>
                <c:pt idx="60678">
                  <c:v>60.677999999999997</c:v>
                </c:pt>
                <c:pt idx="60679">
                  <c:v>60.67900000000003</c:v>
                </c:pt>
                <c:pt idx="60680">
                  <c:v>60.680000000000007</c:v>
                </c:pt>
                <c:pt idx="60681">
                  <c:v>60.68100000000004</c:v>
                </c:pt>
                <c:pt idx="60682">
                  <c:v>60.682000000000016</c:v>
                </c:pt>
                <c:pt idx="60683">
                  <c:v>60.682999999999993</c:v>
                </c:pt>
                <c:pt idx="60684">
                  <c:v>60.684000000000026</c:v>
                </c:pt>
                <c:pt idx="60685">
                  <c:v>60.685000000000002</c:v>
                </c:pt>
                <c:pt idx="60686">
                  <c:v>60.686000000000035</c:v>
                </c:pt>
                <c:pt idx="60687">
                  <c:v>60.687000000000012</c:v>
                </c:pt>
                <c:pt idx="60688">
                  <c:v>60.688000000000045</c:v>
                </c:pt>
                <c:pt idx="60689">
                  <c:v>60.689000000000021</c:v>
                </c:pt>
                <c:pt idx="60690">
                  <c:v>60.69</c:v>
                </c:pt>
                <c:pt idx="60691">
                  <c:v>60.691000000000031</c:v>
                </c:pt>
                <c:pt idx="60692">
                  <c:v>60.692000000000007</c:v>
                </c:pt>
                <c:pt idx="60693">
                  <c:v>60.69300000000004</c:v>
                </c:pt>
                <c:pt idx="60694">
                  <c:v>60.694000000000017</c:v>
                </c:pt>
                <c:pt idx="60695">
                  <c:v>60.694999999999993</c:v>
                </c:pt>
                <c:pt idx="60696">
                  <c:v>60.696000000000026</c:v>
                </c:pt>
                <c:pt idx="60697">
                  <c:v>60.697000000000003</c:v>
                </c:pt>
                <c:pt idx="60698">
                  <c:v>60.698000000000036</c:v>
                </c:pt>
                <c:pt idx="60699">
                  <c:v>60.699000000000012</c:v>
                </c:pt>
                <c:pt idx="60700">
                  <c:v>60.700000000000045</c:v>
                </c:pt>
                <c:pt idx="60701">
                  <c:v>60.701000000000022</c:v>
                </c:pt>
                <c:pt idx="60702">
                  <c:v>60.701999999999998</c:v>
                </c:pt>
                <c:pt idx="60703">
                  <c:v>60.703000000000031</c:v>
                </c:pt>
                <c:pt idx="60704">
                  <c:v>60.704000000000008</c:v>
                </c:pt>
                <c:pt idx="60705">
                  <c:v>60.705000000000041</c:v>
                </c:pt>
                <c:pt idx="60706">
                  <c:v>60.706000000000017</c:v>
                </c:pt>
                <c:pt idx="60707">
                  <c:v>60.706999999999994</c:v>
                </c:pt>
                <c:pt idx="60708">
                  <c:v>60.708000000000027</c:v>
                </c:pt>
                <c:pt idx="60709">
                  <c:v>60.709000000000003</c:v>
                </c:pt>
                <c:pt idx="60710">
                  <c:v>60.710000000000036</c:v>
                </c:pt>
                <c:pt idx="60711">
                  <c:v>60.711000000000013</c:v>
                </c:pt>
                <c:pt idx="60712">
                  <c:v>60.712000000000046</c:v>
                </c:pt>
                <c:pt idx="60713">
                  <c:v>60.713000000000022</c:v>
                </c:pt>
                <c:pt idx="60714">
                  <c:v>60.713999999999999</c:v>
                </c:pt>
                <c:pt idx="60715">
                  <c:v>60.715000000000032</c:v>
                </c:pt>
                <c:pt idx="60716">
                  <c:v>60.716000000000008</c:v>
                </c:pt>
                <c:pt idx="60717">
                  <c:v>60.717000000000041</c:v>
                </c:pt>
                <c:pt idx="60718">
                  <c:v>60.718000000000018</c:v>
                </c:pt>
                <c:pt idx="60719">
                  <c:v>60.718999999999994</c:v>
                </c:pt>
                <c:pt idx="60720">
                  <c:v>60.720000000000027</c:v>
                </c:pt>
                <c:pt idx="60721">
                  <c:v>60.721000000000004</c:v>
                </c:pt>
                <c:pt idx="60722">
                  <c:v>60.722000000000037</c:v>
                </c:pt>
                <c:pt idx="60723">
                  <c:v>60.723000000000013</c:v>
                </c:pt>
                <c:pt idx="60724">
                  <c:v>60.724000000000046</c:v>
                </c:pt>
                <c:pt idx="60725">
                  <c:v>60.725000000000023</c:v>
                </c:pt>
                <c:pt idx="60726">
                  <c:v>60.725999999999999</c:v>
                </c:pt>
                <c:pt idx="60727">
                  <c:v>60.727000000000032</c:v>
                </c:pt>
                <c:pt idx="60728">
                  <c:v>60.728000000000009</c:v>
                </c:pt>
                <c:pt idx="60729">
                  <c:v>60.729000000000042</c:v>
                </c:pt>
                <c:pt idx="60730">
                  <c:v>60.730000000000018</c:v>
                </c:pt>
                <c:pt idx="60731">
                  <c:v>60.730999999999995</c:v>
                </c:pt>
                <c:pt idx="60732">
                  <c:v>60.732000000000028</c:v>
                </c:pt>
                <c:pt idx="60733">
                  <c:v>60.733000000000004</c:v>
                </c:pt>
                <c:pt idx="60734">
                  <c:v>60.734000000000037</c:v>
                </c:pt>
                <c:pt idx="60735">
                  <c:v>60.735000000000014</c:v>
                </c:pt>
                <c:pt idx="60736">
                  <c:v>60.73599999999999</c:v>
                </c:pt>
                <c:pt idx="60737">
                  <c:v>60.737000000000023</c:v>
                </c:pt>
                <c:pt idx="60738">
                  <c:v>60.738</c:v>
                </c:pt>
                <c:pt idx="60739">
                  <c:v>60.739000000000033</c:v>
                </c:pt>
                <c:pt idx="60740">
                  <c:v>60.740000000000009</c:v>
                </c:pt>
                <c:pt idx="60741">
                  <c:v>60.741000000000042</c:v>
                </c:pt>
                <c:pt idx="60742">
                  <c:v>60.742000000000019</c:v>
                </c:pt>
                <c:pt idx="60743">
                  <c:v>60.742999999999995</c:v>
                </c:pt>
                <c:pt idx="60744">
                  <c:v>60.744000000000028</c:v>
                </c:pt>
                <c:pt idx="60745">
                  <c:v>60.745000000000005</c:v>
                </c:pt>
                <c:pt idx="60746">
                  <c:v>60.746000000000038</c:v>
                </c:pt>
                <c:pt idx="60747">
                  <c:v>60.747000000000014</c:v>
                </c:pt>
                <c:pt idx="60748">
                  <c:v>60.74799999999999</c:v>
                </c:pt>
                <c:pt idx="60749">
                  <c:v>60.749000000000024</c:v>
                </c:pt>
                <c:pt idx="60750">
                  <c:v>60.75</c:v>
                </c:pt>
                <c:pt idx="60751">
                  <c:v>60.751000000000033</c:v>
                </c:pt>
                <c:pt idx="60752">
                  <c:v>60.75200000000001</c:v>
                </c:pt>
                <c:pt idx="60753">
                  <c:v>60.753000000000043</c:v>
                </c:pt>
                <c:pt idx="60754">
                  <c:v>60.754000000000019</c:v>
                </c:pt>
                <c:pt idx="60755">
                  <c:v>60.754999999999995</c:v>
                </c:pt>
                <c:pt idx="60756">
                  <c:v>60.756000000000029</c:v>
                </c:pt>
                <c:pt idx="60757">
                  <c:v>60.757000000000005</c:v>
                </c:pt>
                <c:pt idx="60758">
                  <c:v>60.758000000000038</c:v>
                </c:pt>
                <c:pt idx="60759">
                  <c:v>60.759000000000015</c:v>
                </c:pt>
                <c:pt idx="60760">
                  <c:v>60.759999999999991</c:v>
                </c:pt>
                <c:pt idx="60761">
                  <c:v>60.761000000000024</c:v>
                </c:pt>
                <c:pt idx="60762">
                  <c:v>60.762</c:v>
                </c:pt>
                <c:pt idx="60763">
                  <c:v>60.763000000000034</c:v>
                </c:pt>
                <c:pt idx="60764">
                  <c:v>60.76400000000001</c:v>
                </c:pt>
                <c:pt idx="60765">
                  <c:v>60.765000000000043</c:v>
                </c:pt>
                <c:pt idx="60766">
                  <c:v>60.76600000000002</c:v>
                </c:pt>
                <c:pt idx="60767">
                  <c:v>60.766999999999996</c:v>
                </c:pt>
                <c:pt idx="60768">
                  <c:v>60.768000000000029</c:v>
                </c:pt>
                <c:pt idx="60769">
                  <c:v>60.769000000000005</c:v>
                </c:pt>
                <c:pt idx="60770">
                  <c:v>60.770000000000039</c:v>
                </c:pt>
                <c:pt idx="60771">
                  <c:v>60.771000000000015</c:v>
                </c:pt>
                <c:pt idx="60772">
                  <c:v>60.771999999999991</c:v>
                </c:pt>
                <c:pt idx="60773">
                  <c:v>60.773000000000025</c:v>
                </c:pt>
                <c:pt idx="60774">
                  <c:v>60.774000000000001</c:v>
                </c:pt>
                <c:pt idx="60775">
                  <c:v>60.775000000000034</c:v>
                </c:pt>
                <c:pt idx="60776">
                  <c:v>60.77600000000001</c:v>
                </c:pt>
                <c:pt idx="60777">
                  <c:v>60.777000000000044</c:v>
                </c:pt>
                <c:pt idx="60778">
                  <c:v>60.77800000000002</c:v>
                </c:pt>
                <c:pt idx="60779">
                  <c:v>60.778999999999996</c:v>
                </c:pt>
                <c:pt idx="60780">
                  <c:v>60.78000000000003</c:v>
                </c:pt>
                <c:pt idx="60781">
                  <c:v>60.781000000000006</c:v>
                </c:pt>
                <c:pt idx="60782">
                  <c:v>60.782000000000039</c:v>
                </c:pt>
                <c:pt idx="60783">
                  <c:v>60.783000000000015</c:v>
                </c:pt>
                <c:pt idx="60784">
                  <c:v>60.783999999999992</c:v>
                </c:pt>
                <c:pt idx="60785">
                  <c:v>60.785000000000025</c:v>
                </c:pt>
                <c:pt idx="60786">
                  <c:v>60.786000000000001</c:v>
                </c:pt>
                <c:pt idx="60787">
                  <c:v>60.787000000000035</c:v>
                </c:pt>
                <c:pt idx="60788">
                  <c:v>60.788000000000011</c:v>
                </c:pt>
                <c:pt idx="60789">
                  <c:v>60.789000000000044</c:v>
                </c:pt>
                <c:pt idx="60790">
                  <c:v>60.79000000000002</c:v>
                </c:pt>
                <c:pt idx="60791">
                  <c:v>60.790999999999997</c:v>
                </c:pt>
                <c:pt idx="60792">
                  <c:v>60.79200000000003</c:v>
                </c:pt>
                <c:pt idx="60793">
                  <c:v>60.793000000000006</c:v>
                </c:pt>
                <c:pt idx="60794">
                  <c:v>60.79400000000004</c:v>
                </c:pt>
                <c:pt idx="60795">
                  <c:v>60.795000000000016</c:v>
                </c:pt>
                <c:pt idx="60796">
                  <c:v>60.795999999999992</c:v>
                </c:pt>
                <c:pt idx="60797">
                  <c:v>60.797000000000025</c:v>
                </c:pt>
                <c:pt idx="60798">
                  <c:v>60.798000000000002</c:v>
                </c:pt>
                <c:pt idx="60799">
                  <c:v>60.799000000000035</c:v>
                </c:pt>
                <c:pt idx="60800">
                  <c:v>60.800000000000011</c:v>
                </c:pt>
                <c:pt idx="60801">
                  <c:v>60.801000000000045</c:v>
                </c:pt>
                <c:pt idx="60802">
                  <c:v>60.802000000000021</c:v>
                </c:pt>
                <c:pt idx="60803">
                  <c:v>60.802999999999997</c:v>
                </c:pt>
                <c:pt idx="60804">
                  <c:v>60.80400000000003</c:v>
                </c:pt>
                <c:pt idx="60805">
                  <c:v>60.805000000000007</c:v>
                </c:pt>
                <c:pt idx="60806">
                  <c:v>60.80600000000004</c:v>
                </c:pt>
                <c:pt idx="60807">
                  <c:v>60.807000000000016</c:v>
                </c:pt>
                <c:pt idx="60808">
                  <c:v>60.807999999999993</c:v>
                </c:pt>
                <c:pt idx="60809">
                  <c:v>60.809000000000026</c:v>
                </c:pt>
                <c:pt idx="60810">
                  <c:v>60.81</c:v>
                </c:pt>
                <c:pt idx="60811">
                  <c:v>60.811000000000035</c:v>
                </c:pt>
                <c:pt idx="60812">
                  <c:v>60.812000000000012</c:v>
                </c:pt>
                <c:pt idx="60813">
                  <c:v>60.813000000000045</c:v>
                </c:pt>
                <c:pt idx="60814">
                  <c:v>60.814000000000021</c:v>
                </c:pt>
                <c:pt idx="60815">
                  <c:v>60.814999999999998</c:v>
                </c:pt>
                <c:pt idx="60816">
                  <c:v>60.816000000000031</c:v>
                </c:pt>
                <c:pt idx="60817">
                  <c:v>60.817000000000007</c:v>
                </c:pt>
                <c:pt idx="60818">
                  <c:v>60.81800000000004</c:v>
                </c:pt>
                <c:pt idx="60819">
                  <c:v>60.819000000000017</c:v>
                </c:pt>
                <c:pt idx="60820">
                  <c:v>60.819999999999993</c:v>
                </c:pt>
                <c:pt idx="60821">
                  <c:v>60.821000000000026</c:v>
                </c:pt>
                <c:pt idx="60822">
                  <c:v>60.822000000000003</c:v>
                </c:pt>
                <c:pt idx="60823">
                  <c:v>60.823000000000036</c:v>
                </c:pt>
                <c:pt idx="60824">
                  <c:v>60.824000000000012</c:v>
                </c:pt>
                <c:pt idx="60825">
                  <c:v>60.825000000000045</c:v>
                </c:pt>
                <c:pt idx="60826">
                  <c:v>60.826000000000022</c:v>
                </c:pt>
                <c:pt idx="60827">
                  <c:v>60.826999999999998</c:v>
                </c:pt>
                <c:pt idx="60828">
                  <c:v>60.828000000000031</c:v>
                </c:pt>
                <c:pt idx="60829">
                  <c:v>60.829000000000008</c:v>
                </c:pt>
                <c:pt idx="60830">
                  <c:v>60.830000000000041</c:v>
                </c:pt>
                <c:pt idx="60831">
                  <c:v>60.831000000000017</c:v>
                </c:pt>
                <c:pt idx="60832">
                  <c:v>60.831999999999994</c:v>
                </c:pt>
                <c:pt idx="60833">
                  <c:v>60.833000000000027</c:v>
                </c:pt>
                <c:pt idx="60834">
                  <c:v>60.834000000000003</c:v>
                </c:pt>
                <c:pt idx="60835">
                  <c:v>60.835000000000036</c:v>
                </c:pt>
                <c:pt idx="60836">
                  <c:v>60.836000000000013</c:v>
                </c:pt>
                <c:pt idx="60837">
                  <c:v>60.837000000000046</c:v>
                </c:pt>
                <c:pt idx="60838">
                  <c:v>60.838000000000022</c:v>
                </c:pt>
                <c:pt idx="60839">
                  <c:v>60.838999999999999</c:v>
                </c:pt>
                <c:pt idx="60840">
                  <c:v>60.840000000000032</c:v>
                </c:pt>
                <c:pt idx="60841">
                  <c:v>60.841000000000008</c:v>
                </c:pt>
                <c:pt idx="60842">
                  <c:v>60.842000000000041</c:v>
                </c:pt>
                <c:pt idx="60843">
                  <c:v>60.843000000000018</c:v>
                </c:pt>
                <c:pt idx="60844">
                  <c:v>60.843999999999994</c:v>
                </c:pt>
                <c:pt idx="60845">
                  <c:v>60.845000000000027</c:v>
                </c:pt>
                <c:pt idx="60846">
                  <c:v>60.846000000000004</c:v>
                </c:pt>
                <c:pt idx="60847">
                  <c:v>60.847000000000037</c:v>
                </c:pt>
                <c:pt idx="60848">
                  <c:v>60.848000000000013</c:v>
                </c:pt>
                <c:pt idx="60849">
                  <c:v>60.849000000000046</c:v>
                </c:pt>
                <c:pt idx="60850">
                  <c:v>60.850000000000023</c:v>
                </c:pt>
                <c:pt idx="60851">
                  <c:v>60.850999999999999</c:v>
                </c:pt>
                <c:pt idx="60852">
                  <c:v>60.852000000000032</c:v>
                </c:pt>
                <c:pt idx="60853">
                  <c:v>60.853000000000009</c:v>
                </c:pt>
                <c:pt idx="60854">
                  <c:v>60.854000000000042</c:v>
                </c:pt>
                <c:pt idx="60855">
                  <c:v>60.855000000000018</c:v>
                </c:pt>
                <c:pt idx="60856">
                  <c:v>60.855999999999995</c:v>
                </c:pt>
                <c:pt idx="60857">
                  <c:v>60.857000000000028</c:v>
                </c:pt>
                <c:pt idx="60858">
                  <c:v>60.858000000000004</c:v>
                </c:pt>
                <c:pt idx="60859">
                  <c:v>60.859000000000037</c:v>
                </c:pt>
                <c:pt idx="60860">
                  <c:v>60.860000000000014</c:v>
                </c:pt>
                <c:pt idx="60861">
                  <c:v>60.86099999999999</c:v>
                </c:pt>
                <c:pt idx="60862">
                  <c:v>60.862000000000023</c:v>
                </c:pt>
                <c:pt idx="60863">
                  <c:v>60.863</c:v>
                </c:pt>
                <c:pt idx="60864">
                  <c:v>60.864000000000033</c:v>
                </c:pt>
                <c:pt idx="60865">
                  <c:v>60.865000000000009</c:v>
                </c:pt>
                <c:pt idx="60866">
                  <c:v>60.866000000000042</c:v>
                </c:pt>
                <c:pt idx="60867">
                  <c:v>60.867000000000019</c:v>
                </c:pt>
                <c:pt idx="60868">
                  <c:v>60.867999999999995</c:v>
                </c:pt>
                <c:pt idx="60869">
                  <c:v>60.869000000000028</c:v>
                </c:pt>
                <c:pt idx="60870">
                  <c:v>60.870000000000005</c:v>
                </c:pt>
                <c:pt idx="60871">
                  <c:v>60.871000000000038</c:v>
                </c:pt>
                <c:pt idx="60872">
                  <c:v>60.872000000000014</c:v>
                </c:pt>
                <c:pt idx="60873">
                  <c:v>60.87299999999999</c:v>
                </c:pt>
                <c:pt idx="60874">
                  <c:v>60.874000000000024</c:v>
                </c:pt>
                <c:pt idx="60875">
                  <c:v>60.875</c:v>
                </c:pt>
                <c:pt idx="60876">
                  <c:v>60.876000000000033</c:v>
                </c:pt>
                <c:pt idx="60877">
                  <c:v>60.87700000000001</c:v>
                </c:pt>
                <c:pt idx="60878">
                  <c:v>60.878000000000043</c:v>
                </c:pt>
                <c:pt idx="60879">
                  <c:v>60.879000000000019</c:v>
                </c:pt>
                <c:pt idx="60880">
                  <c:v>60.879999999999995</c:v>
                </c:pt>
                <c:pt idx="60881">
                  <c:v>60.881000000000029</c:v>
                </c:pt>
                <c:pt idx="60882">
                  <c:v>60.882000000000005</c:v>
                </c:pt>
                <c:pt idx="60883">
                  <c:v>60.883000000000038</c:v>
                </c:pt>
                <c:pt idx="60884">
                  <c:v>60.884000000000015</c:v>
                </c:pt>
                <c:pt idx="60885">
                  <c:v>60.884999999999991</c:v>
                </c:pt>
                <c:pt idx="60886">
                  <c:v>60.886000000000024</c:v>
                </c:pt>
                <c:pt idx="60887">
                  <c:v>60.887</c:v>
                </c:pt>
                <c:pt idx="60888">
                  <c:v>60.888000000000034</c:v>
                </c:pt>
                <c:pt idx="60889">
                  <c:v>60.88900000000001</c:v>
                </c:pt>
                <c:pt idx="60890">
                  <c:v>60.890000000000043</c:v>
                </c:pt>
                <c:pt idx="60891">
                  <c:v>60.89100000000002</c:v>
                </c:pt>
                <c:pt idx="60892">
                  <c:v>60.891999999999996</c:v>
                </c:pt>
                <c:pt idx="60893">
                  <c:v>60.893000000000029</c:v>
                </c:pt>
                <c:pt idx="60894">
                  <c:v>60.894000000000005</c:v>
                </c:pt>
                <c:pt idx="60895">
                  <c:v>60.895000000000039</c:v>
                </c:pt>
                <c:pt idx="60896">
                  <c:v>60.896000000000015</c:v>
                </c:pt>
                <c:pt idx="60897">
                  <c:v>60.896999999999991</c:v>
                </c:pt>
                <c:pt idx="60898">
                  <c:v>60.898000000000025</c:v>
                </c:pt>
                <c:pt idx="60899">
                  <c:v>60.899000000000001</c:v>
                </c:pt>
                <c:pt idx="60900">
                  <c:v>60.900000000000034</c:v>
                </c:pt>
                <c:pt idx="60901">
                  <c:v>60.90100000000001</c:v>
                </c:pt>
                <c:pt idx="60902">
                  <c:v>60.902000000000044</c:v>
                </c:pt>
                <c:pt idx="60903">
                  <c:v>60.90300000000002</c:v>
                </c:pt>
                <c:pt idx="60904">
                  <c:v>60.903999999999996</c:v>
                </c:pt>
                <c:pt idx="60905">
                  <c:v>60.90500000000003</c:v>
                </c:pt>
                <c:pt idx="60906">
                  <c:v>60.906000000000006</c:v>
                </c:pt>
                <c:pt idx="60907">
                  <c:v>60.907000000000039</c:v>
                </c:pt>
                <c:pt idx="60908">
                  <c:v>60.908000000000015</c:v>
                </c:pt>
                <c:pt idx="60909">
                  <c:v>60.908999999999992</c:v>
                </c:pt>
                <c:pt idx="60910">
                  <c:v>60.910000000000025</c:v>
                </c:pt>
                <c:pt idx="60911">
                  <c:v>60.911000000000001</c:v>
                </c:pt>
                <c:pt idx="60912">
                  <c:v>60.912000000000035</c:v>
                </c:pt>
                <c:pt idx="60913">
                  <c:v>60.913000000000011</c:v>
                </c:pt>
                <c:pt idx="60914">
                  <c:v>60.914000000000044</c:v>
                </c:pt>
                <c:pt idx="60915">
                  <c:v>60.91500000000002</c:v>
                </c:pt>
                <c:pt idx="60916">
                  <c:v>60.915999999999997</c:v>
                </c:pt>
                <c:pt idx="60917">
                  <c:v>60.91700000000003</c:v>
                </c:pt>
                <c:pt idx="60918">
                  <c:v>60.918000000000006</c:v>
                </c:pt>
                <c:pt idx="60919">
                  <c:v>60.91900000000004</c:v>
                </c:pt>
                <c:pt idx="60920">
                  <c:v>60.920000000000016</c:v>
                </c:pt>
                <c:pt idx="60921">
                  <c:v>60.920999999999992</c:v>
                </c:pt>
                <c:pt idx="60922">
                  <c:v>60.922000000000025</c:v>
                </c:pt>
                <c:pt idx="60923">
                  <c:v>60.923000000000002</c:v>
                </c:pt>
                <c:pt idx="60924">
                  <c:v>60.924000000000035</c:v>
                </c:pt>
                <c:pt idx="60925">
                  <c:v>60.925000000000011</c:v>
                </c:pt>
                <c:pt idx="60926">
                  <c:v>60.926000000000045</c:v>
                </c:pt>
                <c:pt idx="60927">
                  <c:v>60.927000000000021</c:v>
                </c:pt>
                <c:pt idx="60928">
                  <c:v>60.927999999999997</c:v>
                </c:pt>
                <c:pt idx="60929">
                  <c:v>60.92900000000003</c:v>
                </c:pt>
                <c:pt idx="60930">
                  <c:v>60.930000000000007</c:v>
                </c:pt>
                <c:pt idx="60931">
                  <c:v>60.93100000000004</c:v>
                </c:pt>
                <c:pt idx="60932">
                  <c:v>60.932000000000016</c:v>
                </c:pt>
                <c:pt idx="60933">
                  <c:v>60.932999999999993</c:v>
                </c:pt>
                <c:pt idx="60934">
                  <c:v>60.934000000000026</c:v>
                </c:pt>
                <c:pt idx="60935">
                  <c:v>60.935000000000002</c:v>
                </c:pt>
                <c:pt idx="60936">
                  <c:v>60.936000000000035</c:v>
                </c:pt>
                <c:pt idx="60937">
                  <c:v>60.937000000000012</c:v>
                </c:pt>
                <c:pt idx="60938">
                  <c:v>60.938000000000045</c:v>
                </c:pt>
                <c:pt idx="60939">
                  <c:v>60.939000000000021</c:v>
                </c:pt>
                <c:pt idx="60940">
                  <c:v>60.94</c:v>
                </c:pt>
                <c:pt idx="60941">
                  <c:v>60.941000000000031</c:v>
                </c:pt>
                <c:pt idx="60942">
                  <c:v>60.942000000000007</c:v>
                </c:pt>
                <c:pt idx="60943">
                  <c:v>60.94300000000004</c:v>
                </c:pt>
                <c:pt idx="60944">
                  <c:v>60.944000000000017</c:v>
                </c:pt>
                <c:pt idx="60945">
                  <c:v>60.944999999999993</c:v>
                </c:pt>
                <c:pt idx="60946">
                  <c:v>60.946000000000026</c:v>
                </c:pt>
                <c:pt idx="60947">
                  <c:v>60.947000000000003</c:v>
                </c:pt>
                <c:pt idx="60948">
                  <c:v>60.948000000000036</c:v>
                </c:pt>
                <c:pt idx="60949">
                  <c:v>60.949000000000012</c:v>
                </c:pt>
                <c:pt idx="60950">
                  <c:v>60.950000000000045</c:v>
                </c:pt>
                <c:pt idx="60951">
                  <c:v>60.951000000000022</c:v>
                </c:pt>
                <c:pt idx="60952">
                  <c:v>60.951999999999998</c:v>
                </c:pt>
                <c:pt idx="60953">
                  <c:v>60.953000000000031</c:v>
                </c:pt>
                <c:pt idx="60954">
                  <c:v>60.954000000000008</c:v>
                </c:pt>
                <c:pt idx="60955">
                  <c:v>60.955000000000041</c:v>
                </c:pt>
                <c:pt idx="60956">
                  <c:v>60.956000000000017</c:v>
                </c:pt>
                <c:pt idx="60957">
                  <c:v>60.956999999999994</c:v>
                </c:pt>
                <c:pt idx="60958">
                  <c:v>60.958000000000027</c:v>
                </c:pt>
                <c:pt idx="60959">
                  <c:v>60.959000000000003</c:v>
                </c:pt>
                <c:pt idx="60960">
                  <c:v>60.960000000000036</c:v>
                </c:pt>
                <c:pt idx="60961">
                  <c:v>60.961000000000013</c:v>
                </c:pt>
                <c:pt idx="60962">
                  <c:v>60.962000000000046</c:v>
                </c:pt>
                <c:pt idx="60963">
                  <c:v>60.963000000000022</c:v>
                </c:pt>
                <c:pt idx="60964">
                  <c:v>60.963999999999999</c:v>
                </c:pt>
                <c:pt idx="60965">
                  <c:v>60.965000000000032</c:v>
                </c:pt>
                <c:pt idx="60966">
                  <c:v>60.966000000000008</c:v>
                </c:pt>
                <c:pt idx="60967">
                  <c:v>60.967000000000041</c:v>
                </c:pt>
                <c:pt idx="60968">
                  <c:v>60.968000000000018</c:v>
                </c:pt>
                <c:pt idx="60969">
                  <c:v>60.968999999999994</c:v>
                </c:pt>
                <c:pt idx="60970">
                  <c:v>60.970000000000027</c:v>
                </c:pt>
                <c:pt idx="60971">
                  <c:v>60.971000000000004</c:v>
                </c:pt>
                <c:pt idx="60972">
                  <c:v>60.972000000000037</c:v>
                </c:pt>
                <c:pt idx="60973">
                  <c:v>60.973000000000013</c:v>
                </c:pt>
                <c:pt idx="60974">
                  <c:v>60.974000000000046</c:v>
                </c:pt>
                <c:pt idx="60975">
                  <c:v>60.975000000000023</c:v>
                </c:pt>
                <c:pt idx="60976">
                  <c:v>60.975999999999999</c:v>
                </c:pt>
                <c:pt idx="60977">
                  <c:v>60.977000000000032</c:v>
                </c:pt>
                <c:pt idx="60978">
                  <c:v>60.978000000000009</c:v>
                </c:pt>
                <c:pt idx="60979">
                  <c:v>60.979000000000042</c:v>
                </c:pt>
                <c:pt idx="60980">
                  <c:v>60.980000000000018</c:v>
                </c:pt>
                <c:pt idx="60981">
                  <c:v>60.980999999999995</c:v>
                </c:pt>
                <c:pt idx="60982">
                  <c:v>60.982000000000028</c:v>
                </c:pt>
                <c:pt idx="60983">
                  <c:v>60.983000000000004</c:v>
                </c:pt>
                <c:pt idx="60984">
                  <c:v>60.984000000000037</c:v>
                </c:pt>
                <c:pt idx="60985">
                  <c:v>60.985000000000014</c:v>
                </c:pt>
                <c:pt idx="60986">
                  <c:v>60.98599999999999</c:v>
                </c:pt>
                <c:pt idx="60987">
                  <c:v>60.987000000000023</c:v>
                </c:pt>
                <c:pt idx="60988">
                  <c:v>60.988</c:v>
                </c:pt>
                <c:pt idx="60989">
                  <c:v>60.989000000000033</c:v>
                </c:pt>
                <c:pt idx="60990">
                  <c:v>60.990000000000009</c:v>
                </c:pt>
                <c:pt idx="60991">
                  <c:v>60.991000000000042</c:v>
                </c:pt>
                <c:pt idx="60992">
                  <c:v>60.992000000000019</c:v>
                </c:pt>
                <c:pt idx="60993">
                  <c:v>60.992999999999995</c:v>
                </c:pt>
                <c:pt idx="60994">
                  <c:v>60.994000000000028</c:v>
                </c:pt>
                <c:pt idx="60995">
                  <c:v>60.995000000000005</c:v>
                </c:pt>
                <c:pt idx="60996">
                  <c:v>60.996000000000038</c:v>
                </c:pt>
                <c:pt idx="60997">
                  <c:v>60.997000000000014</c:v>
                </c:pt>
                <c:pt idx="60998">
                  <c:v>60.99799999999999</c:v>
                </c:pt>
                <c:pt idx="60999">
                  <c:v>60.999000000000024</c:v>
                </c:pt>
                <c:pt idx="61000">
                  <c:v>61</c:v>
                </c:pt>
                <c:pt idx="61001">
                  <c:v>61.001000000000033</c:v>
                </c:pt>
                <c:pt idx="61002">
                  <c:v>61.00200000000001</c:v>
                </c:pt>
                <c:pt idx="61003">
                  <c:v>61.003000000000043</c:v>
                </c:pt>
                <c:pt idx="61004">
                  <c:v>61.004000000000019</c:v>
                </c:pt>
                <c:pt idx="61005">
                  <c:v>61.004999999999995</c:v>
                </c:pt>
                <c:pt idx="61006">
                  <c:v>61.006000000000029</c:v>
                </c:pt>
                <c:pt idx="61007">
                  <c:v>61.007000000000005</c:v>
                </c:pt>
                <c:pt idx="61008">
                  <c:v>61.008000000000038</c:v>
                </c:pt>
                <c:pt idx="61009">
                  <c:v>61.009000000000015</c:v>
                </c:pt>
                <c:pt idx="61010">
                  <c:v>61.009999999999991</c:v>
                </c:pt>
                <c:pt idx="61011">
                  <c:v>61.011000000000024</c:v>
                </c:pt>
                <c:pt idx="61012">
                  <c:v>61.012</c:v>
                </c:pt>
                <c:pt idx="61013">
                  <c:v>61.013000000000034</c:v>
                </c:pt>
                <c:pt idx="61014">
                  <c:v>61.01400000000001</c:v>
                </c:pt>
                <c:pt idx="61015">
                  <c:v>61.015000000000043</c:v>
                </c:pt>
                <c:pt idx="61016">
                  <c:v>61.01600000000002</c:v>
                </c:pt>
                <c:pt idx="61017">
                  <c:v>61.016999999999996</c:v>
                </c:pt>
                <c:pt idx="61018">
                  <c:v>61.018000000000029</c:v>
                </c:pt>
                <c:pt idx="61019">
                  <c:v>61.019000000000005</c:v>
                </c:pt>
                <c:pt idx="61020">
                  <c:v>61.020000000000039</c:v>
                </c:pt>
                <c:pt idx="61021">
                  <c:v>61.021000000000015</c:v>
                </c:pt>
                <c:pt idx="61022">
                  <c:v>61.021999999999991</c:v>
                </c:pt>
                <c:pt idx="61023">
                  <c:v>61.023000000000025</c:v>
                </c:pt>
                <c:pt idx="61024">
                  <c:v>61.024000000000001</c:v>
                </c:pt>
                <c:pt idx="61025">
                  <c:v>61.025000000000034</c:v>
                </c:pt>
                <c:pt idx="61026">
                  <c:v>61.02600000000001</c:v>
                </c:pt>
                <c:pt idx="61027">
                  <c:v>61.027000000000044</c:v>
                </c:pt>
                <c:pt idx="61028">
                  <c:v>61.02800000000002</c:v>
                </c:pt>
                <c:pt idx="61029">
                  <c:v>61.028999999999996</c:v>
                </c:pt>
                <c:pt idx="61030">
                  <c:v>61.03000000000003</c:v>
                </c:pt>
                <c:pt idx="61031">
                  <c:v>61.031000000000006</c:v>
                </c:pt>
                <c:pt idx="61032">
                  <c:v>61.032000000000039</c:v>
                </c:pt>
                <c:pt idx="61033">
                  <c:v>61.033000000000015</c:v>
                </c:pt>
                <c:pt idx="61034">
                  <c:v>61.033999999999992</c:v>
                </c:pt>
                <c:pt idx="61035">
                  <c:v>61.035000000000025</c:v>
                </c:pt>
                <c:pt idx="61036">
                  <c:v>61.036000000000001</c:v>
                </c:pt>
                <c:pt idx="61037">
                  <c:v>61.037000000000035</c:v>
                </c:pt>
                <c:pt idx="61038">
                  <c:v>61.038000000000011</c:v>
                </c:pt>
                <c:pt idx="61039">
                  <c:v>61.039000000000044</c:v>
                </c:pt>
                <c:pt idx="61040">
                  <c:v>61.04000000000002</c:v>
                </c:pt>
                <c:pt idx="61041">
                  <c:v>61.040999999999997</c:v>
                </c:pt>
                <c:pt idx="61042">
                  <c:v>61.04200000000003</c:v>
                </c:pt>
                <c:pt idx="61043">
                  <c:v>61.043000000000006</c:v>
                </c:pt>
                <c:pt idx="61044">
                  <c:v>61.04400000000004</c:v>
                </c:pt>
                <c:pt idx="61045">
                  <c:v>61.045000000000016</c:v>
                </c:pt>
                <c:pt idx="61046">
                  <c:v>61.045999999999992</c:v>
                </c:pt>
                <c:pt idx="61047">
                  <c:v>61.047000000000025</c:v>
                </c:pt>
                <c:pt idx="61048">
                  <c:v>61.048000000000002</c:v>
                </c:pt>
                <c:pt idx="61049">
                  <c:v>61.049000000000035</c:v>
                </c:pt>
                <c:pt idx="61050">
                  <c:v>61.050000000000011</c:v>
                </c:pt>
                <c:pt idx="61051">
                  <c:v>61.051000000000045</c:v>
                </c:pt>
                <c:pt idx="61052">
                  <c:v>61.052000000000021</c:v>
                </c:pt>
                <c:pt idx="61053">
                  <c:v>61.052999999999997</c:v>
                </c:pt>
                <c:pt idx="61054">
                  <c:v>61.05400000000003</c:v>
                </c:pt>
                <c:pt idx="61055">
                  <c:v>61.055000000000007</c:v>
                </c:pt>
                <c:pt idx="61056">
                  <c:v>61.05600000000004</c:v>
                </c:pt>
                <c:pt idx="61057">
                  <c:v>61.057000000000016</c:v>
                </c:pt>
                <c:pt idx="61058">
                  <c:v>61.057999999999993</c:v>
                </c:pt>
                <c:pt idx="61059">
                  <c:v>61.059000000000026</c:v>
                </c:pt>
                <c:pt idx="61060">
                  <c:v>61.06</c:v>
                </c:pt>
                <c:pt idx="61061">
                  <c:v>61.061000000000035</c:v>
                </c:pt>
                <c:pt idx="61062">
                  <c:v>61.062000000000012</c:v>
                </c:pt>
                <c:pt idx="61063">
                  <c:v>61.063000000000045</c:v>
                </c:pt>
                <c:pt idx="61064">
                  <c:v>61.064000000000021</c:v>
                </c:pt>
                <c:pt idx="61065">
                  <c:v>61.064999999999998</c:v>
                </c:pt>
                <c:pt idx="61066">
                  <c:v>61.066000000000031</c:v>
                </c:pt>
                <c:pt idx="61067">
                  <c:v>61.067000000000007</c:v>
                </c:pt>
                <c:pt idx="61068">
                  <c:v>61.06800000000004</c:v>
                </c:pt>
                <c:pt idx="61069">
                  <c:v>61.069000000000017</c:v>
                </c:pt>
                <c:pt idx="61070">
                  <c:v>61.069999999999993</c:v>
                </c:pt>
                <c:pt idx="61071">
                  <c:v>61.071000000000026</c:v>
                </c:pt>
                <c:pt idx="61072">
                  <c:v>61.072000000000003</c:v>
                </c:pt>
                <c:pt idx="61073">
                  <c:v>61.073000000000036</c:v>
                </c:pt>
                <c:pt idx="61074">
                  <c:v>61.074000000000012</c:v>
                </c:pt>
                <c:pt idx="61075">
                  <c:v>61.075000000000045</c:v>
                </c:pt>
                <c:pt idx="61076">
                  <c:v>61.076000000000022</c:v>
                </c:pt>
                <c:pt idx="61077">
                  <c:v>61.076999999999998</c:v>
                </c:pt>
                <c:pt idx="61078">
                  <c:v>61.078000000000031</c:v>
                </c:pt>
                <c:pt idx="61079">
                  <c:v>61.079000000000008</c:v>
                </c:pt>
                <c:pt idx="61080">
                  <c:v>61.080000000000041</c:v>
                </c:pt>
                <c:pt idx="61081">
                  <c:v>61.081000000000017</c:v>
                </c:pt>
                <c:pt idx="61082">
                  <c:v>61.081999999999994</c:v>
                </c:pt>
                <c:pt idx="61083">
                  <c:v>61.083000000000027</c:v>
                </c:pt>
                <c:pt idx="61084">
                  <c:v>61.084000000000003</c:v>
                </c:pt>
                <c:pt idx="61085">
                  <c:v>61.085000000000036</c:v>
                </c:pt>
                <c:pt idx="61086">
                  <c:v>61.086000000000013</c:v>
                </c:pt>
                <c:pt idx="61087">
                  <c:v>61.087000000000046</c:v>
                </c:pt>
                <c:pt idx="61088">
                  <c:v>61.088000000000022</c:v>
                </c:pt>
                <c:pt idx="61089">
                  <c:v>61.088999999999999</c:v>
                </c:pt>
                <c:pt idx="61090">
                  <c:v>61.090000000000032</c:v>
                </c:pt>
                <c:pt idx="61091">
                  <c:v>61.091000000000008</c:v>
                </c:pt>
                <c:pt idx="61092">
                  <c:v>61.092000000000041</c:v>
                </c:pt>
                <c:pt idx="61093">
                  <c:v>61.093000000000018</c:v>
                </c:pt>
                <c:pt idx="61094">
                  <c:v>61.093999999999994</c:v>
                </c:pt>
                <c:pt idx="61095">
                  <c:v>61.095000000000027</c:v>
                </c:pt>
                <c:pt idx="61096">
                  <c:v>61.096000000000004</c:v>
                </c:pt>
                <c:pt idx="61097">
                  <c:v>61.097000000000037</c:v>
                </c:pt>
                <c:pt idx="61098">
                  <c:v>61.098000000000013</c:v>
                </c:pt>
                <c:pt idx="61099">
                  <c:v>61.099000000000046</c:v>
                </c:pt>
                <c:pt idx="61100">
                  <c:v>61.100000000000023</c:v>
                </c:pt>
                <c:pt idx="61101">
                  <c:v>61.100999999999999</c:v>
                </c:pt>
                <c:pt idx="61102">
                  <c:v>61.102000000000032</c:v>
                </c:pt>
                <c:pt idx="61103">
                  <c:v>61.103000000000009</c:v>
                </c:pt>
                <c:pt idx="61104">
                  <c:v>61.104000000000042</c:v>
                </c:pt>
                <c:pt idx="61105">
                  <c:v>61.105000000000018</c:v>
                </c:pt>
                <c:pt idx="61106">
                  <c:v>61.105999999999995</c:v>
                </c:pt>
                <c:pt idx="61107">
                  <c:v>61.107000000000028</c:v>
                </c:pt>
                <c:pt idx="61108">
                  <c:v>61.108000000000004</c:v>
                </c:pt>
                <c:pt idx="61109">
                  <c:v>61.109000000000037</c:v>
                </c:pt>
                <c:pt idx="61110">
                  <c:v>61.110000000000014</c:v>
                </c:pt>
                <c:pt idx="61111">
                  <c:v>61.11099999999999</c:v>
                </c:pt>
                <c:pt idx="61112">
                  <c:v>61.112000000000023</c:v>
                </c:pt>
                <c:pt idx="61113">
                  <c:v>61.113</c:v>
                </c:pt>
                <c:pt idx="61114">
                  <c:v>61.114000000000033</c:v>
                </c:pt>
                <c:pt idx="61115">
                  <c:v>61.115000000000009</c:v>
                </c:pt>
                <c:pt idx="61116">
                  <c:v>61.116000000000042</c:v>
                </c:pt>
                <c:pt idx="61117">
                  <c:v>61.117000000000019</c:v>
                </c:pt>
                <c:pt idx="61118">
                  <c:v>61.117999999999995</c:v>
                </c:pt>
                <c:pt idx="61119">
                  <c:v>61.119000000000028</c:v>
                </c:pt>
                <c:pt idx="61120">
                  <c:v>61.120000000000005</c:v>
                </c:pt>
                <c:pt idx="61121">
                  <c:v>61.121000000000038</c:v>
                </c:pt>
                <c:pt idx="61122">
                  <c:v>61.122000000000014</c:v>
                </c:pt>
                <c:pt idx="61123">
                  <c:v>61.12299999999999</c:v>
                </c:pt>
                <c:pt idx="61124">
                  <c:v>61.124000000000024</c:v>
                </c:pt>
                <c:pt idx="61125">
                  <c:v>61.125</c:v>
                </c:pt>
                <c:pt idx="61126">
                  <c:v>61.126000000000033</c:v>
                </c:pt>
                <c:pt idx="61127">
                  <c:v>61.12700000000001</c:v>
                </c:pt>
                <c:pt idx="61128">
                  <c:v>61.128000000000043</c:v>
                </c:pt>
                <c:pt idx="61129">
                  <c:v>61.129000000000019</c:v>
                </c:pt>
                <c:pt idx="61130">
                  <c:v>61.129999999999995</c:v>
                </c:pt>
                <c:pt idx="61131">
                  <c:v>61.131000000000029</c:v>
                </c:pt>
                <c:pt idx="61132">
                  <c:v>61.132000000000005</c:v>
                </c:pt>
                <c:pt idx="61133">
                  <c:v>61.133000000000038</c:v>
                </c:pt>
                <c:pt idx="61134">
                  <c:v>61.134000000000015</c:v>
                </c:pt>
                <c:pt idx="61135">
                  <c:v>61.134999999999991</c:v>
                </c:pt>
                <c:pt idx="61136">
                  <c:v>61.136000000000024</c:v>
                </c:pt>
                <c:pt idx="61137">
                  <c:v>61.137</c:v>
                </c:pt>
                <c:pt idx="61138">
                  <c:v>61.138000000000034</c:v>
                </c:pt>
                <c:pt idx="61139">
                  <c:v>61.13900000000001</c:v>
                </c:pt>
                <c:pt idx="61140">
                  <c:v>61.140000000000043</c:v>
                </c:pt>
                <c:pt idx="61141">
                  <c:v>61.14100000000002</c:v>
                </c:pt>
                <c:pt idx="61142">
                  <c:v>61.141999999999996</c:v>
                </c:pt>
                <c:pt idx="61143">
                  <c:v>61.143000000000029</c:v>
                </c:pt>
                <c:pt idx="61144">
                  <c:v>61.144000000000005</c:v>
                </c:pt>
                <c:pt idx="61145">
                  <c:v>61.145000000000039</c:v>
                </c:pt>
                <c:pt idx="61146">
                  <c:v>61.146000000000015</c:v>
                </c:pt>
                <c:pt idx="61147">
                  <c:v>61.146999999999991</c:v>
                </c:pt>
                <c:pt idx="61148">
                  <c:v>61.148000000000025</c:v>
                </c:pt>
                <c:pt idx="61149">
                  <c:v>61.149000000000001</c:v>
                </c:pt>
                <c:pt idx="61150">
                  <c:v>61.150000000000034</c:v>
                </c:pt>
                <c:pt idx="61151">
                  <c:v>61.15100000000001</c:v>
                </c:pt>
                <c:pt idx="61152">
                  <c:v>61.152000000000044</c:v>
                </c:pt>
                <c:pt idx="61153">
                  <c:v>61.15300000000002</c:v>
                </c:pt>
                <c:pt idx="61154">
                  <c:v>61.153999999999996</c:v>
                </c:pt>
                <c:pt idx="61155">
                  <c:v>61.15500000000003</c:v>
                </c:pt>
                <c:pt idx="61156">
                  <c:v>61.156000000000006</c:v>
                </c:pt>
                <c:pt idx="61157">
                  <c:v>61.157000000000039</c:v>
                </c:pt>
                <c:pt idx="61158">
                  <c:v>61.158000000000015</c:v>
                </c:pt>
                <c:pt idx="61159">
                  <c:v>61.158999999999992</c:v>
                </c:pt>
                <c:pt idx="61160">
                  <c:v>61.160000000000025</c:v>
                </c:pt>
                <c:pt idx="61161">
                  <c:v>61.161000000000001</c:v>
                </c:pt>
                <c:pt idx="61162">
                  <c:v>61.162000000000035</c:v>
                </c:pt>
                <c:pt idx="61163">
                  <c:v>61.163000000000011</c:v>
                </c:pt>
                <c:pt idx="61164">
                  <c:v>61.164000000000044</c:v>
                </c:pt>
                <c:pt idx="61165">
                  <c:v>61.16500000000002</c:v>
                </c:pt>
                <c:pt idx="61166">
                  <c:v>61.165999999999997</c:v>
                </c:pt>
                <c:pt idx="61167">
                  <c:v>61.16700000000003</c:v>
                </c:pt>
                <c:pt idx="61168">
                  <c:v>61.168000000000006</c:v>
                </c:pt>
                <c:pt idx="61169">
                  <c:v>61.16900000000004</c:v>
                </c:pt>
                <c:pt idx="61170">
                  <c:v>61.170000000000016</c:v>
                </c:pt>
                <c:pt idx="61171">
                  <c:v>61.170999999999992</c:v>
                </c:pt>
                <c:pt idx="61172">
                  <c:v>61.172000000000025</c:v>
                </c:pt>
                <c:pt idx="61173">
                  <c:v>61.173000000000002</c:v>
                </c:pt>
                <c:pt idx="61174">
                  <c:v>61.174000000000035</c:v>
                </c:pt>
                <c:pt idx="61175">
                  <c:v>61.175000000000011</c:v>
                </c:pt>
                <c:pt idx="61176">
                  <c:v>61.176000000000045</c:v>
                </c:pt>
                <c:pt idx="61177">
                  <c:v>61.177000000000021</c:v>
                </c:pt>
                <c:pt idx="61178">
                  <c:v>61.177999999999997</c:v>
                </c:pt>
                <c:pt idx="61179">
                  <c:v>61.17900000000003</c:v>
                </c:pt>
                <c:pt idx="61180">
                  <c:v>61.180000000000007</c:v>
                </c:pt>
                <c:pt idx="61181">
                  <c:v>61.18100000000004</c:v>
                </c:pt>
                <c:pt idx="61182">
                  <c:v>61.182000000000016</c:v>
                </c:pt>
                <c:pt idx="61183">
                  <c:v>61.182999999999993</c:v>
                </c:pt>
                <c:pt idx="61184">
                  <c:v>61.184000000000026</c:v>
                </c:pt>
                <c:pt idx="61185">
                  <c:v>61.185000000000002</c:v>
                </c:pt>
                <c:pt idx="61186">
                  <c:v>61.186000000000035</c:v>
                </c:pt>
                <c:pt idx="61187">
                  <c:v>61.187000000000012</c:v>
                </c:pt>
                <c:pt idx="61188">
                  <c:v>61.188000000000045</c:v>
                </c:pt>
                <c:pt idx="61189">
                  <c:v>61.189000000000021</c:v>
                </c:pt>
                <c:pt idx="61190">
                  <c:v>61.19</c:v>
                </c:pt>
                <c:pt idx="61191">
                  <c:v>61.191000000000031</c:v>
                </c:pt>
                <c:pt idx="61192">
                  <c:v>61.192000000000007</c:v>
                </c:pt>
                <c:pt idx="61193">
                  <c:v>61.19300000000004</c:v>
                </c:pt>
                <c:pt idx="61194">
                  <c:v>61.194000000000017</c:v>
                </c:pt>
                <c:pt idx="61195">
                  <c:v>61.194999999999993</c:v>
                </c:pt>
                <c:pt idx="61196">
                  <c:v>61.196000000000026</c:v>
                </c:pt>
                <c:pt idx="61197">
                  <c:v>61.197000000000003</c:v>
                </c:pt>
                <c:pt idx="61198">
                  <c:v>61.198000000000036</c:v>
                </c:pt>
                <c:pt idx="61199">
                  <c:v>61.199000000000012</c:v>
                </c:pt>
                <c:pt idx="61200">
                  <c:v>61.200000000000045</c:v>
                </c:pt>
                <c:pt idx="61201">
                  <c:v>61.201000000000022</c:v>
                </c:pt>
                <c:pt idx="61202">
                  <c:v>61.201999999999998</c:v>
                </c:pt>
                <c:pt idx="61203">
                  <c:v>61.203000000000031</c:v>
                </c:pt>
                <c:pt idx="61204">
                  <c:v>61.204000000000008</c:v>
                </c:pt>
                <c:pt idx="61205">
                  <c:v>61.205000000000041</c:v>
                </c:pt>
                <c:pt idx="61206">
                  <c:v>61.206000000000017</c:v>
                </c:pt>
                <c:pt idx="61207">
                  <c:v>61.206999999999994</c:v>
                </c:pt>
                <c:pt idx="61208">
                  <c:v>61.208000000000027</c:v>
                </c:pt>
                <c:pt idx="61209">
                  <c:v>61.209000000000003</c:v>
                </c:pt>
                <c:pt idx="61210">
                  <c:v>61.210000000000036</c:v>
                </c:pt>
                <c:pt idx="61211">
                  <c:v>61.211000000000013</c:v>
                </c:pt>
                <c:pt idx="61212">
                  <c:v>61.212000000000046</c:v>
                </c:pt>
                <c:pt idx="61213">
                  <c:v>61.213000000000022</c:v>
                </c:pt>
                <c:pt idx="61214">
                  <c:v>61.213999999999999</c:v>
                </c:pt>
                <c:pt idx="61215">
                  <c:v>61.215000000000032</c:v>
                </c:pt>
                <c:pt idx="61216">
                  <c:v>61.216000000000008</c:v>
                </c:pt>
                <c:pt idx="61217">
                  <c:v>61.217000000000041</c:v>
                </c:pt>
                <c:pt idx="61218">
                  <c:v>61.218000000000018</c:v>
                </c:pt>
                <c:pt idx="61219">
                  <c:v>61.218999999999994</c:v>
                </c:pt>
                <c:pt idx="61220">
                  <c:v>61.220000000000027</c:v>
                </c:pt>
                <c:pt idx="61221">
                  <c:v>61.221000000000004</c:v>
                </c:pt>
                <c:pt idx="61222">
                  <c:v>61.222000000000037</c:v>
                </c:pt>
                <c:pt idx="61223">
                  <c:v>61.223000000000013</c:v>
                </c:pt>
                <c:pt idx="61224">
                  <c:v>61.224000000000046</c:v>
                </c:pt>
                <c:pt idx="61225">
                  <c:v>61.225000000000023</c:v>
                </c:pt>
                <c:pt idx="61226">
                  <c:v>61.225999999999999</c:v>
                </c:pt>
                <c:pt idx="61227">
                  <c:v>61.227000000000032</c:v>
                </c:pt>
                <c:pt idx="61228">
                  <c:v>61.228000000000009</c:v>
                </c:pt>
                <c:pt idx="61229">
                  <c:v>61.229000000000042</c:v>
                </c:pt>
                <c:pt idx="61230">
                  <c:v>61.230000000000018</c:v>
                </c:pt>
                <c:pt idx="61231">
                  <c:v>61.230999999999995</c:v>
                </c:pt>
                <c:pt idx="61232">
                  <c:v>61.232000000000028</c:v>
                </c:pt>
                <c:pt idx="61233">
                  <c:v>61.233000000000004</c:v>
                </c:pt>
                <c:pt idx="61234">
                  <c:v>61.234000000000037</c:v>
                </c:pt>
                <c:pt idx="61235">
                  <c:v>61.235000000000014</c:v>
                </c:pt>
                <c:pt idx="61236">
                  <c:v>61.23599999999999</c:v>
                </c:pt>
                <c:pt idx="61237">
                  <c:v>61.237000000000023</c:v>
                </c:pt>
                <c:pt idx="61238">
                  <c:v>61.238</c:v>
                </c:pt>
                <c:pt idx="61239">
                  <c:v>61.239000000000033</c:v>
                </c:pt>
                <c:pt idx="61240">
                  <c:v>61.240000000000009</c:v>
                </c:pt>
                <c:pt idx="61241">
                  <c:v>61.241000000000042</c:v>
                </c:pt>
                <c:pt idx="61242">
                  <c:v>61.242000000000019</c:v>
                </c:pt>
                <c:pt idx="61243">
                  <c:v>61.242999999999995</c:v>
                </c:pt>
                <c:pt idx="61244">
                  <c:v>61.244000000000028</c:v>
                </c:pt>
                <c:pt idx="61245">
                  <c:v>61.245000000000005</c:v>
                </c:pt>
                <c:pt idx="61246">
                  <c:v>61.246000000000038</c:v>
                </c:pt>
                <c:pt idx="61247">
                  <c:v>61.247000000000014</c:v>
                </c:pt>
                <c:pt idx="61248">
                  <c:v>61.24799999999999</c:v>
                </c:pt>
                <c:pt idx="61249">
                  <c:v>61.249000000000024</c:v>
                </c:pt>
                <c:pt idx="61250">
                  <c:v>61.25</c:v>
                </c:pt>
                <c:pt idx="61251">
                  <c:v>61.251000000000033</c:v>
                </c:pt>
                <c:pt idx="61252">
                  <c:v>61.25200000000001</c:v>
                </c:pt>
                <c:pt idx="61253">
                  <c:v>61.253000000000043</c:v>
                </c:pt>
                <c:pt idx="61254">
                  <c:v>61.254000000000019</c:v>
                </c:pt>
                <c:pt idx="61255">
                  <c:v>61.254999999999995</c:v>
                </c:pt>
                <c:pt idx="61256">
                  <c:v>61.256000000000029</c:v>
                </c:pt>
                <c:pt idx="61257">
                  <c:v>61.257000000000005</c:v>
                </c:pt>
                <c:pt idx="61258">
                  <c:v>61.258000000000038</c:v>
                </c:pt>
                <c:pt idx="61259">
                  <c:v>61.259000000000015</c:v>
                </c:pt>
                <c:pt idx="61260">
                  <c:v>61.259999999999991</c:v>
                </c:pt>
                <c:pt idx="61261">
                  <c:v>61.261000000000024</c:v>
                </c:pt>
                <c:pt idx="61262">
                  <c:v>61.262</c:v>
                </c:pt>
                <c:pt idx="61263">
                  <c:v>61.263000000000034</c:v>
                </c:pt>
                <c:pt idx="61264">
                  <c:v>61.26400000000001</c:v>
                </c:pt>
                <c:pt idx="61265">
                  <c:v>61.265000000000043</c:v>
                </c:pt>
                <c:pt idx="61266">
                  <c:v>61.26600000000002</c:v>
                </c:pt>
                <c:pt idx="61267">
                  <c:v>61.266999999999996</c:v>
                </c:pt>
                <c:pt idx="61268">
                  <c:v>61.268000000000029</c:v>
                </c:pt>
                <c:pt idx="61269">
                  <c:v>61.269000000000005</c:v>
                </c:pt>
                <c:pt idx="61270">
                  <c:v>61.270000000000039</c:v>
                </c:pt>
                <c:pt idx="61271">
                  <c:v>61.271000000000015</c:v>
                </c:pt>
                <c:pt idx="61272">
                  <c:v>61.271999999999991</c:v>
                </c:pt>
                <c:pt idx="61273">
                  <c:v>61.273000000000025</c:v>
                </c:pt>
                <c:pt idx="61274">
                  <c:v>61.274000000000001</c:v>
                </c:pt>
                <c:pt idx="61275">
                  <c:v>61.275000000000034</c:v>
                </c:pt>
                <c:pt idx="61276">
                  <c:v>61.27600000000001</c:v>
                </c:pt>
                <c:pt idx="61277">
                  <c:v>61.277000000000044</c:v>
                </c:pt>
                <c:pt idx="61278">
                  <c:v>61.27800000000002</c:v>
                </c:pt>
                <c:pt idx="61279">
                  <c:v>61.278999999999996</c:v>
                </c:pt>
                <c:pt idx="61280">
                  <c:v>61.28000000000003</c:v>
                </c:pt>
                <c:pt idx="61281">
                  <c:v>61.281000000000006</c:v>
                </c:pt>
                <c:pt idx="61282">
                  <c:v>61.282000000000039</c:v>
                </c:pt>
                <c:pt idx="61283">
                  <c:v>61.283000000000015</c:v>
                </c:pt>
                <c:pt idx="61284">
                  <c:v>61.283999999999992</c:v>
                </c:pt>
                <c:pt idx="61285">
                  <c:v>61.285000000000025</c:v>
                </c:pt>
                <c:pt idx="61286">
                  <c:v>61.286000000000001</c:v>
                </c:pt>
                <c:pt idx="61287">
                  <c:v>61.287000000000035</c:v>
                </c:pt>
                <c:pt idx="61288">
                  <c:v>61.288000000000011</c:v>
                </c:pt>
                <c:pt idx="61289">
                  <c:v>61.289000000000044</c:v>
                </c:pt>
                <c:pt idx="61290">
                  <c:v>61.29000000000002</c:v>
                </c:pt>
                <c:pt idx="61291">
                  <c:v>61.290999999999997</c:v>
                </c:pt>
                <c:pt idx="61292">
                  <c:v>61.29200000000003</c:v>
                </c:pt>
                <c:pt idx="61293">
                  <c:v>61.293000000000006</c:v>
                </c:pt>
                <c:pt idx="61294">
                  <c:v>61.29400000000004</c:v>
                </c:pt>
                <c:pt idx="61295">
                  <c:v>61.295000000000016</c:v>
                </c:pt>
                <c:pt idx="61296">
                  <c:v>61.295999999999992</c:v>
                </c:pt>
                <c:pt idx="61297">
                  <c:v>61.297000000000025</c:v>
                </c:pt>
                <c:pt idx="61298">
                  <c:v>61.298000000000002</c:v>
                </c:pt>
                <c:pt idx="61299">
                  <c:v>61.299000000000035</c:v>
                </c:pt>
                <c:pt idx="61300">
                  <c:v>61.300000000000011</c:v>
                </c:pt>
                <c:pt idx="61301">
                  <c:v>61.301000000000045</c:v>
                </c:pt>
                <c:pt idx="61302">
                  <c:v>61.302000000000021</c:v>
                </c:pt>
                <c:pt idx="61303">
                  <c:v>61.302999999999997</c:v>
                </c:pt>
                <c:pt idx="61304">
                  <c:v>61.30400000000003</c:v>
                </c:pt>
                <c:pt idx="61305">
                  <c:v>61.305000000000007</c:v>
                </c:pt>
                <c:pt idx="61306">
                  <c:v>61.30600000000004</c:v>
                </c:pt>
                <c:pt idx="61307">
                  <c:v>61.307000000000016</c:v>
                </c:pt>
                <c:pt idx="61308">
                  <c:v>61.307999999999993</c:v>
                </c:pt>
                <c:pt idx="61309">
                  <c:v>61.309000000000026</c:v>
                </c:pt>
                <c:pt idx="61310">
                  <c:v>61.31</c:v>
                </c:pt>
                <c:pt idx="61311">
                  <c:v>61.311000000000035</c:v>
                </c:pt>
                <c:pt idx="61312">
                  <c:v>61.312000000000012</c:v>
                </c:pt>
                <c:pt idx="61313">
                  <c:v>61.313000000000045</c:v>
                </c:pt>
                <c:pt idx="61314">
                  <c:v>61.314000000000021</c:v>
                </c:pt>
                <c:pt idx="61315">
                  <c:v>61.314999999999998</c:v>
                </c:pt>
                <c:pt idx="61316">
                  <c:v>61.316000000000031</c:v>
                </c:pt>
                <c:pt idx="61317">
                  <c:v>61.317000000000007</c:v>
                </c:pt>
                <c:pt idx="61318">
                  <c:v>61.31800000000004</c:v>
                </c:pt>
                <c:pt idx="61319">
                  <c:v>61.319000000000017</c:v>
                </c:pt>
                <c:pt idx="61320">
                  <c:v>61.319999999999993</c:v>
                </c:pt>
                <c:pt idx="61321">
                  <c:v>61.321000000000026</c:v>
                </c:pt>
                <c:pt idx="61322">
                  <c:v>61.322000000000003</c:v>
                </c:pt>
                <c:pt idx="61323">
                  <c:v>61.323000000000036</c:v>
                </c:pt>
                <c:pt idx="61324">
                  <c:v>61.324000000000012</c:v>
                </c:pt>
                <c:pt idx="61325">
                  <c:v>61.325000000000045</c:v>
                </c:pt>
                <c:pt idx="61326">
                  <c:v>61.326000000000022</c:v>
                </c:pt>
                <c:pt idx="61327">
                  <c:v>61.326999999999998</c:v>
                </c:pt>
                <c:pt idx="61328">
                  <c:v>61.328000000000031</c:v>
                </c:pt>
                <c:pt idx="61329">
                  <c:v>61.329000000000008</c:v>
                </c:pt>
                <c:pt idx="61330">
                  <c:v>61.330000000000041</c:v>
                </c:pt>
                <c:pt idx="61331">
                  <c:v>61.331000000000017</c:v>
                </c:pt>
                <c:pt idx="61332">
                  <c:v>61.331999999999994</c:v>
                </c:pt>
                <c:pt idx="61333">
                  <c:v>61.333000000000027</c:v>
                </c:pt>
                <c:pt idx="61334">
                  <c:v>61.334000000000003</c:v>
                </c:pt>
                <c:pt idx="61335">
                  <c:v>61.335000000000036</c:v>
                </c:pt>
                <c:pt idx="61336">
                  <c:v>61.336000000000013</c:v>
                </c:pt>
                <c:pt idx="61337">
                  <c:v>61.337000000000046</c:v>
                </c:pt>
                <c:pt idx="61338">
                  <c:v>61.338000000000022</c:v>
                </c:pt>
                <c:pt idx="61339">
                  <c:v>61.338999999999999</c:v>
                </c:pt>
                <c:pt idx="61340">
                  <c:v>61.340000000000032</c:v>
                </c:pt>
                <c:pt idx="61341">
                  <c:v>61.341000000000008</c:v>
                </c:pt>
                <c:pt idx="61342">
                  <c:v>61.342000000000041</c:v>
                </c:pt>
                <c:pt idx="61343">
                  <c:v>61.343000000000018</c:v>
                </c:pt>
                <c:pt idx="61344">
                  <c:v>61.343999999999994</c:v>
                </c:pt>
                <c:pt idx="61345">
                  <c:v>61.345000000000027</c:v>
                </c:pt>
                <c:pt idx="61346">
                  <c:v>61.346000000000004</c:v>
                </c:pt>
                <c:pt idx="61347">
                  <c:v>61.347000000000037</c:v>
                </c:pt>
                <c:pt idx="61348">
                  <c:v>61.348000000000013</c:v>
                </c:pt>
                <c:pt idx="61349">
                  <c:v>61.349000000000046</c:v>
                </c:pt>
                <c:pt idx="61350">
                  <c:v>61.350000000000023</c:v>
                </c:pt>
                <c:pt idx="61351">
                  <c:v>61.350999999999999</c:v>
                </c:pt>
                <c:pt idx="61352">
                  <c:v>61.352000000000032</c:v>
                </c:pt>
                <c:pt idx="61353">
                  <c:v>61.353000000000009</c:v>
                </c:pt>
                <c:pt idx="61354">
                  <c:v>61.354000000000042</c:v>
                </c:pt>
                <c:pt idx="61355">
                  <c:v>61.355000000000018</c:v>
                </c:pt>
                <c:pt idx="61356">
                  <c:v>61.355999999999995</c:v>
                </c:pt>
                <c:pt idx="61357">
                  <c:v>61.357000000000028</c:v>
                </c:pt>
                <c:pt idx="61358">
                  <c:v>61.358000000000004</c:v>
                </c:pt>
                <c:pt idx="61359">
                  <c:v>61.359000000000037</c:v>
                </c:pt>
                <c:pt idx="61360">
                  <c:v>61.360000000000014</c:v>
                </c:pt>
                <c:pt idx="61361">
                  <c:v>61.36099999999999</c:v>
                </c:pt>
                <c:pt idx="61362">
                  <c:v>61.362000000000023</c:v>
                </c:pt>
                <c:pt idx="61363">
                  <c:v>61.363</c:v>
                </c:pt>
                <c:pt idx="61364">
                  <c:v>61.364000000000033</c:v>
                </c:pt>
                <c:pt idx="61365">
                  <c:v>61.365000000000009</c:v>
                </c:pt>
                <c:pt idx="61366">
                  <c:v>61.366000000000042</c:v>
                </c:pt>
                <c:pt idx="61367">
                  <c:v>61.367000000000019</c:v>
                </c:pt>
                <c:pt idx="61368">
                  <c:v>61.367999999999995</c:v>
                </c:pt>
                <c:pt idx="61369">
                  <c:v>61.369000000000028</c:v>
                </c:pt>
                <c:pt idx="61370">
                  <c:v>61.370000000000005</c:v>
                </c:pt>
                <c:pt idx="61371">
                  <c:v>61.371000000000038</c:v>
                </c:pt>
                <c:pt idx="61372">
                  <c:v>61.372000000000014</c:v>
                </c:pt>
                <c:pt idx="61373">
                  <c:v>61.37299999999999</c:v>
                </c:pt>
                <c:pt idx="61374">
                  <c:v>61.374000000000024</c:v>
                </c:pt>
                <c:pt idx="61375">
                  <c:v>61.375</c:v>
                </c:pt>
                <c:pt idx="61376">
                  <c:v>61.376000000000033</c:v>
                </c:pt>
                <c:pt idx="61377">
                  <c:v>61.37700000000001</c:v>
                </c:pt>
                <c:pt idx="61378">
                  <c:v>61.378000000000043</c:v>
                </c:pt>
                <c:pt idx="61379">
                  <c:v>61.379000000000019</c:v>
                </c:pt>
                <c:pt idx="61380">
                  <c:v>61.379999999999995</c:v>
                </c:pt>
                <c:pt idx="61381">
                  <c:v>61.381000000000029</c:v>
                </c:pt>
                <c:pt idx="61382">
                  <c:v>61.382000000000005</c:v>
                </c:pt>
                <c:pt idx="61383">
                  <c:v>61.383000000000038</c:v>
                </c:pt>
                <c:pt idx="61384">
                  <c:v>61.384000000000015</c:v>
                </c:pt>
                <c:pt idx="61385">
                  <c:v>61.384999999999991</c:v>
                </c:pt>
                <c:pt idx="61386">
                  <c:v>61.386000000000024</c:v>
                </c:pt>
                <c:pt idx="61387">
                  <c:v>61.387</c:v>
                </c:pt>
                <c:pt idx="61388">
                  <c:v>61.388000000000034</c:v>
                </c:pt>
                <c:pt idx="61389">
                  <c:v>61.38900000000001</c:v>
                </c:pt>
                <c:pt idx="61390">
                  <c:v>61.390000000000043</c:v>
                </c:pt>
                <c:pt idx="61391">
                  <c:v>61.39100000000002</c:v>
                </c:pt>
                <c:pt idx="61392">
                  <c:v>61.391999999999996</c:v>
                </c:pt>
                <c:pt idx="61393">
                  <c:v>61.393000000000029</c:v>
                </c:pt>
                <c:pt idx="61394">
                  <c:v>61.394000000000005</c:v>
                </c:pt>
                <c:pt idx="61395">
                  <c:v>61.395000000000039</c:v>
                </c:pt>
                <c:pt idx="61396">
                  <c:v>61.396000000000015</c:v>
                </c:pt>
                <c:pt idx="61397">
                  <c:v>61.396999999999991</c:v>
                </c:pt>
                <c:pt idx="61398">
                  <c:v>61.398000000000025</c:v>
                </c:pt>
                <c:pt idx="61399">
                  <c:v>61.399000000000001</c:v>
                </c:pt>
                <c:pt idx="61400">
                  <c:v>61.400000000000034</c:v>
                </c:pt>
                <c:pt idx="61401">
                  <c:v>61.40100000000001</c:v>
                </c:pt>
                <c:pt idx="61402">
                  <c:v>61.402000000000044</c:v>
                </c:pt>
                <c:pt idx="61403">
                  <c:v>61.40300000000002</c:v>
                </c:pt>
                <c:pt idx="61404">
                  <c:v>61.403999999999996</c:v>
                </c:pt>
                <c:pt idx="61405">
                  <c:v>61.40500000000003</c:v>
                </c:pt>
                <c:pt idx="61406">
                  <c:v>61.406000000000006</c:v>
                </c:pt>
                <c:pt idx="61407">
                  <c:v>61.407000000000039</c:v>
                </c:pt>
                <c:pt idx="61408">
                  <c:v>61.408000000000015</c:v>
                </c:pt>
                <c:pt idx="61409">
                  <c:v>61.408999999999992</c:v>
                </c:pt>
                <c:pt idx="61410">
                  <c:v>61.410000000000025</c:v>
                </c:pt>
                <c:pt idx="61411">
                  <c:v>61.411000000000001</c:v>
                </c:pt>
                <c:pt idx="61412">
                  <c:v>61.412000000000035</c:v>
                </c:pt>
                <c:pt idx="61413">
                  <c:v>61.413000000000011</c:v>
                </c:pt>
                <c:pt idx="61414">
                  <c:v>61.414000000000044</c:v>
                </c:pt>
                <c:pt idx="61415">
                  <c:v>61.41500000000002</c:v>
                </c:pt>
                <c:pt idx="61416">
                  <c:v>61.415999999999997</c:v>
                </c:pt>
                <c:pt idx="61417">
                  <c:v>61.41700000000003</c:v>
                </c:pt>
                <c:pt idx="61418">
                  <c:v>61.418000000000006</c:v>
                </c:pt>
                <c:pt idx="61419">
                  <c:v>61.41900000000004</c:v>
                </c:pt>
                <c:pt idx="61420">
                  <c:v>61.420000000000016</c:v>
                </c:pt>
                <c:pt idx="61421">
                  <c:v>61.420999999999992</c:v>
                </c:pt>
                <c:pt idx="61422">
                  <c:v>61.422000000000025</c:v>
                </c:pt>
                <c:pt idx="61423">
                  <c:v>61.423000000000002</c:v>
                </c:pt>
                <c:pt idx="61424">
                  <c:v>61.424000000000035</c:v>
                </c:pt>
                <c:pt idx="61425">
                  <c:v>61.425000000000011</c:v>
                </c:pt>
                <c:pt idx="61426">
                  <c:v>61.426000000000045</c:v>
                </c:pt>
                <c:pt idx="61427">
                  <c:v>61.427000000000021</c:v>
                </c:pt>
                <c:pt idx="61428">
                  <c:v>61.427999999999997</c:v>
                </c:pt>
                <c:pt idx="61429">
                  <c:v>61.42900000000003</c:v>
                </c:pt>
                <c:pt idx="61430">
                  <c:v>61.430000000000007</c:v>
                </c:pt>
                <c:pt idx="61431">
                  <c:v>61.43100000000004</c:v>
                </c:pt>
                <c:pt idx="61432">
                  <c:v>61.432000000000016</c:v>
                </c:pt>
                <c:pt idx="61433">
                  <c:v>61.432999999999993</c:v>
                </c:pt>
                <c:pt idx="61434">
                  <c:v>61.434000000000026</c:v>
                </c:pt>
                <c:pt idx="61435">
                  <c:v>61.435000000000002</c:v>
                </c:pt>
                <c:pt idx="61436">
                  <c:v>61.436000000000035</c:v>
                </c:pt>
                <c:pt idx="61437">
                  <c:v>61.437000000000012</c:v>
                </c:pt>
                <c:pt idx="61438">
                  <c:v>61.438000000000045</c:v>
                </c:pt>
                <c:pt idx="61439">
                  <c:v>61.439000000000021</c:v>
                </c:pt>
                <c:pt idx="61440">
                  <c:v>61.44</c:v>
                </c:pt>
                <c:pt idx="61441">
                  <c:v>61.441000000000031</c:v>
                </c:pt>
                <c:pt idx="61442">
                  <c:v>61.442000000000007</c:v>
                </c:pt>
                <c:pt idx="61443">
                  <c:v>61.44300000000004</c:v>
                </c:pt>
                <c:pt idx="61444">
                  <c:v>61.444000000000017</c:v>
                </c:pt>
                <c:pt idx="61445">
                  <c:v>61.444999999999993</c:v>
                </c:pt>
                <c:pt idx="61446">
                  <c:v>61.446000000000026</c:v>
                </c:pt>
                <c:pt idx="61447">
                  <c:v>61.447000000000003</c:v>
                </c:pt>
                <c:pt idx="61448">
                  <c:v>61.448000000000036</c:v>
                </c:pt>
                <c:pt idx="61449">
                  <c:v>61.449000000000012</c:v>
                </c:pt>
                <c:pt idx="61450">
                  <c:v>61.450000000000045</c:v>
                </c:pt>
                <c:pt idx="61451">
                  <c:v>61.451000000000022</c:v>
                </c:pt>
                <c:pt idx="61452">
                  <c:v>61.451999999999998</c:v>
                </c:pt>
                <c:pt idx="61453">
                  <c:v>61.453000000000031</c:v>
                </c:pt>
                <c:pt idx="61454">
                  <c:v>61.454000000000008</c:v>
                </c:pt>
                <c:pt idx="61455">
                  <c:v>61.455000000000041</c:v>
                </c:pt>
                <c:pt idx="61456">
                  <c:v>61.456000000000017</c:v>
                </c:pt>
                <c:pt idx="61457">
                  <c:v>61.456999999999994</c:v>
                </c:pt>
                <c:pt idx="61458">
                  <c:v>61.458000000000027</c:v>
                </c:pt>
                <c:pt idx="61459">
                  <c:v>61.459000000000003</c:v>
                </c:pt>
                <c:pt idx="61460">
                  <c:v>61.460000000000036</c:v>
                </c:pt>
                <c:pt idx="61461">
                  <c:v>61.461000000000013</c:v>
                </c:pt>
                <c:pt idx="61462">
                  <c:v>61.462000000000046</c:v>
                </c:pt>
                <c:pt idx="61463">
                  <c:v>61.463000000000022</c:v>
                </c:pt>
                <c:pt idx="61464">
                  <c:v>61.463999999999999</c:v>
                </c:pt>
                <c:pt idx="61465">
                  <c:v>61.465000000000032</c:v>
                </c:pt>
                <c:pt idx="61466">
                  <c:v>61.466000000000008</c:v>
                </c:pt>
                <c:pt idx="61467">
                  <c:v>61.467000000000041</c:v>
                </c:pt>
                <c:pt idx="61468">
                  <c:v>61.468000000000018</c:v>
                </c:pt>
                <c:pt idx="61469">
                  <c:v>61.468999999999994</c:v>
                </c:pt>
                <c:pt idx="61470">
                  <c:v>61.470000000000027</c:v>
                </c:pt>
                <c:pt idx="61471">
                  <c:v>61.471000000000004</c:v>
                </c:pt>
                <c:pt idx="61472">
                  <c:v>61.472000000000037</c:v>
                </c:pt>
                <c:pt idx="61473">
                  <c:v>61.473000000000013</c:v>
                </c:pt>
                <c:pt idx="61474">
                  <c:v>61.474000000000046</c:v>
                </c:pt>
                <c:pt idx="61475">
                  <c:v>61.475000000000023</c:v>
                </c:pt>
                <c:pt idx="61476">
                  <c:v>61.475999999999999</c:v>
                </c:pt>
                <c:pt idx="61477">
                  <c:v>61.477000000000032</c:v>
                </c:pt>
                <c:pt idx="61478">
                  <c:v>61.478000000000009</c:v>
                </c:pt>
                <c:pt idx="61479">
                  <c:v>61.479000000000042</c:v>
                </c:pt>
                <c:pt idx="61480">
                  <c:v>61.480000000000018</c:v>
                </c:pt>
                <c:pt idx="61481">
                  <c:v>61.480999999999995</c:v>
                </c:pt>
                <c:pt idx="61482">
                  <c:v>61.482000000000028</c:v>
                </c:pt>
                <c:pt idx="61483">
                  <c:v>61.483000000000004</c:v>
                </c:pt>
                <c:pt idx="61484">
                  <c:v>61.484000000000037</c:v>
                </c:pt>
                <c:pt idx="61485">
                  <c:v>61.485000000000014</c:v>
                </c:pt>
                <c:pt idx="61486">
                  <c:v>61.48599999999999</c:v>
                </c:pt>
                <c:pt idx="61487">
                  <c:v>61.487000000000023</c:v>
                </c:pt>
                <c:pt idx="61488">
                  <c:v>61.488</c:v>
                </c:pt>
                <c:pt idx="61489">
                  <c:v>61.489000000000033</c:v>
                </c:pt>
                <c:pt idx="61490">
                  <c:v>61.490000000000009</c:v>
                </c:pt>
                <c:pt idx="61491">
                  <c:v>61.491000000000042</c:v>
                </c:pt>
                <c:pt idx="61492">
                  <c:v>61.492000000000019</c:v>
                </c:pt>
                <c:pt idx="61493">
                  <c:v>61.492999999999995</c:v>
                </c:pt>
                <c:pt idx="61494">
                  <c:v>61.494000000000028</c:v>
                </c:pt>
                <c:pt idx="61495">
                  <c:v>61.495000000000005</c:v>
                </c:pt>
                <c:pt idx="61496">
                  <c:v>61.496000000000038</c:v>
                </c:pt>
                <c:pt idx="61497">
                  <c:v>61.497000000000014</c:v>
                </c:pt>
                <c:pt idx="61498">
                  <c:v>61.49799999999999</c:v>
                </c:pt>
                <c:pt idx="61499">
                  <c:v>61.499000000000024</c:v>
                </c:pt>
                <c:pt idx="61500">
                  <c:v>61.5</c:v>
                </c:pt>
                <c:pt idx="61501">
                  <c:v>61.501000000000033</c:v>
                </c:pt>
                <c:pt idx="61502">
                  <c:v>61.50200000000001</c:v>
                </c:pt>
                <c:pt idx="61503">
                  <c:v>61.503000000000043</c:v>
                </c:pt>
                <c:pt idx="61504">
                  <c:v>61.504000000000019</c:v>
                </c:pt>
                <c:pt idx="61505">
                  <c:v>61.504999999999995</c:v>
                </c:pt>
                <c:pt idx="61506">
                  <c:v>61.506000000000029</c:v>
                </c:pt>
                <c:pt idx="61507">
                  <c:v>61.507000000000005</c:v>
                </c:pt>
                <c:pt idx="61508">
                  <c:v>61.508000000000038</c:v>
                </c:pt>
                <c:pt idx="61509">
                  <c:v>61.509000000000015</c:v>
                </c:pt>
                <c:pt idx="61510">
                  <c:v>61.509999999999991</c:v>
                </c:pt>
                <c:pt idx="61511">
                  <c:v>61.511000000000024</c:v>
                </c:pt>
                <c:pt idx="61512">
                  <c:v>61.512</c:v>
                </c:pt>
                <c:pt idx="61513">
                  <c:v>61.513000000000034</c:v>
                </c:pt>
                <c:pt idx="61514">
                  <c:v>61.51400000000001</c:v>
                </c:pt>
                <c:pt idx="61515">
                  <c:v>61.515000000000043</c:v>
                </c:pt>
                <c:pt idx="61516">
                  <c:v>61.51600000000002</c:v>
                </c:pt>
                <c:pt idx="61517">
                  <c:v>61.516999999999996</c:v>
                </c:pt>
                <c:pt idx="61518">
                  <c:v>61.518000000000029</c:v>
                </c:pt>
                <c:pt idx="61519">
                  <c:v>61.519000000000005</c:v>
                </c:pt>
                <c:pt idx="61520">
                  <c:v>61.520000000000039</c:v>
                </c:pt>
                <c:pt idx="61521">
                  <c:v>61.521000000000015</c:v>
                </c:pt>
                <c:pt idx="61522">
                  <c:v>61.521999999999991</c:v>
                </c:pt>
                <c:pt idx="61523">
                  <c:v>61.523000000000025</c:v>
                </c:pt>
                <c:pt idx="61524">
                  <c:v>61.524000000000001</c:v>
                </c:pt>
                <c:pt idx="61525">
                  <c:v>61.525000000000034</c:v>
                </c:pt>
                <c:pt idx="61526">
                  <c:v>61.52600000000001</c:v>
                </c:pt>
                <c:pt idx="61527">
                  <c:v>61.527000000000044</c:v>
                </c:pt>
                <c:pt idx="61528">
                  <c:v>61.52800000000002</c:v>
                </c:pt>
                <c:pt idx="61529">
                  <c:v>61.528999999999996</c:v>
                </c:pt>
                <c:pt idx="61530">
                  <c:v>61.53000000000003</c:v>
                </c:pt>
                <c:pt idx="61531">
                  <c:v>61.531000000000006</c:v>
                </c:pt>
                <c:pt idx="61532">
                  <c:v>61.532000000000039</c:v>
                </c:pt>
                <c:pt idx="61533">
                  <c:v>61.533000000000015</c:v>
                </c:pt>
                <c:pt idx="61534">
                  <c:v>61.533999999999992</c:v>
                </c:pt>
                <c:pt idx="61535">
                  <c:v>61.535000000000025</c:v>
                </c:pt>
                <c:pt idx="61536">
                  <c:v>61.536000000000001</c:v>
                </c:pt>
                <c:pt idx="61537">
                  <c:v>61.537000000000035</c:v>
                </c:pt>
                <c:pt idx="61538">
                  <c:v>61.538000000000011</c:v>
                </c:pt>
                <c:pt idx="61539">
                  <c:v>61.539000000000044</c:v>
                </c:pt>
                <c:pt idx="61540">
                  <c:v>61.54000000000002</c:v>
                </c:pt>
                <c:pt idx="61541">
                  <c:v>61.540999999999997</c:v>
                </c:pt>
                <c:pt idx="61542">
                  <c:v>61.54200000000003</c:v>
                </c:pt>
                <c:pt idx="61543">
                  <c:v>61.543000000000006</c:v>
                </c:pt>
                <c:pt idx="61544">
                  <c:v>61.54400000000004</c:v>
                </c:pt>
                <c:pt idx="61545">
                  <c:v>61.545000000000016</c:v>
                </c:pt>
                <c:pt idx="61546">
                  <c:v>61.545999999999992</c:v>
                </c:pt>
                <c:pt idx="61547">
                  <c:v>61.547000000000025</c:v>
                </c:pt>
                <c:pt idx="61548">
                  <c:v>61.548000000000002</c:v>
                </c:pt>
                <c:pt idx="61549">
                  <c:v>61.549000000000035</c:v>
                </c:pt>
                <c:pt idx="61550">
                  <c:v>61.550000000000011</c:v>
                </c:pt>
                <c:pt idx="61551">
                  <c:v>61.551000000000045</c:v>
                </c:pt>
                <c:pt idx="61552">
                  <c:v>61.552000000000021</c:v>
                </c:pt>
                <c:pt idx="61553">
                  <c:v>61.552999999999997</c:v>
                </c:pt>
                <c:pt idx="61554">
                  <c:v>61.55400000000003</c:v>
                </c:pt>
                <c:pt idx="61555">
                  <c:v>61.555000000000007</c:v>
                </c:pt>
                <c:pt idx="61556">
                  <c:v>61.55600000000004</c:v>
                </c:pt>
                <c:pt idx="61557">
                  <c:v>61.557000000000016</c:v>
                </c:pt>
                <c:pt idx="61558">
                  <c:v>61.557999999999993</c:v>
                </c:pt>
                <c:pt idx="61559">
                  <c:v>61.559000000000026</c:v>
                </c:pt>
                <c:pt idx="61560">
                  <c:v>61.56</c:v>
                </c:pt>
                <c:pt idx="61561">
                  <c:v>61.561000000000035</c:v>
                </c:pt>
                <c:pt idx="61562">
                  <c:v>61.562000000000012</c:v>
                </c:pt>
                <c:pt idx="61563">
                  <c:v>61.563000000000045</c:v>
                </c:pt>
                <c:pt idx="61564">
                  <c:v>61.564000000000021</c:v>
                </c:pt>
                <c:pt idx="61565">
                  <c:v>61.564999999999998</c:v>
                </c:pt>
                <c:pt idx="61566">
                  <c:v>61.566000000000031</c:v>
                </c:pt>
                <c:pt idx="61567">
                  <c:v>61.567000000000007</c:v>
                </c:pt>
                <c:pt idx="61568">
                  <c:v>61.56800000000004</c:v>
                </c:pt>
                <c:pt idx="61569">
                  <c:v>61.569000000000017</c:v>
                </c:pt>
                <c:pt idx="61570">
                  <c:v>61.569999999999993</c:v>
                </c:pt>
                <c:pt idx="61571">
                  <c:v>61.571000000000026</c:v>
                </c:pt>
                <c:pt idx="61572">
                  <c:v>61.572000000000003</c:v>
                </c:pt>
                <c:pt idx="61573">
                  <c:v>61.573000000000036</c:v>
                </c:pt>
                <c:pt idx="61574">
                  <c:v>61.574000000000012</c:v>
                </c:pt>
                <c:pt idx="61575">
                  <c:v>61.575000000000045</c:v>
                </c:pt>
                <c:pt idx="61576">
                  <c:v>61.576000000000022</c:v>
                </c:pt>
                <c:pt idx="61577">
                  <c:v>61.576999999999998</c:v>
                </c:pt>
                <c:pt idx="61578">
                  <c:v>61.578000000000031</c:v>
                </c:pt>
                <c:pt idx="61579">
                  <c:v>61.579000000000008</c:v>
                </c:pt>
                <c:pt idx="61580">
                  <c:v>61.580000000000041</c:v>
                </c:pt>
                <c:pt idx="61581">
                  <c:v>61.581000000000017</c:v>
                </c:pt>
                <c:pt idx="61582">
                  <c:v>61.581999999999994</c:v>
                </c:pt>
                <c:pt idx="61583">
                  <c:v>61.583000000000027</c:v>
                </c:pt>
                <c:pt idx="61584">
                  <c:v>61.584000000000003</c:v>
                </c:pt>
                <c:pt idx="61585">
                  <c:v>61.585000000000036</c:v>
                </c:pt>
                <c:pt idx="61586">
                  <c:v>61.586000000000013</c:v>
                </c:pt>
                <c:pt idx="61587">
                  <c:v>61.587000000000046</c:v>
                </c:pt>
                <c:pt idx="61588">
                  <c:v>61.588000000000022</c:v>
                </c:pt>
                <c:pt idx="61589">
                  <c:v>61.588999999999999</c:v>
                </c:pt>
                <c:pt idx="61590">
                  <c:v>61.590000000000032</c:v>
                </c:pt>
                <c:pt idx="61591">
                  <c:v>61.591000000000008</c:v>
                </c:pt>
                <c:pt idx="61592">
                  <c:v>61.592000000000041</c:v>
                </c:pt>
                <c:pt idx="61593">
                  <c:v>61.593000000000018</c:v>
                </c:pt>
                <c:pt idx="61594">
                  <c:v>61.593999999999994</c:v>
                </c:pt>
                <c:pt idx="61595">
                  <c:v>61.595000000000027</c:v>
                </c:pt>
                <c:pt idx="61596">
                  <c:v>61.596000000000004</c:v>
                </c:pt>
                <c:pt idx="61597">
                  <c:v>61.597000000000037</c:v>
                </c:pt>
                <c:pt idx="61598">
                  <c:v>61.598000000000013</c:v>
                </c:pt>
                <c:pt idx="61599">
                  <c:v>61.599000000000046</c:v>
                </c:pt>
                <c:pt idx="61600">
                  <c:v>61.600000000000023</c:v>
                </c:pt>
                <c:pt idx="61601">
                  <c:v>61.600999999999999</c:v>
                </c:pt>
                <c:pt idx="61602">
                  <c:v>61.602000000000032</c:v>
                </c:pt>
                <c:pt idx="61603">
                  <c:v>61.603000000000009</c:v>
                </c:pt>
                <c:pt idx="61604">
                  <c:v>61.604000000000042</c:v>
                </c:pt>
                <c:pt idx="61605">
                  <c:v>61.605000000000018</c:v>
                </c:pt>
                <c:pt idx="61606">
                  <c:v>61.605999999999995</c:v>
                </c:pt>
                <c:pt idx="61607">
                  <c:v>61.607000000000028</c:v>
                </c:pt>
                <c:pt idx="61608">
                  <c:v>61.608000000000004</c:v>
                </c:pt>
                <c:pt idx="61609">
                  <c:v>61.609000000000037</c:v>
                </c:pt>
                <c:pt idx="61610">
                  <c:v>61.610000000000014</c:v>
                </c:pt>
                <c:pt idx="61611">
                  <c:v>61.61099999999999</c:v>
                </c:pt>
                <c:pt idx="61612">
                  <c:v>61.612000000000023</c:v>
                </c:pt>
                <c:pt idx="61613">
                  <c:v>61.613</c:v>
                </c:pt>
                <c:pt idx="61614">
                  <c:v>61.614000000000033</c:v>
                </c:pt>
                <c:pt idx="61615">
                  <c:v>61.615000000000009</c:v>
                </c:pt>
                <c:pt idx="61616">
                  <c:v>61.616000000000042</c:v>
                </c:pt>
                <c:pt idx="61617">
                  <c:v>61.617000000000019</c:v>
                </c:pt>
                <c:pt idx="61618">
                  <c:v>61.617999999999995</c:v>
                </c:pt>
                <c:pt idx="61619">
                  <c:v>61.619000000000028</c:v>
                </c:pt>
                <c:pt idx="61620">
                  <c:v>61.620000000000005</c:v>
                </c:pt>
                <c:pt idx="61621">
                  <c:v>61.621000000000038</c:v>
                </c:pt>
                <c:pt idx="61622">
                  <c:v>61.622000000000014</c:v>
                </c:pt>
                <c:pt idx="61623">
                  <c:v>61.62299999999999</c:v>
                </c:pt>
                <c:pt idx="61624">
                  <c:v>61.624000000000024</c:v>
                </c:pt>
                <c:pt idx="61625">
                  <c:v>61.625</c:v>
                </c:pt>
                <c:pt idx="61626">
                  <c:v>61.626000000000033</c:v>
                </c:pt>
                <c:pt idx="61627">
                  <c:v>61.62700000000001</c:v>
                </c:pt>
                <c:pt idx="61628">
                  <c:v>61.628000000000043</c:v>
                </c:pt>
                <c:pt idx="61629">
                  <c:v>61.629000000000019</c:v>
                </c:pt>
                <c:pt idx="61630">
                  <c:v>61.629999999999995</c:v>
                </c:pt>
                <c:pt idx="61631">
                  <c:v>61.631000000000029</c:v>
                </c:pt>
                <c:pt idx="61632">
                  <c:v>61.632000000000005</c:v>
                </c:pt>
                <c:pt idx="61633">
                  <c:v>61.633000000000038</c:v>
                </c:pt>
                <c:pt idx="61634">
                  <c:v>61.634000000000015</c:v>
                </c:pt>
                <c:pt idx="61635">
                  <c:v>61.634999999999991</c:v>
                </c:pt>
                <c:pt idx="61636">
                  <c:v>61.636000000000024</c:v>
                </c:pt>
                <c:pt idx="61637">
                  <c:v>61.637</c:v>
                </c:pt>
                <c:pt idx="61638">
                  <c:v>61.638000000000034</c:v>
                </c:pt>
                <c:pt idx="61639">
                  <c:v>61.63900000000001</c:v>
                </c:pt>
                <c:pt idx="61640">
                  <c:v>61.640000000000043</c:v>
                </c:pt>
                <c:pt idx="61641">
                  <c:v>61.64100000000002</c:v>
                </c:pt>
                <c:pt idx="61642">
                  <c:v>61.641999999999996</c:v>
                </c:pt>
                <c:pt idx="61643">
                  <c:v>61.643000000000029</c:v>
                </c:pt>
                <c:pt idx="61644">
                  <c:v>61.644000000000005</c:v>
                </c:pt>
                <c:pt idx="61645">
                  <c:v>61.645000000000039</c:v>
                </c:pt>
                <c:pt idx="61646">
                  <c:v>61.646000000000015</c:v>
                </c:pt>
                <c:pt idx="61647">
                  <c:v>61.646999999999991</c:v>
                </c:pt>
                <c:pt idx="61648">
                  <c:v>61.648000000000025</c:v>
                </c:pt>
                <c:pt idx="61649">
                  <c:v>61.649000000000001</c:v>
                </c:pt>
                <c:pt idx="61650">
                  <c:v>61.650000000000034</c:v>
                </c:pt>
                <c:pt idx="61651">
                  <c:v>61.65100000000001</c:v>
                </c:pt>
                <c:pt idx="61652">
                  <c:v>61.652000000000044</c:v>
                </c:pt>
                <c:pt idx="61653">
                  <c:v>61.65300000000002</c:v>
                </c:pt>
                <c:pt idx="61654">
                  <c:v>61.653999999999996</c:v>
                </c:pt>
                <c:pt idx="61655">
                  <c:v>61.65500000000003</c:v>
                </c:pt>
                <c:pt idx="61656">
                  <c:v>61.656000000000006</c:v>
                </c:pt>
                <c:pt idx="61657">
                  <c:v>61.657000000000039</c:v>
                </c:pt>
                <c:pt idx="61658">
                  <c:v>61.658000000000015</c:v>
                </c:pt>
                <c:pt idx="61659">
                  <c:v>61.658999999999992</c:v>
                </c:pt>
                <c:pt idx="61660">
                  <c:v>61.660000000000025</c:v>
                </c:pt>
                <c:pt idx="61661">
                  <c:v>61.661000000000001</c:v>
                </c:pt>
                <c:pt idx="61662">
                  <c:v>61.662000000000035</c:v>
                </c:pt>
                <c:pt idx="61663">
                  <c:v>61.663000000000011</c:v>
                </c:pt>
                <c:pt idx="61664">
                  <c:v>61.664000000000044</c:v>
                </c:pt>
                <c:pt idx="61665">
                  <c:v>61.66500000000002</c:v>
                </c:pt>
                <c:pt idx="61666">
                  <c:v>61.665999999999997</c:v>
                </c:pt>
                <c:pt idx="61667">
                  <c:v>61.66700000000003</c:v>
                </c:pt>
                <c:pt idx="61668">
                  <c:v>61.668000000000006</c:v>
                </c:pt>
                <c:pt idx="61669">
                  <c:v>61.66900000000004</c:v>
                </c:pt>
                <c:pt idx="61670">
                  <c:v>61.670000000000016</c:v>
                </c:pt>
                <c:pt idx="61671">
                  <c:v>61.670999999999992</c:v>
                </c:pt>
                <c:pt idx="61672">
                  <c:v>61.672000000000025</c:v>
                </c:pt>
                <c:pt idx="61673">
                  <c:v>61.673000000000002</c:v>
                </c:pt>
                <c:pt idx="61674">
                  <c:v>61.674000000000035</c:v>
                </c:pt>
                <c:pt idx="61675">
                  <c:v>61.675000000000011</c:v>
                </c:pt>
                <c:pt idx="61676">
                  <c:v>61.676000000000045</c:v>
                </c:pt>
                <c:pt idx="61677">
                  <c:v>61.677000000000021</c:v>
                </c:pt>
                <c:pt idx="61678">
                  <c:v>61.677999999999997</c:v>
                </c:pt>
                <c:pt idx="61679">
                  <c:v>61.67900000000003</c:v>
                </c:pt>
                <c:pt idx="61680">
                  <c:v>61.680000000000007</c:v>
                </c:pt>
                <c:pt idx="61681">
                  <c:v>61.68100000000004</c:v>
                </c:pt>
                <c:pt idx="61682">
                  <c:v>61.682000000000016</c:v>
                </c:pt>
                <c:pt idx="61683">
                  <c:v>61.682999999999993</c:v>
                </c:pt>
                <c:pt idx="61684">
                  <c:v>61.684000000000026</c:v>
                </c:pt>
                <c:pt idx="61685">
                  <c:v>61.685000000000002</c:v>
                </c:pt>
                <c:pt idx="61686">
                  <c:v>61.686000000000035</c:v>
                </c:pt>
                <c:pt idx="61687">
                  <c:v>61.687000000000012</c:v>
                </c:pt>
                <c:pt idx="61688">
                  <c:v>61.688000000000045</c:v>
                </c:pt>
                <c:pt idx="61689">
                  <c:v>61.689000000000021</c:v>
                </c:pt>
                <c:pt idx="61690">
                  <c:v>61.69</c:v>
                </c:pt>
                <c:pt idx="61691">
                  <c:v>61.691000000000031</c:v>
                </c:pt>
                <c:pt idx="61692">
                  <c:v>61.692000000000007</c:v>
                </c:pt>
                <c:pt idx="61693">
                  <c:v>61.69300000000004</c:v>
                </c:pt>
                <c:pt idx="61694">
                  <c:v>61.694000000000017</c:v>
                </c:pt>
                <c:pt idx="61695">
                  <c:v>61.694999999999993</c:v>
                </c:pt>
                <c:pt idx="61696">
                  <c:v>61.696000000000026</c:v>
                </c:pt>
                <c:pt idx="61697">
                  <c:v>61.697000000000003</c:v>
                </c:pt>
                <c:pt idx="61698">
                  <c:v>61.698000000000036</c:v>
                </c:pt>
                <c:pt idx="61699">
                  <c:v>61.699000000000012</c:v>
                </c:pt>
                <c:pt idx="61700">
                  <c:v>61.700000000000045</c:v>
                </c:pt>
                <c:pt idx="61701">
                  <c:v>61.701000000000022</c:v>
                </c:pt>
                <c:pt idx="61702">
                  <c:v>61.701999999999998</c:v>
                </c:pt>
                <c:pt idx="61703">
                  <c:v>61.703000000000031</c:v>
                </c:pt>
                <c:pt idx="61704">
                  <c:v>61.704000000000008</c:v>
                </c:pt>
                <c:pt idx="61705">
                  <c:v>61.705000000000041</c:v>
                </c:pt>
                <c:pt idx="61706">
                  <c:v>61.706000000000017</c:v>
                </c:pt>
                <c:pt idx="61707">
                  <c:v>61.706999999999994</c:v>
                </c:pt>
                <c:pt idx="61708">
                  <c:v>61.708000000000027</c:v>
                </c:pt>
                <c:pt idx="61709">
                  <c:v>61.709000000000003</c:v>
                </c:pt>
                <c:pt idx="61710">
                  <c:v>61.710000000000036</c:v>
                </c:pt>
                <c:pt idx="61711">
                  <c:v>61.711000000000013</c:v>
                </c:pt>
                <c:pt idx="61712">
                  <c:v>61.712000000000046</c:v>
                </c:pt>
                <c:pt idx="61713">
                  <c:v>61.713000000000022</c:v>
                </c:pt>
                <c:pt idx="61714">
                  <c:v>61.713999999999999</c:v>
                </c:pt>
                <c:pt idx="61715">
                  <c:v>61.715000000000032</c:v>
                </c:pt>
                <c:pt idx="61716">
                  <c:v>61.716000000000008</c:v>
                </c:pt>
                <c:pt idx="61717">
                  <c:v>61.717000000000041</c:v>
                </c:pt>
                <c:pt idx="61718">
                  <c:v>61.718000000000018</c:v>
                </c:pt>
                <c:pt idx="61719">
                  <c:v>61.718999999999994</c:v>
                </c:pt>
                <c:pt idx="61720">
                  <c:v>61.720000000000027</c:v>
                </c:pt>
                <c:pt idx="61721">
                  <c:v>61.721000000000004</c:v>
                </c:pt>
                <c:pt idx="61722">
                  <c:v>61.722000000000037</c:v>
                </c:pt>
                <c:pt idx="61723">
                  <c:v>61.723000000000013</c:v>
                </c:pt>
                <c:pt idx="61724">
                  <c:v>61.724000000000046</c:v>
                </c:pt>
                <c:pt idx="61725">
                  <c:v>61.725000000000023</c:v>
                </c:pt>
                <c:pt idx="61726">
                  <c:v>61.725999999999999</c:v>
                </c:pt>
                <c:pt idx="61727">
                  <c:v>61.727000000000032</c:v>
                </c:pt>
                <c:pt idx="61728">
                  <c:v>61.728000000000009</c:v>
                </c:pt>
                <c:pt idx="61729">
                  <c:v>61.729000000000042</c:v>
                </c:pt>
                <c:pt idx="61730">
                  <c:v>61.730000000000018</c:v>
                </c:pt>
                <c:pt idx="61731">
                  <c:v>61.730999999999995</c:v>
                </c:pt>
                <c:pt idx="61732">
                  <c:v>61.732000000000028</c:v>
                </c:pt>
                <c:pt idx="61733">
                  <c:v>61.733000000000004</c:v>
                </c:pt>
                <c:pt idx="61734">
                  <c:v>61.734000000000037</c:v>
                </c:pt>
                <c:pt idx="61735">
                  <c:v>61.735000000000014</c:v>
                </c:pt>
                <c:pt idx="61736">
                  <c:v>61.73599999999999</c:v>
                </c:pt>
                <c:pt idx="61737">
                  <c:v>61.737000000000023</c:v>
                </c:pt>
                <c:pt idx="61738">
                  <c:v>61.738</c:v>
                </c:pt>
                <c:pt idx="61739">
                  <c:v>61.739000000000033</c:v>
                </c:pt>
                <c:pt idx="61740">
                  <c:v>61.740000000000009</c:v>
                </c:pt>
                <c:pt idx="61741">
                  <c:v>61.741000000000042</c:v>
                </c:pt>
                <c:pt idx="61742">
                  <c:v>61.742000000000019</c:v>
                </c:pt>
                <c:pt idx="61743">
                  <c:v>61.742999999999995</c:v>
                </c:pt>
                <c:pt idx="61744">
                  <c:v>61.744000000000028</c:v>
                </c:pt>
                <c:pt idx="61745">
                  <c:v>61.745000000000005</c:v>
                </c:pt>
                <c:pt idx="61746">
                  <c:v>61.746000000000038</c:v>
                </c:pt>
                <c:pt idx="61747">
                  <c:v>61.747000000000014</c:v>
                </c:pt>
                <c:pt idx="61748">
                  <c:v>61.74799999999999</c:v>
                </c:pt>
                <c:pt idx="61749">
                  <c:v>61.749000000000024</c:v>
                </c:pt>
                <c:pt idx="61750">
                  <c:v>61.75</c:v>
                </c:pt>
                <c:pt idx="61751">
                  <c:v>61.751000000000033</c:v>
                </c:pt>
                <c:pt idx="61752">
                  <c:v>61.75200000000001</c:v>
                </c:pt>
                <c:pt idx="61753">
                  <c:v>61.753000000000043</c:v>
                </c:pt>
                <c:pt idx="61754">
                  <c:v>61.754000000000019</c:v>
                </c:pt>
                <c:pt idx="61755">
                  <c:v>61.754999999999995</c:v>
                </c:pt>
                <c:pt idx="61756">
                  <c:v>61.756000000000029</c:v>
                </c:pt>
                <c:pt idx="61757">
                  <c:v>61.757000000000005</c:v>
                </c:pt>
                <c:pt idx="61758">
                  <c:v>61.758000000000038</c:v>
                </c:pt>
                <c:pt idx="61759">
                  <c:v>61.759000000000015</c:v>
                </c:pt>
                <c:pt idx="61760">
                  <c:v>61.759999999999991</c:v>
                </c:pt>
                <c:pt idx="61761">
                  <c:v>61.761000000000024</c:v>
                </c:pt>
                <c:pt idx="61762">
                  <c:v>61.762</c:v>
                </c:pt>
                <c:pt idx="61763">
                  <c:v>61.763000000000034</c:v>
                </c:pt>
                <c:pt idx="61764">
                  <c:v>61.76400000000001</c:v>
                </c:pt>
                <c:pt idx="61765">
                  <c:v>61.765000000000043</c:v>
                </c:pt>
                <c:pt idx="61766">
                  <c:v>61.76600000000002</c:v>
                </c:pt>
                <c:pt idx="61767">
                  <c:v>61.766999999999996</c:v>
                </c:pt>
                <c:pt idx="61768">
                  <c:v>61.768000000000029</c:v>
                </c:pt>
                <c:pt idx="61769">
                  <c:v>61.769000000000005</c:v>
                </c:pt>
                <c:pt idx="61770">
                  <c:v>61.770000000000039</c:v>
                </c:pt>
                <c:pt idx="61771">
                  <c:v>61.771000000000015</c:v>
                </c:pt>
                <c:pt idx="61772">
                  <c:v>61.771999999999991</c:v>
                </c:pt>
                <c:pt idx="61773">
                  <c:v>61.773000000000025</c:v>
                </c:pt>
                <c:pt idx="61774">
                  <c:v>61.774000000000001</c:v>
                </c:pt>
                <c:pt idx="61775">
                  <c:v>61.775000000000034</c:v>
                </c:pt>
                <c:pt idx="61776">
                  <c:v>61.77600000000001</c:v>
                </c:pt>
                <c:pt idx="61777">
                  <c:v>61.777000000000044</c:v>
                </c:pt>
                <c:pt idx="61778">
                  <c:v>61.77800000000002</c:v>
                </c:pt>
                <c:pt idx="61779">
                  <c:v>61.778999999999996</c:v>
                </c:pt>
                <c:pt idx="61780">
                  <c:v>61.78000000000003</c:v>
                </c:pt>
                <c:pt idx="61781">
                  <c:v>61.781000000000006</c:v>
                </c:pt>
                <c:pt idx="61782">
                  <c:v>61.782000000000039</c:v>
                </c:pt>
                <c:pt idx="61783">
                  <c:v>61.783000000000015</c:v>
                </c:pt>
                <c:pt idx="61784">
                  <c:v>61.783999999999992</c:v>
                </c:pt>
                <c:pt idx="61785">
                  <c:v>61.785000000000025</c:v>
                </c:pt>
                <c:pt idx="61786">
                  <c:v>61.786000000000001</c:v>
                </c:pt>
                <c:pt idx="61787">
                  <c:v>61.787000000000035</c:v>
                </c:pt>
                <c:pt idx="61788">
                  <c:v>61.788000000000011</c:v>
                </c:pt>
                <c:pt idx="61789">
                  <c:v>61.789000000000044</c:v>
                </c:pt>
                <c:pt idx="61790">
                  <c:v>61.79000000000002</c:v>
                </c:pt>
                <c:pt idx="61791">
                  <c:v>61.790999999999997</c:v>
                </c:pt>
                <c:pt idx="61792">
                  <c:v>61.79200000000003</c:v>
                </c:pt>
                <c:pt idx="61793">
                  <c:v>61.793000000000006</c:v>
                </c:pt>
                <c:pt idx="61794">
                  <c:v>61.79400000000004</c:v>
                </c:pt>
                <c:pt idx="61795">
                  <c:v>61.795000000000016</c:v>
                </c:pt>
                <c:pt idx="61796">
                  <c:v>61.795999999999992</c:v>
                </c:pt>
                <c:pt idx="61797">
                  <c:v>61.797000000000025</c:v>
                </c:pt>
                <c:pt idx="61798">
                  <c:v>61.798000000000002</c:v>
                </c:pt>
                <c:pt idx="61799">
                  <c:v>61.799000000000035</c:v>
                </c:pt>
                <c:pt idx="61800">
                  <c:v>61.800000000000011</c:v>
                </c:pt>
                <c:pt idx="61801">
                  <c:v>61.801000000000045</c:v>
                </c:pt>
                <c:pt idx="61802">
                  <c:v>61.802000000000021</c:v>
                </c:pt>
                <c:pt idx="61803">
                  <c:v>61.802999999999997</c:v>
                </c:pt>
                <c:pt idx="61804">
                  <c:v>61.80400000000003</c:v>
                </c:pt>
                <c:pt idx="61805">
                  <c:v>61.805000000000007</c:v>
                </c:pt>
                <c:pt idx="61806">
                  <c:v>61.80600000000004</c:v>
                </c:pt>
                <c:pt idx="61807">
                  <c:v>61.807000000000016</c:v>
                </c:pt>
                <c:pt idx="61808">
                  <c:v>61.807999999999993</c:v>
                </c:pt>
                <c:pt idx="61809">
                  <c:v>61.809000000000026</c:v>
                </c:pt>
                <c:pt idx="61810">
                  <c:v>61.81</c:v>
                </c:pt>
                <c:pt idx="61811">
                  <c:v>61.811000000000035</c:v>
                </c:pt>
                <c:pt idx="61812">
                  <c:v>61.812000000000012</c:v>
                </c:pt>
                <c:pt idx="61813">
                  <c:v>61.813000000000045</c:v>
                </c:pt>
                <c:pt idx="61814">
                  <c:v>61.814000000000021</c:v>
                </c:pt>
                <c:pt idx="61815">
                  <c:v>61.814999999999998</c:v>
                </c:pt>
                <c:pt idx="61816">
                  <c:v>61.816000000000031</c:v>
                </c:pt>
                <c:pt idx="61817">
                  <c:v>61.817000000000007</c:v>
                </c:pt>
                <c:pt idx="61818">
                  <c:v>61.81800000000004</c:v>
                </c:pt>
                <c:pt idx="61819">
                  <c:v>61.819000000000017</c:v>
                </c:pt>
                <c:pt idx="61820">
                  <c:v>61.819999999999993</c:v>
                </c:pt>
                <c:pt idx="61821">
                  <c:v>61.821000000000026</c:v>
                </c:pt>
                <c:pt idx="61822">
                  <c:v>61.822000000000003</c:v>
                </c:pt>
                <c:pt idx="61823">
                  <c:v>61.823000000000036</c:v>
                </c:pt>
                <c:pt idx="61824">
                  <c:v>61.824000000000012</c:v>
                </c:pt>
                <c:pt idx="61825">
                  <c:v>61.825000000000045</c:v>
                </c:pt>
                <c:pt idx="61826">
                  <c:v>61.826000000000022</c:v>
                </c:pt>
                <c:pt idx="61827">
                  <c:v>61.826999999999998</c:v>
                </c:pt>
                <c:pt idx="61828">
                  <c:v>61.828000000000031</c:v>
                </c:pt>
                <c:pt idx="61829">
                  <c:v>61.829000000000008</c:v>
                </c:pt>
                <c:pt idx="61830">
                  <c:v>61.830000000000041</c:v>
                </c:pt>
                <c:pt idx="61831">
                  <c:v>61.831000000000017</c:v>
                </c:pt>
                <c:pt idx="61832">
                  <c:v>61.831999999999994</c:v>
                </c:pt>
                <c:pt idx="61833">
                  <c:v>61.833000000000027</c:v>
                </c:pt>
                <c:pt idx="61834">
                  <c:v>61.834000000000003</c:v>
                </c:pt>
                <c:pt idx="61835">
                  <c:v>61.835000000000036</c:v>
                </c:pt>
                <c:pt idx="61836">
                  <c:v>61.836000000000013</c:v>
                </c:pt>
                <c:pt idx="61837">
                  <c:v>61.837000000000046</c:v>
                </c:pt>
                <c:pt idx="61838">
                  <c:v>61.838000000000022</c:v>
                </c:pt>
                <c:pt idx="61839">
                  <c:v>61.838999999999999</c:v>
                </c:pt>
                <c:pt idx="61840">
                  <c:v>61.840000000000032</c:v>
                </c:pt>
                <c:pt idx="61841">
                  <c:v>61.841000000000008</c:v>
                </c:pt>
                <c:pt idx="61842">
                  <c:v>61.842000000000041</c:v>
                </c:pt>
                <c:pt idx="61843">
                  <c:v>61.843000000000018</c:v>
                </c:pt>
                <c:pt idx="61844">
                  <c:v>61.843999999999994</c:v>
                </c:pt>
                <c:pt idx="61845">
                  <c:v>61.845000000000027</c:v>
                </c:pt>
                <c:pt idx="61846">
                  <c:v>61.846000000000004</c:v>
                </c:pt>
                <c:pt idx="61847">
                  <c:v>61.847000000000037</c:v>
                </c:pt>
                <c:pt idx="61848">
                  <c:v>61.848000000000013</c:v>
                </c:pt>
                <c:pt idx="61849">
                  <c:v>61.849000000000046</c:v>
                </c:pt>
                <c:pt idx="61850">
                  <c:v>61.850000000000023</c:v>
                </c:pt>
                <c:pt idx="61851">
                  <c:v>61.850999999999999</c:v>
                </c:pt>
                <c:pt idx="61852">
                  <c:v>61.852000000000032</c:v>
                </c:pt>
                <c:pt idx="61853">
                  <c:v>61.853000000000009</c:v>
                </c:pt>
                <c:pt idx="61854">
                  <c:v>61.854000000000042</c:v>
                </c:pt>
                <c:pt idx="61855">
                  <c:v>61.855000000000018</c:v>
                </c:pt>
                <c:pt idx="61856">
                  <c:v>61.855999999999995</c:v>
                </c:pt>
                <c:pt idx="61857">
                  <c:v>61.857000000000028</c:v>
                </c:pt>
                <c:pt idx="61858">
                  <c:v>61.858000000000004</c:v>
                </c:pt>
                <c:pt idx="61859">
                  <c:v>61.859000000000037</c:v>
                </c:pt>
                <c:pt idx="61860">
                  <c:v>61.860000000000014</c:v>
                </c:pt>
                <c:pt idx="61861">
                  <c:v>61.86099999999999</c:v>
                </c:pt>
                <c:pt idx="61862">
                  <c:v>61.862000000000023</c:v>
                </c:pt>
                <c:pt idx="61863">
                  <c:v>61.863</c:v>
                </c:pt>
                <c:pt idx="61864">
                  <c:v>61.864000000000033</c:v>
                </c:pt>
                <c:pt idx="61865">
                  <c:v>61.865000000000009</c:v>
                </c:pt>
                <c:pt idx="61866">
                  <c:v>61.866000000000042</c:v>
                </c:pt>
                <c:pt idx="61867">
                  <c:v>61.867000000000019</c:v>
                </c:pt>
                <c:pt idx="61868">
                  <c:v>61.867999999999995</c:v>
                </c:pt>
                <c:pt idx="61869">
                  <c:v>61.869000000000028</c:v>
                </c:pt>
                <c:pt idx="61870">
                  <c:v>61.870000000000005</c:v>
                </c:pt>
                <c:pt idx="61871">
                  <c:v>61.871000000000038</c:v>
                </c:pt>
                <c:pt idx="61872">
                  <c:v>61.872000000000014</c:v>
                </c:pt>
                <c:pt idx="61873">
                  <c:v>61.87299999999999</c:v>
                </c:pt>
                <c:pt idx="61874">
                  <c:v>61.874000000000024</c:v>
                </c:pt>
                <c:pt idx="61875">
                  <c:v>61.875</c:v>
                </c:pt>
                <c:pt idx="61876">
                  <c:v>61.876000000000033</c:v>
                </c:pt>
                <c:pt idx="61877">
                  <c:v>61.87700000000001</c:v>
                </c:pt>
                <c:pt idx="61878">
                  <c:v>61.878000000000043</c:v>
                </c:pt>
                <c:pt idx="61879">
                  <c:v>61.879000000000019</c:v>
                </c:pt>
                <c:pt idx="61880">
                  <c:v>61.879999999999995</c:v>
                </c:pt>
                <c:pt idx="61881">
                  <c:v>61.881000000000029</c:v>
                </c:pt>
                <c:pt idx="61882">
                  <c:v>61.882000000000005</c:v>
                </c:pt>
                <c:pt idx="61883">
                  <c:v>61.883000000000038</c:v>
                </c:pt>
                <c:pt idx="61884">
                  <c:v>61.884000000000015</c:v>
                </c:pt>
                <c:pt idx="61885">
                  <c:v>61.884999999999991</c:v>
                </c:pt>
                <c:pt idx="61886">
                  <c:v>61.886000000000024</c:v>
                </c:pt>
                <c:pt idx="61887">
                  <c:v>61.887</c:v>
                </c:pt>
                <c:pt idx="61888">
                  <c:v>61.888000000000034</c:v>
                </c:pt>
                <c:pt idx="61889">
                  <c:v>61.88900000000001</c:v>
                </c:pt>
                <c:pt idx="61890">
                  <c:v>61.890000000000043</c:v>
                </c:pt>
                <c:pt idx="61891">
                  <c:v>61.89100000000002</c:v>
                </c:pt>
                <c:pt idx="61892">
                  <c:v>61.891999999999996</c:v>
                </c:pt>
                <c:pt idx="61893">
                  <c:v>61.893000000000029</c:v>
                </c:pt>
                <c:pt idx="61894">
                  <c:v>61.894000000000005</c:v>
                </c:pt>
                <c:pt idx="61895">
                  <c:v>61.895000000000039</c:v>
                </c:pt>
                <c:pt idx="61896">
                  <c:v>61.896000000000015</c:v>
                </c:pt>
                <c:pt idx="61897">
                  <c:v>61.896999999999991</c:v>
                </c:pt>
                <c:pt idx="61898">
                  <c:v>61.898000000000025</c:v>
                </c:pt>
                <c:pt idx="61899">
                  <c:v>61.899000000000001</c:v>
                </c:pt>
                <c:pt idx="61900">
                  <c:v>61.900000000000034</c:v>
                </c:pt>
                <c:pt idx="61901">
                  <c:v>61.90100000000001</c:v>
                </c:pt>
                <c:pt idx="61902">
                  <c:v>61.902000000000044</c:v>
                </c:pt>
                <c:pt idx="61903">
                  <c:v>61.90300000000002</c:v>
                </c:pt>
                <c:pt idx="61904">
                  <c:v>61.903999999999996</c:v>
                </c:pt>
                <c:pt idx="61905">
                  <c:v>61.90500000000003</c:v>
                </c:pt>
                <c:pt idx="61906">
                  <c:v>61.906000000000006</c:v>
                </c:pt>
                <c:pt idx="61907">
                  <c:v>61.907000000000039</c:v>
                </c:pt>
                <c:pt idx="61908">
                  <c:v>61.908000000000015</c:v>
                </c:pt>
                <c:pt idx="61909">
                  <c:v>61.908999999999992</c:v>
                </c:pt>
                <c:pt idx="61910">
                  <c:v>61.910000000000025</c:v>
                </c:pt>
                <c:pt idx="61911">
                  <c:v>61.911000000000001</c:v>
                </c:pt>
                <c:pt idx="61912">
                  <c:v>61.912000000000035</c:v>
                </c:pt>
                <c:pt idx="61913">
                  <c:v>61.913000000000011</c:v>
                </c:pt>
                <c:pt idx="61914">
                  <c:v>61.914000000000044</c:v>
                </c:pt>
                <c:pt idx="61915">
                  <c:v>61.91500000000002</c:v>
                </c:pt>
                <c:pt idx="61916">
                  <c:v>61.915999999999997</c:v>
                </c:pt>
                <c:pt idx="61917">
                  <c:v>61.91700000000003</c:v>
                </c:pt>
                <c:pt idx="61918">
                  <c:v>61.918000000000006</c:v>
                </c:pt>
                <c:pt idx="61919">
                  <c:v>61.91900000000004</c:v>
                </c:pt>
                <c:pt idx="61920">
                  <c:v>61.920000000000016</c:v>
                </c:pt>
                <c:pt idx="61921">
                  <c:v>61.920999999999992</c:v>
                </c:pt>
                <c:pt idx="61922">
                  <c:v>61.922000000000025</c:v>
                </c:pt>
                <c:pt idx="61923">
                  <c:v>61.923000000000002</c:v>
                </c:pt>
                <c:pt idx="61924">
                  <c:v>61.924000000000035</c:v>
                </c:pt>
                <c:pt idx="61925">
                  <c:v>61.925000000000011</c:v>
                </c:pt>
                <c:pt idx="61926">
                  <c:v>61.926000000000045</c:v>
                </c:pt>
                <c:pt idx="61927">
                  <c:v>61.927000000000021</c:v>
                </c:pt>
                <c:pt idx="61928">
                  <c:v>61.927999999999997</c:v>
                </c:pt>
                <c:pt idx="61929">
                  <c:v>61.92900000000003</c:v>
                </c:pt>
                <c:pt idx="61930">
                  <c:v>61.930000000000007</c:v>
                </c:pt>
                <c:pt idx="61931">
                  <c:v>61.93100000000004</c:v>
                </c:pt>
                <c:pt idx="61932">
                  <c:v>61.932000000000016</c:v>
                </c:pt>
                <c:pt idx="61933">
                  <c:v>61.932999999999993</c:v>
                </c:pt>
                <c:pt idx="61934">
                  <c:v>61.934000000000026</c:v>
                </c:pt>
                <c:pt idx="61935">
                  <c:v>61.935000000000002</c:v>
                </c:pt>
                <c:pt idx="61936">
                  <c:v>61.936000000000035</c:v>
                </c:pt>
                <c:pt idx="61937">
                  <c:v>61.937000000000012</c:v>
                </c:pt>
                <c:pt idx="61938">
                  <c:v>61.938000000000045</c:v>
                </c:pt>
                <c:pt idx="61939">
                  <c:v>61.939000000000021</c:v>
                </c:pt>
                <c:pt idx="61940">
                  <c:v>61.94</c:v>
                </c:pt>
                <c:pt idx="61941">
                  <c:v>61.941000000000031</c:v>
                </c:pt>
                <c:pt idx="61942">
                  <c:v>61.942000000000007</c:v>
                </c:pt>
                <c:pt idx="61943">
                  <c:v>61.94300000000004</c:v>
                </c:pt>
                <c:pt idx="61944">
                  <c:v>61.944000000000017</c:v>
                </c:pt>
                <c:pt idx="61945">
                  <c:v>61.944999999999993</c:v>
                </c:pt>
                <c:pt idx="61946">
                  <c:v>61.946000000000026</c:v>
                </c:pt>
                <c:pt idx="61947">
                  <c:v>61.947000000000003</c:v>
                </c:pt>
                <c:pt idx="61948">
                  <c:v>61.948000000000036</c:v>
                </c:pt>
                <c:pt idx="61949">
                  <c:v>61.949000000000012</c:v>
                </c:pt>
                <c:pt idx="61950">
                  <c:v>61.950000000000045</c:v>
                </c:pt>
                <c:pt idx="61951">
                  <c:v>61.951000000000022</c:v>
                </c:pt>
                <c:pt idx="61952">
                  <c:v>61.951999999999998</c:v>
                </c:pt>
                <c:pt idx="61953">
                  <c:v>61.953000000000031</c:v>
                </c:pt>
                <c:pt idx="61954">
                  <c:v>61.954000000000008</c:v>
                </c:pt>
                <c:pt idx="61955">
                  <c:v>61.955000000000041</c:v>
                </c:pt>
                <c:pt idx="61956">
                  <c:v>61.956000000000017</c:v>
                </c:pt>
                <c:pt idx="61957">
                  <c:v>61.956999999999994</c:v>
                </c:pt>
                <c:pt idx="61958">
                  <c:v>61.958000000000027</c:v>
                </c:pt>
                <c:pt idx="61959">
                  <c:v>61.959000000000003</c:v>
                </c:pt>
                <c:pt idx="61960">
                  <c:v>61.960000000000036</c:v>
                </c:pt>
                <c:pt idx="61961">
                  <c:v>61.961000000000013</c:v>
                </c:pt>
                <c:pt idx="61962">
                  <c:v>61.962000000000046</c:v>
                </c:pt>
                <c:pt idx="61963">
                  <c:v>61.963000000000022</c:v>
                </c:pt>
                <c:pt idx="61964">
                  <c:v>61.963999999999999</c:v>
                </c:pt>
                <c:pt idx="61965">
                  <c:v>61.965000000000032</c:v>
                </c:pt>
                <c:pt idx="61966">
                  <c:v>61.966000000000008</c:v>
                </c:pt>
                <c:pt idx="61967">
                  <c:v>61.967000000000041</c:v>
                </c:pt>
                <c:pt idx="61968">
                  <c:v>61.968000000000018</c:v>
                </c:pt>
                <c:pt idx="61969">
                  <c:v>61.968999999999994</c:v>
                </c:pt>
                <c:pt idx="61970">
                  <c:v>61.970000000000027</c:v>
                </c:pt>
                <c:pt idx="61971">
                  <c:v>61.971000000000004</c:v>
                </c:pt>
                <c:pt idx="61972">
                  <c:v>61.972000000000037</c:v>
                </c:pt>
                <c:pt idx="61973">
                  <c:v>61.973000000000013</c:v>
                </c:pt>
                <c:pt idx="61974">
                  <c:v>61.974000000000046</c:v>
                </c:pt>
                <c:pt idx="61975">
                  <c:v>61.975000000000023</c:v>
                </c:pt>
                <c:pt idx="61976">
                  <c:v>61.975999999999999</c:v>
                </c:pt>
                <c:pt idx="61977">
                  <c:v>61.977000000000032</c:v>
                </c:pt>
                <c:pt idx="61978">
                  <c:v>61.978000000000009</c:v>
                </c:pt>
                <c:pt idx="61979">
                  <c:v>61.979000000000042</c:v>
                </c:pt>
                <c:pt idx="61980">
                  <c:v>61.980000000000018</c:v>
                </c:pt>
                <c:pt idx="61981">
                  <c:v>61.980999999999995</c:v>
                </c:pt>
                <c:pt idx="61982">
                  <c:v>61.982000000000028</c:v>
                </c:pt>
                <c:pt idx="61983">
                  <c:v>61.983000000000004</c:v>
                </c:pt>
                <c:pt idx="61984">
                  <c:v>61.984000000000037</c:v>
                </c:pt>
                <c:pt idx="61985">
                  <c:v>61.985000000000014</c:v>
                </c:pt>
                <c:pt idx="61986">
                  <c:v>61.98599999999999</c:v>
                </c:pt>
                <c:pt idx="61987">
                  <c:v>61.987000000000023</c:v>
                </c:pt>
                <c:pt idx="61988">
                  <c:v>61.988</c:v>
                </c:pt>
                <c:pt idx="61989">
                  <c:v>61.989000000000033</c:v>
                </c:pt>
                <c:pt idx="61990">
                  <c:v>61.990000000000009</c:v>
                </c:pt>
                <c:pt idx="61991">
                  <c:v>61.991000000000042</c:v>
                </c:pt>
                <c:pt idx="61992">
                  <c:v>61.992000000000019</c:v>
                </c:pt>
                <c:pt idx="61993">
                  <c:v>61.992999999999995</c:v>
                </c:pt>
                <c:pt idx="61994">
                  <c:v>61.994000000000028</c:v>
                </c:pt>
                <c:pt idx="61995">
                  <c:v>61.995000000000005</c:v>
                </c:pt>
                <c:pt idx="61996">
                  <c:v>61.996000000000038</c:v>
                </c:pt>
                <c:pt idx="61997">
                  <c:v>61.997000000000014</c:v>
                </c:pt>
                <c:pt idx="61998">
                  <c:v>61.99799999999999</c:v>
                </c:pt>
                <c:pt idx="61999">
                  <c:v>61.999000000000024</c:v>
                </c:pt>
                <c:pt idx="62000">
                  <c:v>62</c:v>
                </c:pt>
                <c:pt idx="62001">
                  <c:v>62.001000000000033</c:v>
                </c:pt>
                <c:pt idx="62002">
                  <c:v>62.00200000000001</c:v>
                </c:pt>
                <c:pt idx="62003">
                  <c:v>62.003000000000043</c:v>
                </c:pt>
                <c:pt idx="62004">
                  <c:v>62.004000000000019</c:v>
                </c:pt>
                <c:pt idx="62005">
                  <c:v>62.004999999999995</c:v>
                </c:pt>
                <c:pt idx="62006">
                  <c:v>62.006000000000029</c:v>
                </c:pt>
                <c:pt idx="62007">
                  <c:v>62.007000000000005</c:v>
                </c:pt>
                <c:pt idx="62008">
                  <c:v>62.008000000000038</c:v>
                </c:pt>
                <c:pt idx="62009">
                  <c:v>62.009000000000015</c:v>
                </c:pt>
                <c:pt idx="62010">
                  <c:v>62.009999999999991</c:v>
                </c:pt>
                <c:pt idx="62011">
                  <c:v>62.011000000000024</c:v>
                </c:pt>
                <c:pt idx="62012">
                  <c:v>62.012</c:v>
                </c:pt>
                <c:pt idx="62013">
                  <c:v>62.013000000000034</c:v>
                </c:pt>
                <c:pt idx="62014">
                  <c:v>62.01400000000001</c:v>
                </c:pt>
                <c:pt idx="62015">
                  <c:v>62.015000000000043</c:v>
                </c:pt>
                <c:pt idx="62016">
                  <c:v>62.01600000000002</c:v>
                </c:pt>
                <c:pt idx="62017">
                  <c:v>62.016999999999996</c:v>
                </c:pt>
                <c:pt idx="62018">
                  <c:v>62.018000000000029</c:v>
                </c:pt>
                <c:pt idx="62019">
                  <c:v>62.019000000000005</c:v>
                </c:pt>
                <c:pt idx="62020">
                  <c:v>62.020000000000039</c:v>
                </c:pt>
                <c:pt idx="62021">
                  <c:v>62.021000000000015</c:v>
                </c:pt>
                <c:pt idx="62022">
                  <c:v>62.021999999999991</c:v>
                </c:pt>
                <c:pt idx="62023">
                  <c:v>62.023000000000025</c:v>
                </c:pt>
                <c:pt idx="62024">
                  <c:v>62.024000000000001</c:v>
                </c:pt>
                <c:pt idx="62025">
                  <c:v>62.025000000000034</c:v>
                </c:pt>
                <c:pt idx="62026">
                  <c:v>62.02600000000001</c:v>
                </c:pt>
                <c:pt idx="62027">
                  <c:v>62.027000000000044</c:v>
                </c:pt>
                <c:pt idx="62028">
                  <c:v>62.02800000000002</c:v>
                </c:pt>
                <c:pt idx="62029">
                  <c:v>62.028999999999996</c:v>
                </c:pt>
                <c:pt idx="62030">
                  <c:v>62.03000000000003</c:v>
                </c:pt>
                <c:pt idx="62031">
                  <c:v>62.031000000000006</c:v>
                </c:pt>
                <c:pt idx="62032">
                  <c:v>62.032000000000039</c:v>
                </c:pt>
                <c:pt idx="62033">
                  <c:v>62.033000000000015</c:v>
                </c:pt>
                <c:pt idx="62034">
                  <c:v>62.033999999999992</c:v>
                </c:pt>
                <c:pt idx="62035">
                  <c:v>62.035000000000025</c:v>
                </c:pt>
                <c:pt idx="62036">
                  <c:v>62.036000000000001</c:v>
                </c:pt>
                <c:pt idx="62037">
                  <c:v>62.037000000000035</c:v>
                </c:pt>
                <c:pt idx="62038">
                  <c:v>62.038000000000011</c:v>
                </c:pt>
                <c:pt idx="62039">
                  <c:v>62.039000000000044</c:v>
                </c:pt>
                <c:pt idx="62040">
                  <c:v>62.04000000000002</c:v>
                </c:pt>
                <c:pt idx="62041">
                  <c:v>62.040999999999997</c:v>
                </c:pt>
                <c:pt idx="62042">
                  <c:v>62.04200000000003</c:v>
                </c:pt>
                <c:pt idx="62043">
                  <c:v>62.043000000000006</c:v>
                </c:pt>
                <c:pt idx="62044">
                  <c:v>62.04400000000004</c:v>
                </c:pt>
                <c:pt idx="62045">
                  <c:v>62.045000000000016</c:v>
                </c:pt>
                <c:pt idx="62046">
                  <c:v>62.045999999999992</c:v>
                </c:pt>
                <c:pt idx="62047">
                  <c:v>62.047000000000025</c:v>
                </c:pt>
                <c:pt idx="62048">
                  <c:v>62.048000000000002</c:v>
                </c:pt>
                <c:pt idx="62049">
                  <c:v>62.049000000000035</c:v>
                </c:pt>
                <c:pt idx="62050">
                  <c:v>62.050000000000011</c:v>
                </c:pt>
                <c:pt idx="62051">
                  <c:v>62.051000000000045</c:v>
                </c:pt>
                <c:pt idx="62052">
                  <c:v>62.052000000000021</c:v>
                </c:pt>
                <c:pt idx="62053">
                  <c:v>62.052999999999997</c:v>
                </c:pt>
                <c:pt idx="62054">
                  <c:v>62.05400000000003</c:v>
                </c:pt>
                <c:pt idx="62055">
                  <c:v>62.055000000000007</c:v>
                </c:pt>
                <c:pt idx="62056">
                  <c:v>62.05600000000004</c:v>
                </c:pt>
                <c:pt idx="62057">
                  <c:v>62.057000000000016</c:v>
                </c:pt>
                <c:pt idx="62058">
                  <c:v>62.057999999999993</c:v>
                </c:pt>
                <c:pt idx="62059">
                  <c:v>62.059000000000026</c:v>
                </c:pt>
                <c:pt idx="62060">
                  <c:v>62.06</c:v>
                </c:pt>
                <c:pt idx="62061">
                  <c:v>62.061000000000035</c:v>
                </c:pt>
                <c:pt idx="62062">
                  <c:v>62.062000000000012</c:v>
                </c:pt>
                <c:pt idx="62063">
                  <c:v>62.063000000000045</c:v>
                </c:pt>
                <c:pt idx="62064">
                  <c:v>62.064000000000021</c:v>
                </c:pt>
                <c:pt idx="62065">
                  <c:v>62.064999999999998</c:v>
                </c:pt>
                <c:pt idx="62066">
                  <c:v>62.066000000000031</c:v>
                </c:pt>
                <c:pt idx="62067">
                  <c:v>62.067000000000007</c:v>
                </c:pt>
                <c:pt idx="62068">
                  <c:v>62.06800000000004</c:v>
                </c:pt>
                <c:pt idx="62069">
                  <c:v>62.069000000000017</c:v>
                </c:pt>
                <c:pt idx="62070">
                  <c:v>62.069999999999993</c:v>
                </c:pt>
                <c:pt idx="62071">
                  <c:v>62.071000000000026</c:v>
                </c:pt>
                <c:pt idx="62072">
                  <c:v>62.072000000000003</c:v>
                </c:pt>
                <c:pt idx="62073">
                  <c:v>62.073000000000036</c:v>
                </c:pt>
                <c:pt idx="62074">
                  <c:v>62.074000000000012</c:v>
                </c:pt>
                <c:pt idx="62075">
                  <c:v>62.075000000000045</c:v>
                </c:pt>
                <c:pt idx="62076">
                  <c:v>62.076000000000022</c:v>
                </c:pt>
                <c:pt idx="62077">
                  <c:v>62.076999999999998</c:v>
                </c:pt>
                <c:pt idx="62078">
                  <c:v>62.078000000000031</c:v>
                </c:pt>
                <c:pt idx="62079">
                  <c:v>62.079000000000008</c:v>
                </c:pt>
                <c:pt idx="62080">
                  <c:v>62.080000000000041</c:v>
                </c:pt>
                <c:pt idx="62081">
                  <c:v>62.081000000000017</c:v>
                </c:pt>
                <c:pt idx="62082">
                  <c:v>62.081999999999994</c:v>
                </c:pt>
                <c:pt idx="62083">
                  <c:v>62.083000000000027</c:v>
                </c:pt>
                <c:pt idx="62084">
                  <c:v>62.084000000000003</c:v>
                </c:pt>
                <c:pt idx="62085">
                  <c:v>62.085000000000036</c:v>
                </c:pt>
                <c:pt idx="62086">
                  <c:v>62.086000000000013</c:v>
                </c:pt>
                <c:pt idx="62087">
                  <c:v>62.087000000000046</c:v>
                </c:pt>
                <c:pt idx="62088">
                  <c:v>62.088000000000022</c:v>
                </c:pt>
                <c:pt idx="62089">
                  <c:v>62.088999999999999</c:v>
                </c:pt>
                <c:pt idx="62090">
                  <c:v>62.090000000000032</c:v>
                </c:pt>
                <c:pt idx="62091">
                  <c:v>62.091000000000008</c:v>
                </c:pt>
                <c:pt idx="62092">
                  <c:v>62.092000000000041</c:v>
                </c:pt>
                <c:pt idx="62093">
                  <c:v>62.093000000000018</c:v>
                </c:pt>
                <c:pt idx="62094">
                  <c:v>62.093999999999994</c:v>
                </c:pt>
                <c:pt idx="62095">
                  <c:v>62.095000000000027</c:v>
                </c:pt>
                <c:pt idx="62096">
                  <c:v>62.096000000000004</c:v>
                </c:pt>
                <c:pt idx="62097">
                  <c:v>62.097000000000037</c:v>
                </c:pt>
                <c:pt idx="62098">
                  <c:v>62.098000000000013</c:v>
                </c:pt>
                <c:pt idx="62099">
                  <c:v>62.099000000000046</c:v>
                </c:pt>
                <c:pt idx="62100">
                  <c:v>62.100000000000023</c:v>
                </c:pt>
                <c:pt idx="62101">
                  <c:v>62.100999999999999</c:v>
                </c:pt>
                <c:pt idx="62102">
                  <c:v>62.102000000000032</c:v>
                </c:pt>
                <c:pt idx="62103">
                  <c:v>62.103000000000009</c:v>
                </c:pt>
                <c:pt idx="62104">
                  <c:v>62.104000000000042</c:v>
                </c:pt>
                <c:pt idx="62105">
                  <c:v>62.105000000000018</c:v>
                </c:pt>
                <c:pt idx="62106">
                  <c:v>62.105999999999995</c:v>
                </c:pt>
                <c:pt idx="62107">
                  <c:v>62.107000000000028</c:v>
                </c:pt>
                <c:pt idx="62108">
                  <c:v>62.108000000000004</c:v>
                </c:pt>
                <c:pt idx="62109">
                  <c:v>62.109000000000037</c:v>
                </c:pt>
                <c:pt idx="62110">
                  <c:v>62.110000000000014</c:v>
                </c:pt>
                <c:pt idx="62111">
                  <c:v>62.11099999999999</c:v>
                </c:pt>
                <c:pt idx="62112">
                  <c:v>62.112000000000023</c:v>
                </c:pt>
                <c:pt idx="62113">
                  <c:v>62.113</c:v>
                </c:pt>
                <c:pt idx="62114">
                  <c:v>62.114000000000033</c:v>
                </c:pt>
                <c:pt idx="62115">
                  <c:v>62.115000000000009</c:v>
                </c:pt>
                <c:pt idx="62116">
                  <c:v>62.116000000000042</c:v>
                </c:pt>
                <c:pt idx="62117">
                  <c:v>62.117000000000019</c:v>
                </c:pt>
                <c:pt idx="62118">
                  <c:v>62.117999999999995</c:v>
                </c:pt>
                <c:pt idx="62119">
                  <c:v>62.119000000000028</c:v>
                </c:pt>
                <c:pt idx="62120">
                  <c:v>62.120000000000005</c:v>
                </c:pt>
                <c:pt idx="62121">
                  <c:v>62.121000000000038</c:v>
                </c:pt>
                <c:pt idx="62122">
                  <c:v>62.122000000000014</c:v>
                </c:pt>
                <c:pt idx="62123">
                  <c:v>62.12299999999999</c:v>
                </c:pt>
                <c:pt idx="62124">
                  <c:v>62.124000000000024</c:v>
                </c:pt>
                <c:pt idx="62125">
                  <c:v>62.125</c:v>
                </c:pt>
                <c:pt idx="62126">
                  <c:v>62.126000000000033</c:v>
                </c:pt>
                <c:pt idx="62127">
                  <c:v>62.12700000000001</c:v>
                </c:pt>
                <c:pt idx="62128">
                  <c:v>62.128000000000043</c:v>
                </c:pt>
                <c:pt idx="62129">
                  <c:v>62.129000000000019</c:v>
                </c:pt>
                <c:pt idx="62130">
                  <c:v>62.129999999999995</c:v>
                </c:pt>
                <c:pt idx="62131">
                  <c:v>62.131000000000029</c:v>
                </c:pt>
                <c:pt idx="62132">
                  <c:v>62.132000000000005</c:v>
                </c:pt>
                <c:pt idx="62133">
                  <c:v>62.133000000000038</c:v>
                </c:pt>
                <c:pt idx="62134">
                  <c:v>62.134000000000015</c:v>
                </c:pt>
                <c:pt idx="62135">
                  <c:v>62.134999999999991</c:v>
                </c:pt>
                <c:pt idx="62136">
                  <c:v>62.136000000000024</c:v>
                </c:pt>
                <c:pt idx="62137">
                  <c:v>62.137</c:v>
                </c:pt>
                <c:pt idx="62138">
                  <c:v>62.138000000000034</c:v>
                </c:pt>
                <c:pt idx="62139">
                  <c:v>62.13900000000001</c:v>
                </c:pt>
                <c:pt idx="62140">
                  <c:v>62.140000000000043</c:v>
                </c:pt>
                <c:pt idx="62141">
                  <c:v>62.14100000000002</c:v>
                </c:pt>
                <c:pt idx="62142">
                  <c:v>62.141999999999996</c:v>
                </c:pt>
                <c:pt idx="62143">
                  <c:v>62.143000000000029</c:v>
                </c:pt>
                <c:pt idx="62144">
                  <c:v>62.144000000000005</c:v>
                </c:pt>
                <c:pt idx="62145">
                  <c:v>62.145000000000039</c:v>
                </c:pt>
                <c:pt idx="62146">
                  <c:v>62.146000000000015</c:v>
                </c:pt>
                <c:pt idx="62147">
                  <c:v>62.146999999999991</c:v>
                </c:pt>
                <c:pt idx="62148">
                  <c:v>62.148000000000025</c:v>
                </c:pt>
                <c:pt idx="62149">
                  <c:v>62.149000000000001</c:v>
                </c:pt>
                <c:pt idx="62150">
                  <c:v>62.150000000000034</c:v>
                </c:pt>
                <c:pt idx="62151">
                  <c:v>62.15100000000001</c:v>
                </c:pt>
                <c:pt idx="62152">
                  <c:v>62.152000000000044</c:v>
                </c:pt>
                <c:pt idx="62153">
                  <c:v>62.15300000000002</c:v>
                </c:pt>
                <c:pt idx="62154">
                  <c:v>62.153999999999996</c:v>
                </c:pt>
                <c:pt idx="62155">
                  <c:v>62.15500000000003</c:v>
                </c:pt>
                <c:pt idx="62156">
                  <c:v>62.156000000000006</c:v>
                </c:pt>
                <c:pt idx="62157">
                  <c:v>62.157000000000039</c:v>
                </c:pt>
                <c:pt idx="62158">
                  <c:v>62.158000000000015</c:v>
                </c:pt>
                <c:pt idx="62159">
                  <c:v>62.158999999999992</c:v>
                </c:pt>
                <c:pt idx="62160">
                  <c:v>62.160000000000025</c:v>
                </c:pt>
                <c:pt idx="62161">
                  <c:v>62.161000000000001</c:v>
                </c:pt>
                <c:pt idx="62162">
                  <c:v>62.162000000000035</c:v>
                </c:pt>
                <c:pt idx="62163">
                  <c:v>62.163000000000011</c:v>
                </c:pt>
                <c:pt idx="62164">
                  <c:v>62.164000000000044</c:v>
                </c:pt>
                <c:pt idx="62165">
                  <c:v>62.16500000000002</c:v>
                </c:pt>
                <c:pt idx="62166">
                  <c:v>62.165999999999997</c:v>
                </c:pt>
                <c:pt idx="62167">
                  <c:v>62.16700000000003</c:v>
                </c:pt>
                <c:pt idx="62168">
                  <c:v>62.168000000000006</c:v>
                </c:pt>
                <c:pt idx="62169">
                  <c:v>62.16900000000004</c:v>
                </c:pt>
                <c:pt idx="62170">
                  <c:v>62.170000000000016</c:v>
                </c:pt>
                <c:pt idx="62171">
                  <c:v>62.170999999999992</c:v>
                </c:pt>
                <c:pt idx="62172">
                  <c:v>62.172000000000025</c:v>
                </c:pt>
                <c:pt idx="62173">
                  <c:v>62.173000000000002</c:v>
                </c:pt>
                <c:pt idx="62174">
                  <c:v>62.174000000000035</c:v>
                </c:pt>
                <c:pt idx="62175">
                  <c:v>62.175000000000011</c:v>
                </c:pt>
                <c:pt idx="62176">
                  <c:v>62.176000000000045</c:v>
                </c:pt>
                <c:pt idx="62177">
                  <c:v>62.177000000000021</c:v>
                </c:pt>
                <c:pt idx="62178">
                  <c:v>62.177999999999997</c:v>
                </c:pt>
                <c:pt idx="62179">
                  <c:v>62.17900000000003</c:v>
                </c:pt>
                <c:pt idx="62180">
                  <c:v>62.180000000000007</c:v>
                </c:pt>
                <c:pt idx="62181">
                  <c:v>62.18100000000004</c:v>
                </c:pt>
                <c:pt idx="62182">
                  <c:v>62.182000000000016</c:v>
                </c:pt>
                <c:pt idx="62183">
                  <c:v>62.182999999999993</c:v>
                </c:pt>
                <c:pt idx="62184">
                  <c:v>62.184000000000026</c:v>
                </c:pt>
                <c:pt idx="62185">
                  <c:v>62.185000000000002</c:v>
                </c:pt>
                <c:pt idx="62186">
                  <c:v>62.186000000000035</c:v>
                </c:pt>
                <c:pt idx="62187">
                  <c:v>62.187000000000012</c:v>
                </c:pt>
                <c:pt idx="62188">
                  <c:v>62.188000000000045</c:v>
                </c:pt>
                <c:pt idx="62189">
                  <c:v>62.189000000000021</c:v>
                </c:pt>
                <c:pt idx="62190">
                  <c:v>62.19</c:v>
                </c:pt>
                <c:pt idx="62191">
                  <c:v>62.191000000000031</c:v>
                </c:pt>
                <c:pt idx="62192">
                  <c:v>62.192000000000007</c:v>
                </c:pt>
                <c:pt idx="62193">
                  <c:v>62.19300000000004</c:v>
                </c:pt>
                <c:pt idx="62194">
                  <c:v>62.194000000000017</c:v>
                </c:pt>
                <c:pt idx="62195">
                  <c:v>62.194999999999993</c:v>
                </c:pt>
                <c:pt idx="62196">
                  <c:v>62.196000000000026</c:v>
                </c:pt>
                <c:pt idx="62197">
                  <c:v>62.197000000000003</c:v>
                </c:pt>
                <c:pt idx="62198">
                  <c:v>62.198000000000036</c:v>
                </c:pt>
                <c:pt idx="62199">
                  <c:v>62.199000000000012</c:v>
                </c:pt>
                <c:pt idx="62200">
                  <c:v>62.200000000000045</c:v>
                </c:pt>
                <c:pt idx="62201">
                  <c:v>62.201000000000022</c:v>
                </c:pt>
                <c:pt idx="62202">
                  <c:v>62.201999999999998</c:v>
                </c:pt>
                <c:pt idx="62203">
                  <c:v>62.203000000000031</c:v>
                </c:pt>
                <c:pt idx="62204">
                  <c:v>62.204000000000008</c:v>
                </c:pt>
                <c:pt idx="62205">
                  <c:v>62.205000000000041</c:v>
                </c:pt>
                <c:pt idx="62206">
                  <c:v>62.206000000000017</c:v>
                </c:pt>
                <c:pt idx="62207">
                  <c:v>62.206999999999994</c:v>
                </c:pt>
                <c:pt idx="62208">
                  <c:v>62.208000000000027</c:v>
                </c:pt>
                <c:pt idx="62209">
                  <c:v>62.209000000000003</c:v>
                </c:pt>
                <c:pt idx="62210">
                  <c:v>62.210000000000036</c:v>
                </c:pt>
                <c:pt idx="62211">
                  <c:v>62.211000000000013</c:v>
                </c:pt>
                <c:pt idx="62212">
                  <c:v>62.212000000000046</c:v>
                </c:pt>
                <c:pt idx="62213">
                  <c:v>62.213000000000022</c:v>
                </c:pt>
                <c:pt idx="62214">
                  <c:v>62.213999999999999</c:v>
                </c:pt>
                <c:pt idx="62215">
                  <c:v>62.215000000000032</c:v>
                </c:pt>
                <c:pt idx="62216">
                  <c:v>62.216000000000008</c:v>
                </c:pt>
                <c:pt idx="62217">
                  <c:v>62.217000000000041</c:v>
                </c:pt>
                <c:pt idx="62218">
                  <c:v>62.218000000000018</c:v>
                </c:pt>
                <c:pt idx="62219">
                  <c:v>62.218999999999994</c:v>
                </c:pt>
                <c:pt idx="62220">
                  <c:v>62.220000000000027</c:v>
                </c:pt>
                <c:pt idx="62221">
                  <c:v>62.221000000000004</c:v>
                </c:pt>
                <c:pt idx="62222">
                  <c:v>62.222000000000037</c:v>
                </c:pt>
                <c:pt idx="62223">
                  <c:v>62.223000000000013</c:v>
                </c:pt>
                <c:pt idx="62224">
                  <c:v>62.224000000000046</c:v>
                </c:pt>
                <c:pt idx="62225">
                  <c:v>62.225000000000023</c:v>
                </c:pt>
                <c:pt idx="62226">
                  <c:v>62.225999999999999</c:v>
                </c:pt>
                <c:pt idx="62227">
                  <c:v>62.227000000000032</c:v>
                </c:pt>
                <c:pt idx="62228">
                  <c:v>62.228000000000009</c:v>
                </c:pt>
                <c:pt idx="62229">
                  <c:v>62.229000000000042</c:v>
                </c:pt>
                <c:pt idx="62230">
                  <c:v>62.230000000000018</c:v>
                </c:pt>
                <c:pt idx="62231">
                  <c:v>62.230999999999995</c:v>
                </c:pt>
                <c:pt idx="62232">
                  <c:v>62.232000000000028</c:v>
                </c:pt>
                <c:pt idx="62233">
                  <c:v>62.233000000000004</c:v>
                </c:pt>
                <c:pt idx="62234">
                  <c:v>62.234000000000037</c:v>
                </c:pt>
                <c:pt idx="62235">
                  <c:v>62.235000000000014</c:v>
                </c:pt>
                <c:pt idx="62236">
                  <c:v>62.23599999999999</c:v>
                </c:pt>
                <c:pt idx="62237">
                  <c:v>62.237000000000023</c:v>
                </c:pt>
                <c:pt idx="62238">
                  <c:v>62.238</c:v>
                </c:pt>
                <c:pt idx="62239">
                  <c:v>62.239000000000033</c:v>
                </c:pt>
                <c:pt idx="62240">
                  <c:v>62.240000000000009</c:v>
                </c:pt>
                <c:pt idx="62241">
                  <c:v>62.241000000000042</c:v>
                </c:pt>
                <c:pt idx="62242">
                  <c:v>62.242000000000019</c:v>
                </c:pt>
                <c:pt idx="62243">
                  <c:v>62.242999999999995</c:v>
                </c:pt>
                <c:pt idx="62244">
                  <c:v>62.244000000000028</c:v>
                </c:pt>
                <c:pt idx="62245">
                  <c:v>62.245000000000005</c:v>
                </c:pt>
                <c:pt idx="62246">
                  <c:v>62.246000000000038</c:v>
                </c:pt>
                <c:pt idx="62247">
                  <c:v>62.247000000000014</c:v>
                </c:pt>
                <c:pt idx="62248">
                  <c:v>62.24799999999999</c:v>
                </c:pt>
                <c:pt idx="62249">
                  <c:v>62.249000000000024</c:v>
                </c:pt>
                <c:pt idx="62250">
                  <c:v>62.25</c:v>
                </c:pt>
                <c:pt idx="62251">
                  <c:v>62.251000000000033</c:v>
                </c:pt>
                <c:pt idx="62252">
                  <c:v>62.25200000000001</c:v>
                </c:pt>
                <c:pt idx="62253">
                  <c:v>62.253000000000043</c:v>
                </c:pt>
                <c:pt idx="62254">
                  <c:v>62.254000000000019</c:v>
                </c:pt>
                <c:pt idx="62255">
                  <c:v>62.254999999999995</c:v>
                </c:pt>
                <c:pt idx="62256">
                  <c:v>62.256000000000029</c:v>
                </c:pt>
                <c:pt idx="62257">
                  <c:v>62.257000000000005</c:v>
                </c:pt>
                <c:pt idx="62258">
                  <c:v>62.258000000000038</c:v>
                </c:pt>
                <c:pt idx="62259">
                  <c:v>62.259000000000015</c:v>
                </c:pt>
                <c:pt idx="62260">
                  <c:v>62.259999999999991</c:v>
                </c:pt>
                <c:pt idx="62261">
                  <c:v>62.261000000000024</c:v>
                </c:pt>
                <c:pt idx="62262">
                  <c:v>62.262</c:v>
                </c:pt>
                <c:pt idx="62263">
                  <c:v>62.263000000000034</c:v>
                </c:pt>
                <c:pt idx="62264">
                  <c:v>62.26400000000001</c:v>
                </c:pt>
                <c:pt idx="62265">
                  <c:v>62.265000000000043</c:v>
                </c:pt>
                <c:pt idx="62266">
                  <c:v>62.26600000000002</c:v>
                </c:pt>
                <c:pt idx="62267">
                  <c:v>62.266999999999996</c:v>
                </c:pt>
                <c:pt idx="62268">
                  <c:v>62.268000000000029</c:v>
                </c:pt>
                <c:pt idx="62269">
                  <c:v>62.269000000000005</c:v>
                </c:pt>
                <c:pt idx="62270">
                  <c:v>62.270000000000039</c:v>
                </c:pt>
                <c:pt idx="62271">
                  <c:v>62.271000000000015</c:v>
                </c:pt>
                <c:pt idx="62272">
                  <c:v>62.271999999999991</c:v>
                </c:pt>
                <c:pt idx="62273">
                  <c:v>62.273000000000025</c:v>
                </c:pt>
                <c:pt idx="62274">
                  <c:v>62.274000000000001</c:v>
                </c:pt>
                <c:pt idx="62275">
                  <c:v>62.275000000000034</c:v>
                </c:pt>
                <c:pt idx="62276">
                  <c:v>62.27600000000001</c:v>
                </c:pt>
                <c:pt idx="62277">
                  <c:v>62.277000000000044</c:v>
                </c:pt>
                <c:pt idx="62278">
                  <c:v>62.27800000000002</c:v>
                </c:pt>
                <c:pt idx="62279">
                  <c:v>62.278999999999996</c:v>
                </c:pt>
                <c:pt idx="62280">
                  <c:v>62.28000000000003</c:v>
                </c:pt>
                <c:pt idx="62281">
                  <c:v>62.281000000000006</c:v>
                </c:pt>
                <c:pt idx="62282">
                  <c:v>62.282000000000039</c:v>
                </c:pt>
                <c:pt idx="62283">
                  <c:v>62.283000000000015</c:v>
                </c:pt>
                <c:pt idx="62284">
                  <c:v>62.283999999999992</c:v>
                </c:pt>
                <c:pt idx="62285">
                  <c:v>62.285000000000025</c:v>
                </c:pt>
                <c:pt idx="62286">
                  <c:v>62.286000000000001</c:v>
                </c:pt>
                <c:pt idx="62287">
                  <c:v>62.287000000000035</c:v>
                </c:pt>
                <c:pt idx="62288">
                  <c:v>62.288000000000011</c:v>
                </c:pt>
                <c:pt idx="62289">
                  <c:v>62.289000000000044</c:v>
                </c:pt>
                <c:pt idx="62290">
                  <c:v>62.29000000000002</c:v>
                </c:pt>
                <c:pt idx="62291">
                  <c:v>62.290999999999997</c:v>
                </c:pt>
                <c:pt idx="62292">
                  <c:v>62.29200000000003</c:v>
                </c:pt>
                <c:pt idx="62293">
                  <c:v>62.293000000000006</c:v>
                </c:pt>
                <c:pt idx="62294">
                  <c:v>62.29400000000004</c:v>
                </c:pt>
                <c:pt idx="62295">
                  <c:v>62.295000000000016</c:v>
                </c:pt>
                <c:pt idx="62296">
                  <c:v>62.295999999999992</c:v>
                </c:pt>
                <c:pt idx="62297">
                  <c:v>62.297000000000025</c:v>
                </c:pt>
                <c:pt idx="62298">
                  <c:v>62.298000000000002</c:v>
                </c:pt>
                <c:pt idx="62299">
                  <c:v>62.299000000000035</c:v>
                </c:pt>
                <c:pt idx="62300">
                  <c:v>62.300000000000011</c:v>
                </c:pt>
                <c:pt idx="62301">
                  <c:v>62.301000000000045</c:v>
                </c:pt>
                <c:pt idx="62302">
                  <c:v>62.302000000000021</c:v>
                </c:pt>
                <c:pt idx="62303">
                  <c:v>62.302999999999997</c:v>
                </c:pt>
                <c:pt idx="62304">
                  <c:v>62.30400000000003</c:v>
                </c:pt>
                <c:pt idx="62305">
                  <c:v>62.305000000000007</c:v>
                </c:pt>
                <c:pt idx="62306">
                  <c:v>62.30600000000004</c:v>
                </c:pt>
                <c:pt idx="62307">
                  <c:v>62.307000000000016</c:v>
                </c:pt>
                <c:pt idx="62308">
                  <c:v>62.307999999999993</c:v>
                </c:pt>
                <c:pt idx="62309">
                  <c:v>62.309000000000026</c:v>
                </c:pt>
                <c:pt idx="62310">
                  <c:v>62.31</c:v>
                </c:pt>
                <c:pt idx="62311">
                  <c:v>62.311000000000035</c:v>
                </c:pt>
                <c:pt idx="62312">
                  <c:v>62.312000000000012</c:v>
                </c:pt>
                <c:pt idx="62313">
                  <c:v>62.313000000000045</c:v>
                </c:pt>
                <c:pt idx="62314">
                  <c:v>62.314000000000021</c:v>
                </c:pt>
                <c:pt idx="62315">
                  <c:v>62.314999999999998</c:v>
                </c:pt>
                <c:pt idx="62316">
                  <c:v>62.316000000000031</c:v>
                </c:pt>
                <c:pt idx="62317">
                  <c:v>62.317000000000007</c:v>
                </c:pt>
                <c:pt idx="62318">
                  <c:v>62.31800000000004</c:v>
                </c:pt>
                <c:pt idx="62319">
                  <c:v>62.319000000000017</c:v>
                </c:pt>
                <c:pt idx="62320">
                  <c:v>62.319999999999993</c:v>
                </c:pt>
                <c:pt idx="62321">
                  <c:v>62.321000000000026</c:v>
                </c:pt>
                <c:pt idx="62322">
                  <c:v>62.322000000000003</c:v>
                </c:pt>
                <c:pt idx="62323">
                  <c:v>62.323000000000036</c:v>
                </c:pt>
                <c:pt idx="62324">
                  <c:v>62.324000000000012</c:v>
                </c:pt>
                <c:pt idx="62325">
                  <c:v>62.325000000000045</c:v>
                </c:pt>
                <c:pt idx="62326">
                  <c:v>62.326000000000022</c:v>
                </c:pt>
                <c:pt idx="62327">
                  <c:v>62.326999999999998</c:v>
                </c:pt>
                <c:pt idx="62328">
                  <c:v>62.328000000000031</c:v>
                </c:pt>
                <c:pt idx="62329">
                  <c:v>62.329000000000008</c:v>
                </c:pt>
                <c:pt idx="62330">
                  <c:v>62.330000000000041</c:v>
                </c:pt>
                <c:pt idx="62331">
                  <c:v>62.331000000000017</c:v>
                </c:pt>
                <c:pt idx="62332">
                  <c:v>62.331999999999994</c:v>
                </c:pt>
                <c:pt idx="62333">
                  <c:v>62.333000000000027</c:v>
                </c:pt>
                <c:pt idx="62334">
                  <c:v>62.334000000000003</c:v>
                </c:pt>
                <c:pt idx="62335">
                  <c:v>62.335000000000036</c:v>
                </c:pt>
                <c:pt idx="62336">
                  <c:v>62.336000000000013</c:v>
                </c:pt>
                <c:pt idx="62337">
                  <c:v>62.337000000000046</c:v>
                </c:pt>
                <c:pt idx="62338">
                  <c:v>62.338000000000022</c:v>
                </c:pt>
                <c:pt idx="62339">
                  <c:v>62.338999999999999</c:v>
                </c:pt>
                <c:pt idx="62340">
                  <c:v>62.340000000000032</c:v>
                </c:pt>
                <c:pt idx="62341">
                  <c:v>62.341000000000008</c:v>
                </c:pt>
                <c:pt idx="62342">
                  <c:v>62.342000000000041</c:v>
                </c:pt>
                <c:pt idx="62343">
                  <c:v>62.343000000000018</c:v>
                </c:pt>
                <c:pt idx="62344">
                  <c:v>62.343999999999994</c:v>
                </c:pt>
                <c:pt idx="62345">
                  <c:v>62.345000000000027</c:v>
                </c:pt>
                <c:pt idx="62346">
                  <c:v>62.346000000000004</c:v>
                </c:pt>
                <c:pt idx="62347">
                  <c:v>62.347000000000037</c:v>
                </c:pt>
                <c:pt idx="62348">
                  <c:v>62.348000000000013</c:v>
                </c:pt>
                <c:pt idx="62349">
                  <c:v>62.349000000000046</c:v>
                </c:pt>
                <c:pt idx="62350">
                  <c:v>62.350000000000023</c:v>
                </c:pt>
                <c:pt idx="62351">
                  <c:v>62.350999999999999</c:v>
                </c:pt>
                <c:pt idx="62352">
                  <c:v>62.352000000000032</c:v>
                </c:pt>
                <c:pt idx="62353">
                  <c:v>62.353000000000009</c:v>
                </c:pt>
                <c:pt idx="62354">
                  <c:v>62.354000000000042</c:v>
                </c:pt>
                <c:pt idx="62355">
                  <c:v>62.355000000000018</c:v>
                </c:pt>
                <c:pt idx="62356">
                  <c:v>62.355999999999995</c:v>
                </c:pt>
                <c:pt idx="62357">
                  <c:v>62.357000000000028</c:v>
                </c:pt>
                <c:pt idx="62358">
                  <c:v>62.358000000000004</c:v>
                </c:pt>
                <c:pt idx="62359">
                  <c:v>62.359000000000037</c:v>
                </c:pt>
                <c:pt idx="62360">
                  <c:v>62.360000000000014</c:v>
                </c:pt>
                <c:pt idx="62361">
                  <c:v>62.36099999999999</c:v>
                </c:pt>
                <c:pt idx="62362">
                  <c:v>62.362000000000023</c:v>
                </c:pt>
                <c:pt idx="62363">
                  <c:v>62.363</c:v>
                </c:pt>
                <c:pt idx="62364">
                  <c:v>62.364000000000033</c:v>
                </c:pt>
                <c:pt idx="62365">
                  <c:v>62.365000000000009</c:v>
                </c:pt>
                <c:pt idx="62366">
                  <c:v>62.366000000000042</c:v>
                </c:pt>
                <c:pt idx="62367">
                  <c:v>62.367000000000019</c:v>
                </c:pt>
                <c:pt idx="62368">
                  <c:v>62.367999999999995</c:v>
                </c:pt>
                <c:pt idx="62369">
                  <c:v>62.369000000000028</c:v>
                </c:pt>
                <c:pt idx="62370">
                  <c:v>62.370000000000005</c:v>
                </c:pt>
                <c:pt idx="62371">
                  <c:v>62.371000000000038</c:v>
                </c:pt>
                <c:pt idx="62372">
                  <c:v>62.372000000000014</c:v>
                </c:pt>
                <c:pt idx="62373">
                  <c:v>62.37299999999999</c:v>
                </c:pt>
                <c:pt idx="62374">
                  <c:v>62.374000000000024</c:v>
                </c:pt>
                <c:pt idx="62375">
                  <c:v>62.375</c:v>
                </c:pt>
                <c:pt idx="62376">
                  <c:v>62.376000000000033</c:v>
                </c:pt>
                <c:pt idx="62377">
                  <c:v>62.37700000000001</c:v>
                </c:pt>
                <c:pt idx="62378">
                  <c:v>62.378000000000043</c:v>
                </c:pt>
                <c:pt idx="62379">
                  <c:v>62.379000000000019</c:v>
                </c:pt>
                <c:pt idx="62380">
                  <c:v>62.379999999999995</c:v>
                </c:pt>
                <c:pt idx="62381">
                  <c:v>62.381000000000029</c:v>
                </c:pt>
                <c:pt idx="62382">
                  <c:v>62.382000000000005</c:v>
                </c:pt>
                <c:pt idx="62383">
                  <c:v>62.383000000000038</c:v>
                </c:pt>
                <c:pt idx="62384">
                  <c:v>62.384000000000015</c:v>
                </c:pt>
                <c:pt idx="62385">
                  <c:v>62.384999999999991</c:v>
                </c:pt>
                <c:pt idx="62386">
                  <c:v>62.386000000000024</c:v>
                </c:pt>
                <c:pt idx="62387">
                  <c:v>62.387</c:v>
                </c:pt>
                <c:pt idx="62388">
                  <c:v>62.388000000000034</c:v>
                </c:pt>
                <c:pt idx="62389">
                  <c:v>62.38900000000001</c:v>
                </c:pt>
                <c:pt idx="62390">
                  <c:v>62.390000000000043</c:v>
                </c:pt>
                <c:pt idx="62391">
                  <c:v>62.39100000000002</c:v>
                </c:pt>
                <c:pt idx="62392">
                  <c:v>62.391999999999996</c:v>
                </c:pt>
                <c:pt idx="62393">
                  <c:v>62.393000000000029</c:v>
                </c:pt>
                <c:pt idx="62394">
                  <c:v>62.394000000000005</c:v>
                </c:pt>
                <c:pt idx="62395">
                  <c:v>62.395000000000039</c:v>
                </c:pt>
                <c:pt idx="62396">
                  <c:v>62.396000000000015</c:v>
                </c:pt>
                <c:pt idx="62397">
                  <c:v>62.396999999999991</c:v>
                </c:pt>
                <c:pt idx="62398">
                  <c:v>62.398000000000025</c:v>
                </c:pt>
                <c:pt idx="62399">
                  <c:v>62.399000000000001</c:v>
                </c:pt>
                <c:pt idx="62400">
                  <c:v>62.400000000000034</c:v>
                </c:pt>
                <c:pt idx="62401">
                  <c:v>62.40100000000001</c:v>
                </c:pt>
                <c:pt idx="62402">
                  <c:v>62.402000000000044</c:v>
                </c:pt>
                <c:pt idx="62403">
                  <c:v>62.40300000000002</c:v>
                </c:pt>
                <c:pt idx="62404">
                  <c:v>62.403999999999996</c:v>
                </c:pt>
                <c:pt idx="62405">
                  <c:v>62.40500000000003</c:v>
                </c:pt>
                <c:pt idx="62406">
                  <c:v>62.406000000000006</c:v>
                </c:pt>
                <c:pt idx="62407">
                  <c:v>62.407000000000039</c:v>
                </c:pt>
                <c:pt idx="62408">
                  <c:v>62.408000000000015</c:v>
                </c:pt>
                <c:pt idx="62409">
                  <c:v>62.408999999999992</c:v>
                </c:pt>
                <c:pt idx="62410">
                  <c:v>62.410000000000025</c:v>
                </c:pt>
                <c:pt idx="62411">
                  <c:v>62.411000000000001</c:v>
                </c:pt>
                <c:pt idx="62412">
                  <c:v>62.412000000000035</c:v>
                </c:pt>
                <c:pt idx="62413">
                  <c:v>62.413000000000011</c:v>
                </c:pt>
                <c:pt idx="62414">
                  <c:v>62.414000000000044</c:v>
                </c:pt>
                <c:pt idx="62415">
                  <c:v>62.41500000000002</c:v>
                </c:pt>
                <c:pt idx="62416">
                  <c:v>62.415999999999997</c:v>
                </c:pt>
                <c:pt idx="62417">
                  <c:v>62.41700000000003</c:v>
                </c:pt>
                <c:pt idx="62418">
                  <c:v>62.418000000000006</c:v>
                </c:pt>
                <c:pt idx="62419">
                  <c:v>62.41900000000004</c:v>
                </c:pt>
                <c:pt idx="62420">
                  <c:v>62.420000000000016</c:v>
                </c:pt>
                <c:pt idx="62421">
                  <c:v>62.420999999999992</c:v>
                </c:pt>
                <c:pt idx="62422">
                  <c:v>62.422000000000025</c:v>
                </c:pt>
                <c:pt idx="62423">
                  <c:v>62.423000000000002</c:v>
                </c:pt>
                <c:pt idx="62424">
                  <c:v>62.424000000000035</c:v>
                </c:pt>
                <c:pt idx="62425">
                  <c:v>62.425000000000011</c:v>
                </c:pt>
                <c:pt idx="62426">
                  <c:v>62.426000000000045</c:v>
                </c:pt>
                <c:pt idx="62427">
                  <c:v>62.427000000000021</c:v>
                </c:pt>
                <c:pt idx="62428">
                  <c:v>62.427999999999997</c:v>
                </c:pt>
                <c:pt idx="62429">
                  <c:v>62.42900000000003</c:v>
                </c:pt>
                <c:pt idx="62430">
                  <c:v>62.430000000000007</c:v>
                </c:pt>
                <c:pt idx="62431">
                  <c:v>62.43100000000004</c:v>
                </c:pt>
                <c:pt idx="62432">
                  <c:v>62.432000000000016</c:v>
                </c:pt>
                <c:pt idx="62433">
                  <c:v>62.432999999999993</c:v>
                </c:pt>
                <c:pt idx="62434">
                  <c:v>62.434000000000026</c:v>
                </c:pt>
                <c:pt idx="62435">
                  <c:v>62.435000000000002</c:v>
                </c:pt>
                <c:pt idx="62436">
                  <c:v>62.436000000000035</c:v>
                </c:pt>
                <c:pt idx="62437">
                  <c:v>62.437000000000012</c:v>
                </c:pt>
                <c:pt idx="62438">
                  <c:v>62.438000000000045</c:v>
                </c:pt>
                <c:pt idx="62439">
                  <c:v>62.439000000000021</c:v>
                </c:pt>
                <c:pt idx="62440">
                  <c:v>62.44</c:v>
                </c:pt>
                <c:pt idx="62441">
                  <c:v>62.441000000000031</c:v>
                </c:pt>
                <c:pt idx="62442">
                  <c:v>62.442000000000007</c:v>
                </c:pt>
                <c:pt idx="62443">
                  <c:v>62.44300000000004</c:v>
                </c:pt>
                <c:pt idx="62444">
                  <c:v>62.444000000000017</c:v>
                </c:pt>
                <c:pt idx="62445">
                  <c:v>62.444999999999993</c:v>
                </c:pt>
                <c:pt idx="62446">
                  <c:v>62.446000000000026</c:v>
                </c:pt>
                <c:pt idx="62447">
                  <c:v>62.447000000000003</c:v>
                </c:pt>
                <c:pt idx="62448">
                  <c:v>62.448000000000036</c:v>
                </c:pt>
                <c:pt idx="62449">
                  <c:v>62.449000000000012</c:v>
                </c:pt>
                <c:pt idx="62450">
                  <c:v>62.450000000000045</c:v>
                </c:pt>
                <c:pt idx="62451">
                  <c:v>62.451000000000022</c:v>
                </c:pt>
                <c:pt idx="62452">
                  <c:v>62.451999999999998</c:v>
                </c:pt>
                <c:pt idx="62453">
                  <c:v>62.453000000000031</c:v>
                </c:pt>
                <c:pt idx="62454">
                  <c:v>62.454000000000008</c:v>
                </c:pt>
                <c:pt idx="62455">
                  <c:v>62.455000000000041</c:v>
                </c:pt>
                <c:pt idx="62456">
                  <c:v>62.456000000000017</c:v>
                </c:pt>
                <c:pt idx="62457">
                  <c:v>62.456999999999994</c:v>
                </c:pt>
                <c:pt idx="62458">
                  <c:v>62.458000000000027</c:v>
                </c:pt>
                <c:pt idx="62459">
                  <c:v>62.459000000000003</c:v>
                </c:pt>
                <c:pt idx="62460">
                  <c:v>62.460000000000036</c:v>
                </c:pt>
                <c:pt idx="62461">
                  <c:v>62.461000000000013</c:v>
                </c:pt>
                <c:pt idx="62462">
                  <c:v>62.462000000000046</c:v>
                </c:pt>
                <c:pt idx="62463">
                  <c:v>62.463000000000022</c:v>
                </c:pt>
                <c:pt idx="62464">
                  <c:v>62.463999999999999</c:v>
                </c:pt>
                <c:pt idx="62465">
                  <c:v>62.465000000000032</c:v>
                </c:pt>
                <c:pt idx="62466">
                  <c:v>62.466000000000008</c:v>
                </c:pt>
                <c:pt idx="62467">
                  <c:v>62.467000000000041</c:v>
                </c:pt>
                <c:pt idx="62468">
                  <c:v>62.468000000000018</c:v>
                </c:pt>
                <c:pt idx="62469">
                  <c:v>62.468999999999994</c:v>
                </c:pt>
                <c:pt idx="62470">
                  <c:v>62.470000000000027</c:v>
                </c:pt>
                <c:pt idx="62471">
                  <c:v>62.471000000000004</c:v>
                </c:pt>
                <c:pt idx="62472">
                  <c:v>62.472000000000037</c:v>
                </c:pt>
                <c:pt idx="62473">
                  <c:v>62.473000000000013</c:v>
                </c:pt>
                <c:pt idx="62474">
                  <c:v>62.474000000000046</c:v>
                </c:pt>
                <c:pt idx="62475">
                  <c:v>62.475000000000023</c:v>
                </c:pt>
                <c:pt idx="62476">
                  <c:v>62.475999999999999</c:v>
                </c:pt>
                <c:pt idx="62477">
                  <c:v>62.477000000000032</c:v>
                </c:pt>
                <c:pt idx="62478">
                  <c:v>62.478000000000009</c:v>
                </c:pt>
                <c:pt idx="62479">
                  <c:v>62.479000000000042</c:v>
                </c:pt>
                <c:pt idx="62480">
                  <c:v>62.480000000000018</c:v>
                </c:pt>
                <c:pt idx="62481">
                  <c:v>62.480999999999995</c:v>
                </c:pt>
                <c:pt idx="62482">
                  <c:v>62.482000000000028</c:v>
                </c:pt>
                <c:pt idx="62483">
                  <c:v>62.483000000000004</c:v>
                </c:pt>
                <c:pt idx="62484">
                  <c:v>62.484000000000037</c:v>
                </c:pt>
                <c:pt idx="62485">
                  <c:v>62.485000000000014</c:v>
                </c:pt>
                <c:pt idx="62486">
                  <c:v>62.48599999999999</c:v>
                </c:pt>
                <c:pt idx="62487">
                  <c:v>62.487000000000023</c:v>
                </c:pt>
                <c:pt idx="62488">
                  <c:v>62.488</c:v>
                </c:pt>
                <c:pt idx="62489">
                  <c:v>62.489000000000033</c:v>
                </c:pt>
                <c:pt idx="62490">
                  <c:v>62.490000000000009</c:v>
                </c:pt>
                <c:pt idx="62491">
                  <c:v>62.491000000000042</c:v>
                </c:pt>
                <c:pt idx="62492">
                  <c:v>62.492000000000019</c:v>
                </c:pt>
                <c:pt idx="62493">
                  <c:v>62.492999999999995</c:v>
                </c:pt>
                <c:pt idx="62494">
                  <c:v>62.494000000000028</c:v>
                </c:pt>
                <c:pt idx="62495">
                  <c:v>62.495000000000005</c:v>
                </c:pt>
                <c:pt idx="62496">
                  <c:v>62.496000000000038</c:v>
                </c:pt>
                <c:pt idx="62497">
                  <c:v>62.497000000000014</c:v>
                </c:pt>
                <c:pt idx="62498">
                  <c:v>62.49799999999999</c:v>
                </c:pt>
                <c:pt idx="62499">
                  <c:v>62.499000000000024</c:v>
                </c:pt>
                <c:pt idx="62500">
                  <c:v>62.5</c:v>
                </c:pt>
                <c:pt idx="62501">
                  <c:v>62.501000000000033</c:v>
                </c:pt>
                <c:pt idx="62502">
                  <c:v>62.50200000000001</c:v>
                </c:pt>
                <c:pt idx="62503">
                  <c:v>62.503000000000043</c:v>
                </c:pt>
                <c:pt idx="62504">
                  <c:v>62.504000000000019</c:v>
                </c:pt>
                <c:pt idx="62505">
                  <c:v>62.504999999999995</c:v>
                </c:pt>
                <c:pt idx="62506">
                  <c:v>62.506000000000029</c:v>
                </c:pt>
                <c:pt idx="62507">
                  <c:v>62.507000000000005</c:v>
                </c:pt>
                <c:pt idx="62508">
                  <c:v>62.508000000000038</c:v>
                </c:pt>
                <c:pt idx="62509">
                  <c:v>62.509000000000015</c:v>
                </c:pt>
                <c:pt idx="62510">
                  <c:v>62.509999999999991</c:v>
                </c:pt>
                <c:pt idx="62511">
                  <c:v>62.511000000000024</c:v>
                </c:pt>
                <c:pt idx="62512">
                  <c:v>62.512</c:v>
                </c:pt>
                <c:pt idx="62513">
                  <c:v>62.513000000000034</c:v>
                </c:pt>
                <c:pt idx="62514">
                  <c:v>62.51400000000001</c:v>
                </c:pt>
                <c:pt idx="62515">
                  <c:v>62.515000000000043</c:v>
                </c:pt>
                <c:pt idx="62516">
                  <c:v>62.51600000000002</c:v>
                </c:pt>
                <c:pt idx="62517">
                  <c:v>62.516999999999996</c:v>
                </c:pt>
                <c:pt idx="62518">
                  <c:v>62.518000000000029</c:v>
                </c:pt>
                <c:pt idx="62519">
                  <c:v>62.519000000000005</c:v>
                </c:pt>
                <c:pt idx="62520">
                  <c:v>62.520000000000039</c:v>
                </c:pt>
                <c:pt idx="62521">
                  <c:v>62.521000000000015</c:v>
                </c:pt>
                <c:pt idx="62522">
                  <c:v>62.521999999999991</c:v>
                </c:pt>
                <c:pt idx="62523">
                  <c:v>62.523000000000025</c:v>
                </c:pt>
                <c:pt idx="62524">
                  <c:v>62.524000000000001</c:v>
                </c:pt>
                <c:pt idx="62525">
                  <c:v>62.525000000000034</c:v>
                </c:pt>
                <c:pt idx="62526">
                  <c:v>62.52600000000001</c:v>
                </c:pt>
                <c:pt idx="62527">
                  <c:v>62.527000000000044</c:v>
                </c:pt>
                <c:pt idx="62528">
                  <c:v>62.52800000000002</c:v>
                </c:pt>
                <c:pt idx="62529">
                  <c:v>62.528999999999996</c:v>
                </c:pt>
                <c:pt idx="62530">
                  <c:v>62.53000000000003</c:v>
                </c:pt>
                <c:pt idx="62531">
                  <c:v>62.531000000000006</c:v>
                </c:pt>
                <c:pt idx="62532">
                  <c:v>62.532000000000039</c:v>
                </c:pt>
                <c:pt idx="62533">
                  <c:v>62.533000000000015</c:v>
                </c:pt>
                <c:pt idx="62534">
                  <c:v>62.533999999999992</c:v>
                </c:pt>
                <c:pt idx="62535">
                  <c:v>62.535000000000025</c:v>
                </c:pt>
                <c:pt idx="62536">
                  <c:v>62.536000000000001</c:v>
                </c:pt>
                <c:pt idx="62537">
                  <c:v>62.537000000000035</c:v>
                </c:pt>
                <c:pt idx="62538">
                  <c:v>62.538000000000011</c:v>
                </c:pt>
                <c:pt idx="62539">
                  <c:v>62.539000000000044</c:v>
                </c:pt>
                <c:pt idx="62540">
                  <c:v>62.54000000000002</c:v>
                </c:pt>
                <c:pt idx="62541">
                  <c:v>62.540999999999997</c:v>
                </c:pt>
                <c:pt idx="62542">
                  <c:v>62.54200000000003</c:v>
                </c:pt>
                <c:pt idx="62543">
                  <c:v>62.543000000000006</c:v>
                </c:pt>
                <c:pt idx="62544">
                  <c:v>62.54400000000004</c:v>
                </c:pt>
                <c:pt idx="62545">
                  <c:v>62.545000000000016</c:v>
                </c:pt>
                <c:pt idx="62546">
                  <c:v>62.545999999999992</c:v>
                </c:pt>
                <c:pt idx="62547">
                  <c:v>62.547000000000025</c:v>
                </c:pt>
                <c:pt idx="62548">
                  <c:v>62.548000000000002</c:v>
                </c:pt>
                <c:pt idx="62549">
                  <c:v>62.549000000000035</c:v>
                </c:pt>
                <c:pt idx="62550">
                  <c:v>62.550000000000011</c:v>
                </c:pt>
                <c:pt idx="62551">
                  <c:v>62.551000000000045</c:v>
                </c:pt>
                <c:pt idx="62552">
                  <c:v>62.552000000000021</c:v>
                </c:pt>
                <c:pt idx="62553">
                  <c:v>62.552999999999997</c:v>
                </c:pt>
                <c:pt idx="62554">
                  <c:v>62.55400000000003</c:v>
                </c:pt>
                <c:pt idx="62555">
                  <c:v>62.555000000000007</c:v>
                </c:pt>
                <c:pt idx="62556">
                  <c:v>62.55600000000004</c:v>
                </c:pt>
                <c:pt idx="62557">
                  <c:v>62.557000000000016</c:v>
                </c:pt>
                <c:pt idx="62558">
                  <c:v>62.557999999999993</c:v>
                </c:pt>
                <c:pt idx="62559">
                  <c:v>62.559000000000026</c:v>
                </c:pt>
                <c:pt idx="62560">
                  <c:v>62.56</c:v>
                </c:pt>
                <c:pt idx="62561">
                  <c:v>62.561000000000035</c:v>
                </c:pt>
                <c:pt idx="62562">
                  <c:v>62.562000000000012</c:v>
                </c:pt>
                <c:pt idx="62563">
                  <c:v>62.563000000000045</c:v>
                </c:pt>
                <c:pt idx="62564">
                  <c:v>62.564000000000021</c:v>
                </c:pt>
                <c:pt idx="62565">
                  <c:v>62.564999999999998</c:v>
                </c:pt>
                <c:pt idx="62566">
                  <c:v>62.566000000000031</c:v>
                </c:pt>
                <c:pt idx="62567">
                  <c:v>62.567000000000007</c:v>
                </c:pt>
                <c:pt idx="62568">
                  <c:v>62.56800000000004</c:v>
                </c:pt>
                <c:pt idx="62569">
                  <c:v>62.569000000000017</c:v>
                </c:pt>
                <c:pt idx="62570">
                  <c:v>62.569999999999993</c:v>
                </c:pt>
                <c:pt idx="62571">
                  <c:v>62.571000000000026</c:v>
                </c:pt>
                <c:pt idx="62572">
                  <c:v>62.572000000000003</c:v>
                </c:pt>
                <c:pt idx="62573">
                  <c:v>62.573000000000036</c:v>
                </c:pt>
                <c:pt idx="62574">
                  <c:v>62.574000000000012</c:v>
                </c:pt>
                <c:pt idx="62575">
                  <c:v>62.575000000000045</c:v>
                </c:pt>
                <c:pt idx="62576">
                  <c:v>62.576000000000022</c:v>
                </c:pt>
                <c:pt idx="62577">
                  <c:v>62.576999999999998</c:v>
                </c:pt>
                <c:pt idx="62578">
                  <c:v>62.578000000000031</c:v>
                </c:pt>
                <c:pt idx="62579">
                  <c:v>62.579000000000008</c:v>
                </c:pt>
                <c:pt idx="62580">
                  <c:v>62.580000000000041</c:v>
                </c:pt>
                <c:pt idx="62581">
                  <c:v>62.581000000000017</c:v>
                </c:pt>
                <c:pt idx="62582">
                  <c:v>62.581999999999994</c:v>
                </c:pt>
                <c:pt idx="62583">
                  <c:v>62.583000000000027</c:v>
                </c:pt>
                <c:pt idx="62584">
                  <c:v>62.584000000000003</c:v>
                </c:pt>
                <c:pt idx="62585">
                  <c:v>62.585000000000036</c:v>
                </c:pt>
                <c:pt idx="62586">
                  <c:v>62.586000000000013</c:v>
                </c:pt>
                <c:pt idx="62587">
                  <c:v>62.587000000000046</c:v>
                </c:pt>
                <c:pt idx="62588">
                  <c:v>62.588000000000022</c:v>
                </c:pt>
                <c:pt idx="62589">
                  <c:v>62.588999999999999</c:v>
                </c:pt>
                <c:pt idx="62590">
                  <c:v>62.590000000000032</c:v>
                </c:pt>
                <c:pt idx="62591">
                  <c:v>62.591000000000008</c:v>
                </c:pt>
                <c:pt idx="62592">
                  <c:v>62.592000000000041</c:v>
                </c:pt>
                <c:pt idx="62593">
                  <c:v>62.593000000000018</c:v>
                </c:pt>
                <c:pt idx="62594">
                  <c:v>62.593999999999994</c:v>
                </c:pt>
                <c:pt idx="62595">
                  <c:v>62.595000000000027</c:v>
                </c:pt>
                <c:pt idx="62596">
                  <c:v>62.596000000000004</c:v>
                </c:pt>
                <c:pt idx="62597">
                  <c:v>62.597000000000037</c:v>
                </c:pt>
                <c:pt idx="62598">
                  <c:v>62.598000000000013</c:v>
                </c:pt>
                <c:pt idx="62599">
                  <c:v>62.599000000000046</c:v>
                </c:pt>
                <c:pt idx="62600">
                  <c:v>62.600000000000023</c:v>
                </c:pt>
                <c:pt idx="62601">
                  <c:v>62.600999999999999</c:v>
                </c:pt>
                <c:pt idx="62602">
                  <c:v>62.602000000000032</c:v>
                </c:pt>
                <c:pt idx="62603">
                  <c:v>62.603000000000009</c:v>
                </c:pt>
                <c:pt idx="62604">
                  <c:v>62.604000000000042</c:v>
                </c:pt>
                <c:pt idx="62605">
                  <c:v>62.605000000000018</c:v>
                </c:pt>
                <c:pt idx="62606">
                  <c:v>62.605999999999995</c:v>
                </c:pt>
                <c:pt idx="62607">
                  <c:v>62.607000000000028</c:v>
                </c:pt>
                <c:pt idx="62608">
                  <c:v>62.608000000000004</c:v>
                </c:pt>
                <c:pt idx="62609">
                  <c:v>62.609000000000037</c:v>
                </c:pt>
                <c:pt idx="62610">
                  <c:v>62.610000000000014</c:v>
                </c:pt>
                <c:pt idx="62611">
                  <c:v>62.61099999999999</c:v>
                </c:pt>
                <c:pt idx="62612">
                  <c:v>62.612000000000023</c:v>
                </c:pt>
                <c:pt idx="62613">
                  <c:v>62.613</c:v>
                </c:pt>
                <c:pt idx="62614">
                  <c:v>62.614000000000033</c:v>
                </c:pt>
                <c:pt idx="62615">
                  <c:v>62.615000000000009</c:v>
                </c:pt>
                <c:pt idx="62616">
                  <c:v>62.616000000000042</c:v>
                </c:pt>
                <c:pt idx="62617">
                  <c:v>62.617000000000019</c:v>
                </c:pt>
                <c:pt idx="62618">
                  <c:v>62.617999999999995</c:v>
                </c:pt>
                <c:pt idx="62619">
                  <c:v>62.619000000000028</c:v>
                </c:pt>
                <c:pt idx="62620">
                  <c:v>62.620000000000005</c:v>
                </c:pt>
                <c:pt idx="62621">
                  <c:v>62.621000000000038</c:v>
                </c:pt>
                <c:pt idx="62622">
                  <c:v>62.622000000000014</c:v>
                </c:pt>
                <c:pt idx="62623">
                  <c:v>62.62299999999999</c:v>
                </c:pt>
                <c:pt idx="62624">
                  <c:v>62.624000000000024</c:v>
                </c:pt>
                <c:pt idx="62625">
                  <c:v>62.625</c:v>
                </c:pt>
                <c:pt idx="62626">
                  <c:v>62.626000000000033</c:v>
                </c:pt>
                <c:pt idx="62627">
                  <c:v>62.62700000000001</c:v>
                </c:pt>
                <c:pt idx="62628">
                  <c:v>62.628000000000043</c:v>
                </c:pt>
                <c:pt idx="62629">
                  <c:v>62.629000000000019</c:v>
                </c:pt>
                <c:pt idx="62630">
                  <c:v>62.629999999999995</c:v>
                </c:pt>
                <c:pt idx="62631">
                  <c:v>62.631000000000029</c:v>
                </c:pt>
                <c:pt idx="62632">
                  <c:v>62.632000000000005</c:v>
                </c:pt>
                <c:pt idx="62633">
                  <c:v>62.633000000000038</c:v>
                </c:pt>
                <c:pt idx="62634">
                  <c:v>62.634000000000015</c:v>
                </c:pt>
                <c:pt idx="62635">
                  <c:v>62.634999999999991</c:v>
                </c:pt>
                <c:pt idx="62636">
                  <c:v>62.636000000000024</c:v>
                </c:pt>
                <c:pt idx="62637">
                  <c:v>62.637</c:v>
                </c:pt>
                <c:pt idx="62638">
                  <c:v>62.638000000000034</c:v>
                </c:pt>
                <c:pt idx="62639">
                  <c:v>62.63900000000001</c:v>
                </c:pt>
                <c:pt idx="62640">
                  <c:v>62.640000000000043</c:v>
                </c:pt>
                <c:pt idx="62641">
                  <c:v>62.64100000000002</c:v>
                </c:pt>
                <c:pt idx="62642">
                  <c:v>62.641999999999996</c:v>
                </c:pt>
                <c:pt idx="62643">
                  <c:v>62.643000000000029</c:v>
                </c:pt>
                <c:pt idx="62644">
                  <c:v>62.644000000000005</c:v>
                </c:pt>
                <c:pt idx="62645">
                  <c:v>62.645000000000039</c:v>
                </c:pt>
                <c:pt idx="62646">
                  <c:v>62.646000000000015</c:v>
                </c:pt>
                <c:pt idx="62647">
                  <c:v>62.646999999999991</c:v>
                </c:pt>
                <c:pt idx="62648">
                  <c:v>62.648000000000025</c:v>
                </c:pt>
                <c:pt idx="62649">
                  <c:v>62.649000000000001</c:v>
                </c:pt>
                <c:pt idx="62650">
                  <c:v>62.650000000000034</c:v>
                </c:pt>
                <c:pt idx="62651">
                  <c:v>62.65100000000001</c:v>
                </c:pt>
                <c:pt idx="62652">
                  <c:v>62.652000000000044</c:v>
                </c:pt>
                <c:pt idx="62653">
                  <c:v>62.65300000000002</c:v>
                </c:pt>
                <c:pt idx="62654">
                  <c:v>62.653999999999996</c:v>
                </c:pt>
                <c:pt idx="62655">
                  <c:v>62.65500000000003</c:v>
                </c:pt>
                <c:pt idx="62656">
                  <c:v>62.656000000000006</c:v>
                </c:pt>
                <c:pt idx="62657">
                  <c:v>62.657000000000039</c:v>
                </c:pt>
                <c:pt idx="62658">
                  <c:v>62.658000000000015</c:v>
                </c:pt>
                <c:pt idx="62659">
                  <c:v>62.658999999999992</c:v>
                </c:pt>
                <c:pt idx="62660">
                  <c:v>62.660000000000025</c:v>
                </c:pt>
                <c:pt idx="62661">
                  <c:v>62.661000000000001</c:v>
                </c:pt>
                <c:pt idx="62662">
                  <c:v>62.662000000000035</c:v>
                </c:pt>
                <c:pt idx="62663">
                  <c:v>62.663000000000011</c:v>
                </c:pt>
                <c:pt idx="62664">
                  <c:v>62.664000000000044</c:v>
                </c:pt>
                <c:pt idx="62665">
                  <c:v>62.66500000000002</c:v>
                </c:pt>
                <c:pt idx="62666">
                  <c:v>62.665999999999997</c:v>
                </c:pt>
                <c:pt idx="62667">
                  <c:v>62.66700000000003</c:v>
                </c:pt>
                <c:pt idx="62668">
                  <c:v>62.668000000000006</c:v>
                </c:pt>
                <c:pt idx="62669">
                  <c:v>62.66900000000004</c:v>
                </c:pt>
                <c:pt idx="62670">
                  <c:v>62.670000000000016</c:v>
                </c:pt>
                <c:pt idx="62671">
                  <c:v>62.670999999999992</c:v>
                </c:pt>
                <c:pt idx="62672">
                  <c:v>62.672000000000025</c:v>
                </c:pt>
                <c:pt idx="62673">
                  <c:v>62.673000000000002</c:v>
                </c:pt>
                <c:pt idx="62674">
                  <c:v>62.674000000000035</c:v>
                </c:pt>
                <c:pt idx="62675">
                  <c:v>62.675000000000011</c:v>
                </c:pt>
                <c:pt idx="62676">
                  <c:v>62.676000000000045</c:v>
                </c:pt>
                <c:pt idx="62677">
                  <c:v>62.677000000000021</c:v>
                </c:pt>
                <c:pt idx="62678">
                  <c:v>62.677999999999997</c:v>
                </c:pt>
                <c:pt idx="62679">
                  <c:v>62.67900000000003</c:v>
                </c:pt>
                <c:pt idx="62680">
                  <c:v>62.680000000000007</c:v>
                </c:pt>
                <c:pt idx="62681">
                  <c:v>62.68100000000004</c:v>
                </c:pt>
                <c:pt idx="62682">
                  <c:v>62.682000000000016</c:v>
                </c:pt>
                <c:pt idx="62683">
                  <c:v>62.682999999999993</c:v>
                </c:pt>
                <c:pt idx="62684">
                  <c:v>62.684000000000026</c:v>
                </c:pt>
                <c:pt idx="62685">
                  <c:v>62.685000000000002</c:v>
                </c:pt>
                <c:pt idx="62686">
                  <c:v>62.686000000000035</c:v>
                </c:pt>
                <c:pt idx="62687">
                  <c:v>62.687000000000012</c:v>
                </c:pt>
                <c:pt idx="62688">
                  <c:v>62.688000000000045</c:v>
                </c:pt>
                <c:pt idx="62689">
                  <c:v>62.689000000000021</c:v>
                </c:pt>
                <c:pt idx="62690">
                  <c:v>62.69</c:v>
                </c:pt>
                <c:pt idx="62691">
                  <c:v>62.691000000000031</c:v>
                </c:pt>
                <c:pt idx="62692">
                  <c:v>62.692000000000007</c:v>
                </c:pt>
                <c:pt idx="62693">
                  <c:v>62.69300000000004</c:v>
                </c:pt>
                <c:pt idx="62694">
                  <c:v>62.694000000000017</c:v>
                </c:pt>
                <c:pt idx="62695">
                  <c:v>62.694999999999993</c:v>
                </c:pt>
                <c:pt idx="62696">
                  <c:v>62.696000000000026</c:v>
                </c:pt>
                <c:pt idx="62697">
                  <c:v>62.697000000000003</c:v>
                </c:pt>
                <c:pt idx="62698">
                  <c:v>62.698000000000036</c:v>
                </c:pt>
                <c:pt idx="62699">
                  <c:v>62.699000000000012</c:v>
                </c:pt>
                <c:pt idx="62700">
                  <c:v>62.700000000000045</c:v>
                </c:pt>
                <c:pt idx="62701">
                  <c:v>62.701000000000022</c:v>
                </c:pt>
                <c:pt idx="62702">
                  <c:v>62.701999999999998</c:v>
                </c:pt>
                <c:pt idx="62703">
                  <c:v>62.703000000000031</c:v>
                </c:pt>
                <c:pt idx="62704">
                  <c:v>62.704000000000008</c:v>
                </c:pt>
                <c:pt idx="62705">
                  <c:v>62.705000000000041</c:v>
                </c:pt>
                <c:pt idx="62706">
                  <c:v>62.706000000000017</c:v>
                </c:pt>
                <c:pt idx="62707">
                  <c:v>62.706999999999994</c:v>
                </c:pt>
                <c:pt idx="62708">
                  <c:v>62.708000000000027</c:v>
                </c:pt>
                <c:pt idx="62709">
                  <c:v>62.709000000000003</c:v>
                </c:pt>
                <c:pt idx="62710">
                  <c:v>62.710000000000036</c:v>
                </c:pt>
                <c:pt idx="62711">
                  <c:v>62.711000000000013</c:v>
                </c:pt>
                <c:pt idx="62712">
                  <c:v>62.712000000000046</c:v>
                </c:pt>
                <c:pt idx="62713">
                  <c:v>62.713000000000022</c:v>
                </c:pt>
                <c:pt idx="62714">
                  <c:v>62.713999999999999</c:v>
                </c:pt>
                <c:pt idx="62715">
                  <c:v>62.715000000000032</c:v>
                </c:pt>
                <c:pt idx="62716">
                  <c:v>62.716000000000008</c:v>
                </c:pt>
                <c:pt idx="62717">
                  <c:v>62.717000000000041</c:v>
                </c:pt>
                <c:pt idx="62718">
                  <c:v>62.718000000000018</c:v>
                </c:pt>
                <c:pt idx="62719">
                  <c:v>62.718999999999994</c:v>
                </c:pt>
                <c:pt idx="62720">
                  <c:v>62.720000000000027</c:v>
                </c:pt>
                <c:pt idx="62721">
                  <c:v>62.721000000000004</c:v>
                </c:pt>
                <c:pt idx="62722">
                  <c:v>62.722000000000037</c:v>
                </c:pt>
                <c:pt idx="62723">
                  <c:v>62.723000000000013</c:v>
                </c:pt>
                <c:pt idx="62724">
                  <c:v>62.724000000000046</c:v>
                </c:pt>
                <c:pt idx="62725">
                  <c:v>62.725000000000023</c:v>
                </c:pt>
                <c:pt idx="62726">
                  <c:v>62.725999999999999</c:v>
                </c:pt>
                <c:pt idx="62727">
                  <c:v>62.727000000000032</c:v>
                </c:pt>
                <c:pt idx="62728">
                  <c:v>62.728000000000009</c:v>
                </c:pt>
                <c:pt idx="62729">
                  <c:v>62.729000000000042</c:v>
                </c:pt>
                <c:pt idx="62730">
                  <c:v>62.730000000000018</c:v>
                </c:pt>
                <c:pt idx="62731">
                  <c:v>62.730999999999995</c:v>
                </c:pt>
                <c:pt idx="62732">
                  <c:v>62.732000000000028</c:v>
                </c:pt>
                <c:pt idx="62733">
                  <c:v>62.733000000000004</c:v>
                </c:pt>
                <c:pt idx="62734">
                  <c:v>62.734000000000037</c:v>
                </c:pt>
                <c:pt idx="62735">
                  <c:v>62.735000000000014</c:v>
                </c:pt>
                <c:pt idx="62736">
                  <c:v>62.73599999999999</c:v>
                </c:pt>
                <c:pt idx="62737">
                  <c:v>62.737000000000023</c:v>
                </c:pt>
                <c:pt idx="62738">
                  <c:v>62.738</c:v>
                </c:pt>
                <c:pt idx="62739">
                  <c:v>62.739000000000033</c:v>
                </c:pt>
                <c:pt idx="62740">
                  <c:v>62.740000000000009</c:v>
                </c:pt>
                <c:pt idx="62741">
                  <c:v>62.741000000000042</c:v>
                </c:pt>
                <c:pt idx="62742">
                  <c:v>62.742000000000019</c:v>
                </c:pt>
                <c:pt idx="62743">
                  <c:v>62.742999999999995</c:v>
                </c:pt>
                <c:pt idx="62744">
                  <c:v>62.744000000000028</c:v>
                </c:pt>
                <c:pt idx="62745">
                  <c:v>62.745000000000005</c:v>
                </c:pt>
                <c:pt idx="62746">
                  <c:v>62.746000000000038</c:v>
                </c:pt>
                <c:pt idx="62747">
                  <c:v>62.747000000000014</c:v>
                </c:pt>
                <c:pt idx="62748">
                  <c:v>62.74799999999999</c:v>
                </c:pt>
                <c:pt idx="62749">
                  <c:v>62.749000000000024</c:v>
                </c:pt>
                <c:pt idx="62750">
                  <c:v>62.75</c:v>
                </c:pt>
                <c:pt idx="62751">
                  <c:v>62.751000000000033</c:v>
                </c:pt>
                <c:pt idx="62752">
                  <c:v>62.75200000000001</c:v>
                </c:pt>
                <c:pt idx="62753">
                  <c:v>62.753000000000043</c:v>
                </c:pt>
                <c:pt idx="62754">
                  <c:v>62.754000000000019</c:v>
                </c:pt>
                <c:pt idx="62755">
                  <c:v>62.754999999999995</c:v>
                </c:pt>
                <c:pt idx="62756">
                  <c:v>62.756000000000029</c:v>
                </c:pt>
                <c:pt idx="62757">
                  <c:v>62.757000000000005</c:v>
                </c:pt>
                <c:pt idx="62758">
                  <c:v>62.758000000000038</c:v>
                </c:pt>
                <c:pt idx="62759">
                  <c:v>62.759000000000015</c:v>
                </c:pt>
                <c:pt idx="62760">
                  <c:v>62.759999999999991</c:v>
                </c:pt>
                <c:pt idx="62761">
                  <c:v>62.761000000000024</c:v>
                </c:pt>
                <c:pt idx="62762">
                  <c:v>62.762</c:v>
                </c:pt>
                <c:pt idx="62763">
                  <c:v>62.763000000000034</c:v>
                </c:pt>
                <c:pt idx="62764">
                  <c:v>62.76400000000001</c:v>
                </c:pt>
                <c:pt idx="62765">
                  <c:v>62.765000000000043</c:v>
                </c:pt>
                <c:pt idx="62766">
                  <c:v>62.76600000000002</c:v>
                </c:pt>
                <c:pt idx="62767">
                  <c:v>62.766999999999996</c:v>
                </c:pt>
                <c:pt idx="62768">
                  <c:v>62.768000000000029</c:v>
                </c:pt>
                <c:pt idx="62769">
                  <c:v>62.769000000000005</c:v>
                </c:pt>
                <c:pt idx="62770">
                  <c:v>62.770000000000039</c:v>
                </c:pt>
                <c:pt idx="62771">
                  <c:v>62.771000000000015</c:v>
                </c:pt>
                <c:pt idx="62772">
                  <c:v>62.771999999999991</c:v>
                </c:pt>
                <c:pt idx="62773">
                  <c:v>62.773000000000025</c:v>
                </c:pt>
                <c:pt idx="62774">
                  <c:v>62.774000000000001</c:v>
                </c:pt>
                <c:pt idx="62775">
                  <c:v>62.775000000000034</c:v>
                </c:pt>
                <c:pt idx="62776">
                  <c:v>62.77600000000001</c:v>
                </c:pt>
                <c:pt idx="62777">
                  <c:v>62.777000000000044</c:v>
                </c:pt>
                <c:pt idx="62778">
                  <c:v>62.77800000000002</c:v>
                </c:pt>
                <c:pt idx="62779">
                  <c:v>62.778999999999996</c:v>
                </c:pt>
                <c:pt idx="62780">
                  <c:v>62.78000000000003</c:v>
                </c:pt>
                <c:pt idx="62781">
                  <c:v>62.781000000000006</c:v>
                </c:pt>
                <c:pt idx="62782">
                  <c:v>62.782000000000039</c:v>
                </c:pt>
                <c:pt idx="62783">
                  <c:v>62.783000000000015</c:v>
                </c:pt>
                <c:pt idx="62784">
                  <c:v>62.783999999999992</c:v>
                </c:pt>
                <c:pt idx="62785">
                  <c:v>62.785000000000025</c:v>
                </c:pt>
                <c:pt idx="62786">
                  <c:v>62.786000000000001</c:v>
                </c:pt>
                <c:pt idx="62787">
                  <c:v>62.787000000000035</c:v>
                </c:pt>
                <c:pt idx="62788">
                  <c:v>62.788000000000011</c:v>
                </c:pt>
                <c:pt idx="62789">
                  <c:v>62.789000000000044</c:v>
                </c:pt>
                <c:pt idx="62790">
                  <c:v>62.79000000000002</c:v>
                </c:pt>
                <c:pt idx="62791">
                  <c:v>62.790999999999997</c:v>
                </c:pt>
                <c:pt idx="62792">
                  <c:v>62.79200000000003</c:v>
                </c:pt>
                <c:pt idx="62793">
                  <c:v>62.793000000000006</c:v>
                </c:pt>
                <c:pt idx="62794">
                  <c:v>62.79400000000004</c:v>
                </c:pt>
                <c:pt idx="62795">
                  <c:v>62.795000000000016</c:v>
                </c:pt>
                <c:pt idx="62796">
                  <c:v>62.795999999999992</c:v>
                </c:pt>
                <c:pt idx="62797">
                  <c:v>62.797000000000025</c:v>
                </c:pt>
                <c:pt idx="62798">
                  <c:v>62.798000000000002</c:v>
                </c:pt>
                <c:pt idx="62799">
                  <c:v>62.799000000000035</c:v>
                </c:pt>
                <c:pt idx="62800">
                  <c:v>62.800000000000011</c:v>
                </c:pt>
                <c:pt idx="62801">
                  <c:v>62.801000000000045</c:v>
                </c:pt>
                <c:pt idx="62802">
                  <c:v>62.802000000000021</c:v>
                </c:pt>
                <c:pt idx="62803">
                  <c:v>62.802999999999997</c:v>
                </c:pt>
                <c:pt idx="62804">
                  <c:v>62.80400000000003</c:v>
                </c:pt>
                <c:pt idx="62805">
                  <c:v>62.805000000000007</c:v>
                </c:pt>
                <c:pt idx="62806">
                  <c:v>62.80600000000004</c:v>
                </c:pt>
                <c:pt idx="62807">
                  <c:v>62.807000000000016</c:v>
                </c:pt>
                <c:pt idx="62808">
                  <c:v>62.807999999999993</c:v>
                </c:pt>
                <c:pt idx="62809">
                  <c:v>62.809000000000026</c:v>
                </c:pt>
                <c:pt idx="62810">
                  <c:v>62.81</c:v>
                </c:pt>
                <c:pt idx="62811">
                  <c:v>62.811000000000035</c:v>
                </c:pt>
                <c:pt idx="62812">
                  <c:v>62.812000000000012</c:v>
                </c:pt>
                <c:pt idx="62813">
                  <c:v>62.813000000000045</c:v>
                </c:pt>
                <c:pt idx="62814">
                  <c:v>62.814000000000021</c:v>
                </c:pt>
                <c:pt idx="62815">
                  <c:v>62.814999999999998</c:v>
                </c:pt>
                <c:pt idx="62816">
                  <c:v>62.816000000000031</c:v>
                </c:pt>
                <c:pt idx="62817">
                  <c:v>62.817000000000007</c:v>
                </c:pt>
                <c:pt idx="62818">
                  <c:v>62.81800000000004</c:v>
                </c:pt>
                <c:pt idx="62819">
                  <c:v>62.819000000000017</c:v>
                </c:pt>
                <c:pt idx="62820">
                  <c:v>62.819999999999993</c:v>
                </c:pt>
                <c:pt idx="62821">
                  <c:v>62.821000000000026</c:v>
                </c:pt>
                <c:pt idx="62822">
                  <c:v>62.822000000000003</c:v>
                </c:pt>
                <c:pt idx="62823">
                  <c:v>62.823000000000036</c:v>
                </c:pt>
                <c:pt idx="62824">
                  <c:v>62.824000000000012</c:v>
                </c:pt>
                <c:pt idx="62825">
                  <c:v>62.825000000000045</c:v>
                </c:pt>
                <c:pt idx="62826">
                  <c:v>62.826000000000022</c:v>
                </c:pt>
                <c:pt idx="62827">
                  <c:v>62.826999999999998</c:v>
                </c:pt>
                <c:pt idx="62828">
                  <c:v>62.828000000000031</c:v>
                </c:pt>
                <c:pt idx="62829">
                  <c:v>62.829000000000008</c:v>
                </c:pt>
                <c:pt idx="62830">
                  <c:v>62.830000000000041</c:v>
                </c:pt>
                <c:pt idx="62831">
                  <c:v>62.831000000000017</c:v>
                </c:pt>
                <c:pt idx="62832">
                  <c:v>62.831999999999994</c:v>
                </c:pt>
                <c:pt idx="62833">
                  <c:v>62.833000000000027</c:v>
                </c:pt>
                <c:pt idx="62834">
                  <c:v>62.834000000000003</c:v>
                </c:pt>
                <c:pt idx="62835">
                  <c:v>62.835000000000036</c:v>
                </c:pt>
                <c:pt idx="62836">
                  <c:v>62.836000000000013</c:v>
                </c:pt>
                <c:pt idx="62837">
                  <c:v>62.837000000000046</c:v>
                </c:pt>
                <c:pt idx="62838">
                  <c:v>62.838000000000022</c:v>
                </c:pt>
                <c:pt idx="62839">
                  <c:v>62.838999999999999</c:v>
                </c:pt>
                <c:pt idx="62840">
                  <c:v>62.840000000000032</c:v>
                </c:pt>
                <c:pt idx="62841">
                  <c:v>62.841000000000008</c:v>
                </c:pt>
                <c:pt idx="62842">
                  <c:v>62.842000000000041</c:v>
                </c:pt>
                <c:pt idx="62843">
                  <c:v>62.843000000000018</c:v>
                </c:pt>
                <c:pt idx="62844">
                  <c:v>62.843999999999994</c:v>
                </c:pt>
                <c:pt idx="62845">
                  <c:v>62.845000000000027</c:v>
                </c:pt>
                <c:pt idx="62846">
                  <c:v>62.846000000000004</c:v>
                </c:pt>
                <c:pt idx="62847">
                  <c:v>62.847000000000037</c:v>
                </c:pt>
                <c:pt idx="62848">
                  <c:v>62.848000000000013</c:v>
                </c:pt>
                <c:pt idx="62849">
                  <c:v>62.849000000000046</c:v>
                </c:pt>
                <c:pt idx="62850">
                  <c:v>62.850000000000023</c:v>
                </c:pt>
                <c:pt idx="62851">
                  <c:v>62.850999999999999</c:v>
                </c:pt>
                <c:pt idx="62852">
                  <c:v>62.852000000000032</c:v>
                </c:pt>
                <c:pt idx="62853">
                  <c:v>62.853000000000009</c:v>
                </c:pt>
                <c:pt idx="62854">
                  <c:v>62.854000000000042</c:v>
                </c:pt>
                <c:pt idx="62855">
                  <c:v>62.855000000000018</c:v>
                </c:pt>
                <c:pt idx="62856">
                  <c:v>62.855999999999995</c:v>
                </c:pt>
                <c:pt idx="62857">
                  <c:v>62.857000000000028</c:v>
                </c:pt>
                <c:pt idx="62858">
                  <c:v>62.858000000000004</c:v>
                </c:pt>
                <c:pt idx="62859">
                  <c:v>62.859000000000037</c:v>
                </c:pt>
                <c:pt idx="62860">
                  <c:v>62.860000000000014</c:v>
                </c:pt>
                <c:pt idx="62861">
                  <c:v>62.86099999999999</c:v>
                </c:pt>
                <c:pt idx="62862">
                  <c:v>62.862000000000023</c:v>
                </c:pt>
                <c:pt idx="62863">
                  <c:v>62.863</c:v>
                </c:pt>
                <c:pt idx="62864">
                  <c:v>62.864000000000033</c:v>
                </c:pt>
                <c:pt idx="62865">
                  <c:v>62.865000000000009</c:v>
                </c:pt>
                <c:pt idx="62866">
                  <c:v>62.866000000000042</c:v>
                </c:pt>
                <c:pt idx="62867">
                  <c:v>62.867000000000019</c:v>
                </c:pt>
                <c:pt idx="62868">
                  <c:v>62.867999999999995</c:v>
                </c:pt>
                <c:pt idx="62869">
                  <c:v>62.869000000000028</c:v>
                </c:pt>
                <c:pt idx="62870">
                  <c:v>62.870000000000005</c:v>
                </c:pt>
                <c:pt idx="62871">
                  <c:v>62.871000000000038</c:v>
                </c:pt>
                <c:pt idx="62872">
                  <c:v>62.872000000000014</c:v>
                </c:pt>
                <c:pt idx="62873">
                  <c:v>62.87299999999999</c:v>
                </c:pt>
                <c:pt idx="62874">
                  <c:v>62.874000000000024</c:v>
                </c:pt>
                <c:pt idx="62875">
                  <c:v>62.875</c:v>
                </c:pt>
                <c:pt idx="62876">
                  <c:v>62.876000000000033</c:v>
                </c:pt>
                <c:pt idx="62877">
                  <c:v>62.87700000000001</c:v>
                </c:pt>
                <c:pt idx="62878">
                  <c:v>62.878000000000043</c:v>
                </c:pt>
                <c:pt idx="62879">
                  <c:v>62.879000000000019</c:v>
                </c:pt>
                <c:pt idx="62880">
                  <c:v>62.879999999999995</c:v>
                </c:pt>
                <c:pt idx="62881">
                  <c:v>62.881000000000029</c:v>
                </c:pt>
                <c:pt idx="62882">
                  <c:v>62.882000000000005</c:v>
                </c:pt>
                <c:pt idx="62883">
                  <c:v>62.883000000000038</c:v>
                </c:pt>
                <c:pt idx="62884">
                  <c:v>62.884000000000015</c:v>
                </c:pt>
                <c:pt idx="62885">
                  <c:v>62.884999999999991</c:v>
                </c:pt>
                <c:pt idx="62886">
                  <c:v>62.886000000000024</c:v>
                </c:pt>
                <c:pt idx="62887">
                  <c:v>62.887</c:v>
                </c:pt>
                <c:pt idx="62888">
                  <c:v>62.888000000000034</c:v>
                </c:pt>
                <c:pt idx="62889">
                  <c:v>62.88900000000001</c:v>
                </c:pt>
                <c:pt idx="62890">
                  <c:v>62.890000000000043</c:v>
                </c:pt>
                <c:pt idx="62891">
                  <c:v>62.89100000000002</c:v>
                </c:pt>
                <c:pt idx="62892">
                  <c:v>62.891999999999996</c:v>
                </c:pt>
                <c:pt idx="62893">
                  <c:v>62.893000000000029</c:v>
                </c:pt>
                <c:pt idx="62894">
                  <c:v>62.894000000000005</c:v>
                </c:pt>
                <c:pt idx="62895">
                  <c:v>62.895000000000039</c:v>
                </c:pt>
                <c:pt idx="62896">
                  <c:v>62.896000000000015</c:v>
                </c:pt>
                <c:pt idx="62897">
                  <c:v>62.896999999999991</c:v>
                </c:pt>
                <c:pt idx="62898">
                  <c:v>62.898000000000025</c:v>
                </c:pt>
                <c:pt idx="62899">
                  <c:v>62.899000000000001</c:v>
                </c:pt>
                <c:pt idx="62900">
                  <c:v>62.900000000000034</c:v>
                </c:pt>
                <c:pt idx="62901">
                  <c:v>62.90100000000001</c:v>
                </c:pt>
                <c:pt idx="62902">
                  <c:v>62.902000000000044</c:v>
                </c:pt>
                <c:pt idx="62903">
                  <c:v>62.90300000000002</c:v>
                </c:pt>
                <c:pt idx="62904">
                  <c:v>62.903999999999996</c:v>
                </c:pt>
                <c:pt idx="62905">
                  <c:v>62.90500000000003</c:v>
                </c:pt>
                <c:pt idx="62906">
                  <c:v>62.906000000000006</c:v>
                </c:pt>
                <c:pt idx="62907">
                  <c:v>62.907000000000039</c:v>
                </c:pt>
                <c:pt idx="62908">
                  <c:v>62.908000000000015</c:v>
                </c:pt>
                <c:pt idx="62909">
                  <c:v>62.908999999999992</c:v>
                </c:pt>
                <c:pt idx="62910">
                  <c:v>62.910000000000025</c:v>
                </c:pt>
                <c:pt idx="62911">
                  <c:v>62.911000000000001</c:v>
                </c:pt>
                <c:pt idx="62912">
                  <c:v>62.912000000000035</c:v>
                </c:pt>
                <c:pt idx="62913">
                  <c:v>62.913000000000011</c:v>
                </c:pt>
                <c:pt idx="62914">
                  <c:v>62.914000000000044</c:v>
                </c:pt>
                <c:pt idx="62915">
                  <c:v>62.91500000000002</c:v>
                </c:pt>
                <c:pt idx="62916">
                  <c:v>62.915999999999997</c:v>
                </c:pt>
                <c:pt idx="62917">
                  <c:v>62.91700000000003</c:v>
                </c:pt>
                <c:pt idx="62918">
                  <c:v>62.918000000000006</c:v>
                </c:pt>
                <c:pt idx="62919">
                  <c:v>62.91900000000004</c:v>
                </c:pt>
                <c:pt idx="62920">
                  <c:v>62.920000000000016</c:v>
                </c:pt>
                <c:pt idx="62921">
                  <c:v>62.920999999999992</c:v>
                </c:pt>
                <c:pt idx="62922">
                  <c:v>62.922000000000025</c:v>
                </c:pt>
                <c:pt idx="62923">
                  <c:v>62.923000000000002</c:v>
                </c:pt>
                <c:pt idx="62924">
                  <c:v>62.924000000000035</c:v>
                </c:pt>
                <c:pt idx="62925">
                  <c:v>62.925000000000011</c:v>
                </c:pt>
                <c:pt idx="62926">
                  <c:v>62.926000000000045</c:v>
                </c:pt>
                <c:pt idx="62927">
                  <c:v>62.927000000000021</c:v>
                </c:pt>
                <c:pt idx="62928">
                  <c:v>62.927999999999997</c:v>
                </c:pt>
                <c:pt idx="62929">
                  <c:v>62.92900000000003</c:v>
                </c:pt>
                <c:pt idx="62930">
                  <c:v>62.930000000000007</c:v>
                </c:pt>
                <c:pt idx="62931">
                  <c:v>62.93100000000004</c:v>
                </c:pt>
                <c:pt idx="62932">
                  <c:v>62.932000000000016</c:v>
                </c:pt>
                <c:pt idx="62933">
                  <c:v>62.932999999999993</c:v>
                </c:pt>
                <c:pt idx="62934">
                  <c:v>62.934000000000026</c:v>
                </c:pt>
                <c:pt idx="62935">
                  <c:v>62.935000000000002</c:v>
                </c:pt>
                <c:pt idx="62936">
                  <c:v>62.936000000000035</c:v>
                </c:pt>
                <c:pt idx="62937">
                  <c:v>62.937000000000012</c:v>
                </c:pt>
                <c:pt idx="62938">
                  <c:v>62.938000000000045</c:v>
                </c:pt>
                <c:pt idx="62939">
                  <c:v>62.939000000000021</c:v>
                </c:pt>
                <c:pt idx="62940">
                  <c:v>62.94</c:v>
                </c:pt>
                <c:pt idx="62941">
                  <c:v>62.941000000000031</c:v>
                </c:pt>
                <c:pt idx="62942">
                  <c:v>62.942000000000007</c:v>
                </c:pt>
                <c:pt idx="62943">
                  <c:v>62.94300000000004</c:v>
                </c:pt>
                <c:pt idx="62944">
                  <c:v>62.944000000000017</c:v>
                </c:pt>
                <c:pt idx="62945">
                  <c:v>62.944999999999993</c:v>
                </c:pt>
                <c:pt idx="62946">
                  <c:v>62.946000000000026</c:v>
                </c:pt>
                <c:pt idx="62947">
                  <c:v>62.947000000000003</c:v>
                </c:pt>
                <c:pt idx="62948">
                  <c:v>62.948000000000036</c:v>
                </c:pt>
                <c:pt idx="62949">
                  <c:v>62.949000000000012</c:v>
                </c:pt>
                <c:pt idx="62950">
                  <c:v>62.950000000000045</c:v>
                </c:pt>
                <c:pt idx="62951">
                  <c:v>62.951000000000022</c:v>
                </c:pt>
                <c:pt idx="62952">
                  <c:v>62.951999999999998</c:v>
                </c:pt>
                <c:pt idx="62953">
                  <c:v>62.953000000000031</c:v>
                </c:pt>
                <c:pt idx="62954">
                  <c:v>62.954000000000008</c:v>
                </c:pt>
                <c:pt idx="62955">
                  <c:v>62.955000000000041</c:v>
                </c:pt>
                <c:pt idx="62956">
                  <c:v>62.956000000000017</c:v>
                </c:pt>
                <c:pt idx="62957">
                  <c:v>62.956999999999994</c:v>
                </c:pt>
                <c:pt idx="62958">
                  <c:v>62.958000000000027</c:v>
                </c:pt>
                <c:pt idx="62959">
                  <c:v>62.959000000000003</c:v>
                </c:pt>
                <c:pt idx="62960">
                  <c:v>62.960000000000036</c:v>
                </c:pt>
                <c:pt idx="62961">
                  <c:v>62.961000000000013</c:v>
                </c:pt>
                <c:pt idx="62962">
                  <c:v>62.962000000000046</c:v>
                </c:pt>
                <c:pt idx="62963">
                  <c:v>62.963000000000022</c:v>
                </c:pt>
                <c:pt idx="62964">
                  <c:v>62.963999999999999</c:v>
                </c:pt>
                <c:pt idx="62965">
                  <c:v>62.965000000000032</c:v>
                </c:pt>
                <c:pt idx="62966">
                  <c:v>62.966000000000008</c:v>
                </c:pt>
                <c:pt idx="62967">
                  <c:v>62.967000000000041</c:v>
                </c:pt>
                <c:pt idx="62968">
                  <c:v>62.968000000000018</c:v>
                </c:pt>
                <c:pt idx="62969">
                  <c:v>62.968999999999994</c:v>
                </c:pt>
                <c:pt idx="62970">
                  <c:v>62.970000000000027</c:v>
                </c:pt>
                <c:pt idx="62971">
                  <c:v>62.971000000000004</c:v>
                </c:pt>
                <c:pt idx="62972">
                  <c:v>62.972000000000037</c:v>
                </c:pt>
                <c:pt idx="62973">
                  <c:v>62.973000000000013</c:v>
                </c:pt>
                <c:pt idx="62974">
                  <c:v>62.974000000000046</c:v>
                </c:pt>
                <c:pt idx="62975">
                  <c:v>62.975000000000023</c:v>
                </c:pt>
                <c:pt idx="62976">
                  <c:v>62.975999999999999</c:v>
                </c:pt>
                <c:pt idx="62977">
                  <c:v>62.977000000000032</c:v>
                </c:pt>
                <c:pt idx="62978">
                  <c:v>62.978000000000009</c:v>
                </c:pt>
                <c:pt idx="62979">
                  <c:v>62.979000000000042</c:v>
                </c:pt>
                <c:pt idx="62980">
                  <c:v>62.980000000000018</c:v>
                </c:pt>
                <c:pt idx="62981">
                  <c:v>62.980999999999995</c:v>
                </c:pt>
                <c:pt idx="62982">
                  <c:v>62.982000000000028</c:v>
                </c:pt>
                <c:pt idx="62983">
                  <c:v>62.983000000000004</c:v>
                </c:pt>
                <c:pt idx="62984">
                  <c:v>62.984000000000037</c:v>
                </c:pt>
                <c:pt idx="62985">
                  <c:v>62.985000000000014</c:v>
                </c:pt>
                <c:pt idx="62986">
                  <c:v>62.98599999999999</c:v>
                </c:pt>
                <c:pt idx="62987">
                  <c:v>62.987000000000023</c:v>
                </c:pt>
                <c:pt idx="62988">
                  <c:v>62.988</c:v>
                </c:pt>
                <c:pt idx="62989">
                  <c:v>62.989000000000033</c:v>
                </c:pt>
                <c:pt idx="62990">
                  <c:v>62.990000000000009</c:v>
                </c:pt>
                <c:pt idx="62991">
                  <c:v>62.991000000000042</c:v>
                </c:pt>
                <c:pt idx="62992">
                  <c:v>62.992000000000019</c:v>
                </c:pt>
                <c:pt idx="62993">
                  <c:v>62.992999999999995</c:v>
                </c:pt>
                <c:pt idx="62994">
                  <c:v>62.994000000000028</c:v>
                </c:pt>
                <c:pt idx="62995">
                  <c:v>62.995000000000005</c:v>
                </c:pt>
                <c:pt idx="62996">
                  <c:v>62.996000000000038</c:v>
                </c:pt>
                <c:pt idx="62997">
                  <c:v>62.997000000000014</c:v>
                </c:pt>
                <c:pt idx="62998">
                  <c:v>62.99799999999999</c:v>
                </c:pt>
                <c:pt idx="62999">
                  <c:v>62.999000000000024</c:v>
                </c:pt>
                <c:pt idx="63000">
                  <c:v>63</c:v>
                </c:pt>
                <c:pt idx="63001">
                  <c:v>63.001000000000033</c:v>
                </c:pt>
                <c:pt idx="63002">
                  <c:v>63.00200000000001</c:v>
                </c:pt>
                <c:pt idx="63003">
                  <c:v>63.003000000000043</c:v>
                </c:pt>
                <c:pt idx="63004">
                  <c:v>63.004000000000019</c:v>
                </c:pt>
                <c:pt idx="63005">
                  <c:v>63.004999999999995</c:v>
                </c:pt>
                <c:pt idx="63006">
                  <c:v>63.006000000000029</c:v>
                </c:pt>
                <c:pt idx="63007">
                  <c:v>63.007000000000005</c:v>
                </c:pt>
                <c:pt idx="63008">
                  <c:v>63.008000000000038</c:v>
                </c:pt>
                <c:pt idx="63009">
                  <c:v>63.009000000000015</c:v>
                </c:pt>
                <c:pt idx="63010">
                  <c:v>63.009999999999991</c:v>
                </c:pt>
                <c:pt idx="63011">
                  <c:v>63.011000000000024</c:v>
                </c:pt>
                <c:pt idx="63012">
                  <c:v>63.012</c:v>
                </c:pt>
                <c:pt idx="63013">
                  <c:v>63.013000000000034</c:v>
                </c:pt>
                <c:pt idx="63014">
                  <c:v>63.01400000000001</c:v>
                </c:pt>
                <c:pt idx="63015">
                  <c:v>63.015000000000043</c:v>
                </c:pt>
                <c:pt idx="63016">
                  <c:v>63.01600000000002</c:v>
                </c:pt>
                <c:pt idx="63017">
                  <c:v>63.016999999999996</c:v>
                </c:pt>
                <c:pt idx="63018">
                  <c:v>63.018000000000029</c:v>
                </c:pt>
                <c:pt idx="63019">
                  <c:v>63.019000000000005</c:v>
                </c:pt>
                <c:pt idx="63020">
                  <c:v>63.020000000000039</c:v>
                </c:pt>
                <c:pt idx="63021">
                  <c:v>63.021000000000015</c:v>
                </c:pt>
                <c:pt idx="63022">
                  <c:v>63.021999999999991</c:v>
                </c:pt>
                <c:pt idx="63023">
                  <c:v>63.023000000000025</c:v>
                </c:pt>
                <c:pt idx="63024">
                  <c:v>63.024000000000001</c:v>
                </c:pt>
                <c:pt idx="63025">
                  <c:v>63.025000000000034</c:v>
                </c:pt>
                <c:pt idx="63026">
                  <c:v>63.02600000000001</c:v>
                </c:pt>
                <c:pt idx="63027">
                  <c:v>63.027000000000044</c:v>
                </c:pt>
                <c:pt idx="63028">
                  <c:v>63.02800000000002</c:v>
                </c:pt>
                <c:pt idx="63029">
                  <c:v>63.028999999999996</c:v>
                </c:pt>
                <c:pt idx="63030">
                  <c:v>63.03000000000003</c:v>
                </c:pt>
                <c:pt idx="63031">
                  <c:v>63.031000000000006</c:v>
                </c:pt>
                <c:pt idx="63032">
                  <c:v>63.032000000000039</c:v>
                </c:pt>
                <c:pt idx="63033">
                  <c:v>63.033000000000015</c:v>
                </c:pt>
                <c:pt idx="63034">
                  <c:v>63.033999999999992</c:v>
                </c:pt>
                <c:pt idx="63035">
                  <c:v>63.035000000000025</c:v>
                </c:pt>
                <c:pt idx="63036">
                  <c:v>63.036000000000001</c:v>
                </c:pt>
                <c:pt idx="63037">
                  <c:v>63.037000000000035</c:v>
                </c:pt>
                <c:pt idx="63038">
                  <c:v>63.038000000000011</c:v>
                </c:pt>
                <c:pt idx="63039">
                  <c:v>63.039000000000044</c:v>
                </c:pt>
                <c:pt idx="63040">
                  <c:v>63.04000000000002</c:v>
                </c:pt>
                <c:pt idx="63041">
                  <c:v>63.040999999999997</c:v>
                </c:pt>
                <c:pt idx="63042">
                  <c:v>63.04200000000003</c:v>
                </c:pt>
                <c:pt idx="63043">
                  <c:v>63.043000000000006</c:v>
                </c:pt>
                <c:pt idx="63044">
                  <c:v>63.04400000000004</c:v>
                </c:pt>
                <c:pt idx="63045">
                  <c:v>63.045000000000016</c:v>
                </c:pt>
                <c:pt idx="63046">
                  <c:v>63.045999999999992</c:v>
                </c:pt>
                <c:pt idx="63047">
                  <c:v>63.047000000000025</c:v>
                </c:pt>
                <c:pt idx="63048">
                  <c:v>63.048000000000002</c:v>
                </c:pt>
                <c:pt idx="63049">
                  <c:v>63.049000000000035</c:v>
                </c:pt>
                <c:pt idx="63050">
                  <c:v>63.050000000000011</c:v>
                </c:pt>
                <c:pt idx="63051">
                  <c:v>63.051000000000045</c:v>
                </c:pt>
                <c:pt idx="63052">
                  <c:v>63.052000000000021</c:v>
                </c:pt>
                <c:pt idx="63053">
                  <c:v>63.052999999999997</c:v>
                </c:pt>
                <c:pt idx="63054">
                  <c:v>63.05400000000003</c:v>
                </c:pt>
                <c:pt idx="63055">
                  <c:v>63.055000000000007</c:v>
                </c:pt>
                <c:pt idx="63056">
                  <c:v>63.05600000000004</c:v>
                </c:pt>
                <c:pt idx="63057">
                  <c:v>63.057000000000016</c:v>
                </c:pt>
                <c:pt idx="63058">
                  <c:v>63.057999999999993</c:v>
                </c:pt>
                <c:pt idx="63059">
                  <c:v>63.059000000000026</c:v>
                </c:pt>
                <c:pt idx="63060">
                  <c:v>63.06</c:v>
                </c:pt>
                <c:pt idx="63061">
                  <c:v>63.061000000000035</c:v>
                </c:pt>
                <c:pt idx="63062">
                  <c:v>63.062000000000012</c:v>
                </c:pt>
                <c:pt idx="63063">
                  <c:v>63.063000000000045</c:v>
                </c:pt>
                <c:pt idx="63064">
                  <c:v>63.064000000000021</c:v>
                </c:pt>
                <c:pt idx="63065">
                  <c:v>63.064999999999998</c:v>
                </c:pt>
                <c:pt idx="63066">
                  <c:v>63.066000000000031</c:v>
                </c:pt>
                <c:pt idx="63067">
                  <c:v>63.067000000000007</c:v>
                </c:pt>
                <c:pt idx="63068">
                  <c:v>63.06800000000004</c:v>
                </c:pt>
                <c:pt idx="63069">
                  <c:v>63.069000000000017</c:v>
                </c:pt>
                <c:pt idx="63070">
                  <c:v>63.069999999999993</c:v>
                </c:pt>
                <c:pt idx="63071">
                  <c:v>63.071000000000026</c:v>
                </c:pt>
                <c:pt idx="63072">
                  <c:v>63.072000000000003</c:v>
                </c:pt>
                <c:pt idx="63073">
                  <c:v>63.073000000000036</c:v>
                </c:pt>
                <c:pt idx="63074">
                  <c:v>63.074000000000012</c:v>
                </c:pt>
                <c:pt idx="63075">
                  <c:v>63.075000000000045</c:v>
                </c:pt>
                <c:pt idx="63076">
                  <c:v>63.076000000000022</c:v>
                </c:pt>
                <c:pt idx="63077">
                  <c:v>63.076999999999998</c:v>
                </c:pt>
                <c:pt idx="63078">
                  <c:v>63.078000000000031</c:v>
                </c:pt>
                <c:pt idx="63079">
                  <c:v>63.079000000000008</c:v>
                </c:pt>
                <c:pt idx="63080">
                  <c:v>63.080000000000041</c:v>
                </c:pt>
                <c:pt idx="63081">
                  <c:v>63.081000000000017</c:v>
                </c:pt>
                <c:pt idx="63082">
                  <c:v>63.081999999999994</c:v>
                </c:pt>
                <c:pt idx="63083">
                  <c:v>63.083000000000027</c:v>
                </c:pt>
                <c:pt idx="63084">
                  <c:v>63.084000000000003</c:v>
                </c:pt>
                <c:pt idx="63085">
                  <c:v>63.085000000000036</c:v>
                </c:pt>
                <c:pt idx="63086">
                  <c:v>63.086000000000013</c:v>
                </c:pt>
                <c:pt idx="63087">
                  <c:v>63.087000000000046</c:v>
                </c:pt>
                <c:pt idx="63088">
                  <c:v>63.088000000000022</c:v>
                </c:pt>
                <c:pt idx="63089">
                  <c:v>63.088999999999999</c:v>
                </c:pt>
                <c:pt idx="63090">
                  <c:v>63.090000000000032</c:v>
                </c:pt>
                <c:pt idx="63091">
                  <c:v>63.091000000000008</c:v>
                </c:pt>
                <c:pt idx="63092">
                  <c:v>63.092000000000041</c:v>
                </c:pt>
                <c:pt idx="63093">
                  <c:v>63.093000000000018</c:v>
                </c:pt>
                <c:pt idx="63094">
                  <c:v>63.093999999999994</c:v>
                </c:pt>
                <c:pt idx="63095">
                  <c:v>63.095000000000027</c:v>
                </c:pt>
                <c:pt idx="63096">
                  <c:v>63.096000000000004</c:v>
                </c:pt>
                <c:pt idx="63097">
                  <c:v>63.097000000000037</c:v>
                </c:pt>
                <c:pt idx="63098">
                  <c:v>63.098000000000013</c:v>
                </c:pt>
                <c:pt idx="63099">
                  <c:v>63.099000000000046</c:v>
                </c:pt>
                <c:pt idx="63100">
                  <c:v>63.100000000000023</c:v>
                </c:pt>
                <c:pt idx="63101">
                  <c:v>63.100999999999999</c:v>
                </c:pt>
                <c:pt idx="63102">
                  <c:v>63.102000000000032</c:v>
                </c:pt>
                <c:pt idx="63103">
                  <c:v>63.103000000000009</c:v>
                </c:pt>
                <c:pt idx="63104">
                  <c:v>63.104000000000042</c:v>
                </c:pt>
                <c:pt idx="63105">
                  <c:v>63.105000000000018</c:v>
                </c:pt>
                <c:pt idx="63106">
                  <c:v>63.105999999999995</c:v>
                </c:pt>
                <c:pt idx="63107">
                  <c:v>63.107000000000028</c:v>
                </c:pt>
                <c:pt idx="63108">
                  <c:v>63.108000000000004</c:v>
                </c:pt>
                <c:pt idx="63109">
                  <c:v>63.109000000000037</c:v>
                </c:pt>
                <c:pt idx="63110">
                  <c:v>63.110000000000014</c:v>
                </c:pt>
                <c:pt idx="63111">
                  <c:v>63.11099999999999</c:v>
                </c:pt>
                <c:pt idx="63112">
                  <c:v>63.112000000000023</c:v>
                </c:pt>
                <c:pt idx="63113">
                  <c:v>63.113</c:v>
                </c:pt>
                <c:pt idx="63114">
                  <c:v>63.114000000000033</c:v>
                </c:pt>
                <c:pt idx="63115">
                  <c:v>63.115000000000009</c:v>
                </c:pt>
                <c:pt idx="63116">
                  <c:v>63.116000000000042</c:v>
                </c:pt>
                <c:pt idx="63117">
                  <c:v>63.117000000000019</c:v>
                </c:pt>
                <c:pt idx="63118">
                  <c:v>63.117999999999995</c:v>
                </c:pt>
                <c:pt idx="63119">
                  <c:v>63.119000000000028</c:v>
                </c:pt>
                <c:pt idx="63120">
                  <c:v>63.120000000000005</c:v>
                </c:pt>
                <c:pt idx="63121">
                  <c:v>63.121000000000038</c:v>
                </c:pt>
                <c:pt idx="63122">
                  <c:v>63.122000000000014</c:v>
                </c:pt>
                <c:pt idx="63123">
                  <c:v>63.12299999999999</c:v>
                </c:pt>
                <c:pt idx="63124">
                  <c:v>63.124000000000024</c:v>
                </c:pt>
                <c:pt idx="63125">
                  <c:v>63.125</c:v>
                </c:pt>
                <c:pt idx="63126">
                  <c:v>63.126000000000033</c:v>
                </c:pt>
                <c:pt idx="63127">
                  <c:v>63.12700000000001</c:v>
                </c:pt>
                <c:pt idx="63128">
                  <c:v>63.128000000000043</c:v>
                </c:pt>
                <c:pt idx="63129">
                  <c:v>63.129000000000019</c:v>
                </c:pt>
                <c:pt idx="63130">
                  <c:v>63.129999999999995</c:v>
                </c:pt>
                <c:pt idx="63131">
                  <c:v>63.131000000000029</c:v>
                </c:pt>
                <c:pt idx="63132">
                  <c:v>63.132000000000005</c:v>
                </c:pt>
                <c:pt idx="63133">
                  <c:v>63.133000000000038</c:v>
                </c:pt>
                <c:pt idx="63134">
                  <c:v>63.134000000000015</c:v>
                </c:pt>
                <c:pt idx="63135">
                  <c:v>63.134999999999991</c:v>
                </c:pt>
                <c:pt idx="63136">
                  <c:v>63.136000000000024</c:v>
                </c:pt>
                <c:pt idx="63137">
                  <c:v>63.137</c:v>
                </c:pt>
                <c:pt idx="63138">
                  <c:v>63.138000000000034</c:v>
                </c:pt>
                <c:pt idx="63139">
                  <c:v>63.13900000000001</c:v>
                </c:pt>
                <c:pt idx="63140">
                  <c:v>63.140000000000043</c:v>
                </c:pt>
                <c:pt idx="63141">
                  <c:v>63.14100000000002</c:v>
                </c:pt>
                <c:pt idx="63142">
                  <c:v>63.141999999999996</c:v>
                </c:pt>
                <c:pt idx="63143">
                  <c:v>63.143000000000029</c:v>
                </c:pt>
                <c:pt idx="63144">
                  <c:v>63.144000000000005</c:v>
                </c:pt>
                <c:pt idx="63145">
                  <c:v>63.145000000000039</c:v>
                </c:pt>
                <c:pt idx="63146">
                  <c:v>63.146000000000015</c:v>
                </c:pt>
                <c:pt idx="63147">
                  <c:v>63.146999999999991</c:v>
                </c:pt>
                <c:pt idx="63148">
                  <c:v>63.148000000000025</c:v>
                </c:pt>
                <c:pt idx="63149">
                  <c:v>63.149000000000001</c:v>
                </c:pt>
                <c:pt idx="63150">
                  <c:v>63.150000000000034</c:v>
                </c:pt>
                <c:pt idx="63151">
                  <c:v>63.15100000000001</c:v>
                </c:pt>
                <c:pt idx="63152">
                  <c:v>63.152000000000044</c:v>
                </c:pt>
                <c:pt idx="63153">
                  <c:v>63.15300000000002</c:v>
                </c:pt>
                <c:pt idx="63154">
                  <c:v>63.153999999999996</c:v>
                </c:pt>
                <c:pt idx="63155">
                  <c:v>63.15500000000003</c:v>
                </c:pt>
                <c:pt idx="63156">
                  <c:v>63.156000000000006</c:v>
                </c:pt>
                <c:pt idx="63157">
                  <c:v>63.157000000000039</c:v>
                </c:pt>
                <c:pt idx="63158">
                  <c:v>63.158000000000015</c:v>
                </c:pt>
                <c:pt idx="63159">
                  <c:v>63.158999999999992</c:v>
                </c:pt>
                <c:pt idx="63160">
                  <c:v>63.160000000000025</c:v>
                </c:pt>
                <c:pt idx="63161">
                  <c:v>63.161000000000001</c:v>
                </c:pt>
                <c:pt idx="63162">
                  <c:v>63.162000000000035</c:v>
                </c:pt>
                <c:pt idx="63163">
                  <c:v>63.163000000000011</c:v>
                </c:pt>
                <c:pt idx="63164">
                  <c:v>63.164000000000044</c:v>
                </c:pt>
                <c:pt idx="63165">
                  <c:v>63.16500000000002</c:v>
                </c:pt>
                <c:pt idx="63166">
                  <c:v>63.165999999999997</c:v>
                </c:pt>
                <c:pt idx="63167">
                  <c:v>63.16700000000003</c:v>
                </c:pt>
                <c:pt idx="63168">
                  <c:v>63.168000000000006</c:v>
                </c:pt>
                <c:pt idx="63169">
                  <c:v>63.16900000000004</c:v>
                </c:pt>
                <c:pt idx="63170">
                  <c:v>63.170000000000016</c:v>
                </c:pt>
                <c:pt idx="63171">
                  <c:v>63.170999999999992</c:v>
                </c:pt>
                <c:pt idx="63172">
                  <c:v>63.172000000000025</c:v>
                </c:pt>
                <c:pt idx="63173">
                  <c:v>63.173000000000002</c:v>
                </c:pt>
                <c:pt idx="63174">
                  <c:v>63.174000000000035</c:v>
                </c:pt>
                <c:pt idx="63175">
                  <c:v>63.175000000000011</c:v>
                </c:pt>
                <c:pt idx="63176">
                  <c:v>63.176000000000045</c:v>
                </c:pt>
                <c:pt idx="63177">
                  <c:v>63.177000000000021</c:v>
                </c:pt>
                <c:pt idx="63178">
                  <c:v>63.177999999999997</c:v>
                </c:pt>
                <c:pt idx="63179">
                  <c:v>63.17900000000003</c:v>
                </c:pt>
                <c:pt idx="63180">
                  <c:v>63.180000000000007</c:v>
                </c:pt>
                <c:pt idx="63181">
                  <c:v>63.18100000000004</c:v>
                </c:pt>
                <c:pt idx="63182">
                  <c:v>63.182000000000016</c:v>
                </c:pt>
                <c:pt idx="63183">
                  <c:v>63.182999999999993</c:v>
                </c:pt>
                <c:pt idx="63184">
                  <c:v>63.184000000000026</c:v>
                </c:pt>
                <c:pt idx="63185">
                  <c:v>63.185000000000002</c:v>
                </c:pt>
                <c:pt idx="63186">
                  <c:v>63.186000000000035</c:v>
                </c:pt>
                <c:pt idx="63187">
                  <c:v>63.187000000000012</c:v>
                </c:pt>
                <c:pt idx="63188">
                  <c:v>63.188000000000045</c:v>
                </c:pt>
                <c:pt idx="63189">
                  <c:v>63.189000000000021</c:v>
                </c:pt>
                <c:pt idx="63190">
                  <c:v>63.19</c:v>
                </c:pt>
                <c:pt idx="63191">
                  <c:v>63.191000000000031</c:v>
                </c:pt>
                <c:pt idx="63192">
                  <c:v>63.192000000000007</c:v>
                </c:pt>
                <c:pt idx="63193">
                  <c:v>63.19300000000004</c:v>
                </c:pt>
                <c:pt idx="63194">
                  <c:v>63.194000000000017</c:v>
                </c:pt>
                <c:pt idx="63195">
                  <c:v>63.194999999999993</c:v>
                </c:pt>
                <c:pt idx="63196">
                  <c:v>63.196000000000026</c:v>
                </c:pt>
                <c:pt idx="63197">
                  <c:v>63.197000000000003</c:v>
                </c:pt>
                <c:pt idx="63198">
                  <c:v>63.198000000000036</c:v>
                </c:pt>
                <c:pt idx="63199">
                  <c:v>63.199000000000012</c:v>
                </c:pt>
                <c:pt idx="63200">
                  <c:v>63.200000000000045</c:v>
                </c:pt>
                <c:pt idx="63201">
                  <c:v>63.201000000000022</c:v>
                </c:pt>
                <c:pt idx="63202">
                  <c:v>63.201999999999998</c:v>
                </c:pt>
                <c:pt idx="63203">
                  <c:v>63.203000000000031</c:v>
                </c:pt>
                <c:pt idx="63204">
                  <c:v>63.204000000000008</c:v>
                </c:pt>
                <c:pt idx="63205">
                  <c:v>63.205000000000041</c:v>
                </c:pt>
                <c:pt idx="63206">
                  <c:v>63.206000000000017</c:v>
                </c:pt>
                <c:pt idx="63207">
                  <c:v>63.206999999999994</c:v>
                </c:pt>
                <c:pt idx="63208">
                  <c:v>63.208000000000027</c:v>
                </c:pt>
                <c:pt idx="63209">
                  <c:v>63.209000000000003</c:v>
                </c:pt>
                <c:pt idx="63210">
                  <c:v>63.210000000000036</c:v>
                </c:pt>
                <c:pt idx="63211">
                  <c:v>63.211000000000013</c:v>
                </c:pt>
                <c:pt idx="63212">
                  <c:v>63.212000000000046</c:v>
                </c:pt>
                <c:pt idx="63213">
                  <c:v>63.213000000000022</c:v>
                </c:pt>
                <c:pt idx="63214">
                  <c:v>63.213999999999999</c:v>
                </c:pt>
                <c:pt idx="63215">
                  <c:v>63.215000000000032</c:v>
                </c:pt>
                <c:pt idx="63216">
                  <c:v>63.216000000000008</c:v>
                </c:pt>
                <c:pt idx="63217">
                  <c:v>63.217000000000041</c:v>
                </c:pt>
                <c:pt idx="63218">
                  <c:v>63.218000000000018</c:v>
                </c:pt>
                <c:pt idx="63219">
                  <c:v>63.218999999999994</c:v>
                </c:pt>
                <c:pt idx="63220">
                  <c:v>63.220000000000027</c:v>
                </c:pt>
                <c:pt idx="63221">
                  <c:v>63.221000000000004</c:v>
                </c:pt>
                <c:pt idx="63222">
                  <c:v>63.222000000000037</c:v>
                </c:pt>
                <c:pt idx="63223">
                  <c:v>63.223000000000013</c:v>
                </c:pt>
                <c:pt idx="63224">
                  <c:v>63.224000000000046</c:v>
                </c:pt>
                <c:pt idx="63225">
                  <c:v>63.225000000000023</c:v>
                </c:pt>
                <c:pt idx="63226">
                  <c:v>63.225999999999999</c:v>
                </c:pt>
                <c:pt idx="63227">
                  <c:v>63.227000000000032</c:v>
                </c:pt>
                <c:pt idx="63228">
                  <c:v>63.228000000000009</c:v>
                </c:pt>
                <c:pt idx="63229">
                  <c:v>63.229000000000042</c:v>
                </c:pt>
                <c:pt idx="63230">
                  <c:v>63.230000000000018</c:v>
                </c:pt>
                <c:pt idx="63231">
                  <c:v>63.230999999999995</c:v>
                </c:pt>
                <c:pt idx="63232">
                  <c:v>63.232000000000028</c:v>
                </c:pt>
                <c:pt idx="63233">
                  <c:v>63.233000000000004</c:v>
                </c:pt>
                <c:pt idx="63234">
                  <c:v>63.234000000000037</c:v>
                </c:pt>
                <c:pt idx="63235">
                  <c:v>63.235000000000014</c:v>
                </c:pt>
                <c:pt idx="63236">
                  <c:v>63.23599999999999</c:v>
                </c:pt>
                <c:pt idx="63237">
                  <c:v>63.237000000000023</c:v>
                </c:pt>
                <c:pt idx="63238">
                  <c:v>63.238</c:v>
                </c:pt>
                <c:pt idx="63239">
                  <c:v>63.239000000000033</c:v>
                </c:pt>
                <c:pt idx="63240">
                  <c:v>63.240000000000009</c:v>
                </c:pt>
                <c:pt idx="63241">
                  <c:v>63.241000000000042</c:v>
                </c:pt>
                <c:pt idx="63242">
                  <c:v>63.242000000000019</c:v>
                </c:pt>
                <c:pt idx="63243">
                  <c:v>63.242999999999995</c:v>
                </c:pt>
                <c:pt idx="63244">
                  <c:v>63.244000000000028</c:v>
                </c:pt>
                <c:pt idx="63245">
                  <c:v>63.245000000000005</c:v>
                </c:pt>
                <c:pt idx="63246">
                  <c:v>63.246000000000038</c:v>
                </c:pt>
                <c:pt idx="63247">
                  <c:v>63.247000000000014</c:v>
                </c:pt>
                <c:pt idx="63248">
                  <c:v>63.24799999999999</c:v>
                </c:pt>
                <c:pt idx="63249">
                  <c:v>63.249000000000024</c:v>
                </c:pt>
                <c:pt idx="63250">
                  <c:v>63.25</c:v>
                </c:pt>
                <c:pt idx="63251">
                  <c:v>63.251000000000033</c:v>
                </c:pt>
                <c:pt idx="63252">
                  <c:v>63.25200000000001</c:v>
                </c:pt>
                <c:pt idx="63253">
                  <c:v>63.253000000000043</c:v>
                </c:pt>
                <c:pt idx="63254">
                  <c:v>63.254000000000019</c:v>
                </c:pt>
                <c:pt idx="63255">
                  <c:v>63.254999999999995</c:v>
                </c:pt>
                <c:pt idx="63256">
                  <c:v>63.256000000000029</c:v>
                </c:pt>
                <c:pt idx="63257">
                  <c:v>63.257000000000005</c:v>
                </c:pt>
                <c:pt idx="63258">
                  <c:v>63.258000000000038</c:v>
                </c:pt>
                <c:pt idx="63259">
                  <c:v>63.259000000000015</c:v>
                </c:pt>
                <c:pt idx="63260">
                  <c:v>63.259999999999991</c:v>
                </c:pt>
                <c:pt idx="63261">
                  <c:v>63.261000000000024</c:v>
                </c:pt>
                <c:pt idx="63262">
                  <c:v>63.262</c:v>
                </c:pt>
                <c:pt idx="63263">
                  <c:v>63.263000000000034</c:v>
                </c:pt>
                <c:pt idx="63264">
                  <c:v>63.26400000000001</c:v>
                </c:pt>
                <c:pt idx="63265">
                  <c:v>63.265000000000043</c:v>
                </c:pt>
                <c:pt idx="63266">
                  <c:v>63.26600000000002</c:v>
                </c:pt>
                <c:pt idx="63267">
                  <c:v>63.266999999999996</c:v>
                </c:pt>
                <c:pt idx="63268">
                  <c:v>63.268000000000029</c:v>
                </c:pt>
                <c:pt idx="63269">
                  <c:v>63.269000000000005</c:v>
                </c:pt>
                <c:pt idx="63270">
                  <c:v>63.270000000000039</c:v>
                </c:pt>
                <c:pt idx="63271">
                  <c:v>63.271000000000015</c:v>
                </c:pt>
                <c:pt idx="63272">
                  <c:v>63.271999999999991</c:v>
                </c:pt>
                <c:pt idx="63273">
                  <c:v>63.273000000000025</c:v>
                </c:pt>
                <c:pt idx="63274">
                  <c:v>63.274000000000001</c:v>
                </c:pt>
                <c:pt idx="63275">
                  <c:v>63.275000000000034</c:v>
                </c:pt>
                <c:pt idx="63276">
                  <c:v>63.27600000000001</c:v>
                </c:pt>
                <c:pt idx="63277">
                  <c:v>63.277000000000044</c:v>
                </c:pt>
                <c:pt idx="63278">
                  <c:v>63.27800000000002</c:v>
                </c:pt>
                <c:pt idx="63279">
                  <c:v>63.278999999999996</c:v>
                </c:pt>
                <c:pt idx="63280">
                  <c:v>63.28000000000003</c:v>
                </c:pt>
                <c:pt idx="63281">
                  <c:v>63.281000000000006</c:v>
                </c:pt>
                <c:pt idx="63282">
                  <c:v>63.282000000000039</c:v>
                </c:pt>
                <c:pt idx="63283">
                  <c:v>63.283000000000015</c:v>
                </c:pt>
                <c:pt idx="63284">
                  <c:v>63.283999999999992</c:v>
                </c:pt>
                <c:pt idx="63285">
                  <c:v>63.285000000000025</c:v>
                </c:pt>
                <c:pt idx="63286">
                  <c:v>63.286000000000001</c:v>
                </c:pt>
                <c:pt idx="63287">
                  <c:v>63.287000000000035</c:v>
                </c:pt>
                <c:pt idx="63288">
                  <c:v>63.288000000000011</c:v>
                </c:pt>
                <c:pt idx="63289">
                  <c:v>63.289000000000044</c:v>
                </c:pt>
                <c:pt idx="63290">
                  <c:v>63.29000000000002</c:v>
                </c:pt>
                <c:pt idx="63291">
                  <c:v>63.290999999999997</c:v>
                </c:pt>
                <c:pt idx="63292">
                  <c:v>63.29200000000003</c:v>
                </c:pt>
                <c:pt idx="63293">
                  <c:v>63.293000000000006</c:v>
                </c:pt>
                <c:pt idx="63294">
                  <c:v>63.29400000000004</c:v>
                </c:pt>
                <c:pt idx="63295">
                  <c:v>63.295000000000016</c:v>
                </c:pt>
                <c:pt idx="63296">
                  <c:v>63.295999999999992</c:v>
                </c:pt>
                <c:pt idx="63297">
                  <c:v>63.297000000000025</c:v>
                </c:pt>
                <c:pt idx="63298">
                  <c:v>63.298000000000002</c:v>
                </c:pt>
                <c:pt idx="63299">
                  <c:v>63.299000000000035</c:v>
                </c:pt>
                <c:pt idx="63300">
                  <c:v>63.300000000000011</c:v>
                </c:pt>
                <c:pt idx="63301">
                  <c:v>63.301000000000045</c:v>
                </c:pt>
                <c:pt idx="63302">
                  <c:v>63.302000000000021</c:v>
                </c:pt>
                <c:pt idx="63303">
                  <c:v>63.302999999999997</c:v>
                </c:pt>
                <c:pt idx="63304">
                  <c:v>63.30400000000003</c:v>
                </c:pt>
                <c:pt idx="63305">
                  <c:v>63.305000000000007</c:v>
                </c:pt>
                <c:pt idx="63306">
                  <c:v>63.30600000000004</c:v>
                </c:pt>
                <c:pt idx="63307">
                  <c:v>63.307000000000016</c:v>
                </c:pt>
                <c:pt idx="63308">
                  <c:v>63.307999999999993</c:v>
                </c:pt>
                <c:pt idx="63309">
                  <c:v>63.309000000000026</c:v>
                </c:pt>
                <c:pt idx="63310">
                  <c:v>63.31</c:v>
                </c:pt>
                <c:pt idx="63311">
                  <c:v>63.311000000000035</c:v>
                </c:pt>
                <c:pt idx="63312">
                  <c:v>63.312000000000012</c:v>
                </c:pt>
                <c:pt idx="63313">
                  <c:v>63.313000000000045</c:v>
                </c:pt>
                <c:pt idx="63314">
                  <c:v>63.314000000000021</c:v>
                </c:pt>
                <c:pt idx="63315">
                  <c:v>63.314999999999998</c:v>
                </c:pt>
                <c:pt idx="63316">
                  <c:v>63.316000000000031</c:v>
                </c:pt>
                <c:pt idx="63317">
                  <c:v>63.317000000000007</c:v>
                </c:pt>
                <c:pt idx="63318">
                  <c:v>63.31800000000004</c:v>
                </c:pt>
                <c:pt idx="63319">
                  <c:v>63.319000000000017</c:v>
                </c:pt>
                <c:pt idx="63320">
                  <c:v>63.319999999999993</c:v>
                </c:pt>
                <c:pt idx="63321">
                  <c:v>63.321000000000026</c:v>
                </c:pt>
                <c:pt idx="63322">
                  <c:v>63.322000000000003</c:v>
                </c:pt>
                <c:pt idx="63323">
                  <c:v>63.323000000000036</c:v>
                </c:pt>
                <c:pt idx="63324">
                  <c:v>63.324000000000012</c:v>
                </c:pt>
                <c:pt idx="63325">
                  <c:v>63.325000000000045</c:v>
                </c:pt>
                <c:pt idx="63326">
                  <c:v>63.326000000000022</c:v>
                </c:pt>
                <c:pt idx="63327">
                  <c:v>63.326999999999998</c:v>
                </c:pt>
                <c:pt idx="63328">
                  <c:v>63.328000000000031</c:v>
                </c:pt>
                <c:pt idx="63329">
                  <c:v>63.329000000000008</c:v>
                </c:pt>
                <c:pt idx="63330">
                  <c:v>63.330000000000041</c:v>
                </c:pt>
                <c:pt idx="63331">
                  <c:v>63.331000000000017</c:v>
                </c:pt>
                <c:pt idx="63332">
                  <c:v>63.331999999999994</c:v>
                </c:pt>
                <c:pt idx="63333">
                  <c:v>63.333000000000027</c:v>
                </c:pt>
                <c:pt idx="63334">
                  <c:v>63.334000000000003</c:v>
                </c:pt>
                <c:pt idx="63335">
                  <c:v>63.335000000000036</c:v>
                </c:pt>
                <c:pt idx="63336">
                  <c:v>63.336000000000013</c:v>
                </c:pt>
                <c:pt idx="63337">
                  <c:v>63.337000000000046</c:v>
                </c:pt>
                <c:pt idx="63338">
                  <c:v>63.338000000000022</c:v>
                </c:pt>
                <c:pt idx="63339">
                  <c:v>63.338999999999999</c:v>
                </c:pt>
                <c:pt idx="63340">
                  <c:v>63.340000000000032</c:v>
                </c:pt>
                <c:pt idx="63341">
                  <c:v>63.341000000000008</c:v>
                </c:pt>
                <c:pt idx="63342">
                  <c:v>63.342000000000041</c:v>
                </c:pt>
                <c:pt idx="63343">
                  <c:v>63.343000000000018</c:v>
                </c:pt>
                <c:pt idx="63344">
                  <c:v>63.343999999999994</c:v>
                </c:pt>
                <c:pt idx="63345">
                  <c:v>63.345000000000027</c:v>
                </c:pt>
                <c:pt idx="63346">
                  <c:v>63.346000000000004</c:v>
                </c:pt>
                <c:pt idx="63347">
                  <c:v>63.347000000000037</c:v>
                </c:pt>
                <c:pt idx="63348">
                  <c:v>63.348000000000013</c:v>
                </c:pt>
                <c:pt idx="63349">
                  <c:v>63.349000000000046</c:v>
                </c:pt>
                <c:pt idx="63350">
                  <c:v>63.350000000000023</c:v>
                </c:pt>
                <c:pt idx="63351">
                  <c:v>63.350999999999999</c:v>
                </c:pt>
                <c:pt idx="63352">
                  <c:v>63.352000000000032</c:v>
                </c:pt>
                <c:pt idx="63353">
                  <c:v>63.353000000000009</c:v>
                </c:pt>
                <c:pt idx="63354">
                  <c:v>63.354000000000042</c:v>
                </c:pt>
                <c:pt idx="63355">
                  <c:v>63.355000000000018</c:v>
                </c:pt>
                <c:pt idx="63356">
                  <c:v>63.355999999999995</c:v>
                </c:pt>
                <c:pt idx="63357">
                  <c:v>63.357000000000028</c:v>
                </c:pt>
                <c:pt idx="63358">
                  <c:v>63.358000000000004</c:v>
                </c:pt>
                <c:pt idx="63359">
                  <c:v>63.359000000000037</c:v>
                </c:pt>
                <c:pt idx="63360">
                  <c:v>63.360000000000014</c:v>
                </c:pt>
                <c:pt idx="63361">
                  <c:v>63.36099999999999</c:v>
                </c:pt>
                <c:pt idx="63362">
                  <c:v>63.362000000000023</c:v>
                </c:pt>
                <c:pt idx="63363">
                  <c:v>63.363</c:v>
                </c:pt>
                <c:pt idx="63364">
                  <c:v>63.364000000000033</c:v>
                </c:pt>
                <c:pt idx="63365">
                  <c:v>63.365000000000009</c:v>
                </c:pt>
                <c:pt idx="63366">
                  <c:v>63.366000000000042</c:v>
                </c:pt>
                <c:pt idx="63367">
                  <c:v>63.367000000000019</c:v>
                </c:pt>
                <c:pt idx="63368">
                  <c:v>63.367999999999995</c:v>
                </c:pt>
                <c:pt idx="63369">
                  <c:v>63.369000000000028</c:v>
                </c:pt>
                <c:pt idx="63370">
                  <c:v>63.370000000000005</c:v>
                </c:pt>
                <c:pt idx="63371">
                  <c:v>63.371000000000038</c:v>
                </c:pt>
                <c:pt idx="63372">
                  <c:v>63.372000000000014</c:v>
                </c:pt>
                <c:pt idx="63373">
                  <c:v>63.37299999999999</c:v>
                </c:pt>
                <c:pt idx="63374">
                  <c:v>63.374000000000024</c:v>
                </c:pt>
                <c:pt idx="63375">
                  <c:v>63.375</c:v>
                </c:pt>
                <c:pt idx="63376">
                  <c:v>63.376000000000033</c:v>
                </c:pt>
                <c:pt idx="63377">
                  <c:v>63.37700000000001</c:v>
                </c:pt>
                <c:pt idx="63378">
                  <c:v>63.378000000000043</c:v>
                </c:pt>
                <c:pt idx="63379">
                  <c:v>63.379000000000019</c:v>
                </c:pt>
                <c:pt idx="63380">
                  <c:v>63.379999999999995</c:v>
                </c:pt>
                <c:pt idx="63381">
                  <c:v>63.381000000000029</c:v>
                </c:pt>
                <c:pt idx="63382">
                  <c:v>63.382000000000005</c:v>
                </c:pt>
                <c:pt idx="63383">
                  <c:v>63.383000000000038</c:v>
                </c:pt>
                <c:pt idx="63384">
                  <c:v>63.384000000000015</c:v>
                </c:pt>
                <c:pt idx="63385">
                  <c:v>63.384999999999991</c:v>
                </c:pt>
                <c:pt idx="63386">
                  <c:v>63.386000000000024</c:v>
                </c:pt>
                <c:pt idx="63387">
                  <c:v>63.387</c:v>
                </c:pt>
                <c:pt idx="63388">
                  <c:v>63.388000000000034</c:v>
                </c:pt>
                <c:pt idx="63389">
                  <c:v>63.38900000000001</c:v>
                </c:pt>
                <c:pt idx="63390">
                  <c:v>63.390000000000043</c:v>
                </c:pt>
                <c:pt idx="63391">
                  <c:v>63.39100000000002</c:v>
                </c:pt>
                <c:pt idx="63392">
                  <c:v>63.391999999999996</c:v>
                </c:pt>
                <c:pt idx="63393">
                  <c:v>63.393000000000029</c:v>
                </c:pt>
                <c:pt idx="63394">
                  <c:v>63.394000000000005</c:v>
                </c:pt>
                <c:pt idx="63395">
                  <c:v>63.395000000000039</c:v>
                </c:pt>
                <c:pt idx="63396">
                  <c:v>63.396000000000015</c:v>
                </c:pt>
                <c:pt idx="63397">
                  <c:v>63.396999999999991</c:v>
                </c:pt>
                <c:pt idx="63398">
                  <c:v>63.398000000000025</c:v>
                </c:pt>
                <c:pt idx="63399">
                  <c:v>63.399000000000001</c:v>
                </c:pt>
                <c:pt idx="63400">
                  <c:v>63.400000000000034</c:v>
                </c:pt>
                <c:pt idx="63401">
                  <c:v>63.40100000000001</c:v>
                </c:pt>
                <c:pt idx="63402">
                  <c:v>63.402000000000044</c:v>
                </c:pt>
                <c:pt idx="63403">
                  <c:v>63.40300000000002</c:v>
                </c:pt>
                <c:pt idx="63404">
                  <c:v>63.403999999999996</c:v>
                </c:pt>
                <c:pt idx="63405">
                  <c:v>63.40500000000003</c:v>
                </c:pt>
                <c:pt idx="63406">
                  <c:v>63.406000000000006</c:v>
                </c:pt>
                <c:pt idx="63407">
                  <c:v>63.407000000000039</c:v>
                </c:pt>
                <c:pt idx="63408">
                  <c:v>63.408000000000015</c:v>
                </c:pt>
                <c:pt idx="63409">
                  <c:v>63.408999999999992</c:v>
                </c:pt>
                <c:pt idx="63410">
                  <c:v>63.410000000000025</c:v>
                </c:pt>
                <c:pt idx="63411">
                  <c:v>63.411000000000001</c:v>
                </c:pt>
                <c:pt idx="63412">
                  <c:v>63.412000000000035</c:v>
                </c:pt>
                <c:pt idx="63413">
                  <c:v>63.413000000000011</c:v>
                </c:pt>
                <c:pt idx="63414">
                  <c:v>63.414000000000044</c:v>
                </c:pt>
                <c:pt idx="63415">
                  <c:v>63.41500000000002</c:v>
                </c:pt>
                <c:pt idx="63416">
                  <c:v>63.415999999999997</c:v>
                </c:pt>
                <c:pt idx="63417">
                  <c:v>63.41700000000003</c:v>
                </c:pt>
                <c:pt idx="63418">
                  <c:v>63.418000000000006</c:v>
                </c:pt>
                <c:pt idx="63419">
                  <c:v>63.41900000000004</c:v>
                </c:pt>
                <c:pt idx="63420">
                  <c:v>63.420000000000016</c:v>
                </c:pt>
                <c:pt idx="63421">
                  <c:v>63.420999999999992</c:v>
                </c:pt>
                <c:pt idx="63422">
                  <c:v>63.422000000000025</c:v>
                </c:pt>
                <c:pt idx="63423">
                  <c:v>63.423000000000002</c:v>
                </c:pt>
                <c:pt idx="63424">
                  <c:v>63.424000000000035</c:v>
                </c:pt>
                <c:pt idx="63425">
                  <c:v>63.425000000000011</c:v>
                </c:pt>
                <c:pt idx="63426">
                  <c:v>63.426000000000045</c:v>
                </c:pt>
                <c:pt idx="63427">
                  <c:v>63.427000000000021</c:v>
                </c:pt>
                <c:pt idx="63428">
                  <c:v>63.427999999999997</c:v>
                </c:pt>
                <c:pt idx="63429">
                  <c:v>63.42900000000003</c:v>
                </c:pt>
                <c:pt idx="63430">
                  <c:v>63.430000000000007</c:v>
                </c:pt>
                <c:pt idx="63431">
                  <c:v>63.43100000000004</c:v>
                </c:pt>
                <c:pt idx="63432">
                  <c:v>63.432000000000016</c:v>
                </c:pt>
                <c:pt idx="63433">
                  <c:v>63.432999999999993</c:v>
                </c:pt>
                <c:pt idx="63434">
                  <c:v>63.434000000000026</c:v>
                </c:pt>
                <c:pt idx="63435">
                  <c:v>63.435000000000002</c:v>
                </c:pt>
                <c:pt idx="63436">
                  <c:v>63.436000000000035</c:v>
                </c:pt>
                <c:pt idx="63437">
                  <c:v>63.437000000000012</c:v>
                </c:pt>
                <c:pt idx="63438">
                  <c:v>63.438000000000045</c:v>
                </c:pt>
                <c:pt idx="63439">
                  <c:v>63.439000000000021</c:v>
                </c:pt>
                <c:pt idx="63440">
                  <c:v>63.44</c:v>
                </c:pt>
                <c:pt idx="63441">
                  <c:v>63.441000000000031</c:v>
                </c:pt>
                <c:pt idx="63442">
                  <c:v>63.442000000000007</c:v>
                </c:pt>
                <c:pt idx="63443">
                  <c:v>63.44300000000004</c:v>
                </c:pt>
                <c:pt idx="63444">
                  <c:v>63.444000000000017</c:v>
                </c:pt>
                <c:pt idx="63445">
                  <c:v>63.444999999999993</c:v>
                </c:pt>
                <c:pt idx="63446">
                  <c:v>63.446000000000026</c:v>
                </c:pt>
                <c:pt idx="63447">
                  <c:v>63.447000000000003</c:v>
                </c:pt>
                <c:pt idx="63448">
                  <c:v>63.448000000000036</c:v>
                </c:pt>
                <c:pt idx="63449">
                  <c:v>63.449000000000012</c:v>
                </c:pt>
                <c:pt idx="63450">
                  <c:v>63.450000000000045</c:v>
                </c:pt>
                <c:pt idx="63451">
                  <c:v>63.451000000000022</c:v>
                </c:pt>
                <c:pt idx="63452">
                  <c:v>63.451999999999998</c:v>
                </c:pt>
                <c:pt idx="63453">
                  <c:v>63.453000000000031</c:v>
                </c:pt>
                <c:pt idx="63454">
                  <c:v>63.454000000000008</c:v>
                </c:pt>
                <c:pt idx="63455">
                  <c:v>63.455000000000041</c:v>
                </c:pt>
                <c:pt idx="63456">
                  <c:v>63.456000000000017</c:v>
                </c:pt>
                <c:pt idx="63457">
                  <c:v>63.456999999999994</c:v>
                </c:pt>
                <c:pt idx="63458">
                  <c:v>63.458000000000027</c:v>
                </c:pt>
                <c:pt idx="63459">
                  <c:v>63.459000000000003</c:v>
                </c:pt>
                <c:pt idx="63460">
                  <c:v>63.460000000000036</c:v>
                </c:pt>
                <c:pt idx="63461">
                  <c:v>63.461000000000013</c:v>
                </c:pt>
                <c:pt idx="63462">
                  <c:v>63.462000000000046</c:v>
                </c:pt>
                <c:pt idx="63463">
                  <c:v>63.463000000000022</c:v>
                </c:pt>
                <c:pt idx="63464">
                  <c:v>63.463999999999999</c:v>
                </c:pt>
                <c:pt idx="63465">
                  <c:v>63.465000000000032</c:v>
                </c:pt>
                <c:pt idx="63466">
                  <c:v>63.466000000000008</c:v>
                </c:pt>
                <c:pt idx="63467">
                  <c:v>63.467000000000041</c:v>
                </c:pt>
                <c:pt idx="63468">
                  <c:v>63.468000000000018</c:v>
                </c:pt>
                <c:pt idx="63469">
                  <c:v>63.468999999999994</c:v>
                </c:pt>
                <c:pt idx="63470">
                  <c:v>63.470000000000027</c:v>
                </c:pt>
                <c:pt idx="63471">
                  <c:v>63.471000000000004</c:v>
                </c:pt>
                <c:pt idx="63472">
                  <c:v>63.472000000000037</c:v>
                </c:pt>
                <c:pt idx="63473">
                  <c:v>63.473000000000013</c:v>
                </c:pt>
                <c:pt idx="63474">
                  <c:v>63.474000000000046</c:v>
                </c:pt>
                <c:pt idx="63475">
                  <c:v>63.475000000000023</c:v>
                </c:pt>
                <c:pt idx="63476">
                  <c:v>63.475999999999999</c:v>
                </c:pt>
                <c:pt idx="63477">
                  <c:v>63.477000000000032</c:v>
                </c:pt>
                <c:pt idx="63478">
                  <c:v>63.478000000000009</c:v>
                </c:pt>
                <c:pt idx="63479">
                  <c:v>63.479000000000042</c:v>
                </c:pt>
                <c:pt idx="63480">
                  <c:v>63.480000000000018</c:v>
                </c:pt>
                <c:pt idx="63481">
                  <c:v>63.480999999999995</c:v>
                </c:pt>
                <c:pt idx="63482">
                  <c:v>63.482000000000028</c:v>
                </c:pt>
                <c:pt idx="63483">
                  <c:v>63.483000000000004</c:v>
                </c:pt>
                <c:pt idx="63484">
                  <c:v>63.484000000000037</c:v>
                </c:pt>
                <c:pt idx="63485">
                  <c:v>63.485000000000014</c:v>
                </c:pt>
                <c:pt idx="63486">
                  <c:v>63.48599999999999</c:v>
                </c:pt>
                <c:pt idx="63487">
                  <c:v>63.487000000000023</c:v>
                </c:pt>
                <c:pt idx="63488">
                  <c:v>63.488</c:v>
                </c:pt>
                <c:pt idx="63489">
                  <c:v>63.489000000000033</c:v>
                </c:pt>
                <c:pt idx="63490">
                  <c:v>63.490000000000009</c:v>
                </c:pt>
                <c:pt idx="63491">
                  <c:v>63.491000000000042</c:v>
                </c:pt>
                <c:pt idx="63492">
                  <c:v>63.492000000000019</c:v>
                </c:pt>
                <c:pt idx="63493">
                  <c:v>63.492999999999995</c:v>
                </c:pt>
                <c:pt idx="63494">
                  <c:v>63.494000000000028</c:v>
                </c:pt>
                <c:pt idx="63495">
                  <c:v>63.495000000000005</c:v>
                </c:pt>
                <c:pt idx="63496">
                  <c:v>63.496000000000038</c:v>
                </c:pt>
                <c:pt idx="63497">
                  <c:v>63.497000000000014</c:v>
                </c:pt>
                <c:pt idx="63498">
                  <c:v>63.49799999999999</c:v>
                </c:pt>
                <c:pt idx="63499">
                  <c:v>63.499000000000024</c:v>
                </c:pt>
                <c:pt idx="63500">
                  <c:v>63.5</c:v>
                </c:pt>
                <c:pt idx="63501">
                  <c:v>63.501000000000033</c:v>
                </c:pt>
                <c:pt idx="63502">
                  <c:v>63.50200000000001</c:v>
                </c:pt>
                <c:pt idx="63503">
                  <c:v>63.503000000000043</c:v>
                </c:pt>
                <c:pt idx="63504">
                  <c:v>63.504000000000019</c:v>
                </c:pt>
                <c:pt idx="63505">
                  <c:v>63.504999999999995</c:v>
                </c:pt>
                <c:pt idx="63506">
                  <c:v>63.506000000000029</c:v>
                </c:pt>
                <c:pt idx="63507">
                  <c:v>63.507000000000005</c:v>
                </c:pt>
                <c:pt idx="63508">
                  <c:v>63.508000000000038</c:v>
                </c:pt>
                <c:pt idx="63509">
                  <c:v>63.509000000000015</c:v>
                </c:pt>
                <c:pt idx="63510">
                  <c:v>63.509999999999991</c:v>
                </c:pt>
                <c:pt idx="63511">
                  <c:v>63.511000000000024</c:v>
                </c:pt>
                <c:pt idx="63512">
                  <c:v>63.512</c:v>
                </c:pt>
                <c:pt idx="63513">
                  <c:v>63.513000000000034</c:v>
                </c:pt>
                <c:pt idx="63514">
                  <c:v>63.51400000000001</c:v>
                </c:pt>
                <c:pt idx="63515">
                  <c:v>63.515000000000043</c:v>
                </c:pt>
                <c:pt idx="63516">
                  <c:v>63.51600000000002</c:v>
                </c:pt>
                <c:pt idx="63517">
                  <c:v>63.516999999999996</c:v>
                </c:pt>
                <c:pt idx="63518">
                  <c:v>63.518000000000029</c:v>
                </c:pt>
                <c:pt idx="63519">
                  <c:v>63.519000000000005</c:v>
                </c:pt>
                <c:pt idx="63520">
                  <c:v>63.520000000000039</c:v>
                </c:pt>
                <c:pt idx="63521">
                  <c:v>63.521000000000015</c:v>
                </c:pt>
                <c:pt idx="63522">
                  <c:v>63.521999999999991</c:v>
                </c:pt>
                <c:pt idx="63523">
                  <c:v>63.523000000000025</c:v>
                </c:pt>
                <c:pt idx="63524">
                  <c:v>63.524000000000001</c:v>
                </c:pt>
                <c:pt idx="63525">
                  <c:v>63.525000000000034</c:v>
                </c:pt>
                <c:pt idx="63526">
                  <c:v>63.52600000000001</c:v>
                </c:pt>
                <c:pt idx="63527">
                  <c:v>63.527000000000044</c:v>
                </c:pt>
                <c:pt idx="63528">
                  <c:v>63.52800000000002</c:v>
                </c:pt>
                <c:pt idx="63529">
                  <c:v>63.528999999999996</c:v>
                </c:pt>
                <c:pt idx="63530">
                  <c:v>63.53000000000003</c:v>
                </c:pt>
                <c:pt idx="63531">
                  <c:v>63.531000000000006</c:v>
                </c:pt>
                <c:pt idx="63532">
                  <c:v>63.532000000000039</c:v>
                </c:pt>
                <c:pt idx="63533">
                  <c:v>63.533000000000015</c:v>
                </c:pt>
                <c:pt idx="63534">
                  <c:v>63.533999999999992</c:v>
                </c:pt>
                <c:pt idx="63535">
                  <c:v>63.535000000000025</c:v>
                </c:pt>
                <c:pt idx="63536">
                  <c:v>63.536000000000001</c:v>
                </c:pt>
                <c:pt idx="63537">
                  <c:v>63.537000000000035</c:v>
                </c:pt>
                <c:pt idx="63538">
                  <c:v>63.538000000000011</c:v>
                </c:pt>
                <c:pt idx="63539">
                  <c:v>63.539000000000044</c:v>
                </c:pt>
                <c:pt idx="63540">
                  <c:v>63.54000000000002</c:v>
                </c:pt>
                <c:pt idx="63541">
                  <c:v>63.540999999999997</c:v>
                </c:pt>
                <c:pt idx="63542">
                  <c:v>63.54200000000003</c:v>
                </c:pt>
                <c:pt idx="63543">
                  <c:v>63.543000000000006</c:v>
                </c:pt>
                <c:pt idx="63544">
                  <c:v>63.54400000000004</c:v>
                </c:pt>
                <c:pt idx="63545">
                  <c:v>63.545000000000016</c:v>
                </c:pt>
                <c:pt idx="63546">
                  <c:v>63.545999999999992</c:v>
                </c:pt>
                <c:pt idx="63547">
                  <c:v>63.547000000000025</c:v>
                </c:pt>
                <c:pt idx="63548">
                  <c:v>63.548000000000002</c:v>
                </c:pt>
                <c:pt idx="63549">
                  <c:v>63.549000000000035</c:v>
                </c:pt>
                <c:pt idx="63550">
                  <c:v>63.550000000000011</c:v>
                </c:pt>
                <c:pt idx="63551">
                  <c:v>63.551000000000045</c:v>
                </c:pt>
                <c:pt idx="63552">
                  <c:v>63.552000000000021</c:v>
                </c:pt>
                <c:pt idx="63553">
                  <c:v>63.552999999999997</c:v>
                </c:pt>
                <c:pt idx="63554">
                  <c:v>63.55400000000003</c:v>
                </c:pt>
                <c:pt idx="63555">
                  <c:v>63.555000000000007</c:v>
                </c:pt>
                <c:pt idx="63556">
                  <c:v>63.55600000000004</c:v>
                </c:pt>
                <c:pt idx="63557">
                  <c:v>63.557000000000016</c:v>
                </c:pt>
                <c:pt idx="63558">
                  <c:v>63.557999999999993</c:v>
                </c:pt>
                <c:pt idx="63559">
                  <c:v>63.559000000000026</c:v>
                </c:pt>
                <c:pt idx="63560">
                  <c:v>63.56</c:v>
                </c:pt>
                <c:pt idx="63561">
                  <c:v>63.561000000000035</c:v>
                </c:pt>
                <c:pt idx="63562">
                  <c:v>63.562000000000012</c:v>
                </c:pt>
                <c:pt idx="63563">
                  <c:v>63.563000000000045</c:v>
                </c:pt>
                <c:pt idx="63564">
                  <c:v>63.564000000000021</c:v>
                </c:pt>
                <c:pt idx="63565">
                  <c:v>63.564999999999998</c:v>
                </c:pt>
                <c:pt idx="63566">
                  <c:v>63.566000000000031</c:v>
                </c:pt>
                <c:pt idx="63567">
                  <c:v>63.567000000000007</c:v>
                </c:pt>
                <c:pt idx="63568">
                  <c:v>63.56800000000004</c:v>
                </c:pt>
                <c:pt idx="63569">
                  <c:v>63.569000000000017</c:v>
                </c:pt>
                <c:pt idx="63570">
                  <c:v>63.569999999999993</c:v>
                </c:pt>
                <c:pt idx="63571">
                  <c:v>63.571000000000026</c:v>
                </c:pt>
                <c:pt idx="63572">
                  <c:v>63.572000000000003</c:v>
                </c:pt>
                <c:pt idx="63573">
                  <c:v>63.573000000000036</c:v>
                </c:pt>
                <c:pt idx="63574">
                  <c:v>63.574000000000012</c:v>
                </c:pt>
                <c:pt idx="63575">
                  <c:v>63.575000000000045</c:v>
                </c:pt>
                <c:pt idx="63576">
                  <c:v>63.576000000000022</c:v>
                </c:pt>
                <c:pt idx="63577">
                  <c:v>63.576999999999998</c:v>
                </c:pt>
                <c:pt idx="63578">
                  <c:v>63.578000000000031</c:v>
                </c:pt>
                <c:pt idx="63579">
                  <c:v>63.579000000000008</c:v>
                </c:pt>
                <c:pt idx="63580">
                  <c:v>63.580000000000041</c:v>
                </c:pt>
                <c:pt idx="63581">
                  <c:v>63.581000000000017</c:v>
                </c:pt>
                <c:pt idx="63582">
                  <c:v>63.581999999999994</c:v>
                </c:pt>
                <c:pt idx="63583">
                  <c:v>63.583000000000027</c:v>
                </c:pt>
                <c:pt idx="63584">
                  <c:v>63.584000000000003</c:v>
                </c:pt>
                <c:pt idx="63585">
                  <c:v>63.585000000000036</c:v>
                </c:pt>
                <c:pt idx="63586">
                  <c:v>63.586000000000013</c:v>
                </c:pt>
                <c:pt idx="63587">
                  <c:v>63.587000000000046</c:v>
                </c:pt>
                <c:pt idx="63588">
                  <c:v>63.588000000000022</c:v>
                </c:pt>
                <c:pt idx="63589">
                  <c:v>63.588999999999999</c:v>
                </c:pt>
                <c:pt idx="63590">
                  <c:v>63.590000000000032</c:v>
                </c:pt>
                <c:pt idx="63591">
                  <c:v>63.591000000000008</c:v>
                </c:pt>
                <c:pt idx="63592">
                  <c:v>63.592000000000041</c:v>
                </c:pt>
                <c:pt idx="63593">
                  <c:v>63.593000000000018</c:v>
                </c:pt>
                <c:pt idx="63594">
                  <c:v>63.593999999999994</c:v>
                </c:pt>
                <c:pt idx="63595">
                  <c:v>63.595000000000027</c:v>
                </c:pt>
                <c:pt idx="63596">
                  <c:v>63.596000000000004</c:v>
                </c:pt>
                <c:pt idx="63597">
                  <c:v>63.597000000000037</c:v>
                </c:pt>
                <c:pt idx="63598">
                  <c:v>63.598000000000013</c:v>
                </c:pt>
                <c:pt idx="63599">
                  <c:v>63.599000000000046</c:v>
                </c:pt>
                <c:pt idx="63600">
                  <c:v>63.600000000000023</c:v>
                </c:pt>
                <c:pt idx="63601">
                  <c:v>63.600999999999999</c:v>
                </c:pt>
                <c:pt idx="63602">
                  <c:v>63.602000000000032</c:v>
                </c:pt>
                <c:pt idx="63603">
                  <c:v>63.603000000000009</c:v>
                </c:pt>
                <c:pt idx="63604">
                  <c:v>63.604000000000042</c:v>
                </c:pt>
                <c:pt idx="63605">
                  <c:v>63.605000000000018</c:v>
                </c:pt>
                <c:pt idx="63606">
                  <c:v>63.605999999999995</c:v>
                </c:pt>
                <c:pt idx="63607">
                  <c:v>63.607000000000028</c:v>
                </c:pt>
                <c:pt idx="63608">
                  <c:v>63.608000000000004</c:v>
                </c:pt>
                <c:pt idx="63609">
                  <c:v>63.609000000000037</c:v>
                </c:pt>
                <c:pt idx="63610">
                  <c:v>63.610000000000014</c:v>
                </c:pt>
                <c:pt idx="63611">
                  <c:v>63.61099999999999</c:v>
                </c:pt>
                <c:pt idx="63612">
                  <c:v>63.612000000000023</c:v>
                </c:pt>
                <c:pt idx="63613">
                  <c:v>63.613</c:v>
                </c:pt>
                <c:pt idx="63614">
                  <c:v>63.614000000000033</c:v>
                </c:pt>
                <c:pt idx="63615">
                  <c:v>63.615000000000009</c:v>
                </c:pt>
                <c:pt idx="63616">
                  <c:v>63.616000000000042</c:v>
                </c:pt>
                <c:pt idx="63617">
                  <c:v>63.617000000000019</c:v>
                </c:pt>
                <c:pt idx="63618">
                  <c:v>63.617999999999995</c:v>
                </c:pt>
                <c:pt idx="63619">
                  <c:v>63.619000000000028</c:v>
                </c:pt>
                <c:pt idx="63620">
                  <c:v>63.620000000000005</c:v>
                </c:pt>
                <c:pt idx="63621">
                  <c:v>63.621000000000038</c:v>
                </c:pt>
                <c:pt idx="63622">
                  <c:v>63.622000000000014</c:v>
                </c:pt>
                <c:pt idx="63623">
                  <c:v>63.62299999999999</c:v>
                </c:pt>
                <c:pt idx="63624">
                  <c:v>63.624000000000024</c:v>
                </c:pt>
                <c:pt idx="63625">
                  <c:v>63.625</c:v>
                </c:pt>
                <c:pt idx="63626">
                  <c:v>63.626000000000033</c:v>
                </c:pt>
                <c:pt idx="63627">
                  <c:v>63.62700000000001</c:v>
                </c:pt>
                <c:pt idx="63628">
                  <c:v>63.628000000000043</c:v>
                </c:pt>
                <c:pt idx="63629">
                  <c:v>63.629000000000019</c:v>
                </c:pt>
                <c:pt idx="63630">
                  <c:v>63.629999999999995</c:v>
                </c:pt>
                <c:pt idx="63631">
                  <c:v>63.631000000000029</c:v>
                </c:pt>
                <c:pt idx="63632">
                  <c:v>63.632000000000005</c:v>
                </c:pt>
                <c:pt idx="63633">
                  <c:v>63.633000000000038</c:v>
                </c:pt>
                <c:pt idx="63634">
                  <c:v>63.634000000000015</c:v>
                </c:pt>
                <c:pt idx="63635">
                  <c:v>63.634999999999991</c:v>
                </c:pt>
                <c:pt idx="63636">
                  <c:v>63.636000000000024</c:v>
                </c:pt>
                <c:pt idx="63637">
                  <c:v>63.637</c:v>
                </c:pt>
                <c:pt idx="63638">
                  <c:v>63.638000000000034</c:v>
                </c:pt>
                <c:pt idx="63639">
                  <c:v>63.63900000000001</c:v>
                </c:pt>
                <c:pt idx="63640">
                  <c:v>63.640000000000043</c:v>
                </c:pt>
                <c:pt idx="63641">
                  <c:v>63.64100000000002</c:v>
                </c:pt>
                <c:pt idx="63642">
                  <c:v>63.641999999999996</c:v>
                </c:pt>
                <c:pt idx="63643">
                  <c:v>63.643000000000029</c:v>
                </c:pt>
                <c:pt idx="63644">
                  <c:v>63.644000000000005</c:v>
                </c:pt>
                <c:pt idx="63645">
                  <c:v>63.645000000000039</c:v>
                </c:pt>
                <c:pt idx="63646">
                  <c:v>63.646000000000015</c:v>
                </c:pt>
                <c:pt idx="63647">
                  <c:v>63.646999999999991</c:v>
                </c:pt>
                <c:pt idx="63648">
                  <c:v>63.648000000000025</c:v>
                </c:pt>
                <c:pt idx="63649">
                  <c:v>63.649000000000001</c:v>
                </c:pt>
                <c:pt idx="63650">
                  <c:v>63.650000000000034</c:v>
                </c:pt>
                <c:pt idx="63651">
                  <c:v>63.65100000000001</c:v>
                </c:pt>
                <c:pt idx="63652">
                  <c:v>63.652000000000044</c:v>
                </c:pt>
                <c:pt idx="63653">
                  <c:v>63.65300000000002</c:v>
                </c:pt>
                <c:pt idx="63654">
                  <c:v>63.653999999999996</c:v>
                </c:pt>
                <c:pt idx="63655">
                  <c:v>63.65500000000003</c:v>
                </c:pt>
                <c:pt idx="63656">
                  <c:v>63.656000000000006</c:v>
                </c:pt>
                <c:pt idx="63657">
                  <c:v>63.657000000000039</c:v>
                </c:pt>
                <c:pt idx="63658">
                  <c:v>63.658000000000015</c:v>
                </c:pt>
                <c:pt idx="63659">
                  <c:v>63.658999999999992</c:v>
                </c:pt>
                <c:pt idx="63660">
                  <c:v>63.660000000000025</c:v>
                </c:pt>
                <c:pt idx="63661">
                  <c:v>63.661000000000001</c:v>
                </c:pt>
                <c:pt idx="63662">
                  <c:v>63.662000000000035</c:v>
                </c:pt>
                <c:pt idx="63663">
                  <c:v>63.663000000000011</c:v>
                </c:pt>
                <c:pt idx="63664">
                  <c:v>63.664000000000044</c:v>
                </c:pt>
                <c:pt idx="63665">
                  <c:v>63.66500000000002</c:v>
                </c:pt>
                <c:pt idx="63666">
                  <c:v>63.665999999999997</c:v>
                </c:pt>
                <c:pt idx="63667">
                  <c:v>63.66700000000003</c:v>
                </c:pt>
                <c:pt idx="63668">
                  <c:v>63.668000000000006</c:v>
                </c:pt>
                <c:pt idx="63669">
                  <c:v>63.66900000000004</c:v>
                </c:pt>
                <c:pt idx="63670">
                  <c:v>63.670000000000016</c:v>
                </c:pt>
                <c:pt idx="63671">
                  <c:v>63.670999999999992</c:v>
                </c:pt>
                <c:pt idx="63672">
                  <c:v>63.672000000000025</c:v>
                </c:pt>
                <c:pt idx="63673">
                  <c:v>63.673000000000002</c:v>
                </c:pt>
                <c:pt idx="63674">
                  <c:v>63.674000000000035</c:v>
                </c:pt>
                <c:pt idx="63675">
                  <c:v>63.675000000000011</c:v>
                </c:pt>
                <c:pt idx="63676">
                  <c:v>63.676000000000045</c:v>
                </c:pt>
                <c:pt idx="63677">
                  <c:v>63.677000000000021</c:v>
                </c:pt>
                <c:pt idx="63678">
                  <c:v>63.677999999999997</c:v>
                </c:pt>
                <c:pt idx="63679">
                  <c:v>63.67900000000003</c:v>
                </c:pt>
                <c:pt idx="63680">
                  <c:v>63.680000000000007</c:v>
                </c:pt>
                <c:pt idx="63681">
                  <c:v>63.68100000000004</c:v>
                </c:pt>
                <c:pt idx="63682">
                  <c:v>63.682000000000016</c:v>
                </c:pt>
                <c:pt idx="63683">
                  <c:v>63.682999999999993</c:v>
                </c:pt>
                <c:pt idx="63684">
                  <c:v>63.684000000000026</c:v>
                </c:pt>
                <c:pt idx="63685">
                  <c:v>63.685000000000002</c:v>
                </c:pt>
                <c:pt idx="63686">
                  <c:v>63.686000000000035</c:v>
                </c:pt>
                <c:pt idx="63687">
                  <c:v>63.687000000000012</c:v>
                </c:pt>
                <c:pt idx="63688">
                  <c:v>63.688000000000045</c:v>
                </c:pt>
                <c:pt idx="63689">
                  <c:v>63.689000000000021</c:v>
                </c:pt>
                <c:pt idx="63690">
                  <c:v>63.69</c:v>
                </c:pt>
                <c:pt idx="63691">
                  <c:v>63.691000000000031</c:v>
                </c:pt>
                <c:pt idx="63692">
                  <c:v>63.692000000000007</c:v>
                </c:pt>
                <c:pt idx="63693">
                  <c:v>63.69300000000004</c:v>
                </c:pt>
                <c:pt idx="63694">
                  <c:v>63.694000000000017</c:v>
                </c:pt>
                <c:pt idx="63695">
                  <c:v>63.694999999999993</c:v>
                </c:pt>
                <c:pt idx="63696">
                  <c:v>63.696000000000026</c:v>
                </c:pt>
                <c:pt idx="63697">
                  <c:v>63.697000000000003</c:v>
                </c:pt>
                <c:pt idx="63698">
                  <c:v>63.698000000000036</c:v>
                </c:pt>
                <c:pt idx="63699">
                  <c:v>63.699000000000012</c:v>
                </c:pt>
                <c:pt idx="63700">
                  <c:v>63.700000000000045</c:v>
                </c:pt>
                <c:pt idx="63701">
                  <c:v>63.701000000000022</c:v>
                </c:pt>
                <c:pt idx="63702">
                  <c:v>63.701999999999998</c:v>
                </c:pt>
                <c:pt idx="63703">
                  <c:v>63.703000000000031</c:v>
                </c:pt>
                <c:pt idx="63704">
                  <c:v>63.704000000000008</c:v>
                </c:pt>
                <c:pt idx="63705">
                  <c:v>63.705000000000041</c:v>
                </c:pt>
                <c:pt idx="63706">
                  <c:v>63.706000000000017</c:v>
                </c:pt>
                <c:pt idx="63707">
                  <c:v>63.706999999999994</c:v>
                </c:pt>
                <c:pt idx="63708">
                  <c:v>63.708000000000027</c:v>
                </c:pt>
                <c:pt idx="63709">
                  <c:v>63.709000000000003</c:v>
                </c:pt>
                <c:pt idx="63710">
                  <c:v>63.710000000000036</c:v>
                </c:pt>
                <c:pt idx="63711">
                  <c:v>63.711000000000013</c:v>
                </c:pt>
                <c:pt idx="63712">
                  <c:v>63.712000000000046</c:v>
                </c:pt>
                <c:pt idx="63713">
                  <c:v>63.713000000000022</c:v>
                </c:pt>
                <c:pt idx="63714">
                  <c:v>63.713999999999999</c:v>
                </c:pt>
                <c:pt idx="63715">
                  <c:v>63.715000000000032</c:v>
                </c:pt>
                <c:pt idx="63716">
                  <c:v>63.716000000000008</c:v>
                </c:pt>
                <c:pt idx="63717">
                  <c:v>63.717000000000041</c:v>
                </c:pt>
                <c:pt idx="63718">
                  <c:v>63.718000000000018</c:v>
                </c:pt>
                <c:pt idx="63719">
                  <c:v>63.718999999999994</c:v>
                </c:pt>
                <c:pt idx="63720">
                  <c:v>63.720000000000027</c:v>
                </c:pt>
                <c:pt idx="63721">
                  <c:v>63.721000000000004</c:v>
                </c:pt>
                <c:pt idx="63722">
                  <c:v>63.722000000000037</c:v>
                </c:pt>
                <c:pt idx="63723">
                  <c:v>63.723000000000013</c:v>
                </c:pt>
                <c:pt idx="63724">
                  <c:v>63.724000000000046</c:v>
                </c:pt>
                <c:pt idx="63725">
                  <c:v>63.725000000000023</c:v>
                </c:pt>
                <c:pt idx="63726">
                  <c:v>63.725999999999999</c:v>
                </c:pt>
                <c:pt idx="63727">
                  <c:v>63.727000000000032</c:v>
                </c:pt>
                <c:pt idx="63728">
                  <c:v>63.728000000000009</c:v>
                </c:pt>
                <c:pt idx="63729">
                  <c:v>63.729000000000042</c:v>
                </c:pt>
                <c:pt idx="63730">
                  <c:v>63.730000000000018</c:v>
                </c:pt>
                <c:pt idx="63731">
                  <c:v>63.730999999999995</c:v>
                </c:pt>
                <c:pt idx="63732">
                  <c:v>63.732000000000028</c:v>
                </c:pt>
                <c:pt idx="63733">
                  <c:v>63.733000000000004</c:v>
                </c:pt>
                <c:pt idx="63734">
                  <c:v>63.734000000000037</c:v>
                </c:pt>
                <c:pt idx="63735">
                  <c:v>63.735000000000014</c:v>
                </c:pt>
                <c:pt idx="63736">
                  <c:v>63.73599999999999</c:v>
                </c:pt>
                <c:pt idx="63737">
                  <c:v>63.737000000000023</c:v>
                </c:pt>
                <c:pt idx="63738">
                  <c:v>63.738</c:v>
                </c:pt>
                <c:pt idx="63739">
                  <c:v>63.739000000000033</c:v>
                </c:pt>
                <c:pt idx="63740">
                  <c:v>63.740000000000009</c:v>
                </c:pt>
                <c:pt idx="63741">
                  <c:v>63.741000000000042</c:v>
                </c:pt>
                <c:pt idx="63742">
                  <c:v>63.742000000000019</c:v>
                </c:pt>
                <c:pt idx="63743">
                  <c:v>63.742999999999995</c:v>
                </c:pt>
                <c:pt idx="63744">
                  <c:v>63.744000000000028</c:v>
                </c:pt>
                <c:pt idx="63745">
                  <c:v>63.745000000000005</c:v>
                </c:pt>
                <c:pt idx="63746">
                  <c:v>63.746000000000038</c:v>
                </c:pt>
                <c:pt idx="63747">
                  <c:v>63.747000000000014</c:v>
                </c:pt>
                <c:pt idx="63748">
                  <c:v>63.74799999999999</c:v>
                </c:pt>
                <c:pt idx="63749">
                  <c:v>63.749000000000024</c:v>
                </c:pt>
                <c:pt idx="63750">
                  <c:v>63.75</c:v>
                </c:pt>
                <c:pt idx="63751">
                  <c:v>63.751000000000033</c:v>
                </c:pt>
                <c:pt idx="63752">
                  <c:v>63.75200000000001</c:v>
                </c:pt>
                <c:pt idx="63753">
                  <c:v>63.753000000000043</c:v>
                </c:pt>
                <c:pt idx="63754">
                  <c:v>63.754000000000019</c:v>
                </c:pt>
                <c:pt idx="63755">
                  <c:v>63.754999999999995</c:v>
                </c:pt>
                <c:pt idx="63756">
                  <c:v>63.756000000000029</c:v>
                </c:pt>
                <c:pt idx="63757">
                  <c:v>63.757000000000005</c:v>
                </c:pt>
                <c:pt idx="63758">
                  <c:v>63.758000000000038</c:v>
                </c:pt>
                <c:pt idx="63759">
                  <c:v>63.759000000000015</c:v>
                </c:pt>
                <c:pt idx="63760">
                  <c:v>63.759999999999991</c:v>
                </c:pt>
                <c:pt idx="63761">
                  <c:v>63.761000000000024</c:v>
                </c:pt>
                <c:pt idx="63762">
                  <c:v>63.762</c:v>
                </c:pt>
                <c:pt idx="63763">
                  <c:v>63.763000000000034</c:v>
                </c:pt>
                <c:pt idx="63764">
                  <c:v>63.76400000000001</c:v>
                </c:pt>
                <c:pt idx="63765">
                  <c:v>63.765000000000043</c:v>
                </c:pt>
                <c:pt idx="63766">
                  <c:v>63.76600000000002</c:v>
                </c:pt>
                <c:pt idx="63767">
                  <c:v>63.766999999999996</c:v>
                </c:pt>
                <c:pt idx="63768">
                  <c:v>63.768000000000029</c:v>
                </c:pt>
                <c:pt idx="63769">
                  <c:v>63.769000000000005</c:v>
                </c:pt>
                <c:pt idx="63770">
                  <c:v>63.770000000000039</c:v>
                </c:pt>
                <c:pt idx="63771">
                  <c:v>63.771000000000015</c:v>
                </c:pt>
                <c:pt idx="63772">
                  <c:v>63.771999999999991</c:v>
                </c:pt>
                <c:pt idx="63773">
                  <c:v>63.773000000000025</c:v>
                </c:pt>
                <c:pt idx="63774">
                  <c:v>63.774000000000001</c:v>
                </c:pt>
                <c:pt idx="63775">
                  <c:v>63.775000000000034</c:v>
                </c:pt>
                <c:pt idx="63776">
                  <c:v>63.77600000000001</c:v>
                </c:pt>
                <c:pt idx="63777">
                  <c:v>63.777000000000044</c:v>
                </c:pt>
                <c:pt idx="63778">
                  <c:v>63.77800000000002</c:v>
                </c:pt>
                <c:pt idx="63779">
                  <c:v>63.778999999999996</c:v>
                </c:pt>
                <c:pt idx="63780">
                  <c:v>63.78000000000003</c:v>
                </c:pt>
                <c:pt idx="63781">
                  <c:v>63.781000000000006</c:v>
                </c:pt>
                <c:pt idx="63782">
                  <c:v>63.782000000000039</c:v>
                </c:pt>
                <c:pt idx="63783">
                  <c:v>63.783000000000015</c:v>
                </c:pt>
                <c:pt idx="63784">
                  <c:v>63.783999999999992</c:v>
                </c:pt>
                <c:pt idx="63785">
                  <c:v>63.785000000000025</c:v>
                </c:pt>
                <c:pt idx="63786">
                  <c:v>63.786000000000001</c:v>
                </c:pt>
                <c:pt idx="63787">
                  <c:v>63.787000000000035</c:v>
                </c:pt>
                <c:pt idx="63788">
                  <c:v>63.788000000000011</c:v>
                </c:pt>
                <c:pt idx="63789">
                  <c:v>63.789000000000044</c:v>
                </c:pt>
                <c:pt idx="63790">
                  <c:v>63.79000000000002</c:v>
                </c:pt>
                <c:pt idx="63791">
                  <c:v>63.790999999999997</c:v>
                </c:pt>
                <c:pt idx="63792">
                  <c:v>63.79200000000003</c:v>
                </c:pt>
                <c:pt idx="63793">
                  <c:v>63.793000000000006</c:v>
                </c:pt>
                <c:pt idx="63794">
                  <c:v>63.79400000000004</c:v>
                </c:pt>
                <c:pt idx="63795">
                  <c:v>63.795000000000016</c:v>
                </c:pt>
                <c:pt idx="63796">
                  <c:v>63.795999999999992</c:v>
                </c:pt>
                <c:pt idx="63797">
                  <c:v>63.797000000000025</c:v>
                </c:pt>
                <c:pt idx="63798">
                  <c:v>63.798000000000002</c:v>
                </c:pt>
                <c:pt idx="63799">
                  <c:v>63.799000000000035</c:v>
                </c:pt>
                <c:pt idx="63800">
                  <c:v>63.800000000000011</c:v>
                </c:pt>
                <c:pt idx="63801">
                  <c:v>63.801000000000045</c:v>
                </c:pt>
                <c:pt idx="63802">
                  <c:v>63.802000000000021</c:v>
                </c:pt>
                <c:pt idx="63803">
                  <c:v>63.802999999999997</c:v>
                </c:pt>
                <c:pt idx="63804">
                  <c:v>63.80400000000003</c:v>
                </c:pt>
                <c:pt idx="63805">
                  <c:v>63.805000000000007</c:v>
                </c:pt>
                <c:pt idx="63806">
                  <c:v>63.80600000000004</c:v>
                </c:pt>
                <c:pt idx="63807">
                  <c:v>63.807000000000016</c:v>
                </c:pt>
                <c:pt idx="63808">
                  <c:v>63.807999999999993</c:v>
                </c:pt>
                <c:pt idx="63809">
                  <c:v>63.809000000000026</c:v>
                </c:pt>
                <c:pt idx="63810">
                  <c:v>63.81</c:v>
                </c:pt>
                <c:pt idx="63811">
                  <c:v>63.811000000000035</c:v>
                </c:pt>
                <c:pt idx="63812">
                  <c:v>63.812000000000012</c:v>
                </c:pt>
                <c:pt idx="63813">
                  <c:v>63.813000000000045</c:v>
                </c:pt>
                <c:pt idx="63814">
                  <c:v>63.814000000000021</c:v>
                </c:pt>
                <c:pt idx="63815">
                  <c:v>63.814999999999998</c:v>
                </c:pt>
                <c:pt idx="63816">
                  <c:v>63.816000000000031</c:v>
                </c:pt>
                <c:pt idx="63817">
                  <c:v>63.817000000000007</c:v>
                </c:pt>
                <c:pt idx="63818">
                  <c:v>63.81800000000004</c:v>
                </c:pt>
                <c:pt idx="63819">
                  <c:v>63.819000000000017</c:v>
                </c:pt>
                <c:pt idx="63820">
                  <c:v>63.819999999999993</c:v>
                </c:pt>
                <c:pt idx="63821">
                  <c:v>63.821000000000026</c:v>
                </c:pt>
                <c:pt idx="63822">
                  <c:v>63.822000000000003</c:v>
                </c:pt>
                <c:pt idx="63823">
                  <c:v>63.823000000000036</c:v>
                </c:pt>
                <c:pt idx="63824">
                  <c:v>63.824000000000012</c:v>
                </c:pt>
                <c:pt idx="63825">
                  <c:v>63.825000000000045</c:v>
                </c:pt>
                <c:pt idx="63826">
                  <c:v>63.826000000000022</c:v>
                </c:pt>
                <c:pt idx="63827">
                  <c:v>63.826999999999998</c:v>
                </c:pt>
                <c:pt idx="63828">
                  <c:v>63.828000000000031</c:v>
                </c:pt>
                <c:pt idx="63829">
                  <c:v>63.829000000000008</c:v>
                </c:pt>
                <c:pt idx="63830">
                  <c:v>63.830000000000041</c:v>
                </c:pt>
                <c:pt idx="63831">
                  <c:v>63.831000000000017</c:v>
                </c:pt>
                <c:pt idx="63832">
                  <c:v>63.831999999999994</c:v>
                </c:pt>
                <c:pt idx="63833">
                  <c:v>63.833000000000027</c:v>
                </c:pt>
                <c:pt idx="63834">
                  <c:v>63.834000000000003</c:v>
                </c:pt>
                <c:pt idx="63835">
                  <c:v>63.835000000000036</c:v>
                </c:pt>
                <c:pt idx="63836">
                  <c:v>63.836000000000013</c:v>
                </c:pt>
                <c:pt idx="63837">
                  <c:v>63.837000000000046</c:v>
                </c:pt>
                <c:pt idx="63838">
                  <c:v>63.838000000000022</c:v>
                </c:pt>
                <c:pt idx="63839">
                  <c:v>63.838999999999999</c:v>
                </c:pt>
                <c:pt idx="63840">
                  <c:v>63.840000000000032</c:v>
                </c:pt>
                <c:pt idx="63841">
                  <c:v>63.841000000000008</c:v>
                </c:pt>
                <c:pt idx="63842">
                  <c:v>63.842000000000041</c:v>
                </c:pt>
                <c:pt idx="63843">
                  <c:v>63.843000000000018</c:v>
                </c:pt>
                <c:pt idx="63844">
                  <c:v>63.843999999999994</c:v>
                </c:pt>
                <c:pt idx="63845">
                  <c:v>63.845000000000027</c:v>
                </c:pt>
                <c:pt idx="63846">
                  <c:v>63.846000000000004</c:v>
                </c:pt>
                <c:pt idx="63847">
                  <c:v>63.847000000000037</c:v>
                </c:pt>
                <c:pt idx="63848">
                  <c:v>63.848000000000013</c:v>
                </c:pt>
                <c:pt idx="63849">
                  <c:v>63.849000000000046</c:v>
                </c:pt>
                <c:pt idx="63850">
                  <c:v>63.850000000000023</c:v>
                </c:pt>
                <c:pt idx="63851">
                  <c:v>63.850999999999999</c:v>
                </c:pt>
                <c:pt idx="63852">
                  <c:v>63.852000000000032</c:v>
                </c:pt>
                <c:pt idx="63853">
                  <c:v>63.853000000000009</c:v>
                </c:pt>
                <c:pt idx="63854">
                  <c:v>63.854000000000042</c:v>
                </c:pt>
                <c:pt idx="63855">
                  <c:v>63.855000000000018</c:v>
                </c:pt>
                <c:pt idx="63856">
                  <c:v>63.855999999999995</c:v>
                </c:pt>
                <c:pt idx="63857">
                  <c:v>63.857000000000028</c:v>
                </c:pt>
                <c:pt idx="63858">
                  <c:v>63.858000000000004</c:v>
                </c:pt>
                <c:pt idx="63859">
                  <c:v>63.859000000000037</c:v>
                </c:pt>
                <c:pt idx="63860">
                  <c:v>63.860000000000014</c:v>
                </c:pt>
                <c:pt idx="63861">
                  <c:v>63.86099999999999</c:v>
                </c:pt>
                <c:pt idx="63862">
                  <c:v>63.862000000000023</c:v>
                </c:pt>
                <c:pt idx="63863">
                  <c:v>63.863</c:v>
                </c:pt>
                <c:pt idx="63864">
                  <c:v>63.864000000000033</c:v>
                </c:pt>
                <c:pt idx="63865">
                  <c:v>63.865000000000009</c:v>
                </c:pt>
                <c:pt idx="63866">
                  <c:v>63.866000000000042</c:v>
                </c:pt>
                <c:pt idx="63867">
                  <c:v>63.867000000000019</c:v>
                </c:pt>
                <c:pt idx="63868">
                  <c:v>63.867999999999995</c:v>
                </c:pt>
                <c:pt idx="63869">
                  <c:v>63.869000000000028</c:v>
                </c:pt>
                <c:pt idx="63870">
                  <c:v>63.870000000000005</c:v>
                </c:pt>
                <c:pt idx="63871">
                  <c:v>63.871000000000038</c:v>
                </c:pt>
                <c:pt idx="63872">
                  <c:v>63.872000000000014</c:v>
                </c:pt>
                <c:pt idx="63873">
                  <c:v>63.87299999999999</c:v>
                </c:pt>
                <c:pt idx="63874">
                  <c:v>63.874000000000024</c:v>
                </c:pt>
                <c:pt idx="63875">
                  <c:v>63.875</c:v>
                </c:pt>
                <c:pt idx="63876">
                  <c:v>63.876000000000033</c:v>
                </c:pt>
                <c:pt idx="63877">
                  <c:v>63.87700000000001</c:v>
                </c:pt>
                <c:pt idx="63878">
                  <c:v>63.878000000000043</c:v>
                </c:pt>
                <c:pt idx="63879">
                  <c:v>63.879000000000019</c:v>
                </c:pt>
                <c:pt idx="63880">
                  <c:v>63.879999999999995</c:v>
                </c:pt>
                <c:pt idx="63881">
                  <c:v>63.881000000000029</c:v>
                </c:pt>
                <c:pt idx="63882">
                  <c:v>63.882000000000005</c:v>
                </c:pt>
                <c:pt idx="63883">
                  <c:v>63.883000000000038</c:v>
                </c:pt>
                <c:pt idx="63884">
                  <c:v>63.884000000000015</c:v>
                </c:pt>
                <c:pt idx="63885">
                  <c:v>63.884999999999991</c:v>
                </c:pt>
                <c:pt idx="63886">
                  <c:v>63.886000000000024</c:v>
                </c:pt>
                <c:pt idx="63887">
                  <c:v>63.887</c:v>
                </c:pt>
                <c:pt idx="63888">
                  <c:v>63.888000000000034</c:v>
                </c:pt>
                <c:pt idx="63889">
                  <c:v>63.88900000000001</c:v>
                </c:pt>
                <c:pt idx="63890">
                  <c:v>63.890000000000043</c:v>
                </c:pt>
                <c:pt idx="63891">
                  <c:v>63.89100000000002</c:v>
                </c:pt>
                <c:pt idx="63892">
                  <c:v>63.891999999999996</c:v>
                </c:pt>
                <c:pt idx="63893">
                  <c:v>63.893000000000029</c:v>
                </c:pt>
                <c:pt idx="63894">
                  <c:v>63.894000000000005</c:v>
                </c:pt>
                <c:pt idx="63895">
                  <c:v>63.895000000000039</c:v>
                </c:pt>
                <c:pt idx="63896">
                  <c:v>63.896000000000015</c:v>
                </c:pt>
                <c:pt idx="63897">
                  <c:v>63.896999999999991</c:v>
                </c:pt>
                <c:pt idx="63898">
                  <c:v>63.898000000000025</c:v>
                </c:pt>
                <c:pt idx="63899">
                  <c:v>63.899000000000001</c:v>
                </c:pt>
                <c:pt idx="63900">
                  <c:v>63.900000000000034</c:v>
                </c:pt>
                <c:pt idx="63901">
                  <c:v>63.90100000000001</c:v>
                </c:pt>
                <c:pt idx="63902">
                  <c:v>63.902000000000044</c:v>
                </c:pt>
                <c:pt idx="63903">
                  <c:v>63.90300000000002</c:v>
                </c:pt>
                <c:pt idx="63904">
                  <c:v>63.903999999999996</c:v>
                </c:pt>
                <c:pt idx="63905">
                  <c:v>63.90500000000003</c:v>
                </c:pt>
                <c:pt idx="63906">
                  <c:v>63.906000000000006</c:v>
                </c:pt>
                <c:pt idx="63907">
                  <c:v>63.907000000000039</c:v>
                </c:pt>
                <c:pt idx="63908">
                  <c:v>63.908000000000015</c:v>
                </c:pt>
                <c:pt idx="63909">
                  <c:v>63.908999999999992</c:v>
                </c:pt>
                <c:pt idx="63910">
                  <c:v>63.910000000000025</c:v>
                </c:pt>
                <c:pt idx="63911">
                  <c:v>63.911000000000001</c:v>
                </c:pt>
                <c:pt idx="63912">
                  <c:v>63.912000000000035</c:v>
                </c:pt>
                <c:pt idx="63913">
                  <c:v>63.913000000000011</c:v>
                </c:pt>
                <c:pt idx="63914">
                  <c:v>63.914000000000044</c:v>
                </c:pt>
                <c:pt idx="63915">
                  <c:v>63.91500000000002</c:v>
                </c:pt>
                <c:pt idx="63916">
                  <c:v>63.915999999999997</c:v>
                </c:pt>
                <c:pt idx="63917">
                  <c:v>63.91700000000003</c:v>
                </c:pt>
                <c:pt idx="63918">
                  <c:v>63.918000000000006</c:v>
                </c:pt>
                <c:pt idx="63919">
                  <c:v>63.91900000000004</c:v>
                </c:pt>
                <c:pt idx="63920">
                  <c:v>63.920000000000016</c:v>
                </c:pt>
                <c:pt idx="63921">
                  <c:v>63.920999999999992</c:v>
                </c:pt>
                <c:pt idx="63922">
                  <c:v>63.922000000000025</c:v>
                </c:pt>
                <c:pt idx="63923">
                  <c:v>63.923000000000002</c:v>
                </c:pt>
                <c:pt idx="63924">
                  <c:v>63.924000000000035</c:v>
                </c:pt>
                <c:pt idx="63925">
                  <c:v>63.925000000000011</c:v>
                </c:pt>
                <c:pt idx="63926">
                  <c:v>63.926000000000045</c:v>
                </c:pt>
                <c:pt idx="63927">
                  <c:v>63.927000000000021</c:v>
                </c:pt>
                <c:pt idx="63928">
                  <c:v>63.927999999999997</c:v>
                </c:pt>
                <c:pt idx="63929">
                  <c:v>63.92900000000003</c:v>
                </c:pt>
                <c:pt idx="63930">
                  <c:v>63.930000000000007</c:v>
                </c:pt>
                <c:pt idx="63931">
                  <c:v>63.93100000000004</c:v>
                </c:pt>
                <c:pt idx="63932">
                  <c:v>63.932000000000016</c:v>
                </c:pt>
                <c:pt idx="63933">
                  <c:v>63.932999999999993</c:v>
                </c:pt>
                <c:pt idx="63934">
                  <c:v>63.934000000000026</c:v>
                </c:pt>
                <c:pt idx="63935">
                  <c:v>63.935000000000002</c:v>
                </c:pt>
                <c:pt idx="63936">
                  <c:v>63.936000000000035</c:v>
                </c:pt>
                <c:pt idx="63937">
                  <c:v>63.937000000000012</c:v>
                </c:pt>
                <c:pt idx="63938">
                  <c:v>63.938000000000045</c:v>
                </c:pt>
                <c:pt idx="63939">
                  <c:v>63.939000000000021</c:v>
                </c:pt>
                <c:pt idx="63940">
                  <c:v>63.94</c:v>
                </c:pt>
                <c:pt idx="63941">
                  <c:v>63.941000000000031</c:v>
                </c:pt>
                <c:pt idx="63942">
                  <c:v>63.942000000000007</c:v>
                </c:pt>
                <c:pt idx="63943">
                  <c:v>63.94300000000004</c:v>
                </c:pt>
                <c:pt idx="63944">
                  <c:v>63.944000000000017</c:v>
                </c:pt>
                <c:pt idx="63945">
                  <c:v>63.944999999999993</c:v>
                </c:pt>
                <c:pt idx="63946">
                  <c:v>63.946000000000026</c:v>
                </c:pt>
                <c:pt idx="63947">
                  <c:v>63.947000000000003</c:v>
                </c:pt>
                <c:pt idx="63948">
                  <c:v>63.948000000000036</c:v>
                </c:pt>
                <c:pt idx="63949">
                  <c:v>63.949000000000012</c:v>
                </c:pt>
                <c:pt idx="63950">
                  <c:v>63.950000000000045</c:v>
                </c:pt>
                <c:pt idx="63951">
                  <c:v>63.951000000000022</c:v>
                </c:pt>
                <c:pt idx="63952">
                  <c:v>63.951999999999998</c:v>
                </c:pt>
                <c:pt idx="63953">
                  <c:v>63.953000000000031</c:v>
                </c:pt>
                <c:pt idx="63954">
                  <c:v>63.954000000000008</c:v>
                </c:pt>
                <c:pt idx="63955">
                  <c:v>63.955000000000041</c:v>
                </c:pt>
                <c:pt idx="63956">
                  <c:v>63.956000000000017</c:v>
                </c:pt>
                <c:pt idx="63957">
                  <c:v>63.956999999999994</c:v>
                </c:pt>
                <c:pt idx="63958">
                  <c:v>63.958000000000027</c:v>
                </c:pt>
                <c:pt idx="63959">
                  <c:v>63.959000000000003</c:v>
                </c:pt>
                <c:pt idx="63960">
                  <c:v>63.960000000000036</c:v>
                </c:pt>
                <c:pt idx="63961">
                  <c:v>63.961000000000013</c:v>
                </c:pt>
                <c:pt idx="63962">
                  <c:v>63.962000000000046</c:v>
                </c:pt>
                <c:pt idx="63963">
                  <c:v>63.963000000000022</c:v>
                </c:pt>
                <c:pt idx="63964">
                  <c:v>63.963999999999999</c:v>
                </c:pt>
                <c:pt idx="63965">
                  <c:v>63.965000000000032</c:v>
                </c:pt>
                <c:pt idx="63966">
                  <c:v>63.966000000000008</c:v>
                </c:pt>
                <c:pt idx="63967">
                  <c:v>63.967000000000041</c:v>
                </c:pt>
                <c:pt idx="63968">
                  <c:v>63.968000000000018</c:v>
                </c:pt>
                <c:pt idx="63969">
                  <c:v>63.968999999999994</c:v>
                </c:pt>
                <c:pt idx="63970">
                  <c:v>63.970000000000027</c:v>
                </c:pt>
                <c:pt idx="63971">
                  <c:v>63.971000000000004</c:v>
                </c:pt>
                <c:pt idx="63972">
                  <c:v>63.972000000000037</c:v>
                </c:pt>
                <c:pt idx="63973">
                  <c:v>63.973000000000013</c:v>
                </c:pt>
                <c:pt idx="63974">
                  <c:v>63.974000000000046</c:v>
                </c:pt>
                <c:pt idx="63975">
                  <c:v>63.975000000000023</c:v>
                </c:pt>
                <c:pt idx="63976">
                  <c:v>63.975999999999999</c:v>
                </c:pt>
                <c:pt idx="63977">
                  <c:v>63.977000000000032</c:v>
                </c:pt>
                <c:pt idx="63978">
                  <c:v>63.978000000000009</c:v>
                </c:pt>
                <c:pt idx="63979">
                  <c:v>63.979000000000042</c:v>
                </c:pt>
                <c:pt idx="63980">
                  <c:v>63.980000000000018</c:v>
                </c:pt>
                <c:pt idx="63981">
                  <c:v>63.980999999999995</c:v>
                </c:pt>
                <c:pt idx="63982">
                  <c:v>63.982000000000028</c:v>
                </c:pt>
                <c:pt idx="63983">
                  <c:v>63.983000000000004</c:v>
                </c:pt>
                <c:pt idx="63984">
                  <c:v>63.984000000000037</c:v>
                </c:pt>
                <c:pt idx="63985">
                  <c:v>63.985000000000014</c:v>
                </c:pt>
                <c:pt idx="63986">
                  <c:v>63.98599999999999</c:v>
                </c:pt>
                <c:pt idx="63987">
                  <c:v>63.987000000000023</c:v>
                </c:pt>
                <c:pt idx="63988">
                  <c:v>63.988</c:v>
                </c:pt>
                <c:pt idx="63989">
                  <c:v>63.989000000000033</c:v>
                </c:pt>
                <c:pt idx="63990">
                  <c:v>63.990000000000009</c:v>
                </c:pt>
                <c:pt idx="63991">
                  <c:v>63.991000000000042</c:v>
                </c:pt>
                <c:pt idx="63992">
                  <c:v>63.992000000000019</c:v>
                </c:pt>
                <c:pt idx="63993">
                  <c:v>63.992999999999995</c:v>
                </c:pt>
                <c:pt idx="63994">
                  <c:v>63.994000000000028</c:v>
                </c:pt>
                <c:pt idx="63995">
                  <c:v>63.995000000000005</c:v>
                </c:pt>
                <c:pt idx="63996">
                  <c:v>63.996000000000038</c:v>
                </c:pt>
                <c:pt idx="63997">
                  <c:v>63.997000000000014</c:v>
                </c:pt>
                <c:pt idx="63998">
                  <c:v>63.99799999999999</c:v>
                </c:pt>
                <c:pt idx="63999">
                  <c:v>63.999000000000024</c:v>
                </c:pt>
                <c:pt idx="64000">
                  <c:v>64</c:v>
                </c:pt>
                <c:pt idx="64001">
                  <c:v>64.001000000000033</c:v>
                </c:pt>
                <c:pt idx="64002">
                  <c:v>64.00200000000001</c:v>
                </c:pt>
                <c:pt idx="64003">
                  <c:v>64.003000000000043</c:v>
                </c:pt>
                <c:pt idx="64004">
                  <c:v>64.004000000000019</c:v>
                </c:pt>
                <c:pt idx="64005">
                  <c:v>64.004999999999995</c:v>
                </c:pt>
                <c:pt idx="64006">
                  <c:v>64.006000000000029</c:v>
                </c:pt>
                <c:pt idx="64007">
                  <c:v>64.007000000000005</c:v>
                </c:pt>
                <c:pt idx="64008">
                  <c:v>64.008000000000038</c:v>
                </c:pt>
                <c:pt idx="64009">
                  <c:v>64.009000000000015</c:v>
                </c:pt>
                <c:pt idx="64010">
                  <c:v>64.009999999999991</c:v>
                </c:pt>
                <c:pt idx="64011">
                  <c:v>64.011000000000024</c:v>
                </c:pt>
                <c:pt idx="64012">
                  <c:v>64.012</c:v>
                </c:pt>
                <c:pt idx="64013">
                  <c:v>64.013000000000034</c:v>
                </c:pt>
                <c:pt idx="64014">
                  <c:v>64.01400000000001</c:v>
                </c:pt>
                <c:pt idx="64015">
                  <c:v>64.015000000000043</c:v>
                </c:pt>
                <c:pt idx="64016">
                  <c:v>64.01600000000002</c:v>
                </c:pt>
                <c:pt idx="64017">
                  <c:v>64.016999999999996</c:v>
                </c:pt>
                <c:pt idx="64018">
                  <c:v>64.018000000000029</c:v>
                </c:pt>
                <c:pt idx="64019">
                  <c:v>64.019000000000005</c:v>
                </c:pt>
                <c:pt idx="64020">
                  <c:v>64.020000000000039</c:v>
                </c:pt>
                <c:pt idx="64021">
                  <c:v>64.021000000000015</c:v>
                </c:pt>
                <c:pt idx="64022">
                  <c:v>64.021999999999991</c:v>
                </c:pt>
                <c:pt idx="64023">
                  <c:v>64.023000000000025</c:v>
                </c:pt>
                <c:pt idx="64024">
                  <c:v>64.024000000000001</c:v>
                </c:pt>
                <c:pt idx="64025">
                  <c:v>64.025000000000034</c:v>
                </c:pt>
                <c:pt idx="64026">
                  <c:v>64.02600000000001</c:v>
                </c:pt>
                <c:pt idx="64027">
                  <c:v>64.027000000000044</c:v>
                </c:pt>
                <c:pt idx="64028">
                  <c:v>64.02800000000002</c:v>
                </c:pt>
                <c:pt idx="64029">
                  <c:v>64.028999999999996</c:v>
                </c:pt>
                <c:pt idx="64030">
                  <c:v>64.03000000000003</c:v>
                </c:pt>
                <c:pt idx="64031">
                  <c:v>64.031000000000006</c:v>
                </c:pt>
                <c:pt idx="64032">
                  <c:v>64.032000000000039</c:v>
                </c:pt>
                <c:pt idx="64033">
                  <c:v>64.033000000000015</c:v>
                </c:pt>
                <c:pt idx="64034">
                  <c:v>64.033999999999992</c:v>
                </c:pt>
                <c:pt idx="64035">
                  <c:v>64.035000000000025</c:v>
                </c:pt>
                <c:pt idx="64036">
                  <c:v>64.036000000000001</c:v>
                </c:pt>
                <c:pt idx="64037">
                  <c:v>64.037000000000035</c:v>
                </c:pt>
                <c:pt idx="64038">
                  <c:v>64.038000000000011</c:v>
                </c:pt>
                <c:pt idx="64039">
                  <c:v>64.039000000000044</c:v>
                </c:pt>
                <c:pt idx="64040">
                  <c:v>64.04000000000002</c:v>
                </c:pt>
                <c:pt idx="64041">
                  <c:v>64.040999999999997</c:v>
                </c:pt>
                <c:pt idx="64042">
                  <c:v>64.04200000000003</c:v>
                </c:pt>
                <c:pt idx="64043">
                  <c:v>64.043000000000006</c:v>
                </c:pt>
                <c:pt idx="64044">
                  <c:v>64.04400000000004</c:v>
                </c:pt>
                <c:pt idx="64045">
                  <c:v>64.045000000000016</c:v>
                </c:pt>
                <c:pt idx="64046">
                  <c:v>64.045999999999992</c:v>
                </c:pt>
                <c:pt idx="64047">
                  <c:v>64.047000000000025</c:v>
                </c:pt>
                <c:pt idx="64048">
                  <c:v>64.048000000000002</c:v>
                </c:pt>
                <c:pt idx="64049">
                  <c:v>64.049000000000035</c:v>
                </c:pt>
                <c:pt idx="64050">
                  <c:v>64.050000000000011</c:v>
                </c:pt>
                <c:pt idx="64051">
                  <c:v>64.051000000000045</c:v>
                </c:pt>
                <c:pt idx="64052">
                  <c:v>64.052000000000021</c:v>
                </c:pt>
                <c:pt idx="64053">
                  <c:v>64.052999999999997</c:v>
                </c:pt>
                <c:pt idx="64054">
                  <c:v>64.05400000000003</c:v>
                </c:pt>
                <c:pt idx="64055">
                  <c:v>64.055000000000007</c:v>
                </c:pt>
                <c:pt idx="64056">
                  <c:v>64.05600000000004</c:v>
                </c:pt>
                <c:pt idx="64057">
                  <c:v>64.057000000000016</c:v>
                </c:pt>
                <c:pt idx="64058">
                  <c:v>64.057999999999993</c:v>
                </c:pt>
                <c:pt idx="64059">
                  <c:v>64.059000000000026</c:v>
                </c:pt>
                <c:pt idx="64060">
                  <c:v>64.06</c:v>
                </c:pt>
                <c:pt idx="64061">
                  <c:v>64.061000000000035</c:v>
                </c:pt>
                <c:pt idx="64062">
                  <c:v>64.062000000000012</c:v>
                </c:pt>
                <c:pt idx="64063">
                  <c:v>64.063000000000045</c:v>
                </c:pt>
                <c:pt idx="64064">
                  <c:v>64.064000000000021</c:v>
                </c:pt>
                <c:pt idx="64065">
                  <c:v>64.064999999999998</c:v>
                </c:pt>
                <c:pt idx="64066">
                  <c:v>64.066000000000031</c:v>
                </c:pt>
                <c:pt idx="64067">
                  <c:v>64.067000000000007</c:v>
                </c:pt>
                <c:pt idx="64068">
                  <c:v>64.06800000000004</c:v>
                </c:pt>
                <c:pt idx="64069">
                  <c:v>64.069000000000017</c:v>
                </c:pt>
                <c:pt idx="64070">
                  <c:v>64.069999999999993</c:v>
                </c:pt>
                <c:pt idx="64071">
                  <c:v>64.071000000000026</c:v>
                </c:pt>
                <c:pt idx="64072">
                  <c:v>64.072000000000003</c:v>
                </c:pt>
                <c:pt idx="64073">
                  <c:v>64.073000000000036</c:v>
                </c:pt>
                <c:pt idx="64074">
                  <c:v>64.074000000000012</c:v>
                </c:pt>
                <c:pt idx="64075">
                  <c:v>64.075000000000045</c:v>
                </c:pt>
                <c:pt idx="64076">
                  <c:v>64.076000000000022</c:v>
                </c:pt>
                <c:pt idx="64077">
                  <c:v>64.076999999999998</c:v>
                </c:pt>
                <c:pt idx="64078">
                  <c:v>64.078000000000031</c:v>
                </c:pt>
                <c:pt idx="64079">
                  <c:v>64.079000000000008</c:v>
                </c:pt>
                <c:pt idx="64080">
                  <c:v>64.080000000000041</c:v>
                </c:pt>
                <c:pt idx="64081">
                  <c:v>64.081000000000017</c:v>
                </c:pt>
                <c:pt idx="64082">
                  <c:v>64.081999999999994</c:v>
                </c:pt>
                <c:pt idx="64083">
                  <c:v>64.083000000000027</c:v>
                </c:pt>
                <c:pt idx="64084">
                  <c:v>64.084000000000003</c:v>
                </c:pt>
                <c:pt idx="64085">
                  <c:v>64.085000000000036</c:v>
                </c:pt>
                <c:pt idx="64086">
                  <c:v>64.086000000000013</c:v>
                </c:pt>
                <c:pt idx="64087">
                  <c:v>64.087000000000046</c:v>
                </c:pt>
                <c:pt idx="64088">
                  <c:v>64.088000000000022</c:v>
                </c:pt>
                <c:pt idx="64089">
                  <c:v>64.088999999999999</c:v>
                </c:pt>
                <c:pt idx="64090">
                  <c:v>64.090000000000032</c:v>
                </c:pt>
                <c:pt idx="64091">
                  <c:v>64.091000000000008</c:v>
                </c:pt>
                <c:pt idx="64092">
                  <c:v>64.092000000000041</c:v>
                </c:pt>
                <c:pt idx="64093">
                  <c:v>64.093000000000018</c:v>
                </c:pt>
                <c:pt idx="64094">
                  <c:v>64.093999999999994</c:v>
                </c:pt>
                <c:pt idx="64095">
                  <c:v>64.095000000000027</c:v>
                </c:pt>
                <c:pt idx="64096">
                  <c:v>64.096000000000004</c:v>
                </c:pt>
                <c:pt idx="64097">
                  <c:v>64.097000000000037</c:v>
                </c:pt>
                <c:pt idx="64098">
                  <c:v>64.098000000000013</c:v>
                </c:pt>
                <c:pt idx="64099">
                  <c:v>64.099000000000046</c:v>
                </c:pt>
                <c:pt idx="64100">
                  <c:v>64.100000000000023</c:v>
                </c:pt>
                <c:pt idx="64101">
                  <c:v>64.100999999999999</c:v>
                </c:pt>
                <c:pt idx="64102">
                  <c:v>64.102000000000032</c:v>
                </c:pt>
                <c:pt idx="64103">
                  <c:v>64.103000000000009</c:v>
                </c:pt>
                <c:pt idx="64104">
                  <c:v>64.104000000000042</c:v>
                </c:pt>
                <c:pt idx="64105">
                  <c:v>64.105000000000018</c:v>
                </c:pt>
                <c:pt idx="64106">
                  <c:v>64.105999999999995</c:v>
                </c:pt>
                <c:pt idx="64107">
                  <c:v>64.107000000000028</c:v>
                </c:pt>
                <c:pt idx="64108">
                  <c:v>64.108000000000004</c:v>
                </c:pt>
                <c:pt idx="64109">
                  <c:v>64.109000000000037</c:v>
                </c:pt>
                <c:pt idx="64110">
                  <c:v>64.110000000000014</c:v>
                </c:pt>
                <c:pt idx="64111">
                  <c:v>64.11099999999999</c:v>
                </c:pt>
                <c:pt idx="64112">
                  <c:v>64.112000000000023</c:v>
                </c:pt>
                <c:pt idx="64113">
                  <c:v>64.113</c:v>
                </c:pt>
                <c:pt idx="64114">
                  <c:v>64.114000000000033</c:v>
                </c:pt>
                <c:pt idx="64115">
                  <c:v>64.115000000000009</c:v>
                </c:pt>
                <c:pt idx="64116">
                  <c:v>64.116000000000042</c:v>
                </c:pt>
                <c:pt idx="64117">
                  <c:v>64.117000000000019</c:v>
                </c:pt>
                <c:pt idx="64118">
                  <c:v>64.117999999999995</c:v>
                </c:pt>
                <c:pt idx="64119">
                  <c:v>64.119000000000028</c:v>
                </c:pt>
                <c:pt idx="64120">
                  <c:v>64.12</c:v>
                </c:pt>
                <c:pt idx="64121">
                  <c:v>64.121000000000038</c:v>
                </c:pt>
                <c:pt idx="64122">
                  <c:v>64.122000000000014</c:v>
                </c:pt>
                <c:pt idx="64123">
                  <c:v>64.12299999999999</c:v>
                </c:pt>
                <c:pt idx="64124">
                  <c:v>64.124000000000024</c:v>
                </c:pt>
                <c:pt idx="64125">
                  <c:v>64.125</c:v>
                </c:pt>
                <c:pt idx="64126">
                  <c:v>64.126000000000033</c:v>
                </c:pt>
                <c:pt idx="64127">
                  <c:v>64.12700000000001</c:v>
                </c:pt>
                <c:pt idx="64128">
                  <c:v>64.128000000000043</c:v>
                </c:pt>
                <c:pt idx="64129">
                  <c:v>64.129000000000019</c:v>
                </c:pt>
                <c:pt idx="64130">
                  <c:v>64.13</c:v>
                </c:pt>
                <c:pt idx="64131">
                  <c:v>64.131000000000029</c:v>
                </c:pt>
                <c:pt idx="64132">
                  <c:v>64.132000000000005</c:v>
                </c:pt>
                <c:pt idx="64133">
                  <c:v>64.133000000000038</c:v>
                </c:pt>
                <c:pt idx="64134">
                  <c:v>64.134000000000015</c:v>
                </c:pt>
                <c:pt idx="64135">
                  <c:v>64.134999999999991</c:v>
                </c:pt>
                <c:pt idx="64136">
                  <c:v>64.136000000000024</c:v>
                </c:pt>
                <c:pt idx="64137">
                  <c:v>64.137</c:v>
                </c:pt>
                <c:pt idx="64138">
                  <c:v>64.138000000000034</c:v>
                </c:pt>
                <c:pt idx="64139">
                  <c:v>64.13900000000001</c:v>
                </c:pt>
                <c:pt idx="64140">
                  <c:v>64.140000000000043</c:v>
                </c:pt>
                <c:pt idx="64141">
                  <c:v>64.14100000000002</c:v>
                </c:pt>
                <c:pt idx="64142">
                  <c:v>64.141999999999996</c:v>
                </c:pt>
                <c:pt idx="64143">
                  <c:v>64.143000000000029</c:v>
                </c:pt>
                <c:pt idx="64144">
                  <c:v>64.144000000000005</c:v>
                </c:pt>
                <c:pt idx="64145">
                  <c:v>64.145000000000039</c:v>
                </c:pt>
                <c:pt idx="64146">
                  <c:v>64.146000000000015</c:v>
                </c:pt>
                <c:pt idx="64147">
                  <c:v>64.146999999999991</c:v>
                </c:pt>
                <c:pt idx="64148">
                  <c:v>64.148000000000025</c:v>
                </c:pt>
                <c:pt idx="64149">
                  <c:v>64.149000000000001</c:v>
                </c:pt>
                <c:pt idx="64150">
                  <c:v>64.150000000000034</c:v>
                </c:pt>
                <c:pt idx="64151">
                  <c:v>64.15100000000001</c:v>
                </c:pt>
                <c:pt idx="64152">
                  <c:v>64.152000000000044</c:v>
                </c:pt>
                <c:pt idx="64153">
                  <c:v>64.15300000000002</c:v>
                </c:pt>
                <c:pt idx="64154">
                  <c:v>64.153999999999996</c:v>
                </c:pt>
                <c:pt idx="64155">
                  <c:v>64.15500000000003</c:v>
                </c:pt>
                <c:pt idx="64156">
                  <c:v>64.156000000000006</c:v>
                </c:pt>
                <c:pt idx="64157">
                  <c:v>64.157000000000039</c:v>
                </c:pt>
                <c:pt idx="64158">
                  <c:v>64.158000000000015</c:v>
                </c:pt>
                <c:pt idx="64159">
                  <c:v>64.158999999999992</c:v>
                </c:pt>
                <c:pt idx="64160">
                  <c:v>64.160000000000025</c:v>
                </c:pt>
                <c:pt idx="64161">
                  <c:v>64.161000000000001</c:v>
                </c:pt>
                <c:pt idx="64162">
                  <c:v>64.162000000000035</c:v>
                </c:pt>
                <c:pt idx="64163">
                  <c:v>64.163000000000011</c:v>
                </c:pt>
                <c:pt idx="64164">
                  <c:v>64.164000000000044</c:v>
                </c:pt>
                <c:pt idx="64165">
                  <c:v>64.16500000000002</c:v>
                </c:pt>
                <c:pt idx="64166">
                  <c:v>64.165999999999997</c:v>
                </c:pt>
                <c:pt idx="64167">
                  <c:v>64.16700000000003</c:v>
                </c:pt>
                <c:pt idx="64168">
                  <c:v>64.168000000000006</c:v>
                </c:pt>
                <c:pt idx="64169">
                  <c:v>64.16900000000004</c:v>
                </c:pt>
                <c:pt idx="64170">
                  <c:v>64.170000000000016</c:v>
                </c:pt>
                <c:pt idx="64171">
                  <c:v>64.170999999999992</c:v>
                </c:pt>
                <c:pt idx="64172">
                  <c:v>64.172000000000025</c:v>
                </c:pt>
                <c:pt idx="64173">
                  <c:v>64.173000000000002</c:v>
                </c:pt>
                <c:pt idx="64174">
                  <c:v>64.174000000000035</c:v>
                </c:pt>
                <c:pt idx="64175">
                  <c:v>64.175000000000011</c:v>
                </c:pt>
                <c:pt idx="64176">
                  <c:v>64.176000000000045</c:v>
                </c:pt>
                <c:pt idx="64177">
                  <c:v>64.177000000000021</c:v>
                </c:pt>
                <c:pt idx="64178">
                  <c:v>64.177999999999997</c:v>
                </c:pt>
                <c:pt idx="64179">
                  <c:v>64.17900000000003</c:v>
                </c:pt>
                <c:pt idx="64180">
                  <c:v>64.180000000000007</c:v>
                </c:pt>
                <c:pt idx="64181">
                  <c:v>64.18100000000004</c:v>
                </c:pt>
                <c:pt idx="64182">
                  <c:v>64.182000000000016</c:v>
                </c:pt>
                <c:pt idx="64183">
                  <c:v>64.182999999999993</c:v>
                </c:pt>
                <c:pt idx="64184">
                  <c:v>64.184000000000026</c:v>
                </c:pt>
                <c:pt idx="64185">
                  <c:v>64.185000000000002</c:v>
                </c:pt>
                <c:pt idx="64186">
                  <c:v>64.186000000000035</c:v>
                </c:pt>
                <c:pt idx="64187">
                  <c:v>64.187000000000012</c:v>
                </c:pt>
                <c:pt idx="64188">
                  <c:v>64.188000000000045</c:v>
                </c:pt>
                <c:pt idx="64189">
                  <c:v>64.189000000000021</c:v>
                </c:pt>
                <c:pt idx="64190">
                  <c:v>64.19</c:v>
                </c:pt>
                <c:pt idx="64191">
                  <c:v>64.191000000000031</c:v>
                </c:pt>
                <c:pt idx="64192">
                  <c:v>64.192000000000007</c:v>
                </c:pt>
                <c:pt idx="64193">
                  <c:v>64.19300000000004</c:v>
                </c:pt>
                <c:pt idx="64194">
                  <c:v>64.194000000000017</c:v>
                </c:pt>
                <c:pt idx="64195">
                  <c:v>64.194999999999993</c:v>
                </c:pt>
                <c:pt idx="64196">
                  <c:v>64.196000000000026</c:v>
                </c:pt>
                <c:pt idx="64197">
                  <c:v>64.197000000000003</c:v>
                </c:pt>
                <c:pt idx="64198">
                  <c:v>64.198000000000036</c:v>
                </c:pt>
                <c:pt idx="64199">
                  <c:v>64.199000000000012</c:v>
                </c:pt>
                <c:pt idx="64200">
                  <c:v>64.200000000000045</c:v>
                </c:pt>
                <c:pt idx="64201">
                  <c:v>64.201000000000022</c:v>
                </c:pt>
                <c:pt idx="64202">
                  <c:v>64.201999999999998</c:v>
                </c:pt>
                <c:pt idx="64203">
                  <c:v>64.203000000000031</c:v>
                </c:pt>
                <c:pt idx="64204">
                  <c:v>64.204000000000008</c:v>
                </c:pt>
                <c:pt idx="64205">
                  <c:v>64.205000000000041</c:v>
                </c:pt>
                <c:pt idx="64206">
                  <c:v>64.206000000000017</c:v>
                </c:pt>
                <c:pt idx="64207">
                  <c:v>64.206999999999994</c:v>
                </c:pt>
                <c:pt idx="64208">
                  <c:v>64.208000000000027</c:v>
                </c:pt>
                <c:pt idx="64209">
                  <c:v>64.209000000000003</c:v>
                </c:pt>
                <c:pt idx="64210">
                  <c:v>64.210000000000036</c:v>
                </c:pt>
                <c:pt idx="64211">
                  <c:v>64.211000000000013</c:v>
                </c:pt>
                <c:pt idx="64212">
                  <c:v>64.212000000000046</c:v>
                </c:pt>
                <c:pt idx="64213">
                  <c:v>64.213000000000022</c:v>
                </c:pt>
                <c:pt idx="64214">
                  <c:v>64.213999999999999</c:v>
                </c:pt>
                <c:pt idx="64215">
                  <c:v>64.215000000000032</c:v>
                </c:pt>
                <c:pt idx="64216">
                  <c:v>64.216000000000008</c:v>
                </c:pt>
                <c:pt idx="64217">
                  <c:v>64.217000000000041</c:v>
                </c:pt>
                <c:pt idx="64218">
                  <c:v>64.218000000000018</c:v>
                </c:pt>
                <c:pt idx="64219">
                  <c:v>64.218999999999994</c:v>
                </c:pt>
                <c:pt idx="64220">
                  <c:v>64.220000000000027</c:v>
                </c:pt>
                <c:pt idx="64221">
                  <c:v>64.221000000000004</c:v>
                </c:pt>
                <c:pt idx="64222">
                  <c:v>64.222000000000037</c:v>
                </c:pt>
                <c:pt idx="64223">
                  <c:v>64.223000000000013</c:v>
                </c:pt>
                <c:pt idx="64224">
                  <c:v>64.224000000000046</c:v>
                </c:pt>
                <c:pt idx="64225">
                  <c:v>64.225000000000023</c:v>
                </c:pt>
                <c:pt idx="64226">
                  <c:v>64.225999999999999</c:v>
                </c:pt>
                <c:pt idx="64227">
                  <c:v>64.227000000000032</c:v>
                </c:pt>
                <c:pt idx="64228">
                  <c:v>64.228000000000009</c:v>
                </c:pt>
                <c:pt idx="64229">
                  <c:v>64.229000000000042</c:v>
                </c:pt>
                <c:pt idx="64230">
                  <c:v>64.230000000000018</c:v>
                </c:pt>
                <c:pt idx="64231">
                  <c:v>64.230999999999995</c:v>
                </c:pt>
                <c:pt idx="64232">
                  <c:v>64.232000000000028</c:v>
                </c:pt>
                <c:pt idx="64233">
                  <c:v>64.233000000000004</c:v>
                </c:pt>
                <c:pt idx="64234">
                  <c:v>64.234000000000037</c:v>
                </c:pt>
                <c:pt idx="64235">
                  <c:v>64.235000000000014</c:v>
                </c:pt>
                <c:pt idx="64236">
                  <c:v>64.23599999999999</c:v>
                </c:pt>
                <c:pt idx="64237">
                  <c:v>64.237000000000023</c:v>
                </c:pt>
                <c:pt idx="64238">
                  <c:v>64.238</c:v>
                </c:pt>
                <c:pt idx="64239">
                  <c:v>64.239000000000033</c:v>
                </c:pt>
                <c:pt idx="64240">
                  <c:v>64.240000000000009</c:v>
                </c:pt>
                <c:pt idx="64241">
                  <c:v>64.241000000000042</c:v>
                </c:pt>
                <c:pt idx="64242">
                  <c:v>64.242000000000019</c:v>
                </c:pt>
                <c:pt idx="64243">
                  <c:v>64.242999999999995</c:v>
                </c:pt>
                <c:pt idx="64244">
                  <c:v>64.244000000000028</c:v>
                </c:pt>
                <c:pt idx="64245">
                  <c:v>64.245000000000005</c:v>
                </c:pt>
                <c:pt idx="64246">
                  <c:v>64.246000000000038</c:v>
                </c:pt>
                <c:pt idx="64247">
                  <c:v>64.247000000000014</c:v>
                </c:pt>
                <c:pt idx="64248">
                  <c:v>64.24799999999999</c:v>
                </c:pt>
                <c:pt idx="64249">
                  <c:v>64.249000000000024</c:v>
                </c:pt>
                <c:pt idx="64250">
                  <c:v>64.25</c:v>
                </c:pt>
                <c:pt idx="64251">
                  <c:v>64.251000000000033</c:v>
                </c:pt>
                <c:pt idx="64252">
                  <c:v>64.25200000000001</c:v>
                </c:pt>
                <c:pt idx="64253">
                  <c:v>64.253000000000043</c:v>
                </c:pt>
                <c:pt idx="64254">
                  <c:v>64.254000000000019</c:v>
                </c:pt>
                <c:pt idx="64255">
                  <c:v>64.254999999999995</c:v>
                </c:pt>
                <c:pt idx="64256">
                  <c:v>64.256000000000029</c:v>
                </c:pt>
                <c:pt idx="64257">
                  <c:v>64.257000000000005</c:v>
                </c:pt>
                <c:pt idx="64258">
                  <c:v>64.258000000000038</c:v>
                </c:pt>
                <c:pt idx="64259">
                  <c:v>64.259000000000015</c:v>
                </c:pt>
                <c:pt idx="64260">
                  <c:v>64.259999999999991</c:v>
                </c:pt>
                <c:pt idx="64261">
                  <c:v>64.261000000000024</c:v>
                </c:pt>
                <c:pt idx="64262">
                  <c:v>64.262</c:v>
                </c:pt>
                <c:pt idx="64263">
                  <c:v>64.263000000000034</c:v>
                </c:pt>
                <c:pt idx="64264">
                  <c:v>64.26400000000001</c:v>
                </c:pt>
                <c:pt idx="64265">
                  <c:v>64.265000000000043</c:v>
                </c:pt>
                <c:pt idx="64266">
                  <c:v>64.26600000000002</c:v>
                </c:pt>
                <c:pt idx="64267">
                  <c:v>64.266999999999996</c:v>
                </c:pt>
                <c:pt idx="64268">
                  <c:v>64.268000000000029</c:v>
                </c:pt>
                <c:pt idx="64269">
                  <c:v>64.269000000000005</c:v>
                </c:pt>
                <c:pt idx="64270">
                  <c:v>64.270000000000039</c:v>
                </c:pt>
                <c:pt idx="64271">
                  <c:v>64.271000000000015</c:v>
                </c:pt>
                <c:pt idx="64272">
                  <c:v>64.271999999999991</c:v>
                </c:pt>
                <c:pt idx="64273">
                  <c:v>64.273000000000025</c:v>
                </c:pt>
                <c:pt idx="64274">
                  <c:v>64.274000000000001</c:v>
                </c:pt>
                <c:pt idx="64275">
                  <c:v>64.275000000000034</c:v>
                </c:pt>
                <c:pt idx="64276">
                  <c:v>64.27600000000001</c:v>
                </c:pt>
                <c:pt idx="64277">
                  <c:v>64.277000000000044</c:v>
                </c:pt>
                <c:pt idx="64278">
                  <c:v>64.27800000000002</c:v>
                </c:pt>
                <c:pt idx="64279">
                  <c:v>64.278999999999996</c:v>
                </c:pt>
                <c:pt idx="64280">
                  <c:v>64.28000000000003</c:v>
                </c:pt>
                <c:pt idx="64281">
                  <c:v>64.281000000000006</c:v>
                </c:pt>
                <c:pt idx="64282">
                  <c:v>64.282000000000039</c:v>
                </c:pt>
                <c:pt idx="64283">
                  <c:v>64.283000000000015</c:v>
                </c:pt>
                <c:pt idx="64284">
                  <c:v>64.283999999999992</c:v>
                </c:pt>
                <c:pt idx="64285">
                  <c:v>64.285000000000025</c:v>
                </c:pt>
                <c:pt idx="64286">
                  <c:v>64.286000000000001</c:v>
                </c:pt>
                <c:pt idx="64287">
                  <c:v>64.287000000000035</c:v>
                </c:pt>
                <c:pt idx="64288">
                  <c:v>64.288000000000011</c:v>
                </c:pt>
                <c:pt idx="64289">
                  <c:v>64.289000000000044</c:v>
                </c:pt>
                <c:pt idx="64290">
                  <c:v>64.29000000000002</c:v>
                </c:pt>
                <c:pt idx="64291">
                  <c:v>64.290999999999997</c:v>
                </c:pt>
                <c:pt idx="64292">
                  <c:v>64.29200000000003</c:v>
                </c:pt>
                <c:pt idx="64293">
                  <c:v>64.293000000000006</c:v>
                </c:pt>
                <c:pt idx="64294">
                  <c:v>64.29400000000004</c:v>
                </c:pt>
                <c:pt idx="64295">
                  <c:v>64.295000000000016</c:v>
                </c:pt>
                <c:pt idx="64296">
                  <c:v>64.295999999999992</c:v>
                </c:pt>
                <c:pt idx="64297">
                  <c:v>64.297000000000025</c:v>
                </c:pt>
                <c:pt idx="64298">
                  <c:v>64.298000000000002</c:v>
                </c:pt>
                <c:pt idx="64299">
                  <c:v>64.299000000000035</c:v>
                </c:pt>
                <c:pt idx="64300">
                  <c:v>64.300000000000011</c:v>
                </c:pt>
                <c:pt idx="64301">
                  <c:v>64.301000000000045</c:v>
                </c:pt>
                <c:pt idx="64302">
                  <c:v>64.302000000000021</c:v>
                </c:pt>
                <c:pt idx="64303">
                  <c:v>64.302999999999997</c:v>
                </c:pt>
                <c:pt idx="64304">
                  <c:v>64.30400000000003</c:v>
                </c:pt>
                <c:pt idx="64305">
                  <c:v>64.305000000000007</c:v>
                </c:pt>
                <c:pt idx="64306">
                  <c:v>64.30600000000004</c:v>
                </c:pt>
                <c:pt idx="64307">
                  <c:v>64.307000000000016</c:v>
                </c:pt>
                <c:pt idx="64308">
                  <c:v>64.307999999999993</c:v>
                </c:pt>
                <c:pt idx="64309">
                  <c:v>64.309000000000026</c:v>
                </c:pt>
                <c:pt idx="64310">
                  <c:v>64.31</c:v>
                </c:pt>
                <c:pt idx="64311">
                  <c:v>64.311000000000035</c:v>
                </c:pt>
                <c:pt idx="64312">
                  <c:v>64.312000000000012</c:v>
                </c:pt>
                <c:pt idx="64313">
                  <c:v>64.313000000000045</c:v>
                </c:pt>
                <c:pt idx="64314">
                  <c:v>64.314000000000021</c:v>
                </c:pt>
                <c:pt idx="64315">
                  <c:v>64.314999999999998</c:v>
                </c:pt>
                <c:pt idx="64316">
                  <c:v>64.316000000000031</c:v>
                </c:pt>
                <c:pt idx="64317">
                  <c:v>64.317000000000007</c:v>
                </c:pt>
                <c:pt idx="64318">
                  <c:v>64.31800000000004</c:v>
                </c:pt>
                <c:pt idx="64319">
                  <c:v>64.319000000000017</c:v>
                </c:pt>
                <c:pt idx="64320">
                  <c:v>64.319999999999993</c:v>
                </c:pt>
                <c:pt idx="64321">
                  <c:v>64.321000000000026</c:v>
                </c:pt>
                <c:pt idx="64322">
                  <c:v>64.322000000000003</c:v>
                </c:pt>
                <c:pt idx="64323">
                  <c:v>64.323000000000036</c:v>
                </c:pt>
                <c:pt idx="64324">
                  <c:v>64.324000000000012</c:v>
                </c:pt>
                <c:pt idx="64325">
                  <c:v>64.325000000000045</c:v>
                </c:pt>
                <c:pt idx="64326">
                  <c:v>64.326000000000022</c:v>
                </c:pt>
                <c:pt idx="64327">
                  <c:v>64.326999999999998</c:v>
                </c:pt>
                <c:pt idx="64328">
                  <c:v>64.328000000000031</c:v>
                </c:pt>
                <c:pt idx="64329">
                  <c:v>64.329000000000008</c:v>
                </c:pt>
                <c:pt idx="64330">
                  <c:v>64.330000000000041</c:v>
                </c:pt>
                <c:pt idx="64331">
                  <c:v>64.331000000000017</c:v>
                </c:pt>
                <c:pt idx="64332">
                  <c:v>64.331999999999994</c:v>
                </c:pt>
                <c:pt idx="64333">
                  <c:v>64.333000000000027</c:v>
                </c:pt>
                <c:pt idx="64334">
                  <c:v>64.334000000000003</c:v>
                </c:pt>
                <c:pt idx="64335">
                  <c:v>64.335000000000036</c:v>
                </c:pt>
                <c:pt idx="64336">
                  <c:v>64.336000000000013</c:v>
                </c:pt>
                <c:pt idx="64337">
                  <c:v>64.337000000000046</c:v>
                </c:pt>
                <c:pt idx="64338">
                  <c:v>64.338000000000022</c:v>
                </c:pt>
                <c:pt idx="64339">
                  <c:v>64.338999999999999</c:v>
                </c:pt>
                <c:pt idx="64340">
                  <c:v>64.340000000000032</c:v>
                </c:pt>
                <c:pt idx="64341">
                  <c:v>64.341000000000008</c:v>
                </c:pt>
                <c:pt idx="64342">
                  <c:v>64.342000000000041</c:v>
                </c:pt>
                <c:pt idx="64343">
                  <c:v>64.343000000000018</c:v>
                </c:pt>
                <c:pt idx="64344">
                  <c:v>64.343999999999994</c:v>
                </c:pt>
                <c:pt idx="64345">
                  <c:v>64.345000000000027</c:v>
                </c:pt>
                <c:pt idx="64346">
                  <c:v>64.346000000000004</c:v>
                </c:pt>
                <c:pt idx="64347">
                  <c:v>64.347000000000037</c:v>
                </c:pt>
                <c:pt idx="64348">
                  <c:v>64.348000000000013</c:v>
                </c:pt>
                <c:pt idx="64349">
                  <c:v>64.349000000000046</c:v>
                </c:pt>
                <c:pt idx="64350">
                  <c:v>64.350000000000023</c:v>
                </c:pt>
                <c:pt idx="64351">
                  <c:v>64.350999999999999</c:v>
                </c:pt>
                <c:pt idx="64352">
                  <c:v>64.352000000000032</c:v>
                </c:pt>
                <c:pt idx="64353">
                  <c:v>64.353000000000009</c:v>
                </c:pt>
                <c:pt idx="64354">
                  <c:v>64.354000000000042</c:v>
                </c:pt>
                <c:pt idx="64355">
                  <c:v>64.355000000000018</c:v>
                </c:pt>
                <c:pt idx="64356">
                  <c:v>64.355999999999995</c:v>
                </c:pt>
                <c:pt idx="64357">
                  <c:v>64.357000000000028</c:v>
                </c:pt>
                <c:pt idx="64358">
                  <c:v>64.358000000000004</c:v>
                </c:pt>
                <c:pt idx="64359">
                  <c:v>64.359000000000037</c:v>
                </c:pt>
                <c:pt idx="64360">
                  <c:v>64.360000000000014</c:v>
                </c:pt>
                <c:pt idx="64361">
                  <c:v>64.36099999999999</c:v>
                </c:pt>
                <c:pt idx="64362">
                  <c:v>64.362000000000023</c:v>
                </c:pt>
                <c:pt idx="64363">
                  <c:v>64.363</c:v>
                </c:pt>
                <c:pt idx="64364">
                  <c:v>64.364000000000033</c:v>
                </c:pt>
                <c:pt idx="64365">
                  <c:v>64.365000000000009</c:v>
                </c:pt>
                <c:pt idx="64366">
                  <c:v>64.366000000000042</c:v>
                </c:pt>
                <c:pt idx="64367">
                  <c:v>64.367000000000019</c:v>
                </c:pt>
                <c:pt idx="64368">
                  <c:v>64.367999999999995</c:v>
                </c:pt>
                <c:pt idx="64369">
                  <c:v>64.369000000000028</c:v>
                </c:pt>
                <c:pt idx="64370">
                  <c:v>64.37</c:v>
                </c:pt>
                <c:pt idx="64371">
                  <c:v>64.371000000000038</c:v>
                </c:pt>
                <c:pt idx="64372">
                  <c:v>64.372000000000014</c:v>
                </c:pt>
                <c:pt idx="64373">
                  <c:v>64.37299999999999</c:v>
                </c:pt>
                <c:pt idx="64374">
                  <c:v>64.374000000000024</c:v>
                </c:pt>
                <c:pt idx="64375">
                  <c:v>64.375</c:v>
                </c:pt>
                <c:pt idx="64376">
                  <c:v>64.376000000000033</c:v>
                </c:pt>
                <c:pt idx="64377">
                  <c:v>64.37700000000001</c:v>
                </c:pt>
                <c:pt idx="64378">
                  <c:v>64.378000000000043</c:v>
                </c:pt>
                <c:pt idx="64379">
                  <c:v>64.379000000000019</c:v>
                </c:pt>
                <c:pt idx="64380">
                  <c:v>64.38</c:v>
                </c:pt>
                <c:pt idx="64381">
                  <c:v>64.381000000000029</c:v>
                </c:pt>
                <c:pt idx="64382">
                  <c:v>64.382000000000005</c:v>
                </c:pt>
                <c:pt idx="64383">
                  <c:v>64.383000000000038</c:v>
                </c:pt>
                <c:pt idx="64384">
                  <c:v>64.384000000000015</c:v>
                </c:pt>
                <c:pt idx="64385">
                  <c:v>64.384999999999991</c:v>
                </c:pt>
                <c:pt idx="64386">
                  <c:v>64.386000000000024</c:v>
                </c:pt>
                <c:pt idx="64387">
                  <c:v>64.387</c:v>
                </c:pt>
                <c:pt idx="64388">
                  <c:v>64.388000000000034</c:v>
                </c:pt>
                <c:pt idx="64389">
                  <c:v>64.38900000000001</c:v>
                </c:pt>
                <c:pt idx="64390">
                  <c:v>64.390000000000043</c:v>
                </c:pt>
                <c:pt idx="64391">
                  <c:v>64.39100000000002</c:v>
                </c:pt>
                <c:pt idx="64392">
                  <c:v>64.391999999999996</c:v>
                </c:pt>
                <c:pt idx="64393">
                  <c:v>64.393000000000029</c:v>
                </c:pt>
                <c:pt idx="64394">
                  <c:v>64.394000000000005</c:v>
                </c:pt>
                <c:pt idx="64395">
                  <c:v>64.395000000000039</c:v>
                </c:pt>
                <c:pt idx="64396">
                  <c:v>64.396000000000015</c:v>
                </c:pt>
                <c:pt idx="64397">
                  <c:v>64.396999999999991</c:v>
                </c:pt>
                <c:pt idx="64398">
                  <c:v>64.398000000000025</c:v>
                </c:pt>
                <c:pt idx="64399">
                  <c:v>64.399000000000001</c:v>
                </c:pt>
                <c:pt idx="64400">
                  <c:v>64.400000000000034</c:v>
                </c:pt>
                <c:pt idx="64401">
                  <c:v>64.40100000000001</c:v>
                </c:pt>
                <c:pt idx="64402">
                  <c:v>64.402000000000044</c:v>
                </c:pt>
                <c:pt idx="64403">
                  <c:v>64.40300000000002</c:v>
                </c:pt>
                <c:pt idx="64404">
                  <c:v>64.403999999999996</c:v>
                </c:pt>
                <c:pt idx="64405">
                  <c:v>64.40500000000003</c:v>
                </c:pt>
                <c:pt idx="64406">
                  <c:v>64.406000000000006</c:v>
                </c:pt>
                <c:pt idx="64407">
                  <c:v>64.407000000000039</c:v>
                </c:pt>
                <c:pt idx="64408">
                  <c:v>64.408000000000015</c:v>
                </c:pt>
                <c:pt idx="64409">
                  <c:v>64.408999999999992</c:v>
                </c:pt>
                <c:pt idx="64410">
                  <c:v>64.410000000000025</c:v>
                </c:pt>
                <c:pt idx="64411">
                  <c:v>64.411000000000001</c:v>
                </c:pt>
                <c:pt idx="64412">
                  <c:v>64.412000000000035</c:v>
                </c:pt>
                <c:pt idx="64413">
                  <c:v>64.413000000000011</c:v>
                </c:pt>
                <c:pt idx="64414">
                  <c:v>64.414000000000044</c:v>
                </c:pt>
                <c:pt idx="64415">
                  <c:v>64.41500000000002</c:v>
                </c:pt>
                <c:pt idx="64416">
                  <c:v>64.415999999999997</c:v>
                </c:pt>
                <c:pt idx="64417">
                  <c:v>64.41700000000003</c:v>
                </c:pt>
                <c:pt idx="64418">
                  <c:v>64.418000000000006</c:v>
                </c:pt>
                <c:pt idx="64419">
                  <c:v>64.41900000000004</c:v>
                </c:pt>
                <c:pt idx="64420">
                  <c:v>64.420000000000016</c:v>
                </c:pt>
                <c:pt idx="64421">
                  <c:v>64.420999999999992</c:v>
                </c:pt>
                <c:pt idx="64422">
                  <c:v>64.422000000000025</c:v>
                </c:pt>
                <c:pt idx="64423">
                  <c:v>64.423000000000002</c:v>
                </c:pt>
                <c:pt idx="64424">
                  <c:v>64.424000000000035</c:v>
                </c:pt>
                <c:pt idx="64425">
                  <c:v>64.425000000000011</c:v>
                </c:pt>
                <c:pt idx="64426">
                  <c:v>64.426000000000045</c:v>
                </c:pt>
                <c:pt idx="64427">
                  <c:v>64.427000000000021</c:v>
                </c:pt>
                <c:pt idx="64428">
                  <c:v>64.427999999999997</c:v>
                </c:pt>
                <c:pt idx="64429">
                  <c:v>64.42900000000003</c:v>
                </c:pt>
                <c:pt idx="64430">
                  <c:v>64.430000000000007</c:v>
                </c:pt>
                <c:pt idx="64431">
                  <c:v>64.43100000000004</c:v>
                </c:pt>
                <c:pt idx="64432">
                  <c:v>64.432000000000016</c:v>
                </c:pt>
                <c:pt idx="64433">
                  <c:v>64.432999999999993</c:v>
                </c:pt>
                <c:pt idx="64434">
                  <c:v>64.434000000000026</c:v>
                </c:pt>
                <c:pt idx="64435">
                  <c:v>64.435000000000002</c:v>
                </c:pt>
                <c:pt idx="64436">
                  <c:v>64.436000000000035</c:v>
                </c:pt>
                <c:pt idx="64437">
                  <c:v>64.437000000000012</c:v>
                </c:pt>
                <c:pt idx="64438">
                  <c:v>64.438000000000045</c:v>
                </c:pt>
                <c:pt idx="64439">
                  <c:v>64.439000000000021</c:v>
                </c:pt>
                <c:pt idx="64440">
                  <c:v>64.44</c:v>
                </c:pt>
                <c:pt idx="64441">
                  <c:v>64.441000000000031</c:v>
                </c:pt>
                <c:pt idx="64442">
                  <c:v>64.442000000000007</c:v>
                </c:pt>
                <c:pt idx="64443">
                  <c:v>64.44300000000004</c:v>
                </c:pt>
                <c:pt idx="64444">
                  <c:v>64.444000000000017</c:v>
                </c:pt>
                <c:pt idx="64445">
                  <c:v>64.444999999999993</c:v>
                </c:pt>
                <c:pt idx="64446">
                  <c:v>64.446000000000026</c:v>
                </c:pt>
                <c:pt idx="64447">
                  <c:v>64.447000000000003</c:v>
                </c:pt>
                <c:pt idx="64448">
                  <c:v>64.448000000000036</c:v>
                </c:pt>
                <c:pt idx="64449">
                  <c:v>64.449000000000012</c:v>
                </c:pt>
                <c:pt idx="64450">
                  <c:v>64.450000000000045</c:v>
                </c:pt>
                <c:pt idx="64451">
                  <c:v>64.451000000000022</c:v>
                </c:pt>
                <c:pt idx="64452">
                  <c:v>64.451999999999998</c:v>
                </c:pt>
                <c:pt idx="64453">
                  <c:v>64.453000000000031</c:v>
                </c:pt>
                <c:pt idx="64454">
                  <c:v>64.454000000000008</c:v>
                </c:pt>
                <c:pt idx="64455">
                  <c:v>64.455000000000041</c:v>
                </c:pt>
                <c:pt idx="64456">
                  <c:v>64.456000000000017</c:v>
                </c:pt>
                <c:pt idx="64457">
                  <c:v>64.456999999999994</c:v>
                </c:pt>
                <c:pt idx="64458">
                  <c:v>64.458000000000027</c:v>
                </c:pt>
                <c:pt idx="64459">
                  <c:v>64.459000000000003</c:v>
                </c:pt>
                <c:pt idx="64460">
                  <c:v>64.460000000000036</c:v>
                </c:pt>
                <c:pt idx="64461">
                  <c:v>64.461000000000013</c:v>
                </c:pt>
                <c:pt idx="64462">
                  <c:v>64.462000000000046</c:v>
                </c:pt>
                <c:pt idx="64463">
                  <c:v>64.463000000000022</c:v>
                </c:pt>
                <c:pt idx="64464">
                  <c:v>64.463999999999999</c:v>
                </c:pt>
                <c:pt idx="64465">
                  <c:v>64.465000000000032</c:v>
                </c:pt>
                <c:pt idx="64466">
                  <c:v>64.466000000000008</c:v>
                </c:pt>
                <c:pt idx="64467">
                  <c:v>64.467000000000041</c:v>
                </c:pt>
                <c:pt idx="64468">
                  <c:v>64.468000000000018</c:v>
                </c:pt>
                <c:pt idx="64469">
                  <c:v>64.468999999999994</c:v>
                </c:pt>
                <c:pt idx="64470">
                  <c:v>64.470000000000027</c:v>
                </c:pt>
                <c:pt idx="64471">
                  <c:v>64.471000000000004</c:v>
                </c:pt>
                <c:pt idx="64472">
                  <c:v>64.472000000000037</c:v>
                </c:pt>
                <c:pt idx="64473">
                  <c:v>64.473000000000013</c:v>
                </c:pt>
                <c:pt idx="64474">
                  <c:v>64.474000000000046</c:v>
                </c:pt>
                <c:pt idx="64475">
                  <c:v>64.475000000000023</c:v>
                </c:pt>
                <c:pt idx="64476">
                  <c:v>64.475999999999999</c:v>
                </c:pt>
                <c:pt idx="64477">
                  <c:v>64.477000000000032</c:v>
                </c:pt>
                <c:pt idx="64478">
                  <c:v>64.478000000000009</c:v>
                </c:pt>
                <c:pt idx="64479">
                  <c:v>64.479000000000042</c:v>
                </c:pt>
                <c:pt idx="64480">
                  <c:v>64.480000000000018</c:v>
                </c:pt>
                <c:pt idx="64481">
                  <c:v>64.480999999999995</c:v>
                </c:pt>
                <c:pt idx="64482">
                  <c:v>64.482000000000028</c:v>
                </c:pt>
                <c:pt idx="64483">
                  <c:v>64.483000000000004</c:v>
                </c:pt>
                <c:pt idx="64484">
                  <c:v>64.484000000000037</c:v>
                </c:pt>
                <c:pt idx="64485">
                  <c:v>64.485000000000014</c:v>
                </c:pt>
                <c:pt idx="64486">
                  <c:v>64.48599999999999</c:v>
                </c:pt>
                <c:pt idx="64487">
                  <c:v>64.487000000000023</c:v>
                </c:pt>
                <c:pt idx="64488">
                  <c:v>64.488</c:v>
                </c:pt>
                <c:pt idx="64489">
                  <c:v>64.489000000000033</c:v>
                </c:pt>
                <c:pt idx="64490">
                  <c:v>64.490000000000009</c:v>
                </c:pt>
                <c:pt idx="64491">
                  <c:v>64.491000000000042</c:v>
                </c:pt>
                <c:pt idx="64492">
                  <c:v>64.492000000000019</c:v>
                </c:pt>
                <c:pt idx="64493">
                  <c:v>64.492999999999995</c:v>
                </c:pt>
                <c:pt idx="64494">
                  <c:v>64.494000000000028</c:v>
                </c:pt>
                <c:pt idx="64495">
                  <c:v>64.495000000000005</c:v>
                </c:pt>
                <c:pt idx="64496">
                  <c:v>64.496000000000038</c:v>
                </c:pt>
                <c:pt idx="64497">
                  <c:v>64.497000000000014</c:v>
                </c:pt>
                <c:pt idx="64498">
                  <c:v>64.49799999999999</c:v>
                </c:pt>
                <c:pt idx="64499">
                  <c:v>64.499000000000024</c:v>
                </c:pt>
                <c:pt idx="64500">
                  <c:v>64.5</c:v>
                </c:pt>
                <c:pt idx="64501">
                  <c:v>64.501000000000033</c:v>
                </c:pt>
                <c:pt idx="64502">
                  <c:v>64.50200000000001</c:v>
                </c:pt>
                <c:pt idx="64503">
                  <c:v>64.503000000000043</c:v>
                </c:pt>
                <c:pt idx="64504">
                  <c:v>64.504000000000019</c:v>
                </c:pt>
                <c:pt idx="64505">
                  <c:v>64.504999999999995</c:v>
                </c:pt>
                <c:pt idx="64506">
                  <c:v>64.506000000000029</c:v>
                </c:pt>
                <c:pt idx="64507">
                  <c:v>64.507000000000005</c:v>
                </c:pt>
                <c:pt idx="64508">
                  <c:v>64.508000000000038</c:v>
                </c:pt>
                <c:pt idx="64509">
                  <c:v>64.509000000000015</c:v>
                </c:pt>
                <c:pt idx="64510">
                  <c:v>64.509999999999991</c:v>
                </c:pt>
                <c:pt idx="64511">
                  <c:v>64.511000000000024</c:v>
                </c:pt>
                <c:pt idx="64512">
                  <c:v>64.512</c:v>
                </c:pt>
                <c:pt idx="64513">
                  <c:v>64.513000000000034</c:v>
                </c:pt>
                <c:pt idx="64514">
                  <c:v>64.51400000000001</c:v>
                </c:pt>
                <c:pt idx="64515">
                  <c:v>64.515000000000043</c:v>
                </c:pt>
                <c:pt idx="64516">
                  <c:v>64.51600000000002</c:v>
                </c:pt>
                <c:pt idx="64517">
                  <c:v>64.516999999999996</c:v>
                </c:pt>
                <c:pt idx="64518">
                  <c:v>64.518000000000029</c:v>
                </c:pt>
                <c:pt idx="64519">
                  <c:v>64.519000000000005</c:v>
                </c:pt>
                <c:pt idx="64520">
                  <c:v>64.520000000000039</c:v>
                </c:pt>
                <c:pt idx="64521">
                  <c:v>64.521000000000015</c:v>
                </c:pt>
                <c:pt idx="64522">
                  <c:v>64.521999999999991</c:v>
                </c:pt>
                <c:pt idx="64523">
                  <c:v>64.523000000000025</c:v>
                </c:pt>
                <c:pt idx="64524">
                  <c:v>64.524000000000001</c:v>
                </c:pt>
                <c:pt idx="64525">
                  <c:v>64.525000000000034</c:v>
                </c:pt>
                <c:pt idx="64526">
                  <c:v>64.52600000000001</c:v>
                </c:pt>
                <c:pt idx="64527">
                  <c:v>64.527000000000044</c:v>
                </c:pt>
                <c:pt idx="64528">
                  <c:v>64.52800000000002</c:v>
                </c:pt>
                <c:pt idx="64529">
                  <c:v>64.528999999999996</c:v>
                </c:pt>
                <c:pt idx="64530">
                  <c:v>64.53000000000003</c:v>
                </c:pt>
                <c:pt idx="64531">
                  <c:v>64.531000000000006</c:v>
                </c:pt>
                <c:pt idx="64532">
                  <c:v>64.532000000000039</c:v>
                </c:pt>
                <c:pt idx="64533">
                  <c:v>64.533000000000015</c:v>
                </c:pt>
                <c:pt idx="64534">
                  <c:v>64.533999999999992</c:v>
                </c:pt>
                <c:pt idx="64535">
                  <c:v>64.535000000000025</c:v>
                </c:pt>
                <c:pt idx="64536">
                  <c:v>64.536000000000001</c:v>
                </c:pt>
                <c:pt idx="64537">
                  <c:v>64.537000000000035</c:v>
                </c:pt>
                <c:pt idx="64538">
                  <c:v>64.538000000000011</c:v>
                </c:pt>
                <c:pt idx="64539">
                  <c:v>64.539000000000044</c:v>
                </c:pt>
                <c:pt idx="64540">
                  <c:v>64.54000000000002</c:v>
                </c:pt>
                <c:pt idx="64541">
                  <c:v>64.540999999999997</c:v>
                </c:pt>
                <c:pt idx="64542">
                  <c:v>64.54200000000003</c:v>
                </c:pt>
                <c:pt idx="64543">
                  <c:v>64.543000000000006</c:v>
                </c:pt>
                <c:pt idx="64544">
                  <c:v>64.54400000000004</c:v>
                </c:pt>
                <c:pt idx="64545">
                  <c:v>64.545000000000016</c:v>
                </c:pt>
                <c:pt idx="64546">
                  <c:v>64.545999999999992</c:v>
                </c:pt>
                <c:pt idx="64547">
                  <c:v>64.547000000000025</c:v>
                </c:pt>
                <c:pt idx="64548">
                  <c:v>64.548000000000002</c:v>
                </c:pt>
                <c:pt idx="64549">
                  <c:v>64.549000000000035</c:v>
                </c:pt>
                <c:pt idx="64550">
                  <c:v>64.550000000000011</c:v>
                </c:pt>
                <c:pt idx="64551">
                  <c:v>64.551000000000045</c:v>
                </c:pt>
                <c:pt idx="64552">
                  <c:v>64.552000000000021</c:v>
                </c:pt>
                <c:pt idx="64553">
                  <c:v>64.552999999999997</c:v>
                </c:pt>
                <c:pt idx="64554">
                  <c:v>64.55400000000003</c:v>
                </c:pt>
                <c:pt idx="64555">
                  <c:v>64.555000000000007</c:v>
                </c:pt>
                <c:pt idx="64556">
                  <c:v>64.55600000000004</c:v>
                </c:pt>
                <c:pt idx="64557">
                  <c:v>64.557000000000016</c:v>
                </c:pt>
                <c:pt idx="64558">
                  <c:v>64.557999999999993</c:v>
                </c:pt>
                <c:pt idx="64559">
                  <c:v>64.559000000000026</c:v>
                </c:pt>
                <c:pt idx="64560">
                  <c:v>64.56</c:v>
                </c:pt>
                <c:pt idx="64561">
                  <c:v>64.561000000000035</c:v>
                </c:pt>
                <c:pt idx="64562">
                  <c:v>64.562000000000012</c:v>
                </c:pt>
                <c:pt idx="64563">
                  <c:v>64.563000000000045</c:v>
                </c:pt>
                <c:pt idx="64564">
                  <c:v>64.564000000000021</c:v>
                </c:pt>
                <c:pt idx="64565">
                  <c:v>64.564999999999998</c:v>
                </c:pt>
                <c:pt idx="64566">
                  <c:v>64.566000000000031</c:v>
                </c:pt>
                <c:pt idx="64567">
                  <c:v>64.567000000000007</c:v>
                </c:pt>
                <c:pt idx="64568">
                  <c:v>64.56800000000004</c:v>
                </c:pt>
                <c:pt idx="64569">
                  <c:v>64.569000000000017</c:v>
                </c:pt>
                <c:pt idx="64570">
                  <c:v>64.569999999999993</c:v>
                </c:pt>
                <c:pt idx="64571">
                  <c:v>64.571000000000026</c:v>
                </c:pt>
                <c:pt idx="64572">
                  <c:v>64.572000000000003</c:v>
                </c:pt>
                <c:pt idx="64573">
                  <c:v>64.573000000000036</c:v>
                </c:pt>
                <c:pt idx="64574">
                  <c:v>64.574000000000012</c:v>
                </c:pt>
                <c:pt idx="64575">
                  <c:v>64.575000000000045</c:v>
                </c:pt>
                <c:pt idx="64576">
                  <c:v>64.576000000000022</c:v>
                </c:pt>
                <c:pt idx="64577">
                  <c:v>64.576999999999998</c:v>
                </c:pt>
                <c:pt idx="64578">
                  <c:v>64.578000000000031</c:v>
                </c:pt>
                <c:pt idx="64579">
                  <c:v>64.579000000000008</c:v>
                </c:pt>
                <c:pt idx="64580">
                  <c:v>64.580000000000041</c:v>
                </c:pt>
                <c:pt idx="64581">
                  <c:v>64.581000000000017</c:v>
                </c:pt>
                <c:pt idx="64582">
                  <c:v>64.581999999999994</c:v>
                </c:pt>
                <c:pt idx="64583">
                  <c:v>64.583000000000027</c:v>
                </c:pt>
                <c:pt idx="64584">
                  <c:v>64.584000000000003</c:v>
                </c:pt>
                <c:pt idx="64585">
                  <c:v>64.585000000000036</c:v>
                </c:pt>
                <c:pt idx="64586">
                  <c:v>64.586000000000013</c:v>
                </c:pt>
                <c:pt idx="64587">
                  <c:v>64.587000000000046</c:v>
                </c:pt>
                <c:pt idx="64588">
                  <c:v>64.588000000000022</c:v>
                </c:pt>
                <c:pt idx="64589">
                  <c:v>64.588999999999999</c:v>
                </c:pt>
                <c:pt idx="64590">
                  <c:v>64.590000000000032</c:v>
                </c:pt>
                <c:pt idx="64591">
                  <c:v>64.591000000000008</c:v>
                </c:pt>
                <c:pt idx="64592">
                  <c:v>64.592000000000041</c:v>
                </c:pt>
                <c:pt idx="64593">
                  <c:v>64.593000000000018</c:v>
                </c:pt>
                <c:pt idx="64594">
                  <c:v>64.593999999999994</c:v>
                </c:pt>
                <c:pt idx="64595">
                  <c:v>64.595000000000027</c:v>
                </c:pt>
                <c:pt idx="64596">
                  <c:v>64.596000000000004</c:v>
                </c:pt>
                <c:pt idx="64597">
                  <c:v>64.597000000000037</c:v>
                </c:pt>
                <c:pt idx="64598">
                  <c:v>64.598000000000013</c:v>
                </c:pt>
                <c:pt idx="64599">
                  <c:v>64.599000000000046</c:v>
                </c:pt>
                <c:pt idx="64600">
                  <c:v>64.600000000000023</c:v>
                </c:pt>
                <c:pt idx="64601">
                  <c:v>64.600999999999999</c:v>
                </c:pt>
                <c:pt idx="64602">
                  <c:v>64.602000000000032</c:v>
                </c:pt>
                <c:pt idx="64603">
                  <c:v>64.603000000000009</c:v>
                </c:pt>
                <c:pt idx="64604">
                  <c:v>64.604000000000042</c:v>
                </c:pt>
                <c:pt idx="64605">
                  <c:v>64.605000000000018</c:v>
                </c:pt>
                <c:pt idx="64606">
                  <c:v>64.605999999999995</c:v>
                </c:pt>
                <c:pt idx="64607">
                  <c:v>64.607000000000028</c:v>
                </c:pt>
                <c:pt idx="64608">
                  <c:v>64.608000000000004</c:v>
                </c:pt>
                <c:pt idx="64609">
                  <c:v>64.609000000000037</c:v>
                </c:pt>
                <c:pt idx="64610">
                  <c:v>64.610000000000014</c:v>
                </c:pt>
                <c:pt idx="64611">
                  <c:v>64.61099999999999</c:v>
                </c:pt>
                <c:pt idx="64612">
                  <c:v>64.612000000000023</c:v>
                </c:pt>
                <c:pt idx="64613">
                  <c:v>64.613</c:v>
                </c:pt>
                <c:pt idx="64614">
                  <c:v>64.614000000000033</c:v>
                </c:pt>
                <c:pt idx="64615">
                  <c:v>64.615000000000009</c:v>
                </c:pt>
                <c:pt idx="64616">
                  <c:v>64.616000000000042</c:v>
                </c:pt>
                <c:pt idx="64617">
                  <c:v>64.617000000000019</c:v>
                </c:pt>
                <c:pt idx="64618">
                  <c:v>64.617999999999995</c:v>
                </c:pt>
                <c:pt idx="64619">
                  <c:v>64.619000000000028</c:v>
                </c:pt>
                <c:pt idx="64620">
                  <c:v>64.62</c:v>
                </c:pt>
                <c:pt idx="64621">
                  <c:v>64.621000000000038</c:v>
                </c:pt>
                <c:pt idx="64622">
                  <c:v>64.622000000000014</c:v>
                </c:pt>
                <c:pt idx="64623">
                  <c:v>64.62299999999999</c:v>
                </c:pt>
                <c:pt idx="64624">
                  <c:v>64.624000000000024</c:v>
                </c:pt>
                <c:pt idx="64625">
                  <c:v>64.625</c:v>
                </c:pt>
                <c:pt idx="64626">
                  <c:v>64.626000000000033</c:v>
                </c:pt>
                <c:pt idx="64627">
                  <c:v>64.62700000000001</c:v>
                </c:pt>
                <c:pt idx="64628">
                  <c:v>64.628000000000043</c:v>
                </c:pt>
                <c:pt idx="64629">
                  <c:v>64.629000000000019</c:v>
                </c:pt>
                <c:pt idx="64630">
                  <c:v>64.63</c:v>
                </c:pt>
                <c:pt idx="64631">
                  <c:v>64.631000000000029</c:v>
                </c:pt>
                <c:pt idx="64632">
                  <c:v>64.632000000000005</c:v>
                </c:pt>
                <c:pt idx="64633">
                  <c:v>64.633000000000038</c:v>
                </c:pt>
                <c:pt idx="64634">
                  <c:v>64.634000000000015</c:v>
                </c:pt>
                <c:pt idx="64635">
                  <c:v>64.634999999999991</c:v>
                </c:pt>
                <c:pt idx="64636">
                  <c:v>64.636000000000024</c:v>
                </c:pt>
                <c:pt idx="64637">
                  <c:v>64.637</c:v>
                </c:pt>
                <c:pt idx="64638">
                  <c:v>64.638000000000034</c:v>
                </c:pt>
                <c:pt idx="64639">
                  <c:v>64.63900000000001</c:v>
                </c:pt>
                <c:pt idx="64640">
                  <c:v>64.640000000000043</c:v>
                </c:pt>
                <c:pt idx="64641">
                  <c:v>64.64100000000002</c:v>
                </c:pt>
                <c:pt idx="64642">
                  <c:v>64.641999999999996</c:v>
                </c:pt>
                <c:pt idx="64643">
                  <c:v>64.643000000000029</c:v>
                </c:pt>
                <c:pt idx="64644">
                  <c:v>64.644000000000005</c:v>
                </c:pt>
                <c:pt idx="64645">
                  <c:v>64.645000000000039</c:v>
                </c:pt>
                <c:pt idx="64646">
                  <c:v>64.646000000000015</c:v>
                </c:pt>
                <c:pt idx="64647">
                  <c:v>64.646999999999991</c:v>
                </c:pt>
                <c:pt idx="64648">
                  <c:v>64.648000000000025</c:v>
                </c:pt>
                <c:pt idx="64649">
                  <c:v>64.649000000000001</c:v>
                </c:pt>
                <c:pt idx="64650">
                  <c:v>64.650000000000034</c:v>
                </c:pt>
                <c:pt idx="64651">
                  <c:v>64.65100000000001</c:v>
                </c:pt>
                <c:pt idx="64652">
                  <c:v>64.652000000000044</c:v>
                </c:pt>
                <c:pt idx="64653">
                  <c:v>64.65300000000002</c:v>
                </c:pt>
                <c:pt idx="64654">
                  <c:v>64.653999999999996</c:v>
                </c:pt>
                <c:pt idx="64655">
                  <c:v>64.65500000000003</c:v>
                </c:pt>
                <c:pt idx="64656">
                  <c:v>64.656000000000006</c:v>
                </c:pt>
                <c:pt idx="64657">
                  <c:v>64.657000000000039</c:v>
                </c:pt>
                <c:pt idx="64658">
                  <c:v>64.658000000000015</c:v>
                </c:pt>
                <c:pt idx="64659">
                  <c:v>64.658999999999992</c:v>
                </c:pt>
                <c:pt idx="64660">
                  <c:v>64.660000000000025</c:v>
                </c:pt>
                <c:pt idx="64661">
                  <c:v>64.661000000000001</c:v>
                </c:pt>
                <c:pt idx="64662">
                  <c:v>64.662000000000035</c:v>
                </c:pt>
                <c:pt idx="64663">
                  <c:v>64.663000000000011</c:v>
                </c:pt>
                <c:pt idx="64664">
                  <c:v>64.664000000000044</c:v>
                </c:pt>
                <c:pt idx="64665">
                  <c:v>64.66500000000002</c:v>
                </c:pt>
                <c:pt idx="64666">
                  <c:v>64.665999999999997</c:v>
                </c:pt>
                <c:pt idx="64667">
                  <c:v>64.66700000000003</c:v>
                </c:pt>
                <c:pt idx="64668">
                  <c:v>64.668000000000006</c:v>
                </c:pt>
                <c:pt idx="64669">
                  <c:v>64.66900000000004</c:v>
                </c:pt>
                <c:pt idx="64670">
                  <c:v>64.670000000000016</c:v>
                </c:pt>
                <c:pt idx="64671">
                  <c:v>64.670999999999992</c:v>
                </c:pt>
                <c:pt idx="64672">
                  <c:v>64.672000000000025</c:v>
                </c:pt>
                <c:pt idx="64673">
                  <c:v>64.673000000000002</c:v>
                </c:pt>
                <c:pt idx="64674">
                  <c:v>64.674000000000035</c:v>
                </c:pt>
                <c:pt idx="64675">
                  <c:v>64.675000000000011</c:v>
                </c:pt>
                <c:pt idx="64676">
                  <c:v>64.676000000000045</c:v>
                </c:pt>
                <c:pt idx="64677">
                  <c:v>64.677000000000021</c:v>
                </c:pt>
                <c:pt idx="64678">
                  <c:v>64.677999999999997</c:v>
                </c:pt>
                <c:pt idx="64679">
                  <c:v>64.67900000000003</c:v>
                </c:pt>
                <c:pt idx="64680">
                  <c:v>64.680000000000007</c:v>
                </c:pt>
                <c:pt idx="64681">
                  <c:v>64.68100000000004</c:v>
                </c:pt>
                <c:pt idx="64682">
                  <c:v>64.682000000000016</c:v>
                </c:pt>
                <c:pt idx="64683">
                  <c:v>64.682999999999993</c:v>
                </c:pt>
                <c:pt idx="64684">
                  <c:v>64.684000000000026</c:v>
                </c:pt>
                <c:pt idx="64685">
                  <c:v>64.685000000000002</c:v>
                </c:pt>
                <c:pt idx="64686">
                  <c:v>64.686000000000035</c:v>
                </c:pt>
                <c:pt idx="64687">
                  <c:v>64.687000000000012</c:v>
                </c:pt>
                <c:pt idx="64688">
                  <c:v>64.688000000000045</c:v>
                </c:pt>
                <c:pt idx="64689">
                  <c:v>64.689000000000021</c:v>
                </c:pt>
                <c:pt idx="64690">
                  <c:v>64.69</c:v>
                </c:pt>
                <c:pt idx="64691">
                  <c:v>64.691000000000031</c:v>
                </c:pt>
                <c:pt idx="64692">
                  <c:v>64.692000000000007</c:v>
                </c:pt>
                <c:pt idx="64693">
                  <c:v>64.69300000000004</c:v>
                </c:pt>
                <c:pt idx="64694">
                  <c:v>64.694000000000017</c:v>
                </c:pt>
                <c:pt idx="64695">
                  <c:v>64.694999999999993</c:v>
                </c:pt>
                <c:pt idx="64696">
                  <c:v>64.696000000000026</c:v>
                </c:pt>
                <c:pt idx="64697">
                  <c:v>64.697000000000003</c:v>
                </c:pt>
                <c:pt idx="64698">
                  <c:v>64.698000000000036</c:v>
                </c:pt>
                <c:pt idx="64699">
                  <c:v>64.699000000000012</c:v>
                </c:pt>
                <c:pt idx="64700">
                  <c:v>64.700000000000045</c:v>
                </c:pt>
                <c:pt idx="64701">
                  <c:v>64.701000000000022</c:v>
                </c:pt>
                <c:pt idx="64702">
                  <c:v>64.701999999999998</c:v>
                </c:pt>
                <c:pt idx="64703">
                  <c:v>64.703000000000031</c:v>
                </c:pt>
                <c:pt idx="64704">
                  <c:v>64.704000000000008</c:v>
                </c:pt>
                <c:pt idx="64705">
                  <c:v>64.705000000000041</c:v>
                </c:pt>
                <c:pt idx="64706">
                  <c:v>64.706000000000017</c:v>
                </c:pt>
                <c:pt idx="64707">
                  <c:v>64.706999999999994</c:v>
                </c:pt>
                <c:pt idx="64708">
                  <c:v>64.708000000000027</c:v>
                </c:pt>
                <c:pt idx="64709">
                  <c:v>64.709000000000003</c:v>
                </c:pt>
                <c:pt idx="64710">
                  <c:v>64.710000000000036</c:v>
                </c:pt>
                <c:pt idx="64711">
                  <c:v>64.711000000000013</c:v>
                </c:pt>
                <c:pt idx="64712">
                  <c:v>64.712000000000046</c:v>
                </c:pt>
                <c:pt idx="64713">
                  <c:v>64.713000000000022</c:v>
                </c:pt>
                <c:pt idx="64714">
                  <c:v>64.713999999999999</c:v>
                </c:pt>
                <c:pt idx="64715">
                  <c:v>64.715000000000032</c:v>
                </c:pt>
                <c:pt idx="64716">
                  <c:v>64.716000000000008</c:v>
                </c:pt>
                <c:pt idx="64717">
                  <c:v>64.717000000000041</c:v>
                </c:pt>
                <c:pt idx="64718">
                  <c:v>64.718000000000018</c:v>
                </c:pt>
                <c:pt idx="64719">
                  <c:v>64.718999999999994</c:v>
                </c:pt>
                <c:pt idx="64720">
                  <c:v>64.720000000000027</c:v>
                </c:pt>
                <c:pt idx="64721">
                  <c:v>64.721000000000004</c:v>
                </c:pt>
                <c:pt idx="64722">
                  <c:v>64.722000000000037</c:v>
                </c:pt>
                <c:pt idx="64723">
                  <c:v>64.723000000000013</c:v>
                </c:pt>
                <c:pt idx="64724">
                  <c:v>64.724000000000046</c:v>
                </c:pt>
                <c:pt idx="64725">
                  <c:v>64.725000000000023</c:v>
                </c:pt>
                <c:pt idx="64726">
                  <c:v>64.725999999999999</c:v>
                </c:pt>
                <c:pt idx="64727">
                  <c:v>64.727000000000032</c:v>
                </c:pt>
                <c:pt idx="64728">
                  <c:v>64.728000000000009</c:v>
                </c:pt>
                <c:pt idx="64729">
                  <c:v>64.729000000000042</c:v>
                </c:pt>
                <c:pt idx="64730">
                  <c:v>64.730000000000018</c:v>
                </c:pt>
                <c:pt idx="64731">
                  <c:v>64.730999999999995</c:v>
                </c:pt>
                <c:pt idx="64732">
                  <c:v>64.732000000000028</c:v>
                </c:pt>
                <c:pt idx="64733">
                  <c:v>64.733000000000004</c:v>
                </c:pt>
                <c:pt idx="64734">
                  <c:v>64.734000000000037</c:v>
                </c:pt>
                <c:pt idx="64735">
                  <c:v>64.735000000000014</c:v>
                </c:pt>
                <c:pt idx="64736">
                  <c:v>64.73599999999999</c:v>
                </c:pt>
                <c:pt idx="64737">
                  <c:v>64.737000000000023</c:v>
                </c:pt>
                <c:pt idx="64738">
                  <c:v>64.738</c:v>
                </c:pt>
                <c:pt idx="64739">
                  <c:v>64.739000000000033</c:v>
                </c:pt>
                <c:pt idx="64740">
                  <c:v>64.740000000000009</c:v>
                </c:pt>
                <c:pt idx="64741">
                  <c:v>64.741000000000042</c:v>
                </c:pt>
                <c:pt idx="64742">
                  <c:v>64.742000000000019</c:v>
                </c:pt>
                <c:pt idx="64743">
                  <c:v>64.742999999999995</c:v>
                </c:pt>
                <c:pt idx="64744">
                  <c:v>64.744000000000028</c:v>
                </c:pt>
                <c:pt idx="64745">
                  <c:v>64.745000000000005</c:v>
                </c:pt>
                <c:pt idx="64746">
                  <c:v>64.746000000000038</c:v>
                </c:pt>
                <c:pt idx="64747">
                  <c:v>64.747000000000014</c:v>
                </c:pt>
                <c:pt idx="64748">
                  <c:v>64.74799999999999</c:v>
                </c:pt>
                <c:pt idx="64749">
                  <c:v>64.749000000000024</c:v>
                </c:pt>
                <c:pt idx="64750">
                  <c:v>64.75</c:v>
                </c:pt>
                <c:pt idx="64751">
                  <c:v>64.751000000000033</c:v>
                </c:pt>
                <c:pt idx="64752">
                  <c:v>64.75200000000001</c:v>
                </c:pt>
                <c:pt idx="64753">
                  <c:v>64.753000000000043</c:v>
                </c:pt>
                <c:pt idx="64754">
                  <c:v>64.754000000000019</c:v>
                </c:pt>
                <c:pt idx="64755">
                  <c:v>64.754999999999995</c:v>
                </c:pt>
                <c:pt idx="64756">
                  <c:v>64.756000000000029</c:v>
                </c:pt>
                <c:pt idx="64757">
                  <c:v>64.757000000000005</c:v>
                </c:pt>
                <c:pt idx="64758">
                  <c:v>64.758000000000038</c:v>
                </c:pt>
                <c:pt idx="64759">
                  <c:v>64.759000000000015</c:v>
                </c:pt>
                <c:pt idx="64760">
                  <c:v>64.759999999999991</c:v>
                </c:pt>
                <c:pt idx="64761">
                  <c:v>64.761000000000024</c:v>
                </c:pt>
                <c:pt idx="64762">
                  <c:v>64.762</c:v>
                </c:pt>
                <c:pt idx="64763">
                  <c:v>64.763000000000034</c:v>
                </c:pt>
                <c:pt idx="64764">
                  <c:v>64.76400000000001</c:v>
                </c:pt>
                <c:pt idx="64765">
                  <c:v>64.765000000000043</c:v>
                </c:pt>
                <c:pt idx="64766">
                  <c:v>64.76600000000002</c:v>
                </c:pt>
                <c:pt idx="64767">
                  <c:v>64.766999999999996</c:v>
                </c:pt>
                <c:pt idx="64768">
                  <c:v>64.768000000000029</c:v>
                </c:pt>
                <c:pt idx="64769">
                  <c:v>64.769000000000005</c:v>
                </c:pt>
                <c:pt idx="64770">
                  <c:v>64.770000000000039</c:v>
                </c:pt>
                <c:pt idx="64771">
                  <c:v>64.771000000000015</c:v>
                </c:pt>
                <c:pt idx="64772">
                  <c:v>64.771999999999991</c:v>
                </c:pt>
                <c:pt idx="64773">
                  <c:v>64.773000000000025</c:v>
                </c:pt>
                <c:pt idx="64774">
                  <c:v>64.774000000000001</c:v>
                </c:pt>
                <c:pt idx="64775">
                  <c:v>64.775000000000034</c:v>
                </c:pt>
                <c:pt idx="64776">
                  <c:v>64.77600000000001</c:v>
                </c:pt>
                <c:pt idx="64777">
                  <c:v>64.777000000000044</c:v>
                </c:pt>
                <c:pt idx="64778">
                  <c:v>64.77800000000002</c:v>
                </c:pt>
                <c:pt idx="64779">
                  <c:v>64.778999999999996</c:v>
                </c:pt>
                <c:pt idx="64780">
                  <c:v>64.78000000000003</c:v>
                </c:pt>
                <c:pt idx="64781">
                  <c:v>64.781000000000006</c:v>
                </c:pt>
                <c:pt idx="64782">
                  <c:v>64.782000000000039</c:v>
                </c:pt>
                <c:pt idx="64783">
                  <c:v>64.783000000000015</c:v>
                </c:pt>
                <c:pt idx="64784">
                  <c:v>64.783999999999992</c:v>
                </c:pt>
                <c:pt idx="64785">
                  <c:v>64.785000000000025</c:v>
                </c:pt>
                <c:pt idx="64786">
                  <c:v>64.786000000000001</c:v>
                </c:pt>
                <c:pt idx="64787">
                  <c:v>64.787000000000035</c:v>
                </c:pt>
                <c:pt idx="64788">
                  <c:v>64.788000000000011</c:v>
                </c:pt>
                <c:pt idx="64789">
                  <c:v>64.789000000000044</c:v>
                </c:pt>
                <c:pt idx="64790">
                  <c:v>64.79000000000002</c:v>
                </c:pt>
                <c:pt idx="64791">
                  <c:v>64.790999999999997</c:v>
                </c:pt>
                <c:pt idx="64792">
                  <c:v>64.79200000000003</c:v>
                </c:pt>
                <c:pt idx="64793">
                  <c:v>64.793000000000006</c:v>
                </c:pt>
                <c:pt idx="64794">
                  <c:v>64.79400000000004</c:v>
                </c:pt>
                <c:pt idx="64795">
                  <c:v>64.795000000000016</c:v>
                </c:pt>
                <c:pt idx="64796">
                  <c:v>64.795999999999992</c:v>
                </c:pt>
                <c:pt idx="64797">
                  <c:v>64.797000000000025</c:v>
                </c:pt>
                <c:pt idx="64798">
                  <c:v>64.798000000000002</c:v>
                </c:pt>
                <c:pt idx="64799">
                  <c:v>64.799000000000035</c:v>
                </c:pt>
                <c:pt idx="64800">
                  <c:v>64.800000000000011</c:v>
                </c:pt>
                <c:pt idx="64801">
                  <c:v>64.801000000000045</c:v>
                </c:pt>
                <c:pt idx="64802">
                  <c:v>64.802000000000021</c:v>
                </c:pt>
                <c:pt idx="64803">
                  <c:v>64.802999999999997</c:v>
                </c:pt>
                <c:pt idx="64804">
                  <c:v>64.80400000000003</c:v>
                </c:pt>
                <c:pt idx="64805">
                  <c:v>64.805000000000007</c:v>
                </c:pt>
                <c:pt idx="64806">
                  <c:v>64.80600000000004</c:v>
                </c:pt>
                <c:pt idx="64807">
                  <c:v>64.807000000000016</c:v>
                </c:pt>
                <c:pt idx="64808">
                  <c:v>64.807999999999993</c:v>
                </c:pt>
                <c:pt idx="64809">
                  <c:v>64.809000000000026</c:v>
                </c:pt>
                <c:pt idx="64810">
                  <c:v>64.81</c:v>
                </c:pt>
                <c:pt idx="64811">
                  <c:v>64.811000000000035</c:v>
                </c:pt>
                <c:pt idx="64812">
                  <c:v>64.812000000000012</c:v>
                </c:pt>
                <c:pt idx="64813">
                  <c:v>64.813000000000045</c:v>
                </c:pt>
                <c:pt idx="64814">
                  <c:v>64.814000000000021</c:v>
                </c:pt>
                <c:pt idx="64815">
                  <c:v>64.814999999999998</c:v>
                </c:pt>
                <c:pt idx="64816">
                  <c:v>64.816000000000031</c:v>
                </c:pt>
                <c:pt idx="64817">
                  <c:v>64.817000000000007</c:v>
                </c:pt>
                <c:pt idx="64818">
                  <c:v>64.81800000000004</c:v>
                </c:pt>
                <c:pt idx="64819">
                  <c:v>64.819000000000017</c:v>
                </c:pt>
                <c:pt idx="64820">
                  <c:v>64.819999999999993</c:v>
                </c:pt>
                <c:pt idx="64821">
                  <c:v>64.821000000000026</c:v>
                </c:pt>
                <c:pt idx="64822">
                  <c:v>64.822000000000003</c:v>
                </c:pt>
                <c:pt idx="64823">
                  <c:v>64.823000000000036</c:v>
                </c:pt>
                <c:pt idx="64824">
                  <c:v>64.824000000000012</c:v>
                </c:pt>
                <c:pt idx="64825">
                  <c:v>64.825000000000045</c:v>
                </c:pt>
                <c:pt idx="64826">
                  <c:v>64.826000000000022</c:v>
                </c:pt>
                <c:pt idx="64827">
                  <c:v>64.826999999999998</c:v>
                </c:pt>
                <c:pt idx="64828">
                  <c:v>64.828000000000031</c:v>
                </c:pt>
                <c:pt idx="64829">
                  <c:v>64.829000000000008</c:v>
                </c:pt>
                <c:pt idx="64830">
                  <c:v>64.830000000000041</c:v>
                </c:pt>
                <c:pt idx="64831">
                  <c:v>64.831000000000017</c:v>
                </c:pt>
                <c:pt idx="64832">
                  <c:v>64.831999999999994</c:v>
                </c:pt>
                <c:pt idx="64833">
                  <c:v>64.833000000000027</c:v>
                </c:pt>
                <c:pt idx="64834">
                  <c:v>64.834000000000003</c:v>
                </c:pt>
                <c:pt idx="64835">
                  <c:v>64.835000000000036</c:v>
                </c:pt>
                <c:pt idx="64836">
                  <c:v>64.836000000000013</c:v>
                </c:pt>
                <c:pt idx="64837">
                  <c:v>64.837000000000046</c:v>
                </c:pt>
                <c:pt idx="64838">
                  <c:v>64.838000000000022</c:v>
                </c:pt>
                <c:pt idx="64839">
                  <c:v>64.838999999999999</c:v>
                </c:pt>
                <c:pt idx="64840">
                  <c:v>64.840000000000032</c:v>
                </c:pt>
                <c:pt idx="64841">
                  <c:v>64.841000000000008</c:v>
                </c:pt>
                <c:pt idx="64842">
                  <c:v>64.842000000000041</c:v>
                </c:pt>
                <c:pt idx="64843">
                  <c:v>64.843000000000018</c:v>
                </c:pt>
                <c:pt idx="64844">
                  <c:v>64.843999999999994</c:v>
                </c:pt>
                <c:pt idx="64845">
                  <c:v>64.845000000000027</c:v>
                </c:pt>
                <c:pt idx="64846">
                  <c:v>64.846000000000004</c:v>
                </c:pt>
                <c:pt idx="64847">
                  <c:v>64.847000000000037</c:v>
                </c:pt>
                <c:pt idx="64848">
                  <c:v>64.848000000000013</c:v>
                </c:pt>
                <c:pt idx="64849">
                  <c:v>64.849000000000046</c:v>
                </c:pt>
                <c:pt idx="64850">
                  <c:v>64.850000000000023</c:v>
                </c:pt>
                <c:pt idx="64851">
                  <c:v>64.850999999999999</c:v>
                </c:pt>
                <c:pt idx="64852">
                  <c:v>64.852000000000032</c:v>
                </c:pt>
                <c:pt idx="64853">
                  <c:v>64.853000000000009</c:v>
                </c:pt>
                <c:pt idx="64854">
                  <c:v>64.854000000000042</c:v>
                </c:pt>
                <c:pt idx="64855">
                  <c:v>64.855000000000018</c:v>
                </c:pt>
                <c:pt idx="64856">
                  <c:v>64.855999999999995</c:v>
                </c:pt>
                <c:pt idx="64857">
                  <c:v>64.857000000000028</c:v>
                </c:pt>
                <c:pt idx="64858">
                  <c:v>64.858000000000004</c:v>
                </c:pt>
                <c:pt idx="64859">
                  <c:v>64.859000000000037</c:v>
                </c:pt>
                <c:pt idx="64860">
                  <c:v>64.860000000000014</c:v>
                </c:pt>
                <c:pt idx="64861">
                  <c:v>64.86099999999999</c:v>
                </c:pt>
                <c:pt idx="64862">
                  <c:v>64.862000000000023</c:v>
                </c:pt>
                <c:pt idx="64863">
                  <c:v>64.863</c:v>
                </c:pt>
                <c:pt idx="64864">
                  <c:v>64.864000000000033</c:v>
                </c:pt>
                <c:pt idx="64865">
                  <c:v>64.865000000000009</c:v>
                </c:pt>
                <c:pt idx="64866">
                  <c:v>64.866000000000042</c:v>
                </c:pt>
                <c:pt idx="64867">
                  <c:v>64.867000000000019</c:v>
                </c:pt>
                <c:pt idx="64868">
                  <c:v>64.867999999999995</c:v>
                </c:pt>
                <c:pt idx="64869">
                  <c:v>64.869000000000028</c:v>
                </c:pt>
                <c:pt idx="64870">
                  <c:v>64.87</c:v>
                </c:pt>
                <c:pt idx="64871">
                  <c:v>64.871000000000038</c:v>
                </c:pt>
                <c:pt idx="64872">
                  <c:v>64.872000000000014</c:v>
                </c:pt>
                <c:pt idx="64873">
                  <c:v>64.87299999999999</c:v>
                </c:pt>
                <c:pt idx="64874">
                  <c:v>64.874000000000024</c:v>
                </c:pt>
                <c:pt idx="64875">
                  <c:v>64.875</c:v>
                </c:pt>
                <c:pt idx="64876">
                  <c:v>64.876000000000033</c:v>
                </c:pt>
                <c:pt idx="64877">
                  <c:v>64.87700000000001</c:v>
                </c:pt>
                <c:pt idx="64878">
                  <c:v>64.878000000000043</c:v>
                </c:pt>
                <c:pt idx="64879">
                  <c:v>64.879000000000019</c:v>
                </c:pt>
                <c:pt idx="64880">
                  <c:v>64.88</c:v>
                </c:pt>
                <c:pt idx="64881">
                  <c:v>64.881000000000029</c:v>
                </c:pt>
                <c:pt idx="64882">
                  <c:v>64.882000000000005</c:v>
                </c:pt>
                <c:pt idx="64883">
                  <c:v>64.883000000000038</c:v>
                </c:pt>
                <c:pt idx="64884">
                  <c:v>64.884000000000015</c:v>
                </c:pt>
                <c:pt idx="64885">
                  <c:v>64.884999999999991</c:v>
                </c:pt>
                <c:pt idx="64886">
                  <c:v>64.886000000000024</c:v>
                </c:pt>
                <c:pt idx="64887">
                  <c:v>64.887</c:v>
                </c:pt>
                <c:pt idx="64888">
                  <c:v>64.888000000000034</c:v>
                </c:pt>
                <c:pt idx="64889">
                  <c:v>64.88900000000001</c:v>
                </c:pt>
                <c:pt idx="64890">
                  <c:v>64.890000000000043</c:v>
                </c:pt>
                <c:pt idx="64891">
                  <c:v>64.89100000000002</c:v>
                </c:pt>
                <c:pt idx="64892">
                  <c:v>64.891999999999996</c:v>
                </c:pt>
                <c:pt idx="64893">
                  <c:v>64.893000000000029</c:v>
                </c:pt>
                <c:pt idx="64894">
                  <c:v>64.894000000000005</c:v>
                </c:pt>
                <c:pt idx="64895">
                  <c:v>64.895000000000039</c:v>
                </c:pt>
                <c:pt idx="64896">
                  <c:v>64.896000000000015</c:v>
                </c:pt>
                <c:pt idx="64897">
                  <c:v>64.896999999999991</c:v>
                </c:pt>
                <c:pt idx="64898">
                  <c:v>64.898000000000025</c:v>
                </c:pt>
                <c:pt idx="64899">
                  <c:v>64.899000000000001</c:v>
                </c:pt>
                <c:pt idx="64900">
                  <c:v>64.900000000000034</c:v>
                </c:pt>
                <c:pt idx="64901">
                  <c:v>64.90100000000001</c:v>
                </c:pt>
                <c:pt idx="64902">
                  <c:v>64.902000000000044</c:v>
                </c:pt>
                <c:pt idx="64903">
                  <c:v>64.90300000000002</c:v>
                </c:pt>
                <c:pt idx="64904">
                  <c:v>64.903999999999996</c:v>
                </c:pt>
                <c:pt idx="64905">
                  <c:v>64.90500000000003</c:v>
                </c:pt>
                <c:pt idx="64906">
                  <c:v>64.906000000000006</c:v>
                </c:pt>
                <c:pt idx="64907">
                  <c:v>64.907000000000039</c:v>
                </c:pt>
                <c:pt idx="64908">
                  <c:v>64.908000000000015</c:v>
                </c:pt>
                <c:pt idx="64909">
                  <c:v>64.908999999999992</c:v>
                </c:pt>
                <c:pt idx="64910">
                  <c:v>64.910000000000025</c:v>
                </c:pt>
                <c:pt idx="64911">
                  <c:v>64.911000000000001</c:v>
                </c:pt>
                <c:pt idx="64912">
                  <c:v>64.912000000000035</c:v>
                </c:pt>
                <c:pt idx="64913">
                  <c:v>64.913000000000011</c:v>
                </c:pt>
                <c:pt idx="64914">
                  <c:v>64.914000000000044</c:v>
                </c:pt>
                <c:pt idx="64915">
                  <c:v>64.91500000000002</c:v>
                </c:pt>
                <c:pt idx="64916">
                  <c:v>64.915999999999997</c:v>
                </c:pt>
                <c:pt idx="64917">
                  <c:v>64.91700000000003</c:v>
                </c:pt>
                <c:pt idx="64918">
                  <c:v>64.918000000000006</c:v>
                </c:pt>
                <c:pt idx="64919">
                  <c:v>64.91900000000004</c:v>
                </c:pt>
                <c:pt idx="64920">
                  <c:v>64.920000000000016</c:v>
                </c:pt>
                <c:pt idx="64921">
                  <c:v>64.920999999999992</c:v>
                </c:pt>
                <c:pt idx="64922">
                  <c:v>64.922000000000025</c:v>
                </c:pt>
                <c:pt idx="64923">
                  <c:v>64.923000000000002</c:v>
                </c:pt>
                <c:pt idx="64924">
                  <c:v>64.924000000000035</c:v>
                </c:pt>
                <c:pt idx="64925">
                  <c:v>64.925000000000011</c:v>
                </c:pt>
                <c:pt idx="64926">
                  <c:v>64.926000000000045</c:v>
                </c:pt>
                <c:pt idx="64927">
                  <c:v>64.927000000000021</c:v>
                </c:pt>
                <c:pt idx="64928">
                  <c:v>64.927999999999997</c:v>
                </c:pt>
                <c:pt idx="64929">
                  <c:v>64.92900000000003</c:v>
                </c:pt>
                <c:pt idx="64930">
                  <c:v>64.930000000000007</c:v>
                </c:pt>
                <c:pt idx="64931">
                  <c:v>64.93100000000004</c:v>
                </c:pt>
                <c:pt idx="64932">
                  <c:v>64.932000000000016</c:v>
                </c:pt>
                <c:pt idx="64933">
                  <c:v>64.932999999999993</c:v>
                </c:pt>
                <c:pt idx="64934">
                  <c:v>64.934000000000026</c:v>
                </c:pt>
                <c:pt idx="64935">
                  <c:v>64.935000000000002</c:v>
                </c:pt>
                <c:pt idx="64936">
                  <c:v>64.936000000000035</c:v>
                </c:pt>
                <c:pt idx="64937">
                  <c:v>64.937000000000012</c:v>
                </c:pt>
                <c:pt idx="64938">
                  <c:v>64.938000000000045</c:v>
                </c:pt>
                <c:pt idx="64939">
                  <c:v>64.939000000000021</c:v>
                </c:pt>
                <c:pt idx="64940">
                  <c:v>64.94</c:v>
                </c:pt>
                <c:pt idx="64941">
                  <c:v>64.941000000000031</c:v>
                </c:pt>
                <c:pt idx="64942">
                  <c:v>64.942000000000007</c:v>
                </c:pt>
                <c:pt idx="64943">
                  <c:v>64.94300000000004</c:v>
                </c:pt>
                <c:pt idx="64944">
                  <c:v>64.944000000000017</c:v>
                </c:pt>
                <c:pt idx="64945">
                  <c:v>64.944999999999993</c:v>
                </c:pt>
                <c:pt idx="64946">
                  <c:v>64.946000000000026</c:v>
                </c:pt>
                <c:pt idx="64947">
                  <c:v>64.947000000000003</c:v>
                </c:pt>
                <c:pt idx="64948">
                  <c:v>64.948000000000036</c:v>
                </c:pt>
                <c:pt idx="64949">
                  <c:v>64.949000000000012</c:v>
                </c:pt>
                <c:pt idx="64950">
                  <c:v>64.950000000000045</c:v>
                </c:pt>
                <c:pt idx="64951">
                  <c:v>64.951000000000022</c:v>
                </c:pt>
                <c:pt idx="64952">
                  <c:v>64.951999999999998</c:v>
                </c:pt>
                <c:pt idx="64953">
                  <c:v>64.953000000000031</c:v>
                </c:pt>
                <c:pt idx="64954">
                  <c:v>64.954000000000008</c:v>
                </c:pt>
                <c:pt idx="64955">
                  <c:v>64.955000000000041</c:v>
                </c:pt>
                <c:pt idx="64956">
                  <c:v>64.956000000000017</c:v>
                </c:pt>
                <c:pt idx="64957">
                  <c:v>64.956999999999994</c:v>
                </c:pt>
                <c:pt idx="64958">
                  <c:v>64.958000000000027</c:v>
                </c:pt>
                <c:pt idx="64959">
                  <c:v>64.959000000000003</c:v>
                </c:pt>
                <c:pt idx="64960">
                  <c:v>64.960000000000036</c:v>
                </c:pt>
                <c:pt idx="64961">
                  <c:v>64.961000000000013</c:v>
                </c:pt>
                <c:pt idx="64962">
                  <c:v>64.962000000000046</c:v>
                </c:pt>
                <c:pt idx="64963">
                  <c:v>64.963000000000022</c:v>
                </c:pt>
                <c:pt idx="64964">
                  <c:v>64.963999999999999</c:v>
                </c:pt>
                <c:pt idx="64965">
                  <c:v>64.965000000000032</c:v>
                </c:pt>
                <c:pt idx="64966">
                  <c:v>64.966000000000008</c:v>
                </c:pt>
                <c:pt idx="64967">
                  <c:v>64.967000000000041</c:v>
                </c:pt>
                <c:pt idx="64968">
                  <c:v>64.968000000000018</c:v>
                </c:pt>
                <c:pt idx="64969">
                  <c:v>64.968999999999994</c:v>
                </c:pt>
                <c:pt idx="64970">
                  <c:v>64.970000000000027</c:v>
                </c:pt>
                <c:pt idx="64971">
                  <c:v>64.971000000000004</c:v>
                </c:pt>
                <c:pt idx="64972">
                  <c:v>64.972000000000037</c:v>
                </c:pt>
                <c:pt idx="64973">
                  <c:v>64.973000000000013</c:v>
                </c:pt>
                <c:pt idx="64974">
                  <c:v>64.974000000000046</c:v>
                </c:pt>
                <c:pt idx="64975">
                  <c:v>64.975000000000023</c:v>
                </c:pt>
                <c:pt idx="64976">
                  <c:v>64.975999999999999</c:v>
                </c:pt>
                <c:pt idx="64977">
                  <c:v>64.977000000000032</c:v>
                </c:pt>
                <c:pt idx="64978">
                  <c:v>64.978000000000009</c:v>
                </c:pt>
                <c:pt idx="64979">
                  <c:v>64.979000000000042</c:v>
                </c:pt>
                <c:pt idx="64980">
                  <c:v>64.980000000000018</c:v>
                </c:pt>
                <c:pt idx="64981">
                  <c:v>64.980999999999995</c:v>
                </c:pt>
                <c:pt idx="64982">
                  <c:v>64.982000000000028</c:v>
                </c:pt>
                <c:pt idx="64983">
                  <c:v>64.983000000000004</c:v>
                </c:pt>
                <c:pt idx="64984">
                  <c:v>64.984000000000037</c:v>
                </c:pt>
                <c:pt idx="64985">
                  <c:v>64.985000000000014</c:v>
                </c:pt>
                <c:pt idx="64986">
                  <c:v>64.98599999999999</c:v>
                </c:pt>
                <c:pt idx="64987">
                  <c:v>64.987000000000023</c:v>
                </c:pt>
                <c:pt idx="64988">
                  <c:v>64.988</c:v>
                </c:pt>
                <c:pt idx="64989">
                  <c:v>64.989000000000033</c:v>
                </c:pt>
                <c:pt idx="64990">
                  <c:v>64.990000000000009</c:v>
                </c:pt>
                <c:pt idx="64991">
                  <c:v>64.991000000000042</c:v>
                </c:pt>
                <c:pt idx="64992">
                  <c:v>64.992000000000019</c:v>
                </c:pt>
                <c:pt idx="64993">
                  <c:v>64.992999999999995</c:v>
                </c:pt>
                <c:pt idx="64994">
                  <c:v>64.994000000000028</c:v>
                </c:pt>
                <c:pt idx="64995">
                  <c:v>64.995000000000005</c:v>
                </c:pt>
                <c:pt idx="64996">
                  <c:v>64.996000000000038</c:v>
                </c:pt>
                <c:pt idx="64997">
                  <c:v>64.997000000000014</c:v>
                </c:pt>
                <c:pt idx="64998">
                  <c:v>64.99799999999999</c:v>
                </c:pt>
                <c:pt idx="64999">
                  <c:v>64.999000000000024</c:v>
                </c:pt>
                <c:pt idx="65000">
                  <c:v>65</c:v>
                </c:pt>
                <c:pt idx="65001">
                  <c:v>65.001000000000033</c:v>
                </c:pt>
                <c:pt idx="65002">
                  <c:v>65.00200000000001</c:v>
                </c:pt>
                <c:pt idx="65003">
                  <c:v>65.003000000000043</c:v>
                </c:pt>
                <c:pt idx="65004">
                  <c:v>65.004000000000019</c:v>
                </c:pt>
                <c:pt idx="65005">
                  <c:v>65.004999999999995</c:v>
                </c:pt>
                <c:pt idx="65006">
                  <c:v>65.006000000000029</c:v>
                </c:pt>
                <c:pt idx="65007">
                  <c:v>65.007000000000005</c:v>
                </c:pt>
                <c:pt idx="65008">
                  <c:v>65.008000000000038</c:v>
                </c:pt>
                <c:pt idx="65009">
                  <c:v>65.009000000000015</c:v>
                </c:pt>
                <c:pt idx="65010">
                  <c:v>65.009999999999991</c:v>
                </c:pt>
                <c:pt idx="65011">
                  <c:v>65.011000000000024</c:v>
                </c:pt>
                <c:pt idx="65012">
                  <c:v>65.012</c:v>
                </c:pt>
                <c:pt idx="65013">
                  <c:v>65.013000000000034</c:v>
                </c:pt>
                <c:pt idx="65014">
                  <c:v>65.01400000000001</c:v>
                </c:pt>
                <c:pt idx="65015">
                  <c:v>65.015000000000043</c:v>
                </c:pt>
                <c:pt idx="65016">
                  <c:v>65.01600000000002</c:v>
                </c:pt>
                <c:pt idx="65017">
                  <c:v>65.016999999999996</c:v>
                </c:pt>
                <c:pt idx="65018">
                  <c:v>65.018000000000029</c:v>
                </c:pt>
                <c:pt idx="65019">
                  <c:v>65.019000000000005</c:v>
                </c:pt>
                <c:pt idx="65020">
                  <c:v>65.020000000000039</c:v>
                </c:pt>
                <c:pt idx="65021">
                  <c:v>65.021000000000015</c:v>
                </c:pt>
                <c:pt idx="65022">
                  <c:v>65.021999999999991</c:v>
                </c:pt>
                <c:pt idx="65023">
                  <c:v>65.023000000000025</c:v>
                </c:pt>
                <c:pt idx="65024">
                  <c:v>65.024000000000001</c:v>
                </c:pt>
                <c:pt idx="65025">
                  <c:v>65.025000000000034</c:v>
                </c:pt>
                <c:pt idx="65026">
                  <c:v>65.02600000000001</c:v>
                </c:pt>
                <c:pt idx="65027">
                  <c:v>65.027000000000044</c:v>
                </c:pt>
                <c:pt idx="65028">
                  <c:v>65.02800000000002</c:v>
                </c:pt>
                <c:pt idx="65029">
                  <c:v>65.028999999999996</c:v>
                </c:pt>
                <c:pt idx="65030">
                  <c:v>65.03000000000003</c:v>
                </c:pt>
                <c:pt idx="65031">
                  <c:v>65.031000000000006</c:v>
                </c:pt>
                <c:pt idx="65032">
                  <c:v>65.032000000000039</c:v>
                </c:pt>
                <c:pt idx="65033">
                  <c:v>65.033000000000015</c:v>
                </c:pt>
                <c:pt idx="65034">
                  <c:v>65.033999999999992</c:v>
                </c:pt>
                <c:pt idx="65035">
                  <c:v>65.035000000000025</c:v>
                </c:pt>
                <c:pt idx="65036">
                  <c:v>65.036000000000001</c:v>
                </c:pt>
                <c:pt idx="65037">
                  <c:v>65.037000000000035</c:v>
                </c:pt>
                <c:pt idx="65038">
                  <c:v>65.038000000000011</c:v>
                </c:pt>
                <c:pt idx="65039">
                  <c:v>65.039000000000044</c:v>
                </c:pt>
                <c:pt idx="65040">
                  <c:v>65.04000000000002</c:v>
                </c:pt>
                <c:pt idx="65041">
                  <c:v>65.040999999999997</c:v>
                </c:pt>
                <c:pt idx="65042">
                  <c:v>65.04200000000003</c:v>
                </c:pt>
                <c:pt idx="65043">
                  <c:v>65.043000000000006</c:v>
                </c:pt>
                <c:pt idx="65044">
                  <c:v>65.04400000000004</c:v>
                </c:pt>
                <c:pt idx="65045">
                  <c:v>65.045000000000016</c:v>
                </c:pt>
                <c:pt idx="65046">
                  <c:v>65.045999999999992</c:v>
                </c:pt>
                <c:pt idx="65047">
                  <c:v>65.047000000000025</c:v>
                </c:pt>
                <c:pt idx="65048">
                  <c:v>65.048000000000002</c:v>
                </c:pt>
                <c:pt idx="65049">
                  <c:v>65.049000000000035</c:v>
                </c:pt>
                <c:pt idx="65050">
                  <c:v>65.050000000000011</c:v>
                </c:pt>
                <c:pt idx="65051">
                  <c:v>65.051000000000045</c:v>
                </c:pt>
                <c:pt idx="65052">
                  <c:v>65.052000000000021</c:v>
                </c:pt>
                <c:pt idx="65053">
                  <c:v>65.052999999999997</c:v>
                </c:pt>
                <c:pt idx="65054">
                  <c:v>65.05400000000003</c:v>
                </c:pt>
                <c:pt idx="65055">
                  <c:v>65.055000000000007</c:v>
                </c:pt>
                <c:pt idx="65056">
                  <c:v>65.05600000000004</c:v>
                </c:pt>
                <c:pt idx="65057">
                  <c:v>65.057000000000016</c:v>
                </c:pt>
                <c:pt idx="65058">
                  <c:v>65.057999999999993</c:v>
                </c:pt>
                <c:pt idx="65059">
                  <c:v>65.059000000000026</c:v>
                </c:pt>
                <c:pt idx="65060">
                  <c:v>65.06</c:v>
                </c:pt>
                <c:pt idx="65061">
                  <c:v>65.061000000000035</c:v>
                </c:pt>
                <c:pt idx="65062">
                  <c:v>65.062000000000012</c:v>
                </c:pt>
                <c:pt idx="65063">
                  <c:v>65.063000000000045</c:v>
                </c:pt>
                <c:pt idx="65064">
                  <c:v>65.064000000000021</c:v>
                </c:pt>
                <c:pt idx="65065">
                  <c:v>65.064999999999998</c:v>
                </c:pt>
                <c:pt idx="65066">
                  <c:v>65.066000000000031</c:v>
                </c:pt>
                <c:pt idx="65067">
                  <c:v>65.067000000000007</c:v>
                </c:pt>
                <c:pt idx="65068">
                  <c:v>65.06800000000004</c:v>
                </c:pt>
                <c:pt idx="65069">
                  <c:v>65.069000000000017</c:v>
                </c:pt>
                <c:pt idx="65070">
                  <c:v>65.069999999999993</c:v>
                </c:pt>
                <c:pt idx="65071">
                  <c:v>65.071000000000026</c:v>
                </c:pt>
                <c:pt idx="65072">
                  <c:v>65.072000000000003</c:v>
                </c:pt>
                <c:pt idx="65073">
                  <c:v>65.073000000000036</c:v>
                </c:pt>
                <c:pt idx="65074">
                  <c:v>65.074000000000012</c:v>
                </c:pt>
                <c:pt idx="65075">
                  <c:v>65.075000000000045</c:v>
                </c:pt>
                <c:pt idx="65076">
                  <c:v>65.076000000000022</c:v>
                </c:pt>
                <c:pt idx="65077">
                  <c:v>65.076999999999998</c:v>
                </c:pt>
                <c:pt idx="65078">
                  <c:v>65.078000000000031</c:v>
                </c:pt>
                <c:pt idx="65079">
                  <c:v>65.079000000000008</c:v>
                </c:pt>
                <c:pt idx="65080">
                  <c:v>65.080000000000041</c:v>
                </c:pt>
                <c:pt idx="65081">
                  <c:v>65.081000000000017</c:v>
                </c:pt>
                <c:pt idx="65082">
                  <c:v>65.081999999999994</c:v>
                </c:pt>
                <c:pt idx="65083">
                  <c:v>65.083000000000027</c:v>
                </c:pt>
                <c:pt idx="65084">
                  <c:v>65.084000000000003</c:v>
                </c:pt>
                <c:pt idx="65085">
                  <c:v>65.085000000000036</c:v>
                </c:pt>
                <c:pt idx="65086">
                  <c:v>65.086000000000013</c:v>
                </c:pt>
                <c:pt idx="65087">
                  <c:v>65.087000000000046</c:v>
                </c:pt>
                <c:pt idx="65088">
                  <c:v>65.088000000000022</c:v>
                </c:pt>
                <c:pt idx="65089">
                  <c:v>65.088999999999999</c:v>
                </c:pt>
                <c:pt idx="65090">
                  <c:v>65.090000000000032</c:v>
                </c:pt>
                <c:pt idx="65091">
                  <c:v>65.091000000000008</c:v>
                </c:pt>
                <c:pt idx="65092">
                  <c:v>65.092000000000041</c:v>
                </c:pt>
                <c:pt idx="65093">
                  <c:v>65.093000000000018</c:v>
                </c:pt>
                <c:pt idx="65094">
                  <c:v>65.093999999999994</c:v>
                </c:pt>
                <c:pt idx="65095">
                  <c:v>65.095000000000027</c:v>
                </c:pt>
                <c:pt idx="65096">
                  <c:v>65.096000000000004</c:v>
                </c:pt>
                <c:pt idx="65097">
                  <c:v>65.097000000000037</c:v>
                </c:pt>
                <c:pt idx="65098">
                  <c:v>65.098000000000013</c:v>
                </c:pt>
                <c:pt idx="65099">
                  <c:v>65.099000000000046</c:v>
                </c:pt>
                <c:pt idx="65100">
                  <c:v>65.100000000000023</c:v>
                </c:pt>
                <c:pt idx="65101">
                  <c:v>65.100999999999999</c:v>
                </c:pt>
                <c:pt idx="65102">
                  <c:v>65.102000000000032</c:v>
                </c:pt>
                <c:pt idx="65103">
                  <c:v>65.103000000000009</c:v>
                </c:pt>
                <c:pt idx="65104">
                  <c:v>65.104000000000042</c:v>
                </c:pt>
                <c:pt idx="65105">
                  <c:v>65.105000000000018</c:v>
                </c:pt>
                <c:pt idx="65106">
                  <c:v>65.105999999999995</c:v>
                </c:pt>
                <c:pt idx="65107">
                  <c:v>65.107000000000028</c:v>
                </c:pt>
                <c:pt idx="65108">
                  <c:v>65.108000000000004</c:v>
                </c:pt>
                <c:pt idx="65109">
                  <c:v>65.109000000000037</c:v>
                </c:pt>
                <c:pt idx="65110">
                  <c:v>65.110000000000014</c:v>
                </c:pt>
                <c:pt idx="65111">
                  <c:v>65.11099999999999</c:v>
                </c:pt>
                <c:pt idx="65112">
                  <c:v>65.112000000000023</c:v>
                </c:pt>
                <c:pt idx="65113">
                  <c:v>65.113</c:v>
                </c:pt>
                <c:pt idx="65114">
                  <c:v>65.114000000000033</c:v>
                </c:pt>
                <c:pt idx="65115">
                  <c:v>65.115000000000009</c:v>
                </c:pt>
                <c:pt idx="65116">
                  <c:v>65.116000000000042</c:v>
                </c:pt>
                <c:pt idx="65117">
                  <c:v>65.117000000000019</c:v>
                </c:pt>
                <c:pt idx="65118">
                  <c:v>65.117999999999995</c:v>
                </c:pt>
                <c:pt idx="65119">
                  <c:v>65.119000000000028</c:v>
                </c:pt>
                <c:pt idx="65120">
                  <c:v>65.12</c:v>
                </c:pt>
                <c:pt idx="65121">
                  <c:v>65.121000000000038</c:v>
                </c:pt>
                <c:pt idx="65122">
                  <c:v>65.122000000000014</c:v>
                </c:pt>
                <c:pt idx="65123">
                  <c:v>65.12299999999999</c:v>
                </c:pt>
                <c:pt idx="65124">
                  <c:v>65.124000000000024</c:v>
                </c:pt>
                <c:pt idx="65125">
                  <c:v>65.125</c:v>
                </c:pt>
                <c:pt idx="65126">
                  <c:v>65.126000000000033</c:v>
                </c:pt>
                <c:pt idx="65127">
                  <c:v>65.12700000000001</c:v>
                </c:pt>
                <c:pt idx="65128">
                  <c:v>65.128000000000043</c:v>
                </c:pt>
                <c:pt idx="65129">
                  <c:v>65.129000000000019</c:v>
                </c:pt>
                <c:pt idx="65130">
                  <c:v>65.13</c:v>
                </c:pt>
                <c:pt idx="65131">
                  <c:v>65.131000000000029</c:v>
                </c:pt>
                <c:pt idx="65132">
                  <c:v>65.132000000000005</c:v>
                </c:pt>
                <c:pt idx="65133">
                  <c:v>65.133000000000038</c:v>
                </c:pt>
                <c:pt idx="65134">
                  <c:v>65.134000000000015</c:v>
                </c:pt>
                <c:pt idx="65135">
                  <c:v>65.134999999999991</c:v>
                </c:pt>
                <c:pt idx="65136">
                  <c:v>65.136000000000024</c:v>
                </c:pt>
                <c:pt idx="65137">
                  <c:v>65.137</c:v>
                </c:pt>
                <c:pt idx="65138">
                  <c:v>65.138000000000034</c:v>
                </c:pt>
                <c:pt idx="65139">
                  <c:v>65.13900000000001</c:v>
                </c:pt>
                <c:pt idx="65140">
                  <c:v>65.140000000000043</c:v>
                </c:pt>
                <c:pt idx="65141">
                  <c:v>65.14100000000002</c:v>
                </c:pt>
                <c:pt idx="65142">
                  <c:v>65.141999999999996</c:v>
                </c:pt>
                <c:pt idx="65143">
                  <c:v>65.143000000000029</c:v>
                </c:pt>
                <c:pt idx="65144">
                  <c:v>65.144000000000005</c:v>
                </c:pt>
                <c:pt idx="65145">
                  <c:v>65.145000000000039</c:v>
                </c:pt>
                <c:pt idx="65146">
                  <c:v>65.146000000000015</c:v>
                </c:pt>
                <c:pt idx="65147">
                  <c:v>65.146999999999991</c:v>
                </c:pt>
                <c:pt idx="65148">
                  <c:v>65.148000000000025</c:v>
                </c:pt>
                <c:pt idx="65149">
                  <c:v>65.149000000000001</c:v>
                </c:pt>
                <c:pt idx="65150">
                  <c:v>65.150000000000034</c:v>
                </c:pt>
                <c:pt idx="65151">
                  <c:v>65.15100000000001</c:v>
                </c:pt>
                <c:pt idx="65152">
                  <c:v>65.152000000000044</c:v>
                </c:pt>
                <c:pt idx="65153">
                  <c:v>65.15300000000002</c:v>
                </c:pt>
                <c:pt idx="65154">
                  <c:v>65.153999999999996</c:v>
                </c:pt>
                <c:pt idx="65155">
                  <c:v>65.15500000000003</c:v>
                </c:pt>
                <c:pt idx="65156">
                  <c:v>65.156000000000006</c:v>
                </c:pt>
                <c:pt idx="65157">
                  <c:v>65.157000000000039</c:v>
                </c:pt>
                <c:pt idx="65158">
                  <c:v>65.158000000000015</c:v>
                </c:pt>
                <c:pt idx="65159">
                  <c:v>65.158999999999992</c:v>
                </c:pt>
                <c:pt idx="65160">
                  <c:v>65.160000000000025</c:v>
                </c:pt>
                <c:pt idx="65161">
                  <c:v>65.161000000000001</c:v>
                </c:pt>
                <c:pt idx="65162">
                  <c:v>65.162000000000035</c:v>
                </c:pt>
                <c:pt idx="65163">
                  <c:v>65.163000000000011</c:v>
                </c:pt>
                <c:pt idx="65164">
                  <c:v>65.164000000000044</c:v>
                </c:pt>
                <c:pt idx="65165">
                  <c:v>65.16500000000002</c:v>
                </c:pt>
                <c:pt idx="65166">
                  <c:v>65.165999999999997</c:v>
                </c:pt>
                <c:pt idx="65167">
                  <c:v>65.16700000000003</c:v>
                </c:pt>
                <c:pt idx="65168">
                  <c:v>65.168000000000006</c:v>
                </c:pt>
                <c:pt idx="65169">
                  <c:v>65.16900000000004</c:v>
                </c:pt>
                <c:pt idx="65170">
                  <c:v>65.170000000000016</c:v>
                </c:pt>
                <c:pt idx="65171">
                  <c:v>65.170999999999992</c:v>
                </c:pt>
                <c:pt idx="65172">
                  <c:v>65.172000000000025</c:v>
                </c:pt>
                <c:pt idx="65173">
                  <c:v>65.173000000000002</c:v>
                </c:pt>
                <c:pt idx="65174">
                  <c:v>65.174000000000035</c:v>
                </c:pt>
                <c:pt idx="65175">
                  <c:v>65.175000000000011</c:v>
                </c:pt>
                <c:pt idx="65176">
                  <c:v>65.176000000000045</c:v>
                </c:pt>
                <c:pt idx="65177">
                  <c:v>65.177000000000021</c:v>
                </c:pt>
                <c:pt idx="65178">
                  <c:v>65.177999999999997</c:v>
                </c:pt>
                <c:pt idx="65179">
                  <c:v>65.17900000000003</c:v>
                </c:pt>
                <c:pt idx="65180">
                  <c:v>65.180000000000007</c:v>
                </c:pt>
                <c:pt idx="65181">
                  <c:v>65.18100000000004</c:v>
                </c:pt>
                <c:pt idx="65182">
                  <c:v>65.182000000000016</c:v>
                </c:pt>
                <c:pt idx="65183">
                  <c:v>65.182999999999993</c:v>
                </c:pt>
                <c:pt idx="65184">
                  <c:v>65.184000000000026</c:v>
                </c:pt>
                <c:pt idx="65185">
                  <c:v>65.185000000000002</c:v>
                </c:pt>
                <c:pt idx="65186">
                  <c:v>65.186000000000035</c:v>
                </c:pt>
                <c:pt idx="65187">
                  <c:v>65.187000000000012</c:v>
                </c:pt>
                <c:pt idx="65188">
                  <c:v>65.188000000000045</c:v>
                </c:pt>
                <c:pt idx="65189">
                  <c:v>65.189000000000021</c:v>
                </c:pt>
                <c:pt idx="65190">
                  <c:v>65.19</c:v>
                </c:pt>
                <c:pt idx="65191">
                  <c:v>65.191000000000031</c:v>
                </c:pt>
                <c:pt idx="65192">
                  <c:v>65.192000000000007</c:v>
                </c:pt>
                <c:pt idx="65193">
                  <c:v>65.19300000000004</c:v>
                </c:pt>
                <c:pt idx="65194">
                  <c:v>65.194000000000017</c:v>
                </c:pt>
                <c:pt idx="65195">
                  <c:v>65.194999999999993</c:v>
                </c:pt>
                <c:pt idx="65196">
                  <c:v>65.196000000000026</c:v>
                </c:pt>
                <c:pt idx="65197">
                  <c:v>65.197000000000003</c:v>
                </c:pt>
                <c:pt idx="65198">
                  <c:v>65.198000000000036</c:v>
                </c:pt>
                <c:pt idx="65199">
                  <c:v>65.199000000000012</c:v>
                </c:pt>
                <c:pt idx="65200">
                  <c:v>65.200000000000045</c:v>
                </c:pt>
                <c:pt idx="65201">
                  <c:v>65.201000000000022</c:v>
                </c:pt>
                <c:pt idx="65202">
                  <c:v>65.201999999999998</c:v>
                </c:pt>
                <c:pt idx="65203">
                  <c:v>65.203000000000031</c:v>
                </c:pt>
                <c:pt idx="65204">
                  <c:v>65.204000000000008</c:v>
                </c:pt>
                <c:pt idx="65205">
                  <c:v>65.205000000000041</c:v>
                </c:pt>
                <c:pt idx="65206">
                  <c:v>65.206000000000017</c:v>
                </c:pt>
                <c:pt idx="65207">
                  <c:v>65.206999999999994</c:v>
                </c:pt>
                <c:pt idx="65208">
                  <c:v>65.208000000000027</c:v>
                </c:pt>
                <c:pt idx="65209">
                  <c:v>65.209000000000003</c:v>
                </c:pt>
                <c:pt idx="65210">
                  <c:v>65.210000000000036</c:v>
                </c:pt>
                <c:pt idx="65211">
                  <c:v>65.211000000000013</c:v>
                </c:pt>
                <c:pt idx="65212">
                  <c:v>65.212000000000046</c:v>
                </c:pt>
                <c:pt idx="65213">
                  <c:v>65.213000000000022</c:v>
                </c:pt>
                <c:pt idx="65214">
                  <c:v>65.213999999999999</c:v>
                </c:pt>
                <c:pt idx="65215">
                  <c:v>65.215000000000032</c:v>
                </c:pt>
                <c:pt idx="65216">
                  <c:v>65.216000000000008</c:v>
                </c:pt>
                <c:pt idx="65217">
                  <c:v>65.217000000000041</c:v>
                </c:pt>
                <c:pt idx="65218">
                  <c:v>65.218000000000018</c:v>
                </c:pt>
                <c:pt idx="65219">
                  <c:v>65.218999999999994</c:v>
                </c:pt>
                <c:pt idx="65220">
                  <c:v>65.220000000000027</c:v>
                </c:pt>
                <c:pt idx="65221">
                  <c:v>65.221000000000004</c:v>
                </c:pt>
                <c:pt idx="65222">
                  <c:v>65.222000000000037</c:v>
                </c:pt>
                <c:pt idx="65223">
                  <c:v>65.223000000000013</c:v>
                </c:pt>
                <c:pt idx="65224">
                  <c:v>65.224000000000046</c:v>
                </c:pt>
                <c:pt idx="65225">
                  <c:v>65.225000000000023</c:v>
                </c:pt>
                <c:pt idx="65226">
                  <c:v>65.225999999999999</c:v>
                </c:pt>
                <c:pt idx="65227">
                  <c:v>65.227000000000032</c:v>
                </c:pt>
                <c:pt idx="65228">
                  <c:v>65.228000000000009</c:v>
                </c:pt>
                <c:pt idx="65229">
                  <c:v>65.229000000000042</c:v>
                </c:pt>
                <c:pt idx="65230">
                  <c:v>65.230000000000018</c:v>
                </c:pt>
                <c:pt idx="65231">
                  <c:v>65.230999999999995</c:v>
                </c:pt>
                <c:pt idx="65232">
                  <c:v>65.232000000000028</c:v>
                </c:pt>
                <c:pt idx="65233">
                  <c:v>65.233000000000004</c:v>
                </c:pt>
                <c:pt idx="65234">
                  <c:v>65.234000000000037</c:v>
                </c:pt>
                <c:pt idx="65235">
                  <c:v>65.235000000000014</c:v>
                </c:pt>
                <c:pt idx="65236">
                  <c:v>65.23599999999999</c:v>
                </c:pt>
                <c:pt idx="65237">
                  <c:v>65.237000000000023</c:v>
                </c:pt>
                <c:pt idx="65238">
                  <c:v>65.238</c:v>
                </c:pt>
                <c:pt idx="65239">
                  <c:v>65.239000000000033</c:v>
                </c:pt>
                <c:pt idx="65240">
                  <c:v>65.240000000000009</c:v>
                </c:pt>
                <c:pt idx="65241">
                  <c:v>65.241000000000042</c:v>
                </c:pt>
                <c:pt idx="65242">
                  <c:v>65.242000000000019</c:v>
                </c:pt>
                <c:pt idx="65243">
                  <c:v>65.242999999999995</c:v>
                </c:pt>
                <c:pt idx="65244">
                  <c:v>65.244000000000028</c:v>
                </c:pt>
                <c:pt idx="65245">
                  <c:v>65.245000000000005</c:v>
                </c:pt>
                <c:pt idx="65246">
                  <c:v>65.246000000000038</c:v>
                </c:pt>
                <c:pt idx="65247">
                  <c:v>65.247000000000014</c:v>
                </c:pt>
                <c:pt idx="65248">
                  <c:v>65.24799999999999</c:v>
                </c:pt>
                <c:pt idx="65249">
                  <c:v>65.249000000000024</c:v>
                </c:pt>
                <c:pt idx="65250">
                  <c:v>65.25</c:v>
                </c:pt>
                <c:pt idx="65251">
                  <c:v>65.251000000000033</c:v>
                </c:pt>
                <c:pt idx="65252">
                  <c:v>65.25200000000001</c:v>
                </c:pt>
                <c:pt idx="65253">
                  <c:v>65.253000000000043</c:v>
                </c:pt>
                <c:pt idx="65254">
                  <c:v>65.254000000000019</c:v>
                </c:pt>
                <c:pt idx="65255">
                  <c:v>65.254999999999995</c:v>
                </c:pt>
                <c:pt idx="65256">
                  <c:v>65.256000000000029</c:v>
                </c:pt>
                <c:pt idx="65257">
                  <c:v>65.257000000000005</c:v>
                </c:pt>
                <c:pt idx="65258">
                  <c:v>65.258000000000038</c:v>
                </c:pt>
                <c:pt idx="65259">
                  <c:v>65.259000000000015</c:v>
                </c:pt>
                <c:pt idx="65260">
                  <c:v>65.259999999999991</c:v>
                </c:pt>
                <c:pt idx="65261">
                  <c:v>65.261000000000024</c:v>
                </c:pt>
                <c:pt idx="65262">
                  <c:v>65.262</c:v>
                </c:pt>
                <c:pt idx="65263">
                  <c:v>65.263000000000034</c:v>
                </c:pt>
                <c:pt idx="65264">
                  <c:v>65.26400000000001</c:v>
                </c:pt>
                <c:pt idx="65265">
                  <c:v>65.265000000000043</c:v>
                </c:pt>
                <c:pt idx="65266">
                  <c:v>65.26600000000002</c:v>
                </c:pt>
                <c:pt idx="65267">
                  <c:v>65.266999999999996</c:v>
                </c:pt>
                <c:pt idx="65268">
                  <c:v>65.268000000000029</c:v>
                </c:pt>
                <c:pt idx="65269">
                  <c:v>65.269000000000005</c:v>
                </c:pt>
                <c:pt idx="65270">
                  <c:v>65.270000000000039</c:v>
                </c:pt>
                <c:pt idx="65271">
                  <c:v>65.271000000000015</c:v>
                </c:pt>
                <c:pt idx="65272">
                  <c:v>65.271999999999991</c:v>
                </c:pt>
                <c:pt idx="65273">
                  <c:v>65.273000000000025</c:v>
                </c:pt>
                <c:pt idx="65274">
                  <c:v>65.274000000000001</c:v>
                </c:pt>
                <c:pt idx="65275">
                  <c:v>65.275000000000034</c:v>
                </c:pt>
                <c:pt idx="65276">
                  <c:v>65.27600000000001</c:v>
                </c:pt>
                <c:pt idx="65277">
                  <c:v>65.277000000000044</c:v>
                </c:pt>
                <c:pt idx="65278">
                  <c:v>65.27800000000002</c:v>
                </c:pt>
                <c:pt idx="65279">
                  <c:v>65.278999999999996</c:v>
                </c:pt>
                <c:pt idx="65280">
                  <c:v>65.28000000000003</c:v>
                </c:pt>
                <c:pt idx="65281">
                  <c:v>65.281000000000006</c:v>
                </c:pt>
                <c:pt idx="65282">
                  <c:v>65.282000000000039</c:v>
                </c:pt>
                <c:pt idx="65283">
                  <c:v>65.283000000000015</c:v>
                </c:pt>
                <c:pt idx="65284">
                  <c:v>65.283999999999992</c:v>
                </c:pt>
                <c:pt idx="65285">
                  <c:v>65.285000000000025</c:v>
                </c:pt>
                <c:pt idx="65286">
                  <c:v>65.286000000000001</c:v>
                </c:pt>
                <c:pt idx="65287">
                  <c:v>65.287000000000035</c:v>
                </c:pt>
                <c:pt idx="65288">
                  <c:v>65.288000000000011</c:v>
                </c:pt>
                <c:pt idx="65289">
                  <c:v>65.289000000000044</c:v>
                </c:pt>
                <c:pt idx="65290">
                  <c:v>65.29000000000002</c:v>
                </c:pt>
                <c:pt idx="65291">
                  <c:v>65.290999999999997</c:v>
                </c:pt>
                <c:pt idx="65292">
                  <c:v>65.29200000000003</c:v>
                </c:pt>
                <c:pt idx="65293">
                  <c:v>65.293000000000006</c:v>
                </c:pt>
                <c:pt idx="65294">
                  <c:v>65.29400000000004</c:v>
                </c:pt>
                <c:pt idx="65295">
                  <c:v>65.295000000000016</c:v>
                </c:pt>
                <c:pt idx="65296">
                  <c:v>65.295999999999992</c:v>
                </c:pt>
                <c:pt idx="65297">
                  <c:v>65.297000000000025</c:v>
                </c:pt>
                <c:pt idx="65298">
                  <c:v>65.298000000000002</c:v>
                </c:pt>
                <c:pt idx="65299">
                  <c:v>65.299000000000035</c:v>
                </c:pt>
                <c:pt idx="65300">
                  <c:v>65.300000000000011</c:v>
                </c:pt>
                <c:pt idx="65301">
                  <c:v>65.301000000000045</c:v>
                </c:pt>
                <c:pt idx="65302">
                  <c:v>65.302000000000021</c:v>
                </c:pt>
                <c:pt idx="65303">
                  <c:v>65.302999999999997</c:v>
                </c:pt>
                <c:pt idx="65304">
                  <c:v>65.30400000000003</c:v>
                </c:pt>
                <c:pt idx="65305">
                  <c:v>65.305000000000007</c:v>
                </c:pt>
                <c:pt idx="65306">
                  <c:v>65.30600000000004</c:v>
                </c:pt>
                <c:pt idx="65307">
                  <c:v>65.307000000000016</c:v>
                </c:pt>
                <c:pt idx="65308">
                  <c:v>65.307999999999993</c:v>
                </c:pt>
                <c:pt idx="65309">
                  <c:v>65.309000000000026</c:v>
                </c:pt>
                <c:pt idx="65310">
                  <c:v>65.31</c:v>
                </c:pt>
                <c:pt idx="65311">
                  <c:v>65.311000000000035</c:v>
                </c:pt>
                <c:pt idx="65312">
                  <c:v>65.312000000000012</c:v>
                </c:pt>
                <c:pt idx="65313">
                  <c:v>65.313000000000045</c:v>
                </c:pt>
                <c:pt idx="65314">
                  <c:v>65.314000000000021</c:v>
                </c:pt>
                <c:pt idx="65315">
                  <c:v>65.314999999999998</c:v>
                </c:pt>
                <c:pt idx="65316">
                  <c:v>65.316000000000031</c:v>
                </c:pt>
                <c:pt idx="65317">
                  <c:v>65.317000000000007</c:v>
                </c:pt>
                <c:pt idx="65318">
                  <c:v>65.31800000000004</c:v>
                </c:pt>
                <c:pt idx="65319">
                  <c:v>65.319000000000017</c:v>
                </c:pt>
                <c:pt idx="65320">
                  <c:v>65.319999999999993</c:v>
                </c:pt>
                <c:pt idx="65321">
                  <c:v>65.321000000000026</c:v>
                </c:pt>
                <c:pt idx="65322">
                  <c:v>65.322000000000003</c:v>
                </c:pt>
                <c:pt idx="65323">
                  <c:v>65.323000000000036</c:v>
                </c:pt>
                <c:pt idx="65324">
                  <c:v>65.324000000000012</c:v>
                </c:pt>
                <c:pt idx="65325">
                  <c:v>65.325000000000045</c:v>
                </c:pt>
                <c:pt idx="65326">
                  <c:v>65.326000000000022</c:v>
                </c:pt>
                <c:pt idx="65327">
                  <c:v>65.326999999999998</c:v>
                </c:pt>
                <c:pt idx="65328">
                  <c:v>65.328000000000031</c:v>
                </c:pt>
                <c:pt idx="65329">
                  <c:v>65.329000000000008</c:v>
                </c:pt>
                <c:pt idx="65330">
                  <c:v>65.330000000000041</c:v>
                </c:pt>
                <c:pt idx="65331">
                  <c:v>65.331000000000017</c:v>
                </c:pt>
                <c:pt idx="65332">
                  <c:v>65.331999999999994</c:v>
                </c:pt>
                <c:pt idx="65333">
                  <c:v>65.333000000000027</c:v>
                </c:pt>
                <c:pt idx="65334">
                  <c:v>65.334000000000003</c:v>
                </c:pt>
                <c:pt idx="65335">
                  <c:v>65.335000000000036</c:v>
                </c:pt>
                <c:pt idx="65336">
                  <c:v>65.336000000000013</c:v>
                </c:pt>
                <c:pt idx="65337">
                  <c:v>65.337000000000046</c:v>
                </c:pt>
                <c:pt idx="65338">
                  <c:v>65.338000000000022</c:v>
                </c:pt>
                <c:pt idx="65339">
                  <c:v>65.338999999999999</c:v>
                </c:pt>
                <c:pt idx="65340">
                  <c:v>65.340000000000032</c:v>
                </c:pt>
                <c:pt idx="65341">
                  <c:v>65.341000000000008</c:v>
                </c:pt>
                <c:pt idx="65342">
                  <c:v>65.342000000000041</c:v>
                </c:pt>
                <c:pt idx="65343">
                  <c:v>65.343000000000018</c:v>
                </c:pt>
                <c:pt idx="65344">
                  <c:v>65.343999999999994</c:v>
                </c:pt>
                <c:pt idx="65345">
                  <c:v>65.345000000000027</c:v>
                </c:pt>
                <c:pt idx="65346">
                  <c:v>65.346000000000004</c:v>
                </c:pt>
                <c:pt idx="65347">
                  <c:v>65.347000000000037</c:v>
                </c:pt>
                <c:pt idx="65348">
                  <c:v>65.348000000000013</c:v>
                </c:pt>
                <c:pt idx="65349">
                  <c:v>65.349000000000046</c:v>
                </c:pt>
                <c:pt idx="65350">
                  <c:v>65.350000000000023</c:v>
                </c:pt>
                <c:pt idx="65351">
                  <c:v>65.350999999999999</c:v>
                </c:pt>
                <c:pt idx="65352">
                  <c:v>65.352000000000032</c:v>
                </c:pt>
                <c:pt idx="65353">
                  <c:v>65.353000000000009</c:v>
                </c:pt>
                <c:pt idx="65354">
                  <c:v>65.354000000000042</c:v>
                </c:pt>
                <c:pt idx="65355">
                  <c:v>65.355000000000018</c:v>
                </c:pt>
                <c:pt idx="65356">
                  <c:v>65.355999999999995</c:v>
                </c:pt>
                <c:pt idx="65357">
                  <c:v>65.357000000000028</c:v>
                </c:pt>
                <c:pt idx="65358">
                  <c:v>65.358000000000004</c:v>
                </c:pt>
                <c:pt idx="65359">
                  <c:v>65.359000000000037</c:v>
                </c:pt>
                <c:pt idx="65360">
                  <c:v>65.360000000000014</c:v>
                </c:pt>
                <c:pt idx="65361">
                  <c:v>65.36099999999999</c:v>
                </c:pt>
                <c:pt idx="65362">
                  <c:v>65.362000000000023</c:v>
                </c:pt>
                <c:pt idx="65363">
                  <c:v>65.363</c:v>
                </c:pt>
                <c:pt idx="65364">
                  <c:v>65.364000000000033</c:v>
                </c:pt>
                <c:pt idx="65365">
                  <c:v>65.365000000000009</c:v>
                </c:pt>
                <c:pt idx="65366">
                  <c:v>65.366000000000042</c:v>
                </c:pt>
                <c:pt idx="65367">
                  <c:v>65.367000000000019</c:v>
                </c:pt>
                <c:pt idx="65368">
                  <c:v>65.367999999999995</c:v>
                </c:pt>
                <c:pt idx="65369">
                  <c:v>65.369000000000028</c:v>
                </c:pt>
                <c:pt idx="65370">
                  <c:v>65.37</c:v>
                </c:pt>
                <c:pt idx="65371">
                  <c:v>65.371000000000038</c:v>
                </c:pt>
                <c:pt idx="65372">
                  <c:v>65.372000000000014</c:v>
                </c:pt>
                <c:pt idx="65373">
                  <c:v>65.37299999999999</c:v>
                </c:pt>
                <c:pt idx="65374">
                  <c:v>65.374000000000024</c:v>
                </c:pt>
                <c:pt idx="65375">
                  <c:v>65.375</c:v>
                </c:pt>
                <c:pt idx="65376">
                  <c:v>65.376000000000033</c:v>
                </c:pt>
                <c:pt idx="65377">
                  <c:v>65.37700000000001</c:v>
                </c:pt>
                <c:pt idx="65378">
                  <c:v>65.378000000000043</c:v>
                </c:pt>
                <c:pt idx="65379">
                  <c:v>65.379000000000019</c:v>
                </c:pt>
                <c:pt idx="65380">
                  <c:v>65.38</c:v>
                </c:pt>
                <c:pt idx="65381">
                  <c:v>65.381000000000029</c:v>
                </c:pt>
                <c:pt idx="65382">
                  <c:v>65.382000000000005</c:v>
                </c:pt>
                <c:pt idx="65383">
                  <c:v>65.383000000000038</c:v>
                </c:pt>
                <c:pt idx="65384">
                  <c:v>65.384000000000015</c:v>
                </c:pt>
                <c:pt idx="65385">
                  <c:v>65.384999999999991</c:v>
                </c:pt>
                <c:pt idx="65386">
                  <c:v>65.386000000000024</c:v>
                </c:pt>
                <c:pt idx="65387">
                  <c:v>65.387</c:v>
                </c:pt>
                <c:pt idx="65388">
                  <c:v>65.388000000000034</c:v>
                </c:pt>
                <c:pt idx="65389">
                  <c:v>65.38900000000001</c:v>
                </c:pt>
                <c:pt idx="65390">
                  <c:v>65.390000000000043</c:v>
                </c:pt>
                <c:pt idx="65391">
                  <c:v>65.39100000000002</c:v>
                </c:pt>
                <c:pt idx="65392">
                  <c:v>65.391999999999996</c:v>
                </c:pt>
                <c:pt idx="65393">
                  <c:v>65.393000000000029</c:v>
                </c:pt>
                <c:pt idx="65394">
                  <c:v>65.394000000000005</c:v>
                </c:pt>
                <c:pt idx="65395">
                  <c:v>65.395000000000039</c:v>
                </c:pt>
                <c:pt idx="65396">
                  <c:v>65.396000000000015</c:v>
                </c:pt>
                <c:pt idx="65397">
                  <c:v>65.396999999999991</c:v>
                </c:pt>
                <c:pt idx="65398">
                  <c:v>65.398000000000025</c:v>
                </c:pt>
                <c:pt idx="65399">
                  <c:v>65.399000000000001</c:v>
                </c:pt>
                <c:pt idx="65400">
                  <c:v>65.400000000000034</c:v>
                </c:pt>
                <c:pt idx="65401">
                  <c:v>65.40100000000001</c:v>
                </c:pt>
                <c:pt idx="65402">
                  <c:v>65.402000000000044</c:v>
                </c:pt>
                <c:pt idx="65403">
                  <c:v>65.40300000000002</c:v>
                </c:pt>
                <c:pt idx="65404">
                  <c:v>65.403999999999996</c:v>
                </c:pt>
                <c:pt idx="65405">
                  <c:v>65.40500000000003</c:v>
                </c:pt>
                <c:pt idx="65406">
                  <c:v>65.406000000000006</c:v>
                </c:pt>
                <c:pt idx="65407">
                  <c:v>65.407000000000039</c:v>
                </c:pt>
                <c:pt idx="65408">
                  <c:v>65.408000000000015</c:v>
                </c:pt>
                <c:pt idx="65409">
                  <c:v>65.408999999999992</c:v>
                </c:pt>
                <c:pt idx="65410">
                  <c:v>65.410000000000025</c:v>
                </c:pt>
                <c:pt idx="65411">
                  <c:v>65.411000000000001</c:v>
                </c:pt>
                <c:pt idx="65412">
                  <c:v>65.412000000000035</c:v>
                </c:pt>
                <c:pt idx="65413">
                  <c:v>65.413000000000011</c:v>
                </c:pt>
                <c:pt idx="65414">
                  <c:v>65.414000000000044</c:v>
                </c:pt>
                <c:pt idx="65415">
                  <c:v>65.41500000000002</c:v>
                </c:pt>
                <c:pt idx="65416">
                  <c:v>65.415999999999997</c:v>
                </c:pt>
                <c:pt idx="65417">
                  <c:v>65.41700000000003</c:v>
                </c:pt>
                <c:pt idx="65418">
                  <c:v>65.418000000000006</c:v>
                </c:pt>
                <c:pt idx="65419">
                  <c:v>65.41900000000004</c:v>
                </c:pt>
                <c:pt idx="65420">
                  <c:v>65.420000000000016</c:v>
                </c:pt>
                <c:pt idx="65421">
                  <c:v>65.420999999999992</c:v>
                </c:pt>
                <c:pt idx="65422">
                  <c:v>65.422000000000025</c:v>
                </c:pt>
                <c:pt idx="65423">
                  <c:v>65.423000000000002</c:v>
                </c:pt>
                <c:pt idx="65424">
                  <c:v>65.424000000000035</c:v>
                </c:pt>
                <c:pt idx="65425">
                  <c:v>65.425000000000011</c:v>
                </c:pt>
                <c:pt idx="65426">
                  <c:v>65.426000000000045</c:v>
                </c:pt>
                <c:pt idx="65427">
                  <c:v>65.427000000000021</c:v>
                </c:pt>
                <c:pt idx="65428">
                  <c:v>65.427999999999997</c:v>
                </c:pt>
                <c:pt idx="65429">
                  <c:v>65.42900000000003</c:v>
                </c:pt>
                <c:pt idx="65430">
                  <c:v>65.430000000000007</c:v>
                </c:pt>
                <c:pt idx="65431">
                  <c:v>65.43100000000004</c:v>
                </c:pt>
                <c:pt idx="65432">
                  <c:v>65.432000000000016</c:v>
                </c:pt>
                <c:pt idx="65433">
                  <c:v>65.432999999999993</c:v>
                </c:pt>
                <c:pt idx="65434">
                  <c:v>65.434000000000026</c:v>
                </c:pt>
                <c:pt idx="65435">
                  <c:v>65.435000000000002</c:v>
                </c:pt>
                <c:pt idx="65436">
                  <c:v>65.436000000000035</c:v>
                </c:pt>
                <c:pt idx="65437">
                  <c:v>65.437000000000012</c:v>
                </c:pt>
                <c:pt idx="65438">
                  <c:v>65.438000000000045</c:v>
                </c:pt>
                <c:pt idx="65439">
                  <c:v>65.439000000000021</c:v>
                </c:pt>
                <c:pt idx="65440">
                  <c:v>65.44</c:v>
                </c:pt>
                <c:pt idx="65441">
                  <c:v>65.441000000000031</c:v>
                </c:pt>
                <c:pt idx="65442">
                  <c:v>65.442000000000007</c:v>
                </c:pt>
                <c:pt idx="65443">
                  <c:v>65.44300000000004</c:v>
                </c:pt>
                <c:pt idx="65444">
                  <c:v>65.444000000000017</c:v>
                </c:pt>
                <c:pt idx="65445">
                  <c:v>65.444999999999993</c:v>
                </c:pt>
                <c:pt idx="65446">
                  <c:v>65.446000000000026</c:v>
                </c:pt>
                <c:pt idx="65447">
                  <c:v>65.447000000000003</c:v>
                </c:pt>
                <c:pt idx="65448">
                  <c:v>65.448000000000036</c:v>
                </c:pt>
                <c:pt idx="65449">
                  <c:v>65.449000000000012</c:v>
                </c:pt>
                <c:pt idx="65450">
                  <c:v>65.450000000000045</c:v>
                </c:pt>
                <c:pt idx="65451">
                  <c:v>65.451000000000022</c:v>
                </c:pt>
                <c:pt idx="65452">
                  <c:v>65.451999999999998</c:v>
                </c:pt>
                <c:pt idx="65453">
                  <c:v>65.453000000000031</c:v>
                </c:pt>
                <c:pt idx="65454">
                  <c:v>65.454000000000008</c:v>
                </c:pt>
                <c:pt idx="65455">
                  <c:v>65.455000000000041</c:v>
                </c:pt>
                <c:pt idx="65456">
                  <c:v>65.456000000000017</c:v>
                </c:pt>
                <c:pt idx="65457">
                  <c:v>65.456999999999994</c:v>
                </c:pt>
                <c:pt idx="65458">
                  <c:v>65.458000000000027</c:v>
                </c:pt>
                <c:pt idx="65459">
                  <c:v>65.459000000000003</c:v>
                </c:pt>
                <c:pt idx="65460">
                  <c:v>65.460000000000036</c:v>
                </c:pt>
                <c:pt idx="65461">
                  <c:v>65.461000000000013</c:v>
                </c:pt>
                <c:pt idx="65462">
                  <c:v>65.462000000000046</c:v>
                </c:pt>
                <c:pt idx="65463">
                  <c:v>65.463000000000022</c:v>
                </c:pt>
                <c:pt idx="65464">
                  <c:v>65.463999999999999</c:v>
                </c:pt>
                <c:pt idx="65465">
                  <c:v>65.465000000000032</c:v>
                </c:pt>
                <c:pt idx="65466">
                  <c:v>65.466000000000008</c:v>
                </c:pt>
                <c:pt idx="65467">
                  <c:v>65.467000000000041</c:v>
                </c:pt>
                <c:pt idx="65468">
                  <c:v>65.468000000000018</c:v>
                </c:pt>
                <c:pt idx="65469">
                  <c:v>65.468999999999994</c:v>
                </c:pt>
                <c:pt idx="65470">
                  <c:v>65.470000000000027</c:v>
                </c:pt>
                <c:pt idx="65471">
                  <c:v>65.471000000000004</c:v>
                </c:pt>
                <c:pt idx="65472">
                  <c:v>65.472000000000037</c:v>
                </c:pt>
                <c:pt idx="65473">
                  <c:v>65.473000000000013</c:v>
                </c:pt>
                <c:pt idx="65474">
                  <c:v>65.474000000000046</c:v>
                </c:pt>
                <c:pt idx="65475">
                  <c:v>65.475000000000023</c:v>
                </c:pt>
                <c:pt idx="65476">
                  <c:v>65.475999999999999</c:v>
                </c:pt>
                <c:pt idx="65477">
                  <c:v>65.477000000000032</c:v>
                </c:pt>
                <c:pt idx="65478">
                  <c:v>65.478000000000009</c:v>
                </c:pt>
                <c:pt idx="65479">
                  <c:v>65.479000000000042</c:v>
                </c:pt>
                <c:pt idx="65480">
                  <c:v>65.480000000000018</c:v>
                </c:pt>
                <c:pt idx="65481">
                  <c:v>65.480999999999995</c:v>
                </c:pt>
                <c:pt idx="65482">
                  <c:v>65.482000000000028</c:v>
                </c:pt>
                <c:pt idx="65483">
                  <c:v>65.483000000000004</c:v>
                </c:pt>
                <c:pt idx="65484">
                  <c:v>65.484000000000037</c:v>
                </c:pt>
                <c:pt idx="65485">
                  <c:v>65.485000000000014</c:v>
                </c:pt>
                <c:pt idx="65486">
                  <c:v>65.48599999999999</c:v>
                </c:pt>
                <c:pt idx="65487">
                  <c:v>65.487000000000023</c:v>
                </c:pt>
                <c:pt idx="65488">
                  <c:v>65.488</c:v>
                </c:pt>
                <c:pt idx="65489">
                  <c:v>65.489000000000033</c:v>
                </c:pt>
                <c:pt idx="65490">
                  <c:v>65.490000000000009</c:v>
                </c:pt>
                <c:pt idx="65491">
                  <c:v>65.491000000000042</c:v>
                </c:pt>
                <c:pt idx="65492">
                  <c:v>65.492000000000019</c:v>
                </c:pt>
                <c:pt idx="65493">
                  <c:v>65.492999999999995</c:v>
                </c:pt>
                <c:pt idx="65494">
                  <c:v>65.494000000000028</c:v>
                </c:pt>
                <c:pt idx="65495">
                  <c:v>65.495000000000005</c:v>
                </c:pt>
                <c:pt idx="65496">
                  <c:v>65.496000000000038</c:v>
                </c:pt>
                <c:pt idx="65497">
                  <c:v>65.497000000000014</c:v>
                </c:pt>
                <c:pt idx="65498">
                  <c:v>65.49799999999999</c:v>
                </c:pt>
                <c:pt idx="65499">
                  <c:v>65.499000000000024</c:v>
                </c:pt>
                <c:pt idx="65500">
                  <c:v>65.5</c:v>
                </c:pt>
                <c:pt idx="65501">
                  <c:v>65.501000000000033</c:v>
                </c:pt>
                <c:pt idx="65502">
                  <c:v>65.50200000000001</c:v>
                </c:pt>
                <c:pt idx="65503">
                  <c:v>65.503000000000043</c:v>
                </c:pt>
                <c:pt idx="65504">
                  <c:v>65.504000000000019</c:v>
                </c:pt>
                <c:pt idx="65505">
                  <c:v>65.504999999999995</c:v>
                </c:pt>
                <c:pt idx="65506">
                  <c:v>65.506000000000029</c:v>
                </c:pt>
                <c:pt idx="65507">
                  <c:v>65.507000000000005</c:v>
                </c:pt>
                <c:pt idx="65508">
                  <c:v>65.508000000000038</c:v>
                </c:pt>
                <c:pt idx="65509">
                  <c:v>65.509000000000015</c:v>
                </c:pt>
                <c:pt idx="65510">
                  <c:v>65.509999999999991</c:v>
                </c:pt>
                <c:pt idx="65511">
                  <c:v>65.511000000000024</c:v>
                </c:pt>
                <c:pt idx="65512">
                  <c:v>65.512</c:v>
                </c:pt>
                <c:pt idx="65513">
                  <c:v>65.513000000000034</c:v>
                </c:pt>
                <c:pt idx="65514">
                  <c:v>65.51400000000001</c:v>
                </c:pt>
                <c:pt idx="65515">
                  <c:v>65.515000000000043</c:v>
                </c:pt>
                <c:pt idx="65516">
                  <c:v>65.51600000000002</c:v>
                </c:pt>
                <c:pt idx="65517">
                  <c:v>65.516999999999996</c:v>
                </c:pt>
                <c:pt idx="65518">
                  <c:v>65.518000000000029</c:v>
                </c:pt>
                <c:pt idx="65519">
                  <c:v>65.519000000000005</c:v>
                </c:pt>
                <c:pt idx="65520">
                  <c:v>65.520000000000039</c:v>
                </c:pt>
                <c:pt idx="65521">
                  <c:v>65.521000000000015</c:v>
                </c:pt>
                <c:pt idx="65522">
                  <c:v>65.521999999999991</c:v>
                </c:pt>
                <c:pt idx="65523">
                  <c:v>65.523000000000025</c:v>
                </c:pt>
                <c:pt idx="65524">
                  <c:v>65.524000000000001</c:v>
                </c:pt>
                <c:pt idx="65525">
                  <c:v>65.525000000000034</c:v>
                </c:pt>
                <c:pt idx="65526">
                  <c:v>65.52600000000001</c:v>
                </c:pt>
                <c:pt idx="65527">
                  <c:v>65.527000000000044</c:v>
                </c:pt>
                <c:pt idx="65528">
                  <c:v>65.52800000000002</c:v>
                </c:pt>
                <c:pt idx="65529">
                  <c:v>65.528999999999996</c:v>
                </c:pt>
                <c:pt idx="65530">
                  <c:v>65.53000000000003</c:v>
                </c:pt>
                <c:pt idx="65531">
                  <c:v>65.531000000000006</c:v>
                </c:pt>
                <c:pt idx="65532">
                  <c:v>65.532000000000039</c:v>
                </c:pt>
                <c:pt idx="65533">
                  <c:v>65.533000000000015</c:v>
                </c:pt>
                <c:pt idx="65534">
                  <c:v>65.533999999999992</c:v>
                </c:pt>
                <c:pt idx="65535">
                  <c:v>65.535000000000025</c:v>
                </c:pt>
                <c:pt idx="65536">
                  <c:v>65.536000000000001</c:v>
                </c:pt>
                <c:pt idx="65537">
                  <c:v>65.537000000000035</c:v>
                </c:pt>
                <c:pt idx="65538">
                  <c:v>65.538000000000011</c:v>
                </c:pt>
                <c:pt idx="65539">
                  <c:v>65.539000000000044</c:v>
                </c:pt>
                <c:pt idx="65540">
                  <c:v>65.54000000000002</c:v>
                </c:pt>
                <c:pt idx="65541">
                  <c:v>65.540999999999997</c:v>
                </c:pt>
                <c:pt idx="65542">
                  <c:v>65.54200000000003</c:v>
                </c:pt>
                <c:pt idx="65543">
                  <c:v>65.543000000000006</c:v>
                </c:pt>
                <c:pt idx="65544">
                  <c:v>65.54400000000004</c:v>
                </c:pt>
                <c:pt idx="65545">
                  <c:v>65.545000000000016</c:v>
                </c:pt>
                <c:pt idx="65546">
                  <c:v>65.545999999999992</c:v>
                </c:pt>
                <c:pt idx="65547">
                  <c:v>65.547000000000025</c:v>
                </c:pt>
                <c:pt idx="65548">
                  <c:v>65.548000000000002</c:v>
                </c:pt>
                <c:pt idx="65549">
                  <c:v>65.549000000000035</c:v>
                </c:pt>
                <c:pt idx="65550">
                  <c:v>65.550000000000011</c:v>
                </c:pt>
                <c:pt idx="65551">
                  <c:v>65.551000000000045</c:v>
                </c:pt>
                <c:pt idx="65552">
                  <c:v>65.552000000000021</c:v>
                </c:pt>
                <c:pt idx="65553">
                  <c:v>65.552999999999997</c:v>
                </c:pt>
                <c:pt idx="65554">
                  <c:v>65.55400000000003</c:v>
                </c:pt>
                <c:pt idx="65555">
                  <c:v>65.555000000000007</c:v>
                </c:pt>
                <c:pt idx="65556">
                  <c:v>65.55600000000004</c:v>
                </c:pt>
                <c:pt idx="65557">
                  <c:v>65.557000000000016</c:v>
                </c:pt>
                <c:pt idx="65558">
                  <c:v>65.557999999999993</c:v>
                </c:pt>
                <c:pt idx="65559">
                  <c:v>65.559000000000026</c:v>
                </c:pt>
                <c:pt idx="65560">
                  <c:v>65.56</c:v>
                </c:pt>
                <c:pt idx="65561">
                  <c:v>65.561000000000035</c:v>
                </c:pt>
                <c:pt idx="65562">
                  <c:v>65.562000000000012</c:v>
                </c:pt>
                <c:pt idx="65563">
                  <c:v>65.563000000000045</c:v>
                </c:pt>
                <c:pt idx="65564">
                  <c:v>65.564000000000021</c:v>
                </c:pt>
                <c:pt idx="65565">
                  <c:v>65.564999999999998</c:v>
                </c:pt>
                <c:pt idx="65566">
                  <c:v>65.566000000000031</c:v>
                </c:pt>
                <c:pt idx="65567">
                  <c:v>65.567000000000007</c:v>
                </c:pt>
                <c:pt idx="65568">
                  <c:v>65.56800000000004</c:v>
                </c:pt>
                <c:pt idx="65569">
                  <c:v>65.569000000000017</c:v>
                </c:pt>
                <c:pt idx="65570">
                  <c:v>65.569999999999993</c:v>
                </c:pt>
                <c:pt idx="65571">
                  <c:v>65.571000000000026</c:v>
                </c:pt>
                <c:pt idx="65572">
                  <c:v>65.572000000000003</c:v>
                </c:pt>
                <c:pt idx="65573">
                  <c:v>65.573000000000036</c:v>
                </c:pt>
                <c:pt idx="65574">
                  <c:v>65.574000000000012</c:v>
                </c:pt>
                <c:pt idx="65575">
                  <c:v>65.575000000000045</c:v>
                </c:pt>
                <c:pt idx="65576">
                  <c:v>65.576000000000022</c:v>
                </c:pt>
                <c:pt idx="65577">
                  <c:v>65.576999999999998</c:v>
                </c:pt>
                <c:pt idx="65578">
                  <c:v>65.578000000000031</c:v>
                </c:pt>
                <c:pt idx="65579">
                  <c:v>65.579000000000008</c:v>
                </c:pt>
                <c:pt idx="65580">
                  <c:v>65.580000000000041</c:v>
                </c:pt>
                <c:pt idx="65581">
                  <c:v>65.581000000000017</c:v>
                </c:pt>
                <c:pt idx="65582">
                  <c:v>65.581999999999994</c:v>
                </c:pt>
                <c:pt idx="65583">
                  <c:v>65.583000000000027</c:v>
                </c:pt>
                <c:pt idx="65584">
                  <c:v>65.584000000000003</c:v>
                </c:pt>
                <c:pt idx="65585">
                  <c:v>65.585000000000036</c:v>
                </c:pt>
                <c:pt idx="65586">
                  <c:v>65.586000000000013</c:v>
                </c:pt>
                <c:pt idx="65587">
                  <c:v>65.587000000000046</c:v>
                </c:pt>
                <c:pt idx="65588">
                  <c:v>65.588000000000022</c:v>
                </c:pt>
                <c:pt idx="65589">
                  <c:v>65.588999999999999</c:v>
                </c:pt>
                <c:pt idx="65590">
                  <c:v>65.590000000000032</c:v>
                </c:pt>
                <c:pt idx="65591">
                  <c:v>65.591000000000008</c:v>
                </c:pt>
                <c:pt idx="65592">
                  <c:v>65.592000000000041</c:v>
                </c:pt>
                <c:pt idx="65593">
                  <c:v>65.593000000000018</c:v>
                </c:pt>
                <c:pt idx="65594">
                  <c:v>65.593999999999994</c:v>
                </c:pt>
                <c:pt idx="65595">
                  <c:v>65.595000000000027</c:v>
                </c:pt>
                <c:pt idx="65596">
                  <c:v>65.596000000000004</c:v>
                </c:pt>
                <c:pt idx="65597">
                  <c:v>65.597000000000037</c:v>
                </c:pt>
                <c:pt idx="65598">
                  <c:v>65.598000000000013</c:v>
                </c:pt>
                <c:pt idx="65599">
                  <c:v>65.599000000000046</c:v>
                </c:pt>
                <c:pt idx="65600">
                  <c:v>65.600000000000023</c:v>
                </c:pt>
                <c:pt idx="65601">
                  <c:v>65.600999999999999</c:v>
                </c:pt>
                <c:pt idx="65602">
                  <c:v>65.602000000000032</c:v>
                </c:pt>
                <c:pt idx="65603">
                  <c:v>65.603000000000009</c:v>
                </c:pt>
                <c:pt idx="65604">
                  <c:v>65.604000000000042</c:v>
                </c:pt>
                <c:pt idx="65605">
                  <c:v>65.605000000000018</c:v>
                </c:pt>
                <c:pt idx="65606">
                  <c:v>65.605999999999995</c:v>
                </c:pt>
                <c:pt idx="65607">
                  <c:v>65.607000000000028</c:v>
                </c:pt>
                <c:pt idx="65608">
                  <c:v>65.608000000000004</c:v>
                </c:pt>
                <c:pt idx="65609">
                  <c:v>65.609000000000037</c:v>
                </c:pt>
                <c:pt idx="65610">
                  <c:v>65.610000000000014</c:v>
                </c:pt>
                <c:pt idx="65611">
                  <c:v>65.61099999999999</c:v>
                </c:pt>
                <c:pt idx="65612">
                  <c:v>65.612000000000023</c:v>
                </c:pt>
                <c:pt idx="65613">
                  <c:v>65.613</c:v>
                </c:pt>
                <c:pt idx="65614">
                  <c:v>65.614000000000033</c:v>
                </c:pt>
                <c:pt idx="65615">
                  <c:v>65.615000000000009</c:v>
                </c:pt>
                <c:pt idx="65616">
                  <c:v>65.616000000000042</c:v>
                </c:pt>
                <c:pt idx="65617">
                  <c:v>65.617000000000019</c:v>
                </c:pt>
                <c:pt idx="65618">
                  <c:v>65.617999999999995</c:v>
                </c:pt>
                <c:pt idx="65619">
                  <c:v>65.619000000000028</c:v>
                </c:pt>
                <c:pt idx="65620">
                  <c:v>65.62</c:v>
                </c:pt>
                <c:pt idx="65621">
                  <c:v>65.621000000000038</c:v>
                </c:pt>
                <c:pt idx="65622">
                  <c:v>65.622000000000014</c:v>
                </c:pt>
                <c:pt idx="65623">
                  <c:v>65.62299999999999</c:v>
                </c:pt>
                <c:pt idx="65624">
                  <c:v>65.624000000000024</c:v>
                </c:pt>
                <c:pt idx="65625">
                  <c:v>65.625</c:v>
                </c:pt>
                <c:pt idx="65626">
                  <c:v>65.626000000000033</c:v>
                </c:pt>
                <c:pt idx="65627">
                  <c:v>65.62700000000001</c:v>
                </c:pt>
                <c:pt idx="65628">
                  <c:v>65.628000000000043</c:v>
                </c:pt>
                <c:pt idx="65629">
                  <c:v>65.629000000000019</c:v>
                </c:pt>
                <c:pt idx="65630">
                  <c:v>65.63</c:v>
                </c:pt>
                <c:pt idx="65631">
                  <c:v>65.631000000000029</c:v>
                </c:pt>
                <c:pt idx="65632">
                  <c:v>65.632000000000005</c:v>
                </c:pt>
                <c:pt idx="65633">
                  <c:v>65.633000000000038</c:v>
                </c:pt>
                <c:pt idx="65634">
                  <c:v>65.634000000000015</c:v>
                </c:pt>
                <c:pt idx="65635">
                  <c:v>65.634999999999991</c:v>
                </c:pt>
                <c:pt idx="65636">
                  <c:v>65.636000000000024</c:v>
                </c:pt>
                <c:pt idx="65637">
                  <c:v>65.637</c:v>
                </c:pt>
                <c:pt idx="65638">
                  <c:v>65.638000000000034</c:v>
                </c:pt>
                <c:pt idx="65639">
                  <c:v>65.63900000000001</c:v>
                </c:pt>
                <c:pt idx="65640">
                  <c:v>65.640000000000043</c:v>
                </c:pt>
                <c:pt idx="65641">
                  <c:v>65.64100000000002</c:v>
                </c:pt>
                <c:pt idx="65642">
                  <c:v>65.641999999999996</c:v>
                </c:pt>
                <c:pt idx="65643">
                  <c:v>65.643000000000029</c:v>
                </c:pt>
                <c:pt idx="65644">
                  <c:v>65.644000000000005</c:v>
                </c:pt>
                <c:pt idx="65645">
                  <c:v>65.645000000000039</c:v>
                </c:pt>
                <c:pt idx="65646">
                  <c:v>65.646000000000015</c:v>
                </c:pt>
                <c:pt idx="65647">
                  <c:v>65.646999999999991</c:v>
                </c:pt>
                <c:pt idx="65648">
                  <c:v>65.648000000000025</c:v>
                </c:pt>
                <c:pt idx="65649">
                  <c:v>65.649000000000001</c:v>
                </c:pt>
                <c:pt idx="65650">
                  <c:v>65.650000000000034</c:v>
                </c:pt>
                <c:pt idx="65651">
                  <c:v>65.65100000000001</c:v>
                </c:pt>
                <c:pt idx="65652">
                  <c:v>65.652000000000044</c:v>
                </c:pt>
                <c:pt idx="65653">
                  <c:v>65.65300000000002</c:v>
                </c:pt>
                <c:pt idx="65654">
                  <c:v>65.653999999999996</c:v>
                </c:pt>
                <c:pt idx="65655">
                  <c:v>65.65500000000003</c:v>
                </c:pt>
                <c:pt idx="65656">
                  <c:v>65.656000000000006</c:v>
                </c:pt>
                <c:pt idx="65657">
                  <c:v>65.657000000000039</c:v>
                </c:pt>
                <c:pt idx="65658">
                  <c:v>65.658000000000015</c:v>
                </c:pt>
                <c:pt idx="65659">
                  <c:v>65.658999999999992</c:v>
                </c:pt>
                <c:pt idx="65660">
                  <c:v>65.660000000000025</c:v>
                </c:pt>
                <c:pt idx="65661">
                  <c:v>65.661000000000001</c:v>
                </c:pt>
                <c:pt idx="65662">
                  <c:v>65.662000000000035</c:v>
                </c:pt>
                <c:pt idx="65663">
                  <c:v>65.663000000000011</c:v>
                </c:pt>
                <c:pt idx="65664">
                  <c:v>65.664000000000044</c:v>
                </c:pt>
                <c:pt idx="65665">
                  <c:v>65.66500000000002</c:v>
                </c:pt>
                <c:pt idx="65666">
                  <c:v>65.665999999999997</c:v>
                </c:pt>
                <c:pt idx="65667">
                  <c:v>65.66700000000003</c:v>
                </c:pt>
                <c:pt idx="65668">
                  <c:v>65.668000000000006</c:v>
                </c:pt>
                <c:pt idx="65669">
                  <c:v>65.66900000000004</c:v>
                </c:pt>
                <c:pt idx="65670">
                  <c:v>65.670000000000016</c:v>
                </c:pt>
                <c:pt idx="65671">
                  <c:v>65.670999999999992</c:v>
                </c:pt>
                <c:pt idx="65672">
                  <c:v>65.672000000000025</c:v>
                </c:pt>
                <c:pt idx="65673">
                  <c:v>65.673000000000002</c:v>
                </c:pt>
                <c:pt idx="65674">
                  <c:v>65.674000000000035</c:v>
                </c:pt>
                <c:pt idx="65675">
                  <c:v>65.675000000000011</c:v>
                </c:pt>
                <c:pt idx="65676">
                  <c:v>65.676000000000045</c:v>
                </c:pt>
                <c:pt idx="65677">
                  <c:v>65.677000000000021</c:v>
                </c:pt>
                <c:pt idx="65678">
                  <c:v>65.677999999999997</c:v>
                </c:pt>
                <c:pt idx="65679">
                  <c:v>65.67900000000003</c:v>
                </c:pt>
                <c:pt idx="65680">
                  <c:v>65.680000000000007</c:v>
                </c:pt>
                <c:pt idx="65681">
                  <c:v>65.68100000000004</c:v>
                </c:pt>
                <c:pt idx="65682">
                  <c:v>65.682000000000016</c:v>
                </c:pt>
                <c:pt idx="65683">
                  <c:v>65.682999999999993</c:v>
                </c:pt>
                <c:pt idx="65684">
                  <c:v>65.684000000000026</c:v>
                </c:pt>
                <c:pt idx="65685">
                  <c:v>65.685000000000002</c:v>
                </c:pt>
                <c:pt idx="65686">
                  <c:v>65.686000000000035</c:v>
                </c:pt>
                <c:pt idx="65687">
                  <c:v>65.687000000000012</c:v>
                </c:pt>
                <c:pt idx="65688">
                  <c:v>65.688000000000045</c:v>
                </c:pt>
                <c:pt idx="65689">
                  <c:v>65.689000000000021</c:v>
                </c:pt>
                <c:pt idx="65690">
                  <c:v>65.69</c:v>
                </c:pt>
                <c:pt idx="65691">
                  <c:v>65.691000000000031</c:v>
                </c:pt>
                <c:pt idx="65692">
                  <c:v>65.692000000000007</c:v>
                </c:pt>
                <c:pt idx="65693">
                  <c:v>65.69300000000004</c:v>
                </c:pt>
                <c:pt idx="65694">
                  <c:v>65.694000000000017</c:v>
                </c:pt>
                <c:pt idx="65695">
                  <c:v>65.694999999999993</c:v>
                </c:pt>
                <c:pt idx="65696">
                  <c:v>65.696000000000026</c:v>
                </c:pt>
                <c:pt idx="65697">
                  <c:v>65.697000000000003</c:v>
                </c:pt>
                <c:pt idx="65698">
                  <c:v>65.698000000000036</c:v>
                </c:pt>
                <c:pt idx="65699">
                  <c:v>65.699000000000012</c:v>
                </c:pt>
                <c:pt idx="65700">
                  <c:v>65.700000000000045</c:v>
                </c:pt>
                <c:pt idx="65701">
                  <c:v>65.701000000000022</c:v>
                </c:pt>
                <c:pt idx="65702">
                  <c:v>65.701999999999998</c:v>
                </c:pt>
                <c:pt idx="65703">
                  <c:v>65.703000000000031</c:v>
                </c:pt>
                <c:pt idx="65704">
                  <c:v>65.704000000000008</c:v>
                </c:pt>
                <c:pt idx="65705">
                  <c:v>65.705000000000041</c:v>
                </c:pt>
                <c:pt idx="65706">
                  <c:v>65.706000000000017</c:v>
                </c:pt>
                <c:pt idx="65707">
                  <c:v>65.706999999999994</c:v>
                </c:pt>
                <c:pt idx="65708">
                  <c:v>65.708000000000027</c:v>
                </c:pt>
                <c:pt idx="65709">
                  <c:v>65.709000000000003</c:v>
                </c:pt>
                <c:pt idx="65710">
                  <c:v>65.710000000000036</c:v>
                </c:pt>
                <c:pt idx="65711">
                  <c:v>65.711000000000013</c:v>
                </c:pt>
                <c:pt idx="65712">
                  <c:v>65.712000000000046</c:v>
                </c:pt>
                <c:pt idx="65713">
                  <c:v>65.713000000000022</c:v>
                </c:pt>
                <c:pt idx="65714">
                  <c:v>65.713999999999999</c:v>
                </c:pt>
                <c:pt idx="65715">
                  <c:v>65.715000000000032</c:v>
                </c:pt>
                <c:pt idx="65716">
                  <c:v>65.716000000000008</c:v>
                </c:pt>
                <c:pt idx="65717">
                  <c:v>65.717000000000041</c:v>
                </c:pt>
                <c:pt idx="65718">
                  <c:v>65.718000000000018</c:v>
                </c:pt>
                <c:pt idx="65719">
                  <c:v>65.718999999999994</c:v>
                </c:pt>
                <c:pt idx="65720">
                  <c:v>65.720000000000027</c:v>
                </c:pt>
                <c:pt idx="65721">
                  <c:v>65.721000000000004</c:v>
                </c:pt>
                <c:pt idx="65722">
                  <c:v>65.722000000000037</c:v>
                </c:pt>
                <c:pt idx="65723">
                  <c:v>65.723000000000013</c:v>
                </c:pt>
                <c:pt idx="65724">
                  <c:v>65.724000000000046</c:v>
                </c:pt>
                <c:pt idx="65725">
                  <c:v>65.725000000000023</c:v>
                </c:pt>
                <c:pt idx="65726">
                  <c:v>65.725999999999999</c:v>
                </c:pt>
                <c:pt idx="65727">
                  <c:v>65.727000000000032</c:v>
                </c:pt>
                <c:pt idx="65728">
                  <c:v>65.728000000000009</c:v>
                </c:pt>
                <c:pt idx="65729">
                  <c:v>65.729000000000042</c:v>
                </c:pt>
                <c:pt idx="65730">
                  <c:v>65.730000000000018</c:v>
                </c:pt>
                <c:pt idx="65731">
                  <c:v>65.730999999999995</c:v>
                </c:pt>
                <c:pt idx="65732">
                  <c:v>65.732000000000028</c:v>
                </c:pt>
                <c:pt idx="65733">
                  <c:v>65.733000000000004</c:v>
                </c:pt>
                <c:pt idx="65734">
                  <c:v>65.734000000000037</c:v>
                </c:pt>
                <c:pt idx="65735">
                  <c:v>65.735000000000014</c:v>
                </c:pt>
                <c:pt idx="65736">
                  <c:v>65.73599999999999</c:v>
                </c:pt>
                <c:pt idx="65737">
                  <c:v>65.737000000000023</c:v>
                </c:pt>
                <c:pt idx="65738">
                  <c:v>65.738</c:v>
                </c:pt>
                <c:pt idx="65739">
                  <c:v>65.739000000000033</c:v>
                </c:pt>
                <c:pt idx="65740">
                  <c:v>65.740000000000009</c:v>
                </c:pt>
                <c:pt idx="65741">
                  <c:v>65.741000000000042</c:v>
                </c:pt>
                <c:pt idx="65742">
                  <c:v>65.742000000000019</c:v>
                </c:pt>
                <c:pt idx="65743">
                  <c:v>65.742999999999995</c:v>
                </c:pt>
                <c:pt idx="65744">
                  <c:v>65.744000000000028</c:v>
                </c:pt>
                <c:pt idx="65745">
                  <c:v>65.745000000000005</c:v>
                </c:pt>
                <c:pt idx="65746">
                  <c:v>65.746000000000038</c:v>
                </c:pt>
                <c:pt idx="65747">
                  <c:v>65.747000000000014</c:v>
                </c:pt>
                <c:pt idx="65748">
                  <c:v>65.74799999999999</c:v>
                </c:pt>
                <c:pt idx="65749">
                  <c:v>65.749000000000024</c:v>
                </c:pt>
                <c:pt idx="65750">
                  <c:v>65.75</c:v>
                </c:pt>
                <c:pt idx="65751">
                  <c:v>65.751000000000033</c:v>
                </c:pt>
                <c:pt idx="65752">
                  <c:v>65.75200000000001</c:v>
                </c:pt>
                <c:pt idx="65753">
                  <c:v>65.753000000000043</c:v>
                </c:pt>
                <c:pt idx="65754">
                  <c:v>65.754000000000019</c:v>
                </c:pt>
                <c:pt idx="65755">
                  <c:v>65.754999999999995</c:v>
                </c:pt>
                <c:pt idx="65756">
                  <c:v>65.756000000000029</c:v>
                </c:pt>
                <c:pt idx="65757">
                  <c:v>65.757000000000005</c:v>
                </c:pt>
                <c:pt idx="65758">
                  <c:v>65.758000000000038</c:v>
                </c:pt>
                <c:pt idx="65759">
                  <c:v>65.759000000000015</c:v>
                </c:pt>
                <c:pt idx="65760">
                  <c:v>65.759999999999991</c:v>
                </c:pt>
                <c:pt idx="65761">
                  <c:v>65.761000000000024</c:v>
                </c:pt>
                <c:pt idx="65762">
                  <c:v>65.762</c:v>
                </c:pt>
                <c:pt idx="65763">
                  <c:v>65.763000000000034</c:v>
                </c:pt>
                <c:pt idx="65764">
                  <c:v>65.76400000000001</c:v>
                </c:pt>
                <c:pt idx="65765">
                  <c:v>65.765000000000043</c:v>
                </c:pt>
                <c:pt idx="65766">
                  <c:v>65.76600000000002</c:v>
                </c:pt>
                <c:pt idx="65767">
                  <c:v>65.766999999999996</c:v>
                </c:pt>
                <c:pt idx="65768">
                  <c:v>65.768000000000029</c:v>
                </c:pt>
                <c:pt idx="65769">
                  <c:v>65.769000000000005</c:v>
                </c:pt>
                <c:pt idx="65770">
                  <c:v>65.770000000000039</c:v>
                </c:pt>
                <c:pt idx="65771">
                  <c:v>65.771000000000015</c:v>
                </c:pt>
                <c:pt idx="65772">
                  <c:v>65.771999999999991</c:v>
                </c:pt>
                <c:pt idx="65773">
                  <c:v>65.773000000000025</c:v>
                </c:pt>
                <c:pt idx="65774">
                  <c:v>65.774000000000001</c:v>
                </c:pt>
                <c:pt idx="65775">
                  <c:v>65.775000000000034</c:v>
                </c:pt>
                <c:pt idx="65776">
                  <c:v>65.77600000000001</c:v>
                </c:pt>
                <c:pt idx="65777">
                  <c:v>65.777000000000044</c:v>
                </c:pt>
                <c:pt idx="65778">
                  <c:v>65.77800000000002</c:v>
                </c:pt>
                <c:pt idx="65779">
                  <c:v>65.778999999999996</c:v>
                </c:pt>
                <c:pt idx="65780">
                  <c:v>65.78000000000003</c:v>
                </c:pt>
                <c:pt idx="65781">
                  <c:v>65.781000000000006</c:v>
                </c:pt>
                <c:pt idx="65782">
                  <c:v>65.782000000000039</c:v>
                </c:pt>
                <c:pt idx="65783">
                  <c:v>65.783000000000015</c:v>
                </c:pt>
                <c:pt idx="65784">
                  <c:v>65.783999999999992</c:v>
                </c:pt>
                <c:pt idx="65785">
                  <c:v>65.785000000000025</c:v>
                </c:pt>
                <c:pt idx="65786">
                  <c:v>65.786000000000001</c:v>
                </c:pt>
                <c:pt idx="65787">
                  <c:v>65.787000000000035</c:v>
                </c:pt>
                <c:pt idx="65788">
                  <c:v>65.788000000000011</c:v>
                </c:pt>
                <c:pt idx="65789">
                  <c:v>65.789000000000044</c:v>
                </c:pt>
                <c:pt idx="65790">
                  <c:v>65.79000000000002</c:v>
                </c:pt>
                <c:pt idx="65791">
                  <c:v>65.790999999999997</c:v>
                </c:pt>
                <c:pt idx="65792">
                  <c:v>65.79200000000003</c:v>
                </c:pt>
                <c:pt idx="65793">
                  <c:v>65.793000000000006</c:v>
                </c:pt>
                <c:pt idx="65794">
                  <c:v>65.79400000000004</c:v>
                </c:pt>
                <c:pt idx="65795">
                  <c:v>65.795000000000016</c:v>
                </c:pt>
                <c:pt idx="65796">
                  <c:v>65.795999999999992</c:v>
                </c:pt>
                <c:pt idx="65797">
                  <c:v>65.797000000000025</c:v>
                </c:pt>
                <c:pt idx="65798">
                  <c:v>65.798000000000002</c:v>
                </c:pt>
                <c:pt idx="65799">
                  <c:v>65.799000000000035</c:v>
                </c:pt>
                <c:pt idx="65800">
                  <c:v>65.800000000000011</c:v>
                </c:pt>
                <c:pt idx="65801">
                  <c:v>65.801000000000045</c:v>
                </c:pt>
                <c:pt idx="65802">
                  <c:v>65.802000000000021</c:v>
                </c:pt>
                <c:pt idx="65803">
                  <c:v>65.802999999999997</c:v>
                </c:pt>
                <c:pt idx="65804">
                  <c:v>65.80400000000003</c:v>
                </c:pt>
                <c:pt idx="65805">
                  <c:v>65.805000000000007</c:v>
                </c:pt>
                <c:pt idx="65806">
                  <c:v>65.80600000000004</c:v>
                </c:pt>
                <c:pt idx="65807">
                  <c:v>65.807000000000016</c:v>
                </c:pt>
                <c:pt idx="65808">
                  <c:v>65.807999999999993</c:v>
                </c:pt>
                <c:pt idx="65809">
                  <c:v>65.809000000000026</c:v>
                </c:pt>
                <c:pt idx="65810">
                  <c:v>65.81</c:v>
                </c:pt>
                <c:pt idx="65811">
                  <c:v>65.811000000000035</c:v>
                </c:pt>
                <c:pt idx="65812">
                  <c:v>65.812000000000012</c:v>
                </c:pt>
                <c:pt idx="65813">
                  <c:v>65.813000000000045</c:v>
                </c:pt>
                <c:pt idx="65814">
                  <c:v>65.814000000000021</c:v>
                </c:pt>
                <c:pt idx="65815">
                  <c:v>65.814999999999998</c:v>
                </c:pt>
                <c:pt idx="65816">
                  <c:v>65.816000000000031</c:v>
                </c:pt>
                <c:pt idx="65817">
                  <c:v>65.817000000000007</c:v>
                </c:pt>
                <c:pt idx="65818">
                  <c:v>65.81800000000004</c:v>
                </c:pt>
                <c:pt idx="65819">
                  <c:v>65.819000000000017</c:v>
                </c:pt>
                <c:pt idx="65820">
                  <c:v>65.819999999999993</c:v>
                </c:pt>
                <c:pt idx="65821">
                  <c:v>65.821000000000026</c:v>
                </c:pt>
                <c:pt idx="65822">
                  <c:v>65.822000000000003</c:v>
                </c:pt>
                <c:pt idx="65823">
                  <c:v>65.823000000000036</c:v>
                </c:pt>
                <c:pt idx="65824">
                  <c:v>65.824000000000012</c:v>
                </c:pt>
                <c:pt idx="65825">
                  <c:v>65.825000000000045</c:v>
                </c:pt>
                <c:pt idx="65826">
                  <c:v>65.826000000000022</c:v>
                </c:pt>
                <c:pt idx="65827">
                  <c:v>65.826999999999998</c:v>
                </c:pt>
                <c:pt idx="65828">
                  <c:v>65.828000000000031</c:v>
                </c:pt>
                <c:pt idx="65829">
                  <c:v>65.829000000000008</c:v>
                </c:pt>
                <c:pt idx="65830">
                  <c:v>65.830000000000041</c:v>
                </c:pt>
                <c:pt idx="65831">
                  <c:v>65.831000000000017</c:v>
                </c:pt>
                <c:pt idx="65832">
                  <c:v>65.831999999999994</c:v>
                </c:pt>
                <c:pt idx="65833">
                  <c:v>65.833000000000027</c:v>
                </c:pt>
                <c:pt idx="65834">
                  <c:v>65.834000000000003</c:v>
                </c:pt>
                <c:pt idx="65835">
                  <c:v>65.835000000000036</c:v>
                </c:pt>
                <c:pt idx="65836">
                  <c:v>65.836000000000013</c:v>
                </c:pt>
                <c:pt idx="65837">
                  <c:v>65.837000000000046</c:v>
                </c:pt>
                <c:pt idx="65838">
                  <c:v>65.838000000000022</c:v>
                </c:pt>
                <c:pt idx="65839">
                  <c:v>65.838999999999999</c:v>
                </c:pt>
                <c:pt idx="65840">
                  <c:v>65.840000000000032</c:v>
                </c:pt>
                <c:pt idx="65841">
                  <c:v>65.841000000000008</c:v>
                </c:pt>
                <c:pt idx="65842">
                  <c:v>65.842000000000041</c:v>
                </c:pt>
                <c:pt idx="65843">
                  <c:v>65.843000000000018</c:v>
                </c:pt>
                <c:pt idx="65844">
                  <c:v>65.843999999999994</c:v>
                </c:pt>
                <c:pt idx="65845">
                  <c:v>65.845000000000027</c:v>
                </c:pt>
                <c:pt idx="65846">
                  <c:v>65.846000000000004</c:v>
                </c:pt>
                <c:pt idx="65847">
                  <c:v>65.847000000000037</c:v>
                </c:pt>
                <c:pt idx="65848">
                  <c:v>65.848000000000013</c:v>
                </c:pt>
                <c:pt idx="65849">
                  <c:v>65.849000000000046</c:v>
                </c:pt>
                <c:pt idx="65850">
                  <c:v>65.850000000000023</c:v>
                </c:pt>
                <c:pt idx="65851">
                  <c:v>65.850999999999999</c:v>
                </c:pt>
                <c:pt idx="65852">
                  <c:v>65.852000000000032</c:v>
                </c:pt>
                <c:pt idx="65853">
                  <c:v>65.853000000000009</c:v>
                </c:pt>
                <c:pt idx="65854">
                  <c:v>65.854000000000042</c:v>
                </c:pt>
                <c:pt idx="65855">
                  <c:v>65.855000000000018</c:v>
                </c:pt>
                <c:pt idx="65856">
                  <c:v>65.855999999999995</c:v>
                </c:pt>
                <c:pt idx="65857">
                  <c:v>65.857000000000028</c:v>
                </c:pt>
                <c:pt idx="65858">
                  <c:v>65.858000000000004</c:v>
                </c:pt>
                <c:pt idx="65859">
                  <c:v>65.859000000000037</c:v>
                </c:pt>
                <c:pt idx="65860">
                  <c:v>65.860000000000014</c:v>
                </c:pt>
                <c:pt idx="65861">
                  <c:v>65.86099999999999</c:v>
                </c:pt>
                <c:pt idx="65862">
                  <c:v>65.862000000000023</c:v>
                </c:pt>
                <c:pt idx="65863">
                  <c:v>65.863</c:v>
                </c:pt>
                <c:pt idx="65864">
                  <c:v>65.864000000000033</c:v>
                </c:pt>
                <c:pt idx="65865">
                  <c:v>65.865000000000009</c:v>
                </c:pt>
                <c:pt idx="65866">
                  <c:v>65.866000000000042</c:v>
                </c:pt>
                <c:pt idx="65867">
                  <c:v>65.867000000000019</c:v>
                </c:pt>
                <c:pt idx="65868">
                  <c:v>65.867999999999995</c:v>
                </c:pt>
                <c:pt idx="65869">
                  <c:v>65.869000000000028</c:v>
                </c:pt>
                <c:pt idx="65870">
                  <c:v>65.87</c:v>
                </c:pt>
                <c:pt idx="65871">
                  <c:v>65.871000000000038</c:v>
                </c:pt>
                <c:pt idx="65872">
                  <c:v>65.872000000000014</c:v>
                </c:pt>
                <c:pt idx="65873">
                  <c:v>65.87299999999999</c:v>
                </c:pt>
                <c:pt idx="65874">
                  <c:v>65.874000000000024</c:v>
                </c:pt>
                <c:pt idx="65875">
                  <c:v>65.875</c:v>
                </c:pt>
                <c:pt idx="65876">
                  <c:v>65.876000000000033</c:v>
                </c:pt>
                <c:pt idx="65877">
                  <c:v>65.87700000000001</c:v>
                </c:pt>
                <c:pt idx="65878">
                  <c:v>65.878000000000043</c:v>
                </c:pt>
                <c:pt idx="65879">
                  <c:v>65.879000000000019</c:v>
                </c:pt>
                <c:pt idx="65880">
                  <c:v>65.88</c:v>
                </c:pt>
                <c:pt idx="65881">
                  <c:v>65.881000000000029</c:v>
                </c:pt>
                <c:pt idx="65882">
                  <c:v>65.882000000000005</c:v>
                </c:pt>
                <c:pt idx="65883">
                  <c:v>65.883000000000038</c:v>
                </c:pt>
                <c:pt idx="65884">
                  <c:v>65.884000000000015</c:v>
                </c:pt>
                <c:pt idx="65885">
                  <c:v>65.884999999999991</c:v>
                </c:pt>
                <c:pt idx="65886">
                  <c:v>65.886000000000024</c:v>
                </c:pt>
                <c:pt idx="65887">
                  <c:v>65.887</c:v>
                </c:pt>
                <c:pt idx="65888">
                  <c:v>65.888000000000034</c:v>
                </c:pt>
                <c:pt idx="65889">
                  <c:v>65.88900000000001</c:v>
                </c:pt>
                <c:pt idx="65890">
                  <c:v>65.890000000000043</c:v>
                </c:pt>
                <c:pt idx="65891">
                  <c:v>65.89100000000002</c:v>
                </c:pt>
                <c:pt idx="65892">
                  <c:v>65.891999999999996</c:v>
                </c:pt>
                <c:pt idx="65893">
                  <c:v>65.893000000000029</c:v>
                </c:pt>
                <c:pt idx="65894">
                  <c:v>65.894000000000005</c:v>
                </c:pt>
                <c:pt idx="65895">
                  <c:v>65.895000000000039</c:v>
                </c:pt>
                <c:pt idx="65896">
                  <c:v>65.896000000000015</c:v>
                </c:pt>
                <c:pt idx="65897">
                  <c:v>65.896999999999991</c:v>
                </c:pt>
                <c:pt idx="65898">
                  <c:v>65.898000000000025</c:v>
                </c:pt>
                <c:pt idx="65899">
                  <c:v>65.899000000000001</c:v>
                </c:pt>
                <c:pt idx="65900">
                  <c:v>65.900000000000034</c:v>
                </c:pt>
                <c:pt idx="65901">
                  <c:v>65.90100000000001</c:v>
                </c:pt>
                <c:pt idx="65902">
                  <c:v>65.902000000000044</c:v>
                </c:pt>
                <c:pt idx="65903">
                  <c:v>65.90300000000002</c:v>
                </c:pt>
                <c:pt idx="65904">
                  <c:v>65.903999999999996</c:v>
                </c:pt>
                <c:pt idx="65905">
                  <c:v>65.90500000000003</c:v>
                </c:pt>
                <c:pt idx="65906">
                  <c:v>65.906000000000006</c:v>
                </c:pt>
                <c:pt idx="65907">
                  <c:v>65.907000000000039</c:v>
                </c:pt>
                <c:pt idx="65908">
                  <c:v>65.908000000000015</c:v>
                </c:pt>
                <c:pt idx="65909">
                  <c:v>65.908999999999992</c:v>
                </c:pt>
                <c:pt idx="65910">
                  <c:v>65.910000000000025</c:v>
                </c:pt>
                <c:pt idx="65911">
                  <c:v>65.911000000000001</c:v>
                </c:pt>
                <c:pt idx="65912">
                  <c:v>65.912000000000035</c:v>
                </c:pt>
                <c:pt idx="65913">
                  <c:v>65.913000000000011</c:v>
                </c:pt>
                <c:pt idx="65914">
                  <c:v>65.914000000000044</c:v>
                </c:pt>
                <c:pt idx="65915">
                  <c:v>65.91500000000002</c:v>
                </c:pt>
                <c:pt idx="65916">
                  <c:v>65.915999999999997</c:v>
                </c:pt>
                <c:pt idx="65917">
                  <c:v>65.91700000000003</c:v>
                </c:pt>
                <c:pt idx="65918">
                  <c:v>65.918000000000006</c:v>
                </c:pt>
                <c:pt idx="65919">
                  <c:v>65.91900000000004</c:v>
                </c:pt>
                <c:pt idx="65920">
                  <c:v>65.920000000000016</c:v>
                </c:pt>
                <c:pt idx="65921">
                  <c:v>65.920999999999992</c:v>
                </c:pt>
                <c:pt idx="65922">
                  <c:v>65.922000000000025</c:v>
                </c:pt>
                <c:pt idx="65923">
                  <c:v>65.923000000000002</c:v>
                </c:pt>
                <c:pt idx="65924">
                  <c:v>65.924000000000035</c:v>
                </c:pt>
                <c:pt idx="65925">
                  <c:v>65.925000000000011</c:v>
                </c:pt>
                <c:pt idx="65926">
                  <c:v>65.926000000000045</c:v>
                </c:pt>
                <c:pt idx="65927">
                  <c:v>65.927000000000021</c:v>
                </c:pt>
                <c:pt idx="65928">
                  <c:v>65.927999999999997</c:v>
                </c:pt>
                <c:pt idx="65929">
                  <c:v>65.92900000000003</c:v>
                </c:pt>
                <c:pt idx="65930">
                  <c:v>65.930000000000007</c:v>
                </c:pt>
                <c:pt idx="65931">
                  <c:v>65.93100000000004</c:v>
                </c:pt>
                <c:pt idx="65932">
                  <c:v>65.932000000000016</c:v>
                </c:pt>
                <c:pt idx="65933">
                  <c:v>65.932999999999993</c:v>
                </c:pt>
                <c:pt idx="65934">
                  <c:v>65.934000000000026</c:v>
                </c:pt>
                <c:pt idx="65935">
                  <c:v>65.935000000000002</c:v>
                </c:pt>
                <c:pt idx="65936">
                  <c:v>65.936000000000035</c:v>
                </c:pt>
                <c:pt idx="65937">
                  <c:v>65.937000000000012</c:v>
                </c:pt>
                <c:pt idx="65938">
                  <c:v>65.938000000000045</c:v>
                </c:pt>
                <c:pt idx="65939">
                  <c:v>65.939000000000021</c:v>
                </c:pt>
                <c:pt idx="65940">
                  <c:v>65.94</c:v>
                </c:pt>
                <c:pt idx="65941">
                  <c:v>65.941000000000031</c:v>
                </c:pt>
                <c:pt idx="65942">
                  <c:v>65.942000000000007</c:v>
                </c:pt>
                <c:pt idx="65943">
                  <c:v>65.94300000000004</c:v>
                </c:pt>
                <c:pt idx="65944">
                  <c:v>65.944000000000017</c:v>
                </c:pt>
                <c:pt idx="65945">
                  <c:v>65.944999999999993</c:v>
                </c:pt>
                <c:pt idx="65946">
                  <c:v>65.946000000000026</c:v>
                </c:pt>
                <c:pt idx="65947">
                  <c:v>65.947000000000003</c:v>
                </c:pt>
                <c:pt idx="65948">
                  <c:v>65.948000000000036</c:v>
                </c:pt>
                <c:pt idx="65949">
                  <c:v>65.949000000000012</c:v>
                </c:pt>
                <c:pt idx="65950">
                  <c:v>65.950000000000045</c:v>
                </c:pt>
                <c:pt idx="65951">
                  <c:v>65.951000000000022</c:v>
                </c:pt>
                <c:pt idx="65952">
                  <c:v>65.951999999999998</c:v>
                </c:pt>
                <c:pt idx="65953">
                  <c:v>65.953000000000031</c:v>
                </c:pt>
                <c:pt idx="65954">
                  <c:v>65.954000000000008</c:v>
                </c:pt>
                <c:pt idx="65955">
                  <c:v>65.955000000000041</c:v>
                </c:pt>
                <c:pt idx="65956">
                  <c:v>65.956000000000017</c:v>
                </c:pt>
                <c:pt idx="65957">
                  <c:v>65.956999999999994</c:v>
                </c:pt>
                <c:pt idx="65958">
                  <c:v>65.958000000000027</c:v>
                </c:pt>
                <c:pt idx="65959">
                  <c:v>65.959000000000003</c:v>
                </c:pt>
                <c:pt idx="65960">
                  <c:v>65.960000000000036</c:v>
                </c:pt>
                <c:pt idx="65961">
                  <c:v>65.961000000000013</c:v>
                </c:pt>
                <c:pt idx="65962">
                  <c:v>65.962000000000046</c:v>
                </c:pt>
                <c:pt idx="65963">
                  <c:v>65.963000000000022</c:v>
                </c:pt>
                <c:pt idx="65964">
                  <c:v>65.963999999999999</c:v>
                </c:pt>
                <c:pt idx="65965">
                  <c:v>65.965000000000032</c:v>
                </c:pt>
                <c:pt idx="65966">
                  <c:v>65.966000000000008</c:v>
                </c:pt>
                <c:pt idx="65967">
                  <c:v>65.967000000000041</c:v>
                </c:pt>
                <c:pt idx="65968">
                  <c:v>65.968000000000018</c:v>
                </c:pt>
                <c:pt idx="65969">
                  <c:v>65.968999999999994</c:v>
                </c:pt>
                <c:pt idx="65970">
                  <c:v>65.970000000000027</c:v>
                </c:pt>
                <c:pt idx="65971">
                  <c:v>65.971000000000004</c:v>
                </c:pt>
                <c:pt idx="65972">
                  <c:v>65.972000000000037</c:v>
                </c:pt>
                <c:pt idx="65973">
                  <c:v>65.973000000000013</c:v>
                </c:pt>
                <c:pt idx="65974">
                  <c:v>65.974000000000046</c:v>
                </c:pt>
                <c:pt idx="65975">
                  <c:v>65.975000000000023</c:v>
                </c:pt>
                <c:pt idx="65976">
                  <c:v>65.975999999999999</c:v>
                </c:pt>
                <c:pt idx="65977">
                  <c:v>65.977000000000032</c:v>
                </c:pt>
                <c:pt idx="65978">
                  <c:v>65.978000000000009</c:v>
                </c:pt>
                <c:pt idx="65979">
                  <c:v>65.979000000000042</c:v>
                </c:pt>
                <c:pt idx="65980">
                  <c:v>65.980000000000018</c:v>
                </c:pt>
                <c:pt idx="65981">
                  <c:v>65.980999999999995</c:v>
                </c:pt>
                <c:pt idx="65982">
                  <c:v>65.982000000000028</c:v>
                </c:pt>
                <c:pt idx="65983">
                  <c:v>65.983000000000004</c:v>
                </c:pt>
                <c:pt idx="65984">
                  <c:v>65.984000000000037</c:v>
                </c:pt>
                <c:pt idx="65985">
                  <c:v>65.985000000000014</c:v>
                </c:pt>
                <c:pt idx="65986">
                  <c:v>65.98599999999999</c:v>
                </c:pt>
                <c:pt idx="65987">
                  <c:v>65.987000000000023</c:v>
                </c:pt>
                <c:pt idx="65988">
                  <c:v>65.988</c:v>
                </c:pt>
                <c:pt idx="65989">
                  <c:v>65.989000000000033</c:v>
                </c:pt>
                <c:pt idx="65990">
                  <c:v>65.990000000000009</c:v>
                </c:pt>
                <c:pt idx="65991">
                  <c:v>65.991000000000042</c:v>
                </c:pt>
                <c:pt idx="65992">
                  <c:v>65.992000000000019</c:v>
                </c:pt>
                <c:pt idx="65993">
                  <c:v>65.992999999999995</c:v>
                </c:pt>
                <c:pt idx="65994">
                  <c:v>65.994000000000028</c:v>
                </c:pt>
                <c:pt idx="65995">
                  <c:v>65.995000000000005</c:v>
                </c:pt>
                <c:pt idx="65996">
                  <c:v>65.996000000000038</c:v>
                </c:pt>
                <c:pt idx="65997">
                  <c:v>65.997000000000014</c:v>
                </c:pt>
                <c:pt idx="65998">
                  <c:v>65.99799999999999</c:v>
                </c:pt>
                <c:pt idx="65999">
                  <c:v>65.999000000000024</c:v>
                </c:pt>
                <c:pt idx="66000">
                  <c:v>66</c:v>
                </c:pt>
                <c:pt idx="66001">
                  <c:v>66.001000000000033</c:v>
                </c:pt>
                <c:pt idx="66002">
                  <c:v>66.00200000000001</c:v>
                </c:pt>
                <c:pt idx="66003">
                  <c:v>66.003000000000043</c:v>
                </c:pt>
                <c:pt idx="66004">
                  <c:v>66.004000000000019</c:v>
                </c:pt>
                <c:pt idx="66005">
                  <c:v>66.004999999999995</c:v>
                </c:pt>
                <c:pt idx="66006">
                  <c:v>66.006000000000029</c:v>
                </c:pt>
                <c:pt idx="66007">
                  <c:v>66.007000000000005</c:v>
                </c:pt>
                <c:pt idx="66008">
                  <c:v>66.008000000000038</c:v>
                </c:pt>
                <c:pt idx="66009">
                  <c:v>66.009000000000015</c:v>
                </c:pt>
                <c:pt idx="66010">
                  <c:v>66.009999999999991</c:v>
                </c:pt>
                <c:pt idx="66011">
                  <c:v>66.011000000000024</c:v>
                </c:pt>
                <c:pt idx="66012">
                  <c:v>66.012</c:v>
                </c:pt>
                <c:pt idx="66013">
                  <c:v>66.013000000000034</c:v>
                </c:pt>
                <c:pt idx="66014">
                  <c:v>66.01400000000001</c:v>
                </c:pt>
                <c:pt idx="66015">
                  <c:v>66.015000000000043</c:v>
                </c:pt>
                <c:pt idx="66016">
                  <c:v>66.01600000000002</c:v>
                </c:pt>
                <c:pt idx="66017">
                  <c:v>66.016999999999996</c:v>
                </c:pt>
                <c:pt idx="66018">
                  <c:v>66.018000000000029</c:v>
                </c:pt>
                <c:pt idx="66019">
                  <c:v>66.019000000000005</c:v>
                </c:pt>
                <c:pt idx="66020">
                  <c:v>66.020000000000039</c:v>
                </c:pt>
                <c:pt idx="66021">
                  <c:v>66.021000000000015</c:v>
                </c:pt>
                <c:pt idx="66022">
                  <c:v>66.021999999999991</c:v>
                </c:pt>
                <c:pt idx="66023">
                  <c:v>66.023000000000025</c:v>
                </c:pt>
                <c:pt idx="66024">
                  <c:v>66.024000000000001</c:v>
                </c:pt>
                <c:pt idx="66025">
                  <c:v>66.025000000000034</c:v>
                </c:pt>
                <c:pt idx="66026">
                  <c:v>66.02600000000001</c:v>
                </c:pt>
                <c:pt idx="66027">
                  <c:v>66.027000000000044</c:v>
                </c:pt>
                <c:pt idx="66028">
                  <c:v>66.02800000000002</c:v>
                </c:pt>
                <c:pt idx="66029">
                  <c:v>66.028999999999996</c:v>
                </c:pt>
                <c:pt idx="66030">
                  <c:v>66.03000000000003</c:v>
                </c:pt>
                <c:pt idx="66031">
                  <c:v>66.031000000000006</c:v>
                </c:pt>
                <c:pt idx="66032">
                  <c:v>66.032000000000039</c:v>
                </c:pt>
                <c:pt idx="66033">
                  <c:v>66.033000000000015</c:v>
                </c:pt>
                <c:pt idx="66034">
                  <c:v>66.033999999999992</c:v>
                </c:pt>
                <c:pt idx="66035">
                  <c:v>66.035000000000025</c:v>
                </c:pt>
                <c:pt idx="66036">
                  <c:v>66.036000000000001</c:v>
                </c:pt>
                <c:pt idx="66037">
                  <c:v>66.037000000000035</c:v>
                </c:pt>
                <c:pt idx="66038">
                  <c:v>66.038000000000011</c:v>
                </c:pt>
                <c:pt idx="66039">
                  <c:v>66.039000000000044</c:v>
                </c:pt>
                <c:pt idx="66040">
                  <c:v>66.04000000000002</c:v>
                </c:pt>
                <c:pt idx="66041">
                  <c:v>66.040999999999997</c:v>
                </c:pt>
                <c:pt idx="66042">
                  <c:v>66.04200000000003</c:v>
                </c:pt>
                <c:pt idx="66043">
                  <c:v>66.043000000000006</c:v>
                </c:pt>
                <c:pt idx="66044">
                  <c:v>66.04400000000004</c:v>
                </c:pt>
                <c:pt idx="66045">
                  <c:v>66.045000000000016</c:v>
                </c:pt>
                <c:pt idx="66046">
                  <c:v>66.045999999999992</c:v>
                </c:pt>
                <c:pt idx="66047">
                  <c:v>66.047000000000025</c:v>
                </c:pt>
                <c:pt idx="66048">
                  <c:v>66.048000000000002</c:v>
                </c:pt>
                <c:pt idx="66049">
                  <c:v>66.049000000000035</c:v>
                </c:pt>
                <c:pt idx="66050">
                  <c:v>66.050000000000011</c:v>
                </c:pt>
                <c:pt idx="66051">
                  <c:v>66.051000000000045</c:v>
                </c:pt>
                <c:pt idx="66052">
                  <c:v>66.052000000000021</c:v>
                </c:pt>
                <c:pt idx="66053">
                  <c:v>66.052999999999997</c:v>
                </c:pt>
                <c:pt idx="66054">
                  <c:v>66.05400000000003</c:v>
                </c:pt>
                <c:pt idx="66055">
                  <c:v>66.055000000000007</c:v>
                </c:pt>
                <c:pt idx="66056">
                  <c:v>66.05600000000004</c:v>
                </c:pt>
                <c:pt idx="66057">
                  <c:v>66.057000000000016</c:v>
                </c:pt>
                <c:pt idx="66058">
                  <c:v>66.057999999999993</c:v>
                </c:pt>
                <c:pt idx="66059">
                  <c:v>66.059000000000026</c:v>
                </c:pt>
                <c:pt idx="66060">
                  <c:v>66.06</c:v>
                </c:pt>
                <c:pt idx="66061">
                  <c:v>66.061000000000035</c:v>
                </c:pt>
                <c:pt idx="66062">
                  <c:v>66.062000000000012</c:v>
                </c:pt>
                <c:pt idx="66063">
                  <c:v>66.063000000000045</c:v>
                </c:pt>
                <c:pt idx="66064">
                  <c:v>66.064000000000021</c:v>
                </c:pt>
                <c:pt idx="66065">
                  <c:v>66.064999999999998</c:v>
                </c:pt>
                <c:pt idx="66066">
                  <c:v>66.066000000000031</c:v>
                </c:pt>
                <c:pt idx="66067">
                  <c:v>66.067000000000007</c:v>
                </c:pt>
                <c:pt idx="66068">
                  <c:v>66.06800000000004</c:v>
                </c:pt>
                <c:pt idx="66069">
                  <c:v>66.069000000000017</c:v>
                </c:pt>
                <c:pt idx="66070">
                  <c:v>66.069999999999993</c:v>
                </c:pt>
                <c:pt idx="66071">
                  <c:v>66.071000000000026</c:v>
                </c:pt>
                <c:pt idx="66072">
                  <c:v>66.072000000000003</c:v>
                </c:pt>
                <c:pt idx="66073">
                  <c:v>66.073000000000036</c:v>
                </c:pt>
                <c:pt idx="66074">
                  <c:v>66.074000000000012</c:v>
                </c:pt>
                <c:pt idx="66075">
                  <c:v>66.075000000000045</c:v>
                </c:pt>
                <c:pt idx="66076">
                  <c:v>66.076000000000022</c:v>
                </c:pt>
                <c:pt idx="66077">
                  <c:v>66.076999999999998</c:v>
                </c:pt>
                <c:pt idx="66078">
                  <c:v>66.078000000000031</c:v>
                </c:pt>
                <c:pt idx="66079">
                  <c:v>66.079000000000008</c:v>
                </c:pt>
                <c:pt idx="66080">
                  <c:v>66.080000000000041</c:v>
                </c:pt>
                <c:pt idx="66081">
                  <c:v>66.081000000000017</c:v>
                </c:pt>
                <c:pt idx="66082">
                  <c:v>66.081999999999994</c:v>
                </c:pt>
                <c:pt idx="66083">
                  <c:v>66.083000000000027</c:v>
                </c:pt>
                <c:pt idx="66084">
                  <c:v>66.084000000000003</c:v>
                </c:pt>
                <c:pt idx="66085">
                  <c:v>66.085000000000036</c:v>
                </c:pt>
                <c:pt idx="66086">
                  <c:v>66.086000000000013</c:v>
                </c:pt>
                <c:pt idx="66087">
                  <c:v>66.087000000000046</c:v>
                </c:pt>
                <c:pt idx="66088">
                  <c:v>66.088000000000022</c:v>
                </c:pt>
                <c:pt idx="66089">
                  <c:v>66.088999999999999</c:v>
                </c:pt>
                <c:pt idx="66090">
                  <c:v>66.090000000000032</c:v>
                </c:pt>
                <c:pt idx="66091">
                  <c:v>66.091000000000008</c:v>
                </c:pt>
                <c:pt idx="66092">
                  <c:v>66.092000000000041</c:v>
                </c:pt>
                <c:pt idx="66093">
                  <c:v>66.093000000000018</c:v>
                </c:pt>
                <c:pt idx="66094">
                  <c:v>66.093999999999994</c:v>
                </c:pt>
                <c:pt idx="66095">
                  <c:v>66.095000000000027</c:v>
                </c:pt>
                <c:pt idx="66096">
                  <c:v>66.096000000000004</c:v>
                </c:pt>
                <c:pt idx="66097">
                  <c:v>66.097000000000037</c:v>
                </c:pt>
                <c:pt idx="66098">
                  <c:v>66.098000000000013</c:v>
                </c:pt>
                <c:pt idx="66099">
                  <c:v>66.099000000000046</c:v>
                </c:pt>
                <c:pt idx="66100">
                  <c:v>66.100000000000023</c:v>
                </c:pt>
                <c:pt idx="66101">
                  <c:v>66.100999999999999</c:v>
                </c:pt>
                <c:pt idx="66102">
                  <c:v>66.102000000000032</c:v>
                </c:pt>
                <c:pt idx="66103">
                  <c:v>66.103000000000009</c:v>
                </c:pt>
                <c:pt idx="66104">
                  <c:v>66.104000000000042</c:v>
                </c:pt>
                <c:pt idx="66105">
                  <c:v>66.105000000000018</c:v>
                </c:pt>
                <c:pt idx="66106">
                  <c:v>66.105999999999995</c:v>
                </c:pt>
                <c:pt idx="66107">
                  <c:v>66.107000000000028</c:v>
                </c:pt>
                <c:pt idx="66108">
                  <c:v>66.108000000000004</c:v>
                </c:pt>
                <c:pt idx="66109">
                  <c:v>66.109000000000037</c:v>
                </c:pt>
                <c:pt idx="66110">
                  <c:v>66.110000000000014</c:v>
                </c:pt>
                <c:pt idx="66111">
                  <c:v>66.11099999999999</c:v>
                </c:pt>
                <c:pt idx="66112">
                  <c:v>66.112000000000023</c:v>
                </c:pt>
                <c:pt idx="66113">
                  <c:v>66.113</c:v>
                </c:pt>
                <c:pt idx="66114">
                  <c:v>66.114000000000033</c:v>
                </c:pt>
                <c:pt idx="66115">
                  <c:v>66.115000000000009</c:v>
                </c:pt>
                <c:pt idx="66116">
                  <c:v>66.116000000000042</c:v>
                </c:pt>
                <c:pt idx="66117">
                  <c:v>66.117000000000019</c:v>
                </c:pt>
                <c:pt idx="66118">
                  <c:v>66.117999999999995</c:v>
                </c:pt>
                <c:pt idx="66119">
                  <c:v>66.119000000000028</c:v>
                </c:pt>
                <c:pt idx="66120">
                  <c:v>66.12</c:v>
                </c:pt>
                <c:pt idx="66121">
                  <c:v>66.121000000000038</c:v>
                </c:pt>
                <c:pt idx="66122">
                  <c:v>66.122000000000014</c:v>
                </c:pt>
                <c:pt idx="66123">
                  <c:v>66.12299999999999</c:v>
                </c:pt>
                <c:pt idx="66124">
                  <c:v>66.124000000000024</c:v>
                </c:pt>
                <c:pt idx="66125">
                  <c:v>66.125</c:v>
                </c:pt>
                <c:pt idx="66126">
                  <c:v>66.126000000000033</c:v>
                </c:pt>
                <c:pt idx="66127">
                  <c:v>66.12700000000001</c:v>
                </c:pt>
                <c:pt idx="66128">
                  <c:v>66.128000000000043</c:v>
                </c:pt>
                <c:pt idx="66129">
                  <c:v>66.129000000000019</c:v>
                </c:pt>
                <c:pt idx="66130">
                  <c:v>66.13</c:v>
                </c:pt>
                <c:pt idx="66131">
                  <c:v>66.131000000000029</c:v>
                </c:pt>
                <c:pt idx="66132">
                  <c:v>66.132000000000005</c:v>
                </c:pt>
                <c:pt idx="66133">
                  <c:v>66.133000000000038</c:v>
                </c:pt>
                <c:pt idx="66134">
                  <c:v>66.134000000000015</c:v>
                </c:pt>
                <c:pt idx="66135">
                  <c:v>66.134999999999991</c:v>
                </c:pt>
                <c:pt idx="66136">
                  <c:v>66.136000000000024</c:v>
                </c:pt>
                <c:pt idx="66137">
                  <c:v>66.137</c:v>
                </c:pt>
                <c:pt idx="66138">
                  <c:v>66.138000000000034</c:v>
                </c:pt>
                <c:pt idx="66139">
                  <c:v>66.13900000000001</c:v>
                </c:pt>
                <c:pt idx="66140">
                  <c:v>66.140000000000043</c:v>
                </c:pt>
                <c:pt idx="66141">
                  <c:v>66.14100000000002</c:v>
                </c:pt>
                <c:pt idx="66142">
                  <c:v>66.141999999999996</c:v>
                </c:pt>
                <c:pt idx="66143">
                  <c:v>66.143000000000029</c:v>
                </c:pt>
                <c:pt idx="66144">
                  <c:v>66.144000000000005</c:v>
                </c:pt>
                <c:pt idx="66145">
                  <c:v>66.145000000000039</c:v>
                </c:pt>
                <c:pt idx="66146">
                  <c:v>66.146000000000015</c:v>
                </c:pt>
                <c:pt idx="66147">
                  <c:v>66.146999999999991</c:v>
                </c:pt>
                <c:pt idx="66148">
                  <c:v>66.148000000000025</c:v>
                </c:pt>
                <c:pt idx="66149">
                  <c:v>66.149000000000001</c:v>
                </c:pt>
                <c:pt idx="66150">
                  <c:v>66.150000000000034</c:v>
                </c:pt>
                <c:pt idx="66151">
                  <c:v>66.15100000000001</c:v>
                </c:pt>
                <c:pt idx="66152">
                  <c:v>66.152000000000044</c:v>
                </c:pt>
                <c:pt idx="66153">
                  <c:v>66.15300000000002</c:v>
                </c:pt>
                <c:pt idx="66154">
                  <c:v>66.153999999999996</c:v>
                </c:pt>
                <c:pt idx="66155">
                  <c:v>66.15500000000003</c:v>
                </c:pt>
                <c:pt idx="66156">
                  <c:v>66.156000000000006</c:v>
                </c:pt>
                <c:pt idx="66157">
                  <c:v>66.157000000000039</c:v>
                </c:pt>
                <c:pt idx="66158">
                  <c:v>66.158000000000015</c:v>
                </c:pt>
                <c:pt idx="66159">
                  <c:v>66.158999999999992</c:v>
                </c:pt>
                <c:pt idx="66160">
                  <c:v>66.160000000000025</c:v>
                </c:pt>
                <c:pt idx="66161">
                  <c:v>66.161000000000001</c:v>
                </c:pt>
                <c:pt idx="66162">
                  <c:v>66.162000000000035</c:v>
                </c:pt>
                <c:pt idx="66163">
                  <c:v>66.163000000000011</c:v>
                </c:pt>
                <c:pt idx="66164">
                  <c:v>66.164000000000044</c:v>
                </c:pt>
                <c:pt idx="66165">
                  <c:v>66.16500000000002</c:v>
                </c:pt>
                <c:pt idx="66166">
                  <c:v>66.165999999999997</c:v>
                </c:pt>
                <c:pt idx="66167">
                  <c:v>66.16700000000003</c:v>
                </c:pt>
                <c:pt idx="66168">
                  <c:v>66.168000000000006</c:v>
                </c:pt>
                <c:pt idx="66169">
                  <c:v>66.16900000000004</c:v>
                </c:pt>
                <c:pt idx="66170">
                  <c:v>66.170000000000016</c:v>
                </c:pt>
                <c:pt idx="66171">
                  <c:v>66.170999999999992</c:v>
                </c:pt>
                <c:pt idx="66172">
                  <c:v>66.172000000000025</c:v>
                </c:pt>
                <c:pt idx="66173">
                  <c:v>66.173000000000002</c:v>
                </c:pt>
                <c:pt idx="66174">
                  <c:v>66.174000000000035</c:v>
                </c:pt>
                <c:pt idx="66175">
                  <c:v>66.175000000000011</c:v>
                </c:pt>
                <c:pt idx="66176">
                  <c:v>66.176000000000045</c:v>
                </c:pt>
                <c:pt idx="66177">
                  <c:v>66.177000000000021</c:v>
                </c:pt>
                <c:pt idx="66178">
                  <c:v>66.177999999999997</c:v>
                </c:pt>
                <c:pt idx="66179">
                  <c:v>66.17900000000003</c:v>
                </c:pt>
                <c:pt idx="66180">
                  <c:v>66.180000000000007</c:v>
                </c:pt>
                <c:pt idx="66181">
                  <c:v>66.18100000000004</c:v>
                </c:pt>
                <c:pt idx="66182">
                  <c:v>66.182000000000016</c:v>
                </c:pt>
                <c:pt idx="66183">
                  <c:v>66.182999999999993</c:v>
                </c:pt>
                <c:pt idx="66184">
                  <c:v>66.184000000000026</c:v>
                </c:pt>
                <c:pt idx="66185">
                  <c:v>66.185000000000002</c:v>
                </c:pt>
                <c:pt idx="66186">
                  <c:v>66.186000000000035</c:v>
                </c:pt>
                <c:pt idx="66187">
                  <c:v>66.187000000000012</c:v>
                </c:pt>
                <c:pt idx="66188">
                  <c:v>66.188000000000045</c:v>
                </c:pt>
                <c:pt idx="66189">
                  <c:v>66.189000000000021</c:v>
                </c:pt>
                <c:pt idx="66190">
                  <c:v>66.19</c:v>
                </c:pt>
                <c:pt idx="66191">
                  <c:v>66.191000000000031</c:v>
                </c:pt>
                <c:pt idx="66192">
                  <c:v>66.192000000000007</c:v>
                </c:pt>
                <c:pt idx="66193">
                  <c:v>66.19300000000004</c:v>
                </c:pt>
                <c:pt idx="66194">
                  <c:v>66.194000000000017</c:v>
                </c:pt>
                <c:pt idx="66195">
                  <c:v>66.194999999999993</c:v>
                </c:pt>
                <c:pt idx="66196">
                  <c:v>66.196000000000026</c:v>
                </c:pt>
                <c:pt idx="66197">
                  <c:v>66.197000000000003</c:v>
                </c:pt>
                <c:pt idx="66198">
                  <c:v>66.198000000000036</c:v>
                </c:pt>
                <c:pt idx="66199">
                  <c:v>66.199000000000012</c:v>
                </c:pt>
                <c:pt idx="66200">
                  <c:v>66.200000000000045</c:v>
                </c:pt>
                <c:pt idx="66201">
                  <c:v>66.201000000000022</c:v>
                </c:pt>
                <c:pt idx="66202">
                  <c:v>66.201999999999998</c:v>
                </c:pt>
                <c:pt idx="66203">
                  <c:v>66.203000000000031</c:v>
                </c:pt>
                <c:pt idx="66204">
                  <c:v>66.204000000000008</c:v>
                </c:pt>
                <c:pt idx="66205">
                  <c:v>66.205000000000041</c:v>
                </c:pt>
                <c:pt idx="66206">
                  <c:v>66.206000000000017</c:v>
                </c:pt>
                <c:pt idx="66207">
                  <c:v>66.206999999999994</c:v>
                </c:pt>
                <c:pt idx="66208">
                  <c:v>66.208000000000027</c:v>
                </c:pt>
                <c:pt idx="66209">
                  <c:v>66.209000000000003</c:v>
                </c:pt>
                <c:pt idx="66210">
                  <c:v>66.210000000000036</c:v>
                </c:pt>
                <c:pt idx="66211">
                  <c:v>66.211000000000013</c:v>
                </c:pt>
                <c:pt idx="66212">
                  <c:v>66.212000000000046</c:v>
                </c:pt>
                <c:pt idx="66213">
                  <c:v>66.213000000000022</c:v>
                </c:pt>
                <c:pt idx="66214">
                  <c:v>66.213999999999999</c:v>
                </c:pt>
                <c:pt idx="66215">
                  <c:v>66.215000000000032</c:v>
                </c:pt>
                <c:pt idx="66216">
                  <c:v>66.216000000000008</c:v>
                </c:pt>
                <c:pt idx="66217">
                  <c:v>66.217000000000041</c:v>
                </c:pt>
                <c:pt idx="66218">
                  <c:v>66.218000000000018</c:v>
                </c:pt>
                <c:pt idx="66219">
                  <c:v>66.218999999999994</c:v>
                </c:pt>
                <c:pt idx="66220">
                  <c:v>66.220000000000027</c:v>
                </c:pt>
                <c:pt idx="66221">
                  <c:v>66.221000000000004</c:v>
                </c:pt>
                <c:pt idx="66222">
                  <c:v>66.222000000000037</c:v>
                </c:pt>
                <c:pt idx="66223">
                  <c:v>66.223000000000013</c:v>
                </c:pt>
                <c:pt idx="66224">
                  <c:v>66.224000000000046</c:v>
                </c:pt>
                <c:pt idx="66225">
                  <c:v>66.225000000000023</c:v>
                </c:pt>
                <c:pt idx="66226">
                  <c:v>66.225999999999999</c:v>
                </c:pt>
                <c:pt idx="66227">
                  <c:v>66.227000000000032</c:v>
                </c:pt>
                <c:pt idx="66228">
                  <c:v>66.228000000000009</c:v>
                </c:pt>
                <c:pt idx="66229">
                  <c:v>66.229000000000042</c:v>
                </c:pt>
                <c:pt idx="66230">
                  <c:v>66.230000000000018</c:v>
                </c:pt>
                <c:pt idx="66231">
                  <c:v>66.230999999999995</c:v>
                </c:pt>
                <c:pt idx="66232">
                  <c:v>66.232000000000028</c:v>
                </c:pt>
                <c:pt idx="66233">
                  <c:v>66.233000000000004</c:v>
                </c:pt>
                <c:pt idx="66234">
                  <c:v>66.234000000000037</c:v>
                </c:pt>
                <c:pt idx="66235">
                  <c:v>66.235000000000014</c:v>
                </c:pt>
                <c:pt idx="66236">
                  <c:v>66.23599999999999</c:v>
                </c:pt>
                <c:pt idx="66237">
                  <c:v>66.237000000000023</c:v>
                </c:pt>
                <c:pt idx="66238">
                  <c:v>66.238</c:v>
                </c:pt>
                <c:pt idx="66239">
                  <c:v>66.239000000000033</c:v>
                </c:pt>
                <c:pt idx="66240">
                  <c:v>66.240000000000009</c:v>
                </c:pt>
                <c:pt idx="66241">
                  <c:v>66.241000000000042</c:v>
                </c:pt>
                <c:pt idx="66242">
                  <c:v>66.242000000000019</c:v>
                </c:pt>
                <c:pt idx="66243">
                  <c:v>66.242999999999995</c:v>
                </c:pt>
                <c:pt idx="66244">
                  <c:v>66.244000000000028</c:v>
                </c:pt>
                <c:pt idx="66245">
                  <c:v>66.245000000000005</c:v>
                </c:pt>
                <c:pt idx="66246">
                  <c:v>66.246000000000038</c:v>
                </c:pt>
                <c:pt idx="66247">
                  <c:v>66.247000000000014</c:v>
                </c:pt>
                <c:pt idx="66248">
                  <c:v>66.24799999999999</c:v>
                </c:pt>
                <c:pt idx="66249">
                  <c:v>66.249000000000024</c:v>
                </c:pt>
                <c:pt idx="66250">
                  <c:v>66.25</c:v>
                </c:pt>
                <c:pt idx="66251">
                  <c:v>66.251000000000033</c:v>
                </c:pt>
                <c:pt idx="66252">
                  <c:v>66.25200000000001</c:v>
                </c:pt>
                <c:pt idx="66253">
                  <c:v>66.253000000000043</c:v>
                </c:pt>
                <c:pt idx="66254">
                  <c:v>66.254000000000019</c:v>
                </c:pt>
                <c:pt idx="66255">
                  <c:v>66.254999999999995</c:v>
                </c:pt>
                <c:pt idx="66256">
                  <c:v>66.256000000000029</c:v>
                </c:pt>
                <c:pt idx="66257">
                  <c:v>66.257000000000005</c:v>
                </c:pt>
                <c:pt idx="66258">
                  <c:v>66.258000000000038</c:v>
                </c:pt>
                <c:pt idx="66259">
                  <c:v>66.259000000000015</c:v>
                </c:pt>
                <c:pt idx="66260">
                  <c:v>66.259999999999991</c:v>
                </c:pt>
                <c:pt idx="66261">
                  <c:v>66.261000000000024</c:v>
                </c:pt>
                <c:pt idx="66262">
                  <c:v>66.262</c:v>
                </c:pt>
                <c:pt idx="66263">
                  <c:v>66.263000000000034</c:v>
                </c:pt>
                <c:pt idx="66264">
                  <c:v>66.26400000000001</c:v>
                </c:pt>
                <c:pt idx="66265">
                  <c:v>66.265000000000043</c:v>
                </c:pt>
                <c:pt idx="66266">
                  <c:v>66.26600000000002</c:v>
                </c:pt>
                <c:pt idx="66267">
                  <c:v>66.266999999999996</c:v>
                </c:pt>
                <c:pt idx="66268">
                  <c:v>66.268000000000029</c:v>
                </c:pt>
                <c:pt idx="66269">
                  <c:v>66.269000000000005</c:v>
                </c:pt>
                <c:pt idx="66270">
                  <c:v>66.270000000000039</c:v>
                </c:pt>
                <c:pt idx="66271">
                  <c:v>66.271000000000015</c:v>
                </c:pt>
                <c:pt idx="66272">
                  <c:v>66.271999999999991</c:v>
                </c:pt>
                <c:pt idx="66273">
                  <c:v>66.273000000000025</c:v>
                </c:pt>
                <c:pt idx="66274">
                  <c:v>66.274000000000001</c:v>
                </c:pt>
                <c:pt idx="66275">
                  <c:v>66.275000000000034</c:v>
                </c:pt>
                <c:pt idx="66276">
                  <c:v>66.27600000000001</c:v>
                </c:pt>
                <c:pt idx="66277">
                  <c:v>66.277000000000044</c:v>
                </c:pt>
                <c:pt idx="66278">
                  <c:v>66.27800000000002</c:v>
                </c:pt>
                <c:pt idx="66279">
                  <c:v>66.278999999999996</c:v>
                </c:pt>
                <c:pt idx="66280">
                  <c:v>66.28000000000003</c:v>
                </c:pt>
                <c:pt idx="66281">
                  <c:v>66.281000000000006</c:v>
                </c:pt>
                <c:pt idx="66282">
                  <c:v>66.282000000000039</c:v>
                </c:pt>
                <c:pt idx="66283">
                  <c:v>66.283000000000015</c:v>
                </c:pt>
                <c:pt idx="66284">
                  <c:v>66.283999999999992</c:v>
                </c:pt>
                <c:pt idx="66285">
                  <c:v>66.285000000000025</c:v>
                </c:pt>
                <c:pt idx="66286">
                  <c:v>66.286000000000001</c:v>
                </c:pt>
                <c:pt idx="66287">
                  <c:v>66.287000000000035</c:v>
                </c:pt>
                <c:pt idx="66288">
                  <c:v>66.288000000000011</c:v>
                </c:pt>
                <c:pt idx="66289">
                  <c:v>66.289000000000044</c:v>
                </c:pt>
                <c:pt idx="66290">
                  <c:v>66.29000000000002</c:v>
                </c:pt>
                <c:pt idx="66291">
                  <c:v>66.290999999999997</c:v>
                </c:pt>
                <c:pt idx="66292">
                  <c:v>66.29200000000003</c:v>
                </c:pt>
                <c:pt idx="66293">
                  <c:v>66.293000000000006</c:v>
                </c:pt>
                <c:pt idx="66294">
                  <c:v>66.29400000000004</c:v>
                </c:pt>
                <c:pt idx="66295">
                  <c:v>66.295000000000016</c:v>
                </c:pt>
                <c:pt idx="66296">
                  <c:v>66.295999999999992</c:v>
                </c:pt>
                <c:pt idx="66297">
                  <c:v>66.297000000000025</c:v>
                </c:pt>
                <c:pt idx="66298">
                  <c:v>66.298000000000002</c:v>
                </c:pt>
                <c:pt idx="66299">
                  <c:v>66.299000000000035</c:v>
                </c:pt>
                <c:pt idx="66300">
                  <c:v>66.300000000000011</c:v>
                </c:pt>
                <c:pt idx="66301">
                  <c:v>66.301000000000045</c:v>
                </c:pt>
                <c:pt idx="66302">
                  <c:v>66.302000000000021</c:v>
                </c:pt>
                <c:pt idx="66303">
                  <c:v>66.302999999999997</c:v>
                </c:pt>
                <c:pt idx="66304">
                  <c:v>66.30400000000003</c:v>
                </c:pt>
                <c:pt idx="66305">
                  <c:v>66.305000000000007</c:v>
                </c:pt>
                <c:pt idx="66306">
                  <c:v>66.30600000000004</c:v>
                </c:pt>
                <c:pt idx="66307">
                  <c:v>66.307000000000016</c:v>
                </c:pt>
                <c:pt idx="66308">
                  <c:v>66.307999999999993</c:v>
                </c:pt>
                <c:pt idx="66309">
                  <c:v>66.309000000000026</c:v>
                </c:pt>
                <c:pt idx="66310">
                  <c:v>66.31</c:v>
                </c:pt>
                <c:pt idx="66311">
                  <c:v>66.311000000000035</c:v>
                </c:pt>
                <c:pt idx="66312">
                  <c:v>66.312000000000012</c:v>
                </c:pt>
                <c:pt idx="66313">
                  <c:v>66.313000000000045</c:v>
                </c:pt>
                <c:pt idx="66314">
                  <c:v>66.314000000000021</c:v>
                </c:pt>
                <c:pt idx="66315">
                  <c:v>66.314999999999998</c:v>
                </c:pt>
                <c:pt idx="66316">
                  <c:v>66.316000000000031</c:v>
                </c:pt>
                <c:pt idx="66317">
                  <c:v>66.317000000000007</c:v>
                </c:pt>
                <c:pt idx="66318">
                  <c:v>66.31800000000004</c:v>
                </c:pt>
                <c:pt idx="66319">
                  <c:v>66.319000000000017</c:v>
                </c:pt>
                <c:pt idx="66320">
                  <c:v>66.319999999999993</c:v>
                </c:pt>
                <c:pt idx="66321">
                  <c:v>66.321000000000026</c:v>
                </c:pt>
                <c:pt idx="66322">
                  <c:v>66.322000000000003</c:v>
                </c:pt>
                <c:pt idx="66323">
                  <c:v>66.323000000000036</c:v>
                </c:pt>
                <c:pt idx="66324">
                  <c:v>66.324000000000012</c:v>
                </c:pt>
                <c:pt idx="66325">
                  <c:v>66.325000000000045</c:v>
                </c:pt>
                <c:pt idx="66326">
                  <c:v>66.326000000000022</c:v>
                </c:pt>
                <c:pt idx="66327">
                  <c:v>66.326999999999998</c:v>
                </c:pt>
                <c:pt idx="66328">
                  <c:v>66.328000000000031</c:v>
                </c:pt>
                <c:pt idx="66329">
                  <c:v>66.329000000000008</c:v>
                </c:pt>
                <c:pt idx="66330">
                  <c:v>66.330000000000041</c:v>
                </c:pt>
                <c:pt idx="66331">
                  <c:v>66.331000000000017</c:v>
                </c:pt>
                <c:pt idx="66332">
                  <c:v>66.331999999999994</c:v>
                </c:pt>
                <c:pt idx="66333">
                  <c:v>66.333000000000027</c:v>
                </c:pt>
                <c:pt idx="66334">
                  <c:v>66.334000000000003</c:v>
                </c:pt>
                <c:pt idx="66335">
                  <c:v>66.335000000000036</c:v>
                </c:pt>
                <c:pt idx="66336">
                  <c:v>66.336000000000013</c:v>
                </c:pt>
                <c:pt idx="66337">
                  <c:v>66.337000000000046</c:v>
                </c:pt>
                <c:pt idx="66338">
                  <c:v>66.338000000000022</c:v>
                </c:pt>
                <c:pt idx="66339">
                  <c:v>66.338999999999999</c:v>
                </c:pt>
                <c:pt idx="66340">
                  <c:v>66.340000000000032</c:v>
                </c:pt>
                <c:pt idx="66341">
                  <c:v>66.341000000000008</c:v>
                </c:pt>
                <c:pt idx="66342">
                  <c:v>66.342000000000041</c:v>
                </c:pt>
                <c:pt idx="66343">
                  <c:v>66.343000000000018</c:v>
                </c:pt>
                <c:pt idx="66344">
                  <c:v>66.343999999999994</c:v>
                </c:pt>
                <c:pt idx="66345">
                  <c:v>66.345000000000027</c:v>
                </c:pt>
                <c:pt idx="66346">
                  <c:v>66.346000000000004</c:v>
                </c:pt>
                <c:pt idx="66347">
                  <c:v>66.347000000000037</c:v>
                </c:pt>
                <c:pt idx="66348">
                  <c:v>66.348000000000013</c:v>
                </c:pt>
                <c:pt idx="66349">
                  <c:v>66.349000000000046</c:v>
                </c:pt>
                <c:pt idx="66350">
                  <c:v>66.350000000000023</c:v>
                </c:pt>
                <c:pt idx="66351">
                  <c:v>66.350999999999999</c:v>
                </c:pt>
                <c:pt idx="66352">
                  <c:v>66.352000000000032</c:v>
                </c:pt>
                <c:pt idx="66353">
                  <c:v>66.353000000000009</c:v>
                </c:pt>
                <c:pt idx="66354">
                  <c:v>66.354000000000042</c:v>
                </c:pt>
                <c:pt idx="66355">
                  <c:v>66.355000000000018</c:v>
                </c:pt>
                <c:pt idx="66356">
                  <c:v>66.355999999999995</c:v>
                </c:pt>
                <c:pt idx="66357">
                  <c:v>66.357000000000028</c:v>
                </c:pt>
                <c:pt idx="66358">
                  <c:v>66.358000000000004</c:v>
                </c:pt>
                <c:pt idx="66359">
                  <c:v>66.359000000000037</c:v>
                </c:pt>
                <c:pt idx="66360">
                  <c:v>66.360000000000014</c:v>
                </c:pt>
                <c:pt idx="66361">
                  <c:v>66.36099999999999</c:v>
                </c:pt>
                <c:pt idx="66362">
                  <c:v>66.362000000000023</c:v>
                </c:pt>
                <c:pt idx="66363">
                  <c:v>66.363</c:v>
                </c:pt>
                <c:pt idx="66364">
                  <c:v>66.364000000000033</c:v>
                </c:pt>
                <c:pt idx="66365">
                  <c:v>66.365000000000009</c:v>
                </c:pt>
                <c:pt idx="66366">
                  <c:v>66.366000000000042</c:v>
                </c:pt>
                <c:pt idx="66367">
                  <c:v>66.367000000000019</c:v>
                </c:pt>
                <c:pt idx="66368">
                  <c:v>66.367999999999995</c:v>
                </c:pt>
                <c:pt idx="66369">
                  <c:v>66.369000000000028</c:v>
                </c:pt>
                <c:pt idx="66370">
                  <c:v>66.37</c:v>
                </c:pt>
                <c:pt idx="66371">
                  <c:v>66.371000000000038</c:v>
                </c:pt>
                <c:pt idx="66372">
                  <c:v>66.372000000000014</c:v>
                </c:pt>
                <c:pt idx="66373">
                  <c:v>66.37299999999999</c:v>
                </c:pt>
                <c:pt idx="66374">
                  <c:v>66.374000000000024</c:v>
                </c:pt>
                <c:pt idx="66375">
                  <c:v>66.375</c:v>
                </c:pt>
                <c:pt idx="66376">
                  <c:v>66.376000000000033</c:v>
                </c:pt>
                <c:pt idx="66377">
                  <c:v>66.37700000000001</c:v>
                </c:pt>
                <c:pt idx="66378">
                  <c:v>66.378000000000043</c:v>
                </c:pt>
                <c:pt idx="66379">
                  <c:v>66.379000000000019</c:v>
                </c:pt>
                <c:pt idx="66380">
                  <c:v>66.38</c:v>
                </c:pt>
                <c:pt idx="66381">
                  <c:v>66.381000000000029</c:v>
                </c:pt>
                <c:pt idx="66382">
                  <c:v>66.382000000000005</c:v>
                </c:pt>
                <c:pt idx="66383">
                  <c:v>66.383000000000038</c:v>
                </c:pt>
                <c:pt idx="66384">
                  <c:v>66.384000000000015</c:v>
                </c:pt>
                <c:pt idx="66385">
                  <c:v>66.384999999999991</c:v>
                </c:pt>
                <c:pt idx="66386">
                  <c:v>66.386000000000024</c:v>
                </c:pt>
                <c:pt idx="66387">
                  <c:v>66.387</c:v>
                </c:pt>
                <c:pt idx="66388">
                  <c:v>66.388000000000034</c:v>
                </c:pt>
                <c:pt idx="66389">
                  <c:v>66.38900000000001</c:v>
                </c:pt>
                <c:pt idx="66390">
                  <c:v>66.390000000000043</c:v>
                </c:pt>
                <c:pt idx="66391">
                  <c:v>66.39100000000002</c:v>
                </c:pt>
                <c:pt idx="66392">
                  <c:v>66.391999999999996</c:v>
                </c:pt>
                <c:pt idx="66393">
                  <c:v>66.393000000000029</c:v>
                </c:pt>
                <c:pt idx="66394">
                  <c:v>66.394000000000005</c:v>
                </c:pt>
                <c:pt idx="66395">
                  <c:v>66.395000000000039</c:v>
                </c:pt>
                <c:pt idx="66396">
                  <c:v>66.396000000000015</c:v>
                </c:pt>
                <c:pt idx="66397">
                  <c:v>66.396999999999991</c:v>
                </c:pt>
                <c:pt idx="66398">
                  <c:v>66.398000000000025</c:v>
                </c:pt>
                <c:pt idx="66399">
                  <c:v>66.399000000000001</c:v>
                </c:pt>
                <c:pt idx="66400">
                  <c:v>66.400000000000034</c:v>
                </c:pt>
                <c:pt idx="66401">
                  <c:v>66.40100000000001</c:v>
                </c:pt>
                <c:pt idx="66402">
                  <c:v>66.402000000000044</c:v>
                </c:pt>
                <c:pt idx="66403">
                  <c:v>66.40300000000002</c:v>
                </c:pt>
                <c:pt idx="66404">
                  <c:v>66.403999999999996</c:v>
                </c:pt>
                <c:pt idx="66405">
                  <c:v>66.40500000000003</c:v>
                </c:pt>
                <c:pt idx="66406">
                  <c:v>66.406000000000006</c:v>
                </c:pt>
                <c:pt idx="66407">
                  <c:v>66.407000000000039</c:v>
                </c:pt>
                <c:pt idx="66408">
                  <c:v>66.408000000000015</c:v>
                </c:pt>
                <c:pt idx="66409">
                  <c:v>66.408999999999992</c:v>
                </c:pt>
                <c:pt idx="66410">
                  <c:v>66.410000000000025</c:v>
                </c:pt>
                <c:pt idx="66411">
                  <c:v>66.411000000000001</c:v>
                </c:pt>
                <c:pt idx="66412">
                  <c:v>66.412000000000035</c:v>
                </c:pt>
                <c:pt idx="66413">
                  <c:v>66.413000000000011</c:v>
                </c:pt>
                <c:pt idx="66414">
                  <c:v>66.414000000000044</c:v>
                </c:pt>
                <c:pt idx="66415">
                  <c:v>66.41500000000002</c:v>
                </c:pt>
                <c:pt idx="66416">
                  <c:v>66.415999999999997</c:v>
                </c:pt>
                <c:pt idx="66417">
                  <c:v>66.41700000000003</c:v>
                </c:pt>
                <c:pt idx="66418">
                  <c:v>66.418000000000006</c:v>
                </c:pt>
                <c:pt idx="66419">
                  <c:v>66.41900000000004</c:v>
                </c:pt>
                <c:pt idx="66420">
                  <c:v>66.420000000000016</c:v>
                </c:pt>
                <c:pt idx="66421">
                  <c:v>66.420999999999992</c:v>
                </c:pt>
                <c:pt idx="66422">
                  <c:v>66.422000000000025</c:v>
                </c:pt>
                <c:pt idx="66423">
                  <c:v>66.423000000000002</c:v>
                </c:pt>
                <c:pt idx="66424">
                  <c:v>66.424000000000035</c:v>
                </c:pt>
                <c:pt idx="66425">
                  <c:v>66.425000000000011</c:v>
                </c:pt>
                <c:pt idx="66426">
                  <c:v>66.426000000000045</c:v>
                </c:pt>
                <c:pt idx="66427">
                  <c:v>66.427000000000021</c:v>
                </c:pt>
                <c:pt idx="66428">
                  <c:v>66.427999999999997</c:v>
                </c:pt>
                <c:pt idx="66429">
                  <c:v>66.42900000000003</c:v>
                </c:pt>
                <c:pt idx="66430">
                  <c:v>66.430000000000007</c:v>
                </c:pt>
                <c:pt idx="66431">
                  <c:v>66.43100000000004</c:v>
                </c:pt>
                <c:pt idx="66432">
                  <c:v>66.432000000000016</c:v>
                </c:pt>
                <c:pt idx="66433">
                  <c:v>66.432999999999993</c:v>
                </c:pt>
                <c:pt idx="66434">
                  <c:v>66.434000000000026</c:v>
                </c:pt>
                <c:pt idx="66435">
                  <c:v>66.435000000000002</c:v>
                </c:pt>
                <c:pt idx="66436">
                  <c:v>66.436000000000035</c:v>
                </c:pt>
                <c:pt idx="66437">
                  <c:v>66.437000000000012</c:v>
                </c:pt>
                <c:pt idx="66438">
                  <c:v>66.438000000000045</c:v>
                </c:pt>
                <c:pt idx="66439">
                  <c:v>66.439000000000021</c:v>
                </c:pt>
                <c:pt idx="66440">
                  <c:v>66.44</c:v>
                </c:pt>
                <c:pt idx="66441">
                  <c:v>66.441000000000031</c:v>
                </c:pt>
                <c:pt idx="66442">
                  <c:v>66.442000000000007</c:v>
                </c:pt>
                <c:pt idx="66443">
                  <c:v>66.44300000000004</c:v>
                </c:pt>
                <c:pt idx="66444">
                  <c:v>66.444000000000017</c:v>
                </c:pt>
                <c:pt idx="66445">
                  <c:v>66.444999999999993</c:v>
                </c:pt>
                <c:pt idx="66446">
                  <c:v>66.446000000000026</c:v>
                </c:pt>
                <c:pt idx="66447">
                  <c:v>66.447000000000003</c:v>
                </c:pt>
                <c:pt idx="66448">
                  <c:v>66.448000000000036</c:v>
                </c:pt>
                <c:pt idx="66449">
                  <c:v>66.449000000000012</c:v>
                </c:pt>
                <c:pt idx="66450">
                  <c:v>66.450000000000045</c:v>
                </c:pt>
                <c:pt idx="66451">
                  <c:v>66.451000000000022</c:v>
                </c:pt>
                <c:pt idx="66452">
                  <c:v>66.451999999999998</c:v>
                </c:pt>
                <c:pt idx="66453">
                  <c:v>66.453000000000031</c:v>
                </c:pt>
                <c:pt idx="66454">
                  <c:v>66.454000000000008</c:v>
                </c:pt>
                <c:pt idx="66455">
                  <c:v>66.455000000000041</c:v>
                </c:pt>
                <c:pt idx="66456">
                  <c:v>66.456000000000017</c:v>
                </c:pt>
                <c:pt idx="66457">
                  <c:v>66.456999999999994</c:v>
                </c:pt>
                <c:pt idx="66458">
                  <c:v>66.458000000000027</c:v>
                </c:pt>
                <c:pt idx="66459">
                  <c:v>66.459000000000003</c:v>
                </c:pt>
                <c:pt idx="66460">
                  <c:v>66.460000000000036</c:v>
                </c:pt>
                <c:pt idx="66461">
                  <c:v>66.461000000000013</c:v>
                </c:pt>
                <c:pt idx="66462">
                  <c:v>66.462000000000046</c:v>
                </c:pt>
                <c:pt idx="66463">
                  <c:v>66.463000000000022</c:v>
                </c:pt>
                <c:pt idx="66464">
                  <c:v>66.463999999999999</c:v>
                </c:pt>
                <c:pt idx="66465">
                  <c:v>66.465000000000032</c:v>
                </c:pt>
                <c:pt idx="66466">
                  <c:v>66.466000000000008</c:v>
                </c:pt>
                <c:pt idx="66467">
                  <c:v>66.467000000000041</c:v>
                </c:pt>
                <c:pt idx="66468">
                  <c:v>66.468000000000018</c:v>
                </c:pt>
                <c:pt idx="66469">
                  <c:v>66.468999999999994</c:v>
                </c:pt>
                <c:pt idx="66470">
                  <c:v>66.470000000000027</c:v>
                </c:pt>
                <c:pt idx="66471">
                  <c:v>66.471000000000004</c:v>
                </c:pt>
                <c:pt idx="66472">
                  <c:v>66.472000000000037</c:v>
                </c:pt>
                <c:pt idx="66473">
                  <c:v>66.473000000000013</c:v>
                </c:pt>
                <c:pt idx="66474">
                  <c:v>66.474000000000046</c:v>
                </c:pt>
                <c:pt idx="66475">
                  <c:v>66.475000000000023</c:v>
                </c:pt>
                <c:pt idx="66476">
                  <c:v>66.475999999999999</c:v>
                </c:pt>
                <c:pt idx="66477">
                  <c:v>66.477000000000032</c:v>
                </c:pt>
                <c:pt idx="66478">
                  <c:v>66.478000000000009</c:v>
                </c:pt>
                <c:pt idx="66479">
                  <c:v>66.479000000000042</c:v>
                </c:pt>
                <c:pt idx="66480">
                  <c:v>66.480000000000018</c:v>
                </c:pt>
                <c:pt idx="66481">
                  <c:v>66.480999999999995</c:v>
                </c:pt>
                <c:pt idx="66482">
                  <c:v>66.482000000000028</c:v>
                </c:pt>
                <c:pt idx="66483">
                  <c:v>66.483000000000004</c:v>
                </c:pt>
                <c:pt idx="66484">
                  <c:v>66.484000000000037</c:v>
                </c:pt>
                <c:pt idx="66485">
                  <c:v>66.485000000000014</c:v>
                </c:pt>
                <c:pt idx="66486">
                  <c:v>66.48599999999999</c:v>
                </c:pt>
                <c:pt idx="66487">
                  <c:v>66.487000000000023</c:v>
                </c:pt>
                <c:pt idx="66488">
                  <c:v>66.488</c:v>
                </c:pt>
                <c:pt idx="66489">
                  <c:v>66.489000000000033</c:v>
                </c:pt>
                <c:pt idx="66490">
                  <c:v>66.490000000000009</c:v>
                </c:pt>
                <c:pt idx="66491">
                  <c:v>66.491000000000042</c:v>
                </c:pt>
                <c:pt idx="66492">
                  <c:v>66.492000000000019</c:v>
                </c:pt>
                <c:pt idx="66493">
                  <c:v>66.492999999999995</c:v>
                </c:pt>
                <c:pt idx="66494">
                  <c:v>66.494000000000028</c:v>
                </c:pt>
                <c:pt idx="66495">
                  <c:v>66.495000000000005</c:v>
                </c:pt>
                <c:pt idx="66496">
                  <c:v>66.496000000000038</c:v>
                </c:pt>
                <c:pt idx="66497">
                  <c:v>66.497000000000014</c:v>
                </c:pt>
                <c:pt idx="66498">
                  <c:v>66.49799999999999</c:v>
                </c:pt>
                <c:pt idx="66499">
                  <c:v>66.499000000000024</c:v>
                </c:pt>
                <c:pt idx="66500">
                  <c:v>66.5</c:v>
                </c:pt>
                <c:pt idx="66501">
                  <c:v>66.501000000000033</c:v>
                </c:pt>
                <c:pt idx="66502">
                  <c:v>66.50200000000001</c:v>
                </c:pt>
                <c:pt idx="66503">
                  <c:v>66.503000000000043</c:v>
                </c:pt>
                <c:pt idx="66504">
                  <c:v>66.504000000000019</c:v>
                </c:pt>
                <c:pt idx="66505">
                  <c:v>66.504999999999995</c:v>
                </c:pt>
                <c:pt idx="66506">
                  <c:v>66.506000000000029</c:v>
                </c:pt>
                <c:pt idx="66507">
                  <c:v>66.507000000000005</c:v>
                </c:pt>
                <c:pt idx="66508">
                  <c:v>66.508000000000038</c:v>
                </c:pt>
                <c:pt idx="66509">
                  <c:v>66.509000000000015</c:v>
                </c:pt>
                <c:pt idx="66510">
                  <c:v>66.509999999999991</c:v>
                </c:pt>
                <c:pt idx="66511">
                  <c:v>66.511000000000024</c:v>
                </c:pt>
                <c:pt idx="66512">
                  <c:v>66.512</c:v>
                </c:pt>
                <c:pt idx="66513">
                  <c:v>66.513000000000034</c:v>
                </c:pt>
                <c:pt idx="66514">
                  <c:v>66.51400000000001</c:v>
                </c:pt>
                <c:pt idx="66515">
                  <c:v>66.515000000000043</c:v>
                </c:pt>
                <c:pt idx="66516">
                  <c:v>66.51600000000002</c:v>
                </c:pt>
                <c:pt idx="66517">
                  <c:v>66.516999999999996</c:v>
                </c:pt>
                <c:pt idx="66518">
                  <c:v>66.518000000000029</c:v>
                </c:pt>
                <c:pt idx="66519">
                  <c:v>66.519000000000005</c:v>
                </c:pt>
                <c:pt idx="66520">
                  <c:v>66.520000000000039</c:v>
                </c:pt>
                <c:pt idx="66521">
                  <c:v>66.521000000000015</c:v>
                </c:pt>
                <c:pt idx="66522">
                  <c:v>66.521999999999991</c:v>
                </c:pt>
                <c:pt idx="66523">
                  <c:v>66.523000000000025</c:v>
                </c:pt>
                <c:pt idx="66524">
                  <c:v>66.524000000000001</c:v>
                </c:pt>
                <c:pt idx="66525">
                  <c:v>66.525000000000034</c:v>
                </c:pt>
                <c:pt idx="66526">
                  <c:v>66.52600000000001</c:v>
                </c:pt>
                <c:pt idx="66527">
                  <c:v>66.527000000000044</c:v>
                </c:pt>
                <c:pt idx="66528">
                  <c:v>66.52800000000002</c:v>
                </c:pt>
                <c:pt idx="66529">
                  <c:v>66.528999999999996</c:v>
                </c:pt>
                <c:pt idx="66530">
                  <c:v>66.53000000000003</c:v>
                </c:pt>
                <c:pt idx="66531">
                  <c:v>66.531000000000006</c:v>
                </c:pt>
                <c:pt idx="66532">
                  <c:v>66.532000000000039</c:v>
                </c:pt>
                <c:pt idx="66533">
                  <c:v>66.533000000000015</c:v>
                </c:pt>
                <c:pt idx="66534">
                  <c:v>66.533999999999992</c:v>
                </c:pt>
                <c:pt idx="66535">
                  <c:v>66.535000000000025</c:v>
                </c:pt>
                <c:pt idx="66536">
                  <c:v>66.536000000000001</c:v>
                </c:pt>
                <c:pt idx="66537">
                  <c:v>66.537000000000035</c:v>
                </c:pt>
                <c:pt idx="66538">
                  <c:v>66.538000000000011</c:v>
                </c:pt>
                <c:pt idx="66539">
                  <c:v>66.539000000000044</c:v>
                </c:pt>
                <c:pt idx="66540">
                  <c:v>66.54000000000002</c:v>
                </c:pt>
                <c:pt idx="66541">
                  <c:v>66.540999999999997</c:v>
                </c:pt>
                <c:pt idx="66542">
                  <c:v>66.54200000000003</c:v>
                </c:pt>
                <c:pt idx="66543">
                  <c:v>66.543000000000006</c:v>
                </c:pt>
                <c:pt idx="66544">
                  <c:v>66.54400000000004</c:v>
                </c:pt>
                <c:pt idx="66545">
                  <c:v>66.545000000000016</c:v>
                </c:pt>
                <c:pt idx="66546">
                  <c:v>66.545999999999992</c:v>
                </c:pt>
                <c:pt idx="66547">
                  <c:v>66.547000000000025</c:v>
                </c:pt>
                <c:pt idx="66548">
                  <c:v>66.548000000000002</c:v>
                </c:pt>
                <c:pt idx="66549">
                  <c:v>66.549000000000035</c:v>
                </c:pt>
                <c:pt idx="66550">
                  <c:v>66.550000000000011</c:v>
                </c:pt>
                <c:pt idx="66551">
                  <c:v>66.551000000000045</c:v>
                </c:pt>
                <c:pt idx="66552">
                  <c:v>66.552000000000021</c:v>
                </c:pt>
                <c:pt idx="66553">
                  <c:v>66.552999999999997</c:v>
                </c:pt>
                <c:pt idx="66554">
                  <c:v>66.55400000000003</c:v>
                </c:pt>
                <c:pt idx="66555">
                  <c:v>66.555000000000007</c:v>
                </c:pt>
                <c:pt idx="66556">
                  <c:v>66.55600000000004</c:v>
                </c:pt>
                <c:pt idx="66557">
                  <c:v>66.557000000000016</c:v>
                </c:pt>
                <c:pt idx="66558">
                  <c:v>66.557999999999993</c:v>
                </c:pt>
                <c:pt idx="66559">
                  <c:v>66.559000000000026</c:v>
                </c:pt>
                <c:pt idx="66560">
                  <c:v>66.56</c:v>
                </c:pt>
                <c:pt idx="66561">
                  <c:v>66.561000000000035</c:v>
                </c:pt>
                <c:pt idx="66562">
                  <c:v>66.562000000000012</c:v>
                </c:pt>
                <c:pt idx="66563">
                  <c:v>66.563000000000045</c:v>
                </c:pt>
                <c:pt idx="66564">
                  <c:v>66.564000000000021</c:v>
                </c:pt>
                <c:pt idx="66565">
                  <c:v>66.564999999999998</c:v>
                </c:pt>
                <c:pt idx="66566">
                  <c:v>66.566000000000031</c:v>
                </c:pt>
                <c:pt idx="66567">
                  <c:v>66.567000000000007</c:v>
                </c:pt>
                <c:pt idx="66568">
                  <c:v>66.56800000000004</c:v>
                </c:pt>
                <c:pt idx="66569">
                  <c:v>66.569000000000017</c:v>
                </c:pt>
                <c:pt idx="66570">
                  <c:v>66.569999999999993</c:v>
                </c:pt>
                <c:pt idx="66571">
                  <c:v>66.571000000000026</c:v>
                </c:pt>
                <c:pt idx="66572">
                  <c:v>66.572000000000003</c:v>
                </c:pt>
                <c:pt idx="66573">
                  <c:v>66.573000000000036</c:v>
                </c:pt>
                <c:pt idx="66574">
                  <c:v>66.574000000000012</c:v>
                </c:pt>
                <c:pt idx="66575">
                  <c:v>66.575000000000045</c:v>
                </c:pt>
                <c:pt idx="66576">
                  <c:v>66.576000000000022</c:v>
                </c:pt>
                <c:pt idx="66577">
                  <c:v>66.576999999999998</c:v>
                </c:pt>
                <c:pt idx="66578">
                  <c:v>66.578000000000031</c:v>
                </c:pt>
                <c:pt idx="66579">
                  <c:v>66.579000000000008</c:v>
                </c:pt>
                <c:pt idx="66580">
                  <c:v>66.580000000000041</c:v>
                </c:pt>
                <c:pt idx="66581">
                  <c:v>66.581000000000017</c:v>
                </c:pt>
                <c:pt idx="66582">
                  <c:v>66.581999999999994</c:v>
                </c:pt>
                <c:pt idx="66583">
                  <c:v>66.583000000000027</c:v>
                </c:pt>
                <c:pt idx="66584">
                  <c:v>66.584000000000003</c:v>
                </c:pt>
                <c:pt idx="66585">
                  <c:v>66.585000000000036</c:v>
                </c:pt>
                <c:pt idx="66586">
                  <c:v>66.586000000000013</c:v>
                </c:pt>
                <c:pt idx="66587">
                  <c:v>66.587000000000046</c:v>
                </c:pt>
                <c:pt idx="66588">
                  <c:v>66.588000000000022</c:v>
                </c:pt>
                <c:pt idx="66589">
                  <c:v>66.588999999999999</c:v>
                </c:pt>
                <c:pt idx="66590">
                  <c:v>66.590000000000032</c:v>
                </c:pt>
                <c:pt idx="66591">
                  <c:v>66.591000000000008</c:v>
                </c:pt>
                <c:pt idx="66592">
                  <c:v>66.592000000000041</c:v>
                </c:pt>
                <c:pt idx="66593">
                  <c:v>66.593000000000018</c:v>
                </c:pt>
                <c:pt idx="66594">
                  <c:v>66.593999999999994</c:v>
                </c:pt>
                <c:pt idx="66595">
                  <c:v>66.595000000000027</c:v>
                </c:pt>
                <c:pt idx="66596">
                  <c:v>66.596000000000004</c:v>
                </c:pt>
                <c:pt idx="66597">
                  <c:v>66.597000000000037</c:v>
                </c:pt>
                <c:pt idx="66598">
                  <c:v>66.598000000000013</c:v>
                </c:pt>
                <c:pt idx="66599">
                  <c:v>66.599000000000046</c:v>
                </c:pt>
                <c:pt idx="66600">
                  <c:v>66.600000000000023</c:v>
                </c:pt>
                <c:pt idx="66601">
                  <c:v>66.600999999999999</c:v>
                </c:pt>
                <c:pt idx="66602">
                  <c:v>66.602000000000032</c:v>
                </c:pt>
                <c:pt idx="66603">
                  <c:v>66.603000000000009</c:v>
                </c:pt>
                <c:pt idx="66604">
                  <c:v>66.604000000000042</c:v>
                </c:pt>
                <c:pt idx="66605">
                  <c:v>66.605000000000018</c:v>
                </c:pt>
                <c:pt idx="66606">
                  <c:v>66.605999999999995</c:v>
                </c:pt>
                <c:pt idx="66607">
                  <c:v>66.607000000000028</c:v>
                </c:pt>
                <c:pt idx="66608">
                  <c:v>66.608000000000004</c:v>
                </c:pt>
                <c:pt idx="66609">
                  <c:v>66.609000000000037</c:v>
                </c:pt>
                <c:pt idx="66610">
                  <c:v>66.610000000000014</c:v>
                </c:pt>
                <c:pt idx="66611">
                  <c:v>66.61099999999999</c:v>
                </c:pt>
                <c:pt idx="66612">
                  <c:v>66.612000000000023</c:v>
                </c:pt>
                <c:pt idx="66613">
                  <c:v>66.613</c:v>
                </c:pt>
                <c:pt idx="66614">
                  <c:v>66.614000000000033</c:v>
                </c:pt>
                <c:pt idx="66615">
                  <c:v>66.615000000000009</c:v>
                </c:pt>
                <c:pt idx="66616">
                  <c:v>66.616000000000042</c:v>
                </c:pt>
                <c:pt idx="66617">
                  <c:v>66.617000000000019</c:v>
                </c:pt>
                <c:pt idx="66618">
                  <c:v>66.617999999999995</c:v>
                </c:pt>
                <c:pt idx="66619">
                  <c:v>66.619000000000028</c:v>
                </c:pt>
                <c:pt idx="66620">
                  <c:v>66.62</c:v>
                </c:pt>
                <c:pt idx="66621">
                  <c:v>66.621000000000038</c:v>
                </c:pt>
                <c:pt idx="66622">
                  <c:v>66.622000000000014</c:v>
                </c:pt>
                <c:pt idx="66623">
                  <c:v>66.62299999999999</c:v>
                </c:pt>
                <c:pt idx="66624">
                  <c:v>66.624000000000024</c:v>
                </c:pt>
                <c:pt idx="66625">
                  <c:v>66.625</c:v>
                </c:pt>
                <c:pt idx="66626">
                  <c:v>66.626000000000033</c:v>
                </c:pt>
                <c:pt idx="66627">
                  <c:v>66.62700000000001</c:v>
                </c:pt>
                <c:pt idx="66628">
                  <c:v>66.628000000000043</c:v>
                </c:pt>
                <c:pt idx="66629">
                  <c:v>66.629000000000019</c:v>
                </c:pt>
                <c:pt idx="66630">
                  <c:v>66.63</c:v>
                </c:pt>
                <c:pt idx="66631">
                  <c:v>66.631000000000029</c:v>
                </c:pt>
                <c:pt idx="66632">
                  <c:v>66.632000000000005</c:v>
                </c:pt>
                <c:pt idx="66633">
                  <c:v>66.633000000000038</c:v>
                </c:pt>
                <c:pt idx="66634">
                  <c:v>66.634000000000015</c:v>
                </c:pt>
                <c:pt idx="66635">
                  <c:v>66.634999999999991</c:v>
                </c:pt>
                <c:pt idx="66636">
                  <c:v>66.636000000000024</c:v>
                </c:pt>
                <c:pt idx="66637">
                  <c:v>66.637</c:v>
                </c:pt>
                <c:pt idx="66638">
                  <c:v>66.638000000000034</c:v>
                </c:pt>
                <c:pt idx="66639">
                  <c:v>66.63900000000001</c:v>
                </c:pt>
                <c:pt idx="66640">
                  <c:v>66.640000000000043</c:v>
                </c:pt>
                <c:pt idx="66641">
                  <c:v>66.64100000000002</c:v>
                </c:pt>
                <c:pt idx="66642">
                  <c:v>66.641999999999996</c:v>
                </c:pt>
                <c:pt idx="66643">
                  <c:v>66.643000000000029</c:v>
                </c:pt>
                <c:pt idx="66644">
                  <c:v>66.644000000000005</c:v>
                </c:pt>
                <c:pt idx="66645">
                  <c:v>66.645000000000039</c:v>
                </c:pt>
                <c:pt idx="66646">
                  <c:v>66.646000000000015</c:v>
                </c:pt>
                <c:pt idx="66647">
                  <c:v>66.646999999999991</c:v>
                </c:pt>
                <c:pt idx="66648">
                  <c:v>66.648000000000025</c:v>
                </c:pt>
                <c:pt idx="66649">
                  <c:v>66.649000000000001</c:v>
                </c:pt>
                <c:pt idx="66650">
                  <c:v>66.650000000000034</c:v>
                </c:pt>
                <c:pt idx="66651">
                  <c:v>66.65100000000001</c:v>
                </c:pt>
                <c:pt idx="66652">
                  <c:v>66.652000000000044</c:v>
                </c:pt>
                <c:pt idx="66653">
                  <c:v>66.65300000000002</c:v>
                </c:pt>
                <c:pt idx="66654">
                  <c:v>66.653999999999996</c:v>
                </c:pt>
                <c:pt idx="66655">
                  <c:v>66.65500000000003</c:v>
                </c:pt>
                <c:pt idx="66656">
                  <c:v>66.656000000000006</c:v>
                </c:pt>
                <c:pt idx="66657">
                  <c:v>66.657000000000039</c:v>
                </c:pt>
                <c:pt idx="66658">
                  <c:v>66.658000000000015</c:v>
                </c:pt>
                <c:pt idx="66659">
                  <c:v>66.658999999999992</c:v>
                </c:pt>
                <c:pt idx="66660">
                  <c:v>66.660000000000025</c:v>
                </c:pt>
                <c:pt idx="66661">
                  <c:v>66.661000000000001</c:v>
                </c:pt>
                <c:pt idx="66662">
                  <c:v>66.662000000000035</c:v>
                </c:pt>
                <c:pt idx="66663">
                  <c:v>66.663000000000011</c:v>
                </c:pt>
                <c:pt idx="66664">
                  <c:v>66.664000000000044</c:v>
                </c:pt>
                <c:pt idx="66665">
                  <c:v>66.66500000000002</c:v>
                </c:pt>
                <c:pt idx="66666">
                  <c:v>66.665999999999997</c:v>
                </c:pt>
                <c:pt idx="66667">
                  <c:v>66.66700000000003</c:v>
                </c:pt>
                <c:pt idx="66668">
                  <c:v>66.668000000000006</c:v>
                </c:pt>
                <c:pt idx="66669">
                  <c:v>66.66900000000004</c:v>
                </c:pt>
                <c:pt idx="66670">
                  <c:v>66.670000000000016</c:v>
                </c:pt>
                <c:pt idx="66671">
                  <c:v>66.670999999999992</c:v>
                </c:pt>
                <c:pt idx="66672">
                  <c:v>66.672000000000025</c:v>
                </c:pt>
                <c:pt idx="66673">
                  <c:v>66.673000000000002</c:v>
                </c:pt>
                <c:pt idx="66674">
                  <c:v>66.674000000000035</c:v>
                </c:pt>
                <c:pt idx="66675">
                  <c:v>66.675000000000011</c:v>
                </c:pt>
                <c:pt idx="66676">
                  <c:v>66.676000000000045</c:v>
                </c:pt>
                <c:pt idx="66677">
                  <c:v>66.677000000000021</c:v>
                </c:pt>
                <c:pt idx="66678">
                  <c:v>66.677999999999997</c:v>
                </c:pt>
                <c:pt idx="66679">
                  <c:v>66.67900000000003</c:v>
                </c:pt>
                <c:pt idx="66680">
                  <c:v>66.680000000000007</c:v>
                </c:pt>
                <c:pt idx="66681">
                  <c:v>66.68100000000004</c:v>
                </c:pt>
                <c:pt idx="66682">
                  <c:v>66.682000000000016</c:v>
                </c:pt>
                <c:pt idx="66683">
                  <c:v>66.682999999999993</c:v>
                </c:pt>
                <c:pt idx="66684">
                  <c:v>66.684000000000026</c:v>
                </c:pt>
                <c:pt idx="66685">
                  <c:v>66.685000000000002</c:v>
                </c:pt>
                <c:pt idx="66686">
                  <c:v>66.686000000000035</c:v>
                </c:pt>
                <c:pt idx="66687">
                  <c:v>66.687000000000012</c:v>
                </c:pt>
                <c:pt idx="66688">
                  <c:v>66.688000000000045</c:v>
                </c:pt>
                <c:pt idx="66689">
                  <c:v>66.689000000000021</c:v>
                </c:pt>
                <c:pt idx="66690">
                  <c:v>66.69</c:v>
                </c:pt>
                <c:pt idx="66691">
                  <c:v>66.691000000000031</c:v>
                </c:pt>
                <c:pt idx="66692">
                  <c:v>66.692000000000007</c:v>
                </c:pt>
                <c:pt idx="66693">
                  <c:v>66.69300000000004</c:v>
                </c:pt>
                <c:pt idx="66694">
                  <c:v>66.694000000000017</c:v>
                </c:pt>
                <c:pt idx="66695">
                  <c:v>66.694999999999993</c:v>
                </c:pt>
                <c:pt idx="66696">
                  <c:v>66.696000000000026</c:v>
                </c:pt>
                <c:pt idx="66697">
                  <c:v>66.697000000000003</c:v>
                </c:pt>
                <c:pt idx="66698">
                  <c:v>66.698000000000036</c:v>
                </c:pt>
                <c:pt idx="66699">
                  <c:v>66.699000000000012</c:v>
                </c:pt>
                <c:pt idx="66700">
                  <c:v>66.700000000000045</c:v>
                </c:pt>
                <c:pt idx="66701">
                  <c:v>66.701000000000022</c:v>
                </c:pt>
                <c:pt idx="66702">
                  <c:v>66.701999999999998</c:v>
                </c:pt>
                <c:pt idx="66703">
                  <c:v>66.703000000000031</c:v>
                </c:pt>
                <c:pt idx="66704">
                  <c:v>66.704000000000008</c:v>
                </c:pt>
                <c:pt idx="66705">
                  <c:v>66.705000000000041</c:v>
                </c:pt>
                <c:pt idx="66706">
                  <c:v>66.706000000000017</c:v>
                </c:pt>
                <c:pt idx="66707">
                  <c:v>66.706999999999994</c:v>
                </c:pt>
                <c:pt idx="66708">
                  <c:v>66.708000000000027</c:v>
                </c:pt>
                <c:pt idx="66709">
                  <c:v>66.709000000000003</c:v>
                </c:pt>
                <c:pt idx="66710">
                  <c:v>66.710000000000036</c:v>
                </c:pt>
                <c:pt idx="66711">
                  <c:v>66.711000000000013</c:v>
                </c:pt>
                <c:pt idx="66712">
                  <c:v>66.712000000000046</c:v>
                </c:pt>
                <c:pt idx="66713">
                  <c:v>66.713000000000022</c:v>
                </c:pt>
                <c:pt idx="66714">
                  <c:v>66.713999999999999</c:v>
                </c:pt>
                <c:pt idx="66715">
                  <c:v>66.715000000000032</c:v>
                </c:pt>
                <c:pt idx="66716">
                  <c:v>66.716000000000008</c:v>
                </c:pt>
                <c:pt idx="66717">
                  <c:v>66.717000000000041</c:v>
                </c:pt>
                <c:pt idx="66718">
                  <c:v>66.718000000000018</c:v>
                </c:pt>
                <c:pt idx="66719">
                  <c:v>66.718999999999994</c:v>
                </c:pt>
                <c:pt idx="66720">
                  <c:v>66.720000000000027</c:v>
                </c:pt>
                <c:pt idx="66721">
                  <c:v>66.721000000000004</c:v>
                </c:pt>
                <c:pt idx="66722">
                  <c:v>66.722000000000037</c:v>
                </c:pt>
                <c:pt idx="66723">
                  <c:v>66.723000000000013</c:v>
                </c:pt>
                <c:pt idx="66724">
                  <c:v>66.724000000000046</c:v>
                </c:pt>
                <c:pt idx="66725">
                  <c:v>66.725000000000023</c:v>
                </c:pt>
                <c:pt idx="66726">
                  <c:v>66.725999999999999</c:v>
                </c:pt>
                <c:pt idx="66727">
                  <c:v>66.727000000000032</c:v>
                </c:pt>
                <c:pt idx="66728">
                  <c:v>66.728000000000009</c:v>
                </c:pt>
                <c:pt idx="66729">
                  <c:v>66.729000000000042</c:v>
                </c:pt>
                <c:pt idx="66730">
                  <c:v>66.730000000000018</c:v>
                </c:pt>
                <c:pt idx="66731">
                  <c:v>66.730999999999995</c:v>
                </c:pt>
                <c:pt idx="66732">
                  <c:v>66.732000000000028</c:v>
                </c:pt>
                <c:pt idx="66733">
                  <c:v>66.733000000000004</c:v>
                </c:pt>
                <c:pt idx="66734">
                  <c:v>66.734000000000037</c:v>
                </c:pt>
                <c:pt idx="66735">
                  <c:v>66.735000000000014</c:v>
                </c:pt>
                <c:pt idx="66736">
                  <c:v>66.73599999999999</c:v>
                </c:pt>
                <c:pt idx="66737">
                  <c:v>66.737000000000023</c:v>
                </c:pt>
                <c:pt idx="66738">
                  <c:v>66.738</c:v>
                </c:pt>
                <c:pt idx="66739">
                  <c:v>66.739000000000033</c:v>
                </c:pt>
                <c:pt idx="66740">
                  <c:v>66.740000000000009</c:v>
                </c:pt>
                <c:pt idx="66741">
                  <c:v>66.741000000000042</c:v>
                </c:pt>
                <c:pt idx="66742">
                  <c:v>66.742000000000019</c:v>
                </c:pt>
                <c:pt idx="66743">
                  <c:v>66.742999999999995</c:v>
                </c:pt>
                <c:pt idx="66744">
                  <c:v>66.744000000000028</c:v>
                </c:pt>
                <c:pt idx="66745">
                  <c:v>66.745000000000005</c:v>
                </c:pt>
                <c:pt idx="66746">
                  <c:v>66.746000000000038</c:v>
                </c:pt>
                <c:pt idx="66747">
                  <c:v>66.747000000000014</c:v>
                </c:pt>
                <c:pt idx="66748">
                  <c:v>66.74799999999999</c:v>
                </c:pt>
                <c:pt idx="66749">
                  <c:v>66.749000000000024</c:v>
                </c:pt>
                <c:pt idx="66750">
                  <c:v>66.75</c:v>
                </c:pt>
                <c:pt idx="66751">
                  <c:v>66.751000000000033</c:v>
                </c:pt>
                <c:pt idx="66752">
                  <c:v>66.75200000000001</c:v>
                </c:pt>
                <c:pt idx="66753">
                  <c:v>66.753000000000043</c:v>
                </c:pt>
                <c:pt idx="66754">
                  <c:v>66.754000000000019</c:v>
                </c:pt>
                <c:pt idx="66755">
                  <c:v>66.754999999999995</c:v>
                </c:pt>
                <c:pt idx="66756">
                  <c:v>66.756000000000029</c:v>
                </c:pt>
                <c:pt idx="66757">
                  <c:v>66.757000000000005</c:v>
                </c:pt>
                <c:pt idx="66758">
                  <c:v>66.758000000000038</c:v>
                </c:pt>
                <c:pt idx="66759">
                  <c:v>66.759000000000015</c:v>
                </c:pt>
                <c:pt idx="66760">
                  <c:v>66.759999999999991</c:v>
                </c:pt>
                <c:pt idx="66761">
                  <c:v>66.761000000000024</c:v>
                </c:pt>
                <c:pt idx="66762">
                  <c:v>66.762</c:v>
                </c:pt>
                <c:pt idx="66763">
                  <c:v>66.763000000000034</c:v>
                </c:pt>
                <c:pt idx="66764">
                  <c:v>66.76400000000001</c:v>
                </c:pt>
                <c:pt idx="66765">
                  <c:v>66.765000000000043</c:v>
                </c:pt>
                <c:pt idx="66766">
                  <c:v>66.76600000000002</c:v>
                </c:pt>
                <c:pt idx="66767">
                  <c:v>66.766999999999996</c:v>
                </c:pt>
                <c:pt idx="66768">
                  <c:v>66.768000000000029</c:v>
                </c:pt>
                <c:pt idx="66769">
                  <c:v>66.769000000000005</c:v>
                </c:pt>
                <c:pt idx="66770">
                  <c:v>66.770000000000039</c:v>
                </c:pt>
                <c:pt idx="66771">
                  <c:v>66.771000000000015</c:v>
                </c:pt>
                <c:pt idx="66772">
                  <c:v>66.771999999999991</c:v>
                </c:pt>
                <c:pt idx="66773">
                  <c:v>66.773000000000025</c:v>
                </c:pt>
                <c:pt idx="66774">
                  <c:v>66.774000000000001</c:v>
                </c:pt>
                <c:pt idx="66775">
                  <c:v>66.775000000000034</c:v>
                </c:pt>
                <c:pt idx="66776">
                  <c:v>66.77600000000001</c:v>
                </c:pt>
                <c:pt idx="66777">
                  <c:v>66.777000000000044</c:v>
                </c:pt>
                <c:pt idx="66778">
                  <c:v>66.77800000000002</c:v>
                </c:pt>
                <c:pt idx="66779">
                  <c:v>66.778999999999996</c:v>
                </c:pt>
                <c:pt idx="66780">
                  <c:v>66.78000000000003</c:v>
                </c:pt>
                <c:pt idx="66781">
                  <c:v>66.781000000000006</c:v>
                </c:pt>
                <c:pt idx="66782">
                  <c:v>66.782000000000039</c:v>
                </c:pt>
                <c:pt idx="66783">
                  <c:v>66.783000000000015</c:v>
                </c:pt>
                <c:pt idx="66784">
                  <c:v>66.783999999999992</c:v>
                </c:pt>
                <c:pt idx="66785">
                  <c:v>66.785000000000025</c:v>
                </c:pt>
                <c:pt idx="66786">
                  <c:v>66.786000000000001</c:v>
                </c:pt>
                <c:pt idx="66787">
                  <c:v>66.787000000000035</c:v>
                </c:pt>
                <c:pt idx="66788">
                  <c:v>66.788000000000011</c:v>
                </c:pt>
                <c:pt idx="66789">
                  <c:v>66.789000000000044</c:v>
                </c:pt>
                <c:pt idx="66790">
                  <c:v>66.79000000000002</c:v>
                </c:pt>
                <c:pt idx="66791">
                  <c:v>66.790999999999997</c:v>
                </c:pt>
                <c:pt idx="66792">
                  <c:v>66.79200000000003</c:v>
                </c:pt>
                <c:pt idx="66793">
                  <c:v>66.793000000000006</c:v>
                </c:pt>
                <c:pt idx="66794">
                  <c:v>66.79400000000004</c:v>
                </c:pt>
                <c:pt idx="66795">
                  <c:v>66.795000000000016</c:v>
                </c:pt>
                <c:pt idx="66796">
                  <c:v>66.795999999999992</c:v>
                </c:pt>
                <c:pt idx="66797">
                  <c:v>66.797000000000025</c:v>
                </c:pt>
                <c:pt idx="66798">
                  <c:v>66.798000000000002</c:v>
                </c:pt>
                <c:pt idx="66799">
                  <c:v>66.799000000000035</c:v>
                </c:pt>
                <c:pt idx="66800">
                  <c:v>66.800000000000011</c:v>
                </c:pt>
                <c:pt idx="66801">
                  <c:v>66.801000000000045</c:v>
                </c:pt>
                <c:pt idx="66802">
                  <c:v>66.802000000000021</c:v>
                </c:pt>
                <c:pt idx="66803">
                  <c:v>66.802999999999997</c:v>
                </c:pt>
                <c:pt idx="66804">
                  <c:v>66.80400000000003</c:v>
                </c:pt>
                <c:pt idx="66805">
                  <c:v>66.805000000000007</c:v>
                </c:pt>
                <c:pt idx="66806">
                  <c:v>66.80600000000004</c:v>
                </c:pt>
                <c:pt idx="66807">
                  <c:v>66.807000000000016</c:v>
                </c:pt>
                <c:pt idx="66808">
                  <c:v>66.807999999999993</c:v>
                </c:pt>
                <c:pt idx="66809">
                  <c:v>66.809000000000026</c:v>
                </c:pt>
                <c:pt idx="66810">
                  <c:v>66.81</c:v>
                </c:pt>
                <c:pt idx="66811">
                  <c:v>66.811000000000035</c:v>
                </c:pt>
                <c:pt idx="66812">
                  <c:v>66.812000000000012</c:v>
                </c:pt>
                <c:pt idx="66813">
                  <c:v>66.813000000000045</c:v>
                </c:pt>
                <c:pt idx="66814">
                  <c:v>66.814000000000021</c:v>
                </c:pt>
                <c:pt idx="66815">
                  <c:v>66.814999999999998</c:v>
                </c:pt>
                <c:pt idx="66816">
                  <c:v>66.816000000000031</c:v>
                </c:pt>
                <c:pt idx="66817">
                  <c:v>66.817000000000007</c:v>
                </c:pt>
                <c:pt idx="66818">
                  <c:v>66.81800000000004</c:v>
                </c:pt>
                <c:pt idx="66819">
                  <c:v>66.819000000000017</c:v>
                </c:pt>
                <c:pt idx="66820">
                  <c:v>66.819999999999993</c:v>
                </c:pt>
                <c:pt idx="66821">
                  <c:v>66.821000000000026</c:v>
                </c:pt>
                <c:pt idx="66822">
                  <c:v>66.822000000000003</c:v>
                </c:pt>
                <c:pt idx="66823">
                  <c:v>66.823000000000036</c:v>
                </c:pt>
                <c:pt idx="66824">
                  <c:v>66.824000000000012</c:v>
                </c:pt>
                <c:pt idx="66825">
                  <c:v>66.825000000000045</c:v>
                </c:pt>
                <c:pt idx="66826">
                  <c:v>66.826000000000022</c:v>
                </c:pt>
                <c:pt idx="66827">
                  <c:v>66.826999999999998</c:v>
                </c:pt>
                <c:pt idx="66828">
                  <c:v>66.828000000000031</c:v>
                </c:pt>
                <c:pt idx="66829">
                  <c:v>66.829000000000008</c:v>
                </c:pt>
                <c:pt idx="66830">
                  <c:v>66.830000000000041</c:v>
                </c:pt>
                <c:pt idx="66831">
                  <c:v>66.831000000000017</c:v>
                </c:pt>
                <c:pt idx="66832">
                  <c:v>66.831999999999994</c:v>
                </c:pt>
                <c:pt idx="66833">
                  <c:v>66.833000000000027</c:v>
                </c:pt>
                <c:pt idx="66834">
                  <c:v>66.834000000000003</c:v>
                </c:pt>
                <c:pt idx="66835">
                  <c:v>66.835000000000036</c:v>
                </c:pt>
                <c:pt idx="66836">
                  <c:v>66.836000000000013</c:v>
                </c:pt>
                <c:pt idx="66837">
                  <c:v>66.837000000000046</c:v>
                </c:pt>
                <c:pt idx="66838">
                  <c:v>66.838000000000022</c:v>
                </c:pt>
                <c:pt idx="66839">
                  <c:v>66.838999999999999</c:v>
                </c:pt>
                <c:pt idx="66840">
                  <c:v>66.840000000000032</c:v>
                </c:pt>
                <c:pt idx="66841">
                  <c:v>66.841000000000008</c:v>
                </c:pt>
                <c:pt idx="66842">
                  <c:v>66.842000000000041</c:v>
                </c:pt>
                <c:pt idx="66843">
                  <c:v>66.843000000000018</c:v>
                </c:pt>
                <c:pt idx="66844">
                  <c:v>66.843999999999994</c:v>
                </c:pt>
                <c:pt idx="66845">
                  <c:v>66.845000000000027</c:v>
                </c:pt>
                <c:pt idx="66846">
                  <c:v>66.846000000000004</c:v>
                </c:pt>
                <c:pt idx="66847">
                  <c:v>66.847000000000037</c:v>
                </c:pt>
                <c:pt idx="66848">
                  <c:v>66.848000000000013</c:v>
                </c:pt>
                <c:pt idx="66849">
                  <c:v>66.849000000000046</c:v>
                </c:pt>
                <c:pt idx="66850">
                  <c:v>66.850000000000023</c:v>
                </c:pt>
                <c:pt idx="66851">
                  <c:v>66.850999999999999</c:v>
                </c:pt>
                <c:pt idx="66852">
                  <c:v>66.852000000000032</c:v>
                </c:pt>
                <c:pt idx="66853">
                  <c:v>66.853000000000009</c:v>
                </c:pt>
                <c:pt idx="66854">
                  <c:v>66.854000000000042</c:v>
                </c:pt>
                <c:pt idx="66855">
                  <c:v>66.855000000000018</c:v>
                </c:pt>
                <c:pt idx="66856">
                  <c:v>66.855999999999995</c:v>
                </c:pt>
                <c:pt idx="66857">
                  <c:v>66.857000000000028</c:v>
                </c:pt>
                <c:pt idx="66858">
                  <c:v>66.858000000000004</c:v>
                </c:pt>
                <c:pt idx="66859">
                  <c:v>66.859000000000037</c:v>
                </c:pt>
                <c:pt idx="66860">
                  <c:v>66.860000000000014</c:v>
                </c:pt>
                <c:pt idx="66861">
                  <c:v>66.86099999999999</c:v>
                </c:pt>
                <c:pt idx="66862">
                  <c:v>66.862000000000023</c:v>
                </c:pt>
                <c:pt idx="66863">
                  <c:v>66.863</c:v>
                </c:pt>
                <c:pt idx="66864">
                  <c:v>66.864000000000033</c:v>
                </c:pt>
                <c:pt idx="66865">
                  <c:v>66.865000000000009</c:v>
                </c:pt>
                <c:pt idx="66866">
                  <c:v>66.866000000000042</c:v>
                </c:pt>
                <c:pt idx="66867">
                  <c:v>66.867000000000019</c:v>
                </c:pt>
                <c:pt idx="66868">
                  <c:v>66.867999999999995</c:v>
                </c:pt>
                <c:pt idx="66869">
                  <c:v>66.869000000000028</c:v>
                </c:pt>
                <c:pt idx="66870">
                  <c:v>66.87</c:v>
                </c:pt>
                <c:pt idx="66871">
                  <c:v>66.871000000000038</c:v>
                </c:pt>
                <c:pt idx="66872">
                  <c:v>66.872000000000014</c:v>
                </c:pt>
                <c:pt idx="66873">
                  <c:v>66.87299999999999</c:v>
                </c:pt>
                <c:pt idx="66874">
                  <c:v>66.874000000000024</c:v>
                </c:pt>
                <c:pt idx="66875">
                  <c:v>66.875</c:v>
                </c:pt>
                <c:pt idx="66876">
                  <c:v>66.876000000000033</c:v>
                </c:pt>
                <c:pt idx="66877">
                  <c:v>66.87700000000001</c:v>
                </c:pt>
                <c:pt idx="66878">
                  <c:v>66.878000000000043</c:v>
                </c:pt>
                <c:pt idx="66879">
                  <c:v>66.879000000000019</c:v>
                </c:pt>
                <c:pt idx="66880">
                  <c:v>66.88</c:v>
                </c:pt>
                <c:pt idx="66881">
                  <c:v>66.881000000000029</c:v>
                </c:pt>
                <c:pt idx="66882">
                  <c:v>66.882000000000005</c:v>
                </c:pt>
                <c:pt idx="66883">
                  <c:v>66.883000000000038</c:v>
                </c:pt>
                <c:pt idx="66884">
                  <c:v>66.884000000000015</c:v>
                </c:pt>
                <c:pt idx="66885">
                  <c:v>66.884999999999991</c:v>
                </c:pt>
                <c:pt idx="66886">
                  <c:v>66.886000000000024</c:v>
                </c:pt>
                <c:pt idx="66887">
                  <c:v>66.887</c:v>
                </c:pt>
                <c:pt idx="66888">
                  <c:v>66.888000000000034</c:v>
                </c:pt>
                <c:pt idx="66889">
                  <c:v>66.88900000000001</c:v>
                </c:pt>
                <c:pt idx="66890">
                  <c:v>66.890000000000043</c:v>
                </c:pt>
                <c:pt idx="66891">
                  <c:v>66.89100000000002</c:v>
                </c:pt>
                <c:pt idx="66892">
                  <c:v>66.891999999999996</c:v>
                </c:pt>
                <c:pt idx="66893">
                  <c:v>66.893000000000029</c:v>
                </c:pt>
                <c:pt idx="66894">
                  <c:v>66.894000000000005</c:v>
                </c:pt>
                <c:pt idx="66895">
                  <c:v>66.895000000000039</c:v>
                </c:pt>
                <c:pt idx="66896">
                  <c:v>66.896000000000015</c:v>
                </c:pt>
                <c:pt idx="66897">
                  <c:v>66.896999999999991</c:v>
                </c:pt>
                <c:pt idx="66898">
                  <c:v>66.898000000000025</c:v>
                </c:pt>
                <c:pt idx="66899">
                  <c:v>66.899000000000001</c:v>
                </c:pt>
                <c:pt idx="66900">
                  <c:v>66.900000000000034</c:v>
                </c:pt>
                <c:pt idx="66901">
                  <c:v>66.90100000000001</c:v>
                </c:pt>
                <c:pt idx="66902">
                  <c:v>66.902000000000044</c:v>
                </c:pt>
                <c:pt idx="66903">
                  <c:v>66.90300000000002</c:v>
                </c:pt>
                <c:pt idx="66904">
                  <c:v>66.903999999999996</c:v>
                </c:pt>
                <c:pt idx="66905">
                  <c:v>66.90500000000003</c:v>
                </c:pt>
                <c:pt idx="66906">
                  <c:v>66.906000000000006</c:v>
                </c:pt>
                <c:pt idx="66907">
                  <c:v>66.907000000000039</c:v>
                </c:pt>
                <c:pt idx="66908">
                  <c:v>66.908000000000015</c:v>
                </c:pt>
                <c:pt idx="66909">
                  <c:v>66.908999999999992</c:v>
                </c:pt>
                <c:pt idx="66910">
                  <c:v>66.910000000000025</c:v>
                </c:pt>
                <c:pt idx="66911">
                  <c:v>66.911000000000001</c:v>
                </c:pt>
                <c:pt idx="66912">
                  <c:v>66.912000000000035</c:v>
                </c:pt>
                <c:pt idx="66913">
                  <c:v>66.913000000000011</c:v>
                </c:pt>
                <c:pt idx="66914">
                  <c:v>66.914000000000044</c:v>
                </c:pt>
                <c:pt idx="66915">
                  <c:v>66.91500000000002</c:v>
                </c:pt>
                <c:pt idx="66916">
                  <c:v>66.915999999999997</c:v>
                </c:pt>
                <c:pt idx="66917">
                  <c:v>66.91700000000003</c:v>
                </c:pt>
                <c:pt idx="66918">
                  <c:v>66.918000000000006</c:v>
                </c:pt>
                <c:pt idx="66919">
                  <c:v>66.91900000000004</c:v>
                </c:pt>
                <c:pt idx="66920">
                  <c:v>66.920000000000016</c:v>
                </c:pt>
                <c:pt idx="66921">
                  <c:v>66.920999999999992</c:v>
                </c:pt>
                <c:pt idx="66922">
                  <c:v>66.922000000000025</c:v>
                </c:pt>
                <c:pt idx="66923">
                  <c:v>66.923000000000002</c:v>
                </c:pt>
                <c:pt idx="66924">
                  <c:v>66.924000000000035</c:v>
                </c:pt>
                <c:pt idx="66925">
                  <c:v>66.925000000000011</c:v>
                </c:pt>
                <c:pt idx="66926">
                  <c:v>66.926000000000045</c:v>
                </c:pt>
                <c:pt idx="66927">
                  <c:v>66.927000000000021</c:v>
                </c:pt>
                <c:pt idx="66928">
                  <c:v>66.927999999999997</c:v>
                </c:pt>
                <c:pt idx="66929">
                  <c:v>66.92900000000003</c:v>
                </c:pt>
                <c:pt idx="66930">
                  <c:v>66.930000000000007</c:v>
                </c:pt>
                <c:pt idx="66931">
                  <c:v>66.93100000000004</c:v>
                </c:pt>
                <c:pt idx="66932">
                  <c:v>66.932000000000016</c:v>
                </c:pt>
                <c:pt idx="66933">
                  <c:v>66.932999999999993</c:v>
                </c:pt>
                <c:pt idx="66934">
                  <c:v>66.934000000000026</c:v>
                </c:pt>
                <c:pt idx="66935">
                  <c:v>66.935000000000002</c:v>
                </c:pt>
                <c:pt idx="66936">
                  <c:v>66.936000000000035</c:v>
                </c:pt>
                <c:pt idx="66937">
                  <c:v>66.937000000000012</c:v>
                </c:pt>
                <c:pt idx="66938">
                  <c:v>66.938000000000045</c:v>
                </c:pt>
                <c:pt idx="66939">
                  <c:v>66.939000000000021</c:v>
                </c:pt>
                <c:pt idx="66940">
                  <c:v>66.94</c:v>
                </c:pt>
                <c:pt idx="66941">
                  <c:v>66.941000000000031</c:v>
                </c:pt>
                <c:pt idx="66942">
                  <c:v>66.942000000000007</c:v>
                </c:pt>
                <c:pt idx="66943">
                  <c:v>66.94300000000004</c:v>
                </c:pt>
                <c:pt idx="66944">
                  <c:v>66.944000000000017</c:v>
                </c:pt>
                <c:pt idx="66945">
                  <c:v>66.944999999999993</c:v>
                </c:pt>
                <c:pt idx="66946">
                  <c:v>66.946000000000026</c:v>
                </c:pt>
                <c:pt idx="66947">
                  <c:v>66.947000000000003</c:v>
                </c:pt>
                <c:pt idx="66948">
                  <c:v>66.948000000000036</c:v>
                </c:pt>
                <c:pt idx="66949">
                  <c:v>66.949000000000012</c:v>
                </c:pt>
                <c:pt idx="66950">
                  <c:v>66.950000000000045</c:v>
                </c:pt>
                <c:pt idx="66951">
                  <c:v>66.951000000000022</c:v>
                </c:pt>
                <c:pt idx="66952">
                  <c:v>66.951999999999998</c:v>
                </c:pt>
                <c:pt idx="66953">
                  <c:v>66.953000000000031</c:v>
                </c:pt>
                <c:pt idx="66954">
                  <c:v>66.954000000000008</c:v>
                </c:pt>
                <c:pt idx="66955">
                  <c:v>66.955000000000041</c:v>
                </c:pt>
                <c:pt idx="66956">
                  <c:v>66.956000000000017</c:v>
                </c:pt>
                <c:pt idx="66957">
                  <c:v>66.956999999999994</c:v>
                </c:pt>
                <c:pt idx="66958">
                  <c:v>66.958000000000027</c:v>
                </c:pt>
                <c:pt idx="66959">
                  <c:v>66.959000000000003</c:v>
                </c:pt>
                <c:pt idx="66960">
                  <c:v>66.960000000000036</c:v>
                </c:pt>
                <c:pt idx="66961">
                  <c:v>66.961000000000013</c:v>
                </c:pt>
                <c:pt idx="66962">
                  <c:v>66.962000000000046</c:v>
                </c:pt>
                <c:pt idx="66963">
                  <c:v>66.963000000000022</c:v>
                </c:pt>
                <c:pt idx="66964">
                  <c:v>66.963999999999999</c:v>
                </c:pt>
                <c:pt idx="66965">
                  <c:v>66.965000000000032</c:v>
                </c:pt>
                <c:pt idx="66966">
                  <c:v>66.966000000000008</c:v>
                </c:pt>
                <c:pt idx="66967">
                  <c:v>66.967000000000041</c:v>
                </c:pt>
                <c:pt idx="66968">
                  <c:v>66.968000000000018</c:v>
                </c:pt>
                <c:pt idx="66969">
                  <c:v>66.968999999999994</c:v>
                </c:pt>
                <c:pt idx="66970">
                  <c:v>66.970000000000027</c:v>
                </c:pt>
                <c:pt idx="66971">
                  <c:v>66.971000000000004</c:v>
                </c:pt>
                <c:pt idx="66972">
                  <c:v>66.972000000000037</c:v>
                </c:pt>
                <c:pt idx="66973">
                  <c:v>66.973000000000013</c:v>
                </c:pt>
                <c:pt idx="66974">
                  <c:v>66.974000000000046</c:v>
                </c:pt>
                <c:pt idx="66975">
                  <c:v>66.975000000000023</c:v>
                </c:pt>
                <c:pt idx="66976">
                  <c:v>66.975999999999999</c:v>
                </c:pt>
                <c:pt idx="66977">
                  <c:v>66.977000000000032</c:v>
                </c:pt>
                <c:pt idx="66978">
                  <c:v>66.978000000000009</c:v>
                </c:pt>
                <c:pt idx="66979">
                  <c:v>66.979000000000042</c:v>
                </c:pt>
                <c:pt idx="66980">
                  <c:v>66.980000000000018</c:v>
                </c:pt>
                <c:pt idx="66981">
                  <c:v>66.980999999999995</c:v>
                </c:pt>
                <c:pt idx="66982">
                  <c:v>66.982000000000028</c:v>
                </c:pt>
                <c:pt idx="66983">
                  <c:v>66.983000000000004</c:v>
                </c:pt>
                <c:pt idx="66984">
                  <c:v>66.984000000000037</c:v>
                </c:pt>
                <c:pt idx="66985">
                  <c:v>66.985000000000014</c:v>
                </c:pt>
                <c:pt idx="66986">
                  <c:v>66.98599999999999</c:v>
                </c:pt>
                <c:pt idx="66987">
                  <c:v>66.987000000000023</c:v>
                </c:pt>
                <c:pt idx="66988">
                  <c:v>66.988</c:v>
                </c:pt>
                <c:pt idx="66989">
                  <c:v>66.989000000000033</c:v>
                </c:pt>
                <c:pt idx="66990">
                  <c:v>66.990000000000009</c:v>
                </c:pt>
                <c:pt idx="66991">
                  <c:v>66.991000000000042</c:v>
                </c:pt>
                <c:pt idx="66992">
                  <c:v>66.992000000000019</c:v>
                </c:pt>
                <c:pt idx="66993">
                  <c:v>66.992999999999995</c:v>
                </c:pt>
                <c:pt idx="66994">
                  <c:v>66.994000000000028</c:v>
                </c:pt>
                <c:pt idx="66995">
                  <c:v>66.995000000000005</c:v>
                </c:pt>
                <c:pt idx="66996">
                  <c:v>66.996000000000038</c:v>
                </c:pt>
                <c:pt idx="66997">
                  <c:v>66.997000000000014</c:v>
                </c:pt>
                <c:pt idx="66998">
                  <c:v>66.99799999999999</c:v>
                </c:pt>
                <c:pt idx="66999">
                  <c:v>66.999000000000024</c:v>
                </c:pt>
                <c:pt idx="67000">
                  <c:v>67</c:v>
                </c:pt>
                <c:pt idx="67001">
                  <c:v>67.001000000000033</c:v>
                </c:pt>
                <c:pt idx="67002">
                  <c:v>67.00200000000001</c:v>
                </c:pt>
                <c:pt idx="67003">
                  <c:v>67.003000000000043</c:v>
                </c:pt>
                <c:pt idx="67004">
                  <c:v>67.004000000000019</c:v>
                </c:pt>
                <c:pt idx="67005">
                  <c:v>67.004999999999995</c:v>
                </c:pt>
                <c:pt idx="67006">
                  <c:v>67.006000000000029</c:v>
                </c:pt>
                <c:pt idx="67007">
                  <c:v>67.007000000000005</c:v>
                </c:pt>
                <c:pt idx="67008">
                  <c:v>67.008000000000038</c:v>
                </c:pt>
                <c:pt idx="67009">
                  <c:v>67.009000000000015</c:v>
                </c:pt>
                <c:pt idx="67010">
                  <c:v>67.009999999999991</c:v>
                </c:pt>
                <c:pt idx="67011">
                  <c:v>67.011000000000024</c:v>
                </c:pt>
                <c:pt idx="67012">
                  <c:v>67.012</c:v>
                </c:pt>
                <c:pt idx="67013">
                  <c:v>67.013000000000034</c:v>
                </c:pt>
                <c:pt idx="67014">
                  <c:v>67.01400000000001</c:v>
                </c:pt>
                <c:pt idx="67015">
                  <c:v>67.015000000000043</c:v>
                </c:pt>
                <c:pt idx="67016">
                  <c:v>67.01600000000002</c:v>
                </c:pt>
                <c:pt idx="67017">
                  <c:v>67.016999999999996</c:v>
                </c:pt>
                <c:pt idx="67018">
                  <c:v>67.018000000000029</c:v>
                </c:pt>
                <c:pt idx="67019">
                  <c:v>67.019000000000005</c:v>
                </c:pt>
                <c:pt idx="67020">
                  <c:v>67.020000000000039</c:v>
                </c:pt>
                <c:pt idx="67021">
                  <c:v>67.021000000000015</c:v>
                </c:pt>
                <c:pt idx="67022">
                  <c:v>67.021999999999991</c:v>
                </c:pt>
                <c:pt idx="67023">
                  <c:v>67.023000000000025</c:v>
                </c:pt>
                <c:pt idx="67024">
                  <c:v>67.024000000000001</c:v>
                </c:pt>
                <c:pt idx="67025">
                  <c:v>67.025000000000034</c:v>
                </c:pt>
                <c:pt idx="67026">
                  <c:v>67.02600000000001</c:v>
                </c:pt>
                <c:pt idx="67027">
                  <c:v>67.027000000000044</c:v>
                </c:pt>
                <c:pt idx="67028">
                  <c:v>67.02800000000002</c:v>
                </c:pt>
                <c:pt idx="67029">
                  <c:v>67.028999999999996</c:v>
                </c:pt>
                <c:pt idx="67030">
                  <c:v>67.03000000000003</c:v>
                </c:pt>
                <c:pt idx="67031">
                  <c:v>67.031000000000006</c:v>
                </c:pt>
                <c:pt idx="67032">
                  <c:v>67.032000000000039</c:v>
                </c:pt>
                <c:pt idx="67033">
                  <c:v>67.033000000000015</c:v>
                </c:pt>
                <c:pt idx="67034">
                  <c:v>67.033999999999992</c:v>
                </c:pt>
                <c:pt idx="67035">
                  <c:v>67.035000000000025</c:v>
                </c:pt>
                <c:pt idx="67036">
                  <c:v>67.036000000000001</c:v>
                </c:pt>
                <c:pt idx="67037">
                  <c:v>67.037000000000035</c:v>
                </c:pt>
                <c:pt idx="67038">
                  <c:v>67.038000000000011</c:v>
                </c:pt>
                <c:pt idx="67039">
                  <c:v>67.039000000000044</c:v>
                </c:pt>
                <c:pt idx="67040">
                  <c:v>67.04000000000002</c:v>
                </c:pt>
                <c:pt idx="67041">
                  <c:v>67.040999999999997</c:v>
                </c:pt>
                <c:pt idx="67042">
                  <c:v>67.04200000000003</c:v>
                </c:pt>
                <c:pt idx="67043">
                  <c:v>67.043000000000006</c:v>
                </c:pt>
                <c:pt idx="67044">
                  <c:v>67.04400000000004</c:v>
                </c:pt>
                <c:pt idx="67045">
                  <c:v>67.045000000000016</c:v>
                </c:pt>
                <c:pt idx="67046">
                  <c:v>67.045999999999992</c:v>
                </c:pt>
                <c:pt idx="67047">
                  <c:v>67.047000000000025</c:v>
                </c:pt>
                <c:pt idx="67048">
                  <c:v>67.048000000000002</c:v>
                </c:pt>
                <c:pt idx="67049">
                  <c:v>67.049000000000035</c:v>
                </c:pt>
                <c:pt idx="67050">
                  <c:v>67.050000000000011</c:v>
                </c:pt>
                <c:pt idx="67051">
                  <c:v>67.051000000000045</c:v>
                </c:pt>
                <c:pt idx="67052">
                  <c:v>67.052000000000021</c:v>
                </c:pt>
                <c:pt idx="67053">
                  <c:v>67.052999999999997</c:v>
                </c:pt>
                <c:pt idx="67054">
                  <c:v>67.05400000000003</c:v>
                </c:pt>
                <c:pt idx="67055">
                  <c:v>67.055000000000007</c:v>
                </c:pt>
                <c:pt idx="67056">
                  <c:v>67.05600000000004</c:v>
                </c:pt>
                <c:pt idx="67057">
                  <c:v>67.057000000000016</c:v>
                </c:pt>
                <c:pt idx="67058">
                  <c:v>67.057999999999993</c:v>
                </c:pt>
                <c:pt idx="67059">
                  <c:v>67.059000000000026</c:v>
                </c:pt>
                <c:pt idx="67060">
                  <c:v>67.06</c:v>
                </c:pt>
                <c:pt idx="67061">
                  <c:v>67.061000000000035</c:v>
                </c:pt>
                <c:pt idx="67062">
                  <c:v>67.062000000000012</c:v>
                </c:pt>
                <c:pt idx="67063">
                  <c:v>67.063000000000045</c:v>
                </c:pt>
                <c:pt idx="67064">
                  <c:v>67.064000000000021</c:v>
                </c:pt>
                <c:pt idx="67065">
                  <c:v>67.064999999999998</c:v>
                </c:pt>
                <c:pt idx="67066">
                  <c:v>67.066000000000031</c:v>
                </c:pt>
                <c:pt idx="67067">
                  <c:v>67.067000000000007</c:v>
                </c:pt>
                <c:pt idx="67068">
                  <c:v>67.06800000000004</c:v>
                </c:pt>
                <c:pt idx="67069">
                  <c:v>67.069000000000017</c:v>
                </c:pt>
                <c:pt idx="67070">
                  <c:v>67.069999999999993</c:v>
                </c:pt>
                <c:pt idx="67071">
                  <c:v>67.071000000000026</c:v>
                </c:pt>
                <c:pt idx="67072">
                  <c:v>67.072000000000003</c:v>
                </c:pt>
                <c:pt idx="67073">
                  <c:v>67.073000000000036</c:v>
                </c:pt>
                <c:pt idx="67074">
                  <c:v>67.074000000000012</c:v>
                </c:pt>
                <c:pt idx="67075">
                  <c:v>67.075000000000045</c:v>
                </c:pt>
                <c:pt idx="67076">
                  <c:v>67.076000000000022</c:v>
                </c:pt>
                <c:pt idx="67077">
                  <c:v>67.076999999999998</c:v>
                </c:pt>
                <c:pt idx="67078">
                  <c:v>67.078000000000031</c:v>
                </c:pt>
                <c:pt idx="67079">
                  <c:v>67.079000000000008</c:v>
                </c:pt>
                <c:pt idx="67080">
                  <c:v>67.080000000000041</c:v>
                </c:pt>
                <c:pt idx="67081">
                  <c:v>67.081000000000017</c:v>
                </c:pt>
                <c:pt idx="67082">
                  <c:v>67.081999999999994</c:v>
                </c:pt>
                <c:pt idx="67083">
                  <c:v>67.083000000000027</c:v>
                </c:pt>
                <c:pt idx="67084">
                  <c:v>67.084000000000003</c:v>
                </c:pt>
                <c:pt idx="67085">
                  <c:v>67.085000000000036</c:v>
                </c:pt>
                <c:pt idx="67086">
                  <c:v>67.086000000000013</c:v>
                </c:pt>
                <c:pt idx="67087">
                  <c:v>67.087000000000046</c:v>
                </c:pt>
                <c:pt idx="67088">
                  <c:v>67.088000000000022</c:v>
                </c:pt>
                <c:pt idx="67089">
                  <c:v>67.088999999999999</c:v>
                </c:pt>
                <c:pt idx="67090">
                  <c:v>67.090000000000032</c:v>
                </c:pt>
                <c:pt idx="67091">
                  <c:v>67.091000000000008</c:v>
                </c:pt>
                <c:pt idx="67092">
                  <c:v>67.092000000000041</c:v>
                </c:pt>
                <c:pt idx="67093">
                  <c:v>67.093000000000018</c:v>
                </c:pt>
                <c:pt idx="67094">
                  <c:v>67.093999999999994</c:v>
                </c:pt>
                <c:pt idx="67095">
                  <c:v>67.095000000000027</c:v>
                </c:pt>
                <c:pt idx="67096">
                  <c:v>67.096000000000004</c:v>
                </c:pt>
                <c:pt idx="67097">
                  <c:v>67.097000000000037</c:v>
                </c:pt>
                <c:pt idx="67098">
                  <c:v>67.098000000000013</c:v>
                </c:pt>
                <c:pt idx="67099">
                  <c:v>67.099000000000046</c:v>
                </c:pt>
                <c:pt idx="67100">
                  <c:v>67.100000000000023</c:v>
                </c:pt>
                <c:pt idx="67101">
                  <c:v>67.100999999999999</c:v>
                </c:pt>
                <c:pt idx="67102">
                  <c:v>67.102000000000032</c:v>
                </c:pt>
                <c:pt idx="67103">
                  <c:v>67.103000000000009</c:v>
                </c:pt>
                <c:pt idx="67104">
                  <c:v>67.104000000000042</c:v>
                </c:pt>
                <c:pt idx="67105">
                  <c:v>67.105000000000018</c:v>
                </c:pt>
                <c:pt idx="67106">
                  <c:v>67.105999999999995</c:v>
                </c:pt>
                <c:pt idx="67107">
                  <c:v>67.107000000000028</c:v>
                </c:pt>
                <c:pt idx="67108">
                  <c:v>67.108000000000004</c:v>
                </c:pt>
                <c:pt idx="67109">
                  <c:v>67.109000000000037</c:v>
                </c:pt>
                <c:pt idx="67110">
                  <c:v>67.110000000000014</c:v>
                </c:pt>
                <c:pt idx="67111">
                  <c:v>67.11099999999999</c:v>
                </c:pt>
                <c:pt idx="67112">
                  <c:v>67.112000000000023</c:v>
                </c:pt>
                <c:pt idx="67113">
                  <c:v>67.113</c:v>
                </c:pt>
                <c:pt idx="67114">
                  <c:v>67.114000000000033</c:v>
                </c:pt>
                <c:pt idx="67115">
                  <c:v>67.115000000000009</c:v>
                </c:pt>
                <c:pt idx="67116">
                  <c:v>67.116000000000042</c:v>
                </c:pt>
                <c:pt idx="67117">
                  <c:v>67.117000000000019</c:v>
                </c:pt>
                <c:pt idx="67118">
                  <c:v>67.117999999999995</c:v>
                </c:pt>
                <c:pt idx="67119">
                  <c:v>67.119000000000028</c:v>
                </c:pt>
                <c:pt idx="67120">
                  <c:v>67.12</c:v>
                </c:pt>
                <c:pt idx="67121">
                  <c:v>67.121000000000038</c:v>
                </c:pt>
                <c:pt idx="67122">
                  <c:v>67.122000000000014</c:v>
                </c:pt>
                <c:pt idx="67123">
                  <c:v>67.12299999999999</c:v>
                </c:pt>
                <c:pt idx="67124">
                  <c:v>67.124000000000024</c:v>
                </c:pt>
                <c:pt idx="67125">
                  <c:v>67.125</c:v>
                </c:pt>
                <c:pt idx="67126">
                  <c:v>67.126000000000033</c:v>
                </c:pt>
                <c:pt idx="67127">
                  <c:v>67.12700000000001</c:v>
                </c:pt>
                <c:pt idx="67128">
                  <c:v>67.128000000000043</c:v>
                </c:pt>
                <c:pt idx="67129">
                  <c:v>67.129000000000019</c:v>
                </c:pt>
                <c:pt idx="67130">
                  <c:v>67.13</c:v>
                </c:pt>
                <c:pt idx="67131">
                  <c:v>67.131000000000029</c:v>
                </c:pt>
                <c:pt idx="67132">
                  <c:v>67.132000000000005</c:v>
                </c:pt>
                <c:pt idx="67133">
                  <c:v>67.133000000000038</c:v>
                </c:pt>
                <c:pt idx="67134">
                  <c:v>67.134000000000015</c:v>
                </c:pt>
                <c:pt idx="67135">
                  <c:v>67.134999999999991</c:v>
                </c:pt>
                <c:pt idx="67136">
                  <c:v>67.136000000000024</c:v>
                </c:pt>
                <c:pt idx="67137">
                  <c:v>67.137</c:v>
                </c:pt>
                <c:pt idx="67138">
                  <c:v>67.138000000000034</c:v>
                </c:pt>
                <c:pt idx="67139">
                  <c:v>67.13900000000001</c:v>
                </c:pt>
                <c:pt idx="67140">
                  <c:v>67.140000000000043</c:v>
                </c:pt>
                <c:pt idx="67141">
                  <c:v>67.14100000000002</c:v>
                </c:pt>
                <c:pt idx="67142">
                  <c:v>67.141999999999996</c:v>
                </c:pt>
                <c:pt idx="67143">
                  <c:v>67.143000000000029</c:v>
                </c:pt>
                <c:pt idx="67144">
                  <c:v>67.144000000000005</c:v>
                </c:pt>
                <c:pt idx="67145">
                  <c:v>67.145000000000039</c:v>
                </c:pt>
                <c:pt idx="67146">
                  <c:v>67.146000000000015</c:v>
                </c:pt>
                <c:pt idx="67147">
                  <c:v>67.146999999999991</c:v>
                </c:pt>
                <c:pt idx="67148">
                  <c:v>67.148000000000025</c:v>
                </c:pt>
                <c:pt idx="67149">
                  <c:v>67.149000000000001</c:v>
                </c:pt>
                <c:pt idx="67150">
                  <c:v>67.150000000000034</c:v>
                </c:pt>
                <c:pt idx="67151">
                  <c:v>67.15100000000001</c:v>
                </c:pt>
                <c:pt idx="67152">
                  <c:v>67.152000000000044</c:v>
                </c:pt>
                <c:pt idx="67153">
                  <c:v>67.15300000000002</c:v>
                </c:pt>
                <c:pt idx="67154">
                  <c:v>67.153999999999996</c:v>
                </c:pt>
                <c:pt idx="67155">
                  <c:v>67.15500000000003</c:v>
                </c:pt>
                <c:pt idx="67156">
                  <c:v>67.156000000000006</c:v>
                </c:pt>
                <c:pt idx="67157">
                  <c:v>67.157000000000039</c:v>
                </c:pt>
                <c:pt idx="67158">
                  <c:v>67.158000000000015</c:v>
                </c:pt>
                <c:pt idx="67159">
                  <c:v>67.158999999999992</c:v>
                </c:pt>
                <c:pt idx="67160">
                  <c:v>67.160000000000025</c:v>
                </c:pt>
                <c:pt idx="67161">
                  <c:v>67.161000000000001</c:v>
                </c:pt>
                <c:pt idx="67162">
                  <c:v>67.162000000000035</c:v>
                </c:pt>
                <c:pt idx="67163">
                  <c:v>67.163000000000011</c:v>
                </c:pt>
                <c:pt idx="67164">
                  <c:v>67.164000000000044</c:v>
                </c:pt>
                <c:pt idx="67165">
                  <c:v>67.16500000000002</c:v>
                </c:pt>
                <c:pt idx="67166">
                  <c:v>67.165999999999997</c:v>
                </c:pt>
                <c:pt idx="67167">
                  <c:v>67.16700000000003</c:v>
                </c:pt>
                <c:pt idx="67168">
                  <c:v>67.168000000000006</c:v>
                </c:pt>
                <c:pt idx="67169">
                  <c:v>67.16900000000004</c:v>
                </c:pt>
                <c:pt idx="67170">
                  <c:v>67.170000000000016</c:v>
                </c:pt>
                <c:pt idx="67171">
                  <c:v>67.170999999999992</c:v>
                </c:pt>
                <c:pt idx="67172">
                  <c:v>67.172000000000025</c:v>
                </c:pt>
                <c:pt idx="67173">
                  <c:v>67.173000000000002</c:v>
                </c:pt>
                <c:pt idx="67174">
                  <c:v>67.174000000000035</c:v>
                </c:pt>
                <c:pt idx="67175">
                  <c:v>67.175000000000011</c:v>
                </c:pt>
                <c:pt idx="67176">
                  <c:v>67.176000000000045</c:v>
                </c:pt>
                <c:pt idx="67177">
                  <c:v>67.177000000000021</c:v>
                </c:pt>
                <c:pt idx="67178">
                  <c:v>67.177999999999997</c:v>
                </c:pt>
                <c:pt idx="67179">
                  <c:v>67.17900000000003</c:v>
                </c:pt>
                <c:pt idx="67180">
                  <c:v>67.180000000000007</c:v>
                </c:pt>
                <c:pt idx="67181">
                  <c:v>67.18100000000004</c:v>
                </c:pt>
                <c:pt idx="67182">
                  <c:v>67.182000000000016</c:v>
                </c:pt>
                <c:pt idx="67183">
                  <c:v>67.182999999999993</c:v>
                </c:pt>
                <c:pt idx="67184">
                  <c:v>67.184000000000026</c:v>
                </c:pt>
                <c:pt idx="67185">
                  <c:v>67.185000000000002</c:v>
                </c:pt>
                <c:pt idx="67186">
                  <c:v>67.186000000000035</c:v>
                </c:pt>
                <c:pt idx="67187">
                  <c:v>67.187000000000012</c:v>
                </c:pt>
                <c:pt idx="67188">
                  <c:v>67.188000000000045</c:v>
                </c:pt>
                <c:pt idx="67189">
                  <c:v>67.189000000000021</c:v>
                </c:pt>
                <c:pt idx="67190">
                  <c:v>67.19</c:v>
                </c:pt>
                <c:pt idx="67191">
                  <c:v>67.191000000000031</c:v>
                </c:pt>
                <c:pt idx="67192">
                  <c:v>67.192000000000007</c:v>
                </c:pt>
                <c:pt idx="67193">
                  <c:v>67.19300000000004</c:v>
                </c:pt>
                <c:pt idx="67194">
                  <c:v>67.194000000000017</c:v>
                </c:pt>
                <c:pt idx="67195">
                  <c:v>67.194999999999993</c:v>
                </c:pt>
                <c:pt idx="67196">
                  <c:v>67.196000000000026</c:v>
                </c:pt>
                <c:pt idx="67197">
                  <c:v>67.197000000000003</c:v>
                </c:pt>
                <c:pt idx="67198">
                  <c:v>67.198000000000036</c:v>
                </c:pt>
                <c:pt idx="67199">
                  <c:v>67.199000000000012</c:v>
                </c:pt>
                <c:pt idx="67200">
                  <c:v>67.200000000000045</c:v>
                </c:pt>
                <c:pt idx="67201">
                  <c:v>67.201000000000022</c:v>
                </c:pt>
                <c:pt idx="67202">
                  <c:v>67.201999999999998</c:v>
                </c:pt>
                <c:pt idx="67203">
                  <c:v>67.203000000000031</c:v>
                </c:pt>
                <c:pt idx="67204">
                  <c:v>67.204000000000008</c:v>
                </c:pt>
                <c:pt idx="67205">
                  <c:v>67.205000000000041</c:v>
                </c:pt>
                <c:pt idx="67206">
                  <c:v>67.206000000000017</c:v>
                </c:pt>
                <c:pt idx="67207">
                  <c:v>67.206999999999994</c:v>
                </c:pt>
                <c:pt idx="67208">
                  <c:v>67.208000000000027</c:v>
                </c:pt>
                <c:pt idx="67209">
                  <c:v>67.209000000000003</c:v>
                </c:pt>
                <c:pt idx="67210">
                  <c:v>67.210000000000036</c:v>
                </c:pt>
                <c:pt idx="67211">
                  <c:v>67.211000000000013</c:v>
                </c:pt>
                <c:pt idx="67212">
                  <c:v>67.212000000000046</c:v>
                </c:pt>
                <c:pt idx="67213">
                  <c:v>67.213000000000022</c:v>
                </c:pt>
                <c:pt idx="67214">
                  <c:v>67.213999999999999</c:v>
                </c:pt>
                <c:pt idx="67215">
                  <c:v>67.215000000000032</c:v>
                </c:pt>
                <c:pt idx="67216">
                  <c:v>67.216000000000008</c:v>
                </c:pt>
                <c:pt idx="67217">
                  <c:v>67.217000000000041</c:v>
                </c:pt>
                <c:pt idx="67218">
                  <c:v>67.218000000000018</c:v>
                </c:pt>
                <c:pt idx="67219">
                  <c:v>67.218999999999994</c:v>
                </c:pt>
                <c:pt idx="67220">
                  <c:v>67.220000000000027</c:v>
                </c:pt>
                <c:pt idx="67221">
                  <c:v>67.221000000000004</c:v>
                </c:pt>
                <c:pt idx="67222">
                  <c:v>67.222000000000037</c:v>
                </c:pt>
                <c:pt idx="67223">
                  <c:v>67.223000000000013</c:v>
                </c:pt>
                <c:pt idx="67224">
                  <c:v>67.224000000000046</c:v>
                </c:pt>
                <c:pt idx="67225">
                  <c:v>67.225000000000023</c:v>
                </c:pt>
                <c:pt idx="67226">
                  <c:v>67.225999999999999</c:v>
                </c:pt>
                <c:pt idx="67227">
                  <c:v>67.227000000000032</c:v>
                </c:pt>
                <c:pt idx="67228">
                  <c:v>67.228000000000009</c:v>
                </c:pt>
                <c:pt idx="67229">
                  <c:v>67.229000000000042</c:v>
                </c:pt>
                <c:pt idx="67230">
                  <c:v>67.230000000000018</c:v>
                </c:pt>
                <c:pt idx="67231">
                  <c:v>67.230999999999995</c:v>
                </c:pt>
                <c:pt idx="67232">
                  <c:v>67.232000000000028</c:v>
                </c:pt>
                <c:pt idx="67233">
                  <c:v>67.233000000000004</c:v>
                </c:pt>
                <c:pt idx="67234">
                  <c:v>67.234000000000037</c:v>
                </c:pt>
                <c:pt idx="67235">
                  <c:v>67.235000000000014</c:v>
                </c:pt>
                <c:pt idx="67236">
                  <c:v>67.23599999999999</c:v>
                </c:pt>
                <c:pt idx="67237">
                  <c:v>67.237000000000023</c:v>
                </c:pt>
                <c:pt idx="67238">
                  <c:v>67.238</c:v>
                </c:pt>
                <c:pt idx="67239">
                  <c:v>67.239000000000033</c:v>
                </c:pt>
                <c:pt idx="67240">
                  <c:v>67.240000000000009</c:v>
                </c:pt>
                <c:pt idx="67241">
                  <c:v>67.241000000000042</c:v>
                </c:pt>
                <c:pt idx="67242">
                  <c:v>67.242000000000019</c:v>
                </c:pt>
                <c:pt idx="67243">
                  <c:v>67.242999999999995</c:v>
                </c:pt>
                <c:pt idx="67244">
                  <c:v>67.244000000000028</c:v>
                </c:pt>
                <c:pt idx="67245">
                  <c:v>67.245000000000005</c:v>
                </c:pt>
                <c:pt idx="67246">
                  <c:v>67.246000000000038</c:v>
                </c:pt>
                <c:pt idx="67247">
                  <c:v>67.247000000000014</c:v>
                </c:pt>
                <c:pt idx="67248">
                  <c:v>67.24799999999999</c:v>
                </c:pt>
                <c:pt idx="67249">
                  <c:v>67.249000000000024</c:v>
                </c:pt>
                <c:pt idx="67250">
                  <c:v>67.25</c:v>
                </c:pt>
                <c:pt idx="67251">
                  <c:v>67.251000000000033</c:v>
                </c:pt>
                <c:pt idx="67252">
                  <c:v>67.25200000000001</c:v>
                </c:pt>
                <c:pt idx="67253">
                  <c:v>67.253000000000043</c:v>
                </c:pt>
                <c:pt idx="67254">
                  <c:v>67.254000000000019</c:v>
                </c:pt>
                <c:pt idx="67255">
                  <c:v>67.254999999999995</c:v>
                </c:pt>
                <c:pt idx="67256">
                  <c:v>67.256000000000029</c:v>
                </c:pt>
                <c:pt idx="67257">
                  <c:v>67.257000000000005</c:v>
                </c:pt>
                <c:pt idx="67258">
                  <c:v>67.258000000000038</c:v>
                </c:pt>
                <c:pt idx="67259">
                  <c:v>67.259000000000015</c:v>
                </c:pt>
                <c:pt idx="67260">
                  <c:v>67.259999999999991</c:v>
                </c:pt>
                <c:pt idx="67261">
                  <c:v>67.261000000000024</c:v>
                </c:pt>
                <c:pt idx="67262">
                  <c:v>67.262</c:v>
                </c:pt>
                <c:pt idx="67263">
                  <c:v>67.263000000000034</c:v>
                </c:pt>
                <c:pt idx="67264">
                  <c:v>67.26400000000001</c:v>
                </c:pt>
                <c:pt idx="67265">
                  <c:v>67.265000000000043</c:v>
                </c:pt>
                <c:pt idx="67266">
                  <c:v>67.26600000000002</c:v>
                </c:pt>
                <c:pt idx="67267">
                  <c:v>67.266999999999996</c:v>
                </c:pt>
                <c:pt idx="67268">
                  <c:v>67.268000000000029</c:v>
                </c:pt>
                <c:pt idx="67269">
                  <c:v>67.269000000000005</c:v>
                </c:pt>
                <c:pt idx="67270">
                  <c:v>67.270000000000039</c:v>
                </c:pt>
                <c:pt idx="67271">
                  <c:v>67.271000000000015</c:v>
                </c:pt>
                <c:pt idx="67272">
                  <c:v>67.271999999999991</c:v>
                </c:pt>
                <c:pt idx="67273">
                  <c:v>67.273000000000025</c:v>
                </c:pt>
                <c:pt idx="67274">
                  <c:v>67.274000000000001</c:v>
                </c:pt>
                <c:pt idx="67275">
                  <c:v>67.275000000000034</c:v>
                </c:pt>
                <c:pt idx="67276">
                  <c:v>67.27600000000001</c:v>
                </c:pt>
                <c:pt idx="67277">
                  <c:v>67.277000000000044</c:v>
                </c:pt>
                <c:pt idx="67278">
                  <c:v>67.27800000000002</c:v>
                </c:pt>
                <c:pt idx="67279">
                  <c:v>67.278999999999996</c:v>
                </c:pt>
                <c:pt idx="67280">
                  <c:v>67.28000000000003</c:v>
                </c:pt>
                <c:pt idx="67281">
                  <c:v>67.281000000000006</c:v>
                </c:pt>
                <c:pt idx="67282">
                  <c:v>67.282000000000039</c:v>
                </c:pt>
                <c:pt idx="67283">
                  <c:v>67.283000000000015</c:v>
                </c:pt>
                <c:pt idx="67284">
                  <c:v>67.283999999999992</c:v>
                </c:pt>
                <c:pt idx="67285">
                  <c:v>67.285000000000025</c:v>
                </c:pt>
                <c:pt idx="67286">
                  <c:v>67.286000000000001</c:v>
                </c:pt>
                <c:pt idx="67287">
                  <c:v>67.287000000000035</c:v>
                </c:pt>
                <c:pt idx="67288">
                  <c:v>67.288000000000011</c:v>
                </c:pt>
                <c:pt idx="67289">
                  <c:v>67.289000000000044</c:v>
                </c:pt>
                <c:pt idx="67290">
                  <c:v>67.29000000000002</c:v>
                </c:pt>
                <c:pt idx="67291">
                  <c:v>67.290999999999997</c:v>
                </c:pt>
                <c:pt idx="67292">
                  <c:v>67.29200000000003</c:v>
                </c:pt>
                <c:pt idx="67293">
                  <c:v>67.293000000000006</c:v>
                </c:pt>
                <c:pt idx="67294">
                  <c:v>67.29400000000004</c:v>
                </c:pt>
                <c:pt idx="67295">
                  <c:v>67.295000000000016</c:v>
                </c:pt>
                <c:pt idx="67296">
                  <c:v>67.295999999999992</c:v>
                </c:pt>
                <c:pt idx="67297">
                  <c:v>67.297000000000025</c:v>
                </c:pt>
                <c:pt idx="67298">
                  <c:v>67.298000000000002</c:v>
                </c:pt>
                <c:pt idx="67299">
                  <c:v>67.299000000000035</c:v>
                </c:pt>
                <c:pt idx="67300">
                  <c:v>67.300000000000011</c:v>
                </c:pt>
                <c:pt idx="67301">
                  <c:v>67.301000000000045</c:v>
                </c:pt>
                <c:pt idx="67302">
                  <c:v>67.302000000000021</c:v>
                </c:pt>
                <c:pt idx="67303">
                  <c:v>67.302999999999997</c:v>
                </c:pt>
                <c:pt idx="67304">
                  <c:v>67.30400000000003</c:v>
                </c:pt>
                <c:pt idx="67305">
                  <c:v>67.305000000000007</c:v>
                </c:pt>
                <c:pt idx="67306">
                  <c:v>67.30600000000004</c:v>
                </c:pt>
                <c:pt idx="67307">
                  <c:v>67.307000000000016</c:v>
                </c:pt>
                <c:pt idx="67308">
                  <c:v>67.307999999999993</c:v>
                </c:pt>
                <c:pt idx="67309">
                  <c:v>67.309000000000026</c:v>
                </c:pt>
                <c:pt idx="67310">
                  <c:v>67.31</c:v>
                </c:pt>
                <c:pt idx="67311">
                  <c:v>67.311000000000035</c:v>
                </c:pt>
                <c:pt idx="67312">
                  <c:v>67.312000000000012</c:v>
                </c:pt>
                <c:pt idx="67313">
                  <c:v>67.313000000000045</c:v>
                </c:pt>
                <c:pt idx="67314">
                  <c:v>67.314000000000021</c:v>
                </c:pt>
                <c:pt idx="67315">
                  <c:v>67.314999999999998</c:v>
                </c:pt>
                <c:pt idx="67316">
                  <c:v>67.316000000000031</c:v>
                </c:pt>
                <c:pt idx="67317">
                  <c:v>67.317000000000007</c:v>
                </c:pt>
                <c:pt idx="67318">
                  <c:v>67.31800000000004</c:v>
                </c:pt>
                <c:pt idx="67319">
                  <c:v>67.319000000000017</c:v>
                </c:pt>
                <c:pt idx="67320">
                  <c:v>67.319999999999993</c:v>
                </c:pt>
                <c:pt idx="67321">
                  <c:v>67.321000000000026</c:v>
                </c:pt>
                <c:pt idx="67322">
                  <c:v>67.322000000000003</c:v>
                </c:pt>
                <c:pt idx="67323">
                  <c:v>67.323000000000036</c:v>
                </c:pt>
                <c:pt idx="67324">
                  <c:v>67.324000000000012</c:v>
                </c:pt>
                <c:pt idx="67325">
                  <c:v>67.325000000000045</c:v>
                </c:pt>
                <c:pt idx="67326">
                  <c:v>67.326000000000022</c:v>
                </c:pt>
                <c:pt idx="67327">
                  <c:v>67.326999999999998</c:v>
                </c:pt>
                <c:pt idx="67328">
                  <c:v>67.328000000000031</c:v>
                </c:pt>
                <c:pt idx="67329">
                  <c:v>67.329000000000008</c:v>
                </c:pt>
                <c:pt idx="67330">
                  <c:v>67.330000000000041</c:v>
                </c:pt>
                <c:pt idx="67331">
                  <c:v>67.331000000000017</c:v>
                </c:pt>
                <c:pt idx="67332">
                  <c:v>67.331999999999994</c:v>
                </c:pt>
                <c:pt idx="67333">
                  <c:v>67.333000000000027</c:v>
                </c:pt>
                <c:pt idx="67334">
                  <c:v>67.334000000000003</c:v>
                </c:pt>
                <c:pt idx="67335">
                  <c:v>67.335000000000036</c:v>
                </c:pt>
                <c:pt idx="67336">
                  <c:v>67.336000000000013</c:v>
                </c:pt>
                <c:pt idx="67337">
                  <c:v>67.337000000000046</c:v>
                </c:pt>
                <c:pt idx="67338">
                  <c:v>67.338000000000022</c:v>
                </c:pt>
                <c:pt idx="67339">
                  <c:v>67.338999999999999</c:v>
                </c:pt>
                <c:pt idx="67340">
                  <c:v>67.340000000000032</c:v>
                </c:pt>
                <c:pt idx="67341">
                  <c:v>67.341000000000008</c:v>
                </c:pt>
                <c:pt idx="67342">
                  <c:v>67.342000000000041</c:v>
                </c:pt>
                <c:pt idx="67343">
                  <c:v>67.343000000000018</c:v>
                </c:pt>
                <c:pt idx="67344">
                  <c:v>67.343999999999994</c:v>
                </c:pt>
                <c:pt idx="67345">
                  <c:v>67.345000000000027</c:v>
                </c:pt>
                <c:pt idx="67346">
                  <c:v>67.346000000000004</c:v>
                </c:pt>
                <c:pt idx="67347">
                  <c:v>67.347000000000037</c:v>
                </c:pt>
                <c:pt idx="67348">
                  <c:v>67.348000000000013</c:v>
                </c:pt>
                <c:pt idx="67349">
                  <c:v>67.349000000000046</c:v>
                </c:pt>
                <c:pt idx="67350">
                  <c:v>67.350000000000023</c:v>
                </c:pt>
                <c:pt idx="67351">
                  <c:v>67.350999999999999</c:v>
                </c:pt>
                <c:pt idx="67352">
                  <c:v>67.352000000000032</c:v>
                </c:pt>
                <c:pt idx="67353">
                  <c:v>67.353000000000009</c:v>
                </c:pt>
                <c:pt idx="67354">
                  <c:v>67.354000000000042</c:v>
                </c:pt>
                <c:pt idx="67355">
                  <c:v>67.355000000000018</c:v>
                </c:pt>
                <c:pt idx="67356">
                  <c:v>67.355999999999995</c:v>
                </c:pt>
                <c:pt idx="67357">
                  <c:v>67.357000000000028</c:v>
                </c:pt>
                <c:pt idx="67358">
                  <c:v>67.358000000000004</c:v>
                </c:pt>
                <c:pt idx="67359">
                  <c:v>67.359000000000037</c:v>
                </c:pt>
                <c:pt idx="67360">
                  <c:v>67.360000000000014</c:v>
                </c:pt>
                <c:pt idx="67361">
                  <c:v>67.36099999999999</c:v>
                </c:pt>
                <c:pt idx="67362">
                  <c:v>67.362000000000023</c:v>
                </c:pt>
                <c:pt idx="67363">
                  <c:v>67.363</c:v>
                </c:pt>
                <c:pt idx="67364">
                  <c:v>67.364000000000033</c:v>
                </c:pt>
                <c:pt idx="67365">
                  <c:v>67.365000000000009</c:v>
                </c:pt>
                <c:pt idx="67366">
                  <c:v>67.366000000000042</c:v>
                </c:pt>
                <c:pt idx="67367">
                  <c:v>67.367000000000019</c:v>
                </c:pt>
                <c:pt idx="67368">
                  <c:v>67.367999999999995</c:v>
                </c:pt>
                <c:pt idx="67369">
                  <c:v>67.369000000000028</c:v>
                </c:pt>
                <c:pt idx="67370">
                  <c:v>67.37</c:v>
                </c:pt>
                <c:pt idx="67371">
                  <c:v>67.371000000000038</c:v>
                </c:pt>
                <c:pt idx="67372">
                  <c:v>67.372000000000014</c:v>
                </c:pt>
                <c:pt idx="67373">
                  <c:v>67.37299999999999</c:v>
                </c:pt>
                <c:pt idx="67374">
                  <c:v>67.374000000000024</c:v>
                </c:pt>
                <c:pt idx="67375">
                  <c:v>67.375</c:v>
                </c:pt>
                <c:pt idx="67376">
                  <c:v>67.376000000000033</c:v>
                </c:pt>
                <c:pt idx="67377">
                  <c:v>67.37700000000001</c:v>
                </c:pt>
                <c:pt idx="67378">
                  <c:v>67.378000000000043</c:v>
                </c:pt>
                <c:pt idx="67379">
                  <c:v>67.379000000000019</c:v>
                </c:pt>
                <c:pt idx="67380">
                  <c:v>67.38</c:v>
                </c:pt>
                <c:pt idx="67381">
                  <c:v>67.381000000000029</c:v>
                </c:pt>
                <c:pt idx="67382">
                  <c:v>67.382000000000005</c:v>
                </c:pt>
                <c:pt idx="67383">
                  <c:v>67.383000000000038</c:v>
                </c:pt>
                <c:pt idx="67384">
                  <c:v>67.384000000000015</c:v>
                </c:pt>
                <c:pt idx="67385">
                  <c:v>67.384999999999991</c:v>
                </c:pt>
                <c:pt idx="67386">
                  <c:v>67.386000000000024</c:v>
                </c:pt>
                <c:pt idx="67387">
                  <c:v>67.387</c:v>
                </c:pt>
                <c:pt idx="67388">
                  <c:v>67.388000000000034</c:v>
                </c:pt>
                <c:pt idx="67389">
                  <c:v>67.38900000000001</c:v>
                </c:pt>
                <c:pt idx="67390">
                  <c:v>67.390000000000043</c:v>
                </c:pt>
                <c:pt idx="67391">
                  <c:v>67.39100000000002</c:v>
                </c:pt>
                <c:pt idx="67392">
                  <c:v>67.391999999999996</c:v>
                </c:pt>
                <c:pt idx="67393">
                  <c:v>67.393000000000029</c:v>
                </c:pt>
                <c:pt idx="67394">
                  <c:v>67.394000000000005</c:v>
                </c:pt>
                <c:pt idx="67395">
                  <c:v>67.395000000000039</c:v>
                </c:pt>
                <c:pt idx="67396">
                  <c:v>67.396000000000015</c:v>
                </c:pt>
                <c:pt idx="67397">
                  <c:v>67.396999999999991</c:v>
                </c:pt>
                <c:pt idx="67398">
                  <c:v>67.398000000000025</c:v>
                </c:pt>
                <c:pt idx="67399">
                  <c:v>67.399000000000001</c:v>
                </c:pt>
                <c:pt idx="67400">
                  <c:v>67.400000000000034</c:v>
                </c:pt>
                <c:pt idx="67401">
                  <c:v>67.40100000000001</c:v>
                </c:pt>
                <c:pt idx="67402">
                  <c:v>67.402000000000044</c:v>
                </c:pt>
                <c:pt idx="67403">
                  <c:v>67.40300000000002</c:v>
                </c:pt>
                <c:pt idx="67404">
                  <c:v>67.403999999999996</c:v>
                </c:pt>
                <c:pt idx="67405">
                  <c:v>67.40500000000003</c:v>
                </c:pt>
                <c:pt idx="67406">
                  <c:v>67.406000000000006</c:v>
                </c:pt>
                <c:pt idx="67407">
                  <c:v>67.407000000000039</c:v>
                </c:pt>
                <c:pt idx="67408">
                  <c:v>67.408000000000015</c:v>
                </c:pt>
                <c:pt idx="67409">
                  <c:v>67.408999999999992</c:v>
                </c:pt>
                <c:pt idx="67410">
                  <c:v>67.410000000000025</c:v>
                </c:pt>
                <c:pt idx="67411">
                  <c:v>67.411000000000001</c:v>
                </c:pt>
                <c:pt idx="67412">
                  <c:v>67.412000000000035</c:v>
                </c:pt>
                <c:pt idx="67413">
                  <c:v>67.413000000000011</c:v>
                </c:pt>
                <c:pt idx="67414">
                  <c:v>67.414000000000044</c:v>
                </c:pt>
                <c:pt idx="67415">
                  <c:v>67.41500000000002</c:v>
                </c:pt>
                <c:pt idx="67416">
                  <c:v>67.415999999999997</c:v>
                </c:pt>
                <c:pt idx="67417">
                  <c:v>67.41700000000003</c:v>
                </c:pt>
                <c:pt idx="67418">
                  <c:v>67.418000000000006</c:v>
                </c:pt>
                <c:pt idx="67419">
                  <c:v>67.41900000000004</c:v>
                </c:pt>
                <c:pt idx="67420">
                  <c:v>67.420000000000016</c:v>
                </c:pt>
                <c:pt idx="67421">
                  <c:v>67.420999999999992</c:v>
                </c:pt>
                <c:pt idx="67422">
                  <c:v>67.422000000000025</c:v>
                </c:pt>
                <c:pt idx="67423">
                  <c:v>67.423000000000002</c:v>
                </c:pt>
                <c:pt idx="67424">
                  <c:v>67.424000000000035</c:v>
                </c:pt>
                <c:pt idx="67425">
                  <c:v>67.425000000000011</c:v>
                </c:pt>
                <c:pt idx="67426">
                  <c:v>67.426000000000045</c:v>
                </c:pt>
                <c:pt idx="67427">
                  <c:v>67.427000000000021</c:v>
                </c:pt>
                <c:pt idx="67428">
                  <c:v>67.427999999999997</c:v>
                </c:pt>
                <c:pt idx="67429">
                  <c:v>67.42900000000003</c:v>
                </c:pt>
                <c:pt idx="67430">
                  <c:v>67.430000000000007</c:v>
                </c:pt>
                <c:pt idx="67431">
                  <c:v>67.43100000000004</c:v>
                </c:pt>
                <c:pt idx="67432">
                  <c:v>67.432000000000016</c:v>
                </c:pt>
                <c:pt idx="67433">
                  <c:v>67.432999999999993</c:v>
                </c:pt>
                <c:pt idx="67434">
                  <c:v>67.434000000000026</c:v>
                </c:pt>
                <c:pt idx="67435">
                  <c:v>67.435000000000002</c:v>
                </c:pt>
                <c:pt idx="67436">
                  <c:v>67.436000000000035</c:v>
                </c:pt>
                <c:pt idx="67437">
                  <c:v>67.437000000000012</c:v>
                </c:pt>
                <c:pt idx="67438">
                  <c:v>67.438000000000045</c:v>
                </c:pt>
                <c:pt idx="67439">
                  <c:v>67.439000000000021</c:v>
                </c:pt>
                <c:pt idx="67440">
                  <c:v>67.44</c:v>
                </c:pt>
                <c:pt idx="67441">
                  <c:v>67.441000000000031</c:v>
                </c:pt>
                <c:pt idx="67442">
                  <c:v>67.442000000000007</c:v>
                </c:pt>
                <c:pt idx="67443">
                  <c:v>67.44300000000004</c:v>
                </c:pt>
                <c:pt idx="67444">
                  <c:v>67.444000000000017</c:v>
                </c:pt>
                <c:pt idx="67445">
                  <c:v>67.444999999999993</c:v>
                </c:pt>
                <c:pt idx="67446">
                  <c:v>67.446000000000026</c:v>
                </c:pt>
                <c:pt idx="67447">
                  <c:v>67.447000000000003</c:v>
                </c:pt>
                <c:pt idx="67448">
                  <c:v>67.448000000000036</c:v>
                </c:pt>
                <c:pt idx="67449">
                  <c:v>67.449000000000012</c:v>
                </c:pt>
                <c:pt idx="67450">
                  <c:v>67.450000000000045</c:v>
                </c:pt>
                <c:pt idx="67451">
                  <c:v>67.451000000000022</c:v>
                </c:pt>
                <c:pt idx="67452">
                  <c:v>67.451999999999998</c:v>
                </c:pt>
                <c:pt idx="67453">
                  <c:v>67.453000000000031</c:v>
                </c:pt>
                <c:pt idx="67454">
                  <c:v>67.454000000000008</c:v>
                </c:pt>
                <c:pt idx="67455">
                  <c:v>67.455000000000041</c:v>
                </c:pt>
                <c:pt idx="67456">
                  <c:v>67.456000000000017</c:v>
                </c:pt>
                <c:pt idx="67457">
                  <c:v>67.456999999999994</c:v>
                </c:pt>
                <c:pt idx="67458">
                  <c:v>67.458000000000027</c:v>
                </c:pt>
                <c:pt idx="67459">
                  <c:v>67.459000000000003</c:v>
                </c:pt>
                <c:pt idx="67460">
                  <c:v>67.460000000000036</c:v>
                </c:pt>
                <c:pt idx="67461">
                  <c:v>67.461000000000013</c:v>
                </c:pt>
                <c:pt idx="67462">
                  <c:v>67.462000000000046</c:v>
                </c:pt>
                <c:pt idx="67463">
                  <c:v>67.463000000000022</c:v>
                </c:pt>
                <c:pt idx="67464">
                  <c:v>67.463999999999999</c:v>
                </c:pt>
                <c:pt idx="67465">
                  <c:v>67.465000000000032</c:v>
                </c:pt>
                <c:pt idx="67466">
                  <c:v>67.466000000000008</c:v>
                </c:pt>
                <c:pt idx="67467">
                  <c:v>67.467000000000041</c:v>
                </c:pt>
                <c:pt idx="67468">
                  <c:v>67.468000000000018</c:v>
                </c:pt>
                <c:pt idx="67469">
                  <c:v>67.468999999999994</c:v>
                </c:pt>
                <c:pt idx="67470">
                  <c:v>67.470000000000027</c:v>
                </c:pt>
                <c:pt idx="67471">
                  <c:v>67.471000000000004</c:v>
                </c:pt>
                <c:pt idx="67472">
                  <c:v>67.472000000000037</c:v>
                </c:pt>
                <c:pt idx="67473">
                  <c:v>67.473000000000013</c:v>
                </c:pt>
                <c:pt idx="67474">
                  <c:v>67.474000000000046</c:v>
                </c:pt>
                <c:pt idx="67475">
                  <c:v>67.475000000000023</c:v>
                </c:pt>
                <c:pt idx="67476">
                  <c:v>67.475999999999999</c:v>
                </c:pt>
                <c:pt idx="67477">
                  <c:v>67.477000000000032</c:v>
                </c:pt>
                <c:pt idx="67478">
                  <c:v>67.478000000000009</c:v>
                </c:pt>
                <c:pt idx="67479">
                  <c:v>67.479000000000042</c:v>
                </c:pt>
                <c:pt idx="67480">
                  <c:v>67.480000000000018</c:v>
                </c:pt>
                <c:pt idx="67481">
                  <c:v>67.480999999999995</c:v>
                </c:pt>
                <c:pt idx="67482">
                  <c:v>67.482000000000028</c:v>
                </c:pt>
                <c:pt idx="67483">
                  <c:v>67.483000000000004</c:v>
                </c:pt>
                <c:pt idx="67484">
                  <c:v>67.484000000000037</c:v>
                </c:pt>
                <c:pt idx="67485">
                  <c:v>67.485000000000014</c:v>
                </c:pt>
                <c:pt idx="67486">
                  <c:v>67.48599999999999</c:v>
                </c:pt>
                <c:pt idx="67487">
                  <c:v>67.487000000000023</c:v>
                </c:pt>
                <c:pt idx="67488">
                  <c:v>67.488</c:v>
                </c:pt>
                <c:pt idx="67489">
                  <c:v>67.489000000000033</c:v>
                </c:pt>
                <c:pt idx="67490">
                  <c:v>67.490000000000009</c:v>
                </c:pt>
                <c:pt idx="67491">
                  <c:v>67.491000000000042</c:v>
                </c:pt>
                <c:pt idx="67492">
                  <c:v>67.492000000000019</c:v>
                </c:pt>
                <c:pt idx="67493">
                  <c:v>67.492999999999995</c:v>
                </c:pt>
                <c:pt idx="67494">
                  <c:v>67.494000000000028</c:v>
                </c:pt>
                <c:pt idx="67495">
                  <c:v>67.495000000000005</c:v>
                </c:pt>
                <c:pt idx="67496">
                  <c:v>67.496000000000038</c:v>
                </c:pt>
                <c:pt idx="67497">
                  <c:v>67.497000000000014</c:v>
                </c:pt>
                <c:pt idx="67498">
                  <c:v>67.49799999999999</c:v>
                </c:pt>
                <c:pt idx="67499">
                  <c:v>67.499000000000024</c:v>
                </c:pt>
                <c:pt idx="67500">
                  <c:v>67.5</c:v>
                </c:pt>
                <c:pt idx="67501">
                  <c:v>67.501000000000033</c:v>
                </c:pt>
                <c:pt idx="67502">
                  <c:v>67.50200000000001</c:v>
                </c:pt>
                <c:pt idx="67503">
                  <c:v>67.503000000000043</c:v>
                </c:pt>
                <c:pt idx="67504">
                  <c:v>67.504000000000019</c:v>
                </c:pt>
                <c:pt idx="67505">
                  <c:v>67.504999999999995</c:v>
                </c:pt>
                <c:pt idx="67506">
                  <c:v>67.506000000000029</c:v>
                </c:pt>
                <c:pt idx="67507">
                  <c:v>67.507000000000005</c:v>
                </c:pt>
                <c:pt idx="67508">
                  <c:v>67.508000000000038</c:v>
                </c:pt>
                <c:pt idx="67509">
                  <c:v>67.509000000000015</c:v>
                </c:pt>
                <c:pt idx="67510">
                  <c:v>67.509999999999991</c:v>
                </c:pt>
                <c:pt idx="67511">
                  <c:v>67.511000000000024</c:v>
                </c:pt>
                <c:pt idx="67512">
                  <c:v>67.512</c:v>
                </c:pt>
                <c:pt idx="67513">
                  <c:v>67.513000000000034</c:v>
                </c:pt>
                <c:pt idx="67514">
                  <c:v>67.51400000000001</c:v>
                </c:pt>
                <c:pt idx="67515">
                  <c:v>67.515000000000043</c:v>
                </c:pt>
                <c:pt idx="67516">
                  <c:v>67.51600000000002</c:v>
                </c:pt>
                <c:pt idx="67517">
                  <c:v>67.516999999999996</c:v>
                </c:pt>
                <c:pt idx="67518">
                  <c:v>67.518000000000029</c:v>
                </c:pt>
                <c:pt idx="67519">
                  <c:v>67.519000000000005</c:v>
                </c:pt>
                <c:pt idx="67520">
                  <c:v>67.520000000000039</c:v>
                </c:pt>
                <c:pt idx="67521">
                  <c:v>67.521000000000015</c:v>
                </c:pt>
                <c:pt idx="67522">
                  <c:v>67.521999999999991</c:v>
                </c:pt>
                <c:pt idx="67523">
                  <c:v>67.523000000000025</c:v>
                </c:pt>
                <c:pt idx="67524">
                  <c:v>67.524000000000001</c:v>
                </c:pt>
                <c:pt idx="67525">
                  <c:v>67.525000000000034</c:v>
                </c:pt>
                <c:pt idx="67526">
                  <c:v>67.52600000000001</c:v>
                </c:pt>
                <c:pt idx="67527">
                  <c:v>67.527000000000044</c:v>
                </c:pt>
                <c:pt idx="67528">
                  <c:v>67.52800000000002</c:v>
                </c:pt>
                <c:pt idx="67529">
                  <c:v>67.528999999999996</c:v>
                </c:pt>
                <c:pt idx="67530">
                  <c:v>67.53000000000003</c:v>
                </c:pt>
                <c:pt idx="67531">
                  <c:v>67.531000000000006</c:v>
                </c:pt>
                <c:pt idx="67532">
                  <c:v>67.532000000000039</c:v>
                </c:pt>
                <c:pt idx="67533">
                  <c:v>67.533000000000015</c:v>
                </c:pt>
                <c:pt idx="67534">
                  <c:v>67.533999999999992</c:v>
                </c:pt>
                <c:pt idx="67535">
                  <c:v>67.535000000000025</c:v>
                </c:pt>
                <c:pt idx="67536">
                  <c:v>67.536000000000001</c:v>
                </c:pt>
                <c:pt idx="67537">
                  <c:v>67.537000000000035</c:v>
                </c:pt>
                <c:pt idx="67538">
                  <c:v>67.538000000000011</c:v>
                </c:pt>
                <c:pt idx="67539">
                  <c:v>67.539000000000044</c:v>
                </c:pt>
                <c:pt idx="67540">
                  <c:v>67.54000000000002</c:v>
                </c:pt>
                <c:pt idx="67541">
                  <c:v>67.540999999999997</c:v>
                </c:pt>
                <c:pt idx="67542">
                  <c:v>67.54200000000003</c:v>
                </c:pt>
                <c:pt idx="67543">
                  <c:v>67.543000000000006</c:v>
                </c:pt>
                <c:pt idx="67544">
                  <c:v>67.54400000000004</c:v>
                </c:pt>
                <c:pt idx="67545">
                  <c:v>67.545000000000016</c:v>
                </c:pt>
                <c:pt idx="67546">
                  <c:v>67.545999999999992</c:v>
                </c:pt>
                <c:pt idx="67547">
                  <c:v>67.547000000000025</c:v>
                </c:pt>
                <c:pt idx="67548">
                  <c:v>67.548000000000002</c:v>
                </c:pt>
                <c:pt idx="67549">
                  <c:v>67.549000000000035</c:v>
                </c:pt>
                <c:pt idx="67550">
                  <c:v>67.550000000000011</c:v>
                </c:pt>
                <c:pt idx="67551">
                  <c:v>67.551000000000045</c:v>
                </c:pt>
                <c:pt idx="67552">
                  <c:v>67.552000000000021</c:v>
                </c:pt>
                <c:pt idx="67553">
                  <c:v>67.552999999999997</c:v>
                </c:pt>
                <c:pt idx="67554">
                  <c:v>67.55400000000003</c:v>
                </c:pt>
                <c:pt idx="67555">
                  <c:v>67.555000000000007</c:v>
                </c:pt>
                <c:pt idx="67556">
                  <c:v>67.55600000000004</c:v>
                </c:pt>
                <c:pt idx="67557">
                  <c:v>67.557000000000016</c:v>
                </c:pt>
                <c:pt idx="67558">
                  <c:v>67.557999999999993</c:v>
                </c:pt>
                <c:pt idx="67559">
                  <c:v>67.559000000000026</c:v>
                </c:pt>
                <c:pt idx="67560">
                  <c:v>67.56</c:v>
                </c:pt>
                <c:pt idx="67561">
                  <c:v>67.561000000000035</c:v>
                </c:pt>
                <c:pt idx="67562">
                  <c:v>67.562000000000012</c:v>
                </c:pt>
                <c:pt idx="67563">
                  <c:v>67.563000000000045</c:v>
                </c:pt>
                <c:pt idx="67564">
                  <c:v>67.564000000000021</c:v>
                </c:pt>
                <c:pt idx="67565">
                  <c:v>67.564999999999998</c:v>
                </c:pt>
                <c:pt idx="67566">
                  <c:v>67.566000000000031</c:v>
                </c:pt>
                <c:pt idx="67567">
                  <c:v>67.567000000000007</c:v>
                </c:pt>
                <c:pt idx="67568">
                  <c:v>67.56800000000004</c:v>
                </c:pt>
                <c:pt idx="67569">
                  <c:v>67.569000000000017</c:v>
                </c:pt>
                <c:pt idx="67570">
                  <c:v>67.569999999999993</c:v>
                </c:pt>
                <c:pt idx="67571">
                  <c:v>67.571000000000026</c:v>
                </c:pt>
                <c:pt idx="67572">
                  <c:v>67.572000000000003</c:v>
                </c:pt>
                <c:pt idx="67573">
                  <c:v>67.573000000000036</c:v>
                </c:pt>
                <c:pt idx="67574">
                  <c:v>67.574000000000012</c:v>
                </c:pt>
                <c:pt idx="67575">
                  <c:v>67.575000000000045</c:v>
                </c:pt>
                <c:pt idx="67576">
                  <c:v>67.576000000000022</c:v>
                </c:pt>
                <c:pt idx="67577">
                  <c:v>67.576999999999998</c:v>
                </c:pt>
                <c:pt idx="67578">
                  <c:v>67.578000000000031</c:v>
                </c:pt>
                <c:pt idx="67579">
                  <c:v>67.579000000000008</c:v>
                </c:pt>
                <c:pt idx="67580">
                  <c:v>67.580000000000041</c:v>
                </c:pt>
                <c:pt idx="67581">
                  <c:v>67.581000000000017</c:v>
                </c:pt>
                <c:pt idx="67582">
                  <c:v>67.581999999999994</c:v>
                </c:pt>
                <c:pt idx="67583">
                  <c:v>67.583000000000027</c:v>
                </c:pt>
                <c:pt idx="67584">
                  <c:v>67.584000000000003</c:v>
                </c:pt>
                <c:pt idx="67585">
                  <c:v>67.585000000000036</c:v>
                </c:pt>
                <c:pt idx="67586">
                  <c:v>67.586000000000013</c:v>
                </c:pt>
                <c:pt idx="67587">
                  <c:v>67.587000000000046</c:v>
                </c:pt>
                <c:pt idx="67588">
                  <c:v>67.588000000000022</c:v>
                </c:pt>
                <c:pt idx="67589">
                  <c:v>67.588999999999999</c:v>
                </c:pt>
                <c:pt idx="67590">
                  <c:v>67.590000000000032</c:v>
                </c:pt>
                <c:pt idx="67591">
                  <c:v>67.591000000000008</c:v>
                </c:pt>
                <c:pt idx="67592">
                  <c:v>67.592000000000041</c:v>
                </c:pt>
                <c:pt idx="67593">
                  <c:v>67.593000000000018</c:v>
                </c:pt>
                <c:pt idx="67594">
                  <c:v>67.593999999999994</c:v>
                </c:pt>
                <c:pt idx="67595">
                  <c:v>67.595000000000027</c:v>
                </c:pt>
                <c:pt idx="67596">
                  <c:v>67.596000000000004</c:v>
                </c:pt>
                <c:pt idx="67597">
                  <c:v>67.597000000000037</c:v>
                </c:pt>
                <c:pt idx="67598">
                  <c:v>67.598000000000013</c:v>
                </c:pt>
                <c:pt idx="67599">
                  <c:v>67.599000000000046</c:v>
                </c:pt>
                <c:pt idx="67600">
                  <c:v>67.600000000000023</c:v>
                </c:pt>
                <c:pt idx="67601">
                  <c:v>67.600999999999999</c:v>
                </c:pt>
                <c:pt idx="67602">
                  <c:v>67.602000000000032</c:v>
                </c:pt>
                <c:pt idx="67603">
                  <c:v>67.603000000000009</c:v>
                </c:pt>
                <c:pt idx="67604">
                  <c:v>67.604000000000042</c:v>
                </c:pt>
                <c:pt idx="67605">
                  <c:v>67.605000000000018</c:v>
                </c:pt>
                <c:pt idx="67606">
                  <c:v>67.605999999999995</c:v>
                </c:pt>
                <c:pt idx="67607">
                  <c:v>67.607000000000028</c:v>
                </c:pt>
                <c:pt idx="67608">
                  <c:v>67.608000000000004</c:v>
                </c:pt>
                <c:pt idx="67609">
                  <c:v>67.609000000000037</c:v>
                </c:pt>
                <c:pt idx="67610">
                  <c:v>67.610000000000014</c:v>
                </c:pt>
                <c:pt idx="67611">
                  <c:v>67.61099999999999</c:v>
                </c:pt>
                <c:pt idx="67612">
                  <c:v>67.612000000000023</c:v>
                </c:pt>
                <c:pt idx="67613">
                  <c:v>67.613</c:v>
                </c:pt>
                <c:pt idx="67614">
                  <c:v>67.614000000000033</c:v>
                </c:pt>
                <c:pt idx="67615">
                  <c:v>67.615000000000009</c:v>
                </c:pt>
                <c:pt idx="67616">
                  <c:v>67.616000000000042</c:v>
                </c:pt>
                <c:pt idx="67617">
                  <c:v>67.617000000000019</c:v>
                </c:pt>
                <c:pt idx="67618">
                  <c:v>67.617999999999995</c:v>
                </c:pt>
                <c:pt idx="67619">
                  <c:v>67.619000000000028</c:v>
                </c:pt>
                <c:pt idx="67620">
                  <c:v>67.62</c:v>
                </c:pt>
                <c:pt idx="67621">
                  <c:v>67.621000000000038</c:v>
                </c:pt>
                <c:pt idx="67622">
                  <c:v>67.622000000000014</c:v>
                </c:pt>
                <c:pt idx="67623">
                  <c:v>67.62299999999999</c:v>
                </c:pt>
                <c:pt idx="67624">
                  <c:v>67.624000000000024</c:v>
                </c:pt>
                <c:pt idx="67625">
                  <c:v>67.625</c:v>
                </c:pt>
                <c:pt idx="67626">
                  <c:v>67.626000000000033</c:v>
                </c:pt>
                <c:pt idx="67627">
                  <c:v>67.62700000000001</c:v>
                </c:pt>
                <c:pt idx="67628">
                  <c:v>67.628000000000043</c:v>
                </c:pt>
                <c:pt idx="67629">
                  <c:v>67.629000000000019</c:v>
                </c:pt>
                <c:pt idx="67630">
                  <c:v>67.63</c:v>
                </c:pt>
                <c:pt idx="67631">
                  <c:v>67.631000000000029</c:v>
                </c:pt>
                <c:pt idx="67632">
                  <c:v>67.632000000000005</c:v>
                </c:pt>
                <c:pt idx="67633">
                  <c:v>67.633000000000038</c:v>
                </c:pt>
                <c:pt idx="67634">
                  <c:v>67.634000000000015</c:v>
                </c:pt>
                <c:pt idx="67635">
                  <c:v>67.634999999999991</c:v>
                </c:pt>
                <c:pt idx="67636">
                  <c:v>67.636000000000024</c:v>
                </c:pt>
                <c:pt idx="67637">
                  <c:v>67.637</c:v>
                </c:pt>
                <c:pt idx="67638">
                  <c:v>67.638000000000034</c:v>
                </c:pt>
                <c:pt idx="67639">
                  <c:v>67.63900000000001</c:v>
                </c:pt>
                <c:pt idx="67640">
                  <c:v>67.640000000000043</c:v>
                </c:pt>
                <c:pt idx="67641">
                  <c:v>67.64100000000002</c:v>
                </c:pt>
                <c:pt idx="67642">
                  <c:v>67.641999999999996</c:v>
                </c:pt>
                <c:pt idx="67643">
                  <c:v>67.643000000000029</c:v>
                </c:pt>
                <c:pt idx="67644">
                  <c:v>67.644000000000005</c:v>
                </c:pt>
                <c:pt idx="67645">
                  <c:v>67.645000000000039</c:v>
                </c:pt>
                <c:pt idx="67646">
                  <c:v>67.646000000000015</c:v>
                </c:pt>
                <c:pt idx="67647">
                  <c:v>67.646999999999991</c:v>
                </c:pt>
                <c:pt idx="67648">
                  <c:v>67.648000000000025</c:v>
                </c:pt>
                <c:pt idx="67649">
                  <c:v>67.649000000000001</c:v>
                </c:pt>
                <c:pt idx="67650">
                  <c:v>67.650000000000034</c:v>
                </c:pt>
                <c:pt idx="67651">
                  <c:v>67.65100000000001</c:v>
                </c:pt>
                <c:pt idx="67652">
                  <c:v>67.652000000000044</c:v>
                </c:pt>
                <c:pt idx="67653">
                  <c:v>67.65300000000002</c:v>
                </c:pt>
                <c:pt idx="67654">
                  <c:v>67.653999999999996</c:v>
                </c:pt>
                <c:pt idx="67655">
                  <c:v>67.65500000000003</c:v>
                </c:pt>
                <c:pt idx="67656">
                  <c:v>67.656000000000006</c:v>
                </c:pt>
                <c:pt idx="67657">
                  <c:v>67.657000000000039</c:v>
                </c:pt>
                <c:pt idx="67658">
                  <c:v>67.658000000000015</c:v>
                </c:pt>
                <c:pt idx="67659">
                  <c:v>67.658999999999992</c:v>
                </c:pt>
                <c:pt idx="67660">
                  <c:v>67.660000000000025</c:v>
                </c:pt>
                <c:pt idx="67661">
                  <c:v>67.661000000000001</c:v>
                </c:pt>
                <c:pt idx="67662">
                  <c:v>67.662000000000035</c:v>
                </c:pt>
                <c:pt idx="67663">
                  <c:v>67.663000000000011</c:v>
                </c:pt>
                <c:pt idx="67664">
                  <c:v>67.664000000000044</c:v>
                </c:pt>
                <c:pt idx="67665">
                  <c:v>67.66500000000002</c:v>
                </c:pt>
                <c:pt idx="67666">
                  <c:v>67.665999999999997</c:v>
                </c:pt>
                <c:pt idx="67667">
                  <c:v>67.66700000000003</c:v>
                </c:pt>
                <c:pt idx="67668">
                  <c:v>67.668000000000006</c:v>
                </c:pt>
                <c:pt idx="67669">
                  <c:v>67.66900000000004</c:v>
                </c:pt>
                <c:pt idx="67670">
                  <c:v>67.670000000000016</c:v>
                </c:pt>
                <c:pt idx="67671">
                  <c:v>67.670999999999992</c:v>
                </c:pt>
                <c:pt idx="67672">
                  <c:v>67.672000000000025</c:v>
                </c:pt>
                <c:pt idx="67673">
                  <c:v>67.673000000000002</c:v>
                </c:pt>
                <c:pt idx="67674">
                  <c:v>67.674000000000035</c:v>
                </c:pt>
                <c:pt idx="67675">
                  <c:v>67.675000000000011</c:v>
                </c:pt>
                <c:pt idx="67676">
                  <c:v>67.676000000000045</c:v>
                </c:pt>
                <c:pt idx="67677">
                  <c:v>67.677000000000021</c:v>
                </c:pt>
                <c:pt idx="67678">
                  <c:v>67.677999999999997</c:v>
                </c:pt>
                <c:pt idx="67679">
                  <c:v>67.67900000000003</c:v>
                </c:pt>
                <c:pt idx="67680">
                  <c:v>67.680000000000007</c:v>
                </c:pt>
                <c:pt idx="67681">
                  <c:v>67.68100000000004</c:v>
                </c:pt>
                <c:pt idx="67682">
                  <c:v>67.682000000000016</c:v>
                </c:pt>
                <c:pt idx="67683">
                  <c:v>67.682999999999993</c:v>
                </c:pt>
                <c:pt idx="67684">
                  <c:v>67.684000000000026</c:v>
                </c:pt>
                <c:pt idx="67685">
                  <c:v>67.685000000000002</c:v>
                </c:pt>
                <c:pt idx="67686">
                  <c:v>67.686000000000035</c:v>
                </c:pt>
                <c:pt idx="67687">
                  <c:v>67.687000000000012</c:v>
                </c:pt>
                <c:pt idx="67688">
                  <c:v>67.688000000000045</c:v>
                </c:pt>
                <c:pt idx="67689">
                  <c:v>67.689000000000021</c:v>
                </c:pt>
                <c:pt idx="67690">
                  <c:v>67.69</c:v>
                </c:pt>
                <c:pt idx="67691">
                  <c:v>67.691000000000031</c:v>
                </c:pt>
                <c:pt idx="67692">
                  <c:v>67.692000000000007</c:v>
                </c:pt>
                <c:pt idx="67693">
                  <c:v>67.69300000000004</c:v>
                </c:pt>
                <c:pt idx="67694">
                  <c:v>67.694000000000017</c:v>
                </c:pt>
                <c:pt idx="67695">
                  <c:v>67.694999999999993</c:v>
                </c:pt>
                <c:pt idx="67696">
                  <c:v>67.696000000000026</c:v>
                </c:pt>
                <c:pt idx="67697">
                  <c:v>67.697000000000003</c:v>
                </c:pt>
                <c:pt idx="67698">
                  <c:v>67.698000000000036</c:v>
                </c:pt>
                <c:pt idx="67699">
                  <c:v>67.699000000000012</c:v>
                </c:pt>
                <c:pt idx="67700">
                  <c:v>67.700000000000045</c:v>
                </c:pt>
                <c:pt idx="67701">
                  <c:v>67.701000000000022</c:v>
                </c:pt>
                <c:pt idx="67702">
                  <c:v>67.701999999999998</c:v>
                </c:pt>
                <c:pt idx="67703">
                  <c:v>67.703000000000031</c:v>
                </c:pt>
                <c:pt idx="67704">
                  <c:v>67.704000000000008</c:v>
                </c:pt>
                <c:pt idx="67705">
                  <c:v>67.705000000000041</c:v>
                </c:pt>
                <c:pt idx="67706">
                  <c:v>67.706000000000017</c:v>
                </c:pt>
                <c:pt idx="67707">
                  <c:v>67.706999999999994</c:v>
                </c:pt>
                <c:pt idx="67708">
                  <c:v>67.708000000000027</c:v>
                </c:pt>
                <c:pt idx="67709">
                  <c:v>67.709000000000003</c:v>
                </c:pt>
                <c:pt idx="67710">
                  <c:v>67.710000000000036</c:v>
                </c:pt>
                <c:pt idx="67711">
                  <c:v>67.711000000000013</c:v>
                </c:pt>
                <c:pt idx="67712">
                  <c:v>67.712000000000046</c:v>
                </c:pt>
                <c:pt idx="67713">
                  <c:v>67.713000000000022</c:v>
                </c:pt>
                <c:pt idx="67714">
                  <c:v>67.713999999999999</c:v>
                </c:pt>
                <c:pt idx="67715">
                  <c:v>67.715000000000032</c:v>
                </c:pt>
                <c:pt idx="67716">
                  <c:v>67.716000000000008</c:v>
                </c:pt>
                <c:pt idx="67717">
                  <c:v>67.717000000000041</c:v>
                </c:pt>
                <c:pt idx="67718">
                  <c:v>67.718000000000018</c:v>
                </c:pt>
                <c:pt idx="67719">
                  <c:v>67.718999999999994</c:v>
                </c:pt>
                <c:pt idx="67720">
                  <c:v>67.720000000000027</c:v>
                </c:pt>
                <c:pt idx="67721">
                  <c:v>67.721000000000004</c:v>
                </c:pt>
                <c:pt idx="67722">
                  <c:v>67.722000000000037</c:v>
                </c:pt>
                <c:pt idx="67723">
                  <c:v>67.723000000000013</c:v>
                </c:pt>
                <c:pt idx="67724">
                  <c:v>67.724000000000046</c:v>
                </c:pt>
                <c:pt idx="67725">
                  <c:v>67.725000000000023</c:v>
                </c:pt>
                <c:pt idx="67726">
                  <c:v>67.725999999999999</c:v>
                </c:pt>
                <c:pt idx="67727">
                  <c:v>67.727000000000032</c:v>
                </c:pt>
                <c:pt idx="67728">
                  <c:v>67.728000000000009</c:v>
                </c:pt>
                <c:pt idx="67729">
                  <c:v>67.729000000000042</c:v>
                </c:pt>
                <c:pt idx="67730">
                  <c:v>67.730000000000018</c:v>
                </c:pt>
                <c:pt idx="67731">
                  <c:v>67.730999999999995</c:v>
                </c:pt>
                <c:pt idx="67732">
                  <c:v>67.732000000000028</c:v>
                </c:pt>
                <c:pt idx="67733">
                  <c:v>67.733000000000004</c:v>
                </c:pt>
                <c:pt idx="67734">
                  <c:v>67.734000000000037</c:v>
                </c:pt>
                <c:pt idx="67735">
                  <c:v>67.735000000000014</c:v>
                </c:pt>
                <c:pt idx="67736">
                  <c:v>67.73599999999999</c:v>
                </c:pt>
                <c:pt idx="67737">
                  <c:v>67.737000000000023</c:v>
                </c:pt>
                <c:pt idx="67738">
                  <c:v>67.738</c:v>
                </c:pt>
                <c:pt idx="67739">
                  <c:v>67.739000000000033</c:v>
                </c:pt>
                <c:pt idx="67740">
                  <c:v>67.740000000000009</c:v>
                </c:pt>
                <c:pt idx="67741">
                  <c:v>67.741000000000042</c:v>
                </c:pt>
                <c:pt idx="67742">
                  <c:v>67.742000000000019</c:v>
                </c:pt>
                <c:pt idx="67743">
                  <c:v>67.742999999999995</c:v>
                </c:pt>
                <c:pt idx="67744">
                  <c:v>67.744000000000028</c:v>
                </c:pt>
                <c:pt idx="67745">
                  <c:v>67.745000000000005</c:v>
                </c:pt>
                <c:pt idx="67746">
                  <c:v>67.746000000000038</c:v>
                </c:pt>
                <c:pt idx="67747">
                  <c:v>67.747000000000014</c:v>
                </c:pt>
                <c:pt idx="67748">
                  <c:v>67.74799999999999</c:v>
                </c:pt>
                <c:pt idx="67749">
                  <c:v>67.749000000000024</c:v>
                </c:pt>
                <c:pt idx="67750">
                  <c:v>67.75</c:v>
                </c:pt>
                <c:pt idx="67751">
                  <c:v>67.751000000000033</c:v>
                </c:pt>
                <c:pt idx="67752">
                  <c:v>67.75200000000001</c:v>
                </c:pt>
                <c:pt idx="67753">
                  <c:v>67.753000000000043</c:v>
                </c:pt>
                <c:pt idx="67754">
                  <c:v>67.754000000000019</c:v>
                </c:pt>
                <c:pt idx="67755">
                  <c:v>67.754999999999995</c:v>
                </c:pt>
                <c:pt idx="67756">
                  <c:v>67.756000000000029</c:v>
                </c:pt>
                <c:pt idx="67757">
                  <c:v>67.757000000000005</c:v>
                </c:pt>
                <c:pt idx="67758">
                  <c:v>67.758000000000038</c:v>
                </c:pt>
                <c:pt idx="67759">
                  <c:v>67.759000000000015</c:v>
                </c:pt>
                <c:pt idx="67760">
                  <c:v>67.759999999999991</c:v>
                </c:pt>
                <c:pt idx="67761">
                  <c:v>67.761000000000024</c:v>
                </c:pt>
                <c:pt idx="67762">
                  <c:v>67.762</c:v>
                </c:pt>
                <c:pt idx="67763">
                  <c:v>67.763000000000034</c:v>
                </c:pt>
                <c:pt idx="67764">
                  <c:v>67.76400000000001</c:v>
                </c:pt>
                <c:pt idx="67765">
                  <c:v>67.765000000000043</c:v>
                </c:pt>
                <c:pt idx="67766">
                  <c:v>67.76600000000002</c:v>
                </c:pt>
                <c:pt idx="67767">
                  <c:v>67.766999999999996</c:v>
                </c:pt>
                <c:pt idx="67768">
                  <c:v>67.768000000000029</c:v>
                </c:pt>
                <c:pt idx="67769">
                  <c:v>67.769000000000005</c:v>
                </c:pt>
                <c:pt idx="67770">
                  <c:v>67.770000000000039</c:v>
                </c:pt>
                <c:pt idx="67771">
                  <c:v>67.771000000000015</c:v>
                </c:pt>
                <c:pt idx="67772">
                  <c:v>67.771999999999991</c:v>
                </c:pt>
                <c:pt idx="67773">
                  <c:v>67.773000000000025</c:v>
                </c:pt>
                <c:pt idx="67774">
                  <c:v>67.774000000000001</c:v>
                </c:pt>
                <c:pt idx="67775">
                  <c:v>67.775000000000034</c:v>
                </c:pt>
                <c:pt idx="67776">
                  <c:v>67.77600000000001</c:v>
                </c:pt>
                <c:pt idx="67777">
                  <c:v>67.777000000000044</c:v>
                </c:pt>
                <c:pt idx="67778">
                  <c:v>67.77800000000002</c:v>
                </c:pt>
                <c:pt idx="67779">
                  <c:v>67.778999999999996</c:v>
                </c:pt>
                <c:pt idx="67780">
                  <c:v>67.78000000000003</c:v>
                </c:pt>
                <c:pt idx="67781">
                  <c:v>67.781000000000006</c:v>
                </c:pt>
                <c:pt idx="67782">
                  <c:v>67.782000000000039</c:v>
                </c:pt>
                <c:pt idx="67783">
                  <c:v>67.783000000000015</c:v>
                </c:pt>
                <c:pt idx="67784">
                  <c:v>67.783999999999992</c:v>
                </c:pt>
                <c:pt idx="67785">
                  <c:v>67.785000000000025</c:v>
                </c:pt>
                <c:pt idx="67786">
                  <c:v>67.786000000000001</c:v>
                </c:pt>
                <c:pt idx="67787">
                  <c:v>67.787000000000035</c:v>
                </c:pt>
                <c:pt idx="67788">
                  <c:v>67.788000000000011</c:v>
                </c:pt>
                <c:pt idx="67789">
                  <c:v>67.789000000000044</c:v>
                </c:pt>
                <c:pt idx="67790">
                  <c:v>67.79000000000002</c:v>
                </c:pt>
                <c:pt idx="67791">
                  <c:v>67.790999999999997</c:v>
                </c:pt>
                <c:pt idx="67792">
                  <c:v>67.79200000000003</c:v>
                </c:pt>
                <c:pt idx="67793">
                  <c:v>67.793000000000006</c:v>
                </c:pt>
                <c:pt idx="67794">
                  <c:v>67.79400000000004</c:v>
                </c:pt>
                <c:pt idx="67795">
                  <c:v>67.795000000000016</c:v>
                </c:pt>
                <c:pt idx="67796">
                  <c:v>67.795999999999992</c:v>
                </c:pt>
                <c:pt idx="67797">
                  <c:v>67.797000000000025</c:v>
                </c:pt>
                <c:pt idx="67798">
                  <c:v>67.798000000000002</c:v>
                </c:pt>
                <c:pt idx="67799">
                  <c:v>67.799000000000035</c:v>
                </c:pt>
                <c:pt idx="67800">
                  <c:v>67.800000000000011</c:v>
                </c:pt>
                <c:pt idx="67801">
                  <c:v>67.801000000000045</c:v>
                </c:pt>
                <c:pt idx="67802">
                  <c:v>67.802000000000021</c:v>
                </c:pt>
                <c:pt idx="67803">
                  <c:v>67.802999999999997</c:v>
                </c:pt>
                <c:pt idx="67804">
                  <c:v>67.80400000000003</c:v>
                </c:pt>
                <c:pt idx="67805">
                  <c:v>67.805000000000007</c:v>
                </c:pt>
                <c:pt idx="67806">
                  <c:v>67.80600000000004</c:v>
                </c:pt>
                <c:pt idx="67807">
                  <c:v>67.807000000000016</c:v>
                </c:pt>
                <c:pt idx="67808">
                  <c:v>67.807999999999993</c:v>
                </c:pt>
                <c:pt idx="67809">
                  <c:v>67.809000000000026</c:v>
                </c:pt>
                <c:pt idx="67810">
                  <c:v>67.81</c:v>
                </c:pt>
                <c:pt idx="67811">
                  <c:v>67.811000000000035</c:v>
                </c:pt>
                <c:pt idx="67812">
                  <c:v>67.812000000000012</c:v>
                </c:pt>
                <c:pt idx="67813">
                  <c:v>67.813000000000045</c:v>
                </c:pt>
                <c:pt idx="67814">
                  <c:v>67.814000000000021</c:v>
                </c:pt>
                <c:pt idx="67815">
                  <c:v>67.814999999999998</c:v>
                </c:pt>
                <c:pt idx="67816">
                  <c:v>67.816000000000031</c:v>
                </c:pt>
                <c:pt idx="67817">
                  <c:v>67.817000000000007</c:v>
                </c:pt>
                <c:pt idx="67818">
                  <c:v>67.81800000000004</c:v>
                </c:pt>
                <c:pt idx="67819">
                  <c:v>67.819000000000017</c:v>
                </c:pt>
                <c:pt idx="67820">
                  <c:v>67.819999999999993</c:v>
                </c:pt>
                <c:pt idx="67821">
                  <c:v>67.821000000000026</c:v>
                </c:pt>
                <c:pt idx="67822">
                  <c:v>67.822000000000003</c:v>
                </c:pt>
                <c:pt idx="67823">
                  <c:v>67.823000000000036</c:v>
                </c:pt>
                <c:pt idx="67824">
                  <c:v>67.824000000000012</c:v>
                </c:pt>
                <c:pt idx="67825">
                  <c:v>67.825000000000045</c:v>
                </c:pt>
                <c:pt idx="67826">
                  <c:v>67.826000000000022</c:v>
                </c:pt>
                <c:pt idx="67827">
                  <c:v>67.826999999999998</c:v>
                </c:pt>
                <c:pt idx="67828">
                  <c:v>67.828000000000031</c:v>
                </c:pt>
                <c:pt idx="67829">
                  <c:v>67.829000000000008</c:v>
                </c:pt>
                <c:pt idx="67830">
                  <c:v>67.830000000000041</c:v>
                </c:pt>
                <c:pt idx="67831">
                  <c:v>67.831000000000017</c:v>
                </c:pt>
                <c:pt idx="67832">
                  <c:v>67.831999999999994</c:v>
                </c:pt>
                <c:pt idx="67833">
                  <c:v>67.833000000000027</c:v>
                </c:pt>
                <c:pt idx="67834">
                  <c:v>67.834000000000003</c:v>
                </c:pt>
                <c:pt idx="67835">
                  <c:v>67.835000000000036</c:v>
                </c:pt>
                <c:pt idx="67836">
                  <c:v>67.836000000000013</c:v>
                </c:pt>
                <c:pt idx="67837">
                  <c:v>67.837000000000046</c:v>
                </c:pt>
                <c:pt idx="67838">
                  <c:v>67.838000000000022</c:v>
                </c:pt>
                <c:pt idx="67839">
                  <c:v>67.838999999999999</c:v>
                </c:pt>
                <c:pt idx="67840">
                  <c:v>67.840000000000032</c:v>
                </c:pt>
                <c:pt idx="67841">
                  <c:v>67.841000000000008</c:v>
                </c:pt>
                <c:pt idx="67842">
                  <c:v>67.842000000000041</c:v>
                </c:pt>
                <c:pt idx="67843">
                  <c:v>67.843000000000018</c:v>
                </c:pt>
                <c:pt idx="67844">
                  <c:v>67.843999999999994</c:v>
                </c:pt>
                <c:pt idx="67845">
                  <c:v>67.845000000000027</c:v>
                </c:pt>
                <c:pt idx="67846">
                  <c:v>67.846000000000004</c:v>
                </c:pt>
                <c:pt idx="67847">
                  <c:v>67.847000000000037</c:v>
                </c:pt>
                <c:pt idx="67848">
                  <c:v>67.848000000000013</c:v>
                </c:pt>
                <c:pt idx="67849">
                  <c:v>67.849000000000046</c:v>
                </c:pt>
                <c:pt idx="67850">
                  <c:v>67.850000000000023</c:v>
                </c:pt>
                <c:pt idx="67851">
                  <c:v>67.850999999999999</c:v>
                </c:pt>
                <c:pt idx="67852">
                  <c:v>67.852000000000032</c:v>
                </c:pt>
                <c:pt idx="67853">
                  <c:v>67.853000000000009</c:v>
                </c:pt>
                <c:pt idx="67854">
                  <c:v>67.854000000000042</c:v>
                </c:pt>
                <c:pt idx="67855">
                  <c:v>67.855000000000018</c:v>
                </c:pt>
                <c:pt idx="67856">
                  <c:v>67.855999999999995</c:v>
                </c:pt>
                <c:pt idx="67857">
                  <c:v>67.857000000000028</c:v>
                </c:pt>
                <c:pt idx="67858">
                  <c:v>67.858000000000004</c:v>
                </c:pt>
                <c:pt idx="67859">
                  <c:v>67.859000000000037</c:v>
                </c:pt>
                <c:pt idx="67860">
                  <c:v>67.860000000000014</c:v>
                </c:pt>
                <c:pt idx="67861">
                  <c:v>67.86099999999999</c:v>
                </c:pt>
                <c:pt idx="67862">
                  <c:v>67.862000000000023</c:v>
                </c:pt>
                <c:pt idx="67863">
                  <c:v>67.863</c:v>
                </c:pt>
                <c:pt idx="67864">
                  <c:v>67.864000000000033</c:v>
                </c:pt>
                <c:pt idx="67865">
                  <c:v>67.865000000000009</c:v>
                </c:pt>
                <c:pt idx="67866">
                  <c:v>67.866000000000042</c:v>
                </c:pt>
                <c:pt idx="67867">
                  <c:v>67.867000000000019</c:v>
                </c:pt>
                <c:pt idx="67868">
                  <c:v>67.867999999999995</c:v>
                </c:pt>
                <c:pt idx="67869">
                  <c:v>67.869000000000028</c:v>
                </c:pt>
                <c:pt idx="67870">
                  <c:v>67.87</c:v>
                </c:pt>
                <c:pt idx="67871">
                  <c:v>67.871000000000038</c:v>
                </c:pt>
                <c:pt idx="67872">
                  <c:v>67.872000000000014</c:v>
                </c:pt>
                <c:pt idx="67873">
                  <c:v>67.87299999999999</c:v>
                </c:pt>
                <c:pt idx="67874">
                  <c:v>67.874000000000024</c:v>
                </c:pt>
                <c:pt idx="67875">
                  <c:v>67.875</c:v>
                </c:pt>
                <c:pt idx="67876">
                  <c:v>67.876000000000033</c:v>
                </c:pt>
                <c:pt idx="67877">
                  <c:v>67.87700000000001</c:v>
                </c:pt>
                <c:pt idx="67878">
                  <c:v>67.878000000000043</c:v>
                </c:pt>
                <c:pt idx="67879">
                  <c:v>67.879000000000019</c:v>
                </c:pt>
                <c:pt idx="67880">
                  <c:v>67.88</c:v>
                </c:pt>
                <c:pt idx="67881">
                  <c:v>67.881000000000029</c:v>
                </c:pt>
                <c:pt idx="67882">
                  <c:v>67.882000000000005</c:v>
                </c:pt>
                <c:pt idx="67883">
                  <c:v>67.883000000000038</c:v>
                </c:pt>
                <c:pt idx="67884">
                  <c:v>67.884000000000015</c:v>
                </c:pt>
                <c:pt idx="67885">
                  <c:v>67.884999999999991</c:v>
                </c:pt>
                <c:pt idx="67886">
                  <c:v>67.886000000000024</c:v>
                </c:pt>
                <c:pt idx="67887">
                  <c:v>67.887</c:v>
                </c:pt>
                <c:pt idx="67888">
                  <c:v>67.888000000000034</c:v>
                </c:pt>
                <c:pt idx="67889">
                  <c:v>67.88900000000001</c:v>
                </c:pt>
                <c:pt idx="67890">
                  <c:v>67.890000000000043</c:v>
                </c:pt>
                <c:pt idx="67891">
                  <c:v>67.89100000000002</c:v>
                </c:pt>
                <c:pt idx="67892">
                  <c:v>67.891999999999996</c:v>
                </c:pt>
                <c:pt idx="67893">
                  <c:v>67.893000000000029</c:v>
                </c:pt>
                <c:pt idx="67894">
                  <c:v>67.894000000000005</c:v>
                </c:pt>
                <c:pt idx="67895">
                  <c:v>67.895000000000039</c:v>
                </c:pt>
                <c:pt idx="67896">
                  <c:v>67.896000000000015</c:v>
                </c:pt>
                <c:pt idx="67897">
                  <c:v>67.896999999999991</c:v>
                </c:pt>
                <c:pt idx="67898">
                  <c:v>67.898000000000025</c:v>
                </c:pt>
                <c:pt idx="67899">
                  <c:v>67.899000000000001</c:v>
                </c:pt>
                <c:pt idx="67900">
                  <c:v>67.900000000000034</c:v>
                </c:pt>
                <c:pt idx="67901">
                  <c:v>67.90100000000001</c:v>
                </c:pt>
                <c:pt idx="67902">
                  <c:v>67.902000000000044</c:v>
                </c:pt>
                <c:pt idx="67903">
                  <c:v>67.90300000000002</c:v>
                </c:pt>
                <c:pt idx="67904">
                  <c:v>67.903999999999996</c:v>
                </c:pt>
                <c:pt idx="67905">
                  <c:v>67.90500000000003</c:v>
                </c:pt>
                <c:pt idx="67906">
                  <c:v>67.906000000000006</c:v>
                </c:pt>
                <c:pt idx="67907">
                  <c:v>67.907000000000039</c:v>
                </c:pt>
                <c:pt idx="67908">
                  <c:v>67.908000000000015</c:v>
                </c:pt>
                <c:pt idx="67909">
                  <c:v>67.908999999999992</c:v>
                </c:pt>
                <c:pt idx="67910">
                  <c:v>67.910000000000025</c:v>
                </c:pt>
                <c:pt idx="67911">
                  <c:v>67.911000000000001</c:v>
                </c:pt>
                <c:pt idx="67912">
                  <c:v>67.912000000000035</c:v>
                </c:pt>
                <c:pt idx="67913">
                  <c:v>67.913000000000011</c:v>
                </c:pt>
                <c:pt idx="67914">
                  <c:v>67.914000000000044</c:v>
                </c:pt>
                <c:pt idx="67915">
                  <c:v>67.91500000000002</c:v>
                </c:pt>
                <c:pt idx="67916">
                  <c:v>67.915999999999997</c:v>
                </c:pt>
                <c:pt idx="67917">
                  <c:v>67.91700000000003</c:v>
                </c:pt>
                <c:pt idx="67918">
                  <c:v>67.918000000000006</c:v>
                </c:pt>
                <c:pt idx="67919">
                  <c:v>67.91900000000004</c:v>
                </c:pt>
                <c:pt idx="67920">
                  <c:v>67.920000000000016</c:v>
                </c:pt>
                <c:pt idx="67921">
                  <c:v>67.920999999999992</c:v>
                </c:pt>
                <c:pt idx="67922">
                  <c:v>67.922000000000025</c:v>
                </c:pt>
                <c:pt idx="67923">
                  <c:v>67.923000000000002</c:v>
                </c:pt>
                <c:pt idx="67924">
                  <c:v>67.924000000000035</c:v>
                </c:pt>
                <c:pt idx="67925">
                  <c:v>67.925000000000011</c:v>
                </c:pt>
                <c:pt idx="67926">
                  <c:v>67.926000000000045</c:v>
                </c:pt>
                <c:pt idx="67927">
                  <c:v>67.927000000000021</c:v>
                </c:pt>
                <c:pt idx="67928">
                  <c:v>67.927999999999997</c:v>
                </c:pt>
                <c:pt idx="67929">
                  <c:v>67.92900000000003</c:v>
                </c:pt>
                <c:pt idx="67930">
                  <c:v>67.930000000000007</c:v>
                </c:pt>
                <c:pt idx="67931">
                  <c:v>67.93100000000004</c:v>
                </c:pt>
                <c:pt idx="67932">
                  <c:v>67.932000000000016</c:v>
                </c:pt>
                <c:pt idx="67933">
                  <c:v>67.932999999999993</c:v>
                </c:pt>
                <c:pt idx="67934">
                  <c:v>67.934000000000026</c:v>
                </c:pt>
                <c:pt idx="67935">
                  <c:v>67.935000000000002</c:v>
                </c:pt>
                <c:pt idx="67936">
                  <c:v>67.936000000000035</c:v>
                </c:pt>
                <c:pt idx="67937">
                  <c:v>67.937000000000012</c:v>
                </c:pt>
                <c:pt idx="67938">
                  <c:v>67.938000000000045</c:v>
                </c:pt>
                <c:pt idx="67939">
                  <c:v>67.939000000000021</c:v>
                </c:pt>
                <c:pt idx="67940">
                  <c:v>67.94</c:v>
                </c:pt>
                <c:pt idx="67941">
                  <c:v>67.941000000000031</c:v>
                </c:pt>
                <c:pt idx="67942">
                  <c:v>67.942000000000007</c:v>
                </c:pt>
                <c:pt idx="67943">
                  <c:v>67.94300000000004</c:v>
                </c:pt>
                <c:pt idx="67944">
                  <c:v>67.944000000000017</c:v>
                </c:pt>
                <c:pt idx="67945">
                  <c:v>67.944999999999993</c:v>
                </c:pt>
                <c:pt idx="67946">
                  <c:v>67.946000000000026</c:v>
                </c:pt>
                <c:pt idx="67947">
                  <c:v>67.947000000000003</c:v>
                </c:pt>
                <c:pt idx="67948">
                  <c:v>67.948000000000036</c:v>
                </c:pt>
                <c:pt idx="67949">
                  <c:v>67.949000000000012</c:v>
                </c:pt>
                <c:pt idx="67950">
                  <c:v>67.950000000000045</c:v>
                </c:pt>
                <c:pt idx="67951">
                  <c:v>67.951000000000022</c:v>
                </c:pt>
                <c:pt idx="67952">
                  <c:v>67.951999999999998</c:v>
                </c:pt>
                <c:pt idx="67953">
                  <c:v>67.953000000000031</c:v>
                </c:pt>
                <c:pt idx="67954">
                  <c:v>67.954000000000008</c:v>
                </c:pt>
                <c:pt idx="67955">
                  <c:v>67.955000000000041</c:v>
                </c:pt>
                <c:pt idx="67956">
                  <c:v>67.956000000000017</c:v>
                </c:pt>
                <c:pt idx="67957">
                  <c:v>67.956999999999994</c:v>
                </c:pt>
                <c:pt idx="67958">
                  <c:v>67.958000000000027</c:v>
                </c:pt>
                <c:pt idx="67959">
                  <c:v>67.959000000000003</c:v>
                </c:pt>
                <c:pt idx="67960">
                  <c:v>67.960000000000036</c:v>
                </c:pt>
                <c:pt idx="67961">
                  <c:v>67.961000000000013</c:v>
                </c:pt>
                <c:pt idx="67962">
                  <c:v>67.962000000000046</c:v>
                </c:pt>
                <c:pt idx="67963">
                  <c:v>67.963000000000022</c:v>
                </c:pt>
                <c:pt idx="67964">
                  <c:v>67.963999999999999</c:v>
                </c:pt>
                <c:pt idx="67965">
                  <c:v>67.965000000000032</c:v>
                </c:pt>
                <c:pt idx="67966">
                  <c:v>67.966000000000008</c:v>
                </c:pt>
                <c:pt idx="67967">
                  <c:v>67.967000000000041</c:v>
                </c:pt>
                <c:pt idx="67968">
                  <c:v>67.968000000000018</c:v>
                </c:pt>
                <c:pt idx="67969">
                  <c:v>67.968999999999994</c:v>
                </c:pt>
                <c:pt idx="67970">
                  <c:v>67.970000000000027</c:v>
                </c:pt>
                <c:pt idx="67971">
                  <c:v>67.971000000000004</c:v>
                </c:pt>
                <c:pt idx="67972">
                  <c:v>67.972000000000037</c:v>
                </c:pt>
                <c:pt idx="67973">
                  <c:v>67.973000000000013</c:v>
                </c:pt>
                <c:pt idx="67974">
                  <c:v>67.974000000000046</c:v>
                </c:pt>
                <c:pt idx="67975">
                  <c:v>67.975000000000023</c:v>
                </c:pt>
                <c:pt idx="67976">
                  <c:v>67.975999999999999</c:v>
                </c:pt>
                <c:pt idx="67977">
                  <c:v>67.977000000000032</c:v>
                </c:pt>
                <c:pt idx="67978">
                  <c:v>67.978000000000009</c:v>
                </c:pt>
                <c:pt idx="67979">
                  <c:v>67.979000000000042</c:v>
                </c:pt>
                <c:pt idx="67980">
                  <c:v>67.980000000000018</c:v>
                </c:pt>
                <c:pt idx="67981">
                  <c:v>67.980999999999995</c:v>
                </c:pt>
                <c:pt idx="67982">
                  <c:v>67.982000000000028</c:v>
                </c:pt>
                <c:pt idx="67983">
                  <c:v>67.983000000000004</c:v>
                </c:pt>
                <c:pt idx="67984">
                  <c:v>67.984000000000037</c:v>
                </c:pt>
                <c:pt idx="67985">
                  <c:v>67.985000000000014</c:v>
                </c:pt>
                <c:pt idx="67986">
                  <c:v>67.98599999999999</c:v>
                </c:pt>
                <c:pt idx="67987">
                  <c:v>67.987000000000023</c:v>
                </c:pt>
                <c:pt idx="67988">
                  <c:v>67.988</c:v>
                </c:pt>
                <c:pt idx="67989">
                  <c:v>67.989000000000033</c:v>
                </c:pt>
                <c:pt idx="67990">
                  <c:v>67.990000000000009</c:v>
                </c:pt>
                <c:pt idx="67991">
                  <c:v>67.991000000000042</c:v>
                </c:pt>
                <c:pt idx="67992">
                  <c:v>67.992000000000019</c:v>
                </c:pt>
                <c:pt idx="67993">
                  <c:v>67.992999999999995</c:v>
                </c:pt>
                <c:pt idx="67994">
                  <c:v>67.994000000000028</c:v>
                </c:pt>
                <c:pt idx="67995">
                  <c:v>67.995000000000005</c:v>
                </c:pt>
                <c:pt idx="67996">
                  <c:v>67.996000000000038</c:v>
                </c:pt>
                <c:pt idx="67997">
                  <c:v>67.997000000000014</c:v>
                </c:pt>
                <c:pt idx="67998">
                  <c:v>67.99799999999999</c:v>
                </c:pt>
                <c:pt idx="67999">
                  <c:v>67.999000000000024</c:v>
                </c:pt>
                <c:pt idx="68000">
                  <c:v>68</c:v>
                </c:pt>
                <c:pt idx="68001">
                  <c:v>68.001000000000033</c:v>
                </c:pt>
                <c:pt idx="68002">
                  <c:v>68.00200000000001</c:v>
                </c:pt>
                <c:pt idx="68003">
                  <c:v>68.003000000000043</c:v>
                </c:pt>
                <c:pt idx="68004">
                  <c:v>68.004000000000019</c:v>
                </c:pt>
                <c:pt idx="68005">
                  <c:v>68.004999999999995</c:v>
                </c:pt>
                <c:pt idx="68006">
                  <c:v>68.006000000000029</c:v>
                </c:pt>
                <c:pt idx="68007">
                  <c:v>68.007000000000005</c:v>
                </c:pt>
                <c:pt idx="68008">
                  <c:v>68.008000000000038</c:v>
                </c:pt>
                <c:pt idx="68009">
                  <c:v>68.009000000000015</c:v>
                </c:pt>
                <c:pt idx="68010">
                  <c:v>68.009999999999991</c:v>
                </c:pt>
                <c:pt idx="68011">
                  <c:v>68.011000000000024</c:v>
                </c:pt>
                <c:pt idx="68012">
                  <c:v>68.012</c:v>
                </c:pt>
                <c:pt idx="68013">
                  <c:v>68.013000000000034</c:v>
                </c:pt>
                <c:pt idx="68014">
                  <c:v>68.01400000000001</c:v>
                </c:pt>
                <c:pt idx="68015">
                  <c:v>68.015000000000043</c:v>
                </c:pt>
                <c:pt idx="68016">
                  <c:v>68.01600000000002</c:v>
                </c:pt>
                <c:pt idx="68017">
                  <c:v>68.016999999999996</c:v>
                </c:pt>
                <c:pt idx="68018">
                  <c:v>68.018000000000029</c:v>
                </c:pt>
                <c:pt idx="68019">
                  <c:v>68.019000000000005</c:v>
                </c:pt>
                <c:pt idx="68020">
                  <c:v>68.020000000000039</c:v>
                </c:pt>
                <c:pt idx="68021">
                  <c:v>68.021000000000015</c:v>
                </c:pt>
                <c:pt idx="68022">
                  <c:v>68.021999999999991</c:v>
                </c:pt>
                <c:pt idx="68023">
                  <c:v>68.023000000000025</c:v>
                </c:pt>
                <c:pt idx="68024">
                  <c:v>68.024000000000001</c:v>
                </c:pt>
                <c:pt idx="68025">
                  <c:v>68.025000000000034</c:v>
                </c:pt>
                <c:pt idx="68026">
                  <c:v>68.02600000000001</c:v>
                </c:pt>
                <c:pt idx="68027">
                  <c:v>68.027000000000044</c:v>
                </c:pt>
                <c:pt idx="68028">
                  <c:v>68.02800000000002</c:v>
                </c:pt>
                <c:pt idx="68029">
                  <c:v>68.028999999999996</c:v>
                </c:pt>
                <c:pt idx="68030">
                  <c:v>68.03000000000003</c:v>
                </c:pt>
                <c:pt idx="68031">
                  <c:v>68.031000000000006</c:v>
                </c:pt>
                <c:pt idx="68032">
                  <c:v>68.032000000000039</c:v>
                </c:pt>
                <c:pt idx="68033">
                  <c:v>68.033000000000015</c:v>
                </c:pt>
                <c:pt idx="68034">
                  <c:v>68.033999999999992</c:v>
                </c:pt>
                <c:pt idx="68035">
                  <c:v>68.035000000000025</c:v>
                </c:pt>
                <c:pt idx="68036">
                  <c:v>68.036000000000001</c:v>
                </c:pt>
                <c:pt idx="68037">
                  <c:v>68.037000000000035</c:v>
                </c:pt>
                <c:pt idx="68038">
                  <c:v>68.038000000000011</c:v>
                </c:pt>
                <c:pt idx="68039">
                  <c:v>68.039000000000044</c:v>
                </c:pt>
                <c:pt idx="68040">
                  <c:v>68.04000000000002</c:v>
                </c:pt>
                <c:pt idx="68041">
                  <c:v>68.040999999999997</c:v>
                </c:pt>
                <c:pt idx="68042">
                  <c:v>68.04200000000003</c:v>
                </c:pt>
                <c:pt idx="68043">
                  <c:v>68.043000000000006</c:v>
                </c:pt>
                <c:pt idx="68044">
                  <c:v>68.04400000000004</c:v>
                </c:pt>
                <c:pt idx="68045">
                  <c:v>68.045000000000016</c:v>
                </c:pt>
                <c:pt idx="68046">
                  <c:v>68.045999999999992</c:v>
                </c:pt>
                <c:pt idx="68047">
                  <c:v>68.047000000000025</c:v>
                </c:pt>
                <c:pt idx="68048">
                  <c:v>68.048000000000002</c:v>
                </c:pt>
                <c:pt idx="68049">
                  <c:v>68.049000000000035</c:v>
                </c:pt>
                <c:pt idx="68050">
                  <c:v>68.050000000000011</c:v>
                </c:pt>
                <c:pt idx="68051">
                  <c:v>68.051000000000045</c:v>
                </c:pt>
                <c:pt idx="68052">
                  <c:v>68.052000000000021</c:v>
                </c:pt>
                <c:pt idx="68053">
                  <c:v>68.052999999999997</c:v>
                </c:pt>
                <c:pt idx="68054">
                  <c:v>68.05400000000003</c:v>
                </c:pt>
                <c:pt idx="68055">
                  <c:v>68.055000000000007</c:v>
                </c:pt>
                <c:pt idx="68056">
                  <c:v>68.05600000000004</c:v>
                </c:pt>
                <c:pt idx="68057">
                  <c:v>68.057000000000016</c:v>
                </c:pt>
                <c:pt idx="68058">
                  <c:v>68.057999999999993</c:v>
                </c:pt>
                <c:pt idx="68059">
                  <c:v>68.059000000000026</c:v>
                </c:pt>
                <c:pt idx="68060">
                  <c:v>68.06</c:v>
                </c:pt>
                <c:pt idx="68061">
                  <c:v>68.061000000000035</c:v>
                </c:pt>
                <c:pt idx="68062">
                  <c:v>68.062000000000012</c:v>
                </c:pt>
                <c:pt idx="68063">
                  <c:v>68.063000000000045</c:v>
                </c:pt>
                <c:pt idx="68064">
                  <c:v>68.064000000000021</c:v>
                </c:pt>
                <c:pt idx="68065">
                  <c:v>68.064999999999998</c:v>
                </c:pt>
                <c:pt idx="68066">
                  <c:v>68.066000000000031</c:v>
                </c:pt>
                <c:pt idx="68067">
                  <c:v>68.067000000000007</c:v>
                </c:pt>
                <c:pt idx="68068">
                  <c:v>68.06800000000004</c:v>
                </c:pt>
                <c:pt idx="68069">
                  <c:v>68.069000000000017</c:v>
                </c:pt>
                <c:pt idx="68070">
                  <c:v>68.069999999999993</c:v>
                </c:pt>
                <c:pt idx="68071">
                  <c:v>68.071000000000026</c:v>
                </c:pt>
                <c:pt idx="68072">
                  <c:v>68.072000000000003</c:v>
                </c:pt>
                <c:pt idx="68073">
                  <c:v>68.073000000000036</c:v>
                </c:pt>
                <c:pt idx="68074">
                  <c:v>68.074000000000012</c:v>
                </c:pt>
                <c:pt idx="68075">
                  <c:v>68.075000000000045</c:v>
                </c:pt>
                <c:pt idx="68076">
                  <c:v>68.076000000000022</c:v>
                </c:pt>
                <c:pt idx="68077">
                  <c:v>68.076999999999998</c:v>
                </c:pt>
                <c:pt idx="68078">
                  <c:v>68.078000000000031</c:v>
                </c:pt>
                <c:pt idx="68079">
                  <c:v>68.079000000000008</c:v>
                </c:pt>
                <c:pt idx="68080">
                  <c:v>68.080000000000041</c:v>
                </c:pt>
                <c:pt idx="68081">
                  <c:v>68.081000000000017</c:v>
                </c:pt>
                <c:pt idx="68082">
                  <c:v>68.081999999999994</c:v>
                </c:pt>
                <c:pt idx="68083">
                  <c:v>68.083000000000027</c:v>
                </c:pt>
                <c:pt idx="68084">
                  <c:v>68.084000000000003</c:v>
                </c:pt>
                <c:pt idx="68085">
                  <c:v>68.085000000000036</c:v>
                </c:pt>
                <c:pt idx="68086">
                  <c:v>68.086000000000013</c:v>
                </c:pt>
                <c:pt idx="68087">
                  <c:v>68.087000000000046</c:v>
                </c:pt>
                <c:pt idx="68088">
                  <c:v>68.088000000000022</c:v>
                </c:pt>
                <c:pt idx="68089">
                  <c:v>68.088999999999999</c:v>
                </c:pt>
                <c:pt idx="68090">
                  <c:v>68.090000000000032</c:v>
                </c:pt>
                <c:pt idx="68091">
                  <c:v>68.091000000000008</c:v>
                </c:pt>
                <c:pt idx="68092">
                  <c:v>68.092000000000041</c:v>
                </c:pt>
                <c:pt idx="68093">
                  <c:v>68.093000000000018</c:v>
                </c:pt>
                <c:pt idx="68094">
                  <c:v>68.093999999999994</c:v>
                </c:pt>
                <c:pt idx="68095">
                  <c:v>68.095000000000027</c:v>
                </c:pt>
                <c:pt idx="68096">
                  <c:v>68.096000000000004</c:v>
                </c:pt>
                <c:pt idx="68097">
                  <c:v>68.097000000000037</c:v>
                </c:pt>
                <c:pt idx="68098">
                  <c:v>68.098000000000013</c:v>
                </c:pt>
                <c:pt idx="68099">
                  <c:v>68.099000000000046</c:v>
                </c:pt>
                <c:pt idx="68100">
                  <c:v>68.100000000000023</c:v>
                </c:pt>
                <c:pt idx="68101">
                  <c:v>68.100999999999999</c:v>
                </c:pt>
                <c:pt idx="68102">
                  <c:v>68.102000000000032</c:v>
                </c:pt>
                <c:pt idx="68103">
                  <c:v>68.103000000000009</c:v>
                </c:pt>
                <c:pt idx="68104">
                  <c:v>68.104000000000042</c:v>
                </c:pt>
                <c:pt idx="68105">
                  <c:v>68.105000000000018</c:v>
                </c:pt>
                <c:pt idx="68106">
                  <c:v>68.105999999999995</c:v>
                </c:pt>
                <c:pt idx="68107">
                  <c:v>68.107000000000028</c:v>
                </c:pt>
                <c:pt idx="68108">
                  <c:v>68.108000000000004</c:v>
                </c:pt>
                <c:pt idx="68109">
                  <c:v>68.109000000000037</c:v>
                </c:pt>
                <c:pt idx="68110">
                  <c:v>68.110000000000014</c:v>
                </c:pt>
                <c:pt idx="68111">
                  <c:v>68.11099999999999</c:v>
                </c:pt>
                <c:pt idx="68112">
                  <c:v>68.112000000000023</c:v>
                </c:pt>
                <c:pt idx="68113">
                  <c:v>68.113</c:v>
                </c:pt>
                <c:pt idx="68114">
                  <c:v>68.114000000000033</c:v>
                </c:pt>
                <c:pt idx="68115">
                  <c:v>68.115000000000009</c:v>
                </c:pt>
                <c:pt idx="68116">
                  <c:v>68.116000000000042</c:v>
                </c:pt>
                <c:pt idx="68117">
                  <c:v>68.117000000000019</c:v>
                </c:pt>
                <c:pt idx="68118">
                  <c:v>68.117999999999995</c:v>
                </c:pt>
                <c:pt idx="68119">
                  <c:v>68.119000000000028</c:v>
                </c:pt>
                <c:pt idx="68120">
                  <c:v>68.12</c:v>
                </c:pt>
                <c:pt idx="68121">
                  <c:v>68.121000000000038</c:v>
                </c:pt>
                <c:pt idx="68122">
                  <c:v>68.122000000000014</c:v>
                </c:pt>
                <c:pt idx="68123">
                  <c:v>68.12299999999999</c:v>
                </c:pt>
                <c:pt idx="68124">
                  <c:v>68.124000000000024</c:v>
                </c:pt>
                <c:pt idx="68125">
                  <c:v>68.125</c:v>
                </c:pt>
                <c:pt idx="68126">
                  <c:v>68.126000000000033</c:v>
                </c:pt>
                <c:pt idx="68127">
                  <c:v>68.12700000000001</c:v>
                </c:pt>
                <c:pt idx="68128">
                  <c:v>68.128000000000043</c:v>
                </c:pt>
                <c:pt idx="68129">
                  <c:v>68.129000000000019</c:v>
                </c:pt>
                <c:pt idx="68130">
                  <c:v>68.13</c:v>
                </c:pt>
                <c:pt idx="68131">
                  <c:v>68.131000000000029</c:v>
                </c:pt>
                <c:pt idx="68132">
                  <c:v>68.132000000000005</c:v>
                </c:pt>
                <c:pt idx="68133">
                  <c:v>68.133000000000038</c:v>
                </c:pt>
                <c:pt idx="68134">
                  <c:v>68.134000000000015</c:v>
                </c:pt>
                <c:pt idx="68135">
                  <c:v>68.134999999999991</c:v>
                </c:pt>
                <c:pt idx="68136">
                  <c:v>68.136000000000024</c:v>
                </c:pt>
                <c:pt idx="68137">
                  <c:v>68.137</c:v>
                </c:pt>
                <c:pt idx="68138">
                  <c:v>68.138000000000034</c:v>
                </c:pt>
                <c:pt idx="68139">
                  <c:v>68.13900000000001</c:v>
                </c:pt>
                <c:pt idx="68140">
                  <c:v>68.140000000000043</c:v>
                </c:pt>
                <c:pt idx="68141">
                  <c:v>68.14100000000002</c:v>
                </c:pt>
                <c:pt idx="68142">
                  <c:v>68.141999999999996</c:v>
                </c:pt>
                <c:pt idx="68143">
                  <c:v>68.143000000000029</c:v>
                </c:pt>
                <c:pt idx="68144">
                  <c:v>68.144000000000005</c:v>
                </c:pt>
                <c:pt idx="68145">
                  <c:v>68.145000000000039</c:v>
                </c:pt>
                <c:pt idx="68146">
                  <c:v>68.146000000000015</c:v>
                </c:pt>
                <c:pt idx="68147">
                  <c:v>68.146999999999991</c:v>
                </c:pt>
                <c:pt idx="68148">
                  <c:v>68.148000000000025</c:v>
                </c:pt>
                <c:pt idx="68149">
                  <c:v>68.149000000000001</c:v>
                </c:pt>
                <c:pt idx="68150">
                  <c:v>68.150000000000034</c:v>
                </c:pt>
                <c:pt idx="68151">
                  <c:v>68.15100000000001</c:v>
                </c:pt>
                <c:pt idx="68152">
                  <c:v>68.152000000000044</c:v>
                </c:pt>
                <c:pt idx="68153">
                  <c:v>68.15300000000002</c:v>
                </c:pt>
                <c:pt idx="68154">
                  <c:v>68.153999999999996</c:v>
                </c:pt>
                <c:pt idx="68155">
                  <c:v>68.15500000000003</c:v>
                </c:pt>
                <c:pt idx="68156">
                  <c:v>68.156000000000006</c:v>
                </c:pt>
                <c:pt idx="68157">
                  <c:v>68.157000000000039</c:v>
                </c:pt>
                <c:pt idx="68158">
                  <c:v>68.158000000000015</c:v>
                </c:pt>
                <c:pt idx="68159">
                  <c:v>68.158999999999992</c:v>
                </c:pt>
                <c:pt idx="68160">
                  <c:v>68.160000000000025</c:v>
                </c:pt>
                <c:pt idx="68161">
                  <c:v>68.161000000000001</c:v>
                </c:pt>
                <c:pt idx="68162">
                  <c:v>68.162000000000035</c:v>
                </c:pt>
                <c:pt idx="68163">
                  <c:v>68.163000000000011</c:v>
                </c:pt>
                <c:pt idx="68164">
                  <c:v>68.164000000000044</c:v>
                </c:pt>
                <c:pt idx="68165">
                  <c:v>68.16500000000002</c:v>
                </c:pt>
                <c:pt idx="68166">
                  <c:v>68.165999999999997</c:v>
                </c:pt>
                <c:pt idx="68167">
                  <c:v>68.16700000000003</c:v>
                </c:pt>
                <c:pt idx="68168">
                  <c:v>68.168000000000006</c:v>
                </c:pt>
                <c:pt idx="68169">
                  <c:v>68.16900000000004</c:v>
                </c:pt>
                <c:pt idx="68170">
                  <c:v>68.170000000000016</c:v>
                </c:pt>
                <c:pt idx="68171">
                  <c:v>68.170999999999992</c:v>
                </c:pt>
                <c:pt idx="68172">
                  <c:v>68.172000000000025</c:v>
                </c:pt>
                <c:pt idx="68173">
                  <c:v>68.173000000000002</c:v>
                </c:pt>
                <c:pt idx="68174">
                  <c:v>68.174000000000035</c:v>
                </c:pt>
                <c:pt idx="68175">
                  <c:v>68.175000000000011</c:v>
                </c:pt>
                <c:pt idx="68176">
                  <c:v>68.176000000000045</c:v>
                </c:pt>
                <c:pt idx="68177">
                  <c:v>68.177000000000021</c:v>
                </c:pt>
                <c:pt idx="68178">
                  <c:v>68.177999999999997</c:v>
                </c:pt>
                <c:pt idx="68179">
                  <c:v>68.17900000000003</c:v>
                </c:pt>
                <c:pt idx="68180">
                  <c:v>68.180000000000007</c:v>
                </c:pt>
                <c:pt idx="68181">
                  <c:v>68.18100000000004</c:v>
                </c:pt>
                <c:pt idx="68182">
                  <c:v>68.182000000000016</c:v>
                </c:pt>
                <c:pt idx="68183">
                  <c:v>68.182999999999993</c:v>
                </c:pt>
                <c:pt idx="68184">
                  <c:v>68.184000000000026</c:v>
                </c:pt>
                <c:pt idx="68185">
                  <c:v>68.185000000000002</c:v>
                </c:pt>
                <c:pt idx="68186">
                  <c:v>68.186000000000035</c:v>
                </c:pt>
                <c:pt idx="68187">
                  <c:v>68.187000000000012</c:v>
                </c:pt>
                <c:pt idx="68188">
                  <c:v>68.188000000000045</c:v>
                </c:pt>
                <c:pt idx="68189">
                  <c:v>68.189000000000021</c:v>
                </c:pt>
                <c:pt idx="68190">
                  <c:v>68.19</c:v>
                </c:pt>
                <c:pt idx="68191">
                  <c:v>68.191000000000031</c:v>
                </c:pt>
                <c:pt idx="68192">
                  <c:v>68.192000000000007</c:v>
                </c:pt>
                <c:pt idx="68193">
                  <c:v>68.19300000000004</c:v>
                </c:pt>
                <c:pt idx="68194">
                  <c:v>68.194000000000017</c:v>
                </c:pt>
                <c:pt idx="68195">
                  <c:v>68.194999999999993</c:v>
                </c:pt>
                <c:pt idx="68196">
                  <c:v>68.196000000000026</c:v>
                </c:pt>
                <c:pt idx="68197">
                  <c:v>68.197000000000003</c:v>
                </c:pt>
                <c:pt idx="68198">
                  <c:v>68.198000000000036</c:v>
                </c:pt>
                <c:pt idx="68199">
                  <c:v>68.199000000000012</c:v>
                </c:pt>
                <c:pt idx="68200">
                  <c:v>68.200000000000045</c:v>
                </c:pt>
                <c:pt idx="68201">
                  <c:v>68.201000000000022</c:v>
                </c:pt>
                <c:pt idx="68202">
                  <c:v>68.201999999999998</c:v>
                </c:pt>
                <c:pt idx="68203">
                  <c:v>68.203000000000031</c:v>
                </c:pt>
                <c:pt idx="68204">
                  <c:v>68.204000000000008</c:v>
                </c:pt>
                <c:pt idx="68205">
                  <c:v>68.205000000000041</c:v>
                </c:pt>
                <c:pt idx="68206">
                  <c:v>68.206000000000017</c:v>
                </c:pt>
                <c:pt idx="68207">
                  <c:v>68.206999999999994</c:v>
                </c:pt>
                <c:pt idx="68208">
                  <c:v>68.208000000000027</c:v>
                </c:pt>
                <c:pt idx="68209">
                  <c:v>68.209000000000003</c:v>
                </c:pt>
                <c:pt idx="68210">
                  <c:v>68.210000000000036</c:v>
                </c:pt>
                <c:pt idx="68211">
                  <c:v>68.211000000000013</c:v>
                </c:pt>
                <c:pt idx="68212">
                  <c:v>68.212000000000046</c:v>
                </c:pt>
                <c:pt idx="68213">
                  <c:v>68.213000000000022</c:v>
                </c:pt>
                <c:pt idx="68214">
                  <c:v>68.213999999999999</c:v>
                </c:pt>
                <c:pt idx="68215">
                  <c:v>68.215000000000032</c:v>
                </c:pt>
                <c:pt idx="68216">
                  <c:v>68.216000000000008</c:v>
                </c:pt>
                <c:pt idx="68217">
                  <c:v>68.217000000000041</c:v>
                </c:pt>
                <c:pt idx="68218">
                  <c:v>68.218000000000018</c:v>
                </c:pt>
                <c:pt idx="68219">
                  <c:v>68.218999999999994</c:v>
                </c:pt>
                <c:pt idx="68220">
                  <c:v>68.220000000000027</c:v>
                </c:pt>
                <c:pt idx="68221">
                  <c:v>68.221000000000004</c:v>
                </c:pt>
                <c:pt idx="68222">
                  <c:v>68.222000000000037</c:v>
                </c:pt>
                <c:pt idx="68223">
                  <c:v>68.223000000000013</c:v>
                </c:pt>
                <c:pt idx="68224">
                  <c:v>68.224000000000046</c:v>
                </c:pt>
                <c:pt idx="68225">
                  <c:v>68.225000000000023</c:v>
                </c:pt>
                <c:pt idx="68226">
                  <c:v>68.225999999999999</c:v>
                </c:pt>
                <c:pt idx="68227">
                  <c:v>68.227000000000032</c:v>
                </c:pt>
                <c:pt idx="68228">
                  <c:v>68.228000000000009</c:v>
                </c:pt>
                <c:pt idx="68229">
                  <c:v>68.229000000000042</c:v>
                </c:pt>
                <c:pt idx="68230">
                  <c:v>68.230000000000018</c:v>
                </c:pt>
                <c:pt idx="68231">
                  <c:v>68.230999999999995</c:v>
                </c:pt>
                <c:pt idx="68232">
                  <c:v>68.232000000000028</c:v>
                </c:pt>
                <c:pt idx="68233">
                  <c:v>68.233000000000004</c:v>
                </c:pt>
                <c:pt idx="68234">
                  <c:v>68.234000000000037</c:v>
                </c:pt>
                <c:pt idx="68235">
                  <c:v>68.235000000000014</c:v>
                </c:pt>
                <c:pt idx="68236">
                  <c:v>68.23599999999999</c:v>
                </c:pt>
                <c:pt idx="68237">
                  <c:v>68.237000000000023</c:v>
                </c:pt>
                <c:pt idx="68238">
                  <c:v>68.238</c:v>
                </c:pt>
                <c:pt idx="68239">
                  <c:v>68.239000000000033</c:v>
                </c:pt>
                <c:pt idx="68240">
                  <c:v>68.240000000000009</c:v>
                </c:pt>
                <c:pt idx="68241">
                  <c:v>68.241000000000042</c:v>
                </c:pt>
                <c:pt idx="68242">
                  <c:v>68.242000000000019</c:v>
                </c:pt>
                <c:pt idx="68243">
                  <c:v>68.242999999999995</c:v>
                </c:pt>
                <c:pt idx="68244">
                  <c:v>68.244000000000028</c:v>
                </c:pt>
                <c:pt idx="68245">
                  <c:v>68.245000000000005</c:v>
                </c:pt>
                <c:pt idx="68246">
                  <c:v>68.246000000000038</c:v>
                </c:pt>
                <c:pt idx="68247">
                  <c:v>68.247000000000014</c:v>
                </c:pt>
                <c:pt idx="68248">
                  <c:v>68.24799999999999</c:v>
                </c:pt>
                <c:pt idx="68249">
                  <c:v>68.249000000000024</c:v>
                </c:pt>
                <c:pt idx="68250">
                  <c:v>68.25</c:v>
                </c:pt>
                <c:pt idx="68251">
                  <c:v>68.251000000000033</c:v>
                </c:pt>
                <c:pt idx="68252">
                  <c:v>68.25200000000001</c:v>
                </c:pt>
                <c:pt idx="68253">
                  <c:v>68.253000000000043</c:v>
                </c:pt>
                <c:pt idx="68254">
                  <c:v>68.254000000000019</c:v>
                </c:pt>
                <c:pt idx="68255">
                  <c:v>68.254999999999995</c:v>
                </c:pt>
                <c:pt idx="68256">
                  <c:v>68.256000000000029</c:v>
                </c:pt>
                <c:pt idx="68257">
                  <c:v>68.257000000000005</c:v>
                </c:pt>
                <c:pt idx="68258">
                  <c:v>68.258000000000038</c:v>
                </c:pt>
                <c:pt idx="68259">
                  <c:v>68.259000000000015</c:v>
                </c:pt>
                <c:pt idx="68260">
                  <c:v>68.259999999999991</c:v>
                </c:pt>
                <c:pt idx="68261">
                  <c:v>68.261000000000024</c:v>
                </c:pt>
                <c:pt idx="68262">
                  <c:v>68.262</c:v>
                </c:pt>
                <c:pt idx="68263">
                  <c:v>68.263000000000034</c:v>
                </c:pt>
                <c:pt idx="68264">
                  <c:v>68.26400000000001</c:v>
                </c:pt>
                <c:pt idx="68265">
                  <c:v>68.265000000000043</c:v>
                </c:pt>
                <c:pt idx="68266">
                  <c:v>68.26600000000002</c:v>
                </c:pt>
                <c:pt idx="68267">
                  <c:v>68.266999999999996</c:v>
                </c:pt>
                <c:pt idx="68268">
                  <c:v>68.268000000000029</c:v>
                </c:pt>
                <c:pt idx="68269">
                  <c:v>68.269000000000005</c:v>
                </c:pt>
                <c:pt idx="68270">
                  <c:v>68.270000000000039</c:v>
                </c:pt>
                <c:pt idx="68271">
                  <c:v>68.271000000000015</c:v>
                </c:pt>
                <c:pt idx="68272">
                  <c:v>68.271999999999991</c:v>
                </c:pt>
                <c:pt idx="68273">
                  <c:v>68.273000000000025</c:v>
                </c:pt>
                <c:pt idx="68274">
                  <c:v>68.274000000000001</c:v>
                </c:pt>
                <c:pt idx="68275">
                  <c:v>68.275000000000034</c:v>
                </c:pt>
                <c:pt idx="68276">
                  <c:v>68.27600000000001</c:v>
                </c:pt>
                <c:pt idx="68277">
                  <c:v>68.277000000000044</c:v>
                </c:pt>
                <c:pt idx="68278">
                  <c:v>68.27800000000002</c:v>
                </c:pt>
                <c:pt idx="68279">
                  <c:v>68.278999999999996</c:v>
                </c:pt>
                <c:pt idx="68280">
                  <c:v>68.28000000000003</c:v>
                </c:pt>
                <c:pt idx="68281">
                  <c:v>68.281000000000006</c:v>
                </c:pt>
                <c:pt idx="68282">
                  <c:v>68.282000000000039</c:v>
                </c:pt>
                <c:pt idx="68283">
                  <c:v>68.283000000000015</c:v>
                </c:pt>
                <c:pt idx="68284">
                  <c:v>68.283999999999992</c:v>
                </c:pt>
                <c:pt idx="68285">
                  <c:v>68.285000000000025</c:v>
                </c:pt>
                <c:pt idx="68286">
                  <c:v>68.286000000000001</c:v>
                </c:pt>
                <c:pt idx="68287">
                  <c:v>68.287000000000035</c:v>
                </c:pt>
                <c:pt idx="68288">
                  <c:v>68.288000000000011</c:v>
                </c:pt>
                <c:pt idx="68289">
                  <c:v>68.289000000000044</c:v>
                </c:pt>
                <c:pt idx="68290">
                  <c:v>68.29000000000002</c:v>
                </c:pt>
                <c:pt idx="68291">
                  <c:v>68.290999999999997</c:v>
                </c:pt>
                <c:pt idx="68292">
                  <c:v>68.29200000000003</c:v>
                </c:pt>
                <c:pt idx="68293">
                  <c:v>68.293000000000006</c:v>
                </c:pt>
                <c:pt idx="68294">
                  <c:v>68.29400000000004</c:v>
                </c:pt>
                <c:pt idx="68295">
                  <c:v>68.295000000000016</c:v>
                </c:pt>
                <c:pt idx="68296">
                  <c:v>68.295999999999992</c:v>
                </c:pt>
                <c:pt idx="68297">
                  <c:v>68.297000000000025</c:v>
                </c:pt>
                <c:pt idx="68298">
                  <c:v>68.298000000000002</c:v>
                </c:pt>
                <c:pt idx="68299">
                  <c:v>68.299000000000035</c:v>
                </c:pt>
                <c:pt idx="68300">
                  <c:v>68.300000000000011</c:v>
                </c:pt>
                <c:pt idx="68301">
                  <c:v>68.301000000000045</c:v>
                </c:pt>
                <c:pt idx="68302">
                  <c:v>68.302000000000021</c:v>
                </c:pt>
                <c:pt idx="68303">
                  <c:v>68.302999999999997</c:v>
                </c:pt>
                <c:pt idx="68304">
                  <c:v>68.30400000000003</c:v>
                </c:pt>
                <c:pt idx="68305">
                  <c:v>68.305000000000007</c:v>
                </c:pt>
                <c:pt idx="68306">
                  <c:v>68.30600000000004</c:v>
                </c:pt>
                <c:pt idx="68307">
                  <c:v>68.307000000000016</c:v>
                </c:pt>
                <c:pt idx="68308">
                  <c:v>68.307999999999993</c:v>
                </c:pt>
                <c:pt idx="68309">
                  <c:v>68.309000000000026</c:v>
                </c:pt>
                <c:pt idx="68310">
                  <c:v>68.31</c:v>
                </c:pt>
                <c:pt idx="68311">
                  <c:v>68.311000000000035</c:v>
                </c:pt>
                <c:pt idx="68312">
                  <c:v>68.312000000000012</c:v>
                </c:pt>
                <c:pt idx="68313">
                  <c:v>68.313000000000045</c:v>
                </c:pt>
                <c:pt idx="68314">
                  <c:v>68.314000000000021</c:v>
                </c:pt>
                <c:pt idx="68315">
                  <c:v>68.314999999999998</c:v>
                </c:pt>
                <c:pt idx="68316">
                  <c:v>68.316000000000031</c:v>
                </c:pt>
                <c:pt idx="68317">
                  <c:v>68.317000000000007</c:v>
                </c:pt>
                <c:pt idx="68318">
                  <c:v>68.31800000000004</c:v>
                </c:pt>
                <c:pt idx="68319">
                  <c:v>68.319000000000017</c:v>
                </c:pt>
                <c:pt idx="68320">
                  <c:v>68.319999999999993</c:v>
                </c:pt>
                <c:pt idx="68321">
                  <c:v>68.321000000000026</c:v>
                </c:pt>
                <c:pt idx="68322">
                  <c:v>68.322000000000003</c:v>
                </c:pt>
                <c:pt idx="68323">
                  <c:v>68.323000000000036</c:v>
                </c:pt>
                <c:pt idx="68324">
                  <c:v>68.324000000000012</c:v>
                </c:pt>
                <c:pt idx="68325">
                  <c:v>68.325000000000045</c:v>
                </c:pt>
                <c:pt idx="68326">
                  <c:v>68.326000000000022</c:v>
                </c:pt>
                <c:pt idx="68327">
                  <c:v>68.326999999999998</c:v>
                </c:pt>
                <c:pt idx="68328">
                  <c:v>68.328000000000031</c:v>
                </c:pt>
                <c:pt idx="68329">
                  <c:v>68.329000000000008</c:v>
                </c:pt>
                <c:pt idx="68330">
                  <c:v>68.330000000000041</c:v>
                </c:pt>
                <c:pt idx="68331">
                  <c:v>68.331000000000017</c:v>
                </c:pt>
                <c:pt idx="68332">
                  <c:v>68.331999999999994</c:v>
                </c:pt>
                <c:pt idx="68333">
                  <c:v>68.333000000000027</c:v>
                </c:pt>
                <c:pt idx="68334">
                  <c:v>68.334000000000003</c:v>
                </c:pt>
                <c:pt idx="68335">
                  <c:v>68.335000000000036</c:v>
                </c:pt>
                <c:pt idx="68336">
                  <c:v>68.336000000000013</c:v>
                </c:pt>
                <c:pt idx="68337">
                  <c:v>68.337000000000046</c:v>
                </c:pt>
                <c:pt idx="68338">
                  <c:v>68.338000000000022</c:v>
                </c:pt>
                <c:pt idx="68339">
                  <c:v>68.338999999999999</c:v>
                </c:pt>
                <c:pt idx="68340">
                  <c:v>68.340000000000032</c:v>
                </c:pt>
                <c:pt idx="68341">
                  <c:v>68.341000000000008</c:v>
                </c:pt>
                <c:pt idx="68342">
                  <c:v>68.342000000000041</c:v>
                </c:pt>
                <c:pt idx="68343">
                  <c:v>68.343000000000018</c:v>
                </c:pt>
                <c:pt idx="68344">
                  <c:v>68.343999999999994</c:v>
                </c:pt>
                <c:pt idx="68345">
                  <c:v>68.345000000000027</c:v>
                </c:pt>
                <c:pt idx="68346">
                  <c:v>68.346000000000004</c:v>
                </c:pt>
                <c:pt idx="68347">
                  <c:v>68.347000000000037</c:v>
                </c:pt>
                <c:pt idx="68348">
                  <c:v>68.348000000000013</c:v>
                </c:pt>
                <c:pt idx="68349">
                  <c:v>68.349000000000046</c:v>
                </c:pt>
                <c:pt idx="68350">
                  <c:v>68.350000000000023</c:v>
                </c:pt>
                <c:pt idx="68351">
                  <c:v>68.350999999999999</c:v>
                </c:pt>
                <c:pt idx="68352">
                  <c:v>68.352000000000032</c:v>
                </c:pt>
                <c:pt idx="68353">
                  <c:v>68.353000000000009</c:v>
                </c:pt>
                <c:pt idx="68354">
                  <c:v>68.354000000000042</c:v>
                </c:pt>
                <c:pt idx="68355">
                  <c:v>68.355000000000018</c:v>
                </c:pt>
                <c:pt idx="68356">
                  <c:v>68.355999999999995</c:v>
                </c:pt>
                <c:pt idx="68357">
                  <c:v>68.357000000000028</c:v>
                </c:pt>
                <c:pt idx="68358">
                  <c:v>68.358000000000004</c:v>
                </c:pt>
                <c:pt idx="68359">
                  <c:v>68.359000000000037</c:v>
                </c:pt>
                <c:pt idx="68360">
                  <c:v>68.360000000000014</c:v>
                </c:pt>
                <c:pt idx="68361">
                  <c:v>68.36099999999999</c:v>
                </c:pt>
                <c:pt idx="68362">
                  <c:v>68.362000000000023</c:v>
                </c:pt>
                <c:pt idx="68363">
                  <c:v>68.363</c:v>
                </c:pt>
                <c:pt idx="68364">
                  <c:v>68.364000000000033</c:v>
                </c:pt>
                <c:pt idx="68365">
                  <c:v>68.365000000000009</c:v>
                </c:pt>
                <c:pt idx="68366">
                  <c:v>68.366000000000042</c:v>
                </c:pt>
                <c:pt idx="68367">
                  <c:v>68.367000000000019</c:v>
                </c:pt>
                <c:pt idx="68368">
                  <c:v>68.367999999999995</c:v>
                </c:pt>
                <c:pt idx="68369">
                  <c:v>68.369000000000028</c:v>
                </c:pt>
                <c:pt idx="68370">
                  <c:v>68.37</c:v>
                </c:pt>
                <c:pt idx="68371">
                  <c:v>68.371000000000038</c:v>
                </c:pt>
                <c:pt idx="68372">
                  <c:v>68.372000000000014</c:v>
                </c:pt>
                <c:pt idx="68373">
                  <c:v>68.37299999999999</c:v>
                </c:pt>
                <c:pt idx="68374">
                  <c:v>68.374000000000024</c:v>
                </c:pt>
                <c:pt idx="68375">
                  <c:v>68.375</c:v>
                </c:pt>
                <c:pt idx="68376">
                  <c:v>68.376000000000033</c:v>
                </c:pt>
                <c:pt idx="68377">
                  <c:v>68.37700000000001</c:v>
                </c:pt>
                <c:pt idx="68378">
                  <c:v>68.378000000000043</c:v>
                </c:pt>
                <c:pt idx="68379">
                  <c:v>68.379000000000019</c:v>
                </c:pt>
                <c:pt idx="68380">
                  <c:v>68.38</c:v>
                </c:pt>
                <c:pt idx="68381">
                  <c:v>68.381000000000029</c:v>
                </c:pt>
                <c:pt idx="68382">
                  <c:v>68.382000000000005</c:v>
                </c:pt>
                <c:pt idx="68383">
                  <c:v>68.383000000000038</c:v>
                </c:pt>
                <c:pt idx="68384">
                  <c:v>68.384000000000015</c:v>
                </c:pt>
                <c:pt idx="68385">
                  <c:v>68.384999999999991</c:v>
                </c:pt>
                <c:pt idx="68386">
                  <c:v>68.386000000000024</c:v>
                </c:pt>
                <c:pt idx="68387">
                  <c:v>68.387</c:v>
                </c:pt>
                <c:pt idx="68388">
                  <c:v>68.388000000000034</c:v>
                </c:pt>
                <c:pt idx="68389">
                  <c:v>68.38900000000001</c:v>
                </c:pt>
                <c:pt idx="68390">
                  <c:v>68.390000000000043</c:v>
                </c:pt>
                <c:pt idx="68391">
                  <c:v>68.39100000000002</c:v>
                </c:pt>
                <c:pt idx="68392">
                  <c:v>68.391999999999996</c:v>
                </c:pt>
                <c:pt idx="68393">
                  <c:v>68.393000000000029</c:v>
                </c:pt>
                <c:pt idx="68394">
                  <c:v>68.394000000000005</c:v>
                </c:pt>
                <c:pt idx="68395">
                  <c:v>68.395000000000039</c:v>
                </c:pt>
                <c:pt idx="68396">
                  <c:v>68.396000000000015</c:v>
                </c:pt>
                <c:pt idx="68397">
                  <c:v>68.396999999999991</c:v>
                </c:pt>
                <c:pt idx="68398">
                  <c:v>68.398000000000025</c:v>
                </c:pt>
                <c:pt idx="68399">
                  <c:v>68.399000000000001</c:v>
                </c:pt>
                <c:pt idx="68400">
                  <c:v>68.400000000000034</c:v>
                </c:pt>
                <c:pt idx="68401">
                  <c:v>68.40100000000001</c:v>
                </c:pt>
                <c:pt idx="68402">
                  <c:v>68.402000000000044</c:v>
                </c:pt>
                <c:pt idx="68403">
                  <c:v>68.40300000000002</c:v>
                </c:pt>
                <c:pt idx="68404">
                  <c:v>68.403999999999996</c:v>
                </c:pt>
                <c:pt idx="68405">
                  <c:v>68.40500000000003</c:v>
                </c:pt>
                <c:pt idx="68406">
                  <c:v>68.406000000000006</c:v>
                </c:pt>
                <c:pt idx="68407">
                  <c:v>68.407000000000039</c:v>
                </c:pt>
                <c:pt idx="68408">
                  <c:v>68.408000000000015</c:v>
                </c:pt>
                <c:pt idx="68409">
                  <c:v>68.408999999999992</c:v>
                </c:pt>
                <c:pt idx="68410">
                  <c:v>68.410000000000025</c:v>
                </c:pt>
                <c:pt idx="68411">
                  <c:v>68.411000000000001</c:v>
                </c:pt>
                <c:pt idx="68412">
                  <c:v>68.412000000000035</c:v>
                </c:pt>
                <c:pt idx="68413">
                  <c:v>68.413000000000011</c:v>
                </c:pt>
                <c:pt idx="68414">
                  <c:v>68.414000000000044</c:v>
                </c:pt>
                <c:pt idx="68415">
                  <c:v>68.41500000000002</c:v>
                </c:pt>
                <c:pt idx="68416">
                  <c:v>68.415999999999997</c:v>
                </c:pt>
                <c:pt idx="68417">
                  <c:v>68.41700000000003</c:v>
                </c:pt>
                <c:pt idx="68418">
                  <c:v>68.418000000000006</c:v>
                </c:pt>
                <c:pt idx="68419">
                  <c:v>68.41900000000004</c:v>
                </c:pt>
                <c:pt idx="68420">
                  <c:v>68.420000000000016</c:v>
                </c:pt>
                <c:pt idx="68421">
                  <c:v>68.420999999999992</c:v>
                </c:pt>
                <c:pt idx="68422">
                  <c:v>68.422000000000025</c:v>
                </c:pt>
                <c:pt idx="68423">
                  <c:v>68.423000000000002</c:v>
                </c:pt>
                <c:pt idx="68424">
                  <c:v>68.424000000000035</c:v>
                </c:pt>
                <c:pt idx="68425">
                  <c:v>68.425000000000011</c:v>
                </c:pt>
                <c:pt idx="68426">
                  <c:v>68.426000000000045</c:v>
                </c:pt>
                <c:pt idx="68427">
                  <c:v>68.427000000000021</c:v>
                </c:pt>
                <c:pt idx="68428">
                  <c:v>68.427999999999997</c:v>
                </c:pt>
                <c:pt idx="68429">
                  <c:v>68.42900000000003</c:v>
                </c:pt>
                <c:pt idx="68430">
                  <c:v>68.430000000000007</c:v>
                </c:pt>
                <c:pt idx="68431">
                  <c:v>68.43100000000004</c:v>
                </c:pt>
                <c:pt idx="68432">
                  <c:v>68.432000000000016</c:v>
                </c:pt>
                <c:pt idx="68433">
                  <c:v>68.432999999999993</c:v>
                </c:pt>
                <c:pt idx="68434">
                  <c:v>68.434000000000026</c:v>
                </c:pt>
                <c:pt idx="68435">
                  <c:v>68.435000000000002</c:v>
                </c:pt>
                <c:pt idx="68436">
                  <c:v>68.436000000000035</c:v>
                </c:pt>
                <c:pt idx="68437">
                  <c:v>68.437000000000012</c:v>
                </c:pt>
                <c:pt idx="68438">
                  <c:v>68.438000000000045</c:v>
                </c:pt>
                <c:pt idx="68439">
                  <c:v>68.439000000000021</c:v>
                </c:pt>
                <c:pt idx="68440">
                  <c:v>68.44</c:v>
                </c:pt>
                <c:pt idx="68441">
                  <c:v>68.441000000000031</c:v>
                </c:pt>
                <c:pt idx="68442">
                  <c:v>68.442000000000007</c:v>
                </c:pt>
                <c:pt idx="68443">
                  <c:v>68.44300000000004</c:v>
                </c:pt>
                <c:pt idx="68444">
                  <c:v>68.444000000000017</c:v>
                </c:pt>
                <c:pt idx="68445">
                  <c:v>68.444999999999993</c:v>
                </c:pt>
                <c:pt idx="68446">
                  <c:v>68.446000000000026</c:v>
                </c:pt>
                <c:pt idx="68447">
                  <c:v>68.447000000000003</c:v>
                </c:pt>
                <c:pt idx="68448">
                  <c:v>68.448000000000036</c:v>
                </c:pt>
                <c:pt idx="68449">
                  <c:v>68.449000000000012</c:v>
                </c:pt>
                <c:pt idx="68450">
                  <c:v>68.450000000000045</c:v>
                </c:pt>
                <c:pt idx="68451">
                  <c:v>68.451000000000022</c:v>
                </c:pt>
                <c:pt idx="68452">
                  <c:v>68.451999999999998</c:v>
                </c:pt>
                <c:pt idx="68453">
                  <c:v>68.453000000000031</c:v>
                </c:pt>
                <c:pt idx="68454">
                  <c:v>68.454000000000008</c:v>
                </c:pt>
                <c:pt idx="68455">
                  <c:v>68.455000000000041</c:v>
                </c:pt>
                <c:pt idx="68456">
                  <c:v>68.456000000000017</c:v>
                </c:pt>
                <c:pt idx="68457">
                  <c:v>68.456999999999994</c:v>
                </c:pt>
                <c:pt idx="68458">
                  <c:v>68.458000000000027</c:v>
                </c:pt>
                <c:pt idx="68459">
                  <c:v>68.459000000000003</c:v>
                </c:pt>
                <c:pt idx="68460">
                  <c:v>68.460000000000036</c:v>
                </c:pt>
                <c:pt idx="68461">
                  <c:v>68.461000000000013</c:v>
                </c:pt>
                <c:pt idx="68462">
                  <c:v>68.462000000000046</c:v>
                </c:pt>
                <c:pt idx="68463">
                  <c:v>68.463000000000022</c:v>
                </c:pt>
                <c:pt idx="68464">
                  <c:v>68.463999999999999</c:v>
                </c:pt>
                <c:pt idx="68465">
                  <c:v>68.465000000000032</c:v>
                </c:pt>
                <c:pt idx="68466">
                  <c:v>68.466000000000008</c:v>
                </c:pt>
                <c:pt idx="68467">
                  <c:v>68.467000000000041</c:v>
                </c:pt>
                <c:pt idx="68468">
                  <c:v>68.468000000000018</c:v>
                </c:pt>
                <c:pt idx="68469">
                  <c:v>68.468999999999994</c:v>
                </c:pt>
                <c:pt idx="68470">
                  <c:v>68.470000000000027</c:v>
                </c:pt>
                <c:pt idx="68471">
                  <c:v>68.471000000000004</c:v>
                </c:pt>
                <c:pt idx="68472">
                  <c:v>68.472000000000037</c:v>
                </c:pt>
                <c:pt idx="68473">
                  <c:v>68.473000000000013</c:v>
                </c:pt>
                <c:pt idx="68474">
                  <c:v>68.474000000000046</c:v>
                </c:pt>
                <c:pt idx="68475">
                  <c:v>68.475000000000023</c:v>
                </c:pt>
                <c:pt idx="68476">
                  <c:v>68.475999999999999</c:v>
                </c:pt>
                <c:pt idx="68477">
                  <c:v>68.477000000000032</c:v>
                </c:pt>
                <c:pt idx="68478">
                  <c:v>68.478000000000009</c:v>
                </c:pt>
                <c:pt idx="68479">
                  <c:v>68.479000000000042</c:v>
                </c:pt>
                <c:pt idx="68480">
                  <c:v>68.480000000000018</c:v>
                </c:pt>
                <c:pt idx="68481">
                  <c:v>68.480999999999995</c:v>
                </c:pt>
                <c:pt idx="68482">
                  <c:v>68.482000000000028</c:v>
                </c:pt>
                <c:pt idx="68483">
                  <c:v>68.483000000000004</c:v>
                </c:pt>
                <c:pt idx="68484">
                  <c:v>68.484000000000037</c:v>
                </c:pt>
                <c:pt idx="68485">
                  <c:v>68.485000000000014</c:v>
                </c:pt>
                <c:pt idx="68486">
                  <c:v>68.48599999999999</c:v>
                </c:pt>
                <c:pt idx="68487">
                  <c:v>68.487000000000023</c:v>
                </c:pt>
                <c:pt idx="68488">
                  <c:v>68.488</c:v>
                </c:pt>
                <c:pt idx="68489">
                  <c:v>68.489000000000033</c:v>
                </c:pt>
                <c:pt idx="68490">
                  <c:v>68.490000000000009</c:v>
                </c:pt>
                <c:pt idx="68491">
                  <c:v>68.491000000000042</c:v>
                </c:pt>
                <c:pt idx="68492">
                  <c:v>68.492000000000019</c:v>
                </c:pt>
                <c:pt idx="68493">
                  <c:v>68.492999999999995</c:v>
                </c:pt>
                <c:pt idx="68494">
                  <c:v>68.494000000000028</c:v>
                </c:pt>
                <c:pt idx="68495">
                  <c:v>68.495000000000005</c:v>
                </c:pt>
                <c:pt idx="68496">
                  <c:v>68.496000000000038</c:v>
                </c:pt>
                <c:pt idx="68497">
                  <c:v>68.497000000000014</c:v>
                </c:pt>
                <c:pt idx="68498">
                  <c:v>68.49799999999999</c:v>
                </c:pt>
                <c:pt idx="68499">
                  <c:v>68.499000000000024</c:v>
                </c:pt>
                <c:pt idx="68500">
                  <c:v>68.5</c:v>
                </c:pt>
                <c:pt idx="68501">
                  <c:v>68.501000000000033</c:v>
                </c:pt>
                <c:pt idx="68502">
                  <c:v>68.50200000000001</c:v>
                </c:pt>
                <c:pt idx="68503">
                  <c:v>68.503000000000043</c:v>
                </c:pt>
                <c:pt idx="68504">
                  <c:v>68.504000000000019</c:v>
                </c:pt>
                <c:pt idx="68505">
                  <c:v>68.504999999999995</c:v>
                </c:pt>
                <c:pt idx="68506">
                  <c:v>68.506000000000029</c:v>
                </c:pt>
                <c:pt idx="68507">
                  <c:v>68.507000000000005</c:v>
                </c:pt>
                <c:pt idx="68508">
                  <c:v>68.508000000000038</c:v>
                </c:pt>
                <c:pt idx="68509">
                  <c:v>68.509000000000015</c:v>
                </c:pt>
                <c:pt idx="68510">
                  <c:v>68.509999999999991</c:v>
                </c:pt>
                <c:pt idx="68511">
                  <c:v>68.511000000000024</c:v>
                </c:pt>
                <c:pt idx="68512">
                  <c:v>68.512</c:v>
                </c:pt>
                <c:pt idx="68513">
                  <c:v>68.513000000000034</c:v>
                </c:pt>
                <c:pt idx="68514">
                  <c:v>68.51400000000001</c:v>
                </c:pt>
                <c:pt idx="68515">
                  <c:v>68.515000000000043</c:v>
                </c:pt>
                <c:pt idx="68516">
                  <c:v>68.51600000000002</c:v>
                </c:pt>
                <c:pt idx="68517">
                  <c:v>68.516999999999996</c:v>
                </c:pt>
                <c:pt idx="68518">
                  <c:v>68.518000000000029</c:v>
                </c:pt>
                <c:pt idx="68519">
                  <c:v>68.519000000000005</c:v>
                </c:pt>
                <c:pt idx="68520">
                  <c:v>68.520000000000039</c:v>
                </c:pt>
                <c:pt idx="68521">
                  <c:v>68.521000000000015</c:v>
                </c:pt>
                <c:pt idx="68522">
                  <c:v>68.521999999999991</c:v>
                </c:pt>
                <c:pt idx="68523">
                  <c:v>68.523000000000025</c:v>
                </c:pt>
                <c:pt idx="68524">
                  <c:v>68.524000000000001</c:v>
                </c:pt>
                <c:pt idx="68525">
                  <c:v>68.525000000000034</c:v>
                </c:pt>
                <c:pt idx="68526">
                  <c:v>68.52600000000001</c:v>
                </c:pt>
                <c:pt idx="68527">
                  <c:v>68.527000000000044</c:v>
                </c:pt>
                <c:pt idx="68528">
                  <c:v>68.52800000000002</c:v>
                </c:pt>
                <c:pt idx="68529">
                  <c:v>68.528999999999996</c:v>
                </c:pt>
                <c:pt idx="68530">
                  <c:v>68.53000000000003</c:v>
                </c:pt>
                <c:pt idx="68531">
                  <c:v>68.531000000000006</c:v>
                </c:pt>
                <c:pt idx="68532">
                  <c:v>68.532000000000039</c:v>
                </c:pt>
                <c:pt idx="68533">
                  <c:v>68.533000000000015</c:v>
                </c:pt>
                <c:pt idx="68534">
                  <c:v>68.533999999999992</c:v>
                </c:pt>
                <c:pt idx="68535">
                  <c:v>68.535000000000025</c:v>
                </c:pt>
                <c:pt idx="68536">
                  <c:v>68.536000000000001</c:v>
                </c:pt>
                <c:pt idx="68537">
                  <c:v>68.537000000000035</c:v>
                </c:pt>
                <c:pt idx="68538">
                  <c:v>68.538000000000011</c:v>
                </c:pt>
                <c:pt idx="68539">
                  <c:v>68.539000000000044</c:v>
                </c:pt>
                <c:pt idx="68540">
                  <c:v>68.54000000000002</c:v>
                </c:pt>
                <c:pt idx="68541">
                  <c:v>68.540999999999997</c:v>
                </c:pt>
                <c:pt idx="68542">
                  <c:v>68.54200000000003</c:v>
                </c:pt>
                <c:pt idx="68543">
                  <c:v>68.543000000000006</c:v>
                </c:pt>
                <c:pt idx="68544">
                  <c:v>68.54400000000004</c:v>
                </c:pt>
                <c:pt idx="68545">
                  <c:v>68.545000000000016</c:v>
                </c:pt>
                <c:pt idx="68546">
                  <c:v>68.545999999999992</c:v>
                </c:pt>
                <c:pt idx="68547">
                  <c:v>68.547000000000025</c:v>
                </c:pt>
                <c:pt idx="68548">
                  <c:v>68.548000000000002</c:v>
                </c:pt>
                <c:pt idx="68549">
                  <c:v>68.549000000000035</c:v>
                </c:pt>
                <c:pt idx="68550">
                  <c:v>68.550000000000011</c:v>
                </c:pt>
                <c:pt idx="68551">
                  <c:v>68.551000000000045</c:v>
                </c:pt>
                <c:pt idx="68552">
                  <c:v>68.552000000000021</c:v>
                </c:pt>
                <c:pt idx="68553">
                  <c:v>68.552999999999997</c:v>
                </c:pt>
                <c:pt idx="68554">
                  <c:v>68.55400000000003</c:v>
                </c:pt>
                <c:pt idx="68555">
                  <c:v>68.555000000000007</c:v>
                </c:pt>
                <c:pt idx="68556">
                  <c:v>68.55600000000004</c:v>
                </c:pt>
                <c:pt idx="68557">
                  <c:v>68.557000000000016</c:v>
                </c:pt>
                <c:pt idx="68558">
                  <c:v>68.557999999999993</c:v>
                </c:pt>
                <c:pt idx="68559">
                  <c:v>68.559000000000026</c:v>
                </c:pt>
                <c:pt idx="68560">
                  <c:v>68.56</c:v>
                </c:pt>
                <c:pt idx="68561">
                  <c:v>68.561000000000035</c:v>
                </c:pt>
                <c:pt idx="68562">
                  <c:v>68.562000000000012</c:v>
                </c:pt>
                <c:pt idx="68563">
                  <c:v>68.563000000000045</c:v>
                </c:pt>
                <c:pt idx="68564">
                  <c:v>68.564000000000021</c:v>
                </c:pt>
                <c:pt idx="68565">
                  <c:v>68.564999999999998</c:v>
                </c:pt>
                <c:pt idx="68566">
                  <c:v>68.566000000000031</c:v>
                </c:pt>
                <c:pt idx="68567">
                  <c:v>68.567000000000007</c:v>
                </c:pt>
                <c:pt idx="68568">
                  <c:v>68.56800000000004</c:v>
                </c:pt>
                <c:pt idx="68569">
                  <c:v>68.569000000000017</c:v>
                </c:pt>
                <c:pt idx="68570">
                  <c:v>68.569999999999993</c:v>
                </c:pt>
                <c:pt idx="68571">
                  <c:v>68.571000000000026</c:v>
                </c:pt>
                <c:pt idx="68572">
                  <c:v>68.572000000000003</c:v>
                </c:pt>
                <c:pt idx="68573">
                  <c:v>68.573000000000036</c:v>
                </c:pt>
                <c:pt idx="68574">
                  <c:v>68.574000000000012</c:v>
                </c:pt>
                <c:pt idx="68575">
                  <c:v>68.575000000000045</c:v>
                </c:pt>
                <c:pt idx="68576">
                  <c:v>68.576000000000022</c:v>
                </c:pt>
                <c:pt idx="68577">
                  <c:v>68.576999999999998</c:v>
                </c:pt>
                <c:pt idx="68578">
                  <c:v>68.578000000000031</c:v>
                </c:pt>
                <c:pt idx="68579">
                  <c:v>68.579000000000008</c:v>
                </c:pt>
                <c:pt idx="68580">
                  <c:v>68.580000000000041</c:v>
                </c:pt>
                <c:pt idx="68581">
                  <c:v>68.581000000000017</c:v>
                </c:pt>
                <c:pt idx="68582">
                  <c:v>68.581999999999994</c:v>
                </c:pt>
                <c:pt idx="68583">
                  <c:v>68.583000000000027</c:v>
                </c:pt>
                <c:pt idx="68584">
                  <c:v>68.584000000000003</c:v>
                </c:pt>
                <c:pt idx="68585">
                  <c:v>68.585000000000036</c:v>
                </c:pt>
                <c:pt idx="68586">
                  <c:v>68.586000000000013</c:v>
                </c:pt>
                <c:pt idx="68587">
                  <c:v>68.587000000000046</c:v>
                </c:pt>
                <c:pt idx="68588">
                  <c:v>68.588000000000022</c:v>
                </c:pt>
                <c:pt idx="68589">
                  <c:v>68.588999999999999</c:v>
                </c:pt>
                <c:pt idx="68590">
                  <c:v>68.590000000000032</c:v>
                </c:pt>
                <c:pt idx="68591">
                  <c:v>68.591000000000008</c:v>
                </c:pt>
                <c:pt idx="68592">
                  <c:v>68.592000000000041</c:v>
                </c:pt>
                <c:pt idx="68593">
                  <c:v>68.593000000000018</c:v>
                </c:pt>
                <c:pt idx="68594">
                  <c:v>68.593999999999994</c:v>
                </c:pt>
                <c:pt idx="68595">
                  <c:v>68.595000000000027</c:v>
                </c:pt>
                <c:pt idx="68596">
                  <c:v>68.596000000000004</c:v>
                </c:pt>
                <c:pt idx="68597">
                  <c:v>68.597000000000037</c:v>
                </c:pt>
                <c:pt idx="68598">
                  <c:v>68.598000000000013</c:v>
                </c:pt>
                <c:pt idx="68599">
                  <c:v>68.599000000000046</c:v>
                </c:pt>
                <c:pt idx="68600">
                  <c:v>68.600000000000023</c:v>
                </c:pt>
                <c:pt idx="68601">
                  <c:v>68.600999999999999</c:v>
                </c:pt>
                <c:pt idx="68602">
                  <c:v>68.602000000000032</c:v>
                </c:pt>
                <c:pt idx="68603">
                  <c:v>68.603000000000009</c:v>
                </c:pt>
                <c:pt idx="68604">
                  <c:v>68.604000000000042</c:v>
                </c:pt>
                <c:pt idx="68605">
                  <c:v>68.605000000000018</c:v>
                </c:pt>
                <c:pt idx="68606">
                  <c:v>68.605999999999995</c:v>
                </c:pt>
                <c:pt idx="68607">
                  <c:v>68.607000000000028</c:v>
                </c:pt>
                <c:pt idx="68608">
                  <c:v>68.608000000000004</c:v>
                </c:pt>
                <c:pt idx="68609">
                  <c:v>68.609000000000037</c:v>
                </c:pt>
                <c:pt idx="68610">
                  <c:v>68.610000000000014</c:v>
                </c:pt>
                <c:pt idx="68611">
                  <c:v>68.61099999999999</c:v>
                </c:pt>
                <c:pt idx="68612">
                  <c:v>68.612000000000023</c:v>
                </c:pt>
                <c:pt idx="68613">
                  <c:v>68.613</c:v>
                </c:pt>
                <c:pt idx="68614">
                  <c:v>68.614000000000033</c:v>
                </c:pt>
                <c:pt idx="68615">
                  <c:v>68.615000000000009</c:v>
                </c:pt>
                <c:pt idx="68616">
                  <c:v>68.616000000000042</c:v>
                </c:pt>
                <c:pt idx="68617">
                  <c:v>68.617000000000019</c:v>
                </c:pt>
                <c:pt idx="68618">
                  <c:v>68.617999999999995</c:v>
                </c:pt>
                <c:pt idx="68619">
                  <c:v>68.619000000000028</c:v>
                </c:pt>
                <c:pt idx="68620">
                  <c:v>68.62</c:v>
                </c:pt>
                <c:pt idx="68621">
                  <c:v>68.621000000000038</c:v>
                </c:pt>
                <c:pt idx="68622">
                  <c:v>68.622000000000014</c:v>
                </c:pt>
                <c:pt idx="68623">
                  <c:v>68.62299999999999</c:v>
                </c:pt>
                <c:pt idx="68624">
                  <c:v>68.624000000000024</c:v>
                </c:pt>
                <c:pt idx="68625">
                  <c:v>68.625</c:v>
                </c:pt>
                <c:pt idx="68626">
                  <c:v>68.626000000000033</c:v>
                </c:pt>
                <c:pt idx="68627">
                  <c:v>68.62700000000001</c:v>
                </c:pt>
                <c:pt idx="68628">
                  <c:v>68.628000000000043</c:v>
                </c:pt>
                <c:pt idx="68629">
                  <c:v>68.629000000000019</c:v>
                </c:pt>
                <c:pt idx="68630">
                  <c:v>68.63</c:v>
                </c:pt>
                <c:pt idx="68631">
                  <c:v>68.631000000000029</c:v>
                </c:pt>
                <c:pt idx="68632">
                  <c:v>68.632000000000005</c:v>
                </c:pt>
                <c:pt idx="68633">
                  <c:v>68.633000000000038</c:v>
                </c:pt>
                <c:pt idx="68634">
                  <c:v>68.634000000000015</c:v>
                </c:pt>
                <c:pt idx="68635">
                  <c:v>68.634999999999991</c:v>
                </c:pt>
                <c:pt idx="68636">
                  <c:v>68.636000000000024</c:v>
                </c:pt>
                <c:pt idx="68637">
                  <c:v>68.637</c:v>
                </c:pt>
                <c:pt idx="68638">
                  <c:v>68.638000000000034</c:v>
                </c:pt>
                <c:pt idx="68639">
                  <c:v>68.63900000000001</c:v>
                </c:pt>
                <c:pt idx="68640">
                  <c:v>68.640000000000043</c:v>
                </c:pt>
                <c:pt idx="68641">
                  <c:v>68.64100000000002</c:v>
                </c:pt>
                <c:pt idx="68642">
                  <c:v>68.641999999999996</c:v>
                </c:pt>
                <c:pt idx="68643">
                  <c:v>68.643000000000029</c:v>
                </c:pt>
                <c:pt idx="68644">
                  <c:v>68.644000000000005</c:v>
                </c:pt>
                <c:pt idx="68645">
                  <c:v>68.645000000000039</c:v>
                </c:pt>
                <c:pt idx="68646">
                  <c:v>68.646000000000015</c:v>
                </c:pt>
                <c:pt idx="68647">
                  <c:v>68.646999999999991</c:v>
                </c:pt>
                <c:pt idx="68648">
                  <c:v>68.648000000000025</c:v>
                </c:pt>
                <c:pt idx="68649">
                  <c:v>68.649000000000001</c:v>
                </c:pt>
                <c:pt idx="68650">
                  <c:v>68.650000000000034</c:v>
                </c:pt>
                <c:pt idx="68651">
                  <c:v>68.65100000000001</c:v>
                </c:pt>
                <c:pt idx="68652">
                  <c:v>68.652000000000044</c:v>
                </c:pt>
                <c:pt idx="68653">
                  <c:v>68.65300000000002</c:v>
                </c:pt>
                <c:pt idx="68654">
                  <c:v>68.653999999999996</c:v>
                </c:pt>
                <c:pt idx="68655">
                  <c:v>68.65500000000003</c:v>
                </c:pt>
                <c:pt idx="68656">
                  <c:v>68.656000000000006</c:v>
                </c:pt>
                <c:pt idx="68657">
                  <c:v>68.657000000000039</c:v>
                </c:pt>
                <c:pt idx="68658">
                  <c:v>68.658000000000015</c:v>
                </c:pt>
                <c:pt idx="68659">
                  <c:v>68.658999999999992</c:v>
                </c:pt>
                <c:pt idx="68660">
                  <c:v>68.660000000000025</c:v>
                </c:pt>
                <c:pt idx="68661">
                  <c:v>68.661000000000001</c:v>
                </c:pt>
                <c:pt idx="68662">
                  <c:v>68.662000000000035</c:v>
                </c:pt>
                <c:pt idx="68663">
                  <c:v>68.663000000000011</c:v>
                </c:pt>
                <c:pt idx="68664">
                  <c:v>68.664000000000044</c:v>
                </c:pt>
                <c:pt idx="68665">
                  <c:v>68.66500000000002</c:v>
                </c:pt>
                <c:pt idx="68666">
                  <c:v>68.665999999999997</c:v>
                </c:pt>
                <c:pt idx="68667">
                  <c:v>68.66700000000003</c:v>
                </c:pt>
                <c:pt idx="68668">
                  <c:v>68.668000000000006</c:v>
                </c:pt>
                <c:pt idx="68669">
                  <c:v>68.66900000000004</c:v>
                </c:pt>
                <c:pt idx="68670">
                  <c:v>68.670000000000016</c:v>
                </c:pt>
                <c:pt idx="68671">
                  <c:v>68.670999999999992</c:v>
                </c:pt>
                <c:pt idx="68672">
                  <c:v>68.672000000000025</c:v>
                </c:pt>
                <c:pt idx="68673">
                  <c:v>68.673000000000002</c:v>
                </c:pt>
                <c:pt idx="68674">
                  <c:v>68.674000000000035</c:v>
                </c:pt>
                <c:pt idx="68675">
                  <c:v>68.675000000000011</c:v>
                </c:pt>
                <c:pt idx="68676">
                  <c:v>68.676000000000045</c:v>
                </c:pt>
                <c:pt idx="68677">
                  <c:v>68.677000000000021</c:v>
                </c:pt>
                <c:pt idx="68678">
                  <c:v>68.677999999999997</c:v>
                </c:pt>
                <c:pt idx="68679">
                  <c:v>68.67900000000003</c:v>
                </c:pt>
                <c:pt idx="68680">
                  <c:v>68.680000000000007</c:v>
                </c:pt>
                <c:pt idx="68681">
                  <c:v>68.68100000000004</c:v>
                </c:pt>
                <c:pt idx="68682">
                  <c:v>68.682000000000016</c:v>
                </c:pt>
                <c:pt idx="68683">
                  <c:v>68.682999999999993</c:v>
                </c:pt>
                <c:pt idx="68684">
                  <c:v>68.684000000000026</c:v>
                </c:pt>
                <c:pt idx="68685">
                  <c:v>68.685000000000002</c:v>
                </c:pt>
                <c:pt idx="68686">
                  <c:v>68.686000000000035</c:v>
                </c:pt>
                <c:pt idx="68687">
                  <c:v>68.687000000000012</c:v>
                </c:pt>
                <c:pt idx="68688">
                  <c:v>68.688000000000045</c:v>
                </c:pt>
                <c:pt idx="68689">
                  <c:v>68.689000000000021</c:v>
                </c:pt>
                <c:pt idx="68690">
                  <c:v>68.69</c:v>
                </c:pt>
                <c:pt idx="68691">
                  <c:v>68.691000000000031</c:v>
                </c:pt>
                <c:pt idx="68692">
                  <c:v>68.692000000000007</c:v>
                </c:pt>
                <c:pt idx="68693">
                  <c:v>68.69300000000004</c:v>
                </c:pt>
                <c:pt idx="68694">
                  <c:v>68.694000000000017</c:v>
                </c:pt>
                <c:pt idx="68695">
                  <c:v>68.694999999999993</c:v>
                </c:pt>
                <c:pt idx="68696">
                  <c:v>68.696000000000026</c:v>
                </c:pt>
                <c:pt idx="68697">
                  <c:v>68.697000000000003</c:v>
                </c:pt>
                <c:pt idx="68698">
                  <c:v>68.698000000000036</c:v>
                </c:pt>
                <c:pt idx="68699">
                  <c:v>68.699000000000012</c:v>
                </c:pt>
                <c:pt idx="68700">
                  <c:v>68.700000000000045</c:v>
                </c:pt>
                <c:pt idx="68701">
                  <c:v>68.701000000000022</c:v>
                </c:pt>
                <c:pt idx="68702">
                  <c:v>68.701999999999998</c:v>
                </c:pt>
                <c:pt idx="68703">
                  <c:v>68.703000000000031</c:v>
                </c:pt>
                <c:pt idx="68704">
                  <c:v>68.704000000000008</c:v>
                </c:pt>
                <c:pt idx="68705">
                  <c:v>68.705000000000041</c:v>
                </c:pt>
                <c:pt idx="68706">
                  <c:v>68.706000000000017</c:v>
                </c:pt>
                <c:pt idx="68707">
                  <c:v>68.706999999999994</c:v>
                </c:pt>
                <c:pt idx="68708">
                  <c:v>68.708000000000027</c:v>
                </c:pt>
                <c:pt idx="68709">
                  <c:v>68.709000000000003</c:v>
                </c:pt>
                <c:pt idx="68710">
                  <c:v>68.710000000000036</c:v>
                </c:pt>
                <c:pt idx="68711">
                  <c:v>68.711000000000013</c:v>
                </c:pt>
                <c:pt idx="68712">
                  <c:v>68.712000000000046</c:v>
                </c:pt>
                <c:pt idx="68713">
                  <c:v>68.713000000000022</c:v>
                </c:pt>
                <c:pt idx="68714">
                  <c:v>68.713999999999999</c:v>
                </c:pt>
                <c:pt idx="68715">
                  <c:v>68.715000000000032</c:v>
                </c:pt>
                <c:pt idx="68716">
                  <c:v>68.716000000000008</c:v>
                </c:pt>
                <c:pt idx="68717">
                  <c:v>68.717000000000041</c:v>
                </c:pt>
                <c:pt idx="68718">
                  <c:v>68.718000000000018</c:v>
                </c:pt>
                <c:pt idx="68719">
                  <c:v>68.718999999999994</c:v>
                </c:pt>
                <c:pt idx="68720">
                  <c:v>68.720000000000027</c:v>
                </c:pt>
                <c:pt idx="68721">
                  <c:v>68.721000000000004</c:v>
                </c:pt>
                <c:pt idx="68722">
                  <c:v>68.722000000000037</c:v>
                </c:pt>
                <c:pt idx="68723">
                  <c:v>68.723000000000013</c:v>
                </c:pt>
                <c:pt idx="68724">
                  <c:v>68.724000000000046</c:v>
                </c:pt>
                <c:pt idx="68725">
                  <c:v>68.725000000000023</c:v>
                </c:pt>
                <c:pt idx="68726">
                  <c:v>68.725999999999999</c:v>
                </c:pt>
                <c:pt idx="68727">
                  <c:v>68.727000000000032</c:v>
                </c:pt>
                <c:pt idx="68728">
                  <c:v>68.728000000000009</c:v>
                </c:pt>
                <c:pt idx="68729">
                  <c:v>68.729000000000042</c:v>
                </c:pt>
                <c:pt idx="68730">
                  <c:v>68.730000000000018</c:v>
                </c:pt>
                <c:pt idx="68731">
                  <c:v>68.730999999999995</c:v>
                </c:pt>
                <c:pt idx="68732">
                  <c:v>68.732000000000028</c:v>
                </c:pt>
                <c:pt idx="68733">
                  <c:v>68.733000000000004</c:v>
                </c:pt>
                <c:pt idx="68734">
                  <c:v>68.734000000000037</c:v>
                </c:pt>
                <c:pt idx="68735">
                  <c:v>68.735000000000014</c:v>
                </c:pt>
                <c:pt idx="68736">
                  <c:v>68.73599999999999</c:v>
                </c:pt>
                <c:pt idx="68737">
                  <c:v>68.737000000000023</c:v>
                </c:pt>
                <c:pt idx="68738">
                  <c:v>68.738</c:v>
                </c:pt>
                <c:pt idx="68739">
                  <c:v>68.739000000000033</c:v>
                </c:pt>
                <c:pt idx="68740">
                  <c:v>68.740000000000009</c:v>
                </c:pt>
                <c:pt idx="68741">
                  <c:v>68.741000000000042</c:v>
                </c:pt>
                <c:pt idx="68742">
                  <c:v>68.742000000000019</c:v>
                </c:pt>
                <c:pt idx="68743">
                  <c:v>68.742999999999995</c:v>
                </c:pt>
                <c:pt idx="68744">
                  <c:v>68.744000000000028</c:v>
                </c:pt>
                <c:pt idx="68745">
                  <c:v>68.745000000000005</c:v>
                </c:pt>
                <c:pt idx="68746">
                  <c:v>68.746000000000038</c:v>
                </c:pt>
                <c:pt idx="68747">
                  <c:v>68.747000000000014</c:v>
                </c:pt>
                <c:pt idx="68748">
                  <c:v>68.74799999999999</c:v>
                </c:pt>
                <c:pt idx="68749">
                  <c:v>68.749000000000024</c:v>
                </c:pt>
                <c:pt idx="68750">
                  <c:v>68.75</c:v>
                </c:pt>
                <c:pt idx="68751">
                  <c:v>68.751000000000033</c:v>
                </c:pt>
                <c:pt idx="68752">
                  <c:v>68.75200000000001</c:v>
                </c:pt>
                <c:pt idx="68753">
                  <c:v>68.753000000000043</c:v>
                </c:pt>
                <c:pt idx="68754">
                  <c:v>68.754000000000019</c:v>
                </c:pt>
                <c:pt idx="68755">
                  <c:v>68.754999999999995</c:v>
                </c:pt>
                <c:pt idx="68756">
                  <c:v>68.756000000000029</c:v>
                </c:pt>
                <c:pt idx="68757">
                  <c:v>68.757000000000005</c:v>
                </c:pt>
                <c:pt idx="68758">
                  <c:v>68.758000000000038</c:v>
                </c:pt>
                <c:pt idx="68759">
                  <c:v>68.759000000000015</c:v>
                </c:pt>
                <c:pt idx="68760">
                  <c:v>68.759999999999991</c:v>
                </c:pt>
                <c:pt idx="68761">
                  <c:v>68.761000000000024</c:v>
                </c:pt>
                <c:pt idx="68762">
                  <c:v>68.762</c:v>
                </c:pt>
                <c:pt idx="68763">
                  <c:v>68.763000000000034</c:v>
                </c:pt>
                <c:pt idx="68764">
                  <c:v>68.76400000000001</c:v>
                </c:pt>
                <c:pt idx="68765">
                  <c:v>68.765000000000043</c:v>
                </c:pt>
                <c:pt idx="68766">
                  <c:v>68.76600000000002</c:v>
                </c:pt>
                <c:pt idx="68767">
                  <c:v>68.766999999999996</c:v>
                </c:pt>
                <c:pt idx="68768">
                  <c:v>68.768000000000029</c:v>
                </c:pt>
                <c:pt idx="68769">
                  <c:v>68.769000000000005</c:v>
                </c:pt>
                <c:pt idx="68770">
                  <c:v>68.770000000000039</c:v>
                </c:pt>
                <c:pt idx="68771">
                  <c:v>68.771000000000015</c:v>
                </c:pt>
                <c:pt idx="68772">
                  <c:v>68.771999999999991</c:v>
                </c:pt>
                <c:pt idx="68773">
                  <c:v>68.773000000000025</c:v>
                </c:pt>
                <c:pt idx="68774">
                  <c:v>68.774000000000001</c:v>
                </c:pt>
                <c:pt idx="68775">
                  <c:v>68.775000000000034</c:v>
                </c:pt>
                <c:pt idx="68776">
                  <c:v>68.77600000000001</c:v>
                </c:pt>
                <c:pt idx="68777">
                  <c:v>68.777000000000044</c:v>
                </c:pt>
                <c:pt idx="68778">
                  <c:v>68.77800000000002</c:v>
                </c:pt>
                <c:pt idx="68779">
                  <c:v>68.778999999999996</c:v>
                </c:pt>
                <c:pt idx="68780">
                  <c:v>68.78000000000003</c:v>
                </c:pt>
                <c:pt idx="68781">
                  <c:v>68.781000000000006</c:v>
                </c:pt>
                <c:pt idx="68782">
                  <c:v>68.782000000000039</c:v>
                </c:pt>
                <c:pt idx="68783">
                  <c:v>68.783000000000015</c:v>
                </c:pt>
                <c:pt idx="68784">
                  <c:v>68.783999999999992</c:v>
                </c:pt>
                <c:pt idx="68785">
                  <c:v>68.785000000000025</c:v>
                </c:pt>
                <c:pt idx="68786">
                  <c:v>68.786000000000001</c:v>
                </c:pt>
                <c:pt idx="68787">
                  <c:v>68.787000000000035</c:v>
                </c:pt>
                <c:pt idx="68788">
                  <c:v>68.788000000000011</c:v>
                </c:pt>
                <c:pt idx="68789">
                  <c:v>68.789000000000044</c:v>
                </c:pt>
                <c:pt idx="68790">
                  <c:v>68.79000000000002</c:v>
                </c:pt>
                <c:pt idx="68791">
                  <c:v>68.790999999999997</c:v>
                </c:pt>
                <c:pt idx="68792">
                  <c:v>68.79200000000003</c:v>
                </c:pt>
                <c:pt idx="68793">
                  <c:v>68.793000000000006</c:v>
                </c:pt>
                <c:pt idx="68794">
                  <c:v>68.79400000000004</c:v>
                </c:pt>
                <c:pt idx="68795">
                  <c:v>68.795000000000016</c:v>
                </c:pt>
                <c:pt idx="68796">
                  <c:v>68.795999999999992</c:v>
                </c:pt>
                <c:pt idx="68797">
                  <c:v>68.797000000000025</c:v>
                </c:pt>
                <c:pt idx="68798">
                  <c:v>68.798000000000002</c:v>
                </c:pt>
                <c:pt idx="68799">
                  <c:v>68.799000000000035</c:v>
                </c:pt>
                <c:pt idx="68800">
                  <c:v>68.800000000000011</c:v>
                </c:pt>
                <c:pt idx="68801">
                  <c:v>68.801000000000045</c:v>
                </c:pt>
                <c:pt idx="68802">
                  <c:v>68.802000000000021</c:v>
                </c:pt>
                <c:pt idx="68803">
                  <c:v>68.802999999999997</c:v>
                </c:pt>
                <c:pt idx="68804">
                  <c:v>68.80400000000003</c:v>
                </c:pt>
                <c:pt idx="68805">
                  <c:v>68.805000000000007</c:v>
                </c:pt>
                <c:pt idx="68806">
                  <c:v>68.80600000000004</c:v>
                </c:pt>
                <c:pt idx="68807">
                  <c:v>68.807000000000016</c:v>
                </c:pt>
                <c:pt idx="68808">
                  <c:v>68.807999999999993</c:v>
                </c:pt>
                <c:pt idx="68809">
                  <c:v>68.809000000000026</c:v>
                </c:pt>
                <c:pt idx="68810">
                  <c:v>68.81</c:v>
                </c:pt>
                <c:pt idx="68811">
                  <c:v>68.811000000000035</c:v>
                </c:pt>
                <c:pt idx="68812">
                  <c:v>68.812000000000012</c:v>
                </c:pt>
                <c:pt idx="68813">
                  <c:v>68.813000000000045</c:v>
                </c:pt>
                <c:pt idx="68814">
                  <c:v>68.814000000000021</c:v>
                </c:pt>
                <c:pt idx="68815">
                  <c:v>68.814999999999998</c:v>
                </c:pt>
                <c:pt idx="68816">
                  <c:v>68.816000000000031</c:v>
                </c:pt>
                <c:pt idx="68817">
                  <c:v>68.817000000000007</c:v>
                </c:pt>
                <c:pt idx="68818">
                  <c:v>68.81800000000004</c:v>
                </c:pt>
                <c:pt idx="68819">
                  <c:v>68.819000000000017</c:v>
                </c:pt>
                <c:pt idx="68820">
                  <c:v>68.819999999999993</c:v>
                </c:pt>
                <c:pt idx="68821">
                  <c:v>68.821000000000026</c:v>
                </c:pt>
                <c:pt idx="68822">
                  <c:v>68.822000000000003</c:v>
                </c:pt>
                <c:pt idx="68823">
                  <c:v>68.823000000000036</c:v>
                </c:pt>
                <c:pt idx="68824">
                  <c:v>68.824000000000012</c:v>
                </c:pt>
                <c:pt idx="68825">
                  <c:v>68.825000000000045</c:v>
                </c:pt>
                <c:pt idx="68826">
                  <c:v>68.826000000000022</c:v>
                </c:pt>
                <c:pt idx="68827">
                  <c:v>68.826999999999998</c:v>
                </c:pt>
                <c:pt idx="68828">
                  <c:v>68.828000000000031</c:v>
                </c:pt>
                <c:pt idx="68829">
                  <c:v>68.829000000000008</c:v>
                </c:pt>
                <c:pt idx="68830">
                  <c:v>68.830000000000041</c:v>
                </c:pt>
                <c:pt idx="68831">
                  <c:v>68.831000000000017</c:v>
                </c:pt>
                <c:pt idx="68832">
                  <c:v>68.831999999999994</c:v>
                </c:pt>
                <c:pt idx="68833">
                  <c:v>68.833000000000027</c:v>
                </c:pt>
                <c:pt idx="68834">
                  <c:v>68.834000000000003</c:v>
                </c:pt>
                <c:pt idx="68835">
                  <c:v>68.835000000000036</c:v>
                </c:pt>
                <c:pt idx="68836">
                  <c:v>68.836000000000013</c:v>
                </c:pt>
                <c:pt idx="68837">
                  <c:v>68.837000000000046</c:v>
                </c:pt>
                <c:pt idx="68838">
                  <c:v>68.838000000000022</c:v>
                </c:pt>
                <c:pt idx="68839">
                  <c:v>68.838999999999999</c:v>
                </c:pt>
                <c:pt idx="68840">
                  <c:v>68.840000000000032</c:v>
                </c:pt>
                <c:pt idx="68841">
                  <c:v>68.841000000000008</c:v>
                </c:pt>
                <c:pt idx="68842">
                  <c:v>68.842000000000041</c:v>
                </c:pt>
                <c:pt idx="68843">
                  <c:v>68.843000000000018</c:v>
                </c:pt>
                <c:pt idx="68844">
                  <c:v>68.843999999999994</c:v>
                </c:pt>
                <c:pt idx="68845">
                  <c:v>68.845000000000027</c:v>
                </c:pt>
                <c:pt idx="68846">
                  <c:v>68.846000000000004</c:v>
                </c:pt>
                <c:pt idx="68847">
                  <c:v>68.847000000000037</c:v>
                </c:pt>
                <c:pt idx="68848">
                  <c:v>68.848000000000013</c:v>
                </c:pt>
                <c:pt idx="68849">
                  <c:v>68.849000000000046</c:v>
                </c:pt>
                <c:pt idx="68850">
                  <c:v>68.850000000000023</c:v>
                </c:pt>
                <c:pt idx="68851">
                  <c:v>68.850999999999999</c:v>
                </c:pt>
                <c:pt idx="68852">
                  <c:v>68.852000000000032</c:v>
                </c:pt>
                <c:pt idx="68853">
                  <c:v>68.853000000000009</c:v>
                </c:pt>
                <c:pt idx="68854">
                  <c:v>68.854000000000042</c:v>
                </c:pt>
                <c:pt idx="68855">
                  <c:v>68.855000000000018</c:v>
                </c:pt>
                <c:pt idx="68856">
                  <c:v>68.855999999999995</c:v>
                </c:pt>
                <c:pt idx="68857">
                  <c:v>68.857000000000028</c:v>
                </c:pt>
                <c:pt idx="68858">
                  <c:v>68.858000000000004</c:v>
                </c:pt>
                <c:pt idx="68859">
                  <c:v>68.859000000000037</c:v>
                </c:pt>
                <c:pt idx="68860">
                  <c:v>68.860000000000014</c:v>
                </c:pt>
                <c:pt idx="68861">
                  <c:v>68.86099999999999</c:v>
                </c:pt>
                <c:pt idx="68862">
                  <c:v>68.862000000000023</c:v>
                </c:pt>
                <c:pt idx="68863">
                  <c:v>68.863</c:v>
                </c:pt>
                <c:pt idx="68864">
                  <c:v>68.864000000000033</c:v>
                </c:pt>
                <c:pt idx="68865">
                  <c:v>68.865000000000009</c:v>
                </c:pt>
                <c:pt idx="68866">
                  <c:v>68.866000000000042</c:v>
                </c:pt>
                <c:pt idx="68867">
                  <c:v>68.867000000000019</c:v>
                </c:pt>
                <c:pt idx="68868">
                  <c:v>68.867999999999995</c:v>
                </c:pt>
                <c:pt idx="68869">
                  <c:v>68.869000000000028</c:v>
                </c:pt>
                <c:pt idx="68870">
                  <c:v>68.87</c:v>
                </c:pt>
                <c:pt idx="68871">
                  <c:v>68.871000000000038</c:v>
                </c:pt>
                <c:pt idx="68872">
                  <c:v>68.872000000000014</c:v>
                </c:pt>
                <c:pt idx="68873">
                  <c:v>68.87299999999999</c:v>
                </c:pt>
                <c:pt idx="68874">
                  <c:v>68.874000000000024</c:v>
                </c:pt>
                <c:pt idx="68875">
                  <c:v>68.875</c:v>
                </c:pt>
                <c:pt idx="68876">
                  <c:v>68.876000000000033</c:v>
                </c:pt>
                <c:pt idx="68877">
                  <c:v>68.87700000000001</c:v>
                </c:pt>
                <c:pt idx="68878">
                  <c:v>68.878000000000043</c:v>
                </c:pt>
                <c:pt idx="68879">
                  <c:v>68.879000000000019</c:v>
                </c:pt>
                <c:pt idx="68880">
                  <c:v>68.88</c:v>
                </c:pt>
                <c:pt idx="68881">
                  <c:v>68.881000000000029</c:v>
                </c:pt>
                <c:pt idx="68882">
                  <c:v>68.882000000000005</c:v>
                </c:pt>
                <c:pt idx="68883">
                  <c:v>68.883000000000038</c:v>
                </c:pt>
                <c:pt idx="68884">
                  <c:v>68.884000000000015</c:v>
                </c:pt>
                <c:pt idx="68885">
                  <c:v>68.884999999999991</c:v>
                </c:pt>
                <c:pt idx="68886">
                  <c:v>68.886000000000024</c:v>
                </c:pt>
                <c:pt idx="68887">
                  <c:v>68.887</c:v>
                </c:pt>
                <c:pt idx="68888">
                  <c:v>68.888000000000034</c:v>
                </c:pt>
                <c:pt idx="68889">
                  <c:v>68.88900000000001</c:v>
                </c:pt>
                <c:pt idx="68890">
                  <c:v>68.890000000000043</c:v>
                </c:pt>
                <c:pt idx="68891">
                  <c:v>68.89100000000002</c:v>
                </c:pt>
                <c:pt idx="68892">
                  <c:v>68.891999999999996</c:v>
                </c:pt>
                <c:pt idx="68893">
                  <c:v>68.893000000000029</c:v>
                </c:pt>
                <c:pt idx="68894">
                  <c:v>68.894000000000005</c:v>
                </c:pt>
                <c:pt idx="68895">
                  <c:v>68.895000000000039</c:v>
                </c:pt>
                <c:pt idx="68896">
                  <c:v>68.896000000000015</c:v>
                </c:pt>
                <c:pt idx="68897">
                  <c:v>68.896999999999991</c:v>
                </c:pt>
                <c:pt idx="68898">
                  <c:v>68.898000000000025</c:v>
                </c:pt>
                <c:pt idx="68899">
                  <c:v>68.899000000000001</c:v>
                </c:pt>
                <c:pt idx="68900">
                  <c:v>68.900000000000034</c:v>
                </c:pt>
                <c:pt idx="68901">
                  <c:v>68.90100000000001</c:v>
                </c:pt>
                <c:pt idx="68902">
                  <c:v>68.902000000000044</c:v>
                </c:pt>
                <c:pt idx="68903">
                  <c:v>68.90300000000002</c:v>
                </c:pt>
                <c:pt idx="68904">
                  <c:v>68.903999999999996</c:v>
                </c:pt>
                <c:pt idx="68905">
                  <c:v>68.90500000000003</c:v>
                </c:pt>
                <c:pt idx="68906">
                  <c:v>68.906000000000006</c:v>
                </c:pt>
                <c:pt idx="68907">
                  <c:v>68.907000000000039</c:v>
                </c:pt>
                <c:pt idx="68908">
                  <c:v>68.908000000000015</c:v>
                </c:pt>
                <c:pt idx="68909">
                  <c:v>68.908999999999992</c:v>
                </c:pt>
                <c:pt idx="68910">
                  <c:v>68.910000000000025</c:v>
                </c:pt>
                <c:pt idx="68911">
                  <c:v>68.911000000000001</c:v>
                </c:pt>
                <c:pt idx="68912">
                  <c:v>68.912000000000035</c:v>
                </c:pt>
                <c:pt idx="68913">
                  <c:v>68.913000000000011</c:v>
                </c:pt>
                <c:pt idx="68914">
                  <c:v>68.914000000000044</c:v>
                </c:pt>
                <c:pt idx="68915">
                  <c:v>68.91500000000002</c:v>
                </c:pt>
                <c:pt idx="68916">
                  <c:v>68.915999999999997</c:v>
                </c:pt>
                <c:pt idx="68917">
                  <c:v>68.91700000000003</c:v>
                </c:pt>
                <c:pt idx="68918">
                  <c:v>68.918000000000006</c:v>
                </c:pt>
                <c:pt idx="68919">
                  <c:v>68.91900000000004</c:v>
                </c:pt>
                <c:pt idx="68920">
                  <c:v>68.920000000000016</c:v>
                </c:pt>
                <c:pt idx="68921">
                  <c:v>68.920999999999992</c:v>
                </c:pt>
                <c:pt idx="68922">
                  <c:v>68.922000000000025</c:v>
                </c:pt>
                <c:pt idx="68923">
                  <c:v>68.923000000000002</c:v>
                </c:pt>
                <c:pt idx="68924">
                  <c:v>68.924000000000035</c:v>
                </c:pt>
                <c:pt idx="68925">
                  <c:v>68.925000000000011</c:v>
                </c:pt>
                <c:pt idx="68926">
                  <c:v>68.926000000000045</c:v>
                </c:pt>
                <c:pt idx="68927">
                  <c:v>68.927000000000021</c:v>
                </c:pt>
                <c:pt idx="68928">
                  <c:v>68.927999999999997</c:v>
                </c:pt>
                <c:pt idx="68929">
                  <c:v>68.92900000000003</c:v>
                </c:pt>
                <c:pt idx="68930">
                  <c:v>68.930000000000007</c:v>
                </c:pt>
                <c:pt idx="68931">
                  <c:v>68.93100000000004</c:v>
                </c:pt>
                <c:pt idx="68932">
                  <c:v>68.932000000000016</c:v>
                </c:pt>
                <c:pt idx="68933">
                  <c:v>68.932999999999993</c:v>
                </c:pt>
                <c:pt idx="68934">
                  <c:v>68.934000000000026</c:v>
                </c:pt>
                <c:pt idx="68935">
                  <c:v>68.935000000000002</c:v>
                </c:pt>
                <c:pt idx="68936">
                  <c:v>68.936000000000035</c:v>
                </c:pt>
                <c:pt idx="68937">
                  <c:v>68.937000000000012</c:v>
                </c:pt>
                <c:pt idx="68938">
                  <c:v>68.938000000000045</c:v>
                </c:pt>
                <c:pt idx="68939">
                  <c:v>68.939000000000021</c:v>
                </c:pt>
                <c:pt idx="68940">
                  <c:v>68.94</c:v>
                </c:pt>
                <c:pt idx="68941">
                  <c:v>68.941000000000031</c:v>
                </c:pt>
                <c:pt idx="68942">
                  <c:v>68.942000000000007</c:v>
                </c:pt>
                <c:pt idx="68943">
                  <c:v>68.94300000000004</c:v>
                </c:pt>
                <c:pt idx="68944">
                  <c:v>68.944000000000017</c:v>
                </c:pt>
                <c:pt idx="68945">
                  <c:v>68.944999999999993</c:v>
                </c:pt>
                <c:pt idx="68946">
                  <c:v>68.946000000000026</c:v>
                </c:pt>
                <c:pt idx="68947">
                  <c:v>68.947000000000003</c:v>
                </c:pt>
                <c:pt idx="68948">
                  <c:v>68.948000000000036</c:v>
                </c:pt>
                <c:pt idx="68949">
                  <c:v>68.949000000000012</c:v>
                </c:pt>
                <c:pt idx="68950">
                  <c:v>68.950000000000045</c:v>
                </c:pt>
                <c:pt idx="68951">
                  <c:v>68.951000000000022</c:v>
                </c:pt>
                <c:pt idx="68952">
                  <c:v>68.951999999999998</c:v>
                </c:pt>
                <c:pt idx="68953">
                  <c:v>68.953000000000031</c:v>
                </c:pt>
                <c:pt idx="68954">
                  <c:v>68.954000000000008</c:v>
                </c:pt>
                <c:pt idx="68955">
                  <c:v>68.955000000000041</c:v>
                </c:pt>
                <c:pt idx="68956">
                  <c:v>68.956000000000017</c:v>
                </c:pt>
                <c:pt idx="68957">
                  <c:v>68.956999999999994</c:v>
                </c:pt>
                <c:pt idx="68958">
                  <c:v>68.958000000000027</c:v>
                </c:pt>
                <c:pt idx="68959">
                  <c:v>68.959000000000003</c:v>
                </c:pt>
                <c:pt idx="68960">
                  <c:v>68.960000000000036</c:v>
                </c:pt>
                <c:pt idx="68961">
                  <c:v>68.961000000000013</c:v>
                </c:pt>
                <c:pt idx="68962">
                  <c:v>68.962000000000046</c:v>
                </c:pt>
                <c:pt idx="68963">
                  <c:v>68.963000000000022</c:v>
                </c:pt>
                <c:pt idx="68964">
                  <c:v>68.963999999999999</c:v>
                </c:pt>
                <c:pt idx="68965">
                  <c:v>68.965000000000032</c:v>
                </c:pt>
                <c:pt idx="68966">
                  <c:v>68.966000000000008</c:v>
                </c:pt>
                <c:pt idx="68967">
                  <c:v>68.967000000000041</c:v>
                </c:pt>
                <c:pt idx="68968">
                  <c:v>68.968000000000018</c:v>
                </c:pt>
                <c:pt idx="68969">
                  <c:v>68.968999999999994</c:v>
                </c:pt>
                <c:pt idx="68970">
                  <c:v>68.970000000000027</c:v>
                </c:pt>
                <c:pt idx="68971">
                  <c:v>68.971000000000004</c:v>
                </c:pt>
                <c:pt idx="68972">
                  <c:v>68.972000000000037</c:v>
                </c:pt>
                <c:pt idx="68973">
                  <c:v>68.973000000000013</c:v>
                </c:pt>
                <c:pt idx="68974">
                  <c:v>68.974000000000046</c:v>
                </c:pt>
                <c:pt idx="68975">
                  <c:v>68.975000000000023</c:v>
                </c:pt>
                <c:pt idx="68976">
                  <c:v>68.975999999999999</c:v>
                </c:pt>
                <c:pt idx="68977">
                  <c:v>68.977000000000032</c:v>
                </c:pt>
                <c:pt idx="68978">
                  <c:v>68.978000000000009</c:v>
                </c:pt>
                <c:pt idx="68979">
                  <c:v>68.979000000000042</c:v>
                </c:pt>
                <c:pt idx="68980">
                  <c:v>68.980000000000018</c:v>
                </c:pt>
                <c:pt idx="68981">
                  <c:v>68.980999999999995</c:v>
                </c:pt>
                <c:pt idx="68982">
                  <c:v>68.982000000000028</c:v>
                </c:pt>
                <c:pt idx="68983">
                  <c:v>68.983000000000004</c:v>
                </c:pt>
                <c:pt idx="68984">
                  <c:v>68.984000000000037</c:v>
                </c:pt>
                <c:pt idx="68985">
                  <c:v>68.985000000000014</c:v>
                </c:pt>
                <c:pt idx="68986">
                  <c:v>68.98599999999999</c:v>
                </c:pt>
                <c:pt idx="68987">
                  <c:v>68.987000000000023</c:v>
                </c:pt>
                <c:pt idx="68988">
                  <c:v>68.988</c:v>
                </c:pt>
                <c:pt idx="68989">
                  <c:v>68.989000000000033</c:v>
                </c:pt>
                <c:pt idx="68990">
                  <c:v>68.990000000000009</c:v>
                </c:pt>
                <c:pt idx="68991">
                  <c:v>68.991000000000042</c:v>
                </c:pt>
                <c:pt idx="68992">
                  <c:v>68.992000000000019</c:v>
                </c:pt>
                <c:pt idx="68993">
                  <c:v>68.992999999999995</c:v>
                </c:pt>
                <c:pt idx="68994">
                  <c:v>68.994000000000028</c:v>
                </c:pt>
                <c:pt idx="68995">
                  <c:v>68.995000000000005</c:v>
                </c:pt>
                <c:pt idx="68996">
                  <c:v>68.996000000000038</c:v>
                </c:pt>
                <c:pt idx="68997">
                  <c:v>68.997000000000014</c:v>
                </c:pt>
                <c:pt idx="68998">
                  <c:v>68.99799999999999</c:v>
                </c:pt>
                <c:pt idx="68999">
                  <c:v>68.999000000000024</c:v>
                </c:pt>
                <c:pt idx="69000">
                  <c:v>69</c:v>
                </c:pt>
                <c:pt idx="69001">
                  <c:v>69.001000000000033</c:v>
                </c:pt>
                <c:pt idx="69002">
                  <c:v>69.00200000000001</c:v>
                </c:pt>
                <c:pt idx="69003">
                  <c:v>69.003000000000043</c:v>
                </c:pt>
                <c:pt idx="69004">
                  <c:v>69.004000000000019</c:v>
                </c:pt>
                <c:pt idx="69005">
                  <c:v>69.004999999999995</c:v>
                </c:pt>
                <c:pt idx="69006">
                  <c:v>69.006000000000029</c:v>
                </c:pt>
                <c:pt idx="69007">
                  <c:v>69.007000000000005</c:v>
                </c:pt>
                <c:pt idx="69008">
                  <c:v>69.008000000000038</c:v>
                </c:pt>
                <c:pt idx="69009">
                  <c:v>69.009000000000015</c:v>
                </c:pt>
                <c:pt idx="69010">
                  <c:v>69.009999999999991</c:v>
                </c:pt>
                <c:pt idx="69011">
                  <c:v>69.011000000000024</c:v>
                </c:pt>
                <c:pt idx="69012">
                  <c:v>69.012</c:v>
                </c:pt>
                <c:pt idx="69013">
                  <c:v>69.013000000000034</c:v>
                </c:pt>
                <c:pt idx="69014">
                  <c:v>69.01400000000001</c:v>
                </c:pt>
                <c:pt idx="69015">
                  <c:v>69.015000000000043</c:v>
                </c:pt>
                <c:pt idx="69016">
                  <c:v>69.01600000000002</c:v>
                </c:pt>
                <c:pt idx="69017">
                  <c:v>69.016999999999996</c:v>
                </c:pt>
                <c:pt idx="69018">
                  <c:v>69.018000000000029</c:v>
                </c:pt>
                <c:pt idx="69019">
                  <c:v>69.019000000000005</c:v>
                </c:pt>
                <c:pt idx="69020">
                  <c:v>69.020000000000039</c:v>
                </c:pt>
                <c:pt idx="69021">
                  <c:v>69.021000000000015</c:v>
                </c:pt>
                <c:pt idx="69022">
                  <c:v>69.021999999999991</c:v>
                </c:pt>
                <c:pt idx="69023">
                  <c:v>69.023000000000025</c:v>
                </c:pt>
                <c:pt idx="69024">
                  <c:v>69.024000000000001</c:v>
                </c:pt>
                <c:pt idx="69025">
                  <c:v>69.025000000000034</c:v>
                </c:pt>
                <c:pt idx="69026">
                  <c:v>69.02600000000001</c:v>
                </c:pt>
                <c:pt idx="69027">
                  <c:v>69.027000000000044</c:v>
                </c:pt>
                <c:pt idx="69028">
                  <c:v>69.02800000000002</c:v>
                </c:pt>
                <c:pt idx="69029">
                  <c:v>69.028999999999996</c:v>
                </c:pt>
                <c:pt idx="69030">
                  <c:v>69.03000000000003</c:v>
                </c:pt>
                <c:pt idx="69031">
                  <c:v>69.031000000000006</c:v>
                </c:pt>
                <c:pt idx="69032">
                  <c:v>69.032000000000039</c:v>
                </c:pt>
                <c:pt idx="69033">
                  <c:v>69.033000000000015</c:v>
                </c:pt>
                <c:pt idx="69034">
                  <c:v>69.033999999999992</c:v>
                </c:pt>
                <c:pt idx="69035">
                  <c:v>69.035000000000025</c:v>
                </c:pt>
                <c:pt idx="69036">
                  <c:v>69.036000000000001</c:v>
                </c:pt>
                <c:pt idx="69037">
                  <c:v>69.037000000000035</c:v>
                </c:pt>
                <c:pt idx="69038">
                  <c:v>69.038000000000011</c:v>
                </c:pt>
                <c:pt idx="69039">
                  <c:v>69.039000000000044</c:v>
                </c:pt>
                <c:pt idx="69040">
                  <c:v>69.04000000000002</c:v>
                </c:pt>
                <c:pt idx="69041">
                  <c:v>69.040999999999997</c:v>
                </c:pt>
                <c:pt idx="69042">
                  <c:v>69.04200000000003</c:v>
                </c:pt>
                <c:pt idx="69043">
                  <c:v>69.043000000000006</c:v>
                </c:pt>
                <c:pt idx="69044">
                  <c:v>69.04400000000004</c:v>
                </c:pt>
                <c:pt idx="69045">
                  <c:v>69.045000000000016</c:v>
                </c:pt>
                <c:pt idx="69046">
                  <c:v>69.045999999999992</c:v>
                </c:pt>
                <c:pt idx="69047">
                  <c:v>69.047000000000025</c:v>
                </c:pt>
                <c:pt idx="69048">
                  <c:v>69.048000000000002</c:v>
                </c:pt>
                <c:pt idx="69049">
                  <c:v>69.049000000000035</c:v>
                </c:pt>
                <c:pt idx="69050">
                  <c:v>69.050000000000011</c:v>
                </c:pt>
                <c:pt idx="69051">
                  <c:v>69.051000000000045</c:v>
                </c:pt>
                <c:pt idx="69052">
                  <c:v>69.052000000000021</c:v>
                </c:pt>
                <c:pt idx="69053">
                  <c:v>69.052999999999997</c:v>
                </c:pt>
                <c:pt idx="69054">
                  <c:v>69.05400000000003</c:v>
                </c:pt>
                <c:pt idx="69055">
                  <c:v>69.055000000000007</c:v>
                </c:pt>
                <c:pt idx="69056">
                  <c:v>69.05600000000004</c:v>
                </c:pt>
                <c:pt idx="69057">
                  <c:v>69.057000000000016</c:v>
                </c:pt>
                <c:pt idx="69058">
                  <c:v>69.057999999999993</c:v>
                </c:pt>
                <c:pt idx="69059">
                  <c:v>69.059000000000026</c:v>
                </c:pt>
                <c:pt idx="69060">
                  <c:v>69.06</c:v>
                </c:pt>
                <c:pt idx="69061">
                  <c:v>69.061000000000035</c:v>
                </c:pt>
                <c:pt idx="69062">
                  <c:v>69.062000000000012</c:v>
                </c:pt>
                <c:pt idx="69063">
                  <c:v>69.063000000000045</c:v>
                </c:pt>
                <c:pt idx="69064">
                  <c:v>69.064000000000021</c:v>
                </c:pt>
                <c:pt idx="69065">
                  <c:v>69.064999999999998</c:v>
                </c:pt>
                <c:pt idx="69066">
                  <c:v>69.066000000000031</c:v>
                </c:pt>
                <c:pt idx="69067">
                  <c:v>69.067000000000007</c:v>
                </c:pt>
                <c:pt idx="69068">
                  <c:v>69.06800000000004</c:v>
                </c:pt>
                <c:pt idx="69069">
                  <c:v>69.069000000000017</c:v>
                </c:pt>
                <c:pt idx="69070">
                  <c:v>69.069999999999993</c:v>
                </c:pt>
                <c:pt idx="69071">
                  <c:v>69.071000000000026</c:v>
                </c:pt>
                <c:pt idx="69072">
                  <c:v>69.072000000000003</c:v>
                </c:pt>
                <c:pt idx="69073">
                  <c:v>69.073000000000036</c:v>
                </c:pt>
                <c:pt idx="69074">
                  <c:v>69.074000000000012</c:v>
                </c:pt>
                <c:pt idx="69075">
                  <c:v>69.075000000000045</c:v>
                </c:pt>
                <c:pt idx="69076">
                  <c:v>69.076000000000022</c:v>
                </c:pt>
                <c:pt idx="69077">
                  <c:v>69.076999999999998</c:v>
                </c:pt>
                <c:pt idx="69078">
                  <c:v>69.078000000000031</c:v>
                </c:pt>
                <c:pt idx="69079">
                  <c:v>69.079000000000008</c:v>
                </c:pt>
                <c:pt idx="69080">
                  <c:v>69.080000000000041</c:v>
                </c:pt>
                <c:pt idx="69081">
                  <c:v>69.081000000000017</c:v>
                </c:pt>
                <c:pt idx="69082">
                  <c:v>69.081999999999994</c:v>
                </c:pt>
                <c:pt idx="69083">
                  <c:v>69.083000000000027</c:v>
                </c:pt>
                <c:pt idx="69084">
                  <c:v>69.084000000000003</c:v>
                </c:pt>
                <c:pt idx="69085">
                  <c:v>69.085000000000036</c:v>
                </c:pt>
                <c:pt idx="69086">
                  <c:v>69.086000000000013</c:v>
                </c:pt>
                <c:pt idx="69087">
                  <c:v>69.087000000000046</c:v>
                </c:pt>
                <c:pt idx="69088">
                  <c:v>69.088000000000022</c:v>
                </c:pt>
                <c:pt idx="69089">
                  <c:v>69.088999999999999</c:v>
                </c:pt>
                <c:pt idx="69090">
                  <c:v>69.090000000000032</c:v>
                </c:pt>
                <c:pt idx="69091">
                  <c:v>69.091000000000008</c:v>
                </c:pt>
                <c:pt idx="69092">
                  <c:v>69.092000000000041</c:v>
                </c:pt>
                <c:pt idx="69093">
                  <c:v>69.093000000000018</c:v>
                </c:pt>
                <c:pt idx="69094">
                  <c:v>69.093999999999994</c:v>
                </c:pt>
                <c:pt idx="69095">
                  <c:v>69.095000000000027</c:v>
                </c:pt>
                <c:pt idx="69096">
                  <c:v>69.096000000000004</c:v>
                </c:pt>
                <c:pt idx="69097">
                  <c:v>69.097000000000037</c:v>
                </c:pt>
                <c:pt idx="69098">
                  <c:v>69.098000000000013</c:v>
                </c:pt>
                <c:pt idx="69099">
                  <c:v>69.099000000000046</c:v>
                </c:pt>
                <c:pt idx="69100">
                  <c:v>69.100000000000023</c:v>
                </c:pt>
                <c:pt idx="69101">
                  <c:v>69.100999999999999</c:v>
                </c:pt>
                <c:pt idx="69102">
                  <c:v>69.102000000000032</c:v>
                </c:pt>
                <c:pt idx="69103">
                  <c:v>69.103000000000009</c:v>
                </c:pt>
                <c:pt idx="69104">
                  <c:v>69.104000000000042</c:v>
                </c:pt>
                <c:pt idx="69105">
                  <c:v>69.105000000000018</c:v>
                </c:pt>
                <c:pt idx="69106">
                  <c:v>69.105999999999995</c:v>
                </c:pt>
                <c:pt idx="69107">
                  <c:v>69.107000000000028</c:v>
                </c:pt>
                <c:pt idx="69108">
                  <c:v>69.108000000000004</c:v>
                </c:pt>
                <c:pt idx="69109">
                  <c:v>69.109000000000037</c:v>
                </c:pt>
                <c:pt idx="69110">
                  <c:v>69.110000000000014</c:v>
                </c:pt>
                <c:pt idx="69111">
                  <c:v>69.11099999999999</c:v>
                </c:pt>
                <c:pt idx="69112">
                  <c:v>69.112000000000023</c:v>
                </c:pt>
                <c:pt idx="69113">
                  <c:v>69.113</c:v>
                </c:pt>
                <c:pt idx="69114">
                  <c:v>69.114000000000033</c:v>
                </c:pt>
                <c:pt idx="69115">
                  <c:v>69.115000000000009</c:v>
                </c:pt>
                <c:pt idx="69116">
                  <c:v>69.116000000000042</c:v>
                </c:pt>
                <c:pt idx="69117">
                  <c:v>69.117000000000019</c:v>
                </c:pt>
                <c:pt idx="69118">
                  <c:v>69.117999999999995</c:v>
                </c:pt>
                <c:pt idx="69119">
                  <c:v>69.119000000000028</c:v>
                </c:pt>
                <c:pt idx="69120">
                  <c:v>69.12</c:v>
                </c:pt>
                <c:pt idx="69121">
                  <c:v>69.121000000000038</c:v>
                </c:pt>
                <c:pt idx="69122">
                  <c:v>69.122000000000014</c:v>
                </c:pt>
                <c:pt idx="69123">
                  <c:v>69.12299999999999</c:v>
                </c:pt>
                <c:pt idx="69124">
                  <c:v>69.124000000000024</c:v>
                </c:pt>
                <c:pt idx="69125">
                  <c:v>69.125</c:v>
                </c:pt>
                <c:pt idx="69126">
                  <c:v>69.126000000000033</c:v>
                </c:pt>
                <c:pt idx="69127">
                  <c:v>69.12700000000001</c:v>
                </c:pt>
                <c:pt idx="69128">
                  <c:v>69.128000000000043</c:v>
                </c:pt>
                <c:pt idx="69129">
                  <c:v>69.129000000000019</c:v>
                </c:pt>
                <c:pt idx="69130">
                  <c:v>69.13</c:v>
                </c:pt>
                <c:pt idx="69131">
                  <c:v>69.131000000000029</c:v>
                </c:pt>
                <c:pt idx="69132">
                  <c:v>69.132000000000005</c:v>
                </c:pt>
                <c:pt idx="69133">
                  <c:v>69.133000000000038</c:v>
                </c:pt>
                <c:pt idx="69134">
                  <c:v>69.134000000000015</c:v>
                </c:pt>
                <c:pt idx="69135">
                  <c:v>69.134999999999991</c:v>
                </c:pt>
                <c:pt idx="69136">
                  <c:v>69.136000000000024</c:v>
                </c:pt>
                <c:pt idx="69137">
                  <c:v>69.137</c:v>
                </c:pt>
                <c:pt idx="69138">
                  <c:v>69.138000000000034</c:v>
                </c:pt>
                <c:pt idx="69139">
                  <c:v>69.13900000000001</c:v>
                </c:pt>
                <c:pt idx="69140">
                  <c:v>69.140000000000043</c:v>
                </c:pt>
                <c:pt idx="69141">
                  <c:v>69.14100000000002</c:v>
                </c:pt>
                <c:pt idx="69142">
                  <c:v>69.141999999999996</c:v>
                </c:pt>
                <c:pt idx="69143">
                  <c:v>69.143000000000029</c:v>
                </c:pt>
                <c:pt idx="69144">
                  <c:v>69.144000000000005</c:v>
                </c:pt>
                <c:pt idx="69145">
                  <c:v>69.145000000000039</c:v>
                </c:pt>
                <c:pt idx="69146">
                  <c:v>69.146000000000015</c:v>
                </c:pt>
                <c:pt idx="69147">
                  <c:v>69.146999999999991</c:v>
                </c:pt>
                <c:pt idx="69148">
                  <c:v>69.148000000000025</c:v>
                </c:pt>
                <c:pt idx="69149">
                  <c:v>69.149000000000001</c:v>
                </c:pt>
                <c:pt idx="69150">
                  <c:v>69.150000000000034</c:v>
                </c:pt>
                <c:pt idx="69151">
                  <c:v>69.15100000000001</c:v>
                </c:pt>
                <c:pt idx="69152">
                  <c:v>69.152000000000044</c:v>
                </c:pt>
                <c:pt idx="69153">
                  <c:v>69.15300000000002</c:v>
                </c:pt>
                <c:pt idx="69154">
                  <c:v>69.153999999999996</c:v>
                </c:pt>
                <c:pt idx="69155">
                  <c:v>69.15500000000003</c:v>
                </c:pt>
                <c:pt idx="69156">
                  <c:v>69.156000000000006</c:v>
                </c:pt>
                <c:pt idx="69157">
                  <c:v>69.157000000000039</c:v>
                </c:pt>
                <c:pt idx="69158">
                  <c:v>69.158000000000015</c:v>
                </c:pt>
                <c:pt idx="69159">
                  <c:v>69.158999999999992</c:v>
                </c:pt>
                <c:pt idx="69160">
                  <c:v>69.160000000000025</c:v>
                </c:pt>
                <c:pt idx="69161">
                  <c:v>69.161000000000001</c:v>
                </c:pt>
                <c:pt idx="69162">
                  <c:v>69.162000000000035</c:v>
                </c:pt>
                <c:pt idx="69163">
                  <c:v>69.163000000000011</c:v>
                </c:pt>
                <c:pt idx="69164">
                  <c:v>69.164000000000044</c:v>
                </c:pt>
                <c:pt idx="69165">
                  <c:v>69.16500000000002</c:v>
                </c:pt>
                <c:pt idx="69166">
                  <c:v>69.165999999999997</c:v>
                </c:pt>
                <c:pt idx="69167">
                  <c:v>69.16700000000003</c:v>
                </c:pt>
                <c:pt idx="69168">
                  <c:v>69.168000000000006</c:v>
                </c:pt>
                <c:pt idx="69169">
                  <c:v>69.16900000000004</c:v>
                </c:pt>
                <c:pt idx="69170">
                  <c:v>69.170000000000016</c:v>
                </c:pt>
                <c:pt idx="69171">
                  <c:v>69.170999999999992</c:v>
                </c:pt>
                <c:pt idx="69172">
                  <c:v>69.172000000000025</c:v>
                </c:pt>
                <c:pt idx="69173">
                  <c:v>69.173000000000002</c:v>
                </c:pt>
                <c:pt idx="69174">
                  <c:v>69.174000000000035</c:v>
                </c:pt>
                <c:pt idx="69175">
                  <c:v>69.175000000000011</c:v>
                </c:pt>
                <c:pt idx="69176">
                  <c:v>69.176000000000045</c:v>
                </c:pt>
                <c:pt idx="69177">
                  <c:v>69.177000000000021</c:v>
                </c:pt>
                <c:pt idx="69178">
                  <c:v>69.177999999999997</c:v>
                </c:pt>
                <c:pt idx="69179">
                  <c:v>69.17900000000003</c:v>
                </c:pt>
                <c:pt idx="69180">
                  <c:v>69.180000000000007</c:v>
                </c:pt>
                <c:pt idx="69181">
                  <c:v>69.18100000000004</c:v>
                </c:pt>
                <c:pt idx="69182">
                  <c:v>69.182000000000016</c:v>
                </c:pt>
                <c:pt idx="69183">
                  <c:v>69.182999999999993</c:v>
                </c:pt>
                <c:pt idx="69184">
                  <c:v>69.184000000000026</c:v>
                </c:pt>
                <c:pt idx="69185">
                  <c:v>69.185000000000002</c:v>
                </c:pt>
                <c:pt idx="69186">
                  <c:v>69.186000000000035</c:v>
                </c:pt>
                <c:pt idx="69187">
                  <c:v>69.187000000000012</c:v>
                </c:pt>
                <c:pt idx="69188">
                  <c:v>69.188000000000045</c:v>
                </c:pt>
                <c:pt idx="69189">
                  <c:v>69.189000000000021</c:v>
                </c:pt>
                <c:pt idx="69190">
                  <c:v>69.19</c:v>
                </c:pt>
                <c:pt idx="69191">
                  <c:v>69.191000000000031</c:v>
                </c:pt>
                <c:pt idx="69192">
                  <c:v>69.192000000000007</c:v>
                </c:pt>
                <c:pt idx="69193">
                  <c:v>69.19300000000004</c:v>
                </c:pt>
                <c:pt idx="69194">
                  <c:v>69.194000000000017</c:v>
                </c:pt>
                <c:pt idx="69195">
                  <c:v>69.194999999999993</c:v>
                </c:pt>
                <c:pt idx="69196">
                  <c:v>69.196000000000026</c:v>
                </c:pt>
                <c:pt idx="69197">
                  <c:v>69.197000000000003</c:v>
                </c:pt>
                <c:pt idx="69198">
                  <c:v>69.198000000000036</c:v>
                </c:pt>
                <c:pt idx="69199">
                  <c:v>69.199000000000012</c:v>
                </c:pt>
                <c:pt idx="69200">
                  <c:v>69.200000000000045</c:v>
                </c:pt>
                <c:pt idx="69201">
                  <c:v>69.201000000000022</c:v>
                </c:pt>
                <c:pt idx="69202">
                  <c:v>69.201999999999998</c:v>
                </c:pt>
                <c:pt idx="69203">
                  <c:v>69.203000000000031</c:v>
                </c:pt>
                <c:pt idx="69204">
                  <c:v>69.204000000000008</c:v>
                </c:pt>
                <c:pt idx="69205">
                  <c:v>69.205000000000041</c:v>
                </c:pt>
                <c:pt idx="69206">
                  <c:v>69.206000000000017</c:v>
                </c:pt>
                <c:pt idx="69207">
                  <c:v>69.206999999999994</c:v>
                </c:pt>
                <c:pt idx="69208">
                  <c:v>69.208000000000027</c:v>
                </c:pt>
                <c:pt idx="69209">
                  <c:v>69.209000000000003</c:v>
                </c:pt>
                <c:pt idx="69210">
                  <c:v>69.210000000000036</c:v>
                </c:pt>
                <c:pt idx="69211">
                  <c:v>69.211000000000013</c:v>
                </c:pt>
                <c:pt idx="69212">
                  <c:v>69.212000000000046</c:v>
                </c:pt>
                <c:pt idx="69213">
                  <c:v>69.213000000000022</c:v>
                </c:pt>
                <c:pt idx="69214">
                  <c:v>69.213999999999999</c:v>
                </c:pt>
                <c:pt idx="69215">
                  <c:v>69.215000000000032</c:v>
                </c:pt>
                <c:pt idx="69216">
                  <c:v>69.216000000000008</c:v>
                </c:pt>
                <c:pt idx="69217">
                  <c:v>69.217000000000041</c:v>
                </c:pt>
                <c:pt idx="69218">
                  <c:v>69.218000000000018</c:v>
                </c:pt>
                <c:pt idx="69219">
                  <c:v>69.218999999999994</c:v>
                </c:pt>
                <c:pt idx="69220">
                  <c:v>69.220000000000027</c:v>
                </c:pt>
                <c:pt idx="69221">
                  <c:v>69.221000000000004</c:v>
                </c:pt>
                <c:pt idx="69222">
                  <c:v>69.222000000000037</c:v>
                </c:pt>
                <c:pt idx="69223">
                  <c:v>69.223000000000013</c:v>
                </c:pt>
                <c:pt idx="69224">
                  <c:v>69.224000000000046</c:v>
                </c:pt>
                <c:pt idx="69225">
                  <c:v>69.225000000000023</c:v>
                </c:pt>
                <c:pt idx="69226">
                  <c:v>69.225999999999999</c:v>
                </c:pt>
                <c:pt idx="69227">
                  <c:v>69.227000000000032</c:v>
                </c:pt>
                <c:pt idx="69228">
                  <c:v>69.228000000000009</c:v>
                </c:pt>
                <c:pt idx="69229">
                  <c:v>69.229000000000042</c:v>
                </c:pt>
                <c:pt idx="69230">
                  <c:v>69.230000000000018</c:v>
                </c:pt>
                <c:pt idx="69231">
                  <c:v>69.230999999999995</c:v>
                </c:pt>
                <c:pt idx="69232">
                  <c:v>69.232000000000028</c:v>
                </c:pt>
                <c:pt idx="69233">
                  <c:v>69.233000000000004</c:v>
                </c:pt>
                <c:pt idx="69234">
                  <c:v>69.234000000000037</c:v>
                </c:pt>
                <c:pt idx="69235">
                  <c:v>69.235000000000014</c:v>
                </c:pt>
                <c:pt idx="69236">
                  <c:v>69.23599999999999</c:v>
                </c:pt>
                <c:pt idx="69237">
                  <c:v>69.237000000000023</c:v>
                </c:pt>
                <c:pt idx="69238">
                  <c:v>69.238</c:v>
                </c:pt>
                <c:pt idx="69239">
                  <c:v>69.239000000000033</c:v>
                </c:pt>
                <c:pt idx="69240">
                  <c:v>69.240000000000009</c:v>
                </c:pt>
                <c:pt idx="69241">
                  <c:v>69.241000000000042</c:v>
                </c:pt>
                <c:pt idx="69242">
                  <c:v>69.242000000000019</c:v>
                </c:pt>
                <c:pt idx="69243">
                  <c:v>69.242999999999995</c:v>
                </c:pt>
                <c:pt idx="69244">
                  <c:v>69.244000000000028</c:v>
                </c:pt>
                <c:pt idx="69245">
                  <c:v>69.245000000000005</c:v>
                </c:pt>
                <c:pt idx="69246">
                  <c:v>69.246000000000038</c:v>
                </c:pt>
                <c:pt idx="69247">
                  <c:v>69.247000000000014</c:v>
                </c:pt>
                <c:pt idx="69248">
                  <c:v>69.24799999999999</c:v>
                </c:pt>
                <c:pt idx="69249">
                  <c:v>69.249000000000024</c:v>
                </c:pt>
                <c:pt idx="69250">
                  <c:v>69.25</c:v>
                </c:pt>
                <c:pt idx="69251">
                  <c:v>69.251000000000033</c:v>
                </c:pt>
                <c:pt idx="69252">
                  <c:v>69.25200000000001</c:v>
                </c:pt>
                <c:pt idx="69253">
                  <c:v>69.253000000000043</c:v>
                </c:pt>
                <c:pt idx="69254">
                  <c:v>69.254000000000019</c:v>
                </c:pt>
                <c:pt idx="69255">
                  <c:v>69.254999999999995</c:v>
                </c:pt>
                <c:pt idx="69256">
                  <c:v>69.256000000000029</c:v>
                </c:pt>
                <c:pt idx="69257">
                  <c:v>69.257000000000005</c:v>
                </c:pt>
                <c:pt idx="69258">
                  <c:v>69.258000000000038</c:v>
                </c:pt>
                <c:pt idx="69259">
                  <c:v>69.259000000000015</c:v>
                </c:pt>
                <c:pt idx="69260">
                  <c:v>69.259999999999991</c:v>
                </c:pt>
                <c:pt idx="69261">
                  <c:v>69.261000000000024</c:v>
                </c:pt>
                <c:pt idx="69262">
                  <c:v>69.262</c:v>
                </c:pt>
                <c:pt idx="69263">
                  <c:v>69.263000000000034</c:v>
                </c:pt>
                <c:pt idx="69264">
                  <c:v>69.26400000000001</c:v>
                </c:pt>
                <c:pt idx="69265">
                  <c:v>69.265000000000043</c:v>
                </c:pt>
                <c:pt idx="69266">
                  <c:v>69.26600000000002</c:v>
                </c:pt>
                <c:pt idx="69267">
                  <c:v>69.266999999999996</c:v>
                </c:pt>
                <c:pt idx="69268">
                  <c:v>69.268000000000029</c:v>
                </c:pt>
                <c:pt idx="69269">
                  <c:v>69.269000000000005</c:v>
                </c:pt>
                <c:pt idx="69270">
                  <c:v>69.270000000000039</c:v>
                </c:pt>
                <c:pt idx="69271">
                  <c:v>69.271000000000015</c:v>
                </c:pt>
                <c:pt idx="69272">
                  <c:v>69.271999999999991</c:v>
                </c:pt>
                <c:pt idx="69273">
                  <c:v>69.273000000000025</c:v>
                </c:pt>
                <c:pt idx="69274">
                  <c:v>69.274000000000001</c:v>
                </c:pt>
                <c:pt idx="69275">
                  <c:v>69.275000000000034</c:v>
                </c:pt>
                <c:pt idx="69276">
                  <c:v>69.27600000000001</c:v>
                </c:pt>
                <c:pt idx="69277">
                  <c:v>69.277000000000044</c:v>
                </c:pt>
                <c:pt idx="69278">
                  <c:v>69.27800000000002</c:v>
                </c:pt>
                <c:pt idx="69279">
                  <c:v>69.278999999999996</c:v>
                </c:pt>
                <c:pt idx="69280">
                  <c:v>69.28000000000003</c:v>
                </c:pt>
                <c:pt idx="69281">
                  <c:v>69.281000000000006</c:v>
                </c:pt>
                <c:pt idx="69282">
                  <c:v>69.282000000000039</c:v>
                </c:pt>
                <c:pt idx="69283">
                  <c:v>69.283000000000015</c:v>
                </c:pt>
                <c:pt idx="69284">
                  <c:v>69.283999999999992</c:v>
                </c:pt>
                <c:pt idx="69285">
                  <c:v>69.285000000000025</c:v>
                </c:pt>
                <c:pt idx="69286">
                  <c:v>69.286000000000001</c:v>
                </c:pt>
                <c:pt idx="69287">
                  <c:v>69.287000000000035</c:v>
                </c:pt>
                <c:pt idx="69288">
                  <c:v>69.288000000000011</c:v>
                </c:pt>
                <c:pt idx="69289">
                  <c:v>69.289000000000044</c:v>
                </c:pt>
                <c:pt idx="69290">
                  <c:v>69.29000000000002</c:v>
                </c:pt>
                <c:pt idx="69291">
                  <c:v>69.290999999999997</c:v>
                </c:pt>
                <c:pt idx="69292">
                  <c:v>69.29200000000003</c:v>
                </c:pt>
                <c:pt idx="69293">
                  <c:v>69.293000000000006</c:v>
                </c:pt>
                <c:pt idx="69294">
                  <c:v>69.29400000000004</c:v>
                </c:pt>
                <c:pt idx="69295">
                  <c:v>69.295000000000016</c:v>
                </c:pt>
                <c:pt idx="69296">
                  <c:v>69.295999999999992</c:v>
                </c:pt>
                <c:pt idx="69297">
                  <c:v>69.297000000000025</c:v>
                </c:pt>
                <c:pt idx="69298">
                  <c:v>69.298000000000002</c:v>
                </c:pt>
                <c:pt idx="69299">
                  <c:v>69.299000000000035</c:v>
                </c:pt>
                <c:pt idx="69300">
                  <c:v>69.300000000000011</c:v>
                </c:pt>
                <c:pt idx="69301">
                  <c:v>69.301000000000045</c:v>
                </c:pt>
                <c:pt idx="69302">
                  <c:v>69.302000000000021</c:v>
                </c:pt>
                <c:pt idx="69303">
                  <c:v>69.302999999999997</c:v>
                </c:pt>
                <c:pt idx="69304">
                  <c:v>69.30400000000003</c:v>
                </c:pt>
                <c:pt idx="69305">
                  <c:v>69.305000000000007</c:v>
                </c:pt>
                <c:pt idx="69306">
                  <c:v>69.30600000000004</c:v>
                </c:pt>
                <c:pt idx="69307">
                  <c:v>69.307000000000016</c:v>
                </c:pt>
                <c:pt idx="69308">
                  <c:v>69.307999999999993</c:v>
                </c:pt>
                <c:pt idx="69309">
                  <c:v>69.309000000000026</c:v>
                </c:pt>
                <c:pt idx="69310">
                  <c:v>69.31</c:v>
                </c:pt>
                <c:pt idx="69311">
                  <c:v>69.311000000000035</c:v>
                </c:pt>
                <c:pt idx="69312">
                  <c:v>69.312000000000012</c:v>
                </c:pt>
                <c:pt idx="69313">
                  <c:v>69.313000000000045</c:v>
                </c:pt>
                <c:pt idx="69314">
                  <c:v>69.314000000000021</c:v>
                </c:pt>
                <c:pt idx="69315">
                  <c:v>69.314999999999998</c:v>
                </c:pt>
                <c:pt idx="69316">
                  <c:v>69.316000000000031</c:v>
                </c:pt>
                <c:pt idx="69317">
                  <c:v>69.317000000000007</c:v>
                </c:pt>
                <c:pt idx="69318">
                  <c:v>69.31800000000004</c:v>
                </c:pt>
                <c:pt idx="69319">
                  <c:v>69.319000000000017</c:v>
                </c:pt>
                <c:pt idx="69320">
                  <c:v>69.319999999999993</c:v>
                </c:pt>
                <c:pt idx="69321">
                  <c:v>69.321000000000026</c:v>
                </c:pt>
                <c:pt idx="69322">
                  <c:v>69.322000000000003</c:v>
                </c:pt>
                <c:pt idx="69323">
                  <c:v>69.323000000000036</c:v>
                </c:pt>
                <c:pt idx="69324">
                  <c:v>69.324000000000012</c:v>
                </c:pt>
                <c:pt idx="69325">
                  <c:v>69.325000000000045</c:v>
                </c:pt>
                <c:pt idx="69326">
                  <c:v>69.326000000000022</c:v>
                </c:pt>
                <c:pt idx="69327">
                  <c:v>69.326999999999998</c:v>
                </c:pt>
                <c:pt idx="69328">
                  <c:v>69.328000000000031</c:v>
                </c:pt>
                <c:pt idx="69329">
                  <c:v>69.329000000000008</c:v>
                </c:pt>
                <c:pt idx="69330">
                  <c:v>69.330000000000041</c:v>
                </c:pt>
                <c:pt idx="69331">
                  <c:v>69.331000000000017</c:v>
                </c:pt>
                <c:pt idx="69332">
                  <c:v>69.331999999999994</c:v>
                </c:pt>
                <c:pt idx="69333">
                  <c:v>69.333000000000027</c:v>
                </c:pt>
                <c:pt idx="69334">
                  <c:v>69.334000000000003</c:v>
                </c:pt>
                <c:pt idx="69335">
                  <c:v>69.335000000000036</c:v>
                </c:pt>
                <c:pt idx="69336">
                  <c:v>69.336000000000013</c:v>
                </c:pt>
                <c:pt idx="69337">
                  <c:v>69.337000000000046</c:v>
                </c:pt>
                <c:pt idx="69338">
                  <c:v>69.338000000000022</c:v>
                </c:pt>
                <c:pt idx="69339">
                  <c:v>69.338999999999999</c:v>
                </c:pt>
                <c:pt idx="69340">
                  <c:v>69.340000000000032</c:v>
                </c:pt>
                <c:pt idx="69341">
                  <c:v>69.341000000000008</c:v>
                </c:pt>
                <c:pt idx="69342">
                  <c:v>69.342000000000041</c:v>
                </c:pt>
                <c:pt idx="69343">
                  <c:v>69.343000000000018</c:v>
                </c:pt>
                <c:pt idx="69344">
                  <c:v>69.343999999999994</c:v>
                </c:pt>
                <c:pt idx="69345">
                  <c:v>69.345000000000027</c:v>
                </c:pt>
                <c:pt idx="69346">
                  <c:v>69.346000000000004</c:v>
                </c:pt>
                <c:pt idx="69347">
                  <c:v>69.347000000000037</c:v>
                </c:pt>
                <c:pt idx="69348">
                  <c:v>69.348000000000013</c:v>
                </c:pt>
                <c:pt idx="69349">
                  <c:v>69.349000000000046</c:v>
                </c:pt>
                <c:pt idx="69350">
                  <c:v>69.350000000000023</c:v>
                </c:pt>
                <c:pt idx="69351">
                  <c:v>69.350999999999999</c:v>
                </c:pt>
                <c:pt idx="69352">
                  <c:v>69.352000000000032</c:v>
                </c:pt>
                <c:pt idx="69353">
                  <c:v>69.353000000000009</c:v>
                </c:pt>
                <c:pt idx="69354">
                  <c:v>69.354000000000042</c:v>
                </c:pt>
                <c:pt idx="69355">
                  <c:v>69.355000000000018</c:v>
                </c:pt>
                <c:pt idx="69356">
                  <c:v>69.355999999999995</c:v>
                </c:pt>
                <c:pt idx="69357">
                  <c:v>69.357000000000028</c:v>
                </c:pt>
                <c:pt idx="69358">
                  <c:v>69.358000000000004</c:v>
                </c:pt>
                <c:pt idx="69359">
                  <c:v>69.359000000000037</c:v>
                </c:pt>
                <c:pt idx="69360">
                  <c:v>69.360000000000014</c:v>
                </c:pt>
                <c:pt idx="69361">
                  <c:v>69.36099999999999</c:v>
                </c:pt>
                <c:pt idx="69362">
                  <c:v>69.362000000000023</c:v>
                </c:pt>
                <c:pt idx="69363">
                  <c:v>69.363</c:v>
                </c:pt>
                <c:pt idx="69364">
                  <c:v>69.364000000000033</c:v>
                </c:pt>
                <c:pt idx="69365">
                  <c:v>69.365000000000009</c:v>
                </c:pt>
                <c:pt idx="69366">
                  <c:v>69.366000000000042</c:v>
                </c:pt>
                <c:pt idx="69367">
                  <c:v>69.367000000000019</c:v>
                </c:pt>
                <c:pt idx="69368">
                  <c:v>69.367999999999995</c:v>
                </c:pt>
                <c:pt idx="69369">
                  <c:v>69.369000000000028</c:v>
                </c:pt>
                <c:pt idx="69370">
                  <c:v>69.37</c:v>
                </c:pt>
                <c:pt idx="69371">
                  <c:v>69.371000000000038</c:v>
                </c:pt>
                <c:pt idx="69372">
                  <c:v>69.372000000000014</c:v>
                </c:pt>
                <c:pt idx="69373">
                  <c:v>69.37299999999999</c:v>
                </c:pt>
                <c:pt idx="69374">
                  <c:v>69.374000000000024</c:v>
                </c:pt>
                <c:pt idx="69375">
                  <c:v>69.375</c:v>
                </c:pt>
                <c:pt idx="69376">
                  <c:v>69.376000000000033</c:v>
                </c:pt>
                <c:pt idx="69377">
                  <c:v>69.37700000000001</c:v>
                </c:pt>
                <c:pt idx="69378">
                  <c:v>69.378000000000043</c:v>
                </c:pt>
                <c:pt idx="69379">
                  <c:v>69.379000000000019</c:v>
                </c:pt>
                <c:pt idx="69380">
                  <c:v>69.38</c:v>
                </c:pt>
                <c:pt idx="69381">
                  <c:v>69.381000000000029</c:v>
                </c:pt>
                <c:pt idx="69382">
                  <c:v>69.382000000000005</c:v>
                </c:pt>
                <c:pt idx="69383">
                  <c:v>69.383000000000038</c:v>
                </c:pt>
                <c:pt idx="69384">
                  <c:v>69.384000000000015</c:v>
                </c:pt>
                <c:pt idx="69385">
                  <c:v>69.384999999999991</c:v>
                </c:pt>
                <c:pt idx="69386">
                  <c:v>69.386000000000024</c:v>
                </c:pt>
                <c:pt idx="69387">
                  <c:v>69.387</c:v>
                </c:pt>
                <c:pt idx="69388">
                  <c:v>69.388000000000034</c:v>
                </c:pt>
                <c:pt idx="69389">
                  <c:v>69.38900000000001</c:v>
                </c:pt>
                <c:pt idx="69390">
                  <c:v>69.390000000000043</c:v>
                </c:pt>
                <c:pt idx="69391">
                  <c:v>69.39100000000002</c:v>
                </c:pt>
                <c:pt idx="69392">
                  <c:v>69.391999999999996</c:v>
                </c:pt>
                <c:pt idx="69393">
                  <c:v>69.393000000000029</c:v>
                </c:pt>
                <c:pt idx="69394">
                  <c:v>69.394000000000005</c:v>
                </c:pt>
                <c:pt idx="69395">
                  <c:v>69.395000000000039</c:v>
                </c:pt>
                <c:pt idx="69396">
                  <c:v>69.396000000000015</c:v>
                </c:pt>
                <c:pt idx="69397">
                  <c:v>69.396999999999991</c:v>
                </c:pt>
                <c:pt idx="69398">
                  <c:v>69.398000000000025</c:v>
                </c:pt>
                <c:pt idx="69399">
                  <c:v>69.399000000000001</c:v>
                </c:pt>
                <c:pt idx="69400">
                  <c:v>69.400000000000034</c:v>
                </c:pt>
                <c:pt idx="69401">
                  <c:v>69.40100000000001</c:v>
                </c:pt>
                <c:pt idx="69402">
                  <c:v>69.402000000000044</c:v>
                </c:pt>
                <c:pt idx="69403">
                  <c:v>69.40300000000002</c:v>
                </c:pt>
                <c:pt idx="69404">
                  <c:v>69.403999999999996</c:v>
                </c:pt>
                <c:pt idx="69405">
                  <c:v>69.40500000000003</c:v>
                </c:pt>
                <c:pt idx="69406">
                  <c:v>69.406000000000006</c:v>
                </c:pt>
                <c:pt idx="69407">
                  <c:v>69.407000000000039</c:v>
                </c:pt>
                <c:pt idx="69408">
                  <c:v>69.408000000000015</c:v>
                </c:pt>
                <c:pt idx="69409">
                  <c:v>69.408999999999992</c:v>
                </c:pt>
                <c:pt idx="69410">
                  <c:v>69.410000000000025</c:v>
                </c:pt>
                <c:pt idx="69411">
                  <c:v>69.411000000000001</c:v>
                </c:pt>
                <c:pt idx="69412">
                  <c:v>69.412000000000035</c:v>
                </c:pt>
                <c:pt idx="69413">
                  <c:v>69.413000000000011</c:v>
                </c:pt>
                <c:pt idx="69414">
                  <c:v>69.414000000000044</c:v>
                </c:pt>
                <c:pt idx="69415">
                  <c:v>69.41500000000002</c:v>
                </c:pt>
                <c:pt idx="69416">
                  <c:v>69.415999999999997</c:v>
                </c:pt>
                <c:pt idx="69417">
                  <c:v>69.41700000000003</c:v>
                </c:pt>
                <c:pt idx="69418">
                  <c:v>69.418000000000006</c:v>
                </c:pt>
                <c:pt idx="69419">
                  <c:v>69.41900000000004</c:v>
                </c:pt>
                <c:pt idx="69420">
                  <c:v>69.420000000000016</c:v>
                </c:pt>
                <c:pt idx="69421">
                  <c:v>69.420999999999992</c:v>
                </c:pt>
                <c:pt idx="69422">
                  <c:v>69.422000000000025</c:v>
                </c:pt>
                <c:pt idx="69423">
                  <c:v>69.423000000000002</c:v>
                </c:pt>
                <c:pt idx="69424">
                  <c:v>69.424000000000035</c:v>
                </c:pt>
                <c:pt idx="69425">
                  <c:v>69.425000000000011</c:v>
                </c:pt>
                <c:pt idx="69426">
                  <c:v>69.426000000000045</c:v>
                </c:pt>
                <c:pt idx="69427">
                  <c:v>69.427000000000021</c:v>
                </c:pt>
                <c:pt idx="69428">
                  <c:v>69.427999999999997</c:v>
                </c:pt>
                <c:pt idx="69429">
                  <c:v>69.42900000000003</c:v>
                </c:pt>
                <c:pt idx="69430">
                  <c:v>69.430000000000007</c:v>
                </c:pt>
                <c:pt idx="69431">
                  <c:v>69.43100000000004</c:v>
                </c:pt>
                <c:pt idx="69432">
                  <c:v>69.432000000000016</c:v>
                </c:pt>
                <c:pt idx="69433">
                  <c:v>69.432999999999993</c:v>
                </c:pt>
                <c:pt idx="69434">
                  <c:v>69.434000000000026</c:v>
                </c:pt>
                <c:pt idx="69435">
                  <c:v>69.435000000000002</c:v>
                </c:pt>
                <c:pt idx="69436">
                  <c:v>69.436000000000035</c:v>
                </c:pt>
                <c:pt idx="69437">
                  <c:v>69.437000000000012</c:v>
                </c:pt>
                <c:pt idx="69438">
                  <c:v>69.438000000000045</c:v>
                </c:pt>
                <c:pt idx="69439">
                  <c:v>69.439000000000021</c:v>
                </c:pt>
                <c:pt idx="69440">
                  <c:v>69.44</c:v>
                </c:pt>
                <c:pt idx="69441">
                  <c:v>69.441000000000031</c:v>
                </c:pt>
                <c:pt idx="69442">
                  <c:v>69.442000000000007</c:v>
                </c:pt>
                <c:pt idx="69443">
                  <c:v>69.44300000000004</c:v>
                </c:pt>
                <c:pt idx="69444">
                  <c:v>69.444000000000017</c:v>
                </c:pt>
                <c:pt idx="69445">
                  <c:v>69.444999999999993</c:v>
                </c:pt>
                <c:pt idx="69446">
                  <c:v>69.446000000000026</c:v>
                </c:pt>
                <c:pt idx="69447">
                  <c:v>69.447000000000003</c:v>
                </c:pt>
                <c:pt idx="69448">
                  <c:v>69.448000000000036</c:v>
                </c:pt>
                <c:pt idx="69449">
                  <c:v>69.449000000000012</c:v>
                </c:pt>
                <c:pt idx="69450">
                  <c:v>69.450000000000045</c:v>
                </c:pt>
                <c:pt idx="69451">
                  <c:v>69.451000000000022</c:v>
                </c:pt>
                <c:pt idx="69452">
                  <c:v>69.451999999999998</c:v>
                </c:pt>
                <c:pt idx="69453">
                  <c:v>69.453000000000031</c:v>
                </c:pt>
                <c:pt idx="69454">
                  <c:v>69.454000000000008</c:v>
                </c:pt>
                <c:pt idx="69455">
                  <c:v>69.455000000000041</c:v>
                </c:pt>
                <c:pt idx="69456">
                  <c:v>69.456000000000017</c:v>
                </c:pt>
                <c:pt idx="69457">
                  <c:v>69.456999999999994</c:v>
                </c:pt>
                <c:pt idx="69458">
                  <c:v>69.458000000000027</c:v>
                </c:pt>
                <c:pt idx="69459">
                  <c:v>69.459000000000003</c:v>
                </c:pt>
                <c:pt idx="69460">
                  <c:v>69.460000000000036</c:v>
                </c:pt>
                <c:pt idx="69461">
                  <c:v>69.461000000000013</c:v>
                </c:pt>
                <c:pt idx="69462">
                  <c:v>69.462000000000046</c:v>
                </c:pt>
                <c:pt idx="69463">
                  <c:v>69.463000000000022</c:v>
                </c:pt>
                <c:pt idx="69464">
                  <c:v>69.463999999999999</c:v>
                </c:pt>
                <c:pt idx="69465">
                  <c:v>69.465000000000032</c:v>
                </c:pt>
                <c:pt idx="69466">
                  <c:v>69.466000000000008</c:v>
                </c:pt>
                <c:pt idx="69467">
                  <c:v>69.467000000000041</c:v>
                </c:pt>
                <c:pt idx="69468">
                  <c:v>69.468000000000018</c:v>
                </c:pt>
                <c:pt idx="69469">
                  <c:v>69.468999999999994</c:v>
                </c:pt>
                <c:pt idx="69470">
                  <c:v>69.470000000000027</c:v>
                </c:pt>
                <c:pt idx="69471">
                  <c:v>69.471000000000004</c:v>
                </c:pt>
                <c:pt idx="69472">
                  <c:v>69.472000000000037</c:v>
                </c:pt>
                <c:pt idx="69473">
                  <c:v>69.473000000000013</c:v>
                </c:pt>
                <c:pt idx="69474">
                  <c:v>69.474000000000046</c:v>
                </c:pt>
                <c:pt idx="69475">
                  <c:v>69.475000000000023</c:v>
                </c:pt>
                <c:pt idx="69476">
                  <c:v>69.475999999999999</c:v>
                </c:pt>
                <c:pt idx="69477">
                  <c:v>69.477000000000032</c:v>
                </c:pt>
                <c:pt idx="69478">
                  <c:v>69.478000000000009</c:v>
                </c:pt>
                <c:pt idx="69479">
                  <c:v>69.479000000000042</c:v>
                </c:pt>
                <c:pt idx="69480">
                  <c:v>69.480000000000018</c:v>
                </c:pt>
                <c:pt idx="69481">
                  <c:v>69.480999999999995</c:v>
                </c:pt>
                <c:pt idx="69482">
                  <c:v>69.482000000000028</c:v>
                </c:pt>
                <c:pt idx="69483">
                  <c:v>69.483000000000004</c:v>
                </c:pt>
                <c:pt idx="69484">
                  <c:v>69.484000000000037</c:v>
                </c:pt>
                <c:pt idx="69485">
                  <c:v>69.485000000000014</c:v>
                </c:pt>
                <c:pt idx="69486">
                  <c:v>69.48599999999999</c:v>
                </c:pt>
                <c:pt idx="69487">
                  <c:v>69.487000000000023</c:v>
                </c:pt>
                <c:pt idx="69488">
                  <c:v>69.488</c:v>
                </c:pt>
                <c:pt idx="69489">
                  <c:v>69.489000000000033</c:v>
                </c:pt>
                <c:pt idx="69490">
                  <c:v>69.490000000000009</c:v>
                </c:pt>
                <c:pt idx="69491">
                  <c:v>69.491000000000042</c:v>
                </c:pt>
                <c:pt idx="69492">
                  <c:v>69.492000000000019</c:v>
                </c:pt>
                <c:pt idx="69493">
                  <c:v>69.492999999999995</c:v>
                </c:pt>
                <c:pt idx="69494">
                  <c:v>69.494000000000028</c:v>
                </c:pt>
                <c:pt idx="69495">
                  <c:v>69.495000000000005</c:v>
                </c:pt>
                <c:pt idx="69496">
                  <c:v>69.496000000000038</c:v>
                </c:pt>
                <c:pt idx="69497">
                  <c:v>69.497000000000014</c:v>
                </c:pt>
                <c:pt idx="69498">
                  <c:v>69.49799999999999</c:v>
                </c:pt>
                <c:pt idx="69499">
                  <c:v>69.499000000000024</c:v>
                </c:pt>
                <c:pt idx="69500">
                  <c:v>69.5</c:v>
                </c:pt>
                <c:pt idx="69501">
                  <c:v>69.501000000000033</c:v>
                </c:pt>
                <c:pt idx="69502">
                  <c:v>69.50200000000001</c:v>
                </c:pt>
                <c:pt idx="69503">
                  <c:v>69.503000000000043</c:v>
                </c:pt>
                <c:pt idx="69504">
                  <c:v>69.504000000000019</c:v>
                </c:pt>
                <c:pt idx="69505">
                  <c:v>69.504999999999995</c:v>
                </c:pt>
                <c:pt idx="69506">
                  <c:v>69.506000000000029</c:v>
                </c:pt>
                <c:pt idx="69507">
                  <c:v>69.507000000000005</c:v>
                </c:pt>
                <c:pt idx="69508">
                  <c:v>69.508000000000038</c:v>
                </c:pt>
                <c:pt idx="69509">
                  <c:v>69.509000000000015</c:v>
                </c:pt>
                <c:pt idx="69510">
                  <c:v>69.509999999999991</c:v>
                </c:pt>
                <c:pt idx="69511">
                  <c:v>69.511000000000024</c:v>
                </c:pt>
                <c:pt idx="69512">
                  <c:v>69.512</c:v>
                </c:pt>
                <c:pt idx="69513">
                  <c:v>69.513000000000034</c:v>
                </c:pt>
                <c:pt idx="69514">
                  <c:v>69.51400000000001</c:v>
                </c:pt>
                <c:pt idx="69515">
                  <c:v>69.515000000000043</c:v>
                </c:pt>
                <c:pt idx="69516">
                  <c:v>69.51600000000002</c:v>
                </c:pt>
                <c:pt idx="69517">
                  <c:v>69.516999999999996</c:v>
                </c:pt>
                <c:pt idx="69518">
                  <c:v>69.518000000000029</c:v>
                </c:pt>
                <c:pt idx="69519">
                  <c:v>69.519000000000005</c:v>
                </c:pt>
                <c:pt idx="69520">
                  <c:v>69.520000000000039</c:v>
                </c:pt>
                <c:pt idx="69521">
                  <c:v>69.521000000000015</c:v>
                </c:pt>
                <c:pt idx="69522">
                  <c:v>69.521999999999991</c:v>
                </c:pt>
                <c:pt idx="69523">
                  <c:v>69.523000000000025</c:v>
                </c:pt>
                <c:pt idx="69524">
                  <c:v>69.524000000000001</c:v>
                </c:pt>
                <c:pt idx="69525">
                  <c:v>69.525000000000034</c:v>
                </c:pt>
                <c:pt idx="69526">
                  <c:v>69.52600000000001</c:v>
                </c:pt>
                <c:pt idx="69527">
                  <c:v>69.527000000000044</c:v>
                </c:pt>
                <c:pt idx="69528">
                  <c:v>69.52800000000002</c:v>
                </c:pt>
                <c:pt idx="69529">
                  <c:v>69.528999999999996</c:v>
                </c:pt>
                <c:pt idx="69530">
                  <c:v>69.53000000000003</c:v>
                </c:pt>
                <c:pt idx="69531">
                  <c:v>69.531000000000006</c:v>
                </c:pt>
                <c:pt idx="69532">
                  <c:v>69.532000000000039</c:v>
                </c:pt>
                <c:pt idx="69533">
                  <c:v>69.533000000000015</c:v>
                </c:pt>
                <c:pt idx="69534">
                  <c:v>69.533999999999992</c:v>
                </c:pt>
                <c:pt idx="69535">
                  <c:v>69.535000000000025</c:v>
                </c:pt>
                <c:pt idx="69536">
                  <c:v>69.536000000000001</c:v>
                </c:pt>
                <c:pt idx="69537">
                  <c:v>69.537000000000035</c:v>
                </c:pt>
                <c:pt idx="69538">
                  <c:v>69.538000000000011</c:v>
                </c:pt>
                <c:pt idx="69539">
                  <c:v>69.539000000000044</c:v>
                </c:pt>
                <c:pt idx="69540">
                  <c:v>69.54000000000002</c:v>
                </c:pt>
                <c:pt idx="69541">
                  <c:v>69.540999999999997</c:v>
                </c:pt>
                <c:pt idx="69542">
                  <c:v>69.54200000000003</c:v>
                </c:pt>
                <c:pt idx="69543">
                  <c:v>69.543000000000006</c:v>
                </c:pt>
                <c:pt idx="69544">
                  <c:v>69.54400000000004</c:v>
                </c:pt>
                <c:pt idx="69545">
                  <c:v>69.545000000000016</c:v>
                </c:pt>
                <c:pt idx="69546">
                  <c:v>69.545999999999992</c:v>
                </c:pt>
                <c:pt idx="69547">
                  <c:v>69.547000000000025</c:v>
                </c:pt>
                <c:pt idx="69548">
                  <c:v>69.548000000000002</c:v>
                </c:pt>
                <c:pt idx="69549">
                  <c:v>69.549000000000035</c:v>
                </c:pt>
                <c:pt idx="69550">
                  <c:v>69.550000000000011</c:v>
                </c:pt>
                <c:pt idx="69551">
                  <c:v>69.551000000000045</c:v>
                </c:pt>
                <c:pt idx="69552">
                  <c:v>69.552000000000021</c:v>
                </c:pt>
                <c:pt idx="69553">
                  <c:v>69.552999999999997</c:v>
                </c:pt>
                <c:pt idx="69554">
                  <c:v>69.55400000000003</c:v>
                </c:pt>
                <c:pt idx="69555">
                  <c:v>69.555000000000007</c:v>
                </c:pt>
                <c:pt idx="69556">
                  <c:v>69.55600000000004</c:v>
                </c:pt>
                <c:pt idx="69557">
                  <c:v>69.557000000000016</c:v>
                </c:pt>
                <c:pt idx="69558">
                  <c:v>69.557999999999993</c:v>
                </c:pt>
                <c:pt idx="69559">
                  <c:v>69.559000000000026</c:v>
                </c:pt>
                <c:pt idx="69560">
                  <c:v>69.56</c:v>
                </c:pt>
                <c:pt idx="69561">
                  <c:v>69.561000000000035</c:v>
                </c:pt>
                <c:pt idx="69562">
                  <c:v>69.562000000000012</c:v>
                </c:pt>
                <c:pt idx="69563">
                  <c:v>69.563000000000045</c:v>
                </c:pt>
                <c:pt idx="69564">
                  <c:v>69.564000000000021</c:v>
                </c:pt>
                <c:pt idx="69565">
                  <c:v>69.564999999999998</c:v>
                </c:pt>
                <c:pt idx="69566">
                  <c:v>69.566000000000031</c:v>
                </c:pt>
                <c:pt idx="69567">
                  <c:v>69.567000000000007</c:v>
                </c:pt>
                <c:pt idx="69568">
                  <c:v>69.56800000000004</c:v>
                </c:pt>
                <c:pt idx="69569">
                  <c:v>69.569000000000017</c:v>
                </c:pt>
                <c:pt idx="69570">
                  <c:v>69.569999999999993</c:v>
                </c:pt>
                <c:pt idx="69571">
                  <c:v>69.571000000000026</c:v>
                </c:pt>
                <c:pt idx="69572">
                  <c:v>69.572000000000003</c:v>
                </c:pt>
                <c:pt idx="69573">
                  <c:v>69.573000000000036</c:v>
                </c:pt>
                <c:pt idx="69574">
                  <c:v>69.574000000000012</c:v>
                </c:pt>
                <c:pt idx="69575">
                  <c:v>69.575000000000045</c:v>
                </c:pt>
                <c:pt idx="69576">
                  <c:v>69.576000000000022</c:v>
                </c:pt>
                <c:pt idx="69577">
                  <c:v>69.576999999999998</c:v>
                </c:pt>
                <c:pt idx="69578">
                  <c:v>69.578000000000031</c:v>
                </c:pt>
                <c:pt idx="69579">
                  <c:v>69.579000000000008</c:v>
                </c:pt>
                <c:pt idx="69580">
                  <c:v>69.580000000000041</c:v>
                </c:pt>
                <c:pt idx="69581">
                  <c:v>69.581000000000017</c:v>
                </c:pt>
                <c:pt idx="69582">
                  <c:v>69.581999999999994</c:v>
                </c:pt>
                <c:pt idx="69583">
                  <c:v>69.583000000000027</c:v>
                </c:pt>
                <c:pt idx="69584">
                  <c:v>69.584000000000003</c:v>
                </c:pt>
                <c:pt idx="69585">
                  <c:v>69.585000000000036</c:v>
                </c:pt>
                <c:pt idx="69586">
                  <c:v>69.586000000000013</c:v>
                </c:pt>
                <c:pt idx="69587">
                  <c:v>69.587000000000046</c:v>
                </c:pt>
                <c:pt idx="69588">
                  <c:v>69.588000000000022</c:v>
                </c:pt>
                <c:pt idx="69589">
                  <c:v>69.588999999999999</c:v>
                </c:pt>
                <c:pt idx="69590">
                  <c:v>69.590000000000032</c:v>
                </c:pt>
                <c:pt idx="69591">
                  <c:v>69.591000000000008</c:v>
                </c:pt>
                <c:pt idx="69592">
                  <c:v>69.592000000000041</c:v>
                </c:pt>
                <c:pt idx="69593">
                  <c:v>69.593000000000018</c:v>
                </c:pt>
                <c:pt idx="69594">
                  <c:v>69.593999999999994</c:v>
                </c:pt>
                <c:pt idx="69595">
                  <c:v>69.595000000000027</c:v>
                </c:pt>
                <c:pt idx="69596">
                  <c:v>69.596000000000004</c:v>
                </c:pt>
                <c:pt idx="69597">
                  <c:v>69.597000000000037</c:v>
                </c:pt>
                <c:pt idx="69598">
                  <c:v>69.598000000000013</c:v>
                </c:pt>
                <c:pt idx="69599">
                  <c:v>69.599000000000046</c:v>
                </c:pt>
                <c:pt idx="69600">
                  <c:v>69.600000000000023</c:v>
                </c:pt>
                <c:pt idx="69601">
                  <c:v>69.600999999999999</c:v>
                </c:pt>
                <c:pt idx="69602">
                  <c:v>69.602000000000032</c:v>
                </c:pt>
                <c:pt idx="69603">
                  <c:v>69.603000000000009</c:v>
                </c:pt>
                <c:pt idx="69604">
                  <c:v>69.604000000000042</c:v>
                </c:pt>
                <c:pt idx="69605">
                  <c:v>69.605000000000018</c:v>
                </c:pt>
                <c:pt idx="69606">
                  <c:v>69.605999999999995</c:v>
                </c:pt>
                <c:pt idx="69607">
                  <c:v>69.607000000000028</c:v>
                </c:pt>
                <c:pt idx="69608">
                  <c:v>69.608000000000004</c:v>
                </c:pt>
                <c:pt idx="69609">
                  <c:v>69.609000000000037</c:v>
                </c:pt>
                <c:pt idx="69610">
                  <c:v>69.610000000000014</c:v>
                </c:pt>
                <c:pt idx="69611">
                  <c:v>69.61099999999999</c:v>
                </c:pt>
                <c:pt idx="69612">
                  <c:v>69.612000000000023</c:v>
                </c:pt>
                <c:pt idx="69613">
                  <c:v>69.613</c:v>
                </c:pt>
                <c:pt idx="69614">
                  <c:v>69.614000000000033</c:v>
                </c:pt>
                <c:pt idx="69615">
                  <c:v>69.615000000000009</c:v>
                </c:pt>
                <c:pt idx="69616">
                  <c:v>69.616000000000042</c:v>
                </c:pt>
                <c:pt idx="69617">
                  <c:v>69.617000000000019</c:v>
                </c:pt>
                <c:pt idx="69618">
                  <c:v>69.617999999999995</c:v>
                </c:pt>
                <c:pt idx="69619">
                  <c:v>69.619000000000028</c:v>
                </c:pt>
                <c:pt idx="69620">
                  <c:v>69.62</c:v>
                </c:pt>
                <c:pt idx="69621">
                  <c:v>69.621000000000038</c:v>
                </c:pt>
                <c:pt idx="69622">
                  <c:v>69.622000000000014</c:v>
                </c:pt>
                <c:pt idx="69623">
                  <c:v>69.62299999999999</c:v>
                </c:pt>
                <c:pt idx="69624">
                  <c:v>69.624000000000024</c:v>
                </c:pt>
                <c:pt idx="69625">
                  <c:v>69.625</c:v>
                </c:pt>
                <c:pt idx="69626">
                  <c:v>69.626000000000033</c:v>
                </c:pt>
                <c:pt idx="69627">
                  <c:v>69.62700000000001</c:v>
                </c:pt>
                <c:pt idx="69628">
                  <c:v>69.628000000000043</c:v>
                </c:pt>
                <c:pt idx="69629">
                  <c:v>69.629000000000019</c:v>
                </c:pt>
                <c:pt idx="69630">
                  <c:v>69.63</c:v>
                </c:pt>
                <c:pt idx="69631">
                  <c:v>69.631000000000029</c:v>
                </c:pt>
                <c:pt idx="69632">
                  <c:v>69.632000000000005</c:v>
                </c:pt>
                <c:pt idx="69633">
                  <c:v>69.633000000000038</c:v>
                </c:pt>
                <c:pt idx="69634">
                  <c:v>69.634000000000015</c:v>
                </c:pt>
                <c:pt idx="69635">
                  <c:v>69.634999999999991</c:v>
                </c:pt>
                <c:pt idx="69636">
                  <c:v>69.636000000000024</c:v>
                </c:pt>
                <c:pt idx="69637">
                  <c:v>69.637</c:v>
                </c:pt>
                <c:pt idx="69638">
                  <c:v>69.638000000000034</c:v>
                </c:pt>
                <c:pt idx="69639">
                  <c:v>69.63900000000001</c:v>
                </c:pt>
                <c:pt idx="69640">
                  <c:v>69.640000000000043</c:v>
                </c:pt>
                <c:pt idx="69641">
                  <c:v>69.64100000000002</c:v>
                </c:pt>
                <c:pt idx="69642">
                  <c:v>69.641999999999996</c:v>
                </c:pt>
                <c:pt idx="69643">
                  <c:v>69.643000000000029</c:v>
                </c:pt>
                <c:pt idx="69644">
                  <c:v>69.644000000000005</c:v>
                </c:pt>
                <c:pt idx="69645">
                  <c:v>69.645000000000039</c:v>
                </c:pt>
                <c:pt idx="69646">
                  <c:v>69.646000000000015</c:v>
                </c:pt>
                <c:pt idx="69647">
                  <c:v>69.646999999999991</c:v>
                </c:pt>
                <c:pt idx="69648">
                  <c:v>69.648000000000025</c:v>
                </c:pt>
                <c:pt idx="69649">
                  <c:v>69.649000000000001</c:v>
                </c:pt>
                <c:pt idx="69650">
                  <c:v>69.650000000000034</c:v>
                </c:pt>
                <c:pt idx="69651">
                  <c:v>69.65100000000001</c:v>
                </c:pt>
                <c:pt idx="69652">
                  <c:v>69.652000000000044</c:v>
                </c:pt>
                <c:pt idx="69653">
                  <c:v>69.65300000000002</c:v>
                </c:pt>
                <c:pt idx="69654">
                  <c:v>69.653999999999996</c:v>
                </c:pt>
                <c:pt idx="69655">
                  <c:v>69.65500000000003</c:v>
                </c:pt>
                <c:pt idx="69656">
                  <c:v>69.656000000000006</c:v>
                </c:pt>
                <c:pt idx="69657">
                  <c:v>69.657000000000039</c:v>
                </c:pt>
                <c:pt idx="69658">
                  <c:v>69.658000000000015</c:v>
                </c:pt>
                <c:pt idx="69659">
                  <c:v>69.658999999999992</c:v>
                </c:pt>
                <c:pt idx="69660">
                  <c:v>69.660000000000025</c:v>
                </c:pt>
                <c:pt idx="69661">
                  <c:v>69.661000000000001</c:v>
                </c:pt>
                <c:pt idx="69662">
                  <c:v>69.662000000000035</c:v>
                </c:pt>
                <c:pt idx="69663">
                  <c:v>69.663000000000011</c:v>
                </c:pt>
                <c:pt idx="69664">
                  <c:v>69.664000000000044</c:v>
                </c:pt>
                <c:pt idx="69665">
                  <c:v>69.66500000000002</c:v>
                </c:pt>
                <c:pt idx="69666">
                  <c:v>69.665999999999997</c:v>
                </c:pt>
                <c:pt idx="69667">
                  <c:v>69.66700000000003</c:v>
                </c:pt>
                <c:pt idx="69668">
                  <c:v>69.668000000000006</c:v>
                </c:pt>
                <c:pt idx="69669">
                  <c:v>69.66900000000004</c:v>
                </c:pt>
                <c:pt idx="69670">
                  <c:v>69.670000000000016</c:v>
                </c:pt>
                <c:pt idx="69671">
                  <c:v>69.670999999999992</c:v>
                </c:pt>
                <c:pt idx="69672">
                  <c:v>69.672000000000025</c:v>
                </c:pt>
                <c:pt idx="69673">
                  <c:v>69.673000000000002</c:v>
                </c:pt>
                <c:pt idx="69674">
                  <c:v>69.674000000000035</c:v>
                </c:pt>
                <c:pt idx="69675">
                  <c:v>69.675000000000011</c:v>
                </c:pt>
                <c:pt idx="69676">
                  <c:v>69.676000000000045</c:v>
                </c:pt>
                <c:pt idx="69677">
                  <c:v>69.677000000000021</c:v>
                </c:pt>
                <c:pt idx="69678">
                  <c:v>69.677999999999997</c:v>
                </c:pt>
                <c:pt idx="69679">
                  <c:v>69.67900000000003</c:v>
                </c:pt>
                <c:pt idx="69680">
                  <c:v>69.680000000000007</c:v>
                </c:pt>
                <c:pt idx="69681">
                  <c:v>69.68100000000004</c:v>
                </c:pt>
                <c:pt idx="69682">
                  <c:v>69.682000000000016</c:v>
                </c:pt>
                <c:pt idx="69683">
                  <c:v>69.682999999999993</c:v>
                </c:pt>
                <c:pt idx="69684">
                  <c:v>69.684000000000026</c:v>
                </c:pt>
                <c:pt idx="69685">
                  <c:v>69.685000000000002</c:v>
                </c:pt>
                <c:pt idx="69686">
                  <c:v>69.686000000000035</c:v>
                </c:pt>
                <c:pt idx="69687">
                  <c:v>69.687000000000012</c:v>
                </c:pt>
                <c:pt idx="69688">
                  <c:v>69.688000000000045</c:v>
                </c:pt>
                <c:pt idx="69689">
                  <c:v>69.689000000000021</c:v>
                </c:pt>
                <c:pt idx="69690">
                  <c:v>69.69</c:v>
                </c:pt>
                <c:pt idx="69691">
                  <c:v>69.691000000000031</c:v>
                </c:pt>
                <c:pt idx="69692">
                  <c:v>69.692000000000007</c:v>
                </c:pt>
                <c:pt idx="69693">
                  <c:v>69.69300000000004</c:v>
                </c:pt>
                <c:pt idx="69694">
                  <c:v>69.694000000000017</c:v>
                </c:pt>
                <c:pt idx="69695">
                  <c:v>69.694999999999993</c:v>
                </c:pt>
                <c:pt idx="69696">
                  <c:v>69.696000000000026</c:v>
                </c:pt>
                <c:pt idx="69697">
                  <c:v>69.697000000000003</c:v>
                </c:pt>
                <c:pt idx="69698">
                  <c:v>69.698000000000036</c:v>
                </c:pt>
                <c:pt idx="69699">
                  <c:v>69.699000000000012</c:v>
                </c:pt>
                <c:pt idx="69700">
                  <c:v>69.700000000000045</c:v>
                </c:pt>
                <c:pt idx="69701">
                  <c:v>69.701000000000022</c:v>
                </c:pt>
                <c:pt idx="69702">
                  <c:v>69.701999999999998</c:v>
                </c:pt>
                <c:pt idx="69703">
                  <c:v>69.703000000000031</c:v>
                </c:pt>
                <c:pt idx="69704">
                  <c:v>69.704000000000008</c:v>
                </c:pt>
                <c:pt idx="69705">
                  <c:v>69.705000000000041</c:v>
                </c:pt>
                <c:pt idx="69706">
                  <c:v>69.706000000000017</c:v>
                </c:pt>
                <c:pt idx="69707">
                  <c:v>69.706999999999994</c:v>
                </c:pt>
                <c:pt idx="69708">
                  <c:v>69.708000000000027</c:v>
                </c:pt>
                <c:pt idx="69709">
                  <c:v>69.709000000000003</c:v>
                </c:pt>
                <c:pt idx="69710">
                  <c:v>69.710000000000036</c:v>
                </c:pt>
                <c:pt idx="69711">
                  <c:v>69.711000000000013</c:v>
                </c:pt>
                <c:pt idx="69712">
                  <c:v>69.712000000000046</c:v>
                </c:pt>
                <c:pt idx="69713">
                  <c:v>69.713000000000022</c:v>
                </c:pt>
                <c:pt idx="69714">
                  <c:v>69.713999999999999</c:v>
                </c:pt>
                <c:pt idx="69715">
                  <c:v>69.715000000000032</c:v>
                </c:pt>
                <c:pt idx="69716">
                  <c:v>69.716000000000008</c:v>
                </c:pt>
                <c:pt idx="69717">
                  <c:v>69.717000000000041</c:v>
                </c:pt>
                <c:pt idx="69718">
                  <c:v>69.718000000000018</c:v>
                </c:pt>
                <c:pt idx="69719">
                  <c:v>69.718999999999994</c:v>
                </c:pt>
                <c:pt idx="69720">
                  <c:v>69.720000000000027</c:v>
                </c:pt>
                <c:pt idx="69721">
                  <c:v>69.721000000000004</c:v>
                </c:pt>
                <c:pt idx="69722">
                  <c:v>69.722000000000037</c:v>
                </c:pt>
                <c:pt idx="69723">
                  <c:v>69.723000000000013</c:v>
                </c:pt>
                <c:pt idx="69724">
                  <c:v>69.724000000000046</c:v>
                </c:pt>
                <c:pt idx="69725">
                  <c:v>69.725000000000023</c:v>
                </c:pt>
                <c:pt idx="69726">
                  <c:v>69.725999999999999</c:v>
                </c:pt>
                <c:pt idx="69727">
                  <c:v>69.727000000000032</c:v>
                </c:pt>
                <c:pt idx="69728">
                  <c:v>69.728000000000009</c:v>
                </c:pt>
                <c:pt idx="69729">
                  <c:v>69.729000000000042</c:v>
                </c:pt>
                <c:pt idx="69730">
                  <c:v>69.730000000000018</c:v>
                </c:pt>
                <c:pt idx="69731">
                  <c:v>69.730999999999995</c:v>
                </c:pt>
                <c:pt idx="69732">
                  <c:v>69.732000000000028</c:v>
                </c:pt>
                <c:pt idx="69733">
                  <c:v>69.733000000000004</c:v>
                </c:pt>
                <c:pt idx="69734">
                  <c:v>69.734000000000037</c:v>
                </c:pt>
                <c:pt idx="69735">
                  <c:v>69.735000000000014</c:v>
                </c:pt>
                <c:pt idx="69736">
                  <c:v>69.73599999999999</c:v>
                </c:pt>
                <c:pt idx="69737">
                  <c:v>69.737000000000023</c:v>
                </c:pt>
                <c:pt idx="69738">
                  <c:v>69.738</c:v>
                </c:pt>
                <c:pt idx="69739">
                  <c:v>69.739000000000033</c:v>
                </c:pt>
                <c:pt idx="69740">
                  <c:v>69.740000000000009</c:v>
                </c:pt>
                <c:pt idx="69741">
                  <c:v>69.741000000000042</c:v>
                </c:pt>
                <c:pt idx="69742">
                  <c:v>69.742000000000019</c:v>
                </c:pt>
                <c:pt idx="69743">
                  <c:v>69.742999999999995</c:v>
                </c:pt>
                <c:pt idx="69744">
                  <c:v>69.744000000000028</c:v>
                </c:pt>
                <c:pt idx="69745">
                  <c:v>69.745000000000005</c:v>
                </c:pt>
                <c:pt idx="69746">
                  <c:v>69.746000000000038</c:v>
                </c:pt>
                <c:pt idx="69747">
                  <c:v>69.747000000000014</c:v>
                </c:pt>
                <c:pt idx="69748">
                  <c:v>69.74799999999999</c:v>
                </c:pt>
                <c:pt idx="69749">
                  <c:v>69.749000000000024</c:v>
                </c:pt>
                <c:pt idx="69750">
                  <c:v>69.75</c:v>
                </c:pt>
                <c:pt idx="69751">
                  <c:v>69.751000000000033</c:v>
                </c:pt>
                <c:pt idx="69752">
                  <c:v>69.75200000000001</c:v>
                </c:pt>
                <c:pt idx="69753">
                  <c:v>69.753000000000043</c:v>
                </c:pt>
                <c:pt idx="69754">
                  <c:v>69.754000000000019</c:v>
                </c:pt>
                <c:pt idx="69755">
                  <c:v>69.754999999999995</c:v>
                </c:pt>
                <c:pt idx="69756">
                  <c:v>69.756000000000029</c:v>
                </c:pt>
                <c:pt idx="69757">
                  <c:v>69.757000000000005</c:v>
                </c:pt>
                <c:pt idx="69758">
                  <c:v>69.758000000000038</c:v>
                </c:pt>
                <c:pt idx="69759">
                  <c:v>69.759000000000015</c:v>
                </c:pt>
                <c:pt idx="69760">
                  <c:v>69.759999999999991</c:v>
                </c:pt>
                <c:pt idx="69761">
                  <c:v>69.761000000000024</c:v>
                </c:pt>
                <c:pt idx="69762">
                  <c:v>69.762</c:v>
                </c:pt>
                <c:pt idx="69763">
                  <c:v>69.763000000000034</c:v>
                </c:pt>
                <c:pt idx="69764">
                  <c:v>69.76400000000001</c:v>
                </c:pt>
                <c:pt idx="69765">
                  <c:v>69.765000000000043</c:v>
                </c:pt>
                <c:pt idx="69766">
                  <c:v>69.76600000000002</c:v>
                </c:pt>
                <c:pt idx="69767">
                  <c:v>69.766999999999996</c:v>
                </c:pt>
                <c:pt idx="69768">
                  <c:v>69.768000000000029</c:v>
                </c:pt>
                <c:pt idx="69769">
                  <c:v>69.769000000000005</c:v>
                </c:pt>
                <c:pt idx="69770">
                  <c:v>69.770000000000039</c:v>
                </c:pt>
                <c:pt idx="69771">
                  <c:v>69.771000000000015</c:v>
                </c:pt>
                <c:pt idx="69772">
                  <c:v>69.771999999999991</c:v>
                </c:pt>
                <c:pt idx="69773">
                  <c:v>69.773000000000025</c:v>
                </c:pt>
                <c:pt idx="69774">
                  <c:v>69.774000000000001</c:v>
                </c:pt>
                <c:pt idx="69775">
                  <c:v>69.775000000000034</c:v>
                </c:pt>
                <c:pt idx="69776">
                  <c:v>69.77600000000001</c:v>
                </c:pt>
                <c:pt idx="69777">
                  <c:v>69.777000000000044</c:v>
                </c:pt>
                <c:pt idx="69778">
                  <c:v>69.77800000000002</c:v>
                </c:pt>
                <c:pt idx="69779">
                  <c:v>69.778999999999996</c:v>
                </c:pt>
                <c:pt idx="69780">
                  <c:v>69.78000000000003</c:v>
                </c:pt>
                <c:pt idx="69781">
                  <c:v>69.781000000000006</c:v>
                </c:pt>
                <c:pt idx="69782">
                  <c:v>69.782000000000039</c:v>
                </c:pt>
                <c:pt idx="69783">
                  <c:v>69.783000000000015</c:v>
                </c:pt>
                <c:pt idx="69784">
                  <c:v>69.783999999999992</c:v>
                </c:pt>
                <c:pt idx="69785">
                  <c:v>69.785000000000025</c:v>
                </c:pt>
                <c:pt idx="69786">
                  <c:v>69.786000000000001</c:v>
                </c:pt>
                <c:pt idx="69787">
                  <c:v>69.787000000000035</c:v>
                </c:pt>
                <c:pt idx="69788">
                  <c:v>69.788000000000011</c:v>
                </c:pt>
                <c:pt idx="69789">
                  <c:v>69.789000000000044</c:v>
                </c:pt>
                <c:pt idx="69790">
                  <c:v>69.79000000000002</c:v>
                </c:pt>
                <c:pt idx="69791">
                  <c:v>69.790999999999997</c:v>
                </c:pt>
                <c:pt idx="69792">
                  <c:v>69.79200000000003</c:v>
                </c:pt>
                <c:pt idx="69793">
                  <c:v>69.793000000000006</c:v>
                </c:pt>
                <c:pt idx="69794">
                  <c:v>69.79400000000004</c:v>
                </c:pt>
                <c:pt idx="69795">
                  <c:v>69.795000000000016</c:v>
                </c:pt>
                <c:pt idx="69796">
                  <c:v>69.795999999999992</c:v>
                </c:pt>
                <c:pt idx="69797">
                  <c:v>69.797000000000025</c:v>
                </c:pt>
                <c:pt idx="69798">
                  <c:v>69.798000000000002</c:v>
                </c:pt>
                <c:pt idx="69799">
                  <c:v>69.799000000000035</c:v>
                </c:pt>
                <c:pt idx="69800">
                  <c:v>69.800000000000011</c:v>
                </c:pt>
                <c:pt idx="69801">
                  <c:v>69.801000000000045</c:v>
                </c:pt>
                <c:pt idx="69802">
                  <c:v>69.802000000000021</c:v>
                </c:pt>
                <c:pt idx="69803">
                  <c:v>69.802999999999997</c:v>
                </c:pt>
                <c:pt idx="69804">
                  <c:v>69.80400000000003</c:v>
                </c:pt>
                <c:pt idx="69805">
                  <c:v>69.805000000000007</c:v>
                </c:pt>
                <c:pt idx="69806">
                  <c:v>69.80600000000004</c:v>
                </c:pt>
                <c:pt idx="69807">
                  <c:v>69.807000000000016</c:v>
                </c:pt>
                <c:pt idx="69808">
                  <c:v>69.807999999999993</c:v>
                </c:pt>
                <c:pt idx="69809">
                  <c:v>69.809000000000026</c:v>
                </c:pt>
                <c:pt idx="69810">
                  <c:v>69.81</c:v>
                </c:pt>
                <c:pt idx="69811">
                  <c:v>69.811000000000035</c:v>
                </c:pt>
                <c:pt idx="69812">
                  <c:v>69.812000000000012</c:v>
                </c:pt>
                <c:pt idx="69813">
                  <c:v>69.813000000000045</c:v>
                </c:pt>
                <c:pt idx="69814">
                  <c:v>69.814000000000021</c:v>
                </c:pt>
                <c:pt idx="69815">
                  <c:v>69.814999999999998</c:v>
                </c:pt>
                <c:pt idx="69816">
                  <c:v>69.816000000000031</c:v>
                </c:pt>
                <c:pt idx="69817">
                  <c:v>69.817000000000007</c:v>
                </c:pt>
                <c:pt idx="69818">
                  <c:v>69.81800000000004</c:v>
                </c:pt>
                <c:pt idx="69819">
                  <c:v>69.819000000000017</c:v>
                </c:pt>
                <c:pt idx="69820">
                  <c:v>69.819999999999993</c:v>
                </c:pt>
                <c:pt idx="69821">
                  <c:v>69.821000000000026</c:v>
                </c:pt>
                <c:pt idx="69822">
                  <c:v>69.822000000000003</c:v>
                </c:pt>
                <c:pt idx="69823">
                  <c:v>69.823000000000036</c:v>
                </c:pt>
                <c:pt idx="69824">
                  <c:v>69.824000000000012</c:v>
                </c:pt>
                <c:pt idx="69825">
                  <c:v>69.825000000000045</c:v>
                </c:pt>
                <c:pt idx="69826">
                  <c:v>69.826000000000022</c:v>
                </c:pt>
                <c:pt idx="69827">
                  <c:v>69.826999999999998</c:v>
                </c:pt>
                <c:pt idx="69828">
                  <c:v>69.828000000000031</c:v>
                </c:pt>
                <c:pt idx="69829">
                  <c:v>69.829000000000008</c:v>
                </c:pt>
                <c:pt idx="69830">
                  <c:v>69.830000000000041</c:v>
                </c:pt>
                <c:pt idx="69831">
                  <c:v>69.831000000000017</c:v>
                </c:pt>
                <c:pt idx="69832">
                  <c:v>69.831999999999994</c:v>
                </c:pt>
                <c:pt idx="69833">
                  <c:v>69.833000000000027</c:v>
                </c:pt>
                <c:pt idx="69834">
                  <c:v>69.834000000000003</c:v>
                </c:pt>
                <c:pt idx="69835">
                  <c:v>69.835000000000036</c:v>
                </c:pt>
                <c:pt idx="69836">
                  <c:v>69.836000000000013</c:v>
                </c:pt>
                <c:pt idx="69837">
                  <c:v>69.837000000000046</c:v>
                </c:pt>
                <c:pt idx="69838">
                  <c:v>69.838000000000022</c:v>
                </c:pt>
                <c:pt idx="69839">
                  <c:v>69.838999999999999</c:v>
                </c:pt>
                <c:pt idx="69840">
                  <c:v>69.840000000000032</c:v>
                </c:pt>
                <c:pt idx="69841">
                  <c:v>69.841000000000008</c:v>
                </c:pt>
                <c:pt idx="69842">
                  <c:v>69.842000000000041</c:v>
                </c:pt>
                <c:pt idx="69843">
                  <c:v>69.843000000000018</c:v>
                </c:pt>
                <c:pt idx="69844">
                  <c:v>69.843999999999994</c:v>
                </c:pt>
                <c:pt idx="69845">
                  <c:v>69.845000000000027</c:v>
                </c:pt>
                <c:pt idx="69846">
                  <c:v>69.846000000000004</c:v>
                </c:pt>
                <c:pt idx="69847">
                  <c:v>69.847000000000037</c:v>
                </c:pt>
                <c:pt idx="69848">
                  <c:v>69.848000000000013</c:v>
                </c:pt>
                <c:pt idx="69849">
                  <c:v>69.849000000000046</c:v>
                </c:pt>
                <c:pt idx="69850">
                  <c:v>69.850000000000023</c:v>
                </c:pt>
                <c:pt idx="69851">
                  <c:v>69.850999999999999</c:v>
                </c:pt>
                <c:pt idx="69852">
                  <c:v>69.852000000000032</c:v>
                </c:pt>
                <c:pt idx="69853">
                  <c:v>69.853000000000009</c:v>
                </c:pt>
                <c:pt idx="69854">
                  <c:v>69.854000000000042</c:v>
                </c:pt>
                <c:pt idx="69855">
                  <c:v>69.855000000000018</c:v>
                </c:pt>
                <c:pt idx="69856">
                  <c:v>69.855999999999995</c:v>
                </c:pt>
                <c:pt idx="69857">
                  <c:v>69.857000000000028</c:v>
                </c:pt>
                <c:pt idx="69858">
                  <c:v>69.858000000000004</c:v>
                </c:pt>
                <c:pt idx="69859">
                  <c:v>69.859000000000037</c:v>
                </c:pt>
                <c:pt idx="69860">
                  <c:v>69.860000000000014</c:v>
                </c:pt>
                <c:pt idx="69861">
                  <c:v>69.86099999999999</c:v>
                </c:pt>
                <c:pt idx="69862">
                  <c:v>69.862000000000023</c:v>
                </c:pt>
                <c:pt idx="69863">
                  <c:v>69.863</c:v>
                </c:pt>
                <c:pt idx="69864">
                  <c:v>69.864000000000033</c:v>
                </c:pt>
                <c:pt idx="69865">
                  <c:v>69.865000000000009</c:v>
                </c:pt>
                <c:pt idx="69866">
                  <c:v>69.866000000000042</c:v>
                </c:pt>
                <c:pt idx="69867">
                  <c:v>69.867000000000019</c:v>
                </c:pt>
                <c:pt idx="69868">
                  <c:v>69.867999999999995</c:v>
                </c:pt>
                <c:pt idx="69869">
                  <c:v>69.869000000000028</c:v>
                </c:pt>
                <c:pt idx="69870">
                  <c:v>69.87</c:v>
                </c:pt>
                <c:pt idx="69871">
                  <c:v>69.871000000000038</c:v>
                </c:pt>
                <c:pt idx="69872">
                  <c:v>69.872000000000014</c:v>
                </c:pt>
                <c:pt idx="69873">
                  <c:v>69.87299999999999</c:v>
                </c:pt>
                <c:pt idx="69874">
                  <c:v>69.874000000000024</c:v>
                </c:pt>
                <c:pt idx="69875">
                  <c:v>69.875</c:v>
                </c:pt>
                <c:pt idx="69876">
                  <c:v>69.876000000000033</c:v>
                </c:pt>
                <c:pt idx="69877">
                  <c:v>69.87700000000001</c:v>
                </c:pt>
                <c:pt idx="69878">
                  <c:v>69.878000000000043</c:v>
                </c:pt>
                <c:pt idx="69879">
                  <c:v>69.879000000000019</c:v>
                </c:pt>
                <c:pt idx="69880">
                  <c:v>69.88</c:v>
                </c:pt>
                <c:pt idx="69881">
                  <c:v>69.881000000000029</c:v>
                </c:pt>
                <c:pt idx="69882">
                  <c:v>69.882000000000005</c:v>
                </c:pt>
                <c:pt idx="69883">
                  <c:v>69.883000000000038</c:v>
                </c:pt>
                <c:pt idx="69884">
                  <c:v>69.884000000000015</c:v>
                </c:pt>
                <c:pt idx="69885">
                  <c:v>69.884999999999991</c:v>
                </c:pt>
                <c:pt idx="69886">
                  <c:v>69.886000000000024</c:v>
                </c:pt>
                <c:pt idx="69887">
                  <c:v>69.887</c:v>
                </c:pt>
                <c:pt idx="69888">
                  <c:v>69.888000000000034</c:v>
                </c:pt>
                <c:pt idx="69889">
                  <c:v>69.88900000000001</c:v>
                </c:pt>
                <c:pt idx="69890">
                  <c:v>69.890000000000043</c:v>
                </c:pt>
                <c:pt idx="69891">
                  <c:v>69.89100000000002</c:v>
                </c:pt>
                <c:pt idx="69892">
                  <c:v>69.891999999999996</c:v>
                </c:pt>
                <c:pt idx="69893">
                  <c:v>69.893000000000029</c:v>
                </c:pt>
                <c:pt idx="69894">
                  <c:v>69.894000000000005</c:v>
                </c:pt>
                <c:pt idx="69895">
                  <c:v>69.895000000000039</c:v>
                </c:pt>
                <c:pt idx="69896">
                  <c:v>69.896000000000015</c:v>
                </c:pt>
                <c:pt idx="69897">
                  <c:v>69.896999999999991</c:v>
                </c:pt>
                <c:pt idx="69898">
                  <c:v>69.898000000000025</c:v>
                </c:pt>
                <c:pt idx="69899">
                  <c:v>69.899000000000001</c:v>
                </c:pt>
                <c:pt idx="69900">
                  <c:v>69.900000000000034</c:v>
                </c:pt>
                <c:pt idx="69901">
                  <c:v>69.90100000000001</c:v>
                </c:pt>
                <c:pt idx="69902">
                  <c:v>69.902000000000044</c:v>
                </c:pt>
                <c:pt idx="69903">
                  <c:v>69.90300000000002</c:v>
                </c:pt>
                <c:pt idx="69904">
                  <c:v>69.903999999999996</c:v>
                </c:pt>
                <c:pt idx="69905">
                  <c:v>69.90500000000003</c:v>
                </c:pt>
                <c:pt idx="69906">
                  <c:v>69.906000000000006</c:v>
                </c:pt>
                <c:pt idx="69907">
                  <c:v>69.907000000000039</c:v>
                </c:pt>
                <c:pt idx="69908">
                  <c:v>69.908000000000015</c:v>
                </c:pt>
                <c:pt idx="69909">
                  <c:v>69.908999999999992</c:v>
                </c:pt>
                <c:pt idx="69910">
                  <c:v>69.910000000000025</c:v>
                </c:pt>
                <c:pt idx="69911">
                  <c:v>69.911000000000001</c:v>
                </c:pt>
                <c:pt idx="69912">
                  <c:v>69.912000000000035</c:v>
                </c:pt>
                <c:pt idx="69913">
                  <c:v>69.913000000000011</c:v>
                </c:pt>
                <c:pt idx="69914">
                  <c:v>69.914000000000044</c:v>
                </c:pt>
                <c:pt idx="69915">
                  <c:v>69.91500000000002</c:v>
                </c:pt>
                <c:pt idx="69916">
                  <c:v>69.915999999999997</c:v>
                </c:pt>
                <c:pt idx="69917">
                  <c:v>69.91700000000003</c:v>
                </c:pt>
                <c:pt idx="69918">
                  <c:v>69.918000000000006</c:v>
                </c:pt>
                <c:pt idx="69919">
                  <c:v>69.91900000000004</c:v>
                </c:pt>
                <c:pt idx="69920">
                  <c:v>69.920000000000016</c:v>
                </c:pt>
                <c:pt idx="69921">
                  <c:v>69.920999999999992</c:v>
                </c:pt>
                <c:pt idx="69922">
                  <c:v>69.922000000000025</c:v>
                </c:pt>
                <c:pt idx="69923">
                  <c:v>69.923000000000002</c:v>
                </c:pt>
                <c:pt idx="69924">
                  <c:v>69.924000000000035</c:v>
                </c:pt>
                <c:pt idx="69925">
                  <c:v>69.925000000000011</c:v>
                </c:pt>
                <c:pt idx="69926">
                  <c:v>69.926000000000045</c:v>
                </c:pt>
                <c:pt idx="69927">
                  <c:v>69.927000000000021</c:v>
                </c:pt>
                <c:pt idx="69928">
                  <c:v>69.927999999999997</c:v>
                </c:pt>
                <c:pt idx="69929">
                  <c:v>69.92900000000003</c:v>
                </c:pt>
                <c:pt idx="69930">
                  <c:v>69.930000000000007</c:v>
                </c:pt>
                <c:pt idx="69931">
                  <c:v>69.93100000000004</c:v>
                </c:pt>
                <c:pt idx="69932">
                  <c:v>69.932000000000016</c:v>
                </c:pt>
                <c:pt idx="69933">
                  <c:v>69.932999999999993</c:v>
                </c:pt>
                <c:pt idx="69934">
                  <c:v>69.934000000000026</c:v>
                </c:pt>
                <c:pt idx="69935">
                  <c:v>69.935000000000002</c:v>
                </c:pt>
                <c:pt idx="69936">
                  <c:v>69.936000000000035</c:v>
                </c:pt>
                <c:pt idx="69937">
                  <c:v>69.937000000000012</c:v>
                </c:pt>
                <c:pt idx="69938">
                  <c:v>69.938000000000045</c:v>
                </c:pt>
                <c:pt idx="69939">
                  <c:v>69.939000000000021</c:v>
                </c:pt>
                <c:pt idx="69940">
                  <c:v>69.94</c:v>
                </c:pt>
                <c:pt idx="69941">
                  <c:v>69.941000000000031</c:v>
                </c:pt>
                <c:pt idx="69942">
                  <c:v>69.942000000000007</c:v>
                </c:pt>
                <c:pt idx="69943">
                  <c:v>69.94300000000004</c:v>
                </c:pt>
                <c:pt idx="69944">
                  <c:v>69.944000000000017</c:v>
                </c:pt>
                <c:pt idx="69945">
                  <c:v>69.944999999999993</c:v>
                </c:pt>
                <c:pt idx="69946">
                  <c:v>69.946000000000026</c:v>
                </c:pt>
                <c:pt idx="69947">
                  <c:v>69.947000000000003</c:v>
                </c:pt>
                <c:pt idx="69948">
                  <c:v>69.948000000000036</c:v>
                </c:pt>
                <c:pt idx="69949">
                  <c:v>69.949000000000012</c:v>
                </c:pt>
                <c:pt idx="69950">
                  <c:v>69.950000000000045</c:v>
                </c:pt>
                <c:pt idx="69951">
                  <c:v>69.951000000000022</c:v>
                </c:pt>
                <c:pt idx="69952">
                  <c:v>69.951999999999998</c:v>
                </c:pt>
                <c:pt idx="69953">
                  <c:v>69.953000000000031</c:v>
                </c:pt>
                <c:pt idx="69954">
                  <c:v>69.954000000000008</c:v>
                </c:pt>
                <c:pt idx="69955">
                  <c:v>69.955000000000041</c:v>
                </c:pt>
                <c:pt idx="69956">
                  <c:v>69.956000000000017</c:v>
                </c:pt>
                <c:pt idx="69957">
                  <c:v>69.956999999999994</c:v>
                </c:pt>
                <c:pt idx="69958">
                  <c:v>69.958000000000027</c:v>
                </c:pt>
                <c:pt idx="69959">
                  <c:v>69.959000000000003</c:v>
                </c:pt>
                <c:pt idx="69960">
                  <c:v>69.960000000000036</c:v>
                </c:pt>
                <c:pt idx="69961">
                  <c:v>69.961000000000013</c:v>
                </c:pt>
                <c:pt idx="69962">
                  <c:v>69.962000000000046</c:v>
                </c:pt>
                <c:pt idx="69963">
                  <c:v>69.963000000000022</c:v>
                </c:pt>
                <c:pt idx="69964">
                  <c:v>69.963999999999999</c:v>
                </c:pt>
                <c:pt idx="69965">
                  <c:v>69.965000000000032</c:v>
                </c:pt>
                <c:pt idx="69966">
                  <c:v>69.966000000000008</c:v>
                </c:pt>
                <c:pt idx="69967">
                  <c:v>69.967000000000041</c:v>
                </c:pt>
                <c:pt idx="69968">
                  <c:v>69.968000000000018</c:v>
                </c:pt>
                <c:pt idx="69969">
                  <c:v>69.968999999999994</c:v>
                </c:pt>
                <c:pt idx="69970">
                  <c:v>69.970000000000027</c:v>
                </c:pt>
                <c:pt idx="69971">
                  <c:v>69.971000000000004</c:v>
                </c:pt>
                <c:pt idx="69972">
                  <c:v>69.972000000000037</c:v>
                </c:pt>
                <c:pt idx="69973">
                  <c:v>69.973000000000013</c:v>
                </c:pt>
                <c:pt idx="69974">
                  <c:v>69.974000000000046</c:v>
                </c:pt>
                <c:pt idx="69975">
                  <c:v>69.975000000000023</c:v>
                </c:pt>
                <c:pt idx="69976">
                  <c:v>69.975999999999999</c:v>
                </c:pt>
                <c:pt idx="69977">
                  <c:v>69.977000000000032</c:v>
                </c:pt>
                <c:pt idx="69978">
                  <c:v>69.978000000000009</c:v>
                </c:pt>
                <c:pt idx="69979">
                  <c:v>69.979000000000042</c:v>
                </c:pt>
                <c:pt idx="69980">
                  <c:v>69.980000000000018</c:v>
                </c:pt>
                <c:pt idx="69981">
                  <c:v>69.980999999999995</c:v>
                </c:pt>
                <c:pt idx="69982">
                  <c:v>69.982000000000028</c:v>
                </c:pt>
                <c:pt idx="69983">
                  <c:v>69.983000000000004</c:v>
                </c:pt>
                <c:pt idx="69984">
                  <c:v>69.984000000000037</c:v>
                </c:pt>
                <c:pt idx="69985">
                  <c:v>69.985000000000014</c:v>
                </c:pt>
                <c:pt idx="69986">
                  <c:v>69.98599999999999</c:v>
                </c:pt>
                <c:pt idx="69987">
                  <c:v>69.987000000000023</c:v>
                </c:pt>
                <c:pt idx="69988">
                  <c:v>69.988</c:v>
                </c:pt>
                <c:pt idx="69989">
                  <c:v>69.989000000000033</c:v>
                </c:pt>
                <c:pt idx="69990">
                  <c:v>69.990000000000009</c:v>
                </c:pt>
                <c:pt idx="69991">
                  <c:v>69.991000000000042</c:v>
                </c:pt>
                <c:pt idx="69992">
                  <c:v>69.992000000000019</c:v>
                </c:pt>
                <c:pt idx="69993">
                  <c:v>69.992999999999995</c:v>
                </c:pt>
                <c:pt idx="69994">
                  <c:v>69.994000000000028</c:v>
                </c:pt>
                <c:pt idx="69995">
                  <c:v>69.995000000000005</c:v>
                </c:pt>
                <c:pt idx="69996">
                  <c:v>69.996000000000038</c:v>
                </c:pt>
                <c:pt idx="69997">
                  <c:v>69.997000000000014</c:v>
                </c:pt>
                <c:pt idx="69998">
                  <c:v>69.99799999999999</c:v>
                </c:pt>
                <c:pt idx="69999">
                  <c:v>69.999000000000024</c:v>
                </c:pt>
                <c:pt idx="70000">
                  <c:v>70</c:v>
                </c:pt>
                <c:pt idx="70001">
                  <c:v>70.001000000000033</c:v>
                </c:pt>
                <c:pt idx="70002">
                  <c:v>70.00200000000001</c:v>
                </c:pt>
                <c:pt idx="70003">
                  <c:v>70.003000000000043</c:v>
                </c:pt>
                <c:pt idx="70004">
                  <c:v>70.004000000000019</c:v>
                </c:pt>
                <c:pt idx="70005">
                  <c:v>70.004999999999995</c:v>
                </c:pt>
                <c:pt idx="70006">
                  <c:v>70.006000000000029</c:v>
                </c:pt>
                <c:pt idx="70007">
                  <c:v>70.007000000000005</c:v>
                </c:pt>
                <c:pt idx="70008">
                  <c:v>70.008000000000038</c:v>
                </c:pt>
                <c:pt idx="70009">
                  <c:v>70.009000000000015</c:v>
                </c:pt>
                <c:pt idx="70010">
                  <c:v>70.009999999999991</c:v>
                </c:pt>
                <c:pt idx="70011">
                  <c:v>70.011000000000024</c:v>
                </c:pt>
                <c:pt idx="70012">
                  <c:v>70.012</c:v>
                </c:pt>
                <c:pt idx="70013">
                  <c:v>70.013000000000034</c:v>
                </c:pt>
                <c:pt idx="70014">
                  <c:v>70.01400000000001</c:v>
                </c:pt>
                <c:pt idx="70015">
                  <c:v>70.015000000000043</c:v>
                </c:pt>
                <c:pt idx="70016">
                  <c:v>70.01600000000002</c:v>
                </c:pt>
                <c:pt idx="70017">
                  <c:v>70.016999999999996</c:v>
                </c:pt>
                <c:pt idx="70018">
                  <c:v>70.018000000000029</c:v>
                </c:pt>
                <c:pt idx="70019">
                  <c:v>70.019000000000005</c:v>
                </c:pt>
                <c:pt idx="70020">
                  <c:v>70.020000000000039</c:v>
                </c:pt>
                <c:pt idx="70021">
                  <c:v>70.021000000000015</c:v>
                </c:pt>
                <c:pt idx="70022">
                  <c:v>70.021999999999991</c:v>
                </c:pt>
                <c:pt idx="70023">
                  <c:v>70.023000000000025</c:v>
                </c:pt>
                <c:pt idx="70024">
                  <c:v>70.024000000000001</c:v>
                </c:pt>
                <c:pt idx="70025">
                  <c:v>70.025000000000034</c:v>
                </c:pt>
                <c:pt idx="70026">
                  <c:v>70.02600000000001</c:v>
                </c:pt>
                <c:pt idx="70027">
                  <c:v>70.027000000000044</c:v>
                </c:pt>
                <c:pt idx="70028">
                  <c:v>70.02800000000002</c:v>
                </c:pt>
                <c:pt idx="70029">
                  <c:v>70.028999999999996</c:v>
                </c:pt>
                <c:pt idx="70030">
                  <c:v>70.03000000000003</c:v>
                </c:pt>
                <c:pt idx="70031">
                  <c:v>70.031000000000006</c:v>
                </c:pt>
                <c:pt idx="70032">
                  <c:v>70.032000000000039</c:v>
                </c:pt>
                <c:pt idx="70033">
                  <c:v>70.033000000000015</c:v>
                </c:pt>
                <c:pt idx="70034">
                  <c:v>70.033999999999992</c:v>
                </c:pt>
                <c:pt idx="70035">
                  <c:v>70.035000000000025</c:v>
                </c:pt>
                <c:pt idx="70036">
                  <c:v>70.036000000000001</c:v>
                </c:pt>
                <c:pt idx="70037">
                  <c:v>70.037000000000035</c:v>
                </c:pt>
                <c:pt idx="70038">
                  <c:v>70.038000000000011</c:v>
                </c:pt>
                <c:pt idx="70039">
                  <c:v>70.039000000000044</c:v>
                </c:pt>
                <c:pt idx="70040">
                  <c:v>70.04000000000002</c:v>
                </c:pt>
                <c:pt idx="70041">
                  <c:v>70.040999999999997</c:v>
                </c:pt>
                <c:pt idx="70042">
                  <c:v>70.04200000000003</c:v>
                </c:pt>
                <c:pt idx="70043">
                  <c:v>70.043000000000006</c:v>
                </c:pt>
                <c:pt idx="70044">
                  <c:v>70.04400000000004</c:v>
                </c:pt>
                <c:pt idx="70045">
                  <c:v>70.045000000000016</c:v>
                </c:pt>
                <c:pt idx="70046">
                  <c:v>70.045999999999992</c:v>
                </c:pt>
                <c:pt idx="70047">
                  <c:v>70.047000000000025</c:v>
                </c:pt>
                <c:pt idx="70048">
                  <c:v>70.048000000000002</c:v>
                </c:pt>
                <c:pt idx="70049">
                  <c:v>70.049000000000035</c:v>
                </c:pt>
                <c:pt idx="70050">
                  <c:v>70.050000000000011</c:v>
                </c:pt>
                <c:pt idx="70051">
                  <c:v>70.051000000000045</c:v>
                </c:pt>
                <c:pt idx="70052">
                  <c:v>70.052000000000021</c:v>
                </c:pt>
                <c:pt idx="70053">
                  <c:v>70.052999999999997</c:v>
                </c:pt>
                <c:pt idx="70054">
                  <c:v>70.05400000000003</c:v>
                </c:pt>
                <c:pt idx="70055">
                  <c:v>70.055000000000007</c:v>
                </c:pt>
                <c:pt idx="70056">
                  <c:v>70.05600000000004</c:v>
                </c:pt>
                <c:pt idx="70057">
                  <c:v>70.057000000000016</c:v>
                </c:pt>
                <c:pt idx="70058">
                  <c:v>70.057999999999993</c:v>
                </c:pt>
                <c:pt idx="70059">
                  <c:v>70.059000000000026</c:v>
                </c:pt>
                <c:pt idx="70060">
                  <c:v>70.06</c:v>
                </c:pt>
                <c:pt idx="70061">
                  <c:v>70.061000000000035</c:v>
                </c:pt>
                <c:pt idx="70062">
                  <c:v>70.062000000000012</c:v>
                </c:pt>
                <c:pt idx="70063">
                  <c:v>70.063000000000045</c:v>
                </c:pt>
                <c:pt idx="70064">
                  <c:v>70.064000000000021</c:v>
                </c:pt>
                <c:pt idx="70065">
                  <c:v>70.064999999999998</c:v>
                </c:pt>
                <c:pt idx="70066">
                  <c:v>70.066000000000031</c:v>
                </c:pt>
                <c:pt idx="70067">
                  <c:v>70.067000000000007</c:v>
                </c:pt>
                <c:pt idx="70068">
                  <c:v>70.06800000000004</c:v>
                </c:pt>
                <c:pt idx="70069">
                  <c:v>70.069000000000017</c:v>
                </c:pt>
                <c:pt idx="70070">
                  <c:v>70.069999999999993</c:v>
                </c:pt>
                <c:pt idx="70071">
                  <c:v>70.071000000000026</c:v>
                </c:pt>
                <c:pt idx="70072">
                  <c:v>70.072000000000003</c:v>
                </c:pt>
                <c:pt idx="70073">
                  <c:v>70.073000000000036</c:v>
                </c:pt>
                <c:pt idx="70074">
                  <c:v>70.074000000000012</c:v>
                </c:pt>
                <c:pt idx="70075">
                  <c:v>70.075000000000045</c:v>
                </c:pt>
                <c:pt idx="70076">
                  <c:v>70.076000000000022</c:v>
                </c:pt>
                <c:pt idx="70077">
                  <c:v>70.076999999999998</c:v>
                </c:pt>
                <c:pt idx="70078">
                  <c:v>70.078000000000031</c:v>
                </c:pt>
                <c:pt idx="70079">
                  <c:v>70.079000000000008</c:v>
                </c:pt>
                <c:pt idx="70080">
                  <c:v>70.080000000000041</c:v>
                </c:pt>
                <c:pt idx="70081">
                  <c:v>70.081000000000017</c:v>
                </c:pt>
                <c:pt idx="70082">
                  <c:v>70.081999999999994</c:v>
                </c:pt>
                <c:pt idx="70083">
                  <c:v>70.083000000000027</c:v>
                </c:pt>
                <c:pt idx="70084">
                  <c:v>70.084000000000003</c:v>
                </c:pt>
                <c:pt idx="70085">
                  <c:v>70.085000000000036</c:v>
                </c:pt>
                <c:pt idx="70086">
                  <c:v>70.086000000000013</c:v>
                </c:pt>
                <c:pt idx="70087">
                  <c:v>70.087000000000046</c:v>
                </c:pt>
                <c:pt idx="70088">
                  <c:v>70.088000000000022</c:v>
                </c:pt>
                <c:pt idx="70089">
                  <c:v>70.088999999999999</c:v>
                </c:pt>
                <c:pt idx="70090">
                  <c:v>70.090000000000032</c:v>
                </c:pt>
                <c:pt idx="70091">
                  <c:v>70.091000000000008</c:v>
                </c:pt>
                <c:pt idx="70092">
                  <c:v>70.092000000000041</c:v>
                </c:pt>
                <c:pt idx="70093">
                  <c:v>70.093000000000018</c:v>
                </c:pt>
                <c:pt idx="70094">
                  <c:v>70.093999999999994</c:v>
                </c:pt>
                <c:pt idx="70095">
                  <c:v>70.095000000000027</c:v>
                </c:pt>
                <c:pt idx="70096">
                  <c:v>70.096000000000004</c:v>
                </c:pt>
                <c:pt idx="70097">
                  <c:v>70.097000000000037</c:v>
                </c:pt>
                <c:pt idx="70098">
                  <c:v>70.098000000000013</c:v>
                </c:pt>
                <c:pt idx="70099">
                  <c:v>70.099000000000046</c:v>
                </c:pt>
                <c:pt idx="70100">
                  <c:v>70.100000000000023</c:v>
                </c:pt>
                <c:pt idx="70101">
                  <c:v>70.100999999999999</c:v>
                </c:pt>
                <c:pt idx="70102">
                  <c:v>70.102000000000032</c:v>
                </c:pt>
                <c:pt idx="70103">
                  <c:v>70.103000000000009</c:v>
                </c:pt>
                <c:pt idx="70104">
                  <c:v>70.104000000000042</c:v>
                </c:pt>
                <c:pt idx="70105">
                  <c:v>70.105000000000018</c:v>
                </c:pt>
                <c:pt idx="70106">
                  <c:v>70.105999999999995</c:v>
                </c:pt>
                <c:pt idx="70107">
                  <c:v>70.107000000000028</c:v>
                </c:pt>
                <c:pt idx="70108">
                  <c:v>70.108000000000004</c:v>
                </c:pt>
                <c:pt idx="70109">
                  <c:v>70.109000000000037</c:v>
                </c:pt>
                <c:pt idx="70110">
                  <c:v>70.110000000000014</c:v>
                </c:pt>
                <c:pt idx="70111">
                  <c:v>70.11099999999999</c:v>
                </c:pt>
                <c:pt idx="70112">
                  <c:v>70.112000000000023</c:v>
                </c:pt>
                <c:pt idx="70113">
                  <c:v>70.113</c:v>
                </c:pt>
                <c:pt idx="70114">
                  <c:v>70.114000000000033</c:v>
                </c:pt>
                <c:pt idx="70115">
                  <c:v>70.115000000000009</c:v>
                </c:pt>
                <c:pt idx="70116">
                  <c:v>70.116000000000042</c:v>
                </c:pt>
                <c:pt idx="70117">
                  <c:v>70.117000000000019</c:v>
                </c:pt>
                <c:pt idx="70118">
                  <c:v>70.117999999999995</c:v>
                </c:pt>
                <c:pt idx="70119">
                  <c:v>70.119000000000028</c:v>
                </c:pt>
                <c:pt idx="70120">
                  <c:v>70.12</c:v>
                </c:pt>
                <c:pt idx="70121">
                  <c:v>70.121000000000038</c:v>
                </c:pt>
                <c:pt idx="70122">
                  <c:v>70.122000000000014</c:v>
                </c:pt>
                <c:pt idx="70123">
                  <c:v>70.12299999999999</c:v>
                </c:pt>
                <c:pt idx="70124">
                  <c:v>70.124000000000024</c:v>
                </c:pt>
                <c:pt idx="70125">
                  <c:v>70.125</c:v>
                </c:pt>
                <c:pt idx="70126">
                  <c:v>70.126000000000033</c:v>
                </c:pt>
                <c:pt idx="70127">
                  <c:v>70.12700000000001</c:v>
                </c:pt>
                <c:pt idx="70128">
                  <c:v>70.128000000000043</c:v>
                </c:pt>
                <c:pt idx="70129">
                  <c:v>70.129000000000019</c:v>
                </c:pt>
                <c:pt idx="70130">
                  <c:v>70.13</c:v>
                </c:pt>
                <c:pt idx="70131">
                  <c:v>70.131000000000029</c:v>
                </c:pt>
                <c:pt idx="70132">
                  <c:v>70.132000000000005</c:v>
                </c:pt>
                <c:pt idx="70133">
                  <c:v>70.133000000000038</c:v>
                </c:pt>
                <c:pt idx="70134">
                  <c:v>70.134000000000015</c:v>
                </c:pt>
                <c:pt idx="70135">
                  <c:v>70.134999999999991</c:v>
                </c:pt>
                <c:pt idx="70136">
                  <c:v>70.136000000000024</c:v>
                </c:pt>
                <c:pt idx="70137">
                  <c:v>70.137</c:v>
                </c:pt>
                <c:pt idx="70138">
                  <c:v>70.138000000000034</c:v>
                </c:pt>
                <c:pt idx="70139">
                  <c:v>70.13900000000001</c:v>
                </c:pt>
                <c:pt idx="70140">
                  <c:v>70.140000000000043</c:v>
                </c:pt>
                <c:pt idx="70141">
                  <c:v>70.14100000000002</c:v>
                </c:pt>
                <c:pt idx="70142">
                  <c:v>70.141999999999996</c:v>
                </c:pt>
                <c:pt idx="70143">
                  <c:v>70.143000000000029</c:v>
                </c:pt>
                <c:pt idx="70144">
                  <c:v>70.144000000000005</c:v>
                </c:pt>
                <c:pt idx="70145">
                  <c:v>70.145000000000039</c:v>
                </c:pt>
                <c:pt idx="70146">
                  <c:v>70.146000000000015</c:v>
                </c:pt>
                <c:pt idx="70147">
                  <c:v>70.146999999999991</c:v>
                </c:pt>
                <c:pt idx="70148">
                  <c:v>70.148000000000025</c:v>
                </c:pt>
                <c:pt idx="70149">
                  <c:v>70.149000000000001</c:v>
                </c:pt>
                <c:pt idx="70150">
                  <c:v>70.150000000000034</c:v>
                </c:pt>
                <c:pt idx="70151">
                  <c:v>70.15100000000001</c:v>
                </c:pt>
                <c:pt idx="70152">
                  <c:v>70.152000000000044</c:v>
                </c:pt>
                <c:pt idx="70153">
                  <c:v>70.15300000000002</c:v>
                </c:pt>
                <c:pt idx="70154">
                  <c:v>70.153999999999996</c:v>
                </c:pt>
                <c:pt idx="70155">
                  <c:v>70.15500000000003</c:v>
                </c:pt>
                <c:pt idx="70156">
                  <c:v>70.156000000000006</c:v>
                </c:pt>
                <c:pt idx="70157">
                  <c:v>70.157000000000039</c:v>
                </c:pt>
                <c:pt idx="70158">
                  <c:v>70.158000000000015</c:v>
                </c:pt>
                <c:pt idx="70159">
                  <c:v>70.158999999999992</c:v>
                </c:pt>
                <c:pt idx="70160">
                  <c:v>70.160000000000025</c:v>
                </c:pt>
                <c:pt idx="70161">
                  <c:v>70.161000000000001</c:v>
                </c:pt>
                <c:pt idx="70162">
                  <c:v>70.162000000000035</c:v>
                </c:pt>
                <c:pt idx="70163">
                  <c:v>70.163000000000011</c:v>
                </c:pt>
                <c:pt idx="70164">
                  <c:v>70.164000000000044</c:v>
                </c:pt>
                <c:pt idx="70165">
                  <c:v>70.16500000000002</c:v>
                </c:pt>
                <c:pt idx="70166">
                  <c:v>70.165999999999997</c:v>
                </c:pt>
                <c:pt idx="70167">
                  <c:v>70.16700000000003</c:v>
                </c:pt>
                <c:pt idx="70168">
                  <c:v>70.168000000000006</c:v>
                </c:pt>
                <c:pt idx="70169">
                  <c:v>70.16900000000004</c:v>
                </c:pt>
                <c:pt idx="70170">
                  <c:v>70.170000000000016</c:v>
                </c:pt>
                <c:pt idx="70171">
                  <c:v>70.170999999999992</c:v>
                </c:pt>
                <c:pt idx="70172">
                  <c:v>70.172000000000025</c:v>
                </c:pt>
                <c:pt idx="70173">
                  <c:v>70.173000000000002</c:v>
                </c:pt>
                <c:pt idx="70174">
                  <c:v>70.174000000000035</c:v>
                </c:pt>
                <c:pt idx="70175">
                  <c:v>70.175000000000011</c:v>
                </c:pt>
                <c:pt idx="70176">
                  <c:v>70.176000000000045</c:v>
                </c:pt>
                <c:pt idx="70177">
                  <c:v>70.177000000000021</c:v>
                </c:pt>
                <c:pt idx="70178">
                  <c:v>70.177999999999997</c:v>
                </c:pt>
                <c:pt idx="70179">
                  <c:v>70.17900000000003</c:v>
                </c:pt>
                <c:pt idx="70180">
                  <c:v>70.180000000000007</c:v>
                </c:pt>
                <c:pt idx="70181">
                  <c:v>70.18100000000004</c:v>
                </c:pt>
                <c:pt idx="70182">
                  <c:v>70.182000000000016</c:v>
                </c:pt>
                <c:pt idx="70183">
                  <c:v>70.182999999999993</c:v>
                </c:pt>
                <c:pt idx="70184">
                  <c:v>70.184000000000026</c:v>
                </c:pt>
                <c:pt idx="70185">
                  <c:v>70.185000000000002</c:v>
                </c:pt>
                <c:pt idx="70186">
                  <c:v>70.186000000000035</c:v>
                </c:pt>
                <c:pt idx="70187">
                  <c:v>70.187000000000012</c:v>
                </c:pt>
                <c:pt idx="70188">
                  <c:v>70.188000000000045</c:v>
                </c:pt>
                <c:pt idx="70189">
                  <c:v>70.189000000000021</c:v>
                </c:pt>
                <c:pt idx="70190">
                  <c:v>70.19</c:v>
                </c:pt>
                <c:pt idx="70191">
                  <c:v>70.191000000000031</c:v>
                </c:pt>
                <c:pt idx="70192">
                  <c:v>70.192000000000007</c:v>
                </c:pt>
                <c:pt idx="70193">
                  <c:v>70.19300000000004</c:v>
                </c:pt>
                <c:pt idx="70194">
                  <c:v>70.194000000000017</c:v>
                </c:pt>
                <c:pt idx="70195">
                  <c:v>70.194999999999993</c:v>
                </c:pt>
                <c:pt idx="70196">
                  <c:v>70.196000000000026</c:v>
                </c:pt>
                <c:pt idx="70197">
                  <c:v>70.197000000000003</c:v>
                </c:pt>
                <c:pt idx="70198">
                  <c:v>70.198000000000036</c:v>
                </c:pt>
                <c:pt idx="70199">
                  <c:v>70.199000000000012</c:v>
                </c:pt>
                <c:pt idx="70200">
                  <c:v>70.200000000000045</c:v>
                </c:pt>
                <c:pt idx="70201">
                  <c:v>70.201000000000022</c:v>
                </c:pt>
                <c:pt idx="70202">
                  <c:v>70.201999999999998</c:v>
                </c:pt>
                <c:pt idx="70203">
                  <c:v>70.203000000000031</c:v>
                </c:pt>
                <c:pt idx="70204">
                  <c:v>70.204000000000008</c:v>
                </c:pt>
                <c:pt idx="70205">
                  <c:v>70.205000000000041</c:v>
                </c:pt>
                <c:pt idx="70206">
                  <c:v>70.206000000000017</c:v>
                </c:pt>
                <c:pt idx="70207">
                  <c:v>70.206999999999994</c:v>
                </c:pt>
                <c:pt idx="70208">
                  <c:v>70.208000000000027</c:v>
                </c:pt>
                <c:pt idx="70209">
                  <c:v>70.209000000000003</c:v>
                </c:pt>
                <c:pt idx="70210">
                  <c:v>70.210000000000036</c:v>
                </c:pt>
                <c:pt idx="70211">
                  <c:v>70.211000000000013</c:v>
                </c:pt>
                <c:pt idx="70212">
                  <c:v>70.212000000000046</c:v>
                </c:pt>
                <c:pt idx="70213">
                  <c:v>70.213000000000022</c:v>
                </c:pt>
                <c:pt idx="70214">
                  <c:v>70.213999999999999</c:v>
                </c:pt>
                <c:pt idx="70215">
                  <c:v>70.215000000000032</c:v>
                </c:pt>
                <c:pt idx="70216">
                  <c:v>70.216000000000008</c:v>
                </c:pt>
                <c:pt idx="70217">
                  <c:v>70.217000000000041</c:v>
                </c:pt>
                <c:pt idx="70218">
                  <c:v>70.218000000000018</c:v>
                </c:pt>
                <c:pt idx="70219">
                  <c:v>70.218999999999994</c:v>
                </c:pt>
                <c:pt idx="70220">
                  <c:v>70.220000000000027</c:v>
                </c:pt>
                <c:pt idx="70221">
                  <c:v>70.221000000000004</c:v>
                </c:pt>
                <c:pt idx="70222">
                  <c:v>70.222000000000037</c:v>
                </c:pt>
                <c:pt idx="70223">
                  <c:v>70.223000000000013</c:v>
                </c:pt>
                <c:pt idx="70224">
                  <c:v>70.224000000000046</c:v>
                </c:pt>
                <c:pt idx="70225">
                  <c:v>70.225000000000023</c:v>
                </c:pt>
                <c:pt idx="70226">
                  <c:v>70.225999999999999</c:v>
                </c:pt>
                <c:pt idx="70227">
                  <c:v>70.227000000000032</c:v>
                </c:pt>
                <c:pt idx="70228">
                  <c:v>70.228000000000009</c:v>
                </c:pt>
                <c:pt idx="70229">
                  <c:v>70.229000000000042</c:v>
                </c:pt>
                <c:pt idx="70230">
                  <c:v>70.230000000000018</c:v>
                </c:pt>
                <c:pt idx="70231">
                  <c:v>70.230999999999995</c:v>
                </c:pt>
                <c:pt idx="70232">
                  <c:v>70.232000000000028</c:v>
                </c:pt>
                <c:pt idx="70233">
                  <c:v>70.233000000000004</c:v>
                </c:pt>
                <c:pt idx="70234">
                  <c:v>70.234000000000037</c:v>
                </c:pt>
                <c:pt idx="70235">
                  <c:v>70.235000000000014</c:v>
                </c:pt>
                <c:pt idx="70236">
                  <c:v>70.23599999999999</c:v>
                </c:pt>
                <c:pt idx="70237">
                  <c:v>70.237000000000023</c:v>
                </c:pt>
                <c:pt idx="70238">
                  <c:v>70.238</c:v>
                </c:pt>
                <c:pt idx="70239">
                  <c:v>70.239000000000033</c:v>
                </c:pt>
                <c:pt idx="70240">
                  <c:v>70.240000000000009</c:v>
                </c:pt>
                <c:pt idx="70241">
                  <c:v>70.241000000000042</c:v>
                </c:pt>
                <c:pt idx="70242">
                  <c:v>70.242000000000019</c:v>
                </c:pt>
                <c:pt idx="70243">
                  <c:v>70.242999999999995</c:v>
                </c:pt>
                <c:pt idx="70244">
                  <c:v>70.244000000000028</c:v>
                </c:pt>
                <c:pt idx="70245">
                  <c:v>70.245000000000005</c:v>
                </c:pt>
                <c:pt idx="70246">
                  <c:v>70.246000000000038</c:v>
                </c:pt>
                <c:pt idx="70247">
                  <c:v>70.247000000000014</c:v>
                </c:pt>
                <c:pt idx="70248">
                  <c:v>70.24799999999999</c:v>
                </c:pt>
                <c:pt idx="70249">
                  <c:v>70.249000000000024</c:v>
                </c:pt>
                <c:pt idx="70250">
                  <c:v>70.25</c:v>
                </c:pt>
                <c:pt idx="70251">
                  <c:v>70.251000000000033</c:v>
                </c:pt>
                <c:pt idx="70252">
                  <c:v>70.25200000000001</c:v>
                </c:pt>
                <c:pt idx="70253">
                  <c:v>70.253000000000043</c:v>
                </c:pt>
                <c:pt idx="70254">
                  <c:v>70.254000000000019</c:v>
                </c:pt>
                <c:pt idx="70255">
                  <c:v>70.254999999999995</c:v>
                </c:pt>
                <c:pt idx="70256">
                  <c:v>70.256000000000029</c:v>
                </c:pt>
                <c:pt idx="70257">
                  <c:v>70.257000000000005</c:v>
                </c:pt>
                <c:pt idx="70258">
                  <c:v>70.258000000000038</c:v>
                </c:pt>
                <c:pt idx="70259">
                  <c:v>70.259000000000015</c:v>
                </c:pt>
                <c:pt idx="70260">
                  <c:v>70.259999999999991</c:v>
                </c:pt>
                <c:pt idx="70261">
                  <c:v>70.261000000000024</c:v>
                </c:pt>
                <c:pt idx="70262">
                  <c:v>70.262</c:v>
                </c:pt>
                <c:pt idx="70263">
                  <c:v>70.263000000000034</c:v>
                </c:pt>
                <c:pt idx="70264">
                  <c:v>70.26400000000001</c:v>
                </c:pt>
                <c:pt idx="70265">
                  <c:v>70.265000000000043</c:v>
                </c:pt>
                <c:pt idx="70266">
                  <c:v>70.26600000000002</c:v>
                </c:pt>
                <c:pt idx="70267">
                  <c:v>70.266999999999996</c:v>
                </c:pt>
                <c:pt idx="70268">
                  <c:v>70.268000000000029</c:v>
                </c:pt>
                <c:pt idx="70269">
                  <c:v>70.269000000000005</c:v>
                </c:pt>
                <c:pt idx="70270">
                  <c:v>70.270000000000039</c:v>
                </c:pt>
                <c:pt idx="70271">
                  <c:v>70.271000000000015</c:v>
                </c:pt>
                <c:pt idx="70272">
                  <c:v>70.271999999999991</c:v>
                </c:pt>
                <c:pt idx="70273">
                  <c:v>70.273000000000025</c:v>
                </c:pt>
                <c:pt idx="70274">
                  <c:v>70.274000000000001</c:v>
                </c:pt>
                <c:pt idx="70275">
                  <c:v>70.275000000000034</c:v>
                </c:pt>
                <c:pt idx="70276">
                  <c:v>70.27600000000001</c:v>
                </c:pt>
                <c:pt idx="70277">
                  <c:v>70.277000000000044</c:v>
                </c:pt>
                <c:pt idx="70278">
                  <c:v>70.27800000000002</c:v>
                </c:pt>
                <c:pt idx="70279">
                  <c:v>70.278999999999996</c:v>
                </c:pt>
                <c:pt idx="70280">
                  <c:v>70.28000000000003</c:v>
                </c:pt>
                <c:pt idx="70281">
                  <c:v>70.281000000000006</c:v>
                </c:pt>
                <c:pt idx="70282">
                  <c:v>70.282000000000039</c:v>
                </c:pt>
                <c:pt idx="70283">
                  <c:v>70.283000000000015</c:v>
                </c:pt>
                <c:pt idx="70284">
                  <c:v>70.283999999999992</c:v>
                </c:pt>
                <c:pt idx="70285">
                  <c:v>70.285000000000025</c:v>
                </c:pt>
                <c:pt idx="70286">
                  <c:v>70.286000000000001</c:v>
                </c:pt>
                <c:pt idx="70287">
                  <c:v>70.287000000000035</c:v>
                </c:pt>
                <c:pt idx="70288">
                  <c:v>70.288000000000011</c:v>
                </c:pt>
                <c:pt idx="70289">
                  <c:v>70.289000000000044</c:v>
                </c:pt>
                <c:pt idx="70290">
                  <c:v>70.29000000000002</c:v>
                </c:pt>
                <c:pt idx="70291">
                  <c:v>70.290999999999997</c:v>
                </c:pt>
                <c:pt idx="70292">
                  <c:v>70.29200000000003</c:v>
                </c:pt>
                <c:pt idx="70293">
                  <c:v>70.293000000000006</c:v>
                </c:pt>
                <c:pt idx="70294">
                  <c:v>70.29400000000004</c:v>
                </c:pt>
                <c:pt idx="70295">
                  <c:v>70.295000000000016</c:v>
                </c:pt>
                <c:pt idx="70296">
                  <c:v>70.295999999999992</c:v>
                </c:pt>
                <c:pt idx="70297">
                  <c:v>70.297000000000025</c:v>
                </c:pt>
                <c:pt idx="70298">
                  <c:v>70.298000000000002</c:v>
                </c:pt>
                <c:pt idx="70299">
                  <c:v>70.299000000000035</c:v>
                </c:pt>
                <c:pt idx="70300">
                  <c:v>70.300000000000011</c:v>
                </c:pt>
                <c:pt idx="70301">
                  <c:v>70.301000000000045</c:v>
                </c:pt>
                <c:pt idx="70302">
                  <c:v>70.302000000000021</c:v>
                </c:pt>
                <c:pt idx="70303">
                  <c:v>70.302999999999997</c:v>
                </c:pt>
                <c:pt idx="70304">
                  <c:v>70.30400000000003</c:v>
                </c:pt>
                <c:pt idx="70305">
                  <c:v>70.305000000000007</c:v>
                </c:pt>
                <c:pt idx="70306">
                  <c:v>70.30600000000004</c:v>
                </c:pt>
                <c:pt idx="70307">
                  <c:v>70.307000000000016</c:v>
                </c:pt>
                <c:pt idx="70308">
                  <c:v>70.307999999999993</c:v>
                </c:pt>
                <c:pt idx="70309">
                  <c:v>70.309000000000026</c:v>
                </c:pt>
                <c:pt idx="70310">
                  <c:v>70.31</c:v>
                </c:pt>
                <c:pt idx="70311">
                  <c:v>70.311000000000035</c:v>
                </c:pt>
                <c:pt idx="70312">
                  <c:v>70.312000000000012</c:v>
                </c:pt>
                <c:pt idx="70313">
                  <c:v>70.313000000000045</c:v>
                </c:pt>
                <c:pt idx="70314">
                  <c:v>70.314000000000021</c:v>
                </c:pt>
                <c:pt idx="70315">
                  <c:v>70.314999999999998</c:v>
                </c:pt>
                <c:pt idx="70316">
                  <c:v>70.316000000000031</c:v>
                </c:pt>
                <c:pt idx="70317">
                  <c:v>70.317000000000007</c:v>
                </c:pt>
                <c:pt idx="70318">
                  <c:v>70.31800000000004</c:v>
                </c:pt>
                <c:pt idx="70319">
                  <c:v>70.319000000000017</c:v>
                </c:pt>
                <c:pt idx="70320">
                  <c:v>70.319999999999993</c:v>
                </c:pt>
                <c:pt idx="70321">
                  <c:v>70.321000000000026</c:v>
                </c:pt>
                <c:pt idx="70322">
                  <c:v>70.322000000000003</c:v>
                </c:pt>
                <c:pt idx="70323">
                  <c:v>70.323000000000036</c:v>
                </c:pt>
                <c:pt idx="70324">
                  <c:v>70.324000000000012</c:v>
                </c:pt>
                <c:pt idx="70325">
                  <c:v>70.325000000000045</c:v>
                </c:pt>
                <c:pt idx="70326">
                  <c:v>70.326000000000022</c:v>
                </c:pt>
                <c:pt idx="70327">
                  <c:v>70.326999999999998</c:v>
                </c:pt>
                <c:pt idx="70328">
                  <c:v>70.328000000000031</c:v>
                </c:pt>
                <c:pt idx="70329">
                  <c:v>70.329000000000008</c:v>
                </c:pt>
                <c:pt idx="70330">
                  <c:v>70.330000000000041</c:v>
                </c:pt>
                <c:pt idx="70331">
                  <c:v>70.331000000000017</c:v>
                </c:pt>
                <c:pt idx="70332">
                  <c:v>70.331999999999994</c:v>
                </c:pt>
                <c:pt idx="70333">
                  <c:v>70.333000000000027</c:v>
                </c:pt>
                <c:pt idx="70334">
                  <c:v>70.334000000000003</c:v>
                </c:pt>
                <c:pt idx="70335">
                  <c:v>70.335000000000036</c:v>
                </c:pt>
                <c:pt idx="70336">
                  <c:v>70.336000000000013</c:v>
                </c:pt>
                <c:pt idx="70337">
                  <c:v>70.337000000000046</c:v>
                </c:pt>
                <c:pt idx="70338">
                  <c:v>70.338000000000022</c:v>
                </c:pt>
                <c:pt idx="70339">
                  <c:v>70.338999999999999</c:v>
                </c:pt>
                <c:pt idx="70340">
                  <c:v>70.340000000000032</c:v>
                </c:pt>
                <c:pt idx="70341">
                  <c:v>70.341000000000008</c:v>
                </c:pt>
                <c:pt idx="70342">
                  <c:v>70.342000000000041</c:v>
                </c:pt>
                <c:pt idx="70343">
                  <c:v>70.343000000000018</c:v>
                </c:pt>
                <c:pt idx="70344">
                  <c:v>70.343999999999994</c:v>
                </c:pt>
                <c:pt idx="70345">
                  <c:v>70.345000000000027</c:v>
                </c:pt>
                <c:pt idx="70346">
                  <c:v>70.346000000000004</c:v>
                </c:pt>
                <c:pt idx="70347">
                  <c:v>70.347000000000037</c:v>
                </c:pt>
                <c:pt idx="70348">
                  <c:v>70.348000000000013</c:v>
                </c:pt>
                <c:pt idx="70349">
                  <c:v>70.349000000000046</c:v>
                </c:pt>
                <c:pt idx="70350">
                  <c:v>70.350000000000023</c:v>
                </c:pt>
                <c:pt idx="70351">
                  <c:v>70.350999999999999</c:v>
                </c:pt>
                <c:pt idx="70352">
                  <c:v>70.352000000000032</c:v>
                </c:pt>
                <c:pt idx="70353">
                  <c:v>70.353000000000009</c:v>
                </c:pt>
                <c:pt idx="70354">
                  <c:v>70.354000000000042</c:v>
                </c:pt>
                <c:pt idx="70355">
                  <c:v>70.355000000000018</c:v>
                </c:pt>
                <c:pt idx="70356">
                  <c:v>70.355999999999995</c:v>
                </c:pt>
                <c:pt idx="70357">
                  <c:v>70.357000000000028</c:v>
                </c:pt>
                <c:pt idx="70358">
                  <c:v>70.358000000000004</c:v>
                </c:pt>
                <c:pt idx="70359">
                  <c:v>70.359000000000037</c:v>
                </c:pt>
                <c:pt idx="70360">
                  <c:v>70.360000000000014</c:v>
                </c:pt>
                <c:pt idx="70361">
                  <c:v>70.36099999999999</c:v>
                </c:pt>
                <c:pt idx="70362">
                  <c:v>70.362000000000023</c:v>
                </c:pt>
                <c:pt idx="70363">
                  <c:v>70.363</c:v>
                </c:pt>
                <c:pt idx="70364">
                  <c:v>70.364000000000033</c:v>
                </c:pt>
                <c:pt idx="70365">
                  <c:v>70.365000000000009</c:v>
                </c:pt>
                <c:pt idx="70366">
                  <c:v>70.366000000000042</c:v>
                </c:pt>
                <c:pt idx="70367">
                  <c:v>70.367000000000019</c:v>
                </c:pt>
                <c:pt idx="70368">
                  <c:v>70.367999999999995</c:v>
                </c:pt>
                <c:pt idx="70369">
                  <c:v>70.369000000000028</c:v>
                </c:pt>
                <c:pt idx="70370">
                  <c:v>70.37</c:v>
                </c:pt>
                <c:pt idx="70371">
                  <c:v>70.371000000000038</c:v>
                </c:pt>
                <c:pt idx="70372">
                  <c:v>70.372000000000014</c:v>
                </c:pt>
                <c:pt idx="70373">
                  <c:v>70.37299999999999</c:v>
                </c:pt>
                <c:pt idx="70374">
                  <c:v>70.374000000000024</c:v>
                </c:pt>
                <c:pt idx="70375">
                  <c:v>70.375</c:v>
                </c:pt>
                <c:pt idx="70376">
                  <c:v>70.376000000000033</c:v>
                </c:pt>
                <c:pt idx="70377">
                  <c:v>70.37700000000001</c:v>
                </c:pt>
                <c:pt idx="70378">
                  <c:v>70.378000000000043</c:v>
                </c:pt>
                <c:pt idx="70379">
                  <c:v>70.379000000000019</c:v>
                </c:pt>
                <c:pt idx="70380">
                  <c:v>70.38</c:v>
                </c:pt>
                <c:pt idx="70381">
                  <c:v>70.381000000000029</c:v>
                </c:pt>
                <c:pt idx="70382">
                  <c:v>70.382000000000005</c:v>
                </c:pt>
                <c:pt idx="70383">
                  <c:v>70.383000000000038</c:v>
                </c:pt>
                <c:pt idx="70384">
                  <c:v>70.384000000000015</c:v>
                </c:pt>
                <c:pt idx="70385">
                  <c:v>70.384999999999991</c:v>
                </c:pt>
                <c:pt idx="70386">
                  <c:v>70.386000000000024</c:v>
                </c:pt>
                <c:pt idx="70387">
                  <c:v>70.387</c:v>
                </c:pt>
                <c:pt idx="70388">
                  <c:v>70.388000000000034</c:v>
                </c:pt>
                <c:pt idx="70389">
                  <c:v>70.38900000000001</c:v>
                </c:pt>
                <c:pt idx="70390">
                  <c:v>70.390000000000043</c:v>
                </c:pt>
                <c:pt idx="70391">
                  <c:v>70.39100000000002</c:v>
                </c:pt>
                <c:pt idx="70392">
                  <c:v>70.391999999999996</c:v>
                </c:pt>
                <c:pt idx="70393">
                  <c:v>70.393000000000029</c:v>
                </c:pt>
                <c:pt idx="70394">
                  <c:v>70.394000000000005</c:v>
                </c:pt>
                <c:pt idx="70395">
                  <c:v>70.395000000000039</c:v>
                </c:pt>
                <c:pt idx="70396">
                  <c:v>70.396000000000015</c:v>
                </c:pt>
                <c:pt idx="70397">
                  <c:v>70.396999999999991</c:v>
                </c:pt>
                <c:pt idx="70398">
                  <c:v>70.398000000000025</c:v>
                </c:pt>
                <c:pt idx="70399">
                  <c:v>70.399000000000001</c:v>
                </c:pt>
                <c:pt idx="70400">
                  <c:v>70.400000000000034</c:v>
                </c:pt>
                <c:pt idx="70401">
                  <c:v>70.40100000000001</c:v>
                </c:pt>
                <c:pt idx="70402">
                  <c:v>70.402000000000044</c:v>
                </c:pt>
                <c:pt idx="70403">
                  <c:v>70.40300000000002</c:v>
                </c:pt>
                <c:pt idx="70404">
                  <c:v>70.403999999999996</c:v>
                </c:pt>
                <c:pt idx="70405">
                  <c:v>70.40500000000003</c:v>
                </c:pt>
                <c:pt idx="70406">
                  <c:v>70.406000000000006</c:v>
                </c:pt>
                <c:pt idx="70407">
                  <c:v>70.407000000000039</c:v>
                </c:pt>
                <c:pt idx="70408">
                  <c:v>70.408000000000015</c:v>
                </c:pt>
                <c:pt idx="70409">
                  <c:v>70.408999999999992</c:v>
                </c:pt>
                <c:pt idx="70410">
                  <c:v>70.410000000000025</c:v>
                </c:pt>
                <c:pt idx="70411">
                  <c:v>70.411000000000001</c:v>
                </c:pt>
                <c:pt idx="70412">
                  <c:v>70.412000000000035</c:v>
                </c:pt>
                <c:pt idx="70413">
                  <c:v>70.413000000000011</c:v>
                </c:pt>
                <c:pt idx="70414">
                  <c:v>70.414000000000044</c:v>
                </c:pt>
                <c:pt idx="70415">
                  <c:v>70.41500000000002</c:v>
                </c:pt>
                <c:pt idx="70416">
                  <c:v>70.415999999999997</c:v>
                </c:pt>
                <c:pt idx="70417">
                  <c:v>70.41700000000003</c:v>
                </c:pt>
                <c:pt idx="70418">
                  <c:v>70.418000000000006</c:v>
                </c:pt>
                <c:pt idx="70419">
                  <c:v>70.41900000000004</c:v>
                </c:pt>
                <c:pt idx="70420">
                  <c:v>70.420000000000016</c:v>
                </c:pt>
                <c:pt idx="70421">
                  <c:v>70.420999999999992</c:v>
                </c:pt>
                <c:pt idx="70422">
                  <c:v>70.422000000000025</c:v>
                </c:pt>
                <c:pt idx="70423">
                  <c:v>70.423000000000002</c:v>
                </c:pt>
                <c:pt idx="70424">
                  <c:v>70.424000000000035</c:v>
                </c:pt>
                <c:pt idx="70425">
                  <c:v>70.425000000000011</c:v>
                </c:pt>
                <c:pt idx="70426">
                  <c:v>70.426000000000045</c:v>
                </c:pt>
                <c:pt idx="70427">
                  <c:v>70.427000000000021</c:v>
                </c:pt>
                <c:pt idx="70428">
                  <c:v>70.427999999999997</c:v>
                </c:pt>
                <c:pt idx="70429">
                  <c:v>70.42900000000003</c:v>
                </c:pt>
                <c:pt idx="70430">
                  <c:v>70.430000000000007</c:v>
                </c:pt>
                <c:pt idx="70431">
                  <c:v>70.43100000000004</c:v>
                </c:pt>
                <c:pt idx="70432">
                  <c:v>70.432000000000016</c:v>
                </c:pt>
                <c:pt idx="70433">
                  <c:v>70.432999999999993</c:v>
                </c:pt>
                <c:pt idx="70434">
                  <c:v>70.434000000000026</c:v>
                </c:pt>
                <c:pt idx="70435">
                  <c:v>70.435000000000002</c:v>
                </c:pt>
                <c:pt idx="70436">
                  <c:v>70.436000000000035</c:v>
                </c:pt>
                <c:pt idx="70437">
                  <c:v>70.437000000000012</c:v>
                </c:pt>
                <c:pt idx="70438">
                  <c:v>70.438000000000045</c:v>
                </c:pt>
                <c:pt idx="70439">
                  <c:v>70.439000000000021</c:v>
                </c:pt>
                <c:pt idx="70440">
                  <c:v>70.44</c:v>
                </c:pt>
                <c:pt idx="70441">
                  <c:v>70.441000000000031</c:v>
                </c:pt>
                <c:pt idx="70442">
                  <c:v>70.442000000000007</c:v>
                </c:pt>
                <c:pt idx="70443">
                  <c:v>70.44300000000004</c:v>
                </c:pt>
                <c:pt idx="70444">
                  <c:v>70.444000000000017</c:v>
                </c:pt>
                <c:pt idx="70445">
                  <c:v>70.444999999999993</c:v>
                </c:pt>
                <c:pt idx="70446">
                  <c:v>70.446000000000026</c:v>
                </c:pt>
                <c:pt idx="70447">
                  <c:v>70.447000000000003</c:v>
                </c:pt>
                <c:pt idx="70448">
                  <c:v>70.448000000000036</c:v>
                </c:pt>
                <c:pt idx="70449">
                  <c:v>70.449000000000012</c:v>
                </c:pt>
                <c:pt idx="70450">
                  <c:v>70.450000000000045</c:v>
                </c:pt>
                <c:pt idx="70451">
                  <c:v>70.451000000000022</c:v>
                </c:pt>
                <c:pt idx="70452">
                  <c:v>70.451999999999998</c:v>
                </c:pt>
                <c:pt idx="70453">
                  <c:v>70.453000000000031</c:v>
                </c:pt>
                <c:pt idx="70454">
                  <c:v>70.454000000000008</c:v>
                </c:pt>
                <c:pt idx="70455">
                  <c:v>70.455000000000041</c:v>
                </c:pt>
                <c:pt idx="70456">
                  <c:v>70.456000000000017</c:v>
                </c:pt>
                <c:pt idx="70457">
                  <c:v>70.456999999999994</c:v>
                </c:pt>
                <c:pt idx="70458">
                  <c:v>70.458000000000027</c:v>
                </c:pt>
                <c:pt idx="70459">
                  <c:v>70.459000000000003</c:v>
                </c:pt>
                <c:pt idx="70460">
                  <c:v>70.460000000000036</c:v>
                </c:pt>
                <c:pt idx="70461">
                  <c:v>70.461000000000013</c:v>
                </c:pt>
                <c:pt idx="70462">
                  <c:v>70.462000000000046</c:v>
                </c:pt>
                <c:pt idx="70463">
                  <c:v>70.463000000000022</c:v>
                </c:pt>
                <c:pt idx="70464">
                  <c:v>70.463999999999999</c:v>
                </c:pt>
                <c:pt idx="70465">
                  <c:v>70.465000000000032</c:v>
                </c:pt>
                <c:pt idx="70466">
                  <c:v>70.466000000000008</c:v>
                </c:pt>
                <c:pt idx="70467">
                  <c:v>70.467000000000041</c:v>
                </c:pt>
                <c:pt idx="70468">
                  <c:v>70.468000000000018</c:v>
                </c:pt>
                <c:pt idx="70469">
                  <c:v>70.468999999999994</c:v>
                </c:pt>
                <c:pt idx="70470">
                  <c:v>70.470000000000027</c:v>
                </c:pt>
                <c:pt idx="70471">
                  <c:v>70.471000000000004</c:v>
                </c:pt>
                <c:pt idx="70472">
                  <c:v>70.472000000000037</c:v>
                </c:pt>
                <c:pt idx="70473">
                  <c:v>70.473000000000013</c:v>
                </c:pt>
                <c:pt idx="70474">
                  <c:v>70.474000000000046</c:v>
                </c:pt>
                <c:pt idx="70475">
                  <c:v>70.475000000000023</c:v>
                </c:pt>
                <c:pt idx="70476">
                  <c:v>70.475999999999999</c:v>
                </c:pt>
                <c:pt idx="70477">
                  <c:v>70.477000000000032</c:v>
                </c:pt>
                <c:pt idx="70478">
                  <c:v>70.478000000000009</c:v>
                </c:pt>
                <c:pt idx="70479">
                  <c:v>70.479000000000042</c:v>
                </c:pt>
                <c:pt idx="70480">
                  <c:v>70.480000000000018</c:v>
                </c:pt>
                <c:pt idx="70481">
                  <c:v>70.480999999999995</c:v>
                </c:pt>
                <c:pt idx="70482">
                  <c:v>70.482000000000028</c:v>
                </c:pt>
                <c:pt idx="70483">
                  <c:v>70.483000000000004</c:v>
                </c:pt>
                <c:pt idx="70484">
                  <c:v>70.484000000000037</c:v>
                </c:pt>
                <c:pt idx="70485">
                  <c:v>70.485000000000014</c:v>
                </c:pt>
                <c:pt idx="70486">
                  <c:v>70.48599999999999</c:v>
                </c:pt>
                <c:pt idx="70487">
                  <c:v>70.487000000000023</c:v>
                </c:pt>
                <c:pt idx="70488">
                  <c:v>70.488</c:v>
                </c:pt>
                <c:pt idx="70489">
                  <c:v>70.489000000000033</c:v>
                </c:pt>
                <c:pt idx="70490">
                  <c:v>70.490000000000009</c:v>
                </c:pt>
                <c:pt idx="70491">
                  <c:v>70.491000000000042</c:v>
                </c:pt>
                <c:pt idx="70492">
                  <c:v>70.492000000000019</c:v>
                </c:pt>
                <c:pt idx="70493">
                  <c:v>70.492999999999995</c:v>
                </c:pt>
                <c:pt idx="70494">
                  <c:v>70.494000000000028</c:v>
                </c:pt>
                <c:pt idx="70495">
                  <c:v>70.495000000000005</c:v>
                </c:pt>
                <c:pt idx="70496">
                  <c:v>70.496000000000038</c:v>
                </c:pt>
                <c:pt idx="70497">
                  <c:v>70.497000000000014</c:v>
                </c:pt>
                <c:pt idx="70498">
                  <c:v>70.49799999999999</c:v>
                </c:pt>
                <c:pt idx="70499">
                  <c:v>70.499000000000024</c:v>
                </c:pt>
                <c:pt idx="70500">
                  <c:v>70.5</c:v>
                </c:pt>
                <c:pt idx="70501">
                  <c:v>70.501000000000033</c:v>
                </c:pt>
                <c:pt idx="70502">
                  <c:v>70.50200000000001</c:v>
                </c:pt>
                <c:pt idx="70503">
                  <c:v>70.503000000000043</c:v>
                </c:pt>
                <c:pt idx="70504">
                  <c:v>70.504000000000019</c:v>
                </c:pt>
                <c:pt idx="70505">
                  <c:v>70.504999999999995</c:v>
                </c:pt>
                <c:pt idx="70506">
                  <c:v>70.506000000000029</c:v>
                </c:pt>
                <c:pt idx="70507">
                  <c:v>70.507000000000005</c:v>
                </c:pt>
                <c:pt idx="70508">
                  <c:v>70.508000000000038</c:v>
                </c:pt>
                <c:pt idx="70509">
                  <c:v>70.509000000000015</c:v>
                </c:pt>
                <c:pt idx="70510">
                  <c:v>70.509999999999991</c:v>
                </c:pt>
                <c:pt idx="70511">
                  <c:v>70.511000000000024</c:v>
                </c:pt>
                <c:pt idx="70512">
                  <c:v>70.512</c:v>
                </c:pt>
                <c:pt idx="70513">
                  <c:v>70.513000000000034</c:v>
                </c:pt>
                <c:pt idx="70514">
                  <c:v>70.51400000000001</c:v>
                </c:pt>
                <c:pt idx="70515">
                  <c:v>70.515000000000043</c:v>
                </c:pt>
                <c:pt idx="70516">
                  <c:v>70.51600000000002</c:v>
                </c:pt>
                <c:pt idx="70517">
                  <c:v>70.516999999999996</c:v>
                </c:pt>
                <c:pt idx="70518">
                  <c:v>70.518000000000029</c:v>
                </c:pt>
                <c:pt idx="70519">
                  <c:v>70.519000000000005</c:v>
                </c:pt>
                <c:pt idx="70520">
                  <c:v>70.520000000000039</c:v>
                </c:pt>
                <c:pt idx="70521">
                  <c:v>70.521000000000015</c:v>
                </c:pt>
                <c:pt idx="70522">
                  <c:v>70.521999999999991</c:v>
                </c:pt>
                <c:pt idx="70523">
                  <c:v>70.523000000000025</c:v>
                </c:pt>
                <c:pt idx="70524">
                  <c:v>70.524000000000001</c:v>
                </c:pt>
                <c:pt idx="70525">
                  <c:v>70.525000000000034</c:v>
                </c:pt>
                <c:pt idx="70526">
                  <c:v>70.52600000000001</c:v>
                </c:pt>
                <c:pt idx="70527">
                  <c:v>70.527000000000044</c:v>
                </c:pt>
                <c:pt idx="70528">
                  <c:v>70.52800000000002</c:v>
                </c:pt>
                <c:pt idx="70529">
                  <c:v>70.528999999999996</c:v>
                </c:pt>
                <c:pt idx="70530">
                  <c:v>70.53000000000003</c:v>
                </c:pt>
                <c:pt idx="70531">
                  <c:v>70.531000000000006</c:v>
                </c:pt>
                <c:pt idx="70532">
                  <c:v>70.532000000000039</c:v>
                </c:pt>
                <c:pt idx="70533">
                  <c:v>70.533000000000015</c:v>
                </c:pt>
                <c:pt idx="70534">
                  <c:v>70.533999999999992</c:v>
                </c:pt>
                <c:pt idx="70535">
                  <c:v>70.535000000000025</c:v>
                </c:pt>
                <c:pt idx="70536">
                  <c:v>70.536000000000001</c:v>
                </c:pt>
                <c:pt idx="70537">
                  <c:v>70.537000000000035</c:v>
                </c:pt>
                <c:pt idx="70538">
                  <c:v>70.538000000000011</c:v>
                </c:pt>
                <c:pt idx="70539">
                  <c:v>70.539000000000044</c:v>
                </c:pt>
                <c:pt idx="70540">
                  <c:v>70.54000000000002</c:v>
                </c:pt>
                <c:pt idx="70541">
                  <c:v>70.540999999999997</c:v>
                </c:pt>
                <c:pt idx="70542">
                  <c:v>70.54200000000003</c:v>
                </c:pt>
                <c:pt idx="70543">
                  <c:v>70.543000000000006</c:v>
                </c:pt>
                <c:pt idx="70544">
                  <c:v>70.54400000000004</c:v>
                </c:pt>
                <c:pt idx="70545">
                  <c:v>70.545000000000016</c:v>
                </c:pt>
                <c:pt idx="70546">
                  <c:v>70.545999999999992</c:v>
                </c:pt>
                <c:pt idx="70547">
                  <c:v>70.547000000000025</c:v>
                </c:pt>
                <c:pt idx="70548">
                  <c:v>70.548000000000002</c:v>
                </c:pt>
                <c:pt idx="70549">
                  <c:v>70.549000000000035</c:v>
                </c:pt>
                <c:pt idx="70550">
                  <c:v>70.550000000000011</c:v>
                </c:pt>
                <c:pt idx="70551">
                  <c:v>70.551000000000045</c:v>
                </c:pt>
                <c:pt idx="70552">
                  <c:v>70.552000000000021</c:v>
                </c:pt>
                <c:pt idx="70553">
                  <c:v>70.552999999999997</c:v>
                </c:pt>
                <c:pt idx="70554">
                  <c:v>70.55400000000003</c:v>
                </c:pt>
                <c:pt idx="70555">
                  <c:v>70.555000000000007</c:v>
                </c:pt>
                <c:pt idx="70556">
                  <c:v>70.55600000000004</c:v>
                </c:pt>
                <c:pt idx="70557">
                  <c:v>70.557000000000016</c:v>
                </c:pt>
                <c:pt idx="70558">
                  <c:v>70.557999999999993</c:v>
                </c:pt>
                <c:pt idx="70559">
                  <c:v>70.559000000000026</c:v>
                </c:pt>
                <c:pt idx="70560">
                  <c:v>70.56</c:v>
                </c:pt>
                <c:pt idx="70561">
                  <c:v>70.561000000000035</c:v>
                </c:pt>
                <c:pt idx="70562">
                  <c:v>70.562000000000012</c:v>
                </c:pt>
                <c:pt idx="70563">
                  <c:v>70.563000000000045</c:v>
                </c:pt>
                <c:pt idx="70564">
                  <c:v>70.564000000000021</c:v>
                </c:pt>
                <c:pt idx="70565">
                  <c:v>70.564999999999998</c:v>
                </c:pt>
                <c:pt idx="70566">
                  <c:v>70.566000000000031</c:v>
                </c:pt>
                <c:pt idx="70567">
                  <c:v>70.567000000000007</c:v>
                </c:pt>
                <c:pt idx="70568">
                  <c:v>70.56800000000004</c:v>
                </c:pt>
                <c:pt idx="70569">
                  <c:v>70.569000000000017</c:v>
                </c:pt>
                <c:pt idx="70570">
                  <c:v>70.569999999999993</c:v>
                </c:pt>
                <c:pt idx="70571">
                  <c:v>70.571000000000026</c:v>
                </c:pt>
                <c:pt idx="70572">
                  <c:v>70.572000000000003</c:v>
                </c:pt>
                <c:pt idx="70573">
                  <c:v>70.573000000000036</c:v>
                </c:pt>
                <c:pt idx="70574">
                  <c:v>70.574000000000012</c:v>
                </c:pt>
                <c:pt idx="70575">
                  <c:v>70.575000000000045</c:v>
                </c:pt>
                <c:pt idx="70576">
                  <c:v>70.576000000000022</c:v>
                </c:pt>
                <c:pt idx="70577">
                  <c:v>70.576999999999998</c:v>
                </c:pt>
                <c:pt idx="70578">
                  <c:v>70.578000000000031</c:v>
                </c:pt>
                <c:pt idx="70579">
                  <c:v>70.579000000000008</c:v>
                </c:pt>
                <c:pt idx="70580">
                  <c:v>70.580000000000041</c:v>
                </c:pt>
                <c:pt idx="70581">
                  <c:v>70.581000000000017</c:v>
                </c:pt>
                <c:pt idx="70582">
                  <c:v>70.581999999999994</c:v>
                </c:pt>
                <c:pt idx="70583">
                  <c:v>70.583000000000027</c:v>
                </c:pt>
                <c:pt idx="70584">
                  <c:v>70.584000000000003</c:v>
                </c:pt>
                <c:pt idx="70585">
                  <c:v>70.585000000000036</c:v>
                </c:pt>
                <c:pt idx="70586">
                  <c:v>70.586000000000013</c:v>
                </c:pt>
                <c:pt idx="70587">
                  <c:v>70.587000000000046</c:v>
                </c:pt>
                <c:pt idx="70588">
                  <c:v>70.588000000000022</c:v>
                </c:pt>
                <c:pt idx="70589">
                  <c:v>70.588999999999999</c:v>
                </c:pt>
                <c:pt idx="70590">
                  <c:v>70.590000000000032</c:v>
                </c:pt>
                <c:pt idx="70591">
                  <c:v>70.591000000000008</c:v>
                </c:pt>
                <c:pt idx="70592">
                  <c:v>70.592000000000041</c:v>
                </c:pt>
                <c:pt idx="70593">
                  <c:v>70.593000000000018</c:v>
                </c:pt>
                <c:pt idx="70594">
                  <c:v>70.593999999999994</c:v>
                </c:pt>
                <c:pt idx="70595">
                  <c:v>70.595000000000027</c:v>
                </c:pt>
                <c:pt idx="70596">
                  <c:v>70.596000000000004</c:v>
                </c:pt>
                <c:pt idx="70597">
                  <c:v>70.597000000000037</c:v>
                </c:pt>
                <c:pt idx="70598">
                  <c:v>70.598000000000013</c:v>
                </c:pt>
                <c:pt idx="70599">
                  <c:v>70.599000000000046</c:v>
                </c:pt>
                <c:pt idx="70600">
                  <c:v>70.600000000000023</c:v>
                </c:pt>
                <c:pt idx="70601">
                  <c:v>70.600999999999999</c:v>
                </c:pt>
                <c:pt idx="70602">
                  <c:v>70.602000000000032</c:v>
                </c:pt>
                <c:pt idx="70603">
                  <c:v>70.603000000000009</c:v>
                </c:pt>
                <c:pt idx="70604">
                  <c:v>70.604000000000042</c:v>
                </c:pt>
                <c:pt idx="70605">
                  <c:v>70.605000000000018</c:v>
                </c:pt>
                <c:pt idx="70606">
                  <c:v>70.605999999999995</c:v>
                </c:pt>
                <c:pt idx="70607">
                  <c:v>70.607000000000028</c:v>
                </c:pt>
                <c:pt idx="70608">
                  <c:v>70.608000000000004</c:v>
                </c:pt>
                <c:pt idx="70609">
                  <c:v>70.609000000000037</c:v>
                </c:pt>
                <c:pt idx="70610">
                  <c:v>70.610000000000014</c:v>
                </c:pt>
                <c:pt idx="70611">
                  <c:v>70.61099999999999</c:v>
                </c:pt>
                <c:pt idx="70612">
                  <c:v>70.612000000000023</c:v>
                </c:pt>
                <c:pt idx="70613">
                  <c:v>70.613</c:v>
                </c:pt>
                <c:pt idx="70614">
                  <c:v>70.614000000000033</c:v>
                </c:pt>
                <c:pt idx="70615">
                  <c:v>70.615000000000009</c:v>
                </c:pt>
                <c:pt idx="70616">
                  <c:v>70.616000000000042</c:v>
                </c:pt>
                <c:pt idx="70617">
                  <c:v>70.617000000000019</c:v>
                </c:pt>
                <c:pt idx="70618">
                  <c:v>70.617999999999995</c:v>
                </c:pt>
                <c:pt idx="70619">
                  <c:v>70.619000000000028</c:v>
                </c:pt>
                <c:pt idx="70620">
                  <c:v>70.62</c:v>
                </c:pt>
                <c:pt idx="70621">
                  <c:v>70.621000000000038</c:v>
                </c:pt>
                <c:pt idx="70622">
                  <c:v>70.622000000000014</c:v>
                </c:pt>
                <c:pt idx="70623">
                  <c:v>70.62299999999999</c:v>
                </c:pt>
                <c:pt idx="70624">
                  <c:v>70.624000000000024</c:v>
                </c:pt>
                <c:pt idx="70625">
                  <c:v>70.625</c:v>
                </c:pt>
                <c:pt idx="70626">
                  <c:v>70.626000000000033</c:v>
                </c:pt>
                <c:pt idx="70627">
                  <c:v>70.62700000000001</c:v>
                </c:pt>
                <c:pt idx="70628">
                  <c:v>70.628000000000043</c:v>
                </c:pt>
                <c:pt idx="70629">
                  <c:v>70.629000000000019</c:v>
                </c:pt>
                <c:pt idx="70630">
                  <c:v>70.63</c:v>
                </c:pt>
                <c:pt idx="70631">
                  <c:v>70.631000000000029</c:v>
                </c:pt>
                <c:pt idx="70632">
                  <c:v>70.632000000000005</c:v>
                </c:pt>
                <c:pt idx="70633">
                  <c:v>70.633000000000038</c:v>
                </c:pt>
                <c:pt idx="70634">
                  <c:v>70.634000000000015</c:v>
                </c:pt>
                <c:pt idx="70635">
                  <c:v>70.634999999999991</c:v>
                </c:pt>
                <c:pt idx="70636">
                  <c:v>70.636000000000024</c:v>
                </c:pt>
                <c:pt idx="70637">
                  <c:v>70.637</c:v>
                </c:pt>
                <c:pt idx="70638">
                  <c:v>70.638000000000034</c:v>
                </c:pt>
                <c:pt idx="70639">
                  <c:v>70.63900000000001</c:v>
                </c:pt>
                <c:pt idx="70640">
                  <c:v>70.640000000000043</c:v>
                </c:pt>
                <c:pt idx="70641">
                  <c:v>70.64100000000002</c:v>
                </c:pt>
                <c:pt idx="70642">
                  <c:v>70.641999999999996</c:v>
                </c:pt>
                <c:pt idx="70643">
                  <c:v>70.643000000000029</c:v>
                </c:pt>
                <c:pt idx="70644">
                  <c:v>70.644000000000005</c:v>
                </c:pt>
                <c:pt idx="70645">
                  <c:v>70.645000000000039</c:v>
                </c:pt>
                <c:pt idx="70646">
                  <c:v>70.646000000000015</c:v>
                </c:pt>
                <c:pt idx="70647">
                  <c:v>70.646999999999991</c:v>
                </c:pt>
                <c:pt idx="70648">
                  <c:v>70.648000000000025</c:v>
                </c:pt>
                <c:pt idx="70649">
                  <c:v>70.649000000000001</c:v>
                </c:pt>
                <c:pt idx="70650">
                  <c:v>70.650000000000034</c:v>
                </c:pt>
                <c:pt idx="70651">
                  <c:v>70.65100000000001</c:v>
                </c:pt>
                <c:pt idx="70652">
                  <c:v>70.652000000000044</c:v>
                </c:pt>
                <c:pt idx="70653">
                  <c:v>70.65300000000002</c:v>
                </c:pt>
                <c:pt idx="70654">
                  <c:v>70.653999999999996</c:v>
                </c:pt>
                <c:pt idx="70655">
                  <c:v>70.65500000000003</c:v>
                </c:pt>
                <c:pt idx="70656">
                  <c:v>70.656000000000006</c:v>
                </c:pt>
                <c:pt idx="70657">
                  <c:v>70.657000000000039</c:v>
                </c:pt>
                <c:pt idx="70658">
                  <c:v>70.658000000000015</c:v>
                </c:pt>
                <c:pt idx="70659">
                  <c:v>70.658999999999992</c:v>
                </c:pt>
                <c:pt idx="70660">
                  <c:v>70.660000000000025</c:v>
                </c:pt>
                <c:pt idx="70661">
                  <c:v>70.661000000000001</c:v>
                </c:pt>
                <c:pt idx="70662">
                  <c:v>70.662000000000035</c:v>
                </c:pt>
                <c:pt idx="70663">
                  <c:v>70.663000000000011</c:v>
                </c:pt>
                <c:pt idx="70664">
                  <c:v>70.664000000000044</c:v>
                </c:pt>
                <c:pt idx="70665">
                  <c:v>70.66500000000002</c:v>
                </c:pt>
                <c:pt idx="70666">
                  <c:v>70.665999999999997</c:v>
                </c:pt>
                <c:pt idx="70667">
                  <c:v>70.66700000000003</c:v>
                </c:pt>
                <c:pt idx="70668">
                  <c:v>70.668000000000006</c:v>
                </c:pt>
                <c:pt idx="70669">
                  <c:v>70.66900000000004</c:v>
                </c:pt>
                <c:pt idx="70670">
                  <c:v>70.670000000000016</c:v>
                </c:pt>
                <c:pt idx="70671">
                  <c:v>70.670999999999992</c:v>
                </c:pt>
                <c:pt idx="70672">
                  <c:v>70.672000000000025</c:v>
                </c:pt>
                <c:pt idx="70673">
                  <c:v>70.673000000000002</c:v>
                </c:pt>
                <c:pt idx="70674">
                  <c:v>70.674000000000035</c:v>
                </c:pt>
                <c:pt idx="70675">
                  <c:v>70.675000000000011</c:v>
                </c:pt>
                <c:pt idx="70676">
                  <c:v>70.676000000000045</c:v>
                </c:pt>
                <c:pt idx="70677">
                  <c:v>70.677000000000021</c:v>
                </c:pt>
                <c:pt idx="70678">
                  <c:v>70.677999999999997</c:v>
                </c:pt>
                <c:pt idx="70679">
                  <c:v>70.67900000000003</c:v>
                </c:pt>
                <c:pt idx="70680">
                  <c:v>70.680000000000007</c:v>
                </c:pt>
                <c:pt idx="70681">
                  <c:v>70.68100000000004</c:v>
                </c:pt>
                <c:pt idx="70682">
                  <c:v>70.682000000000016</c:v>
                </c:pt>
                <c:pt idx="70683">
                  <c:v>70.682999999999993</c:v>
                </c:pt>
                <c:pt idx="70684">
                  <c:v>70.684000000000026</c:v>
                </c:pt>
                <c:pt idx="70685">
                  <c:v>70.685000000000002</c:v>
                </c:pt>
                <c:pt idx="70686">
                  <c:v>70.686000000000035</c:v>
                </c:pt>
                <c:pt idx="70687">
                  <c:v>70.687000000000012</c:v>
                </c:pt>
                <c:pt idx="70688">
                  <c:v>70.688000000000045</c:v>
                </c:pt>
                <c:pt idx="70689">
                  <c:v>70.689000000000021</c:v>
                </c:pt>
                <c:pt idx="70690">
                  <c:v>70.69</c:v>
                </c:pt>
                <c:pt idx="70691">
                  <c:v>70.691000000000031</c:v>
                </c:pt>
                <c:pt idx="70692">
                  <c:v>70.692000000000007</c:v>
                </c:pt>
                <c:pt idx="70693">
                  <c:v>70.69300000000004</c:v>
                </c:pt>
                <c:pt idx="70694">
                  <c:v>70.694000000000017</c:v>
                </c:pt>
                <c:pt idx="70695">
                  <c:v>70.694999999999993</c:v>
                </c:pt>
                <c:pt idx="70696">
                  <c:v>70.696000000000026</c:v>
                </c:pt>
                <c:pt idx="70697">
                  <c:v>70.697000000000003</c:v>
                </c:pt>
                <c:pt idx="70698">
                  <c:v>70.698000000000036</c:v>
                </c:pt>
                <c:pt idx="70699">
                  <c:v>70.699000000000012</c:v>
                </c:pt>
                <c:pt idx="70700">
                  <c:v>70.700000000000045</c:v>
                </c:pt>
                <c:pt idx="70701">
                  <c:v>70.701000000000022</c:v>
                </c:pt>
                <c:pt idx="70702">
                  <c:v>70.701999999999998</c:v>
                </c:pt>
                <c:pt idx="70703">
                  <c:v>70.703000000000031</c:v>
                </c:pt>
                <c:pt idx="70704">
                  <c:v>70.704000000000008</c:v>
                </c:pt>
                <c:pt idx="70705">
                  <c:v>70.705000000000041</c:v>
                </c:pt>
                <c:pt idx="70706">
                  <c:v>70.706000000000017</c:v>
                </c:pt>
                <c:pt idx="70707">
                  <c:v>70.706999999999994</c:v>
                </c:pt>
                <c:pt idx="70708">
                  <c:v>70.708000000000027</c:v>
                </c:pt>
                <c:pt idx="70709">
                  <c:v>70.709000000000003</c:v>
                </c:pt>
                <c:pt idx="70710">
                  <c:v>70.710000000000036</c:v>
                </c:pt>
                <c:pt idx="70711">
                  <c:v>70.711000000000013</c:v>
                </c:pt>
                <c:pt idx="70712">
                  <c:v>70.712000000000046</c:v>
                </c:pt>
                <c:pt idx="70713">
                  <c:v>70.713000000000022</c:v>
                </c:pt>
                <c:pt idx="70714">
                  <c:v>70.713999999999999</c:v>
                </c:pt>
                <c:pt idx="70715">
                  <c:v>70.715000000000032</c:v>
                </c:pt>
                <c:pt idx="70716">
                  <c:v>70.716000000000008</c:v>
                </c:pt>
                <c:pt idx="70717">
                  <c:v>70.717000000000041</c:v>
                </c:pt>
                <c:pt idx="70718">
                  <c:v>70.718000000000018</c:v>
                </c:pt>
                <c:pt idx="70719">
                  <c:v>70.718999999999994</c:v>
                </c:pt>
                <c:pt idx="70720">
                  <c:v>70.720000000000027</c:v>
                </c:pt>
                <c:pt idx="70721">
                  <c:v>70.721000000000004</c:v>
                </c:pt>
                <c:pt idx="70722">
                  <c:v>70.722000000000037</c:v>
                </c:pt>
                <c:pt idx="70723">
                  <c:v>70.723000000000013</c:v>
                </c:pt>
                <c:pt idx="70724">
                  <c:v>70.724000000000046</c:v>
                </c:pt>
                <c:pt idx="70725">
                  <c:v>70.725000000000023</c:v>
                </c:pt>
                <c:pt idx="70726">
                  <c:v>70.725999999999999</c:v>
                </c:pt>
                <c:pt idx="70727">
                  <c:v>70.727000000000032</c:v>
                </c:pt>
                <c:pt idx="70728">
                  <c:v>70.728000000000009</c:v>
                </c:pt>
                <c:pt idx="70729">
                  <c:v>70.729000000000042</c:v>
                </c:pt>
                <c:pt idx="70730">
                  <c:v>70.730000000000018</c:v>
                </c:pt>
                <c:pt idx="70731">
                  <c:v>70.730999999999995</c:v>
                </c:pt>
                <c:pt idx="70732">
                  <c:v>70.732000000000028</c:v>
                </c:pt>
                <c:pt idx="70733">
                  <c:v>70.733000000000004</c:v>
                </c:pt>
                <c:pt idx="70734">
                  <c:v>70.734000000000037</c:v>
                </c:pt>
                <c:pt idx="70735">
                  <c:v>70.735000000000014</c:v>
                </c:pt>
                <c:pt idx="70736">
                  <c:v>70.73599999999999</c:v>
                </c:pt>
                <c:pt idx="70737">
                  <c:v>70.737000000000023</c:v>
                </c:pt>
                <c:pt idx="70738">
                  <c:v>70.738</c:v>
                </c:pt>
                <c:pt idx="70739">
                  <c:v>70.739000000000033</c:v>
                </c:pt>
                <c:pt idx="70740">
                  <c:v>70.740000000000009</c:v>
                </c:pt>
                <c:pt idx="70741">
                  <c:v>70.741000000000042</c:v>
                </c:pt>
                <c:pt idx="70742">
                  <c:v>70.742000000000019</c:v>
                </c:pt>
                <c:pt idx="70743">
                  <c:v>70.742999999999995</c:v>
                </c:pt>
                <c:pt idx="70744">
                  <c:v>70.744000000000028</c:v>
                </c:pt>
                <c:pt idx="70745">
                  <c:v>70.745000000000005</c:v>
                </c:pt>
                <c:pt idx="70746">
                  <c:v>70.746000000000038</c:v>
                </c:pt>
                <c:pt idx="70747">
                  <c:v>70.747000000000014</c:v>
                </c:pt>
                <c:pt idx="70748">
                  <c:v>70.74799999999999</c:v>
                </c:pt>
                <c:pt idx="70749">
                  <c:v>70.749000000000024</c:v>
                </c:pt>
                <c:pt idx="70750">
                  <c:v>70.75</c:v>
                </c:pt>
                <c:pt idx="70751">
                  <c:v>70.751000000000033</c:v>
                </c:pt>
                <c:pt idx="70752">
                  <c:v>70.75200000000001</c:v>
                </c:pt>
                <c:pt idx="70753">
                  <c:v>70.753000000000043</c:v>
                </c:pt>
                <c:pt idx="70754">
                  <c:v>70.754000000000019</c:v>
                </c:pt>
                <c:pt idx="70755">
                  <c:v>70.754999999999995</c:v>
                </c:pt>
                <c:pt idx="70756">
                  <c:v>70.756000000000029</c:v>
                </c:pt>
                <c:pt idx="70757">
                  <c:v>70.757000000000005</c:v>
                </c:pt>
                <c:pt idx="70758">
                  <c:v>70.758000000000038</c:v>
                </c:pt>
                <c:pt idx="70759">
                  <c:v>70.759000000000015</c:v>
                </c:pt>
                <c:pt idx="70760">
                  <c:v>70.759999999999991</c:v>
                </c:pt>
                <c:pt idx="70761">
                  <c:v>70.761000000000024</c:v>
                </c:pt>
                <c:pt idx="70762">
                  <c:v>70.762</c:v>
                </c:pt>
                <c:pt idx="70763">
                  <c:v>70.763000000000034</c:v>
                </c:pt>
                <c:pt idx="70764">
                  <c:v>70.76400000000001</c:v>
                </c:pt>
                <c:pt idx="70765">
                  <c:v>70.765000000000043</c:v>
                </c:pt>
                <c:pt idx="70766">
                  <c:v>70.76600000000002</c:v>
                </c:pt>
                <c:pt idx="70767">
                  <c:v>70.766999999999996</c:v>
                </c:pt>
                <c:pt idx="70768">
                  <c:v>70.768000000000029</c:v>
                </c:pt>
                <c:pt idx="70769">
                  <c:v>70.769000000000005</c:v>
                </c:pt>
                <c:pt idx="70770">
                  <c:v>70.770000000000039</c:v>
                </c:pt>
                <c:pt idx="70771">
                  <c:v>70.771000000000015</c:v>
                </c:pt>
                <c:pt idx="70772">
                  <c:v>70.771999999999991</c:v>
                </c:pt>
                <c:pt idx="70773">
                  <c:v>70.773000000000025</c:v>
                </c:pt>
                <c:pt idx="70774">
                  <c:v>70.774000000000001</c:v>
                </c:pt>
                <c:pt idx="70775">
                  <c:v>70.775000000000034</c:v>
                </c:pt>
                <c:pt idx="70776">
                  <c:v>70.77600000000001</c:v>
                </c:pt>
                <c:pt idx="70777">
                  <c:v>70.777000000000044</c:v>
                </c:pt>
                <c:pt idx="70778">
                  <c:v>70.77800000000002</c:v>
                </c:pt>
                <c:pt idx="70779">
                  <c:v>70.778999999999996</c:v>
                </c:pt>
                <c:pt idx="70780">
                  <c:v>70.78000000000003</c:v>
                </c:pt>
                <c:pt idx="70781">
                  <c:v>70.781000000000006</c:v>
                </c:pt>
                <c:pt idx="70782">
                  <c:v>70.782000000000039</c:v>
                </c:pt>
                <c:pt idx="70783">
                  <c:v>70.783000000000015</c:v>
                </c:pt>
                <c:pt idx="70784">
                  <c:v>70.783999999999992</c:v>
                </c:pt>
                <c:pt idx="70785">
                  <c:v>70.785000000000025</c:v>
                </c:pt>
                <c:pt idx="70786">
                  <c:v>70.786000000000001</c:v>
                </c:pt>
                <c:pt idx="70787">
                  <c:v>70.787000000000035</c:v>
                </c:pt>
                <c:pt idx="70788">
                  <c:v>70.788000000000011</c:v>
                </c:pt>
                <c:pt idx="70789">
                  <c:v>70.789000000000044</c:v>
                </c:pt>
                <c:pt idx="70790">
                  <c:v>70.79000000000002</c:v>
                </c:pt>
                <c:pt idx="70791">
                  <c:v>70.790999999999997</c:v>
                </c:pt>
                <c:pt idx="70792">
                  <c:v>70.79200000000003</c:v>
                </c:pt>
                <c:pt idx="70793">
                  <c:v>70.793000000000006</c:v>
                </c:pt>
                <c:pt idx="70794">
                  <c:v>70.79400000000004</c:v>
                </c:pt>
                <c:pt idx="70795">
                  <c:v>70.795000000000016</c:v>
                </c:pt>
                <c:pt idx="70796">
                  <c:v>70.795999999999992</c:v>
                </c:pt>
                <c:pt idx="70797">
                  <c:v>70.797000000000025</c:v>
                </c:pt>
                <c:pt idx="70798">
                  <c:v>70.798000000000002</c:v>
                </c:pt>
                <c:pt idx="70799">
                  <c:v>70.799000000000035</c:v>
                </c:pt>
                <c:pt idx="70800">
                  <c:v>70.800000000000011</c:v>
                </c:pt>
                <c:pt idx="70801">
                  <c:v>70.801000000000045</c:v>
                </c:pt>
                <c:pt idx="70802">
                  <c:v>70.802000000000021</c:v>
                </c:pt>
                <c:pt idx="70803">
                  <c:v>70.802999999999997</c:v>
                </c:pt>
                <c:pt idx="70804">
                  <c:v>70.80400000000003</c:v>
                </c:pt>
                <c:pt idx="70805">
                  <c:v>70.805000000000007</c:v>
                </c:pt>
                <c:pt idx="70806">
                  <c:v>70.80600000000004</c:v>
                </c:pt>
                <c:pt idx="70807">
                  <c:v>70.807000000000016</c:v>
                </c:pt>
                <c:pt idx="70808">
                  <c:v>70.807999999999993</c:v>
                </c:pt>
                <c:pt idx="70809">
                  <c:v>70.809000000000026</c:v>
                </c:pt>
                <c:pt idx="70810">
                  <c:v>70.81</c:v>
                </c:pt>
                <c:pt idx="70811">
                  <c:v>70.811000000000035</c:v>
                </c:pt>
                <c:pt idx="70812">
                  <c:v>70.812000000000012</c:v>
                </c:pt>
                <c:pt idx="70813">
                  <c:v>70.813000000000045</c:v>
                </c:pt>
                <c:pt idx="70814">
                  <c:v>70.814000000000021</c:v>
                </c:pt>
                <c:pt idx="70815">
                  <c:v>70.814999999999998</c:v>
                </c:pt>
                <c:pt idx="70816">
                  <c:v>70.816000000000031</c:v>
                </c:pt>
                <c:pt idx="70817">
                  <c:v>70.817000000000007</c:v>
                </c:pt>
                <c:pt idx="70818">
                  <c:v>70.81800000000004</c:v>
                </c:pt>
                <c:pt idx="70819">
                  <c:v>70.819000000000017</c:v>
                </c:pt>
                <c:pt idx="70820">
                  <c:v>70.819999999999993</c:v>
                </c:pt>
                <c:pt idx="70821">
                  <c:v>70.821000000000026</c:v>
                </c:pt>
                <c:pt idx="70822">
                  <c:v>70.822000000000003</c:v>
                </c:pt>
                <c:pt idx="70823">
                  <c:v>70.823000000000036</c:v>
                </c:pt>
                <c:pt idx="70824">
                  <c:v>70.824000000000012</c:v>
                </c:pt>
                <c:pt idx="70825">
                  <c:v>70.825000000000045</c:v>
                </c:pt>
                <c:pt idx="70826">
                  <c:v>70.826000000000022</c:v>
                </c:pt>
                <c:pt idx="70827">
                  <c:v>70.826999999999998</c:v>
                </c:pt>
                <c:pt idx="70828">
                  <c:v>70.828000000000031</c:v>
                </c:pt>
                <c:pt idx="70829">
                  <c:v>70.829000000000008</c:v>
                </c:pt>
                <c:pt idx="70830">
                  <c:v>70.830000000000041</c:v>
                </c:pt>
                <c:pt idx="70831">
                  <c:v>70.831000000000017</c:v>
                </c:pt>
                <c:pt idx="70832">
                  <c:v>70.831999999999994</c:v>
                </c:pt>
                <c:pt idx="70833">
                  <c:v>70.833000000000027</c:v>
                </c:pt>
                <c:pt idx="70834">
                  <c:v>70.834000000000003</c:v>
                </c:pt>
                <c:pt idx="70835">
                  <c:v>70.835000000000036</c:v>
                </c:pt>
                <c:pt idx="70836">
                  <c:v>70.836000000000013</c:v>
                </c:pt>
                <c:pt idx="70837">
                  <c:v>70.837000000000046</c:v>
                </c:pt>
                <c:pt idx="70838">
                  <c:v>70.838000000000022</c:v>
                </c:pt>
                <c:pt idx="70839">
                  <c:v>70.838999999999999</c:v>
                </c:pt>
                <c:pt idx="70840">
                  <c:v>70.840000000000032</c:v>
                </c:pt>
                <c:pt idx="70841">
                  <c:v>70.841000000000008</c:v>
                </c:pt>
                <c:pt idx="70842">
                  <c:v>70.842000000000041</c:v>
                </c:pt>
                <c:pt idx="70843">
                  <c:v>70.843000000000018</c:v>
                </c:pt>
                <c:pt idx="70844">
                  <c:v>70.843999999999994</c:v>
                </c:pt>
                <c:pt idx="70845">
                  <c:v>70.845000000000027</c:v>
                </c:pt>
                <c:pt idx="70846">
                  <c:v>70.846000000000004</c:v>
                </c:pt>
                <c:pt idx="70847">
                  <c:v>70.847000000000037</c:v>
                </c:pt>
                <c:pt idx="70848">
                  <c:v>70.848000000000013</c:v>
                </c:pt>
                <c:pt idx="70849">
                  <c:v>70.849000000000046</c:v>
                </c:pt>
                <c:pt idx="70850">
                  <c:v>70.850000000000023</c:v>
                </c:pt>
                <c:pt idx="70851">
                  <c:v>70.850999999999999</c:v>
                </c:pt>
                <c:pt idx="70852">
                  <c:v>70.852000000000032</c:v>
                </c:pt>
                <c:pt idx="70853">
                  <c:v>70.853000000000009</c:v>
                </c:pt>
                <c:pt idx="70854">
                  <c:v>70.854000000000042</c:v>
                </c:pt>
                <c:pt idx="70855">
                  <c:v>70.855000000000018</c:v>
                </c:pt>
                <c:pt idx="70856">
                  <c:v>70.855999999999995</c:v>
                </c:pt>
                <c:pt idx="70857">
                  <c:v>70.857000000000028</c:v>
                </c:pt>
                <c:pt idx="70858">
                  <c:v>70.858000000000004</c:v>
                </c:pt>
                <c:pt idx="70859">
                  <c:v>70.859000000000037</c:v>
                </c:pt>
                <c:pt idx="70860">
                  <c:v>70.860000000000014</c:v>
                </c:pt>
                <c:pt idx="70861">
                  <c:v>70.86099999999999</c:v>
                </c:pt>
                <c:pt idx="70862">
                  <c:v>70.862000000000023</c:v>
                </c:pt>
                <c:pt idx="70863">
                  <c:v>70.863</c:v>
                </c:pt>
                <c:pt idx="70864">
                  <c:v>70.864000000000033</c:v>
                </c:pt>
                <c:pt idx="70865">
                  <c:v>70.865000000000009</c:v>
                </c:pt>
                <c:pt idx="70866">
                  <c:v>70.866000000000042</c:v>
                </c:pt>
                <c:pt idx="70867">
                  <c:v>70.867000000000019</c:v>
                </c:pt>
                <c:pt idx="70868">
                  <c:v>70.867999999999995</c:v>
                </c:pt>
                <c:pt idx="70869">
                  <c:v>70.869000000000028</c:v>
                </c:pt>
                <c:pt idx="70870">
                  <c:v>70.87</c:v>
                </c:pt>
                <c:pt idx="70871">
                  <c:v>70.871000000000038</c:v>
                </c:pt>
                <c:pt idx="70872">
                  <c:v>70.872000000000014</c:v>
                </c:pt>
                <c:pt idx="70873">
                  <c:v>70.87299999999999</c:v>
                </c:pt>
                <c:pt idx="70874">
                  <c:v>70.874000000000024</c:v>
                </c:pt>
                <c:pt idx="70875">
                  <c:v>70.875</c:v>
                </c:pt>
                <c:pt idx="70876">
                  <c:v>70.876000000000033</c:v>
                </c:pt>
                <c:pt idx="70877">
                  <c:v>70.87700000000001</c:v>
                </c:pt>
                <c:pt idx="70878">
                  <c:v>70.878000000000043</c:v>
                </c:pt>
                <c:pt idx="70879">
                  <c:v>70.879000000000019</c:v>
                </c:pt>
                <c:pt idx="70880">
                  <c:v>70.88</c:v>
                </c:pt>
                <c:pt idx="70881">
                  <c:v>70.881000000000029</c:v>
                </c:pt>
                <c:pt idx="70882">
                  <c:v>70.882000000000005</c:v>
                </c:pt>
                <c:pt idx="70883">
                  <c:v>70.883000000000038</c:v>
                </c:pt>
                <c:pt idx="70884">
                  <c:v>70.884000000000015</c:v>
                </c:pt>
                <c:pt idx="70885">
                  <c:v>70.884999999999991</c:v>
                </c:pt>
                <c:pt idx="70886">
                  <c:v>70.886000000000024</c:v>
                </c:pt>
                <c:pt idx="70887">
                  <c:v>70.887</c:v>
                </c:pt>
                <c:pt idx="70888">
                  <c:v>70.888000000000034</c:v>
                </c:pt>
                <c:pt idx="70889">
                  <c:v>70.88900000000001</c:v>
                </c:pt>
                <c:pt idx="70890">
                  <c:v>70.890000000000043</c:v>
                </c:pt>
                <c:pt idx="70891">
                  <c:v>70.89100000000002</c:v>
                </c:pt>
                <c:pt idx="70892">
                  <c:v>70.891999999999996</c:v>
                </c:pt>
                <c:pt idx="70893">
                  <c:v>70.893000000000029</c:v>
                </c:pt>
                <c:pt idx="70894">
                  <c:v>70.894000000000005</c:v>
                </c:pt>
                <c:pt idx="70895">
                  <c:v>70.895000000000039</c:v>
                </c:pt>
                <c:pt idx="70896">
                  <c:v>70.896000000000015</c:v>
                </c:pt>
                <c:pt idx="70897">
                  <c:v>70.896999999999991</c:v>
                </c:pt>
                <c:pt idx="70898">
                  <c:v>70.898000000000025</c:v>
                </c:pt>
                <c:pt idx="70899">
                  <c:v>70.899000000000001</c:v>
                </c:pt>
                <c:pt idx="70900">
                  <c:v>70.900000000000034</c:v>
                </c:pt>
                <c:pt idx="70901">
                  <c:v>70.90100000000001</c:v>
                </c:pt>
                <c:pt idx="70902">
                  <c:v>70.902000000000044</c:v>
                </c:pt>
                <c:pt idx="70903">
                  <c:v>70.90300000000002</c:v>
                </c:pt>
                <c:pt idx="70904">
                  <c:v>70.903999999999996</c:v>
                </c:pt>
                <c:pt idx="70905">
                  <c:v>70.90500000000003</c:v>
                </c:pt>
                <c:pt idx="70906">
                  <c:v>70.906000000000006</c:v>
                </c:pt>
                <c:pt idx="70907">
                  <c:v>70.907000000000039</c:v>
                </c:pt>
                <c:pt idx="70908">
                  <c:v>70.908000000000015</c:v>
                </c:pt>
                <c:pt idx="70909">
                  <c:v>70.908999999999992</c:v>
                </c:pt>
                <c:pt idx="70910">
                  <c:v>70.910000000000025</c:v>
                </c:pt>
                <c:pt idx="70911">
                  <c:v>70.911000000000001</c:v>
                </c:pt>
                <c:pt idx="70912">
                  <c:v>70.912000000000035</c:v>
                </c:pt>
                <c:pt idx="70913">
                  <c:v>70.913000000000011</c:v>
                </c:pt>
                <c:pt idx="70914">
                  <c:v>70.914000000000044</c:v>
                </c:pt>
                <c:pt idx="70915">
                  <c:v>70.91500000000002</c:v>
                </c:pt>
                <c:pt idx="70916">
                  <c:v>70.915999999999997</c:v>
                </c:pt>
                <c:pt idx="70917">
                  <c:v>70.91700000000003</c:v>
                </c:pt>
                <c:pt idx="70918">
                  <c:v>70.918000000000006</c:v>
                </c:pt>
                <c:pt idx="70919">
                  <c:v>70.91900000000004</c:v>
                </c:pt>
                <c:pt idx="70920">
                  <c:v>70.920000000000016</c:v>
                </c:pt>
                <c:pt idx="70921">
                  <c:v>70.920999999999992</c:v>
                </c:pt>
                <c:pt idx="70922">
                  <c:v>70.922000000000025</c:v>
                </c:pt>
                <c:pt idx="70923">
                  <c:v>70.923000000000002</c:v>
                </c:pt>
                <c:pt idx="70924">
                  <c:v>70.924000000000035</c:v>
                </c:pt>
                <c:pt idx="70925">
                  <c:v>70.925000000000011</c:v>
                </c:pt>
                <c:pt idx="70926">
                  <c:v>70.926000000000045</c:v>
                </c:pt>
                <c:pt idx="70927">
                  <c:v>70.927000000000021</c:v>
                </c:pt>
                <c:pt idx="70928">
                  <c:v>70.927999999999997</c:v>
                </c:pt>
                <c:pt idx="70929">
                  <c:v>70.92900000000003</c:v>
                </c:pt>
                <c:pt idx="70930">
                  <c:v>70.930000000000007</c:v>
                </c:pt>
                <c:pt idx="70931">
                  <c:v>70.93100000000004</c:v>
                </c:pt>
                <c:pt idx="70932">
                  <c:v>70.932000000000016</c:v>
                </c:pt>
                <c:pt idx="70933">
                  <c:v>70.932999999999993</c:v>
                </c:pt>
                <c:pt idx="70934">
                  <c:v>70.934000000000026</c:v>
                </c:pt>
                <c:pt idx="70935">
                  <c:v>70.935000000000002</c:v>
                </c:pt>
                <c:pt idx="70936">
                  <c:v>70.936000000000035</c:v>
                </c:pt>
                <c:pt idx="70937">
                  <c:v>70.937000000000012</c:v>
                </c:pt>
                <c:pt idx="70938">
                  <c:v>70.938000000000045</c:v>
                </c:pt>
                <c:pt idx="70939">
                  <c:v>70.939000000000021</c:v>
                </c:pt>
                <c:pt idx="70940">
                  <c:v>70.94</c:v>
                </c:pt>
                <c:pt idx="70941">
                  <c:v>70.941000000000031</c:v>
                </c:pt>
                <c:pt idx="70942">
                  <c:v>70.942000000000007</c:v>
                </c:pt>
                <c:pt idx="70943">
                  <c:v>70.94300000000004</c:v>
                </c:pt>
                <c:pt idx="70944">
                  <c:v>70.944000000000017</c:v>
                </c:pt>
                <c:pt idx="70945">
                  <c:v>70.944999999999993</c:v>
                </c:pt>
                <c:pt idx="70946">
                  <c:v>70.946000000000026</c:v>
                </c:pt>
                <c:pt idx="70947">
                  <c:v>70.947000000000003</c:v>
                </c:pt>
                <c:pt idx="70948">
                  <c:v>70.948000000000036</c:v>
                </c:pt>
                <c:pt idx="70949">
                  <c:v>70.949000000000012</c:v>
                </c:pt>
                <c:pt idx="70950">
                  <c:v>70.950000000000045</c:v>
                </c:pt>
                <c:pt idx="70951">
                  <c:v>70.951000000000022</c:v>
                </c:pt>
                <c:pt idx="70952">
                  <c:v>70.951999999999998</c:v>
                </c:pt>
                <c:pt idx="70953">
                  <c:v>70.953000000000031</c:v>
                </c:pt>
                <c:pt idx="70954">
                  <c:v>70.954000000000008</c:v>
                </c:pt>
                <c:pt idx="70955">
                  <c:v>70.955000000000041</c:v>
                </c:pt>
                <c:pt idx="70956">
                  <c:v>70.956000000000017</c:v>
                </c:pt>
                <c:pt idx="70957">
                  <c:v>70.956999999999994</c:v>
                </c:pt>
                <c:pt idx="70958">
                  <c:v>70.958000000000027</c:v>
                </c:pt>
                <c:pt idx="70959">
                  <c:v>70.959000000000003</c:v>
                </c:pt>
                <c:pt idx="70960">
                  <c:v>70.960000000000036</c:v>
                </c:pt>
                <c:pt idx="70961">
                  <c:v>70.961000000000013</c:v>
                </c:pt>
                <c:pt idx="70962">
                  <c:v>70.962000000000046</c:v>
                </c:pt>
                <c:pt idx="70963">
                  <c:v>70.963000000000022</c:v>
                </c:pt>
                <c:pt idx="70964">
                  <c:v>70.963999999999999</c:v>
                </c:pt>
                <c:pt idx="70965">
                  <c:v>70.965000000000032</c:v>
                </c:pt>
                <c:pt idx="70966">
                  <c:v>70.966000000000008</c:v>
                </c:pt>
                <c:pt idx="70967">
                  <c:v>70.967000000000041</c:v>
                </c:pt>
                <c:pt idx="70968">
                  <c:v>70.968000000000018</c:v>
                </c:pt>
                <c:pt idx="70969">
                  <c:v>70.968999999999994</c:v>
                </c:pt>
                <c:pt idx="70970">
                  <c:v>70.970000000000027</c:v>
                </c:pt>
                <c:pt idx="70971">
                  <c:v>70.971000000000004</c:v>
                </c:pt>
                <c:pt idx="70972">
                  <c:v>70.972000000000037</c:v>
                </c:pt>
                <c:pt idx="70973">
                  <c:v>70.973000000000013</c:v>
                </c:pt>
                <c:pt idx="70974">
                  <c:v>70.974000000000046</c:v>
                </c:pt>
                <c:pt idx="70975">
                  <c:v>70.975000000000023</c:v>
                </c:pt>
                <c:pt idx="70976">
                  <c:v>70.975999999999999</c:v>
                </c:pt>
                <c:pt idx="70977">
                  <c:v>70.977000000000032</c:v>
                </c:pt>
                <c:pt idx="70978">
                  <c:v>70.978000000000009</c:v>
                </c:pt>
                <c:pt idx="70979">
                  <c:v>70.979000000000042</c:v>
                </c:pt>
                <c:pt idx="70980">
                  <c:v>70.980000000000018</c:v>
                </c:pt>
                <c:pt idx="70981">
                  <c:v>70.980999999999995</c:v>
                </c:pt>
                <c:pt idx="70982">
                  <c:v>70.982000000000028</c:v>
                </c:pt>
                <c:pt idx="70983">
                  <c:v>70.983000000000004</c:v>
                </c:pt>
                <c:pt idx="70984">
                  <c:v>70.984000000000037</c:v>
                </c:pt>
                <c:pt idx="70985">
                  <c:v>70.985000000000014</c:v>
                </c:pt>
                <c:pt idx="70986">
                  <c:v>70.98599999999999</c:v>
                </c:pt>
                <c:pt idx="70987">
                  <c:v>70.987000000000023</c:v>
                </c:pt>
                <c:pt idx="70988">
                  <c:v>70.988</c:v>
                </c:pt>
                <c:pt idx="70989">
                  <c:v>70.989000000000033</c:v>
                </c:pt>
                <c:pt idx="70990">
                  <c:v>70.990000000000009</c:v>
                </c:pt>
                <c:pt idx="70991">
                  <c:v>70.991000000000042</c:v>
                </c:pt>
                <c:pt idx="70992">
                  <c:v>70.992000000000019</c:v>
                </c:pt>
                <c:pt idx="70993">
                  <c:v>70.992999999999995</c:v>
                </c:pt>
                <c:pt idx="70994">
                  <c:v>70.994000000000028</c:v>
                </c:pt>
                <c:pt idx="70995">
                  <c:v>70.995000000000005</c:v>
                </c:pt>
                <c:pt idx="70996">
                  <c:v>70.996000000000038</c:v>
                </c:pt>
                <c:pt idx="70997">
                  <c:v>70.997000000000014</c:v>
                </c:pt>
                <c:pt idx="70998">
                  <c:v>70.99799999999999</c:v>
                </c:pt>
                <c:pt idx="70999">
                  <c:v>70.999000000000024</c:v>
                </c:pt>
                <c:pt idx="71000">
                  <c:v>71</c:v>
                </c:pt>
                <c:pt idx="71001">
                  <c:v>71.001000000000033</c:v>
                </c:pt>
                <c:pt idx="71002">
                  <c:v>71.00200000000001</c:v>
                </c:pt>
                <c:pt idx="71003">
                  <c:v>71.003000000000043</c:v>
                </c:pt>
                <c:pt idx="71004">
                  <c:v>71.004000000000019</c:v>
                </c:pt>
                <c:pt idx="71005">
                  <c:v>71.004999999999995</c:v>
                </c:pt>
                <c:pt idx="71006">
                  <c:v>71.006000000000029</c:v>
                </c:pt>
                <c:pt idx="71007">
                  <c:v>71.007000000000005</c:v>
                </c:pt>
                <c:pt idx="71008">
                  <c:v>71.008000000000038</c:v>
                </c:pt>
                <c:pt idx="71009">
                  <c:v>71.009000000000015</c:v>
                </c:pt>
                <c:pt idx="71010">
                  <c:v>71.009999999999991</c:v>
                </c:pt>
                <c:pt idx="71011">
                  <c:v>71.011000000000024</c:v>
                </c:pt>
                <c:pt idx="71012">
                  <c:v>71.012</c:v>
                </c:pt>
                <c:pt idx="71013">
                  <c:v>71.013000000000034</c:v>
                </c:pt>
                <c:pt idx="71014">
                  <c:v>71.01400000000001</c:v>
                </c:pt>
                <c:pt idx="71015">
                  <c:v>71.015000000000043</c:v>
                </c:pt>
                <c:pt idx="71016">
                  <c:v>71.01600000000002</c:v>
                </c:pt>
                <c:pt idx="71017">
                  <c:v>71.016999999999996</c:v>
                </c:pt>
                <c:pt idx="71018">
                  <c:v>71.018000000000029</c:v>
                </c:pt>
                <c:pt idx="71019">
                  <c:v>71.019000000000005</c:v>
                </c:pt>
                <c:pt idx="71020">
                  <c:v>71.020000000000039</c:v>
                </c:pt>
                <c:pt idx="71021">
                  <c:v>71.021000000000015</c:v>
                </c:pt>
                <c:pt idx="71022">
                  <c:v>71.021999999999991</c:v>
                </c:pt>
                <c:pt idx="71023">
                  <c:v>71.023000000000025</c:v>
                </c:pt>
                <c:pt idx="71024">
                  <c:v>71.024000000000001</c:v>
                </c:pt>
                <c:pt idx="71025">
                  <c:v>71.025000000000034</c:v>
                </c:pt>
                <c:pt idx="71026">
                  <c:v>71.02600000000001</c:v>
                </c:pt>
                <c:pt idx="71027">
                  <c:v>71.027000000000044</c:v>
                </c:pt>
                <c:pt idx="71028">
                  <c:v>71.02800000000002</c:v>
                </c:pt>
                <c:pt idx="71029">
                  <c:v>71.028999999999996</c:v>
                </c:pt>
                <c:pt idx="71030">
                  <c:v>71.03000000000003</c:v>
                </c:pt>
                <c:pt idx="71031">
                  <c:v>71.031000000000006</c:v>
                </c:pt>
                <c:pt idx="71032">
                  <c:v>71.032000000000039</c:v>
                </c:pt>
                <c:pt idx="71033">
                  <c:v>71.033000000000015</c:v>
                </c:pt>
                <c:pt idx="71034">
                  <c:v>71.033999999999992</c:v>
                </c:pt>
                <c:pt idx="71035">
                  <c:v>71.035000000000025</c:v>
                </c:pt>
                <c:pt idx="71036">
                  <c:v>71.036000000000001</c:v>
                </c:pt>
                <c:pt idx="71037">
                  <c:v>71.037000000000035</c:v>
                </c:pt>
                <c:pt idx="71038">
                  <c:v>71.038000000000011</c:v>
                </c:pt>
                <c:pt idx="71039">
                  <c:v>71.039000000000044</c:v>
                </c:pt>
                <c:pt idx="71040">
                  <c:v>71.04000000000002</c:v>
                </c:pt>
                <c:pt idx="71041">
                  <c:v>71.040999999999997</c:v>
                </c:pt>
                <c:pt idx="71042">
                  <c:v>71.04200000000003</c:v>
                </c:pt>
                <c:pt idx="71043">
                  <c:v>71.043000000000006</c:v>
                </c:pt>
                <c:pt idx="71044">
                  <c:v>71.04400000000004</c:v>
                </c:pt>
                <c:pt idx="71045">
                  <c:v>71.045000000000016</c:v>
                </c:pt>
                <c:pt idx="71046">
                  <c:v>71.045999999999992</c:v>
                </c:pt>
                <c:pt idx="71047">
                  <c:v>71.047000000000025</c:v>
                </c:pt>
                <c:pt idx="71048">
                  <c:v>71.048000000000002</c:v>
                </c:pt>
                <c:pt idx="71049">
                  <c:v>71.049000000000035</c:v>
                </c:pt>
                <c:pt idx="71050">
                  <c:v>71.050000000000011</c:v>
                </c:pt>
                <c:pt idx="71051">
                  <c:v>71.051000000000045</c:v>
                </c:pt>
                <c:pt idx="71052">
                  <c:v>71.052000000000021</c:v>
                </c:pt>
                <c:pt idx="71053">
                  <c:v>71.052999999999997</c:v>
                </c:pt>
                <c:pt idx="71054">
                  <c:v>71.05400000000003</c:v>
                </c:pt>
                <c:pt idx="71055">
                  <c:v>71.055000000000007</c:v>
                </c:pt>
                <c:pt idx="71056">
                  <c:v>71.05600000000004</c:v>
                </c:pt>
                <c:pt idx="71057">
                  <c:v>71.057000000000016</c:v>
                </c:pt>
                <c:pt idx="71058">
                  <c:v>71.057999999999993</c:v>
                </c:pt>
                <c:pt idx="71059">
                  <c:v>71.059000000000026</c:v>
                </c:pt>
                <c:pt idx="71060">
                  <c:v>71.06</c:v>
                </c:pt>
                <c:pt idx="71061">
                  <c:v>71.061000000000035</c:v>
                </c:pt>
                <c:pt idx="71062">
                  <c:v>71.062000000000012</c:v>
                </c:pt>
                <c:pt idx="71063">
                  <c:v>71.063000000000045</c:v>
                </c:pt>
                <c:pt idx="71064">
                  <c:v>71.064000000000021</c:v>
                </c:pt>
                <c:pt idx="71065">
                  <c:v>71.064999999999998</c:v>
                </c:pt>
                <c:pt idx="71066">
                  <c:v>71.066000000000031</c:v>
                </c:pt>
                <c:pt idx="71067">
                  <c:v>71.067000000000007</c:v>
                </c:pt>
                <c:pt idx="71068">
                  <c:v>71.06800000000004</c:v>
                </c:pt>
                <c:pt idx="71069">
                  <c:v>71.069000000000017</c:v>
                </c:pt>
                <c:pt idx="71070">
                  <c:v>71.069999999999993</c:v>
                </c:pt>
                <c:pt idx="71071">
                  <c:v>71.071000000000026</c:v>
                </c:pt>
                <c:pt idx="71072">
                  <c:v>71.072000000000003</c:v>
                </c:pt>
                <c:pt idx="71073">
                  <c:v>71.073000000000036</c:v>
                </c:pt>
                <c:pt idx="71074">
                  <c:v>71.074000000000012</c:v>
                </c:pt>
                <c:pt idx="71075">
                  <c:v>71.075000000000045</c:v>
                </c:pt>
                <c:pt idx="71076">
                  <c:v>71.076000000000022</c:v>
                </c:pt>
                <c:pt idx="71077">
                  <c:v>71.076999999999998</c:v>
                </c:pt>
                <c:pt idx="71078">
                  <c:v>71.078000000000031</c:v>
                </c:pt>
                <c:pt idx="71079">
                  <c:v>71.079000000000008</c:v>
                </c:pt>
                <c:pt idx="71080">
                  <c:v>71.080000000000041</c:v>
                </c:pt>
                <c:pt idx="71081">
                  <c:v>71.081000000000017</c:v>
                </c:pt>
                <c:pt idx="71082">
                  <c:v>71.081999999999994</c:v>
                </c:pt>
                <c:pt idx="71083">
                  <c:v>71.083000000000027</c:v>
                </c:pt>
                <c:pt idx="71084">
                  <c:v>71.084000000000003</c:v>
                </c:pt>
                <c:pt idx="71085">
                  <c:v>71.085000000000036</c:v>
                </c:pt>
                <c:pt idx="71086">
                  <c:v>71.086000000000013</c:v>
                </c:pt>
                <c:pt idx="71087">
                  <c:v>71.087000000000046</c:v>
                </c:pt>
                <c:pt idx="71088">
                  <c:v>71.088000000000022</c:v>
                </c:pt>
                <c:pt idx="71089">
                  <c:v>71.088999999999999</c:v>
                </c:pt>
                <c:pt idx="71090">
                  <c:v>71.090000000000032</c:v>
                </c:pt>
                <c:pt idx="71091">
                  <c:v>71.091000000000008</c:v>
                </c:pt>
                <c:pt idx="71092">
                  <c:v>71.092000000000041</c:v>
                </c:pt>
                <c:pt idx="71093">
                  <c:v>71.093000000000018</c:v>
                </c:pt>
                <c:pt idx="71094">
                  <c:v>71.093999999999994</c:v>
                </c:pt>
                <c:pt idx="71095">
                  <c:v>71.095000000000027</c:v>
                </c:pt>
                <c:pt idx="71096">
                  <c:v>71.096000000000004</c:v>
                </c:pt>
                <c:pt idx="71097">
                  <c:v>71.097000000000037</c:v>
                </c:pt>
                <c:pt idx="71098">
                  <c:v>71.098000000000013</c:v>
                </c:pt>
                <c:pt idx="71099">
                  <c:v>71.099000000000046</c:v>
                </c:pt>
                <c:pt idx="71100">
                  <c:v>71.100000000000023</c:v>
                </c:pt>
                <c:pt idx="71101">
                  <c:v>71.100999999999999</c:v>
                </c:pt>
                <c:pt idx="71102">
                  <c:v>71.102000000000032</c:v>
                </c:pt>
                <c:pt idx="71103">
                  <c:v>71.103000000000009</c:v>
                </c:pt>
                <c:pt idx="71104">
                  <c:v>71.104000000000042</c:v>
                </c:pt>
                <c:pt idx="71105">
                  <c:v>71.105000000000018</c:v>
                </c:pt>
                <c:pt idx="71106">
                  <c:v>71.105999999999995</c:v>
                </c:pt>
                <c:pt idx="71107">
                  <c:v>71.107000000000028</c:v>
                </c:pt>
                <c:pt idx="71108">
                  <c:v>71.108000000000004</c:v>
                </c:pt>
                <c:pt idx="71109">
                  <c:v>71.109000000000037</c:v>
                </c:pt>
                <c:pt idx="71110">
                  <c:v>71.110000000000014</c:v>
                </c:pt>
                <c:pt idx="71111">
                  <c:v>71.11099999999999</c:v>
                </c:pt>
                <c:pt idx="71112">
                  <c:v>71.112000000000023</c:v>
                </c:pt>
                <c:pt idx="71113">
                  <c:v>71.113</c:v>
                </c:pt>
                <c:pt idx="71114">
                  <c:v>71.114000000000033</c:v>
                </c:pt>
                <c:pt idx="71115">
                  <c:v>71.115000000000009</c:v>
                </c:pt>
                <c:pt idx="71116">
                  <c:v>71.116000000000042</c:v>
                </c:pt>
                <c:pt idx="71117">
                  <c:v>71.117000000000019</c:v>
                </c:pt>
                <c:pt idx="71118">
                  <c:v>71.117999999999995</c:v>
                </c:pt>
                <c:pt idx="71119">
                  <c:v>71.119000000000028</c:v>
                </c:pt>
                <c:pt idx="71120">
                  <c:v>71.12</c:v>
                </c:pt>
                <c:pt idx="71121">
                  <c:v>71.121000000000038</c:v>
                </c:pt>
                <c:pt idx="71122">
                  <c:v>71.122000000000014</c:v>
                </c:pt>
                <c:pt idx="71123">
                  <c:v>71.12299999999999</c:v>
                </c:pt>
                <c:pt idx="71124">
                  <c:v>71.124000000000024</c:v>
                </c:pt>
                <c:pt idx="71125">
                  <c:v>71.125</c:v>
                </c:pt>
                <c:pt idx="71126">
                  <c:v>71.126000000000033</c:v>
                </c:pt>
                <c:pt idx="71127">
                  <c:v>71.12700000000001</c:v>
                </c:pt>
                <c:pt idx="71128">
                  <c:v>71.128000000000043</c:v>
                </c:pt>
                <c:pt idx="71129">
                  <c:v>71.129000000000019</c:v>
                </c:pt>
                <c:pt idx="71130">
                  <c:v>71.13</c:v>
                </c:pt>
                <c:pt idx="71131">
                  <c:v>71.131000000000029</c:v>
                </c:pt>
                <c:pt idx="71132">
                  <c:v>71.132000000000005</c:v>
                </c:pt>
                <c:pt idx="71133">
                  <c:v>71.133000000000038</c:v>
                </c:pt>
                <c:pt idx="71134">
                  <c:v>71.134000000000015</c:v>
                </c:pt>
                <c:pt idx="71135">
                  <c:v>71.134999999999991</c:v>
                </c:pt>
                <c:pt idx="71136">
                  <c:v>71.136000000000024</c:v>
                </c:pt>
                <c:pt idx="71137">
                  <c:v>71.137</c:v>
                </c:pt>
                <c:pt idx="71138">
                  <c:v>71.138000000000034</c:v>
                </c:pt>
                <c:pt idx="71139">
                  <c:v>71.13900000000001</c:v>
                </c:pt>
                <c:pt idx="71140">
                  <c:v>71.140000000000043</c:v>
                </c:pt>
                <c:pt idx="71141">
                  <c:v>71.14100000000002</c:v>
                </c:pt>
                <c:pt idx="71142">
                  <c:v>71.141999999999996</c:v>
                </c:pt>
                <c:pt idx="71143">
                  <c:v>71.143000000000029</c:v>
                </c:pt>
                <c:pt idx="71144">
                  <c:v>71.144000000000005</c:v>
                </c:pt>
                <c:pt idx="71145">
                  <c:v>71.145000000000039</c:v>
                </c:pt>
                <c:pt idx="71146">
                  <c:v>71.146000000000015</c:v>
                </c:pt>
                <c:pt idx="71147">
                  <c:v>71.146999999999991</c:v>
                </c:pt>
                <c:pt idx="71148">
                  <c:v>71.148000000000025</c:v>
                </c:pt>
                <c:pt idx="71149">
                  <c:v>71.149000000000001</c:v>
                </c:pt>
                <c:pt idx="71150">
                  <c:v>71.150000000000034</c:v>
                </c:pt>
                <c:pt idx="71151">
                  <c:v>71.15100000000001</c:v>
                </c:pt>
                <c:pt idx="71152">
                  <c:v>71.152000000000044</c:v>
                </c:pt>
                <c:pt idx="71153">
                  <c:v>71.15300000000002</c:v>
                </c:pt>
                <c:pt idx="71154">
                  <c:v>71.153999999999996</c:v>
                </c:pt>
                <c:pt idx="71155">
                  <c:v>71.15500000000003</c:v>
                </c:pt>
                <c:pt idx="71156">
                  <c:v>71.156000000000006</c:v>
                </c:pt>
                <c:pt idx="71157">
                  <c:v>71.157000000000039</c:v>
                </c:pt>
                <c:pt idx="71158">
                  <c:v>71.158000000000015</c:v>
                </c:pt>
                <c:pt idx="71159">
                  <c:v>71.158999999999992</c:v>
                </c:pt>
                <c:pt idx="71160">
                  <c:v>71.160000000000025</c:v>
                </c:pt>
                <c:pt idx="71161">
                  <c:v>71.161000000000001</c:v>
                </c:pt>
                <c:pt idx="71162">
                  <c:v>71.162000000000035</c:v>
                </c:pt>
                <c:pt idx="71163">
                  <c:v>71.163000000000011</c:v>
                </c:pt>
                <c:pt idx="71164">
                  <c:v>71.164000000000044</c:v>
                </c:pt>
                <c:pt idx="71165">
                  <c:v>71.16500000000002</c:v>
                </c:pt>
                <c:pt idx="71166">
                  <c:v>71.165999999999997</c:v>
                </c:pt>
                <c:pt idx="71167">
                  <c:v>71.16700000000003</c:v>
                </c:pt>
                <c:pt idx="71168">
                  <c:v>71.168000000000006</c:v>
                </c:pt>
                <c:pt idx="71169">
                  <c:v>71.16900000000004</c:v>
                </c:pt>
                <c:pt idx="71170">
                  <c:v>71.170000000000016</c:v>
                </c:pt>
                <c:pt idx="71171">
                  <c:v>71.170999999999992</c:v>
                </c:pt>
                <c:pt idx="71172">
                  <c:v>71.172000000000025</c:v>
                </c:pt>
                <c:pt idx="71173">
                  <c:v>71.173000000000002</c:v>
                </c:pt>
                <c:pt idx="71174">
                  <c:v>71.174000000000035</c:v>
                </c:pt>
                <c:pt idx="71175">
                  <c:v>71.175000000000011</c:v>
                </c:pt>
                <c:pt idx="71176">
                  <c:v>71.176000000000045</c:v>
                </c:pt>
                <c:pt idx="71177">
                  <c:v>71.177000000000021</c:v>
                </c:pt>
                <c:pt idx="71178">
                  <c:v>71.177999999999997</c:v>
                </c:pt>
                <c:pt idx="71179">
                  <c:v>71.17900000000003</c:v>
                </c:pt>
                <c:pt idx="71180">
                  <c:v>71.180000000000007</c:v>
                </c:pt>
                <c:pt idx="71181">
                  <c:v>71.18100000000004</c:v>
                </c:pt>
                <c:pt idx="71182">
                  <c:v>71.182000000000016</c:v>
                </c:pt>
                <c:pt idx="71183">
                  <c:v>71.182999999999993</c:v>
                </c:pt>
                <c:pt idx="71184">
                  <c:v>71.184000000000026</c:v>
                </c:pt>
                <c:pt idx="71185">
                  <c:v>71.185000000000002</c:v>
                </c:pt>
                <c:pt idx="71186">
                  <c:v>71.186000000000035</c:v>
                </c:pt>
                <c:pt idx="71187">
                  <c:v>71.187000000000012</c:v>
                </c:pt>
                <c:pt idx="71188">
                  <c:v>71.188000000000045</c:v>
                </c:pt>
                <c:pt idx="71189">
                  <c:v>71.189000000000021</c:v>
                </c:pt>
                <c:pt idx="71190">
                  <c:v>71.19</c:v>
                </c:pt>
                <c:pt idx="71191">
                  <c:v>71.191000000000031</c:v>
                </c:pt>
                <c:pt idx="71192">
                  <c:v>71.192000000000007</c:v>
                </c:pt>
                <c:pt idx="71193">
                  <c:v>71.19300000000004</c:v>
                </c:pt>
                <c:pt idx="71194">
                  <c:v>71.194000000000017</c:v>
                </c:pt>
                <c:pt idx="71195">
                  <c:v>71.194999999999993</c:v>
                </c:pt>
                <c:pt idx="71196">
                  <c:v>71.196000000000026</c:v>
                </c:pt>
                <c:pt idx="71197">
                  <c:v>71.197000000000003</c:v>
                </c:pt>
                <c:pt idx="71198">
                  <c:v>71.198000000000036</c:v>
                </c:pt>
                <c:pt idx="71199">
                  <c:v>71.199000000000012</c:v>
                </c:pt>
                <c:pt idx="71200">
                  <c:v>71.200000000000045</c:v>
                </c:pt>
                <c:pt idx="71201">
                  <c:v>71.201000000000022</c:v>
                </c:pt>
                <c:pt idx="71202">
                  <c:v>71.201999999999998</c:v>
                </c:pt>
                <c:pt idx="71203">
                  <c:v>71.203000000000031</c:v>
                </c:pt>
                <c:pt idx="71204">
                  <c:v>71.204000000000008</c:v>
                </c:pt>
                <c:pt idx="71205">
                  <c:v>71.205000000000041</c:v>
                </c:pt>
                <c:pt idx="71206">
                  <c:v>71.206000000000017</c:v>
                </c:pt>
                <c:pt idx="71207">
                  <c:v>71.206999999999994</c:v>
                </c:pt>
                <c:pt idx="71208">
                  <c:v>71.208000000000027</c:v>
                </c:pt>
                <c:pt idx="71209">
                  <c:v>71.209000000000003</c:v>
                </c:pt>
                <c:pt idx="71210">
                  <c:v>71.210000000000036</c:v>
                </c:pt>
                <c:pt idx="71211">
                  <c:v>71.211000000000013</c:v>
                </c:pt>
                <c:pt idx="71212">
                  <c:v>71.212000000000046</c:v>
                </c:pt>
                <c:pt idx="71213">
                  <c:v>71.213000000000022</c:v>
                </c:pt>
                <c:pt idx="71214">
                  <c:v>71.213999999999999</c:v>
                </c:pt>
                <c:pt idx="71215">
                  <c:v>71.215000000000032</c:v>
                </c:pt>
                <c:pt idx="71216">
                  <c:v>71.216000000000008</c:v>
                </c:pt>
                <c:pt idx="71217">
                  <c:v>71.217000000000041</c:v>
                </c:pt>
                <c:pt idx="71218">
                  <c:v>71.218000000000018</c:v>
                </c:pt>
                <c:pt idx="71219">
                  <c:v>71.218999999999994</c:v>
                </c:pt>
                <c:pt idx="71220">
                  <c:v>71.220000000000027</c:v>
                </c:pt>
                <c:pt idx="71221">
                  <c:v>71.221000000000004</c:v>
                </c:pt>
                <c:pt idx="71222">
                  <c:v>71.222000000000037</c:v>
                </c:pt>
                <c:pt idx="71223">
                  <c:v>71.223000000000013</c:v>
                </c:pt>
                <c:pt idx="71224">
                  <c:v>71.224000000000046</c:v>
                </c:pt>
                <c:pt idx="71225">
                  <c:v>71.225000000000023</c:v>
                </c:pt>
                <c:pt idx="71226">
                  <c:v>71.225999999999999</c:v>
                </c:pt>
                <c:pt idx="71227">
                  <c:v>71.227000000000032</c:v>
                </c:pt>
                <c:pt idx="71228">
                  <c:v>71.228000000000009</c:v>
                </c:pt>
                <c:pt idx="71229">
                  <c:v>71.229000000000042</c:v>
                </c:pt>
                <c:pt idx="71230">
                  <c:v>71.230000000000018</c:v>
                </c:pt>
                <c:pt idx="71231">
                  <c:v>71.230999999999995</c:v>
                </c:pt>
                <c:pt idx="71232">
                  <c:v>71.232000000000028</c:v>
                </c:pt>
                <c:pt idx="71233">
                  <c:v>71.233000000000004</c:v>
                </c:pt>
                <c:pt idx="71234">
                  <c:v>71.234000000000037</c:v>
                </c:pt>
                <c:pt idx="71235">
                  <c:v>71.235000000000014</c:v>
                </c:pt>
                <c:pt idx="71236">
                  <c:v>71.23599999999999</c:v>
                </c:pt>
                <c:pt idx="71237">
                  <c:v>71.237000000000023</c:v>
                </c:pt>
                <c:pt idx="71238">
                  <c:v>71.238</c:v>
                </c:pt>
                <c:pt idx="71239">
                  <c:v>71.239000000000033</c:v>
                </c:pt>
                <c:pt idx="71240">
                  <c:v>71.240000000000009</c:v>
                </c:pt>
                <c:pt idx="71241">
                  <c:v>71.241000000000042</c:v>
                </c:pt>
                <c:pt idx="71242">
                  <c:v>71.242000000000019</c:v>
                </c:pt>
                <c:pt idx="71243">
                  <c:v>71.242999999999995</c:v>
                </c:pt>
                <c:pt idx="71244">
                  <c:v>71.244000000000028</c:v>
                </c:pt>
                <c:pt idx="71245">
                  <c:v>71.245000000000005</c:v>
                </c:pt>
                <c:pt idx="71246">
                  <c:v>71.246000000000038</c:v>
                </c:pt>
                <c:pt idx="71247">
                  <c:v>71.247000000000014</c:v>
                </c:pt>
                <c:pt idx="71248">
                  <c:v>71.24799999999999</c:v>
                </c:pt>
                <c:pt idx="71249">
                  <c:v>71.249000000000024</c:v>
                </c:pt>
                <c:pt idx="71250">
                  <c:v>71.25</c:v>
                </c:pt>
                <c:pt idx="71251">
                  <c:v>71.251000000000033</c:v>
                </c:pt>
                <c:pt idx="71252">
                  <c:v>71.25200000000001</c:v>
                </c:pt>
                <c:pt idx="71253">
                  <c:v>71.253000000000043</c:v>
                </c:pt>
                <c:pt idx="71254">
                  <c:v>71.254000000000019</c:v>
                </c:pt>
                <c:pt idx="71255">
                  <c:v>71.254999999999995</c:v>
                </c:pt>
                <c:pt idx="71256">
                  <c:v>71.256000000000029</c:v>
                </c:pt>
                <c:pt idx="71257">
                  <c:v>71.257000000000005</c:v>
                </c:pt>
                <c:pt idx="71258">
                  <c:v>71.258000000000038</c:v>
                </c:pt>
                <c:pt idx="71259">
                  <c:v>71.259000000000015</c:v>
                </c:pt>
                <c:pt idx="71260">
                  <c:v>71.259999999999991</c:v>
                </c:pt>
                <c:pt idx="71261">
                  <c:v>71.261000000000024</c:v>
                </c:pt>
                <c:pt idx="71262">
                  <c:v>71.262</c:v>
                </c:pt>
                <c:pt idx="71263">
                  <c:v>71.263000000000034</c:v>
                </c:pt>
                <c:pt idx="71264">
                  <c:v>71.26400000000001</c:v>
                </c:pt>
                <c:pt idx="71265">
                  <c:v>71.265000000000043</c:v>
                </c:pt>
                <c:pt idx="71266">
                  <c:v>71.26600000000002</c:v>
                </c:pt>
                <c:pt idx="71267">
                  <c:v>71.266999999999996</c:v>
                </c:pt>
                <c:pt idx="71268">
                  <c:v>71.268000000000029</c:v>
                </c:pt>
                <c:pt idx="71269">
                  <c:v>71.269000000000005</c:v>
                </c:pt>
                <c:pt idx="71270">
                  <c:v>71.270000000000039</c:v>
                </c:pt>
                <c:pt idx="71271">
                  <c:v>71.271000000000015</c:v>
                </c:pt>
                <c:pt idx="71272">
                  <c:v>71.271999999999991</c:v>
                </c:pt>
                <c:pt idx="71273">
                  <c:v>71.273000000000025</c:v>
                </c:pt>
                <c:pt idx="71274">
                  <c:v>71.274000000000001</c:v>
                </c:pt>
                <c:pt idx="71275">
                  <c:v>71.275000000000034</c:v>
                </c:pt>
                <c:pt idx="71276">
                  <c:v>71.27600000000001</c:v>
                </c:pt>
                <c:pt idx="71277">
                  <c:v>71.277000000000044</c:v>
                </c:pt>
                <c:pt idx="71278">
                  <c:v>71.27800000000002</c:v>
                </c:pt>
                <c:pt idx="71279">
                  <c:v>71.278999999999996</c:v>
                </c:pt>
                <c:pt idx="71280">
                  <c:v>71.28000000000003</c:v>
                </c:pt>
                <c:pt idx="71281">
                  <c:v>71.281000000000006</c:v>
                </c:pt>
                <c:pt idx="71282">
                  <c:v>71.282000000000039</c:v>
                </c:pt>
                <c:pt idx="71283">
                  <c:v>71.283000000000015</c:v>
                </c:pt>
                <c:pt idx="71284">
                  <c:v>71.283999999999992</c:v>
                </c:pt>
                <c:pt idx="71285">
                  <c:v>71.285000000000025</c:v>
                </c:pt>
                <c:pt idx="71286">
                  <c:v>71.286000000000001</c:v>
                </c:pt>
                <c:pt idx="71287">
                  <c:v>71.287000000000035</c:v>
                </c:pt>
                <c:pt idx="71288">
                  <c:v>71.288000000000011</c:v>
                </c:pt>
                <c:pt idx="71289">
                  <c:v>71.289000000000044</c:v>
                </c:pt>
                <c:pt idx="71290">
                  <c:v>71.29000000000002</c:v>
                </c:pt>
                <c:pt idx="71291">
                  <c:v>71.290999999999997</c:v>
                </c:pt>
                <c:pt idx="71292">
                  <c:v>71.29200000000003</c:v>
                </c:pt>
                <c:pt idx="71293">
                  <c:v>71.293000000000006</c:v>
                </c:pt>
                <c:pt idx="71294">
                  <c:v>71.29400000000004</c:v>
                </c:pt>
                <c:pt idx="71295">
                  <c:v>71.295000000000016</c:v>
                </c:pt>
                <c:pt idx="71296">
                  <c:v>71.295999999999992</c:v>
                </c:pt>
                <c:pt idx="71297">
                  <c:v>71.297000000000025</c:v>
                </c:pt>
                <c:pt idx="71298">
                  <c:v>71.298000000000002</c:v>
                </c:pt>
                <c:pt idx="71299">
                  <c:v>71.299000000000035</c:v>
                </c:pt>
                <c:pt idx="71300">
                  <c:v>71.300000000000011</c:v>
                </c:pt>
                <c:pt idx="71301">
                  <c:v>71.301000000000045</c:v>
                </c:pt>
                <c:pt idx="71302">
                  <c:v>71.302000000000021</c:v>
                </c:pt>
                <c:pt idx="71303">
                  <c:v>71.302999999999997</c:v>
                </c:pt>
                <c:pt idx="71304">
                  <c:v>71.30400000000003</c:v>
                </c:pt>
                <c:pt idx="71305">
                  <c:v>71.305000000000007</c:v>
                </c:pt>
                <c:pt idx="71306">
                  <c:v>71.30600000000004</c:v>
                </c:pt>
                <c:pt idx="71307">
                  <c:v>71.307000000000016</c:v>
                </c:pt>
                <c:pt idx="71308">
                  <c:v>71.307999999999993</c:v>
                </c:pt>
                <c:pt idx="71309">
                  <c:v>71.309000000000026</c:v>
                </c:pt>
                <c:pt idx="71310">
                  <c:v>71.31</c:v>
                </c:pt>
                <c:pt idx="71311">
                  <c:v>71.311000000000035</c:v>
                </c:pt>
                <c:pt idx="71312">
                  <c:v>71.312000000000012</c:v>
                </c:pt>
                <c:pt idx="71313">
                  <c:v>71.313000000000045</c:v>
                </c:pt>
                <c:pt idx="71314">
                  <c:v>71.314000000000021</c:v>
                </c:pt>
                <c:pt idx="71315">
                  <c:v>71.314999999999998</c:v>
                </c:pt>
                <c:pt idx="71316">
                  <c:v>71.316000000000031</c:v>
                </c:pt>
                <c:pt idx="71317">
                  <c:v>71.317000000000007</c:v>
                </c:pt>
                <c:pt idx="71318">
                  <c:v>71.31800000000004</c:v>
                </c:pt>
                <c:pt idx="71319">
                  <c:v>71.319000000000017</c:v>
                </c:pt>
                <c:pt idx="71320">
                  <c:v>71.319999999999993</c:v>
                </c:pt>
                <c:pt idx="71321">
                  <c:v>71.321000000000026</c:v>
                </c:pt>
                <c:pt idx="71322">
                  <c:v>71.322000000000003</c:v>
                </c:pt>
                <c:pt idx="71323">
                  <c:v>71.323000000000036</c:v>
                </c:pt>
                <c:pt idx="71324">
                  <c:v>71.324000000000012</c:v>
                </c:pt>
                <c:pt idx="71325">
                  <c:v>71.325000000000045</c:v>
                </c:pt>
                <c:pt idx="71326">
                  <c:v>71.326000000000022</c:v>
                </c:pt>
                <c:pt idx="71327">
                  <c:v>71.326999999999998</c:v>
                </c:pt>
                <c:pt idx="71328">
                  <c:v>71.328000000000031</c:v>
                </c:pt>
                <c:pt idx="71329">
                  <c:v>71.329000000000008</c:v>
                </c:pt>
                <c:pt idx="71330">
                  <c:v>71.330000000000041</c:v>
                </c:pt>
                <c:pt idx="71331">
                  <c:v>71.331000000000017</c:v>
                </c:pt>
                <c:pt idx="71332">
                  <c:v>71.331999999999994</c:v>
                </c:pt>
                <c:pt idx="71333">
                  <c:v>71.333000000000027</c:v>
                </c:pt>
                <c:pt idx="71334">
                  <c:v>71.334000000000003</c:v>
                </c:pt>
                <c:pt idx="71335">
                  <c:v>71.335000000000036</c:v>
                </c:pt>
                <c:pt idx="71336">
                  <c:v>71.336000000000013</c:v>
                </c:pt>
                <c:pt idx="71337">
                  <c:v>71.337000000000046</c:v>
                </c:pt>
                <c:pt idx="71338">
                  <c:v>71.338000000000022</c:v>
                </c:pt>
                <c:pt idx="71339">
                  <c:v>71.338999999999999</c:v>
                </c:pt>
                <c:pt idx="71340">
                  <c:v>71.340000000000032</c:v>
                </c:pt>
                <c:pt idx="71341">
                  <c:v>71.341000000000008</c:v>
                </c:pt>
                <c:pt idx="71342">
                  <c:v>71.342000000000041</c:v>
                </c:pt>
                <c:pt idx="71343">
                  <c:v>71.343000000000018</c:v>
                </c:pt>
                <c:pt idx="71344">
                  <c:v>71.343999999999994</c:v>
                </c:pt>
                <c:pt idx="71345">
                  <c:v>71.345000000000027</c:v>
                </c:pt>
                <c:pt idx="71346">
                  <c:v>71.346000000000004</c:v>
                </c:pt>
                <c:pt idx="71347">
                  <c:v>71.347000000000037</c:v>
                </c:pt>
                <c:pt idx="71348">
                  <c:v>71.348000000000013</c:v>
                </c:pt>
                <c:pt idx="71349">
                  <c:v>71.349000000000046</c:v>
                </c:pt>
                <c:pt idx="71350">
                  <c:v>71.350000000000023</c:v>
                </c:pt>
                <c:pt idx="71351">
                  <c:v>71.350999999999999</c:v>
                </c:pt>
                <c:pt idx="71352">
                  <c:v>71.352000000000032</c:v>
                </c:pt>
                <c:pt idx="71353">
                  <c:v>71.353000000000009</c:v>
                </c:pt>
                <c:pt idx="71354">
                  <c:v>71.354000000000042</c:v>
                </c:pt>
                <c:pt idx="71355">
                  <c:v>71.355000000000018</c:v>
                </c:pt>
                <c:pt idx="71356">
                  <c:v>71.355999999999995</c:v>
                </c:pt>
                <c:pt idx="71357">
                  <c:v>71.357000000000028</c:v>
                </c:pt>
                <c:pt idx="71358">
                  <c:v>71.358000000000004</c:v>
                </c:pt>
                <c:pt idx="71359">
                  <c:v>71.359000000000037</c:v>
                </c:pt>
                <c:pt idx="71360">
                  <c:v>71.360000000000014</c:v>
                </c:pt>
                <c:pt idx="71361">
                  <c:v>71.36099999999999</c:v>
                </c:pt>
                <c:pt idx="71362">
                  <c:v>71.362000000000023</c:v>
                </c:pt>
                <c:pt idx="71363">
                  <c:v>71.363</c:v>
                </c:pt>
                <c:pt idx="71364">
                  <c:v>71.364000000000033</c:v>
                </c:pt>
                <c:pt idx="71365">
                  <c:v>71.365000000000009</c:v>
                </c:pt>
                <c:pt idx="71366">
                  <c:v>71.366000000000042</c:v>
                </c:pt>
                <c:pt idx="71367">
                  <c:v>71.367000000000019</c:v>
                </c:pt>
                <c:pt idx="71368">
                  <c:v>71.367999999999995</c:v>
                </c:pt>
                <c:pt idx="71369">
                  <c:v>71.369000000000028</c:v>
                </c:pt>
                <c:pt idx="71370">
                  <c:v>71.37</c:v>
                </c:pt>
                <c:pt idx="71371">
                  <c:v>71.371000000000038</c:v>
                </c:pt>
                <c:pt idx="71372">
                  <c:v>71.372000000000014</c:v>
                </c:pt>
                <c:pt idx="71373">
                  <c:v>71.37299999999999</c:v>
                </c:pt>
                <c:pt idx="71374">
                  <c:v>71.374000000000024</c:v>
                </c:pt>
                <c:pt idx="71375">
                  <c:v>71.375</c:v>
                </c:pt>
                <c:pt idx="71376">
                  <c:v>71.376000000000033</c:v>
                </c:pt>
                <c:pt idx="71377">
                  <c:v>71.37700000000001</c:v>
                </c:pt>
                <c:pt idx="71378">
                  <c:v>71.378000000000043</c:v>
                </c:pt>
                <c:pt idx="71379">
                  <c:v>71.379000000000019</c:v>
                </c:pt>
                <c:pt idx="71380">
                  <c:v>71.38</c:v>
                </c:pt>
                <c:pt idx="71381">
                  <c:v>71.381000000000029</c:v>
                </c:pt>
                <c:pt idx="71382">
                  <c:v>71.382000000000005</c:v>
                </c:pt>
                <c:pt idx="71383">
                  <c:v>71.383000000000038</c:v>
                </c:pt>
                <c:pt idx="71384">
                  <c:v>71.384000000000015</c:v>
                </c:pt>
                <c:pt idx="71385">
                  <c:v>71.384999999999991</c:v>
                </c:pt>
                <c:pt idx="71386">
                  <c:v>71.386000000000024</c:v>
                </c:pt>
                <c:pt idx="71387">
                  <c:v>71.387</c:v>
                </c:pt>
                <c:pt idx="71388">
                  <c:v>71.388000000000034</c:v>
                </c:pt>
                <c:pt idx="71389">
                  <c:v>71.38900000000001</c:v>
                </c:pt>
                <c:pt idx="71390">
                  <c:v>71.390000000000043</c:v>
                </c:pt>
                <c:pt idx="71391">
                  <c:v>71.39100000000002</c:v>
                </c:pt>
                <c:pt idx="71392">
                  <c:v>71.391999999999996</c:v>
                </c:pt>
                <c:pt idx="71393">
                  <c:v>71.393000000000029</c:v>
                </c:pt>
                <c:pt idx="71394">
                  <c:v>71.394000000000005</c:v>
                </c:pt>
                <c:pt idx="71395">
                  <c:v>71.395000000000039</c:v>
                </c:pt>
                <c:pt idx="71396">
                  <c:v>71.396000000000015</c:v>
                </c:pt>
                <c:pt idx="71397">
                  <c:v>71.396999999999991</c:v>
                </c:pt>
                <c:pt idx="71398">
                  <c:v>71.398000000000025</c:v>
                </c:pt>
                <c:pt idx="71399">
                  <c:v>71.399000000000001</c:v>
                </c:pt>
                <c:pt idx="71400">
                  <c:v>71.400000000000034</c:v>
                </c:pt>
                <c:pt idx="71401">
                  <c:v>71.40100000000001</c:v>
                </c:pt>
                <c:pt idx="71402">
                  <c:v>71.402000000000044</c:v>
                </c:pt>
                <c:pt idx="71403">
                  <c:v>71.40300000000002</c:v>
                </c:pt>
                <c:pt idx="71404">
                  <c:v>71.403999999999996</c:v>
                </c:pt>
                <c:pt idx="71405">
                  <c:v>71.40500000000003</c:v>
                </c:pt>
                <c:pt idx="71406">
                  <c:v>71.406000000000006</c:v>
                </c:pt>
                <c:pt idx="71407">
                  <c:v>71.407000000000039</c:v>
                </c:pt>
                <c:pt idx="71408">
                  <c:v>71.408000000000015</c:v>
                </c:pt>
                <c:pt idx="71409">
                  <c:v>71.408999999999992</c:v>
                </c:pt>
                <c:pt idx="71410">
                  <c:v>71.410000000000025</c:v>
                </c:pt>
                <c:pt idx="71411">
                  <c:v>71.411000000000001</c:v>
                </c:pt>
                <c:pt idx="71412">
                  <c:v>71.412000000000035</c:v>
                </c:pt>
                <c:pt idx="71413">
                  <c:v>71.413000000000011</c:v>
                </c:pt>
                <c:pt idx="71414">
                  <c:v>71.414000000000044</c:v>
                </c:pt>
                <c:pt idx="71415">
                  <c:v>71.41500000000002</c:v>
                </c:pt>
                <c:pt idx="71416">
                  <c:v>71.415999999999997</c:v>
                </c:pt>
                <c:pt idx="71417">
                  <c:v>71.41700000000003</c:v>
                </c:pt>
                <c:pt idx="71418">
                  <c:v>71.418000000000006</c:v>
                </c:pt>
                <c:pt idx="71419">
                  <c:v>71.41900000000004</c:v>
                </c:pt>
                <c:pt idx="71420">
                  <c:v>71.420000000000016</c:v>
                </c:pt>
                <c:pt idx="71421">
                  <c:v>71.420999999999992</c:v>
                </c:pt>
                <c:pt idx="71422">
                  <c:v>71.422000000000025</c:v>
                </c:pt>
                <c:pt idx="71423">
                  <c:v>71.423000000000002</c:v>
                </c:pt>
                <c:pt idx="71424">
                  <c:v>71.424000000000035</c:v>
                </c:pt>
                <c:pt idx="71425">
                  <c:v>71.425000000000011</c:v>
                </c:pt>
                <c:pt idx="71426">
                  <c:v>71.426000000000045</c:v>
                </c:pt>
                <c:pt idx="71427">
                  <c:v>71.427000000000021</c:v>
                </c:pt>
                <c:pt idx="71428">
                  <c:v>71.427999999999997</c:v>
                </c:pt>
                <c:pt idx="71429">
                  <c:v>71.42900000000003</c:v>
                </c:pt>
                <c:pt idx="71430">
                  <c:v>71.430000000000007</c:v>
                </c:pt>
                <c:pt idx="71431">
                  <c:v>71.43100000000004</c:v>
                </c:pt>
                <c:pt idx="71432">
                  <c:v>71.432000000000016</c:v>
                </c:pt>
                <c:pt idx="71433">
                  <c:v>71.432999999999993</c:v>
                </c:pt>
                <c:pt idx="71434">
                  <c:v>71.434000000000026</c:v>
                </c:pt>
                <c:pt idx="71435">
                  <c:v>71.435000000000002</c:v>
                </c:pt>
                <c:pt idx="71436">
                  <c:v>71.436000000000035</c:v>
                </c:pt>
                <c:pt idx="71437">
                  <c:v>71.437000000000012</c:v>
                </c:pt>
                <c:pt idx="71438">
                  <c:v>71.438000000000045</c:v>
                </c:pt>
                <c:pt idx="71439">
                  <c:v>71.439000000000021</c:v>
                </c:pt>
                <c:pt idx="71440">
                  <c:v>71.44</c:v>
                </c:pt>
                <c:pt idx="71441">
                  <c:v>71.441000000000031</c:v>
                </c:pt>
                <c:pt idx="71442">
                  <c:v>71.442000000000007</c:v>
                </c:pt>
                <c:pt idx="71443">
                  <c:v>71.44300000000004</c:v>
                </c:pt>
                <c:pt idx="71444">
                  <c:v>71.444000000000017</c:v>
                </c:pt>
                <c:pt idx="71445">
                  <c:v>71.444999999999993</c:v>
                </c:pt>
                <c:pt idx="71446">
                  <c:v>71.446000000000026</c:v>
                </c:pt>
                <c:pt idx="71447">
                  <c:v>71.447000000000003</c:v>
                </c:pt>
                <c:pt idx="71448">
                  <c:v>71.448000000000036</c:v>
                </c:pt>
                <c:pt idx="71449">
                  <c:v>71.449000000000012</c:v>
                </c:pt>
                <c:pt idx="71450">
                  <c:v>71.450000000000045</c:v>
                </c:pt>
                <c:pt idx="71451">
                  <c:v>71.451000000000022</c:v>
                </c:pt>
                <c:pt idx="71452">
                  <c:v>71.451999999999998</c:v>
                </c:pt>
                <c:pt idx="71453">
                  <c:v>71.453000000000031</c:v>
                </c:pt>
                <c:pt idx="71454">
                  <c:v>71.454000000000008</c:v>
                </c:pt>
                <c:pt idx="71455">
                  <c:v>71.455000000000041</c:v>
                </c:pt>
                <c:pt idx="71456">
                  <c:v>71.456000000000017</c:v>
                </c:pt>
                <c:pt idx="71457">
                  <c:v>71.456999999999994</c:v>
                </c:pt>
                <c:pt idx="71458">
                  <c:v>71.458000000000027</c:v>
                </c:pt>
                <c:pt idx="71459">
                  <c:v>71.459000000000003</c:v>
                </c:pt>
                <c:pt idx="71460">
                  <c:v>71.460000000000036</c:v>
                </c:pt>
                <c:pt idx="71461">
                  <c:v>71.461000000000013</c:v>
                </c:pt>
                <c:pt idx="71462">
                  <c:v>71.462000000000046</c:v>
                </c:pt>
                <c:pt idx="71463">
                  <c:v>71.463000000000022</c:v>
                </c:pt>
                <c:pt idx="71464">
                  <c:v>71.463999999999999</c:v>
                </c:pt>
                <c:pt idx="71465">
                  <c:v>71.465000000000032</c:v>
                </c:pt>
                <c:pt idx="71466">
                  <c:v>71.466000000000008</c:v>
                </c:pt>
                <c:pt idx="71467">
                  <c:v>71.467000000000041</c:v>
                </c:pt>
                <c:pt idx="71468">
                  <c:v>71.468000000000018</c:v>
                </c:pt>
                <c:pt idx="71469">
                  <c:v>71.468999999999994</c:v>
                </c:pt>
                <c:pt idx="71470">
                  <c:v>71.470000000000027</c:v>
                </c:pt>
                <c:pt idx="71471">
                  <c:v>71.471000000000004</c:v>
                </c:pt>
                <c:pt idx="71472">
                  <c:v>71.472000000000037</c:v>
                </c:pt>
                <c:pt idx="71473">
                  <c:v>71.473000000000013</c:v>
                </c:pt>
                <c:pt idx="71474">
                  <c:v>71.474000000000046</c:v>
                </c:pt>
                <c:pt idx="71475">
                  <c:v>71.475000000000023</c:v>
                </c:pt>
                <c:pt idx="71476">
                  <c:v>71.475999999999999</c:v>
                </c:pt>
                <c:pt idx="71477">
                  <c:v>71.477000000000032</c:v>
                </c:pt>
                <c:pt idx="71478">
                  <c:v>71.478000000000009</c:v>
                </c:pt>
                <c:pt idx="71479">
                  <c:v>71.479000000000042</c:v>
                </c:pt>
                <c:pt idx="71480">
                  <c:v>71.480000000000018</c:v>
                </c:pt>
                <c:pt idx="71481">
                  <c:v>71.480999999999995</c:v>
                </c:pt>
                <c:pt idx="71482">
                  <c:v>71.482000000000028</c:v>
                </c:pt>
                <c:pt idx="71483">
                  <c:v>71.483000000000004</c:v>
                </c:pt>
                <c:pt idx="71484">
                  <c:v>71.484000000000037</c:v>
                </c:pt>
                <c:pt idx="71485">
                  <c:v>71.485000000000014</c:v>
                </c:pt>
                <c:pt idx="71486">
                  <c:v>71.48599999999999</c:v>
                </c:pt>
                <c:pt idx="71487">
                  <c:v>71.487000000000023</c:v>
                </c:pt>
                <c:pt idx="71488">
                  <c:v>71.488</c:v>
                </c:pt>
                <c:pt idx="71489">
                  <c:v>71.489000000000033</c:v>
                </c:pt>
                <c:pt idx="71490">
                  <c:v>71.490000000000009</c:v>
                </c:pt>
                <c:pt idx="71491">
                  <c:v>71.491000000000042</c:v>
                </c:pt>
                <c:pt idx="71492">
                  <c:v>71.492000000000019</c:v>
                </c:pt>
                <c:pt idx="71493">
                  <c:v>71.492999999999995</c:v>
                </c:pt>
                <c:pt idx="71494">
                  <c:v>71.494000000000028</c:v>
                </c:pt>
                <c:pt idx="71495">
                  <c:v>71.495000000000005</c:v>
                </c:pt>
                <c:pt idx="71496">
                  <c:v>71.496000000000038</c:v>
                </c:pt>
                <c:pt idx="71497">
                  <c:v>71.497000000000014</c:v>
                </c:pt>
                <c:pt idx="71498">
                  <c:v>71.49799999999999</c:v>
                </c:pt>
                <c:pt idx="71499">
                  <c:v>71.499000000000024</c:v>
                </c:pt>
                <c:pt idx="71500">
                  <c:v>71.5</c:v>
                </c:pt>
                <c:pt idx="71501">
                  <c:v>71.501000000000033</c:v>
                </c:pt>
                <c:pt idx="71502">
                  <c:v>71.50200000000001</c:v>
                </c:pt>
                <c:pt idx="71503">
                  <c:v>71.503000000000043</c:v>
                </c:pt>
                <c:pt idx="71504">
                  <c:v>71.504000000000019</c:v>
                </c:pt>
                <c:pt idx="71505">
                  <c:v>71.504999999999995</c:v>
                </c:pt>
                <c:pt idx="71506">
                  <c:v>71.506000000000029</c:v>
                </c:pt>
                <c:pt idx="71507">
                  <c:v>71.507000000000005</c:v>
                </c:pt>
                <c:pt idx="71508">
                  <c:v>71.508000000000038</c:v>
                </c:pt>
                <c:pt idx="71509">
                  <c:v>71.509000000000015</c:v>
                </c:pt>
                <c:pt idx="71510">
                  <c:v>71.509999999999991</c:v>
                </c:pt>
                <c:pt idx="71511">
                  <c:v>71.511000000000024</c:v>
                </c:pt>
                <c:pt idx="71512">
                  <c:v>71.512</c:v>
                </c:pt>
                <c:pt idx="71513">
                  <c:v>71.513000000000034</c:v>
                </c:pt>
                <c:pt idx="71514">
                  <c:v>71.51400000000001</c:v>
                </c:pt>
                <c:pt idx="71515">
                  <c:v>71.515000000000043</c:v>
                </c:pt>
                <c:pt idx="71516">
                  <c:v>71.51600000000002</c:v>
                </c:pt>
                <c:pt idx="71517">
                  <c:v>71.516999999999996</c:v>
                </c:pt>
                <c:pt idx="71518">
                  <c:v>71.518000000000029</c:v>
                </c:pt>
                <c:pt idx="71519">
                  <c:v>71.519000000000005</c:v>
                </c:pt>
                <c:pt idx="71520">
                  <c:v>71.520000000000039</c:v>
                </c:pt>
                <c:pt idx="71521">
                  <c:v>71.521000000000015</c:v>
                </c:pt>
                <c:pt idx="71522">
                  <c:v>71.521999999999991</c:v>
                </c:pt>
                <c:pt idx="71523">
                  <c:v>71.523000000000025</c:v>
                </c:pt>
                <c:pt idx="71524">
                  <c:v>71.524000000000001</c:v>
                </c:pt>
                <c:pt idx="71525">
                  <c:v>71.525000000000034</c:v>
                </c:pt>
                <c:pt idx="71526">
                  <c:v>71.52600000000001</c:v>
                </c:pt>
                <c:pt idx="71527">
                  <c:v>71.527000000000044</c:v>
                </c:pt>
                <c:pt idx="71528">
                  <c:v>71.52800000000002</c:v>
                </c:pt>
                <c:pt idx="71529">
                  <c:v>71.528999999999996</c:v>
                </c:pt>
                <c:pt idx="71530">
                  <c:v>71.53000000000003</c:v>
                </c:pt>
                <c:pt idx="71531">
                  <c:v>71.531000000000006</c:v>
                </c:pt>
                <c:pt idx="71532">
                  <c:v>71.532000000000039</c:v>
                </c:pt>
                <c:pt idx="71533">
                  <c:v>71.533000000000015</c:v>
                </c:pt>
                <c:pt idx="71534">
                  <c:v>71.533999999999992</c:v>
                </c:pt>
                <c:pt idx="71535">
                  <c:v>71.535000000000025</c:v>
                </c:pt>
                <c:pt idx="71536">
                  <c:v>71.536000000000001</c:v>
                </c:pt>
                <c:pt idx="71537">
                  <c:v>71.537000000000035</c:v>
                </c:pt>
                <c:pt idx="71538">
                  <c:v>71.538000000000011</c:v>
                </c:pt>
                <c:pt idx="71539">
                  <c:v>71.539000000000044</c:v>
                </c:pt>
                <c:pt idx="71540">
                  <c:v>71.54000000000002</c:v>
                </c:pt>
                <c:pt idx="71541">
                  <c:v>71.540999999999997</c:v>
                </c:pt>
                <c:pt idx="71542">
                  <c:v>71.54200000000003</c:v>
                </c:pt>
                <c:pt idx="71543">
                  <c:v>71.543000000000006</c:v>
                </c:pt>
                <c:pt idx="71544">
                  <c:v>71.54400000000004</c:v>
                </c:pt>
                <c:pt idx="71545">
                  <c:v>71.545000000000016</c:v>
                </c:pt>
                <c:pt idx="71546">
                  <c:v>71.545999999999992</c:v>
                </c:pt>
                <c:pt idx="71547">
                  <c:v>71.547000000000025</c:v>
                </c:pt>
                <c:pt idx="71548">
                  <c:v>71.548000000000002</c:v>
                </c:pt>
                <c:pt idx="71549">
                  <c:v>71.549000000000035</c:v>
                </c:pt>
                <c:pt idx="71550">
                  <c:v>71.550000000000011</c:v>
                </c:pt>
                <c:pt idx="71551">
                  <c:v>71.551000000000045</c:v>
                </c:pt>
                <c:pt idx="71552">
                  <c:v>71.552000000000021</c:v>
                </c:pt>
                <c:pt idx="71553">
                  <c:v>71.552999999999997</c:v>
                </c:pt>
                <c:pt idx="71554">
                  <c:v>71.55400000000003</c:v>
                </c:pt>
                <c:pt idx="71555">
                  <c:v>71.555000000000007</c:v>
                </c:pt>
                <c:pt idx="71556">
                  <c:v>71.55600000000004</c:v>
                </c:pt>
                <c:pt idx="71557">
                  <c:v>71.557000000000016</c:v>
                </c:pt>
                <c:pt idx="71558">
                  <c:v>71.557999999999993</c:v>
                </c:pt>
                <c:pt idx="71559">
                  <c:v>71.559000000000026</c:v>
                </c:pt>
                <c:pt idx="71560">
                  <c:v>71.56</c:v>
                </c:pt>
                <c:pt idx="71561">
                  <c:v>71.561000000000035</c:v>
                </c:pt>
                <c:pt idx="71562">
                  <c:v>71.562000000000012</c:v>
                </c:pt>
                <c:pt idx="71563">
                  <c:v>71.563000000000045</c:v>
                </c:pt>
                <c:pt idx="71564">
                  <c:v>71.564000000000021</c:v>
                </c:pt>
                <c:pt idx="71565">
                  <c:v>71.564999999999998</c:v>
                </c:pt>
                <c:pt idx="71566">
                  <c:v>71.566000000000031</c:v>
                </c:pt>
                <c:pt idx="71567">
                  <c:v>71.567000000000007</c:v>
                </c:pt>
                <c:pt idx="71568">
                  <c:v>71.56800000000004</c:v>
                </c:pt>
                <c:pt idx="71569">
                  <c:v>71.569000000000017</c:v>
                </c:pt>
                <c:pt idx="71570">
                  <c:v>71.569999999999993</c:v>
                </c:pt>
                <c:pt idx="71571">
                  <c:v>71.571000000000026</c:v>
                </c:pt>
                <c:pt idx="71572">
                  <c:v>71.572000000000003</c:v>
                </c:pt>
                <c:pt idx="71573">
                  <c:v>71.573000000000036</c:v>
                </c:pt>
                <c:pt idx="71574">
                  <c:v>71.574000000000012</c:v>
                </c:pt>
                <c:pt idx="71575">
                  <c:v>71.575000000000045</c:v>
                </c:pt>
                <c:pt idx="71576">
                  <c:v>71.576000000000022</c:v>
                </c:pt>
                <c:pt idx="71577">
                  <c:v>71.576999999999998</c:v>
                </c:pt>
                <c:pt idx="71578">
                  <c:v>71.578000000000031</c:v>
                </c:pt>
                <c:pt idx="71579">
                  <c:v>71.579000000000008</c:v>
                </c:pt>
                <c:pt idx="71580">
                  <c:v>71.580000000000041</c:v>
                </c:pt>
                <c:pt idx="71581">
                  <c:v>71.581000000000017</c:v>
                </c:pt>
                <c:pt idx="71582">
                  <c:v>71.581999999999994</c:v>
                </c:pt>
                <c:pt idx="71583">
                  <c:v>71.583000000000027</c:v>
                </c:pt>
                <c:pt idx="71584">
                  <c:v>71.584000000000003</c:v>
                </c:pt>
                <c:pt idx="71585">
                  <c:v>71.585000000000036</c:v>
                </c:pt>
                <c:pt idx="71586">
                  <c:v>71.586000000000013</c:v>
                </c:pt>
                <c:pt idx="71587">
                  <c:v>71.587000000000046</c:v>
                </c:pt>
                <c:pt idx="71588">
                  <c:v>71.588000000000022</c:v>
                </c:pt>
                <c:pt idx="71589">
                  <c:v>71.588999999999999</c:v>
                </c:pt>
                <c:pt idx="71590">
                  <c:v>71.590000000000032</c:v>
                </c:pt>
                <c:pt idx="71591">
                  <c:v>71.591000000000008</c:v>
                </c:pt>
                <c:pt idx="71592">
                  <c:v>71.592000000000041</c:v>
                </c:pt>
                <c:pt idx="71593">
                  <c:v>71.593000000000018</c:v>
                </c:pt>
                <c:pt idx="71594">
                  <c:v>71.593999999999994</c:v>
                </c:pt>
                <c:pt idx="71595">
                  <c:v>71.595000000000027</c:v>
                </c:pt>
                <c:pt idx="71596">
                  <c:v>71.596000000000004</c:v>
                </c:pt>
                <c:pt idx="71597">
                  <c:v>71.597000000000037</c:v>
                </c:pt>
                <c:pt idx="71598">
                  <c:v>71.598000000000013</c:v>
                </c:pt>
                <c:pt idx="71599">
                  <c:v>71.599000000000046</c:v>
                </c:pt>
                <c:pt idx="71600">
                  <c:v>71.600000000000023</c:v>
                </c:pt>
                <c:pt idx="71601">
                  <c:v>71.600999999999999</c:v>
                </c:pt>
                <c:pt idx="71602">
                  <c:v>71.602000000000032</c:v>
                </c:pt>
                <c:pt idx="71603">
                  <c:v>71.603000000000009</c:v>
                </c:pt>
                <c:pt idx="71604">
                  <c:v>71.604000000000042</c:v>
                </c:pt>
                <c:pt idx="71605">
                  <c:v>71.605000000000018</c:v>
                </c:pt>
                <c:pt idx="71606">
                  <c:v>71.605999999999995</c:v>
                </c:pt>
                <c:pt idx="71607">
                  <c:v>71.607000000000028</c:v>
                </c:pt>
                <c:pt idx="71608">
                  <c:v>71.608000000000004</c:v>
                </c:pt>
                <c:pt idx="71609">
                  <c:v>71.609000000000037</c:v>
                </c:pt>
                <c:pt idx="71610">
                  <c:v>71.610000000000014</c:v>
                </c:pt>
                <c:pt idx="71611">
                  <c:v>71.61099999999999</c:v>
                </c:pt>
                <c:pt idx="71612">
                  <c:v>71.612000000000023</c:v>
                </c:pt>
                <c:pt idx="71613">
                  <c:v>71.613</c:v>
                </c:pt>
                <c:pt idx="71614">
                  <c:v>71.614000000000033</c:v>
                </c:pt>
                <c:pt idx="71615">
                  <c:v>71.615000000000009</c:v>
                </c:pt>
                <c:pt idx="71616">
                  <c:v>71.616000000000042</c:v>
                </c:pt>
                <c:pt idx="71617">
                  <c:v>71.617000000000019</c:v>
                </c:pt>
                <c:pt idx="71618">
                  <c:v>71.617999999999995</c:v>
                </c:pt>
                <c:pt idx="71619">
                  <c:v>71.619000000000028</c:v>
                </c:pt>
                <c:pt idx="71620">
                  <c:v>71.62</c:v>
                </c:pt>
                <c:pt idx="71621">
                  <c:v>71.621000000000038</c:v>
                </c:pt>
                <c:pt idx="71622">
                  <c:v>71.622000000000014</c:v>
                </c:pt>
                <c:pt idx="71623">
                  <c:v>71.62299999999999</c:v>
                </c:pt>
                <c:pt idx="71624">
                  <c:v>71.624000000000024</c:v>
                </c:pt>
                <c:pt idx="71625">
                  <c:v>71.625</c:v>
                </c:pt>
                <c:pt idx="71626">
                  <c:v>71.626000000000033</c:v>
                </c:pt>
                <c:pt idx="71627">
                  <c:v>71.62700000000001</c:v>
                </c:pt>
                <c:pt idx="71628">
                  <c:v>71.628000000000043</c:v>
                </c:pt>
                <c:pt idx="71629">
                  <c:v>71.629000000000019</c:v>
                </c:pt>
                <c:pt idx="71630">
                  <c:v>71.63</c:v>
                </c:pt>
                <c:pt idx="71631">
                  <c:v>71.631000000000029</c:v>
                </c:pt>
                <c:pt idx="71632">
                  <c:v>71.632000000000005</c:v>
                </c:pt>
                <c:pt idx="71633">
                  <c:v>71.633000000000038</c:v>
                </c:pt>
                <c:pt idx="71634">
                  <c:v>71.634000000000015</c:v>
                </c:pt>
                <c:pt idx="71635">
                  <c:v>71.634999999999991</c:v>
                </c:pt>
                <c:pt idx="71636">
                  <c:v>71.636000000000024</c:v>
                </c:pt>
                <c:pt idx="71637">
                  <c:v>71.637</c:v>
                </c:pt>
                <c:pt idx="71638">
                  <c:v>71.638000000000034</c:v>
                </c:pt>
                <c:pt idx="71639">
                  <c:v>71.63900000000001</c:v>
                </c:pt>
                <c:pt idx="71640">
                  <c:v>71.640000000000043</c:v>
                </c:pt>
                <c:pt idx="71641">
                  <c:v>71.64100000000002</c:v>
                </c:pt>
                <c:pt idx="71642">
                  <c:v>71.641999999999996</c:v>
                </c:pt>
                <c:pt idx="71643">
                  <c:v>71.643000000000029</c:v>
                </c:pt>
                <c:pt idx="71644">
                  <c:v>71.644000000000005</c:v>
                </c:pt>
                <c:pt idx="71645">
                  <c:v>71.645000000000039</c:v>
                </c:pt>
                <c:pt idx="71646">
                  <c:v>71.646000000000015</c:v>
                </c:pt>
                <c:pt idx="71647">
                  <c:v>71.646999999999991</c:v>
                </c:pt>
                <c:pt idx="71648">
                  <c:v>71.648000000000025</c:v>
                </c:pt>
                <c:pt idx="71649">
                  <c:v>71.649000000000001</c:v>
                </c:pt>
                <c:pt idx="71650">
                  <c:v>71.650000000000034</c:v>
                </c:pt>
                <c:pt idx="71651">
                  <c:v>71.65100000000001</c:v>
                </c:pt>
                <c:pt idx="71652">
                  <c:v>71.652000000000044</c:v>
                </c:pt>
                <c:pt idx="71653">
                  <c:v>71.65300000000002</c:v>
                </c:pt>
                <c:pt idx="71654">
                  <c:v>71.653999999999996</c:v>
                </c:pt>
                <c:pt idx="71655">
                  <c:v>71.65500000000003</c:v>
                </c:pt>
                <c:pt idx="71656">
                  <c:v>71.656000000000006</c:v>
                </c:pt>
                <c:pt idx="71657">
                  <c:v>71.657000000000039</c:v>
                </c:pt>
                <c:pt idx="71658">
                  <c:v>71.658000000000015</c:v>
                </c:pt>
                <c:pt idx="71659">
                  <c:v>71.658999999999992</c:v>
                </c:pt>
                <c:pt idx="71660">
                  <c:v>71.660000000000025</c:v>
                </c:pt>
                <c:pt idx="71661">
                  <c:v>71.661000000000001</c:v>
                </c:pt>
                <c:pt idx="71662">
                  <c:v>71.662000000000035</c:v>
                </c:pt>
                <c:pt idx="71663">
                  <c:v>71.663000000000011</c:v>
                </c:pt>
                <c:pt idx="71664">
                  <c:v>71.664000000000044</c:v>
                </c:pt>
                <c:pt idx="71665">
                  <c:v>71.66500000000002</c:v>
                </c:pt>
                <c:pt idx="71666">
                  <c:v>71.665999999999997</c:v>
                </c:pt>
                <c:pt idx="71667">
                  <c:v>71.66700000000003</c:v>
                </c:pt>
                <c:pt idx="71668">
                  <c:v>71.668000000000006</c:v>
                </c:pt>
                <c:pt idx="71669">
                  <c:v>71.66900000000004</c:v>
                </c:pt>
                <c:pt idx="71670">
                  <c:v>71.670000000000016</c:v>
                </c:pt>
                <c:pt idx="71671">
                  <c:v>71.670999999999992</c:v>
                </c:pt>
                <c:pt idx="71672">
                  <c:v>71.672000000000025</c:v>
                </c:pt>
                <c:pt idx="71673">
                  <c:v>71.673000000000002</c:v>
                </c:pt>
                <c:pt idx="71674">
                  <c:v>71.674000000000035</c:v>
                </c:pt>
                <c:pt idx="71675">
                  <c:v>71.675000000000011</c:v>
                </c:pt>
                <c:pt idx="71676">
                  <c:v>71.676000000000045</c:v>
                </c:pt>
                <c:pt idx="71677">
                  <c:v>71.677000000000021</c:v>
                </c:pt>
                <c:pt idx="71678">
                  <c:v>71.677999999999997</c:v>
                </c:pt>
                <c:pt idx="71679">
                  <c:v>71.67900000000003</c:v>
                </c:pt>
                <c:pt idx="71680">
                  <c:v>71.680000000000007</c:v>
                </c:pt>
                <c:pt idx="71681">
                  <c:v>71.68100000000004</c:v>
                </c:pt>
                <c:pt idx="71682">
                  <c:v>71.682000000000016</c:v>
                </c:pt>
                <c:pt idx="71683">
                  <c:v>71.682999999999993</c:v>
                </c:pt>
                <c:pt idx="71684">
                  <c:v>71.684000000000026</c:v>
                </c:pt>
                <c:pt idx="71685">
                  <c:v>71.685000000000002</c:v>
                </c:pt>
                <c:pt idx="71686">
                  <c:v>71.686000000000035</c:v>
                </c:pt>
                <c:pt idx="71687">
                  <c:v>71.687000000000012</c:v>
                </c:pt>
                <c:pt idx="71688">
                  <c:v>71.688000000000045</c:v>
                </c:pt>
                <c:pt idx="71689">
                  <c:v>71.689000000000021</c:v>
                </c:pt>
                <c:pt idx="71690">
                  <c:v>71.69</c:v>
                </c:pt>
                <c:pt idx="71691">
                  <c:v>71.691000000000031</c:v>
                </c:pt>
                <c:pt idx="71692">
                  <c:v>71.692000000000007</c:v>
                </c:pt>
                <c:pt idx="71693">
                  <c:v>71.69300000000004</c:v>
                </c:pt>
                <c:pt idx="71694">
                  <c:v>71.694000000000017</c:v>
                </c:pt>
                <c:pt idx="71695">
                  <c:v>71.694999999999993</c:v>
                </c:pt>
                <c:pt idx="71696">
                  <c:v>71.696000000000026</c:v>
                </c:pt>
                <c:pt idx="71697">
                  <c:v>71.697000000000003</c:v>
                </c:pt>
                <c:pt idx="71698">
                  <c:v>71.698000000000036</c:v>
                </c:pt>
                <c:pt idx="71699">
                  <c:v>71.699000000000012</c:v>
                </c:pt>
                <c:pt idx="71700">
                  <c:v>71.700000000000045</c:v>
                </c:pt>
                <c:pt idx="71701">
                  <c:v>71.701000000000022</c:v>
                </c:pt>
                <c:pt idx="71702">
                  <c:v>71.701999999999998</c:v>
                </c:pt>
                <c:pt idx="71703">
                  <c:v>71.703000000000031</c:v>
                </c:pt>
                <c:pt idx="71704">
                  <c:v>71.704000000000008</c:v>
                </c:pt>
                <c:pt idx="71705">
                  <c:v>71.705000000000041</c:v>
                </c:pt>
                <c:pt idx="71706">
                  <c:v>71.706000000000017</c:v>
                </c:pt>
                <c:pt idx="71707">
                  <c:v>71.706999999999994</c:v>
                </c:pt>
                <c:pt idx="71708">
                  <c:v>71.708000000000027</c:v>
                </c:pt>
                <c:pt idx="71709">
                  <c:v>71.709000000000003</c:v>
                </c:pt>
                <c:pt idx="71710">
                  <c:v>71.710000000000036</c:v>
                </c:pt>
                <c:pt idx="71711">
                  <c:v>71.711000000000013</c:v>
                </c:pt>
                <c:pt idx="71712">
                  <c:v>71.712000000000046</c:v>
                </c:pt>
                <c:pt idx="71713">
                  <c:v>71.713000000000022</c:v>
                </c:pt>
                <c:pt idx="71714">
                  <c:v>71.713999999999999</c:v>
                </c:pt>
                <c:pt idx="71715">
                  <c:v>71.715000000000032</c:v>
                </c:pt>
                <c:pt idx="71716">
                  <c:v>71.716000000000008</c:v>
                </c:pt>
                <c:pt idx="71717">
                  <c:v>71.717000000000041</c:v>
                </c:pt>
                <c:pt idx="71718">
                  <c:v>71.718000000000018</c:v>
                </c:pt>
                <c:pt idx="71719">
                  <c:v>71.718999999999994</c:v>
                </c:pt>
                <c:pt idx="71720">
                  <c:v>71.720000000000027</c:v>
                </c:pt>
                <c:pt idx="71721">
                  <c:v>71.721000000000004</c:v>
                </c:pt>
                <c:pt idx="71722">
                  <c:v>71.722000000000037</c:v>
                </c:pt>
                <c:pt idx="71723">
                  <c:v>71.723000000000013</c:v>
                </c:pt>
                <c:pt idx="71724">
                  <c:v>71.724000000000046</c:v>
                </c:pt>
                <c:pt idx="71725">
                  <c:v>71.725000000000023</c:v>
                </c:pt>
                <c:pt idx="71726">
                  <c:v>71.725999999999999</c:v>
                </c:pt>
                <c:pt idx="71727">
                  <c:v>71.727000000000032</c:v>
                </c:pt>
                <c:pt idx="71728">
                  <c:v>71.728000000000009</c:v>
                </c:pt>
                <c:pt idx="71729">
                  <c:v>71.729000000000042</c:v>
                </c:pt>
                <c:pt idx="71730">
                  <c:v>71.730000000000018</c:v>
                </c:pt>
                <c:pt idx="71731">
                  <c:v>71.730999999999995</c:v>
                </c:pt>
                <c:pt idx="71732">
                  <c:v>71.732000000000028</c:v>
                </c:pt>
                <c:pt idx="71733">
                  <c:v>71.733000000000004</c:v>
                </c:pt>
                <c:pt idx="71734">
                  <c:v>71.734000000000037</c:v>
                </c:pt>
                <c:pt idx="71735">
                  <c:v>71.735000000000014</c:v>
                </c:pt>
                <c:pt idx="71736">
                  <c:v>71.73599999999999</c:v>
                </c:pt>
                <c:pt idx="71737">
                  <c:v>71.737000000000023</c:v>
                </c:pt>
                <c:pt idx="71738">
                  <c:v>71.738</c:v>
                </c:pt>
                <c:pt idx="71739">
                  <c:v>71.739000000000033</c:v>
                </c:pt>
                <c:pt idx="71740">
                  <c:v>71.740000000000009</c:v>
                </c:pt>
                <c:pt idx="71741">
                  <c:v>71.741000000000042</c:v>
                </c:pt>
                <c:pt idx="71742">
                  <c:v>71.742000000000019</c:v>
                </c:pt>
                <c:pt idx="71743">
                  <c:v>71.742999999999995</c:v>
                </c:pt>
                <c:pt idx="71744">
                  <c:v>71.744000000000028</c:v>
                </c:pt>
                <c:pt idx="71745">
                  <c:v>71.745000000000005</c:v>
                </c:pt>
                <c:pt idx="71746">
                  <c:v>71.746000000000038</c:v>
                </c:pt>
                <c:pt idx="71747">
                  <c:v>71.747000000000014</c:v>
                </c:pt>
                <c:pt idx="71748">
                  <c:v>71.74799999999999</c:v>
                </c:pt>
                <c:pt idx="71749">
                  <c:v>71.749000000000024</c:v>
                </c:pt>
                <c:pt idx="71750">
                  <c:v>71.75</c:v>
                </c:pt>
                <c:pt idx="71751">
                  <c:v>71.751000000000033</c:v>
                </c:pt>
                <c:pt idx="71752">
                  <c:v>71.75200000000001</c:v>
                </c:pt>
                <c:pt idx="71753">
                  <c:v>71.753000000000043</c:v>
                </c:pt>
                <c:pt idx="71754">
                  <c:v>71.754000000000019</c:v>
                </c:pt>
                <c:pt idx="71755">
                  <c:v>71.754999999999995</c:v>
                </c:pt>
                <c:pt idx="71756">
                  <c:v>71.756000000000029</c:v>
                </c:pt>
                <c:pt idx="71757">
                  <c:v>71.757000000000005</c:v>
                </c:pt>
                <c:pt idx="71758">
                  <c:v>71.758000000000038</c:v>
                </c:pt>
                <c:pt idx="71759">
                  <c:v>71.759000000000015</c:v>
                </c:pt>
                <c:pt idx="71760">
                  <c:v>71.759999999999991</c:v>
                </c:pt>
                <c:pt idx="71761">
                  <c:v>71.761000000000024</c:v>
                </c:pt>
                <c:pt idx="71762">
                  <c:v>71.762</c:v>
                </c:pt>
                <c:pt idx="71763">
                  <c:v>71.763000000000034</c:v>
                </c:pt>
                <c:pt idx="71764">
                  <c:v>71.76400000000001</c:v>
                </c:pt>
                <c:pt idx="71765">
                  <c:v>71.765000000000043</c:v>
                </c:pt>
                <c:pt idx="71766">
                  <c:v>71.76600000000002</c:v>
                </c:pt>
                <c:pt idx="71767">
                  <c:v>71.766999999999996</c:v>
                </c:pt>
                <c:pt idx="71768">
                  <c:v>71.768000000000029</c:v>
                </c:pt>
                <c:pt idx="71769">
                  <c:v>71.769000000000005</c:v>
                </c:pt>
                <c:pt idx="71770">
                  <c:v>71.770000000000039</c:v>
                </c:pt>
                <c:pt idx="71771">
                  <c:v>71.771000000000015</c:v>
                </c:pt>
                <c:pt idx="71772">
                  <c:v>71.771999999999991</c:v>
                </c:pt>
                <c:pt idx="71773">
                  <c:v>71.773000000000025</c:v>
                </c:pt>
                <c:pt idx="71774">
                  <c:v>71.774000000000001</c:v>
                </c:pt>
                <c:pt idx="71775">
                  <c:v>71.775000000000034</c:v>
                </c:pt>
                <c:pt idx="71776">
                  <c:v>71.77600000000001</c:v>
                </c:pt>
                <c:pt idx="71777">
                  <c:v>71.777000000000044</c:v>
                </c:pt>
                <c:pt idx="71778">
                  <c:v>71.77800000000002</c:v>
                </c:pt>
                <c:pt idx="71779">
                  <c:v>71.778999999999996</c:v>
                </c:pt>
                <c:pt idx="71780">
                  <c:v>71.78000000000003</c:v>
                </c:pt>
                <c:pt idx="71781">
                  <c:v>71.781000000000006</c:v>
                </c:pt>
                <c:pt idx="71782">
                  <c:v>71.782000000000039</c:v>
                </c:pt>
                <c:pt idx="71783">
                  <c:v>71.783000000000015</c:v>
                </c:pt>
                <c:pt idx="71784">
                  <c:v>71.783999999999992</c:v>
                </c:pt>
                <c:pt idx="71785">
                  <c:v>71.785000000000025</c:v>
                </c:pt>
                <c:pt idx="71786">
                  <c:v>71.786000000000001</c:v>
                </c:pt>
                <c:pt idx="71787">
                  <c:v>71.787000000000035</c:v>
                </c:pt>
                <c:pt idx="71788">
                  <c:v>71.788000000000011</c:v>
                </c:pt>
                <c:pt idx="71789">
                  <c:v>71.789000000000044</c:v>
                </c:pt>
                <c:pt idx="71790">
                  <c:v>71.79000000000002</c:v>
                </c:pt>
                <c:pt idx="71791">
                  <c:v>71.790999999999997</c:v>
                </c:pt>
                <c:pt idx="71792">
                  <c:v>71.79200000000003</c:v>
                </c:pt>
                <c:pt idx="71793">
                  <c:v>71.793000000000006</c:v>
                </c:pt>
                <c:pt idx="71794">
                  <c:v>71.79400000000004</c:v>
                </c:pt>
                <c:pt idx="71795">
                  <c:v>71.795000000000016</c:v>
                </c:pt>
                <c:pt idx="71796">
                  <c:v>71.795999999999992</c:v>
                </c:pt>
                <c:pt idx="71797">
                  <c:v>71.797000000000025</c:v>
                </c:pt>
                <c:pt idx="71798">
                  <c:v>71.798000000000002</c:v>
                </c:pt>
                <c:pt idx="71799">
                  <c:v>71.799000000000035</c:v>
                </c:pt>
                <c:pt idx="71800">
                  <c:v>71.800000000000011</c:v>
                </c:pt>
                <c:pt idx="71801">
                  <c:v>71.801000000000045</c:v>
                </c:pt>
                <c:pt idx="71802">
                  <c:v>71.802000000000021</c:v>
                </c:pt>
                <c:pt idx="71803">
                  <c:v>71.802999999999997</c:v>
                </c:pt>
                <c:pt idx="71804">
                  <c:v>71.80400000000003</c:v>
                </c:pt>
                <c:pt idx="71805">
                  <c:v>71.805000000000007</c:v>
                </c:pt>
                <c:pt idx="71806">
                  <c:v>71.80600000000004</c:v>
                </c:pt>
                <c:pt idx="71807">
                  <c:v>71.807000000000016</c:v>
                </c:pt>
                <c:pt idx="71808">
                  <c:v>71.807999999999993</c:v>
                </c:pt>
                <c:pt idx="71809">
                  <c:v>71.809000000000026</c:v>
                </c:pt>
                <c:pt idx="71810">
                  <c:v>71.81</c:v>
                </c:pt>
                <c:pt idx="71811">
                  <c:v>71.811000000000035</c:v>
                </c:pt>
                <c:pt idx="71812">
                  <c:v>71.812000000000012</c:v>
                </c:pt>
                <c:pt idx="71813">
                  <c:v>71.813000000000045</c:v>
                </c:pt>
                <c:pt idx="71814">
                  <c:v>71.814000000000021</c:v>
                </c:pt>
                <c:pt idx="71815">
                  <c:v>71.814999999999998</c:v>
                </c:pt>
                <c:pt idx="71816">
                  <c:v>71.816000000000031</c:v>
                </c:pt>
                <c:pt idx="71817">
                  <c:v>71.817000000000007</c:v>
                </c:pt>
                <c:pt idx="71818">
                  <c:v>71.81800000000004</c:v>
                </c:pt>
                <c:pt idx="71819">
                  <c:v>71.819000000000017</c:v>
                </c:pt>
                <c:pt idx="71820">
                  <c:v>71.819999999999993</c:v>
                </c:pt>
                <c:pt idx="71821">
                  <c:v>71.821000000000026</c:v>
                </c:pt>
                <c:pt idx="71822">
                  <c:v>71.822000000000003</c:v>
                </c:pt>
                <c:pt idx="71823">
                  <c:v>71.823000000000036</c:v>
                </c:pt>
                <c:pt idx="71824">
                  <c:v>71.824000000000012</c:v>
                </c:pt>
                <c:pt idx="71825">
                  <c:v>71.825000000000045</c:v>
                </c:pt>
                <c:pt idx="71826">
                  <c:v>71.826000000000022</c:v>
                </c:pt>
                <c:pt idx="71827">
                  <c:v>71.826999999999998</c:v>
                </c:pt>
                <c:pt idx="71828">
                  <c:v>71.828000000000031</c:v>
                </c:pt>
                <c:pt idx="71829">
                  <c:v>71.829000000000008</c:v>
                </c:pt>
                <c:pt idx="71830">
                  <c:v>71.830000000000041</c:v>
                </c:pt>
                <c:pt idx="71831">
                  <c:v>71.831000000000017</c:v>
                </c:pt>
                <c:pt idx="71832">
                  <c:v>71.831999999999994</c:v>
                </c:pt>
                <c:pt idx="71833">
                  <c:v>71.833000000000027</c:v>
                </c:pt>
                <c:pt idx="71834">
                  <c:v>71.834000000000003</c:v>
                </c:pt>
                <c:pt idx="71835">
                  <c:v>71.835000000000036</c:v>
                </c:pt>
                <c:pt idx="71836">
                  <c:v>71.836000000000013</c:v>
                </c:pt>
                <c:pt idx="71837">
                  <c:v>71.837000000000046</c:v>
                </c:pt>
                <c:pt idx="71838">
                  <c:v>71.838000000000022</c:v>
                </c:pt>
                <c:pt idx="71839">
                  <c:v>71.838999999999999</c:v>
                </c:pt>
                <c:pt idx="71840">
                  <c:v>71.840000000000032</c:v>
                </c:pt>
                <c:pt idx="71841">
                  <c:v>71.841000000000008</c:v>
                </c:pt>
                <c:pt idx="71842">
                  <c:v>71.842000000000041</c:v>
                </c:pt>
                <c:pt idx="71843">
                  <c:v>71.843000000000018</c:v>
                </c:pt>
                <c:pt idx="71844">
                  <c:v>71.843999999999994</c:v>
                </c:pt>
                <c:pt idx="71845">
                  <c:v>71.845000000000027</c:v>
                </c:pt>
                <c:pt idx="71846">
                  <c:v>71.846000000000004</c:v>
                </c:pt>
                <c:pt idx="71847">
                  <c:v>71.847000000000037</c:v>
                </c:pt>
                <c:pt idx="71848">
                  <c:v>71.848000000000013</c:v>
                </c:pt>
                <c:pt idx="71849">
                  <c:v>71.849000000000046</c:v>
                </c:pt>
                <c:pt idx="71850">
                  <c:v>71.850000000000023</c:v>
                </c:pt>
                <c:pt idx="71851">
                  <c:v>71.850999999999999</c:v>
                </c:pt>
                <c:pt idx="71852">
                  <c:v>71.852000000000032</c:v>
                </c:pt>
                <c:pt idx="71853">
                  <c:v>71.853000000000009</c:v>
                </c:pt>
                <c:pt idx="71854">
                  <c:v>71.854000000000042</c:v>
                </c:pt>
                <c:pt idx="71855">
                  <c:v>71.855000000000018</c:v>
                </c:pt>
                <c:pt idx="71856">
                  <c:v>71.855999999999995</c:v>
                </c:pt>
                <c:pt idx="71857">
                  <c:v>71.857000000000028</c:v>
                </c:pt>
                <c:pt idx="71858">
                  <c:v>71.858000000000004</c:v>
                </c:pt>
                <c:pt idx="71859">
                  <c:v>71.859000000000037</c:v>
                </c:pt>
                <c:pt idx="71860">
                  <c:v>71.860000000000014</c:v>
                </c:pt>
                <c:pt idx="71861">
                  <c:v>71.86099999999999</c:v>
                </c:pt>
                <c:pt idx="71862">
                  <c:v>71.862000000000023</c:v>
                </c:pt>
                <c:pt idx="71863">
                  <c:v>71.863</c:v>
                </c:pt>
                <c:pt idx="71864">
                  <c:v>71.864000000000033</c:v>
                </c:pt>
                <c:pt idx="71865">
                  <c:v>71.865000000000009</c:v>
                </c:pt>
                <c:pt idx="71866">
                  <c:v>71.866000000000042</c:v>
                </c:pt>
                <c:pt idx="71867">
                  <c:v>71.867000000000019</c:v>
                </c:pt>
                <c:pt idx="71868">
                  <c:v>71.867999999999995</c:v>
                </c:pt>
                <c:pt idx="71869">
                  <c:v>71.869000000000028</c:v>
                </c:pt>
                <c:pt idx="71870">
                  <c:v>71.87</c:v>
                </c:pt>
                <c:pt idx="71871">
                  <c:v>71.871000000000038</c:v>
                </c:pt>
                <c:pt idx="71872">
                  <c:v>71.872000000000014</c:v>
                </c:pt>
                <c:pt idx="71873">
                  <c:v>71.87299999999999</c:v>
                </c:pt>
                <c:pt idx="71874">
                  <c:v>71.874000000000024</c:v>
                </c:pt>
                <c:pt idx="71875">
                  <c:v>71.875</c:v>
                </c:pt>
                <c:pt idx="71876">
                  <c:v>71.876000000000033</c:v>
                </c:pt>
                <c:pt idx="71877">
                  <c:v>71.87700000000001</c:v>
                </c:pt>
                <c:pt idx="71878">
                  <c:v>71.878000000000043</c:v>
                </c:pt>
                <c:pt idx="71879">
                  <c:v>71.879000000000019</c:v>
                </c:pt>
                <c:pt idx="71880">
                  <c:v>71.88</c:v>
                </c:pt>
                <c:pt idx="71881">
                  <c:v>71.881000000000029</c:v>
                </c:pt>
                <c:pt idx="71882">
                  <c:v>71.882000000000005</c:v>
                </c:pt>
                <c:pt idx="71883">
                  <c:v>71.883000000000038</c:v>
                </c:pt>
                <c:pt idx="71884">
                  <c:v>71.884000000000015</c:v>
                </c:pt>
                <c:pt idx="71885">
                  <c:v>71.884999999999991</c:v>
                </c:pt>
                <c:pt idx="71886">
                  <c:v>71.886000000000024</c:v>
                </c:pt>
                <c:pt idx="71887">
                  <c:v>71.887</c:v>
                </c:pt>
                <c:pt idx="71888">
                  <c:v>71.888000000000034</c:v>
                </c:pt>
                <c:pt idx="71889">
                  <c:v>71.88900000000001</c:v>
                </c:pt>
                <c:pt idx="71890">
                  <c:v>71.890000000000043</c:v>
                </c:pt>
                <c:pt idx="71891">
                  <c:v>71.89100000000002</c:v>
                </c:pt>
                <c:pt idx="71892">
                  <c:v>71.891999999999996</c:v>
                </c:pt>
                <c:pt idx="71893">
                  <c:v>71.893000000000029</c:v>
                </c:pt>
                <c:pt idx="71894">
                  <c:v>71.894000000000005</c:v>
                </c:pt>
                <c:pt idx="71895">
                  <c:v>71.895000000000039</c:v>
                </c:pt>
                <c:pt idx="71896">
                  <c:v>71.896000000000015</c:v>
                </c:pt>
                <c:pt idx="71897">
                  <c:v>71.896999999999991</c:v>
                </c:pt>
                <c:pt idx="71898">
                  <c:v>71.898000000000025</c:v>
                </c:pt>
                <c:pt idx="71899">
                  <c:v>71.899000000000001</c:v>
                </c:pt>
                <c:pt idx="71900">
                  <c:v>71.900000000000034</c:v>
                </c:pt>
                <c:pt idx="71901">
                  <c:v>71.90100000000001</c:v>
                </c:pt>
                <c:pt idx="71902">
                  <c:v>71.902000000000044</c:v>
                </c:pt>
                <c:pt idx="71903">
                  <c:v>71.90300000000002</c:v>
                </c:pt>
                <c:pt idx="71904">
                  <c:v>71.903999999999996</c:v>
                </c:pt>
                <c:pt idx="71905">
                  <c:v>71.90500000000003</c:v>
                </c:pt>
                <c:pt idx="71906">
                  <c:v>71.906000000000006</c:v>
                </c:pt>
                <c:pt idx="71907">
                  <c:v>71.907000000000039</c:v>
                </c:pt>
                <c:pt idx="71908">
                  <c:v>71.908000000000015</c:v>
                </c:pt>
                <c:pt idx="71909">
                  <c:v>71.908999999999992</c:v>
                </c:pt>
                <c:pt idx="71910">
                  <c:v>71.910000000000025</c:v>
                </c:pt>
                <c:pt idx="71911">
                  <c:v>71.911000000000001</c:v>
                </c:pt>
                <c:pt idx="71912">
                  <c:v>71.912000000000035</c:v>
                </c:pt>
                <c:pt idx="71913">
                  <c:v>71.913000000000011</c:v>
                </c:pt>
                <c:pt idx="71914">
                  <c:v>71.914000000000044</c:v>
                </c:pt>
                <c:pt idx="71915">
                  <c:v>71.91500000000002</c:v>
                </c:pt>
                <c:pt idx="71916">
                  <c:v>71.915999999999997</c:v>
                </c:pt>
                <c:pt idx="71917">
                  <c:v>71.91700000000003</c:v>
                </c:pt>
                <c:pt idx="71918">
                  <c:v>71.918000000000006</c:v>
                </c:pt>
                <c:pt idx="71919">
                  <c:v>71.91900000000004</c:v>
                </c:pt>
                <c:pt idx="71920">
                  <c:v>71.920000000000016</c:v>
                </c:pt>
                <c:pt idx="71921">
                  <c:v>71.920999999999992</c:v>
                </c:pt>
                <c:pt idx="71922">
                  <c:v>71.922000000000025</c:v>
                </c:pt>
                <c:pt idx="71923">
                  <c:v>71.923000000000002</c:v>
                </c:pt>
                <c:pt idx="71924">
                  <c:v>71.924000000000035</c:v>
                </c:pt>
                <c:pt idx="71925">
                  <c:v>71.925000000000011</c:v>
                </c:pt>
                <c:pt idx="71926">
                  <c:v>71.926000000000045</c:v>
                </c:pt>
                <c:pt idx="71927">
                  <c:v>71.927000000000021</c:v>
                </c:pt>
                <c:pt idx="71928">
                  <c:v>71.927999999999997</c:v>
                </c:pt>
                <c:pt idx="71929">
                  <c:v>71.92900000000003</c:v>
                </c:pt>
                <c:pt idx="71930">
                  <c:v>71.930000000000007</c:v>
                </c:pt>
                <c:pt idx="71931">
                  <c:v>71.93100000000004</c:v>
                </c:pt>
                <c:pt idx="71932">
                  <c:v>71.932000000000016</c:v>
                </c:pt>
                <c:pt idx="71933">
                  <c:v>71.932999999999993</c:v>
                </c:pt>
                <c:pt idx="71934">
                  <c:v>71.934000000000026</c:v>
                </c:pt>
                <c:pt idx="71935">
                  <c:v>71.935000000000002</c:v>
                </c:pt>
                <c:pt idx="71936">
                  <c:v>71.936000000000035</c:v>
                </c:pt>
                <c:pt idx="71937">
                  <c:v>71.937000000000012</c:v>
                </c:pt>
                <c:pt idx="71938">
                  <c:v>71.938000000000045</c:v>
                </c:pt>
                <c:pt idx="71939">
                  <c:v>71.939000000000021</c:v>
                </c:pt>
                <c:pt idx="71940">
                  <c:v>71.94</c:v>
                </c:pt>
                <c:pt idx="71941">
                  <c:v>71.941000000000031</c:v>
                </c:pt>
                <c:pt idx="71942">
                  <c:v>71.942000000000007</c:v>
                </c:pt>
                <c:pt idx="71943">
                  <c:v>71.94300000000004</c:v>
                </c:pt>
                <c:pt idx="71944">
                  <c:v>71.944000000000017</c:v>
                </c:pt>
                <c:pt idx="71945">
                  <c:v>71.944999999999993</c:v>
                </c:pt>
                <c:pt idx="71946">
                  <c:v>71.946000000000026</c:v>
                </c:pt>
                <c:pt idx="71947">
                  <c:v>71.947000000000003</c:v>
                </c:pt>
                <c:pt idx="71948">
                  <c:v>71.948000000000036</c:v>
                </c:pt>
                <c:pt idx="71949">
                  <c:v>71.949000000000012</c:v>
                </c:pt>
                <c:pt idx="71950">
                  <c:v>71.950000000000045</c:v>
                </c:pt>
                <c:pt idx="71951">
                  <c:v>71.951000000000022</c:v>
                </c:pt>
                <c:pt idx="71952">
                  <c:v>71.951999999999998</c:v>
                </c:pt>
                <c:pt idx="71953">
                  <c:v>71.953000000000031</c:v>
                </c:pt>
                <c:pt idx="71954">
                  <c:v>71.954000000000008</c:v>
                </c:pt>
                <c:pt idx="71955">
                  <c:v>71.955000000000041</c:v>
                </c:pt>
                <c:pt idx="71956">
                  <c:v>71.956000000000017</c:v>
                </c:pt>
                <c:pt idx="71957">
                  <c:v>71.956999999999994</c:v>
                </c:pt>
                <c:pt idx="71958">
                  <c:v>71.958000000000027</c:v>
                </c:pt>
                <c:pt idx="71959">
                  <c:v>71.959000000000003</c:v>
                </c:pt>
                <c:pt idx="71960">
                  <c:v>71.960000000000036</c:v>
                </c:pt>
                <c:pt idx="71961">
                  <c:v>71.961000000000013</c:v>
                </c:pt>
                <c:pt idx="71962">
                  <c:v>71.962000000000046</c:v>
                </c:pt>
                <c:pt idx="71963">
                  <c:v>71.963000000000022</c:v>
                </c:pt>
                <c:pt idx="71964">
                  <c:v>71.963999999999999</c:v>
                </c:pt>
                <c:pt idx="71965">
                  <c:v>71.965000000000032</c:v>
                </c:pt>
                <c:pt idx="71966">
                  <c:v>71.966000000000008</c:v>
                </c:pt>
                <c:pt idx="71967">
                  <c:v>71.967000000000041</c:v>
                </c:pt>
                <c:pt idx="71968">
                  <c:v>71.968000000000018</c:v>
                </c:pt>
                <c:pt idx="71969">
                  <c:v>71.968999999999994</c:v>
                </c:pt>
                <c:pt idx="71970">
                  <c:v>71.970000000000027</c:v>
                </c:pt>
                <c:pt idx="71971">
                  <c:v>71.971000000000004</c:v>
                </c:pt>
                <c:pt idx="71972">
                  <c:v>71.972000000000037</c:v>
                </c:pt>
                <c:pt idx="71973">
                  <c:v>71.973000000000013</c:v>
                </c:pt>
                <c:pt idx="71974">
                  <c:v>71.974000000000046</c:v>
                </c:pt>
                <c:pt idx="71975">
                  <c:v>71.975000000000023</c:v>
                </c:pt>
                <c:pt idx="71976">
                  <c:v>71.975999999999999</c:v>
                </c:pt>
                <c:pt idx="71977">
                  <c:v>71.977000000000032</c:v>
                </c:pt>
                <c:pt idx="71978">
                  <c:v>71.978000000000009</c:v>
                </c:pt>
                <c:pt idx="71979">
                  <c:v>71.979000000000042</c:v>
                </c:pt>
                <c:pt idx="71980">
                  <c:v>71.980000000000018</c:v>
                </c:pt>
                <c:pt idx="71981">
                  <c:v>71.980999999999995</c:v>
                </c:pt>
                <c:pt idx="71982">
                  <c:v>71.982000000000028</c:v>
                </c:pt>
                <c:pt idx="71983">
                  <c:v>71.983000000000004</c:v>
                </c:pt>
                <c:pt idx="71984">
                  <c:v>71.984000000000037</c:v>
                </c:pt>
                <c:pt idx="71985">
                  <c:v>71.985000000000014</c:v>
                </c:pt>
                <c:pt idx="71986">
                  <c:v>71.98599999999999</c:v>
                </c:pt>
                <c:pt idx="71987">
                  <c:v>71.987000000000023</c:v>
                </c:pt>
                <c:pt idx="71988">
                  <c:v>71.988</c:v>
                </c:pt>
                <c:pt idx="71989">
                  <c:v>71.989000000000033</c:v>
                </c:pt>
                <c:pt idx="71990">
                  <c:v>71.990000000000009</c:v>
                </c:pt>
                <c:pt idx="71991">
                  <c:v>71.991000000000042</c:v>
                </c:pt>
                <c:pt idx="71992">
                  <c:v>71.992000000000019</c:v>
                </c:pt>
                <c:pt idx="71993">
                  <c:v>71.992999999999995</c:v>
                </c:pt>
                <c:pt idx="71994">
                  <c:v>71.994000000000028</c:v>
                </c:pt>
                <c:pt idx="71995">
                  <c:v>71.995000000000005</c:v>
                </c:pt>
                <c:pt idx="71996">
                  <c:v>71.996000000000038</c:v>
                </c:pt>
                <c:pt idx="71997">
                  <c:v>71.997000000000014</c:v>
                </c:pt>
                <c:pt idx="71998">
                  <c:v>71.99799999999999</c:v>
                </c:pt>
                <c:pt idx="71999">
                  <c:v>71.999000000000024</c:v>
                </c:pt>
                <c:pt idx="72000">
                  <c:v>72</c:v>
                </c:pt>
                <c:pt idx="72001">
                  <c:v>72.001000000000033</c:v>
                </c:pt>
                <c:pt idx="72002">
                  <c:v>72.00200000000001</c:v>
                </c:pt>
                <c:pt idx="72003">
                  <c:v>72.003000000000043</c:v>
                </c:pt>
                <c:pt idx="72004">
                  <c:v>72.004000000000019</c:v>
                </c:pt>
                <c:pt idx="72005">
                  <c:v>72.004999999999995</c:v>
                </c:pt>
                <c:pt idx="72006">
                  <c:v>72.006000000000029</c:v>
                </c:pt>
                <c:pt idx="72007">
                  <c:v>72.007000000000005</c:v>
                </c:pt>
                <c:pt idx="72008">
                  <c:v>72.008000000000038</c:v>
                </c:pt>
                <c:pt idx="72009">
                  <c:v>72.009000000000015</c:v>
                </c:pt>
                <c:pt idx="72010">
                  <c:v>72.009999999999991</c:v>
                </c:pt>
                <c:pt idx="72011">
                  <c:v>72.011000000000024</c:v>
                </c:pt>
                <c:pt idx="72012">
                  <c:v>72.012</c:v>
                </c:pt>
                <c:pt idx="72013">
                  <c:v>72.013000000000034</c:v>
                </c:pt>
                <c:pt idx="72014">
                  <c:v>72.01400000000001</c:v>
                </c:pt>
                <c:pt idx="72015">
                  <c:v>72.015000000000043</c:v>
                </c:pt>
                <c:pt idx="72016">
                  <c:v>72.01600000000002</c:v>
                </c:pt>
                <c:pt idx="72017">
                  <c:v>72.016999999999996</c:v>
                </c:pt>
                <c:pt idx="72018">
                  <c:v>72.018000000000029</c:v>
                </c:pt>
                <c:pt idx="72019">
                  <c:v>72.019000000000005</c:v>
                </c:pt>
                <c:pt idx="72020">
                  <c:v>72.020000000000039</c:v>
                </c:pt>
                <c:pt idx="72021">
                  <c:v>72.021000000000015</c:v>
                </c:pt>
                <c:pt idx="72022">
                  <c:v>72.021999999999991</c:v>
                </c:pt>
                <c:pt idx="72023">
                  <c:v>72.023000000000025</c:v>
                </c:pt>
                <c:pt idx="72024">
                  <c:v>72.024000000000001</c:v>
                </c:pt>
                <c:pt idx="72025">
                  <c:v>72.025000000000034</c:v>
                </c:pt>
                <c:pt idx="72026">
                  <c:v>72.02600000000001</c:v>
                </c:pt>
                <c:pt idx="72027">
                  <c:v>72.027000000000044</c:v>
                </c:pt>
                <c:pt idx="72028">
                  <c:v>72.02800000000002</c:v>
                </c:pt>
                <c:pt idx="72029">
                  <c:v>72.028999999999996</c:v>
                </c:pt>
                <c:pt idx="72030">
                  <c:v>72.03000000000003</c:v>
                </c:pt>
                <c:pt idx="72031">
                  <c:v>72.031000000000006</c:v>
                </c:pt>
                <c:pt idx="72032">
                  <c:v>72.032000000000039</c:v>
                </c:pt>
                <c:pt idx="72033">
                  <c:v>72.033000000000015</c:v>
                </c:pt>
                <c:pt idx="72034">
                  <c:v>72.033999999999992</c:v>
                </c:pt>
                <c:pt idx="72035">
                  <c:v>72.035000000000025</c:v>
                </c:pt>
                <c:pt idx="72036">
                  <c:v>72.036000000000001</c:v>
                </c:pt>
                <c:pt idx="72037">
                  <c:v>72.037000000000035</c:v>
                </c:pt>
                <c:pt idx="72038">
                  <c:v>72.038000000000011</c:v>
                </c:pt>
                <c:pt idx="72039">
                  <c:v>72.039000000000044</c:v>
                </c:pt>
                <c:pt idx="72040">
                  <c:v>72.04000000000002</c:v>
                </c:pt>
                <c:pt idx="72041">
                  <c:v>72.040999999999997</c:v>
                </c:pt>
                <c:pt idx="72042">
                  <c:v>72.04200000000003</c:v>
                </c:pt>
                <c:pt idx="72043">
                  <c:v>72.043000000000006</c:v>
                </c:pt>
                <c:pt idx="72044">
                  <c:v>72.04400000000004</c:v>
                </c:pt>
                <c:pt idx="72045">
                  <c:v>72.045000000000016</c:v>
                </c:pt>
                <c:pt idx="72046">
                  <c:v>72.045999999999992</c:v>
                </c:pt>
                <c:pt idx="72047">
                  <c:v>72.047000000000025</c:v>
                </c:pt>
                <c:pt idx="72048">
                  <c:v>72.048000000000002</c:v>
                </c:pt>
                <c:pt idx="72049">
                  <c:v>72.049000000000035</c:v>
                </c:pt>
                <c:pt idx="72050">
                  <c:v>72.050000000000011</c:v>
                </c:pt>
                <c:pt idx="72051">
                  <c:v>72.051000000000045</c:v>
                </c:pt>
                <c:pt idx="72052">
                  <c:v>72.052000000000021</c:v>
                </c:pt>
                <c:pt idx="72053">
                  <c:v>72.052999999999997</c:v>
                </c:pt>
                <c:pt idx="72054">
                  <c:v>72.05400000000003</c:v>
                </c:pt>
                <c:pt idx="72055">
                  <c:v>72.055000000000007</c:v>
                </c:pt>
                <c:pt idx="72056">
                  <c:v>72.05600000000004</c:v>
                </c:pt>
                <c:pt idx="72057">
                  <c:v>72.057000000000016</c:v>
                </c:pt>
                <c:pt idx="72058">
                  <c:v>72.057999999999993</c:v>
                </c:pt>
                <c:pt idx="72059">
                  <c:v>72.059000000000026</c:v>
                </c:pt>
                <c:pt idx="72060">
                  <c:v>72.06</c:v>
                </c:pt>
                <c:pt idx="72061">
                  <c:v>72.061000000000035</c:v>
                </c:pt>
                <c:pt idx="72062">
                  <c:v>72.062000000000012</c:v>
                </c:pt>
                <c:pt idx="72063">
                  <c:v>72.063000000000045</c:v>
                </c:pt>
                <c:pt idx="72064">
                  <c:v>72.064000000000021</c:v>
                </c:pt>
                <c:pt idx="72065">
                  <c:v>72.064999999999998</c:v>
                </c:pt>
                <c:pt idx="72066">
                  <c:v>72.066000000000031</c:v>
                </c:pt>
                <c:pt idx="72067">
                  <c:v>72.067000000000007</c:v>
                </c:pt>
                <c:pt idx="72068">
                  <c:v>72.06800000000004</c:v>
                </c:pt>
                <c:pt idx="72069">
                  <c:v>72.069000000000017</c:v>
                </c:pt>
                <c:pt idx="72070">
                  <c:v>72.069999999999993</c:v>
                </c:pt>
                <c:pt idx="72071">
                  <c:v>72.071000000000026</c:v>
                </c:pt>
                <c:pt idx="72072">
                  <c:v>72.072000000000003</c:v>
                </c:pt>
                <c:pt idx="72073">
                  <c:v>72.073000000000036</c:v>
                </c:pt>
                <c:pt idx="72074">
                  <c:v>72.074000000000012</c:v>
                </c:pt>
                <c:pt idx="72075">
                  <c:v>72.075000000000045</c:v>
                </c:pt>
                <c:pt idx="72076">
                  <c:v>72.076000000000022</c:v>
                </c:pt>
                <c:pt idx="72077">
                  <c:v>72.076999999999998</c:v>
                </c:pt>
                <c:pt idx="72078">
                  <c:v>72.078000000000031</c:v>
                </c:pt>
                <c:pt idx="72079">
                  <c:v>72.079000000000008</c:v>
                </c:pt>
                <c:pt idx="72080">
                  <c:v>72.080000000000041</c:v>
                </c:pt>
                <c:pt idx="72081">
                  <c:v>72.081000000000017</c:v>
                </c:pt>
                <c:pt idx="72082">
                  <c:v>72.081999999999994</c:v>
                </c:pt>
                <c:pt idx="72083">
                  <c:v>72.083000000000027</c:v>
                </c:pt>
                <c:pt idx="72084">
                  <c:v>72.084000000000003</c:v>
                </c:pt>
                <c:pt idx="72085">
                  <c:v>72.085000000000036</c:v>
                </c:pt>
                <c:pt idx="72086">
                  <c:v>72.086000000000013</c:v>
                </c:pt>
                <c:pt idx="72087">
                  <c:v>72.087000000000046</c:v>
                </c:pt>
                <c:pt idx="72088">
                  <c:v>72.088000000000022</c:v>
                </c:pt>
                <c:pt idx="72089">
                  <c:v>72.088999999999999</c:v>
                </c:pt>
                <c:pt idx="72090">
                  <c:v>72.090000000000032</c:v>
                </c:pt>
                <c:pt idx="72091">
                  <c:v>72.091000000000008</c:v>
                </c:pt>
                <c:pt idx="72092">
                  <c:v>72.092000000000041</c:v>
                </c:pt>
                <c:pt idx="72093">
                  <c:v>72.093000000000018</c:v>
                </c:pt>
                <c:pt idx="72094">
                  <c:v>72.093999999999994</c:v>
                </c:pt>
                <c:pt idx="72095">
                  <c:v>72.095000000000027</c:v>
                </c:pt>
                <c:pt idx="72096">
                  <c:v>72.096000000000004</c:v>
                </c:pt>
                <c:pt idx="72097">
                  <c:v>72.097000000000037</c:v>
                </c:pt>
                <c:pt idx="72098">
                  <c:v>72.098000000000013</c:v>
                </c:pt>
                <c:pt idx="72099">
                  <c:v>72.099000000000046</c:v>
                </c:pt>
                <c:pt idx="72100">
                  <c:v>72.100000000000023</c:v>
                </c:pt>
                <c:pt idx="72101">
                  <c:v>72.100999999999999</c:v>
                </c:pt>
                <c:pt idx="72102">
                  <c:v>72.102000000000032</c:v>
                </c:pt>
                <c:pt idx="72103">
                  <c:v>72.103000000000009</c:v>
                </c:pt>
                <c:pt idx="72104">
                  <c:v>72.104000000000042</c:v>
                </c:pt>
                <c:pt idx="72105">
                  <c:v>72.105000000000018</c:v>
                </c:pt>
                <c:pt idx="72106">
                  <c:v>72.105999999999995</c:v>
                </c:pt>
                <c:pt idx="72107">
                  <c:v>72.107000000000028</c:v>
                </c:pt>
                <c:pt idx="72108">
                  <c:v>72.108000000000004</c:v>
                </c:pt>
                <c:pt idx="72109">
                  <c:v>72.109000000000037</c:v>
                </c:pt>
                <c:pt idx="72110">
                  <c:v>72.110000000000014</c:v>
                </c:pt>
                <c:pt idx="72111">
                  <c:v>72.11099999999999</c:v>
                </c:pt>
                <c:pt idx="72112">
                  <c:v>72.112000000000023</c:v>
                </c:pt>
                <c:pt idx="72113">
                  <c:v>72.113</c:v>
                </c:pt>
                <c:pt idx="72114">
                  <c:v>72.114000000000033</c:v>
                </c:pt>
                <c:pt idx="72115">
                  <c:v>72.115000000000009</c:v>
                </c:pt>
                <c:pt idx="72116">
                  <c:v>72.116000000000042</c:v>
                </c:pt>
                <c:pt idx="72117">
                  <c:v>72.117000000000019</c:v>
                </c:pt>
                <c:pt idx="72118">
                  <c:v>72.117999999999995</c:v>
                </c:pt>
                <c:pt idx="72119">
                  <c:v>72.119000000000028</c:v>
                </c:pt>
                <c:pt idx="72120">
                  <c:v>72.12</c:v>
                </c:pt>
                <c:pt idx="72121">
                  <c:v>72.121000000000038</c:v>
                </c:pt>
                <c:pt idx="72122">
                  <c:v>72.122000000000014</c:v>
                </c:pt>
                <c:pt idx="72123">
                  <c:v>72.12299999999999</c:v>
                </c:pt>
                <c:pt idx="72124">
                  <c:v>72.124000000000024</c:v>
                </c:pt>
                <c:pt idx="72125">
                  <c:v>72.125</c:v>
                </c:pt>
                <c:pt idx="72126">
                  <c:v>72.126000000000033</c:v>
                </c:pt>
                <c:pt idx="72127">
                  <c:v>72.12700000000001</c:v>
                </c:pt>
                <c:pt idx="72128">
                  <c:v>72.128000000000043</c:v>
                </c:pt>
                <c:pt idx="72129">
                  <c:v>72.129000000000019</c:v>
                </c:pt>
                <c:pt idx="72130">
                  <c:v>72.13</c:v>
                </c:pt>
                <c:pt idx="72131">
                  <c:v>72.131000000000029</c:v>
                </c:pt>
                <c:pt idx="72132">
                  <c:v>72.132000000000005</c:v>
                </c:pt>
                <c:pt idx="72133">
                  <c:v>72.133000000000038</c:v>
                </c:pt>
                <c:pt idx="72134">
                  <c:v>72.134000000000015</c:v>
                </c:pt>
                <c:pt idx="72135">
                  <c:v>72.134999999999991</c:v>
                </c:pt>
                <c:pt idx="72136">
                  <c:v>72.136000000000024</c:v>
                </c:pt>
                <c:pt idx="72137">
                  <c:v>72.137</c:v>
                </c:pt>
                <c:pt idx="72138">
                  <c:v>72.138000000000034</c:v>
                </c:pt>
                <c:pt idx="72139">
                  <c:v>72.13900000000001</c:v>
                </c:pt>
                <c:pt idx="72140">
                  <c:v>72.140000000000043</c:v>
                </c:pt>
                <c:pt idx="72141">
                  <c:v>72.14100000000002</c:v>
                </c:pt>
                <c:pt idx="72142">
                  <c:v>72.141999999999996</c:v>
                </c:pt>
                <c:pt idx="72143">
                  <c:v>72.143000000000029</c:v>
                </c:pt>
                <c:pt idx="72144">
                  <c:v>72.144000000000005</c:v>
                </c:pt>
                <c:pt idx="72145">
                  <c:v>72.145000000000039</c:v>
                </c:pt>
                <c:pt idx="72146">
                  <c:v>72.146000000000015</c:v>
                </c:pt>
                <c:pt idx="72147">
                  <c:v>72.146999999999991</c:v>
                </c:pt>
                <c:pt idx="72148">
                  <c:v>72.148000000000025</c:v>
                </c:pt>
                <c:pt idx="72149">
                  <c:v>72.149000000000001</c:v>
                </c:pt>
                <c:pt idx="72150">
                  <c:v>72.150000000000034</c:v>
                </c:pt>
                <c:pt idx="72151">
                  <c:v>72.15100000000001</c:v>
                </c:pt>
                <c:pt idx="72152">
                  <c:v>72.152000000000044</c:v>
                </c:pt>
                <c:pt idx="72153">
                  <c:v>72.15300000000002</c:v>
                </c:pt>
                <c:pt idx="72154">
                  <c:v>72.153999999999996</c:v>
                </c:pt>
                <c:pt idx="72155">
                  <c:v>72.15500000000003</c:v>
                </c:pt>
                <c:pt idx="72156">
                  <c:v>72.156000000000006</c:v>
                </c:pt>
                <c:pt idx="72157">
                  <c:v>72.157000000000039</c:v>
                </c:pt>
                <c:pt idx="72158">
                  <c:v>72.158000000000015</c:v>
                </c:pt>
                <c:pt idx="72159">
                  <c:v>72.158999999999992</c:v>
                </c:pt>
                <c:pt idx="72160">
                  <c:v>72.160000000000025</c:v>
                </c:pt>
                <c:pt idx="72161">
                  <c:v>72.161000000000001</c:v>
                </c:pt>
                <c:pt idx="72162">
                  <c:v>72.162000000000035</c:v>
                </c:pt>
                <c:pt idx="72163">
                  <c:v>72.163000000000011</c:v>
                </c:pt>
                <c:pt idx="72164">
                  <c:v>72.164000000000044</c:v>
                </c:pt>
                <c:pt idx="72165">
                  <c:v>72.16500000000002</c:v>
                </c:pt>
                <c:pt idx="72166">
                  <c:v>72.165999999999997</c:v>
                </c:pt>
                <c:pt idx="72167">
                  <c:v>72.16700000000003</c:v>
                </c:pt>
                <c:pt idx="72168">
                  <c:v>72.168000000000006</c:v>
                </c:pt>
                <c:pt idx="72169">
                  <c:v>72.16900000000004</c:v>
                </c:pt>
                <c:pt idx="72170">
                  <c:v>72.170000000000016</c:v>
                </c:pt>
                <c:pt idx="72171">
                  <c:v>72.170999999999992</c:v>
                </c:pt>
                <c:pt idx="72172">
                  <c:v>72.172000000000025</c:v>
                </c:pt>
                <c:pt idx="72173">
                  <c:v>72.173000000000002</c:v>
                </c:pt>
                <c:pt idx="72174">
                  <c:v>72.174000000000035</c:v>
                </c:pt>
                <c:pt idx="72175">
                  <c:v>72.175000000000011</c:v>
                </c:pt>
                <c:pt idx="72176">
                  <c:v>72.176000000000045</c:v>
                </c:pt>
                <c:pt idx="72177">
                  <c:v>72.177000000000021</c:v>
                </c:pt>
                <c:pt idx="72178">
                  <c:v>72.177999999999997</c:v>
                </c:pt>
                <c:pt idx="72179">
                  <c:v>72.17900000000003</c:v>
                </c:pt>
                <c:pt idx="72180">
                  <c:v>72.180000000000007</c:v>
                </c:pt>
                <c:pt idx="72181">
                  <c:v>72.18100000000004</c:v>
                </c:pt>
                <c:pt idx="72182">
                  <c:v>72.182000000000016</c:v>
                </c:pt>
                <c:pt idx="72183">
                  <c:v>72.182999999999993</c:v>
                </c:pt>
                <c:pt idx="72184">
                  <c:v>72.184000000000026</c:v>
                </c:pt>
                <c:pt idx="72185">
                  <c:v>72.185000000000002</c:v>
                </c:pt>
                <c:pt idx="72186">
                  <c:v>72.186000000000035</c:v>
                </c:pt>
                <c:pt idx="72187">
                  <c:v>72.187000000000012</c:v>
                </c:pt>
                <c:pt idx="72188">
                  <c:v>72.188000000000045</c:v>
                </c:pt>
                <c:pt idx="72189">
                  <c:v>72.189000000000021</c:v>
                </c:pt>
                <c:pt idx="72190">
                  <c:v>72.19</c:v>
                </c:pt>
                <c:pt idx="72191">
                  <c:v>72.191000000000031</c:v>
                </c:pt>
                <c:pt idx="72192">
                  <c:v>72.192000000000007</c:v>
                </c:pt>
                <c:pt idx="72193">
                  <c:v>72.19300000000004</c:v>
                </c:pt>
                <c:pt idx="72194">
                  <c:v>72.194000000000017</c:v>
                </c:pt>
                <c:pt idx="72195">
                  <c:v>72.194999999999993</c:v>
                </c:pt>
                <c:pt idx="72196">
                  <c:v>72.196000000000026</c:v>
                </c:pt>
                <c:pt idx="72197">
                  <c:v>72.197000000000003</c:v>
                </c:pt>
                <c:pt idx="72198">
                  <c:v>72.198000000000036</c:v>
                </c:pt>
                <c:pt idx="72199">
                  <c:v>72.199000000000012</c:v>
                </c:pt>
                <c:pt idx="72200">
                  <c:v>72.200000000000045</c:v>
                </c:pt>
                <c:pt idx="72201">
                  <c:v>72.201000000000022</c:v>
                </c:pt>
                <c:pt idx="72202">
                  <c:v>72.201999999999998</c:v>
                </c:pt>
                <c:pt idx="72203">
                  <c:v>72.203000000000031</c:v>
                </c:pt>
                <c:pt idx="72204">
                  <c:v>72.204000000000008</c:v>
                </c:pt>
                <c:pt idx="72205">
                  <c:v>72.205000000000041</c:v>
                </c:pt>
                <c:pt idx="72206">
                  <c:v>72.206000000000017</c:v>
                </c:pt>
                <c:pt idx="72207">
                  <c:v>72.206999999999994</c:v>
                </c:pt>
                <c:pt idx="72208">
                  <c:v>72.208000000000027</c:v>
                </c:pt>
                <c:pt idx="72209">
                  <c:v>72.209000000000003</c:v>
                </c:pt>
                <c:pt idx="72210">
                  <c:v>72.210000000000036</c:v>
                </c:pt>
                <c:pt idx="72211">
                  <c:v>72.211000000000013</c:v>
                </c:pt>
                <c:pt idx="72212">
                  <c:v>72.212000000000046</c:v>
                </c:pt>
                <c:pt idx="72213">
                  <c:v>72.213000000000022</c:v>
                </c:pt>
                <c:pt idx="72214">
                  <c:v>72.213999999999999</c:v>
                </c:pt>
                <c:pt idx="72215">
                  <c:v>72.215000000000032</c:v>
                </c:pt>
                <c:pt idx="72216">
                  <c:v>72.216000000000008</c:v>
                </c:pt>
                <c:pt idx="72217">
                  <c:v>72.217000000000041</c:v>
                </c:pt>
                <c:pt idx="72218">
                  <c:v>72.218000000000018</c:v>
                </c:pt>
                <c:pt idx="72219">
                  <c:v>72.218999999999994</c:v>
                </c:pt>
                <c:pt idx="72220">
                  <c:v>72.220000000000027</c:v>
                </c:pt>
                <c:pt idx="72221">
                  <c:v>72.221000000000004</c:v>
                </c:pt>
                <c:pt idx="72222">
                  <c:v>72.222000000000037</c:v>
                </c:pt>
                <c:pt idx="72223">
                  <c:v>72.223000000000013</c:v>
                </c:pt>
                <c:pt idx="72224">
                  <c:v>72.224000000000046</c:v>
                </c:pt>
                <c:pt idx="72225">
                  <c:v>72.225000000000023</c:v>
                </c:pt>
                <c:pt idx="72226">
                  <c:v>72.225999999999999</c:v>
                </c:pt>
                <c:pt idx="72227">
                  <c:v>72.227000000000032</c:v>
                </c:pt>
                <c:pt idx="72228">
                  <c:v>72.228000000000009</c:v>
                </c:pt>
                <c:pt idx="72229">
                  <c:v>72.229000000000042</c:v>
                </c:pt>
                <c:pt idx="72230">
                  <c:v>72.230000000000018</c:v>
                </c:pt>
                <c:pt idx="72231">
                  <c:v>72.230999999999995</c:v>
                </c:pt>
                <c:pt idx="72232">
                  <c:v>72.232000000000028</c:v>
                </c:pt>
                <c:pt idx="72233">
                  <c:v>72.233000000000004</c:v>
                </c:pt>
                <c:pt idx="72234">
                  <c:v>72.234000000000037</c:v>
                </c:pt>
                <c:pt idx="72235">
                  <c:v>72.235000000000014</c:v>
                </c:pt>
                <c:pt idx="72236">
                  <c:v>72.23599999999999</c:v>
                </c:pt>
                <c:pt idx="72237">
                  <c:v>72.237000000000023</c:v>
                </c:pt>
                <c:pt idx="72238">
                  <c:v>72.238</c:v>
                </c:pt>
                <c:pt idx="72239">
                  <c:v>72.239000000000033</c:v>
                </c:pt>
                <c:pt idx="72240">
                  <c:v>72.240000000000009</c:v>
                </c:pt>
                <c:pt idx="72241">
                  <c:v>72.241000000000042</c:v>
                </c:pt>
                <c:pt idx="72242">
                  <c:v>72.242000000000019</c:v>
                </c:pt>
                <c:pt idx="72243">
                  <c:v>72.242999999999995</c:v>
                </c:pt>
                <c:pt idx="72244">
                  <c:v>72.244000000000028</c:v>
                </c:pt>
                <c:pt idx="72245">
                  <c:v>72.245000000000005</c:v>
                </c:pt>
                <c:pt idx="72246">
                  <c:v>72.246000000000038</c:v>
                </c:pt>
                <c:pt idx="72247">
                  <c:v>72.247000000000014</c:v>
                </c:pt>
                <c:pt idx="72248">
                  <c:v>72.24799999999999</c:v>
                </c:pt>
                <c:pt idx="72249">
                  <c:v>72.249000000000024</c:v>
                </c:pt>
                <c:pt idx="72250">
                  <c:v>72.25</c:v>
                </c:pt>
                <c:pt idx="72251">
                  <c:v>72.251000000000033</c:v>
                </c:pt>
                <c:pt idx="72252">
                  <c:v>72.25200000000001</c:v>
                </c:pt>
                <c:pt idx="72253">
                  <c:v>72.253000000000043</c:v>
                </c:pt>
                <c:pt idx="72254">
                  <c:v>72.254000000000019</c:v>
                </c:pt>
                <c:pt idx="72255">
                  <c:v>72.254999999999995</c:v>
                </c:pt>
                <c:pt idx="72256">
                  <c:v>72.256000000000029</c:v>
                </c:pt>
                <c:pt idx="72257">
                  <c:v>72.257000000000005</c:v>
                </c:pt>
                <c:pt idx="72258">
                  <c:v>72.258000000000038</c:v>
                </c:pt>
                <c:pt idx="72259">
                  <c:v>72.259000000000015</c:v>
                </c:pt>
                <c:pt idx="72260">
                  <c:v>72.259999999999991</c:v>
                </c:pt>
                <c:pt idx="72261">
                  <c:v>72.261000000000024</c:v>
                </c:pt>
                <c:pt idx="72262">
                  <c:v>72.262</c:v>
                </c:pt>
                <c:pt idx="72263">
                  <c:v>72.263000000000034</c:v>
                </c:pt>
                <c:pt idx="72264">
                  <c:v>72.26400000000001</c:v>
                </c:pt>
                <c:pt idx="72265">
                  <c:v>72.265000000000043</c:v>
                </c:pt>
                <c:pt idx="72266">
                  <c:v>72.26600000000002</c:v>
                </c:pt>
                <c:pt idx="72267">
                  <c:v>72.266999999999996</c:v>
                </c:pt>
                <c:pt idx="72268">
                  <c:v>72.268000000000029</c:v>
                </c:pt>
                <c:pt idx="72269">
                  <c:v>72.269000000000005</c:v>
                </c:pt>
                <c:pt idx="72270">
                  <c:v>72.270000000000039</c:v>
                </c:pt>
                <c:pt idx="72271">
                  <c:v>72.271000000000015</c:v>
                </c:pt>
                <c:pt idx="72272">
                  <c:v>72.271999999999991</c:v>
                </c:pt>
                <c:pt idx="72273">
                  <c:v>72.273000000000025</c:v>
                </c:pt>
                <c:pt idx="72274">
                  <c:v>72.274000000000001</c:v>
                </c:pt>
                <c:pt idx="72275">
                  <c:v>72.275000000000034</c:v>
                </c:pt>
                <c:pt idx="72276">
                  <c:v>72.27600000000001</c:v>
                </c:pt>
                <c:pt idx="72277">
                  <c:v>72.277000000000044</c:v>
                </c:pt>
                <c:pt idx="72278">
                  <c:v>72.27800000000002</c:v>
                </c:pt>
                <c:pt idx="72279">
                  <c:v>72.278999999999996</c:v>
                </c:pt>
                <c:pt idx="72280">
                  <c:v>72.28000000000003</c:v>
                </c:pt>
                <c:pt idx="72281">
                  <c:v>72.281000000000006</c:v>
                </c:pt>
                <c:pt idx="72282">
                  <c:v>72.282000000000039</c:v>
                </c:pt>
                <c:pt idx="72283">
                  <c:v>72.283000000000015</c:v>
                </c:pt>
                <c:pt idx="72284">
                  <c:v>72.283999999999992</c:v>
                </c:pt>
                <c:pt idx="72285">
                  <c:v>72.285000000000025</c:v>
                </c:pt>
                <c:pt idx="72286">
                  <c:v>72.286000000000001</c:v>
                </c:pt>
                <c:pt idx="72287">
                  <c:v>72.287000000000035</c:v>
                </c:pt>
                <c:pt idx="72288">
                  <c:v>72.288000000000011</c:v>
                </c:pt>
                <c:pt idx="72289">
                  <c:v>72.289000000000044</c:v>
                </c:pt>
                <c:pt idx="72290">
                  <c:v>72.29000000000002</c:v>
                </c:pt>
                <c:pt idx="72291">
                  <c:v>72.290999999999997</c:v>
                </c:pt>
                <c:pt idx="72292">
                  <c:v>72.29200000000003</c:v>
                </c:pt>
                <c:pt idx="72293">
                  <c:v>72.293000000000006</c:v>
                </c:pt>
                <c:pt idx="72294">
                  <c:v>72.29400000000004</c:v>
                </c:pt>
                <c:pt idx="72295">
                  <c:v>72.295000000000016</c:v>
                </c:pt>
                <c:pt idx="72296">
                  <c:v>72.295999999999992</c:v>
                </c:pt>
                <c:pt idx="72297">
                  <c:v>72.297000000000025</c:v>
                </c:pt>
                <c:pt idx="72298">
                  <c:v>72.298000000000002</c:v>
                </c:pt>
                <c:pt idx="72299">
                  <c:v>72.299000000000035</c:v>
                </c:pt>
                <c:pt idx="72300">
                  <c:v>72.300000000000011</c:v>
                </c:pt>
                <c:pt idx="72301">
                  <c:v>72.301000000000045</c:v>
                </c:pt>
                <c:pt idx="72302">
                  <c:v>72.302000000000021</c:v>
                </c:pt>
                <c:pt idx="72303">
                  <c:v>72.302999999999997</c:v>
                </c:pt>
                <c:pt idx="72304">
                  <c:v>72.30400000000003</c:v>
                </c:pt>
                <c:pt idx="72305">
                  <c:v>72.305000000000007</c:v>
                </c:pt>
                <c:pt idx="72306">
                  <c:v>72.30600000000004</c:v>
                </c:pt>
                <c:pt idx="72307">
                  <c:v>72.307000000000016</c:v>
                </c:pt>
                <c:pt idx="72308">
                  <c:v>72.307999999999993</c:v>
                </c:pt>
                <c:pt idx="72309">
                  <c:v>72.309000000000026</c:v>
                </c:pt>
                <c:pt idx="72310">
                  <c:v>72.31</c:v>
                </c:pt>
                <c:pt idx="72311">
                  <c:v>72.311000000000035</c:v>
                </c:pt>
                <c:pt idx="72312">
                  <c:v>72.312000000000012</c:v>
                </c:pt>
                <c:pt idx="72313">
                  <c:v>72.313000000000045</c:v>
                </c:pt>
                <c:pt idx="72314">
                  <c:v>72.314000000000021</c:v>
                </c:pt>
                <c:pt idx="72315">
                  <c:v>72.314999999999998</c:v>
                </c:pt>
                <c:pt idx="72316">
                  <c:v>72.316000000000031</c:v>
                </c:pt>
                <c:pt idx="72317">
                  <c:v>72.317000000000007</c:v>
                </c:pt>
                <c:pt idx="72318">
                  <c:v>72.31800000000004</c:v>
                </c:pt>
                <c:pt idx="72319">
                  <c:v>72.319000000000017</c:v>
                </c:pt>
                <c:pt idx="72320">
                  <c:v>72.319999999999993</c:v>
                </c:pt>
                <c:pt idx="72321">
                  <c:v>72.321000000000026</c:v>
                </c:pt>
                <c:pt idx="72322">
                  <c:v>72.322000000000003</c:v>
                </c:pt>
                <c:pt idx="72323">
                  <c:v>72.323000000000036</c:v>
                </c:pt>
                <c:pt idx="72324">
                  <c:v>72.324000000000012</c:v>
                </c:pt>
                <c:pt idx="72325">
                  <c:v>72.325000000000045</c:v>
                </c:pt>
                <c:pt idx="72326">
                  <c:v>72.326000000000022</c:v>
                </c:pt>
                <c:pt idx="72327">
                  <c:v>72.326999999999998</c:v>
                </c:pt>
                <c:pt idx="72328">
                  <c:v>72.328000000000031</c:v>
                </c:pt>
                <c:pt idx="72329">
                  <c:v>72.329000000000008</c:v>
                </c:pt>
                <c:pt idx="72330">
                  <c:v>72.330000000000041</c:v>
                </c:pt>
                <c:pt idx="72331">
                  <c:v>72.331000000000017</c:v>
                </c:pt>
                <c:pt idx="72332">
                  <c:v>72.331999999999994</c:v>
                </c:pt>
                <c:pt idx="72333">
                  <c:v>72.333000000000027</c:v>
                </c:pt>
                <c:pt idx="72334">
                  <c:v>72.334000000000003</c:v>
                </c:pt>
                <c:pt idx="72335">
                  <c:v>72.335000000000036</c:v>
                </c:pt>
                <c:pt idx="72336">
                  <c:v>72.336000000000013</c:v>
                </c:pt>
                <c:pt idx="72337">
                  <c:v>72.337000000000046</c:v>
                </c:pt>
                <c:pt idx="72338">
                  <c:v>72.338000000000022</c:v>
                </c:pt>
                <c:pt idx="72339">
                  <c:v>72.338999999999999</c:v>
                </c:pt>
                <c:pt idx="72340">
                  <c:v>72.340000000000032</c:v>
                </c:pt>
                <c:pt idx="72341">
                  <c:v>72.341000000000008</c:v>
                </c:pt>
                <c:pt idx="72342">
                  <c:v>72.342000000000041</c:v>
                </c:pt>
                <c:pt idx="72343">
                  <c:v>72.343000000000018</c:v>
                </c:pt>
                <c:pt idx="72344">
                  <c:v>72.343999999999994</c:v>
                </c:pt>
                <c:pt idx="72345">
                  <c:v>72.345000000000027</c:v>
                </c:pt>
                <c:pt idx="72346">
                  <c:v>72.346000000000004</c:v>
                </c:pt>
                <c:pt idx="72347">
                  <c:v>72.347000000000037</c:v>
                </c:pt>
                <c:pt idx="72348">
                  <c:v>72.348000000000013</c:v>
                </c:pt>
                <c:pt idx="72349">
                  <c:v>72.349000000000046</c:v>
                </c:pt>
                <c:pt idx="72350">
                  <c:v>72.350000000000023</c:v>
                </c:pt>
                <c:pt idx="72351">
                  <c:v>72.350999999999999</c:v>
                </c:pt>
                <c:pt idx="72352">
                  <c:v>72.352000000000032</c:v>
                </c:pt>
                <c:pt idx="72353">
                  <c:v>72.353000000000009</c:v>
                </c:pt>
                <c:pt idx="72354">
                  <c:v>72.354000000000042</c:v>
                </c:pt>
                <c:pt idx="72355">
                  <c:v>72.355000000000018</c:v>
                </c:pt>
                <c:pt idx="72356">
                  <c:v>72.355999999999995</c:v>
                </c:pt>
                <c:pt idx="72357">
                  <c:v>72.357000000000028</c:v>
                </c:pt>
                <c:pt idx="72358">
                  <c:v>72.358000000000004</c:v>
                </c:pt>
                <c:pt idx="72359">
                  <c:v>72.359000000000037</c:v>
                </c:pt>
                <c:pt idx="72360">
                  <c:v>72.360000000000014</c:v>
                </c:pt>
                <c:pt idx="72361">
                  <c:v>72.36099999999999</c:v>
                </c:pt>
                <c:pt idx="72362">
                  <c:v>72.362000000000023</c:v>
                </c:pt>
                <c:pt idx="72363">
                  <c:v>72.363</c:v>
                </c:pt>
                <c:pt idx="72364">
                  <c:v>72.364000000000033</c:v>
                </c:pt>
                <c:pt idx="72365">
                  <c:v>72.365000000000009</c:v>
                </c:pt>
                <c:pt idx="72366">
                  <c:v>72.366000000000042</c:v>
                </c:pt>
                <c:pt idx="72367">
                  <c:v>72.367000000000019</c:v>
                </c:pt>
                <c:pt idx="72368">
                  <c:v>72.367999999999995</c:v>
                </c:pt>
                <c:pt idx="72369">
                  <c:v>72.369000000000028</c:v>
                </c:pt>
                <c:pt idx="72370">
                  <c:v>72.37</c:v>
                </c:pt>
                <c:pt idx="72371">
                  <c:v>72.371000000000038</c:v>
                </c:pt>
                <c:pt idx="72372">
                  <c:v>72.372000000000014</c:v>
                </c:pt>
                <c:pt idx="72373">
                  <c:v>72.37299999999999</c:v>
                </c:pt>
                <c:pt idx="72374">
                  <c:v>72.374000000000024</c:v>
                </c:pt>
                <c:pt idx="72375">
                  <c:v>72.375</c:v>
                </c:pt>
                <c:pt idx="72376">
                  <c:v>72.376000000000033</c:v>
                </c:pt>
                <c:pt idx="72377">
                  <c:v>72.37700000000001</c:v>
                </c:pt>
                <c:pt idx="72378">
                  <c:v>72.378000000000043</c:v>
                </c:pt>
                <c:pt idx="72379">
                  <c:v>72.379000000000019</c:v>
                </c:pt>
                <c:pt idx="72380">
                  <c:v>72.38</c:v>
                </c:pt>
                <c:pt idx="72381">
                  <c:v>72.381000000000029</c:v>
                </c:pt>
                <c:pt idx="72382">
                  <c:v>72.382000000000005</c:v>
                </c:pt>
                <c:pt idx="72383">
                  <c:v>72.383000000000038</c:v>
                </c:pt>
                <c:pt idx="72384">
                  <c:v>72.384000000000015</c:v>
                </c:pt>
                <c:pt idx="72385">
                  <c:v>72.384999999999991</c:v>
                </c:pt>
                <c:pt idx="72386">
                  <c:v>72.386000000000024</c:v>
                </c:pt>
                <c:pt idx="72387">
                  <c:v>72.387</c:v>
                </c:pt>
                <c:pt idx="72388">
                  <c:v>72.388000000000034</c:v>
                </c:pt>
                <c:pt idx="72389">
                  <c:v>72.38900000000001</c:v>
                </c:pt>
                <c:pt idx="72390">
                  <c:v>72.390000000000043</c:v>
                </c:pt>
                <c:pt idx="72391">
                  <c:v>72.39100000000002</c:v>
                </c:pt>
                <c:pt idx="72392">
                  <c:v>72.391999999999996</c:v>
                </c:pt>
                <c:pt idx="72393">
                  <c:v>72.393000000000029</c:v>
                </c:pt>
                <c:pt idx="72394">
                  <c:v>72.394000000000005</c:v>
                </c:pt>
                <c:pt idx="72395">
                  <c:v>72.395000000000039</c:v>
                </c:pt>
                <c:pt idx="72396">
                  <c:v>72.396000000000015</c:v>
                </c:pt>
                <c:pt idx="72397">
                  <c:v>72.396999999999991</c:v>
                </c:pt>
                <c:pt idx="72398">
                  <c:v>72.398000000000025</c:v>
                </c:pt>
                <c:pt idx="72399">
                  <c:v>72.399000000000001</c:v>
                </c:pt>
                <c:pt idx="72400">
                  <c:v>72.400000000000034</c:v>
                </c:pt>
                <c:pt idx="72401">
                  <c:v>72.40100000000001</c:v>
                </c:pt>
                <c:pt idx="72402">
                  <c:v>72.402000000000044</c:v>
                </c:pt>
                <c:pt idx="72403">
                  <c:v>72.40300000000002</c:v>
                </c:pt>
                <c:pt idx="72404">
                  <c:v>72.403999999999996</c:v>
                </c:pt>
                <c:pt idx="72405">
                  <c:v>72.40500000000003</c:v>
                </c:pt>
                <c:pt idx="72406">
                  <c:v>72.406000000000006</c:v>
                </c:pt>
                <c:pt idx="72407">
                  <c:v>72.407000000000039</c:v>
                </c:pt>
                <c:pt idx="72408">
                  <c:v>72.408000000000015</c:v>
                </c:pt>
                <c:pt idx="72409">
                  <c:v>72.408999999999992</c:v>
                </c:pt>
                <c:pt idx="72410">
                  <c:v>72.410000000000025</c:v>
                </c:pt>
                <c:pt idx="72411">
                  <c:v>72.411000000000001</c:v>
                </c:pt>
                <c:pt idx="72412">
                  <c:v>72.412000000000035</c:v>
                </c:pt>
                <c:pt idx="72413">
                  <c:v>72.413000000000011</c:v>
                </c:pt>
                <c:pt idx="72414">
                  <c:v>72.414000000000044</c:v>
                </c:pt>
                <c:pt idx="72415">
                  <c:v>72.41500000000002</c:v>
                </c:pt>
                <c:pt idx="72416">
                  <c:v>72.415999999999997</c:v>
                </c:pt>
                <c:pt idx="72417">
                  <c:v>72.41700000000003</c:v>
                </c:pt>
                <c:pt idx="72418">
                  <c:v>72.418000000000006</c:v>
                </c:pt>
                <c:pt idx="72419">
                  <c:v>72.41900000000004</c:v>
                </c:pt>
                <c:pt idx="72420">
                  <c:v>72.420000000000016</c:v>
                </c:pt>
                <c:pt idx="72421">
                  <c:v>72.420999999999992</c:v>
                </c:pt>
                <c:pt idx="72422">
                  <c:v>72.422000000000025</c:v>
                </c:pt>
                <c:pt idx="72423">
                  <c:v>72.423000000000002</c:v>
                </c:pt>
                <c:pt idx="72424">
                  <c:v>72.424000000000035</c:v>
                </c:pt>
                <c:pt idx="72425">
                  <c:v>72.425000000000011</c:v>
                </c:pt>
                <c:pt idx="72426">
                  <c:v>72.426000000000045</c:v>
                </c:pt>
                <c:pt idx="72427">
                  <c:v>72.427000000000021</c:v>
                </c:pt>
                <c:pt idx="72428">
                  <c:v>72.427999999999997</c:v>
                </c:pt>
                <c:pt idx="72429">
                  <c:v>72.42900000000003</c:v>
                </c:pt>
                <c:pt idx="72430">
                  <c:v>72.430000000000007</c:v>
                </c:pt>
                <c:pt idx="72431">
                  <c:v>72.43100000000004</c:v>
                </c:pt>
                <c:pt idx="72432">
                  <c:v>72.432000000000016</c:v>
                </c:pt>
                <c:pt idx="72433">
                  <c:v>72.432999999999993</c:v>
                </c:pt>
                <c:pt idx="72434">
                  <c:v>72.434000000000026</c:v>
                </c:pt>
                <c:pt idx="72435">
                  <c:v>72.435000000000002</c:v>
                </c:pt>
                <c:pt idx="72436">
                  <c:v>72.436000000000035</c:v>
                </c:pt>
                <c:pt idx="72437">
                  <c:v>72.437000000000012</c:v>
                </c:pt>
                <c:pt idx="72438">
                  <c:v>72.438000000000045</c:v>
                </c:pt>
                <c:pt idx="72439">
                  <c:v>72.439000000000021</c:v>
                </c:pt>
                <c:pt idx="72440">
                  <c:v>72.44</c:v>
                </c:pt>
                <c:pt idx="72441">
                  <c:v>72.441000000000031</c:v>
                </c:pt>
                <c:pt idx="72442">
                  <c:v>72.442000000000007</c:v>
                </c:pt>
                <c:pt idx="72443">
                  <c:v>72.44300000000004</c:v>
                </c:pt>
                <c:pt idx="72444">
                  <c:v>72.444000000000017</c:v>
                </c:pt>
                <c:pt idx="72445">
                  <c:v>72.444999999999993</c:v>
                </c:pt>
                <c:pt idx="72446">
                  <c:v>72.446000000000026</c:v>
                </c:pt>
                <c:pt idx="72447">
                  <c:v>72.447000000000003</c:v>
                </c:pt>
                <c:pt idx="72448">
                  <c:v>72.448000000000036</c:v>
                </c:pt>
                <c:pt idx="72449">
                  <c:v>72.449000000000012</c:v>
                </c:pt>
                <c:pt idx="72450">
                  <c:v>72.450000000000045</c:v>
                </c:pt>
                <c:pt idx="72451">
                  <c:v>72.451000000000022</c:v>
                </c:pt>
                <c:pt idx="72452">
                  <c:v>72.451999999999998</c:v>
                </c:pt>
                <c:pt idx="72453">
                  <c:v>72.453000000000031</c:v>
                </c:pt>
                <c:pt idx="72454">
                  <c:v>72.454000000000008</c:v>
                </c:pt>
                <c:pt idx="72455">
                  <c:v>72.455000000000041</c:v>
                </c:pt>
                <c:pt idx="72456">
                  <c:v>72.456000000000017</c:v>
                </c:pt>
                <c:pt idx="72457">
                  <c:v>72.456999999999994</c:v>
                </c:pt>
                <c:pt idx="72458">
                  <c:v>72.458000000000027</c:v>
                </c:pt>
                <c:pt idx="72459">
                  <c:v>72.459000000000003</c:v>
                </c:pt>
                <c:pt idx="72460">
                  <c:v>72.460000000000036</c:v>
                </c:pt>
                <c:pt idx="72461">
                  <c:v>72.461000000000013</c:v>
                </c:pt>
                <c:pt idx="72462">
                  <c:v>72.462000000000046</c:v>
                </c:pt>
                <c:pt idx="72463">
                  <c:v>72.463000000000022</c:v>
                </c:pt>
                <c:pt idx="72464">
                  <c:v>72.463999999999999</c:v>
                </c:pt>
                <c:pt idx="72465">
                  <c:v>72.465000000000032</c:v>
                </c:pt>
                <c:pt idx="72466">
                  <c:v>72.466000000000008</c:v>
                </c:pt>
                <c:pt idx="72467">
                  <c:v>72.467000000000041</c:v>
                </c:pt>
                <c:pt idx="72468">
                  <c:v>72.468000000000018</c:v>
                </c:pt>
                <c:pt idx="72469">
                  <c:v>72.468999999999994</c:v>
                </c:pt>
                <c:pt idx="72470">
                  <c:v>72.470000000000027</c:v>
                </c:pt>
                <c:pt idx="72471">
                  <c:v>72.471000000000004</c:v>
                </c:pt>
                <c:pt idx="72472">
                  <c:v>72.472000000000037</c:v>
                </c:pt>
                <c:pt idx="72473">
                  <c:v>72.473000000000013</c:v>
                </c:pt>
                <c:pt idx="72474">
                  <c:v>72.474000000000046</c:v>
                </c:pt>
                <c:pt idx="72475">
                  <c:v>72.475000000000023</c:v>
                </c:pt>
                <c:pt idx="72476">
                  <c:v>72.475999999999999</c:v>
                </c:pt>
                <c:pt idx="72477">
                  <c:v>72.477000000000032</c:v>
                </c:pt>
                <c:pt idx="72478">
                  <c:v>72.478000000000009</c:v>
                </c:pt>
                <c:pt idx="72479">
                  <c:v>72.479000000000042</c:v>
                </c:pt>
                <c:pt idx="72480">
                  <c:v>72.480000000000018</c:v>
                </c:pt>
                <c:pt idx="72481">
                  <c:v>72.480999999999995</c:v>
                </c:pt>
                <c:pt idx="72482">
                  <c:v>72.482000000000028</c:v>
                </c:pt>
                <c:pt idx="72483">
                  <c:v>72.483000000000004</c:v>
                </c:pt>
                <c:pt idx="72484">
                  <c:v>72.484000000000037</c:v>
                </c:pt>
                <c:pt idx="72485">
                  <c:v>72.485000000000014</c:v>
                </c:pt>
                <c:pt idx="72486">
                  <c:v>72.48599999999999</c:v>
                </c:pt>
                <c:pt idx="72487">
                  <c:v>72.487000000000023</c:v>
                </c:pt>
                <c:pt idx="72488">
                  <c:v>72.488</c:v>
                </c:pt>
                <c:pt idx="72489">
                  <c:v>72.489000000000033</c:v>
                </c:pt>
                <c:pt idx="72490">
                  <c:v>72.490000000000009</c:v>
                </c:pt>
                <c:pt idx="72491">
                  <c:v>72.491000000000042</c:v>
                </c:pt>
                <c:pt idx="72492">
                  <c:v>72.492000000000019</c:v>
                </c:pt>
                <c:pt idx="72493">
                  <c:v>72.492999999999995</c:v>
                </c:pt>
                <c:pt idx="72494">
                  <c:v>72.494000000000028</c:v>
                </c:pt>
                <c:pt idx="72495">
                  <c:v>72.495000000000005</c:v>
                </c:pt>
                <c:pt idx="72496">
                  <c:v>72.496000000000038</c:v>
                </c:pt>
                <c:pt idx="72497">
                  <c:v>72.497000000000014</c:v>
                </c:pt>
                <c:pt idx="72498">
                  <c:v>72.49799999999999</c:v>
                </c:pt>
                <c:pt idx="72499">
                  <c:v>72.499000000000024</c:v>
                </c:pt>
                <c:pt idx="72500">
                  <c:v>72.5</c:v>
                </c:pt>
                <c:pt idx="72501">
                  <c:v>72.501000000000033</c:v>
                </c:pt>
                <c:pt idx="72502">
                  <c:v>72.50200000000001</c:v>
                </c:pt>
                <c:pt idx="72503">
                  <c:v>72.503000000000043</c:v>
                </c:pt>
                <c:pt idx="72504">
                  <c:v>72.504000000000019</c:v>
                </c:pt>
                <c:pt idx="72505">
                  <c:v>72.504999999999995</c:v>
                </c:pt>
                <c:pt idx="72506">
                  <c:v>72.506000000000029</c:v>
                </c:pt>
                <c:pt idx="72507">
                  <c:v>72.507000000000005</c:v>
                </c:pt>
                <c:pt idx="72508">
                  <c:v>72.508000000000038</c:v>
                </c:pt>
                <c:pt idx="72509">
                  <c:v>72.509000000000015</c:v>
                </c:pt>
                <c:pt idx="72510">
                  <c:v>72.509999999999991</c:v>
                </c:pt>
                <c:pt idx="72511">
                  <c:v>72.511000000000024</c:v>
                </c:pt>
                <c:pt idx="72512">
                  <c:v>72.512</c:v>
                </c:pt>
                <c:pt idx="72513">
                  <c:v>72.513000000000034</c:v>
                </c:pt>
                <c:pt idx="72514">
                  <c:v>72.51400000000001</c:v>
                </c:pt>
                <c:pt idx="72515">
                  <c:v>72.515000000000043</c:v>
                </c:pt>
                <c:pt idx="72516">
                  <c:v>72.51600000000002</c:v>
                </c:pt>
                <c:pt idx="72517">
                  <c:v>72.516999999999996</c:v>
                </c:pt>
                <c:pt idx="72518">
                  <c:v>72.518000000000029</c:v>
                </c:pt>
                <c:pt idx="72519">
                  <c:v>72.519000000000005</c:v>
                </c:pt>
                <c:pt idx="72520">
                  <c:v>72.520000000000039</c:v>
                </c:pt>
                <c:pt idx="72521">
                  <c:v>72.521000000000015</c:v>
                </c:pt>
                <c:pt idx="72522">
                  <c:v>72.521999999999991</c:v>
                </c:pt>
                <c:pt idx="72523">
                  <c:v>72.523000000000025</c:v>
                </c:pt>
                <c:pt idx="72524">
                  <c:v>72.524000000000001</c:v>
                </c:pt>
                <c:pt idx="72525">
                  <c:v>72.525000000000034</c:v>
                </c:pt>
                <c:pt idx="72526">
                  <c:v>72.52600000000001</c:v>
                </c:pt>
                <c:pt idx="72527">
                  <c:v>72.527000000000044</c:v>
                </c:pt>
                <c:pt idx="72528">
                  <c:v>72.52800000000002</c:v>
                </c:pt>
                <c:pt idx="72529">
                  <c:v>72.528999999999996</c:v>
                </c:pt>
                <c:pt idx="72530">
                  <c:v>72.53000000000003</c:v>
                </c:pt>
                <c:pt idx="72531">
                  <c:v>72.531000000000006</c:v>
                </c:pt>
                <c:pt idx="72532">
                  <c:v>72.532000000000039</c:v>
                </c:pt>
                <c:pt idx="72533">
                  <c:v>72.533000000000015</c:v>
                </c:pt>
                <c:pt idx="72534">
                  <c:v>72.533999999999992</c:v>
                </c:pt>
                <c:pt idx="72535">
                  <c:v>72.535000000000025</c:v>
                </c:pt>
                <c:pt idx="72536">
                  <c:v>72.536000000000001</c:v>
                </c:pt>
                <c:pt idx="72537">
                  <c:v>72.537000000000035</c:v>
                </c:pt>
                <c:pt idx="72538">
                  <c:v>72.538000000000011</c:v>
                </c:pt>
                <c:pt idx="72539">
                  <c:v>72.539000000000044</c:v>
                </c:pt>
                <c:pt idx="72540">
                  <c:v>72.54000000000002</c:v>
                </c:pt>
                <c:pt idx="72541">
                  <c:v>72.540999999999997</c:v>
                </c:pt>
                <c:pt idx="72542">
                  <c:v>72.54200000000003</c:v>
                </c:pt>
                <c:pt idx="72543">
                  <c:v>72.543000000000006</c:v>
                </c:pt>
                <c:pt idx="72544">
                  <c:v>72.54400000000004</c:v>
                </c:pt>
                <c:pt idx="72545">
                  <c:v>72.545000000000016</c:v>
                </c:pt>
                <c:pt idx="72546">
                  <c:v>72.545999999999992</c:v>
                </c:pt>
                <c:pt idx="72547">
                  <c:v>72.547000000000025</c:v>
                </c:pt>
                <c:pt idx="72548">
                  <c:v>72.548000000000002</c:v>
                </c:pt>
                <c:pt idx="72549">
                  <c:v>72.549000000000035</c:v>
                </c:pt>
                <c:pt idx="72550">
                  <c:v>72.550000000000011</c:v>
                </c:pt>
                <c:pt idx="72551">
                  <c:v>72.551000000000045</c:v>
                </c:pt>
                <c:pt idx="72552">
                  <c:v>72.552000000000021</c:v>
                </c:pt>
                <c:pt idx="72553">
                  <c:v>72.552999999999997</c:v>
                </c:pt>
                <c:pt idx="72554">
                  <c:v>72.55400000000003</c:v>
                </c:pt>
                <c:pt idx="72555">
                  <c:v>72.555000000000007</c:v>
                </c:pt>
                <c:pt idx="72556">
                  <c:v>72.55600000000004</c:v>
                </c:pt>
                <c:pt idx="72557">
                  <c:v>72.557000000000016</c:v>
                </c:pt>
                <c:pt idx="72558">
                  <c:v>72.557999999999993</c:v>
                </c:pt>
                <c:pt idx="72559">
                  <c:v>72.559000000000026</c:v>
                </c:pt>
                <c:pt idx="72560">
                  <c:v>72.56</c:v>
                </c:pt>
                <c:pt idx="72561">
                  <c:v>72.561000000000035</c:v>
                </c:pt>
                <c:pt idx="72562">
                  <c:v>72.562000000000012</c:v>
                </c:pt>
                <c:pt idx="72563">
                  <c:v>72.563000000000045</c:v>
                </c:pt>
                <c:pt idx="72564">
                  <c:v>72.564000000000021</c:v>
                </c:pt>
                <c:pt idx="72565">
                  <c:v>72.564999999999998</c:v>
                </c:pt>
                <c:pt idx="72566">
                  <c:v>72.566000000000031</c:v>
                </c:pt>
                <c:pt idx="72567">
                  <c:v>72.567000000000007</c:v>
                </c:pt>
                <c:pt idx="72568">
                  <c:v>72.56800000000004</c:v>
                </c:pt>
                <c:pt idx="72569">
                  <c:v>72.569000000000017</c:v>
                </c:pt>
                <c:pt idx="72570">
                  <c:v>72.569999999999993</c:v>
                </c:pt>
                <c:pt idx="72571">
                  <c:v>72.571000000000026</c:v>
                </c:pt>
                <c:pt idx="72572">
                  <c:v>72.572000000000003</c:v>
                </c:pt>
                <c:pt idx="72573">
                  <c:v>72.573000000000036</c:v>
                </c:pt>
                <c:pt idx="72574">
                  <c:v>72.574000000000012</c:v>
                </c:pt>
                <c:pt idx="72575">
                  <c:v>72.575000000000045</c:v>
                </c:pt>
                <c:pt idx="72576">
                  <c:v>72.576000000000022</c:v>
                </c:pt>
                <c:pt idx="72577">
                  <c:v>72.576999999999998</c:v>
                </c:pt>
                <c:pt idx="72578">
                  <c:v>72.578000000000031</c:v>
                </c:pt>
                <c:pt idx="72579">
                  <c:v>72.579000000000008</c:v>
                </c:pt>
                <c:pt idx="72580">
                  <c:v>72.580000000000041</c:v>
                </c:pt>
                <c:pt idx="72581">
                  <c:v>72.581000000000017</c:v>
                </c:pt>
                <c:pt idx="72582">
                  <c:v>72.581999999999994</c:v>
                </c:pt>
                <c:pt idx="72583">
                  <c:v>72.583000000000027</c:v>
                </c:pt>
                <c:pt idx="72584">
                  <c:v>72.584000000000003</c:v>
                </c:pt>
                <c:pt idx="72585">
                  <c:v>72.585000000000036</c:v>
                </c:pt>
                <c:pt idx="72586">
                  <c:v>72.586000000000013</c:v>
                </c:pt>
                <c:pt idx="72587">
                  <c:v>72.587000000000046</c:v>
                </c:pt>
                <c:pt idx="72588">
                  <c:v>72.588000000000022</c:v>
                </c:pt>
                <c:pt idx="72589">
                  <c:v>72.588999999999999</c:v>
                </c:pt>
                <c:pt idx="72590">
                  <c:v>72.590000000000032</c:v>
                </c:pt>
                <c:pt idx="72591">
                  <c:v>72.591000000000008</c:v>
                </c:pt>
                <c:pt idx="72592">
                  <c:v>72.592000000000041</c:v>
                </c:pt>
                <c:pt idx="72593">
                  <c:v>72.593000000000018</c:v>
                </c:pt>
                <c:pt idx="72594">
                  <c:v>72.593999999999994</c:v>
                </c:pt>
                <c:pt idx="72595">
                  <c:v>72.595000000000027</c:v>
                </c:pt>
                <c:pt idx="72596">
                  <c:v>72.596000000000004</c:v>
                </c:pt>
                <c:pt idx="72597">
                  <c:v>72.597000000000037</c:v>
                </c:pt>
                <c:pt idx="72598">
                  <c:v>72.598000000000013</c:v>
                </c:pt>
                <c:pt idx="72599">
                  <c:v>72.599000000000046</c:v>
                </c:pt>
                <c:pt idx="72600">
                  <c:v>72.600000000000023</c:v>
                </c:pt>
                <c:pt idx="72601">
                  <c:v>72.600999999999999</c:v>
                </c:pt>
                <c:pt idx="72602">
                  <c:v>72.602000000000032</c:v>
                </c:pt>
                <c:pt idx="72603">
                  <c:v>72.603000000000009</c:v>
                </c:pt>
                <c:pt idx="72604">
                  <c:v>72.604000000000042</c:v>
                </c:pt>
                <c:pt idx="72605">
                  <c:v>72.605000000000018</c:v>
                </c:pt>
                <c:pt idx="72606">
                  <c:v>72.605999999999995</c:v>
                </c:pt>
                <c:pt idx="72607">
                  <c:v>72.607000000000028</c:v>
                </c:pt>
                <c:pt idx="72608">
                  <c:v>72.608000000000004</c:v>
                </c:pt>
                <c:pt idx="72609">
                  <c:v>72.609000000000037</c:v>
                </c:pt>
                <c:pt idx="72610">
                  <c:v>72.610000000000014</c:v>
                </c:pt>
                <c:pt idx="72611">
                  <c:v>72.61099999999999</c:v>
                </c:pt>
                <c:pt idx="72612">
                  <c:v>72.612000000000023</c:v>
                </c:pt>
                <c:pt idx="72613">
                  <c:v>72.613</c:v>
                </c:pt>
                <c:pt idx="72614">
                  <c:v>72.614000000000033</c:v>
                </c:pt>
                <c:pt idx="72615">
                  <c:v>72.615000000000009</c:v>
                </c:pt>
                <c:pt idx="72616">
                  <c:v>72.616000000000042</c:v>
                </c:pt>
                <c:pt idx="72617">
                  <c:v>72.617000000000019</c:v>
                </c:pt>
                <c:pt idx="72618">
                  <c:v>72.617999999999995</c:v>
                </c:pt>
                <c:pt idx="72619">
                  <c:v>72.619000000000028</c:v>
                </c:pt>
                <c:pt idx="72620">
                  <c:v>72.62</c:v>
                </c:pt>
                <c:pt idx="72621">
                  <c:v>72.621000000000038</c:v>
                </c:pt>
                <c:pt idx="72622">
                  <c:v>72.622000000000014</c:v>
                </c:pt>
                <c:pt idx="72623">
                  <c:v>72.62299999999999</c:v>
                </c:pt>
                <c:pt idx="72624">
                  <c:v>72.624000000000024</c:v>
                </c:pt>
                <c:pt idx="72625">
                  <c:v>72.625</c:v>
                </c:pt>
                <c:pt idx="72626">
                  <c:v>72.626000000000033</c:v>
                </c:pt>
                <c:pt idx="72627">
                  <c:v>72.62700000000001</c:v>
                </c:pt>
                <c:pt idx="72628">
                  <c:v>72.628000000000043</c:v>
                </c:pt>
                <c:pt idx="72629">
                  <c:v>72.629000000000019</c:v>
                </c:pt>
                <c:pt idx="72630">
                  <c:v>72.63</c:v>
                </c:pt>
                <c:pt idx="72631">
                  <c:v>72.631000000000029</c:v>
                </c:pt>
                <c:pt idx="72632">
                  <c:v>72.632000000000005</c:v>
                </c:pt>
                <c:pt idx="72633">
                  <c:v>72.633000000000038</c:v>
                </c:pt>
                <c:pt idx="72634">
                  <c:v>72.634000000000015</c:v>
                </c:pt>
                <c:pt idx="72635">
                  <c:v>72.634999999999991</c:v>
                </c:pt>
                <c:pt idx="72636">
                  <c:v>72.636000000000024</c:v>
                </c:pt>
                <c:pt idx="72637">
                  <c:v>72.637</c:v>
                </c:pt>
                <c:pt idx="72638">
                  <c:v>72.638000000000034</c:v>
                </c:pt>
                <c:pt idx="72639">
                  <c:v>72.63900000000001</c:v>
                </c:pt>
                <c:pt idx="72640">
                  <c:v>72.640000000000043</c:v>
                </c:pt>
                <c:pt idx="72641">
                  <c:v>72.64100000000002</c:v>
                </c:pt>
                <c:pt idx="72642">
                  <c:v>72.641999999999996</c:v>
                </c:pt>
                <c:pt idx="72643">
                  <c:v>72.643000000000029</c:v>
                </c:pt>
                <c:pt idx="72644">
                  <c:v>72.644000000000005</c:v>
                </c:pt>
                <c:pt idx="72645">
                  <c:v>72.645000000000039</c:v>
                </c:pt>
                <c:pt idx="72646">
                  <c:v>72.646000000000015</c:v>
                </c:pt>
                <c:pt idx="72647">
                  <c:v>72.646999999999991</c:v>
                </c:pt>
                <c:pt idx="72648">
                  <c:v>72.648000000000025</c:v>
                </c:pt>
                <c:pt idx="72649">
                  <c:v>72.649000000000001</c:v>
                </c:pt>
                <c:pt idx="72650">
                  <c:v>72.650000000000034</c:v>
                </c:pt>
                <c:pt idx="72651">
                  <c:v>72.65100000000001</c:v>
                </c:pt>
                <c:pt idx="72652">
                  <c:v>72.652000000000044</c:v>
                </c:pt>
                <c:pt idx="72653">
                  <c:v>72.65300000000002</c:v>
                </c:pt>
                <c:pt idx="72654">
                  <c:v>72.653999999999996</c:v>
                </c:pt>
                <c:pt idx="72655">
                  <c:v>72.65500000000003</c:v>
                </c:pt>
                <c:pt idx="72656">
                  <c:v>72.656000000000006</c:v>
                </c:pt>
                <c:pt idx="72657">
                  <c:v>72.657000000000039</c:v>
                </c:pt>
                <c:pt idx="72658">
                  <c:v>72.658000000000015</c:v>
                </c:pt>
                <c:pt idx="72659">
                  <c:v>72.658999999999992</c:v>
                </c:pt>
                <c:pt idx="72660">
                  <c:v>72.660000000000025</c:v>
                </c:pt>
                <c:pt idx="72661">
                  <c:v>72.661000000000001</c:v>
                </c:pt>
                <c:pt idx="72662">
                  <c:v>72.662000000000035</c:v>
                </c:pt>
                <c:pt idx="72663">
                  <c:v>72.663000000000011</c:v>
                </c:pt>
                <c:pt idx="72664">
                  <c:v>72.664000000000044</c:v>
                </c:pt>
                <c:pt idx="72665">
                  <c:v>72.66500000000002</c:v>
                </c:pt>
                <c:pt idx="72666">
                  <c:v>72.665999999999997</c:v>
                </c:pt>
                <c:pt idx="72667">
                  <c:v>72.66700000000003</c:v>
                </c:pt>
                <c:pt idx="72668">
                  <c:v>72.668000000000006</c:v>
                </c:pt>
                <c:pt idx="72669">
                  <c:v>72.66900000000004</c:v>
                </c:pt>
                <c:pt idx="72670">
                  <c:v>72.670000000000016</c:v>
                </c:pt>
                <c:pt idx="72671">
                  <c:v>72.670999999999992</c:v>
                </c:pt>
                <c:pt idx="72672">
                  <c:v>72.672000000000025</c:v>
                </c:pt>
                <c:pt idx="72673">
                  <c:v>72.673000000000002</c:v>
                </c:pt>
                <c:pt idx="72674">
                  <c:v>72.674000000000035</c:v>
                </c:pt>
                <c:pt idx="72675">
                  <c:v>72.675000000000011</c:v>
                </c:pt>
                <c:pt idx="72676">
                  <c:v>72.676000000000045</c:v>
                </c:pt>
                <c:pt idx="72677">
                  <c:v>72.677000000000021</c:v>
                </c:pt>
                <c:pt idx="72678">
                  <c:v>72.677999999999997</c:v>
                </c:pt>
                <c:pt idx="72679">
                  <c:v>72.67900000000003</c:v>
                </c:pt>
                <c:pt idx="72680">
                  <c:v>72.680000000000007</c:v>
                </c:pt>
                <c:pt idx="72681">
                  <c:v>72.68100000000004</c:v>
                </c:pt>
                <c:pt idx="72682">
                  <c:v>72.682000000000016</c:v>
                </c:pt>
                <c:pt idx="72683">
                  <c:v>72.682999999999993</c:v>
                </c:pt>
                <c:pt idx="72684">
                  <c:v>72.684000000000026</c:v>
                </c:pt>
                <c:pt idx="72685">
                  <c:v>72.685000000000002</c:v>
                </c:pt>
                <c:pt idx="72686">
                  <c:v>72.686000000000035</c:v>
                </c:pt>
                <c:pt idx="72687">
                  <c:v>72.687000000000012</c:v>
                </c:pt>
                <c:pt idx="72688">
                  <c:v>72.688000000000045</c:v>
                </c:pt>
                <c:pt idx="72689">
                  <c:v>72.689000000000021</c:v>
                </c:pt>
                <c:pt idx="72690">
                  <c:v>72.69</c:v>
                </c:pt>
                <c:pt idx="72691">
                  <c:v>72.691000000000031</c:v>
                </c:pt>
                <c:pt idx="72692">
                  <c:v>72.692000000000007</c:v>
                </c:pt>
                <c:pt idx="72693">
                  <c:v>72.69300000000004</c:v>
                </c:pt>
                <c:pt idx="72694">
                  <c:v>72.694000000000017</c:v>
                </c:pt>
                <c:pt idx="72695">
                  <c:v>72.694999999999993</c:v>
                </c:pt>
                <c:pt idx="72696">
                  <c:v>72.696000000000026</c:v>
                </c:pt>
                <c:pt idx="72697">
                  <c:v>72.697000000000003</c:v>
                </c:pt>
                <c:pt idx="72698">
                  <c:v>72.698000000000036</c:v>
                </c:pt>
                <c:pt idx="72699">
                  <c:v>72.699000000000012</c:v>
                </c:pt>
                <c:pt idx="72700">
                  <c:v>72.700000000000045</c:v>
                </c:pt>
                <c:pt idx="72701">
                  <c:v>72.701000000000022</c:v>
                </c:pt>
                <c:pt idx="72702">
                  <c:v>72.701999999999998</c:v>
                </c:pt>
                <c:pt idx="72703">
                  <c:v>72.703000000000031</c:v>
                </c:pt>
                <c:pt idx="72704">
                  <c:v>72.704000000000008</c:v>
                </c:pt>
                <c:pt idx="72705">
                  <c:v>72.705000000000041</c:v>
                </c:pt>
                <c:pt idx="72706">
                  <c:v>72.706000000000017</c:v>
                </c:pt>
                <c:pt idx="72707">
                  <c:v>72.706999999999994</c:v>
                </c:pt>
                <c:pt idx="72708">
                  <c:v>72.708000000000027</c:v>
                </c:pt>
                <c:pt idx="72709">
                  <c:v>72.709000000000003</c:v>
                </c:pt>
                <c:pt idx="72710">
                  <c:v>72.710000000000036</c:v>
                </c:pt>
                <c:pt idx="72711">
                  <c:v>72.711000000000013</c:v>
                </c:pt>
                <c:pt idx="72712">
                  <c:v>72.712000000000046</c:v>
                </c:pt>
                <c:pt idx="72713">
                  <c:v>72.713000000000022</c:v>
                </c:pt>
                <c:pt idx="72714">
                  <c:v>72.713999999999999</c:v>
                </c:pt>
                <c:pt idx="72715">
                  <c:v>72.715000000000032</c:v>
                </c:pt>
                <c:pt idx="72716">
                  <c:v>72.716000000000008</c:v>
                </c:pt>
                <c:pt idx="72717">
                  <c:v>72.717000000000041</c:v>
                </c:pt>
                <c:pt idx="72718">
                  <c:v>72.718000000000018</c:v>
                </c:pt>
                <c:pt idx="72719">
                  <c:v>72.718999999999994</c:v>
                </c:pt>
                <c:pt idx="72720">
                  <c:v>72.720000000000027</c:v>
                </c:pt>
                <c:pt idx="72721">
                  <c:v>72.721000000000004</c:v>
                </c:pt>
                <c:pt idx="72722">
                  <c:v>72.722000000000037</c:v>
                </c:pt>
                <c:pt idx="72723">
                  <c:v>72.723000000000013</c:v>
                </c:pt>
                <c:pt idx="72724">
                  <c:v>72.724000000000046</c:v>
                </c:pt>
                <c:pt idx="72725">
                  <c:v>72.725000000000023</c:v>
                </c:pt>
                <c:pt idx="72726">
                  <c:v>72.725999999999999</c:v>
                </c:pt>
                <c:pt idx="72727">
                  <c:v>72.727000000000032</c:v>
                </c:pt>
                <c:pt idx="72728">
                  <c:v>72.728000000000009</c:v>
                </c:pt>
                <c:pt idx="72729">
                  <c:v>72.729000000000042</c:v>
                </c:pt>
                <c:pt idx="72730">
                  <c:v>72.730000000000018</c:v>
                </c:pt>
                <c:pt idx="72731">
                  <c:v>72.730999999999995</c:v>
                </c:pt>
                <c:pt idx="72732">
                  <c:v>72.732000000000028</c:v>
                </c:pt>
                <c:pt idx="72733">
                  <c:v>72.733000000000004</c:v>
                </c:pt>
                <c:pt idx="72734">
                  <c:v>72.734000000000037</c:v>
                </c:pt>
                <c:pt idx="72735">
                  <c:v>72.735000000000014</c:v>
                </c:pt>
                <c:pt idx="72736">
                  <c:v>72.73599999999999</c:v>
                </c:pt>
                <c:pt idx="72737">
                  <c:v>72.737000000000023</c:v>
                </c:pt>
                <c:pt idx="72738">
                  <c:v>72.738</c:v>
                </c:pt>
                <c:pt idx="72739">
                  <c:v>72.739000000000033</c:v>
                </c:pt>
                <c:pt idx="72740">
                  <c:v>72.740000000000009</c:v>
                </c:pt>
                <c:pt idx="72741">
                  <c:v>72.741000000000042</c:v>
                </c:pt>
                <c:pt idx="72742">
                  <c:v>72.742000000000019</c:v>
                </c:pt>
                <c:pt idx="72743">
                  <c:v>72.742999999999995</c:v>
                </c:pt>
                <c:pt idx="72744">
                  <c:v>72.744000000000028</c:v>
                </c:pt>
                <c:pt idx="72745">
                  <c:v>72.745000000000005</c:v>
                </c:pt>
                <c:pt idx="72746">
                  <c:v>72.746000000000038</c:v>
                </c:pt>
                <c:pt idx="72747">
                  <c:v>72.747000000000014</c:v>
                </c:pt>
                <c:pt idx="72748">
                  <c:v>72.74799999999999</c:v>
                </c:pt>
                <c:pt idx="72749">
                  <c:v>72.749000000000024</c:v>
                </c:pt>
                <c:pt idx="72750">
                  <c:v>72.75</c:v>
                </c:pt>
                <c:pt idx="72751">
                  <c:v>72.751000000000033</c:v>
                </c:pt>
                <c:pt idx="72752">
                  <c:v>72.75200000000001</c:v>
                </c:pt>
                <c:pt idx="72753">
                  <c:v>72.753000000000043</c:v>
                </c:pt>
                <c:pt idx="72754">
                  <c:v>72.754000000000019</c:v>
                </c:pt>
                <c:pt idx="72755">
                  <c:v>72.754999999999995</c:v>
                </c:pt>
                <c:pt idx="72756">
                  <c:v>72.756000000000029</c:v>
                </c:pt>
                <c:pt idx="72757">
                  <c:v>72.757000000000005</c:v>
                </c:pt>
                <c:pt idx="72758">
                  <c:v>72.758000000000038</c:v>
                </c:pt>
                <c:pt idx="72759">
                  <c:v>72.759000000000015</c:v>
                </c:pt>
                <c:pt idx="72760">
                  <c:v>72.759999999999991</c:v>
                </c:pt>
                <c:pt idx="72761">
                  <c:v>72.761000000000024</c:v>
                </c:pt>
                <c:pt idx="72762">
                  <c:v>72.762</c:v>
                </c:pt>
                <c:pt idx="72763">
                  <c:v>72.763000000000034</c:v>
                </c:pt>
                <c:pt idx="72764">
                  <c:v>72.76400000000001</c:v>
                </c:pt>
                <c:pt idx="72765">
                  <c:v>72.765000000000043</c:v>
                </c:pt>
                <c:pt idx="72766">
                  <c:v>72.76600000000002</c:v>
                </c:pt>
                <c:pt idx="72767">
                  <c:v>72.766999999999996</c:v>
                </c:pt>
                <c:pt idx="72768">
                  <c:v>72.768000000000029</c:v>
                </c:pt>
                <c:pt idx="72769">
                  <c:v>72.769000000000005</c:v>
                </c:pt>
                <c:pt idx="72770">
                  <c:v>72.770000000000039</c:v>
                </c:pt>
                <c:pt idx="72771">
                  <c:v>72.771000000000015</c:v>
                </c:pt>
                <c:pt idx="72772">
                  <c:v>72.771999999999991</c:v>
                </c:pt>
                <c:pt idx="72773">
                  <c:v>72.773000000000025</c:v>
                </c:pt>
                <c:pt idx="72774">
                  <c:v>72.774000000000001</c:v>
                </c:pt>
                <c:pt idx="72775">
                  <c:v>72.775000000000034</c:v>
                </c:pt>
                <c:pt idx="72776">
                  <c:v>72.77600000000001</c:v>
                </c:pt>
                <c:pt idx="72777">
                  <c:v>72.777000000000044</c:v>
                </c:pt>
                <c:pt idx="72778">
                  <c:v>72.77800000000002</c:v>
                </c:pt>
                <c:pt idx="72779">
                  <c:v>72.778999999999996</c:v>
                </c:pt>
                <c:pt idx="72780">
                  <c:v>72.78000000000003</c:v>
                </c:pt>
                <c:pt idx="72781">
                  <c:v>72.781000000000006</c:v>
                </c:pt>
                <c:pt idx="72782">
                  <c:v>72.782000000000039</c:v>
                </c:pt>
                <c:pt idx="72783">
                  <c:v>72.783000000000015</c:v>
                </c:pt>
                <c:pt idx="72784">
                  <c:v>72.783999999999992</c:v>
                </c:pt>
                <c:pt idx="72785">
                  <c:v>72.785000000000025</c:v>
                </c:pt>
                <c:pt idx="72786">
                  <c:v>72.786000000000001</c:v>
                </c:pt>
                <c:pt idx="72787">
                  <c:v>72.787000000000035</c:v>
                </c:pt>
                <c:pt idx="72788">
                  <c:v>72.788000000000011</c:v>
                </c:pt>
                <c:pt idx="72789">
                  <c:v>72.789000000000044</c:v>
                </c:pt>
                <c:pt idx="72790">
                  <c:v>72.79000000000002</c:v>
                </c:pt>
                <c:pt idx="72791">
                  <c:v>72.790999999999997</c:v>
                </c:pt>
                <c:pt idx="72792">
                  <c:v>72.79200000000003</c:v>
                </c:pt>
                <c:pt idx="72793">
                  <c:v>72.793000000000006</c:v>
                </c:pt>
                <c:pt idx="72794">
                  <c:v>72.79400000000004</c:v>
                </c:pt>
                <c:pt idx="72795">
                  <c:v>72.795000000000016</c:v>
                </c:pt>
                <c:pt idx="72796">
                  <c:v>72.795999999999992</c:v>
                </c:pt>
                <c:pt idx="72797">
                  <c:v>72.797000000000025</c:v>
                </c:pt>
                <c:pt idx="72798">
                  <c:v>72.798000000000002</c:v>
                </c:pt>
                <c:pt idx="72799">
                  <c:v>72.799000000000035</c:v>
                </c:pt>
                <c:pt idx="72800">
                  <c:v>72.800000000000011</c:v>
                </c:pt>
                <c:pt idx="72801">
                  <c:v>72.801000000000045</c:v>
                </c:pt>
                <c:pt idx="72802">
                  <c:v>72.802000000000021</c:v>
                </c:pt>
                <c:pt idx="72803">
                  <c:v>72.802999999999997</c:v>
                </c:pt>
                <c:pt idx="72804">
                  <c:v>72.80400000000003</c:v>
                </c:pt>
                <c:pt idx="72805">
                  <c:v>72.805000000000007</c:v>
                </c:pt>
                <c:pt idx="72806">
                  <c:v>72.80600000000004</c:v>
                </c:pt>
                <c:pt idx="72807">
                  <c:v>72.807000000000016</c:v>
                </c:pt>
                <c:pt idx="72808">
                  <c:v>72.807999999999993</c:v>
                </c:pt>
                <c:pt idx="72809">
                  <c:v>72.809000000000026</c:v>
                </c:pt>
                <c:pt idx="72810">
                  <c:v>72.81</c:v>
                </c:pt>
                <c:pt idx="72811">
                  <c:v>72.811000000000035</c:v>
                </c:pt>
                <c:pt idx="72812">
                  <c:v>72.812000000000012</c:v>
                </c:pt>
                <c:pt idx="72813">
                  <c:v>72.813000000000045</c:v>
                </c:pt>
                <c:pt idx="72814">
                  <c:v>72.814000000000021</c:v>
                </c:pt>
                <c:pt idx="72815">
                  <c:v>72.814999999999998</c:v>
                </c:pt>
                <c:pt idx="72816">
                  <c:v>72.816000000000031</c:v>
                </c:pt>
                <c:pt idx="72817">
                  <c:v>72.817000000000007</c:v>
                </c:pt>
                <c:pt idx="72818">
                  <c:v>72.81800000000004</c:v>
                </c:pt>
                <c:pt idx="72819">
                  <c:v>72.819000000000017</c:v>
                </c:pt>
                <c:pt idx="72820">
                  <c:v>72.819999999999993</c:v>
                </c:pt>
                <c:pt idx="72821">
                  <c:v>72.821000000000026</c:v>
                </c:pt>
                <c:pt idx="72822">
                  <c:v>72.822000000000003</c:v>
                </c:pt>
                <c:pt idx="72823">
                  <c:v>72.823000000000036</c:v>
                </c:pt>
                <c:pt idx="72824">
                  <c:v>72.824000000000012</c:v>
                </c:pt>
                <c:pt idx="72825">
                  <c:v>72.825000000000045</c:v>
                </c:pt>
                <c:pt idx="72826">
                  <c:v>72.826000000000022</c:v>
                </c:pt>
                <c:pt idx="72827">
                  <c:v>72.826999999999998</c:v>
                </c:pt>
                <c:pt idx="72828">
                  <c:v>72.828000000000031</c:v>
                </c:pt>
                <c:pt idx="72829">
                  <c:v>72.829000000000008</c:v>
                </c:pt>
                <c:pt idx="72830">
                  <c:v>72.830000000000041</c:v>
                </c:pt>
                <c:pt idx="72831">
                  <c:v>72.831000000000017</c:v>
                </c:pt>
                <c:pt idx="72832">
                  <c:v>72.831999999999994</c:v>
                </c:pt>
                <c:pt idx="72833">
                  <c:v>72.833000000000027</c:v>
                </c:pt>
                <c:pt idx="72834">
                  <c:v>72.834000000000003</c:v>
                </c:pt>
                <c:pt idx="72835">
                  <c:v>72.835000000000036</c:v>
                </c:pt>
                <c:pt idx="72836">
                  <c:v>72.836000000000013</c:v>
                </c:pt>
                <c:pt idx="72837">
                  <c:v>72.837000000000046</c:v>
                </c:pt>
                <c:pt idx="72838">
                  <c:v>72.838000000000022</c:v>
                </c:pt>
                <c:pt idx="72839">
                  <c:v>72.838999999999999</c:v>
                </c:pt>
                <c:pt idx="72840">
                  <c:v>72.840000000000032</c:v>
                </c:pt>
                <c:pt idx="72841">
                  <c:v>72.841000000000008</c:v>
                </c:pt>
                <c:pt idx="72842">
                  <c:v>72.842000000000041</c:v>
                </c:pt>
                <c:pt idx="72843">
                  <c:v>72.843000000000018</c:v>
                </c:pt>
                <c:pt idx="72844">
                  <c:v>72.843999999999994</c:v>
                </c:pt>
                <c:pt idx="72845">
                  <c:v>72.845000000000027</c:v>
                </c:pt>
                <c:pt idx="72846">
                  <c:v>72.846000000000004</c:v>
                </c:pt>
                <c:pt idx="72847">
                  <c:v>72.847000000000037</c:v>
                </c:pt>
                <c:pt idx="72848">
                  <c:v>72.848000000000013</c:v>
                </c:pt>
                <c:pt idx="72849">
                  <c:v>72.849000000000046</c:v>
                </c:pt>
                <c:pt idx="72850">
                  <c:v>72.850000000000023</c:v>
                </c:pt>
                <c:pt idx="72851">
                  <c:v>72.850999999999999</c:v>
                </c:pt>
                <c:pt idx="72852">
                  <c:v>72.852000000000032</c:v>
                </c:pt>
                <c:pt idx="72853">
                  <c:v>72.853000000000009</c:v>
                </c:pt>
                <c:pt idx="72854">
                  <c:v>72.854000000000042</c:v>
                </c:pt>
                <c:pt idx="72855">
                  <c:v>72.855000000000018</c:v>
                </c:pt>
                <c:pt idx="72856">
                  <c:v>72.855999999999995</c:v>
                </c:pt>
                <c:pt idx="72857">
                  <c:v>72.857000000000028</c:v>
                </c:pt>
                <c:pt idx="72858">
                  <c:v>72.858000000000004</c:v>
                </c:pt>
                <c:pt idx="72859">
                  <c:v>72.859000000000037</c:v>
                </c:pt>
                <c:pt idx="72860">
                  <c:v>72.860000000000014</c:v>
                </c:pt>
                <c:pt idx="72861">
                  <c:v>72.86099999999999</c:v>
                </c:pt>
                <c:pt idx="72862">
                  <c:v>72.862000000000023</c:v>
                </c:pt>
                <c:pt idx="72863">
                  <c:v>72.863</c:v>
                </c:pt>
                <c:pt idx="72864">
                  <c:v>72.864000000000033</c:v>
                </c:pt>
                <c:pt idx="72865">
                  <c:v>72.865000000000009</c:v>
                </c:pt>
                <c:pt idx="72866">
                  <c:v>72.866000000000042</c:v>
                </c:pt>
                <c:pt idx="72867">
                  <c:v>72.867000000000019</c:v>
                </c:pt>
                <c:pt idx="72868">
                  <c:v>72.867999999999995</c:v>
                </c:pt>
                <c:pt idx="72869">
                  <c:v>72.869000000000028</c:v>
                </c:pt>
                <c:pt idx="72870">
                  <c:v>72.87</c:v>
                </c:pt>
                <c:pt idx="72871">
                  <c:v>72.871000000000038</c:v>
                </c:pt>
                <c:pt idx="72872">
                  <c:v>72.872000000000014</c:v>
                </c:pt>
                <c:pt idx="72873">
                  <c:v>72.87299999999999</c:v>
                </c:pt>
                <c:pt idx="72874">
                  <c:v>72.874000000000024</c:v>
                </c:pt>
                <c:pt idx="72875">
                  <c:v>72.875</c:v>
                </c:pt>
                <c:pt idx="72876">
                  <c:v>72.876000000000033</c:v>
                </c:pt>
                <c:pt idx="72877">
                  <c:v>72.87700000000001</c:v>
                </c:pt>
                <c:pt idx="72878">
                  <c:v>72.878000000000043</c:v>
                </c:pt>
                <c:pt idx="72879">
                  <c:v>72.879000000000019</c:v>
                </c:pt>
                <c:pt idx="72880">
                  <c:v>72.88</c:v>
                </c:pt>
                <c:pt idx="72881">
                  <c:v>72.881000000000029</c:v>
                </c:pt>
                <c:pt idx="72882">
                  <c:v>72.882000000000005</c:v>
                </c:pt>
                <c:pt idx="72883">
                  <c:v>72.883000000000038</c:v>
                </c:pt>
                <c:pt idx="72884">
                  <c:v>72.884000000000015</c:v>
                </c:pt>
                <c:pt idx="72885">
                  <c:v>72.884999999999991</c:v>
                </c:pt>
                <c:pt idx="72886">
                  <c:v>72.886000000000024</c:v>
                </c:pt>
                <c:pt idx="72887">
                  <c:v>72.887</c:v>
                </c:pt>
                <c:pt idx="72888">
                  <c:v>72.888000000000034</c:v>
                </c:pt>
                <c:pt idx="72889">
                  <c:v>72.88900000000001</c:v>
                </c:pt>
                <c:pt idx="72890">
                  <c:v>72.890000000000043</c:v>
                </c:pt>
                <c:pt idx="72891">
                  <c:v>72.89100000000002</c:v>
                </c:pt>
                <c:pt idx="72892">
                  <c:v>72.891999999999996</c:v>
                </c:pt>
                <c:pt idx="72893">
                  <c:v>72.893000000000029</c:v>
                </c:pt>
                <c:pt idx="72894">
                  <c:v>72.894000000000005</c:v>
                </c:pt>
                <c:pt idx="72895">
                  <c:v>72.895000000000039</c:v>
                </c:pt>
                <c:pt idx="72896">
                  <c:v>72.896000000000015</c:v>
                </c:pt>
                <c:pt idx="72897">
                  <c:v>72.896999999999991</c:v>
                </c:pt>
                <c:pt idx="72898">
                  <c:v>72.898000000000025</c:v>
                </c:pt>
                <c:pt idx="72899">
                  <c:v>72.899000000000001</c:v>
                </c:pt>
                <c:pt idx="72900">
                  <c:v>72.900000000000034</c:v>
                </c:pt>
                <c:pt idx="72901">
                  <c:v>72.90100000000001</c:v>
                </c:pt>
                <c:pt idx="72902">
                  <c:v>72.902000000000044</c:v>
                </c:pt>
                <c:pt idx="72903">
                  <c:v>72.90300000000002</c:v>
                </c:pt>
                <c:pt idx="72904">
                  <c:v>72.903999999999996</c:v>
                </c:pt>
                <c:pt idx="72905">
                  <c:v>72.90500000000003</c:v>
                </c:pt>
                <c:pt idx="72906">
                  <c:v>72.906000000000006</c:v>
                </c:pt>
                <c:pt idx="72907">
                  <c:v>72.907000000000039</c:v>
                </c:pt>
                <c:pt idx="72908">
                  <c:v>72.908000000000015</c:v>
                </c:pt>
                <c:pt idx="72909">
                  <c:v>72.908999999999992</c:v>
                </c:pt>
                <c:pt idx="72910">
                  <c:v>72.910000000000025</c:v>
                </c:pt>
                <c:pt idx="72911">
                  <c:v>72.911000000000001</c:v>
                </c:pt>
                <c:pt idx="72912">
                  <c:v>72.912000000000035</c:v>
                </c:pt>
                <c:pt idx="72913">
                  <c:v>72.913000000000011</c:v>
                </c:pt>
                <c:pt idx="72914">
                  <c:v>72.914000000000044</c:v>
                </c:pt>
                <c:pt idx="72915">
                  <c:v>72.91500000000002</c:v>
                </c:pt>
                <c:pt idx="72916">
                  <c:v>72.915999999999997</c:v>
                </c:pt>
                <c:pt idx="72917">
                  <c:v>72.91700000000003</c:v>
                </c:pt>
                <c:pt idx="72918">
                  <c:v>72.918000000000006</c:v>
                </c:pt>
                <c:pt idx="72919">
                  <c:v>72.91900000000004</c:v>
                </c:pt>
                <c:pt idx="72920">
                  <c:v>72.920000000000016</c:v>
                </c:pt>
                <c:pt idx="72921">
                  <c:v>72.920999999999992</c:v>
                </c:pt>
                <c:pt idx="72922">
                  <c:v>72.922000000000025</c:v>
                </c:pt>
                <c:pt idx="72923">
                  <c:v>72.923000000000002</c:v>
                </c:pt>
                <c:pt idx="72924">
                  <c:v>72.924000000000035</c:v>
                </c:pt>
                <c:pt idx="72925">
                  <c:v>72.925000000000011</c:v>
                </c:pt>
                <c:pt idx="72926">
                  <c:v>72.926000000000045</c:v>
                </c:pt>
                <c:pt idx="72927">
                  <c:v>72.927000000000021</c:v>
                </c:pt>
                <c:pt idx="72928">
                  <c:v>72.927999999999997</c:v>
                </c:pt>
                <c:pt idx="72929">
                  <c:v>72.92900000000003</c:v>
                </c:pt>
                <c:pt idx="72930">
                  <c:v>72.930000000000007</c:v>
                </c:pt>
                <c:pt idx="72931">
                  <c:v>72.93100000000004</c:v>
                </c:pt>
                <c:pt idx="72932">
                  <c:v>72.932000000000016</c:v>
                </c:pt>
                <c:pt idx="72933">
                  <c:v>72.932999999999993</c:v>
                </c:pt>
                <c:pt idx="72934">
                  <c:v>72.934000000000026</c:v>
                </c:pt>
                <c:pt idx="72935">
                  <c:v>72.935000000000002</c:v>
                </c:pt>
                <c:pt idx="72936">
                  <c:v>72.936000000000035</c:v>
                </c:pt>
                <c:pt idx="72937">
                  <c:v>72.937000000000012</c:v>
                </c:pt>
                <c:pt idx="72938">
                  <c:v>72.938000000000045</c:v>
                </c:pt>
                <c:pt idx="72939">
                  <c:v>72.939000000000021</c:v>
                </c:pt>
                <c:pt idx="72940">
                  <c:v>72.94</c:v>
                </c:pt>
                <c:pt idx="72941">
                  <c:v>72.941000000000031</c:v>
                </c:pt>
                <c:pt idx="72942">
                  <c:v>72.942000000000007</c:v>
                </c:pt>
                <c:pt idx="72943">
                  <c:v>72.94300000000004</c:v>
                </c:pt>
                <c:pt idx="72944">
                  <c:v>72.944000000000017</c:v>
                </c:pt>
                <c:pt idx="72945">
                  <c:v>72.944999999999993</c:v>
                </c:pt>
                <c:pt idx="72946">
                  <c:v>72.946000000000026</c:v>
                </c:pt>
                <c:pt idx="72947">
                  <c:v>72.947000000000003</c:v>
                </c:pt>
                <c:pt idx="72948">
                  <c:v>72.948000000000036</c:v>
                </c:pt>
                <c:pt idx="72949">
                  <c:v>72.949000000000012</c:v>
                </c:pt>
                <c:pt idx="72950">
                  <c:v>72.950000000000045</c:v>
                </c:pt>
                <c:pt idx="72951">
                  <c:v>72.951000000000022</c:v>
                </c:pt>
                <c:pt idx="72952">
                  <c:v>72.951999999999998</c:v>
                </c:pt>
                <c:pt idx="72953">
                  <c:v>72.953000000000031</c:v>
                </c:pt>
                <c:pt idx="72954">
                  <c:v>72.954000000000008</c:v>
                </c:pt>
                <c:pt idx="72955">
                  <c:v>72.955000000000041</c:v>
                </c:pt>
                <c:pt idx="72956">
                  <c:v>72.956000000000017</c:v>
                </c:pt>
                <c:pt idx="72957">
                  <c:v>72.956999999999994</c:v>
                </c:pt>
                <c:pt idx="72958">
                  <c:v>72.958000000000027</c:v>
                </c:pt>
                <c:pt idx="72959">
                  <c:v>72.959000000000003</c:v>
                </c:pt>
                <c:pt idx="72960">
                  <c:v>72.960000000000036</c:v>
                </c:pt>
                <c:pt idx="72961">
                  <c:v>72.961000000000013</c:v>
                </c:pt>
                <c:pt idx="72962">
                  <c:v>72.962000000000046</c:v>
                </c:pt>
                <c:pt idx="72963">
                  <c:v>72.963000000000022</c:v>
                </c:pt>
                <c:pt idx="72964">
                  <c:v>72.963999999999999</c:v>
                </c:pt>
                <c:pt idx="72965">
                  <c:v>72.965000000000032</c:v>
                </c:pt>
                <c:pt idx="72966">
                  <c:v>72.966000000000008</c:v>
                </c:pt>
                <c:pt idx="72967">
                  <c:v>72.967000000000041</c:v>
                </c:pt>
                <c:pt idx="72968">
                  <c:v>72.968000000000018</c:v>
                </c:pt>
                <c:pt idx="72969">
                  <c:v>72.968999999999994</c:v>
                </c:pt>
                <c:pt idx="72970">
                  <c:v>72.970000000000027</c:v>
                </c:pt>
                <c:pt idx="72971">
                  <c:v>72.971000000000004</c:v>
                </c:pt>
                <c:pt idx="72972">
                  <c:v>72.972000000000037</c:v>
                </c:pt>
                <c:pt idx="72973">
                  <c:v>72.973000000000013</c:v>
                </c:pt>
                <c:pt idx="72974">
                  <c:v>72.974000000000046</c:v>
                </c:pt>
                <c:pt idx="72975">
                  <c:v>72.975000000000023</c:v>
                </c:pt>
                <c:pt idx="72976">
                  <c:v>72.975999999999999</c:v>
                </c:pt>
                <c:pt idx="72977">
                  <c:v>72.977000000000032</c:v>
                </c:pt>
                <c:pt idx="72978">
                  <c:v>72.978000000000009</c:v>
                </c:pt>
                <c:pt idx="72979">
                  <c:v>72.979000000000042</c:v>
                </c:pt>
                <c:pt idx="72980">
                  <c:v>72.980000000000018</c:v>
                </c:pt>
                <c:pt idx="72981">
                  <c:v>72.980999999999995</c:v>
                </c:pt>
                <c:pt idx="72982">
                  <c:v>72.982000000000028</c:v>
                </c:pt>
                <c:pt idx="72983">
                  <c:v>72.983000000000004</c:v>
                </c:pt>
                <c:pt idx="72984">
                  <c:v>72.984000000000037</c:v>
                </c:pt>
                <c:pt idx="72985">
                  <c:v>72.985000000000014</c:v>
                </c:pt>
                <c:pt idx="72986">
                  <c:v>72.98599999999999</c:v>
                </c:pt>
                <c:pt idx="72987">
                  <c:v>72.987000000000023</c:v>
                </c:pt>
                <c:pt idx="72988">
                  <c:v>72.988</c:v>
                </c:pt>
                <c:pt idx="72989">
                  <c:v>72.989000000000033</c:v>
                </c:pt>
                <c:pt idx="72990">
                  <c:v>72.990000000000009</c:v>
                </c:pt>
                <c:pt idx="72991">
                  <c:v>72.991000000000042</c:v>
                </c:pt>
                <c:pt idx="72992">
                  <c:v>72.992000000000019</c:v>
                </c:pt>
                <c:pt idx="72993">
                  <c:v>72.992999999999995</c:v>
                </c:pt>
                <c:pt idx="72994">
                  <c:v>72.994000000000028</c:v>
                </c:pt>
                <c:pt idx="72995">
                  <c:v>72.995000000000005</c:v>
                </c:pt>
                <c:pt idx="72996">
                  <c:v>72.996000000000038</c:v>
                </c:pt>
                <c:pt idx="72997">
                  <c:v>72.997000000000014</c:v>
                </c:pt>
                <c:pt idx="72998">
                  <c:v>72.99799999999999</c:v>
                </c:pt>
                <c:pt idx="72999">
                  <c:v>72.999000000000024</c:v>
                </c:pt>
                <c:pt idx="73000">
                  <c:v>73</c:v>
                </c:pt>
                <c:pt idx="73001">
                  <c:v>73.001000000000033</c:v>
                </c:pt>
                <c:pt idx="73002">
                  <c:v>73.00200000000001</c:v>
                </c:pt>
                <c:pt idx="73003">
                  <c:v>73.003000000000043</c:v>
                </c:pt>
                <c:pt idx="73004">
                  <c:v>73.004000000000019</c:v>
                </c:pt>
                <c:pt idx="73005">
                  <c:v>73.004999999999995</c:v>
                </c:pt>
                <c:pt idx="73006">
                  <c:v>73.006000000000029</c:v>
                </c:pt>
                <c:pt idx="73007">
                  <c:v>73.007000000000005</c:v>
                </c:pt>
                <c:pt idx="73008">
                  <c:v>73.008000000000038</c:v>
                </c:pt>
                <c:pt idx="73009">
                  <c:v>73.009000000000015</c:v>
                </c:pt>
                <c:pt idx="73010">
                  <c:v>73.009999999999991</c:v>
                </c:pt>
                <c:pt idx="73011">
                  <c:v>73.011000000000024</c:v>
                </c:pt>
                <c:pt idx="73012">
                  <c:v>73.012</c:v>
                </c:pt>
                <c:pt idx="73013">
                  <c:v>73.013000000000034</c:v>
                </c:pt>
                <c:pt idx="73014">
                  <c:v>73.01400000000001</c:v>
                </c:pt>
                <c:pt idx="73015">
                  <c:v>73.015000000000043</c:v>
                </c:pt>
                <c:pt idx="73016">
                  <c:v>73.01600000000002</c:v>
                </c:pt>
                <c:pt idx="73017">
                  <c:v>73.016999999999996</c:v>
                </c:pt>
                <c:pt idx="73018">
                  <c:v>73.018000000000029</c:v>
                </c:pt>
                <c:pt idx="73019">
                  <c:v>73.019000000000005</c:v>
                </c:pt>
                <c:pt idx="73020">
                  <c:v>73.020000000000039</c:v>
                </c:pt>
                <c:pt idx="73021">
                  <c:v>73.021000000000015</c:v>
                </c:pt>
                <c:pt idx="73022">
                  <c:v>73.021999999999991</c:v>
                </c:pt>
                <c:pt idx="73023">
                  <c:v>73.023000000000025</c:v>
                </c:pt>
                <c:pt idx="73024">
                  <c:v>73.024000000000001</c:v>
                </c:pt>
                <c:pt idx="73025">
                  <c:v>73.025000000000034</c:v>
                </c:pt>
                <c:pt idx="73026">
                  <c:v>73.02600000000001</c:v>
                </c:pt>
                <c:pt idx="73027">
                  <c:v>73.027000000000044</c:v>
                </c:pt>
                <c:pt idx="73028">
                  <c:v>73.02800000000002</c:v>
                </c:pt>
                <c:pt idx="73029">
                  <c:v>73.028999999999996</c:v>
                </c:pt>
                <c:pt idx="73030">
                  <c:v>73.03000000000003</c:v>
                </c:pt>
                <c:pt idx="73031">
                  <c:v>73.031000000000006</c:v>
                </c:pt>
                <c:pt idx="73032">
                  <c:v>73.032000000000039</c:v>
                </c:pt>
                <c:pt idx="73033">
                  <c:v>73.033000000000015</c:v>
                </c:pt>
                <c:pt idx="73034">
                  <c:v>73.033999999999992</c:v>
                </c:pt>
                <c:pt idx="73035">
                  <c:v>73.035000000000025</c:v>
                </c:pt>
                <c:pt idx="73036">
                  <c:v>73.036000000000001</c:v>
                </c:pt>
                <c:pt idx="73037">
                  <c:v>73.037000000000035</c:v>
                </c:pt>
                <c:pt idx="73038">
                  <c:v>73.038000000000011</c:v>
                </c:pt>
                <c:pt idx="73039">
                  <c:v>73.039000000000044</c:v>
                </c:pt>
                <c:pt idx="73040">
                  <c:v>73.04000000000002</c:v>
                </c:pt>
                <c:pt idx="73041">
                  <c:v>73.040999999999997</c:v>
                </c:pt>
                <c:pt idx="73042">
                  <c:v>73.04200000000003</c:v>
                </c:pt>
                <c:pt idx="73043">
                  <c:v>73.043000000000006</c:v>
                </c:pt>
                <c:pt idx="73044">
                  <c:v>73.04400000000004</c:v>
                </c:pt>
                <c:pt idx="73045">
                  <c:v>73.045000000000016</c:v>
                </c:pt>
                <c:pt idx="73046">
                  <c:v>73.045999999999992</c:v>
                </c:pt>
                <c:pt idx="73047">
                  <c:v>73.047000000000025</c:v>
                </c:pt>
                <c:pt idx="73048">
                  <c:v>73.048000000000002</c:v>
                </c:pt>
                <c:pt idx="73049">
                  <c:v>73.049000000000035</c:v>
                </c:pt>
                <c:pt idx="73050">
                  <c:v>73.050000000000011</c:v>
                </c:pt>
                <c:pt idx="73051">
                  <c:v>73.051000000000045</c:v>
                </c:pt>
                <c:pt idx="73052">
                  <c:v>73.052000000000021</c:v>
                </c:pt>
                <c:pt idx="73053">
                  <c:v>73.052999999999997</c:v>
                </c:pt>
                <c:pt idx="73054">
                  <c:v>73.05400000000003</c:v>
                </c:pt>
                <c:pt idx="73055">
                  <c:v>73.055000000000007</c:v>
                </c:pt>
                <c:pt idx="73056">
                  <c:v>73.05600000000004</c:v>
                </c:pt>
                <c:pt idx="73057">
                  <c:v>73.057000000000016</c:v>
                </c:pt>
                <c:pt idx="73058">
                  <c:v>73.057999999999993</c:v>
                </c:pt>
                <c:pt idx="73059">
                  <c:v>73.059000000000026</c:v>
                </c:pt>
                <c:pt idx="73060">
                  <c:v>73.06</c:v>
                </c:pt>
                <c:pt idx="73061">
                  <c:v>73.061000000000035</c:v>
                </c:pt>
                <c:pt idx="73062">
                  <c:v>73.062000000000012</c:v>
                </c:pt>
                <c:pt idx="73063">
                  <c:v>73.063000000000045</c:v>
                </c:pt>
                <c:pt idx="73064">
                  <c:v>73.064000000000021</c:v>
                </c:pt>
                <c:pt idx="73065">
                  <c:v>73.064999999999998</c:v>
                </c:pt>
                <c:pt idx="73066">
                  <c:v>73.066000000000031</c:v>
                </c:pt>
                <c:pt idx="73067">
                  <c:v>73.067000000000007</c:v>
                </c:pt>
                <c:pt idx="73068">
                  <c:v>73.06800000000004</c:v>
                </c:pt>
                <c:pt idx="73069">
                  <c:v>73.069000000000017</c:v>
                </c:pt>
                <c:pt idx="73070">
                  <c:v>73.069999999999993</c:v>
                </c:pt>
                <c:pt idx="73071">
                  <c:v>73.071000000000026</c:v>
                </c:pt>
                <c:pt idx="73072">
                  <c:v>73.072000000000003</c:v>
                </c:pt>
                <c:pt idx="73073">
                  <c:v>73.073000000000036</c:v>
                </c:pt>
                <c:pt idx="73074">
                  <c:v>73.074000000000012</c:v>
                </c:pt>
                <c:pt idx="73075">
                  <c:v>73.075000000000045</c:v>
                </c:pt>
                <c:pt idx="73076">
                  <c:v>73.076000000000022</c:v>
                </c:pt>
                <c:pt idx="73077">
                  <c:v>73.076999999999998</c:v>
                </c:pt>
                <c:pt idx="73078">
                  <c:v>73.078000000000031</c:v>
                </c:pt>
                <c:pt idx="73079">
                  <c:v>73.079000000000008</c:v>
                </c:pt>
                <c:pt idx="73080">
                  <c:v>73.080000000000041</c:v>
                </c:pt>
                <c:pt idx="73081">
                  <c:v>73.081000000000017</c:v>
                </c:pt>
                <c:pt idx="73082">
                  <c:v>73.081999999999994</c:v>
                </c:pt>
                <c:pt idx="73083">
                  <c:v>73.083000000000027</c:v>
                </c:pt>
                <c:pt idx="73084">
                  <c:v>73.084000000000003</c:v>
                </c:pt>
                <c:pt idx="73085">
                  <c:v>73.085000000000036</c:v>
                </c:pt>
                <c:pt idx="73086">
                  <c:v>73.086000000000013</c:v>
                </c:pt>
                <c:pt idx="73087">
                  <c:v>73.087000000000046</c:v>
                </c:pt>
                <c:pt idx="73088">
                  <c:v>73.088000000000022</c:v>
                </c:pt>
                <c:pt idx="73089">
                  <c:v>73.088999999999999</c:v>
                </c:pt>
                <c:pt idx="73090">
                  <c:v>73.090000000000032</c:v>
                </c:pt>
                <c:pt idx="73091">
                  <c:v>73.091000000000008</c:v>
                </c:pt>
                <c:pt idx="73092">
                  <c:v>73.092000000000041</c:v>
                </c:pt>
                <c:pt idx="73093">
                  <c:v>73.093000000000018</c:v>
                </c:pt>
                <c:pt idx="73094">
                  <c:v>73.093999999999994</c:v>
                </c:pt>
                <c:pt idx="73095">
                  <c:v>73.095000000000027</c:v>
                </c:pt>
                <c:pt idx="73096">
                  <c:v>73.096000000000004</c:v>
                </c:pt>
                <c:pt idx="73097">
                  <c:v>73.097000000000037</c:v>
                </c:pt>
                <c:pt idx="73098">
                  <c:v>73.098000000000013</c:v>
                </c:pt>
                <c:pt idx="73099">
                  <c:v>73.099000000000046</c:v>
                </c:pt>
                <c:pt idx="73100">
                  <c:v>73.100000000000023</c:v>
                </c:pt>
                <c:pt idx="73101">
                  <c:v>73.100999999999999</c:v>
                </c:pt>
                <c:pt idx="73102">
                  <c:v>73.102000000000032</c:v>
                </c:pt>
                <c:pt idx="73103">
                  <c:v>73.103000000000009</c:v>
                </c:pt>
                <c:pt idx="73104">
                  <c:v>73.104000000000042</c:v>
                </c:pt>
                <c:pt idx="73105">
                  <c:v>73.105000000000018</c:v>
                </c:pt>
                <c:pt idx="73106">
                  <c:v>73.105999999999995</c:v>
                </c:pt>
                <c:pt idx="73107">
                  <c:v>73.107000000000028</c:v>
                </c:pt>
                <c:pt idx="73108">
                  <c:v>73.108000000000004</c:v>
                </c:pt>
                <c:pt idx="73109">
                  <c:v>73.109000000000037</c:v>
                </c:pt>
                <c:pt idx="73110">
                  <c:v>73.110000000000014</c:v>
                </c:pt>
                <c:pt idx="73111">
                  <c:v>73.11099999999999</c:v>
                </c:pt>
                <c:pt idx="73112">
                  <c:v>73.112000000000023</c:v>
                </c:pt>
                <c:pt idx="73113">
                  <c:v>73.113</c:v>
                </c:pt>
                <c:pt idx="73114">
                  <c:v>73.114000000000033</c:v>
                </c:pt>
                <c:pt idx="73115">
                  <c:v>73.115000000000009</c:v>
                </c:pt>
                <c:pt idx="73116">
                  <c:v>73.116000000000042</c:v>
                </c:pt>
                <c:pt idx="73117">
                  <c:v>73.117000000000019</c:v>
                </c:pt>
                <c:pt idx="73118">
                  <c:v>73.117999999999995</c:v>
                </c:pt>
                <c:pt idx="73119">
                  <c:v>73.119000000000028</c:v>
                </c:pt>
                <c:pt idx="73120">
                  <c:v>73.12</c:v>
                </c:pt>
                <c:pt idx="73121">
                  <c:v>73.121000000000038</c:v>
                </c:pt>
                <c:pt idx="73122">
                  <c:v>73.122000000000014</c:v>
                </c:pt>
                <c:pt idx="73123">
                  <c:v>73.12299999999999</c:v>
                </c:pt>
                <c:pt idx="73124">
                  <c:v>73.124000000000024</c:v>
                </c:pt>
                <c:pt idx="73125">
                  <c:v>73.125</c:v>
                </c:pt>
                <c:pt idx="73126">
                  <c:v>73.126000000000033</c:v>
                </c:pt>
                <c:pt idx="73127">
                  <c:v>73.12700000000001</c:v>
                </c:pt>
                <c:pt idx="73128">
                  <c:v>73.128000000000043</c:v>
                </c:pt>
                <c:pt idx="73129">
                  <c:v>73.129000000000019</c:v>
                </c:pt>
                <c:pt idx="73130">
                  <c:v>73.13</c:v>
                </c:pt>
                <c:pt idx="73131">
                  <c:v>73.131000000000029</c:v>
                </c:pt>
                <c:pt idx="73132">
                  <c:v>73.132000000000005</c:v>
                </c:pt>
                <c:pt idx="73133">
                  <c:v>73.133000000000038</c:v>
                </c:pt>
                <c:pt idx="73134">
                  <c:v>73.134000000000015</c:v>
                </c:pt>
                <c:pt idx="73135">
                  <c:v>73.134999999999991</c:v>
                </c:pt>
                <c:pt idx="73136">
                  <c:v>73.136000000000024</c:v>
                </c:pt>
                <c:pt idx="73137">
                  <c:v>73.137</c:v>
                </c:pt>
                <c:pt idx="73138">
                  <c:v>73.138000000000034</c:v>
                </c:pt>
                <c:pt idx="73139">
                  <c:v>73.13900000000001</c:v>
                </c:pt>
                <c:pt idx="73140">
                  <c:v>73.140000000000043</c:v>
                </c:pt>
                <c:pt idx="73141">
                  <c:v>73.14100000000002</c:v>
                </c:pt>
                <c:pt idx="73142">
                  <c:v>73.141999999999996</c:v>
                </c:pt>
                <c:pt idx="73143">
                  <c:v>73.143000000000029</c:v>
                </c:pt>
                <c:pt idx="73144">
                  <c:v>73.144000000000005</c:v>
                </c:pt>
                <c:pt idx="73145">
                  <c:v>73.145000000000039</c:v>
                </c:pt>
                <c:pt idx="73146">
                  <c:v>73.146000000000015</c:v>
                </c:pt>
                <c:pt idx="73147">
                  <c:v>73.146999999999991</c:v>
                </c:pt>
                <c:pt idx="73148">
                  <c:v>73.148000000000025</c:v>
                </c:pt>
                <c:pt idx="73149">
                  <c:v>73.149000000000001</c:v>
                </c:pt>
                <c:pt idx="73150">
                  <c:v>73.150000000000034</c:v>
                </c:pt>
                <c:pt idx="73151">
                  <c:v>73.15100000000001</c:v>
                </c:pt>
                <c:pt idx="73152">
                  <c:v>73.152000000000044</c:v>
                </c:pt>
                <c:pt idx="73153">
                  <c:v>73.15300000000002</c:v>
                </c:pt>
                <c:pt idx="73154">
                  <c:v>73.153999999999996</c:v>
                </c:pt>
                <c:pt idx="73155">
                  <c:v>73.15500000000003</c:v>
                </c:pt>
                <c:pt idx="73156">
                  <c:v>73.156000000000006</c:v>
                </c:pt>
                <c:pt idx="73157">
                  <c:v>73.157000000000039</c:v>
                </c:pt>
                <c:pt idx="73158">
                  <c:v>73.158000000000015</c:v>
                </c:pt>
                <c:pt idx="73159">
                  <c:v>73.158999999999992</c:v>
                </c:pt>
                <c:pt idx="73160">
                  <c:v>73.160000000000025</c:v>
                </c:pt>
                <c:pt idx="73161">
                  <c:v>73.161000000000001</c:v>
                </c:pt>
                <c:pt idx="73162">
                  <c:v>73.162000000000035</c:v>
                </c:pt>
                <c:pt idx="73163">
                  <c:v>73.163000000000011</c:v>
                </c:pt>
                <c:pt idx="73164">
                  <c:v>73.164000000000044</c:v>
                </c:pt>
                <c:pt idx="73165">
                  <c:v>73.16500000000002</c:v>
                </c:pt>
                <c:pt idx="73166">
                  <c:v>73.165999999999997</c:v>
                </c:pt>
                <c:pt idx="73167">
                  <c:v>73.16700000000003</c:v>
                </c:pt>
                <c:pt idx="73168">
                  <c:v>73.168000000000006</c:v>
                </c:pt>
                <c:pt idx="73169">
                  <c:v>73.16900000000004</c:v>
                </c:pt>
                <c:pt idx="73170">
                  <c:v>73.170000000000016</c:v>
                </c:pt>
                <c:pt idx="73171">
                  <c:v>73.170999999999992</c:v>
                </c:pt>
                <c:pt idx="73172">
                  <c:v>73.172000000000025</c:v>
                </c:pt>
                <c:pt idx="73173">
                  <c:v>73.173000000000002</c:v>
                </c:pt>
                <c:pt idx="73174">
                  <c:v>73.174000000000035</c:v>
                </c:pt>
                <c:pt idx="73175">
                  <c:v>73.175000000000011</c:v>
                </c:pt>
                <c:pt idx="73176">
                  <c:v>73.176000000000045</c:v>
                </c:pt>
                <c:pt idx="73177">
                  <c:v>73.177000000000021</c:v>
                </c:pt>
                <c:pt idx="73178">
                  <c:v>73.177999999999997</c:v>
                </c:pt>
                <c:pt idx="73179">
                  <c:v>73.17900000000003</c:v>
                </c:pt>
                <c:pt idx="73180">
                  <c:v>73.180000000000007</c:v>
                </c:pt>
                <c:pt idx="73181">
                  <c:v>73.18100000000004</c:v>
                </c:pt>
                <c:pt idx="73182">
                  <c:v>73.182000000000016</c:v>
                </c:pt>
                <c:pt idx="73183">
                  <c:v>73.182999999999993</c:v>
                </c:pt>
                <c:pt idx="73184">
                  <c:v>73.184000000000026</c:v>
                </c:pt>
                <c:pt idx="73185">
                  <c:v>73.185000000000002</c:v>
                </c:pt>
                <c:pt idx="73186">
                  <c:v>73.186000000000035</c:v>
                </c:pt>
                <c:pt idx="73187">
                  <c:v>73.187000000000012</c:v>
                </c:pt>
                <c:pt idx="73188">
                  <c:v>73.188000000000045</c:v>
                </c:pt>
                <c:pt idx="73189">
                  <c:v>73.189000000000021</c:v>
                </c:pt>
                <c:pt idx="73190">
                  <c:v>73.19</c:v>
                </c:pt>
                <c:pt idx="73191">
                  <c:v>73.191000000000031</c:v>
                </c:pt>
                <c:pt idx="73192">
                  <c:v>73.192000000000007</c:v>
                </c:pt>
                <c:pt idx="73193">
                  <c:v>73.19300000000004</c:v>
                </c:pt>
                <c:pt idx="73194">
                  <c:v>73.194000000000017</c:v>
                </c:pt>
                <c:pt idx="73195">
                  <c:v>73.194999999999993</c:v>
                </c:pt>
                <c:pt idx="73196">
                  <c:v>73.196000000000026</c:v>
                </c:pt>
                <c:pt idx="73197">
                  <c:v>73.197000000000003</c:v>
                </c:pt>
                <c:pt idx="73198">
                  <c:v>73.198000000000036</c:v>
                </c:pt>
                <c:pt idx="73199">
                  <c:v>73.199000000000012</c:v>
                </c:pt>
                <c:pt idx="73200">
                  <c:v>73.200000000000045</c:v>
                </c:pt>
                <c:pt idx="73201">
                  <c:v>73.201000000000022</c:v>
                </c:pt>
                <c:pt idx="73202">
                  <c:v>73.201999999999998</c:v>
                </c:pt>
                <c:pt idx="73203">
                  <c:v>73.203000000000031</c:v>
                </c:pt>
                <c:pt idx="73204">
                  <c:v>73.204000000000008</c:v>
                </c:pt>
                <c:pt idx="73205">
                  <c:v>73.205000000000041</c:v>
                </c:pt>
                <c:pt idx="73206">
                  <c:v>73.206000000000017</c:v>
                </c:pt>
                <c:pt idx="73207">
                  <c:v>73.206999999999994</c:v>
                </c:pt>
                <c:pt idx="73208">
                  <c:v>73.208000000000027</c:v>
                </c:pt>
                <c:pt idx="73209">
                  <c:v>73.209000000000003</c:v>
                </c:pt>
                <c:pt idx="73210">
                  <c:v>73.210000000000036</c:v>
                </c:pt>
                <c:pt idx="73211">
                  <c:v>73.211000000000013</c:v>
                </c:pt>
                <c:pt idx="73212">
                  <c:v>73.212000000000046</c:v>
                </c:pt>
                <c:pt idx="73213">
                  <c:v>73.213000000000022</c:v>
                </c:pt>
                <c:pt idx="73214">
                  <c:v>73.213999999999999</c:v>
                </c:pt>
                <c:pt idx="73215">
                  <c:v>73.215000000000032</c:v>
                </c:pt>
                <c:pt idx="73216">
                  <c:v>73.216000000000008</c:v>
                </c:pt>
                <c:pt idx="73217">
                  <c:v>73.217000000000041</c:v>
                </c:pt>
                <c:pt idx="73218">
                  <c:v>73.218000000000018</c:v>
                </c:pt>
                <c:pt idx="73219">
                  <c:v>73.218999999999994</c:v>
                </c:pt>
                <c:pt idx="73220">
                  <c:v>73.220000000000027</c:v>
                </c:pt>
                <c:pt idx="73221">
                  <c:v>73.221000000000004</c:v>
                </c:pt>
                <c:pt idx="73222">
                  <c:v>73.222000000000037</c:v>
                </c:pt>
                <c:pt idx="73223">
                  <c:v>73.223000000000013</c:v>
                </c:pt>
                <c:pt idx="73224">
                  <c:v>73.224000000000046</c:v>
                </c:pt>
                <c:pt idx="73225">
                  <c:v>73.225000000000023</c:v>
                </c:pt>
                <c:pt idx="73226">
                  <c:v>73.225999999999999</c:v>
                </c:pt>
                <c:pt idx="73227">
                  <c:v>73.227000000000032</c:v>
                </c:pt>
                <c:pt idx="73228">
                  <c:v>73.228000000000009</c:v>
                </c:pt>
                <c:pt idx="73229">
                  <c:v>73.229000000000042</c:v>
                </c:pt>
                <c:pt idx="73230">
                  <c:v>73.230000000000018</c:v>
                </c:pt>
                <c:pt idx="73231">
                  <c:v>73.230999999999995</c:v>
                </c:pt>
                <c:pt idx="73232">
                  <c:v>73.232000000000028</c:v>
                </c:pt>
                <c:pt idx="73233">
                  <c:v>73.233000000000004</c:v>
                </c:pt>
                <c:pt idx="73234">
                  <c:v>73.234000000000037</c:v>
                </c:pt>
                <c:pt idx="73235">
                  <c:v>73.235000000000014</c:v>
                </c:pt>
                <c:pt idx="73236">
                  <c:v>73.23599999999999</c:v>
                </c:pt>
                <c:pt idx="73237">
                  <c:v>73.237000000000023</c:v>
                </c:pt>
                <c:pt idx="73238">
                  <c:v>73.238</c:v>
                </c:pt>
                <c:pt idx="73239">
                  <c:v>73.239000000000033</c:v>
                </c:pt>
                <c:pt idx="73240">
                  <c:v>73.240000000000009</c:v>
                </c:pt>
                <c:pt idx="73241">
                  <c:v>73.241000000000042</c:v>
                </c:pt>
                <c:pt idx="73242">
                  <c:v>73.242000000000019</c:v>
                </c:pt>
                <c:pt idx="73243">
                  <c:v>73.242999999999995</c:v>
                </c:pt>
                <c:pt idx="73244">
                  <c:v>73.244000000000028</c:v>
                </c:pt>
                <c:pt idx="73245">
                  <c:v>73.245000000000005</c:v>
                </c:pt>
                <c:pt idx="73246">
                  <c:v>73.246000000000038</c:v>
                </c:pt>
                <c:pt idx="73247">
                  <c:v>73.247000000000014</c:v>
                </c:pt>
                <c:pt idx="73248">
                  <c:v>73.24799999999999</c:v>
                </c:pt>
                <c:pt idx="73249">
                  <c:v>73.249000000000024</c:v>
                </c:pt>
                <c:pt idx="73250">
                  <c:v>73.25</c:v>
                </c:pt>
                <c:pt idx="73251">
                  <c:v>73.251000000000033</c:v>
                </c:pt>
                <c:pt idx="73252">
                  <c:v>73.25200000000001</c:v>
                </c:pt>
                <c:pt idx="73253">
                  <c:v>73.253000000000043</c:v>
                </c:pt>
                <c:pt idx="73254">
                  <c:v>73.254000000000019</c:v>
                </c:pt>
                <c:pt idx="73255">
                  <c:v>73.254999999999995</c:v>
                </c:pt>
                <c:pt idx="73256">
                  <c:v>73.256000000000029</c:v>
                </c:pt>
                <c:pt idx="73257">
                  <c:v>73.257000000000005</c:v>
                </c:pt>
                <c:pt idx="73258">
                  <c:v>73.258000000000038</c:v>
                </c:pt>
                <c:pt idx="73259">
                  <c:v>73.259000000000015</c:v>
                </c:pt>
                <c:pt idx="73260">
                  <c:v>73.259999999999991</c:v>
                </c:pt>
                <c:pt idx="73261">
                  <c:v>73.261000000000024</c:v>
                </c:pt>
                <c:pt idx="73262">
                  <c:v>73.262</c:v>
                </c:pt>
                <c:pt idx="73263">
                  <c:v>73.263000000000034</c:v>
                </c:pt>
                <c:pt idx="73264">
                  <c:v>73.26400000000001</c:v>
                </c:pt>
                <c:pt idx="73265">
                  <c:v>73.265000000000043</c:v>
                </c:pt>
                <c:pt idx="73266">
                  <c:v>73.26600000000002</c:v>
                </c:pt>
                <c:pt idx="73267">
                  <c:v>73.266999999999996</c:v>
                </c:pt>
                <c:pt idx="73268">
                  <c:v>73.268000000000029</c:v>
                </c:pt>
                <c:pt idx="73269">
                  <c:v>73.269000000000005</c:v>
                </c:pt>
                <c:pt idx="73270">
                  <c:v>73.270000000000039</c:v>
                </c:pt>
                <c:pt idx="73271">
                  <c:v>73.271000000000015</c:v>
                </c:pt>
                <c:pt idx="73272">
                  <c:v>73.271999999999991</c:v>
                </c:pt>
                <c:pt idx="73273">
                  <c:v>73.273000000000025</c:v>
                </c:pt>
                <c:pt idx="73274">
                  <c:v>73.274000000000001</c:v>
                </c:pt>
                <c:pt idx="73275">
                  <c:v>73.275000000000034</c:v>
                </c:pt>
                <c:pt idx="73276">
                  <c:v>73.27600000000001</c:v>
                </c:pt>
                <c:pt idx="73277">
                  <c:v>73.277000000000044</c:v>
                </c:pt>
                <c:pt idx="73278">
                  <c:v>73.27800000000002</c:v>
                </c:pt>
                <c:pt idx="73279">
                  <c:v>73.278999999999996</c:v>
                </c:pt>
                <c:pt idx="73280">
                  <c:v>73.28000000000003</c:v>
                </c:pt>
                <c:pt idx="73281">
                  <c:v>73.281000000000006</c:v>
                </c:pt>
                <c:pt idx="73282">
                  <c:v>73.282000000000039</c:v>
                </c:pt>
                <c:pt idx="73283">
                  <c:v>73.283000000000015</c:v>
                </c:pt>
                <c:pt idx="73284">
                  <c:v>73.283999999999992</c:v>
                </c:pt>
                <c:pt idx="73285">
                  <c:v>73.285000000000025</c:v>
                </c:pt>
                <c:pt idx="73286">
                  <c:v>73.286000000000001</c:v>
                </c:pt>
                <c:pt idx="73287">
                  <c:v>73.287000000000035</c:v>
                </c:pt>
                <c:pt idx="73288">
                  <c:v>73.288000000000011</c:v>
                </c:pt>
                <c:pt idx="73289">
                  <c:v>73.289000000000044</c:v>
                </c:pt>
                <c:pt idx="73290">
                  <c:v>73.29000000000002</c:v>
                </c:pt>
                <c:pt idx="73291">
                  <c:v>73.290999999999997</c:v>
                </c:pt>
                <c:pt idx="73292">
                  <c:v>73.29200000000003</c:v>
                </c:pt>
                <c:pt idx="73293">
                  <c:v>73.293000000000006</c:v>
                </c:pt>
                <c:pt idx="73294">
                  <c:v>73.29400000000004</c:v>
                </c:pt>
                <c:pt idx="73295">
                  <c:v>73.295000000000016</c:v>
                </c:pt>
                <c:pt idx="73296">
                  <c:v>73.295999999999992</c:v>
                </c:pt>
                <c:pt idx="73297">
                  <c:v>73.297000000000025</c:v>
                </c:pt>
                <c:pt idx="73298">
                  <c:v>73.298000000000002</c:v>
                </c:pt>
                <c:pt idx="73299">
                  <c:v>73.299000000000035</c:v>
                </c:pt>
                <c:pt idx="73300">
                  <c:v>73.300000000000011</c:v>
                </c:pt>
                <c:pt idx="73301">
                  <c:v>73.301000000000045</c:v>
                </c:pt>
                <c:pt idx="73302">
                  <c:v>73.302000000000021</c:v>
                </c:pt>
                <c:pt idx="73303">
                  <c:v>73.302999999999997</c:v>
                </c:pt>
                <c:pt idx="73304">
                  <c:v>73.30400000000003</c:v>
                </c:pt>
                <c:pt idx="73305">
                  <c:v>73.305000000000007</c:v>
                </c:pt>
                <c:pt idx="73306">
                  <c:v>73.30600000000004</c:v>
                </c:pt>
                <c:pt idx="73307">
                  <c:v>73.307000000000016</c:v>
                </c:pt>
                <c:pt idx="73308">
                  <c:v>73.307999999999993</c:v>
                </c:pt>
                <c:pt idx="73309">
                  <c:v>73.309000000000026</c:v>
                </c:pt>
                <c:pt idx="73310">
                  <c:v>73.31</c:v>
                </c:pt>
                <c:pt idx="73311">
                  <c:v>73.311000000000035</c:v>
                </c:pt>
                <c:pt idx="73312">
                  <c:v>73.312000000000012</c:v>
                </c:pt>
                <c:pt idx="73313">
                  <c:v>73.313000000000045</c:v>
                </c:pt>
                <c:pt idx="73314">
                  <c:v>73.314000000000021</c:v>
                </c:pt>
                <c:pt idx="73315">
                  <c:v>73.314999999999998</c:v>
                </c:pt>
                <c:pt idx="73316">
                  <c:v>73.316000000000031</c:v>
                </c:pt>
                <c:pt idx="73317">
                  <c:v>73.317000000000007</c:v>
                </c:pt>
                <c:pt idx="73318">
                  <c:v>73.31800000000004</c:v>
                </c:pt>
                <c:pt idx="73319">
                  <c:v>73.319000000000017</c:v>
                </c:pt>
                <c:pt idx="73320">
                  <c:v>73.319999999999993</c:v>
                </c:pt>
                <c:pt idx="73321">
                  <c:v>73.321000000000026</c:v>
                </c:pt>
                <c:pt idx="73322">
                  <c:v>73.322000000000003</c:v>
                </c:pt>
                <c:pt idx="73323">
                  <c:v>73.323000000000036</c:v>
                </c:pt>
                <c:pt idx="73324">
                  <c:v>73.324000000000012</c:v>
                </c:pt>
                <c:pt idx="73325">
                  <c:v>73.325000000000045</c:v>
                </c:pt>
                <c:pt idx="73326">
                  <c:v>73.326000000000022</c:v>
                </c:pt>
                <c:pt idx="73327">
                  <c:v>73.326999999999998</c:v>
                </c:pt>
                <c:pt idx="73328">
                  <c:v>73.328000000000031</c:v>
                </c:pt>
                <c:pt idx="73329">
                  <c:v>73.329000000000008</c:v>
                </c:pt>
                <c:pt idx="73330">
                  <c:v>73.330000000000041</c:v>
                </c:pt>
                <c:pt idx="73331">
                  <c:v>73.331000000000017</c:v>
                </c:pt>
                <c:pt idx="73332">
                  <c:v>73.331999999999994</c:v>
                </c:pt>
                <c:pt idx="73333">
                  <c:v>73.333000000000027</c:v>
                </c:pt>
                <c:pt idx="73334">
                  <c:v>73.334000000000003</c:v>
                </c:pt>
                <c:pt idx="73335">
                  <c:v>73.335000000000036</c:v>
                </c:pt>
                <c:pt idx="73336">
                  <c:v>73.336000000000013</c:v>
                </c:pt>
                <c:pt idx="73337">
                  <c:v>73.337000000000046</c:v>
                </c:pt>
                <c:pt idx="73338">
                  <c:v>73.338000000000022</c:v>
                </c:pt>
                <c:pt idx="73339">
                  <c:v>73.338999999999999</c:v>
                </c:pt>
                <c:pt idx="73340">
                  <c:v>73.340000000000032</c:v>
                </c:pt>
                <c:pt idx="73341">
                  <c:v>73.341000000000008</c:v>
                </c:pt>
                <c:pt idx="73342">
                  <c:v>73.342000000000041</c:v>
                </c:pt>
                <c:pt idx="73343">
                  <c:v>73.343000000000018</c:v>
                </c:pt>
                <c:pt idx="73344">
                  <c:v>73.343999999999994</c:v>
                </c:pt>
                <c:pt idx="73345">
                  <c:v>73.345000000000027</c:v>
                </c:pt>
                <c:pt idx="73346">
                  <c:v>73.346000000000004</c:v>
                </c:pt>
                <c:pt idx="73347">
                  <c:v>73.347000000000037</c:v>
                </c:pt>
                <c:pt idx="73348">
                  <c:v>73.348000000000013</c:v>
                </c:pt>
                <c:pt idx="73349">
                  <c:v>73.349000000000046</c:v>
                </c:pt>
                <c:pt idx="73350">
                  <c:v>73.350000000000023</c:v>
                </c:pt>
                <c:pt idx="73351">
                  <c:v>73.350999999999999</c:v>
                </c:pt>
                <c:pt idx="73352">
                  <c:v>73.352000000000032</c:v>
                </c:pt>
                <c:pt idx="73353">
                  <c:v>73.353000000000009</c:v>
                </c:pt>
                <c:pt idx="73354">
                  <c:v>73.354000000000042</c:v>
                </c:pt>
                <c:pt idx="73355">
                  <c:v>73.355000000000018</c:v>
                </c:pt>
                <c:pt idx="73356">
                  <c:v>73.355999999999995</c:v>
                </c:pt>
                <c:pt idx="73357">
                  <c:v>73.357000000000028</c:v>
                </c:pt>
                <c:pt idx="73358">
                  <c:v>73.358000000000004</c:v>
                </c:pt>
                <c:pt idx="73359">
                  <c:v>73.359000000000037</c:v>
                </c:pt>
                <c:pt idx="73360">
                  <c:v>73.360000000000014</c:v>
                </c:pt>
                <c:pt idx="73361">
                  <c:v>73.36099999999999</c:v>
                </c:pt>
                <c:pt idx="73362">
                  <c:v>73.362000000000023</c:v>
                </c:pt>
                <c:pt idx="73363">
                  <c:v>73.363</c:v>
                </c:pt>
                <c:pt idx="73364">
                  <c:v>73.364000000000033</c:v>
                </c:pt>
                <c:pt idx="73365">
                  <c:v>73.365000000000009</c:v>
                </c:pt>
                <c:pt idx="73366">
                  <c:v>73.366000000000042</c:v>
                </c:pt>
                <c:pt idx="73367">
                  <c:v>73.367000000000019</c:v>
                </c:pt>
                <c:pt idx="73368">
                  <c:v>73.367999999999995</c:v>
                </c:pt>
                <c:pt idx="73369">
                  <c:v>73.369000000000028</c:v>
                </c:pt>
                <c:pt idx="73370">
                  <c:v>73.37</c:v>
                </c:pt>
                <c:pt idx="73371">
                  <c:v>73.371000000000038</c:v>
                </c:pt>
                <c:pt idx="73372">
                  <c:v>73.372000000000014</c:v>
                </c:pt>
                <c:pt idx="73373">
                  <c:v>73.37299999999999</c:v>
                </c:pt>
                <c:pt idx="73374">
                  <c:v>73.374000000000024</c:v>
                </c:pt>
                <c:pt idx="73375">
                  <c:v>73.375</c:v>
                </c:pt>
                <c:pt idx="73376">
                  <c:v>73.376000000000033</c:v>
                </c:pt>
                <c:pt idx="73377">
                  <c:v>73.37700000000001</c:v>
                </c:pt>
                <c:pt idx="73378">
                  <c:v>73.378000000000043</c:v>
                </c:pt>
                <c:pt idx="73379">
                  <c:v>73.379000000000019</c:v>
                </c:pt>
                <c:pt idx="73380">
                  <c:v>73.38</c:v>
                </c:pt>
                <c:pt idx="73381">
                  <c:v>73.381000000000029</c:v>
                </c:pt>
                <c:pt idx="73382">
                  <c:v>73.382000000000005</c:v>
                </c:pt>
                <c:pt idx="73383">
                  <c:v>73.383000000000038</c:v>
                </c:pt>
                <c:pt idx="73384">
                  <c:v>73.384000000000015</c:v>
                </c:pt>
                <c:pt idx="73385">
                  <c:v>73.384999999999991</c:v>
                </c:pt>
                <c:pt idx="73386">
                  <c:v>73.386000000000024</c:v>
                </c:pt>
                <c:pt idx="73387">
                  <c:v>73.387</c:v>
                </c:pt>
                <c:pt idx="73388">
                  <c:v>73.388000000000034</c:v>
                </c:pt>
                <c:pt idx="73389">
                  <c:v>73.38900000000001</c:v>
                </c:pt>
                <c:pt idx="73390">
                  <c:v>73.390000000000043</c:v>
                </c:pt>
                <c:pt idx="73391">
                  <c:v>73.39100000000002</c:v>
                </c:pt>
                <c:pt idx="73392">
                  <c:v>73.391999999999996</c:v>
                </c:pt>
                <c:pt idx="73393">
                  <c:v>73.393000000000029</c:v>
                </c:pt>
                <c:pt idx="73394">
                  <c:v>73.394000000000005</c:v>
                </c:pt>
                <c:pt idx="73395">
                  <c:v>73.395000000000039</c:v>
                </c:pt>
                <c:pt idx="73396">
                  <c:v>73.396000000000015</c:v>
                </c:pt>
                <c:pt idx="73397">
                  <c:v>73.396999999999991</c:v>
                </c:pt>
                <c:pt idx="73398">
                  <c:v>73.398000000000025</c:v>
                </c:pt>
                <c:pt idx="73399">
                  <c:v>73.399000000000001</c:v>
                </c:pt>
                <c:pt idx="73400">
                  <c:v>73.400000000000034</c:v>
                </c:pt>
                <c:pt idx="73401">
                  <c:v>73.40100000000001</c:v>
                </c:pt>
                <c:pt idx="73402">
                  <c:v>73.402000000000044</c:v>
                </c:pt>
                <c:pt idx="73403">
                  <c:v>73.40300000000002</c:v>
                </c:pt>
                <c:pt idx="73404">
                  <c:v>73.403999999999996</c:v>
                </c:pt>
                <c:pt idx="73405">
                  <c:v>73.40500000000003</c:v>
                </c:pt>
                <c:pt idx="73406">
                  <c:v>73.406000000000006</c:v>
                </c:pt>
                <c:pt idx="73407">
                  <c:v>73.407000000000039</c:v>
                </c:pt>
                <c:pt idx="73408">
                  <c:v>73.408000000000015</c:v>
                </c:pt>
                <c:pt idx="73409">
                  <c:v>73.408999999999992</c:v>
                </c:pt>
                <c:pt idx="73410">
                  <c:v>73.410000000000025</c:v>
                </c:pt>
                <c:pt idx="73411">
                  <c:v>73.411000000000001</c:v>
                </c:pt>
                <c:pt idx="73412">
                  <c:v>73.412000000000035</c:v>
                </c:pt>
                <c:pt idx="73413">
                  <c:v>73.413000000000011</c:v>
                </c:pt>
                <c:pt idx="73414">
                  <c:v>73.414000000000044</c:v>
                </c:pt>
                <c:pt idx="73415">
                  <c:v>73.41500000000002</c:v>
                </c:pt>
                <c:pt idx="73416">
                  <c:v>73.415999999999997</c:v>
                </c:pt>
                <c:pt idx="73417">
                  <c:v>73.41700000000003</c:v>
                </c:pt>
                <c:pt idx="73418">
                  <c:v>73.418000000000006</c:v>
                </c:pt>
                <c:pt idx="73419">
                  <c:v>73.41900000000004</c:v>
                </c:pt>
                <c:pt idx="73420">
                  <c:v>73.420000000000016</c:v>
                </c:pt>
                <c:pt idx="73421">
                  <c:v>73.420999999999992</c:v>
                </c:pt>
                <c:pt idx="73422">
                  <c:v>73.422000000000025</c:v>
                </c:pt>
                <c:pt idx="73423">
                  <c:v>73.423000000000002</c:v>
                </c:pt>
                <c:pt idx="73424">
                  <c:v>73.424000000000035</c:v>
                </c:pt>
                <c:pt idx="73425">
                  <c:v>73.425000000000011</c:v>
                </c:pt>
                <c:pt idx="73426">
                  <c:v>73.426000000000045</c:v>
                </c:pt>
                <c:pt idx="73427">
                  <c:v>73.427000000000021</c:v>
                </c:pt>
                <c:pt idx="73428">
                  <c:v>73.427999999999997</c:v>
                </c:pt>
                <c:pt idx="73429">
                  <c:v>73.42900000000003</c:v>
                </c:pt>
                <c:pt idx="73430">
                  <c:v>73.430000000000007</c:v>
                </c:pt>
                <c:pt idx="73431">
                  <c:v>73.43100000000004</c:v>
                </c:pt>
                <c:pt idx="73432">
                  <c:v>73.432000000000016</c:v>
                </c:pt>
                <c:pt idx="73433">
                  <c:v>73.432999999999993</c:v>
                </c:pt>
                <c:pt idx="73434">
                  <c:v>73.434000000000026</c:v>
                </c:pt>
                <c:pt idx="73435">
                  <c:v>73.435000000000002</c:v>
                </c:pt>
                <c:pt idx="73436">
                  <c:v>73.436000000000035</c:v>
                </c:pt>
                <c:pt idx="73437">
                  <c:v>73.437000000000012</c:v>
                </c:pt>
                <c:pt idx="73438">
                  <c:v>73.438000000000045</c:v>
                </c:pt>
                <c:pt idx="73439">
                  <c:v>73.439000000000021</c:v>
                </c:pt>
                <c:pt idx="73440">
                  <c:v>73.44</c:v>
                </c:pt>
                <c:pt idx="73441">
                  <c:v>73.441000000000031</c:v>
                </c:pt>
                <c:pt idx="73442">
                  <c:v>73.442000000000007</c:v>
                </c:pt>
                <c:pt idx="73443">
                  <c:v>73.44300000000004</c:v>
                </c:pt>
                <c:pt idx="73444">
                  <c:v>73.444000000000017</c:v>
                </c:pt>
                <c:pt idx="73445">
                  <c:v>73.444999999999993</c:v>
                </c:pt>
                <c:pt idx="73446">
                  <c:v>73.446000000000026</c:v>
                </c:pt>
                <c:pt idx="73447">
                  <c:v>73.447000000000003</c:v>
                </c:pt>
                <c:pt idx="73448">
                  <c:v>73.448000000000036</c:v>
                </c:pt>
                <c:pt idx="73449">
                  <c:v>73.449000000000012</c:v>
                </c:pt>
                <c:pt idx="73450">
                  <c:v>73.450000000000045</c:v>
                </c:pt>
                <c:pt idx="73451">
                  <c:v>73.451000000000022</c:v>
                </c:pt>
                <c:pt idx="73452">
                  <c:v>73.451999999999998</c:v>
                </c:pt>
                <c:pt idx="73453">
                  <c:v>73.453000000000031</c:v>
                </c:pt>
                <c:pt idx="73454">
                  <c:v>73.454000000000008</c:v>
                </c:pt>
                <c:pt idx="73455">
                  <c:v>73.455000000000041</c:v>
                </c:pt>
                <c:pt idx="73456">
                  <c:v>73.456000000000017</c:v>
                </c:pt>
                <c:pt idx="73457">
                  <c:v>73.456999999999994</c:v>
                </c:pt>
                <c:pt idx="73458">
                  <c:v>73.458000000000027</c:v>
                </c:pt>
                <c:pt idx="73459">
                  <c:v>73.459000000000003</c:v>
                </c:pt>
                <c:pt idx="73460">
                  <c:v>73.460000000000036</c:v>
                </c:pt>
                <c:pt idx="73461">
                  <c:v>73.461000000000013</c:v>
                </c:pt>
                <c:pt idx="73462">
                  <c:v>73.462000000000046</c:v>
                </c:pt>
                <c:pt idx="73463">
                  <c:v>73.463000000000022</c:v>
                </c:pt>
                <c:pt idx="73464">
                  <c:v>73.463999999999999</c:v>
                </c:pt>
                <c:pt idx="73465">
                  <c:v>73.465000000000032</c:v>
                </c:pt>
                <c:pt idx="73466">
                  <c:v>73.466000000000008</c:v>
                </c:pt>
                <c:pt idx="73467">
                  <c:v>73.467000000000041</c:v>
                </c:pt>
                <c:pt idx="73468">
                  <c:v>73.468000000000018</c:v>
                </c:pt>
                <c:pt idx="73469">
                  <c:v>73.468999999999994</c:v>
                </c:pt>
                <c:pt idx="73470">
                  <c:v>73.470000000000027</c:v>
                </c:pt>
                <c:pt idx="73471">
                  <c:v>73.471000000000004</c:v>
                </c:pt>
                <c:pt idx="73472">
                  <c:v>73.472000000000037</c:v>
                </c:pt>
                <c:pt idx="73473">
                  <c:v>73.473000000000013</c:v>
                </c:pt>
                <c:pt idx="73474">
                  <c:v>73.474000000000046</c:v>
                </c:pt>
                <c:pt idx="73475">
                  <c:v>73.475000000000023</c:v>
                </c:pt>
                <c:pt idx="73476">
                  <c:v>73.475999999999999</c:v>
                </c:pt>
                <c:pt idx="73477">
                  <c:v>73.477000000000032</c:v>
                </c:pt>
                <c:pt idx="73478">
                  <c:v>73.478000000000009</c:v>
                </c:pt>
                <c:pt idx="73479">
                  <c:v>73.479000000000042</c:v>
                </c:pt>
                <c:pt idx="73480">
                  <c:v>73.480000000000018</c:v>
                </c:pt>
                <c:pt idx="73481">
                  <c:v>73.480999999999995</c:v>
                </c:pt>
                <c:pt idx="73482">
                  <c:v>73.482000000000028</c:v>
                </c:pt>
                <c:pt idx="73483">
                  <c:v>73.483000000000004</c:v>
                </c:pt>
                <c:pt idx="73484">
                  <c:v>73.484000000000037</c:v>
                </c:pt>
                <c:pt idx="73485">
                  <c:v>73.485000000000014</c:v>
                </c:pt>
                <c:pt idx="73486">
                  <c:v>73.48599999999999</c:v>
                </c:pt>
                <c:pt idx="73487">
                  <c:v>73.487000000000023</c:v>
                </c:pt>
                <c:pt idx="73488">
                  <c:v>73.488</c:v>
                </c:pt>
                <c:pt idx="73489">
                  <c:v>73.489000000000033</c:v>
                </c:pt>
                <c:pt idx="73490">
                  <c:v>73.490000000000009</c:v>
                </c:pt>
                <c:pt idx="73491">
                  <c:v>73.491000000000042</c:v>
                </c:pt>
                <c:pt idx="73492">
                  <c:v>73.492000000000019</c:v>
                </c:pt>
                <c:pt idx="73493">
                  <c:v>73.492999999999995</c:v>
                </c:pt>
                <c:pt idx="73494">
                  <c:v>73.494000000000028</c:v>
                </c:pt>
                <c:pt idx="73495">
                  <c:v>73.495000000000005</c:v>
                </c:pt>
                <c:pt idx="73496">
                  <c:v>73.496000000000038</c:v>
                </c:pt>
                <c:pt idx="73497">
                  <c:v>73.497000000000014</c:v>
                </c:pt>
                <c:pt idx="73498">
                  <c:v>73.49799999999999</c:v>
                </c:pt>
                <c:pt idx="73499">
                  <c:v>73.499000000000024</c:v>
                </c:pt>
                <c:pt idx="73500">
                  <c:v>73.5</c:v>
                </c:pt>
                <c:pt idx="73501">
                  <c:v>73.501000000000033</c:v>
                </c:pt>
                <c:pt idx="73502">
                  <c:v>73.50200000000001</c:v>
                </c:pt>
                <c:pt idx="73503">
                  <c:v>73.503000000000043</c:v>
                </c:pt>
                <c:pt idx="73504">
                  <c:v>73.504000000000019</c:v>
                </c:pt>
                <c:pt idx="73505">
                  <c:v>73.504999999999995</c:v>
                </c:pt>
                <c:pt idx="73506">
                  <c:v>73.506000000000029</c:v>
                </c:pt>
                <c:pt idx="73507">
                  <c:v>73.507000000000005</c:v>
                </c:pt>
                <c:pt idx="73508">
                  <c:v>73.508000000000038</c:v>
                </c:pt>
                <c:pt idx="73509">
                  <c:v>73.509000000000015</c:v>
                </c:pt>
                <c:pt idx="73510">
                  <c:v>73.509999999999991</c:v>
                </c:pt>
                <c:pt idx="73511">
                  <c:v>73.511000000000024</c:v>
                </c:pt>
                <c:pt idx="73512">
                  <c:v>73.512</c:v>
                </c:pt>
                <c:pt idx="73513">
                  <c:v>73.513000000000034</c:v>
                </c:pt>
                <c:pt idx="73514">
                  <c:v>73.51400000000001</c:v>
                </c:pt>
                <c:pt idx="73515">
                  <c:v>73.515000000000043</c:v>
                </c:pt>
                <c:pt idx="73516">
                  <c:v>73.51600000000002</c:v>
                </c:pt>
                <c:pt idx="73517">
                  <c:v>73.516999999999996</c:v>
                </c:pt>
                <c:pt idx="73518">
                  <c:v>73.518000000000029</c:v>
                </c:pt>
                <c:pt idx="73519">
                  <c:v>73.519000000000005</c:v>
                </c:pt>
                <c:pt idx="73520">
                  <c:v>73.520000000000039</c:v>
                </c:pt>
                <c:pt idx="73521">
                  <c:v>73.521000000000015</c:v>
                </c:pt>
                <c:pt idx="73522">
                  <c:v>73.521999999999991</c:v>
                </c:pt>
                <c:pt idx="73523">
                  <c:v>73.523000000000025</c:v>
                </c:pt>
                <c:pt idx="73524">
                  <c:v>73.524000000000001</c:v>
                </c:pt>
                <c:pt idx="73525">
                  <c:v>73.525000000000034</c:v>
                </c:pt>
                <c:pt idx="73526">
                  <c:v>73.52600000000001</c:v>
                </c:pt>
                <c:pt idx="73527">
                  <c:v>73.527000000000044</c:v>
                </c:pt>
                <c:pt idx="73528">
                  <c:v>73.52800000000002</c:v>
                </c:pt>
                <c:pt idx="73529">
                  <c:v>73.528999999999996</c:v>
                </c:pt>
                <c:pt idx="73530">
                  <c:v>73.53000000000003</c:v>
                </c:pt>
                <c:pt idx="73531">
                  <c:v>73.531000000000006</c:v>
                </c:pt>
                <c:pt idx="73532">
                  <c:v>73.532000000000039</c:v>
                </c:pt>
                <c:pt idx="73533">
                  <c:v>73.533000000000015</c:v>
                </c:pt>
                <c:pt idx="73534">
                  <c:v>73.533999999999992</c:v>
                </c:pt>
                <c:pt idx="73535">
                  <c:v>73.535000000000025</c:v>
                </c:pt>
                <c:pt idx="73536">
                  <c:v>73.536000000000001</c:v>
                </c:pt>
                <c:pt idx="73537">
                  <c:v>73.537000000000035</c:v>
                </c:pt>
                <c:pt idx="73538">
                  <c:v>73.538000000000011</c:v>
                </c:pt>
                <c:pt idx="73539">
                  <c:v>73.539000000000044</c:v>
                </c:pt>
                <c:pt idx="73540">
                  <c:v>73.54000000000002</c:v>
                </c:pt>
                <c:pt idx="73541">
                  <c:v>73.540999999999997</c:v>
                </c:pt>
                <c:pt idx="73542">
                  <c:v>73.54200000000003</c:v>
                </c:pt>
                <c:pt idx="73543">
                  <c:v>73.543000000000006</c:v>
                </c:pt>
                <c:pt idx="73544">
                  <c:v>73.54400000000004</c:v>
                </c:pt>
                <c:pt idx="73545">
                  <c:v>73.545000000000016</c:v>
                </c:pt>
                <c:pt idx="73546">
                  <c:v>73.545999999999992</c:v>
                </c:pt>
                <c:pt idx="73547">
                  <c:v>73.547000000000025</c:v>
                </c:pt>
                <c:pt idx="73548">
                  <c:v>73.548000000000002</c:v>
                </c:pt>
                <c:pt idx="73549">
                  <c:v>73.549000000000035</c:v>
                </c:pt>
                <c:pt idx="73550">
                  <c:v>73.550000000000011</c:v>
                </c:pt>
                <c:pt idx="73551">
                  <c:v>73.551000000000045</c:v>
                </c:pt>
                <c:pt idx="73552">
                  <c:v>73.552000000000021</c:v>
                </c:pt>
                <c:pt idx="73553">
                  <c:v>73.552999999999997</c:v>
                </c:pt>
                <c:pt idx="73554">
                  <c:v>73.55400000000003</c:v>
                </c:pt>
                <c:pt idx="73555">
                  <c:v>73.555000000000007</c:v>
                </c:pt>
                <c:pt idx="73556">
                  <c:v>73.55600000000004</c:v>
                </c:pt>
                <c:pt idx="73557">
                  <c:v>73.557000000000016</c:v>
                </c:pt>
                <c:pt idx="73558">
                  <c:v>73.557999999999993</c:v>
                </c:pt>
                <c:pt idx="73559">
                  <c:v>73.559000000000026</c:v>
                </c:pt>
                <c:pt idx="73560">
                  <c:v>73.56</c:v>
                </c:pt>
                <c:pt idx="73561">
                  <c:v>73.561000000000035</c:v>
                </c:pt>
                <c:pt idx="73562">
                  <c:v>73.562000000000012</c:v>
                </c:pt>
                <c:pt idx="73563">
                  <c:v>73.563000000000045</c:v>
                </c:pt>
                <c:pt idx="73564">
                  <c:v>73.564000000000021</c:v>
                </c:pt>
                <c:pt idx="73565">
                  <c:v>73.564999999999998</c:v>
                </c:pt>
                <c:pt idx="73566">
                  <c:v>73.566000000000031</c:v>
                </c:pt>
                <c:pt idx="73567">
                  <c:v>73.567000000000007</c:v>
                </c:pt>
                <c:pt idx="73568">
                  <c:v>73.56800000000004</c:v>
                </c:pt>
                <c:pt idx="73569">
                  <c:v>73.569000000000017</c:v>
                </c:pt>
                <c:pt idx="73570">
                  <c:v>73.569999999999993</c:v>
                </c:pt>
                <c:pt idx="73571">
                  <c:v>73.571000000000026</c:v>
                </c:pt>
                <c:pt idx="73572">
                  <c:v>73.572000000000003</c:v>
                </c:pt>
                <c:pt idx="73573">
                  <c:v>73.573000000000036</c:v>
                </c:pt>
                <c:pt idx="73574">
                  <c:v>73.574000000000012</c:v>
                </c:pt>
                <c:pt idx="73575">
                  <c:v>73.575000000000045</c:v>
                </c:pt>
                <c:pt idx="73576">
                  <c:v>73.576000000000022</c:v>
                </c:pt>
                <c:pt idx="73577">
                  <c:v>73.576999999999998</c:v>
                </c:pt>
                <c:pt idx="73578">
                  <c:v>73.578000000000031</c:v>
                </c:pt>
                <c:pt idx="73579">
                  <c:v>73.579000000000008</c:v>
                </c:pt>
                <c:pt idx="73580">
                  <c:v>73.580000000000041</c:v>
                </c:pt>
                <c:pt idx="73581">
                  <c:v>73.581000000000017</c:v>
                </c:pt>
                <c:pt idx="73582">
                  <c:v>73.581999999999994</c:v>
                </c:pt>
                <c:pt idx="73583">
                  <c:v>73.583000000000027</c:v>
                </c:pt>
                <c:pt idx="73584">
                  <c:v>73.584000000000003</c:v>
                </c:pt>
                <c:pt idx="73585">
                  <c:v>73.585000000000036</c:v>
                </c:pt>
                <c:pt idx="73586">
                  <c:v>73.586000000000013</c:v>
                </c:pt>
                <c:pt idx="73587">
                  <c:v>73.587000000000046</c:v>
                </c:pt>
                <c:pt idx="73588">
                  <c:v>73.588000000000022</c:v>
                </c:pt>
                <c:pt idx="73589">
                  <c:v>73.588999999999999</c:v>
                </c:pt>
                <c:pt idx="73590">
                  <c:v>73.590000000000032</c:v>
                </c:pt>
                <c:pt idx="73591">
                  <c:v>73.591000000000008</c:v>
                </c:pt>
                <c:pt idx="73592">
                  <c:v>73.592000000000041</c:v>
                </c:pt>
                <c:pt idx="73593">
                  <c:v>73.593000000000018</c:v>
                </c:pt>
                <c:pt idx="73594">
                  <c:v>73.593999999999994</c:v>
                </c:pt>
                <c:pt idx="73595">
                  <c:v>73.595000000000027</c:v>
                </c:pt>
                <c:pt idx="73596">
                  <c:v>73.596000000000004</c:v>
                </c:pt>
                <c:pt idx="73597">
                  <c:v>73.597000000000037</c:v>
                </c:pt>
                <c:pt idx="73598">
                  <c:v>73.598000000000013</c:v>
                </c:pt>
                <c:pt idx="73599">
                  <c:v>73.599000000000046</c:v>
                </c:pt>
                <c:pt idx="73600">
                  <c:v>73.600000000000023</c:v>
                </c:pt>
                <c:pt idx="73601">
                  <c:v>73.600999999999999</c:v>
                </c:pt>
                <c:pt idx="73602">
                  <c:v>73.602000000000032</c:v>
                </c:pt>
                <c:pt idx="73603">
                  <c:v>73.603000000000009</c:v>
                </c:pt>
                <c:pt idx="73604">
                  <c:v>73.604000000000042</c:v>
                </c:pt>
                <c:pt idx="73605">
                  <c:v>73.605000000000018</c:v>
                </c:pt>
                <c:pt idx="73606">
                  <c:v>73.605999999999995</c:v>
                </c:pt>
                <c:pt idx="73607">
                  <c:v>73.607000000000028</c:v>
                </c:pt>
                <c:pt idx="73608">
                  <c:v>73.608000000000004</c:v>
                </c:pt>
                <c:pt idx="73609">
                  <c:v>73.609000000000037</c:v>
                </c:pt>
                <c:pt idx="73610">
                  <c:v>73.610000000000014</c:v>
                </c:pt>
                <c:pt idx="73611">
                  <c:v>73.61099999999999</c:v>
                </c:pt>
                <c:pt idx="73612">
                  <c:v>73.612000000000023</c:v>
                </c:pt>
                <c:pt idx="73613">
                  <c:v>73.613</c:v>
                </c:pt>
                <c:pt idx="73614">
                  <c:v>73.614000000000033</c:v>
                </c:pt>
                <c:pt idx="73615">
                  <c:v>73.615000000000009</c:v>
                </c:pt>
                <c:pt idx="73616">
                  <c:v>73.616000000000042</c:v>
                </c:pt>
                <c:pt idx="73617">
                  <c:v>73.617000000000019</c:v>
                </c:pt>
                <c:pt idx="73618">
                  <c:v>73.617999999999995</c:v>
                </c:pt>
                <c:pt idx="73619">
                  <c:v>73.619000000000028</c:v>
                </c:pt>
                <c:pt idx="73620">
                  <c:v>73.62</c:v>
                </c:pt>
                <c:pt idx="73621">
                  <c:v>73.621000000000038</c:v>
                </c:pt>
                <c:pt idx="73622">
                  <c:v>73.622000000000014</c:v>
                </c:pt>
                <c:pt idx="73623">
                  <c:v>73.62299999999999</c:v>
                </c:pt>
                <c:pt idx="73624">
                  <c:v>73.624000000000024</c:v>
                </c:pt>
                <c:pt idx="73625">
                  <c:v>73.625</c:v>
                </c:pt>
                <c:pt idx="73626">
                  <c:v>73.626000000000033</c:v>
                </c:pt>
                <c:pt idx="73627">
                  <c:v>73.62700000000001</c:v>
                </c:pt>
                <c:pt idx="73628">
                  <c:v>73.628000000000043</c:v>
                </c:pt>
                <c:pt idx="73629">
                  <c:v>73.629000000000019</c:v>
                </c:pt>
                <c:pt idx="73630">
                  <c:v>73.63</c:v>
                </c:pt>
                <c:pt idx="73631">
                  <c:v>73.631000000000029</c:v>
                </c:pt>
                <c:pt idx="73632">
                  <c:v>73.632000000000005</c:v>
                </c:pt>
                <c:pt idx="73633">
                  <c:v>73.633000000000038</c:v>
                </c:pt>
                <c:pt idx="73634">
                  <c:v>73.634000000000015</c:v>
                </c:pt>
                <c:pt idx="73635">
                  <c:v>73.634999999999991</c:v>
                </c:pt>
                <c:pt idx="73636">
                  <c:v>73.636000000000024</c:v>
                </c:pt>
                <c:pt idx="73637">
                  <c:v>73.637</c:v>
                </c:pt>
                <c:pt idx="73638">
                  <c:v>73.638000000000034</c:v>
                </c:pt>
                <c:pt idx="73639">
                  <c:v>73.63900000000001</c:v>
                </c:pt>
                <c:pt idx="73640">
                  <c:v>73.640000000000043</c:v>
                </c:pt>
                <c:pt idx="73641">
                  <c:v>73.64100000000002</c:v>
                </c:pt>
                <c:pt idx="73642">
                  <c:v>73.641999999999996</c:v>
                </c:pt>
                <c:pt idx="73643">
                  <c:v>73.643000000000029</c:v>
                </c:pt>
                <c:pt idx="73644">
                  <c:v>73.644000000000005</c:v>
                </c:pt>
                <c:pt idx="73645">
                  <c:v>73.645000000000039</c:v>
                </c:pt>
                <c:pt idx="73646">
                  <c:v>73.646000000000015</c:v>
                </c:pt>
                <c:pt idx="73647">
                  <c:v>73.646999999999991</c:v>
                </c:pt>
                <c:pt idx="73648">
                  <c:v>73.648000000000025</c:v>
                </c:pt>
                <c:pt idx="73649">
                  <c:v>73.649000000000001</c:v>
                </c:pt>
                <c:pt idx="73650">
                  <c:v>73.650000000000034</c:v>
                </c:pt>
                <c:pt idx="73651">
                  <c:v>73.65100000000001</c:v>
                </c:pt>
                <c:pt idx="73652">
                  <c:v>73.652000000000044</c:v>
                </c:pt>
                <c:pt idx="73653">
                  <c:v>73.65300000000002</c:v>
                </c:pt>
                <c:pt idx="73654">
                  <c:v>73.653999999999996</c:v>
                </c:pt>
                <c:pt idx="73655">
                  <c:v>73.65500000000003</c:v>
                </c:pt>
                <c:pt idx="73656">
                  <c:v>73.656000000000006</c:v>
                </c:pt>
                <c:pt idx="73657">
                  <c:v>73.657000000000039</c:v>
                </c:pt>
                <c:pt idx="73658">
                  <c:v>73.658000000000015</c:v>
                </c:pt>
                <c:pt idx="73659">
                  <c:v>73.658999999999992</c:v>
                </c:pt>
                <c:pt idx="73660">
                  <c:v>73.660000000000025</c:v>
                </c:pt>
                <c:pt idx="73661">
                  <c:v>73.661000000000001</c:v>
                </c:pt>
                <c:pt idx="73662">
                  <c:v>73.662000000000035</c:v>
                </c:pt>
                <c:pt idx="73663">
                  <c:v>73.663000000000011</c:v>
                </c:pt>
                <c:pt idx="73664">
                  <c:v>73.664000000000044</c:v>
                </c:pt>
                <c:pt idx="73665">
                  <c:v>73.66500000000002</c:v>
                </c:pt>
                <c:pt idx="73666">
                  <c:v>73.665999999999997</c:v>
                </c:pt>
                <c:pt idx="73667">
                  <c:v>73.66700000000003</c:v>
                </c:pt>
                <c:pt idx="73668">
                  <c:v>73.668000000000006</c:v>
                </c:pt>
                <c:pt idx="73669">
                  <c:v>73.66900000000004</c:v>
                </c:pt>
                <c:pt idx="73670">
                  <c:v>73.670000000000016</c:v>
                </c:pt>
                <c:pt idx="73671">
                  <c:v>73.670999999999992</c:v>
                </c:pt>
                <c:pt idx="73672">
                  <c:v>73.672000000000025</c:v>
                </c:pt>
                <c:pt idx="73673">
                  <c:v>73.673000000000002</c:v>
                </c:pt>
                <c:pt idx="73674">
                  <c:v>73.674000000000035</c:v>
                </c:pt>
                <c:pt idx="73675">
                  <c:v>73.675000000000011</c:v>
                </c:pt>
                <c:pt idx="73676">
                  <c:v>73.676000000000045</c:v>
                </c:pt>
                <c:pt idx="73677">
                  <c:v>73.677000000000021</c:v>
                </c:pt>
                <c:pt idx="73678">
                  <c:v>73.677999999999997</c:v>
                </c:pt>
                <c:pt idx="73679">
                  <c:v>73.67900000000003</c:v>
                </c:pt>
                <c:pt idx="73680">
                  <c:v>73.680000000000007</c:v>
                </c:pt>
                <c:pt idx="73681">
                  <c:v>73.68100000000004</c:v>
                </c:pt>
                <c:pt idx="73682">
                  <c:v>73.682000000000016</c:v>
                </c:pt>
                <c:pt idx="73683">
                  <c:v>73.682999999999993</c:v>
                </c:pt>
                <c:pt idx="73684">
                  <c:v>73.684000000000026</c:v>
                </c:pt>
                <c:pt idx="73685">
                  <c:v>73.685000000000002</c:v>
                </c:pt>
                <c:pt idx="73686">
                  <c:v>73.686000000000035</c:v>
                </c:pt>
                <c:pt idx="73687">
                  <c:v>73.687000000000012</c:v>
                </c:pt>
                <c:pt idx="73688">
                  <c:v>73.688000000000045</c:v>
                </c:pt>
                <c:pt idx="73689">
                  <c:v>73.689000000000021</c:v>
                </c:pt>
                <c:pt idx="73690">
                  <c:v>73.69</c:v>
                </c:pt>
                <c:pt idx="73691">
                  <c:v>73.691000000000031</c:v>
                </c:pt>
                <c:pt idx="73692">
                  <c:v>73.692000000000007</c:v>
                </c:pt>
                <c:pt idx="73693">
                  <c:v>73.69300000000004</c:v>
                </c:pt>
                <c:pt idx="73694">
                  <c:v>73.694000000000017</c:v>
                </c:pt>
                <c:pt idx="73695">
                  <c:v>73.694999999999993</c:v>
                </c:pt>
                <c:pt idx="73696">
                  <c:v>73.696000000000026</c:v>
                </c:pt>
                <c:pt idx="73697">
                  <c:v>73.697000000000003</c:v>
                </c:pt>
                <c:pt idx="73698">
                  <c:v>73.698000000000036</c:v>
                </c:pt>
                <c:pt idx="73699">
                  <c:v>73.699000000000012</c:v>
                </c:pt>
                <c:pt idx="73700">
                  <c:v>73.700000000000045</c:v>
                </c:pt>
                <c:pt idx="73701">
                  <c:v>73.701000000000022</c:v>
                </c:pt>
                <c:pt idx="73702">
                  <c:v>73.701999999999998</c:v>
                </c:pt>
                <c:pt idx="73703">
                  <c:v>73.703000000000031</c:v>
                </c:pt>
                <c:pt idx="73704">
                  <c:v>73.704000000000008</c:v>
                </c:pt>
                <c:pt idx="73705">
                  <c:v>73.705000000000041</c:v>
                </c:pt>
                <c:pt idx="73706">
                  <c:v>73.706000000000017</c:v>
                </c:pt>
                <c:pt idx="73707">
                  <c:v>73.706999999999994</c:v>
                </c:pt>
                <c:pt idx="73708">
                  <c:v>73.708000000000027</c:v>
                </c:pt>
                <c:pt idx="73709">
                  <c:v>73.709000000000003</c:v>
                </c:pt>
                <c:pt idx="73710">
                  <c:v>73.710000000000036</c:v>
                </c:pt>
                <c:pt idx="73711">
                  <c:v>73.711000000000013</c:v>
                </c:pt>
                <c:pt idx="73712">
                  <c:v>73.712000000000046</c:v>
                </c:pt>
                <c:pt idx="73713">
                  <c:v>73.713000000000022</c:v>
                </c:pt>
                <c:pt idx="73714">
                  <c:v>73.713999999999999</c:v>
                </c:pt>
                <c:pt idx="73715">
                  <c:v>73.715000000000032</c:v>
                </c:pt>
                <c:pt idx="73716">
                  <c:v>73.716000000000008</c:v>
                </c:pt>
                <c:pt idx="73717">
                  <c:v>73.717000000000041</c:v>
                </c:pt>
                <c:pt idx="73718">
                  <c:v>73.718000000000018</c:v>
                </c:pt>
                <c:pt idx="73719">
                  <c:v>73.718999999999994</c:v>
                </c:pt>
                <c:pt idx="73720">
                  <c:v>73.720000000000027</c:v>
                </c:pt>
                <c:pt idx="73721">
                  <c:v>73.721000000000004</c:v>
                </c:pt>
                <c:pt idx="73722">
                  <c:v>73.722000000000037</c:v>
                </c:pt>
                <c:pt idx="73723">
                  <c:v>73.723000000000013</c:v>
                </c:pt>
                <c:pt idx="73724">
                  <c:v>73.724000000000046</c:v>
                </c:pt>
                <c:pt idx="73725">
                  <c:v>73.725000000000023</c:v>
                </c:pt>
                <c:pt idx="73726">
                  <c:v>73.725999999999999</c:v>
                </c:pt>
                <c:pt idx="73727">
                  <c:v>73.727000000000032</c:v>
                </c:pt>
                <c:pt idx="73728">
                  <c:v>73.728000000000009</c:v>
                </c:pt>
                <c:pt idx="73729">
                  <c:v>73.729000000000042</c:v>
                </c:pt>
                <c:pt idx="73730">
                  <c:v>73.730000000000018</c:v>
                </c:pt>
                <c:pt idx="73731">
                  <c:v>73.730999999999995</c:v>
                </c:pt>
                <c:pt idx="73732">
                  <c:v>73.732000000000028</c:v>
                </c:pt>
                <c:pt idx="73733">
                  <c:v>73.733000000000004</c:v>
                </c:pt>
                <c:pt idx="73734">
                  <c:v>73.734000000000037</c:v>
                </c:pt>
                <c:pt idx="73735">
                  <c:v>73.735000000000014</c:v>
                </c:pt>
                <c:pt idx="73736">
                  <c:v>73.73599999999999</c:v>
                </c:pt>
                <c:pt idx="73737">
                  <c:v>73.737000000000023</c:v>
                </c:pt>
                <c:pt idx="73738">
                  <c:v>73.738</c:v>
                </c:pt>
                <c:pt idx="73739">
                  <c:v>73.739000000000033</c:v>
                </c:pt>
                <c:pt idx="73740">
                  <c:v>73.740000000000009</c:v>
                </c:pt>
                <c:pt idx="73741">
                  <c:v>73.741000000000042</c:v>
                </c:pt>
                <c:pt idx="73742">
                  <c:v>73.742000000000019</c:v>
                </c:pt>
                <c:pt idx="73743">
                  <c:v>73.742999999999995</c:v>
                </c:pt>
                <c:pt idx="73744">
                  <c:v>73.744000000000028</c:v>
                </c:pt>
                <c:pt idx="73745">
                  <c:v>73.745000000000005</c:v>
                </c:pt>
                <c:pt idx="73746">
                  <c:v>73.746000000000038</c:v>
                </c:pt>
                <c:pt idx="73747">
                  <c:v>73.747000000000014</c:v>
                </c:pt>
                <c:pt idx="73748">
                  <c:v>73.74799999999999</c:v>
                </c:pt>
                <c:pt idx="73749">
                  <c:v>73.749000000000024</c:v>
                </c:pt>
                <c:pt idx="73750">
                  <c:v>73.75</c:v>
                </c:pt>
                <c:pt idx="73751">
                  <c:v>73.751000000000033</c:v>
                </c:pt>
                <c:pt idx="73752">
                  <c:v>73.75200000000001</c:v>
                </c:pt>
                <c:pt idx="73753">
                  <c:v>73.753000000000043</c:v>
                </c:pt>
                <c:pt idx="73754">
                  <c:v>73.754000000000019</c:v>
                </c:pt>
                <c:pt idx="73755">
                  <c:v>73.754999999999995</c:v>
                </c:pt>
                <c:pt idx="73756">
                  <c:v>73.756000000000029</c:v>
                </c:pt>
                <c:pt idx="73757">
                  <c:v>73.757000000000005</c:v>
                </c:pt>
                <c:pt idx="73758">
                  <c:v>73.758000000000038</c:v>
                </c:pt>
                <c:pt idx="73759">
                  <c:v>73.759000000000015</c:v>
                </c:pt>
                <c:pt idx="73760">
                  <c:v>73.759999999999991</c:v>
                </c:pt>
                <c:pt idx="73761">
                  <c:v>73.761000000000024</c:v>
                </c:pt>
                <c:pt idx="73762">
                  <c:v>73.762</c:v>
                </c:pt>
                <c:pt idx="73763">
                  <c:v>73.763000000000034</c:v>
                </c:pt>
                <c:pt idx="73764">
                  <c:v>73.76400000000001</c:v>
                </c:pt>
                <c:pt idx="73765">
                  <c:v>73.765000000000043</c:v>
                </c:pt>
                <c:pt idx="73766">
                  <c:v>73.76600000000002</c:v>
                </c:pt>
                <c:pt idx="73767">
                  <c:v>73.766999999999996</c:v>
                </c:pt>
                <c:pt idx="73768">
                  <c:v>73.768000000000029</c:v>
                </c:pt>
                <c:pt idx="73769">
                  <c:v>73.769000000000005</c:v>
                </c:pt>
                <c:pt idx="73770">
                  <c:v>73.770000000000039</c:v>
                </c:pt>
                <c:pt idx="73771">
                  <c:v>73.771000000000015</c:v>
                </c:pt>
                <c:pt idx="73772">
                  <c:v>73.771999999999991</c:v>
                </c:pt>
                <c:pt idx="73773">
                  <c:v>73.773000000000025</c:v>
                </c:pt>
                <c:pt idx="73774">
                  <c:v>73.774000000000001</c:v>
                </c:pt>
                <c:pt idx="73775">
                  <c:v>73.775000000000034</c:v>
                </c:pt>
                <c:pt idx="73776">
                  <c:v>73.77600000000001</c:v>
                </c:pt>
                <c:pt idx="73777">
                  <c:v>73.777000000000044</c:v>
                </c:pt>
                <c:pt idx="73778">
                  <c:v>73.77800000000002</c:v>
                </c:pt>
                <c:pt idx="73779">
                  <c:v>73.778999999999996</c:v>
                </c:pt>
                <c:pt idx="73780">
                  <c:v>73.78000000000003</c:v>
                </c:pt>
                <c:pt idx="73781">
                  <c:v>73.781000000000006</c:v>
                </c:pt>
                <c:pt idx="73782">
                  <c:v>73.782000000000039</c:v>
                </c:pt>
                <c:pt idx="73783">
                  <c:v>73.783000000000015</c:v>
                </c:pt>
                <c:pt idx="73784">
                  <c:v>73.783999999999992</c:v>
                </c:pt>
                <c:pt idx="73785">
                  <c:v>73.785000000000025</c:v>
                </c:pt>
                <c:pt idx="73786">
                  <c:v>73.786000000000001</c:v>
                </c:pt>
                <c:pt idx="73787">
                  <c:v>73.787000000000035</c:v>
                </c:pt>
                <c:pt idx="73788">
                  <c:v>73.788000000000011</c:v>
                </c:pt>
                <c:pt idx="73789">
                  <c:v>73.789000000000044</c:v>
                </c:pt>
                <c:pt idx="73790">
                  <c:v>73.79000000000002</c:v>
                </c:pt>
                <c:pt idx="73791">
                  <c:v>73.790999999999997</c:v>
                </c:pt>
                <c:pt idx="73792">
                  <c:v>73.79200000000003</c:v>
                </c:pt>
                <c:pt idx="73793">
                  <c:v>73.793000000000006</c:v>
                </c:pt>
                <c:pt idx="73794">
                  <c:v>73.79400000000004</c:v>
                </c:pt>
                <c:pt idx="73795">
                  <c:v>73.795000000000016</c:v>
                </c:pt>
                <c:pt idx="73796">
                  <c:v>73.795999999999992</c:v>
                </c:pt>
                <c:pt idx="73797">
                  <c:v>73.797000000000025</c:v>
                </c:pt>
                <c:pt idx="73798">
                  <c:v>73.798000000000002</c:v>
                </c:pt>
                <c:pt idx="73799">
                  <c:v>73.799000000000035</c:v>
                </c:pt>
                <c:pt idx="73800">
                  <c:v>73.800000000000011</c:v>
                </c:pt>
                <c:pt idx="73801">
                  <c:v>73.801000000000045</c:v>
                </c:pt>
                <c:pt idx="73802">
                  <c:v>73.802000000000021</c:v>
                </c:pt>
                <c:pt idx="73803">
                  <c:v>73.802999999999997</c:v>
                </c:pt>
                <c:pt idx="73804">
                  <c:v>73.80400000000003</c:v>
                </c:pt>
                <c:pt idx="73805">
                  <c:v>73.805000000000007</c:v>
                </c:pt>
                <c:pt idx="73806">
                  <c:v>73.80600000000004</c:v>
                </c:pt>
                <c:pt idx="73807">
                  <c:v>73.807000000000016</c:v>
                </c:pt>
                <c:pt idx="73808">
                  <c:v>73.807999999999993</c:v>
                </c:pt>
                <c:pt idx="73809">
                  <c:v>73.809000000000026</c:v>
                </c:pt>
                <c:pt idx="73810">
                  <c:v>73.81</c:v>
                </c:pt>
                <c:pt idx="73811">
                  <c:v>73.811000000000035</c:v>
                </c:pt>
                <c:pt idx="73812">
                  <c:v>73.812000000000012</c:v>
                </c:pt>
                <c:pt idx="73813">
                  <c:v>73.813000000000045</c:v>
                </c:pt>
                <c:pt idx="73814">
                  <c:v>73.814000000000021</c:v>
                </c:pt>
                <c:pt idx="73815">
                  <c:v>73.814999999999998</c:v>
                </c:pt>
                <c:pt idx="73816">
                  <c:v>73.816000000000031</c:v>
                </c:pt>
                <c:pt idx="73817">
                  <c:v>73.817000000000007</c:v>
                </c:pt>
                <c:pt idx="73818">
                  <c:v>73.81800000000004</c:v>
                </c:pt>
                <c:pt idx="73819">
                  <c:v>73.819000000000017</c:v>
                </c:pt>
                <c:pt idx="73820">
                  <c:v>73.819999999999993</c:v>
                </c:pt>
                <c:pt idx="73821">
                  <c:v>73.821000000000026</c:v>
                </c:pt>
                <c:pt idx="73822">
                  <c:v>73.822000000000003</c:v>
                </c:pt>
                <c:pt idx="73823">
                  <c:v>73.823000000000036</c:v>
                </c:pt>
                <c:pt idx="73824">
                  <c:v>73.824000000000012</c:v>
                </c:pt>
                <c:pt idx="73825">
                  <c:v>73.825000000000045</c:v>
                </c:pt>
                <c:pt idx="73826">
                  <c:v>73.826000000000022</c:v>
                </c:pt>
                <c:pt idx="73827">
                  <c:v>73.826999999999998</c:v>
                </c:pt>
                <c:pt idx="73828">
                  <c:v>73.828000000000031</c:v>
                </c:pt>
                <c:pt idx="73829">
                  <c:v>73.829000000000008</c:v>
                </c:pt>
                <c:pt idx="73830">
                  <c:v>73.830000000000041</c:v>
                </c:pt>
                <c:pt idx="73831">
                  <c:v>73.831000000000017</c:v>
                </c:pt>
                <c:pt idx="73832">
                  <c:v>73.831999999999994</c:v>
                </c:pt>
                <c:pt idx="73833">
                  <c:v>73.833000000000027</c:v>
                </c:pt>
                <c:pt idx="73834">
                  <c:v>73.834000000000003</c:v>
                </c:pt>
                <c:pt idx="73835">
                  <c:v>73.835000000000036</c:v>
                </c:pt>
                <c:pt idx="73836">
                  <c:v>73.836000000000013</c:v>
                </c:pt>
                <c:pt idx="73837">
                  <c:v>73.837000000000046</c:v>
                </c:pt>
                <c:pt idx="73838">
                  <c:v>73.838000000000022</c:v>
                </c:pt>
                <c:pt idx="73839">
                  <c:v>73.838999999999999</c:v>
                </c:pt>
                <c:pt idx="73840">
                  <c:v>73.840000000000032</c:v>
                </c:pt>
                <c:pt idx="73841">
                  <c:v>73.841000000000008</c:v>
                </c:pt>
                <c:pt idx="73842">
                  <c:v>73.842000000000041</c:v>
                </c:pt>
                <c:pt idx="73843">
                  <c:v>73.843000000000018</c:v>
                </c:pt>
                <c:pt idx="73844">
                  <c:v>73.843999999999994</c:v>
                </c:pt>
                <c:pt idx="73845">
                  <c:v>73.845000000000027</c:v>
                </c:pt>
                <c:pt idx="73846">
                  <c:v>73.846000000000004</c:v>
                </c:pt>
                <c:pt idx="73847">
                  <c:v>73.847000000000037</c:v>
                </c:pt>
                <c:pt idx="73848">
                  <c:v>73.848000000000013</c:v>
                </c:pt>
                <c:pt idx="73849">
                  <c:v>73.849000000000046</c:v>
                </c:pt>
                <c:pt idx="73850">
                  <c:v>73.850000000000023</c:v>
                </c:pt>
                <c:pt idx="73851">
                  <c:v>73.850999999999999</c:v>
                </c:pt>
                <c:pt idx="73852">
                  <c:v>73.852000000000032</c:v>
                </c:pt>
                <c:pt idx="73853">
                  <c:v>73.853000000000009</c:v>
                </c:pt>
                <c:pt idx="73854">
                  <c:v>73.854000000000042</c:v>
                </c:pt>
                <c:pt idx="73855">
                  <c:v>73.855000000000018</c:v>
                </c:pt>
                <c:pt idx="73856">
                  <c:v>73.855999999999995</c:v>
                </c:pt>
                <c:pt idx="73857">
                  <c:v>73.857000000000028</c:v>
                </c:pt>
                <c:pt idx="73858">
                  <c:v>73.858000000000004</c:v>
                </c:pt>
                <c:pt idx="73859">
                  <c:v>73.859000000000037</c:v>
                </c:pt>
                <c:pt idx="73860">
                  <c:v>73.860000000000014</c:v>
                </c:pt>
                <c:pt idx="73861">
                  <c:v>73.86099999999999</c:v>
                </c:pt>
                <c:pt idx="73862">
                  <c:v>73.862000000000023</c:v>
                </c:pt>
                <c:pt idx="73863">
                  <c:v>73.863</c:v>
                </c:pt>
                <c:pt idx="73864">
                  <c:v>73.864000000000033</c:v>
                </c:pt>
                <c:pt idx="73865">
                  <c:v>73.865000000000009</c:v>
                </c:pt>
                <c:pt idx="73866">
                  <c:v>73.866000000000042</c:v>
                </c:pt>
                <c:pt idx="73867">
                  <c:v>73.867000000000019</c:v>
                </c:pt>
                <c:pt idx="73868">
                  <c:v>73.867999999999995</c:v>
                </c:pt>
                <c:pt idx="73869">
                  <c:v>73.869000000000028</c:v>
                </c:pt>
                <c:pt idx="73870">
                  <c:v>73.87</c:v>
                </c:pt>
                <c:pt idx="73871">
                  <c:v>73.871000000000038</c:v>
                </c:pt>
                <c:pt idx="73872">
                  <c:v>73.872000000000014</c:v>
                </c:pt>
                <c:pt idx="73873">
                  <c:v>73.87299999999999</c:v>
                </c:pt>
                <c:pt idx="73874">
                  <c:v>73.874000000000024</c:v>
                </c:pt>
                <c:pt idx="73875">
                  <c:v>73.875</c:v>
                </c:pt>
                <c:pt idx="73876">
                  <c:v>73.876000000000033</c:v>
                </c:pt>
                <c:pt idx="73877">
                  <c:v>73.87700000000001</c:v>
                </c:pt>
                <c:pt idx="73878">
                  <c:v>73.878000000000043</c:v>
                </c:pt>
                <c:pt idx="73879">
                  <c:v>73.879000000000019</c:v>
                </c:pt>
                <c:pt idx="73880">
                  <c:v>73.88</c:v>
                </c:pt>
                <c:pt idx="73881">
                  <c:v>73.881000000000029</c:v>
                </c:pt>
                <c:pt idx="73882">
                  <c:v>73.882000000000005</c:v>
                </c:pt>
                <c:pt idx="73883">
                  <c:v>73.883000000000038</c:v>
                </c:pt>
                <c:pt idx="73884">
                  <c:v>73.884000000000015</c:v>
                </c:pt>
                <c:pt idx="73885">
                  <c:v>73.884999999999991</c:v>
                </c:pt>
                <c:pt idx="73886">
                  <c:v>73.886000000000024</c:v>
                </c:pt>
                <c:pt idx="73887">
                  <c:v>73.887</c:v>
                </c:pt>
                <c:pt idx="73888">
                  <c:v>73.888000000000034</c:v>
                </c:pt>
                <c:pt idx="73889">
                  <c:v>73.88900000000001</c:v>
                </c:pt>
                <c:pt idx="73890">
                  <c:v>73.890000000000043</c:v>
                </c:pt>
                <c:pt idx="73891">
                  <c:v>73.89100000000002</c:v>
                </c:pt>
                <c:pt idx="73892">
                  <c:v>73.891999999999996</c:v>
                </c:pt>
                <c:pt idx="73893">
                  <c:v>73.893000000000029</c:v>
                </c:pt>
                <c:pt idx="73894">
                  <c:v>73.894000000000005</c:v>
                </c:pt>
                <c:pt idx="73895">
                  <c:v>73.895000000000039</c:v>
                </c:pt>
                <c:pt idx="73896">
                  <c:v>73.896000000000015</c:v>
                </c:pt>
                <c:pt idx="73897">
                  <c:v>73.896999999999991</c:v>
                </c:pt>
                <c:pt idx="73898">
                  <c:v>73.898000000000025</c:v>
                </c:pt>
                <c:pt idx="73899">
                  <c:v>73.899000000000001</c:v>
                </c:pt>
                <c:pt idx="73900">
                  <c:v>73.900000000000034</c:v>
                </c:pt>
                <c:pt idx="73901">
                  <c:v>73.90100000000001</c:v>
                </c:pt>
                <c:pt idx="73902">
                  <c:v>73.902000000000044</c:v>
                </c:pt>
                <c:pt idx="73903">
                  <c:v>73.90300000000002</c:v>
                </c:pt>
                <c:pt idx="73904">
                  <c:v>73.903999999999996</c:v>
                </c:pt>
                <c:pt idx="73905">
                  <c:v>73.90500000000003</c:v>
                </c:pt>
                <c:pt idx="73906">
                  <c:v>73.906000000000006</c:v>
                </c:pt>
                <c:pt idx="73907">
                  <c:v>73.907000000000039</c:v>
                </c:pt>
                <c:pt idx="73908">
                  <c:v>73.908000000000015</c:v>
                </c:pt>
                <c:pt idx="73909">
                  <c:v>73.908999999999992</c:v>
                </c:pt>
                <c:pt idx="73910">
                  <c:v>73.910000000000025</c:v>
                </c:pt>
                <c:pt idx="73911">
                  <c:v>73.911000000000001</c:v>
                </c:pt>
                <c:pt idx="73912">
                  <c:v>73.912000000000035</c:v>
                </c:pt>
                <c:pt idx="73913">
                  <c:v>73.913000000000011</c:v>
                </c:pt>
                <c:pt idx="73914">
                  <c:v>73.914000000000044</c:v>
                </c:pt>
                <c:pt idx="73915">
                  <c:v>73.91500000000002</c:v>
                </c:pt>
                <c:pt idx="73916">
                  <c:v>73.915999999999997</c:v>
                </c:pt>
                <c:pt idx="73917">
                  <c:v>73.91700000000003</c:v>
                </c:pt>
                <c:pt idx="73918">
                  <c:v>73.918000000000006</c:v>
                </c:pt>
                <c:pt idx="73919">
                  <c:v>73.91900000000004</c:v>
                </c:pt>
                <c:pt idx="73920">
                  <c:v>73.920000000000016</c:v>
                </c:pt>
                <c:pt idx="73921">
                  <c:v>73.920999999999992</c:v>
                </c:pt>
                <c:pt idx="73922">
                  <c:v>73.922000000000025</c:v>
                </c:pt>
                <c:pt idx="73923">
                  <c:v>73.923000000000002</c:v>
                </c:pt>
                <c:pt idx="73924">
                  <c:v>73.924000000000035</c:v>
                </c:pt>
                <c:pt idx="73925">
                  <c:v>73.925000000000011</c:v>
                </c:pt>
                <c:pt idx="73926">
                  <c:v>73.926000000000045</c:v>
                </c:pt>
                <c:pt idx="73927">
                  <c:v>73.927000000000021</c:v>
                </c:pt>
                <c:pt idx="73928">
                  <c:v>73.927999999999997</c:v>
                </c:pt>
                <c:pt idx="73929">
                  <c:v>73.92900000000003</c:v>
                </c:pt>
                <c:pt idx="73930">
                  <c:v>73.930000000000007</c:v>
                </c:pt>
                <c:pt idx="73931">
                  <c:v>73.93100000000004</c:v>
                </c:pt>
                <c:pt idx="73932">
                  <c:v>73.932000000000016</c:v>
                </c:pt>
                <c:pt idx="73933">
                  <c:v>73.932999999999993</c:v>
                </c:pt>
                <c:pt idx="73934">
                  <c:v>73.934000000000026</c:v>
                </c:pt>
                <c:pt idx="73935">
                  <c:v>73.935000000000002</c:v>
                </c:pt>
                <c:pt idx="73936">
                  <c:v>73.936000000000035</c:v>
                </c:pt>
                <c:pt idx="73937">
                  <c:v>73.937000000000012</c:v>
                </c:pt>
                <c:pt idx="73938">
                  <c:v>73.938000000000045</c:v>
                </c:pt>
                <c:pt idx="73939">
                  <c:v>73.939000000000021</c:v>
                </c:pt>
                <c:pt idx="73940">
                  <c:v>73.94</c:v>
                </c:pt>
                <c:pt idx="73941">
                  <c:v>73.941000000000031</c:v>
                </c:pt>
                <c:pt idx="73942">
                  <c:v>73.942000000000007</c:v>
                </c:pt>
                <c:pt idx="73943">
                  <c:v>73.94300000000004</c:v>
                </c:pt>
                <c:pt idx="73944">
                  <c:v>73.944000000000017</c:v>
                </c:pt>
                <c:pt idx="73945">
                  <c:v>73.944999999999993</c:v>
                </c:pt>
                <c:pt idx="73946">
                  <c:v>73.946000000000026</c:v>
                </c:pt>
                <c:pt idx="73947">
                  <c:v>73.947000000000003</c:v>
                </c:pt>
                <c:pt idx="73948">
                  <c:v>73.948000000000036</c:v>
                </c:pt>
                <c:pt idx="73949">
                  <c:v>73.949000000000012</c:v>
                </c:pt>
                <c:pt idx="73950">
                  <c:v>73.950000000000045</c:v>
                </c:pt>
                <c:pt idx="73951">
                  <c:v>73.951000000000022</c:v>
                </c:pt>
                <c:pt idx="73952">
                  <c:v>73.951999999999998</c:v>
                </c:pt>
                <c:pt idx="73953">
                  <c:v>73.953000000000031</c:v>
                </c:pt>
                <c:pt idx="73954">
                  <c:v>73.954000000000008</c:v>
                </c:pt>
                <c:pt idx="73955">
                  <c:v>73.955000000000041</c:v>
                </c:pt>
                <c:pt idx="73956">
                  <c:v>73.956000000000017</c:v>
                </c:pt>
                <c:pt idx="73957">
                  <c:v>73.956999999999994</c:v>
                </c:pt>
                <c:pt idx="73958">
                  <c:v>73.958000000000027</c:v>
                </c:pt>
                <c:pt idx="73959">
                  <c:v>73.959000000000003</c:v>
                </c:pt>
                <c:pt idx="73960">
                  <c:v>73.960000000000036</c:v>
                </c:pt>
                <c:pt idx="73961">
                  <c:v>73.961000000000013</c:v>
                </c:pt>
                <c:pt idx="73962">
                  <c:v>73.962000000000046</c:v>
                </c:pt>
                <c:pt idx="73963">
                  <c:v>73.963000000000022</c:v>
                </c:pt>
                <c:pt idx="73964">
                  <c:v>73.963999999999999</c:v>
                </c:pt>
                <c:pt idx="73965">
                  <c:v>73.965000000000032</c:v>
                </c:pt>
                <c:pt idx="73966">
                  <c:v>73.966000000000008</c:v>
                </c:pt>
                <c:pt idx="73967">
                  <c:v>73.967000000000041</c:v>
                </c:pt>
                <c:pt idx="73968">
                  <c:v>73.968000000000018</c:v>
                </c:pt>
                <c:pt idx="73969">
                  <c:v>73.968999999999994</c:v>
                </c:pt>
                <c:pt idx="73970">
                  <c:v>73.970000000000027</c:v>
                </c:pt>
                <c:pt idx="73971">
                  <c:v>73.971000000000004</c:v>
                </c:pt>
                <c:pt idx="73972">
                  <c:v>73.972000000000037</c:v>
                </c:pt>
                <c:pt idx="73973">
                  <c:v>73.973000000000013</c:v>
                </c:pt>
                <c:pt idx="73974">
                  <c:v>73.974000000000046</c:v>
                </c:pt>
                <c:pt idx="73975">
                  <c:v>73.975000000000023</c:v>
                </c:pt>
                <c:pt idx="73976">
                  <c:v>73.975999999999999</c:v>
                </c:pt>
                <c:pt idx="73977">
                  <c:v>73.977000000000032</c:v>
                </c:pt>
                <c:pt idx="73978">
                  <c:v>73.978000000000009</c:v>
                </c:pt>
                <c:pt idx="73979">
                  <c:v>73.979000000000042</c:v>
                </c:pt>
                <c:pt idx="73980">
                  <c:v>73.980000000000018</c:v>
                </c:pt>
                <c:pt idx="73981">
                  <c:v>73.980999999999995</c:v>
                </c:pt>
                <c:pt idx="73982">
                  <c:v>73.982000000000028</c:v>
                </c:pt>
                <c:pt idx="73983">
                  <c:v>73.983000000000004</c:v>
                </c:pt>
                <c:pt idx="73984">
                  <c:v>73.984000000000037</c:v>
                </c:pt>
                <c:pt idx="73985">
                  <c:v>73.985000000000014</c:v>
                </c:pt>
                <c:pt idx="73986">
                  <c:v>73.98599999999999</c:v>
                </c:pt>
                <c:pt idx="73987">
                  <c:v>73.987000000000023</c:v>
                </c:pt>
                <c:pt idx="73988">
                  <c:v>73.988</c:v>
                </c:pt>
                <c:pt idx="73989">
                  <c:v>73.989000000000033</c:v>
                </c:pt>
                <c:pt idx="73990">
                  <c:v>73.990000000000009</c:v>
                </c:pt>
                <c:pt idx="73991">
                  <c:v>73.991000000000042</c:v>
                </c:pt>
                <c:pt idx="73992">
                  <c:v>73.992000000000019</c:v>
                </c:pt>
                <c:pt idx="73993">
                  <c:v>73.992999999999995</c:v>
                </c:pt>
                <c:pt idx="73994">
                  <c:v>73.994000000000028</c:v>
                </c:pt>
                <c:pt idx="73995">
                  <c:v>73.995000000000005</c:v>
                </c:pt>
                <c:pt idx="73996">
                  <c:v>73.996000000000038</c:v>
                </c:pt>
                <c:pt idx="73997">
                  <c:v>73.997000000000014</c:v>
                </c:pt>
                <c:pt idx="73998">
                  <c:v>73.99799999999999</c:v>
                </c:pt>
                <c:pt idx="73999">
                  <c:v>73.999000000000024</c:v>
                </c:pt>
                <c:pt idx="74000">
                  <c:v>74</c:v>
                </c:pt>
                <c:pt idx="74001">
                  <c:v>74.001000000000033</c:v>
                </c:pt>
                <c:pt idx="74002">
                  <c:v>74.00200000000001</c:v>
                </c:pt>
                <c:pt idx="74003">
                  <c:v>74.003000000000043</c:v>
                </c:pt>
                <c:pt idx="74004">
                  <c:v>74.004000000000019</c:v>
                </c:pt>
                <c:pt idx="74005">
                  <c:v>74.004999999999995</c:v>
                </c:pt>
                <c:pt idx="74006">
                  <c:v>74.006000000000029</c:v>
                </c:pt>
                <c:pt idx="74007">
                  <c:v>74.007000000000005</c:v>
                </c:pt>
                <c:pt idx="74008">
                  <c:v>74.008000000000038</c:v>
                </c:pt>
                <c:pt idx="74009">
                  <c:v>74.009000000000015</c:v>
                </c:pt>
                <c:pt idx="74010">
                  <c:v>74.009999999999991</c:v>
                </c:pt>
                <c:pt idx="74011">
                  <c:v>74.011000000000024</c:v>
                </c:pt>
                <c:pt idx="74012">
                  <c:v>74.012</c:v>
                </c:pt>
                <c:pt idx="74013">
                  <c:v>74.013000000000034</c:v>
                </c:pt>
                <c:pt idx="74014">
                  <c:v>74.01400000000001</c:v>
                </c:pt>
                <c:pt idx="74015">
                  <c:v>74.015000000000043</c:v>
                </c:pt>
                <c:pt idx="74016">
                  <c:v>74.01600000000002</c:v>
                </c:pt>
                <c:pt idx="74017">
                  <c:v>74.016999999999996</c:v>
                </c:pt>
                <c:pt idx="74018">
                  <c:v>74.018000000000029</c:v>
                </c:pt>
                <c:pt idx="74019">
                  <c:v>74.019000000000005</c:v>
                </c:pt>
                <c:pt idx="74020">
                  <c:v>74.020000000000039</c:v>
                </c:pt>
                <c:pt idx="74021">
                  <c:v>74.021000000000015</c:v>
                </c:pt>
                <c:pt idx="74022">
                  <c:v>74.021999999999991</c:v>
                </c:pt>
                <c:pt idx="74023">
                  <c:v>74.023000000000025</c:v>
                </c:pt>
                <c:pt idx="74024">
                  <c:v>74.024000000000001</c:v>
                </c:pt>
                <c:pt idx="74025">
                  <c:v>74.025000000000034</c:v>
                </c:pt>
                <c:pt idx="74026">
                  <c:v>74.02600000000001</c:v>
                </c:pt>
                <c:pt idx="74027">
                  <c:v>74.027000000000044</c:v>
                </c:pt>
                <c:pt idx="74028">
                  <c:v>74.02800000000002</c:v>
                </c:pt>
                <c:pt idx="74029">
                  <c:v>74.028999999999996</c:v>
                </c:pt>
                <c:pt idx="74030">
                  <c:v>74.03000000000003</c:v>
                </c:pt>
                <c:pt idx="74031">
                  <c:v>74.031000000000006</c:v>
                </c:pt>
                <c:pt idx="74032">
                  <c:v>74.032000000000039</c:v>
                </c:pt>
                <c:pt idx="74033">
                  <c:v>74.033000000000015</c:v>
                </c:pt>
                <c:pt idx="74034">
                  <c:v>74.033999999999992</c:v>
                </c:pt>
                <c:pt idx="74035">
                  <c:v>74.035000000000025</c:v>
                </c:pt>
                <c:pt idx="74036">
                  <c:v>74.036000000000001</c:v>
                </c:pt>
                <c:pt idx="74037">
                  <c:v>74.037000000000035</c:v>
                </c:pt>
                <c:pt idx="74038">
                  <c:v>74.038000000000011</c:v>
                </c:pt>
                <c:pt idx="74039">
                  <c:v>74.039000000000044</c:v>
                </c:pt>
                <c:pt idx="74040">
                  <c:v>74.04000000000002</c:v>
                </c:pt>
                <c:pt idx="74041">
                  <c:v>74.040999999999997</c:v>
                </c:pt>
                <c:pt idx="74042">
                  <c:v>74.04200000000003</c:v>
                </c:pt>
                <c:pt idx="74043">
                  <c:v>74.043000000000006</c:v>
                </c:pt>
                <c:pt idx="74044">
                  <c:v>74.04400000000004</c:v>
                </c:pt>
                <c:pt idx="74045">
                  <c:v>74.045000000000016</c:v>
                </c:pt>
                <c:pt idx="74046">
                  <c:v>74.045999999999992</c:v>
                </c:pt>
                <c:pt idx="74047">
                  <c:v>74.047000000000025</c:v>
                </c:pt>
                <c:pt idx="74048">
                  <c:v>74.048000000000002</c:v>
                </c:pt>
                <c:pt idx="74049">
                  <c:v>74.049000000000035</c:v>
                </c:pt>
                <c:pt idx="74050">
                  <c:v>74.050000000000011</c:v>
                </c:pt>
                <c:pt idx="74051">
                  <c:v>74.051000000000045</c:v>
                </c:pt>
                <c:pt idx="74052">
                  <c:v>74.052000000000021</c:v>
                </c:pt>
                <c:pt idx="74053">
                  <c:v>74.052999999999997</c:v>
                </c:pt>
                <c:pt idx="74054">
                  <c:v>74.05400000000003</c:v>
                </c:pt>
                <c:pt idx="74055">
                  <c:v>74.055000000000007</c:v>
                </c:pt>
                <c:pt idx="74056">
                  <c:v>74.05600000000004</c:v>
                </c:pt>
                <c:pt idx="74057">
                  <c:v>74.057000000000016</c:v>
                </c:pt>
                <c:pt idx="74058">
                  <c:v>74.057999999999993</c:v>
                </c:pt>
                <c:pt idx="74059">
                  <c:v>74.059000000000026</c:v>
                </c:pt>
                <c:pt idx="74060">
                  <c:v>74.06</c:v>
                </c:pt>
                <c:pt idx="74061">
                  <c:v>74.061000000000035</c:v>
                </c:pt>
                <c:pt idx="74062">
                  <c:v>74.062000000000012</c:v>
                </c:pt>
                <c:pt idx="74063">
                  <c:v>74.063000000000045</c:v>
                </c:pt>
                <c:pt idx="74064">
                  <c:v>74.064000000000021</c:v>
                </c:pt>
                <c:pt idx="74065">
                  <c:v>74.064999999999998</c:v>
                </c:pt>
                <c:pt idx="74066">
                  <c:v>74.066000000000031</c:v>
                </c:pt>
                <c:pt idx="74067">
                  <c:v>74.067000000000007</c:v>
                </c:pt>
                <c:pt idx="74068">
                  <c:v>74.06800000000004</c:v>
                </c:pt>
                <c:pt idx="74069">
                  <c:v>74.069000000000017</c:v>
                </c:pt>
                <c:pt idx="74070">
                  <c:v>74.069999999999993</c:v>
                </c:pt>
                <c:pt idx="74071">
                  <c:v>74.071000000000026</c:v>
                </c:pt>
                <c:pt idx="74072">
                  <c:v>74.072000000000003</c:v>
                </c:pt>
                <c:pt idx="74073">
                  <c:v>74.073000000000036</c:v>
                </c:pt>
                <c:pt idx="74074">
                  <c:v>74.074000000000012</c:v>
                </c:pt>
                <c:pt idx="74075">
                  <c:v>74.075000000000045</c:v>
                </c:pt>
                <c:pt idx="74076">
                  <c:v>74.076000000000022</c:v>
                </c:pt>
                <c:pt idx="74077">
                  <c:v>74.076999999999998</c:v>
                </c:pt>
                <c:pt idx="74078">
                  <c:v>74.078000000000031</c:v>
                </c:pt>
                <c:pt idx="74079">
                  <c:v>74.079000000000008</c:v>
                </c:pt>
                <c:pt idx="74080">
                  <c:v>74.080000000000041</c:v>
                </c:pt>
                <c:pt idx="74081">
                  <c:v>74.081000000000017</c:v>
                </c:pt>
                <c:pt idx="74082">
                  <c:v>74.081999999999994</c:v>
                </c:pt>
                <c:pt idx="74083">
                  <c:v>74.083000000000027</c:v>
                </c:pt>
                <c:pt idx="74084">
                  <c:v>74.084000000000003</c:v>
                </c:pt>
                <c:pt idx="74085">
                  <c:v>74.085000000000036</c:v>
                </c:pt>
                <c:pt idx="74086">
                  <c:v>74.086000000000013</c:v>
                </c:pt>
                <c:pt idx="74087">
                  <c:v>74.087000000000046</c:v>
                </c:pt>
                <c:pt idx="74088">
                  <c:v>74.088000000000022</c:v>
                </c:pt>
                <c:pt idx="74089">
                  <c:v>74.088999999999999</c:v>
                </c:pt>
                <c:pt idx="74090">
                  <c:v>74.090000000000032</c:v>
                </c:pt>
                <c:pt idx="74091">
                  <c:v>74.091000000000008</c:v>
                </c:pt>
                <c:pt idx="74092">
                  <c:v>74.092000000000041</c:v>
                </c:pt>
                <c:pt idx="74093">
                  <c:v>74.093000000000018</c:v>
                </c:pt>
                <c:pt idx="74094">
                  <c:v>74.093999999999994</c:v>
                </c:pt>
                <c:pt idx="74095">
                  <c:v>74.095000000000027</c:v>
                </c:pt>
                <c:pt idx="74096">
                  <c:v>74.096000000000004</c:v>
                </c:pt>
                <c:pt idx="74097">
                  <c:v>74.097000000000037</c:v>
                </c:pt>
                <c:pt idx="74098">
                  <c:v>74.098000000000013</c:v>
                </c:pt>
                <c:pt idx="74099">
                  <c:v>74.099000000000046</c:v>
                </c:pt>
                <c:pt idx="74100">
                  <c:v>74.100000000000023</c:v>
                </c:pt>
                <c:pt idx="74101">
                  <c:v>74.100999999999999</c:v>
                </c:pt>
                <c:pt idx="74102">
                  <c:v>74.102000000000032</c:v>
                </c:pt>
                <c:pt idx="74103">
                  <c:v>74.103000000000009</c:v>
                </c:pt>
                <c:pt idx="74104">
                  <c:v>74.104000000000042</c:v>
                </c:pt>
                <c:pt idx="74105">
                  <c:v>74.105000000000018</c:v>
                </c:pt>
                <c:pt idx="74106">
                  <c:v>74.105999999999995</c:v>
                </c:pt>
                <c:pt idx="74107">
                  <c:v>74.107000000000028</c:v>
                </c:pt>
                <c:pt idx="74108">
                  <c:v>74.108000000000004</c:v>
                </c:pt>
                <c:pt idx="74109">
                  <c:v>74.109000000000037</c:v>
                </c:pt>
                <c:pt idx="74110">
                  <c:v>74.110000000000014</c:v>
                </c:pt>
                <c:pt idx="74111">
                  <c:v>74.11099999999999</c:v>
                </c:pt>
                <c:pt idx="74112">
                  <c:v>74.112000000000023</c:v>
                </c:pt>
                <c:pt idx="74113">
                  <c:v>74.113</c:v>
                </c:pt>
                <c:pt idx="74114">
                  <c:v>74.114000000000033</c:v>
                </c:pt>
                <c:pt idx="74115">
                  <c:v>74.115000000000009</c:v>
                </c:pt>
                <c:pt idx="74116">
                  <c:v>74.116000000000042</c:v>
                </c:pt>
                <c:pt idx="74117">
                  <c:v>74.117000000000019</c:v>
                </c:pt>
                <c:pt idx="74118">
                  <c:v>74.117999999999995</c:v>
                </c:pt>
                <c:pt idx="74119">
                  <c:v>74.119000000000028</c:v>
                </c:pt>
                <c:pt idx="74120">
                  <c:v>74.12</c:v>
                </c:pt>
                <c:pt idx="74121">
                  <c:v>74.121000000000038</c:v>
                </c:pt>
                <c:pt idx="74122">
                  <c:v>74.122000000000014</c:v>
                </c:pt>
                <c:pt idx="74123">
                  <c:v>74.12299999999999</c:v>
                </c:pt>
                <c:pt idx="74124">
                  <c:v>74.124000000000024</c:v>
                </c:pt>
                <c:pt idx="74125">
                  <c:v>74.125</c:v>
                </c:pt>
                <c:pt idx="74126">
                  <c:v>74.126000000000033</c:v>
                </c:pt>
                <c:pt idx="74127">
                  <c:v>74.12700000000001</c:v>
                </c:pt>
                <c:pt idx="74128">
                  <c:v>74.128000000000043</c:v>
                </c:pt>
                <c:pt idx="74129">
                  <c:v>74.129000000000019</c:v>
                </c:pt>
                <c:pt idx="74130">
                  <c:v>74.13</c:v>
                </c:pt>
                <c:pt idx="74131">
                  <c:v>74.131000000000029</c:v>
                </c:pt>
                <c:pt idx="74132">
                  <c:v>74.132000000000005</c:v>
                </c:pt>
                <c:pt idx="74133">
                  <c:v>74.133000000000038</c:v>
                </c:pt>
                <c:pt idx="74134">
                  <c:v>74.134000000000015</c:v>
                </c:pt>
                <c:pt idx="74135">
                  <c:v>74.134999999999991</c:v>
                </c:pt>
                <c:pt idx="74136">
                  <c:v>74.136000000000024</c:v>
                </c:pt>
                <c:pt idx="74137">
                  <c:v>74.137</c:v>
                </c:pt>
                <c:pt idx="74138">
                  <c:v>74.138000000000034</c:v>
                </c:pt>
                <c:pt idx="74139">
                  <c:v>74.13900000000001</c:v>
                </c:pt>
                <c:pt idx="74140">
                  <c:v>74.140000000000043</c:v>
                </c:pt>
                <c:pt idx="74141">
                  <c:v>74.14100000000002</c:v>
                </c:pt>
                <c:pt idx="74142">
                  <c:v>74.141999999999996</c:v>
                </c:pt>
                <c:pt idx="74143">
                  <c:v>74.143000000000029</c:v>
                </c:pt>
                <c:pt idx="74144">
                  <c:v>74.144000000000005</c:v>
                </c:pt>
                <c:pt idx="74145">
                  <c:v>74.145000000000039</c:v>
                </c:pt>
                <c:pt idx="74146">
                  <c:v>74.146000000000015</c:v>
                </c:pt>
                <c:pt idx="74147">
                  <c:v>74.146999999999991</c:v>
                </c:pt>
                <c:pt idx="74148">
                  <c:v>74.148000000000025</c:v>
                </c:pt>
                <c:pt idx="74149">
                  <c:v>74.149000000000001</c:v>
                </c:pt>
                <c:pt idx="74150">
                  <c:v>74.150000000000034</c:v>
                </c:pt>
                <c:pt idx="74151">
                  <c:v>74.15100000000001</c:v>
                </c:pt>
                <c:pt idx="74152">
                  <c:v>74.152000000000044</c:v>
                </c:pt>
                <c:pt idx="74153">
                  <c:v>74.15300000000002</c:v>
                </c:pt>
                <c:pt idx="74154">
                  <c:v>74.153999999999996</c:v>
                </c:pt>
                <c:pt idx="74155">
                  <c:v>74.15500000000003</c:v>
                </c:pt>
                <c:pt idx="74156">
                  <c:v>74.156000000000006</c:v>
                </c:pt>
                <c:pt idx="74157">
                  <c:v>74.157000000000039</c:v>
                </c:pt>
                <c:pt idx="74158">
                  <c:v>74.158000000000015</c:v>
                </c:pt>
                <c:pt idx="74159">
                  <c:v>74.158999999999992</c:v>
                </c:pt>
                <c:pt idx="74160">
                  <c:v>74.160000000000025</c:v>
                </c:pt>
                <c:pt idx="74161">
                  <c:v>74.161000000000001</c:v>
                </c:pt>
                <c:pt idx="74162">
                  <c:v>74.162000000000035</c:v>
                </c:pt>
                <c:pt idx="74163">
                  <c:v>74.163000000000011</c:v>
                </c:pt>
                <c:pt idx="74164">
                  <c:v>74.164000000000044</c:v>
                </c:pt>
                <c:pt idx="74165">
                  <c:v>74.16500000000002</c:v>
                </c:pt>
                <c:pt idx="74166">
                  <c:v>74.165999999999997</c:v>
                </c:pt>
                <c:pt idx="74167">
                  <c:v>74.16700000000003</c:v>
                </c:pt>
                <c:pt idx="74168">
                  <c:v>74.168000000000006</c:v>
                </c:pt>
                <c:pt idx="74169">
                  <c:v>74.16900000000004</c:v>
                </c:pt>
                <c:pt idx="74170">
                  <c:v>74.170000000000016</c:v>
                </c:pt>
                <c:pt idx="74171">
                  <c:v>74.170999999999992</c:v>
                </c:pt>
                <c:pt idx="74172">
                  <c:v>74.172000000000025</c:v>
                </c:pt>
                <c:pt idx="74173">
                  <c:v>74.173000000000002</c:v>
                </c:pt>
                <c:pt idx="74174">
                  <c:v>74.174000000000035</c:v>
                </c:pt>
                <c:pt idx="74175">
                  <c:v>74.175000000000011</c:v>
                </c:pt>
                <c:pt idx="74176">
                  <c:v>74.176000000000045</c:v>
                </c:pt>
                <c:pt idx="74177">
                  <c:v>74.177000000000021</c:v>
                </c:pt>
                <c:pt idx="74178">
                  <c:v>74.177999999999997</c:v>
                </c:pt>
                <c:pt idx="74179">
                  <c:v>74.17900000000003</c:v>
                </c:pt>
                <c:pt idx="74180">
                  <c:v>74.180000000000007</c:v>
                </c:pt>
                <c:pt idx="74181">
                  <c:v>74.18100000000004</c:v>
                </c:pt>
                <c:pt idx="74182">
                  <c:v>74.182000000000016</c:v>
                </c:pt>
                <c:pt idx="74183">
                  <c:v>74.182999999999993</c:v>
                </c:pt>
                <c:pt idx="74184">
                  <c:v>74.184000000000026</c:v>
                </c:pt>
                <c:pt idx="74185">
                  <c:v>74.185000000000002</c:v>
                </c:pt>
                <c:pt idx="74186">
                  <c:v>74.186000000000035</c:v>
                </c:pt>
                <c:pt idx="74187">
                  <c:v>74.187000000000012</c:v>
                </c:pt>
                <c:pt idx="74188">
                  <c:v>74.188000000000045</c:v>
                </c:pt>
                <c:pt idx="74189">
                  <c:v>74.189000000000021</c:v>
                </c:pt>
                <c:pt idx="74190">
                  <c:v>74.19</c:v>
                </c:pt>
                <c:pt idx="74191">
                  <c:v>74.191000000000031</c:v>
                </c:pt>
                <c:pt idx="74192">
                  <c:v>74.192000000000007</c:v>
                </c:pt>
                <c:pt idx="74193">
                  <c:v>74.19300000000004</c:v>
                </c:pt>
                <c:pt idx="74194">
                  <c:v>74.194000000000017</c:v>
                </c:pt>
                <c:pt idx="74195">
                  <c:v>74.194999999999993</c:v>
                </c:pt>
                <c:pt idx="74196">
                  <c:v>74.196000000000026</c:v>
                </c:pt>
                <c:pt idx="74197">
                  <c:v>74.197000000000003</c:v>
                </c:pt>
                <c:pt idx="74198">
                  <c:v>74.198000000000036</c:v>
                </c:pt>
                <c:pt idx="74199">
                  <c:v>74.199000000000012</c:v>
                </c:pt>
                <c:pt idx="74200">
                  <c:v>74.200000000000045</c:v>
                </c:pt>
                <c:pt idx="74201">
                  <c:v>74.201000000000022</c:v>
                </c:pt>
                <c:pt idx="74202">
                  <c:v>74.201999999999998</c:v>
                </c:pt>
                <c:pt idx="74203">
                  <c:v>74.203000000000031</c:v>
                </c:pt>
                <c:pt idx="74204">
                  <c:v>74.204000000000008</c:v>
                </c:pt>
                <c:pt idx="74205">
                  <c:v>74.205000000000041</c:v>
                </c:pt>
                <c:pt idx="74206">
                  <c:v>74.206000000000017</c:v>
                </c:pt>
                <c:pt idx="74207">
                  <c:v>74.206999999999994</c:v>
                </c:pt>
                <c:pt idx="74208">
                  <c:v>74.208000000000027</c:v>
                </c:pt>
                <c:pt idx="74209">
                  <c:v>74.209000000000003</c:v>
                </c:pt>
                <c:pt idx="74210">
                  <c:v>74.210000000000036</c:v>
                </c:pt>
                <c:pt idx="74211">
                  <c:v>74.211000000000013</c:v>
                </c:pt>
                <c:pt idx="74212">
                  <c:v>74.212000000000046</c:v>
                </c:pt>
                <c:pt idx="74213">
                  <c:v>74.213000000000022</c:v>
                </c:pt>
                <c:pt idx="74214">
                  <c:v>74.213999999999999</c:v>
                </c:pt>
                <c:pt idx="74215">
                  <c:v>74.215000000000032</c:v>
                </c:pt>
                <c:pt idx="74216">
                  <c:v>74.216000000000008</c:v>
                </c:pt>
                <c:pt idx="74217">
                  <c:v>74.217000000000041</c:v>
                </c:pt>
                <c:pt idx="74218">
                  <c:v>74.218000000000018</c:v>
                </c:pt>
                <c:pt idx="74219">
                  <c:v>74.218999999999994</c:v>
                </c:pt>
                <c:pt idx="74220">
                  <c:v>74.220000000000027</c:v>
                </c:pt>
                <c:pt idx="74221">
                  <c:v>74.221000000000004</c:v>
                </c:pt>
                <c:pt idx="74222">
                  <c:v>74.222000000000037</c:v>
                </c:pt>
                <c:pt idx="74223">
                  <c:v>74.223000000000013</c:v>
                </c:pt>
                <c:pt idx="74224">
                  <c:v>74.224000000000046</c:v>
                </c:pt>
                <c:pt idx="74225">
                  <c:v>74.225000000000023</c:v>
                </c:pt>
                <c:pt idx="74226">
                  <c:v>74.225999999999999</c:v>
                </c:pt>
                <c:pt idx="74227">
                  <c:v>74.227000000000032</c:v>
                </c:pt>
                <c:pt idx="74228">
                  <c:v>74.228000000000009</c:v>
                </c:pt>
                <c:pt idx="74229">
                  <c:v>74.229000000000042</c:v>
                </c:pt>
                <c:pt idx="74230">
                  <c:v>74.230000000000018</c:v>
                </c:pt>
                <c:pt idx="74231">
                  <c:v>74.230999999999995</c:v>
                </c:pt>
                <c:pt idx="74232">
                  <c:v>74.232000000000028</c:v>
                </c:pt>
                <c:pt idx="74233">
                  <c:v>74.233000000000004</c:v>
                </c:pt>
                <c:pt idx="74234">
                  <c:v>74.234000000000037</c:v>
                </c:pt>
                <c:pt idx="74235">
                  <c:v>74.235000000000014</c:v>
                </c:pt>
                <c:pt idx="74236">
                  <c:v>74.23599999999999</c:v>
                </c:pt>
                <c:pt idx="74237">
                  <c:v>74.237000000000023</c:v>
                </c:pt>
                <c:pt idx="74238">
                  <c:v>74.238</c:v>
                </c:pt>
                <c:pt idx="74239">
                  <c:v>74.239000000000033</c:v>
                </c:pt>
                <c:pt idx="74240">
                  <c:v>74.240000000000009</c:v>
                </c:pt>
                <c:pt idx="74241">
                  <c:v>74.241000000000042</c:v>
                </c:pt>
                <c:pt idx="74242">
                  <c:v>74.242000000000019</c:v>
                </c:pt>
                <c:pt idx="74243">
                  <c:v>74.242999999999995</c:v>
                </c:pt>
                <c:pt idx="74244">
                  <c:v>74.244000000000028</c:v>
                </c:pt>
                <c:pt idx="74245">
                  <c:v>74.245000000000005</c:v>
                </c:pt>
                <c:pt idx="74246">
                  <c:v>74.246000000000038</c:v>
                </c:pt>
                <c:pt idx="74247">
                  <c:v>74.247000000000014</c:v>
                </c:pt>
                <c:pt idx="74248">
                  <c:v>74.24799999999999</c:v>
                </c:pt>
                <c:pt idx="74249">
                  <c:v>74.249000000000024</c:v>
                </c:pt>
                <c:pt idx="74250">
                  <c:v>74.25</c:v>
                </c:pt>
                <c:pt idx="74251">
                  <c:v>74.251000000000033</c:v>
                </c:pt>
                <c:pt idx="74252">
                  <c:v>74.25200000000001</c:v>
                </c:pt>
                <c:pt idx="74253">
                  <c:v>74.253000000000043</c:v>
                </c:pt>
                <c:pt idx="74254">
                  <c:v>74.254000000000019</c:v>
                </c:pt>
                <c:pt idx="74255">
                  <c:v>74.254999999999995</c:v>
                </c:pt>
                <c:pt idx="74256">
                  <c:v>74.256000000000029</c:v>
                </c:pt>
                <c:pt idx="74257">
                  <c:v>74.257000000000005</c:v>
                </c:pt>
                <c:pt idx="74258">
                  <c:v>74.258000000000038</c:v>
                </c:pt>
                <c:pt idx="74259">
                  <c:v>74.259000000000015</c:v>
                </c:pt>
                <c:pt idx="74260">
                  <c:v>74.259999999999991</c:v>
                </c:pt>
                <c:pt idx="74261">
                  <c:v>74.261000000000024</c:v>
                </c:pt>
                <c:pt idx="74262">
                  <c:v>74.262</c:v>
                </c:pt>
                <c:pt idx="74263">
                  <c:v>74.263000000000034</c:v>
                </c:pt>
                <c:pt idx="74264">
                  <c:v>74.26400000000001</c:v>
                </c:pt>
                <c:pt idx="74265">
                  <c:v>74.265000000000043</c:v>
                </c:pt>
                <c:pt idx="74266">
                  <c:v>74.26600000000002</c:v>
                </c:pt>
                <c:pt idx="74267">
                  <c:v>74.266999999999996</c:v>
                </c:pt>
                <c:pt idx="74268">
                  <c:v>74.268000000000029</c:v>
                </c:pt>
                <c:pt idx="74269">
                  <c:v>74.269000000000005</c:v>
                </c:pt>
                <c:pt idx="74270">
                  <c:v>74.270000000000039</c:v>
                </c:pt>
                <c:pt idx="74271">
                  <c:v>74.271000000000015</c:v>
                </c:pt>
                <c:pt idx="74272">
                  <c:v>74.271999999999991</c:v>
                </c:pt>
                <c:pt idx="74273">
                  <c:v>74.273000000000025</c:v>
                </c:pt>
                <c:pt idx="74274">
                  <c:v>74.274000000000001</c:v>
                </c:pt>
                <c:pt idx="74275">
                  <c:v>74.275000000000034</c:v>
                </c:pt>
                <c:pt idx="74276">
                  <c:v>74.27600000000001</c:v>
                </c:pt>
                <c:pt idx="74277">
                  <c:v>74.277000000000044</c:v>
                </c:pt>
                <c:pt idx="74278">
                  <c:v>74.27800000000002</c:v>
                </c:pt>
                <c:pt idx="74279">
                  <c:v>74.278999999999996</c:v>
                </c:pt>
                <c:pt idx="74280">
                  <c:v>74.28000000000003</c:v>
                </c:pt>
                <c:pt idx="74281">
                  <c:v>74.281000000000006</c:v>
                </c:pt>
                <c:pt idx="74282">
                  <c:v>74.282000000000039</c:v>
                </c:pt>
                <c:pt idx="74283">
                  <c:v>74.283000000000015</c:v>
                </c:pt>
                <c:pt idx="74284">
                  <c:v>74.283999999999992</c:v>
                </c:pt>
                <c:pt idx="74285">
                  <c:v>74.285000000000025</c:v>
                </c:pt>
                <c:pt idx="74286">
                  <c:v>74.286000000000001</c:v>
                </c:pt>
                <c:pt idx="74287">
                  <c:v>74.287000000000035</c:v>
                </c:pt>
                <c:pt idx="74288">
                  <c:v>74.288000000000011</c:v>
                </c:pt>
                <c:pt idx="74289">
                  <c:v>74.289000000000044</c:v>
                </c:pt>
                <c:pt idx="74290">
                  <c:v>74.29000000000002</c:v>
                </c:pt>
                <c:pt idx="74291">
                  <c:v>74.290999999999997</c:v>
                </c:pt>
                <c:pt idx="74292">
                  <c:v>74.29200000000003</c:v>
                </c:pt>
                <c:pt idx="74293">
                  <c:v>74.293000000000006</c:v>
                </c:pt>
                <c:pt idx="74294">
                  <c:v>74.29400000000004</c:v>
                </c:pt>
                <c:pt idx="74295">
                  <c:v>74.295000000000016</c:v>
                </c:pt>
                <c:pt idx="74296">
                  <c:v>74.295999999999992</c:v>
                </c:pt>
                <c:pt idx="74297">
                  <c:v>74.297000000000025</c:v>
                </c:pt>
                <c:pt idx="74298">
                  <c:v>74.298000000000002</c:v>
                </c:pt>
                <c:pt idx="74299">
                  <c:v>74.299000000000035</c:v>
                </c:pt>
                <c:pt idx="74300">
                  <c:v>74.300000000000011</c:v>
                </c:pt>
                <c:pt idx="74301">
                  <c:v>74.301000000000045</c:v>
                </c:pt>
                <c:pt idx="74302">
                  <c:v>74.302000000000021</c:v>
                </c:pt>
                <c:pt idx="74303">
                  <c:v>74.302999999999997</c:v>
                </c:pt>
                <c:pt idx="74304">
                  <c:v>74.30400000000003</c:v>
                </c:pt>
                <c:pt idx="74305">
                  <c:v>74.305000000000007</c:v>
                </c:pt>
                <c:pt idx="74306">
                  <c:v>74.30600000000004</c:v>
                </c:pt>
                <c:pt idx="74307">
                  <c:v>74.307000000000016</c:v>
                </c:pt>
                <c:pt idx="74308">
                  <c:v>74.307999999999993</c:v>
                </c:pt>
                <c:pt idx="74309">
                  <c:v>74.309000000000026</c:v>
                </c:pt>
                <c:pt idx="74310">
                  <c:v>74.31</c:v>
                </c:pt>
                <c:pt idx="74311">
                  <c:v>74.311000000000035</c:v>
                </c:pt>
                <c:pt idx="74312">
                  <c:v>74.312000000000012</c:v>
                </c:pt>
                <c:pt idx="74313">
                  <c:v>74.313000000000045</c:v>
                </c:pt>
                <c:pt idx="74314">
                  <c:v>74.314000000000021</c:v>
                </c:pt>
                <c:pt idx="74315">
                  <c:v>74.314999999999998</c:v>
                </c:pt>
                <c:pt idx="74316">
                  <c:v>74.316000000000031</c:v>
                </c:pt>
                <c:pt idx="74317">
                  <c:v>74.317000000000007</c:v>
                </c:pt>
                <c:pt idx="74318">
                  <c:v>74.31800000000004</c:v>
                </c:pt>
                <c:pt idx="74319">
                  <c:v>74.319000000000017</c:v>
                </c:pt>
                <c:pt idx="74320">
                  <c:v>74.319999999999993</c:v>
                </c:pt>
                <c:pt idx="74321">
                  <c:v>74.321000000000026</c:v>
                </c:pt>
                <c:pt idx="74322">
                  <c:v>74.322000000000003</c:v>
                </c:pt>
                <c:pt idx="74323">
                  <c:v>74.323000000000036</c:v>
                </c:pt>
                <c:pt idx="74324">
                  <c:v>74.324000000000012</c:v>
                </c:pt>
                <c:pt idx="74325">
                  <c:v>74.325000000000045</c:v>
                </c:pt>
                <c:pt idx="74326">
                  <c:v>74.326000000000022</c:v>
                </c:pt>
                <c:pt idx="74327">
                  <c:v>74.326999999999998</c:v>
                </c:pt>
                <c:pt idx="74328">
                  <c:v>74.328000000000031</c:v>
                </c:pt>
                <c:pt idx="74329">
                  <c:v>74.329000000000008</c:v>
                </c:pt>
                <c:pt idx="74330">
                  <c:v>74.330000000000041</c:v>
                </c:pt>
                <c:pt idx="74331">
                  <c:v>74.331000000000017</c:v>
                </c:pt>
                <c:pt idx="74332">
                  <c:v>74.331999999999994</c:v>
                </c:pt>
                <c:pt idx="74333">
                  <c:v>74.333000000000027</c:v>
                </c:pt>
                <c:pt idx="74334">
                  <c:v>74.334000000000003</c:v>
                </c:pt>
                <c:pt idx="74335">
                  <c:v>74.335000000000036</c:v>
                </c:pt>
                <c:pt idx="74336">
                  <c:v>74.336000000000013</c:v>
                </c:pt>
                <c:pt idx="74337">
                  <c:v>74.337000000000046</c:v>
                </c:pt>
                <c:pt idx="74338">
                  <c:v>74.338000000000022</c:v>
                </c:pt>
                <c:pt idx="74339">
                  <c:v>74.338999999999999</c:v>
                </c:pt>
                <c:pt idx="74340">
                  <c:v>74.340000000000032</c:v>
                </c:pt>
                <c:pt idx="74341">
                  <c:v>74.341000000000008</c:v>
                </c:pt>
                <c:pt idx="74342">
                  <c:v>74.342000000000041</c:v>
                </c:pt>
                <c:pt idx="74343">
                  <c:v>74.343000000000018</c:v>
                </c:pt>
                <c:pt idx="74344">
                  <c:v>74.343999999999994</c:v>
                </c:pt>
                <c:pt idx="74345">
                  <c:v>74.345000000000027</c:v>
                </c:pt>
                <c:pt idx="74346">
                  <c:v>74.346000000000004</c:v>
                </c:pt>
                <c:pt idx="74347">
                  <c:v>74.347000000000037</c:v>
                </c:pt>
                <c:pt idx="74348">
                  <c:v>74.348000000000013</c:v>
                </c:pt>
                <c:pt idx="74349">
                  <c:v>74.349000000000046</c:v>
                </c:pt>
                <c:pt idx="74350">
                  <c:v>74.350000000000023</c:v>
                </c:pt>
                <c:pt idx="74351">
                  <c:v>74.350999999999999</c:v>
                </c:pt>
                <c:pt idx="74352">
                  <c:v>74.352000000000032</c:v>
                </c:pt>
                <c:pt idx="74353">
                  <c:v>74.353000000000009</c:v>
                </c:pt>
                <c:pt idx="74354">
                  <c:v>74.354000000000042</c:v>
                </c:pt>
                <c:pt idx="74355">
                  <c:v>74.355000000000018</c:v>
                </c:pt>
                <c:pt idx="74356">
                  <c:v>74.355999999999995</c:v>
                </c:pt>
                <c:pt idx="74357">
                  <c:v>74.357000000000028</c:v>
                </c:pt>
                <c:pt idx="74358">
                  <c:v>74.358000000000004</c:v>
                </c:pt>
                <c:pt idx="74359">
                  <c:v>74.359000000000037</c:v>
                </c:pt>
                <c:pt idx="74360">
                  <c:v>74.360000000000014</c:v>
                </c:pt>
                <c:pt idx="74361">
                  <c:v>74.36099999999999</c:v>
                </c:pt>
                <c:pt idx="74362">
                  <c:v>74.362000000000023</c:v>
                </c:pt>
                <c:pt idx="74363">
                  <c:v>74.363</c:v>
                </c:pt>
                <c:pt idx="74364">
                  <c:v>74.364000000000033</c:v>
                </c:pt>
                <c:pt idx="74365">
                  <c:v>74.365000000000009</c:v>
                </c:pt>
                <c:pt idx="74366">
                  <c:v>74.366000000000042</c:v>
                </c:pt>
                <c:pt idx="74367">
                  <c:v>74.367000000000019</c:v>
                </c:pt>
                <c:pt idx="74368">
                  <c:v>74.367999999999995</c:v>
                </c:pt>
                <c:pt idx="74369">
                  <c:v>74.369000000000028</c:v>
                </c:pt>
                <c:pt idx="74370">
                  <c:v>74.37</c:v>
                </c:pt>
                <c:pt idx="74371">
                  <c:v>74.371000000000038</c:v>
                </c:pt>
                <c:pt idx="74372">
                  <c:v>74.372000000000014</c:v>
                </c:pt>
                <c:pt idx="74373">
                  <c:v>74.37299999999999</c:v>
                </c:pt>
                <c:pt idx="74374">
                  <c:v>74.374000000000024</c:v>
                </c:pt>
                <c:pt idx="74375">
                  <c:v>74.375</c:v>
                </c:pt>
                <c:pt idx="74376">
                  <c:v>74.376000000000033</c:v>
                </c:pt>
                <c:pt idx="74377">
                  <c:v>74.37700000000001</c:v>
                </c:pt>
                <c:pt idx="74378">
                  <c:v>74.378000000000043</c:v>
                </c:pt>
                <c:pt idx="74379">
                  <c:v>74.379000000000019</c:v>
                </c:pt>
                <c:pt idx="74380">
                  <c:v>74.38</c:v>
                </c:pt>
                <c:pt idx="74381">
                  <c:v>74.381000000000029</c:v>
                </c:pt>
                <c:pt idx="74382">
                  <c:v>74.382000000000005</c:v>
                </c:pt>
                <c:pt idx="74383">
                  <c:v>74.383000000000038</c:v>
                </c:pt>
                <c:pt idx="74384">
                  <c:v>74.384000000000015</c:v>
                </c:pt>
                <c:pt idx="74385">
                  <c:v>74.384999999999991</c:v>
                </c:pt>
                <c:pt idx="74386">
                  <c:v>74.386000000000024</c:v>
                </c:pt>
                <c:pt idx="74387">
                  <c:v>74.387</c:v>
                </c:pt>
                <c:pt idx="74388">
                  <c:v>74.388000000000034</c:v>
                </c:pt>
                <c:pt idx="74389">
                  <c:v>74.38900000000001</c:v>
                </c:pt>
                <c:pt idx="74390">
                  <c:v>74.390000000000043</c:v>
                </c:pt>
                <c:pt idx="74391">
                  <c:v>74.39100000000002</c:v>
                </c:pt>
                <c:pt idx="74392">
                  <c:v>74.391999999999996</c:v>
                </c:pt>
                <c:pt idx="74393">
                  <c:v>74.393000000000029</c:v>
                </c:pt>
                <c:pt idx="74394">
                  <c:v>74.394000000000005</c:v>
                </c:pt>
                <c:pt idx="74395">
                  <c:v>74.395000000000039</c:v>
                </c:pt>
                <c:pt idx="74396">
                  <c:v>74.396000000000015</c:v>
                </c:pt>
                <c:pt idx="74397">
                  <c:v>74.396999999999991</c:v>
                </c:pt>
                <c:pt idx="74398">
                  <c:v>74.398000000000025</c:v>
                </c:pt>
                <c:pt idx="74399">
                  <c:v>74.399000000000001</c:v>
                </c:pt>
                <c:pt idx="74400">
                  <c:v>74.400000000000034</c:v>
                </c:pt>
                <c:pt idx="74401">
                  <c:v>74.40100000000001</c:v>
                </c:pt>
                <c:pt idx="74402">
                  <c:v>74.402000000000044</c:v>
                </c:pt>
                <c:pt idx="74403">
                  <c:v>74.40300000000002</c:v>
                </c:pt>
                <c:pt idx="74404">
                  <c:v>74.403999999999996</c:v>
                </c:pt>
                <c:pt idx="74405">
                  <c:v>74.40500000000003</c:v>
                </c:pt>
                <c:pt idx="74406">
                  <c:v>74.406000000000006</c:v>
                </c:pt>
                <c:pt idx="74407">
                  <c:v>74.407000000000039</c:v>
                </c:pt>
                <c:pt idx="74408">
                  <c:v>74.408000000000015</c:v>
                </c:pt>
                <c:pt idx="74409">
                  <c:v>74.408999999999992</c:v>
                </c:pt>
                <c:pt idx="74410">
                  <c:v>74.410000000000025</c:v>
                </c:pt>
                <c:pt idx="74411">
                  <c:v>74.411000000000001</c:v>
                </c:pt>
                <c:pt idx="74412">
                  <c:v>74.412000000000035</c:v>
                </c:pt>
                <c:pt idx="74413">
                  <c:v>74.413000000000011</c:v>
                </c:pt>
                <c:pt idx="74414">
                  <c:v>74.414000000000044</c:v>
                </c:pt>
                <c:pt idx="74415">
                  <c:v>74.41500000000002</c:v>
                </c:pt>
                <c:pt idx="74416">
                  <c:v>74.415999999999997</c:v>
                </c:pt>
                <c:pt idx="74417">
                  <c:v>74.41700000000003</c:v>
                </c:pt>
                <c:pt idx="74418">
                  <c:v>74.418000000000006</c:v>
                </c:pt>
                <c:pt idx="74419">
                  <c:v>74.41900000000004</c:v>
                </c:pt>
                <c:pt idx="74420">
                  <c:v>74.420000000000016</c:v>
                </c:pt>
                <c:pt idx="74421">
                  <c:v>74.420999999999992</c:v>
                </c:pt>
                <c:pt idx="74422">
                  <c:v>74.422000000000025</c:v>
                </c:pt>
                <c:pt idx="74423">
                  <c:v>74.423000000000002</c:v>
                </c:pt>
                <c:pt idx="74424">
                  <c:v>74.424000000000035</c:v>
                </c:pt>
                <c:pt idx="74425">
                  <c:v>74.425000000000011</c:v>
                </c:pt>
                <c:pt idx="74426">
                  <c:v>74.426000000000045</c:v>
                </c:pt>
                <c:pt idx="74427">
                  <c:v>74.427000000000021</c:v>
                </c:pt>
                <c:pt idx="74428">
                  <c:v>74.427999999999997</c:v>
                </c:pt>
                <c:pt idx="74429">
                  <c:v>74.42900000000003</c:v>
                </c:pt>
                <c:pt idx="74430">
                  <c:v>74.430000000000007</c:v>
                </c:pt>
                <c:pt idx="74431">
                  <c:v>74.43100000000004</c:v>
                </c:pt>
                <c:pt idx="74432">
                  <c:v>74.432000000000016</c:v>
                </c:pt>
                <c:pt idx="74433">
                  <c:v>74.432999999999993</c:v>
                </c:pt>
                <c:pt idx="74434">
                  <c:v>74.434000000000026</c:v>
                </c:pt>
                <c:pt idx="74435">
                  <c:v>74.435000000000002</c:v>
                </c:pt>
                <c:pt idx="74436">
                  <c:v>74.436000000000035</c:v>
                </c:pt>
                <c:pt idx="74437">
                  <c:v>74.437000000000012</c:v>
                </c:pt>
                <c:pt idx="74438">
                  <c:v>74.438000000000045</c:v>
                </c:pt>
                <c:pt idx="74439">
                  <c:v>74.439000000000021</c:v>
                </c:pt>
                <c:pt idx="74440">
                  <c:v>74.44</c:v>
                </c:pt>
                <c:pt idx="74441">
                  <c:v>74.441000000000031</c:v>
                </c:pt>
                <c:pt idx="74442">
                  <c:v>74.442000000000007</c:v>
                </c:pt>
                <c:pt idx="74443">
                  <c:v>74.44300000000004</c:v>
                </c:pt>
                <c:pt idx="74444">
                  <c:v>74.444000000000017</c:v>
                </c:pt>
                <c:pt idx="74445">
                  <c:v>74.444999999999993</c:v>
                </c:pt>
                <c:pt idx="74446">
                  <c:v>74.446000000000026</c:v>
                </c:pt>
                <c:pt idx="74447">
                  <c:v>74.447000000000003</c:v>
                </c:pt>
                <c:pt idx="74448">
                  <c:v>74.448000000000036</c:v>
                </c:pt>
                <c:pt idx="74449">
                  <c:v>74.449000000000012</c:v>
                </c:pt>
                <c:pt idx="74450">
                  <c:v>74.450000000000045</c:v>
                </c:pt>
                <c:pt idx="74451">
                  <c:v>74.451000000000022</c:v>
                </c:pt>
                <c:pt idx="74452">
                  <c:v>74.451999999999998</c:v>
                </c:pt>
                <c:pt idx="74453">
                  <c:v>74.453000000000031</c:v>
                </c:pt>
                <c:pt idx="74454">
                  <c:v>74.454000000000008</c:v>
                </c:pt>
                <c:pt idx="74455">
                  <c:v>74.455000000000041</c:v>
                </c:pt>
                <c:pt idx="74456">
                  <c:v>74.456000000000017</c:v>
                </c:pt>
                <c:pt idx="74457">
                  <c:v>74.456999999999994</c:v>
                </c:pt>
                <c:pt idx="74458">
                  <c:v>74.458000000000027</c:v>
                </c:pt>
                <c:pt idx="74459">
                  <c:v>74.459000000000003</c:v>
                </c:pt>
                <c:pt idx="74460">
                  <c:v>74.460000000000036</c:v>
                </c:pt>
                <c:pt idx="74461">
                  <c:v>74.461000000000013</c:v>
                </c:pt>
                <c:pt idx="74462">
                  <c:v>74.462000000000046</c:v>
                </c:pt>
                <c:pt idx="74463">
                  <c:v>74.463000000000022</c:v>
                </c:pt>
                <c:pt idx="74464">
                  <c:v>74.463999999999999</c:v>
                </c:pt>
                <c:pt idx="74465">
                  <c:v>74.465000000000032</c:v>
                </c:pt>
                <c:pt idx="74466">
                  <c:v>74.466000000000008</c:v>
                </c:pt>
                <c:pt idx="74467">
                  <c:v>74.467000000000041</c:v>
                </c:pt>
                <c:pt idx="74468">
                  <c:v>74.468000000000018</c:v>
                </c:pt>
                <c:pt idx="74469">
                  <c:v>74.468999999999994</c:v>
                </c:pt>
                <c:pt idx="74470">
                  <c:v>74.470000000000027</c:v>
                </c:pt>
                <c:pt idx="74471">
                  <c:v>74.471000000000004</c:v>
                </c:pt>
                <c:pt idx="74472">
                  <c:v>74.472000000000037</c:v>
                </c:pt>
                <c:pt idx="74473">
                  <c:v>74.473000000000013</c:v>
                </c:pt>
                <c:pt idx="74474">
                  <c:v>74.474000000000046</c:v>
                </c:pt>
                <c:pt idx="74475">
                  <c:v>74.475000000000023</c:v>
                </c:pt>
                <c:pt idx="74476">
                  <c:v>74.475999999999999</c:v>
                </c:pt>
                <c:pt idx="74477">
                  <c:v>74.477000000000032</c:v>
                </c:pt>
                <c:pt idx="74478">
                  <c:v>74.478000000000009</c:v>
                </c:pt>
                <c:pt idx="74479">
                  <c:v>74.479000000000042</c:v>
                </c:pt>
                <c:pt idx="74480">
                  <c:v>74.480000000000018</c:v>
                </c:pt>
                <c:pt idx="74481">
                  <c:v>74.480999999999995</c:v>
                </c:pt>
                <c:pt idx="74482">
                  <c:v>74.482000000000028</c:v>
                </c:pt>
                <c:pt idx="74483">
                  <c:v>74.483000000000004</c:v>
                </c:pt>
                <c:pt idx="74484">
                  <c:v>74.484000000000037</c:v>
                </c:pt>
                <c:pt idx="74485">
                  <c:v>74.485000000000014</c:v>
                </c:pt>
                <c:pt idx="74486">
                  <c:v>74.48599999999999</c:v>
                </c:pt>
                <c:pt idx="74487">
                  <c:v>74.487000000000023</c:v>
                </c:pt>
                <c:pt idx="74488">
                  <c:v>74.488</c:v>
                </c:pt>
                <c:pt idx="74489">
                  <c:v>74.489000000000033</c:v>
                </c:pt>
                <c:pt idx="74490">
                  <c:v>74.490000000000009</c:v>
                </c:pt>
                <c:pt idx="74491">
                  <c:v>74.491000000000042</c:v>
                </c:pt>
                <c:pt idx="74492">
                  <c:v>74.492000000000019</c:v>
                </c:pt>
                <c:pt idx="74493">
                  <c:v>74.492999999999995</c:v>
                </c:pt>
                <c:pt idx="74494">
                  <c:v>74.494000000000028</c:v>
                </c:pt>
                <c:pt idx="74495">
                  <c:v>74.495000000000005</c:v>
                </c:pt>
                <c:pt idx="74496">
                  <c:v>74.496000000000038</c:v>
                </c:pt>
                <c:pt idx="74497">
                  <c:v>74.497000000000014</c:v>
                </c:pt>
                <c:pt idx="74498">
                  <c:v>74.49799999999999</c:v>
                </c:pt>
                <c:pt idx="74499">
                  <c:v>74.499000000000024</c:v>
                </c:pt>
                <c:pt idx="74500">
                  <c:v>74.5</c:v>
                </c:pt>
                <c:pt idx="74501">
                  <c:v>74.501000000000033</c:v>
                </c:pt>
                <c:pt idx="74502">
                  <c:v>74.50200000000001</c:v>
                </c:pt>
                <c:pt idx="74503">
                  <c:v>74.503000000000043</c:v>
                </c:pt>
                <c:pt idx="74504">
                  <c:v>74.504000000000019</c:v>
                </c:pt>
                <c:pt idx="74505">
                  <c:v>74.504999999999995</c:v>
                </c:pt>
                <c:pt idx="74506">
                  <c:v>74.506000000000029</c:v>
                </c:pt>
                <c:pt idx="74507">
                  <c:v>74.507000000000005</c:v>
                </c:pt>
                <c:pt idx="74508">
                  <c:v>74.508000000000038</c:v>
                </c:pt>
                <c:pt idx="74509">
                  <c:v>74.509000000000015</c:v>
                </c:pt>
                <c:pt idx="74510">
                  <c:v>74.509999999999991</c:v>
                </c:pt>
                <c:pt idx="74511">
                  <c:v>74.511000000000024</c:v>
                </c:pt>
                <c:pt idx="74512">
                  <c:v>74.512</c:v>
                </c:pt>
                <c:pt idx="74513">
                  <c:v>74.513000000000034</c:v>
                </c:pt>
                <c:pt idx="74514">
                  <c:v>74.51400000000001</c:v>
                </c:pt>
                <c:pt idx="74515">
                  <c:v>74.515000000000043</c:v>
                </c:pt>
                <c:pt idx="74516">
                  <c:v>74.51600000000002</c:v>
                </c:pt>
                <c:pt idx="74517">
                  <c:v>74.516999999999996</c:v>
                </c:pt>
                <c:pt idx="74518">
                  <c:v>74.518000000000029</c:v>
                </c:pt>
                <c:pt idx="74519">
                  <c:v>74.519000000000005</c:v>
                </c:pt>
                <c:pt idx="74520">
                  <c:v>74.520000000000039</c:v>
                </c:pt>
                <c:pt idx="74521">
                  <c:v>74.521000000000015</c:v>
                </c:pt>
                <c:pt idx="74522">
                  <c:v>74.521999999999991</c:v>
                </c:pt>
                <c:pt idx="74523">
                  <c:v>74.523000000000025</c:v>
                </c:pt>
                <c:pt idx="74524">
                  <c:v>74.524000000000001</c:v>
                </c:pt>
                <c:pt idx="74525">
                  <c:v>74.525000000000034</c:v>
                </c:pt>
                <c:pt idx="74526">
                  <c:v>74.52600000000001</c:v>
                </c:pt>
                <c:pt idx="74527">
                  <c:v>74.527000000000044</c:v>
                </c:pt>
                <c:pt idx="74528">
                  <c:v>74.52800000000002</c:v>
                </c:pt>
                <c:pt idx="74529">
                  <c:v>74.528999999999996</c:v>
                </c:pt>
                <c:pt idx="74530">
                  <c:v>74.53000000000003</c:v>
                </c:pt>
                <c:pt idx="74531">
                  <c:v>74.531000000000006</c:v>
                </c:pt>
                <c:pt idx="74532">
                  <c:v>74.532000000000039</c:v>
                </c:pt>
                <c:pt idx="74533">
                  <c:v>74.533000000000015</c:v>
                </c:pt>
                <c:pt idx="74534">
                  <c:v>74.533999999999992</c:v>
                </c:pt>
                <c:pt idx="74535">
                  <c:v>74.535000000000025</c:v>
                </c:pt>
                <c:pt idx="74536">
                  <c:v>74.536000000000001</c:v>
                </c:pt>
                <c:pt idx="74537">
                  <c:v>74.537000000000035</c:v>
                </c:pt>
                <c:pt idx="74538">
                  <c:v>74.538000000000011</c:v>
                </c:pt>
                <c:pt idx="74539">
                  <c:v>74.539000000000044</c:v>
                </c:pt>
                <c:pt idx="74540">
                  <c:v>74.54000000000002</c:v>
                </c:pt>
                <c:pt idx="74541">
                  <c:v>74.540999999999997</c:v>
                </c:pt>
                <c:pt idx="74542">
                  <c:v>74.54200000000003</c:v>
                </c:pt>
                <c:pt idx="74543">
                  <c:v>74.543000000000006</c:v>
                </c:pt>
                <c:pt idx="74544">
                  <c:v>74.54400000000004</c:v>
                </c:pt>
                <c:pt idx="74545">
                  <c:v>74.545000000000016</c:v>
                </c:pt>
                <c:pt idx="74546">
                  <c:v>74.545999999999992</c:v>
                </c:pt>
                <c:pt idx="74547">
                  <c:v>74.547000000000025</c:v>
                </c:pt>
                <c:pt idx="74548">
                  <c:v>74.548000000000002</c:v>
                </c:pt>
                <c:pt idx="74549">
                  <c:v>74.549000000000035</c:v>
                </c:pt>
                <c:pt idx="74550">
                  <c:v>74.550000000000011</c:v>
                </c:pt>
                <c:pt idx="74551">
                  <c:v>74.551000000000045</c:v>
                </c:pt>
                <c:pt idx="74552">
                  <c:v>74.552000000000021</c:v>
                </c:pt>
                <c:pt idx="74553">
                  <c:v>74.552999999999997</c:v>
                </c:pt>
                <c:pt idx="74554">
                  <c:v>74.55400000000003</c:v>
                </c:pt>
                <c:pt idx="74555">
                  <c:v>74.555000000000007</c:v>
                </c:pt>
                <c:pt idx="74556">
                  <c:v>74.55600000000004</c:v>
                </c:pt>
                <c:pt idx="74557">
                  <c:v>74.557000000000016</c:v>
                </c:pt>
                <c:pt idx="74558">
                  <c:v>74.557999999999993</c:v>
                </c:pt>
                <c:pt idx="74559">
                  <c:v>74.559000000000026</c:v>
                </c:pt>
                <c:pt idx="74560">
                  <c:v>74.56</c:v>
                </c:pt>
                <c:pt idx="74561">
                  <c:v>74.561000000000035</c:v>
                </c:pt>
                <c:pt idx="74562">
                  <c:v>74.562000000000012</c:v>
                </c:pt>
                <c:pt idx="74563">
                  <c:v>74.563000000000045</c:v>
                </c:pt>
                <c:pt idx="74564">
                  <c:v>74.564000000000021</c:v>
                </c:pt>
                <c:pt idx="74565">
                  <c:v>74.564999999999998</c:v>
                </c:pt>
                <c:pt idx="74566">
                  <c:v>74.566000000000031</c:v>
                </c:pt>
                <c:pt idx="74567">
                  <c:v>74.567000000000007</c:v>
                </c:pt>
                <c:pt idx="74568">
                  <c:v>74.56800000000004</c:v>
                </c:pt>
                <c:pt idx="74569">
                  <c:v>74.569000000000017</c:v>
                </c:pt>
                <c:pt idx="74570">
                  <c:v>74.569999999999993</c:v>
                </c:pt>
                <c:pt idx="74571">
                  <c:v>74.571000000000026</c:v>
                </c:pt>
                <c:pt idx="74572">
                  <c:v>74.572000000000003</c:v>
                </c:pt>
                <c:pt idx="74573">
                  <c:v>74.573000000000036</c:v>
                </c:pt>
                <c:pt idx="74574">
                  <c:v>74.574000000000012</c:v>
                </c:pt>
                <c:pt idx="74575">
                  <c:v>74.575000000000045</c:v>
                </c:pt>
                <c:pt idx="74576">
                  <c:v>74.576000000000022</c:v>
                </c:pt>
                <c:pt idx="74577">
                  <c:v>74.576999999999998</c:v>
                </c:pt>
                <c:pt idx="74578">
                  <c:v>74.578000000000031</c:v>
                </c:pt>
                <c:pt idx="74579">
                  <c:v>74.579000000000008</c:v>
                </c:pt>
                <c:pt idx="74580">
                  <c:v>74.580000000000041</c:v>
                </c:pt>
                <c:pt idx="74581">
                  <c:v>74.581000000000017</c:v>
                </c:pt>
                <c:pt idx="74582">
                  <c:v>74.581999999999994</c:v>
                </c:pt>
                <c:pt idx="74583">
                  <c:v>74.583000000000027</c:v>
                </c:pt>
                <c:pt idx="74584">
                  <c:v>74.584000000000003</c:v>
                </c:pt>
                <c:pt idx="74585">
                  <c:v>74.585000000000036</c:v>
                </c:pt>
                <c:pt idx="74586">
                  <c:v>74.586000000000013</c:v>
                </c:pt>
                <c:pt idx="74587">
                  <c:v>74.587000000000046</c:v>
                </c:pt>
                <c:pt idx="74588">
                  <c:v>74.588000000000022</c:v>
                </c:pt>
                <c:pt idx="74589">
                  <c:v>74.588999999999999</c:v>
                </c:pt>
                <c:pt idx="74590">
                  <c:v>74.590000000000032</c:v>
                </c:pt>
                <c:pt idx="74591">
                  <c:v>74.591000000000008</c:v>
                </c:pt>
                <c:pt idx="74592">
                  <c:v>74.592000000000041</c:v>
                </c:pt>
                <c:pt idx="74593">
                  <c:v>74.593000000000018</c:v>
                </c:pt>
                <c:pt idx="74594">
                  <c:v>74.593999999999994</c:v>
                </c:pt>
                <c:pt idx="74595">
                  <c:v>74.595000000000027</c:v>
                </c:pt>
                <c:pt idx="74596">
                  <c:v>74.596000000000004</c:v>
                </c:pt>
                <c:pt idx="74597">
                  <c:v>74.597000000000037</c:v>
                </c:pt>
                <c:pt idx="74598">
                  <c:v>74.598000000000013</c:v>
                </c:pt>
                <c:pt idx="74599">
                  <c:v>74.599000000000046</c:v>
                </c:pt>
                <c:pt idx="74600">
                  <c:v>74.600000000000023</c:v>
                </c:pt>
                <c:pt idx="74601">
                  <c:v>74.600999999999999</c:v>
                </c:pt>
                <c:pt idx="74602">
                  <c:v>74.602000000000032</c:v>
                </c:pt>
                <c:pt idx="74603">
                  <c:v>74.603000000000009</c:v>
                </c:pt>
                <c:pt idx="74604">
                  <c:v>74.604000000000042</c:v>
                </c:pt>
                <c:pt idx="74605">
                  <c:v>74.605000000000018</c:v>
                </c:pt>
                <c:pt idx="74606">
                  <c:v>74.605999999999995</c:v>
                </c:pt>
                <c:pt idx="74607">
                  <c:v>74.607000000000028</c:v>
                </c:pt>
                <c:pt idx="74608">
                  <c:v>74.608000000000004</c:v>
                </c:pt>
                <c:pt idx="74609">
                  <c:v>74.609000000000037</c:v>
                </c:pt>
                <c:pt idx="74610">
                  <c:v>74.610000000000014</c:v>
                </c:pt>
                <c:pt idx="74611">
                  <c:v>74.61099999999999</c:v>
                </c:pt>
                <c:pt idx="74612">
                  <c:v>74.612000000000023</c:v>
                </c:pt>
                <c:pt idx="74613">
                  <c:v>74.613</c:v>
                </c:pt>
                <c:pt idx="74614">
                  <c:v>74.614000000000033</c:v>
                </c:pt>
                <c:pt idx="74615">
                  <c:v>74.615000000000009</c:v>
                </c:pt>
                <c:pt idx="74616">
                  <c:v>74.616000000000042</c:v>
                </c:pt>
                <c:pt idx="74617">
                  <c:v>74.617000000000019</c:v>
                </c:pt>
                <c:pt idx="74618">
                  <c:v>74.617999999999995</c:v>
                </c:pt>
                <c:pt idx="74619">
                  <c:v>74.619000000000028</c:v>
                </c:pt>
                <c:pt idx="74620">
                  <c:v>74.62</c:v>
                </c:pt>
                <c:pt idx="74621">
                  <c:v>74.621000000000038</c:v>
                </c:pt>
                <c:pt idx="74622">
                  <c:v>74.622000000000014</c:v>
                </c:pt>
                <c:pt idx="74623">
                  <c:v>74.62299999999999</c:v>
                </c:pt>
                <c:pt idx="74624">
                  <c:v>74.624000000000024</c:v>
                </c:pt>
                <c:pt idx="74625">
                  <c:v>74.625</c:v>
                </c:pt>
                <c:pt idx="74626">
                  <c:v>74.626000000000033</c:v>
                </c:pt>
                <c:pt idx="74627">
                  <c:v>74.62700000000001</c:v>
                </c:pt>
                <c:pt idx="74628">
                  <c:v>74.628000000000043</c:v>
                </c:pt>
                <c:pt idx="74629">
                  <c:v>74.629000000000019</c:v>
                </c:pt>
                <c:pt idx="74630">
                  <c:v>74.63</c:v>
                </c:pt>
                <c:pt idx="74631">
                  <c:v>74.631000000000029</c:v>
                </c:pt>
                <c:pt idx="74632">
                  <c:v>74.632000000000005</c:v>
                </c:pt>
                <c:pt idx="74633">
                  <c:v>74.633000000000038</c:v>
                </c:pt>
                <c:pt idx="74634">
                  <c:v>74.634000000000015</c:v>
                </c:pt>
                <c:pt idx="74635">
                  <c:v>74.634999999999991</c:v>
                </c:pt>
                <c:pt idx="74636">
                  <c:v>74.636000000000024</c:v>
                </c:pt>
                <c:pt idx="74637">
                  <c:v>74.637</c:v>
                </c:pt>
                <c:pt idx="74638">
                  <c:v>74.638000000000034</c:v>
                </c:pt>
                <c:pt idx="74639">
                  <c:v>74.63900000000001</c:v>
                </c:pt>
                <c:pt idx="74640">
                  <c:v>74.640000000000043</c:v>
                </c:pt>
                <c:pt idx="74641">
                  <c:v>74.64100000000002</c:v>
                </c:pt>
                <c:pt idx="74642">
                  <c:v>74.641999999999996</c:v>
                </c:pt>
                <c:pt idx="74643">
                  <c:v>74.643000000000029</c:v>
                </c:pt>
                <c:pt idx="74644">
                  <c:v>74.644000000000005</c:v>
                </c:pt>
                <c:pt idx="74645">
                  <c:v>74.645000000000039</c:v>
                </c:pt>
                <c:pt idx="74646">
                  <c:v>74.646000000000015</c:v>
                </c:pt>
                <c:pt idx="74647">
                  <c:v>74.646999999999991</c:v>
                </c:pt>
                <c:pt idx="74648">
                  <c:v>74.648000000000025</c:v>
                </c:pt>
                <c:pt idx="74649">
                  <c:v>74.649000000000001</c:v>
                </c:pt>
                <c:pt idx="74650">
                  <c:v>74.650000000000034</c:v>
                </c:pt>
                <c:pt idx="74651">
                  <c:v>74.65100000000001</c:v>
                </c:pt>
                <c:pt idx="74652">
                  <c:v>74.652000000000044</c:v>
                </c:pt>
                <c:pt idx="74653">
                  <c:v>74.65300000000002</c:v>
                </c:pt>
                <c:pt idx="74654">
                  <c:v>74.653999999999996</c:v>
                </c:pt>
                <c:pt idx="74655">
                  <c:v>74.65500000000003</c:v>
                </c:pt>
                <c:pt idx="74656">
                  <c:v>74.656000000000006</c:v>
                </c:pt>
                <c:pt idx="74657">
                  <c:v>74.657000000000039</c:v>
                </c:pt>
                <c:pt idx="74658">
                  <c:v>74.658000000000015</c:v>
                </c:pt>
                <c:pt idx="74659">
                  <c:v>74.658999999999992</c:v>
                </c:pt>
                <c:pt idx="74660">
                  <c:v>74.660000000000025</c:v>
                </c:pt>
                <c:pt idx="74661">
                  <c:v>74.661000000000001</c:v>
                </c:pt>
                <c:pt idx="74662">
                  <c:v>74.662000000000035</c:v>
                </c:pt>
                <c:pt idx="74663">
                  <c:v>74.663000000000011</c:v>
                </c:pt>
                <c:pt idx="74664">
                  <c:v>74.664000000000044</c:v>
                </c:pt>
                <c:pt idx="74665">
                  <c:v>74.66500000000002</c:v>
                </c:pt>
                <c:pt idx="74666">
                  <c:v>74.665999999999997</c:v>
                </c:pt>
                <c:pt idx="74667">
                  <c:v>74.66700000000003</c:v>
                </c:pt>
                <c:pt idx="74668">
                  <c:v>74.668000000000006</c:v>
                </c:pt>
                <c:pt idx="74669">
                  <c:v>74.66900000000004</c:v>
                </c:pt>
                <c:pt idx="74670">
                  <c:v>74.670000000000016</c:v>
                </c:pt>
                <c:pt idx="74671">
                  <c:v>74.670999999999992</c:v>
                </c:pt>
                <c:pt idx="74672">
                  <c:v>74.672000000000025</c:v>
                </c:pt>
                <c:pt idx="74673">
                  <c:v>74.673000000000002</c:v>
                </c:pt>
                <c:pt idx="74674">
                  <c:v>74.674000000000035</c:v>
                </c:pt>
                <c:pt idx="74675">
                  <c:v>74.675000000000011</c:v>
                </c:pt>
                <c:pt idx="74676">
                  <c:v>74.676000000000045</c:v>
                </c:pt>
                <c:pt idx="74677">
                  <c:v>74.677000000000021</c:v>
                </c:pt>
                <c:pt idx="74678">
                  <c:v>74.677999999999997</c:v>
                </c:pt>
                <c:pt idx="74679">
                  <c:v>74.67900000000003</c:v>
                </c:pt>
                <c:pt idx="74680">
                  <c:v>74.680000000000007</c:v>
                </c:pt>
                <c:pt idx="74681">
                  <c:v>74.68100000000004</c:v>
                </c:pt>
                <c:pt idx="74682">
                  <c:v>74.682000000000016</c:v>
                </c:pt>
                <c:pt idx="74683">
                  <c:v>74.682999999999993</c:v>
                </c:pt>
                <c:pt idx="74684">
                  <c:v>74.684000000000026</c:v>
                </c:pt>
                <c:pt idx="74685">
                  <c:v>74.685000000000002</c:v>
                </c:pt>
                <c:pt idx="74686">
                  <c:v>74.686000000000035</c:v>
                </c:pt>
                <c:pt idx="74687">
                  <c:v>74.687000000000012</c:v>
                </c:pt>
                <c:pt idx="74688">
                  <c:v>74.688000000000045</c:v>
                </c:pt>
                <c:pt idx="74689">
                  <c:v>74.689000000000021</c:v>
                </c:pt>
                <c:pt idx="74690">
                  <c:v>74.69</c:v>
                </c:pt>
                <c:pt idx="74691">
                  <c:v>74.691000000000031</c:v>
                </c:pt>
                <c:pt idx="74692">
                  <c:v>74.692000000000007</c:v>
                </c:pt>
                <c:pt idx="74693">
                  <c:v>74.69300000000004</c:v>
                </c:pt>
                <c:pt idx="74694">
                  <c:v>74.694000000000017</c:v>
                </c:pt>
                <c:pt idx="74695">
                  <c:v>74.694999999999993</c:v>
                </c:pt>
                <c:pt idx="74696">
                  <c:v>74.696000000000026</c:v>
                </c:pt>
                <c:pt idx="74697">
                  <c:v>74.697000000000003</c:v>
                </c:pt>
                <c:pt idx="74698">
                  <c:v>74.698000000000036</c:v>
                </c:pt>
                <c:pt idx="74699">
                  <c:v>74.699000000000012</c:v>
                </c:pt>
                <c:pt idx="74700">
                  <c:v>74.700000000000045</c:v>
                </c:pt>
                <c:pt idx="74701">
                  <c:v>74.701000000000022</c:v>
                </c:pt>
                <c:pt idx="74702">
                  <c:v>74.701999999999998</c:v>
                </c:pt>
                <c:pt idx="74703">
                  <c:v>74.703000000000031</c:v>
                </c:pt>
                <c:pt idx="74704">
                  <c:v>74.704000000000008</c:v>
                </c:pt>
                <c:pt idx="74705">
                  <c:v>74.705000000000041</c:v>
                </c:pt>
                <c:pt idx="74706">
                  <c:v>74.706000000000017</c:v>
                </c:pt>
                <c:pt idx="74707">
                  <c:v>74.706999999999994</c:v>
                </c:pt>
                <c:pt idx="74708">
                  <c:v>74.708000000000027</c:v>
                </c:pt>
                <c:pt idx="74709">
                  <c:v>74.709000000000003</c:v>
                </c:pt>
                <c:pt idx="74710">
                  <c:v>74.710000000000036</c:v>
                </c:pt>
                <c:pt idx="74711">
                  <c:v>74.711000000000013</c:v>
                </c:pt>
                <c:pt idx="74712">
                  <c:v>74.712000000000046</c:v>
                </c:pt>
                <c:pt idx="74713">
                  <c:v>74.713000000000022</c:v>
                </c:pt>
                <c:pt idx="74714">
                  <c:v>74.713999999999999</c:v>
                </c:pt>
                <c:pt idx="74715">
                  <c:v>74.715000000000032</c:v>
                </c:pt>
                <c:pt idx="74716">
                  <c:v>74.716000000000008</c:v>
                </c:pt>
                <c:pt idx="74717">
                  <c:v>74.717000000000041</c:v>
                </c:pt>
                <c:pt idx="74718">
                  <c:v>74.718000000000018</c:v>
                </c:pt>
                <c:pt idx="74719">
                  <c:v>74.718999999999994</c:v>
                </c:pt>
                <c:pt idx="74720">
                  <c:v>74.720000000000027</c:v>
                </c:pt>
                <c:pt idx="74721">
                  <c:v>74.721000000000004</c:v>
                </c:pt>
                <c:pt idx="74722">
                  <c:v>74.722000000000037</c:v>
                </c:pt>
                <c:pt idx="74723">
                  <c:v>74.723000000000013</c:v>
                </c:pt>
                <c:pt idx="74724">
                  <c:v>74.724000000000046</c:v>
                </c:pt>
                <c:pt idx="74725">
                  <c:v>74.725000000000023</c:v>
                </c:pt>
                <c:pt idx="74726">
                  <c:v>74.725999999999999</c:v>
                </c:pt>
                <c:pt idx="74727">
                  <c:v>74.727000000000032</c:v>
                </c:pt>
                <c:pt idx="74728">
                  <c:v>74.728000000000009</c:v>
                </c:pt>
                <c:pt idx="74729">
                  <c:v>74.729000000000042</c:v>
                </c:pt>
                <c:pt idx="74730">
                  <c:v>74.730000000000018</c:v>
                </c:pt>
                <c:pt idx="74731">
                  <c:v>74.730999999999995</c:v>
                </c:pt>
                <c:pt idx="74732">
                  <c:v>74.732000000000028</c:v>
                </c:pt>
                <c:pt idx="74733">
                  <c:v>74.733000000000004</c:v>
                </c:pt>
                <c:pt idx="74734">
                  <c:v>74.734000000000037</c:v>
                </c:pt>
                <c:pt idx="74735">
                  <c:v>74.735000000000014</c:v>
                </c:pt>
                <c:pt idx="74736">
                  <c:v>74.73599999999999</c:v>
                </c:pt>
                <c:pt idx="74737">
                  <c:v>74.737000000000023</c:v>
                </c:pt>
                <c:pt idx="74738">
                  <c:v>74.738</c:v>
                </c:pt>
                <c:pt idx="74739">
                  <c:v>74.739000000000033</c:v>
                </c:pt>
                <c:pt idx="74740">
                  <c:v>74.740000000000009</c:v>
                </c:pt>
                <c:pt idx="74741">
                  <c:v>74.741000000000042</c:v>
                </c:pt>
                <c:pt idx="74742">
                  <c:v>74.742000000000019</c:v>
                </c:pt>
                <c:pt idx="74743">
                  <c:v>74.742999999999995</c:v>
                </c:pt>
                <c:pt idx="74744">
                  <c:v>74.744000000000028</c:v>
                </c:pt>
                <c:pt idx="74745">
                  <c:v>74.745000000000005</c:v>
                </c:pt>
                <c:pt idx="74746">
                  <c:v>74.746000000000038</c:v>
                </c:pt>
                <c:pt idx="74747">
                  <c:v>74.747000000000014</c:v>
                </c:pt>
                <c:pt idx="74748">
                  <c:v>74.74799999999999</c:v>
                </c:pt>
                <c:pt idx="74749">
                  <c:v>74.749000000000024</c:v>
                </c:pt>
                <c:pt idx="74750">
                  <c:v>74.75</c:v>
                </c:pt>
                <c:pt idx="74751">
                  <c:v>74.751000000000033</c:v>
                </c:pt>
                <c:pt idx="74752">
                  <c:v>74.75200000000001</c:v>
                </c:pt>
                <c:pt idx="74753">
                  <c:v>74.753000000000043</c:v>
                </c:pt>
                <c:pt idx="74754">
                  <c:v>74.754000000000019</c:v>
                </c:pt>
                <c:pt idx="74755">
                  <c:v>74.754999999999995</c:v>
                </c:pt>
                <c:pt idx="74756">
                  <c:v>74.756000000000029</c:v>
                </c:pt>
                <c:pt idx="74757">
                  <c:v>74.757000000000005</c:v>
                </c:pt>
                <c:pt idx="74758">
                  <c:v>74.758000000000038</c:v>
                </c:pt>
                <c:pt idx="74759">
                  <c:v>74.759000000000015</c:v>
                </c:pt>
                <c:pt idx="74760">
                  <c:v>74.759999999999991</c:v>
                </c:pt>
                <c:pt idx="74761">
                  <c:v>74.761000000000024</c:v>
                </c:pt>
                <c:pt idx="74762">
                  <c:v>74.762</c:v>
                </c:pt>
                <c:pt idx="74763">
                  <c:v>74.763000000000034</c:v>
                </c:pt>
                <c:pt idx="74764">
                  <c:v>74.76400000000001</c:v>
                </c:pt>
                <c:pt idx="74765">
                  <c:v>74.765000000000043</c:v>
                </c:pt>
                <c:pt idx="74766">
                  <c:v>74.76600000000002</c:v>
                </c:pt>
                <c:pt idx="74767">
                  <c:v>74.766999999999996</c:v>
                </c:pt>
                <c:pt idx="74768">
                  <c:v>74.768000000000029</c:v>
                </c:pt>
                <c:pt idx="74769">
                  <c:v>74.769000000000005</c:v>
                </c:pt>
                <c:pt idx="74770">
                  <c:v>74.770000000000039</c:v>
                </c:pt>
                <c:pt idx="74771">
                  <c:v>74.771000000000015</c:v>
                </c:pt>
                <c:pt idx="74772">
                  <c:v>74.771999999999991</c:v>
                </c:pt>
                <c:pt idx="74773">
                  <c:v>74.773000000000025</c:v>
                </c:pt>
                <c:pt idx="74774">
                  <c:v>74.774000000000001</c:v>
                </c:pt>
                <c:pt idx="74775">
                  <c:v>74.775000000000034</c:v>
                </c:pt>
                <c:pt idx="74776">
                  <c:v>74.77600000000001</c:v>
                </c:pt>
                <c:pt idx="74777">
                  <c:v>74.777000000000044</c:v>
                </c:pt>
                <c:pt idx="74778">
                  <c:v>74.77800000000002</c:v>
                </c:pt>
                <c:pt idx="74779">
                  <c:v>74.778999999999996</c:v>
                </c:pt>
                <c:pt idx="74780">
                  <c:v>74.78000000000003</c:v>
                </c:pt>
                <c:pt idx="74781">
                  <c:v>74.781000000000006</c:v>
                </c:pt>
                <c:pt idx="74782">
                  <c:v>74.782000000000039</c:v>
                </c:pt>
                <c:pt idx="74783">
                  <c:v>74.783000000000015</c:v>
                </c:pt>
                <c:pt idx="74784">
                  <c:v>74.783999999999992</c:v>
                </c:pt>
                <c:pt idx="74785">
                  <c:v>74.785000000000025</c:v>
                </c:pt>
                <c:pt idx="74786">
                  <c:v>74.786000000000001</c:v>
                </c:pt>
                <c:pt idx="74787">
                  <c:v>74.787000000000035</c:v>
                </c:pt>
                <c:pt idx="74788">
                  <c:v>74.788000000000011</c:v>
                </c:pt>
                <c:pt idx="74789">
                  <c:v>74.789000000000044</c:v>
                </c:pt>
                <c:pt idx="74790">
                  <c:v>74.79000000000002</c:v>
                </c:pt>
                <c:pt idx="74791">
                  <c:v>74.790999999999997</c:v>
                </c:pt>
                <c:pt idx="74792">
                  <c:v>74.79200000000003</c:v>
                </c:pt>
                <c:pt idx="74793">
                  <c:v>74.793000000000006</c:v>
                </c:pt>
                <c:pt idx="74794">
                  <c:v>74.79400000000004</c:v>
                </c:pt>
                <c:pt idx="74795">
                  <c:v>74.795000000000016</c:v>
                </c:pt>
                <c:pt idx="74796">
                  <c:v>74.795999999999992</c:v>
                </c:pt>
                <c:pt idx="74797">
                  <c:v>74.797000000000025</c:v>
                </c:pt>
                <c:pt idx="74798">
                  <c:v>74.798000000000002</c:v>
                </c:pt>
                <c:pt idx="74799">
                  <c:v>74.799000000000035</c:v>
                </c:pt>
                <c:pt idx="74800">
                  <c:v>74.800000000000011</c:v>
                </c:pt>
                <c:pt idx="74801">
                  <c:v>74.801000000000045</c:v>
                </c:pt>
                <c:pt idx="74802">
                  <c:v>74.802000000000021</c:v>
                </c:pt>
                <c:pt idx="74803">
                  <c:v>74.802999999999997</c:v>
                </c:pt>
                <c:pt idx="74804">
                  <c:v>74.80400000000003</c:v>
                </c:pt>
                <c:pt idx="74805">
                  <c:v>74.805000000000007</c:v>
                </c:pt>
                <c:pt idx="74806">
                  <c:v>74.80600000000004</c:v>
                </c:pt>
                <c:pt idx="74807">
                  <c:v>74.807000000000016</c:v>
                </c:pt>
                <c:pt idx="74808">
                  <c:v>74.807999999999993</c:v>
                </c:pt>
                <c:pt idx="74809">
                  <c:v>74.809000000000026</c:v>
                </c:pt>
                <c:pt idx="74810">
                  <c:v>74.81</c:v>
                </c:pt>
                <c:pt idx="74811">
                  <c:v>74.811000000000035</c:v>
                </c:pt>
                <c:pt idx="74812">
                  <c:v>74.812000000000012</c:v>
                </c:pt>
                <c:pt idx="74813">
                  <c:v>74.813000000000045</c:v>
                </c:pt>
                <c:pt idx="74814">
                  <c:v>74.814000000000021</c:v>
                </c:pt>
                <c:pt idx="74815">
                  <c:v>74.814999999999998</c:v>
                </c:pt>
                <c:pt idx="74816">
                  <c:v>74.816000000000031</c:v>
                </c:pt>
                <c:pt idx="74817">
                  <c:v>74.817000000000007</c:v>
                </c:pt>
                <c:pt idx="74818">
                  <c:v>74.81800000000004</c:v>
                </c:pt>
                <c:pt idx="74819">
                  <c:v>74.819000000000017</c:v>
                </c:pt>
                <c:pt idx="74820">
                  <c:v>74.819999999999993</c:v>
                </c:pt>
                <c:pt idx="74821">
                  <c:v>74.821000000000026</c:v>
                </c:pt>
                <c:pt idx="74822">
                  <c:v>74.822000000000003</c:v>
                </c:pt>
                <c:pt idx="74823">
                  <c:v>74.823000000000036</c:v>
                </c:pt>
                <c:pt idx="74824">
                  <c:v>74.824000000000012</c:v>
                </c:pt>
                <c:pt idx="74825">
                  <c:v>74.825000000000045</c:v>
                </c:pt>
                <c:pt idx="74826">
                  <c:v>74.826000000000022</c:v>
                </c:pt>
                <c:pt idx="74827">
                  <c:v>74.826999999999998</c:v>
                </c:pt>
                <c:pt idx="74828">
                  <c:v>74.828000000000031</c:v>
                </c:pt>
                <c:pt idx="74829">
                  <c:v>74.829000000000008</c:v>
                </c:pt>
                <c:pt idx="74830">
                  <c:v>74.830000000000041</c:v>
                </c:pt>
                <c:pt idx="74831">
                  <c:v>74.831000000000017</c:v>
                </c:pt>
                <c:pt idx="74832">
                  <c:v>74.831999999999994</c:v>
                </c:pt>
                <c:pt idx="74833">
                  <c:v>74.833000000000027</c:v>
                </c:pt>
                <c:pt idx="74834">
                  <c:v>74.834000000000003</c:v>
                </c:pt>
                <c:pt idx="74835">
                  <c:v>74.835000000000036</c:v>
                </c:pt>
                <c:pt idx="74836">
                  <c:v>74.836000000000013</c:v>
                </c:pt>
                <c:pt idx="74837">
                  <c:v>74.837000000000046</c:v>
                </c:pt>
                <c:pt idx="74838">
                  <c:v>74.838000000000022</c:v>
                </c:pt>
                <c:pt idx="74839">
                  <c:v>74.838999999999999</c:v>
                </c:pt>
                <c:pt idx="74840">
                  <c:v>74.840000000000032</c:v>
                </c:pt>
                <c:pt idx="74841">
                  <c:v>74.841000000000008</c:v>
                </c:pt>
                <c:pt idx="74842">
                  <c:v>74.842000000000041</c:v>
                </c:pt>
                <c:pt idx="74843">
                  <c:v>74.843000000000018</c:v>
                </c:pt>
                <c:pt idx="74844">
                  <c:v>74.843999999999994</c:v>
                </c:pt>
                <c:pt idx="74845">
                  <c:v>74.845000000000027</c:v>
                </c:pt>
                <c:pt idx="74846">
                  <c:v>74.846000000000004</c:v>
                </c:pt>
                <c:pt idx="74847">
                  <c:v>74.847000000000037</c:v>
                </c:pt>
                <c:pt idx="74848">
                  <c:v>74.848000000000013</c:v>
                </c:pt>
                <c:pt idx="74849">
                  <c:v>74.849000000000046</c:v>
                </c:pt>
                <c:pt idx="74850">
                  <c:v>74.850000000000023</c:v>
                </c:pt>
                <c:pt idx="74851">
                  <c:v>74.850999999999999</c:v>
                </c:pt>
                <c:pt idx="74852">
                  <c:v>74.852000000000032</c:v>
                </c:pt>
                <c:pt idx="74853">
                  <c:v>74.853000000000009</c:v>
                </c:pt>
                <c:pt idx="74854">
                  <c:v>74.854000000000042</c:v>
                </c:pt>
                <c:pt idx="74855">
                  <c:v>74.855000000000018</c:v>
                </c:pt>
                <c:pt idx="74856">
                  <c:v>74.855999999999995</c:v>
                </c:pt>
                <c:pt idx="74857">
                  <c:v>74.857000000000028</c:v>
                </c:pt>
                <c:pt idx="74858">
                  <c:v>74.858000000000004</c:v>
                </c:pt>
                <c:pt idx="74859">
                  <c:v>74.859000000000037</c:v>
                </c:pt>
                <c:pt idx="74860">
                  <c:v>74.860000000000014</c:v>
                </c:pt>
                <c:pt idx="74861">
                  <c:v>74.86099999999999</c:v>
                </c:pt>
                <c:pt idx="74862">
                  <c:v>74.862000000000023</c:v>
                </c:pt>
                <c:pt idx="74863">
                  <c:v>74.863</c:v>
                </c:pt>
                <c:pt idx="74864">
                  <c:v>74.864000000000033</c:v>
                </c:pt>
                <c:pt idx="74865">
                  <c:v>74.865000000000009</c:v>
                </c:pt>
                <c:pt idx="74866">
                  <c:v>74.866000000000042</c:v>
                </c:pt>
                <c:pt idx="74867">
                  <c:v>74.867000000000019</c:v>
                </c:pt>
                <c:pt idx="74868">
                  <c:v>74.867999999999995</c:v>
                </c:pt>
                <c:pt idx="74869">
                  <c:v>74.869000000000028</c:v>
                </c:pt>
                <c:pt idx="74870">
                  <c:v>74.87</c:v>
                </c:pt>
                <c:pt idx="74871">
                  <c:v>74.871000000000038</c:v>
                </c:pt>
                <c:pt idx="74872">
                  <c:v>74.872000000000014</c:v>
                </c:pt>
                <c:pt idx="74873">
                  <c:v>74.87299999999999</c:v>
                </c:pt>
                <c:pt idx="74874">
                  <c:v>74.874000000000024</c:v>
                </c:pt>
                <c:pt idx="74875">
                  <c:v>74.875</c:v>
                </c:pt>
                <c:pt idx="74876">
                  <c:v>74.876000000000033</c:v>
                </c:pt>
                <c:pt idx="74877">
                  <c:v>74.87700000000001</c:v>
                </c:pt>
                <c:pt idx="74878">
                  <c:v>74.878000000000043</c:v>
                </c:pt>
                <c:pt idx="74879">
                  <c:v>74.879000000000019</c:v>
                </c:pt>
                <c:pt idx="74880">
                  <c:v>74.88</c:v>
                </c:pt>
                <c:pt idx="74881">
                  <c:v>74.881000000000029</c:v>
                </c:pt>
                <c:pt idx="74882">
                  <c:v>74.882000000000005</c:v>
                </c:pt>
                <c:pt idx="74883">
                  <c:v>74.883000000000038</c:v>
                </c:pt>
                <c:pt idx="74884">
                  <c:v>74.884000000000015</c:v>
                </c:pt>
                <c:pt idx="74885">
                  <c:v>74.884999999999991</c:v>
                </c:pt>
                <c:pt idx="74886">
                  <c:v>74.886000000000024</c:v>
                </c:pt>
                <c:pt idx="74887">
                  <c:v>74.887</c:v>
                </c:pt>
                <c:pt idx="74888">
                  <c:v>74.888000000000034</c:v>
                </c:pt>
                <c:pt idx="74889">
                  <c:v>74.88900000000001</c:v>
                </c:pt>
                <c:pt idx="74890">
                  <c:v>74.890000000000043</c:v>
                </c:pt>
                <c:pt idx="74891">
                  <c:v>74.89100000000002</c:v>
                </c:pt>
                <c:pt idx="74892">
                  <c:v>74.891999999999996</c:v>
                </c:pt>
                <c:pt idx="74893">
                  <c:v>74.893000000000029</c:v>
                </c:pt>
                <c:pt idx="74894">
                  <c:v>74.894000000000005</c:v>
                </c:pt>
                <c:pt idx="74895">
                  <c:v>74.895000000000039</c:v>
                </c:pt>
                <c:pt idx="74896">
                  <c:v>74.896000000000015</c:v>
                </c:pt>
                <c:pt idx="74897">
                  <c:v>74.896999999999991</c:v>
                </c:pt>
                <c:pt idx="74898">
                  <c:v>74.898000000000025</c:v>
                </c:pt>
                <c:pt idx="74899">
                  <c:v>74.899000000000001</c:v>
                </c:pt>
                <c:pt idx="74900">
                  <c:v>74.900000000000034</c:v>
                </c:pt>
                <c:pt idx="74901">
                  <c:v>74.90100000000001</c:v>
                </c:pt>
                <c:pt idx="74902">
                  <c:v>74.902000000000044</c:v>
                </c:pt>
                <c:pt idx="74903">
                  <c:v>74.90300000000002</c:v>
                </c:pt>
                <c:pt idx="74904">
                  <c:v>74.903999999999996</c:v>
                </c:pt>
                <c:pt idx="74905">
                  <c:v>74.90500000000003</c:v>
                </c:pt>
                <c:pt idx="74906">
                  <c:v>74.906000000000006</c:v>
                </c:pt>
                <c:pt idx="74907">
                  <c:v>74.907000000000039</c:v>
                </c:pt>
                <c:pt idx="74908">
                  <c:v>74.908000000000015</c:v>
                </c:pt>
                <c:pt idx="74909">
                  <c:v>74.908999999999992</c:v>
                </c:pt>
                <c:pt idx="74910">
                  <c:v>74.910000000000025</c:v>
                </c:pt>
                <c:pt idx="74911">
                  <c:v>74.911000000000001</c:v>
                </c:pt>
                <c:pt idx="74912">
                  <c:v>74.912000000000035</c:v>
                </c:pt>
                <c:pt idx="74913">
                  <c:v>74.913000000000011</c:v>
                </c:pt>
                <c:pt idx="74914">
                  <c:v>74.914000000000044</c:v>
                </c:pt>
                <c:pt idx="74915">
                  <c:v>74.91500000000002</c:v>
                </c:pt>
                <c:pt idx="74916">
                  <c:v>74.915999999999997</c:v>
                </c:pt>
                <c:pt idx="74917">
                  <c:v>74.91700000000003</c:v>
                </c:pt>
                <c:pt idx="74918">
                  <c:v>74.918000000000006</c:v>
                </c:pt>
                <c:pt idx="74919">
                  <c:v>74.91900000000004</c:v>
                </c:pt>
                <c:pt idx="74920">
                  <c:v>74.920000000000016</c:v>
                </c:pt>
                <c:pt idx="74921">
                  <c:v>74.920999999999992</c:v>
                </c:pt>
                <c:pt idx="74922">
                  <c:v>74.922000000000025</c:v>
                </c:pt>
                <c:pt idx="74923">
                  <c:v>74.923000000000002</c:v>
                </c:pt>
                <c:pt idx="74924">
                  <c:v>74.924000000000035</c:v>
                </c:pt>
                <c:pt idx="74925">
                  <c:v>74.925000000000011</c:v>
                </c:pt>
                <c:pt idx="74926">
                  <c:v>74.926000000000045</c:v>
                </c:pt>
                <c:pt idx="74927">
                  <c:v>74.927000000000021</c:v>
                </c:pt>
                <c:pt idx="74928">
                  <c:v>74.927999999999997</c:v>
                </c:pt>
                <c:pt idx="74929">
                  <c:v>74.92900000000003</c:v>
                </c:pt>
                <c:pt idx="74930">
                  <c:v>74.930000000000007</c:v>
                </c:pt>
                <c:pt idx="74931">
                  <c:v>74.93100000000004</c:v>
                </c:pt>
                <c:pt idx="74932">
                  <c:v>74.932000000000016</c:v>
                </c:pt>
                <c:pt idx="74933">
                  <c:v>74.932999999999993</c:v>
                </c:pt>
                <c:pt idx="74934">
                  <c:v>74.934000000000026</c:v>
                </c:pt>
                <c:pt idx="74935">
                  <c:v>74.935000000000002</c:v>
                </c:pt>
                <c:pt idx="74936">
                  <c:v>74.936000000000035</c:v>
                </c:pt>
                <c:pt idx="74937">
                  <c:v>74.937000000000012</c:v>
                </c:pt>
                <c:pt idx="74938">
                  <c:v>74.938000000000045</c:v>
                </c:pt>
                <c:pt idx="74939">
                  <c:v>74.939000000000021</c:v>
                </c:pt>
                <c:pt idx="74940">
                  <c:v>74.94</c:v>
                </c:pt>
                <c:pt idx="74941">
                  <c:v>74.941000000000031</c:v>
                </c:pt>
                <c:pt idx="74942">
                  <c:v>74.942000000000007</c:v>
                </c:pt>
                <c:pt idx="74943">
                  <c:v>74.94300000000004</c:v>
                </c:pt>
                <c:pt idx="74944">
                  <c:v>74.944000000000017</c:v>
                </c:pt>
                <c:pt idx="74945">
                  <c:v>74.944999999999993</c:v>
                </c:pt>
                <c:pt idx="74946">
                  <c:v>74.946000000000026</c:v>
                </c:pt>
                <c:pt idx="74947">
                  <c:v>74.947000000000003</c:v>
                </c:pt>
                <c:pt idx="74948">
                  <c:v>74.948000000000036</c:v>
                </c:pt>
                <c:pt idx="74949">
                  <c:v>74.949000000000012</c:v>
                </c:pt>
                <c:pt idx="74950">
                  <c:v>74.950000000000045</c:v>
                </c:pt>
                <c:pt idx="74951">
                  <c:v>74.951000000000022</c:v>
                </c:pt>
                <c:pt idx="74952">
                  <c:v>74.951999999999998</c:v>
                </c:pt>
                <c:pt idx="74953">
                  <c:v>74.953000000000031</c:v>
                </c:pt>
                <c:pt idx="74954">
                  <c:v>74.954000000000008</c:v>
                </c:pt>
                <c:pt idx="74955">
                  <c:v>74.955000000000041</c:v>
                </c:pt>
                <c:pt idx="74956">
                  <c:v>74.956000000000017</c:v>
                </c:pt>
                <c:pt idx="74957">
                  <c:v>74.956999999999994</c:v>
                </c:pt>
                <c:pt idx="74958">
                  <c:v>74.958000000000027</c:v>
                </c:pt>
                <c:pt idx="74959">
                  <c:v>74.959000000000003</c:v>
                </c:pt>
                <c:pt idx="74960">
                  <c:v>74.960000000000036</c:v>
                </c:pt>
                <c:pt idx="74961">
                  <c:v>74.961000000000013</c:v>
                </c:pt>
                <c:pt idx="74962">
                  <c:v>74.962000000000046</c:v>
                </c:pt>
                <c:pt idx="74963">
                  <c:v>74.963000000000022</c:v>
                </c:pt>
                <c:pt idx="74964">
                  <c:v>74.963999999999999</c:v>
                </c:pt>
                <c:pt idx="74965">
                  <c:v>74.965000000000032</c:v>
                </c:pt>
                <c:pt idx="74966">
                  <c:v>74.966000000000008</c:v>
                </c:pt>
                <c:pt idx="74967">
                  <c:v>74.967000000000041</c:v>
                </c:pt>
                <c:pt idx="74968">
                  <c:v>74.968000000000018</c:v>
                </c:pt>
                <c:pt idx="74969">
                  <c:v>74.968999999999994</c:v>
                </c:pt>
                <c:pt idx="74970">
                  <c:v>74.970000000000027</c:v>
                </c:pt>
                <c:pt idx="74971">
                  <c:v>74.971000000000004</c:v>
                </c:pt>
                <c:pt idx="74972">
                  <c:v>74.972000000000037</c:v>
                </c:pt>
                <c:pt idx="74973">
                  <c:v>74.973000000000013</c:v>
                </c:pt>
                <c:pt idx="74974">
                  <c:v>74.974000000000046</c:v>
                </c:pt>
                <c:pt idx="74975">
                  <c:v>74.975000000000023</c:v>
                </c:pt>
                <c:pt idx="74976">
                  <c:v>74.975999999999999</c:v>
                </c:pt>
                <c:pt idx="74977">
                  <c:v>74.977000000000032</c:v>
                </c:pt>
                <c:pt idx="74978">
                  <c:v>74.978000000000009</c:v>
                </c:pt>
                <c:pt idx="74979">
                  <c:v>74.979000000000042</c:v>
                </c:pt>
                <c:pt idx="74980">
                  <c:v>74.980000000000018</c:v>
                </c:pt>
                <c:pt idx="74981">
                  <c:v>74.980999999999995</c:v>
                </c:pt>
                <c:pt idx="74982">
                  <c:v>74.982000000000028</c:v>
                </c:pt>
                <c:pt idx="74983">
                  <c:v>74.983000000000004</c:v>
                </c:pt>
                <c:pt idx="74984">
                  <c:v>74.984000000000037</c:v>
                </c:pt>
                <c:pt idx="74985">
                  <c:v>74.985000000000014</c:v>
                </c:pt>
                <c:pt idx="74986">
                  <c:v>74.98599999999999</c:v>
                </c:pt>
                <c:pt idx="74987">
                  <c:v>74.987000000000023</c:v>
                </c:pt>
                <c:pt idx="74988">
                  <c:v>74.988</c:v>
                </c:pt>
                <c:pt idx="74989">
                  <c:v>74.989000000000033</c:v>
                </c:pt>
                <c:pt idx="74990">
                  <c:v>74.990000000000009</c:v>
                </c:pt>
                <c:pt idx="74991">
                  <c:v>74.991000000000042</c:v>
                </c:pt>
                <c:pt idx="74992">
                  <c:v>74.992000000000019</c:v>
                </c:pt>
                <c:pt idx="74993">
                  <c:v>74.992999999999995</c:v>
                </c:pt>
                <c:pt idx="74994">
                  <c:v>74.994000000000028</c:v>
                </c:pt>
                <c:pt idx="74995">
                  <c:v>74.995000000000005</c:v>
                </c:pt>
                <c:pt idx="74996">
                  <c:v>74.996000000000038</c:v>
                </c:pt>
                <c:pt idx="74997">
                  <c:v>74.997000000000014</c:v>
                </c:pt>
                <c:pt idx="74998">
                  <c:v>74.99799999999999</c:v>
                </c:pt>
                <c:pt idx="74999">
                  <c:v>74.999000000000024</c:v>
                </c:pt>
                <c:pt idx="75000">
                  <c:v>75</c:v>
                </c:pt>
                <c:pt idx="75001">
                  <c:v>75.001000000000033</c:v>
                </c:pt>
                <c:pt idx="75002">
                  <c:v>75.00200000000001</c:v>
                </c:pt>
                <c:pt idx="75003">
                  <c:v>75.003000000000043</c:v>
                </c:pt>
                <c:pt idx="75004">
                  <c:v>75.004000000000019</c:v>
                </c:pt>
                <c:pt idx="75005">
                  <c:v>75.004999999999995</c:v>
                </c:pt>
                <c:pt idx="75006">
                  <c:v>75.006000000000029</c:v>
                </c:pt>
                <c:pt idx="75007">
                  <c:v>75.007000000000005</c:v>
                </c:pt>
                <c:pt idx="75008">
                  <c:v>75.008000000000038</c:v>
                </c:pt>
                <c:pt idx="75009">
                  <c:v>75.009000000000015</c:v>
                </c:pt>
                <c:pt idx="75010">
                  <c:v>75.009999999999991</c:v>
                </c:pt>
                <c:pt idx="75011">
                  <c:v>75.011000000000024</c:v>
                </c:pt>
                <c:pt idx="75012">
                  <c:v>75.012</c:v>
                </c:pt>
                <c:pt idx="75013">
                  <c:v>75.013000000000034</c:v>
                </c:pt>
                <c:pt idx="75014">
                  <c:v>75.01400000000001</c:v>
                </c:pt>
                <c:pt idx="75015">
                  <c:v>75.015000000000043</c:v>
                </c:pt>
                <c:pt idx="75016">
                  <c:v>75.01600000000002</c:v>
                </c:pt>
                <c:pt idx="75017">
                  <c:v>75.016999999999996</c:v>
                </c:pt>
                <c:pt idx="75018">
                  <c:v>75.018000000000029</c:v>
                </c:pt>
                <c:pt idx="75019">
                  <c:v>75.019000000000005</c:v>
                </c:pt>
                <c:pt idx="75020">
                  <c:v>75.020000000000039</c:v>
                </c:pt>
                <c:pt idx="75021">
                  <c:v>75.021000000000015</c:v>
                </c:pt>
                <c:pt idx="75022">
                  <c:v>75.021999999999991</c:v>
                </c:pt>
                <c:pt idx="75023">
                  <c:v>75.023000000000025</c:v>
                </c:pt>
                <c:pt idx="75024">
                  <c:v>75.024000000000001</c:v>
                </c:pt>
                <c:pt idx="75025">
                  <c:v>75.025000000000034</c:v>
                </c:pt>
                <c:pt idx="75026">
                  <c:v>75.02600000000001</c:v>
                </c:pt>
                <c:pt idx="75027">
                  <c:v>75.027000000000044</c:v>
                </c:pt>
                <c:pt idx="75028">
                  <c:v>75.02800000000002</c:v>
                </c:pt>
                <c:pt idx="75029">
                  <c:v>75.028999999999996</c:v>
                </c:pt>
                <c:pt idx="75030">
                  <c:v>75.03000000000003</c:v>
                </c:pt>
                <c:pt idx="75031">
                  <c:v>75.031000000000006</c:v>
                </c:pt>
                <c:pt idx="75032">
                  <c:v>75.032000000000039</c:v>
                </c:pt>
                <c:pt idx="75033">
                  <c:v>75.033000000000015</c:v>
                </c:pt>
                <c:pt idx="75034">
                  <c:v>75.033999999999992</c:v>
                </c:pt>
                <c:pt idx="75035">
                  <c:v>75.035000000000025</c:v>
                </c:pt>
                <c:pt idx="75036">
                  <c:v>75.036000000000001</c:v>
                </c:pt>
                <c:pt idx="75037">
                  <c:v>75.037000000000035</c:v>
                </c:pt>
                <c:pt idx="75038">
                  <c:v>75.038000000000011</c:v>
                </c:pt>
                <c:pt idx="75039">
                  <c:v>75.039000000000044</c:v>
                </c:pt>
                <c:pt idx="75040">
                  <c:v>75.04000000000002</c:v>
                </c:pt>
                <c:pt idx="75041">
                  <c:v>75.040999999999997</c:v>
                </c:pt>
                <c:pt idx="75042">
                  <c:v>75.04200000000003</c:v>
                </c:pt>
                <c:pt idx="75043">
                  <c:v>75.043000000000006</c:v>
                </c:pt>
                <c:pt idx="75044">
                  <c:v>75.04400000000004</c:v>
                </c:pt>
                <c:pt idx="75045">
                  <c:v>75.045000000000016</c:v>
                </c:pt>
                <c:pt idx="75046">
                  <c:v>75.045999999999992</c:v>
                </c:pt>
                <c:pt idx="75047">
                  <c:v>75.047000000000025</c:v>
                </c:pt>
                <c:pt idx="75048">
                  <c:v>75.048000000000002</c:v>
                </c:pt>
                <c:pt idx="75049">
                  <c:v>75.049000000000035</c:v>
                </c:pt>
                <c:pt idx="75050">
                  <c:v>75.050000000000011</c:v>
                </c:pt>
                <c:pt idx="75051">
                  <c:v>75.051000000000045</c:v>
                </c:pt>
                <c:pt idx="75052">
                  <c:v>75.052000000000021</c:v>
                </c:pt>
                <c:pt idx="75053">
                  <c:v>75.052999999999997</c:v>
                </c:pt>
                <c:pt idx="75054">
                  <c:v>75.05400000000003</c:v>
                </c:pt>
                <c:pt idx="75055">
                  <c:v>75.055000000000007</c:v>
                </c:pt>
                <c:pt idx="75056">
                  <c:v>75.05600000000004</c:v>
                </c:pt>
                <c:pt idx="75057">
                  <c:v>75.057000000000016</c:v>
                </c:pt>
                <c:pt idx="75058">
                  <c:v>75.057999999999993</c:v>
                </c:pt>
                <c:pt idx="75059">
                  <c:v>75.059000000000026</c:v>
                </c:pt>
                <c:pt idx="75060">
                  <c:v>75.06</c:v>
                </c:pt>
                <c:pt idx="75061">
                  <c:v>75.061000000000035</c:v>
                </c:pt>
                <c:pt idx="75062">
                  <c:v>75.062000000000012</c:v>
                </c:pt>
                <c:pt idx="75063">
                  <c:v>75.063000000000045</c:v>
                </c:pt>
                <c:pt idx="75064">
                  <c:v>75.064000000000021</c:v>
                </c:pt>
                <c:pt idx="75065">
                  <c:v>75.064999999999998</c:v>
                </c:pt>
                <c:pt idx="75066">
                  <c:v>75.066000000000031</c:v>
                </c:pt>
                <c:pt idx="75067">
                  <c:v>75.067000000000007</c:v>
                </c:pt>
                <c:pt idx="75068">
                  <c:v>75.06800000000004</c:v>
                </c:pt>
                <c:pt idx="75069">
                  <c:v>75.069000000000017</c:v>
                </c:pt>
                <c:pt idx="75070">
                  <c:v>75.069999999999993</c:v>
                </c:pt>
                <c:pt idx="75071">
                  <c:v>75.071000000000026</c:v>
                </c:pt>
                <c:pt idx="75072">
                  <c:v>75.072000000000003</c:v>
                </c:pt>
                <c:pt idx="75073">
                  <c:v>75.073000000000036</c:v>
                </c:pt>
                <c:pt idx="75074">
                  <c:v>75.074000000000012</c:v>
                </c:pt>
                <c:pt idx="75075">
                  <c:v>75.075000000000045</c:v>
                </c:pt>
                <c:pt idx="75076">
                  <c:v>75.076000000000022</c:v>
                </c:pt>
                <c:pt idx="75077">
                  <c:v>75.076999999999998</c:v>
                </c:pt>
                <c:pt idx="75078">
                  <c:v>75.078000000000031</c:v>
                </c:pt>
                <c:pt idx="75079">
                  <c:v>75.079000000000008</c:v>
                </c:pt>
                <c:pt idx="75080">
                  <c:v>75.080000000000041</c:v>
                </c:pt>
                <c:pt idx="75081">
                  <c:v>75.081000000000017</c:v>
                </c:pt>
                <c:pt idx="75082">
                  <c:v>75.081999999999994</c:v>
                </c:pt>
                <c:pt idx="75083">
                  <c:v>75.083000000000027</c:v>
                </c:pt>
                <c:pt idx="75084">
                  <c:v>75.084000000000003</c:v>
                </c:pt>
                <c:pt idx="75085">
                  <c:v>75.085000000000036</c:v>
                </c:pt>
                <c:pt idx="75086">
                  <c:v>75.086000000000013</c:v>
                </c:pt>
                <c:pt idx="75087">
                  <c:v>75.087000000000046</c:v>
                </c:pt>
                <c:pt idx="75088">
                  <c:v>75.088000000000022</c:v>
                </c:pt>
                <c:pt idx="75089">
                  <c:v>75.088999999999999</c:v>
                </c:pt>
                <c:pt idx="75090">
                  <c:v>75.090000000000032</c:v>
                </c:pt>
                <c:pt idx="75091">
                  <c:v>75.091000000000008</c:v>
                </c:pt>
                <c:pt idx="75092">
                  <c:v>75.092000000000041</c:v>
                </c:pt>
                <c:pt idx="75093">
                  <c:v>75.093000000000018</c:v>
                </c:pt>
                <c:pt idx="75094">
                  <c:v>75.093999999999994</c:v>
                </c:pt>
                <c:pt idx="75095">
                  <c:v>75.095000000000027</c:v>
                </c:pt>
                <c:pt idx="75096">
                  <c:v>75.096000000000004</c:v>
                </c:pt>
                <c:pt idx="75097">
                  <c:v>75.097000000000037</c:v>
                </c:pt>
                <c:pt idx="75098">
                  <c:v>75.098000000000013</c:v>
                </c:pt>
                <c:pt idx="75099">
                  <c:v>75.099000000000046</c:v>
                </c:pt>
                <c:pt idx="75100">
                  <c:v>75.100000000000023</c:v>
                </c:pt>
                <c:pt idx="75101">
                  <c:v>75.100999999999999</c:v>
                </c:pt>
                <c:pt idx="75102">
                  <c:v>75.102000000000032</c:v>
                </c:pt>
                <c:pt idx="75103">
                  <c:v>75.103000000000009</c:v>
                </c:pt>
                <c:pt idx="75104">
                  <c:v>75.104000000000042</c:v>
                </c:pt>
                <c:pt idx="75105">
                  <c:v>75.105000000000018</c:v>
                </c:pt>
                <c:pt idx="75106">
                  <c:v>75.105999999999995</c:v>
                </c:pt>
                <c:pt idx="75107">
                  <c:v>75.107000000000028</c:v>
                </c:pt>
                <c:pt idx="75108">
                  <c:v>75.108000000000004</c:v>
                </c:pt>
                <c:pt idx="75109">
                  <c:v>75.109000000000037</c:v>
                </c:pt>
                <c:pt idx="75110">
                  <c:v>75.110000000000014</c:v>
                </c:pt>
                <c:pt idx="75111">
                  <c:v>75.11099999999999</c:v>
                </c:pt>
                <c:pt idx="75112">
                  <c:v>75.112000000000023</c:v>
                </c:pt>
                <c:pt idx="75113">
                  <c:v>75.113</c:v>
                </c:pt>
                <c:pt idx="75114">
                  <c:v>75.114000000000033</c:v>
                </c:pt>
                <c:pt idx="75115">
                  <c:v>75.115000000000009</c:v>
                </c:pt>
                <c:pt idx="75116">
                  <c:v>75.116000000000042</c:v>
                </c:pt>
                <c:pt idx="75117">
                  <c:v>75.117000000000019</c:v>
                </c:pt>
                <c:pt idx="75118">
                  <c:v>75.117999999999995</c:v>
                </c:pt>
                <c:pt idx="75119">
                  <c:v>75.119000000000028</c:v>
                </c:pt>
                <c:pt idx="75120">
                  <c:v>75.12</c:v>
                </c:pt>
                <c:pt idx="75121">
                  <c:v>75.121000000000038</c:v>
                </c:pt>
                <c:pt idx="75122">
                  <c:v>75.122000000000014</c:v>
                </c:pt>
                <c:pt idx="75123">
                  <c:v>75.12299999999999</c:v>
                </c:pt>
                <c:pt idx="75124">
                  <c:v>75.124000000000024</c:v>
                </c:pt>
                <c:pt idx="75125">
                  <c:v>75.125</c:v>
                </c:pt>
                <c:pt idx="75126">
                  <c:v>75.126000000000033</c:v>
                </c:pt>
                <c:pt idx="75127">
                  <c:v>75.12700000000001</c:v>
                </c:pt>
                <c:pt idx="75128">
                  <c:v>75.128000000000043</c:v>
                </c:pt>
                <c:pt idx="75129">
                  <c:v>75.129000000000019</c:v>
                </c:pt>
                <c:pt idx="75130">
                  <c:v>75.13</c:v>
                </c:pt>
                <c:pt idx="75131">
                  <c:v>75.131000000000029</c:v>
                </c:pt>
                <c:pt idx="75132">
                  <c:v>75.132000000000005</c:v>
                </c:pt>
                <c:pt idx="75133">
                  <c:v>75.133000000000038</c:v>
                </c:pt>
                <c:pt idx="75134">
                  <c:v>75.134000000000015</c:v>
                </c:pt>
                <c:pt idx="75135">
                  <c:v>75.134999999999991</c:v>
                </c:pt>
                <c:pt idx="75136">
                  <c:v>75.136000000000024</c:v>
                </c:pt>
                <c:pt idx="75137">
                  <c:v>75.137</c:v>
                </c:pt>
                <c:pt idx="75138">
                  <c:v>75.138000000000034</c:v>
                </c:pt>
                <c:pt idx="75139">
                  <c:v>75.13900000000001</c:v>
                </c:pt>
                <c:pt idx="75140">
                  <c:v>75.140000000000043</c:v>
                </c:pt>
                <c:pt idx="75141">
                  <c:v>75.14100000000002</c:v>
                </c:pt>
                <c:pt idx="75142">
                  <c:v>75.141999999999996</c:v>
                </c:pt>
                <c:pt idx="75143">
                  <c:v>75.143000000000029</c:v>
                </c:pt>
                <c:pt idx="75144">
                  <c:v>75.144000000000005</c:v>
                </c:pt>
                <c:pt idx="75145">
                  <c:v>75.145000000000039</c:v>
                </c:pt>
                <c:pt idx="75146">
                  <c:v>75.146000000000015</c:v>
                </c:pt>
                <c:pt idx="75147">
                  <c:v>75.146999999999991</c:v>
                </c:pt>
                <c:pt idx="75148">
                  <c:v>75.148000000000025</c:v>
                </c:pt>
                <c:pt idx="75149">
                  <c:v>75.149000000000001</c:v>
                </c:pt>
                <c:pt idx="75150">
                  <c:v>75.150000000000034</c:v>
                </c:pt>
                <c:pt idx="75151">
                  <c:v>75.15100000000001</c:v>
                </c:pt>
                <c:pt idx="75152">
                  <c:v>75.152000000000044</c:v>
                </c:pt>
                <c:pt idx="75153">
                  <c:v>75.15300000000002</c:v>
                </c:pt>
                <c:pt idx="75154">
                  <c:v>75.153999999999996</c:v>
                </c:pt>
                <c:pt idx="75155">
                  <c:v>75.15500000000003</c:v>
                </c:pt>
                <c:pt idx="75156">
                  <c:v>75.156000000000006</c:v>
                </c:pt>
                <c:pt idx="75157">
                  <c:v>75.157000000000039</c:v>
                </c:pt>
                <c:pt idx="75158">
                  <c:v>75.158000000000015</c:v>
                </c:pt>
                <c:pt idx="75159">
                  <c:v>75.158999999999992</c:v>
                </c:pt>
                <c:pt idx="75160">
                  <c:v>75.160000000000025</c:v>
                </c:pt>
                <c:pt idx="75161">
                  <c:v>75.161000000000001</c:v>
                </c:pt>
                <c:pt idx="75162">
                  <c:v>75.162000000000035</c:v>
                </c:pt>
                <c:pt idx="75163">
                  <c:v>75.163000000000011</c:v>
                </c:pt>
                <c:pt idx="75164">
                  <c:v>75.164000000000044</c:v>
                </c:pt>
                <c:pt idx="75165">
                  <c:v>75.16500000000002</c:v>
                </c:pt>
                <c:pt idx="75166">
                  <c:v>75.165999999999997</c:v>
                </c:pt>
                <c:pt idx="75167">
                  <c:v>75.16700000000003</c:v>
                </c:pt>
                <c:pt idx="75168">
                  <c:v>75.168000000000006</c:v>
                </c:pt>
                <c:pt idx="75169">
                  <c:v>75.16900000000004</c:v>
                </c:pt>
                <c:pt idx="75170">
                  <c:v>75.170000000000016</c:v>
                </c:pt>
                <c:pt idx="75171">
                  <c:v>75.170999999999992</c:v>
                </c:pt>
                <c:pt idx="75172">
                  <c:v>75.172000000000025</c:v>
                </c:pt>
                <c:pt idx="75173">
                  <c:v>75.173000000000002</c:v>
                </c:pt>
                <c:pt idx="75174">
                  <c:v>75.174000000000035</c:v>
                </c:pt>
                <c:pt idx="75175">
                  <c:v>75.175000000000011</c:v>
                </c:pt>
                <c:pt idx="75176">
                  <c:v>75.176000000000045</c:v>
                </c:pt>
                <c:pt idx="75177">
                  <c:v>75.177000000000021</c:v>
                </c:pt>
                <c:pt idx="75178">
                  <c:v>75.177999999999997</c:v>
                </c:pt>
                <c:pt idx="75179">
                  <c:v>75.17900000000003</c:v>
                </c:pt>
                <c:pt idx="75180">
                  <c:v>75.180000000000007</c:v>
                </c:pt>
                <c:pt idx="75181">
                  <c:v>75.18100000000004</c:v>
                </c:pt>
                <c:pt idx="75182">
                  <c:v>75.182000000000016</c:v>
                </c:pt>
                <c:pt idx="75183">
                  <c:v>75.182999999999993</c:v>
                </c:pt>
                <c:pt idx="75184">
                  <c:v>75.184000000000026</c:v>
                </c:pt>
                <c:pt idx="75185">
                  <c:v>75.185000000000002</c:v>
                </c:pt>
                <c:pt idx="75186">
                  <c:v>75.186000000000035</c:v>
                </c:pt>
                <c:pt idx="75187">
                  <c:v>75.187000000000012</c:v>
                </c:pt>
                <c:pt idx="75188">
                  <c:v>75.188000000000045</c:v>
                </c:pt>
                <c:pt idx="75189">
                  <c:v>75.189000000000021</c:v>
                </c:pt>
                <c:pt idx="75190">
                  <c:v>75.19</c:v>
                </c:pt>
                <c:pt idx="75191">
                  <c:v>75.191000000000031</c:v>
                </c:pt>
                <c:pt idx="75192">
                  <c:v>75.192000000000007</c:v>
                </c:pt>
                <c:pt idx="75193">
                  <c:v>75.19300000000004</c:v>
                </c:pt>
                <c:pt idx="75194">
                  <c:v>75.194000000000017</c:v>
                </c:pt>
                <c:pt idx="75195">
                  <c:v>75.194999999999993</c:v>
                </c:pt>
                <c:pt idx="75196">
                  <c:v>75.196000000000026</c:v>
                </c:pt>
                <c:pt idx="75197">
                  <c:v>75.197000000000003</c:v>
                </c:pt>
                <c:pt idx="75198">
                  <c:v>75.198000000000036</c:v>
                </c:pt>
                <c:pt idx="75199">
                  <c:v>75.199000000000012</c:v>
                </c:pt>
                <c:pt idx="75200">
                  <c:v>75.200000000000045</c:v>
                </c:pt>
                <c:pt idx="75201">
                  <c:v>75.201000000000022</c:v>
                </c:pt>
                <c:pt idx="75202">
                  <c:v>75.201999999999998</c:v>
                </c:pt>
                <c:pt idx="75203">
                  <c:v>75.203000000000031</c:v>
                </c:pt>
                <c:pt idx="75204">
                  <c:v>75.204000000000008</c:v>
                </c:pt>
                <c:pt idx="75205">
                  <c:v>75.205000000000041</c:v>
                </c:pt>
                <c:pt idx="75206">
                  <c:v>75.206000000000017</c:v>
                </c:pt>
                <c:pt idx="75207">
                  <c:v>75.206999999999994</c:v>
                </c:pt>
                <c:pt idx="75208">
                  <c:v>75.208000000000027</c:v>
                </c:pt>
                <c:pt idx="75209">
                  <c:v>75.209000000000003</c:v>
                </c:pt>
                <c:pt idx="75210">
                  <c:v>75.210000000000036</c:v>
                </c:pt>
                <c:pt idx="75211">
                  <c:v>75.211000000000013</c:v>
                </c:pt>
                <c:pt idx="75212">
                  <c:v>75.212000000000046</c:v>
                </c:pt>
                <c:pt idx="75213">
                  <c:v>75.213000000000022</c:v>
                </c:pt>
                <c:pt idx="75214">
                  <c:v>75.213999999999999</c:v>
                </c:pt>
                <c:pt idx="75215">
                  <c:v>75.215000000000032</c:v>
                </c:pt>
                <c:pt idx="75216">
                  <c:v>75.216000000000008</c:v>
                </c:pt>
                <c:pt idx="75217">
                  <c:v>75.217000000000041</c:v>
                </c:pt>
                <c:pt idx="75218">
                  <c:v>75.218000000000018</c:v>
                </c:pt>
                <c:pt idx="75219">
                  <c:v>75.218999999999994</c:v>
                </c:pt>
                <c:pt idx="75220">
                  <c:v>75.220000000000027</c:v>
                </c:pt>
                <c:pt idx="75221">
                  <c:v>75.221000000000004</c:v>
                </c:pt>
                <c:pt idx="75222">
                  <c:v>75.222000000000037</c:v>
                </c:pt>
                <c:pt idx="75223">
                  <c:v>75.223000000000013</c:v>
                </c:pt>
                <c:pt idx="75224">
                  <c:v>75.224000000000046</c:v>
                </c:pt>
                <c:pt idx="75225">
                  <c:v>75.225000000000023</c:v>
                </c:pt>
                <c:pt idx="75226">
                  <c:v>75.225999999999999</c:v>
                </c:pt>
                <c:pt idx="75227">
                  <c:v>75.227000000000032</c:v>
                </c:pt>
                <c:pt idx="75228">
                  <c:v>75.228000000000009</c:v>
                </c:pt>
                <c:pt idx="75229">
                  <c:v>75.229000000000042</c:v>
                </c:pt>
                <c:pt idx="75230">
                  <c:v>75.230000000000018</c:v>
                </c:pt>
                <c:pt idx="75231">
                  <c:v>75.230999999999995</c:v>
                </c:pt>
                <c:pt idx="75232">
                  <c:v>75.232000000000028</c:v>
                </c:pt>
                <c:pt idx="75233">
                  <c:v>75.233000000000004</c:v>
                </c:pt>
                <c:pt idx="75234">
                  <c:v>75.234000000000037</c:v>
                </c:pt>
                <c:pt idx="75235">
                  <c:v>75.235000000000014</c:v>
                </c:pt>
                <c:pt idx="75236">
                  <c:v>75.23599999999999</c:v>
                </c:pt>
                <c:pt idx="75237">
                  <c:v>75.237000000000023</c:v>
                </c:pt>
                <c:pt idx="75238">
                  <c:v>75.238</c:v>
                </c:pt>
                <c:pt idx="75239">
                  <c:v>75.239000000000033</c:v>
                </c:pt>
                <c:pt idx="75240">
                  <c:v>75.240000000000009</c:v>
                </c:pt>
                <c:pt idx="75241">
                  <c:v>75.241000000000042</c:v>
                </c:pt>
                <c:pt idx="75242">
                  <c:v>75.242000000000019</c:v>
                </c:pt>
                <c:pt idx="75243">
                  <c:v>75.242999999999995</c:v>
                </c:pt>
                <c:pt idx="75244">
                  <c:v>75.244000000000028</c:v>
                </c:pt>
                <c:pt idx="75245">
                  <c:v>75.245000000000005</c:v>
                </c:pt>
                <c:pt idx="75246">
                  <c:v>75.246000000000038</c:v>
                </c:pt>
                <c:pt idx="75247">
                  <c:v>75.247000000000014</c:v>
                </c:pt>
                <c:pt idx="75248">
                  <c:v>75.24799999999999</c:v>
                </c:pt>
                <c:pt idx="75249">
                  <c:v>75.249000000000024</c:v>
                </c:pt>
                <c:pt idx="75250">
                  <c:v>75.25</c:v>
                </c:pt>
                <c:pt idx="75251">
                  <c:v>75.251000000000033</c:v>
                </c:pt>
                <c:pt idx="75252">
                  <c:v>75.25200000000001</c:v>
                </c:pt>
                <c:pt idx="75253">
                  <c:v>75.253000000000043</c:v>
                </c:pt>
                <c:pt idx="75254">
                  <c:v>75.254000000000019</c:v>
                </c:pt>
                <c:pt idx="75255">
                  <c:v>75.254999999999995</c:v>
                </c:pt>
                <c:pt idx="75256">
                  <c:v>75.256000000000029</c:v>
                </c:pt>
                <c:pt idx="75257">
                  <c:v>75.257000000000005</c:v>
                </c:pt>
                <c:pt idx="75258">
                  <c:v>75.258000000000038</c:v>
                </c:pt>
                <c:pt idx="75259">
                  <c:v>75.259000000000015</c:v>
                </c:pt>
                <c:pt idx="75260">
                  <c:v>75.259999999999991</c:v>
                </c:pt>
                <c:pt idx="75261">
                  <c:v>75.261000000000024</c:v>
                </c:pt>
                <c:pt idx="75262">
                  <c:v>75.262</c:v>
                </c:pt>
                <c:pt idx="75263">
                  <c:v>75.263000000000034</c:v>
                </c:pt>
                <c:pt idx="75264">
                  <c:v>75.26400000000001</c:v>
                </c:pt>
                <c:pt idx="75265">
                  <c:v>75.265000000000043</c:v>
                </c:pt>
                <c:pt idx="75266">
                  <c:v>75.26600000000002</c:v>
                </c:pt>
                <c:pt idx="75267">
                  <c:v>75.266999999999996</c:v>
                </c:pt>
                <c:pt idx="75268">
                  <c:v>75.268000000000029</c:v>
                </c:pt>
                <c:pt idx="75269">
                  <c:v>75.269000000000005</c:v>
                </c:pt>
                <c:pt idx="75270">
                  <c:v>75.270000000000039</c:v>
                </c:pt>
                <c:pt idx="75271">
                  <c:v>75.271000000000015</c:v>
                </c:pt>
                <c:pt idx="75272">
                  <c:v>75.271999999999991</c:v>
                </c:pt>
                <c:pt idx="75273">
                  <c:v>75.273000000000025</c:v>
                </c:pt>
                <c:pt idx="75274">
                  <c:v>75.274000000000001</c:v>
                </c:pt>
                <c:pt idx="75275">
                  <c:v>75.275000000000034</c:v>
                </c:pt>
                <c:pt idx="75276">
                  <c:v>75.27600000000001</c:v>
                </c:pt>
                <c:pt idx="75277">
                  <c:v>75.277000000000044</c:v>
                </c:pt>
                <c:pt idx="75278">
                  <c:v>75.27800000000002</c:v>
                </c:pt>
                <c:pt idx="75279">
                  <c:v>75.278999999999996</c:v>
                </c:pt>
                <c:pt idx="75280">
                  <c:v>75.28000000000003</c:v>
                </c:pt>
                <c:pt idx="75281">
                  <c:v>75.281000000000006</c:v>
                </c:pt>
                <c:pt idx="75282">
                  <c:v>75.282000000000039</c:v>
                </c:pt>
                <c:pt idx="75283">
                  <c:v>75.283000000000015</c:v>
                </c:pt>
                <c:pt idx="75284">
                  <c:v>75.283999999999992</c:v>
                </c:pt>
                <c:pt idx="75285">
                  <c:v>75.285000000000025</c:v>
                </c:pt>
                <c:pt idx="75286">
                  <c:v>75.286000000000001</c:v>
                </c:pt>
                <c:pt idx="75287">
                  <c:v>75.287000000000035</c:v>
                </c:pt>
                <c:pt idx="75288">
                  <c:v>75.288000000000011</c:v>
                </c:pt>
                <c:pt idx="75289">
                  <c:v>75.289000000000044</c:v>
                </c:pt>
                <c:pt idx="75290">
                  <c:v>75.29000000000002</c:v>
                </c:pt>
                <c:pt idx="75291">
                  <c:v>75.290999999999997</c:v>
                </c:pt>
                <c:pt idx="75292">
                  <c:v>75.29200000000003</c:v>
                </c:pt>
                <c:pt idx="75293">
                  <c:v>75.293000000000006</c:v>
                </c:pt>
                <c:pt idx="75294">
                  <c:v>75.29400000000004</c:v>
                </c:pt>
                <c:pt idx="75295">
                  <c:v>75.295000000000016</c:v>
                </c:pt>
                <c:pt idx="75296">
                  <c:v>75.295999999999992</c:v>
                </c:pt>
                <c:pt idx="75297">
                  <c:v>75.297000000000025</c:v>
                </c:pt>
                <c:pt idx="75298">
                  <c:v>75.298000000000002</c:v>
                </c:pt>
                <c:pt idx="75299">
                  <c:v>75.299000000000035</c:v>
                </c:pt>
                <c:pt idx="75300">
                  <c:v>75.300000000000011</c:v>
                </c:pt>
                <c:pt idx="75301">
                  <c:v>75.301000000000045</c:v>
                </c:pt>
                <c:pt idx="75302">
                  <c:v>75.302000000000021</c:v>
                </c:pt>
                <c:pt idx="75303">
                  <c:v>75.302999999999997</c:v>
                </c:pt>
                <c:pt idx="75304">
                  <c:v>75.30400000000003</c:v>
                </c:pt>
                <c:pt idx="75305">
                  <c:v>75.305000000000007</c:v>
                </c:pt>
                <c:pt idx="75306">
                  <c:v>75.30600000000004</c:v>
                </c:pt>
                <c:pt idx="75307">
                  <c:v>75.307000000000016</c:v>
                </c:pt>
                <c:pt idx="75308">
                  <c:v>75.307999999999993</c:v>
                </c:pt>
                <c:pt idx="75309">
                  <c:v>75.309000000000026</c:v>
                </c:pt>
                <c:pt idx="75310">
                  <c:v>75.31</c:v>
                </c:pt>
                <c:pt idx="75311">
                  <c:v>75.311000000000035</c:v>
                </c:pt>
                <c:pt idx="75312">
                  <c:v>75.312000000000012</c:v>
                </c:pt>
                <c:pt idx="75313">
                  <c:v>75.313000000000045</c:v>
                </c:pt>
                <c:pt idx="75314">
                  <c:v>75.314000000000021</c:v>
                </c:pt>
                <c:pt idx="75315">
                  <c:v>75.314999999999998</c:v>
                </c:pt>
                <c:pt idx="75316">
                  <c:v>75.316000000000031</c:v>
                </c:pt>
                <c:pt idx="75317">
                  <c:v>75.317000000000007</c:v>
                </c:pt>
                <c:pt idx="75318">
                  <c:v>75.31800000000004</c:v>
                </c:pt>
                <c:pt idx="75319">
                  <c:v>75.319000000000017</c:v>
                </c:pt>
                <c:pt idx="75320">
                  <c:v>75.319999999999993</c:v>
                </c:pt>
                <c:pt idx="75321">
                  <c:v>75.321000000000026</c:v>
                </c:pt>
                <c:pt idx="75322">
                  <c:v>75.322000000000003</c:v>
                </c:pt>
                <c:pt idx="75323">
                  <c:v>75.323000000000036</c:v>
                </c:pt>
                <c:pt idx="75324">
                  <c:v>75.324000000000012</c:v>
                </c:pt>
                <c:pt idx="75325">
                  <c:v>75.325000000000045</c:v>
                </c:pt>
                <c:pt idx="75326">
                  <c:v>75.326000000000022</c:v>
                </c:pt>
                <c:pt idx="75327">
                  <c:v>75.326999999999998</c:v>
                </c:pt>
                <c:pt idx="75328">
                  <c:v>75.328000000000031</c:v>
                </c:pt>
                <c:pt idx="75329">
                  <c:v>75.329000000000008</c:v>
                </c:pt>
                <c:pt idx="75330">
                  <c:v>75.330000000000041</c:v>
                </c:pt>
                <c:pt idx="75331">
                  <c:v>75.331000000000017</c:v>
                </c:pt>
                <c:pt idx="75332">
                  <c:v>75.331999999999994</c:v>
                </c:pt>
                <c:pt idx="75333">
                  <c:v>75.333000000000027</c:v>
                </c:pt>
                <c:pt idx="75334">
                  <c:v>75.334000000000003</c:v>
                </c:pt>
                <c:pt idx="75335">
                  <c:v>75.335000000000036</c:v>
                </c:pt>
                <c:pt idx="75336">
                  <c:v>75.336000000000013</c:v>
                </c:pt>
                <c:pt idx="75337">
                  <c:v>75.337000000000046</c:v>
                </c:pt>
                <c:pt idx="75338">
                  <c:v>75.338000000000022</c:v>
                </c:pt>
                <c:pt idx="75339">
                  <c:v>75.338999999999999</c:v>
                </c:pt>
                <c:pt idx="75340">
                  <c:v>75.340000000000032</c:v>
                </c:pt>
                <c:pt idx="75341">
                  <c:v>75.341000000000008</c:v>
                </c:pt>
                <c:pt idx="75342">
                  <c:v>75.342000000000041</c:v>
                </c:pt>
                <c:pt idx="75343">
                  <c:v>75.343000000000018</c:v>
                </c:pt>
                <c:pt idx="75344">
                  <c:v>75.343999999999994</c:v>
                </c:pt>
                <c:pt idx="75345">
                  <c:v>75.345000000000027</c:v>
                </c:pt>
                <c:pt idx="75346">
                  <c:v>75.346000000000004</c:v>
                </c:pt>
                <c:pt idx="75347">
                  <c:v>75.347000000000037</c:v>
                </c:pt>
                <c:pt idx="75348">
                  <c:v>75.348000000000013</c:v>
                </c:pt>
                <c:pt idx="75349">
                  <c:v>75.349000000000046</c:v>
                </c:pt>
                <c:pt idx="75350">
                  <c:v>75.350000000000023</c:v>
                </c:pt>
                <c:pt idx="75351">
                  <c:v>75.350999999999999</c:v>
                </c:pt>
                <c:pt idx="75352">
                  <c:v>75.352000000000032</c:v>
                </c:pt>
                <c:pt idx="75353">
                  <c:v>75.353000000000009</c:v>
                </c:pt>
                <c:pt idx="75354">
                  <c:v>75.354000000000042</c:v>
                </c:pt>
                <c:pt idx="75355">
                  <c:v>75.355000000000018</c:v>
                </c:pt>
                <c:pt idx="75356">
                  <c:v>75.355999999999995</c:v>
                </c:pt>
                <c:pt idx="75357">
                  <c:v>75.357000000000028</c:v>
                </c:pt>
                <c:pt idx="75358">
                  <c:v>75.358000000000004</c:v>
                </c:pt>
                <c:pt idx="75359">
                  <c:v>75.359000000000037</c:v>
                </c:pt>
                <c:pt idx="75360">
                  <c:v>75.360000000000014</c:v>
                </c:pt>
                <c:pt idx="75361">
                  <c:v>75.36099999999999</c:v>
                </c:pt>
                <c:pt idx="75362">
                  <c:v>75.362000000000023</c:v>
                </c:pt>
                <c:pt idx="75363">
                  <c:v>75.363</c:v>
                </c:pt>
                <c:pt idx="75364">
                  <c:v>75.364000000000033</c:v>
                </c:pt>
                <c:pt idx="75365">
                  <c:v>75.365000000000009</c:v>
                </c:pt>
                <c:pt idx="75366">
                  <c:v>75.366000000000042</c:v>
                </c:pt>
                <c:pt idx="75367">
                  <c:v>75.367000000000019</c:v>
                </c:pt>
                <c:pt idx="75368">
                  <c:v>75.367999999999995</c:v>
                </c:pt>
                <c:pt idx="75369">
                  <c:v>75.369000000000028</c:v>
                </c:pt>
                <c:pt idx="75370">
                  <c:v>75.37</c:v>
                </c:pt>
                <c:pt idx="75371">
                  <c:v>75.371000000000038</c:v>
                </c:pt>
                <c:pt idx="75372">
                  <c:v>75.372000000000014</c:v>
                </c:pt>
                <c:pt idx="75373">
                  <c:v>75.37299999999999</c:v>
                </c:pt>
                <c:pt idx="75374">
                  <c:v>75.374000000000024</c:v>
                </c:pt>
                <c:pt idx="75375">
                  <c:v>75.375</c:v>
                </c:pt>
                <c:pt idx="75376">
                  <c:v>75.376000000000033</c:v>
                </c:pt>
                <c:pt idx="75377">
                  <c:v>75.37700000000001</c:v>
                </c:pt>
                <c:pt idx="75378">
                  <c:v>75.378000000000043</c:v>
                </c:pt>
                <c:pt idx="75379">
                  <c:v>75.379000000000019</c:v>
                </c:pt>
                <c:pt idx="75380">
                  <c:v>75.38</c:v>
                </c:pt>
                <c:pt idx="75381">
                  <c:v>75.381000000000029</c:v>
                </c:pt>
                <c:pt idx="75382">
                  <c:v>75.382000000000005</c:v>
                </c:pt>
                <c:pt idx="75383">
                  <c:v>75.383000000000038</c:v>
                </c:pt>
                <c:pt idx="75384">
                  <c:v>75.384000000000015</c:v>
                </c:pt>
                <c:pt idx="75385">
                  <c:v>75.384999999999991</c:v>
                </c:pt>
                <c:pt idx="75386">
                  <c:v>75.386000000000024</c:v>
                </c:pt>
                <c:pt idx="75387">
                  <c:v>75.387</c:v>
                </c:pt>
                <c:pt idx="75388">
                  <c:v>75.388000000000034</c:v>
                </c:pt>
                <c:pt idx="75389">
                  <c:v>75.38900000000001</c:v>
                </c:pt>
                <c:pt idx="75390">
                  <c:v>75.390000000000043</c:v>
                </c:pt>
                <c:pt idx="75391">
                  <c:v>75.39100000000002</c:v>
                </c:pt>
                <c:pt idx="75392">
                  <c:v>75.391999999999996</c:v>
                </c:pt>
                <c:pt idx="75393">
                  <c:v>75.393000000000029</c:v>
                </c:pt>
                <c:pt idx="75394">
                  <c:v>75.394000000000005</c:v>
                </c:pt>
                <c:pt idx="75395">
                  <c:v>75.395000000000039</c:v>
                </c:pt>
                <c:pt idx="75396">
                  <c:v>75.396000000000015</c:v>
                </c:pt>
                <c:pt idx="75397">
                  <c:v>75.396999999999991</c:v>
                </c:pt>
                <c:pt idx="75398">
                  <c:v>75.398000000000025</c:v>
                </c:pt>
                <c:pt idx="75399">
                  <c:v>75.399000000000001</c:v>
                </c:pt>
                <c:pt idx="75400">
                  <c:v>75.400000000000034</c:v>
                </c:pt>
                <c:pt idx="75401">
                  <c:v>75.40100000000001</c:v>
                </c:pt>
                <c:pt idx="75402">
                  <c:v>75.402000000000044</c:v>
                </c:pt>
                <c:pt idx="75403">
                  <c:v>75.40300000000002</c:v>
                </c:pt>
                <c:pt idx="75404">
                  <c:v>75.403999999999996</c:v>
                </c:pt>
                <c:pt idx="75405">
                  <c:v>75.40500000000003</c:v>
                </c:pt>
                <c:pt idx="75406">
                  <c:v>75.406000000000006</c:v>
                </c:pt>
                <c:pt idx="75407">
                  <c:v>75.407000000000039</c:v>
                </c:pt>
                <c:pt idx="75408">
                  <c:v>75.408000000000015</c:v>
                </c:pt>
                <c:pt idx="75409">
                  <c:v>75.408999999999992</c:v>
                </c:pt>
                <c:pt idx="75410">
                  <c:v>75.410000000000025</c:v>
                </c:pt>
                <c:pt idx="75411">
                  <c:v>75.411000000000001</c:v>
                </c:pt>
                <c:pt idx="75412">
                  <c:v>75.412000000000035</c:v>
                </c:pt>
                <c:pt idx="75413">
                  <c:v>75.413000000000011</c:v>
                </c:pt>
                <c:pt idx="75414">
                  <c:v>75.414000000000044</c:v>
                </c:pt>
                <c:pt idx="75415">
                  <c:v>75.41500000000002</c:v>
                </c:pt>
                <c:pt idx="75416">
                  <c:v>75.415999999999997</c:v>
                </c:pt>
                <c:pt idx="75417">
                  <c:v>75.41700000000003</c:v>
                </c:pt>
                <c:pt idx="75418">
                  <c:v>75.418000000000006</c:v>
                </c:pt>
                <c:pt idx="75419">
                  <c:v>75.41900000000004</c:v>
                </c:pt>
                <c:pt idx="75420">
                  <c:v>75.420000000000016</c:v>
                </c:pt>
                <c:pt idx="75421">
                  <c:v>75.420999999999992</c:v>
                </c:pt>
                <c:pt idx="75422">
                  <c:v>75.422000000000025</c:v>
                </c:pt>
                <c:pt idx="75423">
                  <c:v>75.423000000000002</c:v>
                </c:pt>
                <c:pt idx="75424">
                  <c:v>75.424000000000035</c:v>
                </c:pt>
                <c:pt idx="75425">
                  <c:v>75.425000000000011</c:v>
                </c:pt>
                <c:pt idx="75426">
                  <c:v>75.426000000000045</c:v>
                </c:pt>
                <c:pt idx="75427">
                  <c:v>75.427000000000021</c:v>
                </c:pt>
                <c:pt idx="75428">
                  <c:v>75.427999999999997</c:v>
                </c:pt>
                <c:pt idx="75429">
                  <c:v>75.42900000000003</c:v>
                </c:pt>
                <c:pt idx="75430">
                  <c:v>75.430000000000007</c:v>
                </c:pt>
                <c:pt idx="75431">
                  <c:v>75.43100000000004</c:v>
                </c:pt>
                <c:pt idx="75432">
                  <c:v>75.432000000000016</c:v>
                </c:pt>
                <c:pt idx="75433">
                  <c:v>75.432999999999993</c:v>
                </c:pt>
                <c:pt idx="75434">
                  <c:v>75.434000000000026</c:v>
                </c:pt>
                <c:pt idx="75435">
                  <c:v>75.435000000000002</c:v>
                </c:pt>
                <c:pt idx="75436">
                  <c:v>75.436000000000035</c:v>
                </c:pt>
                <c:pt idx="75437">
                  <c:v>75.437000000000012</c:v>
                </c:pt>
                <c:pt idx="75438">
                  <c:v>75.438000000000045</c:v>
                </c:pt>
                <c:pt idx="75439">
                  <c:v>75.439000000000021</c:v>
                </c:pt>
                <c:pt idx="75440">
                  <c:v>75.44</c:v>
                </c:pt>
                <c:pt idx="75441">
                  <c:v>75.441000000000031</c:v>
                </c:pt>
                <c:pt idx="75442">
                  <c:v>75.442000000000007</c:v>
                </c:pt>
                <c:pt idx="75443">
                  <c:v>75.44300000000004</c:v>
                </c:pt>
                <c:pt idx="75444">
                  <c:v>75.444000000000017</c:v>
                </c:pt>
                <c:pt idx="75445">
                  <c:v>75.444999999999993</c:v>
                </c:pt>
                <c:pt idx="75446">
                  <c:v>75.446000000000026</c:v>
                </c:pt>
                <c:pt idx="75447">
                  <c:v>75.447000000000003</c:v>
                </c:pt>
                <c:pt idx="75448">
                  <c:v>75.448000000000036</c:v>
                </c:pt>
                <c:pt idx="75449">
                  <c:v>75.449000000000012</c:v>
                </c:pt>
                <c:pt idx="75450">
                  <c:v>75.450000000000045</c:v>
                </c:pt>
                <c:pt idx="75451">
                  <c:v>75.451000000000022</c:v>
                </c:pt>
                <c:pt idx="75452">
                  <c:v>75.451999999999998</c:v>
                </c:pt>
                <c:pt idx="75453">
                  <c:v>75.453000000000031</c:v>
                </c:pt>
                <c:pt idx="75454">
                  <c:v>75.454000000000008</c:v>
                </c:pt>
                <c:pt idx="75455">
                  <c:v>75.455000000000041</c:v>
                </c:pt>
                <c:pt idx="75456">
                  <c:v>75.456000000000017</c:v>
                </c:pt>
                <c:pt idx="75457">
                  <c:v>75.456999999999994</c:v>
                </c:pt>
                <c:pt idx="75458">
                  <c:v>75.458000000000027</c:v>
                </c:pt>
                <c:pt idx="75459">
                  <c:v>75.459000000000003</c:v>
                </c:pt>
                <c:pt idx="75460">
                  <c:v>75.460000000000036</c:v>
                </c:pt>
                <c:pt idx="75461">
                  <c:v>75.461000000000013</c:v>
                </c:pt>
                <c:pt idx="75462">
                  <c:v>75.462000000000046</c:v>
                </c:pt>
                <c:pt idx="75463">
                  <c:v>75.463000000000022</c:v>
                </c:pt>
                <c:pt idx="75464">
                  <c:v>75.463999999999999</c:v>
                </c:pt>
                <c:pt idx="75465">
                  <c:v>75.465000000000032</c:v>
                </c:pt>
                <c:pt idx="75466">
                  <c:v>75.466000000000008</c:v>
                </c:pt>
                <c:pt idx="75467">
                  <c:v>75.467000000000041</c:v>
                </c:pt>
                <c:pt idx="75468">
                  <c:v>75.468000000000018</c:v>
                </c:pt>
                <c:pt idx="75469">
                  <c:v>75.468999999999994</c:v>
                </c:pt>
                <c:pt idx="75470">
                  <c:v>75.470000000000027</c:v>
                </c:pt>
                <c:pt idx="75471">
                  <c:v>75.471000000000004</c:v>
                </c:pt>
                <c:pt idx="75472">
                  <c:v>75.472000000000037</c:v>
                </c:pt>
                <c:pt idx="75473">
                  <c:v>75.473000000000013</c:v>
                </c:pt>
                <c:pt idx="75474">
                  <c:v>75.474000000000046</c:v>
                </c:pt>
                <c:pt idx="75475">
                  <c:v>75.475000000000023</c:v>
                </c:pt>
                <c:pt idx="75476">
                  <c:v>75.475999999999999</c:v>
                </c:pt>
                <c:pt idx="75477">
                  <c:v>75.477000000000032</c:v>
                </c:pt>
                <c:pt idx="75478">
                  <c:v>75.478000000000009</c:v>
                </c:pt>
                <c:pt idx="75479">
                  <c:v>75.479000000000042</c:v>
                </c:pt>
                <c:pt idx="75480">
                  <c:v>75.480000000000018</c:v>
                </c:pt>
                <c:pt idx="75481">
                  <c:v>75.480999999999995</c:v>
                </c:pt>
                <c:pt idx="75482">
                  <c:v>75.482000000000028</c:v>
                </c:pt>
                <c:pt idx="75483">
                  <c:v>75.483000000000004</c:v>
                </c:pt>
                <c:pt idx="75484">
                  <c:v>75.484000000000037</c:v>
                </c:pt>
                <c:pt idx="75485">
                  <c:v>75.485000000000014</c:v>
                </c:pt>
                <c:pt idx="75486">
                  <c:v>75.48599999999999</c:v>
                </c:pt>
                <c:pt idx="75487">
                  <c:v>75.487000000000023</c:v>
                </c:pt>
                <c:pt idx="75488">
                  <c:v>75.488</c:v>
                </c:pt>
                <c:pt idx="75489">
                  <c:v>75.489000000000033</c:v>
                </c:pt>
                <c:pt idx="75490">
                  <c:v>75.490000000000009</c:v>
                </c:pt>
                <c:pt idx="75491">
                  <c:v>75.491000000000042</c:v>
                </c:pt>
                <c:pt idx="75492">
                  <c:v>75.492000000000019</c:v>
                </c:pt>
                <c:pt idx="75493">
                  <c:v>75.492999999999995</c:v>
                </c:pt>
                <c:pt idx="75494">
                  <c:v>75.494000000000028</c:v>
                </c:pt>
                <c:pt idx="75495">
                  <c:v>75.495000000000005</c:v>
                </c:pt>
                <c:pt idx="75496">
                  <c:v>75.496000000000038</c:v>
                </c:pt>
                <c:pt idx="75497">
                  <c:v>75.497000000000014</c:v>
                </c:pt>
                <c:pt idx="75498">
                  <c:v>75.49799999999999</c:v>
                </c:pt>
                <c:pt idx="75499">
                  <c:v>75.499000000000024</c:v>
                </c:pt>
                <c:pt idx="75500">
                  <c:v>75.5</c:v>
                </c:pt>
                <c:pt idx="75501">
                  <c:v>75.501000000000033</c:v>
                </c:pt>
                <c:pt idx="75502">
                  <c:v>75.50200000000001</c:v>
                </c:pt>
                <c:pt idx="75503">
                  <c:v>75.503000000000043</c:v>
                </c:pt>
                <c:pt idx="75504">
                  <c:v>75.504000000000019</c:v>
                </c:pt>
                <c:pt idx="75505">
                  <c:v>75.504999999999995</c:v>
                </c:pt>
                <c:pt idx="75506">
                  <c:v>75.506000000000029</c:v>
                </c:pt>
                <c:pt idx="75507">
                  <c:v>75.507000000000005</c:v>
                </c:pt>
                <c:pt idx="75508">
                  <c:v>75.508000000000038</c:v>
                </c:pt>
                <c:pt idx="75509">
                  <c:v>75.509000000000015</c:v>
                </c:pt>
                <c:pt idx="75510">
                  <c:v>75.509999999999991</c:v>
                </c:pt>
                <c:pt idx="75511">
                  <c:v>75.511000000000024</c:v>
                </c:pt>
                <c:pt idx="75512">
                  <c:v>75.512</c:v>
                </c:pt>
                <c:pt idx="75513">
                  <c:v>75.513000000000034</c:v>
                </c:pt>
                <c:pt idx="75514">
                  <c:v>75.51400000000001</c:v>
                </c:pt>
                <c:pt idx="75515">
                  <c:v>75.515000000000043</c:v>
                </c:pt>
                <c:pt idx="75516">
                  <c:v>75.51600000000002</c:v>
                </c:pt>
                <c:pt idx="75517">
                  <c:v>75.516999999999996</c:v>
                </c:pt>
                <c:pt idx="75518">
                  <c:v>75.518000000000029</c:v>
                </c:pt>
                <c:pt idx="75519">
                  <c:v>75.519000000000005</c:v>
                </c:pt>
                <c:pt idx="75520">
                  <c:v>75.520000000000039</c:v>
                </c:pt>
                <c:pt idx="75521">
                  <c:v>75.521000000000015</c:v>
                </c:pt>
                <c:pt idx="75522">
                  <c:v>75.521999999999991</c:v>
                </c:pt>
                <c:pt idx="75523">
                  <c:v>75.523000000000025</c:v>
                </c:pt>
                <c:pt idx="75524">
                  <c:v>75.524000000000001</c:v>
                </c:pt>
                <c:pt idx="75525">
                  <c:v>75.525000000000034</c:v>
                </c:pt>
                <c:pt idx="75526">
                  <c:v>75.52600000000001</c:v>
                </c:pt>
                <c:pt idx="75527">
                  <c:v>75.527000000000044</c:v>
                </c:pt>
                <c:pt idx="75528">
                  <c:v>75.52800000000002</c:v>
                </c:pt>
                <c:pt idx="75529">
                  <c:v>75.528999999999996</c:v>
                </c:pt>
                <c:pt idx="75530">
                  <c:v>75.53000000000003</c:v>
                </c:pt>
                <c:pt idx="75531">
                  <c:v>75.531000000000006</c:v>
                </c:pt>
                <c:pt idx="75532">
                  <c:v>75.532000000000039</c:v>
                </c:pt>
                <c:pt idx="75533">
                  <c:v>75.533000000000015</c:v>
                </c:pt>
                <c:pt idx="75534">
                  <c:v>75.533999999999992</c:v>
                </c:pt>
                <c:pt idx="75535">
                  <c:v>75.535000000000025</c:v>
                </c:pt>
                <c:pt idx="75536">
                  <c:v>75.536000000000001</c:v>
                </c:pt>
                <c:pt idx="75537">
                  <c:v>75.537000000000035</c:v>
                </c:pt>
                <c:pt idx="75538">
                  <c:v>75.538000000000011</c:v>
                </c:pt>
                <c:pt idx="75539">
                  <c:v>75.539000000000044</c:v>
                </c:pt>
                <c:pt idx="75540">
                  <c:v>75.54000000000002</c:v>
                </c:pt>
                <c:pt idx="75541">
                  <c:v>75.540999999999997</c:v>
                </c:pt>
                <c:pt idx="75542">
                  <c:v>75.54200000000003</c:v>
                </c:pt>
                <c:pt idx="75543">
                  <c:v>75.543000000000006</c:v>
                </c:pt>
                <c:pt idx="75544">
                  <c:v>75.54400000000004</c:v>
                </c:pt>
                <c:pt idx="75545">
                  <c:v>75.545000000000016</c:v>
                </c:pt>
                <c:pt idx="75546">
                  <c:v>75.545999999999992</c:v>
                </c:pt>
                <c:pt idx="75547">
                  <c:v>75.547000000000025</c:v>
                </c:pt>
                <c:pt idx="75548">
                  <c:v>75.548000000000002</c:v>
                </c:pt>
                <c:pt idx="75549">
                  <c:v>75.549000000000035</c:v>
                </c:pt>
                <c:pt idx="75550">
                  <c:v>75.550000000000011</c:v>
                </c:pt>
                <c:pt idx="75551">
                  <c:v>75.551000000000045</c:v>
                </c:pt>
                <c:pt idx="75552">
                  <c:v>75.552000000000021</c:v>
                </c:pt>
                <c:pt idx="75553">
                  <c:v>75.552999999999997</c:v>
                </c:pt>
                <c:pt idx="75554">
                  <c:v>75.55400000000003</c:v>
                </c:pt>
                <c:pt idx="75555">
                  <c:v>75.555000000000007</c:v>
                </c:pt>
                <c:pt idx="75556">
                  <c:v>75.55600000000004</c:v>
                </c:pt>
                <c:pt idx="75557">
                  <c:v>75.557000000000016</c:v>
                </c:pt>
                <c:pt idx="75558">
                  <c:v>75.557999999999993</c:v>
                </c:pt>
                <c:pt idx="75559">
                  <c:v>75.559000000000026</c:v>
                </c:pt>
                <c:pt idx="75560">
                  <c:v>75.56</c:v>
                </c:pt>
                <c:pt idx="75561">
                  <c:v>75.561000000000035</c:v>
                </c:pt>
                <c:pt idx="75562">
                  <c:v>75.562000000000012</c:v>
                </c:pt>
                <c:pt idx="75563">
                  <c:v>75.563000000000045</c:v>
                </c:pt>
                <c:pt idx="75564">
                  <c:v>75.564000000000021</c:v>
                </c:pt>
                <c:pt idx="75565">
                  <c:v>75.564999999999998</c:v>
                </c:pt>
                <c:pt idx="75566">
                  <c:v>75.566000000000031</c:v>
                </c:pt>
                <c:pt idx="75567">
                  <c:v>75.567000000000007</c:v>
                </c:pt>
                <c:pt idx="75568">
                  <c:v>75.56800000000004</c:v>
                </c:pt>
                <c:pt idx="75569">
                  <c:v>75.569000000000017</c:v>
                </c:pt>
                <c:pt idx="75570">
                  <c:v>75.569999999999993</c:v>
                </c:pt>
                <c:pt idx="75571">
                  <c:v>75.571000000000026</c:v>
                </c:pt>
                <c:pt idx="75572">
                  <c:v>75.572000000000003</c:v>
                </c:pt>
                <c:pt idx="75573">
                  <c:v>75.573000000000036</c:v>
                </c:pt>
                <c:pt idx="75574">
                  <c:v>75.574000000000012</c:v>
                </c:pt>
                <c:pt idx="75575">
                  <c:v>75.575000000000045</c:v>
                </c:pt>
                <c:pt idx="75576">
                  <c:v>75.576000000000022</c:v>
                </c:pt>
                <c:pt idx="75577">
                  <c:v>75.576999999999998</c:v>
                </c:pt>
                <c:pt idx="75578">
                  <c:v>75.578000000000031</c:v>
                </c:pt>
                <c:pt idx="75579">
                  <c:v>75.579000000000008</c:v>
                </c:pt>
                <c:pt idx="75580">
                  <c:v>75.580000000000041</c:v>
                </c:pt>
                <c:pt idx="75581">
                  <c:v>75.581000000000017</c:v>
                </c:pt>
                <c:pt idx="75582">
                  <c:v>75.581999999999994</c:v>
                </c:pt>
                <c:pt idx="75583">
                  <c:v>75.583000000000027</c:v>
                </c:pt>
                <c:pt idx="75584">
                  <c:v>75.584000000000003</c:v>
                </c:pt>
                <c:pt idx="75585">
                  <c:v>75.585000000000036</c:v>
                </c:pt>
                <c:pt idx="75586">
                  <c:v>75.586000000000013</c:v>
                </c:pt>
                <c:pt idx="75587">
                  <c:v>75.587000000000046</c:v>
                </c:pt>
                <c:pt idx="75588">
                  <c:v>75.588000000000022</c:v>
                </c:pt>
                <c:pt idx="75589">
                  <c:v>75.588999999999999</c:v>
                </c:pt>
                <c:pt idx="75590">
                  <c:v>75.590000000000032</c:v>
                </c:pt>
                <c:pt idx="75591">
                  <c:v>75.591000000000008</c:v>
                </c:pt>
                <c:pt idx="75592">
                  <c:v>75.592000000000041</c:v>
                </c:pt>
                <c:pt idx="75593">
                  <c:v>75.593000000000018</c:v>
                </c:pt>
                <c:pt idx="75594">
                  <c:v>75.593999999999994</c:v>
                </c:pt>
                <c:pt idx="75595">
                  <c:v>75.595000000000027</c:v>
                </c:pt>
                <c:pt idx="75596">
                  <c:v>75.596000000000004</c:v>
                </c:pt>
                <c:pt idx="75597">
                  <c:v>75.597000000000037</c:v>
                </c:pt>
                <c:pt idx="75598">
                  <c:v>75.598000000000013</c:v>
                </c:pt>
                <c:pt idx="75599">
                  <c:v>75.599000000000046</c:v>
                </c:pt>
                <c:pt idx="75600">
                  <c:v>75.600000000000023</c:v>
                </c:pt>
                <c:pt idx="75601">
                  <c:v>75.600999999999999</c:v>
                </c:pt>
                <c:pt idx="75602">
                  <c:v>75.602000000000032</c:v>
                </c:pt>
                <c:pt idx="75603">
                  <c:v>75.603000000000009</c:v>
                </c:pt>
                <c:pt idx="75604">
                  <c:v>75.604000000000042</c:v>
                </c:pt>
                <c:pt idx="75605">
                  <c:v>75.605000000000018</c:v>
                </c:pt>
                <c:pt idx="75606">
                  <c:v>75.605999999999995</c:v>
                </c:pt>
                <c:pt idx="75607">
                  <c:v>75.607000000000028</c:v>
                </c:pt>
                <c:pt idx="75608">
                  <c:v>75.608000000000004</c:v>
                </c:pt>
                <c:pt idx="75609">
                  <c:v>75.609000000000037</c:v>
                </c:pt>
                <c:pt idx="75610">
                  <c:v>75.610000000000014</c:v>
                </c:pt>
                <c:pt idx="75611">
                  <c:v>75.61099999999999</c:v>
                </c:pt>
                <c:pt idx="75612">
                  <c:v>75.612000000000023</c:v>
                </c:pt>
                <c:pt idx="75613">
                  <c:v>75.613</c:v>
                </c:pt>
                <c:pt idx="75614">
                  <c:v>75.614000000000033</c:v>
                </c:pt>
                <c:pt idx="75615">
                  <c:v>75.615000000000009</c:v>
                </c:pt>
                <c:pt idx="75616">
                  <c:v>75.616000000000042</c:v>
                </c:pt>
                <c:pt idx="75617">
                  <c:v>75.617000000000019</c:v>
                </c:pt>
                <c:pt idx="75618">
                  <c:v>75.617999999999995</c:v>
                </c:pt>
                <c:pt idx="75619">
                  <c:v>75.619000000000028</c:v>
                </c:pt>
                <c:pt idx="75620">
                  <c:v>75.62</c:v>
                </c:pt>
                <c:pt idx="75621">
                  <c:v>75.621000000000038</c:v>
                </c:pt>
                <c:pt idx="75622">
                  <c:v>75.622000000000014</c:v>
                </c:pt>
                <c:pt idx="75623">
                  <c:v>75.62299999999999</c:v>
                </c:pt>
                <c:pt idx="75624">
                  <c:v>75.624000000000024</c:v>
                </c:pt>
                <c:pt idx="75625">
                  <c:v>75.625</c:v>
                </c:pt>
                <c:pt idx="75626">
                  <c:v>75.626000000000033</c:v>
                </c:pt>
                <c:pt idx="75627">
                  <c:v>75.62700000000001</c:v>
                </c:pt>
                <c:pt idx="75628">
                  <c:v>75.628000000000043</c:v>
                </c:pt>
                <c:pt idx="75629">
                  <c:v>75.629000000000019</c:v>
                </c:pt>
                <c:pt idx="75630">
                  <c:v>75.63</c:v>
                </c:pt>
                <c:pt idx="75631">
                  <c:v>75.631000000000029</c:v>
                </c:pt>
                <c:pt idx="75632">
                  <c:v>75.632000000000005</c:v>
                </c:pt>
                <c:pt idx="75633">
                  <c:v>75.633000000000038</c:v>
                </c:pt>
                <c:pt idx="75634">
                  <c:v>75.634000000000015</c:v>
                </c:pt>
                <c:pt idx="75635">
                  <c:v>75.634999999999991</c:v>
                </c:pt>
                <c:pt idx="75636">
                  <c:v>75.636000000000024</c:v>
                </c:pt>
                <c:pt idx="75637">
                  <c:v>75.637</c:v>
                </c:pt>
                <c:pt idx="75638">
                  <c:v>75.638000000000034</c:v>
                </c:pt>
                <c:pt idx="75639">
                  <c:v>75.63900000000001</c:v>
                </c:pt>
                <c:pt idx="75640">
                  <c:v>75.640000000000043</c:v>
                </c:pt>
                <c:pt idx="75641">
                  <c:v>75.64100000000002</c:v>
                </c:pt>
                <c:pt idx="75642">
                  <c:v>75.641999999999996</c:v>
                </c:pt>
                <c:pt idx="75643">
                  <c:v>75.643000000000029</c:v>
                </c:pt>
                <c:pt idx="75644">
                  <c:v>75.644000000000005</c:v>
                </c:pt>
                <c:pt idx="75645">
                  <c:v>75.645000000000039</c:v>
                </c:pt>
                <c:pt idx="75646">
                  <c:v>75.646000000000015</c:v>
                </c:pt>
                <c:pt idx="75647">
                  <c:v>75.646999999999991</c:v>
                </c:pt>
                <c:pt idx="75648">
                  <c:v>75.648000000000025</c:v>
                </c:pt>
                <c:pt idx="75649">
                  <c:v>75.649000000000001</c:v>
                </c:pt>
                <c:pt idx="75650">
                  <c:v>75.650000000000034</c:v>
                </c:pt>
                <c:pt idx="75651">
                  <c:v>75.65100000000001</c:v>
                </c:pt>
                <c:pt idx="75652">
                  <c:v>75.652000000000044</c:v>
                </c:pt>
                <c:pt idx="75653">
                  <c:v>75.65300000000002</c:v>
                </c:pt>
                <c:pt idx="75654">
                  <c:v>75.653999999999996</c:v>
                </c:pt>
                <c:pt idx="75655">
                  <c:v>75.65500000000003</c:v>
                </c:pt>
                <c:pt idx="75656">
                  <c:v>75.656000000000006</c:v>
                </c:pt>
                <c:pt idx="75657">
                  <c:v>75.657000000000039</c:v>
                </c:pt>
                <c:pt idx="75658">
                  <c:v>75.658000000000015</c:v>
                </c:pt>
                <c:pt idx="75659">
                  <c:v>75.658999999999992</c:v>
                </c:pt>
                <c:pt idx="75660">
                  <c:v>75.660000000000025</c:v>
                </c:pt>
                <c:pt idx="75661">
                  <c:v>75.661000000000001</c:v>
                </c:pt>
                <c:pt idx="75662">
                  <c:v>75.662000000000035</c:v>
                </c:pt>
                <c:pt idx="75663">
                  <c:v>75.663000000000011</c:v>
                </c:pt>
                <c:pt idx="75664">
                  <c:v>75.664000000000044</c:v>
                </c:pt>
                <c:pt idx="75665">
                  <c:v>75.66500000000002</c:v>
                </c:pt>
                <c:pt idx="75666">
                  <c:v>75.665999999999997</c:v>
                </c:pt>
                <c:pt idx="75667">
                  <c:v>75.66700000000003</c:v>
                </c:pt>
                <c:pt idx="75668">
                  <c:v>75.668000000000006</c:v>
                </c:pt>
                <c:pt idx="75669">
                  <c:v>75.66900000000004</c:v>
                </c:pt>
                <c:pt idx="75670">
                  <c:v>75.670000000000016</c:v>
                </c:pt>
                <c:pt idx="75671">
                  <c:v>75.670999999999992</c:v>
                </c:pt>
                <c:pt idx="75672">
                  <c:v>75.672000000000025</c:v>
                </c:pt>
                <c:pt idx="75673">
                  <c:v>75.673000000000002</c:v>
                </c:pt>
                <c:pt idx="75674">
                  <c:v>75.674000000000035</c:v>
                </c:pt>
                <c:pt idx="75675">
                  <c:v>75.675000000000011</c:v>
                </c:pt>
                <c:pt idx="75676">
                  <c:v>75.676000000000045</c:v>
                </c:pt>
                <c:pt idx="75677">
                  <c:v>75.677000000000021</c:v>
                </c:pt>
                <c:pt idx="75678">
                  <c:v>75.677999999999997</c:v>
                </c:pt>
                <c:pt idx="75679">
                  <c:v>75.67900000000003</c:v>
                </c:pt>
                <c:pt idx="75680">
                  <c:v>75.680000000000007</c:v>
                </c:pt>
                <c:pt idx="75681">
                  <c:v>75.68100000000004</c:v>
                </c:pt>
                <c:pt idx="75682">
                  <c:v>75.682000000000016</c:v>
                </c:pt>
                <c:pt idx="75683">
                  <c:v>75.682999999999993</c:v>
                </c:pt>
                <c:pt idx="75684">
                  <c:v>75.684000000000026</c:v>
                </c:pt>
                <c:pt idx="75685">
                  <c:v>75.685000000000002</c:v>
                </c:pt>
                <c:pt idx="75686">
                  <c:v>75.686000000000035</c:v>
                </c:pt>
                <c:pt idx="75687">
                  <c:v>75.687000000000012</c:v>
                </c:pt>
                <c:pt idx="75688">
                  <c:v>75.688000000000045</c:v>
                </c:pt>
                <c:pt idx="75689">
                  <c:v>75.689000000000021</c:v>
                </c:pt>
                <c:pt idx="75690">
                  <c:v>75.69</c:v>
                </c:pt>
                <c:pt idx="75691">
                  <c:v>75.691000000000031</c:v>
                </c:pt>
                <c:pt idx="75692">
                  <c:v>75.692000000000007</c:v>
                </c:pt>
                <c:pt idx="75693">
                  <c:v>75.69300000000004</c:v>
                </c:pt>
                <c:pt idx="75694">
                  <c:v>75.694000000000017</c:v>
                </c:pt>
                <c:pt idx="75695">
                  <c:v>75.694999999999993</c:v>
                </c:pt>
                <c:pt idx="75696">
                  <c:v>75.696000000000026</c:v>
                </c:pt>
                <c:pt idx="75697">
                  <c:v>75.697000000000003</c:v>
                </c:pt>
                <c:pt idx="75698">
                  <c:v>75.698000000000036</c:v>
                </c:pt>
                <c:pt idx="75699">
                  <c:v>75.699000000000012</c:v>
                </c:pt>
                <c:pt idx="75700">
                  <c:v>75.700000000000045</c:v>
                </c:pt>
                <c:pt idx="75701">
                  <c:v>75.701000000000022</c:v>
                </c:pt>
                <c:pt idx="75702">
                  <c:v>75.701999999999998</c:v>
                </c:pt>
                <c:pt idx="75703">
                  <c:v>75.703000000000031</c:v>
                </c:pt>
                <c:pt idx="75704">
                  <c:v>75.704000000000008</c:v>
                </c:pt>
                <c:pt idx="75705">
                  <c:v>75.705000000000041</c:v>
                </c:pt>
                <c:pt idx="75706">
                  <c:v>75.706000000000017</c:v>
                </c:pt>
                <c:pt idx="75707">
                  <c:v>75.706999999999994</c:v>
                </c:pt>
                <c:pt idx="75708">
                  <c:v>75.708000000000027</c:v>
                </c:pt>
                <c:pt idx="75709">
                  <c:v>75.709000000000003</c:v>
                </c:pt>
                <c:pt idx="75710">
                  <c:v>75.710000000000036</c:v>
                </c:pt>
                <c:pt idx="75711">
                  <c:v>75.711000000000013</c:v>
                </c:pt>
                <c:pt idx="75712">
                  <c:v>75.712000000000046</c:v>
                </c:pt>
                <c:pt idx="75713">
                  <c:v>75.713000000000022</c:v>
                </c:pt>
                <c:pt idx="75714">
                  <c:v>75.713999999999999</c:v>
                </c:pt>
                <c:pt idx="75715">
                  <c:v>75.715000000000032</c:v>
                </c:pt>
                <c:pt idx="75716">
                  <c:v>75.716000000000008</c:v>
                </c:pt>
                <c:pt idx="75717">
                  <c:v>75.717000000000041</c:v>
                </c:pt>
                <c:pt idx="75718">
                  <c:v>75.718000000000018</c:v>
                </c:pt>
                <c:pt idx="75719">
                  <c:v>75.718999999999994</c:v>
                </c:pt>
                <c:pt idx="75720">
                  <c:v>75.720000000000027</c:v>
                </c:pt>
                <c:pt idx="75721">
                  <c:v>75.721000000000004</c:v>
                </c:pt>
                <c:pt idx="75722">
                  <c:v>75.722000000000037</c:v>
                </c:pt>
                <c:pt idx="75723">
                  <c:v>75.723000000000013</c:v>
                </c:pt>
                <c:pt idx="75724">
                  <c:v>75.724000000000046</c:v>
                </c:pt>
                <c:pt idx="75725">
                  <c:v>75.725000000000023</c:v>
                </c:pt>
                <c:pt idx="75726">
                  <c:v>75.725999999999999</c:v>
                </c:pt>
                <c:pt idx="75727">
                  <c:v>75.727000000000032</c:v>
                </c:pt>
                <c:pt idx="75728">
                  <c:v>75.728000000000009</c:v>
                </c:pt>
                <c:pt idx="75729">
                  <c:v>75.729000000000042</c:v>
                </c:pt>
                <c:pt idx="75730">
                  <c:v>75.730000000000018</c:v>
                </c:pt>
                <c:pt idx="75731">
                  <c:v>75.730999999999995</c:v>
                </c:pt>
                <c:pt idx="75732">
                  <c:v>75.732000000000028</c:v>
                </c:pt>
                <c:pt idx="75733">
                  <c:v>75.733000000000004</c:v>
                </c:pt>
                <c:pt idx="75734">
                  <c:v>75.734000000000037</c:v>
                </c:pt>
                <c:pt idx="75735">
                  <c:v>75.735000000000014</c:v>
                </c:pt>
                <c:pt idx="75736">
                  <c:v>75.73599999999999</c:v>
                </c:pt>
                <c:pt idx="75737">
                  <c:v>75.737000000000023</c:v>
                </c:pt>
                <c:pt idx="75738">
                  <c:v>75.738</c:v>
                </c:pt>
                <c:pt idx="75739">
                  <c:v>75.739000000000033</c:v>
                </c:pt>
                <c:pt idx="75740">
                  <c:v>75.740000000000009</c:v>
                </c:pt>
                <c:pt idx="75741">
                  <c:v>75.741000000000042</c:v>
                </c:pt>
                <c:pt idx="75742">
                  <c:v>75.742000000000019</c:v>
                </c:pt>
                <c:pt idx="75743">
                  <c:v>75.742999999999995</c:v>
                </c:pt>
                <c:pt idx="75744">
                  <c:v>75.744000000000028</c:v>
                </c:pt>
                <c:pt idx="75745">
                  <c:v>75.745000000000005</c:v>
                </c:pt>
                <c:pt idx="75746">
                  <c:v>75.746000000000038</c:v>
                </c:pt>
                <c:pt idx="75747">
                  <c:v>75.747000000000014</c:v>
                </c:pt>
                <c:pt idx="75748">
                  <c:v>75.74799999999999</c:v>
                </c:pt>
                <c:pt idx="75749">
                  <c:v>75.749000000000024</c:v>
                </c:pt>
                <c:pt idx="75750">
                  <c:v>75.75</c:v>
                </c:pt>
                <c:pt idx="75751">
                  <c:v>75.751000000000033</c:v>
                </c:pt>
                <c:pt idx="75752">
                  <c:v>75.75200000000001</c:v>
                </c:pt>
                <c:pt idx="75753">
                  <c:v>75.753000000000043</c:v>
                </c:pt>
                <c:pt idx="75754">
                  <c:v>75.754000000000019</c:v>
                </c:pt>
                <c:pt idx="75755">
                  <c:v>75.754999999999995</c:v>
                </c:pt>
                <c:pt idx="75756">
                  <c:v>75.756000000000029</c:v>
                </c:pt>
                <c:pt idx="75757">
                  <c:v>75.757000000000005</c:v>
                </c:pt>
                <c:pt idx="75758">
                  <c:v>75.758000000000038</c:v>
                </c:pt>
                <c:pt idx="75759">
                  <c:v>75.759000000000015</c:v>
                </c:pt>
                <c:pt idx="75760">
                  <c:v>75.759999999999991</c:v>
                </c:pt>
                <c:pt idx="75761">
                  <c:v>75.761000000000024</c:v>
                </c:pt>
                <c:pt idx="75762">
                  <c:v>75.762</c:v>
                </c:pt>
                <c:pt idx="75763">
                  <c:v>75.763000000000034</c:v>
                </c:pt>
                <c:pt idx="75764">
                  <c:v>75.76400000000001</c:v>
                </c:pt>
                <c:pt idx="75765">
                  <c:v>75.765000000000043</c:v>
                </c:pt>
                <c:pt idx="75766">
                  <c:v>75.76600000000002</c:v>
                </c:pt>
                <c:pt idx="75767">
                  <c:v>75.766999999999996</c:v>
                </c:pt>
                <c:pt idx="75768">
                  <c:v>75.768000000000029</c:v>
                </c:pt>
                <c:pt idx="75769">
                  <c:v>75.769000000000005</c:v>
                </c:pt>
                <c:pt idx="75770">
                  <c:v>75.770000000000039</c:v>
                </c:pt>
                <c:pt idx="75771">
                  <c:v>75.771000000000015</c:v>
                </c:pt>
                <c:pt idx="75772">
                  <c:v>75.771999999999991</c:v>
                </c:pt>
                <c:pt idx="75773">
                  <c:v>75.773000000000025</c:v>
                </c:pt>
                <c:pt idx="75774">
                  <c:v>75.774000000000001</c:v>
                </c:pt>
                <c:pt idx="75775">
                  <c:v>75.775000000000034</c:v>
                </c:pt>
                <c:pt idx="75776">
                  <c:v>75.77600000000001</c:v>
                </c:pt>
                <c:pt idx="75777">
                  <c:v>75.777000000000044</c:v>
                </c:pt>
                <c:pt idx="75778">
                  <c:v>75.77800000000002</c:v>
                </c:pt>
                <c:pt idx="75779">
                  <c:v>75.778999999999996</c:v>
                </c:pt>
                <c:pt idx="75780">
                  <c:v>75.78000000000003</c:v>
                </c:pt>
                <c:pt idx="75781">
                  <c:v>75.781000000000006</c:v>
                </c:pt>
                <c:pt idx="75782">
                  <c:v>75.782000000000039</c:v>
                </c:pt>
                <c:pt idx="75783">
                  <c:v>75.783000000000015</c:v>
                </c:pt>
                <c:pt idx="75784">
                  <c:v>75.783999999999992</c:v>
                </c:pt>
                <c:pt idx="75785">
                  <c:v>75.785000000000025</c:v>
                </c:pt>
                <c:pt idx="75786">
                  <c:v>75.786000000000001</c:v>
                </c:pt>
                <c:pt idx="75787">
                  <c:v>75.787000000000035</c:v>
                </c:pt>
                <c:pt idx="75788">
                  <c:v>75.788000000000011</c:v>
                </c:pt>
                <c:pt idx="75789">
                  <c:v>75.789000000000044</c:v>
                </c:pt>
                <c:pt idx="75790">
                  <c:v>75.79000000000002</c:v>
                </c:pt>
                <c:pt idx="75791">
                  <c:v>75.790999999999997</c:v>
                </c:pt>
                <c:pt idx="75792">
                  <c:v>75.79200000000003</c:v>
                </c:pt>
                <c:pt idx="75793">
                  <c:v>75.793000000000006</c:v>
                </c:pt>
                <c:pt idx="75794">
                  <c:v>75.79400000000004</c:v>
                </c:pt>
                <c:pt idx="75795">
                  <c:v>75.795000000000016</c:v>
                </c:pt>
                <c:pt idx="75796">
                  <c:v>75.795999999999992</c:v>
                </c:pt>
                <c:pt idx="75797">
                  <c:v>75.797000000000025</c:v>
                </c:pt>
                <c:pt idx="75798">
                  <c:v>75.798000000000002</c:v>
                </c:pt>
                <c:pt idx="75799">
                  <c:v>75.799000000000035</c:v>
                </c:pt>
                <c:pt idx="75800">
                  <c:v>75.800000000000011</c:v>
                </c:pt>
                <c:pt idx="75801">
                  <c:v>75.801000000000045</c:v>
                </c:pt>
                <c:pt idx="75802">
                  <c:v>75.802000000000021</c:v>
                </c:pt>
                <c:pt idx="75803">
                  <c:v>75.802999999999997</c:v>
                </c:pt>
                <c:pt idx="75804">
                  <c:v>75.80400000000003</c:v>
                </c:pt>
                <c:pt idx="75805">
                  <c:v>75.805000000000007</c:v>
                </c:pt>
                <c:pt idx="75806">
                  <c:v>75.80600000000004</c:v>
                </c:pt>
                <c:pt idx="75807">
                  <c:v>75.807000000000016</c:v>
                </c:pt>
                <c:pt idx="75808">
                  <c:v>75.807999999999993</c:v>
                </c:pt>
                <c:pt idx="75809">
                  <c:v>75.809000000000026</c:v>
                </c:pt>
                <c:pt idx="75810">
                  <c:v>75.81</c:v>
                </c:pt>
                <c:pt idx="75811">
                  <c:v>75.811000000000035</c:v>
                </c:pt>
                <c:pt idx="75812">
                  <c:v>75.812000000000012</c:v>
                </c:pt>
                <c:pt idx="75813">
                  <c:v>75.813000000000045</c:v>
                </c:pt>
                <c:pt idx="75814">
                  <c:v>75.814000000000021</c:v>
                </c:pt>
                <c:pt idx="75815">
                  <c:v>75.814999999999998</c:v>
                </c:pt>
                <c:pt idx="75816">
                  <c:v>75.816000000000031</c:v>
                </c:pt>
                <c:pt idx="75817">
                  <c:v>75.817000000000007</c:v>
                </c:pt>
                <c:pt idx="75818">
                  <c:v>75.81800000000004</c:v>
                </c:pt>
                <c:pt idx="75819">
                  <c:v>75.819000000000017</c:v>
                </c:pt>
                <c:pt idx="75820">
                  <c:v>75.819999999999993</c:v>
                </c:pt>
                <c:pt idx="75821">
                  <c:v>75.821000000000026</c:v>
                </c:pt>
                <c:pt idx="75822">
                  <c:v>75.822000000000003</c:v>
                </c:pt>
                <c:pt idx="75823">
                  <c:v>75.823000000000036</c:v>
                </c:pt>
                <c:pt idx="75824">
                  <c:v>75.824000000000012</c:v>
                </c:pt>
                <c:pt idx="75825">
                  <c:v>75.825000000000045</c:v>
                </c:pt>
                <c:pt idx="75826">
                  <c:v>75.826000000000022</c:v>
                </c:pt>
                <c:pt idx="75827">
                  <c:v>75.826999999999998</c:v>
                </c:pt>
                <c:pt idx="75828">
                  <c:v>75.828000000000031</c:v>
                </c:pt>
                <c:pt idx="75829">
                  <c:v>75.829000000000008</c:v>
                </c:pt>
                <c:pt idx="75830">
                  <c:v>75.830000000000041</c:v>
                </c:pt>
                <c:pt idx="75831">
                  <c:v>75.831000000000017</c:v>
                </c:pt>
                <c:pt idx="75832">
                  <c:v>75.831999999999994</c:v>
                </c:pt>
                <c:pt idx="75833">
                  <c:v>75.833000000000027</c:v>
                </c:pt>
                <c:pt idx="75834">
                  <c:v>75.834000000000003</c:v>
                </c:pt>
                <c:pt idx="75835">
                  <c:v>75.835000000000036</c:v>
                </c:pt>
                <c:pt idx="75836">
                  <c:v>75.836000000000013</c:v>
                </c:pt>
                <c:pt idx="75837">
                  <c:v>75.837000000000046</c:v>
                </c:pt>
                <c:pt idx="75838">
                  <c:v>75.838000000000022</c:v>
                </c:pt>
                <c:pt idx="75839">
                  <c:v>75.838999999999999</c:v>
                </c:pt>
                <c:pt idx="75840">
                  <c:v>75.840000000000032</c:v>
                </c:pt>
                <c:pt idx="75841">
                  <c:v>75.841000000000008</c:v>
                </c:pt>
                <c:pt idx="75842">
                  <c:v>75.842000000000041</c:v>
                </c:pt>
                <c:pt idx="75843">
                  <c:v>75.843000000000018</c:v>
                </c:pt>
                <c:pt idx="75844">
                  <c:v>75.843999999999994</c:v>
                </c:pt>
                <c:pt idx="75845">
                  <c:v>75.845000000000027</c:v>
                </c:pt>
                <c:pt idx="75846">
                  <c:v>75.846000000000004</c:v>
                </c:pt>
                <c:pt idx="75847">
                  <c:v>75.847000000000037</c:v>
                </c:pt>
                <c:pt idx="75848">
                  <c:v>75.848000000000013</c:v>
                </c:pt>
                <c:pt idx="75849">
                  <c:v>75.849000000000046</c:v>
                </c:pt>
                <c:pt idx="75850">
                  <c:v>75.850000000000023</c:v>
                </c:pt>
                <c:pt idx="75851">
                  <c:v>75.850999999999999</c:v>
                </c:pt>
                <c:pt idx="75852">
                  <c:v>75.852000000000032</c:v>
                </c:pt>
                <c:pt idx="75853">
                  <c:v>75.853000000000009</c:v>
                </c:pt>
                <c:pt idx="75854">
                  <c:v>75.854000000000042</c:v>
                </c:pt>
                <c:pt idx="75855">
                  <c:v>75.855000000000018</c:v>
                </c:pt>
                <c:pt idx="75856">
                  <c:v>75.855999999999995</c:v>
                </c:pt>
                <c:pt idx="75857">
                  <c:v>75.857000000000028</c:v>
                </c:pt>
                <c:pt idx="75858">
                  <c:v>75.858000000000004</c:v>
                </c:pt>
                <c:pt idx="75859">
                  <c:v>75.859000000000037</c:v>
                </c:pt>
                <c:pt idx="75860">
                  <c:v>75.860000000000014</c:v>
                </c:pt>
                <c:pt idx="75861">
                  <c:v>75.86099999999999</c:v>
                </c:pt>
                <c:pt idx="75862">
                  <c:v>75.862000000000023</c:v>
                </c:pt>
                <c:pt idx="75863">
                  <c:v>75.863</c:v>
                </c:pt>
                <c:pt idx="75864">
                  <c:v>75.864000000000033</c:v>
                </c:pt>
                <c:pt idx="75865">
                  <c:v>75.865000000000009</c:v>
                </c:pt>
                <c:pt idx="75866">
                  <c:v>75.866000000000042</c:v>
                </c:pt>
                <c:pt idx="75867">
                  <c:v>75.867000000000019</c:v>
                </c:pt>
                <c:pt idx="75868">
                  <c:v>75.867999999999995</c:v>
                </c:pt>
                <c:pt idx="75869">
                  <c:v>75.869000000000028</c:v>
                </c:pt>
                <c:pt idx="75870">
                  <c:v>75.87</c:v>
                </c:pt>
                <c:pt idx="75871">
                  <c:v>75.871000000000038</c:v>
                </c:pt>
                <c:pt idx="75872">
                  <c:v>75.872000000000014</c:v>
                </c:pt>
                <c:pt idx="75873">
                  <c:v>75.87299999999999</c:v>
                </c:pt>
                <c:pt idx="75874">
                  <c:v>75.874000000000024</c:v>
                </c:pt>
                <c:pt idx="75875">
                  <c:v>75.875</c:v>
                </c:pt>
                <c:pt idx="75876">
                  <c:v>75.876000000000033</c:v>
                </c:pt>
                <c:pt idx="75877">
                  <c:v>75.87700000000001</c:v>
                </c:pt>
                <c:pt idx="75878">
                  <c:v>75.878000000000043</c:v>
                </c:pt>
                <c:pt idx="75879">
                  <c:v>75.879000000000019</c:v>
                </c:pt>
                <c:pt idx="75880">
                  <c:v>75.88</c:v>
                </c:pt>
                <c:pt idx="75881">
                  <c:v>75.881000000000029</c:v>
                </c:pt>
                <c:pt idx="75882">
                  <c:v>75.882000000000005</c:v>
                </c:pt>
                <c:pt idx="75883">
                  <c:v>75.883000000000038</c:v>
                </c:pt>
                <c:pt idx="75884">
                  <c:v>75.884000000000015</c:v>
                </c:pt>
                <c:pt idx="75885">
                  <c:v>75.884999999999991</c:v>
                </c:pt>
                <c:pt idx="75886">
                  <c:v>75.886000000000024</c:v>
                </c:pt>
                <c:pt idx="75887">
                  <c:v>75.887</c:v>
                </c:pt>
                <c:pt idx="75888">
                  <c:v>75.888000000000034</c:v>
                </c:pt>
                <c:pt idx="75889">
                  <c:v>75.88900000000001</c:v>
                </c:pt>
                <c:pt idx="75890">
                  <c:v>75.890000000000043</c:v>
                </c:pt>
                <c:pt idx="75891">
                  <c:v>75.89100000000002</c:v>
                </c:pt>
                <c:pt idx="75892">
                  <c:v>75.891999999999996</c:v>
                </c:pt>
                <c:pt idx="75893">
                  <c:v>75.893000000000029</c:v>
                </c:pt>
                <c:pt idx="75894">
                  <c:v>75.894000000000005</c:v>
                </c:pt>
                <c:pt idx="75895">
                  <c:v>75.895000000000039</c:v>
                </c:pt>
                <c:pt idx="75896">
                  <c:v>75.896000000000015</c:v>
                </c:pt>
                <c:pt idx="75897">
                  <c:v>75.896999999999991</c:v>
                </c:pt>
                <c:pt idx="75898">
                  <c:v>75.898000000000025</c:v>
                </c:pt>
                <c:pt idx="75899">
                  <c:v>75.899000000000001</c:v>
                </c:pt>
                <c:pt idx="75900">
                  <c:v>75.900000000000034</c:v>
                </c:pt>
                <c:pt idx="75901">
                  <c:v>75.90100000000001</c:v>
                </c:pt>
                <c:pt idx="75902">
                  <c:v>75.902000000000044</c:v>
                </c:pt>
                <c:pt idx="75903">
                  <c:v>75.90300000000002</c:v>
                </c:pt>
                <c:pt idx="75904">
                  <c:v>75.903999999999996</c:v>
                </c:pt>
                <c:pt idx="75905">
                  <c:v>75.90500000000003</c:v>
                </c:pt>
                <c:pt idx="75906">
                  <c:v>75.906000000000006</c:v>
                </c:pt>
                <c:pt idx="75907">
                  <c:v>75.907000000000039</c:v>
                </c:pt>
                <c:pt idx="75908">
                  <c:v>75.908000000000015</c:v>
                </c:pt>
                <c:pt idx="75909">
                  <c:v>75.908999999999992</c:v>
                </c:pt>
                <c:pt idx="75910">
                  <c:v>75.910000000000025</c:v>
                </c:pt>
                <c:pt idx="75911">
                  <c:v>75.911000000000001</c:v>
                </c:pt>
                <c:pt idx="75912">
                  <c:v>75.912000000000035</c:v>
                </c:pt>
                <c:pt idx="75913">
                  <c:v>75.913000000000011</c:v>
                </c:pt>
                <c:pt idx="75914">
                  <c:v>75.914000000000044</c:v>
                </c:pt>
                <c:pt idx="75915">
                  <c:v>75.91500000000002</c:v>
                </c:pt>
                <c:pt idx="75916">
                  <c:v>75.915999999999997</c:v>
                </c:pt>
                <c:pt idx="75917">
                  <c:v>75.91700000000003</c:v>
                </c:pt>
                <c:pt idx="75918">
                  <c:v>75.918000000000006</c:v>
                </c:pt>
                <c:pt idx="75919">
                  <c:v>75.91900000000004</c:v>
                </c:pt>
                <c:pt idx="75920">
                  <c:v>75.920000000000016</c:v>
                </c:pt>
                <c:pt idx="75921">
                  <c:v>75.920999999999992</c:v>
                </c:pt>
                <c:pt idx="75922">
                  <c:v>75.922000000000025</c:v>
                </c:pt>
                <c:pt idx="75923">
                  <c:v>75.923000000000002</c:v>
                </c:pt>
                <c:pt idx="75924">
                  <c:v>75.924000000000035</c:v>
                </c:pt>
                <c:pt idx="75925">
                  <c:v>75.925000000000011</c:v>
                </c:pt>
                <c:pt idx="75926">
                  <c:v>75.926000000000045</c:v>
                </c:pt>
                <c:pt idx="75927">
                  <c:v>75.927000000000021</c:v>
                </c:pt>
                <c:pt idx="75928">
                  <c:v>75.927999999999997</c:v>
                </c:pt>
                <c:pt idx="75929">
                  <c:v>75.92900000000003</c:v>
                </c:pt>
                <c:pt idx="75930">
                  <c:v>75.930000000000007</c:v>
                </c:pt>
                <c:pt idx="75931">
                  <c:v>75.93100000000004</c:v>
                </c:pt>
                <c:pt idx="75932">
                  <c:v>75.932000000000016</c:v>
                </c:pt>
                <c:pt idx="75933">
                  <c:v>75.932999999999993</c:v>
                </c:pt>
                <c:pt idx="75934">
                  <c:v>75.934000000000026</c:v>
                </c:pt>
                <c:pt idx="75935">
                  <c:v>75.935000000000002</c:v>
                </c:pt>
                <c:pt idx="75936">
                  <c:v>75.936000000000035</c:v>
                </c:pt>
                <c:pt idx="75937">
                  <c:v>75.937000000000012</c:v>
                </c:pt>
                <c:pt idx="75938">
                  <c:v>75.938000000000045</c:v>
                </c:pt>
                <c:pt idx="75939">
                  <c:v>75.939000000000021</c:v>
                </c:pt>
                <c:pt idx="75940">
                  <c:v>75.94</c:v>
                </c:pt>
                <c:pt idx="75941">
                  <c:v>75.941000000000031</c:v>
                </c:pt>
                <c:pt idx="75942">
                  <c:v>75.942000000000007</c:v>
                </c:pt>
                <c:pt idx="75943">
                  <c:v>75.94300000000004</c:v>
                </c:pt>
                <c:pt idx="75944">
                  <c:v>75.944000000000017</c:v>
                </c:pt>
                <c:pt idx="75945">
                  <c:v>75.944999999999993</c:v>
                </c:pt>
                <c:pt idx="75946">
                  <c:v>75.946000000000026</c:v>
                </c:pt>
                <c:pt idx="75947">
                  <c:v>75.947000000000003</c:v>
                </c:pt>
                <c:pt idx="75948">
                  <c:v>75.948000000000036</c:v>
                </c:pt>
                <c:pt idx="75949">
                  <c:v>75.949000000000012</c:v>
                </c:pt>
                <c:pt idx="75950">
                  <c:v>75.950000000000045</c:v>
                </c:pt>
                <c:pt idx="75951">
                  <c:v>75.951000000000022</c:v>
                </c:pt>
                <c:pt idx="75952">
                  <c:v>75.951999999999998</c:v>
                </c:pt>
                <c:pt idx="75953">
                  <c:v>75.953000000000031</c:v>
                </c:pt>
                <c:pt idx="75954">
                  <c:v>75.954000000000008</c:v>
                </c:pt>
                <c:pt idx="75955">
                  <c:v>75.955000000000041</c:v>
                </c:pt>
                <c:pt idx="75956">
                  <c:v>75.956000000000017</c:v>
                </c:pt>
                <c:pt idx="75957">
                  <c:v>75.956999999999994</c:v>
                </c:pt>
                <c:pt idx="75958">
                  <c:v>75.958000000000027</c:v>
                </c:pt>
                <c:pt idx="75959">
                  <c:v>75.959000000000003</c:v>
                </c:pt>
                <c:pt idx="75960">
                  <c:v>75.960000000000036</c:v>
                </c:pt>
                <c:pt idx="75961">
                  <c:v>75.961000000000013</c:v>
                </c:pt>
                <c:pt idx="75962">
                  <c:v>75.962000000000046</c:v>
                </c:pt>
                <c:pt idx="75963">
                  <c:v>75.963000000000022</c:v>
                </c:pt>
                <c:pt idx="75964">
                  <c:v>75.963999999999999</c:v>
                </c:pt>
                <c:pt idx="75965">
                  <c:v>75.965000000000032</c:v>
                </c:pt>
                <c:pt idx="75966">
                  <c:v>75.966000000000008</c:v>
                </c:pt>
                <c:pt idx="75967">
                  <c:v>75.967000000000041</c:v>
                </c:pt>
                <c:pt idx="75968">
                  <c:v>75.968000000000018</c:v>
                </c:pt>
                <c:pt idx="75969">
                  <c:v>75.968999999999994</c:v>
                </c:pt>
                <c:pt idx="75970">
                  <c:v>75.970000000000027</c:v>
                </c:pt>
                <c:pt idx="75971">
                  <c:v>75.971000000000004</c:v>
                </c:pt>
                <c:pt idx="75972">
                  <c:v>75.972000000000037</c:v>
                </c:pt>
                <c:pt idx="75973">
                  <c:v>75.973000000000013</c:v>
                </c:pt>
                <c:pt idx="75974">
                  <c:v>75.974000000000046</c:v>
                </c:pt>
                <c:pt idx="75975">
                  <c:v>75.975000000000023</c:v>
                </c:pt>
                <c:pt idx="75976">
                  <c:v>75.975999999999999</c:v>
                </c:pt>
                <c:pt idx="75977">
                  <c:v>75.977000000000032</c:v>
                </c:pt>
                <c:pt idx="75978">
                  <c:v>75.978000000000009</c:v>
                </c:pt>
                <c:pt idx="75979">
                  <c:v>75.979000000000042</c:v>
                </c:pt>
                <c:pt idx="75980">
                  <c:v>75.980000000000018</c:v>
                </c:pt>
                <c:pt idx="75981">
                  <c:v>75.980999999999995</c:v>
                </c:pt>
                <c:pt idx="75982">
                  <c:v>75.982000000000028</c:v>
                </c:pt>
                <c:pt idx="75983">
                  <c:v>75.983000000000004</c:v>
                </c:pt>
                <c:pt idx="75984">
                  <c:v>75.984000000000037</c:v>
                </c:pt>
                <c:pt idx="75985">
                  <c:v>75.985000000000014</c:v>
                </c:pt>
                <c:pt idx="75986">
                  <c:v>75.98599999999999</c:v>
                </c:pt>
                <c:pt idx="75987">
                  <c:v>75.987000000000023</c:v>
                </c:pt>
                <c:pt idx="75988">
                  <c:v>75.988</c:v>
                </c:pt>
                <c:pt idx="75989">
                  <c:v>75.989000000000033</c:v>
                </c:pt>
                <c:pt idx="75990">
                  <c:v>75.990000000000009</c:v>
                </c:pt>
                <c:pt idx="75991">
                  <c:v>75.991000000000042</c:v>
                </c:pt>
                <c:pt idx="75992">
                  <c:v>75.992000000000019</c:v>
                </c:pt>
                <c:pt idx="75993">
                  <c:v>75.992999999999995</c:v>
                </c:pt>
                <c:pt idx="75994">
                  <c:v>75.994000000000028</c:v>
                </c:pt>
                <c:pt idx="75995">
                  <c:v>75.995000000000005</c:v>
                </c:pt>
                <c:pt idx="75996">
                  <c:v>75.996000000000038</c:v>
                </c:pt>
                <c:pt idx="75997">
                  <c:v>75.997000000000014</c:v>
                </c:pt>
                <c:pt idx="75998">
                  <c:v>75.99799999999999</c:v>
                </c:pt>
                <c:pt idx="75999">
                  <c:v>75.999000000000024</c:v>
                </c:pt>
                <c:pt idx="76000">
                  <c:v>76</c:v>
                </c:pt>
                <c:pt idx="76001">
                  <c:v>76.001000000000033</c:v>
                </c:pt>
                <c:pt idx="76002">
                  <c:v>76.00200000000001</c:v>
                </c:pt>
                <c:pt idx="76003">
                  <c:v>76.003000000000043</c:v>
                </c:pt>
                <c:pt idx="76004">
                  <c:v>76.004000000000019</c:v>
                </c:pt>
                <c:pt idx="76005">
                  <c:v>76.004999999999995</c:v>
                </c:pt>
                <c:pt idx="76006">
                  <c:v>76.006000000000029</c:v>
                </c:pt>
                <c:pt idx="76007">
                  <c:v>76.007000000000005</c:v>
                </c:pt>
                <c:pt idx="76008">
                  <c:v>76.008000000000038</c:v>
                </c:pt>
                <c:pt idx="76009">
                  <c:v>76.009000000000015</c:v>
                </c:pt>
                <c:pt idx="76010">
                  <c:v>76.009999999999991</c:v>
                </c:pt>
                <c:pt idx="76011">
                  <c:v>76.011000000000024</c:v>
                </c:pt>
                <c:pt idx="76012">
                  <c:v>76.012</c:v>
                </c:pt>
                <c:pt idx="76013">
                  <c:v>76.013000000000034</c:v>
                </c:pt>
                <c:pt idx="76014">
                  <c:v>76.01400000000001</c:v>
                </c:pt>
                <c:pt idx="76015">
                  <c:v>76.015000000000043</c:v>
                </c:pt>
                <c:pt idx="76016">
                  <c:v>76.01600000000002</c:v>
                </c:pt>
                <c:pt idx="76017">
                  <c:v>76.016999999999996</c:v>
                </c:pt>
                <c:pt idx="76018">
                  <c:v>76.018000000000029</c:v>
                </c:pt>
                <c:pt idx="76019">
                  <c:v>76.019000000000005</c:v>
                </c:pt>
                <c:pt idx="76020">
                  <c:v>76.020000000000039</c:v>
                </c:pt>
                <c:pt idx="76021">
                  <c:v>76.021000000000015</c:v>
                </c:pt>
                <c:pt idx="76022">
                  <c:v>76.021999999999991</c:v>
                </c:pt>
                <c:pt idx="76023">
                  <c:v>76.023000000000025</c:v>
                </c:pt>
                <c:pt idx="76024">
                  <c:v>76.024000000000001</c:v>
                </c:pt>
                <c:pt idx="76025">
                  <c:v>76.025000000000034</c:v>
                </c:pt>
                <c:pt idx="76026">
                  <c:v>76.02600000000001</c:v>
                </c:pt>
                <c:pt idx="76027">
                  <c:v>76.027000000000044</c:v>
                </c:pt>
                <c:pt idx="76028">
                  <c:v>76.02800000000002</c:v>
                </c:pt>
                <c:pt idx="76029">
                  <c:v>76.028999999999996</c:v>
                </c:pt>
                <c:pt idx="76030">
                  <c:v>76.03000000000003</c:v>
                </c:pt>
                <c:pt idx="76031">
                  <c:v>76.031000000000006</c:v>
                </c:pt>
                <c:pt idx="76032">
                  <c:v>76.032000000000039</c:v>
                </c:pt>
                <c:pt idx="76033">
                  <c:v>76.033000000000015</c:v>
                </c:pt>
                <c:pt idx="76034">
                  <c:v>76.033999999999992</c:v>
                </c:pt>
                <c:pt idx="76035">
                  <c:v>76.035000000000025</c:v>
                </c:pt>
                <c:pt idx="76036">
                  <c:v>76.036000000000001</c:v>
                </c:pt>
                <c:pt idx="76037">
                  <c:v>76.037000000000035</c:v>
                </c:pt>
                <c:pt idx="76038">
                  <c:v>76.038000000000011</c:v>
                </c:pt>
                <c:pt idx="76039">
                  <c:v>76.039000000000044</c:v>
                </c:pt>
                <c:pt idx="76040">
                  <c:v>76.04000000000002</c:v>
                </c:pt>
                <c:pt idx="76041">
                  <c:v>76.040999999999997</c:v>
                </c:pt>
                <c:pt idx="76042">
                  <c:v>76.04200000000003</c:v>
                </c:pt>
                <c:pt idx="76043">
                  <c:v>76.043000000000006</c:v>
                </c:pt>
                <c:pt idx="76044">
                  <c:v>76.04400000000004</c:v>
                </c:pt>
                <c:pt idx="76045">
                  <c:v>76.045000000000016</c:v>
                </c:pt>
                <c:pt idx="76046">
                  <c:v>76.045999999999992</c:v>
                </c:pt>
                <c:pt idx="76047">
                  <c:v>76.047000000000025</c:v>
                </c:pt>
                <c:pt idx="76048">
                  <c:v>76.048000000000002</c:v>
                </c:pt>
                <c:pt idx="76049">
                  <c:v>76.049000000000035</c:v>
                </c:pt>
                <c:pt idx="76050">
                  <c:v>76.050000000000011</c:v>
                </c:pt>
                <c:pt idx="76051">
                  <c:v>76.051000000000045</c:v>
                </c:pt>
                <c:pt idx="76052">
                  <c:v>76.052000000000021</c:v>
                </c:pt>
                <c:pt idx="76053">
                  <c:v>76.052999999999997</c:v>
                </c:pt>
                <c:pt idx="76054">
                  <c:v>76.05400000000003</c:v>
                </c:pt>
                <c:pt idx="76055">
                  <c:v>76.055000000000007</c:v>
                </c:pt>
                <c:pt idx="76056">
                  <c:v>76.05600000000004</c:v>
                </c:pt>
                <c:pt idx="76057">
                  <c:v>76.057000000000016</c:v>
                </c:pt>
                <c:pt idx="76058">
                  <c:v>76.057999999999993</c:v>
                </c:pt>
                <c:pt idx="76059">
                  <c:v>76.059000000000026</c:v>
                </c:pt>
                <c:pt idx="76060">
                  <c:v>76.06</c:v>
                </c:pt>
                <c:pt idx="76061">
                  <c:v>76.061000000000035</c:v>
                </c:pt>
                <c:pt idx="76062">
                  <c:v>76.062000000000012</c:v>
                </c:pt>
                <c:pt idx="76063">
                  <c:v>76.063000000000045</c:v>
                </c:pt>
                <c:pt idx="76064">
                  <c:v>76.064000000000021</c:v>
                </c:pt>
                <c:pt idx="76065">
                  <c:v>76.064999999999998</c:v>
                </c:pt>
                <c:pt idx="76066">
                  <c:v>76.066000000000031</c:v>
                </c:pt>
                <c:pt idx="76067">
                  <c:v>76.067000000000007</c:v>
                </c:pt>
                <c:pt idx="76068">
                  <c:v>76.06800000000004</c:v>
                </c:pt>
                <c:pt idx="76069">
                  <c:v>76.069000000000017</c:v>
                </c:pt>
                <c:pt idx="76070">
                  <c:v>76.069999999999993</c:v>
                </c:pt>
                <c:pt idx="76071">
                  <c:v>76.071000000000026</c:v>
                </c:pt>
                <c:pt idx="76072">
                  <c:v>76.072000000000003</c:v>
                </c:pt>
                <c:pt idx="76073">
                  <c:v>76.073000000000036</c:v>
                </c:pt>
                <c:pt idx="76074">
                  <c:v>76.074000000000012</c:v>
                </c:pt>
                <c:pt idx="76075">
                  <c:v>76.075000000000045</c:v>
                </c:pt>
                <c:pt idx="76076">
                  <c:v>76.076000000000022</c:v>
                </c:pt>
                <c:pt idx="76077">
                  <c:v>76.076999999999998</c:v>
                </c:pt>
                <c:pt idx="76078">
                  <c:v>76.078000000000031</c:v>
                </c:pt>
                <c:pt idx="76079">
                  <c:v>76.079000000000008</c:v>
                </c:pt>
                <c:pt idx="76080">
                  <c:v>76.080000000000041</c:v>
                </c:pt>
                <c:pt idx="76081">
                  <c:v>76.081000000000017</c:v>
                </c:pt>
                <c:pt idx="76082">
                  <c:v>76.081999999999994</c:v>
                </c:pt>
                <c:pt idx="76083">
                  <c:v>76.083000000000027</c:v>
                </c:pt>
                <c:pt idx="76084">
                  <c:v>76.084000000000003</c:v>
                </c:pt>
                <c:pt idx="76085">
                  <c:v>76.085000000000036</c:v>
                </c:pt>
                <c:pt idx="76086">
                  <c:v>76.086000000000013</c:v>
                </c:pt>
                <c:pt idx="76087">
                  <c:v>76.087000000000046</c:v>
                </c:pt>
                <c:pt idx="76088">
                  <c:v>76.088000000000022</c:v>
                </c:pt>
                <c:pt idx="76089">
                  <c:v>76.088999999999999</c:v>
                </c:pt>
                <c:pt idx="76090">
                  <c:v>76.090000000000032</c:v>
                </c:pt>
                <c:pt idx="76091">
                  <c:v>76.091000000000008</c:v>
                </c:pt>
                <c:pt idx="76092">
                  <c:v>76.092000000000041</c:v>
                </c:pt>
                <c:pt idx="76093">
                  <c:v>76.093000000000018</c:v>
                </c:pt>
                <c:pt idx="76094">
                  <c:v>76.093999999999994</c:v>
                </c:pt>
                <c:pt idx="76095">
                  <c:v>76.095000000000027</c:v>
                </c:pt>
                <c:pt idx="76096">
                  <c:v>76.096000000000004</c:v>
                </c:pt>
                <c:pt idx="76097">
                  <c:v>76.097000000000037</c:v>
                </c:pt>
                <c:pt idx="76098">
                  <c:v>76.098000000000013</c:v>
                </c:pt>
                <c:pt idx="76099">
                  <c:v>76.099000000000046</c:v>
                </c:pt>
                <c:pt idx="76100">
                  <c:v>76.100000000000023</c:v>
                </c:pt>
                <c:pt idx="76101">
                  <c:v>76.100999999999999</c:v>
                </c:pt>
                <c:pt idx="76102">
                  <c:v>76.102000000000032</c:v>
                </c:pt>
                <c:pt idx="76103">
                  <c:v>76.103000000000009</c:v>
                </c:pt>
                <c:pt idx="76104">
                  <c:v>76.104000000000042</c:v>
                </c:pt>
                <c:pt idx="76105">
                  <c:v>76.105000000000018</c:v>
                </c:pt>
                <c:pt idx="76106">
                  <c:v>76.105999999999995</c:v>
                </c:pt>
                <c:pt idx="76107">
                  <c:v>76.107000000000028</c:v>
                </c:pt>
                <c:pt idx="76108">
                  <c:v>76.108000000000004</c:v>
                </c:pt>
                <c:pt idx="76109">
                  <c:v>76.109000000000037</c:v>
                </c:pt>
                <c:pt idx="76110">
                  <c:v>76.110000000000014</c:v>
                </c:pt>
                <c:pt idx="76111">
                  <c:v>76.11099999999999</c:v>
                </c:pt>
                <c:pt idx="76112">
                  <c:v>76.112000000000023</c:v>
                </c:pt>
                <c:pt idx="76113">
                  <c:v>76.113</c:v>
                </c:pt>
                <c:pt idx="76114">
                  <c:v>76.114000000000033</c:v>
                </c:pt>
                <c:pt idx="76115">
                  <c:v>76.115000000000009</c:v>
                </c:pt>
                <c:pt idx="76116">
                  <c:v>76.116000000000042</c:v>
                </c:pt>
                <c:pt idx="76117">
                  <c:v>76.117000000000019</c:v>
                </c:pt>
                <c:pt idx="76118">
                  <c:v>76.117999999999995</c:v>
                </c:pt>
                <c:pt idx="76119">
                  <c:v>76.119000000000028</c:v>
                </c:pt>
                <c:pt idx="76120">
                  <c:v>76.12</c:v>
                </c:pt>
                <c:pt idx="76121">
                  <c:v>76.121000000000038</c:v>
                </c:pt>
                <c:pt idx="76122">
                  <c:v>76.122000000000014</c:v>
                </c:pt>
                <c:pt idx="76123">
                  <c:v>76.12299999999999</c:v>
                </c:pt>
                <c:pt idx="76124">
                  <c:v>76.124000000000024</c:v>
                </c:pt>
                <c:pt idx="76125">
                  <c:v>76.125</c:v>
                </c:pt>
                <c:pt idx="76126">
                  <c:v>76.126000000000033</c:v>
                </c:pt>
                <c:pt idx="76127">
                  <c:v>76.12700000000001</c:v>
                </c:pt>
                <c:pt idx="76128">
                  <c:v>76.128000000000043</c:v>
                </c:pt>
                <c:pt idx="76129">
                  <c:v>76.129000000000019</c:v>
                </c:pt>
                <c:pt idx="76130">
                  <c:v>76.13</c:v>
                </c:pt>
                <c:pt idx="76131">
                  <c:v>76.131000000000029</c:v>
                </c:pt>
                <c:pt idx="76132">
                  <c:v>76.132000000000005</c:v>
                </c:pt>
                <c:pt idx="76133">
                  <c:v>76.133000000000038</c:v>
                </c:pt>
                <c:pt idx="76134">
                  <c:v>76.134000000000015</c:v>
                </c:pt>
                <c:pt idx="76135">
                  <c:v>76.134999999999991</c:v>
                </c:pt>
                <c:pt idx="76136">
                  <c:v>76.136000000000024</c:v>
                </c:pt>
                <c:pt idx="76137">
                  <c:v>76.137</c:v>
                </c:pt>
                <c:pt idx="76138">
                  <c:v>76.138000000000034</c:v>
                </c:pt>
                <c:pt idx="76139">
                  <c:v>76.13900000000001</c:v>
                </c:pt>
                <c:pt idx="76140">
                  <c:v>76.140000000000043</c:v>
                </c:pt>
                <c:pt idx="76141">
                  <c:v>76.14100000000002</c:v>
                </c:pt>
                <c:pt idx="76142">
                  <c:v>76.141999999999996</c:v>
                </c:pt>
                <c:pt idx="76143">
                  <c:v>76.143000000000029</c:v>
                </c:pt>
                <c:pt idx="76144">
                  <c:v>76.144000000000005</c:v>
                </c:pt>
                <c:pt idx="76145">
                  <c:v>76.145000000000039</c:v>
                </c:pt>
                <c:pt idx="76146">
                  <c:v>76.146000000000015</c:v>
                </c:pt>
                <c:pt idx="76147">
                  <c:v>76.146999999999991</c:v>
                </c:pt>
                <c:pt idx="76148">
                  <c:v>76.148000000000025</c:v>
                </c:pt>
                <c:pt idx="76149">
                  <c:v>76.149000000000001</c:v>
                </c:pt>
                <c:pt idx="76150">
                  <c:v>76.150000000000034</c:v>
                </c:pt>
                <c:pt idx="76151">
                  <c:v>76.15100000000001</c:v>
                </c:pt>
                <c:pt idx="76152">
                  <c:v>76.152000000000044</c:v>
                </c:pt>
                <c:pt idx="76153">
                  <c:v>76.15300000000002</c:v>
                </c:pt>
                <c:pt idx="76154">
                  <c:v>76.153999999999996</c:v>
                </c:pt>
                <c:pt idx="76155">
                  <c:v>76.15500000000003</c:v>
                </c:pt>
                <c:pt idx="76156">
                  <c:v>76.156000000000006</c:v>
                </c:pt>
                <c:pt idx="76157">
                  <c:v>76.157000000000039</c:v>
                </c:pt>
                <c:pt idx="76158">
                  <c:v>76.158000000000015</c:v>
                </c:pt>
                <c:pt idx="76159">
                  <c:v>76.158999999999992</c:v>
                </c:pt>
                <c:pt idx="76160">
                  <c:v>76.160000000000025</c:v>
                </c:pt>
                <c:pt idx="76161">
                  <c:v>76.161000000000001</c:v>
                </c:pt>
                <c:pt idx="76162">
                  <c:v>76.162000000000035</c:v>
                </c:pt>
                <c:pt idx="76163">
                  <c:v>76.163000000000011</c:v>
                </c:pt>
                <c:pt idx="76164">
                  <c:v>76.164000000000044</c:v>
                </c:pt>
                <c:pt idx="76165">
                  <c:v>76.16500000000002</c:v>
                </c:pt>
                <c:pt idx="76166">
                  <c:v>76.165999999999997</c:v>
                </c:pt>
                <c:pt idx="76167">
                  <c:v>76.16700000000003</c:v>
                </c:pt>
                <c:pt idx="76168">
                  <c:v>76.168000000000006</c:v>
                </c:pt>
                <c:pt idx="76169">
                  <c:v>76.16900000000004</c:v>
                </c:pt>
                <c:pt idx="76170">
                  <c:v>76.170000000000016</c:v>
                </c:pt>
                <c:pt idx="76171">
                  <c:v>76.170999999999992</c:v>
                </c:pt>
                <c:pt idx="76172">
                  <c:v>76.172000000000025</c:v>
                </c:pt>
                <c:pt idx="76173">
                  <c:v>76.173000000000002</c:v>
                </c:pt>
                <c:pt idx="76174">
                  <c:v>76.174000000000035</c:v>
                </c:pt>
                <c:pt idx="76175">
                  <c:v>76.175000000000011</c:v>
                </c:pt>
                <c:pt idx="76176">
                  <c:v>76.176000000000045</c:v>
                </c:pt>
                <c:pt idx="76177">
                  <c:v>76.177000000000021</c:v>
                </c:pt>
                <c:pt idx="76178">
                  <c:v>76.177999999999997</c:v>
                </c:pt>
                <c:pt idx="76179">
                  <c:v>76.17900000000003</c:v>
                </c:pt>
                <c:pt idx="76180">
                  <c:v>76.180000000000007</c:v>
                </c:pt>
                <c:pt idx="76181">
                  <c:v>76.18100000000004</c:v>
                </c:pt>
                <c:pt idx="76182">
                  <c:v>76.182000000000016</c:v>
                </c:pt>
                <c:pt idx="76183">
                  <c:v>76.182999999999993</c:v>
                </c:pt>
                <c:pt idx="76184">
                  <c:v>76.184000000000026</c:v>
                </c:pt>
                <c:pt idx="76185">
                  <c:v>76.185000000000002</c:v>
                </c:pt>
                <c:pt idx="76186">
                  <c:v>76.186000000000035</c:v>
                </c:pt>
                <c:pt idx="76187">
                  <c:v>76.187000000000012</c:v>
                </c:pt>
                <c:pt idx="76188">
                  <c:v>76.188000000000045</c:v>
                </c:pt>
                <c:pt idx="76189">
                  <c:v>76.189000000000021</c:v>
                </c:pt>
                <c:pt idx="76190">
                  <c:v>76.19</c:v>
                </c:pt>
                <c:pt idx="76191">
                  <c:v>76.191000000000031</c:v>
                </c:pt>
                <c:pt idx="76192">
                  <c:v>76.192000000000007</c:v>
                </c:pt>
                <c:pt idx="76193">
                  <c:v>76.19300000000004</c:v>
                </c:pt>
                <c:pt idx="76194">
                  <c:v>76.194000000000017</c:v>
                </c:pt>
                <c:pt idx="76195">
                  <c:v>76.194999999999993</c:v>
                </c:pt>
                <c:pt idx="76196">
                  <c:v>76.196000000000026</c:v>
                </c:pt>
                <c:pt idx="76197">
                  <c:v>76.197000000000003</c:v>
                </c:pt>
                <c:pt idx="76198">
                  <c:v>76.198000000000036</c:v>
                </c:pt>
                <c:pt idx="76199">
                  <c:v>76.199000000000012</c:v>
                </c:pt>
                <c:pt idx="76200">
                  <c:v>76.200000000000045</c:v>
                </c:pt>
                <c:pt idx="76201">
                  <c:v>76.201000000000022</c:v>
                </c:pt>
                <c:pt idx="76202">
                  <c:v>76.201999999999998</c:v>
                </c:pt>
                <c:pt idx="76203">
                  <c:v>76.203000000000031</c:v>
                </c:pt>
                <c:pt idx="76204">
                  <c:v>76.204000000000008</c:v>
                </c:pt>
                <c:pt idx="76205">
                  <c:v>76.205000000000041</c:v>
                </c:pt>
                <c:pt idx="76206">
                  <c:v>76.206000000000017</c:v>
                </c:pt>
                <c:pt idx="76207">
                  <c:v>76.206999999999994</c:v>
                </c:pt>
                <c:pt idx="76208">
                  <c:v>76.208000000000027</c:v>
                </c:pt>
                <c:pt idx="76209">
                  <c:v>76.209000000000003</c:v>
                </c:pt>
                <c:pt idx="76210">
                  <c:v>76.210000000000036</c:v>
                </c:pt>
                <c:pt idx="76211">
                  <c:v>76.211000000000013</c:v>
                </c:pt>
                <c:pt idx="76212">
                  <c:v>76.212000000000046</c:v>
                </c:pt>
                <c:pt idx="76213">
                  <c:v>76.213000000000022</c:v>
                </c:pt>
                <c:pt idx="76214">
                  <c:v>76.213999999999999</c:v>
                </c:pt>
                <c:pt idx="76215">
                  <c:v>76.215000000000032</c:v>
                </c:pt>
                <c:pt idx="76216">
                  <c:v>76.216000000000008</c:v>
                </c:pt>
                <c:pt idx="76217">
                  <c:v>76.217000000000041</c:v>
                </c:pt>
                <c:pt idx="76218">
                  <c:v>76.218000000000018</c:v>
                </c:pt>
                <c:pt idx="76219">
                  <c:v>76.218999999999994</c:v>
                </c:pt>
                <c:pt idx="76220">
                  <c:v>76.220000000000027</c:v>
                </c:pt>
                <c:pt idx="76221">
                  <c:v>76.221000000000004</c:v>
                </c:pt>
                <c:pt idx="76222">
                  <c:v>76.222000000000037</c:v>
                </c:pt>
                <c:pt idx="76223">
                  <c:v>76.223000000000013</c:v>
                </c:pt>
                <c:pt idx="76224">
                  <c:v>76.224000000000046</c:v>
                </c:pt>
                <c:pt idx="76225">
                  <c:v>76.225000000000023</c:v>
                </c:pt>
                <c:pt idx="76226">
                  <c:v>76.225999999999999</c:v>
                </c:pt>
                <c:pt idx="76227">
                  <c:v>76.227000000000032</c:v>
                </c:pt>
                <c:pt idx="76228">
                  <c:v>76.228000000000009</c:v>
                </c:pt>
                <c:pt idx="76229">
                  <c:v>76.229000000000042</c:v>
                </c:pt>
                <c:pt idx="76230">
                  <c:v>76.230000000000018</c:v>
                </c:pt>
                <c:pt idx="76231">
                  <c:v>76.230999999999995</c:v>
                </c:pt>
                <c:pt idx="76232">
                  <c:v>76.232000000000028</c:v>
                </c:pt>
                <c:pt idx="76233">
                  <c:v>76.233000000000004</c:v>
                </c:pt>
                <c:pt idx="76234">
                  <c:v>76.234000000000037</c:v>
                </c:pt>
                <c:pt idx="76235">
                  <c:v>76.235000000000014</c:v>
                </c:pt>
                <c:pt idx="76236">
                  <c:v>76.23599999999999</c:v>
                </c:pt>
                <c:pt idx="76237">
                  <c:v>76.237000000000023</c:v>
                </c:pt>
                <c:pt idx="76238">
                  <c:v>76.238</c:v>
                </c:pt>
                <c:pt idx="76239">
                  <c:v>76.239000000000033</c:v>
                </c:pt>
                <c:pt idx="76240">
                  <c:v>76.240000000000009</c:v>
                </c:pt>
                <c:pt idx="76241">
                  <c:v>76.241000000000042</c:v>
                </c:pt>
                <c:pt idx="76242">
                  <c:v>76.242000000000019</c:v>
                </c:pt>
                <c:pt idx="76243">
                  <c:v>76.242999999999995</c:v>
                </c:pt>
                <c:pt idx="76244">
                  <c:v>76.244000000000028</c:v>
                </c:pt>
                <c:pt idx="76245">
                  <c:v>76.245000000000005</c:v>
                </c:pt>
                <c:pt idx="76246">
                  <c:v>76.246000000000038</c:v>
                </c:pt>
                <c:pt idx="76247">
                  <c:v>76.247000000000014</c:v>
                </c:pt>
                <c:pt idx="76248">
                  <c:v>76.24799999999999</c:v>
                </c:pt>
                <c:pt idx="76249">
                  <c:v>76.249000000000024</c:v>
                </c:pt>
                <c:pt idx="76250">
                  <c:v>76.25</c:v>
                </c:pt>
                <c:pt idx="76251">
                  <c:v>76.251000000000033</c:v>
                </c:pt>
                <c:pt idx="76252">
                  <c:v>76.25200000000001</c:v>
                </c:pt>
                <c:pt idx="76253">
                  <c:v>76.253000000000043</c:v>
                </c:pt>
                <c:pt idx="76254">
                  <c:v>76.254000000000019</c:v>
                </c:pt>
                <c:pt idx="76255">
                  <c:v>76.254999999999995</c:v>
                </c:pt>
                <c:pt idx="76256">
                  <c:v>76.256000000000029</c:v>
                </c:pt>
                <c:pt idx="76257">
                  <c:v>76.257000000000005</c:v>
                </c:pt>
                <c:pt idx="76258">
                  <c:v>76.258000000000038</c:v>
                </c:pt>
                <c:pt idx="76259">
                  <c:v>76.259000000000015</c:v>
                </c:pt>
                <c:pt idx="76260">
                  <c:v>76.259999999999991</c:v>
                </c:pt>
                <c:pt idx="76261">
                  <c:v>76.261000000000024</c:v>
                </c:pt>
                <c:pt idx="76262">
                  <c:v>76.262</c:v>
                </c:pt>
                <c:pt idx="76263">
                  <c:v>76.263000000000034</c:v>
                </c:pt>
                <c:pt idx="76264">
                  <c:v>76.26400000000001</c:v>
                </c:pt>
                <c:pt idx="76265">
                  <c:v>76.265000000000043</c:v>
                </c:pt>
                <c:pt idx="76266">
                  <c:v>76.26600000000002</c:v>
                </c:pt>
                <c:pt idx="76267">
                  <c:v>76.266999999999996</c:v>
                </c:pt>
                <c:pt idx="76268">
                  <c:v>76.268000000000029</c:v>
                </c:pt>
                <c:pt idx="76269">
                  <c:v>76.269000000000005</c:v>
                </c:pt>
                <c:pt idx="76270">
                  <c:v>76.270000000000039</c:v>
                </c:pt>
                <c:pt idx="76271">
                  <c:v>76.271000000000015</c:v>
                </c:pt>
                <c:pt idx="76272">
                  <c:v>76.271999999999991</c:v>
                </c:pt>
                <c:pt idx="76273">
                  <c:v>76.273000000000025</c:v>
                </c:pt>
                <c:pt idx="76274">
                  <c:v>76.274000000000001</c:v>
                </c:pt>
                <c:pt idx="76275">
                  <c:v>76.275000000000034</c:v>
                </c:pt>
                <c:pt idx="76276">
                  <c:v>76.27600000000001</c:v>
                </c:pt>
                <c:pt idx="76277">
                  <c:v>76.277000000000044</c:v>
                </c:pt>
                <c:pt idx="76278">
                  <c:v>76.27800000000002</c:v>
                </c:pt>
                <c:pt idx="76279">
                  <c:v>76.278999999999996</c:v>
                </c:pt>
                <c:pt idx="76280">
                  <c:v>76.28000000000003</c:v>
                </c:pt>
                <c:pt idx="76281">
                  <c:v>76.281000000000006</c:v>
                </c:pt>
                <c:pt idx="76282">
                  <c:v>76.282000000000039</c:v>
                </c:pt>
                <c:pt idx="76283">
                  <c:v>76.283000000000015</c:v>
                </c:pt>
                <c:pt idx="76284">
                  <c:v>76.283999999999992</c:v>
                </c:pt>
                <c:pt idx="76285">
                  <c:v>76.285000000000025</c:v>
                </c:pt>
                <c:pt idx="76286">
                  <c:v>76.286000000000001</c:v>
                </c:pt>
                <c:pt idx="76287">
                  <c:v>76.287000000000035</c:v>
                </c:pt>
                <c:pt idx="76288">
                  <c:v>76.288000000000011</c:v>
                </c:pt>
                <c:pt idx="76289">
                  <c:v>76.289000000000044</c:v>
                </c:pt>
                <c:pt idx="76290">
                  <c:v>76.29000000000002</c:v>
                </c:pt>
                <c:pt idx="76291">
                  <c:v>76.290999999999997</c:v>
                </c:pt>
                <c:pt idx="76292">
                  <c:v>76.29200000000003</c:v>
                </c:pt>
                <c:pt idx="76293">
                  <c:v>76.293000000000006</c:v>
                </c:pt>
                <c:pt idx="76294">
                  <c:v>76.29400000000004</c:v>
                </c:pt>
                <c:pt idx="76295">
                  <c:v>76.295000000000016</c:v>
                </c:pt>
                <c:pt idx="76296">
                  <c:v>76.295999999999992</c:v>
                </c:pt>
                <c:pt idx="76297">
                  <c:v>76.297000000000025</c:v>
                </c:pt>
                <c:pt idx="76298">
                  <c:v>76.298000000000002</c:v>
                </c:pt>
                <c:pt idx="76299">
                  <c:v>76.299000000000035</c:v>
                </c:pt>
                <c:pt idx="76300">
                  <c:v>76.300000000000011</c:v>
                </c:pt>
                <c:pt idx="76301">
                  <c:v>76.301000000000045</c:v>
                </c:pt>
                <c:pt idx="76302">
                  <c:v>76.302000000000021</c:v>
                </c:pt>
                <c:pt idx="76303">
                  <c:v>76.302999999999997</c:v>
                </c:pt>
                <c:pt idx="76304">
                  <c:v>76.30400000000003</c:v>
                </c:pt>
                <c:pt idx="76305">
                  <c:v>76.305000000000007</c:v>
                </c:pt>
                <c:pt idx="76306">
                  <c:v>76.30600000000004</c:v>
                </c:pt>
                <c:pt idx="76307">
                  <c:v>76.307000000000016</c:v>
                </c:pt>
                <c:pt idx="76308">
                  <c:v>76.307999999999993</c:v>
                </c:pt>
                <c:pt idx="76309">
                  <c:v>76.309000000000026</c:v>
                </c:pt>
                <c:pt idx="76310">
                  <c:v>76.31</c:v>
                </c:pt>
                <c:pt idx="76311">
                  <c:v>76.311000000000035</c:v>
                </c:pt>
                <c:pt idx="76312">
                  <c:v>76.312000000000012</c:v>
                </c:pt>
                <c:pt idx="76313">
                  <c:v>76.313000000000045</c:v>
                </c:pt>
                <c:pt idx="76314">
                  <c:v>76.314000000000021</c:v>
                </c:pt>
                <c:pt idx="76315">
                  <c:v>76.314999999999998</c:v>
                </c:pt>
                <c:pt idx="76316">
                  <c:v>76.316000000000031</c:v>
                </c:pt>
                <c:pt idx="76317">
                  <c:v>76.317000000000007</c:v>
                </c:pt>
                <c:pt idx="76318">
                  <c:v>76.31800000000004</c:v>
                </c:pt>
                <c:pt idx="76319">
                  <c:v>76.319000000000017</c:v>
                </c:pt>
                <c:pt idx="76320">
                  <c:v>76.319999999999993</c:v>
                </c:pt>
                <c:pt idx="76321">
                  <c:v>76.321000000000026</c:v>
                </c:pt>
                <c:pt idx="76322">
                  <c:v>76.322000000000003</c:v>
                </c:pt>
                <c:pt idx="76323">
                  <c:v>76.323000000000036</c:v>
                </c:pt>
                <c:pt idx="76324">
                  <c:v>76.324000000000012</c:v>
                </c:pt>
                <c:pt idx="76325">
                  <c:v>76.325000000000045</c:v>
                </c:pt>
                <c:pt idx="76326">
                  <c:v>76.326000000000022</c:v>
                </c:pt>
                <c:pt idx="76327">
                  <c:v>76.326999999999998</c:v>
                </c:pt>
                <c:pt idx="76328">
                  <c:v>76.328000000000031</c:v>
                </c:pt>
                <c:pt idx="76329">
                  <c:v>76.329000000000008</c:v>
                </c:pt>
                <c:pt idx="76330">
                  <c:v>76.330000000000041</c:v>
                </c:pt>
                <c:pt idx="76331">
                  <c:v>76.331000000000017</c:v>
                </c:pt>
                <c:pt idx="76332">
                  <c:v>76.331999999999994</c:v>
                </c:pt>
                <c:pt idx="76333">
                  <c:v>76.333000000000027</c:v>
                </c:pt>
                <c:pt idx="76334">
                  <c:v>76.334000000000003</c:v>
                </c:pt>
                <c:pt idx="76335">
                  <c:v>76.335000000000036</c:v>
                </c:pt>
                <c:pt idx="76336">
                  <c:v>76.336000000000013</c:v>
                </c:pt>
                <c:pt idx="76337">
                  <c:v>76.337000000000046</c:v>
                </c:pt>
                <c:pt idx="76338">
                  <c:v>76.338000000000022</c:v>
                </c:pt>
                <c:pt idx="76339">
                  <c:v>76.338999999999999</c:v>
                </c:pt>
                <c:pt idx="76340">
                  <c:v>76.340000000000032</c:v>
                </c:pt>
                <c:pt idx="76341">
                  <c:v>76.341000000000008</c:v>
                </c:pt>
                <c:pt idx="76342">
                  <c:v>76.342000000000041</c:v>
                </c:pt>
                <c:pt idx="76343">
                  <c:v>76.343000000000018</c:v>
                </c:pt>
                <c:pt idx="76344">
                  <c:v>76.343999999999994</c:v>
                </c:pt>
                <c:pt idx="76345">
                  <c:v>76.345000000000027</c:v>
                </c:pt>
                <c:pt idx="76346">
                  <c:v>76.346000000000004</c:v>
                </c:pt>
                <c:pt idx="76347">
                  <c:v>76.347000000000037</c:v>
                </c:pt>
                <c:pt idx="76348">
                  <c:v>76.348000000000013</c:v>
                </c:pt>
                <c:pt idx="76349">
                  <c:v>76.349000000000046</c:v>
                </c:pt>
                <c:pt idx="76350">
                  <c:v>76.350000000000023</c:v>
                </c:pt>
                <c:pt idx="76351">
                  <c:v>76.350999999999999</c:v>
                </c:pt>
                <c:pt idx="76352">
                  <c:v>76.352000000000032</c:v>
                </c:pt>
                <c:pt idx="76353">
                  <c:v>76.353000000000009</c:v>
                </c:pt>
                <c:pt idx="76354">
                  <c:v>76.354000000000042</c:v>
                </c:pt>
                <c:pt idx="76355">
                  <c:v>76.355000000000018</c:v>
                </c:pt>
                <c:pt idx="76356">
                  <c:v>76.355999999999995</c:v>
                </c:pt>
                <c:pt idx="76357">
                  <c:v>76.357000000000028</c:v>
                </c:pt>
                <c:pt idx="76358">
                  <c:v>76.358000000000004</c:v>
                </c:pt>
                <c:pt idx="76359">
                  <c:v>76.359000000000037</c:v>
                </c:pt>
                <c:pt idx="76360">
                  <c:v>76.360000000000014</c:v>
                </c:pt>
                <c:pt idx="76361">
                  <c:v>76.36099999999999</c:v>
                </c:pt>
                <c:pt idx="76362">
                  <c:v>76.362000000000023</c:v>
                </c:pt>
                <c:pt idx="76363">
                  <c:v>76.363</c:v>
                </c:pt>
                <c:pt idx="76364">
                  <c:v>76.364000000000033</c:v>
                </c:pt>
                <c:pt idx="76365">
                  <c:v>76.365000000000009</c:v>
                </c:pt>
                <c:pt idx="76366">
                  <c:v>76.366000000000042</c:v>
                </c:pt>
                <c:pt idx="76367">
                  <c:v>76.367000000000019</c:v>
                </c:pt>
                <c:pt idx="76368">
                  <c:v>76.367999999999995</c:v>
                </c:pt>
                <c:pt idx="76369">
                  <c:v>76.369000000000028</c:v>
                </c:pt>
                <c:pt idx="76370">
                  <c:v>76.37</c:v>
                </c:pt>
                <c:pt idx="76371">
                  <c:v>76.371000000000038</c:v>
                </c:pt>
                <c:pt idx="76372">
                  <c:v>76.372000000000014</c:v>
                </c:pt>
                <c:pt idx="76373">
                  <c:v>76.37299999999999</c:v>
                </c:pt>
                <c:pt idx="76374">
                  <c:v>76.374000000000024</c:v>
                </c:pt>
                <c:pt idx="76375">
                  <c:v>76.375</c:v>
                </c:pt>
                <c:pt idx="76376">
                  <c:v>76.376000000000033</c:v>
                </c:pt>
                <c:pt idx="76377">
                  <c:v>76.37700000000001</c:v>
                </c:pt>
                <c:pt idx="76378">
                  <c:v>76.378000000000043</c:v>
                </c:pt>
                <c:pt idx="76379">
                  <c:v>76.379000000000019</c:v>
                </c:pt>
                <c:pt idx="76380">
                  <c:v>76.38</c:v>
                </c:pt>
                <c:pt idx="76381">
                  <c:v>76.381000000000029</c:v>
                </c:pt>
                <c:pt idx="76382">
                  <c:v>76.382000000000005</c:v>
                </c:pt>
                <c:pt idx="76383">
                  <c:v>76.383000000000038</c:v>
                </c:pt>
                <c:pt idx="76384">
                  <c:v>76.384000000000015</c:v>
                </c:pt>
                <c:pt idx="76385">
                  <c:v>76.384999999999991</c:v>
                </c:pt>
                <c:pt idx="76386">
                  <c:v>76.386000000000024</c:v>
                </c:pt>
                <c:pt idx="76387">
                  <c:v>76.387</c:v>
                </c:pt>
                <c:pt idx="76388">
                  <c:v>76.388000000000034</c:v>
                </c:pt>
                <c:pt idx="76389">
                  <c:v>76.38900000000001</c:v>
                </c:pt>
                <c:pt idx="76390">
                  <c:v>76.390000000000043</c:v>
                </c:pt>
                <c:pt idx="76391">
                  <c:v>76.39100000000002</c:v>
                </c:pt>
                <c:pt idx="76392">
                  <c:v>76.391999999999996</c:v>
                </c:pt>
                <c:pt idx="76393">
                  <c:v>76.393000000000029</c:v>
                </c:pt>
                <c:pt idx="76394">
                  <c:v>76.394000000000005</c:v>
                </c:pt>
                <c:pt idx="76395">
                  <c:v>76.395000000000039</c:v>
                </c:pt>
                <c:pt idx="76396">
                  <c:v>76.396000000000015</c:v>
                </c:pt>
                <c:pt idx="76397">
                  <c:v>76.396999999999991</c:v>
                </c:pt>
                <c:pt idx="76398">
                  <c:v>76.398000000000025</c:v>
                </c:pt>
                <c:pt idx="76399">
                  <c:v>76.399000000000001</c:v>
                </c:pt>
                <c:pt idx="76400">
                  <c:v>76.400000000000034</c:v>
                </c:pt>
                <c:pt idx="76401">
                  <c:v>76.40100000000001</c:v>
                </c:pt>
                <c:pt idx="76402">
                  <c:v>76.402000000000044</c:v>
                </c:pt>
                <c:pt idx="76403">
                  <c:v>76.40300000000002</c:v>
                </c:pt>
                <c:pt idx="76404">
                  <c:v>76.403999999999996</c:v>
                </c:pt>
                <c:pt idx="76405">
                  <c:v>76.40500000000003</c:v>
                </c:pt>
                <c:pt idx="76406">
                  <c:v>76.406000000000006</c:v>
                </c:pt>
                <c:pt idx="76407">
                  <c:v>76.407000000000039</c:v>
                </c:pt>
                <c:pt idx="76408">
                  <c:v>76.408000000000015</c:v>
                </c:pt>
                <c:pt idx="76409">
                  <c:v>76.408999999999992</c:v>
                </c:pt>
                <c:pt idx="76410">
                  <c:v>76.410000000000025</c:v>
                </c:pt>
                <c:pt idx="76411">
                  <c:v>76.411000000000001</c:v>
                </c:pt>
                <c:pt idx="76412">
                  <c:v>76.412000000000035</c:v>
                </c:pt>
                <c:pt idx="76413">
                  <c:v>76.413000000000011</c:v>
                </c:pt>
                <c:pt idx="76414">
                  <c:v>76.414000000000044</c:v>
                </c:pt>
                <c:pt idx="76415">
                  <c:v>76.41500000000002</c:v>
                </c:pt>
                <c:pt idx="76416">
                  <c:v>76.415999999999997</c:v>
                </c:pt>
                <c:pt idx="76417">
                  <c:v>76.41700000000003</c:v>
                </c:pt>
                <c:pt idx="76418">
                  <c:v>76.418000000000006</c:v>
                </c:pt>
                <c:pt idx="76419">
                  <c:v>76.41900000000004</c:v>
                </c:pt>
                <c:pt idx="76420">
                  <c:v>76.420000000000016</c:v>
                </c:pt>
                <c:pt idx="76421">
                  <c:v>76.420999999999992</c:v>
                </c:pt>
                <c:pt idx="76422">
                  <c:v>76.422000000000025</c:v>
                </c:pt>
                <c:pt idx="76423">
                  <c:v>76.423000000000002</c:v>
                </c:pt>
                <c:pt idx="76424">
                  <c:v>76.424000000000035</c:v>
                </c:pt>
                <c:pt idx="76425">
                  <c:v>76.425000000000011</c:v>
                </c:pt>
                <c:pt idx="76426">
                  <c:v>76.426000000000045</c:v>
                </c:pt>
                <c:pt idx="76427">
                  <c:v>76.427000000000021</c:v>
                </c:pt>
                <c:pt idx="76428">
                  <c:v>76.427999999999997</c:v>
                </c:pt>
                <c:pt idx="76429">
                  <c:v>76.42900000000003</c:v>
                </c:pt>
                <c:pt idx="76430">
                  <c:v>76.430000000000007</c:v>
                </c:pt>
                <c:pt idx="76431">
                  <c:v>76.43100000000004</c:v>
                </c:pt>
                <c:pt idx="76432">
                  <c:v>76.432000000000016</c:v>
                </c:pt>
                <c:pt idx="76433">
                  <c:v>76.432999999999993</c:v>
                </c:pt>
                <c:pt idx="76434">
                  <c:v>76.434000000000026</c:v>
                </c:pt>
                <c:pt idx="76435">
                  <c:v>76.435000000000002</c:v>
                </c:pt>
                <c:pt idx="76436">
                  <c:v>76.436000000000035</c:v>
                </c:pt>
                <c:pt idx="76437">
                  <c:v>76.437000000000012</c:v>
                </c:pt>
                <c:pt idx="76438">
                  <c:v>76.438000000000045</c:v>
                </c:pt>
                <c:pt idx="76439">
                  <c:v>76.439000000000021</c:v>
                </c:pt>
                <c:pt idx="76440">
                  <c:v>76.44</c:v>
                </c:pt>
                <c:pt idx="76441">
                  <c:v>76.441000000000031</c:v>
                </c:pt>
                <c:pt idx="76442">
                  <c:v>76.442000000000007</c:v>
                </c:pt>
                <c:pt idx="76443">
                  <c:v>76.44300000000004</c:v>
                </c:pt>
                <c:pt idx="76444">
                  <c:v>76.444000000000017</c:v>
                </c:pt>
                <c:pt idx="76445">
                  <c:v>76.444999999999993</c:v>
                </c:pt>
                <c:pt idx="76446">
                  <c:v>76.446000000000026</c:v>
                </c:pt>
                <c:pt idx="76447">
                  <c:v>76.447000000000003</c:v>
                </c:pt>
                <c:pt idx="76448">
                  <c:v>76.448000000000036</c:v>
                </c:pt>
                <c:pt idx="76449">
                  <c:v>76.449000000000012</c:v>
                </c:pt>
                <c:pt idx="76450">
                  <c:v>76.450000000000045</c:v>
                </c:pt>
                <c:pt idx="76451">
                  <c:v>76.451000000000022</c:v>
                </c:pt>
                <c:pt idx="76452">
                  <c:v>76.451999999999998</c:v>
                </c:pt>
                <c:pt idx="76453">
                  <c:v>76.453000000000031</c:v>
                </c:pt>
                <c:pt idx="76454">
                  <c:v>76.454000000000008</c:v>
                </c:pt>
                <c:pt idx="76455">
                  <c:v>76.455000000000041</c:v>
                </c:pt>
                <c:pt idx="76456">
                  <c:v>76.456000000000017</c:v>
                </c:pt>
                <c:pt idx="76457">
                  <c:v>76.456999999999994</c:v>
                </c:pt>
                <c:pt idx="76458">
                  <c:v>76.458000000000027</c:v>
                </c:pt>
                <c:pt idx="76459">
                  <c:v>76.459000000000003</c:v>
                </c:pt>
                <c:pt idx="76460">
                  <c:v>76.460000000000036</c:v>
                </c:pt>
                <c:pt idx="76461">
                  <c:v>76.461000000000013</c:v>
                </c:pt>
                <c:pt idx="76462">
                  <c:v>76.462000000000046</c:v>
                </c:pt>
                <c:pt idx="76463">
                  <c:v>76.463000000000022</c:v>
                </c:pt>
                <c:pt idx="76464">
                  <c:v>76.463999999999999</c:v>
                </c:pt>
                <c:pt idx="76465">
                  <c:v>76.465000000000032</c:v>
                </c:pt>
                <c:pt idx="76466">
                  <c:v>76.466000000000008</c:v>
                </c:pt>
                <c:pt idx="76467">
                  <c:v>76.467000000000041</c:v>
                </c:pt>
                <c:pt idx="76468">
                  <c:v>76.468000000000018</c:v>
                </c:pt>
                <c:pt idx="76469">
                  <c:v>76.468999999999994</c:v>
                </c:pt>
                <c:pt idx="76470">
                  <c:v>76.470000000000027</c:v>
                </c:pt>
                <c:pt idx="76471">
                  <c:v>76.471000000000004</c:v>
                </c:pt>
                <c:pt idx="76472">
                  <c:v>76.472000000000037</c:v>
                </c:pt>
                <c:pt idx="76473">
                  <c:v>76.473000000000013</c:v>
                </c:pt>
                <c:pt idx="76474">
                  <c:v>76.474000000000046</c:v>
                </c:pt>
                <c:pt idx="76475">
                  <c:v>76.475000000000023</c:v>
                </c:pt>
                <c:pt idx="76476">
                  <c:v>76.475999999999999</c:v>
                </c:pt>
                <c:pt idx="76477">
                  <c:v>76.477000000000032</c:v>
                </c:pt>
                <c:pt idx="76478">
                  <c:v>76.478000000000009</c:v>
                </c:pt>
                <c:pt idx="76479">
                  <c:v>76.479000000000042</c:v>
                </c:pt>
                <c:pt idx="76480">
                  <c:v>76.480000000000018</c:v>
                </c:pt>
                <c:pt idx="76481">
                  <c:v>76.480999999999995</c:v>
                </c:pt>
                <c:pt idx="76482">
                  <c:v>76.482000000000028</c:v>
                </c:pt>
                <c:pt idx="76483">
                  <c:v>76.483000000000004</c:v>
                </c:pt>
                <c:pt idx="76484">
                  <c:v>76.484000000000037</c:v>
                </c:pt>
                <c:pt idx="76485">
                  <c:v>76.485000000000014</c:v>
                </c:pt>
                <c:pt idx="76486">
                  <c:v>76.48599999999999</c:v>
                </c:pt>
                <c:pt idx="76487">
                  <c:v>76.487000000000023</c:v>
                </c:pt>
                <c:pt idx="76488">
                  <c:v>76.488</c:v>
                </c:pt>
                <c:pt idx="76489">
                  <c:v>76.489000000000033</c:v>
                </c:pt>
                <c:pt idx="76490">
                  <c:v>76.490000000000009</c:v>
                </c:pt>
                <c:pt idx="76491">
                  <c:v>76.491000000000042</c:v>
                </c:pt>
                <c:pt idx="76492">
                  <c:v>76.492000000000019</c:v>
                </c:pt>
                <c:pt idx="76493">
                  <c:v>76.492999999999995</c:v>
                </c:pt>
                <c:pt idx="76494">
                  <c:v>76.494000000000028</c:v>
                </c:pt>
                <c:pt idx="76495">
                  <c:v>76.495000000000005</c:v>
                </c:pt>
                <c:pt idx="76496">
                  <c:v>76.496000000000038</c:v>
                </c:pt>
                <c:pt idx="76497">
                  <c:v>76.497000000000014</c:v>
                </c:pt>
                <c:pt idx="76498">
                  <c:v>76.49799999999999</c:v>
                </c:pt>
                <c:pt idx="76499">
                  <c:v>76.499000000000024</c:v>
                </c:pt>
                <c:pt idx="76500">
                  <c:v>76.5</c:v>
                </c:pt>
                <c:pt idx="76501">
                  <c:v>76.501000000000033</c:v>
                </c:pt>
                <c:pt idx="76502">
                  <c:v>76.50200000000001</c:v>
                </c:pt>
                <c:pt idx="76503">
                  <c:v>76.503000000000043</c:v>
                </c:pt>
                <c:pt idx="76504">
                  <c:v>76.504000000000019</c:v>
                </c:pt>
                <c:pt idx="76505">
                  <c:v>76.504999999999995</c:v>
                </c:pt>
                <c:pt idx="76506">
                  <c:v>76.506000000000029</c:v>
                </c:pt>
                <c:pt idx="76507">
                  <c:v>76.507000000000005</c:v>
                </c:pt>
                <c:pt idx="76508">
                  <c:v>76.508000000000038</c:v>
                </c:pt>
                <c:pt idx="76509">
                  <c:v>76.509000000000015</c:v>
                </c:pt>
                <c:pt idx="76510">
                  <c:v>76.509999999999991</c:v>
                </c:pt>
                <c:pt idx="76511">
                  <c:v>76.511000000000024</c:v>
                </c:pt>
                <c:pt idx="76512">
                  <c:v>76.512</c:v>
                </c:pt>
                <c:pt idx="76513">
                  <c:v>76.513000000000034</c:v>
                </c:pt>
                <c:pt idx="76514">
                  <c:v>76.51400000000001</c:v>
                </c:pt>
                <c:pt idx="76515">
                  <c:v>76.515000000000043</c:v>
                </c:pt>
                <c:pt idx="76516">
                  <c:v>76.51600000000002</c:v>
                </c:pt>
                <c:pt idx="76517">
                  <c:v>76.516999999999996</c:v>
                </c:pt>
                <c:pt idx="76518">
                  <c:v>76.518000000000029</c:v>
                </c:pt>
                <c:pt idx="76519">
                  <c:v>76.519000000000005</c:v>
                </c:pt>
                <c:pt idx="76520">
                  <c:v>76.520000000000039</c:v>
                </c:pt>
                <c:pt idx="76521">
                  <c:v>76.521000000000015</c:v>
                </c:pt>
                <c:pt idx="76522">
                  <c:v>76.521999999999991</c:v>
                </c:pt>
                <c:pt idx="76523">
                  <c:v>76.523000000000025</c:v>
                </c:pt>
                <c:pt idx="76524">
                  <c:v>76.524000000000001</c:v>
                </c:pt>
                <c:pt idx="76525">
                  <c:v>76.525000000000034</c:v>
                </c:pt>
                <c:pt idx="76526">
                  <c:v>76.52600000000001</c:v>
                </c:pt>
                <c:pt idx="76527">
                  <c:v>76.527000000000044</c:v>
                </c:pt>
                <c:pt idx="76528">
                  <c:v>76.52800000000002</c:v>
                </c:pt>
                <c:pt idx="76529">
                  <c:v>76.528999999999996</c:v>
                </c:pt>
                <c:pt idx="76530">
                  <c:v>76.53000000000003</c:v>
                </c:pt>
                <c:pt idx="76531">
                  <c:v>76.531000000000006</c:v>
                </c:pt>
                <c:pt idx="76532">
                  <c:v>76.532000000000039</c:v>
                </c:pt>
                <c:pt idx="76533">
                  <c:v>76.533000000000015</c:v>
                </c:pt>
                <c:pt idx="76534">
                  <c:v>76.533999999999992</c:v>
                </c:pt>
                <c:pt idx="76535">
                  <c:v>76.535000000000025</c:v>
                </c:pt>
                <c:pt idx="76536">
                  <c:v>76.536000000000001</c:v>
                </c:pt>
                <c:pt idx="76537">
                  <c:v>76.537000000000035</c:v>
                </c:pt>
                <c:pt idx="76538">
                  <c:v>76.538000000000011</c:v>
                </c:pt>
                <c:pt idx="76539">
                  <c:v>76.539000000000044</c:v>
                </c:pt>
                <c:pt idx="76540">
                  <c:v>76.54000000000002</c:v>
                </c:pt>
                <c:pt idx="76541">
                  <c:v>76.540999999999997</c:v>
                </c:pt>
                <c:pt idx="76542">
                  <c:v>76.54200000000003</c:v>
                </c:pt>
                <c:pt idx="76543">
                  <c:v>76.543000000000006</c:v>
                </c:pt>
                <c:pt idx="76544">
                  <c:v>76.54400000000004</c:v>
                </c:pt>
                <c:pt idx="76545">
                  <c:v>76.545000000000016</c:v>
                </c:pt>
                <c:pt idx="76546">
                  <c:v>76.545999999999992</c:v>
                </c:pt>
                <c:pt idx="76547">
                  <c:v>76.547000000000025</c:v>
                </c:pt>
                <c:pt idx="76548">
                  <c:v>76.548000000000002</c:v>
                </c:pt>
                <c:pt idx="76549">
                  <c:v>76.549000000000035</c:v>
                </c:pt>
                <c:pt idx="76550">
                  <c:v>76.550000000000011</c:v>
                </c:pt>
                <c:pt idx="76551">
                  <c:v>76.551000000000045</c:v>
                </c:pt>
                <c:pt idx="76552">
                  <c:v>76.552000000000021</c:v>
                </c:pt>
                <c:pt idx="76553">
                  <c:v>76.552999999999997</c:v>
                </c:pt>
                <c:pt idx="76554">
                  <c:v>76.55400000000003</c:v>
                </c:pt>
                <c:pt idx="76555">
                  <c:v>76.555000000000007</c:v>
                </c:pt>
                <c:pt idx="76556">
                  <c:v>76.55600000000004</c:v>
                </c:pt>
                <c:pt idx="76557">
                  <c:v>76.557000000000016</c:v>
                </c:pt>
                <c:pt idx="76558">
                  <c:v>76.557999999999993</c:v>
                </c:pt>
                <c:pt idx="76559">
                  <c:v>76.559000000000026</c:v>
                </c:pt>
                <c:pt idx="76560">
                  <c:v>76.56</c:v>
                </c:pt>
                <c:pt idx="76561">
                  <c:v>76.561000000000035</c:v>
                </c:pt>
                <c:pt idx="76562">
                  <c:v>76.562000000000012</c:v>
                </c:pt>
                <c:pt idx="76563">
                  <c:v>76.563000000000045</c:v>
                </c:pt>
                <c:pt idx="76564">
                  <c:v>76.564000000000021</c:v>
                </c:pt>
                <c:pt idx="76565">
                  <c:v>76.564999999999998</c:v>
                </c:pt>
                <c:pt idx="76566">
                  <c:v>76.566000000000031</c:v>
                </c:pt>
                <c:pt idx="76567">
                  <c:v>76.567000000000007</c:v>
                </c:pt>
                <c:pt idx="76568">
                  <c:v>76.56800000000004</c:v>
                </c:pt>
                <c:pt idx="76569">
                  <c:v>76.569000000000017</c:v>
                </c:pt>
                <c:pt idx="76570">
                  <c:v>76.569999999999993</c:v>
                </c:pt>
                <c:pt idx="76571">
                  <c:v>76.571000000000026</c:v>
                </c:pt>
                <c:pt idx="76572">
                  <c:v>76.572000000000003</c:v>
                </c:pt>
                <c:pt idx="76573">
                  <c:v>76.573000000000036</c:v>
                </c:pt>
                <c:pt idx="76574">
                  <c:v>76.574000000000012</c:v>
                </c:pt>
                <c:pt idx="76575">
                  <c:v>76.575000000000045</c:v>
                </c:pt>
                <c:pt idx="76576">
                  <c:v>76.576000000000022</c:v>
                </c:pt>
                <c:pt idx="76577">
                  <c:v>76.576999999999998</c:v>
                </c:pt>
                <c:pt idx="76578">
                  <c:v>76.578000000000031</c:v>
                </c:pt>
                <c:pt idx="76579">
                  <c:v>76.579000000000008</c:v>
                </c:pt>
                <c:pt idx="76580">
                  <c:v>76.580000000000041</c:v>
                </c:pt>
                <c:pt idx="76581">
                  <c:v>76.581000000000017</c:v>
                </c:pt>
                <c:pt idx="76582">
                  <c:v>76.581999999999994</c:v>
                </c:pt>
                <c:pt idx="76583">
                  <c:v>76.583000000000027</c:v>
                </c:pt>
                <c:pt idx="76584">
                  <c:v>76.584000000000003</c:v>
                </c:pt>
                <c:pt idx="76585">
                  <c:v>76.585000000000036</c:v>
                </c:pt>
                <c:pt idx="76586">
                  <c:v>76.586000000000013</c:v>
                </c:pt>
                <c:pt idx="76587">
                  <c:v>76.587000000000046</c:v>
                </c:pt>
                <c:pt idx="76588">
                  <c:v>76.588000000000022</c:v>
                </c:pt>
                <c:pt idx="76589">
                  <c:v>76.588999999999999</c:v>
                </c:pt>
                <c:pt idx="76590">
                  <c:v>76.590000000000032</c:v>
                </c:pt>
                <c:pt idx="76591">
                  <c:v>76.591000000000008</c:v>
                </c:pt>
                <c:pt idx="76592">
                  <c:v>76.592000000000041</c:v>
                </c:pt>
                <c:pt idx="76593">
                  <c:v>76.593000000000018</c:v>
                </c:pt>
                <c:pt idx="76594">
                  <c:v>76.593999999999994</c:v>
                </c:pt>
                <c:pt idx="76595">
                  <c:v>76.595000000000027</c:v>
                </c:pt>
                <c:pt idx="76596">
                  <c:v>76.596000000000004</c:v>
                </c:pt>
                <c:pt idx="76597">
                  <c:v>76.597000000000037</c:v>
                </c:pt>
                <c:pt idx="76598">
                  <c:v>76.598000000000013</c:v>
                </c:pt>
                <c:pt idx="76599">
                  <c:v>76.599000000000046</c:v>
                </c:pt>
                <c:pt idx="76600">
                  <c:v>76.600000000000023</c:v>
                </c:pt>
                <c:pt idx="76601">
                  <c:v>76.600999999999999</c:v>
                </c:pt>
                <c:pt idx="76602">
                  <c:v>76.602000000000032</c:v>
                </c:pt>
                <c:pt idx="76603">
                  <c:v>76.603000000000009</c:v>
                </c:pt>
                <c:pt idx="76604">
                  <c:v>76.604000000000042</c:v>
                </c:pt>
                <c:pt idx="76605">
                  <c:v>76.605000000000018</c:v>
                </c:pt>
                <c:pt idx="76606">
                  <c:v>76.605999999999995</c:v>
                </c:pt>
                <c:pt idx="76607">
                  <c:v>76.607000000000028</c:v>
                </c:pt>
                <c:pt idx="76608">
                  <c:v>76.608000000000004</c:v>
                </c:pt>
                <c:pt idx="76609">
                  <c:v>76.609000000000037</c:v>
                </c:pt>
                <c:pt idx="76610">
                  <c:v>76.610000000000014</c:v>
                </c:pt>
                <c:pt idx="76611">
                  <c:v>76.61099999999999</c:v>
                </c:pt>
                <c:pt idx="76612">
                  <c:v>76.612000000000023</c:v>
                </c:pt>
                <c:pt idx="76613">
                  <c:v>76.613</c:v>
                </c:pt>
                <c:pt idx="76614">
                  <c:v>76.614000000000033</c:v>
                </c:pt>
                <c:pt idx="76615">
                  <c:v>76.615000000000009</c:v>
                </c:pt>
                <c:pt idx="76616">
                  <c:v>76.616000000000042</c:v>
                </c:pt>
                <c:pt idx="76617">
                  <c:v>76.617000000000019</c:v>
                </c:pt>
                <c:pt idx="76618">
                  <c:v>76.617999999999995</c:v>
                </c:pt>
                <c:pt idx="76619">
                  <c:v>76.619000000000028</c:v>
                </c:pt>
                <c:pt idx="76620">
                  <c:v>76.62</c:v>
                </c:pt>
                <c:pt idx="76621">
                  <c:v>76.621000000000038</c:v>
                </c:pt>
                <c:pt idx="76622">
                  <c:v>76.622000000000014</c:v>
                </c:pt>
                <c:pt idx="76623">
                  <c:v>76.62299999999999</c:v>
                </c:pt>
                <c:pt idx="76624">
                  <c:v>76.624000000000024</c:v>
                </c:pt>
                <c:pt idx="76625">
                  <c:v>76.625</c:v>
                </c:pt>
                <c:pt idx="76626">
                  <c:v>76.626000000000033</c:v>
                </c:pt>
                <c:pt idx="76627">
                  <c:v>76.62700000000001</c:v>
                </c:pt>
                <c:pt idx="76628">
                  <c:v>76.628000000000043</c:v>
                </c:pt>
                <c:pt idx="76629">
                  <c:v>76.629000000000019</c:v>
                </c:pt>
                <c:pt idx="76630">
                  <c:v>76.63</c:v>
                </c:pt>
                <c:pt idx="76631">
                  <c:v>76.631000000000029</c:v>
                </c:pt>
                <c:pt idx="76632">
                  <c:v>76.632000000000005</c:v>
                </c:pt>
                <c:pt idx="76633">
                  <c:v>76.633000000000038</c:v>
                </c:pt>
                <c:pt idx="76634">
                  <c:v>76.634000000000015</c:v>
                </c:pt>
                <c:pt idx="76635">
                  <c:v>76.634999999999991</c:v>
                </c:pt>
                <c:pt idx="76636">
                  <c:v>76.636000000000024</c:v>
                </c:pt>
                <c:pt idx="76637">
                  <c:v>76.637</c:v>
                </c:pt>
                <c:pt idx="76638">
                  <c:v>76.638000000000034</c:v>
                </c:pt>
                <c:pt idx="76639">
                  <c:v>76.63900000000001</c:v>
                </c:pt>
                <c:pt idx="76640">
                  <c:v>76.640000000000043</c:v>
                </c:pt>
                <c:pt idx="76641">
                  <c:v>76.64100000000002</c:v>
                </c:pt>
                <c:pt idx="76642">
                  <c:v>76.641999999999996</c:v>
                </c:pt>
                <c:pt idx="76643">
                  <c:v>76.643000000000029</c:v>
                </c:pt>
                <c:pt idx="76644">
                  <c:v>76.644000000000005</c:v>
                </c:pt>
                <c:pt idx="76645">
                  <c:v>76.645000000000039</c:v>
                </c:pt>
                <c:pt idx="76646">
                  <c:v>76.646000000000015</c:v>
                </c:pt>
                <c:pt idx="76647">
                  <c:v>76.646999999999991</c:v>
                </c:pt>
                <c:pt idx="76648">
                  <c:v>76.648000000000025</c:v>
                </c:pt>
                <c:pt idx="76649">
                  <c:v>76.649000000000001</c:v>
                </c:pt>
                <c:pt idx="76650">
                  <c:v>76.650000000000034</c:v>
                </c:pt>
                <c:pt idx="76651">
                  <c:v>76.65100000000001</c:v>
                </c:pt>
                <c:pt idx="76652">
                  <c:v>76.652000000000044</c:v>
                </c:pt>
                <c:pt idx="76653">
                  <c:v>76.65300000000002</c:v>
                </c:pt>
                <c:pt idx="76654">
                  <c:v>76.653999999999996</c:v>
                </c:pt>
                <c:pt idx="76655">
                  <c:v>76.65500000000003</c:v>
                </c:pt>
                <c:pt idx="76656">
                  <c:v>76.656000000000006</c:v>
                </c:pt>
                <c:pt idx="76657">
                  <c:v>76.657000000000039</c:v>
                </c:pt>
                <c:pt idx="76658">
                  <c:v>76.658000000000015</c:v>
                </c:pt>
                <c:pt idx="76659">
                  <c:v>76.658999999999992</c:v>
                </c:pt>
                <c:pt idx="76660">
                  <c:v>76.660000000000025</c:v>
                </c:pt>
                <c:pt idx="76661">
                  <c:v>76.661000000000001</c:v>
                </c:pt>
                <c:pt idx="76662">
                  <c:v>76.662000000000035</c:v>
                </c:pt>
                <c:pt idx="76663">
                  <c:v>76.663000000000011</c:v>
                </c:pt>
                <c:pt idx="76664">
                  <c:v>76.664000000000044</c:v>
                </c:pt>
                <c:pt idx="76665">
                  <c:v>76.66500000000002</c:v>
                </c:pt>
                <c:pt idx="76666">
                  <c:v>76.665999999999997</c:v>
                </c:pt>
                <c:pt idx="76667">
                  <c:v>76.66700000000003</c:v>
                </c:pt>
                <c:pt idx="76668">
                  <c:v>76.668000000000006</c:v>
                </c:pt>
                <c:pt idx="76669">
                  <c:v>76.66900000000004</c:v>
                </c:pt>
                <c:pt idx="76670">
                  <c:v>76.670000000000016</c:v>
                </c:pt>
                <c:pt idx="76671">
                  <c:v>76.670999999999992</c:v>
                </c:pt>
                <c:pt idx="76672">
                  <c:v>76.672000000000025</c:v>
                </c:pt>
                <c:pt idx="76673">
                  <c:v>76.673000000000002</c:v>
                </c:pt>
                <c:pt idx="76674">
                  <c:v>76.674000000000035</c:v>
                </c:pt>
                <c:pt idx="76675">
                  <c:v>76.675000000000011</c:v>
                </c:pt>
                <c:pt idx="76676">
                  <c:v>76.676000000000045</c:v>
                </c:pt>
                <c:pt idx="76677">
                  <c:v>76.677000000000021</c:v>
                </c:pt>
                <c:pt idx="76678">
                  <c:v>76.677999999999997</c:v>
                </c:pt>
                <c:pt idx="76679">
                  <c:v>76.67900000000003</c:v>
                </c:pt>
                <c:pt idx="76680">
                  <c:v>76.680000000000007</c:v>
                </c:pt>
                <c:pt idx="76681">
                  <c:v>76.68100000000004</c:v>
                </c:pt>
                <c:pt idx="76682">
                  <c:v>76.682000000000016</c:v>
                </c:pt>
                <c:pt idx="76683">
                  <c:v>76.682999999999993</c:v>
                </c:pt>
                <c:pt idx="76684">
                  <c:v>76.684000000000026</c:v>
                </c:pt>
                <c:pt idx="76685">
                  <c:v>76.685000000000002</c:v>
                </c:pt>
                <c:pt idx="76686">
                  <c:v>76.686000000000035</c:v>
                </c:pt>
                <c:pt idx="76687">
                  <c:v>76.687000000000012</c:v>
                </c:pt>
                <c:pt idx="76688">
                  <c:v>76.688000000000045</c:v>
                </c:pt>
                <c:pt idx="76689">
                  <c:v>76.689000000000021</c:v>
                </c:pt>
                <c:pt idx="76690">
                  <c:v>76.69</c:v>
                </c:pt>
                <c:pt idx="76691">
                  <c:v>76.691000000000031</c:v>
                </c:pt>
                <c:pt idx="76692">
                  <c:v>76.692000000000007</c:v>
                </c:pt>
                <c:pt idx="76693">
                  <c:v>76.69300000000004</c:v>
                </c:pt>
                <c:pt idx="76694">
                  <c:v>76.694000000000017</c:v>
                </c:pt>
                <c:pt idx="76695">
                  <c:v>76.694999999999993</c:v>
                </c:pt>
                <c:pt idx="76696">
                  <c:v>76.696000000000026</c:v>
                </c:pt>
                <c:pt idx="76697">
                  <c:v>76.697000000000003</c:v>
                </c:pt>
                <c:pt idx="76698">
                  <c:v>76.698000000000036</c:v>
                </c:pt>
                <c:pt idx="76699">
                  <c:v>76.699000000000012</c:v>
                </c:pt>
                <c:pt idx="76700">
                  <c:v>76.700000000000045</c:v>
                </c:pt>
                <c:pt idx="76701">
                  <c:v>76.701000000000022</c:v>
                </c:pt>
                <c:pt idx="76702">
                  <c:v>76.701999999999998</c:v>
                </c:pt>
                <c:pt idx="76703">
                  <c:v>76.703000000000031</c:v>
                </c:pt>
                <c:pt idx="76704">
                  <c:v>76.704000000000008</c:v>
                </c:pt>
                <c:pt idx="76705">
                  <c:v>76.705000000000041</c:v>
                </c:pt>
                <c:pt idx="76706">
                  <c:v>76.706000000000017</c:v>
                </c:pt>
                <c:pt idx="76707">
                  <c:v>76.706999999999994</c:v>
                </c:pt>
                <c:pt idx="76708">
                  <c:v>76.708000000000027</c:v>
                </c:pt>
                <c:pt idx="76709">
                  <c:v>76.709000000000003</c:v>
                </c:pt>
                <c:pt idx="76710">
                  <c:v>76.710000000000036</c:v>
                </c:pt>
                <c:pt idx="76711">
                  <c:v>76.711000000000013</c:v>
                </c:pt>
                <c:pt idx="76712">
                  <c:v>76.712000000000046</c:v>
                </c:pt>
                <c:pt idx="76713">
                  <c:v>76.713000000000022</c:v>
                </c:pt>
                <c:pt idx="76714">
                  <c:v>76.713999999999999</c:v>
                </c:pt>
                <c:pt idx="76715">
                  <c:v>76.715000000000032</c:v>
                </c:pt>
                <c:pt idx="76716">
                  <c:v>76.716000000000008</c:v>
                </c:pt>
                <c:pt idx="76717">
                  <c:v>76.717000000000041</c:v>
                </c:pt>
                <c:pt idx="76718">
                  <c:v>76.718000000000018</c:v>
                </c:pt>
                <c:pt idx="76719">
                  <c:v>76.718999999999994</c:v>
                </c:pt>
                <c:pt idx="76720">
                  <c:v>76.720000000000027</c:v>
                </c:pt>
                <c:pt idx="76721">
                  <c:v>76.721000000000004</c:v>
                </c:pt>
                <c:pt idx="76722">
                  <c:v>76.722000000000037</c:v>
                </c:pt>
                <c:pt idx="76723">
                  <c:v>76.723000000000013</c:v>
                </c:pt>
                <c:pt idx="76724">
                  <c:v>76.724000000000046</c:v>
                </c:pt>
                <c:pt idx="76725">
                  <c:v>76.725000000000023</c:v>
                </c:pt>
                <c:pt idx="76726">
                  <c:v>76.725999999999999</c:v>
                </c:pt>
                <c:pt idx="76727">
                  <c:v>76.727000000000032</c:v>
                </c:pt>
                <c:pt idx="76728">
                  <c:v>76.728000000000009</c:v>
                </c:pt>
                <c:pt idx="76729">
                  <c:v>76.729000000000042</c:v>
                </c:pt>
                <c:pt idx="76730">
                  <c:v>76.730000000000018</c:v>
                </c:pt>
                <c:pt idx="76731">
                  <c:v>76.730999999999995</c:v>
                </c:pt>
                <c:pt idx="76732">
                  <c:v>76.732000000000028</c:v>
                </c:pt>
                <c:pt idx="76733">
                  <c:v>76.733000000000004</c:v>
                </c:pt>
                <c:pt idx="76734">
                  <c:v>76.734000000000037</c:v>
                </c:pt>
                <c:pt idx="76735">
                  <c:v>76.735000000000014</c:v>
                </c:pt>
                <c:pt idx="76736">
                  <c:v>76.73599999999999</c:v>
                </c:pt>
                <c:pt idx="76737">
                  <c:v>76.737000000000023</c:v>
                </c:pt>
                <c:pt idx="76738">
                  <c:v>76.738</c:v>
                </c:pt>
                <c:pt idx="76739">
                  <c:v>76.739000000000033</c:v>
                </c:pt>
                <c:pt idx="76740">
                  <c:v>76.740000000000009</c:v>
                </c:pt>
                <c:pt idx="76741">
                  <c:v>76.741000000000042</c:v>
                </c:pt>
                <c:pt idx="76742">
                  <c:v>76.742000000000019</c:v>
                </c:pt>
                <c:pt idx="76743">
                  <c:v>76.742999999999995</c:v>
                </c:pt>
                <c:pt idx="76744">
                  <c:v>76.744000000000028</c:v>
                </c:pt>
                <c:pt idx="76745">
                  <c:v>76.745000000000005</c:v>
                </c:pt>
                <c:pt idx="76746">
                  <c:v>76.746000000000038</c:v>
                </c:pt>
                <c:pt idx="76747">
                  <c:v>76.747000000000014</c:v>
                </c:pt>
                <c:pt idx="76748">
                  <c:v>76.74799999999999</c:v>
                </c:pt>
                <c:pt idx="76749">
                  <c:v>76.749000000000024</c:v>
                </c:pt>
                <c:pt idx="76750">
                  <c:v>76.75</c:v>
                </c:pt>
                <c:pt idx="76751">
                  <c:v>76.751000000000033</c:v>
                </c:pt>
                <c:pt idx="76752">
                  <c:v>76.75200000000001</c:v>
                </c:pt>
                <c:pt idx="76753">
                  <c:v>76.753000000000043</c:v>
                </c:pt>
                <c:pt idx="76754">
                  <c:v>76.754000000000019</c:v>
                </c:pt>
                <c:pt idx="76755">
                  <c:v>76.754999999999995</c:v>
                </c:pt>
                <c:pt idx="76756">
                  <c:v>76.756000000000029</c:v>
                </c:pt>
                <c:pt idx="76757">
                  <c:v>76.757000000000005</c:v>
                </c:pt>
                <c:pt idx="76758">
                  <c:v>76.758000000000038</c:v>
                </c:pt>
                <c:pt idx="76759">
                  <c:v>76.759000000000015</c:v>
                </c:pt>
                <c:pt idx="76760">
                  <c:v>76.759999999999991</c:v>
                </c:pt>
                <c:pt idx="76761">
                  <c:v>76.761000000000024</c:v>
                </c:pt>
                <c:pt idx="76762">
                  <c:v>76.762</c:v>
                </c:pt>
                <c:pt idx="76763">
                  <c:v>76.763000000000034</c:v>
                </c:pt>
                <c:pt idx="76764">
                  <c:v>76.76400000000001</c:v>
                </c:pt>
                <c:pt idx="76765">
                  <c:v>76.765000000000043</c:v>
                </c:pt>
                <c:pt idx="76766">
                  <c:v>76.76600000000002</c:v>
                </c:pt>
                <c:pt idx="76767">
                  <c:v>76.766999999999996</c:v>
                </c:pt>
                <c:pt idx="76768">
                  <c:v>76.768000000000029</c:v>
                </c:pt>
                <c:pt idx="76769">
                  <c:v>76.769000000000005</c:v>
                </c:pt>
                <c:pt idx="76770">
                  <c:v>76.770000000000039</c:v>
                </c:pt>
                <c:pt idx="76771">
                  <c:v>76.771000000000015</c:v>
                </c:pt>
                <c:pt idx="76772">
                  <c:v>76.771999999999991</c:v>
                </c:pt>
                <c:pt idx="76773">
                  <c:v>76.773000000000025</c:v>
                </c:pt>
                <c:pt idx="76774">
                  <c:v>76.774000000000001</c:v>
                </c:pt>
                <c:pt idx="76775">
                  <c:v>76.775000000000034</c:v>
                </c:pt>
                <c:pt idx="76776">
                  <c:v>76.77600000000001</c:v>
                </c:pt>
                <c:pt idx="76777">
                  <c:v>76.777000000000044</c:v>
                </c:pt>
                <c:pt idx="76778">
                  <c:v>76.77800000000002</c:v>
                </c:pt>
                <c:pt idx="76779">
                  <c:v>76.778999999999996</c:v>
                </c:pt>
                <c:pt idx="76780">
                  <c:v>76.78000000000003</c:v>
                </c:pt>
                <c:pt idx="76781">
                  <c:v>76.781000000000006</c:v>
                </c:pt>
                <c:pt idx="76782">
                  <c:v>76.782000000000039</c:v>
                </c:pt>
                <c:pt idx="76783">
                  <c:v>76.783000000000015</c:v>
                </c:pt>
                <c:pt idx="76784">
                  <c:v>76.783999999999992</c:v>
                </c:pt>
                <c:pt idx="76785">
                  <c:v>76.785000000000025</c:v>
                </c:pt>
                <c:pt idx="76786">
                  <c:v>76.786000000000001</c:v>
                </c:pt>
                <c:pt idx="76787">
                  <c:v>76.787000000000035</c:v>
                </c:pt>
                <c:pt idx="76788">
                  <c:v>76.788000000000011</c:v>
                </c:pt>
                <c:pt idx="76789">
                  <c:v>76.789000000000044</c:v>
                </c:pt>
                <c:pt idx="76790">
                  <c:v>76.79000000000002</c:v>
                </c:pt>
                <c:pt idx="76791">
                  <c:v>76.790999999999997</c:v>
                </c:pt>
                <c:pt idx="76792">
                  <c:v>76.79200000000003</c:v>
                </c:pt>
                <c:pt idx="76793">
                  <c:v>76.793000000000006</c:v>
                </c:pt>
                <c:pt idx="76794">
                  <c:v>76.79400000000004</c:v>
                </c:pt>
                <c:pt idx="76795">
                  <c:v>76.795000000000016</c:v>
                </c:pt>
                <c:pt idx="76796">
                  <c:v>76.795999999999992</c:v>
                </c:pt>
                <c:pt idx="76797">
                  <c:v>76.797000000000025</c:v>
                </c:pt>
                <c:pt idx="76798">
                  <c:v>76.798000000000002</c:v>
                </c:pt>
                <c:pt idx="76799">
                  <c:v>76.799000000000035</c:v>
                </c:pt>
                <c:pt idx="76800">
                  <c:v>76.800000000000011</c:v>
                </c:pt>
                <c:pt idx="76801">
                  <c:v>76.801000000000045</c:v>
                </c:pt>
                <c:pt idx="76802">
                  <c:v>76.802000000000021</c:v>
                </c:pt>
                <c:pt idx="76803">
                  <c:v>76.802999999999997</c:v>
                </c:pt>
                <c:pt idx="76804">
                  <c:v>76.80400000000003</c:v>
                </c:pt>
                <c:pt idx="76805">
                  <c:v>76.805000000000007</c:v>
                </c:pt>
                <c:pt idx="76806">
                  <c:v>76.80600000000004</c:v>
                </c:pt>
                <c:pt idx="76807">
                  <c:v>76.807000000000016</c:v>
                </c:pt>
                <c:pt idx="76808">
                  <c:v>76.807999999999993</c:v>
                </c:pt>
                <c:pt idx="76809">
                  <c:v>76.809000000000026</c:v>
                </c:pt>
                <c:pt idx="76810">
                  <c:v>76.81</c:v>
                </c:pt>
                <c:pt idx="76811">
                  <c:v>76.811000000000035</c:v>
                </c:pt>
                <c:pt idx="76812">
                  <c:v>76.812000000000012</c:v>
                </c:pt>
                <c:pt idx="76813">
                  <c:v>76.813000000000045</c:v>
                </c:pt>
                <c:pt idx="76814">
                  <c:v>76.814000000000021</c:v>
                </c:pt>
                <c:pt idx="76815">
                  <c:v>76.814999999999998</c:v>
                </c:pt>
                <c:pt idx="76816">
                  <c:v>76.816000000000031</c:v>
                </c:pt>
                <c:pt idx="76817">
                  <c:v>76.817000000000007</c:v>
                </c:pt>
                <c:pt idx="76818">
                  <c:v>76.81800000000004</c:v>
                </c:pt>
                <c:pt idx="76819">
                  <c:v>76.819000000000017</c:v>
                </c:pt>
                <c:pt idx="76820">
                  <c:v>76.819999999999993</c:v>
                </c:pt>
                <c:pt idx="76821">
                  <c:v>76.821000000000026</c:v>
                </c:pt>
                <c:pt idx="76822">
                  <c:v>76.822000000000003</c:v>
                </c:pt>
                <c:pt idx="76823">
                  <c:v>76.823000000000036</c:v>
                </c:pt>
                <c:pt idx="76824">
                  <c:v>76.824000000000012</c:v>
                </c:pt>
                <c:pt idx="76825">
                  <c:v>76.825000000000045</c:v>
                </c:pt>
                <c:pt idx="76826">
                  <c:v>76.826000000000022</c:v>
                </c:pt>
                <c:pt idx="76827">
                  <c:v>76.826999999999998</c:v>
                </c:pt>
                <c:pt idx="76828">
                  <c:v>76.828000000000031</c:v>
                </c:pt>
                <c:pt idx="76829">
                  <c:v>76.829000000000008</c:v>
                </c:pt>
                <c:pt idx="76830">
                  <c:v>76.830000000000041</c:v>
                </c:pt>
                <c:pt idx="76831">
                  <c:v>76.831000000000017</c:v>
                </c:pt>
                <c:pt idx="76832">
                  <c:v>76.831999999999994</c:v>
                </c:pt>
                <c:pt idx="76833">
                  <c:v>76.833000000000027</c:v>
                </c:pt>
                <c:pt idx="76834">
                  <c:v>76.834000000000003</c:v>
                </c:pt>
                <c:pt idx="76835">
                  <c:v>76.835000000000036</c:v>
                </c:pt>
                <c:pt idx="76836">
                  <c:v>76.836000000000013</c:v>
                </c:pt>
                <c:pt idx="76837">
                  <c:v>76.837000000000046</c:v>
                </c:pt>
                <c:pt idx="76838">
                  <c:v>76.838000000000022</c:v>
                </c:pt>
                <c:pt idx="76839">
                  <c:v>76.838999999999999</c:v>
                </c:pt>
                <c:pt idx="76840">
                  <c:v>76.840000000000032</c:v>
                </c:pt>
                <c:pt idx="76841">
                  <c:v>76.841000000000008</c:v>
                </c:pt>
                <c:pt idx="76842">
                  <c:v>76.842000000000041</c:v>
                </c:pt>
                <c:pt idx="76843">
                  <c:v>76.843000000000018</c:v>
                </c:pt>
                <c:pt idx="76844">
                  <c:v>76.843999999999994</c:v>
                </c:pt>
                <c:pt idx="76845">
                  <c:v>76.845000000000027</c:v>
                </c:pt>
                <c:pt idx="76846">
                  <c:v>76.846000000000004</c:v>
                </c:pt>
                <c:pt idx="76847">
                  <c:v>76.847000000000037</c:v>
                </c:pt>
                <c:pt idx="76848">
                  <c:v>76.848000000000013</c:v>
                </c:pt>
                <c:pt idx="76849">
                  <c:v>76.849000000000046</c:v>
                </c:pt>
                <c:pt idx="76850">
                  <c:v>76.850000000000023</c:v>
                </c:pt>
                <c:pt idx="76851">
                  <c:v>76.850999999999999</c:v>
                </c:pt>
                <c:pt idx="76852">
                  <c:v>76.852000000000032</c:v>
                </c:pt>
                <c:pt idx="76853">
                  <c:v>76.853000000000009</c:v>
                </c:pt>
                <c:pt idx="76854">
                  <c:v>76.854000000000042</c:v>
                </c:pt>
                <c:pt idx="76855">
                  <c:v>76.855000000000018</c:v>
                </c:pt>
                <c:pt idx="76856">
                  <c:v>76.855999999999995</c:v>
                </c:pt>
                <c:pt idx="76857">
                  <c:v>76.857000000000028</c:v>
                </c:pt>
                <c:pt idx="76858">
                  <c:v>76.858000000000004</c:v>
                </c:pt>
                <c:pt idx="76859">
                  <c:v>76.859000000000037</c:v>
                </c:pt>
                <c:pt idx="76860">
                  <c:v>76.860000000000014</c:v>
                </c:pt>
                <c:pt idx="76861">
                  <c:v>76.86099999999999</c:v>
                </c:pt>
                <c:pt idx="76862">
                  <c:v>76.862000000000023</c:v>
                </c:pt>
                <c:pt idx="76863">
                  <c:v>76.863</c:v>
                </c:pt>
                <c:pt idx="76864">
                  <c:v>76.864000000000033</c:v>
                </c:pt>
                <c:pt idx="76865">
                  <c:v>76.865000000000009</c:v>
                </c:pt>
                <c:pt idx="76866">
                  <c:v>76.866000000000042</c:v>
                </c:pt>
                <c:pt idx="76867">
                  <c:v>76.867000000000019</c:v>
                </c:pt>
                <c:pt idx="76868">
                  <c:v>76.867999999999995</c:v>
                </c:pt>
                <c:pt idx="76869">
                  <c:v>76.869000000000028</c:v>
                </c:pt>
                <c:pt idx="76870">
                  <c:v>76.87</c:v>
                </c:pt>
                <c:pt idx="76871">
                  <c:v>76.871000000000038</c:v>
                </c:pt>
                <c:pt idx="76872">
                  <c:v>76.872000000000014</c:v>
                </c:pt>
                <c:pt idx="76873">
                  <c:v>76.87299999999999</c:v>
                </c:pt>
                <c:pt idx="76874">
                  <c:v>76.874000000000024</c:v>
                </c:pt>
                <c:pt idx="76875">
                  <c:v>76.875</c:v>
                </c:pt>
                <c:pt idx="76876">
                  <c:v>76.876000000000033</c:v>
                </c:pt>
                <c:pt idx="76877">
                  <c:v>76.87700000000001</c:v>
                </c:pt>
                <c:pt idx="76878">
                  <c:v>76.878000000000043</c:v>
                </c:pt>
                <c:pt idx="76879">
                  <c:v>76.879000000000019</c:v>
                </c:pt>
                <c:pt idx="76880">
                  <c:v>76.88</c:v>
                </c:pt>
                <c:pt idx="76881">
                  <c:v>76.881000000000029</c:v>
                </c:pt>
                <c:pt idx="76882">
                  <c:v>76.882000000000005</c:v>
                </c:pt>
                <c:pt idx="76883">
                  <c:v>76.883000000000038</c:v>
                </c:pt>
                <c:pt idx="76884">
                  <c:v>76.884000000000015</c:v>
                </c:pt>
                <c:pt idx="76885">
                  <c:v>76.884999999999991</c:v>
                </c:pt>
                <c:pt idx="76886">
                  <c:v>76.886000000000024</c:v>
                </c:pt>
                <c:pt idx="76887">
                  <c:v>76.887</c:v>
                </c:pt>
                <c:pt idx="76888">
                  <c:v>76.888000000000034</c:v>
                </c:pt>
                <c:pt idx="76889">
                  <c:v>76.88900000000001</c:v>
                </c:pt>
                <c:pt idx="76890">
                  <c:v>76.890000000000043</c:v>
                </c:pt>
                <c:pt idx="76891">
                  <c:v>76.89100000000002</c:v>
                </c:pt>
                <c:pt idx="76892">
                  <c:v>76.891999999999996</c:v>
                </c:pt>
                <c:pt idx="76893">
                  <c:v>76.893000000000029</c:v>
                </c:pt>
                <c:pt idx="76894">
                  <c:v>76.894000000000005</c:v>
                </c:pt>
                <c:pt idx="76895">
                  <c:v>76.895000000000039</c:v>
                </c:pt>
                <c:pt idx="76896">
                  <c:v>76.896000000000015</c:v>
                </c:pt>
                <c:pt idx="76897">
                  <c:v>76.896999999999991</c:v>
                </c:pt>
                <c:pt idx="76898">
                  <c:v>76.898000000000025</c:v>
                </c:pt>
                <c:pt idx="76899">
                  <c:v>76.899000000000001</c:v>
                </c:pt>
                <c:pt idx="76900">
                  <c:v>76.900000000000034</c:v>
                </c:pt>
                <c:pt idx="76901">
                  <c:v>76.90100000000001</c:v>
                </c:pt>
                <c:pt idx="76902">
                  <c:v>76.902000000000044</c:v>
                </c:pt>
                <c:pt idx="76903">
                  <c:v>76.90300000000002</c:v>
                </c:pt>
                <c:pt idx="76904">
                  <c:v>76.903999999999996</c:v>
                </c:pt>
                <c:pt idx="76905">
                  <c:v>76.90500000000003</c:v>
                </c:pt>
                <c:pt idx="76906">
                  <c:v>76.906000000000006</c:v>
                </c:pt>
                <c:pt idx="76907">
                  <c:v>76.907000000000039</c:v>
                </c:pt>
                <c:pt idx="76908">
                  <c:v>76.908000000000015</c:v>
                </c:pt>
                <c:pt idx="76909">
                  <c:v>76.908999999999992</c:v>
                </c:pt>
                <c:pt idx="76910">
                  <c:v>76.910000000000025</c:v>
                </c:pt>
                <c:pt idx="76911">
                  <c:v>76.911000000000001</c:v>
                </c:pt>
                <c:pt idx="76912">
                  <c:v>76.912000000000035</c:v>
                </c:pt>
                <c:pt idx="76913">
                  <c:v>76.913000000000011</c:v>
                </c:pt>
                <c:pt idx="76914">
                  <c:v>76.914000000000044</c:v>
                </c:pt>
                <c:pt idx="76915">
                  <c:v>76.91500000000002</c:v>
                </c:pt>
                <c:pt idx="76916">
                  <c:v>76.915999999999997</c:v>
                </c:pt>
                <c:pt idx="76917">
                  <c:v>76.91700000000003</c:v>
                </c:pt>
                <c:pt idx="76918">
                  <c:v>76.918000000000006</c:v>
                </c:pt>
                <c:pt idx="76919">
                  <c:v>76.91900000000004</c:v>
                </c:pt>
                <c:pt idx="76920">
                  <c:v>76.920000000000016</c:v>
                </c:pt>
                <c:pt idx="76921">
                  <c:v>76.920999999999992</c:v>
                </c:pt>
                <c:pt idx="76922">
                  <c:v>76.922000000000025</c:v>
                </c:pt>
                <c:pt idx="76923">
                  <c:v>76.923000000000002</c:v>
                </c:pt>
                <c:pt idx="76924">
                  <c:v>76.924000000000035</c:v>
                </c:pt>
                <c:pt idx="76925">
                  <c:v>76.925000000000011</c:v>
                </c:pt>
                <c:pt idx="76926">
                  <c:v>76.926000000000045</c:v>
                </c:pt>
                <c:pt idx="76927">
                  <c:v>76.927000000000021</c:v>
                </c:pt>
                <c:pt idx="76928">
                  <c:v>76.927999999999997</c:v>
                </c:pt>
                <c:pt idx="76929">
                  <c:v>76.92900000000003</c:v>
                </c:pt>
                <c:pt idx="76930">
                  <c:v>76.930000000000007</c:v>
                </c:pt>
                <c:pt idx="76931">
                  <c:v>76.93100000000004</c:v>
                </c:pt>
                <c:pt idx="76932">
                  <c:v>76.932000000000016</c:v>
                </c:pt>
                <c:pt idx="76933">
                  <c:v>76.932999999999993</c:v>
                </c:pt>
                <c:pt idx="76934">
                  <c:v>76.934000000000026</c:v>
                </c:pt>
                <c:pt idx="76935">
                  <c:v>76.935000000000002</c:v>
                </c:pt>
                <c:pt idx="76936">
                  <c:v>76.936000000000035</c:v>
                </c:pt>
                <c:pt idx="76937">
                  <c:v>76.937000000000012</c:v>
                </c:pt>
                <c:pt idx="76938">
                  <c:v>76.938000000000045</c:v>
                </c:pt>
                <c:pt idx="76939">
                  <c:v>76.939000000000021</c:v>
                </c:pt>
                <c:pt idx="76940">
                  <c:v>76.94</c:v>
                </c:pt>
                <c:pt idx="76941">
                  <c:v>76.941000000000031</c:v>
                </c:pt>
                <c:pt idx="76942">
                  <c:v>76.942000000000007</c:v>
                </c:pt>
                <c:pt idx="76943">
                  <c:v>76.94300000000004</c:v>
                </c:pt>
                <c:pt idx="76944">
                  <c:v>76.944000000000017</c:v>
                </c:pt>
                <c:pt idx="76945">
                  <c:v>76.944999999999993</c:v>
                </c:pt>
                <c:pt idx="76946">
                  <c:v>76.946000000000026</c:v>
                </c:pt>
                <c:pt idx="76947">
                  <c:v>76.947000000000003</c:v>
                </c:pt>
                <c:pt idx="76948">
                  <c:v>76.948000000000036</c:v>
                </c:pt>
                <c:pt idx="76949">
                  <c:v>76.949000000000012</c:v>
                </c:pt>
                <c:pt idx="76950">
                  <c:v>76.950000000000045</c:v>
                </c:pt>
                <c:pt idx="76951">
                  <c:v>76.951000000000022</c:v>
                </c:pt>
                <c:pt idx="76952">
                  <c:v>76.951999999999998</c:v>
                </c:pt>
                <c:pt idx="76953">
                  <c:v>76.953000000000031</c:v>
                </c:pt>
                <c:pt idx="76954">
                  <c:v>76.954000000000008</c:v>
                </c:pt>
                <c:pt idx="76955">
                  <c:v>76.955000000000041</c:v>
                </c:pt>
                <c:pt idx="76956">
                  <c:v>76.956000000000017</c:v>
                </c:pt>
                <c:pt idx="76957">
                  <c:v>76.956999999999994</c:v>
                </c:pt>
                <c:pt idx="76958">
                  <c:v>76.958000000000027</c:v>
                </c:pt>
                <c:pt idx="76959">
                  <c:v>76.959000000000003</c:v>
                </c:pt>
                <c:pt idx="76960">
                  <c:v>76.960000000000036</c:v>
                </c:pt>
                <c:pt idx="76961">
                  <c:v>76.961000000000013</c:v>
                </c:pt>
                <c:pt idx="76962">
                  <c:v>76.962000000000046</c:v>
                </c:pt>
                <c:pt idx="76963">
                  <c:v>76.963000000000022</c:v>
                </c:pt>
                <c:pt idx="76964">
                  <c:v>76.963999999999999</c:v>
                </c:pt>
                <c:pt idx="76965">
                  <c:v>76.965000000000032</c:v>
                </c:pt>
                <c:pt idx="76966">
                  <c:v>76.966000000000008</c:v>
                </c:pt>
                <c:pt idx="76967">
                  <c:v>76.967000000000041</c:v>
                </c:pt>
                <c:pt idx="76968">
                  <c:v>76.968000000000018</c:v>
                </c:pt>
                <c:pt idx="76969">
                  <c:v>76.968999999999994</c:v>
                </c:pt>
                <c:pt idx="76970">
                  <c:v>76.970000000000027</c:v>
                </c:pt>
                <c:pt idx="76971">
                  <c:v>76.971000000000004</c:v>
                </c:pt>
                <c:pt idx="76972">
                  <c:v>76.972000000000037</c:v>
                </c:pt>
                <c:pt idx="76973">
                  <c:v>76.973000000000013</c:v>
                </c:pt>
                <c:pt idx="76974">
                  <c:v>76.974000000000046</c:v>
                </c:pt>
                <c:pt idx="76975">
                  <c:v>76.975000000000023</c:v>
                </c:pt>
                <c:pt idx="76976">
                  <c:v>76.975999999999999</c:v>
                </c:pt>
                <c:pt idx="76977">
                  <c:v>76.977000000000032</c:v>
                </c:pt>
                <c:pt idx="76978">
                  <c:v>76.978000000000009</c:v>
                </c:pt>
                <c:pt idx="76979">
                  <c:v>76.979000000000042</c:v>
                </c:pt>
                <c:pt idx="76980">
                  <c:v>76.980000000000018</c:v>
                </c:pt>
                <c:pt idx="76981">
                  <c:v>76.980999999999995</c:v>
                </c:pt>
                <c:pt idx="76982">
                  <c:v>76.982000000000028</c:v>
                </c:pt>
                <c:pt idx="76983">
                  <c:v>76.983000000000004</c:v>
                </c:pt>
                <c:pt idx="76984">
                  <c:v>76.984000000000037</c:v>
                </c:pt>
                <c:pt idx="76985">
                  <c:v>76.985000000000014</c:v>
                </c:pt>
                <c:pt idx="76986">
                  <c:v>76.98599999999999</c:v>
                </c:pt>
                <c:pt idx="76987">
                  <c:v>76.987000000000023</c:v>
                </c:pt>
                <c:pt idx="76988">
                  <c:v>76.988</c:v>
                </c:pt>
                <c:pt idx="76989">
                  <c:v>76.989000000000033</c:v>
                </c:pt>
                <c:pt idx="76990">
                  <c:v>76.990000000000009</c:v>
                </c:pt>
                <c:pt idx="76991">
                  <c:v>76.991000000000042</c:v>
                </c:pt>
                <c:pt idx="76992">
                  <c:v>76.992000000000019</c:v>
                </c:pt>
                <c:pt idx="76993">
                  <c:v>76.992999999999995</c:v>
                </c:pt>
                <c:pt idx="76994">
                  <c:v>76.994000000000028</c:v>
                </c:pt>
                <c:pt idx="76995">
                  <c:v>76.995000000000005</c:v>
                </c:pt>
                <c:pt idx="76996">
                  <c:v>76.996000000000038</c:v>
                </c:pt>
                <c:pt idx="76997">
                  <c:v>76.997000000000014</c:v>
                </c:pt>
                <c:pt idx="76998">
                  <c:v>76.99799999999999</c:v>
                </c:pt>
                <c:pt idx="76999">
                  <c:v>76.999000000000024</c:v>
                </c:pt>
                <c:pt idx="77000">
                  <c:v>77</c:v>
                </c:pt>
                <c:pt idx="77001">
                  <c:v>77.001000000000033</c:v>
                </c:pt>
                <c:pt idx="77002">
                  <c:v>77.00200000000001</c:v>
                </c:pt>
                <c:pt idx="77003">
                  <c:v>77.003000000000043</c:v>
                </c:pt>
                <c:pt idx="77004">
                  <c:v>77.004000000000019</c:v>
                </c:pt>
                <c:pt idx="77005">
                  <c:v>77.004999999999995</c:v>
                </c:pt>
                <c:pt idx="77006">
                  <c:v>77.006000000000029</c:v>
                </c:pt>
                <c:pt idx="77007">
                  <c:v>77.007000000000005</c:v>
                </c:pt>
                <c:pt idx="77008">
                  <c:v>77.008000000000038</c:v>
                </c:pt>
                <c:pt idx="77009">
                  <c:v>77.009000000000015</c:v>
                </c:pt>
                <c:pt idx="77010">
                  <c:v>77.009999999999991</c:v>
                </c:pt>
                <c:pt idx="77011">
                  <c:v>77.011000000000024</c:v>
                </c:pt>
                <c:pt idx="77012">
                  <c:v>77.012</c:v>
                </c:pt>
                <c:pt idx="77013">
                  <c:v>77.013000000000034</c:v>
                </c:pt>
                <c:pt idx="77014">
                  <c:v>77.01400000000001</c:v>
                </c:pt>
                <c:pt idx="77015">
                  <c:v>77.015000000000043</c:v>
                </c:pt>
                <c:pt idx="77016">
                  <c:v>77.01600000000002</c:v>
                </c:pt>
                <c:pt idx="77017">
                  <c:v>77.016999999999996</c:v>
                </c:pt>
                <c:pt idx="77018">
                  <c:v>77.018000000000029</c:v>
                </c:pt>
                <c:pt idx="77019">
                  <c:v>77.019000000000005</c:v>
                </c:pt>
                <c:pt idx="77020">
                  <c:v>77.020000000000039</c:v>
                </c:pt>
                <c:pt idx="77021">
                  <c:v>77.021000000000015</c:v>
                </c:pt>
                <c:pt idx="77022">
                  <c:v>77.021999999999991</c:v>
                </c:pt>
                <c:pt idx="77023">
                  <c:v>77.023000000000025</c:v>
                </c:pt>
                <c:pt idx="77024">
                  <c:v>77.024000000000001</c:v>
                </c:pt>
                <c:pt idx="77025">
                  <c:v>77.025000000000034</c:v>
                </c:pt>
                <c:pt idx="77026">
                  <c:v>77.02600000000001</c:v>
                </c:pt>
                <c:pt idx="77027">
                  <c:v>77.027000000000044</c:v>
                </c:pt>
                <c:pt idx="77028">
                  <c:v>77.02800000000002</c:v>
                </c:pt>
                <c:pt idx="77029">
                  <c:v>77.028999999999996</c:v>
                </c:pt>
                <c:pt idx="77030">
                  <c:v>77.03000000000003</c:v>
                </c:pt>
                <c:pt idx="77031">
                  <c:v>77.031000000000006</c:v>
                </c:pt>
                <c:pt idx="77032">
                  <c:v>77.032000000000039</c:v>
                </c:pt>
                <c:pt idx="77033">
                  <c:v>77.033000000000015</c:v>
                </c:pt>
                <c:pt idx="77034">
                  <c:v>77.033999999999992</c:v>
                </c:pt>
                <c:pt idx="77035">
                  <c:v>77.035000000000025</c:v>
                </c:pt>
                <c:pt idx="77036">
                  <c:v>77.036000000000001</c:v>
                </c:pt>
                <c:pt idx="77037">
                  <c:v>77.037000000000035</c:v>
                </c:pt>
                <c:pt idx="77038">
                  <c:v>77.038000000000011</c:v>
                </c:pt>
                <c:pt idx="77039">
                  <c:v>77.039000000000044</c:v>
                </c:pt>
                <c:pt idx="77040">
                  <c:v>77.04000000000002</c:v>
                </c:pt>
                <c:pt idx="77041">
                  <c:v>77.040999999999997</c:v>
                </c:pt>
                <c:pt idx="77042">
                  <c:v>77.04200000000003</c:v>
                </c:pt>
                <c:pt idx="77043">
                  <c:v>77.043000000000006</c:v>
                </c:pt>
                <c:pt idx="77044">
                  <c:v>77.04400000000004</c:v>
                </c:pt>
                <c:pt idx="77045">
                  <c:v>77.045000000000016</c:v>
                </c:pt>
                <c:pt idx="77046">
                  <c:v>77.045999999999992</c:v>
                </c:pt>
                <c:pt idx="77047">
                  <c:v>77.047000000000025</c:v>
                </c:pt>
                <c:pt idx="77048">
                  <c:v>77.048000000000002</c:v>
                </c:pt>
                <c:pt idx="77049">
                  <c:v>77.049000000000035</c:v>
                </c:pt>
                <c:pt idx="77050">
                  <c:v>77.050000000000011</c:v>
                </c:pt>
                <c:pt idx="77051">
                  <c:v>77.051000000000045</c:v>
                </c:pt>
                <c:pt idx="77052">
                  <c:v>77.052000000000021</c:v>
                </c:pt>
                <c:pt idx="77053">
                  <c:v>77.052999999999997</c:v>
                </c:pt>
                <c:pt idx="77054">
                  <c:v>77.05400000000003</c:v>
                </c:pt>
                <c:pt idx="77055">
                  <c:v>77.055000000000007</c:v>
                </c:pt>
                <c:pt idx="77056">
                  <c:v>77.05600000000004</c:v>
                </c:pt>
                <c:pt idx="77057">
                  <c:v>77.057000000000016</c:v>
                </c:pt>
                <c:pt idx="77058">
                  <c:v>77.057999999999993</c:v>
                </c:pt>
                <c:pt idx="77059">
                  <c:v>77.059000000000026</c:v>
                </c:pt>
                <c:pt idx="77060">
                  <c:v>77.06</c:v>
                </c:pt>
                <c:pt idx="77061">
                  <c:v>77.061000000000035</c:v>
                </c:pt>
                <c:pt idx="77062">
                  <c:v>77.062000000000012</c:v>
                </c:pt>
                <c:pt idx="77063">
                  <c:v>77.063000000000045</c:v>
                </c:pt>
                <c:pt idx="77064">
                  <c:v>77.064000000000021</c:v>
                </c:pt>
                <c:pt idx="77065">
                  <c:v>77.064999999999998</c:v>
                </c:pt>
                <c:pt idx="77066">
                  <c:v>77.066000000000031</c:v>
                </c:pt>
                <c:pt idx="77067">
                  <c:v>77.067000000000007</c:v>
                </c:pt>
                <c:pt idx="77068">
                  <c:v>77.06800000000004</c:v>
                </c:pt>
                <c:pt idx="77069">
                  <c:v>77.069000000000017</c:v>
                </c:pt>
                <c:pt idx="77070">
                  <c:v>77.069999999999993</c:v>
                </c:pt>
                <c:pt idx="77071">
                  <c:v>77.071000000000026</c:v>
                </c:pt>
                <c:pt idx="77072">
                  <c:v>77.072000000000003</c:v>
                </c:pt>
                <c:pt idx="77073">
                  <c:v>77.073000000000036</c:v>
                </c:pt>
                <c:pt idx="77074">
                  <c:v>77.074000000000012</c:v>
                </c:pt>
                <c:pt idx="77075">
                  <c:v>77.075000000000045</c:v>
                </c:pt>
                <c:pt idx="77076">
                  <c:v>77.076000000000022</c:v>
                </c:pt>
                <c:pt idx="77077">
                  <c:v>77.076999999999998</c:v>
                </c:pt>
                <c:pt idx="77078">
                  <c:v>77.078000000000031</c:v>
                </c:pt>
                <c:pt idx="77079">
                  <c:v>77.079000000000008</c:v>
                </c:pt>
                <c:pt idx="77080">
                  <c:v>77.080000000000041</c:v>
                </c:pt>
                <c:pt idx="77081">
                  <c:v>77.081000000000017</c:v>
                </c:pt>
                <c:pt idx="77082">
                  <c:v>77.081999999999994</c:v>
                </c:pt>
                <c:pt idx="77083">
                  <c:v>77.083000000000027</c:v>
                </c:pt>
                <c:pt idx="77084">
                  <c:v>77.084000000000003</c:v>
                </c:pt>
                <c:pt idx="77085">
                  <c:v>77.085000000000036</c:v>
                </c:pt>
                <c:pt idx="77086">
                  <c:v>77.086000000000013</c:v>
                </c:pt>
                <c:pt idx="77087">
                  <c:v>77.087000000000046</c:v>
                </c:pt>
                <c:pt idx="77088">
                  <c:v>77.088000000000022</c:v>
                </c:pt>
                <c:pt idx="77089">
                  <c:v>77.088999999999999</c:v>
                </c:pt>
                <c:pt idx="77090">
                  <c:v>77.090000000000032</c:v>
                </c:pt>
                <c:pt idx="77091">
                  <c:v>77.091000000000008</c:v>
                </c:pt>
                <c:pt idx="77092">
                  <c:v>77.092000000000041</c:v>
                </c:pt>
                <c:pt idx="77093">
                  <c:v>77.093000000000018</c:v>
                </c:pt>
                <c:pt idx="77094">
                  <c:v>77.093999999999994</c:v>
                </c:pt>
                <c:pt idx="77095">
                  <c:v>77.095000000000027</c:v>
                </c:pt>
                <c:pt idx="77096">
                  <c:v>77.096000000000004</c:v>
                </c:pt>
                <c:pt idx="77097">
                  <c:v>77.097000000000037</c:v>
                </c:pt>
                <c:pt idx="77098">
                  <c:v>77.098000000000013</c:v>
                </c:pt>
                <c:pt idx="77099">
                  <c:v>77.099000000000046</c:v>
                </c:pt>
                <c:pt idx="77100">
                  <c:v>77.100000000000023</c:v>
                </c:pt>
                <c:pt idx="77101">
                  <c:v>77.100999999999999</c:v>
                </c:pt>
                <c:pt idx="77102">
                  <c:v>77.102000000000032</c:v>
                </c:pt>
                <c:pt idx="77103">
                  <c:v>77.103000000000009</c:v>
                </c:pt>
                <c:pt idx="77104">
                  <c:v>77.104000000000042</c:v>
                </c:pt>
                <c:pt idx="77105">
                  <c:v>77.105000000000018</c:v>
                </c:pt>
                <c:pt idx="77106">
                  <c:v>77.105999999999995</c:v>
                </c:pt>
                <c:pt idx="77107">
                  <c:v>77.107000000000028</c:v>
                </c:pt>
                <c:pt idx="77108">
                  <c:v>77.108000000000004</c:v>
                </c:pt>
                <c:pt idx="77109">
                  <c:v>77.109000000000037</c:v>
                </c:pt>
                <c:pt idx="77110">
                  <c:v>77.110000000000014</c:v>
                </c:pt>
                <c:pt idx="77111">
                  <c:v>77.11099999999999</c:v>
                </c:pt>
                <c:pt idx="77112">
                  <c:v>77.112000000000023</c:v>
                </c:pt>
                <c:pt idx="77113">
                  <c:v>77.113</c:v>
                </c:pt>
                <c:pt idx="77114">
                  <c:v>77.114000000000033</c:v>
                </c:pt>
                <c:pt idx="77115">
                  <c:v>77.115000000000009</c:v>
                </c:pt>
                <c:pt idx="77116">
                  <c:v>77.116000000000042</c:v>
                </c:pt>
                <c:pt idx="77117">
                  <c:v>77.117000000000019</c:v>
                </c:pt>
                <c:pt idx="77118">
                  <c:v>77.117999999999995</c:v>
                </c:pt>
                <c:pt idx="77119">
                  <c:v>77.119000000000028</c:v>
                </c:pt>
                <c:pt idx="77120">
                  <c:v>77.12</c:v>
                </c:pt>
                <c:pt idx="77121">
                  <c:v>77.121000000000038</c:v>
                </c:pt>
                <c:pt idx="77122">
                  <c:v>77.122000000000014</c:v>
                </c:pt>
                <c:pt idx="77123">
                  <c:v>77.12299999999999</c:v>
                </c:pt>
                <c:pt idx="77124">
                  <c:v>77.124000000000024</c:v>
                </c:pt>
                <c:pt idx="77125">
                  <c:v>77.125</c:v>
                </c:pt>
                <c:pt idx="77126">
                  <c:v>77.126000000000033</c:v>
                </c:pt>
                <c:pt idx="77127">
                  <c:v>77.12700000000001</c:v>
                </c:pt>
                <c:pt idx="77128">
                  <c:v>77.128000000000043</c:v>
                </c:pt>
                <c:pt idx="77129">
                  <c:v>77.129000000000019</c:v>
                </c:pt>
                <c:pt idx="77130">
                  <c:v>77.13</c:v>
                </c:pt>
                <c:pt idx="77131">
                  <c:v>77.131000000000029</c:v>
                </c:pt>
                <c:pt idx="77132">
                  <c:v>77.132000000000005</c:v>
                </c:pt>
                <c:pt idx="77133">
                  <c:v>77.133000000000038</c:v>
                </c:pt>
                <c:pt idx="77134">
                  <c:v>77.134000000000015</c:v>
                </c:pt>
                <c:pt idx="77135">
                  <c:v>77.134999999999991</c:v>
                </c:pt>
                <c:pt idx="77136">
                  <c:v>77.136000000000024</c:v>
                </c:pt>
                <c:pt idx="77137">
                  <c:v>77.137</c:v>
                </c:pt>
                <c:pt idx="77138">
                  <c:v>77.138000000000034</c:v>
                </c:pt>
                <c:pt idx="77139">
                  <c:v>77.13900000000001</c:v>
                </c:pt>
                <c:pt idx="77140">
                  <c:v>77.140000000000043</c:v>
                </c:pt>
                <c:pt idx="77141">
                  <c:v>77.14100000000002</c:v>
                </c:pt>
                <c:pt idx="77142">
                  <c:v>77.141999999999996</c:v>
                </c:pt>
                <c:pt idx="77143">
                  <c:v>77.143000000000029</c:v>
                </c:pt>
                <c:pt idx="77144">
                  <c:v>77.144000000000005</c:v>
                </c:pt>
                <c:pt idx="77145">
                  <c:v>77.145000000000039</c:v>
                </c:pt>
                <c:pt idx="77146">
                  <c:v>77.146000000000015</c:v>
                </c:pt>
                <c:pt idx="77147">
                  <c:v>77.146999999999991</c:v>
                </c:pt>
                <c:pt idx="77148">
                  <c:v>77.148000000000025</c:v>
                </c:pt>
                <c:pt idx="77149">
                  <c:v>77.149000000000001</c:v>
                </c:pt>
                <c:pt idx="77150">
                  <c:v>77.150000000000034</c:v>
                </c:pt>
                <c:pt idx="77151">
                  <c:v>77.15100000000001</c:v>
                </c:pt>
                <c:pt idx="77152">
                  <c:v>77.152000000000044</c:v>
                </c:pt>
                <c:pt idx="77153">
                  <c:v>77.15300000000002</c:v>
                </c:pt>
                <c:pt idx="77154">
                  <c:v>77.153999999999996</c:v>
                </c:pt>
                <c:pt idx="77155">
                  <c:v>77.15500000000003</c:v>
                </c:pt>
                <c:pt idx="77156">
                  <c:v>77.156000000000006</c:v>
                </c:pt>
                <c:pt idx="77157">
                  <c:v>77.157000000000039</c:v>
                </c:pt>
                <c:pt idx="77158">
                  <c:v>77.158000000000015</c:v>
                </c:pt>
                <c:pt idx="77159">
                  <c:v>77.158999999999992</c:v>
                </c:pt>
                <c:pt idx="77160">
                  <c:v>77.160000000000025</c:v>
                </c:pt>
                <c:pt idx="77161">
                  <c:v>77.161000000000001</c:v>
                </c:pt>
                <c:pt idx="77162">
                  <c:v>77.162000000000035</c:v>
                </c:pt>
                <c:pt idx="77163">
                  <c:v>77.163000000000011</c:v>
                </c:pt>
                <c:pt idx="77164">
                  <c:v>77.164000000000044</c:v>
                </c:pt>
                <c:pt idx="77165">
                  <c:v>77.16500000000002</c:v>
                </c:pt>
                <c:pt idx="77166">
                  <c:v>77.165999999999997</c:v>
                </c:pt>
                <c:pt idx="77167">
                  <c:v>77.16700000000003</c:v>
                </c:pt>
                <c:pt idx="77168">
                  <c:v>77.168000000000006</c:v>
                </c:pt>
                <c:pt idx="77169">
                  <c:v>77.16900000000004</c:v>
                </c:pt>
                <c:pt idx="77170">
                  <c:v>77.170000000000016</c:v>
                </c:pt>
                <c:pt idx="77171">
                  <c:v>77.170999999999992</c:v>
                </c:pt>
                <c:pt idx="77172">
                  <c:v>77.172000000000025</c:v>
                </c:pt>
                <c:pt idx="77173">
                  <c:v>77.173000000000002</c:v>
                </c:pt>
                <c:pt idx="77174">
                  <c:v>77.174000000000035</c:v>
                </c:pt>
                <c:pt idx="77175">
                  <c:v>77.175000000000011</c:v>
                </c:pt>
                <c:pt idx="77176">
                  <c:v>77.176000000000045</c:v>
                </c:pt>
                <c:pt idx="77177">
                  <c:v>77.177000000000021</c:v>
                </c:pt>
                <c:pt idx="77178">
                  <c:v>77.177999999999997</c:v>
                </c:pt>
                <c:pt idx="77179">
                  <c:v>77.17900000000003</c:v>
                </c:pt>
                <c:pt idx="77180">
                  <c:v>77.180000000000007</c:v>
                </c:pt>
                <c:pt idx="77181">
                  <c:v>77.18100000000004</c:v>
                </c:pt>
                <c:pt idx="77182">
                  <c:v>77.182000000000016</c:v>
                </c:pt>
                <c:pt idx="77183">
                  <c:v>77.182999999999993</c:v>
                </c:pt>
                <c:pt idx="77184">
                  <c:v>77.184000000000026</c:v>
                </c:pt>
                <c:pt idx="77185">
                  <c:v>77.185000000000002</c:v>
                </c:pt>
                <c:pt idx="77186">
                  <c:v>77.186000000000035</c:v>
                </c:pt>
                <c:pt idx="77187">
                  <c:v>77.187000000000012</c:v>
                </c:pt>
                <c:pt idx="77188">
                  <c:v>77.188000000000045</c:v>
                </c:pt>
                <c:pt idx="77189">
                  <c:v>77.189000000000021</c:v>
                </c:pt>
                <c:pt idx="77190">
                  <c:v>77.19</c:v>
                </c:pt>
                <c:pt idx="77191">
                  <c:v>77.191000000000031</c:v>
                </c:pt>
                <c:pt idx="77192">
                  <c:v>77.192000000000007</c:v>
                </c:pt>
                <c:pt idx="77193">
                  <c:v>77.19300000000004</c:v>
                </c:pt>
                <c:pt idx="77194">
                  <c:v>77.194000000000017</c:v>
                </c:pt>
                <c:pt idx="77195">
                  <c:v>77.194999999999993</c:v>
                </c:pt>
                <c:pt idx="77196">
                  <c:v>77.196000000000026</c:v>
                </c:pt>
                <c:pt idx="77197">
                  <c:v>77.197000000000003</c:v>
                </c:pt>
                <c:pt idx="77198">
                  <c:v>77.198000000000036</c:v>
                </c:pt>
                <c:pt idx="77199">
                  <c:v>77.199000000000012</c:v>
                </c:pt>
                <c:pt idx="77200">
                  <c:v>77.200000000000045</c:v>
                </c:pt>
                <c:pt idx="77201">
                  <c:v>77.201000000000022</c:v>
                </c:pt>
                <c:pt idx="77202">
                  <c:v>77.201999999999998</c:v>
                </c:pt>
                <c:pt idx="77203">
                  <c:v>77.203000000000031</c:v>
                </c:pt>
                <c:pt idx="77204">
                  <c:v>77.204000000000008</c:v>
                </c:pt>
                <c:pt idx="77205">
                  <c:v>77.205000000000041</c:v>
                </c:pt>
                <c:pt idx="77206">
                  <c:v>77.206000000000017</c:v>
                </c:pt>
                <c:pt idx="77207">
                  <c:v>77.206999999999994</c:v>
                </c:pt>
                <c:pt idx="77208">
                  <c:v>77.208000000000027</c:v>
                </c:pt>
                <c:pt idx="77209">
                  <c:v>77.209000000000003</c:v>
                </c:pt>
                <c:pt idx="77210">
                  <c:v>77.210000000000036</c:v>
                </c:pt>
                <c:pt idx="77211">
                  <c:v>77.211000000000013</c:v>
                </c:pt>
                <c:pt idx="77212">
                  <c:v>77.212000000000046</c:v>
                </c:pt>
                <c:pt idx="77213">
                  <c:v>77.213000000000022</c:v>
                </c:pt>
                <c:pt idx="77214">
                  <c:v>77.213999999999999</c:v>
                </c:pt>
                <c:pt idx="77215">
                  <c:v>77.215000000000032</c:v>
                </c:pt>
                <c:pt idx="77216">
                  <c:v>77.216000000000008</c:v>
                </c:pt>
                <c:pt idx="77217">
                  <c:v>77.217000000000041</c:v>
                </c:pt>
                <c:pt idx="77218">
                  <c:v>77.218000000000018</c:v>
                </c:pt>
                <c:pt idx="77219">
                  <c:v>77.218999999999994</c:v>
                </c:pt>
                <c:pt idx="77220">
                  <c:v>77.220000000000027</c:v>
                </c:pt>
                <c:pt idx="77221">
                  <c:v>77.221000000000004</c:v>
                </c:pt>
                <c:pt idx="77222">
                  <c:v>77.222000000000037</c:v>
                </c:pt>
                <c:pt idx="77223">
                  <c:v>77.223000000000013</c:v>
                </c:pt>
                <c:pt idx="77224">
                  <c:v>77.224000000000046</c:v>
                </c:pt>
                <c:pt idx="77225">
                  <c:v>77.225000000000023</c:v>
                </c:pt>
                <c:pt idx="77226">
                  <c:v>77.225999999999999</c:v>
                </c:pt>
                <c:pt idx="77227">
                  <c:v>77.227000000000032</c:v>
                </c:pt>
                <c:pt idx="77228">
                  <c:v>77.228000000000009</c:v>
                </c:pt>
                <c:pt idx="77229">
                  <c:v>77.229000000000042</c:v>
                </c:pt>
                <c:pt idx="77230">
                  <c:v>77.230000000000018</c:v>
                </c:pt>
                <c:pt idx="77231">
                  <c:v>77.230999999999995</c:v>
                </c:pt>
                <c:pt idx="77232">
                  <c:v>77.232000000000028</c:v>
                </c:pt>
                <c:pt idx="77233">
                  <c:v>77.233000000000004</c:v>
                </c:pt>
                <c:pt idx="77234">
                  <c:v>77.234000000000037</c:v>
                </c:pt>
                <c:pt idx="77235">
                  <c:v>77.235000000000014</c:v>
                </c:pt>
                <c:pt idx="77236">
                  <c:v>77.23599999999999</c:v>
                </c:pt>
                <c:pt idx="77237">
                  <c:v>77.237000000000023</c:v>
                </c:pt>
                <c:pt idx="77238">
                  <c:v>77.238</c:v>
                </c:pt>
                <c:pt idx="77239">
                  <c:v>77.239000000000033</c:v>
                </c:pt>
                <c:pt idx="77240">
                  <c:v>77.240000000000009</c:v>
                </c:pt>
                <c:pt idx="77241">
                  <c:v>77.241000000000042</c:v>
                </c:pt>
                <c:pt idx="77242">
                  <c:v>77.242000000000019</c:v>
                </c:pt>
                <c:pt idx="77243">
                  <c:v>77.242999999999995</c:v>
                </c:pt>
                <c:pt idx="77244">
                  <c:v>77.244000000000028</c:v>
                </c:pt>
                <c:pt idx="77245">
                  <c:v>77.245000000000005</c:v>
                </c:pt>
                <c:pt idx="77246">
                  <c:v>77.246000000000038</c:v>
                </c:pt>
                <c:pt idx="77247">
                  <c:v>77.247000000000014</c:v>
                </c:pt>
                <c:pt idx="77248">
                  <c:v>77.24799999999999</c:v>
                </c:pt>
                <c:pt idx="77249">
                  <c:v>77.249000000000024</c:v>
                </c:pt>
                <c:pt idx="77250">
                  <c:v>77.25</c:v>
                </c:pt>
                <c:pt idx="77251">
                  <c:v>77.251000000000033</c:v>
                </c:pt>
                <c:pt idx="77252">
                  <c:v>77.25200000000001</c:v>
                </c:pt>
                <c:pt idx="77253">
                  <c:v>77.253000000000043</c:v>
                </c:pt>
                <c:pt idx="77254">
                  <c:v>77.254000000000019</c:v>
                </c:pt>
                <c:pt idx="77255">
                  <c:v>77.254999999999995</c:v>
                </c:pt>
                <c:pt idx="77256">
                  <c:v>77.256000000000029</c:v>
                </c:pt>
                <c:pt idx="77257">
                  <c:v>77.257000000000005</c:v>
                </c:pt>
                <c:pt idx="77258">
                  <c:v>77.258000000000038</c:v>
                </c:pt>
                <c:pt idx="77259">
                  <c:v>77.259000000000015</c:v>
                </c:pt>
                <c:pt idx="77260">
                  <c:v>77.259999999999991</c:v>
                </c:pt>
                <c:pt idx="77261">
                  <c:v>77.261000000000024</c:v>
                </c:pt>
                <c:pt idx="77262">
                  <c:v>77.262</c:v>
                </c:pt>
                <c:pt idx="77263">
                  <c:v>77.263000000000034</c:v>
                </c:pt>
                <c:pt idx="77264">
                  <c:v>77.26400000000001</c:v>
                </c:pt>
                <c:pt idx="77265">
                  <c:v>77.265000000000043</c:v>
                </c:pt>
                <c:pt idx="77266">
                  <c:v>77.26600000000002</c:v>
                </c:pt>
                <c:pt idx="77267">
                  <c:v>77.266999999999996</c:v>
                </c:pt>
                <c:pt idx="77268">
                  <c:v>77.268000000000029</c:v>
                </c:pt>
                <c:pt idx="77269">
                  <c:v>77.269000000000005</c:v>
                </c:pt>
                <c:pt idx="77270">
                  <c:v>77.270000000000039</c:v>
                </c:pt>
                <c:pt idx="77271">
                  <c:v>77.271000000000015</c:v>
                </c:pt>
                <c:pt idx="77272">
                  <c:v>77.271999999999991</c:v>
                </c:pt>
                <c:pt idx="77273">
                  <c:v>77.273000000000025</c:v>
                </c:pt>
                <c:pt idx="77274">
                  <c:v>77.274000000000001</c:v>
                </c:pt>
                <c:pt idx="77275">
                  <c:v>77.275000000000034</c:v>
                </c:pt>
                <c:pt idx="77276">
                  <c:v>77.27600000000001</c:v>
                </c:pt>
                <c:pt idx="77277">
                  <c:v>77.277000000000044</c:v>
                </c:pt>
                <c:pt idx="77278">
                  <c:v>77.27800000000002</c:v>
                </c:pt>
                <c:pt idx="77279">
                  <c:v>77.278999999999996</c:v>
                </c:pt>
                <c:pt idx="77280">
                  <c:v>77.28000000000003</c:v>
                </c:pt>
                <c:pt idx="77281">
                  <c:v>77.281000000000006</c:v>
                </c:pt>
                <c:pt idx="77282">
                  <c:v>77.282000000000039</c:v>
                </c:pt>
                <c:pt idx="77283">
                  <c:v>77.283000000000015</c:v>
                </c:pt>
                <c:pt idx="77284">
                  <c:v>77.283999999999992</c:v>
                </c:pt>
                <c:pt idx="77285">
                  <c:v>77.285000000000025</c:v>
                </c:pt>
                <c:pt idx="77286">
                  <c:v>77.286000000000001</c:v>
                </c:pt>
                <c:pt idx="77287">
                  <c:v>77.287000000000035</c:v>
                </c:pt>
                <c:pt idx="77288">
                  <c:v>77.288000000000011</c:v>
                </c:pt>
                <c:pt idx="77289">
                  <c:v>77.289000000000044</c:v>
                </c:pt>
                <c:pt idx="77290">
                  <c:v>77.29000000000002</c:v>
                </c:pt>
                <c:pt idx="77291">
                  <c:v>77.290999999999997</c:v>
                </c:pt>
                <c:pt idx="77292">
                  <c:v>77.29200000000003</c:v>
                </c:pt>
                <c:pt idx="77293">
                  <c:v>77.293000000000006</c:v>
                </c:pt>
                <c:pt idx="77294">
                  <c:v>77.29400000000004</c:v>
                </c:pt>
                <c:pt idx="77295">
                  <c:v>77.295000000000016</c:v>
                </c:pt>
                <c:pt idx="77296">
                  <c:v>77.295999999999992</c:v>
                </c:pt>
                <c:pt idx="77297">
                  <c:v>77.297000000000025</c:v>
                </c:pt>
                <c:pt idx="77298">
                  <c:v>77.298000000000002</c:v>
                </c:pt>
                <c:pt idx="77299">
                  <c:v>77.299000000000035</c:v>
                </c:pt>
                <c:pt idx="77300">
                  <c:v>77.300000000000011</c:v>
                </c:pt>
                <c:pt idx="77301">
                  <c:v>77.301000000000045</c:v>
                </c:pt>
                <c:pt idx="77302">
                  <c:v>77.302000000000021</c:v>
                </c:pt>
                <c:pt idx="77303">
                  <c:v>77.302999999999997</c:v>
                </c:pt>
                <c:pt idx="77304">
                  <c:v>77.30400000000003</c:v>
                </c:pt>
                <c:pt idx="77305">
                  <c:v>77.305000000000007</c:v>
                </c:pt>
                <c:pt idx="77306">
                  <c:v>77.30600000000004</c:v>
                </c:pt>
                <c:pt idx="77307">
                  <c:v>77.307000000000016</c:v>
                </c:pt>
                <c:pt idx="77308">
                  <c:v>77.307999999999993</c:v>
                </c:pt>
                <c:pt idx="77309">
                  <c:v>77.309000000000026</c:v>
                </c:pt>
                <c:pt idx="77310">
                  <c:v>77.31</c:v>
                </c:pt>
                <c:pt idx="77311">
                  <c:v>77.311000000000035</c:v>
                </c:pt>
                <c:pt idx="77312">
                  <c:v>77.312000000000012</c:v>
                </c:pt>
                <c:pt idx="77313">
                  <c:v>77.313000000000045</c:v>
                </c:pt>
                <c:pt idx="77314">
                  <c:v>77.314000000000021</c:v>
                </c:pt>
                <c:pt idx="77315">
                  <c:v>77.314999999999998</c:v>
                </c:pt>
                <c:pt idx="77316">
                  <c:v>77.316000000000031</c:v>
                </c:pt>
                <c:pt idx="77317">
                  <c:v>77.317000000000007</c:v>
                </c:pt>
                <c:pt idx="77318">
                  <c:v>77.31800000000004</c:v>
                </c:pt>
                <c:pt idx="77319">
                  <c:v>77.319000000000017</c:v>
                </c:pt>
                <c:pt idx="77320">
                  <c:v>77.319999999999993</c:v>
                </c:pt>
                <c:pt idx="77321">
                  <c:v>77.321000000000026</c:v>
                </c:pt>
                <c:pt idx="77322">
                  <c:v>77.322000000000003</c:v>
                </c:pt>
                <c:pt idx="77323">
                  <c:v>77.323000000000036</c:v>
                </c:pt>
                <c:pt idx="77324">
                  <c:v>77.324000000000012</c:v>
                </c:pt>
                <c:pt idx="77325">
                  <c:v>77.325000000000045</c:v>
                </c:pt>
                <c:pt idx="77326">
                  <c:v>77.326000000000022</c:v>
                </c:pt>
                <c:pt idx="77327">
                  <c:v>77.326999999999998</c:v>
                </c:pt>
                <c:pt idx="77328">
                  <c:v>77.328000000000031</c:v>
                </c:pt>
                <c:pt idx="77329">
                  <c:v>77.329000000000008</c:v>
                </c:pt>
                <c:pt idx="77330">
                  <c:v>77.330000000000041</c:v>
                </c:pt>
                <c:pt idx="77331">
                  <c:v>77.331000000000017</c:v>
                </c:pt>
                <c:pt idx="77332">
                  <c:v>77.331999999999994</c:v>
                </c:pt>
                <c:pt idx="77333">
                  <c:v>77.333000000000027</c:v>
                </c:pt>
                <c:pt idx="77334">
                  <c:v>77.334000000000003</c:v>
                </c:pt>
                <c:pt idx="77335">
                  <c:v>77.335000000000036</c:v>
                </c:pt>
                <c:pt idx="77336">
                  <c:v>77.336000000000013</c:v>
                </c:pt>
                <c:pt idx="77337">
                  <c:v>77.337000000000046</c:v>
                </c:pt>
                <c:pt idx="77338">
                  <c:v>77.338000000000022</c:v>
                </c:pt>
                <c:pt idx="77339">
                  <c:v>77.338999999999999</c:v>
                </c:pt>
                <c:pt idx="77340">
                  <c:v>77.340000000000032</c:v>
                </c:pt>
                <c:pt idx="77341">
                  <c:v>77.341000000000008</c:v>
                </c:pt>
                <c:pt idx="77342">
                  <c:v>77.342000000000041</c:v>
                </c:pt>
                <c:pt idx="77343">
                  <c:v>77.343000000000018</c:v>
                </c:pt>
                <c:pt idx="77344">
                  <c:v>77.343999999999994</c:v>
                </c:pt>
                <c:pt idx="77345">
                  <c:v>77.345000000000027</c:v>
                </c:pt>
                <c:pt idx="77346">
                  <c:v>77.346000000000004</c:v>
                </c:pt>
                <c:pt idx="77347">
                  <c:v>77.347000000000037</c:v>
                </c:pt>
                <c:pt idx="77348">
                  <c:v>77.348000000000013</c:v>
                </c:pt>
                <c:pt idx="77349">
                  <c:v>77.349000000000046</c:v>
                </c:pt>
                <c:pt idx="77350">
                  <c:v>77.350000000000023</c:v>
                </c:pt>
                <c:pt idx="77351">
                  <c:v>77.350999999999999</c:v>
                </c:pt>
                <c:pt idx="77352">
                  <c:v>77.352000000000032</c:v>
                </c:pt>
                <c:pt idx="77353">
                  <c:v>77.353000000000009</c:v>
                </c:pt>
                <c:pt idx="77354">
                  <c:v>77.354000000000042</c:v>
                </c:pt>
                <c:pt idx="77355">
                  <c:v>77.355000000000018</c:v>
                </c:pt>
                <c:pt idx="77356">
                  <c:v>77.355999999999995</c:v>
                </c:pt>
                <c:pt idx="77357">
                  <c:v>77.357000000000028</c:v>
                </c:pt>
                <c:pt idx="77358">
                  <c:v>77.358000000000004</c:v>
                </c:pt>
                <c:pt idx="77359">
                  <c:v>77.359000000000037</c:v>
                </c:pt>
                <c:pt idx="77360">
                  <c:v>77.360000000000014</c:v>
                </c:pt>
                <c:pt idx="77361">
                  <c:v>77.36099999999999</c:v>
                </c:pt>
                <c:pt idx="77362">
                  <c:v>77.362000000000023</c:v>
                </c:pt>
                <c:pt idx="77363">
                  <c:v>77.363</c:v>
                </c:pt>
                <c:pt idx="77364">
                  <c:v>77.364000000000033</c:v>
                </c:pt>
                <c:pt idx="77365">
                  <c:v>77.365000000000009</c:v>
                </c:pt>
                <c:pt idx="77366">
                  <c:v>77.366000000000042</c:v>
                </c:pt>
                <c:pt idx="77367">
                  <c:v>77.367000000000019</c:v>
                </c:pt>
                <c:pt idx="77368">
                  <c:v>77.367999999999995</c:v>
                </c:pt>
                <c:pt idx="77369">
                  <c:v>77.369000000000028</c:v>
                </c:pt>
                <c:pt idx="77370">
                  <c:v>77.37</c:v>
                </c:pt>
                <c:pt idx="77371">
                  <c:v>77.371000000000038</c:v>
                </c:pt>
                <c:pt idx="77372">
                  <c:v>77.372000000000014</c:v>
                </c:pt>
                <c:pt idx="77373">
                  <c:v>77.37299999999999</c:v>
                </c:pt>
                <c:pt idx="77374">
                  <c:v>77.374000000000024</c:v>
                </c:pt>
                <c:pt idx="77375">
                  <c:v>77.375</c:v>
                </c:pt>
                <c:pt idx="77376">
                  <c:v>77.376000000000033</c:v>
                </c:pt>
                <c:pt idx="77377">
                  <c:v>77.37700000000001</c:v>
                </c:pt>
                <c:pt idx="77378">
                  <c:v>77.378000000000043</c:v>
                </c:pt>
                <c:pt idx="77379">
                  <c:v>77.379000000000019</c:v>
                </c:pt>
                <c:pt idx="77380">
                  <c:v>77.38</c:v>
                </c:pt>
                <c:pt idx="77381">
                  <c:v>77.381000000000029</c:v>
                </c:pt>
                <c:pt idx="77382">
                  <c:v>77.382000000000005</c:v>
                </c:pt>
                <c:pt idx="77383">
                  <c:v>77.383000000000038</c:v>
                </c:pt>
                <c:pt idx="77384">
                  <c:v>77.384000000000015</c:v>
                </c:pt>
                <c:pt idx="77385">
                  <c:v>77.384999999999991</c:v>
                </c:pt>
                <c:pt idx="77386">
                  <c:v>77.386000000000024</c:v>
                </c:pt>
                <c:pt idx="77387">
                  <c:v>77.387</c:v>
                </c:pt>
                <c:pt idx="77388">
                  <c:v>77.388000000000034</c:v>
                </c:pt>
                <c:pt idx="77389">
                  <c:v>77.38900000000001</c:v>
                </c:pt>
                <c:pt idx="77390">
                  <c:v>77.390000000000043</c:v>
                </c:pt>
                <c:pt idx="77391">
                  <c:v>77.39100000000002</c:v>
                </c:pt>
                <c:pt idx="77392">
                  <c:v>77.391999999999996</c:v>
                </c:pt>
                <c:pt idx="77393">
                  <c:v>77.393000000000029</c:v>
                </c:pt>
                <c:pt idx="77394">
                  <c:v>77.394000000000005</c:v>
                </c:pt>
                <c:pt idx="77395">
                  <c:v>77.395000000000039</c:v>
                </c:pt>
                <c:pt idx="77396">
                  <c:v>77.396000000000015</c:v>
                </c:pt>
                <c:pt idx="77397">
                  <c:v>77.396999999999991</c:v>
                </c:pt>
                <c:pt idx="77398">
                  <c:v>77.398000000000025</c:v>
                </c:pt>
                <c:pt idx="77399">
                  <c:v>77.399000000000001</c:v>
                </c:pt>
                <c:pt idx="77400">
                  <c:v>77.400000000000034</c:v>
                </c:pt>
                <c:pt idx="77401">
                  <c:v>77.40100000000001</c:v>
                </c:pt>
                <c:pt idx="77402">
                  <c:v>77.402000000000044</c:v>
                </c:pt>
                <c:pt idx="77403">
                  <c:v>77.40300000000002</c:v>
                </c:pt>
                <c:pt idx="77404">
                  <c:v>77.403999999999996</c:v>
                </c:pt>
                <c:pt idx="77405">
                  <c:v>77.40500000000003</c:v>
                </c:pt>
                <c:pt idx="77406">
                  <c:v>77.406000000000006</c:v>
                </c:pt>
                <c:pt idx="77407">
                  <c:v>77.407000000000039</c:v>
                </c:pt>
                <c:pt idx="77408">
                  <c:v>77.408000000000015</c:v>
                </c:pt>
                <c:pt idx="77409">
                  <c:v>77.408999999999992</c:v>
                </c:pt>
                <c:pt idx="77410">
                  <c:v>77.410000000000025</c:v>
                </c:pt>
                <c:pt idx="77411">
                  <c:v>77.411000000000001</c:v>
                </c:pt>
                <c:pt idx="77412">
                  <c:v>77.412000000000035</c:v>
                </c:pt>
                <c:pt idx="77413">
                  <c:v>77.413000000000011</c:v>
                </c:pt>
                <c:pt idx="77414">
                  <c:v>77.414000000000044</c:v>
                </c:pt>
                <c:pt idx="77415">
                  <c:v>77.41500000000002</c:v>
                </c:pt>
                <c:pt idx="77416">
                  <c:v>77.415999999999997</c:v>
                </c:pt>
                <c:pt idx="77417">
                  <c:v>77.41700000000003</c:v>
                </c:pt>
                <c:pt idx="77418">
                  <c:v>77.418000000000006</c:v>
                </c:pt>
                <c:pt idx="77419">
                  <c:v>77.41900000000004</c:v>
                </c:pt>
                <c:pt idx="77420">
                  <c:v>77.420000000000016</c:v>
                </c:pt>
                <c:pt idx="77421">
                  <c:v>77.420999999999992</c:v>
                </c:pt>
                <c:pt idx="77422">
                  <c:v>77.422000000000025</c:v>
                </c:pt>
                <c:pt idx="77423">
                  <c:v>77.423000000000002</c:v>
                </c:pt>
                <c:pt idx="77424">
                  <c:v>77.424000000000035</c:v>
                </c:pt>
                <c:pt idx="77425">
                  <c:v>77.425000000000011</c:v>
                </c:pt>
                <c:pt idx="77426">
                  <c:v>77.426000000000045</c:v>
                </c:pt>
                <c:pt idx="77427">
                  <c:v>77.427000000000021</c:v>
                </c:pt>
                <c:pt idx="77428">
                  <c:v>77.427999999999997</c:v>
                </c:pt>
                <c:pt idx="77429">
                  <c:v>77.42900000000003</c:v>
                </c:pt>
                <c:pt idx="77430">
                  <c:v>77.430000000000007</c:v>
                </c:pt>
                <c:pt idx="77431">
                  <c:v>77.43100000000004</c:v>
                </c:pt>
                <c:pt idx="77432">
                  <c:v>77.432000000000016</c:v>
                </c:pt>
                <c:pt idx="77433">
                  <c:v>77.432999999999993</c:v>
                </c:pt>
                <c:pt idx="77434">
                  <c:v>77.434000000000026</c:v>
                </c:pt>
                <c:pt idx="77435">
                  <c:v>77.435000000000002</c:v>
                </c:pt>
                <c:pt idx="77436">
                  <c:v>77.436000000000035</c:v>
                </c:pt>
                <c:pt idx="77437">
                  <c:v>77.437000000000012</c:v>
                </c:pt>
                <c:pt idx="77438">
                  <c:v>77.438000000000045</c:v>
                </c:pt>
                <c:pt idx="77439">
                  <c:v>77.439000000000021</c:v>
                </c:pt>
                <c:pt idx="77440">
                  <c:v>77.44</c:v>
                </c:pt>
                <c:pt idx="77441">
                  <c:v>77.441000000000031</c:v>
                </c:pt>
                <c:pt idx="77442">
                  <c:v>77.442000000000007</c:v>
                </c:pt>
                <c:pt idx="77443">
                  <c:v>77.44300000000004</c:v>
                </c:pt>
                <c:pt idx="77444">
                  <c:v>77.444000000000017</c:v>
                </c:pt>
                <c:pt idx="77445">
                  <c:v>77.444999999999993</c:v>
                </c:pt>
                <c:pt idx="77446">
                  <c:v>77.446000000000026</c:v>
                </c:pt>
                <c:pt idx="77447">
                  <c:v>77.447000000000003</c:v>
                </c:pt>
                <c:pt idx="77448">
                  <c:v>77.448000000000036</c:v>
                </c:pt>
                <c:pt idx="77449">
                  <c:v>77.449000000000012</c:v>
                </c:pt>
                <c:pt idx="77450">
                  <c:v>77.450000000000045</c:v>
                </c:pt>
                <c:pt idx="77451">
                  <c:v>77.451000000000022</c:v>
                </c:pt>
                <c:pt idx="77452">
                  <c:v>77.451999999999998</c:v>
                </c:pt>
                <c:pt idx="77453">
                  <c:v>77.453000000000031</c:v>
                </c:pt>
                <c:pt idx="77454">
                  <c:v>77.454000000000008</c:v>
                </c:pt>
                <c:pt idx="77455">
                  <c:v>77.455000000000041</c:v>
                </c:pt>
                <c:pt idx="77456">
                  <c:v>77.456000000000017</c:v>
                </c:pt>
                <c:pt idx="77457">
                  <c:v>77.456999999999994</c:v>
                </c:pt>
                <c:pt idx="77458">
                  <c:v>77.458000000000027</c:v>
                </c:pt>
                <c:pt idx="77459">
                  <c:v>77.459000000000003</c:v>
                </c:pt>
                <c:pt idx="77460">
                  <c:v>77.460000000000036</c:v>
                </c:pt>
                <c:pt idx="77461">
                  <c:v>77.461000000000013</c:v>
                </c:pt>
                <c:pt idx="77462">
                  <c:v>77.462000000000046</c:v>
                </c:pt>
                <c:pt idx="77463">
                  <c:v>77.463000000000022</c:v>
                </c:pt>
                <c:pt idx="77464">
                  <c:v>77.463999999999999</c:v>
                </c:pt>
                <c:pt idx="77465">
                  <c:v>77.465000000000032</c:v>
                </c:pt>
                <c:pt idx="77466">
                  <c:v>77.466000000000008</c:v>
                </c:pt>
                <c:pt idx="77467">
                  <c:v>77.467000000000041</c:v>
                </c:pt>
                <c:pt idx="77468">
                  <c:v>77.468000000000018</c:v>
                </c:pt>
                <c:pt idx="77469">
                  <c:v>77.468999999999994</c:v>
                </c:pt>
                <c:pt idx="77470">
                  <c:v>77.470000000000027</c:v>
                </c:pt>
                <c:pt idx="77471">
                  <c:v>77.471000000000004</c:v>
                </c:pt>
                <c:pt idx="77472">
                  <c:v>77.472000000000037</c:v>
                </c:pt>
                <c:pt idx="77473">
                  <c:v>77.473000000000013</c:v>
                </c:pt>
                <c:pt idx="77474">
                  <c:v>77.474000000000046</c:v>
                </c:pt>
                <c:pt idx="77475">
                  <c:v>77.475000000000023</c:v>
                </c:pt>
                <c:pt idx="77476">
                  <c:v>77.475999999999999</c:v>
                </c:pt>
                <c:pt idx="77477">
                  <c:v>77.477000000000032</c:v>
                </c:pt>
                <c:pt idx="77478">
                  <c:v>77.478000000000009</c:v>
                </c:pt>
                <c:pt idx="77479">
                  <c:v>77.479000000000042</c:v>
                </c:pt>
                <c:pt idx="77480">
                  <c:v>77.480000000000018</c:v>
                </c:pt>
                <c:pt idx="77481">
                  <c:v>77.480999999999995</c:v>
                </c:pt>
                <c:pt idx="77482">
                  <c:v>77.482000000000028</c:v>
                </c:pt>
                <c:pt idx="77483">
                  <c:v>77.483000000000004</c:v>
                </c:pt>
                <c:pt idx="77484">
                  <c:v>77.484000000000037</c:v>
                </c:pt>
                <c:pt idx="77485">
                  <c:v>77.485000000000014</c:v>
                </c:pt>
                <c:pt idx="77486">
                  <c:v>77.48599999999999</c:v>
                </c:pt>
                <c:pt idx="77487">
                  <c:v>77.487000000000023</c:v>
                </c:pt>
                <c:pt idx="77488">
                  <c:v>77.488</c:v>
                </c:pt>
                <c:pt idx="77489">
                  <c:v>77.489000000000033</c:v>
                </c:pt>
                <c:pt idx="77490">
                  <c:v>77.490000000000009</c:v>
                </c:pt>
                <c:pt idx="77491">
                  <c:v>77.491000000000042</c:v>
                </c:pt>
                <c:pt idx="77492">
                  <c:v>77.492000000000019</c:v>
                </c:pt>
                <c:pt idx="77493">
                  <c:v>77.492999999999995</c:v>
                </c:pt>
                <c:pt idx="77494">
                  <c:v>77.494000000000028</c:v>
                </c:pt>
                <c:pt idx="77495">
                  <c:v>77.495000000000005</c:v>
                </c:pt>
                <c:pt idx="77496">
                  <c:v>77.496000000000038</c:v>
                </c:pt>
                <c:pt idx="77497">
                  <c:v>77.497000000000014</c:v>
                </c:pt>
                <c:pt idx="77498">
                  <c:v>77.49799999999999</c:v>
                </c:pt>
                <c:pt idx="77499">
                  <c:v>77.499000000000024</c:v>
                </c:pt>
                <c:pt idx="77500">
                  <c:v>77.5</c:v>
                </c:pt>
                <c:pt idx="77501">
                  <c:v>77.501000000000033</c:v>
                </c:pt>
                <c:pt idx="77502">
                  <c:v>77.50200000000001</c:v>
                </c:pt>
                <c:pt idx="77503">
                  <c:v>77.503000000000043</c:v>
                </c:pt>
                <c:pt idx="77504">
                  <c:v>77.504000000000019</c:v>
                </c:pt>
                <c:pt idx="77505">
                  <c:v>77.504999999999995</c:v>
                </c:pt>
                <c:pt idx="77506">
                  <c:v>77.506000000000029</c:v>
                </c:pt>
                <c:pt idx="77507">
                  <c:v>77.507000000000005</c:v>
                </c:pt>
                <c:pt idx="77508">
                  <c:v>77.508000000000038</c:v>
                </c:pt>
                <c:pt idx="77509">
                  <c:v>77.509000000000015</c:v>
                </c:pt>
                <c:pt idx="77510">
                  <c:v>77.509999999999991</c:v>
                </c:pt>
                <c:pt idx="77511">
                  <c:v>77.511000000000024</c:v>
                </c:pt>
                <c:pt idx="77512">
                  <c:v>77.512</c:v>
                </c:pt>
                <c:pt idx="77513">
                  <c:v>77.513000000000034</c:v>
                </c:pt>
                <c:pt idx="77514">
                  <c:v>77.51400000000001</c:v>
                </c:pt>
                <c:pt idx="77515">
                  <c:v>77.515000000000043</c:v>
                </c:pt>
                <c:pt idx="77516">
                  <c:v>77.51600000000002</c:v>
                </c:pt>
                <c:pt idx="77517">
                  <c:v>77.516999999999996</c:v>
                </c:pt>
                <c:pt idx="77518">
                  <c:v>77.518000000000029</c:v>
                </c:pt>
                <c:pt idx="77519">
                  <c:v>77.519000000000005</c:v>
                </c:pt>
                <c:pt idx="77520">
                  <c:v>77.520000000000039</c:v>
                </c:pt>
                <c:pt idx="77521">
                  <c:v>77.521000000000015</c:v>
                </c:pt>
                <c:pt idx="77522">
                  <c:v>77.521999999999991</c:v>
                </c:pt>
                <c:pt idx="77523">
                  <c:v>77.523000000000025</c:v>
                </c:pt>
                <c:pt idx="77524">
                  <c:v>77.524000000000001</c:v>
                </c:pt>
                <c:pt idx="77525">
                  <c:v>77.525000000000034</c:v>
                </c:pt>
                <c:pt idx="77526">
                  <c:v>77.52600000000001</c:v>
                </c:pt>
                <c:pt idx="77527">
                  <c:v>77.527000000000044</c:v>
                </c:pt>
                <c:pt idx="77528">
                  <c:v>77.52800000000002</c:v>
                </c:pt>
                <c:pt idx="77529">
                  <c:v>77.528999999999996</c:v>
                </c:pt>
                <c:pt idx="77530">
                  <c:v>77.53000000000003</c:v>
                </c:pt>
                <c:pt idx="77531">
                  <c:v>77.531000000000006</c:v>
                </c:pt>
                <c:pt idx="77532">
                  <c:v>77.532000000000039</c:v>
                </c:pt>
                <c:pt idx="77533">
                  <c:v>77.533000000000015</c:v>
                </c:pt>
                <c:pt idx="77534">
                  <c:v>77.533999999999992</c:v>
                </c:pt>
                <c:pt idx="77535">
                  <c:v>77.535000000000025</c:v>
                </c:pt>
                <c:pt idx="77536">
                  <c:v>77.536000000000001</c:v>
                </c:pt>
                <c:pt idx="77537">
                  <c:v>77.537000000000035</c:v>
                </c:pt>
                <c:pt idx="77538">
                  <c:v>77.538000000000011</c:v>
                </c:pt>
                <c:pt idx="77539">
                  <c:v>77.539000000000044</c:v>
                </c:pt>
                <c:pt idx="77540">
                  <c:v>77.54000000000002</c:v>
                </c:pt>
                <c:pt idx="77541">
                  <c:v>77.540999999999997</c:v>
                </c:pt>
                <c:pt idx="77542">
                  <c:v>77.54200000000003</c:v>
                </c:pt>
                <c:pt idx="77543">
                  <c:v>77.543000000000006</c:v>
                </c:pt>
                <c:pt idx="77544">
                  <c:v>77.54400000000004</c:v>
                </c:pt>
                <c:pt idx="77545">
                  <c:v>77.545000000000016</c:v>
                </c:pt>
                <c:pt idx="77546">
                  <c:v>77.545999999999992</c:v>
                </c:pt>
                <c:pt idx="77547">
                  <c:v>77.547000000000025</c:v>
                </c:pt>
                <c:pt idx="77548">
                  <c:v>77.548000000000002</c:v>
                </c:pt>
                <c:pt idx="77549">
                  <c:v>77.549000000000035</c:v>
                </c:pt>
                <c:pt idx="77550">
                  <c:v>77.550000000000011</c:v>
                </c:pt>
                <c:pt idx="77551">
                  <c:v>77.551000000000045</c:v>
                </c:pt>
                <c:pt idx="77552">
                  <c:v>77.552000000000021</c:v>
                </c:pt>
                <c:pt idx="77553">
                  <c:v>77.552999999999997</c:v>
                </c:pt>
                <c:pt idx="77554">
                  <c:v>77.55400000000003</c:v>
                </c:pt>
                <c:pt idx="77555">
                  <c:v>77.555000000000007</c:v>
                </c:pt>
                <c:pt idx="77556">
                  <c:v>77.55600000000004</c:v>
                </c:pt>
                <c:pt idx="77557">
                  <c:v>77.557000000000016</c:v>
                </c:pt>
                <c:pt idx="77558">
                  <c:v>77.557999999999993</c:v>
                </c:pt>
                <c:pt idx="77559">
                  <c:v>77.559000000000026</c:v>
                </c:pt>
                <c:pt idx="77560">
                  <c:v>77.56</c:v>
                </c:pt>
                <c:pt idx="77561">
                  <c:v>77.561000000000035</c:v>
                </c:pt>
                <c:pt idx="77562">
                  <c:v>77.562000000000012</c:v>
                </c:pt>
                <c:pt idx="77563">
                  <c:v>77.563000000000045</c:v>
                </c:pt>
                <c:pt idx="77564">
                  <c:v>77.564000000000021</c:v>
                </c:pt>
                <c:pt idx="77565">
                  <c:v>77.564999999999998</c:v>
                </c:pt>
                <c:pt idx="77566">
                  <c:v>77.566000000000031</c:v>
                </c:pt>
                <c:pt idx="77567">
                  <c:v>77.567000000000007</c:v>
                </c:pt>
                <c:pt idx="77568">
                  <c:v>77.56800000000004</c:v>
                </c:pt>
                <c:pt idx="77569">
                  <c:v>77.569000000000017</c:v>
                </c:pt>
                <c:pt idx="77570">
                  <c:v>77.569999999999993</c:v>
                </c:pt>
                <c:pt idx="77571">
                  <c:v>77.571000000000026</c:v>
                </c:pt>
                <c:pt idx="77572">
                  <c:v>77.572000000000003</c:v>
                </c:pt>
                <c:pt idx="77573">
                  <c:v>77.573000000000036</c:v>
                </c:pt>
                <c:pt idx="77574">
                  <c:v>77.574000000000012</c:v>
                </c:pt>
                <c:pt idx="77575">
                  <c:v>77.575000000000045</c:v>
                </c:pt>
                <c:pt idx="77576">
                  <c:v>77.576000000000022</c:v>
                </c:pt>
                <c:pt idx="77577">
                  <c:v>77.576999999999998</c:v>
                </c:pt>
                <c:pt idx="77578">
                  <c:v>77.578000000000031</c:v>
                </c:pt>
                <c:pt idx="77579">
                  <c:v>77.579000000000008</c:v>
                </c:pt>
                <c:pt idx="77580">
                  <c:v>77.580000000000041</c:v>
                </c:pt>
                <c:pt idx="77581">
                  <c:v>77.581000000000017</c:v>
                </c:pt>
                <c:pt idx="77582">
                  <c:v>77.581999999999994</c:v>
                </c:pt>
                <c:pt idx="77583">
                  <c:v>77.583000000000027</c:v>
                </c:pt>
                <c:pt idx="77584">
                  <c:v>77.584000000000003</c:v>
                </c:pt>
                <c:pt idx="77585">
                  <c:v>77.585000000000036</c:v>
                </c:pt>
                <c:pt idx="77586">
                  <c:v>77.586000000000013</c:v>
                </c:pt>
                <c:pt idx="77587">
                  <c:v>77.587000000000046</c:v>
                </c:pt>
                <c:pt idx="77588">
                  <c:v>77.588000000000022</c:v>
                </c:pt>
                <c:pt idx="77589">
                  <c:v>77.588999999999999</c:v>
                </c:pt>
                <c:pt idx="77590">
                  <c:v>77.590000000000032</c:v>
                </c:pt>
                <c:pt idx="77591">
                  <c:v>77.591000000000008</c:v>
                </c:pt>
                <c:pt idx="77592">
                  <c:v>77.592000000000041</c:v>
                </c:pt>
                <c:pt idx="77593">
                  <c:v>77.593000000000018</c:v>
                </c:pt>
                <c:pt idx="77594">
                  <c:v>77.593999999999994</c:v>
                </c:pt>
                <c:pt idx="77595">
                  <c:v>77.595000000000027</c:v>
                </c:pt>
                <c:pt idx="77596">
                  <c:v>77.596000000000004</c:v>
                </c:pt>
                <c:pt idx="77597">
                  <c:v>77.597000000000037</c:v>
                </c:pt>
                <c:pt idx="77598">
                  <c:v>77.598000000000013</c:v>
                </c:pt>
                <c:pt idx="77599">
                  <c:v>77.599000000000046</c:v>
                </c:pt>
                <c:pt idx="77600">
                  <c:v>77.600000000000023</c:v>
                </c:pt>
                <c:pt idx="77601">
                  <c:v>77.600999999999999</c:v>
                </c:pt>
                <c:pt idx="77602">
                  <c:v>77.602000000000032</c:v>
                </c:pt>
                <c:pt idx="77603">
                  <c:v>77.603000000000009</c:v>
                </c:pt>
                <c:pt idx="77604">
                  <c:v>77.604000000000042</c:v>
                </c:pt>
                <c:pt idx="77605">
                  <c:v>77.605000000000018</c:v>
                </c:pt>
                <c:pt idx="77606">
                  <c:v>77.605999999999995</c:v>
                </c:pt>
                <c:pt idx="77607">
                  <c:v>77.607000000000028</c:v>
                </c:pt>
                <c:pt idx="77608">
                  <c:v>77.608000000000004</c:v>
                </c:pt>
                <c:pt idx="77609">
                  <c:v>77.609000000000037</c:v>
                </c:pt>
                <c:pt idx="77610">
                  <c:v>77.610000000000014</c:v>
                </c:pt>
                <c:pt idx="77611">
                  <c:v>77.61099999999999</c:v>
                </c:pt>
                <c:pt idx="77612">
                  <c:v>77.612000000000023</c:v>
                </c:pt>
                <c:pt idx="77613">
                  <c:v>77.613</c:v>
                </c:pt>
                <c:pt idx="77614">
                  <c:v>77.614000000000033</c:v>
                </c:pt>
                <c:pt idx="77615">
                  <c:v>77.615000000000009</c:v>
                </c:pt>
                <c:pt idx="77616">
                  <c:v>77.616000000000042</c:v>
                </c:pt>
                <c:pt idx="77617">
                  <c:v>77.617000000000019</c:v>
                </c:pt>
                <c:pt idx="77618">
                  <c:v>77.617999999999995</c:v>
                </c:pt>
                <c:pt idx="77619">
                  <c:v>77.619000000000028</c:v>
                </c:pt>
                <c:pt idx="77620">
                  <c:v>77.62</c:v>
                </c:pt>
                <c:pt idx="77621">
                  <c:v>77.621000000000038</c:v>
                </c:pt>
                <c:pt idx="77622">
                  <c:v>77.622000000000014</c:v>
                </c:pt>
                <c:pt idx="77623">
                  <c:v>77.62299999999999</c:v>
                </c:pt>
                <c:pt idx="77624">
                  <c:v>77.624000000000024</c:v>
                </c:pt>
                <c:pt idx="77625">
                  <c:v>77.625</c:v>
                </c:pt>
                <c:pt idx="77626">
                  <c:v>77.626000000000033</c:v>
                </c:pt>
                <c:pt idx="77627">
                  <c:v>77.62700000000001</c:v>
                </c:pt>
                <c:pt idx="77628">
                  <c:v>77.628000000000043</c:v>
                </c:pt>
                <c:pt idx="77629">
                  <c:v>77.629000000000019</c:v>
                </c:pt>
                <c:pt idx="77630">
                  <c:v>77.63</c:v>
                </c:pt>
                <c:pt idx="77631">
                  <c:v>77.631000000000029</c:v>
                </c:pt>
                <c:pt idx="77632">
                  <c:v>77.632000000000005</c:v>
                </c:pt>
                <c:pt idx="77633">
                  <c:v>77.633000000000038</c:v>
                </c:pt>
                <c:pt idx="77634">
                  <c:v>77.634000000000015</c:v>
                </c:pt>
                <c:pt idx="77635">
                  <c:v>77.634999999999991</c:v>
                </c:pt>
                <c:pt idx="77636">
                  <c:v>77.636000000000024</c:v>
                </c:pt>
                <c:pt idx="77637">
                  <c:v>77.637</c:v>
                </c:pt>
                <c:pt idx="77638">
                  <c:v>77.638000000000034</c:v>
                </c:pt>
                <c:pt idx="77639">
                  <c:v>77.63900000000001</c:v>
                </c:pt>
                <c:pt idx="77640">
                  <c:v>77.640000000000043</c:v>
                </c:pt>
                <c:pt idx="77641">
                  <c:v>77.64100000000002</c:v>
                </c:pt>
                <c:pt idx="77642">
                  <c:v>77.641999999999996</c:v>
                </c:pt>
                <c:pt idx="77643">
                  <c:v>77.643000000000029</c:v>
                </c:pt>
                <c:pt idx="77644">
                  <c:v>77.644000000000005</c:v>
                </c:pt>
                <c:pt idx="77645">
                  <c:v>77.645000000000039</c:v>
                </c:pt>
                <c:pt idx="77646">
                  <c:v>77.646000000000015</c:v>
                </c:pt>
                <c:pt idx="77647">
                  <c:v>77.646999999999991</c:v>
                </c:pt>
                <c:pt idx="77648">
                  <c:v>77.648000000000025</c:v>
                </c:pt>
                <c:pt idx="77649">
                  <c:v>77.649000000000001</c:v>
                </c:pt>
                <c:pt idx="77650">
                  <c:v>77.650000000000034</c:v>
                </c:pt>
                <c:pt idx="77651">
                  <c:v>77.65100000000001</c:v>
                </c:pt>
                <c:pt idx="77652">
                  <c:v>77.652000000000044</c:v>
                </c:pt>
                <c:pt idx="77653">
                  <c:v>77.65300000000002</c:v>
                </c:pt>
                <c:pt idx="77654">
                  <c:v>77.653999999999996</c:v>
                </c:pt>
                <c:pt idx="77655">
                  <c:v>77.65500000000003</c:v>
                </c:pt>
                <c:pt idx="77656">
                  <c:v>77.656000000000006</c:v>
                </c:pt>
                <c:pt idx="77657">
                  <c:v>77.657000000000039</c:v>
                </c:pt>
                <c:pt idx="77658">
                  <c:v>77.658000000000015</c:v>
                </c:pt>
                <c:pt idx="77659">
                  <c:v>77.658999999999992</c:v>
                </c:pt>
                <c:pt idx="77660">
                  <c:v>77.660000000000025</c:v>
                </c:pt>
                <c:pt idx="77661">
                  <c:v>77.661000000000001</c:v>
                </c:pt>
                <c:pt idx="77662">
                  <c:v>77.662000000000035</c:v>
                </c:pt>
                <c:pt idx="77663">
                  <c:v>77.663000000000011</c:v>
                </c:pt>
                <c:pt idx="77664">
                  <c:v>77.664000000000044</c:v>
                </c:pt>
                <c:pt idx="77665">
                  <c:v>77.66500000000002</c:v>
                </c:pt>
                <c:pt idx="77666">
                  <c:v>77.665999999999997</c:v>
                </c:pt>
                <c:pt idx="77667">
                  <c:v>77.66700000000003</c:v>
                </c:pt>
                <c:pt idx="77668">
                  <c:v>77.668000000000006</c:v>
                </c:pt>
                <c:pt idx="77669">
                  <c:v>77.66900000000004</c:v>
                </c:pt>
                <c:pt idx="77670">
                  <c:v>77.670000000000016</c:v>
                </c:pt>
                <c:pt idx="77671">
                  <c:v>77.670999999999992</c:v>
                </c:pt>
                <c:pt idx="77672">
                  <c:v>77.672000000000025</c:v>
                </c:pt>
                <c:pt idx="77673">
                  <c:v>77.673000000000002</c:v>
                </c:pt>
                <c:pt idx="77674">
                  <c:v>77.674000000000035</c:v>
                </c:pt>
                <c:pt idx="77675">
                  <c:v>77.675000000000011</c:v>
                </c:pt>
                <c:pt idx="77676">
                  <c:v>77.676000000000045</c:v>
                </c:pt>
                <c:pt idx="77677">
                  <c:v>77.677000000000021</c:v>
                </c:pt>
                <c:pt idx="77678">
                  <c:v>77.677999999999997</c:v>
                </c:pt>
                <c:pt idx="77679">
                  <c:v>77.67900000000003</c:v>
                </c:pt>
                <c:pt idx="77680">
                  <c:v>77.680000000000007</c:v>
                </c:pt>
                <c:pt idx="77681">
                  <c:v>77.68100000000004</c:v>
                </c:pt>
                <c:pt idx="77682">
                  <c:v>77.682000000000016</c:v>
                </c:pt>
                <c:pt idx="77683">
                  <c:v>77.682999999999993</c:v>
                </c:pt>
                <c:pt idx="77684">
                  <c:v>77.684000000000026</c:v>
                </c:pt>
                <c:pt idx="77685">
                  <c:v>77.685000000000002</c:v>
                </c:pt>
                <c:pt idx="77686">
                  <c:v>77.686000000000035</c:v>
                </c:pt>
                <c:pt idx="77687">
                  <c:v>77.687000000000012</c:v>
                </c:pt>
                <c:pt idx="77688">
                  <c:v>77.688000000000045</c:v>
                </c:pt>
                <c:pt idx="77689">
                  <c:v>77.689000000000021</c:v>
                </c:pt>
                <c:pt idx="77690">
                  <c:v>77.69</c:v>
                </c:pt>
                <c:pt idx="77691">
                  <c:v>77.691000000000031</c:v>
                </c:pt>
                <c:pt idx="77692">
                  <c:v>77.692000000000007</c:v>
                </c:pt>
                <c:pt idx="77693">
                  <c:v>77.69300000000004</c:v>
                </c:pt>
                <c:pt idx="77694">
                  <c:v>77.694000000000017</c:v>
                </c:pt>
                <c:pt idx="77695">
                  <c:v>77.694999999999993</c:v>
                </c:pt>
                <c:pt idx="77696">
                  <c:v>77.696000000000026</c:v>
                </c:pt>
                <c:pt idx="77697">
                  <c:v>77.697000000000003</c:v>
                </c:pt>
                <c:pt idx="77698">
                  <c:v>77.698000000000036</c:v>
                </c:pt>
                <c:pt idx="77699">
                  <c:v>77.699000000000012</c:v>
                </c:pt>
                <c:pt idx="77700">
                  <c:v>77.700000000000045</c:v>
                </c:pt>
                <c:pt idx="77701">
                  <c:v>77.701000000000022</c:v>
                </c:pt>
                <c:pt idx="77702">
                  <c:v>77.701999999999998</c:v>
                </c:pt>
                <c:pt idx="77703">
                  <c:v>77.703000000000031</c:v>
                </c:pt>
                <c:pt idx="77704">
                  <c:v>77.704000000000008</c:v>
                </c:pt>
                <c:pt idx="77705">
                  <c:v>77.705000000000041</c:v>
                </c:pt>
                <c:pt idx="77706">
                  <c:v>77.706000000000017</c:v>
                </c:pt>
                <c:pt idx="77707">
                  <c:v>77.706999999999994</c:v>
                </c:pt>
                <c:pt idx="77708">
                  <c:v>77.708000000000027</c:v>
                </c:pt>
                <c:pt idx="77709">
                  <c:v>77.709000000000003</c:v>
                </c:pt>
                <c:pt idx="77710">
                  <c:v>77.710000000000036</c:v>
                </c:pt>
                <c:pt idx="77711">
                  <c:v>77.711000000000013</c:v>
                </c:pt>
                <c:pt idx="77712">
                  <c:v>77.712000000000046</c:v>
                </c:pt>
                <c:pt idx="77713">
                  <c:v>77.713000000000022</c:v>
                </c:pt>
                <c:pt idx="77714">
                  <c:v>77.713999999999999</c:v>
                </c:pt>
                <c:pt idx="77715">
                  <c:v>77.715000000000032</c:v>
                </c:pt>
                <c:pt idx="77716">
                  <c:v>77.716000000000008</c:v>
                </c:pt>
                <c:pt idx="77717">
                  <c:v>77.717000000000041</c:v>
                </c:pt>
                <c:pt idx="77718">
                  <c:v>77.718000000000018</c:v>
                </c:pt>
                <c:pt idx="77719">
                  <c:v>77.718999999999994</c:v>
                </c:pt>
                <c:pt idx="77720">
                  <c:v>77.720000000000027</c:v>
                </c:pt>
                <c:pt idx="77721">
                  <c:v>77.721000000000004</c:v>
                </c:pt>
                <c:pt idx="77722">
                  <c:v>77.722000000000037</c:v>
                </c:pt>
                <c:pt idx="77723">
                  <c:v>77.723000000000013</c:v>
                </c:pt>
                <c:pt idx="77724">
                  <c:v>77.724000000000046</c:v>
                </c:pt>
                <c:pt idx="77725">
                  <c:v>77.725000000000023</c:v>
                </c:pt>
                <c:pt idx="77726">
                  <c:v>77.725999999999999</c:v>
                </c:pt>
                <c:pt idx="77727">
                  <c:v>77.727000000000032</c:v>
                </c:pt>
                <c:pt idx="77728">
                  <c:v>77.728000000000009</c:v>
                </c:pt>
                <c:pt idx="77729">
                  <c:v>77.729000000000042</c:v>
                </c:pt>
                <c:pt idx="77730">
                  <c:v>77.730000000000018</c:v>
                </c:pt>
                <c:pt idx="77731">
                  <c:v>77.730999999999995</c:v>
                </c:pt>
                <c:pt idx="77732">
                  <c:v>77.732000000000028</c:v>
                </c:pt>
                <c:pt idx="77733">
                  <c:v>77.733000000000004</c:v>
                </c:pt>
                <c:pt idx="77734">
                  <c:v>77.734000000000037</c:v>
                </c:pt>
                <c:pt idx="77735">
                  <c:v>77.735000000000014</c:v>
                </c:pt>
                <c:pt idx="77736">
                  <c:v>77.73599999999999</c:v>
                </c:pt>
                <c:pt idx="77737">
                  <c:v>77.737000000000023</c:v>
                </c:pt>
                <c:pt idx="77738">
                  <c:v>77.738</c:v>
                </c:pt>
                <c:pt idx="77739">
                  <c:v>77.739000000000033</c:v>
                </c:pt>
                <c:pt idx="77740">
                  <c:v>77.740000000000009</c:v>
                </c:pt>
                <c:pt idx="77741">
                  <c:v>77.741000000000042</c:v>
                </c:pt>
                <c:pt idx="77742">
                  <c:v>77.742000000000019</c:v>
                </c:pt>
                <c:pt idx="77743">
                  <c:v>77.742999999999995</c:v>
                </c:pt>
                <c:pt idx="77744">
                  <c:v>77.744000000000028</c:v>
                </c:pt>
                <c:pt idx="77745">
                  <c:v>77.745000000000005</c:v>
                </c:pt>
                <c:pt idx="77746">
                  <c:v>77.746000000000038</c:v>
                </c:pt>
                <c:pt idx="77747">
                  <c:v>77.747000000000014</c:v>
                </c:pt>
                <c:pt idx="77748">
                  <c:v>77.74799999999999</c:v>
                </c:pt>
                <c:pt idx="77749">
                  <c:v>77.749000000000024</c:v>
                </c:pt>
                <c:pt idx="77750">
                  <c:v>77.75</c:v>
                </c:pt>
                <c:pt idx="77751">
                  <c:v>77.751000000000033</c:v>
                </c:pt>
                <c:pt idx="77752">
                  <c:v>77.75200000000001</c:v>
                </c:pt>
                <c:pt idx="77753">
                  <c:v>77.753000000000043</c:v>
                </c:pt>
                <c:pt idx="77754">
                  <c:v>77.754000000000019</c:v>
                </c:pt>
                <c:pt idx="77755">
                  <c:v>77.754999999999995</c:v>
                </c:pt>
                <c:pt idx="77756">
                  <c:v>77.756000000000029</c:v>
                </c:pt>
                <c:pt idx="77757">
                  <c:v>77.757000000000005</c:v>
                </c:pt>
                <c:pt idx="77758">
                  <c:v>77.758000000000038</c:v>
                </c:pt>
                <c:pt idx="77759">
                  <c:v>77.759000000000015</c:v>
                </c:pt>
                <c:pt idx="77760">
                  <c:v>77.759999999999991</c:v>
                </c:pt>
                <c:pt idx="77761">
                  <c:v>77.761000000000024</c:v>
                </c:pt>
                <c:pt idx="77762">
                  <c:v>77.762</c:v>
                </c:pt>
                <c:pt idx="77763">
                  <c:v>77.763000000000034</c:v>
                </c:pt>
                <c:pt idx="77764">
                  <c:v>77.76400000000001</c:v>
                </c:pt>
                <c:pt idx="77765">
                  <c:v>77.765000000000043</c:v>
                </c:pt>
                <c:pt idx="77766">
                  <c:v>77.76600000000002</c:v>
                </c:pt>
                <c:pt idx="77767">
                  <c:v>77.766999999999996</c:v>
                </c:pt>
                <c:pt idx="77768">
                  <c:v>77.768000000000029</c:v>
                </c:pt>
                <c:pt idx="77769">
                  <c:v>77.769000000000005</c:v>
                </c:pt>
                <c:pt idx="77770">
                  <c:v>77.770000000000039</c:v>
                </c:pt>
                <c:pt idx="77771">
                  <c:v>77.771000000000015</c:v>
                </c:pt>
                <c:pt idx="77772">
                  <c:v>77.771999999999991</c:v>
                </c:pt>
                <c:pt idx="77773">
                  <c:v>77.773000000000025</c:v>
                </c:pt>
                <c:pt idx="77774">
                  <c:v>77.774000000000001</c:v>
                </c:pt>
                <c:pt idx="77775">
                  <c:v>77.775000000000034</c:v>
                </c:pt>
                <c:pt idx="77776">
                  <c:v>77.77600000000001</c:v>
                </c:pt>
                <c:pt idx="77777">
                  <c:v>77.777000000000044</c:v>
                </c:pt>
                <c:pt idx="77778">
                  <c:v>77.77800000000002</c:v>
                </c:pt>
                <c:pt idx="77779">
                  <c:v>77.778999999999996</c:v>
                </c:pt>
                <c:pt idx="77780">
                  <c:v>77.78000000000003</c:v>
                </c:pt>
                <c:pt idx="77781">
                  <c:v>77.781000000000006</c:v>
                </c:pt>
                <c:pt idx="77782">
                  <c:v>77.782000000000039</c:v>
                </c:pt>
                <c:pt idx="77783">
                  <c:v>77.783000000000015</c:v>
                </c:pt>
                <c:pt idx="77784">
                  <c:v>77.783999999999992</c:v>
                </c:pt>
                <c:pt idx="77785">
                  <c:v>77.785000000000025</c:v>
                </c:pt>
                <c:pt idx="77786">
                  <c:v>77.786000000000001</c:v>
                </c:pt>
                <c:pt idx="77787">
                  <c:v>77.787000000000035</c:v>
                </c:pt>
                <c:pt idx="77788">
                  <c:v>77.788000000000011</c:v>
                </c:pt>
                <c:pt idx="77789">
                  <c:v>77.789000000000044</c:v>
                </c:pt>
                <c:pt idx="77790">
                  <c:v>77.79000000000002</c:v>
                </c:pt>
                <c:pt idx="77791">
                  <c:v>77.790999999999997</c:v>
                </c:pt>
                <c:pt idx="77792">
                  <c:v>77.79200000000003</c:v>
                </c:pt>
                <c:pt idx="77793">
                  <c:v>77.793000000000006</c:v>
                </c:pt>
                <c:pt idx="77794">
                  <c:v>77.79400000000004</c:v>
                </c:pt>
                <c:pt idx="77795">
                  <c:v>77.795000000000016</c:v>
                </c:pt>
                <c:pt idx="77796">
                  <c:v>77.795999999999992</c:v>
                </c:pt>
                <c:pt idx="77797">
                  <c:v>77.797000000000025</c:v>
                </c:pt>
                <c:pt idx="77798">
                  <c:v>77.798000000000002</c:v>
                </c:pt>
                <c:pt idx="77799">
                  <c:v>77.799000000000035</c:v>
                </c:pt>
                <c:pt idx="77800">
                  <c:v>77.800000000000011</c:v>
                </c:pt>
                <c:pt idx="77801">
                  <c:v>77.801000000000045</c:v>
                </c:pt>
                <c:pt idx="77802">
                  <c:v>77.802000000000021</c:v>
                </c:pt>
                <c:pt idx="77803">
                  <c:v>77.802999999999997</c:v>
                </c:pt>
                <c:pt idx="77804">
                  <c:v>77.80400000000003</c:v>
                </c:pt>
                <c:pt idx="77805">
                  <c:v>77.805000000000007</c:v>
                </c:pt>
                <c:pt idx="77806">
                  <c:v>77.80600000000004</c:v>
                </c:pt>
                <c:pt idx="77807">
                  <c:v>77.807000000000016</c:v>
                </c:pt>
                <c:pt idx="77808">
                  <c:v>77.807999999999993</c:v>
                </c:pt>
                <c:pt idx="77809">
                  <c:v>77.809000000000026</c:v>
                </c:pt>
                <c:pt idx="77810">
                  <c:v>77.81</c:v>
                </c:pt>
                <c:pt idx="77811">
                  <c:v>77.811000000000035</c:v>
                </c:pt>
                <c:pt idx="77812">
                  <c:v>77.812000000000012</c:v>
                </c:pt>
                <c:pt idx="77813">
                  <c:v>77.813000000000045</c:v>
                </c:pt>
                <c:pt idx="77814">
                  <c:v>77.814000000000021</c:v>
                </c:pt>
                <c:pt idx="77815">
                  <c:v>77.814999999999998</c:v>
                </c:pt>
                <c:pt idx="77816">
                  <c:v>77.816000000000031</c:v>
                </c:pt>
                <c:pt idx="77817">
                  <c:v>77.817000000000007</c:v>
                </c:pt>
                <c:pt idx="77818">
                  <c:v>77.81800000000004</c:v>
                </c:pt>
                <c:pt idx="77819">
                  <c:v>77.819000000000017</c:v>
                </c:pt>
                <c:pt idx="77820">
                  <c:v>77.819999999999993</c:v>
                </c:pt>
                <c:pt idx="77821">
                  <c:v>77.821000000000026</c:v>
                </c:pt>
                <c:pt idx="77822">
                  <c:v>77.822000000000003</c:v>
                </c:pt>
                <c:pt idx="77823">
                  <c:v>77.823000000000036</c:v>
                </c:pt>
                <c:pt idx="77824">
                  <c:v>77.824000000000012</c:v>
                </c:pt>
                <c:pt idx="77825">
                  <c:v>77.825000000000045</c:v>
                </c:pt>
                <c:pt idx="77826">
                  <c:v>77.826000000000022</c:v>
                </c:pt>
                <c:pt idx="77827">
                  <c:v>77.826999999999998</c:v>
                </c:pt>
                <c:pt idx="77828">
                  <c:v>77.828000000000031</c:v>
                </c:pt>
                <c:pt idx="77829">
                  <c:v>77.829000000000008</c:v>
                </c:pt>
                <c:pt idx="77830">
                  <c:v>77.830000000000041</c:v>
                </c:pt>
                <c:pt idx="77831">
                  <c:v>77.831000000000017</c:v>
                </c:pt>
                <c:pt idx="77832">
                  <c:v>77.831999999999994</c:v>
                </c:pt>
                <c:pt idx="77833">
                  <c:v>77.833000000000027</c:v>
                </c:pt>
                <c:pt idx="77834">
                  <c:v>77.834000000000003</c:v>
                </c:pt>
                <c:pt idx="77835">
                  <c:v>77.835000000000036</c:v>
                </c:pt>
                <c:pt idx="77836">
                  <c:v>77.836000000000013</c:v>
                </c:pt>
                <c:pt idx="77837">
                  <c:v>77.837000000000046</c:v>
                </c:pt>
                <c:pt idx="77838">
                  <c:v>77.838000000000022</c:v>
                </c:pt>
                <c:pt idx="77839">
                  <c:v>77.838999999999999</c:v>
                </c:pt>
                <c:pt idx="77840">
                  <c:v>77.840000000000032</c:v>
                </c:pt>
                <c:pt idx="77841">
                  <c:v>77.841000000000008</c:v>
                </c:pt>
                <c:pt idx="77842">
                  <c:v>77.842000000000041</c:v>
                </c:pt>
                <c:pt idx="77843">
                  <c:v>77.843000000000018</c:v>
                </c:pt>
                <c:pt idx="77844">
                  <c:v>77.843999999999994</c:v>
                </c:pt>
                <c:pt idx="77845">
                  <c:v>77.845000000000027</c:v>
                </c:pt>
                <c:pt idx="77846">
                  <c:v>77.846000000000004</c:v>
                </c:pt>
                <c:pt idx="77847">
                  <c:v>77.847000000000037</c:v>
                </c:pt>
                <c:pt idx="77848">
                  <c:v>77.848000000000013</c:v>
                </c:pt>
                <c:pt idx="77849">
                  <c:v>77.849000000000046</c:v>
                </c:pt>
                <c:pt idx="77850">
                  <c:v>77.850000000000023</c:v>
                </c:pt>
                <c:pt idx="77851">
                  <c:v>77.850999999999999</c:v>
                </c:pt>
                <c:pt idx="77852">
                  <c:v>77.852000000000032</c:v>
                </c:pt>
                <c:pt idx="77853">
                  <c:v>77.853000000000009</c:v>
                </c:pt>
                <c:pt idx="77854">
                  <c:v>77.854000000000042</c:v>
                </c:pt>
                <c:pt idx="77855">
                  <c:v>77.855000000000018</c:v>
                </c:pt>
                <c:pt idx="77856">
                  <c:v>77.855999999999995</c:v>
                </c:pt>
                <c:pt idx="77857">
                  <c:v>77.857000000000028</c:v>
                </c:pt>
                <c:pt idx="77858">
                  <c:v>77.858000000000004</c:v>
                </c:pt>
                <c:pt idx="77859">
                  <c:v>77.859000000000037</c:v>
                </c:pt>
                <c:pt idx="77860">
                  <c:v>77.860000000000014</c:v>
                </c:pt>
                <c:pt idx="77861">
                  <c:v>77.86099999999999</c:v>
                </c:pt>
                <c:pt idx="77862">
                  <c:v>77.862000000000023</c:v>
                </c:pt>
                <c:pt idx="77863">
                  <c:v>77.863</c:v>
                </c:pt>
                <c:pt idx="77864">
                  <c:v>77.864000000000033</c:v>
                </c:pt>
                <c:pt idx="77865">
                  <c:v>77.865000000000009</c:v>
                </c:pt>
                <c:pt idx="77866">
                  <c:v>77.866000000000042</c:v>
                </c:pt>
                <c:pt idx="77867">
                  <c:v>77.867000000000019</c:v>
                </c:pt>
                <c:pt idx="77868">
                  <c:v>77.867999999999995</c:v>
                </c:pt>
                <c:pt idx="77869">
                  <c:v>77.869000000000028</c:v>
                </c:pt>
                <c:pt idx="77870">
                  <c:v>77.87</c:v>
                </c:pt>
                <c:pt idx="77871">
                  <c:v>77.871000000000038</c:v>
                </c:pt>
                <c:pt idx="77872">
                  <c:v>77.872000000000014</c:v>
                </c:pt>
                <c:pt idx="77873">
                  <c:v>77.87299999999999</c:v>
                </c:pt>
                <c:pt idx="77874">
                  <c:v>77.874000000000024</c:v>
                </c:pt>
                <c:pt idx="77875">
                  <c:v>77.875</c:v>
                </c:pt>
                <c:pt idx="77876">
                  <c:v>77.876000000000033</c:v>
                </c:pt>
                <c:pt idx="77877">
                  <c:v>77.87700000000001</c:v>
                </c:pt>
                <c:pt idx="77878">
                  <c:v>77.878000000000043</c:v>
                </c:pt>
                <c:pt idx="77879">
                  <c:v>77.879000000000019</c:v>
                </c:pt>
                <c:pt idx="77880">
                  <c:v>77.88</c:v>
                </c:pt>
                <c:pt idx="77881">
                  <c:v>77.881000000000029</c:v>
                </c:pt>
                <c:pt idx="77882">
                  <c:v>77.882000000000005</c:v>
                </c:pt>
                <c:pt idx="77883">
                  <c:v>77.883000000000038</c:v>
                </c:pt>
                <c:pt idx="77884">
                  <c:v>77.884000000000015</c:v>
                </c:pt>
                <c:pt idx="77885">
                  <c:v>77.884999999999991</c:v>
                </c:pt>
                <c:pt idx="77886">
                  <c:v>77.886000000000024</c:v>
                </c:pt>
                <c:pt idx="77887">
                  <c:v>77.887</c:v>
                </c:pt>
                <c:pt idx="77888">
                  <c:v>77.888000000000034</c:v>
                </c:pt>
                <c:pt idx="77889">
                  <c:v>77.88900000000001</c:v>
                </c:pt>
                <c:pt idx="77890">
                  <c:v>77.890000000000043</c:v>
                </c:pt>
                <c:pt idx="77891">
                  <c:v>77.89100000000002</c:v>
                </c:pt>
                <c:pt idx="77892">
                  <c:v>77.891999999999996</c:v>
                </c:pt>
                <c:pt idx="77893">
                  <c:v>77.893000000000029</c:v>
                </c:pt>
                <c:pt idx="77894">
                  <c:v>77.894000000000005</c:v>
                </c:pt>
                <c:pt idx="77895">
                  <c:v>77.895000000000039</c:v>
                </c:pt>
                <c:pt idx="77896">
                  <c:v>77.896000000000015</c:v>
                </c:pt>
                <c:pt idx="77897">
                  <c:v>77.896999999999991</c:v>
                </c:pt>
                <c:pt idx="77898">
                  <c:v>77.898000000000025</c:v>
                </c:pt>
                <c:pt idx="77899">
                  <c:v>77.899000000000001</c:v>
                </c:pt>
                <c:pt idx="77900">
                  <c:v>77.900000000000034</c:v>
                </c:pt>
                <c:pt idx="77901">
                  <c:v>77.90100000000001</c:v>
                </c:pt>
                <c:pt idx="77902">
                  <c:v>77.902000000000044</c:v>
                </c:pt>
                <c:pt idx="77903">
                  <c:v>77.90300000000002</c:v>
                </c:pt>
                <c:pt idx="77904">
                  <c:v>77.903999999999996</c:v>
                </c:pt>
                <c:pt idx="77905">
                  <c:v>77.90500000000003</c:v>
                </c:pt>
                <c:pt idx="77906">
                  <c:v>77.906000000000006</c:v>
                </c:pt>
                <c:pt idx="77907">
                  <c:v>77.907000000000039</c:v>
                </c:pt>
                <c:pt idx="77908">
                  <c:v>77.908000000000015</c:v>
                </c:pt>
                <c:pt idx="77909">
                  <c:v>77.908999999999992</c:v>
                </c:pt>
                <c:pt idx="77910">
                  <c:v>77.910000000000025</c:v>
                </c:pt>
                <c:pt idx="77911">
                  <c:v>77.911000000000001</c:v>
                </c:pt>
                <c:pt idx="77912">
                  <c:v>77.912000000000035</c:v>
                </c:pt>
                <c:pt idx="77913">
                  <c:v>77.913000000000011</c:v>
                </c:pt>
                <c:pt idx="77914">
                  <c:v>77.914000000000044</c:v>
                </c:pt>
                <c:pt idx="77915">
                  <c:v>77.91500000000002</c:v>
                </c:pt>
                <c:pt idx="77916">
                  <c:v>77.915999999999997</c:v>
                </c:pt>
                <c:pt idx="77917">
                  <c:v>77.91700000000003</c:v>
                </c:pt>
                <c:pt idx="77918">
                  <c:v>77.918000000000006</c:v>
                </c:pt>
                <c:pt idx="77919">
                  <c:v>77.91900000000004</c:v>
                </c:pt>
                <c:pt idx="77920">
                  <c:v>77.920000000000016</c:v>
                </c:pt>
                <c:pt idx="77921">
                  <c:v>77.920999999999992</c:v>
                </c:pt>
                <c:pt idx="77922">
                  <c:v>77.922000000000025</c:v>
                </c:pt>
                <c:pt idx="77923">
                  <c:v>77.923000000000002</c:v>
                </c:pt>
                <c:pt idx="77924">
                  <c:v>77.924000000000035</c:v>
                </c:pt>
                <c:pt idx="77925">
                  <c:v>77.925000000000011</c:v>
                </c:pt>
                <c:pt idx="77926">
                  <c:v>77.926000000000045</c:v>
                </c:pt>
                <c:pt idx="77927">
                  <c:v>77.927000000000021</c:v>
                </c:pt>
                <c:pt idx="77928">
                  <c:v>77.927999999999997</c:v>
                </c:pt>
                <c:pt idx="77929">
                  <c:v>77.92900000000003</c:v>
                </c:pt>
                <c:pt idx="77930">
                  <c:v>77.930000000000007</c:v>
                </c:pt>
                <c:pt idx="77931">
                  <c:v>77.93100000000004</c:v>
                </c:pt>
                <c:pt idx="77932">
                  <c:v>77.932000000000016</c:v>
                </c:pt>
                <c:pt idx="77933">
                  <c:v>77.932999999999993</c:v>
                </c:pt>
                <c:pt idx="77934">
                  <c:v>77.934000000000026</c:v>
                </c:pt>
                <c:pt idx="77935">
                  <c:v>77.935000000000002</c:v>
                </c:pt>
                <c:pt idx="77936">
                  <c:v>77.936000000000035</c:v>
                </c:pt>
                <c:pt idx="77937">
                  <c:v>77.937000000000012</c:v>
                </c:pt>
                <c:pt idx="77938">
                  <c:v>77.938000000000045</c:v>
                </c:pt>
                <c:pt idx="77939">
                  <c:v>77.939000000000021</c:v>
                </c:pt>
                <c:pt idx="77940">
                  <c:v>77.94</c:v>
                </c:pt>
                <c:pt idx="77941">
                  <c:v>77.941000000000031</c:v>
                </c:pt>
                <c:pt idx="77942">
                  <c:v>77.942000000000007</c:v>
                </c:pt>
                <c:pt idx="77943">
                  <c:v>77.94300000000004</c:v>
                </c:pt>
                <c:pt idx="77944">
                  <c:v>77.944000000000017</c:v>
                </c:pt>
                <c:pt idx="77945">
                  <c:v>77.944999999999993</c:v>
                </c:pt>
                <c:pt idx="77946">
                  <c:v>77.946000000000026</c:v>
                </c:pt>
                <c:pt idx="77947">
                  <c:v>77.947000000000003</c:v>
                </c:pt>
                <c:pt idx="77948">
                  <c:v>77.948000000000036</c:v>
                </c:pt>
                <c:pt idx="77949">
                  <c:v>77.949000000000012</c:v>
                </c:pt>
                <c:pt idx="77950">
                  <c:v>77.950000000000045</c:v>
                </c:pt>
                <c:pt idx="77951">
                  <c:v>77.951000000000022</c:v>
                </c:pt>
                <c:pt idx="77952">
                  <c:v>77.951999999999998</c:v>
                </c:pt>
                <c:pt idx="77953">
                  <c:v>77.953000000000031</c:v>
                </c:pt>
                <c:pt idx="77954">
                  <c:v>77.954000000000008</c:v>
                </c:pt>
                <c:pt idx="77955">
                  <c:v>77.955000000000041</c:v>
                </c:pt>
                <c:pt idx="77956">
                  <c:v>77.956000000000017</c:v>
                </c:pt>
                <c:pt idx="77957">
                  <c:v>77.956999999999994</c:v>
                </c:pt>
                <c:pt idx="77958">
                  <c:v>77.958000000000027</c:v>
                </c:pt>
                <c:pt idx="77959">
                  <c:v>77.959000000000003</c:v>
                </c:pt>
                <c:pt idx="77960">
                  <c:v>77.960000000000036</c:v>
                </c:pt>
                <c:pt idx="77961">
                  <c:v>77.961000000000013</c:v>
                </c:pt>
                <c:pt idx="77962">
                  <c:v>77.962000000000046</c:v>
                </c:pt>
                <c:pt idx="77963">
                  <c:v>77.963000000000022</c:v>
                </c:pt>
                <c:pt idx="77964">
                  <c:v>77.963999999999999</c:v>
                </c:pt>
                <c:pt idx="77965">
                  <c:v>77.965000000000032</c:v>
                </c:pt>
                <c:pt idx="77966">
                  <c:v>77.966000000000008</c:v>
                </c:pt>
                <c:pt idx="77967">
                  <c:v>77.967000000000041</c:v>
                </c:pt>
                <c:pt idx="77968">
                  <c:v>77.968000000000018</c:v>
                </c:pt>
                <c:pt idx="77969">
                  <c:v>77.968999999999994</c:v>
                </c:pt>
                <c:pt idx="77970">
                  <c:v>77.970000000000027</c:v>
                </c:pt>
                <c:pt idx="77971">
                  <c:v>77.971000000000004</c:v>
                </c:pt>
                <c:pt idx="77972">
                  <c:v>77.972000000000037</c:v>
                </c:pt>
                <c:pt idx="77973">
                  <c:v>77.973000000000013</c:v>
                </c:pt>
                <c:pt idx="77974">
                  <c:v>77.974000000000046</c:v>
                </c:pt>
                <c:pt idx="77975">
                  <c:v>77.975000000000023</c:v>
                </c:pt>
                <c:pt idx="77976">
                  <c:v>77.975999999999999</c:v>
                </c:pt>
                <c:pt idx="77977">
                  <c:v>77.977000000000032</c:v>
                </c:pt>
                <c:pt idx="77978">
                  <c:v>77.978000000000009</c:v>
                </c:pt>
                <c:pt idx="77979">
                  <c:v>77.979000000000042</c:v>
                </c:pt>
                <c:pt idx="77980">
                  <c:v>77.980000000000018</c:v>
                </c:pt>
                <c:pt idx="77981">
                  <c:v>77.980999999999995</c:v>
                </c:pt>
                <c:pt idx="77982">
                  <c:v>77.982000000000028</c:v>
                </c:pt>
                <c:pt idx="77983">
                  <c:v>77.983000000000004</c:v>
                </c:pt>
                <c:pt idx="77984">
                  <c:v>77.984000000000037</c:v>
                </c:pt>
                <c:pt idx="77985">
                  <c:v>77.985000000000014</c:v>
                </c:pt>
                <c:pt idx="77986">
                  <c:v>77.98599999999999</c:v>
                </c:pt>
                <c:pt idx="77987">
                  <c:v>77.987000000000023</c:v>
                </c:pt>
                <c:pt idx="77988">
                  <c:v>77.988</c:v>
                </c:pt>
                <c:pt idx="77989">
                  <c:v>77.989000000000033</c:v>
                </c:pt>
                <c:pt idx="77990">
                  <c:v>77.990000000000009</c:v>
                </c:pt>
                <c:pt idx="77991">
                  <c:v>77.991000000000042</c:v>
                </c:pt>
                <c:pt idx="77992">
                  <c:v>77.992000000000019</c:v>
                </c:pt>
                <c:pt idx="77993">
                  <c:v>77.992999999999995</c:v>
                </c:pt>
                <c:pt idx="77994">
                  <c:v>77.994000000000028</c:v>
                </c:pt>
                <c:pt idx="77995">
                  <c:v>77.995000000000005</c:v>
                </c:pt>
                <c:pt idx="77996">
                  <c:v>77.996000000000038</c:v>
                </c:pt>
                <c:pt idx="77997">
                  <c:v>77.997000000000014</c:v>
                </c:pt>
                <c:pt idx="77998">
                  <c:v>77.99799999999999</c:v>
                </c:pt>
                <c:pt idx="77999">
                  <c:v>77.999000000000024</c:v>
                </c:pt>
                <c:pt idx="78000">
                  <c:v>78</c:v>
                </c:pt>
                <c:pt idx="78001">
                  <c:v>78.001000000000033</c:v>
                </c:pt>
                <c:pt idx="78002">
                  <c:v>78.00200000000001</c:v>
                </c:pt>
                <c:pt idx="78003">
                  <c:v>78.003000000000043</c:v>
                </c:pt>
                <c:pt idx="78004">
                  <c:v>78.004000000000019</c:v>
                </c:pt>
                <c:pt idx="78005">
                  <c:v>78.004999999999995</c:v>
                </c:pt>
                <c:pt idx="78006">
                  <c:v>78.006000000000029</c:v>
                </c:pt>
                <c:pt idx="78007">
                  <c:v>78.007000000000005</c:v>
                </c:pt>
                <c:pt idx="78008">
                  <c:v>78.008000000000038</c:v>
                </c:pt>
                <c:pt idx="78009">
                  <c:v>78.009000000000015</c:v>
                </c:pt>
                <c:pt idx="78010">
                  <c:v>78.009999999999991</c:v>
                </c:pt>
                <c:pt idx="78011">
                  <c:v>78.011000000000024</c:v>
                </c:pt>
                <c:pt idx="78012">
                  <c:v>78.012</c:v>
                </c:pt>
                <c:pt idx="78013">
                  <c:v>78.013000000000034</c:v>
                </c:pt>
                <c:pt idx="78014">
                  <c:v>78.01400000000001</c:v>
                </c:pt>
                <c:pt idx="78015">
                  <c:v>78.015000000000043</c:v>
                </c:pt>
                <c:pt idx="78016">
                  <c:v>78.01600000000002</c:v>
                </c:pt>
                <c:pt idx="78017">
                  <c:v>78.016999999999996</c:v>
                </c:pt>
                <c:pt idx="78018">
                  <c:v>78.018000000000029</c:v>
                </c:pt>
                <c:pt idx="78019">
                  <c:v>78.019000000000005</c:v>
                </c:pt>
                <c:pt idx="78020">
                  <c:v>78.020000000000039</c:v>
                </c:pt>
                <c:pt idx="78021">
                  <c:v>78.021000000000015</c:v>
                </c:pt>
                <c:pt idx="78022">
                  <c:v>78.021999999999991</c:v>
                </c:pt>
                <c:pt idx="78023">
                  <c:v>78.023000000000025</c:v>
                </c:pt>
                <c:pt idx="78024">
                  <c:v>78.024000000000001</c:v>
                </c:pt>
                <c:pt idx="78025">
                  <c:v>78.025000000000034</c:v>
                </c:pt>
                <c:pt idx="78026">
                  <c:v>78.02600000000001</c:v>
                </c:pt>
                <c:pt idx="78027">
                  <c:v>78.027000000000044</c:v>
                </c:pt>
                <c:pt idx="78028">
                  <c:v>78.02800000000002</c:v>
                </c:pt>
                <c:pt idx="78029">
                  <c:v>78.028999999999996</c:v>
                </c:pt>
                <c:pt idx="78030">
                  <c:v>78.03000000000003</c:v>
                </c:pt>
                <c:pt idx="78031">
                  <c:v>78.031000000000006</c:v>
                </c:pt>
                <c:pt idx="78032">
                  <c:v>78.032000000000039</c:v>
                </c:pt>
                <c:pt idx="78033">
                  <c:v>78.033000000000015</c:v>
                </c:pt>
                <c:pt idx="78034">
                  <c:v>78.033999999999992</c:v>
                </c:pt>
                <c:pt idx="78035">
                  <c:v>78.035000000000025</c:v>
                </c:pt>
                <c:pt idx="78036">
                  <c:v>78.036000000000001</c:v>
                </c:pt>
                <c:pt idx="78037">
                  <c:v>78.037000000000035</c:v>
                </c:pt>
                <c:pt idx="78038">
                  <c:v>78.038000000000011</c:v>
                </c:pt>
                <c:pt idx="78039">
                  <c:v>78.039000000000044</c:v>
                </c:pt>
                <c:pt idx="78040">
                  <c:v>78.04000000000002</c:v>
                </c:pt>
                <c:pt idx="78041">
                  <c:v>78.040999999999997</c:v>
                </c:pt>
                <c:pt idx="78042">
                  <c:v>78.04200000000003</c:v>
                </c:pt>
                <c:pt idx="78043">
                  <c:v>78.043000000000006</c:v>
                </c:pt>
                <c:pt idx="78044">
                  <c:v>78.04400000000004</c:v>
                </c:pt>
                <c:pt idx="78045">
                  <c:v>78.045000000000016</c:v>
                </c:pt>
                <c:pt idx="78046">
                  <c:v>78.045999999999992</c:v>
                </c:pt>
                <c:pt idx="78047">
                  <c:v>78.047000000000025</c:v>
                </c:pt>
                <c:pt idx="78048">
                  <c:v>78.048000000000002</c:v>
                </c:pt>
                <c:pt idx="78049">
                  <c:v>78.049000000000035</c:v>
                </c:pt>
                <c:pt idx="78050">
                  <c:v>78.050000000000011</c:v>
                </c:pt>
                <c:pt idx="78051">
                  <c:v>78.051000000000045</c:v>
                </c:pt>
                <c:pt idx="78052">
                  <c:v>78.052000000000021</c:v>
                </c:pt>
                <c:pt idx="78053">
                  <c:v>78.052999999999997</c:v>
                </c:pt>
                <c:pt idx="78054">
                  <c:v>78.05400000000003</c:v>
                </c:pt>
                <c:pt idx="78055">
                  <c:v>78.055000000000007</c:v>
                </c:pt>
                <c:pt idx="78056">
                  <c:v>78.05600000000004</c:v>
                </c:pt>
                <c:pt idx="78057">
                  <c:v>78.057000000000016</c:v>
                </c:pt>
                <c:pt idx="78058">
                  <c:v>78.057999999999993</c:v>
                </c:pt>
                <c:pt idx="78059">
                  <c:v>78.059000000000026</c:v>
                </c:pt>
                <c:pt idx="78060">
                  <c:v>78.06</c:v>
                </c:pt>
                <c:pt idx="78061">
                  <c:v>78.061000000000035</c:v>
                </c:pt>
                <c:pt idx="78062">
                  <c:v>78.062000000000012</c:v>
                </c:pt>
                <c:pt idx="78063">
                  <c:v>78.063000000000045</c:v>
                </c:pt>
                <c:pt idx="78064">
                  <c:v>78.064000000000021</c:v>
                </c:pt>
                <c:pt idx="78065">
                  <c:v>78.064999999999998</c:v>
                </c:pt>
                <c:pt idx="78066">
                  <c:v>78.066000000000031</c:v>
                </c:pt>
                <c:pt idx="78067">
                  <c:v>78.067000000000007</c:v>
                </c:pt>
                <c:pt idx="78068">
                  <c:v>78.06800000000004</c:v>
                </c:pt>
                <c:pt idx="78069">
                  <c:v>78.069000000000017</c:v>
                </c:pt>
                <c:pt idx="78070">
                  <c:v>78.069999999999993</c:v>
                </c:pt>
                <c:pt idx="78071">
                  <c:v>78.071000000000026</c:v>
                </c:pt>
                <c:pt idx="78072">
                  <c:v>78.072000000000003</c:v>
                </c:pt>
                <c:pt idx="78073">
                  <c:v>78.073000000000036</c:v>
                </c:pt>
                <c:pt idx="78074">
                  <c:v>78.074000000000012</c:v>
                </c:pt>
                <c:pt idx="78075">
                  <c:v>78.075000000000045</c:v>
                </c:pt>
                <c:pt idx="78076">
                  <c:v>78.076000000000022</c:v>
                </c:pt>
                <c:pt idx="78077">
                  <c:v>78.076999999999998</c:v>
                </c:pt>
                <c:pt idx="78078">
                  <c:v>78.078000000000031</c:v>
                </c:pt>
                <c:pt idx="78079">
                  <c:v>78.079000000000008</c:v>
                </c:pt>
                <c:pt idx="78080">
                  <c:v>78.080000000000041</c:v>
                </c:pt>
                <c:pt idx="78081">
                  <c:v>78.081000000000017</c:v>
                </c:pt>
                <c:pt idx="78082">
                  <c:v>78.081999999999994</c:v>
                </c:pt>
                <c:pt idx="78083">
                  <c:v>78.083000000000027</c:v>
                </c:pt>
                <c:pt idx="78084">
                  <c:v>78.084000000000003</c:v>
                </c:pt>
                <c:pt idx="78085">
                  <c:v>78.085000000000036</c:v>
                </c:pt>
                <c:pt idx="78086">
                  <c:v>78.086000000000013</c:v>
                </c:pt>
                <c:pt idx="78087">
                  <c:v>78.087000000000046</c:v>
                </c:pt>
                <c:pt idx="78088">
                  <c:v>78.088000000000022</c:v>
                </c:pt>
                <c:pt idx="78089">
                  <c:v>78.088999999999999</c:v>
                </c:pt>
                <c:pt idx="78090">
                  <c:v>78.090000000000032</c:v>
                </c:pt>
                <c:pt idx="78091">
                  <c:v>78.091000000000008</c:v>
                </c:pt>
                <c:pt idx="78092">
                  <c:v>78.092000000000041</c:v>
                </c:pt>
                <c:pt idx="78093">
                  <c:v>78.093000000000018</c:v>
                </c:pt>
                <c:pt idx="78094">
                  <c:v>78.093999999999994</c:v>
                </c:pt>
                <c:pt idx="78095">
                  <c:v>78.095000000000027</c:v>
                </c:pt>
                <c:pt idx="78096">
                  <c:v>78.096000000000004</c:v>
                </c:pt>
                <c:pt idx="78097">
                  <c:v>78.097000000000037</c:v>
                </c:pt>
                <c:pt idx="78098">
                  <c:v>78.098000000000013</c:v>
                </c:pt>
                <c:pt idx="78099">
                  <c:v>78.099000000000046</c:v>
                </c:pt>
                <c:pt idx="78100">
                  <c:v>78.100000000000023</c:v>
                </c:pt>
                <c:pt idx="78101">
                  <c:v>78.100999999999999</c:v>
                </c:pt>
                <c:pt idx="78102">
                  <c:v>78.102000000000032</c:v>
                </c:pt>
                <c:pt idx="78103">
                  <c:v>78.103000000000009</c:v>
                </c:pt>
                <c:pt idx="78104">
                  <c:v>78.104000000000042</c:v>
                </c:pt>
                <c:pt idx="78105">
                  <c:v>78.105000000000018</c:v>
                </c:pt>
                <c:pt idx="78106">
                  <c:v>78.105999999999995</c:v>
                </c:pt>
                <c:pt idx="78107">
                  <c:v>78.107000000000028</c:v>
                </c:pt>
                <c:pt idx="78108">
                  <c:v>78.108000000000004</c:v>
                </c:pt>
                <c:pt idx="78109">
                  <c:v>78.109000000000037</c:v>
                </c:pt>
                <c:pt idx="78110">
                  <c:v>78.110000000000014</c:v>
                </c:pt>
                <c:pt idx="78111">
                  <c:v>78.11099999999999</c:v>
                </c:pt>
                <c:pt idx="78112">
                  <c:v>78.112000000000023</c:v>
                </c:pt>
                <c:pt idx="78113">
                  <c:v>78.113</c:v>
                </c:pt>
                <c:pt idx="78114">
                  <c:v>78.114000000000033</c:v>
                </c:pt>
                <c:pt idx="78115">
                  <c:v>78.115000000000009</c:v>
                </c:pt>
                <c:pt idx="78116">
                  <c:v>78.116000000000042</c:v>
                </c:pt>
                <c:pt idx="78117">
                  <c:v>78.117000000000019</c:v>
                </c:pt>
                <c:pt idx="78118">
                  <c:v>78.117999999999995</c:v>
                </c:pt>
                <c:pt idx="78119">
                  <c:v>78.119000000000028</c:v>
                </c:pt>
                <c:pt idx="78120">
                  <c:v>78.12</c:v>
                </c:pt>
                <c:pt idx="78121">
                  <c:v>78.121000000000038</c:v>
                </c:pt>
                <c:pt idx="78122">
                  <c:v>78.122000000000014</c:v>
                </c:pt>
                <c:pt idx="78123">
                  <c:v>78.12299999999999</c:v>
                </c:pt>
                <c:pt idx="78124">
                  <c:v>78.124000000000024</c:v>
                </c:pt>
                <c:pt idx="78125">
                  <c:v>78.125</c:v>
                </c:pt>
                <c:pt idx="78126">
                  <c:v>78.126000000000033</c:v>
                </c:pt>
                <c:pt idx="78127">
                  <c:v>78.12700000000001</c:v>
                </c:pt>
                <c:pt idx="78128">
                  <c:v>78.128000000000043</c:v>
                </c:pt>
                <c:pt idx="78129">
                  <c:v>78.129000000000019</c:v>
                </c:pt>
                <c:pt idx="78130">
                  <c:v>78.13</c:v>
                </c:pt>
                <c:pt idx="78131">
                  <c:v>78.131000000000029</c:v>
                </c:pt>
                <c:pt idx="78132">
                  <c:v>78.132000000000005</c:v>
                </c:pt>
                <c:pt idx="78133">
                  <c:v>78.133000000000038</c:v>
                </c:pt>
                <c:pt idx="78134">
                  <c:v>78.134000000000015</c:v>
                </c:pt>
                <c:pt idx="78135">
                  <c:v>78.134999999999991</c:v>
                </c:pt>
                <c:pt idx="78136">
                  <c:v>78.136000000000024</c:v>
                </c:pt>
                <c:pt idx="78137">
                  <c:v>78.137</c:v>
                </c:pt>
                <c:pt idx="78138">
                  <c:v>78.138000000000034</c:v>
                </c:pt>
                <c:pt idx="78139">
                  <c:v>78.13900000000001</c:v>
                </c:pt>
                <c:pt idx="78140">
                  <c:v>78.140000000000043</c:v>
                </c:pt>
                <c:pt idx="78141">
                  <c:v>78.14100000000002</c:v>
                </c:pt>
                <c:pt idx="78142">
                  <c:v>78.141999999999996</c:v>
                </c:pt>
                <c:pt idx="78143">
                  <c:v>78.143000000000029</c:v>
                </c:pt>
                <c:pt idx="78144">
                  <c:v>78.144000000000005</c:v>
                </c:pt>
                <c:pt idx="78145">
                  <c:v>78.145000000000039</c:v>
                </c:pt>
                <c:pt idx="78146">
                  <c:v>78.146000000000015</c:v>
                </c:pt>
                <c:pt idx="78147">
                  <c:v>78.146999999999991</c:v>
                </c:pt>
                <c:pt idx="78148">
                  <c:v>78.148000000000025</c:v>
                </c:pt>
                <c:pt idx="78149">
                  <c:v>78.149000000000001</c:v>
                </c:pt>
                <c:pt idx="78150">
                  <c:v>78.150000000000034</c:v>
                </c:pt>
                <c:pt idx="78151">
                  <c:v>78.15100000000001</c:v>
                </c:pt>
                <c:pt idx="78152">
                  <c:v>78.152000000000044</c:v>
                </c:pt>
                <c:pt idx="78153">
                  <c:v>78.15300000000002</c:v>
                </c:pt>
                <c:pt idx="78154">
                  <c:v>78.153999999999996</c:v>
                </c:pt>
                <c:pt idx="78155">
                  <c:v>78.15500000000003</c:v>
                </c:pt>
                <c:pt idx="78156">
                  <c:v>78.156000000000006</c:v>
                </c:pt>
                <c:pt idx="78157">
                  <c:v>78.157000000000039</c:v>
                </c:pt>
                <c:pt idx="78158">
                  <c:v>78.158000000000015</c:v>
                </c:pt>
                <c:pt idx="78159">
                  <c:v>78.158999999999992</c:v>
                </c:pt>
                <c:pt idx="78160">
                  <c:v>78.160000000000025</c:v>
                </c:pt>
                <c:pt idx="78161">
                  <c:v>78.161000000000001</c:v>
                </c:pt>
                <c:pt idx="78162">
                  <c:v>78.162000000000035</c:v>
                </c:pt>
                <c:pt idx="78163">
                  <c:v>78.163000000000011</c:v>
                </c:pt>
                <c:pt idx="78164">
                  <c:v>78.164000000000044</c:v>
                </c:pt>
                <c:pt idx="78165">
                  <c:v>78.16500000000002</c:v>
                </c:pt>
                <c:pt idx="78166">
                  <c:v>78.165999999999997</c:v>
                </c:pt>
                <c:pt idx="78167">
                  <c:v>78.16700000000003</c:v>
                </c:pt>
                <c:pt idx="78168">
                  <c:v>78.168000000000006</c:v>
                </c:pt>
                <c:pt idx="78169">
                  <c:v>78.16900000000004</c:v>
                </c:pt>
                <c:pt idx="78170">
                  <c:v>78.170000000000016</c:v>
                </c:pt>
                <c:pt idx="78171">
                  <c:v>78.170999999999992</c:v>
                </c:pt>
                <c:pt idx="78172">
                  <c:v>78.172000000000025</c:v>
                </c:pt>
                <c:pt idx="78173">
                  <c:v>78.173000000000002</c:v>
                </c:pt>
                <c:pt idx="78174">
                  <c:v>78.174000000000035</c:v>
                </c:pt>
                <c:pt idx="78175">
                  <c:v>78.175000000000011</c:v>
                </c:pt>
                <c:pt idx="78176">
                  <c:v>78.176000000000045</c:v>
                </c:pt>
                <c:pt idx="78177">
                  <c:v>78.177000000000021</c:v>
                </c:pt>
                <c:pt idx="78178">
                  <c:v>78.177999999999997</c:v>
                </c:pt>
                <c:pt idx="78179">
                  <c:v>78.17900000000003</c:v>
                </c:pt>
                <c:pt idx="78180">
                  <c:v>78.180000000000007</c:v>
                </c:pt>
                <c:pt idx="78181">
                  <c:v>78.18100000000004</c:v>
                </c:pt>
                <c:pt idx="78182">
                  <c:v>78.182000000000016</c:v>
                </c:pt>
                <c:pt idx="78183">
                  <c:v>78.182999999999993</c:v>
                </c:pt>
                <c:pt idx="78184">
                  <c:v>78.184000000000026</c:v>
                </c:pt>
                <c:pt idx="78185">
                  <c:v>78.185000000000002</c:v>
                </c:pt>
                <c:pt idx="78186">
                  <c:v>78.186000000000035</c:v>
                </c:pt>
                <c:pt idx="78187">
                  <c:v>78.187000000000012</c:v>
                </c:pt>
                <c:pt idx="78188">
                  <c:v>78.188000000000045</c:v>
                </c:pt>
                <c:pt idx="78189">
                  <c:v>78.189000000000021</c:v>
                </c:pt>
                <c:pt idx="78190">
                  <c:v>78.19</c:v>
                </c:pt>
                <c:pt idx="78191">
                  <c:v>78.191000000000031</c:v>
                </c:pt>
                <c:pt idx="78192">
                  <c:v>78.192000000000007</c:v>
                </c:pt>
                <c:pt idx="78193">
                  <c:v>78.19300000000004</c:v>
                </c:pt>
                <c:pt idx="78194">
                  <c:v>78.194000000000017</c:v>
                </c:pt>
                <c:pt idx="78195">
                  <c:v>78.194999999999993</c:v>
                </c:pt>
                <c:pt idx="78196">
                  <c:v>78.196000000000026</c:v>
                </c:pt>
                <c:pt idx="78197">
                  <c:v>78.197000000000003</c:v>
                </c:pt>
                <c:pt idx="78198">
                  <c:v>78.198000000000036</c:v>
                </c:pt>
                <c:pt idx="78199">
                  <c:v>78.199000000000012</c:v>
                </c:pt>
                <c:pt idx="78200">
                  <c:v>78.200000000000045</c:v>
                </c:pt>
                <c:pt idx="78201">
                  <c:v>78.201000000000022</c:v>
                </c:pt>
                <c:pt idx="78202">
                  <c:v>78.201999999999998</c:v>
                </c:pt>
                <c:pt idx="78203">
                  <c:v>78.203000000000031</c:v>
                </c:pt>
                <c:pt idx="78204">
                  <c:v>78.204000000000008</c:v>
                </c:pt>
                <c:pt idx="78205">
                  <c:v>78.205000000000041</c:v>
                </c:pt>
                <c:pt idx="78206">
                  <c:v>78.206000000000017</c:v>
                </c:pt>
                <c:pt idx="78207">
                  <c:v>78.206999999999994</c:v>
                </c:pt>
                <c:pt idx="78208">
                  <c:v>78.208000000000027</c:v>
                </c:pt>
                <c:pt idx="78209">
                  <c:v>78.209000000000003</c:v>
                </c:pt>
                <c:pt idx="78210">
                  <c:v>78.210000000000036</c:v>
                </c:pt>
                <c:pt idx="78211">
                  <c:v>78.211000000000013</c:v>
                </c:pt>
                <c:pt idx="78212">
                  <c:v>78.212000000000046</c:v>
                </c:pt>
                <c:pt idx="78213">
                  <c:v>78.213000000000022</c:v>
                </c:pt>
                <c:pt idx="78214">
                  <c:v>78.213999999999999</c:v>
                </c:pt>
                <c:pt idx="78215">
                  <c:v>78.215000000000032</c:v>
                </c:pt>
                <c:pt idx="78216">
                  <c:v>78.216000000000008</c:v>
                </c:pt>
                <c:pt idx="78217">
                  <c:v>78.217000000000041</c:v>
                </c:pt>
                <c:pt idx="78218">
                  <c:v>78.218000000000018</c:v>
                </c:pt>
                <c:pt idx="78219">
                  <c:v>78.218999999999994</c:v>
                </c:pt>
                <c:pt idx="78220">
                  <c:v>78.220000000000027</c:v>
                </c:pt>
                <c:pt idx="78221">
                  <c:v>78.221000000000004</c:v>
                </c:pt>
                <c:pt idx="78222">
                  <c:v>78.222000000000037</c:v>
                </c:pt>
                <c:pt idx="78223">
                  <c:v>78.223000000000013</c:v>
                </c:pt>
                <c:pt idx="78224">
                  <c:v>78.224000000000046</c:v>
                </c:pt>
                <c:pt idx="78225">
                  <c:v>78.225000000000023</c:v>
                </c:pt>
                <c:pt idx="78226">
                  <c:v>78.225999999999999</c:v>
                </c:pt>
                <c:pt idx="78227">
                  <c:v>78.227000000000032</c:v>
                </c:pt>
                <c:pt idx="78228">
                  <c:v>78.228000000000009</c:v>
                </c:pt>
                <c:pt idx="78229">
                  <c:v>78.229000000000042</c:v>
                </c:pt>
                <c:pt idx="78230">
                  <c:v>78.230000000000018</c:v>
                </c:pt>
                <c:pt idx="78231">
                  <c:v>78.230999999999995</c:v>
                </c:pt>
                <c:pt idx="78232">
                  <c:v>78.232000000000028</c:v>
                </c:pt>
                <c:pt idx="78233">
                  <c:v>78.233000000000004</c:v>
                </c:pt>
                <c:pt idx="78234">
                  <c:v>78.234000000000037</c:v>
                </c:pt>
                <c:pt idx="78235">
                  <c:v>78.235000000000014</c:v>
                </c:pt>
                <c:pt idx="78236">
                  <c:v>78.23599999999999</c:v>
                </c:pt>
                <c:pt idx="78237">
                  <c:v>78.237000000000023</c:v>
                </c:pt>
                <c:pt idx="78238">
                  <c:v>78.238</c:v>
                </c:pt>
                <c:pt idx="78239">
                  <c:v>78.239000000000033</c:v>
                </c:pt>
                <c:pt idx="78240">
                  <c:v>78.240000000000009</c:v>
                </c:pt>
                <c:pt idx="78241">
                  <c:v>78.241000000000042</c:v>
                </c:pt>
                <c:pt idx="78242">
                  <c:v>78.242000000000019</c:v>
                </c:pt>
                <c:pt idx="78243">
                  <c:v>78.242999999999995</c:v>
                </c:pt>
                <c:pt idx="78244">
                  <c:v>78.244000000000028</c:v>
                </c:pt>
                <c:pt idx="78245">
                  <c:v>78.245000000000005</c:v>
                </c:pt>
                <c:pt idx="78246">
                  <c:v>78.246000000000038</c:v>
                </c:pt>
                <c:pt idx="78247">
                  <c:v>78.247000000000014</c:v>
                </c:pt>
                <c:pt idx="78248">
                  <c:v>78.24799999999999</c:v>
                </c:pt>
                <c:pt idx="78249">
                  <c:v>78.249000000000024</c:v>
                </c:pt>
                <c:pt idx="78250">
                  <c:v>78.25</c:v>
                </c:pt>
                <c:pt idx="78251">
                  <c:v>78.251000000000033</c:v>
                </c:pt>
                <c:pt idx="78252">
                  <c:v>78.25200000000001</c:v>
                </c:pt>
                <c:pt idx="78253">
                  <c:v>78.253000000000043</c:v>
                </c:pt>
                <c:pt idx="78254">
                  <c:v>78.254000000000019</c:v>
                </c:pt>
                <c:pt idx="78255">
                  <c:v>78.254999999999995</c:v>
                </c:pt>
                <c:pt idx="78256">
                  <c:v>78.256000000000029</c:v>
                </c:pt>
                <c:pt idx="78257">
                  <c:v>78.257000000000005</c:v>
                </c:pt>
                <c:pt idx="78258">
                  <c:v>78.258000000000038</c:v>
                </c:pt>
                <c:pt idx="78259">
                  <c:v>78.259000000000015</c:v>
                </c:pt>
                <c:pt idx="78260">
                  <c:v>78.259999999999991</c:v>
                </c:pt>
                <c:pt idx="78261">
                  <c:v>78.261000000000024</c:v>
                </c:pt>
                <c:pt idx="78262">
                  <c:v>78.262</c:v>
                </c:pt>
                <c:pt idx="78263">
                  <c:v>78.263000000000034</c:v>
                </c:pt>
                <c:pt idx="78264">
                  <c:v>78.26400000000001</c:v>
                </c:pt>
                <c:pt idx="78265">
                  <c:v>78.265000000000043</c:v>
                </c:pt>
                <c:pt idx="78266">
                  <c:v>78.26600000000002</c:v>
                </c:pt>
                <c:pt idx="78267">
                  <c:v>78.266999999999996</c:v>
                </c:pt>
                <c:pt idx="78268">
                  <c:v>78.268000000000029</c:v>
                </c:pt>
                <c:pt idx="78269">
                  <c:v>78.269000000000005</c:v>
                </c:pt>
                <c:pt idx="78270">
                  <c:v>78.270000000000039</c:v>
                </c:pt>
                <c:pt idx="78271">
                  <c:v>78.271000000000015</c:v>
                </c:pt>
                <c:pt idx="78272">
                  <c:v>78.271999999999991</c:v>
                </c:pt>
                <c:pt idx="78273">
                  <c:v>78.273000000000025</c:v>
                </c:pt>
                <c:pt idx="78274">
                  <c:v>78.274000000000001</c:v>
                </c:pt>
                <c:pt idx="78275">
                  <c:v>78.275000000000034</c:v>
                </c:pt>
                <c:pt idx="78276">
                  <c:v>78.27600000000001</c:v>
                </c:pt>
                <c:pt idx="78277">
                  <c:v>78.277000000000044</c:v>
                </c:pt>
                <c:pt idx="78278">
                  <c:v>78.27800000000002</c:v>
                </c:pt>
                <c:pt idx="78279">
                  <c:v>78.278999999999996</c:v>
                </c:pt>
                <c:pt idx="78280">
                  <c:v>78.28000000000003</c:v>
                </c:pt>
                <c:pt idx="78281">
                  <c:v>78.281000000000006</c:v>
                </c:pt>
                <c:pt idx="78282">
                  <c:v>78.282000000000039</c:v>
                </c:pt>
                <c:pt idx="78283">
                  <c:v>78.283000000000015</c:v>
                </c:pt>
                <c:pt idx="78284">
                  <c:v>78.283999999999992</c:v>
                </c:pt>
                <c:pt idx="78285">
                  <c:v>78.285000000000025</c:v>
                </c:pt>
                <c:pt idx="78286">
                  <c:v>78.286000000000001</c:v>
                </c:pt>
                <c:pt idx="78287">
                  <c:v>78.287000000000035</c:v>
                </c:pt>
                <c:pt idx="78288">
                  <c:v>78.288000000000011</c:v>
                </c:pt>
                <c:pt idx="78289">
                  <c:v>78.289000000000044</c:v>
                </c:pt>
                <c:pt idx="78290">
                  <c:v>78.29000000000002</c:v>
                </c:pt>
                <c:pt idx="78291">
                  <c:v>78.290999999999997</c:v>
                </c:pt>
                <c:pt idx="78292">
                  <c:v>78.29200000000003</c:v>
                </c:pt>
                <c:pt idx="78293">
                  <c:v>78.293000000000006</c:v>
                </c:pt>
                <c:pt idx="78294">
                  <c:v>78.29400000000004</c:v>
                </c:pt>
                <c:pt idx="78295">
                  <c:v>78.295000000000016</c:v>
                </c:pt>
                <c:pt idx="78296">
                  <c:v>78.295999999999992</c:v>
                </c:pt>
                <c:pt idx="78297">
                  <c:v>78.297000000000025</c:v>
                </c:pt>
                <c:pt idx="78298">
                  <c:v>78.298000000000002</c:v>
                </c:pt>
                <c:pt idx="78299">
                  <c:v>78.299000000000035</c:v>
                </c:pt>
                <c:pt idx="78300">
                  <c:v>78.300000000000011</c:v>
                </c:pt>
                <c:pt idx="78301">
                  <c:v>78.301000000000045</c:v>
                </c:pt>
                <c:pt idx="78302">
                  <c:v>78.302000000000021</c:v>
                </c:pt>
                <c:pt idx="78303">
                  <c:v>78.302999999999997</c:v>
                </c:pt>
                <c:pt idx="78304">
                  <c:v>78.30400000000003</c:v>
                </c:pt>
                <c:pt idx="78305">
                  <c:v>78.305000000000007</c:v>
                </c:pt>
                <c:pt idx="78306">
                  <c:v>78.30600000000004</c:v>
                </c:pt>
                <c:pt idx="78307">
                  <c:v>78.307000000000016</c:v>
                </c:pt>
                <c:pt idx="78308">
                  <c:v>78.307999999999993</c:v>
                </c:pt>
                <c:pt idx="78309">
                  <c:v>78.309000000000026</c:v>
                </c:pt>
                <c:pt idx="78310">
                  <c:v>78.31</c:v>
                </c:pt>
                <c:pt idx="78311">
                  <c:v>78.311000000000035</c:v>
                </c:pt>
                <c:pt idx="78312">
                  <c:v>78.312000000000012</c:v>
                </c:pt>
                <c:pt idx="78313">
                  <c:v>78.313000000000045</c:v>
                </c:pt>
                <c:pt idx="78314">
                  <c:v>78.314000000000021</c:v>
                </c:pt>
                <c:pt idx="78315">
                  <c:v>78.314999999999998</c:v>
                </c:pt>
                <c:pt idx="78316">
                  <c:v>78.316000000000031</c:v>
                </c:pt>
                <c:pt idx="78317">
                  <c:v>78.317000000000007</c:v>
                </c:pt>
                <c:pt idx="78318">
                  <c:v>78.31800000000004</c:v>
                </c:pt>
                <c:pt idx="78319">
                  <c:v>78.319000000000017</c:v>
                </c:pt>
                <c:pt idx="78320">
                  <c:v>78.319999999999993</c:v>
                </c:pt>
                <c:pt idx="78321">
                  <c:v>78.321000000000026</c:v>
                </c:pt>
                <c:pt idx="78322">
                  <c:v>78.322000000000003</c:v>
                </c:pt>
                <c:pt idx="78323">
                  <c:v>78.323000000000036</c:v>
                </c:pt>
                <c:pt idx="78324">
                  <c:v>78.324000000000012</c:v>
                </c:pt>
                <c:pt idx="78325">
                  <c:v>78.325000000000045</c:v>
                </c:pt>
                <c:pt idx="78326">
                  <c:v>78.326000000000022</c:v>
                </c:pt>
                <c:pt idx="78327">
                  <c:v>78.326999999999998</c:v>
                </c:pt>
                <c:pt idx="78328">
                  <c:v>78.328000000000031</c:v>
                </c:pt>
                <c:pt idx="78329">
                  <c:v>78.329000000000008</c:v>
                </c:pt>
                <c:pt idx="78330">
                  <c:v>78.330000000000041</c:v>
                </c:pt>
                <c:pt idx="78331">
                  <c:v>78.331000000000017</c:v>
                </c:pt>
                <c:pt idx="78332">
                  <c:v>78.331999999999994</c:v>
                </c:pt>
                <c:pt idx="78333">
                  <c:v>78.333000000000027</c:v>
                </c:pt>
                <c:pt idx="78334">
                  <c:v>78.334000000000003</c:v>
                </c:pt>
                <c:pt idx="78335">
                  <c:v>78.335000000000036</c:v>
                </c:pt>
                <c:pt idx="78336">
                  <c:v>78.336000000000013</c:v>
                </c:pt>
                <c:pt idx="78337">
                  <c:v>78.337000000000046</c:v>
                </c:pt>
                <c:pt idx="78338">
                  <c:v>78.338000000000022</c:v>
                </c:pt>
                <c:pt idx="78339">
                  <c:v>78.338999999999999</c:v>
                </c:pt>
                <c:pt idx="78340">
                  <c:v>78.340000000000032</c:v>
                </c:pt>
                <c:pt idx="78341">
                  <c:v>78.341000000000008</c:v>
                </c:pt>
                <c:pt idx="78342">
                  <c:v>78.342000000000041</c:v>
                </c:pt>
                <c:pt idx="78343">
                  <c:v>78.343000000000018</c:v>
                </c:pt>
                <c:pt idx="78344">
                  <c:v>78.343999999999994</c:v>
                </c:pt>
                <c:pt idx="78345">
                  <c:v>78.345000000000027</c:v>
                </c:pt>
                <c:pt idx="78346">
                  <c:v>78.346000000000004</c:v>
                </c:pt>
                <c:pt idx="78347">
                  <c:v>78.347000000000037</c:v>
                </c:pt>
                <c:pt idx="78348">
                  <c:v>78.348000000000013</c:v>
                </c:pt>
                <c:pt idx="78349">
                  <c:v>78.349000000000046</c:v>
                </c:pt>
                <c:pt idx="78350">
                  <c:v>78.350000000000023</c:v>
                </c:pt>
                <c:pt idx="78351">
                  <c:v>78.350999999999999</c:v>
                </c:pt>
                <c:pt idx="78352">
                  <c:v>78.352000000000032</c:v>
                </c:pt>
                <c:pt idx="78353">
                  <c:v>78.353000000000009</c:v>
                </c:pt>
                <c:pt idx="78354">
                  <c:v>78.354000000000042</c:v>
                </c:pt>
                <c:pt idx="78355">
                  <c:v>78.355000000000018</c:v>
                </c:pt>
                <c:pt idx="78356">
                  <c:v>78.355999999999995</c:v>
                </c:pt>
                <c:pt idx="78357">
                  <c:v>78.357000000000028</c:v>
                </c:pt>
                <c:pt idx="78358">
                  <c:v>78.358000000000004</c:v>
                </c:pt>
                <c:pt idx="78359">
                  <c:v>78.359000000000037</c:v>
                </c:pt>
                <c:pt idx="78360">
                  <c:v>78.360000000000014</c:v>
                </c:pt>
                <c:pt idx="78361">
                  <c:v>78.36099999999999</c:v>
                </c:pt>
                <c:pt idx="78362">
                  <c:v>78.362000000000023</c:v>
                </c:pt>
                <c:pt idx="78363">
                  <c:v>78.363</c:v>
                </c:pt>
                <c:pt idx="78364">
                  <c:v>78.364000000000033</c:v>
                </c:pt>
                <c:pt idx="78365">
                  <c:v>78.365000000000009</c:v>
                </c:pt>
                <c:pt idx="78366">
                  <c:v>78.366000000000042</c:v>
                </c:pt>
                <c:pt idx="78367">
                  <c:v>78.367000000000019</c:v>
                </c:pt>
                <c:pt idx="78368">
                  <c:v>78.367999999999995</c:v>
                </c:pt>
                <c:pt idx="78369">
                  <c:v>78.369000000000028</c:v>
                </c:pt>
                <c:pt idx="78370">
                  <c:v>78.37</c:v>
                </c:pt>
                <c:pt idx="78371">
                  <c:v>78.371000000000038</c:v>
                </c:pt>
                <c:pt idx="78372">
                  <c:v>78.372000000000014</c:v>
                </c:pt>
                <c:pt idx="78373">
                  <c:v>78.37299999999999</c:v>
                </c:pt>
                <c:pt idx="78374">
                  <c:v>78.374000000000024</c:v>
                </c:pt>
                <c:pt idx="78375">
                  <c:v>78.375</c:v>
                </c:pt>
                <c:pt idx="78376">
                  <c:v>78.376000000000033</c:v>
                </c:pt>
                <c:pt idx="78377">
                  <c:v>78.37700000000001</c:v>
                </c:pt>
                <c:pt idx="78378">
                  <c:v>78.378000000000043</c:v>
                </c:pt>
                <c:pt idx="78379">
                  <c:v>78.379000000000019</c:v>
                </c:pt>
                <c:pt idx="78380">
                  <c:v>78.38</c:v>
                </c:pt>
                <c:pt idx="78381">
                  <c:v>78.381000000000029</c:v>
                </c:pt>
                <c:pt idx="78382">
                  <c:v>78.382000000000005</c:v>
                </c:pt>
                <c:pt idx="78383">
                  <c:v>78.383000000000038</c:v>
                </c:pt>
                <c:pt idx="78384">
                  <c:v>78.384000000000015</c:v>
                </c:pt>
                <c:pt idx="78385">
                  <c:v>78.384999999999991</c:v>
                </c:pt>
                <c:pt idx="78386">
                  <c:v>78.386000000000024</c:v>
                </c:pt>
                <c:pt idx="78387">
                  <c:v>78.387</c:v>
                </c:pt>
                <c:pt idx="78388">
                  <c:v>78.388000000000034</c:v>
                </c:pt>
                <c:pt idx="78389">
                  <c:v>78.38900000000001</c:v>
                </c:pt>
                <c:pt idx="78390">
                  <c:v>78.390000000000043</c:v>
                </c:pt>
                <c:pt idx="78391">
                  <c:v>78.39100000000002</c:v>
                </c:pt>
                <c:pt idx="78392">
                  <c:v>78.391999999999996</c:v>
                </c:pt>
                <c:pt idx="78393">
                  <c:v>78.393000000000029</c:v>
                </c:pt>
                <c:pt idx="78394">
                  <c:v>78.394000000000005</c:v>
                </c:pt>
                <c:pt idx="78395">
                  <c:v>78.395000000000039</c:v>
                </c:pt>
                <c:pt idx="78396">
                  <c:v>78.396000000000015</c:v>
                </c:pt>
                <c:pt idx="78397">
                  <c:v>78.396999999999991</c:v>
                </c:pt>
                <c:pt idx="78398">
                  <c:v>78.398000000000025</c:v>
                </c:pt>
                <c:pt idx="78399">
                  <c:v>78.399000000000001</c:v>
                </c:pt>
                <c:pt idx="78400">
                  <c:v>78.400000000000034</c:v>
                </c:pt>
                <c:pt idx="78401">
                  <c:v>78.40100000000001</c:v>
                </c:pt>
                <c:pt idx="78402">
                  <c:v>78.402000000000044</c:v>
                </c:pt>
                <c:pt idx="78403">
                  <c:v>78.40300000000002</c:v>
                </c:pt>
                <c:pt idx="78404">
                  <c:v>78.403999999999996</c:v>
                </c:pt>
                <c:pt idx="78405">
                  <c:v>78.40500000000003</c:v>
                </c:pt>
                <c:pt idx="78406">
                  <c:v>78.406000000000006</c:v>
                </c:pt>
                <c:pt idx="78407">
                  <c:v>78.407000000000039</c:v>
                </c:pt>
                <c:pt idx="78408">
                  <c:v>78.408000000000015</c:v>
                </c:pt>
                <c:pt idx="78409">
                  <c:v>78.408999999999992</c:v>
                </c:pt>
                <c:pt idx="78410">
                  <c:v>78.410000000000025</c:v>
                </c:pt>
                <c:pt idx="78411">
                  <c:v>78.411000000000001</c:v>
                </c:pt>
                <c:pt idx="78412">
                  <c:v>78.412000000000035</c:v>
                </c:pt>
                <c:pt idx="78413">
                  <c:v>78.413000000000011</c:v>
                </c:pt>
                <c:pt idx="78414">
                  <c:v>78.414000000000044</c:v>
                </c:pt>
                <c:pt idx="78415">
                  <c:v>78.41500000000002</c:v>
                </c:pt>
                <c:pt idx="78416">
                  <c:v>78.415999999999997</c:v>
                </c:pt>
                <c:pt idx="78417">
                  <c:v>78.41700000000003</c:v>
                </c:pt>
                <c:pt idx="78418">
                  <c:v>78.418000000000006</c:v>
                </c:pt>
                <c:pt idx="78419">
                  <c:v>78.41900000000004</c:v>
                </c:pt>
                <c:pt idx="78420">
                  <c:v>78.420000000000016</c:v>
                </c:pt>
                <c:pt idx="78421">
                  <c:v>78.420999999999992</c:v>
                </c:pt>
                <c:pt idx="78422">
                  <c:v>78.422000000000025</c:v>
                </c:pt>
                <c:pt idx="78423">
                  <c:v>78.423000000000002</c:v>
                </c:pt>
                <c:pt idx="78424">
                  <c:v>78.424000000000035</c:v>
                </c:pt>
                <c:pt idx="78425">
                  <c:v>78.425000000000011</c:v>
                </c:pt>
                <c:pt idx="78426">
                  <c:v>78.426000000000045</c:v>
                </c:pt>
                <c:pt idx="78427">
                  <c:v>78.427000000000021</c:v>
                </c:pt>
                <c:pt idx="78428">
                  <c:v>78.427999999999997</c:v>
                </c:pt>
                <c:pt idx="78429">
                  <c:v>78.42900000000003</c:v>
                </c:pt>
                <c:pt idx="78430">
                  <c:v>78.430000000000007</c:v>
                </c:pt>
                <c:pt idx="78431">
                  <c:v>78.43100000000004</c:v>
                </c:pt>
                <c:pt idx="78432">
                  <c:v>78.432000000000016</c:v>
                </c:pt>
                <c:pt idx="78433">
                  <c:v>78.432999999999993</c:v>
                </c:pt>
                <c:pt idx="78434">
                  <c:v>78.434000000000026</c:v>
                </c:pt>
                <c:pt idx="78435">
                  <c:v>78.435000000000002</c:v>
                </c:pt>
                <c:pt idx="78436">
                  <c:v>78.436000000000035</c:v>
                </c:pt>
                <c:pt idx="78437">
                  <c:v>78.437000000000012</c:v>
                </c:pt>
                <c:pt idx="78438">
                  <c:v>78.438000000000045</c:v>
                </c:pt>
                <c:pt idx="78439">
                  <c:v>78.439000000000021</c:v>
                </c:pt>
                <c:pt idx="78440">
                  <c:v>78.44</c:v>
                </c:pt>
                <c:pt idx="78441">
                  <c:v>78.441000000000031</c:v>
                </c:pt>
                <c:pt idx="78442">
                  <c:v>78.442000000000007</c:v>
                </c:pt>
                <c:pt idx="78443">
                  <c:v>78.44300000000004</c:v>
                </c:pt>
                <c:pt idx="78444">
                  <c:v>78.444000000000017</c:v>
                </c:pt>
                <c:pt idx="78445">
                  <c:v>78.444999999999993</c:v>
                </c:pt>
                <c:pt idx="78446">
                  <c:v>78.446000000000026</c:v>
                </c:pt>
                <c:pt idx="78447">
                  <c:v>78.447000000000003</c:v>
                </c:pt>
                <c:pt idx="78448">
                  <c:v>78.448000000000036</c:v>
                </c:pt>
                <c:pt idx="78449">
                  <c:v>78.449000000000012</c:v>
                </c:pt>
                <c:pt idx="78450">
                  <c:v>78.450000000000045</c:v>
                </c:pt>
                <c:pt idx="78451">
                  <c:v>78.451000000000022</c:v>
                </c:pt>
                <c:pt idx="78452">
                  <c:v>78.451999999999998</c:v>
                </c:pt>
                <c:pt idx="78453">
                  <c:v>78.453000000000031</c:v>
                </c:pt>
                <c:pt idx="78454">
                  <c:v>78.454000000000008</c:v>
                </c:pt>
                <c:pt idx="78455">
                  <c:v>78.455000000000041</c:v>
                </c:pt>
                <c:pt idx="78456">
                  <c:v>78.456000000000017</c:v>
                </c:pt>
                <c:pt idx="78457">
                  <c:v>78.456999999999994</c:v>
                </c:pt>
                <c:pt idx="78458">
                  <c:v>78.458000000000027</c:v>
                </c:pt>
                <c:pt idx="78459">
                  <c:v>78.459000000000003</c:v>
                </c:pt>
                <c:pt idx="78460">
                  <c:v>78.460000000000036</c:v>
                </c:pt>
                <c:pt idx="78461">
                  <c:v>78.461000000000013</c:v>
                </c:pt>
                <c:pt idx="78462">
                  <c:v>78.462000000000046</c:v>
                </c:pt>
                <c:pt idx="78463">
                  <c:v>78.463000000000022</c:v>
                </c:pt>
                <c:pt idx="78464">
                  <c:v>78.463999999999999</c:v>
                </c:pt>
                <c:pt idx="78465">
                  <c:v>78.465000000000032</c:v>
                </c:pt>
                <c:pt idx="78466">
                  <c:v>78.466000000000008</c:v>
                </c:pt>
                <c:pt idx="78467">
                  <c:v>78.467000000000041</c:v>
                </c:pt>
                <c:pt idx="78468">
                  <c:v>78.468000000000018</c:v>
                </c:pt>
                <c:pt idx="78469">
                  <c:v>78.468999999999994</c:v>
                </c:pt>
                <c:pt idx="78470">
                  <c:v>78.470000000000027</c:v>
                </c:pt>
                <c:pt idx="78471">
                  <c:v>78.471000000000004</c:v>
                </c:pt>
                <c:pt idx="78472">
                  <c:v>78.472000000000037</c:v>
                </c:pt>
                <c:pt idx="78473">
                  <c:v>78.473000000000013</c:v>
                </c:pt>
                <c:pt idx="78474">
                  <c:v>78.474000000000046</c:v>
                </c:pt>
                <c:pt idx="78475">
                  <c:v>78.475000000000023</c:v>
                </c:pt>
                <c:pt idx="78476">
                  <c:v>78.475999999999999</c:v>
                </c:pt>
                <c:pt idx="78477">
                  <c:v>78.477000000000032</c:v>
                </c:pt>
                <c:pt idx="78478">
                  <c:v>78.478000000000009</c:v>
                </c:pt>
                <c:pt idx="78479">
                  <c:v>78.479000000000042</c:v>
                </c:pt>
                <c:pt idx="78480">
                  <c:v>78.480000000000018</c:v>
                </c:pt>
                <c:pt idx="78481">
                  <c:v>78.480999999999995</c:v>
                </c:pt>
                <c:pt idx="78482">
                  <c:v>78.482000000000028</c:v>
                </c:pt>
                <c:pt idx="78483">
                  <c:v>78.483000000000004</c:v>
                </c:pt>
                <c:pt idx="78484">
                  <c:v>78.484000000000037</c:v>
                </c:pt>
                <c:pt idx="78485">
                  <c:v>78.485000000000014</c:v>
                </c:pt>
                <c:pt idx="78486">
                  <c:v>78.48599999999999</c:v>
                </c:pt>
                <c:pt idx="78487">
                  <c:v>78.487000000000023</c:v>
                </c:pt>
                <c:pt idx="78488">
                  <c:v>78.488</c:v>
                </c:pt>
                <c:pt idx="78489">
                  <c:v>78.489000000000033</c:v>
                </c:pt>
                <c:pt idx="78490">
                  <c:v>78.490000000000009</c:v>
                </c:pt>
                <c:pt idx="78491">
                  <c:v>78.491000000000042</c:v>
                </c:pt>
                <c:pt idx="78492">
                  <c:v>78.492000000000019</c:v>
                </c:pt>
                <c:pt idx="78493">
                  <c:v>78.492999999999995</c:v>
                </c:pt>
                <c:pt idx="78494">
                  <c:v>78.494000000000028</c:v>
                </c:pt>
                <c:pt idx="78495">
                  <c:v>78.495000000000005</c:v>
                </c:pt>
                <c:pt idx="78496">
                  <c:v>78.496000000000038</c:v>
                </c:pt>
                <c:pt idx="78497">
                  <c:v>78.497000000000014</c:v>
                </c:pt>
                <c:pt idx="78498">
                  <c:v>78.49799999999999</c:v>
                </c:pt>
                <c:pt idx="78499">
                  <c:v>78.499000000000024</c:v>
                </c:pt>
                <c:pt idx="78500">
                  <c:v>78.5</c:v>
                </c:pt>
                <c:pt idx="78501">
                  <c:v>78.501000000000033</c:v>
                </c:pt>
                <c:pt idx="78502">
                  <c:v>78.50200000000001</c:v>
                </c:pt>
                <c:pt idx="78503">
                  <c:v>78.503000000000043</c:v>
                </c:pt>
                <c:pt idx="78504">
                  <c:v>78.504000000000019</c:v>
                </c:pt>
                <c:pt idx="78505">
                  <c:v>78.504999999999995</c:v>
                </c:pt>
                <c:pt idx="78506">
                  <c:v>78.506000000000029</c:v>
                </c:pt>
                <c:pt idx="78507">
                  <c:v>78.507000000000005</c:v>
                </c:pt>
                <c:pt idx="78508">
                  <c:v>78.508000000000038</c:v>
                </c:pt>
                <c:pt idx="78509">
                  <c:v>78.509000000000015</c:v>
                </c:pt>
                <c:pt idx="78510">
                  <c:v>78.509999999999991</c:v>
                </c:pt>
                <c:pt idx="78511">
                  <c:v>78.511000000000024</c:v>
                </c:pt>
                <c:pt idx="78512">
                  <c:v>78.512</c:v>
                </c:pt>
                <c:pt idx="78513">
                  <c:v>78.513000000000034</c:v>
                </c:pt>
                <c:pt idx="78514">
                  <c:v>78.51400000000001</c:v>
                </c:pt>
                <c:pt idx="78515">
                  <c:v>78.515000000000043</c:v>
                </c:pt>
                <c:pt idx="78516">
                  <c:v>78.51600000000002</c:v>
                </c:pt>
                <c:pt idx="78517">
                  <c:v>78.516999999999996</c:v>
                </c:pt>
                <c:pt idx="78518">
                  <c:v>78.518000000000029</c:v>
                </c:pt>
                <c:pt idx="78519">
                  <c:v>78.519000000000005</c:v>
                </c:pt>
                <c:pt idx="78520">
                  <c:v>78.520000000000039</c:v>
                </c:pt>
                <c:pt idx="78521">
                  <c:v>78.521000000000015</c:v>
                </c:pt>
                <c:pt idx="78522">
                  <c:v>78.521999999999991</c:v>
                </c:pt>
                <c:pt idx="78523">
                  <c:v>78.523000000000025</c:v>
                </c:pt>
                <c:pt idx="78524">
                  <c:v>78.524000000000001</c:v>
                </c:pt>
                <c:pt idx="78525">
                  <c:v>78.525000000000034</c:v>
                </c:pt>
                <c:pt idx="78526">
                  <c:v>78.52600000000001</c:v>
                </c:pt>
                <c:pt idx="78527">
                  <c:v>78.527000000000044</c:v>
                </c:pt>
                <c:pt idx="78528">
                  <c:v>78.52800000000002</c:v>
                </c:pt>
                <c:pt idx="78529">
                  <c:v>78.528999999999996</c:v>
                </c:pt>
                <c:pt idx="78530">
                  <c:v>78.53000000000003</c:v>
                </c:pt>
                <c:pt idx="78531">
                  <c:v>78.531000000000006</c:v>
                </c:pt>
                <c:pt idx="78532">
                  <c:v>78.532000000000039</c:v>
                </c:pt>
                <c:pt idx="78533">
                  <c:v>78.533000000000015</c:v>
                </c:pt>
                <c:pt idx="78534">
                  <c:v>78.533999999999992</c:v>
                </c:pt>
                <c:pt idx="78535">
                  <c:v>78.535000000000025</c:v>
                </c:pt>
                <c:pt idx="78536">
                  <c:v>78.536000000000001</c:v>
                </c:pt>
                <c:pt idx="78537">
                  <c:v>78.537000000000035</c:v>
                </c:pt>
                <c:pt idx="78538">
                  <c:v>78.538000000000011</c:v>
                </c:pt>
                <c:pt idx="78539">
                  <c:v>78.539000000000044</c:v>
                </c:pt>
                <c:pt idx="78540">
                  <c:v>78.54000000000002</c:v>
                </c:pt>
                <c:pt idx="78541">
                  <c:v>78.540999999999997</c:v>
                </c:pt>
                <c:pt idx="78542">
                  <c:v>78.54200000000003</c:v>
                </c:pt>
                <c:pt idx="78543">
                  <c:v>78.543000000000006</c:v>
                </c:pt>
                <c:pt idx="78544">
                  <c:v>78.54400000000004</c:v>
                </c:pt>
                <c:pt idx="78545">
                  <c:v>78.545000000000016</c:v>
                </c:pt>
                <c:pt idx="78546">
                  <c:v>78.545999999999992</c:v>
                </c:pt>
                <c:pt idx="78547">
                  <c:v>78.547000000000025</c:v>
                </c:pt>
                <c:pt idx="78548">
                  <c:v>78.548000000000002</c:v>
                </c:pt>
                <c:pt idx="78549">
                  <c:v>78.549000000000035</c:v>
                </c:pt>
                <c:pt idx="78550">
                  <c:v>78.550000000000011</c:v>
                </c:pt>
                <c:pt idx="78551">
                  <c:v>78.551000000000045</c:v>
                </c:pt>
                <c:pt idx="78552">
                  <c:v>78.552000000000021</c:v>
                </c:pt>
                <c:pt idx="78553">
                  <c:v>78.552999999999997</c:v>
                </c:pt>
                <c:pt idx="78554">
                  <c:v>78.55400000000003</c:v>
                </c:pt>
                <c:pt idx="78555">
                  <c:v>78.555000000000007</c:v>
                </c:pt>
                <c:pt idx="78556">
                  <c:v>78.55600000000004</c:v>
                </c:pt>
                <c:pt idx="78557">
                  <c:v>78.557000000000016</c:v>
                </c:pt>
                <c:pt idx="78558">
                  <c:v>78.557999999999993</c:v>
                </c:pt>
                <c:pt idx="78559">
                  <c:v>78.559000000000026</c:v>
                </c:pt>
                <c:pt idx="78560">
                  <c:v>78.56</c:v>
                </c:pt>
                <c:pt idx="78561">
                  <c:v>78.561000000000035</c:v>
                </c:pt>
                <c:pt idx="78562">
                  <c:v>78.562000000000012</c:v>
                </c:pt>
                <c:pt idx="78563">
                  <c:v>78.563000000000045</c:v>
                </c:pt>
                <c:pt idx="78564">
                  <c:v>78.564000000000021</c:v>
                </c:pt>
                <c:pt idx="78565">
                  <c:v>78.564999999999998</c:v>
                </c:pt>
                <c:pt idx="78566">
                  <c:v>78.566000000000031</c:v>
                </c:pt>
                <c:pt idx="78567">
                  <c:v>78.567000000000007</c:v>
                </c:pt>
                <c:pt idx="78568">
                  <c:v>78.56800000000004</c:v>
                </c:pt>
                <c:pt idx="78569">
                  <c:v>78.569000000000017</c:v>
                </c:pt>
                <c:pt idx="78570">
                  <c:v>78.569999999999993</c:v>
                </c:pt>
                <c:pt idx="78571">
                  <c:v>78.571000000000026</c:v>
                </c:pt>
                <c:pt idx="78572">
                  <c:v>78.572000000000003</c:v>
                </c:pt>
                <c:pt idx="78573">
                  <c:v>78.573000000000036</c:v>
                </c:pt>
                <c:pt idx="78574">
                  <c:v>78.574000000000012</c:v>
                </c:pt>
                <c:pt idx="78575">
                  <c:v>78.575000000000045</c:v>
                </c:pt>
                <c:pt idx="78576">
                  <c:v>78.576000000000022</c:v>
                </c:pt>
                <c:pt idx="78577">
                  <c:v>78.576999999999998</c:v>
                </c:pt>
                <c:pt idx="78578">
                  <c:v>78.578000000000031</c:v>
                </c:pt>
                <c:pt idx="78579">
                  <c:v>78.579000000000008</c:v>
                </c:pt>
                <c:pt idx="78580">
                  <c:v>78.580000000000041</c:v>
                </c:pt>
                <c:pt idx="78581">
                  <c:v>78.581000000000017</c:v>
                </c:pt>
                <c:pt idx="78582">
                  <c:v>78.581999999999994</c:v>
                </c:pt>
                <c:pt idx="78583">
                  <c:v>78.583000000000027</c:v>
                </c:pt>
                <c:pt idx="78584">
                  <c:v>78.584000000000003</c:v>
                </c:pt>
                <c:pt idx="78585">
                  <c:v>78.585000000000036</c:v>
                </c:pt>
                <c:pt idx="78586">
                  <c:v>78.586000000000013</c:v>
                </c:pt>
                <c:pt idx="78587">
                  <c:v>78.587000000000046</c:v>
                </c:pt>
                <c:pt idx="78588">
                  <c:v>78.588000000000022</c:v>
                </c:pt>
                <c:pt idx="78589">
                  <c:v>78.588999999999999</c:v>
                </c:pt>
                <c:pt idx="78590">
                  <c:v>78.590000000000032</c:v>
                </c:pt>
                <c:pt idx="78591">
                  <c:v>78.591000000000008</c:v>
                </c:pt>
                <c:pt idx="78592">
                  <c:v>78.592000000000041</c:v>
                </c:pt>
                <c:pt idx="78593">
                  <c:v>78.593000000000018</c:v>
                </c:pt>
                <c:pt idx="78594">
                  <c:v>78.593999999999994</c:v>
                </c:pt>
                <c:pt idx="78595">
                  <c:v>78.595000000000027</c:v>
                </c:pt>
                <c:pt idx="78596">
                  <c:v>78.596000000000004</c:v>
                </c:pt>
                <c:pt idx="78597">
                  <c:v>78.597000000000037</c:v>
                </c:pt>
                <c:pt idx="78598">
                  <c:v>78.598000000000013</c:v>
                </c:pt>
                <c:pt idx="78599">
                  <c:v>78.599000000000046</c:v>
                </c:pt>
                <c:pt idx="78600">
                  <c:v>78.600000000000023</c:v>
                </c:pt>
                <c:pt idx="78601">
                  <c:v>78.600999999999999</c:v>
                </c:pt>
                <c:pt idx="78602">
                  <c:v>78.602000000000032</c:v>
                </c:pt>
                <c:pt idx="78603">
                  <c:v>78.603000000000009</c:v>
                </c:pt>
                <c:pt idx="78604">
                  <c:v>78.604000000000042</c:v>
                </c:pt>
                <c:pt idx="78605">
                  <c:v>78.605000000000018</c:v>
                </c:pt>
                <c:pt idx="78606">
                  <c:v>78.605999999999995</c:v>
                </c:pt>
                <c:pt idx="78607">
                  <c:v>78.607000000000028</c:v>
                </c:pt>
                <c:pt idx="78608">
                  <c:v>78.608000000000004</c:v>
                </c:pt>
                <c:pt idx="78609">
                  <c:v>78.609000000000037</c:v>
                </c:pt>
                <c:pt idx="78610">
                  <c:v>78.610000000000014</c:v>
                </c:pt>
                <c:pt idx="78611">
                  <c:v>78.61099999999999</c:v>
                </c:pt>
                <c:pt idx="78612">
                  <c:v>78.612000000000023</c:v>
                </c:pt>
                <c:pt idx="78613">
                  <c:v>78.613</c:v>
                </c:pt>
                <c:pt idx="78614">
                  <c:v>78.614000000000033</c:v>
                </c:pt>
                <c:pt idx="78615">
                  <c:v>78.615000000000009</c:v>
                </c:pt>
                <c:pt idx="78616">
                  <c:v>78.616000000000042</c:v>
                </c:pt>
                <c:pt idx="78617">
                  <c:v>78.617000000000019</c:v>
                </c:pt>
                <c:pt idx="78618">
                  <c:v>78.617999999999995</c:v>
                </c:pt>
                <c:pt idx="78619">
                  <c:v>78.619000000000028</c:v>
                </c:pt>
                <c:pt idx="78620">
                  <c:v>78.62</c:v>
                </c:pt>
                <c:pt idx="78621">
                  <c:v>78.621000000000038</c:v>
                </c:pt>
                <c:pt idx="78622">
                  <c:v>78.622000000000014</c:v>
                </c:pt>
                <c:pt idx="78623">
                  <c:v>78.62299999999999</c:v>
                </c:pt>
                <c:pt idx="78624">
                  <c:v>78.624000000000024</c:v>
                </c:pt>
                <c:pt idx="78625">
                  <c:v>78.625</c:v>
                </c:pt>
                <c:pt idx="78626">
                  <c:v>78.626000000000033</c:v>
                </c:pt>
                <c:pt idx="78627">
                  <c:v>78.62700000000001</c:v>
                </c:pt>
                <c:pt idx="78628">
                  <c:v>78.628000000000043</c:v>
                </c:pt>
                <c:pt idx="78629">
                  <c:v>78.629000000000019</c:v>
                </c:pt>
                <c:pt idx="78630">
                  <c:v>78.63</c:v>
                </c:pt>
                <c:pt idx="78631">
                  <c:v>78.631000000000029</c:v>
                </c:pt>
                <c:pt idx="78632">
                  <c:v>78.632000000000005</c:v>
                </c:pt>
                <c:pt idx="78633">
                  <c:v>78.633000000000038</c:v>
                </c:pt>
                <c:pt idx="78634">
                  <c:v>78.634000000000015</c:v>
                </c:pt>
                <c:pt idx="78635">
                  <c:v>78.634999999999991</c:v>
                </c:pt>
                <c:pt idx="78636">
                  <c:v>78.636000000000024</c:v>
                </c:pt>
                <c:pt idx="78637">
                  <c:v>78.637</c:v>
                </c:pt>
                <c:pt idx="78638">
                  <c:v>78.638000000000034</c:v>
                </c:pt>
                <c:pt idx="78639">
                  <c:v>78.63900000000001</c:v>
                </c:pt>
                <c:pt idx="78640">
                  <c:v>78.640000000000043</c:v>
                </c:pt>
                <c:pt idx="78641">
                  <c:v>78.64100000000002</c:v>
                </c:pt>
                <c:pt idx="78642">
                  <c:v>78.641999999999996</c:v>
                </c:pt>
                <c:pt idx="78643">
                  <c:v>78.643000000000029</c:v>
                </c:pt>
                <c:pt idx="78644">
                  <c:v>78.644000000000005</c:v>
                </c:pt>
                <c:pt idx="78645">
                  <c:v>78.645000000000039</c:v>
                </c:pt>
                <c:pt idx="78646">
                  <c:v>78.646000000000015</c:v>
                </c:pt>
                <c:pt idx="78647">
                  <c:v>78.646999999999991</c:v>
                </c:pt>
                <c:pt idx="78648">
                  <c:v>78.648000000000025</c:v>
                </c:pt>
                <c:pt idx="78649">
                  <c:v>78.649000000000001</c:v>
                </c:pt>
                <c:pt idx="78650">
                  <c:v>78.650000000000034</c:v>
                </c:pt>
                <c:pt idx="78651">
                  <c:v>78.65100000000001</c:v>
                </c:pt>
                <c:pt idx="78652">
                  <c:v>78.652000000000044</c:v>
                </c:pt>
                <c:pt idx="78653">
                  <c:v>78.65300000000002</c:v>
                </c:pt>
                <c:pt idx="78654">
                  <c:v>78.653999999999996</c:v>
                </c:pt>
                <c:pt idx="78655">
                  <c:v>78.65500000000003</c:v>
                </c:pt>
                <c:pt idx="78656">
                  <c:v>78.656000000000006</c:v>
                </c:pt>
                <c:pt idx="78657">
                  <c:v>78.657000000000039</c:v>
                </c:pt>
                <c:pt idx="78658">
                  <c:v>78.658000000000015</c:v>
                </c:pt>
                <c:pt idx="78659">
                  <c:v>78.658999999999992</c:v>
                </c:pt>
                <c:pt idx="78660">
                  <c:v>78.660000000000025</c:v>
                </c:pt>
                <c:pt idx="78661">
                  <c:v>78.661000000000001</c:v>
                </c:pt>
                <c:pt idx="78662">
                  <c:v>78.662000000000035</c:v>
                </c:pt>
                <c:pt idx="78663">
                  <c:v>78.663000000000011</c:v>
                </c:pt>
                <c:pt idx="78664">
                  <c:v>78.664000000000044</c:v>
                </c:pt>
                <c:pt idx="78665">
                  <c:v>78.66500000000002</c:v>
                </c:pt>
                <c:pt idx="78666">
                  <c:v>78.665999999999997</c:v>
                </c:pt>
                <c:pt idx="78667">
                  <c:v>78.66700000000003</c:v>
                </c:pt>
                <c:pt idx="78668">
                  <c:v>78.668000000000006</c:v>
                </c:pt>
                <c:pt idx="78669">
                  <c:v>78.66900000000004</c:v>
                </c:pt>
                <c:pt idx="78670">
                  <c:v>78.670000000000016</c:v>
                </c:pt>
                <c:pt idx="78671">
                  <c:v>78.670999999999992</c:v>
                </c:pt>
                <c:pt idx="78672">
                  <c:v>78.672000000000025</c:v>
                </c:pt>
                <c:pt idx="78673">
                  <c:v>78.673000000000002</c:v>
                </c:pt>
                <c:pt idx="78674">
                  <c:v>78.674000000000035</c:v>
                </c:pt>
                <c:pt idx="78675">
                  <c:v>78.675000000000011</c:v>
                </c:pt>
                <c:pt idx="78676">
                  <c:v>78.676000000000045</c:v>
                </c:pt>
                <c:pt idx="78677">
                  <c:v>78.677000000000021</c:v>
                </c:pt>
                <c:pt idx="78678">
                  <c:v>78.677999999999997</c:v>
                </c:pt>
                <c:pt idx="78679">
                  <c:v>78.67900000000003</c:v>
                </c:pt>
                <c:pt idx="78680">
                  <c:v>78.680000000000007</c:v>
                </c:pt>
                <c:pt idx="78681">
                  <c:v>78.68100000000004</c:v>
                </c:pt>
                <c:pt idx="78682">
                  <c:v>78.682000000000016</c:v>
                </c:pt>
                <c:pt idx="78683">
                  <c:v>78.682999999999993</c:v>
                </c:pt>
                <c:pt idx="78684">
                  <c:v>78.684000000000026</c:v>
                </c:pt>
                <c:pt idx="78685">
                  <c:v>78.685000000000002</c:v>
                </c:pt>
                <c:pt idx="78686">
                  <c:v>78.686000000000035</c:v>
                </c:pt>
                <c:pt idx="78687">
                  <c:v>78.687000000000012</c:v>
                </c:pt>
                <c:pt idx="78688">
                  <c:v>78.688000000000045</c:v>
                </c:pt>
                <c:pt idx="78689">
                  <c:v>78.689000000000021</c:v>
                </c:pt>
                <c:pt idx="78690">
                  <c:v>78.69</c:v>
                </c:pt>
                <c:pt idx="78691">
                  <c:v>78.691000000000031</c:v>
                </c:pt>
                <c:pt idx="78692">
                  <c:v>78.692000000000007</c:v>
                </c:pt>
                <c:pt idx="78693">
                  <c:v>78.69300000000004</c:v>
                </c:pt>
                <c:pt idx="78694">
                  <c:v>78.694000000000017</c:v>
                </c:pt>
                <c:pt idx="78695">
                  <c:v>78.694999999999993</c:v>
                </c:pt>
                <c:pt idx="78696">
                  <c:v>78.696000000000026</c:v>
                </c:pt>
                <c:pt idx="78697">
                  <c:v>78.697000000000003</c:v>
                </c:pt>
                <c:pt idx="78698">
                  <c:v>78.698000000000036</c:v>
                </c:pt>
                <c:pt idx="78699">
                  <c:v>78.699000000000012</c:v>
                </c:pt>
                <c:pt idx="78700">
                  <c:v>78.700000000000045</c:v>
                </c:pt>
                <c:pt idx="78701">
                  <c:v>78.701000000000022</c:v>
                </c:pt>
                <c:pt idx="78702">
                  <c:v>78.701999999999998</c:v>
                </c:pt>
                <c:pt idx="78703">
                  <c:v>78.703000000000031</c:v>
                </c:pt>
                <c:pt idx="78704">
                  <c:v>78.704000000000008</c:v>
                </c:pt>
                <c:pt idx="78705">
                  <c:v>78.705000000000041</c:v>
                </c:pt>
                <c:pt idx="78706">
                  <c:v>78.706000000000017</c:v>
                </c:pt>
                <c:pt idx="78707">
                  <c:v>78.706999999999994</c:v>
                </c:pt>
                <c:pt idx="78708">
                  <c:v>78.708000000000027</c:v>
                </c:pt>
                <c:pt idx="78709">
                  <c:v>78.709000000000003</c:v>
                </c:pt>
                <c:pt idx="78710">
                  <c:v>78.710000000000036</c:v>
                </c:pt>
                <c:pt idx="78711">
                  <c:v>78.711000000000013</c:v>
                </c:pt>
                <c:pt idx="78712">
                  <c:v>78.712000000000046</c:v>
                </c:pt>
                <c:pt idx="78713">
                  <c:v>78.713000000000022</c:v>
                </c:pt>
                <c:pt idx="78714">
                  <c:v>78.713999999999999</c:v>
                </c:pt>
                <c:pt idx="78715">
                  <c:v>78.715000000000032</c:v>
                </c:pt>
                <c:pt idx="78716">
                  <c:v>78.716000000000008</c:v>
                </c:pt>
                <c:pt idx="78717">
                  <c:v>78.717000000000041</c:v>
                </c:pt>
                <c:pt idx="78718">
                  <c:v>78.718000000000018</c:v>
                </c:pt>
                <c:pt idx="78719">
                  <c:v>78.718999999999994</c:v>
                </c:pt>
                <c:pt idx="78720">
                  <c:v>78.720000000000027</c:v>
                </c:pt>
                <c:pt idx="78721">
                  <c:v>78.721000000000004</c:v>
                </c:pt>
                <c:pt idx="78722">
                  <c:v>78.722000000000037</c:v>
                </c:pt>
                <c:pt idx="78723">
                  <c:v>78.723000000000013</c:v>
                </c:pt>
                <c:pt idx="78724">
                  <c:v>78.724000000000046</c:v>
                </c:pt>
                <c:pt idx="78725">
                  <c:v>78.725000000000023</c:v>
                </c:pt>
                <c:pt idx="78726">
                  <c:v>78.725999999999999</c:v>
                </c:pt>
                <c:pt idx="78727">
                  <c:v>78.727000000000032</c:v>
                </c:pt>
                <c:pt idx="78728">
                  <c:v>78.728000000000009</c:v>
                </c:pt>
                <c:pt idx="78729">
                  <c:v>78.729000000000042</c:v>
                </c:pt>
                <c:pt idx="78730">
                  <c:v>78.730000000000018</c:v>
                </c:pt>
                <c:pt idx="78731">
                  <c:v>78.730999999999995</c:v>
                </c:pt>
                <c:pt idx="78732">
                  <c:v>78.732000000000028</c:v>
                </c:pt>
                <c:pt idx="78733">
                  <c:v>78.733000000000004</c:v>
                </c:pt>
                <c:pt idx="78734">
                  <c:v>78.734000000000037</c:v>
                </c:pt>
                <c:pt idx="78735">
                  <c:v>78.735000000000014</c:v>
                </c:pt>
                <c:pt idx="78736">
                  <c:v>78.73599999999999</c:v>
                </c:pt>
                <c:pt idx="78737">
                  <c:v>78.737000000000023</c:v>
                </c:pt>
                <c:pt idx="78738">
                  <c:v>78.738</c:v>
                </c:pt>
                <c:pt idx="78739">
                  <c:v>78.739000000000033</c:v>
                </c:pt>
                <c:pt idx="78740">
                  <c:v>78.740000000000009</c:v>
                </c:pt>
                <c:pt idx="78741">
                  <c:v>78.741000000000042</c:v>
                </c:pt>
                <c:pt idx="78742">
                  <c:v>78.742000000000019</c:v>
                </c:pt>
                <c:pt idx="78743">
                  <c:v>78.742999999999995</c:v>
                </c:pt>
                <c:pt idx="78744">
                  <c:v>78.744000000000028</c:v>
                </c:pt>
                <c:pt idx="78745">
                  <c:v>78.745000000000005</c:v>
                </c:pt>
                <c:pt idx="78746">
                  <c:v>78.746000000000038</c:v>
                </c:pt>
                <c:pt idx="78747">
                  <c:v>78.747000000000014</c:v>
                </c:pt>
                <c:pt idx="78748">
                  <c:v>78.74799999999999</c:v>
                </c:pt>
                <c:pt idx="78749">
                  <c:v>78.749000000000024</c:v>
                </c:pt>
                <c:pt idx="78750">
                  <c:v>78.75</c:v>
                </c:pt>
                <c:pt idx="78751">
                  <c:v>78.751000000000033</c:v>
                </c:pt>
                <c:pt idx="78752">
                  <c:v>78.75200000000001</c:v>
                </c:pt>
                <c:pt idx="78753">
                  <c:v>78.753000000000043</c:v>
                </c:pt>
                <c:pt idx="78754">
                  <c:v>78.754000000000019</c:v>
                </c:pt>
                <c:pt idx="78755">
                  <c:v>78.754999999999995</c:v>
                </c:pt>
                <c:pt idx="78756">
                  <c:v>78.756000000000029</c:v>
                </c:pt>
                <c:pt idx="78757">
                  <c:v>78.757000000000005</c:v>
                </c:pt>
                <c:pt idx="78758">
                  <c:v>78.758000000000038</c:v>
                </c:pt>
                <c:pt idx="78759">
                  <c:v>78.759000000000015</c:v>
                </c:pt>
                <c:pt idx="78760">
                  <c:v>78.759999999999991</c:v>
                </c:pt>
                <c:pt idx="78761">
                  <c:v>78.761000000000024</c:v>
                </c:pt>
                <c:pt idx="78762">
                  <c:v>78.762</c:v>
                </c:pt>
                <c:pt idx="78763">
                  <c:v>78.763000000000034</c:v>
                </c:pt>
                <c:pt idx="78764">
                  <c:v>78.76400000000001</c:v>
                </c:pt>
                <c:pt idx="78765">
                  <c:v>78.765000000000043</c:v>
                </c:pt>
                <c:pt idx="78766">
                  <c:v>78.76600000000002</c:v>
                </c:pt>
                <c:pt idx="78767">
                  <c:v>78.766999999999996</c:v>
                </c:pt>
                <c:pt idx="78768">
                  <c:v>78.768000000000029</c:v>
                </c:pt>
                <c:pt idx="78769">
                  <c:v>78.769000000000005</c:v>
                </c:pt>
                <c:pt idx="78770">
                  <c:v>78.770000000000039</c:v>
                </c:pt>
                <c:pt idx="78771">
                  <c:v>78.771000000000015</c:v>
                </c:pt>
                <c:pt idx="78772">
                  <c:v>78.771999999999991</c:v>
                </c:pt>
                <c:pt idx="78773">
                  <c:v>78.773000000000025</c:v>
                </c:pt>
                <c:pt idx="78774">
                  <c:v>78.774000000000001</c:v>
                </c:pt>
                <c:pt idx="78775">
                  <c:v>78.775000000000034</c:v>
                </c:pt>
                <c:pt idx="78776">
                  <c:v>78.77600000000001</c:v>
                </c:pt>
                <c:pt idx="78777">
                  <c:v>78.777000000000044</c:v>
                </c:pt>
                <c:pt idx="78778">
                  <c:v>78.77800000000002</c:v>
                </c:pt>
                <c:pt idx="78779">
                  <c:v>78.778999999999996</c:v>
                </c:pt>
                <c:pt idx="78780">
                  <c:v>78.78000000000003</c:v>
                </c:pt>
                <c:pt idx="78781">
                  <c:v>78.781000000000006</c:v>
                </c:pt>
                <c:pt idx="78782">
                  <c:v>78.782000000000039</c:v>
                </c:pt>
                <c:pt idx="78783">
                  <c:v>78.783000000000015</c:v>
                </c:pt>
                <c:pt idx="78784">
                  <c:v>78.783999999999992</c:v>
                </c:pt>
                <c:pt idx="78785">
                  <c:v>78.785000000000025</c:v>
                </c:pt>
                <c:pt idx="78786">
                  <c:v>78.786000000000001</c:v>
                </c:pt>
                <c:pt idx="78787">
                  <c:v>78.787000000000035</c:v>
                </c:pt>
                <c:pt idx="78788">
                  <c:v>78.788000000000011</c:v>
                </c:pt>
                <c:pt idx="78789">
                  <c:v>78.789000000000044</c:v>
                </c:pt>
                <c:pt idx="78790">
                  <c:v>78.79000000000002</c:v>
                </c:pt>
                <c:pt idx="78791">
                  <c:v>78.790999999999997</c:v>
                </c:pt>
                <c:pt idx="78792">
                  <c:v>78.79200000000003</c:v>
                </c:pt>
                <c:pt idx="78793">
                  <c:v>78.793000000000006</c:v>
                </c:pt>
                <c:pt idx="78794">
                  <c:v>78.79400000000004</c:v>
                </c:pt>
                <c:pt idx="78795">
                  <c:v>78.795000000000016</c:v>
                </c:pt>
                <c:pt idx="78796">
                  <c:v>78.795999999999992</c:v>
                </c:pt>
                <c:pt idx="78797">
                  <c:v>78.797000000000025</c:v>
                </c:pt>
                <c:pt idx="78798">
                  <c:v>78.798000000000002</c:v>
                </c:pt>
                <c:pt idx="78799">
                  <c:v>78.799000000000035</c:v>
                </c:pt>
                <c:pt idx="78800">
                  <c:v>78.800000000000011</c:v>
                </c:pt>
                <c:pt idx="78801">
                  <c:v>78.801000000000045</c:v>
                </c:pt>
                <c:pt idx="78802">
                  <c:v>78.802000000000021</c:v>
                </c:pt>
                <c:pt idx="78803">
                  <c:v>78.802999999999997</c:v>
                </c:pt>
                <c:pt idx="78804">
                  <c:v>78.80400000000003</c:v>
                </c:pt>
                <c:pt idx="78805">
                  <c:v>78.805000000000007</c:v>
                </c:pt>
                <c:pt idx="78806">
                  <c:v>78.80600000000004</c:v>
                </c:pt>
                <c:pt idx="78807">
                  <c:v>78.807000000000016</c:v>
                </c:pt>
                <c:pt idx="78808">
                  <c:v>78.807999999999993</c:v>
                </c:pt>
                <c:pt idx="78809">
                  <c:v>78.809000000000026</c:v>
                </c:pt>
                <c:pt idx="78810">
                  <c:v>78.81</c:v>
                </c:pt>
                <c:pt idx="78811">
                  <c:v>78.811000000000035</c:v>
                </c:pt>
                <c:pt idx="78812">
                  <c:v>78.812000000000012</c:v>
                </c:pt>
                <c:pt idx="78813">
                  <c:v>78.813000000000045</c:v>
                </c:pt>
                <c:pt idx="78814">
                  <c:v>78.814000000000021</c:v>
                </c:pt>
                <c:pt idx="78815">
                  <c:v>78.814999999999998</c:v>
                </c:pt>
                <c:pt idx="78816">
                  <c:v>78.816000000000031</c:v>
                </c:pt>
                <c:pt idx="78817">
                  <c:v>78.817000000000007</c:v>
                </c:pt>
                <c:pt idx="78818">
                  <c:v>78.81800000000004</c:v>
                </c:pt>
                <c:pt idx="78819">
                  <c:v>78.819000000000017</c:v>
                </c:pt>
                <c:pt idx="78820">
                  <c:v>78.819999999999993</c:v>
                </c:pt>
                <c:pt idx="78821">
                  <c:v>78.821000000000026</c:v>
                </c:pt>
                <c:pt idx="78822">
                  <c:v>78.822000000000003</c:v>
                </c:pt>
                <c:pt idx="78823">
                  <c:v>78.823000000000036</c:v>
                </c:pt>
                <c:pt idx="78824">
                  <c:v>78.824000000000012</c:v>
                </c:pt>
                <c:pt idx="78825">
                  <c:v>78.825000000000045</c:v>
                </c:pt>
                <c:pt idx="78826">
                  <c:v>78.826000000000022</c:v>
                </c:pt>
                <c:pt idx="78827">
                  <c:v>78.826999999999998</c:v>
                </c:pt>
                <c:pt idx="78828">
                  <c:v>78.828000000000031</c:v>
                </c:pt>
                <c:pt idx="78829">
                  <c:v>78.829000000000008</c:v>
                </c:pt>
                <c:pt idx="78830">
                  <c:v>78.830000000000041</c:v>
                </c:pt>
                <c:pt idx="78831">
                  <c:v>78.831000000000017</c:v>
                </c:pt>
                <c:pt idx="78832">
                  <c:v>78.831999999999994</c:v>
                </c:pt>
                <c:pt idx="78833">
                  <c:v>78.833000000000027</c:v>
                </c:pt>
                <c:pt idx="78834">
                  <c:v>78.834000000000003</c:v>
                </c:pt>
                <c:pt idx="78835">
                  <c:v>78.835000000000036</c:v>
                </c:pt>
                <c:pt idx="78836">
                  <c:v>78.836000000000013</c:v>
                </c:pt>
                <c:pt idx="78837">
                  <c:v>78.837000000000046</c:v>
                </c:pt>
                <c:pt idx="78838">
                  <c:v>78.838000000000022</c:v>
                </c:pt>
                <c:pt idx="78839">
                  <c:v>78.838999999999999</c:v>
                </c:pt>
                <c:pt idx="78840">
                  <c:v>78.840000000000032</c:v>
                </c:pt>
                <c:pt idx="78841">
                  <c:v>78.841000000000008</c:v>
                </c:pt>
                <c:pt idx="78842">
                  <c:v>78.842000000000041</c:v>
                </c:pt>
                <c:pt idx="78843">
                  <c:v>78.843000000000018</c:v>
                </c:pt>
                <c:pt idx="78844">
                  <c:v>78.843999999999994</c:v>
                </c:pt>
                <c:pt idx="78845">
                  <c:v>78.845000000000027</c:v>
                </c:pt>
                <c:pt idx="78846">
                  <c:v>78.846000000000004</c:v>
                </c:pt>
                <c:pt idx="78847">
                  <c:v>78.847000000000037</c:v>
                </c:pt>
                <c:pt idx="78848">
                  <c:v>78.848000000000013</c:v>
                </c:pt>
                <c:pt idx="78849">
                  <c:v>78.849000000000046</c:v>
                </c:pt>
                <c:pt idx="78850">
                  <c:v>78.850000000000023</c:v>
                </c:pt>
                <c:pt idx="78851">
                  <c:v>78.850999999999999</c:v>
                </c:pt>
                <c:pt idx="78852">
                  <c:v>78.852000000000032</c:v>
                </c:pt>
                <c:pt idx="78853">
                  <c:v>78.853000000000009</c:v>
                </c:pt>
                <c:pt idx="78854">
                  <c:v>78.854000000000042</c:v>
                </c:pt>
                <c:pt idx="78855">
                  <c:v>78.855000000000018</c:v>
                </c:pt>
                <c:pt idx="78856">
                  <c:v>78.855999999999995</c:v>
                </c:pt>
                <c:pt idx="78857">
                  <c:v>78.857000000000028</c:v>
                </c:pt>
                <c:pt idx="78858">
                  <c:v>78.858000000000004</c:v>
                </c:pt>
                <c:pt idx="78859">
                  <c:v>78.859000000000037</c:v>
                </c:pt>
                <c:pt idx="78860">
                  <c:v>78.860000000000014</c:v>
                </c:pt>
                <c:pt idx="78861">
                  <c:v>78.86099999999999</c:v>
                </c:pt>
                <c:pt idx="78862">
                  <c:v>78.862000000000023</c:v>
                </c:pt>
                <c:pt idx="78863">
                  <c:v>78.863</c:v>
                </c:pt>
                <c:pt idx="78864">
                  <c:v>78.864000000000033</c:v>
                </c:pt>
                <c:pt idx="78865">
                  <c:v>78.865000000000009</c:v>
                </c:pt>
                <c:pt idx="78866">
                  <c:v>78.866000000000042</c:v>
                </c:pt>
                <c:pt idx="78867">
                  <c:v>78.867000000000019</c:v>
                </c:pt>
                <c:pt idx="78868">
                  <c:v>78.867999999999995</c:v>
                </c:pt>
                <c:pt idx="78869">
                  <c:v>78.869000000000028</c:v>
                </c:pt>
                <c:pt idx="78870">
                  <c:v>78.87</c:v>
                </c:pt>
                <c:pt idx="78871">
                  <c:v>78.871000000000038</c:v>
                </c:pt>
                <c:pt idx="78872">
                  <c:v>78.872000000000014</c:v>
                </c:pt>
                <c:pt idx="78873">
                  <c:v>78.87299999999999</c:v>
                </c:pt>
                <c:pt idx="78874">
                  <c:v>78.874000000000024</c:v>
                </c:pt>
                <c:pt idx="78875">
                  <c:v>78.875</c:v>
                </c:pt>
                <c:pt idx="78876">
                  <c:v>78.876000000000033</c:v>
                </c:pt>
                <c:pt idx="78877">
                  <c:v>78.87700000000001</c:v>
                </c:pt>
                <c:pt idx="78878">
                  <c:v>78.878000000000043</c:v>
                </c:pt>
                <c:pt idx="78879">
                  <c:v>78.879000000000019</c:v>
                </c:pt>
                <c:pt idx="78880">
                  <c:v>78.88</c:v>
                </c:pt>
                <c:pt idx="78881">
                  <c:v>78.881000000000029</c:v>
                </c:pt>
                <c:pt idx="78882">
                  <c:v>78.882000000000005</c:v>
                </c:pt>
                <c:pt idx="78883">
                  <c:v>78.883000000000038</c:v>
                </c:pt>
                <c:pt idx="78884">
                  <c:v>78.884000000000015</c:v>
                </c:pt>
                <c:pt idx="78885">
                  <c:v>78.884999999999991</c:v>
                </c:pt>
                <c:pt idx="78886">
                  <c:v>78.886000000000024</c:v>
                </c:pt>
                <c:pt idx="78887">
                  <c:v>78.887</c:v>
                </c:pt>
                <c:pt idx="78888">
                  <c:v>78.888000000000034</c:v>
                </c:pt>
                <c:pt idx="78889">
                  <c:v>78.88900000000001</c:v>
                </c:pt>
                <c:pt idx="78890">
                  <c:v>78.890000000000043</c:v>
                </c:pt>
                <c:pt idx="78891">
                  <c:v>78.89100000000002</c:v>
                </c:pt>
                <c:pt idx="78892">
                  <c:v>78.891999999999996</c:v>
                </c:pt>
                <c:pt idx="78893">
                  <c:v>78.893000000000029</c:v>
                </c:pt>
                <c:pt idx="78894">
                  <c:v>78.894000000000005</c:v>
                </c:pt>
                <c:pt idx="78895">
                  <c:v>78.895000000000039</c:v>
                </c:pt>
                <c:pt idx="78896">
                  <c:v>78.896000000000015</c:v>
                </c:pt>
                <c:pt idx="78897">
                  <c:v>78.896999999999991</c:v>
                </c:pt>
                <c:pt idx="78898">
                  <c:v>78.898000000000025</c:v>
                </c:pt>
                <c:pt idx="78899">
                  <c:v>78.899000000000001</c:v>
                </c:pt>
                <c:pt idx="78900">
                  <c:v>78.900000000000034</c:v>
                </c:pt>
                <c:pt idx="78901">
                  <c:v>78.90100000000001</c:v>
                </c:pt>
                <c:pt idx="78902">
                  <c:v>78.902000000000044</c:v>
                </c:pt>
                <c:pt idx="78903">
                  <c:v>78.90300000000002</c:v>
                </c:pt>
                <c:pt idx="78904">
                  <c:v>78.903999999999996</c:v>
                </c:pt>
                <c:pt idx="78905">
                  <c:v>78.90500000000003</c:v>
                </c:pt>
                <c:pt idx="78906">
                  <c:v>78.906000000000006</c:v>
                </c:pt>
                <c:pt idx="78907">
                  <c:v>78.907000000000039</c:v>
                </c:pt>
                <c:pt idx="78908">
                  <c:v>78.908000000000015</c:v>
                </c:pt>
                <c:pt idx="78909">
                  <c:v>78.908999999999992</c:v>
                </c:pt>
                <c:pt idx="78910">
                  <c:v>78.910000000000025</c:v>
                </c:pt>
                <c:pt idx="78911">
                  <c:v>78.911000000000001</c:v>
                </c:pt>
                <c:pt idx="78912">
                  <c:v>78.912000000000035</c:v>
                </c:pt>
                <c:pt idx="78913">
                  <c:v>78.913000000000011</c:v>
                </c:pt>
                <c:pt idx="78914">
                  <c:v>78.914000000000044</c:v>
                </c:pt>
                <c:pt idx="78915">
                  <c:v>78.91500000000002</c:v>
                </c:pt>
                <c:pt idx="78916">
                  <c:v>78.915999999999997</c:v>
                </c:pt>
                <c:pt idx="78917">
                  <c:v>78.91700000000003</c:v>
                </c:pt>
                <c:pt idx="78918">
                  <c:v>78.918000000000006</c:v>
                </c:pt>
                <c:pt idx="78919">
                  <c:v>78.91900000000004</c:v>
                </c:pt>
                <c:pt idx="78920">
                  <c:v>78.920000000000016</c:v>
                </c:pt>
                <c:pt idx="78921">
                  <c:v>78.920999999999992</c:v>
                </c:pt>
                <c:pt idx="78922">
                  <c:v>78.922000000000025</c:v>
                </c:pt>
                <c:pt idx="78923">
                  <c:v>78.923000000000002</c:v>
                </c:pt>
                <c:pt idx="78924">
                  <c:v>78.924000000000035</c:v>
                </c:pt>
                <c:pt idx="78925">
                  <c:v>78.925000000000011</c:v>
                </c:pt>
                <c:pt idx="78926">
                  <c:v>78.926000000000045</c:v>
                </c:pt>
                <c:pt idx="78927">
                  <c:v>78.927000000000021</c:v>
                </c:pt>
                <c:pt idx="78928">
                  <c:v>78.927999999999997</c:v>
                </c:pt>
                <c:pt idx="78929">
                  <c:v>78.92900000000003</c:v>
                </c:pt>
                <c:pt idx="78930">
                  <c:v>78.930000000000007</c:v>
                </c:pt>
                <c:pt idx="78931">
                  <c:v>78.93100000000004</c:v>
                </c:pt>
                <c:pt idx="78932">
                  <c:v>78.932000000000016</c:v>
                </c:pt>
                <c:pt idx="78933">
                  <c:v>78.932999999999993</c:v>
                </c:pt>
                <c:pt idx="78934">
                  <c:v>78.934000000000026</c:v>
                </c:pt>
                <c:pt idx="78935">
                  <c:v>78.935000000000002</c:v>
                </c:pt>
                <c:pt idx="78936">
                  <c:v>78.936000000000035</c:v>
                </c:pt>
                <c:pt idx="78937">
                  <c:v>78.937000000000012</c:v>
                </c:pt>
                <c:pt idx="78938">
                  <c:v>78.938000000000045</c:v>
                </c:pt>
                <c:pt idx="78939">
                  <c:v>78.939000000000021</c:v>
                </c:pt>
                <c:pt idx="78940">
                  <c:v>78.94</c:v>
                </c:pt>
                <c:pt idx="78941">
                  <c:v>78.941000000000031</c:v>
                </c:pt>
                <c:pt idx="78942">
                  <c:v>78.942000000000007</c:v>
                </c:pt>
                <c:pt idx="78943">
                  <c:v>78.94300000000004</c:v>
                </c:pt>
                <c:pt idx="78944">
                  <c:v>78.944000000000017</c:v>
                </c:pt>
                <c:pt idx="78945">
                  <c:v>78.944999999999993</c:v>
                </c:pt>
                <c:pt idx="78946">
                  <c:v>78.946000000000026</c:v>
                </c:pt>
                <c:pt idx="78947">
                  <c:v>78.947000000000003</c:v>
                </c:pt>
                <c:pt idx="78948">
                  <c:v>78.948000000000036</c:v>
                </c:pt>
                <c:pt idx="78949">
                  <c:v>78.949000000000012</c:v>
                </c:pt>
                <c:pt idx="78950">
                  <c:v>78.950000000000045</c:v>
                </c:pt>
                <c:pt idx="78951">
                  <c:v>78.951000000000022</c:v>
                </c:pt>
                <c:pt idx="78952">
                  <c:v>78.951999999999998</c:v>
                </c:pt>
                <c:pt idx="78953">
                  <c:v>78.953000000000031</c:v>
                </c:pt>
                <c:pt idx="78954">
                  <c:v>78.954000000000008</c:v>
                </c:pt>
                <c:pt idx="78955">
                  <c:v>78.955000000000041</c:v>
                </c:pt>
                <c:pt idx="78956">
                  <c:v>78.956000000000017</c:v>
                </c:pt>
                <c:pt idx="78957">
                  <c:v>78.956999999999994</c:v>
                </c:pt>
                <c:pt idx="78958">
                  <c:v>78.958000000000027</c:v>
                </c:pt>
                <c:pt idx="78959">
                  <c:v>78.959000000000003</c:v>
                </c:pt>
                <c:pt idx="78960">
                  <c:v>78.960000000000036</c:v>
                </c:pt>
                <c:pt idx="78961">
                  <c:v>78.961000000000013</c:v>
                </c:pt>
                <c:pt idx="78962">
                  <c:v>78.962000000000046</c:v>
                </c:pt>
                <c:pt idx="78963">
                  <c:v>78.963000000000022</c:v>
                </c:pt>
                <c:pt idx="78964">
                  <c:v>78.963999999999999</c:v>
                </c:pt>
                <c:pt idx="78965">
                  <c:v>78.965000000000032</c:v>
                </c:pt>
                <c:pt idx="78966">
                  <c:v>78.966000000000008</c:v>
                </c:pt>
                <c:pt idx="78967">
                  <c:v>78.967000000000041</c:v>
                </c:pt>
                <c:pt idx="78968">
                  <c:v>78.968000000000018</c:v>
                </c:pt>
                <c:pt idx="78969">
                  <c:v>78.968999999999994</c:v>
                </c:pt>
                <c:pt idx="78970">
                  <c:v>78.970000000000027</c:v>
                </c:pt>
                <c:pt idx="78971">
                  <c:v>78.971000000000004</c:v>
                </c:pt>
                <c:pt idx="78972">
                  <c:v>78.972000000000037</c:v>
                </c:pt>
                <c:pt idx="78973">
                  <c:v>78.973000000000013</c:v>
                </c:pt>
                <c:pt idx="78974">
                  <c:v>78.974000000000046</c:v>
                </c:pt>
                <c:pt idx="78975">
                  <c:v>78.975000000000023</c:v>
                </c:pt>
                <c:pt idx="78976">
                  <c:v>78.975999999999999</c:v>
                </c:pt>
                <c:pt idx="78977">
                  <c:v>78.977000000000032</c:v>
                </c:pt>
                <c:pt idx="78978">
                  <c:v>78.978000000000009</c:v>
                </c:pt>
                <c:pt idx="78979">
                  <c:v>78.979000000000042</c:v>
                </c:pt>
                <c:pt idx="78980">
                  <c:v>78.980000000000018</c:v>
                </c:pt>
                <c:pt idx="78981">
                  <c:v>78.980999999999995</c:v>
                </c:pt>
                <c:pt idx="78982">
                  <c:v>78.982000000000028</c:v>
                </c:pt>
                <c:pt idx="78983">
                  <c:v>78.983000000000004</c:v>
                </c:pt>
                <c:pt idx="78984">
                  <c:v>78.984000000000037</c:v>
                </c:pt>
                <c:pt idx="78985">
                  <c:v>78.985000000000014</c:v>
                </c:pt>
                <c:pt idx="78986">
                  <c:v>78.98599999999999</c:v>
                </c:pt>
                <c:pt idx="78987">
                  <c:v>78.987000000000023</c:v>
                </c:pt>
                <c:pt idx="78988">
                  <c:v>78.988</c:v>
                </c:pt>
                <c:pt idx="78989">
                  <c:v>78.989000000000033</c:v>
                </c:pt>
                <c:pt idx="78990">
                  <c:v>78.990000000000009</c:v>
                </c:pt>
                <c:pt idx="78991">
                  <c:v>78.991000000000042</c:v>
                </c:pt>
                <c:pt idx="78992">
                  <c:v>78.992000000000019</c:v>
                </c:pt>
                <c:pt idx="78993">
                  <c:v>78.992999999999995</c:v>
                </c:pt>
                <c:pt idx="78994">
                  <c:v>78.994000000000028</c:v>
                </c:pt>
                <c:pt idx="78995">
                  <c:v>78.995000000000005</c:v>
                </c:pt>
                <c:pt idx="78996">
                  <c:v>78.996000000000038</c:v>
                </c:pt>
                <c:pt idx="78997">
                  <c:v>78.997000000000014</c:v>
                </c:pt>
                <c:pt idx="78998">
                  <c:v>78.99799999999999</c:v>
                </c:pt>
                <c:pt idx="78999">
                  <c:v>78.999000000000024</c:v>
                </c:pt>
                <c:pt idx="79000">
                  <c:v>79</c:v>
                </c:pt>
                <c:pt idx="79001">
                  <c:v>79.001000000000033</c:v>
                </c:pt>
                <c:pt idx="79002">
                  <c:v>79.00200000000001</c:v>
                </c:pt>
                <c:pt idx="79003">
                  <c:v>79.003000000000043</c:v>
                </c:pt>
                <c:pt idx="79004">
                  <c:v>79.004000000000019</c:v>
                </c:pt>
                <c:pt idx="79005">
                  <c:v>79.004999999999995</c:v>
                </c:pt>
                <c:pt idx="79006">
                  <c:v>79.006000000000029</c:v>
                </c:pt>
                <c:pt idx="79007">
                  <c:v>79.007000000000005</c:v>
                </c:pt>
                <c:pt idx="79008">
                  <c:v>79.008000000000038</c:v>
                </c:pt>
                <c:pt idx="79009">
                  <c:v>79.009000000000015</c:v>
                </c:pt>
                <c:pt idx="79010">
                  <c:v>79.009999999999991</c:v>
                </c:pt>
                <c:pt idx="79011">
                  <c:v>79.011000000000024</c:v>
                </c:pt>
                <c:pt idx="79012">
                  <c:v>79.012</c:v>
                </c:pt>
                <c:pt idx="79013">
                  <c:v>79.013000000000034</c:v>
                </c:pt>
                <c:pt idx="79014">
                  <c:v>79.01400000000001</c:v>
                </c:pt>
                <c:pt idx="79015">
                  <c:v>79.015000000000043</c:v>
                </c:pt>
                <c:pt idx="79016">
                  <c:v>79.01600000000002</c:v>
                </c:pt>
                <c:pt idx="79017">
                  <c:v>79.016999999999996</c:v>
                </c:pt>
                <c:pt idx="79018">
                  <c:v>79.018000000000029</c:v>
                </c:pt>
                <c:pt idx="79019">
                  <c:v>79.019000000000005</c:v>
                </c:pt>
                <c:pt idx="79020">
                  <c:v>79.020000000000039</c:v>
                </c:pt>
                <c:pt idx="79021">
                  <c:v>79.021000000000015</c:v>
                </c:pt>
                <c:pt idx="79022">
                  <c:v>79.021999999999991</c:v>
                </c:pt>
                <c:pt idx="79023">
                  <c:v>79.023000000000025</c:v>
                </c:pt>
                <c:pt idx="79024">
                  <c:v>79.024000000000001</c:v>
                </c:pt>
                <c:pt idx="79025">
                  <c:v>79.025000000000034</c:v>
                </c:pt>
                <c:pt idx="79026">
                  <c:v>79.02600000000001</c:v>
                </c:pt>
                <c:pt idx="79027">
                  <c:v>79.027000000000044</c:v>
                </c:pt>
                <c:pt idx="79028">
                  <c:v>79.02800000000002</c:v>
                </c:pt>
                <c:pt idx="79029">
                  <c:v>79.028999999999996</c:v>
                </c:pt>
                <c:pt idx="79030">
                  <c:v>79.03000000000003</c:v>
                </c:pt>
                <c:pt idx="79031">
                  <c:v>79.031000000000006</c:v>
                </c:pt>
                <c:pt idx="79032">
                  <c:v>79.032000000000039</c:v>
                </c:pt>
                <c:pt idx="79033">
                  <c:v>79.033000000000015</c:v>
                </c:pt>
                <c:pt idx="79034">
                  <c:v>79.033999999999992</c:v>
                </c:pt>
                <c:pt idx="79035">
                  <c:v>79.035000000000025</c:v>
                </c:pt>
                <c:pt idx="79036">
                  <c:v>79.036000000000001</c:v>
                </c:pt>
                <c:pt idx="79037">
                  <c:v>79.037000000000035</c:v>
                </c:pt>
                <c:pt idx="79038">
                  <c:v>79.038000000000011</c:v>
                </c:pt>
                <c:pt idx="79039">
                  <c:v>79.039000000000044</c:v>
                </c:pt>
                <c:pt idx="79040">
                  <c:v>79.04000000000002</c:v>
                </c:pt>
                <c:pt idx="79041">
                  <c:v>79.040999999999997</c:v>
                </c:pt>
                <c:pt idx="79042">
                  <c:v>79.04200000000003</c:v>
                </c:pt>
                <c:pt idx="79043">
                  <c:v>79.043000000000006</c:v>
                </c:pt>
                <c:pt idx="79044">
                  <c:v>79.04400000000004</c:v>
                </c:pt>
                <c:pt idx="79045">
                  <c:v>79.045000000000016</c:v>
                </c:pt>
                <c:pt idx="79046">
                  <c:v>79.045999999999992</c:v>
                </c:pt>
                <c:pt idx="79047">
                  <c:v>79.047000000000025</c:v>
                </c:pt>
                <c:pt idx="79048">
                  <c:v>79.048000000000002</c:v>
                </c:pt>
                <c:pt idx="79049">
                  <c:v>79.049000000000035</c:v>
                </c:pt>
                <c:pt idx="79050">
                  <c:v>79.050000000000011</c:v>
                </c:pt>
                <c:pt idx="79051">
                  <c:v>79.051000000000045</c:v>
                </c:pt>
                <c:pt idx="79052">
                  <c:v>79.052000000000021</c:v>
                </c:pt>
                <c:pt idx="79053">
                  <c:v>79.052999999999997</c:v>
                </c:pt>
                <c:pt idx="79054">
                  <c:v>79.05400000000003</c:v>
                </c:pt>
                <c:pt idx="79055">
                  <c:v>79.055000000000007</c:v>
                </c:pt>
                <c:pt idx="79056">
                  <c:v>79.05600000000004</c:v>
                </c:pt>
                <c:pt idx="79057">
                  <c:v>79.057000000000016</c:v>
                </c:pt>
                <c:pt idx="79058">
                  <c:v>79.057999999999993</c:v>
                </c:pt>
                <c:pt idx="79059">
                  <c:v>79.059000000000026</c:v>
                </c:pt>
                <c:pt idx="79060">
                  <c:v>79.06</c:v>
                </c:pt>
                <c:pt idx="79061">
                  <c:v>79.061000000000035</c:v>
                </c:pt>
                <c:pt idx="79062">
                  <c:v>79.062000000000012</c:v>
                </c:pt>
                <c:pt idx="79063">
                  <c:v>79.063000000000045</c:v>
                </c:pt>
                <c:pt idx="79064">
                  <c:v>79.064000000000021</c:v>
                </c:pt>
                <c:pt idx="79065">
                  <c:v>79.064999999999998</c:v>
                </c:pt>
                <c:pt idx="79066">
                  <c:v>79.066000000000031</c:v>
                </c:pt>
                <c:pt idx="79067">
                  <c:v>79.067000000000007</c:v>
                </c:pt>
                <c:pt idx="79068">
                  <c:v>79.06800000000004</c:v>
                </c:pt>
                <c:pt idx="79069">
                  <c:v>79.069000000000017</c:v>
                </c:pt>
                <c:pt idx="79070">
                  <c:v>79.069999999999993</c:v>
                </c:pt>
                <c:pt idx="79071">
                  <c:v>79.071000000000026</c:v>
                </c:pt>
                <c:pt idx="79072">
                  <c:v>79.072000000000003</c:v>
                </c:pt>
                <c:pt idx="79073">
                  <c:v>79.073000000000036</c:v>
                </c:pt>
                <c:pt idx="79074">
                  <c:v>79.074000000000012</c:v>
                </c:pt>
                <c:pt idx="79075">
                  <c:v>79.075000000000045</c:v>
                </c:pt>
                <c:pt idx="79076">
                  <c:v>79.076000000000022</c:v>
                </c:pt>
                <c:pt idx="79077">
                  <c:v>79.076999999999998</c:v>
                </c:pt>
                <c:pt idx="79078">
                  <c:v>79.078000000000031</c:v>
                </c:pt>
                <c:pt idx="79079">
                  <c:v>79.079000000000008</c:v>
                </c:pt>
                <c:pt idx="79080">
                  <c:v>79.080000000000041</c:v>
                </c:pt>
                <c:pt idx="79081">
                  <c:v>79.081000000000017</c:v>
                </c:pt>
                <c:pt idx="79082">
                  <c:v>79.081999999999994</c:v>
                </c:pt>
                <c:pt idx="79083">
                  <c:v>79.083000000000027</c:v>
                </c:pt>
                <c:pt idx="79084">
                  <c:v>79.084000000000003</c:v>
                </c:pt>
                <c:pt idx="79085">
                  <c:v>79.085000000000036</c:v>
                </c:pt>
                <c:pt idx="79086">
                  <c:v>79.086000000000013</c:v>
                </c:pt>
                <c:pt idx="79087">
                  <c:v>79.087000000000046</c:v>
                </c:pt>
                <c:pt idx="79088">
                  <c:v>79.088000000000022</c:v>
                </c:pt>
                <c:pt idx="79089">
                  <c:v>79.088999999999999</c:v>
                </c:pt>
                <c:pt idx="79090">
                  <c:v>79.090000000000032</c:v>
                </c:pt>
                <c:pt idx="79091">
                  <c:v>79.091000000000008</c:v>
                </c:pt>
                <c:pt idx="79092">
                  <c:v>79.092000000000041</c:v>
                </c:pt>
                <c:pt idx="79093">
                  <c:v>79.093000000000018</c:v>
                </c:pt>
                <c:pt idx="79094">
                  <c:v>79.093999999999994</c:v>
                </c:pt>
                <c:pt idx="79095">
                  <c:v>79.095000000000027</c:v>
                </c:pt>
                <c:pt idx="79096">
                  <c:v>79.096000000000004</c:v>
                </c:pt>
                <c:pt idx="79097">
                  <c:v>79.097000000000037</c:v>
                </c:pt>
                <c:pt idx="79098">
                  <c:v>79.098000000000013</c:v>
                </c:pt>
                <c:pt idx="79099">
                  <c:v>79.099000000000046</c:v>
                </c:pt>
                <c:pt idx="79100">
                  <c:v>79.100000000000023</c:v>
                </c:pt>
                <c:pt idx="79101">
                  <c:v>79.100999999999999</c:v>
                </c:pt>
                <c:pt idx="79102">
                  <c:v>79.102000000000032</c:v>
                </c:pt>
                <c:pt idx="79103">
                  <c:v>79.103000000000009</c:v>
                </c:pt>
                <c:pt idx="79104">
                  <c:v>79.104000000000042</c:v>
                </c:pt>
                <c:pt idx="79105">
                  <c:v>79.105000000000018</c:v>
                </c:pt>
                <c:pt idx="79106">
                  <c:v>79.105999999999995</c:v>
                </c:pt>
                <c:pt idx="79107">
                  <c:v>79.107000000000028</c:v>
                </c:pt>
                <c:pt idx="79108">
                  <c:v>79.108000000000004</c:v>
                </c:pt>
                <c:pt idx="79109">
                  <c:v>79.109000000000037</c:v>
                </c:pt>
                <c:pt idx="79110">
                  <c:v>79.110000000000014</c:v>
                </c:pt>
                <c:pt idx="79111">
                  <c:v>79.11099999999999</c:v>
                </c:pt>
                <c:pt idx="79112">
                  <c:v>79.112000000000023</c:v>
                </c:pt>
                <c:pt idx="79113">
                  <c:v>79.113</c:v>
                </c:pt>
                <c:pt idx="79114">
                  <c:v>79.114000000000033</c:v>
                </c:pt>
                <c:pt idx="79115">
                  <c:v>79.115000000000009</c:v>
                </c:pt>
                <c:pt idx="79116">
                  <c:v>79.116000000000042</c:v>
                </c:pt>
                <c:pt idx="79117">
                  <c:v>79.117000000000019</c:v>
                </c:pt>
                <c:pt idx="79118">
                  <c:v>79.117999999999995</c:v>
                </c:pt>
                <c:pt idx="79119">
                  <c:v>79.119000000000028</c:v>
                </c:pt>
                <c:pt idx="79120">
                  <c:v>79.12</c:v>
                </c:pt>
                <c:pt idx="79121">
                  <c:v>79.121000000000038</c:v>
                </c:pt>
                <c:pt idx="79122">
                  <c:v>79.122000000000014</c:v>
                </c:pt>
                <c:pt idx="79123">
                  <c:v>79.12299999999999</c:v>
                </c:pt>
                <c:pt idx="79124">
                  <c:v>79.124000000000024</c:v>
                </c:pt>
                <c:pt idx="79125">
                  <c:v>79.125</c:v>
                </c:pt>
                <c:pt idx="79126">
                  <c:v>79.126000000000033</c:v>
                </c:pt>
                <c:pt idx="79127">
                  <c:v>79.12700000000001</c:v>
                </c:pt>
                <c:pt idx="79128">
                  <c:v>79.128000000000043</c:v>
                </c:pt>
                <c:pt idx="79129">
                  <c:v>79.129000000000019</c:v>
                </c:pt>
                <c:pt idx="79130">
                  <c:v>79.13</c:v>
                </c:pt>
                <c:pt idx="79131">
                  <c:v>79.131000000000029</c:v>
                </c:pt>
                <c:pt idx="79132">
                  <c:v>79.132000000000005</c:v>
                </c:pt>
                <c:pt idx="79133">
                  <c:v>79.133000000000038</c:v>
                </c:pt>
                <c:pt idx="79134">
                  <c:v>79.134000000000015</c:v>
                </c:pt>
                <c:pt idx="79135">
                  <c:v>79.134999999999991</c:v>
                </c:pt>
                <c:pt idx="79136">
                  <c:v>79.136000000000024</c:v>
                </c:pt>
                <c:pt idx="79137">
                  <c:v>79.137</c:v>
                </c:pt>
                <c:pt idx="79138">
                  <c:v>79.138000000000034</c:v>
                </c:pt>
                <c:pt idx="79139">
                  <c:v>79.13900000000001</c:v>
                </c:pt>
                <c:pt idx="79140">
                  <c:v>79.140000000000043</c:v>
                </c:pt>
                <c:pt idx="79141">
                  <c:v>79.14100000000002</c:v>
                </c:pt>
                <c:pt idx="79142">
                  <c:v>79.141999999999996</c:v>
                </c:pt>
                <c:pt idx="79143">
                  <c:v>79.143000000000029</c:v>
                </c:pt>
                <c:pt idx="79144">
                  <c:v>79.144000000000005</c:v>
                </c:pt>
                <c:pt idx="79145">
                  <c:v>79.145000000000039</c:v>
                </c:pt>
                <c:pt idx="79146">
                  <c:v>79.146000000000015</c:v>
                </c:pt>
                <c:pt idx="79147">
                  <c:v>79.146999999999991</c:v>
                </c:pt>
                <c:pt idx="79148">
                  <c:v>79.148000000000025</c:v>
                </c:pt>
                <c:pt idx="79149">
                  <c:v>79.149000000000001</c:v>
                </c:pt>
                <c:pt idx="79150">
                  <c:v>79.150000000000034</c:v>
                </c:pt>
                <c:pt idx="79151">
                  <c:v>79.15100000000001</c:v>
                </c:pt>
                <c:pt idx="79152">
                  <c:v>79.152000000000044</c:v>
                </c:pt>
                <c:pt idx="79153">
                  <c:v>79.15300000000002</c:v>
                </c:pt>
                <c:pt idx="79154">
                  <c:v>79.153999999999996</c:v>
                </c:pt>
                <c:pt idx="79155">
                  <c:v>79.15500000000003</c:v>
                </c:pt>
                <c:pt idx="79156">
                  <c:v>79.156000000000006</c:v>
                </c:pt>
                <c:pt idx="79157">
                  <c:v>79.157000000000039</c:v>
                </c:pt>
                <c:pt idx="79158">
                  <c:v>79.158000000000015</c:v>
                </c:pt>
                <c:pt idx="79159">
                  <c:v>79.158999999999992</c:v>
                </c:pt>
                <c:pt idx="79160">
                  <c:v>79.160000000000025</c:v>
                </c:pt>
                <c:pt idx="79161">
                  <c:v>79.161000000000001</c:v>
                </c:pt>
                <c:pt idx="79162">
                  <c:v>79.162000000000035</c:v>
                </c:pt>
                <c:pt idx="79163">
                  <c:v>79.163000000000011</c:v>
                </c:pt>
                <c:pt idx="79164">
                  <c:v>79.164000000000044</c:v>
                </c:pt>
                <c:pt idx="79165">
                  <c:v>79.16500000000002</c:v>
                </c:pt>
                <c:pt idx="79166">
                  <c:v>79.165999999999997</c:v>
                </c:pt>
                <c:pt idx="79167">
                  <c:v>79.16700000000003</c:v>
                </c:pt>
                <c:pt idx="79168">
                  <c:v>79.168000000000006</c:v>
                </c:pt>
                <c:pt idx="79169">
                  <c:v>79.16900000000004</c:v>
                </c:pt>
                <c:pt idx="79170">
                  <c:v>79.170000000000016</c:v>
                </c:pt>
                <c:pt idx="79171">
                  <c:v>79.170999999999992</c:v>
                </c:pt>
                <c:pt idx="79172">
                  <c:v>79.172000000000025</c:v>
                </c:pt>
                <c:pt idx="79173">
                  <c:v>79.173000000000002</c:v>
                </c:pt>
                <c:pt idx="79174">
                  <c:v>79.174000000000035</c:v>
                </c:pt>
                <c:pt idx="79175">
                  <c:v>79.175000000000011</c:v>
                </c:pt>
                <c:pt idx="79176">
                  <c:v>79.176000000000045</c:v>
                </c:pt>
                <c:pt idx="79177">
                  <c:v>79.177000000000021</c:v>
                </c:pt>
                <c:pt idx="79178">
                  <c:v>79.177999999999997</c:v>
                </c:pt>
                <c:pt idx="79179">
                  <c:v>79.17900000000003</c:v>
                </c:pt>
                <c:pt idx="79180">
                  <c:v>79.180000000000007</c:v>
                </c:pt>
                <c:pt idx="79181">
                  <c:v>79.18100000000004</c:v>
                </c:pt>
                <c:pt idx="79182">
                  <c:v>79.182000000000016</c:v>
                </c:pt>
                <c:pt idx="79183">
                  <c:v>79.182999999999993</c:v>
                </c:pt>
                <c:pt idx="79184">
                  <c:v>79.184000000000026</c:v>
                </c:pt>
                <c:pt idx="79185">
                  <c:v>79.185000000000002</c:v>
                </c:pt>
                <c:pt idx="79186">
                  <c:v>79.186000000000035</c:v>
                </c:pt>
                <c:pt idx="79187">
                  <c:v>79.187000000000012</c:v>
                </c:pt>
                <c:pt idx="79188">
                  <c:v>79.188000000000045</c:v>
                </c:pt>
                <c:pt idx="79189">
                  <c:v>79.189000000000021</c:v>
                </c:pt>
                <c:pt idx="79190">
                  <c:v>79.19</c:v>
                </c:pt>
                <c:pt idx="79191">
                  <c:v>79.191000000000031</c:v>
                </c:pt>
                <c:pt idx="79192">
                  <c:v>79.192000000000007</c:v>
                </c:pt>
                <c:pt idx="79193">
                  <c:v>79.19300000000004</c:v>
                </c:pt>
                <c:pt idx="79194">
                  <c:v>79.194000000000017</c:v>
                </c:pt>
                <c:pt idx="79195">
                  <c:v>79.194999999999993</c:v>
                </c:pt>
                <c:pt idx="79196">
                  <c:v>79.196000000000026</c:v>
                </c:pt>
                <c:pt idx="79197">
                  <c:v>79.197000000000003</c:v>
                </c:pt>
                <c:pt idx="79198">
                  <c:v>79.198000000000036</c:v>
                </c:pt>
                <c:pt idx="79199">
                  <c:v>79.199000000000012</c:v>
                </c:pt>
                <c:pt idx="79200">
                  <c:v>79.200000000000045</c:v>
                </c:pt>
                <c:pt idx="79201">
                  <c:v>79.201000000000022</c:v>
                </c:pt>
                <c:pt idx="79202">
                  <c:v>79.201999999999998</c:v>
                </c:pt>
                <c:pt idx="79203">
                  <c:v>79.203000000000031</c:v>
                </c:pt>
                <c:pt idx="79204">
                  <c:v>79.204000000000008</c:v>
                </c:pt>
                <c:pt idx="79205">
                  <c:v>79.205000000000041</c:v>
                </c:pt>
                <c:pt idx="79206">
                  <c:v>79.206000000000017</c:v>
                </c:pt>
                <c:pt idx="79207">
                  <c:v>79.206999999999994</c:v>
                </c:pt>
                <c:pt idx="79208">
                  <c:v>79.208000000000027</c:v>
                </c:pt>
                <c:pt idx="79209">
                  <c:v>79.209000000000003</c:v>
                </c:pt>
                <c:pt idx="79210">
                  <c:v>79.210000000000036</c:v>
                </c:pt>
                <c:pt idx="79211">
                  <c:v>79.211000000000013</c:v>
                </c:pt>
                <c:pt idx="79212">
                  <c:v>79.212000000000046</c:v>
                </c:pt>
                <c:pt idx="79213">
                  <c:v>79.213000000000022</c:v>
                </c:pt>
                <c:pt idx="79214">
                  <c:v>79.213999999999999</c:v>
                </c:pt>
                <c:pt idx="79215">
                  <c:v>79.215000000000032</c:v>
                </c:pt>
                <c:pt idx="79216">
                  <c:v>79.216000000000008</c:v>
                </c:pt>
                <c:pt idx="79217">
                  <c:v>79.217000000000041</c:v>
                </c:pt>
                <c:pt idx="79218">
                  <c:v>79.218000000000018</c:v>
                </c:pt>
                <c:pt idx="79219">
                  <c:v>79.218999999999994</c:v>
                </c:pt>
                <c:pt idx="79220">
                  <c:v>79.220000000000027</c:v>
                </c:pt>
                <c:pt idx="79221">
                  <c:v>79.221000000000004</c:v>
                </c:pt>
                <c:pt idx="79222">
                  <c:v>79.222000000000037</c:v>
                </c:pt>
                <c:pt idx="79223">
                  <c:v>79.223000000000013</c:v>
                </c:pt>
                <c:pt idx="79224">
                  <c:v>79.224000000000046</c:v>
                </c:pt>
                <c:pt idx="79225">
                  <c:v>79.225000000000023</c:v>
                </c:pt>
                <c:pt idx="79226">
                  <c:v>79.225999999999999</c:v>
                </c:pt>
                <c:pt idx="79227">
                  <c:v>79.227000000000032</c:v>
                </c:pt>
                <c:pt idx="79228">
                  <c:v>79.228000000000009</c:v>
                </c:pt>
                <c:pt idx="79229">
                  <c:v>79.229000000000042</c:v>
                </c:pt>
                <c:pt idx="79230">
                  <c:v>79.230000000000018</c:v>
                </c:pt>
                <c:pt idx="79231">
                  <c:v>79.230999999999995</c:v>
                </c:pt>
                <c:pt idx="79232">
                  <c:v>79.232000000000028</c:v>
                </c:pt>
                <c:pt idx="79233">
                  <c:v>79.233000000000004</c:v>
                </c:pt>
                <c:pt idx="79234">
                  <c:v>79.234000000000037</c:v>
                </c:pt>
                <c:pt idx="79235">
                  <c:v>79.235000000000014</c:v>
                </c:pt>
                <c:pt idx="79236">
                  <c:v>79.23599999999999</c:v>
                </c:pt>
                <c:pt idx="79237">
                  <c:v>79.237000000000023</c:v>
                </c:pt>
                <c:pt idx="79238">
                  <c:v>79.238</c:v>
                </c:pt>
                <c:pt idx="79239">
                  <c:v>79.239000000000033</c:v>
                </c:pt>
                <c:pt idx="79240">
                  <c:v>79.240000000000009</c:v>
                </c:pt>
                <c:pt idx="79241">
                  <c:v>79.241000000000042</c:v>
                </c:pt>
                <c:pt idx="79242">
                  <c:v>79.242000000000019</c:v>
                </c:pt>
                <c:pt idx="79243">
                  <c:v>79.242999999999995</c:v>
                </c:pt>
                <c:pt idx="79244">
                  <c:v>79.244000000000028</c:v>
                </c:pt>
                <c:pt idx="79245">
                  <c:v>79.245000000000005</c:v>
                </c:pt>
                <c:pt idx="79246">
                  <c:v>79.246000000000038</c:v>
                </c:pt>
                <c:pt idx="79247">
                  <c:v>79.247000000000014</c:v>
                </c:pt>
                <c:pt idx="79248">
                  <c:v>79.24799999999999</c:v>
                </c:pt>
                <c:pt idx="79249">
                  <c:v>79.249000000000024</c:v>
                </c:pt>
                <c:pt idx="79250">
                  <c:v>79.25</c:v>
                </c:pt>
                <c:pt idx="79251">
                  <c:v>79.251000000000033</c:v>
                </c:pt>
                <c:pt idx="79252">
                  <c:v>79.25200000000001</c:v>
                </c:pt>
                <c:pt idx="79253">
                  <c:v>79.253000000000043</c:v>
                </c:pt>
                <c:pt idx="79254">
                  <c:v>79.254000000000019</c:v>
                </c:pt>
                <c:pt idx="79255">
                  <c:v>79.254999999999995</c:v>
                </c:pt>
                <c:pt idx="79256">
                  <c:v>79.256000000000029</c:v>
                </c:pt>
                <c:pt idx="79257">
                  <c:v>79.257000000000005</c:v>
                </c:pt>
                <c:pt idx="79258">
                  <c:v>79.258000000000038</c:v>
                </c:pt>
                <c:pt idx="79259">
                  <c:v>79.259000000000015</c:v>
                </c:pt>
                <c:pt idx="79260">
                  <c:v>79.259999999999991</c:v>
                </c:pt>
                <c:pt idx="79261">
                  <c:v>79.261000000000024</c:v>
                </c:pt>
                <c:pt idx="79262">
                  <c:v>79.262</c:v>
                </c:pt>
                <c:pt idx="79263">
                  <c:v>79.263000000000034</c:v>
                </c:pt>
                <c:pt idx="79264">
                  <c:v>79.26400000000001</c:v>
                </c:pt>
                <c:pt idx="79265">
                  <c:v>79.265000000000043</c:v>
                </c:pt>
                <c:pt idx="79266">
                  <c:v>79.26600000000002</c:v>
                </c:pt>
                <c:pt idx="79267">
                  <c:v>79.266999999999996</c:v>
                </c:pt>
                <c:pt idx="79268">
                  <c:v>79.268000000000029</c:v>
                </c:pt>
                <c:pt idx="79269">
                  <c:v>79.269000000000005</c:v>
                </c:pt>
                <c:pt idx="79270">
                  <c:v>79.270000000000039</c:v>
                </c:pt>
                <c:pt idx="79271">
                  <c:v>79.271000000000015</c:v>
                </c:pt>
                <c:pt idx="79272">
                  <c:v>79.271999999999991</c:v>
                </c:pt>
                <c:pt idx="79273">
                  <c:v>79.273000000000025</c:v>
                </c:pt>
                <c:pt idx="79274">
                  <c:v>79.274000000000001</c:v>
                </c:pt>
                <c:pt idx="79275">
                  <c:v>79.275000000000034</c:v>
                </c:pt>
                <c:pt idx="79276">
                  <c:v>79.27600000000001</c:v>
                </c:pt>
                <c:pt idx="79277">
                  <c:v>79.277000000000044</c:v>
                </c:pt>
                <c:pt idx="79278">
                  <c:v>79.27800000000002</c:v>
                </c:pt>
                <c:pt idx="79279">
                  <c:v>79.278999999999996</c:v>
                </c:pt>
                <c:pt idx="79280">
                  <c:v>79.28000000000003</c:v>
                </c:pt>
                <c:pt idx="79281">
                  <c:v>79.281000000000006</c:v>
                </c:pt>
                <c:pt idx="79282">
                  <c:v>79.282000000000039</c:v>
                </c:pt>
                <c:pt idx="79283">
                  <c:v>79.283000000000015</c:v>
                </c:pt>
                <c:pt idx="79284">
                  <c:v>79.283999999999992</c:v>
                </c:pt>
                <c:pt idx="79285">
                  <c:v>79.285000000000025</c:v>
                </c:pt>
                <c:pt idx="79286">
                  <c:v>79.286000000000001</c:v>
                </c:pt>
                <c:pt idx="79287">
                  <c:v>79.287000000000035</c:v>
                </c:pt>
                <c:pt idx="79288">
                  <c:v>79.288000000000011</c:v>
                </c:pt>
                <c:pt idx="79289">
                  <c:v>79.289000000000044</c:v>
                </c:pt>
                <c:pt idx="79290">
                  <c:v>79.29000000000002</c:v>
                </c:pt>
                <c:pt idx="79291">
                  <c:v>79.290999999999997</c:v>
                </c:pt>
                <c:pt idx="79292">
                  <c:v>79.29200000000003</c:v>
                </c:pt>
                <c:pt idx="79293">
                  <c:v>79.293000000000006</c:v>
                </c:pt>
                <c:pt idx="79294">
                  <c:v>79.29400000000004</c:v>
                </c:pt>
                <c:pt idx="79295">
                  <c:v>79.295000000000016</c:v>
                </c:pt>
                <c:pt idx="79296">
                  <c:v>79.295999999999992</c:v>
                </c:pt>
                <c:pt idx="79297">
                  <c:v>79.297000000000025</c:v>
                </c:pt>
                <c:pt idx="79298">
                  <c:v>79.298000000000002</c:v>
                </c:pt>
                <c:pt idx="79299">
                  <c:v>79.299000000000035</c:v>
                </c:pt>
                <c:pt idx="79300">
                  <c:v>79.300000000000011</c:v>
                </c:pt>
                <c:pt idx="79301">
                  <c:v>79.301000000000045</c:v>
                </c:pt>
                <c:pt idx="79302">
                  <c:v>79.302000000000021</c:v>
                </c:pt>
                <c:pt idx="79303">
                  <c:v>79.302999999999997</c:v>
                </c:pt>
                <c:pt idx="79304">
                  <c:v>79.30400000000003</c:v>
                </c:pt>
                <c:pt idx="79305">
                  <c:v>79.305000000000007</c:v>
                </c:pt>
                <c:pt idx="79306">
                  <c:v>79.30600000000004</c:v>
                </c:pt>
                <c:pt idx="79307">
                  <c:v>79.307000000000016</c:v>
                </c:pt>
                <c:pt idx="79308">
                  <c:v>79.307999999999993</c:v>
                </c:pt>
                <c:pt idx="79309">
                  <c:v>79.309000000000026</c:v>
                </c:pt>
                <c:pt idx="79310">
                  <c:v>79.31</c:v>
                </c:pt>
                <c:pt idx="79311">
                  <c:v>79.311000000000035</c:v>
                </c:pt>
                <c:pt idx="79312">
                  <c:v>79.312000000000012</c:v>
                </c:pt>
                <c:pt idx="79313">
                  <c:v>79.313000000000045</c:v>
                </c:pt>
                <c:pt idx="79314">
                  <c:v>79.314000000000021</c:v>
                </c:pt>
                <c:pt idx="79315">
                  <c:v>79.314999999999998</c:v>
                </c:pt>
                <c:pt idx="79316">
                  <c:v>79.316000000000031</c:v>
                </c:pt>
                <c:pt idx="79317">
                  <c:v>79.317000000000007</c:v>
                </c:pt>
                <c:pt idx="79318">
                  <c:v>79.31800000000004</c:v>
                </c:pt>
                <c:pt idx="79319">
                  <c:v>79.319000000000017</c:v>
                </c:pt>
                <c:pt idx="79320">
                  <c:v>79.319999999999993</c:v>
                </c:pt>
                <c:pt idx="79321">
                  <c:v>79.321000000000026</c:v>
                </c:pt>
                <c:pt idx="79322">
                  <c:v>79.322000000000003</c:v>
                </c:pt>
                <c:pt idx="79323">
                  <c:v>79.323000000000036</c:v>
                </c:pt>
                <c:pt idx="79324">
                  <c:v>79.324000000000012</c:v>
                </c:pt>
                <c:pt idx="79325">
                  <c:v>79.325000000000045</c:v>
                </c:pt>
                <c:pt idx="79326">
                  <c:v>79.326000000000022</c:v>
                </c:pt>
                <c:pt idx="79327">
                  <c:v>79.326999999999998</c:v>
                </c:pt>
                <c:pt idx="79328">
                  <c:v>79.328000000000031</c:v>
                </c:pt>
                <c:pt idx="79329">
                  <c:v>79.329000000000008</c:v>
                </c:pt>
                <c:pt idx="79330">
                  <c:v>79.330000000000041</c:v>
                </c:pt>
                <c:pt idx="79331">
                  <c:v>79.331000000000017</c:v>
                </c:pt>
                <c:pt idx="79332">
                  <c:v>79.331999999999994</c:v>
                </c:pt>
                <c:pt idx="79333">
                  <c:v>79.333000000000027</c:v>
                </c:pt>
                <c:pt idx="79334">
                  <c:v>79.334000000000003</c:v>
                </c:pt>
                <c:pt idx="79335">
                  <c:v>79.335000000000036</c:v>
                </c:pt>
                <c:pt idx="79336">
                  <c:v>79.336000000000013</c:v>
                </c:pt>
                <c:pt idx="79337">
                  <c:v>79.337000000000046</c:v>
                </c:pt>
                <c:pt idx="79338">
                  <c:v>79.338000000000022</c:v>
                </c:pt>
                <c:pt idx="79339">
                  <c:v>79.338999999999999</c:v>
                </c:pt>
                <c:pt idx="79340">
                  <c:v>79.340000000000032</c:v>
                </c:pt>
                <c:pt idx="79341">
                  <c:v>79.341000000000008</c:v>
                </c:pt>
                <c:pt idx="79342">
                  <c:v>79.342000000000041</c:v>
                </c:pt>
                <c:pt idx="79343">
                  <c:v>79.343000000000018</c:v>
                </c:pt>
                <c:pt idx="79344">
                  <c:v>79.343999999999994</c:v>
                </c:pt>
                <c:pt idx="79345">
                  <c:v>79.345000000000027</c:v>
                </c:pt>
                <c:pt idx="79346">
                  <c:v>79.346000000000004</c:v>
                </c:pt>
                <c:pt idx="79347">
                  <c:v>79.347000000000037</c:v>
                </c:pt>
                <c:pt idx="79348">
                  <c:v>79.348000000000013</c:v>
                </c:pt>
                <c:pt idx="79349">
                  <c:v>79.349000000000046</c:v>
                </c:pt>
                <c:pt idx="79350">
                  <c:v>79.350000000000023</c:v>
                </c:pt>
                <c:pt idx="79351">
                  <c:v>79.350999999999999</c:v>
                </c:pt>
                <c:pt idx="79352">
                  <c:v>79.352000000000032</c:v>
                </c:pt>
                <c:pt idx="79353">
                  <c:v>79.353000000000009</c:v>
                </c:pt>
                <c:pt idx="79354">
                  <c:v>79.354000000000042</c:v>
                </c:pt>
                <c:pt idx="79355">
                  <c:v>79.355000000000018</c:v>
                </c:pt>
                <c:pt idx="79356">
                  <c:v>79.355999999999995</c:v>
                </c:pt>
                <c:pt idx="79357">
                  <c:v>79.357000000000028</c:v>
                </c:pt>
                <c:pt idx="79358">
                  <c:v>79.358000000000004</c:v>
                </c:pt>
                <c:pt idx="79359">
                  <c:v>79.359000000000037</c:v>
                </c:pt>
                <c:pt idx="79360">
                  <c:v>79.360000000000014</c:v>
                </c:pt>
                <c:pt idx="79361">
                  <c:v>79.36099999999999</c:v>
                </c:pt>
                <c:pt idx="79362">
                  <c:v>79.362000000000023</c:v>
                </c:pt>
                <c:pt idx="79363">
                  <c:v>79.363</c:v>
                </c:pt>
                <c:pt idx="79364">
                  <c:v>79.364000000000033</c:v>
                </c:pt>
                <c:pt idx="79365">
                  <c:v>79.365000000000009</c:v>
                </c:pt>
                <c:pt idx="79366">
                  <c:v>79.366000000000042</c:v>
                </c:pt>
                <c:pt idx="79367">
                  <c:v>79.367000000000019</c:v>
                </c:pt>
                <c:pt idx="79368">
                  <c:v>79.367999999999995</c:v>
                </c:pt>
                <c:pt idx="79369">
                  <c:v>79.369000000000028</c:v>
                </c:pt>
                <c:pt idx="79370">
                  <c:v>79.37</c:v>
                </c:pt>
                <c:pt idx="79371">
                  <c:v>79.371000000000038</c:v>
                </c:pt>
                <c:pt idx="79372">
                  <c:v>79.372000000000014</c:v>
                </c:pt>
                <c:pt idx="79373">
                  <c:v>79.37299999999999</c:v>
                </c:pt>
                <c:pt idx="79374">
                  <c:v>79.374000000000024</c:v>
                </c:pt>
                <c:pt idx="79375">
                  <c:v>79.375</c:v>
                </c:pt>
                <c:pt idx="79376">
                  <c:v>79.376000000000033</c:v>
                </c:pt>
                <c:pt idx="79377">
                  <c:v>79.37700000000001</c:v>
                </c:pt>
                <c:pt idx="79378">
                  <c:v>79.378000000000043</c:v>
                </c:pt>
                <c:pt idx="79379">
                  <c:v>79.379000000000019</c:v>
                </c:pt>
                <c:pt idx="79380">
                  <c:v>79.38</c:v>
                </c:pt>
                <c:pt idx="79381">
                  <c:v>79.381000000000029</c:v>
                </c:pt>
                <c:pt idx="79382">
                  <c:v>79.382000000000005</c:v>
                </c:pt>
                <c:pt idx="79383">
                  <c:v>79.383000000000038</c:v>
                </c:pt>
                <c:pt idx="79384">
                  <c:v>79.384000000000015</c:v>
                </c:pt>
                <c:pt idx="79385">
                  <c:v>79.384999999999991</c:v>
                </c:pt>
                <c:pt idx="79386">
                  <c:v>79.386000000000024</c:v>
                </c:pt>
                <c:pt idx="79387">
                  <c:v>79.387</c:v>
                </c:pt>
                <c:pt idx="79388">
                  <c:v>79.388000000000034</c:v>
                </c:pt>
                <c:pt idx="79389">
                  <c:v>79.38900000000001</c:v>
                </c:pt>
                <c:pt idx="79390">
                  <c:v>79.390000000000043</c:v>
                </c:pt>
                <c:pt idx="79391">
                  <c:v>79.39100000000002</c:v>
                </c:pt>
                <c:pt idx="79392">
                  <c:v>79.391999999999996</c:v>
                </c:pt>
                <c:pt idx="79393">
                  <c:v>79.393000000000029</c:v>
                </c:pt>
                <c:pt idx="79394">
                  <c:v>79.394000000000005</c:v>
                </c:pt>
                <c:pt idx="79395">
                  <c:v>79.395000000000039</c:v>
                </c:pt>
                <c:pt idx="79396">
                  <c:v>79.396000000000015</c:v>
                </c:pt>
                <c:pt idx="79397">
                  <c:v>79.396999999999991</c:v>
                </c:pt>
                <c:pt idx="79398">
                  <c:v>79.398000000000025</c:v>
                </c:pt>
                <c:pt idx="79399">
                  <c:v>79.399000000000001</c:v>
                </c:pt>
                <c:pt idx="79400">
                  <c:v>79.400000000000034</c:v>
                </c:pt>
                <c:pt idx="79401">
                  <c:v>79.40100000000001</c:v>
                </c:pt>
                <c:pt idx="79402">
                  <c:v>79.402000000000044</c:v>
                </c:pt>
                <c:pt idx="79403">
                  <c:v>79.40300000000002</c:v>
                </c:pt>
                <c:pt idx="79404">
                  <c:v>79.403999999999996</c:v>
                </c:pt>
                <c:pt idx="79405">
                  <c:v>79.40500000000003</c:v>
                </c:pt>
                <c:pt idx="79406">
                  <c:v>79.406000000000006</c:v>
                </c:pt>
                <c:pt idx="79407">
                  <c:v>79.407000000000039</c:v>
                </c:pt>
                <c:pt idx="79408">
                  <c:v>79.408000000000015</c:v>
                </c:pt>
                <c:pt idx="79409">
                  <c:v>79.408999999999992</c:v>
                </c:pt>
                <c:pt idx="79410">
                  <c:v>79.410000000000025</c:v>
                </c:pt>
                <c:pt idx="79411">
                  <c:v>79.411000000000001</c:v>
                </c:pt>
                <c:pt idx="79412">
                  <c:v>79.412000000000035</c:v>
                </c:pt>
                <c:pt idx="79413">
                  <c:v>79.413000000000011</c:v>
                </c:pt>
                <c:pt idx="79414">
                  <c:v>79.414000000000044</c:v>
                </c:pt>
                <c:pt idx="79415">
                  <c:v>79.41500000000002</c:v>
                </c:pt>
                <c:pt idx="79416">
                  <c:v>79.415999999999997</c:v>
                </c:pt>
                <c:pt idx="79417">
                  <c:v>79.41700000000003</c:v>
                </c:pt>
                <c:pt idx="79418">
                  <c:v>79.418000000000006</c:v>
                </c:pt>
                <c:pt idx="79419">
                  <c:v>79.41900000000004</c:v>
                </c:pt>
                <c:pt idx="79420">
                  <c:v>79.420000000000016</c:v>
                </c:pt>
                <c:pt idx="79421">
                  <c:v>79.420999999999992</c:v>
                </c:pt>
                <c:pt idx="79422">
                  <c:v>79.422000000000025</c:v>
                </c:pt>
                <c:pt idx="79423">
                  <c:v>79.423000000000002</c:v>
                </c:pt>
                <c:pt idx="79424">
                  <c:v>79.424000000000035</c:v>
                </c:pt>
                <c:pt idx="79425">
                  <c:v>79.425000000000011</c:v>
                </c:pt>
                <c:pt idx="79426">
                  <c:v>79.426000000000045</c:v>
                </c:pt>
                <c:pt idx="79427">
                  <c:v>79.427000000000021</c:v>
                </c:pt>
                <c:pt idx="79428">
                  <c:v>79.427999999999997</c:v>
                </c:pt>
                <c:pt idx="79429">
                  <c:v>79.42900000000003</c:v>
                </c:pt>
                <c:pt idx="79430">
                  <c:v>79.430000000000007</c:v>
                </c:pt>
                <c:pt idx="79431">
                  <c:v>79.43100000000004</c:v>
                </c:pt>
                <c:pt idx="79432">
                  <c:v>79.432000000000016</c:v>
                </c:pt>
                <c:pt idx="79433">
                  <c:v>79.432999999999993</c:v>
                </c:pt>
                <c:pt idx="79434">
                  <c:v>79.434000000000026</c:v>
                </c:pt>
                <c:pt idx="79435">
                  <c:v>79.435000000000002</c:v>
                </c:pt>
                <c:pt idx="79436">
                  <c:v>79.436000000000035</c:v>
                </c:pt>
                <c:pt idx="79437">
                  <c:v>79.437000000000012</c:v>
                </c:pt>
                <c:pt idx="79438">
                  <c:v>79.438000000000045</c:v>
                </c:pt>
                <c:pt idx="79439">
                  <c:v>79.439000000000021</c:v>
                </c:pt>
                <c:pt idx="79440">
                  <c:v>79.44</c:v>
                </c:pt>
                <c:pt idx="79441">
                  <c:v>79.441000000000031</c:v>
                </c:pt>
                <c:pt idx="79442">
                  <c:v>79.442000000000007</c:v>
                </c:pt>
                <c:pt idx="79443">
                  <c:v>79.44300000000004</c:v>
                </c:pt>
                <c:pt idx="79444">
                  <c:v>79.444000000000017</c:v>
                </c:pt>
                <c:pt idx="79445">
                  <c:v>79.444999999999993</c:v>
                </c:pt>
                <c:pt idx="79446">
                  <c:v>79.446000000000026</c:v>
                </c:pt>
                <c:pt idx="79447">
                  <c:v>79.447000000000003</c:v>
                </c:pt>
                <c:pt idx="79448">
                  <c:v>79.448000000000036</c:v>
                </c:pt>
                <c:pt idx="79449">
                  <c:v>79.449000000000012</c:v>
                </c:pt>
                <c:pt idx="79450">
                  <c:v>79.450000000000045</c:v>
                </c:pt>
                <c:pt idx="79451">
                  <c:v>79.451000000000022</c:v>
                </c:pt>
                <c:pt idx="79452">
                  <c:v>79.451999999999998</c:v>
                </c:pt>
                <c:pt idx="79453">
                  <c:v>79.453000000000031</c:v>
                </c:pt>
                <c:pt idx="79454">
                  <c:v>79.454000000000008</c:v>
                </c:pt>
                <c:pt idx="79455">
                  <c:v>79.455000000000041</c:v>
                </c:pt>
                <c:pt idx="79456">
                  <c:v>79.456000000000017</c:v>
                </c:pt>
                <c:pt idx="79457">
                  <c:v>79.456999999999994</c:v>
                </c:pt>
                <c:pt idx="79458">
                  <c:v>79.458000000000027</c:v>
                </c:pt>
                <c:pt idx="79459">
                  <c:v>79.459000000000003</c:v>
                </c:pt>
                <c:pt idx="79460">
                  <c:v>79.460000000000036</c:v>
                </c:pt>
                <c:pt idx="79461">
                  <c:v>79.461000000000013</c:v>
                </c:pt>
                <c:pt idx="79462">
                  <c:v>79.462000000000046</c:v>
                </c:pt>
                <c:pt idx="79463">
                  <c:v>79.463000000000022</c:v>
                </c:pt>
                <c:pt idx="79464">
                  <c:v>79.463999999999999</c:v>
                </c:pt>
                <c:pt idx="79465">
                  <c:v>79.465000000000032</c:v>
                </c:pt>
                <c:pt idx="79466">
                  <c:v>79.466000000000008</c:v>
                </c:pt>
                <c:pt idx="79467">
                  <c:v>79.467000000000041</c:v>
                </c:pt>
                <c:pt idx="79468">
                  <c:v>79.468000000000018</c:v>
                </c:pt>
                <c:pt idx="79469">
                  <c:v>79.468999999999994</c:v>
                </c:pt>
                <c:pt idx="79470">
                  <c:v>79.470000000000027</c:v>
                </c:pt>
                <c:pt idx="79471">
                  <c:v>79.471000000000004</c:v>
                </c:pt>
                <c:pt idx="79472">
                  <c:v>79.472000000000037</c:v>
                </c:pt>
                <c:pt idx="79473">
                  <c:v>79.473000000000013</c:v>
                </c:pt>
                <c:pt idx="79474">
                  <c:v>79.474000000000046</c:v>
                </c:pt>
                <c:pt idx="79475">
                  <c:v>79.475000000000023</c:v>
                </c:pt>
                <c:pt idx="79476">
                  <c:v>79.475999999999999</c:v>
                </c:pt>
                <c:pt idx="79477">
                  <c:v>79.477000000000032</c:v>
                </c:pt>
                <c:pt idx="79478">
                  <c:v>79.478000000000009</c:v>
                </c:pt>
                <c:pt idx="79479">
                  <c:v>79.479000000000042</c:v>
                </c:pt>
                <c:pt idx="79480">
                  <c:v>79.480000000000018</c:v>
                </c:pt>
                <c:pt idx="79481">
                  <c:v>79.480999999999995</c:v>
                </c:pt>
                <c:pt idx="79482">
                  <c:v>79.482000000000028</c:v>
                </c:pt>
                <c:pt idx="79483">
                  <c:v>79.483000000000004</c:v>
                </c:pt>
                <c:pt idx="79484">
                  <c:v>79.484000000000037</c:v>
                </c:pt>
                <c:pt idx="79485">
                  <c:v>79.485000000000014</c:v>
                </c:pt>
                <c:pt idx="79486">
                  <c:v>79.48599999999999</c:v>
                </c:pt>
                <c:pt idx="79487">
                  <c:v>79.487000000000023</c:v>
                </c:pt>
                <c:pt idx="79488">
                  <c:v>79.488</c:v>
                </c:pt>
                <c:pt idx="79489">
                  <c:v>79.489000000000033</c:v>
                </c:pt>
                <c:pt idx="79490">
                  <c:v>79.490000000000009</c:v>
                </c:pt>
                <c:pt idx="79491">
                  <c:v>79.491000000000042</c:v>
                </c:pt>
                <c:pt idx="79492">
                  <c:v>79.492000000000019</c:v>
                </c:pt>
                <c:pt idx="79493">
                  <c:v>79.492999999999995</c:v>
                </c:pt>
                <c:pt idx="79494">
                  <c:v>79.494000000000028</c:v>
                </c:pt>
                <c:pt idx="79495">
                  <c:v>79.495000000000005</c:v>
                </c:pt>
                <c:pt idx="79496">
                  <c:v>79.496000000000038</c:v>
                </c:pt>
                <c:pt idx="79497">
                  <c:v>79.497000000000014</c:v>
                </c:pt>
                <c:pt idx="79498">
                  <c:v>79.49799999999999</c:v>
                </c:pt>
                <c:pt idx="79499">
                  <c:v>79.499000000000024</c:v>
                </c:pt>
                <c:pt idx="79500">
                  <c:v>79.5</c:v>
                </c:pt>
                <c:pt idx="79501">
                  <c:v>79.501000000000033</c:v>
                </c:pt>
                <c:pt idx="79502">
                  <c:v>79.50200000000001</c:v>
                </c:pt>
                <c:pt idx="79503">
                  <c:v>79.503000000000043</c:v>
                </c:pt>
                <c:pt idx="79504">
                  <c:v>79.504000000000019</c:v>
                </c:pt>
                <c:pt idx="79505">
                  <c:v>79.504999999999995</c:v>
                </c:pt>
                <c:pt idx="79506">
                  <c:v>79.506000000000029</c:v>
                </c:pt>
                <c:pt idx="79507">
                  <c:v>79.507000000000005</c:v>
                </c:pt>
                <c:pt idx="79508">
                  <c:v>79.508000000000038</c:v>
                </c:pt>
                <c:pt idx="79509">
                  <c:v>79.509000000000015</c:v>
                </c:pt>
                <c:pt idx="79510">
                  <c:v>79.509999999999991</c:v>
                </c:pt>
                <c:pt idx="79511">
                  <c:v>79.511000000000024</c:v>
                </c:pt>
                <c:pt idx="79512">
                  <c:v>79.512</c:v>
                </c:pt>
                <c:pt idx="79513">
                  <c:v>79.513000000000034</c:v>
                </c:pt>
                <c:pt idx="79514">
                  <c:v>79.51400000000001</c:v>
                </c:pt>
                <c:pt idx="79515">
                  <c:v>79.515000000000043</c:v>
                </c:pt>
                <c:pt idx="79516">
                  <c:v>79.51600000000002</c:v>
                </c:pt>
                <c:pt idx="79517">
                  <c:v>79.516999999999996</c:v>
                </c:pt>
                <c:pt idx="79518">
                  <c:v>79.518000000000029</c:v>
                </c:pt>
                <c:pt idx="79519">
                  <c:v>79.519000000000005</c:v>
                </c:pt>
                <c:pt idx="79520">
                  <c:v>79.520000000000039</c:v>
                </c:pt>
                <c:pt idx="79521">
                  <c:v>79.521000000000015</c:v>
                </c:pt>
                <c:pt idx="79522">
                  <c:v>79.521999999999991</c:v>
                </c:pt>
                <c:pt idx="79523">
                  <c:v>79.523000000000025</c:v>
                </c:pt>
                <c:pt idx="79524">
                  <c:v>79.524000000000001</c:v>
                </c:pt>
                <c:pt idx="79525">
                  <c:v>79.525000000000034</c:v>
                </c:pt>
                <c:pt idx="79526">
                  <c:v>79.52600000000001</c:v>
                </c:pt>
                <c:pt idx="79527">
                  <c:v>79.527000000000044</c:v>
                </c:pt>
                <c:pt idx="79528">
                  <c:v>79.52800000000002</c:v>
                </c:pt>
                <c:pt idx="79529">
                  <c:v>79.528999999999996</c:v>
                </c:pt>
                <c:pt idx="79530">
                  <c:v>79.53000000000003</c:v>
                </c:pt>
                <c:pt idx="79531">
                  <c:v>79.531000000000006</c:v>
                </c:pt>
                <c:pt idx="79532">
                  <c:v>79.532000000000039</c:v>
                </c:pt>
                <c:pt idx="79533">
                  <c:v>79.533000000000015</c:v>
                </c:pt>
                <c:pt idx="79534">
                  <c:v>79.533999999999992</c:v>
                </c:pt>
                <c:pt idx="79535">
                  <c:v>79.535000000000025</c:v>
                </c:pt>
                <c:pt idx="79536">
                  <c:v>79.536000000000001</c:v>
                </c:pt>
                <c:pt idx="79537">
                  <c:v>79.537000000000035</c:v>
                </c:pt>
                <c:pt idx="79538">
                  <c:v>79.538000000000011</c:v>
                </c:pt>
                <c:pt idx="79539">
                  <c:v>79.539000000000044</c:v>
                </c:pt>
                <c:pt idx="79540">
                  <c:v>79.54000000000002</c:v>
                </c:pt>
                <c:pt idx="79541">
                  <c:v>79.540999999999997</c:v>
                </c:pt>
                <c:pt idx="79542">
                  <c:v>79.54200000000003</c:v>
                </c:pt>
                <c:pt idx="79543">
                  <c:v>79.543000000000006</c:v>
                </c:pt>
                <c:pt idx="79544">
                  <c:v>79.54400000000004</c:v>
                </c:pt>
                <c:pt idx="79545">
                  <c:v>79.545000000000016</c:v>
                </c:pt>
                <c:pt idx="79546">
                  <c:v>79.545999999999992</c:v>
                </c:pt>
                <c:pt idx="79547">
                  <c:v>79.547000000000025</c:v>
                </c:pt>
                <c:pt idx="79548">
                  <c:v>79.548000000000002</c:v>
                </c:pt>
                <c:pt idx="79549">
                  <c:v>79.549000000000035</c:v>
                </c:pt>
                <c:pt idx="79550">
                  <c:v>79.550000000000011</c:v>
                </c:pt>
                <c:pt idx="79551">
                  <c:v>79.551000000000045</c:v>
                </c:pt>
                <c:pt idx="79552">
                  <c:v>79.552000000000021</c:v>
                </c:pt>
                <c:pt idx="79553">
                  <c:v>79.552999999999997</c:v>
                </c:pt>
                <c:pt idx="79554">
                  <c:v>79.55400000000003</c:v>
                </c:pt>
                <c:pt idx="79555">
                  <c:v>79.555000000000007</c:v>
                </c:pt>
                <c:pt idx="79556">
                  <c:v>79.55600000000004</c:v>
                </c:pt>
                <c:pt idx="79557">
                  <c:v>79.557000000000016</c:v>
                </c:pt>
                <c:pt idx="79558">
                  <c:v>79.557999999999993</c:v>
                </c:pt>
                <c:pt idx="79559">
                  <c:v>79.559000000000026</c:v>
                </c:pt>
                <c:pt idx="79560">
                  <c:v>79.56</c:v>
                </c:pt>
                <c:pt idx="79561">
                  <c:v>79.561000000000035</c:v>
                </c:pt>
                <c:pt idx="79562">
                  <c:v>79.562000000000012</c:v>
                </c:pt>
                <c:pt idx="79563">
                  <c:v>79.563000000000045</c:v>
                </c:pt>
                <c:pt idx="79564">
                  <c:v>79.564000000000021</c:v>
                </c:pt>
                <c:pt idx="79565">
                  <c:v>79.564999999999998</c:v>
                </c:pt>
                <c:pt idx="79566">
                  <c:v>79.566000000000031</c:v>
                </c:pt>
                <c:pt idx="79567">
                  <c:v>79.567000000000007</c:v>
                </c:pt>
                <c:pt idx="79568">
                  <c:v>79.56800000000004</c:v>
                </c:pt>
                <c:pt idx="79569">
                  <c:v>79.569000000000017</c:v>
                </c:pt>
                <c:pt idx="79570">
                  <c:v>79.569999999999993</c:v>
                </c:pt>
                <c:pt idx="79571">
                  <c:v>79.571000000000026</c:v>
                </c:pt>
                <c:pt idx="79572">
                  <c:v>79.572000000000003</c:v>
                </c:pt>
                <c:pt idx="79573">
                  <c:v>79.573000000000036</c:v>
                </c:pt>
                <c:pt idx="79574">
                  <c:v>79.574000000000012</c:v>
                </c:pt>
                <c:pt idx="79575">
                  <c:v>79.575000000000045</c:v>
                </c:pt>
                <c:pt idx="79576">
                  <c:v>79.576000000000022</c:v>
                </c:pt>
                <c:pt idx="79577">
                  <c:v>79.576999999999998</c:v>
                </c:pt>
                <c:pt idx="79578">
                  <c:v>79.578000000000031</c:v>
                </c:pt>
                <c:pt idx="79579">
                  <c:v>79.579000000000008</c:v>
                </c:pt>
                <c:pt idx="79580">
                  <c:v>79.580000000000041</c:v>
                </c:pt>
                <c:pt idx="79581">
                  <c:v>79.581000000000017</c:v>
                </c:pt>
                <c:pt idx="79582">
                  <c:v>79.581999999999994</c:v>
                </c:pt>
                <c:pt idx="79583">
                  <c:v>79.583000000000027</c:v>
                </c:pt>
                <c:pt idx="79584">
                  <c:v>79.584000000000003</c:v>
                </c:pt>
                <c:pt idx="79585">
                  <c:v>79.585000000000036</c:v>
                </c:pt>
                <c:pt idx="79586">
                  <c:v>79.586000000000013</c:v>
                </c:pt>
                <c:pt idx="79587">
                  <c:v>79.587000000000046</c:v>
                </c:pt>
                <c:pt idx="79588">
                  <c:v>79.588000000000022</c:v>
                </c:pt>
                <c:pt idx="79589">
                  <c:v>79.588999999999999</c:v>
                </c:pt>
                <c:pt idx="79590">
                  <c:v>79.590000000000032</c:v>
                </c:pt>
                <c:pt idx="79591">
                  <c:v>79.591000000000008</c:v>
                </c:pt>
                <c:pt idx="79592">
                  <c:v>79.592000000000041</c:v>
                </c:pt>
                <c:pt idx="79593">
                  <c:v>79.593000000000018</c:v>
                </c:pt>
                <c:pt idx="79594">
                  <c:v>79.593999999999994</c:v>
                </c:pt>
                <c:pt idx="79595">
                  <c:v>79.595000000000027</c:v>
                </c:pt>
                <c:pt idx="79596">
                  <c:v>79.596000000000004</c:v>
                </c:pt>
                <c:pt idx="79597">
                  <c:v>79.597000000000037</c:v>
                </c:pt>
                <c:pt idx="79598">
                  <c:v>79.598000000000013</c:v>
                </c:pt>
                <c:pt idx="79599">
                  <c:v>79.599000000000046</c:v>
                </c:pt>
                <c:pt idx="79600">
                  <c:v>79.600000000000023</c:v>
                </c:pt>
                <c:pt idx="79601">
                  <c:v>79.600999999999999</c:v>
                </c:pt>
                <c:pt idx="79602">
                  <c:v>79.602000000000032</c:v>
                </c:pt>
                <c:pt idx="79603">
                  <c:v>79.603000000000009</c:v>
                </c:pt>
                <c:pt idx="79604">
                  <c:v>79.604000000000042</c:v>
                </c:pt>
                <c:pt idx="79605">
                  <c:v>79.605000000000018</c:v>
                </c:pt>
                <c:pt idx="79606">
                  <c:v>79.605999999999995</c:v>
                </c:pt>
                <c:pt idx="79607">
                  <c:v>79.607000000000028</c:v>
                </c:pt>
                <c:pt idx="79608">
                  <c:v>79.608000000000004</c:v>
                </c:pt>
                <c:pt idx="79609">
                  <c:v>79.609000000000037</c:v>
                </c:pt>
                <c:pt idx="79610">
                  <c:v>79.610000000000014</c:v>
                </c:pt>
                <c:pt idx="79611">
                  <c:v>79.61099999999999</c:v>
                </c:pt>
                <c:pt idx="79612">
                  <c:v>79.612000000000023</c:v>
                </c:pt>
                <c:pt idx="79613">
                  <c:v>79.613</c:v>
                </c:pt>
                <c:pt idx="79614">
                  <c:v>79.614000000000033</c:v>
                </c:pt>
                <c:pt idx="79615">
                  <c:v>79.615000000000009</c:v>
                </c:pt>
                <c:pt idx="79616">
                  <c:v>79.616000000000042</c:v>
                </c:pt>
                <c:pt idx="79617">
                  <c:v>79.617000000000019</c:v>
                </c:pt>
                <c:pt idx="79618">
                  <c:v>79.617999999999995</c:v>
                </c:pt>
                <c:pt idx="79619">
                  <c:v>79.619000000000028</c:v>
                </c:pt>
                <c:pt idx="79620">
                  <c:v>79.62</c:v>
                </c:pt>
                <c:pt idx="79621">
                  <c:v>79.621000000000038</c:v>
                </c:pt>
                <c:pt idx="79622">
                  <c:v>79.622000000000014</c:v>
                </c:pt>
                <c:pt idx="79623">
                  <c:v>79.62299999999999</c:v>
                </c:pt>
                <c:pt idx="79624">
                  <c:v>79.624000000000024</c:v>
                </c:pt>
                <c:pt idx="79625">
                  <c:v>79.625</c:v>
                </c:pt>
                <c:pt idx="79626">
                  <c:v>79.626000000000033</c:v>
                </c:pt>
                <c:pt idx="79627">
                  <c:v>79.62700000000001</c:v>
                </c:pt>
                <c:pt idx="79628">
                  <c:v>79.628000000000043</c:v>
                </c:pt>
                <c:pt idx="79629">
                  <c:v>79.629000000000019</c:v>
                </c:pt>
                <c:pt idx="79630">
                  <c:v>79.63</c:v>
                </c:pt>
                <c:pt idx="79631">
                  <c:v>79.631000000000029</c:v>
                </c:pt>
                <c:pt idx="79632">
                  <c:v>79.632000000000005</c:v>
                </c:pt>
                <c:pt idx="79633">
                  <c:v>79.633000000000038</c:v>
                </c:pt>
                <c:pt idx="79634">
                  <c:v>79.634000000000015</c:v>
                </c:pt>
                <c:pt idx="79635">
                  <c:v>79.634999999999991</c:v>
                </c:pt>
                <c:pt idx="79636">
                  <c:v>79.636000000000024</c:v>
                </c:pt>
                <c:pt idx="79637">
                  <c:v>79.637</c:v>
                </c:pt>
                <c:pt idx="79638">
                  <c:v>79.638000000000034</c:v>
                </c:pt>
                <c:pt idx="79639">
                  <c:v>79.63900000000001</c:v>
                </c:pt>
                <c:pt idx="79640">
                  <c:v>79.640000000000043</c:v>
                </c:pt>
                <c:pt idx="79641">
                  <c:v>79.64100000000002</c:v>
                </c:pt>
                <c:pt idx="79642">
                  <c:v>79.641999999999996</c:v>
                </c:pt>
                <c:pt idx="79643">
                  <c:v>79.643000000000029</c:v>
                </c:pt>
                <c:pt idx="79644">
                  <c:v>79.644000000000005</c:v>
                </c:pt>
                <c:pt idx="79645">
                  <c:v>79.645000000000039</c:v>
                </c:pt>
                <c:pt idx="79646">
                  <c:v>79.646000000000015</c:v>
                </c:pt>
                <c:pt idx="79647">
                  <c:v>79.646999999999991</c:v>
                </c:pt>
                <c:pt idx="79648">
                  <c:v>79.648000000000025</c:v>
                </c:pt>
                <c:pt idx="79649">
                  <c:v>79.649000000000001</c:v>
                </c:pt>
                <c:pt idx="79650">
                  <c:v>79.650000000000034</c:v>
                </c:pt>
                <c:pt idx="79651">
                  <c:v>79.65100000000001</c:v>
                </c:pt>
                <c:pt idx="79652">
                  <c:v>79.652000000000044</c:v>
                </c:pt>
                <c:pt idx="79653">
                  <c:v>79.65300000000002</c:v>
                </c:pt>
                <c:pt idx="79654">
                  <c:v>79.653999999999996</c:v>
                </c:pt>
                <c:pt idx="79655">
                  <c:v>79.65500000000003</c:v>
                </c:pt>
                <c:pt idx="79656">
                  <c:v>79.656000000000006</c:v>
                </c:pt>
                <c:pt idx="79657">
                  <c:v>79.657000000000039</c:v>
                </c:pt>
                <c:pt idx="79658">
                  <c:v>79.658000000000015</c:v>
                </c:pt>
                <c:pt idx="79659">
                  <c:v>79.658999999999992</c:v>
                </c:pt>
                <c:pt idx="79660">
                  <c:v>79.660000000000025</c:v>
                </c:pt>
                <c:pt idx="79661">
                  <c:v>79.661000000000001</c:v>
                </c:pt>
                <c:pt idx="79662">
                  <c:v>79.662000000000035</c:v>
                </c:pt>
                <c:pt idx="79663">
                  <c:v>79.663000000000011</c:v>
                </c:pt>
                <c:pt idx="79664">
                  <c:v>79.664000000000044</c:v>
                </c:pt>
                <c:pt idx="79665">
                  <c:v>79.66500000000002</c:v>
                </c:pt>
                <c:pt idx="79666">
                  <c:v>79.665999999999997</c:v>
                </c:pt>
                <c:pt idx="79667">
                  <c:v>79.66700000000003</c:v>
                </c:pt>
                <c:pt idx="79668">
                  <c:v>79.668000000000006</c:v>
                </c:pt>
                <c:pt idx="79669">
                  <c:v>79.66900000000004</c:v>
                </c:pt>
                <c:pt idx="79670">
                  <c:v>79.670000000000016</c:v>
                </c:pt>
                <c:pt idx="79671">
                  <c:v>79.670999999999992</c:v>
                </c:pt>
                <c:pt idx="79672">
                  <c:v>79.672000000000025</c:v>
                </c:pt>
                <c:pt idx="79673">
                  <c:v>79.673000000000002</c:v>
                </c:pt>
                <c:pt idx="79674">
                  <c:v>79.674000000000035</c:v>
                </c:pt>
                <c:pt idx="79675">
                  <c:v>79.675000000000011</c:v>
                </c:pt>
                <c:pt idx="79676">
                  <c:v>79.676000000000045</c:v>
                </c:pt>
                <c:pt idx="79677">
                  <c:v>79.677000000000021</c:v>
                </c:pt>
                <c:pt idx="79678">
                  <c:v>79.677999999999997</c:v>
                </c:pt>
                <c:pt idx="79679">
                  <c:v>79.67900000000003</c:v>
                </c:pt>
                <c:pt idx="79680">
                  <c:v>79.680000000000007</c:v>
                </c:pt>
                <c:pt idx="79681">
                  <c:v>79.68100000000004</c:v>
                </c:pt>
                <c:pt idx="79682">
                  <c:v>79.682000000000016</c:v>
                </c:pt>
                <c:pt idx="79683">
                  <c:v>79.682999999999993</c:v>
                </c:pt>
                <c:pt idx="79684">
                  <c:v>79.684000000000026</c:v>
                </c:pt>
                <c:pt idx="79685">
                  <c:v>79.685000000000002</c:v>
                </c:pt>
                <c:pt idx="79686">
                  <c:v>79.686000000000035</c:v>
                </c:pt>
                <c:pt idx="79687">
                  <c:v>79.687000000000012</c:v>
                </c:pt>
                <c:pt idx="79688">
                  <c:v>79.688000000000045</c:v>
                </c:pt>
                <c:pt idx="79689">
                  <c:v>79.689000000000021</c:v>
                </c:pt>
                <c:pt idx="79690">
                  <c:v>79.69</c:v>
                </c:pt>
                <c:pt idx="79691">
                  <c:v>79.691000000000031</c:v>
                </c:pt>
                <c:pt idx="79692">
                  <c:v>79.692000000000007</c:v>
                </c:pt>
                <c:pt idx="79693">
                  <c:v>79.69300000000004</c:v>
                </c:pt>
                <c:pt idx="79694">
                  <c:v>79.694000000000017</c:v>
                </c:pt>
                <c:pt idx="79695">
                  <c:v>79.694999999999993</c:v>
                </c:pt>
                <c:pt idx="79696">
                  <c:v>79.696000000000026</c:v>
                </c:pt>
                <c:pt idx="79697">
                  <c:v>79.697000000000003</c:v>
                </c:pt>
                <c:pt idx="79698">
                  <c:v>79.698000000000036</c:v>
                </c:pt>
                <c:pt idx="79699">
                  <c:v>79.699000000000012</c:v>
                </c:pt>
                <c:pt idx="79700">
                  <c:v>79.700000000000045</c:v>
                </c:pt>
                <c:pt idx="79701">
                  <c:v>79.701000000000022</c:v>
                </c:pt>
                <c:pt idx="79702">
                  <c:v>79.701999999999998</c:v>
                </c:pt>
                <c:pt idx="79703">
                  <c:v>79.703000000000031</c:v>
                </c:pt>
                <c:pt idx="79704">
                  <c:v>79.704000000000008</c:v>
                </c:pt>
                <c:pt idx="79705">
                  <c:v>79.705000000000041</c:v>
                </c:pt>
                <c:pt idx="79706">
                  <c:v>79.706000000000017</c:v>
                </c:pt>
                <c:pt idx="79707">
                  <c:v>79.706999999999994</c:v>
                </c:pt>
                <c:pt idx="79708">
                  <c:v>79.708000000000027</c:v>
                </c:pt>
                <c:pt idx="79709">
                  <c:v>79.709000000000003</c:v>
                </c:pt>
                <c:pt idx="79710">
                  <c:v>79.710000000000036</c:v>
                </c:pt>
                <c:pt idx="79711">
                  <c:v>79.711000000000013</c:v>
                </c:pt>
                <c:pt idx="79712">
                  <c:v>79.712000000000046</c:v>
                </c:pt>
                <c:pt idx="79713">
                  <c:v>79.713000000000022</c:v>
                </c:pt>
                <c:pt idx="79714">
                  <c:v>79.713999999999999</c:v>
                </c:pt>
                <c:pt idx="79715">
                  <c:v>79.715000000000032</c:v>
                </c:pt>
                <c:pt idx="79716">
                  <c:v>79.716000000000008</c:v>
                </c:pt>
                <c:pt idx="79717">
                  <c:v>79.717000000000041</c:v>
                </c:pt>
                <c:pt idx="79718">
                  <c:v>79.718000000000018</c:v>
                </c:pt>
                <c:pt idx="79719">
                  <c:v>79.718999999999994</c:v>
                </c:pt>
                <c:pt idx="79720">
                  <c:v>79.720000000000027</c:v>
                </c:pt>
                <c:pt idx="79721">
                  <c:v>79.721000000000004</c:v>
                </c:pt>
                <c:pt idx="79722">
                  <c:v>79.722000000000037</c:v>
                </c:pt>
                <c:pt idx="79723">
                  <c:v>79.723000000000013</c:v>
                </c:pt>
                <c:pt idx="79724">
                  <c:v>79.724000000000046</c:v>
                </c:pt>
                <c:pt idx="79725">
                  <c:v>79.725000000000023</c:v>
                </c:pt>
                <c:pt idx="79726">
                  <c:v>79.725999999999999</c:v>
                </c:pt>
                <c:pt idx="79727">
                  <c:v>79.727000000000032</c:v>
                </c:pt>
                <c:pt idx="79728">
                  <c:v>79.728000000000009</c:v>
                </c:pt>
                <c:pt idx="79729">
                  <c:v>79.729000000000042</c:v>
                </c:pt>
                <c:pt idx="79730">
                  <c:v>79.730000000000018</c:v>
                </c:pt>
                <c:pt idx="79731">
                  <c:v>79.730999999999995</c:v>
                </c:pt>
                <c:pt idx="79732">
                  <c:v>79.732000000000028</c:v>
                </c:pt>
                <c:pt idx="79733">
                  <c:v>79.733000000000004</c:v>
                </c:pt>
                <c:pt idx="79734">
                  <c:v>79.734000000000037</c:v>
                </c:pt>
                <c:pt idx="79735">
                  <c:v>79.735000000000014</c:v>
                </c:pt>
                <c:pt idx="79736">
                  <c:v>79.73599999999999</c:v>
                </c:pt>
                <c:pt idx="79737">
                  <c:v>79.737000000000023</c:v>
                </c:pt>
                <c:pt idx="79738">
                  <c:v>79.738</c:v>
                </c:pt>
                <c:pt idx="79739">
                  <c:v>79.739000000000033</c:v>
                </c:pt>
                <c:pt idx="79740">
                  <c:v>79.740000000000009</c:v>
                </c:pt>
                <c:pt idx="79741">
                  <c:v>79.741000000000042</c:v>
                </c:pt>
                <c:pt idx="79742">
                  <c:v>79.742000000000019</c:v>
                </c:pt>
                <c:pt idx="79743">
                  <c:v>79.742999999999995</c:v>
                </c:pt>
                <c:pt idx="79744">
                  <c:v>79.744000000000028</c:v>
                </c:pt>
                <c:pt idx="79745">
                  <c:v>79.745000000000005</c:v>
                </c:pt>
                <c:pt idx="79746">
                  <c:v>79.746000000000038</c:v>
                </c:pt>
                <c:pt idx="79747">
                  <c:v>79.747000000000014</c:v>
                </c:pt>
                <c:pt idx="79748">
                  <c:v>79.74799999999999</c:v>
                </c:pt>
                <c:pt idx="79749">
                  <c:v>79.749000000000024</c:v>
                </c:pt>
                <c:pt idx="79750">
                  <c:v>79.75</c:v>
                </c:pt>
                <c:pt idx="79751">
                  <c:v>79.751000000000033</c:v>
                </c:pt>
                <c:pt idx="79752">
                  <c:v>79.75200000000001</c:v>
                </c:pt>
                <c:pt idx="79753">
                  <c:v>79.753000000000043</c:v>
                </c:pt>
                <c:pt idx="79754">
                  <c:v>79.754000000000019</c:v>
                </c:pt>
                <c:pt idx="79755">
                  <c:v>79.754999999999995</c:v>
                </c:pt>
                <c:pt idx="79756">
                  <c:v>79.756000000000029</c:v>
                </c:pt>
                <c:pt idx="79757">
                  <c:v>79.757000000000005</c:v>
                </c:pt>
                <c:pt idx="79758">
                  <c:v>79.758000000000038</c:v>
                </c:pt>
                <c:pt idx="79759">
                  <c:v>79.759000000000015</c:v>
                </c:pt>
                <c:pt idx="79760">
                  <c:v>79.759999999999991</c:v>
                </c:pt>
                <c:pt idx="79761">
                  <c:v>79.761000000000024</c:v>
                </c:pt>
                <c:pt idx="79762">
                  <c:v>79.762</c:v>
                </c:pt>
                <c:pt idx="79763">
                  <c:v>79.763000000000034</c:v>
                </c:pt>
                <c:pt idx="79764">
                  <c:v>79.76400000000001</c:v>
                </c:pt>
                <c:pt idx="79765">
                  <c:v>79.765000000000043</c:v>
                </c:pt>
                <c:pt idx="79766">
                  <c:v>79.76600000000002</c:v>
                </c:pt>
                <c:pt idx="79767">
                  <c:v>79.766999999999996</c:v>
                </c:pt>
                <c:pt idx="79768">
                  <c:v>79.768000000000029</c:v>
                </c:pt>
                <c:pt idx="79769">
                  <c:v>79.769000000000005</c:v>
                </c:pt>
                <c:pt idx="79770">
                  <c:v>79.770000000000039</c:v>
                </c:pt>
                <c:pt idx="79771">
                  <c:v>79.771000000000015</c:v>
                </c:pt>
                <c:pt idx="79772">
                  <c:v>79.771999999999991</c:v>
                </c:pt>
                <c:pt idx="79773">
                  <c:v>79.773000000000025</c:v>
                </c:pt>
                <c:pt idx="79774">
                  <c:v>79.774000000000001</c:v>
                </c:pt>
                <c:pt idx="79775">
                  <c:v>79.775000000000034</c:v>
                </c:pt>
                <c:pt idx="79776">
                  <c:v>79.77600000000001</c:v>
                </c:pt>
                <c:pt idx="79777">
                  <c:v>79.777000000000044</c:v>
                </c:pt>
                <c:pt idx="79778">
                  <c:v>79.77800000000002</c:v>
                </c:pt>
                <c:pt idx="79779">
                  <c:v>79.778999999999996</c:v>
                </c:pt>
                <c:pt idx="79780">
                  <c:v>79.78000000000003</c:v>
                </c:pt>
                <c:pt idx="79781">
                  <c:v>79.781000000000006</c:v>
                </c:pt>
                <c:pt idx="79782">
                  <c:v>79.782000000000039</c:v>
                </c:pt>
                <c:pt idx="79783">
                  <c:v>79.783000000000015</c:v>
                </c:pt>
                <c:pt idx="79784">
                  <c:v>79.783999999999992</c:v>
                </c:pt>
                <c:pt idx="79785">
                  <c:v>79.785000000000025</c:v>
                </c:pt>
                <c:pt idx="79786">
                  <c:v>79.786000000000001</c:v>
                </c:pt>
                <c:pt idx="79787">
                  <c:v>79.787000000000035</c:v>
                </c:pt>
                <c:pt idx="79788">
                  <c:v>79.788000000000011</c:v>
                </c:pt>
                <c:pt idx="79789">
                  <c:v>79.789000000000044</c:v>
                </c:pt>
                <c:pt idx="79790">
                  <c:v>79.79000000000002</c:v>
                </c:pt>
                <c:pt idx="79791">
                  <c:v>79.790999999999997</c:v>
                </c:pt>
                <c:pt idx="79792">
                  <c:v>79.79200000000003</c:v>
                </c:pt>
                <c:pt idx="79793">
                  <c:v>79.793000000000006</c:v>
                </c:pt>
                <c:pt idx="79794">
                  <c:v>79.79400000000004</c:v>
                </c:pt>
                <c:pt idx="79795">
                  <c:v>79.795000000000016</c:v>
                </c:pt>
                <c:pt idx="79796">
                  <c:v>79.795999999999992</c:v>
                </c:pt>
                <c:pt idx="79797">
                  <c:v>79.797000000000025</c:v>
                </c:pt>
                <c:pt idx="79798">
                  <c:v>79.798000000000002</c:v>
                </c:pt>
                <c:pt idx="79799">
                  <c:v>79.799000000000035</c:v>
                </c:pt>
                <c:pt idx="79800">
                  <c:v>79.800000000000011</c:v>
                </c:pt>
                <c:pt idx="79801">
                  <c:v>79.801000000000045</c:v>
                </c:pt>
                <c:pt idx="79802">
                  <c:v>79.802000000000021</c:v>
                </c:pt>
                <c:pt idx="79803">
                  <c:v>79.802999999999997</c:v>
                </c:pt>
                <c:pt idx="79804">
                  <c:v>79.80400000000003</c:v>
                </c:pt>
                <c:pt idx="79805">
                  <c:v>79.805000000000007</c:v>
                </c:pt>
                <c:pt idx="79806">
                  <c:v>79.80600000000004</c:v>
                </c:pt>
                <c:pt idx="79807">
                  <c:v>79.807000000000016</c:v>
                </c:pt>
                <c:pt idx="79808">
                  <c:v>79.807999999999993</c:v>
                </c:pt>
                <c:pt idx="79809">
                  <c:v>79.809000000000026</c:v>
                </c:pt>
                <c:pt idx="79810">
                  <c:v>79.81</c:v>
                </c:pt>
                <c:pt idx="79811">
                  <c:v>79.811000000000035</c:v>
                </c:pt>
                <c:pt idx="79812">
                  <c:v>79.812000000000012</c:v>
                </c:pt>
                <c:pt idx="79813">
                  <c:v>79.813000000000045</c:v>
                </c:pt>
                <c:pt idx="79814">
                  <c:v>79.814000000000021</c:v>
                </c:pt>
                <c:pt idx="79815">
                  <c:v>79.814999999999998</c:v>
                </c:pt>
                <c:pt idx="79816">
                  <c:v>79.816000000000031</c:v>
                </c:pt>
                <c:pt idx="79817">
                  <c:v>79.817000000000007</c:v>
                </c:pt>
                <c:pt idx="79818">
                  <c:v>79.81800000000004</c:v>
                </c:pt>
                <c:pt idx="79819">
                  <c:v>79.819000000000017</c:v>
                </c:pt>
                <c:pt idx="79820">
                  <c:v>79.819999999999993</c:v>
                </c:pt>
                <c:pt idx="79821">
                  <c:v>79.821000000000026</c:v>
                </c:pt>
                <c:pt idx="79822">
                  <c:v>79.822000000000003</c:v>
                </c:pt>
                <c:pt idx="79823">
                  <c:v>79.823000000000036</c:v>
                </c:pt>
                <c:pt idx="79824">
                  <c:v>79.824000000000012</c:v>
                </c:pt>
                <c:pt idx="79825">
                  <c:v>79.825000000000045</c:v>
                </c:pt>
                <c:pt idx="79826">
                  <c:v>79.826000000000022</c:v>
                </c:pt>
                <c:pt idx="79827">
                  <c:v>79.826999999999998</c:v>
                </c:pt>
                <c:pt idx="79828">
                  <c:v>79.828000000000031</c:v>
                </c:pt>
                <c:pt idx="79829">
                  <c:v>79.829000000000008</c:v>
                </c:pt>
                <c:pt idx="79830">
                  <c:v>79.830000000000041</c:v>
                </c:pt>
                <c:pt idx="79831">
                  <c:v>79.831000000000017</c:v>
                </c:pt>
                <c:pt idx="79832">
                  <c:v>79.831999999999994</c:v>
                </c:pt>
                <c:pt idx="79833">
                  <c:v>79.833000000000027</c:v>
                </c:pt>
                <c:pt idx="79834">
                  <c:v>79.834000000000003</c:v>
                </c:pt>
                <c:pt idx="79835">
                  <c:v>79.835000000000036</c:v>
                </c:pt>
                <c:pt idx="79836">
                  <c:v>79.836000000000013</c:v>
                </c:pt>
                <c:pt idx="79837">
                  <c:v>79.837000000000046</c:v>
                </c:pt>
                <c:pt idx="79838">
                  <c:v>79.838000000000022</c:v>
                </c:pt>
                <c:pt idx="79839">
                  <c:v>79.838999999999999</c:v>
                </c:pt>
                <c:pt idx="79840">
                  <c:v>79.840000000000032</c:v>
                </c:pt>
                <c:pt idx="79841">
                  <c:v>79.841000000000008</c:v>
                </c:pt>
                <c:pt idx="79842">
                  <c:v>79.842000000000041</c:v>
                </c:pt>
                <c:pt idx="79843">
                  <c:v>79.843000000000018</c:v>
                </c:pt>
                <c:pt idx="79844">
                  <c:v>79.843999999999994</c:v>
                </c:pt>
                <c:pt idx="79845">
                  <c:v>79.845000000000027</c:v>
                </c:pt>
                <c:pt idx="79846">
                  <c:v>79.846000000000004</c:v>
                </c:pt>
                <c:pt idx="79847">
                  <c:v>79.847000000000037</c:v>
                </c:pt>
                <c:pt idx="79848">
                  <c:v>79.848000000000013</c:v>
                </c:pt>
                <c:pt idx="79849">
                  <c:v>79.849000000000046</c:v>
                </c:pt>
                <c:pt idx="79850">
                  <c:v>79.850000000000023</c:v>
                </c:pt>
                <c:pt idx="79851">
                  <c:v>79.850999999999999</c:v>
                </c:pt>
                <c:pt idx="79852">
                  <c:v>79.852000000000032</c:v>
                </c:pt>
                <c:pt idx="79853">
                  <c:v>79.853000000000009</c:v>
                </c:pt>
                <c:pt idx="79854">
                  <c:v>79.854000000000042</c:v>
                </c:pt>
                <c:pt idx="79855">
                  <c:v>79.855000000000018</c:v>
                </c:pt>
                <c:pt idx="79856">
                  <c:v>79.855999999999995</c:v>
                </c:pt>
                <c:pt idx="79857">
                  <c:v>79.857000000000028</c:v>
                </c:pt>
                <c:pt idx="79858">
                  <c:v>79.858000000000004</c:v>
                </c:pt>
                <c:pt idx="79859">
                  <c:v>79.859000000000037</c:v>
                </c:pt>
                <c:pt idx="79860">
                  <c:v>79.860000000000014</c:v>
                </c:pt>
                <c:pt idx="79861">
                  <c:v>79.86099999999999</c:v>
                </c:pt>
                <c:pt idx="79862">
                  <c:v>79.862000000000023</c:v>
                </c:pt>
                <c:pt idx="79863">
                  <c:v>79.863</c:v>
                </c:pt>
                <c:pt idx="79864">
                  <c:v>79.864000000000033</c:v>
                </c:pt>
                <c:pt idx="79865">
                  <c:v>79.865000000000009</c:v>
                </c:pt>
                <c:pt idx="79866">
                  <c:v>79.866000000000042</c:v>
                </c:pt>
                <c:pt idx="79867">
                  <c:v>79.867000000000019</c:v>
                </c:pt>
                <c:pt idx="79868">
                  <c:v>79.867999999999995</c:v>
                </c:pt>
                <c:pt idx="79869">
                  <c:v>79.869000000000028</c:v>
                </c:pt>
                <c:pt idx="79870">
                  <c:v>79.87</c:v>
                </c:pt>
                <c:pt idx="79871">
                  <c:v>79.871000000000038</c:v>
                </c:pt>
                <c:pt idx="79872">
                  <c:v>79.872000000000014</c:v>
                </c:pt>
                <c:pt idx="79873">
                  <c:v>79.87299999999999</c:v>
                </c:pt>
                <c:pt idx="79874">
                  <c:v>79.874000000000024</c:v>
                </c:pt>
                <c:pt idx="79875">
                  <c:v>79.875</c:v>
                </c:pt>
                <c:pt idx="79876">
                  <c:v>79.876000000000033</c:v>
                </c:pt>
                <c:pt idx="79877">
                  <c:v>79.87700000000001</c:v>
                </c:pt>
                <c:pt idx="79878">
                  <c:v>79.878000000000043</c:v>
                </c:pt>
                <c:pt idx="79879">
                  <c:v>79.879000000000019</c:v>
                </c:pt>
                <c:pt idx="79880">
                  <c:v>79.88</c:v>
                </c:pt>
                <c:pt idx="79881">
                  <c:v>79.881000000000029</c:v>
                </c:pt>
                <c:pt idx="79882">
                  <c:v>79.882000000000005</c:v>
                </c:pt>
                <c:pt idx="79883">
                  <c:v>79.883000000000038</c:v>
                </c:pt>
                <c:pt idx="79884">
                  <c:v>79.884000000000015</c:v>
                </c:pt>
                <c:pt idx="79885">
                  <c:v>79.884999999999991</c:v>
                </c:pt>
                <c:pt idx="79886">
                  <c:v>79.886000000000024</c:v>
                </c:pt>
                <c:pt idx="79887">
                  <c:v>79.887</c:v>
                </c:pt>
                <c:pt idx="79888">
                  <c:v>79.888000000000034</c:v>
                </c:pt>
                <c:pt idx="79889">
                  <c:v>79.88900000000001</c:v>
                </c:pt>
                <c:pt idx="79890">
                  <c:v>79.890000000000043</c:v>
                </c:pt>
                <c:pt idx="79891">
                  <c:v>79.89100000000002</c:v>
                </c:pt>
                <c:pt idx="79892">
                  <c:v>79.891999999999996</c:v>
                </c:pt>
                <c:pt idx="79893">
                  <c:v>79.893000000000029</c:v>
                </c:pt>
                <c:pt idx="79894">
                  <c:v>79.894000000000005</c:v>
                </c:pt>
                <c:pt idx="79895">
                  <c:v>79.895000000000039</c:v>
                </c:pt>
                <c:pt idx="79896">
                  <c:v>79.896000000000015</c:v>
                </c:pt>
                <c:pt idx="79897">
                  <c:v>79.896999999999991</c:v>
                </c:pt>
                <c:pt idx="79898">
                  <c:v>79.898000000000025</c:v>
                </c:pt>
                <c:pt idx="79899">
                  <c:v>79.899000000000001</c:v>
                </c:pt>
                <c:pt idx="79900">
                  <c:v>79.900000000000034</c:v>
                </c:pt>
                <c:pt idx="79901">
                  <c:v>79.90100000000001</c:v>
                </c:pt>
                <c:pt idx="79902">
                  <c:v>79.902000000000044</c:v>
                </c:pt>
                <c:pt idx="79903">
                  <c:v>79.90300000000002</c:v>
                </c:pt>
                <c:pt idx="79904">
                  <c:v>79.903999999999996</c:v>
                </c:pt>
                <c:pt idx="79905">
                  <c:v>79.90500000000003</c:v>
                </c:pt>
                <c:pt idx="79906">
                  <c:v>79.906000000000006</c:v>
                </c:pt>
                <c:pt idx="79907">
                  <c:v>79.907000000000039</c:v>
                </c:pt>
                <c:pt idx="79908">
                  <c:v>79.908000000000015</c:v>
                </c:pt>
                <c:pt idx="79909">
                  <c:v>79.908999999999992</c:v>
                </c:pt>
                <c:pt idx="79910">
                  <c:v>79.910000000000025</c:v>
                </c:pt>
                <c:pt idx="79911">
                  <c:v>79.911000000000001</c:v>
                </c:pt>
                <c:pt idx="79912">
                  <c:v>79.912000000000035</c:v>
                </c:pt>
                <c:pt idx="79913">
                  <c:v>79.913000000000011</c:v>
                </c:pt>
                <c:pt idx="79914">
                  <c:v>79.914000000000044</c:v>
                </c:pt>
                <c:pt idx="79915">
                  <c:v>79.91500000000002</c:v>
                </c:pt>
                <c:pt idx="79916">
                  <c:v>79.915999999999997</c:v>
                </c:pt>
                <c:pt idx="79917">
                  <c:v>79.91700000000003</c:v>
                </c:pt>
                <c:pt idx="79918">
                  <c:v>79.918000000000006</c:v>
                </c:pt>
                <c:pt idx="79919">
                  <c:v>79.91900000000004</c:v>
                </c:pt>
                <c:pt idx="79920">
                  <c:v>79.920000000000016</c:v>
                </c:pt>
                <c:pt idx="79921">
                  <c:v>79.920999999999992</c:v>
                </c:pt>
                <c:pt idx="79922">
                  <c:v>79.922000000000025</c:v>
                </c:pt>
                <c:pt idx="79923">
                  <c:v>79.923000000000002</c:v>
                </c:pt>
                <c:pt idx="79924">
                  <c:v>79.924000000000035</c:v>
                </c:pt>
                <c:pt idx="79925">
                  <c:v>79.925000000000011</c:v>
                </c:pt>
                <c:pt idx="79926">
                  <c:v>79.926000000000045</c:v>
                </c:pt>
                <c:pt idx="79927">
                  <c:v>79.927000000000021</c:v>
                </c:pt>
                <c:pt idx="79928">
                  <c:v>79.927999999999997</c:v>
                </c:pt>
                <c:pt idx="79929">
                  <c:v>79.92900000000003</c:v>
                </c:pt>
                <c:pt idx="79930">
                  <c:v>79.930000000000007</c:v>
                </c:pt>
                <c:pt idx="79931">
                  <c:v>79.93100000000004</c:v>
                </c:pt>
                <c:pt idx="79932">
                  <c:v>79.932000000000016</c:v>
                </c:pt>
                <c:pt idx="79933">
                  <c:v>79.932999999999993</c:v>
                </c:pt>
                <c:pt idx="79934">
                  <c:v>79.934000000000026</c:v>
                </c:pt>
                <c:pt idx="79935">
                  <c:v>79.935000000000002</c:v>
                </c:pt>
                <c:pt idx="79936">
                  <c:v>79.936000000000035</c:v>
                </c:pt>
                <c:pt idx="79937">
                  <c:v>79.937000000000012</c:v>
                </c:pt>
                <c:pt idx="79938">
                  <c:v>79.938000000000045</c:v>
                </c:pt>
                <c:pt idx="79939">
                  <c:v>79.939000000000021</c:v>
                </c:pt>
                <c:pt idx="79940">
                  <c:v>79.94</c:v>
                </c:pt>
                <c:pt idx="79941">
                  <c:v>79.941000000000031</c:v>
                </c:pt>
                <c:pt idx="79942">
                  <c:v>79.942000000000007</c:v>
                </c:pt>
                <c:pt idx="79943">
                  <c:v>79.94300000000004</c:v>
                </c:pt>
                <c:pt idx="79944">
                  <c:v>79.944000000000017</c:v>
                </c:pt>
                <c:pt idx="79945">
                  <c:v>79.944999999999993</c:v>
                </c:pt>
                <c:pt idx="79946">
                  <c:v>79.946000000000026</c:v>
                </c:pt>
                <c:pt idx="79947">
                  <c:v>79.947000000000003</c:v>
                </c:pt>
                <c:pt idx="79948">
                  <c:v>79.948000000000036</c:v>
                </c:pt>
                <c:pt idx="79949">
                  <c:v>79.949000000000012</c:v>
                </c:pt>
                <c:pt idx="79950">
                  <c:v>79.950000000000045</c:v>
                </c:pt>
                <c:pt idx="79951">
                  <c:v>79.951000000000022</c:v>
                </c:pt>
                <c:pt idx="79952">
                  <c:v>79.951999999999998</c:v>
                </c:pt>
                <c:pt idx="79953">
                  <c:v>79.953000000000031</c:v>
                </c:pt>
                <c:pt idx="79954">
                  <c:v>79.954000000000008</c:v>
                </c:pt>
                <c:pt idx="79955">
                  <c:v>79.955000000000041</c:v>
                </c:pt>
                <c:pt idx="79956">
                  <c:v>79.956000000000017</c:v>
                </c:pt>
                <c:pt idx="79957">
                  <c:v>79.956999999999994</c:v>
                </c:pt>
                <c:pt idx="79958">
                  <c:v>79.958000000000027</c:v>
                </c:pt>
                <c:pt idx="79959">
                  <c:v>79.959000000000003</c:v>
                </c:pt>
                <c:pt idx="79960">
                  <c:v>79.960000000000036</c:v>
                </c:pt>
                <c:pt idx="79961">
                  <c:v>79.961000000000013</c:v>
                </c:pt>
                <c:pt idx="79962">
                  <c:v>79.962000000000046</c:v>
                </c:pt>
                <c:pt idx="79963">
                  <c:v>79.963000000000022</c:v>
                </c:pt>
                <c:pt idx="79964">
                  <c:v>79.963999999999999</c:v>
                </c:pt>
                <c:pt idx="79965">
                  <c:v>79.965000000000032</c:v>
                </c:pt>
                <c:pt idx="79966">
                  <c:v>79.966000000000008</c:v>
                </c:pt>
                <c:pt idx="79967">
                  <c:v>79.967000000000041</c:v>
                </c:pt>
                <c:pt idx="79968">
                  <c:v>79.968000000000018</c:v>
                </c:pt>
                <c:pt idx="79969">
                  <c:v>79.968999999999994</c:v>
                </c:pt>
                <c:pt idx="79970">
                  <c:v>79.970000000000027</c:v>
                </c:pt>
                <c:pt idx="79971">
                  <c:v>79.971000000000004</c:v>
                </c:pt>
                <c:pt idx="79972">
                  <c:v>79.972000000000037</c:v>
                </c:pt>
                <c:pt idx="79973">
                  <c:v>79.973000000000013</c:v>
                </c:pt>
                <c:pt idx="79974">
                  <c:v>79.974000000000046</c:v>
                </c:pt>
                <c:pt idx="79975">
                  <c:v>79.975000000000023</c:v>
                </c:pt>
                <c:pt idx="79976">
                  <c:v>79.975999999999999</c:v>
                </c:pt>
                <c:pt idx="79977">
                  <c:v>79.977000000000032</c:v>
                </c:pt>
                <c:pt idx="79978">
                  <c:v>79.978000000000009</c:v>
                </c:pt>
                <c:pt idx="79979">
                  <c:v>79.979000000000042</c:v>
                </c:pt>
                <c:pt idx="79980">
                  <c:v>79.980000000000018</c:v>
                </c:pt>
                <c:pt idx="79981">
                  <c:v>79.980999999999995</c:v>
                </c:pt>
                <c:pt idx="79982">
                  <c:v>79.982000000000028</c:v>
                </c:pt>
                <c:pt idx="79983">
                  <c:v>79.983000000000004</c:v>
                </c:pt>
                <c:pt idx="79984">
                  <c:v>79.984000000000037</c:v>
                </c:pt>
                <c:pt idx="79985">
                  <c:v>79.985000000000014</c:v>
                </c:pt>
                <c:pt idx="79986">
                  <c:v>79.98599999999999</c:v>
                </c:pt>
                <c:pt idx="79987">
                  <c:v>79.987000000000023</c:v>
                </c:pt>
                <c:pt idx="79988">
                  <c:v>79.988</c:v>
                </c:pt>
                <c:pt idx="79989">
                  <c:v>79.989000000000033</c:v>
                </c:pt>
                <c:pt idx="79990">
                  <c:v>79.990000000000009</c:v>
                </c:pt>
                <c:pt idx="79991">
                  <c:v>79.991000000000042</c:v>
                </c:pt>
                <c:pt idx="79992">
                  <c:v>79.992000000000019</c:v>
                </c:pt>
                <c:pt idx="79993">
                  <c:v>79.992999999999995</c:v>
                </c:pt>
                <c:pt idx="79994">
                  <c:v>79.994000000000028</c:v>
                </c:pt>
                <c:pt idx="79995">
                  <c:v>79.995000000000005</c:v>
                </c:pt>
                <c:pt idx="79996">
                  <c:v>79.996000000000038</c:v>
                </c:pt>
                <c:pt idx="79997">
                  <c:v>79.997000000000014</c:v>
                </c:pt>
                <c:pt idx="79998">
                  <c:v>79.99799999999999</c:v>
                </c:pt>
                <c:pt idx="79999">
                  <c:v>79.999000000000024</c:v>
                </c:pt>
                <c:pt idx="80000">
                  <c:v>80</c:v>
                </c:pt>
                <c:pt idx="80001">
                  <c:v>80.001000000000033</c:v>
                </c:pt>
                <c:pt idx="80002">
                  <c:v>80.00200000000001</c:v>
                </c:pt>
                <c:pt idx="80003">
                  <c:v>80.003000000000043</c:v>
                </c:pt>
                <c:pt idx="80004">
                  <c:v>80.004000000000019</c:v>
                </c:pt>
                <c:pt idx="80005">
                  <c:v>80.004999999999995</c:v>
                </c:pt>
                <c:pt idx="80006">
                  <c:v>80.006000000000029</c:v>
                </c:pt>
                <c:pt idx="80007">
                  <c:v>80.007000000000005</c:v>
                </c:pt>
                <c:pt idx="80008">
                  <c:v>80.008000000000038</c:v>
                </c:pt>
                <c:pt idx="80009">
                  <c:v>80.009000000000015</c:v>
                </c:pt>
                <c:pt idx="80010">
                  <c:v>80.009999999999991</c:v>
                </c:pt>
                <c:pt idx="80011">
                  <c:v>80.011000000000024</c:v>
                </c:pt>
                <c:pt idx="80012">
                  <c:v>80.012</c:v>
                </c:pt>
                <c:pt idx="80013">
                  <c:v>80.013000000000034</c:v>
                </c:pt>
                <c:pt idx="80014">
                  <c:v>80.01400000000001</c:v>
                </c:pt>
                <c:pt idx="80015">
                  <c:v>80.015000000000043</c:v>
                </c:pt>
                <c:pt idx="80016">
                  <c:v>80.01600000000002</c:v>
                </c:pt>
                <c:pt idx="80017">
                  <c:v>80.016999999999996</c:v>
                </c:pt>
                <c:pt idx="80018">
                  <c:v>80.018000000000029</c:v>
                </c:pt>
                <c:pt idx="80019">
                  <c:v>80.019000000000005</c:v>
                </c:pt>
                <c:pt idx="80020">
                  <c:v>80.020000000000039</c:v>
                </c:pt>
                <c:pt idx="80021">
                  <c:v>80.021000000000015</c:v>
                </c:pt>
                <c:pt idx="80022">
                  <c:v>80.021999999999991</c:v>
                </c:pt>
                <c:pt idx="80023">
                  <c:v>80.023000000000025</c:v>
                </c:pt>
                <c:pt idx="80024">
                  <c:v>80.024000000000001</c:v>
                </c:pt>
                <c:pt idx="80025">
                  <c:v>80.025000000000034</c:v>
                </c:pt>
                <c:pt idx="80026">
                  <c:v>80.02600000000001</c:v>
                </c:pt>
                <c:pt idx="80027">
                  <c:v>80.027000000000044</c:v>
                </c:pt>
                <c:pt idx="80028">
                  <c:v>80.02800000000002</c:v>
                </c:pt>
                <c:pt idx="80029">
                  <c:v>80.028999999999996</c:v>
                </c:pt>
                <c:pt idx="80030">
                  <c:v>80.03000000000003</c:v>
                </c:pt>
                <c:pt idx="80031">
                  <c:v>80.031000000000006</c:v>
                </c:pt>
                <c:pt idx="80032">
                  <c:v>80.032000000000039</c:v>
                </c:pt>
                <c:pt idx="80033">
                  <c:v>80.033000000000015</c:v>
                </c:pt>
                <c:pt idx="80034">
                  <c:v>80.033999999999992</c:v>
                </c:pt>
                <c:pt idx="80035">
                  <c:v>80.035000000000025</c:v>
                </c:pt>
                <c:pt idx="80036">
                  <c:v>80.036000000000001</c:v>
                </c:pt>
                <c:pt idx="80037">
                  <c:v>80.037000000000035</c:v>
                </c:pt>
                <c:pt idx="80038">
                  <c:v>80.038000000000011</c:v>
                </c:pt>
                <c:pt idx="80039">
                  <c:v>80.039000000000044</c:v>
                </c:pt>
                <c:pt idx="80040">
                  <c:v>80.04000000000002</c:v>
                </c:pt>
                <c:pt idx="80041">
                  <c:v>80.040999999999997</c:v>
                </c:pt>
                <c:pt idx="80042">
                  <c:v>80.04200000000003</c:v>
                </c:pt>
                <c:pt idx="80043">
                  <c:v>80.043000000000006</c:v>
                </c:pt>
                <c:pt idx="80044">
                  <c:v>80.04400000000004</c:v>
                </c:pt>
                <c:pt idx="80045">
                  <c:v>80.045000000000016</c:v>
                </c:pt>
                <c:pt idx="80046">
                  <c:v>80.045999999999992</c:v>
                </c:pt>
                <c:pt idx="80047">
                  <c:v>80.047000000000025</c:v>
                </c:pt>
                <c:pt idx="80048">
                  <c:v>80.048000000000002</c:v>
                </c:pt>
                <c:pt idx="80049">
                  <c:v>80.049000000000035</c:v>
                </c:pt>
                <c:pt idx="80050">
                  <c:v>80.050000000000011</c:v>
                </c:pt>
                <c:pt idx="80051">
                  <c:v>80.051000000000045</c:v>
                </c:pt>
                <c:pt idx="80052">
                  <c:v>80.052000000000021</c:v>
                </c:pt>
                <c:pt idx="80053">
                  <c:v>80.052999999999997</c:v>
                </c:pt>
                <c:pt idx="80054">
                  <c:v>80.05400000000003</c:v>
                </c:pt>
                <c:pt idx="80055">
                  <c:v>80.055000000000007</c:v>
                </c:pt>
                <c:pt idx="80056">
                  <c:v>80.05600000000004</c:v>
                </c:pt>
                <c:pt idx="80057">
                  <c:v>80.057000000000016</c:v>
                </c:pt>
                <c:pt idx="80058">
                  <c:v>80.057999999999993</c:v>
                </c:pt>
                <c:pt idx="80059">
                  <c:v>80.059000000000026</c:v>
                </c:pt>
                <c:pt idx="80060">
                  <c:v>80.06</c:v>
                </c:pt>
                <c:pt idx="80061">
                  <c:v>80.061000000000035</c:v>
                </c:pt>
                <c:pt idx="80062">
                  <c:v>80.062000000000012</c:v>
                </c:pt>
                <c:pt idx="80063">
                  <c:v>80.063000000000045</c:v>
                </c:pt>
                <c:pt idx="80064">
                  <c:v>80.064000000000021</c:v>
                </c:pt>
                <c:pt idx="80065">
                  <c:v>80.064999999999998</c:v>
                </c:pt>
                <c:pt idx="80066">
                  <c:v>80.066000000000031</c:v>
                </c:pt>
                <c:pt idx="80067">
                  <c:v>80.067000000000007</c:v>
                </c:pt>
                <c:pt idx="80068">
                  <c:v>80.06800000000004</c:v>
                </c:pt>
                <c:pt idx="80069">
                  <c:v>80.069000000000017</c:v>
                </c:pt>
                <c:pt idx="80070">
                  <c:v>80.069999999999993</c:v>
                </c:pt>
                <c:pt idx="80071">
                  <c:v>80.071000000000026</c:v>
                </c:pt>
                <c:pt idx="80072">
                  <c:v>80.072000000000003</c:v>
                </c:pt>
                <c:pt idx="80073">
                  <c:v>80.073000000000036</c:v>
                </c:pt>
                <c:pt idx="80074">
                  <c:v>80.074000000000012</c:v>
                </c:pt>
                <c:pt idx="80075">
                  <c:v>80.075000000000045</c:v>
                </c:pt>
                <c:pt idx="80076">
                  <c:v>80.076000000000022</c:v>
                </c:pt>
                <c:pt idx="80077">
                  <c:v>80.076999999999998</c:v>
                </c:pt>
                <c:pt idx="80078">
                  <c:v>80.078000000000031</c:v>
                </c:pt>
                <c:pt idx="80079">
                  <c:v>80.079000000000008</c:v>
                </c:pt>
                <c:pt idx="80080">
                  <c:v>80.080000000000041</c:v>
                </c:pt>
                <c:pt idx="80081">
                  <c:v>80.081000000000017</c:v>
                </c:pt>
                <c:pt idx="80082">
                  <c:v>80.081999999999994</c:v>
                </c:pt>
                <c:pt idx="80083">
                  <c:v>80.083000000000027</c:v>
                </c:pt>
                <c:pt idx="80084">
                  <c:v>80.084000000000003</c:v>
                </c:pt>
                <c:pt idx="80085">
                  <c:v>80.085000000000036</c:v>
                </c:pt>
                <c:pt idx="80086">
                  <c:v>80.086000000000013</c:v>
                </c:pt>
                <c:pt idx="80087">
                  <c:v>80.087000000000046</c:v>
                </c:pt>
                <c:pt idx="80088">
                  <c:v>80.088000000000022</c:v>
                </c:pt>
                <c:pt idx="80089">
                  <c:v>80.088999999999999</c:v>
                </c:pt>
                <c:pt idx="80090">
                  <c:v>80.090000000000032</c:v>
                </c:pt>
                <c:pt idx="80091">
                  <c:v>80.091000000000008</c:v>
                </c:pt>
                <c:pt idx="80092">
                  <c:v>80.092000000000041</c:v>
                </c:pt>
                <c:pt idx="80093">
                  <c:v>80.093000000000018</c:v>
                </c:pt>
                <c:pt idx="80094">
                  <c:v>80.093999999999994</c:v>
                </c:pt>
                <c:pt idx="80095">
                  <c:v>80.095000000000027</c:v>
                </c:pt>
                <c:pt idx="80096">
                  <c:v>80.096000000000004</c:v>
                </c:pt>
                <c:pt idx="80097">
                  <c:v>80.097000000000037</c:v>
                </c:pt>
                <c:pt idx="80098">
                  <c:v>80.098000000000013</c:v>
                </c:pt>
                <c:pt idx="80099">
                  <c:v>80.099000000000046</c:v>
                </c:pt>
                <c:pt idx="80100">
                  <c:v>80.100000000000023</c:v>
                </c:pt>
                <c:pt idx="80101">
                  <c:v>80.100999999999999</c:v>
                </c:pt>
                <c:pt idx="80102">
                  <c:v>80.102000000000032</c:v>
                </c:pt>
                <c:pt idx="80103">
                  <c:v>80.103000000000009</c:v>
                </c:pt>
                <c:pt idx="80104">
                  <c:v>80.104000000000042</c:v>
                </c:pt>
                <c:pt idx="80105">
                  <c:v>80.105000000000018</c:v>
                </c:pt>
                <c:pt idx="80106">
                  <c:v>80.105999999999995</c:v>
                </c:pt>
                <c:pt idx="80107">
                  <c:v>80.107000000000028</c:v>
                </c:pt>
                <c:pt idx="80108">
                  <c:v>80.108000000000004</c:v>
                </c:pt>
                <c:pt idx="80109">
                  <c:v>80.109000000000037</c:v>
                </c:pt>
                <c:pt idx="80110">
                  <c:v>80.110000000000014</c:v>
                </c:pt>
                <c:pt idx="80111">
                  <c:v>80.11099999999999</c:v>
                </c:pt>
                <c:pt idx="80112">
                  <c:v>80.112000000000023</c:v>
                </c:pt>
                <c:pt idx="80113">
                  <c:v>80.113</c:v>
                </c:pt>
                <c:pt idx="80114">
                  <c:v>80.114000000000033</c:v>
                </c:pt>
                <c:pt idx="80115">
                  <c:v>80.115000000000009</c:v>
                </c:pt>
                <c:pt idx="80116">
                  <c:v>80.116000000000042</c:v>
                </c:pt>
                <c:pt idx="80117">
                  <c:v>80.117000000000019</c:v>
                </c:pt>
                <c:pt idx="80118">
                  <c:v>80.117999999999995</c:v>
                </c:pt>
                <c:pt idx="80119">
                  <c:v>80.119000000000028</c:v>
                </c:pt>
                <c:pt idx="80120">
                  <c:v>80.12</c:v>
                </c:pt>
                <c:pt idx="80121">
                  <c:v>80.121000000000038</c:v>
                </c:pt>
                <c:pt idx="80122">
                  <c:v>80.122000000000014</c:v>
                </c:pt>
                <c:pt idx="80123">
                  <c:v>80.12299999999999</c:v>
                </c:pt>
                <c:pt idx="80124">
                  <c:v>80.124000000000024</c:v>
                </c:pt>
                <c:pt idx="80125">
                  <c:v>80.125</c:v>
                </c:pt>
                <c:pt idx="80126">
                  <c:v>80.126000000000033</c:v>
                </c:pt>
                <c:pt idx="80127">
                  <c:v>80.12700000000001</c:v>
                </c:pt>
                <c:pt idx="80128">
                  <c:v>80.128000000000043</c:v>
                </c:pt>
                <c:pt idx="80129">
                  <c:v>80.129000000000019</c:v>
                </c:pt>
                <c:pt idx="80130">
                  <c:v>80.13</c:v>
                </c:pt>
                <c:pt idx="80131">
                  <c:v>80.131000000000029</c:v>
                </c:pt>
                <c:pt idx="80132">
                  <c:v>80.132000000000005</c:v>
                </c:pt>
                <c:pt idx="80133">
                  <c:v>80.133000000000038</c:v>
                </c:pt>
                <c:pt idx="80134">
                  <c:v>80.134000000000015</c:v>
                </c:pt>
                <c:pt idx="80135">
                  <c:v>80.134999999999991</c:v>
                </c:pt>
                <c:pt idx="80136">
                  <c:v>80.136000000000024</c:v>
                </c:pt>
                <c:pt idx="80137">
                  <c:v>80.137</c:v>
                </c:pt>
                <c:pt idx="80138">
                  <c:v>80.138000000000034</c:v>
                </c:pt>
                <c:pt idx="80139">
                  <c:v>80.13900000000001</c:v>
                </c:pt>
                <c:pt idx="80140">
                  <c:v>80.140000000000043</c:v>
                </c:pt>
                <c:pt idx="80141">
                  <c:v>80.14100000000002</c:v>
                </c:pt>
                <c:pt idx="80142">
                  <c:v>80.141999999999996</c:v>
                </c:pt>
                <c:pt idx="80143">
                  <c:v>80.143000000000029</c:v>
                </c:pt>
                <c:pt idx="80144">
                  <c:v>80.144000000000005</c:v>
                </c:pt>
                <c:pt idx="80145">
                  <c:v>80.145000000000039</c:v>
                </c:pt>
                <c:pt idx="80146">
                  <c:v>80.146000000000015</c:v>
                </c:pt>
                <c:pt idx="80147">
                  <c:v>80.146999999999991</c:v>
                </c:pt>
                <c:pt idx="80148">
                  <c:v>80.148000000000025</c:v>
                </c:pt>
                <c:pt idx="80149">
                  <c:v>80.149000000000001</c:v>
                </c:pt>
                <c:pt idx="80150">
                  <c:v>80.150000000000034</c:v>
                </c:pt>
                <c:pt idx="80151">
                  <c:v>80.15100000000001</c:v>
                </c:pt>
                <c:pt idx="80152">
                  <c:v>80.152000000000044</c:v>
                </c:pt>
                <c:pt idx="80153">
                  <c:v>80.15300000000002</c:v>
                </c:pt>
                <c:pt idx="80154">
                  <c:v>80.153999999999996</c:v>
                </c:pt>
                <c:pt idx="80155">
                  <c:v>80.15500000000003</c:v>
                </c:pt>
                <c:pt idx="80156">
                  <c:v>80.156000000000006</c:v>
                </c:pt>
                <c:pt idx="80157">
                  <c:v>80.157000000000039</c:v>
                </c:pt>
                <c:pt idx="80158">
                  <c:v>80.158000000000015</c:v>
                </c:pt>
                <c:pt idx="80159">
                  <c:v>80.158999999999992</c:v>
                </c:pt>
                <c:pt idx="80160">
                  <c:v>80.160000000000025</c:v>
                </c:pt>
                <c:pt idx="80161">
                  <c:v>80.161000000000001</c:v>
                </c:pt>
                <c:pt idx="80162">
                  <c:v>80.162000000000035</c:v>
                </c:pt>
                <c:pt idx="80163">
                  <c:v>80.163000000000011</c:v>
                </c:pt>
                <c:pt idx="80164">
                  <c:v>80.164000000000044</c:v>
                </c:pt>
                <c:pt idx="80165">
                  <c:v>80.16500000000002</c:v>
                </c:pt>
                <c:pt idx="80166">
                  <c:v>80.165999999999997</c:v>
                </c:pt>
                <c:pt idx="80167">
                  <c:v>80.16700000000003</c:v>
                </c:pt>
                <c:pt idx="80168">
                  <c:v>80.168000000000006</c:v>
                </c:pt>
                <c:pt idx="80169">
                  <c:v>80.16900000000004</c:v>
                </c:pt>
                <c:pt idx="80170">
                  <c:v>80.170000000000016</c:v>
                </c:pt>
                <c:pt idx="80171">
                  <c:v>80.170999999999992</c:v>
                </c:pt>
                <c:pt idx="80172">
                  <c:v>80.172000000000025</c:v>
                </c:pt>
                <c:pt idx="80173">
                  <c:v>80.173000000000002</c:v>
                </c:pt>
                <c:pt idx="80174">
                  <c:v>80.174000000000035</c:v>
                </c:pt>
                <c:pt idx="80175">
                  <c:v>80.175000000000011</c:v>
                </c:pt>
                <c:pt idx="80176">
                  <c:v>80.176000000000045</c:v>
                </c:pt>
                <c:pt idx="80177">
                  <c:v>80.177000000000021</c:v>
                </c:pt>
                <c:pt idx="80178">
                  <c:v>80.177999999999997</c:v>
                </c:pt>
                <c:pt idx="80179">
                  <c:v>80.17900000000003</c:v>
                </c:pt>
                <c:pt idx="80180">
                  <c:v>80.180000000000007</c:v>
                </c:pt>
                <c:pt idx="80181">
                  <c:v>80.18100000000004</c:v>
                </c:pt>
                <c:pt idx="80182">
                  <c:v>80.182000000000016</c:v>
                </c:pt>
                <c:pt idx="80183">
                  <c:v>80.182999999999993</c:v>
                </c:pt>
                <c:pt idx="80184">
                  <c:v>80.184000000000026</c:v>
                </c:pt>
                <c:pt idx="80185">
                  <c:v>80.185000000000002</c:v>
                </c:pt>
                <c:pt idx="80186">
                  <c:v>80.186000000000035</c:v>
                </c:pt>
                <c:pt idx="80187">
                  <c:v>80.187000000000012</c:v>
                </c:pt>
                <c:pt idx="80188">
                  <c:v>80.188000000000045</c:v>
                </c:pt>
                <c:pt idx="80189">
                  <c:v>80.189000000000021</c:v>
                </c:pt>
                <c:pt idx="80190">
                  <c:v>80.19</c:v>
                </c:pt>
                <c:pt idx="80191">
                  <c:v>80.191000000000031</c:v>
                </c:pt>
                <c:pt idx="80192">
                  <c:v>80.192000000000007</c:v>
                </c:pt>
                <c:pt idx="80193">
                  <c:v>80.19300000000004</c:v>
                </c:pt>
                <c:pt idx="80194">
                  <c:v>80.194000000000017</c:v>
                </c:pt>
                <c:pt idx="80195">
                  <c:v>80.194999999999993</c:v>
                </c:pt>
                <c:pt idx="80196">
                  <c:v>80.196000000000026</c:v>
                </c:pt>
                <c:pt idx="80197">
                  <c:v>80.197000000000003</c:v>
                </c:pt>
                <c:pt idx="80198">
                  <c:v>80.198000000000036</c:v>
                </c:pt>
                <c:pt idx="80199">
                  <c:v>80.199000000000012</c:v>
                </c:pt>
                <c:pt idx="80200">
                  <c:v>80.200000000000045</c:v>
                </c:pt>
                <c:pt idx="80201">
                  <c:v>80.201000000000022</c:v>
                </c:pt>
                <c:pt idx="80202">
                  <c:v>80.201999999999998</c:v>
                </c:pt>
                <c:pt idx="80203">
                  <c:v>80.203000000000031</c:v>
                </c:pt>
                <c:pt idx="80204">
                  <c:v>80.204000000000008</c:v>
                </c:pt>
                <c:pt idx="80205">
                  <c:v>80.205000000000041</c:v>
                </c:pt>
                <c:pt idx="80206">
                  <c:v>80.206000000000017</c:v>
                </c:pt>
                <c:pt idx="80207">
                  <c:v>80.206999999999994</c:v>
                </c:pt>
                <c:pt idx="80208">
                  <c:v>80.208000000000027</c:v>
                </c:pt>
                <c:pt idx="80209">
                  <c:v>80.209000000000003</c:v>
                </c:pt>
                <c:pt idx="80210">
                  <c:v>80.210000000000036</c:v>
                </c:pt>
                <c:pt idx="80211">
                  <c:v>80.211000000000013</c:v>
                </c:pt>
                <c:pt idx="80212">
                  <c:v>80.212000000000046</c:v>
                </c:pt>
                <c:pt idx="80213">
                  <c:v>80.213000000000022</c:v>
                </c:pt>
                <c:pt idx="80214">
                  <c:v>80.213999999999999</c:v>
                </c:pt>
                <c:pt idx="80215">
                  <c:v>80.215000000000032</c:v>
                </c:pt>
                <c:pt idx="80216">
                  <c:v>80.216000000000008</c:v>
                </c:pt>
                <c:pt idx="80217">
                  <c:v>80.217000000000041</c:v>
                </c:pt>
                <c:pt idx="80218">
                  <c:v>80.218000000000018</c:v>
                </c:pt>
                <c:pt idx="80219">
                  <c:v>80.218999999999994</c:v>
                </c:pt>
                <c:pt idx="80220">
                  <c:v>80.220000000000027</c:v>
                </c:pt>
                <c:pt idx="80221">
                  <c:v>80.221000000000004</c:v>
                </c:pt>
                <c:pt idx="80222">
                  <c:v>80.222000000000037</c:v>
                </c:pt>
                <c:pt idx="80223">
                  <c:v>80.223000000000013</c:v>
                </c:pt>
                <c:pt idx="80224">
                  <c:v>80.224000000000046</c:v>
                </c:pt>
                <c:pt idx="80225">
                  <c:v>80.225000000000023</c:v>
                </c:pt>
                <c:pt idx="80226">
                  <c:v>80.225999999999999</c:v>
                </c:pt>
                <c:pt idx="80227">
                  <c:v>80.227000000000032</c:v>
                </c:pt>
                <c:pt idx="80228">
                  <c:v>80.228000000000009</c:v>
                </c:pt>
                <c:pt idx="80229">
                  <c:v>80.229000000000042</c:v>
                </c:pt>
                <c:pt idx="80230">
                  <c:v>80.230000000000018</c:v>
                </c:pt>
                <c:pt idx="80231">
                  <c:v>80.230999999999995</c:v>
                </c:pt>
                <c:pt idx="80232">
                  <c:v>80.232000000000028</c:v>
                </c:pt>
                <c:pt idx="80233">
                  <c:v>80.233000000000004</c:v>
                </c:pt>
                <c:pt idx="80234">
                  <c:v>80.234000000000037</c:v>
                </c:pt>
                <c:pt idx="80235">
                  <c:v>80.235000000000014</c:v>
                </c:pt>
                <c:pt idx="80236">
                  <c:v>80.23599999999999</c:v>
                </c:pt>
                <c:pt idx="80237">
                  <c:v>80.237000000000023</c:v>
                </c:pt>
                <c:pt idx="80238">
                  <c:v>80.238</c:v>
                </c:pt>
                <c:pt idx="80239">
                  <c:v>80.239000000000033</c:v>
                </c:pt>
                <c:pt idx="80240">
                  <c:v>80.240000000000009</c:v>
                </c:pt>
                <c:pt idx="80241">
                  <c:v>80.241000000000042</c:v>
                </c:pt>
                <c:pt idx="80242">
                  <c:v>80.242000000000019</c:v>
                </c:pt>
                <c:pt idx="80243">
                  <c:v>80.242999999999995</c:v>
                </c:pt>
                <c:pt idx="80244">
                  <c:v>80.244000000000028</c:v>
                </c:pt>
                <c:pt idx="80245">
                  <c:v>80.245000000000005</c:v>
                </c:pt>
                <c:pt idx="80246">
                  <c:v>80.246000000000038</c:v>
                </c:pt>
                <c:pt idx="80247">
                  <c:v>80.247000000000014</c:v>
                </c:pt>
                <c:pt idx="80248">
                  <c:v>80.24799999999999</c:v>
                </c:pt>
                <c:pt idx="80249">
                  <c:v>80.249000000000024</c:v>
                </c:pt>
                <c:pt idx="80250">
                  <c:v>80.25</c:v>
                </c:pt>
                <c:pt idx="80251">
                  <c:v>80.251000000000033</c:v>
                </c:pt>
                <c:pt idx="80252">
                  <c:v>80.25200000000001</c:v>
                </c:pt>
                <c:pt idx="80253">
                  <c:v>80.253000000000043</c:v>
                </c:pt>
                <c:pt idx="80254">
                  <c:v>80.254000000000019</c:v>
                </c:pt>
                <c:pt idx="80255">
                  <c:v>80.254999999999995</c:v>
                </c:pt>
                <c:pt idx="80256">
                  <c:v>80.256000000000029</c:v>
                </c:pt>
                <c:pt idx="80257">
                  <c:v>80.257000000000005</c:v>
                </c:pt>
                <c:pt idx="80258">
                  <c:v>80.258000000000038</c:v>
                </c:pt>
                <c:pt idx="80259">
                  <c:v>80.259000000000015</c:v>
                </c:pt>
                <c:pt idx="80260">
                  <c:v>80.259999999999991</c:v>
                </c:pt>
                <c:pt idx="80261">
                  <c:v>80.261000000000024</c:v>
                </c:pt>
                <c:pt idx="80262">
                  <c:v>80.262</c:v>
                </c:pt>
                <c:pt idx="80263">
                  <c:v>80.263000000000034</c:v>
                </c:pt>
                <c:pt idx="80264">
                  <c:v>80.26400000000001</c:v>
                </c:pt>
                <c:pt idx="80265">
                  <c:v>80.265000000000043</c:v>
                </c:pt>
                <c:pt idx="80266">
                  <c:v>80.26600000000002</c:v>
                </c:pt>
                <c:pt idx="80267">
                  <c:v>80.266999999999996</c:v>
                </c:pt>
                <c:pt idx="80268">
                  <c:v>80.268000000000029</c:v>
                </c:pt>
                <c:pt idx="80269">
                  <c:v>80.269000000000005</c:v>
                </c:pt>
                <c:pt idx="80270">
                  <c:v>80.270000000000039</c:v>
                </c:pt>
                <c:pt idx="80271">
                  <c:v>80.271000000000015</c:v>
                </c:pt>
                <c:pt idx="80272">
                  <c:v>80.271999999999991</c:v>
                </c:pt>
                <c:pt idx="80273">
                  <c:v>80.273000000000025</c:v>
                </c:pt>
                <c:pt idx="80274">
                  <c:v>80.274000000000001</c:v>
                </c:pt>
                <c:pt idx="80275">
                  <c:v>80.275000000000034</c:v>
                </c:pt>
                <c:pt idx="80276">
                  <c:v>80.27600000000001</c:v>
                </c:pt>
                <c:pt idx="80277">
                  <c:v>80.277000000000044</c:v>
                </c:pt>
                <c:pt idx="80278">
                  <c:v>80.27800000000002</c:v>
                </c:pt>
                <c:pt idx="80279">
                  <c:v>80.278999999999996</c:v>
                </c:pt>
                <c:pt idx="80280">
                  <c:v>80.28000000000003</c:v>
                </c:pt>
                <c:pt idx="80281">
                  <c:v>80.281000000000006</c:v>
                </c:pt>
                <c:pt idx="80282">
                  <c:v>80.282000000000039</c:v>
                </c:pt>
                <c:pt idx="80283">
                  <c:v>80.283000000000015</c:v>
                </c:pt>
                <c:pt idx="80284">
                  <c:v>80.283999999999992</c:v>
                </c:pt>
                <c:pt idx="80285">
                  <c:v>80.285000000000025</c:v>
                </c:pt>
                <c:pt idx="80286">
                  <c:v>80.286000000000001</c:v>
                </c:pt>
                <c:pt idx="80287">
                  <c:v>80.287000000000035</c:v>
                </c:pt>
                <c:pt idx="80288">
                  <c:v>80.288000000000011</c:v>
                </c:pt>
                <c:pt idx="80289">
                  <c:v>80.289000000000044</c:v>
                </c:pt>
                <c:pt idx="80290">
                  <c:v>80.29000000000002</c:v>
                </c:pt>
                <c:pt idx="80291">
                  <c:v>80.290999999999997</c:v>
                </c:pt>
                <c:pt idx="80292">
                  <c:v>80.29200000000003</c:v>
                </c:pt>
                <c:pt idx="80293">
                  <c:v>80.293000000000006</c:v>
                </c:pt>
                <c:pt idx="80294">
                  <c:v>80.29400000000004</c:v>
                </c:pt>
                <c:pt idx="80295">
                  <c:v>80.295000000000016</c:v>
                </c:pt>
                <c:pt idx="80296">
                  <c:v>80.295999999999992</c:v>
                </c:pt>
                <c:pt idx="80297">
                  <c:v>80.297000000000025</c:v>
                </c:pt>
                <c:pt idx="80298">
                  <c:v>80.298000000000002</c:v>
                </c:pt>
                <c:pt idx="80299">
                  <c:v>80.299000000000035</c:v>
                </c:pt>
                <c:pt idx="80300">
                  <c:v>80.300000000000011</c:v>
                </c:pt>
                <c:pt idx="80301">
                  <c:v>80.301000000000045</c:v>
                </c:pt>
                <c:pt idx="80302">
                  <c:v>80.302000000000021</c:v>
                </c:pt>
                <c:pt idx="80303">
                  <c:v>80.302999999999997</c:v>
                </c:pt>
                <c:pt idx="80304">
                  <c:v>80.30400000000003</c:v>
                </c:pt>
                <c:pt idx="80305">
                  <c:v>80.305000000000007</c:v>
                </c:pt>
                <c:pt idx="80306">
                  <c:v>80.30600000000004</c:v>
                </c:pt>
                <c:pt idx="80307">
                  <c:v>80.307000000000016</c:v>
                </c:pt>
                <c:pt idx="80308">
                  <c:v>80.307999999999993</c:v>
                </c:pt>
                <c:pt idx="80309">
                  <c:v>80.309000000000026</c:v>
                </c:pt>
                <c:pt idx="80310">
                  <c:v>80.31</c:v>
                </c:pt>
                <c:pt idx="80311">
                  <c:v>80.311000000000035</c:v>
                </c:pt>
                <c:pt idx="80312">
                  <c:v>80.312000000000012</c:v>
                </c:pt>
                <c:pt idx="80313">
                  <c:v>80.313000000000045</c:v>
                </c:pt>
                <c:pt idx="80314">
                  <c:v>80.314000000000021</c:v>
                </c:pt>
                <c:pt idx="80315">
                  <c:v>80.314999999999998</c:v>
                </c:pt>
                <c:pt idx="80316">
                  <c:v>80.316000000000031</c:v>
                </c:pt>
                <c:pt idx="80317">
                  <c:v>80.317000000000007</c:v>
                </c:pt>
                <c:pt idx="80318">
                  <c:v>80.31800000000004</c:v>
                </c:pt>
                <c:pt idx="80319">
                  <c:v>80.319000000000017</c:v>
                </c:pt>
                <c:pt idx="80320">
                  <c:v>80.319999999999993</c:v>
                </c:pt>
                <c:pt idx="80321">
                  <c:v>80.321000000000026</c:v>
                </c:pt>
                <c:pt idx="80322">
                  <c:v>80.322000000000003</c:v>
                </c:pt>
                <c:pt idx="80323">
                  <c:v>80.323000000000036</c:v>
                </c:pt>
                <c:pt idx="80324">
                  <c:v>80.324000000000012</c:v>
                </c:pt>
                <c:pt idx="80325">
                  <c:v>80.325000000000045</c:v>
                </c:pt>
                <c:pt idx="80326">
                  <c:v>80.326000000000022</c:v>
                </c:pt>
                <c:pt idx="80327">
                  <c:v>80.326999999999998</c:v>
                </c:pt>
                <c:pt idx="80328">
                  <c:v>80.328000000000031</c:v>
                </c:pt>
                <c:pt idx="80329">
                  <c:v>80.329000000000008</c:v>
                </c:pt>
                <c:pt idx="80330">
                  <c:v>80.330000000000041</c:v>
                </c:pt>
                <c:pt idx="80331">
                  <c:v>80.331000000000017</c:v>
                </c:pt>
                <c:pt idx="80332">
                  <c:v>80.331999999999994</c:v>
                </c:pt>
                <c:pt idx="80333">
                  <c:v>80.333000000000027</c:v>
                </c:pt>
                <c:pt idx="80334">
                  <c:v>80.334000000000003</c:v>
                </c:pt>
                <c:pt idx="80335">
                  <c:v>80.335000000000036</c:v>
                </c:pt>
                <c:pt idx="80336">
                  <c:v>80.336000000000013</c:v>
                </c:pt>
                <c:pt idx="80337">
                  <c:v>80.337000000000046</c:v>
                </c:pt>
                <c:pt idx="80338">
                  <c:v>80.338000000000022</c:v>
                </c:pt>
                <c:pt idx="80339">
                  <c:v>80.338999999999999</c:v>
                </c:pt>
                <c:pt idx="80340">
                  <c:v>80.340000000000032</c:v>
                </c:pt>
                <c:pt idx="80341">
                  <c:v>80.341000000000008</c:v>
                </c:pt>
                <c:pt idx="80342">
                  <c:v>80.342000000000041</c:v>
                </c:pt>
                <c:pt idx="80343">
                  <c:v>80.343000000000018</c:v>
                </c:pt>
                <c:pt idx="80344">
                  <c:v>80.343999999999994</c:v>
                </c:pt>
                <c:pt idx="80345">
                  <c:v>80.345000000000027</c:v>
                </c:pt>
                <c:pt idx="80346">
                  <c:v>80.346000000000004</c:v>
                </c:pt>
                <c:pt idx="80347">
                  <c:v>80.347000000000037</c:v>
                </c:pt>
                <c:pt idx="80348">
                  <c:v>80.348000000000013</c:v>
                </c:pt>
                <c:pt idx="80349">
                  <c:v>80.349000000000046</c:v>
                </c:pt>
                <c:pt idx="80350">
                  <c:v>80.350000000000023</c:v>
                </c:pt>
                <c:pt idx="80351">
                  <c:v>80.350999999999999</c:v>
                </c:pt>
                <c:pt idx="80352">
                  <c:v>80.352000000000032</c:v>
                </c:pt>
                <c:pt idx="80353">
                  <c:v>80.353000000000009</c:v>
                </c:pt>
                <c:pt idx="80354">
                  <c:v>80.354000000000042</c:v>
                </c:pt>
                <c:pt idx="80355">
                  <c:v>80.355000000000018</c:v>
                </c:pt>
                <c:pt idx="80356">
                  <c:v>80.355999999999995</c:v>
                </c:pt>
                <c:pt idx="80357">
                  <c:v>80.357000000000028</c:v>
                </c:pt>
                <c:pt idx="80358">
                  <c:v>80.358000000000004</c:v>
                </c:pt>
                <c:pt idx="80359">
                  <c:v>80.359000000000037</c:v>
                </c:pt>
                <c:pt idx="80360">
                  <c:v>80.360000000000014</c:v>
                </c:pt>
                <c:pt idx="80361">
                  <c:v>80.36099999999999</c:v>
                </c:pt>
                <c:pt idx="80362">
                  <c:v>80.362000000000023</c:v>
                </c:pt>
                <c:pt idx="80363">
                  <c:v>80.363</c:v>
                </c:pt>
                <c:pt idx="80364">
                  <c:v>80.364000000000033</c:v>
                </c:pt>
                <c:pt idx="80365">
                  <c:v>80.365000000000009</c:v>
                </c:pt>
                <c:pt idx="80366">
                  <c:v>80.366000000000042</c:v>
                </c:pt>
                <c:pt idx="80367">
                  <c:v>80.367000000000019</c:v>
                </c:pt>
                <c:pt idx="80368">
                  <c:v>80.367999999999995</c:v>
                </c:pt>
                <c:pt idx="80369">
                  <c:v>80.369000000000028</c:v>
                </c:pt>
                <c:pt idx="80370">
                  <c:v>80.37</c:v>
                </c:pt>
                <c:pt idx="80371">
                  <c:v>80.371000000000038</c:v>
                </c:pt>
                <c:pt idx="80372">
                  <c:v>80.372000000000014</c:v>
                </c:pt>
                <c:pt idx="80373">
                  <c:v>80.37299999999999</c:v>
                </c:pt>
                <c:pt idx="80374">
                  <c:v>80.374000000000024</c:v>
                </c:pt>
                <c:pt idx="80375">
                  <c:v>80.375</c:v>
                </c:pt>
                <c:pt idx="80376">
                  <c:v>80.376000000000033</c:v>
                </c:pt>
                <c:pt idx="80377">
                  <c:v>80.37700000000001</c:v>
                </c:pt>
                <c:pt idx="80378">
                  <c:v>80.378000000000043</c:v>
                </c:pt>
                <c:pt idx="80379">
                  <c:v>80.379000000000019</c:v>
                </c:pt>
                <c:pt idx="80380">
                  <c:v>80.38</c:v>
                </c:pt>
                <c:pt idx="80381">
                  <c:v>80.381000000000029</c:v>
                </c:pt>
                <c:pt idx="80382">
                  <c:v>80.382000000000005</c:v>
                </c:pt>
                <c:pt idx="80383">
                  <c:v>80.383000000000038</c:v>
                </c:pt>
                <c:pt idx="80384">
                  <c:v>80.384000000000015</c:v>
                </c:pt>
                <c:pt idx="80385">
                  <c:v>80.384999999999991</c:v>
                </c:pt>
                <c:pt idx="80386">
                  <c:v>80.386000000000024</c:v>
                </c:pt>
                <c:pt idx="80387">
                  <c:v>80.387</c:v>
                </c:pt>
                <c:pt idx="80388">
                  <c:v>80.388000000000034</c:v>
                </c:pt>
                <c:pt idx="80389">
                  <c:v>80.38900000000001</c:v>
                </c:pt>
                <c:pt idx="80390">
                  <c:v>80.390000000000043</c:v>
                </c:pt>
                <c:pt idx="80391">
                  <c:v>80.39100000000002</c:v>
                </c:pt>
                <c:pt idx="80392">
                  <c:v>80.391999999999996</c:v>
                </c:pt>
                <c:pt idx="80393">
                  <c:v>80.393000000000029</c:v>
                </c:pt>
                <c:pt idx="80394">
                  <c:v>80.394000000000005</c:v>
                </c:pt>
                <c:pt idx="80395">
                  <c:v>80.395000000000039</c:v>
                </c:pt>
                <c:pt idx="80396">
                  <c:v>80.396000000000015</c:v>
                </c:pt>
                <c:pt idx="80397">
                  <c:v>80.396999999999991</c:v>
                </c:pt>
                <c:pt idx="80398">
                  <c:v>80.398000000000025</c:v>
                </c:pt>
                <c:pt idx="80399">
                  <c:v>80.399000000000001</c:v>
                </c:pt>
                <c:pt idx="80400">
                  <c:v>80.400000000000034</c:v>
                </c:pt>
                <c:pt idx="80401">
                  <c:v>80.40100000000001</c:v>
                </c:pt>
                <c:pt idx="80402">
                  <c:v>80.402000000000044</c:v>
                </c:pt>
                <c:pt idx="80403">
                  <c:v>80.40300000000002</c:v>
                </c:pt>
                <c:pt idx="80404">
                  <c:v>80.403999999999996</c:v>
                </c:pt>
                <c:pt idx="80405">
                  <c:v>80.40500000000003</c:v>
                </c:pt>
                <c:pt idx="80406">
                  <c:v>80.406000000000006</c:v>
                </c:pt>
                <c:pt idx="80407">
                  <c:v>80.407000000000039</c:v>
                </c:pt>
                <c:pt idx="80408">
                  <c:v>80.408000000000015</c:v>
                </c:pt>
                <c:pt idx="80409">
                  <c:v>80.408999999999992</c:v>
                </c:pt>
                <c:pt idx="80410">
                  <c:v>80.410000000000025</c:v>
                </c:pt>
                <c:pt idx="80411">
                  <c:v>80.411000000000001</c:v>
                </c:pt>
                <c:pt idx="80412">
                  <c:v>80.412000000000035</c:v>
                </c:pt>
                <c:pt idx="80413">
                  <c:v>80.413000000000011</c:v>
                </c:pt>
                <c:pt idx="80414">
                  <c:v>80.414000000000044</c:v>
                </c:pt>
                <c:pt idx="80415">
                  <c:v>80.41500000000002</c:v>
                </c:pt>
                <c:pt idx="80416">
                  <c:v>80.415999999999997</c:v>
                </c:pt>
                <c:pt idx="80417">
                  <c:v>80.41700000000003</c:v>
                </c:pt>
                <c:pt idx="80418">
                  <c:v>80.418000000000006</c:v>
                </c:pt>
                <c:pt idx="80419">
                  <c:v>80.41900000000004</c:v>
                </c:pt>
                <c:pt idx="80420">
                  <c:v>80.420000000000016</c:v>
                </c:pt>
                <c:pt idx="80421">
                  <c:v>80.420999999999992</c:v>
                </c:pt>
                <c:pt idx="80422">
                  <c:v>80.422000000000025</c:v>
                </c:pt>
                <c:pt idx="80423">
                  <c:v>80.423000000000002</c:v>
                </c:pt>
                <c:pt idx="80424">
                  <c:v>80.424000000000035</c:v>
                </c:pt>
                <c:pt idx="80425">
                  <c:v>80.425000000000011</c:v>
                </c:pt>
                <c:pt idx="80426">
                  <c:v>80.426000000000045</c:v>
                </c:pt>
                <c:pt idx="80427">
                  <c:v>80.427000000000021</c:v>
                </c:pt>
                <c:pt idx="80428">
                  <c:v>80.427999999999997</c:v>
                </c:pt>
                <c:pt idx="80429">
                  <c:v>80.42900000000003</c:v>
                </c:pt>
                <c:pt idx="80430">
                  <c:v>80.430000000000007</c:v>
                </c:pt>
                <c:pt idx="80431">
                  <c:v>80.43100000000004</c:v>
                </c:pt>
                <c:pt idx="80432">
                  <c:v>80.432000000000016</c:v>
                </c:pt>
                <c:pt idx="80433">
                  <c:v>80.432999999999993</c:v>
                </c:pt>
                <c:pt idx="80434">
                  <c:v>80.434000000000026</c:v>
                </c:pt>
                <c:pt idx="80435">
                  <c:v>80.435000000000002</c:v>
                </c:pt>
                <c:pt idx="80436">
                  <c:v>80.436000000000035</c:v>
                </c:pt>
                <c:pt idx="80437">
                  <c:v>80.437000000000012</c:v>
                </c:pt>
                <c:pt idx="80438">
                  <c:v>80.438000000000045</c:v>
                </c:pt>
                <c:pt idx="80439">
                  <c:v>80.439000000000021</c:v>
                </c:pt>
                <c:pt idx="80440">
                  <c:v>80.44</c:v>
                </c:pt>
                <c:pt idx="80441">
                  <c:v>80.441000000000031</c:v>
                </c:pt>
                <c:pt idx="80442">
                  <c:v>80.442000000000007</c:v>
                </c:pt>
                <c:pt idx="80443">
                  <c:v>80.44300000000004</c:v>
                </c:pt>
                <c:pt idx="80444">
                  <c:v>80.444000000000017</c:v>
                </c:pt>
                <c:pt idx="80445">
                  <c:v>80.444999999999993</c:v>
                </c:pt>
                <c:pt idx="80446">
                  <c:v>80.446000000000026</c:v>
                </c:pt>
                <c:pt idx="80447">
                  <c:v>80.447000000000003</c:v>
                </c:pt>
                <c:pt idx="80448">
                  <c:v>80.448000000000036</c:v>
                </c:pt>
                <c:pt idx="80449">
                  <c:v>80.449000000000012</c:v>
                </c:pt>
                <c:pt idx="80450">
                  <c:v>80.450000000000045</c:v>
                </c:pt>
                <c:pt idx="80451">
                  <c:v>80.451000000000022</c:v>
                </c:pt>
                <c:pt idx="80452">
                  <c:v>80.451999999999998</c:v>
                </c:pt>
                <c:pt idx="80453">
                  <c:v>80.453000000000031</c:v>
                </c:pt>
                <c:pt idx="80454">
                  <c:v>80.454000000000008</c:v>
                </c:pt>
                <c:pt idx="80455">
                  <c:v>80.455000000000041</c:v>
                </c:pt>
                <c:pt idx="80456">
                  <c:v>80.456000000000017</c:v>
                </c:pt>
                <c:pt idx="80457">
                  <c:v>80.456999999999994</c:v>
                </c:pt>
                <c:pt idx="80458">
                  <c:v>80.458000000000027</c:v>
                </c:pt>
                <c:pt idx="80459">
                  <c:v>80.459000000000003</c:v>
                </c:pt>
                <c:pt idx="80460">
                  <c:v>80.460000000000036</c:v>
                </c:pt>
                <c:pt idx="80461">
                  <c:v>80.461000000000013</c:v>
                </c:pt>
                <c:pt idx="80462">
                  <c:v>80.462000000000046</c:v>
                </c:pt>
                <c:pt idx="80463">
                  <c:v>80.463000000000022</c:v>
                </c:pt>
                <c:pt idx="80464">
                  <c:v>80.463999999999999</c:v>
                </c:pt>
                <c:pt idx="80465">
                  <c:v>80.465000000000032</c:v>
                </c:pt>
                <c:pt idx="80466">
                  <c:v>80.466000000000008</c:v>
                </c:pt>
                <c:pt idx="80467">
                  <c:v>80.467000000000041</c:v>
                </c:pt>
                <c:pt idx="80468">
                  <c:v>80.468000000000018</c:v>
                </c:pt>
                <c:pt idx="80469">
                  <c:v>80.468999999999994</c:v>
                </c:pt>
                <c:pt idx="80470">
                  <c:v>80.470000000000027</c:v>
                </c:pt>
                <c:pt idx="80471">
                  <c:v>80.471000000000004</c:v>
                </c:pt>
                <c:pt idx="80472">
                  <c:v>80.472000000000037</c:v>
                </c:pt>
                <c:pt idx="80473">
                  <c:v>80.473000000000013</c:v>
                </c:pt>
                <c:pt idx="80474">
                  <c:v>80.474000000000046</c:v>
                </c:pt>
                <c:pt idx="80475">
                  <c:v>80.475000000000023</c:v>
                </c:pt>
                <c:pt idx="80476">
                  <c:v>80.475999999999999</c:v>
                </c:pt>
                <c:pt idx="80477">
                  <c:v>80.477000000000032</c:v>
                </c:pt>
                <c:pt idx="80478">
                  <c:v>80.478000000000009</c:v>
                </c:pt>
                <c:pt idx="80479">
                  <c:v>80.479000000000042</c:v>
                </c:pt>
                <c:pt idx="80480">
                  <c:v>80.480000000000018</c:v>
                </c:pt>
                <c:pt idx="80481">
                  <c:v>80.480999999999995</c:v>
                </c:pt>
                <c:pt idx="80482">
                  <c:v>80.482000000000028</c:v>
                </c:pt>
                <c:pt idx="80483">
                  <c:v>80.483000000000004</c:v>
                </c:pt>
                <c:pt idx="80484">
                  <c:v>80.484000000000037</c:v>
                </c:pt>
                <c:pt idx="80485">
                  <c:v>80.485000000000014</c:v>
                </c:pt>
                <c:pt idx="80486">
                  <c:v>80.48599999999999</c:v>
                </c:pt>
                <c:pt idx="80487">
                  <c:v>80.487000000000023</c:v>
                </c:pt>
                <c:pt idx="80488">
                  <c:v>80.488</c:v>
                </c:pt>
                <c:pt idx="80489">
                  <c:v>80.489000000000033</c:v>
                </c:pt>
                <c:pt idx="80490">
                  <c:v>80.490000000000009</c:v>
                </c:pt>
                <c:pt idx="80491">
                  <c:v>80.491000000000042</c:v>
                </c:pt>
                <c:pt idx="80492">
                  <c:v>80.492000000000019</c:v>
                </c:pt>
                <c:pt idx="80493">
                  <c:v>80.492999999999995</c:v>
                </c:pt>
                <c:pt idx="80494">
                  <c:v>80.494000000000028</c:v>
                </c:pt>
                <c:pt idx="80495">
                  <c:v>80.495000000000005</c:v>
                </c:pt>
                <c:pt idx="80496">
                  <c:v>80.496000000000038</c:v>
                </c:pt>
                <c:pt idx="80497">
                  <c:v>80.497000000000014</c:v>
                </c:pt>
                <c:pt idx="80498">
                  <c:v>80.49799999999999</c:v>
                </c:pt>
                <c:pt idx="80499">
                  <c:v>80.499000000000024</c:v>
                </c:pt>
                <c:pt idx="80500">
                  <c:v>80.5</c:v>
                </c:pt>
                <c:pt idx="80501">
                  <c:v>80.501000000000033</c:v>
                </c:pt>
                <c:pt idx="80502">
                  <c:v>80.50200000000001</c:v>
                </c:pt>
                <c:pt idx="80503">
                  <c:v>80.503000000000043</c:v>
                </c:pt>
                <c:pt idx="80504">
                  <c:v>80.504000000000019</c:v>
                </c:pt>
                <c:pt idx="80505">
                  <c:v>80.504999999999995</c:v>
                </c:pt>
                <c:pt idx="80506">
                  <c:v>80.506000000000029</c:v>
                </c:pt>
                <c:pt idx="80507">
                  <c:v>80.507000000000005</c:v>
                </c:pt>
                <c:pt idx="80508">
                  <c:v>80.508000000000038</c:v>
                </c:pt>
                <c:pt idx="80509">
                  <c:v>80.509000000000015</c:v>
                </c:pt>
                <c:pt idx="80510">
                  <c:v>80.509999999999991</c:v>
                </c:pt>
                <c:pt idx="80511">
                  <c:v>80.511000000000024</c:v>
                </c:pt>
                <c:pt idx="80512">
                  <c:v>80.512</c:v>
                </c:pt>
                <c:pt idx="80513">
                  <c:v>80.513000000000034</c:v>
                </c:pt>
                <c:pt idx="80514">
                  <c:v>80.51400000000001</c:v>
                </c:pt>
                <c:pt idx="80515">
                  <c:v>80.515000000000043</c:v>
                </c:pt>
                <c:pt idx="80516">
                  <c:v>80.51600000000002</c:v>
                </c:pt>
                <c:pt idx="80517">
                  <c:v>80.516999999999996</c:v>
                </c:pt>
                <c:pt idx="80518">
                  <c:v>80.518000000000029</c:v>
                </c:pt>
                <c:pt idx="80519">
                  <c:v>80.519000000000005</c:v>
                </c:pt>
                <c:pt idx="80520">
                  <c:v>80.520000000000039</c:v>
                </c:pt>
                <c:pt idx="80521">
                  <c:v>80.521000000000015</c:v>
                </c:pt>
                <c:pt idx="80522">
                  <c:v>80.521999999999991</c:v>
                </c:pt>
                <c:pt idx="80523">
                  <c:v>80.523000000000025</c:v>
                </c:pt>
                <c:pt idx="80524">
                  <c:v>80.524000000000001</c:v>
                </c:pt>
                <c:pt idx="80525">
                  <c:v>80.525000000000034</c:v>
                </c:pt>
                <c:pt idx="80526">
                  <c:v>80.52600000000001</c:v>
                </c:pt>
                <c:pt idx="80527">
                  <c:v>80.527000000000044</c:v>
                </c:pt>
                <c:pt idx="80528">
                  <c:v>80.52800000000002</c:v>
                </c:pt>
                <c:pt idx="80529">
                  <c:v>80.528999999999996</c:v>
                </c:pt>
                <c:pt idx="80530">
                  <c:v>80.53000000000003</c:v>
                </c:pt>
                <c:pt idx="80531">
                  <c:v>80.531000000000006</c:v>
                </c:pt>
                <c:pt idx="80532">
                  <c:v>80.532000000000039</c:v>
                </c:pt>
                <c:pt idx="80533">
                  <c:v>80.533000000000015</c:v>
                </c:pt>
                <c:pt idx="80534">
                  <c:v>80.533999999999992</c:v>
                </c:pt>
                <c:pt idx="80535">
                  <c:v>80.535000000000025</c:v>
                </c:pt>
                <c:pt idx="80536">
                  <c:v>80.536000000000001</c:v>
                </c:pt>
                <c:pt idx="80537">
                  <c:v>80.537000000000035</c:v>
                </c:pt>
                <c:pt idx="80538">
                  <c:v>80.538000000000011</c:v>
                </c:pt>
                <c:pt idx="80539">
                  <c:v>80.539000000000044</c:v>
                </c:pt>
                <c:pt idx="80540">
                  <c:v>80.54000000000002</c:v>
                </c:pt>
                <c:pt idx="80541">
                  <c:v>80.540999999999997</c:v>
                </c:pt>
                <c:pt idx="80542">
                  <c:v>80.54200000000003</c:v>
                </c:pt>
                <c:pt idx="80543">
                  <c:v>80.543000000000006</c:v>
                </c:pt>
                <c:pt idx="80544">
                  <c:v>80.54400000000004</c:v>
                </c:pt>
                <c:pt idx="80545">
                  <c:v>80.545000000000016</c:v>
                </c:pt>
                <c:pt idx="80546">
                  <c:v>80.545999999999992</c:v>
                </c:pt>
                <c:pt idx="80547">
                  <c:v>80.547000000000025</c:v>
                </c:pt>
                <c:pt idx="80548">
                  <c:v>80.548000000000002</c:v>
                </c:pt>
                <c:pt idx="80549">
                  <c:v>80.549000000000035</c:v>
                </c:pt>
                <c:pt idx="80550">
                  <c:v>80.550000000000011</c:v>
                </c:pt>
                <c:pt idx="80551">
                  <c:v>80.551000000000045</c:v>
                </c:pt>
                <c:pt idx="80552">
                  <c:v>80.552000000000021</c:v>
                </c:pt>
                <c:pt idx="80553">
                  <c:v>80.552999999999997</c:v>
                </c:pt>
                <c:pt idx="80554">
                  <c:v>80.55400000000003</c:v>
                </c:pt>
                <c:pt idx="80555">
                  <c:v>80.555000000000007</c:v>
                </c:pt>
                <c:pt idx="80556">
                  <c:v>80.55600000000004</c:v>
                </c:pt>
                <c:pt idx="80557">
                  <c:v>80.557000000000016</c:v>
                </c:pt>
                <c:pt idx="80558">
                  <c:v>80.557999999999993</c:v>
                </c:pt>
                <c:pt idx="80559">
                  <c:v>80.559000000000026</c:v>
                </c:pt>
                <c:pt idx="80560">
                  <c:v>80.56</c:v>
                </c:pt>
                <c:pt idx="80561">
                  <c:v>80.561000000000035</c:v>
                </c:pt>
                <c:pt idx="80562">
                  <c:v>80.562000000000012</c:v>
                </c:pt>
                <c:pt idx="80563">
                  <c:v>80.563000000000045</c:v>
                </c:pt>
                <c:pt idx="80564">
                  <c:v>80.564000000000021</c:v>
                </c:pt>
                <c:pt idx="80565">
                  <c:v>80.564999999999998</c:v>
                </c:pt>
                <c:pt idx="80566">
                  <c:v>80.566000000000031</c:v>
                </c:pt>
                <c:pt idx="80567">
                  <c:v>80.567000000000007</c:v>
                </c:pt>
                <c:pt idx="80568">
                  <c:v>80.56800000000004</c:v>
                </c:pt>
                <c:pt idx="80569">
                  <c:v>80.569000000000017</c:v>
                </c:pt>
                <c:pt idx="80570">
                  <c:v>80.569999999999993</c:v>
                </c:pt>
                <c:pt idx="80571">
                  <c:v>80.571000000000026</c:v>
                </c:pt>
                <c:pt idx="80572">
                  <c:v>80.572000000000003</c:v>
                </c:pt>
                <c:pt idx="80573">
                  <c:v>80.573000000000036</c:v>
                </c:pt>
                <c:pt idx="80574">
                  <c:v>80.574000000000012</c:v>
                </c:pt>
                <c:pt idx="80575">
                  <c:v>80.575000000000045</c:v>
                </c:pt>
                <c:pt idx="80576">
                  <c:v>80.576000000000022</c:v>
                </c:pt>
                <c:pt idx="80577">
                  <c:v>80.576999999999998</c:v>
                </c:pt>
                <c:pt idx="80578">
                  <c:v>80.578000000000031</c:v>
                </c:pt>
                <c:pt idx="80579">
                  <c:v>80.579000000000008</c:v>
                </c:pt>
                <c:pt idx="80580">
                  <c:v>80.580000000000041</c:v>
                </c:pt>
                <c:pt idx="80581">
                  <c:v>80.581000000000017</c:v>
                </c:pt>
                <c:pt idx="80582">
                  <c:v>80.581999999999994</c:v>
                </c:pt>
                <c:pt idx="80583">
                  <c:v>80.583000000000027</c:v>
                </c:pt>
                <c:pt idx="80584">
                  <c:v>80.584000000000003</c:v>
                </c:pt>
                <c:pt idx="80585">
                  <c:v>80.585000000000036</c:v>
                </c:pt>
                <c:pt idx="80586">
                  <c:v>80.586000000000013</c:v>
                </c:pt>
                <c:pt idx="80587">
                  <c:v>80.587000000000046</c:v>
                </c:pt>
                <c:pt idx="80588">
                  <c:v>80.588000000000022</c:v>
                </c:pt>
                <c:pt idx="80589">
                  <c:v>80.588999999999999</c:v>
                </c:pt>
                <c:pt idx="80590">
                  <c:v>80.590000000000032</c:v>
                </c:pt>
                <c:pt idx="80591">
                  <c:v>80.591000000000008</c:v>
                </c:pt>
                <c:pt idx="80592">
                  <c:v>80.592000000000041</c:v>
                </c:pt>
                <c:pt idx="80593">
                  <c:v>80.593000000000018</c:v>
                </c:pt>
                <c:pt idx="80594">
                  <c:v>80.593999999999994</c:v>
                </c:pt>
                <c:pt idx="80595">
                  <c:v>80.595000000000027</c:v>
                </c:pt>
                <c:pt idx="80596">
                  <c:v>80.596000000000004</c:v>
                </c:pt>
                <c:pt idx="80597">
                  <c:v>80.597000000000037</c:v>
                </c:pt>
                <c:pt idx="80598">
                  <c:v>80.598000000000013</c:v>
                </c:pt>
                <c:pt idx="80599">
                  <c:v>80.599000000000046</c:v>
                </c:pt>
                <c:pt idx="80600">
                  <c:v>80.600000000000023</c:v>
                </c:pt>
                <c:pt idx="80601">
                  <c:v>80.600999999999999</c:v>
                </c:pt>
                <c:pt idx="80602">
                  <c:v>80.602000000000032</c:v>
                </c:pt>
                <c:pt idx="80603">
                  <c:v>80.603000000000009</c:v>
                </c:pt>
                <c:pt idx="80604">
                  <c:v>80.604000000000042</c:v>
                </c:pt>
                <c:pt idx="80605">
                  <c:v>80.605000000000018</c:v>
                </c:pt>
                <c:pt idx="80606">
                  <c:v>80.605999999999995</c:v>
                </c:pt>
                <c:pt idx="80607">
                  <c:v>80.607000000000028</c:v>
                </c:pt>
                <c:pt idx="80608">
                  <c:v>80.608000000000004</c:v>
                </c:pt>
                <c:pt idx="80609">
                  <c:v>80.609000000000037</c:v>
                </c:pt>
                <c:pt idx="80610">
                  <c:v>80.610000000000014</c:v>
                </c:pt>
                <c:pt idx="80611">
                  <c:v>80.61099999999999</c:v>
                </c:pt>
                <c:pt idx="80612">
                  <c:v>80.612000000000023</c:v>
                </c:pt>
                <c:pt idx="80613">
                  <c:v>80.613</c:v>
                </c:pt>
                <c:pt idx="80614">
                  <c:v>80.614000000000033</c:v>
                </c:pt>
                <c:pt idx="80615">
                  <c:v>80.615000000000009</c:v>
                </c:pt>
                <c:pt idx="80616">
                  <c:v>80.616000000000042</c:v>
                </c:pt>
                <c:pt idx="80617">
                  <c:v>80.617000000000019</c:v>
                </c:pt>
                <c:pt idx="80618">
                  <c:v>80.617999999999995</c:v>
                </c:pt>
                <c:pt idx="80619">
                  <c:v>80.619000000000028</c:v>
                </c:pt>
                <c:pt idx="80620">
                  <c:v>80.62</c:v>
                </c:pt>
                <c:pt idx="80621">
                  <c:v>80.621000000000038</c:v>
                </c:pt>
                <c:pt idx="80622">
                  <c:v>80.622000000000014</c:v>
                </c:pt>
                <c:pt idx="80623">
                  <c:v>80.62299999999999</c:v>
                </c:pt>
                <c:pt idx="80624">
                  <c:v>80.624000000000024</c:v>
                </c:pt>
                <c:pt idx="80625">
                  <c:v>80.625</c:v>
                </c:pt>
                <c:pt idx="80626">
                  <c:v>80.626000000000033</c:v>
                </c:pt>
                <c:pt idx="80627">
                  <c:v>80.62700000000001</c:v>
                </c:pt>
                <c:pt idx="80628">
                  <c:v>80.628000000000043</c:v>
                </c:pt>
                <c:pt idx="80629">
                  <c:v>80.629000000000019</c:v>
                </c:pt>
                <c:pt idx="80630">
                  <c:v>80.63</c:v>
                </c:pt>
                <c:pt idx="80631">
                  <c:v>80.631000000000029</c:v>
                </c:pt>
                <c:pt idx="80632">
                  <c:v>80.632000000000005</c:v>
                </c:pt>
                <c:pt idx="80633">
                  <c:v>80.633000000000038</c:v>
                </c:pt>
                <c:pt idx="80634">
                  <c:v>80.634000000000015</c:v>
                </c:pt>
                <c:pt idx="80635">
                  <c:v>80.634999999999991</c:v>
                </c:pt>
                <c:pt idx="80636">
                  <c:v>80.636000000000024</c:v>
                </c:pt>
                <c:pt idx="80637">
                  <c:v>80.637</c:v>
                </c:pt>
                <c:pt idx="80638">
                  <c:v>80.638000000000034</c:v>
                </c:pt>
                <c:pt idx="80639">
                  <c:v>80.63900000000001</c:v>
                </c:pt>
                <c:pt idx="80640">
                  <c:v>80.640000000000043</c:v>
                </c:pt>
                <c:pt idx="80641">
                  <c:v>80.64100000000002</c:v>
                </c:pt>
                <c:pt idx="80642">
                  <c:v>80.641999999999996</c:v>
                </c:pt>
                <c:pt idx="80643">
                  <c:v>80.643000000000029</c:v>
                </c:pt>
                <c:pt idx="80644">
                  <c:v>80.644000000000005</c:v>
                </c:pt>
                <c:pt idx="80645">
                  <c:v>80.645000000000039</c:v>
                </c:pt>
                <c:pt idx="80646">
                  <c:v>80.646000000000015</c:v>
                </c:pt>
                <c:pt idx="80647">
                  <c:v>80.646999999999991</c:v>
                </c:pt>
                <c:pt idx="80648">
                  <c:v>80.648000000000025</c:v>
                </c:pt>
                <c:pt idx="80649">
                  <c:v>80.649000000000001</c:v>
                </c:pt>
                <c:pt idx="80650">
                  <c:v>80.650000000000034</c:v>
                </c:pt>
                <c:pt idx="80651">
                  <c:v>80.65100000000001</c:v>
                </c:pt>
                <c:pt idx="80652">
                  <c:v>80.652000000000044</c:v>
                </c:pt>
                <c:pt idx="80653">
                  <c:v>80.65300000000002</c:v>
                </c:pt>
                <c:pt idx="80654">
                  <c:v>80.653999999999996</c:v>
                </c:pt>
                <c:pt idx="80655">
                  <c:v>80.65500000000003</c:v>
                </c:pt>
                <c:pt idx="80656">
                  <c:v>80.656000000000006</c:v>
                </c:pt>
                <c:pt idx="80657">
                  <c:v>80.657000000000039</c:v>
                </c:pt>
                <c:pt idx="80658">
                  <c:v>80.658000000000015</c:v>
                </c:pt>
                <c:pt idx="80659">
                  <c:v>80.658999999999992</c:v>
                </c:pt>
                <c:pt idx="80660">
                  <c:v>80.660000000000025</c:v>
                </c:pt>
                <c:pt idx="80661">
                  <c:v>80.661000000000001</c:v>
                </c:pt>
                <c:pt idx="80662">
                  <c:v>80.662000000000035</c:v>
                </c:pt>
                <c:pt idx="80663">
                  <c:v>80.663000000000011</c:v>
                </c:pt>
                <c:pt idx="80664">
                  <c:v>80.664000000000044</c:v>
                </c:pt>
                <c:pt idx="80665">
                  <c:v>80.66500000000002</c:v>
                </c:pt>
                <c:pt idx="80666">
                  <c:v>80.665999999999997</c:v>
                </c:pt>
                <c:pt idx="80667">
                  <c:v>80.66700000000003</c:v>
                </c:pt>
                <c:pt idx="80668">
                  <c:v>80.668000000000006</c:v>
                </c:pt>
                <c:pt idx="80669">
                  <c:v>80.66900000000004</c:v>
                </c:pt>
                <c:pt idx="80670">
                  <c:v>80.670000000000016</c:v>
                </c:pt>
                <c:pt idx="80671">
                  <c:v>80.670999999999992</c:v>
                </c:pt>
                <c:pt idx="80672">
                  <c:v>80.672000000000025</c:v>
                </c:pt>
                <c:pt idx="80673">
                  <c:v>80.673000000000002</c:v>
                </c:pt>
                <c:pt idx="80674">
                  <c:v>80.674000000000035</c:v>
                </c:pt>
                <c:pt idx="80675">
                  <c:v>80.675000000000011</c:v>
                </c:pt>
                <c:pt idx="80676">
                  <c:v>80.676000000000045</c:v>
                </c:pt>
                <c:pt idx="80677">
                  <c:v>80.677000000000021</c:v>
                </c:pt>
                <c:pt idx="80678">
                  <c:v>80.677999999999997</c:v>
                </c:pt>
                <c:pt idx="80679">
                  <c:v>80.67900000000003</c:v>
                </c:pt>
                <c:pt idx="80680">
                  <c:v>80.680000000000007</c:v>
                </c:pt>
                <c:pt idx="80681">
                  <c:v>80.68100000000004</c:v>
                </c:pt>
                <c:pt idx="80682">
                  <c:v>80.682000000000016</c:v>
                </c:pt>
                <c:pt idx="80683">
                  <c:v>80.682999999999993</c:v>
                </c:pt>
                <c:pt idx="80684">
                  <c:v>80.684000000000026</c:v>
                </c:pt>
                <c:pt idx="80685">
                  <c:v>80.685000000000002</c:v>
                </c:pt>
                <c:pt idx="80686">
                  <c:v>80.686000000000035</c:v>
                </c:pt>
                <c:pt idx="80687">
                  <c:v>80.687000000000012</c:v>
                </c:pt>
                <c:pt idx="80688">
                  <c:v>80.688000000000045</c:v>
                </c:pt>
                <c:pt idx="80689">
                  <c:v>80.689000000000021</c:v>
                </c:pt>
                <c:pt idx="80690">
                  <c:v>80.69</c:v>
                </c:pt>
                <c:pt idx="80691">
                  <c:v>80.691000000000031</c:v>
                </c:pt>
                <c:pt idx="80692">
                  <c:v>80.692000000000007</c:v>
                </c:pt>
                <c:pt idx="80693">
                  <c:v>80.69300000000004</c:v>
                </c:pt>
                <c:pt idx="80694">
                  <c:v>80.694000000000017</c:v>
                </c:pt>
                <c:pt idx="80695">
                  <c:v>80.694999999999993</c:v>
                </c:pt>
                <c:pt idx="80696">
                  <c:v>80.696000000000026</c:v>
                </c:pt>
                <c:pt idx="80697">
                  <c:v>80.697000000000003</c:v>
                </c:pt>
                <c:pt idx="80698">
                  <c:v>80.698000000000036</c:v>
                </c:pt>
                <c:pt idx="80699">
                  <c:v>80.699000000000012</c:v>
                </c:pt>
                <c:pt idx="80700">
                  <c:v>80.700000000000045</c:v>
                </c:pt>
                <c:pt idx="80701">
                  <c:v>80.701000000000022</c:v>
                </c:pt>
                <c:pt idx="80702">
                  <c:v>80.701999999999998</c:v>
                </c:pt>
                <c:pt idx="80703">
                  <c:v>80.703000000000031</c:v>
                </c:pt>
                <c:pt idx="80704">
                  <c:v>80.704000000000008</c:v>
                </c:pt>
                <c:pt idx="80705">
                  <c:v>80.705000000000041</c:v>
                </c:pt>
                <c:pt idx="80706">
                  <c:v>80.706000000000017</c:v>
                </c:pt>
                <c:pt idx="80707">
                  <c:v>80.706999999999994</c:v>
                </c:pt>
                <c:pt idx="80708">
                  <c:v>80.708000000000027</c:v>
                </c:pt>
                <c:pt idx="80709">
                  <c:v>80.709000000000003</c:v>
                </c:pt>
                <c:pt idx="80710">
                  <c:v>80.710000000000036</c:v>
                </c:pt>
                <c:pt idx="80711">
                  <c:v>80.711000000000013</c:v>
                </c:pt>
                <c:pt idx="80712">
                  <c:v>80.712000000000046</c:v>
                </c:pt>
                <c:pt idx="80713">
                  <c:v>80.713000000000022</c:v>
                </c:pt>
                <c:pt idx="80714">
                  <c:v>80.713999999999999</c:v>
                </c:pt>
                <c:pt idx="80715">
                  <c:v>80.715000000000032</c:v>
                </c:pt>
                <c:pt idx="80716">
                  <c:v>80.716000000000008</c:v>
                </c:pt>
                <c:pt idx="80717">
                  <c:v>80.717000000000041</c:v>
                </c:pt>
                <c:pt idx="80718">
                  <c:v>80.718000000000018</c:v>
                </c:pt>
                <c:pt idx="80719">
                  <c:v>80.718999999999994</c:v>
                </c:pt>
                <c:pt idx="80720">
                  <c:v>80.720000000000027</c:v>
                </c:pt>
                <c:pt idx="80721">
                  <c:v>80.721000000000004</c:v>
                </c:pt>
                <c:pt idx="80722">
                  <c:v>80.722000000000037</c:v>
                </c:pt>
                <c:pt idx="80723">
                  <c:v>80.723000000000013</c:v>
                </c:pt>
                <c:pt idx="80724">
                  <c:v>80.724000000000046</c:v>
                </c:pt>
                <c:pt idx="80725">
                  <c:v>80.725000000000023</c:v>
                </c:pt>
                <c:pt idx="80726">
                  <c:v>80.725999999999999</c:v>
                </c:pt>
                <c:pt idx="80727">
                  <c:v>80.727000000000032</c:v>
                </c:pt>
                <c:pt idx="80728">
                  <c:v>80.728000000000009</c:v>
                </c:pt>
                <c:pt idx="80729">
                  <c:v>80.729000000000042</c:v>
                </c:pt>
                <c:pt idx="80730">
                  <c:v>80.730000000000018</c:v>
                </c:pt>
                <c:pt idx="80731">
                  <c:v>80.730999999999995</c:v>
                </c:pt>
                <c:pt idx="80732">
                  <c:v>80.732000000000028</c:v>
                </c:pt>
                <c:pt idx="80733">
                  <c:v>80.733000000000004</c:v>
                </c:pt>
                <c:pt idx="80734">
                  <c:v>80.734000000000037</c:v>
                </c:pt>
                <c:pt idx="80735">
                  <c:v>80.735000000000014</c:v>
                </c:pt>
                <c:pt idx="80736">
                  <c:v>80.73599999999999</c:v>
                </c:pt>
                <c:pt idx="80737">
                  <c:v>80.737000000000023</c:v>
                </c:pt>
                <c:pt idx="80738">
                  <c:v>80.738</c:v>
                </c:pt>
                <c:pt idx="80739">
                  <c:v>80.739000000000033</c:v>
                </c:pt>
                <c:pt idx="80740">
                  <c:v>80.740000000000009</c:v>
                </c:pt>
                <c:pt idx="80741">
                  <c:v>80.741000000000042</c:v>
                </c:pt>
                <c:pt idx="80742">
                  <c:v>80.742000000000019</c:v>
                </c:pt>
                <c:pt idx="80743">
                  <c:v>80.742999999999995</c:v>
                </c:pt>
                <c:pt idx="80744">
                  <c:v>80.744000000000028</c:v>
                </c:pt>
                <c:pt idx="80745">
                  <c:v>80.745000000000005</c:v>
                </c:pt>
                <c:pt idx="80746">
                  <c:v>80.746000000000038</c:v>
                </c:pt>
                <c:pt idx="80747">
                  <c:v>80.747000000000014</c:v>
                </c:pt>
                <c:pt idx="80748">
                  <c:v>80.74799999999999</c:v>
                </c:pt>
                <c:pt idx="80749">
                  <c:v>80.749000000000024</c:v>
                </c:pt>
                <c:pt idx="80750">
                  <c:v>80.75</c:v>
                </c:pt>
                <c:pt idx="80751">
                  <c:v>80.751000000000033</c:v>
                </c:pt>
                <c:pt idx="80752">
                  <c:v>80.75200000000001</c:v>
                </c:pt>
                <c:pt idx="80753">
                  <c:v>80.753000000000043</c:v>
                </c:pt>
                <c:pt idx="80754">
                  <c:v>80.754000000000019</c:v>
                </c:pt>
                <c:pt idx="80755">
                  <c:v>80.754999999999995</c:v>
                </c:pt>
                <c:pt idx="80756">
                  <c:v>80.756000000000029</c:v>
                </c:pt>
                <c:pt idx="80757">
                  <c:v>80.757000000000005</c:v>
                </c:pt>
                <c:pt idx="80758">
                  <c:v>80.758000000000038</c:v>
                </c:pt>
                <c:pt idx="80759">
                  <c:v>80.759000000000015</c:v>
                </c:pt>
                <c:pt idx="80760">
                  <c:v>80.759999999999991</c:v>
                </c:pt>
                <c:pt idx="80761">
                  <c:v>80.761000000000024</c:v>
                </c:pt>
                <c:pt idx="80762">
                  <c:v>80.762</c:v>
                </c:pt>
                <c:pt idx="80763">
                  <c:v>80.763000000000034</c:v>
                </c:pt>
                <c:pt idx="80764">
                  <c:v>80.76400000000001</c:v>
                </c:pt>
                <c:pt idx="80765">
                  <c:v>80.765000000000043</c:v>
                </c:pt>
                <c:pt idx="80766">
                  <c:v>80.76600000000002</c:v>
                </c:pt>
                <c:pt idx="80767">
                  <c:v>80.766999999999996</c:v>
                </c:pt>
                <c:pt idx="80768">
                  <c:v>80.768000000000029</c:v>
                </c:pt>
                <c:pt idx="80769">
                  <c:v>80.769000000000005</c:v>
                </c:pt>
                <c:pt idx="80770">
                  <c:v>80.770000000000039</c:v>
                </c:pt>
                <c:pt idx="80771">
                  <c:v>80.771000000000015</c:v>
                </c:pt>
                <c:pt idx="80772">
                  <c:v>80.771999999999991</c:v>
                </c:pt>
                <c:pt idx="80773">
                  <c:v>80.773000000000025</c:v>
                </c:pt>
                <c:pt idx="80774">
                  <c:v>80.774000000000001</c:v>
                </c:pt>
                <c:pt idx="80775">
                  <c:v>80.775000000000034</c:v>
                </c:pt>
                <c:pt idx="80776">
                  <c:v>80.77600000000001</c:v>
                </c:pt>
                <c:pt idx="80777">
                  <c:v>80.777000000000044</c:v>
                </c:pt>
                <c:pt idx="80778">
                  <c:v>80.77800000000002</c:v>
                </c:pt>
                <c:pt idx="80779">
                  <c:v>80.778999999999996</c:v>
                </c:pt>
                <c:pt idx="80780">
                  <c:v>80.78000000000003</c:v>
                </c:pt>
                <c:pt idx="80781">
                  <c:v>80.781000000000006</c:v>
                </c:pt>
                <c:pt idx="80782">
                  <c:v>80.782000000000039</c:v>
                </c:pt>
                <c:pt idx="80783">
                  <c:v>80.783000000000015</c:v>
                </c:pt>
                <c:pt idx="80784">
                  <c:v>80.783999999999992</c:v>
                </c:pt>
                <c:pt idx="80785">
                  <c:v>80.785000000000025</c:v>
                </c:pt>
                <c:pt idx="80786">
                  <c:v>80.786000000000001</c:v>
                </c:pt>
                <c:pt idx="80787">
                  <c:v>80.787000000000035</c:v>
                </c:pt>
                <c:pt idx="80788">
                  <c:v>80.788000000000011</c:v>
                </c:pt>
                <c:pt idx="80789">
                  <c:v>80.789000000000044</c:v>
                </c:pt>
                <c:pt idx="80790">
                  <c:v>80.79000000000002</c:v>
                </c:pt>
                <c:pt idx="80791">
                  <c:v>80.790999999999997</c:v>
                </c:pt>
                <c:pt idx="80792">
                  <c:v>80.79200000000003</c:v>
                </c:pt>
                <c:pt idx="80793">
                  <c:v>80.793000000000006</c:v>
                </c:pt>
                <c:pt idx="80794">
                  <c:v>80.79400000000004</c:v>
                </c:pt>
                <c:pt idx="80795">
                  <c:v>80.795000000000016</c:v>
                </c:pt>
                <c:pt idx="80796">
                  <c:v>80.795999999999992</c:v>
                </c:pt>
                <c:pt idx="80797">
                  <c:v>80.797000000000025</c:v>
                </c:pt>
                <c:pt idx="80798">
                  <c:v>80.798000000000002</c:v>
                </c:pt>
                <c:pt idx="80799">
                  <c:v>80.799000000000035</c:v>
                </c:pt>
                <c:pt idx="80800">
                  <c:v>80.800000000000011</c:v>
                </c:pt>
                <c:pt idx="80801">
                  <c:v>80.801000000000045</c:v>
                </c:pt>
                <c:pt idx="80802">
                  <c:v>80.802000000000021</c:v>
                </c:pt>
                <c:pt idx="80803">
                  <c:v>80.802999999999997</c:v>
                </c:pt>
                <c:pt idx="80804">
                  <c:v>80.80400000000003</c:v>
                </c:pt>
                <c:pt idx="80805">
                  <c:v>80.805000000000007</c:v>
                </c:pt>
                <c:pt idx="80806">
                  <c:v>80.80600000000004</c:v>
                </c:pt>
                <c:pt idx="80807">
                  <c:v>80.807000000000016</c:v>
                </c:pt>
                <c:pt idx="80808">
                  <c:v>80.807999999999993</c:v>
                </c:pt>
                <c:pt idx="80809">
                  <c:v>80.809000000000026</c:v>
                </c:pt>
                <c:pt idx="80810">
                  <c:v>80.81</c:v>
                </c:pt>
                <c:pt idx="80811">
                  <c:v>80.811000000000035</c:v>
                </c:pt>
                <c:pt idx="80812">
                  <c:v>80.812000000000012</c:v>
                </c:pt>
                <c:pt idx="80813">
                  <c:v>80.813000000000045</c:v>
                </c:pt>
                <c:pt idx="80814">
                  <c:v>80.814000000000021</c:v>
                </c:pt>
                <c:pt idx="80815">
                  <c:v>80.814999999999998</c:v>
                </c:pt>
                <c:pt idx="80816">
                  <c:v>80.816000000000031</c:v>
                </c:pt>
                <c:pt idx="80817">
                  <c:v>80.817000000000007</c:v>
                </c:pt>
                <c:pt idx="80818">
                  <c:v>80.81800000000004</c:v>
                </c:pt>
                <c:pt idx="80819">
                  <c:v>80.819000000000017</c:v>
                </c:pt>
                <c:pt idx="80820">
                  <c:v>80.819999999999993</c:v>
                </c:pt>
                <c:pt idx="80821">
                  <c:v>80.821000000000026</c:v>
                </c:pt>
                <c:pt idx="80822">
                  <c:v>80.822000000000003</c:v>
                </c:pt>
                <c:pt idx="80823">
                  <c:v>80.823000000000036</c:v>
                </c:pt>
                <c:pt idx="80824">
                  <c:v>80.824000000000012</c:v>
                </c:pt>
                <c:pt idx="80825">
                  <c:v>80.825000000000045</c:v>
                </c:pt>
                <c:pt idx="80826">
                  <c:v>80.826000000000022</c:v>
                </c:pt>
                <c:pt idx="80827">
                  <c:v>80.826999999999998</c:v>
                </c:pt>
                <c:pt idx="80828">
                  <c:v>80.828000000000031</c:v>
                </c:pt>
                <c:pt idx="80829">
                  <c:v>80.829000000000008</c:v>
                </c:pt>
                <c:pt idx="80830">
                  <c:v>80.830000000000041</c:v>
                </c:pt>
                <c:pt idx="80831">
                  <c:v>80.831000000000017</c:v>
                </c:pt>
                <c:pt idx="80832">
                  <c:v>80.831999999999994</c:v>
                </c:pt>
                <c:pt idx="80833">
                  <c:v>80.833000000000027</c:v>
                </c:pt>
                <c:pt idx="80834">
                  <c:v>80.834000000000003</c:v>
                </c:pt>
                <c:pt idx="80835">
                  <c:v>80.835000000000036</c:v>
                </c:pt>
                <c:pt idx="80836">
                  <c:v>80.836000000000013</c:v>
                </c:pt>
                <c:pt idx="80837">
                  <c:v>80.837000000000046</c:v>
                </c:pt>
                <c:pt idx="80838">
                  <c:v>80.838000000000022</c:v>
                </c:pt>
                <c:pt idx="80839">
                  <c:v>80.838999999999999</c:v>
                </c:pt>
                <c:pt idx="80840">
                  <c:v>80.840000000000032</c:v>
                </c:pt>
                <c:pt idx="80841">
                  <c:v>80.841000000000008</c:v>
                </c:pt>
                <c:pt idx="80842">
                  <c:v>80.842000000000041</c:v>
                </c:pt>
                <c:pt idx="80843">
                  <c:v>80.843000000000018</c:v>
                </c:pt>
                <c:pt idx="80844">
                  <c:v>80.843999999999994</c:v>
                </c:pt>
                <c:pt idx="80845">
                  <c:v>80.845000000000027</c:v>
                </c:pt>
                <c:pt idx="80846">
                  <c:v>80.846000000000004</c:v>
                </c:pt>
                <c:pt idx="80847">
                  <c:v>80.847000000000037</c:v>
                </c:pt>
                <c:pt idx="80848">
                  <c:v>80.848000000000013</c:v>
                </c:pt>
                <c:pt idx="80849">
                  <c:v>80.849000000000046</c:v>
                </c:pt>
                <c:pt idx="80850">
                  <c:v>80.850000000000023</c:v>
                </c:pt>
                <c:pt idx="80851">
                  <c:v>80.850999999999999</c:v>
                </c:pt>
                <c:pt idx="80852">
                  <c:v>80.852000000000032</c:v>
                </c:pt>
                <c:pt idx="80853">
                  <c:v>80.853000000000009</c:v>
                </c:pt>
                <c:pt idx="80854">
                  <c:v>80.854000000000042</c:v>
                </c:pt>
                <c:pt idx="80855">
                  <c:v>80.855000000000018</c:v>
                </c:pt>
                <c:pt idx="80856">
                  <c:v>80.855999999999995</c:v>
                </c:pt>
                <c:pt idx="80857">
                  <c:v>80.857000000000028</c:v>
                </c:pt>
                <c:pt idx="80858">
                  <c:v>80.858000000000004</c:v>
                </c:pt>
                <c:pt idx="80859">
                  <c:v>80.859000000000037</c:v>
                </c:pt>
                <c:pt idx="80860">
                  <c:v>80.860000000000014</c:v>
                </c:pt>
                <c:pt idx="80861">
                  <c:v>80.86099999999999</c:v>
                </c:pt>
                <c:pt idx="80862">
                  <c:v>80.862000000000023</c:v>
                </c:pt>
                <c:pt idx="80863">
                  <c:v>80.863</c:v>
                </c:pt>
                <c:pt idx="80864">
                  <c:v>80.864000000000033</c:v>
                </c:pt>
                <c:pt idx="80865">
                  <c:v>80.865000000000009</c:v>
                </c:pt>
                <c:pt idx="80866">
                  <c:v>80.866000000000042</c:v>
                </c:pt>
                <c:pt idx="80867">
                  <c:v>80.867000000000019</c:v>
                </c:pt>
                <c:pt idx="80868">
                  <c:v>80.867999999999995</c:v>
                </c:pt>
                <c:pt idx="80869">
                  <c:v>80.869000000000028</c:v>
                </c:pt>
                <c:pt idx="80870">
                  <c:v>80.87</c:v>
                </c:pt>
                <c:pt idx="80871">
                  <c:v>80.871000000000038</c:v>
                </c:pt>
                <c:pt idx="80872">
                  <c:v>80.872000000000014</c:v>
                </c:pt>
                <c:pt idx="80873">
                  <c:v>80.87299999999999</c:v>
                </c:pt>
                <c:pt idx="80874">
                  <c:v>80.874000000000024</c:v>
                </c:pt>
                <c:pt idx="80875">
                  <c:v>80.875</c:v>
                </c:pt>
                <c:pt idx="80876">
                  <c:v>80.876000000000033</c:v>
                </c:pt>
                <c:pt idx="80877">
                  <c:v>80.87700000000001</c:v>
                </c:pt>
                <c:pt idx="80878">
                  <c:v>80.878000000000043</c:v>
                </c:pt>
                <c:pt idx="80879">
                  <c:v>80.879000000000019</c:v>
                </c:pt>
                <c:pt idx="80880">
                  <c:v>80.88</c:v>
                </c:pt>
                <c:pt idx="80881">
                  <c:v>80.881000000000029</c:v>
                </c:pt>
                <c:pt idx="80882">
                  <c:v>80.882000000000005</c:v>
                </c:pt>
                <c:pt idx="80883">
                  <c:v>80.883000000000038</c:v>
                </c:pt>
                <c:pt idx="80884">
                  <c:v>80.884000000000015</c:v>
                </c:pt>
                <c:pt idx="80885">
                  <c:v>80.884999999999991</c:v>
                </c:pt>
                <c:pt idx="80886">
                  <c:v>80.886000000000024</c:v>
                </c:pt>
                <c:pt idx="80887">
                  <c:v>80.887</c:v>
                </c:pt>
                <c:pt idx="80888">
                  <c:v>80.888000000000034</c:v>
                </c:pt>
                <c:pt idx="80889">
                  <c:v>80.88900000000001</c:v>
                </c:pt>
                <c:pt idx="80890">
                  <c:v>80.890000000000043</c:v>
                </c:pt>
                <c:pt idx="80891">
                  <c:v>80.89100000000002</c:v>
                </c:pt>
                <c:pt idx="80892">
                  <c:v>80.891999999999996</c:v>
                </c:pt>
                <c:pt idx="80893">
                  <c:v>80.893000000000029</c:v>
                </c:pt>
                <c:pt idx="80894">
                  <c:v>80.894000000000005</c:v>
                </c:pt>
                <c:pt idx="80895">
                  <c:v>80.895000000000039</c:v>
                </c:pt>
                <c:pt idx="80896">
                  <c:v>80.896000000000015</c:v>
                </c:pt>
                <c:pt idx="80897">
                  <c:v>80.896999999999991</c:v>
                </c:pt>
                <c:pt idx="80898">
                  <c:v>80.898000000000025</c:v>
                </c:pt>
                <c:pt idx="80899">
                  <c:v>80.899000000000001</c:v>
                </c:pt>
                <c:pt idx="80900">
                  <c:v>80.900000000000034</c:v>
                </c:pt>
                <c:pt idx="80901">
                  <c:v>80.90100000000001</c:v>
                </c:pt>
                <c:pt idx="80902">
                  <c:v>80.902000000000044</c:v>
                </c:pt>
                <c:pt idx="80903">
                  <c:v>80.90300000000002</c:v>
                </c:pt>
                <c:pt idx="80904">
                  <c:v>80.903999999999996</c:v>
                </c:pt>
                <c:pt idx="80905">
                  <c:v>80.90500000000003</c:v>
                </c:pt>
                <c:pt idx="80906">
                  <c:v>80.906000000000006</c:v>
                </c:pt>
                <c:pt idx="80907">
                  <c:v>80.907000000000039</c:v>
                </c:pt>
                <c:pt idx="80908">
                  <c:v>80.908000000000015</c:v>
                </c:pt>
                <c:pt idx="80909">
                  <c:v>80.908999999999992</c:v>
                </c:pt>
                <c:pt idx="80910">
                  <c:v>80.910000000000025</c:v>
                </c:pt>
                <c:pt idx="80911">
                  <c:v>80.911000000000001</c:v>
                </c:pt>
                <c:pt idx="80912">
                  <c:v>80.912000000000035</c:v>
                </c:pt>
                <c:pt idx="80913">
                  <c:v>80.913000000000011</c:v>
                </c:pt>
                <c:pt idx="80914">
                  <c:v>80.914000000000044</c:v>
                </c:pt>
                <c:pt idx="80915">
                  <c:v>80.91500000000002</c:v>
                </c:pt>
                <c:pt idx="80916">
                  <c:v>80.915999999999997</c:v>
                </c:pt>
                <c:pt idx="80917">
                  <c:v>80.91700000000003</c:v>
                </c:pt>
                <c:pt idx="80918">
                  <c:v>80.918000000000006</c:v>
                </c:pt>
                <c:pt idx="80919">
                  <c:v>80.91900000000004</c:v>
                </c:pt>
                <c:pt idx="80920">
                  <c:v>80.920000000000016</c:v>
                </c:pt>
                <c:pt idx="80921">
                  <c:v>80.920999999999992</c:v>
                </c:pt>
                <c:pt idx="80922">
                  <c:v>80.922000000000025</c:v>
                </c:pt>
                <c:pt idx="80923">
                  <c:v>80.923000000000002</c:v>
                </c:pt>
                <c:pt idx="80924">
                  <c:v>80.924000000000035</c:v>
                </c:pt>
                <c:pt idx="80925">
                  <c:v>80.925000000000011</c:v>
                </c:pt>
                <c:pt idx="80926">
                  <c:v>80.926000000000045</c:v>
                </c:pt>
                <c:pt idx="80927">
                  <c:v>80.927000000000021</c:v>
                </c:pt>
                <c:pt idx="80928">
                  <c:v>80.927999999999997</c:v>
                </c:pt>
                <c:pt idx="80929">
                  <c:v>80.92900000000003</c:v>
                </c:pt>
                <c:pt idx="80930">
                  <c:v>80.930000000000007</c:v>
                </c:pt>
                <c:pt idx="80931">
                  <c:v>80.93100000000004</c:v>
                </c:pt>
                <c:pt idx="80932">
                  <c:v>80.932000000000016</c:v>
                </c:pt>
                <c:pt idx="80933">
                  <c:v>80.932999999999993</c:v>
                </c:pt>
                <c:pt idx="80934">
                  <c:v>80.934000000000026</c:v>
                </c:pt>
                <c:pt idx="80935">
                  <c:v>80.935000000000002</c:v>
                </c:pt>
                <c:pt idx="80936">
                  <c:v>80.936000000000035</c:v>
                </c:pt>
                <c:pt idx="80937">
                  <c:v>80.937000000000012</c:v>
                </c:pt>
                <c:pt idx="80938">
                  <c:v>80.938000000000045</c:v>
                </c:pt>
                <c:pt idx="80939">
                  <c:v>80.939000000000021</c:v>
                </c:pt>
                <c:pt idx="80940">
                  <c:v>80.94</c:v>
                </c:pt>
                <c:pt idx="80941">
                  <c:v>80.941000000000031</c:v>
                </c:pt>
                <c:pt idx="80942">
                  <c:v>80.942000000000007</c:v>
                </c:pt>
                <c:pt idx="80943">
                  <c:v>80.94300000000004</c:v>
                </c:pt>
                <c:pt idx="80944">
                  <c:v>80.944000000000017</c:v>
                </c:pt>
                <c:pt idx="80945">
                  <c:v>80.944999999999993</c:v>
                </c:pt>
                <c:pt idx="80946">
                  <c:v>80.946000000000026</c:v>
                </c:pt>
                <c:pt idx="80947">
                  <c:v>80.947000000000003</c:v>
                </c:pt>
                <c:pt idx="80948">
                  <c:v>80.948000000000036</c:v>
                </c:pt>
                <c:pt idx="80949">
                  <c:v>80.949000000000012</c:v>
                </c:pt>
                <c:pt idx="80950">
                  <c:v>80.950000000000045</c:v>
                </c:pt>
                <c:pt idx="80951">
                  <c:v>80.951000000000022</c:v>
                </c:pt>
                <c:pt idx="80952">
                  <c:v>80.951999999999998</c:v>
                </c:pt>
                <c:pt idx="80953">
                  <c:v>80.953000000000031</c:v>
                </c:pt>
                <c:pt idx="80954">
                  <c:v>80.954000000000008</c:v>
                </c:pt>
                <c:pt idx="80955">
                  <c:v>80.955000000000041</c:v>
                </c:pt>
                <c:pt idx="80956">
                  <c:v>80.956000000000017</c:v>
                </c:pt>
                <c:pt idx="80957">
                  <c:v>80.956999999999994</c:v>
                </c:pt>
                <c:pt idx="80958">
                  <c:v>80.958000000000027</c:v>
                </c:pt>
                <c:pt idx="80959">
                  <c:v>80.959000000000003</c:v>
                </c:pt>
                <c:pt idx="80960">
                  <c:v>80.960000000000036</c:v>
                </c:pt>
                <c:pt idx="80961">
                  <c:v>80.961000000000013</c:v>
                </c:pt>
                <c:pt idx="80962">
                  <c:v>80.962000000000046</c:v>
                </c:pt>
                <c:pt idx="80963">
                  <c:v>80.963000000000022</c:v>
                </c:pt>
                <c:pt idx="80964">
                  <c:v>80.963999999999999</c:v>
                </c:pt>
                <c:pt idx="80965">
                  <c:v>80.965000000000032</c:v>
                </c:pt>
                <c:pt idx="80966">
                  <c:v>80.966000000000008</c:v>
                </c:pt>
                <c:pt idx="80967">
                  <c:v>80.967000000000041</c:v>
                </c:pt>
                <c:pt idx="80968">
                  <c:v>80.968000000000018</c:v>
                </c:pt>
                <c:pt idx="80969">
                  <c:v>80.968999999999994</c:v>
                </c:pt>
                <c:pt idx="80970">
                  <c:v>80.970000000000027</c:v>
                </c:pt>
                <c:pt idx="80971">
                  <c:v>80.971000000000004</c:v>
                </c:pt>
                <c:pt idx="80972">
                  <c:v>80.972000000000037</c:v>
                </c:pt>
                <c:pt idx="80973">
                  <c:v>80.973000000000013</c:v>
                </c:pt>
                <c:pt idx="80974">
                  <c:v>80.974000000000046</c:v>
                </c:pt>
                <c:pt idx="80975">
                  <c:v>80.975000000000023</c:v>
                </c:pt>
                <c:pt idx="80976">
                  <c:v>80.975999999999999</c:v>
                </c:pt>
                <c:pt idx="80977">
                  <c:v>80.977000000000032</c:v>
                </c:pt>
                <c:pt idx="80978">
                  <c:v>80.978000000000009</c:v>
                </c:pt>
                <c:pt idx="80979">
                  <c:v>80.979000000000042</c:v>
                </c:pt>
                <c:pt idx="80980">
                  <c:v>80.980000000000018</c:v>
                </c:pt>
                <c:pt idx="80981">
                  <c:v>80.980999999999995</c:v>
                </c:pt>
                <c:pt idx="80982">
                  <c:v>80.982000000000028</c:v>
                </c:pt>
                <c:pt idx="80983">
                  <c:v>80.983000000000004</c:v>
                </c:pt>
                <c:pt idx="80984">
                  <c:v>80.984000000000037</c:v>
                </c:pt>
                <c:pt idx="80985">
                  <c:v>80.985000000000014</c:v>
                </c:pt>
                <c:pt idx="80986">
                  <c:v>80.98599999999999</c:v>
                </c:pt>
                <c:pt idx="80987">
                  <c:v>80.987000000000023</c:v>
                </c:pt>
                <c:pt idx="80988">
                  <c:v>80.988</c:v>
                </c:pt>
                <c:pt idx="80989">
                  <c:v>80.989000000000033</c:v>
                </c:pt>
                <c:pt idx="80990">
                  <c:v>80.990000000000009</c:v>
                </c:pt>
                <c:pt idx="80991">
                  <c:v>80.991000000000042</c:v>
                </c:pt>
                <c:pt idx="80992">
                  <c:v>80.992000000000019</c:v>
                </c:pt>
                <c:pt idx="80993">
                  <c:v>80.992999999999995</c:v>
                </c:pt>
                <c:pt idx="80994">
                  <c:v>80.994000000000028</c:v>
                </c:pt>
                <c:pt idx="80995">
                  <c:v>80.995000000000005</c:v>
                </c:pt>
                <c:pt idx="80996">
                  <c:v>80.996000000000038</c:v>
                </c:pt>
                <c:pt idx="80997">
                  <c:v>80.997000000000014</c:v>
                </c:pt>
                <c:pt idx="80998">
                  <c:v>80.99799999999999</c:v>
                </c:pt>
                <c:pt idx="80999">
                  <c:v>80.999000000000024</c:v>
                </c:pt>
                <c:pt idx="81000">
                  <c:v>81</c:v>
                </c:pt>
                <c:pt idx="81001">
                  <c:v>81.001000000000033</c:v>
                </c:pt>
                <c:pt idx="81002">
                  <c:v>81.00200000000001</c:v>
                </c:pt>
                <c:pt idx="81003">
                  <c:v>81.003000000000043</c:v>
                </c:pt>
                <c:pt idx="81004">
                  <c:v>81.004000000000019</c:v>
                </c:pt>
                <c:pt idx="81005">
                  <c:v>81.004999999999995</c:v>
                </c:pt>
                <c:pt idx="81006">
                  <c:v>81.006000000000029</c:v>
                </c:pt>
                <c:pt idx="81007">
                  <c:v>81.007000000000005</c:v>
                </c:pt>
                <c:pt idx="81008">
                  <c:v>81.008000000000038</c:v>
                </c:pt>
                <c:pt idx="81009">
                  <c:v>81.009000000000015</c:v>
                </c:pt>
                <c:pt idx="81010">
                  <c:v>81.009999999999991</c:v>
                </c:pt>
                <c:pt idx="81011">
                  <c:v>81.011000000000024</c:v>
                </c:pt>
                <c:pt idx="81012">
                  <c:v>81.012</c:v>
                </c:pt>
                <c:pt idx="81013">
                  <c:v>81.013000000000034</c:v>
                </c:pt>
                <c:pt idx="81014">
                  <c:v>81.01400000000001</c:v>
                </c:pt>
                <c:pt idx="81015">
                  <c:v>81.015000000000043</c:v>
                </c:pt>
                <c:pt idx="81016">
                  <c:v>81.01600000000002</c:v>
                </c:pt>
                <c:pt idx="81017">
                  <c:v>81.016999999999996</c:v>
                </c:pt>
                <c:pt idx="81018">
                  <c:v>81.018000000000029</c:v>
                </c:pt>
                <c:pt idx="81019">
                  <c:v>81.019000000000005</c:v>
                </c:pt>
                <c:pt idx="81020">
                  <c:v>81.020000000000039</c:v>
                </c:pt>
                <c:pt idx="81021">
                  <c:v>81.021000000000015</c:v>
                </c:pt>
                <c:pt idx="81022">
                  <c:v>81.021999999999991</c:v>
                </c:pt>
                <c:pt idx="81023">
                  <c:v>81.023000000000025</c:v>
                </c:pt>
                <c:pt idx="81024">
                  <c:v>81.024000000000001</c:v>
                </c:pt>
                <c:pt idx="81025">
                  <c:v>81.025000000000034</c:v>
                </c:pt>
                <c:pt idx="81026">
                  <c:v>81.02600000000001</c:v>
                </c:pt>
                <c:pt idx="81027">
                  <c:v>81.027000000000044</c:v>
                </c:pt>
                <c:pt idx="81028">
                  <c:v>81.02800000000002</c:v>
                </c:pt>
                <c:pt idx="81029">
                  <c:v>81.028999999999996</c:v>
                </c:pt>
                <c:pt idx="81030">
                  <c:v>81.03000000000003</c:v>
                </c:pt>
                <c:pt idx="81031">
                  <c:v>81.031000000000006</c:v>
                </c:pt>
                <c:pt idx="81032">
                  <c:v>81.032000000000039</c:v>
                </c:pt>
                <c:pt idx="81033">
                  <c:v>81.033000000000015</c:v>
                </c:pt>
                <c:pt idx="81034">
                  <c:v>81.033999999999992</c:v>
                </c:pt>
                <c:pt idx="81035">
                  <c:v>81.035000000000025</c:v>
                </c:pt>
                <c:pt idx="81036">
                  <c:v>81.036000000000001</c:v>
                </c:pt>
                <c:pt idx="81037">
                  <c:v>81.037000000000035</c:v>
                </c:pt>
                <c:pt idx="81038">
                  <c:v>81.038000000000011</c:v>
                </c:pt>
                <c:pt idx="81039">
                  <c:v>81.039000000000044</c:v>
                </c:pt>
                <c:pt idx="81040">
                  <c:v>81.04000000000002</c:v>
                </c:pt>
                <c:pt idx="81041">
                  <c:v>81.040999999999997</c:v>
                </c:pt>
                <c:pt idx="81042">
                  <c:v>81.04200000000003</c:v>
                </c:pt>
                <c:pt idx="81043">
                  <c:v>81.043000000000006</c:v>
                </c:pt>
                <c:pt idx="81044">
                  <c:v>81.04400000000004</c:v>
                </c:pt>
                <c:pt idx="81045">
                  <c:v>81.045000000000016</c:v>
                </c:pt>
                <c:pt idx="81046">
                  <c:v>81.045999999999992</c:v>
                </c:pt>
                <c:pt idx="81047">
                  <c:v>81.047000000000025</c:v>
                </c:pt>
                <c:pt idx="81048">
                  <c:v>81.048000000000002</c:v>
                </c:pt>
                <c:pt idx="81049">
                  <c:v>81.049000000000035</c:v>
                </c:pt>
                <c:pt idx="81050">
                  <c:v>81.050000000000011</c:v>
                </c:pt>
                <c:pt idx="81051">
                  <c:v>81.051000000000045</c:v>
                </c:pt>
                <c:pt idx="81052">
                  <c:v>81.052000000000021</c:v>
                </c:pt>
                <c:pt idx="81053">
                  <c:v>81.052999999999997</c:v>
                </c:pt>
                <c:pt idx="81054">
                  <c:v>81.05400000000003</c:v>
                </c:pt>
                <c:pt idx="81055">
                  <c:v>81.055000000000007</c:v>
                </c:pt>
                <c:pt idx="81056">
                  <c:v>81.05600000000004</c:v>
                </c:pt>
                <c:pt idx="81057">
                  <c:v>81.057000000000016</c:v>
                </c:pt>
                <c:pt idx="81058">
                  <c:v>81.057999999999993</c:v>
                </c:pt>
                <c:pt idx="81059">
                  <c:v>81.059000000000026</c:v>
                </c:pt>
                <c:pt idx="81060">
                  <c:v>81.06</c:v>
                </c:pt>
                <c:pt idx="81061">
                  <c:v>81.061000000000035</c:v>
                </c:pt>
                <c:pt idx="81062">
                  <c:v>81.062000000000012</c:v>
                </c:pt>
                <c:pt idx="81063">
                  <c:v>81.063000000000045</c:v>
                </c:pt>
                <c:pt idx="81064">
                  <c:v>81.064000000000021</c:v>
                </c:pt>
                <c:pt idx="81065">
                  <c:v>81.064999999999998</c:v>
                </c:pt>
                <c:pt idx="81066">
                  <c:v>81.066000000000031</c:v>
                </c:pt>
                <c:pt idx="81067">
                  <c:v>81.067000000000007</c:v>
                </c:pt>
                <c:pt idx="81068">
                  <c:v>81.06800000000004</c:v>
                </c:pt>
                <c:pt idx="81069">
                  <c:v>81.069000000000017</c:v>
                </c:pt>
                <c:pt idx="81070">
                  <c:v>81.069999999999993</c:v>
                </c:pt>
                <c:pt idx="81071">
                  <c:v>81.071000000000026</c:v>
                </c:pt>
                <c:pt idx="81072">
                  <c:v>81.072000000000003</c:v>
                </c:pt>
                <c:pt idx="81073">
                  <c:v>81.073000000000036</c:v>
                </c:pt>
                <c:pt idx="81074">
                  <c:v>81.074000000000012</c:v>
                </c:pt>
                <c:pt idx="81075">
                  <c:v>81.075000000000045</c:v>
                </c:pt>
                <c:pt idx="81076">
                  <c:v>81.076000000000022</c:v>
                </c:pt>
                <c:pt idx="81077">
                  <c:v>81.076999999999998</c:v>
                </c:pt>
                <c:pt idx="81078">
                  <c:v>81.078000000000031</c:v>
                </c:pt>
                <c:pt idx="81079">
                  <c:v>81.079000000000008</c:v>
                </c:pt>
                <c:pt idx="81080">
                  <c:v>81.080000000000041</c:v>
                </c:pt>
                <c:pt idx="81081">
                  <c:v>81.081000000000017</c:v>
                </c:pt>
                <c:pt idx="81082">
                  <c:v>81.081999999999994</c:v>
                </c:pt>
                <c:pt idx="81083">
                  <c:v>81.083000000000027</c:v>
                </c:pt>
                <c:pt idx="81084">
                  <c:v>81.084000000000003</c:v>
                </c:pt>
                <c:pt idx="81085">
                  <c:v>81.085000000000036</c:v>
                </c:pt>
                <c:pt idx="81086">
                  <c:v>81.086000000000013</c:v>
                </c:pt>
                <c:pt idx="81087">
                  <c:v>81.087000000000046</c:v>
                </c:pt>
                <c:pt idx="81088">
                  <c:v>81.088000000000022</c:v>
                </c:pt>
                <c:pt idx="81089">
                  <c:v>81.088999999999999</c:v>
                </c:pt>
                <c:pt idx="81090">
                  <c:v>81.090000000000032</c:v>
                </c:pt>
                <c:pt idx="81091">
                  <c:v>81.091000000000008</c:v>
                </c:pt>
                <c:pt idx="81092">
                  <c:v>81.092000000000041</c:v>
                </c:pt>
                <c:pt idx="81093">
                  <c:v>81.093000000000018</c:v>
                </c:pt>
                <c:pt idx="81094">
                  <c:v>81.093999999999994</c:v>
                </c:pt>
                <c:pt idx="81095">
                  <c:v>81.095000000000027</c:v>
                </c:pt>
                <c:pt idx="81096">
                  <c:v>81.096000000000004</c:v>
                </c:pt>
                <c:pt idx="81097">
                  <c:v>81.097000000000037</c:v>
                </c:pt>
                <c:pt idx="81098">
                  <c:v>81.098000000000013</c:v>
                </c:pt>
                <c:pt idx="81099">
                  <c:v>81.099000000000046</c:v>
                </c:pt>
                <c:pt idx="81100">
                  <c:v>81.100000000000023</c:v>
                </c:pt>
                <c:pt idx="81101">
                  <c:v>81.100999999999999</c:v>
                </c:pt>
                <c:pt idx="81102">
                  <c:v>81.102000000000032</c:v>
                </c:pt>
                <c:pt idx="81103">
                  <c:v>81.103000000000009</c:v>
                </c:pt>
                <c:pt idx="81104">
                  <c:v>81.104000000000042</c:v>
                </c:pt>
                <c:pt idx="81105">
                  <c:v>81.105000000000018</c:v>
                </c:pt>
                <c:pt idx="81106">
                  <c:v>81.105999999999995</c:v>
                </c:pt>
                <c:pt idx="81107">
                  <c:v>81.107000000000028</c:v>
                </c:pt>
                <c:pt idx="81108">
                  <c:v>81.108000000000004</c:v>
                </c:pt>
                <c:pt idx="81109">
                  <c:v>81.109000000000037</c:v>
                </c:pt>
                <c:pt idx="81110">
                  <c:v>81.110000000000014</c:v>
                </c:pt>
                <c:pt idx="81111">
                  <c:v>81.11099999999999</c:v>
                </c:pt>
                <c:pt idx="81112">
                  <c:v>81.112000000000023</c:v>
                </c:pt>
                <c:pt idx="81113">
                  <c:v>81.113</c:v>
                </c:pt>
                <c:pt idx="81114">
                  <c:v>81.114000000000033</c:v>
                </c:pt>
                <c:pt idx="81115">
                  <c:v>81.115000000000009</c:v>
                </c:pt>
                <c:pt idx="81116">
                  <c:v>81.116000000000042</c:v>
                </c:pt>
                <c:pt idx="81117">
                  <c:v>81.117000000000019</c:v>
                </c:pt>
                <c:pt idx="81118">
                  <c:v>81.117999999999995</c:v>
                </c:pt>
                <c:pt idx="81119">
                  <c:v>81.119000000000028</c:v>
                </c:pt>
                <c:pt idx="81120">
                  <c:v>81.12</c:v>
                </c:pt>
                <c:pt idx="81121">
                  <c:v>81.121000000000038</c:v>
                </c:pt>
                <c:pt idx="81122">
                  <c:v>81.122000000000014</c:v>
                </c:pt>
                <c:pt idx="81123">
                  <c:v>81.12299999999999</c:v>
                </c:pt>
                <c:pt idx="81124">
                  <c:v>81.124000000000024</c:v>
                </c:pt>
                <c:pt idx="81125">
                  <c:v>81.125</c:v>
                </c:pt>
                <c:pt idx="81126">
                  <c:v>81.126000000000033</c:v>
                </c:pt>
                <c:pt idx="81127">
                  <c:v>81.12700000000001</c:v>
                </c:pt>
                <c:pt idx="81128">
                  <c:v>81.128000000000043</c:v>
                </c:pt>
                <c:pt idx="81129">
                  <c:v>81.129000000000019</c:v>
                </c:pt>
                <c:pt idx="81130">
                  <c:v>81.13</c:v>
                </c:pt>
                <c:pt idx="81131">
                  <c:v>81.131000000000029</c:v>
                </c:pt>
                <c:pt idx="81132">
                  <c:v>81.132000000000005</c:v>
                </c:pt>
                <c:pt idx="81133">
                  <c:v>81.133000000000038</c:v>
                </c:pt>
                <c:pt idx="81134">
                  <c:v>81.134000000000015</c:v>
                </c:pt>
                <c:pt idx="81135">
                  <c:v>81.134999999999991</c:v>
                </c:pt>
                <c:pt idx="81136">
                  <c:v>81.136000000000024</c:v>
                </c:pt>
                <c:pt idx="81137">
                  <c:v>81.137</c:v>
                </c:pt>
                <c:pt idx="81138">
                  <c:v>81.138000000000034</c:v>
                </c:pt>
                <c:pt idx="81139">
                  <c:v>81.13900000000001</c:v>
                </c:pt>
                <c:pt idx="81140">
                  <c:v>81.140000000000043</c:v>
                </c:pt>
                <c:pt idx="81141">
                  <c:v>81.14100000000002</c:v>
                </c:pt>
                <c:pt idx="81142">
                  <c:v>81.141999999999996</c:v>
                </c:pt>
                <c:pt idx="81143">
                  <c:v>81.143000000000029</c:v>
                </c:pt>
                <c:pt idx="81144">
                  <c:v>81.144000000000005</c:v>
                </c:pt>
                <c:pt idx="81145">
                  <c:v>81.145000000000039</c:v>
                </c:pt>
                <c:pt idx="81146">
                  <c:v>81.146000000000015</c:v>
                </c:pt>
                <c:pt idx="81147">
                  <c:v>81.146999999999991</c:v>
                </c:pt>
                <c:pt idx="81148">
                  <c:v>81.148000000000025</c:v>
                </c:pt>
                <c:pt idx="81149">
                  <c:v>81.149000000000001</c:v>
                </c:pt>
                <c:pt idx="81150">
                  <c:v>81.150000000000034</c:v>
                </c:pt>
                <c:pt idx="81151">
                  <c:v>81.15100000000001</c:v>
                </c:pt>
                <c:pt idx="81152">
                  <c:v>81.152000000000044</c:v>
                </c:pt>
                <c:pt idx="81153">
                  <c:v>81.15300000000002</c:v>
                </c:pt>
                <c:pt idx="81154">
                  <c:v>81.153999999999996</c:v>
                </c:pt>
                <c:pt idx="81155">
                  <c:v>81.15500000000003</c:v>
                </c:pt>
                <c:pt idx="81156">
                  <c:v>81.156000000000006</c:v>
                </c:pt>
                <c:pt idx="81157">
                  <c:v>81.157000000000039</c:v>
                </c:pt>
                <c:pt idx="81158">
                  <c:v>81.158000000000015</c:v>
                </c:pt>
                <c:pt idx="81159">
                  <c:v>81.158999999999992</c:v>
                </c:pt>
                <c:pt idx="81160">
                  <c:v>81.160000000000025</c:v>
                </c:pt>
                <c:pt idx="81161">
                  <c:v>81.161000000000001</c:v>
                </c:pt>
                <c:pt idx="81162">
                  <c:v>81.162000000000035</c:v>
                </c:pt>
                <c:pt idx="81163">
                  <c:v>81.163000000000011</c:v>
                </c:pt>
                <c:pt idx="81164">
                  <c:v>81.164000000000044</c:v>
                </c:pt>
                <c:pt idx="81165">
                  <c:v>81.16500000000002</c:v>
                </c:pt>
                <c:pt idx="81166">
                  <c:v>81.165999999999997</c:v>
                </c:pt>
                <c:pt idx="81167">
                  <c:v>81.16700000000003</c:v>
                </c:pt>
                <c:pt idx="81168">
                  <c:v>81.168000000000006</c:v>
                </c:pt>
                <c:pt idx="81169">
                  <c:v>81.16900000000004</c:v>
                </c:pt>
                <c:pt idx="81170">
                  <c:v>81.170000000000016</c:v>
                </c:pt>
                <c:pt idx="81171">
                  <c:v>81.170999999999992</c:v>
                </c:pt>
                <c:pt idx="81172">
                  <c:v>81.172000000000025</c:v>
                </c:pt>
                <c:pt idx="81173">
                  <c:v>81.173000000000002</c:v>
                </c:pt>
                <c:pt idx="81174">
                  <c:v>81.174000000000035</c:v>
                </c:pt>
                <c:pt idx="81175">
                  <c:v>81.175000000000011</c:v>
                </c:pt>
                <c:pt idx="81176">
                  <c:v>81.176000000000045</c:v>
                </c:pt>
                <c:pt idx="81177">
                  <c:v>81.177000000000021</c:v>
                </c:pt>
                <c:pt idx="81178">
                  <c:v>81.177999999999997</c:v>
                </c:pt>
                <c:pt idx="81179">
                  <c:v>81.17900000000003</c:v>
                </c:pt>
                <c:pt idx="81180">
                  <c:v>81.180000000000007</c:v>
                </c:pt>
                <c:pt idx="81181">
                  <c:v>81.18100000000004</c:v>
                </c:pt>
                <c:pt idx="81182">
                  <c:v>81.182000000000016</c:v>
                </c:pt>
                <c:pt idx="81183">
                  <c:v>81.182999999999993</c:v>
                </c:pt>
                <c:pt idx="81184">
                  <c:v>81.184000000000026</c:v>
                </c:pt>
                <c:pt idx="81185">
                  <c:v>81.185000000000002</c:v>
                </c:pt>
                <c:pt idx="81186">
                  <c:v>81.186000000000035</c:v>
                </c:pt>
                <c:pt idx="81187">
                  <c:v>81.187000000000012</c:v>
                </c:pt>
                <c:pt idx="81188">
                  <c:v>81.188000000000045</c:v>
                </c:pt>
                <c:pt idx="81189">
                  <c:v>81.189000000000021</c:v>
                </c:pt>
                <c:pt idx="81190">
                  <c:v>81.19</c:v>
                </c:pt>
                <c:pt idx="81191">
                  <c:v>81.191000000000031</c:v>
                </c:pt>
                <c:pt idx="81192">
                  <c:v>81.192000000000007</c:v>
                </c:pt>
                <c:pt idx="81193">
                  <c:v>81.19300000000004</c:v>
                </c:pt>
                <c:pt idx="81194">
                  <c:v>81.194000000000017</c:v>
                </c:pt>
                <c:pt idx="81195">
                  <c:v>81.194999999999993</c:v>
                </c:pt>
                <c:pt idx="81196">
                  <c:v>81.196000000000026</c:v>
                </c:pt>
                <c:pt idx="81197">
                  <c:v>81.197000000000003</c:v>
                </c:pt>
                <c:pt idx="81198">
                  <c:v>81.198000000000036</c:v>
                </c:pt>
                <c:pt idx="81199">
                  <c:v>81.199000000000012</c:v>
                </c:pt>
                <c:pt idx="81200">
                  <c:v>81.200000000000045</c:v>
                </c:pt>
                <c:pt idx="81201">
                  <c:v>81.201000000000022</c:v>
                </c:pt>
                <c:pt idx="81202">
                  <c:v>81.201999999999998</c:v>
                </c:pt>
                <c:pt idx="81203">
                  <c:v>81.203000000000031</c:v>
                </c:pt>
                <c:pt idx="81204">
                  <c:v>81.204000000000008</c:v>
                </c:pt>
                <c:pt idx="81205">
                  <c:v>81.205000000000041</c:v>
                </c:pt>
                <c:pt idx="81206">
                  <c:v>81.206000000000017</c:v>
                </c:pt>
                <c:pt idx="81207">
                  <c:v>81.206999999999994</c:v>
                </c:pt>
                <c:pt idx="81208">
                  <c:v>81.208000000000027</c:v>
                </c:pt>
                <c:pt idx="81209">
                  <c:v>81.209000000000003</c:v>
                </c:pt>
                <c:pt idx="81210">
                  <c:v>81.210000000000036</c:v>
                </c:pt>
                <c:pt idx="81211">
                  <c:v>81.211000000000013</c:v>
                </c:pt>
                <c:pt idx="81212">
                  <c:v>81.212000000000046</c:v>
                </c:pt>
                <c:pt idx="81213">
                  <c:v>81.213000000000022</c:v>
                </c:pt>
                <c:pt idx="81214">
                  <c:v>81.213999999999999</c:v>
                </c:pt>
                <c:pt idx="81215">
                  <c:v>81.215000000000032</c:v>
                </c:pt>
                <c:pt idx="81216">
                  <c:v>81.216000000000008</c:v>
                </c:pt>
                <c:pt idx="81217">
                  <c:v>81.217000000000041</c:v>
                </c:pt>
                <c:pt idx="81218">
                  <c:v>81.218000000000018</c:v>
                </c:pt>
                <c:pt idx="81219">
                  <c:v>81.218999999999994</c:v>
                </c:pt>
                <c:pt idx="81220">
                  <c:v>81.220000000000027</c:v>
                </c:pt>
                <c:pt idx="81221">
                  <c:v>81.221000000000004</c:v>
                </c:pt>
                <c:pt idx="81222">
                  <c:v>81.222000000000037</c:v>
                </c:pt>
                <c:pt idx="81223">
                  <c:v>81.223000000000013</c:v>
                </c:pt>
                <c:pt idx="81224">
                  <c:v>81.224000000000046</c:v>
                </c:pt>
                <c:pt idx="81225">
                  <c:v>81.225000000000023</c:v>
                </c:pt>
                <c:pt idx="81226">
                  <c:v>81.225999999999999</c:v>
                </c:pt>
                <c:pt idx="81227">
                  <c:v>81.227000000000032</c:v>
                </c:pt>
                <c:pt idx="81228">
                  <c:v>81.228000000000009</c:v>
                </c:pt>
                <c:pt idx="81229">
                  <c:v>81.229000000000042</c:v>
                </c:pt>
                <c:pt idx="81230">
                  <c:v>81.230000000000018</c:v>
                </c:pt>
                <c:pt idx="81231">
                  <c:v>81.230999999999995</c:v>
                </c:pt>
                <c:pt idx="81232">
                  <c:v>81.232000000000028</c:v>
                </c:pt>
                <c:pt idx="81233">
                  <c:v>81.233000000000004</c:v>
                </c:pt>
                <c:pt idx="81234">
                  <c:v>81.234000000000037</c:v>
                </c:pt>
                <c:pt idx="81235">
                  <c:v>81.235000000000014</c:v>
                </c:pt>
                <c:pt idx="81236">
                  <c:v>81.23599999999999</c:v>
                </c:pt>
                <c:pt idx="81237">
                  <c:v>81.237000000000023</c:v>
                </c:pt>
                <c:pt idx="81238">
                  <c:v>81.238</c:v>
                </c:pt>
                <c:pt idx="81239">
                  <c:v>81.239000000000033</c:v>
                </c:pt>
                <c:pt idx="81240">
                  <c:v>81.240000000000009</c:v>
                </c:pt>
                <c:pt idx="81241">
                  <c:v>81.241000000000042</c:v>
                </c:pt>
                <c:pt idx="81242">
                  <c:v>81.242000000000019</c:v>
                </c:pt>
                <c:pt idx="81243">
                  <c:v>81.242999999999995</c:v>
                </c:pt>
                <c:pt idx="81244">
                  <c:v>81.244000000000028</c:v>
                </c:pt>
                <c:pt idx="81245">
                  <c:v>81.245000000000005</c:v>
                </c:pt>
                <c:pt idx="81246">
                  <c:v>81.246000000000038</c:v>
                </c:pt>
                <c:pt idx="81247">
                  <c:v>81.247000000000014</c:v>
                </c:pt>
                <c:pt idx="81248">
                  <c:v>81.24799999999999</c:v>
                </c:pt>
                <c:pt idx="81249">
                  <c:v>81.249000000000024</c:v>
                </c:pt>
                <c:pt idx="81250">
                  <c:v>81.25</c:v>
                </c:pt>
                <c:pt idx="81251">
                  <c:v>81.251000000000033</c:v>
                </c:pt>
                <c:pt idx="81252">
                  <c:v>81.25200000000001</c:v>
                </c:pt>
                <c:pt idx="81253">
                  <c:v>81.253000000000043</c:v>
                </c:pt>
                <c:pt idx="81254">
                  <c:v>81.254000000000019</c:v>
                </c:pt>
                <c:pt idx="81255">
                  <c:v>81.254999999999995</c:v>
                </c:pt>
                <c:pt idx="81256">
                  <c:v>81.256000000000029</c:v>
                </c:pt>
                <c:pt idx="81257">
                  <c:v>81.257000000000005</c:v>
                </c:pt>
                <c:pt idx="81258">
                  <c:v>81.258000000000038</c:v>
                </c:pt>
                <c:pt idx="81259">
                  <c:v>81.259000000000015</c:v>
                </c:pt>
                <c:pt idx="81260">
                  <c:v>81.259999999999991</c:v>
                </c:pt>
                <c:pt idx="81261">
                  <c:v>81.261000000000024</c:v>
                </c:pt>
                <c:pt idx="81262">
                  <c:v>81.262</c:v>
                </c:pt>
                <c:pt idx="81263">
                  <c:v>81.263000000000034</c:v>
                </c:pt>
                <c:pt idx="81264">
                  <c:v>81.26400000000001</c:v>
                </c:pt>
                <c:pt idx="81265">
                  <c:v>81.265000000000043</c:v>
                </c:pt>
                <c:pt idx="81266">
                  <c:v>81.26600000000002</c:v>
                </c:pt>
                <c:pt idx="81267">
                  <c:v>81.266999999999996</c:v>
                </c:pt>
                <c:pt idx="81268">
                  <c:v>81.268000000000029</c:v>
                </c:pt>
                <c:pt idx="81269">
                  <c:v>81.269000000000005</c:v>
                </c:pt>
                <c:pt idx="81270">
                  <c:v>81.270000000000039</c:v>
                </c:pt>
                <c:pt idx="81271">
                  <c:v>81.271000000000015</c:v>
                </c:pt>
                <c:pt idx="81272">
                  <c:v>81.271999999999991</c:v>
                </c:pt>
                <c:pt idx="81273">
                  <c:v>81.273000000000025</c:v>
                </c:pt>
                <c:pt idx="81274">
                  <c:v>81.274000000000001</c:v>
                </c:pt>
                <c:pt idx="81275">
                  <c:v>81.275000000000034</c:v>
                </c:pt>
                <c:pt idx="81276">
                  <c:v>81.27600000000001</c:v>
                </c:pt>
                <c:pt idx="81277">
                  <c:v>81.277000000000044</c:v>
                </c:pt>
                <c:pt idx="81278">
                  <c:v>81.27800000000002</c:v>
                </c:pt>
                <c:pt idx="81279">
                  <c:v>81.278999999999996</c:v>
                </c:pt>
                <c:pt idx="81280">
                  <c:v>81.28000000000003</c:v>
                </c:pt>
                <c:pt idx="81281">
                  <c:v>81.281000000000006</c:v>
                </c:pt>
                <c:pt idx="81282">
                  <c:v>81.282000000000039</c:v>
                </c:pt>
                <c:pt idx="81283">
                  <c:v>81.283000000000015</c:v>
                </c:pt>
                <c:pt idx="81284">
                  <c:v>81.283999999999992</c:v>
                </c:pt>
                <c:pt idx="81285">
                  <c:v>81.285000000000025</c:v>
                </c:pt>
                <c:pt idx="81286">
                  <c:v>81.286000000000001</c:v>
                </c:pt>
                <c:pt idx="81287">
                  <c:v>81.287000000000035</c:v>
                </c:pt>
                <c:pt idx="81288">
                  <c:v>81.288000000000011</c:v>
                </c:pt>
                <c:pt idx="81289">
                  <c:v>81.289000000000044</c:v>
                </c:pt>
                <c:pt idx="81290">
                  <c:v>81.29000000000002</c:v>
                </c:pt>
                <c:pt idx="81291">
                  <c:v>81.290999999999997</c:v>
                </c:pt>
                <c:pt idx="81292">
                  <c:v>81.29200000000003</c:v>
                </c:pt>
                <c:pt idx="81293">
                  <c:v>81.293000000000006</c:v>
                </c:pt>
                <c:pt idx="81294">
                  <c:v>81.29400000000004</c:v>
                </c:pt>
                <c:pt idx="81295">
                  <c:v>81.295000000000016</c:v>
                </c:pt>
                <c:pt idx="81296">
                  <c:v>81.295999999999992</c:v>
                </c:pt>
                <c:pt idx="81297">
                  <c:v>81.297000000000025</c:v>
                </c:pt>
                <c:pt idx="81298">
                  <c:v>81.298000000000002</c:v>
                </c:pt>
                <c:pt idx="81299">
                  <c:v>81.299000000000035</c:v>
                </c:pt>
                <c:pt idx="81300">
                  <c:v>81.300000000000011</c:v>
                </c:pt>
                <c:pt idx="81301">
                  <c:v>81.301000000000045</c:v>
                </c:pt>
                <c:pt idx="81302">
                  <c:v>81.302000000000021</c:v>
                </c:pt>
                <c:pt idx="81303">
                  <c:v>81.302999999999997</c:v>
                </c:pt>
                <c:pt idx="81304">
                  <c:v>81.30400000000003</c:v>
                </c:pt>
                <c:pt idx="81305">
                  <c:v>81.305000000000007</c:v>
                </c:pt>
                <c:pt idx="81306">
                  <c:v>81.30600000000004</c:v>
                </c:pt>
                <c:pt idx="81307">
                  <c:v>81.307000000000016</c:v>
                </c:pt>
                <c:pt idx="81308">
                  <c:v>81.307999999999993</c:v>
                </c:pt>
                <c:pt idx="81309">
                  <c:v>81.309000000000026</c:v>
                </c:pt>
                <c:pt idx="81310">
                  <c:v>81.31</c:v>
                </c:pt>
                <c:pt idx="81311">
                  <c:v>81.311000000000035</c:v>
                </c:pt>
                <c:pt idx="81312">
                  <c:v>81.312000000000012</c:v>
                </c:pt>
                <c:pt idx="81313">
                  <c:v>81.313000000000045</c:v>
                </c:pt>
                <c:pt idx="81314">
                  <c:v>81.314000000000021</c:v>
                </c:pt>
                <c:pt idx="81315">
                  <c:v>81.314999999999998</c:v>
                </c:pt>
                <c:pt idx="81316">
                  <c:v>81.316000000000031</c:v>
                </c:pt>
                <c:pt idx="81317">
                  <c:v>81.317000000000007</c:v>
                </c:pt>
                <c:pt idx="81318">
                  <c:v>81.31800000000004</c:v>
                </c:pt>
                <c:pt idx="81319">
                  <c:v>81.319000000000017</c:v>
                </c:pt>
                <c:pt idx="81320">
                  <c:v>81.319999999999993</c:v>
                </c:pt>
                <c:pt idx="81321">
                  <c:v>81.321000000000026</c:v>
                </c:pt>
                <c:pt idx="81322">
                  <c:v>81.322000000000003</c:v>
                </c:pt>
                <c:pt idx="81323">
                  <c:v>81.323000000000036</c:v>
                </c:pt>
                <c:pt idx="81324">
                  <c:v>81.324000000000012</c:v>
                </c:pt>
                <c:pt idx="81325">
                  <c:v>81.325000000000045</c:v>
                </c:pt>
                <c:pt idx="81326">
                  <c:v>81.326000000000022</c:v>
                </c:pt>
                <c:pt idx="81327">
                  <c:v>81.326999999999998</c:v>
                </c:pt>
                <c:pt idx="81328">
                  <c:v>81.328000000000031</c:v>
                </c:pt>
                <c:pt idx="81329">
                  <c:v>81.329000000000008</c:v>
                </c:pt>
                <c:pt idx="81330">
                  <c:v>81.330000000000041</c:v>
                </c:pt>
                <c:pt idx="81331">
                  <c:v>81.331000000000017</c:v>
                </c:pt>
                <c:pt idx="81332">
                  <c:v>81.331999999999994</c:v>
                </c:pt>
                <c:pt idx="81333">
                  <c:v>81.333000000000027</c:v>
                </c:pt>
                <c:pt idx="81334">
                  <c:v>81.334000000000003</c:v>
                </c:pt>
                <c:pt idx="81335">
                  <c:v>81.335000000000036</c:v>
                </c:pt>
                <c:pt idx="81336">
                  <c:v>81.336000000000013</c:v>
                </c:pt>
                <c:pt idx="81337">
                  <c:v>81.337000000000046</c:v>
                </c:pt>
                <c:pt idx="81338">
                  <c:v>81.338000000000022</c:v>
                </c:pt>
                <c:pt idx="81339">
                  <c:v>81.338999999999999</c:v>
                </c:pt>
                <c:pt idx="81340">
                  <c:v>81.340000000000032</c:v>
                </c:pt>
                <c:pt idx="81341">
                  <c:v>81.341000000000008</c:v>
                </c:pt>
                <c:pt idx="81342">
                  <c:v>81.342000000000041</c:v>
                </c:pt>
                <c:pt idx="81343">
                  <c:v>81.343000000000018</c:v>
                </c:pt>
                <c:pt idx="81344">
                  <c:v>81.343999999999994</c:v>
                </c:pt>
                <c:pt idx="81345">
                  <c:v>81.345000000000027</c:v>
                </c:pt>
                <c:pt idx="81346">
                  <c:v>81.346000000000004</c:v>
                </c:pt>
                <c:pt idx="81347">
                  <c:v>81.347000000000037</c:v>
                </c:pt>
                <c:pt idx="81348">
                  <c:v>81.348000000000013</c:v>
                </c:pt>
                <c:pt idx="81349">
                  <c:v>81.349000000000046</c:v>
                </c:pt>
                <c:pt idx="81350">
                  <c:v>81.350000000000023</c:v>
                </c:pt>
                <c:pt idx="81351">
                  <c:v>81.350999999999999</c:v>
                </c:pt>
                <c:pt idx="81352">
                  <c:v>81.352000000000032</c:v>
                </c:pt>
                <c:pt idx="81353">
                  <c:v>81.353000000000009</c:v>
                </c:pt>
                <c:pt idx="81354">
                  <c:v>81.354000000000042</c:v>
                </c:pt>
                <c:pt idx="81355">
                  <c:v>81.355000000000018</c:v>
                </c:pt>
                <c:pt idx="81356">
                  <c:v>81.355999999999995</c:v>
                </c:pt>
                <c:pt idx="81357">
                  <c:v>81.357000000000028</c:v>
                </c:pt>
                <c:pt idx="81358">
                  <c:v>81.358000000000004</c:v>
                </c:pt>
                <c:pt idx="81359">
                  <c:v>81.359000000000037</c:v>
                </c:pt>
                <c:pt idx="81360">
                  <c:v>81.360000000000014</c:v>
                </c:pt>
                <c:pt idx="81361">
                  <c:v>81.36099999999999</c:v>
                </c:pt>
                <c:pt idx="81362">
                  <c:v>81.362000000000023</c:v>
                </c:pt>
                <c:pt idx="81363">
                  <c:v>81.363</c:v>
                </c:pt>
                <c:pt idx="81364">
                  <c:v>81.364000000000033</c:v>
                </c:pt>
                <c:pt idx="81365">
                  <c:v>81.365000000000009</c:v>
                </c:pt>
                <c:pt idx="81366">
                  <c:v>81.366000000000042</c:v>
                </c:pt>
                <c:pt idx="81367">
                  <c:v>81.367000000000019</c:v>
                </c:pt>
                <c:pt idx="81368">
                  <c:v>81.367999999999995</c:v>
                </c:pt>
                <c:pt idx="81369">
                  <c:v>81.369000000000028</c:v>
                </c:pt>
                <c:pt idx="81370">
                  <c:v>81.37</c:v>
                </c:pt>
                <c:pt idx="81371">
                  <c:v>81.371000000000038</c:v>
                </c:pt>
                <c:pt idx="81372">
                  <c:v>81.372000000000014</c:v>
                </c:pt>
                <c:pt idx="81373">
                  <c:v>81.37299999999999</c:v>
                </c:pt>
                <c:pt idx="81374">
                  <c:v>81.374000000000024</c:v>
                </c:pt>
                <c:pt idx="81375">
                  <c:v>81.375</c:v>
                </c:pt>
                <c:pt idx="81376">
                  <c:v>81.376000000000033</c:v>
                </c:pt>
                <c:pt idx="81377">
                  <c:v>81.37700000000001</c:v>
                </c:pt>
                <c:pt idx="81378">
                  <c:v>81.378000000000043</c:v>
                </c:pt>
                <c:pt idx="81379">
                  <c:v>81.379000000000019</c:v>
                </c:pt>
                <c:pt idx="81380">
                  <c:v>81.38</c:v>
                </c:pt>
                <c:pt idx="81381">
                  <c:v>81.381000000000029</c:v>
                </c:pt>
                <c:pt idx="81382">
                  <c:v>81.382000000000005</c:v>
                </c:pt>
                <c:pt idx="81383">
                  <c:v>81.383000000000038</c:v>
                </c:pt>
                <c:pt idx="81384">
                  <c:v>81.384000000000015</c:v>
                </c:pt>
                <c:pt idx="81385">
                  <c:v>81.384999999999991</c:v>
                </c:pt>
                <c:pt idx="81386">
                  <c:v>81.386000000000024</c:v>
                </c:pt>
                <c:pt idx="81387">
                  <c:v>81.387</c:v>
                </c:pt>
                <c:pt idx="81388">
                  <c:v>81.388000000000034</c:v>
                </c:pt>
                <c:pt idx="81389">
                  <c:v>81.38900000000001</c:v>
                </c:pt>
                <c:pt idx="81390">
                  <c:v>81.390000000000043</c:v>
                </c:pt>
                <c:pt idx="81391">
                  <c:v>81.39100000000002</c:v>
                </c:pt>
                <c:pt idx="81392">
                  <c:v>81.391999999999996</c:v>
                </c:pt>
                <c:pt idx="81393">
                  <c:v>81.393000000000029</c:v>
                </c:pt>
                <c:pt idx="81394">
                  <c:v>81.394000000000005</c:v>
                </c:pt>
                <c:pt idx="81395">
                  <c:v>81.395000000000039</c:v>
                </c:pt>
                <c:pt idx="81396">
                  <c:v>81.396000000000015</c:v>
                </c:pt>
                <c:pt idx="81397">
                  <c:v>81.396999999999991</c:v>
                </c:pt>
                <c:pt idx="81398">
                  <c:v>81.398000000000025</c:v>
                </c:pt>
                <c:pt idx="81399">
                  <c:v>81.399000000000001</c:v>
                </c:pt>
                <c:pt idx="81400">
                  <c:v>81.400000000000034</c:v>
                </c:pt>
                <c:pt idx="81401">
                  <c:v>81.40100000000001</c:v>
                </c:pt>
                <c:pt idx="81402">
                  <c:v>81.402000000000044</c:v>
                </c:pt>
                <c:pt idx="81403">
                  <c:v>81.40300000000002</c:v>
                </c:pt>
                <c:pt idx="81404">
                  <c:v>81.403999999999996</c:v>
                </c:pt>
                <c:pt idx="81405">
                  <c:v>81.40500000000003</c:v>
                </c:pt>
                <c:pt idx="81406">
                  <c:v>81.406000000000006</c:v>
                </c:pt>
                <c:pt idx="81407">
                  <c:v>81.407000000000039</c:v>
                </c:pt>
                <c:pt idx="81408">
                  <c:v>81.408000000000015</c:v>
                </c:pt>
                <c:pt idx="81409">
                  <c:v>81.408999999999992</c:v>
                </c:pt>
                <c:pt idx="81410">
                  <c:v>81.410000000000025</c:v>
                </c:pt>
                <c:pt idx="81411">
                  <c:v>81.411000000000001</c:v>
                </c:pt>
                <c:pt idx="81412">
                  <c:v>81.412000000000035</c:v>
                </c:pt>
                <c:pt idx="81413">
                  <c:v>81.413000000000011</c:v>
                </c:pt>
                <c:pt idx="81414">
                  <c:v>81.414000000000044</c:v>
                </c:pt>
                <c:pt idx="81415">
                  <c:v>81.41500000000002</c:v>
                </c:pt>
                <c:pt idx="81416">
                  <c:v>81.415999999999997</c:v>
                </c:pt>
                <c:pt idx="81417">
                  <c:v>81.41700000000003</c:v>
                </c:pt>
                <c:pt idx="81418">
                  <c:v>81.418000000000006</c:v>
                </c:pt>
                <c:pt idx="81419">
                  <c:v>81.41900000000004</c:v>
                </c:pt>
                <c:pt idx="81420">
                  <c:v>81.420000000000016</c:v>
                </c:pt>
                <c:pt idx="81421">
                  <c:v>81.420999999999992</c:v>
                </c:pt>
                <c:pt idx="81422">
                  <c:v>81.422000000000025</c:v>
                </c:pt>
                <c:pt idx="81423">
                  <c:v>81.423000000000002</c:v>
                </c:pt>
                <c:pt idx="81424">
                  <c:v>81.424000000000035</c:v>
                </c:pt>
                <c:pt idx="81425">
                  <c:v>81.425000000000011</c:v>
                </c:pt>
                <c:pt idx="81426">
                  <c:v>81.426000000000045</c:v>
                </c:pt>
                <c:pt idx="81427">
                  <c:v>81.427000000000021</c:v>
                </c:pt>
                <c:pt idx="81428">
                  <c:v>81.427999999999997</c:v>
                </c:pt>
                <c:pt idx="81429">
                  <c:v>81.42900000000003</c:v>
                </c:pt>
                <c:pt idx="81430">
                  <c:v>81.430000000000007</c:v>
                </c:pt>
                <c:pt idx="81431">
                  <c:v>81.43100000000004</c:v>
                </c:pt>
                <c:pt idx="81432">
                  <c:v>81.432000000000016</c:v>
                </c:pt>
                <c:pt idx="81433">
                  <c:v>81.432999999999993</c:v>
                </c:pt>
                <c:pt idx="81434">
                  <c:v>81.434000000000026</c:v>
                </c:pt>
                <c:pt idx="81435">
                  <c:v>81.435000000000002</c:v>
                </c:pt>
                <c:pt idx="81436">
                  <c:v>81.436000000000035</c:v>
                </c:pt>
                <c:pt idx="81437">
                  <c:v>81.437000000000012</c:v>
                </c:pt>
                <c:pt idx="81438">
                  <c:v>81.438000000000045</c:v>
                </c:pt>
                <c:pt idx="81439">
                  <c:v>81.439000000000021</c:v>
                </c:pt>
                <c:pt idx="81440">
                  <c:v>81.44</c:v>
                </c:pt>
                <c:pt idx="81441">
                  <c:v>81.441000000000031</c:v>
                </c:pt>
                <c:pt idx="81442">
                  <c:v>81.442000000000007</c:v>
                </c:pt>
                <c:pt idx="81443">
                  <c:v>81.44300000000004</c:v>
                </c:pt>
                <c:pt idx="81444">
                  <c:v>81.444000000000017</c:v>
                </c:pt>
                <c:pt idx="81445">
                  <c:v>81.444999999999993</c:v>
                </c:pt>
                <c:pt idx="81446">
                  <c:v>81.446000000000026</c:v>
                </c:pt>
                <c:pt idx="81447">
                  <c:v>81.447000000000003</c:v>
                </c:pt>
                <c:pt idx="81448">
                  <c:v>81.448000000000036</c:v>
                </c:pt>
                <c:pt idx="81449">
                  <c:v>81.449000000000012</c:v>
                </c:pt>
                <c:pt idx="81450">
                  <c:v>81.450000000000045</c:v>
                </c:pt>
                <c:pt idx="81451">
                  <c:v>81.451000000000022</c:v>
                </c:pt>
                <c:pt idx="81452">
                  <c:v>81.451999999999998</c:v>
                </c:pt>
                <c:pt idx="81453">
                  <c:v>81.453000000000031</c:v>
                </c:pt>
                <c:pt idx="81454">
                  <c:v>81.454000000000008</c:v>
                </c:pt>
                <c:pt idx="81455">
                  <c:v>81.455000000000041</c:v>
                </c:pt>
                <c:pt idx="81456">
                  <c:v>81.456000000000017</c:v>
                </c:pt>
                <c:pt idx="81457">
                  <c:v>81.456999999999994</c:v>
                </c:pt>
                <c:pt idx="81458">
                  <c:v>81.458000000000027</c:v>
                </c:pt>
                <c:pt idx="81459">
                  <c:v>81.459000000000003</c:v>
                </c:pt>
                <c:pt idx="81460">
                  <c:v>81.460000000000036</c:v>
                </c:pt>
                <c:pt idx="81461">
                  <c:v>81.461000000000013</c:v>
                </c:pt>
                <c:pt idx="81462">
                  <c:v>81.462000000000046</c:v>
                </c:pt>
                <c:pt idx="81463">
                  <c:v>81.463000000000022</c:v>
                </c:pt>
                <c:pt idx="81464">
                  <c:v>81.463999999999999</c:v>
                </c:pt>
                <c:pt idx="81465">
                  <c:v>81.465000000000032</c:v>
                </c:pt>
                <c:pt idx="81466">
                  <c:v>81.466000000000008</c:v>
                </c:pt>
                <c:pt idx="81467">
                  <c:v>81.467000000000041</c:v>
                </c:pt>
                <c:pt idx="81468">
                  <c:v>81.468000000000018</c:v>
                </c:pt>
                <c:pt idx="81469">
                  <c:v>81.468999999999994</c:v>
                </c:pt>
                <c:pt idx="81470">
                  <c:v>81.470000000000027</c:v>
                </c:pt>
                <c:pt idx="81471">
                  <c:v>81.471000000000004</c:v>
                </c:pt>
                <c:pt idx="81472">
                  <c:v>81.472000000000037</c:v>
                </c:pt>
                <c:pt idx="81473">
                  <c:v>81.473000000000013</c:v>
                </c:pt>
                <c:pt idx="81474">
                  <c:v>81.474000000000046</c:v>
                </c:pt>
                <c:pt idx="81475">
                  <c:v>81.475000000000023</c:v>
                </c:pt>
                <c:pt idx="81476">
                  <c:v>81.475999999999999</c:v>
                </c:pt>
                <c:pt idx="81477">
                  <c:v>81.477000000000032</c:v>
                </c:pt>
                <c:pt idx="81478">
                  <c:v>81.478000000000009</c:v>
                </c:pt>
                <c:pt idx="81479">
                  <c:v>81.479000000000042</c:v>
                </c:pt>
                <c:pt idx="81480">
                  <c:v>81.480000000000018</c:v>
                </c:pt>
                <c:pt idx="81481">
                  <c:v>81.480999999999995</c:v>
                </c:pt>
                <c:pt idx="81482">
                  <c:v>81.482000000000028</c:v>
                </c:pt>
                <c:pt idx="81483">
                  <c:v>81.483000000000004</c:v>
                </c:pt>
                <c:pt idx="81484">
                  <c:v>81.484000000000037</c:v>
                </c:pt>
                <c:pt idx="81485">
                  <c:v>81.485000000000014</c:v>
                </c:pt>
                <c:pt idx="81486">
                  <c:v>81.48599999999999</c:v>
                </c:pt>
                <c:pt idx="81487">
                  <c:v>81.487000000000023</c:v>
                </c:pt>
                <c:pt idx="81488">
                  <c:v>81.488</c:v>
                </c:pt>
                <c:pt idx="81489">
                  <c:v>81.489000000000033</c:v>
                </c:pt>
                <c:pt idx="81490">
                  <c:v>81.490000000000009</c:v>
                </c:pt>
                <c:pt idx="81491">
                  <c:v>81.491000000000042</c:v>
                </c:pt>
                <c:pt idx="81492">
                  <c:v>81.492000000000019</c:v>
                </c:pt>
                <c:pt idx="81493">
                  <c:v>81.492999999999995</c:v>
                </c:pt>
                <c:pt idx="81494">
                  <c:v>81.494000000000028</c:v>
                </c:pt>
                <c:pt idx="81495">
                  <c:v>81.495000000000005</c:v>
                </c:pt>
                <c:pt idx="81496">
                  <c:v>81.496000000000038</c:v>
                </c:pt>
                <c:pt idx="81497">
                  <c:v>81.497000000000014</c:v>
                </c:pt>
                <c:pt idx="81498">
                  <c:v>81.49799999999999</c:v>
                </c:pt>
                <c:pt idx="81499">
                  <c:v>81.499000000000024</c:v>
                </c:pt>
                <c:pt idx="81500">
                  <c:v>81.5</c:v>
                </c:pt>
                <c:pt idx="81501">
                  <c:v>81.501000000000033</c:v>
                </c:pt>
                <c:pt idx="81502">
                  <c:v>81.50200000000001</c:v>
                </c:pt>
                <c:pt idx="81503">
                  <c:v>81.503000000000043</c:v>
                </c:pt>
                <c:pt idx="81504">
                  <c:v>81.504000000000019</c:v>
                </c:pt>
                <c:pt idx="81505">
                  <c:v>81.504999999999995</c:v>
                </c:pt>
                <c:pt idx="81506">
                  <c:v>81.506000000000029</c:v>
                </c:pt>
                <c:pt idx="81507">
                  <c:v>81.507000000000005</c:v>
                </c:pt>
                <c:pt idx="81508">
                  <c:v>81.508000000000038</c:v>
                </c:pt>
                <c:pt idx="81509">
                  <c:v>81.509000000000015</c:v>
                </c:pt>
                <c:pt idx="81510">
                  <c:v>81.509999999999991</c:v>
                </c:pt>
                <c:pt idx="81511">
                  <c:v>81.511000000000024</c:v>
                </c:pt>
                <c:pt idx="81512">
                  <c:v>81.512</c:v>
                </c:pt>
                <c:pt idx="81513">
                  <c:v>81.513000000000034</c:v>
                </c:pt>
                <c:pt idx="81514">
                  <c:v>81.51400000000001</c:v>
                </c:pt>
                <c:pt idx="81515">
                  <c:v>81.515000000000043</c:v>
                </c:pt>
                <c:pt idx="81516">
                  <c:v>81.51600000000002</c:v>
                </c:pt>
                <c:pt idx="81517">
                  <c:v>81.516999999999996</c:v>
                </c:pt>
                <c:pt idx="81518">
                  <c:v>81.518000000000029</c:v>
                </c:pt>
                <c:pt idx="81519">
                  <c:v>81.519000000000005</c:v>
                </c:pt>
                <c:pt idx="81520">
                  <c:v>81.520000000000039</c:v>
                </c:pt>
                <c:pt idx="81521">
                  <c:v>81.521000000000015</c:v>
                </c:pt>
                <c:pt idx="81522">
                  <c:v>81.521999999999991</c:v>
                </c:pt>
                <c:pt idx="81523">
                  <c:v>81.523000000000025</c:v>
                </c:pt>
                <c:pt idx="81524">
                  <c:v>81.524000000000001</c:v>
                </c:pt>
                <c:pt idx="81525">
                  <c:v>81.525000000000034</c:v>
                </c:pt>
                <c:pt idx="81526">
                  <c:v>81.52600000000001</c:v>
                </c:pt>
                <c:pt idx="81527">
                  <c:v>81.527000000000044</c:v>
                </c:pt>
                <c:pt idx="81528">
                  <c:v>81.52800000000002</c:v>
                </c:pt>
                <c:pt idx="81529">
                  <c:v>81.528999999999996</c:v>
                </c:pt>
                <c:pt idx="81530">
                  <c:v>81.53000000000003</c:v>
                </c:pt>
                <c:pt idx="81531">
                  <c:v>81.531000000000006</c:v>
                </c:pt>
                <c:pt idx="81532">
                  <c:v>81.532000000000039</c:v>
                </c:pt>
                <c:pt idx="81533">
                  <c:v>81.533000000000015</c:v>
                </c:pt>
                <c:pt idx="81534">
                  <c:v>81.533999999999992</c:v>
                </c:pt>
                <c:pt idx="81535">
                  <c:v>81.535000000000025</c:v>
                </c:pt>
                <c:pt idx="81536">
                  <c:v>81.536000000000001</c:v>
                </c:pt>
                <c:pt idx="81537">
                  <c:v>81.537000000000035</c:v>
                </c:pt>
                <c:pt idx="81538">
                  <c:v>81.538000000000011</c:v>
                </c:pt>
                <c:pt idx="81539">
                  <c:v>81.539000000000044</c:v>
                </c:pt>
                <c:pt idx="81540">
                  <c:v>81.54000000000002</c:v>
                </c:pt>
                <c:pt idx="81541">
                  <c:v>81.540999999999997</c:v>
                </c:pt>
                <c:pt idx="81542">
                  <c:v>81.54200000000003</c:v>
                </c:pt>
                <c:pt idx="81543">
                  <c:v>81.543000000000006</c:v>
                </c:pt>
                <c:pt idx="81544">
                  <c:v>81.54400000000004</c:v>
                </c:pt>
                <c:pt idx="81545">
                  <c:v>81.545000000000016</c:v>
                </c:pt>
                <c:pt idx="81546">
                  <c:v>81.545999999999992</c:v>
                </c:pt>
                <c:pt idx="81547">
                  <c:v>81.547000000000025</c:v>
                </c:pt>
                <c:pt idx="81548">
                  <c:v>81.548000000000002</c:v>
                </c:pt>
                <c:pt idx="81549">
                  <c:v>81.549000000000035</c:v>
                </c:pt>
                <c:pt idx="81550">
                  <c:v>81.550000000000011</c:v>
                </c:pt>
                <c:pt idx="81551">
                  <c:v>81.551000000000045</c:v>
                </c:pt>
                <c:pt idx="81552">
                  <c:v>81.552000000000021</c:v>
                </c:pt>
                <c:pt idx="81553">
                  <c:v>81.552999999999997</c:v>
                </c:pt>
                <c:pt idx="81554">
                  <c:v>81.55400000000003</c:v>
                </c:pt>
                <c:pt idx="81555">
                  <c:v>81.555000000000007</c:v>
                </c:pt>
                <c:pt idx="81556">
                  <c:v>81.55600000000004</c:v>
                </c:pt>
                <c:pt idx="81557">
                  <c:v>81.557000000000016</c:v>
                </c:pt>
                <c:pt idx="81558">
                  <c:v>81.557999999999993</c:v>
                </c:pt>
                <c:pt idx="81559">
                  <c:v>81.559000000000026</c:v>
                </c:pt>
                <c:pt idx="81560">
                  <c:v>81.56</c:v>
                </c:pt>
                <c:pt idx="81561">
                  <c:v>81.561000000000035</c:v>
                </c:pt>
                <c:pt idx="81562">
                  <c:v>81.562000000000012</c:v>
                </c:pt>
                <c:pt idx="81563">
                  <c:v>81.563000000000045</c:v>
                </c:pt>
                <c:pt idx="81564">
                  <c:v>81.564000000000021</c:v>
                </c:pt>
                <c:pt idx="81565">
                  <c:v>81.564999999999998</c:v>
                </c:pt>
                <c:pt idx="81566">
                  <c:v>81.566000000000031</c:v>
                </c:pt>
                <c:pt idx="81567">
                  <c:v>81.567000000000007</c:v>
                </c:pt>
                <c:pt idx="81568">
                  <c:v>81.56800000000004</c:v>
                </c:pt>
                <c:pt idx="81569">
                  <c:v>81.569000000000017</c:v>
                </c:pt>
                <c:pt idx="81570">
                  <c:v>81.569999999999993</c:v>
                </c:pt>
                <c:pt idx="81571">
                  <c:v>81.571000000000026</c:v>
                </c:pt>
                <c:pt idx="81572">
                  <c:v>81.572000000000003</c:v>
                </c:pt>
                <c:pt idx="81573">
                  <c:v>81.573000000000036</c:v>
                </c:pt>
                <c:pt idx="81574">
                  <c:v>81.574000000000012</c:v>
                </c:pt>
                <c:pt idx="81575">
                  <c:v>81.575000000000045</c:v>
                </c:pt>
                <c:pt idx="81576">
                  <c:v>81.576000000000022</c:v>
                </c:pt>
                <c:pt idx="81577">
                  <c:v>81.576999999999998</c:v>
                </c:pt>
                <c:pt idx="81578">
                  <c:v>81.578000000000031</c:v>
                </c:pt>
                <c:pt idx="81579">
                  <c:v>81.579000000000008</c:v>
                </c:pt>
                <c:pt idx="81580">
                  <c:v>81.580000000000041</c:v>
                </c:pt>
                <c:pt idx="81581">
                  <c:v>81.581000000000017</c:v>
                </c:pt>
                <c:pt idx="81582">
                  <c:v>81.581999999999994</c:v>
                </c:pt>
                <c:pt idx="81583">
                  <c:v>81.583000000000027</c:v>
                </c:pt>
                <c:pt idx="81584">
                  <c:v>81.584000000000003</c:v>
                </c:pt>
                <c:pt idx="81585">
                  <c:v>81.585000000000036</c:v>
                </c:pt>
                <c:pt idx="81586">
                  <c:v>81.586000000000013</c:v>
                </c:pt>
                <c:pt idx="81587">
                  <c:v>81.587000000000046</c:v>
                </c:pt>
                <c:pt idx="81588">
                  <c:v>81.588000000000022</c:v>
                </c:pt>
                <c:pt idx="81589">
                  <c:v>81.588999999999999</c:v>
                </c:pt>
                <c:pt idx="81590">
                  <c:v>81.590000000000032</c:v>
                </c:pt>
                <c:pt idx="81591">
                  <c:v>81.591000000000008</c:v>
                </c:pt>
                <c:pt idx="81592">
                  <c:v>81.592000000000041</c:v>
                </c:pt>
                <c:pt idx="81593">
                  <c:v>81.593000000000018</c:v>
                </c:pt>
                <c:pt idx="81594">
                  <c:v>81.593999999999994</c:v>
                </c:pt>
                <c:pt idx="81595">
                  <c:v>81.595000000000027</c:v>
                </c:pt>
                <c:pt idx="81596">
                  <c:v>81.596000000000004</c:v>
                </c:pt>
                <c:pt idx="81597">
                  <c:v>81.597000000000037</c:v>
                </c:pt>
                <c:pt idx="81598">
                  <c:v>81.598000000000013</c:v>
                </c:pt>
                <c:pt idx="81599">
                  <c:v>81.599000000000046</c:v>
                </c:pt>
                <c:pt idx="81600">
                  <c:v>81.600000000000023</c:v>
                </c:pt>
                <c:pt idx="81601">
                  <c:v>81.600999999999999</c:v>
                </c:pt>
                <c:pt idx="81602">
                  <c:v>81.602000000000032</c:v>
                </c:pt>
                <c:pt idx="81603">
                  <c:v>81.603000000000009</c:v>
                </c:pt>
                <c:pt idx="81604">
                  <c:v>81.604000000000042</c:v>
                </c:pt>
                <c:pt idx="81605">
                  <c:v>81.605000000000018</c:v>
                </c:pt>
                <c:pt idx="81606">
                  <c:v>81.605999999999995</c:v>
                </c:pt>
                <c:pt idx="81607">
                  <c:v>81.607000000000028</c:v>
                </c:pt>
                <c:pt idx="81608">
                  <c:v>81.608000000000004</c:v>
                </c:pt>
                <c:pt idx="81609">
                  <c:v>81.609000000000037</c:v>
                </c:pt>
                <c:pt idx="81610">
                  <c:v>81.610000000000014</c:v>
                </c:pt>
                <c:pt idx="81611">
                  <c:v>81.61099999999999</c:v>
                </c:pt>
                <c:pt idx="81612">
                  <c:v>81.612000000000023</c:v>
                </c:pt>
                <c:pt idx="81613">
                  <c:v>81.613</c:v>
                </c:pt>
                <c:pt idx="81614">
                  <c:v>81.614000000000033</c:v>
                </c:pt>
                <c:pt idx="81615">
                  <c:v>81.615000000000009</c:v>
                </c:pt>
                <c:pt idx="81616">
                  <c:v>81.616000000000042</c:v>
                </c:pt>
                <c:pt idx="81617">
                  <c:v>81.617000000000019</c:v>
                </c:pt>
                <c:pt idx="81618">
                  <c:v>81.617999999999995</c:v>
                </c:pt>
                <c:pt idx="81619">
                  <c:v>81.619000000000028</c:v>
                </c:pt>
                <c:pt idx="81620">
                  <c:v>81.62</c:v>
                </c:pt>
                <c:pt idx="81621">
                  <c:v>81.621000000000038</c:v>
                </c:pt>
                <c:pt idx="81622">
                  <c:v>81.622000000000014</c:v>
                </c:pt>
                <c:pt idx="81623">
                  <c:v>81.62299999999999</c:v>
                </c:pt>
                <c:pt idx="81624">
                  <c:v>81.624000000000024</c:v>
                </c:pt>
                <c:pt idx="81625">
                  <c:v>81.625</c:v>
                </c:pt>
                <c:pt idx="81626">
                  <c:v>81.626000000000033</c:v>
                </c:pt>
                <c:pt idx="81627">
                  <c:v>81.62700000000001</c:v>
                </c:pt>
                <c:pt idx="81628">
                  <c:v>81.628000000000043</c:v>
                </c:pt>
                <c:pt idx="81629">
                  <c:v>81.629000000000019</c:v>
                </c:pt>
                <c:pt idx="81630">
                  <c:v>81.63</c:v>
                </c:pt>
                <c:pt idx="81631">
                  <c:v>81.631000000000029</c:v>
                </c:pt>
                <c:pt idx="81632">
                  <c:v>81.632000000000005</c:v>
                </c:pt>
                <c:pt idx="81633">
                  <c:v>81.633000000000038</c:v>
                </c:pt>
                <c:pt idx="81634">
                  <c:v>81.634000000000015</c:v>
                </c:pt>
                <c:pt idx="81635">
                  <c:v>81.634999999999991</c:v>
                </c:pt>
                <c:pt idx="81636">
                  <c:v>81.636000000000024</c:v>
                </c:pt>
                <c:pt idx="81637">
                  <c:v>81.637</c:v>
                </c:pt>
                <c:pt idx="81638">
                  <c:v>81.638000000000034</c:v>
                </c:pt>
                <c:pt idx="81639">
                  <c:v>81.63900000000001</c:v>
                </c:pt>
                <c:pt idx="81640">
                  <c:v>81.640000000000043</c:v>
                </c:pt>
                <c:pt idx="81641">
                  <c:v>81.64100000000002</c:v>
                </c:pt>
                <c:pt idx="81642">
                  <c:v>81.641999999999996</c:v>
                </c:pt>
                <c:pt idx="81643">
                  <c:v>81.643000000000029</c:v>
                </c:pt>
                <c:pt idx="81644">
                  <c:v>81.644000000000005</c:v>
                </c:pt>
                <c:pt idx="81645">
                  <c:v>81.645000000000039</c:v>
                </c:pt>
                <c:pt idx="81646">
                  <c:v>81.646000000000015</c:v>
                </c:pt>
                <c:pt idx="81647">
                  <c:v>81.646999999999991</c:v>
                </c:pt>
                <c:pt idx="81648">
                  <c:v>81.648000000000025</c:v>
                </c:pt>
                <c:pt idx="81649">
                  <c:v>81.649000000000001</c:v>
                </c:pt>
                <c:pt idx="81650">
                  <c:v>81.650000000000034</c:v>
                </c:pt>
                <c:pt idx="81651">
                  <c:v>81.65100000000001</c:v>
                </c:pt>
                <c:pt idx="81652">
                  <c:v>81.652000000000044</c:v>
                </c:pt>
                <c:pt idx="81653">
                  <c:v>81.65300000000002</c:v>
                </c:pt>
                <c:pt idx="81654">
                  <c:v>81.653999999999996</c:v>
                </c:pt>
                <c:pt idx="81655">
                  <c:v>81.65500000000003</c:v>
                </c:pt>
                <c:pt idx="81656">
                  <c:v>81.656000000000006</c:v>
                </c:pt>
                <c:pt idx="81657">
                  <c:v>81.657000000000039</c:v>
                </c:pt>
                <c:pt idx="81658">
                  <c:v>81.658000000000015</c:v>
                </c:pt>
                <c:pt idx="81659">
                  <c:v>81.658999999999992</c:v>
                </c:pt>
                <c:pt idx="81660">
                  <c:v>81.660000000000025</c:v>
                </c:pt>
                <c:pt idx="81661">
                  <c:v>81.661000000000001</c:v>
                </c:pt>
                <c:pt idx="81662">
                  <c:v>81.662000000000035</c:v>
                </c:pt>
                <c:pt idx="81663">
                  <c:v>81.663000000000011</c:v>
                </c:pt>
                <c:pt idx="81664">
                  <c:v>81.664000000000044</c:v>
                </c:pt>
                <c:pt idx="81665">
                  <c:v>81.66500000000002</c:v>
                </c:pt>
                <c:pt idx="81666">
                  <c:v>81.665999999999997</c:v>
                </c:pt>
                <c:pt idx="81667">
                  <c:v>81.66700000000003</c:v>
                </c:pt>
                <c:pt idx="81668">
                  <c:v>81.668000000000006</c:v>
                </c:pt>
                <c:pt idx="81669">
                  <c:v>81.66900000000004</c:v>
                </c:pt>
                <c:pt idx="81670">
                  <c:v>81.670000000000016</c:v>
                </c:pt>
                <c:pt idx="81671">
                  <c:v>81.670999999999992</c:v>
                </c:pt>
                <c:pt idx="81672">
                  <c:v>81.672000000000025</c:v>
                </c:pt>
                <c:pt idx="81673">
                  <c:v>81.673000000000002</c:v>
                </c:pt>
                <c:pt idx="81674">
                  <c:v>81.674000000000035</c:v>
                </c:pt>
                <c:pt idx="81675">
                  <c:v>81.675000000000011</c:v>
                </c:pt>
                <c:pt idx="81676">
                  <c:v>81.676000000000045</c:v>
                </c:pt>
                <c:pt idx="81677">
                  <c:v>81.677000000000021</c:v>
                </c:pt>
                <c:pt idx="81678">
                  <c:v>81.677999999999997</c:v>
                </c:pt>
                <c:pt idx="81679">
                  <c:v>81.67900000000003</c:v>
                </c:pt>
                <c:pt idx="81680">
                  <c:v>81.680000000000007</c:v>
                </c:pt>
                <c:pt idx="81681">
                  <c:v>81.68100000000004</c:v>
                </c:pt>
                <c:pt idx="81682">
                  <c:v>81.682000000000016</c:v>
                </c:pt>
                <c:pt idx="81683">
                  <c:v>81.682999999999993</c:v>
                </c:pt>
                <c:pt idx="81684">
                  <c:v>81.684000000000026</c:v>
                </c:pt>
                <c:pt idx="81685">
                  <c:v>81.685000000000002</c:v>
                </c:pt>
                <c:pt idx="81686">
                  <c:v>81.686000000000035</c:v>
                </c:pt>
                <c:pt idx="81687">
                  <c:v>81.687000000000012</c:v>
                </c:pt>
                <c:pt idx="81688">
                  <c:v>81.688000000000045</c:v>
                </c:pt>
                <c:pt idx="81689">
                  <c:v>81.689000000000021</c:v>
                </c:pt>
                <c:pt idx="81690">
                  <c:v>81.69</c:v>
                </c:pt>
                <c:pt idx="81691">
                  <c:v>81.691000000000031</c:v>
                </c:pt>
                <c:pt idx="81692">
                  <c:v>81.692000000000007</c:v>
                </c:pt>
                <c:pt idx="81693">
                  <c:v>81.69300000000004</c:v>
                </c:pt>
                <c:pt idx="81694">
                  <c:v>81.694000000000017</c:v>
                </c:pt>
                <c:pt idx="81695">
                  <c:v>81.694999999999993</c:v>
                </c:pt>
                <c:pt idx="81696">
                  <c:v>81.696000000000026</c:v>
                </c:pt>
                <c:pt idx="81697">
                  <c:v>81.697000000000003</c:v>
                </c:pt>
                <c:pt idx="81698">
                  <c:v>81.698000000000036</c:v>
                </c:pt>
                <c:pt idx="81699">
                  <c:v>81.699000000000012</c:v>
                </c:pt>
                <c:pt idx="81700">
                  <c:v>81.700000000000045</c:v>
                </c:pt>
                <c:pt idx="81701">
                  <c:v>81.701000000000022</c:v>
                </c:pt>
                <c:pt idx="81702">
                  <c:v>81.701999999999998</c:v>
                </c:pt>
                <c:pt idx="81703">
                  <c:v>81.703000000000031</c:v>
                </c:pt>
                <c:pt idx="81704">
                  <c:v>81.704000000000008</c:v>
                </c:pt>
                <c:pt idx="81705">
                  <c:v>81.705000000000041</c:v>
                </c:pt>
                <c:pt idx="81706">
                  <c:v>81.706000000000017</c:v>
                </c:pt>
                <c:pt idx="81707">
                  <c:v>81.706999999999994</c:v>
                </c:pt>
                <c:pt idx="81708">
                  <c:v>81.708000000000027</c:v>
                </c:pt>
                <c:pt idx="81709">
                  <c:v>81.709000000000003</c:v>
                </c:pt>
                <c:pt idx="81710">
                  <c:v>81.710000000000036</c:v>
                </c:pt>
                <c:pt idx="81711">
                  <c:v>81.711000000000013</c:v>
                </c:pt>
                <c:pt idx="81712">
                  <c:v>81.712000000000046</c:v>
                </c:pt>
                <c:pt idx="81713">
                  <c:v>81.713000000000022</c:v>
                </c:pt>
                <c:pt idx="81714">
                  <c:v>81.713999999999999</c:v>
                </c:pt>
                <c:pt idx="81715">
                  <c:v>81.715000000000032</c:v>
                </c:pt>
                <c:pt idx="81716">
                  <c:v>81.716000000000008</c:v>
                </c:pt>
                <c:pt idx="81717">
                  <c:v>81.717000000000041</c:v>
                </c:pt>
                <c:pt idx="81718">
                  <c:v>81.718000000000018</c:v>
                </c:pt>
                <c:pt idx="81719">
                  <c:v>81.718999999999994</c:v>
                </c:pt>
                <c:pt idx="81720">
                  <c:v>81.720000000000027</c:v>
                </c:pt>
                <c:pt idx="81721">
                  <c:v>81.721000000000004</c:v>
                </c:pt>
                <c:pt idx="81722">
                  <c:v>81.722000000000037</c:v>
                </c:pt>
                <c:pt idx="81723">
                  <c:v>81.723000000000013</c:v>
                </c:pt>
                <c:pt idx="81724">
                  <c:v>81.724000000000046</c:v>
                </c:pt>
                <c:pt idx="81725">
                  <c:v>81.725000000000023</c:v>
                </c:pt>
                <c:pt idx="81726">
                  <c:v>81.725999999999999</c:v>
                </c:pt>
                <c:pt idx="81727">
                  <c:v>81.727000000000032</c:v>
                </c:pt>
                <c:pt idx="81728">
                  <c:v>81.728000000000009</c:v>
                </c:pt>
                <c:pt idx="81729">
                  <c:v>81.729000000000042</c:v>
                </c:pt>
                <c:pt idx="81730">
                  <c:v>81.730000000000018</c:v>
                </c:pt>
                <c:pt idx="81731">
                  <c:v>81.730999999999995</c:v>
                </c:pt>
                <c:pt idx="81732">
                  <c:v>81.732000000000028</c:v>
                </c:pt>
                <c:pt idx="81733">
                  <c:v>81.733000000000004</c:v>
                </c:pt>
                <c:pt idx="81734">
                  <c:v>81.734000000000037</c:v>
                </c:pt>
                <c:pt idx="81735">
                  <c:v>81.735000000000014</c:v>
                </c:pt>
                <c:pt idx="81736">
                  <c:v>81.73599999999999</c:v>
                </c:pt>
                <c:pt idx="81737">
                  <c:v>81.737000000000023</c:v>
                </c:pt>
                <c:pt idx="81738">
                  <c:v>81.738</c:v>
                </c:pt>
                <c:pt idx="81739">
                  <c:v>81.739000000000033</c:v>
                </c:pt>
                <c:pt idx="81740">
                  <c:v>81.740000000000009</c:v>
                </c:pt>
                <c:pt idx="81741">
                  <c:v>81.741000000000042</c:v>
                </c:pt>
                <c:pt idx="81742">
                  <c:v>81.742000000000019</c:v>
                </c:pt>
                <c:pt idx="81743">
                  <c:v>81.742999999999995</c:v>
                </c:pt>
                <c:pt idx="81744">
                  <c:v>81.744000000000028</c:v>
                </c:pt>
                <c:pt idx="81745">
                  <c:v>81.745000000000005</c:v>
                </c:pt>
                <c:pt idx="81746">
                  <c:v>81.746000000000038</c:v>
                </c:pt>
                <c:pt idx="81747">
                  <c:v>81.747000000000014</c:v>
                </c:pt>
                <c:pt idx="81748">
                  <c:v>81.74799999999999</c:v>
                </c:pt>
                <c:pt idx="81749">
                  <c:v>81.749000000000024</c:v>
                </c:pt>
                <c:pt idx="81750">
                  <c:v>81.75</c:v>
                </c:pt>
                <c:pt idx="81751">
                  <c:v>81.751000000000033</c:v>
                </c:pt>
                <c:pt idx="81752">
                  <c:v>81.75200000000001</c:v>
                </c:pt>
                <c:pt idx="81753">
                  <c:v>81.753000000000043</c:v>
                </c:pt>
                <c:pt idx="81754">
                  <c:v>81.754000000000019</c:v>
                </c:pt>
                <c:pt idx="81755">
                  <c:v>81.754999999999995</c:v>
                </c:pt>
                <c:pt idx="81756">
                  <c:v>81.756000000000029</c:v>
                </c:pt>
                <c:pt idx="81757">
                  <c:v>81.757000000000005</c:v>
                </c:pt>
                <c:pt idx="81758">
                  <c:v>81.758000000000038</c:v>
                </c:pt>
                <c:pt idx="81759">
                  <c:v>81.759000000000015</c:v>
                </c:pt>
                <c:pt idx="81760">
                  <c:v>81.759999999999991</c:v>
                </c:pt>
                <c:pt idx="81761">
                  <c:v>81.761000000000024</c:v>
                </c:pt>
                <c:pt idx="81762">
                  <c:v>81.762</c:v>
                </c:pt>
                <c:pt idx="81763">
                  <c:v>81.763000000000034</c:v>
                </c:pt>
                <c:pt idx="81764">
                  <c:v>81.76400000000001</c:v>
                </c:pt>
                <c:pt idx="81765">
                  <c:v>81.765000000000043</c:v>
                </c:pt>
                <c:pt idx="81766">
                  <c:v>81.76600000000002</c:v>
                </c:pt>
                <c:pt idx="81767">
                  <c:v>81.766999999999996</c:v>
                </c:pt>
                <c:pt idx="81768">
                  <c:v>81.768000000000029</c:v>
                </c:pt>
                <c:pt idx="81769">
                  <c:v>81.769000000000005</c:v>
                </c:pt>
                <c:pt idx="81770">
                  <c:v>81.770000000000039</c:v>
                </c:pt>
                <c:pt idx="81771">
                  <c:v>81.771000000000015</c:v>
                </c:pt>
                <c:pt idx="81772">
                  <c:v>81.771999999999991</c:v>
                </c:pt>
                <c:pt idx="81773">
                  <c:v>81.773000000000025</c:v>
                </c:pt>
                <c:pt idx="81774">
                  <c:v>81.774000000000001</c:v>
                </c:pt>
                <c:pt idx="81775">
                  <c:v>81.775000000000034</c:v>
                </c:pt>
                <c:pt idx="81776">
                  <c:v>81.77600000000001</c:v>
                </c:pt>
                <c:pt idx="81777">
                  <c:v>81.777000000000044</c:v>
                </c:pt>
                <c:pt idx="81778">
                  <c:v>81.77800000000002</c:v>
                </c:pt>
                <c:pt idx="81779">
                  <c:v>81.778999999999996</c:v>
                </c:pt>
                <c:pt idx="81780">
                  <c:v>81.78000000000003</c:v>
                </c:pt>
                <c:pt idx="81781">
                  <c:v>81.781000000000006</c:v>
                </c:pt>
                <c:pt idx="81782">
                  <c:v>81.782000000000039</c:v>
                </c:pt>
                <c:pt idx="81783">
                  <c:v>81.783000000000015</c:v>
                </c:pt>
                <c:pt idx="81784">
                  <c:v>81.783999999999992</c:v>
                </c:pt>
                <c:pt idx="81785">
                  <c:v>81.785000000000025</c:v>
                </c:pt>
                <c:pt idx="81786">
                  <c:v>81.786000000000001</c:v>
                </c:pt>
                <c:pt idx="81787">
                  <c:v>81.787000000000035</c:v>
                </c:pt>
                <c:pt idx="81788">
                  <c:v>81.788000000000011</c:v>
                </c:pt>
                <c:pt idx="81789">
                  <c:v>81.789000000000044</c:v>
                </c:pt>
                <c:pt idx="81790">
                  <c:v>81.79000000000002</c:v>
                </c:pt>
                <c:pt idx="81791">
                  <c:v>81.790999999999997</c:v>
                </c:pt>
                <c:pt idx="81792">
                  <c:v>81.79200000000003</c:v>
                </c:pt>
                <c:pt idx="81793">
                  <c:v>81.793000000000006</c:v>
                </c:pt>
                <c:pt idx="81794">
                  <c:v>81.79400000000004</c:v>
                </c:pt>
                <c:pt idx="81795">
                  <c:v>81.795000000000016</c:v>
                </c:pt>
                <c:pt idx="81796">
                  <c:v>81.795999999999992</c:v>
                </c:pt>
                <c:pt idx="81797">
                  <c:v>81.797000000000025</c:v>
                </c:pt>
                <c:pt idx="81798">
                  <c:v>81.798000000000002</c:v>
                </c:pt>
                <c:pt idx="81799">
                  <c:v>81.799000000000035</c:v>
                </c:pt>
                <c:pt idx="81800">
                  <c:v>81.800000000000011</c:v>
                </c:pt>
                <c:pt idx="81801">
                  <c:v>81.801000000000045</c:v>
                </c:pt>
                <c:pt idx="81802">
                  <c:v>81.802000000000021</c:v>
                </c:pt>
                <c:pt idx="81803">
                  <c:v>81.802999999999997</c:v>
                </c:pt>
                <c:pt idx="81804">
                  <c:v>81.80400000000003</c:v>
                </c:pt>
                <c:pt idx="81805">
                  <c:v>81.805000000000007</c:v>
                </c:pt>
                <c:pt idx="81806">
                  <c:v>81.80600000000004</c:v>
                </c:pt>
                <c:pt idx="81807">
                  <c:v>81.807000000000016</c:v>
                </c:pt>
                <c:pt idx="81808">
                  <c:v>81.807999999999993</c:v>
                </c:pt>
                <c:pt idx="81809">
                  <c:v>81.809000000000026</c:v>
                </c:pt>
                <c:pt idx="81810">
                  <c:v>81.81</c:v>
                </c:pt>
                <c:pt idx="81811">
                  <c:v>81.811000000000035</c:v>
                </c:pt>
                <c:pt idx="81812">
                  <c:v>81.812000000000012</c:v>
                </c:pt>
                <c:pt idx="81813">
                  <c:v>81.813000000000045</c:v>
                </c:pt>
                <c:pt idx="81814">
                  <c:v>81.814000000000021</c:v>
                </c:pt>
                <c:pt idx="81815">
                  <c:v>81.814999999999998</c:v>
                </c:pt>
                <c:pt idx="81816">
                  <c:v>81.816000000000031</c:v>
                </c:pt>
                <c:pt idx="81817">
                  <c:v>81.817000000000007</c:v>
                </c:pt>
                <c:pt idx="81818">
                  <c:v>81.81800000000004</c:v>
                </c:pt>
                <c:pt idx="81819">
                  <c:v>81.819000000000017</c:v>
                </c:pt>
                <c:pt idx="81820">
                  <c:v>81.819999999999993</c:v>
                </c:pt>
                <c:pt idx="81821">
                  <c:v>81.821000000000026</c:v>
                </c:pt>
                <c:pt idx="81822">
                  <c:v>81.822000000000003</c:v>
                </c:pt>
                <c:pt idx="81823">
                  <c:v>81.823000000000036</c:v>
                </c:pt>
                <c:pt idx="81824">
                  <c:v>81.824000000000012</c:v>
                </c:pt>
                <c:pt idx="81825">
                  <c:v>81.825000000000045</c:v>
                </c:pt>
                <c:pt idx="81826">
                  <c:v>81.826000000000022</c:v>
                </c:pt>
                <c:pt idx="81827">
                  <c:v>81.826999999999998</c:v>
                </c:pt>
                <c:pt idx="81828">
                  <c:v>81.828000000000031</c:v>
                </c:pt>
                <c:pt idx="81829">
                  <c:v>81.829000000000008</c:v>
                </c:pt>
                <c:pt idx="81830">
                  <c:v>81.830000000000041</c:v>
                </c:pt>
                <c:pt idx="81831">
                  <c:v>81.831000000000017</c:v>
                </c:pt>
                <c:pt idx="81832">
                  <c:v>81.831999999999994</c:v>
                </c:pt>
                <c:pt idx="81833">
                  <c:v>81.833000000000027</c:v>
                </c:pt>
                <c:pt idx="81834">
                  <c:v>81.834000000000003</c:v>
                </c:pt>
                <c:pt idx="81835">
                  <c:v>81.835000000000036</c:v>
                </c:pt>
                <c:pt idx="81836">
                  <c:v>81.836000000000013</c:v>
                </c:pt>
                <c:pt idx="81837">
                  <c:v>81.837000000000046</c:v>
                </c:pt>
                <c:pt idx="81838">
                  <c:v>81.838000000000022</c:v>
                </c:pt>
                <c:pt idx="81839">
                  <c:v>81.838999999999999</c:v>
                </c:pt>
                <c:pt idx="81840">
                  <c:v>81.840000000000032</c:v>
                </c:pt>
                <c:pt idx="81841">
                  <c:v>81.841000000000008</c:v>
                </c:pt>
                <c:pt idx="81842">
                  <c:v>81.842000000000041</c:v>
                </c:pt>
                <c:pt idx="81843">
                  <c:v>81.843000000000018</c:v>
                </c:pt>
                <c:pt idx="81844">
                  <c:v>81.843999999999994</c:v>
                </c:pt>
                <c:pt idx="81845">
                  <c:v>81.845000000000027</c:v>
                </c:pt>
                <c:pt idx="81846">
                  <c:v>81.846000000000004</c:v>
                </c:pt>
                <c:pt idx="81847">
                  <c:v>81.847000000000037</c:v>
                </c:pt>
                <c:pt idx="81848">
                  <c:v>81.848000000000013</c:v>
                </c:pt>
                <c:pt idx="81849">
                  <c:v>81.849000000000046</c:v>
                </c:pt>
                <c:pt idx="81850">
                  <c:v>81.850000000000023</c:v>
                </c:pt>
                <c:pt idx="81851">
                  <c:v>81.850999999999999</c:v>
                </c:pt>
                <c:pt idx="81852">
                  <c:v>81.852000000000032</c:v>
                </c:pt>
                <c:pt idx="81853">
                  <c:v>81.853000000000009</c:v>
                </c:pt>
                <c:pt idx="81854">
                  <c:v>81.854000000000042</c:v>
                </c:pt>
                <c:pt idx="81855">
                  <c:v>81.855000000000018</c:v>
                </c:pt>
                <c:pt idx="81856">
                  <c:v>81.855999999999995</c:v>
                </c:pt>
                <c:pt idx="81857">
                  <c:v>81.857000000000028</c:v>
                </c:pt>
                <c:pt idx="81858">
                  <c:v>81.858000000000004</c:v>
                </c:pt>
                <c:pt idx="81859">
                  <c:v>81.859000000000037</c:v>
                </c:pt>
                <c:pt idx="81860">
                  <c:v>81.860000000000014</c:v>
                </c:pt>
                <c:pt idx="81861">
                  <c:v>81.86099999999999</c:v>
                </c:pt>
                <c:pt idx="81862">
                  <c:v>81.862000000000023</c:v>
                </c:pt>
                <c:pt idx="81863">
                  <c:v>81.863</c:v>
                </c:pt>
                <c:pt idx="81864">
                  <c:v>81.864000000000033</c:v>
                </c:pt>
                <c:pt idx="81865">
                  <c:v>81.865000000000009</c:v>
                </c:pt>
                <c:pt idx="81866">
                  <c:v>81.866000000000042</c:v>
                </c:pt>
                <c:pt idx="81867">
                  <c:v>81.867000000000019</c:v>
                </c:pt>
                <c:pt idx="81868">
                  <c:v>81.867999999999995</c:v>
                </c:pt>
                <c:pt idx="81869">
                  <c:v>81.869000000000028</c:v>
                </c:pt>
                <c:pt idx="81870">
                  <c:v>81.87</c:v>
                </c:pt>
                <c:pt idx="81871">
                  <c:v>81.871000000000038</c:v>
                </c:pt>
                <c:pt idx="81872">
                  <c:v>81.872000000000014</c:v>
                </c:pt>
                <c:pt idx="81873">
                  <c:v>81.87299999999999</c:v>
                </c:pt>
                <c:pt idx="81874">
                  <c:v>81.874000000000024</c:v>
                </c:pt>
                <c:pt idx="81875">
                  <c:v>81.875</c:v>
                </c:pt>
                <c:pt idx="81876">
                  <c:v>81.876000000000033</c:v>
                </c:pt>
                <c:pt idx="81877">
                  <c:v>81.87700000000001</c:v>
                </c:pt>
                <c:pt idx="81878">
                  <c:v>81.878000000000043</c:v>
                </c:pt>
                <c:pt idx="81879">
                  <c:v>81.879000000000019</c:v>
                </c:pt>
                <c:pt idx="81880">
                  <c:v>81.88</c:v>
                </c:pt>
                <c:pt idx="81881">
                  <c:v>81.881000000000029</c:v>
                </c:pt>
                <c:pt idx="81882">
                  <c:v>81.882000000000005</c:v>
                </c:pt>
                <c:pt idx="81883">
                  <c:v>81.883000000000038</c:v>
                </c:pt>
                <c:pt idx="81884">
                  <c:v>81.884000000000015</c:v>
                </c:pt>
                <c:pt idx="81885">
                  <c:v>81.884999999999991</c:v>
                </c:pt>
                <c:pt idx="81886">
                  <c:v>81.886000000000024</c:v>
                </c:pt>
                <c:pt idx="81887">
                  <c:v>81.887</c:v>
                </c:pt>
                <c:pt idx="81888">
                  <c:v>81.888000000000034</c:v>
                </c:pt>
                <c:pt idx="81889">
                  <c:v>81.88900000000001</c:v>
                </c:pt>
                <c:pt idx="81890">
                  <c:v>81.890000000000043</c:v>
                </c:pt>
                <c:pt idx="81891">
                  <c:v>81.89100000000002</c:v>
                </c:pt>
                <c:pt idx="81892">
                  <c:v>81.891999999999996</c:v>
                </c:pt>
                <c:pt idx="81893">
                  <c:v>81.893000000000029</c:v>
                </c:pt>
                <c:pt idx="81894">
                  <c:v>81.894000000000005</c:v>
                </c:pt>
                <c:pt idx="81895">
                  <c:v>81.895000000000039</c:v>
                </c:pt>
                <c:pt idx="81896">
                  <c:v>81.896000000000015</c:v>
                </c:pt>
                <c:pt idx="81897">
                  <c:v>81.896999999999991</c:v>
                </c:pt>
                <c:pt idx="81898">
                  <c:v>81.898000000000025</c:v>
                </c:pt>
                <c:pt idx="81899">
                  <c:v>81.899000000000001</c:v>
                </c:pt>
                <c:pt idx="81900">
                  <c:v>81.900000000000034</c:v>
                </c:pt>
                <c:pt idx="81901">
                  <c:v>81.90100000000001</c:v>
                </c:pt>
                <c:pt idx="81902">
                  <c:v>81.902000000000044</c:v>
                </c:pt>
                <c:pt idx="81903">
                  <c:v>81.90300000000002</c:v>
                </c:pt>
                <c:pt idx="81904">
                  <c:v>81.903999999999996</c:v>
                </c:pt>
                <c:pt idx="81905">
                  <c:v>81.90500000000003</c:v>
                </c:pt>
                <c:pt idx="81906">
                  <c:v>81.906000000000006</c:v>
                </c:pt>
                <c:pt idx="81907">
                  <c:v>81.907000000000039</c:v>
                </c:pt>
                <c:pt idx="81908">
                  <c:v>81.908000000000015</c:v>
                </c:pt>
                <c:pt idx="81909">
                  <c:v>81.908999999999992</c:v>
                </c:pt>
                <c:pt idx="81910">
                  <c:v>81.910000000000025</c:v>
                </c:pt>
                <c:pt idx="81911">
                  <c:v>81.911000000000001</c:v>
                </c:pt>
                <c:pt idx="81912">
                  <c:v>81.912000000000035</c:v>
                </c:pt>
                <c:pt idx="81913">
                  <c:v>81.913000000000011</c:v>
                </c:pt>
                <c:pt idx="81914">
                  <c:v>81.914000000000044</c:v>
                </c:pt>
                <c:pt idx="81915">
                  <c:v>81.91500000000002</c:v>
                </c:pt>
                <c:pt idx="81916">
                  <c:v>81.915999999999997</c:v>
                </c:pt>
                <c:pt idx="81917">
                  <c:v>81.91700000000003</c:v>
                </c:pt>
                <c:pt idx="81918">
                  <c:v>81.918000000000006</c:v>
                </c:pt>
                <c:pt idx="81919">
                  <c:v>81.91900000000004</c:v>
                </c:pt>
                <c:pt idx="81920">
                  <c:v>81.920000000000016</c:v>
                </c:pt>
                <c:pt idx="81921">
                  <c:v>81.920999999999992</c:v>
                </c:pt>
                <c:pt idx="81922">
                  <c:v>81.922000000000025</c:v>
                </c:pt>
                <c:pt idx="81923">
                  <c:v>81.923000000000002</c:v>
                </c:pt>
                <c:pt idx="81924">
                  <c:v>81.924000000000035</c:v>
                </c:pt>
                <c:pt idx="81925">
                  <c:v>81.925000000000011</c:v>
                </c:pt>
                <c:pt idx="81926">
                  <c:v>81.926000000000045</c:v>
                </c:pt>
                <c:pt idx="81927">
                  <c:v>81.927000000000021</c:v>
                </c:pt>
                <c:pt idx="81928">
                  <c:v>81.927999999999997</c:v>
                </c:pt>
                <c:pt idx="81929">
                  <c:v>81.92900000000003</c:v>
                </c:pt>
                <c:pt idx="81930">
                  <c:v>81.93</c:v>
                </c:pt>
                <c:pt idx="81931">
                  <c:v>81.93100000000004</c:v>
                </c:pt>
                <c:pt idx="81932">
                  <c:v>81.932000000000016</c:v>
                </c:pt>
                <c:pt idx="81933">
                  <c:v>81.932999999999993</c:v>
                </c:pt>
                <c:pt idx="81934">
                  <c:v>81.934000000000026</c:v>
                </c:pt>
                <c:pt idx="81935">
                  <c:v>81.935000000000002</c:v>
                </c:pt>
                <c:pt idx="81936">
                  <c:v>81.936000000000035</c:v>
                </c:pt>
                <c:pt idx="81937">
                  <c:v>81.937000000000012</c:v>
                </c:pt>
                <c:pt idx="81938">
                  <c:v>81.938000000000045</c:v>
                </c:pt>
                <c:pt idx="81939">
                  <c:v>81.939000000000021</c:v>
                </c:pt>
                <c:pt idx="81940">
                  <c:v>81.94</c:v>
                </c:pt>
                <c:pt idx="81941">
                  <c:v>81.941000000000031</c:v>
                </c:pt>
                <c:pt idx="81942">
                  <c:v>81.942000000000007</c:v>
                </c:pt>
                <c:pt idx="81943">
                  <c:v>81.94300000000004</c:v>
                </c:pt>
                <c:pt idx="81944">
                  <c:v>81.944000000000017</c:v>
                </c:pt>
                <c:pt idx="81945">
                  <c:v>81.944999999999993</c:v>
                </c:pt>
                <c:pt idx="81946">
                  <c:v>81.946000000000026</c:v>
                </c:pt>
                <c:pt idx="81947">
                  <c:v>81.947000000000003</c:v>
                </c:pt>
                <c:pt idx="81948">
                  <c:v>81.948000000000036</c:v>
                </c:pt>
                <c:pt idx="81949">
                  <c:v>81.949000000000012</c:v>
                </c:pt>
                <c:pt idx="81950">
                  <c:v>81.950000000000045</c:v>
                </c:pt>
                <c:pt idx="81951">
                  <c:v>81.951000000000022</c:v>
                </c:pt>
                <c:pt idx="81952">
                  <c:v>81.951999999999998</c:v>
                </c:pt>
                <c:pt idx="81953">
                  <c:v>81.953000000000031</c:v>
                </c:pt>
                <c:pt idx="81954">
                  <c:v>81.954000000000008</c:v>
                </c:pt>
                <c:pt idx="81955">
                  <c:v>81.955000000000041</c:v>
                </c:pt>
                <c:pt idx="81956">
                  <c:v>81.956000000000017</c:v>
                </c:pt>
                <c:pt idx="81957">
                  <c:v>81.956999999999994</c:v>
                </c:pt>
                <c:pt idx="81958">
                  <c:v>81.958000000000027</c:v>
                </c:pt>
                <c:pt idx="81959">
                  <c:v>81.959000000000003</c:v>
                </c:pt>
                <c:pt idx="81960">
                  <c:v>81.960000000000036</c:v>
                </c:pt>
                <c:pt idx="81961">
                  <c:v>81.961000000000013</c:v>
                </c:pt>
                <c:pt idx="81962">
                  <c:v>81.962000000000046</c:v>
                </c:pt>
                <c:pt idx="81963">
                  <c:v>81.963000000000022</c:v>
                </c:pt>
                <c:pt idx="81964">
                  <c:v>81.963999999999999</c:v>
                </c:pt>
                <c:pt idx="81965">
                  <c:v>81.965000000000032</c:v>
                </c:pt>
                <c:pt idx="81966">
                  <c:v>81.966000000000008</c:v>
                </c:pt>
                <c:pt idx="81967">
                  <c:v>81.967000000000041</c:v>
                </c:pt>
                <c:pt idx="81968">
                  <c:v>81.968000000000018</c:v>
                </c:pt>
                <c:pt idx="81969">
                  <c:v>81.968999999999994</c:v>
                </c:pt>
                <c:pt idx="81970">
                  <c:v>81.970000000000027</c:v>
                </c:pt>
                <c:pt idx="81971">
                  <c:v>81.971000000000004</c:v>
                </c:pt>
                <c:pt idx="81972">
                  <c:v>81.972000000000037</c:v>
                </c:pt>
                <c:pt idx="81973">
                  <c:v>81.973000000000013</c:v>
                </c:pt>
                <c:pt idx="81974">
                  <c:v>81.974000000000046</c:v>
                </c:pt>
                <c:pt idx="81975">
                  <c:v>81.975000000000023</c:v>
                </c:pt>
                <c:pt idx="81976">
                  <c:v>81.975999999999999</c:v>
                </c:pt>
                <c:pt idx="81977">
                  <c:v>81.977000000000032</c:v>
                </c:pt>
                <c:pt idx="81978">
                  <c:v>81.978000000000009</c:v>
                </c:pt>
                <c:pt idx="81979">
                  <c:v>81.979000000000042</c:v>
                </c:pt>
                <c:pt idx="81980">
                  <c:v>81.980000000000018</c:v>
                </c:pt>
                <c:pt idx="81981">
                  <c:v>81.980999999999995</c:v>
                </c:pt>
                <c:pt idx="81982">
                  <c:v>81.982000000000028</c:v>
                </c:pt>
                <c:pt idx="81983">
                  <c:v>81.983000000000004</c:v>
                </c:pt>
                <c:pt idx="81984">
                  <c:v>81.984000000000037</c:v>
                </c:pt>
                <c:pt idx="81985">
                  <c:v>81.985000000000014</c:v>
                </c:pt>
                <c:pt idx="81986">
                  <c:v>81.98599999999999</c:v>
                </c:pt>
                <c:pt idx="81987">
                  <c:v>81.987000000000023</c:v>
                </c:pt>
                <c:pt idx="81988">
                  <c:v>81.988</c:v>
                </c:pt>
                <c:pt idx="81989">
                  <c:v>81.989000000000033</c:v>
                </c:pt>
                <c:pt idx="81990">
                  <c:v>81.990000000000009</c:v>
                </c:pt>
                <c:pt idx="81991">
                  <c:v>81.991000000000042</c:v>
                </c:pt>
                <c:pt idx="81992">
                  <c:v>81.992000000000019</c:v>
                </c:pt>
                <c:pt idx="81993">
                  <c:v>81.992999999999995</c:v>
                </c:pt>
                <c:pt idx="81994">
                  <c:v>81.994000000000028</c:v>
                </c:pt>
                <c:pt idx="81995">
                  <c:v>81.995000000000005</c:v>
                </c:pt>
                <c:pt idx="81996">
                  <c:v>81.996000000000038</c:v>
                </c:pt>
                <c:pt idx="81997">
                  <c:v>81.997000000000014</c:v>
                </c:pt>
                <c:pt idx="81998">
                  <c:v>81.99799999999999</c:v>
                </c:pt>
                <c:pt idx="81999">
                  <c:v>81.999000000000024</c:v>
                </c:pt>
                <c:pt idx="82000">
                  <c:v>82</c:v>
                </c:pt>
                <c:pt idx="82001">
                  <c:v>82.001000000000033</c:v>
                </c:pt>
                <c:pt idx="82002">
                  <c:v>82.00200000000001</c:v>
                </c:pt>
                <c:pt idx="82003">
                  <c:v>82.003000000000043</c:v>
                </c:pt>
                <c:pt idx="82004">
                  <c:v>82.004000000000019</c:v>
                </c:pt>
                <c:pt idx="82005">
                  <c:v>82.004999999999995</c:v>
                </c:pt>
                <c:pt idx="82006">
                  <c:v>82.006000000000029</c:v>
                </c:pt>
                <c:pt idx="82007">
                  <c:v>82.007000000000005</c:v>
                </c:pt>
                <c:pt idx="82008">
                  <c:v>82.008000000000038</c:v>
                </c:pt>
                <c:pt idx="82009">
                  <c:v>82.009000000000015</c:v>
                </c:pt>
                <c:pt idx="82010">
                  <c:v>82.009999999999991</c:v>
                </c:pt>
                <c:pt idx="82011">
                  <c:v>82.011000000000024</c:v>
                </c:pt>
                <c:pt idx="82012">
                  <c:v>82.012</c:v>
                </c:pt>
                <c:pt idx="82013">
                  <c:v>82.013000000000034</c:v>
                </c:pt>
                <c:pt idx="82014">
                  <c:v>82.01400000000001</c:v>
                </c:pt>
                <c:pt idx="82015">
                  <c:v>82.015000000000043</c:v>
                </c:pt>
                <c:pt idx="82016">
                  <c:v>82.01600000000002</c:v>
                </c:pt>
                <c:pt idx="82017">
                  <c:v>82.016999999999996</c:v>
                </c:pt>
                <c:pt idx="82018">
                  <c:v>82.018000000000029</c:v>
                </c:pt>
                <c:pt idx="82019">
                  <c:v>82.019000000000005</c:v>
                </c:pt>
                <c:pt idx="82020">
                  <c:v>82.020000000000039</c:v>
                </c:pt>
                <c:pt idx="82021">
                  <c:v>82.021000000000015</c:v>
                </c:pt>
                <c:pt idx="82022">
                  <c:v>82.021999999999991</c:v>
                </c:pt>
                <c:pt idx="82023">
                  <c:v>82.023000000000025</c:v>
                </c:pt>
                <c:pt idx="82024">
                  <c:v>82.024000000000001</c:v>
                </c:pt>
                <c:pt idx="82025">
                  <c:v>82.025000000000034</c:v>
                </c:pt>
                <c:pt idx="82026">
                  <c:v>82.02600000000001</c:v>
                </c:pt>
                <c:pt idx="82027">
                  <c:v>82.027000000000044</c:v>
                </c:pt>
                <c:pt idx="82028">
                  <c:v>82.02800000000002</c:v>
                </c:pt>
                <c:pt idx="82029">
                  <c:v>82.028999999999996</c:v>
                </c:pt>
                <c:pt idx="82030">
                  <c:v>82.03000000000003</c:v>
                </c:pt>
                <c:pt idx="82031">
                  <c:v>82.031000000000006</c:v>
                </c:pt>
                <c:pt idx="82032">
                  <c:v>82.032000000000039</c:v>
                </c:pt>
                <c:pt idx="82033">
                  <c:v>82.033000000000015</c:v>
                </c:pt>
                <c:pt idx="82034">
                  <c:v>82.033999999999992</c:v>
                </c:pt>
                <c:pt idx="82035">
                  <c:v>82.035000000000025</c:v>
                </c:pt>
                <c:pt idx="82036">
                  <c:v>82.036000000000001</c:v>
                </c:pt>
                <c:pt idx="82037">
                  <c:v>82.037000000000035</c:v>
                </c:pt>
                <c:pt idx="82038">
                  <c:v>82.038000000000011</c:v>
                </c:pt>
                <c:pt idx="82039">
                  <c:v>82.039000000000044</c:v>
                </c:pt>
                <c:pt idx="82040">
                  <c:v>82.04000000000002</c:v>
                </c:pt>
                <c:pt idx="82041">
                  <c:v>82.040999999999997</c:v>
                </c:pt>
                <c:pt idx="82042">
                  <c:v>82.04200000000003</c:v>
                </c:pt>
                <c:pt idx="82043">
                  <c:v>82.043000000000006</c:v>
                </c:pt>
                <c:pt idx="82044">
                  <c:v>82.04400000000004</c:v>
                </c:pt>
                <c:pt idx="82045">
                  <c:v>82.045000000000016</c:v>
                </c:pt>
                <c:pt idx="82046">
                  <c:v>82.045999999999992</c:v>
                </c:pt>
                <c:pt idx="82047">
                  <c:v>82.047000000000025</c:v>
                </c:pt>
                <c:pt idx="82048">
                  <c:v>82.048000000000002</c:v>
                </c:pt>
                <c:pt idx="82049">
                  <c:v>82.049000000000035</c:v>
                </c:pt>
                <c:pt idx="82050">
                  <c:v>82.050000000000011</c:v>
                </c:pt>
                <c:pt idx="82051">
                  <c:v>82.051000000000045</c:v>
                </c:pt>
                <c:pt idx="82052">
                  <c:v>82.052000000000021</c:v>
                </c:pt>
                <c:pt idx="82053">
                  <c:v>82.052999999999997</c:v>
                </c:pt>
                <c:pt idx="82054">
                  <c:v>82.05400000000003</c:v>
                </c:pt>
                <c:pt idx="82055">
                  <c:v>82.055000000000007</c:v>
                </c:pt>
                <c:pt idx="82056">
                  <c:v>82.05600000000004</c:v>
                </c:pt>
                <c:pt idx="82057">
                  <c:v>82.057000000000016</c:v>
                </c:pt>
                <c:pt idx="82058">
                  <c:v>82.057999999999993</c:v>
                </c:pt>
                <c:pt idx="82059">
                  <c:v>82.059000000000026</c:v>
                </c:pt>
                <c:pt idx="82060">
                  <c:v>82.06</c:v>
                </c:pt>
                <c:pt idx="82061">
                  <c:v>82.061000000000035</c:v>
                </c:pt>
                <c:pt idx="82062">
                  <c:v>82.062000000000012</c:v>
                </c:pt>
                <c:pt idx="82063">
                  <c:v>82.063000000000045</c:v>
                </c:pt>
                <c:pt idx="82064">
                  <c:v>82.064000000000021</c:v>
                </c:pt>
                <c:pt idx="82065">
                  <c:v>82.064999999999998</c:v>
                </c:pt>
                <c:pt idx="82066">
                  <c:v>82.066000000000031</c:v>
                </c:pt>
                <c:pt idx="82067">
                  <c:v>82.067000000000007</c:v>
                </c:pt>
                <c:pt idx="82068">
                  <c:v>82.06800000000004</c:v>
                </c:pt>
                <c:pt idx="82069">
                  <c:v>82.069000000000017</c:v>
                </c:pt>
                <c:pt idx="82070">
                  <c:v>82.07</c:v>
                </c:pt>
                <c:pt idx="82071">
                  <c:v>82.071000000000026</c:v>
                </c:pt>
                <c:pt idx="82072">
                  <c:v>82.072000000000003</c:v>
                </c:pt>
                <c:pt idx="82073">
                  <c:v>82.073000000000036</c:v>
                </c:pt>
                <c:pt idx="82074">
                  <c:v>82.074000000000012</c:v>
                </c:pt>
                <c:pt idx="82075">
                  <c:v>82.075000000000045</c:v>
                </c:pt>
                <c:pt idx="82076">
                  <c:v>82.076000000000022</c:v>
                </c:pt>
                <c:pt idx="82077">
                  <c:v>82.076999999999998</c:v>
                </c:pt>
                <c:pt idx="82078">
                  <c:v>82.078000000000031</c:v>
                </c:pt>
                <c:pt idx="82079">
                  <c:v>82.079000000000008</c:v>
                </c:pt>
                <c:pt idx="82080">
                  <c:v>82.080000000000041</c:v>
                </c:pt>
                <c:pt idx="82081">
                  <c:v>82.081000000000017</c:v>
                </c:pt>
                <c:pt idx="82082">
                  <c:v>82.081999999999994</c:v>
                </c:pt>
                <c:pt idx="82083">
                  <c:v>82.083000000000027</c:v>
                </c:pt>
                <c:pt idx="82084">
                  <c:v>82.084000000000003</c:v>
                </c:pt>
                <c:pt idx="82085">
                  <c:v>82.085000000000036</c:v>
                </c:pt>
                <c:pt idx="82086">
                  <c:v>82.086000000000013</c:v>
                </c:pt>
                <c:pt idx="82087">
                  <c:v>82.087000000000046</c:v>
                </c:pt>
                <c:pt idx="82088">
                  <c:v>82.088000000000022</c:v>
                </c:pt>
                <c:pt idx="82089">
                  <c:v>82.088999999999999</c:v>
                </c:pt>
                <c:pt idx="82090">
                  <c:v>82.090000000000032</c:v>
                </c:pt>
                <c:pt idx="82091">
                  <c:v>82.091000000000008</c:v>
                </c:pt>
                <c:pt idx="82092">
                  <c:v>82.092000000000041</c:v>
                </c:pt>
                <c:pt idx="82093">
                  <c:v>82.093000000000018</c:v>
                </c:pt>
                <c:pt idx="82094">
                  <c:v>82.093999999999994</c:v>
                </c:pt>
                <c:pt idx="82095">
                  <c:v>82.095000000000027</c:v>
                </c:pt>
                <c:pt idx="82096">
                  <c:v>82.096000000000004</c:v>
                </c:pt>
                <c:pt idx="82097">
                  <c:v>82.097000000000037</c:v>
                </c:pt>
                <c:pt idx="82098">
                  <c:v>82.098000000000013</c:v>
                </c:pt>
                <c:pt idx="82099">
                  <c:v>82.099000000000046</c:v>
                </c:pt>
                <c:pt idx="82100">
                  <c:v>82.100000000000023</c:v>
                </c:pt>
                <c:pt idx="82101">
                  <c:v>82.100999999999999</c:v>
                </c:pt>
                <c:pt idx="82102">
                  <c:v>82.102000000000032</c:v>
                </c:pt>
                <c:pt idx="82103">
                  <c:v>82.103000000000009</c:v>
                </c:pt>
                <c:pt idx="82104">
                  <c:v>82.104000000000042</c:v>
                </c:pt>
                <c:pt idx="82105">
                  <c:v>82.105000000000018</c:v>
                </c:pt>
                <c:pt idx="82106">
                  <c:v>82.105999999999995</c:v>
                </c:pt>
                <c:pt idx="82107">
                  <c:v>82.107000000000028</c:v>
                </c:pt>
                <c:pt idx="82108">
                  <c:v>82.108000000000004</c:v>
                </c:pt>
                <c:pt idx="82109">
                  <c:v>82.109000000000037</c:v>
                </c:pt>
                <c:pt idx="82110">
                  <c:v>82.110000000000014</c:v>
                </c:pt>
                <c:pt idx="82111">
                  <c:v>82.11099999999999</c:v>
                </c:pt>
                <c:pt idx="82112">
                  <c:v>82.112000000000023</c:v>
                </c:pt>
                <c:pt idx="82113">
                  <c:v>82.113</c:v>
                </c:pt>
                <c:pt idx="82114">
                  <c:v>82.114000000000033</c:v>
                </c:pt>
                <c:pt idx="82115">
                  <c:v>82.115000000000009</c:v>
                </c:pt>
                <c:pt idx="82116">
                  <c:v>82.116000000000042</c:v>
                </c:pt>
                <c:pt idx="82117">
                  <c:v>82.117000000000019</c:v>
                </c:pt>
                <c:pt idx="82118">
                  <c:v>82.117999999999995</c:v>
                </c:pt>
                <c:pt idx="82119">
                  <c:v>82.119000000000028</c:v>
                </c:pt>
                <c:pt idx="82120">
                  <c:v>82.12</c:v>
                </c:pt>
                <c:pt idx="82121">
                  <c:v>82.121000000000038</c:v>
                </c:pt>
                <c:pt idx="82122">
                  <c:v>82.122000000000014</c:v>
                </c:pt>
                <c:pt idx="82123">
                  <c:v>82.12299999999999</c:v>
                </c:pt>
                <c:pt idx="82124">
                  <c:v>82.124000000000024</c:v>
                </c:pt>
                <c:pt idx="82125">
                  <c:v>82.125</c:v>
                </c:pt>
                <c:pt idx="82126">
                  <c:v>82.126000000000033</c:v>
                </c:pt>
                <c:pt idx="82127">
                  <c:v>82.12700000000001</c:v>
                </c:pt>
                <c:pt idx="82128">
                  <c:v>82.128000000000043</c:v>
                </c:pt>
                <c:pt idx="82129">
                  <c:v>82.129000000000019</c:v>
                </c:pt>
                <c:pt idx="82130">
                  <c:v>82.13</c:v>
                </c:pt>
                <c:pt idx="82131">
                  <c:v>82.131000000000029</c:v>
                </c:pt>
                <c:pt idx="82132">
                  <c:v>82.132000000000005</c:v>
                </c:pt>
                <c:pt idx="82133">
                  <c:v>82.133000000000038</c:v>
                </c:pt>
                <c:pt idx="82134">
                  <c:v>82.134000000000015</c:v>
                </c:pt>
                <c:pt idx="82135">
                  <c:v>82.134999999999991</c:v>
                </c:pt>
                <c:pt idx="82136">
                  <c:v>82.136000000000024</c:v>
                </c:pt>
                <c:pt idx="82137">
                  <c:v>82.137</c:v>
                </c:pt>
                <c:pt idx="82138">
                  <c:v>82.138000000000034</c:v>
                </c:pt>
                <c:pt idx="82139">
                  <c:v>82.13900000000001</c:v>
                </c:pt>
                <c:pt idx="82140">
                  <c:v>82.140000000000043</c:v>
                </c:pt>
                <c:pt idx="82141">
                  <c:v>82.14100000000002</c:v>
                </c:pt>
                <c:pt idx="82142">
                  <c:v>82.141999999999996</c:v>
                </c:pt>
                <c:pt idx="82143">
                  <c:v>82.143000000000029</c:v>
                </c:pt>
                <c:pt idx="82144">
                  <c:v>82.144000000000005</c:v>
                </c:pt>
                <c:pt idx="82145">
                  <c:v>82.145000000000039</c:v>
                </c:pt>
                <c:pt idx="82146">
                  <c:v>82.146000000000015</c:v>
                </c:pt>
                <c:pt idx="82147">
                  <c:v>82.146999999999991</c:v>
                </c:pt>
                <c:pt idx="82148">
                  <c:v>82.148000000000025</c:v>
                </c:pt>
                <c:pt idx="82149">
                  <c:v>82.149000000000001</c:v>
                </c:pt>
                <c:pt idx="82150">
                  <c:v>82.150000000000034</c:v>
                </c:pt>
                <c:pt idx="82151">
                  <c:v>82.15100000000001</c:v>
                </c:pt>
                <c:pt idx="82152">
                  <c:v>82.152000000000044</c:v>
                </c:pt>
                <c:pt idx="82153">
                  <c:v>82.15300000000002</c:v>
                </c:pt>
                <c:pt idx="82154">
                  <c:v>82.153999999999996</c:v>
                </c:pt>
                <c:pt idx="82155">
                  <c:v>82.15500000000003</c:v>
                </c:pt>
                <c:pt idx="82156">
                  <c:v>82.156000000000006</c:v>
                </c:pt>
                <c:pt idx="82157">
                  <c:v>82.157000000000039</c:v>
                </c:pt>
                <c:pt idx="82158">
                  <c:v>82.158000000000015</c:v>
                </c:pt>
                <c:pt idx="82159">
                  <c:v>82.158999999999992</c:v>
                </c:pt>
                <c:pt idx="82160">
                  <c:v>82.160000000000025</c:v>
                </c:pt>
                <c:pt idx="82161">
                  <c:v>82.161000000000001</c:v>
                </c:pt>
                <c:pt idx="82162">
                  <c:v>82.162000000000035</c:v>
                </c:pt>
                <c:pt idx="82163">
                  <c:v>82.163000000000011</c:v>
                </c:pt>
                <c:pt idx="82164">
                  <c:v>82.164000000000044</c:v>
                </c:pt>
                <c:pt idx="82165">
                  <c:v>82.16500000000002</c:v>
                </c:pt>
                <c:pt idx="82166">
                  <c:v>82.165999999999997</c:v>
                </c:pt>
                <c:pt idx="82167">
                  <c:v>82.16700000000003</c:v>
                </c:pt>
                <c:pt idx="82168">
                  <c:v>82.168000000000006</c:v>
                </c:pt>
                <c:pt idx="82169">
                  <c:v>82.16900000000004</c:v>
                </c:pt>
                <c:pt idx="82170">
                  <c:v>82.170000000000016</c:v>
                </c:pt>
                <c:pt idx="82171">
                  <c:v>82.170999999999992</c:v>
                </c:pt>
                <c:pt idx="82172">
                  <c:v>82.172000000000025</c:v>
                </c:pt>
                <c:pt idx="82173">
                  <c:v>82.173000000000002</c:v>
                </c:pt>
                <c:pt idx="82174">
                  <c:v>82.174000000000035</c:v>
                </c:pt>
                <c:pt idx="82175">
                  <c:v>82.175000000000011</c:v>
                </c:pt>
                <c:pt idx="82176">
                  <c:v>82.176000000000045</c:v>
                </c:pt>
                <c:pt idx="82177">
                  <c:v>82.177000000000021</c:v>
                </c:pt>
                <c:pt idx="82178">
                  <c:v>82.177999999999997</c:v>
                </c:pt>
                <c:pt idx="82179">
                  <c:v>82.17900000000003</c:v>
                </c:pt>
                <c:pt idx="82180">
                  <c:v>82.18</c:v>
                </c:pt>
                <c:pt idx="82181">
                  <c:v>82.18100000000004</c:v>
                </c:pt>
                <c:pt idx="82182">
                  <c:v>82.182000000000016</c:v>
                </c:pt>
                <c:pt idx="82183">
                  <c:v>82.182999999999993</c:v>
                </c:pt>
                <c:pt idx="82184">
                  <c:v>82.184000000000026</c:v>
                </c:pt>
                <c:pt idx="82185">
                  <c:v>82.185000000000002</c:v>
                </c:pt>
                <c:pt idx="82186">
                  <c:v>82.186000000000035</c:v>
                </c:pt>
                <c:pt idx="82187">
                  <c:v>82.187000000000012</c:v>
                </c:pt>
                <c:pt idx="82188">
                  <c:v>82.188000000000045</c:v>
                </c:pt>
                <c:pt idx="82189">
                  <c:v>82.189000000000021</c:v>
                </c:pt>
                <c:pt idx="82190">
                  <c:v>82.19</c:v>
                </c:pt>
                <c:pt idx="82191">
                  <c:v>82.191000000000031</c:v>
                </c:pt>
                <c:pt idx="82192">
                  <c:v>82.192000000000007</c:v>
                </c:pt>
                <c:pt idx="82193">
                  <c:v>82.19300000000004</c:v>
                </c:pt>
                <c:pt idx="82194">
                  <c:v>82.194000000000017</c:v>
                </c:pt>
                <c:pt idx="82195">
                  <c:v>82.194999999999993</c:v>
                </c:pt>
                <c:pt idx="82196">
                  <c:v>82.196000000000026</c:v>
                </c:pt>
                <c:pt idx="82197">
                  <c:v>82.197000000000003</c:v>
                </c:pt>
                <c:pt idx="82198">
                  <c:v>82.198000000000036</c:v>
                </c:pt>
                <c:pt idx="82199">
                  <c:v>82.199000000000012</c:v>
                </c:pt>
                <c:pt idx="82200">
                  <c:v>82.200000000000045</c:v>
                </c:pt>
                <c:pt idx="82201">
                  <c:v>82.201000000000022</c:v>
                </c:pt>
                <c:pt idx="82202">
                  <c:v>82.201999999999998</c:v>
                </c:pt>
                <c:pt idx="82203">
                  <c:v>82.203000000000031</c:v>
                </c:pt>
                <c:pt idx="82204">
                  <c:v>82.204000000000008</c:v>
                </c:pt>
                <c:pt idx="82205">
                  <c:v>82.205000000000041</c:v>
                </c:pt>
                <c:pt idx="82206">
                  <c:v>82.206000000000017</c:v>
                </c:pt>
                <c:pt idx="82207">
                  <c:v>82.206999999999994</c:v>
                </c:pt>
                <c:pt idx="82208">
                  <c:v>82.208000000000027</c:v>
                </c:pt>
                <c:pt idx="82209">
                  <c:v>82.209000000000003</c:v>
                </c:pt>
                <c:pt idx="82210">
                  <c:v>82.210000000000036</c:v>
                </c:pt>
                <c:pt idx="82211">
                  <c:v>82.211000000000013</c:v>
                </c:pt>
                <c:pt idx="82212">
                  <c:v>82.212000000000046</c:v>
                </c:pt>
                <c:pt idx="82213">
                  <c:v>82.213000000000022</c:v>
                </c:pt>
                <c:pt idx="82214">
                  <c:v>82.213999999999999</c:v>
                </c:pt>
                <c:pt idx="82215">
                  <c:v>82.215000000000032</c:v>
                </c:pt>
                <c:pt idx="82216">
                  <c:v>82.216000000000008</c:v>
                </c:pt>
                <c:pt idx="82217">
                  <c:v>82.217000000000041</c:v>
                </c:pt>
                <c:pt idx="82218">
                  <c:v>82.218000000000018</c:v>
                </c:pt>
                <c:pt idx="82219">
                  <c:v>82.218999999999994</c:v>
                </c:pt>
                <c:pt idx="82220">
                  <c:v>82.220000000000027</c:v>
                </c:pt>
                <c:pt idx="82221">
                  <c:v>82.221000000000004</c:v>
                </c:pt>
                <c:pt idx="82222">
                  <c:v>82.222000000000037</c:v>
                </c:pt>
                <c:pt idx="82223">
                  <c:v>82.223000000000013</c:v>
                </c:pt>
                <c:pt idx="82224">
                  <c:v>82.224000000000046</c:v>
                </c:pt>
                <c:pt idx="82225">
                  <c:v>82.225000000000023</c:v>
                </c:pt>
                <c:pt idx="82226">
                  <c:v>82.225999999999999</c:v>
                </c:pt>
                <c:pt idx="82227">
                  <c:v>82.227000000000032</c:v>
                </c:pt>
                <c:pt idx="82228">
                  <c:v>82.228000000000009</c:v>
                </c:pt>
                <c:pt idx="82229">
                  <c:v>82.229000000000042</c:v>
                </c:pt>
                <c:pt idx="82230">
                  <c:v>82.230000000000018</c:v>
                </c:pt>
                <c:pt idx="82231">
                  <c:v>82.230999999999995</c:v>
                </c:pt>
                <c:pt idx="82232">
                  <c:v>82.232000000000028</c:v>
                </c:pt>
                <c:pt idx="82233">
                  <c:v>82.233000000000004</c:v>
                </c:pt>
                <c:pt idx="82234">
                  <c:v>82.234000000000037</c:v>
                </c:pt>
                <c:pt idx="82235">
                  <c:v>82.235000000000014</c:v>
                </c:pt>
                <c:pt idx="82236">
                  <c:v>82.23599999999999</c:v>
                </c:pt>
                <c:pt idx="82237">
                  <c:v>82.237000000000023</c:v>
                </c:pt>
                <c:pt idx="82238">
                  <c:v>82.238</c:v>
                </c:pt>
                <c:pt idx="82239">
                  <c:v>82.239000000000033</c:v>
                </c:pt>
                <c:pt idx="82240">
                  <c:v>82.240000000000009</c:v>
                </c:pt>
                <c:pt idx="82241">
                  <c:v>82.241000000000042</c:v>
                </c:pt>
                <c:pt idx="82242">
                  <c:v>82.242000000000019</c:v>
                </c:pt>
                <c:pt idx="82243">
                  <c:v>82.242999999999995</c:v>
                </c:pt>
                <c:pt idx="82244">
                  <c:v>82.244000000000028</c:v>
                </c:pt>
                <c:pt idx="82245">
                  <c:v>82.245000000000005</c:v>
                </c:pt>
                <c:pt idx="82246">
                  <c:v>82.246000000000038</c:v>
                </c:pt>
                <c:pt idx="82247">
                  <c:v>82.247000000000014</c:v>
                </c:pt>
                <c:pt idx="82248">
                  <c:v>82.24799999999999</c:v>
                </c:pt>
                <c:pt idx="82249">
                  <c:v>82.249000000000024</c:v>
                </c:pt>
                <c:pt idx="82250">
                  <c:v>82.25</c:v>
                </c:pt>
                <c:pt idx="82251">
                  <c:v>82.251000000000033</c:v>
                </c:pt>
                <c:pt idx="82252">
                  <c:v>82.25200000000001</c:v>
                </c:pt>
                <c:pt idx="82253">
                  <c:v>82.253000000000043</c:v>
                </c:pt>
                <c:pt idx="82254">
                  <c:v>82.254000000000019</c:v>
                </c:pt>
                <c:pt idx="82255">
                  <c:v>82.254999999999995</c:v>
                </c:pt>
                <c:pt idx="82256">
                  <c:v>82.256000000000029</c:v>
                </c:pt>
                <c:pt idx="82257">
                  <c:v>82.257000000000005</c:v>
                </c:pt>
                <c:pt idx="82258">
                  <c:v>82.258000000000038</c:v>
                </c:pt>
                <c:pt idx="82259">
                  <c:v>82.259000000000015</c:v>
                </c:pt>
                <c:pt idx="82260">
                  <c:v>82.259999999999991</c:v>
                </c:pt>
                <c:pt idx="82261">
                  <c:v>82.261000000000024</c:v>
                </c:pt>
                <c:pt idx="82262">
                  <c:v>82.262</c:v>
                </c:pt>
                <c:pt idx="82263">
                  <c:v>82.263000000000034</c:v>
                </c:pt>
                <c:pt idx="82264">
                  <c:v>82.26400000000001</c:v>
                </c:pt>
                <c:pt idx="82265">
                  <c:v>82.265000000000043</c:v>
                </c:pt>
                <c:pt idx="82266">
                  <c:v>82.26600000000002</c:v>
                </c:pt>
                <c:pt idx="82267">
                  <c:v>82.266999999999996</c:v>
                </c:pt>
                <c:pt idx="82268">
                  <c:v>82.268000000000029</c:v>
                </c:pt>
                <c:pt idx="82269">
                  <c:v>82.269000000000005</c:v>
                </c:pt>
                <c:pt idx="82270">
                  <c:v>82.270000000000039</c:v>
                </c:pt>
                <c:pt idx="82271">
                  <c:v>82.271000000000015</c:v>
                </c:pt>
                <c:pt idx="82272">
                  <c:v>82.271999999999991</c:v>
                </c:pt>
                <c:pt idx="82273">
                  <c:v>82.273000000000025</c:v>
                </c:pt>
                <c:pt idx="82274">
                  <c:v>82.274000000000001</c:v>
                </c:pt>
                <c:pt idx="82275">
                  <c:v>82.275000000000034</c:v>
                </c:pt>
                <c:pt idx="82276">
                  <c:v>82.27600000000001</c:v>
                </c:pt>
                <c:pt idx="82277">
                  <c:v>82.277000000000044</c:v>
                </c:pt>
                <c:pt idx="82278">
                  <c:v>82.27800000000002</c:v>
                </c:pt>
                <c:pt idx="82279">
                  <c:v>82.278999999999996</c:v>
                </c:pt>
                <c:pt idx="82280">
                  <c:v>82.28000000000003</c:v>
                </c:pt>
                <c:pt idx="82281">
                  <c:v>82.281000000000006</c:v>
                </c:pt>
                <c:pt idx="82282">
                  <c:v>82.282000000000039</c:v>
                </c:pt>
                <c:pt idx="82283">
                  <c:v>82.283000000000015</c:v>
                </c:pt>
                <c:pt idx="82284">
                  <c:v>82.283999999999992</c:v>
                </c:pt>
                <c:pt idx="82285">
                  <c:v>82.285000000000025</c:v>
                </c:pt>
                <c:pt idx="82286">
                  <c:v>82.286000000000001</c:v>
                </c:pt>
                <c:pt idx="82287">
                  <c:v>82.287000000000035</c:v>
                </c:pt>
                <c:pt idx="82288">
                  <c:v>82.288000000000011</c:v>
                </c:pt>
                <c:pt idx="82289">
                  <c:v>82.289000000000044</c:v>
                </c:pt>
                <c:pt idx="82290">
                  <c:v>82.29000000000002</c:v>
                </c:pt>
                <c:pt idx="82291">
                  <c:v>82.290999999999997</c:v>
                </c:pt>
                <c:pt idx="82292">
                  <c:v>82.29200000000003</c:v>
                </c:pt>
                <c:pt idx="82293">
                  <c:v>82.293000000000006</c:v>
                </c:pt>
                <c:pt idx="82294">
                  <c:v>82.29400000000004</c:v>
                </c:pt>
                <c:pt idx="82295">
                  <c:v>82.295000000000016</c:v>
                </c:pt>
                <c:pt idx="82296">
                  <c:v>82.295999999999992</c:v>
                </c:pt>
                <c:pt idx="82297">
                  <c:v>82.297000000000025</c:v>
                </c:pt>
                <c:pt idx="82298">
                  <c:v>82.298000000000002</c:v>
                </c:pt>
                <c:pt idx="82299">
                  <c:v>82.299000000000035</c:v>
                </c:pt>
                <c:pt idx="82300">
                  <c:v>82.300000000000011</c:v>
                </c:pt>
                <c:pt idx="82301">
                  <c:v>82.301000000000045</c:v>
                </c:pt>
                <c:pt idx="82302">
                  <c:v>82.302000000000021</c:v>
                </c:pt>
                <c:pt idx="82303">
                  <c:v>82.302999999999997</c:v>
                </c:pt>
                <c:pt idx="82304">
                  <c:v>82.30400000000003</c:v>
                </c:pt>
                <c:pt idx="82305">
                  <c:v>82.305000000000007</c:v>
                </c:pt>
                <c:pt idx="82306">
                  <c:v>82.30600000000004</c:v>
                </c:pt>
                <c:pt idx="82307">
                  <c:v>82.307000000000016</c:v>
                </c:pt>
                <c:pt idx="82308">
                  <c:v>82.307999999999993</c:v>
                </c:pt>
                <c:pt idx="82309">
                  <c:v>82.309000000000026</c:v>
                </c:pt>
                <c:pt idx="82310">
                  <c:v>82.31</c:v>
                </c:pt>
                <c:pt idx="82311">
                  <c:v>82.311000000000035</c:v>
                </c:pt>
                <c:pt idx="82312">
                  <c:v>82.312000000000012</c:v>
                </c:pt>
                <c:pt idx="82313">
                  <c:v>82.313000000000045</c:v>
                </c:pt>
                <c:pt idx="82314">
                  <c:v>82.314000000000021</c:v>
                </c:pt>
                <c:pt idx="82315">
                  <c:v>82.314999999999998</c:v>
                </c:pt>
                <c:pt idx="82316">
                  <c:v>82.316000000000031</c:v>
                </c:pt>
                <c:pt idx="82317">
                  <c:v>82.317000000000007</c:v>
                </c:pt>
                <c:pt idx="82318">
                  <c:v>82.31800000000004</c:v>
                </c:pt>
                <c:pt idx="82319">
                  <c:v>82.319000000000017</c:v>
                </c:pt>
                <c:pt idx="82320">
                  <c:v>82.32</c:v>
                </c:pt>
                <c:pt idx="82321">
                  <c:v>82.321000000000026</c:v>
                </c:pt>
                <c:pt idx="82322">
                  <c:v>82.322000000000003</c:v>
                </c:pt>
                <c:pt idx="82323">
                  <c:v>82.323000000000036</c:v>
                </c:pt>
                <c:pt idx="82324">
                  <c:v>82.324000000000012</c:v>
                </c:pt>
                <c:pt idx="82325">
                  <c:v>82.325000000000045</c:v>
                </c:pt>
                <c:pt idx="82326">
                  <c:v>82.326000000000022</c:v>
                </c:pt>
                <c:pt idx="82327">
                  <c:v>82.326999999999998</c:v>
                </c:pt>
                <c:pt idx="82328">
                  <c:v>82.328000000000031</c:v>
                </c:pt>
                <c:pt idx="82329">
                  <c:v>82.329000000000008</c:v>
                </c:pt>
                <c:pt idx="82330">
                  <c:v>82.330000000000041</c:v>
                </c:pt>
                <c:pt idx="82331">
                  <c:v>82.331000000000017</c:v>
                </c:pt>
                <c:pt idx="82332">
                  <c:v>82.331999999999994</c:v>
                </c:pt>
                <c:pt idx="82333">
                  <c:v>82.333000000000027</c:v>
                </c:pt>
                <c:pt idx="82334">
                  <c:v>82.334000000000003</c:v>
                </c:pt>
                <c:pt idx="82335">
                  <c:v>82.335000000000036</c:v>
                </c:pt>
                <c:pt idx="82336">
                  <c:v>82.336000000000013</c:v>
                </c:pt>
                <c:pt idx="82337">
                  <c:v>82.337000000000046</c:v>
                </c:pt>
                <c:pt idx="82338">
                  <c:v>82.338000000000022</c:v>
                </c:pt>
                <c:pt idx="82339">
                  <c:v>82.338999999999999</c:v>
                </c:pt>
                <c:pt idx="82340">
                  <c:v>82.340000000000032</c:v>
                </c:pt>
                <c:pt idx="82341">
                  <c:v>82.341000000000008</c:v>
                </c:pt>
                <c:pt idx="82342">
                  <c:v>82.342000000000041</c:v>
                </c:pt>
                <c:pt idx="82343">
                  <c:v>82.343000000000018</c:v>
                </c:pt>
                <c:pt idx="82344">
                  <c:v>82.343999999999994</c:v>
                </c:pt>
                <c:pt idx="82345">
                  <c:v>82.345000000000027</c:v>
                </c:pt>
                <c:pt idx="82346">
                  <c:v>82.346000000000004</c:v>
                </c:pt>
                <c:pt idx="82347">
                  <c:v>82.347000000000037</c:v>
                </c:pt>
                <c:pt idx="82348">
                  <c:v>82.348000000000013</c:v>
                </c:pt>
                <c:pt idx="82349">
                  <c:v>82.349000000000046</c:v>
                </c:pt>
                <c:pt idx="82350">
                  <c:v>82.350000000000023</c:v>
                </c:pt>
                <c:pt idx="82351">
                  <c:v>82.350999999999999</c:v>
                </c:pt>
                <c:pt idx="82352">
                  <c:v>82.352000000000032</c:v>
                </c:pt>
                <c:pt idx="82353">
                  <c:v>82.353000000000009</c:v>
                </c:pt>
                <c:pt idx="82354">
                  <c:v>82.354000000000042</c:v>
                </c:pt>
                <c:pt idx="82355">
                  <c:v>82.355000000000018</c:v>
                </c:pt>
                <c:pt idx="82356">
                  <c:v>82.355999999999995</c:v>
                </c:pt>
                <c:pt idx="82357">
                  <c:v>82.357000000000028</c:v>
                </c:pt>
                <c:pt idx="82358">
                  <c:v>82.358000000000004</c:v>
                </c:pt>
                <c:pt idx="82359">
                  <c:v>82.359000000000037</c:v>
                </c:pt>
                <c:pt idx="82360">
                  <c:v>82.360000000000014</c:v>
                </c:pt>
                <c:pt idx="82361">
                  <c:v>82.36099999999999</c:v>
                </c:pt>
                <c:pt idx="82362">
                  <c:v>82.362000000000023</c:v>
                </c:pt>
                <c:pt idx="82363">
                  <c:v>82.363</c:v>
                </c:pt>
                <c:pt idx="82364">
                  <c:v>82.364000000000033</c:v>
                </c:pt>
                <c:pt idx="82365">
                  <c:v>82.365000000000009</c:v>
                </c:pt>
                <c:pt idx="82366">
                  <c:v>82.366000000000042</c:v>
                </c:pt>
                <c:pt idx="82367">
                  <c:v>82.367000000000019</c:v>
                </c:pt>
                <c:pt idx="82368">
                  <c:v>82.367999999999995</c:v>
                </c:pt>
                <c:pt idx="82369">
                  <c:v>82.369000000000028</c:v>
                </c:pt>
                <c:pt idx="82370">
                  <c:v>82.37</c:v>
                </c:pt>
                <c:pt idx="82371">
                  <c:v>82.371000000000038</c:v>
                </c:pt>
                <c:pt idx="82372">
                  <c:v>82.372000000000014</c:v>
                </c:pt>
                <c:pt idx="82373">
                  <c:v>82.37299999999999</c:v>
                </c:pt>
                <c:pt idx="82374">
                  <c:v>82.374000000000024</c:v>
                </c:pt>
                <c:pt idx="82375">
                  <c:v>82.375</c:v>
                </c:pt>
                <c:pt idx="82376">
                  <c:v>82.376000000000033</c:v>
                </c:pt>
                <c:pt idx="82377">
                  <c:v>82.37700000000001</c:v>
                </c:pt>
                <c:pt idx="82378">
                  <c:v>82.378000000000043</c:v>
                </c:pt>
                <c:pt idx="82379">
                  <c:v>82.379000000000019</c:v>
                </c:pt>
                <c:pt idx="82380">
                  <c:v>82.38</c:v>
                </c:pt>
                <c:pt idx="82381">
                  <c:v>82.381000000000029</c:v>
                </c:pt>
                <c:pt idx="82382">
                  <c:v>82.382000000000005</c:v>
                </c:pt>
                <c:pt idx="82383">
                  <c:v>82.383000000000038</c:v>
                </c:pt>
                <c:pt idx="82384">
                  <c:v>82.384000000000015</c:v>
                </c:pt>
                <c:pt idx="82385">
                  <c:v>82.384999999999991</c:v>
                </c:pt>
                <c:pt idx="82386">
                  <c:v>82.386000000000024</c:v>
                </c:pt>
                <c:pt idx="82387">
                  <c:v>82.387</c:v>
                </c:pt>
                <c:pt idx="82388">
                  <c:v>82.388000000000034</c:v>
                </c:pt>
                <c:pt idx="82389">
                  <c:v>82.38900000000001</c:v>
                </c:pt>
                <c:pt idx="82390">
                  <c:v>82.390000000000043</c:v>
                </c:pt>
                <c:pt idx="82391">
                  <c:v>82.39100000000002</c:v>
                </c:pt>
                <c:pt idx="82392">
                  <c:v>82.391999999999996</c:v>
                </c:pt>
                <c:pt idx="82393">
                  <c:v>82.393000000000029</c:v>
                </c:pt>
                <c:pt idx="82394">
                  <c:v>82.394000000000005</c:v>
                </c:pt>
                <c:pt idx="82395">
                  <c:v>82.395000000000039</c:v>
                </c:pt>
                <c:pt idx="82396">
                  <c:v>82.396000000000015</c:v>
                </c:pt>
                <c:pt idx="82397">
                  <c:v>82.396999999999991</c:v>
                </c:pt>
                <c:pt idx="82398">
                  <c:v>82.398000000000025</c:v>
                </c:pt>
                <c:pt idx="82399">
                  <c:v>82.399000000000001</c:v>
                </c:pt>
                <c:pt idx="82400">
                  <c:v>82.400000000000034</c:v>
                </c:pt>
                <c:pt idx="82401">
                  <c:v>82.40100000000001</c:v>
                </c:pt>
                <c:pt idx="82402">
                  <c:v>82.402000000000044</c:v>
                </c:pt>
                <c:pt idx="82403">
                  <c:v>82.40300000000002</c:v>
                </c:pt>
                <c:pt idx="82404">
                  <c:v>82.403999999999996</c:v>
                </c:pt>
                <c:pt idx="82405">
                  <c:v>82.40500000000003</c:v>
                </c:pt>
                <c:pt idx="82406">
                  <c:v>82.406000000000006</c:v>
                </c:pt>
                <c:pt idx="82407">
                  <c:v>82.407000000000039</c:v>
                </c:pt>
                <c:pt idx="82408">
                  <c:v>82.408000000000015</c:v>
                </c:pt>
                <c:pt idx="82409">
                  <c:v>82.408999999999992</c:v>
                </c:pt>
                <c:pt idx="82410">
                  <c:v>82.410000000000025</c:v>
                </c:pt>
                <c:pt idx="82411">
                  <c:v>82.411000000000001</c:v>
                </c:pt>
                <c:pt idx="82412">
                  <c:v>82.412000000000035</c:v>
                </c:pt>
                <c:pt idx="82413">
                  <c:v>82.413000000000011</c:v>
                </c:pt>
                <c:pt idx="82414">
                  <c:v>82.414000000000044</c:v>
                </c:pt>
                <c:pt idx="82415">
                  <c:v>82.41500000000002</c:v>
                </c:pt>
                <c:pt idx="82416">
                  <c:v>82.415999999999997</c:v>
                </c:pt>
                <c:pt idx="82417">
                  <c:v>82.41700000000003</c:v>
                </c:pt>
                <c:pt idx="82418">
                  <c:v>82.418000000000006</c:v>
                </c:pt>
                <c:pt idx="82419">
                  <c:v>82.41900000000004</c:v>
                </c:pt>
                <c:pt idx="82420">
                  <c:v>82.420000000000016</c:v>
                </c:pt>
                <c:pt idx="82421">
                  <c:v>82.420999999999992</c:v>
                </c:pt>
                <c:pt idx="82422">
                  <c:v>82.422000000000025</c:v>
                </c:pt>
                <c:pt idx="82423">
                  <c:v>82.423000000000002</c:v>
                </c:pt>
                <c:pt idx="82424">
                  <c:v>82.424000000000035</c:v>
                </c:pt>
                <c:pt idx="82425">
                  <c:v>82.425000000000011</c:v>
                </c:pt>
                <c:pt idx="82426">
                  <c:v>82.426000000000045</c:v>
                </c:pt>
                <c:pt idx="82427">
                  <c:v>82.427000000000021</c:v>
                </c:pt>
                <c:pt idx="82428">
                  <c:v>82.427999999999997</c:v>
                </c:pt>
                <c:pt idx="82429">
                  <c:v>82.42900000000003</c:v>
                </c:pt>
                <c:pt idx="82430">
                  <c:v>82.43</c:v>
                </c:pt>
                <c:pt idx="82431">
                  <c:v>82.43100000000004</c:v>
                </c:pt>
                <c:pt idx="82432">
                  <c:v>82.432000000000016</c:v>
                </c:pt>
                <c:pt idx="82433">
                  <c:v>82.432999999999993</c:v>
                </c:pt>
                <c:pt idx="82434">
                  <c:v>82.434000000000026</c:v>
                </c:pt>
                <c:pt idx="82435">
                  <c:v>82.435000000000002</c:v>
                </c:pt>
                <c:pt idx="82436">
                  <c:v>82.436000000000035</c:v>
                </c:pt>
                <c:pt idx="82437">
                  <c:v>82.437000000000012</c:v>
                </c:pt>
                <c:pt idx="82438">
                  <c:v>82.438000000000045</c:v>
                </c:pt>
                <c:pt idx="82439">
                  <c:v>82.439000000000021</c:v>
                </c:pt>
                <c:pt idx="82440">
                  <c:v>82.44</c:v>
                </c:pt>
                <c:pt idx="82441">
                  <c:v>82.441000000000031</c:v>
                </c:pt>
                <c:pt idx="82442">
                  <c:v>82.442000000000007</c:v>
                </c:pt>
                <c:pt idx="82443">
                  <c:v>82.44300000000004</c:v>
                </c:pt>
                <c:pt idx="82444">
                  <c:v>82.444000000000017</c:v>
                </c:pt>
                <c:pt idx="82445">
                  <c:v>82.444999999999993</c:v>
                </c:pt>
                <c:pt idx="82446">
                  <c:v>82.446000000000026</c:v>
                </c:pt>
                <c:pt idx="82447">
                  <c:v>82.447000000000003</c:v>
                </c:pt>
                <c:pt idx="82448">
                  <c:v>82.448000000000036</c:v>
                </c:pt>
                <c:pt idx="82449">
                  <c:v>82.449000000000012</c:v>
                </c:pt>
                <c:pt idx="82450">
                  <c:v>82.450000000000045</c:v>
                </c:pt>
                <c:pt idx="82451">
                  <c:v>82.451000000000022</c:v>
                </c:pt>
                <c:pt idx="82452">
                  <c:v>82.451999999999998</c:v>
                </c:pt>
                <c:pt idx="82453">
                  <c:v>82.453000000000031</c:v>
                </c:pt>
                <c:pt idx="82454">
                  <c:v>82.454000000000008</c:v>
                </c:pt>
                <c:pt idx="82455">
                  <c:v>82.455000000000041</c:v>
                </c:pt>
                <c:pt idx="82456">
                  <c:v>82.456000000000017</c:v>
                </c:pt>
                <c:pt idx="82457">
                  <c:v>82.456999999999994</c:v>
                </c:pt>
                <c:pt idx="82458">
                  <c:v>82.458000000000027</c:v>
                </c:pt>
                <c:pt idx="82459">
                  <c:v>82.459000000000003</c:v>
                </c:pt>
                <c:pt idx="82460">
                  <c:v>82.460000000000036</c:v>
                </c:pt>
                <c:pt idx="82461">
                  <c:v>82.461000000000013</c:v>
                </c:pt>
                <c:pt idx="82462">
                  <c:v>82.462000000000046</c:v>
                </c:pt>
                <c:pt idx="82463">
                  <c:v>82.463000000000022</c:v>
                </c:pt>
                <c:pt idx="82464">
                  <c:v>82.463999999999999</c:v>
                </c:pt>
                <c:pt idx="82465">
                  <c:v>82.465000000000032</c:v>
                </c:pt>
                <c:pt idx="82466">
                  <c:v>82.466000000000008</c:v>
                </c:pt>
                <c:pt idx="82467">
                  <c:v>82.467000000000041</c:v>
                </c:pt>
                <c:pt idx="82468">
                  <c:v>82.468000000000018</c:v>
                </c:pt>
                <c:pt idx="82469">
                  <c:v>82.468999999999994</c:v>
                </c:pt>
                <c:pt idx="82470">
                  <c:v>82.470000000000027</c:v>
                </c:pt>
                <c:pt idx="82471">
                  <c:v>82.471000000000004</c:v>
                </c:pt>
                <c:pt idx="82472">
                  <c:v>82.472000000000037</c:v>
                </c:pt>
                <c:pt idx="82473">
                  <c:v>82.473000000000013</c:v>
                </c:pt>
                <c:pt idx="82474">
                  <c:v>82.474000000000046</c:v>
                </c:pt>
                <c:pt idx="82475">
                  <c:v>82.475000000000023</c:v>
                </c:pt>
                <c:pt idx="82476">
                  <c:v>82.475999999999999</c:v>
                </c:pt>
                <c:pt idx="82477">
                  <c:v>82.477000000000032</c:v>
                </c:pt>
                <c:pt idx="82478">
                  <c:v>82.478000000000009</c:v>
                </c:pt>
                <c:pt idx="82479">
                  <c:v>82.479000000000042</c:v>
                </c:pt>
                <c:pt idx="82480">
                  <c:v>82.480000000000018</c:v>
                </c:pt>
                <c:pt idx="82481">
                  <c:v>82.480999999999995</c:v>
                </c:pt>
                <c:pt idx="82482">
                  <c:v>82.482000000000028</c:v>
                </c:pt>
                <c:pt idx="82483">
                  <c:v>82.483000000000004</c:v>
                </c:pt>
                <c:pt idx="82484">
                  <c:v>82.484000000000037</c:v>
                </c:pt>
                <c:pt idx="82485">
                  <c:v>82.485000000000014</c:v>
                </c:pt>
                <c:pt idx="82486">
                  <c:v>82.48599999999999</c:v>
                </c:pt>
                <c:pt idx="82487">
                  <c:v>82.487000000000023</c:v>
                </c:pt>
                <c:pt idx="82488">
                  <c:v>82.488</c:v>
                </c:pt>
                <c:pt idx="82489">
                  <c:v>82.489000000000033</c:v>
                </c:pt>
                <c:pt idx="82490">
                  <c:v>82.490000000000009</c:v>
                </c:pt>
                <c:pt idx="82491">
                  <c:v>82.491000000000042</c:v>
                </c:pt>
                <c:pt idx="82492">
                  <c:v>82.492000000000019</c:v>
                </c:pt>
                <c:pt idx="82493">
                  <c:v>82.492999999999995</c:v>
                </c:pt>
                <c:pt idx="82494">
                  <c:v>82.494000000000028</c:v>
                </c:pt>
                <c:pt idx="82495">
                  <c:v>82.495000000000005</c:v>
                </c:pt>
                <c:pt idx="82496">
                  <c:v>82.496000000000038</c:v>
                </c:pt>
                <c:pt idx="82497">
                  <c:v>82.497000000000014</c:v>
                </c:pt>
                <c:pt idx="82498">
                  <c:v>82.49799999999999</c:v>
                </c:pt>
                <c:pt idx="82499">
                  <c:v>82.499000000000024</c:v>
                </c:pt>
                <c:pt idx="82500">
                  <c:v>82.5</c:v>
                </c:pt>
                <c:pt idx="82501">
                  <c:v>82.501000000000033</c:v>
                </c:pt>
                <c:pt idx="82502">
                  <c:v>82.50200000000001</c:v>
                </c:pt>
                <c:pt idx="82503">
                  <c:v>82.503000000000043</c:v>
                </c:pt>
                <c:pt idx="82504">
                  <c:v>82.504000000000019</c:v>
                </c:pt>
                <c:pt idx="82505">
                  <c:v>82.504999999999995</c:v>
                </c:pt>
                <c:pt idx="82506">
                  <c:v>82.506000000000029</c:v>
                </c:pt>
                <c:pt idx="82507">
                  <c:v>82.507000000000005</c:v>
                </c:pt>
                <c:pt idx="82508">
                  <c:v>82.508000000000038</c:v>
                </c:pt>
                <c:pt idx="82509">
                  <c:v>82.509000000000015</c:v>
                </c:pt>
                <c:pt idx="82510">
                  <c:v>82.509999999999991</c:v>
                </c:pt>
                <c:pt idx="82511">
                  <c:v>82.511000000000024</c:v>
                </c:pt>
                <c:pt idx="82512">
                  <c:v>82.512</c:v>
                </c:pt>
                <c:pt idx="82513">
                  <c:v>82.513000000000034</c:v>
                </c:pt>
                <c:pt idx="82514">
                  <c:v>82.51400000000001</c:v>
                </c:pt>
                <c:pt idx="82515">
                  <c:v>82.515000000000043</c:v>
                </c:pt>
                <c:pt idx="82516">
                  <c:v>82.51600000000002</c:v>
                </c:pt>
                <c:pt idx="82517">
                  <c:v>82.516999999999996</c:v>
                </c:pt>
                <c:pt idx="82518">
                  <c:v>82.518000000000029</c:v>
                </c:pt>
                <c:pt idx="82519">
                  <c:v>82.519000000000005</c:v>
                </c:pt>
                <c:pt idx="82520">
                  <c:v>82.520000000000039</c:v>
                </c:pt>
                <c:pt idx="82521">
                  <c:v>82.521000000000015</c:v>
                </c:pt>
                <c:pt idx="82522">
                  <c:v>82.521999999999991</c:v>
                </c:pt>
                <c:pt idx="82523">
                  <c:v>82.523000000000025</c:v>
                </c:pt>
                <c:pt idx="82524">
                  <c:v>82.524000000000001</c:v>
                </c:pt>
                <c:pt idx="82525">
                  <c:v>82.525000000000034</c:v>
                </c:pt>
                <c:pt idx="82526">
                  <c:v>82.52600000000001</c:v>
                </c:pt>
                <c:pt idx="82527">
                  <c:v>82.527000000000044</c:v>
                </c:pt>
                <c:pt idx="82528">
                  <c:v>82.52800000000002</c:v>
                </c:pt>
                <c:pt idx="82529">
                  <c:v>82.528999999999996</c:v>
                </c:pt>
                <c:pt idx="82530">
                  <c:v>82.53000000000003</c:v>
                </c:pt>
                <c:pt idx="82531">
                  <c:v>82.531000000000006</c:v>
                </c:pt>
                <c:pt idx="82532">
                  <c:v>82.532000000000039</c:v>
                </c:pt>
                <c:pt idx="82533">
                  <c:v>82.533000000000015</c:v>
                </c:pt>
                <c:pt idx="82534">
                  <c:v>82.533999999999992</c:v>
                </c:pt>
                <c:pt idx="82535">
                  <c:v>82.535000000000025</c:v>
                </c:pt>
                <c:pt idx="82536">
                  <c:v>82.536000000000001</c:v>
                </c:pt>
                <c:pt idx="82537">
                  <c:v>82.537000000000035</c:v>
                </c:pt>
                <c:pt idx="82538">
                  <c:v>82.538000000000011</c:v>
                </c:pt>
                <c:pt idx="82539">
                  <c:v>82.539000000000044</c:v>
                </c:pt>
                <c:pt idx="82540">
                  <c:v>82.54000000000002</c:v>
                </c:pt>
                <c:pt idx="82541">
                  <c:v>82.540999999999997</c:v>
                </c:pt>
                <c:pt idx="82542">
                  <c:v>82.54200000000003</c:v>
                </c:pt>
                <c:pt idx="82543">
                  <c:v>82.543000000000006</c:v>
                </c:pt>
                <c:pt idx="82544">
                  <c:v>82.54400000000004</c:v>
                </c:pt>
                <c:pt idx="82545">
                  <c:v>82.545000000000016</c:v>
                </c:pt>
                <c:pt idx="82546">
                  <c:v>82.545999999999992</c:v>
                </c:pt>
                <c:pt idx="82547">
                  <c:v>82.547000000000025</c:v>
                </c:pt>
                <c:pt idx="82548">
                  <c:v>82.548000000000002</c:v>
                </c:pt>
                <c:pt idx="82549">
                  <c:v>82.549000000000035</c:v>
                </c:pt>
                <c:pt idx="82550">
                  <c:v>82.550000000000011</c:v>
                </c:pt>
                <c:pt idx="82551">
                  <c:v>82.551000000000045</c:v>
                </c:pt>
                <c:pt idx="82552">
                  <c:v>82.552000000000021</c:v>
                </c:pt>
                <c:pt idx="82553">
                  <c:v>82.552999999999997</c:v>
                </c:pt>
                <c:pt idx="82554">
                  <c:v>82.55400000000003</c:v>
                </c:pt>
                <c:pt idx="82555">
                  <c:v>82.555000000000007</c:v>
                </c:pt>
                <c:pt idx="82556">
                  <c:v>82.55600000000004</c:v>
                </c:pt>
                <c:pt idx="82557">
                  <c:v>82.557000000000016</c:v>
                </c:pt>
                <c:pt idx="82558">
                  <c:v>82.557999999999993</c:v>
                </c:pt>
                <c:pt idx="82559">
                  <c:v>82.559000000000026</c:v>
                </c:pt>
                <c:pt idx="82560">
                  <c:v>82.56</c:v>
                </c:pt>
                <c:pt idx="82561">
                  <c:v>82.561000000000035</c:v>
                </c:pt>
                <c:pt idx="82562">
                  <c:v>82.562000000000012</c:v>
                </c:pt>
                <c:pt idx="82563">
                  <c:v>82.563000000000045</c:v>
                </c:pt>
                <c:pt idx="82564">
                  <c:v>82.564000000000021</c:v>
                </c:pt>
                <c:pt idx="82565">
                  <c:v>82.564999999999998</c:v>
                </c:pt>
                <c:pt idx="82566">
                  <c:v>82.566000000000031</c:v>
                </c:pt>
                <c:pt idx="82567">
                  <c:v>82.567000000000007</c:v>
                </c:pt>
                <c:pt idx="82568">
                  <c:v>82.56800000000004</c:v>
                </c:pt>
                <c:pt idx="82569">
                  <c:v>82.569000000000017</c:v>
                </c:pt>
                <c:pt idx="82570">
                  <c:v>82.57</c:v>
                </c:pt>
                <c:pt idx="82571">
                  <c:v>82.571000000000026</c:v>
                </c:pt>
                <c:pt idx="82572">
                  <c:v>82.572000000000003</c:v>
                </c:pt>
                <c:pt idx="82573">
                  <c:v>82.573000000000036</c:v>
                </c:pt>
                <c:pt idx="82574">
                  <c:v>82.574000000000012</c:v>
                </c:pt>
                <c:pt idx="82575">
                  <c:v>82.575000000000045</c:v>
                </c:pt>
                <c:pt idx="82576">
                  <c:v>82.576000000000022</c:v>
                </c:pt>
                <c:pt idx="82577">
                  <c:v>82.576999999999998</c:v>
                </c:pt>
                <c:pt idx="82578">
                  <c:v>82.578000000000031</c:v>
                </c:pt>
                <c:pt idx="82579">
                  <c:v>82.579000000000008</c:v>
                </c:pt>
                <c:pt idx="82580">
                  <c:v>82.580000000000041</c:v>
                </c:pt>
                <c:pt idx="82581">
                  <c:v>82.581000000000017</c:v>
                </c:pt>
                <c:pt idx="82582">
                  <c:v>82.581999999999994</c:v>
                </c:pt>
                <c:pt idx="82583">
                  <c:v>82.583000000000027</c:v>
                </c:pt>
                <c:pt idx="82584">
                  <c:v>82.584000000000003</c:v>
                </c:pt>
                <c:pt idx="82585">
                  <c:v>82.585000000000036</c:v>
                </c:pt>
                <c:pt idx="82586">
                  <c:v>82.586000000000013</c:v>
                </c:pt>
                <c:pt idx="82587">
                  <c:v>82.587000000000046</c:v>
                </c:pt>
                <c:pt idx="82588">
                  <c:v>82.588000000000022</c:v>
                </c:pt>
                <c:pt idx="82589">
                  <c:v>82.588999999999999</c:v>
                </c:pt>
                <c:pt idx="82590">
                  <c:v>82.590000000000032</c:v>
                </c:pt>
                <c:pt idx="82591">
                  <c:v>82.591000000000008</c:v>
                </c:pt>
                <c:pt idx="82592">
                  <c:v>82.592000000000041</c:v>
                </c:pt>
                <c:pt idx="82593">
                  <c:v>82.593000000000018</c:v>
                </c:pt>
                <c:pt idx="82594">
                  <c:v>82.593999999999994</c:v>
                </c:pt>
                <c:pt idx="82595">
                  <c:v>82.595000000000027</c:v>
                </c:pt>
                <c:pt idx="82596">
                  <c:v>82.596000000000004</c:v>
                </c:pt>
                <c:pt idx="82597">
                  <c:v>82.597000000000037</c:v>
                </c:pt>
                <c:pt idx="82598">
                  <c:v>82.598000000000013</c:v>
                </c:pt>
                <c:pt idx="82599">
                  <c:v>82.599000000000046</c:v>
                </c:pt>
                <c:pt idx="82600">
                  <c:v>82.600000000000023</c:v>
                </c:pt>
                <c:pt idx="82601">
                  <c:v>82.600999999999999</c:v>
                </c:pt>
                <c:pt idx="82602">
                  <c:v>82.602000000000032</c:v>
                </c:pt>
                <c:pt idx="82603">
                  <c:v>82.603000000000009</c:v>
                </c:pt>
                <c:pt idx="82604">
                  <c:v>82.604000000000042</c:v>
                </c:pt>
                <c:pt idx="82605">
                  <c:v>82.605000000000018</c:v>
                </c:pt>
                <c:pt idx="82606">
                  <c:v>82.605999999999995</c:v>
                </c:pt>
                <c:pt idx="82607">
                  <c:v>82.607000000000028</c:v>
                </c:pt>
                <c:pt idx="82608">
                  <c:v>82.608000000000004</c:v>
                </c:pt>
                <c:pt idx="82609">
                  <c:v>82.609000000000037</c:v>
                </c:pt>
                <c:pt idx="82610">
                  <c:v>82.610000000000014</c:v>
                </c:pt>
                <c:pt idx="82611">
                  <c:v>82.61099999999999</c:v>
                </c:pt>
                <c:pt idx="82612">
                  <c:v>82.612000000000023</c:v>
                </c:pt>
                <c:pt idx="82613">
                  <c:v>82.613</c:v>
                </c:pt>
                <c:pt idx="82614">
                  <c:v>82.614000000000033</c:v>
                </c:pt>
                <c:pt idx="82615">
                  <c:v>82.615000000000009</c:v>
                </c:pt>
                <c:pt idx="82616">
                  <c:v>82.616000000000042</c:v>
                </c:pt>
                <c:pt idx="82617">
                  <c:v>82.617000000000019</c:v>
                </c:pt>
                <c:pt idx="82618">
                  <c:v>82.617999999999995</c:v>
                </c:pt>
                <c:pt idx="82619">
                  <c:v>82.619000000000028</c:v>
                </c:pt>
                <c:pt idx="82620">
                  <c:v>82.62</c:v>
                </c:pt>
                <c:pt idx="82621">
                  <c:v>82.621000000000038</c:v>
                </c:pt>
                <c:pt idx="82622">
                  <c:v>82.622000000000014</c:v>
                </c:pt>
                <c:pt idx="82623">
                  <c:v>82.62299999999999</c:v>
                </c:pt>
                <c:pt idx="82624">
                  <c:v>82.624000000000024</c:v>
                </c:pt>
                <c:pt idx="82625">
                  <c:v>82.625</c:v>
                </c:pt>
                <c:pt idx="82626">
                  <c:v>82.626000000000033</c:v>
                </c:pt>
                <c:pt idx="82627">
                  <c:v>82.62700000000001</c:v>
                </c:pt>
                <c:pt idx="82628">
                  <c:v>82.628000000000043</c:v>
                </c:pt>
                <c:pt idx="82629">
                  <c:v>82.629000000000019</c:v>
                </c:pt>
                <c:pt idx="82630">
                  <c:v>82.63</c:v>
                </c:pt>
                <c:pt idx="82631">
                  <c:v>82.631000000000029</c:v>
                </c:pt>
                <c:pt idx="82632">
                  <c:v>82.632000000000005</c:v>
                </c:pt>
                <c:pt idx="82633">
                  <c:v>82.633000000000038</c:v>
                </c:pt>
                <c:pt idx="82634">
                  <c:v>82.634000000000015</c:v>
                </c:pt>
                <c:pt idx="82635">
                  <c:v>82.634999999999991</c:v>
                </c:pt>
                <c:pt idx="82636">
                  <c:v>82.636000000000024</c:v>
                </c:pt>
                <c:pt idx="82637">
                  <c:v>82.637</c:v>
                </c:pt>
                <c:pt idx="82638">
                  <c:v>82.638000000000034</c:v>
                </c:pt>
                <c:pt idx="82639">
                  <c:v>82.63900000000001</c:v>
                </c:pt>
                <c:pt idx="82640">
                  <c:v>82.640000000000043</c:v>
                </c:pt>
                <c:pt idx="82641">
                  <c:v>82.64100000000002</c:v>
                </c:pt>
                <c:pt idx="82642">
                  <c:v>82.641999999999996</c:v>
                </c:pt>
                <c:pt idx="82643">
                  <c:v>82.643000000000029</c:v>
                </c:pt>
                <c:pt idx="82644">
                  <c:v>82.644000000000005</c:v>
                </c:pt>
                <c:pt idx="82645">
                  <c:v>82.645000000000039</c:v>
                </c:pt>
                <c:pt idx="82646">
                  <c:v>82.646000000000015</c:v>
                </c:pt>
                <c:pt idx="82647">
                  <c:v>82.646999999999991</c:v>
                </c:pt>
                <c:pt idx="82648">
                  <c:v>82.648000000000025</c:v>
                </c:pt>
                <c:pt idx="82649">
                  <c:v>82.649000000000001</c:v>
                </c:pt>
                <c:pt idx="82650">
                  <c:v>82.650000000000034</c:v>
                </c:pt>
                <c:pt idx="82651">
                  <c:v>82.65100000000001</c:v>
                </c:pt>
                <c:pt idx="82652">
                  <c:v>82.652000000000044</c:v>
                </c:pt>
                <c:pt idx="82653">
                  <c:v>82.65300000000002</c:v>
                </c:pt>
                <c:pt idx="82654">
                  <c:v>82.653999999999996</c:v>
                </c:pt>
                <c:pt idx="82655">
                  <c:v>82.65500000000003</c:v>
                </c:pt>
                <c:pt idx="82656">
                  <c:v>82.656000000000006</c:v>
                </c:pt>
                <c:pt idx="82657">
                  <c:v>82.657000000000039</c:v>
                </c:pt>
                <c:pt idx="82658">
                  <c:v>82.658000000000015</c:v>
                </c:pt>
                <c:pt idx="82659">
                  <c:v>82.658999999999992</c:v>
                </c:pt>
                <c:pt idx="82660">
                  <c:v>82.660000000000025</c:v>
                </c:pt>
                <c:pt idx="82661">
                  <c:v>82.661000000000001</c:v>
                </c:pt>
                <c:pt idx="82662">
                  <c:v>82.662000000000035</c:v>
                </c:pt>
                <c:pt idx="82663">
                  <c:v>82.663000000000011</c:v>
                </c:pt>
                <c:pt idx="82664">
                  <c:v>82.664000000000044</c:v>
                </c:pt>
                <c:pt idx="82665">
                  <c:v>82.66500000000002</c:v>
                </c:pt>
                <c:pt idx="82666">
                  <c:v>82.665999999999997</c:v>
                </c:pt>
                <c:pt idx="82667">
                  <c:v>82.66700000000003</c:v>
                </c:pt>
                <c:pt idx="82668">
                  <c:v>82.668000000000006</c:v>
                </c:pt>
                <c:pt idx="82669">
                  <c:v>82.66900000000004</c:v>
                </c:pt>
                <c:pt idx="82670">
                  <c:v>82.670000000000016</c:v>
                </c:pt>
                <c:pt idx="82671">
                  <c:v>82.670999999999992</c:v>
                </c:pt>
                <c:pt idx="82672">
                  <c:v>82.672000000000025</c:v>
                </c:pt>
                <c:pt idx="82673">
                  <c:v>82.673000000000002</c:v>
                </c:pt>
                <c:pt idx="82674">
                  <c:v>82.674000000000035</c:v>
                </c:pt>
                <c:pt idx="82675">
                  <c:v>82.675000000000011</c:v>
                </c:pt>
                <c:pt idx="82676">
                  <c:v>82.676000000000045</c:v>
                </c:pt>
                <c:pt idx="82677">
                  <c:v>82.677000000000021</c:v>
                </c:pt>
                <c:pt idx="82678">
                  <c:v>82.677999999999997</c:v>
                </c:pt>
                <c:pt idx="82679">
                  <c:v>82.67900000000003</c:v>
                </c:pt>
                <c:pt idx="82680">
                  <c:v>82.68</c:v>
                </c:pt>
                <c:pt idx="82681">
                  <c:v>82.68100000000004</c:v>
                </c:pt>
                <c:pt idx="82682">
                  <c:v>82.682000000000016</c:v>
                </c:pt>
                <c:pt idx="82683">
                  <c:v>82.682999999999993</c:v>
                </c:pt>
                <c:pt idx="82684">
                  <c:v>82.684000000000026</c:v>
                </c:pt>
                <c:pt idx="82685">
                  <c:v>82.685000000000002</c:v>
                </c:pt>
                <c:pt idx="82686">
                  <c:v>82.686000000000035</c:v>
                </c:pt>
                <c:pt idx="82687">
                  <c:v>82.687000000000012</c:v>
                </c:pt>
                <c:pt idx="82688">
                  <c:v>82.688000000000045</c:v>
                </c:pt>
                <c:pt idx="82689">
                  <c:v>82.689000000000021</c:v>
                </c:pt>
                <c:pt idx="82690">
                  <c:v>82.69</c:v>
                </c:pt>
                <c:pt idx="82691">
                  <c:v>82.691000000000031</c:v>
                </c:pt>
                <c:pt idx="82692">
                  <c:v>82.692000000000007</c:v>
                </c:pt>
                <c:pt idx="82693">
                  <c:v>82.69300000000004</c:v>
                </c:pt>
                <c:pt idx="82694">
                  <c:v>82.694000000000017</c:v>
                </c:pt>
                <c:pt idx="82695">
                  <c:v>82.694999999999993</c:v>
                </c:pt>
                <c:pt idx="82696">
                  <c:v>82.696000000000026</c:v>
                </c:pt>
                <c:pt idx="82697">
                  <c:v>82.697000000000003</c:v>
                </c:pt>
                <c:pt idx="82698">
                  <c:v>82.698000000000036</c:v>
                </c:pt>
                <c:pt idx="82699">
                  <c:v>82.699000000000012</c:v>
                </c:pt>
                <c:pt idx="82700">
                  <c:v>82.700000000000045</c:v>
                </c:pt>
                <c:pt idx="82701">
                  <c:v>82.701000000000022</c:v>
                </c:pt>
                <c:pt idx="82702">
                  <c:v>82.701999999999998</c:v>
                </c:pt>
                <c:pt idx="82703">
                  <c:v>82.703000000000031</c:v>
                </c:pt>
                <c:pt idx="82704">
                  <c:v>82.704000000000008</c:v>
                </c:pt>
                <c:pt idx="82705">
                  <c:v>82.705000000000041</c:v>
                </c:pt>
                <c:pt idx="82706">
                  <c:v>82.706000000000017</c:v>
                </c:pt>
                <c:pt idx="82707">
                  <c:v>82.706999999999994</c:v>
                </c:pt>
                <c:pt idx="82708">
                  <c:v>82.708000000000027</c:v>
                </c:pt>
                <c:pt idx="82709">
                  <c:v>82.709000000000003</c:v>
                </c:pt>
                <c:pt idx="82710">
                  <c:v>82.710000000000036</c:v>
                </c:pt>
                <c:pt idx="82711">
                  <c:v>82.711000000000013</c:v>
                </c:pt>
                <c:pt idx="82712">
                  <c:v>82.712000000000046</c:v>
                </c:pt>
                <c:pt idx="82713">
                  <c:v>82.713000000000022</c:v>
                </c:pt>
                <c:pt idx="82714">
                  <c:v>82.713999999999999</c:v>
                </c:pt>
                <c:pt idx="82715">
                  <c:v>82.715000000000032</c:v>
                </c:pt>
                <c:pt idx="82716">
                  <c:v>82.716000000000008</c:v>
                </c:pt>
                <c:pt idx="82717">
                  <c:v>82.717000000000041</c:v>
                </c:pt>
                <c:pt idx="82718">
                  <c:v>82.718000000000018</c:v>
                </c:pt>
                <c:pt idx="82719">
                  <c:v>82.718999999999994</c:v>
                </c:pt>
                <c:pt idx="82720">
                  <c:v>82.720000000000027</c:v>
                </c:pt>
                <c:pt idx="82721">
                  <c:v>82.721000000000004</c:v>
                </c:pt>
                <c:pt idx="82722">
                  <c:v>82.722000000000037</c:v>
                </c:pt>
                <c:pt idx="82723">
                  <c:v>82.723000000000013</c:v>
                </c:pt>
                <c:pt idx="82724">
                  <c:v>82.724000000000046</c:v>
                </c:pt>
                <c:pt idx="82725">
                  <c:v>82.725000000000023</c:v>
                </c:pt>
                <c:pt idx="82726">
                  <c:v>82.725999999999999</c:v>
                </c:pt>
                <c:pt idx="82727">
                  <c:v>82.727000000000032</c:v>
                </c:pt>
                <c:pt idx="82728">
                  <c:v>82.728000000000009</c:v>
                </c:pt>
                <c:pt idx="82729">
                  <c:v>82.729000000000042</c:v>
                </c:pt>
                <c:pt idx="82730">
                  <c:v>82.730000000000018</c:v>
                </c:pt>
                <c:pt idx="82731">
                  <c:v>82.730999999999995</c:v>
                </c:pt>
                <c:pt idx="82732">
                  <c:v>82.732000000000028</c:v>
                </c:pt>
                <c:pt idx="82733">
                  <c:v>82.733000000000004</c:v>
                </c:pt>
                <c:pt idx="82734">
                  <c:v>82.734000000000037</c:v>
                </c:pt>
                <c:pt idx="82735">
                  <c:v>82.735000000000014</c:v>
                </c:pt>
                <c:pt idx="82736">
                  <c:v>82.73599999999999</c:v>
                </c:pt>
                <c:pt idx="82737">
                  <c:v>82.737000000000023</c:v>
                </c:pt>
                <c:pt idx="82738">
                  <c:v>82.738</c:v>
                </c:pt>
                <c:pt idx="82739">
                  <c:v>82.739000000000033</c:v>
                </c:pt>
                <c:pt idx="82740">
                  <c:v>82.740000000000009</c:v>
                </c:pt>
                <c:pt idx="82741">
                  <c:v>82.741000000000042</c:v>
                </c:pt>
                <c:pt idx="82742">
                  <c:v>82.742000000000019</c:v>
                </c:pt>
                <c:pt idx="82743">
                  <c:v>82.742999999999995</c:v>
                </c:pt>
                <c:pt idx="82744">
                  <c:v>82.744000000000028</c:v>
                </c:pt>
                <c:pt idx="82745">
                  <c:v>82.745000000000005</c:v>
                </c:pt>
                <c:pt idx="82746">
                  <c:v>82.746000000000038</c:v>
                </c:pt>
                <c:pt idx="82747">
                  <c:v>82.747000000000014</c:v>
                </c:pt>
                <c:pt idx="82748">
                  <c:v>82.74799999999999</c:v>
                </c:pt>
                <c:pt idx="82749">
                  <c:v>82.749000000000024</c:v>
                </c:pt>
                <c:pt idx="82750">
                  <c:v>82.75</c:v>
                </c:pt>
                <c:pt idx="82751">
                  <c:v>82.751000000000033</c:v>
                </c:pt>
                <c:pt idx="82752">
                  <c:v>82.75200000000001</c:v>
                </c:pt>
                <c:pt idx="82753">
                  <c:v>82.753000000000043</c:v>
                </c:pt>
                <c:pt idx="82754">
                  <c:v>82.754000000000019</c:v>
                </c:pt>
                <c:pt idx="82755">
                  <c:v>82.754999999999995</c:v>
                </c:pt>
                <c:pt idx="82756">
                  <c:v>82.756000000000029</c:v>
                </c:pt>
                <c:pt idx="82757">
                  <c:v>82.757000000000005</c:v>
                </c:pt>
                <c:pt idx="82758">
                  <c:v>82.758000000000038</c:v>
                </c:pt>
                <c:pt idx="82759">
                  <c:v>82.759000000000015</c:v>
                </c:pt>
                <c:pt idx="82760">
                  <c:v>82.759999999999991</c:v>
                </c:pt>
                <c:pt idx="82761">
                  <c:v>82.761000000000024</c:v>
                </c:pt>
                <c:pt idx="82762">
                  <c:v>82.762</c:v>
                </c:pt>
                <c:pt idx="82763">
                  <c:v>82.763000000000034</c:v>
                </c:pt>
                <c:pt idx="82764">
                  <c:v>82.76400000000001</c:v>
                </c:pt>
                <c:pt idx="82765">
                  <c:v>82.765000000000043</c:v>
                </c:pt>
                <c:pt idx="82766">
                  <c:v>82.76600000000002</c:v>
                </c:pt>
                <c:pt idx="82767">
                  <c:v>82.766999999999996</c:v>
                </c:pt>
                <c:pt idx="82768">
                  <c:v>82.768000000000029</c:v>
                </c:pt>
                <c:pt idx="82769">
                  <c:v>82.769000000000005</c:v>
                </c:pt>
                <c:pt idx="82770">
                  <c:v>82.770000000000039</c:v>
                </c:pt>
                <c:pt idx="82771">
                  <c:v>82.771000000000015</c:v>
                </c:pt>
                <c:pt idx="82772">
                  <c:v>82.771999999999991</c:v>
                </c:pt>
                <c:pt idx="82773">
                  <c:v>82.773000000000025</c:v>
                </c:pt>
                <c:pt idx="82774">
                  <c:v>82.774000000000001</c:v>
                </c:pt>
                <c:pt idx="82775">
                  <c:v>82.775000000000034</c:v>
                </c:pt>
                <c:pt idx="82776">
                  <c:v>82.77600000000001</c:v>
                </c:pt>
                <c:pt idx="82777">
                  <c:v>82.777000000000044</c:v>
                </c:pt>
                <c:pt idx="82778">
                  <c:v>82.77800000000002</c:v>
                </c:pt>
                <c:pt idx="82779">
                  <c:v>82.778999999999996</c:v>
                </c:pt>
                <c:pt idx="82780">
                  <c:v>82.78000000000003</c:v>
                </c:pt>
                <c:pt idx="82781">
                  <c:v>82.781000000000006</c:v>
                </c:pt>
                <c:pt idx="82782">
                  <c:v>82.782000000000039</c:v>
                </c:pt>
                <c:pt idx="82783">
                  <c:v>82.783000000000015</c:v>
                </c:pt>
                <c:pt idx="82784">
                  <c:v>82.783999999999992</c:v>
                </c:pt>
                <c:pt idx="82785">
                  <c:v>82.785000000000025</c:v>
                </c:pt>
                <c:pt idx="82786">
                  <c:v>82.786000000000001</c:v>
                </c:pt>
                <c:pt idx="82787">
                  <c:v>82.787000000000035</c:v>
                </c:pt>
                <c:pt idx="82788">
                  <c:v>82.788000000000011</c:v>
                </c:pt>
                <c:pt idx="82789">
                  <c:v>82.789000000000044</c:v>
                </c:pt>
                <c:pt idx="82790">
                  <c:v>82.79000000000002</c:v>
                </c:pt>
                <c:pt idx="82791">
                  <c:v>82.790999999999997</c:v>
                </c:pt>
                <c:pt idx="82792">
                  <c:v>82.79200000000003</c:v>
                </c:pt>
                <c:pt idx="82793">
                  <c:v>82.793000000000006</c:v>
                </c:pt>
                <c:pt idx="82794">
                  <c:v>82.79400000000004</c:v>
                </c:pt>
                <c:pt idx="82795">
                  <c:v>82.795000000000016</c:v>
                </c:pt>
                <c:pt idx="82796">
                  <c:v>82.795999999999992</c:v>
                </c:pt>
                <c:pt idx="82797">
                  <c:v>82.797000000000025</c:v>
                </c:pt>
                <c:pt idx="82798">
                  <c:v>82.798000000000002</c:v>
                </c:pt>
                <c:pt idx="82799">
                  <c:v>82.799000000000035</c:v>
                </c:pt>
                <c:pt idx="82800">
                  <c:v>82.800000000000011</c:v>
                </c:pt>
                <c:pt idx="82801">
                  <c:v>82.801000000000045</c:v>
                </c:pt>
                <c:pt idx="82802">
                  <c:v>82.802000000000021</c:v>
                </c:pt>
                <c:pt idx="82803">
                  <c:v>82.802999999999997</c:v>
                </c:pt>
                <c:pt idx="82804">
                  <c:v>82.80400000000003</c:v>
                </c:pt>
                <c:pt idx="82805">
                  <c:v>82.805000000000007</c:v>
                </c:pt>
                <c:pt idx="82806">
                  <c:v>82.80600000000004</c:v>
                </c:pt>
                <c:pt idx="82807">
                  <c:v>82.807000000000016</c:v>
                </c:pt>
                <c:pt idx="82808">
                  <c:v>82.807999999999993</c:v>
                </c:pt>
                <c:pt idx="82809">
                  <c:v>82.809000000000026</c:v>
                </c:pt>
                <c:pt idx="82810">
                  <c:v>82.81</c:v>
                </c:pt>
                <c:pt idx="82811">
                  <c:v>82.811000000000035</c:v>
                </c:pt>
                <c:pt idx="82812">
                  <c:v>82.812000000000012</c:v>
                </c:pt>
                <c:pt idx="82813">
                  <c:v>82.813000000000045</c:v>
                </c:pt>
                <c:pt idx="82814">
                  <c:v>82.814000000000021</c:v>
                </c:pt>
                <c:pt idx="82815">
                  <c:v>82.814999999999998</c:v>
                </c:pt>
                <c:pt idx="82816">
                  <c:v>82.816000000000031</c:v>
                </c:pt>
                <c:pt idx="82817">
                  <c:v>82.817000000000007</c:v>
                </c:pt>
                <c:pt idx="82818">
                  <c:v>82.81800000000004</c:v>
                </c:pt>
                <c:pt idx="82819">
                  <c:v>82.819000000000017</c:v>
                </c:pt>
                <c:pt idx="82820">
                  <c:v>82.82</c:v>
                </c:pt>
                <c:pt idx="82821">
                  <c:v>82.821000000000026</c:v>
                </c:pt>
                <c:pt idx="82822">
                  <c:v>82.822000000000003</c:v>
                </c:pt>
                <c:pt idx="82823">
                  <c:v>82.823000000000036</c:v>
                </c:pt>
                <c:pt idx="82824">
                  <c:v>82.824000000000012</c:v>
                </c:pt>
                <c:pt idx="82825">
                  <c:v>82.825000000000045</c:v>
                </c:pt>
                <c:pt idx="82826">
                  <c:v>82.826000000000022</c:v>
                </c:pt>
                <c:pt idx="82827">
                  <c:v>82.826999999999998</c:v>
                </c:pt>
                <c:pt idx="82828">
                  <c:v>82.828000000000031</c:v>
                </c:pt>
                <c:pt idx="82829">
                  <c:v>82.829000000000008</c:v>
                </c:pt>
                <c:pt idx="82830">
                  <c:v>82.830000000000041</c:v>
                </c:pt>
                <c:pt idx="82831">
                  <c:v>82.831000000000017</c:v>
                </c:pt>
                <c:pt idx="82832">
                  <c:v>82.831999999999994</c:v>
                </c:pt>
                <c:pt idx="82833">
                  <c:v>82.833000000000027</c:v>
                </c:pt>
                <c:pt idx="82834">
                  <c:v>82.834000000000003</c:v>
                </c:pt>
                <c:pt idx="82835">
                  <c:v>82.835000000000036</c:v>
                </c:pt>
                <c:pt idx="82836">
                  <c:v>82.836000000000013</c:v>
                </c:pt>
                <c:pt idx="82837">
                  <c:v>82.837000000000046</c:v>
                </c:pt>
                <c:pt idx="82838">
                  <c:v>82.838000000000022</c:v>
                </c:pt>
                <c:pt idx="82839">
                  <c:v>82.838999999999999</c:v>
                </c:pt>
                <c:pt idx="82840">
                  <c:v>82.840000000000032</c:v>
                </c:pt>
                <c:pt idx="82841">
                  <c:v>82.841000000000008</c:v>
                </c:pt>
                <c:pt idx="82842">
                  <c:v>82.842000000000041</c:v>
                </c:pt>
                <c:pt idx="82843">
                  <c:v>82.843000000000018</c:v>
                </c:pt>
                <c:pt idx="82844">
                  <c:v>82.843999999999994</c:v>
                </c:pt>
                <c:pt idx="82845">
                  <c:v>82.845000000000027</c:v>
                </c:pt>
                <c:pt idx="82846">
                  <c:v>82.846000000000004</c:v>
                </c:pt>
                <c:pt idx="82847">
                  <c:v>82.847000000000037</c:v>
                </c:pt>
                <c:pt idx="82848">
                  <c:v>82.848000000000013</c:v>
                </c:pt>
                <c:pt idx="82849">
                  <c:v>82.849000000000046</c:v>
                </c:pt>
                <c:pt idx="82850">
                  <c:v>82.850000000000023</c:v>
                </c:pt>
                <c:pt idx="82851">
                  <c:v>82.850999999999999</c:v>
                </c:pt>
                <c:pt idx="82852">
                  <c:v>82.852000000000032</c:v>
                </c:pt>
                <c:pt idx="82853">
                  <c:v>82.853000000000009</c:v>
                </c:pt>
                <c:pt idx="82854">
                  <c:v>82.854000000000042</c:v>
                </c:pt>
                <c:pt idx="82855">
                  <c:v>82.855000000000018</c:v>
                </c:pt>
                <c:pt idx="82856">
                  <c:v>82.855999999999995</c:v>
                </c:pt>
                <c:pt idx="82857">
                  <c:v>82.857000000000028</c:v>
                </c:pt>
                <c:pt idx="82858">
                  <c:v>82.858000000000004</c:v>
                </c:pt>
                <c:pt idx="82859">
                  <c:v>82.859000000000037</c:v>
                </c:pt>
                <c:pt idx="82860">
                  <c:v>82.860000000000014</c:v>
                </c:pt>
                <c:pt idx="82861">
                  <c:v>82.86099999999999</c:v>
                </c:pt>
                <c:pt idx="82862">
                  <c:v>82.862000000000023</c:v>
                </c:pt>
                <c:pt idx="82863">
                  <c:v>82.863</c:v>
                </c:pt>
                <c:pt idx="82864">
                  <c:v>82.864000000000033</c:v>
                </c:pt>
                <c:pt idx="82865">
                  <c:v>82.865000000000009</c:v>
                </c:pt>
                <c:pt idx="82866">
                  <c:v>82.866000000000042</c:v>
                </c:pt>
                <c:pt idx="82867">
                  <c:v>82.867000000000019</c:v>
                </c:pt>
                <c:pt idx="82868">
                  <c:v>82.867999999999995</c:v>
                </c:pt>
                <c:pt idx="82869">
                  <c:v>82.869000000000028</c:v>
                </c:pt>
                <c:pt idx="82870">
                  <c:v>82.87</c:v>
                </c:pt>
                <c:pt idx="82871">
                  <c:v>82.871000000000038</c:v>
                </c:pt>
                <c:pt idx="82872">
                  <c:v>82.872000000000014</c:v>
                </c:pt>
                <c:pt idx="82873">
                  <c:v>82.87299999999999</c:v>
                </c:pt>
                <c:pt idx="82874">
                  <c:v>82.874000000000024</c:v>
                </c:pt>
                <c:pt idx="82875">
                  <c:v>82.875</c:v>
                </c:pt>
                <c:pt idx="82876">
                  <c:v>82.876000000000033</c:v>
                </c:pt>
                <c:pt idx="82877">
                  <c:v>82.87700000000001</c:v>
                </c:pt>
                <c:pt idx="82878">
                  <c:v>82.878000000000043</c:v>
                </c:pt>
                <c:pt idx="82879">
                  <c:v>82.879000000000019</c:v>
                </c:pt>
                <c:pt idx="82880">
                  <c:v>82.88</c:v>
                </c:pt>
                <c:pt idx="82881">
                  <c:v>82.881000000000029</c:v>
                </c:pt>
                <c:pt idx="82882">
                  <c:v>82.882000000000005</c:v>
                </c:pt>
                <c:pt idx="82883">
                  <c:v>82.883000000000038</c:v>
                </c:pt>
                <c:pt idx="82884">
                  <c:v>82.884000000000015</c:v>
                </c:pt>
                <c:pt idx="82885">
                  <c:v>82.884999999999991</c:v>
                </c:pt>
                <c:pt idx="82886">
                  <c:v>82.886000000000024</c:v>
                </c:pt>
                <c:pt idx="82887">
                  <c:v>82.887</c:v>
                </c:pt>
                <c:pt idx="82888">
                  <c:v>82.888000000000034</c:v>
                </c:pt>
                <c:pt idx="82889">
                  <c:v>82.88900000000001</c:v>
                </c:pt>
                <c:pt idx="82890">
                  <c:v>82.890000000000043</c:v>
                </c:pt>
                <c:pt idx="82891">
                  <c:v>82.89100000000002</c:v>
                </c:pt>
                <c:pt idx="82892">
                  <c:v>82.891999999999996</c:v>
                </c:pt>
                <c:pt idx="82893">
                  <c:v>82.893000000000029</c:v>
                </c:pt>
                <c:pt idx="82894">
                  <c:v>82.894000000000005</c:v>
                </c:pt>
                <c:pt idx="82895">
                  <c:v>82.895000000000039</c:v>
                </c:pt>
                <c:pt idx="82896">
                  <c:v>82.896000000000015</c:v>
                </c:pt>
                <c:pt idx="82897">
                  <c:v>82.896999999999991</c:v>
                </c:pt>
                <c:pt idx="82898">
                  <c:v>82.898000000000025</c:v>
                </c:pt>
                <c:pt idx="82899">
                  <c:v>82.899000000000001</c:v>
                </c:pt>
                <c:pt idx="82900">
                  <c:v>82.900000000000034</c:v>
                </c:pt>
                <c:pt idx="82901">
                  <c:v>82.90100000000001</c:v>
                </c:pt>
                <c:pt idx="82902">
                  <c:v>82.902000000000044</c:v>
                </c:pt>
                <c:pt idx="82903">
                  <c:v>82.90300000000002</c:v>
                </c:pt>
                <c:pt idx="82904">
                  <c:v>82.903999999999996</c:v>
                </c:pt>
                <c:pt idx="82905">
                  <c:v>82.90500000000003</c:v>
                </c:pt>
                <c:pt idx="82906">
                  <c:v>82.906000000000006</c:v>
                </c:pt>
                <c:pt idx="82907">
                  <c:v>82.907000000000039</c:v>
                </c:pt>
                <c:pt idx="82908">
                  <c:v>82.908000000000015</c:v>
                </c:pt>
                <c:pt idx="82909">
                  <c:v>82.908999999999992</c:v>
                </c:pt>
                <c:pt idx="82910">
                  <c:v>82.910000000000025</c:v>
                </c:pt>
                <c:pt idx="82911">
                  <c:v>82.911000000000001</c:v>
                </c:pt>
                <c:pt idx="82912">
                  <c:v>82.912000000000035</c:v>
                </c:pt>
                <c:pt idx="82913">
                  <c:v>82.913000000000011</c:v>
                </c:pt>
                <c:pt idx="82914">
                  <c:v>82.914000000000044</c:v>
                </c:pt>
                <c:pt idx="82915">
                  <c:v>82.91500000000002</c:v>
                </c:pt>
                <c:pt idx="82916">
                  <c:v>82.915999999999997</c:v>
                </c:pt>
                <c:pt idx="82917">
                  <c:v>82.91700000000003</c:v>
                </c:pt>
                <c:pt idx="82918">
                  <c:v>82.918000000000006</c:v>
                </c:pt>
                <c:pt idx="82919">
                  <c:v>82.91900000000004</c:v>
                </c:pt>
                <c:pt idx="82920">
                  <c:v>82.920000000000016</c:v>
                </c:pt>
                <c:pt idx="82921">
                  <c:v>82.920999999999992</c:v>
                </c:pt>
                <c:pt idx="82922">
                  <c:v>82.922000000000025</c:v>
                </c:pt>
                <c:pt idx="82923">
                  <c:v>82.923000000000002</c:v>
                </c:pt>
                <c:pt idx="82924">
                  <c:v>82.924000000000035</c:v>
                </c:pt>
                <c:pt idx="82925">
                  <c:v>82.925000000000011</c:v>
                </c:pt>
                <c:pt idx="82926">
                  <c:v>82.926000000000045</c:v>
                </c:pt>
                <c:pt idx="82927">
                  <c:v>82.927000000000021</c:v>
                </c:pt>
                <c:pt idx="82928">
                  <c:v>82.927999999999997</c:v>
                </c:pt>
                <c:pt idx="82929">
                  <c:v>82.92900000000003</c:v>
                </c:pt>
                <c:pt idx="82930">
                  <c:v>82.93</c:v>
                </c:pt>
                <c:pt idx="82931">
                  <c:v>82.93100000000004</c:v>
                </c:pt>
                <c:pt idx="82932">
                  <c:v>82.932000000000016</c:v>
                </c:pt>
                <c:pt idx="82933">
                  <c:v>82.932999999999993</c:v>
                </c:pt>
                <c:pt idx="82934">
                  <c:v>82.934000000000026</c:v>
                </c:pt>
                <c:pt idx="82935">
                  <c:v>82.935000000000002</c:v>
                </c:pt>
                <c:pt idx="82936">
                  <c:v>82.936000000000035</c:v>
                </c:pt>
                <c:pt idx="82937">
                  <c:v>82.937000000000012</c:v>
                </c:pt>
                <c:pt idx="82938">
                  <c:v>82.938000000000045</c:v>
                </c:pt>
                <c:pt idx="82939">
                  <c:v>82.939000000000021</c:v>
                </c:pt>
                <c:pt idx="82940">
                  <c:v>82.94</c:v>
                </c:pt>
                <c:pt idx="82941">
                  <c:v>82.941000000000031</c:v>
                </c:pt>
                <c:pt idx="82942">
                  <c:v>82.942000000000007</c:v>
                </c:pt>
                <c:pt idx="82943">
                  <c:v>82.94300000000004</c:v>
                </c:pt>
                <c:pt idx="82944">
                  <c:v>82.944000000000017</c:v>
                </c:pt>
                <c:pt idx="82945">
                  <c:v>82.944999999999993</c:v>
                </c:pt>
                <c:pt idx="82946">
                  <c:v>82.946000000000026</c:v>
                </c:pt>
                <c:pt idx="82947">
                  <c:v>82.947000000000003</c:v>
                </c:pt>
                <c:pt idx="82948">
                  <c:v>82.948000000000036</c:v>
                </c:pt>
                <c:pt idx="82949">
                  <c:v>82.949000000000012</c:v>
                </c:pt>
                <c:pt idx="82950">
                  <c:v>82.950000000000045</c:v>
                </c:pt>
                <c:pt idx="82951">
                  <c:v>82.951000000000022</c:v>
                </c:pt>
                <c:pt idx="82952">
                  <c:v>82.951999999999998</c:v>
                </c:pt>
                <c:pt idx="82953">
                  <c:v>82.953000000000031</c:v>
                </c:pt>
                <c:pt idx="82954">
                  <c:v>82.954000000000008</c:v>
                </c:pt>
                <c:pt idx="82955">
                  <c:v>82.955000000000041</c:v>
                </c:pt>
                <c:pt idx="82956">
                  <c:v>82.956000000000017</c:v>
                </c:pt>
                <c:pt idx="82957">
                  <c:v>82.956999999999994</c:v>
                </c:pt>
                <c:pt idx="82958">
                  <c:v>82.958000000000027</c:v>
                </c:pt>
                <c:pt idx="82959">
                  <c:v>82.959000000000003</c:v>
                </c:pt>
                <c:pt idx="82960">
                  <c:v>82.960000000000036</c:v>
                </c:pt>
                <c:pt idx="82961">
                  <c:v>82.961000000000013</c:v>
                </c:pt>
                <c:pt idx="82962">
                  <c:v>82.962000000000046</c:v>
                </c:pt>
                <c:pt idx="82963">
                  <c:v>82.963000000000022</c:v>
                </c:pt>
                <c:pt idx="82964">
                  <c:v>82.963999999999999</c:v>
                </c:pt>
                <c:pt idx="82965">
                  <c:v>82.965000000000032</c:v>
                </c:pt>
                <c:pt idx="82966">
                  <c:v>82.966000000000008</c:v>
                </c:pt>
                <c:pt idx="82967">
                  <c:v>82.967000000000041</c:v>
                </c:pt>
                <c:pt idx="82968">
                  <c:v>82.968000000000018</c:v>
                </c:pt>
                <c:pt idx="82969">
                  <c:v>82.968999999999994</c:v>
                </c:pt>
                <c:pt idx="82970">
                  <c:v>82.970000000000027</c:v>
                </c:pt>
                <c:pt idx="82971">
                  <c:v>82.971000000000004</c:v>
                </c:pt>
                <c:pt idx="82972">
                  <c:v>82.972000000000037</c:v>
                </c:pt>
                <c:pt idx="82973">
                  <c:v>82.973000000000013</c:v>
                </c:pt>
                <c:pt idx="82974">
                  <c:v>82.974000000000046</c:v>
                </c:pt>
                <c:pt idx="82975">
                  <c:v>82.975000000000023</c:v>
                </c:pt>
                <c:pt idx="82976">
                  <c:v>82.975999999999999</c:v>
                </c:pt>
                <c:pt idx="82977">
                  <c:v>82.977000000000032</c:v>
                </c:pt>
                <c:pt idx="82978">
                  <c:v>82.978000000000009</c:v>
                </c:pt>
                <c:pt idx="82979">
                  <c:v>82.979000000000042</c:v>
                </c:pt>
                <c:pt idx="82980">
                  <c:v>82.980000000000018</c:v>
                </c:pt>
                <c:pt idx="82981">
                  <c:v>82.980999999999995</c:v>
                </c:pt>
                <c:pt idx="82982">
                  <c:v>82.982000000000028</c:v>
                </c:pt>
                <c:pt idx="82983">
                  <c:v>82.983000000000004</c:v>
                </c:pt>
                <c:pt idx="82984">
                  <c:v>82.984000000000037</c:v>
                </c:pt>
                <c:pt idx="82985">
                  <c:v>82.985000000000014</c:v>
                </c:pt>
                <c:pt idx="82986">
                  <c:v>82.98599999999999</c:v>
                </c:pt>
                <c:pt idx="82987">
                  <c:v>82.987000000000023</c:v>
                </c:pt>
                <c:pt idx="82988">
                  <c:v>82.988</c:v>
                </c:pt>
                <c:pt idx="82989">
                  <c:v>82.989000000000033</c:v>
                </c:pt>
                <c:pt idx="82990">
                  <c:v>82.990000000000009</c:v>
                </c:pt>
                <c:pt idx="82991">
                  <c:v>82.991000000000042</c:v>
                </c:pt>
                <c:pt idx="82992">
                  <c:v>82.992000000000019</c:v>
                </c:pt>
                <c:pt idx="82993">
                  <c:v>82.992999999999995</c:v>
                </c:pt>
                <c:pt idx="82994">
                  <c:v>82.994000000000028</c:v>
                </c:pt>
                <c:pt idx="82995">
                  <c:v>82.995000000000005</c:v>
                </c:pt>
                <c:pt idx="82996">
                  <c:v>82.996000000000038</c:v>
                </c:pt>
                <c:pt idx="82997">
                  <c:v>82.997000000000014</c:v>
                </c:pt>
                <c:pt idx="82998">
                  <c:v>82.99799999999999</c:v>
                </c:pt>
                <c:pt idx="82999">
                  <c:v>82.999000000000024</c:v>
                </c:pt>
                <c:pt idx="83000">
                  <c:v>83</c:v>
                </c:pt>
                <c:pt idx="83001">
                  <c:v>83.001000000000033</c:v>
                </c:pt>
                <c:pt idx="83002">
                  <c:v>83.00200000000001</c:v>
                </c:pt>
                <c:pt idx="83003">
                  <c:v>83.003000000000043</c:v>
                </c:pt>
                <c:pt idx="83004">
                  <c:v>83.004000000000019</c:v>
                </c:pt>
                <c:pt idx="83005">
                  <c:v>83.004999999999995</c:v>
                </c:pt>
                <c:pt idx="83006">
                  <c:v>83.006000000000029</c:v>
                </c:pt>
                <c:pt idx="83007">
                  <c:v>83.007000000000005</c:v>
                </c:pt>
                <c:pt idx="83008">
                  <c:v>83.008000000000038</c:v>
                </c:pt>
                <c:pt idx="83009">
                  <c:v>83.009000000000015</c:v>
                </c:pt>
                <c:pt idx="83010">
                  <c:v>83.009999999999991</c:v>
                </c:pt>
                <c:pt idx="83011">
                  <c:v>83.011000000000024</c:v>
                </c:pt>
                <c:pt idx="83012">
                  <c:v>83.012</c:v>
                </c:pt>
                <c:pt idx="83013">
                  <c:v>83.013000000000034</c:v>
                </c:pt>
                <c:pt idx="83014">
                  <c:v>83.01400000000001</c:v>
                </c:pt>
                <c:pt idx="83015">
                  <c:v>83.015000000000043</c:v>
                </c:pt>
                <c:pt idx="83016">
                  <c:v>83.01600000000002</c:v>
                </c:pt>
                <c:pt idx="83017">
                  <c:v>83.016999999999996</c:v>
                </c:pt>
                <c:pt idx="83018">
                  <c:v>83.018000000000029</c:v>
                </c:pt>
                <c:pt idx="83019">
                  <c:v>83.019000000000005</c:v>
                </c:pt>
                <c:pt idx="83020">
                  <c:v>83.020000000000039</c:v>
                </c:pt>
                <c:pt idx="83021">
                  <c:v>83.021000000000015</c:v>
                </c:pt>
                <c:pt idx="83022">
                  <c:v>83.021999999999991</c:v>
                </c:pt>
                <c:pt idx="83023">
                  <c:v>83.023000000000025</c:v>
                </c:pt>
                <c:pt idx="83024">
                  <c:v>83.024000000000001</c:v>
                </c:pt>
                <c:pt idx="83025">
                  <c:v>83.025000000000034</c:v>
                </c:pt>
                <c:pt idx="83026">
                  <c:v>83.02600000000001</c:v>
                </c:pt>
                <c:pt idx="83027">
                  <c:v>83.027000000000044</c:v>
                </c:pt>
                <c:pt idx="83028">
                  <c:v>83.02800000000002</c:v>
                </c:pt>
                <c:pt idx="83029">
                  <c:v>83.028999999999996</c:v>
                </c:pt>
                <c:pt idx="83030">
                  <c:v>83.03000000000003</c:v>
                </c:pt>
                <c:pt idx="83031">
                  <c:v>83.031000000000006</c:v>
                </c:pt>
                <c:pt idx="83032">
                  <c:v>83.032000000000039</c:v>
                </c:pt>
                <c:pt idx="83033">
                  <c:v>83.033000000000015</c:v>
                </c:pt>
                <c:pt idx="83034">
                  <c:v>83.033999999999992</c:v>
                </c:pt>
                <c:pt idx="83035">
                  <c:v>83.035000000000025</c:v>
                </c:pt>
                <c:pt idx="83036">
                  <c:v>83.036000000000001</c:v>
                </c:pt>
                <c:pt idx="83037">
                  <c:v>83.037000000000035</c:v>
                </c:pt>
                <c:pt idx="83038">
                  <c:v>83.038000000000011</c:v>
                </c:pt>
                <c:pt idx="83039">
                  <c:v>83.039000000000044</c:v>
                </c:pt>
                <c:pt idx="83040">
                  <c:v>83.04000000000002</c:v>
                </c:pt>
                <c:pt idx="83041">
                  <c:v>83.040999999999997</c:v>
                </c:pt>
                <c:pt idx="83042">
                  <c:v>83.04200000000003</c:v>
                </c:pt>
                <c:pt idx="83043">
                  <c:v>83.043000000000006</c:v>
                </c:pt>
                <c:pt idx="83044">
                  <c:v>83.04400000000004</c:v>
                </c:pt>
                <c:pt idx="83045">
                  <c:v>83.045000000000016</c:v>
                </c:pt>
                <c:pt idx="83046">
                  <c:v>83.045999999999992</c:v>
                </c:pt>
                <c:pt idx="83047">
                  <c:v>83.047000000000025</c:v>
                </c:pt>
                <c:pt idx="83048">
                  <c:v>83.048000000000002</c:v>
                </c:pt>
                <c:pt idx="83049">
                  <c:v>83.049000000000035</c:v>
                </c:pt>
                <c:pt idx="83050">
                  <c:v>83.050000000000011</c:v>
                </c:pt>
                <c:pt idx="83051">
                  <c:v>83.051000000000045</c:v>
                </c:pt>
                <c:pt idx="83052">
                  <c:v>83.052000000000021</c:v>
                </c:pt>
                <c:pt idx="83053">
                  <c:v>83.052999999999997</c:v>
                </c:pt>
                <c:pt idx="83054">
                  <c:v>83.05400000000003</c:v>
                </c:pt>
                <c:pt idx="83055">
                  <c:v>83.055000000000007</c:v>
                </c:pt>
                <c:pt idx="83056">
                  <c:v>83.05600000000004</c:v>
                </c:pt>
                <c:pt idx="83057">
                  <c:v>83.057000000000016</c:v>
                </c:pt>
                <c:pt idx="83058">
                  <c:v>83.057999999999993</c:v>
                </c:pt>
                <c:pt idx="83059">
                  <c:v>83.059000000000026</c:v>
                </c:pt>
                <c:pt idx="83060">
                  <c:v>83.06</c:v>
                </c:pt>
                <c:pt idx="83061">
                  <c:v>83.061000000000035</c:v>
                </c:pt>
                <c:pt idx="83062">
                  <c:v>83.062000000000012</c:v>
                </c:pt>
                <c:pt idx="83063">
                  <c:v>83.063000000000045</c:v>
                </c:pt>
                <c:pt idx="83064">
                  <c:v>83.064000000000021</c:v>
                </c:pt>
                <c:pt idx="83065">
                  <c:v>83.064999999999998</c:v>
                </c:pt>
                <c:pt idx="83066">
                  <c:v>83.066000000000031</c:v>
                </c:pt>
                <c:pt idx="83067">
                  <c:v>83.067000000000007</c:v>
                </c:pt>
                <c:pt idx="83068">
                  <c:v>83.06800000000004</c:v>
                </c:pt>
                <c:pt idx="83069">
                  <c:v>83.069000000000017</c:v>
                </c:pt>
                <c:pt idx="83070">
                  <c:v>83.07</c:v>
                </c:pt>
                <c:pt idx="83071">
                  <c:v>83.071000000000026</c:v>
                </c:pt>
                <c:pt idx="83072">
                  <c:v>83.072000000000003</c:v>
                </c:pt>
                <c:pt idx="83073">
                  <c:v>83.073000000000036</c:v>
                </c:pt>
                <c:pt idx="83074">
                  <c:v>83.074000000000012</c:v>
                </c:pt>
                <c:pt idx="83075">
                  <c:v>83.075000000000045</c:v>
                </c:pt>
                <c:pt idx="83076">
                  <c:v>83.076000000000022</c:v>
                </c:pt>
                <c:pt idx="83077">
                  <c:v>83.076999999999998</c:v>
                </c:pt>
                <c:pt idx="83078">
                  <c:v>83.078000000000031</c:v>
                </c:pt>
                <c:pt idx="83079">
                  <c:v>83.079000000000008</c:v>
                </c:pt>
                <c:pt idx="83080">
                  <c:v>83.080000000000041</c:v>
                </c:pt>
                <c:pt idx="83081">
                  <c:v>83.081000000000017</c:v>
                </c:pt>
                <c:pt idx="83082">
                  <c:v>83.081999999999994</c:v>
                </c:pt>
                <c:pt idx="83083">
                  <c:v>83.083000000000027</c:v>
                </c:pt>
                <c:pt idx="83084">
                  <c:v>83.084000000000003</c:v>
                </c:pt>
                <c:pt idx="83085">
                  <c:v>83.085000000000036</c:v>
                </c:pt>
                <c:pt idx="83086">
                  <c:v>83.086000000000013</c:v>
                </c:pt>
                <c:pt idx="83087">
                  <c:v>83.087000000000046</c:v>
                </c:pt>
                <c:pt idx="83088">
                  <c:v>83.088000000000022</c:v>
                </c:pt>
                <c:pt idx="83089">
                  <c:v>83.088999999999999</c:v>
                </c:pt>
                <c:pt idx="83090">
                  <c:v>83.090000000000032</c:v>
                </c:pt>
                <c:pt idx="83091">
                  <c:v>83.091000000000008</c:v>
                </c:pt>
                <c:pt idx="83092">
                  <c:v>83.092000000000041</c:v>
                </c:pt>
                <c:pt idx="83093">
                  <c:v>83.093000000000018</c:v>
                </c:pt>
                <c:pt idx="83094">
                  <c:v>83.093999999999994</c:v>
                </c:pt>
                <c:pt idx="83095">
                  <c:v>83.095000000000027</c:v>
                </c:pt>
                <c:pt idx="83096">
                  <c:v>83.096000000000004</c:v>
                </c:pt>
                <c:pt idx="83097">
                  <c:v>83.097000000000037</c:v>
                </c:pt>
                <c:pt idx="83098">
                  <c:v>83.098000000000013</c:v>
                </c:pt>
                <c:pt idx="83099">
                  <c:v>83.099000000000046</c:v>
                </c:pt>
                <c:pt idx="83100">
                  <c:v>83.100000000000023</c:v>
                </c:pt>
                <c:pt idx="83101">
                  <c:v>83.100999999999999</c:v>
                </c:pt>
                <c:pt idx="83102">
                  <c:v>83.102000000000032</c:v>
                </c:pt>
                <c:pt idx="83103">
                  <c:v>83.103000000000009</c:v>
                </c:pt>
                <c:pt idx="83104">
                  <c:v>83.104000000000042</c:v>
                </c:pt>
                <c:pt idx="83105">
                  <c:v>83.105000000000018</c:v>
                </c:pt>
                <c:pt idx="83106">
                  <c:v>83.105999999999995</c:v>
                </c:pt>
                <c:pt idx="83107">
                  <c:v>83.107000000000028</c:v>
                </c:pt>
                <c:pt idx="83108">
                  <c:v>83.108000000000004</c:v>
                </c:pt>
                <c:pt idx="83109">
                  <c:v>83.109000000000037</c:v>
                </c:pt>
                <c:pt idx="83110">
                  <c:v>83.110000000000014</c:v>
                </c:pt>
                <c:pt idx="83111">
                  <c:v>83.11099999999999</c:v>
                </c:pt>
                <c:pt idx="83112">
                  <c:v>83.112000000000023</c:v>
                </c:pt>
                <c:pt idx="83113">
                  <c:v>83.113</c:v>
                </c:pt>
                <c:pt idx="83114">
                  <c:v>83.114000000000033</c:v>
                </c:pt>
                <c:pt idx="83115">
                  <c:v>83.115000000000009</c:v>
                </c:pt>
                <c:pt idx="83116">
                  <c:v>83.116000000000042</c:v>
                </c:pt>
                <c:pt idx="83117">
                  <c:v>83.117000000000019</c:v>
                </c:pt>
                <c:pt idx="83118">
                  <c:v>83.117999999999995</c:v>
                </c:pt>
                <c:pt idx="83119">
                  <c:v>83.119000000000028</c:v>
                </c:pt>
                <c:pt idx="83120">
                  <c:v>83.12</c:v>
                </c:pt>
                <c:pt idx="83121">
                  <c:v>83.121000000000038</c:v>
                </c:pt>
                <c:pt idx="83122">
                  <c:v>83.122000000000014</c:v>
                </c:pt>
                <c:pt idx="83123">
                  <c:v>83.12299999999999</c:v>
                </c:pt>
                <c:pt idx="83124">
                  <c:v>83.124000000000024</c:v>
                </c:pt>
                <c:pt idx="83125">
                  <c:v>83.125</c:v>
                </c:pt>
                <c:pt idx="83126">
                  <c:v>83.126000000000033</c:v>
                </c:pt>
                <c:pt idx="83127">
                  <c:v>83.12700000000001</c:v>
                </c:pt>
                <c:pt idx="83128">
                  <c:v>83.128000000000043</c:v>
                </c:pt>
                <c:pt idx="83129">
                  <c:v>83.129000000000019</c:v>
                </c:pt>
                <c:pt idx="83130">
                  <c:v>83.13</c:v>
                </c:pt>
                <c:pt idx="83131">
                  <c:v>83.131000000000029</c:v>
                </c:pt>
                <c:pt idx="83132">
                  <c:v>83.132000000000005</c:v>
                </c:pt>
                <c:pt idx="83133">
                  <c:v>83.133000000000038</c:v>
                </c:pt>
                <c:pt idx="83134">
                  <c:v>83.134000000000015</c:v>
                </c:pt>
                <c:pt idx="83135">
                  <c:v>83.134999999999991</c:v>
                </c:pt>
                <c:pt idx="83136">
                  <c:v>83.136000000000024</c:v>
                </c:pt>
                <c:pt idx="83137">
                  <c:v>83.137</c:v>
                </c:pt>
                <c:pt idx="83138">
                  <c:v>83.138000000000034</c:v>
                </c:pt>
                <c:pt idx="83139">
                  <c:v>83.13900000000001</c:v>
                </c:pt>
                <c:pt idx="83140">
                  <c:v>83.140000000000043</c:v>
                </c:pt>
                <c:pt idx="83141">
                  <c:v>83.14100000000002</c:v>
                </c:pt>
                <c:pt idx="83142">
                  <c:v>83.141999999999996</c:v>
                </c:pt>
                <c:pt idx="83143">
                  <c:v>83.143000000000029</c:v>
                </c:pt>
                <c:pt idx="83144">
                  <c:v>83.144000000000005</c:v>
                </c:pt>
                <c:pt idx="83145">
                  <c:v>83.145000000000039</c:v>
                </c:pt>
                <c:pt idx="83146">
                  <c:v>83.146000000000015</c:v>
                </c:pt>
                <c:pt idx="83147">
                  <c:v>83.146999999999991</c:v>
                </c:pt>
                <c:pt idx="83148">
                  <c:v>83.148000000000025</c:v>
                </c:pt>
                <c:pt idx="83149">
                  <c:v>83.149000000000001</c:v>
                </c:pt>
                <c:pt idx="83150">
                  <c:v>83.150000000000034</c:v>
                </c:pt>
                <c:pt idx="83151">
                  <c:v>83.15100000000001</c:v>
                </c:pt>
                <c:pt idx="83152">
                  <c:v>83.152000000000044</c:v>
                </c:pt>
                <c:pt idx="83153">
                  <c:v>83.15300000000002</c:v>
                </c:pt>
                <c:pt idx="83154">
                  <c:v>83.153999999999996</c:v>
                </c:pt>
                <c:pt idx="83155">
                  <c:v>83.15500000000003</c:v>
                </c:pt>
                <c:pt idx="83156">
                  <c:v>83.156000000000006</c:v>
                </c:pt>
                <c:pt idx="83157">
                  <c:v>83.157000000000039</c:v>
                </c:pt>
                <c:pt idx="83158">
                  <c:v>83.158000000000015</c:v>
                </c:pt>
                <c:pt idx="83159">
                  <c:v>83.158999999999992</c:v>
                </c:pt>
                <c:pt idx="83160">
                  <c:v>83.160000000000025</c:v>
                </c:pt>
                <c:pt idx="83161">
                  <c:v>83.161000000000001</c:v>
                </c:pt>
                <c:pt idx="83162">
                  <c:v>83.162000000000035</c:v>
                </c:pt>
                <c:pt idx="83163">
                  <c:v>83.163000000000011</c:v>
                </c:pt>
                <c:pt idx="83164">
                  <c:v>83.164000000000044</c:v>
                </c:pt>
                <c:pt idx="83165">
                  <c:v>83.16500000000002</c:v>
                </c:pt>
                <c:pt idx="83166">
                  <c:v>83.165999999999997</c:v>
                </c:pt>
                <c:pt idx="83167">
                  <c:v>83.16700000000003</c:v>
                </c:pt>
                <c:pt idx="83168">
                  <c:v>83.168000000000006</c:v>
                </c:pt>
                <c:pt idx="83169">
                  <c:v>83.16900000000004</c:v>
                </c:pt>
                <c:pt idx="83170">
                  <c:v>83.170000000000016</c:v>
                </c:pt>
                <c:pt idx="83171">
                  <c:v>83.170999999999992</c:v>
                </c:pt>
                <c:pt idx="83172">
                  <c:v>83.172000000000025</c:v>
                </c:pt>
                <c:pt idx="83173">
                  <c:v>83.173000000000002</c:v>
                </c:pt>
                <c:pt idx="83174">
                  <c:v>83.174000000000035</c:v>
                </c:pt>
                <c:pt idx="83175">
                  <c:v>83.175000000000011</c:v>
                </c:pt>
                <c:pt idx="83176">
                  <c:v>83.176000000000045</c:v>
                </c:pt>
                <c:pt idx="83177">
                  <c:v>83.177000000000021</c:v>
                </c:pt>
                <c:pt idx="83178">
                  <c:v>83.177999999999997</c:v>
                </c:pt>
                <c:pt idx="83179">
                  <c:v>83.17900000000003</c:v>
                </c:pt>
                <c:pt idx="83180">
                  <c:v>83.18</c:v>
                </c:pt>
                <c:pt idx="83181">
                  <c:v>83.18100000000004</c:v>
                </c:pt>
                <c:pt idx="83182">
                  <c:v>83.182000000000016</c:v>
                </c:pt>
                <c:pt idx="83183">
                  <c:v>83.182999999999993</c:v>
                </c:pt>
                <c:pt idx="83184">
                  <c:v>83.184000000000026</c:v>
                </c:pt>
                <c:pt idx="83185">
                  <c:v>83.185000000000002</c:v>
                </c:pt>
                <c:pt idx="83186">
                  <c:v>83.186000000000035</c:v>
                </c:pt>
                <c:pt idx="83187">
                  <c:v>83.187000000000012</c:v>
                </c:pt>
                <c:pt idx="83188">
                  <c:v>83.188000000000045</c:v>
                </c:pt>
                <c:pt idx="83189">
                  <c:v>83.189000000000021</c:v>
                </c:pt>
                <c:pt idx="83190">
                  <c:v>83.19</c:v>
                </c:pt>
                <c:pt idx="83191">
                  <c:v>83.191000000000031</c:v>
                </c:pt>
                <c:pt idx="83192">
                  <c:v>83.192000000000007</c:v>
                </c:pt>
                <c:pt idx="83193">
                  <c:v>83.19300000000004</c:v>
                </c:pt>
                <c:pt idx="83194">
                  <c:v>83.194000000000017</c:v>
                </c:pt>
                <c:pt idx="83195">
                  <c:v>83.194999999999993</c:v>
                </c:pt>
                <c:pt idx="83196">
                  <c:v>83.196000000000026</c:v>
                </c:pt>
                <c:pt idx="83197">
                  <c:v>83.197000000000003</c:v>
                </c:pt>
                <c:pt idx="83198">
                  <c:v>83.198000000000036</c:v>
                </c:pt>
                <c:pt idx="83199">
                  <c:v>83.199000000000012</c:v>
                </c:pt>
                <c:pt idx="83200">
                  <c:v>83.200000000000045</c:v>
                </c:pt>
                <c:pt idx="83201">
                  <c:v>83.201000000000022</c:v>
                </c:pt>
                <c:pt idx="83202">
                  <c:v>83.201999999999998</c:v>
                </c:pt>
                <c:pt idx="83203">
                  <c:v>83.203000000000031</c:v>
                </c:pt>
                <c:pt idx="83204">
                  <c:v>83.204000000000008</c:v>
                </c:pt>
                <c:pt idx="83205">
                  <c:v>83.205000000000041</c:v>
                </c:pt>
                <c:pt idx="83206">
                  <c:v>83.206000000000017</c:v>
                </c:pt>
                <c:pt idx="83207">
                  <c:v>83.206999999999994</c:v>
                </c:pt>
                <c:pt idx="83208">
                  <c:v>83.208000000000027</c:v>
                </c:pt>
                <c:pt idx="83209">
                  <c:v>83.209000000000003</c:v>
                </c:pt>
                <c:pt idx="83210">
                  <c:v>83.210000000000036</c:v>
                </c:pt>
                <c:pt idx="83211">
                  <c:v>83.211000000000013</c:v>
                </c:pt>
                <c:pt idx="83212">
                  <c:v>83.212000000000046</c:v>
                </c:pt>
                <c:pt idx="83213">
                  <c:v>83.213000000000022</c:v>
                </c:pt>
                <c:pt idx="83214">
                  <c:v>83.213999999999999</c:v>
                </c:pt>
                <c:pt idx="83215">
                  <c:v>83.215000000000032</c:v>
                </c:pt>
                <c:pt idx="83216">
                  <c:v>83.216000000000008</c:v>
                </c:pt>
                <c:pt idx="83217">
                  <c:v>83.217000000000041</c:v>
                </c:pt>
                <c:pt idx="83218">
                  <c:v>83.218000000000018</c:v>
                </c:pt>
                <c:pt idx="83219">
                  <c:v>83.218999999999994</c:v>
                </c:pt>
                <c:pt idx="83220">
                  <c:v>83.220000000000027</c:v>
                </c:pt>
                <c:pt idx="83221">
                  <c:v>83.221000000000004</c:v>
                </c:pt>
                <c:pt idx="83222">
                  <c:v>83.222000000000037</c:v>
                </c:pt>
                <c:pt idx="83223">
                  <c:v>83.223000000000013</c:v>
                </c:pt>
                <c:pt idx="83224">
                  <c:v>83.224000000000046</c:v>
                </c:pt>
                <c:pt idx="83225">
                  <c:v>83.225000000000023</c:v>
                </c:pt>
                <c:pt idx="83226">
                  <c:v>83.225999999999999</c:v>
                </c:pt>
                <c:pt idx="83227">
                  <c:v>83.227000000000032</c:v>
                </c:pt>
                <c:pt idx="83228">
                  <c:v>83.228000000000009</c:v>
                </c:pt>
                <c:pt idx="83229">
                  <c:v>83.229000000000042</c:v>
                </c:pt>
                <c:pt idx="83230">
                  <c:v>83.230000000000018</c:v>
                </c:pt>
                <c:pt idx="83231">
                  <c:v>83.230999999999995</c:v>
                </c:pt>
                <c:pt idx="83232">
                  <c:v>83.232000000000028</c:v>
                </c:pt>
                <c:pt idx="83233">
                  <c:v>83.233000000000004</c:v>
                </c:pt>
                <c:pt idx="83234">
                  <c:v>83.234000000000037</c:v>
                </c:pt>
                <c:pt idx="83235">
                  <c:v>83.235000000000014</c:v>
                </c:pt>
                <c:pt idx="83236">
                  <c:v>83.23599999999999</c:v>
                </c:pt>
                <c:pt idx="83237">
                  <c:v>83.237000000000023</c:v>
                </c:pt>
                <c:pt idx="83238">
                  <c:v>83.238</c:v>
                </c:pt>
                <c:pt idx="83239">
                  <c:v>83.239000000000033</c:v>
                </c:pt>
                <c:pt idx="83240">
                  <c:v>83.240000000000009</c:v>
                </c:pt>
                <c:pt idx="83241">
                  <c:v>83.241000000000042</c:v>
                </c:pt>
                <c:pt idx="83242">
                  <c:v>83.242000000000019</c:v>
                </c:pt>
                <c:pt idx="83243">
                  <c:v>83.242999999999995</c:v>
                </c:pt>
                <c:pt idx="83244">
                  <c:v>83.244000000000028</c:v>
                </c:pt>
                <c:pt idx="83245">
                  <c:v>83.245000000000005</c:v>
                </c:pt>
                <c:pt idx="83246">
                  <c:v>83.246000000000038</c:v>
                </c:pt>
                <c:pt idx="83247">
                  <c:v>83.247000000000014</c:v>
                </c:pt>
                <c:pt idx="83248">
                  <c:v>83.24799999999999</c:v>
                </c:pt>
                <c:pt idx="83249">
                  <c:v>83.249000000000024</c:v>
                </c:pt>
                <c:pt idx="83250">
                  <c:v>83.25</c:v>
                </c:pt>
                <c:pt idx="83251">
                  <c:v>83.251000000000033</c:v>
                </c:pt>
                <c:pt idx="83252">
                  <c:v>83.25200000000001</c:v>
                </c:pt>
                <c:pt idx="83253">
                  <c:v>83.253000000000043</c:v>
                </c:pt>
                <c:pt idx="83254">
                  <c:v>83.254000000000019</c:v>
                </c:pt>
                <c:pt idx="83255">
                  <c:v>83.254999999999995</c:v>
                </c:pt>
                <c:pt idx="83256">
                  <c:v>83.256000000000029</c:v>
                </c:pt>
                <c:pt idx="83257">
                  <c:v>83.257000000000005</c:v>
                </c:pt>
                <c:pt idx="83258">
                  <c:v>83.258000000000038</c:v>
                </c:pt>
                <c:pt idx="83259">
                  <c:v>83.259000000000015</c:v>
                </c:pt>
                <c:pt idx="83260">
                  <c:v>83.259999999999991</c:v>
                </c:pt>
                <c:pt idx="83261">
                  <c:v>83.261000000000024</c:v>
                </c:pt>
                <c:pt idx="83262">
                  <c:v>83.262</c:v>
                </c:pt>
                <c:pt idx="83263">
                  <c:v>83.263000000000034</c:v>
                </c:pt>
                <c:pt idx="83264">
                  <c:v>83.26400000000001</c:v>
                </c:pt>
                <c:pt idx="83265">
                  <c:v>83.265000000000043</c:v>
                </c:pt>
                <c:pt idx="83266">
                  <c:v>83.26600000000002</c:v>
                </c:pt>
                <c:pt idx="83267">
                  <c:v>83.266999999999996</c:v>
                </c:pt>
                <c:pt idx="83268">
                  <c:v>83.268000000000029</c:v>
                </c:pt>
                <c:pt idx="83269">
                  <c:v>83.269000000000005</c:v>
                </c:pt>
                <c:pt idx="83270">
                  <c:v>83.270000000000039</c:v>
                </c:pt>
                <c:pt idx="83271">
                  <c:v>83.271000000000015</c:v>
                </c:pt>
                <c:pt idx="83272">
                  <c:v>83.271999999999991</c:v>
                </c:pt>
                <c:pt idx="83273">
                  <c:v>83.273000000000025</c:v>
                </c:pt>
                <c:pt idx="83274">
                  <c:v>83.274000000000001</c:v>
                </c:pt>
                <c:pt idx="83275">
                  <c:v>83.275000000000034</c:v>
                </c:pt>
                <c:pt idx="83276">
                  <c:v>83.27600000000001</c:v>
                </c:pt>
                <c:pt idx="83277">
                  <c:v>83.277000000000044</c:v>
                </c:pt>
                <c:pt idx="83278">
                  <c:v>83.27800000000002</c:v>
                </c:pt>
                <c:pt idx="83279">
                  <c:v>83.278999999999996</c:v>
                </c:pt>
                <c:pt idx="83280">
                  <c:v>83.28000000000003</c:v>
                </c:pt>
                <c:pt idx="83281">
                  <c:v>83.281000000000006</c:v>
                </c:pt>
                <c:pt idx="83282">
                  <c:v>83.282000000000039</c:v>
                </c:pt>
                <c:pt idx="83283">
                  <c:v>83.283000000000015</c:v>
                </c:pt>
                <c:pt idx="83284">
                  <c:v>83.283999999999992</c:v>
                </c:pt>
                <c:pt idx="83285">
                  <c:v>83.285000000000025</c:v>
                </c:pt>
                <c:pt idx="83286">
                  <c:v>83.286000000000001</c:v>
                </c:pt>
                <c:pt idx="83287">
                  <c:v>83.287000000000035</c:v>
                </c:pt>
                <c:pt idx="83288">
                  <c:v>83.288000000000011</c:v>
                </c:pt>
                <c:pt idx="83289">
                  <c:v>83.289000000000044</c:v>
                </c:pt>
                <c:pt idx="83290">
                  <c:v>83.29000000000002</c:v>
                </c:pt>
                <c:pt idx="83291">
                  <c:v>83.290999999999997</c:v>
                </c:pt>
                <c:pt idx="83292">
                  <c:v>83.29200000000003</c:v>
                </c:pt>
                <c:pt idx="83293">
                  <c:v>83.293000000000006</c:v>
                </c:pt>
                <c:pt idx="83294">
                  <c:v>83.29400000000004</c:v>
                </c:pt>
                <c:pt idx="83295">
                  <c:v>83.295000000000016</c:v>
                </c:pt>
                <c:pt idx="83296">
                  <c:v>83.295999999999992</c:v>
                </c:pt>
                <c:pt idx="83297">
                  <c:v>83.297000000000025</c:v>
                </c:pt>
                <c:pt idx="83298">
                  <c:v>83.298000000000002</c:v>
                </c:pt>
                <c:pt idx="83299">
                  <c:v>83.299000000000035</c:v>
                </c:pt>
                <c:pt idx="83300">
                  <c:v>83.300000000000011</c:v>
                </c:pt>
                <c:pt idx="83301">
                  <c:v>83.301000000000045</c:v>
                </c:pt>
                <c:pt idx="83302">
                  <c:v>83.302000000000021</c:v>
                </c:pt>
                <c:pt idx="83303">
                  <c:v>83.302999999999997</c:v>
                </c:pt>
                <c:pt idx="83304">
                  <c:v>83.30400000000003</c:v>
                </c:pt>
                <c:pt idx="83305">
                  <c:v>83.305000000000007</c:v>
                </c:pt>
                <c:pt idx="83306">
                  <c:v>83.30600000000004</c:v>
                </c:pt>
                <c:pt idx="83307">
                  <c:v>83.307000000000016</c:v>
                </c:pt>
                <c:pt idx="83308">
                  <c:v>83.307999999999993</c:v>
                </c:pt>
                <c:pt idx="83309">
                  <c:v>83.309000000000026</c:v>
                </c:pt>
                <c:pt idx="83310">
                  <c:v>83.31</c:v>
                </c:pt>
                <c:pt idx="83311">
                  <c:v>83.311000000000035</c:v>
                </c:pt>
                <c:pt idx="83312">
                  <c:v>83.312000000000012</c:v>
                </c:pt>
                <c:pt idx="83313">
                  <c:v>83.313000000000045</c:v>
                </c:pt>
                <c:pt idx="83314">
                  <c:v>83.314000000000021</c:v>
                </c:pt>
                <c:pt idx="83315">
                  <c:v>83.314999999999998</c:v>
                </c:pt>
                <c:pt idx="83316">
                  <c:v>83.316000000000031</c:v>
                </c:pt>
                <c:pt idx="83317">
                  <c:v>83.317000000000007</c:v>
                </c:pt>
                <c:pt idx="83318">
                  <c:v>83.31800000000004</c:v>
                </c:pt>
                <c:pt idx="83319">
                  <c:v>83.319000000000017</c:v>
                </c:pt>
                <c:pt idx="83320">
                  <c:v>83.32</c:v>
                </c:pt>
                <c:pt idx="83321">
                  <c:v>83.321000000000026</c:v>
                </c:pt>
                <c:pt idx="83322">
                  <c:v>83.322000000000003</c:v>
                </c:pt>
                <c:pt idx="83323">
                  <c:v>83.323000000000036</c:v>
                </c:pt>
                <c:pt idx="83324">
                  <c:v>83.324000000000012</c:v>
                </c:pt>
                <c:pt idx="83325">
                  <c:v>83.325000000000045</c:v>
                </c:pt>
                <c:pt idx="83326">
                  <c:v>83.326000000000022</c:v>
                </c:pt>
                <c:pt idx="83327">
                  <c:v>83.326999999999998</c:v>
                </c:pt>
                <c:pt idx="83328">
                  <c:v>83.328000000000031</c:v>
                </c:pt>
                <c:pt idx="83329">
                  <c:v>83.329000000000008</c:v>
                </c:pt>
                <c:pt idx="83330">
                  <c:v>83.330000000000041</c:v>
                </c:pt>
                <c:pt idx="83331">
                  <c:v>83.331000000000017</c:v>
                </c:pt>
                <c:pt idx="83332">
                  <c:v>83.331999999999994</c:v>
                </c:pt>
                <c:pt idx="83333">
                  <c:v>83.333000000000027</c:v>
                </c:pt>
                <c:pt idx="83334">
                  <c:v>83.334000000000003</c:v>
                </c:pt>
                <c:pt idx="83335">
                  <c:v>83.335000000000036</c:v>
                </c:pt>
                <c:pt idx="83336">
                  <c:v>83.336000000000013</c:v>
                </c:pt>
                <c:pt idx="83337">
                  <c:v>83.337000000000046</c:v>
                </c:pt>
                <c:pt idx="83338">
                  <c:v>83.338000000000022</c:v>
                </c:pt>
                <c:pt idx="83339">
                  <c:v>83.338999999999999</c:v>
                </c:pt>
                <c:pt idx="83340">
                  <c:v>83.340000000000032</c:v>
                </c:pt>
                <c:pt idx="83341">
                  <c:v>83.341000000000008</c:v>
                </c:pt>
                <c:pt idx="83342">
                  <c:v>83.342000000000041</c:v>
                </c:pt>
                <c:pt idx="83343">
                  <c:v>83.343000000000018</c:v>
                </c:pt>
                <c:pt idx="83344">
                  <c:v>83.343999999999994</c:v>
                </c:pt>
                <c:pt idx="83345">
                  <c:v>83.345000000000027</c:v>
                </c:pt>
                <c:pt idx="83346">
                  <c:v>83.346000000000004</c:v>
                </c:pt>
                <c:pt idx="83347">
                  <c:v>83.347000000000037</c:v>
                </c:pt>
                <c:pt idx="83348">
                  <c:v>83.348000000000013</c:v>
                </c:pt>
                <c:pt idx="83349">
                  <c:v>83.349000000000046</c:v>
                </c:pt>
                <c:pt idx="83350">
                  <c:v>83.350000000000023</c:v>
                </c:pt>
                <c:pt idx="83351">
                  <c:v>83.350999999999999</c:v>
                </c:pt>
                <c:pt idx="83352">
                  <c:v>83.352000000000032</c:v>
                </c:pt>
                <c:pt idx="83353">
                  <c:v>83.353000000000009</c:v>
                </c:pt>
                <c:pt idx="83354">
                  <c:v>83.354000000000042</c:v>
                </c:pt>
                <c:pt idx="83355">
                  <c:v>83.355000000000018</c:v>
                </c:pt>
                <c:pt idx="83356">
                  <c:v>83.355999999999995</c:v>
                </c:pt>
                <c:pt idx="83357">
                  <c:v>83.357000000000028</c:v>
                </c:pt>
                <c:pt idx="83358">
                  <c:v>83.358000000000004</c:v>
                </c:pt>
                <c:pt idx="83359">
                  <c:v>83.359000000000037</c:v>
                </c:pt>
                <c:pt idx="83360">
                  <c:v>83.360000000000014</c:v>
                </c:pt>
                <c:pt idx="83361">
                  <c:v>83.36099999999999</c:v>
                </c:pt>
                <c:pt idx="83362">
                  <c:v>83.362000000000023</c:v>
                </c:pt>
                <c:pt idx="83363">
                  <c:v>83.363</c:v>
                </c:pt>
                <c:pt idx="83364">
                  <c:v>83.364000000000033</c:v>
                </c:pt>
                <c:pt idx="83365">
                  <c:v>83.365000000000009</c:v>
                </c:pt>
                <c:pt idx="83366">
                  <c:v>83.366000000000042</c:v>
                </c:pt>
                <c:pt idx="83367">
                  <c:v>83.367000000000019</c:v>
                </c:pt>
                <c:pt idx="83368">
                  <c:v>83.367999999999995</c:v>
                </c:pt>
                <c:pt idx="83369">
                  <c:v>83.369000000000028</c:v>
                </c:pt>
                <c:pt idx="83370">
                  <c:v>83.37</c:v>
                </c:pt>
                <c:pt idx="83371">
                  <c:v>83.371000000000038</c:v>
                </c:pt>
                <c:pt idx="83372">
                  <c:v>83.372000000000014</c:v>
                </c:pt>
                <c:pt idx="83373">
                  <c:v>83.37299999999999</c:v>
                </c:pt>
                <c:pt idx="83374">
                  <c:v>83.374000000000024</c:v>
                </c:pt>
                <c:pt idx="83375">
                  <c:v>83.375</c:v>
                </c:pt>
                <c:pt idx="83376">
                  <c:v>83.376000000000033</c:v>
                </c:pt>
                <c:pt idx="83377">
                  <c:v>83.37700000000001</c:v>
                </c:pt>
                <c:pt idx="83378">
                  <c:v>83.378000000000043</c:v>
                </c:pt>
                <c:pt idx="83379">
                  <c:v>83.379000000000019</c:v>
                </c:pt>
                <c:pt idx="83380">
                  <c:v>83.38</c:v>
                </c:pt>
                <c:pt idx="83381">
                  <c:v>83.381000000000029</c:v>
                </c:pt>
                <c:pt idx="83382">
                  <c:v>83.382000000000005</c:v>
                </c:pt>
                <c:pt idx="83383">
                  <c:v>83.383000000000038</c:v>
                </c:pt>
                <c:pt idx="83384">
                  <c:v>83.384000000000015</c:v>
                </c:pt>
                <c:pt idx="83385">
                  <c:v>83.384999999999991</c:v>
                </c:pt>
                <c:pt idx="83386">
                  <c:v>83.386000000000024</c:v>
                </c:pt>
                <c:pt idx="83387">
                  <c:v>83.387</c:v>
                </c:pt>
                <c:pt idx="83388">
                  <c:v>83.388000000000034</c:v>
                </c:pt>
                <c:pt idx="83389">
                  <c:v>83.38900000000001</c:v>
                </c:pt>
                <c:pt idx="83390">
                  <c:v>83.390000000000043</c:v>
                </c:pt>
                <c:pt idx="83391">
                  <c:v>83.39100000000002</c:v>
                </c:pt>
                <c:pt idx="83392">
                  <c:v>83.391999999999996</c:v>
                </c:pt>
                <c:pt idx="83393">
                  <c:v>83.393000000000029</c:v>
                </c:pt>
                <c:pt idx="83394">
                  <c:v>83.394000000000005</c:v>
                </c:pt>
                <c:pt idx="83395">
                  <c:v>83.395000000000039</c:v>
                </c:pt>
                <c:pt idx="83396">
                  <c:v>83.396000000000015</c:v>
                </c:pt>
                <c:pt idx="83397">
                  <c:v>83.396999999999991</c:v>
                </c:pt>
                <c:pt idx="83398">
                  <c:v>83.398000000000025</c:v>
                </c:pt>
                <c:pt idx="83399">
                  <c:v>83.399000000000001</c:v>
                </c:pt>
                <c:pt idx="83400">
                  <c:v>83.400000000000034</c:v>
                </c:pt>
                <c:pt idx="83401">
                  <c:v>83.40100000000001</c:v>
                </c:pt>
                <c:pt idx="83402">
                  <c:v>83.402000000000044</c:v>
                </c:pt>
                <c:pt idx="83403">
                  <c:v>83.40300000000002</c:v>
                </c:pt>
                <c:pt idx="83404">
                  <c:v>83.403999999999996</c:v>
                </c:pt>
                <c:pt idx="83405">
                  <c:v>83.40500000000003</c:v>
                </c:pt>
                <c:pt idx="83406">
                  <c:v>83.406000000000006</c:v>
                </c:pt>
                <c:pt idx="83407">
                  <c:v>83.407000000000039</c:v>
                </c:pt>
                <c:pt idx="83408">
                  <c:v>83.408000000000015</c:v>
                </c:pt>
                <c:pt idx="83409">
                  <c:v>83.408999999999992</c:v>
                </c:pt>
                <c:pt idx="83410">
                  <c:v>83.410000000000025</c:v>
                </c:pt>
                <c:pt idx="83411">
                  <c:v>83.411000000000001</c:v>
                </c:pt>
                <c:pt idx="83412">
                  <c:v>83.412000000000035</c:v>
                </c:pt>
                <c:pt idx="83413">
                  <c:v>83.413000000000011</c:v>
                </c:pt>
                <c:pt idx="83414">
                  <c:v>83.414000000000044</c:v>
                </c:pt>
                <c:pt idx="83415">
                  <c:v>83.41500000000002</c:v>
                </c:pt>
                <c:pt idx="83416">
                  <c:v>83.415999999999997</c:v>
                </c:pt>
                <c:pt idx="83417">
                  <c:v>83.41700000000003</c:v>
                </c:pt>
                <c:pt idx="83418">
                  <c:v>83.418000000000006</c:v>
                </c:pt>
                <c:pt idx="83419">
                  <c:v>83.41900000000004</c:v>
                </c:pt>
                <c:pt idx="83420">
                  <c:v>83.420000000000016</c:v>
                </c:pt>
                <c:pt idx="83421">
                  <c:v>83.420999999999992</c:v>
                </c:pt>
                <c:pt idx="83422">
                  <c:v>83.422000000000025</c:v>
                </c:pt>
                <c:pt idx="83423">
                  <c:v>83.423000000000002</c:v>
                </c:pt>
                <c:pt idx="83424">
                  <c:v>83.424000000000035</c:v>
                </c:pt>
                <c:pt idx="83425">
                  <c:v>83.425000000000011</c:v>
                </c:pt>
                <c:pt idx="83426">
                  <c:v>83.426000000000045</c:v>
                </c:pt>
                <c:pt idx="83427">
                  <c:v>83.427000000000021</c:v>
                </c:pt>
                <c:pt idx="83428">
                  <c:v>83.427999999999997</c:v>
                </c:pt>
                <c:pt idx="83429">
                  <c:v>83.42900000000003</c:v>
                </c:pt>
                <c:pt idx="83430">
                  <c:v>83.43</c:v>
                </c:pt>
                <c:pt idx="83431">
                  <c:v>83.43100000000004</c:v>
                </c:pt>
                <c:pt idx="83432">
                  <c:v>83.432000000000016</c:v>
                </c:pt>
                <c:pt idx="83433">
                  <c:v>83.432999999999993</c:v>
                </c:pt>
                <c:pt idx="83434">
                  <c:v>83.434000000000026</c:v>
                </c:pt>
                <c:pt idx="83435">
                  <c:v>83.435000000000002</c:v>
                </c:pt>
                <c:pt idx="83436">
                  <c:v>83.436000000000035</c:v>
                </c:pt>
                <c:pt idx="83437">
                  <c:v>83.437000000000012</c:v>
                </c:pt>
                <c:pt idx="83438">
                  <c:v>83.438000000000045</c:v>
                </c:pt>
                <c:pt idx="83439">
                  <c:v>83.439000000000021</c:v>
                </c:pt>
                <c:pt idx="83440">
                  <c:v>83.44</c:v>
                </c:pt>
                <c:pt idx="83441">
                  <c:v>83.441000000000031</c:v>
                </c:pt>
                <c:pt idx="83442">
                  <c:v>83.442000000000007</c:v>
                </c:pt>
                <c:pt idx="83443">
                  <c:v>83.44300000000004</c:v>
                </c:pt>
                <c:pt idx="83444">
                  <c:v>83.444000000000017</c:v>
                </c:pt>
                <c:pt idx="83445">
                  <c:v>83.444999999999993</c:v>
                </c:pt>
                <c:pt idx="83446">
                  <c:v>83.446000000000026</c:v>
                </c:pt>
                <c:pt idx="83447">
                  <c:v>83.447000000000003</c:v>
                </c:pt>
                <c:pt idx="83448">
                  <c:v>83.448000000000036</c:v>
                </c:pt>
                <c:pt idx="83449">
                  <c:v>83.449000000000012</c:v>
                </c:pt>
                <c:pt idx="83450">
                  <c:v>83.450000000000045</c:v>
                </c:pt>
                <c:pt idx="83451">
                  <c:v>83.451000000000022</c:v>
                </c:pt>
                <c:pt idx="83452">
                  <c:v>83.451999999999998</c:v>
                </c:pt>
                <c:pt idx="83453">
                  <c:v>83.453000000000031</c:v>
                </c:pt>
                <c:pt idx="83454">
                  <c:v>83.454000000000008</c:v>
                </c:pt>
                <c:pt idx="83455">
                  <c:v>83.455000000000041</c:v>
                </c:pt>
                <c:pt idx="83456">
                  <c:v>83.456000000000017</c:v>
                </c:pt>
                <c:pt idx="83457">
                  <c:v>83.456999999999994</c:v>
                </c:pt>
                <c:pt idx="83458">
                  <c:v>83.458000000000027</c:v>
                </c:pt>
                <c:pt idx="83459">
                  <c:v>83.459000000000003</c:v>
                </c:pt>
                <c:pt idx="83460">
                  <c:v>83.460000000000036</c:v>
                </c:pt>
                <c:pt idx="83461">
                  <c:v>83.461000000000013</c:v>
                </c:pt>
                <c:pt idx="83462">
                  <c:v>83.462000000000046</c:v>
                </c:pt>
                <c:pt idx="83463">
                  <c:v>83.463000000000022</c:v>
                </c:pt>
                <c:pt idx="83464">
                  <c:v>83.463999999999999</c:v>
                </c:pt>
                <c:pt idx="83465">
                  <c:v>83.465000000000032</c:v>
                </c:pt>
                <c:pt idx="83466">
                  <c:v>83.466000000000008</c:v>
                </c:pt>
                <c:pt idx="83467">
                  <c:v>83.467000000000041</c:v>
                </c:pt>
                <c:pt idx="83468">
                  <c:v>83.468000000000018</c:v>
                </c:pt>
                <c:pt idx="83469">
                  <c:v>83.468999999999994</c:v>
                </c:pt>
                <c:pt idx="83470">
                  <c:v>83.470000000000027</c:v>
                </c:pt>
                <c:pt idx="83471">
                  <c:v>83.471000000000004</c:v>
                </c:pt>
                <c:pt idx="83472">
                  <c:v>83.472000000000037</c:v>
                </c:pt>
                <c:pt idx="83473">
                  <c:v>83.473000000000013</c:v>
                </c:pt>
                <c:pt idx="83474">
                  <c:v>83.474000000000046</c:v>
                </c:pt>
                <c:pt idx="83475">
                  <c:v>83.475000000000023</c:v>
                </c:pt>
                <c:pt idx="83476">
                  <c:v>83.475999999999999</c:v>
                </c:pt>
                <c:pt idx="83477">
                  <c:v>83.477000000000032</c:v>
                </c:pt>
                <c:pt idx="83478">
                  <c:v>83.478000000000009</c:v>
                </c:pt>
                <c:pt idx="83479">
                  <c:v>83.479000000000042</c:v>
                </c:pt>
                <c:pt idx="83480">
                  <c:v>83.480000000000018</c:v>
                </c:pt>
                <c:pt idx="83481">
                  <c:v>83.480999999999995</c:v>
                </c:pt>
                <c:pt idx="83482">
                  <c:v>83.482000000000028</c:v>
                </c:pt>
                <c:pt idx="83483">
                  <c:v>83.483000000000004</c:v>
                </c:pt>
                <c:pt idx="83484">
                  <c:v>83.484000000000037</c:v>
                </c:pt>
                <c:pt idx="83485">
                  <c:v>83.485000000000014</c:v>
                </c:pt>
                <c:pt idx="83486">
                  <c:v>83.48599999999999</c:v>
                </c:pt>
                <c:pt idx="83487">
                  <c:v>83.487000000000023</c:v>
                </c:pt>
                <c:pt idx="83488">
                  <c:v>83.488</c:v>
                </c:pt>
                <c:pt idx="83489">
                  <c:v>83.489000000000033</c:v>
                </c:pt>
                <c:pt idx="83490">
                  <c:v>83.490000000000009</c:v>
                </c:pt>
                <c:pt idx="83491">
                  <c:v>83.491000000000042</c:v>
                </c:pt>
                <c:pt idx="83492">
                  <c:v>83.492000000000019</c:v>
                </c:pt>
                <c:pt idx="83493">
                  <c:v>83.492999999999995</c:v>
                </c:pt>
                <c:pt idx="83494">
                  <c:v>83.494000000000028</c:v>
                </c:pt>
                <c:pt idx="83495">
                  <c:v>83.495000000000005</c:v>
                </c:pt>
                <c:pt idx="83496">
                  <c:v>83.496000000000038</c:v>
                </c:pt>
                <c:pt idx="83497">
                  <c:v>83.497000000000014</c:v>
                </c:pt>
                <c:pt idx="83498">
                  <c:v>83.49799999999999</c:v>
                </c:pt>
                <c:pt idx="83499">
                  <c:v>83.499000000000024</c:v>
                </c:pt>
                <c:pt idx="83500">
                  <c:v>83.5</c:v>
                </c:pt>
                <c:pt idx="83501">
                  <c:v>83.501000000000033</c:v>
                </c:pt>
                <c:pt idx="83502">
                  <c:v>83.50200000000001</c:v>
                </c:pt>
                <c:pt idx="83503">
                  <c:v>83.503000000000043</c:v>
                </c:pt>
                <c:pt idx="83504">
                  <c:v>83.504000000000019</c:v>
                </c:pt>
                <c:pt idx="83505">
                  <c:v>83.504999999999995</c:v>
                </c:pt>
                <c:pt idx="83506">
                  <c:v>83.506000000000029</c:v>
                </c:pt>
                <c:pt idx="83507">
                  <c:v>83.507000000000005</c:v>
                </c:pt>
                <c:pt idx="83508">
                  <c:v>83.508000000000038</c:v>
                </c:pt>
                <c:pt idx="83509">
                  <c:v>83.509000000000015</c:v>
                </c:pt>
                <c:pt idx="83510">
                  <c:v>83.509999999999991</c:v>
                </c:pt>
                <c:pt idx="83511">
                  <c:v>83.511000000000024</c:v>
                </c:pt>
                <c:pt idx="83512">
                  <c:v>83.512</c:v>
                </c:pt>
                <c:pt idx="83513">
                  <c:v>83.513000000000034</c:v>
                </c:pt>
                <c:pt idx="83514">
                  <c:v>83.51400000000001</c:v>
                </c:pt>
                <c:pt idx="83515">
                  <c:v>83.515000000000043</c:v>
                </c:pt>
                <c:pt idx="83516">
                  <c:v>83.51600000000002</c:v>
                </c:pt>
                <c:pt idx="83517">
                  <c:v>83.516999999999996</c:v>
                </c:pt>
                <c:pt idx="83518">
                  <c:v>83.518000000000029</c:v>
                </c:pt>
                <c:pt idx="83519">
                  <c:v>83.519000000000005</c:v>
                </c:pt>
                <c:pt idx="83520">
                  <c:v>83.520000000000039</c:v>
                </c:pt>
                <c:pt idx="83521">
                  <c:v>83.521000000000015</c:v>
                </c:pt>
                <c:pt idx="83522">
                  <c:v>83.521999999999991</c:v>
                </c:pt>
                <c:pt idx="83523">
                  <c:v>83.523000000000025</c:v>
                </c:pt>
                <c:pt idx="83524">
                  <c:v>83.524000000000001</c:v>
                </c:pt>
                <c:pt idx="83525">
                  <c:v>83.525000000000034</c:v>
                </c:pt>
                <c:pt idx="83526">
                  <c:v>83.52600000000001</c:v>
                </c:pt>
                <c:pt idx="83527">
                  <c:v>83.527000000000044</c:v>
                </c:pt>
                <c:pt idx="83528">
                  <c:v>83.52800000000002</c:v>
                </c:pt>
                <c:pt idx="83529">
                  <c:v>83.528999999999996</c:v>
                </c:pt>
                <c:pt idx="83530">
                  <c:v>83.53000000000003</c:v>
                </c:pt>
                <c:pt idx="83531">
                  <c:v>83.531000000000006</c:v>
                </c:pt>
                <c:pt idx="83532">
                  <c:v>83.532000000000039</c:v>
                </c:pt>
                <c:pt idx="83533">
                  <c:v>83.533000000000015</c:v>
                </c:pt>
                <c:pt idx="83534">
                  <c:v>83.533999999999992</c:v>
                </c:pt>
                <c:pt idx="83535">
                  <c:v>83.535000000000025</c:v>
                </c:pt>
                <c:pt idx="83536">
                  <c:v>83.536000000000001</c:v>
                </c:pt>
                <c:pt idx="83537">
                  <c:v>83.537000000000035</c:v>
                </c:pt>
                <c:pt idx="83538">
                  <c:v>83.538000000000011</c:v>
                </c:pt>
                <c:pt idx="83539">
                  <c:v>83.539000000000044</c:v>
                </c:pt>
                <c:pt idx="83540">
                  <c:v>83.54000000000002</c:v>
                </c:pt>
                <c:pt idx="83541">
                  <c:v>83.540999999999997</c:v>
                </c:pt>
                <c:pt idx="83542">
                  <c:v>83.54200000000003</c:v>
                </c:pt>
                <c:pt idx="83543">
                  <c:v>83.543000000000006</c:v>
                </c:pt>
                <c:pt idx="83544">
                  <c:v>83.54400000000004</c:v>
                </c:pt>
                <c:pt idx="83545">
                  <c:v>83.545000000000016</c:v>
                </c:pt>
                <c:pt idx="83546">
                  <c:v>83.545999999999992</c:v>
                </c:pt>
                <c:pt idx="83547">
                  <c:v>83.547000000000025</c:v>
                </c:pt>
                <c:pt idx="83548">
                  <c:v>83.548000000000002</c:v>
                </c:pt>
                <c:pt idx="83549">
                  <c:v>83.549000000000035</c:v>
                </c:pt>
                <c:pt idx="83550">
                  <c:v>83.550000000000011</c:v>
                </c:pt>
                <c:pt idx="83551">
                  <c:v>83.551000000000045</c:v>
                </c:pt>
                <c:pt idx="83552">
                  <c:v>83.552000000000021</c:v>
                </c:pt>
                <c:pt idx="83553">
                  <c:v>83.552999999999997</c:v>
                </c:pt>
                <c:pt idx="83554">
                  <c:v>83.55400000000003</c:v>
                </c:pt>
                <c:pt idx="83555">
                  <c:v>83.555000000000007</c:v>
                </c:pt>
                <c:pt idx="83556">
                  <c:v>83.55600000000004</c:v>
                </c:pt>
                <c:pt idx="83557">
                  <c:v>83.557000000000016</c:v>
                </c:pt>
                <c:pt idx="83558">
                  <c:v>83.557999999999993</c:v>
                </c:pt>
                <c:pt idx="83559">
                  <c:v>83.559000000000026</c:v>
                </c:pt>
                <c:pt idx="83560">
                  <c:v>83.56</c:v>
                </c:pt>
                <c:pt idx="83561">
                  <c:v>83.561000000000035</c:v>
                </c:pt>
                <c:pt idx="83562">
                  <c:v>83.562000000000012</c:v>
                </c:pt>
                <c:pt idx="83563">
                  <c:v>83.563000000000045</c:v>
                </c:pt>
                <c:pt idx="83564">
                  <c:v>83.564000000000021</c:v>
                </c:pt>
                <c:pt idx="83565">
                  <c:v>83.564999999999998</c:v>
                </c:pt>
                <c:pt idx="83566">
                  <c:v>83.566000000000031</c:v>
                </c:pt>
                <c:pt idx="83567">
                  <c:v>83.567000000000007</c:v>
                </c:pt>
                <c:pt idx="83568">
                  <c:v>83.56800000000004</c:v>
                </c:pt>
                <c:pt idx="83569">
                  <c:v>83.569000000000017</c:v>
                </c:pt>
                <c:pt idx="83570">
                  <c:v>83.57</c:v>
                </c:pt>
                <c:pt idx="83571">
                  <c:v>83.571000000000026</c:v>
                </c:pt>
                <c:pt idx="83572">
                  <c:v>83.572000000000003</c:v>
                </c:pt>
                <c:pt idx="83573">
                  <c:v>83.573000000000036</c:v>
                </c:pt>
                <c:pt idx="83574">
                  <c:v>83.574000000000012</c:v>
                </c:pt>
                <c:pt idx="83575">
                  <c:v>83.575000000000045</c:v>
                </c:pt>
                <c:pt idx="83576">
                  <c:v>83.576000000000022</c:v>
                </c:pt>
                <c:pt idx="83577">
                  <c:v>83.576999999999998</c:v>
                </c:pt>
                <c:pt idx="83578">
                  <c:v>83.578000000000031</c:v>
                </c:pt>
                <c:pt idx="83579">
                  <c:v>83.579000000000008</c:v>
                </c:pt>
                <c:pt idx="83580">
                  <c:v>83.580000000000041</c:v>
                </c:pt>
                <c:pt idx="83581">
                  <c:v>83.581000000000017</c:v>
                </c:pt>
                <c:pt idx="83582">
                  <c:v>83.581999999999994</c:v>
                </c:pt>
                <c:pt idx="83583">
                  <c:v>83.583000000000027</c:v>
                </c:pt>
                <c:pt idx="83584">
                  <c:v>83.584000000000003</c:v>
                </c:pt>
                <c:pt idx="83585">
                  <c:v>83.585000000000036</c:v>
                </c:pt>
                <c:pt idx="83586">
                  <c:v>83.586000000000013</c:v>
                </c:pt>
                <c:pt idx="83587">
                  <c:v>83.587000000000046</c:v>
                </c:pt>
                <c:pt idx="83588">
                  <c:v>83.588000000000022</c:v>
                </c:pt>
                <c:pt idx="83589">
                  <c:v>83.588999999999999</c:v>
                </c:pt>
                <c:pt idx="83590">
                  <c:v>83.590000000000032</c:v>
                </c:pt>
                <c:pt idx="83591">
                  <c:v>83.591000000000008</c:v>
                </c:pt>
                <c:pt idx="83592">
                  <c:v>83.592000000000041</c:v>
                </c:pt>
                <c:pt idx="83593">
                  <c:v>83.593000000000018</c:v>
                </c:pt>
                <c:pt idx="83594">
                  <c:v>83.593999999999994</c:v>
                </c:pt>
                <c:pt idx="83595">
                  <c:v>83.595000000000027</c:v>
                </c:pt>
                <c:pt idx="83596">
                  <c:v>83.596000000000004</c:v>
                </c:pt>
                <c:pt idx="83597">
                  <c:v>83.597000000000037</c:v>
                </c:pt>
                <c:pt idx="83598">
                  <c:v>83.598000000000013</c:v>
                </c:pt>
                <c:pt idx="83599">
                  <c:v>83.599000000000046</c:v>
                </c:pt>
                <c:pt idx="83600">
                  <c:v>83.600000000000023</c:v>
                </c:pt>
                <c:pt idx="83601">
                  <c:v>83.600999999999999</c:v>
                </c:pt>
                <c:pt idx="83602">
                  <c:v>83.602000000000032</c:v>
                </c:pt>
                <c:pt idx="83603">
                  <c:v>83.603000000000009</c:v>
                </c:pt>
                <c:pt idx="83604">
                  <c:v>83.604000000000042</c:v>
                </c:pt>
                <c:pt idx="83605">
                  <c:v>83.605000000000018</c:v>
                </c:pt>
                <c:pt idx="83606">
                  <c:v>83.605999999999995</c:v>
                </c:pt>
                <c:pt idx="83607">
                  <c:v>83.607000000000028</c:v>
                </c:pt>
                <c:pt idx="83608">
                  <c:v>83.608000000000004</c:v>
                </c:pt>
                <c:pt idx="83609">
                  <c:v>83.609000000000037</c:v>
                </c:pt>
                <c:pt idx="83610">
                  <c:v>83.610000000000014</c:v>
                </c:pt>
                <c:pt idx="83611">
                  <c:v>83.61099999999999</c:v>
                </c:pt>
                <c:pt idx="83612">
                  <c:v>83.612000000000023</c:v>
                </c:pt>
                <c:pt idx="83613">
                  <c:v>83.613</c:v>
                </c:pt>
                <c:pt idx="83614">
                  <c:v>83.614000000000033</c:v>
                </c:pt>
                <c:pt idx="83615">
                  <c:v>83.615000000000009</c:v>
                </c:pt>
                <c:pt idx="83616">
                  <c:v>83.616000000000042</c:v>
                </c:pt>
                <c:pt idx="83617">
                  <c:v>83.617000000000019</c:v>
                </c:pt>
                <c:pt idx="83618">
                  <c:v>83.617999999999995</c:v>
                </c:pt>
                <c:pt idx="83619">
                  <c:v>83.619000000000028</c:v>
                </c:pt>
                <c:pt idx="83620">
                  <c:v>83.62</c:v>
                </c:pt>
                <c:pt idx="83621">
                  <c:v>83.621000000000038</c:v>
                </c:pt>
                <c:pt idx="83622">
                  <c:v>83.622000000000014</c:v>
                </c:pt>
                <c:pt idx="83623">
                  <c:v>83.62299999999999</c:v>
                </c:pt>
                <c:pt idx="83624">
                  <c:v>83.624000000000024</c:v>
                </c:pt>
                <c:pt idx="83625">
                  <c:v>83.625</c:v>
                </c:pt>
                <c:pt idx="83626">
                  <c:v>83.626000000000033</c:v>
                </c:pt>
                <c:pt idx="83627">
                  <c:v>83.62700000000001</c:v>
                </c:pt>
                <c:pt idx="83628">
                  <c:v>83.628000000000043</c:v>
                </c:pt>
                <c:pt idx="83629">
                  <c:v>83.629000000000019</c:v>
                </c:pt>
                <c:pt idx="83630">
                  <c:v>83.63</c:v>
                </c:pt>
                <c:pt idx="83631">
                  <c:v>83.631000000000029</c:v>
                </c:pt>
                <c:pt idx="83632">
                  <c:v>83.632000000000005</c:v>
                </c:pt>
                <c:pt idx="83633">
                  <c:v>83.633000000000038</c:v>
                </c:pt>
                <c:pt idx="83634">
                  <c:v>83.634000000000015</c:v>
                </c:pt>
                <c:pt idx="83635">
                  <c:v>83.634999999999991</c:v>
                </c:pt>
                <c:pt idx="83636">
                  <c:v>83.636000000000024</c:v>
                </c:pt>
                <c:pt idx="83637">
                  <c:v>83.637</c:v>
                </c:pt>
                <c:pt idx="83638">
                  <c:v>83.638000000000034</c:v>
                </c:pt>
                <c:pt idx="83639">
                  <c:v>83.63900000000001</c:v>
                </c:pt>
                <c:pt idx="83640">
                  <c:v>83.640000000000043</c:v>
                </c:pt>
                <c:pt idx="83641">
                  <c:v>83.64100000000002</c:v>
                </c:pt>
                <c:pt idx="83642">
                  <c:v>83.641999999999996</c:v>
                </c:pt>
                <c:pt idx="83643">
                  <c:v>83.643000000000029</c:v>
                </c:pt>
                <c:pt idx="83644">
                  <c:v>83.644000000000005</c:v>
                </c:pt>
                <c:pt idx="83645">
                  <c:v>83.645000000000039</c:v>
                </c:pt>
                <c:pt idx="83646">
                  <c:v>83.646000000000015</c:v>
                </c:pt>
                <c:pt idx="83647">
                  <c:v>83.646999999999991</c:v>
                </c:pt>
                <c:pt idx="83648">
                  <c:v>83.648000000000025</c:v>
                </c:pt>
                <c:pt idx="83649">
                  <c:v>83.649000000000001</c:v>
                </c:pt>
                <c:pt idx="83650">
                  <c:v>83.650000000000034</c:v>
                </c:pt>
                <c:pt idx="83651">
                  <c:v>83.65100000000001</c:v>
                </c:pt>
                <c:pt idx="83652">
                  <c:v>83.652000000000044</c:v>
                </c:pt>
                <c:pt idx="83653">
                  <c:v>83.65300000000002</c:v>
                </c:pt>
                <c:pt idx="83654">
                  <c:v>83.653999999999996</c:v>
                </c:pt>
                <c:pt idx="83655">
                  <c:v>83.65500000000003</c:v>
                </c:pt>
                <c:pt idx="83656">
                  <c:v>83.656000000000006</c:v>
                </c:pt>
                <c:pt idx="83657">
                  <c:v>83.657000000000039</c:v>
                </c:pt>
                <c:pt idx="83658">
                  <c:v>83.658000000000015</c:v>
                </c:pt>
                <c:pt idx="83659">
                  <c:v>83.658999999999992</c:v>
                </c:pt>
                <c:pt idx="83660">
                  <c:v>83.660000000000025</c:v>
                </c:pt>
                <c:pt idx="83661">
                  <c:v>83.661000000000001</c:v>
                </c:pt>
                <c:pt idx="83662">
                  <c:v>83.662000000000035</c:v>
                </c:pt>
                <c:pt idx="83663">
                  <c:v>83.663000000000011</c:v>
                </c:pt>
                <c:pt idx="83664">
                  <c:v>83.664000000000044</c:v>
                </c:pt>
                <c:pt idx="83665">
                  <c:v>83.66500000000002</c:v>
                </c:pt>
                <c:pt idx="83666">
                  <c:v>83.665999999999997</c:v>
                </c:pt>
                <c:pt idx="83667">
                  <c:v>83.66700000000003</c:v>
                </c:pt>
                <c:pt idx="83668">
                  <c:v>83.668000000000006</c:v>
                </c:pt>
                <c:pt idx="83669">
                  <c:v>83.66900000000004</c:v>
                </c:pt>
                <c:pt idx="83670">
                  <c:v>83.670000000000016</c:v>
                </c:pt>
                <c:pt idx="83671">
                  <c:v>83.670999999999992</c:v>
                </c:pt>
                <c:pt idx="83672">
                  <c:v>83.672000000000025</c:v>
                </c:pt>
                <c:pt idx="83673">
                  <c:v>83.673000000000002</c:v>
                </c:pt>
                <c:pt idx="83674">
                  <c:v>83.674000000000035</c:v>
                </c:pt>
                <c:pt idx="83675">
                  <c:v>83.675000000000011</c:v>
                </c:pt>
                <c:pt idx="83676">
                  <c:v>83.676000000000045</c:v>
                </c:pt>
                <c:pt idx="83677">
                  <c:v>83.677000000000021</c:v>
                </c:pt>
                <c:pt idx="83678">
                  <c:v>83.677999999999997</c:v>
                </c:pt>
                <c:pt idx="83679">
                  <c:v>83.67900000000003</c:v>
                </c:pt>
                <c:pt idx="83680">
                  <c:v>83.68</c:v>
                </c:pt>
                <c:pt idx="83681">
                  <c:v>83.68100000000004</c:v>
                </c:pt>
                <c:pt idx="83682">
                  <c:v>83.682000000000016</c:v>
                </c:pt>
                <c:pt idx="83683">
                  <c:v>83.682999999999993</c:v>
                </c:pt>
                <c:pt idx="83684">
                  <c:v>83.684000000000026</c:v>
                </c:pt>
                <c:pt idx="83685">
                  <c:v>83.685000000000002</c:v>
                </c:pt>
                <c:pt idx="83686">
                  <c:v>83.686000000000035</c:v>
                </c:pt>
                <c:pt idx="83687">
                  <c:v>83.687000000000012</c:v>
                </c:pt>
                <c:pt idx="83688">
                  <c:v>83.688000000000045</c:v>
                </c:pt>
                <c:pt idx="83689">
                  <c:v>83.689000000000021</c:v>
                </c:pt>
                <c:pt idx="83690">
                  <c:v>83.69</c:v>
                </c:pt>
                <c:pt idx="83691">
                  <c:v>83.691000000000031</c:v>
                </c:pt>
                <c:pt idx="83692">
                  <c:v>83.692000000000007</c:v>
                </c:pt>
                <c:pt idx="83693">
                  <c:v>83.69300000000004</c:v>
                </c:pt>
                <c:pt idx="83694">
                  <c:v>83.694000000000017</c:v>
                </c:pt>
                <c:pt idx="83695">
                  <c:v>83.694999999999993</c:v>
                </c:pt>
                <c:pt idx="83696">
                  <c:v>83.696000000000026</c:v>
                </c:pt>
                <c:pt idx="83697">
                  <c:v>83.697000000000003</c:v>
                </c:pt>
                <c:pt idx="83698">
                  <c:v>83.698000000000036</c:v>
                </c:pt>
                <c:pt idx="83699">
                  <c:v>83.699000000000012</c:v>
                </c:pt>
                <c:pt idx="83700">
                  <c:v>83.700000000000045</c:v>
                </c:pt>
                <c:pt idx="83701">
                  <c:v>83.701000000000022</c:v>
                </c:pt>
                <c:pt idx="83702">
                  <c:v>83.701999999999998</c:v>
                </c:pt>
                <c:pt idx="83703">
                  <c:v>83.703000000000031</c:v>
                </c:pt>
                <c:pt idx="83704">
                  <c:v>83.704000000000008</c:v>
                </c:pt>
                <c:pt idx="83705">
                  <c:v>83.705000000000041</c:v>
                </c:pt>
                <c:pt idx="83706">
                  <c:v>83.706000000000017</c:v>
                </c:pt>
                <c:pt idx="83707">
                  <c:v>83.706999999999994</c:v>
                </c:pt>
                <c:pt idx="83708">
                  <c:v>83.708000000000027</c:v>
                </c:pt>
                <c:pt idx="83709">
                  <c:v>83.709000000000003</c:v>
                </c:pt>
                <c:pt idx="83710">
                  <c:v>83.710000000000036</c:v>
                </c:pt>
                <c:pt idx="83711">
                  <c:v>83.711000000000013</c:v>
                </c:pt>
                <c:pt idx="83712">
                  <c:v>83.712000000000046</c:v>
                </c:pt>
                <c:pt idx="83713">
                  <c:v>83.713000000000022</c:v>
                </c:pt>
                <c:pt idx="83714">
                  <c:v>83.713999999999999</c:v>
                </c:pt>
                <c:pt idx="83715">
                  <c:v>83.715000000000032</c:v>
                </c:pt>
                <c:pt idx="83716">
                  <c:v>83.716000000000008</c:v>
                </c:pt>
                <c:pt idx="83717">
                  <c:v>83.717000000000041</c:v>
                </c:pt>
                <c:pt idx="83718">
                  <c:v>83.718000000000018</c:v>
                </c:pt>
                <c:pt idx="83719">
                  <c:v>83.718999999999994</c:v>
                </c:pt>
                <c:pt idx="83720">
                  <c:v>83.720000000000027</c:v>
                </c:pt>
                <c:pt idx="83721">
                  <c:v>83.721000000000004</c:v>
                </c:pt>
                <c:pt idx="83722">
                  <c:v>83.722000000000037</c:v>
                </c:pt>
                <c:pt idx="83723">
                  <c:v>83.723000000000013</c:v>
                </c:pt>
                <c:pt idx="83724">
                  <c:v>83.724000000000046</c:v>
                </c:pt>
                <c:pt idx="83725">
                  <c:v>83.725000000000023</c:v>
                </c:pt>
                <c:pt idx="83726">
                  <c:v>83.725999999999999</c:v>
                </c:pt>
                <c:pt idx="83727">
                  <c:v>83.727000000000032</c:v>
                </c:pt>
                <c:pt idx="83728">
                  <c:v>83.728000000000009</c:v>
                </c:pt>
                <c:pt idx="83729">
                  <c:v>83.729000000000042</c:v>
                </c:pt>
                <c:pt idx="83730">
                  <c:v>83.730000000000018</c:v>
                </c:pt>
                <c:pt idx="83731">
                  <c:v>83.730999999999995</c:v>
                </c:pt>
                <c:pt idx="83732">
                  <c:v>83.732000000000028</c:v>
                </c:pt>
                <c:pt idx="83733">
                  <c:v>83.733000000000004</c:v>
                </c:pt>
                <c:pt idx="83734">
                  <c:v>83.734000000000037</c:v>
                </c:pt>
                <c:pt idx="83735">
                  <c:v>83.735000000000014</c:v>
                </c:pt>
                <c:pt idx="83736">
                  <c:v>83.73599999999999</c:v>
                </c:pt>
                <c:pt idx="83737">
                  <c:v>83.737000000000023</c:v>
                </c:pt>
                <c:pt idx="83738">
                  <c:v>83.738</c:v>
                </c:pt>
                <c:pt idx="83739">
                  <c:v>83.739000000000033</c:v>
                </c:pt>
                <c:pt idx="83740">
                  <c:v>83.740000000000009</c:v>
                </c:pt>
                <c:pt idx="83741">
                  <c:v>83.741000000000042</c:v>
                </c:pt>
                <c:pt idx="83742">
                  <c:v>83.742000000000019</c:v>
                </c:pt>
                <c:pt idx="83743">
                  <c:v>83.742999999999995</c:v>
                </c:pt>
                <c:pt idx="83744">
                  <c:v>83.744000000000028</c:v>
                </c:pt>
                <c:pt idx="83745">
                  <c:v>83.745000000000005</c:v>
                </c:pt>
                <c:pt idx="83746">
                  <c:v>83.746000000000038</c:v>
                </c:pt>
                <c:pt idx="83747">
                  <c:v>83.747000000000014</c:v>
                </c:pt>
                <c:pt idx="83748">
                  <c:v>83.74799999999999</c:v>
                </c:pt>
                <c:pt idx="83749">
                  <c:v>83.749000000000024</c:v>
                </c:pt>
                <c:pt idx="83750">
                  <c:v>83.75</c:v>
                </c:pt>
                <c:pt idx="83751">
                  <c:v>83.751000000000033</c:v>
                </c:pt>
                <c:pt idx="83752">
                  <c:v>83.75200000000001</c:v>
                </c:pt>
                <c:pt idx="83753">
                  <c:v>83.753000000000043</c:v>
                </c:pt>
                <c:pt idx="83754">
                  <c:v>83.754000000000019</c:v>
                </c:pt>
                <c:pt idx="83755">
                  <c:v>83.754999999999995</c:v>
                </c:pt>
                <c:pt idx="83756">
                  <c:v>83.756000000000029</c:v>
                </c:pt>
                <c:pt idx="83757">
                  <c:v>83.757000000000005</c:v>
                </c:pt>
                <c:pt idx="83758">
                  <c:v>83.758000000000038</c:v>
                </c:pt>
                <c:pt idx="83759">
                  <c:v>83.759000000000015</c:v>
                </c:pt>
                <c:pt idx="83760">
                  <c:v>83.759999999999991</c:v>
                </c:pt>
                <c:pt idx="83761">
                  <c:v>83.761000000000024</c:v>
                </c:pt>
                <c:pt idx="83762">
                  <c:v>83.762</c:v>
                </c:pt>
                <c:pt idx="83763">
                  <c:v>83.763000000000034</c:v>
                </c:pt>
                <c:pt idx="83764">
                  <c:v>83.76400000000001</c:v>
                </c:pt>
                <c:pt idx="83765">
                  <c:v>83.765000000000043</c:v>
                </c:pt>
                <c:pt idx="83766">
                  <c:v>83.76600000000002</c:v>
                </c:pt>
                <c:pt idx="83767">
                  <c:v>83.766999999999996</c:v>
                </c:pt>
                <c:pt idx="83768">
                  <c:v>83.768000000000029</c:v>
                </c:pt>
                <c:pt idx="83769">
                  <c:v>83.769000000000005</c:v>
                </c:pt>
                <c:pt idx="83770">
                  <c:v>83.770000000000039</c:v>
                </c:pt>
                <c:pt idx="83771">
                  <c:v>83.771000000000015</c:v>
                </c:pt>
                <c:pt idx="83772">
                  <c:v>83.771999999999991</c:v>
                </c:pt>
                <c:pt idx="83773">
                  <c:v>83.773000000000025</c:v>
                </c:pt>
                <c:pt idx="83774">
                  <c:v>83.774000000000001</c:v>
                </c:pt>
                <c:pt idx="83775">
                  <c:v>83.775000000000034</c:v>
                </c:pt>
                <c:pt idx="83776">
                  <c:v>83.77600000000001</c:v>
                </c:pt>
                <c:pt idx="83777">
                  <c:v>83.777000000000044</c:v>
                </c:pt>
                <c:pt idx="83778">
                  <c:v>83.77800000000002</c:v>
                </c:pt>
                <c:pt idx="83779">
                  <c:v>83.778999999999996</c:v>
                </c:pt>
                <c:pt idx="83780">
                  <c:v>83.78000000000003</c:v>
                </c:pt>
                <c:pt idx="83781">
                  <c:v>83.781000000000006</c:v>
                </c:pt>
                <c:pt idx="83782">
                  <c:v>83.782000000000039</c:v>
                </c:pt>
                <c:pt idx="83783">
                  <c:v>83.783000000000015</c:v>
                </c:pt>
                <c:pt idx="83784">
                  <c:v>83.783999999999992</c:v>
                </c:pt>
                <c:pt idx="83785">
                  <c:v>83.785000000000025</c:v>
                </c:pt>
                <c:pt idx="83786">
                  <c:v>83.786000000000001</c:v>
                </c:pt>
                <c:pt idx="83787">
                  <c:v>83.787000000000035</c:v>
                </c:pt>
                <c:pt idx="83788">
                  <c:v>83.788000000000011</c:v>
                </c:pt>
                <c:pt idx="83789">
                  <c:v>83.789000000000044</c:v>
                </c:pt>
                <c:pt idx="83790">
                  <c:v>83.79000000000002</c:v>
                </c:pt>
                <c:pt idx="83791">
                  <c:v>83.790999999999997</c:v>
                </c:pt>
                <c:pt idx="83792">
                  <c:v>83.79200000000003</c:v>
                </c:pt>
                <c:pt idx="83793">
                  <c:v>83.793000000000006</c:v>
                </c:pt>
                <c:pt idx="83794">
                  <c:v>83.79400000000004</c:v>
                </c:pt>
                <c:pt idx="83795">
                  <c:v>83.795000000000016</c:v>
                </c:pt>
                <c:pt idx="83796">
                  <c:v>83.795999999999992</c:v>
                </c:pt>
                <c:pt idx="83797">
                  <c:v>83.797000000000025</c:v>
                </c:pt>
                <c:pt idx="83798">
                  <c:v>83.798000000000002</c:v>
                </c:pt>
                <c:pt idx="83799">
                  <c:v>83.799000000000035</c:v>
                </c:pt>
                <c:pt idx="83800">
                  <c:v>83.800000000000011</c:v>
                </c:pt>
                <c:pt idx="83801">
                  <c:v>83.801000000000045</c:v>
                </c:pt>
                <c:pt idx="83802">
                  <c:v>83.802000000000021</c:v>
                </c:pt>
                <c:pt idx="83803">
                  <c:v>83.802999999999997</c:v>
                </c:pt>
                <c:pt idx="83804">
                  <c:v>83.80400000000003</c:v>
                </c:pt>
                <c:pt idx="83805">
                  <c:v>83.805000000000007</c:v>
                </c:pt>
                <c:pt idx="83806">
                  <c:v>83.80600000000004</c:v>
                </c:pt>
                <c:pt idx="83807">
                  <c:v>83.807000000000016</c:v>
                </c:pt>
                <c:pt idx="83808">
                  <c:v>83.807999999999993</c:v>
                </c:pt>
                <c:pt idx="83809">
                  <c:v>83.809000000000026</c:v>
                </c:pt>
                <c:pt idx="83810">
                  <c:v>83.81</c:v>
                </c:pt>
                <c:pt idx="83811">
                  <c:v>83.811000000000035</c:v>
                </c:pt>
                <c:pt idx="83812">
                  <c:v>83.812000000000012</c:v>
                </c:pt>
                <c:pt idx="83813">
                  <c:v>83.813000000000045</c:v>
                </c:pt>
                <c:pt idx="83814">
                  <c:v>83.814000000000021</c:v>
                </c:pt>
                <c:pt idx="83815">
                  <c:v>83.814999999999998</c:v>
                </c:pt>
                <c:pt idx="83816">
                  <c:v>83.816000000000031</c:v>
                </c:pt>
                <c:pt idx="83817">
                  <c:v>83.817000000000007</c:v>
                </c:pt>
                <c:pt idx="83818">
                  <c:v>83.81800000000004</c:v>
                </c:pt>
                <c:pt idx="83819">
                  <c:v>83.819000000000017</c:v>
                </c:pt>
                <c:pt idx="83820">
                  <c:v>83.82</c:v>
                </c:pt>
                <c:pt idx="83821">
                  <c:v>83.821000000000026</c:v>
                </c:pt>
                <c:pt idx="83822">
                  <c:v>83.822000000000003</c:v>
                </c:pt>
                <c:pt idx="83823">
                  <c:v>83.823000000000036</c:v>
                </c:pt>
                <c:pt idx="83824">
                  <c:v>83.824000000000012</c:v>
                </c:pt>
                <c:pt idx="83825">
                  <c:v>83.825000000000045</c:v>
                </c:pt>
                <c:pt idx="83826">
                  <c:v>83.826000000000022</c:v>
                </c:pt>
                <c:pt idx="83827">
                  <c:v>83.826999999999998</c:v>
                </c:pt>
                <c:pt idx="83828">
                  <c:v>83.828000000000031</c:v>
                </c:pt>
                <c:pt idx="83829">
                  <c:v>83.829000000000008</c:v>
                </c:pt>
                <c:pt idx="83830">
                  <c:v>83.830000000000041</c:v>
                </c:pt>
                <c:pt idx="83831">
                  <c:v>83.831000000000017</c:v>
                </c:pt>
                <c:pt idx="83832">
                  <c:v>83.831999999999994</c:v>
                </c:pt>
                <c:pt idx="83833">
                  <c:v>83.833000000000027</c:v>
                </c:pt>
                <c:pt idx="83834">
                  <c:v>83.834000000000003</c:v>
                </c:pt>
                <c:pt idx="83835">
                  <c:v>83.835000000000036</c:v>
                </c:pt>
                <c:pt idx="83836">
                  <c:v>83.836000000000013</c:v>
                </c:pt>
                <c:pt idx="83837">
                  <c:v>83.837000000000046</c:v>
                </c:pt>
                <c:pt idx="83838">
                  <c:v>83.838000000000022</c:v>
                </c:pt>
                <c:pt idx="83839">
                  <c:v>83.838999999999999</c:v>
                </c:pt>
                <c:pt idx="83840">
                  <c:v>83.840000000000032</c:v>
                </c:pt>
                <c:pt idx="83841">
                  <c:v>83.841000000000008</c:v>
                </c:pt>
                <c:pt idx="83842">
                  <c:v>83.842000000000041</c:v>
                </c:pt>
                <c:pt idx="83843">
                  <c:v>83.843000000000018</c:v>
                </c:pt>
                <c:pt idx="83844">
                  <c:v>83.843999999999994</c:v>
                </c:pt>
                <c:pt idx="83845">
                  <c:v>83.845000000000027</c:v>
                </c:pt>
                <c:pt idx="83846">
                  <c:v>83.846000000000004</c:v>
                </c:pt>
                <c:pt idx="83847">
                  <c:v>83.847000000000037</c:v>
                </c:pt>
                <c:pt idx="83848">
                  <c:v>83.848000000000013</c:v>
                </c:pt>
                <c:pt idx="83849">
                  <c:v>83.849000000000046</c:v>
                </c:pt>
                <c:pt idx="83850">
                  <c:v>83.850000000000023</c:v>
                </c:pt>
                <c:pt idx="83851">
                  <c:v>83.850999999999999</c:v>
                </c:pt>
                <c:pt idx="83852">
                  <c:v>83.852000000000032</c:v>
                </c:pt>
                <c:pt idx="83853">
                  <c:v>83.853000000000009</c:v>
                </c:pt>
                <c:pt idx="83854">
                  <c:v>83.854000000000042</c:v>
                </c:pt>
                <c:pt idx="83855">
                  <c:v>83.855000000000018</c:v>
                </c:pt>
                <c:pt idx="83856">
                  <c:v>83.855999999999995</c:v>
                </c:pt>
                <c:pt idx="83857">
                  <c:v>83.857000000000028</c:v>
                </c:pt>
                <c:pt idx="83858">
                  <c:v>83.858000000000004</c:v>
                </c:pt>
                <c:pt idx="83859">
                  <c:v>83.859000000000037</c:v>
                </c:pt>
                <c:pt idx="83860">
                  <c:v>83.860000000000014</c:v>
                </c:pt>
                <c:pt idx="83861">
                  <c:v>83.86099999999999</c:v>
                </c:pt>
                <c:pt idx="83862">
                  <c:v>83.862000000000023</c:v>
                </c:pt>
                <c:pt idx="83863">
                  <c:v>83.863</c:v>
                </c:pt>
                <c:pt idx="83864">
                  <c:v>83.864000000000033</c:v>
                </c:pt>
                <c:pt idx="83865">
                  <c:v>83.865000000000009</c:v>
                </c:pt>
                <c:pt idx="83866">
                  <c:v>83.866000000000042</c:v>
                </c:pt>
                <c:pt idx="83867">
                  <c:v>83.867000000000019</c:v>
                </c:pt>
                <c:pt idx="83868">
                  <c:v>83.867999999999995</c:v>
                </c:pt>
                <c:pt idx="83869">
                  <c:v>83.869000000000028</c:v>
                </c:pt>
                <c:pt idx="83870">
                  <c:v>83.87</c:v>
                </c:pt>
                <c:pt idx="83871">
                  <c:v>83.871000000000038</c:v>
                </c:pt>
                <c:pt idx="83872">
                  <c:v>83.872000000000014</c:v>
                </c:pt>
                <c:pt idx="83873">
                  <c:v>83.87299999999999</c:v>
                </c:pt>
                <c:pt idx="83874">
                  <c:v>83.874000000000024</c:v>
                </c:pt>
                <c:pt idx="83875">
                  <c:v>83.875</c:v>
                </c:pt>
                <c:pt idx="83876">
                  <c:v>83.876000000000033</c:v>
                </c:pt>
                <c:pt idx="83877">
                  <c:v>83.87700000000001</c:v>
                </c:pt>
                <c:pt idx="83878">
                  <c:v>83.878000000000043</c:v>
                </c:pt>
                <c:pt idx="83879">
                  <c:v>83.879000000000019</c:v>
                </c:pt>
                <c:pt idx="83880">
                  <c:v>83.88</c:v>
                </c:pt>
                <c:pt idx="83881">
                  <c:v>83.881000000000029</c:v>
                </c:pt>
                <c:pt idx="83882">
                  <c:v>83.882000000000005</c:v>
                </c:pt>
                <c:pt idx="83883">
                  <c:v>83.883000000000038</c:v>
                </c:pt>
                <c:pt idx="83884">
                  <c:v>83.884000000000015</c:v>
                </c:pt>
                <c:pt idx="83885">
                  <c:v>83.884999999999991</c:v>
                </c:pt>
                <c:pt idx="83886">
                  <c:v>83.886000000000024</c:v>
                </c:pt>
                <c:pt idx="83887">
                  <c:v>83.887</c:v>
                </c:pt>
                <c:pt idx="83888">
                  <c:v>83.888000000000034</c:v>
                </c:pt>
                <c:pt idx="83889">
                  <c:v>83.88900000000001</c:v>
                </c:pt>
                <c:pt idx="83890">
                  <c:v>83.890000000000043</c:v>
                </c:pt>
                <c:pt idx="83891">
                  <c:v>83.89100000000002</c:v>
                </c:pt>
                <c:pt idx="83892">
                  <c:v>83.891999999999996</c:v>
                </c:pt>
                <c:pt idx="83893">
                  <c:v>83.893000000000029</c:v>
                </c:pt>
                <c:pt idx="83894">
                  <c:v>83.894000000000005</c:v>
                </c:pt>
                <c:pt idx="83895">
                  <c:v>83.895000000000039</c:v>
                </c:pt>
                <c:pt idx="83896">
                  <c:v>83.896000000000015</c:v>
                </c:pt>
                <c:pt idx="83897">
                  <c:v>83.896999999999991</c:v>
                </c:pt>
                <c:pt idx="83898">
                  <c:v>83.898000000000025</c:v>
                </c:pt>
                <c:pt idx="83899">
                  <c:v>83.899000000000001</c:v>
                </c:pt>
                <c:pt idx="83900">
                  <c:v>83.900000000000034</c:v>
                </c:pt>
                <c:pt idx="83901">
                  <c:v>83.90100000000001</c:v>
                </c:pt>
                <c:pt idx="83902">
                  <c:v>83.902000000000044</c:v>
                </c:pt>
                <c:pt idx="83903">
                  <c:v>83.90300000000002</c:v>
                </c:pt>
                <c:pt idx="83904">
                  <c:v>83.903999999999996</c:v>
                </c:pt>
                <c:pt idx="83905">
                  <c:v>83.90500000000003</c:v>
                </c:pt>
                <c:pt idx="83906">
                  <c:v>83.906000000000006</c:v>
                </c:pt>
                <c:pt idx="83907">
                  <c:v>83.907000000000039</c:v>
                </c:pt>
                <c:pt idx="83908">
                  <c:v>83.908000000000015</c:v>
                </c:pt>
                <c:pt idx="83909">
                  <c:v>83.908999999999992</c:v>
                </c:pt>
                <c:pt idx="83910">
                  <c:v>83.910000000000025</c:v>
                </c:pt>
                <c:pt idx="83911">
                  <c:v>83.911000000000001</c:v>
                </c:pt>
                <c:pt idx="83912">
                  <c:v>83.912000000000035</c:v>
                </c:pt>
                <c:pt idx="83913">
                  <c:v>83.913000000000011</c:v>
                </c:pt>
                <c:pt idx="83914">
                  <c:v>83.914000000000044</c:v>
                </c:pt>
                <c:pt idx="83915">
                  <c:v>83.91500000000002</c:v>
                </c:pt>
                <c:pt idx="83916">
                  <c:v>83.915999999999997</c:v>
                </c:pt>
                <c:pt idx="83917">
                  <c:v>83.91700000000003</c:v>
                </c:pt>
                <c:pt idx="83918">
                  <c:v>83.918000000000006</c:v>
                </c:pt>
                <c:pt idx="83919">
                  <c:v>83.91900000000004</c:v>
                </c:pt>
                <c:pt idx="83920">
                  <c:v>83.920000000000016</c:v>
                </c:pt>
                <c:pt idx="83921">
                  <c:v>83.920999999999992</c:v>
                </c:pt>
                <c:pt idx="83922">
                  <c:v>83.922000000000025</c:v>
                </c:pt>
                <c:pt idx="83923">
                  <c:v>83.923000000000002</c:v>
                </c:pt>
                <c:pt idx="83924">
                  <c:v>83.924000000000035</c:v>
                </c:pt>
                <c:pt idx="83925">
                  <c:v>83.925000000000011</c:v>
                </c:pt>
                <c:pt idx="83926">
                  <c:v>83.926000000000045</c:v>
                </c:pt>
                <c:pt idx="83927">
                  <c:v>83.927000000000021</c:v>
                </c:pt>
                <c:pt idx="83928">
                  <c:v>83.927999999999997</c:v>
                </c:pt>
                <c:pt idx="83929">
                  <c:v>83.92900000000003</c:v>
                </c:pt>
                <c:pt idx="83930">
                  <c:v>83.93</c:v>
                </c:pt>
                <c:pt idx="83931">
                  <c:v>83.93100000000004</c:v>
                </c:pt>
                <c:pt idx="83932">
                  <c:v>83.932000000000016</c:v>
                </c:pt>
                <c:pt idx="83933">
                  <c:v>83.932999999999993</c:v>
                </c:pt>
                <c:pt idx="83934">
                  <c:v>83.934000000000026</c:v>
                </c:pt>
                <c:pt idx="83935">
                  <c:v>83.935000000000002</c:v>
                </c:pt>
                <c:pt idx="83936">
                  <c:v>83.936000000000035</c:v>
                </c:pt>
                <c:pt idx="83937">
                  <c:v>83.937000000000012</c:v>
                </c:pt>
                <c:pt idx="83938">
                  <c:v>83.938000000000045</c:v>
                </c:pt>
                <c:pt idx="83939">
                  <c:v>83.939000000000021</c:v>
                </c:pt>
                <c:pt idx="83940">
                  <c:v>83.94</c:v>
                </c:pt>
                <c:pt idx="83941">
                  <c:v>83.941000000000031</c:v>
                </c:pt>
                <c:pt idx="83942">
                  <c:v>83.942000000000007</c:v>
                </c:pt>
                <c:pt idx="83943">
                  <c:v>83.94300000000004</c:v>
                </c:pt>
                <c:pt idx="83944">
                  <c:v>83.944000000000017</c:v>
                </c:pt>
                <c:pt idx="83945">
                  <c:v>83.944999999999993</c:v>
                </c:pt>
                <c:pt idx="83946">
                  <c:v>83.946000000000026</c:v>
                </c:pt>
                <c:pt idx="83947">
                  <c:v>83.947000000000003</c:v>
                </c:pt>
                <c:pt idx="83948">
                  <c:v>83.948000000000036</c:v>
                </c:pt>
                <c:pt idx="83949">
                  <c:v>83.949000000000012</c:v>
                </c:pt>
                <c:pt idx="83950">
                  <c:v>83.950000000000045</c:v>
                </c:pt>
                <c:pt idx="83951">
                  <c:v>83.951000000000022</c:v>
                </c:pt>
                <c:pt idx="83952">
                  <c:v>83.951999999999998</c:v>
                </c:pt>
                <c:pt idx="83953">
                  <c:v>83.953000000000031</c:v>
                </c:pt>
                <c:pt idx="83954">
                  <c:v>83.954000000000008</c:v>
                </c:pt>
                <c:pt idx="83955">
                  <c:v>83.955000000000041</c:v>
                </c:pt>
                <c:pt idx="83956">
                  <c:v>83.956000000000017</c:v>
                </c:pt>
                <c:pt idx="83957">
                  <c:v>83.956999999999994</c:v>
                </c:pt>
                <c:pt idx="83958">
                  <c:v>83.958000000000027</c:v>
                </c:pt>
                <c:pt idx="83959">
                  <c:v>83.959000000000003</c:v>
                </c:pt>
                <c:pt idx="83960">
                  <c:v>83.960000000000036</c:v>
                </c:pt>
                <c:pt idx="83961">
                  <c:v>83.961000000000013</c:v>
                </c:pt>
                <c:pt idx="83962">
                  <c:v>83.962000000000046</c:v>
                </c:pt>
                <c:pt idx="83963">
                  <c:v>83.963000000000022</c:v>
                </c:pt>
                <c:pt idx="83964">
                  <c:v>83.963999999999999</c:v>
                </c:pt>
                <c:pt idx="83965">
                  <c:v>83.965000000000032</c:v>
                </c:pt>
                <c:pt idx="83966">
                  <c:v>83.966000000000008</c:v>
                </c:pt>
                <c:pt idx="83967">
                  <c:v>83.967000000000041</c:v>
                </c:pt>
                <c:pt idx="83968">
                  <c:v>83.968000000000018</c:v>
                </c:pt>
                <c:pt idx="83969">
                  <c:v>83.968999999999994</c:v>
                </c:pt>
                <c:pt idx="83970">
                  <c:v>83.970000000000027</c:v>
                </c:pt>
                <c:pt idx="83971">
                  <c:v>83.971000000000004</c:v>
                </c:pt>
                <c:pt idx="83972">
                  <c:v>83.972000000000037</c:v>
                </c:pt>
                <c:pt idx="83973">
                  <c:v>83.973000000000013</c:v>
                </c:pt>
                <c:pt idx="83974">
                  <c:v>83.974000000000046</c:v>
                </c:pt>
                <c:pt idx="83975">
                  <c:v>83.975000000000023</c:v>
                </c:pt>
                <c:pt idx="83976">
                  <c:v>83.975999999999999</c:v>
                </c:pt>
                <c:pt idx="83977">
                  <c:v>83.977000000000032</c:v>
                </c:pt>
                <c:pt idx="83978">
                  <c:v>83.978000000000009</c:v>
                </c:pt>
                <c:pt idx="83979">
                  <c:v>83.979000000000042</c:v>
                </c:pt>
                <c:pt idx="83980">
                  <c:v>83.980000000000018</c:v>
                </c:pt>
                <c:pt idx="83981">
                  <c:v>83.980999999999995</c:v>
                </c:pt>
                <c:pt idx="83982">
                  <c:v>83.982000000000028</c:v>
                </c:pt>
                <c:pt idx="83983">
                  <c:v>83.983000000000004</c:v>
                </c:pt>
                <c:pt idx="83984">
                  <c:v>83.984000000000037</c:v>
                </c:pt>
                <c:pt idx="83985">
                  <c:v>83.985000000000014</c:v>
                </c:pt>
                <c:pt idx="83986">
                  <c:v>83.98599999999999</c:v>
                </c:pt>
                <c:pt idx="83987">
                  <c:v>83.987000000000023</c:v>
                </c:pt>
                <c:pt idx="83988">
                  <c:v>83.988</c:v>
                </c:pt>
                <c:pt idx="83989">
                  <c:v>83.989000000000033</c:v>
                </c:pt>
                <c:pt idx="83990">
                  <c:v>83.990000000000009</c:v>
                </c:pt>
                <c:pt idx="83991">
                  <c:v>83.991000000000042</c:v>
                </c:pt>
                <c:pt idx="83992">
                  <c:v>83.992000000000019</c:v>
                </c:pt>
                <c:pt idx="83993">
                  <c:v>83.992999999999995</c:v>
                </c:pt>
                <c:pt idx="83994">
                  <c:v>83.994000000000028</c:v>
                </c:pt>
                <c:pt idx="83995">
                  <c:v>83.995000000000005</c:v>
                </c:pt>
                <c:pt idx="83996">
                  <c:v>83.996000000000038</c:v>
                </c:pt>
                <c:pt idx="83997">
                  <c:v>83.997000000000014</c:v>
                </c:pt>
                <c:pt idx="83998">
                  <c:v>83.99799999999999</c:v>
                </c:pt>
                <c:pt idx="83999">
                  <c:v>83.999000000000024</c:v>
                </c:pt>
                <c:pt idx="84000">
                  <c:v>84</c:v>
                </c:pt>
                <c:pt idx="84001">
                  <c:v>84.001000000000033</c:v>
                </c:pt>
                <c:pt idx="84002">
                  <c:v>84.00200000000001</c:v>
                </c:pt>
                <c:pt idx="84003">
                  <c:v>84.003000000000043</c:v>
                </c:pt>
                <c:pt idx="84004">
                  <c:v>84.004000000000019</c:v>
                </c:pt>
                <c:pt idx="84005">
                  <c:v>84.004999999999995</c:v>
                </c:pt>
                <c:pt idx="84006">
                  <c:v>84.006000000000029</c:v>
                </c:pt>
                <c:pt idx="84007">
                  <c:v>84.007000000000005</c:v>
                </c:pt>
                <c:pt idx="84008">
                  <c:v>84.008000000000038</c:v>
                </c:pt>
                <c:pt idx="84009">
                  <c:v>84.009000000000015</c:v>
                </c:pt>
                <c:pt idx="84010">
                  <c:v>84.009999999999991</c:v>
                </c:pt>
                <c:pt idx="84011">
                  <c:v>84.011000000000024</c:v>
                </c:pt>
                <c:pt idx="84012">
                  <c:v>84.012</c:v>
                </c:pt>
                <c:pt idx="84013">
                  <c:v>84.013000000000034</c:v>
                </c:pt>
                <c:pt idx="84014">
                  <c:v>84.01400000000001</c:v>
                </c:pt>
                <c:pt idx="84015">
                  <c:v>84.015000000000043</c:v>
                </c:pt>
                <c:pt idx="84016">
                  <c:v>84.01600000000002</c:v>
                </c:pt>
                <c:pt idx="84017">
                  <c:v>84.016999999999996</c:v>
                </c:pt>
                <c:pt idx="84018">
                  <c:v>84.018000000000029</c:v>
                </c:pt>
                <c:pt idx="84019">
                  <c:v>84.019000000000005</c:v>
                </c:pt>
                <c:pt idx="84020">
                  <c:v>84.020000000000039</c:v>
                </c:pt>
                <c:pt idx="84021">
                  <c:v>84.021000000000015</c:v>
                </c:pt>
                <c:pt idx="84022">
                  <c:v>84.021999999999991</c:v>
                </c:pt>
                <c:pt idx="84023">
                  <c:v>84.023000000000025</c:v>
                </c:pt>
                <c:pt idx="84024">
                  <c:v>84.024000000000001</c:v>
                </c:pt>
                <c:pt idx="84025">
                  <c:v>84.025000000000034</c:v>
                </c:pt>
                <c:pt idx="84026">
                  <c:v>84.02600000000001</c:v>
                </c:pt>
                <c:pt idx="84027">
                  <c:v>84.027000000000044</c:v>
                </c:pt>
                <c:pt idx="84028">
                  <c:v>84.02800000000002</c:v>
                </c:pt>
                <c:pt idx="84029">
                  <c:v>84.028999999999996</c:v>
                </c:pt>
                <c:pt idx="84030">
                  <c:v>84.03000000000003</c:v>
                </c:pt>
                <c:pt idx="84031">
                  <c:v>84.031000000000006</c:v>
                </c:pt>
                <c:pt idx="84032">
                  <c:v>84.032000000000039</c:v>
                </c:pt>
                <c:pt idx="84033">
                  <c:v>84.033000000000015</c:v>
                </c:pt>
                <c:pt idx="84034">
                  <c:v>84.033999999999992</c:v>
                </c:pt>
                <c:pt idx="84035">
                  <c:v>84.035000000000025</c:v>
                </c:pt>
                <c:pt idx="84036">
                  <c:v>84.036000000000001</c:v>
                </c:pt>
                <c:pt idx="84037">
                  <c:v>84.037000000000035</c:v>
                </c:pt>
                <c:pt idx="84038">
                  <c:v>84.038000000000011</c:v>
                </c:pt>
                <c:pt idx="84039">
                  <c:v>84.039000000000044</c:v>
                </c:pt>
                <c:pt idx="84040">
                  <c:v>84.04000000000002</c:v>
                </c:pt>
                <c:pt idx="84041">
                  <c:v>84.040999999999997</c:v>
                </c:pt>
                <c:pt idx="84042">
                  <c:v>84.04200000000003</c:v>
                </c:pt>
                <c:pt idx="84043">
                  <c:v>84.043000000000006</c:v>
                </c:pt>
                <c:pt idx="84044">
                  <c:v>84.04400000000004</c:v>
                </c:pt>
                <c:pt idx="84045">
                  <c:v>84.045000000000016</c:v>
                </c:pt>
                <c:pt idx="84046">
                  <c:v>84.045999999999992</c:v>
                </c:pt>
                <c:pt idx="84047">
                  <c:v>84.047000000000025</c:v>
                </c:pt>
                <c:pt idx="84048">
                  <c:v>84.048000000000002</c:v>
                </c:pt>
                <c:pt idx="84049">
                  <c:v>84.049000000000035</c:v>
                </c:pt>
                <c:pt idx="84050">
                  <c:v>84.050000000000011</c:v>
                </c:pt>
                <c:pt idx="84051">
                  <c:v>84.051000000000045</c:v>
                </c:pt>
                <c:pt idx="84052">
                  <c:v>84.052000000000021</c:v>
                </c:pt>
                <c:pt idx="84053">
                  <c:v>84.052999999999997</c:v>
                </c:pt>
                <c:pt idx="84054">
                  <c:v>84.05400000000003</c:v>
                </c:pt>
                <c:pt idx="84055">
                  <c:v>84.055000000000007</c:v>
                </c:pt>
                <c:pt idx="84056">
                  <c:v>84.05600000000004</c:v>
                </c:pt>
                <c:pt idx="84057">
                  <c:v>84.057000000000016</c:v>
                </c:pt>
                <c:pt idx="84058">
                  <c:v>84.057999999999993</c:v>
                </c:pt>
                <c:pt idx="84059">
                  <c:v>84.059000000000026</c:v>
                </c:pt>
                <c:pt idx="84060">
                  <c:v>84.06</c:v>
                </c:pt>
                <c:pt idx="84061">
                  <c:v>84.061000000000035</c:v>
                </c:pt>
                <c:pt idx="84062">
                  <c:v>84.062000000000012</c:v>
                </c:pt>
                <c:pt idx="84063">
                  <c:v>84.063000000000045</c:v>
                </c:pt>
                <c:pt idx="84064">
                  <c:v>84.064000000000021</c:v>
                </c:pt>
                <c:pt idx="84065">
                  <c:v>84.064999999999998</c:v>
                </c:pt>
                <c:pt idx="84066">
                  <c:v>84.066000000000031</c:v>
                </c:pt>
                <c:pt idx="84067">
                  <c:v>84.067000000000007</c:v>
                </c:pt>
                <c:pt idx="84068">
                  <c:v>84.06800000000004</c:v>
                </c:pt>
                <c:pt idx="84069">
                  <c:v>84.069000000000017</c:v>
                </c:pt>
                <c:pt idx="84070">
                  <c:v>84.07</c:v>
                </c:pt>
                <c:pt idx="84071">
                  <c:v>84.071000000000026</c:v>
                </c:pt>
                <c:pt idx="84072">
                  <c:v>84.072000000000003</c:v>
                </c:pt>
                <c:pt idx="84073">
                  <c:v>84.073000000000036</c:v>
                </c:pt>
                <c:pt idx="84074">
                  <c:v>84.074000000000012</c:v>
                </c:pt>
                <c:pt idx="84075">
                  <c:v>84.075000000000045</c:v>
                </c:pt>
                <c:pt idx="84076">
                  <c:v>84.076000000000022</c:v>
                </c:pt>
                <c:pt idx="84077">
                  <c:v>84.076999999999998</c:v>
                </c:pt>
                <c:pt idx="84078">
                  <c:v>84.078000000000031</c:v>
                </c:pt>
                <c:pt idx="84079">
                  <c:v>84.079000000000008</c:v>
                </c:pt>
                <c:pt idx="84080">
                  <c:v>84.080000000000041</c:v>
                </c:pt>
                <c:pt idx="84081">
                  <c:v>84.081000000000017</c:v>
                </c:pt>
                <c:pt idx="84082">
                  <c:v>84.081999999999994</c:v>
                </c:pt>
                <c:pt idx="84083">
                  <c:v>84.083000000000027</c:v>
                </c:pt>
                <c:pt idx="84084">
                  <c:v>84.084000000000003</c:v>
                </c:pt>
                <c:pt idx="84085">
                  <c:v>84.085000000000036</c:v>
                </c:pt>
                <c:pt idx="84086">
                  <c:v>84.086000000000013</c:v>
                </c:pt>
                <c:pt idx="84087">
                  <c:v>84.087000000000046</c:v>
                </c:pt>
                <c:pt idx="84088">
                  <c:v>84.088000000000022</c:v>
                </c:pt>
                <c:pt idx="84089">
                  <c:v>84.088999999999999</c:v>
                </c:pt>
                <c:pt idx="84090">
                  <c:v>84.090000000000032</c:v>
                </c:pt>
                <c:pt idx="84091">
                  <c:v>84.091000000000008</c:v>
                </c:pt>
                <c:pt idx="84092">
                  <c:v>84.092000000000041</c:v>
                </c:pt>
                <c:pt idx="84093">
                  <c:v>84.093000000000018</c:v>
                </c:pt>
                <c:pt idx="84094">
                  <c:v>84.093999999999994</c:v>
                </c:pt>
                <c:pt idx="84095">
                  <c:v>84.095000000000027</c:v>
                </c:pt>
                <c:pt idx="84096">
                  <c:v>84.096000000000004</c:v>
                </c:pt>
                <c:pt idx="84097">
                  <c:v>84.097000000000037</c:v>
                </c:pt>
                <c:pt idx="84098">
                  <c:v>84.098000000000013</c:v>
                </c:pt>
                <c:pt idx="84099">
                  <c:v>84.099000000000046</c:v>
                </c:pt>
                <c:pt idx="84100">
                  <c:v>84.100000000000023</c:v>
                </c:pt>
                <c:pt idx="84101">
                  <c:v>84.100999999999999</c:v>
                </c:pt>
                <c:pt idx="84102">
                  <c:v>84.102000000000032</c:v>
                </c:pt>
                <c:pt idx="84103">
                  <c:v>84.103000000000009</c:v>
                </c:pt>
                <c:pt idx="84104">
                  <c:v>84.104000000000042</c:v>
                </c:pt>
                <c:pt idx="84105">
                  <c:v>84.105000000000018</c:v>
                </c:pt>
                <c:pt idx="84106">
                  <c:v>84.105999999999995</c:v>
                </c:pt>
                <c:pt idx="84107">
                  <c:v>84.107000000000028</c:v>
                </c:pt>
                <c:pt idx="84108">
                  <c:v>84.108000000000004</c:v>
                </c:pt>
                <c:pt idx="84109">
                  <c:v>84.109000000000037</c:v>
                </c:pt>
                <c:pt idx="84110">
                  <c:v>84.110000000000014</c:v>
                </c:pt>
                <c:pt idx="84111">
                  <c:v>84.11099999999999</c:v>
                </c:pt>
                <c:pt idx="84112">
                  <c:v>84.112000000000023</c:v>
                </c:pt>
                <c:pt idx="84113">
                  <c:v>84.113</c:v>
                </c:pt>
                <c:pt idx="84114">
                  <c:v>84.114000000000033</c:v>
                </c:pt>
                <c:pt idx="84115">
                  <c:v>84.115000000000009</c:v>
                </c:pt>
                <c:pt idx="84116">
                  <c:v>84.116000000000042</c:v>
                </c:pt>
                <c:pt idx="84117">
                  <c:v>84.117000000000019</c:v>
                </c:pt>
                <c:pt idx="84118">
                  <c:v>84.117999999999995</c:v>
                </c:pt>
                <c:pt idx="84119">
                  <c:v>84.119000000000028</c:v>
                </c:pt>
                <c:pt idx="84120">
                  <c:v>84.12</c:v>
                </c:pt>
                <c:pt idx="84121">
                  <c:v>84.121000000000038</c:v>
                </c:pt>
                <c:pt idx="84122">
                  <c:v>84.122000000000014</c:v>
                </c:pt>
                <c:pt idx="84123">
                  <c:v>84.12299999999999</c:v>
                </c:pt>
                <c:pt idx="84124">
                  <c:v>84.124000000000024</c:v>
                </c:pt>
                <c:pt idx="84125">
                  <c:v>84.125</c:v>
                </c:pt>
                <c:pt idx="84126">
                  <c:v>84.126000000000033</c:v>
                </c:pt>
                <c:pt idx="84127">
                  <c:v>84.12700000000001</c:v>
                </c:pt>
                <c:pt idx="84128">
                  <c:v>84.128000000000043</c:v>
                </c:pt>
                <c:pt idx="84129">
                  <c:v>84.129000000000019</c:v>
                </c:pt>
                <c:pt idx="84130">
                  <c:v>84.13</c:v>
                </c:pt>
                <c:pt idx="84131">
                  <c:v>84.131000000000029</c:v>
                </c:pt>
                <c:pt idx="84132">
                  <c:v>84.132000000000005</c:v>
                </c:pt>
                <c:pt idx="84133">
                  <c:v>84.133000000000038</c:v>
                </c:pt>
                <c:pt idx="84134">
                  <c:v>84.134000000000015</c:v>
                </c:pt>
                <c:pt idx="84135">
                  <c:v>84.134999999999991</c:v>
                </c:pt>
                <c:pt idx="84136">
                  <c:v>84.136000000000024</c:v>
                </c:pt>
                <c:pt idx="84137">
                  <c:v>84.137</c:v>
                </c:pt>
                <c:pt idx="84138">
                  <c:v>84.138000000000034</c:v>
                </c:pt>
                <c:pt idx="84139">
                  <c:v>84.13900000000001</c:v>
                </c:pt>
                <c:pt idx="84140">
                  <c:v>84.140000000000043</c:v>
                </c:pt>
                <c:pt idx="84141">
                  <c:v>84.14100000000002</c:v>
                </c:pt>
                <c:pt idx="84142">
                  <c:v>84.141999999999996</c:v>
                </c:pt>
                <c:pt idx="84143">
                  <c:v>84.143000000000029</c:v>
                </c:pt>
                <c:pt idx="84144">
                  <c:v>84.144000000000005</c:v>
                </c:pt>
                <c:pt idx="84145">
                  <c:v>84.145000000000039</c:v>
                </c:pt>
                <c:pt idx="84146">
                  <c:v>84.146000000000015</c:v>
                </c:pt>
                <c:pt idx="84147">
                  <c:v>84.146999999999991</c:v>
                </c:pt>
                <c:pt idx="84148">
                  <c:v>84.148000000000025</c:v>
                </c:pt>
                <c:pt idx="84149">
                  <c:v>84.149000000000001</c:v>
                </c:pt>
                <c:pt idx="84150">
                  <c:v>84.150000000000034</c:v>
                </c:pt>
                <c:pt idx="84151">
                  <c:v>84.15100000000001</c:v>
                </c:pt>
                <c:pt idx="84152">
                  <c:v>84.152000000000044</c:v>
                </c:pt>
                <c:pt idx="84153">
                  <c:v>84.15300000000002</c:v>
                </c:pt>
                <c:pt idx="84154">
                  <c:v>84.153999999999996</c:v>
                </c:pt>
                <c:pt idx="84155">
                  <c:v>84.15500000000003</c:v>
                </c:pt>
                <c:pt idx="84156">
                  <c:v>84.156000000000006</c:v>
                </c:pt>
                <c:pt idx="84157">
                  <c:v>84.157000000000039</c:v>
                </c:pt>
                <c:pt idx="84158">
                  <c:v>84.158000000000015</c:v>
                </c:pt>
                <c:pt idx="84159">
                  <c:v>84.158999999999992</c:v>
                </c:pt>
                <c:pt idx="84160">
                  <c:v>84.160000000000025</c:v>
                </c:pt>
                <c:pt idx="84161">
                  <c:v>84.161000000000001</c:v>
                </c:pt>
                <c:pt idx="84162">
                  <c:v>84.162000000000035</c:v>
                </c:pt>
                <c:pt idx="84163">
                  <c:v>84.163000000000011</c:v>
                </c:pt>
                <c:pt idx="84164">
                  <c:v>84.164000000000044</c:v>
                </c:pt>
                <c:pt idx="84165">
                  <c:v>84.16500000000002</c:v>
                </c:pt>
                <c:pt idx="84166">
                  <c:v>84.165999999999997</c:v>
                </c:pt>
                <c:pt idx="84167">
                  <c:v>84.16700000000003</c:v>
                </c:pt>
                <c:pt idx="84168">
                  <c:v>84.168000000000006</c:v>
                </c:pt>
                <c:pt idx="84169">
                  <c:v>84.16900000000004</c:v>
                </c:pt>
                <c:pt idx="84170">
                  <c:v>84.170000000000016</c:v>
                </c:pt>
                <c:pt idx="84171">
                  <c:v>84.170999999999992</c:v>
                </c:pt>
                <c:pt idx="84172">
                  <c:v>84.172000000000025</c:v>
                </c:pt>
                <c:pt idx="84173">
                  <c:v>84.173000000000002</c:v>
                </c:pt>
                <c:pt idx="84174">
                  <c:v>84.174000000000035</c:v>
                </c:pt>
                <c:pt idx="84175">
                  <c:v>84.175000000000011</c:v>
                </c:pt>
                <c:pt idx="84176">
                  <c:v>84.176000000000045</c:v>
                </c:pt>
                <c:pt idx="84177">
                  <c:v>84.177000000000021</c:v>
                </c:pt>
                <c:pt idx="84178">
                  <c:v>84.177999999999997</c:v>
                </c:pt>
                <c:pt idx="84179">
                  <c:v>84.17900000000003</c:v>
                </c:pt>
                <c:pt idx="84180">
                  <c:v>84.18</c:v>
                </c:pt>
                <c:pt idx="84181">
                  <c:v>84.18100000000004</c:v>
                </c:pt>
                <c:pt idx="84182">
                  <c:v>84.182000000000016</c:v>
                </c:pt>
                <c:pt idx="84183">
                  <c:v>84.182999999999993</c:v>
                </c:pt>
                <c:pt idx="84184">
                  <c:v>84.184000000000026</c:v>
                </c:pt>
                <c:pt idx="84185">
                  <c:v>84.185000000000002</c:v>
                </c:pt>
                <c:pt idx="84186">
                  <c:v>84.186000000000035</c:v>
                </c:pt>
                <c:pt idx="84187">
                  <c:v>84.187000000000012</c:v>
                </c:pt>
                <c:pt idx="84188">
                  <c:v>84.188000000000045</c:v>
                </c:pt>
                <c:pt idx="84189">
                  <c:v>84.189000000000021</c:v>
                </c:pt>
                <c:pt idx="84190">
                  <c:v>84.19</c:v>
                </c:pt>
                <c:pt idx="84191">
                  <c:v>84.191000000000031</c:v>
                </c:pt>
                <c:pt idx="84192">
                  <c:v>84.192000000000007</c:v>
                </c:pt>
                <c:pt idx="84193">
                  <c:v>84.19300000000004</c:v>
                </c:pt>
                <c:pt idx="84194">
                  <c:v>84.194000000000017</c:v>
                </c:pt>
                <c:pt idx="84195">
                  <c:v>84.194999999999993</c:v>
                </c:pt>
                <c:pt idx="84196">
                  <c:v>84.196000000000026</c:v>
                </c:pt>
                <c:pt idx="84197">
                  <c:v>84.197000000000003</c:v>
                </c:pt>
                <c:pt idx="84198">
                  <c:v>84.198000000000036</c:v>
                </c:pt>
                <c:pt idx="84199">
                  <c:v>84.199000000000012</c:v>
                </c:pt>
                <c:pt idx="84200">
                  <c:v>84.200000000000045</c:v>
                </c:pt>
                <c:pt idx="84201">
                  <c:v>84.201000000000022</c:v>
                </c:pt>
                <c:pt idx="84202">
                  <c:v>84.201999999999998</c:v>
                </c:pt>
                <c:pt idx="84203">
                  <c:v>84.203000000000031</c:v>
                </c:pt>
                <c:pt idx="84204">
                  <c:v>84.204000000000008</c:v>
                </c:pt>
                <c:pt idx="84205">
                  <c:v>84.205000000000041</c:v>
                </c:pt>
                <c:pt idx="84206">
                  <c:v>84.206000000000017</c:v>
                </c:pt>
                <c:pt idx="84207">
                  <c:v>84.206999999999994</c:v>
                </c:pt>
                <c:pt idx="84208">
                  <c:v>84.208000000000027</c:v>
                </c:pt>
                <c:pt idx="84209">
                  <c:v>84.209000000000003</c:v>
                </c:pt>
                <c:pt idx="84210">
                  <c:v>84.210000000000036</c:v>
                </c:pt>
                <c:pt idx="84211">
                  <c:v>84.211000000000013</c:v>
                </c:pt>
                <c:pt idx="84212">
                  <c:v>84.212000000000046</c:v>
                </c:pt>
                <c:pt idx="84213">
                  <c:v>84.213000000000022</c:v>
                </c:pt>
                <c:pt idx="84214">
                  <c:v>84.213999999999999</c:v>
                </c:pt>
                <c:pt idx="84215">
                  <c:v>84.215000000000032</c:v>
                </c:pt>
                <c:pt idx="84216">
                  <c:v>84.216000000000008</c:v>
                </c:pt>
                <c:pt idx="84217">
                  <c:v>84.217000000000041</c:v>
                </c:pt>
                <c:pt idx="84218">
                  <c:v>84.218000000000018</c:v>
                </c:pt>
                <c:pt idx="84219">
                  <c:v>84.218999999999994</c:v>
                </c:pt>
                <c:pt idx="84220">
                  <c:v>84.220000000000027</c:v>
                </c:pt>
                <c:pt idx="84221">
                  <c:v>84.221000000000004</c:v>
                </c:pt>
                <c:pt idx="84222">
                  <c:v>84.222000000000037</c:v>
                </c:pt>
                <c:pt idx="84223">
                  <c:v>84.223000000000013</c:v>
                </c:pt>
                <c:pt idx="84224">
                  <c:v>84.224000000000046</c:v>
                </c:pt>
                <c:pt idx="84225">
                  <c:v>84.225000000000023</c:v>
                </c:pt>
                <c:pt idx="84226">
                  <c:v>84.225999999999999</c:v>
                </c:pt>
                <c:pt idx="84227">
                  <c:v>84.227000000000032</c:v>
                </c:pt>
                <c:pt idx="84228">
                  <c:v>84.228000000000009</c:v>
                </c:pt>
                <c:pt idx="84229">
                  <c:v>84.229000000000042</c:v>
                </c:pt>
                <c:pt idx="84230">
                  <c:v>84.230000000000018</c:v>
                </c:pt>
                <c:pt idx="84231">
                  <c:v>84.230999999999995</c:v>
                </c:pt>
                <c:pt idx="84232">
                  <c:v>84.232000000000028</c:v>
                </c:pt>
                <c:pt idx="84233">
                  <c:v>84.233000000000004</c:v>
                </c:pt>
                <c:pt idx="84234">
                  <c:v>84.234000000000037</c:v>
                </c:pt>
                <c:pt idx="84235">
                  <c:v>84.235000000000014</c:v>
                </c:pt>
                <c:pt idx="84236">
                  <c:v>84.23599999999999</c:v>
                </c:pt>
                <c:pt idx="84237">
                  <c:v>84.237000000000023</c:v>
                </c:pt>
                <c:pt idx="84238">
                  <c:v>84.238</c:v>
                </c:pt>
                <c:pt idx="84239">
                  <c:v>84.239000000000033</c:v>
                </c:pt>
                <c:pt idx="84240">
                  <c:v>84.240000000000009</c:v>
                </c:pt>
                <c:pt idx="84241">
                  <c:v>84.241000000000042</c:v>
                </c:pt>
                <c:pt idx="84242">
                  <c:v>84.242000000000019</c:v>
                </c:pt>
                <c:pt idx="84243">
                  <c:v>84.242999999999995</c:v>
                </c:pt>
                <c:pt idx="84244">
                  <c:v>84.244000000000028</c:v>
                </c:pt>
                <c:pt idx="84245">
                  <c:v>84.245000000000005</c:v>
                </c:pt>
                <c:pt idx="84246">
                  <c:v>84.246000000000038</c:v>
                </c:pt>
                <c:pt idx="84247">
                  <c:v>84.247000000000014</c:v>
                </c:pt>
                <c:pt idx="84248">
                  <c:v>84.24799999999999</c:v>
                </c:pt>
                <c:pt idx="84249">
                  <c:v>84.249000000000024</c:v>
                </c:pt>
                <c:pt idx="84250">
                  <c:v>84.25</c:v>
                </c:pt>
                <c:pt idx="84251">
                  <c:v>84.251000000000033</c:v>
                </c:pt>
                <c:pt idx="84252">
                  <c:v>84.25200000000001</c:v>
                </c:pt>
                <c:pt idx="84253">
                  <c:v>84.253000000000043</c:v>
                </c:pt>
                <c:pt idx="84254">
                  <c:v>84.254000000000019</c:v>
                </c:pt>
                <c:pt idx="84255">
                  <c:v>84.254999999999995</c:v>
                </c:pt>
                <c:pt idx="84256">
                  <c:v>84.256000000000029</c:v>
                </c:pt>
                <c:pt idx="84257">
                  <c:v>84.257000000000005</c:v>
                </c:pt>
                <c:pt idx="84258">
                  <c:v>84.258000000000038</c:v>
                </c:pt>
                <c:pt idx="84259">
                  <c:v>84.259000000000015</c:v>
                </c:pt>
                <c:pt idx="84260">
                  <c:v>84.259999999999991</c:v>
                </c:pt>
                <c:pt idx="84261">
                  <c:v>84.261000000000024</c:v>
                </c:pt>
                <c:pt idx="84262">
                  <c:v>84.262</c:v>
                </c:pt>
                <c:pt idx="84263">
                  <c:v>84.263000000000034</c:v>
                </c:pt>
                <c:pt idx="84264">
                  <c:v>84.26400000000001</c:v>
                </c:pt>
                <c:pt idx="84265">
                  <c:v>84.265000000000043</c:v>
                </c:pt>
                <c:pt idx="84266">
                  <c:v>84.26600000000002</c:v>
                </c:pt>
                <c:pt idx="84267">
                  <c:v>84.266999999999996</c:v>
                </c:pt>
                <c:pt idx="84268">
                  <c:v>84.268000000000029</c:v>
                </c:pt>
                <c:pt idx="84269">
                  <c:v>84.269000000000005</c:v>
                </c:pt>
                <c:pt idx="84270">
                  <c:v>84.270000000000039</c:v>
                </c:pt>
                <c:pt idx="84271">
                  <c:v>84.271000000000015</c:v>
                </c:pt>
                <c:pt idx="84272">
                  <c:v>84.271999999999991</c:v>
                </c:pt>
                <c:pt idx="84273">
                  <c:v>84.273000000000025</c:v>
                </c:pt>
                <c:pt idx="84274">
                  <c:v>84.274000000000001</c:v>
                </c:pt>
                <c:pt idx="84275">
                  <c:v>84.275000000000034</c:v>
                </c:pt>
                <c:pt idx="84276">
                  <c:v>84.27600000000001</c:v>
                </c:pt>
                <c:pt idx="84277">
                  <c:v>84.277000000000044</c:v>
                </c:pt>
                <c:pt idx="84278">
                  <c:v>84.27800000000002</c:v>
                </c:pt>
                <c:pt idx="84279">
                  <c:v>84.278999999999996</c:v>
                </c:pt>
                <c:pt idx="84280">
                  <c:v>84.28000000000003</c:v>
                </c:pt>
                <c:pt idx="84281">
                  <c:v>84.281000000000006</c:v>
                </c:pt>
                <c:pt idx="84282">
                  <c:v>84.282000000000039</c:v>
                </c:pt>
                <c:pt idx="84283">
                  <c:v>84.283000000000015</c:v>
                </c:pt>
                <c:pt idx="84284">
                  <c:v>84.283999999999992</c:v>
                </c:pt>
                <c:pt idx="84285">
                  <c:v>84.285000000000025</c:v>
                </c:pt>
                <c:pt idx="84286">
                  <c:v>84.286000000000001</c:v>
                </c:pt>
                <c:pt idx="84287">
                  <c:v>84.287000000000035</c:v>
                </c:pt>
                <c:pt idx="84288">
                  <c:v>84.288000000000011</c:v>
                </c:pt>
                <c:pt idx="84289">
                  <c:v>84.289000000000044</c:v>
                </c:pt>
                <c:pt idx="84290">
                  <c:v>84.29000000000002</c:v>
                </c:pt>
                <c:pt idx="84291">
                  <c:v>84.290999999999997</c:v>
                </c:pt>
                <c:pt idx="84292">
                  <c:v>84.29200000000003</c:v>
                </c:pt>
                <c:pt idx="84293">
                  <c:v>84.293000000000006</c:v>
                </c:pt>
                <c:pt idx="84294">
                  <c:v>84.29400000000004</c:v>
                </c:pt>
                <c:pt idx="84295">
                  <c:v>84.295000000000016</c:v>
                </c:pt>
                <c:pt idx="84296">
                  <c:v>84.295999999999992</c:v>
                </c:pt>
                <c:pt idx="84297">
                  <c:v>84.297000000000025</c:v>
                </c:pt>
                <c:pt idx="84298">
                  <c:v>84.298000000000002</c:v>
                </c:pt>
                <c:pt idx="84299">
                  <c:v>84.299000000000035</c:v>
                </c:pt>
                <c:pt idx="84300">
                  <c:v>84.300000000000011</c:v>
                </c:pt>
                <c:pt idx="84301">
                  <c:v>84.301000000000045</c:v>
                </c:pt>
                <c:pt idx="84302">
                  <c:v>84.302000000000021</c:v>
                </c:pt>
                <c:pt idx="84303">
                  <c:v>84.302999999999997</c:v>
                </c:pt>
                <c:pt idx="84304">
                  <c:v>84.30400000000003</c:v>
                </c:pt>
                <c:pt idx="84305">
                  <c:v>84.305000000000007</c:v>
                </c:pt>
                <c:pt idx="84306">
                  <c:v>84.30600000000004</c:v>
                </c:pt>
                <c:pt idx="84307">
                  <c:v>84.307000000000016</c:v>
                </c:pt>
                <c:pt idx="84308">
                  <c:v>84.307999999999993</c:v>
                </c:pt>
                <c:pt idx="84309">
                  <c:v>84.309000000000026</c:v>
                </c:pt>
                <c:pt idx="84310">
                  <c:v>84.31</c:v>
                </c:pt>
                <c:pt idx="84311">
                  <c:v>84.311000000000035</c:v>
                </c:pt>
                <c:pt idx="84312">
                  <c:v>84.312000000000012</c:v>
                </c:pt>
                <c:pt idx="84313">
                  <c:v>84.313000000000045</c:v>
                </c:pt>
                <c:pt idx="84314">
                  <c:v>84.314000000000021</c:v>
                </c:pt>
                <c:pt idx="84315">
                  <c:v>84.314999999999998</c:v>
                </c:pt>
                <c:pt idx="84316">
                  <c:v>84.316000000000031</c:v>
                </c:pt>
                <c:pt idx="84317">
                  <c:v>84.317000000000007</c:v>
                </c:pt>
                <c:pt idx="84318">
                  <c:v>84.31800000000004</c:v>
                </c:pt>
                <c:pt idx="84319">
                  <c:v>84.319000000000017</c:v>
                </c:pt>
                <c:pt idx="84320">
                  <c:v>84.32</c:v>
                </c:pt>
                <c:pt idx="84321">
                  <c:v>84.321000000000026</c:v>
                </c:pt>
                <c:pt idx="84322">
                  <c:v>84.322000000000003</c:v>
                </c:pt>
                <c:pt idx="84323">
                  <c:v>84.323000000000036</c:v>
                </c:pt>
                <c:pt idx="84324">
                  <c:v>84.324000000000012</c:v>
                </c:pt>
                <c:pt idx="84325">
                  <c:v>84.325000000000045</c:v>
                </c:pt>
                <c:pt idx="84326">
                  <c:v>84.326000000000022</c:v>
                </c:pt>
                <c:pt idx="84327">
                  <c:v>84.326999999999998</c:v>
                </c:pt>
                <c:pt idx="84328">
                  <c:v>84.328000000000031</c:v>
                </c:pt>
                <c:pt idx="84329">
                  <c:v>84.329000000000008</c:v>
                </c:pt>
                <c:pt idx="84330">
                  <c:v>84.330000000000041</c:v>
                </c:pt>
                <c:pt idx="84331">
                  <c:v>84.331000000000017</c:v>
                </c:pt>
                <c:pt idx="84332">
                  <c:v>84.331999999999994</c:v>
                </c:pt>
                <c:pt idx="84333">
                  <c:v>84.333000000000027</c:v>
                </c:pt>
                <c:pt idx="84334">
                  <c:v>84.334000000000003</c:v>
                </c:pt>
                <c:pt idx="84335">
                  <c:v>84.335000000000036</c:v>
                </c:pt>
                <c:pt idx="84336">
                  <c:v>84.336000000000013</c:v>
                </c:pt>
                <c:pt idx="84337">
                  <c:v>84.337000000000046</c:v>
                </c:pt>
                <c:pt idx="84338">
                  <c:v>84.338000000000022</c:v>
                </c:pt>
                <c:pt idx="84339">
                  <c:v>84.338999999999999</c:v>
                </c:pt>
                <c:pt idx="84340">
                  <c:v>84.340000000000032</c:v>
                </c:pt>
                <c:pt idx="84341">
                  <c:v>84.341000000000008</c:v>
                </c:pt>
                <c:pt idx="84342">
                  <c:v>84.342000000000041</c:v>
                </c:pt>
                <c:pt idx="84343">
                  <c:v>84.343000000000018</c:v>
                </c:pt>
                <c:pt idx="84344">
                  <c:v>84.343999999999994</c:v>
                </c:pt>
                <c:pt idx="84345">
                  <c:v>84.345000000000027</c:v>
                </c:pt>
                <c:pt idx="84346">
                  <c:v>84.346000000000004</c:v>
                </c:pt>
                <c:pt idx="84347">
                  <c:v>84.347000000000037</c:v>
                </c:pt>
                <c:pt idx="84348">
                  <c:v>84.348000000000013</c:v>
                </c:pt>
                <c:pt idx="84349">
                  <c:v>84.349000000000046</c:v>
                </c:pt>
                <c:pt idx="84350">
                  <c:v>84.350000000000023</c:v>
                </c:pt>
                <c:pt idx="84351">
                  <c:v>84.350999999999999</c:v>
                </c:pt>
                <c:pt idx="84352">
                  <c:v>84.352000000000032</c:v>
                </c:pt>
                <c:pt idx="84353">
                  <c:v>84.353000000000009</c:v>
                </c:pt>
                <c:pt idx="84354">
                  <c:v>84.354000000000042</c:v>
                </c:pt>
                <c:pt idx="84355">
                  <c:v>84.355000000000018</c:v>
                </c:pt>
                <c:pt idx="84356">
                  <c:v>84.355999999999995</c:v>
                </c:pt>
                <c:pt idx="84357">
                  <c:v>84.357000000000028</c:v>
                </c:pt>
                <c:pt idx="84358">
                  <c:v>84.358000000000004</c:v>
                </c:pt>
                <c:pt idx="84359">
                  <c:v>84.359000000000037</c:v>
                </c:pt>
                <c:pt idx="84360">
                  <c:v>84.360000000000014</c:v>
                </c:pt>
                <c:pt idx="84361">
                  <c:v>84.36099999999999</c:v>
                </c:pt>
                <c:pt idx="84362">
                  <c:v>84.362000000000023</c:v>
                </c:pt>
                <c:pt idx="84363">
                  <c:v>84.363</c:v>
                </c:pt>
                <c:pt idx="84364">
                  <c:v>84.364000000000033</c:v>
                </c:pt>
                <c:pt idx="84365">
                  <c:v>84.365000000000009</c:v>
                </c:pt>
                <c:pt idx="84366">
                  <c:v>84.366000000000042</c:v>
                </c:pt>
                <c:pt idx="84367">
                  <c:v>84.367000000000019</c:v>
                </c:pt>
                <c:pt idx="84368">
                  <c:v>84.367999999999995</c:v>
                </c:pt>
                <c:pt idx="84369">
                  <c:v>84.369000000000028</c:v>
                </c:pt>
                <c:pt idx="84370">
                  <c:v>84.37</c:v>
                </c:pt>
                <c:pt idx="84371">
                  <c:v>84.371000000000038</c:v>
                </c:pt>
                <c:pt idx="84372">
                  <c:v>84.372000000000014</c:v>
                </c:pt>
                <c:pt idx="84373">
                  <c:v>84.37299999999999</c:v>
                </c:pt>
                <c:pt idx="84374">
                  <c:v>84.374000000000024</c:v>
                </c:pt>
                <c:pt idx="84375">
                  <c:v>84.375</c:v>
                </c:pt>
                <c:pt idx="84376">
                  <c:v>84.376000000000033</c:v>
                </c:pt>
                <c:pt idx="84377">
                  <c:v>84.37700000000001</c:v>
                </c:pt>
                <c:pt idx="84378">
                  <c:v>84.378000000000043</c:v>
                </c:pt>
                <c:pt idx="84379">
                  <c:v>84.379000000000019</c:v>
                </c:pt>
                <c:pt idx="84380">
                  <c:v>84.38</c:v>
                </c:pt>
                <c:pt idx="84381">
                  <c:v>84.381000000000029</c:v>
                </c:pt>
                <c:pt idx="84382">
                  <c:v>84.382000000000005</c:v>
                </c:pt>
                <c:pt idx="84383">
                  <c:v>84.383000000000038</c:v>
                </c:pt>
                <c:pt idx="84384">
                  <c:v>84.384000000000015</c:v>
                </c:pt>
                <c:pt idx="84385">
                  <c:v>84.384999999999991</c:v>
                </c:pt>
                <c:pt idx="84386">
                  <c:v>84.386000000000024</c:v>
                </c:pt>
                <c:pt idx="84387">
                  <c:v>84.387</c:v>
                </c:pt>
                <c:pt idx="84388">
                  <c:v>84.388000000000034</c:v>
                </c:pt>
                <c:pt idx="84389">
                  <c:v>84.38900000000001</c:v>
                </c:pt>
                <c:pt idx="84390">
                  <c:v>84.390000000000043</c:v>
                </c:pt>
                <c:pt idx="84391">
                  <c:v>84.39100000000002</c:v>
                </c:pt>
                <c:pt idx="84392">
                  <c:v>84.391999999999996</c:v>
                </c:pt>
                <c:pt idx="84393">
                  <c:v>84.393000000000029</c:v>
                </c:pt>
                <c:pt idx="84394">
                  <c:v>84.394000000000005</c:v>
                </c:pt>
                <c:pt idx="84395">
                  <c:v>84.395000000000039</c:v>
                </c:pt>
                <c:pt idx="84396">
                  <c:v>84.396000000000015</c:v>
                </c:pt>
                <c:pt idx="84397">
                  <c:v>84.396999999999991</c:v>
                </c:pt>
                <c:pt idx="84398">
                  <c:v>84.398000000000025</c:v>
                </c:pt>
                <c:pt idx="84399">
                  <c:v>84.399000000000001</c:v>
                </c:pt>
                <c:pt idx="84400">
                  <c:v>84.400000000000034</c:v>
                </c:pt>
                <c:pt idx="84401">
                  <c:v>84.40100000000001</c:v>
                </c:pt>
                <c:pt idx="84402">
                  <c:v>84.402000000000044</c:v>
                </c:pt>
                <c:pt idx="84403">
                  <c:v>84.40300000000002</c:v>
                </c:pt>
                <c:pt idx="84404">
                  <c:v>84.403999999999996</c:v>
                </c:pt>
                <c:pt idx="84405">
                  <c:v>84.40500000000003</c:v>
                </c:pt>
                <c:pt idx="84406">
                  <c:v>84.406000000000006</c:v>
                </c:pt>
                <c:pt idx="84407">
                  <c:v>84.407000000000039</c:v>
                </c:pt>
                <c:pt idx="84408">
                  <c:v>84.408000000000015</c:v>
                </c:pt>
                <c:pt idx="84409">
                  <c:v>84.408999999999992</c:v>
                </c:pt>
                <c:pt idx="84410">
                  <c:v>84.410000000000025</c:v>
                </c:pt>
                <c:pt idx="84411">
                  <c:v>84.411000000000001</c:v>
                </c:pt>
                <c:pt idx="84412">
                  <c:v>84.412000000000035</c:v>
                </c:pt>
                <c:pt idx="84413">
                  <c:v>84.413000000000011</c:v>
                </c:pt>
                <c:pt idx="84414">
                  <c:v>84.414000000000044</c:v>
                </c:pt>
                <c:pt idx="84415">
                  <c:v>84.41500000000002</c:v>
                </c:pt>
                <c:pt idx="84416">
                  <c:v>84.415999999999997</c:v>
                </c:pt>
                <c:pt idx="84417">
                  <c:v>84.41700000000003</c:v>
                </c:pt>
                <c:pt idx="84418">
                  <c:v>84.418000000000006</c:v>
                </c:pt>
                <c:pt idx="84419">
                  <c:v>84.41900000000004</c:v>
                </c:pt>
                <c:pt idx="84420">
                  <c:v>84.420000000000016</c:v>
                </c:pt>
                <c:pt idx="84421">
                  <c:v>84.420999999999992</c:v>
                </c:pt>
                <c:pt idx="84422">
                  <c:v>84.422000000000025</c:v>
                </c:pt>
                <c:pt idx="84423">
                  <c:v>84.423000000000002</c:v>
                </c:pt>
                <c:pt idx="84424">
                  <c:v>84.424000000000035</c:v>
                </c:pt>
                <c:pt idx="84425">
                  <c:v>84.425000000000011</c:v>
                </c:pt>
                <c:pt idx="84426">
                  <c:v>84.426000000000045</c:v>
                </c:pt>
                <c:pt idx="84427">
                  <c:v>84.427000000000021</c:v>
                </c:pt>
                <c:pt idx="84428">
                  <c:v>84.427999999999997</c:v>
                </c:pt>
                <c:pt idx="84429">
                  <c:v>84.42900000000003</c:v>
                </c:pt>
                <c:pt idx="84430">
                  <c:v>84.43</c:v>
                </c:pt>
                <c:pt idx="84431">
                  <c:v>84.43100000000004</c:v>
                </c:pt>
                <c:pt idx="84432">
                  <c:v>84.432000000000016</c:v>
                </c:pt>
                <c:pt idx="84433">
                  <c:v>84.432999999999993</c:v>
                </c:pt>
                <c:pt idx="84434">
                  <c:v>84.434000000000026</c:v>
                </c:pt>
                <c:pt idx="84435">
                  <c:v>84.435000000000002</c:v>
                </c:pt>
                <c:pt idx="84436">
                  <c:v>84.436000000000035</c:v>
                </c:pt>
                <c:pt idx="84437">
                  <c:v>84.437000000000012</c:v>
                </c:pt>
                <c:pt idx="84438">
                  <c:v>84.438000000000045</c:v>
                </c:pt>
                <c:pt idx="84439">
                  <c:v>84.439000000000021</c:v>
                </c:pt>
                <c:pt idx="84440">
                  <c:v>84.44</c:v>
                </c:pt>
                <c:pt idx="84441">
                  <c:v>84.441000000000031</c:v>
                </c:pt>
                <c:pt idx="84442">
                  <c:v>84.442000000000007</c:v>
                </c:pt>
                <c:pt idx="84443">
                  <c:v>84.44300000000004</c:v>
                </c:pt>
                <c:pt idx="84444">
                  <c:v>84.444000000000017</c:v>
                </c:pt>
                <c:pt idx="84445">
                  <c:v>84.444999999999993</c:v>
                </c:pt>
                <c:pt idx="84446">
                  <c:v>84.446000000000026</c:v>
                </c:pt>
                <c:pt idx="84447">
                  <c:v>84.447000000000003</c:v>
                </c:pt>
                <c:pt idx="84448">
                  <c:v>84.448000000000036</c:v>
                </c:pt>
                <c:pt idx="84449">
                  <c:v>84.449000000000012</c:v>
                </c:pt>
                <c:pt idx="84450">
                  <c:v>84.450000000000045</c:v>
                </c:pt>
                <c:pt idx="84451">
                  <c:v>84.451000000000022</c:v>
                </c:pt>
                <c:pt idx="84452">
                  <c:v>84.451999999999998</c:v>
                </c:pt>
                <c:pt idx="84453">
                  <c:v>84.453000000000031</c:v>
                </c:pt>
                <c:pt idx="84454">
                  <c:v>84.454000000000008</c:v>
                </c:pt>
                <c:pt idx="84455">
                  <c:v>84.455000000000041</c:v>
                </c:pt>
                <c:pt idx="84456">
                  <c:v>84.456000000000017</c:v>
                </c:pt>
                <c:pt idx="84457">
                  <c:v>84.456999999999994</c:v>
                </c:pt>
                <c:pt idx="84458">
                  <c:v>84.458000000000027</c:v>
                </c:pt>
                <c:pt idx="84459">
                  <c:v>84.459000000000003</c:v>
                </c:pt>
                <c:pt idx="84460">
                  <c:v>84.460000000000036</c:v>
                </c:pt>
                <c:pt idx="84461">
                  <c:v>84.461000000000013</c:v>
                </c:pt>
                <c:pt idx="84462">
                  <c:v>84.462000000000046</c:v>
                </c:pt>
                <c:pt idx="84463">
                  <c:v>84.463000000000022</c:v>
                </c:pt>
                <c:pt idx="84464">
                  <c:v>84.463999999999999</c:v>
                </c:pt>
                <c:pt idx="84465">
                  <c:v>84.465000000000032</c:v>
                </c:pt>
                <c:pt idx="84466">
                  <c:v>84.466000000000008</c:v>
                </c:pt>
                <c:pt idx="84467">
                  <c:v>84.467000000000041</c:v>
                </c:pt>
                <c:pt idx="84468">
                  <c:v>84.468000000000018</c:v>
                </c:pt>
                <c:pt idx="84469">
                  <c:v>84.468999999999994</c:v>
                </c:pt>
                <c:pt idx="84470">
                  <c:v>84.470000000000027</c:v>
                </c:pt>
                <c:pt idx="84471">
                  <c:v>84.471000000000004</c:v>
                </c:pt>
                <c:pt idx="84472">
                  <c:v>84.472000000000037</c:v>
                </c:pt>
                <c:pt idx="84473">
                  <c:v>84.473000000000013</c:v>
                </c:pt>
                <c:pt idx="84474">
                  <c:v>84.474000000000046</c:v>
                </c:pt>
                <c:pt idx="84475">
                  <c:v>84.475000000000023</c:v>
                </c:pt>
                <c:pt idx="84476">
                  <c:v>84.475999999999999</c:v>
                </c:pt>
                <c:pt idx="84477">
                  <c:v>84.477000000000032</c:v>
                </c:pt>
                <c:pt idx="84478">
                  <c:v>84.478000000000009</c:v>
                </c:pt>
                <c:pt idx="84479">
                  <c:v>84.479000000000042</c:v>
                </c:pt>
                <c:pt idx="84480">
                  <c:v>84.480000000000018</c:v>
                </c:pt>
                <c:pt idx="84481">
                  <c:v>84.480999999999995</c:v>
                </c:pt>
                <c:pt idx="84482">
                  <c:v>84.482000000000028</c:v>
                </c:pt>
                <c:pt idx="84483">
                  <c:v>84.483000000000004</c:v>
                </c:pt>
                <c:pt idx="84484">
                  <c:v>84.484000000000037</c:v>
                </c:pt>
                <c:pt idx="84485">
                  <c:v>84.485000000000014</c:v>
                </c:pt>
                <c:pt idx="84486">
                  <c:v>84.48599999999999</c:v>
                </c:pt>
                <c:pt idx="84487">
                  <c:v>84.487000000000023</c:v>
                </c:pt>
                <c:pt idx="84488">
                  <c:v>84.488</c:v>
                </c:pt>
                <c:pt idx="84489">
                  <c:v>84.489000000000033</c:v>
                </c:pt>
                <c:pt idx="84490">
                  <c:v>84.490000000000009</c:v>
                </c:pt>
                <c:pt idx="84491">
                  <c:v>84.491000000000042</c:v>
                </c:pt>
                <c:pt idx="84492">
                  <c:v>84.492000000000019</c:v>
                </c:pt>
                <c:pt idx="84493">
                  <c:v>84.492999999999995</c:v>
                </c:pt>
                <c:pt idx="84494">
                  <c:v>84.494000000000028</c:v>
                </c:pt>
                <c:pt idx="84495">
                  <c:v>84.495000000000005</c:v>
                </c:pt>
                <c:pt idx="84496">
                  <c:v>84.496000000000038</c:v>
                </c:pt>
                <c:pt idx="84497">
                  <c:v>84.497000000000014</c:v>
                </c:pt>
                <c:pt idx="84498">
                  <c:v>84.49799999999999</c:v>
                </c:pt>
                <c:pt idx="84499">
                  <c:v>84.499000000000024</c:v>
                </c:pt>
                <c:pt idx="84500">
                  <c:v>84.5</c:v>
                </c:pt>
                <c:pt idx="84501">
                  <c:v>84.501000000000033</c:v>
                </c:pt>
                <c:pt idx="84502">
                  <c:v>84.50200000000001</c:v>
                </c:pt>
                <c:pt idx="84503">
                  <c:v>84.503000000000043</c:v>
                </c:pt>
                <c:pt idx="84504">
                  <c:v>84.504000000000019</c:v>
                </c:pt>
                <c:pt idx="84505">
                  <c:v>84.504999999999995</c:v>
                </c:pt>
                <c:pt idx="84506">
                  <c:v>84.506000000000029</c:v>
                </c:pt>
                <c:pt idx="84507">
                  <c:v>84.507000000000005</c:v>
                </c:pt>
                <c:pt idx="84508">
                  <c:v>84.508000000000038</c:v>
                </c:pt>
                <c:pt idx="84509">
                  <c:v>84.509000000000015</c:v>
                </c:pt>
                <c:pt idx="84510">
                  <c:v>84.509999999999991</c:v>
                </c:pt>
                <c:pt idx="84511">
                  <c:v>84.511000000000024</c:v>
                </c:pt>
                <c:pt idx="84512">
                  <c:v>84.512</c:v>
                </c:pt>
                <c:pt idx="84513">
                  <c:v>84.513000000000034</c:v>
                </c:pt>
                <c:pt idx="84514">
                  <c:v>84.51400000000001</c:v>
                </c:pt>
                <c:pt idx="84515">
                  <c:v>84.515000000000043</c:v>
                </c:pt>
                <c:pt idx="84516">
                  <c:v>84.51600000000002</c:v>
                </c:pt>
                <c:pt idx="84517">
                  <c:v>84.516999999999996</c:v>
                </c:pt>
                <c:pt idx="84518">
                  <c:v>84.518000000000029</c:v>
                </c:pt>
                <c:pt idx="84519">
                  <c:v>84.519000000000005</c:v>
                </c:pt>
                <c:pt idx="84520">
                  <c:v>84.520000000000039</c:v>
                </c:pt>
                <c:pt idx="84521">
                  <c:v>84.521000000000015</c:v>
                </c:pt>
                <c:pt idx="84522">
                  <c:v>84.521999999999991</c:v>
                </c:pt>
                <c:pt idx="84523">
                  <c:v>84.523000000000025</c:v>
                </c:pt>
                <c:pt idx="84524">
                  <c:v>84.524000000000001</c:v>
                </c:pt>
                <c:pt idx="84525">
                  <c:v>84.525000000000034</c:v>
                </c:pt>
                <c:pt idx="84526">
                  <c:v>84.52600000000001</c:v>
                </c:pt>
                <c:pt idx="84527">
                  <c:v>84.527000000000044</c:v>
                </c:pt>
                <c:pt idx="84528">
                  <c:v>84.52800000000002</c:v>
                </c:pt>
                <c:pt idx="84529">
                  <c:v>84.528999999999996</c:v>
                </c:pt>
                <c:pt idx="84530">
                  <c:v>84.53000000000003</c:v>
                </c:pt>
                <c:pt idx="84531">
                  <c:v>84.531000000000006</c:v>
                </c:pt>
                <c:pt idx="84532">
                  <c:v>84.532000000000039</c:v>
                </c:pt>
                <c:pt idx="84533">
                  <c:v>84.533000000000015</c:v>
                </c:pt>
                <c:pt idx="84534">
                  <c:v>84.533999999999992</c:v>
                </c:pt>
                <c:pt idx="84535">
                  <c:v>84.535000000000025</c:v>
                </c:pt>
                <c:pt idx="84536">
                  <c:v>84.536000000000001</c:v>
                </c:pt>
                <c:pt idx="84537">
                  <c:v>84.537000000000035</c:v>
                </c:pt>
                <c:pt idx="84538">
                  <c:v>84.538000000000011</c:v>
                </c:pt>
                <c:pt idx="84539">
                  <c:v>84.539000000000044</c:v>
                </c:pt>
                <c:pt idx="84540">
                  <c:v>84.54000000000002</c:v>
                </c:pt>
                <c:pt idx="84541">
                  <c:v>84.540999999999997</c:v>
                </c:pt>
                <c:pt idx="84542">
                  <c:v>84.54200000000003</c:v>
                </c:pt>
                <c:pt idx="84543">
                  <c:v>84.543000000000006</c:v>
                </c:pt>
                <c:pt idx="84544">
                  <c:v>84.54400000000004</c:v>
                </c:pt>
                <c:pt idx="84545">
                  <c:v>84.545000000000016</c:v>
                </c:pt>
                <c:pt idx="84546">
                  <c:v>84.545999999999992</c:v>
                </c:pt>
                <c:pt idx="84547">
                  <c:v>84.547000000000025</c:v>
                </c:pt>
                <c:pt idx="84548">
                  <c:v>84.548000000000002</c:v>
                </c:pt>
                <c:pt idx="84549">
                  <c:v>84.549000000000035</c:v>
                </c:pt>
                <c:pt idx="84550">
                  <c:v>84.550000000000011</c:v>
                </c:pt>
                <c:pt idx="84551">
                  <c:v>84.551000000000045</c:v>
                </c:pt>
                <c:pt idx="84552">
                  <c:v>84.552000000000021</c:v>
                </c:pt>
                <c:pt idx="84553">
                  <c:v>84.552999999999997</c:v>
                </c:pt>
                <c:pt idx="84554">
                  <c:v>84.55400000000003</c:v>
                </c:pt>
                <c:pt idx="84555">
                  <c:v>84.555000000000007</c:v>
                </c:pt>
                <c:pt idx="84556">
                  <c:v>84.55600000000004</c:v>
                </c:pt>
                <c:pt idx="84557">
                  <c:v>84.557000000000016</c:v>
                </c:pt>
                <c:pt idx="84558">
                  <c:v>84.557999999999993</c:v>
                </c:pt>
                <c:pt idx="84559">
                  <c:v>84.559000000000026</c:v>
                </c:pt>
                <c:pt idx="84560">
                  <c:v>84.56</c:v>
                </c:pt>
                <c:pt idx="84561">
                  <c:v>84.561000000000035</c:v>
                </c:pt>
                <c:pt idx="84562">
                  <c:v>84.562000000000012</c:v>
                </c:pt>
                <c:pt idx="84563">
                  <c:v>84.563000000000045</c:v>
                </c:pt>
                <c:pt idx="84564">
                  <c:v>84.564000000000021</c:v>
                </c:pt>
                <c:pt idx="84565">
                  <c:v>84.564999999999998</c:v>
                </c:pt>
                <c:pt idx="84566">
                  <c:v>84.566000000000031</c:v>
                </c:pt>
                <c:pt idx="84567">
                  <c:v>84.567000000000007</c:v>
                </c:pt>
                <c:pt idx="84568">
                  <c:v>84.56800000000004</c:v>
                </c:pt>
                <c:pt idx="84569">
                  <c:v>84.569000000000017</c:v>
                </c:pt>
                <c:pt idx="84570">
                  <c:v>84.57</c:v>
                </c:pt>
                <c:pt idx="84571">
                  <c:v>84.571000000000026</c:v>
                </c:pt>
                <c:pt idx="84572">
                  <c:v>84.572000000000003</c:v>
                </c:pt>
                <c:pt idx="84573">
                  <c:v>84.573000000000036</c:v>
                </c:pt>
                <c:pt idx="84574">
                  <c:v>84.574000000000012</c:v>
                </c:pt>
                <c:pt idx="84575">
                  <c:v>84.575000000000045</c:v>
                </c:pt>
                <c:pt idx="84576">
                  <c:v>84.576000000000022</c:v>
                </c:pt>
                <c:pt idx="84577">
                  <c:v>84.576999999999998</c:v>
                </c:pt>
                <c:pt idx="84578">
                  <c:v>84.578000000000031</c:v>
                </c:pt>
                <c:pt idx="84579">
                  <c:v>84.579000000000008</c:v>
                </c:pt>
                <c:pt idx="84580">
                  <c:v>84.580000000000041</c:v>
                </c:pt>
                <c:pt idx="84581">
                  <c:v>84.581000000000017</c:v>
                </c:pt>
                <c:pt idx="84582">
                  <c:v>84.581999999999994</c:v>
                </c:pt>
                <c:pt idx="84583">
                  <c:v>84.583000000000027</c:v>
                </c:pt>
                <c:pt idx="84584">
                  <c:v>84.584000000000003</c:v>
                </c:pt>
                <c:pt idx="84585">
                  <c:v>84.585000000000036</c:v>
                </c:pt>
                <c:pt idx="84586">
                  <c:v>84.586000000000013</c:v>
                </c:pt>
                <c:pt idx="84587">
                  <c:v>84.587000000000046</c:v>
                </c:pt>
                <c:pt idx="84588">
                  <c:v>84.588000000000022</c:v>
                </c:pt>
                <c:pt idx="84589">
                  <c:v>84.588999999999999</c:v>
                </c:pt>
                <c:pt idx="84590">
                  <c:v>84.590000000000032</c:v>
                </c:pt>
                <c:pt idx="84591">
                  <c:v>84.591000000000008</c:v>
                </c:pt>
                <c:pt idx="84592">
                  <c:v>84.592000000000041</c:v>
                </c:pt>
                <c:pt idx="84593">
                  <c:v>84.593000000000018</c:v>
                </c:pt>
                <c:pt idx="84594">
                  <c:v>84.593999999999994</c:v>
                </c:pt>
                <c:pt idx="84595">
                  <c:v>84.595000000000027</c:v>
                </c:pt>
                <c:pt idx="84596">
                  <c:v>84.596000000000004</c:v>
                </c:pt>
                <c:pt idx="84597">
                  <c:v>84.597000000000037</c:v>
                </c:pt>
                <c:pt idx="84598">
                  <c:v>84.598000000000013</c:v>
                </c:pt>
                <c:pt idx="84599">
                  <c:v>84.599000000000046</c:v>
                </c:pt>
                <c:pt idx="84600">
                  <c:v>84.600000000000023</c:v>
                </c:pt>
                <c:pt idx="84601">
                  <c:v>84.600999999999999</c:v>
                </c:pt>
                <c:pt idx="84602">
                  <c:v>84.602000000000032</c:v>
                </c:pt>
                <c:pt idx="84603">
                  <c:v>84.603000000000009</c:v>
                </c:pt>
                <c:pt idx="84604">
                  <c:v>84.604000000000042</c:v>
                </c:pt>
                <c:pt idx="84605">
                  <c:v>84.605000000000018</c:v>
                </c:pt>
                <c:pt idx="84606">
                  <c:v>84.605999999999995</c:v>
                </c:pt>
                <c:pt idx="84607">
                  <c:v>84.607000000000028</c:v>
                </c:pt>
                <c:pt idx="84608">
                  <c:v>84.608000000000004</c:v>
                </c:pt>
                <c:pt idx="84609">
                  <c:v>84.609000000000037</c:v>
                </c:pt>
                <c:pt idx="84610">
                  <c:v>84.610000000000014</c:v>
                </c:pt>
                <c:pt idx="84611">
                  <c:v>84.61099999999999</c:v>
                </c:pt>
                <c:pt idx="84612">
                  <c:v>84.612000000000023</c:v>
                </c:pt>
                <c:pt idx="84613">
                  <c:v>84.613</c:v>
                </c:pt>
                <c:pt idx="84614">
                  <c:v>84.614000000000033</c:v>
                </c:pt>
                <c:pt idx="84615">
                  <c:v>84.615000000000009</c:v>
                </c:pt>
                <c:pt idx="84616">
                  <c:v>84.616000000000042</c:v>
                </c:pt>
                <c:pt idx="84617">
                  <c:v>84.617000000000019</c:v>
                </c:pt>
                <c:pt idx="84618">
                  <c:v>84.617999999999995</c:v>
                </c:pt>
                <c:pt idx="84619">
                  <c:v>84.619000000000028</c:v>
                </c:pt>
                <c:pt idx="84620">
                  <c:v>84.62</c:v>
                </c:pt>
                <c:pt idx="84621">
                  <c:v>84.621000000000038</c:v>
                </c:pt>
                <c:pt idx="84622">
                  <c:v>84.622000000000014</c:v>
                </c:pt>
                <c:pt idx="84623">
                  <c:v>84.62299999999999</c:v>
                </c:pt>
                <c:pt idx="84624">
                  <c:v>84.624000000000024</c:v>
                </c:pt>
                <c:pt idx="84625">
                  <c:v>84.625</c:v>
                </c:pt>
                <c:pt idx="84626">
                  <c:v>84.626000000000033</c:v>
                </c:pt>
                <c:pt idx="84627">
                  <c:v>84.62700000000001</c:v>
                </c:pt>
                <c:pt idx="84628">
                  <c:v>84.628000000000043</c:v>
                </c:pt>
                <c:pt idx="84629">
                  <c:v>84.629000000000019</c:v>
                </c:pt>
                <c:pt idx="84630">
                  <c:v>84.63</c:v>
                </c:pt>
                <c:pt idx="84631">
                  <c:v>84.631000000000029</c:v>
                </c:pt>
                <c:pt idx="84632">
                  <c:v>84.632000000000005</c:v>
                </c:pt>
                <c:pt idx="84633">
                  <c:v>84.633000000000038</c:v>
                </c:pt>
                <c:pt idx="84634">
                  <c:v>84.634000000000015</c:v>
                </c:pt>
                <c:pt idx="84635">
                  <c:v>84.634999999999991</c:v>
                </c:pt>
                <c:pt idx="84636">
                  <c:v>84.636000000000024</c:v>
                </c:pt>
                <c:pt idx="84637">
                  <c:v>84.637</c:v>
                </c:pt>
                <c:pt idx="84638">
                  <c:v>84.638000000000034</c:v>
                </c:pt>
                <c:pt idx="84639">
                  <c:v>84.63900000000001</c:v>
                </c:pt>
                <c:pt idx="84640">
                  <c:v>84.640000000000043</c:v>
                </c:pt>
                <c:pt idx="84641">
                  <c:v>84.64100000000002</c:v>
                </c:pt>
                <c:pt idx="84642">
                  <c:v>84.641999999999996</c:v>
                </c:pt>
                <c:pt idx="84643">
                  <c:v>84.643000000000029</c:v>
                </c:pt>
                <c:pt idx="84644">
                  <c:v>84.644000000000005</c:v>
                </c:pt>
                <c:pt idx="84645">
                  <c:v>84.645000000000039</c:v>
                </c:pt>
                <c:pt idx="84646">
                  <c:v>84.646000000000015</c:v>
                </c:pt>
                <c:pt idx="84647">
                  <c:v>84.646999999999991</c:v>
                </c:pt>
                <c:pt idx="84648">
                  <c:v>84.648000000000025</c:v>
                </c:pt>
                <c:pt idx="84649">
                  <c:v>84.649000000000001</c:v>
                </c:pt>
                <c:pt idx="84650">
                  <c:v>84.650000000000034</c:v>
                </c:pt>
                <c:pt idx="84651">
                  <c:v>84.65100000000001</c:v>
                </c:pt>
                <c:pt idx="84652">
                  <c:v>84.652000000000044</c:v>
                </c:pt>
                <c:pt idx="84653">
                  <c:v>84.65300000000002</c:v>
                </c:pt>
                <c:pt idx="84654">
                  <c:v>84.653999999999996</c:v>
                </c:pt>
                <c:pt idx="84655">
                  <c:v>84.65500000000003</c:v>
                </c:pt>
                <c:pt idx="84656">
                  <c:v>84.656000000000006</c:v>
                </c:pt>
                <c:pt idx="84657">
                  <c:v>84.657000000000039</c:v>
                </c:pt>
                <c:pt idx="84658">
                  <c:v>84.658000000000015</c:v>
                </c:pt>
                <c:pt idx="84659">
                  <c:v>84.658999999999992</c:v>
                </c:pt>
                <c:pt idx="84660">
                  <c:v>84.660000000000025</c:v>
                </c:pt>
                <c:pt idx="84661">
                  <c:v>84.661000000000001</c:v>
                </c:pt>
                <c:pt idx="84662">
                  <c:v>84.662000000000035</c:v>
                </c:pt>
                <c:pt idx="84663">
                  <c:v>84.663000000000011</c:v>
                </c:pt>
                <c:pt idx="84664">
                  <c:v>84.664000000000044</c:v>
                </c:pt>
                <c:pt idx="84665">
                  <c:v>84.66500000000002</c:v>
                </c:pt>
                <c:pt idx="84666">
                  <c:v>84.665999999999997</c:v>
                </c:pt>
                <c:pt idx="84667">
                  <c:v>84.66700000000003</c:v>
                </c:pt>
                <c:pt idx="84668">
                  <c:v>84.668000000000006</c:v>
                </c:pt>
                <c:pt idx="84669">
                  <c:v>84.66900000000004</c:v>
                </c:pt>
                <c:pt idx="84670">
                  <c:v>84.670000000000016</c:v>
                </c:pt>
                <c:pt idx="84671">
                  <c:v>84.670999999999992</c:v>
                </c:pt>
                <c:pt idx="84672">
                  <c:v>84.672000000000025</c:v>
                </c:pt>
                <c:pt idx="84673">
                  <c:v>84.673000000000002</c:v>
                </c:pt>
                <c:pt idx="84674">
                  <c:v>84.674000000000035</c:v>
                </c:pt>
                <c:pt idx="84675">
                  <c:v>84.675000000000011</c:v>
                </c:pt>
                <c:pt idx="84676">
                  <c:v>84.676000000000045</c:v>
                </c:pt>
                <c:pt idx="84677">
                  <c:v>84.677000000000021</c:v>
                </c:pt>
                <c:pt idx="84678">
                  <c:v>84.677999999999997</c:v>
                </c:pt>
                <c:pt idx="84679">
                  <c:v>84.67900000000003</c:v>
                </c:pt>
                <c:pt idx="84680">
                  <c:v>84.68</c:v>
                </c:pt>
                <c:pt idx="84681">
                  <c:v>84.68100000000004</c:v>
                </c:pt>
                <c:pt idx="84682">
                  <c:v>84.682000000000016</c:v>
                </c:pt>
                <c:pt idx="84683">
                  <c:v>84.682999999999993</c:v>
                </c:pt>
                <c:pt idx="84684">
                  <c:v>84.684000000000026</c:v>
                </c:pt>
                <c:pt idx="84685">
                  <c:v>84.685000000000002</c:v>
                </c:pt>
                <c:pt idx="84686">
                  <c:v>84.686000000000035</c:v>
                </c:pt>
                <c:pt idx="84687">
                  <c:v>84.687000000000012</c:v>
                </c:pt>
                <c:pt idx="84688">
                  <c:v>84.688000000000045</c:v>
                </c:pt>
                <c:pt idx="84689">
                  <c:v>84.689000000000021</c:v>
                </c:pt>
                <c:pt idx="84690">
                  <c:v>84.69</c:v>
                </c:pt>
                <c:pt idx="84691">
                  <c:v>84.691000000000031</c:v>
                </c:pt>
                <c:pt idx="84692">
                  <c:v>84.692000000000007</c:v>
                </c:pt>
                <c:pt idx="84693">
                  <c:v>84.69300000000004</c:v>
                </c:pt>
                <c:pt idx="84694">
                  <c:v>84.694000000000017</c:v>
                </c:pt>
                <c:pt idx="84695">
                  <c:v>84.694999999999993</c:v>
                </c:pt>
                <c:pt idx="84696">
                  <c:v>84.696000000000026</c:v>
                </c:pt>
                <c:pt idx="84697">
                  <c:v>84.697000000000003</c:v>
                </c:pt>
                <c:pt idx="84698">
                  <c:v>84.698000000000036</c:v>
                </c:pt>
                <c:pt idx="84699">
                  <c:v>84.699000000000012</c:v>
                </c:pt>
                <c:pt idx="84700">
                  <c:v>84.700000000000045</c:v>
                </c:pt>
                <c:pt idx="84701">
                  <c:v>84.701000000000022</c:v>
                </c:pt>
                <c:pt idx="84702">
                  <c:v>84.701999999999998</c:v>
                </c:pt>
                <c:pt idx="84703">
                  <c:v>84.703000000000031</c:v>
                </c:pt>
                <c:pt idx="84704">
                  <c:v>84.704000000000008</c:v>
                </c:pt>
                <c:pt idx="84705">
                  <c:v>84.705000000000041</c:v>
                </c:pt>
                <c:pt idx="84706">
                  <c:v>84.706000000000017</c:v>
                </c:pt>
                <c:pt idx="84707">
                  <c:v>84.706999999999994</c:v>
                </c:pt>
                <c:pt idx="84708">
                  <c:v>84.708000000000027</c:v>
                </c:pt>
                <c:pt idx="84709">
                  <c:v>84.709000000000003</c:v>
                </c:pt>
                <c:pt idx="84710">
                  <c:v>84.710000000000036</c:v>
                </c:pt>
                <c:pt idx="84711">
                  <c:v>84.711000000000013</c:v>
                </c:pt>
                <c:pt idx="84712">
                  <c:v>84.712000000000046</c:v>
                </c:pt>
                <c:pt idx="84713">
                  <c:v>84.713000000000022</c:v>
                </c:pt>
                <c:pt idx="84714">
                  <c:v>84.713999999999999</c:v>
                </c:pt>
                <c:pt idx="84715">
                  <c:v>84.715000000000032</c:v>
                </c:pt>
                <c:pt idx="84716">
                  <c:v>84.716000000000008</c:v>
                </c:pt>
                <c:pt idx="84717">
                  <c:v>84.717000000000041</c:v>
                </c:pt>
                <c:pt idx="84718">
                  <c:v>84.718000000000018</c:v>
                </c:pt>
                <c:pt idx="84719">
                  <c:v>84.718999999999994</c:v>
                </c:pt>
                <c:pt idx="84720">
                  <c:v>84.720000000000027</c:v>
                </c:pt>
                <c:pt idx="84721">
                  <c:v>84.721000000000004</c:v>
                </c:pt>
                <c:pt idx="84722">
                  <c:v>84.722000000000037</c:v>
                </c:pt>
                <c:pt idx="84723">
                  <c:v>84.723000000000013</c:v>
                </c:pt>
                <c:pt idx="84724">
                  <c:v>84.724000000000046</c:v>
                </c:pt>
                <c:pt idx="84725">
                  <c:v>84.725000000000023</c:v>
                </c:pt>
                <c:pt idx="84726">
                  <c:v>84.725999999999999</c:v>
                </c:pt>
                <c:pt idx="84727">
                  <c:v>84.727000000000032</c:v>
                </c:pt>
                <c:pt idx="84728">
                  <c:v>84.728000000000009</c:v>
                </c:pt>
                <c:pt idx="84729">
                  <c:v>84.729000000000042</c:v>
                </c:pt>
                <c:pt idx="84730">
                  <c:v>84.730000000000018</c:v>
                </c:pt>
                <c:pt idx="84731">
                  <c:v>84.730999999999995</c:v>
                </c:pt>
                <c:pt idx="84732">
                  <c:v>84.732000000000028</c:v>
                </c:pt>
                <c:pt idx="84733">
                  <c:v>84.733000000000004</c:v>
                </c:pt>
                <c:pt idx="84734">
                  <c:v>84.734000000000037</c:v>
                </c:pt>
                <c:pt idx="84735">
                  <c:v>84.735000000000014</c:v>
                </c:pt>
                <c:pt idx="84736">
                  <c:v>84.73599999999999</c:v>
                </c:pt>
                <c:pt idx="84737">
                  <c:v>84.737000000000023</c:v>
                </c:pt>
                <c:pt idx="84738">
                  <c:v>84.738</c:v>
                </c:pt>
                <c:pt idx="84739">
                  <c:v>84.739000000000033</c:v>
                </c:pt>
                <c:pt idx="84740">
                  <c:v>84.740000000000009</c:v>
                </c:pt>
                <c:pt idx="84741">
                  <c:v>84.741000000000042</c:v>
                </c:pt>
                <c:pt idx="84742">
                  <c:v>84.742000000000019</c:v>
                </c:pt>
                <c:pt idx="84743">
                  <c:v>84.742999999999995</c:v>
                </c:pt>
                <c:pt idx="84744">
                  <c:v>84.744000000000028</c:v>
                </c:pt>
                <c:pt idx="84745">
                  <c:v>84.745000000000005</c:v>
                </c:pt>
                <c:pt idx="84746">
                  <c:v>84.746000000000038</c:v>
                </c:pt>
                <c:pt idx="84747">
                  <c:v>84.747000000000014</c:v>
                </c:pt>
                <c:pt idx="84748">
                  <c:v>84.74799999999999</c:v>
                </c:pt>
                <c:pt idx="84749">
                  <c:v>84.749000000000024</c:v>
                </c:pt>
                <c:pt idx="84750">
                  <c:v>84.75</c:v>
                </c:pt>
                <c:pt idx="84751">
                  <c:v>84.751000000000033</c:v>
                </c:pt>
                <c:pt idx="84752">
                  <c:v>84.75200000000001</c:v>
                </c:pt>
                <c:pt idx="84753">
                  <c:v>84.753000000000043</c:v>
                </c:pt>
                <c:pt idx="84754">
                  <c:v>84.754000000000019</c:v>
                </c:pt>
                <c:pt idx="84755">
                  <c:v>84.754999999999995</c:v>
                </c:pt>
                <c:pt idx="84756">
                  <c:v>84.756000000000029</c:v>
                </c:pt>
                <c:pt idx="84757">
                  <c:v>84.757000000000005</c:v>
                </c:pt>
                <c:pt idx="84758">
                  <c:v>84.758000000000038</c:v>
                </c:pt>
                <c:pt idx="84759">
                  <c:v>84.759000000000015</c:v>
                </c:pt>
                <c:pt idx="84760">
                  <c:v>84.759999999999991</c:v>
                </c:pt>
                <c:pt idx="84761">
                  <c:v>84.761000000000024</c:v>
                </c:pt>
                <c:pt idx="84762">
                  <c:v>84.762</c:v>
                </c:pt>
                <c:pt idx="84763">
                  <c:v>84.763000000000034</c:v>
                </c:pt>
                <c:pt idx="84764">
                  <c:v>84.76400000000001</c:v>
                </c:pt>
                <c:pt idx="84765">
                  <c:v>84.765000000000043</c:v>
                </c:pt>
                <c:pt idx="84766">
                  <c:v>84.76600000000002</c:v>
                </c:pt>
                <c:pt idx="84767">
                  <c:v>84.766999999999996</c:v>
                </c:pt>
                <c:pt idx="84768">
                  <c:v>84.768000000000029</c:v>
                </c:pt>
                <c:pt idx="84769">
                  <c:v>84.769000000000005</c:v>
                </c:pt>
                <c:pt idx="84770">
                  <c:v>84.770000000000039</c:v>
                </c:pt>
                <c:pt idx="84771">
                  <c:v>84.771000000000015</c:v>
                </c:pt>
                <c:pt idx="84772">
                  <c:v>84.771999999999991</c:v>
                </c:pt>
                <c:pt idx="84773">
                  <c:v>84.773000000000025</c:v>
                </c:pt>
                <c:pt idx="84774">
                  <c:v>84.774000000000001</c:v>
                </c:pt>
                <c:pt idx="84775">
                  <c:v>84.775000000000034</c:v>
                </c:pt>
                <c:pt idx="84776">
                  <c:v>84.77600000000001</c:v>
                </c:pt>
                <c:pt idx="84777">
                  <c:v>84.777000000000044</c:v>
                </c:pt>
                <c:pt idx="84778">
                  <c:v>84.77800000000002</c:v>
                </c:pt>
                <c:pt idx="84779">
                  <c:v>84.778999999999996</c:v>
                </c:pt>
                <c:pt idx="84780">
                  <c:v>84.78000000000003</c:v>
                </c:pt>
                <c:pt idx="84781">
                  <c:v>84.781000000000006</c:v>
                </c:pt>
                <c:pt idx="84782">
                  <c:v>84.782000000000039</c:v>
                </c:pt>
                <c:pt idx="84783">
                  <c:v>84.783000000000015</c:v>
                </c:pt>
                <c:pt idx="84784">
                  <c:v>84.783999999999992</c:v>
                </c:pt>
                <c:pt idx="84785">
                  <c:v>84.785000000000025</c:v>
                </c:pt>
                <c:pt idx="84786">
                  <c:v>84.786000000000001</c:v>
                </c:pt>
                <c:pt idx="84787">
                  <c:v>84.787000000000035</c:v>
                </c:pt>
                <c:pt idx="84788">
                  <c:v>84.788000000000011</c:v>
                </c:pt>
                <c:pt idx="84789">
                  <c:v>84.789000000000044</c:v>
                </c:pt>
                <c:pt idx="84790">
                  <c:v>84.79000000000002</c:v>
                </c:pt>
                <c:pt idx="84791">
                  <c:v>84.790999999999997</c:v>
                </c:pt>
                <c:pt idx="84792">
                  <c:v>84.79200000000003</c:v>
                </c:pt>
                <c:pt idx="84793">
                  <c:v>84.793000000000006</c:v>
                </c:pt>
                <c:pt idx="84794">
                  <c:v>84.79400000000004</c:v>
                </c:pt>
                <c:pt idx="84795">
                  <c:v>84.795000000000016</c:v>
                </c:pt>
                <c:pt idx="84796">
                  <c:v>84.795999999999992</c:v>
                </c:pt>
                <c:pt idx="84797">
                  <c:v>84.797000000000025</c:v>
                </c:pt>
                <c:pt idx="84798">
                  <c:v>84.798000000000002</c:v>
                </c:pt>
                <c:pt idx="84799">
                  <c:v>84.799000000000035</c:v>
                </c:pt>
                <c:pt idx="84800">
                  <c:v>84.800000000000011</c:v>
                </c:pt>
                <c:pt idx="84801">
                  <c:v>84.801000000000045</c:v>
                </c:pt>
                <c:pt idx="84802">
                  <c:v>84.802000000000021</c:v>
                </c:pt>
                <c:pt idx="84803">
                  <c:v>84.802999999999997</c:v>
                </c:pt>
                <c:pt idx="84804">
                  <c:v>84.80400000000003</c:v>
                </c:pt>
                <c:pt idx="84805">
                  <c:v>84.805000000000007</c:v>
                </c:pt>
                <c:pt idx="84806">
                  <c:v>84.80600000000004</c:v>
                </c:pt>
                <c:pt idx="84807">
                  <c:v>84.807000000000016</c:v>
                </c:pt>
                <c:pt idx="84808">
                  <c:v>84.807999999999993</c:v>
                </c:pt>
                <c:pt idx="84809">
                  <c:v>84.809000000000026</c:v>
                </c:pt>
                <c:pt idx="84810">
                  <c:v>84.81</c:v>
                </c:pt>
                <c:pt idx="84811">
                  <c:v>84.811000000000035</c:v>
                </c:pt>
                <c:pt idx="84812">
                  <c:v>84.812000000000012</c:v>
                </c:pt>
                <c:pt idx="84813">
                  <c:v>84.813000000000045</c:v>
                </c:pt>
                <c:pt idx="84814">
                  <c:v>84.814000000000021</c:v>
                </c:pt>
                <c:pt idx="84815">
                  <c:v>84.814999999999998</c:v>
                </c:pt>
                <c:pt idx="84816">
                  <c:v>84.816000000000031</c:v>
                </c:pt>
                <c:pt idx="84817">
                  <c:v>84.817000000000007</c:v>
                </c:pt>
                <c:pt idx="84818">
                  <c:v>84.81800000000004</c:v>
                </c:pt>
                <c:pt idx="84819">
                  <c:v>84.819000000000017</c:v>
                </c:pt>
                <c:pt idx="84820">
                  <c:v>84.82</c:v>
                </c:pt>
                <c:pt idx="84821">
                  <c:v>84.821000000000026</c:v>
                </c:pt>
                <c:pt idx="84822">
                  <c:v>84.822000000000003</c:v>
                </c:pt>
                <c:pt idx="84823">
                  <c:v>84.823000000000036</c:v>
                </c:pt>
                <c:pt idx="84824">
                  <c:v>84.824000000000012</c:v>
                </c:pt>
                <c:pt idx="84825">
                  <c:v>84.825000000000045</c:v>
                </c:pt>
                <c:pt idx="84826">
                  <c:v>84.826000000000022</c:v>
                </c:pt>
                <c:pt idx="84827">
                  <c:v>84.826999999999998</c:v>
                </c:pt>
                <c:pt idx="84828">
                  <c:v>84.828000000000031</c:v>
                </c:pt>
                <c:pt idx="84829">
                  <c:v>84.829000000000008</c:v>
                </c:pt>
                <c:pt idx="84830">
                  <c:v>84.830000000000041</c:v>
                </c:pt>
                <c:pt idx="84831">
                  <c:v>84.831000000000017</c:v>
                </c:pt>
                <c:pt idx="84832">
                  <c:v>84.831999999999994</c:v>
                </c:pt>
                <c:pt idx="84833">
                  <c:v>84.833000000000027</c:v>
                </c:pt>
                <c:pt idx="84834">
                  <c:v>84.834000000000003</c:v>
                </c:pt>
                <c:pt idx="84835">
                  <c:v>84.835000000000036</c:v>
                </c:pt>
                <c:pt idx="84836">
                  <c:v>84.836000000000013</c:v>
                </c:pt>
                <c:pt idx="84837">
                  <c:v>84.837000000000046</c:v>
                </c:pt>
                <c:pt idx="84838">
                  <c:v>84.838000000000022</c:v>
                </c:pt>
                <c:pt idx="84839">
                  <c:v>84.838999999999999</c:v>
                </c:pt>
                <c:pt idx="84840">
                  <c:v>84.840000000000032</c:v>
                </c:pt>
                <c:pt idx="84841">
                  <c:v>84.841000000000008</c:v>
                </c:pt>
                <c:pt idx="84842">
                  <c:v>84.842000000000041</c:v>
                </c:pt>
                <c:pt idx="84843">
                  <c:v>84.843000000000018</c:v>
                </c:pt>
                <c:pt idx="84844">
                  <c:v>84.843999999999994</c:v>
                </c:pt>
                <c:pt idx="84845">
                  <c:v>84.845000000000027</c:v>
                </c:pt>
                <c:pt idx="84846">
                  <c:v>84.846000000000004</c:v>
                </c:pt>
                <c:pt idx="84847">
                  <c:v>84.847000000000037</c:v>
                </c:pt>
                <c:pt idx="84848">
                  <c:v>84.848000000000013</c:v>
                </c:pt>
                <c:pt idx="84849">
                  <c:v>84.849000000000046</c:v>
                </c:pt>
                <c:pt idx="84850">
                  <c:v>84.850000000000023</c:v>
                </c:pt>
                <c:pt idx="84851">
                  <c:v>84.850999999999999</c:v>
                </c:pt>
                <c:pt idx="84852">
                  <c:v>84.852000000000032</c:v>
                </c:pt>
                <c:pt idx="84853">
                  <c:v>84.853000000000009</c:v>
                </c:pt>
                <c:pt idx="84854">
                  <c:v>84.854000000000042</c:v>
                </c:pt>
                <c:pt idx="84855">
                  <c:v>84.855000000000018</c:v>
                </c:pt>
                <c:pt idx="84856">
                  <c:v>84.855999999999995</c:v>
                </c:pt>
                <c:pt idx="84857">
                  <c:v>84.857000000000028</c:v>
                </c:pt>
                <c:pt idx="84858">
                  <c:v>84.858000000000004</c:v>
                </c:pt>
                <c:pt idx="84859">
                  <c:v>84.859000000000037</c:v>
                </c:pt>
                <c:pt idx="84860">
                  <c:v>84.860000000000014</c:v>
                </c:pt>
                <c:pt idx="84861">
                  <c:v>84.86099999999999</c:v>
                </c:pt>
                <c:pt idx="84862">
                  <c:v>84.862000000000023</c:v>
                </c:pt>
                <c:pt idx="84863">
                  <c:v>84.863</c:v>
                </c:pt>
                <c:pt idx="84864">
                  <c:v>84.864000000000033</c:v>
                </c:pt>
                <c:pt idx="84865">
                  <c:v>84.865000000000009</c:v>
                </c:pt>
                <c:pt idx="84866">
                  <c:v>84.866000000000042</c:v>
                </c:pt>
                <c:pt idx="84867">
                  <c:v>84.867000000000019</c:v>
                </c:pt>
                <c:pt idx="84868">
                  <c:v>84.867999999999995</c:v>
                </c:pt>
                <c:pt idx="84869">
                  <c:v>84.869000000000028</c:v>
                </c:pt>
                <c:pt idx="84870">
                  <c:v>84.87</c:v>
                </c:pt>
                <c:pt idx="84871">
                  <c:v>84.871000000000038</c:v>
                </c:pt>
                <c:pt idx="84872">
                  <c:v>84.872000000000014</c:v>
                </c:pt>
                <c:pt idx="84873">
                  <c:v>84.87299999999999</c:v>
                </c:pt>
                <c:pt idx="84874">
                  <c:v>84.874000000000024</c:v>
                </c:pt>
                <c:pt idx="84875">
                  <c:v>84.875</c:v>
                </c:pt>
                <c:pt idx="84876">
                  <c:v>84.876000000000033</c:v>
                </c:pt>
                <c:pt idx="84877">
                  <c:v>84.87700000000001</c:v>
                </c:pt>
                <c:pt idx="84878">
                  <c:v>84.878000000000043</c:v>
                </c:pt>
                <c:pt idx="84879">
                  <c:v>84.879000000000019</c:v>
                </c:pt>
                <c:pt idx="84880">
                  <c:v>84.88</c:v>
                </c:pt>
                <c:pt idx="84881">
                  <c:v>84.881000000000029</c:v>
                </c:pt>
                <c:pt idx="84882">
                  <c:v>84.882000000000005</c:v>
                </c:pt>
                <c:pt idx="84883">
                  <c:v>84.883000000000038</c:v>
                </c:pt>
                <c:pt idx="84884">
                  <c:v>84.884000000000015</c:v>
                </c:pt>
                <c:pt idx="84885">
                  <c:v>84.884999999999991</c:v>
                </c:pt>
                <c:pt idx="84886">
                  <c:v>84.886000000000024</c:v>
                </c:pt>
                <c:pt idx="84887">
                  <c:v>84.887</c:v>
                </c:pt>
                <c:pt idx="84888">
                  <c:v>84.888000000000034</c:v>
                </c:pt>
                <c:pt idx="84889">
                  <c:v>84.88900000000001</c:v>
                </c:pt>
                <c:pt idx="84890">
                  <c:v>84.890000000000043</c:v>
                </c:pt>
                <c:pt idx="84891">
                  <c:v>84.89100000000002</c:v>
                </c:pt>
                <c:pt idx="84892">
                  <c:v>84.891999999999996</c:v>
                </c:pt>
                <c:pt idx="84893">
                  <c:v>84.893000000000029</c:v>
                </c:pt>
                <c:pt idx="84894">
                  <c:v>84.894000000000005</c:v>
                </c:pt>
                <c:pt idx="84895">
                  <c:v>84.895000000000039</c:v>
                </c:pt>
                <c:pt idx="84896">
                  <c:v>84.896000000000015</c:v>
                </c:pt>
                <c:pt idx="84897">
                  <c:v>84.896999999999991</c:v>
                </c:pt>
                <c:pt idx="84898">
                  <c:v>84.898000000000025</c:v>
                </c:pt>
                <c:pt idx="84899">
                  <c:v>84.899000000000001</c:v>
                </c:pt>
                <c:pt idx="84900">
                  <c:v>84.900000000000034</c:v>
                </c:pt>
                <c:pt idx="84901">
                  <c:v>84.90100000000001</c:v>
                </c:pt>
                <c:pt idx="84902">
                  <c:v>84.902000000000044</c:v>
                </c:pt>
                <c:pt idx="84903">
                  <c:v>84.90300000000002</c:v>
                </c:pt>
                <c:pt idx="84904">
                  <c:v>84.903999999999996</c:v>
                </c:pt>
                <c:pt idx="84905">
                  <c:v>84.90500000000003</c:v>
                </c:pt>
                <c:pt idx="84906">
                  <c:v>84.906000000000006</c:v>
                </c:pt>
                <c:pt idx="84907">
                  <c:v>84.907000000000039</c:v>
                </c:pt>
                <c:pt idx="84908">
                  <c:v>84.908000000000015</c:v>
                </c:pt>
                <c:pt idx="84909">
                  <c:v>84.908999999999992</c:v>
                </c:pt>
                <c:pt idx="84910">
                  <c:v>84.910000000000025</c:v>
                </c:pt>
                <c:pt idx="84911">
                  <c:v>84.911000000000001</c:v>
                </c:pt>
                <c:pt idx="84912">
                  <c:v>84.912000000000035</c:v>
                </c:pt>
                <c:pt idx="84913">
                  <c:v>84.913000000000011</c:v>
                </c:pt>
                <c:pt idx="84914">
                  <c:v>84.914000000000044</c:v>
                </c:pt>
                <c:pt idx="84915">
                  <c:v>84.91500000000002</c:v>
                </c:pt>
                <c:pt idx="84916">
                  <c:v>84.915999999999997</c:v>
                </c:pt>
                <c:pt idx="84917">
                  <c:v>84.91700000000003</c:v>
                </c:pt>
                <c:pt idx="84918">
                  <c:v>84.918000000000006</c:v>
                </c:pt>
                <c:pt idx="84919">
                  <c:v>84.91900000000004</c:v>
                </c:pt>
                <c:pt idx="84920">
                  <c:v>84.920000000000016</c:v>
                </c:pt>
                <c:pt idx="84921">
                  <c:v>84.920999999999992</c:v>
                </c:pt>
                <c:pt idx="84922">
                  <c:v>84.922000000000025</c:v>
                </c:pt>
                <c:pt idx="84923">
                  <c:v>84.923000000000002</c:v>
                </c:pt>
                <c:pt idx="84924">
                  <c:v>84.924000000000035</c:v>
                </c:pt>
                <c:pt idx="84925">
                  <c:v>84.925000000000011</c:v>
                </c:pt>
                <c:pt idx="84926">
                  <c:v>84.926000000000045</c:v>
                </c:pt>
                <c:pt idx="84927">
                  <c:v>84.927000000000021</c:v>
                </c:pt>
                <c:pt idx="84928">
                  <c:v>84.927999999999997</c:v>
                </c:pt>
                <c:pt idx="84929">
                  <c:v>84.92900000000003</c:v>
                </c:pt>
                <c:pt idx="84930">
                  <c:v>84.93</c:v>
                </c:pt>
                <c:pt idx="84931">
                  <c:v>84.93100000000004</c:v>
                </c:pt>
                <c:pt idx="84932">
                  <c:v>84.932000000000016</c:v>
                </c:pt>
                <c:pt idx="84933">
                  <c:v>84.932999999999993</c:v>
                </c:pt>
                <c:pt idx="84934">
                  <c:v>84.934000000000026</c:v>
                </c:pt>
                <c:pt idx="84935">
                  <c:v>84.935000000000002</c:v>
                </c:pt>
                <c:pt idx="84936">
                  <c:v>84.936000000000035</c:v>
                </c:pt>
                <c:pt idx="84937">
                  <c:v>84.937000000000012</c:v>
                </c:pt>
                <c:pt idx="84938">
                  <c:v>84.938000000000045</c:v>
                </c:pt>
                <c:pt idx="84939">
                  <c:v>84.939000000000021</c:v>
                </c:pt>
                <c:pt idx="84940">
                  <c:v>84.94</c:v>
                </c:pt>
                <c:pt idx="84941">
                  <c:v>84.941000000000031</c:v>
                </c:pt>
                <c:pt idx="84942">
                  <c:v>84.942000000000007</c:v>
                </c:pt>
                <c:pt idx="84943">
                  <c:v>84.94300000000004</c:v>
                </c:pt>
                <c:pt idx="84944">
                  <c:v>84.944000000000017</c:v>
                </c:pt>
                <c:pt idx="84945">
                  <c:v>84.944999999999993</c:v>
                </c:pt>
                <c:pt idx="84946">
                  <c:v>84.946000000000026</c:v>
                </c:pt>
                <c:pt idx="84947">
                  <c:v>84.947000000000003</c:v>
                </c:pt>
                <c:pt idx="84948">
                  <c:v>84.948000000000036</c:v>
                </c:pt>
                <c:pt idx="84949">
                  <c:v>84.949000000000012</c:v>
                </c:pt>
                <c:pt idx="84950">
                  <c:v>84.950000000000045</c:v>
                </c:pt>
                <c:pt idx="84951">
                  <c:v>84.951000000000022</c:v>
                </c:pt>
                <c:pt idx="84952">
                  <c:v>84.951999999999998</c:v>
                </c:pt>
                <c:pt idx="84953">
                  <c:v>84.953000000000031</c:v>
                </c:pt>
                <c:pt idx="84954">
                  <c:v>84.954000000000008</c:v>
                </c:pt>
                <c:pt idx="84955">
                  <c:v>84.955000000000041</c:v>
                </c:pt>
                <c:pt idx="84956">
                  <c:v>84.956000000000017</c:v>
                </c:pt>
                <c:pt idx="84957">
                  <c:v>84.956999999999994</c:v>
                </c:pt>
                <c:pt idx="84958">
                  <c:v>84.958000000000027</c:v>
                </c:pt>
                <c:pt idx="84959">
                  <c:v>84.959000000000003</c:v>
                </c:pt>
                <c:pt idx="84960">
                  <c:v>84.960000000000036</c:v>
                </c:pt>
                <c:pt idx="84961">
                  <c:v>84.961000000000013</c:v>
                </c:pt>
                <c:pt idx="84962">
                  <c:v>84.962000000000046</c:v>
                </c:pt>
                <c:pt idx="84963">
                  <c:v>84.963000000000022</c:v>
                </c:pt>
                <c:pt idx="84964">
                  <c:v>84.963999999999999</c:v>
                </c:pt>
                <c:pt idx="84965">
                  <c:v>84.965000000000032</c:v>
                </c:pt>
                <c:pt idx="84966">
                  <c:v>84.966000000000008</c:v>
                </c:pt>
                <c:pt idx="84967">
                  <c:v>84.967000000000041</c:v>
                </c:pt>
                <c:pt idx="84968">
                  <c:v>84.968000000000018</c:v>
                </c:pt>
                <c:pt idx="84969">
                  <c:v>84.968999999999994</c:v>
                </c:pt>
                <c:pt idx="84970">
                  <c:v>84.970000000000027</c:v>
                </c:pt>
                <c:pt idx="84971">
                  <c:v>84.971000000000004</c:v>
                </c:pt>
                <c:pt idx="84972">
                  <c:v>84.972000000000037</c:v>
                </c:pt>
                <c:pt idx="84973">
                  <c:v>84.973000000000013</c:v>
                </c:pt>
                <c:pt idx="84974">
                  <c:v>84.974000000000046</c:v>
                </c:pt>
                <c:pt idx="84975">
                  <c:v>84.975000000000023</c:v>
                </c:pt>
                <c:pt idx="84976">
                  <c:v>84.975999999999999</c:v>
                </c:pt>
                <c:pt idx="84977">
                  <c:v>84.977000000000032</c:v>
                </c:pt>
                <c:pt idx="84978">
                  <c:v>84.978000000000009</c:v>
                </c:pt>
                <c:pt idx="84979">
                  <c:v>84.979000000000042</c:v>
                </c:pt>
                <c:pt idx="84980">
                  <c:v>84.980000000000018</c:v>
                </c:pt>
                <c:pt idx="84981">
                  <c:v>84.980999999999995</c:v>
                </c:pt>
                <c:pt idx="84982">
                  <c:v>84.982000000000028</c:v>
                </c:pt>
                <c:pt idx="84983">
                  <c:v>84.983000000000004</c:v>
                </c:pt>
                <c:pt idx="84984">
                  <c:v>84.984000000000037</c:v>
                </c:pt>
                <c:pt idx="84985">
                  <c:v>84.985000000000014</c:v>
                </c:pt>
                <c:pt idx="84986">
                  <c:v>84.98599999999999</c:v>
                </c:pt>
                <c:pt idx="84987">
                  <c:v>84.987000000000023</c:v>
                </c:pt>
                <c:pt idx="84988">
                  <c:v>84.988</c:v>
                </c:pt>
                <c:pt idx="84989">
                  <c:v>84.989000000000033</c:v>
                </c:pt>
                <c:pt idx="84990">
                  <c:v>84.990000000000009</c:v>
                </c:pt>
                <c:pt idx="84991">
                  <c:v>84.991000000000042</c:v>
                </c:pt>
                <c:pt idx="84992">
                  <c:v>84.992000000000019</c:v>
                </c:pt>
                <c:pt idx="84993">
                  <c:v>84.992999999999995</c:v>
                </c:pt>
                <c:pt idx="84994">
                  <c:v>84.994000000000028</c:v>
                </c:pt>
                <c:pt idx="84995">
                  <c:v>84.995000000000005</c:v>
                </c:pt>
                <c:pt idx="84996">
                  <c:v>84.996000000000038</c:v>
                </c:pt>
                <c:pt idx="84997">
                  <c:v>84.997000000000014</c:v>
                </c:pt>
                <c:pt idx="84998">
                  <c:v>84.99799999999999</c:v>
                </c:pt>
                <c:pt idx="84999">
                  <c:v>84.999000000000024</c:v>
                </c:pt>
                <c:pt idx="85000">
                  <c:v>85</c:v>
                </c:pt>
                <c:pt idx="85001">
                  <c:v>85.001000000000033</c:v>
                </c:pt>
                <c:pt idx="85002">
                  <c:v>85.00200000000001</c:v>
                </c:pt>
                <c:pt idx="85003">
                  <c:v>85.003000000000043</c:v>
                </c:pt>
                <c:pt idx="85004">
                  <c:v>85.004000000000019</c:v>
                </c:pt>
                <c:pt idx="85005">
                  <c:v>85.004999999999995</c:v>
                </c:pt>
                <c:pt idx="85006">
                  <c:v>85.006000000000029</c:v>
                </c:pt>
                <c:pt idx="85007">
                  <c:v>85.007000000000005</c:v>
                </c:pt>
                <c:pt idx="85008">
                  <c:v>85.008000000000038</c:v>
                </c:pt>
                <c:pt idx="85009">
                  <c:v>85.009000000000015</c:v>
                </c:pt>
                <c:pt idx="85010">
                  <c:v>85.009999999999991</c:v>
                </c:pt>
                <c:pt idx="85011">
                  <c:v>85.011000000000024</c:v>
                </c:pt>
                <c:pt idx="85012">
                  <c:v>85.012</c:v>
                </c:pt>
                <c:pt idx="85013">
                  <c:v>85.013000000000034</c:v>
                </c:pt>
                <c:pt idx="85014">
                  <c:v>85.01400000000001</c:v>
                </c:pt>
                <c:pt idx="85015">
                  <c:v>85.015000000000043</c:v>
                </c:pt>
                <c:pt idx="85016">
                  <c:v>85.01600000000002</c:v>
                </c:pt>
                <c:pt idx="85017">
                  <c:v>85.016999999999996</c:v>
                </c:pt>
                <c:pt idx="85018">
                  <c:v>85.018000000000029</c:v>
                </c:pt>
                <c:pt idx="85019">
                  <c:v>85.019000000000005</c:v>
                </c:pt>
                <c:pt idx="85020">
                  <c:v>85.020000000000039</c:v>
                </c:pt>
                <c:pt idx="85021">
                  <c:v>85.021000000000015</c:v>
                </c:pt>
                <c:pt idx="85022">
                  <c:v>85.021999999999991</c:v>
                </c:pt>
                <c:pt idx="85023">
                  <c:v>85.023000000000025</c:v>
                </c:pt>
                <c:pt idx="85024">
                  <c:v>85.024000000000001</c:v>
                </c:pt>
                <c:pt idx="85025">
                  <c:v>85.025000000000034</c:v>
                </c:pt>
                <c:pt idx="85026">
                  <c:v>85.02600000000001</c:v>
                </c:pt>
                <c:pt idx="85027">
                  <c:v>85.027000000000044</c:v>
                </c:pt>
                <c:pt idx="85028">
                  <c:v>85.02800000000002</c:v>
                </c:pt>
                <c:pt idx="85029">
                  <c:v>85.028999999999996</c:v>
                </c:pt>
                <c:pt idx="85030">
                  <c:v>85.03000000000003</c:v>
                </c:pt>
                <c:pt idx="85031">
                  <c:v>85.031000000000006</c:v>
                </c:pt>
                <c:pt idx="85032">
                  <c:v>85.032000000000039</c:v>
                </c:pt>
                <c:pt idx="85033">
                  <c:v>85.033000000000015</c:v>
                </c:pt>
                <c:pt idx="85034">
                  <c:v>85.033999999999992</c:v>
                </c:pt>
                <c:pt idx="85035">
                  <c:v>85.035000000000025</c:v>
                </c:pt>
                <c:pt idx="85036">
                  <c:v>85.036000000000001</c:v>
                </c:pt>
                <c:pt idx="85037">
                  <c:v>85.037000000000035</c:v>
                </c:pt>
                <c:pt idx="85038">
                  <c:v>85.038000000000011</c:v>
                </c:pt>
                <c:pt idx="85039">
                  <c:v>85.039000000000044</c:v>
                </c:pt>
                <c:pt idx="85040">
                  <c:v>85.04000000000002</c:v>
                </c:pt>
                <c:pt idx="85041">
                  <c:v>85.040999999999997</c:v>
                </c:pt>
                <c:pt idx="85042">
                  <c:v>85.04200000000003</c:v>
                </c:pt>
                <c:pt idx="85043">
                  <c:v>85.043000000000006</c:v>
                </c:pt>
                <c:pt idx="85044">
                  <c:v>85.04400000000004</c:v>
                </c:pt>
                <c:pt idx="85045">
                  <c:v>85.045000000000016</c:v>
                </c:pt>
                <c:pt idx="85046">
                  <c:v>85.045999999999992</c:v>
                </c:pt>
                <c:pt idx="85047">
                  <c:v>85.047000000000025</c:v>
                </c:pt>
                <c:pt idx="85048">
                  <c:v>85.048000000000002</c:v>
                </c:pt>
                <c:pt idx="85049">
                  <c:v>85.049000000000035</c:v>
                </c:pt>
                <c:pt idx="85050">
                  <c:v>85.050000000000011</c:v>
                </c:pt>
                <c:pt idx="85051">
                  <c:v>85.051000000000045</c:v>
                </c:pt>
                <c:pt idx="85052">
                  <c:v>85.052000000000021</c:v>
                </c:pt>
                <c:pt idx="85053">
                  <c:v>85.052999999999997</c:v>
                </c:pt>
                <c:pt idx="85054">
                  <c:v>85.05400000000003</c:v>
                </c:pt>
                <c:pt idx="85055">
                  <c:v>85.055000000000007</c:v>
                </c:pt>
                <c:pt idx="85056">
                  <c:v>85.05600000000004</c:v>
                </c:pt>
                <c:pt idx="85057">
                  <c:v>85.057000000000016</c:v>
                </c:pt>
                <c:pt idx="85058">
                  <c:v>85.057999999999993</c:v>
                </c:pt>
                <c:pt idx="85059">
                  <c:v>85.059000000000026</c:v>
                </c:pt>
                <c:pt idx="85060">
                  <c:v>85.06</c:v>
                </c:pt>
                <c:pt idx="85061">
                  <c:v>85.061000000000035</c:v>
                </c:pt>
                <c:pt idx="85062">
                  <c:v>85.062000000000012</c:v>
                </c:pt>
                <c:pt idx="85063">
                  <c:v>85.063000000000045</c:v>
                </c:pt>
                <c:pt idx="85064">
                  <c:v>85.064000000000021</c:v>
                </c:pt>
                <c:pt idx="85065">
                  <c:v>85.064999999999998</c:v>
                </c:pt>
                <c:pt idx="85066">
                  <c:v>85.066000000000031</c:v>
                </c:pt>
                <c:pt idx="85067">
                  <c:v>85.067000000000007</c:v>
                </c:pt>
                <c:pt idx="85068">
                  <c:v>85.06800000000004</c:v>
                </c:pt>
                <c:pt idx="85069">
                  <c:v>85.069000000000017</c:v>
                </c:pt>
                <c:pt idx="85070">
                  <c:v>85.07</c:v>
                </c:pt>
                <c:pt idx="85071">
                  <c:v>85.071000000000026</c:v>
                </c:pt>
                <c:pt idx="85072">
                  <c:v>85.072000000000003</c:v>
                </c:pt>
                <c:pt idx="85073">
                  <c:v>85.073000000000036</c:v>
                </c:pt>
                <c:pt idx="85074">
                  <c:v>85.074000000000012</c:v>
                </c:pt>
                <c:pt idx="85075">
                  <c:v>85.075000000000045</c:v>
                </c:pt>
                <c:pt idx="85076">
                  <c:v>85.076000000000022</c:v>
                </c:pt>
                <c:pt idx="85077">
                  <c:v>85.076999999999998</c:v>
                </c:pt>
                <c:pt idx="85078">
                  <c:v>85.078000000000031</c:v>
                </c:pt>
                <c:pt idx="85079">
                  <c:v>85.079000000000008</c:v>
                </c:pt>
                <c:pt idx="85080">
                  <c:v>85.080000000000041</c:v>
                </c:pt>
                <c:pt idx="85081">
                  <c:v>85.081000000000017</c:v>
                </c:pt>
                <c:pt idx="85082">
                  <c:v>85.081999999999994</c:v>
                </c:pt>
                <c:pt idx="85083">
                  <c:v>85.083000000000027</c:v>
                </c:pt>
                <c:pt idx="85084">
                  <c:v>85.084000000000003</c:v>
                </c:pt>
                <c:pt idx="85085">
                  <c:v>85.085000000000036</c:v>
                </c:pt>
                <c:pt idx="85086">
                  <c:v>85.086000000000013</c:v>
                </c:pt>
                <c:pt idx="85087">
                  <c:v>85.087000000000046</c:v>
                </c:pt>
                <c:pt idx="85088">
                  <c:v>85.088000000000022</c:v>
                </c:pt>
                <c:pt idx="85089">
                  <c:v>85.088999999999999</c:v>
                </c:pt>
                <c:pt idx="85090">
                  <c:v>85.090000000000032</c:v>
                </c:pt>
                <c:pt idx="85091">
                  <c:v>85.091000000000008</c:v>
                </c:pt>
                <c:pt idx="85092">
                  <c:v>85.092000000000041</c:v>
                </c:pt>
                <c:pt idx="85093">
                  <c:v>85.093000000000018</c:v>
                </c:pt>
                <c:pt idx="85094">
                  <c:v>85.093999999999994</c:v>
                </c:pt>
                <c:pt idx="85095">
                  <c:v>85.095000000000027</c:v>
                </c:pt>
                <c:pt idx="85096">
                  <c:v>85.096000000000004</c:v>
                </c:pt>
                <c:pt idx="85097">
                  <c:v>85.097000000000037</c:v>
                </c:pt>
                <c:pt idx="85098">
                  <c:v>85.098000000000013</c:v>
                </c:pt>
                <c:pt idx="85099">
                  <c:v>85.099000000000046</c:v>
                </c:pt>
                <c:pt idx="85100">
                  <c:v>85.100000000000023</c:v>
                </c:pt>
                <c:pt idx="85101">
                  <c:v>85.100999999999999</c:v>
                </c:pt>
                <c:pt idx="85102">
                  <c:v>85.102000000000032</c:v>
                </c:pt>
                <c:pt idx="85103">
                  <c:v>85.103000000000009</c:v>
                </c:pt>
                <c:pt idx="85104">
                  <c:v>85.104000000000042</c:v>
                </c:pt>
                <c:pt idx="85105">
                  <c:v>85.105000000000018</c:v>
                </c:pt>
                <c:pt idx="85106">
                  <c:v>85.105999999999995</c:v>
                </c:pt>
                <c:pt idx="85107">
                  <c:v>85.107000000000028</c:v>
                </c:pt>
                <c:pt idx="85108">
                  <c:v>85.108000000000004</c:v>
                </c:pt>
                <c:pt idx="85109">
                  <c:v>85.109000000000037</c:v>
                </c:pt>
                <c:pt idx="85110">
                  <c:v>85.110000000000014</c:v>
                </c:pt>
                <c:pt idx="85111">
                  <c:v>85.11099999999999</c:v>
                </c:pt>
                <c:pt idx="85112">
                  <c:v>85.112000000000023</c:v>
                </c:pt>
                <c:pt idx="85113">
                  <c:v>85.113</c:v>
                </c:pt>
                <c:pt idx="85114">
                  <c:v>85.114000000000033</c:v>
                </c:pt>
                <c:pt idx="85115">
                  <c:v>85.115000000000009</c:v>
                </c:pt>
                <c:pt idx="85116">
                  <c:v>85.116000000000042</c:v>
                </c:pt>
                <c:pt idx="85117">
                  <c:v>85.117000000000019</c:v>
                </c:pt>
                <c:pt idx="85118">
                  <c:v>85.117999999999995</c:v>
                </c:pt>
                <c:pt idx="85119">
                  <c:v>85.119000000000028</c:v>
                </c:pt>
                <c:pt idx="85120">
                  <c:v>85.12</c:v>
                </c:pt>
                <c:pt idx="85121">
                  <c:v>85.121000000000038</c:v>
                </c:pt>
                <c:pt idx="85122">
                  <c:v>85.122000000000014</c:v>
                </c:pt>
                <c:pt idx="85123">
                  <c:v>85.12299999999999</c:v>
                </c:pt>
                <c:pt idx="85124">
                  <c:v>85.124000000000024</c:v>
                </c:pt>
                <c:pt idx="85125">
                  <c:v>85.125</c:v>
                </c:pt>
                <c:pt idx="85126">
                  <c:v>85.126000000000033</c:v>
                </c:pt>
                <c:pt idx="85127">
                  <c:v>85.12700000000001</c:v>
                </c:pt>
                <c:pt idx="85128">
                  <c:v>85.128000000000043</c:v>
                </c:pt>
                <c:pt idx="85129">
                  <c:v>85.129000000000019</c:v>
                </c:pt>
                <c:pt idx="85130">
                  <c:v>85.13</c:v>
                </c:pt>
                <c:pt idx="85131">
                  <c:v>85.131000000000029</c:v>
                </c:pt>
                <c:pt idx="85132">
                  <c:v>85.132000000000005</c:v>
                </c:pt>
                <c:pt idx="85133">
                  <c:v>85.133000000000038</c:v>
                </c:pt>
                <c:pt idx="85134">
                  <c:v>85.134000000000015</c:v>
                </c:pt>
                <c:pt idx="85135">
                  <c:v>85.134999999999991</c:v>
                </c:pt>
                <c:pt idx="85136">
                  <c:v>85.136000000000024</c:v>
                </c:pt>
                <c:pt idx="85137">
                  <c:v>85.137</c:v>
                </c:pt>
                <c:pt idx="85138">
                  <c:v>85.138000000000034</c:v>
                </c:pt>
                <c:pt idx="85139">
                  <c:v>85.13900000000001</c:v>
                </c:pt>
                <c:pt idx="85140">
                  <c:v>85.140000000000043</c:v>
                </c:pt>
                <c:pt idx="85141">
                  <c:v>85.14100000000002</c:v>
                </c:pt>
                <c:pt idx="85142">
                  <c:v>85.141999999999996</c:v>
                </c:pt>
                <c:pt idx="85143">
                  <c:v>85.143000000000029</c:v>
                </c:pt>
                <c:pt idx="85144">
                  <c:v>85.144000000000005</c:v>
                </c:pt>
                <c:pt idx="85145">
                  <c:v>85.145000000000039</c:v>
                </c:pt>
                <c:pt idx="85146">
                  <c:v>85.146000000000015</c:v>
                </c:pt>
                <c:pt idx="85147">
                  <c:v>85.146999999999991</c:v>
                </c:pt>
                <c:pt idx="85148">
                  <c:v>85.148000000000025</c:v>
                </c:pt>
                <c:pt idx="85149">
                  <c:v>85.149000000000001</c:v>
                </c:pt>
                <c:pt idx="85150">
                  <c:v>85.150000000000034</c:v>
                </c:pt>
                <c:pt idx="85151">
                  <c:v>85.15100000000001</c:v>
                </c:pt>
                <c:pt idx="85152">
                  <c:v>85.152000000000044</c:v>
                </c:pt>
                <c:pt idx="85153">
                  <c:v>85.15300000000002</c:v>
                </c:pt>
                <c:pt idx="85154">
                  <c:v>85.153999999999996</c:v>
                </c:pt>
                <c:pt idx="85155">
                  <c:v>85.15500000000003</c:v>
                </c:pt>
                <c:pt idx="85156">
                  <c:v>85.156000000000006</c:v>
                </c:pt>
                <c:pt idx="85157">
                  <c:v>85.157000000000039</c:v>
                </c:pt>
                <c:pt idx="85158">
                  <c:v>85.158000000000015</c:v>
                </c:pt>
                <c:pt idx="85159">
                  <c:v>85.158999999999992</c:v>
                </c:pt>
                <c:pt idx="85160">
                  <c:v>85.160000000000025</c:v>
                </c:pt>
                <c:pt idx="85161">
                  <c:v>85.161000000000001</c:v>
                </c:pt>
                <c:pt idx="85162">
                  <c:v>85.162000000000035</c:v>
                </c:pt>
                <c:pt idx="85163">
                  <c:v>85.163000000000011</c:v>
                </c:pt>
                <c:pt idx="85164">
                  <c:v>85.164000000000044</c:v>
                </c:pt>
                <c:pt idx="85165">
                  <c:v>85.16500000000002</c:v>
                </c:pt>
                <c:pt idx="85166">
                  <c:v>85.165999999999997</c:v>
                </c:pt>
                <c:pt idx="85167">
                  <c:v>85.16700000000003</c:v>
                </c:pt>
                <c:pt idx="85168">
                  <c:v>85.168000000000006</c:v>
                </c:pt>
                <c:pt idx="85169">
                  <c:v>85.16900000000004</c:v>
                </c:pt>
                <c:pt idx="85170">
                  <c:v>85.170000000000016</c:v>
                </c:pt>
                <c:pt idx="85171">
                  <c:v>85.170999999999992</c:v>
                </c:pt>
                <c:pt idx="85172">
                  <c:v>85.172000000000025</c:v>
                </c:pt>
                <c:pt idx="85173">
                  <c:v>85.173000000000002</c:v>
                </c:pt>
                <c:pt idx="85174">
                  <c:v>85.174000000000035</c:v>
                </c:pt>
                <c:pt idx="85175">
                  <c:v>85.175000000000011</c:v>
                </c:pt>
                <c:pt idx="85176">
                  <c:v>85.176000000000045</c:v>
                </c:pt>
                <c:pt idx="85177">
                  <c:v>85.177000000000021</c:v>
                </c:pt>
                <c:pt idx="85178">
                  <c:v>85.177999999999997</c:v>
                </c:pt>
                <c:pt idx="85179">
                  <c:v>85.17900000000003</c:v>
                </c:pt>
                <c:pt idx="85180">
                  <c:v>85.18</c:v>
                </c:pt>
                <c:pt idx="85181">
                  <c:v>85.18100000000004</c:v>
                </c:pt>
                <c:pt idx="85182">
                  <c:v>85.182000000000016</c:v>
                </c:pt>
                <c:pt idx="85183">
                  <c:v>85.182999999999993</c:v>
                </c:pt>
                <c:pt idx="85184">
                  <c:v>85.184000000000026</c:v>
                </c:pt>
                <c:pt idx="85185">
                  <c:v>85.185000000000002</c:v>
                </c:pt>
                <c:pt idx="85186">
                  <c:v>85.186000000000035</c:v>
                </c:pt>
                <c:pt idx="85187">
                  <c:v>85.187000000000012</c:v>
                </c:pt>
                <c:pt idx="85188">
                  <c:v>85.188000000000045</c:v>
                </c:pt>
                <c:pt idx="85189">
                  <c:v>85.189000000000021</c:v>
                </c:pt>
                <c:pt idx="85190">
                  <c:v>85.19</c:v>
                </c:pt>
                <c:pt idx="85191">
                  <c:v>85.191000000000031</c:v>
                </c:pt>
                <c:pt idx="85192">
                  <c:v>85.192000000000007</c:v>
                </c:pt>
                <c:pt idx="85193">
                  <c:v>85.19300000000004</c:v>
                </c:pt>
                <c:pt idx="85194">
                  <c:v>85.194000000000017</c:v>
                </c:pt>
                <c:pt idx="85195">
                  <c:v>85.194999999999993</c:v>
                </c:pt>
                <c:pt idx="85196">
                  <c:v>85.196000000000026</c:v>
                </c:pt>
                <c:pt idx="85197">
                  <c:v>85.197000000000003</c:v>
                </c:pt>
                <c:pt idx="85198">
                  <c:v>85.198000000000036</c:v>
                </c:pt>
                <c:pt idx="85199">
                  <c:v>85.199000000000012</c:v>
                </c:pt>
                <c:pt idx="85200">
                  <c:v>85.200000000000045</c:v>
                </c:pt>
                <c:pt idx="85201">
                  <c:v>85.201000000000022</c:v>
                </c:pt>
                <c:pt idx="85202">
                  <c:v>85.201999999999998</c:v>
                </c:pt>
                <c:pt idx="85203">
                  <c:v>85.203000000000031</c:v>
                </c:pt>
                <c:pt idx="85204">
                  <c:v>85.204000000000008</c:v>
                </c:pt>
                <c:pt idx="85205">
                  <c:v>85.205000000000041</c:v>
                </c:pt>
                <c:pt idx="85206">
                  <c:v>85.206000000000017</c:v>
                </c:pt>
                <c:pt idx="85207">
                  <c:v>85.206999999999994</c:v>
                </c:pt>
                <c:pt idx="85208">
                  <c:v>85.208000000000027</c:v>
                </c:pt>
                <c:pt idx="85209">
                  <c:v>85.209000000000003</c:v>
                </c:pt>
                <c:pt idx="85210">
                  <c:v>85.210000000000036</c:v>
                </c:pt>
                <c:pt idx="85211">
                  <c:v>85.211000000000013</c:v>
                </c:pt>
                <c:pt idx="85212">
                  <c:v>85.212000000000046</c:v>
                </c:pt>
                <c:pt idx="85213">
                  <c:v>85.213000000000022</c:v>
                </c:pt>
                <c:pt idx="85214">
                  <c:v>85.213999999999999</c:v>
                </c:pt>
                <c:pt idx="85215">
                  <c:v>85.215000000000032</c:v>
                </c:pt>
                <c:pt idx="85216">
                  <c:v>85.216000000000008</c:v>
                </c:pt>
                <c:pt idx="85217">
                  <c:v>85.217000000000041</c:v>
                </c:pt>
                <c:pt idx="85218">
                  <c:v>85.218000000000018</c:v>
                </c:pt>
                <c:pt idx="85219">
                  <c:v>85.218999999999994</c:v>
                </c:pt>
                <c:pt idx="85220">
                  <c:v>85.220000000000027</c:v>
                </c:pt>
                <c:pt idx="85221">
                  <c:v>85.221000000000004</c:v>
                </c:pt>
                <c:pt idx="85222">
                  <c:v>85.222000000000037</c:v>
                </c:pt>
                <c:pt idx="85223">
                  <c:v>85.223000000000013</c:v>
                </c:pt>
                <c:pt idx="85224">
                  <c:v>85.224000000000046</c:v>
                </c:pt>
                <c:pt idx="85225">
                  <c:v>85.225000000000023</c:v>
                </c:pt>
                <c:pt idx="85226">
                  <c:v>85.225999999999999</c:v>
                </c:pt>
                <c:pt idx="85227">
                  <c:v>85.227000000000032</c:v>
                </c:pt>
                <c:pt idx="85228">
                  <c:v>85.228000000000009</c:v>
                </c:pt>
                <c:pt idx="85229">
                  <c:v>85.229000000000042</c:v>
                </c:pt>
                <c:pt idx="85230">
                  <c:v>85.230000000000018</c:v>
                </c:pt>
                <c:pt idx="85231">
                  <c:v>85.230999999999995</c:v>
                </c:pt>
                <c:pt idx="85232">
                  <c:v>85.232000000000028</c:v>
                </c:pt>
                <c:pt idx="85233">
                  <c:v>85.233000000000004</c:v>
                </c:pt>
                <c:pt idx="85234">
                  <c:v>85.234000000000037</c:v>
                </c:pt>
                <c:pt idx="85235">
                  <c:v>85.235000000000014</c:v>
                </c:pt>
                <c:pt idx="85236">
                  <c:v>85.23599999999999</c:v>
                </c:pt>
                <c:pt idx="85237">
                  <c:v>85.237000000000023</c:v>
                </c:pt>
                <c:pt idx="85238">
                  <c:v>85.238</c:v>
                </c:pt>
                <c:pt idx="85239">
                  <c:v>85.239000000000033</c:v>
                </c:pt>
                <c:pt idx="85240">
                  <c:v>85.240000000000009</c:v>
                </c:pt>
                <c:pt idx="85241">
                  <c:v>85.241000000000042</c:v>
                </c:pt>
                <c:pt idx="85242">
                  <c:v>85.242000000000019</c:v>
                </c:pt>
                <c:pt idx="85243">
                  <c:v>85.242999999999995</c:v>
                </c:pt>
                <c:pt idx="85244">
                  <c:v>85.244000000000028</c:v>
                </c:pt>
                <c:pt idx="85245">
                  <c:v>85.245000000000005</c:v>
                </c:pt>
                <c:pt idx="85246">
                  <c:v>85.246000000000038</c:v>
                </c:pt>
                <c:pt idx="85247">
                  <c:v>85.247000000000014</c:v>
                </c:pt>
                <c:pt idx="85248">
                  <c:v>85.24799999999999</c:v>
                </c:pt>
                <c:pt idx="85249">
                  <c:v>85.249000000000024</c:v>
                </c:pt>
                <c:pt idx="85250">
                  <c:v>85.25</c:v>
                </c:pt>
                <c:pt idx="85251">
                  <c:v>85.251000000000033</c:v>
                </c:pt>
                <c:pt idx="85252">
                  <c:v>85.25200000000001</c:v>
                </c:pt>
                <c:pt idx="85253">
                  <c:v>85.253000000000043</c:v>
                </c:pt>
                <c:pt idx="85254">
                  <c:v>85.254000000000019</c:v>
                </c:pt>
                <c:pt idx="85255">
                  <c:v>85.254999999999995</c:v>
                </c:pt>
                <c:pt idx="85256">
                  <c:v>85.256000000000029</c:v>
                </c:pt>
                <c:pt idx="85257">
                  <c:v>85.257000000000005</c:v>
                </c:pt>
                <c:pt idx="85258">
                  <c:v>85.258000000000038</c:v>
                </c:pt>
                <c:pt idx="85259">
                  <c:v>85.259000000000015</c:v>
                </c:pt>
                <c:pt idx="85260">
                  <c:v>85.259999999999991</c:v>
                </c:pt>
                <c:pt idx="85261">
                  <c:v>85.261000000000024</c:v>
                </c:pt>
                <c:pt idx="85262">
                  <c:v>85.262</c:v>
                </c:pt>
                <c:pt idx="85263">
                  <c:v>85.263000000000034</c:v>
                </c:pt>
                <c:pt idx="85264">
                  <c:v>85.26400000000001</c:v>
                </c:pt>
                <c:pt idx="85265">
                  <c:v>85.265000000000043</c:v>
                </c:pt>
                <c:pt idx="85266">
                  <c:v>85.26600000000002</c:v>
                </c:pt>
                <c:pt idx="85267">
                  <c:v>85.266999999999996</c:v>
                </c:pt>
                <c:pt idx="85268">
                  <c:v>85.268000000000029</c:v>
                </c:pt>
                <c:pt idx="85269">
                  <c:v>85.269000000000005</c:v>
                </c:pt>
                <c:pt idx="85270">
                  <c:v>85.270000000000039</c:v>
                </c:pt>
                <c:pt idx="85271">
                  <c:v>85.271000000000015</c:v>
                </c:pt>
                <c:pt idx="85272">
                  <c:v>85.271999999999991</c:v>
                </c:pt>
                <c:pt idx="85273">
                  <c:v>85.273000000000025</c:v>
                </c:pt>
                <c:pt idx="85274">
                  <c:v>85.274000000000001</c:v>
                </c:pt>
                <c:pt idx="85275">
                  <c:v>85.275000000000034</c:v>
                </c:pt>
                <c:pt idx="85276">
                  <c:v>85.27600000000001</c:v>
                </c:pt>
                <c:pt idx="85277">
                  <c:v>85.277000000000044</c:v>
                </c:pt>
                <c:pt idx="85278">
                  <c:v>85.27800000000002</c:v>
                </c:pt>
                <c:pt idx="85279">
                  <c:v>85.278999999999996</c:v>
                </c:pt>
                <c:pt idx="85280">
                  <c:v>85.28000000000003</c:v>
                </c:pt>
                <c:pt idx="85281">
                  <c:v>85.281000000000006</c:v>
                </c:pt>
                <c:pt idx="85282">
                  <c:v>85.282000000000039</c:v>
                </c:pt>
                <c:pt idx="85283">
                  <c:v>85.283000000000015</c:v>
                </c:pt>
                <c:pt idx="85284">
                  <c:v>85.283999999999992</c:v>
                </c:pt>
                <c:pt idx="85285">
                  <c:v>85.285000000000025</c:v>
                </c:pt>
                <c:pt idx="85286">
                  <c:v>85.286000000000001</c:v>
                </c:pt>
                <c:pt idx="85287">
                  <c:v>85.287000000000035</c:v>
                </c:pt>
                <c:pt idx="85288">
                  <c:v>85.288000000000011</c:v>
                </c:pt>
                <c:pt idx="85289">
                  <c:v>85.289000000000044</c:v>
                </c:pt>
                <c:pt idx="85290">
                  <c:v>85.29000000000002</c:v>
                </c:pt>
                <c:pt idx="85291">
                  <c:v>85.290999999999997</c:v>
                </c:pt>
                <c:pt idx="85292">
                  <c:v>85.29200000000003</c:v>
                </c:pt>
                <c:pt idx="85293">
                  <c:v>85.293000000000006</c:v>
                </c:pt>
                <c:pt idx="85294">
                  <c:v>85.29400000000004</c:v>
                </c:pt>
                <c:pt idx="85295">
                  <c:v>85.295000000000016</c:v>
                </c:pt>
                <c:pt idx="85296">
                  <c:v>85.295999999999992</c:v>
                </c:pt>
                <c:pt idx="85297">
                  <c:v>85.297000000000025</c:v>
                </c:pt>
                <c:pt idx="85298">
                  <c:v>85.298000000000002</c:v>
                </c:pt>
                <c:pt idx="85299">
                  <c:v>85.299000000000035</c:v>
                </c:pt>
                <c:pt idx="85300">
                  <c:v>85.300000000000011</c:v>
                </c:pt>
                <c:pt idx="85301">
                  <c:v>85.301000000000045</c:v>
                </c:pt>
                <c:pt idx="85302">
                  <c:v>85.302000000000021</c:v>
                </c:pt>
                <c:pt idx="85303">
                  <c:v>85.302999999999997</c:v>
                </c:pt>
                <c:pt idx="85304">
                  <c:v>85.30400000000003</c:v>
                </c:pt>
                <c:pt idx="85305">
                  <c:v>85.305000000000007</c:v>
                </c:pt>
                <c:pt idx="85306">
                  <c:v>85.30600000000004</c:v>
                </c:pt>
                <c:pt idx="85307">
                  <c:v>85.307000000000016</c:v>
                </c:pt>
                <c:pt idx="85308">
                  <c:v>85.307999999999993</c:v>
                </c:pt>
                <c:pt idx="85309">
                  <c:v>85.309000000000026</c:v>
                </c:pt>
                <c:pt idx="85310">
                  <c:v>85.31</c:v>
                </c:pt>
                <c:pt idx="85311">
                  <c:v>85.311000000000035</c:v>
                </c:pt>
                <c:pt idx="85312">
                  <c:v>85.312000000000012</c:v>
                </c:pt>
                <c:pt idx="85313">
                  <c:v>85.313000000000045</c:v>
                </c:pt>
                <c:pt idx="85314">
                  <c:v>85.314000000000021</c:v>
                </c:pt>
                <c:pt idx="85315">
                  <c:v>85.314999999999998</c:v>
                </c:pt>
                <c:pt idx="85316">
                  <c:v>85.316000000000031</c:v>
                </c:pt>
                <c:pt idx="85317">
                  <c:v>85.317000000000007</c:v>
                </c:pt>
                <c:pt idx="85318">
                  <c:v>85.31800000000004</c:v>
                </c:pt>
                <c:pt idx="85319">
                  <c:v>85.319000000000017</c:v>
                </c:pt>
                <c:pt idx="85320">
                  <c:v>85.32</c:v>
                </c:pt>
                <c:pt idx="85321">
                  <c:v>85.321000000000026</c:v>
                </c:pt>
                <c:pt idx="85322">
                  <c:v>85.322000000000003</c:v>
                </c:pt>
                <c:pt idx="85323">
                  <c:v>85.323000000000036</c:v>
                </c:pt>
                <c:pt idx="85324">
                  <c:v>85.324000000000012</c:v>
                </c:pt>
                <c:pt idx="85325">
                  <c:v>85.325000000000045</c:v>
                </c:pt>
                <c:pt idx="85326">
                  <c:v>85.326000000000022</c:v>
                </c:pt>
                <c:pt idx="85327">
                  <c:v>85.326999999999998</c:v>
                </c:pt>
                <c:pt idx="85328">
                  <c:v>85.328000000000031</c:v>
                </c:pt>
                <c:pt idx="85329">
                  <c:v>85.329000000000008</c:v>
                </c:pt>
                <c:pt idx="85330">
                  <c:v>85.330000000000041</c:v>
                </c:pt>
                <c:pt idx="85331">
                  <c:v>85.331000000000017</c:v>
                </c:pt>
                <c:pt idx="85332">
                  <c:v>85.331999999999994</c:v>
                </c:pt>
                <c:pt idx="85333">
                  <c:v>85.333000000000027</c:v>
                </c:pt>
                <c:pt idx="85334">
                  <c:v>85.334000000000003</c:v>
                </c:pt>
                <c:pt idx="85335">
                  <c:v>85.335000000000036</c:v>
                </c:pt>
                <c:pt idx="85336">
                  <c:v>85.336000000000013</c:v>
                </c:pt>
                <c:pt idx="85337">
                  <c:v>85.337000000000046</c:v>
                </c:pt>
                <c:pt idx="85338">
                  <c:v>85.338000000000022</c:v>
                </c:pt>
                <c:pt idx="85339">
                  <c:v>85.338999999999999</c:v>
                </c:pt>
                <c:pt idx="85340">
                  <c:v>85.340000000000032</c:v>
                </c:pt>
                <c:pt idx="85341">
                  <c:v>85.341000000000008</c:v>
                </c:pt>
                <c:pt idx="85342">
                  <c:v>85.342000000000041</c:v>
                </c:pt>
                <c:pt idx="85343">
                  <c:v>85.343000000000018</c:v>
                </c:pt>
                <c:pt idx="85344">
                  <c:v>85.343999999999994</c:v>
                </c:pt>
                <c:pt idx="85345">
                  <c:v>85.345000000000027</c:v>
                </c:pt>
                <c:pt idx="85346">
                  <c:v>85.346000000000004</c:v>
                </c:pt>
                <c:pt idx="85347">
                  <c:v>85.347000000000037</c:v>
                </c:pt>
                <c:pt idx="85348">
                  <c:v>85.348000000000013</c:v>
                </c:pt>
                <c:pt idx="85349">
                  <c:v>85.349000000000046</c:v>
                </c:pt>
                <c:pt idx="85350">
                  <c:v>85.350000000000023</c:v>
                </c:pt>
                <c:pt idx="85351">
                  <c:v>85.350999999999999</c:v>
                </c:pt>
                <c:pt idx="85352">
                  <c:v>85.352000000000032</c:v>
                </c:pt>
                <c:pt idx="85353">
                  <c:v>85.353000000000009</c:v>
                </c:pt>
                <c:pt idx="85354">
                  <c:v>85.354000000000042</c:v>
                </c:pt>
                <c:pt idx="85355">
                  <c:v>85.355000000000018</c:v>
                </c:pt>
                <c:pt idx="85356">
                  <c:v>85.355999999999995</c:v>
                </c:pt>
                <c:pt idx="85357">
                  <c:v>85.357000000000028</c:v>
                </c:pt>
                <c:pt idx="85358">
                  <c:v>85.358000000000004</c:v>
                </c:pt>
                <c:pt idx="85359">
                  <c:v>85.359000000000037</c:v>
                </c:pt>
                <c:pt idx="85360">
                  <c:v>85.360000000000014</c:v>
                </c:pt>
                <c:pt idx="85361">
                  <c:v>85.36099999999999</c:v>
                </c:pt>
                <c:pt idx="85362">
                  <c:v>85.362000000000023</c:v>
                </c:pt>
                <c:pt idx="85363">
                  <c:v>85.363</c:v>
                </c:pt>
                <c:pt idx="85364">
                  <c:v>85.364000000000033</c:v>
                </c:pt>
                <c:pt idx="85365">
                  <c:v>85.365000000000009</c:v>
                </c:pt>
                <c:pt idx="85366">
                  <c:v>85.366000000000042</c:v>
                </c:pt>
                <c:pt idx="85367">
                  <c:v>85.367000000000019</c:v>
                </c:pt>
                <c:pt idx="85368">
                  <c:v>85.367999999999995</c:v>
                </c:pt>
                <c:pt idx="85369">
                  <c:v>85.369000000000028</c:v>
                </c:pt>
                <c:pt idx="85370">
                  <c:v>85.37</c:v>
                </c:pt>
                <c:pt idx="85371">
                  <c:v>85.371000000000038</c:v>
                </c:pt>
                <c:pt idx="85372">
                  <c:v>85.372000000000014</c:v>
                </c:pt>
                <c:pt idx="85373">
                  <c:v>85.37299999999999</c:v>
                </c:pt>
                <c:pt idx="85374">
                  <c:v>85.374000000000024</c:v>
                </c:pt>
                <c:pt idx="85375">
                  <c:v>85.375</c:v>
                </c:pt>
                <c:pt idx="85376">
                  <c:v>85.376000000000033</c:v>
                </c:pt>
                <c:pt idx="85377">
                  <c:v>85.37700000000001</c:v>
                </c:pt>
                <c:pt idx="85378">
                  <c:v>85.378000000000043</c:v>
                </c:pt>
                <c:pt idx="85379">
                  <c:v>85.379000000000019</c:v>
                </c:pt>
                <c:pt idx="85380">
                  <c:v>85.38</c:v>
                </c:pt>
                <c:pt idx="85381">
                  <c:v>85.381000000000029</c:v>
                </c:pt>
                <c:pt idx="85382">
                  <c:v>85.382000000000005</c:v>
                </c:pt>
                <c:pt idx="85383">
                  <c:v>85.383000000000038</c:v>
                </c:pt>
                <c:pt idx="85384">
                  <c:v>85.384000000000015</c:v>
                </c:pt>
                <c:pt idx="85385">
                  <c:v>85.384999999999991</c:v>
                </c:pt>
                <c:pt idx="85386">
                  <c:v>85.386000000000024</c:v>
                </c:pt>
                <c:pt idx="85387">
                  <c:v>85.387</c:v>
                </c:pt>
                <c:pt idx="85388">
                  <c:v>85.388000000000034</c:v>
                </c:pt>
                <c:pt idx="85389">
                  <c:v>85.38900000000001</c:v>
                </c:pt>
                <c:pt idx="85390">
                  <c:v>85.390000000000043</c:v>
                </c:pt>
                <c:pt idx="85391">
                  <c:v>85.39100000000002</c:v>
                </c:pt>
                <c:pt idx="85392">
                  <c:v>85.391999999999996</c:v>
                </c:pt>
                <c:pt idx="85393">
                  <c:v>85.393000000000029</c:v>
                </c:pt>
                <c:pt idx="85394">
                  <c:v>85.394000000000005</c:v>
                </c:pt>
                <c:pt idx="85395">
                  <c:v>85.395000000000039</c:v>
                </c:pt>
                <c:pt idx="85396">
                  <c:v>85.396000000000015</c:v>
                </c:pt>
                <c:pt idx="85397">
                  <c:v>85.396999999999991</c:v>
                </c:pt>
                <c:pt idx="85398">
                  <c:v>85.398000000000025</c:v>
                </c:pt>
                <c:pt idx="85399">
                  <c:v>85.399000000000001</c:v>
                </c:pt>
                <c:pt idx="85400">
                  <c:v>85.400000000000034</c:v>
                </c:pt>
                <c:pt idx="85401">
                  <c:v>85.40100000000001</c:v>
                </c:pt>
                <c:pt idx="85402">
                  <c:v>85.402000000000044</c:v>
                </c:pt>
                <c:pt idx="85403">
                  <c:v>85.40300000000002</c:v>
                </c:pt>
                <c:pt idx="85404">
                  <c:v>85.403999999999996</c:v>
                </c:pt>
                <c:pt idx="85405">
                  <c:v>85.40500000000003</c:v>
                </c:pt>
                <c:pt idx="85406">
                  <c:v>85.406000000000006</c:v>
                </c:pt>
                <c:pt idx="85407">
                  <c:v>85.407000000000039</c:v>
                </c:pt>
                <c:pt idx="85408">
                  <c:v>85.408000000000015</c:v>
                </c:pt>
                <c:pt idx="85409">
                  <c:v>85.408999999999992</c:v>
                </c:pt>
                <c:pt idx="85410">
                  <c:v>85.410000000000025</c:v>
                </c:pt>
                <c:pt idx="85411">
                  <c:v>85.411000000000001</c:v>
                </c:pt>
                <c:pt idx="85412">
                  <c:v>85.412000000000035</c:v>
                </c:pt>
                <c:pt idx="85413">
                  <c:v>85.413000000000011</c:v>
                </c:pt>
                <c:pt idx="85414">
                  <c:v>85.414000000000044</c:v>
                </c:pt>
                <c:pt idx="85415">
                  <c:v>85.41500000000002</c:v>
                </c:pt>
                <c:pt idx="85416">
                  <c:v>85.415999999999997</c:v>
                </c:pt>
                <c:pt idx="85417">
                  <c:v>85.41700000000003</c:v>
                </c:pt>
                <c:pt idx="85418">
                  <c:v>85.418000000000006</c:v>
                </c:pt>
                <c:pt idx="85419">
                  <c:v>85.41900000000004</c:v>
                </c:pt>
                <c:pt idx="85420">
                  <c:v>85.420000000000016</c:v>
                </c:pt>
                <c:pt idx="85421">
                  <c:v>85.420999999999992</c:v>
                </c:pt>
                <c:pt idx="85422">
                  <c:v>85.422000000000025</c:v>
                </c:pt>
                <c:pt idx="85423">
                  <c:v>85.423000000000002</c:v>
                </c:pt>
                <c:pt idx="85424">
                  <c:v>85.424000000000035</c:v>
                </c:pt>
                <c:pt idx="85425">
                  <c:v>85.425000000000011</c:v>
                </c:pt>
                <c:pt idx="85426">
                  <c:v>85.426000000000045</c:v>
                </c:pt>
                <c:pt idx="85427">
                  <c:v>85.427000000000021</c:v>
                </c:pt>
                <c:pt idx="85428">
                  <c:v>85.427999999999997</c:v>
                </c:pt>
                <c:pt idx="85429">
                  <c:v>85.42900000000003</c:v>
                </c:pt>
                <c:pt idx="85430">
                  <c:v>85.43</c:v>
                </c:pt>
                <c:pt idx="85431">
                  <c:v>85.43100000000004</c:v>
                </c:pt>
                <c:pt idx="85432">
                  <c:v>85.432000000000016</c:v>
                </c:pt>
                <c:pt idx="85433">
                  <c:v>85.432999999999993</c:v>
                </c:pt>
                <c:pt idx="85434">
                  <c:v>85.434000000000026</c:v>
                </c:pt>
                <c:pt idx="85435">
                  <c:v>85.435000000000002</c:v>
                </c:pt>
                <c:pt idx="85436">
                  <c:v>85.436000000000035</c:v>
                </c:pt>
                <c:pt idx="85437">
                  <c:v>85.437000000000012</c:v>
                </c:pt>
                <c:pt idx="85438">
                  <c:v>85.438000000000045</c:v>
                </c:pt>
                <c:pt idx="85439">
                  <c:v>85.439000000000021</c:v>
                </c:pt>
                <c:pt idx="85440">
                  <c:v>85.44</c:v>
                </c:pt>
                <c:pt idx="85441">
                  <c:v>85.441000000000031</c:v>
                </c:pt>
                <c:pt idx="85442">
                  <c:v>85.442000000000007</c:v>
                </c:pt>
                <c:pt idx="85443">
                  <c:v>85.44300000000004</c:v>
                </c:pt>
                <c:pt idx="85444">
                  <c:v>85.444000000000017</c:v>
                </c:pt>
                <c:pt idx="85445">
                  <c:v>85.444999999999993</c:v>
                </c:pt>
                <c:pt idx="85446">
                  <c:v>85.446000000000026</c:v>
                </c:pt>
                <c:pt idx="85447">
                  <c:v>85.447000000000003</c:v>
                </c:pt>
                <c:pt idx="85448">
                  <c:v>85.448000000000036</c:v>
                </c:pt>
                <c:pt idx="85449">
                  <c:v>85.449000000000012</c:v>
                </c:pt>
                <c:pt idx="85450">
                  <c:v>85.450000000000045</c:v>
                </c:pt>
                <c:pt idx="85451">
                  <c:v>85.451000000000022</c:v>
                </c:pt>
                <c:pt idx="85452">
                  <c:v>85.451999999999998</c:v>
                </c:pt>
                <c:pt idx="85453">
                  <c:v>85.453000000000031</c:v>
                </c:pt>
                <c:pt idx="85454">
                  <c:v>85.454000000000008</c:v>
                </c:pt>
                <c:pt idx="85455">
                  <c:v>85.455000000000041</c:v>
                </c:pt>
                <c:pt idx="85456">
                  <c:v>85.456000000000017</c:v>
                </c:pt>
                <c:pt idx="85457">
                  <c:v>85.456999999999994</c:v>
                </c:pt>
                <c:pt idx="85458">
                  <c:v>85.458000000000027</c:v>
                </c:pt>
                <c:pt idx="85459">
                  <c:v>85.459000000000003</c:v>
                </c:pt>
                <c:pt idx="85460">
                  <c:v>85.460000000000036</c:v>
                </c:pt>
                <c:pt idx="85461">
                  <c:v>85.461000000000013</c:v>
                </c:pt>
                <c:pt idx="85462">
                  <c:v>85.462000000000046</c:v>
                </c:pt>
                <c:pt idx="85463">
                  <c:v>85.463000000000022</c:v>
                </c:pt>
                <c:pt idx="85464">
                  <c:v>85.463999999999999</c:v>
                </c:pt>
                <c:pt idx="85465">
                  <c:v>85.465000000000032</c:v>
                </c:pt>
                <c:pt idx="85466">
                  <c:v>85.466000000000008</c:v>
                </c:pt>
                <c:pt idx="85467">
                  <c:v>85.467000000000041</c:v>
                </c:pt>
                <c:pt idx="85468">
                  <c:v>85.468000000000018</c:v>
                </c:pt>
                <c:pt idx="85469">
                  <c:v>85.468999999999994</c:v>
                </c:pt>
                <c:pt idx="85470">
                  <c:v>85.470000000000027</c:v>
                </c:pt>
                <c:pt idx="85471">
                  <c:v>85.471000000000004</c:v>
                </c:pt>
                <c:pt idx="85472">
                  <c:v>85.472000000000037</c:v>
                </c:pt>
                <c:pt idx="85473">
                  <c:v>85.473000000000013</c:v>
                </c:pt>
                <c:pt idx="85474">
                  <c:v>85.474000000000046</c:v>
                </c:pt>
                <c:pt idx="85475">
                  <c:v>85.475000000000023</c:v>
                </c:pt>
                <c:pt idx="85476">
                  <c:v>85.475999999999999</c:v>
                </c:pt>
                <c:pt idx="85477">
                  <c:v>85.477000000000032</c:v>
                </c:pt>
                <c:pt idx="85478">
                  <c:v>85.478000000000009</c:v>
                </c:pt>
                <c:pt idx="85479">
                  <c:v>85.479000000000042</c:v>
                </c:pt>
                <c:pt idx="85480">
                  <c:v>85.480000000000018</c:v>
                </c:pt>
                <c:pt idx="85481">
                  <c:v>85.480999999999995</c:v>
                </c:pt>
                <c:pt idx="85482">
                  <c:v>85.482000000000028</c:v>
                </c:pt>
                <c:pt idx="85483">
                  <c:v>85.483000000000004</c:v>
                </c:pt>
                <c:pt idx="85484">
                  <c:v>85.484000000000037</c:v>
                </c:pt>
                <c:pt idx="85485">
                  <c:v>85.485000000000014</c:v>
                </c:pt>
                <c:pt idx="85486">
                  <c:v>85.48599999999999</c:v>
                </c:pt>
                <c:pt idx="85487">
                  <c:v>85.487000000000023</c:v>
                </c:pt>
                <c:pt idx="85488">
                  <c:v>85.488</c:v>
                </c:pt>
                <c:pt idx="85489">
                  <c:v>85.489000000000033</c:v>
                </c:pt>
                <c:pt idx="85490">
                  <c:v>85.490000000000009</c:v>
                </c:pt>
                <c:pt idx="85491">
                  <c:v>85.491000000000042</c:v>
                </c:pt>
                <c:pt idx="85492">
                  <c:v>85.492000000000019</c:v>
                </c:pt>
                <c:pt idx="85493">
                  <c:v>85.492999999999995</c:v>
                </c:pt>
                <c:pt idx="85494">
                  <c:v>85.494000000000028</c:v>
                </c:pt>
                <c:pt idx="85495">
                  <c:v>85.495000000000005</c:v>
                </c:pt>
                <c:pt idx="85496">
                  <c:v>85.496000000000038</c:v>
                </c:pt>
                <c:pt idx="85497">
                  <c:v>85.497000000000014</c:v>
                </c:pt>
                <c:pt idx="85498">
                  <c:v>85.49799999999999</c:v>
                </c:pt>
                <c:pt idx="85499">
                  <c:v>85.499000000000024</c:v>
                </c:pt>
                <c:pt idx="85500">
                  <c:v>85.5</c:v>
                </c:pt>
                <c:pt idx="85501">
                  <c:v>85.501000000000033</c:v>
                </c:pt>
                <c:pt idx="85502">
                  <c:v>85.50200000000001</c:v>
                </c:pt>
                <c:pt idx="85503">
                  <c:v>85.503000000000043</c:v>
                </c:pt>
                <c:pt idx="85504">
                  <c:v>85.504000000000019</c:v>
                </c:pt>
                <c:pt idx="85505">
                  <c:v>85.504999999999995</c:v>
                </c:pt>
                <c:pt idx="85506">
                  <c:v>85.506000000000029</c:v>
                </c:pt>
                <c:pt idx="85507">
                  <c:v>85.507000000000005</c:v>
                </c:pt>
                <c:pt idx="85508">
                  <c:v>85.508000000000038</c:v>
                </c:pt>
                <c:pt idx="85509">
                  <c:v>85.509000000000015</c:v>
                </c:pt>
                <c:pt idx="85510">
                  <c:v>85.509999999999991</c:v>
                </c:pt>
                <c:pt idx="85511">
                  <c:v>85.511000000000024</c:v>
                </c:pt>
                <c:pt idx="85512">
                  <c:v>85.512</c:v>
                </c:pt>
                <c:pt idx="85513">
                  <c:v>85.513000000000034</c:v>
                </c:pt>
                <c:pt idx="85514">
                  <c:v>85.51400000000001</c:v>
                </c:pt>
                <c:pt idx="85515">
                  <c:v>85.515000000000043</c:v>
                </c:pt>
                <c:pt idx="85516">
                  <c:v>85.51600000000002</c:v>
                </c:pt>
                <c:pt idx="85517">
                  <c:v>85.516999999999996</c:v>
                </c:pt>
                <c:pt idx="85518">
                  <c:v>85.518000000000029</c:v>
                </c:pt>
                <c:pt idx="85519">
                  <c:v>85.519000000000005</c:v>
                </c:pt>
                <c:pt idx="85520">
                  <c:v>85.520000000000039</c:v>
                </c:pt>
                <c:pt idx="85521">
                  <c:v>85.521000000000015</c:v>
                </c:pt>
                <c:pt idx="85522">
                  <c:v>85.521999999999991</c:v>
                </c:pt>
                <c:pt idx="85523">
                  <c:v>85.523000000000025</c:v>
                </c:pt>
                <c:pt idx="85524">
                  <c:v>85.524000000000001</c:v>
                </c:pt>
                <c:pt idx="85525">
                  <c:v>85.525000000000034</c:v>
                </c:pt>
                <c:pt idx="85526">
                  <c:v>85.52600000000001</c:v>
                </c:pt>
                <c:pt idx="85527">
                  <c:v>85.527000000000044</c:v>
                </c:pt>
                <c:pt idx="85528">
                  <c:v>85.52800000000002</c:v>
                </c:pt>
                <c:pt idx="85529">
                  <c:v>85.528999999999996</c:v>
                </c:pt>
                <c:pt idx="85530">
                  <c:v>85.53000000000003</c:v>
                </c:pt>
                <c:pt idx="85531">
                  <c:v>85.531000000000006</c:v>
                </c:pt>
                <c:pt idx="85532">
                  <c:v>85.532000000000039</c:v>
                </c:pt>
                <c:pt idx="85533">
                  <c:v>85.533000000000015</c:v>
                </c:pt>
                <c:pt idx="85534">
                  <c:v>85.533999999999992</c:v>
                </c:pt>
                <c:pt idx="85535">
                  <c:v>85.535000000000025</c:v>
                </c:pt>
                <c:pt idx="85536">
                  <c:v>85.536000000000001</c:v>
                </c:pt>
                <c:pt idx="85537">
                  <c:v>85.537000000000035</c:v>
                </c:pt>
                <c:pt idx="85538">
                  <c:v>85.538000000000011</c:v>
                </c:pt>
                <c:pt idx="85539">
                  <c:v>85.539000000000044</c:v>
                </c:pt>
                <c:pt idx="85540">
                  <c:v>85.54000000000002</c:v>
                </c:pt>
                <c:pt idx="85541">
                  <c:v>85.540999999999997</c:v>
                </c:pt>
                <c:pt idx="85542">
                  <c:v>85.54200000000003</c:v>
                </c:pt>
                <c:pt idx="85543">
                  <c:v>85.543000000000006</c:v>
                </c:pt>
                <c:pt idx="85544">
                  <c:v>85.54400000000004</c:v>
                </c:pt>
                <c:pt idx="85545">
                  <c:v>85.545000000000016</c:v>
                </c:pt>
                <c:pt idx="85546">
                  <c:v>85.545999999999992</c:v>
                </c:pt>
                <c:pt idx="85547">
                  <c:v>85.547000000000025</c:v>
                </c:pt>
                <c:pt idx="85548">
                  <c:v>85.548000000000002</c:v>
                </c:pt>
                <c:pt idx="85549">
                  <c:v>85.549000000000035</c:v>
                </c:pt>
                <c:pt idx="85550">
                  <c:v>85.550000000000011</c:v>
                </c:pt>
                <c:pt idx="85551">
                  <c:v>85.551000000000045</c:v>
                </c:pt>
                <c:pt idx="85552">
                  <c:v>85.552000000000021</c:v>
                </c:pt>
                <c:pt idx="85553">
                  <c:v>85.552999999999997</c:v>
                </c:pt>
                <c:pt idx="85554">
                  <c:v>85.55400000000003</c:v>
                </c:pt>
                <c:pt idx="85555">
                  <c:v>85.555000000000007</c:v>
                </c:pt>
                <c:pt idx="85556">
                  <c:v>85.55600000000004</c:v>
                </c:pt>
                <c:pt idx="85557">
                  <c:v>85.557000000000016</c:v>
                </c:pt>
                <c:pt idx="85558">
                  <c:v>85.557999999999993</c:v>
                </c:pt>
                <c:pt idx="85559">
                  <c:v>85.559000000000026</c:v>
                </c:pt>
                <c:pt idx="85560">
                  <c:v>85.56</c:v>
                </c:pt>
                <c:pt idx="85561">
                  <c:v>85.561000000000035</c:v>
                </c:pt>
                <c:pt idx="85562">
                  <c:v>85.562000000000012</c:v>
                </c:pt>
                <c:pt idx="85563">
                  <c:v>85.563000000000045</c:v>
                </c:pt>
                <c:pt idx="85564">
                  <c:v>85.564000000000021</c:v>
                </c:pt>
                <c:pt idx="85565">
                  <c:v>85.564999999999998</c:v>
                </c:pt>
                <c:pt idx="85566">
                  <c:v>85.566000000000031</c:v>
                </c:pt>
                <c:pt idx="85567">
                  <c:v>85.567000000000007</c:v>
                </c:pt>
                <c:pt idx="85568">
                  <c:v>85.56800000000004</c:v>
                </c:pt>
                <c:pt idx="85569">
                  <c:v>85.569000000000017</c:v>
                </c:pt>
                <c:pt idx="85570">
                  <c:v>85.57</c:v>
                </c:pt>
                <c:pt idx="85571">
                  <c:v>85.571000000000026</c:v>
                </c:pt>
                <c:pt idx="85572">
                  <c:v>85.572000000000003</c:v>
                </c:pt>
                <c:pt idx="85573">
                  <c:v>85.573000000000036</c:v>
                </c:pt>
                <c:pt idx="85574">
                  <c:v>85.574000000000012</c:v>
                </c:pt>
                <c:pt idx="85575">
                  <c:v>85.575000000000045</c:v>
                </c:pt>
                <c:pt idx="85576">
                  <c:v>85.576000000000022</c:v>
                </c:pt>
                <c:pt idx="85577">
                  <c:v>85.576999999999998</c:v>
                </c:pt>
                <c:pt idx="85578">
                  <c:v>85.578000000000031</c:v>
                </c:pt>
                <c:pt idx="85579">
                  <c:v>85.579000000000008</c:v>
                </c:pt>
                <c:pt idx="85580">
                  <c:v>85.580000000000041</c:v>
                </c:pt>
                <c:pt idx="85581">
                  <c:v>85.581000000000017</c:v>
                </c:pt>
                <c:pt idx="85582">
                  <c:v>85.581999999999994</c:v>
                </c:pt>
                <c:pt idx="85583">
                  <c:v>85.583000000000027</c:v>
                </c:pt>
                <c:pt idx="85584">
                  <c:v>85.584000000000003</c:v>
                </c:pt>
                <c:pt idx="85585">
                  <c:v>85.585000000000036</c:v>
                </c:pt>
                <c:pt idx="85586">
                  <c:v>85.586000000000013</c:v>
                </c:pt>
                <c:pt idx="85587">
                  <c:v>85.587000000000046</c:v>
                </c:pt>
                <c:pt idx="85588">
                  <c:v>85.588000000000022</c:v>
                </c:pt>
                <c:pt idx="85589">
                  <c:v>85.588999999999999</c:v>
                </c:pt>
                <c:pt idx="85590">
                  <c:v>85.590000000000032</c:v>
                </c:pt>
                <c:pt idx="85591">
                  <c:v>85.591000000000008</c:v>
                </c:pt>
                <c:pt idx="85592">
                  <c:v>85.592000000000041</c:v>
                </c:pt>
                <c:pt idx="85593">
                  <c:v>85.593000000000018</c:v>
                </c:pt>
                <c:pt idx="85594">
                  <c:v>85.593999999999994</c:v>
                </c:pt>
                <c:pt idx="85595">
                  <c:v>85.595000000000027</c:v>
                </c:pt>
                <c:pt idx="85596">
                  <c:v>85.596000000000004</c:v>
                </c:pt>
                <c:pt idx="85597">
                  <c:v>85.597000000000037</c:v>
                </c:pt>
                <c:pt idx="85598">
                  <c:v>85.598000000000013</c:v>
                </c:pt>
                <c:pt idx="85599">
                  <c:v>85.599000000000046</c:v>
                </c:pt>
                <c:pt idx="85600">
                  <c:v>85.600000000000023</c:v>
                </c:pt>
                <c:pt idx="85601">
                  <c:v>85.600999999999999</c:v>
                </c:pt>
                <c:pt idx="85602">
                  <c:v>85.602000000000032</c:v>
                </c:pt>
                <c:pt idx="85603">
                  <c:v>85.603000000000009</c:v>
                </c:pt>
                <c:pt idx="85604">
                  <c:v>85.604000000000042</c:v>
                </c:pt>
                <c:pt idx="85605">
                  <c:v>85.605000000000018</c:v>
                </c:pt>
                <c:pt idx="85606">
                  <c:v>85.605999999999995</c:v>
                </c:pt>
                <c:pt idx="85607">
                  <c:v>85.607000000000028</c:v>
                </c:pt>
                <c:pt idx="85608">
                  <c:v>85.608000000000004</c:v>
                </c:pt>
                <c:pt idx="85609">
                  <c:v>85.609000000000037</c:v>
                </c:pt>
                <c:pt idx="85610">
                  <c:v>85.610000000000014</c:v>
                </c:pt>
                <c:pt idx="85611">
                  <c:v>85.61099999999999</c:v>
                </c:pt>
                <c:pt idx="85612">
                  <c:v>85.612000000000023</c:v>
                </c:pt>
                <c:pt idx="85613">
                  <c:v>85.613</c:v>
                </c:pt>
                <c:pt idx="85614">
                  <c:v>85.614000000000033</c:v>
                </c:pt>
                <c:pt idx="85615">
                  <c:v>85.615000000000009</c:v>
                </c:pt>
                <c:pt idx="85616">
                  <c:v>85.616000000000042</c:v>
                </c:pt>
                <c:pt idx="85617">
                  <c:v>85.617000000000019</c:v>
                </c:pt>
                <c:pt idx="85618">
                  <c:v>85.617999999999995</c:v>
                </c:pt>
                <c:pt idx="85619">
                  <c:v>85.619000000000028</c:v>
                </c:pt>
                <c:pt idx="85620">
                  <c:v>85.62</c:v>
                </c:pt>
                <c:pt idx="85621">
                  <c:v>85.621000000000038</c:v>
                </c:pt>
                <c:pt idx="85622">
                  <c:v>85.622000000000014</c:v>
                </c:pt>
                <c:pt idx="85623">
                  <c:v>85.62299999999999</c:v>
                </c:pt>
                <c:pt idx="85624">
                  <c:v>85.624000000000024</c:v>
                </c:pt>
                <c:pt idx="85625">
                  <c:v>85.625</c:v>
                </c:pt>
                <c:pt idx="85626">
                  <c:v>85.626000000000033</c:v>
                </c:pt>
                <c:pt idx="85627">
                  <c:v>85.62700000000001</c:v>
                </c:pt>
                <c:pt idx="85628">
                  <c:v>85.628000000000043</c:v>
                </c:pt>
                <c:pt idx="85629">
                  <c:v>85.629000000000019</c:v>
                </c:pt>
                <c:pt idx="85630">
                  <c:v>85.63</c:v>
                </c:pt>
                <c:pt idx="85631">
                  <c:v>85.631000000000029</c:v>
                </c:pt>
                <c:pt idx="85632">
                  <c:v>85.632000000000005</c:v>
                </c:pt>
                <c:pt idx="85633">
                  <c:v>85.633000000000038</c:v>
                </c:pt>
                <c:pt idx="85634">
                  <c:v>85.634000000000015</c:v>
                </c:pt>
                <c:pt idx="85635">
                  <c:v>85.634999999999991</c:v>
                </c:pt>
                <c:pt idx="85636">
                  <c:v>85.636000000000024</c:v>
                </c:pt>
                <c:pt idx="85637">
                  <c:v>85.637</c:v>
                </c:pt>
                <c:pt idx="85638">
                  <c:v>85.638000000000034</c:v>
                </c:pt>
                <c:pt idx="85639">
                  <c:v>85.63900000000001</c:v>
                </c:pt>
                <c:pt idx="85640">
                  <c:v>85.640000000000043</c:v>
                </c:pt>
                <c:pt idx="85641">
                  <c:v>85.64100000000002</c:v>
                </c:pt>
                <c:pt idx="85642">
                  <c:v>85.641999999999996</c:v>
                </c:pt>
                <c:pt idx="85643">
                  <c:v>85.643000000000029</c:v>
                </c:pt>
                <c:pt idx="85644">
                  <c:v>85.644000000000005</c:v>
                </c:pt>
                <c:pt idx="85645">
                  <c:v>85.645000000000039</c:v>
                </c:pt>
                <c:pt idx="85646">
                  <c:v>85.646000000000015</c:v>
                </c:pt>
                <c:pt idx="85647">
                  <c:v>85.646999999999991</c:v>
                </c:pt>
                <c:pt idx="85648">
                  <c:v>85.648000000000025</c:v>
                </c:pt>
                <c:pt idx="85649">
                  <c:v>85.649000000000001</c:v>
                </c:pt>
                <c:pt idx="85650">
                  <c:v>85.650000000000034</c:v>
                </c:pt>
                <c:pt idx="85651">
                  <c:v>85.65100000000001</c:v>
                </c:pt>
                <c:pt idx="85652">
                  <c:v>85.652000000000044</c:v>
                </c:pt>
                <c:pt idx="85653">
                  <c:v>85.65300000000002</c:v>
                </c:pt>
                <c:pt idx="85654">
                  <c:v>85.653999999999996</c:v>
                </c:pt>
                <c:pt idx="85655">
                  <c:v>85.65500000000003</c:v>
                </c:pt>
                <c:pt idx="85656">
                  <c:v>85.656000000000006</c:v>
                </c:pt>
                <c:pt idx="85657">
                  <c:v>85.657000000000039</c:v>
                </c:pt>
                <c:pt idx="85658">
                  <c:v>85.658000000000015</c:v>
                </c:pt>
                <c:pt idx="85659">
                  <c:v>85.658999999999992</c:v>
                </c:pt>
                <c:pt idx="85660">
                  <c:v>85.660000000000025</c:v>
                </c:pt>
                <c:pt idx="85661">
                  <c:v>85.661000000000001</c:v>
                </c:pt>
                <c:pt idx="85662">
                  <c:v>85.662000000000035</c:v>
                </c:pt>
                <c:pt idx="85663">
                  <c:v>85.663000000000011</c:v>
                </c:pt>
                <c:pt idx="85664">
                  <c:v>85.664000000000044</c:v>
                </c:pt>
                <c:pt idx="85665">
                  <c:v>85.66500000000002</c:v>
                </c:pt>
                <c:pt idx="85666">
                  <c:v>85.665999999999997</c:v>
                </c:pt>
                <c:pt idx="85667">
                  <c:v>85.66700000000003</c:v>
                </c:pt>
                <c:pt idx="85668">
                  <c:v>85.668000000000006</c:v>
                </c:pt>
                <c:pt idx="85669">
                  <c:v>85.66900000000004</c:v>
                </c:pt>
                <c:pt idx="85670">
                  <c:v>85.670000000000016</c:v>
                </c:pt>
                <c:pt idx="85671">
                  <c:v>85.670999999999992</c:v>
                </c:pt>
                <c:pt idx="85672">
                  <c:v>85.672000000000025</c:v>
                </c:pt>
                <c:pt idx="85673">
                  <c:v>85.673000000000002</c:v>
                </c:pt>
                <c:pt idx="85674">
                  <c:v>85.674000000000035</c:v>
                </c:pt>
                <c:pt idx="85675">
                  <c:v>85.675000000000011</c:v>
                </c:pt>
                <c:pt idx="85676">
                  <c:v>85.676000000000045</c:v>
                </c:pt>
                <c:pt idx="85677">
                  <c:v>85.677000000000021</c:v>
                </c:pt>
                <c:pt idx="85678">
                  <c:v>85.677999999999997</c:v>
                </c:pt>
                <c:pt idx="85679">
                  <c:v>85.67900000000003</c:v>
                </c:pt>
                <c:pt idx="85680">
                  <c:v>85.68</c:v>
                </c:pt>
                <c:pt idx="85681">
                  <c:v>85.68100000000004</c:v>
                </c:pt>
                <c:pt idx="85682">
                  <c:v>85.682000000000016</c:v>
                </c:pt>
                <c:pt idx="85683">
                  <c:v>85.682999999999993</c:v>
                </c:pt>
                <c:pt idx="85684">
                  <c:v>85.684000000000026</c:v>
                </c:pt>
                <c:pt idx="85685">
                  <c:v>85.685000000000002</c:v>
                </c:pt>
                <c:pt idx="85686">
                  <c:v>85.686000000000035</c:v>
                </c:pt>
                <c:pt idx="85687">
                  <c:v>85.687000000000012</c:v>
                </c:pt>
                <c:pt idx="85688">
                  <c:v>85.688000000000045</c:v>
                </c:pt>
                <c:pt idx="85689">
                  <c:v>85.689000000000021</c:v>
                </c:pt>
                <c:pt idx="85690">
                  <c:v>85.69</c:v>
                </c:pt>
                <c:pt idx="85691">
                  <c:v>85.691000000000031</c:v>
                </c:pt>
                <c:pt idx="85692">
                  <c:v>85.692000000000007</c:v>
                </c:pt>
                <c:pt idx="85693">
                  <c:v>85.69300000000004</c:v>
                </c:pt>
                <c:pt idx="85694">
                  <c:v>85.694000000000017</c:v>
                </c:pt>
                <c:pt idx="85695">
                  <c:v>85.694999999999993</c:v>
                </c:pt>
                <c:pt idx="85696">
                  <c:v>85.696000000000026</c:v>
                </c:pt>
                <c:pt idx="85697">
                  <c:v>85.697000000000003</c:v>
                </c:pt>
                <c:pt idx="85698">
                  <c:v>85.698000000000036</c:v>
                </c:pt>
                <c:pt idx="85699">
                  <c:v>85.699000000000012</c:v>
                </c:pt>
                <c:pt idx="85700">
                  <c:v>85.700000000000045</c:v>
                </c:pt>
                <c:pt idx="85701">
                  <c:v>85.701000000000022</c:v>
                </c:pt>
                <c:pt idx="85702">
                  <c:v>85.701999999999998</c:v>
                </c:pt>
                <c:pt idx="85703">
                  <c:v>85.703000000000031</c:v>
                </c:pt>
                <c:pt idx="85704">
                  <c:v>85.704000000000008</c:v>
                </c:pt>
                <c:pt idx="85705">
                  <c:v>85.705000000000041</c:v>
                </c:pt>
                <c:pt idx="85706">
                  <c:v>85.706000000000017</c:v>
                </c:pt>
                <c:pt idx="85707">
                  <c:v>85.706999999999994</c:v>
                </c:pt>
                <c:pt idx="85708">
                  <c:v>85.708000000000027</c:v>
                </c:pt>
                <c:pt idx="85709">
                  <c:v>85.709000000000003</c:v>
                </c:pt>
                <c:pt idx="85710">
                  <c:v>85.710000000000036</c:v>
                </c:pt>
                <c:pt idx="85711">
                  <c:v>85.711000000000013</c:v>
                </c:pt>
                <c:pt idx="85712">
                  <c:v>85.712000000000046</c:v>
                </c:pt>
                <c:pt idx="85713">
                  <c:v>85.713000000000022</c:v>
                </c:pt>
                <c:pt idx="85714">
                  <c:v>85.713999999999999</c:v>
                </c:pt>
                <c:pt idx="85715">
                  <c:v>85.715000000000032</c:v>
                </c:pt>
                <c:pt idx="85716">
                  <c:v>85.716000000000008</c:v>
                </c:pt>
                <c:pt idx="85717">
                  <c:v>85.717000000000041</c:v>
                </c:pt>
                <c:pt idx="85718">
                  <c:v>85.718000000000018</c:v>
                </c:pt>
                <c:pt idx="85719">
                  <c:v>85.718999999999994</c:v>
                </c:pt>
                <c:pt idx="85720">
                  <c:v>85.720000000000027</c:v>
                </c:pt>
                <c:pt idx="85721">
                  <c:v>85.721000000000004</c:v>
                </c:pt>
                <c:pt idx="85722">
                  <c:v>85.722000000000037</c:v>
                </c:pt>
                <c:pt idx="85723">
                  <c:v>85.723000000000013</c:v>
                </c:pt>
                <c:pt idx="85724">
                  <c:v>85.724000000000046</c:v>
                </c:pt>
                <c:pt idx="85725">
                  <c:v>85.725000000000023</c:v>
                </c:pt>
                <c:pt idx="85726">
                  <c:v>85.725999999999999</c:v>
                </c:pt>
                <c:pt idx="85727">
                  <c:v>85.727000000000032</c:v>
                </c:pt>
                <c:pt idx="85728">
                  <c:v>85.728000000000009</c:v>
                </c:pt>
                <c:pt idx="85729">
                  <c:v>85.729000000000042</c:v>
                </c:pt>
                <c:pt idx="85730">
                  <c:v>85.730000000000018</c:v>
                </c:pt>
                <c:pt idx="85731">
                  <c:v>85.730999999999995</c:v>
                </c:pt>
                <c:pt idx="85732">
                  <c:v>85.732000000000028</c:v>
                </c:pt>
                <c:pt idx="85733">
                  <c:v>85.733000000000004</c:v>
                </c:pt>
                <c:pt idx="85734">
                  <c:v>85.734000000000037</c:v>
                </c:pt>
                <c:pt idx="85735">
                  <c:v>85.735000000000014</c:v>
                </c:pt>
                <c:pt idx="85736">
                  <c:v>85.73599999999999</c:v>
                </c:pt>
                <c:pt idx="85737">
                  <c:v>85.737000000000023</c:v>
                </c:pt>
                <c:pt idx="85738">
                  <c:v>85.738</c:v>
                </c:pt>
                <c:pt idx="85739">
                  <c:v>85.739000000000033</c:v>
                </c:pt>
                <c:pt idx="85740">
                  <c:v>85.740000000000009</c:v>
                </c:pt>
                <c:pt idx="85741">
                  <c:v>85.741000000000042</c:v>
                </c:pt>
                <c:pt idx="85742">
                  <c:v>85.742000000000019</c:v>
                </c:pt>
                <c:pt idx="85743">
                  <c:v>85.742999999999995</c:v>
                </c:pt>
                <c:pt idx="85744">
                  <c:v>85.744000000000028</c:v>
                </c:pt>
                <c:pt idx="85745">
                  <c:v>85.745000000000005</c:v>
                </c:pt>
                <c:pt idx="85746">
                  <c:v>85.746000000000038</c:v>
                </c:pt>
                <c:pt idx="85747">
                  <c:v>85.747000000000014</c:v>
                </c:pt>
                <c:pt idx="85748">
                  <c:v>85.74799999999999</c:v>
                </c:pt>
                <c:pt idx="85749">
                  <c:v>85.749000000000024</c:v>
                </c:pt>
                <c:pt idx="85750">
                  <c:v>85.75</c:v>
                </c:pt>
                <c:pt idx="85751">
                  <c:v>85.751000000000033</c:v>
                </c:pt>
                <c:pt idx="85752">
                  <c:v>85.75200000000001</c:v>
                </c:pt>
                <c:pt idx="85753">
                  <c:v>85.753000000000043</c:v>
                </c:pt>
                <c:pt idx="85754">
                  <c:v>85.754000000000019</c:v>
                </c:pt>
                <c:pt idx="85755">
                  <c:v>85.754999999999995</c:v>
                </c:pt>
                <c:pt idx="85756">
                  <c:v>85.756000000000029</c:v>
                </c:pt>
                <c:pt idx="85757">
                  <c:v>85.757000000000005</c:v>
                </c:pt>
                <c:pt idx="85758">
                  <c:v>85.758000000000038</c:v>
                </c:pt>
                <c:pt idx="85759">
                  <c:v>85.759000000000015</c:v>
                </c:pt>
                <c:pt idx="85760">
                  <c:v>85.759999999999991</c:v>
                </c:pt>
                <c:pt idx="85761">
                  <c:v>85.761000000000024</c:v>
                </c:pt>
                <c:pt idx="85762">
                  <c:v>85.762</c:v>
                </c:pt>
                <c:pt idx="85763">
                  <c:v>85.763000000000034</c:v>
                </c:pt>
                <c:pt idx="85764">
                  <c:v>85.76400000000001</c:v>
                </c:pt>
                <c:pt idx="85765">
                  <c:v>85.765000000000043</c:v>
                </c:pt>
                <c:pt idx="85766">
                  <c:v>85.76600000000002</c:v>
                </c:pt>
                <c:pt idx="85767">
                  <c:v>85.766999999999996</c:v>
                </c:pt>
                <c:pt idx="85768">
                  <c:v>85.768000000000029</c:v>
                </c:pt>
                <c:pt idx="85769">
                  <c:v>85.769000000000005</c:v>
                </c:pt>
                <c:pt idx="85770">
                  <c:v>85.770000000000039</c:v>
                </c:pt>
                <c:pt idx="85771">
                  <c:v>85.771000000000015</c:v>
                </c:pt>
                <c:pt idx="85772">
                  <c:v>85.771999999999991</c:v>
                </c:pt>
                <c:pt idx="85773">
                  <c:v>85.773000000000025</c:v>
                </c:pt>
                <c:pt idx="85774">
                  <c:v>85.774000000000001</c:v>
                </c:pt>
                <c:pt idx="85775">
                  <c:v>85.775000000000034</c:v>
                </c:pt>
                <c:pt idx="85776">
                  <c:v>85.77600000000001</c:v>
                </c:pt>
                <c:pt idx="85777">
                  <c:v>85.777000000000044</c:v>
                </c:pt>
                <c:pt idx="85778">
                  <c:v>85.77800000000002</c:v>
                </c:pt>
                <c:pt idx="85779">
                  <c:v>85.778999999999996</c:v>
                </c:pt>
                <c:pt idx="85780">
                  <c:v>85.78000000000003</c:v>
                </c:pt>
                <c:pt idx="85781">
                  <c:v>85.781000000000006</c:v>
                </c:pt>
                <c:pt idx="85782">
                  <c:v>85.782000000000039</c:v>
                </c:pt>
                <c:pt idx="85783">
                  <c:v>85.783000000000015</c:v>
                </c:pt>
                <c:pt idx="85784">
                  <c:v>85.783999999999992</c:v>
                </c:pt>
                <c:pt idx="85785">
                  <c:v>85.785000000000025</c:v>
                </c:pt>
                <c:pt idx="85786">
                  <c:v>85.786000000000001</c:v>
                </c:pt>
                <c:pt idx="85787">
                  <c:v>85.787000000000035</c:v>
                </c:pt>
                <c:pt idx="85788">
                  <c:v>85.788000000000011</c:v>
                </c:pt>
                <c:pt idx="85789">
                  <c:v>85.789000000000044</c:v>
                </c:pt>
                <c:pt idx="85790">
                  <c:v>85.79000000000002</c:v>
                </c:pt>
                <c:pt idx="85791">
                  <c:v>85.790999999999997</c:v>
                </c:pt>
                <c:pt idx="85792">
                  <c:v>85.79200000000003</c:v>
                </c:pt>
                <c:pt idx="85793">
                  <c:v>85.793000000000006</c:v>
                </c:pt>
                <c:pt idx="85794">
                  <c:v>85.79400000000004</c:v>
                </c:pt>
                <c:pt idx="85795">
                  <c:v>85.795000000000016</c:v>
                </c:pt>
                <c:pt idx="85796">
                  <c:v>85.795999999999992</c:v>
                </c:pt>
                <c:pt idx="85797">
                  <c:v>85.797000000000025</c:v>
                </c:pt>
                <c:pt idx="85798">
                  <c:v>85.798000000000002</c:v>
                </c:pt>
                <c:pt idx="85799">
                  <c:v>85.799000000000035</c:v>
                </c:pt>
                <c:pt idx="85800">
                  <c:v>85.800000000000011</c:v>
                </c:pt>
                <c:pt idx="85801">
                  <c:v>85.801000000000045</c:v>
                </c:pt>
                <c:pt idx="85802">
                  <c:v>85.802000000000021</c:v>
                </c:pt>
                <c:pt idx="85803">
                  <c:v>85.802999999999997</c:v>
                </c:pt>
                <c:pt idx="85804">
                  <c:v>85.80400000000003</c:v>
                </c:pt>
                <c:pt idx="85805">
                  <c:v>85.805000000000007</c:v>
                </c:pt>
                <c:pt idx="85806">
                  <c:v>85.80600000000004</c:v>
                </c:pt>
                <c:pt idx="85807">
                  <c:v>85.807000000000016</c:v>
                </c:pt>
                <c:pt idx="85808">
                  <c:v>85.807999999999993</c:v>
                </c:pt>
                <c:pt idx="85809">
                  <c:v>85.809000000000026</c:v>
                </c:pt>
                <c:pt idx="85810">
                  <c:v>85.81</c:v>
                </c:pt>
                <c:pt idx="85811">
                  <c:v>85.811000000000035</c:v>
                </c:pt>
                <c:pt idx="85812">
                  <c:v>85.812000000000012</c:v>
                </c:pt>
                <c:pt idx="85813">
                  <c:v>85.813000000000045</c:v>
                </c:pt>
                <c:pt idx="85814">
                  <c:v>85.814000000000021</c:v>
                </c:pt>
                <c:pt idx="85815">
                  <c:v>85.814999999999998</c:v>
                </c:pt>
                <c:pt idx="85816">
                  <c:v>85.816000000000031</c:v>
                </c:pt>
                <c:pt idx="85817">
                  <c:v>85.817000000000007</c:v>
                </c:pt>
                <c:pt idx="85818">
                  <c:v>85.81800000000004</c:v>
                </c:pt>
                <c:pt idx="85819">
                  <c:v>85.819000000000017</c:v>
                </c:pt>
                <c:pt idx="85820">
                  <c:v>85.82</c:v>
                </c:pt>
                <c:pt idx="85821">
                  <c:v>85.821000000000026</c:v>
                </c:pt>
                <c:pt idx="85822">
                  <c:v>85.822000000000003</c:v>
                </c:pt>
                <c:pt idx="85823">
                  <c:v>85.823000000000036</c:v>
                </c:pt>
                <c:pt idx="85824">
                  <c:v>85.824000000000012</c:v>
                </c:pt>
                <c:pt idx="85825">
                  <c:v>85.825000000000045</c:v>
                </c:pt>
                <c:pt idx="85826">
                  <c:v>85.826000000000022</c:v>
                </c:pt>
                <c:pt idx="85827">
                  <c:v>85.826999999999998</c:v>
                </c:pt>
                <c:pt idx="85828">
                  <c:v>85.828000000000031</c:v>
                </c:pt>
                <c:pt idx="85829">
                  <c:v>85.829000000000008</c:v>
                </c:pt>
                <c:pt idx="85830">
                  <c:v>85.830000000000041</c:v>
                </c:pt>
                <c:pt idx="85831">
                  <c:v>85.831000000000017</c:v>
                </c:pt>
                <c:pt idx="85832">
                  <c:v>85.831999999999994</c:v>
                </c:pt>
                <c:pt idx="85833">
                  <c:v>85.833000000000027</c:v>
                </c:pt>
                <c:pt idx="85834">
                  <c:v>85.834000000000003</c:v>
                </c:pt>
                <c:pt idx="85835">
                  <c:v>85.835000000000036</c:v>
                </c:pt>
                <c:pt idx="85836">
                  <c:v>85.836000000000013</c:v>
                </c:pt>
                <c:pt idx="85837">
                  <c:v>85.837000000000046</c:v>
                </c:pt>
                <c:pt idx="85838">
                  <c:v>85.838000000000022</c:v>
                </c:pt>
                <c:pt idx="85839">
                  <c:v>85.838999999999999</c:v>
                </c:pt>
                <c:pt idx="85840">
                  <c:v>85.840000000000032</c:v>
                </c:pt>
                <c:pt idx="85841">
                  <c:v>85.841000000000008</c:v>
                </c:pt>
                <c:pt idx="85842">
                  <c:v>85.842000000000041</c:v>
                </c:pt>
                <c:pt idx="85843">
                  <c:v>85.843000000000018</c:v>
                </c:pt>
                <c:pt idx="85844">
                  <c:v>85.843999999999994</c:v>
                </c:pt>
                <c:pt idx="85845">
                  <c:v>85.845000000000027</c:v>
                </c:pt>
                <c:pt idx="85846">
                  <c:v>85.846000000000004</c:v>
                </c:pt>
                <c:pt idx="85847">
                  <c:v>85.847000000000037</c:v>
                </c:pt>
                <c:pt idx="85848">
                  <c:v>85.848000000000013</c:v>
                </c:pt>
                <c:pt idx="85849">
                  <c:v>85.849000000000046</c:v>
                </c:pt>
                <c:pt idx="85850">
                  <c:v>85.850000000000023</c:v>
                </c:pt>
                <c:pt idx="85851">
                  <c:v>85.850999999999999</c:v>
                </c:pt>
                <c:pt idx="85852">
                  <c:v>85.852000000000032</c:v>
                </c:pt>
                <c:pt idx="85853">
                  <c:v>85.853000000000009</c:v>
                </c:pt>
                <c:pt idx="85854">
                  <c:v>85.854000000000042</c:v>
                </c:pt>
                <c:pt idx="85855">
                  <c:v>85.855000000000018</c:v>
                </c:pt>
                <c:pt idx="85856">
                  <c:v>85.855999999999995</c:v>
                </c:pt>
                <c:pt idx="85857">
                  <c:v>85.857000000000028</c:v>
                </c:pt>
                <c:pt idx="85858">
                  <c:v>85.858000000000004</c:v>
                </c:pt>
                <c:pt idx="85859">
                  <c:v>85.859000000000037</c:v>
                </c:pt>
                <c:pt idx="85860">
                  <c:v>85.860000000000014</c:v>
                </c:pt>
                <c:pt idx="85861">
                  <c:v>85.86099999999999</c:v>
                </c:pt>
                <c:pt idx="85862">
                  <c:v>85.862000000000023</c:v>
                </c:pt>
                <c:pt idx="85863">
                  <c:v>85.863</c:v>
                </c:pt>
                <c:pt idx="85864">
                  <c:v>85.864000000000033</c:v>
                </c:pt>
                <c:pt idx="85865">
                  <c:v>85.865000000000009</c:v>
                </c:pt>
                <c:pt idx="85866">
                  <c:v>85.866000000000042</c:v>
                </c:pt>
                <c:pt idx="85867">
                  <c:v>85.867000000000019</c:v>
                </c:pt>
                <c:pt idx="85868">
                  <c:v>85.867999999999995</c:v>
                </c:pt>
                <c:pt idx="85869">
                  <c:v>85.869000000000028</c:v>
                </c:pt>
                <c:pt idx="85870">
                  <c:v>85.87</c:v>
                </c:pt>
                <c:pt idx="85871">
                  <c:v>85.871000000000038</c:v>
                </c:pt>
                <c:pt idx="85872">
                  <c:v>85.872000000000014</c:v>
                </c:pt>
                <c:pt idx="85873">
                  <c:v>85.87299999999999</c:v>
                </c:pt>
                <c:pt idx="85874">
                  <c:v>85.874000000000024</c:v>
                </c:pt>
                <c:pt idx="85875">
                  <c:v>85.875</c:v>
                </c:pt>
                <c:pt idx="85876">
                  <c:v>85.876000000000033</c:v>
                </c:pt>
                <c:pt idx="85877">
                  <c:v>85.87700000000001</c:v>
                </c:pt>
                <c:pt idx="85878">
                  <c:v>85.878000000000043</c:v>
                </c:pt>
                <c:pt idx="85879">
                  <c:v>85.879000000000019</c:v>
                </c:pt>
                <c:pt idx="85880">
                  <c:v>85.88</c:v>
                </c:pt>
                <c:pt idx="85881">
                  <c:v>85.881000000000029</c:v>
                </c:pt>
                <c:pt idx="85882">
                  <c:v>85.882000000000005</c:v>
                </c:pt>
                <c:pt idx="85883">
                  <c:v>85.883000000000038</c:v>
                </c:pt>
                <c:pt idx="85884">
                  <c:v>85.884000000000015</c:v>
                </c:pt>
                <c:pt idx="85885">
                  <c:v>85.884999999999991</c:v>
                </c:pt>
                <c:pt idx="85886">
                  <c:v>85.886000000000024</c:v>
                </c:pt>
                <c:pt idx="85887">
                  <c:v>85.887</c:v>
                </c:pt>
                <c:pt idx="85888">
                  <c:v>85.888000000000034</c:v>
                </c:pt>
                <c:pt idx="85889">
                  <c:v>85.88900000000001</c:v>
                </c:pt>
                <c:pt idx="85890">
                  <c:v>85.890000000000043</c:v>
                </c:pt>
                <c:pt idx="85891">
                  <c:v>85.89100000000002</c:v>
                </c:pt>
                <c:pt idx="85892">
                  <c:v>85.891999999999996</c:v>
                </c:pt>
                <c:pt idx="85893">
                  <c:v>85.893000000000029</c:v>
                </c:pt>
                <c:pt idx="85894">
                  <c:v>85.894000000000005</c:v>
                </c:pt>
                <c:pt idx="85895">
                  <c:v>85.895000000000039</c:v>
                </c:pt>
                <c:pt idx="85896">
                  <c:v>85.896000000000015</c:v>
                </c:pt>
                <c:pt idx="85897">
                  <c:v>85.896999999999991</c:v>
                </c:pt>
                <c:pt idx="85898">
                  <c:v>85.898000000000025</c:v>
                </c:pt>
                <c:pt idx="85899">
                  <c:v>85.899000000000001</c:v>
                </c:pt>
                <c:pt idx="85900">
                  <c:v>85.900000000000034</c:v>
                </c:pt>
                <c:pt idx="85901">
                  <c:v>85.90100000000001</c:v>
                </c:pt>
                <c:pt idx="85902">
                  <c:v>85.902000000000044</c:v>
                </c:pt>
                <c:pt idx="85903">
                  <c:v>85.90300000000002</c:v>
                </c:pt>
                <c:pt idx="85904">
                  <c:v>85.903999999999996</c:v>
                </c:pt>
                <c:pt idx="85905">
                  <c:v>85.90500000000003</c:v>
                </c:pt>
                <c:pt idx="85906">
                  <c:v>85.906000000000006</c:v>
                </c:pt>
                <c:pt idx="85907">
                  <c:v>85.907000000000039</c:v>
                </c:pt>
                <c:pt idx="85908">
                  <c:v>85.908000000000015</c:v>
                </c:pt>
                <c:pt idx="85909">
                  <c:v>85.908999999999992</c:v>
                </c:pt>
                <c:pt idx="85910">
                  <c:v>85.910000000000025</c:v>
                </c:pt>
                <c:pt idx="85911">
                  <c:v>85.911000000000001</c:v>
                </c:pt>
                <c:pt idx="85912">
                  <c:v>85.912000000000035</c:v>
                </c:pt>
                <c:pt idx="85913">
                  <c:v>85.913000000000011</c:v>
                </c:pt>
                <c:pt idx="85914">
                  <c:v>85.914000000000044</c:v>
                </c:pt>
                <c:pt idx="85915">
                  <c:v>85.91500000000002</c:v>
                </c:pt>
                <c:pt idx="85916">
                  <c:v>85.915999999999997</c:v>
                </c:pt>
                <c:pt idx="85917">
                  <c:v>85.91700000000003</c:v>
                </c:pt>
                <c:pt idx="85918">
                  <c:v>85.918000000000006</c:v>
                </c:pt>
                <c:pt idx="85919">
                  <c:v>85.91900000000004</c:v>
                </c:pt>
                <c:pt idx="85920">
                  <c:v>85.920000000000016</c:v>
                </c:pt>
                <c:pt idx="85921">
                  <c:v>85.920999999999992</c:v>
                </c:pt>
                <c:pt idx="85922">
                  <c:v>85.922000000000025</c:v>
                </c:pt>
                <c:pt idx="85923">
                  <c:v>85.923000000000002</c:v>
                </c:pt>
                <c:pt idx="85924">
                  <c:v>85.924000000000035</c:v>
                </c:pt>
                <c:pt idx="85925">
                  <c:v>85.925000000000011</c:v>
                </c:pt>
                <c:pt idx="85926">
                  <c:v>85.926000000000045</c:v>
                </c:pt>
                <c:pt idx="85927">
                  <c:v>85.927000000000021</c:v>
                </c:pt>
                <c:pt idx="85928">
                  <c:v>85.927999999999997</c:v>
                </c:pt>
                <c:pt idx="85929">
                  <c:v>85.92900000000003</c:v>
                </c:pt>
                <c:pt idx="85930">
                  <c:v>85.93</c:v>
                </c:pt>
                <c:pt idx="85931">
                  <c:v>85.93100000000004</c:v>
                </c:pt>
                <c:pt idx="85932">
                  <c:v>85.932000000000016</c:v>
                </c:pt>
                <c:pt idx="85933">
                  <c:v>85.932999999999993</c:v>
                </c:pt>
                <c:pt idx="85934">
                  <c:v>85.934000000000026</c:v>
                </c:pt>
                <c:pt idx="85935">
                  <c:v>85.935000000000002</c:v>
                </c:pt>
                <c:pt idx="85936">
                  <c:v>85.936000000000035</c:v>
                </c:pt>
                <c:pt idx="85937">
                  <c:v>85.937000000000012</c:v>
                </c:pt>
                <c:pt idx="85938">
                  <c:v>85.938000000000045</c:v>
                </c:pt>
                <c:pt idx="85939">
                  <c:v>85.939000000000021</c:v>
                </c:pt>
                <c:pt idx="85940">
                  <c:v>85.94</c:v>
                </c:pt>
                <c:pt idx="85941">
                  <c:v>85.941000000000031</c:v>
                </c:pt>
                <c:pt idx="85942">
                  <c:v>85.942000000000007</c:v>
                </c:pt>
                <c:pt idx="85943">
                  <c:v>85.94300000000004</c:v>
                </c:pt>
                <c:pt idx="85944">
                  <c:v>85.944000000000017</c:v>
                </c:pt>
                <c:pt idx="85945">
                  <c:v>85.944999999999993</c:v>
                </c:pt>
                <c:pt idx="85946">
                  <c:v>85.946000000000026</c:v>
                </c:pt>
                <c:pt idx="85947">
                  <c:v>85.947000000000003</c:v>
                </c:pt>
                <c:pt idx="85948">
                  <c:v>85.948000000000036</c:v>
                </c:pt>
                <c:pt idx="85949">
                  <c:v>85.949000000000012</c:v>
                </c:pt>
                <c:pt idx="85950">
                  <c:v>85.950000000000045</c:v>
                </c:pt>
                <c:pt idx="85951">
                  <c:v>85.951000000000022</c:v>
                </c:pt>
                <c:pt idx="85952">
                  <c:v>85.951999999999998</c:v>
                </c:pt>
                <c:pt idx="85953">
                  <c:v>85.953000000000031</c:v>
                </c:pt>
                <c:pt idx="85954">
                  <c:v>85.954000000000008</c:v>
                </c:pt>
                <c:pt idx="85955">
                  <c:v>85.955000000000041</c:v>
                </c:pt>
                <c:pt idx="85956">
                  <c:v>85.956000000000017</c:v>
                </c:pt>
                <c:pt idx="85957">
                  <c:v>85.956999999999994</c:v>
                </c:pt>
                <c:pt idx="85958">
                  <c:v>85.958000000000027</c:v>
                </c:pt>
                <c:pt idx="85959">
                  <c:v>85.959000000000003</c:v>
                </c:pt>
                <c:pt idx="85960">
                  <c:v>85.960000000000036</c:v>
                </c:pt>
                <c:pt idx="85961">
                  <c:v>85.961000000000013</c:v>
                </c:pt>
                <c:pt idx="85962">
                  <c:v>85.962000000000046</c:v>
                </c:pt>
                <c:pt idx="85963">
                  <c:v>85.963000000000022</c:v>
                </c:pt>
                <c:pt idx="85964">
                  <c:v>85.963999999999999</c:v>
                </c:pt>
                <c:pt idx="85965">
                  <c:v>85.965000000000032</c:v>
                </c:pt>
                <c:pt idx="85966">
                  <c:v>85.966000000000008</c:v>
                </c:pt>
                <c:pt idx="85967">
                  <c:v>85.967000000000041</c:v>
                </c:pt>
                <c:pt idx="85968">
                  <c:v>85.968000000000018</c:v>
                </c:pt>
                <c:pt idx="85969">
                  <c:v>85.968999999999994</c:v>
                </c:pt>
                <c:pt idx="85970">
                  <c:v>85.970000000000027</c:v>
                </c:pt>
                <c:pt idx="85971">
                  <c:v>85.971000000000004</c:v>
                </c:pt>
                <c:pt idx="85972">
                  <c:v>85.972000000000037</c:v>
                </c:pt>
                <c:pt idx="85973">
                  <c:v>85.973000000000013</c:v>
                </c:pt>
                <c:pt idx="85974">
                  <c:v>85.974000000000046</c:v>
                </c:pt>
                <c:pt idx="85975">
                  <c:v>85.975000000000023</c:v>
                </c:pt>
                <c:pt idx="85976">
                  <c:v>85.975999999999999</c:v>
                </c:pt>
                <c:pt idx="85977">
                  <c:v>85.977000000000032</c:v>
                </c:pt>
                <c:pt idx="85978">
                  <c:v>85.978000000000009</c:v>
                </c:pt>
                <c:pt idx="85979">
                  <c:v>85.979000000000042</c:v>
                </c:pt>
                <c:pt idx="85980">
                  <c:v>85.980000000000018</c:v>
                </c:pt>
                <c:pt idx="85981">
                  <c:v>85.980999999999995</c:v>
                </c:pt>
                <c:pt idx="85982">
                  <c:v>85.982000000000028</c:v>
                </c:pt>
                <c:pt idx="85983">
                  <c:v>85.983000000000004</c:v>
                </c:pt>
                <c:pt idx="85984">
                  <c:v>85.984000000000037</c:v>
                </c:pt>
                <c:pt idx="85985">
                  <c:v>85.985000000000014</c:v>
                </c:pt>
                <c:pt idx="85986">
                  <c:v>85.98599999999999</c:v>
                </c:pt>
                <c:pt idx="85987">
                  <c:v>85.987000000000023</c:v>
                </c:pt>
                <c:pt idx="85988">
                  <c:v>85.988</c:v>
                </c:pt>
                <c:pt idx="85989">
                  <c:v>85.989000000000033</c:v>
                </c:pt>
                <c:pt idx="85990">
                  <c:v>85.990000000000009</c:v>
                </c:pt>
                <c:pt idx="85991">
                  <c:v>85.991000000000042</c:v>
                </c:pt>
                <c:pt idx="85992">
                  <c:v>85.992000000000019</c:v>
                </c:pt>
                <c:pt idx="85993">
                  <c:v>85.992999999999995</c:v>
                </c:pt>
                <c:pt idx="85994">
                  <c:v>85.994000000000028</c:v>
                </c:pt>
                <c:pt idx="85995">
                  <c:v>85.995000000000005</c:v>
                </c:pt>
                <c:pt idx="85996">
                  <c:v>85.996000000000038</c:v>
                </c:pt>
                <c:pt idx="85997">
                  <c:v>85.997000000000014</c:v>
                </c:pt>
                <c:pt idx="85998">
                  <c:v>85.99799999999999</c:v>
                </c:pt>
                <c:pt idx="85999">
                  <c:v>85.999000000000024</c:v>
                </c:pt>
                <c:pt idx="86000">
                  <c:v>86</c:v>
                </c:pt>
                <c:pt idx="86001">
                  <c:v>86.001000000000033</c:v>
                </c:pt>
                <c:pt idx="86002">
                  <c:v>86.00200000000001</c:v>
                </c:pt>
                <c:pt idx="86003">
                  <c:v>86.003000000000043</c:v>
                </c:pt>
                <c:pt idx="86004">
                  <c:v>86.004000000000019</c:v>
                </c:pt>
                <c:pt idx="86005">
                  <c:v>86.004999999999995</c:v>
                </c:pt>
                <c:pt idx="86006">
                  <c:v>86.006000000000029</c:v>
                </c:pt>
                <c:pt idx="86007">
                  <c:v>86.007000000000005</c:v>
                </c:pt>
                <c:pt idx="86008">
                  <c:v>86.008000000000038</c:v>
                </c:pt>
                <c:pt idx="86009">
                  <c:v>86.009000000000015</c:v>
                </c:pt>
                <c:pt idx="86010">
                  <c:v>86.009999999999991</c:v>
                </c:pt>
                <c:pt idx="86011">
                  <c:v>86.011000000000024</c:v>
                </c:pt>
                <c:pt idx="86012">
                  <c:v>86.012</c:v>
                </c:pt>
                <c:pt idx="86013">
                  <c:v>86.013000000000034</c:v>
                </c:pt>
                <c:pt idx="86014">
                  <c:v>86.01400000000001</c:v>
                </c:pt>
                <c:pt idx="86015">
                  <c:v>86.015000000000043</c:v>
                </c:pt>
                <c:pt idx="86016">
                  <c:v>86.01600000000002</c:v>
                </c:pt>
                <c:pt idx="86017">
                  <c:v>86.016999999999996</c:v>
                </c:pt>
                <c:pt idx="86018">
                  <c:v>86.018000000000029</c:v>
                </c:pt>
                <c:pt idx="86019">
                  <c:v>86.019000000000005</c:v>
                </c:pt>
                <c:pt idx="86020">
                  <c:v>86.020000000000039</c:v>
                </c:pt>
                <c:pt idx="86021">
                  <c:v>86.021000000000015</c:v>
                </c:pt>
                <c:pt idx="86022">
                  <c:v>86.021999999999991</c:v>
                </c:pt>
                <c:pt idx="86023">
                  <c:v>86.023000000000025</c:v>
                </c:pt>
                <c:pt idx="86024">
                  <c:v>86.024000000000001</c:v>
                </c:pt>
                <c:pt idx="86025">
                  <c:v>86.025000000000034</c:v>
                </c:pt>
                <c:pt idx="86026">
                  <c:v>86.02600000000001</c:v>
                </c:pt>
                <c:pt idx="86027">
                  <c:v>86.027000000000044</c:v>
                </c:pt>
                <c:pt idx="86028">
                  <c:v>86.02800000000002</c:v>
                </c:pt>
                <c:pt idx="86029">
                  <c:v>86.028999999999996</c:v>
                </c:pt>
                <c:pt idx="86030">
                  <c:v>86.03000000000003</c:v>
                </c:pt>
                <c:pt idx="86031">
                  <c:v>86.031000000000006</c:v>
                </c:pt>
                <c:pt idx="86032">
                  <c:v>86.032000000000039</c:v>
                </c:pt>
                <c:pt idx="86033">
                  <c:v>86.033000000000015</c:v>
                </c:pt>
                <c:pt idx="86034">
                  <c:v>86.033999999999992</c:v>
                </c:pt>
                <c:pt idx="86035">
                  <c:v>86.035000000000025</c:v>
                </c:pt>
                <c:pt idx="86036">
                  <c:v>86.036000000000001</c:v>
                </c:pt>
                <c:pt idx="86037">
                  <c:v>86.037000000000035</c:v>
                </c:pt>
                <c:pt idx="86038">
                  <c:v>86.038000000000011</c:v>
                </c:pt>
                <c:pt idx="86039">
                  <c:v>86.039000000000044</c:v>
                </c:pt>
                <c:pt idx="86040">
                  <c:v>86.04000000000002</c:v>
                </c:pt>
                <c:pt idx="86041">
                  <c:v>86.040999999999997</c:v>
                </c:pt>
                <c:pt idx="86042">
                  <c:v>86.04200000000003</c:v>
                </c:pt>
                <c:pt idx="86043">
                  <c:v>86.043000000000006</c:v>
                </c:pt>
                <c:pt idx="86044">
                  <c:v>86.04400000000004</c:v>
                </c:pt>
                <c:pt idx="86045">
                  <c:v>86.045000000000016</c:v>
                </c:pt>
                <c:pt idx="86046">
                  <c:v>86.045999999999992</c:v>
                </c:pt>
                <c:pt idx="86047">
                  <c:v>86.047000000000025</c:v>
                </c:pt>
                <c:pt idx="86048">
                  <c:v>86.048000000000002</c:v>
                </c:pt>
                <c:pt idx="86049">
                  <c:v>86.049000000000035</c:v>
                </c:pt>
                <c:pt idx="86050">
                  <c:v>86.050000000000011</c:v>
                </c:pt>
                <c:pt idx="86051">
                  <c:v>86.051000000000045</c:v>
                </c:pt>
                <c:pt idx="86052">
                  <c:v>86.052000000000021</c:v>
                </c:pt>
                <c:pt idx="86053">
                  <c:v>86.052999999999997</c:v>
                </c:pt>
                <c:pt idx="86054">
                  <c:v>86.05400000000003</c:v>
                </c:pt>
                <c:pt idx="86055">
                  <c:v>86.055000000000007</c:v>
                </c:pt>
                <c:pt idx="86056">
                  <c:v>86.05600000000004</c:v>
                </c:pt>
                <c:pt idx="86057">
                  <c:v>86.057000000000016</c:v>
                </c:pt>
                <c:pt idx="86058">
                  <c:v>86.057999999999993</c:v>
                </c:pt>
                <c:pt idx="86059">
                  <c:v>86.059000000000026</c:v>
                </c:pt>
                <c:pt idx="86060">
                  <c:v>86.06</c:v>
                </c:pt>
                <c:pt idx="86061">
                  <c:v>86.061000000000035</c:v>
                </c:pt>
                <c:pt idx="86062">
                  <c:v>86.062000000000012</c:v>
                </c:pt>
                <c:pt idx="86063">
                  <c:v>86.063000000000045</c:v>
                </c:pt>
                <c:pt idx="86064">
                  <c:v>86.064000000000021</c:v>
                </c:pt>
                <c:pt idx="86065">
                  <c:v>86.064999999999998</c:v>
                </c:pt>
                <c:pt idx="86066">
                  <c:v>86.066000000000031</c:v>
                </c:pt>
                <c:pt idx="86067">
                  <c:v>86.067000000000007</c:v>
                </c:pt>
                <c:pt idx="86068">
                  <c:v>86.06800000000004</c:v>
                </c:pt>
                <c:pt idx="86069">
                  <c:v>86.069000000000017</c:v>
                </c:pt>
                <c:pt idx="86070">
                  <c:v>86.07</c:v>
                </c:pt>
                <c:pt idx="86071">
                  <c:v>86.071000000000026</c:v>
                </c:pt>
                <c:pt idx="86072">
                  <c:v>86.072000000000003</c:v>
                </c:pt>
                <c:pt idx="86073">
                  <c:v>86.073000000000036</c:v>
                </c:pt>
                <c:pt idx="86074">
                  <c:v>86.074000000000012</c:v>
                </c:pt>
                <c:pt idx="86075">
                  <c:v>86.075000000000045</c:v>
                </c:pt>
                <c:pt idx="86076">
                  <c:v>86.076000000000022</c:v>
                </c:pt>
                <c:pt idx="86077">
                  <c:v>86.076999999999998</c:v>
                </c:pt>
                <c:pt idx="86078">
                  <c:v>86.078000000000031</c:v>
                </c:pt>
                <c:pt idx="86079">
                  <c:v>86.079000000000008</c:v>
                </c:pt>
                <c:pt idx="86080">
                  <c:v>86.080000000000041</c:v>
                </c:pt>
                <c:pt idx="86081">
                  <c:v>86.081000000000017</c:v>
                </c:pt>
                <c:pt idx="86082">
                  <c:v>86.081999999999994</c:v>
                </c:pt>
                <c:pt idx="86083">
                  <c:v>86.083000000000027</c:v>
                </c:pt>
                <c:pt idx="86084">
                  <c:v>86.084000000000003</c:v>
                </c:pt>
                <c:pt idx="86085">
                  <c:v>86.085000000000036</c:v>
                </c:pt>
                <c:pt idx="86086">
                  <c:v>86.086000000000013</c:v>
                </c:pt>
                <c:pt idx="86087">
                  <c:v>86.087000000000046</c:v>
                </c:pt>
                <c:pt idx="86088">
                  <c:v>86.088000000000022</c:v>
                </c:pt>
                <c:pt idx="86089">
                  <c:v>86.088999999999999</c:v>
                </c:pt>
                <c:pt idx="86090">
                  <c:v>86.090000000000032</c:v>
                </c:pt>
                <c:pt idx="86091">
                  <c:v>86.091000000000008</c:v>
                </c:pt>
                <c:pt idx="86092">
                  <c:v>86.092000000000041</c:v>
                </c:pt>
                <c:pt idx="86093">
                  <c:v>86.093000000000018</c:v>
                </c:pt>
                <c:pt idx="86094">
                  <c:v>86.093999999999994</c:v>
                </c:pt>
                <c:pt idx="86095">
                  <c:v>86.095000000000027</c:v>
                </c:pt>
                <c:pt idx="86096">
                  <c:v>86.096000000000004</c:v>
                </c:pt>
                <c:pt idx="86097">
                  <c:v>86.097000000000037</c:v>
                </c:pt>
                <c:pt idx="86098">
                  <c:v>86.098000000000013</c:v>
                </c:pt>
                <c:pt idx="86099">
                  <c:v>86.099000000000046</c:v>
                </c:pt>
                <c:pt idx="86100">
                  <c:v>86.100000000000023</c:v>
                </c:pt>
                <c:pt idx="86101">
                  <c:v>86.100999999999999</c:v>
                </c:pt>
                <c:pt idx="86102">
                  <c:v>86.102000000000032</c:v>
                </c:pt>
                <c:pt idx="86103">
                  <c:v>86.103000000000009</c:v>
                </c:pt>
                <c:pt idx="86104">
                  <c:v>86.104000000000042</c:v>
                </c:pt>
                <c:pt idx="86105">
                  <c:v>86.105000000000018</c:v>
                </c:pt>
                <c:pt idx="86106">
                  <c:v>86.105999999999995</c:v>
                </c:pt>
                <c:pt idx="86107">
                  <c:v>86.107000000000028</c:v>
                </c:pt>
                <c:pt idx="86108">
                  <c:v>86.108000000000004</c:v>
                </c:pt>
                <c:pt idx="86109">
                  <c:v>86.109000000000037</c:v>
                </c:pt>
                <c:pt idx="86110">
                  <c:v>86.110000000000014</c:v>
                </c:pt>
                <c:pt idx="86111">
                  <c:v>86.11099999999999</c:v>
                </c:pt>
                <c:pt idx="86112">
                  <c:v>86.112000000000023</c:v>
                </c:pt>
                <c:pt idx="86113">
                  <c:v>86.113</c:v>
                </c:pt>
                <c:pt idx="86114">
                  <c:v>86.114000000000033</c:v>
                </c:pt>
                <c:pt idx="86115">
                  <c:v>86.115000000000009</c:v>
                </c:pt>
                <c:pt idx="86116">
                  <c:v>86.116000000000042</c:v>
                </c:pt>
                <c:pt idx="86117">
                  <c:v>86.117000000000019</c:v>
                </c:pt>
                <c:pt idx="86118">
                  <c:v>86.117999999999995</c:v>
                </c:pt>
                <c:pt idx="86119">
                  <c:v>86.119000000000028</c:v>
                </c:pt>
                <c:pt idx="86120">
                  <c:v>86.12</c:v>
                </c:pt>
                <c:pt idx="86121">
                  <c:v>86.121000000000038</c:v>
                </c:pt>
                <c:pt idx="86122">
                  <c:v>86.122000000000014</c:v>
                </c:pt>
                <c:pt idx="86123">
                  <c:v>86.12299999999999</c:v>
                </c:pt>
                <c:pt idx="86124">
                  <c:v>86.124000000000024</c:v>
                </c:pt>
                <c:pt idx="86125">
                  <c:v>86.125</c:v>
                </c:pt>
                <c:pt idx="86126">
                  <c:v>86.126000000000033</c:v>
                </c:pt>
                <c:pt idx="86127">
                  <c:v>86.12700000000001</c:v>
                </c:pt>
                <c:pt idx="86128">
                  <c:v>86.128000000000043</c:v>
                </c:pt>
                <c:pt idx="86129">
                  <c:v>86.129000000000019</c:v>
                </c:pt>
                <c:pt idx="86130">
                  <c:v>86.13</c:v>
                </c:pt>
                <c:pt idx="86131">
                  <c:v>86.131000000000029</c:v>
                </c:pt>
                <c:pt idx="86132">
                  <c:v>86.132000000000005</c:v>
                </c:pt>
                <c:pt idx="86133">
                  <c:v>86.133000000000038</c:v>
                </c:pt>
                <c:pt idx="86134">
                  <c:v>86.134000000000015</c:v>
                </c:pt>
                <c:pt idx="86135">
                  <c:v>86.134999999999991</c:v>
                </c:pt>
                <c:pt idx="86136">
                  <c:v>86.136000000000024</c:v>
                </c:pt>
                <c:pt idx="86137">
                  <c:v>86.137</c:v>
                </c:pt>
                <c:pt idx="86138">
                  <c:v>86.138000000000034</c:v>
                </c:pt>
                <c:pt idx="86139">
                  <c:v>86.13900000000001</c:v>
                </c:pt>
                <c:pt idx="86140">
                  <c:v>86.140000000000043</c:v>
                </c:pt>
                <c:pt idx="86141">
                  <c:v>86.14100000000002</c:v>
                </c:pt>
                <c:pt idx="86142">
                  <c:v>86.141999999999996</c:v>
                </c:pt>
                <c:pt idx="86143">
                  <c:v>86.143000000000029</c:v>
                </c:pt>
                <c:pt idx="86144">
                  <c:v>86.144000000000005</c:v>
                </c:pt>
                <c:pt idx="86145">
                  <c:v>86.145000000000039</c:v>
                </c:pt>
                <c:pt idx="86146">
                  <c:v>86.146000000000015</c:v>
                </c:pt>
                <c:pt idx="86147">
                  <c:v>86.146999999999991</c:v>
                </c:pt>
                <c:pt idx="86148">
                  <c:v>86.148000000000025</c:v>
                </c:pt>
                <c:pt idx="86149">
                  <c:v>86.149000000000001</c:v>
                </c:pt>
                <c:pt idx="86150">
                  <c:v>86.150000000000034</c:v>
                </c:pt>
                <c:pt idx="86151">
                  <c:v>86.15100000000001</c:v>
                </c:pt>
                <c:pt idx="86152">
                  <c:v>86.152000000000044</c:v>
                </c:pt>
                <c:pt idx="86153">
                  <c:v>86.15300000000002</c:v>
                </c:pt>
                <c:pt idx="86154">
                  <c:v>86.153999999999996</c:v>
                </c:pt>
                <c:pt idx="86155">
                  <c:v>86.15500000000003</c:v>
                </c:pt>
                <c:pt idx="86156">
                  <c:v>86.156000000000006</c:v>
                </c:pt>
                <c:pt idx="86157">
                  <c:v>86.157000000000039</c:v>
                </c:pt>
                <c:pt idx="86158">
                  <c:v>86.158000000000015</c:v>
                </c:pt>
                <c:pt idx="86159">
                  <c:v>86.158999999999992</c:v>
                </c:pt>
                <c:pt idx="86160">
                  <c:v>86.160000000000025</c:v>
                </c:pt>
                <c:pt idx="86161">
                  <c:v>86.161000000000001</c:v>
                </c:pt>
                <c:pt idx="86162">
                  <c:v>86.162000000000035</c:v>
                </c:pt>
                <c:pt idx="86163">
                  <c:v>86.163000000000011</c:v>
                </c:pt>
                <c:pt idx="86164">
                  <c:v>86.164000000000044</c:v>
                </c:pt>
                <c:pt idx="86165">
                  <c:v>86.16500000000002</c:v>
                </c:pt>
                <c:pt idx="86166">
                  <c:v>86.165999999999997</c:v>
                </c:pt>
                <c:pt idx="86167">
                  <c:v>86.16700000000003</c:v>
                </c:pt>
                <c:pt idx="86168">
                  <c:v>86.168000000000006</c:v>
                </c:pt>
                <c:pt idx="86169">
                  <c:v>86.16900000000004</c:v>
                </c:pt>
                <c:pt idx="86170">
                  <c:v>86.170000000000016</c:v>
                </c:pt>
                <c:pt idx="86171">
                  <c:v>86.170999999999992</c:v>
                </c:pt>
                <c:pt idx="86172">
                  <c:v>86.172000000000025</c:v>
                </c:pt>
                <c:pt idx="86173">
                  <c:v>86.173000000000002</c:v>
                </c:pt>
                <c:pt idx="86174">
                  <c:v>86.174000000000035</c:v>
                </c:pt>
                <c:pt idx="86175">
                  <c:v>86.175000000000011</c:v>
                </c:pt>
                <c:pt idx="86176">
                  <c:v>86.176000000000045</c:v>
                </c:pt>
                <c:pt idx="86177">
                  <c:v>86.177000000000021</c:v>
                </c:pt>
                <c:pt idx="86178">
                  <c:v>86.177999999999997</c:v>
                </c:pt>
                <c:pt idx="86179">
                  <c:v>86.17900000000003</c:v>
                </c:pt>
                <c:pt idx="86180">
                  <c:v>86.18</c:v>
                </c:pt>
                <c:pt idx="86181">
                  <c:v>86.18100000000004</c:v>
                </c:pt>
                <c:pt idx="86182">
                  <c:v>86.182000000000016</c:v>
                </c:pt>
                <c:pt idx="86183">
                  <c:v>86.182999999999993</c:v>
                </c:pt>
                <c:pt idx="86184">
                  <c:v>86.184000000000026</c:v>
                </c:pt>
                <c:pt idx="86185">
                  <c:v>86.185000000000002</c:v>
                </c:pt>
                <c:pt idx="86186">
                  <c:v>86.186000000000035</c:v>
                </c:pt>
                <c:pt idx="86187">
                  <c:v>86.187000000000012</c:v>
                </c:pt>
                <c:pt idx="86188">
                  <c:v>86.188000000000045</c:v>
                </c:pt>
                <c:pt idx="86189">
                  <c:v>86.189000000000021</c:v>
                </c:pt>
                <c:pt idx="86190">
                  <c:v>86.19</c:v>
                </c:pt>
                <c:pt idx="86191">
                  <c:v>86.191000000000031</c:v>
                </c:pt>
                <c:pt idx="86192">
                  <c:v>86.192000000000007</c:v>
                </c:pt>
                <c:pt idx="86193">
                  <c:v>86.19300000000004</c:v>
                </c:pt>
                <c:pt idx="86194">
                  <c:v>86.194000000000017</c:v>
                </c:pt>
                <c:pt idx="86195">
                  <c:v>86.194999999999993</c:v>
                </c:pt>
                <c:pt idx="86196">
                  <c:v>86.196000000000026</c:v>
                </c:pt>
                <c:pt idx="86197">
                  <c:v>86.197000000000003</c:v>
                </c:pt>
                <c:pt idx="86198">
                  <c:v>86.198000000000036</c:v>
                </c:pt>
                <c:pt idx="86199">
                  <c:v>86.199000000000012</c:v>
                </c:pt>
                <c:pt idx="86200">
                  <c:v>86.200000000000045</c:v>
                </c:pt>
                <c:pt idx="86201">
                  <c:v>86.201000000000022</c:v>
                </c:pt>
                <c:pt idx="86202">
                  <c:v>86.201999999999998</c:v>
                </c:pt>
                <c:pt idx="86203">
                  <c:v>86.203000000000031</c:v>
                </c:pt>
                <c:pt idx="86204">
                  <c:v>86.204000000000008</c:v>
                </c:pt>
                <c:pt idx="86205">
                  <c:v>86.205000000000041</c:v>
                </c:pt>
                <c:pt idx="86206">
                  <c:v>86.206000000000017</c:v>
                </c:pt>
                <c:pt idx="86207">
                  <c:v>86.206999999999994</c:v>
                </c:pt>
                <c:pt idx="86208">
                  <c:v>86.208000000000027</c:v>
                </c:pt>
                <c:pt idx="86209">
                  <c:v>86.209000000000003</c:v>
                </c:pt>
                <c:pt idx="86210">
                  <c:v>86.210000000000036</c:v>
                </c:pt>
                <c:pt idx="86211">
                  <c:v>86.211000000000013</c:v>
                </c:pt>
                <c:pt idx="86212">
                  <c:v>86.212000000000046</c:v>
                </c:pt>
                <c:pt idx="86213">
                  <c:v>86.213000000000022</c:v>
                </c:pt>
                <c:pt idx="86214">
                  <c:v>86.213999999999999</c:v>
                </c:pt>
                <c:pt idx="86215">
                  <c:v>86.215000000000032</c:v>
                </c:pt>
                <c:pt idx="86216">
                  <c:v>86.216000000000008</c:v>
                </c:pt>
                <c:pt idx="86217">
                  <c:v>86.217000000000041</c:v>
                </c:pt>
                <c:pt idx="86218">
                  <c:v>86.218000000000018</c:v>
                </c:pt>
                <c:pt idx="86219">
                  <c:v>86.218999999999994</c:v>
                </c:pt>
                <c:pt idx="86220">
                  <c:v>86.220000000000027</c:v>
                </c:pt>
                <c:pt idx="86221">
                  <c:v>86.221000000000004</c:v>
                </c:pt>
                <c:pt idx="86222">
                  <c:v>86.222000000000037</c:v>
                </c:pt>
                <c:pt idx="86223">
                  <c:v>86.223000000000013</c:v>
                </c:pt>
                <c:pt idx="86224">
                  <c:v>86.224000000000046</c:v>
                </c:pt>
                <c:pt idx="86225">
                  <c:v>86.225000000000023</c:v>
                </c:pt>
                <c:pt idx="86226">
                  <c:v>86.225999999999999</c:v>
                </c:pt>
                <c:pt idx="86227">
                  <c:v>86.227000000000032</c:v>
                </c:pt>
                <c:pt idx="86228">
                  <c:v>86.228000000000009</c:v>
                </c:pt>
                <c:pt idx="86229">
                  <c:v>86.229000000000042</c:v>
                </c:pt>
                <c:pt idx="86230">
                  <c:v>86.230000000000018</c:v>
                </c:pt>
                <c:pt idx="86231">
                  <c:v>86.230999999999995</c:v>
                </c:pt>
                <c:pt idx="86232">
                  <c:v>86.232000000000028</c:v>
                </c:pt>
                <c:pt idx="86233">
                  <c:v>86.233000000000004</c:v>
                </c:pt>
                <c:pt idx="86234">
                  <c:v>86.234000000000037</c:v>
                </c:pt>
                <c:pt idx="86235">
                  <c:v>86.235000000000014</c:v>
                </c:pt>
                <c:pt idx="86236">
                  <c:v>86.23599999999999</c:v>
                </c:pt>
                <c:pt idx="86237">
                  <c:v>86.237000000000023</c:v>
                </c:pt>
                <c:pt idx="86238">
                  <c:v>86.238</c:v>
                </c:pt>
                <c:pt idx="86239">
                  <c:v>86.239000000000033</c:v>
                </c:pt>
                <c:pt idx="86240">
                  <c:v>86.240000000000009</c:v>
                </c:pt>
                <c:pt idx="86241">
                  <c:v>86.241000000000042</c:v>
                </c:pt>
                <c:pt idx="86242">
                  <c:v>86.242000000000019</c:v>
                </c:pt>
                <c:pt idx="86243">
                  <c:v>86.242999999999995</c:v>
                </c:pt>
                <c:pt idx="86244">
                  <c:v>86.244000000000028</c:v>
                </c:pt>
                <c:pt idx="86245">
                  <c:v>86.245000000000005</c:v>
                </c:pt>
                <c:pt idx="86246">
                  <c:v>86.246000000000038</c:v>
                </c:pt>
                <c:pt idx="86247">
                  <c:v>86.247000000000014</c:v>
                </c:pt>
                <c:pt idx="86248">
                  <c:v>86.24799999999999</c:v>
                </c:pt>
                <c:pt idx="86249">
                  <c:v>86.249000000000024</c:v>
                </c:pt>
                <c:pt idx="86250">
                  <c:v>86.25</c:v>
                </c:pt>
                <c:pt idx="86251">
                  <c:v>86.251000000000033</c:v>
                </c:pt>
                <c:pt idx="86252">
                  <c:v>86.25200000000001</c:v>
                </c:pt>
                <c:pt idx="86253">
                  <c:v>86.253000000000043</c:v>
                </c:pt>
                <c:pt idx="86254">
                  <c:v>86.254000000000019</c:v>
                </c:pt>
                <c:pt idx="86255">
                  <c:v>86.254999999999995</c:v>
                </c:pt>
                <c:pt idx="86256">
                  <c:v>86.256000000000029</c:v>
                </c:pt>
                <c:pt idx="86257">
                  <c:v>86.257000000000005</c:v>
                </c:pt>
                <c:pt idx="86258">
                  <c:v>86.258000000000038</c:v>
                </c:pt>
                <c:pt idx="86259">
                  <c:v>86.259000000000015</c:v>
                </c:pt>
                <c:pt idx="86260">
                  <c:v>86.259999999999991</c:v>
                </c:pt>
                <c:pt idx="86261">
                  <c:v>86.261000000000024</c:v>
                </c:pt>
                <c:pt idx="86262">
                  <c:v>86.262</c:v>
                </c:pt>
                <c:pt idx="86263">
                  <c:v>86.263000000000034</c:v>
                </c:pt>
                <c:pt idx="86264">
                  <c:v>86.26400000000001</c:v>
                </c:pt>
                <c:pt idx="86265">
                  <c:v>86.265000000000043</c:v>
                </c:pt>
                <c:pt idx="86266">
                  <c:v>86.26600000000002</c:v>
                </c:pt>
                <c:pt idx="86267">
                  <c:v>86.266999999999996</c:v>
                </c:pt>
                <c:pt idx="86268">
                  <c:v>86.268000000000029</c:v>
                </c:pt>
                <c:pt idx="86269">
                  <c:v>86.269000000000005</c:v>
                </c:pt>
                <c:pt idx="86270">
                  <c:v>86.270000000000039</c:v>
                </c:pt>
                <c:pt idx="86271">
                  <c:v>86.271000000000015</c:v>
                </c:pt>
                <c:pt idx="86272">
                  <c:v>86.271999999999991</c:v>
                </c:pt>
                <c:pt idx="86273">
                  <c:v>86.273000000000025</c:v>
                </c:pt>
                <c:pt idx="86274">
                  <c:v>86.274000000000001</c:v>
                </c:pt>
                <c:pt idx="86275">
                  <c:v>86.275000000000034</c:v>
                </c:pt>
                <c:pt idx="86276">
                  <c:v>86.27600000000001</c:v>
                </c:pt>
                <c:pt idx="86277">
                  <c:v>86.277000000000044</c:v>
                </c:pt>
                <c:pt idx="86278">
                  <c:v>86.27800000000002</c:v>
                </c:pt>
                <c:pt idx="86279">
                  <c:v>86.278999999999996</c:v>
                </c:pt>
                <c:pt idx="86280">
                  <c:v>86.28000000000003</c:v>
                </c:pt>
                <c:pt idx="86281">
                  <c:v>86.281000000000006</c:v>
                </c:pt>
                <c:pt idx="86282">
                  <c:v>86.282000000000039</c:v>
                </c:pt>
                <c:pt idx="86283">
                  <c:v>86.283000000000015</c:v>
                </c:pt>
                <c:pt idx="86284">
                  <c:v>86.283999999999992</c:v>
                </c:pt>
                <c:pt idx="86285">
                  <c:v>86.285000000000025</c:v>
                </c:pt>
                <c:pt idx="86286">
                  <c:v>86.286000000000001</c:v>
                </c:pt>
                <c:pt idx="86287">
                  <c:v>86.287000000000035</c:v>
                </c:pt>
                <c:pt idx="86288">
                  <c:v>86.288000000000011</c:v>
                </c:pt>
                <c:pt idx="86289">
                  <c:v>86.289000000000044</c:v>
                </c:pt>
                <c:pt idx="86290">
                  <c:v>86.29000000000002</c:v>
                </c:pt>
                <c:pt idx="86291">
                  <c:v>86.290999999999997</c:v>
                </c:pt>
                <c:pt idx="86292">
                  <c:v>86.29200000000003</c:v>
                </c:pt>
                <c:pt idx="86293">
                  <c:v>86.293000000000006</c:v>
                </c:pt>
                <c:pt idx="86294">
                  <c:v>86.29400000000004</c:v>
                </c:pt>
                <c:pt idx="86295">
                  <c:v>86.295000000000016</c:v>
                </c:pt>
                <c:pt idx="86296">
                  <c:v>86.295999999999992</c:v>
                </c:pt>
                <c:pt idx="86297">
                  <c:v>86.297000000000025</c:v>
                </c:pt>
                <c:pt idx="86298">
                  <c:v>86.298000000000002</c:v>
                </c:pt>
                <c:pt idx="86299">
                  <c:v>86.299000000000035</c:v>
                </c:pt>
                <c:pt idx="86300">
                  <c:v>86.300000000000011</c:v>
                </c:pt>
                <c:pt idx="86301">
                  <c:v>86.301000000000045</c:v>
                </c:pt>
                <c:pt idx="86302">
                  <c:v>86.302000000000021</c:v>
                </c:pt>
                <c:pt idx="86303">
                  <c:v>86.302999999999997</c:v>
                </c:pt>
                <c:pt idx="86304">
                  <c:v>86.30400000000003</c:v>
                </c:pt>
                <c:pt idx="86305">
                  <c:v>86.305000000000007</c:v>
                </c:pt>
                <c:pt idx="86306">
                  <c:v>86.30600000000004</c:v>
                </c:pt>
                <c:pt idx="86307">
                  <c:v>86.307000000000016</c:v>
                </c:pt>
                <c:pt idx="86308">
                  <c:v>86.307999999999993</c:v>
                </c:pt>
                <c:pt idx="86309">
                  <c:v>86.309000000000026</c:v>
                </c:pt>
                <c:pt idx="86310">
                  <c:v>86.31</c:v>
                </c:pt>
                <c:pt idx="86311">
                  <c:v>86.311000000000035</c:v>
                </c:pt>
                <c:pt idx="86312">
                  <c:v>86.312000000000012</c:v>
                </c:pt>
                <c:pt idx="86313">
                  <c:v>86.313000000000045</c:v>
                </c:pt>
                <c:pt idx="86314">
                  <c:v>86.314000000000021</c:v>
                </c:pt>
                <c:pt idx="86315">
                  <c:v>86.314999999999998</c:v>
                </c:pt>
                <c:pt idx="86316">
                  <c:v>86.316000000000031</c:v>
                </c:pt>
                <c:pt idx="86317">
                  <c:v>86.317000000000007</c:v>
                </c:pt>
                <c:pt idx="86318">
                  <c:v>86.31800000000004</c:v>
                </c:pt>
                <c:pt idx="86319">
                  <c:v>86.319000000000017</c:v>
                </c:pt>
                <c:pt idx="86320">
                  <c:v>86.32</c:v>
                </c:pt>
                <c:pt idx="86321">
                  <c:v>86.321000000000026</c:v>
                </c:pt>
                <c:pt idx="86322">
                  <c:v>86.322000000000003</c:v>
                </c:pt>
                <c:pt idx="86323">
                  <c:v>86.323000000000036</c:v>
                </c:pt>
                <c:pt idx="86324">
                  <c:v>86.324000000000012</c:v>
                </c:pt>
                <c:pt idx="86325">
                  <c:v>86.325000000000045</c:v>
                </c:pt>
                <c:pt idx="86326">
                  <c:v>86.326000000000022</c:v>
                </c:pt>
                <c:pt idx="86327">
                  <c:v>86.326999999999998</c:v>
                </c:pt>
                <c:pt idx="86328">
                  <c:v>86.328000000000031</c:v>
                </c:pt>
                <c:pt idx="86329">
                  <c:v>86.329000000000008</c:v>
                </c:pt>
                <c:pt idx="86330">
                  <c:v>86.330000000000041</c:v>
                </c:pt>
                <c:pt idx="86331">
                  <c:v>86.331000000000017</c:v>
                </c:pt>
                <c:pt idx="86332">
                  <c:v>86.331999999999994</c:v>
                </c:pt>
                <c:pt idx="86333">
                  <c:v>86.333000000000027</c:v>
                </c:pt>
                <c:pt idx="86334">
                  <c:v>86.334000000000003</c:v>
                </c:pt>
                <c:pt idx="86335">
                  <c:v>86.335000000000036</c:v>
                </c:pt>
                <c:pt idx="86336">
                  <c:v>86.336000000000013</c:v>
                </c:pt>
                <c:pt idx="86337">
                  <c:v>86.337000000000046</c:v>
                </c:pt>
                <c:pt idx="86338">
                  <c:v>86.338000000000022</c:v>
                </c:pt>
                <c:pt idx="86339">
                  <c:v>86.338999999999999</c:v>
                </c:pt>
                <c:pt idx="86340">
                  <c:v>86.340000000000032</c:v>
                </c:pt>
                <c:pt idx="86341">
                  <c:v>86.341000000000008</c:v>
                </c:pt>
                <c:pt idx="86342">
                  <c:v>86.342000000000041</c:v>
                </c:pt>
                <c:pt idx="86343">
                  <c:v>86.343000000000018</c:v>
                </c:pt>
                <c:pt idx="86344">
                  <c:v>86.343999999999994</c:v>
                </c:pt>
                <c:pt idx="86345">
                  <c:v>86.345000000000027</c:v>
                </c:pt>
                <c:pt idx="86346">
                  <c:v>86.346000000000004</c:v>
                </c:pt>
                <c:pt idx="86347">
                  <c:v>86.347000000000037</c:v>
                </c:pt>
                <c:pt idx="86348">
                  <c:v>86.348000000000013</c:v>
                </c:pt>
                <c:pt idx="86349">
                  <c:v>86.349000000000046</c:v>
                </c:pt>
                <c:pt idx="86350">
                  <c:v>86.350000000000023</c:v>
                </c:pt>
                <c:pt idx="86351">
                  <c:v>86.350999999999999</c:v>
                </c:pt>
                <c:pt idx="86352">
                  <c:v>86.352000000000032</c:v>
                </c:pt>
                <c:pt idx="86353">
                  <c:v>86.353000000000009</c:v>
                </c:pt>
                <c:pt idx="86354">
                  <c:v>86.354000000000042</c:v>
                </c:pt>
                <c:pt idx="86355">
                  <c:v>86.355000000000018</c:v>
                </c:pt>
                <c:pt idx="86356">
                  <c:v>86.355999999999995</c:v>
                </c:pt>
                <c:pt idx="86357">
                  <c:v>86.357000000000028</c:v>
                </c:pt>
                <c:pt idx="86358">
                  <c:v>86.358000000000004</c:v>
                </c:pt>
                <c:pt idx="86359">
                  <c:v>86.359000000000037</c:v>
                </c:pt>
                <c:pt idx="86360">
                  <c:v>86.360000000000014</c:v>
                </c:pt>
                <c:pt idx="86361">
                  <c:v>86.36099999999999</c:v>
                </c:pt>
                <c:pt idx="86362">
                  <c:v>86.362000000000023</c:v>
                </c:pt>
                <c:pt idx="86363">
                  <c:v>86.363</c:v>
                </c:pt>
                <c:pt idx="86364">
                  <c:v>86.364000000000033</c:v>
                </c:pt>
                <c:pt idx="86365">
                  <c:v>86.365000000000009</c:v>
                </c:pt>
                <c:pt idx="86366">
                  <c:v>86.366000000000042</c:v>
                </c:pt>
                <c:pt idx="86367">
                  <c:v>86.367000000000019</c:v>
                </c:pt>
                <c:pt idx="86368">
                  <c:v>86.367999999999995</c:v>
                </c:pt>
                <c:pt idx="86369">
                  <c:v>86.369000000000028</c:v>
                </c:pt>
                <c:pt idx="86370">
                  <c:v>86.37</c:v>
                </c:pt>
                <c:pt idx="86371">
                  <c:v>86.371000000000038</c:v>
                </c:pt>
                <c:pt idx="86372">
                  <c:v>86.372000000000014</c:v>
                </c:pt>
                <c:pt idx="86373">
                  <c:v>86.37299999999999</c:v>
                </c:pt>
                <c:pt idx="86374">
                  <c:v>86.374000000000024</c:v>
                </c:pt>
                <c:pt idx="86375">
                  <c:v>86.375</c:v>
                </c:pt>
                <c:pt idx="86376">
                  <c:v>86.376000000000033</c:v>
                </c:pt>
                <c:pt idx="86377">
                  <c:v>86.37700000000001</c:v>
                </c:pt>
                <c:pt idx="86378">
                  <c:v>86.378000000000043</c:v>
                </c:pt>
                <c:pt idx="86379">
                  <c:v>86.379000000000019</c:v>
                </c:pt>
                <c:pt idx="86380">
                  <c:v>86.38</c:v>
                </c:pt>
                <c:pt idx="86381">
                  <c:v>86.381000000000029</c:v>
                </c:pt>
                <c:pt idx="86382">
                  <c:v>86.382000000000005</c:v>
                </c:pt>
                <c:pt idx="86383">
                  <c:v>86.383000000000038</c:v>
                </c:pt>
                <c:pt idx="86384">
                  <c:v>86.384000000000015</c:v>
                </c:pt>
                <c:pt idx="86385">
                  <c:v>86.384999999999991</c:v>
                </c:pt>
                <c:pt idx="86386">
                  <c:v>86.386000000000024</c:v>
                </c:pt>
                <c:pt idx="86387">
                  <c:v>86.387</c:v>
                </c:pt>
                <c:pt idx="86388">
                  <c:v>86.388000000000034</c:v>
                </c:pt>
                <c:pt idx="86389">
                  <c:v>86.38900000000001</c:v>
                </c:pt>
                <c:pt idx="86390">
                  <c:v>86.390000000000043</c:v>
                </c:pt>
                <c:pt idx="86391">
                  <c:v>86.39100000000002</c:v>
                </c:pt>
                <c:pt idx="86392">
                  <c:v>86.391999999999996</c:v>
                </c:pt>
                <c:pt idx="86393">
                  <c:v>86.393000000000029</c:v>
                </c:pt>
                <c:pt idx="86394">
                  <c:v>86.394000000000005</c:v>
                </c:pt>
                <c:pt idx="86395">
                  <c:v>86.395000000000039</c:v>
                </c:pt>
                <c:pt idx="86396">
                  <c:v>86.396000000000015</c:v>
                </c:pt>
                <c:pt idx="86397">
                  <c:v>86.396999999999991</c:v>
                </c:pt>
                <c:pt idx="86398">
                  <c:v>86.398000000000025</c:v>
                </c:pt>
                <c:pt idx="86399">
                  <c:v>86.399000000000001</c:v>
                </c:pt>
                <c:pt idx="86400">
                  <c:v>86.400000000000034</c:v>
                </c:pt>
                <c:pt idx="86401">
                  <c:v>86.40100000000001</c:v>
                </c:pt>
                <c:pt idx="86402">
                  <c:v>86.402000000000044</c:v>
                </c:pt>
                <c:pt idx="86403">
                  <c:v>86.40300000000002</c:v>
                </c:pt>
                <c:pt idx="86404">
                  <c:v>86.403999999999996</c:v>
                </c:pt>
                <c:pt idx="86405">
                  <c:v>86.40500000000003</c:v>
                </c:pt>
                <c:pt idx="86406">
                  <c:v>86.406000000000006</c:v>
                </c:pt>
                <c:pt idx="86407">
                  <c:v>86.407000000000039</c:v>
                </c:pt>
                <c:pt idx="86408">
                  <c:v>86.408000000000015</c:v>
                </c:pt>
                <c:pt idx="86409">
                  <c:v>86.408999999999992</c:v>
                </c:pt>
                <c:pt idx="86410">
                  <c:v>86.410000000000025</c:v>
                </c:pt>
                <c:pt idx="86411">
                  <c:v>86.411000000000001</c:v>
                </c:pt>
                <c:pt idx="86412">
                  <c:v>86.412000000000035</c:v>
                </c:pt>
                <c:pt idx="86413">
                  <c:v>86.413000000000011</c:v>
                </c:pt>
                <c:pt idx="86414">
                  <c:v>86.414000000000044</c:v>
                </c:pt>
                <c:pt idx="86415">
                  <c:v>86.41500000000002</c:v>
                </c:pt>
                <c:pt idx="86416">
                  <c:v>86.415999999999997</c:v>
                </c:pt>
                <c:pt idx="86417">
                  <c:v>86.41700000000003</c:v>
                </c:pt>
                <c:pt idx="86418">
                  <c:v>86.418000000000006</c:v>
                </c:pt>
                <c:pt idx="86419">
                  <c:v>86.41900000000004</c:v>
                </c:pt>
                <c:pt idx="86420">
                  <c:v>86.420000000000016</c:v>
                </c:pt>
                <c:pt idx="86421">
                  <c:v>86.420999999999992</c:v>
                </c:pt>
                <c:pt idx="86422">
                  <c:v>86.422000000000025</c:v>
                </c:pt>
                <c:pt idx="86423">
                  <c:v>86.423000000000002</c:v>
                </c:pt>
                <c:pt idx="86424">
                  <c:v>86.424000000000035</c:v>
                </c:pt>
                <c:pt idx="86425">
                  <c:v>86.425000000000011</c:v>
                </c:pt>
                <c:pt idx="86426">
                  <c:v>86.426000000000045</c:v>
                </c:pt>
                <c:pt idx="86427">
                  <c:v>86.427000000000021</c:v>
                </c:pt>
                <c:pt idx="86428">
                  <c:v>86.427999999999997</c:v>
                </c:pt>
                <c:pt idx="86429">
                  <c:v>86.42900000000003</c:v>
                </c:pt>
                <c:pt idx="86430">
                  <c:v>86.43</c:v>
                </c:pt>
                <c:pt idx="86431">
                  <c:v>86.43100000000004</c:v>
                </c:pt>
                <c:pt idx="86432">
                  <c:v>86.432000000000016</c:v>
                </c:pt>
                <c:pt idx="86433">
                  <c:v>86.432999999999993</c:v>
                </c:pt>
                <c:pt idx="86434">
                  <c:v>86.434000000000026</c:v>
                </c:pt>
                <c:pt idx="86435">
                  <c:v>86.435000000000002</c:v>
                </c:pt>
                <c:pt idx="86436">
                  <c:v>86.436000000000035</c:v>
                </c:pt>
                <c:pt idx="86437">
                  <c:v>86.437000000000012</c:v>
                </c:pt>
                <c:pt idx="86438">
                  <c:v>86.438000000000045</c:v>
                </c:pt>
                <c:pt idx="86439">
                  <c:v>86.439000000000021</c:v>
                </c:pt>
                <c:pt idx="86440">
                  <c:v>86.44</c:v>
                </c:pt>
                <c:pt idx="86441">
                  <c:v>86.441000000000031</c:v>
                </c:pt>
                <c:pt idx="86442">
                  <c:v>86.442000000000007</c:v>
                </c:pt>
                <c:pt idx="86443">
                  <c:v>86.44300000000004</c:v>
                </c:pt>
                <c:pt idx="86444">
                  <c:v>86.444000000000017</c:v>
                </c:pt>
                <c:pt idx="86445">
                  <c:v>86.444999999999993</c:v>
                </c:pt>
                <c:pt idx="86446">
                  <c:v>86.446000000000026</c:v>
                </c:pt>
                <c:pt idx="86447">
                  <c:v>86.447000000000003</c:v>
                </c:pt>
                <c:pt idx="86448">
                  <c:v>86.448000000000036</c:v>
                </c:pt>
                <c:pt idx="86449">
                  <c:v>86.449000000000012</c:v>
                </c:pt>
                <c:pt idx="86450">
                  <c:v>86.450000000000045</c:v>
                </c:pt>
                <c:pt idx="86451">
                  <c:v>86.451000000000022</c:v>
                </c:pt>
                <c:pt idx="86452">
                  <c:v>86.451999999999998</c:v>
                </c:pt>
                <c:pt idx="86453">
                  <c:v>86.453000000000031</c:v>
                </c:pt>
                <c:pt idx="86454">
                  <c:v>86.454000000000008</c:v>
                </c:pt>
                <c:pt idx="86455">
                  <c:v>86.455000000000041</c:v>
                </c:pt>
                <c:pt idx="86456">
                  <c:v>86.456000000000017</c:v>
                </c:pt>
                <c:pt idx="86457">
                  <c:v>86.456999999999994</c:v>
                </c:pt>
                <c:pt idx="86458">
                  <c:v>86.458000000000027</c:v>
                </c:pt>
                <c:pt idx="86459">
                  <c:v>86.459000000000003</c:v>
                </c:pt>
                <c:pt idx="86460">
                  <c:v>86.460000000000036</c:v>
                </c:pt>
                <c:pt idx="86461">
                  <c:v>86.461000000000013</c:v>
                </c:pt>
                <c:pt idx="86462">
                  <c:v>86.462000000000046</c:v>
                </c:pt>
                <c:pt idx="86463">
                  <c:v>86.463000000000022</c:v>
                </c:pt>
                <c:pt idx="86464">
                  <c:v>86.463999999999999</c:v>
                </c:pt>
                <c:pt idx="86465">
                  <c:v>86.465000000000032</c:v>
                </c:pt>
                <c:pt idx="86466">
                  <c:v>86.466000000000008</c:v>
                </c:pt>
                <c:pt idx="86467">
                  <c:v>86.467000000000041</c:v>
                </c:pt>
                <c:pt idx="86468">
                  <c:v>86.468000000000018</c:v>
                </c:pt>
                <c:pt idx="86469">
                  <c:v>86.468999999999994</c:v>
                </c:pt>
                <c:pt idx="86470">
                  <c:v>86.470000000000027</c:v>
                </c:pt>
                <c:pt idx="86471">
                  <c:v>86.471000000000004</c:v>
                </c:pt>
                <c:pt idx="86472">
                  <c:v>86.472000000000037</c:v>
                </c:pt>
                <c:pt idx="86473">
                  <c:v>86.473000000000013</c:v>
                </c:pt>
                <c:pt idx="86474">
                  <c:v>86.474000000000046</c:v>
                </c:pt>
                <c:pt idx="86475">
                  <c:v>86.475000000000023</c:v>
                </c:pt>
                <c:pt idx="86476">
                  <c:v>86.475999999999999</c:v>
                </c:pt>
                <c:pt idx="86477">
                  <c:v>86.477000000000032</c:v>
                </c:pt>
                <c:pt idx="86478">
                  <c:v>86.478000000000009</c:v>
                </c:pt>
                <c:pt idx="86479">
                  <c:v>86.479000000000042</c:v>
                </c:pt>
                <c:pt idx="86480">
                  <c:v>86.480000000000018</c:v>
                </c:pt>
                <c:pt idx="86481">
                  <c:v>86.480999999999995</c:v>
                </c:pt>
                <c:pt idx="86482">
                  <c:v>86.482000000000028</c:v>
                </c:pt>
                <c:pt idx="86483">
                  <c:v>86.483000000000004</c:v>
                </c:pt>
                <c:pt idx="86484">
                  <c:v>86.484000000000037</c:v>
                </c:pt>
                <c:pt idx="86485">
                  <c:v>86.485000000000014</c:v>
                </c:pt>
                <c:pt idx="86486">
                  <c:v>86.48599999999999</c:v>
                </c:pt>
                <c:pt idx="86487">
                  <c:v>86.487000000000023</c:v>
                </c:pt>
                <c:pt idx="86488">
                  <c:v>86.488</c:v>
                </c:pt>
                <c:pt idx="86489">
                  <c:v>86.489000000000033</c:v>
                </c:pt>
                <c:pt idx="86490">
                  <c:v>86.490000000000009</c:v>
                </c:pt>
                <c:pt idx="86491">
                  <c:v>86.491000000000042</c:v>
                </c:pt>
                <c:pt idx="86492">
                  <c:v>86.492000000000019</c:v>
                </c:pt>
                <c:pt idx="86493">
                  <c:v>86.492999999999995</c:v>
                </c:pt>
                <c:pt idx="86494">
                  <c:v>86.494000000000028</c:v>
                </c:pt>
                <c:pt idx="86495">
                  <c:v>86.495000000000005</c:v>
                </c:pt>
                <c:pt idx="86496">
                  <c:v>86.496000000000038</c:v>
                </c:pt>
                <c:pt idx="86497">
                  <c:v>86.497000000000014</c:v>
                </c:pt>
                <c:pt idx="86498">
                  <c:v>86.49799999999999</c:v>
                </c:pt>
                <c:pt idx="86499">
                  <c:v>86.499000000000024</c:v>
                </c:pt>
                <c:pt idx="86500">
                  <c:v>86.5</c:v>
                </c:pt>
                <c:pt idx="86501">
                  <c:v>86.501000000000033</c:v>
                </c:pt>
                <c:pt idx="86502">
                  <c:v>86.50200000000001</c:v>
                </c:pt>
                <c:pt idx="86503">
                  <c:v>86.503000000000043</c:v>
                </c:pt>
                <c:pt idx="86504">
                  <c:v>86.504000000000019</c:v>
                </c:pt>
                <c:pt idx="86505">
                  <c:v>86.504999999999995</c:v>
                </c:pt>
                <c:pt idx="86506">
                  <c:v>86.506000000000029</c:v>
                </c:pt>
                <c:pt idx="86507">
                  <c:v>86.507000000000005</c:v>
                </c:pt>
                <c:pt idx="86508">
                  <c:v>86.508000000000038</c:v>
                </c:pt>
                <c:pt idx="86509">
                  <c:v>86.509000000000015</c:v>
                </c:pt>
                <c:pt idx="86510">
                  <c:v>86.509999999999991</c:v>
                </c:pt>
                <c:pt idx="86511">
                  <c:v>86.511000000000024</c:v>
                </c:pt>
                <c:pt idx="86512">
                  <c:v>86.512</c:v>
                </c:pt>
                <c:pt idx="86513">
                  <c:v>86.513000000000034</c:v>
                </c:pt>
                <c:pt idx="86514">
                  <c:v>86.51400000000001</c:v>
                </c:pt>
                <c:pt idx="86515">
                  <c:v>86.515000000000043</c:v>
                </c:pt>
                <c:pt idx="86516">
                  <c:v>86.51600000000002</c:v>
                </c:pt>
                <c:pt idx="86517">
                  <c:v>86.516999999999996</c:v>
                </c:pt>
                <c:pt idx="86518">
                  <c:v>86.518000000000029</c:v>
                </c:pt>
                <c:pt idx="86519">
                  <c:v>86.519000000000005</c:v>
                </c:pt>
                <c:pt idx="86520">
                  <c:v>86.520000000000039</c:v>
                </c:pt>
                <c:pt idx="86521">
                  <c:v>86.521000000000015</c:v>
                </c:pt>
                <c:pt idx="86522">
                  <c:v>86.521999999999991</c:v>
                </c:pt>
                <c:pt idx="86523">
                  <c:v>86.523000000000025</c:v>
                </c:pt>
                <c:pt idx="86524">
                  <c:v>86.524000000000001</c:v>
                </c:pt>
                <c:pt idx="86525">
                  <c:v>86.525000000000034</c:v>
                </c:pt>
                <c:pt idx="86526">
                  <c:v>86.52600000000001</c:v>
                </c:pt>
                <c:pt idx="86527">
                  <c:v>86.527000000000044</c:v>
                </c:pt>
                <c:pt idx="86528">
                  <c:v>86.52800000000002</c:v>
                </c:pt>
                <c:pt idx="86529">
                  <c:v>86.528999999999996</c:v>
                </c:pt>
                <c:pt idx="86530">
                  <c:v>86.53000000000003</c:v>
                </c:pt>
                <c:pt idx="86531">
                  <c:v>86.531000000000006</c:v>
                </c:pt>
                <c:pt idx="86532">
                  <c:v>86.532000000000039</c:v>
                </c:pt>
                <c:pt idx="86533">
                  <c:v>86.533000000000015</c:v>
                </c:pt>
                <c:pt idx="86534">
                  <c:v>86.533999999999992</c:v>
                </c:pt>
                <c:pt idx="86535">
                  <c:v>86.535000000000025</c:v>
                </c:pt>
                <c:pt idx="86536">
                  <c:v>86.536000000000001</c:v>
                </c:pt>
                <c:pt idx="86537">
                  <c:v>86.537000000000035</c:v>
                </c:pt>
                <c:pt idx="86538">
                  <c:v>86.538000000000011</c:v>
                </c:pt>
                <c:pt idx="86539">
                  <c:v>86.539000000000044</c:v>
                </c:pt>
                <c:pt idx="86540">
                  <c:v>86.54000000000002</c:v>
                </c:pt>
                <c:pt idx="86541">
                  <c:v>86.540999999999997</c:v>
                </c:pt>
                <c:pt idx="86542">
                  <c:v>86.54200000000003</c:v>
                </c:pt>
                <c:pt idx="86543">
                  <c:v>86.543000000000006</c:v>
                </c:pt>
                <c:pt idx="86544">
                  <c:v>86.54400000000004</c:v>
                </c:pt>
                <c:pt idx="86545">
                  <c:v>86.545000000000016</c:v>
                </c:pt>
                <c:pt idx="86546">
                  <c:v>86.545999999999992</c:v>
                </c:pt>
                <c:pt idx="86547">
                  <c:v>86.547000000000025</c:v>
                </c:pt>
                <c:pt idx="86548">
                  <c:v>86.548000000000002</c:v>
                </c:pt>
                <c:pt idx="86549">
                  <c:v>86.549000000000035</c:v>
                </c:pt>
                <c:pt idx="86550">
                  <c:v>86.550000000000011</c:v>
                </c:pt>
                <c:pt idx="86551">
                  <c:v>86.551000000000045</c:v>
                </c:pt>
                <c:pt idx="86552">
                  <c:v>86.552000000000021</c:v>
                </c:pt>
                <c:pt idx="86553">
                  <c:v>86.552999999999997</c:v>
                </c:pt>
                <c:pt idx="86554">
                  <c:v>86.55400000000003</c:v>
                </c:pt>
                <c:pt idx="86555">
                  <c:v>86.555000000000007</c:v>
                </c:pt>
                <c:pt idx="86556">
                  <c:v>86.55600000000004</c:v>
                </c:pt>
                <c:pt idx="86557">
                  <c:v>86.557000000000016</c:v>
                </c:pt>
                <c:pt idx="86558">
                  <c:v>86.557999999999993</c:v>
                </c:pt>
                <c:pt idx="86559">
                  <c:v>86.559000000000026</c:v>
                </c:pt>
                <c:pt idx="86560">
                  <c:v>86.56</c:v>
                </c:pt>
                <c:pt idx="86561">
                  <c:v>86.561000000000035</c:v>
                </c:pt>
                <c:pt idx="86562">
                  <c:v>86.562000000000012</c:v>
                </c:pt>
                <c:pt idx="86563">
                  <c:v>86.563000000000045</c:v>
                </c:pt>
                <c:pt idx="86564">
                  <c:v>86.564000000000021</c:v>
                </c:pt>
                <c:pt idx="86565">
                  <c:v>86.564999999999998</c:v>
                </c:pt>
                <c:pt idx="86566">
                  <c:v>86.566000000000031</c:v>
                </c:pt>
                <c:pt idx="86567">
                  <c:v>86.567000000000007</c:v>
                </c:pt>
                <c:pt idx="86568">
                  <c:v>86.56800000000004</c:v>
                </c:pt>
                <c:pt idx="86569">
                  <c:v>86.569000000000017</c:v>
                </c:pt>
                <c:pt idx="86570">
                  <c:v>86.57</c:v>
                </c:pt>
                <c:pt idx="86571">
                  <c:v>86.571000000000026</c:v>
                </c:pt>
                <c:pt idx="86572">
                  <c:v>86.572000000000003</c:v>
                </c:pt>
                <c:pt idx="86573">
                  <c:v>86.573000000000036</c:v>
                </c:pt>
                <c:pt idx="86574">
                  <c:v>86.574000000000012</c:v>
                </c:pt>
                <c:pt idx="86575">
                  <c:v>86.575000000000045</c:v>
                </c:pt>
                <c:pt idx="86576">
                  <c:v>86.576000000000022</c:v>
                </c:pt>
                <c:pt idx="86577">
                  <c:v>86.576999999999998</c:v>
                </c:pt>
                <c:pt idx="86578">
                  <c:v>86.578000000000031</c:v>
                </c:pt>
                <c:pt idx="86579">
                  <c:v>86.579000000000008</c:v>
                </c:pt>
                <c:pt idx="86580">
                  <c:v>86.580000000000041</c:v>
                </c:pt>
                <c:pt idx="86581">
                  <c:v>86.581000000000017</c:v>
                </c:pt>
                <c:pt idx="86582">
                  <c:v>86.581999999999994</c:v>
                </c:pt>
                <c:pt idx="86583">
                  <c:v>86.583000000000027</c:v>
                </c:pt>
                <c:pt idx="86584">
                  <c:v>86.584000000000003</c:v>
                </c:pt>
                <c:pt idx="86585">
                  <c:v>86.585000000000036</c:v>
                </c:pt>
                <c:pt idx="86586">
                  <c:v>86.586000000000013</c:v>
                </c:pt>
                <c:pt idx="86587">
                  <c:v>86.587000000000046</c:v>
                </c:pt>
                <c:pt idx="86588">
                  <c:v>86.588000000000022</c:v>
                </c:pt>
                <c:pt idx="86589">
                  <c:v>86.588999999999999</c:v>
                </c:pt>
                <c:pt idx="86590">
                  <c:v>86.590000000000032</c:v>
                </c:pt>
                <c:pt idx="86591">
                  <c:v>86.591000000000008</c:v>
                </c:pt>
                <c:pt idx="86592">
                  <c:v>86.592000000000041</c:v>
                </c:pt>
                <c:pt idx="86593">
                  <c:v>86.593000000000018</c:v>
                </c:pt>
                <c:pt idx="86594">
                  <c:v>86.593999999999994</c:v>
                </c:pt>
                <c:pt idx="86595">
                  <c:v>86.595000000000027</c:v>
                </c:pt>
                <c:pt idx="86596">
                  <c:v>86.596000000000004</c:v>
                </c:pt>
                <c:pt idx="86597">
                  <c:v>86.597000000000037</c:v>
                </c:pt>
                <c:pt idx="86598">
                  <c:v>86.598000000000013</c:v>
                </c:pt>
                <c:pt idx="86599">
                  <c:v>86.599000000000046</c:v>
                </c:pt>
                <c:pt idx="86600">
                  <c:v>86.600000000000023</c:v>
                </c:pt>
                <c:pt idx="86601">
                  <c:v>86.600999999999999</c:v>
                </c:pt>
                <c:pt idx="86602">
                  <c:v>86.602000000000032</c:v>
                </c:pt>
                <c:pt idx="86603">
                  <c:v>86.603000000000009</c:v>
                </c:pt>
                <c:pt idx="86604">
                  <c:v>86.604000000000042</c:v>
                </c:pt>
                <c:pt idx="86605">
                  <c:v>86.605000000000018</c:v>
                </c:pt>
                <c:pt idx="86606">
                  <c:v>86.605999999999995</c:v>
                </c:pt>
                <c:pt idx="86607">
                  <c:v>86.607000000000028</c:v>
                </c:pt>
                <c:pt idx="86608">
                  <c:v>86.608000000000004</c:v>
                </c:pt>
                <c:pt idx="86609">
                  <c:v>86.609000000000037</c:v>
                </c:pt>
                <c:pt idx="86610">
                  <c:v>86.610000000000014</c:v>
                </c:pt>
                <c:pt idx="86611">
                  <c:v>86.61099999999999</c:v>
                </c:pt>
                <c:pt idx="86612">
                  <c:v>86.612000000000023</c:v>
                </c:pt>
                <c:pt idx="86613">
                  <c:v>86.613</c:v>
                </c:pt>
                <c:pt idx="86614">
                  <c:v>86.614000000000033</c:v>
                </c:pt>
                <c:pt idx="86615">
                  <c:v>86.615000000000009</c:v>
                </c:pt>
                <c:pt idx="86616">
                  <c:v>86.616000000000042</c:v>
                </c:pt>
                <c:pt idx="86617">
                  <c:v>86.617000000000019</c:v>
                </c:pt>
                <c:pt idx="86618">
                  <c:v>86.617999999999995</c:v>
                </c:pt>
                <c:pt idx="86619">
                  <c:v>86.619000000000028</c:v>
                </c:pt>
                <c:pt idx="86620">
                  <c:v>86.62</c:v>
                </c:pt>
                <c:pt idx="86621">
                  <c:v>86.621000000000038</c:v>
                </c:pt>
                <c:pt idx="86622">
                  <c:v>86.622000000000014</c:v>
                </c:pt>
                <c:pt idx="86623">
                  <c:v>86.62299999999999</c:v>
                </c:pt>
                <c:pt idx="86624">
                  <c:v>86.624000000000024</c:v>
                </c:pt>
                <c:pt idx="86625">
                  <c:v>86.625</c:v>
                </c:pt>
                <c:pt idx="86626">
                  <c:v>86.626000000000033</c:v>
                </c:pt>
                <c:pt idx="86627">
                  <c:v>86.62700000000001</c:v>
                </c:pt>
                <c:pt idx="86628">
                  <c:v>86.628000000000043</c:v>
                </c:pt>
                <c:pt idx="86629">
                  <c:v>86.629000000000019</c:v>
                </c:pt>
                <c:pt idx="86630">
                  <c:v>86.63</c:v>
                </c:pt>
                <c:pt idx="86631">
                  <c:v>86.631000000000029</c:v>
                </c:pt>
                <c:pt idx="86632">
                  <c:v>86.632000000000005</c:v>
                </c:pt>
                <c:pt idx="86633">
                  <c:v>86.633000000000038</c:v>
                </c:pt>
                <c:pt idx="86634">
                  <c:v>86.634000000000015</c:v>
                </c:pt>
                <c:pt idx="86635">
                  <c:v>86.634999999999991</c:v>
                </c:pt>
                <c:pt idx="86636">
                  <c:v>86.636000000000024</c:v>
                </c:pt>
                <c:pt idx="86637">
                  <c:v>86.637</c:v>
                </c:pt>
                <c:pt idx="86638">
                  <c:v>86.638000000000034</c:v>
                </c:pt>
                <c:pt idx="86639">
                  <c:v>86.63900000000001</c:v>
                </c:pt>
                <c:pt idx="86640">
                  <c:v>86.640000000000043</c:v>
                </c:pt>
                <c:pt idx="86641">
                  <c:v>86.64100000000002</c:v>
                </c:pt>
                <c:pt idx="86642">
                  <c:v>86.641999999999996</c:v>
                </c:pt>
                <c:pt idx="86643">
                  <c:v>86.643000000000029</c:v>
                </c:pt>
                <c:pt idx="86644">
                  <c:v>86.644000000000005</c:v>
                </c:pt>
                <c:pt idx="86645">
                  <c:v>86.645000000000039</c:v>
                </c:pt>
                <c:pt idx="86646">
                  <c:v>86.646000000000015</c:v>
                </c:pt>
                <c:pt idx="86647">
                  <c:v>86.646999999999991</c:v>
                </c:pt>
                <c:pt idx="86648">
                  <c:v>86.648000000000025</c:v>
                </c:pt>
                <c:pt idx="86649">
                  <c:v>86.649000000000001</c:v>
                </c:pt>
                <c:pt idx="86650">
                  <c:v>86.650000000000034</c:v>
                </c:pt>
                <c:pt idx="86651">
                  <c:v>86.65100000000001</c:v>
                </c:pt>
                <c:pt idx="86652">
                  <c:v>86.652000000000044</c:v>
                </c:pt>
                <c:pt idx="86653">
                  <c:v>86.65300000000002</c:v>
                </c:pt>
                <c:pt idx="86654">
                  <c:v>86.653999999999996</c:v>
                </c:pt>
                <c:pt idx="86655">
                  <c:v>86.65500000000003</c:v>
                </c:pt>
                <c:pt idx="86656">
                  <c:v>86.656000000000006</c:v>
                </c:pt>
                <c:pt idx="86657">
                  <c:v>86.657000000000039</c:v>
                </c:pt>
                <c:pt idx="86658">
                  <c:v>86.658000000000015</c:v>
                </c:pt>
                <c:pt idx="86659">
                  <c:v>86.658999999999992</c:v>
                </c:pt>
                <c:pt idx="86660">
                  <c:v>86.660000000000025</c:v>
                </c:pt>
                <c:pt idx="86661">
                  <c:v>86.661000000000001</c:v>
                </c:pt>
                <c:pt idx="86662">
                  <c:v>86.662000000000035</c:v>
                </c:pt>
                <c:pt idx="86663">
                  <c:v>86.663000000000011</c:v>
                </c:pt>
                <c:pt idx="86664">
                  <c:v>86.664000000000044</c:v>
                </c:pt>
                <c:pt idx="86665">
                  <c:v>86.66500000000002</c:v>
                </c:pt>
                <c:pt idx="86666">
                  <c:v>86.665999999999997</c:v>
                </c:pt>
                <c:pt idx="86667">
                  <c:v>86.66700000000003</c:v>
                </c:pt>
                <c:pt idx="86668">
                  <c:v>86.668000000000006</c:v>
                </c:pt>
                <c:pt idx="86669">
                  <c:v>86.66900000000004</c:v>
                </c:pt>
                <c:pt idx="86670">
                  <c:v>86.670000000000016</c:v>
                </c:pt>
                <c:pt idx="86671">
                  <c:v>86.670999999999992</c:v>
                </c:pt>
                <c:pt idx="86672">
                  <c:v>86.672000000000025</c:v>
                </c:pt>
                <c:pt idx="86673">
                  <c:v>86.673000000000002</c:v>
                </c:pt>
                <c:pt idx="86674">
                  <c:v>86.674000000000035</c:v>
                </c:pt>
                <c:pt idx="86675">
                  <c:v>86.675000000000011</c:v>
                </c:pt>
                <c:pt idx="86676">
                  <c:v>86.676000000000045</c:v>
                </c:pt>
                <c:pt idx="86677">
                  <c:v>86.677000000000021</c:v>
                </c:pt>
                <c:pt idx="86678">
                  <c:v>86.677999999999997</c:v>
                </c:pt>
                <c:pt idx="86679">
                  <c:v>86.67900000000003</c:v>
                </c:pt>
                <c:pt idx="86680">
                  <c:v>86.68</c:v>
                </c:pt>
                <c:pt idx="86681">
                  <c:v>86.68100000000004</c:v>
                </c:pt>
                <c:pt idx="86682">
                  <c:v>86.682000000000016</c:v>
                </c:pt>
                <c:pt idx="86683">
                  <c:v>86.682999999999993</c:v>
                </c:pt>
                <c:pt idx="86684">
                  <c:v>86.684000000000026</c:v>
                </c:pt>
                <c:pt idx="86685">
                  <c:v>86.685000000000002</c:v>
                </c:pt>
                <c:pt idx="86686">
                  <c:v>86.686000000000035</c:v>
                </c:pt>
                <c:pt idx="86687">
                  <c:v>86.687000000000012</c:v>
                </c:pt>
                <c:pt idx="86688">
                  <c:v>86.688000000000045</c:v>
                </c:pt>
                <c:pt idx="86689">
                  <c:v>86.689000000000021</c:v>
                </c:pt>
                <c:pt idx="86690">
                  <c:v>86.69</c:v>
                </c:pt>
                <c:pt idx="86691">
                  <c:v>86.691000000000031</c:v>
                </c:pt>
                <c:pt idx="86692">
                  <c:v>86.692000000000007</c:v>
                </c:pt>
                <c:pt idx="86693">
                  <c:v>86.69300000000004</c:v>
                </c:pt>
                <c:pt idx="86694">
                  <c:v>86.694000000000017</c:v>
                </c:pt>
                <c:pt idx="86695">
                  <c:v>86.694999999999993</c:v>
                </c:pt>
                <c:pt idx="86696">
                  <c:v>86.696000000000026</c:v>
                </c:pt>
                <c:pt idx="86697">
                  <c:v>86.697000000000003</c:v>
                </c:pt>
                <c:pt idx="86698">
                  <c:v>86.698000000000036</c:v>
                </c:pt>
                <c:pt idx="86699">
                  <c:v>86.699000000000012</c:v>
                </c:pt>
                <c:pt idx="86700">
                  <c:v>86.700000000000045</c:v>
                </c:pt>
                <c:pt idx="86701">
                  <c:v>86.701000000000022</c:v>
                </c:pt>
                <c:pt idx="86702">
                  <c:v>86.701999999999998</c:v>
                </c:pt>
                <c:pt idx="86703">
                  <c:v>86.703000000000031</c:v>
                </c:pt>
                <c:pt idx="86704">
                  <c:v>86.704000000000008</c:v>
                </c:pt>
                <c:pt idx="86705">
                  <c:v>86.705000000000041</c:v>
                </c:pt>
                <c:pt idx="86706">
                  <c:v>86.706000000000017</c:v>
                </c:pt>
                <c:pt idx="86707">
                  <c:v>86.706999999999994</c:v>
                </c:pt>
                <c:pt idx="86708">
                  <c:v>86.708000000000027</c:v>
                </c:pt>
                <c:pt idx="86709">
                  <c:v>86.709000000000003</c:v>
                </c:pt>
                <c:pt idx="86710">
                  <c:v>86.710000000000036</c:v>
                </c:pt>
                <c:pt idx="86711">
                  <c:v>86.711000000000013</c:v>
                </c:pt>
                <c:pt idx="86712">
                  <c:v>86.712000000000046</c:v>
                </c:pt>
                <c:pt idx="86713">
                  <c:v>86.713000000000022</c:v>
                </c:pt>
                <c:pt idx="86714">
                  <c:v>86.713999999999999</c:v>
                </c:pt>
                <c:pt idx="86715">
                  <c:v>86.715000000000032</c:v>
                </c:pt>
                <c:pt idx="86716">
                  <c:v>86.716000000000008</c:v>
                </c:pt>
                <c:pt idx="86717">
                  <c:v>86.717000000000041</c:v>
                </c:pt>
                <c:pt idx="86718">
                  <c:v>86.718000000000018</c:v>
                </c:pt>
                <c:pt idx="86719">
                  <c:v>86.718999999999994</c:v>
                </c:pt>
                <c:pt idx="86720">
                  <c:v>86.720000000000027</c:v>
                </c:pt>
                <c:pt idx="86721">
                  <c:v>86.721000000000004</c:v>
                </c:pt>
                <c:pt idx="86722">
                  <c:v>86.722000000000037</c:v>
                </c:pt>
                <c:pt idx="86723">
                  <c:v>86.723000000000013</c:v>
                </c:pt>
                <c:pt idx="86724">
                  <c:v>86.724000000000046</c:v>
                </c:pt>
                <c:pt idx="86725">
                  <c:v>86.725000000000023</c:v>
                </c:pt>
                <c:pt idx="86726">
                  <c:v>86.725999999999999</c:v>
                </c:pt>
                <c:pt idx="86727">
                  <c:v>86.727000000000032</c:v>
                </c:pt>
                <c:pt idx="86728">
                  <c:v>86.728000000000009</c:v>
                </c:pt>
                <c:pt idx="86729">
                  <c:v>86.729000000000042</c:v>
                </c:pt>
                <c:pt idx="86730">
                  <c:v>86.730000000000018</c:v>
                </c:pt>
                <c:pt idx="86731">
                  <c:v>86.730999999999995</c:v>
                </c:pt>
                <c:pt idx="86732">
                  <c:v>86.732000000000028</c:v>
                </c:pt>
                <c:pt idx="86733">
                  <c:v>86.733000000000004</c:v>
                </c:pt>
                <c:pt idx="86734">
                  <c:v>86.734000000000037</c:v>
                </c:pt>
                <c:pt idx="86735">
                  <c:v>86.735000000000014</c:v>
                </c:pt>
                <c:pt idx="86736">
                  <c:v>86.73599999999999</c:v>
                </c:pt>
                <c:pt idx="86737">
                  <c:v>86.737000000000023</c:v>
                </c:pt>
                <c:pt idx="86738">
                  <c:v>86.738</c:v>
                </c:pt>
                <c:pt idx="86739">
                  <c:v>86.739000000000033</c:v>
                </c:pt>
                <c:pt idx="86740">
                  <c:v>86.740000000000009</c:v>
                </c:pt>
                <c:pt idx="86741">
                  <c:v>86.741000000000042</c:v>
                </c:pt>
                <c:pt idx="86742">
                  <c:v>86.742000000000019</c:v>
                </c:pt>
                <c:pt idx="86743">
                  <c:v>86.742999999999995</c:v>
                </c:pt>
                <c:pt idx="86744">
                  <c:v>86.744000000000028</c:v>
                </c:pt>
                <c:pt idx="86745">
                  <c:v>86.745000000000005</c:v>
                </c:pt>
                <c:pt idx="86746">
                  <c:v>86.746000000000038</c:v>
                </c:pt>
                <c:pt idx="86747">
                  <c:v>86.747000000000014</c:v>
                </c:pt>
                <c:pt idx="86748">
                  <c:v>86.74799999999999</c:v>
                </c:pt>
                <c:pt idx="86749">
                  <c:v>86.749000000000024</c:v>
                </c:pt>
                <c:pt idx="86750">
                  <c:v>86.75</c:v>
                </c:pt>
                <c:pt idx="86751">
                  <c:v>86.751000000000033</c:v>
                </c:pt>
                <c:pt idx="86752">
                  <c:v>86.75200000000001</c:v>
                </c:pt>
                <c:pt idx="86753">
                  <c:v>86.753000000000043</c:v>
                </c:pt>
                <c:pt idx="86754">
                  <c:v>86.754000000000019</c:v>
                </c:pt>
                <c:pt idx="86755">
                  <c:v>86.754999999999995</c:v>
                </c:pt>
                <c:pt idx="86756">
                  <c:v>86.756000000000029</c:v>
                </c:pt>
                <c:pt idx="86757">
                  <c:v>86.757000000000005</c:v>
                </c:pt>
                <c:pt idx="86758">
                  <c:v>86.758000000000038</c:v>
                </c:pt>
                <c:pt idx="86759">
                  <c:v>86.759000000000015</c:v>
                </c:pt>
                <c:pt idx="86760">
                  <c:v>86.759999999999991</c:v>
                </c:pt>
                <c:pt idx="86761">
                  <c:v>86.761000000000024</c:v>
                </c:pt>
                <c:pt idx="86762">
                  <c:v>86.762</c:v>
                </c:pt>
                <c:pt idx="86763">
                  <c:v>86.763000000000034</c:v>
                </c:pt>
                <c:pt idx="86764">
                  <c:v>86.76400000000001</c:v>
                </c:pt>
                <c:pt idx="86765">
                  <c:v>86.765000000000043</c:v>
                </c:pt>
                <c:pt idx="86766">
                  <c:v>86.76600000000002</c:v>
                </c:pt>
                <c:pt idx="86767">
                  <c:v>86.766999999999996</c:v>
                </c:pt>
                <c:pt idx="86768">
                  <c:v>86.768000000000029</c:v>
                </c:pt>
                <c:pt idx="86769">
                  <c:v>86.769000000000005</c:v>
                </c:pt>
                <c:pt idx="86770">
                  <c:v>86.770000000000039</c:v>
                </c:pt>
                <c:pt idx="86771">
                  <c:v>86.771000000000015</c:v>
                </c:pt>
                <c:pt idx="86772">
                  <c:v>86.771999999999991</c:v>
                </c:pt>
                <c:pt idx="86773">
                  <c:v>86.773000000000025</c:v>
                </c:pt>
                <c:pt idx="86774">
                  <c:v>86.774000000000001</c:v>
                </c:pt>
                <c:pt idx="86775">
                  <c:v>86.775000000000034</c:v>
                </c:pt>
                <c:pt idx="86776">
                  <c:v>86.77600000000001</c:v>
                </c:pt>
                <c:pt idx="86777">
                  <c:v>86.777000000000044</c:v>
                </c:pt>
                <c:pt idx="86778">
                  <c:v>86.77800000000002</c:v>
                </c:pt>
                <c:pt idx="86779">
                  <c:v>86.778999999999996</c:v>
                </c:pt>
                <c:pt idx="86780">
                  <c:v>86.78000000000003</c:v>
                </c:pt>
                <c:pt idx="86781">
                  <c:v>86.781000000000006</c:v>
                </c:pt>
                <c:pt idx="86782">
                  <c:v>86.782000000000039</c:v>
                </c:pt>
                <c:pt idx="86783">
                  <c:v>86.783000000000015</c:v>
                </c:pt>
                <c:pt idx="86784">
                  <c:v>86.783999999999992</c:v>
                </c:pt>
                <c:pt idx="86785">
                  <c:v>86.785000000000025</c:v>
                </c:pt>
                <c:pt idx="86786">
                  <c:v>86.786000000000001</c:v>
                </c:pt>
                <c:pt idx="86787">
                  <c:v>86.787000000000035</c:v>
                </c:pt>
                <c:pt idx="86788">
                  <c:v>86.788000000000011</c:v>
                </c:pt>
                <c:pt idx="86789">
                  <c:v>86.789000000000044</c:v>
                </c:pt>
                <c:pt idx="86790">
                  <c:v>86.79000000000002</c:v>
                </c:pt>
                <c:pt idx="86791">
                  <c:v>86.790999999999997</c:v>
                </c:pt>
                <c:pt idx="86792">
                  <c:v>86.79200000000003</c:v>
                </c:pt>
                <c:pt idx="86793">
                  <c:v>86.793000000000006</c:v>
                </c:pt>
                <c:pt idx="86794">
                  <c:v>86.79400000000004</c:v>
                </c:pt>
                <c:pt idx="86795">
                  <c:v>86.795000000000016</c:v>
                </c:pt>
                <c:pt idx="86796">
                  <c:v>86.795999999999992</c:v>
                </c:pt>
                <c:pt idx="86797">
                  <c:v>86.797000000000025</c:v>
                </c:pt>
                <c:pt idx="86798">
                  <c:v>86.798000000000002</c:v>
                </c:pt>
                <c:pt idx="86799">
                  <c:v>86.799000000000035</c:v>
                </c:pt>
                <c:pt idx="86800">
                  <c:v>86.800000000000011</c:v>
                </c:pt>
                <c:pt idx="86801">
                  <c:v>86.801000000000045</c:v>
                </c:pt>
                <c:pt idx="86802">
                  <c:v>86.802000000000021</c:v>
                </c:pt>
                <c:pt idx="86803">
                  <c:v>86.802999999999997</c:v>
                </c:pt>
                <c:pt idx="86804">
                  <c:v>86.80400000000003</c:v>
                </c:pt>
                <c:pt idx="86805">
                  <c:v>86.805000000000007</c:v>
                </c:pt>
                <c:pt idx="86806">
                  <c:v>86.80600000000004</c:v>
                </c:pt>
                <c:pt idx="86807">
                  <c:v>86.807000000000016</c:v>
                </c:pt>
                <c:pt idx="86808">
                  <c:v>86.807999999999993</c:v>
                </c:pt>
                <c:pt idx="86809">
                  <c:v>86.809000000000026</c:v>
                </c:pt>
                <c:pt idx="86810">
                  <c:v>86.81</c:v>
                </c:pt>
                <c:pt idx="86811">
                  <c:v>86.811000000000035</c:v>
                </c:pt>
                <c:pt idx="86812">
                  <c:v>86.812000000000012</c:v>
                </c:pt>
                <c:pt idx="86813">
                  <c:v>86.813000000000045</c:v>
                </c:pt>
                <c:pt idx="86814">
                  <c:v>86.814000000000021</c:v>
                </c:pt>
                <c:pt idx="86815">
                  <c:v>86.814999999999998</c:v>
                </c:pt>
                <c:pt idx="86816">
                  <c:v>86.816000000000031</c:v>
                </c:pt>
                <c:pt idx="86817">
                  <c:v>86.817000000000007</c:v>
                </c:pt>
                <c:pt idx="86818">
                  <c:v>86.81800000000004</c:v>
                </c:pt>
                <c:pt idx="86819">
                  <c:v>86.819000000000017</c:v>
                </c:pt>
                <c:pt idx="86820">
                  <c:v>86.82</c:v>
                </c:pt>
                <c:pt idx="86821">
                  <c:v>86.821000000000026</c:v>
                </c:pt>
                <c:pt idx="86822">
                  <c:v>86.822000000000003</c:v>
                </c:pt>
                <c:pt idx="86823">
                  <c:v>86.823000000000036</c:v>
                </c:pt>
                <c:pt idx="86824">
                  <c:v>86.824000000000012</c:v>
                </c:pt>
                <c:pt idx="86825">
                  <c:v>86.825000000000045</c:v>
                </c:pt>
                <c:pt idx="86826">
                  <c:v>86.826000000000022</c:v>
                </c:pt>
                <c:pt idx="86827">
                  <c:v>86.826999999999998</c:v>
                </c:pt>
                <c:pt idx="86828">
                  <c:v>86.828000000000031</c:v>
                </c:pt>
                <c:pt idx="86829">
                  <c:v>86.829000000000008</c:v>
                </c:pt>
                <c:pt idx="86830">
                  <c:v>86.830000000000041</c:v>
                </c:pt>
                <c:pt idx="86831">
                  <c:v>86.831000000000017</c:v>
                </c:pt>
                <c:pt idx="86832">
                  <c:v>86.831999999999994</c:v>
                </c:pt>
                <c:pt idx="86833">
                  <c:v>86.833000000000027</c:v>
                </c:pt>
                <c:pt idx="86834">
                  <c:v>86.834000000000003</c:v>
                </c:pt>
                <c:pt idx="86835">
                  <c:v>86.835000000000036</c:v>
                </c:pt>
                <c:pt idx="86836">
                  <c:v>86.836000000000013</c:v>
                </c:pt>
                <c:pt idx="86837">
                  <c:v>86.837000000000046</c:v>
                </c:pt>
                <c:pt idx="86838">
                  <c:v>86.838000000000022</c:v>
                </c:pt>
                <c:pt idx="86839">
                  <c:v>86.838999999999999</c:v>
                </c:pt>
                <c:pt idx="86840">
                  <c:v>86.840000000000032</c:v>
                </c:pt>
                <c:pt idx="86841">
                  <c:v>86.841000000000008</c:v>
                </c:pt>
                <c:pt idx="86842">
                  <c:v>86.842000000000041</c:v>
                </c:pt>
                <c:pt idx="86843">
                  <c:v>86.843000000000018</c:v>
                </c:pt>
                <c:pt idx="86844">
                  <c:v>86.843999999999994</c:v>
                </c:pt>
                <c:pt idx="86845">
                  <c:v>86.845000000000027</c:v>
                </c:pt>
                <c:pt idx="86846">
                  <c:v>86.846000000000004</c:v>
                </c:pt>
                <c:pt idx="86847">
                  <c:v>86.847000000000037</c:v>
                </c:pt>
                <c:pt idx="86848">
                  <c:v>86.848000000000013</c:v>
                </c:pt>
                <c:pt idx="86849">
                  <c:v>86.849000000000046</c:v>
                </c:pt>
                <c:pt idx="86850">
                  <c:v>86.850000000000023</c:v>
                </c:pt>
                <c:pt idx="86851">
                  <c:v>86.850999999999999</c:v>
                </c:pt>
                <c:pt idx="86852">
                  <c:v>86.852000000000032</c:v>
                </c:pt>
                <c:pt idx="86853">
                  <c:v>86.853000000000009</c:v>
                </c:pt>
                <c:pt idx="86854">
                  <c:v>86.854000000000042</c:v>
                </c:pt>
                <c:pt idx="86855">
                  <c:v>86.855000000000018</c:v>
                </c:pt>
                <c:pt idx="86856">
                  <c:v>86.855999999999995</c:v>
                </c:pt>
                <c:pt idx="86857">
                  <c:v>86.857000000000028</c:v>
                </c:pt>
                <c:pt idx="86858">
                  <c:v>86.858000000000004</c:v>
                </c:pt>
                <c:pt idx="86859">
                  <c:v>86.859000000000037</c:v>
                </c:pt>
                <c:pt idx="86860">
                  <c:v>86.860000000000014</c:v>
                </c:pt>
                <c:pt idx="86861">
                  <c:v>86.86099999999999</c:v>
                </c:pt>
                <c:pt idx="86862">
                  <c:v>86.862000000000023</c:v>
                </c:pt>
                <c:pt idx="86863">
                  <c:v>86.863</c:v>
                </c:pt>
                <c:pt idx="86864">
                  <c:v>86.864000000000033</c:v>
                </c:pt>
                <c:pt idx="86865">
                  <c:v>86.865000000000009</c:v>
                </c:pt>
                <c:pt idx="86866">
                  <c:v>86.866000000000042</c:v>
                </c:pt>
                <c:pt idx="86867">
                  <c:v>86.867000000000019</c:v>
                </c:pt>
                <c:pt idx="86868">
                  <c:v>86.867999999999995</c:v>
                </c:pt>
                <c:pt idx="86869">
                  <c:v>86.869000000000028</c:v>
                </c:pt>
                <c:pt idx="86870">
                  <c:v>86.87</c:v>
                </c:pt>
                <c:pt idx="86871">
                  <c:v>86.871000000000038</c:v>
                </c:pt>
                <c:pt idx="86872">
                  <c:v>86.872000000000014</c:v>
                </c:pt>
                <c:pt idx="86873">
                  <c:v>86.87299999999999</c:v>
                </c:pt>
                <c:pt idx="86874">
                  <c:v>86.874000000000024</c:v>
                </c:pt>
                <c:pt idx="86875">
                  <c:v>86.875</c:v>
                </c:pt>
                <c:pt idx="86876">
                  <c:v>86.876000000000033</c:v>
                </c:pt>
                <c:pt idx="86877">
                  <c:v>86.87700000000001</c:v>
                </c:pt>
                <c:pt idx="86878">
                  <c:v>86.878000000000043</c:v>
                </c:pt>
                <c:pt idx="86879">
                  <c:v>86.879000000000019</c:v>
                </c:pt>
                <c:pt idx="86880">
                  <c:v>86.88</c:v>
                </c:pt>
                <c:pt idx="86881">
                  <c:v>86.881000000000029</c:v>
                </c:pt>
                <c:pt idx="86882">
                  <c:v>86.882000000000005</c:v>
                </c:pt>
                <c:pt idx="86883">
                  <c:v>86.883000000000038</c:v>
                </c:pt>
                <c:pt idx="86884">
                  <c:v>86.884000000000015</c:v>
                </c:pt>
                <c:pt idx="86885">
                  <c:v>86.884999999999991</c:v>
                </c:pt>
                <c:pt idx="86886">
                  <c:v>86.886000000000024</c:v>
                </c:pt>
                <c:pt idx="86887">
                  <c:v>86.887</c:v>
                </c:pt>
                <c:pt idx="86888">
                  <c:v>86.888000000000034</c:v>
                </c:pt>
                <c:pt idx="86889">
                  <c:v>86.88900000000001</c:v>
                </c:pt>
                <c:pt idx="86890">
                  <c:v>86.890000000000043</c:v>
                </c:pt>
                <c:pt idx="86891">
                  <c:v>86.89100000000002</c:v>
                </c:pt>
                <c:pt idx="86892">
                  <c:v>86.891999999999996</c:v>
                </c:pt>
                <c:pt idx="86893">
                  <c:v>86.893000000000029</c:v>
                </c:pt>
                <c:pt idx="86894">
                  <c:v>86.894000000000005</c:v>
                </c:pt>
                <c:pt idx="86895">
                  <c:v>86.895000000000039</c:v>
                </c:pt>
                <c:pt idx="86896">
                  <c:v>86.896000000000015</c:v>
                </c:pt>
                <c:pt idx="86897">
                  <c:v>86.896999999999991</c:v>
                </c:pt>
                <c:pt idx="86898">
                  <c:v>86.898000000000025</c:v>
                </c:pt>
                <c:pt idx="86899">
                  <c:v>86.899000000000001</c:v>
                </c:pt>
                <c:pt idx="86900">
                  <c:v>86.900000000000034</c:v>
                </c:pt>
                <c:pt idx="86901">
                  <c:v>86.90100000000001</c:v>
                </c:pt>
                <c:pt idx="86902">
                  <c:v>86.902000000000044</c:v>
                </c:pt>
                <c:pt idx="86903">
                  <c:v>86.90300000000002</c:v>
                </c:pt>
                <c:pt idx="86904">
                  <c:v>86.903999999999996</c:v>
                </c:pt>
                <c:pt idx="86905">
                  <c:v>86.90500000000003</c:v>
                </c:pt>
                <c:pt idx="86906">
                  <c:v>86.906000000000006</c:v>
                </c:pt>
                <c:pt idx="86907">
                  <c:v>86.907000000000039</c:v>
                </c:pt>
                <c:pt idx="86908">
                  <c:v>86.908000000000015</c:v>
                </c:pt>
                <c:pt idx="86909">
                  <c:v>86.908999999999992</c:v>
                </c:pt>
                <c:pt idx="86910">
                  <c:v>86.910000000000025</c:v>
                </c:pt>
                <c:pt idx="86911">
                  <c:v>86.911000000000001</c:v>
                </c:pt>
                <c:pt idx="86912">
                  <c:v>86.912000000000035</c:v>
                </c:pt>
                <c:pt idx="86913">
                  <c:v>86.913000000000011</c:v>
                </c:pt>
                <c:pt idx="86914">
                  <c:v>86.914000000000044</c:v>
                </c:pt>
                <c:pt idx="86915">
                  <c:v>86.91500000000002</c:v>
                </c:pt>
                <c:pt idx="86916">
                  <c:v>86.915999999999997</c:v>
                </c:pt>
                <c:pt idx="86917">
                  <c:v>86.91700000000003</c:v>
                </c:pt>
                <c:pt idx="86918">
                  <c:v>86.918000000000006</c:v>
                </c:pt>
                <c:pt idx="86919">
                  <c:v>86.91900000000004</c:v>
                </c:pt>
                <c:pt idx="86920">
                  <c:v>86.920000000000016</c:v>
                </c:pt>
                <c:pt idx="86921">
                  <c:v>86.920999999999992</c:v>
                </c:pt>
                <c:pt idx="86922">
                  <c:v>86.922000000000025</c:v>
                </c:pt>
                <c:pt idx="86923">
                  <c:v>86.923000000000002</c:v>
                </c:pt>
                <c:pt idx="86924">
                  <c:v>86.924000000000035</c:v>
                </c:pt>
                <c:pt idx="86925">
                  <c:v>86.925000000000011</c:v>
                </c:pt>
                <c:pt idx="86926">
                  <c:v>86.926000000000045</c:v>
                </c:pt>
                <c:pt idx="86927">
                  <c:v>86.927000000000021</c:v>
                </c:pt>
                <c:pt idx="86928">
                  <c:v>86.927999999999997</c:v>
                </c:pt>
                <c:pt idx="86929">
                  <c:v>86.92900000000003</c:v>
                </c:pt>
                <c:pt idx="86930">
                  <c:v>86.93</c:v>
                </c:pt>
                <c:pt idx="86931">
                  <c:v>86.93100000000004</c:v>
                </c:pt>
                <c:pt idx="86932">
                  <c:v>86.932000000000016</c:v>
                </c:pt>
                <c:pt idx="86933">
                  <c:v>86.932999999999993</c:v>
                </c:pt>
                <c:pt idx="86934">
                  <c:v>86.934000000000026</c:v>
                </c:pt>
                <c:pt idx="86935">
                  <c:v>86.935000000000002</c:v>
                </c:pt>
                <c:pt idx="86936">
                  <c:v>86.936000000000035</c:v>
                </c:pt>
                <c:pt idx="86937">
                  <c:v>86.937000000000012</c:v>
                </c:pt>
                <c:pt idx="86938">
                  <c:v>86.938000000000045</c:v>
                </c:pt>
                <c:pt idx="86939">
                  <c:v>86.939000000000021</c:v>
                </c:pt>
                <c:pt idx="86940">
                  <c:v>86.94</c:v>
                </c:pt>
                <c:pt idx="86941">
                  <c:v>86.941000000000031</c:v>
                </c:pt>
                <c:pt idx="86942">
                  <c:v>86.942000000000007</c:v>
                </c:pt>
                <c:pt idx="86943">
                  <c:v>86.94300000000004</c:v>
                </c:pt>
                <c:pt idx="86944">
                  <c:v>86.944000000000017</c:v>
                </c:pt>
                <c:pt idx="86945">
                  <c:v>86.944999999999993</c:v>
                </c:pt>
                <c:pt idx="86946">
                  <c:v>86.946000000000026</c:v>
                </c:pt>
                <c:pt idx="86947">
                  <c:v>86.947000000000003</c:v>
                </c:pt>
                <c:pt idx="86948">
                  <c:v>86.948000000000036</c:v>
                </c:pt>
                <c:pt idx="86949">
                  <c:v>86.949000000000012</c:v>
                </c:pt>
                <c:pt idx="86950">
                  <c:v>86.950000000000045</c:v>
                </c:pt>
                <c:pt idx="86951">
                  <c:v>86.951000000000022</c:v>
                </c:pt>
                <c:pt idx="86952">
                  <c:v>86.951999999999998</c:v>
                </c:pt>
                <c:pt idx="86953">
                  <c:v>86.953000000000031</c:v>
                </c:pt>
                <c:pt idx="86954">
                  <c:v>86.954000000000008</c:v>
                </c:pt>
                <c:pt idx="86955">
                  <c:v>86.955000000000041</c:v>
                </c:pt>
                <c:pt idx="86956">
                  <c:v>86.956000000000017</c:v>
                </c:pt>
                <c:pt idx="86957">
                  <c:v>86.956999999999994</c:v>
                </c:pt>
                <c:pt idx="86958">
                  <c:v>86.958000000000027</c:v>
                </c:pt>
                <c:pt idx="86959">
                  <c:v>86.959000000000003</c:v>
                </c:pt>
                <c:pt idx="86960">
                  <c:v>86.960000000000036</c:v>
                </c:pt>
                <c:pt idx="86961">
                  <c:v>86.961000000000013</c:v>
                </c:pt>
                <c:pt idx="86962">
                  <c:v>86.962000000000046</c:v>
                </c:pt>
                <c:pt idx="86963">
                  <c:v>86.963000000000022</c:v>
                </c:pt>
                <c:pt idx="86964">
                  <c:v>86.963999999999999</c:v>
                </c:pt>
                <c:pt idx="86965">
                  <c:v>86.965000000000032</c:v>
                </c:pt>
                <c:pt idx="86966">
                  <c:v>86.966000000000008</c:v>
                </c:pt>
                <c:pt idx="86967">
                  <c:v>86.967000000000041</c:v>
                </c:pt>
                <c:pt idx="86968">
                  <c:v>86.968000000000018</c:v>
                </c:pt>
                <c:pt idx="86969">
                  <c:v>86.968999999999994</c:v>
                </c:pt>
                <c:pt idx="86970">
                  <c:v>86.970000000000027</c:v>
                </c:pt>
                <c:pt idx="86971">
                  <c:v>86.971000000000004</c:v>
                </c:pt>
                <c:pt idx="86972">
                  <c:v>86.972000000000037</c:v>
                </c:pt>
                <c:pt idx="86973">
                  <c:v>86.973000000000013</c:v>
                </c:pt>
                <c:pt idx="86974">
                  <c:v>86.974000000000046</c:v>
                </c:pt>
                <c:pt idx="86975">
                  <c:v>86.975000000000023</c:v>
                </c:pt>
                <c:pt idx="86976">
                  <c:v>86.975999999999999</c:v>
                </c:pt>
                <c:pt idx="86977">
                  <c:v>86.977000000000032</c:v>
                </c:pt>
                <c:pt idx="86978">
                  <c:v>86.978000000000009</c:v>
                </c:pt>
                <c:pt idx="86979">
                  <c:v>86.979000000000042</c:v>
                </c:pt>
                <c:pt idx="86980">
                  <c:v>86.980000000000018</c:v>
                </c:pt>
                <c:pt idx="86981">
                  <c:v>86.980999999999995</c:v>
                </c:pt>
                <c:pt idx="86982">
                  <c:v>86.982000000000028</c:v>
                </c:pt>
                <c:pt idx="86983">
                  <c:v>86.983000000000004</c:v>
                </c:pt>
                <c:pt idx="86984">
                  <c:v>86.984000000000037</c:v>
                </c:pt>
                <c:pt idx="86985">
                  <c:v>86.985000000000014</c:v>
                </c:pt>
                <c:pt idx="86986">
                  <c:v>86.98599999999999</c:v>
                </c:pt>
                <c:pt idx="86987">
                  <c:v>86.987000000000023</c:v>
                </c:pt>
                <c:pt idx="86988">
                  <c:v>86.988</c:v>
                </c:pt>
                <c:pt idx="86989">
                  <c:v>86.989000000000033</c:v>
                </c:pt>
                <c:pt idx="86990">
                  <c:v>86.990000000000009</c:v>
                </c:pt>
                <c:pt idx="86991">
                  <c:v>86.991000000000042</c:v>
                </c:pt>
                <c:pt idx="86992">
                  <c:v>86.992000000000019</c:v>
                </c:pt>
                <c:pt idx="86993">
                  <c:v>86.992999999999995</c:v>
                </c:pt>
                <c:pt idx="86994">
                  <c:v>86.994000000000028</c:v>
                </c:pt>
                <c:pt idx="86995">
                  <c:v>86.995000000000005</c:v>
                </c:pt>
                <c:pt idx="86996">
                  <c:v>86.996000000000038</c:v>
                </c:pt>
                <c:pt idx="86997">
                  <c:v>86.997000000000014</c:v>
                </c:pt>
                <c:pt idx="86998">
                  <c:v>86.99799999999999</c:v>
                </c:pt>
                <c:pt idx="86999">
                  <c:v>86.999000000000024</c:v>
                </c:pt>
                <c:pt idx="87000">
                  <c:v>87</c:v>
                </c:pt>
                <c:pt idx="87001">
                  <c:v>87.001000000000033</c:v>
                </c:pt>
                <c:pt idx="87002">
                  <c:v>87.00200000000001</c:v>
                </c:pt>
                <c:pt idx="87003">
                  <c:v>87.003000000000043</c:v>
                </c:pt>
                <c:pt idx="87004">
                  <c:v>87.004000000000019</c:v>
                </c:pt>
                <c:pt idx="87005">
                  <c:v>87.004999999999995</c:v>
                </c:pt>
                <c:pt idx="87006">
                  <c:v>87.006000000000029</c:v>
                </c:pt>
                <c:pt idx="87007">
                  <c:v>87.007000000000005</c:v>
                </c:pt>
                <c:pt idx="87008">
                  <c:v>87.008000000000038</c:v>
                </c:pt>
                <c:pt idx="87009">
                  <c:v>87.009000000000015</c:v>
                </c:pt>
                <c:pt idx="87010">
                  <c:v>87.009999999999991</c:v>
                </c:pt>
                <c:pt idx="87011">
                  <c:v>87.011000000000024</c:v>
                </c:pt>
                <c:pt idx="87012">
                  <c:v>87.012</c:v>
                </c:pt>
                <c:pt idx="87013">
                  <c:v>87.013000000000034</c:v>
                </c:pt>
                <c:pt idx="87014">
                  <c:v>87.01400000000001</c:v>
                </c:pt>
                <c:pt idx="87015">
                  <c:v>87.015000000000043</c:v>
                </c:pt>
                <c:pt idx="87016">
                  <c:v>87.01600000000002</c:v>
                </c:pt>
                <c:pt idx="87017">
                  <c:v>87.016999999999996</c:v>
                </c:pt>
                <c:pt idx="87018">
                  <c:v>87.018000000000029</c:v>
                </c:pt>
                <c:pt idx="87019">
                  <c:v>87.019000000000005</c:v>
                </c:pt>
                <c:pt idx="87020">
                  <c:v>87.020000000000039</c:v>
                </c:pt>
                <c:pt idx="87021">
                  <c:v>87.021000000000015</c:v>
                </c:pt>
                <c:pt idx="87022">
                  <c:v>87.021999999999991</c:v>
                </c:pt>
                <c:pt idx="87023">
                  <c:v>87.023000000000025</c:v>
                </c:pt>
                <c:pt idx="87024">
                  <c:v>87.024000000000001</c:v>
                </c:pt>
                <c:pt idx="87025">
                  <c:v>87.025000000000034</c:v>
                </c:pt>
                <c:pt idx="87026">
                  <c:v>87.02600000000001</c:v>
                </c:pt>
                <c:pt idx="87027">
                  <c:v>87.027000000000044</c:v>
                </c:pt>
                <c:pt idx="87028">
                  <c:v>87.02800000000002</c:v>
                </c:pt>
                <c:pt idx="87029">
                  <c:v>87.028999999999996</c:v>
                </c:pt>
                <c:pt idx="87030">
                  <c:v>87.03000000000003</c:v>
                </c:pt>
                <c:pt idx="87031">
                  <c:v>87.031000000000006</c:v>
                </c:pt>
                <c:pt idx="87032">
                  <c:v>87.032000000000039</c:v>
                </c:pt>
                <c:pt idx="87033">
                  <c:v>87.033000000000015</c:v>
                </c:pt>
                <c:pt idx="87034">
                  <c:v>87.033999999999992</c:v>
                </c:pt>
                <c:pt idx="87035">
                  <c:v>87.035000000000025</c:v>
                </c:pt>
                <c:pt idx="87036">
                  <c:v>87.036000000000001</c:v>
                </c:pt>
                <c:pt idx="87037">
                  <c:v>87.037000000000035</c:v>
                </c:pt>
                <c:pt idx="87038">
                  <c:v>87.038000000000011</c:v>
                </c:pt>
                <c:pt idx="87039">
                  <c:v>87.039000000000044</c:v>
                </c:pt>
                <c:pt idx="87040">
                  <c:v>87.04000000000002</c:v>
                </c:pt>
                <c:pt idx="87041">
                  <c:v>87.040999999999997</c:v>
                </c:pt>
                <c:pt idx="87042">
                  <c:v>87.04200000000003</c:v>
                </c:pt>
                <c:pt idx="87043">
                  <c:v>87.043000000000006</c:v>
                </c:pt>
                <c:pt idx="87044">
                  <c:v>87.04400000000004</c:v>
                </c:pt>
                <c:pt idx="87045">
                  <c:v>87.045000000000016</c:v>
                </c:pt>
                <c:pt idx="87046">
                  <c:v>87.045999999999992</c:v>
                </c:pt>
                <c:pt idx="87047">
                  <c:v>87.047000000000025</c:v>
                </c:pt>
                <c:pt idx="87048">
                  <c:v>87.048000000000002</c:v>
                </c:pt>
                <c:pt idx="87049">
                  <c:v>87.049000000000035</c:v>
                </c:pt>
                <c:pt idx="87050">
                  <c:v>87.050000000000011</c:v>
                </c:pt>
                <c:pt idx="87051">
                  <c:v>87.051000000000045</c:v>
                </c:pt>
                <c:pt idx="87052">
                  <c:v>87.052000000000021</c:v>
                </c:pt>
                <c:pt idx="87053">
                  <c:v>87.052999999999997</c:v>
                </c:pt>
                <c:pt idx="87054">
                  <c:v>87.05400000000003</c:v>
                </c:pt>
                <c:pt idx="87055">
                  <c:v>87.055000000000007</c:v>
                </c:pt>
                <c:pt idx="87056">
                  <c:v>87.05600000000004</c:v>
                </c:pt>
                <c:pt idx="87057">
                  <c:v>87.057000000000016</c:v>
                </c:pt>
                <c:pt idx="87058">
                  <c:v>87.057999999999993</c:v>
                </c:pt>
                <c:pt idx="87059">
                  <c:v>87.059000000000026</c:v>
                </c:pt>
                <c:pt idx="87060">
                  <c:v>87.06</c:v>
                </c:pt>
                <c:pt idx="87061">
                  <c:v>87.061000000000035</c:v>
                </c:pt>
                <c:pt idx="87062">
                  <c:v>87.062000000000012</c:v>
                </c:pt>
                <c:pt idx="87063">
                  <c:v>87.063000000000045</c:v>
                </c:pt>
                <c:pt idx="87064">
                  <c:v>87.064000000000021</c:v>
                </c:pt>
                <c:pt idx="87065">
                  <c:v>87.064999999999998</c:v>
                </c:pt>
                <c:pt idx="87066">
                  <c:v>87.066000000000031</c:v>
                </c:pt>
                <c:pt idx="87067">
                  <c:v>87.067000000000007</c:v>
                </c:pt>
                <c:pt idx="87068">
                  <c:v>87.06800000000004</c:v>
                </c:pt>
                <c:pt idx="87069">
                  <c:v>87.069000000000017</c:v>
                </c:pt>
                <c:pt idx="87070">
                  <c:v>87.07</c:v>
                </c:pt>
                <c:pt idx="87071">
                  <c:v>87.071000000000026</c:v>
                </c:pt>
                <c:pt idx="87072">
                  <c:v>87.072000000000003</c:v>
                </c:pt>
                <c:pt idx="87073">
                  <c:v>87.073000000000036</c:v>
                </c:pt>
                <c:pt idx="87074">
                  <c:v>87.074000000000012</c:v>
                </c:pt>
                <c:pt idx="87075">
                  <c:v>87.075000000000045</c:v>
                </c:pt>
                <c:pt idx="87076">
                  <c:v>87.076000000000022</c:v>
                </c:pt>
                <c:pt idx="87077">
                  <c:v>87.076999999999998</c:v>
                </c:pt>
                <c:pt idx="87078">
                  <c:v>87.078000000000031</c:v>
                </c:pt>
                <c:pt idx="87079">
                  <c:v>87.079000000000008</c:v>
                </c:pt>
                <c:pt idx="87080">
                  <c:v>87.080000000000041</c:v>
                </c:pt>
                <c:pt idx="87081">
                  <c:v>87.081000000000017</c:v>
                </c:pt>
                <c:pt idx="87082">
                  <c:v>87.081999999999994</c:v>
                </c:pt>
                <c:pt idx="87083">
                  <c:v>87.083000000000027</c:v>
                </c:pt>
                <c:pt idx="87084">
                  <c:v>87.084000000000003</c:v>
                </c:pt>
                <c:pt idx="87085">
                  <c:v>87.085000000000036</c:v>
                </c:pt>
                <c:pt idx="87086">
                  <c:v>87.086000000000013</c:v>
                </c:pt>
                <c:pt idx="87087">
                  <c:v>87.087000000000046</c:v>
                </c:pt>
                <c:pt idx="87088">
                  <c:v>87.088000000000022</c:v>
                </c:pt>
                <c:pt idx="87089">
                  <c:v>87.088999999999999</c:v>
                </c:pt>
                <c:pt idx="87090">
                  <c:v>87.090000000000032</c:v>
                </c:pt>
                <c:pt idx="87091">
                  <c:v>87.091000000000008</c:v>
                </c:pt>
                <c:pt idx="87092">
                  <c:v>87.092000000000041</c:v>
                </c:pt>
                <c:pt idx="87093">
                  <c:v>87.093000000000018</c:v>
                </c:pt>
                <c:pt idx="87094">
                  <c:v>87.093999999999994</c:v>
                </c:pt>
                <c:pt idx="87095">
                  <c:v>87.095000000000027</c:v>
                </c:pt>
                <c:pt idx="87096">
                  <c:v>87.096000000000004</c:v>
                </c:pt>
                <c:pt idx="87097">
                  <c:v>87.097000000000037</c:v>
                </c:pt>
                <c:pt idx="87098">
                  <c:v>87.098000000000013</c:v>
                </c:pt>
                <c:pt idx="87099">
                  <c:v>87.099000000000046</c:v>
                </c:pt>
                <c:pt idx="87100">
                  <c:v>87.100000000000023</c:v>
                </c:pt>
                <c:pt idx="87101">
                  <c:v>87.100999999999999</c:v>
                </c:pt>
                <c:pt idx="87102">
                  <c:v>87.102000000000032</c:v>
                </c:pt>
                <c:pt idx="87103">
                  <c:v>87.103000000000009</c:v>
                </c:pt>
                <c:pt idx="87104">
                  <c:v>87.104000000000042</c:v>
                </c:pt>
                <c:pt idx="87105">
                  <c:v>87.105000000000018</c:v>
                </c:pt>
                <c:pt idx="87106">
                  <c:v>87.105999999999995</c:v>
                </c:pt>
                <c:pt idx="87107">
                  <c:v>87.107000000000028</c:v>
                </c:pt>
                <c:pt idx="87108">
                  <c:v>87.108000000000004</c:v>
                </c:pt>
                <c:pt idx="87109">
                  <c:v>87.109000000000037</c:v>
                </c:pt>
                <c:pt idx="87110">
                  <c:v>87.110000000000014</c:v>
                </c:pt>
                <c:pt idx="87111">
                  <c:v>87.11099999999999</c:v>
                </c:pt>
                <c:pt idx="87112">
                  <c:v>87.112000000000023</c:v>
                </c:pt>
                <c:pt idx="87113">
                  <c:v>87.113</c:v>
                </c:pt>
                <c:pt idx="87114">
                  <c:v>87.114000000000033</c:v>
                </c:pt>
                <c:pt idx="87115">
                  <c:v>87.115000000000009</c:v>
                </c:pt>
                <c:pt idx="87116">
                  <c:v>87.116000000000042</c:v>
                </c:pt>
                <c:pt idx="87117">
                  <c:v>87.117000000000019</c:v>
                </c:pt>
                <c:pt idx="87118">
                  <c:v>87.117999999999995</c:v>
                </c:pt>
                <c:pt idx="87119">
                  <c:v>87.119000000000028</c:v>
                </c:pt>
                <c:pt idx="87120">
                  <c:v>87.12</c:v>
                </c:pt>
                <c:pt idx="87121">
                  <c:v>87.121000000000038</c:v>
                </c:pt>
                <c:pt idx="87122">
                  <c:v>87.122000000000014</c:v>
                </c:pt>
                <c:pt idx="87123">
                  <c:v>87.12299999999999</c:v>
                </c:pt>
                <c:pt idx="87124">
                  <c:v>87.124000000000024</c:v>
                </c:pt>
                <c:pt idx="87125">
                  <c:v>87.125</c:v>
                </c:pt>
                <c:pt idx="87126">
                  <c:v>87.126000000000033</c:v>
                </c:pt>
                <c:pt idx="87127">
                  <c:v>87.12700000000001</c:v>
                </c:pt>
                <c:pt idx="87128">
                  <c:v>87.128000000000043</c:v>
                </c:pt>
                <c:pt idx="87129">
                  <c:v>87.129000000000019</c:v>
                </c:pt>
                <c:pt idx="87130">
                  <c:v>87.13</c:v>
                </c:pt>
                <c:pt idx="87131">
                  <c:v>87.131000000000029</c:v>
                </c:pt>
                <c:pt idx="87132">
                  <c:v>87.132000000000005</c:v>
                </c:pt>
                <c:pt idx="87133">
                  <c:v>87.133000000000038</c:v>
                </c:pt>
                <c:pt idx="87134">
                  <c:v>87.134000000000015</c:v>
                </c:pt>
                <c:pt idx="87135">
                  <c:v>87.134999999999991</c:v>
                </c:pt>
                <c:pt idx="87136">
                  <c:v>87.136000000000024</c:v>
                </c:pt>
                <c:pt idx="87137">
                  <c:v>87.137</c:v>
                </c:pt>
                <c:pt idx="87138">
                  <c:v>87.138000000000034</c:v>
                </c:pt>
                <c:pt idx="87139">
                  <c:v>87.13900000000001</c:v>
                </c:pt>
                <c:pt idx="87140">
                  <c:v>87.140000000000043</c:v>
                </c:pt>
                <c:pt idx="87141">
                  <c:v>87.14100000000002</c:v>
                </c:pt>
                <c:pt idx="87142">
                  <c:v>87.141999999999996</c:v>
                </c:pt>
                <c:pt idx="87143">
                  <c:v>87.143000000000029</c:v>
                </c:pt>
                <c:pt idx="87144">
                  <c:v>87.144000000000005</c:v>
                </c:pt>
                <c:pt idx="87145">
                  <c:v>87.145000000000039</c:v>
                </c:pt>
                <c:pt idx="87146">
                  <c:v>87.146000000000015</c:v>
                </c:pt>
                <c:pt idx="87147">
                  <c:v>87.146999999999991</c:v>
                </c:pt>
                <c:pt idx="87148">
                  <c:v>87.148000000000025</c:v>
                </c:pt>
                <c:pt idx="87149">
                  <c:v>87.149000000000001</c:v>
                </c:pt>
                <c:pt idx="87150">
                  <c:v>87.150000000000034</c:v>
                </c:pt>
                <c:pt idx="87151">
                  <c:v>87.15100000000001</c:v>
                </c:pt>
                <c:pt idx="87152">
                  <c:v>87.152000000000044</c:v>
                </c:pt>
                <c:pt idx="87153">
                  <c:v>87.15300000000002</c:v>
                </c:pt>
                <c:pt idx="87154">
                  <c:v>87.153999999999996</c:v>
                </c:pt>
                <c:pt idx="87155">
                  <c:v>87.15500000000003</c:v>
                </c:pt>
                <c:pt idx="87156">
                  <c:v>87.156000000000006</c:v>
                </c:pt>
                <c:pt idx="87157">
                  <c:v>87.157000000000039</c:v>
                </c:pt>
                <c:pt idx="87158">
                  <c:v>87.158000000000015</c:v>
                </c:pt>
                <c:pt idx="87159">
                  <c:v>87.158999999999992</c:v>
                </c:pt>
                <c:pt idx="87160">
                  <c:v>87.160000000000025</c:v>
                </c:pt>
                <c:pt idx="87161">
                  <c:v>87.161000000000001</c:v>
                </c:pt>
                <c:pt idx="87162">
                  <c:v>87.162000000000035</c:v>
                </c:pt>
                <c:pt idx="87163">
                  <c:v>87.163000000000011</c:v>
                </c:pt>
                <c:pt idx="87164">
                  <c:v>87.164000000000044</c:v>
                </c:pt>
                <c:pt idx="87165">
                  <c:v>87.16500000000002</c:v>
                </c:pt>
                <c:pt idx="87166">
                  <c:v>87.165999999999997</c:v>
                </c:pt>
                <c:pt idx="87167">
                  <c:v>87.16700000000003</c:v>
                </c:pt>
                <c:pt idx="87168">
                  <c:v>87.168000000000006</c:v>
                </c:pt>
                <c:pt idx="87169">
                  <c:v>87.16900000000004</c:v>
                </c:pt>
                <c:pt idx="87170">
                  <c:v>87.170000000000016</c:v>
                </c:pt>
                <c:pt idx="87171">
                  <c:v>87.170999999999992</c:v>
                </c:pt>
                <c:pt idx="87172">
                  <c:v>87.172000000000025</c:v>
                </c:pt>
                <c:pt idx="87173">
                  <c:v>87.173000000000002</c:v>
                </c:pt>
                <c:pt idx="87174">
                  <c:v>87.174000000000035</c:v>
                </c:pt>
                <c:pt idx="87175">
                  <c:v>87.175000000000011</c:v>
                </c:pt>
                <c:pt idx="87176">
                  <c:v>87.176000000000045</c:v>
                </c:pt>
                <c:pt idx="87177">
                  <c:v>87.177000000000021</c:v>
                </c:pt>
                <c:pt idx="87178">
                  <c:v>87.177999999999997</c:v>
                </c:pt>
                <c:pt idx="87179">
                  <c:v>87.17900000000003</c:v>
                </c:pt>
                <c:pt idx="87180">
                  <c:v>87.18</c:v>
                </c:pt>
                <c:pt idx="87181">
                  <c:v>87.18100000000004</c:v>
                </c:pt>
                <c:pt idx="87182">
                  <c:v>87.182000000000016</c:v>
                </c:pt>
                <c:pt idx="87183">
                  <c:v>87.182999999999993</c:v>
                </c:pt>
                <c:pt idx="87184">
                  <c:v>87.184000000000026</c:v>
                </c:pt>
                <c:pt idx="87185">
                  <c:v>87.185000000000002</c:v>
                </c:pt>
                <c:pt idx="87186">
                  <c:v>87.186000000000035</c:v>
                </c:pt>
                <c:pt idx="87187">
                  <c:v>87.187000000000012</c:v>
                </c:pt>
                <c:pt idx="87188">
                  <c:v>87.188000000000045</c:v>
                </c:pt>
                <c:pt idx="87189">
                  <c:v>87.189000000000021</c:v>
                </c:pt>
                <c:pt idx="87190">
                  <c:v>87.19</c:v>
                </c:pt>
                <c:pt idx="87191">
                  <c:v>87.191000000000031</c:v>
                </c:pt>
                <c:pt idx="87192">
                  <c:v>87.192000000000007</c:v>
                </c:pt>
                <c:pt idx="87193">
                  <c:v>87.19300000000004</c:v>
                </c:pt>
                <c:pt idx="87194">
                  <c:v>87.194000000000017</c:v>
                </c:pt>
                <c:pt idx="87195">
                  <c:v>87.194999999999993</c:v>
                </c:pt>
                <c:pt idx="87196">
                  <c:v>87.196000000000026</c:v>
                </c:pt>
                <c:pt idx="87197">
                  <c:v>87.197000000000003</c:v>
                </c:pt>
                <c:pt idx="87198">
                  <c:v>87.198000000000036</c:v>
                </c:pt>
                <c:pt idx="87199">
                  <c:v>87.199000000000012</c:v>
                </c:pt>
                <c:pt idx="87200">
                  <c:v>87.200000000000045</c:v>
                </c:pt>
                <c:pt idx="87201">
                  <c:v>87.201000000000022</c:v>
                </c:pt>
                <c:pt idx="87202">
                  <c:v>87.201999999999998</c:v>
                </c:pt>
                <c:pt idx="87203">
                  <c:v>87.203000000000031</c:v>
                </c:pt>
                <c:pt idx="87204">
                  <c:v>87.204000000000008</c:v>
                </c:pt>
                <c:pt idx="87205">
                  <c:v>87.205000000000041</c:v>
                </c:pt>
                <c:pt idx="87206">
                  <c:v>87.206000000000017</c:v>
                </c:pt>
                <c:pt idx="87207">
                  <c:v>87.206999999999994</c:v>
                </c:pt>
                <c:pt idx="87208">
                  <c:v>87.208000000000027</c:v>
                </c:pt>
                <c:pt idx="87209">
                  <c:v>87.209000000000003</c:v>
                </c:pt>
                <c:pt idx="87210">
                  <c:v>87.210000000000036</c:v>
                </c:pt>
                <c:pt idx="87211">
                  <c:v>87.211000000000013</c:v>
                </c:pt>
                <c:pt idx="87212">
                  <c:v>87.212000000000046</c:v>
                </c:pt>
                <c:pt idx="87213">
                  <c:v>87.213000000000022</c:v>
                </c:pt>
                <c:pt idx="87214">
                  <c:v>87.213999999999999</c:v>
                </c:pt>
                <c:pt idx="87215">
                  <c:v>87.215000000000032</c:v>
                </c:pt>
                <c:pt idx="87216">
                  <c:v>87.216000000000008</c:v>
                </c:pt>
                <c:pt idx="87217">
                  <c:v>87.217000000000041</c:v>
                </c:pt>
                <c:pt idx="87218">
                  <c:v>87.218000000000018</c:v>
                </c:pt>
                <c:pt idx="87219">
                  <c:v>87.218999999999994</c:v>
                </c:pt>
                <c:pt idx="87220">
                  <c:v>87.220000000000027</c:v>
                </c:pt>
                <c:pt idx="87221">
                  <c:v>87.221000000000004</c:v>
                </c:pt>
                <c:pt idx="87222">
                  <c:v>87.222000000000037</c:v>
                </c:pt>
                <c:pt idx="87223">
                  <c:v>87.223000000000013</c:v>
                </c:pt>
                <c:pt idx="87224">
                  <c:v>87.224000000000046</c:v>
                </c:pt>
                <c:pt idx="87225">
                  <c:v>87.225000000000023</c:v>
                </c:pt>
                <c:pt idx="87226">
                  <c:v>87.225999999999999</c:v>
                </c:pt>
                <c:pt idx="87227">
                  <c:v>87.227000000000032</c:v>
                </c:pt>
                <c:pt idx="87228">
                  <c:v>87.228000000000009</c:v>
                </c:pt>
                <c:pt idx="87229">
                  <c:v>87.229000000000042</c:v>
                </c:pt>
                <c:pt idx="87230">
                  <c:v>87.230000000000018</c:v>
                </c:pt>
                <c:pt idx="87231">
                  <c:v>87.230999999999995</c:v>
                </c:pt>
                <c:pt idx="87232">
                  <c:v>87.232000000000028</c:v>
                </c:pt>
                <c:pt idx="87233">
                  <c:v>87.233000000000004</c:v>
                </c:pt>
                <c:pt idx="87234">
                  <c:v>87.234000000000037</c:v>
                </c:pt>
                <c:pt idx="87235">
                  <c:v>87.235000000000014</c:v>
                </c:pt>
                <c:pt idx="87236">
                  <c:v>87.23599999999999</c:v>
                </c:pt>
                <c:pt idx="87237">
                  <c:v>87.237000000000023</c:v>
                </c:pt>
                <c:pt idx="87238">
                  <c:v>87.238</c:v>
                </c:pt>
                <c:pt idx="87239">
                  <c:v>87.239000000000033</c:v>
                </c:pt>
                <c:pt idx="87240">
                  <c:v>87.240000000000009</c:v>
                </c:pt>
                <c:pt idx="87241">
                  <c:v>87.241000000000042</c:v>
                </c:pt>
                <c:pt idx="87242">
                  <c:v>87.242000000000019</c:v>
                </c:pt>
                <c:pt idx="87243">
                  <c:v>87.242999999999995</c:v>
                </c:pt>
                <c:pt idx="87244">
                  <c:v>87.244000000000028</c:v>
                </c:pt>
                <c:pt idx="87245">
                  <c:v>87.245000000000005</c:v>
                </c:pt>
                <c:pt idx="87246">
                  <c:v>87.246000000000038</c:v>
                </c:pt>
                <c:pt idx="87247">
                  <c:v>87.247000000000014</c:v>
                </c:pt>
                <c:pt idx="87248">
                  <c:v>87.24799999999999</c:v>
                </c:pt>
                <c:pt idx="87249">
                  <c:v>87.249000000000024</c:v>
                </c:pt>
                <c:pt idx="87250">
                  <c:v>87.25</c:v>
                </c:pt>
                <c:pt idx="87251">
                  <c:v>87.251000000000033</c:v>
                </c:pt>
                <c:pt idx="87252">
                  <c:v>87.25200000000001</c:v>
                </c:pt>
                <c:pt idx="87253">
                  <c:v>87.253000000000043</c:v>
                </c:pt>
                <c:pt idx="87254">
                  <c:v>87.254000000000019</c:v>
                </c:pt>
                <c:pt idx="87255">
                  <c:v>87.254999999999995</c:v>
                </c:pt>
                <c:pt idx="87256">
                  <c:v>87.256000000000029</c:v>
                </c:pt>
                <c:pt idx="87257">
                  <c:v>87.257000000000005</c:v>
                </c:pt>
                <c:pt idx="87258">
                  <c:v>87.258000000000038</c:v>
                </c:pt>
                <c:pt idx="87259">
                  <c:v>87.259000000000015</c:v>
                </c:pt>
                <c:pt idx="87260">
                  <c:v>87.259999999999991</c:v>
                </c:pt>
                <c:pt idx="87261">
                  <c:v>87.261000000000024</c:v>
                </c:pt>
                <c:pt idx="87262">
                  <c:v>87.262</c:v>
                </c:pt>
                <c:pt idx="87263">
                  <c:v>87.263000000000034</c:v>
                </c:pt>
                <c:pt idx="87264">
                  <c:v>87.26400000000001</c:v>
                </c:pt>
                <c:pt idx="87265">
                  <c:v>87.265000000000043</c:v>
                </c:pt>
                <c:pt idx="87266">
                  <c:v>87.26600000000002</c:v>
                </c:pt>
                <c:pt idx="87267">
                  <c:v>87.266999999999996</c:v>
                </c:pt>
                <c:pt idx="87268">
                  <c:v>87.268000000000029</c:v>
                </c:pt>
                <c:pt idx="87269">
                  <c:v>87.269000000000005</c:v>
                </c:pt>
                <c:pt idx="87270">
                  <c:v>87.270000000000039</c:v>
                </c:pt>
                <c:pt idx="87271">
                  <c:v>87.271000000000015</c:v>
                </c:pt>
                <c:pt idx="87272">
                  <c:v>87.271999999999991</c:v>
                </c:pt>
                <c:pt idx="87273">
                  <c:v>87.273000000000025</c:v>
                </c:pt>
                <c:pt idx="87274">
                  <c:v>87.274000000000001</c:v>
                </c:pt>
                <c:pt idx="87275">
                  <c:v>87.275000000000034</c:v>
                </c:pt>
                <c:pt idx="87276">
                  <c:v>87.27600000000001</c:v>
                </c:pt>
                <c:pt idx="87277">
                  <c:v>87.277000000000044</c:v>
                </c:pt>
                <c:pt idx="87278">
                  <c:v>87.27800000000002</c:v>
                </c:pt>
                <c:pt idx="87279">
                  <c:v>87.278999999999996</c:v>
                </c:pt>
                <c:pt idx="87280">
                  <c:v>87.28000000000003</c:v>
                </c:pt>
                <c:pt idx="87281">
                  <c:v>87.281000000000006</c:v>
                </c:pt>
                <c:pt idx="87282">
                  <c:v>87.282000000000039</c:v>
                </c:pt>
                <c:pt idx="87283">
                  <c:v>87.283000000000015</c:v>
                </c:pt>
                <c:pt idx="87284">
                  <c:v>87.283999999999992</c:v>
                </c:pt>
                <c:pt idx="87285">
                  <c:v>87.285000000000025</c:v>
                </c:pt>
                <c:pt idx="87286">
                  <c:v>87.286000000000001</c:v>
                </c:pt>
                <c:pt idx="87287">
                  <c:v>87.287000000000035</c:v>
                </c:pt>
                <c:pt idx="87288">
                  <c:v>87.288000000000011</c:v>
                </c:pt>
                <c:pt idx="87289">
                  <c:v>87.289000000000044</c:v>
                </c:pt>
                <c:pt idx="87290">
                  <c:v>87.29000000000002</c:v>
                </c:pt>
                <c:pt idx="87291">
                  <c:v>87.290999999999997</c:v>
                </c:pt>
                <c:pt idx="87292">
                  <c:v>87.29200000000003</c:v>
                </c:pt>
                <c:pt idx="87293">
                  <c:v>87.293000000000006</c:v>
                </c:pt>
                <c:pt idx="87294">
                  <c:v>87.29400000000004</c:v>
                </c:pt>
                <c:pt idx="87295">
                  <c:v>87.295000000000016</c:v>
                </c:pt>
                <c:pt idx="87296">
                  <c:v>87.295999999999992</c:v>
                </c:pt>
                <c:pt idx="87297">
                  <c:v>87.297000000000025</c:v>
                </c:pt>
                <c:pt idx="87298">
                  <c:v>87.298000000000002</c:v>
                </c:pt>
                <c:pt idx="87299">
                  <c:v>87.299000000000035</c:v>
                </c:pt>
                <c:pt idx="87300">
                  <c:v>87.300000000000011</c:v>
                </c:pt>
                <c:pt idx="87301">
                  <c:v>87.301000000000045</c:v>
                </c:pt>
                <c:pt idx="87302">
                  <c:v>87.302000000000021</c:v>
                </c:pt>
                <c:pt idx="87303">
                  <c:v>87.302999999999997</c:v>
                </c:pt>
                <c:pt idx="87304">
                  <c:v>87.30400000000003</c:v>
                </c:pt>
                <c:pt idx="87305">
                  <c:v>87.305000000000007</c:v>
                </c:pt>
                <c:pt idx="87306">
                  <c:v>87.30600000000004</c:v>
                </c:pt>
                <c:pt idx="87307">
                  <c:v>87.307000000000016</c:v>
                </c:pt>
                <c:pt idx="87308">
                  <c:v>87.307999999999993</c:v>
                </c:pt>
                <c:pt idx="87309">
                  <c:v>87.309000000000026</c:v>
                </c:pt>
                <c:pt idx="87310">
                  <c:v>87.31</c:v>
                </c:pt>
                <c:pt idx="87311">
                  <c:v>87.311000000000035</c:v>
                </c:pt>
                <c:pt idx="87312">
                  <c:v>87.312000000000012</c:v>
                </c:pt>
                <c:pt idx="87313">
                  <c:v>87.313000000000045</c:v>
                </c:pt>
                <c:pt idx="87314">
                  <c:v>87.314000000000021</c:v>
                </c:pt>
                <c:pt idx="87315">
                  <c:v>87.314999999999998</c:v>
                </c:pt>
                <c:pt idx="87316">
                  <c:v>87.316000000000031</c:v>
                </c:pt>
                <c:pt idx="87317">
                  <c:v>87.317000000000007</c:v>
                </c:pt>
                <c:pt idx="87318">
                  <c:v>87.31800000000004</c:v>
                </c:pt>
                <c:pt idx="87319">
                  <c:v>87.319000000000017</c:v>
                </c:pt>
                <c:pt idx="87320">
                  <c:v>87.32</c:v>
                </c:pt>
                <c:pt idx="87321">
                  <c:v>87.321000000000026</c:v>
                </c:pt>
                <c:pt idx="87322">
                  <c:v>87.322000000000003</c:v>
                </c:pt>
                <c:pt idx="87323">
                  <c:v>87.323000000000036</c:v>
                </c:pt>
                <c:pt idx="87324">
                  <c:v>87.324000000000012</c:v>
                </c:pt>
                <c:pt idx="87325">
                  <c:v>87.325000000000045</c:v>
                </c:pt>
                <c:pt idx="87326">
                  <c:v>87.326000000000022</c:v>
                </c:pt>
                <c:pt idx="87327">
                  <c:v>87.326999999999998</c:v>
                </c:pt>
                <c:pt idx="87328">
                  <c:v>87.328000000000031</c:v>
                </c:pt>
                <c:pt idx="87329">
                  <c:v>87.329000000000008</c:v>
                </c:pt>
                <c:pt idx="87330">
                  <c:v>87.330000000000041</c:v>
                </c:pt>
                <c:pt idx="87331">
                  <c:v>87.331000000000017</c:v>
                </c:pt>
                <c:pt idx="87332">
                  <c:v>87.331999999999994</c:v>
                </c:pt>
                <c:pt idx="87333">
                  <c:v>87.333000000000027</c:v>
                </c:pt>
                <c:pt idx="87334">
                  <c:v>87.334000000000003</c:v>
                </c:pt>
                <c:pt idx="87335">
                  <c:v>87.335000000000036</c:v>
                </c:pt>
                <c:pt idx="87336">
                  <c:v>87.336000000000013</c:v>
                </c:pt>
                <c:pt idx="87337">
                  <c:v>87.337000000000046</c:v>
                </c:pt>
                <c:pt idx="87338">
                  <c:v>87.338000000000022</c:v>
                </c:pt>
                <c:pt idx="87339">
                  <c:v>87.338999999999999</c:v>
                </c:pt>
                <c:pt idx="87340">
                  <c:v>87.340000000000032</c:v>
                </c:pt>
                <c:pt idx="87341">
                  <c:v>87.341000000000008</c:v>
                </c:pt>
                <c:pt idx="87342">
                  <c:v>87.342000000000041</c:v>
                </c:pt>
                <c:pt idx="87343">
                  <c:v>87.343000000000018</c:v>
                </c:pt>
                <c:pt idx="87344">
                  <c:v>87.343999999999994</c:v>
                </c:pt>
                <c:pt idx="87345">
                  <c:v>87.345000000000027</c:v>
                </c:pt>
                <c:pt idx="87346">
                  <c:v>87.346000000000004</c:v>
                </c:pt>
                <c:pt idx="87347">
                  <c:v>87.347000000000037</c:v>
                </c:pt>
                <c:pt idx="87348">
                  <c:v>87.348000000000013</c:v>
                </c:pt>
                <c:pt idx="87349">
                  <c:v>87.349000000000046</c:v>
                </c:pt>
                <c:pt idx="87350">
                  <c:v>87.350000000000023</c:v>
                </c:pt>
                <c:pt idx="87351">
                  <c:v>87.350999999999999</c:v>
                </c:pt>
                <c:pt idx="87352">
                  <c:v>87.352000000000032</c:v>
                </c:pt>
                <c:pt idx="87353">
                  <c:v>87.353000000000009</c:v>
                </c:pt>
                <c:pt idx="87354">
                  <c:v>87.354000000000042</c:v>
                </c:pt>
                <c:pt idx="87355">
                  <c:v>87.355000000000018</c:v>
                </c:pt>
                <c:pt idx="87356">
                  <c:v>87.355999999999995</c:v>
                </c:pt>
                <c:pt idx="87357">
                  <c:v>87.357000000000028</c:v>
                </c:pt>
                <c:pt idx="87358">
                  <c:v>87.358000000000004</c:v>
                </c:pt>
                <c:pt idx="87359">
                  <c:v>87.359000000000037</c:v>
                </c:pt>
                <c:pt idx="87360">
                  <c:v>87.360000000000014</c:v>
                </c:pt>
                <c:pt idx="87361">
                  <c:v>87.36099999999999</c:v>
                </c:pt>
                <c:pt idx="87362">
                  <c:v>87.362000000000023</c:v>
                </c:pt>
                <c:pt idx="87363">
                  <c:v>87.363</c:v>
                </c:pt>
                <c:pt idx="87364">
                  <c:v>87.364000000000033</c:v>
                </c:pt>
                <c:pt idx="87365">
                  <c:v>87.365000000000009</c:v>
                </c:pt>
                <c:pt idx="87366">
                  <c:v>87.366000000000042</c:v>
                </c:pt>
                <c:pt idx="87367">
                  <c:v>87.367000000000019</c:v>
                </c:pt>
                <c:pt idx="87368">
                  <c:v>87.367999999999995</c:v>
                </c:pt>
                <c:pt idx="87369">
                  <c:v>87.369000000000028</c:v>
                </c:pt>
                <c:pt idx="87370">
                  <c:v>87.37</c:v>
                </c:pt>
                <c:pt idx="87371">
                  <c:v>87.371000000000038</c:v>
                </c:pt>
                <c:pt idx="87372">
                  <c:v>87.372000000000014</c:v>
                </c:pt>
                <c:pt idx="87373">
                  <c:v>87.37299999999999</c:v>
                </c:pt>
                <c:pt idx="87374">
                  <c:v>87.374000000000024</c:v>
                </c:pt>
                <c:pt idx="87375">
                  <c:v>87.375</c:v>
                </c:pt>
                <c:pt idx="87376">
                  <c:v>87.376000000000033</c:v>
                </c:pt>
                <c:pt idx="87377">
                  <c:v>87.37700000000001</c:v>
                </c:pt>
                <c:pt idx="87378">
                  <c:v>87.378000000000043</c:v>
                </c:pt>
                <c:pt idx="87379">
                  <c:v>87.379000000000019</c:v>
                </c:pt>
                <c:pt idx="87380">
                  <c:v>87.38</c:v>
                </c:pt>
                <c:pt idx="87381">
                  <c:v>87.381000000000029</c:v>
                </c:pt>
                <c:pt idx="87382">
                  <c:v>87.382000000000005</c:v>
                </c:pt>
                <c:pt idx="87383">
                  <c:v>87.383000000000038</c:v>
                </c:pt>
                <c:pt idx="87384">
                  <c:v>87.384000000000015</c:v>
                </c:pt>
                <c:pt idx="87385">
                  <c:v>87.384999999999991</c:v>
                </c:pt>
                <c:pt idx="87386">
                  <c:v>87.386000000000024</c:v>
                </c:pt>
                <c:pt idx="87387">
                  <c:v>87.387</c:v>
                </c:pt>
                <c:pt idx="87388">
                  <c:v>87.388000000000034</c:v>
                </c:pt>
                <c:pt idx="87389">
                  <c:v>87.38900000000001</c:v>
                </c:pt>
                <c:pt idx="87390">
                  <c:v>87.390000000000043</c:v>
                </c:pt>
                <c:pt idx="87391">
                  <c:v>87.39100000000002</c:v>
                </c:pt>
                <c:pt idx="87392">
                  <c:v>87.391999999999996</c:v>
                </c:pt>
                <c:pt idx="87393">
                  <c:v>87.393000000000029</c:v>
                </c:pt>
                <c:pt idx="87394">
                  <c:v>87.394000000000005</c:v>
                </c:pt>
                <c:pt idx="87395">
                  <c:v>87.395000000000039</c:v>
                </c:pt>
                <c:pt idx="87396">
                  <c:v>87.396000000000015</c:v>
                </c:pt>
                <c:pt idx="87397">
                  <c:v>87.396999999999991</c:v>
                </c:pt>
                <c:pt idx="87398">
                  <c:v>87.398000000000025</c:v>
                </c:pt>
                <c:pt idx="87399">
                  <c:v>87.399000000000001</c:v>
                </c:pt>
                <c:pt idx="87400">
                  <c:v>87.400000000000034</c:v>
                </c:pt>
                <c:pt idx="87401">
                  <c:v>87.40100000000001</c:v>
                </c:pt>
                <c:pt idx="87402">
                  <c:v>87.402000000000044</c:v>
                </c:pt>
                <c:pt idx="87403">
                  <c:v>87.40300000000002</c:v>
                </c:pt>
                <c:pt idx="87404">
                  <c:v>87.403999999999996</c:v>
                </c:pt>
                <c:pt idx="87405">
                  <c:v>87.40500000000003</c:v>
                </c:pt>
                <c:pt idx="87406">
                  <c:v>87.406000000000006</c:v>
                </c:pt>
                <c:pt idx="87407">
                  <c:v>87.407000000000039</c:v>
                </c:pt>
                <c:pt idx="87408">
                  <c:v>87.408000000000015</c:v>
                </c:pt>
                <c:pt idx="87409">
                  <c:v>87.408999999999992</c:v>
                </c:pt>
                <c:pt idx="87410">
                  <c:v>87.410000000000025</c:v>
                </c:pt>
                <c:pt idx="87411">
                  <c:v>87.411000000000001</c:v>
                </c:pt>
                <c:pt idx="87412">
                  <c:v>87.412000000000035</c:v>
                </c:pt>
                <c:pt idx="87413">
                  <c:v>87.413000000000011</c:v>
                </c:pt>
                <c:pt idx="87414">
                  <c:v>87.414000000000044</c:v>
                </c:pt>
                <c:pt idx="87415">
                  <c:v>87.41500000000002</c:v>
                </c:pt>
                <c:pt idx="87416">
                  <c:v>87.415999999999997</c:v>
                </c:pt>
                <c:pt idx="87417">
                  <c:v>87.41700000000003</c:v>
                </c:pt>
                <c:pt idx="87418">
                  <c:v>87.418000000000006</c:v>
                </c:pt>
                <c:pt idx="87419">
                  <c:v>87.41900000000004</c:v>
                </c:pt>
                <c:pt idx="87420">
                  <c:v>87.420000000000016</c:v>
                </c:pt>
                <c:pt idx="87421">
                  <c:v>87.420999999999992</c:v>
                </c:pt>
                <c:pt idx="87422">
                  <c:v>87.422000000000025</c:v>
                </c:pt>
                <c:pt idx="87423">
                  <c:v>87.423000000000002</c:v>
                </c:pt>
                <c:pt idx="87424">
                  <c:v>87.424000000000035</c:v>
                </c:pt>
                <c:pt idx="87425">
                  <c:v>87.425000000000011</c:v>
                </c:pt>
                <c:pt idx="87426">
                  <c:v>87.426000000000045</c:v>
                </c:pt>
                <c:pt idx="87427">
                  <c:v>87.427000000000021</c:v>
                </c:pt>
                <c:pt idx="87428">
                  <c:v>87.427999999999997</c:v>
                </c:pt>
                <c:pt idx="87429">
                  <c:v>87.42900000000003</c:v>
                </c:pt>
                <c:pt idx="87430">
                  <c:v>87.43</c:v>
                </c:pt>
                <c:pt idx="87431">
                  <c:v>87.43100000000004</c:v>
                </c:pt>
                <c:pt idx="87432">
                  <c:v>87.432000000000016</c:v>
                </c:pt>
                <c:pt idx="87433">
                  <c:v>87.432999999999993</c:v>
                </c:pt>
                <c:pt idx="87434">
                  <c:v>87.434000000000026</c:v>
                </c:pt>
                <c:pt idx="87435">
                  <c:v>87.435000000000002</c:v>
                </c:pt>
                <c:pt idx="87436">
                  <c:v>87.436000000000035</c:v>
                </c:pt>
                <c:pt idx="87437">
                  <c:v>87.437000000000012</c:v>
                </c:pt>
                <c:pt idx="87438">
                  <c:v>87.438000000000045</c:v>
                </c:pt>
                <c:pt idx="87439">
                  <c:v>87.439000000000021</c:v>
                </c:pt>
                <c:pt idx="87440">
                  <c:v>87.44</c:v>
                </c:pt>
                <c:pt idx="87441">
                  <c:v>87.441000000000031</c:v>
                </c:pt>
                <c:pt idx="87442">
                  <c:v>87.442000000000007</c:v>
                </c:pt>
                <c:pt idx="87443">
                  <c:v>87.44300000000004</c:v>
                </c:pt>
                <c:pt idx="87444">
                  <c:v>87.444000000000017</c:v>
                </c:pt>
                <c:pt idx="87445">
                  <c:v>87.444999999999993</c:v>
                </c:pt>
                <c:pt idx="87446">
                  <c:v>87.446000000000026</c:v>
                </c:pt>
                <c:pt idx="87447">
                  <c:v>87.447000000000003</c:v>
                </c:pt>
                <c:pt idx="87448">
                  <c:v>87.448000000000036</c:v>
                </c:pt>
                <c:pt idx="87449">
                  <c:v>87.449000000000012</c:v>
                </c:pt>
                <c:pt idx="87450">
                  <c:v>87.450000000000045</c:v>
                </c:pt>
                <c:pt idx="87451">
                  <c:v>87.451000000000022</c:v>
                </c:pt>
                <c:pt idx="87452">
                  <c:v>87.451999999999998</c:v>
                </c:pt>
                <c:pt idx="87453">
                  <c:v>87.453000000000031</c:v>
                </c:pt>
                <c:pt idx="87454">
                  <c:v>87.454000000000008</c:v>
                </c:pt>
                <c:pt idx="87455">
                  <c:v>87.455000000000041</c:v>
                </c:pt>
                <c:pt idx="87456">
                  <c:v>87.456000000000017</c:v>
                </c:pt>
                <c:pt idx="87457">
                  <c:v>87.456999999999994</c:v>
                </c:pt>
                <c:pt idx="87458">
                  <c:v>87.458000000000027</c:v>
                </c:pt>
                <c:pt idx="87459">
                  <c:v>87.459000000000003</c:v>
                </c:pt>
                <c:pt idx="87460">
                  <c:v>87.460000000000036</c:v>
                </c:pt>
                <c:pt idx="87461">
                  <c:v>87.461000000000013</c:v>
                </c:pt>
                <c:pt idx="87462">
                  <c:v>87.462000000000046</c:v>
                </c:pt>
                <c:pt idx="87463">
                  <c:v>87.463000000000022</c:v>
                </c:pt>
                <c:pt idx="87464">
                  <c:v>87.463999999999999</c:v>
                </c:pt>
                <c:pt idx="87465">
                  <c:v>87.465000000000032</c:v>
                </c:pt>
                <c:pt idx="87466">
                  <c:v>87.466000000000008</c:v>
                </c:pt>
                <c:pt idx="87467">
                  <c:v>87.467000000000041</c:v>
                </c:pt>
                <c:pt idx="87468">
                  <c:v>87.468000000000018</c:v>
                </c:pt>
                <c:pt idx="87469">
                  <c:v>87.468999999999994</c:v>
                </c:pt>
                <c:pt idx="87470">
                  <c:v>87.470000000000027</c:v>
                </c:pt>
                <c:pt idx="87471">
                  <c:v>87.471000000000004</c:v>
                </c:pt>
                <c:pt idx="87472">
                  <c:v>87.472000000000037</c:v>
                </c:pt>
                <c:pt idx="87473">
                  <c:v>87.473000000000013</c:v>
                </c:pt>
                <c:pt idx="87474">
                  <c:v>87.474000000000046</c:v>
                </c:pt>
                <c:pt idx="87475">
                  <c:v>87.475000000000023</c:v>
                </c:pt>
                <c:pt idx="87476">
                  <c:v>87.475999999999999</c:v>
                </c:pt>
                <c:pt idx="87477">
                  <c:v>87.477000000000032</c:v>
                </c:pt>
                <c:pt idx="87478">
                  <c:v>87.478000000000009</c:v>
                </c:pt>
                <c:pt idx="87479">
                  <c:v>87.479000000000042</c:v>
                </c:pt>
                <c:pt idx="87480">
                  <c:v>87.480000000000018</c:v>
                </c:pt>
                <c:pt idx="87481">
                  <c:v>87.480999999999995</c:v>
                </c:pt>
                <c:pt idx="87482">
                  <c:v>87.482000000000028</c:v>
                </c:pt>
                <c:pt idx="87483">
                  <c:v>87.483000000000004</c:v>
                </c:pt>
                <c:pt idx="87484">
                  <c:v>87.484000000000037</c:v>
                </c:pt>
                <c:pt idx="87485">
                  <c:v>87.485000000000014</c:v>
                </c:pt>
                <c:pt idx="87486">
                  <c:v>87.48599999999999</c:v>
                </c:pt>
                <c:pt idx="87487">
                  <c:v>87.487000000000023</c:v>
                </c:pt>
                <c:pt idx="87488">
                  <c:v>87.488</c:v>
                </c:pt>
                <c:pt idx="87489">
                  <c:v>87.489000000000033</c:v>
                </c:pt>
                <c:pt idx="87490">
                  <c:v>87.490000000000009</c:v>
                </c:pt>
                <c:pt idx="87491">
                  <c:v>87.491000000000042</c:v>
                </c:pt>
                <c:pt idx="87492">
                  <c:v>87.492000000000019</c:v>
                </c:pt>
                <c:pt idx="87493">
                  <c:v>87.492999999999995</c:v>
                </c:pt>
                <c:pt idx="87494">
                  <c:v>87.494000000000028</c:v>
                </c:pt>
                <c:pt idx="87495">
                  <c:v>87.495000000000005</c:v>
                </c:pt>
                <c:pt idx="87496">
                  <c:v>87.496000000000038</c:v>
                </c:pt>
                <c:pt idx="87497">
                  <c:v>87.497000000000014</c:v>
                </c:pt>
                <c:pt idx="87498">
                  <c:v>87.49799999999999</c:v>
                </c:pt>
                <c:pt idx="87499">
                  <c:v>87.499000000000024</c:v>
                </c:pt>
                <c:pt idx="87500">
                  <c:v>87.5</c:v>
                </c:pt>
                <c:pt idx="87501">
                  <c:v>87.501000000000033</c:v>
                </c:pt>
                <c:pt idx="87502">
                  <c:v>87.50200000000001</c:v>
                </c:pt>
                <c:pt idx="87503">
                  <c:v>87.503000000000043</c:v>
                </c:pt>
                <c:pt idx="87504">
                  <c:v>87.504000000000019</c:v>
                </c:pt>
                <c:pt idx="87505">
                  <c:v>87.504999999999995</c:v>
                </c:pt>
                <c:pt idx="87506">
                  <c:v>87.506000000000029</c:v>
                </c:pt>
                <c:pt idx="87507">
                  <c:v>87.507000000000005</c:v>
                </c:pt>
                <c:pt idx="87508">
                  <c:v>87.508000000000038</c:v>
                </c:pt>
                <c:pt idx="87509">
                  <c:v>87.509000000000015</c:v>
                </c:pt>
                <c:pt idx="87510">
                  <c:v>87.509999999999991</c:v>
                </c:pt>
                <c:pt idx="87511">
                  <c:v>87.511000000000024</c:v>
                </c:pt>
                <c:pt idx="87512">
                  <c:v>87.512</c:v>
                </c:pt>
                <c:pt idx="87513">
                  <c:v>87.513000000000034</c:v>
                </c:pt>
                <c:pt idx="87514">
                  <c:v>87.51400000000001</c:v>
                </c:pt>
                <c:pt idx="87515">
                  <c:v>87.515000000000043</c:v>
                </c:pt>
                <c:pt idx="87516">
                  <c:v>87.51600000000002</c:v>
                </c:pt>
                <c:pt idx="87517">
                  <c:v>87.516999999999996</c:v>
                </c:pt>
                <c:pt idx="87518">
                  <c:v>87.518000000000029</c:v>
                </c:pt>
                <c:pt idx="87519">
                  <c:v>87.519000000000005</c:v>
                </c:pt>
                <c:pt idx="87520">
                  <c:v>87.520000000000039</c:v>
                </c:pt>
                <c:pt idx="87521">
                  <c:v>87.521000000000015</c:v>
                </c:pt>
                <c:pt idx="87522">
                  <c:v>87.521999999999991</c:v>
                </c:pt>
                <c:pt idx="87523">
                  <c:v>87.523000000000025</c:v>
                </c:pt>
                <c:pt idx="87524">
                  <c:v>87.524000000000001</c:v>
                </c:pt>
                <c:pt idx="87525">
                  <c:v>87.525000000000034</c:v>
                </c:pt>
                <c:pt idx="87526">
                  <c:v>87.52600000000001</c:v>
                </c:pt>
                <c:pt idx="87527">
                  <c:v>87.527000000000044</c:v>
                </c:pt>
                <c:pt idx="87528">
                  <c:v>87.52800000000002</c:v>
                </c:pt>
                <c:pt idx="87529">
                  <c:v>87.528999999999996</c:v>
                </c:pt>
                <c:pt idx="87530">
                  <c:v>87.53000000000003</c:v>
                </c:pt>
                <c:pt idx="87531">
                  <c:v>87.531000000000006</c:v>
                </c:pt>
                <c:pt idx="87532">
                  <c:v>87.532000000000039</c:v>
                </c:pt>
                <c:pt idx="87533">
                  <c:v>87.533000000000015</c:v>
                </c:pt>
                <c:pt idx="87534">
                  <c:v>87.533999999999992</c:v>
                </c:pt>
                <c:pt idx="87535">
                  <c:v>87.535000000000025</c:v>
                </c:pt>
                <c:pt idx="87536">
                  <c:v>87.536000000000001</c:v>
                </c:pt>
                <c:pt idx="87537">
                  <c:v>87.537000000000035</c:v>
                </c:pt>
                <c:pt idx="87538">
                  <c:v>87.538000000000011</c:v>
                </c:pt>
                <c:pt idx="87539">
                  <c:v>87.539000000000044</c:v>
                </c:pt>
                <c:pt idx="87540">
                  <c:v>87.54000000000002</c:v>
                </c:pt>
                <c:pt idx="87541">
                  <c:v>87.540999999999997</c:v>
                </c:pt>
                <c:pt idx="87542">
                  <c:v>87.54200000000003</c:v>
                </c:pt>
                <c:pt idx="87543">
                  <c:v>87.543000000000006</c:v>
                </c:pt>
                <c:pt idx="87544">
                  <c:v>87.54400000000004</c:v>
                </c:pt>
                <c:pt idx="87545">
                  <c:v>87.545000000000016</c:v>
                </c:pt>
                <c:pt idx="87546">
                  <c:v>87.545999999999992</c:v>
                </c:pt>
                <c:pt idx="87547">
                  <c:v>87.547000000000025</c:v>
                </c:pt>
                <c:pt idx="87548">
                  <c:v>87.548000000000002</c:v>
                </c:pt>
                <c:pt idx="87549">
                  <c:v>87.549000000000035</c:v>
                </c:pt>
                <c:pt idx="87550">
                  <c:v>87.550000000000011</c:v>
                </c:pt>
                <c:pt idx="87551">
                  <c:v>87.551000000000045</c:v>
                </c:pt>
                <c:pt idx="87552">
                  <c:v>87.552000000000021</c:v>
                </c:pt>
                <c:pt idx="87553">
                  <c:v>87.552999999999997</c:v>
                </c:pt>
                <c:pt idx="87554">
                  <c:v>87.55400000000003</c:v>
                </c:pt>
                <c:pt idx="87555">
                  <c:v>87.555000000000007</c:v>
                </c:pt>
                <c:pt idx="87556">
                  <c:v>87.55600000000004</c:v>
                </c:pt>
                <c:pt idx="87557">
                  <c:v>87.557000000000016</c:v>
                </c:pt>
                <c:pt idx="87558">
                  <c:v>87.557999999999993</c:v>
                </c:pt>
                <c:pt idx="87559">
                  <c:v>87.559000000000026</c:v>
                </c:pt>
                <c:pt idx="87560">
                  <c:v>87.56</c:v>
                </c:pt>
                <c:pt idx="87561">
                  <c:v>87.561000000000035</c:v>
                </c:pt>
                <c:pt idx="87562">
                  <c:v>87.562000000000012</c:v>
                </c:pt>
                <c:pt idx="87563">
                  <c:v>87.563000000000045</c:v>
                </c:pt>
                <c:pt idx="87564">
                  <c:v>87.564000000000021</c:v>
                </c:pt>
                <c:pt idx="87565">
                  <c:v>87.564999999999998</c:v>
                </c:pt>
                <c:pt idx="87566">
                  <c:v>87.566000000000031</c:v>
                </c:pt>
                <c:pt idx="87567">
                  <c:v>87.567000000000007</c:v>
                </c:pt>
                <c:pt idx="87568">
                  <c:v>87.56800000000004</c:v>
                </c:pt>
                <c:pt idx="87569">
                  <c:v>87.569000000000017</c:v>
                </c:pt>
                <c:pt idx="87570">
                  <c:v>87.57</c:v>
                </c:pt>
                <c:pt idx="87571">
                  <c:v>87.571000000000026</c:v>
                </c:pt>
                <c:pt idx="87572">
                  <c:v>87.572000000000003</c:v>
                </c:pt>
                <c:pt idx="87573">
                  <c:v>87.573000000000036</c:v>
                </c:pt>
                <c:pt idx="87574">
                  <c:v>87.574000000000012</c:v>
                </c:pt>
                <c:pt idx="87575">
                  <c:v>87.575000000000045</c:v>
                </c:pt>
                <c:pt idx="87576">
                  <c:v>87.576000000000022</c:v>
                </c:pt>
                <c:pt idx="87577">
                  <c:v>87.576999999999998</c:v>
                </c:pt>
                <c:pt idx="87578">
                  <c:v>87.578000000000031</c:v>
                </c:pt>
                <c:pt idx="87579">
                  <c:v>87.579000000000008</c:v>
                </c:pt>
                <c:pt idx="87580">
                  <c:v>87.580000000000041</c:v>
                </c:pt>
                <c:pt idx="87581">
                  <c:v>87.581000000000017</c:v>
                </c:pt>
                <c:pt idx="87582">
                  <c:v>87.581999999999994</c:v>
                </c:pt>
                <c:pt idx="87583">
                  <c:v>87.583000000000027</c:v>
                </c:pt>
                <c:pt idx="87584">
                  <c:v>87.584000000000003</c:v>
                </c:pt>
                <c:pt idx="87585">
                  <c:v>87.585000000000036</c:v>
                </c:pt>
                <c:pt idx="87586">
                  <c:v>87.586000000000013</c:v>
                </c:pt>
                <c:pt idx="87587">
                  <c:v>87.587000000000046</c:v>
                </c:pt>
                <c:pt idx="87588">
                  <c:v>87.588000000000022</c:v>
                </c:pt>
                <c:pt idx="87589">
                  <c:v>87.588999999999999</c:v>
                </c:pt>
                <c:pt idx="87590">
                  <c:v>87.590000000000032</c:v>
                </c:pt>
                <c:pt idx="87591">
                  <c:v>87.591000000000008</c:v>
                </c:pt>
                <c:pt idx="87592">
                  <c:v>87.592000000000041</c:v>
                </c:pt>
                <c:pt idx="87593">
                  <c:v>87.593000000000018</c:v>
                </c:pt>
                <c:pt idx="87594">
                  <c:v>87.593999999999994</c:v>
                </c:pt>
                <c:pt idx="87595">
                  <c:v>87.595000000000027</c:v>
                </c:pt>
                <c:pt idx="87596">
                  <c:v>87.596000000000004</c:v>
                </c:pt>
                <c:pt idx="87597">
                  <c:v>87.597000000000037</c:v>
                </c:pt>
                <c:pt idx="87598">
                  <c:v>87.598000000000013</c:v>
                </c:pt>
                <c:pt idx="87599">
                  <c:v>87.599000000000046</c:v>
                </c:pt>
                <c:pt idx="87600">
                  <c:v>87.600000000000023</c:v>
                </c:pt>
                <c:pt idx="87601">
                  <c:v>87.600999999999999</c:v>
                </c:pt>
                <c:pt idx="87602">
                  <c:v>87.602000000000032</c:v>
                </c:pt>
                <c:pt idx="87603">
                  <c:v>87.603000000000009</c:v>
                </c:pt>
                <c:pt idx="87604">
                  <c:v>87.604000000000042</c:v>
                </c:pt>
                <c:pt idx="87605">
                  <c:v>87.605000000000018</c:v>
                </c:pt>
                <c:pt idx="87606">
                  <c:v>87.605999999999995</c:v>
                </c:pt>
                <c:pt idx="87607">
                  <c:v>87.607000000000028</c:v>
                </c:pt>
                <c:pt idx="87608">
                  <c:v>87.608000000000004</c:v>
                </c:pt>
                <c:pt idx="87609">
                  <c:v>87.609000000000037</c:v>
                </c:pt>
                <c:pt idx="87610">
                  <c:v>87.610000000000014</c:v>
                </c:pt>
                <c:pt idx="87611">
                  <c:v>87.61099999999999</c:v>
                </c:pt>
                <c:pt idx="87612">
                  <c:v>87.612000000000023</c:v>
                </c:pt>
                <c:pt idx="87613">
                  <c:v>87.613</c:v>
                </c:pt>
                <c:pt idx="87614">
                  <c:v>87.614000000000033</c:v>
                </c:pt>
                <c:pt idx="87615">
                  <c:v>87.615000000000009</c:v>
                </c:pt>
                <c:pt idx="87616">
                  <c:v>87.616000000000042</c:v>
                </c:pt>
                <c:pt idx="87617">
                  <c:v>87.617000000000019</c:v>
                </c:pt>
                <c:pt idx="87618">
                  <c:v>87.617999999999995</c:v>
                </c:pt>
                <c:pt idx="87619">
                  <c:v>87.619000000000028</c:v>
                </c:pt>
                <c:pt idx="87620">
                  <c:v>87.62</c:v>
                </c:pt>
                <c:pt idx="87621">
                  <c:v>87.621000000000038</c:v>
                </c:pt>
                <c:pt idx="87622">
                  <c:v>87.622000000000014</c:v>
                </c:pt>
                <c:pt idx="87623">
                  <c:v>87.62299999999999</c:v>
                </c:pt>
                <c:pt idx="87624">
                  <c:v>87.624000000000024</c:v>
                </c:pt>
                <c:pt idx="87625">
                  <c:v>87.625</c:v>
                </c:pt>
                <c:pt idx="87626">
                  <c:v>87.626000000000033</c:v>
                </c:pt>
                <c:pt idx="87627">
                  <c:v>87.62700000000001</c:v>
                </c:pt>
                <c:pt idx="87628">
                  <c:v>87.628000000000043</c:v>
                </c:pt>
                <c:pt idx="87629">
                  <c:v>87.629000000000019</c:v>
                </c:pt>
                <c:pt idx="87630">
                  <c:v>87.63</c:v>
                </c:pt>
                <c:pt idx="87631">
                  <c:v>87.631000000000029</c:v>
                </c:pt>
                <c:pt idx="87632">
                  <c:v>87.632000000000005</c:v>
                </c:pt>
                <c:pt idx="87633">
                  <c:v>87.633000000000038</c:v>
                </c:pt>
                <c:pt idx="87634">
                  <c:v>87.634000000000015</c:v>
                </c:pt>
                <c:pt idx="87635">
                  <c:v>87.634999999999991</c:v>
                </c:pt>
                <c:pt idx="87636">
                  <c:v>87.636000000000024</c:v>
                </c:pt>
                <c:pt idx="87637">
                  <c:v>87.637</c:v>
                </c:pt>
                <c:pt idx="87638">
                  <c:v>87.638000000000034</c:v>
                </c:pt>
                <c:pt idx="87639">
                  <c:v>87.63900000000001</c:v>
                </c:pt>
                <c:pt idx="87640">
                  <c:v>87.640000000000043</c:v>
                </c:pt>
                <c:pt idx="87641">
                  <c:v>87.64100000000002</c:v>
                </c:pt>
                <c:pt idx="87642">
                  <c:v>87.641999999999996</c:v>
                </c:pt>
                <c:pt idx="87643">
                  <c:v>87.643000000000029</c:v>
                </c:pt>
                <c:pt idx="87644">
                  <c:v>87.644000000000005</c:v>
                </c:pt>
                <c:pt idx="87645">
                  <c:v>87.645000000000039</c:v>
                </c:pt>
                <c:pt idx="87646">
                  <c:v>87.646000000000015</c:v>
                </c:pt>
                <c:pt idx="87647">
                  <c:v>87.646999999999991</c:v>
                </c:pt>
                <c:pt idx="87648">
                  <c:v>87.648000000000025</c:v>
                </c:pt>
                <c:pt idx="87649">
                  <c:v>87.649000000000001</c:v>
                </c:pt>
                <c:pt idx="87650">
                  <c:v>87.650000000000034</c:v>
                </c:pt>
                <c:pt idx="87651">
                  <c:v>87.65100000000001</c:v>
                </c:pt>
                <c:pt idx="87652">
                  <c:v>87.652000000000044</c:v>
                </c:pt>
                <c:pt idx="87653">
                  <c:v>87.65300000000002</c:v>
                </c:pt>
                <c:pt idx="87654">
                  <c:v>87.653999999999996</c:v>
                </c:pt>
                <c:pt idx="87655">
                  <c:v>87.65500000000003</c:v>
                </c:pt>
                <c:pt idx="87656">
                  <c:v>87.656000000000006</c:v>
                </c:pt>
                <c:pt idx="87657">
                  <c:v>87.657000000000039</c:v>
                </c:pt>
                <c:pt idx="87658">
                  <c:v>87.658000000000015</c:v>
                </c:pt>
                <c:pt idx="87659">
                  <c:v>87.658999999999992</c:v>
                </c:pt>
                <c:pt idx="87660">
                  <c:v>87.660000000000025</c:v>
                </c:pt>
                <c:pt idx="87661">
                  <c:v>87.661000000000001</c:v>
                </c:pt>
                <c:pt idx="87662">
                  <c:v>87.662000000000035</c:v>
                </c:pt>
                <c:pt idx="87663">
                  <c:v>87.663000000000011</c:v>
                </c:pt>
                <c:pt idx="87664">
                  <c:v>87.664000000000044</c:v>
                </c:pt>
                <c:pt idx="87665">
                  <c:v>87.66500000000002</c:v>
                </c:pt>
                <c:pt idx="87666">
                  <c:v>87.665999999999997</c:v>
                </c:pt>
                <c:pt idx="87667">
                  <c:v>87.66700000000003</c:v>
                </c:pt>
                <c:pt idx="87668">
                  <c:v>87.668000000000006</c:v>
                </c:pt>
                <c:pt idx="87669">
                  <c:v>87.66900000000004</c:v>
                </c:pt>
                <c:pt idx="87670">
                  <c:v>87.670000000000016</c:v>
                </c:pt>
                <c:pt idx="87671">
                  <c:v>87.670999999999992</c:v>
                </c:pt>
                <c:pt idx="87672">
                  <c:v>87.672000000000025</c:v>
                </c:pt>
                <c:pt idx="87673">
                  <c:v>87.673000000000002</c:v>
                </c:pt>
                <c:pt idx="87674">
                  <c:v>87.674000000000035</c:v>
                </c:pt>
                <c:pt idx="87675">
                  <c:v>87.675000000000011</c:v>
                </c:pt>
                <c:pt idx="87676">
                  <c:v>87.676000000000045</c:v>
                </c:pt>
                <c:pt idx="87677">
                  <c:v>87.677000000000021</c:v>
                </c:pt>
                <c:pt idx="87678">
                  <c:v>87.677999999999997</c:v>
                </c:pt>
                <c:pt idx="87679">
                  <c:v>87.67900000000003</c:v>
                </c:pt>
                <c:pt idx="87680">
                  <c:v>87.68</c:v>
                </c:pt>
                <c:pt idx="87681">
                  <c:v>87.68100000000004</c:v>
                </c:pt>
                <c:pt idx="87682">
                  <c:v>87.682000000000016</c:v>
                </c:pt>
                <c:pt idx="87683">
                  <c:v>87.682999999999993</c:v>
                </c:pt>
                <c:pt idx="87684">
                  <c:v>87.684000000000026</c:v>
                </c:pt>
                <c:pt idx="87685">
                  <c:v>87.685000000000002</c:v>
                </c:pt>
                <c:pt idx="87686">
                  <c:v>87.686000000000035</c:v>
                </c:pt>
                <c:pt idx="87687">
                  <c:v>87.687000000000012</c:v>
                </c:pt>
                <c:pt idx="87688">
                  <c:v>87.688000000000045</c:v>
                </c:pt>
                <c:pt idx="87689">
                  <c:v>87.689000000000021</c:v>
                </c:pt>
                <c:pt idx="87690">
                  <c:v>87.69</c:v>
                </c:pt>
                <c:pt idx="87691">
                  <c:v>87.691000000000031</c:v>
                </c:pt>
                <c:pt idx="87692">
                  <c:v>87.692000000000007</c:v>
                </c:pt>
                <c:pt idx="87693">
                  <c:v>87.69300000000004</c:v>
                </c:pt>
                <c:pt idx="87694">
                  <c:v>87.694000000000017</c:v>
                </c:pt>
                <c:pt idx="87695">
                  <c:v>87.694999999999993</c:v>
                </c:pt>
                <c:pt idx="87696">
                  <c:v>87.696000000000026</c:v>
                </c:pt>
                <c:pt idx="87697">
                  <c:v>87.697000000000003</c:v>
                </c:pt>
                <c:pt idx="87698">
                  <c:v>87.698000000000036</c:v>
                </c:pt>
                <c:pt idx="87699">
                  <c:v>87.699000000000012</c:v>
                </c:pt>
                <c:pt idx="87700">
                  <c:v>87.700000000000045</c:v>
                </c:pt>
                <c:pt idx="87701">
                  <c:v>87.701000000000022</c:v>
                </c:pt>
                <c:pt idx="87702">
                  <c:v>87.701999999999998</c:v>
                </c:pt>
                <c:pt idx="87703">
                  <c:v>87.703000000000031</c:v>
                </c:pt>
                <c:pt idx="87704">
                  <c:v>87.704000000000008</c:v>
                </c:pt>
                <c:pt idx="87705">
                  <c:v>87.705000000000041</c:v>
                </c:pt>
                <c:pt idx="87706">
                  <c:v>87.706000000000017</c:v>
                </c:pt>
                <c:pt idx="87707">
                  <c:v>87.706999999999994</c:v>
                </c:pt>
                <c:pt idx="87708">
                  <c:v>87.708000000000027</c:v>
                </c:pt>
                <c:pt idx="87709">
                  <c:v>87.709000000000003</c:v>
                </c:pt>
                <c:pt idx="87710">
                  <c:v>87.710000000000036</c:v>
                </c:pt>
                <c:pt idx="87711">
                  <c:v>87.711000000000013</c:v>
                </c:pt>
                <c:pt idx="87712">
                  <c:v>87.712000000000046</c:v>
                </c:pt>
                <c:pt idx="87713">
                  <c:v>87.713000000000022</c:v>
                </c:pt>
                <c:pt idx="87714">
                  <c:v>87.713999999999999</c:v>
                </c:pt>
                <c:pt idx="87715">
                  <c:v>87.715000000000032</c:v>
                </c:pt>
                <c:pt idx="87716">
                  <c:v>87.716000000000008</c:v>
                </c:pt>
                <c:pt idx="87717">
                  <c:v>87.717000000000041</c:v>
                </c:pt>
                <c:pt idx="87718">
                  <c:v>87.718000000000018</c:v>
                </c:pt>
                <c:pt idx="87719">
                  <c:v>87.718999999999994</c:v>
                </c:pt>
                <c:pt idx="87720">
                  <c:v>87.720000000000027</c:v>
                </c:pt>
                <c:pt idx="87721">
                  <c:v>87.721000000000004</c:v>
                </c:pt>
                <c:pt idx="87722">
                  <c:v>87.722000000000037</c:v>
                </c:pt>
                <c:pt idx="87723">
                  <c:v>87.723000000000013</c:v>
                </c:pt>
                <c:pt idx="87724">
                  <c:v>87.724000000000046</c:v>
                </c:pt>
                <c:pt idx="87725">
                  <c:v>87.725000000000023</c:v>
                </c:pt>
                <c:pt idx="87726">
                  <c:v>87.725999999999999</c:v>
                </c:pt>
                <c:pt idx="87727">
                  <c:v>87.727000000000032</c:v>
                </c:pt>
                <c:pt idx="87728">
                  <c:v>87.728000000000009</c:v>
                </c:pt>
                <c:pt idx="87729">
                  <c:v>87.729000000000042</c:v>
                </c:pt>
                <c:pt idx="87730">
                  <c:v>87.730000000000018</c:v>
                </c:pt>
                <c:pt idx="87731">
                  <c:v>87.730999999999995</c:v>
                </c:pt>
                <c:pt idx="87732">
                  <c:v>87.732000000000028</c:v>
                </c:pt>
                <c:pt idx="87733">
                  <c:v>87.733000000000004</c:v>
                </c:pt>
                <c:pt idx="87734">
                  <c:v>87.734000000000037</c:v>
                </c:pt>
                <c:pt idx="87735">
                  <c:v>87.735000000000014</c:v>
                </c:pt>
                <c:pt idx="87736">
                  <c:v>87.73599999999999</c:v>
                </c:pt>
                <c:pt idx="87737">
                  <c:v>87.737000000000023</c:v>
                </c:pt>
                <c:pt idx="87738">
                  <c:v>87.738</c:v>
                </c:pt>
                <c:pt idx="87739">
                  <c:v>87.739000000000033</c:v>
                </c:pt>
                <c:pt idx="87740">
                  <c:v>87.740000000000009</c:v>
                </c:pt>
                <c:pt idx="87741">
                  <c:v>87.741000000000042</c:v>
                </c:pt>
                <c:pt idx="87742">
                  <c:v>87.742000000000019</c:v>
                </c:pt>
                <c:pt idx="87743">
                  <c:v>87.742999999999995</c:v>
                </c:pt>
                <c:pt idx="87744">
                  <c:v>87.744000000000028</c:v>
                </c:pt>
                <c:pt idx="87745">
                  <c:v>87.745000000000005</c:v>
                </c:pt>
                <c:pt idx="87746">
                  <c:v>87.746000000000038</c:v>
                </c:pt>
                <c:pt idx="87747">
                  <c:v>87.747000000000014</c:v>
                </c:pt>
                <c:pt idx="87748">
                  <c:v>87.74799999999999</c:v>
                </c:pt>
                <c:pt idx="87749">
                  <c:v>87.749000000000024</c:v>
                </c:pt>
                <c:pt idx="87750">
                  <c:v>87.75</c:v>
                </c:pt>
                <c:pt idx="87751">
                  <c:v>87.751000000000033</c:v>
                </c:pt>
                <c:pt idx="87752">
                  <c:v>87.75200000000001</c:v>
                </c:pt>
                <c:pt idx="87753">
                  <c:v>87.753000000000043</c:v>
                </c:pt>
                <c:pt idx="87754">
                  <c:v>87.754000000000019</c:v>
                </c:pt>
                <c:pt idx="87755">
                  <c:v>87.754999999999995</c:v>
                </c:pt>
                <c:pt idx="87756">
                  <c:v>87.756000000000029</c:v>
                </c:pt>
                <c:pt idx="87757">
                  <c:v>87.757000000000005</c:v>
                </c:pt>
                <c:pt idx="87758">
                  <c:v>87.758000000000038</c:v>
                </c:pt>
                <c:pt idx="87759">
                  <c:v>87.759000000000015</c:v>
                </c:pt>
                <c:pt idx="87760">
                  <c:v>87.759999999999991</c:v>
                </c:pt>
                <c:pt idx="87761">
                  <c:v>87.761000000000024</c:v>
                </c:pt>
                <c:pt idx="87762">
                  <c:v>87.762</c:v>
                </c:pt>
                <c:pt idx="87763">
                  <c:v>87.763000000000034</c:v>
                </c:pt>
                <c:pt idx="87764">
                  <c:v>87.76400000000001</c:v>
                </c:pt>
                <c:pt idx="87765">
                  <c:v>87.765000000000043</c:v>
                </c:pt>
                <c:pt idx="87766">
                  <c:v>87.76600000000002</c:v>
                </c:pt>
                <c:pt idx="87767">
                  <c:v>87.766999999999996</c:v>
                </c:pt>
                <c:pt idx="87768">
                  <c:v>87.768000000000029</c:v>
                </c:pt>
                <c:pt idx="87769">
                  <c:v>87.769000000000005</c:v>
                </c:pt>
                <c:pt idx="87770">
                  <c:v>87.770000000000039</c:v>
                </c:pt>
                <c:pt idx="87771">
                  <c:v>87.771000000000015</c:v>
                </c:pt>
                <c:pt idx="87772">
                  <c:v>87.771999999999991</c:v>
                </c:pt>
                <c:pt idx="87773">
                  <c:v>87.773000000000025</c:v>
                </c:pt>
                <c:pt idx="87774">
                  <c:v>87.774000000000001</c:v>
                </c:pt>
                <c:pt idx="87775">
                  <c:v>87.775000000000034</c:v>
                </c:pt>
                <c:pt idx="87776">
                  <c:v>87.77600000000001</c:v>
                </c:pt>
                <c:pt idx="87777">
                  <c:v>87.777000000000044</c:v>
                </c:pt>
                <c:pt idx="87778">
                  <c:v>87.77800000000002</c:v>
                </c:pt>
                <c:pt idx="87779">
                  <c:v>87.778999999999996</c:v>
                </c:pt>
                <c:pt idx="87780">
                  <c:v>87.78000000000003</c:v>
                </c:pt>
                <c:pt idx="87781">
                  <c:v>87.781000000000006</c:v>
                </c:pt>
                <c:pt idx="87782">
                  <c:v>87.782000000000039</c:v>
                </c:pt>
                <c:pt idx="87783">
                  <c:v>87.783000000000015</c:v>
                </c:pt>
                <c:pt idx="87784">
                  <c:v>87.783999999999992</c:v>
                </c:pt>
                <c:pt idx="87785">
                  <c:v>87.785000000000025</c:v>
                </c:pt>
                <c:pt idx="87786">
                  <c:v>87.786000000000001</c:v>
                </c:pt>
                <c:pt idx="87787">
                  <c:v>87.787000000000035</c:v>
                </c:pt>
                <c:pt idx="87788">
                  <c:v>87.788000000000011</c:v>
                </c:pt>
                <c:pt idx="87789">
                  <c:v>87.789000000000044</c:v>
                </c:pt>
                <c:pt idx="87790">
                  <c:v>87.79000000000002</c:v>
                </c:pt>
                <c:pt idx="87791">
                  <c:v>87.790999999999997</c:v>
                </c:pt>
                <c:pt idx="87792">
                  <c:v>87.79200000000003</c:v>
                </c:pt>
                <c:pt idx="87793">
                  <c:v>87.793000000000006</c:v>
                </c:pt>
                <c:pt idx="87794">
                  <c:v>87.79400000000004</c:v>
                </c:pt>
                <c:pt idx="87795">
                  <c:v>87.795000000000016</c:v>
                </c:pt>
                <c:pt idx="87796">
                  <c:v>87.795999999999992</c:v>
                </c:pt>
                <c:pt idx="87797">
                  <c:v>87.797000000000025</c:v>
                </c:pt>
                <c:pt idx="87798">
                  <c:v>87.798000000000002</c:v>
                </c:pt>
                <c:pt idx="87799">
                  <c:v>87.799000000000035</c:v>
                </c:pt>
                <c:pt idx="87800">
                  <c:v>87.800000000000011</c:v>
                </c:pt>
                <c:pt idx="87801">
                  <c:v>87.801000000000045</c:v>
                </c:pt>
                <c:pt idx="87802">
                  <c:v>87.802000000000021</c:v>
                </c:pt>
                <c:pt idx="87803">
                  <c:v>87.802999999999997</c:v>
                </c:pt>
                <c:pt idx="87804">
                  <c:v>87.80400000000003</c:v>
                </c:pt>
                <c:pt idx="87805">
                  <c:v>87.805000000000007</c:v>
                </c:pt>
                <c:pt idx="87806">
                  <c:v>87.80600000000004</c:v>
                </c:pt>
                <c:pt idx="87807">
                  <c:v>87.807000000000016</c:v>
                </c:pt>
                <c:pt idx="87808">
                  <c:v>87.807999999999993</c:v>
                </c:pt>
                <c:pt idx="87809">
                  <c:v>87.809000000000026</c:v>
                </c:pt>
                <c:pt idx="87810">
                  <c:v>87.81</c:v>
                </c:pt>
                <c:pt idx="87811">
                  <c:v>87.811000000000035</c:v>
                </c:pt>
                <c:pt idx="87812">
                  <c:v>87.812000000000012</c:v>
                </c:pt>
                <c:pt idx="87813">
                  <c:v>87.813000000000045</c:v>
                </c:pt>
                <c:pt idx="87814">
                  <c:v>87.814000000000021</c:v>
                </c:pt>
                <c:pt idx="87815">
                  <c:v>87.814999999999998</c:v>
                </c:pt>
                <c:pt idx="87816">
                  <c:v>87.816000000000031</c:v>
                </c:pt>
                <c:pt idx="87817">
                  <c:v>87.817000000000007</c:v>
                </c:pt>
                <c:pt idx="87818">
                  <c:v>87.81800000000004</c:v>
                </c:pt>
                <c:pt idx="87819">
                  <c:v>87.819000000000017</c:v>
                </c:pt>
                <c:pt idx="87820">
                  <c:v>87.82</c:v>
                </c:pt>
                <c:pt idx="87821">
                  <c:v>87.821000000000026</c:v>
                </c:pt>
                <c:pt idx="87822">
                  <c:v>87.822000000000003</c:v>
                </c:pt>
                <c:pt idx="87823">
                  <c:v>87.823000000000036</c:v>
                </c:pt>
                <c:pt idx="87824">
                  <c:v>87.824000000000012</c:v>
                </c:pt>
                <c:pt idx="87825">
                  <c:v>87.825000000000045</c:v>
                </c:pt>
                <c:pt idx="87826">
                  <c:v>87.826000000000022</c:v>
                </c:pt>
                <c:pt idx="87827">
                  <c:v>87.826999999999998</c:v>
                </c:pt>
                <c:pt idx="87828">
                  <c:v>87.828000000000031</c:v>
                </c:pt>
                <c:pt idx="87829">
                  <c:v>87.829000000000008</c:v>
                </c:pt>
                <c:pt idx="87830">
                  <c:v>87.830000000000041</c:v>
                </c:pt>
                <c:pt idx="87831">
                  <c:v>87.831000000000017</c:v>
                </c:pt>
                <c:pt idx="87832">
                  <c:v>87.831999999999994</c:v>
                </c:pt>
                <c:pt idx="87833">
                  <c:v>87.833000000000027</c:v>
                </c:pt>
                <c:pt idx="87834">
                  <c:v>87.834000000000003</c:v>
                </c:pt>
                <c:pt idx="87835">
                  <c:v>87.835000000000036</c:v>
                </c:pt>
                <c:pt idx="87836">
                  <c:v>87.836000000000013</c:v>
                </c:pt>
                <c:pt idx="87837">
                  <c:v>87.837000000000046</c:v>
                </c:pt>
                <c:pt idx="87838">
                  <c:v>87.838000000000022</c:v>
                </c:pt>
                <c:pt idx="87839">
                  <c:v>87.838999999999999</c:v>
                </c:pt>
                <c:pt idx="87840">
                  <c:v>87.840000000000032</c:v>
                </c:pt>
                <c:pt idx="87841">
                  <c:v>87.841000000000008</c:v>
                </c:pt>
                <c:pt idx="87842">
                  <c:v>87.842000000000041</c:v>
                </c:pt>
                <c:pt idx="87843">
                  <c:v>87.843000000000018</c:v>
                </c:pt>
                <c:pt idx="87844">
                  <c:v>87.843999999999994</c:v>
                </c:pt>
                <c:pt idx="87845">
                  <c:v>87.845000000000027</c:v>
                </c:pt>
                <c:pt idx="87846">
                  <c:v>87.846000000000004</c:v>
                </c:pt>
                <c:pt idx="87847">
                  <c:v>87.847000000000037</c:v>
                </c:pt>
                <c:pt idx="87848">
                  <c:v>87.848000000000013</c:v>
                </c:pt>
                <c:pt idx="87849">
                  <c:v>87.849000000000046</c:v>
                </c:pt>
                <c:pt idx="87850">
                  <c:v>87.850000000000023</c:v>
                </c:pt>
                <c:pt idx="87851">
                  <c:v>87.850999999999999</c:v>
                </c:pt>
                <c:pt idx="87852">
                  <c:v>87.852000000000032</c:v>
                </c:pt>
                <c:pt idx="87853">
                  <c:v>87.853000000000009</c:v>
                </c:pt>
                <c:pt idx="87854">
                  <c:v>87.854000000000042</c:v>
                </c:pt>
                <c:pt idx="87855">
                  <c:v>87.855000000000018</c:v>
                </c:pt>
                <c:pt idx="87856">
                  <c:v>87.855999999999995</c:v>
                </c:pt>
                <c:pt idx="87857">
                  <c:v>87.857000000000028</c:v>
                </c:pt>
                <c:pt idx="87858">
                  <c:v>87.858000000000004</c:v>
                </c:pt>
                <c:pt idx="87859">
                  <c:v>87.859000000000037</c:v>
                </c:pt>
                <c:pt idx="87860">
                  <c:v>87.860000000000014</c:v>
                </c:pt>
                <c:pt idx="87861">
                  <c:v>87.86099999999999</c:v>
                </c:pt>
                <c:pt idx="87862">
                  <c:v>87.862000000000023</c:v>
                </c:pt>
                <c:pt idx="87863">
                  <c:v>87.863</c:v>
                </c:pt>
                <c:pt idx="87864">
                  <c:v>87.864000000000033</c:v>
                </c:pt>
                <c:pt idx="87865">
                  <c:v>87.865000000000009</c:v>
                </c:pt>
                <c:pt idx="87866">
                  <c:v>87.866000000000042</c:v>
                </c:pt>
                <c:pt idx="87867">
                  <c:v>87.867000000000019</c:v>
                </c:pt>
                <c:pt idx="87868">
                  <c:v>87.867999999999995</c:v>
                </c:pt>
                <c:pt idx="87869">
                  <c:v>87.869000000000028</c:v>
                </c:pt>
                <c:pt idx="87870">
                  <c:v>87.87</c:v>
                </c:pt>
                <c:pt idx="87871">
                  <c:v>87.871000000000038</c:v>
                </c:pt>
                <c:pt idx="87872">
                  <c:v>87.872000000000014</c:v>
                </c:pt>
                <c:pt idx="87873">
                  <c:v>87.87299999999999</c:v>
                </c:pt>
                <c:pt idx="87874">
                  <c:v>87.874000000000024</c:v>
                </c:pt>
                <c:pt idx="87875">
                  <c:v>87.875</c:v>
                </c:pt>
                <c:pt idx="87876">
                  <c:v>87.876000000000033</c:v>
                </c:pt>
                <c:pt idx="87877">
                  <c:v>87.87700000000001</c:v>
                </c:pt>
                <c:pt idx="87878">
                  <c:v>87.878000000000043</c:v>
                </c:pt>
                <c:pt idx="87879">
                  <c:v>87.879000000000019</c:v>
                </c:pt>
                <c:pt idx="87880">
                  <c:v>87.88</c:v>
                </c:pt>
                <c:pt idx="87881">
                  <c:v>87.881000000000029</c:v>
                </c:pt>
                <c:pt idx="87882">
                  <c:v>87.882000000000005</c:v>
                </c:pt>
                <c:pt idx="87883">
                  <c:v>87.883000000000038</c:v>
                </c:pt>
                <c:pt idx="87884">
                  <c:v>87.884000000000015</c:v>
                </c:pt>
                <c:pt idx="87885">
                  <c:v>87.884999999999991</c:v>
                </c:pt>
                <c:pt idx="87886">
                  <c:v>87.886000000000024</c:v>
                </c:pt>
                <c:pt idx="87887">
                  <c:v>87.887</c:v>
                </c:pt>
                <c:pt idx="87888">
                  <c:v>87.888000000000034</c:v>
                </c:pt>
                <c:pt idx="87889">
                  <c:v>87.88900000000001</c:v>
                </c:pt>
                <c:pt idx="87890">
                  <c:v>87.890000000000043</c:v>
                </c:pt>
                <c:pt idx="87891">
                  <c:v>87.89100000000002</c:v>
                </c:pt>
                <c:pt idx="87892">
                  <c:v>87.891999999999996</c:v>
                </c:pt>
                <c:pt idx="87893">
                  <c:v>87.893000000000029</c:v>
                </c:pt>
                <c:pt idx="87894">
                  <c:v>87.894000000000005</c:v>
                </c:pt>
                <c:pt idx="87895">
                  <c:v>87.895000000000039</c:v>
                </c:pt>
                <c:pt idx="87896">
                  <c:v>87.896000000000015</c:v>
                </c:pt>
                <c:pt idx="87897">
                  <c:v>87.896999999999991</c:v>
                </c:pt>
                <c:pt idx="87898">
                  <c:v>87.898000000000025</c:v>
                </c:pt>
                <c:pt idx="87899">
                  <c:v>87.899000000000001</c:v>
                </c:pt>
                <c:pt idx="87900">
                  <c:v>87.900000000000034</c:v>
                </c:pt>
                <c:pt idx="87901">
                  <c:v>87.90100000000001</c:v>
                </c:pt>
                <c:pt idx="87902">
                  <c:v>87.902000000000044</c:v>
                </c:pt>
                <c:pt idx="87903">
                  <c:v>87.90300000000002</c:v>
                </c:pt>
                <c:pt idx="87904">
                  <c:v>87.903999999999996</c:v>
                </c:pt>
                <c:pt idx="87905">
                  <c:v>87.90500000000003</c:v>
                </c:pt>
                <c:pt idx="87906">
                  <c:v>87.906000000000006</c:v>
                </c:pt>
                <c:pt idx="87907">
                  <c:v>87.907000000000039</c:v>
                </c:pt>
                <c:pt idx="87908">
                  <c:v>87.908000000000015</c:v>
                </c:pt>
                <c:pt idx="87909">
                  <c:v>87.908999999999992</c:v>
                </c:pt>
                <c:pt idx="87910">
                  <c:v>87.910000000000025</c:v>
                </c:pt>
                <c:pt idx="87911">
                  <c:v>87.911000000000001</c:v>
                </c:pt>
                <c:pt idx="87912">
                  <c:v>87.912000000000035</c:v>
                </c:pt>
                <c:pt idx="87913">
                  <c:v>87.913000000000011</c:v>
                </c:pt>
                <c:pt idx="87914">
                  <c:v>87.914000000000044</c:v>
                </c:pt>
                <c:pt idx="87915">
                  <c:v>87.91500000000002</c:v>
                </c:pt>
                <c:pt idx="87916">
                  <c:v>87.915999999999997</c:v>
                </c:pt>
                <c:pt idx="87917">
                  <c:v>87.91700000000003</c:v>
                </c:pt>
                <c:pt idx="87918">
                  <c:v>87.918000000000006</c:v>
                </c:pt>
                <c:pt idx="87919">
                  <c:v>87.91900000000004</c:v>
                </c:pt>
                <c:pt idx="87920">
                  <c:v>87.920000000000016</c:v>
                </c:pt>
                <c:pt idx="87921">
                  <c:v>87.920999999999992</c:v>
                </c:pt>
                <c:pt idx="87922">
                  <c:v>87.922000000000025</c:v>
                </c:pt>
                <c:pt idx="87923">
                  <c:v>87.923000000000002</c:v>
                </c:pt>
                <c:pt idx="87924">
                  <c:v>87.924000000000035</c:v>
                </c:pt>
                <c:pt idx="87925">
                  <c:v>87.925000000000011</c:v>
                </c:pt>
                <c:pt idx="87926">
                  <c:v>87.926000000000045</c:v>
                </c:pt>
                <c:pt idx="87927">
                  <c:v>87.927000000000021</c:v>
                </c:pt>
                <c:pt idx="87928">
                  <c:v>87.927999999999997</c:v>
                </c:pt>
                <c:pt idx="87929">
                  <c:v>87.92900000000003</c:v>
                </c:pt>
                <c:pt idx="87930">
                  <c:v>87.93</c:v>
                </c:pt>
                <c:pt idx="87931">
                  <c:v>87.93100000000004</c:v>
                </c:pt>
                <c:pt idx="87932">
                  <c:v>87.932000000000016</c:v>
                </c:pt>
                <c:pt idx="87933">
                  <c:v>87.932999999999993</c:v>
                </c:pt>
                <c:pt idx="87934">
                  <c:v>87.934000000000026</c:v>
                </c:pt>
                <c:pt idx="87935">
                  <c:v>87.935000000000002</c:v>
                </c:pt>
                <c:pt idx="87936">
                  <c:v>87.936000000000035</c:v>
                </c:pt>
                <c:pt idx="87937">
                  <c:v>87.937000000000012</c:v>
                </c:pt>
                <c:pt idx="87938">
                  <c:v>87.938000000000045</c:v>
                </c:pt>
                <c:pt idx="87939">
                  <c:v>87.939000000000021</c:v>
                </c:pt>
                <c:pt idx="87940">
                  <c:v>87.94</c:v>
                </c:pt>
                <c:pt idx="87941">
                  <c:v>87.941000000000031</c:v>
                </c:pt>
                <c:pt idx="87942">
                  <c:v>87.942000000000007</c:v>
                </c:pt>
                <c:pt idx="87943">
                  <c:v>87.94300000000004</c:v>
                </c:pt>
                <c:pt idx="87944">
                  <c:v>87.944000000000017</c:v>
                </c:pt>
                <c:pt idx="87945">
                  <c:v>87.944999999999993</c:v>
                </c:pt>
                <c:pt idx="87946">
                  <c:v>87.946000000000026</c:v>
                </c:pt>
                <c:pt idx="87947">
                  <c:v>87.947000000000003</c:v>
                </c:pt>
                <c:pt idx="87948">
                  <c:v>87.948000000000036</c:v>
                </c:pt>
                <c:pt idx="87949">
                  <c:v>87.949000000000012</c:v>
                </c:pt>
                <c:pt idx="87950">
                  <c:v>87.950000000000045</c:v>
                </c:pt>
                <c:pt idx="87951">
                  <c:v>87.951000000000022</c:v>
                </c:pt>
                <c:pt idx="87952">
                  <c:v>87.951999999999998</c:v>
                </c:pt>
                <c:pt idx="87953">
                  <c:v>87.953000000000031</c:v>
                </c:pt>
                <c:pt idx="87954">
                  <c:v>87.954000000000008</c:v>
                </c:pt>
                <c:pt idx="87955">
                  <c:v>87.955000000000041</c:v>
                </c:pt>
                <c:pt idx="87956">
                  <c:v>87.956000000000017</c:v>
                </c:pt>
                <c:pt idx="87957">
                  <c:v>87.956999999999994</c:v>
                </c:pt>
                <c:pt idx="87958">
                  <c:v>87.958000000000027</c:v>
                </c:pt>
                <c:pt idx="87959">
                  <c:v>87.959000000000003</c:v>
                </c:pt>
                <c:pt idx="87960">
                  <c:v>87.960000000000036</c:v>
                </c:pt>
                <c:pt idx="87961">
                  <c:v>87.961000000000013</c:v>
                </c:pt>
                <c:pt idx="87962">
                  <c:v>87.962000000000046</c:v>
                </c:pt>
                <c:pt idx="87963">
                  <c:v>87.963000000000022</c:v>
                </c:pt>
                <c:pt idx="87964">
                  <c:v>87.963999999999999</c:v>
                </c:pt>
                <c:pt idx="87965">
                  <c:v>87.965000000000032</c:v>
                </c:pt>
                <c:pt idx="87966">
                  <c:v>87.966000000000008</c:v>
                </c:pt>
                <c:pt idx="87967">
                  <c:v>87.967000000000041</c:v>
                </c:pt>
                <c:pt idx="87968">
                  <c:v>87.968000000000018</c:v>
                </c:pt>
                <c:pt idx="87969">
                  <c:v>87.968999999999994</c:v>
                </c:pt>
                <c:pt idx="87970">
                  <c:v>87.970000000000027</c:v>
                </c:pt>
                <c:pt idx="87971">
                  <c:v>87.971000000000004</c:v>
                </c:pt>
                <c:pt idx="87972">
                  <c:v>87.972000000000037</c:v>
                </c:pt>
                <c:pt idx="87973">
                  <c:v>87.973000000000013</c:v>
                </c:pt>
                <c:pt idx="87974">
                  <c:v>87.974000000000046</c:v>
                </c:pt>
                <c:pt idx="87975">
                  <c:v>87.975000000000023</c:v>
                </c:pt>
                <c:pt idx="87976">
                  <c:v>87.975999999999999</c:v>
                </c:pt>
                <c:pt idx="87977">
                  <c:v>87.977000000000032</c:v>
                </c:pt>
                <c:pt idx="87978">
                  <c:v>87.978000000000009</c:v>
                </c:pt>
                <c:pt idx="87979">
                  <c:v>87.979000000000042</c:v>
                </c:pt>
                <c:pt idx="87980">
                  <c:v>87.980000000000018</c:v>
                </c:pt>
                <c:pt idx="87981">
                  <c:v>87.980999999999995</c:v>
                </c:pt>
                <c:pt idx="87982">
                  <c:v>87.982000000000028</c:v>
                </c:pt>
                <c:pt idx="87983">
                  <c:v>87.983000000000004</c:v>
                </c:pt>
                <c:pt idx="87984">
                  <c:v>87.984000000000037</c:v>
                </c:pt>
                <c:pt idx="87985">
                  <c:v>87.985000000000014</c:v>
                </c:pt>
                <c:pt idx="87986">
                  <c:v>87.98599999999999</c:v>
                </c:pt>
                <c:pt idx="87987">
                  <c:v>87.987000000000023</c:v>
                </c:pt>
                <c:pt idx="87988">
                  <c:v>87.988</c:v>
                </c:pt>
                <c:pt idx="87989">
                  <c:v>87.989000000000033</c:v>
                </c:pt>
                <c:pt idx="87990">
                  <c:v>87.990000000000009</c:v>
                </c:pt>
                <c:pt idx="87991">
                  <c:v>87.991000000000042</c:v>
                </c:pt>
                <c:pt idx="87992">
                  <c:v>87.992000000000019</c:v>
                </c:pt>
                <c:pt idx="87993">
                  <c:v>87.992999999999995</c:v>
                </c:pt>
                <c:pt idx="87994">
                  <c:v>87.994000000000028</c:v>
                </c:pt>
                <c:pt idx="87995">
                  <c:v>87.995000000000005</c:v>
                </c:pt>
                <c:pt idx="87996">
                  <c:v>87.996000000000038</c:v>
                </c:pt>
                <c:pt idx="87997">
                  <c:v>87.997000000000014</c:v>
                </c:pt>
                <c:pt idx="87998">
                  <c:v>87.99799999999999</c:v>
                </c:pt>
                <c:pt idx="87999">
                  <c:v>87.999000000000024</c:v>
                </c:pt>
                <c:pt idx="88000">
                  <c:v>88</c:v>
                </c:pt>
                <c:pt idx="88001">
                  <c:v>88.001000000000033</c:v>
                </c:pt>
                <c:pt idx="88002">
                  <c:v>88.00200000000001</c:v>
                </c:pt>
                <c:pt idx="88003">
                  <c:v>88.003000000000043</c:v>
                </c:pt>
                <c:pt idx="88004">
                  <c:v>88.004000000000019</c:v>
                </c:pt>
                <c:pt idx="88005">
                  <c:v>88.004999999999995</c:v>
                </c:pt>
                <c:pt idx="88006">
                  <c:v>88.006000000000029</c:v>
                </c:pt>
                <c:pt idx="88007">
                  <c:v>88.007000000000005</c:v>
                </c:pt>
                <c:pt idx="88008">
                  <c:v>88.008000000000038</c:v>
                </c:pt>
                <c:pt idx="88009">
                  <c:v>88.009000000000015</c:v>
                </c:pt>
                <c:pt idx="88010">
                  <c:v>88.009999999999991</c:v>
                </c:pt>
                <c:pt idx="88011">
                  <c:v>88.011000000000024</c:v>
                </c:pt>
                <c:pt idx="88012">
                  <c:v>88.012</c:v>
                </c:pt>
                <c:pt idx="88013">
                  <c:v>88.013000000000034</c:v>
                </c:pt>
                <c:pt idx="88014">
                  <c:v>88.01400000000001</c:v>
                </c:pt>
                <c:pt idx="88015">
                  <c:v>88.015000000000043</c:v>
                </c:pt>
                <c:pt idx="88016">
                  <c:v>88.01600000000002</c:v>
                </c:pt>
                <c:pt idx="88017">
                  <c:v>88.016999999999996</c:v>
                </c:pt>
                <c:pt idx="88018">
                  <c:v>88.018000000000029</c:v>
                </c:pt>
                <c:pt idx="88019">
                  <c:v>88.019000000000005</c:v>
                </c:pt>
                <c:pt idx="88020">
                  <c:v>88.020000000000039</c:v>
                </c:pt>
                <c:pt idx="88021">
                  <c:v>88.021000000000015</c:v>
                </c:pt>
                <c:pt idx="88022">
                  <c:v>88.021999999999991</c:v>
                </c:pt>
                <c:pt idx="88023">
                  <c:v>88.023000000000025</c:v>
                </c:pt>
                <c:pt idx="88024">
                  <c:v>88.024000000000001</c:v>
                </c:pt>
                <c:pt idx="88025">
                  <c:v>88.025000000000034</c:v>
                </c:pt>
                <c:pt idx="88026">
                  <c:v>88.02600000000001</c:v>
                </c:pt>
                <c:pt idx="88027">
                  <c:v>88.027000000000044</c:v>
                </c:pt>
                <c:pt idx="88028">
                  <c:v>88.02800000000002</c:v>
                </c:pt>
                <c:pt idx="88029">
                  <c:v>88.028999999999996</c:v>
                </c:pt>
                <c:pt idx="88030">
                  <c:v>88.03000000000003</c:v>
                </c:pt>
                <c:pt idx="88031">
                  <c:v>88.031000000000006</c:v>
                </c:pt>
                <c:pt idx="88032">
                  <c:v>88.032000000000039</c:v>
                </c:pt>
                <c:pt idx="88033">
                  <c:v>88.033000000000015</c:v>
                </c:pt>
                <c:pt idx="88034">
                  <c:v>88.033999999999992</c:v>
                </c:pt>
                <c:pt idx="88035">
                  <c:v>88.035000000000025</c:v>
                </c:pt>
                <c:pt idx="88036">
                  <c:v>88.036000000000001</c:v>
                </c:pt>
                <c:pt idx="88037">
                  <c:v>88.037000000000035</c:v>
                </c:pt>
                <c:pt idx="88038">
                  <c:v>88.038000000000011</c:v>
                </c:pt>
                <c:pt idx="88039">
                  <c:v>88.039000000000044</c:v>
                </c:pt>
                <c:pt idx="88040">
                  <c:v>88.04000000000002</c:v>
                </c:pt>
                <c:pt idx="88041">
                  <c:v>88.040999999999997</c:v>
                </c:pt>
                <c:pt idx="88042">
                  <c:v>88.04200000000003</c:v>
                </c:pt>
                <c:pt idx="88043">
                  <c:v>88.043000000000006</c:v>
                </c:pt>
                <c:pt idx="88044">
                  <c:v>88.04400000000004</c:v>
                </c:pt>
                <c:pt idx="88045">
                  <c:v>88.045000000000016</c:v>
                </c:pt>
                <c:pt idx="88046">
                  <c:v>88.045999999999992</c:v>
                </c:pt>
                <c:pt idx="88047">
                  <c:v>88.047000000000025</c:v>
                </c:pt>
                <c:pt idx="88048">
                  <c:v>88.048000000000002</c:v>
                </c:pt>
                <c:pt idx="88049">
                  <c:v>88.049000000000035</c:v>
                </c:pt>
                <c:pt idx="88050">
                  <c:v>88.050000000000011</c:v>
                </c:pt>
                <c:pt idx="88051">
                  <c:v>88.051000000000045</c:v>
                </c:pt>
                <c:pt idx="88052">
                  <c:v>88.052000000000021</c:v>
                </c:pt>
                <c:pt idx="88053">
                  <c:v>88.052999999999997</c:v>
                </c:pt>
                <c:pt idx="88054">
                  <c:v>88.05400000000003</c:v>
                </c:pt>
                <c:pt idx="88055">
                  <c:v>88.055000000000007</c:v>
                </c:pt>
                <c:pt idx="88056">
                  <c:v>88.05600000000004</c:v>
                </c:pt>
                <c:pt idx="88057">
                  <c:v>88.057000000000016</c:v>
                </c:pt>
                <c:pt idx="88058">
                  <c:v>88.057999999999993</c:v>
                </c:pt>
                <c:pt idx="88059">
                  <c:v>88.059000000000026</c:v>
                </c:pt>
                <c:pt idx="88060">
                  <c:v>88.06</c:v>
                </c:pt>
                <c:pt idx="88061">
                  <c:v>88.061000000000035</c:v>
                </c:pt>
                <c:pt idx="88062">
                  <c:v>88.062000000000012</c:v>
                </c:pt>
                <c:pt idx="88063">
                  <c:v>88.063000000000045</c:v>
                </c:pt>
                <c:pt idx="88064">
                  <c:v>88.064000000000021</c:v>
                </c:pt>
                <c:pt idx="88065">
                  <c:v>88.064999999999998</c:v>
                </c:pt>
                <c:pt idx="88066">
                  <c:v>88.066000000000031</c:v>
                </c:pt>
                <c:pt idx="88067">
                  <c:v>88.067000000000007</c:v>
                </c:pt>
                <c:pt idx="88068">
                  <c:v>88.06800000000004</c:v>
                </c:pt>
                <c:pt idx="88069">
                  <c:v>88.069000000000017</c:v>
                </c:pt>
                <c:pt idx="88070">
                  <c:v>88.07</c:v>
                </c:pt>
                <c:pt idx="88071">
                  <c:v>88.071000000000026</c:v>
                </c:pt>
                <c:pt idx="88072">
                  <c:v>88.072000000000003</c:v>
                </c:pt>
                <c:pt idx="88073">
                  <c:v>88.073000000000036</c:v>
                </c:pt>
                <c:pt idx="88074">
                  <c:v>88.074000000000012</c:v>
                </c:pt>
                <c:pt idx="88075">
                  <c:v>88.075000000000045</c:v>
                </c:pt>
                <c:pt idx="88076">
                  <c:v>88.076000000000022</c:v>
                </c:pt>
                <c:pt idx="88077">
                  <c:v>88.076999999999998</c:v>
                </c:pt>
                <c:pt idx="88078">
                  <c:v>88.078000000000031</c:v>
                </c:pt>
                <c:pt idx="88079">
                  <c:v>88.079000000000008</c:v>
                </c:pt>
                <c:pt idx="88080">
                  <c:v>88.080000000000041</c:v>
                </c:pt>
                <c:pt idx="88081">
                  <c:v>88.081000000000017</c:v>
                </c:pt>
                <c:pt idx="88082">
                  <c:v>88.081999999999994</c:v>
                </c:pt>
                <c:pt idx="88083">
                  <c:v>88.083000000000027</c:v>
                </c:pt>
                <c:pt idx="88084">
                  <c:v>88.084000000000003</c:v>
                </c:pt>
                <c:pt idx="88085">
                  <c:v>88.085000000000036</c:v>
                </c:pt>
                <c:pt idx="88086">
                  <c:v>88.086000000000013</c:v>
                </c:pt>
                <c:pt idx="88087">
                  <c:v>88.087000000000046</c:v>
                </c:pt>
                <c:pt idx="88088">
                  <c:v>88.088000000000022</c:v>
                </c:pt>
                <c:pt idx="88089">
                  <c:v>88.088999999999999</c:v>
                </c:pt>
                <c:pt idx="88090">
                  <c:v>88.090000000000032</c:v>
                </c:pt>
                <c:pt idx="88091">
                  <c:v>88.091000000000008</c:v>
                </c:pt>
                <c:pt idx="88092">
                  <c:v>88.092000000000041</c:v>
                </c:pt>
                <c:pt idx="88093">
                  <c:v>88.093000000000018</c:v>
                </c:pt>
                <c:pt idx="88094">
                  <c:v>88.093999999999994</c:v>
                </c:pt>
                <c:pt idx="88095">
                  <c:v>88.095000000000027</c:v>
                </c:pt>
                <c:pt idx="88096">
                  <c:v>88.096000000000004</c:v>
                </c:pt>
                <c:pt idx="88097">
                  <c:v>88.097000000000037</c:v>
                </c:pt>
                <c:pt idx="88098">
                  <c:v>88.098000000000013</c:v>
                </c:pt>
                <c:pt idx="88099">
                  <c:v>88.099000000000046</c:v>
                </c:pt>
                <c:pt idx="88100">
                  <c:v>88.100000000000023</c:v>
                </c:pt>
                <c:pt idx="88101">
                  <c:v>88.100999999999999</c:v>
                </c:pt>
                <c:pt idx="88102">
                  <c:v>88.102000000000032</c:v>
                </c:pt>
                <c:pt idx="88103">
                  <c:v>88.103000000000009</c:v>
                </c:pt>
                <c:pt idx="88104">
                  <c:v>88.104000000000042</c:v>
                </c:pt>
                <c:pt idx="88105">
                  <c:v>88.105000000000018</c:v>
                </c:pt>
                <c:pt idx="88106">
                  <c:v>88.105999999999995</c:v>
                </c:pt>
                <c:pt idx="88107">
                  <c:v>88.107000000000028</c:v>
                </c:pt>
                <c:pt idx="88108">
                  <c:v>88.108000000000004</c:v>
                </c:pt>
                <c:pt idx="88109">
                  <c:v>88.109000000000037</c:v>
                </c:pt>
                <c:pt idx="88110">
                  <c:v>88.110000000000014</c:v>
                </c:pt>
                <c:pt idx="88111">
                  <c:v>88.11099999999999</c:v>
                </c:pt>
                <c:pt idx="88112">
                  <c:v>88.112000000000023</c:v>
                </c:pt>
                <c:pt idx="88113">
                  <c:v>88.113</c:v>
                </c:pt>
                <c:pt idx="88114">
                  <c:v>88.114000000000033</c:v>
                </c:pt>
                <c:pt idx="88115">
                  <c:v>88.115000000000009</c:v>
                </c:pt>
                <c:pt idx="88116">
                  <c:v>88.116000000000042</c:v>
                </c:pt>
                <c:pt idx="88117">
                  <c:v>88.117000000000019</c:v>
                </c:pt>
                <c:pt idx="88118">
                  <c:v>88.117999999999995</c:v>
                </c:pt>
                <c:pt idx="88119">
                  <c:v>88.119000000000028</c:v>
                </c:pt>
                <c:pt idx="88120">
                  <c:v>88.12</c:v>
                </c:pt>
                <c:pt idx="88121">
                  <c:v>88.121000000000038</c:v>
                </c:pt>
                <c:pt idx="88122">
                  <c:v>88.122000000000014</c:v>
                </c:pt>
                <c:pt idx="88123">
                  <c:v>88.12299999999999</c:v>
                </c:pt>
                <c:pt idx="88124">
                  <c:v>88.124000000000024</c:v>
                </c:pt>
                <c:pt idx="88125">
                  <c:v>88.125</c:v>
                </c:pt>
                <c:pt idx="88126">
                  <c:v>88.126000000000033</c:v>
                </c:pt>
                <c:pt idx="88127">
                  <c:v>88.12700000000001</c:v>
                </c:pt>
                <c:pt idx="88128">
                  <c:v>88.128000000000043</c:v>
                </c:pt>
                <c:pt idx="88129">
                  <c:v>88.129000000000019</c:v>
                </c:pt>
                <c:pt idx="88130">
                  <c:v>88.13</c:v>
                </c:pt>
                <c:pt idx="88131">
                  <c:v>88.131000000000029</c:v>
                </c:pt>
                <c:pt idx="88132">
                  <c:v>88.132000000000005</c:v>
                </c:pt>
                <c:pt idx="88133">
                  <c:v>88.133000000000038</c:v>
                </c:pt>
                <c:pt idx="88134">
                  <c:v>88.134000000000015</c:v>
                </c:pt>
                <c:pt idx="88135">
                  <c:v>88.134999999999991</c:v>
                </c:pt>
                <c:pt idx="88136">
                  <c:v>88.136000000000024</c:v>
                </c:pt>
                <c:pt idx="88137">
                  <c:v>88.137</c:v>
                </c:pt>
                <c:pt idx="88138">
                  <c:v>88.138000000000034</c:v>
                </c:pt>
                <c:pt idx="88139">
                  <c:v>88.13900000000001</c:v>
                </c:pt>
                <c:pt idx="88140">
                  <c:v>88.140000000000043</c:v>
                </c:pt>
                <c:pt idx="88141">
                  <c:v>88.14100000000002</c:v>
                </c:pt>
                <c:pt idx="88142">
                  <c:v>88.141999999999996</c:v>
                </c:pt>
                <c:pt idx="88143">
                  <c:v>88.143000000000029</c:v>
                </c:pt>
                <c:pt idx="88144">
                  <c:v>88.144000000000005</c:v>
                </c:pt>
                <c:pt idx="88145">
                  <c:v>88.145000000000039</c:v>
                </c:pt>
                <c:pt idx="88146">
                  <c:v>88.146000000000015</c:v>
                </c:pt>
                <c:pt idx="88147">
                  <c:v>88.146999999999991</c:v>
                </c:pt>
                <c:pt idx="88148">
                  <c:v>88.148000000000025</c:v>
                </c:pt>
                <c:pt idx="88149">
                  <c:v>88.149000000000001</c:v>
                </c:pt>
                <c:pt idx="88150">
                  <c:v>88.150000000000034</c:v>
                </c:pt>
                <c:pt idx="88151">
                  <c:v>88.15100000000001</c:v>
                </c:pt>
                <c:pt idx="88152">
                  <c:v>88.152000000000044</c:v>
                </c:pt>
                <c:pt idx="88153">
                  <c:v>88.15300000000002</c:v>
                </c:pt>
                <c:pt idx="88154">
                  <c:v>88.153999999999996</c:v>
                </c:pt>
                <c:pt idx="88155">
                  <c:v>88.15500000000003</c:v>
                </c:pt>
                <c:pt idx="88156">
                  <c:v>88.156000000000006</c:v>
                </c:pt>
                <c:pt idx="88157">
                  <c:v>88.157000000000039</c:v>
                </c:pt>
                <c:pt idx="88158">
                  <c:v>88.158000000000015</c:v>
                </c:pt>
                <c:pt idx="88159">
                  <c:v>88.158999999999992</c:v>
                </c:pt>
                <c:pt idx="88160">
                  <c:v>88.160000000000025</c:v>
                </c:pt>
                <c:pt idx="88161">
                  <c:v>88.161000000000001</c:v>
                </c:pt>
                <c:pt idx="88162">
                  <c:v>88.162000000000035</c:v>
                </c:pt>
                <c:pt idx="88163">
                  <c:v>88.163000000000011</c:v>
                </c:pt>
                <c:pt idx="88164">
                  <c:v>88.164000000000044</c:v>
                </c:pt>
                <c:pt idx="88165">
                  <c:v>88.16500000000002</c:v>
                </c:pt>
                <c:pt idx="88166">
                  <c:v>88.165999999999997</c:v>
                </c:pt>
                <c:pt idx="88167">
                  <c:v>88.16700000000003</c:v>
                </c:pt>
                <c:pt idx="88168">
                  <c:v>88.168000000000006</c:v>
                </c:pt>
                <c:pt idx="88169">
                  <c:v>88.16900000000004</c:v>
                </c:pt>
                <c:pt idx="88170">
                  <c:v>88.170000000000016</c:v>
                </c:pt>
                <c:pt idx="88171">
                  <c:v>88.170999999999992</c:v>
                </c:pt>
                <c:pt idx="88172">
                  <c:v>88.172000000000025</c:v>
                </c:pt>
                <c:pt idx="88173">
                  <c:v>88.173000000000002</c:v>
                </c:pt>
                <c:pt idx="88174">
                  <c:v>88.174000000000035</c:v>
                </c:pt>
                <c:pt idx="88175">
                  <c:v>88.175000000000011</c:v>
                </c:pt>
                <c:pt idx="88176">
                  <c:v>88.176000000000045</c:v>
                </c:pt>
                <c:pt idx="88177">
                  <c:v>88.177000000000021</c:v>
                </c:pt>
                <c:pt idx="88178">
                  <c:v>88.177999999999997</c:v>
                </c:pt>
                <c:pt idx="88179">
                  <c:v>88.17900000000003</c:v>
                </c:pt>
                <c:pt idx="88180">
                  <c:v>88.18</c:v>
                </c:pt>
                <c:pt idx="88181">
                  <c:v>88.18100000000004</c:v>
                </c:pt>
                <c:pt idx="88182">
                  <c:v>88.182000000000016</c:v>
                </c:pt>
                <c:pt idx="88183">
                  <c:v>88.182999999999993</c:v>
                </c:pt>
                <c:pt idx="88184">
                  <c:v>88.184000000000026</c:v>
                </c:pt>
                <c:pt idx="88185">
                  <c:v>88.185000000000002</c:v>
                </c:pt>
                <c:pt idx="88186">
                  <c:v>88.186000000000035</c:v>
                </c:pt>
                <c:pt idx="88187">
                  <c:v>88.187000000000012</c:v>
                </c:pt>
                <c:pt idx="88188">
                  <c:v>88.188000000000045</c:v>
                </c:pt>
                <c:pt idx="88189">
                  <c:v>88.189000000000021</c:v>
                </c:pt>
                <c:pt idx="88190">
                  <c:v>88.19</c:v>
                </c:pt>
                <c:pt idx="88191">
                  <c:v>88.191000000000031</c:v>
                </c:pt>
                <c:pt idx="88192">
                  <c:v>88.192000000000007</c:v>
                </c:pt>
                <c:pt idx="88193">
                  <c:v>88.19300000000004</c:v>
                </c:pt>
                <c:pt idx="88194">
                  <c:v>88.194000000000017</c:v>
                </c:pt>
                <c:pt idx="88195">
                  <c:v>88.194999999999993</c:v>
                </c:pt>
                <c:pt idx="88196">
                  <c:v>88.196000000000026</c:v>
                </c:pt>
                <c:pt idx="88197">
                  <c:v>88.197000000000003</c:v>
                </c:pt>
                <c:pt idx="88198">
                  <c:v>88.198000000000036</c:v>
                </c:pt>
                <c:pt idx="88199">
                  <c:v>88.199000000000012</c:v>
                </c:pt>
                <c:pt idx="88200">
                  <c:v>88.200000000000045</c:v>
                </c:pt>
                <c:pt idx="88201">
                  <c:v>88.201000000000022</c:v>
                </c:pt>
                <c:pt idx="88202">
                  <c:v>88.201999999999998</c:v>
                </c:pt>
                <c:pt idx="88203">
                  <c:v>88.203000000000031</c:v>
                </c:pt>
                <c:pt idx="88204">
                  <c:v>88.204000000000008</c:v>
                </c:pt>
                <c:pt idx="88205">
                  <c:v>88.205000000000041</c:v>
                </c:pt>
                <c:pt idx="88206">
                  <c:v>88.206000000000017</c:v>
                </c:pt>
                <c:pt idx="88207">
                  <c:v>88.206999999999994</c:v>
                </c:pt>
                <c:pt idx="88208">
                  <c:v>88.208000000000027</c:v>
                </c:pt>
                <c:pt idx="88209">
                  <c:v>88.209000000000003</c:v>
                </c:pt>
                <c:pt idx="88210">
                  <c:v>88.210000000000036</c:v>
                </c:pt>
                <c:pt idx="88211">
                  <c:v>88.211000000000013</c:v>
                </c:pt>
                <c:pt idx="88212">
                  <c:v>88.212000000000046</c:v>
                </c:pt>
                <c:pt idx="88213">
                  <c:v>88.213000000000022</c:v>
                </c:pt>
                <c:pt idx="88214">
                  <c:v>88.213999999999999</c:v>
                </c:pt>
                <c:pt idx="88215">
                  <c:v>88.215000000000032</c:v>
                </c:pt>
                <c:pt idx="88216">
                  <c:v>88.216000000000008</c:v>
                </c:pt>
                <c:pt idx="88217">
                  <c:v>88.217000000000041</c:v>
                </c:pt>
                <c:pt idx="88218">
                  <c:v>88.218000000000018</c:v>
                </c:pt>
                <c:pt idx="88219">
                  <c:v>88.218999999999994</c:v>
                </c:pt>
                <c:pt idx="88220">
                  <c:v>88.220000000000027</c:v>
                </c:pt>
                <c:pt idx="88221">
                  <c:v>88.221000000000004</c:v>
                </c:pt>
                <c:pt idx="88222">
                  <c:v>88.222000000000037</c:v>
                </c:pt>
                <c:pt idx="88223">
                  <c:v>88.223000000000013</c:v>
                </c:pt>
                <c:pt idx="88224">
                  <c:v>88.224000000000046</c:v>
                </c:pt>
                <c:pt idx="88225">
                  <c:v>88.225000000000023</c:v>
                </c:pt>
                <c:pt idx="88226">
                  <c:v>88.225999999999999</c:v>
                </c:pt>
                <c:pt idx="88227">
                  <c:v>88.227000000000032</c:v>
                </c:pt>
                <c:pt idx="88228">
                  <c:v>88.228000000000009</c:v>
                </c:pt>
                <c:pt idx="88229">
                  <c:v>88.229000000000042</c:v>
                </c:pt>
                <c:pt idx="88230">
                  <c:v>88.230000000000018</c:v>
                </c:pt>
                <c:pt idx="88231">
                  <c:v>88.230999999999995</c:v>
                </c:pt>
                <c:pt idx="88232">
                  <c:v>88.232000000000028</c:v>
                </c:pt>
                <c:pt idx="88233">
                  <c:v>88.233000000000004</c:v>
                </c:pt>
                <c:pt idx="88234">
                  <c:v>88.234000000000037</c:v>
                </c:pt>
                <c:pt idx="88235">
                  <c:v>88.235000000000014</c:v>
                </c:pt>
                <c:pt idx="88236">
                  <c:v>88.23599999999999</c:v>
                </c:pt>
                <c:pt idx="88237">
                  <c:v>88.237000000000023</c:v>
                </c:pt>
                <c:pt idx="88238">
                  <c:v>88.238</c:v>
                </c:pt>
                <c:pt idx="88239">
                  <c:v>88.239000000000033</c:v>
                </c:pt>
                <c:pt idx="88240">
                  <c:v>88.240000000000009</c:v>
                </c:pt>
                <c:pt idx="88241">
                  <c:v>88.241000000000042</c:v>
                </c:pt>
                <c:pt idx="88242">
                  <c:v>88.242000000000019</c:v>
                </c:pt>
                <c:pt idx="88243">
                  <c:v>88.242999999999995</c:v>
                </c:pt>
                <c:pt idx="88244">
                  <c:v>88.244000000000028</c:v>
                </c:pt>
                <c:pt idx="88245">
                  <c:v>88.245000000000005</c:v>
                </c:pt>
                <c:pt idx="88246">
                  <c:v>88.246000000000038</c:v>
                </c:pt>
                <c:pt idx="88247">
                  <c:v>88.247000000000014</c:v>
                </c:pt>
                <c:pt idx="88248">
                  <c:v>88.24799999999999</c:v>
                </c:pt>
                <c:pt idx="88249">
                  <c:v>88.249000000000024</c:v>
                </c:pt>
                <c:pt idx="88250">
                  <c:v>88.25</c:v>
                </c:pt>
                <c:pt idx="88251">
                  <c:v>88.251000000000033</c:v>
                </c:pt>
                <c:pt idx="88252">
                  <c:v>88.25200000000001</c:v>
                </c:pt>
                <c:pt idx="88253">
                  <c:v>88.253000000000043</c:v>
                </c:pt>
                <c:pt idx="88254">
                  <c:v>88.254000000000019</c:v>
                </c:pt>
                <c:pt idx="88255">
                  <c:v>88.254999999999995</c:v>
                </c:pt>
                <c:pt idx="88256">
                  <c:v>88.256000000000029</c:v>
                </c:pt>
                <c:pt idx="88257">
                  <c:v>88.257000000000005</c:v>
                </c:pt>
                <c:pt idx="88258">
                  <c:v>88.258000000000038</c:v>
                </c:pt>
                <c:pt idx="88259">
                  <c:v>88.259000000000015</c:v>
                </c:pt>
                <c:pt idx="88260">
                  <c:v>88.259999999999991</c:v>
                </c:pt>
                <c:pt idx="88261">
                  <c:v>88.261000000000024</c:v>
                </c:pt>
                <c:pt idx="88262">
                  <c:v>88.262</c:v>
                </c:pt>
                <c:pt idx="88263">
                  <c:v>88.263000000000034</c:v>
                </c:pt>
                <c:pt idx="88264">
                  <c:v>88.26400000000001</c:v>
                </c:pt>
                <c:pt idx="88265">
                  <c:v>88.265000000000043</c:v>
                </c:pt>
                <c:pt idx="88266">
                  <c:v>88.26600000000002</c:v>
                </c:pt>
                <c:pt idx="88267">
                  <c:v>88.266999999999996</c:v>
                </c:pt>
                <c:pt idx="88268">
                  <c:v>88.268000000000029</c:v>
                </c:pt>
                <c:pt idx="88269">
                  <c:v>88.269000000000005</c:v>
                </c:pt>
                <c:pt idx="88270">
                  <c:v>88.270000000000039</c:v>
                </c:pt>
                <c:pt idx="88271">
                  <c:v>88.271000000000015</c:v>
                </c:pt>
                <c:pt idx="88272">
                  <c:v>88.271999999999991</c:v>
                </c:pt>
                <c:pt idx="88273">
                  <c:v>88.273000000000025</c:v>
                </c:pt>
                <c:pt idx="88274">
                  <c:v>88.274000000000001</c:v>
                </c:pt>
                <c:pt idx="88275">
                  <c:v>88.275000000000034</c:v>
                </c:pt>
                <c:pt idx="88276">
                  <c:v>88.27600000000001</c:v>
                </c:pt>
                <c:pt idx="88277">
                  <c:v>88.277000000000044</c:v>
                </c:pt>
                <c:pt idx="88278">
                  <c:v>88.27800000000002</c:v>
                </c:pt>
                <c:pt idx="88279">
                  <c:v>88.278999999999996</c:v>
                </c:pt>
                <c:pt idx="88280">
                  <c:v>88.28000000000003</c:v>
                </c:pt>
                <c:pt idx="88281">
                  <c:v>88.281000000000006</c:v>
                </c:pt>
                <c:pt idx="88282">
                  <c:v>88.282000000000039</c:v>
                </c:pt>
                <c:pt idx="88283">
                  <c:v>88.283000000000015</c:v>
                </c:pt>
                <c:pt idx="88284">
                  <c:v>88.283999999999992</c:v>
                </c:pt>
                <c:pt idx="88285">
                  <c:v>88.285000000000025</c:v>
                </c:pt>
                <c:pt idx="88286">
                  <c:v>88.286000000000001</c:v>
                </c:pt>
                <c:pt idx="88287">
                  <c:v>88.287000000000035</c:v>
                </c:pt>
                <c:pt idx="88288">
                  <c:v>88.288000000000011</c:v>
                </c:pt>
                <c:pt idx="88289">
                  <c:v>88.289000000000044</c:v>
                </c:pt>
                <c:pt idx="88290">
                  <c:v>88.29000000000002</c:v>
                </c:pt>
                <c:pt idx="88291">
                  <c:v>88.290999999999997</c:v>
                </c:pt>
                <c:pt idx="88292">
                  <c:v>88.29200000000003</c:v>
                </c:pt>
                <c:pt idx="88293">
                  <c:v>88.293000000000006</c:v>
                </c:pt>
                <c:pt idx="88294">
                  <c:v>88.29400000000004</c:v>
                </c:pt>
                <c:pt idx="88295">
                  <c:v>88.295000000000016</c:v>
                </c:pt>
                <c:pt idx="88296">
                  <c:v>88.295999999999992</c:v>
                </c:pt>
                <c:pt idx="88297">
                  <c:v>88.297000000000025</c:v>
                </c:pt>
                <c:pt idx="88298">
                  <c:v>88.298000000000002</c:v>
                </c:pt>
                <c:pt idx="88299">
                  <c:v>88.299000000000035</c:v>
                </c:pt>
                <c:pt idx="88300">
                  <c:v>88.300000000000011</c:v>
                </c:pt>
                <c:pt idx="88301">
                  <c:v>88.301000000000045</c:v>
                </c:pt>
                <c:pt idx="88302">
                  <c:v>88.302000000000021</c:v>
                </c:pt>
                <c:pt idx="88303">
                  <c:v>88.302999999999997</c:v>
                </c:pt>
                <c:pt idx="88304">
                  <c:v>88.30400000000003</c:v>
                </c:pt>
                <c:pt idx="88305">
                  <c:v>88.305000000000007</c:v>
                </c:pt>
                <c:pt idx="88306">
                  <c:v>88.30600000000004</c:v>
                </c:pt>
                <c:pt idx="88307">
                  <c:v>88.307000000000016</c:v>
                </c:pt>
                <c:pt idx="88308">
                  <c:v>88.307999999999993</c:v>
                </c:pt>
                <c:pt idx="88309">
                  <c:v>88.309000000000026</c:v>
                </c:pt>
                <c:pt idx="88310">
                  <c:v>88.31</c:v>
                </c:pt>
                <c:pt idx="88311">
                  <c:v>88.311000000000035</c:v>
                </c:pt>
                <c:pt idx="88312">
                  <c:v>88.312000000000012</c:v>
                </c:pt>
                <c:pt idx="88313">
                  <c:v>88.313000000000045</c:v>
                </c:pt>
                <c:pt idx="88314">
                  <c:v>88.314000000000021</c:v>
                </c:pt>
                <c:pt idx="88315">
                  <c:v>88.314999999999998</c:v>
                </c:pt>
                <c:pt idx="88316">
                  <c:v>88.316000000000031</c:v>
                </c:pt>
                <c:pt idx="88317">
                  <c:v>88.317000000000007</c:v>
                </c:pt>
                <c:pt idx="88318">
                  <c:v>88.31800000000004</c:v>
                </c:pt>
                <c:pt idx="88319">
                  <c:v>88.319000000000017</c:v>
                </c:pt>
                <c:pt idx="88320">
                  <c:v>88.32</c:v>
                </c:pt>
                <c:pt idx="88321">
                  <c:v>88.321000000000026</c:v>
                </c:pt>
                <c:pt idx="88322">
                  <c:v>88.322000000000003</c:v>
                </c:pt>
                <c:pt idx="88323">
                  <c:v>88.323000000000036</c:v>
                </c:pt>
                <c:pt idx="88324">
                  <c:v>88.324000000000012</c:v>
                </c:pt>
                <c:pt idx="88325">
                  <c:v>88.325000000000045</c:v>
                </c:pt>
                <c:pt idx="88326">
                  <c:v>88.326000000000022</c:v>
                </c:pt>
                <c:pt idx="88327">
                  <c:v>88.326999999999998</c:v>
                </c:pt>
                <c:pt idx="88328">
                  <c:v>88.328000000000031</c:v>
                </c:pt>
                <c:pt idx="88329">
                  <c:v>88.329000000000008</c:v>
                </c:pt>
                <c:pt idx="88330">
                  <c:v>88.330000000000041</c:v>
                </c:pt>
                <c:pt idx="88331">
                  <c:v>88.331000000000017</c:v>
                </c:pt>
                <c:pt idx="88332">
                  <c:v>88.331999999999994</c:v>
                </c:pt>
                <c:pt idx="88333">
                  <c:v>88.333000000000027</c:v>
                </c:pt>
                <c:pt idx="88334">
                  <c:v>88.334000000000003</c:v>
                </c:pt>
                <c:pt idx="88335">
                  <c:v>88.335000000000036</c:v>
                </c:pt>
                <c:pt idx="88336">
                  <c:v>88.336000000000013</c:v>
                </c:pt>
                <c:pt idx="88337">
                  <c:v>88.337000000000046</c:v>
                </c:pt>
                <c:pt idx="88338">
                  <c:v>88.338000000000022</c:v>
                </c:pt>
                <c:pt idx="88339">
                  <c:v>88.338999999999999</c:v>
                </c:pt>
                <c:pt idx="88340">
                  <c:v>88.340000000000032</c:v>
                </c:pt>
                <c:pt idx="88341">
                  <c:v>88.341000000000008</c:v>
                </c:pt>
                <c:pt idx="88342">
                  <c:v>88.342000000000041</c:v>
                </c:pt>
                <c:pt idx="88343">
                  <c:v>88.343000000000018</c:v>
                </c:pt>
                <c:pt idx="88344">
                  <c:v>88.343999999999994</c:v>
                </c:pt>
                <c:pt idx="88345">
                  <c:v>88.345000000000027</c:v>
                </c:pt>
                <c:pt idx="88346">
                  <c:v>88.346000000000004</c:v>
                </c:pt>
                <c:pt idx="88347">
                  <c:v>88.347000000000037</c:v>
                </c:pt>
                <c:pt idx="88348">
                  <c:v>88.348000000000013</c:v>
                </c:pt>
                <c:pt idx="88349">
                  <c:v>88.349000000000046</c:v>
                </c:pt>
                <c:pt idx="88350">
                  <c:v>88.350000000000023</c:v>
                </c:pt>
                <c:pt idx="88351">
                  <c:v>88.350999999999999</c:v>
                </c:pt>
                <c:pt idx="88352">
                  <c:v>88.352000000000032</c:v>
                </c:pt>
                <c:pt idx="88353">
                  <c:v>88.353000000000009</c:v>
                </c:pt>
                <c:pt idx="88354">
                  <c:v>88.354000000000042</c:v>
                </c:pt>
                <c:pt idx="88355">
                  <c:v>88.355000000000018</c:v>
                </c:pt>
                <c:pt idx="88356">
                  <c:v>88.355999999999995</c:v>
                </c:pt>
                <c:pt idx="88357">
                  <c:v>88.357000000000028</c:v>
                </c:pt>
                <c:pt idx="88358">
                  <c:v>88.358000000000004</c:v>
                </c:pt>
                <c:pt idx="88359">
                  <c:v>88.359000000000037</c:v>
                </c:pt>
                <c:pt idx="88360">
                  <c:v>88.360000000000014</c:v>
                </c:pt>
                <c:pt idx="88361">
                  <c:v>88.36099999999999</c:v>
                </c:pt>
                <c:pt idx="88362">
                  <c:v>88.362000000000023</c:v>
                </c:pt>
                <c:pt idx="88363">
                  <c:v>88.363</c:v>
                </c:pt>
                <c:pt idx="88364">
                  <c:v>88.364000000000033</c:v>
                </c:pt>
                <c:pt idx="88365">
                  <c:v>88.365000000000009</c:v>
                </c:pt>
                <c:pt idx="88366">
                  <c:v>88.366000000000042</c:v>
                </c:pt>
                <c:pt idx="88367">
                  <c:v>88.367000000000019</c:v>
                </c:pt>
                <c:pt idx="88368">
                  <c:v>88.367999999999995</c:v>
                </c:pt>
                <c:pt idx="88369">
                  <c:v>88.369000000000028</c:v>
                </c:pt>
                <c:pt idx="88370">
                  <c:v>88.37</c:v>
                </c:pt>
                <c:pt idx="88371">
                  <c:v>88.371000000000038</c:v>
                </c:pt>
                <c:pt idx="88372">
                  <c:v>88.372000000000014</c:v>
                </c:pt>
                <c:pt idx="88373">
                  <c:v>88.37299999999999</c:v>
                </c:pt>
                <c:pt idx="88374">
                  <c:v>88.374000000000024</c:v>
                </c:pt>
                <c:pt idx="88375">
                  <c:v>88.375</c:v>
                </c:pt>
                <c:pt idx="88376">
                  <c:v>88.376000000000033</c:v>
                </c:pt>
                <c:pt idx="88377">
                  <c:v>88.37700000000001</c:v>
                </c:pt>
                <c:pt idx="88378">
                  <c:v>88.378000000000043</c:v>
                </c:pt>
                <c:pt idx="88379">
                  <c:v>88.379000000000019</c:v>
                </c:pt>
                <c:pt idx="88380">
                  <c:v>88.38</c:v>
                </c:pt>
                <c:pt idx="88381">
                  <c:v>88.381000000000029</c:v>
                </c:pt>
                <c:pt idx="88382">
                  <c:v>88.382000000000005</c:v>
                </c:pt>
                <c:pt idx="88383">
                  <c:v>88.383000000000038</c:v>
                </c:pt>
                <c:pt idx="88384">
                  <c:v>88.384000000000015</c:v>
                </c:pt>
                <c:pt idx="88385">
                  <c:v>88.384999999999991</c:v>
                </c:pt>
                <c:pt idx="88386">
                  <c:v>88.386000000000024</c:v>
                </c:pt>
                <c:pt idx="88387">
                  <c:v>88.387</c:v>
                </c:pt>
                <c:pt idx="88388">
                  <c:v>88.388000000000034</c:v>
                </c:pt>
                <c:pt idx="88389">
                  <c:v>88.38900000000001</c:v>
                </c:pt>
                <c:pt idx="88390">
                  <c:v>88.390000000000043</c:v>
                </c:pt>
                <c:pt idx="88391">
                  <c:v>88.39100000000002</c:v>
                </c:pt>
                <c:pt idx="88392">
                  <c:v>88.391999999999996</c:v>
                </c:pt>
                <c:pt idx="88393">
                  <c:v>88.393000000000029</c:v>
                </c:pt>
                <c:pt idx="88394">
                  <c:v>88.394000000000005</c:v>
                </c:pt>
                <c:pt idx="88395">
                  <c:v>88.395000000000039</c:v>
                </c:pt>
                <c:pt idx="88396">
                  <c:v>88.396000000000015</c:v>
                </c:pt>
                <c:pt idx="88397">
                  <c:v>88.396999999999991</c:v>
                </c:pt>
                <c:pt idx="88398">
                  <c:v>88.398000000000025</c:v>
                </c:pt>
                <c:pt idx="88399">
                  <c:v>88.399000000000001</c:v>
                </c:pt>
                <c:pt idx="88400">
                  <c:v>88.400000000000034</c:v>
                </c:pt>
                <c:pt idx="88401">
                  <c:v>88.40100000000001</c:v>
                </c:pt>
                <c:pt idx="88402">
                  <c:v>88.402000000000044</c:v>
                </c:pt>
                <c:pt idx="88403">
                  <c:v>88.40300000000002</c:v>
                </c:pt>
                <c:pt idx="88404">
                  <c:v>88.403999999999996</c:v>
                </c:pt>
                <c:pt idx="88405">
                  <c:v>88.40500000000003</c:v>
                </c:pt>
                <c:pt idx="88406">
                  <c:v>88.406000000000006</c:v>
                </c:pt>
                <c:pt idx="88407">
                  <c:v>88.407000000000039</c:v>
                </c:pt>
                <c:pt idx="88408">
                  <c:v>88.408000000000015</c:v>
                </c:pt>
                <c:pt idx="88409">
                  <c:v>88.408999999999992</c:v>
                </c:pt>
                <c:pt idx="88410">
                  <c:v>88.410000000000025</c:v>
                </c:pt>
                <c:pt idx="88411">
                  <c:v>88.411000000000001</c:v>
                </c:pt>
                <c:pt idx="88412">
                  <c:v>88.412000000000035</c:v>
                </c:pt>
                <c:pt idx="88413">
                  <c:v>88.413000000000011</c:v>
                </c:pt>
                <c:pt idx="88414">
                  <c:v>88.414000000000044</c:v>
                </c:pt>
                <c:pt idx="88415">
                  <c:v>88.41500000000002</c:v>
                </c:pt>
                <c:pt idx="88416">
                  <c:v>88.415999999999997</c:v>
                </c:pt>
                <c:pt idx="88417">
                  <c:v>88.41700000000003</c:v>
                </c:pt>
                <c:pt idx="88418">
                  <c:v>88.418000000000006</c:v>
                </c:pt>
                <c:pt idx="88419">
                  <c:v>88.41900000000004</c:v>
                </c:pt>
                <c:pt idx="88420">
                  <c:v>88.420000000000016</c:v>
                </c:pt>
                <c:pt idx="88421">
                  <c:v>88.420999999999992</c:v>
                </c:pt>
                <c:pt idx="88422">
                  <c:v>88.422000000000025</c:v>
                </c:pt>
                <c:pt idx="88423">
                  <c:v>88.423000000000002</c:v>
                </c:pt>
                <c:pt idx="88424">
                  <c:v>88.424000000000035</c:v>
                </c:pt>
                <c:pt idx="88425">
                  <c:v>88.425000000000011</c:v>
                </c:pt>
                <c:pt idx="88426">
                  <c:v>88.426000000000045</c:v>
                </c:pt>
                <c:pt idx="88427">
                  <c:v>88.427000000000021</c:v>
                </c:pt>
                <c:pt idx="88428">
                  <c:v>88.427999999999997</c:v>
                </c:pt>
                <c:pt idx="88429">
                  <c:v>88.42900000000003</c:v>
                </c:pt>
                <c:pt idx="88430">
                  <c:v>88.43</c:v>
                </c:pt>
                <c:pt idx="88431">
                  <c:v>88.43100000000004</c:v>
                </c:pt>
                <c:pt idx="88432">
                  <c:v>88.432000000000016</c:v>
                </c:pt>
                <c:pt idx="88433">
                  <c:v>88.432999999999993</c:v>
                </c:pt>
                <c:pt idx="88434">
                  <c:v>88.434000000000026</c:v>
                </c:pt>
                <c:pt idx="88435">
                  <c:v>88.435000000000002</c:v>
                </c:pt>
                <c:pt idx="88436">
                  <c:v>88.436000000000035</c:v>
                </c:pt>
                <c:pt idx="88437">
                  <c:v>88.437000000000012</c:v>
                </c:pt>
                <c:pt idx="88438">
                  <c:v>88.438000000000045</c:v>
                </c:pt>
                <c:pt idx="88439">
                  <c:v>88.439000000000021</c:v>
                </c:pt>
                <c:pt idx="88440">
                  <c:v>88.44</c:v>
                </c:pt>
                <c:pt idx="88441">
                  <c:v>88.441000000000031</c:v>
                </c:pt>
                <c:pt idx="88442">
                  <c:v>88.442000000000007</c:v>
                </c:pt>
                <c:pt idx="88443">
                  <c:v>88.44300000000004</c:v>
                </c:pt>
                <c:pt idx="88444">
                  <c:v>88.444000000000017</c:v>
                </c:pt>
                <c:pt idx="88445">
                  <c:v>88.444999999999993</c:v>
                </c:pt>
                <c:pt idx="88446">
                  <c:v>88.446000000000026</c:v>
                </c:pt>
                <c:pt idx="88447">
                  <c:v>88.447000000000003</c:v>
                </c:pt>
                <c:pt idx="88448">
                  <c:v>88.448000000000036</c:v>
                </c:pt>
                <c:pt idx="88449">
                  <c:v>88.449000000000012</c:v>
                </c:pt>
                <c:pt idx="88450">
                  <c:v>88.450000000000045</c:v>
                </c:pt>
                <c:pt idx="88451">
                  <c:v>88.451000000000022</c:v>
                </c:pt>
                <c:pt idx="88452">
                  <c:v>88.451999999999998</c:v>
                </c:pt>
                <c:pt idx="88453">
                  <c:v>88.453000000000031</c:v>
                </c:pt>
                <c:pt idx="88454">
                  <c:v>88.454000000000008</c:v>
                </c:pt>
                <c:pt idx="88455">
                  <c:v>88.455000000000041</c:v>
                </c:pt>
                <c:pt idx="88456">
                  <c:v>88.456000000000017</c:v>
                </c:pt>
                <c:pt idx="88457">
                  <c:v>88.456999999999994</c:v>
                </c:pt>
                <c:pt idx="88458">
                  <c:v>88.458000000000027</c:v>
                </c:pt>
                <c:pt idx="88459">
                  <c:v>88.459000000000003</c:v>
                </c:pt>
                <c:pt idx="88460">
                  <c:v>88.460000000000036</c:v>
                </c:pt>
                <c:pt idx="88461">
                  <c:v>88.461000000000013</c:v>
                </c:pt>
                <c:pt idx="88462">
                  <c:v>88.462000000000046</c:v>
                </c:pt>
                <c:pt idx="88463">
                  <c:v>88.463000000000022</c:v>
                </c:pt>
                <c:pt idx="88464">
                  <c:v>88.463999999999999</c:v>
                </c:pt>
                <c:pt idx="88465">
                  <c:v>88.465000000000032</c:v>
                </c:pt>
                <c:pt idx="88466">
                  <c:v>88.466000000000008</c:v>
                </c:pt>
                <c:pt idx="88467">
                  <c:v>88.467000000000041</c:v>
                </c:pt>
                <c:pt idx="88468">
                  <c:v>88.468000000000018</c:v>
                </c:pt>
                <c:pt idx="88469">
                  <c:v>88.468999999999994</c:v>
                </c:pt>
                <c:pt idx="88470">
                  <c:v>88.470000000000027</c:v>
                </c:pt>
                <c:pt idx="88471">
                  <c:v>88.471000000000004</c:v>
                </c:pt>
                <c:pt idx="88472">
                  <c:v>88.472000000000037</c:v>
                </c:pt>
                <c:pt idx="88473">
                  <c:v>88.473000000000013</c:v>
                </c:pt>
                <c:pt idx="88474">
                  <c:v>88.474000000000046</c:v>
                </c:pt>
                <c:pt idx="88475">
                  <c:v>88.475000000000023</c:v>
                </c:pt>
                <c:pt idx="88476">
                  <c:v>88.475999999999999</c:v>
                </c:pt>
                <c:pt idx="88477">
                  <c:v>88.477000000000032</c:v>
                </c:pt>
                <c:pt idx="88478">
                  <c:v>88.478000000000009</c:v>
                </c:pt>
                <c:pt idx="88479">
                  <c:v>88.479000000000042</c:v>
                </c:pt>
                <c:pt idx="88480">
                  <c:v>88.480000000000018</c:v>
                </c:pt>
                <c:pt idx="88481">
                  <c:v>88.480999999999995</c:v>
                </c:pt>
                <c:pt idx="88482">
                  <c:v>88.482000000000028</c:v>
                </c:pt>
                <c:pt idx="88483">
                  <c:v>88.483000000000004</c:v>
                </c:pt>
                <c:pt idx="88484">
                  <c:v>88.484000000000037</c:v>
                </c:pt>
                <c:pt idx="88485">
                  <c:v>88.485000000000014</c:v>
                </c:pt>
                <c:pt idx="88486">
                  <c:v>88.48599999999999</c:v>
                </c:pt>
                <c:pt idx="88487">
                  <c:v>88.487000000000023</c:v>
                </c:pt>
                <c:pt idx="88488">
                  <c:v>88.488</c:v>
                </c:pt>
                <c:pt idx="88489">
                  <c:v>88.489000000000033</c:v>
                </c:pt>
                <c:pt idx="88490">
                  <c:v>88.490000000000009</c:v>
                </c:pt>
                <c:pt idx="88491">
                  <c:v>88.491000000000042</c:v>
                </c:pt>
                <c:pt idx="88492">
                  <c:v>88.492000000000019</c:v>
                </c:pt>
                <c:pt idx="88493">
                  <c:v>88.492999999999995</c:v>
                </c:pt>
                <c:pt idx="88494">
                  <c:v>88.494000000000028</c:v>
                </c:pt>
                <c:pt idx="88495">
                  <c:v>88.495000000000005</c:v>
                </c:pt>
                <c:pt idx="88496">
                  <c:v>88.496000000000038</c:v>
                </c:pt>
                <c:pt idx="88497">
                  <c:v>88.497000000000014</c:v>
                </c:pt>
                <c:pt idx="88498">
                  <c:v>88.49799999999999</c:v>
                </c:pt>
                <c:pt idx="88499">
                  <c:v>88.499000000000024</c:v>
                </c:pt>
                <c:pt idx="88500">
                  <c:v>88.5</c:v>
                </c:pt>
                <c:pt idx="88501">
                  <c:v>88.501000000000033</c:v>
                </c:pt>
                <c:pt idx="88502">
                  <c:v>88.50200000000001</c:v>
                </c:pt>
                <c:pt idx="88503">
                  <c:v>88.503000000000043</c:v>
                </c:pt>
                <c:pt idx="88504">
                  <c:v>88.504000000000019</c:v>
                </c:pt>
                <c:pt idx="88505">
                  <c:v>88.504999999999995</c:v>
                </c:pt>
                <c:pt idx="88506">
                  <c:v>88.506000000000029</c:v>
                </c:pt>
                <c:pt idx="88507">
                  <c:v>88.507000000000005</c:v>
                </c:pt>
                <c:pt idx="88508">
                  <c:v>88.508000000000038</c:v>
                </c:pt>
                <c:pt idx="88509">
                  <c:v>88.509000000000015</c:v>
                </c:pt>
                <c:pt idx="88510">
                  <c:v>88.509999999999991</c:v>
                </c:pt>
                <c:pt idx="88511">
                  <c:v>88.511000000000024</c:v>
                </c:pt>
                <c:pt idx="88512">
                  <c:v>88.512</c:v>
                </c:pt>
                <c:pt idx="88513">
                  <c:v>88.513000000000034</c:v>
                </c:pt>
                <c:pt idx="88514">
                  <c:v>88.51400000000001</c:v>
                </c:pt>
                <c:pt idx="88515">
                  <c:v>88.515000000000043</c:v>
                </c:pt>
                <c:pt idx="88516">
                  <c:v>88.51600000000002</c:v>
                </c:pt>
                <c:pt idx="88517">
                  <c:v>88.516999999999996</c:v>
                </c:pt>
                <c:pt idx="88518">
                  <c:v>88.518000000000029</c:v>
                </c:pt>
                <c:pt idx="88519">
                  <c:v>88.519000000000005</c:v>
                </c:pt>
                <c:pt idx="88520">
                  <c:v>88.520000000000039</c:v>
                </c:pt>
                <c:pt idx="88521">
                  <c:v>88.521000000000015</c:v>
                </c:pt>
                <c:pt idx="88522">
                  <c:v>88.521999999999991</c:v>
                </c:pt>
                <c:pt idx="88523">
                  <c:v>88.523000000000025</c:v>
                </c:pt>
                <c:pt idx="88524">
                  <c:v>88.524000000000001</c:v>
                </c:pt>
                <c:pt idx="88525">
                  <c:v>88.525000000000034</c:v>
                </c:pt>
                <c:pt idx="88526">
                  <c:v>88.52600000000001</c:v>
                </c:pt>
                <c:pt idx="88527">
                  <c:v>88.527000000000044</c:v>
                </c:pt>
                <c:pt idx="88528">
                  <c:v>88.52800000000002</c:v>
                </c:pt>
                <c:pt idx="88529">
                  <c:v>88.528999999999996</c:v>
                </c:pt>
                <c:pt idx="88530">
                  <c:v>88.53000000000003</c:v>
                </c:pt>
                <c:pt idx="88531">
                  <c:v>88.531000000000006</c:v>
                </c:pt>
                <c:pt idx="88532">
                  <c:v>88.532000000000039</c:v>
                </c:pt>
                <c:pt idx="88533">
                  <c:v>88.533000000000015</c:v>
                </c:pt>
                <c:pt idx="88534">
                  <c:v>88.533999999999992</c:v>
                </c:pt>
                <c:pt idx="88535">
                  <c:v>88.535000000000025</c:v>
                </c:pt>
                <c:pt idx="88536">
                  <c:v>88.536000000000001</c:v>
                </c:pt>
                <c:pt idx="88537">
                  <c:v>88.537000000000035</c:v>
                </c:pt>
                <c:pt idx="88538">
                  <c:v>88.538000000000011</c:v>
                </c:pt>
                <c:pt idx="88539">
                  <c:v>88.539000000000044</c:v>
                </c:pt>
                <c:pt idx="88540">
                  <c:v>88.54000000000002</c:v>
                </c:pt>
                <c:pt idx="88541">
                  <c:v>88.540999999999997</c:v>
                </c:pt>
                <c:pt idx="88542">
                  <c:v>88.54200000000003</c:v>
                </c:pt>
                <c:pt idx="88543">
                  <c:v>88.543000000000006</c:v>
                </c:pt>
                <c:pt idx="88544">
                  <c:v>88.54400000000004</c:v>
                </c:pt>
                <c:pt idx="88545">
                  <c:v>88.545000000000016</c:v>
                </c:pt>
                <c:pt idx="88546">
                  <c:v>88.545999999999992</c:v>
                </c:pt>
                <c:pt idx="88547">
                  <c:v>88.547000000000025</c:v>
                </c:pt>
                <c:pt idx="88548">
                  <c:v>88.548000000000002</c:v>
                </c:pt>
                <c:pt idx="88549">
                  <c:v>88.549000000000035</c:v>
                </c:pt>
                <c:pt idx="88550">
                  <c:v>88.550000000000011</c:v>
                </c:pt>
                <c:pt idx="88551">
                  <c:v>88.551000000000045</c:v>
                </c:pt>
                <c:pt idx="88552">
                  <c:v>88.552000000000021</c:v>
                </c:pt>
                <c:pt idx="88553">
                  <c:v>88.552999999999997</c:v>
                </c:pt>
                <c:pt idx="88554">
                  <c:v>88.55400000000003</c:v>
                </c:pt>
                <c:pt idx="88555">
                  <c:v>88.555000000000007</c:v>
                </c:pt>
                <c:pt idx="88556">
                  <c:v>88.55600000000004</c:v>
                </c:pt>
                <c:pt idx="88557">
                  <c:v>88.557000000000016</c:v>
                </c:pt>
                <c:pt idx="88558">
                  <c:v>88.557999999999993</c:v>
                </c:pt>
                <c:pt idx="88559">
                  <c:v>88.559000000000026</c:v>
                </c:pt>
                <c:pt idx="88560">
                  <c:v>88.56</c:v>
                </c:pt>
                <c:pt idx="88561">
                  <c:v>88.561000000000035</c:v>
                </c:pt>
                <c:pt idx="88562">
                  <c:v>88.562000000000012</c:v>
                </c:pt>
                <c:pt idx="88563">
                  <c:v>88.563000000000045</c:v>
                </c:pt>
                <c:pt idx="88564">
                  <c:v>88.564000000000021</c:v>
                </c:pt>
                <c:pt idx="88565">
                  <c:v>88.564999999999998</c:v>
                </c:pt>
                <c:pt idx="88566">
                  <c:v>88.566000000000031</c:v>
                </c:pt>
                <c:pt idx="88567">
                  <c:v>88.567000000000007</c:v>
                </c:pt>
                <c:pt idx="88568">
                  <c:v>88.56800000000004</c:v>
                </c:pt>
                <c:pt idx="88569">
                  <c:v>88.569000000000017</c:v>
                </c:pt>
                <c:pt idx="88570">
                  <c:v>88.57</c:v>
                </c:pt>
                <c:pt idx="88571">
                  <c:v>88.571000000000026</c:v>
                </c:pt>
                <c:pt idx="88572">
                  <c:v>88.572000000000003</c:v>
                </c:pt>
                <c:pt idx="88573">
                  <c:v>88.573000000000036</c:v>
                </c:pt>
                <c:pt idx="88574">
                  <c:v>88.574000000000012</c:v>
                </c:pt>
                <c:pt idx="88575">
                  <c:v>88.575000000000045</c:v>
                </c:pt>
                <c:pt idx="88576">
                  <c:v>88.576000000000022</c:v>
                </c:pt>
                <c:pt idx="88577">
                  <c:v>88.576999999999998</c:v>
                </c:pt>
                <c:pt idx="88578">
                  <c:v>88.578000000000031</c:v>
                </c:pt>
                <c:pt idx="88579">
                  <c:v>88.579000000000008</c:v>
                </c:pt>
                <c:pt idx="88580">
                  <c:v>88.580000000000041</c:v>
                </c:pt>
                <c:pt idx="88581">
                  <c:v>88.581000000000017</c:v>
                </c:pt>
                <c:pt idx="88582">
                  <c:v>88.581999999999994</c:v>
                </c:pt>
                <c:pt idx="88583">
                  <c:v>88.583000000000027</c:v>
                </c:pt>
                <c:pt idx="88584">
                  <c:v>88.584000000000003</c:v>
                </c:pt>
                <c:pt idx="88585">
                  <c:v>88.585000000000036</c:v>
                </c:pt>
                <c:pt idx="88586">
                  <c:v>88.586000000000013</c:v>
                </c:pt>
                <c:pt idx="88587">
                  <c:v>88.587000000000046</c:v>
                </c:pt>
                <c:pt idx="88588">
                  <c:v>88.588000000000022</c:v>
                </c:pt>
                <c:pt idx="88589">
                  <c:v>88.588999999999999</c:v>
                </c:pt>
                <c:pt idx="88590">
                  <c:v>88.590000000000032</c:v>
                </c:pt>
                <c:pt idx="88591">
                  <c:v>88.591000000000008</c:v>
                </c:pt>
                <c:pt idx="88592">
                  <c:v>88.592000000000041</c:v>
                </c:pt>
                <c:pt idx="88593">
                  <c:v>88.593000000000018</c:v>
                </c:pt>
                <c:pt idx="88594">
                  <c:v>88.593999999999994</c:v>
                </c:pt>
                <c:pt idx="88595">
                  <c:v>88.595000000000027</c:v>
                </c:pt>
                <c:pt idx="88596">
                  <c:v>88.596000000000004</c:v>
                </c:pt>
                <c:pt idx="88597">
                  <c:v>88.597000000000037</c:v>
                </c:pt>
                <c:pt idx="88598">
                  <c:v>88.598000000000013</c:v>
                </c:pt>
                <c:pt idx="88599">
                  <c:v>88.599000000000046</c:v>
                </c:pt>
                <c:pt idx="88600">
                  <c:v>88.600000000000023</c:v>
                </c:pt>
                <c:pt idx="88601">
                  <c:v>88.600999999999999</c:v>
                </c:pt>
                <c:pt idx="88602">
                  <c:v>88.602000000000032</c:v>
                </c:pt>
                <c:pt idx="88603">
                  <c:v>88.603000000000009</c:v>
                </c:pt>
                <c:pt idx="88604">
                  <c:v>88.604000000000042</c:v>
                </c:pt>
                <c:pt idx="88605">
                  <c:v>88.605000000000018</c:v>
                </c:pt>
                <c:pt idx="88606">
                  <c:v>88.605999999999995</c:v>
                </c:pt>
                <c:pt idx="88607">
                  <c:v>88.607000000000028</c:v>
                </c:pt>
                <c:pt idx="88608">
                  <c:v>88.608000000000004</c:v>
                </c:pt>
                <c:pt idx="88609">
                  <c:v>88.609000000000037</c:v>
                </c:pt>
                <c:pt idx="88610">
                  <c:v>88.610000000000014</c:v>
                </c:pt>
                <c:pt idx="88611">
                  <c:v>88.61099999999999</c:v>
                </c:pt>
                <c:pt idx="88612">
                  <c:v>88.612000000000023</c:v>
                </c:pt>
                <c:pt idx="88613">
                  <c:v>88.613</c:v>
                </c:pt>
                <c:pt idx="88614">
                  <c:v>88.614000000000033</c:v>
                </c:pt>
                <c:pt idx="88615">
                  <c:v>88.615000000000009</c:v>
                </c:pt>
                <c:pt idx="88616">
                  <c:v>88.616000000000042</c:v>
                </c:pt>
                <c:pt idx="88617">
                  <c:v>88.617000000000019</c:v>
                </c:pt>
                <c:pt idx="88618">
                  <c:v>88.617999999999995</c:v>
                </c:pt>
                <c:pt idx="88619">
                  <c:v>88.619000000000028</c:v>
                </c:pt>
                <c:pt idx="88620">
                  <c:v>88.62</c:v>
                </c:pt>
                <c:pt idx="88621">
                  <c:v>88.621000000000038</c:v>
                </c:pt>
                <c:pt idx="88622">
                  <c:v>88.622000000000014</c:v>
                </c:pt>
                <c:pt idx="88623">
                  <c:v>88.62299999999999</c:v>
                </c:pt>
                <c:pt idx="88624">
                  <c:v>88.624000000000024</c:v>
                </c:pt>
                <c:pt idx="88625">
                  <c:v>88.625</c:v>
                </c:pt>
                <c:pt idx="88626">
                  <c:v>88.626000000000033</c:v>
                </c:pt>
                <c:pt idx="88627">
                  <c:v>88.62700000000001</c:v>
                </c:pt>
                <c:pt idx="88628">
                  <c:v>88.628000000000043</c:v>
                </c:pt>
                <c:pt idx="88629">
                  <c:v>88.629000000000019</c:v>
                </c:pt>
                <c:pt idx="88630">
                  <c:v>88.63</c:v>
                </c:pt>
                <c:pt idx="88631">
                  <c:v>88.631000000000029</c:v>
                </c:pt>
                <c:pt idx="88632">
                  <c:v>88.632000000000005</c:v>
                </c:pt>
                <c:pt idx="88633">
                  <c:v>88.633000000000038</c:v>
                </c:pt>
                <c:pt idx="88634">
                  <c:v>88.634000000000015</c:v>
                </c:pt>
                <c:pt idx="88635">
                  <c:v>88.634999999999991</c:v>
                </c:pt>
                <c:pt idx="88636">
                  <c:v>88.636000000000024</c:v>
                </c:pt>
                <c:pt idx="88637">
                  <c:v>88.637</c:v>
                </c:pt>
                <c:pt idx="88638">
                  <c:v>88.638000000000034</c:v>
                </c:pt>
                <c:pt idx="88639">
                  <c:v>88.63900000000001</c:v>
                </c:pt>
                <c:pt idx="88640">
                  <c:v>88.640000000000043</c:v>
                </c:pt>
                <c:pt idx="88641">
                  <c:v>88.64100000000002</c:v>
                </c:pt>
                <c:pt idx="88642">
                  <c:v>88.641999999999996</c:v>
                </c:pt>
                <c:pt idx="88643">
                  <c:v>88.643000000000029</c:v>
                </c:pt>
                <c:pt idx="88644">
                  <c:v>88.644000000000005</c:v>
                </c:pt>
                <c:pt idx="88645">
                  <c:v>88.645000000000039</c:v>
                </c:pt>
                <c:pt idx="88646">
                  <c:v>88.646000000000015</c:v>
                </c:pt>
                <c:pt idx="88647">
                  <c:v>88.646999999999991</c:v>
                </c:pt>
                <c:pt idx="88648">
                  <c:v>88.648000000000025</c:v>
                </c:pt>
                <c:pt idx="88649">
                  <c:v>88.649000000000001</c:v>
                </c:pt>
                <c:pt idx="88650">
                  <c:v>88.650000000000034</c:v>
                </c:pt>
                <c:pt idx="88651">
                  <c:v>88.65100000000001</c:v>
                </c:pt>
                <c:pt idx="88652">
                  <c:v>88.652000000000044</c:v>
                </c:pt>
                <c:pt idx="88653">
                  <c:v>88.65300000000002</c:v>
                </c:pt>
                <c:pt idx="88654">
                  <c:v>88.653999999999996</c:v>
                </c:pt>
                <c:pt idx="88655">
                  <c:v>88.65500000000003</c:v>
                </c:pt>
                <c:pt idx="88656">
                  <c:v>88.656000000000006</c:v>
                </c:pt>
                <c:pt idx="88657">
                  <c:v>88.657000000000039</c:v>
                </c:pt>
                <c:pt idx="88658">
                  <c:v>88.658000000000015</c:v>
                </c:pt>
                <c:pt idx="88659">
                  <c:v>88.658999999999992</c:v>
                </c:pt>
                <c:pt idx="88660">
                  <c:v>88.660000000000025</c:v>
                </c:pt>
                <c:pt idx="88661">
                  <c:v>88.661000000000001</c:v>
                </c:pt>
                <c:pt idx="88662">
                  <c:v>88.662000000000035</c:v>
                </c:pt>
                <c:pt idx="88663">
                  <c:v>88.663000000000011</c:v>
                </c:pt>
                <c:pt idx="88664">
                  <c:v>88.664000000000044</c:v>
                </c:pt>
                <c:pt idx="88665">
                  <c:v>88.66500000000002</c:v>
                </c:pt>
                <c:pt idx="88666">
                  <c:v>88.665999999999997</c:v>
                </c:pt>
                <c:pt idx="88667">
                  <c:v>88.66700000000003</c:v>
                </c:pt>
                <c:pt idx="88668">
                  <c:v>88.668000000000006</c:v>
                </c:pt>
                <c:pt idx="88669">
                  <c:v>88.66900000000004</c:v>
                </c:pt>
                <c:pt idx="88670">
                  <c:v>88.670000000000016</c:v>
                </c:pt>
                <c:pt idx="88671">
                  <c:v>88.670999999999992</c:v>
                </c:pt>
                <c:pt idx="88672">
                  <c:v>88.672000000000025</c:v>
                </c:pt>
                <c:pt idx="88673">
                  <c:v>88.673000000000002</c:v>
                </c:pt>
                <c:pt idx="88674">
                  <c:v>88.674000000000035</c:v>
                </c:pt>
                <c:pt idx="88675">
                  <c:v>88.675000000000011</c:v>
                </c:pt>
                <c:pt idx="88676">
                  <c:v>88.676000000000045</c:v>
                </c:pt>
                <c:pt idx="88677">
                  <c:v>88.677000000000021</c:v>
                </c:pt>
                <c:pt idx="88678">
                  <c:v>88.677999999999997</c:v>
                </c:pt>
                <c:pt idx="88679">
                  <c:v>88.67900000000003</c:v>
                </c:pt>
                <c:pt idx="88680">
                  <c:v>88.68</c:v>
                </c:pt>
                <c:pt idx="88681">
                  <c:v>88.68100000000004</c:v>
                </c:pt>
                <c:pt idx="88682">
                  <c:v>88.682000000000016</c:v>
                </c:pt>
                <c:pt idx="88683">
                  <c:v>88.682999999999993</c:v>
                </c:pt>
                <c:pt idx="88684">
                  <c:v>88.684000000000026</c:v>
                </c:pt>
                <c:pt idx="88685">
                  <c:v>88.685000000000002</c:v>
                </c:pt>
                <c:pt idx="88686">
                  <c:v>88.686000000000035</c:v>
                </c:pt>
                <c:pt idx="88687">
                  <c:v>88.687000000000012</c:v>
                </c:pt>
                <c:pt idx="88688">
                  <c:v>88.688000000000045</c:v>
                </c:pt>
                <c:pt idx="88689">
                  <c:v>88.689000000000021</c:v>
                </c:pt>
                <c:pt idx="88690">
                  <c:v>88.69</c:v>
                </c:pt>
                <c:pt idx="88691">
                  <c:v>88.691000000000031</c:v>
                </c:pt>
                <c:pt idx="88692">
                  <c:v>88.692000000000007</c:v>
                </c:pt>
                <c:pt idx="88693">
                  <c:v>88.69300000000004</c:v>
                </c:pt>
                <c:pt idx="88694">
                  <c:v>88.694000000000017</c:v>
                </c:pt>
                <c:pt idx="88695">
                  <c:v>88.694999999999993</c:v>
                </c:pt>
                <c:pt idx="88696">
                  <c:v>88.696000000000026</c:v>
                </c:pt>
                <c:pt idx="88697">
                  <c:v>88.697000000000003</c:v>
                </c:pt>
                <c:pt idx="88698">
                  <c:v>88.698000000000036</c:v>
                </c:pt>
                <c:pt idx="88699">
                  <c:v>88.699000000000012</c:v>
                </c:pt>
                <c:pt idx="88700">
                  <c:v>88.700000000000045</c:v>
                </c:pt>
                <c:pt idx="88701">
                  <c:v>88.701000000000022</c:v>
                </c:pt>
                <c:pt idx="88702">
                  <c:v>88.701999999999998</c:v>
                </c:pt>
                <c:pt idx="88703">
                  <c:v>88.703000000000031</c:v>
                </c:pt>
                <c:pt idx="88704">
                  <c:v>88.704000000000008</c:v>
                </c:pt>
                <c:pt idx="88705">
                  <c:v>88.705000000000041</c:v>
                </c:pt>
                <c:pt idx="88706">
                  <c:v>88.706000000000017</c:v>
                </c:pt>
                <c:pt idx="88707">
                  <c:v>88.706999999999994</c:v>
                </c:pt>
                <c:pt idx="88708">
                  <c:v>88.708000000000027</c:v>
                </c:pt>
                <c:pt idx="88709">
                  <c:v>88.709000000000003</c:v>
                </c:pt>
                <c:pt idx="88710">
                  <c:v>88.710000000000036</c:v>
                </c:pt>
                <c:pt idx="88711">
                  <c:v>88.711000000000013</c:v>
                </c:pt>
                <c:pt idx="88712">
                  <c:v>88.712000000000046</c:v>
                </c:pt>
                <c:pt idx="88713">
                  <c:v>88.713000000000022</c:v>
                </c:pt>
                <c:pt idx="88714">
                  <c:v>88.713999999999999</c:v>
                </c:pt>
                <c:pt idx="88715">
                  <c:v>88.715000000000032</c:v>
                </c:pt>
                <c:pt idx="88716">
                  <c:v>88.716000000000008</c:v>
                </c:pt>
                <c:pt idx="88717">
                  <c:v>88.717000000000041</c:v>
                </c:pt>
                <c:pt idx="88718">
                  <c:v>88.718000000000018</c:v>
                </c:pt>
                <c:pt idx="88719">
                  <c:v>88.718999999999994</c:v>
                </c:pt>
                <c:pt idx="88720">
                  <c:v>88.720000000000027</c:v>
                </c:pt>
                <c:pt idx="88721">
                  <c:v>88.721000000000004</c:v>
                </c:pt>
                <c:pt idx="88722">
                  <c:v>88.722000000000037</c:v>
                </c:pt>
                <c:pt idx="88723">
                  <c:v>88.723000000000013</c:v>
                </c:pt>
                <c:pt idx="88724">
                  <c:v>88.724000000000046</c:v>
                </c:pt>
                <c:pt idx="88725">
                  <c:v>88.725000000000023</c:v>
                </c:pt>
                <c:pt idx="88726">
                  <c:v>88.725999999999999</c:v>
                </c:pt>
                <c:pt idx="88727">
                  <c:v>88.727000000000032</c:v>
                </c:pt>
                <c:pt idx="88728">
                  <c:v>88.728000000000009</c:v>
                </c:pt>
                <c:pt idx="88729">
                  <c:v>88.729000000000042</c:v>
                </c:pt>
                <c:pt idx="88730">
                  <c:v>88.730000000000018</c:v>
                </c:pt>
                <c:pt idx="88731">
                  <c:v>88.730999999999995</c:v>
                </c:pt>
                <c:pt idx="88732">
                  <c:v>88.732000000000028</c:v>
                </c:pt>
                <c:pt idx="88733">
                  <c:v>88.733000000000004</c:v>
                </c:pt>
                <c:pt idx="88734">
                  <c:v>88.734000000000037</c:v>
                </c:pt>
                <c:pt idx="88735">
                  <c:v>88.735000000000014</c:v>
                </c:pt>
                <c:pt idx="88736">
                  <c:v>88.73599999999999</c:v>
                </c:pt>
                <c:pt idx="88737">
                  <c:v>88.737000000000023</c:v>
                </c:pt>
                <c:pt idx="88738">
                  <c:v>88.738</c:v>
                </c:pt>
                <c:pt idx="88739">
                  <c:v>88.739000000000033</c:v>
                </c:pt>
                <c:pt idx="88740">
                  <c:v>88.740000000000009</c:v>
                </c:pt>
                <c:pt idx="88741">
                  <c:v>88.741000000000042</c:v>
                </c:pt>
                <c:pt idx="88742">
                  <c:v>88.742000000000019</c:v>
                </c:pt>
                <c:pt idx="88743">
                  <c:v>88.742999999999995</c:v>
                </c:pt>
                <c:pt idx="88744">
                  <c:v>88.744000000000028</c:v>
                </c:pt>
                <c:pt idx="88745">
                  <c:v>88.745000000000005</c:v>
                </c:pt>
                <c:pt idx="88746">
                  <c:v>88.746000000000038</c:v>
                </c:pt>
                <c:pt idx="88747">
                  <c:v>88.747000000000014</c:v>
                </c:pt>
                <c:pt idx="88748">
                  <c:v>88.74799999999999</c:v>
                </c:pt>
                <c:pt idx="88749">
                  <c:v>88.749000000000024</c:v>
                </c:pt>
                <c:pt idx="88750">
                  <c:v>88.75</c:v>
                </c:pt>
                <c:pt idx="88751">
                  <c:v>88.751000000000033</c:v>
                </c:pt>
                <c:pt idx="88752">
                  <c:v>88.75200000000001</c:v>
                </c:pt>
                <c:pt idx="88753">
                  <c:v>88.753000000000043</c:v>
                </c:pt>
                <c:pt idx="88754">
                  <c:v>88.754000000000019</c:v>
                </c:pt>
                <c:pt idx="88755">
                  <c:v>88.754999999999995</c:v>
                </c:pt>
                <c:pt idx="88756">
                  <c:v>88.756000000000029</c:v>
                </c:pt>
                <c:pt idx="88757">
                  <c:v>88.757000000000005</c:v>
                </c:pt>
                <c:pt idx="88758">
                  <c:v>88.758000000000038</c:v>
                </c:pt>
                <c:pt idx="88759">
                  <c:v>88.759000000000015</c:v>
                </c:pt>
                <c:pt idx="88760">
                  <c:v>88.759999999999991</c:v>
                </c:pt>
                <c:pt idx="88761">
                  <c:v>88.761000000000024</c:v>
                </c:pt>
                <c:pt idx="88762">
                  <c:v>88.762</c:v>
                </c:pt>
                <c:pt idx="88763">
                  <c:v>88.763000000000034</c:v>
                </c:pt>
                <c:pt idx="88764">
                  <c:v>88.76400000000001</c:v>
                </c:pt>
                <c:pt idx="88765">
                  <c:v>88.765000000000043</c:v>
                </c:pt>
                <c:pt idx="88766">
                  <c:v>88.76600000000002</c:v>
                </c:pt>
                <c:pt idx="88767">
                  <c:v>88.766999999999996</c:v>
                </c:pt>
                <c:pt idx="88768">
                  <c:v>88.768000000000029</c:v>
                </c:pt>
                <c:pt idx="88769">
                  <c:v>88.769000000000005</c:v>
                </c:pt>
                <c:pt idx="88770">
                  <c:v>88.770000000000039</c:v>
                </c:pt>
                <c:pt idx="88771">
                  <c:v>88.771000000000015</c:v>
                </c:pt>
                <c:pt idx="88772">
                  <c:v>88.771999999999991</c:v>
                </c:pt>
                <c:pt idx="88773">
                  <c:v>88.773000000000025</c:v>
                </c:pt>
                <c:pt idx="88774">
                  <c:v>88.774000000000001</c:v>
                </c:pt>
                <c:pt idx="88775">
                  <c:v>88.775000000000034</c:v>
                </c:pt>
                <c:pt idx="88776">
                  <c:v>88.77600000000001</c:v>
                </c:pt>
                <c:pt idx="88777">
                  <c:v>88.777000000000044</c:v>
                </c:pt>
                <c:pt idx="88778">
                  <c:v>88.77800000000002</c:v>
                </c:pt>
                <c:pt idx="88779">
                  <c:v>88.778999999999996</c:v>
                </c:pt>
                <c:pt idx="88780">
                  <c:v>88.78000000000003</c:v>
                </c:pt>
                <c:pt idx="88781">
                  <c:v>88.781000000000006</c:v>
                </c:pt>
                <c:pt idx="88782">
                  <c:v>88.782000000000039</c:v>
                </c:pt>
                <c:pt idx="88783">
                  <c:v>88.783000000000015</c:v>
                </c:pt>
                <c:pt idx="88784">
                  <c:v>88.783999999999992</c:v>
                </c:pt>
                <c:pt idx="88785">
                  <c:v>88.785000000000025</c:v>
                </c:pt>
                <c:pt idx="88786">
                  <c:v>88.786000000000001</c:v>
                </c:pt>
                <c:pt idx="88787">
                  <c:v>88.787000000000035</c:v>
                </c:pt>
                <c:pt idx="88788">
                  <c:v>88.788000000000011</c:v>
                </c:pt>
                <c:pt idx="88789">
                  <c:v>88.789000000000044</c:v>
                </c:pt>
                <c:pt idx="88790">
                  <c:v>88.79000000000002</c:v>
                </c:pt>
                <c:pt idx="88791">
                  <c:v>88.790999999999997</c:v>
                </c:pt>
                <c:pt idx="88792">
                  <c:v>88.79200000000003</c:v>
                </c:pt>
                <c:pt idx="88793">
                  <c:v>88.793000000000006</c:v>
                </c:pt>
                <c:pt idx="88794">
                  <c:v>88.79400000000004</c:v>
                </c:pt>
                <c:pt idx="88795">
                  <c:v>88.795000000000016</c:v>
                </c:pt>
                <c:pt idx="88796">
                  <c:v>88.795999999999992</c:v>
                </c:pt>
                <c:pt idx="88797">
                  <c:v>88.797000000000025</c:v>
                </c:pt>
                <c:pt idx="88798">
                  <c:v>88.798000000000002</c:v>
                </c:pt>
                <c:pt idx="88799">
                  <c:v>88.799000000000035</c:v>
                </c:pt>
                <c:pt idx="88800">
                  <c:v>88.800000000000011</c:v>
                </c:pt>
                <c:pt idx="88801">
                  <c:v>88.801000000000045</c:v>
                </c:pt>
                <c:pt idx="88802">
                  <c:v>88.802000000000021</c:v>
                </c:pt>
                <c:pt idx="88803">
                  <c:v>88.802999999999997</c:v>
                </c:pt>
                <c:pt idx="88804">
                  <c:v>88.80400000000003</c:v>
                </c:pt>
                <c:pt idx="88805">
                  <c:v>88.805000000000007</c:v>
                </c:pt>
                <c:pt idx="88806">
                  <c:v>88.80600000000004</c:v>
                </c:pt>
                <c:pt idx="88807">
                  <c:v>88.807000000000016</c:v>
                </c:pt>
                <c:pt idx="88808">
                  <c:v>88.807999999999993</c:v>
                </c:pt>
                <c:pt idx="88809">
                  <c:v>88.809000000000026</c:v>
                </c:pt>
                <c:pt idx="88810">
                  <c:v>88.81</c:v>
                </c:pt>
                <c:pt idx="88811">
                  <c:v>88.811000000000035</c:v>
                </c:pt>
                <c:pt idx="88812">
                  <c:v>88.812000000000012</c:v>
                </c:pt>
                <c:pt idx="88813">
                  <c:v>88.813000000000045</c:v>
                </c:pt>
                <c:pt idx="88814">
                  <c:v>88.814000000000021</c:v>
                </c:pt>
                <c:pt idx="88815">
                  <c:v>88.814999999999998</c:v>
                </c:pt>
                <c:pt idx="88816">
                  <c:v>88.816000000000031</c:v>
                </c:pt>
                <c:pt idx="88817">
                  <c:v>88.817000000000007</c:v>
                </c:pt>
                <c:pt idx="88818">
                  <c:v>88.81800000000004</c:v>
                </c:pt>
                <c:pt idx="88819">
                  <c:v>88.819000000000017</c:v>
                </c:pt>
                <c:pt idx="88820">
                  <c:v>88.82</c:v>
                </c:pt>
                <c:pt idx="88821">
                  <c:v>88.821000000000026</c:v>
                </c:pt>
                <c:pt idx="88822">
                  <c:v>88.822000000000003</c:v>
                </c:pt>
                <c:pt idx="88823">
                  <c:v>88.823000000000036</c:v>
                </c:pt>
                <c:pt idx="88824">
                  <c:v>88.824000000000012</c:v>
                </c:pt>
                <c:pt idx="88825">
                  <c:v>88.825000000000045</c:v>
                </c:pt>
                <c:pt idx="88826">
                  <c:v>88.826000000000022</c:v>
                </c:pt>
                <c:pt idx="88827">
                  <c:v>88.826999999999998</c:v>
                </c:pt>
                <c:pt idx="88828">
                  <c:v>88.828000000000031</c:v>
                </c:pt>
                <c:pt idx="88829">
                  <c:v>88.829000000000008</c:v>
                </c:pt>
                <c:pt idx="88830">
                  <c:v>88.830000000000041</c:v>
                </c:pt>
                <c:pt idx="88831">
                  <c:v>88.831000000000017</c:v>
                </c:pt>
                <c:pt idx="88832">
                  <c:v>88.831999999999994</c:v>
                </c:pt>
                <c:pt idx="88833">
                  <c:v>88.833000000000027</c:v>
                </c:pt>
                <c:pt idx="88834">
                  <c:v>88.834000000000003</c:v>
                </c:pt>
                <c:pt idx="88835">
                  <c:v>88.835000000000036</c:v>
                </c:pt>
                <c:pt idx="88836">
                  <c:v>88.836000000000013</c:v>
                </c:pt>
                <c:pt idx="88837">
                  <c:v>88.837000000000046</c:v>
                </c:pt>
                <c:pt idx="88838">
                  <c:v>88.838000000000022</c:v>
                </c:pt>
                <c:pt idx="88839">
                  <c:v>88.838999999999999</c:v>
                </c:pt>
                <c:pt idx="88840">
                  <c:v>88.840000000000032</c:v>
                </c:pt>
                <c:pt idx="88841">
                  <c:v>88.841000000000008</c:v>
                </c:pt>
                <c:pt idx="88842">
                  <c:v>88.842000000000041</c:v>
                </c:pt>
                <c:pt idx="88843">
                  <c:v>88.843000000000018</c:v>
                </c:pt>
                <c:pt idx="88844">
                  <c:v>88.843999999999994</c:v>
                </c:pt>
                <c:pt idx="88845">
                  <c:v>88.845000000000027</c:v>
                </c:pt>
                <c:pt idx="88846">
                  <c:v>88.846000000000004</c:v>
                </c:pt>
                <c:pt idx="88847">
                  <c:v>88.847000000000037</c:v>
                </c:pt>
                <c:pt idx="88848">
                  <c:v>88.848000000000013</c:v>
                </c:pt>
                <c:pt idx="88849">
                  <c:v>88.849000000000046</c:v>
                </c:pt>
                <c:pt idx="88850">
                  <c:v>88.850000000000023</c:v>
                </c:pt>
                <c:pt idx="88851">
                  <c:v>88.850999999999999</c:v>
                </c:pt>
                <c:pt idx="88852">
                  <c:v>88.852000000000032</c:v>
                </c:pt>
                <c:pt idx="88853">
                  <c:v>88.853000000000009</c:v>
                </c:pt>
                <c:pt idx="88854">
                  <c:v>88.854000000000042</c:v>
                </c:pt>
                <c:pt idx="88855">
                  <c:v>88.855000000000018</c:v>
                </c:pt>
                <c:pt idx="88856">
                  <c:v>88.855999999999995</c:v>
                </c:pt>
                <c:pt idx="88857">
                  <c:v>88.857000000000028</c:v>
                </c:pt>
                <c:pt idx="88858">
                  <c:v>88.858000000000004</c:v>
                </c:pt>
                <c:pt idx="88859">
                  <c:v>88.859000000000037</c:v>
                </c:pt>
                <c:pt idx="88860">
                  <c:v>88.860000000000014</c:v>
                </c:pt>
                <c:pt idx="88861">
                  <c:v>88.86099999999999</c:v>
                </c:pt>
                <c:pt idx="88862">
                  <c:v>88.862000000000023</c:v>
                </c:pt>
                <c:pt idx="88863">
                  <c:v>88.863</c:v>
                </c:pt>
                <c:pt idx="88864">
                  <c:v>88.864000000000033</c:v>
                </c:pt>
                <c:pt idx="88865">
                  <c:v>88.865000000000009</c:v>
                </c:pt>
                <c:pt idx="88866">
                  <c:v>88.866000000000042</c:v>
                </c:pt>
                <c:pt idx="88867">
                  <c:v>88.867000000000019</c:v>
                </c:pt>
                <c:pt idx="88868">
                  <c:v>88.867999999999995</c:v>
                </c:pt>
                <c:pt idx="88869">
                  <c:v>88.869000000000028</c:v>
                </c:pt>
                <c:pt idx="88870">
                  <c:v>88.87</c:v>
                </c:pt>
                <c:pt idx="88871">
                  <c:v>88.871000000000038</c:v>
                </c:pt>
                <c:pt idx="88872">
                  <c:v>88.872000000000014</c:v>
                </c:pt>
                <c:pt idx="88873">
                  <c:v>88.87299999999999</c:v>
                </c:pt>
                <c:pt idx="88874">
                  <c:v>88.874000000000024</c:v>
                </c:pt>
                <c:pt idx="88875">
                  <c:v>88.875</c:v>
                </c:pt>
                <c:pt idx="88876">
                  <c:v>88.876000000000033</c:v>
                </c:pt>
                <c:pt idx="88877">
                  <c:v>88.87700000000001</c:v>
                </c:pt>
                <c:pt idx="88878">
                  <c:v>88.878000000000043</c:v>
                </c:pt>
                <c:pt idx="88879">
                  <c:v>88.879000000000019</c:v>
                </c:pt>
                <c:pt idx="88880">
                  <c:v>88.88</c:v>
                </c:pt>
                <c:pt idx="88881">
                  <c:v>88.881000000000029</c:v>
                </c:pt>
                <c:pt idx="88882">
                  <c:v>88.882000000000005</c:v>
                </c:pt>
                <c:pt idx="88883">
                  <c:v>88.883000000000038</c:v>
                </c:pt>
                <c:pt idx="88884">
                  <c:v>88.884000000000015</c:v>
                </c:pt>
                <c:pt idx="88885">
                  <c:v>88.884999999999991</c:v>
                </c:pt>
                <c:pt idx="88886">
                  <c:v>88.886000000000024</c:v>
                </c:pt>
                <c:pt idx="88887">
                  <c:v>88.887</c:v>
                </c:pt>
                <c:pt idx="88888">
                  <c:v>88.888000000000034</c:v>
                </c:pt>
                <c:pt idx="88889">
                  <c:v>88.88900000000001</c:v>
                </c:pt>
                <c:pt idx="88890">
                  <c:v>88.890000000000043</c:v>
                </c:pt>
                <c:pt idx="88891">
                  <c:v>88.89100000000002</c:v>
                </c:pt>
                <c:pt idx="88892">
                  <c:v>88.891999999999996</c:v>
                </c:pt>
                <c:pt idx="88893">
                  <c:v>88.893000000000029</c:v>
                </c:pt>
                <c:pt idx="88894">
                  <c:v>88.894000000000005</c:v>
                </c:pt>
                <c:pt idx="88895">
                  <c:v>88.895000000000039</c:v>
                </c:pt>
                <c:pt idx="88896">
                  <c:v>88.896000000000015</c:v>
                </c:pt>
                <c:pt idx="88897">
                  <c:v>88.896999999999991</c:v>
                </c:pt>
                <c:pt idx="88898">
                  <c:v>88.898000000000025</c:v>
                </c:pt>
                <c:pt idx="88899">
                  <c:v>88.899000000000001</c:v>
                </c:pt>
                <c:pt idx="88900">
                  <c:v>88.900000000000034</c:v>
                </c:pt>
                <c:pt idx="88901">
                  <c:v>88.90100000000001</c:v>
                </c:pt>
                <c:pt idx="88902">
                  <c:v>88.902000000000044</c:v>
                </c:pt>
                <c:pt idx="88903">
                  <c:v>88.90300000000002</c:v>
                </c:pt>
                <c:pt idx="88904">
                  <c:v>88.903999999999996</c:v>
                </c:pt>
                <c:pt idx="88905">
                  <c:v>88.90500000000003</c:v>
                </c:pt>
                <c:pt idx="88906">
                  <c:v>88.906000000000006</c:v>
                </c:pt>
                <c:pt idx="88907">
                  <c:v>88.907000000000039</c:v>
                </c:pt>
                <c:pt idx="88908">
                  <c:v>88.908000000000015</c:v>
                </c:pt>
                <c:pt idx="88909">
                  <c:v>88.908999999999992</c:v>
                </c:pt>
                <c:pt idx="88910">
                  <c:v>88.910000000000025</c:v>
                </c:pt>
                <c:pt idx="88911">
                  <c:v>88.911000000000001</c:v>
                </c:pt>
                <c:pt idx="88912">
                  <c:v>88.912000000000035</c:v>
                </c:pt>
                <c:pt idx="88913">
                  <c:v>88.913000000000011</c:v>
                </c:pt>
                <c:pt idx="88914">
                  <c:v>88.914000000000044</c:v>
                </c:pt>
                <c:pt idx="88915">
                  <c:v>88.91500000000002</c:v>
                </c:pt>
                <c:pt idx="88916">
                  <c:v>88.915999999999997</c:v>
                </c:pt>
                <c:pt idx="88917">
                  <c:v>88.91700000000003</c:v>
                </c:pt>
                <c:pt idx="88918">
                  <c:v>88.918000000000006</c:v>
                </c:pt>
                <c:pt idx="88919">
                  <c:v>88.91900000000004</c:v>
                </c:pt>
                <c:pt idx="88920">
                  <c:v>88.920000000000016</c:v>
                </c:pt>
                <c:pt idx="88921">
                  <c:v>88.920999999999992</c:v>
                </c:pt>
                <c:pt idx="88922">
                  <c:v>88.922000000000025</c:v>
                </c:pt>
                <c:pt idx="88923">
                  <c:v>88.923000000000002</c:v>
                </c:pt>
                <c:pt idx="88924">
                  <c:v>88.924000000000035</c:v>
                </c:pt>
                <c:pt idx="88925">
                  <c:v>88.925000000000011</c:v>
                </c:pt>
                <c:pt idx="88926">
                  <c:v>88.926000000000045</c:v>
                </c:pt>
                <c:pt idx="88927">
                  <c:v>88.927000000000021</c:v>
                </c:pt>
                <c:pt idx="88928">
                  <c:v>88.927999999999997</c:v>
                </c:pt>
                <c:pt idx="88929">
                  <c:v>88.92900000000003</c:v>
                </c:pt>
                <c:pt idx="88930">
                  <c:v>88.93</c:v>
                </c:pt>
                <c:pt idx="88931">
                  <c:v>88.93100000000004</c:v>
                </c:pt>
                <c:pt idx="88932">
                  <c:v>88.932000000000016</c:v>
                </c:pt>
                <c:pt idx="88933">
                  <c:v>88.932999999999993</c:v>
                </c:pt>
                <c:pt idx="88934">
                  <c:v>88.934000000000026</c:v>
                </c:pt>
                <c:pt idx="88935">
                  <c:v>88.935000000000002</c:v>
                </c:pt>
                <c:pt idx="88936">
                  <c:v>88.936000000000035</c:v>
                </c:pt>
                <c:pt idx="88937">
                  <c:v>88.937000000000012</c:v>
                </c:pt>
                <c:pt idx="88938">
                  <c:v>88.938000000000045</c:v>
                </c:pt>
                <c:pt idx="88939">
                  <c:v>88.939000000000021</c:v>
                </c:pt>
                <c:pt idx="88940">
                  <c:v>88.94</c:v>
                </c:pt>
                <c:pt idx="88941">
                  <c:v>88.941000000000031</c:v>
                </c:pt>
                <c:pt idx="88942">
                  <c:v>88.942000000000007</c:v>
                </c:pt>
                <c:pt idx="88943">
                  <c:v>88.94300000000004</c:v>
                </c:pt>
                <c:pt idx="88944">
                  <c:v>88.944000000000017</c:v>
                </c:pt>
                <c:pt idx="88945">
                  <c:v>88.944999999999993</c:v>
                </c:pt>
                <c:pt idx="88946">
                  <c:v>88.946000000000026</c:v>
                </c:pt>
                <c:pt idx="88947">
                  <c:v>88.947000000000003</c:v>
                </c:pt>
                <c:pt idx="88948">
                  <c:v>88.948000000000036</c:v>
                </c:pt>
                <c:pt idx="88949">
                  <c:v>88.949000000000012</c:v>
                </c:pt>
                <c:pt idx="88950">
                  <c:v>88.950000000000045</c:v>
                </c:pt>
                <c:pt idx="88951">
                  <c:v>88.951000000000022</c:v>
                </c:pt>
                <c:pt idx="88952">
                  <c:v>88.951999999999998</c:v>
                </c:pt>
                <c:pt idx="88953">
                  <c:v>88.953000000000031</c:v>
                </c:pt>
                <c:pt idx="88954">
                  <c:v>88.954000000000008</c:v>
                </c:pt>
                <c:pt idx="88955">
                  <c:v>88.955000000000041</c:v>
                </c:pt>
                <c:pt idx="88956">
                  <c:v>88.956000000000017</c:v>
                </c:pt>
                <c:pt idx="88957">
                  <c:v>88.956999999999994</c:v>
                </c:pt>
                <c:pt idx="88958">
                  <c:v>88.958000000000027</c:v>
                </c:pt>
                <c:pt idx="88959">
                  <c:v>88.959000000000003</c:v>
                </c:pt>
                <c:pt idx="88960">
                  <c:v>88.960000000000036</c:v>
                </c:pt>
                <c:pt idx="88961">
                  <c:v>88.961000000000013</c:v>
                </c:pt>
                <c:pt idx="88962">
                  <c:v>88.962000000000046</c:v>
                </c:pt>
                <c:pt idx="88963">
                  <c:v>88.963000000000022</c:v>
                </c:pt>
                <c:pt idx="88964">
                  <c:v>88.963999999999999</c:v>
                </c:pt>
                <c:pt idx="88965">
                  <c:v>88.965000000000032</c:v>
                </c:pt>
                <c:pt idx="88966">
                  <c:v>88.966000000000008</c:v>
                </c:pt>
                <c:pt idx="88967">
                  <c:v>88.967000000000041</c:v>
                </c:pt>
                <c:pt idx="88968">
                  <c:v>88.968000000000018</c:v>
                </c:pt>
                <c:pt idx="88969">
                  <c:v>88.968999999999994</c:v>
                </c:pt>
                <c:pt idx="88970">
                  <c:v>88.970000000000027</c:v>
                </c:pt>
                <c:pt idx="88971">
                  <c:v>88.971000000000004</c:v>
                </c:pt>
                <c:pt idx="88972">
                  <c:v>88.972000000000037</c:v>
                </c:pt>
                <c:pt idx="88973">
                  <c:v>88.973000000000013</c:v>
                </c:pt>
                <c:pt idx="88974">
                  <c:v>88.974000000000046</c:v>
                </c:pt>
                <c:pt idx="88975">
                  <c:v>88.975000000000023</c:v>
                </c:pt>
                <c:pt idx="88976">
                  <c:v>88.975999999999999</c:v>
                </c:pt>
                <c:pt idx="88977">
                  <c:v>88.977000000000032</c:v>
                </c:pt>
                <c:pt idx="88978">
                  <c:v>88.978000000000009</c:v>
                </c:pt>
                <c:pt idx="88979">
                  <c:v>88.979000000000042</c:v>
                </c:pt>
                <c:pt idx="88980">
                  <c:v>88.980000000000018</c:v>
                </c:pt>
                <c:pt idx="88981">
                  <c:v>88.980999999999995</c:v>
                </c:pt>
                <c:pt idx="88982">
                  <c:v>88.982000000000028</c:v>
                </c:pt>
                <c:pt idx="88983">
                  <c:v>88.983000000000004</c:v>
                </c:pt>
                <c:pt idx="88984">
                  <c:v>88.984000000000037</c:v>
                </c:pt>
                <c:pt idx="88985">
                  <c:v>88.985000000000014</c:v>
                </c:pt>
                <c:pt idx="88986">
                  <c:v>88.98599999999999</c:v>
                </c:pt>
                <c:pt idx="88987">
                  <c:v>88.987000000000023</c:v>
                </c:pt>
                <c:pt idx="88988">
                  <c:v>88.988</c:v>
                </c:pt>
                <c:pt idx="88989">
                  <c:v>88.989000000000033</c:v>
                </c:pt>
                <c:pt idx="88990">
                  <c:v>88.990000000000009</c:v>
                </c:pt>
                <c:pt idx="88991">
                  <c:v>88.991000000000042</c:v>
                </c:pt>
                <c:pt idx="88992">
                  <c:v>88.992000000000019</c:v>
                </c:pt>
                <c:pt idx="88993">
                  <c:v>88.992999999999995</c:v>
                </c:pt>
                <c:pt idx="88994">
                  <c:v>88.994000000000028</c:v>
                </c:pt>
                <c:pt idx="88995">
                  <c:v>88.995000000000005</c:v>
                </c:pt>
                <c:pt idx="88996">
                  <c:v>88.996000000000038</c:v>
                </c:pt>
                <c:pt idx="88997">
                  <c:v>88.997000000000014</c:v>
                </c:pt>
                <c:pt idx="88998">
                  <c:v>88.99799999999999</c:v>
                </c:pt>
                <c:pt idx="88999">
                  <c:v>88.999000000000024</c:v>
                </c:pt>
                <c:pt idx="89000">
                  <c:v>89</c:v>
                </c:pt>
                <c:pt idx="89001">
                  <c:v>89.001000000000033</c:v>
                </c:pt>
                <c:pt idx="89002">
                  <c:v>89.00200000000001</c:v>
                </c:pt>
                <c:pt idx="89003">
                  <c:v>89.003000000000043</c:v>
                </c:pt>
                <c:pt idx="89004">
                  <c:v>89.004000000000019</c:v>
                </c:pt>
                <c:pt idx="89005">
                  <c:v>89.004999999999995</c:v>
                </c:pt>
                <c:pt idx="89006">
                  <c:v>89.006000000000029</c:v>
                </c:pt>
                <c:pt idx="89007">
                  <c:v>89.007000000000005</c:v>
                </c:pt>
                <c:pt idx="89008">
                  <c:v>89.008000000000038</c:v>
                </c:pt>
                <c:pt idx="89009">
                  <c:v>89.009000000000015</c:v>
                </c:pt>
                <c:pt idx="89010">
                  <c:v>89.009999999999991</c:v>
                </c:pt>
                <c:pt idx="89011">
                  <c:v>89.011000000000024</c:v>
                </c:pt>
                <c:pt idx="89012">
                  <c:v>89.012</c:v>
                </c:pt>
                <c:pt idx="89013">
                  <c:v>89.013000000000034</c:v>
                </c:pt>
                <c:pt idx="89014">
                  <c:v>89.01400000000001</c:v>
                </c:pt>
                <c:pt idx="89015">
                  <c:v>89.015000000000043</c:v>
                </c:pt>
                <c:pt idx="89016">
                  <c:v>89.01600000000002</c:v>
                </c:pt>
                <c:pt idx="89017">
                  <c:v>89.016999999999996</c:v>
                </c:pt>
                <c:pt idx="89018">
                  <c:v>89.018000000000029</c:v>
                </c:pt>
                <c:pt idx="89019">
                  <c:v>89.019000000000005</c:v>
                </c:pt>
                <c:pt idx="89020">
                  <c:v>89.020000000000039</c:v>
                </c:pt>
                <c:pt idx="89021">
                  <c:v>89.021000000000015</c:v>
                </c:pt>
                <c:pt idx="89022">
                  <c:v>89.021999999999991</c:v>
                </c:pt>
                <c:pt idx="89023">
                  <c:v>89.023000000000025</c:v>
                </c:pt>
                <c:pt idx="89024">
                  <c:v>89.024000000000001</c:v>
                </c:pt>
                <c:pt idx="89025">
                  <c:v>89.025000000000034</c:v>
                </c:pt>
                <c:pt idx="89026">
                  <c:v>89.02600000000001</c:v>
                </c:pt>
                <c:pt idx="89027">
                  <c:v>89.027000000000044</c:v>
                </c:pt>
                <c:pt idx="89028">
                  <c:v>89.02800000000002</c:v>
                </c:pt>
                <c:pt idx="89029">
                  <c:v>89.028999999999996</c:v>
                </c:pt>
                <c:pt idx="89030">
                  <c:v>89.03000000000003</c:v>
                </c:pt>
                <c:pt idx="89031">
                  <c:v>89.031000000000006</c:v>
                </c:pt>
                <c:pt idx="89032">
                  <c:v>89.032000000000039</c:v>
                </c:pt>
                <c:pt idx="89033">
                  <c:v>89.033000000000015</c:v>
                </c:pt>
                <c:pt idx="89034">
                  <c:v>89.033999999999992</c:v>
                </c:pt>
                <c:pt idx="89035">
                  <c:v>89.035000000000025</c:v>
                </c:pt>
                <c:pt idx="89036">
                  <c:v>89.036000000000001</c:v>
                </c:pt>
                <c:pt idx="89037">
                  <c:v>89.037000000000035</c:v>
                </c:pt>
                <c:pt idx="89038">
                  <c:v>89.038000000000011</c:v>
                </c:pt>
                <c:pt idx="89039">
                  <c:v>89.039000000000044</c:v>
                </c:pt>
                <c:pt idx="89040">
                  <c:v>89.04000000000002</c:v>
                </c:pt>
                <c:pt idx="89041">
                  <c:v>89.040999999999997</c:v>
                </c:pt>
                <c:pt idx="89042">
                  <c:v>89.04200000000003</c:v>
                </c:pt>
                <c:pt idx="89043">
                  <c:v>89.043000000000006</c:v>
                </c:pt>
                <c:pt idx="89044">
                  <c:v>89.04400000000004</c:v>
                </c:pt>
                <c:pt idx="89045">
                  <c:v>89.045000000000016</c:v>
                </c:pt>
                <c:pt idx="89046">
                  <c:v>89.045999999999992</c:v>
                </c:pt>
                <c:pt idx="89047">
                  <c:v>89.047000000000025</c:v>
                </c:pt>
                <c:pt idx="89048">
                  <c:v>89.048000000000002</c:v>
                </c:pt>
                <c:pt idx="89049">
                  <c:v>89.049000000000035</c:v>
                </c:pt>
                <c:pt idx="89050">
                  <c:v>89.050000000000011</c:v>
                </c:pt>
                <c:pt idx="89051">
                  <c:v>89.051000000000045</c:v>
                </c:pt>
                <c:pt idx="89052">
                  <c:v>89.052000000000021</c:v>
                </c:pt>
                <c:pt idx="89053">
                  <c:v>89.052999999999997</c:v>
                </c:pt>
                <c:pt idx="89054">
                  <c:v>89.05400000000003</c:v>
                </c:pt>
                <c:pt idx="89055">
                  <c:v>89.055000000000007</c:v>
                </c:pt>
                <c:pt idx="89056">
                  <c:v>89.05600000000004</c:v>
                </c:pt>
                <c:pt idx="89057">
                  <c:v>89.057000000000016</c:v>
                </c:pt>
                <c:pt idx="89058">
                  <c:v>89.057999999999993</c:v>
                </c:pt>
                <c:pt idx="89059">
                  <c:v>89.059000000000026</c:v>
                </c:pt>
                <c:pt idx="89060">
                  <c:v>89.06</c:v>
                </c:pt>
                <c:pt idx="89061">
                  <c:v>89.061000000000035</c:v>
                </c:pt>
                <c:pt idx="89062">
                  <c:v>89.062000000000012</c:v>
                </c:pt>
                <c:pt idx="89063">
                  <c:v>89.063000000000045</c:v>
                </c:pt>
                <c:pt idx="89064">
                  <c:v>89.064000000000021</c:v>
                </c:pt>
                <c:pt idx="89065">
                  <c:v>89.064999999999998</c:v>
                </c:pt>
                <c:pt idx="89066">
                  <c:v>89.066000000000031</c:v>
                </c:pt>
                <c:pt idx="89067">
                  <c:v>89.067000000000007</c:v>
                </c:pt>
                <c:pt idx="89068">
                  <c:v>89.06800000000004</c:v>
                </c:pt>
                <c:pt idx="89069">
                  <c:v>89.069000000000017</c:v>
                </c:pt>
                <c:pt idx="89070">
                  <c:v>89.07</c:v>
                </c:pt>
                <c:pt idx="89071">
                  <c:v>89.071000000000026</c:v>
                </c:pt>
                <c:pt idx="89072">
                  <c:v>89.072000000000003</c:v>
                </c:pt>
                <c:pt idx="89073">
                  <c:v>89.073000000000036</c:v>
                </c:pt>
                <c:pt idx="89074">
                  <c:v>89.074000000000012</c:v>
                </c:pt>
                <c:pt idx="89075">
                  <c:v>89.075000000000045</c:v>
                </c:pt>
                <c:pt idx="89076">
                  <c:v>89.076000000000022</c:v>
                </c:pt>
                <c:pt idx="89077">
                  <c:v>89.076999999999998</c:v>
                </c:pt>
                <c:pt idx="89078">
                  <c:v>89.078000000000031</c:v>
                </c:pt>
                <c:pt idx="89079">
                  <c:v>89.079000000000008</c:v>
                </c:pt>
                <c:pt idx="89080">
                  <c:v>89.080000000000041</c:v>
                </c:pt>
                <c:pt idx="89081">
                  <c:v>89.081000000000017</c:v>
                </c:pt>
                <c:pt idx="89082">
                  <c:v>89.081999999999994</c:v>
                </c:pt>
                <c:pt idx="89083">
                  <c:v>89.083000000000027</c:v>
                </c:pt>
                <c:pt idx="89084">
                  <c:v>89.084000000000003</c:v>
                </c:pt>
                <c:pt idx="89085">
                  <c:v>89.085000000000036</c:v>
                </c:pt>
                <c:pt idx="89086">
                  <c:v>89.086000000000013</c:v>
                </c:pt>
                <c:pt idx="89087">
                  <c:v>89.087000000000046</c:v>
                </c:pt>
                <c:pt idx="89088">
                  <c:v>89.088000000000022</c:v>
                </c:pt>
                <c:pt idx="89089">
                  <c:v>89.088999999999999</c:v>
                </c:pt>
                <c:pt idx="89090">
                  <c:v>89.090000000000032</c:v>
                </c:pt>
                <c:pt idx="89091">
                  <c:v>89.091000000000008</c:v>
                </c:pt>
                <c:pt idx="89092">
                  <c:v>89.092000000000041</c:v>
                </c:pt>
                <c:pt idx="89093">
                  <c:v>89.093000000000018</c:v>
                </c:pt>
                <c:pt idx="89094">
                  <c:v>89.093999999999994</c:v>
                </c:pt>
                <c:pt idx="89095">
                  <c:v>89.095000000000027</c:v>
                </c:pt>
                <c:pt idx="89096">
                  <c:v>89.096000000000004</c:v>
                </c:pt>
                <c:pt idx="89097">
                  <c:v>89.097000000000037</c:v>
                </c:pt>
                <c:pt idx="89098">
                  <c:v>89.098000000000013</c:v>
                </c:pt>
                <c:pt idx="89099">
                  <c:v>89.099000000000046</c:v>
                </c:pt>
                <c:pt idx="89100">
                  <c:v>89.100000000000023</c:v>
                </c:pt>
                <c:pt idx="89101">
                  <c:v>89.100999999999999</c:v>
                </c:pt>
                <c:pt idx="89102">
                  <c:v>89.102000000000032</c:v>
                </c:pt>
                <c:pt idx="89103">
                  <c:v>89.103000000000009</c:v>
                </c:pt>
                <c:pt idx="89104">
                  <c:v>89.104000000000042</c:v>
                </c:pt>
                <c:pt idx="89105">
                  <c:v>89.105000000000018</c:v>
                </c:pt>
                <c:pt idx="89106">
                  <c:v>89.105999999999995</c:v>
                </c:pt>
                <c:pt idx="89107">
                  <c:v>89.107000000000028</c:v>
                </c:pt>
                <c:pt idx="89108">
                  <c:v>89.108000000000004</c:v>
                </c:pt>
                <c:pt idx="89109">
                  <c:v>89.109000000000037</c:v>
                </c:pt>
                <c:pt idx="89110">
                  <c:v>89.110000000000014</c:v>
                </c:pt>
                <c:pt idx="89111">
                  <c:v>89.11099999999999</c:v>
                </c:pt>
                <c:pt idx="89112">
                  <c:v>89.112000000000023</c:v>
                </c:pt>
                <c:pt idx="89113">
                  <c:v>89.113</c:v>
                </c:pt>
                <c:pt idx="89114">
                  <c:v>89.114000000000033</c:v>
                </c:pt>
                <c:pt idx="89115">
                  <c:v>89.115000000000009</c:v>
                </c:pt>
                <c:pt idx="89116">
                  <c:v>89.116000000000042</c:v>
                </c:pt>
                <c:pt idx="89117">
                  <c:v>89.117000000000019</c:v>
                </c:pt>
                <c:pt idx="89118">
                  <c:v>89.117999999999995</c:v>
                </c:pt>
                <c:pt idx="89119">
                  <c:v>89.119000000000028</c:v>
                </c:pt>
                <c:pt idx="89120">
                  <c:v>89.12</c:v>
                </c:pt>
                <c:pt idx="89121">
                  <c:v>89.121000000000038</c:v>
                </c:pt>
                <c:pt idx="89122">
                  <c:v>89.122000000000014</c:v>
                </c:pt>
                <c:pt idx="89123">
                  <c:v>89.12299999999999</c:v>
                </c:pt>
                <c:pt idx="89124">
                  <c:v>89.124000000000024</c:v>
                </c:pt>
                <c:pt idx="89125">
                  <c:v>89.125</c:v>
                </c:pt>
                <c:pt idx="89126">
                  <c:v>89.126000000000033</c:v>
                </c:pt>
                <c:pt idx="89127">
                  <c:v>89.12700000000001</c:v>
                </c:pt>
                <c:pt idx="89128">
                  <c:v>89.128000000000043</c:v>
                </c:pt>
                <c:pt idx="89129">
                  <c:v>89.129000000000019</c:v>
                </c:pt>
                <c:pt idx="89130">
                  <c:v>89.13</c:v>
                </c:pt>
                <c:pt idx="89131">
                  <c:v>89.131000000000029</c:v>
                </c:pt>
                <c:pt idx="89132">
                  <c:v>89.132000000000005</c:v>
                </c:pt>
                <c:pt idx="89133">
                  <c:v>89.133000000000038</c:v>
                </c:pt>
                <c:pt idx="89134">
                  <c:v>89.134000000000015</c:v>
                </c:pt>
                <c:pt idx="89135">
                  <c:v>89.134999999999991</c:v>
                </c:pt>
                <c:pt idx="89136">
                  <c:v>89.136000000000024</c:v>
                </c:pt>
                <c:pt idx="89137">
                  <c:v>89.137</c:v>
                </c:pt>
                <c:pt idx="89138">
                  <c:v>89.138000000000034</c:v>
                </c:pt>
                <c:pt idx="89139">
                  <c:v>89.13900000000001</c:v>
                </c:pt>
                <c:pt idx="89140">
                  <c:v>89.140000000000043</c:v>
                </c:pt>
                <c:pt idx="89141">
                  <c:v>89.14100000000002</c:v>
                </c:pt>
                <c:pt idx="89142">
                  <c:v>89.141999999999996</c:v>
                </c:pt>
                <c:pt idx="89143">
                  <c:v>89.143000000000029</c:v>
                </c:pt>
                <c:pt idx="89144">
                  <c:v>89.144000000000005</c:v>
                </c:pt>
                <c:pt idx="89145">
                  <c:v>89.145000000000039</c:v>
                </c:pt>
                <c:pt idx="89146">
                  <c:v>89.146000000000015</c:v>
                </c:pt>
                <c:pt idx="89147">
                  <c:v>89.146999999999991</c:v>
                </c:pt>
                <c:pt idx="89148">
                  <c:v>89.148000000000025</c:v>
                </c:pt>
                <c:pt idx="89149">
                  <c:v>89.149000000000001</c:v>
                </c:pt>
                <c:pt idx="89150">
                  <c:v>89.150000000000034</c:v>
                </c:pt>
                <c:pt idx="89151">
                  <c:v>89.15100000000001</c:v>
                </c:pt>
                <c:pt idx="89152">
                  <c:v>89.152000000000044</c:v>
                </c:pt>
                <c:pt idx="89153">
                  <c:v>89.15300000000002</c:v>
                </c:pt>
                <c:pt idx="89154">
                  <c:v>89.153999999999996</c:v>
                </c:pt>
                <c:pt idx="89155">
                  <c:v>89.15500000000003</c:v>
                </c:pt>
                <c:pt idx="89156">
                  <c:v>89.156000000000006</c:v>
                </c:pt>
                <c:pt idx="89157">
                  <c:v>89.157000000000039</c:v>
                </c:pt>
                <c:pt idx="89158">
                  <c:v>89.158000000000015</c:v>
                </c:pt>
                <c:pt idx="89159">
                  <c:v>89.158999999999992</c:v>
                </c:pt>
                <c:pt idx="89160">
                  <c:v>89.160000000000025</c:v>
                </c:pt>
                <c:pt idx="89161">
                  <c:v>89.161000000000001</c:v>
                </c:pt>
                <c:pt idx="89162">
                  <c:v>89.162000000000035</c:v>
                </c:pt>
                <c:pt idx="89163">
                  <c:v>89.163000000000011</c:v>
                </c:pt>
                <c:pt idx="89164">
                  <c:v>89.164000000000044</c:v>
                </c:pt>
                <c:pt idx="89165">
                  <c:v>89.16500000000002</c:v>
                </c:pt>
                <c:pt idx="89166">
                  <c:v>89.165999999999997</c:v>
                </c:pt>
                <c:pt idx="89167">
                  <c:v>89.16700000000003</c:v>
                </c:pt>
                <c:pt idx="89168">
                  <c:v>89.168000000000006</c:v>
                </c:pt>
                <c:pt idx="89169">
                  <c:v>89.16900000000004</c:v>
                </c:pt>
                <c:pt idx="89170">
                  <c:v>89.170000000000016</c:v>
                </c:pt>
                <c:pt idx="89171">
                  <c:v>89.170999999999992</c:v>
                </c:pt>
                <c:pt idx="89172">
                  <c:v>89.172000000000025</c:v>
                </c:pt>
                <c:pt idx="89173">
                  <c:v>89.173000000000002</c:v>
                </c:pt>
                <c:pt idx="89174">
                  <c:v>89.174000000000035</c:v>
                </c:pt>
                <c:pt idx="89175">
                  <c:v>89.175000000000011</c:v>
                </c:pt>
                <c:pt idx="89176">
                  <c:v>89.176000000000045</c:v>
                </c:pt>
                <c:pt idx="89177">
                  <c:v>89.177000000000021</c:v>
                </c:pt>
                <c:pt idx="89178">
                  <c:v>89.177999999999997</c:v>
                </c:pt>
                <c:pt idx="89179">
                  <c:v>89.17900000000003</c:v>
                </c:pt>
                <c:pt idx="89180">
                  <c:v>89.18</c:v>
                </c:pt>
                <c:pt idx="89181">
                  <c:v>89.18100000000004</c:v>
                </c:pt>
                <c:pt idx="89182">
                  <c:v>89.182000000000016</c:v>
                </c:pt>
                <c:pt idx="89183">
                  <c:v>89.182999999999993</c:v>
                </c:pt>
                <c:pt idx="89184">
                  <c:v>89.184000000000026</c:v>
                </c:pt>
                <c:pt idx="89185">
                  <c:v>89.185000000000002</c:v>
                </c:pt>
                <c:pt idx="89186">
                  <c:v>89.186000000000035</c:v>
                </c:pt>
                <c:pt idx="89187">
                  <c:v>89.187000000000012</c:v>
                </c:pt>
                <c:pt idx="89188">
                  <c:v>89.188000000000045</c:v>
                </c:pt>
                <c:pt idx="89189">
                  <c:v>89.189000000000021</c:v>
                </c:pt>
                <c:pt idx="89190">
                  <c:v>89.19</c:v>
                </c:pt>
                <c:pt idx="89191">
                  <c:v>89.191000000000031</c:v>
                </c:pt>
                <c:pt idx="89192">
                  <c:v>89.192000000000007</c:v>
                </c:pt>
                <c:pt idx="89193">
                  <c:v>89.19300000000004</c:v>
                </c:pt>
                <c:pt idx="89194">
                  <c:v>89.194000000000017</c:v>
                </c:pt>
                <c:pt idx="89195">
                  <c:v>89.194999999999993</c:v>
                </c:pt>
                <c:pt idx="89196">
                  <c:v>89.196000000000026</c:v>
                </c:pt>
                <c:pt idx="89197">
                  <c:v>89.197000000000003</c:v>
                </c:pt>
                <c:pt idx="89198">
                  <c:v>89.198000000000036</c:v>
                </c:pt>
                <c:pt idx="89199">
                  <c:v>89.199000000000012</c:v>
                </c:pt>
                <c:pt idx="89200">
                  <c:v>89.200000000000045</c:v>
                </c:pt>
                <c:pt idx="89201">
                  <c:v>89.201000000000022</c:v>
                </c:pt>
                <c:pt idx="89202">
                  <c:v>89.201999999999998</c:v>
                </c:pt>
                <c:pt idx="89203">
                  <c:v>89.203000000000031</c:v>
                </c:pt>
                <c:pt idx="89204">
                  <c:v>89.204000000000008</c:v>
                </c:pt>
                <c:pt idx="89205">
                  <c:v>89.205000000000041</c:v>
                </c:pt>
                <c:pt idx="89206">
                  <c:v>89.206000000000017</c:v>
                </c:pt>
                <c:pt idx="89207">
                  <c:v>89.206999999999994</c:v>
                </c:pt>
                <c:pt idx="89208">
                  <c:v>89.208000000000027</c:v>
                </c:pt>
                <c:pt idx="89209">
                  <c:v>89.209000000000003</c:v>
                </c:pt>
                <c:pt idx="89210">
                  <c:v>89.210000000000036</c:v>
                </c:pt>
                <c:pt idx="89211">
                  <c:v>89.211000000000013</c:v>
                </c:pt>
                <c:pt idx="89212">
                  <c:v>89.212000000000046</c:v>
                </c:pt>
                <c:pt idx="89213">
                  <c:v>89.213000000000022</c:v>
                </c:pt>
                <c:pt idx="89214">
                  <c:v>89.213999999999999</c:v>
                </c:pt>
                <c:pt idx="89215">
                  <c:v>89.215000000000032</c:v>
                </c:pt>
                <c:pt idx="89216">
                  <c:v>89.216000000000008</c:v>
                </c:pt>
                <c:pt idx="89217">
                  <c:v>89.217000000000041</c:v>
                </c:pt>
                <c:pt idx="89218">
                  <c:v>89.218000000000018</c:v>
                </c:pt>
                <c:pt idx="89219">
                  <c:v>89.218999999999994</c:v>
                </c:pt>
                <c:pt idx="89220">
                  <c:v>89.220000000000027</c:v>
                </c:pt>
                <c:pt idx="89221">
                  <c:v>89.221000000000004</c:v>
                </c:pt>
                <c:pt idx="89222">
                  <c:v>89.222000000000037</c:v>
                </c:pt>
                <c:pt idx="89223">
                  <c:v>89.223000000000013</c:v>
                </c:pt>
                <c:pt idx="89224">
                  <c:v>89.224000000000046</c:v>
                </c:pt>
                <c:pt idx="89225">
                  <c:v>89.225000000000023</c:v>
                </c:pt>
                <c:pt idx="89226">
                  <c:v>89.225999999999999</c:v>
                </c:pt>
                <c:pt idx="89227">
                  <c:v>89.227000000000032</c:v>
                </c:pt>
                <c:pt idx="89228">
                  <c:v>89.228000000000009</c:v>
                </c:pt>
                <c:pt idx="89229">
                  <c:v>89.229000000000042</c:v>
                </c:pt>
                <c:pt idx="89230">
                  <c:v>89.230000000000018</c:v>
                </c:pt>
                <c:pt idx="89231">
                  <c:v>89.230999999999995</c:v>
                </c:pt>
                <c:pt idx="89232">
                  <c:v>89.232000000000028</c:v>
                </c:pt>
                <c:pt idx="89233">
                  <c:v>89.233000000000004</c:v>
                </c:pt>
                <c:pt idx="89234">
                  <c:v>89.234000000000037</c:v>
                </c:pt>
                <c:pt idx="89235">
                  <c:v>89.235000000000014</c:v>
                </c:pt>
                <c:pt idx="89236">
                  <c:v>89.23599999999999</c:v>
                </c:pt>
                <c:pt idx="89237">
                  <c:v>89.237000000000023</c:v>
                </c:pt>
                <c:pt idx="89238">
                  <c:v>89.238</c:v>
                </c:pt>
                <c:pt idx="89239">
                  <c:v>89.239000000000033</c:v>
                </c:pt>
                <c:pt idx="89240">
                  <c:v>89.240000000000009</c:v>
                </c:pt>
                <c:pt idx="89241">
                  <c:v>89.241000000000042</c:v>
                </c:pt>
                <c:pt idx="89242">
                  <c:v>89.242000000000019</c:v>
                </c:pt>
                <c:pt idx="89243">
                  <c:v>89.242999999999995</c:v>
                </c:pt>
                <c:pt idx="89244">
                  <c:v>89.244000000000028</c:v>
                </c:pt>
                <c:pt idx="89245">
                  <c:v>89.245000000000005</c:v>
                </c:pt>
                <c:pt idx="89246">
                  <c:v>89.246000000000038</c:v>
                </c:pt>
                <c:pt idx="89247">
                  <c:v>89.247000000000014</c:v>
                </c:pt>
                <c:pt idx="89248">
                  <c:v>89.24799999999999</c:v>
                </c:pt>
                <c:pt idx="89249">
                  <c:v>89.249000000000024</c:v>
                </c:pt>
                <c:pt idx="89250">
                  <c:v>89.25</c:v>
                </c:pt>
                <c:pt idx="89251">
                  <c:v>89.251000000000033</c:v>
                </c:pt>
                <c:pt idx="89252">
                  <c:v>89.25200000000001</c:v>
                </c:pt>
                <c:pt idx="89253">
                  <c:v>89.253000000000043</c:v>
                </c:pt>
                <c:pt idx="89254">
                  <c:v>89.254000000000019</c:v>
                </c:pt>
                <c:pt idx="89255">
                  <c:v>89.254999999999995</c:v>
                </c:pt>
                <c:pt idx="89256">
                  <c:v>89.256000000000029</c:v>
                </c:pt>
                <c:pt idx="89257">
                  <c:v>89.257000000000005</c:v>
                </c:pt>
                <c:pt idx="89258">
                  <c:v>89.258000000000038</c:v>
                </c:pt>
                <c:pt idx="89259">
                  <c:v>89.259000000000015</c:v>
                </c:pt>
                <c:pt idx="89260">
                  <c:v>89.259999999999991</c:v>
                </c:pt>
                <c:pt idx="89261">
                  <c:v>89.261000000000024</c:v>
                </c:pt>
                <c:pt idx="89262">
                  <c:v>89.262</c:v>
                </c:pt>
                <c:pt idx="89263">
                  <c:v>89.263000000000034</c:v>
                </c:pt>
                <c:pt idx="89264">
                  <c:v>89.26400000000001</c:v>
                </c:pt>
                <c:pt idx="89265">
                  <c:v>89.265000000000043</c:v>
                </c:pt>
                <c:pt idx="89266">
                  <c:v>89.26600000000002</c:v>
                </c:pt>
                <c:pt idx="89267">
                  <c:v>89.266999999999996</c:v>
                </c:pt>
                <c:pt idx="89268">
                  <c:v>89.268000000000029</c:v>
                </c:pt>
                <c:pt idx="89269">
                  <c:v>89.269000000000005</c:v>
                </c:pt>
                <c:pt idx="89270">
                  <c:v>89.270000000000039</c:v>
                </c:pt>
                <c:pt idx="89271">
                  <c:v>89.271000000000015</c:v>
                </c:pt>
                <c:pt idx="89272">
                  <c:v>89.271999999999991</c:v>
                </c:pt>
                <c:pt idx="89273">
                  <c:v>89.273000000000025</c:v>
                </c:pt>
                <c:pt idx="89274">
                  <c:v>89.274000000000001</c:v>
                </c:pt>
                <c:pt idx="89275">
                  <c:v>89.275000000000034</c:v>
                </c:pt>
                <c:pt idx="89276">
                  <c:v>89.27600000000001</c:v>
                </c:pt>
                <c:pt idx="89277">
                  <c:v>89.277000000000044</c:v>
                </c:pt>
                <c:pt idx="89278">
                  <c:v>89.27800000000002</c:v>
                </c:pt>
                <c:pt idx="89279">
                  <c:v>89.278999999999996</c:v>
                </c:pt>
                <c:pt idx="89280">
                  <c:v>89.28000000000003</c:v>
                </c:pt>
                <c:pt idx="89281">
                  <c:v>89.281000000000006</c:v>
                </c:pt>
                <c:pt idx="89282">
                  <c:v>89.282000000000039</c:v>
                </c:pt>
                <c:pt idx="89283">
                  <c:v>89.283000000000015</c:v>
                </c:pt>
                <c:pt idx="89284">
                  <c:v>89.283999999999992</c:v>
                </c:pt>
                <c:pt idx="89285">
                  <c:v>89.285000000000025</c:v>
                </c:pt>
                <c:pt idx="89286">
                  <c:v>89.286000000000001</c:v>
                </c:pt>
                <c:pt idx="89287">
                  <c:v>89.287000000000035</c:v>
                </c:pt>
                <c:pt idx="89288">
                  <c:v>89.288000000000011</c:v>
                </c:pt>
                <c:pt idx="89289">
                  <c:v>89.289000000000044</c:v>
                </c:pt>
                <c:pt idx="89290">
                  <c:v>89.29000000000002</c:v>
                </c:pt>
                <c:pt idx="89291">
                  <c:v>89.290999999999997</c:v>
                </c:pt>
                <c:pt idx="89292">
                  <c:v>89.29200000000003</c:v>
                </c:pt>
                <c:pt idx="89293">
                  <c:v>89.293000000000006</c:v>
                </c:pt>
                <c:pt idx="89294">
                  <c:v>89.29400000000004</c:v>
                </c:pt>
                <c:pt idx="89295">
                  <c:v>89.295000000000016</c:v>
                </c:pt>
                <c:pt idx="89296">
                  <c:v>89.295999999999992</c:v>
                </c:pt>
                <c:pt idx="89297">
                  <c:v>89.297000000000025</c:v>
                </c:pt>
                <c:pt idx="89298">
                  <c:v>89.298000000000002</c:v>
                </c:pt>
                <c:pt idx="89299">
                  <c:v>89.299000000000035</c:v>
                </c:pt>
                <c:pt idx="89300">
                  <c:v>89.300000000000011</c:v>
                </c:pt>
                <c:pt idx="89301">
                  <c:v>89.301000000000045</c:v>
                </c:pt>
                <c:pt idx="89302">
                  <c:v>89.302000000000021</c:v>
                </c:pt>
                <c:pt idx="89303">
                  <c:v>89.302999999999997</c:v>
                </c:pt>
                <c:pt idx="89304">
                  <c:v>89.30400000000003</c:v>
                </c:pt>
                <c:pt idx="89305">
                  <c:v>89.305000000000007</c:v>
                </c:pt>
                <c:pt idx="89306">
                  <c:v>89.30600000000004</c:v>
                </c:pt>
                <c:pt idx="89307">
                  <c:v>89.307000000000016</c:v>
                </c:pt>
                <c:pt idx="89308">
                  <c:v>89.307999999999993</c:v>
                </c:pt>
                <c:pt idx="89309">
                  <c:v>89.309000000000026</c:v>
                </c:pt>
                <c:pt idx="89310">
                  <c:v>89.31</c:v>
                </c:pt>
                <c:pt idx="89311">
                  <c:v>89.311000000000035</c:v>
                </c:pt>
                <c:pt idx="89312">
                  <c:v>89.312000000000012</c:v>
                </c:pt>
                <c:pt idx="89313">
                  <c:v>89.313000000000045</c:v>
                </c:pt>
                <c:pt idx="89314">
                  <c:v>89.314000000000021</c:v>
                </c:pt>
                <c:pt idx="89315">
                  <c:v>89.314999999999998</c:v>
                </c:pt>
                <c:pt idx="89316">
                  <c:v>89.316000000000031</c:v>
                </c:pt>
                <c:pt idx="89317">
                  <c:v>89.317000000000007</c:v>
                </c:pt>
                <c:pt idx="89318">
                  <c:v>89.31800000000004</c:v>
                </c:pt>
                <c:pt idx="89319">
                  <c:v>89.319000000000017</c:v>
                </c:pt>
                <c:pt idx="89320">
                  <c:v>89.32</c:v>
                </c:pt>
                <c:pt idx="89321">
                  <c:v>89.321000000000026</c:v>
                </c:pt>
                <c:pt idx="89322">
                  <c:v>89.322000000000003</c:v>
                </c:pt>
                <c:pt idx="89323">
                  <c:v>89.323000000000036</c:v>
                </c:pt>
                <c:pt idx="89324">
                  <c:v>89.324000000000012</c:v>
                </c:pt>
                <c:pt idx="89325">
                  <c:v>89.325000000000045</c:v>
                </c:pt>
                <c:pt idx="89326">
                  <c:v>89.326000000000022</c:v>
                </c:pt>
                <c:pt idx="89327">
                  <c:v>89.326999999999998</c:v>
                </c:pt>
                <c:pt idx="89328">
                  <c:v>89.328000000000031</c:v>
                </c:pt>
                <c:pt idx="89329">
                  <c:v>89.329000000000008</c:v>
                </c:pt>
                <c:pt idx="89330">
                  <c:v>89.330000000000041</c:v>
                </c:pt>
                <c:pt idx="89331">
                  <c:v>89.331000000000017</c:v>
                </c:pt>
                <c:pt idx="89332">
                  <c:v>89.331999999999994</c:v>
                </c:pt>
                <c:pt idx="89333">
                  <c:v>89.333000000000027</c:v>
                </c:pt>
                <c:pt idx="89334">
                  <c:v>89.334000000000003</c:v>
                </c:pt>
                <c:pt idx="89335">
                  <c:v>89.335000000000036</c:v>
                </c:pt>
                <c:pt idx="89336">
                  <c:v>89.336000000000013</c:v>
                </c:pt>
                <c:pt idx="89337">
                  <c:v>89.337000000000046</c:v>
                </c:pt>
                <c:pt idx="89338">
                  <c:v>89.338000000000022</c:v>
                </c:pt>
                <c:pt idx="89339">
                  <c:v>89.338999999999999</c:v>
                </c:pt>
                <c:pt idx="89340">
                  <c:v>89.340000000000032</c:v>
                </c:pt>
                <c:pt idx="89341">
                  <c:v>89.341000000000008</c:v>
                </c:pt>
                <c:pt idx="89342">
                  <c:v>89.342000000000041</c:v>
                </c:pt>
                <c:pt idx="89343">
                  <c:v>89.343000000000018</c:v>
                </c:pt>
                <c:pt idx="89344">
                  <c:v>89.343999999999994</c:v>
                </c:pt>
                <c:pt idx="89345">
                  <c:v>89.345000000000027</c:v>
                </c:pt>
                <c:pt idx="89346">
                  <c:v>89.346000000000004</c:v>
                </c:pt>
                <c:pt idx="89347">
                  <c:v>89.347000000000037</c:v>
                </c:pt>
                <c:pt idx="89348">
                  <c:v>89.348000000000013</c:v>
                </c:pt>
                <c:pt idx="89349">
                  <c:v>89.349000000000046</c:v>
                </c:pt>
                <c:pt idx="89350">
                  <c:v>89.350000000000023</c:v>
                </c:pt>
                <c:pt idx="89351">
                  <c:v>89.350999999999999</c:v>
                </c:pt>
                <c:pt idx="89352">
                  <c:v>89.352000000000032</c:v>
                </c:pt>
                <c:pt idx="89353">
                  <c:v>89.353000000000009</c:v>
                </c:pt>
                <c:pt idx="89354">
                  <c:v>89.354000000000042</c:v>
                </c:pt>
                <c:pt idx="89355">
                  <c:v>89.355000000000018</c:v>
                </c:pt>
                <c:pt idx="89356">
                  <c:v>89.355999999999995</c:v>
                </c:pt>
                <c:pt idx="89357">
                  <c:v>89.357000000000028</c:v>
                </c:pt>
                <c:pt idx="89358">
                  <c:v>89.358000000000004</c:v>
                </c:pt>
                <c:pt idx="89359">
                  <c:v>89.359000000000037</c:v>
                </c:pt>
                <c:pt idx="89360">
                  <c:v>89.360000000000014</c:v>
                </c:pt>
                <c:pt idx="89361">
                  <c:v>89.36099999999999</c:v>
                </c:pt>
                <c:pt idx="89362">
                  <c:v>89.362000000000023</c:v>
                </c:pt>
                <c:pt idx="89363">
                  <c:v>89.363</c:v>
                </c:pt>
                <c:pt idx="89364">
                  <c:v>89.364000000000033</c:v>
                </c:pt>
                <c:pt idx="89365">
                  <c:v>89.365000000000009</c:v>
                </c:pt>
                <c:pt idx="89366">
                  <c:v>89.366000000000042</c:v>
                </c:pt>
                <c:pt idx="89367">
                  <c:v>89.367000000000019</c:v>
                </c:pt>
                <c:pt idx="89368">
                  <c:v>89.367999999999995</c:v>
                </c:pt>
                <c:pt idx="89369">
                  <c:v>89.369000000000028</c:v>
                </c:pt>
                <c:pt idx="89370">
                  <c:v>89.37</c:v>
                </c:pt>
                <c:pt idx="89371">
                  <c:v>89.371000000000038</c:v>
                </c:pt>
                <c:pt idx="89372">
                  <c:v>89.372000000000014</c:v>
                </c:pt>
                <c:pt idx="89373">
                  <c:v>89.37299999999999</c:v>
                </c:pt>
                <c:pt idx="89374">
                  <c:v>89.374000000000024</c:v>
                </c:pt>
                <c:pt idx="89375">
                  <c:v>89.375</c:v>
                </c:pt>
                <c:pt idx="89376">
                  <c:v>89.376000000000033</c:v>
                </c:pt>
                <c:pt idx="89377">
                  <c:v>89.37700000000001</c:v>
                </c:pt>
                <c:pt idx="89378">
                  <c:v>89.378000000000043</c:v>
                </c:pt>
                <c:pt idx="89379">
                  <c:v>89.379000000000019</c:v>
                </c:pt>
                <c:pt idx="89380">
                  <c:v>89.38</c:v>
                </c:pt>
                <c:pt idx="89381">
                  <c:v>89.381000000000029</c:v>
                </c:pt>
                <c:pt idx="89382">
                  <c:v>89.382000000000005</c:v>
                </c:pt>
                <c:pt idx="89383">
                  <c:v>89.383000000000038</c:v>
                </c:pt>
                <c:pt idx="89384">
                  <c:v>89.384000000000015</c:v>
                </c:pt>
                <c:pt idx="89385">
                  <c:v>89.384999999999991</c:v>
                </c:pt>
                <c:pt idx="89386">
                  <c:v>89.386000000000024</c:v>
                </c:pt>
                <c:pt idx="89387">
                  <c:v>89.387</c:v>
                </c:pt>
                <c:pt idx="89388">
                  <c:v>89.388000000000034</c:v>
                </c:pt>
                <c:pt idx="89389">
                  <c:v>89.38900000000001</c:v>
                </c:pt>
                <c:pt idx="89390">
                  <c:v>89.390000000000043</c:v>
                </c:pt>
                <c:pt idx="89391">
                  <c:v>89.39100000000002</c:v>
                </c:pt>
                <c:pt idx="89392">
                  <c:v>89.391999999999996</c:v>
                </c:pt>
                <c:pt idx="89393">
                  <c:v>89.393000000000029</c:v>
                </c:pt>
                <c:pt idx="89394">
                  <c:v>89.394000000000005</c:v>
                </c:pt>
                <c:pt idx="89395">
                  <c:v>89.395000000000039</c:v>
                </c:pt>
                <c:pt idx="89396">
                  <c:v>89.396000000000015</c:v>
                </c:pt>
                <c:pt idx="89397">
                  <c:v>89.396999999999991</c:v>
                </c:pt>
                <c:pt idx="89398">
                  <c:v>89.398000000000025</c:v>
                </c:pt>
                <c:pt idx="89399">
                  <c:v>89.399000000000001</c:v>
                </c:pt>
                <c:pt idx="89400">
                  <c:v>89.400000000000034</c:v>
                </c:pt>
                <c:pt idx="89401">
                  <c:v>89.40100000000001</c:v>
                </c:pt>
                <c:pt idx="89402">
                  <c:v>89.402000000000044</c:v>
                </c:pt>
                <c:pt idx="89403">
                  <c:v>89.40300000000002</c:v>
                </c:pt>
                <c:pt idx="89404">
                  <c:v>89.403999999999996</c:v>
                </c:pt>
                <c:pt idx="89405">
                  <c:v>89.40500000000003</c:v>
                </c:pt>
                <c:pt idx="89406">
                  <c:v>89.406000000000006</c:v>
                </c:pt>
                <c:pt idx="89407">
                  <c:v>89.407000000000039</c:v>
                </c:pt>
                <c:pt idx="89408">
                  <c:v>89.408000000000015</c:v>
                </c:pt>
                <c:pt idx="89409">
                  <c:v>89.408999999999992</c:v>
                </c:pt>
                <c:pt idx="89410">
                  <c:v>89.410000000000025</c:v>
                </c:pt>
                <c:pt idx="89411">
                  <c:v>89.411000000000001</c:v>
                </c:pt>
                <c:pt idx="89412">
                  <c:v>89.412000000000035</c:v>
                </c:pt>
                <c:pt idx="89413">
                  <c:v>89.413000000000011</c:v>
                </c:pt>
                <c:pt idx="89414">
                  <c:v>89.414000000000044</c:v>
                </c:pt>
                <c:pt idx="89415">
                  <c:v>89.41500000000002</c:v>
                </c:pt>
                <c:pt idx="89416">
                  <c:v>89.415999999999997</c:v>
                </c:pt>
                <c:pt idx="89417">
                  <c:v>89.41700000000003</c:v>
                </c:pt>
                <c:pt idx="89418">
                  <c:v>89.418000000000006</c:v>
                </c:pt>
                <c:pt idx="89419">
                  <c:v>89.41900000000004</c:v>
                </c:pt>
                <c:pt idx="89420">
                  <c:v>89.420000000000016</c:v>
                </c:pt>
                <c:pt idx="89421">
                  <c:v>89.420999999999992</c:v>
                </c:pt>
                <c:pt idx="89422">
                  <c:v>89.422000000000025</c:v>
                </c:pt>
                <c:pt idx="89423">
                  <c:v>89.423000000000002</c:v>
                </c:pt>
                <c:pt idx="89424">
                  <c:v>89.424000000000035</c:v>
                </c:pt>
                <c:pt idx="89425">
                  <c:v>89.425000000000011</c:v>
                </c:pt>
                <c:pt idx="89426">
                  <c:v>89.426000000000045</c:v>
                </c:pt>
                <c:pt idx="89427">
                  <c:v>89.427000000000021</c:v>
                </c:pt>
                <c:pt idx="89428">
                  <c:v>89.427999999999997</c:v>
                </c:pt>
                <c:pt idx="89429">
                  <c:v>89.42900000000003</c:v>
                </c:pt>
                <c:pt idx="89430">
                  <c:v>89.43</c:v>
                </c:pt>
                <c:pt idx="89431">
                  <c:v>89.43100000000004</c:v>
                </c:pt>
                <c:pt idx="89432">
                  <c:v>89.432000000000016</c:v>
                </c:pt>
                <c:pt idx="89433">
                  <c:v>89.432999999999993</c:v>
                </c:pt>
                <c:pt idx="89434">
                  <c:v>89.434000000000026</c:v>
                </c:pt>
                <c:pt idx="89435">
                  <c:v>89.435000000000002</c:v>
                </c:pt>
                <c:pt idx="89436">
                  <c:v>89.436000000000035</c:v>
                </c:pt>
                <c:pt idx="89437">
                  <c:v>89.437000000000012</c:v>
                </c:pt>
                <c:pt idx="89438">
                  <c:v>89.438000000000045</c:v>
                </c:pt>
                <c:pt idx="89439">
                  <c:v>89.439000000000021</c:v>
                </c:pt>
                <c:pt idx="89440">
                  <c:v>89.44</c:v>
                </c:pt>
                <c:pt idx="89441">
                  <c:v>89.441000000000031</c:v>
                </c:pt>
                <c:pt idx="89442">
                  <c:v>89.442000000000007</c:v>
                </c:pt>
                <c:pt idx="89443">
                  <c:v>89.44300000000004</c:v>
                </c:pt>
                <c:pt idx="89444">
                  <c:v>89.444000000000017</c:v>
                </c:pt>
                <c:pt idx="89445">
                  <c:v>89.444999999999993</c:v>
                </c:pt>
                <c:pt idx="89446">
                  <c:v>89.446000000000026</c:v>
                </c:pt>
                <c:pt idx="89447">
                  <c:v>89.447000000000003</c:v>
                </c:pt>
                <c:pt idx="89448">
                  <c:v>89.448000000000036</c:v>
                </c:pt>
                <c:pt idx="89449">
                  <c:v>89.449000000000012</c:v>
                </c:pt>
                <c:pt idx="89450">
                  <c:v>89.450000000000045</c:v>
                </c:pt>
                <c:pt idx="89451">
                  <c:v>89.451000000000022</c:v>
                </c:pt>
                <c:pt idx="89452">
                  <c:v>89.451999999999998</c:v>
                </c:pt>
                <c:pt idx="89453">
                  <c:v>89.453000000000031</c:v>
                </c:pt>
                <c:pt idx="89454">
                  <c:v>89.454000000000008</c:v>
                </c:pt>
                <c:pt idx="89455">
                  <c:v>89.455000000000041</c:v>
                </c:pt>
                <c:pt idx="89456">
                  <c:v>89.456000000000017</c:v>
                </c:pt>
                <c:pt idx="89457">
                  <c:v>89.456999999999994</c:v>
                </c:pt>
                <c:pt idx="89458">
                  <c:v>89.458000000000027</c:v>
                </c:pt>
                <c:pt idx="89459">
                  <c:v>89.459000000000003</c:v>
                </c:pt>
                <c:pt idx="89460">
                  <c:v>89.460000000000036</c:v>
                </c:pt>
                <c:pt idx="89461">
                  <c:v>89.461000000000013</c:v>
                </c:pt>
                <c:pt idx="89462">
                  <c:v>89.462000000000046</c:v>
                </c:pt>
                <c:pt idx="89463">
                  <c:v>89.463000000000022</c:v>
                </c:pt>
                <c:pt idx="89464">
                  <c:v>89.463999999999999</c:v>
                </c:pt>
                <c:pt idx="89465">
                  <c:v>89.465000000000032</c:v>
                </c:pt>
                <c:pt idx="89466">
                  <c:v>89.466000000000008</c:v>
                </c:pt>
                <c:pt idx="89467">
                  <c:v>89.467000000000041</c:v>
                </c:pt>
                <c:pt idx="89468">
                  <c:v>89.468000000000018</c:v>
                </c:pt>
                <c:pt idx="89469">
                  <c:v>89.468999999999994</c:v>
                </c:pt>
                <c:pt idx="89470">
                  <c:v>89.470000000000027</c:v>
                </c:pt>
                <c:pt idx="89471">
                  <c:v>89.471000000000004</c:v>
                </c:pt>
                <c:pt idx="89472">
                  <c:v>89.472000000000037</c:v>
                </c:pt>
                <c:pt idx="89473">
                  <c:v>89.473000000000013</c:v>
                </c:pt>
                <c:pt idx="89474">
                  <c:v>89.474000000000046</c:v>
                </c:pt>
                <c:pt idx="89475">
                  <c:v>89.475000000000023</c:v>
                </c:pt>
                <c:pt idx="89476">
                  <c:v>89.475999999999999</c:v>
                </c:pt>
                <c:pt idx="89477">
                  <c:v>89.477000000000032</c:v>
                </c:pt>
                <c:pt idx="89478">
                  <c:v>89.478000000000009</c:v>
                </c:pt>
                <c:pt idx="89479">
                  <c:v>89.479000000000042</c:v>
                </c:pt>
                <c:pt idx="89480">
                  <c:v>89.480000000000018</c:v>
                </c:pt>
                <c:pt idx="89481">
                  <c:v>89.480999999999995</c:v>
                </c:pt>
                <c:pt idx="89482">
                  <c:v>89.482000000000028</c:v>
                </c:pt>
                <c:pt idx="89483">
                  <c:v>89.483000000000004</c:v>
                </c:pt>
                <c:pt idx="89484">
                  <c:v>89.484000000000037</c:v>
                </c:pt>
                <c:pt idx="89485">
                  <c:v>89.485000000000014</c:v>
                </c:pt>
                <c:pt idx="89486">
                  <c:v>89.48599999999999</c:v>
                </c:pt>
                <c:pt idx="89487">
                  <c:v>89.487000000000023</c:v>
                </c:pt>
                <c:pt idx="89488">
                  <c:v>89.488</c:v>
                </c:pt>
                <c:pt idx="89489">
                  <c:v>89.489000000000033</c:v>
                </c:pt>
                <c:pt idx="89490">
                  <c:v>89.490000000000009</c:v>
                </c:pt>
                <c:pt idx="89491">
                  <c:v>89.491000000000042</c:v>
                </c:pt>
                <c:pt idx="89492">
                  <c:v>89.492000000000019</c:v>
                </c:pt>
                <c:pt idx="89493">
                  <c:v>89.492999999999995</c:v>
                </c:pt>
                <c:pt idx="89494">
                  <c:v>89.494000000000028</c:v>
                </c:pt>
                <c:pt idx="89495">
                  <c:v>89.495000000000005</c:v>
                </c:pt>
                <c:pt idx="89496">
                  <c:v>89.496000000000038</c:v>
                </c:pt>
                <c:pt idx="89497">
                  <c:v>89.497000000000014</c:v>
                </c:pt>
                <c:pt idx="89498">
                  <c:v>89.49799999999999</c:v>
                </c:pt>
                <c:pt idx="89499">
                  <c:v>89.499000000000024</c:v>
                </c:pt>
                <c:pt idx="89500">
                  <c:v>89.5</c:v>
                </c:pt>
                <c:pt idx="89501">
                  <c:v>89.501000000000033</c:v>
                </c:pt>
                <c:pt idx="89502">
                  <c:v>89.50200000000001</c:v>
                </c:pt>
                <c:pt idx="89503">
                  <c:v>89.503000000000043</c:v>
                </c:pt>
                <c:pt idx="89504">
                  <c:v>89.504000000000019</c:v>
                </c:pt>
                <c:pt idx="89505">
                  <c:v>89.504999999999995</c:v>
                </c:pt>
                <c:pt idx="89506">
                  <c:v>89.506000000000029</c:v>
                </c:pt>
                <c:pt idx="89507">
                  <c:v>89.507000000000005</c:v>
                </c:pt>
                <c:pt idx="89508">
                  <c:v>89.508000000000038</c:v>
                </c:pt>
                <c:pt idx="89509">
                  <c:v>89.509000000000015</c:v>
                </c:pt>
                <c:pt idx="89510">
                  <c:v>89.509999999999991</c:v>
                </c:pt>
                <c:pt idx="89511">
                  <c:v>89.511000000000024</c:v>
                </c:pt>
                <c:pt idx="89512">
                  <c:v>89.512</c:v>
                </c:pt>
                <c:pt idx="89513">
                  <c:v>89.513000000000034</c:v>
                </c:pt>
                <c:pt idx="89514">
                  <c:v>89.51400000000001</c:v>
                </c:pt>
                <c:pt idx="89515">
                  <c:v>89.515000000000043</c:v>
                </c:pt>
                <c:pt idx="89516">
                  <c:v>89.51600000000002</c:v>
                </c:pt>
                <c:pt idx="89517">
                  <c:v>89.516999999999996</c:v>
                </c:pt>
                <c:pt idx="89518">
                  <c:v>89.518000000000029</c:v>
                </c:pt>
                <c:pt idx="89519">
                  <c:v>89.519000000000005</c:v>
                </c:pt>
                <c:pt idx="89520">
                  <c:v>89.520000000000039</c:v>
                </c:pt>
                <c:pt idx="89521">
                  <c:v>89.521000000000015</c:v>
                </c:pt>
                <c:pt idx="89522">
                  <c:v>89.521999999999991</c:v>
                </c:pt>
                <c:pt idx="89523">
                  <c:v>89.523000000000025</c:v>
                </c:pt>
                <c:pt idx="89524">
                  <c:v>89.524000000000001</c:v>
                </c:pt>
                <c:pt idx="89525">
                  <c:v>89.525000000000034</c:v>
                </c:pt>
                <c:pt idx="89526">
                  <c:v>89.52600000000001</c:v>
                </c:pt>
                <c:pt idx="89527">
                  <c:v>89.527000000000044</c:v>
                </c:pt>
                <c:pt idx="89528">
                  <c:v>89.52800000000002</c:v>
                </c:pt>
                <c:pt idx="89529">
                  <c:v>89.528999999999996</c:v>
                </c:pt>
                <c:pt idx="89530">
                  <c:v>89.53000000000003</c:v>
                </c:pt>
                <c:pt idx="89531">
                  <c:v>89.531000000000006</c:v>
                </c:pt>
                <c:pt idx="89532">
                  <c:v>89.532000000000039</c:v>
                </c:pt>
                <c:pt idx="89533">
                  <c:v>89.533000000000015</c:v>
                </c:pt>
                <c:pt idx="89534">
                  <c:v>89.533999999999992</c:v>
                </c:pt>
                <c:pt idx="89535">
                  <c:v>89.535000000000025</c:v>
                </c:pt>
                <c:pt idx="89536">
                  <c:v>89.536000000000001</c:v>
                </c:pt>
                <c:pt idx="89537">
                  <c:v>89.537000000000035</c:v>
                </c:pt>
                <c:pt idx="89538">
                  <c:v>89.538000000000011</c:v>
                </c:pt>
                <c:pt idx="89539">
                  <c:v>89.539000000000044</c:v>
                </c:pt>
                <c:pt idx="89540">
                  <c:v>89.54000000000002</c:v>
                </c:pt>
                <c:pt idx="89541">
                  <c:v>89.540999999999997</c:v>
                </c:pt>
                <c:pt idx="89542">
                  <c:v>89.54200000000003</c:v>
                </c:pt>
                <c:pt idx="89543">
                  <c:v>89.543000000000006</c:v>
                </c:pt>
                <c:pt idx="89544">
                  <c:v>89.54400000000004</c:v>
                </c:pt>
                <c:pt idx="89545">
                  <c:v>89.545000000000016</c:v>
                </c:pt>
                <c:pt idx="89546">
                  <c:v>89.545999999999992</c:v>
                </c:pt>
                <c:pt idx="89547">
                  <c:v>89.547000000000025</c:v>
                </c:pt>
                <c:pt idx="89548">
                  <c:v>89.548000000000002</c:v>
                </c:pt>
                <c:pt idx="89549">
                  <c:v>89.549000000000035</c:v>
                </c:pt>
                <c:pt idx="89550">
                  <c:v>89.550000000000011</c:v>
                </c:pt>
                <c:pt idx="89551">
                  <c:v>89.551000000000045</c:v>
                </c:pt>
                <c:pt idx="89552">
                  <c:v>89.552000000000021</c:v>
                </c:pt>
                <c:pt idx="89553">
                  <c:v>89.552999999999997</c:v>
                </c:pt>
                <c:pt idx="89554">
                  <c:v>89.55400000000003</c:v>
                </c:pt>
                <c:pt idx="89555">
                  <c:v>89.555000000000007</c:v>
                </c:pt>
                <c:pt idx="89556">
                  <c:v>89.55600000000004</c:v>
                </c:pt>
                <c:pt idx="89557">
                  <c:v>89.557000000000016</c:v>
                </c:pt>
                <c:pt idx="89558">
                  <c:v>89.557999999999993</c:v>
                </c:pt>
                <c:pt idx="89559">
                  <c:v>89.559000000000026</c:v>
                </c:pt>
                <c:pt idx="89560">
                  <c:v>89.56</c:v>
                </c:pt>
                <c:pt idx="89561">
                  <c:v>89.561000000000035</c:v>
                </c:pt>
                <c:pt idx="89562">
                  <c:v>89.562000000000012</c:v>
                </c:pt>
                <c:pt idx="89563">
                  <c:v>89.563000000000045</c:v>
                </c:pt>
                <c:pt idx="89564">
                  <c:v>89.564000000000021</c:v>
                </c:pt>
                <c:pt idx="89565">
                  <c:v>89.564999999999998</c:v>
                </c:pt>
                <c:pt idx="89566">
                  <c:v>89.566000000000031</c:v>
                </c:pt>
                <c:pt idx="89567">
                  <c:v>89.567000000000007</c:v>
                </c:pt>
                <c:pt idx="89568">
                  <c:v>89.56800000000004</c:v>
                </c:pt>
                <c:pt idx="89569">
                  <c:v>89.569000000000017</c:v>
                </c:pt>
                <c:pt idx="89570">
                  <c:v>89.57</c:v>
                </c:pt>
                <c:pt idx="89571">
                  <c:v>89.571000000000026</c:v>
                </c:pt>
                <c:pt idx="89572">
                  <c:v>89.572000000000003</c:v>
                </c:pt>
                <c:pt idx="89573">
                  <c:v>89.573000000000036</c:v>
                </c:pt>
                <c:pt idx="89574">
                  <c:v>89.574000000000012</c:v>
                </c:pt>
                <c:pt idx="89575">
                  <c:v>89.575000000000045</c:v>
                </c:pt>
                <c:pt idx="89576">
                  <c:v>89.576000000000022</c:v>
                </c:pt>
                <c:pt idx="89577">
                  <c:v>89.576999999999998</c:v>
                </c:pt>
                <c:pt idx="89578">
                  <c:v>89.578000000000031</c:v>
                </c:pt>
                <c:pt idx="89579">
                  <c:v>89.579000000000008</c:v>
                </c:pt>
                <c:pt idx="89580">
                  <c:v>89.580000000000041</c:v>
                </c:pt>
                <c:pt idx="89581">
                  <c:v>89.581000000000017</c:v>
                </c:pt>
                <c:pt idx="89582">
                  <c:v>89.581999999999994</c:v>
                </c:pt>
                <c:pt idx="89583">
                  <c:v>89.583000000000027</c:v>
                </c:pt>
                <c:pt idx="89584">
                  <c:v>89.584000000000003</c:v>
                </c:pt>
                <c:pt idx="89585">
                  <c:v>89.585000000000036</c:v>
                </c:pt>
                <c:pt idx="89586">
                  <c:v>89.586000000000013</c:v>
                </c:pt>
                <c:pt idx="89587">
                  <c:v>89.587000000000046</c:v>
                </c:pt>
                <c:pt idx="89588">
                  <c:v>89.588000000000022</c:v>
                </c:pt>
                <c:pt idx="89589">
                  <c:v>89.588999999999999</c:v>
                </c:pt>
                <c:pt idx="89590">
                  <c:v>89.590000000000032</c:v>
                </c:pt>
                <c:pt idx="89591">
                  <c:v>89.591000000000008</c:v>
                </c:pt>
                <c:pt idx="89592">
                  <c:v>89.592000000000041</c:v>
                </c:pt>
                <c:pt idx="89593">
                  <c:v>89.593000000000018</c:v>
                </c:pt>
                <c:pt idx="89594">
                  <c:v>89.593999999999994</c:v>
                </c:pt>
                <c:pt idx="89595">
                  <c:v>89.595000000000027</c:v>
                </c:pt>
                <c:pt idx="89596">
                  <c:v>89.596000000000004</c:v>
                </c:pt>
                <c:pt idx="89597">
                  <c:v>89.597000000000037</c:v>
                </c:pt>
                <c:pt idx="89598">
                  <c:v>89.598000000000013</c:v>
                </c:pt>
                <c:pt idx="89599">
                  <c:v>89.599000000000046</c:v>
                </c:pt>
                <c:pt idx="89600">
                  <c:v>89.600000000000023</c:v>
                </c:pt>
                <c:pt idx="89601">
                  <c:v>89.600999999999999</c:v>
                </c:pt>
                <c:pt idx="89602">
                  <c:v>89.602000000000032</c:v>
                </c:pt>
                <c:pt idx="89603">
                  <c:v>89.603000000000009</c:v>
                </c:pt>
                <c:pt idx="89604">
                  <c:v>89.604000000000042</c:v>
                </c:pt>
                <c:pt idx="89605">
                  <c:v>89.605000000000018</c:v>
                </c:pt>
                <c:pt idx="89606">
                  <c:v>89.605999999999995</c:v>
                </c:pt>
                <c:pt idx="89607">
                  <c:v>89.607000000000028</c:v>
                </c:pt>
                <c:pt idx="89608">
                  <c:v>89.608000000000004</c:v>
                </c:pt>
                <c:pt idx="89609">
                  <c:v>89.609000000000037</c:v>
                </c:pt>
                <c:pt idx="89610">
                  <c:v>89.610000000000014</c:v>
                </c:pt>
                <c:pt idx="89611">
                  <c:v>89.61099999999999</c:v>
                </c:pt>
                <c:pt idx="89612">
                  <c:v>89.612000000000023</c:v>
                </c:pt>
                <c:pt idx="89613">
                  <c:v>89.613</c:v>
                </c:pt>
                <c:pt idx="89614">
                  <c:v>89.614000000000033</c:v>
                </c:pt>
                <c:pt idx="89615">
                  <c:v>89.615000000000009</c:v>
                </c:pt>
                <c:pt idx="89616">
                  <c:v>89.616000000000042</c:v>
                </c:pt>
                <c:pt idx="89617">
                  <c:v>89.617000000000019</c:v>
                </c:pt>
                <c:pt idx="89618">
                  <c:v>89.617999999999995</c:v>
                </c:pt>
                <c:pt idx="89619">
                  <c:v>89.619000000000028</c:v>
                </c:pt>
                <c:pt idx="89620">
                  <c:v>89.62</c:v>
                </c:pt>
                <c:pt idx="89621">
                  <c:v>89.621000000000038</c:v>
                </c:pt>
                <c:pt idx="89622">
                  <c:v>89.622000000000014</c:v>
                </c:pt>
                <c:pt idx="89623">
                  <c:v>89.62299999999999</c:v>
                </c:pt>
                <c:pt idx="89624">
                  <c:v>89.624000000000024</c:v>
                </c:pt>
                <c:pt idx="89625">
                  <c:v>89.625</c:v>
                </c:pt>
                <c:pt idx="89626">
                  <c:v>89.626000000000033</c:v>
                </c:pt>
                <c:pt idx="89627">
                  <c:v>89.62700000000001</c:v>
                </c:pt>
                <c:pt idx="89628">
                  <c:v>89.628000000000043</c:v>
                </c:pt>
                <c:pt idx="89629">
                  <c:v>89.629000000000019</c:v>
                </c:pt>
                <c:pt idx="89630">
                  <c:v>89.63</c:v>
                </c:pt>
                <c:pt idx="89631">
                  <c:v>89.631000000000029</c:v>
                </c:pt>
                <c:pt idx="89632">
                  <c:v>89.632000000000005</c:v>
                </c:pt>
                <c:pt idx="89633">
                  <c:v>89.633000000000038</c:v>
                </c:pt>
                <c:pt idx="89634">
                  <c:v>89.634000000000015</c:v>
                </c:pt>
                <c:pt idx="89635">
                  <c:v>89.634999999999991</c:v>
                </c:pt>
                <c:pt idx="89636">
                  <c:v>89.636000000000024</c:v>
                </c:pt>
                <c:pt idx="89637">
                  <c:v>89.637</c:v>
                </c:pt>
                <c:pt idx="89638">
                  <c:v>89.638000000000034</c:v>
                </c:pt>
                <c:pt idx="89639">
                  <c:v>89.63900000000001</c:v>
                </c:pt>
                <c:pt idx="89640">
                  <c:v>89.640000000000043</c:v>
                </c:pt>
                <c:pt idx="89641">
                  <c:v>89.64100000000002</c:v>
                </c:pt>
                <c:pt idx="89642">
                  <c:v>89.641999999999996</c:v>
                </c:pt>
                <c:pt idx="89643">
                  <c:v>89.643000000000029</c:v>
                </c:pt>
                <c:pt idx="89644">
                  <c:v>89.644000000000005</c:v>
                </c:pt>
                <c:pt idx="89645">
                  <c:v>89.645000000000039</c:v>
                </c:pt>
                <c:pt idx="89646">
                  <c:v>89.646000000000015</c:v>
                </c:pt>
                <c:pt idx="89647">
                  <c:v>89.646999999999991</c:v>
                </c:pt>
                <c:pt idx="89648">
                  <c:v>89.648000000000025</c:v>
                </c:pt>
                <c:pt idx="89649">
                  <c:v>89.649000000000001</c:v>
                </c:pt>
                <c:pt idx="89650">
                  <c:v>89.650000000000034</c:v>
                </c:pt>
                <c:pt idx="89651">
                  <c:v>89.65100000000001</c:v>
                </c:pt>
                <c:pt idx="89652">
                  <c:v>89.652000000000044</c:v>
                </c:pt>
                <c:pt idx="89653">
                  <c:v>89.65300000000002</c:v>
                </c:pt>
                <c:pt idx="89654">
                  <c:v>89.653999999999996</c:v>
                </c:pt>
                <c:pt idx="89655">
                  <c:v>89.65500000000003</c:v>
                </c:pt>
                <c:pt idx="89656">
                  <c:v>89.656000000000006</c:v>
                </c:pt>
                <c:pt idx="89657">
                  <c:v>89.657000000000039</c:v>
                </c:pt>
                <c:pt idx="89658">
                  <c:v>89.658000000000015</c:v>
                </c:pt>
                <c:pt idx="89659">
                  <c:v>89.658999999999992</c:v>
                </c:pt>
                <c:pt idx="89660">
                  <c:v>89.660000000000025</c:v>
                </c:pt>
                <c:pt idx="89661">
                  <c:v>89.661000000000001</c:v>
                </c:pt>
                <c:pt idx="89662">
                  <c:v>89.662000000000035</c:v>
                </c:pt>
                <c:pt idx="89663">
                  <c:v>89.663000000000011</c:v>
                </c:pt>
                <c:pt idx="89664">
                  <c:v>89.664000000000044</c:v>
                </c:pt>
                <c:pt idx="89665">
                  <c:v>89.66500000000002</c:v>
                </c:pt>
                <c:pt idx="89666">
                  <c:v>89.665999999999997</c:v>
                </c:pt>
                <c:pt idx="89667">
                  <c:v>89.66700000000003</c:v>
                </c:pt>
                <c:pt idx="89668">
                  <c:v>89.668000000000006</c:v>
                </c:pt>
                <c:pt idx="89669">
                  <c:v>89.66900000000004</c:v>
                </c:pt>
                <c:pt idx="89670">
                  <c:v>89.670000000000016</c:v>
                </c:pt>
                <c:pt idx="89671">
                  <c:v>89.670999999999992</c:v>
                </c:pt>
                <c:pt idx="89672">
                  <c:v>89.672000000000025</c:v>
                </c:pt>
                <c:pt idx="89673">
                  <c:v>89.673000000000002</c:v>
                </c:pt>
                <c:pt idx="89674">
                  <c:v>89.674000000000035</c:v>
                </c:pt>
                <c:pt idx="89675">
                  <c:v>89.675000000000011</c:v>
                </c:pt>
                <c:pt idx="89676">
                  <c:v>89.676000000000045</c:v>
                </c:pt>
                <c:pt idx="89677">
                  <c:v>89.677000000000021</c:v>
                </c:pt>
                <c:pt idx="89678">
                  <c:v>89.677999999999997</c:v>
                </c:pt>
                <c:pt idx="89679">
                  <c:v>89.67900000000003</c:v>
                </c:pt>
                <c:pt idx="89680">
                  <c:v>89.68</c:v>
                </c:pt>
                <c:pt idx="89681">
                  <c:v>89.68100000000004</c:v>
                </c:pt>
                <c:pt idx="89682">
                  <c:v>89.682000000000016</c:v>
                </c:pt>
                <c:pt idx="89683">
                  <c:v>89.682999999999993</c:v>
                </c:pt>
                <c:pt idx="89684">
                  <c:v>89.684000000000026</c:v>
                </c:pt>
                <c:pt idx="89685">
                  <c:v>89.685000000000002</c:v>
                </c:pt>
                <c:pt idx="89686">
                  <c:v>89.686000000000035</c:v>
                </c:pt>
                <c:pt idx="89687">
                  <c:v>89.687000000000012</c:v>
                </c:pt>
                <c:pt idx="89688">
                  <c:v>89.688000000000045</c:v>
                </c:pt>
                <c:pt idx="89689">
                  <c:v>89.689000000000021</c:v>
                </c:pt>
                <c:pt idx="89690">
                  <c:v>89.69</c:v>
                </c:pt>
                <c:pt idx="89691">
                  <c:v>89.691000000000031</c:v>
                </c:pt>
                <c:pt idx="89692">
                  <c:v>89.692000000000007</c:v>
                </c:pt>
                <c:pt idx="89693">
                  <c:v>89.69300000000004</c:v>
                </c:pt>
                <c:pt idx="89694">
                  <c:v>89.694000000000017</c:v>
                </c:pt>
                <c:pt idx="89695">
                  <c:v>89.694999999999993</c:v>
                </c:pt>
                <c:pt idx="89696">
                  <c:v>89.696000000000026</c:v>
                </c:pt>
                <c:pt idx="89697">
                  <c:v>89.697000000000003</c:v>
                </c:pt>
                <c:pt idx="89698">
                  <c:v>89.698000000000036</c:v>
                </c:pt>
                <c:pt idx="89699">
                  <c:v>89.699000000000012</c:v>
                </c:pt>
                <c:pt idx="89700">
                  <c:v>89.700000000000045</c:v>
                </c:pt>
                <c:pt idx="89701">
                  <c:v>89.701000000000022</c:v>
                </c:pt>
                <c:pt idx="89702">
                  <c:v>89.701999999999998</c:v>
                </c:pt>
                <c:pt idx="89703">
                  <c:v>89.703000000000031</c:v>
                </c:pt>
                <c:pt idx="89704">
                  <c:v>89.704000000000008</c:v>
                </c:pt>
                <c:pt idx="89705">
                  <c:v>89.705000000000041</c:v>
                </c:pt>
                <c:pt idx="89706">
                  <c:v>89.706000000000017</c:v>
                </c:pt>
                <c:pt idx="89707">
                  <c:v>89.706999999999994</c:v>
                </c:pt>
                <c:pt idx="89708">
                  <c:v>89.708000000000027</c:v>
                </c:pt>
                <c:pt idx="89709">
                  <c:v>89.709000000000003</c:v>
                </c:pt>
                <c:pt idx="89710">
                  <c:v>89.710000000000036</c:v>
                </c:pt>
                <c:pt idx="89711">
                  <c:v>89.711000000000013</c:v>
                </c:pt>
                <c:pt idx="89712">
                  <c:v>89.712000000000046</c:v>
                </c:pt>
                <c:pt idx="89713">
                  <c:v>89.713000000000022</c:v>
                </c:pt>
                <c:pt idx="89714">
                  <c:v>89.713999999999999</c:v>
                </c:pt>
                <c:pt idx="89715">
                  <c:v>89.715000000000032</c:v>
                </c:pt>
                <c:pt idx="89716">
                  <c:v>89.716000000000008</c:v>
                </c:pt>
                <c:pt idx="89717">
                  <c:v>89.717000000000041</c:v>
                </c:pt>
                <c:pt idx="89718">
                  <c:v>89.718000000000018</c:v>
                </c:pt>
                <c:pt idx="89719">
                  <c:v>89.718999999999994</c:v>
                </c:pt>
                <c:pt idx="89720">
                  <c:v>89.720000000000027</c:v>
                </c:pt>
                <c:pt idx="89721">
                  <c:v>89.721000000000004</c:v>
                </c:pt>
                <c:pt idx="89722">
                  <c:v>89.722000000000037</c:v>
                </c:pt>
                <c:pt idx="89723">
                  <c:v>89.723000000000013</c:v>
                </c:pt>
                <c:pt idx="89724">
                  <c:v>89.724000000000046</c:v>
                </c:pt>
                <c:pt idx="89725">
                  <c:v>89.725000000000023</c:v>
                </c:pt>
                <c:pt idx="89726">
                  <c:v>89.725999999999999</c:v>
                </c:pt>
                <c:pt idx="89727">
                  <c:v>89.727000000000032</c:v>
                </c:pt>
                <c:pt idx="89728">
                  <c:v>89.728000000000009</c:v>
                </c:pt>
                <c:pt idx="89729">
                  <c:v>89.729000000000042</c:v>
                </c:pt>
                <c:pt idx="89730">
                  <c:v>89.730000000000018</c:v>
                </c:pt>
                <c:pt idx="89731">
                  <c:v>89.730999999999995</c:v>
                </c:pt>
                <c:pt idx="89732">
                  <c:v>89.732000000000028</c:v>
                </c:pt>
                <c:pt idx="89733">
                  <c:v>89.733000000000004</c:v>
                </c:pt>
                <c:pt idx="89734">
                  <c:v>89.734000000000037</c:v>
                </c:pt>
                <c:pt idx="89735">
                  <c:v>89.735000000000014</c:v>
                </c:pt>
                <c:pt idx="89736">
                  <c:v>89.73599999999999</c:v>
                </c:pt>
                <c:pt idx="89737">
                  <c:v>89.737000000000023</c:v>
                </c:pt>
                <c:pt idx="89738">
                  <c:v>89.738</c:v>
                </c:pt>
                <c:pt idx="89739">
                  <c:v>89.739000000000033</c:v>
                </c:pt>
                <c:pt idx="89740">
                  <c:v>89.740000000000009</c:v>
                </c:pt>
                <c:pt idx="89741">
                  <c:v>89.741000000000042</c:v>
                </c:pt>
                <c:pt idx="89742">
                  <c:v>89.742000000000019</c:v>
                </c:pt>
                <c:pt idx="89743">
                  <c:v>89.742999999999995</c:v>
                </c:pt>
                <c:pt idx="89744">
                  <c:v>89.744000000000028</c:v>
                </c:pt>
                <c:pt idx="89745">
                  <c:v>89.745000000000005</c:v>
                </c:pt>
                <c:pt idx="89746">
                  <c:v>89.746000000000038</c:v>
                </c:pt>
                <c:pt idx="89747">
                  <c:v>89.747000000000014</c:v>
                </c:pt>
                <c:pt idx="89748">
                  <c:v>89.74799999999999</c:v>
                </c:pt>
                <c:pt idx="89749">
                  <c:v>89.749000000000024</c:v>
                </c:pt>
                <c:pt idx="89750">
                  <c:v>89.75</c:v>
                </c:pt>
                <c:pt idx="89751">
                  <c:v>89.751000000000033</c:v>
                </c:pt>
                <c:pt idx="89752">
                  <c:v>89.75200000000001</c:v>
                </c:pt>
                <c:pt idx="89753">
                  <c:v>89.753000000000043</c:v>
                </c:pt>
                <c:pt idx="89754">
                  <c:v>89.754000000000019</c:v>
                </c:pt>
                <c:pt idx="89755">
                  <c:v>89.754999999999995</c:v>
                </c:pt>
                <c:pt idx="89756">
                  <c:v>89.756000000000029</c:v>
                </c:pt>
                <c:pt idx="89757">
                  <c:v>89.757000000000005</c:v>
                </c:pt>
                <c:pt idx="89758">
                  <c:v>89.758000000000038</c:v>
                </c:pt>
                <c:pt idx="89759">
                  <c:v>89.759000000000015</c:v>
                </c:pt>
                <c:pt idx="89760">
                  <c:v>89.759999999999991</c:v>
                </c:pt>
                <c:pt idx="89761">
                  <c:v>89.761000000000024</c:v>
                </c:pt>
                <c:pt idx="89762">
                  <c:v>89.762</c:v>
                </c:pt>
                <c:pt idx="89763">
                  <c:v>89.763000000000034</c:v>
                </c:pt>
                <c:pt idx="89764">
                  <c:v>89.76400000000001</c:v>
                </c:pt>
                <c:pt idx="89765">
                  <c:v>89.765000000000043</c:v>
                </c:pt>
                <c:pt idx="89766">
                  <c:v>89.76600000000002</c:v>
                </c:pt>
                <c:pt idx="89767">
                  <c:v>89.766999999999996</c:v>
                </c:pt>
                <c:pt idx="89768">
                  <c:v>89.768000000000029</c:v>
                </c:pt>
                <c:pt idx="89769">
                  <c:v>89.769000000000005</c:v>
                </c:pt>
                <c:pt idx="89770">
                  <c:v>89.770000000000039</c:v>
                </c:pt>
                <c:pt idx="89771">
                  <c:v>89.771000000000015</c:v>
                </c:pt>
                <c:pt idx="89772">
                  <c:v>89.771999999999991</c:v>
                </c:pt>
                <c:pt idx="89773">
                  <c:v>89.773000000000025</c:v>
                </c:pt>
                <c:pt idx="89774">
                  <c:v>89.774000000000001</c:v>
                </c:pt>
                <c:pt idx="89775">
                  <c:v>89.775000000000034</c:v>
                </c:pt>
                <c:pt idx="89776">
                  <c:v>89.77600000000001</c:v>
                </c:pt>
                <c:pt idx="89777">
                  <c:v>89.777000000000044</c:v>
                </c:pt>
                <c:pt idx="89778">
                  <c:v>89.77800000000002</c:v>
                </c:pt>
                <c:pt idx="89779">
                  <c:v>89.778999999999996</c:v>
                </c:pt>
                <c:pt idx="89780">
                  <c:v>89.78000000000003</c:v>
                </c:pt>
                <c:pt idx="89781">
                  <c:v>89.781000000000006</c:v>
                </c:pt>
                <c:pt idx="89782">
                  <c:v>89.782000000000039</c:v>
                </c:pt>
                <c:pt idx="89783">
                  <c:v>89.783000000000015</c:v>
                </c:pt>
                <c:pt idx="89784">
                  <c:v>89.783999999999992</c:v>
                </c:pt>
                <c:pt idx="89785">
                  <c:v>89.785000000000025</c:v>
                </c:pt>
                <c:pt idx="89786">
                  <c:v>89.786000000000001</c:v>
                </c:pt>
                <c:pt idx="89787">
                  <c:v>89.787000000000035</c:v>
                </c:pt>
                <c:pt idx="89788">
                  <c:v>89.788000000000011</c:v>
                </c:pt>
                <c:pt idx="89789">
                  <c:v>89.789000000000044</c:v>
                </c:pt>
                <c:pt idx="89790">
                  <c:v>89.79000000000002</c:v>
                </c:pt>
                <c:pt idx="89791">
                  <c:v>89.790999999999997</c:v>
                </c:pt>
                <c:pt idx="89792">
                  <c:v>89.79200000000003</c:v>
                </c:pt>
                <c:pt idx="89793">
                  <c:v>89.793000000000006</c:v>
                </c:pt>
                <c:pt idx="89794">
                  <c:v>89.79400000000004</c:v>
                </c:pt>
                <c:pt idx="89795">
                  <c:v>89.795000000000016</c:v>
                </c:pt>
                <c:pt idx="89796">
                  <c:v>89.795999999999992</c:v>
                </c:pt>
                <c:pt idx="89797">
                  <c:v>89.797000000000025</c:v>
                </c:pt>
                <c:pt idx="89798">
                  <c:v>89.798000000000002</c:v>
                </c:pt>
                <c:pt idx="89799">
                  <c:v>89.799000000000035</c:v>
                </c:pt>
                <c:pt idx="89800">
                  <c:v>89.800000000000011</c:v>
                </c:pt>
                <c:pt idx="89801">
                  <c:v>89.801000000000045</c:v>
                </c:pt>
                <c:pt idx="89802">
                  <c:v>89.802000000000021</c:v>
                </c:pt>
                <c:pt idx="89803">
                  <c:v>89.802999999999997</c:v>
                </c:pt>
                <c:pt idx="89804">
                  <c:v>89.80400000000003</c:v>
                </c:pt>
                <c:pt idx="89805">
                  <c:v>89.805000000000007</c:v>
                </c:pt>
                <c:pt idx="89806">
                  <c:v>89.80600000000004</c:v>
                </c:pt>
                <c:pt idx="89807">
                  <c:v>89.807000000000016</c:v>
                </c:pt>
                <c:pt idx="89808">
                  <c:v>89.807999999999993</c:v>
                </c:pt>
                <c:pt idx="89809">
                  <c:v>89.809000000000026</c:v>
                </c:pt>
                <c:pt idx="89810">
                  <c:v>89.81</c:v>
                </c:pt>
                <c:pt idx="89811">
                  <c:v>89.811000000000035</c:v>
                </c:pt>
                <c:pt idx="89812">
                  <c:v>89.812000000000012</c:v>
                </c:pt>
                <c:pt idx="89813">
                  <c:v>89.813000000000045</c:v>
                </c:pt>
                <c:pt idx="89814">
                  <c:v>89.814000000000021</c:v>
                </c:pt>
                <c:pt idx="89815">
                  <c:v>89.814999999999998</c:v>
                </c:pt>
                <c:pt idx="89816">
                  <c:v>89.816000000000031</c:v>
                </c:pt>
                <c:pt idx="89817">
                  <c:v>89.817000000000007</c:v>
                </c:pt>
                <c:pt idx="89818">
                  <c:v>89.81800000000004</c:v>
                </c:pt>
                <c:pt idx="89819">
                  <c:v>89.819000000000017</c:v>
                </c:pt>
                <c:pt idx="89820">
                  <c:v>89.82</c:v>
                </c:pt>
                <c:pt idx="89821">
                  <c:v>89.821000000000026</c:v>
                </c:pt>
                <c:pt idx="89822">
                  <c:v>89.822000000000003</c:v>
                </c:pt>
                <c:pt idx="89823">
                  <c:v>89.823000000000036</c:v>
                </c:pt>
                <c:pt idx="89824">
                  <c:v>89.824000000000012</c:v>
                </c:pt>
                <c:pt idx="89825">
                  <c:v>89.825000000000045</c:v>
                </c:pt>
                <c:pt idx="89826">
                  <c:v>89.826000000000022</c:v>
                </c:pt>
                <c:pt idx="89827">
                  <c:v>89.826999999999998</c:v>
                </c:pt>
                <c:pt idx="89828">
                  <c:v>89.828000000000031</c:v>
                </c:pt>
                <c:pt idx="89829">
                  <c:v>89.829000000000008</c:v>
                </c:pt>
                <c:pt idx="89830">
                  <c:v>89.830000000000041</c:v>
                </c:pt>
                <c:pt idx="89831">
                  <c:v>89.831000000000017</c:v>
                </c:pt>
                <c:pt idx="89832">
                  <c:v>89.831999999999994</c:v>
                </c:pt>
                <c:pt idx="89833">
                  <c:v>89.833000000000027</c:v>
                </c:pt>
                <c:pt idx="89834">
                  <c:v>89.834000000000003</c:v>
                </c:pt>
                <c:pt idx="89835">
                  <c:v>89.835000000000036</c:v>
                </c:pt>
                <c:pt idx="89836">
                  <c:v>89.836000000000013</c:v>
                </c:pt>
                <c:pt idx="89837">
                  <c:v>89.837000000000046</c:v>
                </c:pt>
                <c:pt idx="89838">
                  <c:v>89.838000000000022</c:v>
                </c:pt>
                <c:pt idx="89839">
                  <c:v>89.838999999999999</c:v>
                </c:pt>
                <c:pt idx="89840">
                  <c:v>89.840000000000032</c:v>
                </c:pt>
                <c:pt idx="89841">
                  <c:v>89.841000000000008</c:v>
                </c:pt>
                <c:pt idx="89842">
                  <c:v>89.842000000000041</c:v>
                </c:pt>
                <c:pt idx="89843">
                  <c:v>89.843000000000018</c:v>
                </c:pt>
                <c:pt idx="89844">
                  <c:v>89.843999999999994</c:v>
                </c:pt>
                <c:pt idx="89845">
                  <c:v>89.845000000000027</c:v>
                </c:pt>
                <c:pt idx="89846">
                  <c:v>89.846000000000004</c:v>
                </c:pt>
                <c:pt idx="89847">
                  <c:v>89.847000000000037</c:v>
                </c:pt>
                <c:pt idx="89848">
                  <c:v>89.848000000000013</c:v>
                </c:pt>
                <c:pt idx="89849">
                  <c:v>89.849000000000046</c:v>
                </c:pt>
                <c:pt idx="89850">
                  <c:v>89.850000000000023</c:v>
                </c:pt>
                <c:pt idx="89851">
                  <c:v>89.850999999999999</c:v>
                </c:pt>
                <c:pt idx="89852">
                  <c:v>89.852000000000032</c:v>
                </c:pt>
                <c:pt idx="89853">
                  <c:v>89.853000000000009</c:v>
                </c:pt>
                <c:pt idx="89854">
                  <c:v>89.854000000000042</c:v>
                </c:pt>
                <c:pt idx="89855">
                  <c:v>89.855000000000018</c:v>
                </c:pt>
                <c:pt idx="89856">
                  <c:v>89.855999999999995</c:v>
                </c:pt>
                <c:pt idx="89857">
                  <c:v>89.857000000000028</c:v>
                </c:pt>
                <c:pt idx="89858">
                  <c:v>89.858000000000004</c:v>
                </c:pt>
                <c:pt idx="89859">
                  <c:v>89.859000000000037</c:v>
                </c:pt>
                <c:pt idx="89860">
                  <c:v>89.860000000000014</c:v>
                </c:pt>
                <c:pt idx="89861">
                  <c:v>89.86099999999999</c:v>
                </c:pt>
                <c:pt idx="89862">
                  <c:v>89.862000000000023</c:v>
                </c:pt>
                <c:pt idx="89863">
                  <c:v>89.863</c:v>
                </c:pt>
                <c:pt idx="89864">
                  <c:v>89.864000000000033</c:v>
                </c:pt>
                <c:pt idx="89865">
                  <c:v>89.865000000000009</c:v>
                </c:pt>
                <c:pt idx="89866">
                  <c:v>89.866000000000042</c:v>
                </c:pt>
                <c:pt idx="89867">
                  <c:v>89.867000000000019</c:v>
                </c:pt>
                <c:pt idx="89868">
                  <c:v>89.867999999999995</c:v>
                </c:pt>
                <c:pt idx="89869">
                  <c:v>89.869000000000028</c:v>
                </c:pt>
                <c:pt idx="89870">
                  <c:v>89.87</c:v>
                </c:pt>
                <c:pt idx="89871">
                  <c:v>89.871000000000038</c:v>
                </c:pt>
                <c:pt idx="89872">
                  <c:v>89.872000000000014</c:v>
                </c:pt>
                <c:pt idx="89873">
                  <c:v>89.87299999999999</c:v>
                </c:pt>
                <c:pt idx="89874">
                  <c:v>89.874000000000024</c:v>
                </c:pt>
                <c:pt idx="89875">
                  <c:v>89.875</c:v>
                </c:pt>
                <c:pt idx="89876">
                  <c:v>89.876000000000033</c:v>
                </c:pt>
                <c:pt idx="89877">
                  <c:v>89.87700000000001</c:v>
                </c:pt>
                <c:pt idx="89878">
                  <c:v>89.878000000000043</c:v>
                </c:pt>
                <c:pt idx="89879">
                  <c:v>89.879000000000019</c:v>
                </c:pt>
                <c:pt idx="89880">
                  <c:v>89.88</c:v>
                </c:pt>
                <c:pt idx="89881">
                  <c:v>89.881000000000029</c:v>
                </c:pt>
                <c:pt idx="89882">
                  <c:v>89.882000000000005</c:v>
                </c:pt>
                <c:pt idx="89883">
                  <c:v>89.883000000000038</c:v>
                </c:pt>
                <c:pt idx="89884">
                  <c:v>89.884000000000015</c:v>
                </c:pt>
                <c:pt idx="89885">
                  <c:v>89.884999999999991</c:v>
                </c:pt>
                <c:pt idx="89886">
                  <c:v>89.886000000000024</c:v>
                </c:pt>
                <c:pt idx="89887">
                  <c:v>89.887</c:v>
                </c:pt>
                <c:pt idx="89888">
                  <c:v>89.888000000000034</c:v>
                </c:pt>
                <c:pt idx="89889">
                  <c:v>89.88900000000001</c:v>
                </c:pt>
                <c:pt idx="89890">
                  <c:v>89.890000000000043</c:v>
                </c:pt>
                <c:pt idx="89891">
                  <c:v>89.89100000000002</c:v>
                </c:pt>
                <c:pt idx="89892">
                  <c:v>89.891999999999996</c:v>
                </c:pt>
                <c:pt idx="89893">
                  <c:v>89.893000000000029</c:v>
                </c:pt>
                <c:pt idx="89894">
                  <c:v>89.894000000000005</c:v>
                </c:pt>
                <c:pt idx="89895">
                  <c:v>89.895000000000039</c:v>
                </c:pt>
                <c:pt idx="89896">
                  <c:v>89.896000000000015</c:v>
                </c:pt>
                <c:pt idx="89897">
                  <c:v>89.896999999999991</c:v>
                </c:pt>
                <c:pt idx="89898">
                  <c:v>89.898000000000025</c:v>
                </c:pt>
                <c:pt idx="89899">
                  <c:v>89.899000000000001</c:v>
                </c:pt>
                <c:pt idx="89900">
                  <c:v>89.900000000000034</c:v>
                </c:pt>
                <c:pt idx="89901">
                  <c:v>89.90100000000001</c:v>
                </c:pt>
                <c:pt idx="89902">
                  <c:v>89.902000000000044</c:v>
                </c:pt>
                <c:pt idx="89903">
                  <c:v>89.90300000000002</c:v>
                </c:pt>
                <c:pt idx="89904">
                  <c:v>89.903999999999996</c:v>
                </c:pt>
                <c:pt idx="89905">
                  <c:v>89.90500000000003</c:v>
                </c:pt>
                <c:pt idx="89906">
                  <c:v>89.906000000000006</c:v>
                </c:pt>
                <c:pt idx="89907">
                  <c:v>89.907000000000039</c:v>
                </c:pt>
                <c:pt idx="89908">
                  <c:v>89.908000000000015</c:v>
                </c:pt>
                <c:pt idx="89909">
                  <c:v>89.908999999999992</c:v>
                </c:pt>
                <c:pt idx="89910">
                  <c:v>89.910000000000025</c:v>
                </c:pt>
                <c:pt idx="89911">
                  <c:v>89.911000000000001</c:v>
                </c:pt>
                <c:pt idx="89912">
                  <c:v>89.912000000000035</c:v>
                </c:pt>
                <c:pt idx="89913">
                  <c:v>89.913000000000011</c:v>
                </c:pt>
                <c:pt idx="89914">
                  <c:v>89.914000000000044</c:v>
                </c:pt>
                <c:pt idx="89915">
                  <c:v>89.91500000000002</c:v>
                </c:pt>
                <c:pt idx="89916">
                  <c:v>89.915999999999997</c:v>
                </c:pt>
                <c:pt idx="89917">
                  <c:v>89.91700000000003</c:v>
                </c:pt>
                <c:pt idx="89918">
                  <c:v>89.918000000000006</c:v>
                </c:pt>
                <c:pt idx="89919">
                  <c:v>89.91900000000004</c:v>
                </c:pt>
                <c:pt idx="89920">
                  <c:v>89.920000000000016</c:v>
                </c:pt>
                <c:pt idx="89921">
                  <c:v>89.920999999999992</c:v>
                </c:pt>
                <c:pt idx="89922">
                  <c:v>89.922000000000025</c:v>
                </c:pt>
                <c:pt idx="89923">
                  <c:v>89.923000000000002</c:v>
                </c:pt>
                <c:pt idx="89924">
                  <c:v>89.924000000000035</c:v>
                </c:pt>
                <c:pt idx="89925">
                  <c:v>89.925000000000011</c:v>
                </c:pt>
                <c:pt idx="89926">
                  <c:v>89.926000000000045</c:v>
                </c:pt>
                <c:pt idx="89927">
                  <c:v>89.927000000000021</c:v>
                </c:pt>
                <c:pt idx="89928">
                  <c:v>89.927999999999997</c:v>
                </c:pt>
                <c:pt idx="89929">
                  <c:v>89.92900000000003</c:v>
                </c:pt>
                <c:pt idx="89930">
                  <c:v>89.93</c:v>
                </c:pt>
                <c:pt idx="89931">
                  <c:v>89.93100000000004</c:v>
                </c:pt>
                <c:pt idx="89932">
                  <c:v>89.932000000000016</c:v>
                </c:pt>
                <c:pt idx="89933">
                  <c:v>89.932999999999993</c:v>
                </c:pt>
                <c:pt idx="89934">
                  <c:v>89.934000000000026</c:v>
                </c:pt>
                <c:pt idx="89935">
                  <c:v>89.935000000000002</c:v>
                </c:pt>
                <c:pt idx="89936">
                  <c:v>89.936000000000035</c:v>
                </c:pt>
                <c:pt idx="89937">
                  <c:v>89.937000000000012</c:v>
                </c:pt>
                <c:pt idx="89938">
                  <c:v>89.938000000000045</c:v>
                </c:pt>
                <c:pt idx="89939">
                  <c:v>89.939000000000021</c:v>
                </c:pt>
                <c:pt idx="89940">
                  <c:v>89.94</c:v>
                </c:pt>
                <c:pt idx="89941">
                  <c:v>89.941000000000031</c:v>
                </c:pt>
                <c:pt idx="89942">
                  <c:v>89.942000000000007</c:v>
                </c:pt>
                <c:pt idx="89943">
                  <c:v>89.94300000000004</c:v>
                </c:pt>
                <c:pt idx="89944">
                  <c:v>89.944000000000017</c:v>
                </c:pt>
                <c:pt idx="89945">
                  <c:v>89.944999999999993</c:v>
                </c:pt>
                <c:pt idx="89946">
                  <c:v>89.946000000000026</c:v>
                </c:pt>
                <c:pt idx="89947">
                  <c:v>89.947000000000003</c:v>
                </c:pt>
                <c:pt idx="89948">
                  <c:v>89.948000000000036</c:v>
                </c:pt>
                <c:pt idx="89949">
                  <c:v>89.949000000000012</c:v>
                </c:pt>
                <c:pt idx="89950">
                  <c:v>89.950000000000045</c:v>
                </c:pt>
                <c:pt idx="89951">
                  <c:v>89.951000000000022</c:v>
                </c:pt>
                <c:pt idx="89952">
                  <c:v>89.951999999999998</c:v>
                </c:pt>
                <c:pt idx="89953">
                  <c:v>89.953000000000031</c:v>
                </c:pt>
                <c:pt idx="89954">
                  <c:v>89.954000000000008</c:v>
                </c:pt>
                <c:pt idx="89955">
                  <c:v>89.955000000000041</c:v>
                </c:pt>
                <c:pt idx="89956">
                  <c:v>89.956000000000017</c:v>
                </c:pt>
                <c:pt idx="89957">
                  <c:v>89.956999999999994</c:v>
                </c:pt>
                <c:pt idx="89958">
                  <c:v>89.958000000000027</c:v>
                </c:pt>
                <c:pt idx="89959">
                  <c:v>89.959000000000003</c:v>
                </c:pt>
                <c:pt idx="89960">
                  <c:v>89.960000000000036</c:v>
                </c:pt>
                <c:pt idx="89961">
                  <c:v>89.961000000000013</c:v>
                </c:pt>
                <c:pt idx="89962">
                  <c:v>89.962000000000046</c:v>
                </c:pt>
                <c:pt idx="89963">
                  <c:v>89.963000000000022</c:v>
                </c:pt>
                <c:pt idx="89964">
                  <c:v>89.963999999999999</c:v>
                </c:pt>
                <c:pt idx="89965">
                  <c:v>89.965000000000032</c:v>
                </c:pt>
                <c:pt idx="89966">
                  <c:v>89.966000000000008</c:v>
                </c:pt>
                <c:pt idx="89967">
                  <c:v>89.967000000000041</c:v>
                </c:pt>
                <c:pt idx="89968">
                  <c:v>89.968000000000018</c:v>
                </c:pt>
                <c:pt idx="89969">
                  <c:v>89.968999999999994</c:v>
                </c:pt>
                <c:pt idx="89970">
                  <c:v>89.970000000000027</c:v>
                </c:pt>
                <c:pt idx="89971">
                  <c:v>89.971000000000004</c:v>
                </c:pt>
                <c:pt idx="89972">
                  <c:v>89.972000000000037</c:v>
                </c:pt>
                <c:pt idx="89973">
                  <c:v>89.973000000000013</c:v>
                </c:pt>
                <c:pt idx="89974">
                  <c:v>89.974000000000046</c:v>
                </c:pt>
                <c:pt idx="89975">
                  <c:v>89.975000000000023</c:v>
                </c:pt>
                <c:pt idx="89976">
                  <c:v>89.975999999999999</c:v>
                </c:pt>
                <c:pt idx="89977">
                  <c:v>89.977000000000032</c:v>
                </c:pt>
                <c:pt idx="89978">
                  <c:v>89.978000000000009</c:v>
                </c:pt>
                <c:pt idx="89979">
                  <c:v>89.979000000000042</c:v>
                </c:pt>
                <c:pt idx="89980">
                  <c:v>89.980000000000018</c:v>
                </c:pt>
                <c:pt idx="89981">
                  <c:v>89.980999999999995</c:v>
                </c:pt>
                <c:pt idx="89982">
                  <c:v>89.982000000000028</c:v>
                </c:pt>
                <c:pt idx="89983">
                  <c:v>89.983000000000004</c:v>
                </c:pt>
                <c:pt idx="89984">
                  <c:v>89.984000000000037</c:v>
                </c:pt>
                <c:pt idx="89985">
                  <c:v>89.985000000000014</c:v>
                </c:pt>
                <c:pt idx="89986">
                  <c:v>89.98599999999999</c:v>
                </c:pt>
                <c:pt idx="89987">
                  <c:v>89.987000000000023</c:v>
                </c:pt>
                <c:pt idx="89988">
                  <c:v>89.988</c:v>
                </c:pt>
                <c:pt idx="89989">
                  <c:v>89.989000000000033</c:v>
                </c:pt>
                <c:pt idx="89990">
                  <c:v>89.990000000000009</c:v>
                </c:pt>
                <c:pt idx="89991">
                  <c:v>89.991000000000042</c:v>
                </c:pt>
                <c:pt idx="89992">
                  <c:v>89.992000000000019</c:v>
                </c:pt>
                <c:pt idx="89993">
                  <c:v>89.992999999999995</c:v>
                </c:pt>
                <c:pt idx="89994">
                  <c:v>89.994000000000028</c:v>
                </c:pt>
                <c:pt idx="89995">
                  <c:v>89.995000000000005</c:v>
                </c:pt>
                <c:pt idx="89996">
                  <c:v>89.996000000000038</c:v>
                </c:pt>
                <c:pt idx="89997">
                  <c:v>89.997000000000014</c:v>
                </c:pt>
                <c:pt idx="89998">
                  <c:v>89.99799999999999</c:v>
                </c:pt>
                <c:pt idx="89999">
                  <c:v>89.999000000000024</c:v>
                </c:pt>
                <c:pt idx="90000">
                  <c:v>90</c:v>
                </c:pt>
                <c:pt idx="90001">
                  <c:v>90.001000000000033</c:v>
                </c:pt>
                <c:pt idx="90002">
                  <c:v>90.00200000000001</c:v>
                </c:pt>
                <c:pt idx="90003">
                  <c:v>90.003000000000043</c:v>
                </c:pt>
                <c:pt idx="90004">
                  <c:v>90.004000000000019</c:v>
                </c:pt>
                <c:pt idx="90005">
                  <c:v>90.004999999999995</c:v>
                </c:pt>
                <c:pt idx="90006">
                  <c:v>90.006000000000029</c:v>
                </c:pt>
                <c:pt idx="90007">
                  <c:v>90.007000000000005</c:v>
                </c:pt>
                <c:pt idx="90008">
                  <c:v>90.008000000000038</c:v>
                </c:pt>
                <c:pt idx="90009">
                  <c:v>90.009000000000015</c:v>
                </c:pt>
                <c:pt idx="90010">
                  <c:v>90.009999999999991</c:v>
                </c:pt>
                <c:pt idx="90011">
                  <c:v>90.011000000000024</c:v>
                </c:pt>
                <c:pt idx="90012">
                  <c:v>90.012</c:v>
                </c:pt>
                <c:pt idx="90013">
                  <c:v>90.013000000000034</c:v>
                </c:pt>
                <c:pt idx="90014">
                  <c:v>90.01400000000001</c:v>
                </c:pt>
                <c:pt idx="90015">
                  <c:v>90.015000000000043</c:v>
                </c:pt>
                <c:pt idx="90016">
                  <c:v>90.01600000000002</c:v>
                </c:pt>
                <c:pt idx="90017">
                  <c:v>90.016999999999996</c:v>
                </c:pt>
                <c:pt idx="90018">
                  <c:v>90.018000000000029</c:v>
                </c:pt>
                <c:pt idx="90019">
                  <c:v>90.019000000000005</c:v>
                </c:pt>
                <c:pt idx="90020">
                  <c:v>90.020000000000039</c:v>
                </c:pt>
                <c:pt idx="90021">
                  <c:v>90.021000000000015</c:v>
                </c:pt>
                <c:pt idx="90022">
                  <c:v>90.021999999999991</c:v>
                </c:pt>
                <c:pt idx="90023">
                  <c:v>90.023000000000025</c:v>
                </c:pt>
                <c:pt idx="90024">
                  <c:v>90.024000000000001</c:v>
                </c:pt>
                <c:pt idx="90025">
                  <c:v>90.025000000000034</c:v>
                </c:pt>
                <c:pt idx="90026">
                  <c:v>90.02600000000001</c:v>
                </c:pt>
                <c:pt idx="90027">
                  <c:v>90.027000000000044</c:v>
                </c:pt>
                <c:pt idx="90028">
                  <c:v>90.02800000000002</c:v>
                </c:pt>
                <c:pt idx="90029">
                  <c:v>90.028999999999996</c:v>
                </c:pt>
                <c:pt idx="90030">
                  <c:v>90.03000000000003</c:v>
                </c:pt>
                <c:pt idx="90031">
                  <c:v>90.031000000000006</c:v>
                </c:pt>
                <c:pt idx="90032">
                  <c:v>90.032000000000039</c:v>
                </c:pt>
                <c:pt idx="90033">
                  <c:v>90.033000000000015</c:v>
                </c:pt>
                <c:pt idx="90034">
                  <c:v>90.033999999999992</c:v>
                </c:pt>
                <c:pt idx="90035">
                  <c:v>90.035000000000025</c:v>
                </c:pt>
                <c:pt idx="90036">
                  <c:v>90.036000000000001</c:v>
                </c:pt>
                <c:pt idx="90037">
                  <c:v>90.037000000000035</c:v>
                </c:pt>
                <c:pt idx="90038">
                  <c:v>90.038000000000011</c:v>
                </c:pt>
                <c:pt idx="90039">
                  <c:v>90.039000000000044</c:v>
                </c:pt>
                <c:pt idx="90040">
                  <c:v>90.04000000000002</c:v>
                </c:pt>
                <c:pt idx="90041">
                  <c:v>90.040999999999997</c:v>
                </c:pt>
                <c:pt idx="90042">
                  <c:v>90.04200000000003</c:v>
                </c:pt>
                <c:pt idx="90043">
                  <c:v>90.043000000000006</c:v>
                </c:pt>
                <c:pt idx="90044">
                  <c:v>90.04400000000004</c:v>
                </c:pt>
                <c:pt idx="90045">
                  <c:v>90.045000000000016</c:v>
                </c:pt>
                <c:pt idx="90046">
                  <c:v>90.045999999999992</c:v>
                </c:pt>
                <c:pt idx="90047">
                  <c:v>90.047000000000025</c:v>
                </c:pt>
                <c:pt idx="90048">
                  <c:v>90.048000000000002</c:v>
                </c:pt>
                <c:pt idx="90049">
                  <c:v>90.049000000000035</c:v>
                </c:pt>
                <c:pt idx="90050">
                  <c:v>90.050000000000011</c:v>
                </c:pt>
                <c:pt idx="90051">
                  <c:v>90.051000000000045</c:v>
                </c:pt>
                <c:pt idx="90052">
                  <c:v>90.052000000000021</c:v>
                </c:pt>
                <c:pt idx="90053">
                  <c:v>90.052999999999997</c:v>
                </c:pt>
                <c:pt idx="90054">
                  <c:v>90.05400000000003</c:v>
                </c:pt>
                <c:pt idx="90055">
                  <c:v>90.055000000000007</c:v>
                </c:pt>
                <c:pt idx="90056">
                  <c:v>90.05600000000004</c:v>
                </c:pt>
                <c:pt idx="90057">
                  <c:v>90.057000000000016</c:v>
                </c:pt>
                <c:pt idx="90058">
                  <c:v>90.057999999999993</c:v>
                </c:pt>
                <c:pt idx="90059">
                  <c:v>90.059000000000026</c:v>
                </c:pt>
                <c:pt idx="90060">
                  <c:v>90.06</c:v>
                </c:pt>
                <c:pt idx="90061">
                  <c:v>90.061000000000035</c:v>
                </c:pt>
                <c:pt idx="90062">
                  <c:v>90.062000000000012</c:v>
                </c:pt>
                <c:pt idx="90063">
                  <c:v>90.063000000000045</c:v>
                </c:pt>
                <c:pt idx="90064">
                  <c:v>90.064000000000021</c:v>
                </c:pt>
                <c:pt idx="90065">
                  <c:v>90.064999999999998</c:v>
                </c:pt>
                <c:pt idx="90066">
                  <c:v>90.066000000000031</c:v>
                </c:pt>
                <c:pt idx="90067">
                  <c:v>90.067000000000007</c:v>
                </c:pt>
                <c:pt idx="90068">
                  <c:v>90.06800000000004</c:v>
                </c:pt>
                <c:pt idx="90069">
                  <c:v>90.069000000000017</c:v>
                </c:pt>
                <c:pt idx="90070">
                  <c:v>90.07</c:v>
                </c:pt>
                <c:pt idx="90071">
                  <c:v>90.071000000000026</c:v>
                </c:pt>
                <c:pt idx="90072">
                  <c:v>90.072000000000003</c:v>
                </c:pt>
                <c:pt idx="90073">
                  <c:v>90.073000000000036</c:v>
                </c:pt>
                <c:pt idx="90074">
                  <c:v>90.074000000000012</c:v>
                </c:pt>
                <c:pt idx="90075">
                  <c:v>90.075000000000045</c:v>
                </c:pt>
                <c:pt idx="90076">
                  <c:v>90.076000000000022</c:v>
                </c:pt>
                <c:pt idx="90077">
                  <c:v>90.076999999999998</c:v>
                </c:pt>
                <c:pt idx="90078">
                  <c:v>90.078000000000031</c:v>
                </c:pt>
                <c:pt idx="90079">
                  <c:v>90.079000000000008</c:v>
                </c:pt>
                <c:pt idx="90080">
                  <c:v>90.080000000000041</c:v>
                </c:pt>
                <c:pt idx="90081">
                  <c:v>90.081000000000017</c:v>
                </c:pt>
                <c:pt idx="90082">
                  <c:v>90.081999999999994</c:v>
                </c:pt>
                <c:pt idx="90083">
                  <c:v>90.083000000000027</c:v>
                </c:pt>
                <c:pt idx="90084">
                  <c:v>90.084000000000003</c:v>
                </c:pt>
                <c:pt idx="90085">
                  <c:v>90.085000000000036</c:v>
                </c:pt>
                <c:pt idx="90086">
                  <c:v>90.086000000000013</c:v>
                </c:pt>
                <c:pt idx="90087">
                  <c:v>90.087000000000046</c:v>
                </c:pt>
                <c:pt idx="90088">
                  <c:v>90.088000000000022</c:v>
                </c:pt>
                <c:pt idx="90089">
                  <c:v>90.088999999999999</c:v>
                </c:pt>
                <c:pt idx="90090">
                  <c:v>90.090000000000032</c:v>
                </c:pt>
                <c:pt idx="90091">
                  <c:v>90.091000000000008</c:v>
                </c:pt>
                <c:pt idx="90092">
                  <c:v>90.092000000000041</c:v>
                </c:pt>
                <c:pt idx="90093">
                  <c:v>90.093000000000018</c:v>
                </c:pt>
                <c:pt idx="90094">
                  <c:v>90.093999999999994</c:v>
                </c:pt>
                <c:pt idx="90095">
                  <c:v>90.095000000000027</c:v>
                </c:pt>
                <c:pt idx="90096">
                  <c:v>90.096000000000004</c:v>
                </c:pt>
                <c:pt idx="90097">
                  <c:v>90.097000000000037</c:v>
                </c:pt>
                <c:pt idx="90098">
                  <c:v>90.098000000000013</c:v>
                </c:pt>
                <c:pt idx="90099">
                  <c:v>90.099000000000046</c:v>
                </c:pt>
                <c:pt idx="90100">
                  <c:v>90.100000000000023</c:v>
                </c:pt>
                <c:pt idx="90101">
                  <c:v>90.100999999999999</c:v>
                </c:pt>
                <c:pt idx="90102">
                  <c:v>90.102000000000032</c:v>
                </c:pt>
                <c:pt idx="90103">
                  <c:v>90.103000000000009</c:v>
                </c:pt>
                <c:pt idx="90104">
                  <c:v>90.104000000000042</c:v>
                </c:pt>
                <c:pt idx="90105">
                  <c:v>90.105000000000018</c:v>
                </c:pt>
                <c:pt idx="90106">
                  <c:v>90.105999999999995</c:v>
                </c:pt>
                <c:pt idx="90107">
                  <c:v>90.107000000000028</c:v>
                </c:pt>
                <c:pt idx="90108">
                  <c:v>90.108000000000004</c:v>
                </c:pt>
                <c:pt idx="90109">
                  <c:v>90.109000000000037</c:v>
                </c:pt>
                <c:pt idx="90110">
                  <c:v>90.110000000000014</c:v>
                </c:pt>
                <c:pt idx="90111">
                  <c:v>90.11099999999999</c:v>
                </c:pt>
                <c:pt idx="90112">
                  <c:v>90.112000000000023</c:v>
                </c:pt>
                <c:pt idx="90113">
                  <c:v>90.113</c:v>
                </c:pt>
                <c:pt idx="90114">
                  <c:v>90.114000000000033</c:v>
                </c:pt>
                <c:pt idx="90115">
                  <c:v>90.115000000000009</c:v>
                </c:pt>
                <c:pt idx="90116">
                  <c:v>90.116000000000042</c:v>
                </c:pt>
                <c:pt idx="90117">
                  <c:v>90.117000000000019</c:v>
                </c:pt>
                <c:pt idx="90118">
                  <c:v>90.117999999999995</c:v>
                </c:pt>
                <c:pt idx="90119">
                  <c:v>90.119000000000028</c:v>
                </c:pt>
                <c:pt idx="90120">
                  <c:v>90.12</c:v>
                </c:pt>
                <c:pt idx="90121">
                  <c:v>90.121000000000038</c:v>
                </c:pt>
                <c:pt idx="90122">
                  <c:v>90.122000000000014</c:v>
                </c:pt>
                <c:pt idx="90123">
                  <c:v>90.12299999999999</c:v>
                </c:pt>
                <c:pt idx="90124">
                  <c:v>90.124000000000024</c:v>
                </c:pt>
                <c:pt idx="90125">
                  <c:v>90.125</c:v>
                </c:pt>
                <c:pt idx="90126">
                  <c:v>90.126000000000033</c:v>
                </c:pt>
                <c:pt idx="90127">
                  <c:v>90.12700000000001</c:v>
                </c:pt>
                <c:pt idx="90128">
                  <c:v>90.128000000000043</c:v>
                </c:pt>
                <c:pt idx="90129">
                  <c:v>90.129000000000019</c:v>
                </c:pt>
                <c:pt idx="90130">
                  <c:v>90.13</c:v>
                </c:pt>
                <c:pt idx="90131">
                  <c:v>90.131000000000029</c:v>
                </c:pt>
                <c:pt idx="90132">
                  <c:v>90.132000000000005</c:v>
                </c:pt>
                <c:pt idx="90133">
                  <c:v>90.133000000000038</c:v>
                </c:pt>
                <c:pt idx="90134">
                  <c:v>90.134000000000015</c:v>
                </c:pt>
                <c:pt idx="90135">
                  <c:v>90.134999999999991</c:v>
                </c:pt>
                <c:pt idx="90136">
                  <c:v>90.136000000000024</c:v>
                </c:pt>
                <c:pt idx="90137">
                  <c:v>90.137</c:v>
                </c:pt>
                <c:pt idx="90138">
                  <c:v>90.138000000000034</c:v>
                </c:pt>
                <c:pt idx="90139">
                  <c:v>90.13900000000001</c:v>
                </c:pt>
                <c:pt idx="90140">
                  <c:v>90.140000000000043</c:v>
                </c:pt>
                <c:pt idx="90141">
                  <c:v>90.14100000000002</c:v>
                </c:pt>
                <c:pt idx="90142">
                  <c:v>90.141999999999996</c:v>
                </c:pt>
                <c:pt idx="90143">
                  <c:v>90.143000000000029</c:v>
                </c:pt>
                <c:pt idx="90144">
                  <c:v>90.144000000000005</c:v>
                </c:pt>
                <c:pt idx="90145">
                  <c:v>90.145000000000039</c:v>
                </c:pt>
                <c:pt idx="90146">
                  <c:v>90.146000000000015</c:v>
                </c:pt>
                <c:pt idx="90147">
                  <c:v>90.146999999999991</c:v>
                </c:pt>
                <c:pt idx="90148">
                  <c:v>90.148000000000025</c:v>
                </c:pt>
                <c:pt idx="90149">
                  <c:v>90.149000000000001</c:v>
                </c:pt>
                <c:pt idx="90150">
                  <c:v>90.150000000000034</c:v>
                </c:pt>
                <c:pt idx="90151">
                  <c:v>90.15100000000001</c:v>
                </c:pt>
                <c:pt idx="90152">
                  <c:v>90.152000000000044</c:v>
                </c:pt>
                <c:pt idx="90153">
                  <c:v>90.15300000000002</c:v>
                </c:pt>
                <c:pt idx="90154">
                  <c:v>90.153999999999996</c:v>
                </c:pt>
                <c:pt idx="90155">
                  <c:v>90.15500000000003</c:v>
                </c:pt>
                <c:pt idx="90156">
                  <c:v>90.156000000000006</c:v>
                </c:pt>
                <c:pt idx="90157">
                  <c:v>90.157000000000039</c:v>
                </c:pt>
                <c:pt idx="90158">
                  <c:v>90.158000000000015</c:v>
                </c:pt>
                <c:pt idx="90159">
                  <c:v>90.158999999999992</c:v>
                </c:pt>
                <c:pt idx="90160">
                  <c:v>90.160000000000025</c:v>
                </c:pt>
                <c:pt idx="90161">
                  <c:v>90.161000000000001</c:v>
                </c:pt>
                <c:pt idx="90162">
                  <c:v>90.162000000000035</c:v>
                </c:pt>
                <c:pt idx="90163">
                  <c:v>90.163000000000011</c:v>
                </c:pt>
                <c:pt idx="90164">
                  <c:v>90.164000000000044</c:v>
                </c:pt>
                <c:pt idx="90165">
                  <c:v>90.16500000000002</c:v>
                </c:pt>
                <c:pt idx="90166">
                  <c:v>90.165999999999997</c:v>
                </c:pt>
                <c:pt idx="90167">
                  <c:v>90.16700000000003</c:v>
                </c:pt>
                <c:pt idx="90168">
                  <c:v>90.168000000000006</c:v>
                </c:pt>
                <c:pt idx="90169">
                  <c:v>90.16900000000004</c:v>
                </c:pt>
                <c:pt idx="90170">
                  <c:v>90.170000000000016</c:v>
                </c:pt>
                <c:pt idx="90171">
                  <c:v>90.170999999999992</c:v>
                </c:pt>
                <c:pt idx="90172">
                  <c:v>90.172000000000025</c:v>
                </c:pt>
                <c:pt idx="90173">
                  <c:v>90.173000000000002</c:v>
                </c:pt>
                <c:pt idx="90174">
                  <c:v>90.174000000000035</c:v>
                </c:pt>
                <c:pt idx="90175">
                  <c:v>90.175000000000011</c:v>
                </c:pt>
                <c:pt idx="90176">
                  <c:v>90.176000000000045</c:v>
                </c:pt>
                <c:pt idx="90177">
                  <c:v>90.177000000000021</c:v>
                </c:pt>
                <c:pt idx="90178">
                  <c:v>90.177999999999997</c:v>
                </c:pt>
                <c:pt idx="90179">
                  <c:v>90.17900000000003</c:v>
                </c:pt>
                <c:pt idx="90180">
                  <c:v>90.18</c:v>
                </c:pt>
                <c:pt idx="90181">
                  <c:v>90.18100000000004</c:v>
                </c:pt>
                <c:pt idx="90182">
                  <c:v>90.182000000000016</c:v>
                </c:pt>
                <c:pt idx="90183">
                  <c:v>90.182999999999993</c:v>
                </c:pt>
                <c:pt idx="90184">
                  <c:v>90.184000000000026</c:v>
                </c:pt>
                <c:pt idx="90185">
                  <c:v>90.185000000000002</c:v>
                </c:pt>
                <c:pt idx="90186">
                  <c:v>90.186000000000035</c:v>
                </c:pt>
                <c:pt idx="90187">
                  <c:v>90.187000000000012</c:v>
                </c:pt>
                <c:pt idx="90188">
                  <c:v>90.188000000000045</c:v>
                </c:pt>
                <c:pt idx="90189">
                  <c:v>90.189000000000021</c:v>
                </c:pt>
                <c:pt idx="90190">
                  <c:v>90.19</c:v>
                </c:pt>
                <c:pt idx="90191">
                  <c:v>90.191000000000031</c:v>
                </c:pt>
                <c:pt idx="90192">
                  <c:v>90.192000000000007</c:v>
                </c:pt>
                <c:pt idx="90193">
                  <c:v>90.19300000000004</c:v>
                </c:pt>
                <c:pt idx="90194">
                  <c:v>90.194000000000017</c:v>
                </c:pt>
                <c:pt idx="90195">
                  <c:v>90.194999999999993</c:v>
                </c:pt>
                <c:pt idx="90196">
                  <c:v>90.196000000000026</c:v>
                </c:pt>
                <c:pt idx="90197">
                  <c:v>90.197000000000003</c:v>
                </c:pt>
                <c:pt idx="90198">
                  <c:v>90.198000000000036</c:v>
                </c:pt>
                <c:pt idx="90199">
                  <c:v>90.199000000000012</c:v>
                </c:pt>
                <c:pt idx="90200">
                  <c:v>90.200000000000045</c:v>
                </c:pt>
                <c:pt idx="90201">
                  <c:v>90.201000000000022</c:v>
                </c:pt>
                <c:pt idx="90202">
                  <c:v>90.201999999999998</c:v>
                </c:pt>
                <c:pt idx="90203">
                  <c:v>90.203000000000031</c:v>
                </c:pt>
                <c:pt idx="90204">
                  <c:v>90.204000000000008</c:v>
                </c:pt>
                <c:pt idx="90205">
                  <c:v>90.205000000000041</c:v>
                </c:pt>
                <c:pt idx="90206">
                  <c:v>90.206000000000017</c:v>
                </c:pt>
                <c:pt idx="90207">
                  <c:v>90.206999999999994</c:v>
                </c:pt>
                <c:pt idx="90208">
                  <c:v>90.208000000000027</c:v>
                </c:pt>
                <c:pt idx="90209">
                  <c:v>90.209000000000003</c:v>
                </c:pt>
                <c:pt idx="90210">
                  <c:v>90.210000000000036</c:v>
                </c:pt>
                <c:pt idx="90211">
                  <c:v>90.211000000000013</c:v>
                </c:pt>
                <c:pt idx="90212">
                  <c:v>90.212000000000046</c:v>
                </c:pt>
                <c:pt idx="90213">
                  <c:v>90.213000000000022</c:v>
                </c:pt>
                <c:pt idx="90214">
                  <c:v>90.213999999999999</c:v>
                </c:pt>
                <c:pt idx="90215">
                  <c:v>90.215000000000032</c:v>
                </c:pt>
                <c:pt idx="90216">
                  <c:v>90.216000000000008</c:v>
                </c:pt>
                <c:pt idx="90217">
                  <c:v>90.217000000000041</c:v>
                </c:pt>
                <c:pt idx="90218">
                  <c:v>90.218000000000018</c:v>
                </c:pt>
                <c:pt idx="90219">
                  <c:v>90.218999999999994</c:v>
                </c:pt>
                <c:pt idx="90220">
                  <c:v>90.220000000000027</c:v>
                </c:pt>
                <c:pt idx="90221">
                  <c:v>90.221000000000004</c:v>
                </c:pt>
                <c:pt idx="90222">
                  <c:v>90.222000000000037</c:v>
                </c:pt>
                <c:pt idx="90223">
                  <c:v>90.223000000000013</c:v>
                </c:pt>
                <c:pt idx="90224">
                  <c:v>90.224000000000046</c:v>
                </c:pt>
                <c:pt idx="90225">
                  <c:v>90.225000000000023</c:v>
                </c:pt>
                <c:pt idx="90226">
                  <c:v>90.225999999999999</c:v>
                </c:pt>
                <c:pt idx="90227">
                  <c:v>90.227000000000032</c:v>
                </c:pt>
                <c:pt idx="90228">
                  <c:v>90.228000000000009</c:v>
                </c:pt>
                <c:pt idx="90229">
                  <c:v>90.229000000000042</c:v>
                </c:pt>
                <c:pt idx="90230">
                  <c:v>90.230000000000018</c:v>
                </c:pt>
                <c:pt idx="90231">
                  <c:v>90.230999999999995</c:v>
                </c:pt>
                <c:pt idx="90232">
                  <c:v>90.232000000000028</c:v>
                </c:pt>
                <c:pt idx="90233">
                  <c:v>90.233000000000004</c:v>
                </c:pt>
                <c:pt idx="90234">
                  <c:v>90.234000000000037</c:v>
                </c:pt>
                <c:pt idx="90235">
                  <c:v>90.235000000000014</c:v>
                </c:pt>
                <c:pt idx="90236">
                  <c:v>90.23599999999999</c:v>
                </c:pt>
                <c:pt idx="90237">
                  <c:v>90.237000000000023</c:v>
                </c:pt>
                <c:pt idx="90238">
                  <c:v>90.238</c:v>
                </c:pt>
                <c:pt idx="90239">
                  <c:v>90.239000000000033</c:v>
                </c:pt>
                <c:pt idx="90240">
                  <c:v>90.240000000000009</c:v>
                </c:pt>
                <c:pt idx="90241">
                  <c:v>90.241000000000042</c:v>
                </c:pt>
                <c:pt idx="90242">
                  <c:v>90.242000000000019</c:v>
                </c:pt>
                <c:pt idx="90243">
                  <c:v>90.242999999999995</c:v>
                </c:pt>
                <c:pt idx="90244">
                  <c:v>90.244000000000028</c:v>
                </c:pt>
                <c:pt idx="90245">
                  <c:v>90.245000000000005</c:v>
                </c:pt>
                <c:pt idx="90246">
                  <c:v>90.246000000000038</c:v>
                </c:pt>
                <c:pt idx="90247">
                  <c:v>90.247000000000014</c:v>
                </c:pt>
                <c:pt idx="90248">
                  <c:v>90.24799999999999</c:v>
                </c:pt>
                <c:pt idx="90249">
                  <c:v>90.249000000000024</c:v>
                </c:pt>
                <c:pt idx="90250">
                  <c:v>90.25</c:v>
                </c:pt>
                <c:pt idx="90251">
                  <c:v>90.251000000000033</c:v>
                </c:pt>
                <c:pt idx="90252">
                  <c:v>90.25200000000001</c:v>
                </c:pt>
                <c:pt idx="90253">
                  <c:v>90.253000000000043</c:v>
                </c:pt>
                <c:pt idx="90254">
                  <c:v>90.254000000000019</c:v>
                </c:pt>
                <c:pt idx="90255">
                  <c:v>90.254999999999995</c:v>
                </c:pt>
                <c:pt idx="90256">
                  <c:v>90.256000000000029</c:v>
                </c:pt>
                <c:pt idx="90257">
                  <c:v>90.257000000000005</c:v>
                </c:pt>
                <c:pt idx="90258">
                  <c:v>90.258000000000038</c:v>
                </c:pt>
                <c:pt idx="90259">
                  <c:v>90.259000000000015</c:v>
                </c:pt>
                <c:pt idx="90260">
                  <c:v>90.259999999999991</c:v>
                </c:pt>
                <c:pt idx="90261">
                  <c:v>90.261000000000024</c:v>
                </c:pt>
                <c:pt idx="90262">
                  <c:v>90.262</c:v>
                </c:pt>
                <c:pt idx="90263">
                  <c:v>90.263000000000034</c:v>
                </c:pt>
                <c:pt idx="90264">
                  <c:v>90.26400000000001</c:v>
                </c:pt>
                <c:pt idx="90265">
                  <c:v>90.265000000000043</c:v>
                </c:pt>
                <c:pt idx="90266">
                  <c:v>90.26600000000002</c:v>
                </c:pt>
                <c:pt idx="90267">
                  <c:v>90.266999999999996</c:v>
                </c:pt>
                <c:pt idx="90268">
                  <c:v>90.268000000000029</c:v>
                </c:pt>
                <c:pt idx="90269">
                  <c:v>90.269000000000005</c:v>
                </c:pt>
                <c:pt idx="90270">
                  <c:v>90.270000000000039</c:v>
                </c:pt>
                <c:pt idx="90271">
                  <c:v>90.271000000000015</c:v>
                </c:pt>
                <c:pt idx="90272">
                  <c:v>90.271999999999991</c:v>
                </c:pt>
                <c:pt idx="90273">
                  <c:v>90.273000000000025</c:v>
                </c:pt>
                <c:pt idx="90274">
                  <c:v>90.274000000000001</c:v>
                </c:pt>
                <c:pt idx="90275">
                  <c:v>90.275000000000034</c:v>
                </c:pt>
                <c:pt idx="90276">
                  <c:v>90.27600000000001</c:v>
                </c:pt>
                <c:pt idx="90277">
                  <c:v>90.277000000000044</c:v>
                </c:pt>
                <c:pt idx="90278">
                  <c:v>90.27800000000002</c:v>
                </c:pt>
                <c:pt idx="90279">
                  <c:v>90.278999999999996</c:v>
                </c:pt>
                <c:pt idx="90280">
                  <c:v>90.28000000000003</c:v>
                </c:pt>
                <c:pt idx="90281">
                  <c:v>90.281000000000006</c:v>
                </c:pt>
                <c:pt idx="90282">
                  <c:v>90.282000000000039</c:v>
                </c:pt>
                <c:pt idx="90283">
                  <c:v>90.283000000000015</c:v>
                </c:pt>
                <c:pt idx="90284">
                  <c:v>90.283999999999992</c:v>
                </c:pt>
                <c:pt idx="90285">
                  <c:v>90.285000000000025</c:v>
                </c:pt>
                <c:pt idx="90286">
                  <c:v>90.286000000000001</c:v>
                </c:pt>
                <c:pt idx="90287">
                  <c:v>90.287000000000035</c:v>
                </c:pt>
                <c:pt idx="90288">
                  <c:v>90.288000000000011</c:v>
                </c:pt>
                <c:pt idx="90289">
                  <c:v>90.289000000000044</c:v>
                </c:pt>
                <c:pt idx="90290">
                  <c:v>90.29000000000002</c:v>
                </c:pt>
                <c:pt idx="90291">
                  <c:v>90.290999999999997</c:v>
                </c:pt>
                <c:pt idx="90292">
                  <c:v>90.29200000000003</c:v>
                </c:pt>
                <c:pt idx="90293">
                  <c:v>90.293000000000006</c:v>
                </c:pt>
                <c:pt idx="90294">
                  <c:v>90.29400000000004</c:v>
                </c:pt>
                <c:pt idx="90295">
                  <c:v>90.295000000000016</c:v>
                </c:pt>
                <c:pt idx="90296">
                  <c:v>90.295999999999992</c:v>
                </c:pt>
                <c:pt idx="90297">
                  <c:v>90.297000000000025</c:v>
                </c:pt>
                <c:pt idx="90298">
                  <c:v>90.298000000000002</c:v>
                </c:pt>
                <c:pt idx="90299">
                  <c:v>90.299000000000035</c:v>
                </c:pt>
                <c:pt idx="90300">
                  <c:v>90.300000000000011</c:v>
                </c:pt>
                <c:pt idx="90301">
                  <c:v>90.301000000000045</c:v>
                </c:pt>
                <c:pt idx="90302">
                  <c:v>90.302000000000021</c:v>
                </c:pt>
                <c:pt idx="90303">
                  <c:v>90.302999999999997</c:v>
                </c:pt>
                <c:pt idx="90304">
                  <c:v>90.30400000000003</c:v>
                </c:pt>
                <c:pt idx="90305">
                  <c:v>90.305000000000007</c:v>
                </c:pt>
                <c:pt idx="90306">
                  <c:v>90.30600000000004</c:v>
                </c:pt>
                <c:pt idx="90307">
                  <c:v>90.307000000000016</c:v>
                </c:pt>
                <c:pt idx="90308">
                  <c:v>90.307999999999993</c:v>
                </c:pt>
                <c:pt idx="90309">
                  <c:v>90.309000000000026</c:v>
                </c:pt>
                <c:pt idx="90310">
                  <c:v>90.31</c:v>
                </c:pt>
                <c:pt idx="90311">
                  <c:v>90.311000000000035</c:v>
                </c:pt>
                <c:pt idx="90312">
                  <c:v>90.312000000000012</c:v>
                </c:pt>
                <c:pt idx="90313">
                  <c:v>90.313000000000045</c:v>
                </c:pt>
                <c:pt idx="90314">
                  <c:v>90.314000000000021</c:v>
                </c:pt>
                <c:pt idx="90315">
                  <c:v>90.314999999999998</c:v>
                </c:pt>
                <c:pt idx="90316">
                  <c:v>90.316000000000031</c:v>
                </c:pt>
                <c:pt idx="90317">
                  <c:v>90.317000000000007</c:v>
                </c:pt>
                <c:pt idx="90318">
                  <c:v>90.31800000000004</c:v>
                </c:pt>
                <c:pt idx="90319">
                  <c:v>90.319000000000017</c:v>
                </c:pt>
                <c:pt idx="90320">
                  <c:v>90.32</c:v>
                </c:pt>
                <c:pt idx="90321">
                  <c:v>90.321000000000026</c:v>
                </c:pt>
                <c:pt idx="90322">
                  <c:v>90.322000000000003</c:v>
                </c:pt>
                <c:pt idx="90323">
                  <c:v>90.323000000000036</c:v>
                </c:pt>
                <c:pt idx="90324">
                  <c:v>90.324000000000012</c:v>
                </c:pt>
                <c:pt idx="90325">
                  <c:v>90.325000000000045</c:v>
                </c:pt>
                <c:pt idx="90326">
                  <c:v>90.326000000000022</c:v>
                </c:pt>
                <c:pt idx="90327">
                  <c:v>90.326999999999998</c:v>
                </c:pt>
                <c:pt idx="90328">
                  <c:v>90.328000000000031</c:v>
                </c:pt>
                <c:pt idx="90329">
                  <c:v>90.329000000000008</c:v>
                </c:pt>
                <c:pt idx="90330">
                  <c:v>90.330000000000041</c:v>
                </c:pt>
                <c:pt idx="90331">
                  <c:v>90.331000000000017</c:v>
                </c:pt>
                <c:pt idx="90332">
                  <c:v>90.331999999999994</c:v>
                </c:pt>
                <c:pt idx="90333">
                  <c:v>90.333000000000027</c:v>
                </c:pt>
                <c:pt idx="90334">
                  <c:v>90.334000000000003</c:v>
                </c:pt>
                <c:pt idx="90335">
                  <c:v>90.335000000000036</c:v>
                </c:pt>
                <c:pt idx="90336">
                  <c:v>90.336000000000013</c:v>
                </c:pt>
                <c:pt idx="90337">
                  <c:v>90.337000000000046</c:v>
                </c:pt>
                <c:pt idx="90338">
                  <c:v>90.338000000000022</c:v>
                </c:pt>
                <c:pt idx="90339">
                  <c:v>90.338999999999999</c:v>
                </c:pt>
                <c:pt idx="90340">
                  <c:v>90.340000000000032</c:v>
                </c:pt>
                <c:pt idx="90341">
                  <c:v>90.341000000000008</c:v>
                </c:pt>
                <c:pt idx="90342">
                  <c:v>90.342000000000041</c:v>
                </c:pt>
                <c:pt idx="90343">
                  <c:v>90.343000000000018</c:v>
                </c:pt>
                <c:pt idx="90344">
                  <c:v>90.343999999999994</c:v>
                </c:pt>
                <c:pt idx="90345">
                  <c:v>90.345000000000027</c:v>
                </c:pt>
                <c:pt idx="90346">
                  <c:v>90.346000000000004</c:v>
                </c:pt>
                <c:pt idx="90347">
                  <c:v>90.347000000000037</c:v>
                </c:pt>
                <c:pt idx="90348">
                  <c:v>90.348000000000013</c:v>
                </c:pt>
                <c:pt idx="90349">
                  <c:v>90.349000000000046</c:v>
                </c:pt>
                <c:pt idx="90350">
                  <c:v>90.350000000000023</c:v>
                </c:pt>
                <c:pt idx="90351">
                  <c:v>90.350999999999999</c:v>
                </c:pt>
                <c:pt idx="90352">
                  <c:v>90.352000000000032</c:v>
                </c:pt>
                <c:pt idx="90353">
                  <c:v>90.353000000000009</c:v>
                </c:pt>
                <c:pt idx="90354">
                  <c:v>90.354000000000042</c:v>
                </c:pt>
                <c:pt idx="90355">
                  <c:v>90.355000000000018</c:v>
                </c:pt>
                <c:pt idx="90356">
                  <c:v>90.355999999999995</c:v>
                </c:pt>
                <c:pt idx="90357">
                  <c:v>90.357000000000028</c:v>
                </c:pt>
                <c:pt idx="90358">
                  <c:v>90.358000000000004</c:v>
                </c:pt>
                <c:pt idx="90359">
                  <c:v>90.359000000000037</c:v>
                </c:pt>
                <c:pt idx="90360">
                  <c:v>90.360000000000014</c:v>
                </c:pt>
                <c:pt idx="90361">
                  <c:v>90.36099999999999</c:v>
                </c:pt>
                <c:pt idx="90362">
                  <c:v>90.362000000000023</c:v>
                </c:pt>
                <c:pt idx="90363">
                  <c:v>90.363</c:v>
                </c:pt>
                <c:pt idx="90364">
                  <c:v>90.364000000000033</c:v>
                </c:pt>
                <c:pt idx="90365">
                  <c:v>90.365000000000009</c:v>
                </c:pt>
                <c:pt idx="90366">
                  <c:v>90.366000000000042</c:v>
                </c:pt>
                <c:pt idx="90367">
                  <c:v>90.367000000000019</c:v>
                </c:pt>
                <c:pt idx="90368">
                  <c:v>90.367999999999995</c:v>
                </c:pt>
                <c:pt idx="90369">
                  <c:v>90.369000000000028</c:v>
                </c:pt>
                <c:pt idx="90370">
                  <c:v>90.37</c:v>
                </c:pt>
                <c:pt idx="90371">
                  <c:v>90.371000000000038</c:v>
                </c:pt>
                <c:pt idx="90372">
                  <c:v>90.372000000000014</c:v>
                </c:pt>
                <c:pt idx="90373">
                  <c:v>90.37299999999999</c:v>
                </c:pt>
                <c:pt idx="90374">
                  <c:v>90.374000000000024</c:v>
                </c:pt>
                <c:pt idx="90375">
                  <c:v>90.375</c:v>
                </c:pt>
                <c:pt idx="90376">
                  <c:v>90.376000000000033</c:v>
                </c:pt>
                <c:pt idx="90377">
                  <c:v>90.37700000000001</c:v>
                </c:pt>
                <c:pt idx="90378">
                  <c:v>90.378000000000043</c:v>
                </c:pt>
                <c:pt idx="90379">
                  <c:v>90.379000000000019</c:v>
                </c:pt>
                <c:pt idx="90380">
                  <c:v>90.38</c:v>
                </c:pt>
                <c:pt idx="90381">
                  <c:v>90.381000000000029</c:v>
                </c:pt>
                <c:pt idx="90382">
                  <c:v>90.382000000000005</c:v>
                </c:pt>
                <c:pt idx="90383">
                  <c:v>90.383000000000038</c:v>
                </c:pt>
                <c:pt idx="90384">
                  <c:v>90.384000000000015</c:v>
                </c:pt>
                <c:pt idx="90385">
                  <c:v>90.384999999999991</c:v>
                </c:pt>
                <c:pt idx="90386">
                  <c:v>90.386000000000024</c:v>
                </c:pt>
                <c:pt idx="90387">
                  <c:v>90.387</c:v>
                </c:pt>
                <c:pt idx="90388">
                  <c:v>90.388000000000034</c:v>
                </c:pt>
                <c:pt idx="90389">
                  <c:v>90.38900000000001</c:v>
                </c:pt>
                <c:pt idx="90390">
                  <c:v>90.390000000000043</c:v>
                </c:pt>
                <c:pt idx="90391">
                  <c:v>90.39100000000002</c:v>
                </c:pt>
                <c:pt idx="90392">
                  <c:v>90.391999999999996</c:v>
                </c:pt>
                <c:pt idx="90393">
                  <c:v>90.393000000000029</c:v>
                </c:pt>
                <c:pt idx="90394">
                  <c:v>90.394000000000005</c:v>
                </c:pt>
                <c:pt idx="90395">
                  <c:v>90.395000000000039</c:v>
                </c:pt>
                <c:pt idx="90396">
                  <c:v>90.396000000000015</c:v>
                </c:pt>
                <c:pt idx="90397">
                  <c:v>90.396999999999991</c:v>
                </c:pt>
                <c:pt idx="90398">
                  <c:v>90.398000000000025</c:v>
                </c:pt>
                <c:pt idx="90399">
                  <c:v>90.399000000000001</c:v>
                </c:pt>
                <c:pt idx="90400">
                  <c:v>90.400000000000034</c:v>
                </c:pt>
                <c:pt idx="90401">
                  <c:v>90.40100000000001</c:v>
                </c:pt>
                <c:pt idx="90402">
                  <c:v>90.402000000000044</c:v>
                </c:pt>
                <c:pt idx="90403">
                  <c:v>90.40300000000002</c:v>
                </c:pt>
                <c:pt idx="90404">
                  <c:v>90.403999999999996</c:v>
                </c:pt>
                <c:pt idx="90405">
                  <c:v>90.40500000000003</c:v>
                </c:pt>
                <c:pt idx="90406">
                  <c:v>90.406000000000006</c:v>
                </c:pt>
                <c:pt idx="90407">
                  <c:v>90.407000000000039</c:v>
                </c:pt>
                <c:pt idx="90408">
                  <c:v>90.408000000000015</c:v>
                </c:pt>
                <c:pt idx="90409">
                  <c:v>90.408999999999992</c:v>
                </c:pt>
                <c:pt idx="90410">
                  <c:v>90.410000000000025</c:v>
                </c:pt>
                <c:pt idx="90411">
                  <c:v>90.411000000000001</c:v>
                </c:pt>
                <c:pt idx="90412">
                  <c:v>90.412000000000035</c:v>
                </c:pt>
                <c:pt idx="90413">
                  <c:v>90.413000000000011</c:v>
                </c:pt>
                <c:pt idx="90414">
                  <c:v>90.414000000000044</c:v>
                </c:pt>
                <c:pt idx="90415">
                  <c:v>90.41500000000002</c:v>
                </c:pt>
                <c:pt idx="90416">
                  <c:v>90.415999999999997</c:v>
                </c:pt>
                <c:pt idx="90417">
                  <c:v>90.41700000000003</c:v>
                </c:pt>
                <c:pt idx="90418">
                  <c:v>90.418000000000006</c:v>
                </c:pt>
                <c:pt idx="90419">
                  <c:v>90.41900000000004</c:v>
                </c:pt>
                <c:pt idx="90420">
                  <c:v>90.420000000000016</c:v>
                </c:pt>
                <c:pt idx="90421">
                  <c:v>90.420999999999992</c:v>
                </c:pt>
                <c:pt idx="90422">
                  <c:v>90.422000000000025</c:v>
                </c:pt>
                <c:pt idx="90423">
                  <c:v>90.423000000000002</c:v>
                </c:pt>
                <c:pt idx="90424">
                  <c:v>90.424000000000035</c:v>
                </c:pt>
                <c:pt idx="90425">
                  <c:v>90.425000000000011</c:v>
                </c:pt>
                <c:pt idx="90426">
                  <c:v>90.426000000000045</c:v>
                </c:pt>
                <c:pt idx="90427">
                  <c:v>90.427000000000021</c:v>
                </c:pt>
                <c:pt idx="90428">
                  <c:v>90.427999999999997</c:v>
                </c:pt>
                <c:pt idx="90429">
                  <c:v>90.42900000000003</c:v>
                </c:pt>
                <c:pt idx="90430">
                  <c:v>90.43</c:v>
                </c:pt>
                <c:pt idx="90431">
                  <c:v>90.43100000000004</c:v>
                </c:pt>
                <c:pt idx="90432">
                  <c:v>90.432000000000016</c:v>
                </c:pt>
                <c:pt idx="90433">
                  <c:v>90.432999999999993</c:v>
                </c:pt>
                <c:pt idx="90434">
                  <c:v>90.434000000000026</c:v>
                </c:pt>
                <c:pt idx="90435">
                  <c:v>90.435000000000002</c:v>
                </c:pt>
                <c:pt idx="90436">
                  <c:v>90.436000000000035</c:v>
                </c:pt>
                <c:pt idx="90437">
                  <c:v>90.437000000000012</c:v>
                </c:pt>
                <c:pt idx="90438">
                  <c:v>90.438000000000045</c:v>
                </c:pt>
                <c:pt idx="90439">
                  <c:v>90.439000000000021</c:v>
                </c:pt>
                <c:pt idx="90440">
                  <c:v>90.44</c:v>
                </c:pt>
                <c:pt idx="90441">
                  <c:v>90.441000000000031</c:v>
                </c:pt>
                <c:pt idx="90442">
                  <c:v>90.442000000000007</c:v>
                </c:pt>
                <c:pt idx="90443">
                  <c:v>90.44300000000004</c:v>
                </c:pt>
                <c:pt idx="90444">
                  <c:v>90.444000000000017</c:v>
                </c:pt>
                <c:pt idx="90445">
                  <c:v>90.444999999999993</c:v>
                </c:pt>
                <c:pt idx="90446">
                  <c:v>90.446000000000026</c:v>
                </c:pt>
                <c:pt idx="90447">
                  <c:v>90.447000000000003</c:v>
                </c:pt>
                <c:pt idx="90448">
                  <c:v>90.448000000000036</c:v>
                </c:pt>
                <c:pt idx="90449">
                  <c:v>90.449000000000012</c:v>
                </c:pt>
                <c:pt idx="90450">
                  <c:v>90.450000000000045</c:v>
                </c:pt>
                <c:pt idx="90451">
                  <c:v>90.451000000000022</c:v>
                </c:pt>
                <c:pt idx="90452">
                  <c:v>90.451999999999998</c:v>
                </c:pt>
                <c:pt idx="90453">
                  <c:v>90.453000000000031</c:v>
                </c:pt>
                <c:pt idx="90454">
                  <c:v>90.454000000000008</c:v>
                </c:pt>
                <c:pt idx="90455">
                  <c:v>90.455000000000041</c:v>
                </c:pt>
                <c:pt idx="90456">
                  <c:v>90.456000000000017</c:v>
                </c:pt>
                <c:pt idx="90457">
                  <c:v>90.456999999999994</c:v>
                </c:pt>
                <c:pt idx="90458">
                  <c:v>90.458000000000027</c:v>
                </c:pt>
                <c:pt idx="90459">
                  <c:v>90.459000000000003</c:v>
                </c:pt>
                <c:pt idx="90460">
                  <c:v>90.460000000000036</c:v>
                </c:pt>
                <c:pt idx="90461">
                  <c:v>90.461000000000013</c:v>
                </c:pt>
                <c:pt idx="90462">
                  <c:v>90.462000000000046</c:v>
                </c:pt>
                <c:pt idx="90463">
                  <c:v>90.463000000000022</c:v>
                </c:pt>
                <c:pt idx="90464">
                  <c:v>90.463999999999999</c:v>
                </c:pt>
                <c:pt idx="90465">
                  <c:v>90.465000000000032</c:v>
                </c:pt>
                <c:pt idx="90466">
                  <c:v>90.466000000000008</c:v>
                </c:pt>
                <c:pt idx="90467">
                  <c:v>90.467000000000041</c:v>
                </c:pt>
                <c:pt idx="90468">
                  <c:v>90.468000000000018</c:v>
                </c:pt>
                <c:pt idx="90469">
                  <c:v>90.468999999999994</c:v>
                </c:pt>
                <c:pt idx="90470">
                  <c:v>90.470000000000027</c:v>
                </c:pt>
                <c:pt idx="90471">
                  <c:v>90.471000000000004</c:v>
                </c:pt>
                <c:pt idx="90472">
                  <c:v>90.472000000000037</c:v>
                </c:pt>
                <c:pt idx="90473">
                  <c:v>90.473000000000013</c:v>
                </c:pt>
                <c:pt idx="90474">
                  <c:v>90.474000000000046</c:v>
                </c:pt>
                <c:pt idx="90475">
                  <c:v>90.475000000000023</c:v>
                </c:pt>
                <c:pt idx="90476">
                  <c:v>90.475999999999999</c:v>
                </c:pt>
                <c:pt idx="90477">
                  <c:v>90.477000000000032</c:v>
                </c:pt>
                <c:pt idx="90478">
                  <c:v>90.478000000000009</c:v>
                </c:pt>
                <c:pt idx="90479">
                  <c:v>90.479000000000042</c:v>
                </c:pt>
                <c:pt idx="90480">
                  <c:v>90.480000000000018</c:v>
                </c:pt>
                <c:pt idx="90481">
                  <c:v>90.480999999999995</c:v>
                </c:pt>
                <c:pt idx="90482">
                  <c:v>90.482000000000028</c:v>
                </c:pt>
                <c:pt idx="90483">
                  <c:v>90.483000000000004</c:v>
                </c:pt>
                <c:pt idx="90484">
                  <c:v>90.484000000000037</c:v>
                </c:pt>
                <c:pt idx="90485">
                  <c:v>90.485000000000014</c:v>
                </c:pt>
                <c:pt idx="90486">
                  <c:v>90.48599999999999</c:v>
                </c:pt>
                <c:pt idx="90487">
                  <c:v>90.487000000000023</c:v>
                </c:pt>
                <c:pt idx="90488">
                  <c:v>90.488</c:v>
                </c:pt>
                <c:pt idx="90489">
                  <c:v>90.489000000000033</c:v>
                </c:pt>
                <c:pt idx="90490">
                  <c:v>90.490000000000009</c:v>
                </c:pt>
                <c:pt idx="90491">
                  <c:v>90.491000000000042</c:v>
                </c:pt>
                <c:pt idx="90492">
                  <c:v>90.492000000000019</c:v>
                </c:pt>
                <c:pt idx="90493">
                  <c:v>90.492999999999995</c:v>
                </c:pt>
                <c:pt idx="90494">
                  <c:v>90.494000000000028</c:v>
                </c:pt>
                <c:pt idx="90495">
                  <c:v>90.495000000000005</c:v>
                </c:pt>
                <c:pt idx="90496">
                  <c:v>90.496000000000038</c:v>
                </c:pt>
                <c:pt idx="90497">
                  <c:v>90.497000000000014</c:v>
                </c:pt>
                <c:pt idx="90498">
                  <c:v>90.49799999999999</c:v>
                </c:pt>
                <c:pt idx="90499">
                  <c:v>90.499000000000024</c:v>
                </c:pt>
                <c:pt idx="90500">
                  <c:v>90.5</c:v>
                </c:pt>
                <c:pt idx="90501">
                  <c:v>90.501000000000033</c:v>
                </c:pt>
                <c:pt idx="90502">
                  <c:v>90.50200000000001</c:v>
                </c:pt>
                <c:pt idx="90503">
                  <c:v>90.503000000000043</c:v>
                </c:pt>
                <c:pt idx="90504">
                  <c:v>90.504000000000019</c:v>
                </c:pt>
                <c:pt idx="90505">
                  <c:v>90.504999999999995</c:v>
                </c:pt>
                <c:pt idx="90506">
                  <c:v>90.506000000000029</c:v>
                </c:pt>
                <c:pt idx="90507">
                  <c:v>90.507000000000005</c:v>
                </c:pt>
                <c:pt idx="90508">
                  <c:v>90.508000000000038</c:v>
                </c:pt>
                <c:pt idx="90509">
                  <c:v>90.509000000000015</c:v>
                </c:pt>
                <c:pt idx="90510">
                  <c:v>90.509999999999991</c:v>
                </c:pt>
                <c:pt idx="90511">
                  <c:v>90.511000000000024</c:v>
                </c:pt>
                <c:pt idx="90512">
                  <c:v>90.512</c:v>
                </c:pt>
                <c:pt idx="90513">
                  <c:v>90.513000000000034</c:v>
                </c:pt>
                <c:pt idx="90514">
                  <c:v>90.51400000000001</c:v>
                </c:pt>
                <c:pt idx="90515">
                  <c:v>90.515000000000043</c:v>
                </c:pt>
                <c:pt idx="90516">
                  <c:v>90.51600000000002</c:v>
                </c:pt>
                <c:pt idx="90517">
                  <c:v>90.516999999999996</c:v>
                </c:pt>
                <c:pt idx="90518">
                  <c:v>90.518000000000029</c:v>
                </c:pt>
                <c:pt idx="90519">
                  <c:v>90.519000000000005</c:v>
                </c:pt>
                <c:pt idx="90520">
                  <c:v>90.520000000000039</c:v>
                </c:pt>
                <c:pt idx="90521">
                  <c:v>90.521000000000015</c:v>
                </c:pt>
                <c:pt idx="90522">
                  <c:v>90.521999999999991</c:v>
                </c:pt>
                <c:pt idx="90523">
                  <c:v>90.523000000000025</c:v>
                </c:pt>
                <c:pt idx="90524">
                  <c:v>90.524000000000001</c:v>
                </c:pt>
                <c:pt idx="90525">
                  <c:v>90.525000000000034</c:v>
                </c:pt>
                <c:pt idx="90526">
                  <c:v>90.52600000000001</c:v>
                </c:pt>
                <c:pt idx="90527">
                  <c:v>90.527000000000044</c:v>
                </c:pt>
                <c:pt idx="90528">
                  <c:v>90.52800000000002</c:v>
                </c:pt>
                <c:pt idx="90529">
                  <c:v>90.528999999999996</c:v>
                </c:pt>
                <c:pt idx="90530">
                  <c:v>90.53000000000003</c:v>
                </c:pt>
                <c:pt idx="90531">
                  <c:v>90.531000000000006</c:v>
                </c:pt>
                <c:pt idx="90532">
                  <c:v>90.532000000000039</c:v>
                </c:pt>
                <c:pt idx="90533">
                  <c:v>90.533000000000015</c:v>
                </c:pt>
                <c:pt idx="90534">
                  <c:v>90.533999999999992</c:v>
                </c:pt>
                <c:pt idx="90535">
                  <c:v>90.535000000000025</c:v>
                </c:pt>
                <c:pt idx="90536">
                  <c:v>90.536000000000001</c:v>
                </c:pt>
                <c:pt idx="90537">
                  <c:v>90.537000000000035</c:v>
                </c:pt>
                <c:pt idx="90538">
                  <c:v>90.538000000000011</c:v>
                </c:pt>
                <c:pt idx="90539">
                  <c:v>90.539000000000044</c:v>
                </c:pt>
                <c:pt idx="90540">
                  <c:v>90.54000000000002</c:v>
                </c:pt>
                <c:pt idx="90541">
                  <c:v>90.540999999999997</c:v>
                </c:pt>
                <c:pt idx="90542">
                  <c:v>90.54200000000003</c:v>
                </c:pt>
                <c:pt idx="90543">
                  <c:v>90.543000000000006</c:v>
                </c:pt>
                <c:pt idx="90544">
                  <c:v>90.54400000000004</c:v>
                </c:pt>
                <c:pt idx="90545">
                  <c:v>90.545000000000016</c:v>
                </c:pt>
                <c:pt idx="90546">
                  <c:v>90.545999999999992</c:v>
                </c:pt>
                <c:pt idx="90547">
                  <c:v>90.547000000000025</c:v>
                </c:pt>
                <c:pt idx="90548">
                  <c:v>90.548000000000002</c:v>
                </c:pt>
                <c:pt idx="90549">
                  <c:v>90.549000000000035</c:v>
                </c:pt>
                <c:pt idx="90550">
                  <c:v>90.550000000000011</c:v>
                </c:pt>
                <c:pt idx="90551">
                  <c:v>90.551000000000045</c:v>
                </c:pt>
                <c:pt idx="90552">
                  <c:v>90.552000000000021</c:v>
                </c:pt>
                <c:pt idx="90553">
                  <c:v>90.552999999999997</c:v>
                </c:pt>
                <c:pt idx="90554">
                  <c:v>90.55400000000003</c:v>
                </c:pt>
                <c:pt idx="90555">
                  <c:v>90.555000000000007</c:v>
                </c:pt>
                <c:pt idx="90556">
                  <c:v>90.55600000000004</c:v>
                </c:pt>
                <c:pt idx="90557">
                  <c:v>90.557000000000016</c:v>
                </c:pt>
                <c:pt idx="90558">
                  <c:v>90.557999999999993</c:v>
                </c:pt>
                <c:pt idx="90559">
                  <c:v>90.559000000000026</c:v>
                </c:pt>
                <c:pt idx="90560">
                  <c:v>90.56</c:v>
                </c:pt>
                <c:pt idx="90561">
                  <c:v>90.561000000000035</c:v>
                </c:pt>
                <c:pt idx="90562">
                  <c:v>90.562000000000012</c:v>
                </c:pt>
                <c:pt idx="90563">
                  <c:v>90.563000000000045</c:v>
                </c:pt>
                <c:pt idx="90564">
                  <c:v>90.564000000000021</c:v>
                </c:pt>
                <c:pt idx="90565">
                  <c:v>90.564999999999998</c:v>
                </c:pt>
                <c:pt idx="90566">
                  <c:v>90.566000000000031</c:v>
                </c:pt>
                <c:pt idx="90567">
                  <c:v>90.567000000000007</c:v>
                </c:pt>
                <c:pt idx="90568">
                  <c:v>90.56800000000004</c:v>
                </c:pt>
                <c:pt idx="90569">
                  <c:v>90.569000000000017</c:v>
                </c:pt>
                <c:pt idx="90570">
                  <c:v>90.57</c:v>
                </c:pt>
                <c:pt idx="90571">
                  <c:v>90.571000000000026</c:v>
                </c:pt>
                <c:pt idx="90572">
                  <c:v>90.572000000000003</c:v>
                </c:pt>
                <c:pt idx="90573">
                  <c:v>90.573000000000036</c:v>
                </c:pt>
                <c:pt idx="90574">
                  <c:v>90.574000000000012</c:v>
                </c:pt>
                <c:pt idx="90575">
                  <c:v>90.575000000000045</c:v>
                </c:pt>
                <c:pt idx="90576">
                  <c:v>90.576000000000022</c:v>
                </c:pt>
                <c:pt idx="90577">
                  <c:v>90.576999999999998</c:v>
                </c:pt>
                <c:pt idx="90578">
                  <c:v>90.578000000000031</c:v>
                </c:pt>
                <c:pt idx="90579">
                  <c:v>90.579000000000008</c:v>
                </c:pt>
                <c:pt idx="90580">
                  <c:v>90.580000000000041</c:v>
                </c:pt>
                <c:pt idx="90581">
                  <c:v>90.581000000000017</c:v>
                </c:pt>
                <c:pt idx="90582">
                  <c:v>90.581999999999994</c:v>
                </c:pt>
                <c:pt idx="90583">
                  <c:v>90.583000000000027</c:v>
                </c:pt>
                <c:pt idx="90584">
                  <c:v>90.584000000000003</c:v>
                </c:pt>
                <c:pt idx="90585">
                  <c:v>90.585000000000036</c:v>
                </c:pt>
                <c:pt idx="90586">
                  <c:v>90.586000000000013</c:v>
                </c:pt>
                <c:pt idx="90587">
                  <c:v>90.587000000000046</c:v>
                </c:pt>
                <c:pt idx="90588">
                  <c:v>90.588000000000022</c:v>
                </c:pt>
                <c:pt idx="90589">
                  <c:v>90.588999999999999</c:v>
                </c:pt>
                <c:pt idx="90590">
                  <c:v>90.590000000000032</c:v>
                </c:pt>
                <c:pt idx="90591">
                  <c:v>90.591000000000008</c:v>
                </c:pt>
                <c:pt idx="90592">
                  <c:v>90.592000000000041</c:v>
                </c:pt>
                <c:pt idx="90593">
                  <c:v>90.593000000000018</c:v>
                </c:pt>
                <c:pt idx="90594">
                  <c:v>90.593999999999994</c:v>
                </c:pt>
                <c:pt idx="90595">
                  <c:v>90.595000000000027</c:v>
                </c:pt>
                <c:pt idx="90596">
                  <c:v>90.596000000000004</c:v>
                </c:pt>
                <c:pt idx="90597">
                  <c:v>90.597000000000037</c:v>
                </c:pt>
                <c:pt idx="90598">
                  <c:v>90.598000000000013</c:v>
                </c:pt>
                <c:pt idx="90599">
                  <c:v>90.599000000000046</c:v>
                </c:pt>
                <c:pt idx="90600">
                  <c:v>90.600000000000023</c:v>
                </c:pt>
                <c:pt idx="90601">
                  <c:v>90.600999999999999</c:v>
                </c:pt>
                <c:pt idx="90602">
                  <c:v>90.602000000000032</c:v>
                </c:pt>
                <c:pt idx="90603">
                  <c:v>90.603000000000009</c:v>
                </c:pt>
                <c:pt idx="90604">
                  <c:v>90.604000000000042</c:v>
                </c:pt>
                <c:pt idx="90605">
                  <c:v>90.605000000000018</c:v>
                </c:pt>
                <c:pt idx="90606">
                  <c:v>90.605999999999995</c:v>
                </c:pt>
                <c:pt idx="90607">
                  <c:v>90.607000000000028</c:v>
                </c:pt>
                <c:pt idx="90608">
                  <c:v>90.608000000000004</c:v>
                </c:pt>
                <c:pt idx="90609">
                  <c:v>90.609000000000037</c:v>
                </c:pt>
                <c:pt idx="90610">
                  <c:v>90.610000000000014</c:v>
                </c:pt>
                <c:pt idx="90611">
                  <c:v>90.61099999999999</c:v>
                </c:pt>
                <c:pt idx="90612">
                  <c:v>90.612000000000023</c:v>
                </c:pt>
                <c:pt idx="90613">
                  <c:v>90.613</c:v>
                </c:pt>
                <c:pt idx="90614">
                  <c:v>90.614000000000033</c:v>
                </c:pt>
                <c:pt idx="90615">
                  <c:v>90.615000000000009</c:v>
                </c:pt>
                <c:pt idx="90616">
                  <c:v>90.616000000000042</c:v>
                </c:pt>
                <c:pt idx="90617">
                  <c:v>90.617000000000019</c:v>
                </c:pt>
                <c:pt idx="90618">
                  <c:v>90.617999999999995</c:v>
                </c:pt>
                <c:pt idx="90619">
                  <c:v>90.619000000000028</c:v>
                </c:pt>
                <c:pt idx="90620">
                  <c:v>90.62</c:v>
                </c:pt>
                <c:pt idx="90621">
                  <c:v>90.621000000000038</c:v>
                </c:pt>
                <c:pt idx="90622">
                  <c:v>90.622000000000014</c:v>
                </c:pt>
                <c:pt idx="90623">
                  <c:v>90.62299999999999</c:v>
                </c:pt>
                <c:pt idx="90624">
                  <c:v>90.624000000000024</c:v>
                </c:pt>
                <c:pt idx="90625">
                  <c:v>90.625</c:v>
                </c:pt>
                <c:pt idx="90626">
                  <c:v>90.626000000000033</c:v>
                </c:pt>
                <c:pt idx="90627">
                  <c:v>90.62700000000001</c:v>
                </c:pt>
                <c:pt idx="90628">
                  <c:v>90.628000000000043</c:v>
                </c:pt>
                <c:pt idx="90629">
                  <c:v>90.629000000000019</c:v>
                </c:pt>
                <c:pt idx="90630">
                  <c:v>90.63</c:v>
                </c:pt>
                <c:pt idx="90631">
                  <c:v>90.631000000000029</c:v>
                </c:pt>
                <c:pt idx="90632">
                  <c:v>90.632000000000005</c:v>
                </c:pt>
                <c:pt idx="90633">
                  <c:v>90.633000000000038</c:v>
                </c:pt>
                <c:pt idx="90634">
                  <c:v>90.634000000000015</c:v>
                </c:pt>
                <c:pt idx="90635">
                  <c:v>90.634999999999991</c:v>
                </c:pt>
                <c:pt idx="90636">
                  <c:v>90.636000000000024</c:v>
                </c:pt>
                <c:pt idx="90637">
                  <c:v>90.637</c:v>
                </c:pt>
                <c:pt idx="90638">
                  <c:v>90.638000000000034</c:v>
                </c:pt>
                <c:pt idx="90639">
                  <c:v>90.63900000000001</c:v>
                </c:pt>
                <c:pt idx="90640">
                  <c:v>90.640000000000043</c:v>
                </c:pt>
                <c:pt idx="90641">
                  <c:v>90.64100000000002</c:v>
                </c:pt>
                <c:pt idx="90642">
                  <c:v>90.641999999999996</c:v>
                </c:pt>
                <c:pt idx="90643">
                  <c:v>90.643000000000029</c:v>
                </c:pt>
                <c:pt idx="90644">
                  <c:v>90.644000000000005</c:v>
                </c:pt>
                <c:pt idx="90645">
                  <c:v>90.645000000000039</c:v>
                </c:pt>
                <c:pt idx="90646">
                  <c:v>90.646000000000015</c:v>
                </c:pt>
                <c:pt idx="90647">
                  <c:v>90.646999999999991</c:v>
                </c:pt>
                <c:pt idx="90648">
                  <c:v>90.648000000000025</c:v>
                </c:pt>
                <c:pt idx="90649">
                  <c:v>90.649000000000001</c:v>
                </c:pt>
                <c:pt idx="90650">
                  <c:v>90.650000000000034</c:v>
                </c:pt>
                <c:pt idx="90651">
                  <c:v>90.65100000000001</c:v>
                </c:pt>
                <c:pt idx="90652">
                  <c:v>90.652000000000044</c:v>
                </c:pt>
                <c:pt idx="90653">
                  <c:v>90.65300000000002</c:v>
                </c:pt>
                <c:pt idx="90654">
                  <c:v>90.653999999999996</c:v>
                </c:pt>
                <c:pt idx="90655">
                  <c:v>90.65500000000003</c:v>
                </c:pt>
                <c:pt idx="90656">
                  <c:v>90.656000000000006</c:v>
                </c:pt>
                <c:pt idx="90657">
                  <c:v>90.657000000000039</c:v>
                </c:pt>
                <c:pt idx="90658">
                  <c:v>90.658000000000015</c:v>
                </c:pt>
                <c:pt idx="90659">
                  <c:v>90.658999999999992</c:v>
                </c:pt>
                <c:pt idx="90660">
                  <c:v>90.660000000000025</c:v>
                </c:pt>
                <c:pt idx="90661">
                  <c:v>90.661000000000001</c:v>
                </c:pt>
                <c:pt idx="90662">
                  <c:v>90.662000000000035</c:v>
                </c:pt>
                <c:pt idx="90663">
                  <c:v>90.663000000000011</c:v>
                </c:pt>
                <c:pt idx="90664">
                  <c:v>90.664000000000044</c:v>
                </c:pt>
                <c:pt idx="90665">
                  <c:v>90.66500000000002</c:v>
                </c:pt>
                <c:pt idx="90666">
                  <c:v>90.665999999999997</c:v>
                </c:pt>
                <c:pt idx="90667">
                  <c:v>90.66700000000003</c:v>
                </c:pt>
                <c:pt idx="90668">
                  <c:v>90.668000000000006</c:v>
                </c:pt>
                <c:pt idx="90669">
                  <c:v>90.66900000000004</c:v>
                </c:pt>
                <c:pt idx="90670">
                  <c:v>90.670000000000016</c:v>
                </c:pt>
                <c:pt idx="90671">
                  <c:v>90.670999999999992</c:v>
                </c:pt>
                <c:pt idx="90672">
                  <c:v>90.672000000000025</c:v>
                </c:pt>
                <c:pt idx="90673">
                  <c:v>90.673000000000002</c:v>
                </c:pt>
                <c:pt idx="90674">
                  <c:v>90.674000000000035</c:v>
                </c:pt>
                <c:pt idx="90675">
                  <c:v>90.675000000000011</c:v>
                </c:pt>
                <c:pt idx="90676">
                  <c:v>90.676000000000045</c:v>
                </c:pt>
                <c:pt idx="90677">
                  <c:v>90.677000000000021</c:v>
                </c:pt>
                <c:pt idx="90678">
                  <c:v>90.677999999999997</c:v>
                </c:pt>
                <c:pt idx="90679">
                  <c:v>90.67900000000003</c:v>
                </c:pt>
                <c:pt idx="90680">
                  <c:v>90.68</c:v>
                </c:pt>
                <c:pt idx="90681">
                  <c:v>90.68100000000004</c:v>
                </c:pt>
                <c:pt idx="90682">
                  <c:v>90.682000000000016</c:v>
                </c:pt>
                <c:pt idx="90683">
                  <c:v>90.682999999999993</c:v>
                </c:pt>
                <c:pt idx="90684">
                  <c:v>90.684000000000026</c:v>
                </c:pt>
                <c:pt idx="90685">
                  <c:v>90.685000000000002</c:v>
                </c:pt>
                <c:pt idx="90686">
                  <c:v>90.686000000000035</c:v>
                </c:pt>
                <c:pt idx="90687">
                  <c:v>90.687000000000012</c:v>
                </c:pt>
                <c:pt idx="90688">
                  <c:v>90.688000000000045</c:v>
                </c:pt>
                <c:pt idx="90689">
                  <c:v>90.689000000000021</c:v>
                </c:pt>
                <c:pt idx="90690">
                  <c:v>90.69</c:v>
                </c:pt>
                <c:pt idx="90691">
                  <c:v>90.691000000000031</c:v>
                </c:pt>
                <c:pt idx="90692">
                  <c:v>90.692000000000007</c:v>
                </c:pt>
                <c:pt idx="90693">
                  <c:v>90.69300000000004</c:v>
                </c:pt>
                <c:pt idx="90694">
                  <c:v>90.694000000000017</c:v>
                </c:pt>
                <c:pt idx="90695">
                  <c:v>90.694999999999993</c:v>
                </c:pt>
                <c:pt idx="90696">
                  <c:v>90.696000000000026</c:v>
                </c:pt>
                <c:pt idx="90697">
                  <c:v>90.697000000000003</c:v>
                </c:pt>
                <c:pt idx="90698">
                  <c:v>90.698000000000036</c:v>
                </c:pt>
                <c:pt idx="90699">
                  <c:v>90.699000000000012</c:v>
                </c:pt>
                <c:pt idx="90700">
                  <c:v>90.700000000000045</c:v>
                </c:pt>
                <c:pt idx="90701">
                  <c:v>90.701000000000022</c:v>
                </c:pt>
                <c:pt idx="90702">
                  <c:v>90.701999999999998</c:v>
                </c:pt>
                <c:pt idx="90703">
                  <c:v>90.703000000000031</c:v>
                </c:pt>
                <c:pt idx="90704">
                  <c:v>90.704000000000008</c:v>
                </c:pt>
                <c:pt idx="90705">
                  <c:v>90.705000000000041</c:v>
                </c:pt>
                <c:pt idx="90706">
                  <c:v>90.706000000000017</c:v>
                </c:pt>
                <c:pt idx="90707">
                  <c:v>90.706999999999994</c:v>
                </c:pt>
                <c:pt idx="90708">
                  <c:v>90.708000000000027</c:v>
                </c:pt>
                <c:pt idx="90709">
                  <c:v>90.709000000000003</c:v>
                </c:pt>
                <c:pt idx="90710">
                  <c:v>90.710000000000036</c:v>
                </c:pt>
                <c:pt idx="90711">
                  <c:v>90.711000000000013</c:v>
                </c:pt>
                <c:pt idx="90712">
                  <c:v>90.712000000000046</c:v>
                </c:pt>
                <c:pt idx="90713">
                  <c:v>90.713000000000022</c:v>
                </c:pt>
                <c:pt idx="90714">
                  <c:v>90.713999999999999</c:v>
                </c:pt>
                <c:pt idx="90715">
                  <c:v>90.715000000000032</c:v>
                </c:pt>
                <c:pt idx="90716">
                  <c:v>90.716000000000008</c:v>
                </c:pt>
                <c:pt idx="90717">
                  <c:v>90.717000000000041</c:v>
                </c:pt>
                <c:pt idx="90718">
                  <c:v>90.718000000000018</c:v>
                </c:pt>
                <c:pt idx="90719">
                  <c:v>90.718999999999994</c:v>
                </c:pt>
                <c:pt idx="90720">
                  <c:v>90.720000000000027</c:v>
                </c:pt>
                <c:pt idx="90721">
                  <c:v>90.721000000000004</c:v>
                </c:pt>
                <c:pt idx="90722">
                  <c:v>90.722000000000037</c:v>
                </c:pt>
                <c:pt idx="90723">
                  <c:v>90.723000000000013</c:v>
                </c:pt>
                <c:pt idx="90724">
                  <c:v>90.724000000000046</c:v>
                </c:pt>
                <c:pt idx="90725">
                  <c:v>90.725000000000023</c:v>
                </c:pt>
                <c:pt idx="90726">
                  <c:v>90.725999999999999</c:v>
                </c:pt>
                <c:pt idx="90727">
                  <c:v>90.727000000000032</c:v>
                </c:pt>
                <c:pt idx="90728">
                  <c:v>90.728000000000009</c:v>
                </c:pt>
                <c:pt idx="90729">
                  <c:v>90.729000000000042</c:v>
                </c:pt>
                <c:pt idx="90730">
                  <c:v>90.730000000000018</c:v>
                </c:pt>
                <c:pt idx="90731">
                  <c:v>90.730999999999995</c:v>
                </c:pt>
                <c:pt idx="90732">
                  <c:v>90.732000000000028</c:v>
                </c:pt>
                <c:pt idx="90733">
                  <c:v>90.733000000000004</c:v>
                </c:pt>
                <c:pt idx="90734">
                  <c:v>90.734000000000037</c:v>
                </c:pt>
                <c:pt idx="90735">
                  <c:v>90.735000000000014</c:v>
                </c:pt>
                <c:pt idx="90736">
                  <c:v>90.73599999999999</c:v>
                </c:pt>
                <c:pt idx="90737">
                  <c:v>90.737000000000023</c:v>
                </c:pt>
                <c:pt idx="90738">
                  <c:v>90.738</c:v>
                </c:pt>
                <c:pt idx="90739">
                  <c:v>90.739000000000033</c:v>
                </c:pt>
                <c:pt idx="90740">
                  <c:v>90.740000000000009</c:v>
                </c:pt>
                <c:pt idx="90741">
                  <c:v>90.741000000000042</c:v>
                </c:pt>
                <c:pt idx="90742">
                  <c:v>90.742000000000019</c:v>
                </c:pt>
                <c:pt idx="90743">
                  <c:v>90.742999999999995</c:v>
                </c:pt>
                <c:pt idx="90744">
                  <c:v>90.744000000000028</c:v>
                </c:pt>
                <c:pt idx="90745">
                  <c:v>90.745000000000005</c:v>
                </c:pt>
                <c:pt idx="90746">
                  <c:v>90.746000000000038</c:v>
                </c:pt>
                <c:pt idx="90747">
                  <c:v>90.747000000000014</c:v>
                </c:pt>
                <c:pt idx="90748">
                  <c:v>90.74799999999999</c:v>
                </c:pt>
                <c:pt idx="90749">
                  <c:v>90.749000000000024</c:v>
                </c:pt>
                <c:pt idx="90750">
                  <c:v>90.75</c:v>
                </c:pt>
                <c:pt idx="90751">
                  <c:v>90.751000000000033</c:v>
                </c:pt>
                <c:pt idx="90752">
                  <c:v>90.75200000000001</c:v>
                </c:pt>
                <c:pt idx="90753">
                  <c:v>90.753000000000043</c:v>
                </c:pt>
                <c:pt idx="90754">
                  <c:v>90.754000000000019</c:v>
                </c:pt>
                <c:pt idx="90755">
                  <c:v>90.754999999999995</c:v>
                </c:pt>
                <c:pt idx="90756">
                  <c:v>90.756000000000029</c:v>
                </c:pt>
                <c:pt idx="90757">
                  <c:v>90.757000000000005</c:v>
                </c:pt>
                <c:pt idx="90758">
                  <c:v>90.758000000000038</c:v>
                </c:pt>
                <c:pt idx="90759">
                  <c:v>90.759000000000015</c:v>
                </c:pt>
                <c:pt idx="90760">
                  <c:v>90.759999999999991</c:v>
                </c:pt>
                <c:pt idx="90761">
                  <c:v>90.761000000000024</c:v>
                </c:pt>
                <c:pt idx="90762">
                  <c:v>90.762</c:v>
                </c:pt>
                <c:pt idx="90763">
                  <c:v>90.763000000000034</c:v>
                </c:pt>
                <c:pt idx="90764">
                  <c:v>90.76400000000001</c:v>
                </c:pt>
                <c:pt idx="90765">
                  <c:v>90.765000000000043</c:v>
                </c:pt>
                <c:pt idx="90766">
                  <c:v>90.76600000000002</c:v>
                </c:pt>
                <c:pt idx="90767">
                  <c:v>90.766999999999996</c:v>
                </c:pt>
                <c:pt idx="90768">
                  <c:v>90.768000000000029</c:v>
                </c:pt>
                <c:pt idx="90769">
                  <c:v>90.769000000000005</c:v>
                </c:pt>
                <c:pt idx="90770">
                  <c:v>90.770000000000039</c:v>
                </c:pt>
                <c:pt idx="90771">
                  <c:v>90.771000000000015</c:v>
                </c:pt>
                <c:pt idx="90772">
                  <c:v>90.771999999999991</c:v>
                </c:pt>
                <c:pt idx="90773">
                  <c:v>90.773000000000025</c:v>
                </c:pt>
                <c:pt idx="90774">
                  <c:v>90.774000000000001</c:v>
                </c:pt>
                <c:pt idx="90775">
                  <c:v>90.775000000000034</c:v>
                </c:pt>
                <c:pt idx="90776">
                  <c:v>90.77600000000001</c:v>
                </c:pt>
                <c:pt idx="90777">
                  <c:v>90.777000000000044</c:v>
                </c:pt>
                <c:pt idx="90778">
                  <c:v>90.77800000000002</c:v>
                </c:pt>
                <c:pt idx="90779">
                  <c:v>90.778999999999996</c:v>
                </c:pt>
                <c:pt idx="90780">
                  <c:v>90.78000000000003</c:v>
                </c:pt>
                <c:pt idx="90781">
                  <c:v>90.781000000000006</c:v>
                </c:pt>
                <c:pt idx="90782">
                  <c:v>90.782000000000039</c:v>
                </c:pt>
                <c:pt idx="90783">
                  <c:v>90.783000000000015</c:v>
                </c:pt>
                <c:pt idx="90784">
                  <c:v>90.783999999999992</c:v>
                </c:pt>
                <c:pt idx="90785">
                  <c:v>90.785000000000025</c:v>
                </c:pt>
                <c:pt idx="90786">
                  <c:v>90.786000000000001</c:v>
                </c:pt>
                <c:pt idx="90787">
                  <c:v>90.787000000000035</c:v>
                </c:pt>
                <c:pt idx="90788">
                  <c:v>90.788000000000011</c:v>
                </c:pt>
                <c:pt idx="90789">
                  <c:v>90.789000000000044</c:v>
                </c:pt>
                <c:pt idx="90790">
                  <c:v>90.79000000000002</c:v>
                </c:pt>
                <c:pt idx="90791">
                  <c:v>90.790999999999997</c:v>
                </c:pt>
                <c:pt idx="90792">
                  <c:v>90.79200000000003</c:v>
                </c:pt>
                <c:pt idx="90793">
                  <c:v>90.793000000000006</c:v>
                </c:pt>
                <c:pt idx="90794">
                  <c:v>90.79400000000004</c:v>
                </c:pt>
                <c:pt idx="90795">
                  <c:v>90.795000000000016</c:v>
                </c:pt>
                <c:pt idx="90796">
                  <c:v>90.795999999999992</c:v>
                </c:pt>
                <c:pt idx="90797">
                  <c:v>90.797000000000025</c:v>
                </c:pt>
                <c:pt idx="90798">
                  <c:v>90.798000000000002</c:v>
                </c:pt>
                <c:pt idx="90799">
                  <c:v>90.799000000000035</c:v>
                </c:pt>
                <c:pt idx="90800">
                  <c:v>90.800000000000011</c:v>
                </c:pt>
                <c:pt idx="90801">
                  <c:v>90.801000000000045</c:v>
                </c:pt>
                <c:pt idx="90802">
                  <c:v>90.802000000000021</c:v>
                </c:pt>
                <c:pt idx="90803">
                  <c:v>90.802999999999997</c:v>
                </c:pt>
                <c:pt idx="90804">
                  <c:v>90.80400000000003</c:v>
                </c:pt>
                <c:pt idx="90805">
                  <c:v>90.805000000000007</c:v>
                </c:pt>
                <c:pt idx="90806">
                  <c:v>90.80600000000004</c:v>
                </c:pt>
                <c:pt idx="90807">
                  <c:v>90.807000000000016</c:v>
                </c:pt>
                <c:pt idx="90808">
                  <c:v>90.807999999999993</c:v>
                </c:pt>
                <c:pt idx="90809">
                  <c:v>90.809000000000026</c:v>
                </c:pt>
                <c:pt idx="90810">
                  <c:v>90.81</c:v>
                </c:pt>
                <c:pt idx="90811">
                  <c:v>90.811000000000035</c:v>
                </c:pt>
                <c:pt idx="90812">
                  <c:v>90.812000000000012</c:v>
                </c:pt>
                <c:pt idx="90813">
                  <c:v>90.813000000000045</c:v>
                </c:pt>
                <c:pt idx="90814">
                  <c:v>90.814000000000021</c:v>
                </c:pt>
                <c:pt idx="90815">
                  <c:v>90.814999999999998</c:v>
                </c:pt>
                <c:pt idx="90816">
                  <c:v>90.816000000000031</c:v>
                </c:pt>
                <c:pt idx="90817">
                  <c:v>90.817000000000007</c:v>
                </c:pt>
                <c:pt idx="90818">
                  <c:v>90.81800000000004</c:v>
                </c:pt>
                <c:pt idx="90819">
                  <c:v>90.819000000000017</c:v>
                </c:pt>
                <c:pt idx="90820">
                  <c:v>90.82</c:v>
                </c:pt>
                <c:pt idx="90821">
                  <c:v>90.821000000000026</c:v>
                </c:pt>
                <c:pt idx="90822">
                  <c:v>90.822000000000003</c:v>
                </c:pt>
                <c:pt idx="90823">
                  <c:v>90.823000000000036</c:v>
                </c:pt>
                <c:pt idx="90824">
                  <c:v>90.824000000000012</c:v>
                </c:pt>
                <c:pt idx="90825">
                  <c:v>90.825000000000045</c:v>
                </c:pt>
                <c:pt idx="90826">
                  <c:v>90.826000000000022</c:v>
                </c:pt>
                <c:pt idx="90827">
                  <c:v>90.826999999999998</c:v>
                </c:pt>
                <c:pt idx="90828">
                  <c:v>90.828000000000031</c:v>
                </c:pt>
                <c:pt idx="90829">
                  <c:v>90.829000000000008</c:v>
                </c:pt>
                <c:pt idx="90830">
                  <c:v>90.830000000000041</c:v>
                </c:pt>
                <c:pt idx="90831">
                  <c:v>90.831000000000017</c:v>
                </c:pt>
                <c:pt idx="90832">
                  <c:v>90.831999999999994</c:v>
                </c:pt>
                <c:pt idx="90833">
                  <c:v>90.833000000000027</c:v>
                </c:pt>
                <c:pt idx="90834">
                  <c:v>90.834000000000003</c:v>
                </c:pt>
                <c:pt idx="90835">
                  <c:v>90.835000000000036</c:v>
                </c:pt>
                <c:pt idx="90836">
                  <c:v>90.836000000000013</c:v>
                </c:pt>
                <c:pt idx="90837">
                  <c:v>90.837000000000046</c:v>
                </c:pt>
                <c:pt idx="90838">
                  <c:v>90.838000000000022</c:v>
                </c:pt>
                <c:pt idx="90839">
                  <c:v>90.838999999999999</c:v>
                </c:pt>
                <c:pt idx="90840">
                  <c:v>90.840000000000032</c:v>
                </c:pt>
                <c:pt idx="90841">
                  <c:v>90.841000000000008</c:v>
                </c:pt>
                <c:pt idx="90842">
                  <c:v>90.842000000000041</c:v>
                </c:pt>
                <c:pt idx="90843">
                  <c:v>90.843000000000018</c:v>
                </c:pt>
                <c:pt idx="90844">
                  <c:v>90.843999999999994</c:v>
                </c:pt>
                <c:pt idx="90845">
                  <c:v>90.845000000000027</c:v>
                </c:pt>
                <c:pt idx="90846">
                  <c:v>90.846000000000004</c:v>
                </c:pt>
                <c:pt idx="90847">
                  <c:v>90.847000000000037</c:v>
                </c:pt>
                <c:pt idx="90848">
                  <c:v>90.848000000000013</c:v>
                </c:pt>
                <c:pt idx="90849">
                  <c:v>90.849000000000046</c:v>
                </c:pt>
                <c:pt idx="90850">
                  <c:v>90.850000000000023</c:v>
                </c:pt>
                <c:pt idx="90851">
                  <c:v>90.850999999999999</c:v>
                </c:pt>
                <c:pt idx="90852">
                  <c:v>90.852000000000032</c:v>
                </c:pt>
                <c:pt idx="90853">
                  <c:v>90.853000000000009</c:v>
                </c:pt>
                <c:pt idx="90854">
                  <c:v>90.854000000000042</c:v>
                </c:pt>
                <c:pt idx="90855">
                  <c:v>90.855000000000018</c:v>
                </c:pt>
                <c:pt idx="90856">
                  <c:v>90.855999999999995</c:v>
                </c:pt>
                <c:pt idx="90857">
                  <c:v>90.857000000000028</c:v>
                </c:pt>
                <c:pt idx="90858">
                  <c:v>90.858000000000004</c:v>
                </c:pt>
                <c:pt idx="90859">
                  <c:v>90.859000000000037</c:v>
                </c:pt>
                <c:pt idx="90860">
                  <c:v>90.860000000000014</c:v>
                </c:pt>
                <c:pt idx="90861">
                  <c:v>90.86099999999999</c:v>
                </c:pt>
                <c:pt idx="90862">
                  <c:v>90.862000000000023</c:v>
                </c:pt>
                <c:pt idx="90863">
                  <c:v>90.863</c:v>
                </c:pt>
                <c:pt idx="90864">
                  <c:v>90.864000000000033</c:v>
                </c:pt>
                <c:pt idx="90865">
                  <c:v>90.865000000000009</c:v>
                </c:pt>
                <c:pt idx="90866">
                  <c:v>90.866000000000042</c:v>
                </c:pt>
                <c:pt idx="90867">
                  <c:v>90.867000000000019</c:v>
                </c:pt>
                <c:pt idx="90868">
                  <c:v>90.867999999999995</c:v>
                </c:pt>
                <c:pt idx="90869">
                  <c:v>90.869000000000028</c:v>
                </c:pt>
                <c:pt idx="90870">
                  <c:v>90.87</c:v>
                </c:pt>
                <c:pt idx="90871">
                  <c:v>90.871000000000038</c:v>
                </c:pt>
                <c:pt idx="90872">
                  <c:v>90.872000000000014</c:v>
                </c:pt>
                <c:pt idx="90873">
                  <c:v>90.87299999999999</c:v>
                </c:pt>
                <c:pt idx="90874">
                  <c:v>90.874000000000024</c:v>
                </c:pt>
                <c:pt idx="90875">
                  <c:v>90.875</c:v>
                </c:pt>
                <c:pt idx="90876">
                  <c:v>90.876000000000033</c:v>
                </c:pt>
                <c:pt idx="90877">
                  <c:v>90.87700000000001</c:v>
                </c:pt>
                <c:pt idx="90878">
                  <c:v>90.878000000000043</c:v>
                </c:pt>
                <c:pt idx="90879">
                  <c:v>90.879000000000019</c:v>
                </c:pt>
                <c:pt idx="90880">
                  <c:v>90.88</c:v>
                </c:pt>
                <c:pt idx="90881">
                  <c:v>90.881000000000029</c:v>
                </c:pt>
                <c:pt idx="90882">
                  <c:v>90.882000000000005</c:v>
                </c:pt>
                <c:pt idx="90883">
                  <c:v>90.883000000000038</c:v>
                </c:pt>
                <c:pt idx="90884">
                  <c:v>90.884000000000015</c:v>
                </c:pt>
                <c:pt idx="90885">
                  <c:v>90.884999999999991</c:v>
                </c:pt>
                <c:pt idx="90886">
                  <c:v>90.886000000000024</c:v>
                </c:pt>
                <c:pt idx="90887">
                  <c:v>90.887</c:v>
                </c:pt>
                <c:pt idx="90888">
                  <c:v>90.888000000000034</c:v>
                </c:pt>
                <c:pt idx="90889">
                  <c:v>90.88900000000001</c:v>
                </c:pt>
                <c:pt idx="90890">
                  <c:v>90.890000000000043</c:v>
                </c:pt>
                <c:pt idx="90891">
                  <c:v>90.89100000000002</c:v>
                </c:pt>
                <c:pt idx="90892">
                  <c:v>90.891999999999996</c:v>
                </c:pt>
                <c:pt idx="90893">
                  <c:v>90.893000000000029</c:v>
                </c:pt>
                <c:pt idx="90894">
                  <c:v>90.894000000000005</c:v>
                </c:pt>
                <c:pt idx="90895">
                  <c:v>90.895000000000039</c:v>
                </c:pt>
                <c:pt idx="90896">
                  <c:v>90.896000000000015</c:v>
                </c:pt>
                <c:pt idx="90897">
                  <c:v>90.896999999999991</c:v>
                </c:pt>
                <c:pt idx="90898">
                  <c:v>90.898000000000025</c:v>
                </c:pt>
                <c:pt idx="90899">
                  <c:v>90.899000000000001</c:v>
                </c:pt>
                <c:pt idx="90900">
                  <c:v>90.900000000000034</c:v>
                </c:pt>
                <c:pt idx="90901">
                  <c:v>90.90100000000001</c:v>
                </c:pt>
                <c:pt idx="90902">
                  <c:v>90.902000000000044</c:v>
                </c:pt>
                <c:pt idx="90903">
                  <c:v>90.90300000000002</c:v>
                </c:pt>
                <c:pt idx="90904">
                  <c:v>90.903999999999996</c:v>
                </c:pt>
                <c:pt idx="90905">
                  <c:v>90.90500000000003</c:v>
                </c:pt>
                <c:pt idx="90906">
                  <c:v>90.906000000000006</c:v>
                </c:pt>
                <c:pt idx="90907">
                  <c:v>90.907000000000039</c:v>
                </c:pt>
                <c:pt idx="90908">
                  <c:v>90.908000000000015</c:v>
                </c:pt>
                <c:pt idx="90909">
                  <c:v>90.908999999999992</c:v>
                </c:pt>
                <c:pt idx="90910">
                  <c:v>90.910000000000025</c:v>
                </c:pt>
                <c:pt idx="90911">
                  <c:v>90.911000000000001</c:v>
                </c:pt>
                <c:pt idx="90912">
                  <c:v>90.912000000000035</c:v>
                </c:pt>
                <c:pt idx="90913">
                  <c:v>90.913000000000011</c:v>
                </c:pt>
                <c:pt idx="90914">
                  <c:v>90.914000000000044</c:v>
                </c:pt>
                <c:pt idx="90915">
                  <c:v>90.91500000000002</c:v>
                </c:pt>
                <c:pt idx="90916">
                  <c:v>90.915999999999997</c:v>
                </c:pt>
                <c:pt idx="90917">
                  <c:v>90.91700000000003</c:v>
                </c:pt>
                <c:pt idx="90918">
                  <c:v>90.918000000000006</c:v>
                </c:pt>
                <c:pt idx="90919">
                  <c:v>90.91900000000004</c:v>
                </c:pt>
                <c:pt idx="90920">
                  <c:v>90.920000000000016</c:v>
                </c:pt>
                <c:pt idx="90921">
                  <c:v>90.920999999999992</c:v>
                </c:pt>
                <c:pt idx="90922">
                  <c:v>90.922000000000025</c:v>
                </c:pt>
                <c:pt idx="90923">
                  <c:v>90.923000000000002</c:v>
                </c:pt>
                <c:pt idx="90924">
                  <c:v>90.924000000000035</c:v>
                </c:pt>
                <c:pt idx="90925">
                  <c:v>90.925000000000011</c:v>
                </c:pt>
                <c:pt idx="90926">
                  <c:v>90.926000000000045</c:v>
                </c:pt>
                <c:pt idx="90927">
                  <c:v>90.927000000000021</c:v>
                </c:pt>
                <c:pt idx="90928">
                  <c:v>90.927999999999997</c:v>
                </c:pt>
                <c:pt idx="90929">
                  <c:v>90.92900000000003</c:v>
                </c:pt>
                <c:pt idx="90930">
                  <c:v>90.93</c:v>
                </c:pt>
                <c:pt idx="90931">
                  <c:v>90.93100000000004</c:v>
                </c:pt>
                <c:pt idx="90932">
                  <c:v>90.932000000000016</c:v>
                </c:pt>
                <c:pt idx="90933">
                  <c:v>90.932999999999993</c:v>
                </c:pt>
                <c:pt idx="90934">
                  <c:v>90.934000000000026</c:v>
                </c:pt>
                <c:pt idx="90935">
                  <c:v>90.935000000000002</c:v>
                </c:pt>
                <c:pt idx="90936">
                  <c:v>90.936000000000035</c:v>
                </c:pt>
                <c:pt idx="90937">
                  <c:v>90.937000000000012</c:v>
                </c:pt>
                <c:pt idx="90938">
                  <c:v>90.938000000000045</c:v>
                </c:pt>
                <c:pt idx="90939">
                  <c:v>90.939000000000021</c:v>
                </c:pt>
                <c:pt idx="90940">
                  <c:v>90.94</c:v>
                </c:pt>
                <c:pt idx="90941">
                  <c:v>90.941000000000031</c:v>
                </c:pt>
                <c:pt idx="90942">
                  <c:v>90.942000000000007</c:v>
                </c:pt>
                <c:pt idx="90943">
                  <c:v>90.94300000000004</c:v>
                </c:pt>
                <c:pt idx="90944">
                  <c:v>90.944000000000017</c:v>
                </c:pt>
                <c:pt idx="90945">
                  <c:v>90.944999999999993</c:v>
                </c:pt>
                <c:pt idx="90946">
                  <c:v>90.946000000000026</c:v>
                </c:pt>
                <c:pt idx="90947">
                  <c:v>90.947000000000003</c:v>
                </c:pt>
                <c:pt idx="90948">
                  <c:v>90.948000000000036</c:v>
                </c:pt>
                <c:pt idx="90949">
                  <c:v>90.949000000000012</c:v>
                </c:pt>
                <c:pt idx="90950">
                  <c:v>90.950000000000045</c:v>
                </c:pt>
                <c:pt idx="90951">
                  <c:v>90.951000000000022</c:v>
                </c:pt>
                <c:pt idx="90952">
                  <c:v>90.951999999999998</c:v>
                </c:pt>
                <c:pt idx="90953">
                  <c:v>90.953000000000031</c:v>
                </c:pt>
                <c:pt idx="90954">
                  <c:v>90.954000000000008</c:v>
                </c:pt>
                <c:pt idx="90955">
                  <c:v>90.955000000000041</c:v>
                </c:pt>
                <c:pt idx="90956">
                  <c:v>90.956000000000017</c:v>
                </c:pt>
                <c:pt idx="90957">
                  <c:v>90.956999999999994</c:v>
                </c:pt>
                <c:pt idx="90958">
                  <c:v>90.958000000000027</c:v>
                </c:pt>
                <c:pt idx="90959">
                  <c:v>90.959000000000003</c:v>
                </c:pt>
                <c:pt idx="90960">
                  <c:v>90.960000000000036</c:v>
                </c:pt>
                <c:pt idx="90961">
                  <c:v>90.961000000000013</c:v>
                </c:pt>
                <c:pt idx="90962">
                  <c:v>90.962000000000046</c:v>
                </c:pt>
                <c:pt idx="90963">
                  <c:v>90.963000000000022</c:v>
                </c:pt>
                <c:pt idx="90964">
                  <c:v>90.963999999999999</c:v>
                </c:pt>
                <c:pt idx="90965">
                  <c:v>90.965000000000032</c:v>
                </c:pt>
                <c:pt idx="90966">
                  <c:v>90.966000000000008</c:v>
                </c:pt>
                <c:pt idx="90967">
                  <c:v>90.967000000000041</c:v>
                </c:pt>
                <c:pt idx="90968">
                  <c:v>90.968000000000018</c:v>
                </c:pt>
                <c:pt idx="90969">
                  <c:v>90.968999999999994</c:v>
                </c:pt>
                <c:pt idx="90970">
                  <c:v>90.970000000000027</c:v>
                </c:pt>
                <c:pt idx="90971">
                  <c:v>90.971000000000004</c:v>
                </c:pt>
                <c:pt idx="90972">
                  <c:v>90.972000000000037</c:v>
                </c:pt>
                <c:pt idx="90973">
                  <c:v>90.973000000000013</c:v>
                </c:pt>
                <c:pt idx="90974">
                  <c:v>90.974000000000046</c:v>
                </c:pt>
                <c:pt idx="90975">
                  <c:v>90.975000000000023</c:v>
                </c:pt>
                <c:pt idx="90976">
                  <c:v>90.975999999999999</c:v>
                </c:pt>
                <c:pt idx="90977">
                  <c:v>90.977000000000032</c:v>
                </c:pt>
                <c:pt idx="90978">
                  <c:v>90.978000000000009</c:v>
                </c:pt>
                <c:pt idx="90979">
                  <c:v>90.979000000000042</c:v>
                </c:pt>
                <c:pt idx="90980">
                  <c:v>90.980000000000018</c:v>
                </c:pt>
                <c:pt idx="90981">
                  <c:v>90.980999999999995</c:v>
                </c:pt>
                <c:pt idx="90982">
                  <c:v>90.982000000000028</c:v>
                </c:pt>
                <c:pt idx="90983">
                  <c:v>90.983000000000004</c:v>
                </c:pt>
                <c:pt idx="90984">
                  <c:v>90.984000000000037</c:v>
                </c:pt>
                <c:pt idx="90985">
                  <c:v>90.985000000000014</c:v>
                </c:pt>
                <c:pt idx="90986">
                  <c:v>90.98599999999999</c:v>
                </c:pt>
                <c:pt idx="90987">
                  <c:v>90.987000000000023</c:v>
                </c:pt>
                <c:pt idx="90988">
                  <c:v>90.988</c:v>
                </c:pt>
                <c:pt idx="90989">
                  <c:v>90.989000000000033</c:v>
                </c:pt>
                <c:pt idx="90990">
                  <c:v>90.990000000000009</c:v>
                </c:pt>
                <c:pt idx="90991">
                  <c:v>90.991000000000042</c:v>
                </c:pt>
                <c:pt idx="90992">
                  <c:v>90.992000000000019</c:v>
                </c:pt>
                <c:pt idx="90993">
                  <c:v>90.992999999999995</c:v>
                </c:pt>
                <c:pt idx="90994">
                  <c:v>90.994000000000028</c:v>
                </c:pt>
                <c:pt idx="90995">
                  <c:v>90.995000000000005</c:v>
                </c:pt>
                <c:pt idx="90996">
                  <c:v>90.996000000000038</c:v>
                </c:pt>
                <c:pt idx="90997">
                  <c:v>90.997000000000014</c:v>
                </c:pt>
                <c:pt idx="90998">
                  <c:v>90.99799999999999</c:v>
                </c:pt>
                <c:pt idx="90999">
                  <c:v>90.999000000000024</c:v>
                </c:pt>
                <c:pt idx="91000">
                  <c:v>91</c:v>
                </c:pt>
                <c:pt idx="91001">
                  <c:v>91.001000000000033</c:v>
                </c:pt>
                <c:pt idx="91002">
                  <c:v>91.00200000000001</c:v>
                </c:pt>
                <c:pt idx="91003">
                  <c:v>91.003000000000043</c:v>
                </c:pt>
                <c:pt idx="91004">
                  <c:v>91.004000000000019</c:v>
                </c:pt>
                <c:pt idx="91005">
                  <c:v>91.004999999999995</c:v>
                </c:pt>
                <c:pt idx="91006">
                  <c:v>91.006000000000029</c:v>
                </c:pt>
                <c:pt idx="91007">
                  <c:v>91.007000000000005</c:v>
                </c:pt>
                <c:pt idx="91008">
                  <c:v>91.008000000000038</c:v>
                </c:pt>
                <c:pt idx="91009">
                  <c:v>91.009000000000015</c:v>
                </c:pt>
                <c:pt idx="91010">
                  <c:v>91.009999999999991</c:v>
                </c:pt>
                <c:pt idx="91011">
                  <c:v>91.011000000000024</c:v>
                </c:pt>
                <c:pt idx="91012">
                  <c:v>91.012</c:v>
                </c:pt>
                <c:pt idx="91013">
                  <c:v>91.013000000000034</c:v>
                </c:pt>
                <c:pt idx="91014">
                  <c:v>91.01400000000001</c:v>
                </c:pt>
                <c:pt idx="91015">
                  <c:v>91.015000000000043</c:v>
                </c:pt>
                <c:pt idx="91016">
                  <c:v>91.01600000000002</c:v>
                </c:pt>
                <c:pt idx="91017">
                  <c:v>91.016999999999996</c:v>
                </c:pt>
                <c:pt idx="91018">
                  <c:v>91.018000000000029</c:v>
                </c:pt>
                <c:pt idx="91019">
                  <c:v>91.019000000000005</c:v>
                </c:pt>
                <c:pt idx="91020">
                  <c:v>91.020000000000039</c:v>
                </c:pt>
                <c:pt idx="91021">
                  <c:v>91.021000000000015</c:v>
                </c:pt>
                <c:pt idx="91022">
                  <c:v>91.021999999999991</c:v>
                </c:pt>
                <c:pt idx="91023">
                  <c:v>91.023000000000025</c:v>
                </c:pt>
                <c:pt idx="91024">
                  <c:v>91.024000000000001</c:v>
                </c:pt>
                <c:pt idx="91025">
                  <c:v>91.025000000000034</c:v>
                </c:pt>
                <c:pt idx="91026">
                  <c:v>91.02600000000001</c:v>
                </c:pt>
                <c:pt idx="91027">
                  <c:v>91.027000000000044</c:v>
                </c:pt>
                <c:pt idx="91028">
                  <c:v>91.02800000000002</c:v>
                </c:pt>
                <c:pt idx="91029">
                  <c:v>91.028999999999996</c:v>
                </c:pt>
                <c:pt idx="91030">
                  <c:v>91.03000000000003</c:v>
                </c:pt>
                <c:pt idx="91031">
                  <c:v>91.031000000000006</c:v>
                </c:pt>
                <c:pt idx="91032">
                  <c:v>91.032000000000039</c:v>
                </c:pt>
                <c:pt idx="91033">
                  <c:v>91.033000000000015</c:v>
                </c:pt>
                <c:pt idx="91034">
                  <c:v>91.033999999999992</c:v>
                </c:pt>
                <c:pt idx="91035">
                  <c:v>91.035000000000025</c:v>
                </c:pt>
                <c:pt idx="91036">
                  <c:v>91.036000000000001</c:v>
                </c:pt>
                <c:pt idx="91037">
                  <c:v>91.037000000000035</c:v>
                </c:pt>
                <c:pt idx="91038">
                  <c:v>91.038000000000011</c:v>
                </c:pt>
                <c:pt idx="91039">
                  <c:v>91.039000000000044</c:v>
                </c:pt>
                <c:pt idx="91040">
                  <c:v>91.04000000000002</c:v>
                </c:pt>
                <c:pt idx="91041">
                  <c:v>91.040999999999997</c:v>
                </c:pt>
                <c:pt idx="91042">
                  <c:v>91.04200000000003</c:v>
                </c:pt>
                <c:pt idx="91043">
                  <c:v>91.043000000000006</c:v>
                </c:pt>
                <c:pt idx="91044">
                  <c:v>91.04400000000004</c:v>
                </c:pt>
                <c:pt idx="91045">
                  <c:v>91.045000000000016</c:v>
                </c:pt>
                <c:pt idx="91046">
                  <c:v>91.045999999999992</c:v>
                </c:pt>
                <c:pt idx="91047">
                  <c:v>91.047000000000025</c:v>
                </c:pt>
                <c:pt idx="91048">
                  <c:v>91.048000000000002</c:v>
                </c:pt>
                <c:pt idx="91049">
                  <c:v>91.049000000000035</c:v>
                </c:pt>
                <c:pt idx="91050">
                  <c:v>91.050000000000011</c:v>
                </c:pt>
                <c:pt idx="91051">
                  <c:v>91.051000000000045</c:v>
                </c:pt>
                <c:pt idx="91052">
                  <c:v>91.052000000000021</c:v>
                </c:pt>
                <c:pt idx="91053">
                  <c:v>91.052999999999997</c:v>
                </c:pt>
                <c:pt idx="91054">
                  <c:v>91.05400000000003</c:v>
                </c:pt>
                <c:pt idx="91055">
                  <c:v>91.055000000000007</c:v>
                </c:pt>
                <c:pt idx="91056">
                  <c:v>91.05600000000004</c:v>
                </c:pt>
                <c:pt idx="91057">
                  <c:v>91.057000000000016</c:v>
                </c:pt>
                <c:pt idx="91058">
                  <c:v>91.057999999999993</c:v>
                </c:pt>
                <c:pt idx="91059">
                  <c:v>91.059000000000026</c:v>
                </c:pt>
                <c:pt idx="91060">
                  <c:v>91.06</c:v>
                </c:pt>
                <c:pt idx="91061">
                  <c:v>91.061000000000035</c:v>
                </c:pt>
                <c:pt idx="91062">
                  <c:v>91.062000000000012</c:v>
                </c:pt>
                <c:pt idx="91063">
                  <c:v>91.063000000000045</c:v>
                </c:pt>
                <c:pt idx="91064">
                  <c:v>91.064000000000021</c:v>
                </c:pt>
                <c:pt idx="91065">
                  <c:v>91.064999999999998</c:v>
                </c:pt>
                <c:pt idx="91066">
                  <c:v>91.066000000000031</c:v>
                </c:pt>
                <c:pt idx="91067">
                  <c:v>91.067000000000007</c:v>
                </c:pt>
                <c:pt idx="91068">
                  <c:v>91.06800000000004</c:v>
                </c:pt>
                <c:pt idx="91069">
                  <c:v>91.069000000000017</c:v>
                </c:pt>
                <c:pt idx="91070">
                  <c:v>91.07</c:v>
                </c:pt>
                <c:pt idx="91071">
                  <c:v>91.071000000000026</c:v>
                </c:pt>
                <c:pt idx="91072">
                  <c:v>91.072000000000003</c:v>
                </c:pt>
                <c:pt idx="91073">
                  <c:v>91.073000000000036</c:v>
                </c:pt>
                <c:pt idx="91074">
                  <c:v>91.074000000000012</c:v>
                </c:pt>
                <c:pt idx="91075">
                  <c:v>91.075000000000045</c:v>
                </c:pt>
                <c:pt idx="91076">
                  <c:v>91.076000000000022</c:v>
                </c:pt>
                <c:pt idx="91077">
                  <c:v>91.076999999999998</c:v>
                </c:pt>
                <c:pt idx="91078">
                  <c:v>91.078000000000031</c:v>
                </c:pt>
                <c:pt idx="91079">
                  <c:v>91.079000000000008</c:v>
                </c:pt>
                <c:pt idx="91080">
                  <c:v>91.080000000000041</c:v>
                </c:pt>
                <c:pt idx="91081">
                  <c:v>91.081000000000017</c:v>
                </c:pt>
                <c:pt idx="91082">
                  <c:v>91.081999999999994</c:v>
                </c:pt>
                <c:pt idx="91083">
                  <c:v>91.083000000000027</c:v>
                </c:pt>
                <c:pt idx="91084">
                  <c:v>91.084000000000003</c:v>
                </c:pt>
                <c:pt idx="91085">
                  <c:v>91.085000000000036</c:v>
                </c:pt>
                <c:pt idx="91086">
                  <c:v>91.086000000000013</c:v>
                </c:pt>
                <c:pt idx="91087">
                  <c:v>91.087000000000046</c:v>
                </c:pt>
                <c:pt idx="91088">
                  <c:v>91.088000000000022</c:v>
                </c:pt>
                <c:pt idx="91089">
                  <c:v>91.088999999999999</c:v>
                </c:pt>
                <c:pt idx="91090">
                  <c:v>91.090000000000032</c:v>
                </c:pt>
                <c:pt idx="91091">
                  <c:v>91.091000000000008</c:v>
                </c:pt>
                <c:pt idx="91092">
                  <c:v>91.092000000000041</c:v>
                </c:pt>
                <c:pt idx="91093">
                  <c:v>91.093000000000018</c:v>
                </c:pt>
                <c:pt idx="91094">
                  <c:v>91.093999999999994</c:v>
                </c:pt>
                <c:pt idx="91095">
                  <c:v>91.095000000000027</c:v>
                </c:pt>
                <c:pt idx="91096">
                  <c:v>91.096000000000004</c:v>
                </c:pt>
                <c:pt idx="91097">
                  <c:v>91.097000000000037</c:v>
                </c:pt>
                <c:pt idx="91098">
                  <c:v>91.098000000000013</c:v>
                </c:pt>
                <c:pt idx="91099">
                  <c:v>91.099000000000046</c:v>
                </c:pt>
                <c:pt idx="91100">
                  <c:v>91.100000000000023</c:v>
                </c:pt>
                <c:pt idx="91101">
                  <c:v>91.100999999999999</c:v>
                </c:pt>
                <c:pt idx="91102">
                  <c:v>91.102000000000032</c:v>
                </c:pt>
                <c:pt idx="91103">
                  <c:v>91.103000000000009</c:v>
                </c:pt>
                <c:pt idx="91104">
                  <c:v>91.104000000000042</c:v>
                </c:pt>
                <c:pt idx="91105">
                  <c:v>91.105000000000018</c:v>
                </c:pt>
                <c:pt idx="91106">
                  <c:v>91.105999999999995</c:v>
                </c:pt>
                <c:pt idx="91107">
                  <c:v>91.107000000000028</c:v>
                </c:pt>
                <c:pt idx="91108">
                  <c:v>91.108000000000004</c:v>
                </c:pt>
                <c:pt idx="91109">
                  <c:v>91.109000000000037</c:v>
                </c:pt>
                <c:pt idx="91110">
                  <c:v>91.110000000000014</c:v>
                </c:pt>
                <c:pt idx="91111">
                  <c:v>91.11099999999999</c:v>
                </c:pt>
                <c:pt idx="91112">
                  <c:v>91.112000000000023</c:v>
                </c:pt>
                <c:pt idx="91113">
                  <c:v>91.113</c:v>
                </c:pt>
                <c:pt idx="91114">
                  <c:v>91.114000000000033</c:v>
                </c:pt>
                <c:pt idx="91115">
                  <c:v>91.115000000000009</c:v>
                </c:pt>
                <c:pt idx="91116">
                  <c:v>91.116000000000042</c:v>
                </c:pt>
                <c:pt idx="91117">
                  <c:v>91.117000000000019</c:v>
                </c:pt>
                <c:pt idx="91118">
                  <c:v>91.117999999999995</c:v>
                </c:pt>
                <c:pt idx="91119">
                  <c:v>91.119000000000028</c:v>
                </c:pt>
                <c:pt idx="91120">
                  <c:v>91.12</c:v>
                </c:pt>
                <c:pt idx="91121">
                  <c:v>91.121000000000038</c:v>
                </c:pt>
                <c:pt idx="91122">
                  <c:v>91.122000000000014</c:v>
                </c:pt>
                <c:pt idx="91123">
                  <c:v>91.12299999999999</c:v>
                </c:pt>
                <c:pt idx="91124">
                  <c:v>91.124000000000024</c:v>
                </c:pt>
                <c:pt idx="91125">
                  <c:v>91.125</c:v>
                </c:pt>
                <c:pt idx="91126">
                  <c:v>91.126000000000033</c:v>
                </c:pt>
                <c:pt idx="91127">
                  <c:v>91.12700000000001</c:v>
                </c:pt>
                <c:pt idx="91128">
                  <c:v>91.128000000000043</c:v>
                </c:pt>
                <c:pt idx="91129">
                  <c:v>91.129000000000019</c:v>
                </c:pt>
                <c:pt idx="91130">
                  <c:v>91.13</c:v>
                </c:pt>
                <c:pt idx="91131">
                  <c:v>91.131000000000029</c:v>
                </c:pt>
                <c:pt idx="91132">
                  <c:v>91.132000000000005</c:v>
                </c:pt>
                <c:pt idx="91133">
                  <c:v>91.133000000000038</c:v>
                </c:pt>
                <c:pt idx="91134">
                  <c:v>91.134000000000015</c:v>
                </c:pt>
                <c:pt idx="91135">
                  <c:v>91.134999999999991</c:v>
                </c:pt>
                <c:pt idx="91136">
                  <c:v>91.136000000000024</c:v>
                </c:pt>
                <c:pt idx="91137">
                  <c:v>91.137</c:v>
                </c:pt>
                <c:pt idx="91138">
                  <c:v>91.138000000000034</c:v>
                </c:pt>
                <c:pt idx="91139">
                  <c:v>91.13900000000001</c:v>
                </c:pt>
                <c:pt idx="91140">
                  <c:v>91.140000000000043</c:v>
                </c:pt>
                <c:pt idx="91141">
                  <c:v>91.14100000000002</c:v>
                </c:pt>
                <c:pt idx="91142">
                  <c:v>91.141999999999996</c:v>
                </c:pt>
                <c:pt idx="91143">
                  <c:v>91.143000000000029</c:v>
                </c:pt>
                <c:pt idx="91144">
                  <c:v>91.144000000000005</c:v>
                </c:pt>
                <c:pt idx="91145">
                  <c:v>91.145000000000039</c:v>
                </c:pt>
                <c:pt idx="91146">
                  <c:v>91.146000000000015</c:v>
                </c:pt>
                <c:pt idx="91147">
                  <c:v>91.146999999999991</c:v>
                </c:pt>
                <c:pt idx="91148">
                  <c:v>91.148000000000025</c:v>
                </c:pt>
                <c:pt idx="91149">
                  <c:v>91.149000000000001</c:v>
                </c:pt>
                <c:pt idx="91150">
                  <c:v>91.150000000000034</c:v>
                </c:pt>
                <c:pt idx="91151">
                  <c:v>91.15100000000001</c:v>
                </c:pt>
                <c:pt idx="91152">
                  <c:v>91.152000000000044</c:v>
                </c:pt>
                <c:pt idx="91153">
                  <c:v>91.15300000000002</c:v>
                </c:pt>
                <c:pt idx="91154">
                  <c:v>91.153999999999996</c:v>
                </c:pt>
                <c:pt idx="91155">
                  <c:v>91.15500000000003</c:v>
                </c:pt>
                <c:pt idx="91156">
                  <c:v>91.156000000000006</c:v>
                </c:pt>
                <c:pt idx="91157">
                  <c:v>91.157000000000039</c:v>
                </c:pt>
                <c:pt idx="91158">
                  <c:v>91.158000000000015</c:v>
                </c:pt>
                <c:pt idx="91159">
                  <c:v>91.158999999999992</c:v>
                </c:pt>
                <c:pt idx="91160">
                  <c:v>91.160000000000025</c:v>
                </c:pt>
                <c:pt idx="91161">
                  <c:v>91.161000000000001</c:v>
                </c:pt>
                <c:pt idx="91162">
                  <c:v>91.162000000000035</c:v>
                </c:pt>
                <c:pt idx="91163">
                  <c:v>91.163000000000011</c:v>
                </c:pt>
                <c:pt idx="91164">
                  <c:v>91.164000000000044</c:v>
                </c:pt>
                <c:pt idx="91165">
                  <c:v>91.16500000000002</c:v>
                </c:pt>
                <c:pt idx="91166">
                  <c:v>91.165999999999997</c:v>
                </c:pt>
                <c:pt idx="91167">
                  <c:v>91.16700000000003</c:v>
                </c:pt>
                <c:pt idx="91168">
                  <c:v>91.168000000000006</c:v>
                </c:pt>
                <c:pt idx="91169">
                  <c:v>91.16900000000004</c:v>
                </c:pt>
                <c:pt idx="91170">
                  <c:v>91.170000000000016</c:v>
                </c:pt>
                <c:pt idx="91171">
                  <c:v>91.170999999999992</c:v>
                </c:pt>
                <c:pt idx="91172">
                  <c:v>91.172000000000025</c:v>
                </c:pt>
                <c:pt idx="91173">
                  <c:v>91.173000000000002</c:v>
                </c:pt>
                <c:pt idx="91174">
                  <c:v>91.174000000000035</c:v>
                </c:pt>
                <c:pt idx="91175">
                  <c:v>91.175000000000011</c:v>
                </c:pt>
                <c:pt idx="91176">
                  <c:v>91.176000000000045</c:v>
                </c:pt>
                <c:pt idx="91177">
                  <c:v>91.177000000000021</c:v>
                </c:pt>
                <c:pt idx="91178">
                  <c:v>91.177999999999997</c:v>
                </c:pt>
                <c:pt idx="91179">
                  <c:v>91.17900000000003</c:v>
                </c:pt>
                <c:pt idx="91180">
                  <c:v>91.18</c:v>
                </c:pt>
                <c:pt idx="91181">
                  <c:v>91.18100000000004</c:v>
                </c:pt>
                <c:pt idx="91182">
                  <c:v>91.182000000000016</c:v>
                </c:pt>
                <c:pt idx="91183">
                  <c:v>91.182999999999993</c:v>
                </c:pt>
                <c:pt idx="91184">
                  <c:v>91.184000000000026</c:v>
                </c:pt>
                <c:pt idx="91185">
                  <c:v>91.185000000000002</c:v>
                </c:pt>
                <c:pt idx="91186">
                  <c:v>91.186000000000035</c:v>
                </c:pt>
                <c:pt idx="91187">
                  <c:v>91.187000000000012</c:v>
                </c:pt>
                <c:pt idx="91188">
                  <c:v>91.188000000000045</c:v>
                </c:pt>
                <c:pt idx="91189">
                  <c:v>91.189000000000021</c:v>
                </c:pt>
                <c:pt idx="91190">
                  <c:v>91.19</c:v>
                </c:pt>
                <c:pt idx="91191">
                  <c:v>91.191000000000031</c:v>
                </c:pt>
                <c:pt idx="91192">
                  <c:v>91.192000000000007</c:v>
                </c:pt>
                <c:pt idx="91193">
                  <c:v>91.19300000000004</c:v>
                </c:pt>
                <c:pt idx="91194">
                  <c:v>91.194000000000017</c:v>
                </c:pt>
                <c:pt idx="91195">
                  <c:v>91.194999999999993</c:v>
                </c:pt>
                <c:pt idx="91196">
                  <c:v>91.196000000000026</c:v>
                </c:pt>
                <c:pt idx="91197">
                  <c:v>91.197000000000003</c:v>
                </c:pt>
                <c:pt idx="91198">
                  <c:v>91.198000000000036</c:v>
                </c:pt>
                <c:pt idx="91199">
                  <c:v>91.199000000000012</c:v>
                </c:pt>
                <c:pt idx="91200">
                  <c:v>91.200000000000045</c:v>
                </c:pt>
                <c:pt idx="91201">
                  <c:v>91.201000000000022</c:v>
                </c:pt>
                <c:pt idx="91202">
                  <c:v>91.201999999999998</c:v>
                </c:pt>
                <c:pt idx="91203">
                  <c:v>91.203000000000031</c:v>
                </c:pt>
                <c:pt idx="91204">
                  <c:v>91.204000000000008</c:v>
                </c:pt>
                <c:pt idx="91205">
                  <c:v>91.205000000000041</c:v>
                </c:pt>
                <c:pt idx="91206">
                  <c:v>91.206000000000017</c:v>
                </c:pt>
                <c:pt idx="91207">
                  <c:v>91.206999999999994</c:v>
                </c:pt>
                <c:pt idx="91208">
                  <c:v>91.208000000000027</c:v>
                </c:pt>
                <c:pt idx="91209">
                  <c:v>91.209000000000003</c:v>
                </c:pt>
                <c:pt idx="91210">
                  <c:v>91.210000000000036</c:v>
                </c:pt>
                <c:pt idx="91211">
                  <c:v>91.211000000000013</c:v>
                </c:pt>
                <c:pt idx="91212">
                  <c:v>91.212000000000046</c:v>
                </c:pt>
                <c:pt idx="91213">
                  <c:v>91.213000000000022</c:v>
                </c:pt>
                <c:pt idx="91214">
                  <c:v>91.213999999999999</c:v>
                </c:pt>
                <c:pt idx="91215">
                  <c:v>91.215000000000032</c:v>
                </c:pt>
                <c:pt idx="91216">
                  <c:v>91.216000000000008</c:v>
                </c:pt>
                <c:pt idx="91217">
                  <c:v>91.217000000000041</c:v>
                </c:pt>
                <c:pt idx="91218">
                  <c:v>91.218000000000018</c:v>
                </c:pt>
                <c:pt idx="91219">
                  <c:v>91.218999999999994</c:v>
                </c:pt>
                <c:pt idx="91220">
                  <c:v>91.220000000000027</c:v>
                </c:pt>
                <c:pt idx="91221">
                  <c:v>91.221000000000004</c:v>
                </c:pt>
                <c:pt idx="91222">
                  <c:v>91.222000000000037</c:v>
                </c:pt>
                <c:pt idx="91223">
                  <c:v>91.223000000000013</c:v>
                </c:pt>
                <c:pt idx="91224">
                  <c:v>91.224000000000046</c:v>
                </c:pt>
                <c:pt idx="91225">
                  <c:v>91.225000000000023</c:v>
                </c:pt>
                <c:pt idx="91226">
                  <c:v>91.225999999999999</c:v>
                </c:pt>
                <c:pt idx="91227">
                  <c:v>91.227000000000032</c:v>
                </c:pt>
                <c:pt idx="91228">
                  <c:v>91.228000000000009</c:v>
                </c:pt>
                <c:pt idx="91229">
                  <c:v>91.229000000000042</c:v>
                </c:pt>
                <c:pt idx="91230">
                  <c:v>91.230000000000018</c:v>
                </c:pt>
                <c:pt idx="91231">
                  <c:v>91.230999999999995</c:v>
                </c:pt>
                <c:pt idx="91232">
                  <c:v>91.232000000000028</c:v>
                </c:pt>
                <c:pt idx="91233">
                  <c:v>91.233000000000004</c:v>
                </c:pt>
                <c:pt idx="91234">
                  <c:v>91.234000000000037</c:v>
                </c:pt>
                <c:pt idx="91235">
                  <c:v>91.235000000000014</c:v>
                </c:pt>
                <c:pt idx="91236">
                  <c:v>91.23599999999999</c:v>
                </c:pt>
                <c:pt idx="91237">
                  <c:v>91.237000000000023</c:v>
                </c:pt>
                <c:pt idx="91238">
                  <c:v>91.238</c:v>
                </c:pt>
                <c:pt idx="91239">
                  <c:v>91.239000000000033</c:v>
                </c:pt>
                <c:pt idx="91240">
                  <c:v>91.240000000000009</c:v>
                </c:pt>
                <c:pt idx="91241">
                  <c:v>91.241000000000042</c:v>
                </c:pt>
                <c:pt idx="91242">
                  <c:v>91.242000000000019</c:v>
                </c:pt>
                <c:pt idx="91243">
                  <c:v>91.242999999999995</c:v>
                </c:pt>
                <c:pt idx="91244">
                  <c:v>91.244000000000028</c:v>
                </c:pt>
                <c:pt idx="91245">
                  <c:v>91.245000000000005</c:v>
                </c:pt>
                <c:pt idx="91246">
                  <c:v>91.246000000000038</c:v>
                </c:pt>
                <c:pt idx="91247">
                  <c:v>91.247000000000014</c:v>
                </c:pt>
                <c:pt idx="91248">
                  <c:v>91.24799999999999</c:v>
                </c:pt>
                <c:pt idx="91249">
                  <c:v>91.249000000000024</c:v>
                </c:pt>
                <c:pt idx="91250">
                  <c:v>91.25</c:v>
                </c:pt>
                <c:pt idx="91251">
                  <c:v>91.251000000000033</c:v>
                </c:pt>
                <c:pt idx="91252">
                  <c:v>91.25200000000001</c:v>
                </c:pt>
                <c:pt idx="91253">
                  <c:v>91.253000000000043</c:v>
                </c:pt>
                <c:pt idx="91254">
                  <c:v>91.254000000000019</c:v>
                </c:pt>
                <c:pt idx="91255">
                  <c:v>91.254999999999995</c:v>
                </c:pt>
                <c:pt idx="91256">
                  <c:v>91.256000000000029</c:v>
                </c:pt>
                <c:pt idx="91257">
                  <c:v>91.257000000000005</c:v>
                </c:pt>
                <c:pt idx="91258">
                  <c:v>91.258000000000038</c:v>
                </c:pt>
                <c:pt idx="91259">
                  <c:v>91.259000000000015</c:v>
                </c:pt>
                <c:pt idx="91260">
                  <c:v>91.259999999999991</c:v>
                </c:pt>
                <c:pt idx="91261">
                  <c:v>91.261000000000024</c:v>
                </c:pt>
                <c:pt idx="91262">
                  <c:v>91.262</c:v>
                </c:pt>
                <c:pt idx="91263">
                  <c:v>91.263000000000034</c:v>
                </c:pt>
                <c:pt idx="91264">
                  <c:v>91.26400000000001</c:v>
                </c:pt>
                <c:pt idx="91265">
                  <c:v>91.265000000000043</c:v>
                </c:pt>
                <c:pt idx="91266">
                  <c:v>91.26600000000002</c:v>
                </c:pt>
                <c:pt idx="91267">
                  <c:v>91.266999999999996</c:v>
                </c:pt>
                <c:pt idx="91268">
                  <c:v>91.268000000000029</c:v>
                </c:pt>
                <c:pt idx="91269">
                  <c:v>91.269000000000005</c:v>
                </c:pt>
                <c:pt idx="91270">
                  <c:v>91.270000000000039</c:v>
                </c:pt>
                <c:pt idx="91271">
                  <c:v>91.271000000000015</c:v>
                </c:pt>
                <c:pt idx="91272">
                  <c:v>91.271999999999991</c:v>
                </c:pt>
                <c:pt idx="91273">
                  <c:v>91.273000000000025</c:v>
                </c:pt>
                <c:pt idx="91274">
                  <c:v>91.274000000000001</c:v>
                </c:pt>
                <c:pt idx="91275">
                  <c:v>91.275000000000034</c:v>
                </c:pt>
                <c:pt idx="91276">
                  <c:v>91.27600000000001</c:v>
                </c:pt>
                <c:pt idx="91277">
                  <c:v>91.277000000000044</c:v>
                </c:pt>
                <c:pt idx="91278">
                  <c:v>91.27800000000002</c:v>
                </c:pt>
                <c:pt idx="91279">
                  <c:v>91.278999999999996</c:v>
                </c:pt>
                <c:pt idx="91280">
                  <c:v>91.28000000000003</c:v>
                </c:pt>
                <c:pt idx="91281">
                  <c:v>91.281000000000006</c:v>
                </c:pt>
                <c:pt idx="91282">
                  <c:v>91.282000000000039</c:v>
                </c:pt>
                <c:pt idx="91283">
                  <c:v>91.283000000000015</c:v>
                </c:pt>
                <c:pt idx="91284">
                  <c:v>91.283999999999992</c:v>
                </c:pt>
                <c:pt idx="91285">
                  <c:v>91.285000000000025</c:v>
                </c:pt>
                <c:pt idx="91286">
                  <c:v>91.286000000000001</c:v>
                </c:pt>
                <c:pt idx="91287">
                  <c:v>91.287000000000035</c:v>
                </c:pt>
                <c:pt idx="91288">
                  <c:v>91.288000000000011</c:v>
                </c:pt>
                <c:pt idx="91289">
                  <c:v>91.289000000000044</c:v>
                </c:pt>
                <c:pt idx="91290">
                  <c:v>91.29000000000002</c:v>
                </c:pt>
                <c:pt idx="91291">
                  <c:v>91.290999999999997</c:v>
                </c:pt>
                <c:pt idx="91292">
                  <c:v>91.29200000000003</c:v>
                </c:pt>
                <c:pt idx="91293">
                  <c:v>91.293000000000006</c:v>
                </c:pt>
                <c:pt idx="91294">
                  <c:v>91.29400000000004</c:v>
                </c:pt>
                <c:pt idx="91295">
                  <c:v>91.295000000000016</c:v>
                </c:pt>
                <c:pt idx="91296">
                  <c:v>91.295999999999992</c:v>
                </c:pt>
                <c:pt idx="91297">
                  <c:v>91.297000000000025</c:v>
                </c:pt>
                <c:pt idx="91298">
                  <c:v>91.298000000000002</c:v>
                </c:pt>
                <c:pt idx="91299">
                  <c:v>91.299000000000035</c:v>
                </c:pt>
                <c:pt idx="91300">
                  <c:v>91.300000000000011</c:v>
                </c:pt>
                <c:pt idx="91301">
                  <c:v>91.301000000000045</c:v>
                </c:pt>
                <c:pt idx="91302">
                  <c:v>91.302000000000021</c:v>
                </c:pt>
                <c:pt idx="91303">
                  <c:v>91.302999999999997</c:v>
                </c:pt>
                <c:pt idx="91304">
                  <c:v>91.30400000000003</c:v>
                </c:pt>
                <c:pt idx="91305">
                  <c:v>91.305000000000007</c:v>
                </c:pt>
                <c:pt idx="91306">
                  <c:v>91.30600000000004</c:v>
                </c:pt>
                <c:pt idx="91307">
                  <c:v>91.307000000000016</c:v>
                </c:pt>
                <c:pt idx="91308">
                  <c:v>91.307999999999993</c:v>
                </c:pt>
                <c:pt idx="91309">
                  <c:v>91.309000000000026</c:v>
                </c:pt>
                <c:pt idx="91310">
                  <c:v>91.31</c:v>
                </c:pt>
                <c:pt idx="91311">
                  <c:v>91.311000000000035</c:v>
                </c:pt>
                <c:pt idx="91312">
                  <c:v>91.312000000000012</c:v>
                </c:pt>
                <c:pt idx="91313">
                  <c:v>91.313000000000045</c:v>
                </c:pt>
                <c:pt idx="91314">
                  <c:v>91.314000000000021</c:v>
                </c:pt>
                <c:pt idx="91315">
                  <c:v>91.314999999999998</c:v>
                </c:pt>
                <c:pt idx="91316">
                  <c:v>91.316000000000031</c:v>
                </c:pt>
                <c:pt idx="91317">
                  <c:v>91.317000000000007</c:v>
                </c:pt>
                <c:pt idx="91318">
                  <c:v>91.31800000000004</c:v>
                </c:pt>
                <c:pt idx="91319">
                  <c:v>91.319000000000017</c:v>
                </c:pt>
                <c:pt idx="91320">
                  <c:v>91.32</c:v>
                </c:pt>
                <c:pt idx="91321">
                  <c:v>91.321000000000026</c:v>
                </c:pt>
                <c:pt idx="91322">
                  <c:v>91.322000000000003</c:v>
                </c:pt>
                <c:pt idx="91323">
                  <c:v>91.323000000000036</c:v>
                </c:pt>
                <c:pt idx="91324">
                  <c:v>91.324000000000012</c:v>
                </c:pt>
                <c:pt idx="91325">
                  <c:v>91.325000000000045</c:v>
                </c:pt>
                <c:pt idx="91326">
                  <c:v>91.326000000000022</c:v>
                </c:pt>
                <c:pt idx="91327">
                  <c:v>91.326999999999998</c:v>
                </c:pt>
                <c:pt idx="91328">
                  <c:v>91.328000000000031</c:v>
                </c:pt>
                <c:pt idx="91329">
                  <c:v>91.329000000000008</c:v>
                </c:pt>
                <c:pt idx="91330">
                  <c:v>91.330000000000041</c:v>
                </c:pt>
                <c:pt idx="91331">
                  <c:v>91.331000000000017</c:v>
                </c:pt>
                <c:pt idx="91332">
                  <c:v>91.331999999999994</c:v>
                </c:pt>
                <c:pt idx="91333">
                  <c:v>91.333000000000027</c:v>
                </c:pt>
                <c:pt idx="91334">
                  <c:v>91.334000000000003</c:v>
                </c:pt>
                <c:pt idx="91335">
                  <c:v>91.335000000000036</c:v>
                </c:pt>
                <c:pt idx="91336">
                  <c:v>91.336000000000013</c:v>
                </c:pt>
                <c:pt idx="91337">
                  <c:v>91.337000000000046</c:v>
                </c:pt>
                <c:pt idx="91338">
                  <c:v>91.338000000000022</c:v>
                </c:pt>
                <c:pt idx="91339">
                  <c:v>91.338999999999999</c:v>
                </c:pt>
                <c:pt idx="91340">
                  <c:v>91.340000000000032</c:v>
                </c:pt>
                <c:pt idx="91341">
                  <c:v>91.341000000000008</c:v>
                </c:pt>
                <c:pt idx="91342">
                  <c:v>91.342000000000041</c:v>
                </c:pt>
                <c:pt idx="91343">
                  <c:v>91.343000000000018</c:v>
                </c:pt>
                <c:pt idx="91344">
                  <c:v>91.343999999999994</c:v>
                </c:pt>
                <c:pt idx="91345">
                  <c:v>91.345000000000027</c:v>
                </c:pt>
                <c:pt idx="91346">
                  <c:v>91.346000000000004</c:v>
                </c:pt>
                <c:pt idx="91347">
                  <c:v>91.347000000000037</c:v>
                </c:pt>
                <c:pt idx="91348">
                  <c:v>91.348000000000013</c:v>
                </c:pt>
                <c:pt idx="91349">
                  <c:v>91.349000000000046</c:v>
                </c:pt>
                <c:pt idx="91350">
                  <c:v>91.350000000000023</c:v>
                </c:pt>
                <c:pt idx="91351">
                  <c:v>91.350999999999999</c:v>
                </c:pt>
                <c:pt idx="91352">
                  <c:v>91.352000000000032</c:v>
                </c:pt>
                <c:pt idx="91353">
                  <c:v>91.353000000000009</c:v>
                </c:pt>
                <c:pt idx="91354">
                  <c:v>91.354000000000042</c:v>
                </c:pt>
                <c:pt idx="91355">
                  <c:v>91.355000000000018</c:v>
                </c:pt>
                <c:pt idx="91356">
                  <c:v>91.355999999999995</c:v>
                </c:pt>
                <c:pt idx="91357">
                  <c:v>91.357000000000028</c:v>
                </c:pt>
                <c:pt idx="91358">
                  <c:v>91.358000000000004</c:v>
                </c:pt>
                <c:pt idx="91359">
                  <c:v>91.359000000000037</c:v>
                </c:pt>
                <c:pt idx="91360">
                  <c:v>91.360000000000014</c:v>
                </c:pt>
                <c:pt idx="91361">
                  <c:v>91.36099999999999</c:v>
                </c:pt>
                <c:pt idx="91362">
                  <c:v>91.362000000000023</c:v>
                </c:pt>
                <c:pt idx="91363">
                  <c:v>91.363</c:v>
                </c:pt>
                <c:pt idx="91364">
                  <c:v>91.364000000000033</c:v>
                </c:pt>
                <c:pt idx="91365">
                  <c:v>91.365000000000009</c:v>
                </c:pt>
                <c:pt idx="91366">
                  <c:v>91.366000000000042</c:v>
                </c:pt>
                <c:pt idx="91367">
                  <c:v>91.367000000000019</c:v>
                </c:pt>
                <c:pt idx="91368">
                  <c:v>91.367999999999995</c:v>
                </c:pt>
                <c:pt idx="91369">
                  <c:v>91.369000000000028</c:v>
                </c:pt>
                <c:pt idx="91370">
                  <c:v>91.37</c:v>
                </c:pt>
                <c:pt idx="91371">
                  <c:v>91.371000000000038</c:v>
                </c:pt>
                <c:pt idx="91372">
                  <c:v>91.372000000000014</c:v>
                </c:pt>
                <c:pt idx="91373">
                  <c:v>91.37299999999999</c:v>
                </c:pt>
                <c:pt idx="91374">
                  <c:v>91.374000000000024</c:v>
                </c:pt>
                <c:pt idx="91375">
                  <c:v>91.375</c:v>
                </c:pt>
                <c:pt idx="91376">
                  <c:v>91.376000000000033</c:v>
                </c:pt>
                <c:pt idx="91377">
                  <c:v>91.37700000000001</c:v>
                </c:pt>
                <c:pt idx="91378">
                  <c:v>91.378000000000043</c:v>
                </c:pt>
                <c:pt idx="91379">
                  <c:v>91.379000000000019</c:v>
                </c:pt>
                <c:pt idx="91380">
                  <c:v>91.38</c:v>
                </c:pt>
                <c:pt idx="91381">
                  <c:v>91.381000000000029</c:v>
                </c:pt>
                <c:pt idx="91382">
                  <c:v>91.382000000000005</c:v>
                </c:pt>
                <c:pt idx="91383">
                  <c:v>91.383000000000038</c:v>
                </c:pt>
                <c:pt idx="91384">
                  <c:v>91.384000000000015</c:v>
                </c:pt>
                <c:pt idx="91385">
                  <c:v>91.384999999999991</c:v>
                </c:pt>
                <c:pt idx="91386">
                  <c:v>91.386000000000024</c:v>
                </c:pt>
                <c:pt idx="91387">
                  <c:v>91.387</c:v>
                </c:pt>
                <c:pt idx="91388">
                  <c:v>91.388000000000034</c:v>
                </c:pt>
                <c:pt idx="91389">
                  <c:v>91.38900000000001</c:v>
                </c:pt>
                <c:pt idx="91390">
                  <c:v>91.390000000000043</c:v>
                </c:pt>
                <c:pt idx="91391">
                  <c:v>91.39100000000002</c:v>
                </c:pt>
                <c:pt idx="91392">
                  <c:v>91.391999999999996</c:v>
                </c:pt>
                <c:pt idx="91393">
                  <c:v>91.393000000000029</c:v>
                </c:pt>
                <c:pt idx="91394">
                  <c:v>91.394000000000005</c:v>
                </c:pt>
                <c:pt idx="91395">
                  <c:v>91.395000000000039</c:v>
                </c:pt>
                <c:pt idx="91396">
                  <c:v>91.396000000000015</c:v>
                </c:pt>
                <c:pt idx="91397">
                  <c:v>91.396999999999991</c:v>
                </c:pt>
                <c:pt idx="91398">
                  <c:v>91.398000000000025</c:v>
                </c:pt>
                <c:pt idx="91399">
                  <c:v>91.399000000000001</c:v>
                </c:pt>
                <c:pt idx="91400">
                  <c:v>91.400000000000034</c:v>
                </c:pt>
                <c:pt idx="91401">
                  <c:v>91.40100000000001</c:v>
                </c:pt>
                <c:pt idx="91402">
                  <c:v>91.402000000000044</c:v>
                </c:pt>
                <c:pt idx="91403">
                  <c:v>91.40300000000002</c:v>
                </c:pt>
                <c:pt idx="91404">
                  <c:v>91.403999999999996</c:v>
                </c:pt>
                <c:pt idx="91405">
                  <c:v>91.40500000000003</c:v>
                </c:pt>
                <c:pt idx="91406">
                  <c:v>91.406000000000006</c:v>
                </c:pt>
                <c:pt idx="91407">
                  <c:v>91.407000000000039</c:v>
                </c:pt>
                <c:pt idx="91408">
                  <c:v>91.408000000000015</c:v>
                </c:pt>
                <c:pt idx="91409">
                  <c:v>91.408999999999992</c:v>
                </c:pt>
                <c:pt idx="91410">
                  <c:v>91.410000000000025</c:v>
                </c:pt>
                <c:pt idx="91411">
                  <c:v>91.411000000000001</c:v>
                </c:pt>
                <c:pt idx="91412">
                  <c:v>91.412000000000035</c:v>
                </c:pt>
                <c:pt idx="91413">
                  <c:v>91.413000000000011</c:v>
                </c:pt>
                <c:pt idx="91414">
                  <c:v>91.414000000000044</c:v>
                </c:pt>
                <c:pt idx="91415">
                  <c:v>91.41500000000002</c:v>
                </c:pt>
                <c:pt idx="91416">
                  <c:v>91.415999999999997</c:v>
                </c:pt>
                <c:pt idx="91417">
                  <c:v>91.41700000000003</c:v>
                </c:pt>
                <c:pt idx="91418">
                  <c:v>91.418000000000006</c:v>
                </c:pt>
                <c:pt idx="91419">
                  <c:v>91.41900000000004</c:v>
                </c:pt>
                <c:pt idx="91420">
                  <c:v>91.420000000000016</c:v>
                </c:pt>
                <c:pt idx="91421">
                  <c:v>91.420999999999992</c:v>
                </c:pt>
                <c:pt idx="91422">
                  <c:v>91.422000000000025</c:v>
                </c:pt>
                <c:pt idx="91423">
                  <c:v>91.423000000000002</c:v>
                </c:pt>
                <c:pt idx="91424">
                  <c:v>91.424000000000035</c:v>
                </c:pt>
                <c:pt idx="91425">
                  <c:v>91.425000000000011</c:v>
                </c:pt>
                <c:pt idx="91426">
                  <c:v>91.426000000000045</c:v>
                </c:pt>
                <c:pt idx="91427">
                  <c:v>91.427000000000021</c:v>
                </c:pt>
                <c:pt idx="91428">
                  <c:v>91.427999999999997</c:v>
                </c:pt>
                <c:pt idx="91429">
                  <c:v>91.42900000000003</c:v>
                </c:pt>
                <c:pt idx="91430">
                  <c:v>91.43</c:v>
                </c:pt>
                <c:pt idx="91431">
                  <c:v>91.43100000000004</c:v>
                </c:pt>
                <c:pt idx="91432">
                  <c:v>91.432000000000016</c:v>
                </c:pt>
                <c:pt idx="91433">
                  <c:v>91.432999999999993</c:v>
                </c:pt>
                <c:pt idx="91434">
                  <c:v>91.434000000000026</c:v>
                </c:pt>
                <c:pt idx="91435">
                  <c:v>91.435000000000002</c:v>
                </c:pt>
                <c:pt idx="91436">
                  <c:v>91.436000000000035</c:v>
                </c:pt>
                <c:pt idx="91437">
                  <c:v>91.437000000000012</c:v>
                </c:pt>
                <c:pt idx="91438">
                  <c:v>91.438000000000045</c:v>
                </c:pt>
                <c:pt idx="91439">
                  <c:v>91.439000000000021</c:v>
                </c:pt>
                <c:pt idx="91440">
                  <c:v>91.44</c:v>
                </c:pt>
                <c:pt idx="91441">
                  <c:v>91.441000000000031</c:v>
                </c:pt>
                <c:pt idx="91442">
                  <c:v>91.442000000000007</c:v>
                </c:pt>
                <c:pt idx="91443">
                  <c:v>91.44300000000004</c:v>
                </c:pt>
                <c:pt idx="91444">
                  <c:v>91.444000000000017</c:v>
                </c:pt>
                <c:pt idx="91445">
                  <c:v>91.444999999999993</c:v>
                </c:pt>
                <c:pt idx="91446">
                  <c:v>91.446000000000026</c:v>
                </c:pt>
                <c:pt idx="91447">
                  <c:v>91.447000000000003</c:v>
                </c:pt>
                <c:pt idx="91448">
                  <c:v>91.448000000000036</c:v>
                </c:pt>
                <c:pt idx="91449">
                  <c:v>91.449000000000012</c:v>
                </c:pt>
                <c:pt idx="91450">
                  <c:v>91.450000000000045</c:v>
                </c:pt>
                <c:pt idx="91451">
                  <c:v>91.451000000000022</c:v>
                </c:pt>
                <c:pt idx="91452">
                  <c:v>91.451999999999998</c:v>
                </c:pt>
                <c:pt idx="91453">
                  <c:v>91.453000000000031</c:v>
                </c:pt>
                <c:pt idx="91454">
                  <c:v>91.454000000000008</c:v>
                </c:pt>
                <c:pt idx="91455">
                  <c:v>91.455000000000041</c:v>
                </c:pt>
                <c:pt idx="91456">
                  <c:v>91.456000000000017</c:v>
                </c:pt>
                <c:pt idx="91457">
                  <c:v>91.456999999999994</c:v>
                </c:pt>
                <c:pt idx="91458">
                  <c:v>91.458000000000027</c:v>
                </c:pt>
                <c:pt idx="91459">
                  <c:v>91.459000000000003</c:v>
                </c:pt>
                <c:pt idx="91460">
                  <c:v>91.460000000000036</c:v>
                </c:pt>
                <c:pt idx="91461">
                  <c:v>91.461000000000013</c:v>
                </c:pt>
                <c:pt idx="91462">
                  <c:v>91.462000000000046</c:v>
                </c:pt>
                <c:pt idx="91463">
                  <c:v>91.463000000000022</c:v>
                </c:pt>
                <c:pt idx="91464">
                  <c:v>91.463999999999999</c:v>
                </c:pt>
                <c:pt idx="91465">
                  <c:v>91.465000000000032</c:v>
                </c:pt>
                <c:pt idx="91466">
                  <c:v>91.466000000000008</c:v>
                </c:pt>
                <c:pt idx="91467">
                  <c:v>91.467000000000041</c:v>
                </c:pt>
                <c:pt idx="91468">
                  <c:v>91.468000000000018</c:v>
                </c:pt>
                <c:pt idx="91469">
                  <c:v>91.468999999999994</c:v>
                </c:pt>
                <c:pt idx="91470">
                  <c:v>91.470000000000027</c:v>
                </c:pt>
                <c:pt idx="91471">
                  <c:v>91.471000000000004</c:v>
                </c:pt>
                <c:pt idx="91472">
                  <c:v>91.472000000000037</c:v>
                </c:pt>
                <c:pt idx="91473">
                  <c:v>91.473000000000013</c:v>
                </c:pt>
                <c:pt idx="91474">
                  <c:v>91.474000000000046</c:v>
                </c:pt>
                <c:pt idx="91475">
                  <c:v>91.475000000000023</c:v>
                </c:pt>
                <c:pt idx="91476">
                  <c:v>91.475999999999999</c:v>
                </c:pt>
                <c:pt idx="91477">
                  <c:v>91.477000000000032</c:v>
                </c:pt>
                <c:pt idx="91478">
                  <c:v>91.478000000000009</c:v>
                </c:pt>
                <c:pt idx="91479">
                  <c:v>91.479000000000042</c:v>
                </c:pt>
                <c:pt idx="91480">
                  <c:v>91.480000000000018</c:v>
                </c:pt>
                <c:pt idx="91481">
                  <c:v>91.480999999999995</c:v>
                </c:pt>
                <c:pt idx="91482">
                  <c:v>91.482000000000028</c:v>
                </c:pt>
                <c:pt idx="91483">
                  <c:v>91.483000000000004</c:v>
                </c:pt>
                <c:pt idx="91484">
                  <c:v>91.484000000000037</c:v>
                </c:pt>
                <c:pt idx="91485">
                  <c:v>91.485000000000014</c:v>
                </c:pt>
                <c:pt idx="91486">
                  <c:v>91.48599999999999</c:v>
                </c:pt>
                <c:pt idx="91487">
                  <c:v>91.487000000000023</c:v>
                </c:pt>
                <c:pt idx="91488">
                  <c:v>91.488</c:v>
                </c:pt>
                <c:pt idx="91489">
                  <c:v>91.489000000000033</c:v>
                </c:pt>
                <c:pt idx="91490">
                  <c:v>91.490000000000009</c:v>
                </c:pt>
                <c:pt idx="91491">
                  <c:v>91.491000000000042</c:v>
                </c:pt>
                <c:pt idx="91492">
                  <c:v>91.492000000000019</c:v>
                </c:pt>
                <c:pt idx="91493">
                  <c:v>91.492999999999995</c:v>
                </c:pt>
                <c:pt idx="91494">
                  <c:v>91.494000000000028</c:v>
                </c:pt>
                <c:pt idx="91495">
                  <c:v>91.495000000000005</c:v>
                </c:pt>
                <c:pt idx="91496">
                  <c:v>91.496000000000038</c:v>
                </c:pt>
                <c:pt idx="91497">
                  <c:v>91.497000000000014</c:v>
                </c:pt>
                <c:pt idx="91498">
                  <c:v>91.49799999999999</c:v>
                </c:pt>
                <c:pt idx="91499">
                  <c:v>91.499000000000024</c:v>
                </c:pt>
                <c:pt idx="91500">
                  <c:v>91.5</c:v>
                </c:pt>
                <c:pt idx="91501">
                  <c:v>91.501000000000033</c:v>
                </c:pt>
                <c:pt idx="91502">
                  <c:v>91.50200000000001</c:v>
                </c:pt>
                <c:pt idx="91503">
                  <c:v>91.503000000000043</c:v>
                </c:pt>
                <c:pt idx="91504">
                  <c:v>91.504000000000019</c:v>
                </c:pt>
                <c:pt idx="91505">
                  <c:v>91.504999999999995</c:v>
                </c:pt>
                <c:pt idx="91506">
                  <c:v>91.506000000000029</c:v>
                </c:pt>
                <c:pt idx="91507">
                  <c:v>91.507000000000005</c:v>
                </c:pt>
                <c:pt idx="91508">
                  <c:v>91.508000000000038</c:v>
                </c:pt>
                <c:pt idx="91509">
                  <c:v>91.509000000000015</c:v>
                </c:pt>
                <c:pt idx="91510">
                  <c:v>91.509999999999991</c:v>
                </c:pt>
                <c:pt idx="91511">
                  <c:v>91.511000000000024</c:v>
                </c:pt>
                <c:pt idx="91512">
                  <c:v>91.512</c:v>
                </c:pt>
                <c:pt idx="91513">
                  <c:v>91.513000000000034</c:v>
                </c:pt>
                <c:pt idx="91514">
                  <c:v>91.51400000000001</c:v>
                </c:pt>
                <c:pt idx="91515">
                  <c:v>91.515000000000043</c:v>
                </c:pt>
                <c:pt idx="91516">
                  <c:v>91.51600000000002</c:v>
                </c:pt>
                <c:pt idx="91517">
                  <c:v>91.516999999999996</c:v>
                </c:pt>
                <c:pt idx="91518">
                  <c:v>91.518000000000029</c:v>
                </c:pt>
                <c:pt idx="91519">
                  <c:v>91.519000000000005</c:v>
                </c:pt>
                <c:pt idx="91520">
                  <c:v>91.520000000000039</c:v>
                </c:pt>
                <c:pt idx="91521">
                  <c:v>91.521000000000015</c:v>
                </c:pt>
                <c:pt idx="91522">
                  <c:v>91.521999999999991</c:v>
                </c:pt>
                <c:pt idx="91523">
                  <c:v>91.523000000000025</c:v>
                </c:pt>
                <c:pt idx="91524">
                  <c:v>91.524000000000001</c:v>
                </c:pt>
                <c:pt idx="91525">
                  <c:v>91.525000000000034</c:v>
                </c:pt>
                <c:pt idx="91526">
                  <c:v>91.52600000000001</c:v>
                </c:pt>
                <c:pt idx="91527">
                  <c:v>91.527000000000044</c:v>
                </c:pt>
                <c:pt idx="91528">
                  <c:v>91.52800000000002</c:v>
                </c:pt>
                <c:pt idx="91529">
                  <c:v>91.528999999999996</c:v>
                </c:pt>
                <c:pt idx="91530">
                  <c:v>91.53000000000003</c:v>
                </c:pt>
                <c:pt idx="91531">
                  <c:v>91.531000000000006</c:v>
                </c:pt>
                <c:pt idx="91532">
                  <c:v>91.532000000000039</c:v>
                </c:pt>
                <c:pt idx="91533">
                  <c:v>91.533000000000015</c:v>
                </c:pt>
                <c:pt idx="91534">
                  <c:v>91.533999999999992</c:v>
                </c:pt>
                <c:pt idx="91535">
                  <c:v>91.535000000000025</c:v>
                </c:pt>
                <c:pt idx="91536">
                  <c:v>91.536000000000001</c:v>
                </c:pt>
                <c:pt idx="91537">
                  <c:v>91.537000000000035</c:v>
                </c:pt>
                <c:pt idx="91538">
                  <c:v>91.538000000000011</c:v>
                </c:pt>
                <c:pt idx="91539">
                  <c:v>91.539000000000044</c:v>
                </c:pt>
                <c:pt idx="91540">
                  <c:v>91.54000000000002</c:v>
                </c:pt>
                <c:pt idx="91541">
                  <c:v>91.540999999999997</c:v>
                </c:pt>
                <c:pt idx="91542">
                  <c:v>91.54200000000003</c:v>
                </c:pt>
                <c:pt idx="91543">
                  <c:v>91.543000000000006</c:v>
                </c:pt>
                <c:pt idx="91544">
                  <c:v>91.54400000000004</c:v>
                </c:pt>
                <c:pt idx="91545">
                  <c:v>91.545000000000016</c:v>
                </c:pt>
                <c:pt idx="91546">
                  <c:v>91.545999999999992</c:v>
                </c:pt>
                <c:pt idx="91547">
                  <c:v>91.547000000000025</c:v>
                </c:pt>
                <c:pt idx="91548">
                  <c:v>91.548000000000002</c:v>
                </c:pt>
                <c:pt idx="91549">
                  <c:v>91.549000000000035</c:v>
                </c:pt>
                <c:pt idx="91550">
                  <c:v>91.550000000000011</c:v>
                </c:pt>
                <c:pt idx="91551">
                  <c:v>91.551000000000045</c:v>
                </c:pt>
                <c:pt idx="91552">
                  <c:v>91.552000000000021</c:v>
                </c:pt>
                <c:pt idx="91553">
                  <c:v>91.552999999999997</c:v>
                </c:pt>
                <c:pt idx="91554">
                  <c:v>91.55400000000003</c:v>
                </c:pt>
                <c:pt idx="91555">
                  <c:v>91.555000000000007</c:v>
                </c:pt>
                <c:pt idx="91556">
                  <c:v>91.55600000000004</c:v>
                </c:pt>
                <c:pt idx="91557">
                  <c:v>91.557000000000016</c:v>
                </c:pt>
                <c:pt idx="91558">
                  <c:v>91.557999999999993</c:v>
                </c:pt>
                <c:pt idx="91559">
                  <c:v>91.559000000000026</c:v>
                </c:pt>
                <c:pt idx="91560">
                  <c:v>91.56</c:v>
                </c:pt>
                <c:pt idx="91561">
                  <c:v>91.561000000000035</c:v>
                </c:pt>
                <c:pt idx="91562">
                  <c:v>91.562000000000012</c:v>
                </c:pt>
                <c:pt idx="91563">
                  <c:v>91.563000000000045</c:v>
                </c:pt>
                <c:pt idx="91564">
                  <c:v>91.564000000000021</c:v>
                </c:pt>
                <c:pt idx="91565">
                  <c:v>91.564999999999998</c:v>
                </c:pt>
                <c:pt idx="91566">
                  <c:v>91.566000000000031</c:v>
                </c:pt>
                <c:pt idx="91567">
                  <c:v>91.567000000000007</c:v>
                </c:pt>
                <c:pt idx="91568">
                  <c:v>91.56800000000004</c:v>
                </c:pt>
                <c:pt idx="91569">
                  <c:v>91.569000000000017</c:v>
                </c:pt>
                <c:pt idx="91570">
                  <c:v>91.57</c:v>
                </c:pt>
                <c:pt idx="91571">
                  <c:v>91.571000000000026</c:v>
                </c:pt>
                <c:pt idx="91572">
                  <c:v>91.572000000000003</c:v>
                </c:pt>
                <c:pt idx="91573">
                  <c:v>91.573000000000036</c:v>
                </c:pt>
                <c:pt idx="91574">
                  <c:v>91.574000000000012</c:v>
                </c:pt>
                <c:pt idx="91575">
                  <c:v>91.575000000000045</c:v>
                </c:pt>
                <c:pt idx="91576">
                  <c:v>91.576000000000022</c:v>
                </c:pt>
                <c:pt idx="91577">
                  <c:v>91.576999999999998</c:v>
                </c:pt>
                <c:pt idx="91578">
                  <c:v>91.578000000000031</c:v>
                </c:pt>
                <c:pt idx="91579">
                  <c:v>91.579000000000008</c:v>
                </c:pt>
                <c:pt idx="91580">
                  <c:v>91.580000000000041</c:v>
                </c:pt>
                <c:pt idx="91581">
                  <c:v>91.581000000000017</c:v>
                </c:pt>
                <c:pt idx="91582">
                  <c:v>91.581999999999994</c:v>
                </c:pt>
                <c:pt idx="91583">
                  <c:v>91.583000000000027</c:v>
                </c:pt>
                <c:pt idx="91584">
                  <c:v>91.584000000000003</c:v>
                </c:pt>
                <c:pt idx="91585">
                  <c:v>91.585000000000036</c:v>
                </c:pt>
                <c:pt idx="91586">
                  <c:v>91.586000000000013</c:v>
                </c:pt>
                <c:pt idx="91587">
                  <c:v>91.587000000000046</c:v>
                </c:pt>
                <c:pt idx="91588">
                  <c:v>91.588000000000022</c:v>
                </c:pt>
                <c:pt idx="91589">
                  <c:v>91.588999999999999</c:v>
                </c:pt>
                <c:pt idx="91590">
                  <c:v>91.590000000000032</c:v>
                </c:pt>
                <c:pt idx="91591">
                  <c:v>91.591000000000008</c:v>
                </c:pt>
                <c:pt idx="91592">
                  <c:v>91.592000000000041</c:v>
                </c:pt>
                <c:pt idx="91593">
                  <c:v>91.593000000000018</c:v>
                </c:pt>
                <c:pt idx="91594">
                  <c:v>91.593999999999994</c:v>
                </c:pt>
                <c:pt idx="91595">
                  <c:v>91.595000000000027</c:v>
                </c:pt>
                <c:pt idx="91596">
                  <c:v>91.596000000000004</c:v>
                </c:pt>
                <c:pt idx="91597">
                  <c:v>91.597000000000037</c:v>
                </c:pt>
                <c:pt idx="91598">
                  <c:v>91.598000000000013</c:v>
                </c:pt>
                <c:pt idx="91599">
                  <c:v>91.599000000000046</c:v>
                </c:pt>
                <c:pt idx="91600">
                  <c:v>91.600000000000023</c:v>
                </c:pt>
                <c:pt idx="91601">
                  <c:v>91.600999999999999</c:v>
                </c:pt>
                <c:pt idx="91602">
                  <c:v>91.602000000000032</c:v>
                </c:pt>
                <c:pt idx="91603">
                  <c:v>91.603000000000009</c:v>
                </c:pt>
                <c:pt idx="91604">
                  <c:v>91.604000000000042</c:v>
                </c:pt>
                <c:pt idx="91605">
                  <c:v>91.605000000000018</c:v>
                </c:pt>
                <c:pt idx="91606">
                  <c:v>91.605999999999995</c:v>
                </c:pt>
                <c:pt idx="91607">
                  <c:v>91.607000000000028</c:v>
                </c:pt>
                <c:pt idx="91608">
                  <c:v>91.608000000000004</c:v>
                </c:pt>
                <c:pt idx="91609">
                  <c:v>91.609000000000037</c:v>
                </c:pt>
                <c:pt idx="91610">
                  <c:v>91.610000000000014</c:v>
                </c:pt>
                <c:pt idx="91611">
                  <c:v>91.61099999999999</c:v>
                </c:pt>
                <c:pt idx="91612">
                  <c:v>91.612000000000023</c:v>
                </c:pt>
                <c:pt idx="91613">
                  <c:v>91.613</c:v>
                </c:pt>
                <c:pt idx="91614">
                  <c:v>91.614000000000033</c:v>
                </c:pt>
                <c:pt idx="91615">
                  <c:v>91.615000000000009</c:v>
                </c:pt>
                <c:pt idx="91616">
                  <c:v>91.616000000000042</c:v>
                </c:pt>
                <c:pt idx="91617">
                  <c:v>91.617000000000019</c:v>
                </c:pt>
                <c:pt idx="91618">
                  <c:v>91.617999999999995</c:v>
                </c:pt>
                <c:pt idx="91619">
                  <c:v>91.619000000000028</c:v>
                </c:pt>
                <c:pt idx="91620">
                  <c:v>91.62</c:v>
                </c:pt>
                <c:pt idx="91621">
                  <c:v>91.621000000000038</c:v>
                </c:pt>
                <c:pt idx="91622">
                  <c:v>91.622000000000014</c:v>
                </c:pt>
                <c:pt idx="91623">
                  <c:v>91.62299999999999</c:v>
                </c:pt>
                <c:pt idx="91624">
                  <c:v>91.624000000000024</c:v>
                </c:pt>
                <c:pt idx="91625">
                  <c:v>91.625</c:v>
                </c:pt>
                <c:pt idx="91626">
                  <c:v>91.626000000000033</c:v>
                </c:pt>
                <c:pt idx="91627">
                  <c:v>91.62700000000001</c:v>
                </c:pt>
                <c:pt idx="91628">
                  <c:v>91.628000000000043</c:v>
                </c:pt>
                <c:pt idx="91629">
                  <c:v>91.629000000000019</c:v>
                </c:pt>
                <c:pt idx="91630">
                  <c:v>91.63</c:v>
                </c:pt>
                <c:pt idx="91631">
                  <c:v>91.631000000000029</c:v>
                </c:pt>
                <c:pt idx="91632">
                  <c:v>91.632000000000005</c:v>
                </c:pt>
                <c:pt idx="91633">
                  <c:v>91.633000000000038</c:v>
                </c:pt>
                <c:pt idx="91634">
                  <c:v>91.634000000000015</c:v>
                </c:pt>
                <c:pt idx="91635">
                  <c:v>91.634999999999991</c:v>
                </c:pt>
                <c:pt idx="91636">
                  <c:v>91.636000000000024</c:v>
                </c:pt>
                <c:pt idx="91637">
                  <c:v>91.637</c:v>
                </c:pt>
                <c:pt idx="91638">
                  <c:v>91.638000000000034</c:v>
                </c:pt>
                <c:pt idx="91639">
                  <c:v>91.63900000000001</c:v>
                </c:pt>
                <c:pt idx="91640">
                  <c:v>91.640000000000043</c:v>
                </c:pt>
                <c:pt idx="91641">
                  <c:v>91.64100000000002</c:v>
                </c:pt>
                <c:pt idx="91642">
                  <c:v>91.641999999999996</c:v>
                </c:pt>
                <c:pt idx="91643">
                  <c:v>91.643000000000029</c:v>
                </c:pt>
                <c:pt idx="91644">
                  <c:v>91.644000000000005</c:v>
                </c:pt>
                <c:pt idx="91645">
                  <c:v>91.645000000000039</c:v>
                </c:pt>
                <c:pt idx="91646">
                  <c:v>91.646000000000015</c:v>
                </c:pt>
                <c:pt idx="91647">
                  <c:v>91.646999999999991</c:v>
                </c:pt>
                <c:pt idx="91648">
                  <c:v>91.648000000000025</c:v>
                </c:pt>
                <c:pt idx="91649">
                  <c:v>91.649000000000001</c:v>
                </c:pt>
                <c:pt idx="91650">
                  <c:v>91.650000000000034</c:v>
                </c:pt>
                <c:pt idx="91651">
                  <c:v>91.65100000000001</c:v>
                </c:pt>
                <c:pt idx="91652">
                  <c:v>91.652000000000044</c:v>
                </c:pt>
                <c:pt idx="91653">
                  <c:v>91.65300000000002</c:v>
                </c:pt>
                <c:pt idx="91654">
                  <c:v>91.653999999999996</c:v>
                </c:pt>
                <c:pt idx="91655">
                  <c:v>91.65500000000003</c:v>
                </c:pt>
                <c:pt idx="91656">
                  <c:v>91.656000000000006</c:v>
                </c:pt>
                <c:pt idx="91657">
                  <c:v>91.657000000000039</c:v>
                </c:pt>
                <c:pt idx="91658">
                  <c:v>91.658000000000015</c:v>
                </c:pt>
                <c:pt idx="91659">
                  <c:v>91.658999999999992</c:v>
                </c:pt>
                <c:pt idx="91660">
                  <c:v>91.660000000000025</c:v>
                </c:pt>
                <c:pt idx="91661">
                  <c:v>91.661000000000001</c:v>
                </c:pt>
                <c:pt idx="91662">
                  <c:v>91.662000000000035</c:v>
                </c:pt>
                <c:pt idx="91663">
                  <c:v>91.663000000000011</c:v>
                </c:pt>
                <c:pt idx="91664">
                  <c:v>91.664000000000044</c:v>
                </c:pt>
                <c:pt idx="91665">
                  <c:v>91.66500000000002</c:v>
                </c:pt>
                <c:pt idx="91666">
                  <c:v>91.665999999999997</c:v>
                </c:pt>
                <c:pt idx="91667">
                  <c:v>91.66700000000003</c:v>
                </c:pt>
                <c:pt idx="91668">
                  <c:v>91.668000000000006</c:v>
                </c:pt>
                <c:pt idx="91669">
                  <c:v>91.66900000000004</c:v>
                </c:pt>
                <c:pt idx="91670">
                  <c:v>91.670000000000016</c:v>
                </c:pt>
                <c:pt idx="91671">
                  <c:v>91.670999999999992</c:v>
                </c:pt>
                <c:pt idx="91672">
                  <c:v>91.672000000000025</c:v>
                </c:pt>
                <c:pt idx="91673">
                  <c:v>91.673000000000002</c:v>
                </c:pt>
                <c:pt idx="91674">
                  <c:v>91.674000000000035</c:v>
                </c:pt>
                <c:pt idx="91675">
                  <c:v>91.675000000000011</c:v>
                </c:pt>
                <c:pt idx="91676">
                  <c:v>91.676000000000045</c:v>
                </c:pt>
                <c:pt idx="91677">
                  <c:v>91.677000000000021</c:v>
                </c:pt>
                <c:pt idx="91678">
                  <c:v>91.677999999999997</c:v>
                </c:pt>
                <c:pt idx="91679">
                  <c:v>91.67900000000003</c:v>
                </c:pt>
                <c:pt idx="91680">
                  <c:v>91.68</c:v>
                </c:pt>
                <c:pt idx="91681">
                  <c:v>91.68100000000004</c:v>
                </c:pt>
                <c:pt idx="91682">
                  <c:v>91.682000000000016</c:v>
                </c:pt>
                <c:pt idx="91683">
                  <c:v>91.682999999999993</c:v>
                </c:pt>
                <c:pt idx="91684">
                  <c:v>91.684000000000026</c:v>
                </c:pt>
                <c:pt idx="91685">
                  <c:v>91.685000000000002</c:v>
                </c:pt>
                <c:pt idx="91686">
                  <c:v>91.686000000000035</c:v>
                </c:pt>
                <c:pt idx="91687">
                  <c:v>91.687000000000012</c:v>
                </c:pt>
                <c:pt idx="91688">
                  <c:v>91.688000000000045</c:v>
                </c:pt>
                <c:pt idx="91689">
                  <c:v>91.689000000000021</c:v>
                </c:pt>
                <c:pt idx="91690">
                  <c:v>91.69</c:v>
                </c:pt>
                <c:pt idx="91691">
                  <c:v>91.691000000000031</c:v>
                </c:pt>
                <c:pt idx="91692">
                  <c:v>91.692000000000007</c:v>
                </c:pt>
                <c:pt idx="91693">
                  <c:v>91.69300000000004</c:v>
                </c:pt>
                <c:pt idx="91694">
                  <c:v>91.694000000000017</c:v>
                </c:pt>
                <c:pt idx="91695">
                  <c:v>91.694999999999993</c:v>
                </c:pt>
                <c:pt idx="91696">
                  <c:v>91.696000000000026</c:v>
                </c:pt>
                <c:pt idx="91697">
                  <c:v>91.697000000000003</c:v>
                </c:pt>
                <c:pt idx="91698">
                  <c:v>91.698000000000036</c:v>
                </c:pt>
                <c:pt idx="91699">
                  <c:v>91.699000000000012</c:v>
                </c:pt>
                <c:pt idx="91700">
                  <c:v>91.700000000000045</c:v>
                </c:pt>
                <c:pt idx="91701">
                  <c:v>91.701000000000022</c:v>
                </c:pt>
                <c:pt idx="91702">
                  <c:v>91.701999999999998</c:v>
                </c:pt>
                <c:pt idx="91703">
                  <c:v>91.703000000000031</c:v>
                </c:pt>
                <c:pt idx="91704">
                  <c:v>91.704000000000008</c:v>
                </c:pt>
                <c:pt idx="91705">
                  <c:v>91.705000000000041</c:v>
                </c:pt>
                <c:pt idx="91706">
                  <c:v>91.706000000000017</c:v>
                </c:pt>
                <c:pt idx="91707">
                  <c:v>91.706999999999994</c:v>
                </c:pt>
                <c:pt idx="91708">
                  <c:v>91.708000000000027</c:v>
                </c:pt>
                <c:pt idx="91709">
                  <c:v>91.709000000000003</c:v>
                </c:pt>
                <c:pt idx="91710">
                  <c:v>91.710000000000036</c:v>
                </c:pt>
                <c:pt idx="91711">
                  <c:v>91.711000000000013</c:v>
                </c:pt>
                <c:pt idx="91712">
                  <c:v>91.712000000000046</c:v>
                </c:pt>
                <c:pt idx="91713">
                  <c:v>91.713000000000022</c:v>
                </c:pt>
                <c:pt idx="91714">
                  <c:v>91.713999999999999</c:v>
                </c:pt>
                <c:pt idx="91715">
                  <c:v>91.715000000000032</c:v>
                </c:pt>
                <c:pt idx="91716">
                  <c:v>91.716000000000008</c:v>
                </c:pt>
                <c:pt idx="91717">
                  <c:v>91.717000000000041</c:v>
                </c:pt>
                <c:pt idx="91718">
                  <c:v>91.718000000000018</c:v>
                </c:pt>
                <c:pt idx="91719">
                  <c:v>91.718999999999994</c:v>
                </c:pt>
                <c:pt idx="91720">
                  <c:v>91.720000000000027</c:v>
                </c:pt>
                <c:pt idx="91721">
                  <c:v>91.721000000000004</c:v>
                </c:pt>
                <c:pt idx="91722">
                  <c:v>91.722000000000037</c:v>
                </c:pt>
                <c:pt idx="91723">
                  <c:v>91.723000000000013</c:v>
                </c:pt>
                <c:pt idx="91724">
                  <c:v>91.724000000000046</c:v>
                </c:pt>
                <c:pt idx="91725">
                  <c:v>91.725000000000023</c:v>
                </c:pt>
                <c:pt idx="91726">
                  <c:v>91.725999999999999</c:v>
                </c:pt>
                <c:pt idx="91727">
                  <c:v>91.727000000000032</c:v>
                </c:pt>
                <c:pt idx="91728">
                  <c:v>91.728000000000009</c:v>
                </c:pt>
                <c:pt idx="91729">
                  <c:v>91.729000000000042</c:v>
                </c:pt>
                <c:pt idx="91730">
                  <c:v>91.730000000000018</c:v>
                </c:pt>
                <c:pt idx="91731">
                  <c:v>91.730999999999995</c:v>
                </c:pt>
                <c:pt idx="91732">
                  <c:v>91.732000000000028</c:v>
                </c:pt>
                <c:pt idx="91733">
                  <c:v>91.733000000000004</c:v>
                </c:pt>
                <c:pt idx="91734">
                  <c:v>91.734000000000037</c:v>
                </c:pt>
                <c:pt idx="91735">
                  <c:v>91.735000000000014</c:v>
                </c:pt>
                <c:pt idx="91736">
                  <c:v>91.73599999999999</c:v>
                </c:pt>
                <c:pt idx="91737">
                  <c:v>91.737000000000023</c:v>
                </c:pt>
                <c:pt idx="91738">
                  <c:v>91.738</c:v>
                </c:pt>
                <c:pt idx="91739">
                  <c:v>91.739000000000033</c:v>
                </c:pt>
                <c:pt idx="91740">
                  <c:v>91.740000000000009</c:v>
                </c:pt>
                <c:pt idx="91741">
                  <c:v>91.741000000000042</c:v>
                </c:pt>
                <c:pt idx="91742">
                  <c:v>91.742000000000019</c:v>
                </c:pt>
                <c:pt idx="91743">
                  <c:v>91.742999999999995</c:v>
                </c:pt>
                <c:pt idx="91744">
                  <c:v>91.744000000000028</c:v>
                </c:pt>
                <c:pt idx="91745">
                  <c:v>91.745000000000005</c:v>
                </c:pt>
                <c:pt idx="91746">
                  <c:v>91.746000000000038</c:v>
                </c:pt>
                <c:pt idx="91747">
                  <c:v>91.747000000000014</c:v>
                </c:pt>
                <c:pt idx="91748">
                  <c:v>91.74799999999999</c:v>
                </c:pt>
                <c:pt idx="91749">
                  <c:v>91.749000000000024</c:v>
                </c:pt>
                <c:pt idx="91750">
                  <c:v>91.75</c:v>
                </c:pt>
                <c:pt idx="91751">
                  <c:v>91.751000000000033</c:v>
                </c:pt>
                <c:pt idx="91752">
                  <c:v>91.75200000000001</c:v>
                </c:pt>
                <c:pt idx="91753">
                  <c:v>91.753000000000043</c:v>
                </c:pt>
                <c:pt idx="91754">
                  <c:v>91.754000000000019</c:v>
                </c:pt>
                <c:pt idx="91755">
                  <c:v>91.754999999999995</c:v>
                </c:pt>
                <c:pt idx="91756">
                  <c:v>91.756000000000029</c:v>
                </c:pt>
                <c:pt idx="91757">
                  <c:v>91.757000000000005</c:v>
                </c:pt>
                <c:pt idx="91758">
                  <c:v>91.758000000000038</c:v>
                </c:pt>
                <c:pt idx="91759">
                  <c:v>91.759000000000015</c:v>
                </c:pt>
                <c:pt idx="91760">
                  <c:v>91.759999999999991</c:v>
                </c:pt>
                <c:pt idx="91761">
                  <c:v>91.761000000000024</c:v>
                </c:pt>
                <c:pt idx="91762">
                  <c:v>91.762</c:v>
                </c:pt>
                <c:pt idx="91763">
                  <c:v>91.763000000000034</c:v>
                </c:pt>
                <c:pt idx="91764">
                  <c:v>91.76400000000001</c:v>
                </c:pt>
                <c:pt idx="91765">
                  <c:v>91.765000000000043</c:v>
                </c:pt>
                <c:pt idx="91766">
                  <c:v>91.76600000000002</c:v>
                </c:pt>
                <c:pt idx="91767">
                  <c:v>91.766999999999996</c:v>
                </c:pt>
                <c:pt idx="91768">
                  <c:v>91.768000000000029</c:v>
                </c:pt>
                <c:pt idx="91769">
                  <c:v>91.769000000000005</c:v>
                </c:pt>
                <c:pt idx="91770">
                  <c:v>91.770000000000039</c:v>
                </c:pt>
                <c:pt idx="91771">
                  <c:v>91.771000000000015</c:v>
                </c:pt>
                <c:pt idx="91772">
                  <c:v>91.771999999999991</c:v>
                </c:pt>
                <c:pt idx="91773">
                  <c:v>91.773000000000025</c:v>
                </c:pt>
                <c:pt idx="91774">
                  <c:v>91.774000000000001</c:v>
                </c:pt>
                <c:pt idx="91775">
                  <c:v>91.775000000000034</c:v>
                </c:pt>
                <c:pt idx="91776">
                  <c:v>91.77600000000001</c:v>
                </c:pt>
                <c:pt idx="91777">
                  <c:v>91.777000000000044</c:v>
                </c:pt>
                <c:pt idx="91778">
                  <c:v>91.77800000000002</c:v>
                </c:pt>
                <c:pt idx="91779">
                  <c:v>91.778999999999996</c:v>
                </c:pt>
                <c:pt idx="91780">
                  <c:v>91.78000000000003</c:v>
                </c:pt>
                <c:pt idx="91781">
                  <c:v>91.781000000000006</c:v>
                </c:pt>
                <c:pt idx="91782">
                  <c:v>91.782000000000039</c:v>
                </c:pt>
                <c:pt idx="91783">
                  <c:v>91.783000000000015</c:v>
                </c:pt>
                <c:pt idx="91784">
                  <c:v>91.783999999999992</c:v>
                </c:pt>
                <c:pt idx="91785">
                  <c:v>91.785000000000025</c:v>
                </c:pt>
                <c:pt idx="91786">
                  <c:v>91.786000000000001</c:v>
                </c:pt>
                <c:pt idx="91787">
                  <c:v>91.787000000000035</c:v>
                </c:pt>
                <c:pt idx="91788">
                  <c:v>91.788000000000011</c:v>
                </c:pt>
                <c:pt idx="91789">
                  <c:v>91.789000000000044</c:v>
                </c:pt>
                <c:pt idx="91790">
                  <c:v>91.79000000000002</c:v>
                </c:pt>
                <c:pt idx="91791">
                  <c:v>91.790999999999997</c:v>
                </c:pt>
                <c:pt idx="91792">
                  <c:v>91.79200000000003</c:v>
                </c:pt>
                <c:pt idx="91793">
                  <c:v>91.793000000000006</c:v>
                </c:pt>
                <c:pt idx="91794">
                  <c:v>91.79400000000004</c:v>
                </c:pt>
                <c:pt idx="91795">
                  <c:v>91.795000000000016</c:v>
                </c:pt>
                <c:pt idx="91796">
                  <c:v>91.795999999999992</c:v>
                </c:pt>
                <c:pt idx="91797">
                  <c:v>91.797000000000025</c:v>
                </c:pt>
                <c:pt idx="91798">
                  <c:v>91.798000000000002</c:v>
                </c:pt>
                <c:pt idx="91799">
                  <c:v>91.799000000000035</c:v>
                </c:pt>
                <c:pt idx="91800">
                  <c:v>91.800000000000011</c:v>
                </c:pt>
                <c:pt idx="91801">
                  <c:v>91.801000000000045</c:v>
                </c:pt>
                <c:pt idx="91802">
                  <c:v>91.802000000000021</c:v>
                </c:pt>
                <c:pt idx="91803">
                  <c:v>91.802999999999997</c:v>
                </c:pt>
                <c:pt idx="91804">
                  <c:v>91.80400000000003</c:v>
                </c:pt>
                <c:pt idx="91805">
                  <c:v>91.805000000000007</c:v>
                </c:pt>
                <c:pt idx="91806">
                  <c:v>91.80600000000004</c:v>
                </c:pt>
                <c:pt idx="91807">
                  <c:v>91.807000000000016</c:v>
                </c:pt>
                <c:pt idx="91808">
                  <c:v>91.807999999999993</c:v>
                </c:pt>
                <c:pt idx="91809">
                  <c:v>91.809000000000026</c:v>
                </c:pt>
                <c:pt idx="91810">
                  <c:v>91.81</c:v>
                </c:pt>
                <c:pt idx="91811">
                  <c:v>91.811000000000035</c:v>
                </c:pt>
                <c:pt idx="91812">
                  <c:v>91.812000000000012</c:v>
                </c:pt>
                <c:pt idx="91813">
                  <c:v>91.813000000000045</c:v>
                </c:pt>
                <c:pt idx="91814">
                  <c:v>91.814000000000021</c:v>
                </c:pt>
                <c:pt idx="91815">
                  <c:v>91.814999999999998</c:v>
                </c:pt>
                <c:pt idx="91816">
                  <c:v>91.816000000000031</c:v>
                </c:pt>
                <c:pt idx="91817">
                  <c:v>91.817000000000007</c:v>
                </c:pt>
                <c:pt idx="91818">
                  <c:v>91.81800000000004</c:v>
                </c:pt>
                <c:pt idx="91819">
                  <c:v>91.819000000000017</c:v>
                </c:pt>
                <c:pt idx="91820">
                  <c:v>91.82</c:v>
                </c:pt>
                <c:pt idx="91821">
                  <c:v>91.821000000000026</c:v>
                </c:pt>
                <c:pt idx="91822">
                  <c:v>91.822000000000003</c:v>
                </c:pt>
                <c:pt idx="91823">
                  <c:v>91.823000000000036</c:v>
                </c:pt>
                <c:pt idx="91824">
                  <c:v>91.824000000000012</c:v>
                </c:pt>
                <c:pt idx="91825">
                  <c:v>91.825000000000045</c:v>
                </c:pt>
                <c:pt idx="91826">
                  <c:v>91.826000000000022</c:v>
                </c:pt>
                <c:pt idx="91827">
                  <c:v>91.826999999999998</c:v>
                </c:pt>
                <c:pt idx="91828">
                  <c:v>91.828000000000031</c:v>
                </c:pt>
                <c:pt idx="91829">
                  <c:v>91.829000000000008</c:v>
                </c:pt>
                <c:pt idx="91830">
                  <c:v>91.830000000000041</c:v>
                </c:pt>
                <c:pt idx="91831">
                  <c:v>91.831000000000017</c:v>
                </c:pt>
                <c:pt idx="91832">
                  <c:v>91.831999999999994</c:v>
                </c:pt>
                <c:pt idx="91833">
                  <c:v>91.833000000000027</c:v>
                </c:pt>
                <c:pt idx="91834">
                  <c:v>91.834000000000003</c:v>
                </c:pt>
                <c:pt idx="91835">
                  <c:v>91.835000000000036</c:v>
                </c:pt>
                <c:pt idx="91836">
                  <c:v>91.836000000000013</c:v>
                </c:pt>
                <c:pt idx="91837">
                  <c:v>91.837000000000046</c:v>
                </c:pt>
                <c:pt idx="91838">
                  <c:v>91.838000000000022</c:v>
                </c:pt>
                <c:pt idx="91839">
                  <c:v>91.838999999999999</c:v>
                </c:pt>
                <c:pt idx="91840">
                  <c:v>91.840000000000032</c:v>
                </c:pt>
                <c:pt idx="91841">
                  <c:v>91.841000000000008</c:v>
                </c:pt>
                <c:pt idx="91842">
                  <c:v>91.842000000000041</c:v>
                </c:pt>
                <c:pt idx="91843">
                  <c:v>91.843000000000018</c:v>
                </c:pt>
                <c:pt idx="91844">
                  <c:v>91.843999999999994</c:v>
                </c:pt>
                <c:pt idx="91845">
                  <c:v>91.845000000000027</c:v>
                </c:pt>
                <c:pt idx="91846">
                  <c:v>91.846000000000004</c:v>
                </c:pt>
                <c:pt idx="91847">
                  <c:v>91.847000000000037</c:v>
                </c:pt>
                <c:pt idx="91848">
                  <c:v>91.848000000000013</c:v>
                </c:pt>
                <c:pt idx="91849">
                  <c:v>91.849000000000046</c:v>
                </c:pt>
                <c:pt idx="91850">
                  <c:v>91.850000000000023</c:v>
                </c:pt>
                <c:pt idx="91851">
                  <c:v>91.850999999999999</c:v>
                </c:pt>
                <c:pt idx="91852">
                  <c:v>91.852000000000032</c:v>
                </c:pt>
                <c:pt idx="91853">
                  <c:v>91.853000000000009</c:v>
                </c:pt>
                <c:pt idx="91854">
                  <c:v>91.854000000000042</c:v>
                </c:pt>
                <c:pt idx="91855">
                  <c:v>91.855000000000018</c:v>
                </c:pt>
                <c:pt idx="91856">
                  <c:v>91.855999999999995</c:v>
                </c:pt>
                <c:pt idx="91857">
                  <c:v>91.857000000000028</c:v>
                </c:pt>
                <c:pt idx="91858">
                  <c:v>91.858000000000004</c:v>
                </c:pt>
                <c:pt idx="91859">
                  <c:v>91.859000000000037</c:v>
                </c:pt>
                <c:pt idx="91860">
                  <c:v>91.860000000000014</c:v>
                </c:pt>
                <c:pt idx="91861">
                  <c:v>91.86099999999999</c:v>
                </c:pt>
                <c:pt idx="91862">
                  <c:v>91.862000000000023</c:v>
                </c:pt>
                <c:pt idx="91863">
                  <c:v>91.863</c:v>
                </c:pt>
                <c:pt idx="91864">
                  <c:v>91.864000000000033</c:v>
                </c:pt>
                <c:pt idx="91865">
                  <c:v>91.865000000000009</c:v>
                </c:pt>
                <c:pt idx="91866">
                  <c:v>91.866000000000042</c:v>
                </c:pt>
                <c:pt idx="91867">
                  <c:v>91.867000000000019</c:v>
                </c:pt>
                <c:pt idx="91868">
                  <c:v>91.867999999999995</c:v>
                </c:pt>
                <c:pt idx="91869">
                  <c:v>91.869000000000028</c:v>
                </c:pt>
                <c:pt idx="91870">
                  <c:v>91.87</c:v>
                </c:pt>
                <c:pt idx="91871">
                  <c:v>91.871000000000038</c:v>
                </c:pt>
                <c:pt idx="91872">
                  <c:v>91.872000000000014</c:v>
                </c:pt>
                <c:pt idx="91873">
                  <c:v>91.87299999999999</c:v>
                </c:pt>
                <c:pt idx="91874">
                  <c:v>91.874000000000024</c:v>
                </c:pt>
                <c:pt idx="91875">
                  <c:v>91.875</c:v>
                </c:pt>
                <c:pt idx="91876">
                  <c:v>91.876000000000033</c:v>
                </c:pt>
                <c:pt idx="91877">
                  <c:v>91.87700000000001</c:v>
                </c:pt>
                <c:pt idx="91878">
                  <c:v>91.878000000000043</c:v>
                </c:pt>
                <c:pt idx="91879">
                  <c:v>91.879000000000019</c:v>
                </c:pt>
                <c:pt idx="91880">
                  <c:v>91.88</c:v>
                </c:pt>
                <c:pt idx="91881">
                  <c:v>91.881000000000029</c:v>
                </c:pt>
                <c:pt idx="91882">
                  <c:v>91.882000000000005</c:v>
                </c:pt>
                <c:pt idx="91883">
                  <c:v>91.883000000000038</c:v>
                </c:pt>
                <c:pt idx="91884">
                  <c:v>91.884000000000015</c:v>
                </c:pt>
                <c:pt idx="91885">
                  <c:v>91.884999999999991</c:v>
                </c:pt>
                <c:pt idx="91886">
                  <c:v>91.886000000000024</c:v>
                </c:pt>
                <c:pt idx="91887">
                  <c:v>91.887</c:v>
                </c:pt>
                <c:pt idx="91888">
                  <c:v>91.888000000000034</c:v>
                </c:pt>
                <c:pt idx="91889">
                  <c:v>91.88900000000001</c:v>
                </c:pt>
                <c:pt idx="91890">
                  <c:v>91.890000000000043</c:v>
                </c:pt>
                <c:pt idx="91891">
                  <c:v>91.89100000000002</c:v>
                </c:pt>
                <c:pt idx="91892">
                  <c:v>91.891999999999996</c:v>
                </c:pt>
                <c:pt idx="91893">
                  <c:v>91.893000000000029</c:v>
                </c:pt>
                <c:pt idx="91894">
                  <c:v>91.894000000000005</c:v>
                </c:pt>
                <c:pt idx="91895">
                  <c:v>91.895000000000039</c:v>
                </c:pt>
                <c:pt idx="91896">
                  <c:v>91.896000000000015</c:v>
                </c:pt>
                <c:pt idx="91897">
                  <c:v>91.896999999999991</c:v>
                </c:pt>
                <c:pt idx="91898">
                  <c:v>91.898000000000025</c:v>
                </c:pt>
                <c:pt idx="91899">
                  <c:v>91.899000000000001</c:v>
                </c:pt>
                <c:pt idx="91900">
                  <c:v>91.900000000000034</c:v>
                </c:pt>
                <c:pt idx="91901">
                  <c:v>91.90100000000001</c:v>
                </c:pt>
                <c:pt idx="91902">
                  <c:v>91.902000000000044</c:v>
                </c:pt>
                <c:pt idx="91903">
                  <c:v>91.90300000000002</c:v>
                </c:pt>
                <c:pt idx="91904">
                  <c:v>91.903999999999996</c:v>
                </c:pt>
                <c:pt idx="91905">
                  <c:v>91.90500000000003</c:v>
                </c:pt>
                <c:pt idx="91906">
                  <c:v>91.906000000000006</c:v>
                </c:pt>
                <c:pt idx="91907">
                  <c:v>91.907000000000039</c:v>
                </c:pt>
                <c:pt idx="91908">
                  <c:v>91.908000000000015</c:v>
                </c:pt>
                <c:pt idx="91909">
                  <c:v>91.908999999999992</c:v>
                </c:pt>
                <c:pt idx="91910">
                  <c:v>91.910000000000025</c:v>
                </c:pt>
                <c:pt idx="91911">
                  <c:v>91.911000000000001</c:v>
                </c:pt>
                <c:pt idx="91912">
                  <c:v>91.912000000000035</c:v>
                </c:pt>
                <c:pt idx="91913">
                  <c:v>91.913000000000011</c:v>
                </c:pt>
                <c:pt idx="91914">
                  <c:v>91.914000000000044</c:v>
                </c:pt>
                <c:pt idx="91915">
                  <c:v>91.91500000000002</c:v>
                </c:pt>
                <c:pt idx="91916">
                  <c:v>91.915999999999997</c:v>
                </c:pt>
                <c:pt idx="91917">
                  <c:v>91.91700000000003</c:v>
                </c:pt>
                <c:pt idx="91918">
                  <c:v>91.918000000000006</c:v>
                </c:pt>
                <c:pt idx="91919">
                  <c:v>91.91900000000004</c:v>
                </c:pt>
                <c:pt idx="91920">
                  <c:v>91.920000000000016</c:v>
                </c:pt>
                <c:pt idx="91921">
                  <c:v>91.920999999999992</c:v>
                </c:pt>
                <c:pt idx="91922">
                  <c:v>91.922000000000025</c:v>
                </c:pt>
                <c:pt idx="91923">
                  <c:v>91.923000000000002</c:v>
                </c:pt>
                <c:pt idx="91924">
                  <c:v>91.924000000000035</c:v>
                </c:pt>
                <c:pt idx="91925">
                  <c:v>91.925000000000011</c:v>
                </c:pt>
                <c:pt idx="91926">
                  <c:v>91.926000000000045</c:v>
                </c:pt>
                <c:pt idx="91927">
                  <c:v>91.927000000000021</c:v>
                </c:pt>
                <c:pt idx="91928">
                  <c:v>91.927999999999997</c:v>
                </c:pt>
                <c:pt idx="91929">
                  <c:v>91.92900000000003</c:v>
                </c:pt>
                <c:pt idx="91930">
                  <c:v>91.93</c:v>
                </c:pt>
                <c:pt idx="91931">
                  <c:v>91.93100000000004</c:v>
                </c:pt>
                <c:pt idx="91932">
                  <c:v>91.932000000000016</c:v>
                </c:pt>
                <c:pt idx="91933">
                  <c:v>91.932999999999993</c:v>
                </c:pt>
                <c:pt idx="91934">
                  <c:v>91.934000000000026</c:v>
                </c:pt>
                <c:pt idx="91935">
                  <c:v>91.935000000000002</c:v>
                </c:pt>
                <c:pt idx="91936">
                  <c:v>91.936000000000035</c:v>
                </c:pt>
                <c:pt idx="91937">
                  <c:v>91.937000000000012</c:v>
                </c:pt>
                <c:pt idx="91938">
                  <c:v>91.938000000000045</c:v>
                </c:pt>
                <c:pt idx="91939">
                  <c:v>91.939000000000021</c:v>
                </c:pt>
                <c:pt idx="91940">
                  <c:v>91.94</c:v>
                </c:pt>
                <c:pt idx="91941">
                  <c:v>91.941000000000031</c:v>
                </c:pt>
                <c:pt idx="91942">
                  <c:v>91.942000000000007</c:v>
                </c:pt>
                <c:pt idx="91943">
                  <c:v>91.94300000000004</c:v>
                </c:pt>
                <c:pt idx="91944">
                  <c:v>91.944000000000017</c:v>
                </c:pt>
                <c:pt idx="91945">
                  <c:v>91.944999999999993</c:v>
                </c:pt>
                <c:pt idx="91946">
                  <c:v>91.946000000000026</c:v>
                </c:pt>
                <c:pt idx="91947">
                  <c:v>91.947000000000003</c:v>
                </c:pt>
                <c:pt idx="91948">
                  <c:v>91.948000000000036</c:v>
                </c:pt>
                <c:pt idx="91949">
                  <c:v>91.949000000000012</c:v>
                </c:pt>
                <c:pt idx="91950">
                  <c:v>91.950000000000045</c:v>
                </c:pt>
                <c:pt idx="91951">
                  <c:v>91.951000000000022</c:v>
                </c:pt>
                <c:pt idx="91952">
                  <c:v>91.951999999999998</c:v>
                </c:pt>
                <c:pt idx="91953">
                  <c:v>91.953000000000031</c:v>
                </c:pt>
                <c:pt idx="91954">
                  <c:v>91.954000000000008</c:v>
                </c:pt>
                <c:pt idx="91955">
                  <c:v>91.955000000000041</c:v>
                </c:pt>
                <c:pt idx="91956">
                  <c:v>91.956000000000017</c:v>
                </c:pt>
                <c:pt idx="91957">
                  <c:v>91.956999999999994</c:v>
                </c:pt>
                <c:pt idx="91958">
                  <c:v>91.958000000000027</c:v>
                </c:pt>
                <c:pt idx="91959">
                  <c:v>91.959000000000003</c:v>
                </c:pt>
                <c:pt idx="91960">
                  <c:v>91.960000000000036</c:v>
                </c:pt>
                <c:pt idx="91961">
                  <c:v>91.961000000000013</c:v>
                </c:pt>
                <c:pt idx="91962">
                  <c:v>91.962000000000046</c:v>
                </c:pt>
                <c:pt idx="91963">
                  <c:v>91.963000000000022</c:v>
                </c:pt>
                <c:pt idx="91964">
                  <c:v>91.963999999999999</c:v>
                </c:pt>
                <c:pt idx="91965">
                  <c:v>91.965000000000032</c:v>
                </c:pt>
                <c:pt idx="91966">
                  <c:v>91.966000000000008</c:v>
                </c:pt>
                <c:pt idx="91967">
                  <c:v>91.967000000000041</c:v>
                </c:pt>
                <c:pt idx="91968">
                  <c:v>91.968000000000018</c:v>
                </c:pt>
                <c:pt idx="91969">
                  <c:v>91.968999999999994</c:v>
                </c:pt>
                <c:pt idx="91970">
                  <c:v>91.970000000000027</c:v>
                </c:pt>
                <c:pt idx="91971">
                  <c:v>91.971000000000004</c:v>
                </c:pt>
                <c:pt idx="91972">
                  <c:v>91.972000000000037</c:v>
                </c:pt>
                <c:pt idx="91973">
                  <c:v>91.973000000000013</c:v>
                </c:pt>
                <c:pt idx="91974">
                  <c:v>91.974000000000046</c:v>
                </c:pt>
                <c:pt idx="91975">
                  <c:v>91.975000000000023</c:v>
                </c:pt>
                <c:pt idx="91976">
                  <c:v>91.975999999999999</c:v>
                </c:pt>
                <c:pt idx="91977">
                  <c:v>91.977000000000032</c:v>
                </c:pt>
                <c:pt idx="91978">
                  <c:v>91.978000000000009</c:v>
                </c:pt>
                <c:pt idx="91979">
                  <c:v>91.979000000000042</c:v>
                </c:pt>
                <c:pt idx="91980">
                  <c:v>91.980000000000018</c:v>
                </c:pt>
                <c:pt idx="91981">
                  <c:v>91.980999999999995</c:v>
                </c:pt>
                <c:pt idx="91982">
                  <c:v>91.982000000000028</c:v>
                </c:pt>
                <c:pt idx="91983">
                  <c:v>91.983000000000004</c:v>
                </c:pt>
                <c:pt idx="91984">
                  <c:v>91.984000000000037</c:v>
                </c:pt>
                <c:pt idx="91985">
                  <c:v>91.985000000000014</c:v>
                </c:pt>
                <c:pt idx="91986">
                  <c:v>91.98599999999999</c:v>
                </c:pt>
                <c:pt idx="91987">
                  <c:v>91.987000000000023</c:v>
                </c:pt>
                <c:pt idx="91988">
                  <c:v>91.988</c:v>
                </c:pt>
                <c:pt idx="91989">
                  <c:v>91.989000000000033</c:v>
                </c:pt>
                <c:pt idx="91990">
                  <c:v>91.990000000000009</c:v>
                </c:pt>
                <c:pt idx="91991">
                  <c:v>91.991000000000042</c:v>
                </c:pt>
                <c:pt idx="91992">
                  <c:v>91.992000000000019</c:v>
                </c:pt>
                <c:pt idx="91993">
                  <c:v>91.992999999999995</c:v>
                </c:pt>
                <c:pt idx="91994">
                  <c:v>91.994000000000028</c:v>
                </c:pt>
                <c:pt idx="91995">
                  <c:v>91.995000000000005</c:v>
                </c:pt>
                <c:pt idx="91996">
                  <c:v>91.996000000000038</c:v>
                </c:pt>
                <c:pt idx="91997">
                  <c:v>91.997000000000014</c:v>
                </c:pt>
                <c:pt idx="91998">
                  <c:v>91.99799999999999</c:v>
                </c:pt>
                <c:pt idx="91999">
                  <c:v>91.999000000000024</c:v>
                </c:pt>
                <c:pt idx="92000">
                  <c:v>92</c:v>
                </c:pt>
                <c:pt idx="92001">
                  <c:v>92.001000000000033</c:v>
                </c:pt>
                <c:pt idx="92002">
                  <c:v>92.00200000000001</c:v>
                </c:pt>
                <c:pt idx="92003">
                  <c:v>92.003000000000043</c:v>
                </c:pt>
                <c:pt idx="92004">
                  <c:v>92.004000000000019</c:v>
                </c:pt>
                <c:pt idx="92005">
                  <c:v>92.004999999999995</c:v>
                </c:pt>
                <c:pt idx="92006">
                  <c:v>92.006000000000029</c:v>
                </c:pt>
                <c:pt idx="92007">
                  <c:v>92.007000000000005</c:v>
                </c:pt>
                <c:pt idx="92008">
                  <c:v>92.008000000000038</c:v>
                </c:pt>
                <c:pt idx="92009">
                  <c:v>92.009000000000015</c:v>
                </c:pt>
                <c:pt idx="92010">
                  <c:v>92.009999999999991</c:v>
                </c:pt>
                <c:pt idx="92011">
                  <c:v>92.011000000000024</c:v>
                </c:pt>
                <c:pt idx="92012">
                  <c:v>92.012</c:v>
                </c:pt>
                <c:pt idx="92013">
                  <c:v>92.013000000000034</c:v>
                </c:pt>
                <c:pt idx="92014">
                  <c:v>92.01400000000001</c:v>
                </c:pt>
                <c:pt idx="92015">
                  <c:v>92.015000000000043</c:v>
                </c:pt>
                <c:pt idx="92016">
                  <c:v>92.01600000000002</c:v>
                </c:pt>
                <c:pt idx="92017">
                  <c:v>92.016999999999996</c:v>
                </c:pt>
                <c:pt idx="92018">
                  <c:v>92.018000000000029</c:v>
                </c:pt>
                <c:pt idx="92019">
                  <c:v>92.019000000000005</c:v>
                </c:pt>
                <c:pt idx="92020">
                  <c:v>92.020000000000039</c:v>
                </c:pt>
                <c:pt idx="92021">
                  <c:v>92.021000000000015</c:v>
                </c:pt>
                <c:pt idx="92022">
                  <c:v>92.021999999999991</c:v>
                </c:pt>
                <c:pt idx="92023">
                  <c:v>92.023000000000025</c:v>
                </c:pt>
                <c:pt idx="92024">
                  <c:v>92.024000000000001</c:v>
                </c:pt>
                <c:pt idx="92025">
                  <c:v>92.025000000000034</c:v>
                </c:pt>
                <c:pt idx="92026">
                  <c:v>92.02600000000001</c:v>
                </c:pt>
                <c:pt idx="92027">
                  <c:v>92.027000000000044</c:v>
                </c:pt>
                <c:pt idx="92028">
                  <c:v>92.02800000000002</c:v>
                </c:pt>
                <c:pt idx="92029">
                  <c:v>92.028999999999996</c:v>
                </c:pt>
                <c:pt idx="92030">
                  <c:v>92.03000000000003</c:v>
                </c:pt>
                <c:pt idx="92031">
                  <c:v>92.031000000000006</c:v>
                </c:pt>
                <c:pt idx="92032">
                  <c:v>92.032000000000039</c:v>
                </c:pt>
                <c:pt idx="92033">
                  <c:v>92.033000000000015</c:v>
                </c:pt>
                <c:pt idx="92034">
                  <c:v>92.033999999999992</c:v>
                </c:pt>
                <c:pt idx="92035">
                  <c:v>92.035000000000025</c:v>
                </c:pt>
                <c:pt idx="92036">
                  <c:v>92.036000000000001</c:v>
                </c:pt>
                <c:pt idx="92037">
                  <c:v>92.037000000000035</c:v>
                </c:pt>
                <c:pt idx="92038">
                  <c:v>92.038000000000011</c:v>
                </c:pt>
                <c:pt idx="92039">
                  <c:v>92.039000000000044</c:v>
                </c:pt>
                <c:pt idx="92040">
                  <c:v>92.04000000000002</c:v>
                </c:pt>
                <c:pt idx="92041">
                  <c:v>92.040999999999997</c:v>
                </c:pt>
                <c:pt idx="92042">
                  <c:v>92.04200000000003</c:v>
                </c:pt>
                <c:pt idx="92043">
                  <c:v>92.043000000000006</c:v>
                </c:pt>
                <c:pt idx="92044">
                  <c:v>92.04400000000004</c:v>
                </c:pt>
                <c:pt idx="92045">
                  <c:v>92.045000000000016</c:v>
                </c:pt>
                <c:pt idx="92046">
                  <c:v>92.045999999999992</c:v>
                </c:pt>
                <c:pt idx="92047">
                  <c:v>92.047000000000025</c:v>
                </c:pt>
                <c:pt idx="92048">
                  <c:v>92.048000000000002</c:v>
                </c:pt>
                <c:pt idx="92049">
                  <c:v>92.049000000000035</c:v>
                </c:pt>
                <c:pt idx="92050">
                  <c:v>92.050000000000011</c:v>
                </c:pt>
                <c:pt idx="92051">
                  <c:v>92.051000000000045</c:v>
                </c:pt>
                <c:pt idx="92052">
                  <c:v>92.052000000000021</c:v>
                </c:pt>
                <c:pt idx="92053">
                  <c:v>92.052999999999997</c:v>
                </c:pt>
                <c:pt idx="92054">
                  <c:v>92.05400000000003</c:v>
                </c:pt>
                <c:pt idx="92055">
                  <c:v>92.055000000000007</c:v>
                </c:pt>
                <c:pt idx="92056">
                  <c:v>92.05600000000004</c:v>
                </c:pt>
                <c:pt idx="92057">
                  <c:v>92.057000000000016</c:v>
                </c:pt>
                <c:pt idx="92058">
                  <c:v>92.057999999999993</c:v>
                </c:pt>
                <c:pt idx="92059">
                  <c:v>92.059000000000026</c:v>
                </c:pt>
                <c:pt idx="92060">
                  <c:v>92.06</c:v>
                </c:pt>
                <c:pt idx="92061">
                  <c:v>92.061000000000035</c:v>
                </c:pt>
                <c:pt idx="92062">
                  <c:v>92.062000000000012</c:v>
                </c:pt>
                <c:pt idx="92063">
                  <c:v>92.063000000000045</c:v>
                </c:pt>
                <c:pt idx="92064">
                  <c:v>92.064000000000021</c:v>
                </c:pt>
                <c:pt idx="92065">
                  <c:v>92.064999999999998</c:v>
                </c:pt>
                <c:pt idx="92066">
                  <c:v>92.066000000000031</c:v>
                </c:pt>
                <c:pt idx="92067">
                  <c:v>92.067000000000007</c:v>
                </c:pt>
                <c:pt idx="92068">
                  <c:v>92.06800000000004</c:v>
                </c:pt>
                <c:pt idx="92069">
                  <c:v>92.069000000000017</c:v>
                </c:pt>
                <c:pt idx="92070">
                  <c:v>92.07</c:v>
                </c:pt>
                <c:pt idx="92071">
                  <c:v>92.071000000000026</c:v>
                </c:pt>
                <c:pt idx="92072">
                  <c:v>92.072000000000003</c:v>
                </c:pt>
                <c:pt idx="92073">
                  <c:v>92.073000000000036</c:v>
                </c:pt>
                <c:pt idx="92074">
                  <c:v>92.074000000000012</c:v>
                </c:pt>
                <c:pt idx="92075">
                  <c:v>92.075000000000045</c:v>
                </c:pt>
                <c:pt idx="92076">
                  <c:v>92.076000000000022</c:v>
                </c:pt>
                <c:pt idx="92077">
                  <c:v>92.076999999999998</c:v>
                </c:pt>
                <c:pt idx="92078">
                  <c:v>92.078000000000031</c:v>
                </c:pt>
                <c:pt idx="92079">
                  <c:v>92.079000000000008</c:v>
                </c:pt>
                <c:pt idx="92080">
                  <c:v>92.080000000000041</c:v>
                </c:pt>
                <c:pt idx="92081">
                  <c:v>92.081000000000017</c:v>
                </c:pt>
                <c:pt idx="92082">
                  <c:v>92.081999999999994</c:v>
                </c:pt>
                <c:pt idx="92083">
                  <c:v>92.083000000000027</c:v>
                </c:pt>
                <c:pt idx="92084">
                  <c:v>92.084000000000003</c:v>
                </c:pt>
                <c:pt idx="92085">
                  <c:v>92.085000000000036</c:v>
                </c:pt>
                <c:pt idx="92086">
                  <c:v>92.086000000000013</c:v>
                </c:pt>
                <c:pt idx="92087">
                  <c:v>92.087000000000046</c:v>
                </c:pt>
                <c:pt idx="92088">
                  <c:v>92.088000000000022</c:v>
                </c:pt>
                <c:pt idx="92089">
                  <c:v>92.088999999999999</c:v>
                </c:pt>
                <c:pt idx="92090">
                  <c:v>92.090000000000032</c:v>
                </c:pt>
                <c:pt idx="92091">
                  <c:v>92.091000000000008</c:v>
                </c:pt>
                <c:pt idx="92092">
                  <c:v>92.092000000000041</c:v>
                </c:pt>
                <c:pt idx="92093">
                  <c:v>92.093000000000018</c:v>
                </c:pt>
                <c:pt idx="92094">
                  <c:v>92.093999999999994</c:v>
                </c:pt>
                <c:pt idx="92095">
                  <c:v>92.095000000000027</c:v>
                </c:pt>
                <c:pt idx="92096">
                  <c:v>92.096000000000004</c:v>
                </c:pt>
                <c:pt idx="92097">
                  <c:v>92.097000000000037</c:v>
                </c:pt>
                <c:pt idx="92098">
                  <c:v>92.098000000000013</c:v>
                </c:pt>
                <c:pt idx="92099">
                  <c:v>92.099000000000046</c:v>
                </c:pt>
                <c:pt idx="92100">
                  <c:v>92.100000000000023</c:v>
                </c:pt>
                <c:pt idx="92101">
                  <c:v>92.100999999999999</c:v>
                </c:pt>
                <c:pt idx="92102">
                  <c:v>92.102000000000032</c:v>
                </c:pt>
                <c:pt idx="92103">
                  <c:v>92.103000000000009</c:v>
                </c:pt>
                <c:pt idx="92104">
                  <c:v>92.104000000000042</c:v>
                </c:pt>
                <c:pt idx="92105">
                  <c:v>92.105000000000018</c:v>
                </c:pt>
                <c:pt idx="92106">
                  <c:v>92.105999999999995</c:v>
                </c:pt>
                <c:pt idx="92107">
                  <c:v>92.107000000000028</c:v>
                </c:pt>
                <c:pt idx="92108">
                  <c:v>92.108000000000004</c:v>
                </c:pt>
                <c:pt idx="92109">
                  <c:v>92.109000000000037</c:v>
                </c:pt>
                <c:pt idx="92110">
                  <c:v>92.110000000000014</c:v>
                </c:pt>
                <c:pt idx="92111">
                  <c:v>92.11099999999999</c:v>
                </c:pt>
                <c:pt idx="92112">
                  <c:v>92.112000000000023</c:v>
                </c:pt>
                <c:pt idx="92113">
                  <c:v>92.113</c:v>
                </c:pt>
                <c:pt idx="92114">
                  <c:v>92.114000000000033</c:v>
                </c:pt>
                <c:pt idx="92115">
                  <c:v>92.115000000000009</c:v>
                </c:pt>
                <c:pt idx="92116">
                  <c:v>92.116000000000042</c:v>
                </c:pt>
                <c:pt idx="92117">
                  <c:v>92.117000000000019</c:v>
                </c:pt>
                <c:pt idx="92118">
                  <c:v>92.117999999999995</c:v>
                </c:pt>
                <c:pt idx="92119">
                  <c:v>92.119000000000028</c:v>
                </c:pt>
                <c:pt idx="92120">
                  <c:v>92.12</c:v>
                </c:pt>
                <c:pt idx="92121">
                  <c:v>92.121000000000038</c:v>
                </c:pt>
                <c:pt idx="92122">
                  <c:v>92.122000000000014</c:v>
                </c:pt>
                <c:pt idx="92123">
                  <c:v>92.12299999999999</c:v>
                </c:pt>
                <c:pt idx="92124">
                  <c:v>92.124000000000024</c:v>
                </c:pt>
                <c:pt idx="92125">
                  <c:v>92.125</c:v>
                </c:pt>
                <c:pt idx="92126">
                  <c:v>92.126000000000033</c:v>
                </c:pt>
                <c:pt idx="92127">
                  <c:v>92.12700000000001</c:v>
                </c:pt>
                <c:pt idx="92128">
                  <c:v>92.128000000000043</c:v>
                </c:pt>
                <c:pt idx="92129">
                  <c:v>92.129000000000019</c:v>
                </c:pt>
                <c:pt idx="92130">
                  <c:v>92.13</c:v>
                </c:pt>
                <c:pt idx="92131">
                  <c:v>92.131000000000029</c:v>
                </c:pt>
                <c:pt idx="92132">
                  <c:v>92.132000000000005</c:v>
                </c:pt>
                <c:pt idx="92133">
                  <c:v>92.133000000000038</c:v>
                </c:pt>
                <c:pt idx="92134">
                  <c:v>92.134000000000015</c:v>
                </c:pt>
                <c:pt idx="92135">
                  <c:v>92.134999999999991</c:v>
                </c:pt>
                <c:pt idx="92136">
                  <c:v>92.136000000000024</c:v>
                </c:pt>
                <c:pt idx="92137">
                  <c:v>92.137</c:v>
                </c:pt>
                <c:pt idx="92138">
                  <c:v>92.138000000000034</c:v>
                </c:pt>
                <c:pt idx="92139">
                  <c:v>92.13900000000001</c:v>
                </c:pt>
                <c:pt idx="92140">
                  <c:v>92.140000000000043</c:v>
                </c:pt>
                <c:pt idx="92141">
                  <c:v>92.14100000000002</c:v>
                </c:pt>
                <c:pt idx="92142">
                  <c:v>92.141999999999996</c:v>
                </c:pt>
                <c:pt idx="92143">
                  <c:v>92.143000000000029</c:v>
                </c:pt>
                <c:pt idx="92144">
                  <c:v>92.144000000000005</c:v>
                </c:pt>
                <c:pt idx="92145">
                  <c:v>92.145000000000039</c:v>
                </c:pt>
                <c:pt idx="92146">
                  <c:v>92.146000000000015</c:v>
                </c:pt>
                <c:pt idx="92147">
                  <c:v>92.146999999999991</c:v>
                </c:pt>
                <c:pt idx="92148">
                  <c:v>92.148000000000025</c:v>
                </c:pt>
                <c:pt idx="92149">
                  <c:v>92.149000000000001</c:v>
                </c:pt>
                <c:pt idx="92150">
                  <c:v>92.150000000000034</c:v>
                </c:pt>
                <c:pt idx="92151">
                  <c:v>92.15100000000001</c:v>
                </c:pt>
                <c:pt idx="92152">
                  <c:v>92.152000000000044</c:v>
                </c:pt>
                <c:pt idx="92153">
                  <c:v>92.15300000000002</c:v>
                </c:pt>
                <c:pt idx="92154">
                  <c:v>92.153999999999996</c:v>
                </c:pt>
                <c:pt idx="92155">
                  <c:v>92.15500000000003</c:v>
                </c:pt>
                <c:pt idx="92156">
                  <c:v>92.156000000000006</c:v>
                </c:pt>
                <c:pt idx="92157">
                  <c:v>92.157000000000039</c:v>
                </c:pt>
                <c:pt idx="92158">
                  <c:v>92.158000000000015</c:v>
                </c:pt>
                <c:pt idx="92159">
                  <c:v>92.158999999999992</c:v>
                </c:pt>
                <c:pt idx="92160">
                  <c:v>92.160000000000025</c:v>
                </c:pt>
                <c:pt idx="92161">
                  <c:v>92.161000000000001</c:v>
                </c:pt>
                <c:pt idx="92162">
                  <c:v>92.162000000000035</c:v>
                </c:pt>
                <c:pt idx="92163">
                  <c:v>92.163000000000011</c:v>
                </c:pt>
                <c:pt idx="92164">
                  <c:v>92.164000000000044</c:v>
                </c:pt>
                <c:pt idx="92165">
                  <c:v>92.16500000000002</c:v>
                </c:pt>
                <c:pt idx="92166">
                  <c:v>92.165999999999997</c:v>
                </c:pt>
                <c:pt idx="92167">
                  <c:v>92.16700000000003</c:v>
                </c:pt>
                <c:pt idx="92168">
                  <c:v>92.168000000000006</c:v>
                </c:pt>
                <c:pt idx="92169">
                  <c:v>92.16900000000004</c:v>
                </c:pt>
                <c:pt idx="92170">
                  <c:v>92.170000000000016</c:v>
                </c:pt>
                <c:pt idx="92171">
                  <c:v>92.170999999999992</c:v>
                </c:pt>
                <c:pt idx="92172">
                  <c:v>92.172000000000025</c:v>
                </c:pt>
                <c:pt idx="92173">
                  <c:v>92.173000000000002</c:v>
                </c:pt>
                <c:pt idx="92174">
                  <c:v>92.174000000000035</c:v>
                </c:pt>
                <c:pt idx="92175">
                  <c:v>92.175000000000011</c:v>
                </c:pt>
                <c:pt idx="92176">
                  <c:v>92.176000000000045</c:v>
                </c:pt>
                <c:pt idx="92177">
                  <c:v>92.177000000000021</c:v>
                </c:pt>
                <c:pt idx="92178">
                  <c:v>92.177999999999997</c:v>
                </c:pt>
                <c:pt idx="92179">
                  <c:v>92.17900000000003</c:v>
                </c:pt>
                <c:pt idx="92180">
                  <c:v>92.18</c:v>
                </c:pt>
                <c:pt idx="92181">
                  <c:v>92.18100000000004</c:v>
                </c:pt>
                <c:pt idx="92182">
                  <c:v>92.182000000000016</c:v>
                </c:pt>
                <c:pt idx="92183">
                  <c:v>92.182999999999993</c:v>
                </c:pt>
                <c:pt idx="92184">
                  <c:v>92.184000000000026</c:v>
                </c:pt>
                <c:pt idx="92185">
                  <c:v>92.185000000000002</c:v>
                </c:pt>
                <c:pt idx="92186">
                  <c:v>92.186000000000035</c:v>
                </c:pt>
                <c:pt idx="92187">
                  <c:v>92.187000000000012</c:v>
                </c:pt>
                <c:pt idx="92188">
                  <c:v>92.188000000000045</c:v>
                </c:pt>
                <c:pt idx="92189">
                  <c:v>92.189000000000021</c:v>
                </c:pt>
                <c:pt idx="92190">
                  <c:v>92.19</c:v>
                </c:pt>
                <c:pt idx="92191">
                  <c:v>92.191000000000031</c:v>
                </c:pt>
                <c:pt idx="92192">
                  <c:v>92.192000000000007</c:v>
                </c:pt>
                <c:pt idx="92193">
                  <c:v>92.19300000000004</c:v>
                </c:pt>
                <c:pt idx="92194">
                  <c:v>92.194000000000017</c:v>
                </c:pt>
                <c:pt idx="92195">
                  <c:v>92.194999999999993</c:v>
                </c:pt>
                <c:pt idx="92196">
                  <c:v>92.196000000000026</c:v>
                </c:pt>
                <c:pt idx="92197">
                  <c:v>92.197000000000003</c:v>
                </c:pt>
                <c:pt idx="92198">
                  <c:v>92.198000000000036</c:v>
                </c:pt>
                <c:pt idx="92199">
                  <c:v>92.199000000000012</c:v>
                </c:pt>
                <c:pt idx="92200">
                  <c:v>92.200000000000045</c:v>
                </c:pt>
                <c:pt idx="92201">
                  <c:v>92.201000000000022</c:v>
                </c:pt>
                <c:pt idx="92202">
                  <c:v>92.201999999999998</c:v>
                </c:pt>
                <c:pt idx="92203">
                  <c:v>92.203000000000031</c:v>
                </c:pt>
                <c:pt idx="92204">
                  <c:v>92.204000000000008</c:v>
                </c:pt>
                <c:pt idx="92205">
                  <c:v>92.205000000000041</c:v>
                </c:pt>
                <c:pt idx="92206">
                  <c:v>92.206000000000017</c:v>
                </c:pt>
                <c:pt idx="92207">
                  <c:v>92.206999999999994</c:v>
                </c:pt>
                <c:pt idx="92208">
                  <c:v>92.208000000000027</c:v>
                </c:pt>
                <c:pt idx="92209">
                  <c:v>92.209000000000003</c:v>
                </c:pt>
                <c:pt idx="92210">
                  <c:v>92.210000000000036</c:v>
                </c:pt>
                <c:pt idx="92211">
                  <c:v>92.211000000000013</c:v>
                </c:pt>
                <c:pt idx="92212">
                  <c:v>92.212000000000046</c:v>
                </c:pt>
                <c:pt idx="92213">
                  <c:v>92.213000000000022</c:v>
                </c:pt>
                <c:pt idx="92214">
                  <c:v>92.213999999999999</c:v>
                </c:pt>
                <c:pt idx="92215">
                  <c:v>92.215000000000032</c:v>
                </c:pt>
                <c:pt idx="92216">
                  <c:v>92.216000000000008</c:v>
                </c:pt>
                <c:pt idx="92217">
                  <c:v>92.217000000000041</c:v>
                </c:pt>
                <c:pt idx="92218">
                  <c:v>92.218000000000018</c:v>
                </c:pt>
                <c:pt idx="92219">
                  <c:v>92.218999999999994</c:v>
                </c:pt>
                <c:pt idx="92220">
                  <c:v>92.220000000000027</c:v>
                </c:pt>
                <c:pt idx="92221">
                  <c:v>92.221000000000004</c:v>
                </c:pt>
                <c:pt idx="92222">
                  <c:v>92.222000000000037</c:v>
                </c:pt>
                <c:pt idx="92223">
                  <c:v>92.223000000000013</c:v>
                </c:pt>
                <c:pt idx="92224">
                  <c:v>92.224000000000046</c:v>
                </c:pt>
                <c:pt idx="92225">
                  <c:v>92.225000000000023</c:v>
                </c:pt>
                <c:pt idx="92226">
                  <c:v>92.225999999999999</c:v>
                </c:pt>
                <c:pt idx="92227">
                  <c:v>92.227000000000032</c:v>
                </c:pt>
                <c:pt idx="92228">
                  <c:v>92.228000000000009</c:v>
                </c:pt>
                <c:pt idx="92229">
                  <c:v>92.229000000000042</c:v>
                </c:pt>
                <c:pt idx="92230">
                  <c:v>92.230000000000018</c:v>
                </c:pt>
                <c:pt idx="92231">
                  <c:v>92.230999999999995</c:v>
                </c:pt>
                <c:pt idx="92232">
                  <c:v>92.232000000000028</c:v>
                </c:pt>
                <c:pt idx="92233">
                  <c:v>92.233000000000004</c:v>
                </c:pt>
                <c:pt idx="92234">
                  <c:v>92.234000000000037</c:v>
                </c:pt>
                <c:pt idx="92235">
                  <c:v>92.235000000000014</c:v>
                </c:pt>
                <c:pt idx="92236">
                  <c:v>92.23599999999999</c:v>
                </c:pt>
                <c:pt idx="92237">
                  <c:v>92.237000000000023</c:v>
                </c:pt>
                <c:pt idx="92238">
                  <c:v>92.238</c:v>
                </c:pt>
                <c:pt idx="92239">
                  <c:v>92.239000000000033</c:v>
                </c:pt>
                <c:pt idx="92240">
                  <c:v>92.240000000000009</c:v>
                </c:pt>
                <c:pt idx="92241">
                  <c:v>92.241000000000042</c:v>
                </c:pt>
                <c:pt idx="92242">
                  <c:v>92.242000000000019</c:v>
                </c:pt>
                <c:pt idx="92243">
                  <c:v>92.242999999999995</c:v>
                </c:pt>
                <c:pt idx="92244">
                  <c:v>92.244000000000028</c:v>
                </c:pt>
                <c:pt idx="92245">
                  <c:v>92.245000000000005</c:v>
                </c:pt>
                <c:pt idx="92246">
                  <c:v>92.246000000000038</c:v>
                </c:pt>
                <c:pt idx="92247">
                  <c:v>92.247000000000014</c:v>
                </c:pt>
                <c:pt idx="92248">
                  <c:v>92.24799999999999</c:v>
                </c:pt>
                <c:pt idx="92249">
                  <c:v>92.249000000000024</c:v>
                </c:pt>
                <c:pt idx="92250">
                  <c:v>92.25</c:v>
                </c:pt>
                <c:pt idx="92251">
                  <c:v>92.251000000000033</c:v>
                </c:pt>
                <c:pt idx="92252">
                  <c:v>92.25200000000001</c:v>
                </c:pt>
                <c:pt idx="92253">
                  <c:v>92.253000000000043</c:v>
                </c:pt>
                <c:pt idx="92254">
                  <c:v>92.254000000000019</c:v>
                </c:pt>
                <c:pt idx="92255">
                  <c:v>92.254999999999995</c:v>
                </c:pt>
                <c:pt idx="92256">
                  <c:v>92.256000000000029</c:v>
                </c:pt>
                <c:pt idx="92257">
                  <c:v>92.257000000000005</c:v>
                </c:pt>
                <c:pt idx="92258">
                  <c:v>92.258000000000038</c:v>
                </c:pt>
                <c:pt idx="92259">
                  <c:v>92.259000000000015</c:v>
                </c:pt>
                <c:pt idx="92260">
                  <c:v>92.259999999999991</c:v>
                </c:pt>
                <c:pt idx="92261">
                  <c:v>92.261000000000024</c:v>
                </c:pt>
                <c:pt idx="92262">
                  <c:v>92.262</c:v>
                </c:pt>
                <c:pt idx="92263">
                  <c:v>92.263000000000034</c:v>
                </c:pt>
                <c:pt idx="92264">
                  <c:v>92.26400000000001</c:v>
                </c:pt>
                <c:pt idx="92265">
                  <c:v>92.265000000000043</c:v>
                </c:pt>
                <c:pt idx="92266">
                  <c:v>92.26600000000002</c:v>
                </c:pt>
                <c:pt idx="92267">
                  <c:v>92.266999999999996</c:v>
                </c:pt>
                <c:pt idx="92268">
                  <c:v>92.268000000000029</c:v>
                </c:pt>
                <c:pt idx="92269">
                  <c:v>92.269000000000005</c:v>
                </c:pt>
                <c:pt idx="92270">
                  <c:v>92.270000000000039</c:v>
                </c:pt>
                <c:pt idx="92271">
                  <c:v>92.271000000000015</c:v>
                </c:pt>
                <c:pt idx="92272">
                  <c:v>92.271999999999991</c:v>
                </c:pt>
                <c:pt idx="92273">
                  <c:v>92.273000000000025</c:v>
                </c:pt>
                <c:pt idx="92274">
                  <c:v>92.274000000000001</c:v>
                </c:pt>
                <c:pt idx="92275">
                  <c:v>92.275000000000034</c:v>
                </c:pt>
                <c:pt idx="92276">
                  <c:v>92.27600000000001</c:v>
                </c:pt>
                <c:pt idx="92277">
                  <c:v>92.277000000000044</c:v>
                </c:pt>
                <c:pt idx="92278">
                  <c:v>92.27800000000002</c:v>
                </c:pt>
                <c:pt idx="92279">
                  <c:v>92.278999999999996</c:v>
                </c:pt>
                <c:pt idx="92280">
                  <c:v>92.28000000000003</c:v>
                </c:pt>
                <c:pt idx="92281">
                  <c:v>92.281000000000006</c:v>
                </c:pt>
                <c:pt idx="92282">
                  <c:v>92.282000000000039</c:v>
                </c:pt>
                <c:pt idx="92283">
                  <c:v>92.283000000000015</c:v>
                </c:pt>
                <c:pt idx="92284">
                  <c:v>92.283999999999992</c:v>
                </c:pt>
                <c:pt idx="92285">
                  <c:v>92.285000000000025</c:v>
                </c:pt>
                <c:pt idx="92286">
                  <c:v>92.286000000000001</c:v>
                </c:pt>
                <c:pt idx="92287">
                  <c:v>92.287000000000035</c:v>
                </c:pt>
                <c:pt idx="92288">
                  <c:v>92.288000000000011</c:v>
                </c:pt>
                <c:pt idx="92289">
                  <c:v>92.289000000000044</c:v>
                </c:pt>
                <c:pt idx="92290">
                  <c:v>92.29000000000002</c:v>
                </c:pt>
                <c:pt idx="92291">
                  <c:v>92.290999999999997</c:v>
                </c:pt>
                <c:pt idx="92292">
                  <c:v>92.29200000000003</c:v>
                </c:pt>
                <c:pt idx="92293">
                  <c:v>92.293000000000006</c:v>
                </c:pt>
                <c:pt idx="92294">
                  <c:v>92.29400000000004</c:v>
                </c:pt>
                <c:pt idx="92295">
                  <c:v>92.295000000000016</c:v>
                </c:pt>
                <c:pt idx="92296">
                  <c:v>92.295999999999992</c:v>
                </c:pt>
                <c:pt idx="92297">
                  <c:v>92.297000000000025</c:v>
                </c:pt>
                <c:pt idx="92298">
                  <c:v>92.298000000000002</c:v>
                </c:pt>
                <c:pt idx="92299">
                  <c:v>92.299000000000035</c:v>
                </c:pt>
                <c:pt idx="92300">
                  <c:v>92.300000000000011</c:v>
                </c:pt>
                <c:pt idx="92301">
                  <c:v>92.301000000000045</c:v>
                </c:pt>
                <c:pt idx="92302">
                  <c:v>92.302000000000021</c:v>
                </c:pt>
                <c:pt idx="92303">
                  <c:v>92.302999999999997</c:v>
                </c:pt>
                <c:pt idx="92304">
                  <c:v>92.30400000000003</c:v>
                </c:pt>
                <c:pt idx="92305">
                  <c:v>92.305000000000007</c:v>
                </c:pt>
                <c:pt idx="92306">
                  <c:v>92.30600000000004</c:v>
                </c:pt>
                <c:pt idx="92307">
                  <c:v>92.307000000000016</c:v>
                </c:pt>
                <c:pt idx="92308">
                  <c:v>92.307999999999993</c:v>
                </c:pt>
                <c:pt idx="92309">
                  <c:v>92.309000000000026</c:v>
                </c:pt>
                <c:pt idx="92310">
                  <c:v>92.31</c:v>
                </c:pt>
                <c:pt idx="92311">
                  <c:v>92.311000000000035</c:v>
                </c:pt>
                <c:pt idx="92312">
                  <c:v>92.312000000000012</c:v>
                </c:pt>
                <c:pt idx="92313">
                  <c:v>92.313000000000045</c:v>
                </c:pt>
                <c:pt idx="92314">
                  <c:v>92.314000000000021</c:v>
                </c:pt>
                <c:pt idx="92315">
                  <c:v>92.314999999999998</c:v>
                </c:pt>
                <c:pt idx="92316">
                  <c:v>92.316000000000031</c:v>
                </c:pt>
                <c:pt idx="92317">
                  <c:v>92.317000000000007</c:v>
                </c:pt>
                <c:pt idx="92318">
                  <c:v>92.31800000000004</c:v>
                </c:pt>
                <c:pt idx="92319">
                  <c:v>92.319000000000017</c:v>
                </c:pt>
                <c:pt idx="92320">
                  <c:v>92.32</c:v>
                </c:pt>
                <c:pt idx="92321">
                  <c:v>92.321000000000026</c:v>
                </c:pt>
                <c:pt idx="92322">
                  <c:v>92.322000000000003</c:v>
                </c:pt>
                <c:pt idx="92323">
                  <c:v>92.323000000000036</c:v>
                </c:pt>
                <c:pt idx="92324">
                  <c:v>92.324000000000012</c:v>
                </c:pt>
                <c:pt idx="92325">
                  <c:v>92.325000000000045</c:v>
                </c:pt>
                <c:pt idx="92326">
                  <c:v>92.326000000000022</c:v>
                </c:pt>
                <c:pt idx="92327">
                  <c:v>92.326999999999998</c:v>
                </c:pt>
                <c:pt idx="92328">
                  <c:v>92.328000000000031</c:v>
                </c:pt>
                <c:pt idx="92329">
                  <c:v>92.329000000000008</c:v>
                </c:pt>
                <c:pt idx="92330">
                  <c:v>92.330000000000041</c:v>
                </c:pt>
                <c:pt idx="92331">
                  <c:v>92.331000000000017</c:v>
                </c:pt>
                <c:pt idx="92332">
                  <c:v>92.331999999999994</c:v>
                </c:pt>
                <c:pt idx="92333">
                  <c:v>92.333000000000027</c:v>
                </c:pt>
                <c:pt idx="92334">
                  <c:v>92.334000000000003</c:v>
                </c:pt>
                <c:pt idx="92335">
                  <c:v>92.335000000000036</c:v>
                </c:pt>
                <c:pt idx="92336">
                  <c:v>92.336000000000013</c:v>
                </c:pt>
                <c:pt idx="92337">
                  <c:v>92.337000000000046</c:v>
                </c:pt>
                <c:pt idx="92338">
                  <c:v>92.338000000000022</c:v>
                </c:pt>
                <c:pt idx="92339">
                  <c:v>92.338999999999999</c:v>
                </c:pt>
                <c:pt idx="92340">
                  <c:v>92.340000000000032</c:v>
                </c:pt>
                <c:pt idx="92341">
                  <c:v>92.341000000000008</c:v>
                </c:pt>
                <c:pt idx="92342">
                  <c:v>92.342000000000041</c:v>
                </c:pt>
                <c:pt idx="92343">
                  <c:v>92.343000000000018</c:v>
                </c:pt>
                <c:pt idx="92344">
                  <c:v>92.343999999999994</c:v>
                </c:pt>
                <c:pt idx="92345">
                  <c:v>92.345000000000027</c:v>
                </c:pt>
                <c:pt idx="92346">
                  <c:v>92.346000000000004</c:v>
                </c:pt>
                <c:pt idx="92347">
                  <c:v>92.347000000000037</c:v>
                </c:pt>
                <c:pt idx="92348">
                  <c:v>92.348000000000013</c:v>
                </c:pt>
                <c:pt idx="92349">
                  <c:v>92.349000000000046</c:v>
                </c:pt>
                <c:pt idx="92350">
                  <c:v>92.350000000000023</c:v>
                </c:pt>
                <c:pt idx="92351">
                  <c:v>92.350999999999999</c:v>
                </c:pt>
                <c:pt idx="92352">
                  <c:v>92.352000000000032</c:v>
                </c:pt>
                <c:pt idx="92353">
                  <c:v>92.353000000000009</c:v>
                </c:pt>
                <c:pt idx="92354">
                  <c:v>92.354000000000042</c:v>
                </c:pt>
                <c:pt idx="92355">
                  <c:v>92.355000000000018</c:v>
                </c:pt>
                <c:pt idx="92356">
                  <c:v>92.355999999999995</c:v>
                </c:pt>
                <c:pt idx="92357">
                  <c:v>92.357000000000028</c:v>
                </c:pt>
                <c:pt idx="92358">
                  <c:v>92.358000000000004</c:v>
                </c:pt>
                <c:pt idx="92359">
                  <c:v>92.359000000000037</c:v>
                </c:pt>
                <c:pt idx="92360">
                  <c:v>92.360000000000014</c:v>
                </c:pt>
                <c:pt idx="92361">
                  <c:v>92.36099999999999</c:v>
                </c:pt>
                <c:pt idx="92362">
                  <c:v>92.362000000000023</c:v>
                </c:pt>
                <c:pt idx="92363">
                  <c:v>92.363</c:v>
                </c:pt>
                <c:pt idx="92364">
                  <c:v>92.364000000000033</c:v>
                </c:pt>
                <c:pt idx="92365">
                  <c:v>92.365000000000009</c:v>
                </c:pt>
                <c:pt idx="92366">
                  <c:v>92.366000000000042</c:v>
                </c:pt>
                <c:pt idx="92367">
                  <c:v>92.367000000000019</c:v>
                </c:pt>
                <c:pt idx="92368">
                  <c:v>92.367999999999995</c:v>
                </c:pt>
                <c:pt idx="92369">
                  <c:v>92.369000000000028</c:v>
                </c:pt>
                <c:pt idx="92370">
                  <c:v>92.37</c:v>
                </c:pt>
                <c:pt idx="92371">
                  <c:v>92.371000000000038</c:v>
                </c:pt>
                <c:pt idx="92372">
                  <c:v>92.372000000000014</c:v>
                </c:pt>
                <c:pt idx="92373">
                  <c:v>92.37299999999999</c:v>
                </c:pt>
                <c:pt idx="92374">
                  <c:v>92.374000000000024</c:v>
                </c:pt>
                <c:pt idx="92375">
                  <c:v>92.375</c:v>
                </c:pt>
                <c:pt idx="92376">
                  <c:v>92.376000000000033</c:v>
                </c:pt>
                <c:pt idx="92377">
                  <c:v>92.37700000000001</c:v>
                </c:pt>
                <c:pt idx="92378">
                  <c:v>92.378000000000043</c:v>
                </c:pt>
                <c:pt idx="92379">
                  <c:v>92.379000000000019</c:v>
                </c:pt>
                <c:pt idx="92380">
                  <c:v>92.38</c:v>
                </c:pt>
                <c:pt idx="92381">
                  <c:v>92.381000000000029</c:v>
                </c:pt>
                <c:pt idx="92382">
                  <c:v>92.382000000000005</c:v>
                </c:pt>
                <c:pt idx="92383">
                  <c:v>92.383000000000038</c:v>
                </c:pt>
                <c:pt idx="92384">
                  <c:v>92.384000000000015</c:v>
                </c:pt>
                <c:pt idx="92385">
                  <c:v>92.384999999999991</c:v>
                </c:pt>
                <c:pt idx="92386">
                  <c:v>92.386000000000024</c:v>
                </c:pt>
                <c:pt idx="92387">
                  <c:v>92.387</c:v>
                </c:pt>
                <c:pt idx="92388">
                  <c:v>92.388000000000034</c:v>
                </c:pt>
                <c:pt idx="92389">
                  <c:v>92.38900000000001</c:v>
                </c:pt>
                <c:pt idx="92390">
                  <c:v>92.390000000000043</c:v>
                </c:pt>
                <c:pt idx="92391">
                  <c:v>92.39100000000002</c:v>
                </c:pt>
                <c:pt idx="92392">
                  <c:v>92.391999999999996</c:v>
                </c:pt>
                <c:pt idx="92393">
                  <c:v>92.393000000000029</c:v>
                </c:pt>
                <c:pt idx="92394">
                  <c:v>92.394000000000005</c:v>
                </c:pt>
                <c:pt idx="92395">
                  <c:v>92.395000000000039</c:v>
                </c:pt>
                <c:pt idx="92396">
                  <c:v>92.396000000000015</c:v>
                </c:pt>
                <c:pt idx="92397">
                  <c:v>92.396999999999991</c:v>
                </c:pt>
                <c:pt idx="92398">
                  <c:v>92.398000000000025</c:v>
                </c:pt>
                <c:pt idx="92399">
                  <c:v>92.399000000000001</c:v>
                </c:pt>
                <c:pt idx="92400">
                  <c:v>92.400000000000034</c:v>
                </c:pt>
                <c:pt idx="92401">
                  <c:v>92.40100000000001</c:v>
                </c:pt>
                <c:pt idx="92402">
                  <c:v>92.402000000000044</c:v>
                </c:pt>
                <c:pt idx="92403">
                  <c:v>92.40300000000002</c:v>
                </c:pt>
                <c:pt idx="92404">
                  <c:v>92.403999999999996</c:v>
                </c:pt>
                <c:pt idx="92405">
                  <c:v>92.40500000000003</c:v>
                </c:pt>
                <c:pt idx="92406">
                  <c:v>92.406000000000006</c:v>
                </c:pt>
                <c:pt idx="92407">
                  <c:v>92.407000000000039</c:v>
                </c:pt>
                <c:pt idx="92408">
                  <c:v>92.408000000000015</c:v>
                </c:pt>
                <c:pt idx="92409">
                  <c:v>92.408999999999992</c:v>
                </c:pt>
                <c:pt idx="92410">
                  <c:v>92.410000000000025</c:v>
                </c:pt>
                <c:pt idx="92411">
                  <c:v>92.411000000000001</c:v>
                </c:pt>
                <c:pt idx="92412">
                  <c:v>92.412000000000035</c:v>
                </c:pt>
                <c:pt idx="92413">
                  <c:v>92.413000000000011</c:v>
                </c:pt>
                <c:pt idx="92414">
                  <c:v>92.414000000000044</c:v>
                </c:pt>
                <c:pt idx="92415">
                  <c:v>92.41500000000002</c:v>
                </c:pt>
                <c:pt idx="92416">
                  <c:v>92.415999999999997</c:v>
                </c:pt>
                <c:pt idx="92417">
                  <c:v>92.41700000000003</c:v>
                </c:pt>
                <c:pt idx="92418">
                  <c:v>92.418000000000006</c:v>
                </c:pt>
                <c:pt idx="92419">
                  <c:v>92.41900000000004</c:v>
                </c:pt>
                <c:pt idx="92420">
                  <c:v>92.420000000000016</c:v>
                </c:pt>
                <c:pt idx="92421">
                  <c:v>92.420999999999992</c:v>
                </c:pt>
                <c:pt idx="92422">
                  <c:v>92.422000000000025</c:v>
                </c:pt>
                <c:pt idx="92423">
                  <c:v>92.423000000000002</c:v>
                </c:pt>
                <c:pt idx="92424">
                  <c:v>92.424000000000035</c:v>
                </c:pt>
                <c:pt idx="92425">
                  <c:v>92.425000000000011</c:v>
                </c:pt>
                <c:pt idx="92426">
                  <c:v>92.426000000000045</c:v>
                </c:pt>
                <c:pt idx="92427">
                  <c:v>92.427000000000021</c:v>
                </c:pt>
                <c:pt idx="92428">
                  <c:v>92.427999999999997</c:v>
                </c:pt>
                <c:pt idx="92429">
                  <c:v>92.42900000000003</c:v>
                </c:pt>
                <c:pt idx="92430">
                  <c:v>92.43</c:v>
                </c:pt>
                <c:pt idx="92431">
                  <c:v>92.43100000000004</c:v>
                </c:pt>
                <c:pt idx="92432">
                  <c:v>92.432000000000016</c:v>
                </c:pt>
                <c:pt idx="92433">
                  <c:v>92.432999999999993</c:v>
                </c:pt>
                <c:pt idx="92434">
                  <c:v>92.434000000000026</c:v>
                </c:pt>
                <c:pt idx="92435">
                  <c:v>92.435000000000002</c:v>
                </c:pt>
                <c:pt idx="92436">
                  <c:v>92.436000000000035</c:v>
                </c:pt>
                <c:pt idx="92437">
                  <c:v>92.437000000000012</c:v>
                </c:pt>
                <c:pt idx="92438">
                  <c:v>92.438000000000045</c:v>
                </c:pt>
                <c:pt idx="92439">
                  <c:v>92.439000000000021</c:v>
                </c:pt>
                <c:pt idx="92440">
                  <c:v>92.44</c:v>
                </c:pt>
                <c:pt idx="92441">
                  <c:v>92.441000000000031</c:v>
                </c:pt>
                <c:pt idx="92442">
                  <c:v>92.442000000000007</c:v>
                </c:pt>
                <c:pt idx="92443">
                  <c:v>92.44300000000004</c:v>
                </c:pt>
                <c:pt idx="92444">
                  <c:v>92.444000000000017</c:v>
                </c:pt>
                <c:pt idx="92445">
                  <c:v>92.444999999999993</c:v>
                </c:pt>
                <c:pt idx="92446">
                  <c:v>92.446000000000026</c:v>
                </c:pt>
                <c:pt idx="92447">
                  <c:v>92.447000000000003</c:v>
                </c:pt>
                <c:pt idx="92448">
                  <c:v>92.448000000000036</c:v>
                </c:pt>
                <c:pt idx="92449">
                  <c:v>92.449000000000012</c:v>
                </c:pt>
                <c:pt idx="92450">
                  <c:v>92.450000000000045</c:v>
                </c:pt>
                <c:pt idx="92451">
                  <c:v>92.451000000000022</c:v>
                </c:pt>
                <c:pt idx="92452">
                  <c:v>92.451999999999998</c:v>
                </c:pt>
                <c:pt idx="92453">
                  <c:v>92.453000000000031</c:v>
                </c:pt>
                <c:pt idx="92454">
                  <c:v>92.454000000000008</c:v>
                </c:pt>
                <c:pt idx="92455">
                  <c:v>92.455000000000041</c:v>
                </c:pt>
                <c:pt idx="92456">
                  <c:v>92.456000000000017</c:v>
                </c:pt>
                <c:pt idx="92457">
                  <c:v>92.456999999999994</c:v>
                </c:pt>
                <c:pt idx="92458">
                  <c:v>92.458000000000027</c:v>
                </c:pt>
                <c:pt idx="92459">
                  <c:v>92.459000000000003</c:v>
                </c:pt>
                <c:pt idx="92460">
                  <c:v>92.460000000000036</c:v>
                </c:pt>
                <c:pt idx="92461">
                  <c:v>92.461000000000013</c:v>
                </c:pt>
                <c:pt idx="92462">
                  <c:v>92.462000000000046</c:v>
                </c:pt>
                <c:pt idx="92463">
                  <c:v>92.463000000000022</c:v>
                </c:pt>
                <c:pt idx="92464">
                  <c:v>92.463999999999999</c:v>
                </c:pt>
                <c:pt idx="92465">
                  <c:v>92.465000000000032</c:v>
                </c:pt>
                <c:pt idx="92466">
                  <c:v>92.466000000000008</c:v>
                </c:pt>
                <c:pt idx="92467">
                  <c:v>92.467000000000041</c:v>
                </c:pt>
                <c:pt idx="92468">
                  <c:v>92.468000000000018</c:v>
                </c:pt>
                <c:pt idx="92469">
                  <c:v>92.468999999999994</c:v>
                </c:pt>
                <c:pt idx="92470">
                  <c:v>92.470000000000027</c:v>
                </c:pt>
                <c:pt idx="92471">
                  <c:v>92.471000000000004</c:v>
                </c:pt>
                <c:pt idx="92472">
                  <c:v>92.472000000000037</c:v>
                </c:pt>
                <c:pt idx="92473">
                  <c:v>92.473000000000013</c:v>
                </c:pt>
                <c:pt idx="92474">
                  <c:v>92.474000000000046</c:v>
                </c:pt>
                <c:pt idx="92475">
                  <c:v>92.475000000000023</c:v>
                </c:pt>
                <c:pt idx="92476">
                  <c:v>92.475999999999999</c:v>
                </c:pt>
                <c:pt idx="92477">
                  <c:v>92.477000000000032</c:v>
                </c:pt>
                <c:pt idx="92478">
                  <c:v>92.478000000000009</c:v>
                </c:pt>
                <c:pt idx="92479">
                  <c:v>92.479000000000042</c:v>
                </c:pt>
                <c:pt idx="92480">
                  <c:v>92.480000000000018</c:v>
                </c:pt>
                <c:pt idx="92481">
                  <c:v>92.480999999999995</c:v>
                </c:pt>
                <c:pt idx="92482">
                  <c:v>92.482000000000028</c:v>
                </c:pt>
                <c:pt idx="92483">
                  <c:v>92.483000000000004</c:v>
                </c:pt>
                <c:pt idx="92484">
                  <c:v>92.484000000000037</c:v>
                </c:pt>
                <c:pt idx="92485">
                  <c:v>92.485000000000014</c:v>
                </c:pt>
                <c:pt idx="92486">
                  <c:v>92.48599999999999</c:v>
                </c:pt>
                <c:pt idx="92487">
                  <c:v>92.487000000000023</c:v>
                </c:pt>
                <c:pt idx="92488">
                  <c:v>92.488</c:v>
                </c:pt>
                <c:pt idx="92489">
                  <c:v>92.489000000000033</c:v>
                </c:pt>
                <c:pt idx="92490">
                  <c:v>92.490000000000009</c:v>
                </c:pt>
                <c:pt idx="92491">
                  <c:v>92.491000000000042</c:v>
                </c:pt>
                <c:pt idx="92492">
                  <c:v>92.492000000000019</c:v>
                </c:pt>
                <c:pt idx="92493">
                  <c:v>92.492999999999995</c:v>
                </c:pt>
                <c:pt idx="92494">
                  <c:v>92.494000000000028</c:v>
                </c:pt>
                <c:pt idx="92495">
                  <c:v>92.495000000000005</c:v>
                </c:pt>
                <c:pt idx="92496">
                  <c:v>92.496000000000038</c:v>
                </c:pt>
                <c:pt idx="92497">
                  <c:v>92.497000000000014</c:v>
                </c:pt>
                <c:pt idx="92498">
                  <c:v>92.49799999999999</c:v>
                </c:pt>
                <c:pt idx="92499">
                  <c:v>92.499000000000024</c:v>
                </c:pt>
                <c:pt idx="92500">
                  <c:v>92.5</c:v>
                </c:pt>
                <c:pt idx="92501">
                  <c:v>92.501000000000033</c:v>
                </c:pt>
                <c:pt idx="92502">
                  <c:v>92.50200000000001</c:v>
                </c:pt>
                <c:pt idx="92503">
                  <c:v>92.503000000000043</c:v>
                </c:pt>
                <c:pt idx="92504">
                  <c:v>92.504000000000019</c:v>
                </c:pt>
                <c:pt idx="92505">
                  <c:v>92.504999999999995</c:v>
                </c:pt>
                <c:pt idx="92506">
                  <c:v>92.506000000000029</c:v>
                </c:pt>
                <c:pt idx="92507">
                  <c:v>92.507000000000005</c:v>
                </c:pt>
                <c:pt idx="92508">
                  <c:v>92.508000000000038</c:v>
                </c:pt>
                <c:pt idx="92509">
                  <c:v>92.509000000000015</c:v>
                </c:pt>
                <c:pt idx="92510">
                  <c:v>92.509999999999991</c:v>
                </c:pt>
                <c:pt idx="92511">
                  <c:v>92.511000000000024</c:v>
                </c:pt>
                <c:pt idx="92512">
                  <c:v>92.512</c:v>
                </c:pt>
                <c:pt idx="92513">
                  <c:v>92.513000000000034</c:v>
                </c:pt>
                <c:pt idx="92514">
                  <c:v>92.51400000000001</c:v>
                </c:pt>
                <c:pt idx="92515">
                  <c:v>92.515000000000043</c:v>
                </c:pt>
                <c:pt idx="92516">
                  <c:v>92.51600000000002</c:v>
                </c:pt>
                <c:pt idx="92517">
                  <c:v>92.516999999999996</c:v>
                </c:pt>
                <c:pt idx="92518">
                  <c:v>92.518000000000029</c:v>
                </c:pt>
                <c:pt idx="92519">
                  <c:v>92.519000000000005</c:v>
                </c:pt>
                <c:pt idx="92520">
                  <c:v>92.520000000000039</c:v>
                </c:pt>
                <c:pt idx="92521">
                  <c:v>92.521000000000015</c:v>
                </c:pt>
                <c:pt idx="92522">
                  <c:v>92.521999999999991</c:v>
                </c:pt>
                <c:pt idx="92523">
                  <c:v>92.523000000000025</c:v>
                </c:pt>
                <c:pt idx="92524">
                  <c:v>92.524000000000001</c:v>
                </c:pt>
                <c:pt idx="92525">
                  <c:v>92.525000000000034</c:v>
                </c:pt>
                <c:pt idx="92526">
                  <c:v>92.52600000000001</c:v>
                </c:pt>
                <c:pt idx="92527">
                  <c:v>92.527000000000044</c:v>
                </c:pt>
                <c:pt idx="92528">
                  <c:v>92.52800000000002</c:v>
                </c:pt>
                <c:pt idx="92529">
                  <c:v>92.528999999999996</c:v>
                </c:pt>
                <c:pt idx="92530">
                  <c:v>92.53000000000003</c:v>
                </c:pt>
                <c:pt idx="92531">
                  <c:v>92.531000000000006</c:v>
                </c:pt>
                <c:pt idx="92532">
                  <c:v>92.532000000000039</c:v>
                </c:pt>
                <c:pt idx="92533">
                  <c:v>92.533000000000015</c:v>
                </c:pt>
                <c:pt idx="92534">
                  <c:v>92.533999999999992</c:v>
                </c:pt>
                <c:pt idx="92535">
                  <c:v>92.535000000000025</c:v>
                </c:pt>
                <c:pt idx="92536">
                  <c:v>92.536000000000001</c:v>
                </c:pt>
                <c:pt idx="92537">
                  <c:v>92.537000000000035</c:v>
                </c:pt>
                <c:pt idx="92538">
                  <c:v>92.538000000000011</c:v>
                </c:pt>
                <c:pt idx="92539">
                  <c:v>92.539000000000044</c:v>
                </c:pt>
                <c:pt idx="92540">
                  <c:v>92.54000000000002</c:v>
                </c:pt>
                <c:pt idx="92541">
                  <c:v>92.540999999999997</c:v>
                </c:pt>
                <c:pt idx="92542">
                  <c:v>92.54200000000003</c:v>
                </c:pt>
                <c:pt idx="92543">
                  <c:v>92.543000000000006</c:v>
                </c:pt>
                <c:pt idx="92544">
                  <c:v>92.54400000000004</c:v>
                </c:pt>
                <c:pt idx="92545">
                  <c:v>92.545000000000016</c:v>
                </c:pt>
                <c:pt idx="92546">
                  <c:v>92.545999999999992</c:v>
                </c:pt>
                <c:pt idx="92547">
                  <c:v>92.547000000000025</c:v>
                </c:pt>
                <c:pt idx="92548">
                  <c:v>92.548000000000002</c:v>
                </c:pt>
                <c:pt idx="92549">
                  <c:v>92.549000000000035</c:v>
                </c:pt>
                <c:pt idx="92550">
                  <c:v>92.550000000000011</c:v>
                </c:pt>
                <c:pt idx="92551">
                  <c:v>92.551000000000045</c:v>
                </c:pt>
                <c:pt idx="92552">
                  <c:v>92.552000000000021</c:v>
                </c:pt>
                <c:pt idx="92553">
                  <c:v>92.552999999999997</c:v>
                </c:pt>
                <c:pt idx="92554">
                  <c:v>92.55400000000003</c:v>
                </c:pt>
                <c:pt idx="92555">
                  <c:v>92.555000000000007</c:v>
                </c:pt>
                <c:pt idx="92556">
                  <c:v>92.55600000000004</c:v>
                </c:pt>
                <c:pt idx="92557">
                  <c:v>92.557000000000016</c:v>
                </c:pt>
                <c:pt idx="92558">
                  <c:v>92.557999999999993</c:v>
                </c:pt>
                <c:pt idx="92559">
                  <c:v>92.559000000000026</c:v>
                </c:pt>
                <c:pt idx="92560">
                  <c:v>92.56</c:v>
                </c:pt>
                <c:pt idx="92561">
                  <c:v>92.561000000000035</c:v>
                </c:pt>
                <c:pt idx="92562">
                  <c:v>92.562000000000012</c:v>
                </c:pt>
                <c:pt idx="92563">
                  <c:v>92.563000000000045</c:v>
                </c:pt>
                <c:pt idx="92564">
                  <c:v>92.564000000000021</c:v>
                </c:pt>
                <c:pt idx="92565">
                  <c:v>92.564999999999998</c:v>
                </c:pt>
                <c:pt idx="92566">
                  <c:v>92.566000000000031</c:v>
                </c:pt>
                <c:pt idx="92567">
                  <c:v>92.567000000000007</c:v>
                </c:pt>
                <c:pt idx="92568">
                  <c:v>92.56800000000004</c:v>
                </c:pt>
                <c:pt idx="92569">
                  <c:v>92.569000000000017</c:v>
                </c:pt>
                <c:pt idx="92570">
                  <c:v>92.57</c:v>
                </c:pt>
                <c:pt idx="92571">
                  <c:v>92.571000000000026</c:v>
                </c:pt>
                <c:pt idx="92572">
                  <c:v>92.572000000000003</c:v>
                </c:pt>
                <c:pt idx="92573">
                  <c:v>92.573000000000036</c:v>
                </c:pt>
                <c:pt idx="92574">
                  <c:v>92.574000000000012</c:v>
                </c:pt>
                <c:pt idx="92575">
                  <c:v>92.575000000000045</c:v>
                </c:pt>
                <c:pt idx="92576">
                  <c:v>92.576000000000022</c:v>
                </c:pt>
                <c:pt idx="92577">
                  <c:v>92.576999999999998</c:v>
                </c:pt>
                <c:pt idx="92578">
                  <c:v>92.578000000000031</c:v>
                </c:pt>
                <c:pt idx="92579">
                  <c:v>92.579000000000008</c:v>
                </c:pt>
                <c:pt idx="92580">
                  <c:v>92.580000000000041</c:v>
                </c:pt>
                <c:pt idx="92581">
                  <c:v>92.581000000000017</c:v>
                </c:pt>
                <c:pt idx="92582">
                  <c:v>92.581999999999994</c:v>
                </c:pt>
                <c:pt idx="92583">
                  <c:v>92.583000000000027</c:v>
                </c:pt>
                <c:pt idx="92584">
                  <c:v>92.584000000000003</c:v>
                </c:pt>
                <c:pt idx="92585">
                  <c:v>92.585000000000036</c:v>
                </c:pt>
                <c:pt idx="92586">
                  <c:v>92.586000000000013</c:v>
                </c:pt>
                <c:pt idx="92587">
                  <c:v>92.587000000000046</c:v>
                </c:pt>
                <c:pt idx="92588">
                  <c:v>92.588000000000022</c:v>
                </c:pt>
                <c:pt idx="92589">
                  <c:v>92.588999999999999</c:v>
                </c:pt>
                <c:pt idx="92590">
                  <c:v>92.590000000000032</c:v>
                </c:pt>
                <c:pt idx="92591">
                  <c:v>92.591000000000008</c:v>
                </c:pt>
                <c:pt idx="92592">
                  <c:v>92.592000000000041</c:v>
                </c:pt>
                <c:pt idx="92593">
                  <c:v>92.593000000000018</c:v>
                </c:pt>
                <c:pt idx="92594">
                  <c:v>92.593999999999994</c:v>
                </c:pt>
                <c:pt idx="92595">
                  <c:v>92.595000000000027</c:v>
                </c:pt>
                <c:pt idx="92596">
                  <c:v>92.596000000000004</c:v>
                </c:pt>
                <c:pt idx="92597">
                  <c:v>92.597000000000037</c:v>
                </c:pt>
                <c:pt idx="92598">
                  <c:v>92.598000000000013</c:v>
                </c:pt>
                <c:pt idx="92599">
                  <c:v>92.599000000000046</c:v>
                </c:pt>
                <c:pt idx="92600">
                  <c:v>92.600000000000023</c:v>
                </c:pt>
                <c:pt idx="92601">
                  <c:v>92.600999999999999</c:v>
                </c:pt>
                <c:pt idx="92602">
                  <c:v>92.602000000000032</c:v>
                </c:pt>
                <c:pt idx="92603">
                  <c:v>92.603000000000009</c:v>
                </c:pt>
                <c:pt idx="92604">
                  <c:v>92.604000000000042</c:v>
                </c:pt>
                <c:pt idx="92605">
                  <c:v>92.605000000000018</c:v>
                </c:pt>
                <c:pt idx="92606">
                  <c:v>92.605999999999995</c:v>
                </c:pt>
                <c:pt idx="92607">
                  <c:v>92.607000000000028</c:v>
                </c:pt>
                <c:pt idx="92608">
                  <c:v>92.608000000000004</c:v>
                </c:pt>
                <c:pt idx="92609">
                  <c:v>92.609000000000037</c:v>
                </c:pt>
                <c:pt idx="92610">
                  <c:v>92.610000000000014</c:v>
                </c:pt>
                <c:pt idx="92611">
                  <c:v>92.61099999999999</c:v>
                </c:pt>
                <c:pt idx="92612">
                  <c:v>92.612000000000023</c:v>
                </c:pt>
                <c:pt idx="92613">
                  <c:v>92.613</c:v>
                </c:pt>
                <c:pt idx="92614">
                  <c:v>92.614000000000033</c:v>
                </c:pt>
                <c:pt idx="92615">
                  <c:v>92.615000000000009</c:v>
                </c:pt>
                <c:pt idx="92616">
                  <c:v>92.616000000000042</c:v>
                </c:pt>
                <c:pt idx="92617">
                  <c:v>92.617000000000019</c:v>
                </c:pt>
                <c:pt idx="92618">
                  <c:v>92.617999999999995</c:v>
                </c:pt>
                <c:pt idx="92619">
                  <c:v>92.619000000000028</c:v>
                </c:pt>
                <c:pt idx="92620">
                  <c:v>92.62</c:v>
                </c:pt>
                <c:pt idx="92621">
                  <c:v>92.621000000000038</c:v>
                </c:pt>
                <c:pt idx="92622">
                  <c:v>92.622000000000014</c:v>
                </c:pt>
                <c:pt idx="92623">
                  <c:v>92.62299999999999</c:v>
                </c:pt>
                <c:pt idx="92624">
                  <c:v>92.624000000000024</c:v>
                </c:pt>
                <c:pt idx="92625">
                  <c:v>92.625</c:v>
                </c:pt>
                <c:pt idx="92626">
                  <c:v>92.626000000000033</c:v>
                </c:pt>
                <c:pt idx="92627">
                  <c:v>92.62700000000001</c:v>
                </c:pt>
                <c:pt idx="92628">
                  <c:v>92.628000000000043</c:v>
                </c:pt>
                <c:pt idx="92629">
                  <c:v>92.629000000000019</c:v>
                </c:pt>
                <c:pt idx="92630">
                  <c:v>92.63</c:v>
                </c:pt>
                <c:pt idx="92631">
                  <c:v>92.631000000000029</c:v>
                </c:pt>
                <c:pt idx="92632">
                  <c:v>92.632000000000005</c:v>
                </c:pt>
                <c:pt idx="92633">
                  <c:v>92.633000000000038</c:v>
                </c:pt>
                <c:pt idx="92634">
                  <c:v>92.634000000000015</c:v>
                </c:pt>
                <c:pt idx="92635">
                  <c:v>92.634999999999991</c:v>
                </c:pt>
                <c:pt idx="92636">
                  <c:v>92.636000000000024</c:v>
                </c:pt>
                <c:pt idx="92637">
                  <c:v>92.637</c:v>
                </c:pt>
                <c:pt idx="92638">
                  <c:v>92.638000000000034</c:v>
                </c:pt>
                <c:pt idx="92639">
                  <c:v>92.63900000000001</c:v>
                </c:pt>
                <c:pt idx="92640">
                  <c:v>92.640000000000043</c:v>
                </c:pt>
                <c:pt idx="92641">
                  <c:v>92.64100000000002</c:v>
                </c:pt>
                <c:pt idx="92642">
                  <c:v>92.641999999999996</c:v>
                </c:pt>
                <c:pt idx="92643">
                  <c:v>92.643000000000029</c:v>
                </c:pt>
                <c:pt idx="92644">
                  <c:v>92.644000000000005</c:v>
                </c:pt>
                <c:pt idx="92645">
                  <c:v>92.645000000000039</c:v>
                </c:pt>
                <c:pt idx="92646">
                  <c:v>92.646000000000015</c:v>
                </c:pt>
                <c:pt idx="92647">
                  <c:v>92.646999999999991</c:v>
                </c:pt>
                <c:pt idx="92648">
                  <c:v>92.648000000000025</c:v>
                </c:pt>
                <c:pt idx="92649">
                  <c:v>92.649000000000001</c:v>
                </c:pt>
                <c:pt idx="92650">
                  <c:v>92.650000000000034</c:v>
                </c:pt>
                <c:pt idx="92651">
                  <c:v>92.65100000000001</c:v>
                </c:pt>
                <c:pt idx="92652">
                  <c:v>92.652000000000044</c:v>
                </c:pt>
                <c:pt idx="92653">
                  <c:v>92.65300000000002</c:v>
                </c:pt>
                <c:pt idx="92654">
                  <c:v>92.653999999999996</c:v>
                </c:pt>
                <c:pt idx="92655">
                  <c:v>92.65500000000003</c:v>
                </c:pt>
                <c:pt idx="92656">
                  <c:v>92.656000000000006</c:v>
                </c:pt>
                <c:pt idx="92657">
                  <c:v>92.657000000000039</c:v>
                </c:pt>
                <c:pt idx="92658">
                  <c:v>92.658000000000015</c:v>
                </c:pt>
                <c:pt idx="92659">
                  <c:v>92.658999999999992</c:v>
                </c:pt>
                <c:pt idx="92660">
                  <c:v>92.660000000000025</c:v>
                </c:pt>
                <c:pt idx="92661">
                  <c:v>92.661000000000001</c:v>
                </c:pt>
                <c:pt idx="92662">
                  <c:v>92.662000000000035</c:v>
                </c:pt>
                <c:pt idx="92663">
                  <c:v>92.663000000000011</c:v>
                </c:pt>
                <c:pt idx="92664">
                  <c:v>92.664000000000044</c:v>
                </c:pt>
                <c:pt idx="92665">
                  <c:v>92.66500000000002</c:v>
                </c:pt>
                <c:pt idx="92666">
                  <c:v>92.665999999999997</c:v>
                </c:pt>
                <c:pt idx="92667">
                  <c:v>92.66700000000003</c:v>
                </c:pt>
                <c:pt idx="92668">
                  <c:v>92.668000000000006</c:v>
                </c:pt>
                <c:pt idx="92669">
                  <c:v>92.66900000000004</c:v>
                </c:pt>
                <c:pt idx="92670">
                  <c:v>92.670000000000016</c:v>
                </c:pt>
                <c:pt idx="92671">
                  <c:v>92.670999999999992</c:v>
                </c:pt>
                <c:pt idx="92672">
                  <c:v>92.672000000000025</c:v>
                </c:pt>
                <c:pt idx="92673">
                  <c:v>92.673000000000002</c:v>
                </c:pt>
                <c:pt idx="92674">
                  <c:v>92.674000000000035</c:v>
                </c:pt>
                <c:pt idx="92675">
                  <c:v>92.675000000000011</c:v>
                </c:pt>
                <c:pt idx="92676">
                  <c:v>92.676000000000045</c:v>
                </c:pt>
                <c:pt idx="92677">
                  <c:v>92.677000000000021</c:v>
                </c:pt>
                <c:pt idx="92678">
                  <c:v>92.677999999999997</c:v>
                </c:pt>
                <c:pt idx="92679">
                  <c:v>92.67900000000003</c:v>
                </c:pt>
                <c:pt idx="92680">
                  <c:v>92.68</c:v>
                </c:pt>
                <c:pt idx="92681">
                  <c:v>92.68100000000004</c:v>
                </c:pt>
                <c:pt idx="92682">
                  <c:v>92.682000000000016</c:v>
                </c:pt>
                <c:pt idx="92683">
                  <c:v>92.682999999999993</c:v>
                </c:pt>
                <c:pt idx="92684">
                  <c:v>92.684000000000026</c:v>
                </c:pt>
                <c:pt idx="92685">
                  <c:v>92.685000000000002</c:v>
                </c:pt>
                <c:pt idx="92686">
                  <c:v>92.686000000000035</c:v>
                </c:pt>
                <c:pt idx="92687">
                  <c:v>92.687000000000012</c:v>
                </c:pt>
                <c:pt idx="92688">
                  <c:v>92.688000000000045</c:v>
                </c:pt>
                <c:pt idx="92689">
                  <c:v>92.689000000000021</c:v>
                </c:pt>
                <c:pt idx="92690">
                  <c:v>92.69</c:v>
                </c:pt>
                <c:pt idx="92691">
                  <c:v>92.691000000000031</c:v>
                </c:pt>
                <c:pt idx="92692">
                  <c:v>92.692000000000007</c:v>
                </c:pt>
                <c:pt idx="92693">
                  <c:v>92.69300000000004</c:v>
                </c:pt>
                <c:pt idx="92694">
                  <c:v>92.694000000000017</c:v>
                </c:pt>
                <c:pt idx="92695">
                  <c:v>92.694999999999993</c:v>
                </c:pt>
                <c:pt idx="92696">
                  <c:v>92.696000000000026</c:v>
                </c:pt>
                <c:pt idx="92697">
                  <c:v>92.697000000000003</c:v>
                </c:pt>
                <c:pt idx="92698">
                  <c:v>92.698000000000036</c:v>
                </c:pt>
                <c:pt idx="92699">
                  <c:v>92.699000000000012</c:v>
                </c:pt>
                <c:pt idx="92700">
                  <c:v>92.700000000000045</c:v>
                </c:pt>
                <c:pt idx="92701">
                  <c:v>92.701000000000022</c:v>
                </c:pt>
                <c:pt idx="92702">
                  <c:v>92.701999999999998</c:v>
                </c:pt>
                <c:pt idx="92703">
                  <c:v>92.703000000000031</c:v>
                </c:pt>
                <c:pt idx="92704">
                  <c:v>92.704000000000008</c:v>
                </c:pt>
                <c:pt idx="92705">
                  <c:v>92.705000000000041</c:v>
                </c:pt>
                <c:pt idx="92706">
                  <c:v>92.706000000000017</c:v>
                </c:pt>
                <c:pt idx="92707">
                  <c:v>92.706999999999994</c:v>
                </c:pt>
                <c:pt idx="92708">
                  <c:v>92.708000000000027</c:v>
                </c:pt>
                <c:pt idx="92709">
                  <c:v>92.709000000000003</c:v>
                </c:pt>
                <c:pt idx="92710">
                  <c:v>92.710000000000036</c:v>
                </c:pt>
                <c:pt idx="92711">
                  <c:v>92.711000000000013</c:v>
                </c:pt>
                <c:pt idx="92712">
                  <c:v>92.712000000000046</c:v>
                </c:pt>
                <c:pt idx="92713">
                  <c:v>92.713000000000022</c:v>
                </c:pt>
                <c:pt idx="92714">
                  <c:v>92.713999999999999</c:v>
                </c:pt>
                <c:pt idx="92715">
                  <c:v>92.715000000000032</c:v>
                </c:pt>
                <c:pt idx="92716">
                  <c:v>92.716000000000008</c:v>
                </c:pt>
                <c:pt idx="92717">
                  <c:v>92.717000000000041</c:v>
                </c:pt>
                <c:pt idx="92718">
                  <c:v>92.718000000000018</c:v>
                </c:pt>
                <c:pt idx="92719">
                  <c:v>92.718999999999994</c:v>
                </c:pt>
                <c:pt idx="92720">
                  <c:v>92.720000000000027</c:v>
                </c:pt>
                <c:pt idx="92721">
                  <c:v>92.721000000000004</c:v>
                </c:pt>
                <c:pt idx="92722">
                  <c:v>92.722000000000037</c:v>
                </c:pt>
                <c:pt idx="92723">
                  <c:v>92.723000000000013</c:v>
                </c:pt>
                <c:pt idx="92724">
                  <c:v>92.724000000000046</c:v>
                </c:pt>
                <c:pt idx="92725">
                  <c:v>92.725000000000023</c:v>
                </c:pt>
                <c:pt idx="92726">
                  <c:v>92.725999999999999</c:v>
                </c:pt>
                <c:pt idx="92727">
                  <c:v>92.727000000000032</c:v>
                </c:pt>
                <c:pt idx="92728">
                  <c:v>92.728000000000009</c:v>
                </c:pt>
                <c:pt idx="92729">
                  <c:v>92.729000000000042</c:v>
                </c:pt>
                <c:pt idx="92730">
                  <c:v>92.730000000000018</c:v>
                </c:pt>
                <c:pt idx="92731">
                  <c:v>92.730999999999995</c:v>
                </c:pt>
                <c:pt idx="92732">
                  <c:v>92.732000000000028</c:v>
                </c:pt>
                <c:pt idx="92733">
                  <c:v>92.733000000000004</c:v>
                </c:pt>
                <c:pt idx="92734">
                  <c:v>92.734000000000037</c:v>
                </c:pt>
                <c:pt idx="92735">
                  <c:v>92.735000000000014</c:v>
                </c:pt>
                <c:pt idx="92736">
                  <c:v>92.73599999999999</c:v>
                </c:pt>
                <c:pt idx="92737">
                  <c:v>92.737000000000023</c:v>
                </c:pt>
                <c:pt idx="92738">
                  <c:v>92.738</c:v>
                </c:pt>
                <c:pt idx="92739">
                  <c:v>92.739000000000033</c:v>
                </c:pt>
                <c:pt idx="92740">
                  <c:v>92.740000000000009</c:v>
                </c:pt>
                <c:pt idx="92741">
                  <c:v>92.741000000000042</c:v>
                </c:pt>
                <c:pt idx="92742">
                  <c:v>92.742000000000019</c:v>
                </c:pt>
                <c:pt idx="92743">
                  <c:v>92.742999999999995</c:v>
                </c:pt>
                <c:pt idx="92744">
                  <c:v>92.744000000000028</c:v>
                </c:pt>
                <c:pt idx="92745">
                  <c:v>92.745000000000005</c:v>
                </c:pt>
                <c:pt idx="92746">
                  <c:v>92.746000000000038</c:v>
                </c:pt>
                <c:pt idx="92747">
                  <c:v>92.747000000000014</c:v>
                </c:pt>
                <c:pt idx="92748">
                  <c:v>92.74799999999999</c:v>
                </c:pt>
                <c:pt idx="92749">
                  <c:v>92.749000000000024</c:v>
                </c:pt>
                <c:pt idx="92750">
                  <c:v>92.75</c:v>
                </c:pt>
                <c:pt idx="92751">
                  <c:v>92.751000000000033</c:v>
                </c:pt>
                <c:pt idx="92752">
                  <c:v>92.75200000000001</c:v>
                </c:pt>
                <c:pt idx="92753">
                  <c:v>92.753000000000043</c:v>
                </c:pt>
                <c:pt idx="92754">
                  <c:v>92.754000000000019</c:v>
                </c:pt>
                <c:pt idx="92755">
                  <c:v>92.754999999999995</c:v>
                </c:pt>
                <c:pt idx="92756">
                  <c:v>92.756000000000029</c:v>
                </c:pt>
                <c:pt idx="92757">
                  <c:v>92.757000000000005</c:v>
                </c:pt>
                <c:pt idx="92758">
                  <c:v>92.758000000000038</c:v>
                </c:pt>
                <c:pt idx="92759">
                  <c:v>92.759000000000015</c:v>
                </c:pt>
                <c:pt idx="92760">
                  <c:v>92.759999999999991</c:v>
                </c:pt>
                <c:pt idx="92761">
                  <c:v>92.761000000000024</c:v>
                </c:pt>
                <c:pt idx="92762">
                  <c:v>92.762</c:v>
                </c:pt>
                <c:pt idx="92763">
                  <c:v>92.763000000000034</c:v>
                </c:pt>
                <c:pt idx="92764">
                  <c:v>92.76400000000001</c:v>
                </c:pt>
                <c:pt idx="92765">
                  <c:v>92.765000000000043</c:v>
                </c:pt>
                <c:pt idx="92766">
                  <c:v>92.76600000000002</c:v>
                </c:pt>
                <c:pt idx="92767">
                  <c:v>92.766999999999996</c:v>
                </c:pt>
                <c:pt idx="92768">
                  <c:v>92.768000000000029</c:v>
                </c:pt>
                <c:pt idx="92769">
                  <c:v>92.769000000000005</c:v>
                </c:pt>
                <c:pt idx="92770">
                  <c:v>92.770000000000039</c:v>
                </c:pt>
                <c:pt idx="92771">
                  <c:v>92.771000000000015</c:v>
                </c:pt>
                <c:pt idx="92772">
                  <c:v>92.771999999999991</c:v>
                </c:pt>
                <c:pt idx="92773">
                  <c:v>92.773000000000025</c:v>
                </c:pt>
                <c:pt idx="92774">
                  <c:v>92.774000000000001</c:v>
                </c:pt>
                <c:pt idx="92775">
                  <c:v>92.775000000000034</c:v>
                </c:pt>
                <c:pt idx="92776">
                  <c:v>92.77600000000001</c:v>
                </c:pt>
                <c:pt idx="92777">
                  <c:v>92.777000000000044</c:v>
                </c:pt>
                <c:pt idx="92778">
                  <c:v>92.77800000000002</c:v>
                </c:pt>
                <c:pt idx="92779">
                  <c:v>92.778999999999996</c:v>
                </c:pt>
                <c:pt idx="92780">
                  <c:v>92.78000000000003</c:v>
                </c:pt>
                <c:pt idx="92781">
                  <c:v>92.781000000000006</c:v>
                </c:pt>
                <c:pt idx="92782">
                  <c:v>92.782000000000039</c:v>
                </c:pt>
                <c:pt idx="92783">
                  <c:v>92.783000000000015</c:v>
                </c:pt>
                <c:pt idx="92784">
                  <c:v>92.783999999999992</c:v>
                </c:pt>
                <c:pt idx="92785">
                  <c:v>92.785000000000025</c:v>
                </c:pt>
                <c:pt idx="92786">
                  <c:v>92.786000000000001</c:v>
                </c:pt>
                <c:pt idx="92787">
                  <c:v>92.787000000000035</c:v>
                </c:pt>
                <c:pt idx="92788">
                  <c:v>92.788000000000011</c:v>
                </c:pt>
                <c:pt idx="92789">
                  <c:v>92.789000000000044</c:v>
                </c:pt>
                <c:pt idx="92790">
                  <c:v>92.79000000000002</c:v>
                </c:pt>
                <c:pt idx="92791">
                  <c:v>92.790999999999997</c:v>
                </c:pt>
                <c:pt idx="92792">
                  <c:v>92.79200000000003</c:v>
                </c:pt>
                <c:pt idx="92793">
                  <c:v>92.793000000000006</c:v>
                </c:pt>
                <c:pt idx="92794">
                  <c:v>92.79400000000004</c:v>
                </c:pt>
                <c:pt idx="92795">
                  <c:v>92.795000000000016</c:v>
                </c:pt>
                <c:pt idx="92796">
                  <c:v>92.795999999999992</c:v>
                </c:pt>
                <c:pt idx="92797">
                  <c:v>92.797000000000025</c:v>
                </c:pt>
                <c:pt idx="92798">
                  <c:v>92.798000000000002</c:v>
                </c:pt>
                <c:pt idx="92799">
                  <c:v>92.799000000000035</c:v>
                </c:pt>
                <c:pt idx="92800">
                  <c:v>92.800000000000011</c:v>
                </c:pt>
                <c:pt idx="92801">
                  <c:v>92.801000000000045</c:v>
                </c:pt>
                <c:pt idx="92802">
                  <c:v>92.802000000000021</c:v>
                </c:pt>
                <c:pt idx="92803">
                  <c:v>92.802999999999997</c:v>
                </c:pt>
                <c:pt idx="92804">
                  <c:v>92.80400000000003</c:v>
                </c:pt>
                <c:pt idx="92805">
                  <c:v>92.805000000000007</c:v>
                </c:pt>
                <c:pt idx="92806">
                  <c:v>92.80600000000004</c:v>
                </c:pt>
                <c:pt idx="92807">
                  <c:v>92.807000000000016</c:v>
                </c:pt>
                <c:pt idx="92808">
                  <c:v>92.807999999999993</c:v>
                </c:pt>
                <c:pt idx="92809">
                  <c:v>92.809000000000026</c:v>
                </c:pt>
                <c:pt idx="92810">
                  <c:v>92.81</c:v>
                </c:pt>
                <c:pt idx="92811">
                  <c:v>92.811000000000035</c:v>
                </c:pt>
                <c:pt idx="92812">
                  <c:v>92.812000000000012</c:v>
                </c:pt>
                <c:pt idx="92813">
                  <c:v>92.813000000000045</c:v>
                </c:pt>
                <c:pt idx="92814">
                  <c:v>92.814000000000021</c:v>
                </c:pt>
                <c:pt idx="92815">
                  <c:v>92.814999999999998</c:v>
                </c:pt>
                <c:pt idx="92816">
                  <c:v>92.816000000000031</c:v>
                </c:pt>
                <c:pt idx="92817">
                  <c:v>92.817000000000007</c:v>
                </c:pt>
                <c:pt idx="92818">
                  <c:v>92.81800000000004</c:v>
                </c:pt>
                <c:pt idx="92819">
                  <c:v>92.819000000000017</c:v>
                </c:pt>
                <c:pt idx="92820">
                  <c:v>92.82</c:v>
                </c:pt>
                <c:pt idx="92821">
                  <c:v>92.821000000000026</c:v>
                </c:pt>
                <c:pt idx="92822">
                  <c:v>92.822000000000003</c:v>
                </c:pt>
                <c:pt idx="92823">
                  <c:v>92.823000000000036</c:v>
                </c:pt>
                <c:pt idx="92824">
                  <c:v>92.824000000000012</c:v>
                </c:pt>
                <c:pt idx="92825">
                  <c:v>92.825000000000045</c:v>
                </c:pt>
                <c:pt idx="92826">
                  <c:v>92.826000000000022</c:v>
                </c:pt>
                <c:pt idx="92827">
                  <c:v>92.826999999999998</c:v>
                </c:pt>
                <c:pt idx="92828">
                  <c:v>92.828000000000031</c:v>
                </c:pt>
                <c:pt idx="92829">
                  <c:v>92.829000000000008</c:v>
                </c:pt>
                <c:pt idx="92830">
                  <c:v>92.830000000000041</c:v>
                </c:pt>
                <c:pt idx="92831">
                  <c:v>92.831000000000017</c:v>
                </c:pt>
                <c:pt idx="92832">
                  <c:v>92.831999999999994</c:v>
                </c:pt>
                <c:pt idx="92833">
                  <c:v>92.833000000000027</c:v>
                </c:pt>
                <c:pt idx="92834">
                  <c:v>92.834000000000003</c:v>
                </c:pt>
                <c:pt idx="92835">
                  <c:v>92.835000000000036</c:v>
                </c:pt>
                <c:pt idx="92836">
                  <c:v>92.836000000000013</c:v>
                </c:pt>
                <c:pt idx="92837">
                  <c:v>92.837000000000046</c:v>
                </c:pt>
                <c:pt idx="92838">
                  <c:v>92.838000000000022</c:v>
                </c:pt>
                <c:pt idx="92839">
                  <c:v>92.838999999999999</c:v>
                </c:pt>
                <c:pt idx="92840">
                  <c:v>92.840000000000032</c:v>
                </c:pt>
                <c:pt idx="92841">
                  <c:v>92.841000000000008</c:v>
                </c:pt>
                <c:pt idx="92842">
                  <c:v>92.842000000000041</c:v>
                </c:pt>
                <c:pt idx="92843">
                  <c:v>92.843000000000018</c:v>
                </c:pt>
                <c:pt idx="92844">
                  <c:v>92.843999999999994</c:v>
                </c:pt>
                <c:pt idx="92845">
                  <c:v>92.845000000000027</c:v>
                </c:pt>
                <c:pt idx="92846">
                  <c:v>92.846000000000004</c:v>
                </c:pt>
                <c:pt idx="92847">
                  <c:v>92.847000000000037</c:v>
                </c:pt>
                <c:pt idx="92848">
                  <c:v>92.848000000000013</c:v>
                </c:pt>
                <c:pt idx="92849">
                  <c:v>92.849000000000046</c:v>
                </c:pt>
                <c:pt idx="92850">
                  <c:v>92.850000000000023</c:v>
                </c:pt>
                <c:pt idx="92851">
                  <c:v>92.850999999999999</c:v>
                </c:pt>
                <c:pt idx="92852">
                  <c:v>92.852000000000032</c:v>
                </c:pt>
                <c:pt idx="92853">
                  <c:v>92.853000000000009</c:v>
                </c:pt>
                <c:pt idx="92854">
                  <c:v>92.854000000000042</c:v>
                </c:pt>
                <c:pt idx="92855">
                  <c:v>92.855000000000018</c:v>
                </c:pt>
                <c:pt idx="92856">
                  <c:v>92.855999999999995</c:v>
                </c:pt>
                <c:pt idx="92857">
                  <c:v>92.857000000000028</c:v>
                </c:pt>
                <c:pt idx="92858">
                  <c:v>92.858000000000004</c:v>
                </c:pt>
                <c:pt idx="92859">
                  <c:v>92.859000000000037</c:v>
                </c:pt>
                <c:pt idx="92860">
                  <c:v>92.860000000000014</c:v>
                </c:pt>
                <c:pt idx="92861">
                  <c:v>92.86099999999999</c:v>
                </c:pt>
                <c:pt idx="92862">
                  <c:v>92.862000000000023</c:v>
                </c:pt>
                <c:pt idx="92863">
                  <c:v>92.863</c:v>
                </c:pt>
                <c:pt idx="92864">
                  <c:v>92.864000000000033</c:v>
                </c:pt>
                <c:pt idx="92865">
                  <c:v>92.865000000000009</c:v>
                </c:pt>
                <c:pt idx="92866">
                  <c:v>92.866000000000042</c:v>
                </c:pt>
                <c:pt idx="92867">
                  <c:v>92.867000000000019</c:v>
                </c:pt>
                <c:pt idx="92868">
                  <c:v>92.867999999999995</c:v>
                </c:pt>
                <c:pt idx="92869">
                  <c:v>92.869000000000028</c:v>
                </c:pt>
                <c:pt idx="92870">
                  <c:v>92.87</c:v>
                </c:pt>
                <c:pt idx="92871">
                  <c:v>92.871000000000038</c:v>
                </c:pt>
                <c:pt idx="92872">
                  <c:v>92.872000000000014</c:v>
                </c:pt>
                <c:pt idx="92873">
                  <c:v>92.87299999999999</c:v>
                </c:pt>
                <c:pt idx="92874">
                  <c:v>92.874000000000024</c:v>
                </c:pt>
                <c:pt idx="92875">
                  <c:v>92.875</c:v>
                </c:pt>
                <c:pt idx="92876">
                  <c:v>92.876000000000033</c:v>
                </c:pt>
                <c:pt idx="92877">
                  <c:v>92.87700000000001</c:v>
                </c:pt>
                <c:pt idx="92878">
                  <c:v>92.878000000000043</c:v>
                </c:pt>
                <c:pt idx="92879">
                  <c:v>92.879000000000019</c:v>
                </c:pt>
                <c:pt idx="92880">
                  <c:v>92.88</c:v>
                </c:pt>
                <c:pt idx="92881">
                  <c:v>92.881000000000029</c:v>
                </c:pt>
                <c:pt idx="92882">
                  <c:v>92.882000000000005</c:v>
                </c:pt>
                <c:pt idx="92883">
                  <c:v>92.883000000000038</c:v>
                </c:pt>
                <c:pt idx="92884">
                  <c:v>92.884000000000015</c:v>
                </c:pt>
                <c:pt idx="92885">
                  <c:v>92.884999999999991</c:v>
                </c:pt>
                <c:pt idx="92886">
                  <c:v>92.886000000000024</c:v>
                </c:pt>
                <c:pt idx="92887">
                  <c:v>92.887</c:v>
                </c:pt>
                <c:pt idx="92888">
                  <c:v>92.888000000000034</c:v>
                </c:pt>
                <c:pt idx="92889">
                  <c:v>92.88900000000001</c:v>
                </c:pt>
                <c:pt idx="92890">
                  <c:v>92.890000000000043</c:v>
                </c:pt>
                <c:pt idx="92891">
                  <c:v>92.89100000000002</c:v>
                </c:pt>
                <c:pt idx="92892">
                  <c:v>92.891999999999996</c:v>
                </c:pt>
                <c:pt idx="92893">
                  <c:v>92.893000000000029</c:v>
                </c:pt>
                <c:pt idx="92894">
                  <c:v>92.894000000000005</c:v>
                </c:pt>
                <c:pt idx="92895">
                  <c:v>92.895000000000039</c:v>
                </c:pt>
                <c:pt idx="92896">
                  <c:v>92.896000000000015</c:v>
                </c:pt>
                <c:pt idx="92897">
                  <c:v>92.896999999999991</c:v>
                </c:pt>
                <c:pt idx="92898">
                  <c:v>92.898000000000025</c:v>
                </c:pt>
                <c:pt idx="92899">
                  <c:v>92.899000000000001</c:v>
                </c:pt>
                <c:pt idx="92900">
                  <c:v>92.900000000000034</c:v>
                </c:pt>
                <c:pt idx="92901">
                  <c:v>92.90100000000001</c:v>
                </c:pt>
                <c:pt idx="92902">
                  <c:v>92.902000000000044</c:v>
                </c:pt>
                <c:pt idx="92903">
                  <c:v>92.90300000000002</c:v>
                </c:pt>
                <c:pt idx="92904">
                  <c:v>92.903999999999996</c:v>
                </c:pt>
                <c:pt idx="92905">
                  <c:v>92.90500000000003</c:v>
                </c:pt>
                <c:pt idx="92906">
                  <c:v>92.906000000000006</c:v>
                </c:pt>
                <c:pt idx="92907">
                  <c:v>92.907000000000039</c:v>
                </c:pt>
                <c:pt idx="92908">
                  <c:v>92.908000000000015</c:v>
                </c:pt>
                <c:pt idx="92909">
                  <c:v>92.908999999999992</c:v>
                </c:pt>
                <c:pt idx="92910">
                  <c:v>92.910000000000025</c:v>
                </c:pt>
                <c:pt idx="92911">
                  <c:v>92.911000000000001</c:v>
                </c:pt>
                <c:pt idx="92912">
                  <c:v>92.912000000000035</c:v>
                </c:pt>
                <c:pt idx="92913">
                  <c:v>92.913000000000011</c:v>
                </c:pt>
                <c:pt idx="92914">
                  <c:v>92.914000000000044</c:v>
                </c:pt>
                <c:pt idx="92915">
                  <c:v>92.91500000000002</c:v>
                </c:pt>
                <c:pt idx="92916">
                  <c:v>92.915999999999997</c:v>
                </c:pt>
                <c:pt idx="92917">
                  <c:v>92.91700000000003</c:v>
                </c:pt>
                <c:pt idx="92918">
                  <c:v>92.918000000000006</c:v>
                </c:pt>
                <c:pt idx="92919">
                  <c:v>92.91900000000004</c:v>
                </c:pt>
                <c:pt idx="92920">
                  <c:v>92.920000000000016</c:v>
                </c:pt>
                <c:pt idx="92921">
                  <c:v>92.920999999999992</c:v>
                </c:pt>
                <c:pt idx="92922">
                  <c:v>92.922000000000025</c:v>
                </c:pt>
                <c:pt idx="92923">
                  <c:v>92.923000000000002</c:v>
                </c:pt>
                <c:pt idx="92924">
                  <c:v>92.924000000000035</c:v>
                </c:pt>
                <c:pt idx="92925">
                  <c:v>92.925000000000011</c:v>
                </c:pt>
                <c:pt idx="92926">
                  <c:v>92.926000000000045</c:v>
                </c:pt>
                <c:pt idx="92927">
                  <c:v>92.927000000000021</c:v>
                </c:pt>
                <c:pt idx="92928">
                  <c:v>92.927999999999997</c:v>
                </c:pt>
                <c:pt idx="92929">
                  <c:v>92.92900000000003</c:v>
                </c:pt>
                <c:pt idx="92930">
                  <c:v>92.93</c:v>
                </c:pt>
                <c:pt idx="92931">
                  <c:v>92.93100000000004</c:v>
                </c:pt>
                <c:pt idx="92932">
                  <c:v>92.932000000000016</c:v>
                </c:pt>
                <c:pt idx="92933">
                  <c:v>92.932999999999993</c:v>
                </c:pt>
                <c:pt idx="92934">
                  <c:v>92.934000000000026</c:v>
                </c:pt>
                <c:pt idx="92935">
                  <c:v>92.935000000000002</c:v>
                </c:pt>
                <c:pt idx="92936">
                  <c:v>92.936000000000035</c:v>
                </c:pt>
                <c:pt idx="92937">
                  <c:v>92.937000000000012</c:v>
                </c:pt>
                <c:pt idx="92938">
                  <c:v>92.938000000000045</c:v>
                </c:pt>
                <c:pt idx="92939">
                  <c:v>92.939000000000021</c:v>
                </c:pt>
                <c:pt idx="92940">
                  <c:v>92.94</c:v>
                </c:pt>
                <c:pt idx="92941">
                  <c:v>92.941000000000031</c:v>
                </c:pt>
                <c:pt idx="92942">
                  <c:v>92.942000000000007</c:v>
                </c:pt>
                <c:pt idx="92943">
                  <c:v>92.94300000000004</c:v>
                </c:pt>
                <c:pt idx="92944">
                  <c:v>92.944000000000017</c:v>
                </c:pt>
                <c:pt idx="92945">
                  <c:v>92.944999999999993</c:v>
                </c:pt>
                <c:pt idx="92946">
                  <c:v>92.946000000000026</c:v>
                </c:pt>
                <c:pt idx="92947">
                  <c:v>92.947000000000003</c:v>
                </c:pt>
                <c:pt idx="92948">
                  <c:v>92.948000000000036</c:v>
                </c:pt>
                <c:pt idx="92949">
                  <c:v>92.949000000000012</c:v>
                </c:pt>
                <c:pt idx="92950">
                  <c:v>92.950000000000045</c:v>
                </c:pt>
                <c:pt idx="92951">
                  <c:v>92.951000000000022</c:v>
                </c:pt>
                <c:pt idx="92952">
                  <c:v>92.951999999999998</c:v>
                </c:pt>
                <c:pt idx="92953">
                  <c:v>92.953000000000031</c:v>
                </c:pt>
                <c:pt idx="92954">
                  <c:v>92.954000000000008</c:v>
                </c:pt>
                <c:pt idx="92955">
                  <c:v>92.955000000000041</c:v>
                </c:pt>
                <c:pt idx="92956">
                  <c:v>92.956000000000017</c:v>
                </c:pt>
                <c:pt idx="92957">
                  <c:v>92.956999999999994</c:v>
                </c:pt>
                <c:pt idx="92958">
                  <c:v>92.958000000000027</c:v>
                </c:pt>
                <c:pt idx="92959">
                  <c:v>92.959000000000003</c:v>
                </c:pt>
                <c:pt idx="92960">
                  <c:v>92.960000000000036</c:v>
                </c:pt>
                <c:pt idx="92961">
                  <c:v>92.961000000000013</c:v>
                </c:pt>
                <c:pt idx="92962">
                  <c:v>92.962000000000046</c:v>
                </c:pt>
                <c:pt idx="92963">
                  <c:v>92.963000000000022</c:v>
                </c:pt>
                <c:pt idx="92964">
                  <c:v>92.963999999999999</c:v>
                </c:pt>
                <c:pt idx="92965">
                  <c:v>92.965000000000032</c:v>
                </c:pt>
                <c:pt idx="92966">
                  <c:v>92.966000000000008</c:v>
                </c:pt>
                <c:pt idx="92967">
                  <c:v>92.967000000000041</c:v>
                </c:pt>
                <c:pt idx="92968">
                  <c:v>92.968000000000018</c:v>
                </c:pt>
                <c:pt idx="92969">
                  <c:v>92.968999999999994</c:v>
                </c:pt>
                <c:pt idx="92970">
                  <c:v>92.970000000000027</c:v>
                </c:pt>
                <c:pt idx="92971">
                  <c:v>92.971000000000004</c:v>
                </c:pt>
                <c:pt idx="92972">
                  <c:v>92.972000000000037</c:v>
                </c:pt>
                <c:pt idx="92973">
                  <c:v>92.973000000000013</c:v>
                </c:pt>
                <c:pt idx="92974">
                  <c:v>92.974000000000046</c:v>
                </c:pt>
                <c:pt idx="92975">
                  <c:v>92.975000000000023</c:v>
                </c:pt>
                <c:pt idx="92976">
                  <c:v>92.975999999999999</c:v>
                </c:pt>
                <c:pt idx="92977">
                  <c:v>92.977000000000032</c:v>
                </c:pt>
                <c:pt idx="92978">
                  <c:v>92.978000000000009</c:v>
                </c:pt>
                <c:pt idx="92979">
                  <c:v>92.979000000000042</c:v>
                </c:pt>
                <c:pt idx="92980">
                  <c:v>92.980000000000018</c:v>
                </c:pt>
                <c:pt idx="92981">
                  <c:v>92.980999999999995</c:v>
                </c:pt>
                <c:pt idx="92982">
                  <c:v>92.982000000000028</c:v>
                </c:pt>
                <c:pt idx="92983">
                  <c:v>92.983000000000004</c:v>
                </c:pt>
                <c:pt idx="92984">
                  <c:v>92.984000000000037</c:v>
                </c:pt>
                <c:pt idx="92985">
                  <c:v>92.985000000000014</c:v>
                </c:pt>
                <c:pt idx="92986">
                  <c:v>92.98599999999999</c:v>
                </c:pt>
                <c:pt idx="92987">
                  <c:v>92.987000000000023</c:v>
                </c:pt>
                <c:pt idx="92988">
                  <c:v>92.988</c:v>
                </c:pt>
                <c:pt idx="92989">
                  <c:v>92.989000000000033</c:v>
                </c:pt>
                <c:pt idx="92990">
                  <c:v>92.990000000000009</c:v>
                </c:pt>
                <c:pt idx="92991">
                  <c:v>92.991000000000042</c:v>
                </c:pt>
                <c:pt idx="92992">
                  <c:v>92.992000000000019</c:v>
                </c:pt>
                <c:pt idx="92993">
                  <c:v>92.992999999999995</c:v>
                </c:pt>
                <c:pt idx="92994">
                  <c:v>92.994000000000028</c:v>
                </c:pt>
                <c:pt idx="92995">
                  <c:v>92.995000000000005</c:v>
                </c:pt>
                <c:pt idx="92996">
                  <c:v>92.996000000000038</c:v>
                </c:pt>
                <c:pt idx="92997">
                  <c:v>92.997000000000014</c:v>
                </c:pt>
                <c:pt idx="92998">
                  <c:v>92.99799999999999</c:v>
                </c:pt>
                <c:pt idx="92999">
                  <c:v>92.999000000000024</c:v>
                </c:pt>
                <c:pt idx="93000">
                  <c:v>93</c:v>
                </c:pt>
                <c:pt idx="93001">
                  <c:v>93.001000000000033</c:v>
                </c:pt>
                <c:pt idx="93002">
                  <c:v>93.00200000000001</c:v>
                </c:pt>
                <c:pt idx="93003">
                  <c:v>93.003000000000043</c:v>
                </c:pt>
                <c:pt idx="93004">
                  <c:v>93.004000000000019</c:v>
                </c:pt>
                <c:pt idx="93005">
                  <c:v>93.004999999999995</c:v>
                </c:pt>
                <c:pt idx="93006">
                  <c:v>93.006000000000029</c:v>
                </c:pt>
                <c:pt idx="93007">
                  <c:v>93.007000000000005</c:v>
                </c:pt>
                <c:pt idx="93008">
                  <c:v>93.008000000000038</c:v>
                </c:pt>
                <c:pt idx="93009">
                  <c:v>93.009000000000015</c:v>
                </c:pt>
                <c:pt idx="93010">
                  <c:v>93.009999999999991</c:v>
                </c:pt>
                <c:pt idx="93011">
                  <c:v>93.011000000000024</c:v>
                </c:pt>
                <c:pt idx="93012">
                  <c:v>93.012</c:v>
                </c:pt>
                <c:pt idx="93013">
                  <c:v>93.013000000000034</c:v>
                </c:pt>
                <c:pt idx="93014">
                  <c:v>93.01400000000001</c:v>
                </c:pt>
                <c:pt idx="93015">
                  <c:v>93.015000000000043</c:v>
                </c:pt>
                <c:pt idx="93016">
                  <c:v>93.01600000000002</c:v>
                </c:pt>
                <c:pt idx="93017">
                  <c:v>93.016999999999996</c:v>
                </c:pt>
                <c:pt idx="93018">
                  <c:v>93.018000000000029</c:v>
                </c:pt>
                <c:pt idx="93019">
                  <c:v>93.019000000000005</c:v>
                </c:pt>
                <c:pt idx="93020">
                  <c:v>93.020000000000039</c:v>
                </c:pt>
                <c:pt idx="93021">
                  <c:v>93.021000000000015</c:v>
                </c:pt>
                <c:pt idx="93022">
                  <c:v>93.021999999999991</c:v>
                </c:pt>
                <c:pt idx="93023">
                  <c:v>93.023000000000025</c:v>
                </c:pt>
                <c:pt idx="93024">
                  <c:v>93.024000000000001</c:v>
                </c:pt>
                <c:pt idx="93025">
                  <c:v>93.025000000000034</c:v>
                </c:pt>
                <c:pt idx="93026">
                  <c:v>93.02600000000001</c:v>
                </c:pt>
                <c:pt idx="93027">
                  <c:v>93.027000000000044</c:v>
                </c:pt>
                <c:pt idx="93028">
                  <c:v>93.02800000000002</c:v>
                </c:pt>
                <c:pt idx="93029">
                  <c:v>93.028999999999996</c:v>
                </c:pt>
                <c:pt idx="93030">
                  <c:v>93.03000000000003</c:v>
                </c:pt>
                <c:pt idx="93031">
                  <c:v>93.031000000000006</c:v>
                </c:pt>
                <c:pt idx="93032">
                  <c:v>93.032000000000039</c:v>
                </c:pt>
                <c:pt idx="93033">
                  <c:v>93.033000000000015</c:v>
                </c:pt>
                <c:pt idx="93034">
                  <c:v>93.033999999999992</c:v>
                </c:pt>
                <c:pt idx="93035">
                  <c:v>93.035000000000025</c:v>
                </c:pt>
                <c:pt idx="93036">
                  <c:v>93.036000000000001</c:v>
                </c:pt>
                <c:pt idx="93037">
                  <c:v>93.037000000000035</c:v>
                </c:pt>
                <c:pt idx="93038">
                  <c:v>93.038000000000011</c:v>
                </c:pt>
                <c:pt idx="93039">
                  <c:v>93.039000000000044</c:v>
                </c:pt>
                <c:pt idx="93040">
                  <c:v>93.04000000000002</c:v>
                </c:pt>
                <c:pt idx="93041">
                  <c:v>93.040999999999997</c:v>
                </c:pt>
                <c:pt idx="93042">
                  <c:v>93.04200000000003</c:v>
                </c:pt>
                <c:pt idx="93043">
                  <c:v>93.043000000000006</c:v>
                </c:pt>
                <c:pt idx="93044">
                  <c:v>93.04400000000004</c:v>
                </c:pt>
                <c:pt idx="93045">
                  <c:v>93.045000000000016</c:v>
                </c:pt>
                <c:pt idx="93046">
                  <c:v>93.045999999999992</c:v>
                </c:pt>
                <c:pt idx="93047">
                  <c:v>93.047000000000025</c:v>
                </c:pt>
                <c:pt idx="93048">
                  <c:v>93.048000000000002</c:v>
                </c:pt>
                <c:pt idx="93049">
                  <c:v>93.049000000000035</c:v>
                </c:pt>
                <c:pt idx="93050">
                  <c:v>93.050000000000011</c:v>
                </c:pt>
                <c:pt idx="93051">
                  <c:v>93.051000000000045</c:v>
                </c:pt>
                <c:pt idx="93052">
                  <c:v>93.052000000000021</c:v>
                </c:pt>
                <c:pt idx="93053">
                  <c:v>93.052999999999997</c:v>
                </c:pt>
                <c:pt idx="93054">
                  <c:v>93.05400000000003</c:v>
                </c:pt>
                <c:pt idx="93055">
                  <c:v>93.055000000000007</c:v>
                </c:pt>
                <c:pt idx="93056">
                  <c:v>93.05600000000004</c:v>
                </c:pt>
                <c:pt idx="93057">
                  <c:v>93.057000000000016</c:v>
                </c:pt>
                <c:pt idx="93058">
                  <c:v>93.057999999999993</c:v>
                </c:pt>
                <c:pt idx="93059">
                  <c:v>93.059000000000026</c:v>
                </c:pt>
                <c:pt idx="93060">
                  <c:v>93.06</c:v>
                </c:pt>
                <c:pt idx="93061">
                  <c:v>93.061000000000035</c:v>
                </c:pt>
                <c:pt idx="93062">
                  <c:v>93.062000000000012</c:v>
                </c:pt>
                <c:pt idx="93063">
                  <c:v>93.063000000000045</c:v>
                </c:pt>
                <c:pt idx="93064">
                  <c:v>93.064000000000021</c:v>
                </c:pt>
                <c:pt idx="93065">
                  <c:v>93.064999999999998</c:v>
                </c:pt>
                <c:pt idx="93066">
                  <c:v>93.066000000000031</c:v>
                </c:pt>
                <c:pt idx="93067">
                  <c:v>93.067000000000007</c:v>
                </c:pt>
                <c:pt idx="93068">
                  <c:v>93.06800000000004</c:v>
                </c:pt>
                <c:pt idx="93069">
                  <c:v>93.069000000000017</c:v>
                </c:pt>
                <c:pt idx="93070">
                  <c:v>93.07</c:v>
                </c:pt>
                <c:pt idx="93071">
                  <c:v>93.071000000000026</c:v>
                </c:pt>
                <c:pt idx="93072">
                  <c:v>93.072000000000003</c:v>
                </c:pt>
                <c:pt idx="93073">
                  <c:v>93.073000000000036</c:v>
                </c:pt>
                <c:pt idx="93074">
                  <c:v>93.074000000000012</c:v>
                </c:pt>
                <c:pt idx="93075">
                  <c:v>93.075000000000045</c:v>
                </c:pt>
                <c:pt idx="93076">
                  <c:v>93.076000000000022</c:v>
                </c:pt>
                <c:pt idx="93077">
                  <c:v>93.076999999999998</c:v>
                </c:pt>
                <c:pt idx="93078">
                  <c:v>93.078000000000031</c:v>
                </c:pt>
                <c:pt idx="93079">
                  <c:v>93.079000000000008</c:v>
                </c:pt>
                <c:pt idx="93080">
                  <c:v>93.080000000000041</c:v>
                </c:pt>
                <c:pt idx="93081">
                  <c:v>93.081000000000017</c:v>
                </c:pt>
                <c:pt idx="93082">
                  <c:v>93.081999999999994</c:v>
                </c:pt>
                <c:pt idx="93083">
                  <c:v>93.083000000000027</c:v>
                </c:pt>
                <c:pt idx="93084">
                  <c:v>93.084000000000003</c:v>
                </c:pt>
                <c:pt idx="93085">
                  <c:v>93.085000000000036</c:v>
                </c:pt>
                <c:pt idx="93086">
                  <c:v>93.086000000000013</c:v>
                </c:pt>
                <c:pt idx="93087">
                  <c:v>93.087000000000046</c:v>
                </c:pt>
                <c:pt idx="93088">
                  <c:v>93.088000000000022</c:v>
                </c:pt>
                <c:pt idx="93089">
                  <c:v>93.088999999999999</c:v>
                </c:pt>
                <c:pt idx="93090">
                  <c:v>93.090000000000032</c:v>
                </c:pt>
                <c:pt idx="93091">
                  <c:v>93.091000000000008</c:v>
                </c:pt>
                <c:pt idx="93092">
                  <c:v>93.092000000000041</c:v>
                </c:pt>
                <c:pt idx="93093">
                  <c:v>93.093000000000018</c:v>
                </c:pt>
                <c:pt idx="93094">
                  <c:v>93.093999999999994</c:v>
                </c:pt>
                <c:pt idx="93095">
                  <c:v>93.095000000000027</c:v>
                </c:pt>
                <c:pt idx="93096">
                  <c:v>93.096000000000004</c:v>
                </c:pt>
                <c:pt idx="93097">
                  <c:v>93.097000000000037</c:v>
                </c:pt>
                <c:pt idx="93098">
                  <c:v>93.098000000000013</c:v>
                </c:pt>
                <c:pt idx="93099">
                  <c:v>93.099000000000046</c:v>
                </c:pt>
                <c:pt idx="93100">
                  <c:v>93.100000000000023</c:v>
                </c:pt>
                <c:pt idx="93101">
                  <c:v>93.100999999999999</c:v>
                </c:pt>
                <c:pt idx="93102">
                  <c:v>93.102000000000032</c:v>
                </c:pt>
                <c:pt idx="93103">
                  <c:v>93.103000000000009</c:v>
                </c:pt>
                <c:pt idx="93104">
                  <c:v>93.104000000000042</c:v>
                </c:pt>
                <c:pt idx="93105">
                  <c:v>93.105000000000018</c:v>
                </c:pt>
                <c:pt idx="93106">
                  <c:v>93.105999999999995</c:v>
                </c:pt>
                <c:pt idx="93107">
                  <c:v>93.107000000000028</c:v>
                </c:pt>
                <c:pt idx="93108">
                  <c:v>93.108000000000004</c:v>
                </c:pt>
                <c:pt idx="93109">
                  <c:v>93.109000000000037</c:v>
                </c:pt>
                <c:pt idx="93110">
                  <c:v>93.110000000000014</c:v>
                </c:pt>
                <c:pt idx="93111">
                  <c:v>93.11099999999999</c:v>
                </c:pt>
                <c:pt idx="93112">
                  <c:v>93.112000000000023</c:v>
                </c:pt>
                <c:pt idx="93113">
                  <c:v>93.113</c:v>
                </c:pt>
                <c:pt idx="93114">
                  <c:v>93.114000000000033</c:v>
                </c:pt>
                <c:pt idx="93115">
                  <c:v>93.115000000000009</c:v>
                </c:pt>
                <c:pt idx="93116">
                  <c:v>93.116000000000042</c:v>
                </c:pt>
                <c:pt idx="93117">
                  <c:v>93.117000000000019</c:v>
                </c:pt>
                <c:pt idx="93118">
                  <c:v>93.117999999999995</c:v>
                </c:pt>
                <c:pt idx="93119">
                  <c:v>93.119000000000028</c:v>
                </c:pt>
                <c:pt idx="93120">
                  <c:v>93.12</c:v>
                </c:pt>
                <c:pt idx="93121">
                  <c:v>93.121000000000038</c:v>
                </c:pt>
                <c:pt idx="93122">
                  <c:v>93.122000000000014</c:v>
                </c:pt>
                <c:pt idx="93123">
                  <c:v>93.12299999999999</c:v>
                </c:pt>
                <c:pt idx="93124">
                  <c:v>93.124000000000024</c:v>
                </c:pt>
                <c:pt idx="93125">
                  <c:v>93.125</c:v>
                </c:pt>
                <c:pt idx="93126">
                  <c:v>93.126000000000033</c:v>
                </c:pt>
                <c:pt idx="93127">
                  <c:v>93.12700000000001</c:v>
                </c:pt>
                <c:pt idx="93128">
                  <c:v>93.128000000000043</c:v>
                </c:pt>
                <c:pt idx="93129">
                  <c:v>93.129000000000019</c:v>
                </c:pt>
                <c:pt idx="93130">
                  <c:v>93.13</c:v>
                </c:pt>
                <c:pt idx="93131">
                  <c:v>93.131000000000029</c:v>
                </c:pt>
                <c:pt idx="93132">
                  <c:v>93.132000000000005</c:v>
                </c:pt>
                <c:pt idx="93133">
                  <c:v>93.133000000000038</c:v>
                </c:pt>
                <c:pt idx="93134">
                  <c:v>93.134000000000015</c:v>
                </c:pt>
                <c:pt idx="93135">
                  <c:v>93.134999999999991</c:v>
                </c:pt>
                <c:pt idx="93136">
                  <c:v>93.136000000000024</c:v>
                </c:pt>
                <c:pt idx="93137">
                  <c:v>93.137</c:v>
                </c:pt>
                <c:pt idx="93138">
                  <c:v>93.138000000000034</c:v>
                </c:pt>
                <c:pt idx="93139">
                  <c:v>93.13900000000001</c:v>
                </c:pt>
                <c:pt idx="93140">
                  <c:v>93.140000000000043</c:v>
                </c:pt>
                <c:pt idx="93141">
                  <c:v>93.14100000000002</c:v>
                </c:pt>
                <c:pt idx="93142">
                  <c:v>93.141999999999996</c:v>
                </c:pt>
                <c:pt idx="93143">
                  <c:v>93.143000000000029</c:v>
                </c:pt>
                <c:pt idx="93144">
                  <c:v>93.144000000000005</c:v>
                </c:pt>
                <c:pt idx="93145">
                  <c:v>93.145000000000039</c:v>
                </c:pt>
                <c:pt idx="93146">
                  <c:v>93.146000000000015</c:v>
                </c:pt>
                <c:pt idx="93147">
                  <c:v>93.146999999999991</c:v>
                </c:pt>
                <c:pt idx="93148">
                  <c:v>93.148000000000025</c:v>
                </c:pt>
                <c:pt idx="93149">
                  <c:v>93.149000000000001</c:v>
                </c:pt>
                <c:pt idx="93150">
                  <c:v>93.150000000000034</c:v>
                </c:pt>
                <c:pt idx="93151">
                  <c:v>93.15100000000001</c:v>
                </c:pt>
                <c:pt idx="93152">
                  <c:v>93.152000000000044</c:v>
                </c:pt>
                <c:pt idx="93153">
                  <c:v>93.15300000000002</c:v>
                </c:pt>
                <c:pt idx="93154">
                  <c:v>93.153999999999996</c:v>
                </c:pt>
                <c:pt idx="93155">
                  <c:v>93.15500000000003</c:v>
                </c:pt>
                <c:pt idx="93156">
                  <c:v>93.156000000000006</c:v>
                </c:pt>
                <c:pt idx="93157">
                  <c:v>93.157000000000039</c:v>
                </c:pt>
                <c:pt idx="93158">
                  <c:v>93.158000000000015</c:v>
                </c:pt>
                <c:pt idx="93159">
                  <c:v>93.158999999999992</c:v>
                </c:pt>
                <c:pt idx="93160">
                  <c:v>93.160000000000025</c:v>
                </c:pt>
                <c:pt idx="93161">
                  <c:v>93.161000000000001</c:v>
                </c:pt>
                <c:pt idx="93162">
                  <c:v>93.162000000000035</c:v>
                </c:pt>
                <c:pt idx="93163">
                  <c:v>93.163000000000011</c:v>
                </c:pt>
                <c:pt idx="93164">
                  <c:v>93.164000000000044</c:v>
                </c:pt>
                <c:pt idx="93165">
                  <c:v>93.16500000000002</c:v>
                </c:pt>
                <c:pt idx="93166">
                  <c:v>93.165999999999997</c:v>
                </c:pt>
                <c:pt idx="93167">
                  <c:v>93.16700000000003</c:v>
                </c:pt>
                <c:pt idx="93168">
                  <c:v>93.168000000000006</c:v>
                </c:pt>
                <c:pt idx="93169">
                  <c:v>93.16900000000004</c:v>
                </c:pt>
                <c:pt idx="93170">
                  <c:v>93.170000000000016</c:v>
                </c:pt>
                <c:pt idx="93171">
                  <c:v>93.170999999999992</c:v>
                </c:pt>
                <c:pt idx="93172">
                  <c:v>93.172000000000025</c:v>
                </c:pt>
                <c:pt idx="93173">
                  <c:v>93.173000000000002</c:v>
                </c:pt>
                <c:pt idx="93174">
                  <c:v>93.174000000000035</c:v>
                </c:pt>
                <c:pt idx="93175">
                  <c:v>93.175000000000011</c:v>
                </c:pt>
                <c:pt idx="93176">
                  <c:v>93.176000000000045</c:v>
                </c:pt>
                <c:pt idx="93177">
                  <c:v>93.177000000000021</c:v>
                </c:pt>
                <c:pt idx="93178">
                  <c:v>93.177999999999997</c:v>
                </c:pt>
                <c:pt idx="93179">
                  <c:v>93.17900000000003</c:v>
                </c:pt>
                <c:pt idx="93180">
                  <c:v>93.18</c:v>
                </c:pt>
                <c:pt idx="93181">
                  <c:v>93.18100000000004</c:v>
                </c:pt>
                <c:pt idx="93182">
                  <c:v>93.182000000000016</c:v>
                </c:pt>
                <c:pt idx="93183">
                  <c:v>93.182999999999993</c:v>
                </c:pt>
                <c:pt idx="93184">
                  <c:v>93.184000000000026</c:v>
                </c:pt>
                <c:pt idx="93185">
                  <c:v>93.185000000000002</c:v>
                </c:pt>
                <c:pt idx="93186">
                  <c:v>93.186000000000035</c:v>
                </c:pt>
                <c:pt idx="93187">
                  <c:v>93.187000000000012</c:v>
                </c:pt>
                <c:pt idx="93188">
                  <c:v>93.188000000000045</c:v>
                </c:pt>
                <c:pt idx="93189">
                  <c:v>93.189000000000021</c:v>
                </c:pt>
                <c:pt idx="93190">
                  <c:v>93.19</c:v>
                </c:pt>
                <c:pt idx="93191">
                  <c:v>93.191000000000031</c:v>
                </c:pt>
                <c:pt idx="93192">
                  <c:v>93.192000000000007</c:v>
                </c:pt>
                <c:pt idx="93193">
                  <c:v>93.19300000000004</c:v>
                </c:pt>
                <c:pt idx="93194">
                  <c:v>93.194000000000017</c:v>
                </c:pt>
                <c:pt idx="93195">
                  <c:v>93.194999999999993</c:v>
                </c:pt>
                <c:pt idx="93196">
                  <c:v>93.196000000000026</c:v>
                </c:pt>
                <c:pt idx="93197">
                  <c:v>93.197000000000003</c:v>
                </c:pt>
                <c:pt idx="93198">
                  <c:v>93.198000000000036</c:v>
                </c:pt>
                <c:pt idx="93199">
                  <c:v>93.199000000000012</c:v>
                </c:pt>
                <c:pt idx="93200">
                  <c:v>93.200000000000045</c:v>
                </c:pt>
                <c:pt idx="93201">
                  <c:v>93.201000000000022</c:v>
                </c:pt>
                <c:pt idx="93202">
                  <c:v>93.201999999999998</c:v>
                </c:pt>
                <c:pt idx="93203">
                  <c:v>93.203000000000031</c:v>
                </c:pt>
                <c:pt idx="93204">
                  <c:v>93.204000000000008</c:v>
                </c:pt>
                <c:pt idx="93205">
                  <c:v>93.205000000000041</c:v>
                </c:pt>
                <c:pt idx="93206">
                  <c:v>93.206000000000017</c:v>
                </c:pt>
                <c:pt idx="93207">
                  <c:v>93.206999999999994</c:v>
                </c:pt>
                <c:pt idx="93208">
                  <c:v>93.208000000000027</c:v>
                </c:pt>
                <c:pt idx="93209">
                  <c:v>93.209000000000003</c:v>
                </c:pt>
                <c:pt idx="93210">
                  <c:v>93.210000000000036</c:v>
                </c:pt>
                <c:pt idx="93211">
                  <c:v>93.211000000000013</c:v>
                </c:pt>
                <c:pt idx="93212">
                  <c:v>93.212000000000046</c:v>
                </c:pt>
                <c:pt idx="93213">
                  <c:v>93.213000000000022</c:v>
                </c:pt>
                <c:pt idx="93214">
                  <c:v>93.213999999999999</c:v>
                </c:pt>
                <c:pt idx="93215">
                  <c:v>93.215000000000032</c:v>
                </c:pt>
                <c:pt idx="93216">
                  <c:v>93.216000000000008</c:v>
                </c:pt>
                <c:pt idx="93217">
                  <c:v>93.217000000000041</c:v>
                </c:pt>
                <c:pt idx="93218">
                  <c:v>93.218000000000018</c:v>
                </c:pt>
                <c:pt idx="93219">
                  <c:v>93.218999999999994</c:v>
                </c:pt>
                <c:pt idx="93220">
                  <c:v>93.220000000000027</c:v>
                </c:pt>
                <c:pt idx="93221">
                  <c:v>93.221000000000004</c:v>
                </c:pt>
                <c:pt idx="93222">
                  <c:v>93.222000000000037</c:v>
                </c:pt>
                <c:pt idx="93223">
                  <c:v>93.223000000000013</c:v>
                </c:pt>
                <c:pt idx="93224">
                  <c:v>93.224000000000046</c:v>
                </c:pt>
                <c:pt idx="93225">
                  <c:v>93.225000000000023</c:v>
                </c:pt>
                <c:pt idx="93226">
                  <c:v>93.225999999999999</c:v>
                </c:pt>
                <c:pt idx="93227">
                  <c:v>93.227000000000032</c:v>
                </c:pt>
                <c:pt idx="93228">
                  <c:v>93.228000000000009</c:v>
                </c:pt>
                <c:pt idx="93229">
                  <c:v>93.229000000000042</c:v>
                </c:pt>
                <c:pt idx="93230">
                  <c:v>93.230000000000018</c:v>
                </c:pt>
                <c:pt idx="93231">
                  <c:v>93.230999999999995</c:v>
                </c:pt>
                <c:pt idx="93232">
                  <c:v>93.232000000000028</c:v>
                </c:pt>
                <c:pt idx="93233">
                  <c:v>93.233000000000004</c:v>
                </c:pt>
                <c:pt idx="93234">
                  <c:v>93.234000000000037</c:v>
                </c:pt>
                <c:pt idx="93235">
                  <c:v>93.235000000000014</c:v>
                </c:pt>
                <c:pt idx="93236">
                  <c:v>93.23599999999999</c:v>
                </c:pt>
                <c:pt idx="93237">
                  <c:v>93.237000000000023</c:v>
                </c:pt>
                <c:pt idx="93238">
                  <c:v>93.238</c:v>
                </c:pt>
                <c:pt idx="93239">
                  <c:v>93.239000000000033</c:v>
                </c:pt>
                <c:pt idx="93240">
                  <c:v>93.240000000000009</c:v>
                </c:pt>
                <c:pt idx="93241">
                  <c:v>93.241000000000042</c:v>
                </c:pt>
                <c:pt idx="93242">
                  <c:v>93.242000000000019</c:v>
                </c:pt>
                <c:pt idx="93243">
                  <c:v>93.242999999999995</c:v>
                </c:pt>
                <c:pt idx="93244">
                  <c:v>93.244000000000028</c:v>
                </c:pt>
                <c:pt idx="93245">
                  <c:v>93.245000000000005</c:v>
                </c:pt>
                <c:pt idx="93246">
                  <c:v>93.246000000000038</c:v>
                </c:pt>
                <c:pt idx="93247">
                  <c:v>93.247000000000014</c:v>
                </c:pt>
                <c:pt idx="93248">
                  <c:v>93.24799999999999</c:v>
                </c:pt>
                <c:pt idx="93249">
                  <c:v>93.249000000000024</c:v>
                </c:pt>
                <c:pt idx="93250">
                  <c:v>93.25</c:v>
                </c:pt>
                <c:pt idx="93251">
                  <c:v>93.251000000000033</c:v>
                </c:pt>
                <c:pt idx="93252">
                  <c:v>93.25200000000001</c:v>
                </c:pt>
                <c:pt idx="93253">
                  <c:v>93.253000000000043</c:v>
                </c:pt>
                <c:pt idx="93254">
                  <c:v>93.254000000000019</c:v>
                </c:pt>
                <c:pt idx="93255">
                  <c:v>93.254999999999995</c:v>
                </c:pt>
                <c:pt idx="93256">
                  <c:v>93.256000000000029</c:v>
                </c:pt>
                <c:pt idx="93257">
                  <c:v>93.257000000000005</c:v>
                </c:pt>
                <c:pt idx="93258">
                  <c:v>93.258000000000038</c:v>
                </c:pt>
                <c:pt idx="93259">
                  <c:v>93.259000000000015</c:v>
                </c:pt>
                <c:pt idx="93260">
                  <c:v>93.259999999999991</c:v>
                </c:pt>
                <c:pt idx="93261">
                  <c:v>93.261000000000024</c:v>
                </c:pt>
                <c:pt idx="93262">
                  <c:v>93.262</c:v>
                </c:pt>
                <c:pt idx="93263">
                  <c:v>93.263000000000034</c:v>
                </c:pt>
                <c:pt idx="93264">
                  <c:v>93.26400000000001</c:v>
                </c:pt>
                <c:pt idx="93265">
                  <c:v>93.265000000000043</c:v>
                </c:pt>
                <c:pt idx="93266">
                  <c:v>93.26600000000002</c:v>
                </c:pt>
                <c:pt idx="93267">
                  <c:v>93.266999999999996</c:v>
                </c:pt>
                <c:pt idx="93268">
                  <c:v>93.268000000000029</c:v>
                </c:pt>
                <c:pt idx="93269">
                  <c:v>93.269000000000005</c:v>
                </c:pt>
                <c:pt idx="93270">
                  <c:v>93.270000000000039</c:v>
                </c:pt>
                <c:pt idx="93271">
                  <c:v>93.271000000000015</c:v>
                </c:pt>
                <c:pt idx="93272">
                  <c:v>93.271999999999991</c:v>
                </c:pt>
                <c:pt idx="93273">
                  <c:v>93.273000000000025</c:v>
                </c:pt>
                <c:pt idx="93274">
                  <c:v>93.274000000000001</c:v>
                </c:pt>
                <c:pt idx="93275">
                  <c:v>93.275000000000034</c:v>
                </c:pt>
                <c:pt idx="93276">
                  <c:v>93.27600000000001</c:v>
                </c:pt>
                <c:pt idx="93277">
                  <c:v>93.277000000000044</c:v>
                </c:pt>
                <c:pt idx="93278">
                  <c:v>93.27800000000002</c:v>
                </c:pt>
                <c:pt idx="93279">
                  <c:v>93.278999999999996</c:v>
                </c:pt>
                <c:pt idx="93280">
                  <c:v>93.28000000000003</c:v>
                </c:pt>
                <c:pt idx="93281">
                  <c:v>93.281000000000006</c:v>
                </c:pt>
                <c:pt idx="93282">
                  <c:v>93.282000000000039</c:v>
                </c:pt>
                <c:pt idx="93283">
                  <c:v>93.283000000000015</c:v>
                </c:pt>
                <c:pt idx="93284">
                  <c:v>93.283999999999992</c:v>
                </c:pt>
                <c:pt idx="93285">
                  <c:v>93.285000000000025</c:v>
                </c:pt>
                <c:pt idx="93286">
                  <c:v>93.286000000000001</c:v>
                </c:pt>
                <c:pt idx="93287">
                  <c:v>93.287000000000035</c:v>
                </c:pt>
                <c:pt idx="93288">
                  <c:v>93.288000000000011</c:v>
                </c:pt>
                <c:pt idx="93289">
                  <c:v>93.289000000000044</c:v>
                </c:pt>
                <c:pt idx="93290">
                  <c:v>93.29000000000002</c:v>
                </c:pt>
                <c:pt idx="93291">
                  <c:v>93.290999999999997</c:v>
                </c:pt>
                <c:pt idx="93292">
                  <c:v>93.29200000000003</c:v>
                </c:pt>
                <c:pt idx="93293">
                  <c:v>93.293000000000006</c:v>
                </c:pt>
                <c:pt idx="93294">
                  <c:v>93.29400000000004</c:v>
                </c:pt>
                <c:pt idx="93295">
                  <c:v>93.295000000000016</c:v>
                </c:pt>
                <c:pt idx="93296">
                  <c:v>93.295999999999992</c:v>
                </c:pt>
                <c:pt idx="93297">
                  <c:v>93.297000000000025</c:v>
                </c:pt>
                <c:pt idx="93298">
                  <c:v>93.298000000000002</c:v>
                </c:pt>
                <c:pt idx="93299">
                  <c:v>93.299000000000035</c:v>
                </c:pt>
                <c:pt idx="93300">
                  <c:v>93.300000000000011</c:v>
                </c:pt>
                <c:pt idx="93301">
                  <c:v>93.301000000000045</c:v>
                </c:pt>
                <c:pt idx="93302">
                  <c:v>93.302000000000021</c:v>
                </c:pt>
                <c:pt idx="93303">
                  <c:v>93.302999999999997</c:v>
                </c:pt>
                <c:pt idx="93304">
                  <c:v>93.30400000000003</c:v>
                </c:pt>
                <c:pt idx="93305">
                  <c:v>93.305000000000007</c:v>
                </c:pt>
                <c:pt idx="93306">
                  <c:v>93.30600000000004</c:v>
                </c:pt>
                <c:pt idx="93307">
                  <c:v>93.307000000000016</c:v>
                </c:pt>
                <c:pt idx="93308">
                  <c:v>93.307999999999993</c:v>
                </c:pt>
                <c:pt idx="93309">
                  <c:v>93.309000000000026</c:v>
                </c:pt>
                <c:pt idx="93310">
                  <c:v>93.31</c:v>
                </c:pt>
                <c:pt idx="93311">
                  <c:v>93.311000000000035</c:v>
                </c:pt>
                <c:pt idx="93312">
                  <c:v>93.312000000000012</c:v>
                </c:pt>
                <c:pt idx="93313">
                  <c:v>93.313000000000045</c:v>
                </c:pt>
                <c:pt idx="93314">
                  <c:v>93.314000000000021</c:v>
                </c:pt>
                <c:pt idx="93315">
                  <c:v>93.314999999999998</c:v>
                </c:pt>
                <c:pt idx="93316">
                  <c:v>93.316000000000031</c:v>
                </c:pt>
                <c:pt idx="93317">
                  <c:v>93.317000000000007</c:v>
                </c:pt>
                <c:pt idx="93318">
                  <c:v>93.31800000000004</c:v>
                </c:pt>
                <c:pt idx="93319">
                  <c:v>93.319000000000017</c:v>
                </c:pt>
                <c:pt idx="93320">
                  <c:v>93.32</c:v>
                </c:pt>
                <c:pt idx="93321">
                  <c:v>93.321000000000026</c:v>
                </c:pt>
                <c:pt idx="93322">
                  <c:v>93.322000000000003</c:v>
                </c:pt>
                <c:pt idx="93323">
                  <c:v>93.323000000000036</c:v>
                </c:pt>
                <c:pt idx="93324">
                  <c:v>93.324000000000012</c:v>
                </c:pt>
                <c:pt idx="93325">
                  <c:v>93.325000000000045</c:v>
                </c:pt>
                <c:pt idx="93326">
                  <c:v>93.326000000000022</c:v>
                </c:pt>
                <c:pt idx="93327">
                  <c:v>93.326999999999998</c:v>
                </c:pt>
                <c:pt idx="93328">
                  <c:v>93.328000000000031</c:v>
                </c:pt>
                <c:pt idx="93329">
                  <c:v>93.329000000000008</c:v>
                </c:pt>
                <c:pt idx="93330">
                  <c:v>93.330000000000041</c:v>
                </c:pt>
                <c:pt idx="93331">
                  <c:v>93.331000000000017</c:v>
                </c:pt>
                <c:pt idx="93332">
                  <c:v>93.331999999999994</c:v>
                </c:pt>
                <c:pt idx="93333">
                  <c:v>93.333000000000027</c:v>
                </c:pt>
                <c:pt idx="93334">
                  <c:v>93.334000000000003</c:v>
                </c:pt>
                <c:pt idx="93335">
                  <c:v>93.335000000000036</c:v>
                </c:pt>
                <c:pt idx="93336">
                  <c:v>93.336000000000013</c:v>
                </c:pt>
                <c:pt idx="93337">
                  <c:v>93.337000000000046</c:v>
                </c:pt>
                <c:pt idx="93338">
                  <c:v>93.338000000000022</c:v>
                </c:pt>
                <c:pt idx="93339">
                  <c:v>93.338999999999999</c:v>
                </c:pt>
                <c:pt idx="93340">
                  <c:v>93.340000000000032</c:v>
                </c:pt>
                <c:pt idx="93341">
                  <c:v>93.341000000000008</c:v>
                </c:pt>
                <c:pt idx="93342">
                  <c:v>93.342000000000041</c:v>
                </c:pt>
                <c:pt idx="93343">
                  <c:v>93.343000000000018</c:v>
                </c:pt>
                <c:pt idx="93344">
                  <c:v>93.343999999999994</c:v>
                </c:pt>
                <c:pt idx="93345">
                  <c:v>93.345000000000027</c:v>
                </c:pt>
                <c:pt idx="93346">
                  <c:v>93.346000000000004</c:v>
                </c:pt>
                <c:pt idx="93347">
                  <c:v>93.347000000000037</c:v>
                </c:pt>
                <c:pt idx="93348">
                  <c:v>93.348000000000013</c:v>
                </c:pt>
                <c:pt idx="93349">
                  <c:v>93.349000000000046</c:v>
                </c:pt>
                <c:pt idx="93350">
                  <c:v>93.350000000000023</c:v>
                </c:pt>
                <c:pt idx="93351">
                  <c:v>93.350999999999999</c:v>
                </c:pt>
                <c:pt idx="93352">
                  <c:v>93.352000000000032</c:v>
                </c:pt>
                <c:pt idx="93353">
                  <c:v>93.353000000000009</c:v>
                </c:pt>
                <c:pt idx="93354">
                  <c:v>93.354000000000042</c:v>
                </c:pt>
                <c:pt idx="93355">
                  <c:v>93.355000000000018</c:v>
                </c:pt>
                <c:pt idx="93356">
                  <c:v>93.355999999999995</c:v>
                </c:pt>
                <c:pt idx="93357">
                  <c:v>93.357000000000028</c:v>
                </c:pt>
                <c:pt idx="93358">
                  <c:v>93.358000000000004</c:v>
                </c:pt>
                <c:pt idx="93359">
                  <c:v>93.359000000000037</c:v>
                </c:pt>
                <c:pt idx="93360">
                  <c:v>93.360000000000014</c:v>
                </c:pt>
                <c:pt idx="93361">
                  <c:v>93.36099999999999</c:v>
                </c:pt>
                <c:pt idx="93362">
                  <c:v>93.362000000000023</c:v>
                </c:pt>
                <c:pt idx="93363">
                  <c:v>93.363</c:v>
                </c:pt>
                <c:pt idx="93364">
                  <c:v>93.364000000000033</c:v>
                </c:pt>
                <c:pt idx="93365">
                  <c:v>93.365000000000009</c:v>
                </c:pt>
                <c:pt idx="93366">
                  <c:v>93.366000000000042</c:v>
                </c:pt>
                <c:pt idx="93367">
                  <c:v>93.367000000000019</c:v>
                </c:pt>
                <c:pt idx="93368">
                  <c:v>93.367999999999995</c:v>
                </c:pt>
                <c:pt idx="93369">
                  <c:v>93.369000000000028</c:v>
                </c:pt>
                <c:pt idx="93370">
                  <c:v>93.37</c:v>
                </c:pt>
                <c:pt idx="93371">
                  <c:v>93.371000000000038</c:v>
                </c:pt>
                <c:pt idx="93372">
                  <c:v>93.372000000000014</c:v>
                </c:pt>
                <c:pt idx="93373">
                  <c:v>93.37299999999999</c:v>
                </c:pt>
                <c:pt idx="93374">
                  <c:v>93.374000000000024</c:v>
                </c:pt>
                <c:pt idx="93375">
                  <c:v>93.375</c:v>
                </c:pt>
                <c:pt idx="93376">
                  <c:v>93.376000000000033</c:v>
                </c:pt>
                <c:pt idx="93377">
                  <c:v>93.37700000000001</c:v>
                </c:pt>
                <c:pt idx="93378">
                  <c:v>93.378000000000043</c:v>
                </c:pt>
                <c:pt idx="93379">
                  <c:v>93.379000000000019</c:v>
                </c:pt>
                <c:pt idx="93380">
                  <c:v>93.38</c:v>
                </c:pt>
                <c:pt idx="93381">
                  <c:v>93.381000000000029</c:v>
                </c:pt>
                <c:pt idx="93382">
                  <c:v>93.382000000000005</c:v>
                </c:pt>
                <c:pt idx="93383">
                  <c:v>93.383000000000038</c:v>
                </c:pt>
                <c:pt idx="93384">
                  <c:v>93.384000000000015</c:v>
                </c:pt>
                <c:pt idx="93385">
                  <c:v>93.384999999999991</c:v>
                </c:pt>
                <c:pt idx="93386">
                  <c:v>93.386000000000024</c:v>
                </c:pt>
                <c:pt idx="93387">
                  <c:v>93.387</c:v>
                </c:pt>
                <c:pt idx="93388">
                  <c:v>93.388000000000034</c:v>
                </c:pt>
                <c:pt idx="93389">
                  <c:v>93.38900000000001</c:v>
                </c:pt>
                <c:pt idx="93390">
                  <c:v>93.390000000000043</c:v>
                </c:pt>
                <c:pt idx="93391">
                  <c:v>93.39100000000002</c:v>
                </c:pt>
                <c:pt idx="93392">
                  <c:v>93.391999999999996</c:v>
                </c:pt>
                <c:pt idx="93393">
                  <c:v>93.393000000000029</c:v>
                </c:pt>
                <c:pt idx="93394">
                  <c:v>93.394000000000005</c:v>
                </c:pt>
                <c:pt idx="93395">
                  <c:v>93.395000000000039</c:v>
                </c:pt>
                <c:pt idx="93396">
                  <c:v>93.396000000000015</c:v>
                </c:pt>
                <c:pt idx="93397">
                  <c:v>93.396999999999991</c:v>
                </c:pt>
                <c:pt idx="93398">
                  <c:v>93.398000000000025</c:v>
                </c:pt>
                <c:pt idx="93399">
                  <c:v>93.399000000000001</c:v>
                </c:pt>
                <c:pt idx="93400">
                  <c:v>93.400000000000034</c:v>
                </c:pt>
                <c:pt idx="93401">
                  <c:v>93.40100000000001</c:v>
                </c:pt>
                <c:pt idx="93402">
                  <c:v>93.402000000000044</c:v>
                </c:pt>
                <c:pt idx="93403">
                  <c:v>93.40300000000002</c:v>
                </c:pt>
                <c:pt idx="93404">
                  <c:v>93.403999999999996</c:v>
                </c:pt>
                <c:pt idx="93405">
                  <c:v>93.40500000000003</c:v>
                </c:pt>
                <c:pt idx="93406">
                  <c:v>93.406000000000006</c:v>
                </c:pt>
                <c:pt idx="93407">
                  <c:v>93.407000000000039</c:v>
                </c:pt>
                <c:pt idx="93408">
                  <c:v>93.408000000000015</c:v>
                </c:pt>
                <c:pt idx="93409">
                  <c:v>93.408999999999992</c:v>
                </c:pt>
                <c:pt idx="93410">
                  <c:v>93.410000000000025</c:v>
                </c:pt>
                <c:pt idx="93411">
                  <c:v>93.411000000000001</c:v>
                </c:pt>
                <c:pt idx="93412">
                  <c:v>93.412000000000035</c:v>
                </c:pt>
                <c:pt idx="93413">
                  <c:v>93.413000000000011</c:v>
                </c:pt>
                <c:pt idx="93414">
                  <c:v>93.414000000000044</c:v>
                </c:pt>
                <c:pt idx="93415">
                  <c:v>93.41500000000002</c:v>
                </c:pt>
                <c:pt idx="93416">
                  <c:v>93.415999999999997</c:v>
                </c:pt>
                <c:pt idx="93417">
                  <c:v>93.41700000000003</c:v>
                </c:pt>
                <c:pt idx="93418">
                  <c:v>93.418000000000006</c:v>
                </c:pt>
                <c:pt idx="93419">
                  <c:v>93.41900000000004</c:v>
                </c:pt>
                <c:pt idx="93420">
                  <c:v>93.420000000000016</c:v>
                </c:pt>
                <c:pt idx="93421">
                  <c:v>93.420999999999992</c:v>
                </c:pt>
                <c:pt idx="93422">
                  <c:v>93.422000000000025</c:v>
                </c:pt>
                <c:pt idx="93423">
                  <c:v>93.423000000000002</c:v>
                </c:pt>
                <c:pt idx="93424">
                  <c:v>93.424000000000035</c:v>
                </c:pt>
                <c:pt idx="93425">
                  <c:v>93.425000000000011</c:v>
                </c:pt>
                <c:pt idx="93426">
                  <c:v>93.426000000000045</c:v>
                </c:pt>
                <c:pt idx="93427">
                  <c:v>93.427000000000021</c:v>
                </c:pt>
                <c:pt idx="93428">
                  <c:v>93.427999999999997</c:v>
                </c:pt>
                <c:pt idx="93429">
                  <c:v>93.42900000000003</c:v>
                </c:pt>
                <c:pt idx="93430">
                  <c:v>93.43</c:v>
                </c:pt>
                <c:pt idx="93431">
                  <c:v>93.43100000000004</c:v>
                </c:pt>
                <c:pt idx="93432">
                  <c:v>93.432000000000016</c:v>
                </c:pt>
                <c:pt idx="93433">
                  <c:v>93.432999999999993</c:v>
                </c:pt>
                <c:pt idx="93434">
                  <c:v>93.434000000000026</c:v>
                </c:pt>
                <c:pt idx="93435">
                  <c:v>93.435000000000002</c:v>
                </c:pt>
                <c:pt idx="93436">
                  <c:v>93.436000000000035</c:v>
                </c:pt>
                <c:pt idx="93437">
                  <c:v>93.437000000000012</c:v>
                </c:pt>
                <c:pt idx="93438">
                  <c:v>93.438000000000045</c:v>
                </c:pt>
                <c:pt idx="93439">
                  <c:v>93.439000000000021</c:v>
                </c:pt>
                <c:pt idx="93440">
                  <c:v>93.44</c:v>
                </c:pt>
                <c:pt idx="93441">
                  <c:v>93.441000000000031</c:v>
                </c:pt>
                <c:pt idx="93442">
                  <c:v>93.442000000000007</c:v>
                </c:pt>
                <c:pt idx="93443">
                  <c:v>93.44300000000004</c:v>
                </c:pt>
                <c:pt idx="93444">
                  <c:v>93.444000000000017</c:v>
                </c:pt>
                <c:pt idx="93445">
                  <c:v>93.444999999999993</c:v>
                </c:pt>
                <c:pt idx="93446">
                  <c:v>93.446000000000026</c:v>
                </c:pt>
                <c:pt idx="93447">
                  <c:v>93.447000000000003</c:v>
                </c:pt>
                <c:pt idx="93448">
                  <c:v>93.448000000000036</c:v>
                </c:pt>
                <c:pt idx="93449">
                  <c:v>93.449000000000012</c:v>
                </c:pt>
                <c:pt idx="93450">
                  <c:v>93.450000000000045</c:v>
                </c:pt>
                <c:pt idx="93451">
                  <c:v>93.451000000000022</c:v>
                </c:pt>
                <c:pt idx="93452">
                  <c:v>93.451999999999998</c:v>
                </c:pt>
                <c:pt idx="93453">
                  <c:v>93.453000000000031</c:v>
                </c:pt>
                <c:pt idx="93454">
                  <c:v>93.454000000000008</c:v>
                </c:pt>
                <c:pt idx="93455">
                  <c:v>93.455000000000041</c:v>
                </c:pt>
                <c:pt idx="93456">
                  <c:v>93.456000000000017</c:v>
                </c:pt>
                <c:pt idx="93457">
                  <c:v>93.456999999999994</c:v>
                </c:pt>
                <c:pt idx="93458">
                  <c:v>93.458000000000027</c:v>
                </c:pt>
                <c:pt idx="93459">
                  <c:v>93.459000000000003</c:v>
                </c:pt>
                <c:pt idx="93460">
                  <c:v>93.460000000000036</c:v>
                </c:pt>
                <c:pt idx="93461">
                  <c:v>93.461000000000013</c:v>
                </c:pt>
                <c:pt idx="93462">
                  <c:v>93.462000000000046</c:v>
                </c:pt>
                <c:pt idx="93463">
                  <c:v>93.463000000000022</c:v>
                </c:pt>
                <c:pt idx="93464">
                  <c:v>93.463999999999999</c:v>
                </c:pt>
                <c:pt idx="93465">
                  <c:v>93.465000000000032</c:v>
                </c:pt>
                <c:pt idx="93466">
                  <c:v>93.466000000000008</c:v>
                </c:pt>
                <c:pt idx="93467">
                  <c:v>93.467000000000041</c:v>
                </c:pt>
                <c:pt idx="93468">
                  <c:v>93.468000000000018</c:v>
                </c:pt>
                <c:pt idx="93469">
                  <c:v>93.468999999999994</c:v>
                </c:pt>
                <c:pt idx="93470">
                  <c:v>93.470000000000027</c:v>
                </c:pt>
                <c:pt idx="93471">
                  <c:v>93.471000000000004</c:v>
                </c:pt>
                <c:pt idx="93472">
                  <c:v>93.472000000000037</c:v>
                </c:pt>
                <c:pt idx="93473">
                  <c:v>93.473000000000013</c:v>
                </c:pt>
                <c:pt idx="93474">
                  <c:v>93.474000000000046</c:v>
                </c:pt>
                <c:pt idx="93475">
                  <c:v>93.475000000000023</c:v>
                </c:pt>
                <c:pt idx="93476">
                  <c:v>93.475999999999999</c:v>
                </c:pt>
                <c:pt idx="93477">
                  <c:v>93.477000000000032</c:v>
                </c:pt>
                <c:pt idx="93478">
                  <c:v>93.478000000000009</c:v>
                </c:pt>
                <c:pt idx="93479">
                  <c:v>93.479000000000042</c:v>
                </c:pt>
                <c:pt idx="93480">
                  <c:v>93.480000000000018</c:v>
                </c:pt>
                <c:pt idx="93481">
                  <c:v>93.480999999999995</c:v>
                </c:pt>
                <c:pt idx="93482">
                  <c:v>93.482000000000028</c:v>
                </c:pt>
                <c:pt idx="93483">
                  <c:v>93.483000000000004</c:v>
                </c:pt>
                <c:pt idx="93484">
                  <c:v>93.484000000000037</c:v>
                </c:pt>
                <c:pt idx="93485">
                  <c:v>93.485000000000014</c:v>
                </c:pt>
                <c:pt idx="93486">
                  <c:v>93.48599999999999</c:v>
                </c:pt>
                <c:pt idx="93487">
                  <c:v>93.487000000000023</c:v>
                </c:pt>
                <c:pt idx="93488">
                  <c:v>93.488</c:v>
                </c:pt>
                <c:pt idx="93489">
                  <c:v>93.489000000000033</c:v>
                </c:pt>
                <c:pt idx="93490">
                  <c:v>93.490000000000009</c:v>
                </c:pt>
                <c:pt idx="93491">
                  <c:v>93.491000000000042</c:v>
                </c:pt>
                <c:pt idx="93492">
                  <c:v>93.492000000000019</c:v>
                </c:pt>
                <c:pt idx="93493">
                  <c:v>93.492999999999995</c:v>
                </c:pt>
                <c:pt idx="93494">
                  <c:v>93.494000000000028</c:v>
                </c:pt>
                <c:pt idx="93495">
                  <c:v>93.495000000000005</c:v>
                </c:pt>
                <c:pt idx="93496">
                  <c:v>93.496000000000038</c:v>
                </c:pt>
                <c:pt idx="93497">
                  <c:v>93.497000000000014</c:v>
                </c:pt>
                <c:pt idx="93498">
                  <c:v>93.49799999999999</c:v>
                </c:pt>
                <c:pt idx="93499">
                  <c:v>93.499000000000024</c:v>
                </c:pt>
                <c:pt idx="93500">
                  <c:v>93.5</c:v>
                </c:pt>
                <c:pt idx="93501">
                  <c:v>93.501000000000033</c:v>
                </c:pt>
                <c:pt idx="93502">
                  <c:v>93.50200000000001</c:v>
                </c:pt>
                <c:pt idx="93503">
                  <c:v>93.503000000000043</c:v>
                </c:pt>
                <c:pt idx="93504">
                  <c:v>93.504000000000019</c:v>
                </c:pt>
                <c:pt idx="93505">
                  <c:v>93.504999999999995</c:v>
                </c:pt>
                <c:pt idx="93506">
                  <c:v>93.506000000000029</c:v>
                </c:pt>
                <c:pt idx="93507">
                  <c:v>93.507000000000005</c:v>
                </c:pt>
                <c:pt idx="93508">
                  <c:v>93.508000000000038</c:v>
                </c:pt>
                <c:pt idx="93509">
                  <c:v>93.509000000000015</c:v>
                </c:pt>
                <c:pt idx="93510">
                  <c:v>93.509999999999991</c:v>
                </c:pt>
                <c:pt idx="93511">
                  <c:v>93.511000000000024</c:v>
                </c:pt>
                <c:pt idx="93512">
                  <c:v>93.512</c:v>
                </c:pt>
                <c:pt idx="93513">
                  <c:v>93.513000000000034</c:v>
                </c:pt>
                <c:pt idx="93514">
                  <c:v>93.51400000000001</c:v>
                </c:pt>
                <c:pt idx="93515">
                  <c:v>93.515000000000043</c:v>
                </c:pt>
                <c:pt idx="93516">
                  <c:v>93.51600000000002</c:v>
                </c:pt>
                <c:pt idx="93517">
                  <c:v>93.516999999999996</c:v>
                </c:pt>
                <c:pt idx="93518">
                  <c:v>93.518000000000029</c:v>
                </c:pt>
                <c:pt idx="93519">
                  <c:v>93.519000000000005</c:v>
                </c:pt>
                <c:pt idx="93520">
                  <c:v>93.520000000000039</c:v>
                </c:pt>
                <c:pt idx="93521">
                  <c:v>93.521000000000015</c:v>
                </c:pt>
                <c:pt idx="93522">
                  <c:v>93.521999999999991</c:v>
                </c:pt>
                <c:pt idx="93523">
                  <c:v>93.523000000000025</c:v>
                </c:pt>
                <c:pt idx="93524">
                  <c:v>93.524000000000001</c:v>
                </c:pt>
                <c:pt idx="93525">
                  <c:v>93.525000000000034</c:v>
                </c:pt>
                <c:pt idx="93526">
                  <c:v>93.52600000000001</c:v>
                </c:pt>
                <c:pt idx="93527">
                  <c:v>93.527000000000044</c:v>
                </c:pt>
                <c:pt idx="93528">
                  <c:v>93.52800000000002</c:v>
                </c:pt>
                <c:pt idx="93529">
                  <c:v>93.528999999999996</c:v>
                </c:pt>
                <c:pt idx="93530">
                  <c:v>93.53000000000003</c:v>
                </c:pt>
                <c:pt idx="93531">
                  <c:v>93.531000000000006</c:v>
                </c:pt>
                <c:pt idx="93532">
                  <c:v>93.532000000000039</c:v>
                </c:pt>
                <c:pt idx="93533">
                  <c:v>93.533000000000015</c:v>
                </c:pt>
                <c:pt idx="93534">
                  <c:v>93.533999999999992</c:v>
                </c:pt>
                <c:pt idx="93535">
                  <c:v>93.535000000000025</c:v>
                </c:pt>
                <c:pt idx="93536">
                  <c:v>93.536000000000001</c:v>
                </c:pt>
                <c:pt idx="93537">
                  <c:v>93.537000000000035</c:v>
                </c:pt>
                <c:pt idx="93538">
                  <c:v>93.538000000000011</c:v>
                </c:pt>
                <c:pt idx="93539">
                  <c:v>93.539000000000044</c:v>
                </c:pt>
                <c:pt idx="93540">
                  <c:v>93.54000000000002</c:v>
                </c:pt>
                <c:pt idx="93541">
                  <c:v>93.540999999999997</c:v>
                </c:pt>
                <c:pt idx="93542">
                  <c:v>93.54200000000003</c:v>
                </c:pt>
                <c:pt idx="93543">
                  <c:v>93.543000000000006</c:v>
                </c:pt>
                <c:pt idx="93544">
                  <c:v>93.54400000000004</c:v>
                </c:pt>
                <c:pt idx="93545">
                  <c:v>93.545000000000016</c:v>
                </c:pt>
                <c:pt idx="93546">
                  <c:v>93.545999999999992</c:v>
                </c:pt>
                <c:pt idx="93547">
                  <c:v>93.547000000000025</c:v>
                </c:pt>
                <c:pt idx="93548">
                  <c:v>93.548000000000002</c:v>
                </c:pt>
                <c:pt idx="93549">
                  <c:v>93.549000000000035</c:v>
                </c:pt>
                <c:pt idx="93550">
                  <c:v>93.550000000000011</c:v>
                </c:pt>
                <c:pt idx="93551">
                  <c:v>93.551000000000045</c:v>
                </c:pt>
                <c:pt idx="93552">
                  <c:v>93.552000000000021</c:v>
                </c:pt>
                <c:pt idx="93553">
                  <c:v>93.552999999999997</c:v>
                </c:pt>
                <c:pt idx="93554">
                  <c:v>93.55400000000003</c:v>
                </c:pt>
                <c:pt idx="93555">
                  <c:v>93.555000000000007</c:v>
                </c:pt>
                <c:pt idx="93556">
                  <c:v>93.55600000000004</c:v>
                </c:pt>
                <c:pt idx="93557">
                  <c:v>93.557000000000016</c:v>
                </c:pt>
                <c:pt idx="93558">
                  <c:v>93.557999999999993</c:v>
                </c:pt>
                <c:pt idx="93559">
                  <c:v>93.559000000000026</c:v>
                </c:pt>
                <c:pt idx="93560">
                  <c:v>93.56</c:v>
                </c:pt>
                <c:pt idx="93561">
                  <c:v>93.561000000000035</c:v>
                </c:pt>
                <c:pt idx="93562">
                  <c:v>93.562000000000012</c:v>
                </c:pt>
                <c:pt idx="93563">
                  <c:v>93.563000000000045</c:v>
                </c:pt>
                <c:pt idx="93564">
                  <c:v>93.564000000000021</c:v>
                </c:pt>
                <c:pt idx="93565">
                  <c:v>93.564999999999998</c:v>
                </c:pt>
                <c:pt idx="93566">
                  <c:v>93.566000000000031</c:v>
                </c:pt>
                <c:pt idx="93567">
                  <c:v>93.567000000000007</c:v>
                </c:pt>
                <c:pt idx="93568">
                  <c:v>93.56800000000004</c:v>
                </c:pt>
                <c:pt idx="93569">
                  <c:v>93.569000000000017</c:v>
                </c:pt>
                <c:pt idx="93570">
                  <c:v>93.57</c:v>
                </c:pt>
                <c:pt idx="93571">
                  <c:v>93.571000000000026</c:v>
                </c:pt>
                <c:pt idx="93572">
                  <c:v>93.572000000000003</c:v>
                </c:pt>
                <c:pt idx="93573">
                  <c:v>93.573000000000036</c:v>
                </c:pt>
                <c:pt idx="93574">
                  <c:v>93.574000000000012</c:v>
                </c:pt>
                <c:pt idx="93575">
                  <c:v>93.575000000000045</c:v>
                </c:pt>
                <c:pt idx="93576">
                  <c:v>93.576000000000022</c:v>
                </c:pt>
                <c:pt idx="93577">
                  <c:v>93.576999999999998</c:v>
                </c:pt>
                <c:pt idx="93578">
                  <c:v>93.578000000000031</c:v>
                </c:pt>
                <c:pt idx="93579">
                  <c:v>93.579000000000008</c:v>
                </c:pt>
                <c:pt idx="93580">
                  <c:v>93.580000000000041</c:v>
                </c:pt>
                <c:pt idx="93581">
                  <c:v>93.581000000000017</c:v>
                </c:pt>
                <c:pt idx="93582">
                  <c:v>93.581999999999994</c:v>
                </c:pt>
                <c:pt idx="93583">
                  <c:v>93.583000000000027</c:v>
                </c:pt>
                <c:pt idx="93584">
                  <c:v>93.584000000000003</c:v>
                </c:pt>
                <c:pt idx="93585">
                  <c:v>93.585000000000036</c:v>
                </c:pt>
                <c:pt idx="93586">
                  <c:v>93.586000000000013</c:v>
                </c:pt>
                <c:pt idx="93587">
                  <c:v>93.587000000000046</c:v>
                </c:pt>
                <c:pt idx="93588">
                  <c:v>93.588000000000022</c:v>
                </c:pt>
                <c:pt idx="93589">
                  <c:v>93.588999999999999</c:v>
                </c:pt>
                <c:pt idx="93590">
                  <c:v>93.590000000000032</c:v>
                </c:pt>
                <c:pt idx="93591">
                  <c:v>93.591000000000008</c:v>
                </c:pt>
                <c:pt idx="93592">
                  <c:v>93.592000000000041</c:v>
                </c:pt>
                <c:pt idx="93593">
                  <c:v>93.593000000000018</c:v>
                </c:pt>
                <c:pt idx="93594">
                  <c:v>93.593999999999994</c:v>
                </c:pt>
                <c:pt idx="93595">
                  <c:v>93.595000000000027</c:v>
                </c:pt>
                <c:pt idx="93596">
                  <c:v>93.596000000000004</c:v>
                </c:pt>
                <c:pt idx="93597">
                  <c:v>93.597000000000037</c:v>
                </c:pt>
                <c:pt idx="93598">
                  <c:v>93.598000000000013</c:v>
                </c:pt>
                <c:pt idx="93599">
                  <c:v>93.599000000000046</c:v>
                </c:pt>
                <c:pt idx="93600">
                  <c:v>93.600000000000023</c:v>
                </c:pt>
                <c:pt idx="93601">
                  <c:v>93.600999999999999</c:v>
                </c:pt>
                <c:pt idx="93602">
                  <c:v>93.602000000000032</c:v>
                </c:pt>
                <c:pt idx="93603">
                  <c:v>93.603000000000009</c:v>
                </c:pt>
                <c:pt idx="93604">
                  <c:v>93.604000000000042</c:v>
                </c:pt>
                <c:pt idx="93605">
                  <c:v>93.605000000000018</c:v>
                </c:pt>
                <c:pt idx="93606">
                  <c:v>93.605999999999995</c:v>
                </c:pt>
                <c:pt idx="93607">
                  <c:v>93.607000000000028</c:v>
                </c:pt>
                <c:pt idx="93608">
                  <c:v>93.608000000000004</c:v>
                </c:pt>
                <c:pt idx="93609">
                  <c:v>93.609000000000037</c:v>
                </c:pt>
                <c:pt idx="93610">
                  <c:v>93.610000000000014</c:v>
                </c:pt>
                <c:pt idx="93611">
                  <c:v>93.61099999999999</c:v>
                </c:pt>
                <c:pt idx="93612">
                  <c:v>93.612000000000023</c:v>
                </c:pt>
                <c:pt idx="93613">
                  <c:v>93.613</c:v>
                </c:pt>
                <c:pt idx="93614">
                  <c:v>93.614000000000033</c:v>
                </c:pt>
                <c:pt idx="93615">
                  <c:v>93.615000000000009</c:v>
                </c:pt>
                <c:pt idx="93616">
                  <c:v>93.616000000000042</c:v>
                </c:pt>
                <c:pt idx="93617">
                  <c:v>93.617000000000019</c:v>
                </c:pt>
                <c:pt idx="93618">
                  <c:v>93.617999999999995</c:v>
                </c:pt>
                <c:pt idx="93619">
                  <c:v>93.619000000000028</c:v>
                </c:pt>
                <c:pt idx="93620">
                  <c:v>93.62</c:v>
                </c:pt>
                <c:pt idx="93621">
                  <c:v>93.621000000000038</c:v>
                </c:pt>
                <c:pt idx="93622">
                  <c:v>93.622000000000014</c:v>
                </c:pt>
                <c:pt idx="93623">
                  <c:v>93.62299999999999</c:v>
                </c:pt>
                <c:pt idx="93624">
                  <c:v>93.624000000000024</c:v>
                </c:pt>
                <c:pt idx="93625">
                  <c:v>93.625</c:v>
                </c:pt>
                <c:pt idx="93626">
                  <c:v>93.626000000000033</c:v>
                </c:pt>
                <c:pt idx="93627">
                  <c:v>93.62700000000001</c:v>
                </c:pt>
                <c:pt idx="93628">
                  <c:v>93.628000000000043</c:v>
                </c:pt>
                <c:pt idx="93629">
                  <c:v>93.629000000000019</c:v>
                </c:pt>
                <c:pt idx="93630">
                  <c:v>93.63</c:v>
                </c:pt>
                <c:pt idx="93631">
                  <c:v>93.631000000000029</c:v>
                </c:pt>
                <c:pt idx="93632">
                  <c:v>93.632000000000005</c:v>
                </c:pt>
                <c:pt idx="93633">
                  <c:v>93.633000000000038</c:v>
                </c:pt>
                <c:pt idx="93634">
                  <c:v>93.634000000000015</c:v>
                </c:pt>
                <c:pt idx="93635">
                  <c:v>93.634999999999991</c:v>
                </c:pt>
                <c:pt idx="93636">
                  <c:v>93.636000000000024</c:v>
                </c:pt>
                <c:pt idx="93637">
                  <c:v>93.637</c:v>
                </c:pt>
                <c:pt idx="93638">
                  <c:v>93.638000000000034</c:v>
                </c:pt>
                <c:pt idx="93639">
                  <c:v>93.63900000000001</c:v>
                </c:pt>
                <c:pt idx="93640">
                  <c:v>93.640000000000043</c:v>
                </c:pt>
                <c:pt idx="93641">
                  <c:v>93.64100000000002</c:v>
                </c:pt>
                <c:pt idx="93642">
                  <c:v>93.641999999999996</c:v>
                </c:pt>
                <c:pt idx="93643">
                  <c:v>93.643000000000029</c:v>
                </c:pt>
                <c:pt idx="93644">
                  <c:v>93.644000000000005</c:v>
                </c:pt>
                <c:pt idx="93645">
                  <c:v>93.645000000000039</c:v>
                </c:pt>
                <c:pt idx="93646">
                  <c:v>93.646000000000015</c:v>
                </c:pt>
                <c:pt idx="93647">
                  <c:v>93.646999999999991</c:v>
                </c:pt>
                <c:pt idx="93648">
                  <c:v>93.648000000000025</c:v>
                </c:pt>
                <c:pt idx="93649">
                  <c:v>93.649000000000001</c:v>
                </c:pt>
                <c:pt idx="93650">
                  <c:v>93.650000000000034</c:v>
                </c:pt>
                <c:pt idx="93651">
                  <c:v>93.65100000000001</c:v>
                </c:pt>
                <c:pt idx="93652">
                  <c:v>93.652000000000044</c:v>
                </c:pt>
                <c:pt idx="93653">
                  <c:v>93.65300000000002</c:v>
                </c:pt>
                <c:pt idx="93654">
                  <c:v>93.653999999999996</c:v>
                </c:pt>
                <c:pt idx="93655">
                  <c:v>93.65500000000003</c:v>
                </c:pt>
                <c:pt idx="93656">
                  <c:v>93.656000000000006</c:v>
                </c:pt>
                <c:pt idx="93657">
                  <c:v>93.657000000000039</c:v>
                </c:pt>
                <c:pt idx="93658">
                  <c:v>93.658000000000015</c:v>
                </c:pt>
                <c:pt idx="93659">
                  <c:v>93.658999999999992</c:v>
                </c:pt>
                <c:pt idx="93660">
                  <c:v>93.660000000000025</c:v>
                </c:pt>
                <c:pt idx="93661">
                  <c:v>93.661000000000001</c:v>
                </c:pt>
                <c:pt idx="93662">
                  <c:v>93.662000000000035</c:v>
                </c:pt>
                <c:pt idx="93663">
                  <c:v>93.663000000000011</c:v>
                </c:pt>
                <c:pt idx="93664">
                  <c:v>93.664000000000044</c:v>
                </c:pt>
                <c:pt idx="93665">
                  <c:v>93.66500000000002</c:v>
                </c:pt>
                <c:pt idx="93666">
                  <c:v>93.665999999999997</c:v>
                </c:pt>
                <c:pt idx="93667">
                  <c:v>93.66700000000003</c:v>
                </c:pt>
                <c:pt idx="93668">
                  <c:v>93.668000000000006</c:v>
                </c:pt>
                <c:pt idx="93669">
                  <c:v>93.66900000000004</c:v>
                </c:pt>
                <c:pt idx="93670">
                  <c:v>93.670000000000016</c:v>
                </c:pt>
                <c:pt idx="93671">
                  <c:v>93.670999999999992</c:v>
                </c:pt>
                <c:pt idx="93672">
                  <c:v>93.672000000000025</c:v>
                </c:pt>
                <c:pt idx="93673">
                  <c:v>93.673000000000002</c:v>
                </c:pt>
                <c:pt idx="93674">
                  <c:v>93.674000000000035</c:v>
                </c:pt>
                <c:pt idx="93675">
                  <c:v>93.675000000000011</c:v>
                </c:pt>
                <c:pt idx="93676">
                  <c:v>93.676000000000045</c:v>
                </c:pt>
                <c:pt idx="93677">
                  <c:v>93.677000000000021</c:v>
                </c:pt>
                <c:pt idx="93678">
                  <c:v>93.677999999999997</c:v>
                </c:pt>
                <c:pt idx="93679">
                  <c:v>93.67900000000003</c:v>
                </c:pt>
                <c:pt idx="93680">
                  <c:v>93.68</c:v>
                </c:pt>
                <c:pt idx="93681">
                  <c:v>93.68100000000004</c:v>
                </c:pt>
                <c:pt idx="93682">
                  <c:v>93.682000000000016</c:v>
                </c:pt>
                <c:pt idx="93683">
                  <c:v>93.682999999999993</c:v>
                </c:pt>
                <c:pt idx="93684">
                  <c:v>93.684000000000026</c:v>
                </c:pt>
                <c:pt idx="93685">
                  <c:v>93.685000000000002</c:v>
                </c:pt>
                <c:pt idx="93686">
                  <c:v>93.686000000000035</c:v>
                </c:pt>
                <c:pt idx="93687">
                  <c:v>93.687000000000012</c:v>
                </c:pt>
                <c:pt idx="93688">
                  <c:v>93.688000000000045</c:v>
                </c:pt>
                <c:pt idx="93689">
                  <c:v>93.689000000000021</c:v>
                </c:pt>
                <c:pt idx="93690">
                  <c:v>93.69</c:v>
                </c:pt>
                <c:pt idx="93691">
                  <c:v>93.691000000000031</c:v>
                </c:pt>
                <c:pt idx="93692">
                  <c:v>93.692000000000007</c:v>
                </c:pt>
                <c:pt idx="93693">
                  <c:v>93.69300000000004</c:v>
                </c:pt>
                <c:pt idx="93694">
                  <c:v>93.694000000000017</c:v>
                </c:pt>
                <c:pt idx="93695">
                  <c:v>93.694999999999993</c:v>
                </c:pt>
                <c:pt idx="93696">
                  <c:v>93.696000000000026</c:v>
                </c:pt>
                <c:pt idx="93697">
                  <c:v>93.697000000000003</c:v>
                </c:pt>
                <c:pt idx="93698">
                  <c:v>93.698000000000036</c:v>
                </c:pt>
                <c:pt idx="93699">
                  <c:v>93.699000000000012</c:v>
                </c:pt>
                <c:pt idx="93700">
                  <c:v>93.700000000000045</c:v>
                </c:pt>
                <c:pt idx="93701">
                  <c:v>93.701000000000022</c:v>
                </c:pt>
                <c:pt idx="93702">
                  <c:v>93.701999999999998</c:v>
                </c:pt>
                <c:pt idx="93703">
                  <c:v>93.703000000000031</c:v>
                </c:pt>
                <c:pt idx="93704">
                  <c:v>93.704000000000008</c:v>
                </c:pt>
                <c:pt idx="93705">
                  <c:v>93.705000000000041</c:v>
                </c:pt>
                <c:pt idx="93706">
                  <c:v>93.706000000000017</c:v>
                </c:pt>
                <c:pt idx="93707">
                  <c:v>93.706999999999994</c:v>
                </c:pt>
                <c:pt idx="93708">
                  <c:v>93.708000000000027</c:v>
                </c:pt>
                <c:pt idx="93709">
                  <c:v>93.709000000000003</c:v>
                </c:pt>
                <c:pt idx="93710">
                  <c:v>93.710000000000036</c:v>
                </c:pt>
                <c:pt idx="93711">
                  <c:v>93.711000000000013</c:v>
                </c:pt>
                <c:pt idx="93712">
                  <c:v>93.712000000000046</c:v>
                </c:pt>
                <c:pt idx="93713">
                  <c:v>93.713000000000022</c:v>
                </c:pt>
                <c:pt idx="93714">
                  <c:v>93.713999999999999</c:v>
                </c:pt>
                <c:pt idx="93715">
                  <c:v>93.715000000000032</c:v>
                </c:pt>
                <c:pt idx="93716">
                  <c:v>93.716000000000008</c:v>
                </c:pt>
                <c:pt idx="93717">
                  <c:v>93.717000000000041</c:v>
                </c:pt>
                <c:pt idx="93718">
                  <c:v>93.718000000000018</c:v>
                </c:pt>
                <c:pt idx="93719">
                  <c:v>93.718999999999994</c:v>
                </c:pt>
                <c:pt idx="93720">
                  <c:v>93.720000000000027</c:v>
                </c:pt>
                <c:pt idx="93721">
                  <c:v>93.721000000000004</c:v>
                </c:pt>
                <c:pt idx="93722">
                  <c:v>93.722000000000037</c:v>
                </c:pt>
                <c:pt idx="93723">
                  <c:v>93.723000000000013</c:v>
                </c:pt>
                <c:pt idx="93724">
                  <c:v>93.724000000000046</c:v>
                </c:pt>
                <c:pt idx="93725">
                  <c:v>93.725000000000023</c:v>
                </c:pt>
                <c:pt idx="93726">
                  <c:v>93.725999999999999</c:v>
                </c:pt>
                <c:pt idx="93727">
                  <c:v>93.727000000000032</c:v>
                </c:pt>
                <c:pt idx="93728">
                  <c:v>93.728000000000009</c:v>
                </c:pt>
                <c:pt idx="93729">
                  <c:v>93.729000000000042</c:v>
                </c:pt>
                <c:pt idx="93730">
                  <c:v>93.730000000000018</c:v>
                </c:pt>
                <c:pt idx="93731">
                  <c:v>93.730999999999995</c:v>
                </c:pt>
                <c:pt idx="93732">
                  <c:v>93.732000000000028</c:v>
                </c:pt>
                <c:pt idx="93733">
                  <c:v>93.733000000000004</c:v>
                </c:pt>
                <c:pt idx="93734">
                  <c:v>93.734000000000037</c:v>
                </c:pt>
                <c:pt idx="93735">
                  <c:v>93.735000000000014</c:v>
                </c:pt>
                <c:pt idx="93736">
                  <c:v>93.73599999999999</c:v>
                </c:pt>
                <c:pt idx="93737">
                  <c:v>93.737000000000023</c:v>
                </c:pt>
                <c:pt idx="93738">
                  <c:v>93.738</c:v>
                </c:pt>
                <c:pt idx="93739">
                  <c:v>93.739000000000033</c:v>
                </c:pt>
                <c:pt idx="93740">
                  <c:v>93.740000000000009</c:v>
                </c:pt>
                <c:pt idx="93741">
                  <c:v>93.741000000000042</c:v>
                </c:pt>
                <c:pt idx="93742">
                  <c:v>93.742000000000019</c:v>
                </c:pt>
                <c:pt idx="93743">
                  <c:v>93.742999999999995</c:v>
                </c:pt>
                <c:pt idx="93744">
                  <c:v>93.744000000000028</c:v>
                </c:pt>
                <c:pt idx="93745">
                  <c:v>93.745000000000005</c:v>
                </c:pt>
                <c:pt idx="93746">
                  <c:v>93.746000000000038</c:v>
                </c:pt>
                <c:pt idx="93747">
                  <c:v>93.747000000000014</c:v>
                </c:pt>
                <c:pt idx="93748">
                  <c:v>93.74799999999999</c:v>
                </c:pt>
                <c:pt idx="93749">
                  <c:v>93.749000000000024</c:v>
                </c:pt>
                <c:pt idx="93750">
                  <c:v>93.75</c:v>
                </c:pt>
                <c:pt idx="93751">
                  <c:v>93.751000000000033</c:v>
                </c:pt>
                <c:pt idx="93752">
                  <c:v>93.75200000000001</c:v>
                </c:pt>
                <c:pt idx="93753">
                  <c:v>93.753000000000043</c:v>
                </c:pt>
                <c:pt idx="93754">
                  <c:v>93.754000000000019</c:v>
                </c:pt>
                <c:pt idx="93755">
                  <c:v>93.754999999999995</c:v>
                </c:pt>
                <c:pt idx="93756">
                  <c:v>93.756000000000029</c:v>
                </c:pt>
                <c:pt idx="93757">
                  <c:v>93.757000000000005</c:v>
                </c:pt>
                <c:pt idx="93758">
                  <c:v>93.758000000000038</c:v>
                </c:pt>
                <c:pt idx="93759">
                  <c:v>93.759000000000015</c:v>
                </c:pt>
                <c:pt idx="93760">
                  <c:v>93.759999999999991</c:v>
                </c:pt>
                <c:pt idx="93761">
                  <c:v>93.761000000000024</c:v>
                </c:pt>
                <c:pt idx="93762">
                  <c:v>93.762</c:v>
                </c:pt>
                <c:pt idx="93763">
                  <c:v>93.763000000000034</c:v>
                </c:pt>
                <c:pt idx="93764">
                  <c:v>93.76400000000001</c:v>
                </c:pt>
                <c:pt idx="93765">
                  <c:v>93.765000000000043</c:v>
                </c:pt>
                <c:pt idx="93766">
                  <c:v>93.76600000000002</c:v>
                </c:pt>
                <c:pt idx="93767">
                  <c:v>93.766999999999996</c:v>
                </c:pt>
                <c:pt idx="93768">
                  <c:v>93.768000000000029</c:v>
                </c:pt>
                <c:pt idx="93769">
                  <c:v>93.769000000000005</c:v>
                </c:pt>
                <c:pt idx="93770">
                  <c:v>93.770000000000039</c:v>
                </c:pt>
                <c:pt idx="93771">
                  <c:v>93.771000000000015</c:v>
                </c:pt>
                <c:pt idx="93772">
                  <c:v>93.771999999999991</c:v>
                </c:pt>
                <c:pt idx="93773">
                  <c:v>93.773000000000025</c:v>
                </c:pt>
                <c:pt idx="93774">
                  <c:v>93.774000000000001</c:v>
                </c:pt>
                <c:pt idx="93775">
                  <c:v>93.775000000000034</c:v>
                </c:pt>
                <c:pt idx="93776">
                  <c:v>93.77600000000001</c:v>
                </c:pt>
                <c:pt idx="93777">
                  <c:v>93.777000000000044</c:v>
                </c:pt>
                <c:pt idx="93778">
                  <c:v>93.77800000000002</c:v>
                </c:pt>
                <c:pt idx="93779">
                  <c:v>93.778999999999996</c:v>
                </c:pt>
                <c:pt idx="93780">
                  <c:v>93.78000000000003</c:v>
                </c:pt>
                <c:pt idx="93781">
                  <c:v>93.781000000000006</c:v>
                </c:pt>
                <c:pt idx="93782">
                  <c:v>93.782000000000039</c:v>
                </c:pt>
                <c:pt idx="93783">
                  <c:v>93.783000000000015</c:v>
                </c:pt>
                <c:pt idx="93784">
                  <c:v>93.783999999999992</c:v>
                </c:pt>
                <c:pt idx="93785">
                  <c:v>93.785000000000025</c:v>
                </c:pt>
                <c:pt idx="93786">
                  <c:v>93.786000000000001</c:v>
                </c:pt>
                <c:pt idx="93787">
                  <c:v>93.787000000000035</c:v>
                </c:pt>
                <c:pt idx="93788">
                  <c:v>93.788000000000011</c:v>
                </c:pt>
                <c:pt idx="93789">
                  <c:v>93.789000000000044</c:v>
                </c:pt>
                <c:pt idx="93790">
                  <c:v>93.79000000000002</c:v>
                </c:pt>
                <c:pt idx="93791">
                  <c:v>93.790999999999997</c:v>
                </c:pt>
                <c:pt idx="93792">
                  <c:v>93.79200000000003</c:v>
                </c:pt>
                <c:pt idx="93793">
                  <c:v>93.793000000000006</c:v>
                </c:pt>
                <c:pt idx="93794">
                  <c:v>93.79400000000004</c:v>
                </c:pt>
                <c:pt idx="93795">
                  <c:v>93.795000000000016</c:v>
                </c:pt>
                <c:pt idx="93796">
                  <c:v>93.795999999999992</c:v>
                </c:pt>
                <c:pt idx="93797">
                  <c:v>93.797000000000025</c:v>
                </c:pt>
                <c:pt idx="93798">
                  <c:v>93.798000000000002</c:v>
                </c:pt>
                <c:pt idx="93799">
                  <c:v>93.799000000000035</c:v>
                </c:pt>
                <c:pt idx="93800">
                  <c:v>93.800000000000011</c:v>
                </c:pt>
                <c:pt idx="93801">
                  <c:v>93.801000000000045</c:v>
                </c:pt>
                <c:pt idx="93802">
                  <c:v>93.802000000000021</c:v>
                </c:pt>
                <c:pt idx="93803">
                  <c:v>93.802999999999997</c:v>
                </c:pt>
                <c:pt idx="93804">
                  <c:v>93.80400000000003</c:v>
                </c:pt>
                <c:pt idx="93805">
                  <c:v>93.805000000000007</c:v>
                </c:pt>
                <c:pt idx="93806">
                  <c:v>93.80600000000004</c:v>
                </c:pt>
                <c:pt idx="93807">
                  <c:v>93.807000000000016</c:v>
                </c:pt>
                <c:pt idx="93808">
                  <c:v>93.807999999999993</c:v>
                </c:pt>
                <c:pt idx="93809">
                  <c:v>93.809000000000026</c:v>
                </c:pt>
                <c:pt idx="93810">
                  <c:v>93.81</c:v>
                </c:pt>
                <c:pt idx="93811">
                  <c:v>93.811000000000035</c:v>
                </c:pt>
                <c:pt idx="93812">
                  <c:v>93.812000000000012</c:v>
                </c:pt>
                <c:pt idx="93813">
                  <c:v>93.813000000000045</c:v>
                </c:pt>
                <c:pt idx="93814">
                  <c:v>93.814000000000021</c:v>
                </c:pt>
                <c:pt idx="93815">
                  <c:v>93.814999999999998</c:v>
                </c:pt>
                <c:pt idx="93816">
                  <c:v>93.816000000000031</c:v>
                </c:pt>
                <c:pt idx="93817">
                  <c:v>93.817000000000007</c:v>
                </c:pt>
                <c:pt idx="93818">
                  <c:v>93.81800000000004</c:v>
                </c:pt>
                <c:pt idx="93819">
                  <c:v>93.819000000000017</c:v>
                </c:pt>
                <c:pt idx="93820">
                  <c:v>93.82</c:v>
                </c:pt>
                <c:pt idx="93821">
                  <c:v>93.821000000000026</c:v>
                </c:pt>
                <c:pt idx="93822">
                  <c:v>93.822000000000003</c:v>
                </c:pt>
                <c:pt idx="93823">
                  <c:v>93.823000000000036</c:v>
                </c:pt>
                <c:pt idx="93824">
                  <c:v>93.824000000000012</c:v>
                </c:pt>
                <c:pt idx="93825">
                  <c:v>93.825000000000045</c:v>
                </c:pt>
                <c:pt idx="93826">
                  <c:v>93.826000000000022</c:v>
                </c:pt>
                <c:pt idx="93827">
                  <c:v>93.826999999999998</c:v>
                </c:pt>
                <c:pt idx="93828">
                  <c:v>93.828000000000031</c:v>
                </c:pt>
                <c:pt idx="93829">
                  <c:v>93.829000000000008</c:v>
                </c:pt>
                <c:pt idx="93830">
                  <c:v>93.830000000000041</c:v>
                </c:pt>
                <c:pt idx="93831">
                  <c:v>93.831000000000017</c:v>
                </c:pt>
                <c:pt idx="93832">
                  <c:v>93.831999999999994</c:v>
                </c:pt>
                <c:pt idx="93833">
                  <c:v>93.833000000000027</c:v>
                </c:pt>
                <c:pt idx="93834">
                  <c:v>93.834000000000003</c:v>
                </c:pt>
                <c:pt idx="93835">
                  <c:v>93.835000000000036</c:v>
                </c:pt>
                <c:pt idx="93836">
                  <c:v>93.836000000000013</c:v>
                </c:pt>
                <c:pt idx="93837">
                  <c:v>93.837000000000046</c:v>
                </c:pt>
                <c:pt idx="93838">
                  <c:v>93.838000000000022</c:v>
                </c:pt>
                <c:pt idx="93839">
                  <c:v>93.838999999999999</c:v>
                </c:pt>
                <c:pt idx="93840">
                  <c:v>93.840000000000032</c:v>
                </c:pt>
                <c:pt idx="93841">
                  <c:v>93.841000000000008</c:v>
                </c:pt>
                <c:pt idx="93842">
                  <c:v>93.842000000000041</c:v>
                </c:pt>
                <c:pt idx="93843">
                  <c:v>93.843000000000018</c:v>
                </c:pt>
                <c:pt idx="93844">
                  <c:v>93.843999999999994</c:v>
                </c:pt>
                <c:pt idx="93845">
                  <c:v>93.845000000000027</c:v>
                </c:pt>
                <c:pt idx="93846">
                  <c:v>93.846000000000004</c:v>
                </c:pt>
                <c:pt idx="93847">
                  <c:v>93.847000000000037</c:v>
                </c:pt>
                <c:pt idx="93848">
                  <c:v>93.848000000000013</c:v>
                </c:pt>
                <c:pt idx="93849">
                  <c:v>93.849000000000046</c:v>
                </c:pt>
                <c:pt idx="93850">
                  <c:v>93.850000000000023</c:v>
                </c:pt>
                <c:pt idx="93851">
                  <c:v>93.850999999999999</c:v>
                </c:pt>
                <c:pt idx="93852">
                  <c:v>93.852000000000032</c:v>
                </c:pt>
                <c:pt idx="93853">
                  <c:v>93.853000000000009</c:v>
                </c:pt>
                <c:pt idx="93854">
                  <c:v>93.854000000000042</c:v>
                </c:pt>
                <c:pt idx="93855">
                  <c:v>93.855000000000018</c:v>
                </c:pt>
                <c:pt idx="93856">
                  <c:v>93.855999999999995</c:v>
                </c:pt>
                <c:pt idx="93857">
                  <c:v>93.857000000000028</c:v>
                </c:pt>
                <c:pt idx="93858">
                  <c:v>93.858000000000004</c:v>
                </c:pt>
                <c:pt idx="93859">
                  <c:v>93.859000000000037</c:v>
                </c:pt>
                <c:pt idx="93860">
                  <c:v>93.860000000000014</c:v>
                </c:pt>
                <c:pt idx="93861">
                  <c:v>93.86099999999999</c:v>
                </c:pt>
                <c:pt idx="93862">
                  <c:v>93.862000000000023</c:v>
                </c:pt>
                <c:pt idx="93863">
                  <c:v>93.863</c:v>
                </c:pt>
                <c:pt idx="93864">
                  <c:v>93.864000000000033</c:v>
                </c:pt>
                <c:pt idx="93865">
                  <c:v>93.865000000000009</c:v>
                </c:pt>
                <c:pt idx="93866">
                  <c:v>93.866000000000042</c:v>
                </c:pt>
                <c:pt idx="93867">
                  <c:v>93.867000000000019</c:v>
                </c:pt>
                <c:pt idx="93868">
                  <c:v>93.867999999999995</c:v>
                </c:pt>
                <c:pt idx="93869">
                  <c:v>93.869000000000028</c:v>
                </c:pt>
                <c:pt idx="93870">
                  <c:v>93.87</c:v>
                </c:pt>
                <c:pt idx="93871">
                  <c:v>93.871000000000038</c:v>
                </c:pt>
                <c:pt idx="93872">
                  <c:v>93.872000000000014</c:v>
                </c:pt>
                <c:pt idx="93873">
                  <c:v>93.87299999999999</c:v>
                </c:pt>
                <c:pt idx="93874">
                  <c:v>93.874000000000024</c:v>
                </c:pt>
                <c:pt idx="93875">
                  <c:v>93.875</c:v>
                </c:pt>
                <c:pt idx="93876">
                  <c:v>93.876000000000033</c:v>
                </c:pt>
                <c:pt idx="93877">
                  <c:v>93.87700000000001</c:v>
                </c:pt>
                <c:pt idx="93878">
                  <c:v>93.878000000000043</c:v>
                </c:pt>
                <c:pt idx="93879">
                  <c:v>93.879000000000019</c:v>
                </c:pt>
                <c:pt idx="93880">
                  <c:v>93.88</c:v>
                </c:pt>
                <c:pt idx="93881">
                  <c:v>93.881000000000029</c:v>
                </c:pt>
                <c:pt idx="93882">
                  <c:v>93.882000000000005</c:v>
                </c:pt>
                <c:pt idx="93883">
                  <c:v>93.883000000000038</c:v>
                </c:pt>
                <c:pt idx="93884">
                  <c:v>93.884000000000015</c:v>
                </c:pt>
                <c:pt idx="93885">
                  <c:v>93.884999999999991</c:v>
                </c:pt>
                <c:pt idx="93886">
                  <c:v>93.886000000000024</c:v>
                </c:pt>
                <c:pt idx="93887">
                  <c:v>93.887</c:v>
                </c:pt>
                <c:pt idx="93888">
                  <c:v>93.888000000000034</c:v>
                </c:pt>
                <c:pt idx="93889">
                  <c:v>93.88900000000001</c:v>
                </c:pt>
                <c:pt idx="93890">
                  <c:v>93.890000000000043</c:v>
                </c:pt>
                <c:pt idx="93891">
                  <c:v>93.89100000000002</c:v>
                </c:pt>
                <c:pt idx="93892">
                  <c:v>93.891999999999996</c:v>
                </c:pt>
                <c:pt idx="93893">
                  <c:v>93.893000000000029</c:v>
                </c:pt>
                <c:pt idx="93894">
                  <c:v>93.894000000000005</c:v>
                </c:pt>
                <c:pt idx="93895">
                  <c:v>93.895000000000039</c:v>
                </c:pt>
                <c:pt idx="93896">
                  <c:v>93.896000000000015</c:v>
                </c:pt>
                <c:pt idx="93897">
                  <c:v>93.896999999999991</c:v>
                </c:pt>
                <c:pt idx="93898">
                  <c:v>93.898000000000025</c:v>
                </c:pt>
                <c:pt idx="93899">
                  <c:v>93.899000000000001</c:v>
                </c:pt>
                <c:pt idx="93900">
                  <c:v>93.900000000000034</c:v>
                </c:pt>
                <c:pt idx="93901">
                  <c:v>93.90100000000001</c:v>
                </c:pt>
                <c:pt idx="93902">
                  <c:v>93.902000000000044</c:v>
                </c:pt>
                <c:pt idx="93903">
                  <c:v>93.90300000000002</c:v>
                </c:pt>
                <c:pt idx="93904">
                  <c:v>93.903999999999996</c:v>
                </c:pt>
                <c:pt idx="93905">
                  <c:v>93.90500000000003</c:v>
                </c:pt>
                <c:pt idx="93906">
                  <c:v>93.906000000000006</c:v>
                </c:pt>
                <c:pt idx="93907">
                  <c:v>93.907000000000039</c:v>
                </c:pt>
                <c:pt idx="93908">
                  <c:v>93.908000000000015</c:v>
                </c:pt>
                <c:pt idx="93909">
                  <c:v>93.908999999999992</c:v>
                </c:pt>
                <c:pt idx="93910">
                  <c:v>93.910000000000025</c:v>
                </c:pt>
                <c:pt idx="93911">
                  <c:v>93.911000000000001</c:v>
                </c:pt>
                <c:pt idx="93912">
                  <c:v>93.912000000000035</c:v>
                </c:pt>
                <c:pt idx="93913">
                  <c:v>93.913000000000011</c:v>
                </c:pt>
                <c:pt idx="93914">
                  <c:v>93.914000000000044</c:v>
                </c:pt>
                <c:pt idx="93915">
                  <c:v>93.91500000000002</c:v>
                </c:pt>
                <c:pt idx="93916">
                  <c:v>93.915999999999997</c:v>
                </c:pt>
                <c:pt idx="93917">
                  <c:v>93.91700000000003</c:v>
                </c:pt>
                <c:pt idx="93918">
                  <c:v>93.918000000000006</c:v>
                </c:pt>
                <c:pt idx="93919">
                  <c:v>93.91900000000004</c:v>
                </c:pt>
                <c:pt idx="93920">
                  <c:v>93.920000000000016</c:v>
                </c:pt>
                <c:pt idx="93921">
                  <c:v>93.920999999999992</c:v>
                </c:pt>
                <c:pt idx="93922">
                  <c:v>93.922000000000025</c:v>
                </c:pt>
                <c:pt idx="93923">
                  <c:v>93.923000000000002</c:v>
                </c:pt>
                <c:pt idx="93924">
                  <c:v>93.924000000000035</c:v>
                </c:pt>
                <c:pt idx="93925">
                  <c:v>93.925000000000011</c:v>
                </c:pt>
                <c:pt idx="93926">
                  <c:v>93.926000000000045</c:v>
                </c:pt>
                <c:pt idx="93927">
                  <c:v>93.927000000000021</c:v>
                </c:pt>
                <c:pt idx="93928">
                  <c:v>93.927999999999997</c:v>
                </c:pt>
                <c:pt idx="93929">
                  <c:v>93.92900000000003</c:v>
                </c:pt>
                <c:pt idx="93930">
                  <c:v>93.93</c:v>
                </c:pt>
                <c:pt idx="93931">
                  <c:v>93.93100000000004</c:v>
                </c:pt>
                <c:pt idx="93932">
                  <c:v>93.932000000000016</c:v>
                </c:pt>
                <c:pt idx="93933">
                  <c:v>93.932999999999993</c:v>
                </c:pt>
                <c:pt idx="93934">
                  <c:v>93.934000000000026</c:v>
                </c:pt>
                <c:pt idx="93935">
                  <c:v>93.935000000000002</c:v>
                </c:pt>
                <c:pt idx="93936">
                  <c:v>93.936000000000035</c:v>
                </c:pt>
                <c:pt idx="93937">
                  <c:v>93.937000000000012</c:v>
                </c:pt>
                <c:pt idx="93938">
                  <c:v>93.938000000000045</c:v>
                </c:pt>
                <c:pt idx="93939">
                  <c:v>93.939000000000021</c:v>
                </c:pt>
                <c:pt idx="93940">
                  <c:v>93.94</c:v>
                </c:pt>
                <c:pt idx="93941">
                  <c:v>93.941000000000031</c:v>
                </c:pt>
                <c:pt idx="93942">
                  <c:v>93.942000000000007</c:v>
                </c:pt>
                <c:pt idx="93943">
                  <c:v>93.94300000000004</c:v>
                </c:pt>
                <c:pt idx="93944">
                  <c:v>93.944000000000017</c:v>
                </c:pt>
                <c:pt idx="93945">
                  <c:v>93.944999999999993</c:v>
                </c:pt>
                <c:pt idx="93946">
                  <c:v>93.946000000000026</c:v>
                </c:pt>
                <c:pt idx="93947">
                  <c:v>93.947000000000003</c:v>
                </c:pt>
                <c:pt idx="93948">
                  <c:v>93.948000000000036</c:v>
                </c:pt>
                <c:pt idx="93949">
                  <c:v>93.949000000000012</c:v>
                </c:pt>
                <c:pt idx="93950">
                  <c:v>93.950000000000045</c:v>
                </c:pt>
                <c:pt idx="93951">
                  <c:v>93.951000000000022</c:v>
                </c:pt>
                <c:pt idx="93952">
                  <c:v>93.951999999999998</c:v>
                </c:pt>
                <c:pt idx="93953">
                  <c:v>93.953000000000031</c:v>
                </c:pt>
                <c:pt idx="93954">
                  <c:v>93.954000000000008</c:v>
                </c:pt>
                <c:pt idx="93955">
                  <c:v>93.955000000000041</c:v>
                </c:pt>
                <c:pt idx="93956">
                  <c:v>93.956000000000017</c:v>
                </c:pt>
                <c:pt idx="93957">
                  <c:v>93.956999999999994</c:v>
                </c:pt>
                <c:pt idx="93958">
                  <c:v>93.958000000000027</c:v>
                </c:pt>
                <c:pt idx="93959">
                  <c:v>93.959000000000003</c:v>
                </c:pt>
                <c:pt idx="93960">
                  <c:v>93.960000000000036</c:v>
                </c:pt>
                <c:pt idx="93961">
                  <c:v>93.961000000000013</c:v>
                </c:pt>
                <c:pt idx="93962">
                  <c:v>93.962000000000046</c:v>
                </c:pt>
                <c:pt idx="93963">
                  <c:v>93.963000000000022</c:v>
                </c:pt>
                <c:pt idx="93964">
                  <c:v>93.963999999999999</c:v>
                </c:pt>
                <c:pt idx="93965">
                  <c:v>93.965000000000032</c:v>
                </c:pt>
                <c:pt idx="93966">
                  <c:v>93.966000000000008</c:v>
                </c:pt>
                <c:pt idx="93967">
                  <c:v>93.967000000000041</c:v>
                </c:pt>
                <c:pt idx="93968">
                  <c:v>93.968000000000018</c:v>
                </c:pt>
                <c:pt idx="93969">
                  <c:v>93.968999999999994</c:v>
                </c:pt>
                <c:pt idx="93970">
                  <c:v>93.970000000000027</c:v>
                </c:pt>
                <c:pt idx="93971">
                  <c:v>93.971000000000004</c:v>
                </c:pt>
                <c:pt idx="93972">
                  <c:v>93.972000000000037</c:v>
                </c:pt>
                <c:pt idx="93973">
                  <c:v>93.973000000000013</c:v>
                </c:pt>
                <c:pt idx="93974">
                  <c:v>93.974000000000046</c:v>
                </c:pt>
                <c:pt idx="93975">
                  <c:v>93.975000000000023</c:v>
                </c:pt>
                <c:pt idx="93976">
                  <c:v>93.975999999999999</c:v>
                </c:pt>
                <c:pt idx="93977">
                  <c:v>93.977000000000032</c:v>
                </c:pt>
                <c:pt idx="93978">
                  <c:v>93.978000000000009</c:v>
                </c:pt>
                <c:pt idx="93979">
                  <c:v>93.979000000000042</c:v>
                </c:pt>
                <c:pt idx="93980">
                  <c:v>93.980000000000018</c:v>
                </c:pt>
                <c:pt idx="93981">
                  <c:v>93.980999999999995</c:v>
                </c:pt>
                <c:pt idx="93982">
                  <c:v>93.982000000000028</c:v>
                </c:pt>
                <c:pt idx="93983">
                  <c:v>93.983000000000004</c:v>
                </c:pt>
                <c:pt idx="93984">
                  <c:v>93.984000000000037</c:v>
                </c:pt>
                <c:pt idx="93985">
                  <c:v>93.985000000000014</c:v>
                </c:pt>
                <c:pt idx="93986">
                  <c:v>93.98599999999999</c:v>
                </c:pt>
                <c:pt idx="93987">
                  <c:v>93.987000000000023</c:v>
                </c:pt>
                <c:pt idx="93988">
                  <c:v>93.988</c:v>
                </c:pt>
                <c:pt idx="93989">
                  <c:v>93.989000000000033</c:v>
                </c:pt>
                <c:pt idx="93990">
                  <c:v>93.990000000000009</c:v>
                </c:pt>
                <c:pt idx="93991">
                  <c:v>93.991000000000042</c:v>
                </c:pt>
                <c:pt idx="93992">
                  <c:v>93.992000000000019</c:v>
                </c:pt>
                <c:pt idx="93993">
                  <c:v>93.992999999999995</c:v>
                </c:pt>
                <c:pt idx="93994">
                  <c:v>93.994000000000028</c:v>
                </c:pt>
                <c:pt idx="93995">
                  <c:v>93.995000000000005</c:v>
                </c:pt>
                <c:pt idx="93996">
                  <c:v>93.996000000000038</c:v>
                </c:pt>
                <c:pt idx="93997">
                  <c:v>93.997000000000014</c:v>
                </c:pt>
                <c:pt idx="93998">
                  <c:v>93.99799999999999</c:v>
                </c:pt>
                <c:pt idx="93999">
                  <c:v>93.999000000000024</c:v>
                </c:pt>
                <c:pt idx="94000">
                  <c:v>94</c:v>
                </c:pt>
                <c:pt idx="94001">
                  <c:v>94.001000000000033</c:v>
                </c:pt>
                <c:pt idx="94002">
                  <c:v>94.00200000000001</c:v>
                </c:pt>
                <c:pt idx="94003">
                  <c:v>94.003000000000043</c:v>
                </c:pt>
                <c:pt idx="94004">
                  <c:v>94.004000000000019</c:v>
                </c:pt>
                <c:pt idx="94005">
                  <c:v>94.004999999999995</c:v>
                </c:pt>
                <c:pt idx="94006">
                  <c:v>94.006000000000029</c:v>
                </c:pt>
                <c:pt idx="94007">
                  <c:v>94.007000000000005</c:v>
                </c:pt>
                <c:pt idx="94008">
                  <c:v>94.008000000000038</c:v>
                </c:pt>
                <c:pt idx="94009">
                  <c:v>94.009000000000015</c:v>
                </c:pt>
                <c:pt idx="94010">
                  <c:v>94.009999999999991</c:v>
                </c:pt>
                <c:pt idx="94011">
                  <c:v>94.011000000000024</c:v>
                </c:pt>
                <c:pt idx="94012">
                  <c:v>94.012</c:v>
                </c:pt>
                <c:pt idx="94013">
                  <c:v>94.013000000000034</c:v>
                </c:pt>
                <c:pt idx="94014">
                  <c:v>94.01400000000001</c:v>
                </c:pt>
                <c:pt idx="94015">
                  <c:v>94.015000000000043</c:v>
                </c:pt>
                <c:pt idx="94016">
                  <c:v>94.01600000000002</c:v>
                </c:pt>
                <c:pt idx="94017">
                  <c:v>94.016999999999996</c:v>
                </c:pt>
                <c:pt idx="94018">
                  <c:v>94.018000000000029</c:v>
                </c:pt>
                <c:pt idx="94019">
                  <c:v>94.019000000000005</c:v>
                </c:pt>
                <c:pt idx="94020">
                  <c:v>94.020000000000039</c:v>
                </c:pt>
                <c:pt idx="94021">
                  <c:v>94.021000000000015</c:v>
                </c:pt>
                <c:pt idx="94022">
                  <c:v>94.021999999999991</c:v>
                </c:pt>
                <c:pt idx="94023">
                  <c:v>94.023000000000025</c:v>
                </c:pt>
                <c:pt idx="94024">
                  <c:v>94.024000000000001</c:v>
                </c:pt>
                <c:pt idx="94025">
                  <c:v>94.025000000000034</c:v>
                </c:pt>
                <c:pt idx="94026">
                  <c:v>94.02600000000001</c:v>
                </c:pt>
                <c:pt idx="94027">
                  <c:v>94.027000000000044</c:v>
                </c:pt>
                <c:pt idx="94028">
                  <c:v>94.02800000000002</c:v>
                </c:pt>
                <c:pt idx="94029">
                  <c:v>94.028999999999996</c:v>
                </c:pt>
                <c:pt idx="94030">
                  <c:v>94.03000000000003</c:v>
                </c:pt>
                <c:pt idx="94031">
                  <c:v>94.031000000000006</c:v>
                </c:pt>
                <c:pt idx="94032">
                  <c:v>94.032000000000039</c:v>
                </c:pt>
                <c:pt idx="94033">
                  <c:v>94.033000000000015</c:v>
                </c:pt>
                <c:pt idx="94034">
                  <c:v>94.033999999999992</c:v>
                </c:pt>
                <c:pt idx="94035">
                  <c:v>94.035000000000025</c:v>
                </c:pt>
                <c:pt idx="94036">
                  <c:v>94.036000000000001</c:v>
                </c:pt>
                <c:pt idx="94037">
                  <c:v>94.037000000000035</c:v>
                </c:pt>
                <c:pt idx="94038">
                  <c:v>94.038000000000011</c:v>
                </c:pt>
                <c:pt idx="94039">
                  <c:v>94.039000000000044</c:v>
                </c:pt>
                <c:pt idx="94040">
                  <c:v>94.04000000000002</c:v>
                </c:pt>
                <c:pt idx="94041">
                  <c:v>94.040999999999997</c:v>
                </c:pt>
                <c:pt idx="94042">
                  <c:v>94.04200000000003</c:v>
                </c:pt>
                <c:pt idx="94043">
                  <c:v>94.043000000000006</c:v>
                </c:pt>
                <c:pt idx="94044">
                  <c:v>94.04400000000004</c:v>
                </c:pt>
                <c:pt idx="94045">
                  <c:v>94.045000000000016</c:v>
                </c:pt>
                <c:pt idx="94046">
                  <c:v>94.045999999999992</c:v>
                </c:pt>
                <c:pt idx="94047">
                  <c:v>94.047000000000025</c:v>
                </c:pt>
                <c:pt idx="94048">
                  <c:v>94.048000000000002</c:v>
                </c:pt>
                <c:pt idx="94049">
                  <c:v>94.049000000000035</c:v>
                </c:pt>
                <c:pt idx="94050">
                  <c:v>94.050000000000011</c:v>
                </c:pt>
                <c:pt idx="94051">
                  <c:v>94.051000000000045</c:v>
                </c:pt>
                <c:pt idx="94052">
                  <c:v>94.052000000000021</c:v>
                </c:pt>
                <c:pt idx="94053">
                  <c:v>94.052999999999997</c:v>
                </c:pt>
                <c:pt idx="94054">
                  <c:v>94.05400000000003</c:v>
                </c:pt>
                <c:pt idx="94055">
                  <c:v>94.055000000000007</c:v>
                </c:pt>
                <c:pt idx="94056">
                  <c:v>94.05600000000004</c:v>
                </c:pt>
                <c:pt idx="94057">
                  <c:v>94.057000000000016</c:v>
                </c:pt>
                <c:pt idx="94058">
                  <c:v>94.057999999999993</c:v>
                </c:pt>
                <c:pt idx="94059">
                  <c:v>94.059000000000026</c:v>
                </c:pt>
                <c:pt idx="94060">
                  <c:v>94.06</c:v>
                </c:pt>
                <c:pt idx="94061">
                  <c:v>94.061000000000035</c:v>
                </c:pt>
                <c:pt idx="94062">
                  <c:v>94.062000000000012</c:v>
                </c:pt>
                <c:pt idx="94063">
                  <c:v>94.063000000000045</c:v>
                </c:pt>
                <c:pt idx="94064">
                  <c:v>94.064000000000021</c:v>
                </c:pt>
                <c:pt idx="94065">
                  <c:v>94.064999999999998</c:v>
                </c:pt>
                <c:pt idx="94066">
                  <c:v>94.066000000000031</c:v>
                </c:pt>
                <c:pt idx="94067">
                  <c:v>94.067000000000007</c:v>
                </c:pt>
                <c:pt idx="94068">
                  <c:v>94.06800000000004</c:v>
                </c:pt>
                <c:pt idx="94069">
                  <c:v>94.069000000000017</c:v>
                </c:pt>
                <c:pt idx="94070">
                  <c:v>94.07</c:v>
                </c:pt>
                <c:pt idx="94071">
                  <c:v>94.071000000000026</c:v>
                </c:pt>
                <c:pt idx="94072">
                  <c:v>94.072000000000003</c:v>
                </c:pt>
                <c:pt idx="94073">
                  <c:v>94.073000000000036</c:v>
                </c:pt>
                <c:pt idx="94074">
                  <c:v>94.074000000000012</c:v>
                </c:pt>
                <c:pt idx="94075">
                  <c:v>94.075000000000045</c:v>
                </c:pt>
                <c:pt idx="94076">
                  <c:v>94.076000000000022</c:v>
                </c:pt>
                <c:pt idx="94077">
                  <c:v>94.076999999999998</c:v>
                </c:pt>
                <c:pt idx="94078">
                  <c:v>94.078000000000031</c:v>
                </c:pt>
                <c:pt idx="94079">
                  <c:v>94.079000000000008</c:v>
                </c:pt>
                <c:pt idx="94080">
                  <c:v>94.080000000000041</c:v>
                </c:pt>
                <c:pt idx="94081">
                  <c:v>94.081000000000017</c:v>
                </c:pt>
                <c:pt idx="94082">
                  <c:v>94.081999999999994</c:v>
                </c:pt>
                <c:pt idx="94083">
                  <c:v>94.083000000000027</c:v>
                </c:pt>
                <c:pt idx="94084">
                  <c:v>94.084000000000003</c:v>
                </c:pt>
                <c:pt idx="94085">
                  <c:v>94.085000000000036</c:v>
                </c:pt>
                <c:pt idx="94086">
                  <c:v>94.086000000000013</c:v>
                </c:pt>
                <c:pt idx="94087">
                  <c:v>94.087000000000046</c:v>
                </c:pt>
                <c:pt idx="94088">
                  <c:v>94.088000000000022</c:v>
                </c:pt>
                <c:pt idx="94089">
                  <c:v>94.088999999999999</c:v>
                </c:pt>
                <c:pt idx="94090">
                  <c:v>94.090000000000032</c:v>
                </c:pt>
                <c:pt idx="94091">
                  <c:v>94.091000000000008</c:v>
                </c:pt>
                <c:pt idx="94092">
                  <c:v>94.092000000000041</c:v>
                </c:pt>
                <c:pt idx="94093">
                  <c:v>94.093000000000018</c:v>
                </c:pt>
                <c:pt idx="94094">
                  <c:v>94.093999999999994</c:v>
                </c:pt>
                <c:pt idx="94095">
                  <c:v>94.095000000000027</c:v>
                </c:pt>
                <c:pt idx="94096">
                  <c:v>94.096000000000004</c:v>
                </c:pt>
                <c:pt idx="94097">
                  <c:v>94.097000000000037</c:v>
                </c:pt>
                <c:pt idx="94098">
                  <c:v>94.098000000000013</c:v>
                </c:pt>
                <c:pt idx="94099">
                  <c:v>94.099000000000046</c:v>
                </c:pt>
                <c:pt idx="94100">
                  <c:v>94.100000000000023</c:v>
                </c:pt>
                <c:pt idx="94101">
                  <c:v>94.100999999999999</c:v>
                </c:pt>
                <c:pt idx="94102">
                  <c:v>94.102000000000032</c:v>
                </c:pt>
                <c:pt idx="94103">
                  <c:v>94.103000000000009</c:v>
                </c:pt>
                <c:pt idx="94104">
                  <c:v>94.104000000000042</c:v>
                </c:pt>
                <c:pt idx="94105">
                  <c:v>94.105000000000018</c:v>
                </c:pt>
                <c:pt idx="94106">
                  <c:v>94.105999999999995</c:v>
                </c:pt>
                <c:pt idx="94107">
                  <c:v>94.107000000000028</c:v>
                </c:pt>
                <c:pt idx="94108">
                  <c:v>94.108000000000004</c:v>
                </c:pt>
                <c:pt idx="94109">
                  <c:v>94.109000000000037</c:v>
                </c:pt>
                <c:pt idx="94110">
                  <c:v>94.110000000000014</c:v>
                </c:pt>
                <c:pt idx="94111">
                  <c:v>94.11099999999999</c:v>
                </c:pt>
                <c:pt idx="94112">
                  <c:v>94.112000000000023</c:v>
                </c:pt>
                <c:pt idx="94113">
                  <c:v>94.113</c:v>
                </c:pt>
                <c:pt idx="94114">
                  <c:v>94.114000000000033</c:v>
                </c:pt>
                <c:pt idx="94115">
                  <c:v>94.115000000000009</c:v>
                </c:pt>
                <c:pt idx="94116">
                  <c:v>94.116000000000042</c:v>
                </c:pt>
                <c:pt idx="94117">
                  <c:v>94.117000000000019</c:v>
                </c:pt>
                <c:pt idx="94118">
                  <c:v>94.117999999999995</c:v>
                </c:pt>
                <c:pt idx="94119">
                  <c:v>94.119000000000028</c:v>
                </c:pt>
                <c:pt idx="94120">
                  <c:v>94.12</c:v>
                </c:pt>
                <c:pt idx="94121">
                  <c:v>94.121000000000038</c:v>
                </c:pt>
                <c:pt idx="94122">
                  <c:v>94.122000000000014</c:v>
                </c:pt>
                <c:pt idx="94123">
                  <c:v>94.12299999999999</c:v>
                </c:pt>
                <c:pt idx="94124">
                  <c:v>94.124000000000024</c:v>
                </c:pt>
                <c:pt idx="94125">
                  <c:v>94.125</c:v>
                </c:pt>
                <c:pt idx="94126">
                  <c:v>94.126000000000033</c:v>
                </c:pt>
                <c:pt idx="94127">
                  <c:v>94.12700000000001</c:v>
                </c:pt>
                <c:pt idx="94128">
                  <c:v>94.128000000000043</c:v>
                </c:pt>
                <c:pt idx="94129">
                  <c:v>94.129000000000019</c:v>
                </c:pt>
                <c:pt idx="94130">
                  <c:v>94.13</c:v>
                </c:pt>
                <c:pt idx="94131">
                  <c:v>94.131000000000029</c:v>
                </c:pt>
                <c:pt idx="94132">
                  <c:v>94.132000000000005</c:v>
                </c:pt>
                <c:pt idx="94133">
                  <c:v>94.133000000000038</c:v>
                </c:pt>
                <c:pt idx="94134">
                  <c:v>94.134000000000015</c:v>
                </c:pt>
                <c:pt idx="94135">
                  <c:v>94.134999999999991</c:v>
                </c:pt>
                <c:pt idx="94136">
                  <c:v>94.136000000000024</c:v>
                </c:pt>
                <c:pt idx="94137">
                  <c:v>94.137</c:v>
                </c:pt>
                <c:pt idx="94138">
                  <c:v>94.138000000000034</c:v>
                </c:pt>
                <c:pt idx="94139">
                  <c:v>94.13900000000001</c:v>
                </c:pt>
                <c:pt idx="94140">
                  <c:v>94.140000000000043</c:v>
                </c:pt>
                <c:pt idx="94141">
                  <c:v>94.14100000000002</c:v>
                </c:pt>
                <c:pt idx="94142">
                  <c:v>94.141999999999996</c:v>
                </c:pt>
                <c:pt idx="94143">
                  <c:v>94.143000000000029</c:v>
                </c:pt>
                <c:pt idx="94144">
                  <c:v>94.144000000000005</c:v>
                </c:pt>
                <c:pt idx="94145">
                  <c:v>94.145000000000039</c:v>
                </c:pt>
                <c:pt idx="94146">
                  <c:v>94.146000000000015</c:v>
                </c:pt>
                <c:pt idx="94147">
                  <c:v>94.146999999999991</c:v>
                </c:pt>
                <c:pt idx="94148">
                  <c:v>94.148000000000025</c:v>
                </c:pt>
                <c:pt idx="94149">
                  <c:v>94.149000000000001</c:v>
                </c:pt>
                <c:pt idx="94150">
                  <c:v>94.150000000000034</c:v>
                </c:pt>
                <c:pt idx="94151">
                  <c:v>94.15100000000001</c:v>
                </c:pt>
                <c:pt idx="94152">
                  <c:v>94.152000000000044</c:v>
                </c:pt>
                <c:pt idx="94153">
                  <c:v>94.15300000000002</c:v>
                </c:pt>
                <c:pt idx="94154">
                  <c:v>94.153999999999996</c:v>
                </c:pt>
                <c:pt idx="94155">
                  <c:v>94.15500000000003</c:v>
                </c:pt>
                <c:pt idx="94156">
                  <c:v>94.156000000000006</c:v>
                </c:pt>
                <c:pt idx="94157">
                  <c:v>94.157000000000039</c:v>
                </c:pt>
                <c:pt idx="94158">
                  <c:v>94.158000000000015</c:v>
                </c:pt>
                <c:pt idx="94159">
                  <c:v>94.158999999999992</c:v>
                </c:pt>
                <c:pt idx="94160">
                  <c:v>94.160000000000025</c:v>
                </c:pt>
                <c:pt idx="94161">
                  <c:v>94.161000000000001</c:v>
                </c:pt>
                <c:pt idx="94162">
                  <c:v>94.162000000000035</c:v>
                </c:pt>
                <c:pt idx="94163">
                  <c:v>94.163000000000011</c:v>
                </c:pt>
                <c:pt idx="94164">
                  <c:v>94.164000000000044</c:v>
                </c:pt>
                <c:pt idx="94165">
                  <c:v>94.16500000000002</c:v>
                </c:pt>
                <c:pt idx="94166">
                  <c:v>94.165999999999997</c:v>
                </c:pt>
                <c:pt idx="94167">
                  <c:v>94.16700000000003</c:v>
                </c:pt>
                <c:pt idx="94168">
                  <c:v>94.168000000000006</c:v>
                </c:pt>
                <c:pt idx="94169">
                  <c:v>94.16900000000004</c:v>
                </c:pt>
                <c:pt idx="94170">
                  <c:v>94.170000000000016</c:v>
                </c:pt>
                <c:pt idx="94171">
                  <c:v>94.170999999999992</c:v>
                </c:pt>
                <c:pt idx="94172">
                  <c:v>94.172000000000025</c:v>
                </c:pt>
                <c:pt idx="94173">
                  <c:v>94.173000000000002</c:v>
                </c:pt>
                <c:pt idx="94174">
                  <c:v>94.174000000000035</c:v>
                </c:pt>
                <c:pt idx="94175">
                  <c:v>94.175000000000011</c:v>
                </c:pt>
                <c:pt idx="94176">
                  <c:v>94.176000000000045</c:v>
                </c:pt>
                <c:pt idx="94177">
                  <c:v>94.177000000000021</c:v>
                </c:pt>
                <c:pt idx="94178">
                  <c:v>94.177999999999997</c:v>
                </c:pt>
                <c:pt idx="94179">
                  <c:v>94.17900000000003</c:v>
                </c:pt>
                <c:pt idx="94180">
                  <c:v>94.18</c:v>
                </c:pt>
                <c:pt idx="94181">
                  <c:v>94.18100000000004</c:v>
                </c:pt>
                <c:pt idx="94182">
                  <c:v>94.182000000000016</c:v>
                </c:pt>
                <c:pt idx="94183">
                  <c:v>94.182999999999993</c:v>
                </c:pt>
                <c:pt idx="94184">
                  <c:v>94.184000000000026</c:v>
                </c:pt>
                <c:pt idx="94185">
                  <c:v>94.185000000000002</c:v>
                </c:pt>
                <c:pt idx="94186">
                  <c:v>94.186000000000035</c:v>
                </c:pt>
                <c:pt idx="94187">
                  <c:v>94.187000000000012</c:v>
                </c:pt>
                <c:pt idx="94188">
                  <c:v>94.188000000000045</c:v>
                </c:pt>
                <c:pt idx="94189">
                  <c:v>94.189000000000021</c:v>
                </c:pt>
                <c:pt idx="94190">
                  <c:v>94.19</c:v>
                </c:pt>
                <c:pt idx="94191">
                  <c:v>94.191000000000031</c:v>
                </c:pt>
                <c:pt idx="94192">
                  <c:v>94.192000000000007</c:v>
                </c:pt>
                <c:pt idx="94193">
                  <c:v>94.19300000000004</c:v>
                </c:pt>
                <c:pt idx="94194">
                  <c:v>94.194000000000017</c:v>
                </c:pt>
                <c:pt idx="94195">
                  <c:v>94.194999999999993</c:v>
                </c:pt>
                <c:pt idx="94196">
                  <c:v>94.196000000000026</c:v>
                </c:pt>
                <c:pt idx="94197">
                  <c:v>94.197000000000003</c:v>
                </c:pt>
                <c:pt idx="94198">
                  <c:v>94.198000000000036</c:v>
                </c:pt>
                <c:pt idx="94199">
                  <c:v>94.199000000000012</c:v>
                </c:pt>
                <c:pt idx="94200">
                  <c:v>94.200000000000045</c:v>
                </c:pt>
                <c:pt idx="94201">
                  <c:v>94.201000000000022</c:v>
                </c:pt>
                <c:pt idx="94202">
                  <c:v>94.201999999999998</c:v>
                </c:pt>
                <c:pt idx="94203">
                  <c:v>94.203000000000031</c:v>
                </c:pt>
                <c:pt idx="94204">
                  <c:v>94.204000000000008</c:v>
                </c:pt>
                <c:pt idx="94205">
                  <c:v>94.205000000000041</c:v>
                </c:pt>
                <c:pt idx="94206">
                  <c:v>94.206000000000017</c:v>
                </c:pt>
                <c:pt idx="94207">
                  <c:v>94.206999999999994</c:v>
                </c:pt>
                <c:pt idx="94208">
                  <c:v>94.208000000000027</c:v>
                </c:pt>
                <c:pt idx="94209">
                  <c:v>94.209000000000003</c:v>
                </c:pt>
                <c:pt idx="94210">
                  <c:v>94.210000000000036</c:v>
                </c:pt>
                <c:pt idx="94211">
                  <c:v>94.211000000000013</c:v>
                </c:pt>
                <c:pt idx="94212">
                  <c:v>94.212000000000046</c:v>
                </c:pt>
                <c:pt idx="94213">
                  <c:v>94.213000000000022</c:v>
                </c:pt>
                <c:pt idx="94214">
                  <c:v>94.213999999999999</c:v>
                </c:pt>
                <c:pt idx="94215">
                  <c:v>94.215000000000032</c:v>
                </c:pt>
                <c:pt idx="94216">
                  <c:v>94.216000000000008</c:v>
                </c:pt>
                <c:pt idx="94217">
                  <c:v>94.217000000000041</c:v>
                </c:pt>
                <c:pt idx="94218">
                  <c:v>94.218000000000018</c:v>
                </c:pt>
                <c:pt idx="94219">
                  <c:v>94.218999999999994</c:v>
                </c:pt>
                <c:pt idx="94220">
                  <c:v>94.220000000000027</c:v>
                </c:pt>
                <c:pt idx="94221">
                  <c:v>94.221000000000004</c:v>
                </c:pt>
                <c:pt idx="94222">
                  <c:v>94.222000000000037</c:v>
                </c:pt>
                <c:pt idx="94223">
                  <c:v>94.223000000000013</c:v>
                </c:pt>
                <c:pt idx="94224">
                  <c:v>94.224000000000046</c:v>
                </c:pt>
                <c:pt idx="94225">
                  <c:v>94.225000000000023</c:v>
                </c:pt>
                <c:pt idx="94226">
                  <c:v>94.225999999999999</c:v>
                </c:pt>
                <c:pt idx="94227">
                  <c:v>94.227000000000032</c:v>
                </c:pt>
                <c:pt idx="94228">
                  <c:v>94.228000000000009</c:v>
                </c:pt>
                <c:pt idx="94229">
                  <c:v>94.229000000000042</c:v>
                </c:pt>
                <c:pt idx="94230">
                  <c:v>94.230000000000018</c:v>
                </c:pt>
                <c:pt idx="94231">
                  <c:v>94.230999999999995</c:v>
                </c:pt>
                <c:pt idx="94232">
                  <c:v>94.232000000000028</c:v>
                </c:pt>
                <c:pt idx="94233">
                  <c:v>94.233000000000004</c:v>
                </c:pt>
                <c:pt idx="94234">
                  <c:v>94.234000000000037</c:v>
                </c:pt>
                <c:pt idx="94235">
                  <c:v>94.235000000000014</c:v>
                </c:pt>
                <c:pt idx="94236">
                  <c:v>94.23599999999999</c:v>
                </c:pt>
                <c:pt idx="94237">
                  <c:v>94.237000000000023</c:v>
                </c:pt>
                <c:pt idx="94238">
                  <c:v>94.238</c:v>
                </c:pt>
                <c:pt idx="94239">
                  <c:v>94.239000000000033</c:v>
                </c:pt>
                <c:pt idx="94240">
                  <c:v>94.240000000000009</c:v>
                </c:pt>
                <c:pt idx="94241">
                  <c:v>94.241000000000042</c:v>
                </c:pt>
                <c:pt idx="94242">
                  <c:v>94.242000000000019</c:v>
                </c:pt>
                <c:pt idx="94243">
                  <c:v>94.242999999999995</c:v>
                </c:pt>
                <c:pt idx="94244">
                  <c:v>94.244000000000028</c:v>
                </c:pt>
                <c:pt idx="94245">
                  <c:v>94.245000000000005</c:v>
                </c:pt>
                <c:pt idx="94246">
                  <c:v>94.246000000000038</c:v>
                </c:pt>
                <c:pt idx="94247">
                  <c:v>94.247000000000014</c:v>
                </c:pt>
                <c:pt idx="94248">
                  <c:v>94.24799999999999</c:v>
                </c:pt>
                <c:pt idx="94249">
                  <c:v>94.249000000000024</c:v>
                </c:pt>
                <c:pt idx="94250">
                  <c:v>94.25</c:v>
                </c:pt>
                <c:pt idx="94251">
                  <c:v>94.251000000000033</c:v>
                </c:pt>
                <c:pt idx="94252">
                  <c:v>94.25200000000001</c:v>
                </c:pt>
                <c:pt idx="94253">
                  <c:v>94.253000000000043</c:v>
                </c:pt>
                <c:pt idx="94254">
                  <c:v>94.254000000000019</c:v>
                </c:pt>
                <c:pt idx="94255">
                  <c:v>94.254999999999995</c:v>
                </c:pt>
                <c:pt idx="94256">
                  <c:v>94.256000000000029</c:v>
                </c:pt>
                <c:pt idx="94257">
                  <c:v>94.257000000000005</c:v>
                </c:pt>
                <c:pt idx="94258">
                  <c:v>94.258000000000038</c:v>
                </c:pt>
                <c:pt idx="94259">
                  <c:v>94.259000000000015</c:v>
                </c:pt>
                <c:pt idx="94260">
                  <c:v>94.259999999999991</c:v>
                </c:pt>
                <c:pt idx="94261">
                  <c:v>94.261000000000024</c:v>
                </c:pt>
                <c:pt idx="94262">
                  <c:v>94.262</c:v>
                </c:pt>
                <c:pt idx="94263">
                  <c:v>94.263000000000034</c:v>
                </c:pt>
                <c:pt idx="94264">
                  <c:v>94.26400000000001</c:v>
                </c:pt>
                <c:pt idx="94265">
                  <c:v>94.265000000000043</c:v>
                </c:pt>
                <c:pt idx="94266">
                  <c:v>94.26600000000002</c:v>
                </c:pt>
                <c:pt idx="94267">
                  <c:v>94.266999999999996</c:v>
                </c:pt>
                <c:pt idx="94268">
                  <c:v>94.268000000000029</c:v>
                </c:pt>
                <c:pt idx="94269">
                  <c:v>94.269000000000005</c:v>
                </c:pt>
                <c:pt idx="94270">
                  <c:v>94.270000000000039</c:v>
                </c:pt>
                <c:pt idx="94271">
                  <c:v>94.271000000000015</c:v>
                </c:pt>
                <c:pt idx="94272">
                  <c:v>94.271999999999991</c:v>
                </c:pt>
                <c:pt idx="94273">
                  <c:v>94.273000000000025</c:v>
                </c:pt>
                <c:pt idx="94274">
                  <c:v>94.274000000000001</c:v>
                </c:pt>
                <c:pt idx="94275">
                  <c:v>94.275000000000034</c:v>
                </c:pt>
                <c:pt idx="94276">
                  <c:v>94.27600000000001</c:v>
                </c:pt>
                <c:pt idx="94277">
                  <c:v>94.277000000000044</c:v>
                </c:pt>
                <c:pt idx="94278">
                  <c:v>94.27800000000002</c:v>
                </c:pt>
                <c:pt idx="94279">
                  <c:v>94.278999999999996</c:v>
                </c:pt>
                <c:pt idx="94280">
                  <c:v>94.28000000000003</c:v>
                </c:pt>
                <c:pt idx="94281">
                  <c:v>94.281000000000006</c:v>
                </c:pt>
                <c:pt idx="94282">
                  <c:v>94.282000000000039</c:v>
                </c:pt>
                <c:pt idx="94283">
                  <c:v>94.283000000000015</c:v>
                </c:pt>
                <c:pt idx="94284">
                  <c:v>94.283999999999992</c:v>
                </c:pt>
                <c:pt idx="94285">
                  <c:v>94.285000000000025</c:v>
                </c:pt>
                <c:pt idx="94286">
                  <c:v>94.286000000000001</c:v>
                </c:pt>
                <c:pt idx="94287">
                  <c:v>94.287000000000035</c:v>
                </c:pt>
                <c:pt idx="94288">
                  <c:v>94.288000000000011</c:v>
                </c:pt>
                <c:pt idx="94289">
                  <c:v>94.289000000000044</c:v>
                </c:pt>
                <c:pt idx="94290">
                  <c:v>94.29000000000002</c:v>
                </c:pt>
                <c:pt idx="94291">
                  <c:v>94.290999999999997</c:v>
                </c:pt>
                <c:pt idx="94292">
                  <c:v>94.29200000000003</c:v>
                </c:pt>
                <c:pt idx="94293">
                  <c:v>94.293000000000006</c:v>
                </c:pt>
                <c:pt idx="94294">
                  <c:v>94.29400000000004</c:v>
                </c:pt>
                <c:pt idx="94295">
                  <c:v>94.295000000000016</c:v>
                </c:pt>
                <c:pt idx="94296">
                  <c:v>94.295999999999992</c:v>
                </c:pt>
                <c:pt idx="94297">
                  <c:v>94.297000000000025</c:v>
                </c:pt>
                <c:pt idx="94298">
                  <c:v>94.298000000000002</c:v>
                </c:pt>
                <c:pt idx="94299">
                  <c:v>94.299000000000035</c:v>
                </c:pt>
                <c:pt idx="94300">
                  <c:v>94.300000000000011</c:v>
                </c:pt>
                <c:pt idx="94301">
                  <c:v>94.301000000000045</c:v>
                </c:pt>
                <c:pt idx="94302">
                  <c:v>94.302000000000021</c:v>
                </c:pt>
                <c:pt idx="94303">
                  <c:v>94.302999999999997</c:v>
                </c:pt>
                <c:pt idx="94304">
                  <c:v>94.30400000000003</c:v>
                </c:pt>
                <c:pt idx="94305">
                  <c:v>94.305000000000007</c:v>
                </c:pt>
                <c:pt idx="94306">
                  <c:v>94.30600000000004</c:v>
                </c:pt>
                <c:pt idx="94307">
                  <c:v>94.307000000000016</c:v>
                </c:pt>
                <c:pt idx="94308">
                  <c:v>94.307999999999993</c:v>
                </c:pt>
                <c:pt idx="94309">
                  <c:v>94.309000000000026</c:v>
                </c:pt>
                <c:pt idx="94310">
                  <c:v>94.31</c:v>
                </c:pt>
                <c:pt idx="94311">
                  <c:v>94.311000000000035</c:v>
                </c:pt>
                <c:pt idx="94312">
                  <c:v>94.312000000000012</c:v>
                </c:pt>
                <c:pt idx="94313">
                  <c:v>94.313000000000045</c:v>
                </c:pt>
                <c:pt idx="94314">
                  <c:v>94.314000000000021</c:v>
                </c:pt>
                <c:pt idx="94315">
                  <c:v>94.314999999999998</c:v>
                </c:pt>
                <c:pt idx="94316">
                  <c:v>94.316000000000031</c:v>
                </c:pt>
                <c:pt idx="94317">
                  <c:v>94.317000000000007</c:v>
                </c:pt>
                <c:pt idx="94318">
                  <c:v>94.31800000000004</c:v>
                </c:pt>
                <c:pt idx="94319">
                  <c:v>94.319000000000017</c:v>
                </c:pt>
                <c:pt idx="94320">
                  <c:v>94.32</c:v>
                </c:pt>
                <c:pt idx="94321">
                  <c:v>94.321000000000026</c:v>
                </c:pt>
                <c:pt idx="94322">
                  <c:v>94.322000000000003</c:v>
                </c:pt>
                <c:pt idx="94323">
                  <c:v>94.323000000000036</c:v>
                </c:pt>
                <c:pt idx="94324">
                  <c:v>94.324000000000012</c:v>
                </c:pt>
                <c:pt idx="94325">
                  <c:v>94.325000000000045</c:v>
                </c:pt>
                <c:pt idx="94326">
                  <c:v>94.326000000000022</c:v>
                </c:pt>
                <c:pt idx="94327">
                  <c:v>94.326999999999998</c:v>
                </c:pt>
                <c:pt idx="94328">
                  <c:v>94.328000000000031</c:v>
                </c:pt>
                <c:pt idx="94329">
                  <c:v>94.329000000000008</c:v>
                </c:pt>
                <c:pt idx="94330">
                  <c:v>94.330000000000041</c:v>
                </c:pt>
                <c:pt idx="94331">
                  <c:v>94.331000000000017</c:v>
                </c:pt>
                <c:pt idx="94332">
                  <c:v>94.331999999999994</c:v>
                </c:pt>
                <c:pt idx="94333">
                  <c:v>94.333000000000027</c:v>
                </c:pt>
                <c:pt idx="94334">
                  <c:v>94.334000000000003</c:v>
                </c:pt>
                <c:pt idx="94335">
                  <c:v>94.335000000000036</c:v>
                </c:pt>
                <c:pt idx="94336">
                  <c:v>94.336000000000013</c:v>
                </c:pt>
                <c:pt idx="94337">
                  <c:v>94.337000000000046</c:v>
                </c:pt>
                <c:pt idx="94338">
                  <c:v>94.338000000000022</c:v>
                </c:pt>
                <c:pt idx="94339">
                  <c:v>94.338999999999999</c:v>
                </c:pt>
                <c:pt idx="94340">
                  <c:v>94.340000000000032</c:v>
                </c:pt>
                <c:pt idx="94341">
                  <c:v>94.341000000000008</c:v>
                </c:pt>
                <c:pt idx="94342">
                  <c:v>94.342000000000041</c:v>
                </c:pt>
                <c:pt idx="94343">
                  <c:v>94.343000000000018</c:v>
                </c:pt>
                <c:pt idx="94344">
                  <c:v>94.343999999999994</c:v>
                </c:pt>
                <c:pt idx="94345">
                  <c:v>94.345000000000027</c:v>
                </c:pt>
                <c:pt idx="94346">
                  <c:v>94.346000000000004</c:v>
                </c:pt>
                <c:pt idx="94347">
                  <c:v>94.347000000000037</c:v>
                </c:pt>
                <c:pt idx="94348">
                  <c:v>94.348000000000013</c:v>
                </c:pt>
                <c:pt idx="94349">
                  <c:v>94.349000000000046</c:v>
                </c:pt>
                <c:pt idx="94350">
                  <c:v>94.350000000000023</c:v>
                </c:pt>
                <c:pt idx="94351">
                  <c:v>94.350999999999999</c:v>
                </c:pt>
                <c:pt idx="94352">
                  <c:v>94.352000000000032</c:v>
                </c:pt>
                <c:pt idx="94353">
                  <c:v>94.353000000000009</c:v>
                </c:pt>
                <c:pt idx="94354">
                  <c:v>94.354000000000042</c:v>
                </c:pt>
                <c:pt idx="94355">
                  <c:v>94.355000000000018</c:v>
                </c:pt>
                <c:pt idx="94356">
                  <c:v>94.355999999999995</c:v>
                </c:pt>
                <c:pt idx="94357">
                  <c:v>94.357000000000028</c:v>
                </c:pt>
                <c:pt idx="94358">
                  <c:v>94.358000000000004</c:v>
                </c:pt>
                <c:pt idx="94359">
                  <c:v>94.359000000000037</c:v>
                </c:pt>
                <c:pt idx="94360">
                  <c:v>94.360000000000014</c:v>
                </c:pt>
                <c:pt idx="94361">
                  <c:v>94.36099999999999</c:v>
                </c:pt>
                <c:pt idx="94362">
                  <c:v>94.362000000000023</c:v>
                </c:pt>
                <c:pt idx="94363">
                  <c:v>94.363</c:v>
                </c:pt>
                <c:pt idx="94364">
                  <c:v>94.364000000000033</c:v>
                </c:pt>
                <c:pt idx="94365">
                  <c:v>94.365000000000009</c:v>
                </c:pt>
                <c:pt idx="94366">
                  <c:v>94.366000000000042</c:v>
                </c:pt>
                <c:pt idx="94367">
                  <c:v>94.367000000000019</c:v>
                </c:pt>
                <c:pt idx="94368">
                  <c:v>94.367999999999995</c:v>
                </c:pt>
                <c:pt idx="94369">
                  <c:v>94.369000000000028</c:v>
                </c:pt>
                <c:pt idx="94370">
                  <c:v>94.37</c:v>
                </c:pt>
                <c:pt idx="94371">
                  <c:v>94.371000000000038</c:v>
                </c:pt>
                <c:pt idx="94372">
                  <c:v>94.372000000000014</c:v>
                </c:pt>
                <c:pt idx="94373">
                  <c:v>94.37299999999999</c:v>
                </c:pt>
                <c:pt idx="94374">
                  <c:v>94.374000000000024</c:v>
                </c:pt>
                <c:pt idx="94375">
                  <c:v>94.375</c:v>
                </c:pt>
                <c:pt idx="94376">
                  <c:v>94.376000000000033</c:v>
                </c:pt>
                <c:pt idx="94377">
                  <c:v>94.37700000000001</c:v>
                </c:pt>
                <c:pt idx="94378">
                  <c:v>94.378000000000043</c:v>
                </c:pt>
                <c:pt idx="94379">
                  <c:v>94.379000000000019</c:v>
                </c:pt>
                <c:pt idx="94380">
                  <c:v>94.38</c:v>
                </c:pt>
                <c:pt idx="94381">
                  <c:v>94.381000000000029</c:v>
                </c:pt>
                <c:pt idx="94382">
                  <c:v>94.382000000000005</c:v>
                </c:pt>
                <c:pt idx="94383">
                  <c:v>94.383000000000038</c:v>
                </c:pt>
                <c:pt idx="94384">
                  <c:v>94.384000000000015</c:v>
                </c:pt>
                <c:pt idx="94385">
                  <c:v>94.384999999999991</c:v>
                </c:pt>
                <c:pt idx="94386">
                  <c:v>94.386000000000024</c:v>
                </c:pt>
                <c:pt idx="94387">
                  <c:v>94.387</c:v>
                </c:pt>
                <c:pt idx="94388">
                  <c:v>94.388000000000034</c:v>
                </c:pt>
                <c:pt idx="94389">
                  <c:v>94.38900000000001</c:v>
                </c:pt>
                <c:pt idx="94390">
                  <c:v>94.390000000000043</c:v>
                </c:pt>
                <c:pt idx="94391">
                  <c:v>94.39100000000002</c:v>
                </c:pt>
                <c:pt idx="94392">
                  <c:v>94.391999999999996</c:v>
                </c:pt>
                <c:pt idx="94393">
                  <c:v>94.393000000000029</c:v>
                </c:pt>
                <c:pt idx="94394">
                  <c:v>94.394000000000005</c:v>
                </c:pt>
                <c:pt idx="94395">
                  <c:v>94.395000000000039</c:v>
                </c:pt>
                <c:pt idx="94396">
                  <c:v>94.396000000000015</c:v>
                </c:pt>
                <c:pt idx="94397">
                  <c:v>94.396999999999991</c:v>
                </c:pt>
                <c:pt idx="94398">
                  <c:v>94.398000000000025</c:v>
                </c:pt>
                <c:pt idx="94399">
                  <c:v>94.399000000000001</c:v>
                </c:pt>
                <c:pt idx="94400">
                  <c:v>94.400000000000034</c:v>
                </c:pt>
                <c:pt idx="94401">
                  <c:v>94.40100000000001</c:v>
                </c:pt>
                <c:pt idx="94402">
                  <c:v>94.402000000000044</c:v>
                </c:pt>
                <c:pt idx="94403">
                  <c:v>94.40300000000002</c:v>
                </c:pt>
                <c:pt idx="94404">
                  <c:v>94.403999999999996</c:v>
                </c:pt>
                <c:pt idx="94405">
                  <c:v>94.40500000000003</c:v>
                </c:pt>
                <c:pt idx="94406">
                  <c:v>94.406000000000006</c:v>
                </c:pt>
                <c:pt idx="94407">
                  <c:v>94.407000000000039</c:v>
                </c:pt>
                <c:pt idx="94408">
                  <c:v>94.408000000000015</c:v>
                </c:pt>
                <c:pt idx="94409">
                  <c:v>94.408999999999992</c:v>
                </c:pt>
                <c:pt idx="94410">
                  <c:v>94.410000000000025</c:v>
                </c:pt>
                <c:pt idx="94411">
                  <c:v>94.411000000000001</c:v>
                </c:pt>
                <c:pt idx="94412">
                  <c:v>94.412000000000035</c:v>
                </c:pt>
                <c:pt idx="94413">
                  <c:v>94.413000000000011</c:v>
                </c:pt>
                <c:pt idx="94414">
                  <c:v>94.414000000000044</c:v>
                </c:pt>
                <c:pt idx="94415">
                  <c:v>94.41500000000002</c:v>
                </c:pt>
                <c:pt idx="94416">
                  <c:v>94.415999999999997</c:v>
                </c:pt>
                <c:pt idx="94417">
                  <c:v>94.41700000000003</c:v>
                </c:pt>
                <c:pt idx="94418">
                  <c:v>94.418000000000006</c:v>
                </c:pt>
                <c:pt idx="94419">
                  <c:v>94.41900000000004</c:v>
                </c:pt>
                <c:pt idx="94420">
                  <c:v>94.420000000000016</c:v>
                </c:pt>
                <c:pt idx="94421">
                  <c:v>94.420999999999992</c:v>
                </c:pt>
                <c:pt idx="94422">
                  <c:v>94.422000000000025</c:v>
                </c:pt>
                <c:pt idx="94423">
                  <c:v>94.423000000000002</c:v>
                </c:pt>
                <c:pt idx="94424">
                  <c:v>94.424000000000035</c:v>
                </c:pt>
                <c:pt idx="94425">
                  <c:v>94.425000000000011</c:v>
                </c:pt>
                <c:pt idx="94426">
                  <c:v>94.426000000000045</c:v>
                </c:pt>
                <c:pt idx="94427">
                  <c:v>94.427000000000021</c:v>
                </c:pt>
                <c:pt idx="94428">
                  <c:v>94.427999999999997</c:v>
                </c:pt>
                <c:pt idx="94429">
                  <c:v>94.42900000000003</c:v>
                </c:pt>
                <c:pt idx="94430">
                  <c:v>94.43</c:v>
                </c:pt>
                <c:pt idx="94431">
                  <c:v>94.43100000000004</c:v>
                </c:pt>
                <c:pt idx="94432">
                  <c:v>94.432000000000016</c:v>
                </c:pt>
                <c:pt idx="94433">
                  <c:v>94.432999999999993</c:v>
                </c:pt>
                <c:pt idx="94434">
                  <c:v>94.434000000000026</c:v>
                </c:pt>
                <c:pt idx="94435">
                  <c:v>94.435000000000002</c:v>
                </c:pt>
                <c:pt idx="94436">
                  <c:v>94.436000000000035</c:v>
                </c:pt>
                <c:pt idx="94437">
                  <c:v>94.437000000000012</c:v>
                </c:pt>
                <c:pt idx="94438">
                  <c:v>94.438000000000045</c:v>
                </c:pt>
                <c:pt idx="94439">
                  <c:v>94.439000000000021</c:v>
                </c:pt>
                <c:pt idx="94440">
                  <c:v>94.44</c:v>
                </c:pt>
                <c:pt idx="94441">
                  <c:v>94.441000000000031</c:v>
                </c:pt>
                <c:pt idx="94442">
                  <c:v>94.442000000000007</c:v>
                </c:pt>
                <c:pt idx="94443">
                  <c:v>94.44300000000004</c:v>
                </c:pt>
                <c:pt idx="94444">
                  <c:v>94.444000000000017</c:v>
                </c:pt>
                <c:pt idx="94445">
                  <c:v>94.444999999999993</c:v>
                </c:pt>
                <c:pt idx="94446">
                  <c:v>94.446000000000026</c:v>
                </c:pt>
                <c:pt idx="94447">
                  <c:v>94.447000000000003</c:v>
                </c:pt>
                <c:pt idx="94448">
                  <c:v>94.448000000000036</c:v>
                </c:pt>
                <c:pt idx="94449">
                  <c:v>94.449000000000012</c:v>
                </c:pt>
                <c:pt idx="94450">
                  <c:v>94.450000000000045</c:v>
                </c:pt>
                <c:pt idx="94451">
                  <c:v>94.451000000000022</c:v>
                </c:pt>
                <c:pt idx="94452">
                  <c:v>94.451999999999998</c:v>
                </c:pt>
                <c:pt idx="94453">
                  <c:v>94.453000000000031</c:v>
                </c:pt>
                <c:pt idx="94454">
                  <c:v>94.454000000000008</c:v>
                </c:pt>
                <c:pt idx="94455">
                  <c:v>94.455000000000041</c:v>
                </c:pt>
                <c:pt idx="94456">
                  <c:v>94.456000000000017</c:v>
                </c:pt>
                <c:pt idx="94457">
                  <c:v>94.456999999999994</c:v>
                </c:pt>
                <c:pt idx="94458">
                  <c:v>94.458000000000027</c:v>
                </c:pt>
                <c:pt idx="94459">
                  <c:v>94.459000000000003</c:v>
                </c:pt>
                <c:pt idx="94460">
                  <c:v>94.460000000000036</c:v>
                </c:pt>
                <c:pt idx="94461">
                  <c:v>94.461000000000013</c:v>
                </c:pt>
                <c:pt idx="94462">
                  <c:v>94.462000000000046</c:v>
                </c:pt>
                <c:pt idx="94463">
                  <c:v>94.463000000000022</c:v>
                </c:pt>
                <c:pt idx="94464">
                  <c:v>94.463999999999999</c:v>
                </c:pt>
                <c:pt idx="94465">
                  <c:v>94.465000000000032</c:v>
                </c:pt>
                <c:pt idx="94466">
                  <c:v>94.466000000000008</c:v>
                </c:pt>
                <c:pt idx="94467">
                  <c:v>94.467000000000041</c:v>
                </c:pt>
                <c:pt idx="94468">
                  <c:v>94.468000000000018</c:v>
                </c:pt>
                <c:pt idx="94469">
                  <c:v>94.468999999999994</c:v>
                </c:pt>
                <c:pt idx="94470">
                  <c:v>94.470000000000027</c:v>
                </c:pt>
                <c:pt idx="94471">
                  <c:v>94.471000000000004</c:v>
                </c:pt>
                <c:pt idx="94472">
                  <c:v>94.472000000000037</c:v>
                </c:pt>
                <c:pt idx="94473">
                  <c:v>94.473000000000013</c:v>
                </c:pt>
                <c:pt idx="94474">
                  <c:v>94.474000000000046</c:v>
                </c:pt>
                <c:pt idx="94475">
                  <c:v>94.475000000000023</c:v>
                </c:pt>
                <c:pt idx="94476">
                  <c:v>94.475999999999999</c:v>
                </c:pt>
                <c:pt idx="94477">
                  <c:v>94.477000000000032</c:v>
                </c:pt>
                <c:pt idx="94478">
                  <c:v>94.478000000000009</c:v>
                </c:pt>
                <c:pt idx="94479">
                  <c:v>94.479000000000042</c:v>
                </c:pt>
                <c:pt idx="94480">
                  <c:v>94.480000000000018</c:v>
                </c:pt>
                <c:pt idx="94481">
                  <c:v>94.480999999999995</c:v>
                </c:pt>
                <c:pt idx="94482">
                  <c:v>94.482000000000028</c:v>
                </c:pt>
                <c:pt idx="94483">
                  <c:v>94.483000000000004</c:v>
                </c:pt>
                <c:pt idx="94484">
                  <c:v>94.484000000000037</c:v>
                </c:pt>
                <c:pt idx="94485">
                  <c:v>94.485000000000014</c:v>
                </c:pt>
                <c:pt idx="94486">
                  <c:v>94.48599999999999</c:v>
                </c:pt>
                <c:pt idx="94487">
                  <c:v>94.487000000000023</c:v>
                </c:pt>
                <c:pt idx="94488">
                  <c:v>94.488</c:v>
                </c:pt>
                <c:pt idx="94489">
                  <c:v>94.489000000000033</c:v>
                </c:pt>
                <c:pt idx="94490">
                  <c:v>94.490000000000009</c:v>
                </c:pt>
                <c:pt idx="94491">
                  <c:v>94.491000000000042</c:v>
                </c:pt>
                <c:pt idx="94492">
                  <c:v>94.492000000000019</c:v>
                </c:pt>
                <c:pt idx="94493">
                  <c:v>94.492999999999995</c:v>
                </c:pt>
                <c:pt idx="94494">
                  <c:v>94.494000000000028</c:v>
                </c:pt>
                <c:pt idx="94495">
                  <c:v>94.495000000000005</c:v>
                </c:pt>
                <c:pt idx="94496">
                  <c:v>94.496000000000038</c:v>
                </c:pt>
                <c:pt idx="94497">
                  <c:v>94.497000000000014</c:v>
                </c:pt>
                <c:pt idx="94498">
                  <c:v>94.49799999999999</c:v>
                </c:pt>
                <c:pt idx="94499">
                  <c:v>94.499000000000024</c:v>
                </c:pt>
                <c:pt idx="94500">
                  <c:v>94.5</c:v>
                </c:pt>
                <c:pt idx="94501">
                  <c:v>94.501000000000033</c:v>
                </c:pt>
                <c:pt idx="94502">
                  <c:v>94.50200000000001</c:v>
                </c:pt>
                <c:pt idx="94503">
                  <c:v>94.503000000000043</c:v>
                </c:pt>
                <c:pt idx="94504">
                  <c:v>94.504000000000019</c:v>
                </c:pt>
                <c:pt idx="94505">
                  <c:v>94.504999999999995</c:v>
                </c:pt>
                <c:pt idx="94506">
                  <c:v>94.506000000000029</c:v>
                </c:pt>
                <c:pt idx="94507">
                  <c:v>94.507000000000005</c:v>
                </c:pt>
                <c:pt idx="94508">
                  <c:v>94.508000000000038</c:v>
                </c:pt>
                <c:pt idx="94509">
                  <c:v>94.509000000000015</c:v>
                </c:pt>
                <c:pt idx="94510">
                  <c:v>94.509999999999991</c:v>
                </c:pt>
                <c:pt idx="94511">
                  <c:v>94.511000000000024</c:v>
                </c:pt>
                <c:pt idx="94512">
                  <c:v>94.512</c:v>
                </c:pt>
                <c:pt idx="94513">
                  <c:v>94.513000000000034</c:v>
                </c:pt>
                <c:pt idx="94514">
                  <c:v>94.51400000000001</c:v>
                </c:pt>
                <c:pt idx="94515">
                  <c:v>94.515000000000043</c:v>
                </c:pt>
                <c:pt idx="94516">
                  <c:v>94.51600000000002</c:v>
                </c:pt>
                <c:pt idx="94517">
                  <c:v>94.516999999999996</c:v>
                </c:pt>
                <c:pt idx="94518">
                  <c:v>94.518000000000029</c:v>
                </c:pt>
                <c:pt idx="94519">
                  <c:v>94.519000000000005</c:v>
                </c:pt>
                <c:pt idx="94520">
                  <c:v>94.520000000000039</c:v>
                </c:pt>
                <c:pt idx="94521">
                  <c:v>94.521000000000015</c:v>
                </c:pt>
                <c:pt idx="94522">
                  <c:v>94.521999999999991</c:v>
                </c:pt>
                <c:pt idx="94523">
                  <c:v>94.523000000000025</c:v>
                </c:pt>
                <c:pt idx="94524">
                  <c:v>94.524000000000001</c:v>
                </c:pt>
                <c:pt idx="94525">
                  <c:v>94.525000000000034</c:v>
                </c:pt>
                <c:pt idx="94526">
                  <c:v>94.52600000000001</c:v>
                </c:pt>
                <c:pt idx="94527">
                  <c:v>94.527000000000044</c:v>
                </c:pt>
                <c:pt idx="94528">
                  <c:v>94.52800000000002</c:v>
                </c:pt>
                <c:pt idx="94529">
                  <c:v>94.528999999999996</c:v>
                </c:pt>
                <c:pt idx="94530">
                  <c:v>94.53000000000003</c:v>
                </c:pt>
                <c:pt idx="94531">
                  <c:v>94.531000000000006</c:v>
                </c:pt>
                <c:pt idx="94532">
                  <c:v>94.532000000000039</c:v>
                </c:pt>
                <c:pt idx="94533">
                  <c:v>94.533000000000015</c:v>
                </c:pt>
                <c:pt idx="94534">
                  <c:v>94.533999999999992</c:v>
                </c:pt>
                <c:pt idx="94535">
                  <c:v>94.535000000000025</c:v>
                </c:pt>
                <c:pt idx="94536">
                  <c:v>94.536000000000001</c:v>
                </c:pt>
                <c:pt idx="94537">
                  <c:v>94.537000000000035</c:v>
                </c:pt>
                <c:pt idx="94538">
                  <c:v>94.538000000000011</c:v>
                </c:pt>
                <c:pt idx="94539">
                  <c:v>94.539000000000044</c:v>
                </c:pt>
                <c:pt idx="94540">
                  <c:v>94.54000000000002</c:v>
                </c:pt>
                <c:pt idx="94541">
                  <c:v>94.540999999999997</c:v>
                </c:pt>
                <c:pt idx="94542">
                  <c:v>94.54200000000003</c:v>
                </c:pt>
                <c:pt idx="94543">
                  <c:v>94.543000000000006</c:v>
                </c:pt>
                <c:pt idx="94544">
                  <c:v>94.54400000000004</c:v>
                </c:pt>
                <c:pt idx="94545">
                  <c:v>94.545000000000016</c:v>
                </c:pt>
                <c:pt idx="94546">
                  <c:v>94.545999999999992</c:v>
                </c:pt>
                <c:pt idx="94547">
                  <c:v>94.547000000000025</c:v>
                </c:pt>
                <c:pt idx="94548">
                  <c:v>94.548000000000002</c:v>
                </c:pt>
                <c:pt idx="94549">
                  <c:v>94.549000000000035</c:v>
                </c:pt>
                <c:pt idx="94550">
                  <c:v>94.550000000000011</c:v>
                </c:pt>
                <c:pt idx="94551">
                  <c:v>94.551000000000045</c:v>
                </c:pt>
                <c:pt idx="94552">
                  <c:v>94.552000000000021</c:v>
                </c:pt>
                <c:pt idx="94553">
                  <c:v>94.552999999999997</c:v>
                </c:pt>
                <c:pt idx="94554">
                  <c:v>94.55400000000003</c:v>
                </c:pt>
                <c:pt idx="94555">
                  <c:v>94.555000000000007</c:v>
                </c:pt>
                <c:pt idx="94556">
                  <c:v>94.55600000000004</c:v>
                </c:pt>
                <c:pt idx="94557">
                  <c:v>94.557000000000016</c:v>
                </c:pt>
                <c:pt idx="94558">
                  <c:v>94.557999999999993</c:v>
                </c:pt>
                <c:pt idx="94559">
                  <c:v>94.559000000000026</c:v>
                </c:pt>
                <c:pt idx="94560">
                  <c:v>94.56</c:v>
                </c:pt>
                <c:pt idx="94561">
                  <c:v>94.561000000000035</c:v>
                </c:pt>
                <c:pt idx="94562">
                  <c:v>94.562000000000012</c:v>
                </c:pt>
                <c:pt idx="94563">
                  <c:v>94.563000000000045</c:v>
                </c:pt>
                <c:pt idx="94564">
                  <c:v>94.564000000000021</c:v>
                </c:pt>
                <c:pt idx="94565">
                  <c:v>94.564999999999998</c:v>
                </c:pt>
                <c:pt idx="94566">
                  <c:v>94.566000000000031</c:v>
                </c:pt>
                <c:pt idx="94567">
                  <c:v>94.567000000000007</c:v>
                </c:pt>
                <c:pt idx="94568">
                  <c:v>94.56800000000004</c:v>
                </c:pt>
                <c:pt idx="94569">
                  <c:v>94.569000000000017</c:v>
                </c:pt>
                <c:pt idx="94570">
                  <c:v>94.57</c:v>
                </c:pt>
                <c:pt idx="94571">
                  <c:v>94.571000000000026</c:v>
                </c:pt>
                <c:pt idx="94572">
                  <c:v>94.572000000000003</c:v>
                </c:pt>
                <c:pt idx="94573">
                  <c:v>94.573000000000036</c:v>
                </c:pt>
                <c:pt idx="94574">
                  <c:v>94.574000000000012</c:v>
                </c:pt>
                <c:pt idx="94575">
                  <c:v>94.575000000000045</c:v>
                </c:pt>
                <c:pt idx="94576">
                  <c:v>94.576000000000022</c:v>
                </c:pt>
                <c:pt idx="94577">
                  <c:v>94.576999999999998</c:v>
                </c:pt>
                <c:pt idx="94578">
                  <c:v>94.578000000000031</c:v>
                </c:pt>
                <c:pt idx="94579">
                  <c:v>94.579000000000008</c:v>
                </c:pt>
                <c:pt idx="94580">
                  <c:v>94.580000000000041</c:v>
                </c:pt>
                <c:pt idx="94581">
                  <c:v>94.581000000000017</c:v>
                </c:pt>
                <c:pt idx="94582">
                  <c:v>94.581999999999994</c:v>
                </c:pt>
                <c:pt idx="94583">
                  <c:v>94.583000000000027</c:v>
                </c:pt>
                <c:pt idx="94584">
                  <c:v>94.584000000000003</c:v>
                </c:pt>
                <c:pt idx="94585">
                  <c:v>94.585000000000036</c:v>
                </c:pt>
                <c:pt idx="94586">
                  <c:v>94.586000000000013</c:v>
                </c:pt>
                <c:pt idx="94587">
                  <c:v>94.587000000000046</c:v>
                </c:pt>
                <c:pt idx="94588">
                  <c:v>94.588000000000022</c:v>
                </c:pt>
                <c:pt idx="94589">
                  <c:v>94.588999999999999</c:v>
                </c:pt>
                <c:pt idx="94590">
                  <c:v>94.590000000000032</c:v>
                </c:pt>
                <c:pt idx="94591">
                  <c:v>94.591000000000008</c:v>
                </c:pt>
                <c:pt idx="94592">
                  <c:v>94.592000000000041</c:v>
                </c:pt>
                <c:pt idx="94593">
                  <c:v>94.593000000000018</c:v>
                </c:pt>
                <c:pt idx="94594">
                  <c:v>94.593999999999994</c:v>
                </c:pt>
                <c:pt idx="94595">
                  <c:v>94.595000000000027</c:v>
                </c:pt>
                <c:pt idx="94596">
                  <c:v>94.596000000000004</c:v>
                </c:pt>
                <c:pt idx="94597">
                  <c:v>94.597000000000037</c:v>
                </c:pt>
                <c:pt idx="94598">
                  <c:v>94.598000000000013</c:v>
                </c:pt>
                <c:pt idx="94599">
                  <c:v>94.599000000000046</c:v>
                </c:pt>
                <c:pt idx="94600">
                  <c:v>94.600000000000023</c:v>
                </c:pt>
                <c:pt idx="94601">
                  <c:v>94.600999999999999</c:v>
                </c:pt>
                <c:pt idx="94602">
                  <c:v>94.602000000000032</c:v>
                </c:pt>
                <c:pt idx="94603">
                  <c:v>94.603000000000009</c:v>
                </c:pt>
                <c:pt idx="94604">
                  <c:v>94.604000000000042</c:v>
                </c:pt>
                <c:pt idx="94605">
                  <c:v>94.605000000000018</c:v>
                </c:pt>
                <c:pt idx="94606">
                  <c:v>94.605999999999995</c:v>
                </c:pt>
                <c:pt idx="94607">
                  <c:v>94.607000000000028</c:v>
                </c:pt>
                <c:pt idx="94608">
                  <c:v>94.608000000000004</c:v>
                </c:pt>
                <c:pt idx="94609">
                  <c:v>94.609000000000037</c:v>
                </c:pt>
                <c:pt idx="94610">
                  <c:v>94.610000000000014</c:v>
                </c:pt>
                <c:pt idx="94611">
                  <c:v>94.61099999999999</c:v>
                </c:pt>
                <c:pt idx="94612">
                  <c:v>94.612000000000023</c:v>
                </c:pt>
                <c:pt idx="94613">
                  <c:v>94.613</c:v>
                </c:pt>
                <c:pt idx="94614">
                  <c:v>94.614000000000033</c:v>
                </c:pt>
                <c:pt idx="94615">
                  <c:v>94.615000000000009</c:v>
                </c:pt>
                <c:pt idx="94616">
                  <c:v>94.616000000000042</c:v>
                </c:pt>
                <c:pt idx="94617">
                  <c:v>94.617000000000019</c:v>
                </c:pt>
                <c:pt idx="94618">
                  <c:v>94.617999999999995</c:v>
                </c:pt>
                <c:pt idx="94619">
                  <c:v>94.619000000000028</c:v>
                </c:pt>
                <c:pt idx="94620">
                  <c:v>94.62</c:v>
                </c:pt>
                <c:pt idx="94621">
                  <c:v>94.621000000000038</c:v>
                </c:pt>
                <c:pt idx="94622">
                  <c:v>94.622000000000014</c:v>
                </c:pt>
                <c:pt idx="94623">
                  <c:v>94.62299999999999</c:v>
                </c:pt>
                <c:pt idx="94624">
                  <c:v>94.624000000000024</c:v>
                </c:pt>
                <c:pt idx="94625">
                  <c:v>94.625</c:v>
                </c:pt>
                <c:pt idx="94626">
                  <c:v>94.626000000000033</c:v>
                </c:pt>
                <c:pt idx="94627">
                  <c:v>94.62700000000001</c:v>
                </c:pt>
                <c:pt idx="94628">
                  <c:v>94.628000000000043</c:v>
                </c:pt>
                <c:pt idx="94629">
                  <c:v>94.629000000000019</c:v>
                </c:pt>
                <c:pt idx="94630">
                  <c:v>94.63</c:v>
                </c:pt>
                <c:pt idx="94631">
                  <c:v>94.631000000000029</c:v>
                </c:pt>
                <c:pt idx="94632">
                  <c:v>94.632000000000005</c:v>
                </c:pt>
                <c:pt idx="94633">
                  <c:v>94.633000000000038</c:v>
                </c:pt>
                <c:pt idx="94634">
                  <c:v>94.634000000000015</c:v>
                </c:pt>
                <c:pt idx="94635">
                  <c:v>94.634999999999991</c:v>
                </c:pt>
                <c:pt idx="94636">
                  <c:v>94.636000000000024</c:v>
                </c:pt>
                <c:pt idx="94637">
                  <c:v>94.637</c:v>
                </c:pt>
                <c:pt idx="94638">
                  <c:v>94.638000000000034</c:v>
                </c:pt>
                <c:pt idx="94639">
                  <c:v>94.63900000000001</c:v>
                </c:pt>
                <c:pt idx="94640">
                  <c:v>94.640000000000043</c:v>
                </c:pt>
                <c:pt idx="94641">
                  <c:v>94.64100000000002</c:v>
                </c:pt>
                <c:pt idx="94642">
                  <c:v>94.641999999999996</c:v>
                </c:pt>
                <c:pt idx="94643">
                  <c:v>94.643000000000029</c:v>
                </c:pt>
                <c:pt idx="94644">
                  <c:v>94.644000000000005</c:v>
                </c:pt>
                <c:pt idx="94645">
                  <c:v>94.645000000000039</c:v>
                </c:pt>
                <c:pt idx="94646">
                  <c:v>94.646000000000015</c:v>
                </c:pt>
                <c:pt idx="94647">
                  <c:v>94.646999999999991</c:v>
                </c:pt>
                <c:pt idx="94648">
                  <c:v>94.648000000000025</c:v>
                </c:pt>
                <c:pt idx="94649">
                  <c:v>94.649000000000001</c:v>
                </c:pt>
                <c:pt idx="94650">
                  <c:v>94.650000000000034</c:v>
                </c:pt>
                <c:pt idx="94651">
                  <c:v>94.65100000000001</c:v>
                </c:pt>
                <c:pt idx="94652">
                  <c:v>94.652000000000044</c:v>
                </c:pt>
                <c:pt idx="94653">
                  <c:v>94.65300000000002</c:v>
                </c:pt>
                <c:pt idx="94654">
                  <c:v>94.653999999999996</c:v>
                </c:pt>
                <c:pt idx="94655">
                  <c:v>94.65500000000003</c:v>
                </c:pt>
                <c:pt idx="94656">
                  <c:v>94.656000000000006</c:v>
                </c:pt>
                <c:pt idx="94657">
                  <c:v>94.657000000000039</c:v>
                </c:pt>
                <c:pt idx="94658">
                  <c:v>94.658000000000015</c:v>
                </c:pt>
                <c:pt idx="94659">
                  <c:v>94.658999999999992</c:v>
                </c:pt>
                <c:pt idx="94660">
                  <c:v>94.660000000000025</c:v>
                </c:pt>
                <c:pt idx="94661">
                  <c:v>94.661000000000001</c:v>
                </c:pt>
                <c:pt idx="94662">
                  <c:v>94.662000000000035</c:v>
                </c:pt>
                <c:pt idx="94663">
                  <c:v>94.663000000000011</c:v>
                </c:pt>
                <c:pt idx="94664">
                  <c:v>94.664000000000044</c:v>
                </c:pt>
                <c:pt idx="94665">
                  <c:v>94.66500000000002</c:v>
                </c:pt>
                <c:pt idx="94666">
                  <c:v>94.665999999999997</c:v>
                </c:pt>
                <c:pt idx="94667">
                  <c:v>94.66700000000003</c:v>
                </c:pt>
                <c:pt idx="94668">
                  <c:v>94.668000000000006</c:v>
                </c:pt>
                <c:pt idx="94669">
                  <c:v>94.66900000000004</c:v>
                </c:pt>
                <c:pt idx="94670">
                  <c:v>94.670000000000016</c:v>
                </c:pt>
                <c:pt idx="94671">
                  <c:v>94.670999999999992</c:v>
                </c:pt>
                <c:pt idx="94672">
                  <c:v>94.672000000000025</c:v>
                </c:pt>
                <c:pt idx="94673">
                  <c:v>94.673000000000002</c:v>
                </c:pt>
                <c:pt idx="94674">
                  <c:v>94.674000000000035</c:v>
                </c:pt>
                <c:pt idx="94675">
                  <c:v>94.675000000000011</c:v>
                </c:pt>
                <c:pt idx="94676">
                  <c:v>94.676000000000045</c:v>
                </c:pt>
                <c:pt idx="94677">
                  <c:v>94.677000000000021</c:v>
                </c:pt>
                <c:pt idx="94678">
                  <c:v>94.677999999999997</c:v>
                </c:pt>
                <c:pt idx="94679">
                  <c:v>94.67900000000003</c:v>
                </c:pt>
                <c:pt idx="94680">
                  <c:v>94.68</c:v>
                </c:pt>
                <c:pt idx="94681">
                  <c:v>94.68100000000004</c:v>
                </c:pt>
                <c:pt idx="94682">
                  <c:v>94.682000000000016</c:v>
                </c:pt>
                <c:pt idx="94683">
                  <c:v>94.682999999999993</c:v>
                </c:pt>
                <c:pt idx="94684">
                  <c:v>94.684000000000026</c:v>
                </c:pt>
                <c:pt idx="94685">
                  <c:v>94.685000000000002</c:v>
                </c:pt>
                <c:pt idx="94686">
                  <c:v>94.686000000000035</c:v>
                </c:pt>
                <c:pt idx="94687">
                  <c:v>94.687000000000012</c:v>
                </c:pt>
                <c:pt idx="94688">
                  <c:v>94.688000000000045</c:v>
                </c:pt>
                <c:pt idx="94689">
                  <c:v>94.689000000000021</c:v>
                </c:pt>
                <c:pt idx="94690">
                  <c:v>94.69</c:v>
                </c:pt>
                <c:pt idx="94691">
                  <c:v>94.691000000000031</c:v>
                </c:pt>
                <c:pt idx="94692">
                  <c:v>94.692000000000007</c:v>
                </c:pt>
                <c:pt idx="94693">
                  <c:v>94.69300000000004</c:v>
                </c:pt>
                <c:pt idx="94694">
                  <c:v>94.694000000000017</c:v>
                </c:pt>
                <c:pt idx="94695">
                  <c:v>94.694999999999993</c:v>
                </c:pt>
                <c:pt idx="94696">
                  <c:v>94.696000000000026</c:v>
                </c:pt>
                <c:pt idx="94697">
                  <c:v>94.697000000000003</c:v>
                </c:pt>
                <c:pt idx="94698">
                  <c:v>94.698000000000036</c:v>
                </c:pt>
                <c:pt idx="94699">
                  <c:v>94.699000000000012</c:v>
                </c:pt>
                <c:pt idx="94700">
                  <c:v>94.700000000000045</c:v>
                </c:pt>
                <c:pt idx="94701">
                  <c:v>94.701000000000022</c:v>
                </c:pt>
                <c:pt idx="94702">
                  <c:v>94.701999999999998</c:v>
                </c:pt>
                <c:pt idx="94703">
                  <c:v>94.703000000000031</c:v>
                </c:pt>
                <c:pt idx="94704">
                  <c:v>94.704000000000008</c:v>
                </c:pt>
                <c:pt idx="94705">
                  <c:v>94.705000000000041</c:v>
                </c:pt>
                <c:pt idx="94706">
                  <c:v>94.706000000000017</c:v>
                </c:pt>
                <c:pt idx="94707">
                  <c:v>94.706999999999994</c:v>
                </c:pt>
                <c:pt idx="94708">
                  <c:v>94.708000000000027</c:v>
                </c:pt>
                <c:pt idx="94709">
                  <c:v>94.709000000000003</c:v>
                </c:pt>
                <c:pt idx="94710">
                  <c:v>94.710000000000036</c:v>
                </c:pt>
                <c:pt idx="94711">
                  <c:v>94.711000000000013</c:v>
                </c:pt>
                <c:pt idx="94712">
                  <c:v>94.712000000000046</c:v>
                </c:pt>
                <c:pt idx="94713">
                  <c:v>94.713000000000022</c:v>
                </c:pt>
                <c:pt idx="94714">
                  <c:v>94.713999999999999</c:v>
                </c:pt>
                <c:pt idx="94715">
                  <c:v>94.715000000000032</c:v>
                </c:pt>
                <c:pt idx="94716">
                  <c:v>94.716000000000008</c:v>
                </c:pt>
                <c:pt idx="94717">
                  <c:v>94.717000000000041</c:v>
                </c:pt>
                <c:pt idx="94718">
                  <c:v>94.718000000000018</c:v>
                </c:pt>
                <c:pt idx="94719">
                  <c:v>94.718999999999994</c:v>
                </c:pt>
                <c:pt idx="94720">
                  <c:v>94.720000000000027</c:v>
                </c:pt>
                <c:pt idx="94721">
                  <c:v>94.721000000000004</c:v>
                </c:pt>
                <c:pt idx="94722">
                  <c:v>94.722000000000037</c:v>
                </c:pt>
                <c:pt idx="94723">
                  <c:v>94.723000000000013</c:v>
                </c:pt>
                <c:pt idx="94724">
                  <c:v>94.724000000000046</c:v>
                </c:pt>
                <c:pt idx="94725">
                  <c:v>94.725000000000023</c:v>
                </c:pt>
                <c:pt idx="94726">
                  <c:v>94.725999999999999</c:v>
                </c:pt>
                <c:pt idx="94727">
                  <c:v>94.727000000000032</c:v>
                </c:pt>
                <c:pt idx="94728">
                  <c:v>94.728000000000009</c:v>
                </c:pt>
                <c:pt idx="94729">
                  <c:v>94.729000000000042</c:v>
                </c:pt>
                <c:pt idx="94730">
                  <c:v>94.730000000000018</c:v>
                </c:pt>
                <c:pt idx="94731">
                  <c:v>94.730999999999995</c:v>
                </c:pt>
                <c:pt idx="94732">
                  <c:v>94.732000000000028</c:v>
                </c:pt>
                <c:pt idx="94733">
                  <c:v>94.733000000000004</c:v>
                </c:pt>
                <c:pt idx="94734">
                  <c:v>94.734000000000037</c:v>
                </c:pt>
                <c:pt idx="94735">
                  <c:v>94.735000000000014</c:v>
                </c:pt>
                <c:pt idx="94736">
                  <c:v>94.73599999999999</c:v>
                </c:pt>
                <c:pt idx="94737">
                  <c:v>94.737000000000023</c:v>
                </c:pt>
                <c:pt idx="94738">
                  <c:v>94.738</c:v>
                </c:pt>
                <c:pt idx="94739">
                  <c:v>94.739000000000033</c:v>
                </c:pt>
                <c:pt idx="94740">
                  <c:v>94.740000000000009</c:v>
                </c:pt>
                <c:pt idx="94741">
                  <c:v>94.741000000000042</c:v>
                </c:pt>
                <c:pt idx="94742">
                  <c:v>94.742000000000019</c:v>
                </c:pt>
                <c:pt idx="94743">
                  <c:v>94.742999999999995</c:v>
                </c:pt>
                <c:pt idx="94744">
                  <c:v>94.744000000000028</c:v>
                </c:pt>
                <c:pt idx="94745">
                  <c:v>94.745000000000005</c:v>
                </c:pt>
                <c:pt idx="94746">
                  <c:v>94.746000000000038</c:v>
                </c:pt>
                <c:pt idx="94747">
                  <c:v>94.747000000000014</c:v>
                </c:pt>
                <c:pt idx="94748">
                  <c:v>94.74799999999999</c:v>
                </c:pt>
                <c:pt idx="94749">
                  <c:v>94.749000000000024</c:v>
                </c:pt>
                <c:pt idx="94750">
                  <c:v>94.75</c:v>
                </c:pt>
                <c:pt idx="94751">
                  <c:v>94.751000000000033</c:v>
                </c:pt>
                <c:pt idx="94752">
                  <c:v>94.75200000000001</c:v>
                </c:pt>
                <c:pt idx="94753">
                  <c:v>94.753000000000043</c:v>
                </c:pt>
                <c:pt idx="94754">
                  <c:v>94.754000000000019</c:v>
                </c:pt>
                <c:pt idx="94755">
                  <c:v>94.754999999999995</c:v>
                </c:pt>
                <c:pt idx="94756">
                  <c:v>94.756000000000029</c:v>
                </c:pt>
                <c:pt idx="94757">
                  <c:v>94.757000000000005</c:v>
                </c:pt>
                <c:pt idx="94758">
                  <c:v>94.758000000000038</c:v>
                </c:pt>
                <c:pt idx="94759">
                  <c:v>94.759000000000015</c:v>
                </c:pt>
                <c:pt idx="94760">
                  <c:v>94.759999999999991</c:v>
                </c:pt>
                <c:pt idx="94761">
                  <c:v>94.761000000000024</c:v>
                </c:pt>
                <c:pt idx="94762">
                  <c:v>94.762</c:v>
                </c:pt>
                <c:pt idx="94763">
                  <c:v>94.763000000000034</c:v>
                </c:pt>
                <c:pt idx="94764">
                  <c:v>94.76400000000001</c:v>
                </c:pt>
                <c:pt idx="94765">
                  <c:v>94.765000000000043</c:v>
                </c:pt>
                <c:pt idx="94766">
                  <c:v>94.76600000000002</c:v>
                </c:pt>
                <c:pt idx="94767">
                  <c:v>94.766999999999996</c:v>
                </c:pt>
                <c:pt idx="94768">
                  <c:v>94.768000000000029</c:v>
                </c:pt>
                <c:pt idx="94769">
                  <c:v>94.769000000000005</c:v>
                </c:pt>
                <c:pt idx="94770">
                  <c:v>94.770000000000039</c:v>
                </c:pt>
                <c:pt idx="94771">
                  <c:v>94.771000000000015</c:v>
                </c:pt>
                <c:pt idx="94772">
                  <c:v>94.771999999999991</c:v>
                </c:pt>
                <c:pt idx="94773">
                  <c:v>94.773000000000025</c:v>
                </c:pt>
                <c:pt idx="94774">
                  <c:v>94.774000000000001</c:v>
                </c:pt>
                <c:pt idx="94775">
                  <c:v>94.775000000000034</c:v>
                </c:pt>
                <c:pt idx="94776">
                  <c:v>94.77600000000001</c:v>
                </c:pt>
                <c:pt idx="94777">
                  <c:v>94.777000000000044</c:v>
                </c:pt>
                <c:pt idx="94778">
                  <c:v>94.77800000000002</c:v>
                </c:pt>
                <c:pt idx="94779">
                  <c:v>94.778999999999996</c:v>
                </c:pt>
                <c:pt idx="94780">
                  <c:v>94.78000000000003</c:v>
                </c:pt>
                <c:pt idx="94781">
                  <c:v>94.781000000000006</c:v>
                </c:pt>
                <c:pt idx="94782">
                  <c:v>94.782000000000039</c:v>
                </c:pt>
                <c:pt idx="94783">
                  <c:v>94.783000000000015</c:v>
                </c:pt>
                <c:pt idx="94784">
                  <c:v>94.783999999999992</c:v>
                </c:pt>
                <c:pt idx="94785">
                  <c:v>94.785000000000025</c:v>
                </c:pt>
                <c:pt idx="94786">
                  <c:v>94.786000000000001</c:v>
                </c:pt>
                <c:pt idx="94787">
                  <c:v>94.787000000000035</c:v>
                </c:pt>
                <c:pt idx="94788">
                  <c:v>94.788000000000011</c:v>
                </c:pt>
                <c:pt idx="94789">
                  <c:v>94.789000000000044</c:v>
                </c:pt>
                <c:pt idx="94790">
                  <c:v>94.79000000000002</c:v>
                </c:pt>
                <c:pt idx="94791">
                  <c:v>94.790999999999997</c:v>
                </c:pt>
                <c:pt idx="94792">
                  <c:v>94.79200000000003</c:v>
                </c:pt>
                <c:pt idx="94793">
                  <c:v>94.793000000000006</c:v>
                </c:pt>
                <c:pt idx="94794">
                  <c:v>94.79400000000004</c:v>
                </c:pt>
                <c:pt idx="94795">
                  <c:v>94.795000000000016</c:v>
                </c:pt>
                <c:pt idx="94796">
                  <c:v>94.795999999999992</c:v>
                </c:pt>
                <c:pt idx="94797">
                  <c:v>94.797000000000025</c:v>
                </c:pt>
                <c:pt idx="94798">
                  <c:v>94.798000000000002</c:v>
                </c:pt>
                <c:pt idx="94799">
                  <c:v>94.799000000000035</c:v>
                </c:pt>
                <c:pt idx="94800">
                  <c:v>94.800000000000011</c:v>
                </c:pt>
                <c:pt idx="94801">
                  <c:v>94.801000000000045</c:v>
                </c:pt>
                <c:pt idx="94802">
                  <c:v>94.802000000000021</c:v>
                </c:pt>
                <c:pt idx="94803">
                  <c:v>94.802999999999997</c:v>
                </c:pt>
                <c:pt idx="94804">
                  <c:v>94.80400000000003</c:v>
                </c:pt>
                <c:pt idx="94805">
                  <c:v>94.805000000000007</c:v>
                </c:pt>
                <c:pt idx="94806">
                  <c:v>94.80600000000004</c:v>
                </c:pt>
                <c:pt idx="94807">
                  <c:v>94.807000000000016</c:v>
                </c:pt>
                <c:pt idx="94808">
                  <c:v>94.807999999999993</c:v>
                </c:pt>
                <c:pt idx="94809">
                  <c:v>94.809000000000026</c:v>
                </c:pt>
                <c:pt idx="94810">
                  <c:v>94.81</c:v>
                </c:pt>
                <c:pt idx="94811">
                  <c:v>94.811000000000035</c:v>
                </c:pt>
                <c:pt idx="94812">
                  <c:v>94.812000000000012</c:v>
                </c:pt>
                <c:pt idx="94813">
                  <c:v>94.813000000000045</c:v>
                </c:pt>
                <c:pt idx="94814">
                  <c:v>94.814000000000021</c:v>
                </c:pt>
                <c:pt idx="94815">
                  <c:v>94.814999999999998</c:v>
                </c:pt>
                <c:pt idx="94816">
                  <c:v>94.816000000000031</c:v>
                </c:pt>
                <c:pt idx="94817">
                  <c:v>94.817000000000007</c:v>
                </c:pt>
                <c:pt idx="94818">
                  <c:v>94.81800000000004</c:v>
                </c:pt>
                <c:pt idx="94819">
                  <c:v>94.819000000000017</c:v>
                </c:pt>
                <c:pt idx="94820">
                  <c:v>94.82</c:v>
                </c:pt>
                <c:pt idx="94821">
                  <c:v>94.821000000000026</c:v>
                </c:pt>
                <c:pt idx="94822">
                  <c:v>94.822000000000003</c:v>
                </c:pt>
                <c:pt idx="94823">
                  <c:v>94.823000000000036</c:v>
                </c:pt>
                <c:pt idx="94824">
                  <c:v>94.824000000000012</c:v>
                </c:pt>
                <c:pt idx="94825">
                  <c:v>94.825000000000045</c:v>
                </c:pt>
                <c:pt idx="94826">
                  <c:v>94.826000000000022</c:v>
                </c:pt>
                <c:pt idx="94827">
                  <c:v>94.826999999999998</c:v>
                </c:pt>
                <c:pt idx="94828">
                  <c:v>94.828000000000031</c:v>
                </c:pt>
                <c:pt idx="94829">
                  <c:v>94.829000000000008</c:v>
                </c:pt>
                <c:pt idx="94830">
                  <c:v>94.830000000000041</c:v>
                </c:pt>
                <c:pt idx="94831">
                  <c:v>94.831000000000017</c:v>
                </c:pt>
                <c:pt idx="94832">
                  <c:v>94.831999999999994</c:v>
                </c:pt>
                <c:pt idx="94833">
                  <c:v>94.833000000000027</c:v>
                </c:pt>
                <c:pt idx="94834">
                  <c:v>94.834000000000003</c:v>
                </c:pt>
                <c:pt idx="94835">
                  <c:v>94.835000000000036</c:v>
                </c:pt>
                <c:pt idx="94836">
                  <c:v>94.836000000000013</c:v>
                </c:pt>
                <c:pt idx="94837">
                  <c:v>94.837000000000046</c:v>
                </c:pt>
                <c:pt idx="94838">
                  <c:v>94.838000000000022</c:v>
                </c:pt>
                <c:pt idx="94839">
                  <c:v>94.838999999999999</c:v>
                </c:pt>
                <c:pt idx="94840">
                  <c:v>94.840000000000032</c:v>
                </c:pt>
                <c:pt idx="94841">
                  <c:v>94.841000000000008</c:v>
                </c:pt>
                <c:pt idx="94842">
                  <c:v>94.842000000000041</c:v>
                </c:pt>
                <c:pt idx="94843">
                  <c:v>94.843000000000018</c:v>
                </c:pt>
                <c:pt idx="94844">
                  <c:v>94.843999999999994</c:v>
                </c:pt>
                <c:pt idx="94845">
                  <c:v>94.845000000000027</c:v>
                </c:pt>
                <c:pt idx="94846">
                  <c:v>94.846000000000004</c:v>
                </c:pt>
                <c:pt idx="94847">
                  <c:v>94.847000000000037</c:v>
                </c:pt>
                <c:pt idx="94848">
                  <c:v>94.848000000000013</c:v>
                </c:pt>
                <c:pt idx="94849">
                  <c:v>94.849000000000046</c:v>
                </c:pt>
                <c:pt idx="94850">
                  <c:v>94.850000000000023</c:v>
                </c:pt>
                <c:pt idx="94851">
                  <c:v>94.850999999999999</c:v>
                </c:pt>
                <c:pt idx="94852">
                  <c:v>94.852000000000032</c:v>
                </c:pt>
                <c:pt idx="94853">
                  <c:v>94.853000000000009</c:v>
                </c:pt>
                <c:pt idx="94854">
                  <c:v>94.854000000000042</c:v>
                </c:pt>
                <c:pt idx="94855">
                  <c:v>94.855000000000018</c:v>
                </c:pt>
                <c:pt idx="94856">
                  <c:v>94.855999999999995</c:v>
                </c:pt>
                <c:pt idx="94857">
                  <c:v>94.857000000000028</c:v>
                </c:pt>
                <c:pt idx="94858">
                  <c:v>94.858000000000004</c:v>
                </c:pt>
                <c:pt idx="94859">
                  <c:v>94.859000000000037</c:v>
                </c:pt>
                <c:pt idx="94860">
                  <c:v>94.860000000000014</c:v>
                </c:pt>
                <c:pt idx="94861">
                  <c:v>94.86099999999999</c:v>
                </c:pt>
                <c:pt idx="94862">
                  <c:v>94.862000000000023</c:v>
                </c:pt>
                <c:pt idx="94863">
                  <c:v>94.863</c:v>
                </c:pt>
                <c:pt idx="94864">
                  <c:v>94.864000000000033</c:v>
                </c:pt>
                <c:pt idx="94865">
                  <c:v>94.865000000000009</c:v>
                </c:pt>
                <c:pt idx="94866">
                  <c:v>94.866000000000042</c:v>
                </c:pt>
                <c:pt idx="94867">
                  <c:v>94.867000000000019</c:v>
                </c:pt>
                <c:pt idx="94868">
                  <c:v>94.867999999999995</c:v>
                </c:pt>
                <c:pt idx="94869">
                  <c:v>94.869000000000028</c:v>
                </c:pt>
                <c:pt idx="94870">
                  <c:v>94.87</c:v>
                </c:pt>
                <c:pt idx="94871">
                  <c:v>94.871000000000038</c:v>
                </c:pt>
                <c:pt idx="94872">
                  <c:v>94.872000000000014</c:v>
                </c:pt>
                <c:pt idx="94873">
                  <c:v>94.87299999999999</c:v>
                </c:pt>
                <c:pt idx="94874">
                  <c:v>94.874000000000024</c:v>
                </c:pt>
                <c:pt idx="94875">
                  <c:v>94.875</c:v>
                </c:pt>
                <c:pt idx="94876">
                  <c:v>94.876000000000033</c:v>
                </c:pt>
                <c:pt idx="94877">
                  <c:v>94.87700000000001</c:v>
                </c:pt>
                <c:pt idx="94878">
                  <c:v>94.878000000000043</c:v>
                </c:pt>
                <c:pt idx="94879">
                  <c:v>94.879000000000019</c:v>
                </c:pt>
                <c:pt idx="94880">
                  <c:v>94.88</c:v>
                </c:pt>
                <c:pt idx="94881">
                  <c:v>94.881000000000029</c:v>
                </c:pt>
                <c:pt idx="94882">
                  <c:v>94.882000000000005</c:v>
                </c:pt>
                <c:pt idx="94883">
                  <c:v>94.883000000000038</c:v>
                </c:pt>
                <c:pt idx="94884">
                  <c:v>94.884000000000015</c:v>
                </c:pt>
                <c:pt idx="94885">
                  <c:v>94.884999999999991</c:v>
                </c:pt>
                <c:pt idx="94886">
                  <c:v>94.886000000000024</c:v>
                </c:pt>
                <c:pt idx="94887">
                  <c:v>94.887</c:v>
                </c:pt>
                <c:pt idx="94888">
                  <c:v>94.888000000000034</c:v>
                </c:pt>
                <c:pt idx="94889">
                  <c:v>94.88900000000001</c:v>
                </c:pt>
                <c:pt idx="94890">
                  <c:v>94.890000000000043</c:v>
                </c:pt>
                <c:pt idx="94891">
                  <c:v>94.89100000000002</c:v>
                </c:pt>
                <c:pt idx="94892">
                  <c:v>94.891999999999996</c:v>
                </c:pt>
                <c:pt idx="94893">
                  <c:v>94.893000000000029</c:v>
                </c:pt>
                <c:pt idx="94894">
                  <c:v>94.894000000000005</c:v>
                </c:pt>
                <c:pt idx="94895">
                  <c:v>94.895000000000039</c:v>
                </c:pt>
                <c:pt idx="94896">
                  <c:v>94.896000000000015</c:v>
                </c:pt>
                <c:pt idx="94897">
                  <c:v>94.896999999999991</c:v>
                </c:pt>
                <c:pt idx="94898">
                  <c:v>94.898000000000025</c:v>
                </c:pt>
                <c:pt idx="94899">
                  <c:v>94.899000000000001</c:v>
                </c:pt>
                <c:pt idx="94900">
                  <c:v>94.900000000000034</c:v>
                </c:pt>
                <c:pt idx="94901">
                  <c:v>94.90100000000001</c:v>
                </c:pt>
                <c:pt idx="94902">
                  <c:v>94.902000000000044</c:v>
                </c:pt>
                <c:pt idx="94903">
                  <c:v>94.90300000000002</c:v>
                </c:pt>
                <c:pt idx="94904">
                  <c:v>94.903999999999996</c:v>
                </c:pt>
                <c:pt idx="94905">
                  <c:v>94.90500000000003</c:v>
                </c:pt>
                <c:pt idx="94906">
                  <c:v>94.906000000000006</c:v>
                </c:pt>
                <c:pt idx="94907">
                  <c:v>94.907000000000039</c:v>
                </c:pt>
                <c:pt idx="94908">
                  <c:v>94.908000000000015</c:v>
                </c:pt>
                <c:pt idx="94909">
                  <c:v>94.908999999999992</c:v>
                </c:pt>
                <c:pt idx="94910">
                  <c:v>94.910000000000025</c:v>
                </c:pt>
                <c:pt idx="94911">
                  <c:v>94.911000000000001</c:v>
                </c:pt>
                <c:pt idx="94912">
                  <c:v>94.912000000000035</c:v>
                </c:pt>
                <c:pt idx="94913">
                  <c:v>94.913000000000011</c:v>
                </c:pt>
                <c:pt idx="94914">
                  <c:v>94.914000000000044</c:v>
                </c:pt>
                <c:pt idx="94915">
                  <c:v>94.91500000000002</c:v>
                </c:pt>
                <c:pt idx="94916">
                  <c:v>94.915999999999997</c:v>
                </c:pt>
                <c:pt idx="94917">
                  <c:v>94.91700000000003</c:v>
                </c:pt>
                <c:pt idx="94918">
                  <c:v>94.918000000000006</c:v>
                </c:pt>
                <c:pt idx="94919">
                  <c:v>94.91900000000004</c:v>
                </c:pt>
                <c:pt idx="94920">
                  <c:v>94.920000000000016</c:v>
                </c:pt>
                <c:pt idx="94921">
                  <c:v>94.920999999999992</c:v>
                </c:pt>
                <c:pt idx="94922">
                  <c:v>94.922000000000025</c:v>
                </c:pt>
                <c:pt idx="94923">
                  <c:v>94.923000000000002</c:v>
                </c:pt>
                <c:pt idx="94924">
                  <c:v>94.924000000000035</c:v>
                </c:pt>
                <c:pt idx="94925">
                  <c:v>94.925000000000011</c:v>
                </c:pt>
                <c:pt idx="94926">
                  <c:v>94.926000000000045</c:v>
                </c:pt>
                <c:pt idx="94927">
                  <c:v>94.927000000000021</c:v>
                </c:pt>
                <c:pt idx="94928">
                  <c:v>94.927999999999997</c:v>
                </c:pt>
                <c:pt idx="94929">
                  <c:v>94.92900000000003</c:v>
                </c:pt>
                <c:pt idx="94930">
                  <c:v>94.93</c:v>
                </c:pt>
                <c:pt idx="94931">
                  <c:v>94.93100000000004</c:v>
                </c:pt>
                <c:pt idx="94932">
                  <c:v>94.932000000000016</c:v>
                </c:pt>
                <c:pt idx="94933">
                  <c:v>94.932999999999993</c:v>
                </c:pt>
                <c:pt idx="94934">
                  <c:v>94.934000000000026</c:v>
                </c:pt>
                <c:pt idx="94935">
                  <c:v>94.935000000000002</c:v>
                </c:pt>
                <c:pt idx="94936">
                  <c:v>94.936000000000035</c:v>
                </c:pt>
                <c:pt idx="94937">
                  <c:v>94.937000000000012</c:v>
                </c:pt>
                <c:pt idx="94938">
                  <c:v>94.938000000000045</c:v>
                </c:pt>
                <c:pt idx="94939">
                  <c:v>94.939000000000021</c:v>
                </c:pt>
                <c:pt idx="94940">
                  <c:v>94.94</c:v>
                </c:pt>
                <c:pt idx="94941">
                  <c:v>94.941000000000031</c:v>
                </c:pt>
                <c:pt idx="94942">
                  <c:v>94.942000000000007</c:v>
                </c:pt>
                <c:pt idx="94943">
                  <c:v>94.94300000000004</c:v>
                </c:pt>
                <c:pt idx="94944">
                  <c:v>94.944000000000017</c:v>
                </c:pt>
                <c:pt idx="94945">
                  <c:v>94.944999999999993</c:v>
                </c:pt>
                <c:pt idx="94946">
                  <c:v>94.946000000000026</c:v>
                </c:pt>
                <c:pt idx="94947">
                  <c:v>94.947000000000003</c:v>
                </c:pt>
                <c:pt idx="94948">
                  <c:v>94.948000000000036</c:v>
                </c:pt>
                <c:pt idx="94949">
                  <c:v>94.949000000000012</c:v>
                </c:pt>
                <c:pt idx="94950">
                  <c:v>94.950000000000045</c:v>
                </c:pt>
                <c:pt idx="94951">
                  <c:v>94.951000000000022</c:v>
                </c:pt>
                <c:pt idx="94952">
                  <c:v>94.951999999999998</c:v>
                </c:pt>
                <c:pt idx="94953">
                  <c:v>94.953000000000031</c:v>
                </c:pt>
                <c:pt idx="94954">
                  <c:v>94.954000000000008</c:v>
                </c:pt>
                <c:pt idx="94955">
                  <c:v>94.955000000000041</c:v>
                </c:pt>
                <c:pt idx="94956">
                  <c:v>94.956000000000017</c:v>
                </c:pt>
                <c:pt idx="94957">
                  <c:v>94.956999999999994</c:v>
                </c:pt>
                <c:pt idx="94958">
                  <c:v>94.958000000000027</c:v>
                </c:pt>
                <c:pt idx="94959">
                  <c:v>94.959000000000003</c:v>
                </c:pt>
                <c:pt idx="94960">
                  <c:v>94.960000000000036</c:v>
                </c:pt>
                <c:pt idx="94961">
                  <c:v>94.961000000000013</c:v>
                </c:pt>
                <c:pt idx="94962">
                  <c:v>94.962000000000046</c:v>
                </c:pt>
                <c:pt idx="94963">
                  <c:v>94.963000000000022</c:v>
                </c:pt>
                <c:pt idx="94964">
                  <c:v>94.963999999999999</c:v>
                </c:pt>
                <c:pt idx="94965">
                  <c:v>94.965000000000032</c:v>
                </c:pt>
                <c:pt idx="94966">
                  <c:v>94.966000000000008</c:v>
                </c:pt>
                <c:pt idx="94967">
                  <c:v>94.967000000000041</c:v>
                </c:pt>
                <c:pt idx="94968">
                  <c:v>94.968000000000018</c:v>
                </c:pt>
                <c:pt idx="94969">
                  <c:v>94.968999999999994</c:v>
                </c:pt>
                <c:pt idx="94970">
                  <c:v>94.970000000000027</c:v>
                </c:pt>
                <c:pt idx="94971">
                  <c:v>94.971000000000004</c:v>
                </c:pt>
                <c:pt idx="94972">
                  <c:v>94.972000000000037</c:v>
                </c:pt>
                <c:pt idx="94973">
                  <c:v>94.973000000000013</c:v>
                </c:pt>
                <c:pt idx="94974">
                  <c:v>94.974000000000046</c:v>
                </c:pt>
                <c:pt idx="94975">
                  <c:v>94.975000000000023</c:v>
                </c:pt>
                <c:pt idx="94976">
                  <c:v>94.975999999999999</c:v>
                </c:pt>
                <c:pt idx="94977">
                  <c:v>94.977000000000032</c:v>
                </c:pt>
                <c:pt idx="94978">
                  <c:v>94.978000000000009</c:v>
                </c:pt>
                <c:pt idx="94979">
                  <c:v>94.979000000000042</c:v>
                </c:pt>
                <c:pt idx="94980">
                  <c:v>94.980000000000018</c:v>
                </c:pt>
                <c:pt idx="94981">
                  <c:v>94.980999999999995</c:v>
                </c:pt>
                <c:pt idx="94982">
                  <c:v>94.982000000000028</c:v>
                </c:pt>
                <c:pt idx="94983">
                  <c:v>94.983000000000004</c:v>
                </c:pt>
                <c:pt idx="94984">
                  <c:v>94.984000000000037</c:v>
                </c:pt>
                <c:pt idx="94985">
                  <c:v>94.985000000000014</c:v>
                </c:pt>
                <c:pt idx="94986">
                  <c:v>94.98599999999999</c:v>
                </c:pt>
                <c:pt idx="94987">
                  <c:v>94.987000000000023</c:v>
                </c:pt>
                <c:pt idx="94988">
                  <c:v>94.988</c:v>
                </c:pt>
                <c:pt idx="94989">
                  <c:v>94.989000000000033</c:v>
                </c:pt>
                <c:pt idx="94990">
                  <c:v>94.990000000000009</c:v>
                </c:pt>
                <c:pt idx="94991">
                  <c:v>94.991000000000042</c:v>
                </c:pt>
                <c:pt idx="94992">
                  <c:v>94.992000000000019</c:v>
                </c:pt>
                <c:pt idx="94993">
                  <c:v>94.992999999999995</c:v>
                </c:pt>
                <c:pt idx="94994">
                  <c:v>94.994000000000028</c:v>
                </c:pt>
                <c:pt idx="94995">
                  <c:v>94.995000000000005</c:v>
                </c:pt>
                <c:pt idx="94996">
                  <c:v>94.996000000000038</c:v>
                </c:pt>
                <c:pt idx="94997">
                  <c:v>94.997000000000014</c:v>
                </c:pt>
                <c:pt idx="94998">
                  <c:v>94.99799999999999</c:v>
                </c:pt>
                <c:pt idx="94999">
                  <c:v>94.999000000000024</c:v>
                </c:pt>
                <c:pt idx="95000">
                  <c:v>95</c:v>
                </c:pt>
                <c:pt idx="95001">
                  <c:v>95.001000000000033</c:v>
                </c:pt>
                <c:pt idx="95002">
                  <c:v>95.00200000000001</c:v>
                </c:pt>
                <c:pt idx="95003">
                  <c:v>95.003000000000043</c:v>
                </c:pt>
                <c:pt idx="95004">
                  <c:v>95.004000000000019</c:v>
                </c:pt>
                <c:pt idx="95005">
                  <c:v>95.004999999999995</c:v>
                </c:pt>
                <c:pt idx="95006">
                  <c:v>95.006000000000029</c:v>
                </c:pt>
                <c:pt idx="95007">
                  <c:v>95.007000000000005</c:v>
                </c:pt>
                <c:pt idx="95008">
                  <c:v>95.008000000000038</c:v>
                </c:pt>
                <c:pt idx="95009">
                  <c:v>95.009000000000015</c:v>
                </c:pt>
                <c:pt idx="95010">
                  <c:v>95.009999999999991</c:v>
                </c:pt>
                <c:pt idx="95011">
                  <c:v>95.011000000000024</c:v>
                </c:pt>
                <c:pt idx="95012">
                  <c:v>95.012</c:v>
                </c:pt>
                <c:pt idx="95013">
                  <c:v>95.013000000000034</c:v>
                </c:pt>
                <c:pt idx="95014">
                  <c:v>95.01400000000001</c:v>
                </c:pt>
                <c:pt idx="95015">
                  <c:v>95.015000000000043</c:v>
                </c:pt>
                <c:pt idx="95016">
                  <c:v>95.01600000000002</c:v>
                </c:pt>
                <c:pt idx="95017">
                  <c:v>95.016999999999996</c:v>
                </c:pt>
                <c:pt idx="95018">
                  <c:v>95.018000000000029</c:v>
                </c:pt>
                <c:pt idx="95019">
                  <c:v>95.019000000000005</c:v>
                </c:pt>
                <c:pt idx="95020">
                  <c:v>95.020000000000039</c:v>
                </c:pt>
                <c:pt idx="95021">
                  <c:v>95.021000000000015</c:v>
                </c:pt>
                <c:pt idx="95022">
                  <c:v>95.021999999999991</c:v>
                </c:pt>
                <c:pt idx="95023">
                  <c:v>95.023000000000025</c:v>
                </c:pt>
                <c:pt idx="95024">
                  <c:v>95.024000000000001</c:v>
                </c:pt>
                <c:pt idx="95025">
                  <c:v>95.025000000000034</c:v>
                </c:pt>
                <c:pt idx="95026">
                  <c:v>95.02600000000001</c:v>
                </c:pt>
                <c:pt idx="95027">
                  <c:v>95.027000000000044</c:v>
                </c:pt>
                <c:pt idx="95028">
                  <c:v>95.02800000000002</c:v>
                </c:pt>
                <c:pt idx="95029">
                  <c:v>95.028999999999996</c:v>
                </c:pt>
                <c:pt idx="95030">
                  <c:v>95.03000000000003</c:v>
                </c:pt>
                <c:pt idx="95031">
                  <c:v>95.031000000000006</c:v>
                </c:pt>
                <c:pt idx="95032">
                  <c:v>95.032000000000039</c:v>
                </c:pt>
                <c:pt idx="95033">
                  <c:v>95.033000000000015</c:v>
                </c:pt>
                <c:pt idx="95034">
                  <c:v>95.033999999999992</c:v>
                </c:pt>
                <c:pt idx="95035">
                  <c:v>95.035000000000025</c:v>
                </c:pt>
                <c:pt idx="95036">
                  <c:v>95.036000000000001</c:v>
                </c:pt>
                <c:pt idx="95037">
                  <c:v>95.037000000000035</c:v>
                </c:pt>
                <c:pt idx="95038">
                  <c:v>95.038000000000011</c:v>
                </c:pt>
                <c:pt idx="95039">
                  <c:v>95.039000000000044</c:v>
                </c:pt>
                <c:pt idx="95040">
                  <c:v>95.04000000000002</c:v>
                </c:pt>
                <c:pt idx="95041">
                  <c:v>95.040999999999997</c:v>
                </c:pt>
                <c:pt idx="95042">
                  <c:v>95.04200000000003</c:v>
                </c:pt>
                <c:pt idx="95043">
                  <c:v>95.043000000000006</c:v>
                </c:pt>
                <c:pt idx="95044">
                  <c:v>95.04400000000004</c:v>
                </c:pt>
                <c:pt idx="95045">
                  <c:v>95.045000000000016</c:v>
                </c:pt>
                <c:pt idx="95046">
                  <c:v>95.045999999999992</c:v>
                </c:pt>
                <c:pt idx="95047">
                  <c:v>95.047000000000025</c:v>
                </c:pt>
                <c:pt idx="95048">
                  <c:v>95.048000000000002</c:v>
                </c:pt>
                <c:pt idx="95049">
                  <c:v>95.049000000000035</c:v>
                </c:pt>
                <c:pt idx="95050">
                  <c:v>95.050000000000011</c:v>
                </c:pt>
                <c:pt idx="95051">
                  <c:v>95.051000000000045</c:v>
                </c:pt>
                <c:pt idx="95052">
                  <c:v>95.052000000000021</c:v>
                </c:pt>
                <c:pt idx="95053">
                  <c:v>95.052999999999997</c:v>
                </c:pt>
                <c:pt idx="95054">
                  <c:v>95.05400000000003</c:v>
                </c:pt>
                <c:pt idx="95055">
                  <c:v>95.055000000000007</c:v>
                </c:pt>
                <c:pt idx="95056">
                  <c:v>95.05600000000004</c:v>
                </c:pt>
                <c:pt idx="95057">
                  <c:v>95.057000000000016</c:v>
                </c:pt>
                <c:pt idx="95058">
                  <c:v>95.057999999999993</c:v>
                </c:pt>
                <c:pt idx="95059">
                  <c:v>95.059000000000026</c:v>
                </c:pt>
                <c:pt idx="95060">
                  <c:v>95.06</c:v>
                </c:pt>
                <c:pt idx="95061">
                  <c:v>95.061000000000035</c:v>
                </c:pt>
                <c:pt idx="95062">
                  <c:v>95.062000000000012</c:v>
                </c:pt>
                <c:pt idx="95063">
                  <c:v>95.063000000000045</c:v>
                </c:pt>
                <c:pt idx="95064">
                  <c:v>95.064000000000021</c:v>
                </c:pt>
                <c:pt idx="95065">
                  <c:v>95.064999999999998</c:v>
                </c:pt>
                <c:pt idx="95066">
                  <c:v>95.066000000000031</c:v>
                </c:pt>
                <c:pt idx="95067">
                  <c:v>95.067000000000007</c:v>
                </c:pt>
                <c:pt idx="95068">
                  <c:v>95.06800000000004</c:v>
                </c:pt>
                <c:pt idx="95069">
                  <c:v>95.069000000000017</c:v>
                </c:pt>
                <c:pt idx="95070">
                  <c:v>95.07</c:v>
                </c:pt>
                <c:pt idx="95071">
                  <c:v>95.071000000000026</c:v>
                </c:pt>
                <c:pt idx="95072">
                  <c:v>95.072000000000003</c:v>
                </c:pt>
                <c:pt idx="95073">
                  <c:v>95.073000000000036</c:v>
                </c:pt>
                <c:pt idx="95074">
                  <c:v>95.074000000000012</c:v>
                </c:pt>
                <c:pt idx="95075">
                  <c:v>95.075000000000045</c:v>
                </c:pt>
                <c:pt idx="95076">
                  <c:v>95.076000000000022</c:v>
                </c:pt>
                <c:pt idx="95077">
                  <c:v>95.076999999999998</c:v>
                </c:pt>
                <c:pt idx="95078">
                  <c:v>95.078000000000031</c:v>
                </c:pt>
                <c:pt idx="95079">
                  <c:v>95.079000000000008</c:v>
                </c:pt>
                <c:pt idx="95080">
                  <c:v>95.080000000000041</c:v>
                </c:pt>
                <c:pt idx="95081">
                  <c:v>95.081000000000017</c:v>
                </c:pt>
                <c:pt idx="95082">
                  <c:v>95.081999999999994</c:v>
                </c:pt>
                <c:pt idx="95083">
                  <c:v>95.083000000000027</c:v>
                </c:pt>
                <c:pt idx="95084">
                  <c:v>95.084000000000003</c:v>
                </c:pt>
                <c:pt idx="95085">
                  <c:v>95.085000000000036</c:v>
                </c:pt>
                <c:pt idx="95086">
                  <c:v>95.086000000000013</c:v>
                </c:pt>
                <c:pt idx="95087">
                  <c:v>95.087000000000046</c:v>
                </c:pt>
                <c:pt idx="95088">
                  <c:v>95.088000000000022</c:v>
                </c:pt>
                <c:pt idx="95089">
                  <c:v>95.088999999999999</c:v>
                </c:pt>
                <c:pt idx="95090">
                  <c:v>95.090000000000032</c:v>
                </c:pt>
                <c:pt idx="95091">
                  <c:v>95.091000000000008</c:v>
                </c:pt>
                <c:pt idx="95092">
                  <c:v>95.092000000000041</c:v>
                </c:pt>
                <c:pt idx="95093">
                  <c:v>95.093000000000018</c:v>
                </c:pt>
                <c:pt idx="95094">
                  <c:v>95.093999999999994</c:v>
                </c:pt>
                <c:pt idx="95095">
                  <c:v>95.095000000000027</c:v>
                </c:pt>
                <c:pt idx="95096">
                  <c:v>95.096000000000004</c:v>
                </c:pt>
                <c:pt idx="95097">
                  <c:v>95.097000000000037</c:v>
                </c:pt>
                <c:pt idx="95098">
                  <c:v>95.098000000000013</c:v>
                </c:pt>
                <c:pt idx="95099">
                  <c:v>95.099000000000046</c:v>
                </c:pt>
                <c:pt idx="95100">
                  <c:v>95.100000000000023</c:v>
                </c:pt>
                <c:pt idx="95101">
                  <c:v>95.100999999999999</c:v>
                </c:pt>
                <c:pt idx="95102">
                  <c:v>95.102000000000032</c:v>
                </c:pt>
                <c:pt idx="95103">
                  <c:v>95.103000000000009</c:v>
                </c:pt>
                <c:pt idx="95104">
                  <c:v>95.104000000000042</c:v>
                </c:pt>
                <c:pt idx="95105">
                  <c:v>95.105000000000018</c:v>
                </c:pt>
                <c:pt idx="95106">
                  <c:v>95.105999999999995</c:v>
                </c:pt>
                <c:pt idx="95107">
                  <c:v>95.107000000000028</c:v>
                </c:pt>
                <c:pt idx="95108">
                  <c:v>95.108000000000004</c:v>
                </c:pt>
                <c:pt idx="95109">
                  <c:v>95.109000000000037</c:v>
                </c:pt>
                <c:pt idx="95110">
                  <c:v>95.110000000000014</c:v>
                </c:pt>
                <c:pt idx="95111">
                  <c:v>95.11099999999999</c:v>
                </c:pt>
                <c:pt idx="95112">
                  <c:v>95.112000000000023</c:v>
                </c:pt>
                <c:pt idx="95113">
                  <c:v>95.113</c:v>
                </c:pt>
                <c:pt idx="95114">
                  <c:v>95.114000000000033</c:v>
                </c:pt>
                <c:pt idx="95115">
                  <c:v>95.115000000000009</c:v>
                </c:pt>
                <c:pt idx="95116">
                  <c:v>95.116000000000042</c:v>
                </c:pt>
                <c:pt idx="95117">
                  <c:v>95.117000000000019</c:v>
                </c:pt>
                <c:pt idx="95118">
                  <c:v>95.117999999999995</c:v>
                </c:pt>
                <c:pt idx="95119">
                  <c:v>95.119000000000028</c:v>
                </c:pt>
                <c:pt idx="95120">
                  <c:v>95.12</c:v>
                </c:pt>
                <c:pt idx="95121">
                  <c:v>95.121000000000038</c:v>
                </c:pt>
                <c:pt idx="95122">
                  <c:v>95.122000000000014</c:v>
                </c:pt>
                <c:pt idx="95123">
                  <c:v>95.12299999999999</c:v>
                </c:pt>
                <c:pt idx="95124">
                  <c:v>95.124000000000024</c:v>
                </c:pt>
                <c:pt idx="95125">
                  <c:v>95.125</c:v>
                </c:pt>
                <c:pt idx="95126">
                  <c:v>95.126000000000033</c:v>
                </c:pt>
                <c:pt idx="95127">
                  <c:v>95.12700000000001</c:v>
                </c:pt>
                <c:pt idx="95128">
                  <c:v>95.128000000000043</c:v>
                </c:pt>
                <c:pt idx="95129">
                  <c:v>95.129000000000019</c:v>
                </c:pt>
                <c:pt idx="95130">
                  <c:v>95.13</c:v>
                </c:pt>
                <c:pt idx="95131">
                  <c:v>95.131000000000029</c:v>
                </c:pt>
                <c:pt idx="95132">
                  <c:v>95.132000000000005</c:v>
                </c:pt>
                <c:pt idx="95133">
                  <c:v>95.133000000000038</c:v>
                </c:pt>
                <c:pt idx="95134">
                  <c:v>95.134000000000015</c:v>
                </c:pt>
                <c:pt idx="95135">
                  <c:v>95.134999999999991</c:v>
                </c:pt>
                <c:pt idx="95136">
                  <c:v>95.136000000000024</c:v>
                </c:pt>
                <c:pt idx="95137">
                  <c:v>95.137</c:v>
                </c:pt>
                <c:pt idx="95138">
                  <c:v>95.138000000000034</c:v>
                </c:pt>
                <c:pt idx="95139">
                  <c:v>95.13900000000001</c:v>
                </c:pt>
                <c:pt idx="95140">
                  <c:v>95.140000000000043</c:v>
                </c:pt>
                <c:pt idx="95141">
                  <c:v>95.14100000000002</c:v>
                </c:pt>
                <c:pt idx="95142">
                  <c:v>95.141999999999996</c:v>
                </c:pt>
                <c:pt idx="95143">
                  <c:v>95.143000000000029</c:v>
                </c:pt>
                <c:pt idx="95144">
                  <c:v>95.144000000000005</c:v>
                </c:pt>
                <c:pt idx="95145">
                  <c:v>95.145000000000039</c:v>
                </c:pt>
                <c:pt idx="95146">
                  <c:v>95.146000000000015</c:v>
                </c:pt>
                <c:pt idx="95147">
                  <c:v>95.146999999999991</c:v>
                </c:pt>
                <c:pt idx="95148">
                  <c:v>95.148000000000025</c:v>
                </c:pt>
                <c:pt idx="95149">
                  <c:v>95.149000000000001</c:v>
                </c:pt>
                <c:pt idx="95150">
                  <c:v>95.150000000000034</c:v>
                </c:pt>
                <c:pt idx="95151">
                  <c:v>95.15100000000001</c:v>
                </c:pt>
                <c:pt idx="95152">
                  <c:v>95.152000000000044</c:v>
                </c:pt>
                <c:pt idx="95153">
                  <c:v>95.15300000000002</c:v>
                </c:pt>
                <c:pt idx="95154">
                  <c:v>95.153999999999996</c:v>
                </c:pt>
                <c:pt idx="95155">
                  <c:v>95.15500000000003</c:v>
                </c:pt>
                <c:pt idx="95156">
                  <c:v>95.156000000000006</c:v>
                </c:pt>
                <c:pt idx="95157">
                  <c:v>95.157000000000039</c:v>
                </c:pt>
                <c:pt idx="95158">
                  <c:v>95.158000000000015</c:v>
                </c:pt>
                <c:pt idx="95159">
                  <c:v>95.158999999999992</c:v>
                </c:pt>
                <c:pt idx="95160">
                  <c:v>95.160000000000025</c:v>
                </c:pt>
                <c:pt idx="95161">
                  <c:v>95.161000000000001</c:v>
                </c:pt>
                <c:pt idx="95162">
                  <c:v>95.162000000000035</c:v>
                </c:pt>
                <c:pt idx="95163">
                  <c:v>95.163000000000011</c:v>
                </c:pt>
                <c:pt idx="95164">
                  <c:v>95.164000000000044</c:v>
                </c:pt>
                <c:pt idx="95165">
                  <c:v>95.16500000000002</c:v>
                </c:pt>
                <c:pt idx="95166">
                  <c:v>95.165999999999997</c:v>
                </c:pt>
                <c:pt idx="95167">
                  <c:v>95.16700000000003</c:v>
                </c:pt>
                <c:pt idx="95168">
                  <c:v>95.168000000000006</c:v>
                </c:pt>
                <c:pt idx="95169">
                  <c:v>95.16900000000004</c:v>
                </c:pt>
                <c:pt idx="95170">
                  <c:v>95.170000000000016</c:v>
                </c:pt>
                <c:pt idx="95171">
                  <c:v>95.170999999999992</c:v>
                </c:pt>
                <c:pt idx="95172">
                  <c:v>95.172000000000025</c:v>
                </c:pt>
                <c:pt idx="95173">
                  <c:v>95.173000000000002</c:v>
                </c:pt>
                <c:pt idx="95174">
                  <c:v>95.174000000000035</c:v>
                </c:pt>
                <c:pt idx="95175">
                  <c:v>95.175000000000011</c:v>
                </c:pt>
                <c:pt idx="95176">
                  <c:v>95.176000000000045</c:v>
                </c:pt>
                <c:pt idx="95177">
                  <c:v>95.177000000000021</c:v>
                </c:pt>
                <c:pt idx="95178">
                  <c:v>95.177999999999997</c:v>
                </c:pt>
                <c:pt idx="95179">
                  <c:v>95.17900000000003</c:v>
                </c:pt>
                <c:pt idx="95180">
                  <c:v>95.18</c:v>
                </c:pt>
                <c:pt idx="95181">
                  <c:v>95.18100000000004</c:v>
                </c:pt>
                <c:pt idx="95182">
                  <c:v>95.182000000000016</c:v>
                </c:pt>
                <c:pt idx="95183">
                  <c:v>95.182999999999993</c:v>
                </c:pt>
                <c:pt idx="95184">
                  <c:v>95.184000000000026</c:v>
                </c:pt>
                <c:pt idx="95185">
                  <c:v>95.185000000000002</c:v>
                </c:pt>
                <c:pt idx="95186">
                  <c:v>95.186000000000035</c:v>
                </c:pt>
                <c:pt idx="95187">
                  <c:v>95.187000000000012</c:v>
                </c:pt>
                <c:pt idx="95188">
                  <c:v>95.188000000000045</c:v>
                </c:pt>
                <c:pt idx="95189">
                  <c:v>95.189000000000021</c:v>
                </c:pt>
                <c:pt idx="95190">
                  <c:v>95.19</c:v>
                </c:pt>
                <c:pt idx="95191">
                  <c:v>95.191000000000031</c:v>
                </c:pt>
                <c:pt idx="95192">
                  <c:v>95.192000000000007</c:v>
                </c:pt>
                <c:pt idx="95193">
                  <c:v>95.19300000000004</c:v>
                </c:pt>
                <c:pt idx="95194">
                  <c:v>95.194000000000017</c:v>
                </c:pt>
                <c:pt idx="95195">
                  <c:v>95.194999999999993</c:v>
                </c:pt>
                <c:pt idx="95196">
                  <c:v>95.196000000000026</c:v>
                </c:pt>
                <c:pt idx="95197">
                  <c:v>95.197000000000003</c:v>
                </c:pt>
                <c:pt idx="95198">
                  <c:v>95.198000000000036</c:v>
                </c:pt>
                <c:pt idx="95199">
                  <c:v>95.199000000000012</c:v>
                </c:pt>
                <c:pt idx="95200">
                  <c:v>95.200000000000045</c:v>
                </c:pt>
                <c:pt idx="95201">
                  <c:v>95.201000000000022</c:v>
                </c:pt>
                <c:pt idx="95202">
                  <c:v>95.201999999999998</c:v>
                </c:pt>
                <c:pt idx="95203">
                  <c:v>95.203000000000031</c:v>
                </c:pt>
                <c:pt idx="95204">
                  <c:v>95.204000000000008</c:v>
                </c:pt>
                <c:pt idx="95205">
                  <c:v>95.205000000000041</c:v>
                </c:pt>
                <c:pt idx="95206">
                  <c:v>95.206000000000017</c:v>
                </c:pt>
                <c:pt idx="95207">
                  <c:v>95.206999999999994</c:v>
                </c:pt>
                <c:pt idx="95208">
                  <c:v>95.208000000000027</c:v>
                </c:pt>
                <c:pt idx="95209">
                  <c:v>95.209000000000003</c:v>
                </c:pt>
                <c:pt idx="95210">
                  <c:v>95.210000000000036</c:v>
                </c:pt>
                <c:pt idx="95211">
                  <c:v>95.211000000000013</c:v>
                </c:pt>
                <c:pt idx="95212">
                  <c:v>95.212000000000046</c:v>
                </c:pt>
                <c:pt idx="95213">
                  <c:v>95.213000000000022</c:v>
                </c:pt>
                <c:pt idx="95214">
                  <c:v>95.213999999999999</c:v>
                </c:pt>
                <c:pt idx="95215">
                  <c:v>95.215000000000032</c:v>
                </c:pt>
                <c:pt idx="95216">
                  <c:v>95.216000000000008</c:v>
                </c:pt>
                <c:pt idx="95217">
                  <c:v>95.217000000000041</c:v>
                </c:pt>
                <c:pt idx="95218">
                  <c:v>95.218000000000018</c:v>
                </c:pt>
                <c:pt idx="95219">
                  <c:v>95.218999999999994</c:v>
                </c:pt>
                <c:pt idx="95220">
                  <c:v>95.220000000000027</c:v>
                </c:pt>
                <c:pt idx="95221">
                  <c:v>95.221000000000004</c:v>
                </c:pt>
                <c:pt idx="95222">
                  <c:v>95.222000000000037</c:v>
                </c:pt>
                <c:pt idx="95223">
                  <c:v>95.223000000000013</c:v>
                </c:pt>
                <c:pt idx="95224">
                  <c:v>95.224000000000046</c:v>
                </c:pt>
                <c:pt idx="95225">
                  <c:v>95.225000000000023</c:v>
                </c:pt>
                <c:pt idx="95226">
                  <c:v>95.225999999999999</c:v>
                </c:pt>
                <c:pt idx="95227">
                  <c:v>95.227000000000032</c:v>
                </c:pt>
                <c:pt idx="95228">
                  <c:v>95.228000000000009</c:v>
                </c:pt>
                <c:pt idx="95229">
                  <c:v>95.229000000000042</c:v>
                </c:pt>
                <c:pt idx="95230">
                  <c:v>95.230000000000018</c:v>
                </c:pt>
                <c:pt idx="95231">
                  <c:v>95.230999999999995</c:v>
                </c:pt>
                <c:pt idx="95232">
                  <c:v>95.232000000000028</c:v>
                </c:pt>
                <c:pt idx="95233">
                  <c:v>95.233000000000004</c:v>
                </c:pt>
                <c:pt idx="95234">
                  <c:v>95.234000000000037</c:v>
                </c:pt>
                <c:pt idx="95235">
                  <c:v>95.235000000000014</c:v>
                </c:pt>
                <c:pt idx="95236">
                  <c:v>95.23599999999999</c:v>
                </c:pt>
                <c:pt idx="95237">
                  <c:v>95.237000000000023</c:v>
                </c:pt>
                <c:pt idx="95238">
                  <c:v>95.238</c:v>
                </c:pt>
                <c:pt idx="95239">
                  <c:v>95.239000000000033</c:v>
                </c:pt>
                <c:pt idx="95240">
                  <c:v>95.240000000000009</c:v>
                </c:pt>
                <c:pt idx="95241">
                  <c:v>95.241000000000042</c:v>
                </c:pt>
                <c:pt idx="95242">
                  <c:v>95.242000000000019</c:v>
                </c:pt>
                <c:pt idx="95243">
                  <c:v>95.242999999999995</c:v>
                </c:pt>
                <c:pt idx="95244">
                  <c:v>95.244000000000028</c:v>
                </c:pt>
                <c:pt idx="95245">
                  <c:v>95.245000000000005</c:v>
                </c:pt>
                <c:pt idx="95246">
                  <c:v>95.246000000000038</c:v>
                </c:pt>
                <c:pt idx="95247">
                  <c:v>95.247000000000014</c:v>
                </c:pt>
                <c:pt idx="95248">
                  <c:v>95.24799999999999</c:v>
                </c:pt>
                <c:pt idx="95249">
                  <c:v>95.249000000000024</c:v>
                </c:pt>
                <c:pt idx="95250">
                  <c:v>95.25</c:v>
                </c:pt>
                <c:pt idx="95251">
                  <c:v>95.251000000000033</c:v>
                </c:pt>
                <c:pt idx="95252">
                  <c:v>95.25200000000001</c:v>
                </c:pt>
                <c:pt idx="95253">
                  <c:v>95.253000000000043</c:v>
                </c:pt>
                <c:pt idx="95254">
                  <c:v>95.254000000000019</c:v>
                </c:pt>
                <c:pt idx="95255">
                  <c:v>95.254999999999995</c:v>
                </c:pt>
                <c:pt idx="95256">
                  <c:v>95.256000000000029</c:v>
                </c:pt>
                <c:pt idx="95257">
                  <c:v>95.257000000000005</c:v>
                </c:pt>
                <c:pt idx="95258">
                  <c:v>95.258000000000038</c:v>
                </c:pt>
                <c:pt idx="95259">
                  <c:v>95.259000000000015</c:v>
                </c:pt>
                <c:pt idx="95260">
                  <c:v>95.259999999999991</c:v>
                </c:pt>
                <c:pt idx="95261">
                  <c:v>95.261000000000024</c:v>
                </c:pt>
                <c:pt idx="95262">
                  <c:v>95.262</c:v>
                </c:pt>
                <c:pt idx="95263">
                  <c:v>95.263000000000034</c:v>
                </c:pt>
                <c:pt idx="95264">
                  <c:v>95.26400000000001</c:v>
                </c:pt>
                <c:pt idx="95265">
                  <c:v>95.265000000000043</c:v>
                </c:pt>
                <c:pt idx="95266">
                  <c:v>95.26600000000002</c:v>
                </c:pt>
                <c:pt idx="95267">
                  <c:v>95.266999999999996</c:v>
                </c:pt>
                <c:pt idx="95268">
                  <c:v>95.268000000000029</c:v>
                </c:pt>
                <c:pt idx="95269">
                  <c:v>95.269000000000005</c:v>
                </c:pt>
                <c:pt idx="95270">
                  <c:v>95.270000000000039</c:v>
                </c:pt>
                <c:pt idx="95271">
                  <c:v>95.271000000000015</c:v>
                </c:pt>
                <c:pt idx="95272">
                  <c:v>95.271999999999991</c:v>
                </c:pt>
                <c:pt idx="95273">
                  <c:v>95.273000000000025</c:v>
                </c:pt>
                <c:pt idx="95274">
                  <c:v>95.274000000000001</c:v>
                </c:pt>
                <c:pt idx="95275">
                  <c:v>95.275000000000034</c:v>
                </c:pt>
                <c:pt idx="95276">
                  <c:v>95.27600000000001</c:v>
                </c:pt>
                <c:pt idx="95277">
                  <c:v>95.277000000000044</c:v>
                </c:pt>
                <c:pt idx="95278">
                  <c:v>95.27800000000002</c:v>
                </c:pt>
                <c:pt idx="95279">
                  <c:v>95.278999999999996</c:v>
                </c:pt>
                <c:pt idx="95280">
                  <c:v>95.28000000000003</c:v>
                </c:pt>
                <c:pt idx="95281">
                  <c:v>95.281000000000006</c:v>
                </c:pt>
                <c:pt idx="95282">
                  <c:v>95.282000000000039</c:v>
                </c:pt>
                <c:pt idx="95283">
                  <c:v>95.283000000000015</c:v>
                </c:pt>
                <c:pt idx="95284">
                  <c:v>95.283999999999992</c:v>
                </c:pt>
                <c:pt idx="95285">
                  <c:v>95.285000000000025</c:v>
                </c:pt>
                <c:pt idx="95286">
                  <c:v>95.286000000000001</c:v>
                </c:pt>
                <c:pt idx="95287">
                  <c:v>95.287000000000035</c:v>
                </c:pt>
                <c:pt idx="95288">
                  <c:v>95.288000000000011</c:v>
                </c:pt>
                <c:pt idx="95289">
                  <c:v>95.289000000000044</c:v>
                </c:pt>
                <c:pt idx="95290">
                  <c:v>95.29000000000002</c:v>
                </c:pt>
                <c:pt idx="95291">
                  <c:v>95.290999999999997</c:v>
                </c:pt>
                <c:pt idx="95292">
                  <c:v>95.29200000000003</c:v>
                </c:pt>
                <c:pt idx="95293">
                  <c:v>95.293000000000006</c:v>
                </c:pt>
                <c:pt idx="95294">
                  <c:v>95.29400000000004</c:v>
                </c:pt>
                <c:pt idx="95295">
                  <c:v>95.295000000000016</c:v>
                </c:pt>
                <c:pt idx="95296">
                  <c:v>95.295999999999992</c:v>
                </c:pt>
                <c:pt idx="95297">
                  <c:v>95.297000000000025</c:v>
                </c:pt>
                <c:pt idx="95298">
                  <c:v>95.298000000000002</c:v>
                </c:pt>
                <c:pt idx="95299">
                  <c:v>95.299000000000035</c:v>
                </c:pt>
                <c:pt idx="95300">
                  <c:v>95.300000000000011</c:v>
                </c:pt>
                <c:pt idx="95301">
                  <c:v>95.301000000000045</c:v>
                </c:pt>
                <c:pt idx="95302">
                  <c:v>95.302000000000021</c:v>
                </c:pt>
                <c:pt idx="95303">
                  <c:v>95.302999999999997</c:v>
                </c:pt>
                <c:pt idx="95304">
                  <c:v>95.30400000000003</c:v>
                </c:pt>
                <c:pt idx="95305">
                  <c:v>95.305000000000007</c:v>
                </c:pt>
                <c:pt idx="95306">
                  <c:v>95.30600000000004</c:v>
                </c:pt>
                <c:pt idx="95307">
                  <c:v>95.307000000000016</c:v>
                </c:pt>
                <c:pt idx="95308">
                  <c:v>95.307999999999993</c:v>
                </c:pt>
                <c:pt idx="95309">
                  <c:v>95.309000000000026</c:v>
                </c:pt>
                <c:pt idx="95310">
                  <c:v>95.31</c:v>
                </c:pt>
                <c:pt idx="95311">
                  <c:v>95.311000000000035</c:v>
                </c:pt>
                <c:pt idx="95312">
                  <c:v>95.312000000000012</c:v>
                </c:pt>
                <c:pt idx="95313">
                  <c:v>95.313000000000045</c:v>
                </c:pt>
                <c:pt idx="95314">
                  <c:v>95.314000000000021</c:v>
                </c:pt>
                <c:pt idx="95315">
                  <c:v>95.314999999999998</c:v>
                </c:pt>
                <c:pt idx="95316">
                  <c:v>95.316000000000031</c:v>
                </c:pt>
                <c:pt idx="95317">
                  <c:v>95.317000000000007</c:v>
                </c:pt>
                <c:pt idx="95318">
                  <c:v>95.31800000000004</c:v>
                </c:pt>
                <c:pt idx="95319">
                  <c:v>95.319000000000017</c:v>
                </c:pt>
                <c:pt idx="95320">
                  <c:v>95.32</c:v>
                </c:pt>
                <c:pt idx="95321">
                  <c:v>95.321000000000026</c:v>
                </c:pt>
                <c:pt idx="95322">
                  <c:v>95.322000000000003</c:v>
                </c:pt>
                <c:pt idx="95323">
                  <c:v>95.323000000000036</c:v>
                </c:pt>
                <c:pt idx="95324">
                  <c:v>95.324000000000012</c:v>
                </c:pt>
                <c:pt idx="95325">
                  <c:v>95.325000000000045</c:v>
                </c:pt>
                <c:pt idx="95326">
                  <c:v>95.326000000000022</c:v>
                </c:pt>
                <c:pt idx="95327">
                  <c:v>95.326999999999998</c:v>
                </c:pt>
                <c:pt idx="95328">
                  <c:v>95.328000000000031</c:v>
                </c:pt>
                <c:pt idx="95329">
                  <c:v>95.329000000000008</c:v>
                </c:pt>
                <c:pt idx="95330">
                  <c:v>95.330000000000041</c:v>
                </c:pt>
                <c:pt idx="95331">
                  <c:v>95.331000000000017</c:v>
                </c:pt>
                <c:pt idx="95332">
                  <c:v>95.331999999999994</c:v>
                </c:pt>
                <c:pt idx="95333">
                  <c:v>95.333000000000027</c:v>
                </c:pt>
                <c:pt idx="95334">
                  <c:v>95.334000000000003</c:v>
                </c:pt>
                <c:pt idx="95335">
                  <c:v>95.335000000000036</c:v>
                </c:pt>
                <c:pt idx="95336">
                  <c:v>95.336000000000013</c:v>
                </c:pt>
                <c:pt idx="95337">
                  <c:v>95.337000000000046</c:v>
                </c:pt>
                <c:pt idx="95338">
                  <c:v>95.338000000000022</c:v>
                </c:pt>
                <c:pt idx="95339">
                  <c:v>95.338999999999999</c:v>
                </c:pt>
                <c:pt idx="95340">
                  <c:v>95.340000000000032</c:v>
                </c:pt>
                <c:pt idx="95341">
                  <c:v>95.341000000000008</c:v>
                </c:pt>
                <c:pt idx="95342">
                  <c:v>95.342000000000041</c:v>
                </c:pt>
                <c:pt idx="95343">
                  <c:v>95.343000000000018</c:v>
                </c:pt>
                <c:pt idx="95344">
                  <c:v>95.343999999999994</c:v>
                </c:pt>
                <c:pt idx="95345">
                  <c:v>95.345000000000027</c:v>
                </c:pt>
                <c:pt idx="95346">
                  <c:v>95.346000000000004</c:v>
                </c:pt>
                <c:pt idx="95347">
                  <c:v>95.347000000000037</c:v>
                </c:pt>
                <c:pt idx="95348">
                  <c:v>95.348000000000013</c:v>
                </c:pt>
                <c:pt idx="95349">
                  <c:v>95.349000000000046</c:v>
                </c:pt>
                <c:pt idx="95350">
                  <c:v>95.350000000000023</c:v>
                </c:pt>
                <c:pt idx="95351">
                  <c:v>95.350999999999999</c:v>
                </c:pt>
                <c:pt idx="95352">
                  <c:v>95.352000000000032</c:v>
                </c:pt>
                <c:pt idx="95353">
                  <c:v>95.353000000000009</c:v>
                </c:pt>
                <c:pt idx="95354">
                  <c:v>95.354000000000042</c:v>
                </c:pt>
                <c:pt idx="95355">
                  <c:v>95.355000000000018</c:v>
                </c:pt>
                <c:pt idx="95356">
                  <c:v>95.355999999999995</c:v>
                </c:pt>
                <c:pt idx="95357">
                  <c:v>95.357000000000028</c:v>
                </c:pt>
                <c:pt idx="95358">
                  <c:v>95.358000000000004</c:v>
                </c:pt>
                <c:pt idx="95359">
                  <c:v>95.359000000000037</c:v>
                </c:pt>
                <c:pt idx="95360">
                  <c:v>95.360000000000014</c:v>
                </c:pt>
                <c:pt idx="95361">
                  <c:v>95.36099999999999</c:v>
                </c:pt>
                <c:pt idx="95362">
                  <c:v>95.362000000000023</c:v>
                </c:pt>
                <c:pt idx="95363">
                  <c:v>95.363</c:v>
                </c:pt>
                <c:pt idx="95364">
                  <c:v>95.364000000000033</c:v>
                </c:pt>
                <c:pt idx="95365">
                  <c:v>95.365000000000009</c:v>
                </c:pt>
                <c:pt idx="95366">
                  <c:v>95.366000000000042</c:v>
                </c:pt>
                <c:pt idx="95367">
                  <c:v>95.367000000000019</c:v>
                </c:pt>
                <c:pt idx="95368">
                  <c:v>95.367999999999995</c:v>
                </c:pt>
                <c:pt idx="95369">
                  <c:v>95.369000000000028</c:v>
                </c:pt>
                <c:pt idx="95370">
                  <c:v>95.37</c:v>
                </c:pt>
                <c:pt idx="95371">
                  <c:v>95.371000000000038</c:v>
                </c:pt>
                <c:pt idx="95372">
                  <c:v>95.372000000000014</c:v>
                </c:pt>
                <c:pt idx="95373">
                  <c:v>95.37299999999999</c:v>
                </c:pt>
                <c:pt idx="95374">
                  <c:v>95.374000000000024</c:v>
                </c:pt>
                <c:pt idx="95375">
                  <c:v>95.375</c:v>
                </c:pt>
                <c:pt idx="95376">
                  <c:v>95.376000000000033</c:v>
                </c:pt>
                <c:pt idx="95377">
                  <c:v>95.37700000000001</c:v>
                </c:pt>
                <c:pt idx="95378">
                  <c:v>95.378000000000043</c:v>
                </c:pt>
                <c:pt idx="95379">
                  <c:v>95.379000000000019</c:v>
                </c:pt>
                <c:pt idx="95380">
                  <c:v>95.38</c:v>
                </c:pt>
                <c:pt idx="95381">
                  <c:v>95.381000000000029</c:v>
                </c:pt>
                <c:pt idx="95382">
                  <c:v>95.382000000000005</c:v>
                </c:pt>
                <c:pt idx="95383">
                  <c:v>95.383000000000038</c:v>
                </c:pt>
                <c:pt idx="95384">
                  <c:v>95.384000000000015</c:v>
                </c:pt>
                <c:pt idx="95385">
                  <c:v>95.384999999999991</c:v>
                </c:pt>
                <c:pt idx="95386">
                  <c:v>95.386000000000024</c:v>
                </c:pt>
                <c:pt idx="95387">
                  <c:v>95.387</c:v>
                </c:pt>
                <c:pt idx="95388">
                  <c:v>95.388000000000034</c:v>
                </c:pt>
                <c:pt idx="95389">
                  <c:v>95.38900000000001</c:v>
                </c:pt>
                <c:pt idx="95390">
                  <c:v>95.390000000000043</c:v>
                </c:pt>
                <c:pt idx="95391">
                  <c:v>95.39100000000002</c:v>
                </c:pt>
                <c:pt idx="95392">
                  <c:v>95.391999999999996</c:v>
                </c:pt>
                <c:pt idx="95393">
                  <c:v>95.393000000000029</c:v>
                </c:pt>
                <c:pt idx="95394">
                  <c:v>95.394000000000005</c:v>
                </c:pt>
                <c:pt idx="95395">
                  <c:v>95.395000000000039</c:v>
                </c:pt>
                <c:pt idx="95396">
                  <c:v>95.396000000000015</c:v>
                </c:pt>
                <c:pt idx="95397">
                  <c:v>95.396999999999991</c:v>
                </c:pt>
                <c:pt idx="95398">
                  <c:v>95.398000000000025</c:v>
                </c:pt>
                <c:pt idx="95399">
                  <c:v>95.399000000000001</c:v>
                </c:pt>
                <c:pt idx="95400">
                  <c:v>95.400000000000034</c:v>
                </c:pt>
                <c:pt idx="95401">
                  <c:v>95.40100000000001</c:v>
                </c:pt>
                <c:pt idx="95402">
                  <c:v>95.402000000000044</c:v>
                </c:pt>
                <c:pt idx="95403">
                  <c:v>95.40300000000002</c:v>
                </c:pt>
                <c:pt idx="95404">
                  <c:v>95.403999999999996</c:v>
                </c:pt>
                <c:pt idx="95405">
                  <c:v>95.40500000000003</c:v>
                </c:pt>
                <c:pt idx="95406">
                  <c:v>95.406000000000006</c:v>
                </c:pt>
                <c:pt idx="95407">
                  <c:v>95.407000000000039</c:v>
                </c:pt>
                <c:pt idx="95408">
                  <c:v>95.408000000000015</c:v>
                </c:pt>
                <c:pt idx="95409">
                  <c:v>95.408999999999992</c:v>
                </c:pt>
                <c:pt idx="95410">
                  <c:v>95.410000000000025</c:v>
                </c:pt>
                <c:pt idx="95411">
                  <c:v>95.411000000000001</c:v>
                </c:pt>
                <c:pt idx="95412">
                  <c:v>95.412000000000035</c:v>
                </c:pt>
                <c:pt idx="95413">
                  <c:v>95.413000000000011</c:v>
                </c:pt>
                <c:pt idx="95414">
                  <c:v>95.414000000000044</c:v>
                </c:pt>
                <c:pt idx="95415">
                  <c:v>95.41500000000002</c:v>
                </c:pt>
                <c:pt idx="95416">
                  <c:v>95.415999999999997</c:v>
                </c:pt>
                <c:pt idx="95417">
                  <c:v>95.41700000000003</c:v>
                </c:pt>
                <c:pt idx="95418">
                  <c:v>95.418000000000006</c:v>
                </c:pt>
                <c:pt idx="95419">
                  <c:v>95.41900000000004</c:v>
                </c:pt>
                <c:pt idx="95420">
                  <c:v>95.420000000000016</c:v>
                </c:pt>
                <c:pt idx="95421">
                  <c:v>95.420999999999992</c:v>
                </c:pt>
                <c:pt idx="95422">
                  <c:v>95.422000000000025</c:v>
                </c:pt>
                <c:pt idx="95423">
                  <c:v>95.423000000000002</c:v>
                </c:pt>
                <c:pt idx="95424">
                  <c:v>95.424000000000035</c:v>
                </c:pt>
                <c:pt idx="95425">
                  <c:v>95.425000000000011</c:v>
                </c:pt>
                <c:pt idx="95426">
                  <c:v>95.426000000000045</c:v>
                </c:pt>
                <c:pt idx="95427">
                  <c:v>95.427000000000021</c:v>
                </c:pt>
                <c:pt idx="95428">
                  <c:v>95.427999999999997</c:v>
                </c:pt>
                <c:pt idx="95429">
                  <c:v>95.42900000000003</c:v>
                </c:pt>
                <c:pt idx="95430">
                  <c:v>95.43</c:v>
                </c:pt>
                <c:pt idx="95431">
                  <c:v>95.43100000000004</c:v>
                </c:pt>
                <c:pt idx="95432">
                  <c:v>95.432000000000016</c:v>
                </c:pt>
                <c:pt idx="95433">
                  <c:v>95.432999999999993</c:v>
                </c:pt>
                <c:pt idx="95434">
                  <c:v>95.434000000000026</c:v>
                </c:pt>
                <c:pt idx="95435">
                  <c:v>95.435000000000002</c:v>
                </c:pt>
                <c:pt idx="95436">
                  <c:v>95.436000000000035</c:v>
                </c:pt>
                <c:pt idx="95437">
                  <c:v>95.437000000000012</c:v>
                </c:pt>
                <c:pt idx="95438">
                  <c:v>95.438000000000045</c:v>
                </c:pt>
                <c:pt idx="95439">
                  <c:v>95.439000000000021</c:v>
                </c:pt>
                <c:pt idx="95440">
                  <c:v>95.44</c:v>
                </c:pt>
                <c:pt idx="95441">
                  <c:v>95.441000000000031</c:v>
                </c:pt>
                <c:pt idx="95442">
                  <c:v>95.442000000000007</c:v>
                </c:pt>
                <c:pt idx="95443">
                  <c:v>95.44300000000004</c:v>
                </c:pt>
                <c:pt idx="95444">
                  <c:v>95.444000000000017</c:v>
                </c:pt>
                <c:pt idx="95445">
                  <c:v>95.444999999999993</c:v>
                </c:pt>
                <c:pt idx="95446">
                  <c:v>95.446000000000026</c:v>
                </c:pt>
                <c:pt idx="95447">
                  <c:v>95.447000000000003</c:v>
                </c:pt>
                <c:pt idx="95448">
                  <c:v>95.448000000000036</c:v>
                </c:pt>
                <c:pt idx="95449">
                  <c:v>95.449000000000012</c:v>
                </c:pt>
                <c:pt idx="95450">
                  <c:v>95.450000000000045</c:v>
                </c:pt>
                <c:pt idx="95451">
                  <c:v>95.451000000000022</c:v>
                </c:pt>
                <c:pt idx="95452">
                  <c:v>95.451999999999998</c:v>
                </c:pt>
                <c:pt idx="95453">
                  <c:v>95.453000000000031</c:v>
                </c:pt>
                <c:pt idx="95454">
                  <c:v>95.454000000000008</c:v>
                </c:pt>
                <c:pt idx="95455">
                  <c:v>95.455000000000041</c:v>
                </c:pt>
                <c:pt idx="95456">
                  <c:v>95.456000000000017</c:v>
                </c:pt>
                <c:pt idx="95457">
                  <c:v>95.456999999999994</c:v>
                </c:pt>
                <c:pt idx="95458">
                  <c:v>95.458000000000027</c:v>
                </c:pt>
                <c:pt idx="95459">
                  <c:v>95.459000000000003</c:v>
                </c:pt>
                <c:pt idx="95460">
                  <c:v>95.460000000000036</c:v>
                </c:pt>
                <c:pt idx="95461">
                  <c:v>95.461000000000013</c:v>
                </c:pt>
                <c:pt idx="95462">
                  <c:v>95.462000000000046</c:v>
                </c:pt>
                <c:pt idx="95463">
                  <c:v>95.463000000000022</c:v>
                </c:pt>
                <c:pt idx="95464">
                  <c:v>95.463999999999999</c:v>
                </c:pt>
                <c:pt idx="95465">
                  <c:v>95.465000000000032</c:v>
                </c:pt>
                <c:pt idx="95466">
                  <c:v>95.466000000000008</c:v>
                </c:pt>
                <c:pt idx="95467">
                  <c:v>95.467000000000041</c:v>
                </c:pt>
                <c:pt idx="95468">
                  <c:v>95.468000000000018</c:v>
                </c:pt>
                <c:pt idx="95469">
                  <c:v>95.468999999999994</c:v>
                </c:pt>
                <c:pt idx="95470">
                  <c:v>95.470000000000027</c:v>
                </c:pt>
                <c:pt idx="95471">
                  <c:v>95.471000000000004</c:v>
                </c:pt>
                <c:pt idx="95472">
                  <c:v>95.472000000000037</c:v>
                </c:pt>
                <c:pt idx="95473">
                  <c:v>95.473000000000013</c:v>
                </c:pt>
                <c:pt idx="95474">
                  <c:v>95.474000000000046</c:v>
                </c:pt>
                <c:pt idx="95475">
                  <c:v>95.475000000000023</c:v>
                </c:pt>
                <c:pt idx="95476">
                  <c:v>95.475999999999999</c:v>
                </c:pt>
                <c:pt idx="95477">
                  <c:v>95.477000000000032</c:v>
                </c:pt>
                <c:pt idx="95478">
                  <c:v>95.478000000000009</c:v>
                </c:pt>
                <c:pt idx="95479">
                  <c:v>95.479000000000042</c:v>
                </c:pt>
                <c:pt idx="95480">
                  <c:v>95.480000000000018</c:v>
                </c:pt>
                <c:pt idx="95481">
                  <c:v>95.480999999999995</c:v>
                </c:pt>
                <c:pt idx="95482">
                  <c:v>95.482000000000028</c:v>
                </c:pt>
                <c:pt idx="95483">
                  <c:v>95.483000000000004</c:v>
                </c:pt>
                <c:pt idx="95484">
                  <c:v>95.484000000000037</c:v>
                </c:pt>
                <c:pt idx="95485">
                  <c:v>95.485000000000014</c:v>
                </c:pt>
                <c:pt idx="95486">
                  <c:v>95.48599999999999</c:v>
                </c:pt>
                <c:pt idx="95487">
                  <c:v>95.487000000000023</c:v>
                </c:pt>
                <c:pt idx="95488">
                  <c:v>95.488</c:v>
                </c:pt>
                <c:pt idx="95489">
                  <c:v>95.489000000000033</c:v>
                </c:pt>
                <c:pt idx="95490">
                  <c:v>95.490000000000009</c:v>
                </c:pt>
                <c:pt idx="95491">
                  <c:v>95.491000000000042</c:v>
                </c:pt>
                <c:pt idx="95492">
                  <c:v>95.492000000000019</c:v>
                </c:pt>
                <c:pt idx="95493">
                  <c:v>95.492999999999995</c:v>
                </c:pt>
                <c:pt idx="95494">
                  <c:v>95.494000000000028</c:v>
                </c:pt>
                <c:pt idx="95495">
                  <c:v>95.495000000000005</c:v>
                </c:pt>
                <c:pt idx="95496">
                  <c:v>95.496000000000038</c:v>
                </c:pt>
                <c:pt idx="95497">
                  <c:v>95.497000000000014</c:v>
                </c:pt>
                <c:pt idx="95498">
                  <c:v>95.49799999999999</c:v>
                </c:pt>
                <c:pt idx="95499">
                  <c:v>95.499000000000024</c:v>
                </c:pt>
                <c:pt idx="95500">
                  <c:v>95.5</c:v>
                </c:pt>
                <c:pt idx="95501">
                  <c:v>95.501000000000033</c:v>
                </c:pt>
                <c:pt idx="95502">
                  <c:v>95.50200000000001</c:v>
                </c:pt>
                <c:pt idx="95503">
                  <c:v>95.503000000000043</c:v>
                </c:pt>
                <c:pt idx="95504">
                  <c:v>95.504000000000019</c:v>
                </c:pt>
                <c:pt idx="95505">
                  <c:v>95.504999999999995</c:v>
                </c:pt>
                <c:pt idx="95506">
                  <c:v>95.506000000000029</c:v>
                </c:pt>
                <c:pt idx="95507">
                  <c:v>95.507000000000005</c:v>
                </c:pt>
                <c:pt idx="95508">
                  <c:v>95.508000000000038</c:v>
                </c:pt>
                <c:pt idx="95509">
                  <c:v>95.509000000000015</c:v>
                </c:pt>
                <c:pt idx="95510">
                  <c:v>95.509999999999991</c:v>
                </c:pt>
                <c:pt idx="95511">
                  <c:v>95.511000000000024</c:v>
                </c:pt>
                <c:pt idx="95512">
                  <c:v>95.512</c:v>
                </c:pt>
                <c:pt idx="95513">
                  <c:v>95.513000000000034</c:v>
                </c:pt>
                <c:pt idx="95514">
                  <c:v>95.51400000000001</c:v>
                </c:pt>
                <c:pt idx="95515">
                  <c:v>95.515000000000043</c:v>
                </c:pt>
                <c:pt idx="95516">
                  <c:v>95.51600000000002</c:v>
                </c:pt>
                <c:pt idx="95517">
                  <c:v>95.516999999999996</c:v>
                </c:pt>
                <c:pt idx="95518">
                  <c:v>95.518000000000029</c:v>
                </c:pt>
                <c:pt idx="95519">
                  <c:v>95.519000000000005</c:v>
                </c:pt>
                <c:pt idx="95520">
                  <c:v>95.520000000000039</c:v>
                </c:pt>
                <c:pt idx="95521">
                  <c:v>95.521000000000015</c:v>
                </c:pt>
                <c:pt idx="95522">
                  <c:v>95.521999999999991</c:v>
                </c:pt>
                <c:pt idx="95523">
                  <c:v>95.523000000000025</c:v>
                </c:pt>
                <c:pt idx="95524">
                  <c:v>95.524000000000001</c:v>
                </c:pt>
                <c:pt idx="95525">
                  <c:v>95.525000000000034</c:v>
                </c:pt>
                <c:pt idx="95526">
                  <c:v>95.52600000000001</c:v>
                </c:pt>
                <c:pt idx="95527">
                  <c:v>95.527000000000044</c:v>
                </c:pt>
                <c:pt idx="95528">
                  <c:v>95.52800000000002</c:v>
                </c:pt>
                <c:pt idx="95529">
                  <c:v>95.528999999999996</c:v>
                </c:pt>
                <c:pt idx="95530">
                  <c:v>95.53000000000003</c:v>
                </c:pt>
                <c:pt idx="95531">
                  <c:v>95.531000000000006</c:v>
                </c:pt>
                <c:pt idx="95532">
                  <c:v>95.532000000000039</c:v>
                </c:pt>
                <c:pt idx="95533">
                  <c:v>95.533000000000015</c:v>
                </c:pt>
                <c:pt idx="95534">
                  <c:v>95.533999999999992</c:v>
                </c:pt>
                <c:pt idx="95535">
                  <c:v>95.535000000000025</c:v>
                </c:pt>
                <c:pt idx="95536">
                  <c:v>95.536000000000001</c:v>
                </c:pt>
                <c:pt idx="95537">
                  <c:v>95.537000000000035</c:v>
                </c:pt>
                <c:pt idx="95538">
                  <c:v>95.538000000000011</c:v>
                </c:pt>
                <c:pt idx="95539">
                  <c:v>95.539000000000044</c:v>
                </c:pt>
                <c:pt idx="95540">
                  <c:v>95.54000000000002</c:v>
                </c:pt>
                <c:pt idx="95541">
                  <c:v>95.540999999999997</c:v>
                </c:pt>
                <c:pt idx="95542">
                  <c:v>95.54200000000003</c:v>
                </c:pt>
                <c:pt idx="95543">
                  <c:v>95.543000000000006</c:v>
                </c:pt>
                <c:pt idx="95544">
                  <c:v>95.54400000000004</c:v>
                </c:pt>
                <c:pt idx="95545">
                  <c:v>95.545000000000016</c:v>
                </c:pt>
                <c:pt idx="95546">
                  <c:v>95.545999999999992</c:v>
                </c:pt>
                <c:pt idx="95547">
                  <c:v>95.547000000000025</c:v>
                </c:pt>
                <c:pt idx="95548">
                  <c:v>95.548000000000002</c:v>
                </c:pt>
                <c:pt idx="95549">
                  <c:v>95.549000000000035</c:v>
                </c:pt>
                <c:pt idx="95550">
                  <c:v>95.550000000000011</c:v>
                </c:pt>
                <c:pt idx="95551">
                  <c:v>95.551000000000045</c:v>
                </c:pt>
                <c:pt idx="95552">
                  <c:v>95.552000000000021</c:v>
                </c:pt>
                <c:pt idx="95553">
                  <c:v>95.552999999999997</c:v>
                </c:pt>
                <c:pt idx="95554">
                  <c:v>95.55400000000003</c:v>
                </c:pt>
                <c:pt idx="95555">
                  <c:v>95.555000000000007</c:v>
                </c:pt>
                <c:pt idx="95556">
                  <c:v>95.55600000000004</c:v>
                </c:pt>
                <c:pt idx="95557">
                  <c:v>95.557000000000016</c:v>
                </c:pt>
                <c:pt idx="95558">
                  <c:v>95.557999999999993</c:v>
                </c:pt>
                <c:pt idx="95559">
                  <c:v>95.559000000000026</c:v>
                </c:pt>
                <c:pt idx="95560">
                  <c:v>95.56</c:v>
                </c:pt>
                <c:pt idx="95561">
                  <c:v>95.561000000000035</c:v>
                </c:pt>
                <c:pt idx="95562">
                  <c:v>95.562000000000012</c:v>
                </c:pt>
                <c:pt idx="95563">
                  <c:v>95.563000000000045</c:v>
                </c:pt>
                <c:pt idx="95564">
                  <c:v>95.564000000000021</c:v>
                </c:pt>
                <c:pt idx="95565">
                  <c:v>95.564999999999998</c:v>
                </c:pt>
                <c:pt idx="95566">
                  <c:v>95.566000000000031</c:v>
                </c:pt>
                <c:pt idx="95567">
                  <c:v>95.567000000000007</c:v>
                </c:pt>
                <c:pt idx="95568">
                  <c:v>95.56800000000004</c:v>
                </c:pt>
                <c:pt idx="95569">
                  <c:v>95.569000000000017</c:v>
                </c:pt>
                <c:pt idx="95570">
                  <c:v>95.57</c:v>
                </c:pt>
                <c:pt idx="95571">
                  <c:v>95.571000000000026</c:v>
                </c:pt>
                <c:pt idx="95572">
                  <c:v>95.572000000000003</c:v>
                </c:pt>
                <c:pt idx="95573">
                  <c:v>95.573000000000036</c:v>
                </c:pt>
                <c:pt idx="95574">
                  <c:v>95.574000000000012</c:v>
                </c:pt>
                <c:pt idx="95575">
                  <c:v>95.575000000000045</c:v>
                </c:pt>
                <c:pt idx="95576">
                  <c:v>95.576000000000022</c:v>
                </c:pt>
                <c:pt idx="95577">
                  <c:v>95.576999999999998</c:v>
                </c:pt>
                <c:pt idx="95578">
                  <c:v>95.578000000000031</c:v>
                </c:pt>
                <c:pt idx="95579">
                  <c:v>95.579000000000008</c:v>
                </c:pt>
                <c:pt idx="95580">
                  <c:v>95.580000000000041</c:v>
                </c:pt>
                <c:pt idx="95581">
                  <c:v>95.581000000000017</c:v>
                </c:pt>
                <c:pt idx="95582">
                  <c:v>95.581999999999994</c:v>
                </c:pt>
                <c:pt idx="95583">
                  <c:v>95.583000000000027</c:v>
                </c:pt>
                <c:pt idx="95584">
                  <c:v>95.584000000000003</c:v>
                </c:pt>
                <c:pt idx="95585">
                  <c:v>95.585000000000036</c:v>
                </c:pt>
                <c:pt idx="95586">
                  <c:v>95.586000000000013</c:v>
                </c:pt>
                <c:pt idx="95587">
                  <c:v>95.587000000000046</c:v>
                </c:pt>
                <c:pt idx="95588">
                  <c:v>95.588000000000022</c:v>
                </c:pt>
                <c:pt idx="95589">
                  <c:v>95.588999999999999</c:v>
                </c:pt>
                <c:pt idx="95590">
                  <c:v>95.590000000000032</c:v>
                </c:pt>
                <c:pt idx="95591">
                  <c:v>95.591000000000008</c:v>
                </c:pt>
                <c:pt idx="95592">
                  <c:v>95.592000000000041</c:v>
                </c:pt>
                <c:pt idx="95593">
                  <c:v>95.593000000000018</c:v>
                </c:pt>
                <c:pt idx="95594">
                  <c:v>95.593999999999994</c:v>
                </c:pt>
                <c:pt idx="95595">
                  <c:v>95.595000000000027</c:v>
                </c:pt>
                <c:pt idx="95596">
                  <c:v>95.596000000000004</c:v>
                </c:pt>
                <c:pt idx="95597">
                  <c:v>95.597000000000037</c:v>
                </c:pt>
                <c:pt idx="95598">
                  <c:v>95.598000000000013</c:v>
                </c:pt>
                <c:pt idx="95599">
                  <c:v>95.599000000000046</c:v>
                </c:pt>
                <c:pt idx="95600">
                  <c:v>95.600000000000023</c:v>
                </c:pt>
                <c:pt idx="95601">
                  <c:v>95.600999999999999</c:v>
                </c:pt>
                <c:pt idx="95602">
                  <c:v>95.602000000000032</c:v>
                </c:pt>
                <c:pt idx="95603">
                  <c:v>95.603000000000009</c:v>
                </c:pt>
                <c:pt idx="95604">
                  <c:v>95.604000000000042</c:v>
                </c:pt>
                <c:pt idx="95605">
                  <c:v>95.605000000000018</c:v>
                </c:pt>
                <c:pt idx="95606">
                  <c:v>95.605999999999995</c:v>
                </c:pt>
                <c:pt idx="95607">
                  <c:v>95.607000000000028</c:v>
                </c:pt>
                <c:pt idx="95608">
                  <c:v>95.608000000000004</c:v>
                </c:pt>
                <c:pt idx="95609">
                  <c:v>95.609000000000037</c:v>
                </c:pt>
                <c:pt idx="95610">
                  <c:v>95.610000000000014</c:v>
                </c:pt>
                <c:pt idx="95611">
                  <c:v>95.61099999999999</c:v>
                </c:pt>
                <c:pt idx="95612">
                  <c:v>95.612000000000023</c:v>
                </c:pt>
                <c:pt idx="95613">
                  <c:v>95.613</c:v>
                </c:pt>
                <c:pt idx="95614">
                  <c:v>95.614000000000033</c:v>
                </c:pt>
                <c:pt idx="95615">
                  <c:v>95.615000000000009</c:v>
                </c:pt>
                <c:pt idx="95616">
                  <c:v>95.616000000000042</c:v>
                </c:pt>
                <c:pt idx="95617">
                  <c:v>95.617000000000019</c:v>
                </c:pt>
                <c:pt idx="95618">
                  <c:v>95.617999999999995</c:v>
                </c:pt>
                <c:pt idx="95619">
                  <c:v>95.619000000000028</c:v>
                </c:pt>
                <c:pt idx="95620">
                  <c:v>95.62</c:v>
                </c:pt>
                <c:pt idx="95621">
                  <c:v>95.621000000000038</c:v>
                </c:pt>
                <c:pt idx="95622">
                  <c:v>95.622000000000014</c:v>
                </c:pt>
                <c:pt idx="95623">
                  <c:v>95.62299999999999</c:v>
                </c:pt>
                <c:pt idx="95624">
                  <c:v>95.624000000000024</c:v>
                </c:pt>
                <c:pt idx="95625">
                  <c:v>95.625</c:v>
                </c:pt>
                <c:pt idx="95626">
                  <c:v>95.626000000000033</c:v>
                </c:pt>
                <c:pt idx="95627">
                  <c:v>95.62700000000001</c:v>
                </c:pt>
                <c:pt idx="95628">
                  <c:v>95.628000000000043</c:v>
                </c:pt>
                <c:pt idx="95629">
                  <c:v>95.629000000000019</c:v>
                </c:pt>
                <c:pt idx="95630">
                  <c:v>95.63</c:v>
                </c:pt>
                <c:pt idx="95631">
                  <c:v>95.631000000000029</c:v>
                </c:pt>
                <c:pt idx="95632">
                  <c:v>95.632000000000005</c:v>
                </c:pt>
                <c:pt idx="95633">
                  <c:v>95.633000000000038</c:v>
                </c:pt>
                <c:pt idx="95634">
                  <c:v>95.634000000000015</c:v>
                </c:pt>
                <c:pt idx="95635">
                  <c:v>95.634999999999991</c:v>
                </c:pt>
                <c:pt idx="95636">
                  <c:v>95.636000000000024</c:v>
                </c:pt>
                <c:pt idx="95637">
                  <c:v>95.637</c:v>
                </c:pt>
                <c:pt idx="95638">
                  <c:v>95.638000000000034</c:v>
                </c:pt>
                <c:pt idx="95639">
                  <c:v>95.63900000000001</c:v>
                </c:pt>
                <c:pt idx="95640">
                  <c:v>95.640000000000043</c:v>
                </c:pt>
                <c:pt idx="95641">
                  <c:v>95.64100000000002</c:v>
                </c:pt>
                <c:pt idx="95642">
                  <c:v>95.641999999999996</c:v>
                </c:pt>
                <c:pt idx="95643">
                  <c:v>95.643000000000029</c:v>
                </c:pt>
                <c:pt idx="95644">
                  <c:v>95.644000000000005</c:v>
                </c:pt>
                <c:pt idx="95645">
                  <c:v>95.645000000000039</c:v>
                </c:pt>
                <c:pt idx="95646">
                  <c:v>95.646000000000015</c:v>
                </c:pt>
                <c:pt idx="95647">
                  <c:v>95.646999999999991</c:v>
                </c:pt>
                <c:pt idx="95648">
                  <c:v>95.648000000000025</c:v>
                </c:pt>
                <c:pt idx="95649">
                  <c:v>95.649000000000001</c:v>
                </c:pt>
                <c:pt idx="95650">
                  <c:v>95.650000000000034</c:v>
                </c:pt>
                <c:pt idx="95651">
                  <c:v>95.65100000000001</c:v>
                </c:pt>
                <c:pt idx="95652">
                  <c:v>95.652000000000044</c:v>
                </c:pt>
                <c:pt idx="95653">
                  <c:v>95.65300000000002</c:v>
                </c:pt>
                <c:pt idx="95654">
                  <c:v>95.653999999999996</c:v>
                </c:pt>
                <c:pt idx="95655">
                  <c:v>95.65500000000003</c:v>
                </c:pt>
                <c:pt idx="95656">
                  <c:v>95.656000000000006</c:v>
                </c:pt>
                <c:pt idx="95657">
                  <c:v>95.657000000000039</c:v>
                </c:pt>
                <c:pt idx="95658">
                  <c:v>95.658000000000015</c:v>
                </c:pt>
                <c:pt idx="95659">
                  <c:v>95.658999999999992</c:v>
                </c:pt>
                <c:pt idx="95660">
                  <c:v>95.660000000000025</c:v>
                </c:pt>
                <c:pt idx="95661">
                  <c:v>95.661000000000001</c:v>
                </c:pt>
                <c:pt idx="95662">
                  <c:v>95.662000000000035</c:v>
                </c:pt>
                <c:pt idx="95663">
                  <c:v>95.663000000000011</c:v>
                </c:pt>
                <c:pt idx="95664">
                  <c:v>95.664000000000044</c:v>
                </c:pt>
                <c:pt idx="95665">
                  <c:v>95.66500000000002</c:v>
                </c:pt>
                <c:pt idx="95666">
                  <c:v>95.665999999999997</c:v>
                </c:pt>
                <c:pt idx="95667">
                  <c:v>95.66700000000003</c:v>
                </c:pt>
                <c:pt idx="95668">
                  <c:v>95.668000000000006</c:v>
                </c:pt>
                <c:pt idx="95669">
                  <c:v>95.66900000000004</c:v>
                </c:pt>
                <c:pt idx="95670">
                  <c:v>95.670000000000016</c:v>
                </c:pt>
                <c:pt idx="95671">
                  <c:v>95.670999999999992</c:v>
                </c:pt>
                <c:pt idx="95672">
                  <c:v>95.672000000000025</c:v>
                </c:pt>
                <c:pt idx="95673">
                  <c:v>95.673000000000002</c:v>
                </c:pt>
                <c:pt idx="95674">
                  <c:v>95.674000000000035</c:v>
                </c:pt>
                <c:pt idx="95675">
                  <c:v>95.675000000000011</c:v>
                </c:pt>
                <c:pt idx="95676">
                  <c:v>95.676000000000045</c:v>
                </c:pt>
                <c:pt idx="95677">
                  <c:v>95.677000000000021</c:v>
                </c:pt>
                <c:pt idx="95678">
                  <c:v>95.677999999999997</c:v>
                </c:pt>
                <c:pt idx="95679">
                  <c:v>95.67900000000003</c:v>
                </c:pt>
                <c:pt idx="95680">
                  <c:v>95.68</c:v>
                </c:pt>
                <c:pt idx="95681">
                  <c:v>95.68100000000004</c:v>
                </c:pt>
                <c:pt idx="95682">
                  <c:v>95.682000000000016</c:v>
                </c:pt>
                <c:pt idx="95683">
                  <c:v>95.682999999999993</c:v>
                </c:pt>
                <c:pt idx="95684">
                  <c:v>95.684000000000026</c:v>
                </c:pt>
                <c:pt idx="95685">
                  <c:v>95.685000000000002</c:v>
                </c:pt>
                <c:pt idx="95686">
                  <c:v>95.686000000000035</c:v>
                </c:pt>
                <c:pt idx="95687">
                  <c:v>95.687000000000012</c:v>
                </c:pt>
                <c:pt idx="95688">
                  <c:v>95.688000000000045</c:v>
                </c:pt>
                <c:pt idx="95689">
                  <c:v>95.689000000000021</c:v>
                </c:pt>
                <c:pt idx="95690">
                  <c:v>95.69</c:v>
                </c:pt>
                <c:pt idx="95691">
                  <c:v>95.691000000000031</c:v>
                </c:pt>
                <c:pt idx="95692">
                  <c:v>95.692000000000007</c:v>
                </c:pt>
                <c:pt idx="95693">
                  <c:v>95.69300000000004</c:v>
                </c:pt>
                <c:pt idx="95694">
                  <c:v>95.694000000000017</c:v>
                </c:pt>
                <c:pt idx="95695">
                  <c:v>95.694999999999993</c:v>
                </c:pt>
                <c:pt idx="95696">
                  <c:v>95.696000000000026</c:v>
                </c:pt>
                <c:pt idx="95697">
                  <c:v>95.697000000000003</c:v>
                </c:pt>
                <c:pt idx="95698">
                  <c:v>95.698000000000036</c:v>
                </c:pt>
                <c:pt idx="95699">
                  <c:v>95.699000000000012</c:v>
                </c:pt>
                <c:pt idx="95700">
                  <c:v>95.700000000000045</c:v>
                </c:pt>
                <c:pt idx="95701">
                  <c:v>95.701000000000022</c:v>
                </c:pt>
                <c:pt idx="95702">
                  <c:v>95.701999999999998</c:v>
                </c:pt>
                <c:pt idx="95703">
                  <c:v>95.703000000000031</c:v>
                </c:pt>
                <c:pt idx="95704">
                  <c:v>95.704000000000008</c:v>
                </c:pt>
                <c:pt idx="95705">
                  <c:v>95.705000000000041</c:v>
                </c:pt>
                <c:pt idx="95706">
                  <c:v>95.706000000000017</c:v>
                </c:pt>
                <c:pt idx="95707">
                  <c:v>95.706999999999994</c:v>
                </c:pt>
                <c:pt idx="95708">
                  <c:v>95.708000000000027</c:v>
                </c:pt>
                <c:pt idx="95709">
                  <c:v>95.709000000000003</c:v>
                </c:pt>
                <c:pt idx="95710">
                  <c:v>95.710000000000036</c:v>
                </c:pt>
                <c:pt idx="95711">
                  <c:v>95.711000000000013</c:v>
                </c:pt>
                <c:pt idx="95712">
                  <c:v>95.712000000000046</c:v>
                </c:pt>
                <c:pt idx="95713">
                  <c:v>95.713000000000022</c:v>
                </c:pt>
                <c:pt idx="95714">
                  <c:v>95.713999999999999</c:v>
                </c:pt>
                <c:pt idx="95715">
                  <c:v>95.715000000000032</c:v>
                </c:pt>
                <c:pt idx="95716">
                  <c:v>95.716000000000008</c:v>
                </c:pt>
                <c:pt idx="95717">
                  <c:v>95.717000000000041</c:v>
                </c:pt>
                <c:pt idx="95718">
                  <c:v>95.718000000000018</c:v>
                </c:pt>
                <c:pt idx="95719">
                  <c:v>95.718999999999994</c:v>
                </c:pt>
                <c:pt idx="95720">
                  <c:v>95.720000000000027</c:v>
                </c:pt>
                <c:pt idx="95721">
                  <c:v>95.721000000000004</c:v>
                </c:pt>
                <c:pt idx="95722">
                  <c:v>95.722000000000037</c:v>
                </c:pt>
                <c:pt idx="95723">
                  <c:v>95.723000000000013</c:v>
                </c:pt>
                <c:pt idx="95724">
                  <c:v>95.724000000000046</c:v>
                </c:pt>
                <c:pt idx="95725">
                  <c:v>95.725000000000023</c:v>
                </c:pt>
                <c:pt idx="95726">
                  <c:v>95.725999999999999</c:v>
                </c:pt>
                <c:pt idx="95727">
                  <c:v>95.727000000000032</c:v>
                </c:pt>
                <c:pt idx="95728">
                  <c:v>95.728000000000009</c:v>
                </c:pt>
                <c:pt idx="95729">
                  <c:v>95.729000000000042</c:v>
                </c:pt>
                <c:pt idx="95730">
                  <c:v>95.730000000000018</c:v>
                </c:pt>
                <c:pt idx="95731">
                  <c:v>95.730999999999995</c:v>
                </c:pt>
                <c:pt idx="95732">
                  <c:v>95.732000000000028</c:v>
                </c:pt>
                <c:pt idx="95733">
                  <c:v>95.733000000000004</c:v>
                </c:pt>
                <c:pt idx="95734">
                  <c:v>95.734000000000037</c:v>
                </c:pt>
                <c:pt idx="95735">
                  <c:v>95.735000000000014</c:v>
                </c:pt>
                <c:pt idx="95736">
                  <c:v>95.73599999999999</c:v>
                </c:pt>
                <c:pt idx="95737">
                  <c:v>95.737000000000023</c:v>
                </c:pt>
                <c:pt idx="95738">
                  <c:v>95.738</c:v>
                </c:pt>
                <c:pt idx="95739">
                  <c:v>95.739000000000033</c:v>
                </c:pt>
                <c:pt idx="95740">
                  <c:v>95.740000000000009</c:v>
                </c:pt>
                <c:pt idx="95741">
                  <c:v>95.741000000000042</c:v>
                </c:pt>
                <c:pt idx="95742">
                  <c:v>95.742000000000019</c:v>
                </c:pt>
                <c:pt idx="95743">
                  <c:v>95.742999999999995</c:v>
                </c:pt>
                <c:pt idx="95744">
                  <c:v>95.744000000000028</c:v>
                </c:pt>
                <c:pt idx="95745">
                  <c:v>95.745000000000005</c:v>
                </c:pt>
                <c:pt idx="95746">
                  <c:v>95.746000000000038</c:v>
                </c:pt>
                <c:pt idx="95747">
                  <c:v>95.747000000000014</c:v>
                </c:pt>
                <c:pt idx="95748">
                  <c:v>95.74799999999999</c:v>
                </c:pt>
                <c:pt idx="95749">
                  <c:v>95.749000000000024</c:v>
                </c:pt>
                <c:pt idx="95750">
                  <c:v>95.75</c:v>
                </c:pt>
                <c:pt idx="95751">
                  <c:v>95.751000000000033</c:v>
                </c:pt>
                <c:pt idx="95752">
                  <c:v>95.75200000000001</c:v>
                </c:pt>
                <c:pt idx="95753">
                  <c:v>95.753000000000043</c:v>
                </c:pt>
                <c:pt idx="95754">
                  <c:v>95.754000000000019</c:v>
                </c:pt>
                <c:pt idx="95755">
                  <c:v>95.754999999999995</c:v>
                </c:pt>
                <c:pt idx="95756">
                  <c:v>95.756000000000029</c:v>
                </c:pt>
                <c:pt idx="95757">
                  <c:v>95.757000000000005</c:v>
                </c:pt>
                <c:pt idx="95758">
                  <c:v>95.758000000000038</c:v>
                </c:pt>
                <c:pt idx="95759">
                  <c:v>95.759000000000015</c:v>
                </c:pt>
                <c:pt idx="95760">
                  <c:v>95.759999999999991</c:v>
                </c:pt>
                <c:pt idx="95761">
                  <c:v>95.761000000000024</c:v>
                </c:pt>
                <c:pt idx="95762">
                  <c:v>95.762</c:v>
                </c:pt>
                <c:pt idx="95763">
                  <c:v>95.763000000000034</c:v>
                </c:pt>
                <c:pt idx="95764">
                  <c:v>95.76400000000001</c:v>
                </c:pt>
                <c:pt idx="95765">
                  <c:v>95.765000000000043</c:v>
                </c:pt>
                <c:pt idx="95766">
                  <c:v>95.76600000000002</c:v>
                </c:pt>
                <c:pt idx="95767">
                  <c:v>95.766999999999996</c:v>
                </c:pt>
                <c:pt idx="95768">
                  <c:v>95.768000000000029</c:v>
                </c:pt>
                <c:pt idx="95769">
                  <c:v>95.769000000000005</c:v>
                </c:pt>
                <c:pt idx="95770">
                  <c:v>95.770000000000039</c:v>
                </c:pt>
                <c:pt idx="95771">
                  <c:v>95.771000000000015</c:v>
                </c:pt>
                <c:pt idx="95772">
                  <c:v>95.771999999999991</c:v>
                </c:pt>
                <c:pt idx="95773">
                  <c:v>95.773000000000025</c:v>
                </c:pt>
                <c:pt idx="95774">
                  <c:v>95.774000000000001</c:v>
                </c:pt>
                <c:pt idx="95775">
                  <c:v>95.775000000000034</c:v>
                </c:pt>
                <c:pt idx="95776">
                  <c:v>95.77600000000001</c:v>
                </c:pt>
                <c:pt idx="95777">
                  <c:v>95.777000000000044</c:v>
                </c:pt>
                <c:pt idx="95778">
                  <c:v>95.77800000000002</c:v>
                </c:pt>
                <c:pt idx="95779">
                  <c:v>95.778999999999996</c:v>
                </c:pt>
                <c:pt idx="95780">
                  <c:v>95.78000000000003</c:v>
                </c:pt>
                <c:pt idx="95781">
                  <c:v>95.781000000000006</c:v>
                </c:pt>
                <c:pt idx="95782">
                  <c:v>95.782000000000039</c:v>
                </c:pt>
                <c:pt idx="95783">
                  <c:v>95.783000000000015</c:v>
                </c:pt>
                <c:pt idx="95784">
                  <c:v>95.783999999999992</c:v>
                </c:pt>
                <c:pt idx="95785">
                  <c:v>95.785000000000025</c:v>
                </c:pt>
                <c:pt idx="95786">
                  <c:v>95.786000000000001</c:v>
                </c:pt>
                <c:pt idx="95787">
                  <c:v>95.787000000000035</c:v>
                </c:pt>
                <c:pt idx="95788">
                  <c:v>95.788000000000011</c:v>
                </c:pt>
                <c:pt idx="95789">
                  <c:v>95.789000000000044</c:v>
                </c:pt>
                <c:pt idx="95790">
                  <c:v>95.79000000000002</c:v>
                </c:pt>
                <c:pt idx="95791">
                  <c:v>95.790999999999997</c:v>
                </c:pt>
                <c:pt idx="95792">
                  <c:v>95.79200000000003</c:v>
                </c:pt>
                <c:pt idx="95793">
                  <c:v>95.793000000000006</c:v>
                </c:pt>
                <c:pt idx="95794">
                  <c:v>95.79400000000004</c:v>
                </c:pt>
                <c:pt idx="95795">
                  <c:v>95.795000000000016</c:v>
                </c:pt>
                <c:pt idx="95796">
                  <c:v>95.795999999999992</c:v>
                </c:pt>
                <c:pt idx="95797">
                  <c:v>95.797000000000025</c:v>
                </c:pt>
                <c:pt idx="95798">
                  <c:v>95.798000000000002</c:v>
                </c:pt>
                <c:pt idx="95799">
                  <c:v>95.799000000000035</c:v>
                </c:pt>
                <c:pt idx="95800">
                  <c:v>95.800000000000011</c:v>
                </c:pt>
                <c:pt idx="95801">
                  <c:v>95.801000000000045</c:v>
                </c:pt>
                <c:pt idx="95802">
                  <c:v>95.802000000000021</c:v>
                </c:pt>
                <c:pt idx="95803">
                  <c:v>95.802999999999997</c:v>
                </c:pt>
                <c:pt idx="95804">
                  <c:v>95.80400000000003</c:v>
                </c:pt>
                <c:pt idx="95805">
                  <c:v>95.805000000000007</c:v>
                </c:pt>
                <c:pt idx="95806">
                  <c:v>95.80600000000004</c:v>
                </c:pt>
                <c:pt idx="95807">
                  <c:v>95.807000000000016</c:v>
                </c:pt>
                <c:pt idx="95808">
                  <c:v>95.807999999999993</c:v>
                </c:pt>
                <c:pt idx="95809">
                  <c:v>95.809000000000026</c:v>
                </c:pt>
                <c:pt idx="95810">
                  <c:v>95.81</c:v>
                </c:pt>
                <c:pt idx="95811">
                  <c:v>95.811000000000035</c:v>
                </c:pt>
                <c:pt idx="95812">
                  <c:v>95.812000000000012</c:v>
                </c:pt>
                <c:pt idx="95813">
                  <c:v>95.813000000000045</c:v>
                </c:pt>
                <c:pt idx="95814">
                  <c:v>95.814000000000021</c:v>
                </c:pt>
                <c:pt idx="95815">
                  <c:v>95.814999999999998</c:v>
                </c:pt>
                <c:pt idx="95816">
                  <c:v>95.816000000000031</c:v>
                </c:pt>
                <c:pt idx="95817">
                  <c:v>95.817000000000007</c:v>
                </c:pt>
                <c:pt idx="95818">
                  <c:v>95.81800000000004</c:v>
                </c:pt>
                <c:pt idx="95819">
                  <c:v>95.819000000000017</c:v>
                </c:pt>
                <c:pt idx="95820">
                  <c:v>95.82</c:v>
                </c:pt>
                <c:pt idx="95821">
                  <c:v>95.821000000000026</c:v>
                </c:pt>
                <c:pt idx="95822">
                  <c:v>95.822000000000003</c:v>
                </c:pt>
                <c:pt idx="95823">
                  <c:v>95.823000000000036</c:v>
                </c:pt>
                <c:pt idx="95824">
                  <c:v>95.824000000000012</c:v>
                </c:pt>
                <c:pt idx="95825">
                  <c:v>95.825000000000045</c:v>
                </c:pt>
                <c:pt idx="95826">
                  <c:v>95.826000000000022</c:v>
                </c:pt>
                <c:pt idx="95827">
                  <c:v>95.826999999999998</c:v>
                </c:pt>
                <c:pt idx="95828">
                  <c:v>95.828000000000031</c:v>
                </c:pt>
                <c:pt idx="95829">
                  <c:v>95.829000000000008</c:v>
                </c:pt>
                <c:pt idx="95830">
                  <c:v>95.830000000000041</c:v>
                </c:pt>
                <c:pt idx="95831">
                  <c:v>95.831000000000017</c:v>
                </c:pt>
                <c:pt idx="95832">
                  <c:v>95.831999999999994</c:v>
                </c:pt>
                <c:pt idx="95833">
                  <c:v>95.833000000000027</c:v>
                </c:pt>
                <c:pt idx="95834">
                  <c:v>95.834000000000003</c:v>
                </c:pt>
                <c:pt idx="95835">
                  <c:v>95.835000000000036</c:v>
                </c:pt>
                <c:pt idx="95836">
                  <c:v>95.836000000000013</c:v>
                </c:pt>
                <c:pt idx="95837">
                  <c:v>95.837000000000046</c:v>
                </c:pt>
                <c:pt idx="95838">
                  <c:v>95.838000000000022</c:v>
                </c:pt>
                <c:pt idx="95839">
                  <c:v>95.838999999999999</c:v>
                </c:pt>
                <c:pt idx="95840">
                  <c:v>95.840000000000032</c:v>
                </c:pt>
                <c:pt idx="95841">
                  <c:v>95.841000000000008</c:v>
                </c:pt>
                <c:pt idx="95842">
                  <c:v>95.842000000000041</c:v>
                </c:pt>
                <c:pt idx="95843">
                  <c:v>95.843000000000018</c:v>
                </c:pt>
                <c:pt idx="95844">
                  <c:v>95.843999999999994</c:v>
                </c:pt>
                <c:pt idx="95845">
                  <c:v>95.845000000000027</c:v>
                </c:pt>
                <c:pt idx="95846">
                  <c:v>95.846000000000004</c:v>
                </c:pt>
                <c:pt idx="95847">
                  <c:v>95.847000000000037</c:v>
                </c:pt>
                <c:pt idx="95848">
                  <c:v>95.848000000000013</c:v>
                </c:pt>
                <c:pt idx="95849">
                  <c:v>95.849000000000046</c:v>
                </c:pt>
                <c:pt idx="95850">
                  <c:v>95.850000000000023</c:v>
                </c:pt>
                <c:pt idx="95851">
                  <c:v>95.850999999999999</c:v>
                </c:pt>
                <c:pt idx="95852">
                  <c:v>95.852000000000032</c:v>
                </c:pt>
                <c:pt idx="95853">
                  <c:v>95.853000000000009</c:v>
                </c:pt>
                <c:pt idx="95854">
                  <c:v>95.854000000000042</c:v>
                </c:pt>
                <c:pt idx="95855">
                  <c:v>95.855000000000018</c:v>
                </c:pt>
                <c:pt idx="95856">
                  <c:v>95.855999999999995</c:v>
                </c:pt>
                <c:pt idx="95857">
                  <c:v>95.857000000000028</c:v>
                </c:pt>
                <c:pt idx="95858">
                  <c:v>95.858000000000004</c:v>
                </c:pt>
                <c:pt idx="95859">
                  <c:v>95.859000000000037</c:v>
                </c:pt>
                <c:pt idx="95860">
                  <c:v>95.860000000000014</c:v>
                </c:pt>
                <c:pt idx="95861">
                  <c:v>95.86099999999999</c:v>
                </c:pt>
                <c:pt idx="95862">
                  <c:v>95.862000000000023</c:v>
                </c:pt>
                <c:pt idx="95863">
                  <c:v>95.863</c:v>
                </c:pt>
                <c:pt idx="95864">
                  <c:v>95.864000000000033</c:v>
                </c:pt>
                <c:pt idx="95865">
                  <c:v>95.865000000000009</c:v>
                </c:pt>
                <c:pt idx="95866">
                  <c:v>95.866000000000042</c:v>
                </c:pt>
                <c:pt idx="95867">
                  <c:v>95.867000000000019</c:v>
                </c:pt>
                <c:pt idx="95868">
                  <c:v>95.867999999999995</c:v>
                </c:pt>
                <c:pt idx="95869">
                  <c:v>95.869000000000028</c:v>
                </c:pt>
                <c:pt idx="95870">
                  <c:v>95.87</c:v>
                </c:pt>
                <c:pt idx="95871">
                  <c:v>95.871000000000038</c:v>
                </c:pt>
                <c:pt idx="95872">
                  <c:v>95.872000000000014</c:v>
                </c:pt>
                <c:pt idx="95873">
                  <c:v>95.87299999999999</c:v>
                </c:pt>
                <c:pt idx="95874">
                  <c:v>95.874000000000024</c:v>
                </c:pt>
                <c:pt idx="95875">
                  <c:v>95.875</c:v>
                </c:pt>
                <c:pt idx="95876">
                  <c:v>95.876000000000033</c:v>
                </c:pt>
                <c:pt idx="95877">
                  <c:v>95.87700000000001</c:v>
                </c:pt>
                <c:pt idx="95878">
                  <c:v>95.878000000000043</c:v>
                </c:pt>
                <c:pt idx="95879">
                  <c:v>95.879000000000019</c:v>
                </c:pt>
                <c:pt idx="95880">
                  <c:v>95.88</c:v>
                </c:pt>
                <c:pt idx="95881">
                  <c:v>95.881000000000029</c:v>
                </c:pt>
                <c:pt idx="95882">
                  <c:v>95.882000000000005</c:v>
                </c:pt>
                <c:pt idx="95883">
                  <c:v>95.883000000000038</c:v>
                </c:pt>
                <c:pt idx="95884">
                  <c:v>95.884000000000015</c:v>
                </c:pt>
                <c:pt idx="95885">
                  <c:v>95.884999999999991</c:v>
                </c:pt>
                <c:pt idx="95886">
                  <c:v>95.886000000000024</c:v>
                </c:pt>
                <c:pt idx="95887">
                  <c:v>95.887</c:v>
                </c:pt>
                <c:pt idx="95888">
                  <c:v>95.888000000000034</c:v>
                </c:pt>
                <c:pt idx="95889">
                  <c:v>95.88900000000001</c:v>
                </c:pt>
                <c:pt idx="95890">
                  <c:v>95.890000000000043</c:v>
                </c:pt>
                <c:pt idx="95891">
                  <c:v>95.89100000000002</c:v>
                </c:pt>
                <c:pt idx="95892">
                  <c:v>95.891999999999996</c:v>
                </c:pt>
                <c:pt idx="95893">
                  <c:v>95.893000000000029</c:v>
                </c:pt>
                <c:pt idx="95894">
                  <c:v>95.894000000000005</c:v>
                </c:pt>
                <c:pt idx="95895">
                  <c:v>95.895000000000039</c:v>
                </c:pt>
                <c:pt idx="95896">
                  <c:v>95.896000000000015</c:v>
                </c:pt>
                <c:pt idx="95897">
                  <c:v>95.896999999999991</c:v>
                </c:pt>
                <c:pt idx="95898">
                  <c:v>95.898000000000025</c:v>
                </c:pt>
                <c:pt idx="95899">
                  <c:v>95.899000000000001</c:v>
                </c:pt>
                <c:pt idx="95900">
                  <c:v>95.900000000000034</c:v>
                </c:pt>
                <c:pt idx="95901">
                  <c:v>95.90100000000001</c:v>
                </c:pt>
                <c:pt idx="95902">
                  <c:v>95.902000000000044</c:v>
                </c:pt>
                <c:pt idx="95903">
                  <c:v>95.90300000000002</c:v>
                </c:pt>
                <c:pt idx="95904">
                  <c:v>95.903999999999996</c:v>
                </c:pt>
                <c:pt idx="95905">
                  <c:v>95.90500000000003</c:v>
                </c:pt>
                <c:pt idx="95906">
                  <c:v>95.906000000000006</c:v>
                </c:pt>
                <c:pt idx="95907">
                  <c:v>95.907000000000039</c:v>
                </c:pt>
                <c:pt idx="95908">
                  <c:v>95.908000000000015</c:v>
                </c:pt>
                <c:pt idx="95909">
                  <c:v>95.908999999999992</c:v>
                </c:pt>
                <c:pt idx="95910">
                  <c:v>95.910000000000025</c:v>
                </c:pt>
                <c:pt idx="95911">
                  <c:v>95.911000000000001</c:v>
                </c:pt>
                <c:pt idx="95912">
                  <c:v>95.912000000000035</c:v>
                </c:pt>
                <c:pt idx="95913">
                  <c:v>95.913000000000011</c:v>
                </c:pt>
                <c:pt idx="95914">
                  <c:v>95.914000000000044</c:v>
                </c:pt>
                <c:pt idx="95915">
                  <c:v>95.91500000000002</c:v>
                </c:pt>
                <c:pt idx="95916">
                  <c:v>95.915999999999997</c:v>
                </c:pt>
                <c:pt idx="95917">
                  <c:v>95.91700000000003</c:v>
                </c:pt>
                <c:pt idx="95918">
                  <c:v>95.918000000000006</c:v>
                </c:pt>
                <c:pt idx="95919">
                  <c:v>95.91900000000004</c:v>
                </c:pt>
                <c:pt idx="95920">
                  <c:v>95.920000000000016</c:v>
                </c:pt>
                <c:pt idx="95921">
                  <c:v>95.920999999999992</c:v>
                </c:pt>
                <c:pt idx="95922">
                  <c:v>95.922000000000025</c:v>
                </c:pt>
                <c:pt idx="95923">
                  <c:v>95.923000000000002</c:v>
                </c:pt>
                <c:pt idx="95924">
                  <c:v>95.924000000000035</c:v>
                </c:pt>
                <c:pt idx="95925">
                  <c:v>95.925000000000011</c:v>
                </c:pt>
                <c:pt idx="95926">
                  <c:v>95.926000000000045</c:v>
                </c:pt>
                <c:pt idx="95927">
                  <c:v>95.927000000000021</c:v>
                </c:pt>
                <c:pt idx="95928">
                  <c:v>95.927999999999997</c:v>
                </c:pt>
                <c:pt idx="95929">
                  <c:v>95.92900000000003</c:v>
                </c:pt>
                <c:pt idx="95930">
                  <c:v>95.93</c:v>
                </c:pt>
                <c:pt idx="95931">
                  <c:v>95.93100000000004</c:v>
                </c:pt>
                <c:pt idx="95932">
                  <c:v>95.932000000000016</c:v>
                </c:pt>
                <c:pt idx="95933">
                  <c:v>95.932999999999993</c:v>
                </c:pt>
                <c:pt idx="95934">
                  <c:v>95.934000000000026</c:v>
                </c:pt>
                <c:pt idx="95935">
                  <c:v>95.935000000000002</c:v>
                </c:pt>
                <c:pt idx="95936">
                  <c:v>95.936000000000035</c:v>
                </c:pt>
                <c:pt idx="95937">
                  <c:v>95.937000000000012</c:v>
                </c:pt>
                <c:pt idx="95938">
                  <c:v>95.938000000000045</c:v>
                </c:pt>
                <c:pt idx="95939">
                  <c:v>95.939000000000021</c:v>
                </c:pt>
                <c:pt idx="95940">
                  <c:v>95.94</c:v>
                </c:pt>
                <c:pt idx="95941">
                  <c:v>95.941000000000031</c:v>
                </c:pt>
                <c:pt idx="95942">
                  <c:v>95.942000000000007</c:v>
                </c:pt>
                <c:pt idx="95943">
                  <c:v>95.94300000000004</c:v>
                </c:pt>
                <c:pt idx="95944">
                  <c:v>95.944000000000017</c:v>
                </c:pt>
                <c:pt idx="95945">
                  <c:v>95.944999999999993</c:v>
                </c:pt>
                <c:pt idx="95946">
                  <c:v>95.946000000000026</c:v>
                </c:pt>
                <c:pt idx="95947">
                  <c:v>95.947000000000003</c:v>
                </c:pt>
                <c:pt idx="95948">
                  <c:v>95.948000000000036</c:v>
                </c:pt>
                <c:pt idx="95949">
                  <c:v>95.949000000000012</c:v>
                </c:pt>
                <c:pt idx="95950">
                  <c:v>95.950000000000045</c:v>
                </c:pt>
                <c:pt idx="95951">
                  <c:v>95.951000000000022</c:v>
                </c:pt>
                <c:pt idx="95952">
                  <c:v>95.951999999999998</c:v>
                </c:pt>
                <c:pt idx="95953">
                  <c:v>95.953000000000031</c:v>
                </c:pt>
                <c:pt idx="95954">
                  <c:v>95.954000000000008</c:v>
                </c:pt>
                <c:pt idx="95955">
                  <c:v>95.955000000000041</c:v>
                </c:pt>
                <c:pt idx="95956">
                  <c:v>95.956000000000017</c:v>
                </c:pt>
                <c:pt idx="95957">
                  <c:v>95.956999999999994</c:v>
                </c:pt>
                <c:pt idx="95958">
                  <c:v>95.958000000000027</c:v>
                </c:pt>
                <c:pt idx="95959">
                  <c:v>95.959000000000003</c:v>
                </c:pt>
                <c:pt idx="95960">
                  <c:v>95.960000000000036</c:v>
                </c:pt>
                <c:pt idx="95961">
                  <c:v>95.961000000000013</c:v>
                </c:pt>
                <c:pt idx="95962">
                  <c:v>95.962000000000046</c:v>
                </c:pt>
                <c:pt idx="95963">
                  <c:v>95.963000000000022</c:v>
                </c:pt>
                <c:pt idx="95964">
                  <c:v>95.963999999999999</c:v>
                </c:pt>
                <c:pt idx="95965">
                  <c:v>95.965000000000032</c:v>
                </c:pt>
                <c:pt idx="95966">
                  <c:v>95.966000000000008</c:v>
                </c:pt>
                <c:pt idx="95967">
                  <c:v>95.967000000000041</c:v>
                </c:pt>
                <c:pt idx="95968">
                  <c:v>95.968000000000018</c:v>
                </c:pt>
                <c:pt idx="95969">
                  <c:v>95.968999999999994</c:v>
                </c:pt>
                <c:pt idx="95970">
                  <c:v>95.970000000000027</c:v>
                </c:pt>
                <c:pt idx="95971">
                  <c:v>95.971000000000004</c:v>
                </c:pt>
                <c:pt idx="95972">
                  <c:v>95.972000000000037</c:v>
                </c:pt>
                <c:pt idx="95973">
                  <c:v>95.973000000000013</c:v>
                </c:pt>
                <c:pt idx="95974">
                  <c:v>95.974000000000046</c:v>
                </c:pt>
                <c:pt idx="95975">
                  <c:v>95.975000000000023</c:v>
                </c:pt>
                <c:pt idx="95976">
                  <c:v>95.975999999999999</c:v>
                </c:pt>
                <c:pt idx="95977">
                  <c:v>95.977000000000032</c:v>
                </c:pt>
                <c:pt idx="95978">
                  <c:v>95.978000000000009</c:v>
                </c:pt>
                <c:pt idx="95979">
                  <c:v>95.979000000000042</c:v>
                </c:pt>
                <c:pt idx="95980">
                  <c:v>95.980000000000018</c:v>
                </c:pt>
                <c:pt idx="95981">
                  <c:v>95.980999999999995</c:v>
                </c:pt>
                <c:pt idx="95982">
                  <c:v>95.982000000000028</c:v>
                </c:pt>
                <c:pt idx="95983">
                  <c:v>95.983000000000004</c:v>
                </c:pt>
                <c:pt idx="95984">
                  <c:v>95.984000000000037</c:v>
                </c:pt>
                <c:pt idx="95985">
                  <c:v>95.985000000000014</c:v>
                </c:pt>
                <c:pt idx="95986">
                  <c:v>95.98599999999999</c:v>
                </c:pt>
                <c:pt idx="95987">
                  <c:v>95.987000000000023</c:v>
                </c:pt>
                <c:pt idx="95988">
                  <c:v>95.988</c:v>
                </c:pt>
                <c:pt idx="95989">
                  <c:v>95.989000000000033</c:v>
                </c:pt>
                <c:pt idx="95990">
                  <c:v>95.990000000000009</c:v>
                </c:pt>
                <c:pt idx="95991">
                  <c:v>95.991000000000042</c:v>
                </c:pt>
                <c:pt idx="95992">
                  <c:v>95.992000000000019</c:v>
                </c:pt>
                <c:pt idx="95993">
                  <c:v>95.992999999999995</c:v>
                </c:pt>
                <c:pt idx="95994">
                  <c:v>95.994000000000028</c:v>
                </c:pt>
                <c:pt idx="95995">
                  <c:v>95.995000000000005</c:v>
                </c:pt>
                <c:pt idx="95996">
                  <c:v>95.996000000000038</c:v>
                </c:pt>
                <c:pt idx="95997">
                  <c:v>95.997000000000014</c:v>
                </c:pt>
                <c:pt idx="95998">
                  <c:v>95.99799999999999</c:v>
                </c:pt>
                <c:pt idx="95999">
                  <c:v>95.999000000000024</c:v>
                </c:pt>
                <c:pt idx="96000">
                  <c:v>96</c:v>
                </c:pt>
                <c:pt idx="96001">
                  <c:v>96.001000000000033</c:v>
                </c:pt>
                <c:pt idx="96002">
                  <c:v>96.00200000000001</c:v>
                </c:pt>
                <c:pt idx="96003">
                  <c:v>96.003000000000043</c:v>
                </c:pt>
                <c:pt idx="96004">
                  <c:v>96.004000000000019</c:v>
                </c:pt>
                <c:pt idx="96005">
                  <c:v>96.004999999999995</c:v>
                </c:pt>
                <c:pt idx="96006">
                  <c:v>96.006000000000029</c:v>
                </c:pt>
                <c:pt idx="96007">
                  <c:v>96.007000000000005</c:v>
                </c:pt>
                <c:pt idx="96008">
                  <c:v>96.008000000000038</c:v>
                </c:pt>
                <c:pt idx="96009">
                  <c:v>96.009000000000015</c:v>
                </c:pt>
                <c:pt idx="96010">
                  <c:v>96.009999999999991</c:v>
                </c:pt>
                <c:pt idx="96011">
                  <c:v>96.011000000000024</c:v>
                </c:pt>
                <c:pt idx="96012">
                  <c:v>96.012</c:v>
                </c:pt>
                <c:pt idx="96013">
                  <c:v>96.013000000000034</c:v>
                </c:pt>
                <c:pt idx="96014">
                  <c:v>96.01400000000001</c:v>
                </c:pt>
                <c:pt idx="96015">
                  <c:v>96.015000000000043</c:v>
                </c:pt>
                <c:pt idx="96016">
                  <c:v>96.01600000000002</c:v>
                </c:pt>
                <c:pt idx="96017">
                  <c:v>96.016999999999996</c:v>
                </c:pt>
                <c:pt idx="96018">
                  <c:v>96.018000000000029</c:v>
                </c:pt>
                <c:pt idx="96019">
                  <c:v>96.019000000000005</c:v>
                </c:pt>
                <c:pt idx="96020">
                  <c:v>96.020000000000039</c:v>
                </c:pt>
                <c:pt idx="96021">
                  <c:v>96.021000000000015</c:v>
                </c:pt>
                <c:pt idx="96022">
                  <c:v>96.021999999999991</c:v>
                </c:pt>
                <c:pt idx="96023">
                  <c:v>96.023000000000025</c:v>
                </c:pt>
                <c:pt idx="96024">
                  <c:v>96.024000000000001</c:v>
                </c:pt>
                <c:pt idx="96025">
                  <c:v>96.025000000000034</c:v>
                </c:pt>
                <c:pt idx="96026">
                  <c:v>96.02600000000001</c:v>
                </c:pt>
                <c:pt idx="96027">
                  <c:v>96.027000000000044</c:v>
                </c:pt>
                <c:pt idx="96028">
                  <c:v>96.02800000000002</c:v>
                </c:pt>
                <c:pt idx="96029">
                  <c:v>96.028999999999996</c:v>
                </c:pt>
                <c:pt idx="96030">
                  <c:v>96.03000000000003</c:v>
                </c:pt>
                <c:pt idx="96031">
                  <c:v>96.031000000000006</c:v>
                </c:pt>
                <c:pt idx="96032">
                  <c:v>96.032000000000039</c:v>
                </c:pt>
                <c:pt idx="96033">
                  <c:v>96.033000000000015</c:v>
                </c:pt>
                <c:pt idx="96034">
                  <c:v>96.033999999999992</c:v>
                </c:pt>
                <c:pt idx="96035">
                  <c:v>96.035000000000025</c:v>
                </c:pt>
                <c:pt idx="96036">
                  <c:v>96.036000000000001</c:v>
                </c:pt>
                <c:pt idx="96037">
                  <c:v>96.037000000000035</c:v>
                </c:pt>
                <c:pt idx="96038">
                  <c:v>96.038000000000011</c:v>
                </c:pt>
                <c:pt idx="96039">
                  <c:v>96.039000000000044</c:v>
                </c:pt>
                <c:pt idx="96040">
                  <c:v>96.04000000000002</c:v>
                </c:pt>
                <c:pt idx="96041">
                  <c:v>96.040999999999997</c:v>
                </c:pt>
                <c:pt idx="96042">
                  <c:v>96.04200000000003</c:v>
                </c:pt>
                <c:pt idx="96043">
                  <c:v>96.043000000000006</c:v>
                </c:pt>
                <c:pt idx="96044">
                  <c:v>96.04400000000004</c:v>
                </c:pt>
                <c:pt idx="96045">
                  <c:v>96.045000000000016</c:v>
                </c:pt>
                <c:pt idx="96046">
                  <c:v>96.045999999999992</c:v>
                </c:pt>
                <c:pt idx="96047">
                  <c:v>96.047000000000025</c:v>
                </c:pt>
                <c:pt idx="96048">
                  <c:v>96.048000000000002</c:v>
                </c:pt>
                <c:pt idx="96049">
                  <c:v>96.049000000000035</c:v>
                </c:pt>
                <c:pt idx="96050">
                  <c:v>96.050000000000011</c:v>
                </c:pt>
                <c:pt idx="96051">
                  <c:v>96.051000000000045</c:v>
                </c:pt>
                <c:pt idx="96052">
                  <c:v>96.052000000000021</c:v>
                </c:pt>
                <c:pt idx="96053">
                  <c:v>96.052999999999997</c:v>
                </c:pt>
                <c:pt idx="96054">
                  <c:v>96.05400000000003</c:v>
                </c:pt>
                <c:pt idx="96055">
                  <c:v>96.055000000000007</c:v>
                </c:pt>
                <c:pt idx="96056">
                  <c:v>96.05600000000004</c:v>
                </c:pt>
                <c:pt idx="96057">
                  <c:v>96.057000000000016</c:v>
                </c:pt>
                <c:pt idx="96058">
                  <c:v>96.057999999999993</c:v>
                </c:pt>
                <c:pt idx="96059">
                  <c:v>96.059000000000026</c:v>
                </c:pt>
                <c:pt idx="96060">
                  <c:v>96.06</c:v>
                </c:pt>
                <c:pt idx="96061">
                  <c:v>96.061000000000035</c:v>
                </c:pt>
                <c:pt idx="96062">
                  <c:v>96.062000000000012</c:v>
                </c:pt>
                <c:pt idx="96063">
                  <c:v>96.063000000000045</c:v>
                </c:pt>
                <c:pt idx="96064">
                  <c:v>96.064000000000021</c:v>
                </c:pt>
                <c:pt idx="96065">
                  <c:v>96.064999999999998</c:v>
                </c:pt>
                <c:pt idx="96066">
                  <c:v>96.066000000000031</c:v>
                </c:pt>
                <c:pt idx="96067">
                  <c:v>96.067000000000007</c:v>
                </c:pt>
                <c:pt idx="96068">
                  <c:v>96.06800000000004</c:v>
                </c:pt>
                <c:pt idx="96069">
                  <c:v>96.069000000000017</c:v>
                </c:pt>
                <c:pt idx="96070">
                  <c:v>96.07</c:v>
                </c:pt>
                <c:pt idx="96071">
                  <c:v>96.071000000000026</c:v>
                </c:pt>
                <c:pt idx="96072">
                  <c:v>96.072000000000003</c:v>
                </c:pt>
                <c:pt idx="96073">
                  <c:v>96.073000000000036</c:v>
                </c:pt>
                <c:pt idx="96074">
                  <c:v>96.074000000000012</c:v>
                </c:pt>
                <c:pt idx="96075">
                  <c:v>96.075000000000045</c:v>
                </c:pt>
                <c:pt idx="96076">
                  <c:v>96.076000000000022</c:v>
                </c:pt>
                <c:pt idx="96077">
                  <c:v>96.076999999999998</c:v>
                </c:pt>
                <c:pt idx="96078">
                  <c:v>96.078000000000031</c:v>
                </c:pt>
                <c:pt idx="96079">
                  <c:v>96.079000000000008</c:v>
                </c:pt>
                <c:pt idx="96080">
                  <c:v>96.080000000000041</c:v>
                </c:pt>
                <c:pt idx="96081">
                  <c:v>96.081000000000017</c:v>
                </c:pt>
                <c:pt idx="96082">
                  <c:v>96.081999999999994</c:v>
                </c:pt>
                <c:pt idx="96083">
                  <c:v>96.083000000000027</c:v>
                </c:pt>
                <c:pt idx="96084">
                  <c:v>96.084000000000003</c:v>
                </c:pt>
                <c:pt idx="96085">
                  <c:v>96.085000000000036</c:v>
                </c:pt>
                <c:pt idx="96086">
                  <c:v>96.086000000000013</c:v>
                </c:pt>
                <c:pt idx="96087">
                  <c:v>96.087000000000046</c:v>
                </c:pt>
                <c:pt idx="96088">
                  <c:v>96.088000000000022</c:v>
                </c:pt>
                <c:pt idx="96089">
                  <c:v>96.088999999999999</c:v>
                </c:pt>
                <c:pt idx="96090">
                  <c:v>96.090000000000032</c:v>
                </c:pt>
                <c:pt idx="96091">
                  <c:v>96.091000000000008</c:v>
                </c:pt>
                <c:pt idx="96092">
                  <c:v>96.092000000000041</c:v>
                </c:pt>
                <c:pt idx="96093">
                  <c:v>96.093000000000018</c:v>
                </c:pt>
                <c:pt idx="96094">
                  <c:v>96.093999999999994</c:v>
                </c:pt>
                <c:pt idx="96095">
                  <c:v>96.095000000000027</c:v>
                </c:pt>
                <c:pt idx="96096">
                  <c:v>96.096000000000004</c:v>
                </c:pt>
                <c:pt idx="96097">
                  <c:v>96.097000000000037</c:v>
                </c:pt>
                <c:pt idx="96098">
                  <c:v>96.098000000000013</c:v>
                </c:pt>
                <c:pt idx="96099">
                  <c:v>96.099000000000046</c:v>
                </c:pt>
                <c:pt idx="96100">
                  <c:v>96.100000000000023</c:v>
                </c:pt>
                <c:pt idx="96101">
                  <c:v>96.100999999999999</c:v>
                </c:pt>
                <c:pt idx="96102">
                  <c:v>96.102000000000032</c:v>
                </c:pt>
                <c:pt idx="96103">
                  <c:v>96.103000000000009</c:v>
                </c:pt>
                <c:pt idx="96104">
                  <c:v>96.104000000000042</c:v>
                </c:pt>
                <c:pt idx="96105">
                  <c:v>96.105000000000018</c:v>
                </c:pt>
                <c:pt idx="96106">
                  <c:v>96.105999999999995</c:v>
                </c:pt>
                <c:pt idx="96107">
                  <c:v>96.107000000000028</c:v>
                </c:pt>
                <c:pt idx="96108">
                  <c:v>96.108000000000004</c:v>
                </c:pt>
                <c:pt idx="96109">
                  <c:v>96.109000000000037</c:v>
                </c:pt>
                <c:pt idx="96110">
                  <c:v>96.110000000000014</c:v>
                </c:pt>
                <c:pt idx="96111">
                  <c:v>96.11099999999999</c:v>
                </c:pt>
                <c:pt idx="96112">
                  <c:v>96.112000000000023</c:v>
                </c:pt>
                <c:pt idx="96113">
                  <c:v>96.113</c:v>
                </c:pt>
                <c:pt idx="96114">
                  <c:v>96.114000000000033</c:v>
                </c:pt>
                <c:pt idx="96115">
                  <c:v>96.115000000000009</c:v>
                </c:pt>
                <c:pt idx="96116">
                  <c:v>96.116000000000042</c:v>
                </c:pt>
                <c:pt idx="96117">
                  <c:v>96.117000000000019</c:v>
                </c:pt>
                <c:pt idx="96118">
                  <c:v>96.117999999999995</c:v>
                </c:pt>
                <c:pt idx="96119">
                  <c:v>96.119000000000028</c:v>
                </c:pt>
                <c:pt idx="96120">
                  <c:v>96.12</c:v>
                </c:pt>
                <c:pt idx="96121">
                  <c:v>96.121000000000038</c:v>
                </c:pt>
                <c:pt idx="96122">
                  <c:v>96.122000000000014</c:v>
                </c:pt>
                <c:pt idx="96123">
                  <c:v>96.12299999999999</c:v>
                </c:pt>
                <c:pt idx="96124">
                  <c:v>96.124000000000024</c:v>
                </c:pt>
                <c:pt idx="96125">
                  <c:v>96.125</c:v>
                </c:pt>
                <c:pt idx="96126">
                  <c:v>96.126000000000033</c:v>
                </c:pt>
                <c:pt idx="96127">
                  <c:v>96.12700000000001</c:v>
                </c:pt>
                <c:pt idx="96128">
                  <c:v>96.128000000000043</c:v>
                </c:pt>
                <c:pt idx="96129">
                  <c:v>96.129000000000019</c:v>
                </c:pt>
                <c:pt idx="96130">
                  <c:v>96.13</c:v>
                </c:pt>
                <c:pt idx="96131">
                  <c:v>96.131000000000029</c:v>
                </c:pt>
                <c:pt idx="96132">
                  <c:v>96.132000000000005</c:v>
                </c:pt>
                <c:pt idx="96133">
                  <c:v>96.133000000000038</c:v>
                </c:pt>
                <c:pt idx="96134">
                  <c:v>96.134000000000015</c:v>
                </c:pt>
                <c:pt idx="96135">
                  <c:v>96.134999999999991</c:v>
                </c:pt>
                <c:pt idx="96136">
                  <c:v>96.136000000000024</c:v>
                </c:pt>
                <c:pt idx="96137">
                  <c:v>96.137</c:v>
                </c:pt>
                <c:pt idx="96138">
                  <c:v>96.138000000000034</c:v>
                </c:pt>
                <c:pt idx="96139">
                  <c:v>96.13900000000001</c:v>
                </c:pt>
                <c:pt idx="96140">
                  <c:v>96.140000000000043</c:v>
                </c:pt>
                <c:pt idx="96141">
                  <c:v>96.14100000000002</c:v>
                </c:pt>
                <c:pt idx="96142">
                  <c:v>96.141999999999996</c:v>
                </c:pt>
                <c:pt idx="96143">
                  <c:v>96.143000000000029</c:v>
                </c:pt>
                <c:pt idx="96144">
                  <c:v>96.144000000000005</c:v>
                </c:pt>
                <c:pt idx="96145">
                  <c:v>96.145000000000039</c:v>
                </c:pt>
                <c:pt idx="96146">
                  <c:v>96.146000000000015</c:v>
                </c:pt>
                <c:pt idx="96147">
                  <c:v>96.146999999999991</c:v>
                </c:pt>
                <c:pt idx="96148">
                  <c:v>96.148000000000025</c:v>
                </c:pt>
                <c:pt idx="96149">
                  <c:v>96.149000000000001</c:v>
                </c:pt>
                <c:pt idx="96150">
                  <c:v>96.150000000000034</c:v>
                </c:pt>
                <c:pt idx="96151">
                  <c:v>96.15100000000001</c:v>
                </c:pt>
                <c:pt idx="96152">
                  <c:v>96.152000000000044</c:v>
                </c:pt>
                <c:pt idx="96153">
                  <c:v>96.15300000000002</c:v>
                </c:pt>
                <c:pt idx="96154">
                  <c:v>96.153999999999996</c:v>
                </c:pt>
                <c:pt idx="96155">
                  <c:v>96.15500000000003</c:v>
                </c:pt>
                <c:pt idx="96156">
                  <c:v>96.156000000000006</c:v>
                </c:pt>
                <c:pt idx="96157">
                  <c:v>96.157000000000039</c:v>
                </c:pt>
                <c:pt idx="96158">
                  <c:v>96.158000000000015</c:v>
                </c:pt>
                <c:pt idx="96159">
                  <c:v>96.158999999999992</c:v>
                </c:pt>
                <c:pt idx="96160">
                  <c:v>96.160000000000025</c:v>
                </c:pt>
                <c:pt idx="96161">
                  <c:v>96.161000000000001</c:v>
                </c:pt>
                <c:pt idx="96162">
                  <c:v>96.162000000000035</c:v>
                </c:pt>
                <c:pt idx="96163">
                  <c:v>96.163000000000011</c:v>
                </c:pt>
                <c:pt idx="96164">
                  <c:v>96.164000000000044</c:v>
                </c:pt>
                <c:pt idx="96165">
                  <c:v>96.16500000000002</c:v>
                </c:pt>
                <c:pt idx="96166">
                  <c:v>96.165999999999997</c:v>
                </c:pt>
                <c:pt idx="96167">
                  <c:v>96.16700000000003</c:v>
                </c:pt>
                <c:pt idx="96168">
                  <c:v>96.168000000000006</c:v>
                </c:pt>
                <c:pt idx="96169">
                  <c:v>96.16900000000004</c:v>
                </c:pt>
                <c:pt idx="96170">
                  <c:v>96.170000000000016</c:v>
                </c:pt>
                <c:pt idx="96171">
                  <c:v>96.170999999999992</c:v>
                </c:pt>
                <c:pt idx="96172">
                  <c:v>96.172000000000025</c:v>
                </c:pt>
                <c:pt idx="96173">
                  <c:v>96.173000000000002</c:v>
                </c:pt>
                <c:pt idx="96174">
                  <c:v>96.174000000000035</c:v>
                </c:pt>
                <c:pt idx="96175">
                  <c:v>96.175000000000011</c:v>
                </c:pt>
                <c:pt idx="96176">
                  <c:v>96.176000000000045</c:v>
                </c:pt>
                <c:pt idx="96177">
                  <c:v>96.177000000000021</c:v>
                </c:pt>
                <c:pt idx="96178">
                  <c:v>96.177999999999997</c:v>
                </c:pt>
                <c:pt idx="96179">
                  <c:v>96.17900000000003</c:v>
                </c:pt>
                <c:pt idx="96180">
                  <c:v>96.18</c:v>
                </c:pt>
                <c:pt idx="96181">
                  <c:v>96.18100000000004</c:v>
                </c:pt>
                <c:pt idx="96182">
                  <c:v>96.182000000000016</c:v>
                </c:pt>
                <c:pt idx="96183">
                  <c:v>96.182999999999993</c:v>
                </c:pt>
                <c:pt idx="96184">
                  <c:v>96.184000000000026</c:v>
                </c:pt>
                <c:pt idx="96185">
                  <c:v>96.185000000000002</c:v>
                </c:pt>
                <c:pt idx="96186">
                  <c:v>96.186000000000035</c:v>
                </c:pt>
                <c:pt idx="96187">
                  <c:v>96.187000000000012</c:v>
                </c:pt>
                <c:pt idx="96188">
                  <c:v>96.188000000000045</c:v>
                </c:pt>
                <c:pt idx="96189">
                  <c:v>96.189000000000021</c:v>
                </c:pt>
                <c:pt idx="96190">
                  <c:v>96.19</c:v>
                </c:pt>
                <c:pt idx="96191">
                  <c:v>96.191000000000031</c:v>
                </c:pt>
                <c:pt idx="96192">
                  <c:v>96.192000000000007</c:v>
                </c:pt>
                <c:pt idx="96193">
                  <c:v>96.19300000000004</c:v>
                </c:pt>
                <c:pt idx="96194">
                  <c:v>96.194000000000017</c:v>
                </c:pt>
                <c:pt idx="96195">
                  <c:v>96.194999999999993</c:v>
                </c:pt>
                <c:pt idx="96196">
                  <c:v>96.196000000000026</c:v>
                </c:pt>
                <c:pt idx="96197">
                  <c:v>96.197000000000003</c:v>
                </c:pt>
                <c:pt idx="96198">
                  <c:v>96.198000000000036</c:v>
                </c:pt>
                <c:pt idx="96199">
                  <c:v>96.199000000000012</c:v>
                </c:pt>
                <c:pt idx="96200">
                  <c:v>96.200000000000045</c:v>
                </c:pt>
                <c:pt idx="96201">
                  <c:v>96.201000000000022</c:v>
                </c:pt>
                <c:pt idx="96202">
                  <c:v>96.201999999999998</c:v>
                </c:pt>
                <c:pt idx="96203">
                  <c:v>96.203000000000031</c:v>
                </c:pt>
                <c:pt idx="96204">
                  <c:v>96.204000000000008</c:v>
                </c:pt>
                <c:pt idx="96205">
                  <c:v>96.205000000000041</c:v>
                </c:pt>
                <c:pt idx="96206">
                  <c:v>96.206000000000017</c:v>
                </c:pt>
                <c:pt idx="96207">
                  <c:v>96.206999999999994</c:v>
                </c:pt>
                <c:pt idx="96208">
                  <c:v>96.208000000000027</c:v>
                </c:pt>
                <c:pt idx="96209">
                  <c:v>96.209000000000003</c:v>
                </c:pt>
                <c:pt idx="96210">
                  <c:v>96.210000000000036</c:v>
                </c:pt>
                <c:pt idx="96211">
                  <c:v>96.211000000000013</c:v>
                </c:pt>
                <c:pt idx="96212">
                  <c:v>96.212000000000046</c:v>
                </c:pt>
                <c:pt idx="96213">
                  <c:v>96.213000000000022</c:v>
                </c:pt>
                <c:pt idx="96214">
                  <c:v>96.213999999999999</c:v>
                </c:pt>
                <c:pt idx="96215">
                  <c:v>96.215000000000032</c:v>
                </c:pt>
                <c:pt idx="96216">
                  <c:v>96.216000000000008</c:v>
                </c:pt>
                <c:pt idx="96217">
                  <c:v>96.217000000000041</c:v>
                </c:pt>
                <c:pt idx="96218">
                  <c:v>96.218000000000018</c:v>
                </c:pt>
                <c:pt idx="96219">
                  <c:v>96.218999999999994</c:v>
                </c:pt>
                <c:pt idx="96220">
                  <c:v>96.220000000000027</c:v>
                </c:pt>
                <c:pt idx="96221">
                  <c:v>96.221000000000004</c:v>
                </c:pt>
                <c:pt idx="96222">
                  <c:v>96.222000000000037</c:v>
                </c:pt>
                <c:pt idx="96223">
                  <c:v>96.223000000000013</c:v>
                </c:pt>
                <c:pt idx="96224">
                  <c:v>96.224000000000046</c:v>
                </c:pt>
                <c:pt idx="96225">
                  <c:v>96.225000000000023</c:v>
                </c:pt>
                <c:pt idx="96226">
                  <c:v>96.225999999999999</c:v>
                </c:pt>
                <c:pt idx="96227">
                  <c:v>96.227000000000032</c:v>
                </c:pt>
                <c:pt idx="96228">
                  <c:v>96.228000000000009</c:v>
                </c:pt>
                <c:pt idx="96229">
                  <c:v>96.229000000000042</c:v>
                </c:pt>
                <c:pt idx="96230">
                  <c:v>96.230000000000018</c:v>
                </c:pt>
                <c:pt idx="96231">
                  <c:v>96.230999999999995</c:v>
                </c:pt>
                <c:pt idx="96232">
                  <c:v>96.232000000000028</c:v>
                </c:pt>
                <c:pt idx="96233">
                  <c:v>96.233000000000004</c:v>
                </c:pt>
                <c:pt idx="96234">
                  <c:v>96.234000000000037</c:v>
                </c:pt>
                <c:pt idx="96235">
                  <c:v>96.235000000000014</c:v>
                </c:pt>
                <c:pt idx="96236">
                  <c:v>96.23599999999999</c:v>
                </c:pt>
                <c:pt idx="96237">
                  <c:v>96.237000000000023</c:v>
                </c:pt>
                <c:pt idx="96238">
                  <c:v>96.238</c:v>
                </c:pt>
                <c:pt idx="96239">
                  <c:v>96.239000000000033</c:v>
                </c:pt>
                <c:pt idx="96240">
                  <c:v>96.240000000000009</c:v>
                </c:pt>
                <c:pt idx="96241">
                  <c:v>96.241000000000042</c:v>
                </c:pt>
                <c:pt idx="96242">
                  <c:v>96.242000000000019</c:v>
                </c:pt>
                <c:pt idx="96243">
                  <c:v>96.242999999999995</c:v>
                </c:pt>
                <c:pt idx="96244">
                  <c:v>96.244000000000028</c:v>
                </c:pt>
                <c:pt idx="96245">
                  <c:v>96.245000000000005</c:v>
                </c:pt>
                <c:pt idx="96246">
                  <c:v>96.246000000000038</c:v>
                </c:pt>
                <c:pt idx="96247">
                  <c:v>96.247000000000014</c:v>
                </c:pt>
                <c:pt idx="96248">
                  <c:v>96.24799999999999</c:v>
                </c:pt>
                <c:pt idx="96249">
                  <c:v>96.249000000000024</c:v>
                </c:pt>
                <c:pt idx="96250">
                  <c:v>96.25</c:v>
                </c:pt>
                <c:pt idx="96251">
                  <c:v>96.251000000000033</c:v>
                </c:pt>
                <c:pt idx="96252">
                  <c:v>96.25200000000001</c:v>
                </c:pt>
                <c:pt idx="96253">
                  <c:v>96.253000000000043</c:v>
                </c:pt>
                <c:pt idx="96254">
                  <c:v>96.254000000000019</c:v>
                </c:pt>
                <c:pt idx="96255">
                  <c:v>96.254999999999995</c:v>
                </c:pt>
                <c:pt idx="96256">
                  <c:v>96.256000000000029</c:v>
                </c:pt>
                <c:pt idx="96257">
                  <c:v>96.257000000000005</c:v>
                </c:pt>
                <c:pt idx="96258">
                  <c:v>96.258000000000038</c:v>
                </c:pt>
                <c:pt idx="96259">
                  <c:v>96.259000000000015</c:v>
                </c:pt>
                <c:pt idx="96260">
                  <c:v>96.259999999999991</c:v>
                </c:pt>
                <c:pt idx="96261">
                  <c:v>96.261000000000024</c:v>
                </c:pt>
                <c:pt idx="96262">
                  <c:v>96.262</c:v>
                </c:pt>
                <c:pt idx="96263">
                  <c:v>96.263000000000034</c:v>
                </c:pt>
                <c:pt idx="96264">
                  <c:v>96.26400000000001</c:v>
                </c:pt>
                <c:pt idx="96265">
                  <c:v>96.265000000000043</c:v>
                </c:pt>
                <c:pt idx="96266">
                  <c:v>96.26600000000002</c:v>
                </c:pt>
                <c:pt idx="96267">
                  <c:v>96.266999999999996</c:v>
                </c:pt>
                <c:pt idx="96268">
                  <c:v>96.268000000000029</c:v>
                </c:pt>
                <c:pt idx="96269">
                  <c:v>96.269000000000005</c:v>
                </c:pt>
                <c:pt idx="96270">
                  <c:v>96.270000000000039</c:v>
                </c:pt>
                <c:pt idx="96271">
                  <c:v>96.271000000000015</c:v>
                </c:pt>
                <c:pt idx="96272">
                  <c:v>96.271999999999991</c:v>
                </c:pt>
                <c:pt idx="96273">
                  <c:v>96.273000000000025</c:v>
                </c:pt>
                <c:pt idx="96274">
                  <c:v>96.274000000000001</c:v>
                </c:pt>
                <c:pt idx="96275">
                  <c:v>96.275000000000034</c:v>
                </c:pt>
                <c:pt idx="96276">
                  <c:v>96.27600000000001</c:v>
                </c:pt>
                <c:pt idx="96277">
                  <c:v>96.277000000000044</c:v>
                </c:pt>
                <c:pt idx="96278">
                  <c:v>96.27800000000002</c:v>
                </c:pt>
                <c:pt idx="96279">
                  <c:v>96.278999999999996</c:v>
                </c:pt>
                <c:pt idx="96280">
                  <c:v>96.28000000000003</c:v>
                </c:pt>
                <c:pt idx="96281">
                  <c:v>96.281000000000006</c:v>
                </c:pt>
                <c:pt idx="96282">
                  <c:v>96.282000000000039</c:v>
                </c:pt>
                <c:pt idx="96283">
                  <c:v>96.283000000000015</c:v>
                </c:pt>
                <c:pt idx="96284">
                  <c:v>96.283999999999992</c:v>
                </c:pt>
                <c:pt idx="96285">
                  <c:v>96.285000000000025</c:v>
                </c:pt>
                <c:pt idx="96286">
                  <c:v>96.286000000000001</c:v>
                </c:pt>
                <c:pt idx="96287">
                  <c:v>96.287000000000035</c:v>
                </c:pt>
                <c:pt idx="96288">
                  <c:v>96.288000000000011</c:v>
                </c:pt>
                <c:pt idx="96289">
                  <c:v>96.289000000000044</c:v>
                </c:pt>
                <c:pt idx="96290">
                  <c:v>96.29000000000002</c:v>
                </c:pt>
                <c:pt idx="96291">
                  <c:v>96.290999999999997</c:v>
                </c:pt>
                <c:pt idx="96292">
                  <c:v>96.29200000000003</c:v>
                </c:pt>
                <c:pt idx="96293">
                  <c:v>96.293000000000006</c:v>
                </c:pt>
                <c:pt idx="96294">
                  <c:v>96.29400000000004</c:v>
                </c:pt>
                <c:pt idx="96295">
                  <c:v>96.295000000000016</c:v>
                </c:pt>
                <c:pt idx="96296">
                  <c:v>96.295999999999992</c:v>
                </c:pt>
                <c:pt idx="96297">
                  <c:v>96.297000000000025</c:v>
                </c:pt>
                <c:pt idx="96298">
                  <c:v>96.298000000000002</c:v>
                </c:pt>
                <c:pt idx="96299">
                  <c:v>96.299000000000035</c:v>
                </c:pt>
                <c:pt idx="96300">
                  <c:v>96.300000000000011</c:v>
                </c:pt>
                <c:pt idx="96301">
                  <c:v>96.301000000000045</c:v>
                </c:pt>
                <c:pt idx="96302">
                  <c:v>96.302000000000021</c:v>
                </c:pt>
                <c:pt idx="96303">
                  <c:v>96.302999999999997</c:v>
                </c:pt>
                <c:pt idx="96304">
                  <c:v>96.30400000000003</c:v>
                </c:pt>
                <c:pt idx="96305">
                  <c:v>96.305000000000007</c:v>
                </c:pt>
                <c:pt idx="96306">
                  <c:v>96.30600000000004</c:v>
                </c:pt>
                <c:pt idx="96307">
                  <c:v>96.307000000000016</c:v>
                </c:pt>
                <c:pt idx="96308">
                  <c:v>96.307999999999993</c:v>
                </c:pt>
                <c:pt idx="96309">
                  <c:v>96.309000000000026</c:v>
                </c:pt>
                <c:pt idx="96310">
                  <c:v>96.31</c:v>
                </c:pt>
                <c:pt idx="96311">
                  <c:v>96.311000000000035</c:v>
                </c:pt>
                <c:pt idx="96312">
                  <c:v>96.312000000000012</c:v>
                </c:pt>
                <c:pt idx="96313">
                  <c:v>96.313000000000045</c:v>
                </c:pt>
                <c:pt idx="96314">
                  <c:v>96.314000000000021</c:v>
                </c:pt>
                <c:pt idx="96315">
                  <c:v>96.314999999999998</c:v>
                </c:pt>
                <c:pt idx="96316">
                  <c:v>96.316000000000031</c:v>
                </c:pt>
                <c:pt idx="96317">
                  <c:v>96.317000000000007</c:v>
                </c:pt>
                <c:pt idx="96318">
                  <c:v>96.31800000000004</c:v>
                </c:pt>
                <c:pt idx="96319">
                  <c:v>96.319000000000017</c:v>
                </c:pt>
                <c:pt idx="96320">
                  <c:v>96.32</c:v>
                </c:pt>
                <c:pt idx="96321">
                  <c:v>96.321000000000026</c:v>
                </c:pt>
                <c:pt idx="96322">
                  <c:v>96.322000000000003</c:v>
                </c:pt>
                <c:pt idx="96323">
                  <c:v>96.323000000000036</c:v>
                </c:pt>
                <c:pt idx="96324">
                  <c:v>96.324000000000012</c:v>
                </c:pt>
                <c:pt idx="96325">
                  <c:v>96.325000000000045</c:v>
                </c:pt>
                <c:pt idx="96326">
                  <c:v>96.326000000000022</c:v>
                </c:pt>
                <c:pt idx="96327">
                  <c:v>96.326999999999998</c:v>
                </c:pt>
                <c:pt idx="96328">
                  <c:v>96.328000000000031</c:v>
                </c:pt>
                <c:pt idx="96329">
                  <c:v>96.329000000000008</c:v>
                </c:pt>
                <c:pt idx="96330">
                  <c:v>96.330000000000041</c:v>
                </c:pt>
                <c:pt idx="96331">
                  <c:v>96.331000000000017</c:v>
                </c:pt>
                <c:pt idx="96332">
                  <c:v>96.331999999999994</c:v>
                </c:pt>
                <c:pt idx="96333">
                  <c:v>96.333000000000027</c:v>
                </c:pt>
                <c:pt idx="96334">
                  <c:v>96.334000000000003</c:v>
                </c:pt>
                <c:pt idx="96335">
                  <c:v>96.335000000000036</c:v>
                </c:pt>
                <c:pt idx="96336">
                  <c:v>96.336000000000013</c:v>
                </c:pt>
                <c:pt idx="96337">
                  <c:v>96.337000000000046</c:v>
                </c:pt>
                <c:pt idx="96338">
                  <c:v>96.338000000000022</c:v>
                </c:pt>
                <c:pt idx="96339">
                  <c:v>96.338999999999999</c:v>
                </c:pt>
                <c:pt idx="96340">
                  <c:v>96.340000000000032</c:v>
                </c:pt>
                <c:pt idx="96341">
                  <c:v>96.341000000000008</c:v>
                </c:pt>
                <c:pt idx="96342">
                  <c:v>96.342000000000041</c:v>
                </c:pt>
                <c:pt idx="96343">
                  <c:v>96.343000000000018</c:v>
                </c:pt>
                <c:pt idx="96344">
                  <c:v>96.343999999999994</c:v>
                </c:pt>
                <c:pt idx="96345">
                  <c:v>96.345000000000027</c:v>
                </c:pt>
                <c:pt idx="96346">
                  <c:v>96.346000000000004</c:v>
                </c:pt>
                <c:pt idx="96347">
                  <c:v>96.347000000000037</c:v>
                </c:pt>
                <c:pt idx="96348">
                  <c:v>96.348000000000013</c:v>
                </c:pt>
                <c:pt idx="96349">
                  <c:v>96.349000000000046</c:v>
                </c:pt>
                <c:pt idx="96350">
                  <c:v>96.350000000000023</c:v>
                </c:pt>
                <c:pt idx="96351">
                  <c:v>96.350999999999999</c:v>
                </c:pt>
                <c:pt idx="96352">
                  <c:v>96.352000000000032</c:v>
                </c:pt>
                <c:pt idx="96353">
                  <c:v>96.353000000000009</c:v>
                </c:pt>
                <c:pt idx="96354">
                  <c:v>96.354000000000042</c:v>
                </c:pt>
                <c:pt idx="96355">
                  <c:v>96.355000000000018</c:v>
                </c:pt>
                <c:pt idx="96356">
                  <c:v>96.355999999999995</c:v>
                </c:pt>
                <c:pt idx="96357">
                  <c:v>96.357000000000028</c:v>
                </c:pt>
                <c:pt idx="96358">
                  <c:v>96.358000000000004</c:v>
                </c:pt>
                <c:pt idx="96359">
                  <c:v>96.359000000000037</c:v>
                </c:pt>
                <c:pt idx="96360">
                  <c:v>96.360000000000014</c:v>
                </c:pt>
                <c:pt idx="96361">
                  <c:v>96.36099999999999</c:v>
                </c:pt>
                <c:pt idx="96362">
                  <c:v>96.362000000000023</c:v>
                </c:pt>
                <c:pt idx="96363">
                  <c:v>96.363</c:v>
                </c:pt>
                <c:pt idx="96364">
                  <c:v>96.364000000000033</c:v>
                </c:pt>
                <c:pt idx="96365">
                  <c:v>96.365000000000009</c:v>
                </c:pt>
                <c:pt idx="96366">
                  <c:v>96.366000000000042</c:v>
                </c:pt>
                <c:pt idx="96367">
                  <c:v>96.367000000000019</c:v>
                </c:pt>
                <c:pt idx="96368">
                  <c:v>96.367999999999995</c:v>
                </c:pt>
                <c:pt idx="96369">
                  <c:v>96.369000000000028</c:v>
                </c:pt>
                <c:pt idx="96370">
                  <c:v>96.37</c:v>
                </c:pt>
                <c:pt idx="96371">
                  <c:v>96.371000000000038</c:v>
                </c:pt>
                <c:pt idx="96372">
                  <c:v>96.372000000000014</c:v>
                </c:pt>
                <c:pt idx="96373">
                  <c:v>96.37299999999999</c:v>
                </c:pt>
                <c:pt idx="96374">
                  <c:v>96.374000000000024</c:v>
                </c:pt>
                <c:pt idx="96375">
                  <c:v>96.375</c:v>
                </c:pt>
                <c:pt idx="96376">
                  <c:v>96.376000000000033</c:v>
                </c:pt>
                <c:pt idx="96377">
                  <c:v>96.37700000000001</c:v>
                </c:pt>
                <c:pt idx="96378">
                  <c:v>96.378000000000043</c:v>
                </c:pt>
                <c:pt idx="96379">
                  <c:v>96.379000000000019</c:v>
                </c:pt>
                <c:pt idx="96380">
                  <c:v>96.38</c:v>
                </c:pt>
                <c:pt idx="96381">
                  <c:v>96.381000000000029</c:v>
                </c:pt>
                <c:pt idx="96382">
                  <c:v>96.382000000000005</c:v>
                </c:pt>
                <c:pt idx="96383">
                  <c:v>96.383000000000038</c:v>
                </c:pt>
                <c:pt idx="96384">
                  <c:v>96.384000000000015</c:v>
                </c:pt>
                <c:pt idx="96385">
                  <c:v>96.384999999999991</c:v>
                </c:pt>
                <c:pt idx="96386">
                  <c:v>96.386000000000024</c:v>
                </c:pt>
                <c:pt idx="96387">
                  <c:v>96.387</c:v>
                </c:pt>
                <c:pt idx="96388">
                  <c:v>96.388000000000034</c:v>
                </c:pt>
                <c:pt idx="96389">
                  <c:v>96.38900000000001</c:v>
                </c:pt>
                <c:pt idx="96390">
                  <c:v>96.390000000000043</c:v>
                </c:pt>
                <c:pt idx="96391">
                  <c:v>96.39100000000002</c:v>
                </c:pt>
                <c:pt idx="96392">
                  <c:v>96.391999999999996</c:v>
                </c:pt>
                <c:pt idx="96393">
                  <c:v>96.393000000000029</c:v>
                </c:pt>
                <c:pt idx="96394">
                  <c:v>96.394000000000005</c:v>
                </c:pt>
                <c:pt idx="96395">
                  <c:v>96.395000000000039</c:v>
                </c:pt>
                <c:pt idx="96396">
                  <c:v>96.396000000000015</c:v>
                </c:pt>
                <c:pt idx="96397">
                  <c:v>96.396999999999991</c:v>
                </c:pt>
                <c:pt idx="96398">
                  <c:v>96.398000000000025</c:v>
                </c:pt>
                <c:pt idx="96399">
                  <c:v>96.399000000000001</c:v>
                </c:pt>
                <c:pt idx="96400">
                  <c:v>96.400000000000034</c:v>
                </c:pt>
                <c:pt idx="96401">
                  <c:v>96.40100000000001</c:v>
                </c:pt>
                <c:pt idx="96402">
                  <c:v>96.402000000000044</c:v>
                </c:pt>
                <c:pt idx="96403">
                  <c:v>96.40300000000002</c:v>
                </c:pt>
                <c:pt idx="96404">
                  <c:v>96.403999999999996</c:v>
                </c:pt>
                <c:pt idx="96405">
                  <c:v>96.40500000000003</c:v>
                </c:pt>
                <c:pt idx="96406">
                  <c:v>96.406000000000006</c:v>
                </c:pt>
                <c:pt idx="96407">
                  <c:v>96.407000000000039</c:v>
                </c:pt>
                <c:pt idx="96408">
                  <c:v>96.408000000000015</c:v>
                </c:pt>
                <c:pt idx="96409">
                  <c:v>96.408999999999992</c:v>
                </c:pt>
                <c:pt idx="96410">
                  <c:v>96.410000000000025</c:v>
                </c:pt>
                <c:pt idx="96411">
                  <c:v>96.411000000000001</c:v>
                </c:pt>
                <c:pt idx="96412">
                  <c:v>96.412000000000035</c:v>
                </c:pt>
                <c:pt idx="96413">
                  <c:v>96.413000000000011</c:v>
                </c:pt>
                <c:pt idx="96414">
                  <c:v>96.414000000000044</c:v>
                </c:pt>
                <c:pt idx="96415">
                  <c:v>96.41500000000002</c:v>
                </c:pt>
                <c:pt idx="96416">
                  <c:v>96.415999999999997</c:v>
                </c:pt>
                <c:pt idx="96417">
                  <c:v>96.41700000000003</c:v>
                </c:pt>
                <c:pt idx="96418">
                  <c:v>96.418000000000006</c:v>
                </c:pt>
                <c:pt idx="96419">
                  <c:v>96.41900000000004</c:v>
                </c:pt>
                <c:pt idx="96420">
                  <c:v>96.420000000000016</c:v>
                </c:pt>
                <c:pt idx="96421">
                  <c:v>96.420999999999992</c:v>
                </c:pt>
                <c:pt idx="96422">
                  <c:v>96.422000000000025</c:v>
                </c:pt>
                <c:pt idx="96423">
                  <c:v>96.423000000000002</c:v>
                </c:pt>
                <c:pt idx="96424">
                  <c:v>96.424000000000035</c:v>
                </c:pt>
                <c:pt idx="96425">
                  <c:v>96.425000000000011</c:v>
                </c:pt>
                <c:pt idx="96426">
                  <c:v>96.426000000000045</c:v>
                </c:pt>
                <c:pt idx="96427">
                  <c:v>96.427000000000021</c:v>
                </c:pt>
                <c:pt idx="96428">
                  <c:v>96.427999999999997</c:v>
                </c:pt>
                <c:pt idx="96429">
                  <c:v>96.42900000000003</c:v>
                </c:pt>
                <c:pt idx="96430">
                  <c:v>96.43</c:v>
                </c:pt>
                <c:pt idx="96431">
                  <c:v>96.43100000000004</c:v>
                </c:pt>
                <c:pt idx="96432">
                  <c:v>96.432000000000016</c:v>
                </c:pt>
                <c:pt idx="96433">
                  <c:v>96.432999999999993</c:v>
                </c:pt>
                <c:pt idx="96434">
                  <c:v>96.434000000000026</c:v>
                </c:pt>
                <c:pt idx="96435">
                  <c:v>96.435000000000002</c:v>
                </c:pt>
                <c:pt idx="96436">
                  <c:v>96.436000000000035</c:v>
                </c:pt>
                <c:pt idx="96437">
                  <c:v>96.437000000000012</c:v>
                </c:pt>
                <c:pt idx="96438">
                  <c:v>96.438000000000045</c:v>
                </c:pt>
                <c:pt idx="96439">
                  <c:v>96.439000000000021</c:v>
                </c:pt>
                <c:pt idx="96440">
                  <c:v>96.44</c:v>
                </c:pt>
                <c:pt idx="96441">
                  <c:v>96.441000000000031</c:v>
                </c:pt>
                <c:pt idx="96442">
                  <c:v>96.442000000000007</c:v>
                </c:pt>
                <c:pt idx="96443">
                  <c:v>96.44300000000004</c:v>
                </c:pt>
                <c:pt idx="96444">
                  <c:v>96.444000000000017</c:v>
                </c:pt>
                <c:pt idx="96445">
                  <c:v>96.444999999999993</c:v>
                </c:pt>
                <c:pt idx="96446">
                  <c:v>96.446000000000026</c:v>
                </c:pt>
                <c:pt idx="96447">
                  <c:v>96.447000000000003</c:v>
                </c:pt>
                <c:pt idx="96448">
                  <c:v>96.448000000000036</c:v>
                </c:pt>
                <c:pt idx="96449">
                  <c:v>96.449000000000012</c:v>
                </c:pt>
                <c:pt idx="96450">
                  <c:v>96.450000000000045</c:v>
                </c:pt>
                <c:pt idx="96451">
                  <c:v>96.451000000000022</c:v>
                </c:pt>
                <c:pt idx="96452">
                  <c:v>96.451999999999998</c:v>
                </c:pt>
                <c:pt idx="96453">
                  <c:v>96.453000000000031</c:v>
                </c:pt>
                <c:pt idx="96454">
                  <c:v>96.454000000000008</c:v>
                </c:pt>
                <c:pt idx="96455">
                  <c:v>96.455000000000041</c:v>
                </c:pt>
                <c:pt idx="96456">
                  <c:v>96.456000000000017</c:v>
                </c:pt>
                <c:pt idx="96457">
                  <c:v>96.456999999999994</c:v>
                </c:pt>
                <c:pt idx="96458">
                  <c:v>96.458000000000027</c:v>
                </c:pt>
                <c:pt idx="96459">
                  <c:v>96.459000000000003</c:v>
                </c:pt>
                <c:pt idx="96460">
                  <c:v>96.460000000000036</c:v>
                </c:pt>
                <c:pt idx="96461">
                  <c:v>96.461000000000013</c:v>
                </c:pt>
                <c:pt idx="96462">
                  <c:v>96.462000000000046</c:v>
                </c:pt>
                <c:pt idx="96463">
                  <c:v>96.463000000000022</c:v>
                </c:pt>
                <c:pt idx="96464">
                  <c:v>96.463999999999999</c:v>
                </c:pt>
                <c:pt idx="96465">
                  <c:v>96.465000000000032</c:v>
                </c:pt>
                <c:pt idx="96466">
                  <c:v>96.466000000000008</c:v>
                </c:pt>
                <c:pt idx="96467">
                  <c:v>96.467000000000041</c:v>
                </c:pt>
                <c:pt idx="96468">
                  <c:v>96.468000000000018</c:v>
                </c:pt>
                <c:pt idx="96469">
                  <c:v>96.468999999999994</c:v>
                </c:pt>
                <c:pt idx="96470">
                  <c:v>96.470000000000027</c:v>
                </c:pt>
                <c:pt idx="96471">
                  <c:v>96.471000000000004</c:v>
                </c:pt>
                <c:pt idx="96472">
                  <c:v>96.472000000000037</c:v>
                </c:pt>
                <c:pt idx="96473">
                  <c:v>96.473000000000013</c:v>
                </c:pt>
                <c:pt idx="96474">
                  <c:v>96.474000000000046</c:v>
                </c:pt>
                <c:pt idx="96475">
                  <c:v>96.475000000000023</c:v>
                </c:pt>
                <c:pt idx="96476">
                  <c:v>96.475999999999999</c:v>
                </c:pt>
                <c:pt idx="96477">
                  <c:v>96.477000000000032</c:v>
                </c:pt>
                <c:pt idx="96478">
                  <c:v>96.478000000000009</c:v>
                </c:pt>
                <c:pt idx="96479">
                  <c:v>96.479000000000042</c:v>
                </c:pt>
                <c:pt idx="96480">
                  <c:v>96.480000000000018</c:v>
                </c:pt>
                <c:pt idx="96481">
                  <c:v>96.480999999999995</c:v>
                </c:pt>
                <c:pt idx="96482">
                  <c:v>96.482000000000028</c:v>
                </c:pt>
                <c:pt idx="96483">
                  <c:v>96.483000000000004</c:v>
                </c:pt>
                <c:pt idx="96484">
                  <c:v>96.484000000000037</c:v>
                </c:pt>
                <c:pt idx="96485">
                  <c:v>96.485000000000014</c:v>
                </c:pt>
                <c:pt idx="96486">
                  <c:v>96.48599999999999</c:v>
                </c:pt>
                <c:pt idx="96487">
                  <c:v>96.487000000000023</c:v>
                </c:pt>
                <c:pt idx="96488">
                  <c:v>96.488</c:v>
                </c:pt>
                <c:pt idx="96489">
                  <c:v>96.489000000000033</c:v>
                </c:pt>
                <c:pt idx="96490">
                  <c:v>96.490000000000009</c:v>
                </c:pt>
                <c:pt idx="96491">
                  <c:v>96.491000000000042</c:v>
                </c:pt>
                <c:pt idx="96492">
                  <c:v>96.492000000000019</c:v>
                </c:pt>
                <c:pt idx="96493">
                  <c:v>96.492999999999995</c:v>
                </c:pt>
                <c:pt idx="96494">
                  <c:v>96.494000000000028</c:v>
                </c:pt>
                <c:pt idx="96495">
                  <c:v>96.495000000000005</c:v>
                </c:pt>
                <c:pt idx="96496">
                  <c:v>96.496000000000038</c:v>
                </c:pt>
                <c:pt idx="96497">
                  <c:v>96.497000000000014</c:v>
                </c:pt>
                <c:pt idx="96498">
                  <c:v>96.49799999999999</c:v>
                </c:pt>
                <c:pt idx="96499">
                  <c:v>96.499000000000024</c:v>
                </c:pt>
                <c:pt idx="96500">
                  <c:v>96.5</c:v>
                </c:pt>
                <c:pt idx="96501">
                  <c:v>96.501000000000033</c:v>
                </c:pt>
                <c:pt idx="96502">
                  <c:v>96.50200000000001</c:v>
                </c:pt>
                <c:pt idx="96503">
                  <c:v>96.503000000000043</c:v>
                </c:pt>
                <c:pt idx="96504">
                  <c:v>96.504000000000019</c:v>
                </c:pt>
                <c:pt idx="96505">
                  <c:v>96.504999999999995</c:v>
                </c:pt>
                <c:pt idx="96506">
                  <c:v>96.506000000000029</c:v>
                </c:pt>
                <c:pt idx="96507">
                  <c:v>96.507000000000005</c:v>
                </c:pt>
                <c:pt idx="96508">
                  <c:v>96.508000000000038</c:v>
                </c:pt>
                <c:pt idx="96509">
                  <c:v>96.509000000000015</c:v>
                </c:pt>
                <c:pt idx="96510">
                  <c:v>96.509999999999991</c:v>
                </c:pt>
                <c:pt idx="96511">
                  <c:v>96.511000000000024</c:v>
                </c:pt>
                <c:pt idx="96512">
                  <c:v>96.512</c:v>
                </c:pt>
                <c:pt idx="96513">
                  <c:v>96.513000000000034</c:v>
                </c:pt>
                <c:pt idx="96514">
                  <c:v>96.51400000000001</c:v>
                </c:pt>
                <c:pt idx="96515">
                  <c:v>96.515000000000043</c:v>
                </c:pt>
                <c:pt idx="96516">
                  <c:v>96.51600000000002</c:v>
                </c:pt>
                <c:pt idx="96517">
                  <c:v>96.516999999999996</c:v>
                </c:pt>
                <c:pt idx="96518">
                  <c:v>96.518000000000029</c:v>
                </c:pt>
                <c:pt idx="96519">
                  <c:v>96.519000000000005</c:v>
                </c:pt>
                <c:pt idx="96520">
                  <c:v>96.520000000000039</c:v>
                </c:pt>
                <c:pt idx="96521">
                  <c:v>96.521000000000015</c:v>
                </c:pt>
                <c:pt idx="96522">
                  <c:v>96.521999999999991</c:v>
                </c:pt>
                <c:pt idx="96523">
                  <c:v>96.523000000000025</c:v>
                </c:pt>
                <c:pt idx="96524">
                  <c:v>96.524000000000001</c:v>
                </c:pt>
                <c:pt idx="96525">
                  <c:v>96.525000000000034</c:v>
                </c:pt>
                <c:pt idx="96526">
                  <c:v>96.52600000000001</c:v>
                </c:pt>
                <c:pt idx="96527">
                  <c:v>96.527000000000044</c:v>
                </c:pt>
                <c:pt idx="96528">
                  <c:v>96.52800000000002</c:v>
                </c:pt>
                <c:pt idx="96529">
                  <c:v>96.528999999999996</c:v>
                </c:pt>
                <c:pt idx="96530">
                  <c:v>96.53000000000003</c:v>
                </c:pt>
                <c:pt idx="96531">
                  <c:v>96.531000000000006</c:v>
                </c:pt>
                <c:pt idx="96532">
                  <c:v>96.532000000000039</c:v>
                </c:pt>
                <c:pt idx="96533">
                  <c:v>96.533000000000015</c:v>
                </c:pt>
                <c:pt idx="96534">
                  <c:v>96.533999999999992</c:v>
                </c:pt>
                <c:pt idx="96535">
                  <c:v>96.535000000000025</c:v>
                </c:pt>
                <c:pt idx="96536">
                  <c:v>96.536000000000001</c:v>
                </c:pt>
                <c:pt idx="96537">
                  <c:v>96.537000000000035</c:v>
                </c:pt>
                <c:pt idx="96538">
                  <c:v>96.538000000000011</c:v>
                </c:pt>
                <c:pt idx="96539">
                  <c:v>96.539000000000044</c:v>
                </c:pt>
                <c:pt idx="96540">
                  <c:v>96.54000000000002</c:v>
                </c:pt>
                <c:pt idx="96541">
                  <c:v>96.540999999999997</c:v>
                </c:pt>
                <c:pt idx="96542">
                  <c:v>96.54200000000003</c:v>
                </c:pt>
                <c:pt idx="96543">
                  <c:v>96.543000000000006</c:v>
                </c:pt>
                <c:pt idx="96544">
                  <c:v>96.54400000000004</c:v>
                </c:pt>
                <c:pt idx="96545">
                  <c:v>96.545000000000016</c:v>
                </c:pt>
                <c:pt idx="96546">
                  <c:v>96.545999999999992</c:v>
                </c:pt>
                <c:pt idx="96547">
                  <c:v>96.547000000000025</c:v>
                </c:pt>
                <c:pt idx="96548">
                  <c:v>96.548000000000002</c:v>
                </c:pt>
                <c:pt idx="96549">
                  <c:v>96.549000000000035</c:v>
                </c:pt>
                <c:pt idx="96550">
                  <c:v>96.550000000000011</c:v>
                </c:pt>
                <c:pt idx="96551">
                  <c:v>96.551000000000045</c:v>
                </c:pt>
                <c:pt idx="96552">
                  <c:v>96.552000000000021</c:v>
                </c:pt>
                <c:pt idx="96553">
                  <c:v>96.552999999999997</c:v>
                </c:pt>
                <c:pt idx="96554">
                  <c:v>96.55400000000003</c:v>
                </c:pt>
                <c:pt idx="96555">
                  <c:v>96.555000000000007</c:v>
                </c:pt>
                <c:pt idx="96556">
                  <c:v>96.55600000000004</c:v>
                </c:pt>
                <c:pt idx="96557">
                  <c:v>96.557000000000016</c:v>
                </c:pt>
                <c:pt idx="96558">
                  <c:v>96.557999999999993</c:v>
                </c:pt>
                <c:pt idx="96559">
                  <c:v>96.559000000000026</c:v>
                </c:pt>
                <c:pt idx="96560">
                  <c:v>96.56</c:v>
                </c:pt>
                <c:pt idx="96561">
                  <c:v>96.561000000000035</c:v>
                </c:pt>
                <c:pt idx="96562">
                  <c:v>96.562000000000012</c:v>
                </c:pt>
                <c:pt idx="96563">
                  <c:v>96.563000000000045</c:v>
                </c:pt>
                <c:pt idx="96564">
                  <c:v>96.564000000000021</c:v>
                </c:pt>
                <c:pt idx="96565">
                  <c:v>96.564999999999998</c:v>
                </c:pt>
                <c:pt idx="96566">
                  <c:v>96.566000000000031</c:v>
                </c:pt>
                <c:pt idx="96567">
                  <c:v>96.567000000000007</c:v>
                </c:pt>
                <c:pt idx="96568">
                  <c:v>96.56800000000004</c:v>
                </c:pt>
                <c:pt idx="96569">
                  <c:v>96.569000000000017</c:v>
                </c:pt>
                <c:pt idx="96570">
                  <c:v>96.57</c:v>
                </c:pt>
                <c:pt idx="96571">
                  <c:v>96.571000000000026</c:v>
                </c:pt>
                <c:pt idx="96572">
                  <c:v>96.572000000000003</c:v>
                </c:pt>
                <c:pt idx="96573">
                  <c:v>96.573000000000036</c:v>
                </c:pt>
                <c:pt idx="96574">
                  <c:v>96.574000000000012</c:v>
                </c:pt>
                <c:pt idx="96575">
                  <c:v>96.575000000000045</c:v>
                </c:pt>
                <c:pt idx="96576">
                  <c:v>96.576000000000022</c:v>
                </c:pt>
                <c:pt idx="96577">
                  <c:v>96.576999999999998</c:v>
                </c:pt>
                <c:pt idx="96578">
                  <c:v>96.578000000000031</c:v>
                </c:pt>
                <c:pt idx="96579">
                  <c:v>96.579000000000008</c:v>
                </c:pt>
                <c:pt idx="96580">
                  <c:v>96.580000000000041</c:v>
                </c:pt>
                <c:pt idx="96581">
                  <c:v>96.581000000000017</c:v>
                </c:pt>
                <c:pt idx="96582">
                  <c:v>96.581999999999994</c:v>
                </c:pt>
                <c:pt idx="96583">
                  <c:v>96.583000000000027</c:v>
                </c:pt>
                <c:pt idx="96584">
                  <c:v>96.584000000000003</c:v>
                </c:pt>
                <c:pt idx="96585">
                  <c:v>96.585000000000036</c:v>
                </c:pt>
                <c:pt idx="96586">
                  <c:v>96.586000000000013</c:v>
                </c:pt>
                <c:pt idx="96587">
                  <c:v>96.587000000000046</c:v>
                </c:pt>
                <c:pt idx="96588">
                  <c:v>96.588000000000022</c:v>
                </c:pt>
                <c:pt idx="96589">
                  <c:v>96.588999999999999</c:v>
                </c:pt>
                <c:pt idx="96590">
                  <c:v>96.590000000000032</c:v>
                </c:pt>
                <c:pt idx="96591">
                  <c:v>96.591000000000008</c:v>
                </c:pt>
                <c:pt idx="96592">
                  <c:v>96.592000000000041</c:v>
                </c:pt>
                <c:pt idx="96593">
                  <c:v>96.593000000000018</c:v>
                </c:pt>
                <c:pt idx="96594">
                  <c:v>96.593999999999994</c:v>
                </c:pt>
                <c:pt idx="96595">
                  <c:v>96.595000000000027</c:v>
                </c:pt>
                <c:pt idx="96596">
                  <c:v>96.596000000000004</c:v>
                </c:pt>
                <c:pt idx="96597">
                  <c:v>96.597000000000037</c:v>
                </c:pt>
                <c:pt idx="96598">
                  <c:v>96.598000000000013</c:v>
                </c:pt>
                <c:pt idx="96599">
                  <c:v>96.599000000000046</c:v>
                </c:pt>
                <c:pt idx="96600">
                  <c:v>96.600000000000023</c:v>
                </c:pt>
                <c:pt idx="96601">
                  <c:v>96.600999999999999</c:v>
                </c:pt>
                <c:pt idx="96602">
                  <c:v>96.602000000000032</c:v>
                </c:pt>
                <c:pt idx="96603">
                  <c:v>96.603000000000009</c:v>
                </c:pt>
                <c:pt idx="96604">
                  <c:v>96.604000000000042</c:v>
                </c:pt>
                <c:pt idx="96605">
                  <c:v>96.605000000000018</c:v>
                </c:pt>
                <c:pt idx="96606">
                  <c:v>96.605999999999995</c:v>
                </c:pt>
                <c:pt idx="96607">
                  <c:v>96.607000000000028</c:v>
                </c:pt>
                <c:pt idx="96608">
                  <c:v>96.608000000000004</c:v>
                </c:pt>
                <c:pt idx="96609">
                  <c:v>96.609000000000037</c:v>
                </c:pt>
                <c:pt idx="96610">
                  <c:v>96.610000000000014</c:v>
                </c:pt>
                <c:pt idx="96611">
                  <c:v>96.61099999999999</c:v>
                </c:pt>
                <c:pt idx="96612">
                  <c:v>96.612000000000023</c:v>
                </c:pt>
                <c:pt idx="96613">
                  <c:v>96.613</c:v>
                </c:pt>
                <c:pt idx="96614">
                  <c:v>96.614000000000033</c:v>
                </c:pt>
                <c:pt idx="96615">
                  <c:v>96.615000000000009</c:v>
                </c:pt>
                <c:pt idx="96616">
                  <c:v>96.616000000000042</c:v>
                </c:pt>
                <c:pt idx="96617">
                  <c:v>96.617000000000019</c:v>
                </c:pt>
                <c:pt idx="96618">
                  <c:v>96.617999999999995</c:v>
                </c:pt>
                <c:pt idx="96619">
                  <c:v>96.619000000000028</c:v>
                </c:pt>
                <c:pt idx="96620">
                  <c:v>96.62</c:v>
                </c:pt>
                <c:pt idx="96621">
                  <c:v>96.621000000000038</c:v>
                </c:pt>
                <c:pt idx="96622">
                  <c:v>96.622000000000014</c:v>
                </c:pt>
                <c:pt idx="96623">
                  <c:v>96.62299999999999</c:v>
                </c:pt>
                <c:pt idx="96624">
                  <c:v>96.624000000000024</c:v>
                </c:pt>
                <c:pt idx="96625">
                  <c:v>96.625</c:v>
                </c:pt>
                <c:pt idx="96626">
                  <c:v>96.626000000000033</c:v>
                </c:pt>
                <c:pt idx="96627">
                  <c:v>96.62700000000001</c:v>
                </c:pt>
                <c:pt idx="96628">
                  <c:v>96.628000000000043</c:v>
                </c:pt>
                <c:pt idx="96629">
                  <c:v>96.629000000000019</c:v>
                </c:pt>
                <c:pt idx="96630">
                  <c:v>96.63</c:v>
                </c:pt>
                <c:pt idx="96631">
                  <c:v>96.631000000000029</c:v>
                </c:pt>
                <c:pt idx="96632">
                  <c:v>96.632000000000005</c:v>
                </c:pt>
                <c:pt idx="96633">
                  <c:v>96.633000000000038</c:v>
                </c:pt>
                <c:pt idx="96634">
                  <c:v>96.634000000000015</c:v>
                </c:pt>
                <c:pt idx="96635">
                  <c:v>96.634999999999991</c:v>
                </c:pt>
                <c:pt idx="96636">
                  <c:v>96.636000000000024</c:v>
                </c:pt>
                <c:pt idx="96637">
                  <c:v>96.637</c:v>
                </c:pt>
                <c:pt idx="96638">
                  <c:v>96.638000000000034</c:v>
                </c:pt>
                <c:pt idx="96639">
                  <c:v>96.63900000000001</c:v>
                </c:pt>
                <c:pt idx="96640">
                  <c:v>96.640000000000043</c:v>
                </c:pt>
                <c:pt idx="96641">
                  <c:v>96.64100000000002</c:v>
                </c:pt>
                <c:pt idx="96642">
                  <c:v>96.641999999999996</c:v>
                </c:pt>
                <c:pt idx="96643">
                  <c:v>96.643000000000029</c:v>
                </c:pt>
                <c:pt idx="96644">
                  <c:v>96.644000000000005</c:v>
                </c:pt>
                <c:pt idx="96645">
                  <c:v>96.645000000000039</c:v>
                </c:pt>
                <c:pt idx="96646">
                  <c:v>96.646000000000015</c:v>
                </c:pt>
                <c:pt idx="96647">
                  <c:v>96.646999999999991</c:v>
                </c:pt>
                <c:pt idx="96648">
                  <c:v>96.648000000000025</c:v>
                </c:pt>
                <c:pt idx="96649">
                  <c:v>96.649000000000001</c:v>
                </c:pt>
                <c:pt idx="96650">
                  <c:v>96.650000000000034</c:v>
                </c:pt>
                <c:pt idx="96651">
                  <c:v>96.65100000000001</c:v>
                </c:pt>
                <c:pt idx="96652">
                  <c:v>96.652000000000044</c:v>
                </c:pt>
                <c:pt idx="96653">
                  <c:v>96.65300000000002</c:v>
                </c:pt>
                <c:pt idx="96654">
                  <c:v>96.653999999999996</c:v>
                </c:pt>
                <c:pt idx="96655">
                  <c:v>96.65500000000003</c:v>
                </c:pt>
                <c:pt idx="96656">
                  <c:v>96.656000000000006</c:v>
                </c:pt>
                <c:pt idx="96657">
                  <c:v>96.657000000000039</c:v>
                </c:pt>
                <c:pt idx="96658">
                  <c:v>96.658000000000015</c:v>
                </c:pt>
                <c:pt idx="96659">
                  <c:v>96.658999999999992</c:v>
                </c:pt>
                <c:pt idx="96660">
                  <c:v>96.660000000000025</c:v>
                </c:pt>
                <c:pt idx="96661">
                  <c:v>96.661000000000001</c:v>
                </c:pt>
                <c:pt idx="96662">
                  <c:v>96.662000000000035</c:v>
                </c:pt>
                <c:pt idx="96663">
                  <c:v>96.663000000000011</c:v>
                </c:pt>
                <c:pt idx="96664">
                  <c:v>96.664000000000044</c:v>
                </c:pt>
                <c:pt idx="96665">
                  <c:v>96.66500000000002</c:v>
                </c:pt>
                <c:pt idx="96666">
                  <c:v>96.665999999999997</c:v>
                </c:pt>
                <c:pt idx="96667">
                  <c:v>96.66700000000003</c:v>
                </c:pt>
                <c:pt idx="96668">
                  <c:v>96.668000000000006</c:v>
                </c:pt>
                <c:pt idx="96669">
                  <c:v>96.66900000000004</c:v>
                </c:pt>
                <c:pt idx="96670">
                  <c:v>96.670000000000016</c:v>
                </c:pt>
                <c:pt idx="96671">
                  <c:v>96.670999999999992</c:v>
                </c:pt>
                <c:pt idx="96672">
                  <c:v>96.672000000000025</c:v>
                </c:pt>
                <c:pt idx="96673">
                  <c:v>96.673000000000002</c:v>
                </c:pt>
                <c:pt idx="96674">
                  <c:v>96.674000000000035</c:v>
                </c:pt>
                <c:pt idx="96675">
                  <c:v>96.675000000000011</c:v>
                </c:pt>
                <c:pt idx="96676">
                  <c:v>96.676000000000045</c:v>
                </c:pt>
                <c:pt idx="96677">
                  <c:v>96.677000000000021</c:v>
                </c:pt>
                <c:pt idx="96678">
                  <c:v>96.677999999999997</c:v>
                </c:pt>
                <c:pt idx="96679">
                  <c:v>96.67900000000003</c:v>
                </c:pt>
                <c:pt idx="96680">
                  <c:v>96.68</c:v>
                </c:pt>
                <c:pt idx="96681">
                  <c:v>96.68100000000004</c:v>
                </c:pt>
                <c:pt idx="96682">
                  <c:v>96.682000000000016</c:v>
                </c:pt>
                <c:pt idx="96683">
                  <c:v>96.682999999999993</c:v>
                </c:pt>
                <c:pt idx="96684">
                  <c:v>96.684000000000026</c:v>
                </c:pt>
                <c:pt idx="96685">
                  <c:v>96.685000000000002</c:v>
                </c:pt>
                <c:pt idx="96686">
                  <c:v>96.686000000000035</c:v>
                </c:pt>
                <c:pt idx="96687">
                  <c:v>96.687000000000012</c:v>
                </c:pt>
                <c:pt idx="96688">
                  <c:v>96.688000000000045</c:v>
                </c:pt>
                <c:pt idx="96689">
                  <c:v>96.689000000000021</c:v>
                </c:pt>
                <c:pt idx="96690">
                  <c:v>96.69</c:v>
                </c:pt>
                <c:pt idx="96691">
                  <c:v>96.691000000000031</c:v>
                </c:pt>
                <c:pt idx="96692">
                  <c:v>96.692000000000007</c:v>
                </c:pt>
                <c:pt idx="96693">
                  <c:v>96.69300000000004</c:v>
                </c:pt>
                <c:pt idx="96694">
                  <c:v>96.694000000000017</c:v>
                </c:pt>
                <c:pt idx="96695">
                  <c:v>96.694999999999993</c:v>
                </c:pt>
                <c:pt idx="96696">
                  <c:v>96.696000000000026</c:v>
                </c:pt>
                <c:pt idx="96697">
                  <c:v>96.697000000000003</c:v>
                </c:pt>
                <c:pt idx="96698">
                  <c:v>96.698000000000036</c:v>
                </c:pt>
                <c:pt idx="96699">
                  <c:v>96.699000000000012</c:v>
                </c:pt>
                <c:pt idx="96700">
                  <c:v>96.700000000000045</c:v>
                </c:pt>
                <c:pt idx="96701">
                  <c:v>96.701000000000022</c:v>
                </c:pt>
                <c:pt idx="96702">
                  <c:v>96.701999999999998</c:v>
                </c:pt>
                <c:pt idx="96703">
                  <c:v>96.703000000000031</c:v>
                </c:pt>
                <c:pt idx="96704">
                  <c:v>96.704000000000008</c:v>
                </c:pt>
                <c:pt idx="96705">
                  <c:v>96.705000000000041</c:v>
                </c:pt>
                <c:pt idx="96706">
                  <c:v>96.706000000000017</c:v>
                </c:pt>
                <c:pt idx="96707">
                  <c:v>96.706999999999994</c:v>
                </c:pt>
                <c:pt idx="96708">
                  <c:v>96.708000000000027</c:v>
                </c:pt>
                <c:pt idx="96709">
                  <c:v>96.709000000000003</c:v>
                </c:pt>
                <c:pt idx="96710">
                  <c:v>96.710000000000036</c:v>
                </c:pt>
                <c:pt idx="96711">
                  <c:v>96.711000000000013</c:v>
                </c:pt>
                <c:pt idx="96712">
                  <c:v>96.712000000000046</c:v>
                </c:pt>
                <c:pt idx="96713">
                  <c:v>96.713000000000022</c:v>
                </c:pt>
                <c:pt idx="96714">
                  <c:v>96.713999999999999</c:v>
                </c:pt>
                <c:pt idx="96715">
                  <c:v>96.715000000000032</c:v>
                </c:pt>
                <c:pt idx="96716">
                  <c:v>96.716000000000008</c:v>
                </c:pt>
                <c:pt idx="96717">
                  <c:v>96.717000000000041</c:v>
                </c:pt>
                <c:pt idx="96718">
                  <c:v>96.718000000000018</c:v>
                </c:pt>
                <c:pt idx="96719">
                  <c:v>96.718999999999994</c:v>
                </c:pt>
                <c:pt idx="96720">
                  <c:v>96.720000000000027</c:v>
                </c:pt>
                <c:pt idx="96721">
                  <c:v>96.721000000000004</c:v>
                </c:pt>
                <c:pt idx="96722">
                  <c:v>96.722000000000037</c:v>
                </c:pt>
                <c:pt idx="96723">
                  <c:v>96.723000000000013</c:v>
                </c:pt>
                <c:pt idx="96724">
                  <c:v>96.724000000000046</c:v>
                </c:pt>
                <c:pt idx="96725">
                  <c:v>96.725000000000023</c:v>
                </c:pt>
                <c:pt idx="96726">
                  <c:v>96.725999999999999</c:v>
                </c:pt>
                <c:pt idx="96727">
                  <c:v>96.727000000000032</c:v>
                </c:pt>
                <c:pt idx="96728">
                  <c:v>96.728000000000009</c:v>
                </c:pt>
                <c:pt idx="96729">
                  <c:v>96.729000000000042</c:v>
                </c:pt>
                <c:pt idx="96730">
                  <c:v>96.730000000000018</c:v>
                </c:pt>
                <c:pt idx="96731">
                  <c:v>96.730999999999995</c:v>
                </c:pt>
                <c:pt idx="96732">
                  <c:v>96.732000000000028</c:v>
                </c:pt>
                <c:pt idx="96733">
                  <c:v>96.733000000000004</c:v>
                </c:pt>
                <c:pt idx="96734">
                  <c:v>96.734000000000037</c:v>
                </c:pt>
                <c:pt idx="96735">
                  <c:v>96.735000000000014</c:v>
                </c:pt>
                <c:pt idx="96736">
                  <c:v>96.73599999999999</c:v>
                </c:pt>
                <c:pt idx="96737">
                  <c:v>96.737000000000023</c:v>
                </c:pt>
                <c:pt idx="96738">
                  <c:v>96.738</c:v>
                </c:pt>
                <c:pt idx="96739">
                  <c:v>96.739000000000033</c:v>
                </c:pt>
                <c:pt idx="96740">
                  <c:v>96.740000000000009</c:v>
                </c:pt>
                <c:pt idx="96741">
                  <c:v>96.741000000000042</c:v>
                </c:pt>
                <c:pt idx="96742">
                  <c:v>96.742000000000019</c:v>
                </c:pt>
                <c:pt idx="96743">
                  <c:v>96.742999999999995</c:v>
                </c:pt>
                <c:pt idx="96744">
                  <c:v>96.744000000000028</c:v>
                </c:pt>
                <c:pt idx="96745">
                  <c:v>96.745000000000005</c:v>
                </c:pt>
                <c:pt idx="96746">
                  <c:v>96.746000000000038</c:v>
                </c:pt>
                <c:pt idx="96747">
                  <c:v>96.747000000000014</c:v>
                </c:pt>
                <c:pt idx="96748">
                  <c:v>96.74799999999999</c:v>
                </c:pt>
                <c:pt idx="96749">
                  <c:v>96.749000000000024</c:v>
                </c:pt>
                <c:pt idx="96750">
                  <c:v>96.75</c:v>
                </c:pt>
                <c:pt idx="96751">
                  <c:v>96.751000000000033</c:v>
                </c:pt>
                <c:pt idx="96752">
                  <c:v>96.75200000000001</c:v>
                </c:pt>
                <c:pt idx="96753">
                  <c:v>96.753000000000043</c:v>
                </c:pt>
                <c:pt idx="96754">
                  <c:v>96.754000000000019</c:v>
                </c:pt>
                <c:pt idx="96755">
                  <c:v>96.754999999999995</c:v>
                </c:pt>
                <c:pt idx="96756">
                  <c:v>96.756000000000029</c:v>
                </c:pt>
                <c:pt idx="96757">
                  <c:v>96.757000000000005</c:v>
                </c:pt>
                <c:pt idx="96758">
                  <c:v>96.758000000000038</c:v>
                </c:pt>
                <c:pt idx="96759">
                  <c:v>96.759000000000015</c:v>
                </c:pt>
                <c:pt idx="96760">
                  <c:v>96.759999999999991</c:v>
                </c:pt>
                <c:pt idx="96761">
                  <c:v>96.761000000000024</c:v>
                </c:pt>
                <c:pt idx="96762">
                  <c:v>96.762</c:v>
                </c:pt>
                <c:pt idx="96763">
                  <c:v>96.763000000000034</c:v>
                </c:pt>
                <c:pt idx="96764">
                  <c:v>96.76400000000001</c:v>
                </c:pt>
                <c:pt idx="96765">
                  <c:v>96.765000000000043</c:v>
                </c:pt>
                <c:pt idx="96766">
                  <c:v>96.76600000000002</c:v>
                </c:pt>
                <c:pt idx="96767">
                  <c:v>96.766999999999996</c:v>
                </c:pt>
                <c:pt idx="96768">
                  <c:v>96.768000000000029</c:v>
                </c:pt>
                <c:pt idx="96769">
                  <c:v>96.769000000000005</c:v>
                </c:pt>
                <c:pt idx="96770">
                  <c:v>96.770000000000039</c:v>
                </c:pt>
                <c:pt idx="96771">
                  <c:v>96.771000000000015</c:v>
                </c:pt>
                <c:pt idx="96772">
                  <c:v>96.771999999999991</c:v>
                </c:pt>
                <c:pt idx="96773">
                  <c:v>96.773000000000025</c:v>
                </c:pt>
                <c:pt idx="96774">
                  <c:v>96.774000000000001</c:v>
                </c:pt>
                <c:pt idx="96775">
                  <c:v>96.775000000000034</c:v>
                </c:pt>
                <c:pt idx="96776">
                  <c:v>96.77600000000001</c:v>
                </c:pt>
                <c:pt idx="96777">
                  <c:v>96.777000000000044</c:v>
                </c:pt>
                <c:pt idx="96778">
                  <c:v>96.77800000000002</c:v>
                </c:pt>
                <c:pt idx="96779">
                  <c:v>96.778999999999996</c:v>
                </c:pt>
                <c:pt idx="96780">
                  <c:v>96.78000000000003</c:v>
                </c:pt>
                <c:pt idx="96781">
                  <c:v>96.781000000000006</c:v>
                </c:pt>
                <c:pt idx="96782">
                  <c:v>96.782000000000039</c:v>
                </c:pt>
                <c:pt idx="96783">
                  <c:v>96.783000000000015</c:v>
                </c:pt>
                <c:pt idx="96784">
                  <c:v>96.783999999999992</c:v>
                </c:pt>
                <c:pt idx="96785">
                  <c:v>96.785000000000025</c:v>
                </c:pt>
                <c:pt idx="96786">
                  <c:v>96.786000000000001</c:v>
                </c:pt>
                <c:pt idx="96787">
                  <c:v>96.787000000000035</c:v>
                </c:pt>
                <c:pt idx="96788">
                  <c:v>96.788000000000011</c:v>
                </c:pt>
                <c:pt idx="96789">
                  <c:v>96.789000000000044</c:v>
                </c:pt>
                <c:pt idx="96790">
                  <c:v>96.79000000000002</c:v>
                </c:pt>
                <c:pt idx="96791">
                  <c:v>96.790999999999997</c:v>
                </c:pt>
                <c:pt idx="96792">
                  <c:v>96.79200000000003</c:v>
                </c:pt>
                <c:pt idx="96793">
                  <c:v>96.793000000000006</c:v>
                </c:pt>
                <c:pt idx="96794">
                  <c:v>96.79400000000004</c:v>
                </c:pt>
                <c:pt idx="96795">
                  <c:v>96.795000000000016</c:v>
                </c:pt>
                <c:pt idx="96796">
                  <c:v>96.795999999999992</c:v>
                </c:pt>
                <c:pt idx="96797">
                  <c:v>96.797000000000025</c:v>
                </c:pt>
                <c:pt idx="96798">
                  <c:v>96.798000000000002</c:v>
                </c:pt>
                <c:pt idx="96799">
                  <c:v>96.799000000000035</c:v>
                </c:pt>
                <c:pt idx="96800">
                  <c:v>96.800000000000011</c:v>
                </c:pt>
                <c:pt idx="96801">
                  <c:v>96.801000000000045</c:v>
                </c:pt>
                <c:pt idx="96802">
                  <c:v>96.802000000000021</c:v>
                </c:pt>
                <c:pt idx="96803">
                  <c:v>96.802999999999997</c:v>
                </c:pt>
                <c:pt idx="96804">
                  <c:v>96.80400000000003</c:v>
                </c:pt>
                <c:pt idx="96805">
                  <c:v>96.805000000000007</c:v>
                </c:pt>
                <c:pt idx="96806">
                  <c:v>96.80600000000004</c:v>
                </c:pt>
                <c:pt idx="96807">
                  <c:v>96.807000000000016</c:v>
                </c:pt>
                <c:pt idx="96808">
                  <c:v>96.807999999999993</c:v>
                </c:pt>
                <c:pt idx="96809">
                  <c:v>96.809000000000026</c:v>
                </c:pt>
                <c:pt idx="96810">
                  <c:v>96.81</c:v>
                </c:pt>
                <c:pt idx="96811">
                  <c:v>96.811000000000035</c:v>
                </c:pt>
                <c:pt idx="96812">
                  <c:v>96.812000000000012</c:v>
                </c:pt>
                <c:pt idx="96813">
                  <c:v>96.813000000000045</c:v>
                </c:pt>
                <c:pt idx="96814">
                  <c:v>96.814000000000021</c:v>
                </c:pt>
                <c:pt idx="96815">
                  <c:v>96.814999999999998</c:v>
                </c:pt>
                <c:pt idx="96816">
                  <c:v>96.816000000000031</c:v>
                </c:pt>
                <c:pt idx="96817">
                  <c:v>96.817000000000007</c:v>
                </c:pt>
                <c:pt idx="96818">
                  <c:v>96.81800000000004</c:v>
                </c:pt>
                <c:pt idx="96819">
                  <c:v>96.819000000000017</c:v>
                </c:pt>
                <c:pt idx="96820">
                  <c:v>96.82</c:v>
                </c:pt>
                <c:pt idx="96821">
                  <c:v>96.821000000000026</c:v>
                </c:pt>
                <c:pt idx="96822">
                  <c:v>96.822000000000003</c:v>
                </c:pt>
                <c:pt idx="96823">
                  <c:v>96.823000000000036</c:v>
                </c:pt>
                <c:pt idx="96824">
                  <c:v>96.824000000000012</c:v>
                </c:pt>
                <c:pt idx="96825">
                  <c:v>96.825000000000045</c:v>
                </c:pt>
                <c:pt idx="96826">
                  <c:v>96.826000000000022</c:v>
                </c:pt>
                <c:pt idx="96827">
                  <c:v>96.826999999999998</c:v>
                </c:pt>
                <c:pt idx="96828">
                  <c:v>96.828000000000031</c:v>
                </c:pt>
                <c:pt idx="96829">
                  <c:v>96.829000000000008</c:v>
                </c:pt>
                <c:pt idx="96830">
                  <c:v>96.830000000000041</c:v>
                </c:pt>
                <c:pt idx="96831">
                  <c:v>96.831000000000017</c:v>
                </c:pt>
                <c:pt idx="96832">
                  <c:v>96.831999999999994</c:v>
                </c:pt>
                <c:pt idx="96833">
                  <c:v>96.833000000000027</c:v>
                </c:pt>
                <c:pt idx="96834">
                  <c:v>96.834000000000003</c:v>
                </c:pt>
                <c:pt idx="96835">
                  <c:v>96.835000000000036</c:v>
                </c:pt>
                <c:pt idx="96836">
                  <c:v>96.836000000000013</c:v>
                </c:pt>
                <c:pt idx="96837">
                  <c:v>96.837000000000046</c:v>
                </c:pt>
                <c:pt idx="96838">
                  <c:v>96.838000000000022</c:v>
                </c:pt>
                <c:pt idx="96839">
                  <c:v>96.838999999999999</c:v>
                </c:pt>
                <c:pt idx="96840">
                  <c:v>96.840000000000032</c:v>
                </c:pt>
                <c:pt idx="96841">
                  <c:v>96.841000000000008</c:v>
                </c:pt>
                <c:pt idx="96842">
                  <c:v>96.842000000000041</c:v>
                </c:pt>
                <c:pt idx="96843">
                  <c:v>96.843000000000018</c:v>
                </c:pt>
                <c:pt idx="96844">
                  <c:v>96.843999999999994</c:v>
                </c:pt>
                <c:pt idx="96845">
                  <c:v>96.845000000000027</c:v>
                </c:pt>
                <c:pt idx="96846">
                  <c:v>96.846000000000004</c:v>
                </c:pt>
                <c:pt idx="96847">
                  <c:v>96.847000000000037</c:v>
                </c:pt>
                <c:pt idx="96848">
                  <c:v>96.848000000000013</c:v>
                </c:pt>
                <c:pt idx="96849">
                  <c:v>96.849000000000046</c:v>
                </c:pt>
                <c:pt idx="96850">
                  <c:v>96.850000000000023</c:v>
                </c:pt>
                <c:pt idx="96851">
                  <c:v>96.850999999999999</c:v>
                </c:pt>
                <c:pt idx="96852">
                  <c:v>96.852000000000032</c:v>
                </c:pt>
                <c:pt idx="96853">
                  <c:v>96.853000000000009</c:v>
                </c:pt>
                <c:pt idx="96854">
                  <c:v>96.854000000000042</c:v>
                </c:pt>
                <c:pt idx="96855">
                  <c:v>96.855000000000018</c:v>
                </c:pt>
                <c:pt idx="96856">
                  <c:v>96.855999999999995</c:v>
                </c:pt>
                <c:pt idx="96857">
                  <c:v>96.857000000000028</c:v>
                </c:pt>
                <c:pt idx="96858">
                  <c:v>96.858000000000004</c:v>
                </c:pt>
                <c:pt idx="96859">
                  <c:v>96.859000000000037</c:v>
                </c:pt>
                <c:pt idx="96860">
                  <c:v>96.860000000000014</c:v>
                </c:pt>
                <c:pt idx="96861">
                  <c:v>96.86099999999999</c:v>
                </c:pt>
                <c:pt idx="96862">
                  <c:v>96.862000000000023</c:v>
                </c:pt>
                <c:pt idx="96863">
                  <c:v>96.863</c:v>
                </c:pt>
                <c:pt idx="96864">
                  <c:v>96.864000000000033</c:v>
                </c:pt>
                <c:pt idx="96865">
                  <c:v>96.865000000000009</c:v>
                </c:pt>
                <c:pt idx="96866">
                  <c:v>96.866000000000042</c:v>
                </c:pt>
                <c:pt idx="96867">
                  <c:v>96.867000000000019</c:v>
                </c:pt>
                <c:pt idx="96868">
                  <c:v>96.867999999999995</c:v>
                </c:pt>
                <c:pt idx="96869">
                  <c:v>96.869000000000028</c:v>
                </c:pt>
                <c:pt idx="96870">
                  <c:v>96.87</c:v>
                </c:pt>
                <c:pt idx="96871">
                  <c:v>96.871000000000038</c:v>
                </c:pt>
                <c:pt idx="96872">
                  <c:v>96.872000000000014</c:v>
                </c:pt>
                <c:pt idx="96873">
                  <c:v>96.87299999999999</c:v>
                </c:pt>
                <c:pt idx="96874">
                  <c:v>96.874000000000024</c:v>
                </c:pt>
                <c:pt idx="96875">
                  <c:v>96.875</c:v>
                </c:pt>
                <c:pt idx="96876">
                  <c:v>96.876000000000033</c:v>
                </c:pt>
                <c:pt idx="96877">
                  <c:v>96.87700000000001</c:v>
                </c:pt>
                <c:pt idx="96878">
                  <c:v>96.878000000000043</c:v>
                </c:pt>
                <c:pt idx="96879">
                  <c:v>96.879000000000019</c:v>
                </c:pt>
                <c:pt idx="96880">
                  <c:v>96.88</c:v>
                </c:pt>
                <c:pt idx="96881">
                  <c:v>96.881000000000029</c:v>
                </c:pt>
                <c:pt idx="96882">
                  <c:v>96.882000000000005</c:v>
                </c:pt>
                <c:pt idx="96883">
                  <c:v>96.883000000000038</c:v>
                </c:pt>
                <c:pt idx="96884">
                  <c:v>96.884000000000015</c:v>
                </c:pt>
                <c:pt idx="96885">
                  <c:v>96.884999999999991</c:v>
                </c:pt>
                <c:pt idx="96886">
                  <c:v>96.886000000000024</c:v>
                </c:pt>
                <c:pt idx="96887">
                  <c:v>96.887</c:v>
                </c:pt>
                <c:pt idx="96888">
                  <c:v>96.888000000000034</c:v>
                </c:pt>
                <c:pt idx="96889">
                  <c:v>96.88900000000001</c:v>
                </c:pt>
                <c:pt idx="96890">
                  <c:v>96.890000000000043</c:v>
                </c:pt>
                <c:pt idx="96891">
                  <c:v>96.89100000000002</c:v>
                </c:pt>
                <c:pt idx="96892">
                  <c:v>96.891999999999996</c:v>
                </c:pt>
                <c:pt idx="96893">
                  <c:v>96.893000000000029</c:v>
                </c:pt>
                <c:pt idx="96894">
                  <c:v>96.894000000000005</c:v>
                </c:pt>
                <c:pt idx="96895">
                  <c:v>96.895000000000039</c:v>
                </c:pt>
                <c:pt idx="96896">
                  <c:v>96.896000000000015</c:v>
                </c:pt>
                <c:pt idx="96897">
                  <c:v>96.896999999999991</c:v>
                </c:pt>
                <c:pt idx="96898">
                  <c:v>96.898000000000025</c:v>
                </c:pt>
                <c:pt idx="96899">
                  <c:v>96.899000000000001</c:v>
                </c:pt>
                <c:pt idx="96900">
                  <c:v>96.900000000000034</c:v>
                </c:pt>
                <c:pt idx="96901">
                  <c:v>96.90100000000001</c:v>
                </c:pt>
                <c:pt idx="96902">
                  <c:v>96.902000000000044</c:v>
                </c:pt>
                <c:pt idx="96903">
                  <c:v>96.90300000000002</c:v>
                </c:pt>
                <c:pt idx="96904">
                  <c:v>96.903999999999996</c:v>
                </c:pt>
                <c:pt idx="96905">
                  <c:v>96.90500000000003</c:v>
                </c:pt>
                <c:pt idx="96906">
                  <c:v>96.906000000000006</c:v>
                </c:pt>
                <c:pt idx="96907">
                  <c:v>96.907000000000039</c:v>
                </c:pt>
                <c:pt idx="96908">
                  <c:v>96.908000000000015</c:v>
                </c:pt>
                <c:pt idx="96909">
                  <c:v>96.908999999999992</c:v>
                </c:pt>
                <c:pt idx="96910">
                  <c:v>96.910000000000025</c:v>
                </c:pt>
                <c:pt idx="96911">
                  <c:v>96.911000000000001</c:v>
                </c:pt>
                <c:pt idx="96912">
                  <c:v>96.912000000000035</c:v>
                </c:pt>
                <c:pt idx="96913">
                  <c:v>96.913000000000011</c:v>
                </c:pt>
                <c:pt idx="96914">
                  <c:v>96.914000000000044</c:v>
                </c:pt>
                <c:pt idx="96915">
                  <c:v>96.91500000000002</c:v>
                </c:pt>
                <c:pt idx="96916">
                  <c:v>96.915999999999997</c:v>
                </c:pt>
                <c:pt idx="96917">
                  <c:v>96.91700000000003</c:v>
                </c:pt>
                <c:pt idx="96918">
                  <c:v>96.918000000000006</c:v>
                </c:pt>
                <c:pt idx="96919">
                  <c:v>96.91900000000004</c:v>
                </c:pt>
                <c:pt idx="96920">
                  <c:v>96.920000000000016</c:v>
                </c:pt>
                <c:pt idx="96921">
                  <c:v>96.920999999999992</c:v>
                </c:pt>
                <c:pt idx="96922">
                  <c:v>96.922000000000025</c:v>
                </c:pt>
                <c:pt idx="96923">
                  <c:v>96.923000000000002</c:v>
                </c:pt>
                <c:pt idx="96924">
                  <c:v>96.924000000000035</c:v>
                </c:pt>
                <c:pt idx="96925">
                  <c:v>96.925000000000011</c:v>
                </c:pt>
                <c:pt idx="96926">
                  <c:v>96.926000000000045</c:v>
                </c:pt>
                <c:pt idx="96927">
                  <c:v>96.927000000000021</c:v>
                </c:pt>
                <c:pt idx="96928">
                  <c:v>96.927999999999997</c:v>
                </c:pt>
                <c:pt idx="96929">
                  <c:v>96.92900000000003</c:v>
                </c:pt>
                <c:pt idx="96930">
                  <c:v>96.93</c:v>
                </c:pt>
                <c:pt idx="96931">
                  <c:v>96.93100000000004</c:v>
                </c:pt>
                <c:pt idx="96932">
                  <c:v>96.932000000000016</c:v>
                </c:pt>
                <c:pt idx="96933">
                  <c:v>96.932999999999993</c:v>
                </c:pt>
                <c:pt idx="96934">
                  <c:v>96.934000000000026</c:v>
                </c:pt>
                <c:pt idx="96935">
                  <c:v>96.935000000000002</c:v>
                </c:pt>
                <c:pt idx="96936">
                  <c:v>96.936000000000035</c:v>
                </c:pt>
                <c:pt idx="96937">
                  <c:v>96.937000000000012</c:v>
                </c:pt>
                <c:pt idx="96938">
                  <c:v>96.938000000000045</c:v>
                </c:pt>
                <c:pt idx="96939">
                  <c:v>96.939000000000021</c:v>
                </c:pt>
                <c:pt idx="96940">
                  <c:v>96.94</c:v>
                </c:pt>
                <c:pt idx="96941">
                  <c:v>96.941000000000031</c:v>
                </c:pt>
                <c:pt idx="96942">
                  <c:v>96.942000000000007</c:v>
                </c:pt>
                <c:pt idx="96943">
                  <c:v>96.94300000000004</c:v>
                </c:pt>
                <c:pt idx="96944">
                  <c:v>96.944000000000017</c:v>
                </c:pt>
                <c:pt idx="96945">
                  <c:v>96.944999999999993</c:v>
                </c:pt>
                <c:pt idx="96946">
                  <c:v>96.946000000000026</c:v>
                </c:pt>
                <c:pt idx="96947">
                  <c:v>96.947000000000003</c:v>
                </c:pt>
                <c:pt idx="96948">
                  <c:v>96.948000000000036</c:v>
                </c:pt>
                <c:pt idx="96949">
                  <c:v>96.949000000000012</c:v>
                </c:pt>
                <c:pt idx="96950">
                  <c:v>96.950000000000045</c:v>
                </c:pt>
                <c:pt idx="96951">
                  <c:v>96.951000000000022</c:v>
                </c:pt>
                <c:pt idx="96952">
                  <c:v>96.951999999999998</c:v>
                </c:pt>
                <c:pt idx="96953">
                  <c:v>96.953000000000031</c:v>
                </c:pt>
                <c:pt idx="96954">
                  <c:v>96.954000000000008</c:v>
                </c:pt>
                <c:pt idx="96955">
                  <c:v>96.955000000000041</c:v>
                </c:pt>
                <c:pt idx="96956">
                  <c:v>96.956000000000017</c:v>
                </c:pt>
                <c:pt idx="96957">
                  <c:v>96.956999999999994</c:v>
                </c:pt>
                <c:pt idx="96958">
                  <c:v>96.958000000000027</c:v>
                </c:pt>
                <c:pt idx="96959">
                  <c:v>96.959000000000003</c:v>
                </c:pt>
                <c:pt idx="96960">
                  <c:v>96.960000000000036</c:v>
                </c:pt>
                <c:pt idx="96961">
                  <c:v>96.961000000000013</c:v>
                </c:pt>
                <c:pt idx="96962">
                  <c:v>96.962000000000046</c:v>
                </c:pt>
                <c:pt idx="96963">
                  <c:v>96.963000000000022</c:v>
                </c:pt>
                <c:pt idx="96964">
                  <c:v>96.963999999999999</c:v>
                </c:pt>
                <c:pt idx="96965">
                  <c:v>96.965000000000032</c:v>
                </c:pt>
                <c:pt idx="96966">
                  <c:v>96.966000000000008</c:v>
                </c:pt>
                <c:pt idx="96967">
                  <c:v>96.967000000000041</c:v>
                </c:pt>
                <c:pt idx="96968">
                  <c:v>96.968000000000018</c:v>
                </c:pt>
                <c:pt idx="96969">
                  <c:v>96.968999999999994</c:v>
                </c:pt>
                <c:pt idx="96970">
                  <c:v>96.970000000000027</c:v>
                </c:pt>
                <c:pt idx="96971">
                  <c:v>96.971000000000004</c:v>
                </c:pt>
                <c:pt idx="96972">
                  <c:v>96.972000000000037</c:v>
                </c:pt>
                <c:pt idx="96973">
                  <c:v>96.973000000000013</c:v>
                </c:pt>
                <c:pt idx="96974">
                  <c:v>96.974000000000046</c:v>
                </c:pt>
                <c:pt idx="96975">
                  <c:v>96.975000000000023</c:v>
                </c:pt>
                <c:pt idx="96976">
                  <c:v>96.975999999999999</c:v>
                </c:pt>
                <c:pt idx="96977">
                  <c:v>96.977000000000032</c:v>
                </c:pt>
                <c:pt idx="96978">
                  <c:v>96.978000000000009</c:v>
                </c:pt>
                <c:pt idx="96979">
                  <c:v>96.979000000000042</c:v>
                </c:pt>
                <c:pt idx="96980">
                  <c:v>96.980000000000018</c:v>
                </c:pt>
                <c:pt idx="96981">
                  <c:v>96.980999999999995</c:v>
                </c:pt>
                <c:pt idx="96982">
                  <c:v>96.982000000000028</c:v>
                </c:pt>
                <c:pt idx="96983">
                  <c:v>96.983000000000004</c:v>
                </c:pt>
                <c:pt idx="96984">
                  <c:v>96.984000000000037</c:v>
                </c:pt>
                <c:pt idx="96985">
                  <c:v>96.985000000000014</c:v>
                </c:pt>
                <c:pt idx="96986">
                  <c:v>96.98599999999999</c:v>
                </c:pt>
                <c:pt idx="96987">
                  <c:v>96.987000000000023</c:v>
                </c:pt>
                <c:pt idx="96988">
                  <c:v>96.988</c:v>
                </c:pt>
                <c:pt idx="96989">
                  <c:v>96.989000000000033</c:v>
                </c:pt>
                <c:pt idx="96990">
                  <c:v>96.990000000000009</c:v>
                </c:pt>
                <c:pt idx="96991">
                  <c:v>96.991000000000042</c:v>
                </c:pt>
                <c:pt idx="96992">
                  <c:v>96.992000000000019</c:v>
                </c:pt>
                <c:pt idx="96993">
                  <c:v>96.992999999999995</c:v>
                </c:pt>
                <c:pt idx="96994">
                  <c:v>96.994000000000028</c:v>
                </c:pt>
                <c:pt idx="96995">
                  <c:v>96.995000000000005</c:v>
                </c:pt>
                <c:pt idx="96996">
                  <c:v>96.996000000000038</c:v>
                </c:pt>
                <c:pt idx="96997">
                  <c:v>96.997000000000014</c:v>
                </c:pt>
                <c:pt idx="96998">
                  <c:v>96.99799999999999</c:v>
                </c:pt>
                <c:pt idx="96999">
                  <c:v>96.999000000000024</c:v>
                </c:pt>
                <c:pt idx="97000">
                  <c:v>97</c:v>
                </c:pt>
                <c:pt idx="97001">
                  <c:v>97.001000000000033</c:v>
                </c:pt>
                <c:pt idx="97002">
                  <c:v>97.00200000000001</c:v>
                </c:pt>
                <c:pt idx="97003">
                  <c:v>97.003000000000043</c:v>
                </c:pt>
                <c:pt idx="97004">
                  <c:v>97.004000000000019</c:v>
                </c:pt>
                <c:pt idx="97005">
                  <c:v>97.004999999999995</c:v>
                </c:pt>
                <c:pt idx="97006">
                  <c:v>97.006000000000029</c:v>
                </c:pt>
                <c:pt idx="97007">
                  <c:v>97.007000000000005</c:v>
                </c:pt>
                <c:pt idx="97008">
                  <c:v>97.008000000000038</c:v>
                </c:pt>
                <c:pt idx="97009">
                  <c:v>97.009000000000015</c:v>
                </c:pt>
                <c:pt idx="97010">
                  <c:v>97.009999999999991</c:v>
                </c:pt>
                <c:pt idx="97011">
                  <c:v>97.011000000000024</c:v>
                </c:pt>
                <c:pt idx="97012">
                  <c:v>97.012</c:v>
                </c:pt>
                <c:pt idx="97013">
                  <c:v>97.013000000000034</c:v>
                </c:pt>
                <c:pt idx="97014">
                  <c:v>97.01400000000001</c:v>
                </c:pt>
                <c:pt idx="97015">
                  <c:v>97.015000000000043</c:v>
                </c:pt>
                <c:pt idx="97016">
                  <c:v>97.01600000000002</c:v>
                </c:pt>
                <c:pt idx="97017">
                  <c:v>97.016999999999996</c:v>
                </c:pt>
                <c:pt idx="97018">
                  <c:v>97.018000000000029</c:v>
                </c:pt>
                <c:pt idx="97019">
                  <c:v>97.019000000000005</c:v>
                </c:pt>
                <c:pt idx="97020">
                  <c:v>97.020000000000039</c:v>
                </c:pt>
                <c:pt idx="97021">
                  <c:v>97.021000000000015</c:v>
                </c:pt>
                <c:pt idx="97022">
                  <c:v>97.021999999999991</c:v>
                </c:pt>
                <c:pt idx="97023">
                  <c:v>97.023000000000025</c:v>
                </c:pt>
                <c:pt idx="97024">
                  <c:v>97.024000000000001</c:v>
                </c:pt>
                <c:pt idx="97025">
                  <c:v>97.025000000000034</c:v>
                </c:pt>
                <c:pt idx="97026">
                  <c:v>97.02600000000001</c:v>
                </c:pt>
                <c:pt idx="97027">
                  <c:v>97.027000000000044</c:v>
                </c:pt>
                <c:pt idx="97028">
                  <c:v>97.02800000000002</c:v>
                </c:pt>
                <c:pt idx="97029">
                  <c:v>97.028999999999996</c:v>
                </c:pt>
                <c:pt idx="97030">
                  <c:v>97.03000000000003</c:v>
                </c:pt>
                <c:pt idx="97031">
                  <c:v>97.031000000000006</c:v>
                </c:pt>
                <c:pt idx="97032">
                  <c:v>97.032000000000039</c:v>
                </c:pt>
                <c:pt idx="97033">
                  <c:v>97.033000000000015</c:v>
                </c:pt>
                <c:pt idx="97034">
                  <c:v>97.033999999999992</c:v>
                </c:pt>
                <c:pt idx="97035">
                  <c:v>97.035000000000025</c:v>
                </c:pt>
                <c:pt idx="97036">
                  <c:v>97.036000000000001</c:v>
                </c:pt>
                <c:pt idx="97037">
                  <c:v>97.037000000000035</c:v>
                </c:pt>
                <c:pt idx="97038">
                  <c:v>97.038000000000011</c:v>
                </c:pt>
                <c:pt idx="97039">
                  <c:v>97.039000000000044</c:v>
                </c:pt>
                <c:pt idx="97040">
                  <c:v>97.04000000000002</c:v>
                </c:pt>
                <c:pt idx="97041">
                  <c:v>97.040999999999997</c:v>
                </c:pt>
                <c:pt idx="97042">
                  <c:v>97.04200000000003</c:v>
                </c:pt>
                <c:pt idx="97043">
                  <c:v>97.043000000000006</c:v>
                </c:pt>
                <c:pt idx="97044">
                  <c:v>97.04400000000004</c:v>
                </c:pt>
                <c:pt idx="97045">
                  <c:v>97.045000000000016</c:v>
                </c:pt>
                <c:pt idx="97046">
                  <c:v>97.045999999999992</c:v>
                </c:pt>
                <c:pt idx="97047">
                  <c:v>97.047000000000025</c:v>
                </c:pt>
                <c:pt idx="97048">
                  <c:v>97.048000000000002</c:v>
                </c:pt>
                <c:pt idx="97049">
                  <c:v>97.049000000000035</c:v>
                </c:pt>
                <c:pt idx="97050">
                  <c:v>97.050000000000011</c:v>
                </c:pt>
                <c:pt idx="97051">
                  <c:v>97.051000000000045</c:v>
                </c:pt>
                <c:pt idx="97052">
                  <c:v>97.052000000000021</c:v>
                </c:pt>
                <c:pt idx="97053">
                  <c:v>97.052999999999997</c:v>
                </c:pt>
                <c:pt idx="97054">
                  <c:v>97.05400000000003</c:v>
                </c:pt>
                <c:pt idx="97055">
                  <c:v>97.055000000000007</c:v>
                </c:pt>
                <c:pt idx="97056">
                  <c:v>97.05600000000004</c:v>
                </c:pt>
                <c:pt idx="97057">
                  <c:v>97.057000000000016</c:v>
                </c:pt>
                <c:pt idx="97058">
                  <c:v>97.057999999999993</c:v>
                </c:pt>
                <c:pt idx="97059">
                  <c:v>97.059000000000026</c:v>
                </c:pt>
                <c:pt idx="97060">
                  <c:v>97.06</c:v>
                </c:pt>
                <c:pt idx="97061">
                  <c:v>97.061000000000035</c:v>
                </c:pt>
                <c:pt idx="97062">
                  <c:v>97.062000000000012</c:v>
                </c:pt>
                <c:pt idx="97063">
                  <c:v>97.063000000000045</c:v>
                </c:pt>
                <c:pt idx="97064">
                  <c:v>97.064000000000021</c:v>
                </c:pt>
                <c:pt idx="97065">
                  <c:v>97.064999999999998</c:v>
                </c:pt>
                <c:pt idx="97066">
                  <c:v>97.066000000000031</c:v>
                </c:pt>
                <c:pt idx="97067">
                  <c:v>97.067000000000007</c:v>
                </c:pt>
                <c:pt idx="97068">
                  <c:v>97.06800000000004</c:v>
                </c:pt>
                <c:pt idx="97069">
                  <c:v>97.069000000000017</c:v>
                </c:pt>
                <c:pt idx="97070">
                  <c:v>97.07</c:v>
                </c:pt>
                <c:pt idx="97071">
                  <c:v>97.071000000000026</c:v>
                </c:pt>
                <c:pt idx="97072">
                  <c:v>97.072000000000003</c:v>
                </c:pt>
                <c:pt idx="97073">
                  <c:v>97.073000000000036</c:v>
                </c:pt>
                <c:pt idx="97074">
                  <c:v>97.074000000000012</c:v>
                </c:pt>
                <c:pt idx="97075">
                  <c:v>97.075000000000045</c:v>
                </c:pt>
                <c:pt idx="97076">
                  <c:v>97.076000000000022</c:v>
                </c:pt>
                <c:pt idx="97077">
                  <c:v>97.076999999999998</c:v>
                </c:pt>
                <c:pt idx="97078">
                  <c:v>97.078000000000031</c:v>
                </c:pt>
                <c:pt idx="97079">
                  <c:v>97.079000000000008</c:v>
                </c:pt>
                <c:pt idx="97080">
                  <c:v>97.080000000000041</c:v>
                </c:pt>
                <c:pt idx="97081">
                  <c:v>97.081000000000017</c:v>
                </c:pt>
                <c:pt idx="97082">
                  <c:v>97.081999999999994</c:v>
                </c:pt>
                <c:pt idx="97083">
                  <c:v>97.083000000000027</c:v>
                </c:pt>
                <c:pt idx="97084">
                  <c:v>97.084000000000003</c:v>
                </c:pt>
                <c:pt idx="97085">
                  <c:v>97.085000000000036</c:v>
                </c:pt>
                <c:pt idx="97086">
                  <c:v>97.086000000000013</c:v>
                </c:pt>
                <c:pt idx="97087">
                  <c:v>97.087000000000046</c:v>
                </c:pt>
                <c:pt idx="97088">
                  <c:v>97.088000000000022</c:v>
                </c:pt>
                <c:pt idx="97089">
                  <c:v>97.088999999999999</c:v>
                </c:pt>
                <c:pt idx="97090">
                  <c:v>97.090000000000032</c:v>
                </c:pt>
                <c:pt idx="97091">
                  <c:v>97.091000000000008</c:v>
                </c:pt>
                <c:pt idx="97092">
                  <c:v>97.092000000000041</c:v>
                </c:pt>
                <c:pt idx="97093">
                  <c:v>97.093000000000018</c:v>
                </c:pt>
                <c:pt idx="97094">
                  <c:v>97.093999999999994</c:v>
                </c:pt>
                <c:pt idx="97095">
                  <c:v>97.095000000000027</c:v>
                </c:pt>
                <c:pt idx="97096">
                  <c:v>97.096000000000004</c:v>
                </c:pt>
                <c:pt idx="97097">
                  <c:v>97.097000000000037</c:v>
                </c:pt>
                <c:pt idx="97098">
                  <c:v>97.098000000000013</c:v>
                </c:pt>
                <c:pt idx="97099">
                  <c:v>97.099000000000046</c:v>
                </c:pt>
                <c:pt idx="97100">
                  <c:v>97.100000000000023</c:v>
                </c:pt>
                <c:pt idx="97101">
                  <c:v>97.100999999999999</c:v>
                </c:pt>
                <c:pt idx="97102">
                  <c:v>97.102000000000032</c:v>
                </c:pt>
                <c:pt idx="97103">
                  <c:v>97.103000000000009</c:v>
                </c:pt>
                <c:pt idx="97104">
                  <c:v>97.104000000000042</c:v>
                </c:pt>
                <c:pt idx="97105">
                  <c:v>97.105000000000018</c:v>
                </c:pt>
                <c:pt idx="97106">
                  <c:v>97.105999999999995</c:v>
                </c:pt>
                <c:pt idx="97107">
                  <c:v>97.107000000000028</c:v>
                </c:pt>
                <c:pt idx="97108">
                  <c:v>97.108000000000004</c:v>
                </c:pt>
                <c:pt idx="97109">
                  <c:v>97.109000000000037</c:v>
                </c:pt>
                <c:pt idx="97110">
                  <c:v>97.110000000000014</c:v>
                </c:pt>
                <c:pt idx="97111">
                  <c:v>97.11099999999999</c:v>
                </c:pt>
                <c:pt idx="97112">
                  <c:v>97.112000000000023</c:v>
                </c:pt>
                <c:pt idx="97113">
                  <c:v>97.113</c:v>
                </c:pt>
                <c:pt idx="97114">
                  <c:v>97.114000000000033</c:v>
                </c:pt>
                <c:pt idx="97115">
                  <c:v>97.115000000000009</c:v>
                </c:pt>
                <c:pt idx="97116">
                  <c:v>97.116000000000042</c:v>
                </c:pt>
                <c:pt idx="97117">
                  <c:v>97.117000000000019</c:v>
                </c:pt>
                <c:pt idx="97118">
                  <c:v>97.117999999999995</c:v>
                </c:pt>
                <c:pt idx="97119">
                  <c:v>97.119000000000028</c:v>
                </c:pt>
                <c:pt idx="97120">
                  <c:v>97.12</c:v>
                </c:pt>
                <c:pt idx="97121">
                  <c:v>97.121000000000038</c:v>
                </c:pt>
                <c:pt idx="97122">
                  <c:v>97.122000000000014</c:v>
                </c:pt>
                <c:pt idx="97123">
                  <c:v>97.12299999999999</c:v>
                </c:pt>
                <c:pt idx="97124">
                  <c:v>97.124000000000024</c:v>
                </c:pt>
                <c:pt idx="97125">
                  <c:v>97.125</c:v>
                </c:pt>
                <c:pt idx="97126">
                  <c:v>97.126000000000033</c:v>
                </c:pt>
                <c:pt idx="97127">
                  <c:v>97.12700000000001</c:v>
                </c:pt>
                <c:pt idx="97128">
                  <c:v>97.128000000000043</c:v>
                </c:pt>
                <c:pt idx="97129">
                  <c:v>97.129000000000019</c:v>
                </c:pt>
                <c:pt idx="97130">
                  <c:v>97.13</c:v>
                </c:pt>
                <c:pt idx="97131">
                  <c:v>97.131000000000029</c:v>
                </c:pt>
                <c:pt idx="97132">
                  <c:v>97.132000000000005</c:v>
                </c:pt>
                <c:pt idx="97133">
                  <c:v>97.133000000000038</c:v>
                </c:pt>
                <c:pt idx="97134">
                  <c:v>97.134000000000015</c:v>
                </c:pt>
                <c:pt idx="97135">
                  <c:v>97.134999999999991</c:v>
                </c:pt>
                <c:pt idx="97136">
                  <c:v>97.136000000000024</c:v>
                </c:pt>
                <c:pt idx="97137">
                  <c:v>97.137</c:v>
                </c:pt>
                <c:pt idx="97138">
                  <c:v>97.138000000000034</c:v>
                </c:pt>
                <c:pt idx="97139">
                  <c:v>97.13900000000001</c:v>
                </c:pt>
                <c:pt idx="97140">
                  <c:v>97.140000000000043</c:v>
                </c:pt>
                <c:pt idx="97141">
                  <c:v>97.14100000000002</c:v>
                </c:pt>
                <c:pt idx="97142">
                  <c:v>97.141999999999996</c:v>
                </c:pt>
                <c:pt idx="97143">
                  <c:v>97.143000000000029</c:v>
                </c:pt>
                <c:pt idx="97144">
                  <c:v>97.144000000000005</c:v>
                </c:pt>
                <c:pt idx="97145">
                  <c:v>97.145000000000039</c:v>
                </c:pt>
                <c:pt idx="97146">
                  <c:v>97.146000000000015</c:v>
                </c:pt>
                <c:pt idx="97147">
                  <c:v>97.146999999999991</c:v>
                </c:pt>
                <c:pt idx="97148">
                  <c:v>97.148000000000025</c:v>
                </c:pt>
                <c:pt idx="97149">
                  <c:v>97.149000000000001</c:v>
                </c:pt>
                <c:pt idx="97150">
                  <c:v>97.150000000000034</c:v>
                </c:pt>
                <c:pt idx="97151">
                  <c:v>97.15100000000001</c:v>
                </c:pt>
                <c:pt idx="97152">
                  <c:v>97.152000000000044</c:v>
                </c:pt>
                <c:pt idx="97153">
                  <c:v>97.15300000000002</c:v>
                </c:pt>
                <c:pt idx="97154">
                  <c:v>97.153999999999996</c:v>
                </c:pt>
                <c:pt idx="97155">
                  <c:v>97.15500000000003</c:v>
                </c:pt>
                <c:pt idx="97156">
                  <c:v>97.156000000000006</c:v>
                </c:pt>
                <c:pt idx="97157">
                  <c:v>97.157000000000039</c:v>
                </c:pt>
                <c:pt idx="97158">
                  <c:v>97.158000000000015</c:v>
                </c:pt>
                <c:pt idx="97159">
                  <c:v>97.158999999999992</c:v>
                </c:pt>
                <c:pt idx="97160">
                  <c:v>97.160000000000025</c:v>
                </c:pt>
                <c:pt idx="97161">
                  <c:v>97.161000000000001</c:v>
                </c:pt>
                <c:pt idx="97162">
                  <c:v>97.162000000000035</c:v>
                </c:pt>
                <c:pt idx="97163">
                  <c:v>97.163000000000011</c:v>
                </c:pt>
                <c:pt idx="97164">
                  <c:v>97.164000000000044</c:v>
                </c:pt>
                <c:pt idx="97165">
                  <c:v>97.16500000000002</c:v>
                </c:pt>
                <c:pt idx="97166">
                  <c:v>97.165999999999997</c:v>
                </c:pt>
                <c:pt idx="97167">
                  <c:v>97.16700000000003</c:v>
                </c:pt>
                <c:pt idx="97168">
                  <c:v>97.168000000000006</c:v>
                </c:pt>
                <c:pt idx="97169">
                  <c:v>97.16900000000004</c:v>
                </c:pt>
                <c:pt idx="97170">
                  <c:v>97.170000000000016</c:v>
                </c:pt>
                <c:pt idx="97171">
                  <c:v>97.170999999999992</c:v>
                </c:pt>
                <c:pt idx="97172">
                  <c:v>97.172000000000025</c:v>
                </c:pt>
                <c:pt idx="97173">
                  <c:v>97.173000000000002</c:v>
                </c:pt>
                <c:pt idx="97174">
                  <c:v>97.174000000000035</c:v>
                </c:pt>
                <c:pt idx="97175">
                  <c:v>97.175000000000011</c:v>
                </c:pt>
                <c:pt idx="97176">
                  <c:v>97.176000000000045</c:v>
                </c:pt>
                <c:pt idx="97177">
                  <c:v>97.177000000000021</c:v>
                </c:pt>
                <c:pt idx="97178">
                  <c:v>97.177999999999997</c:v>
                </c:pt>
                <c:pt idx="97179">
                  <c:v>97.17900000000003</c:v>
                </c:pt>
                <c:pt idx="97180">
                  <c:v>97.18</c:v>
                </c:pt>
                <c:pt idx="97181">
                  <c:v>97.18100000000004</c:v>
                </c:pt>
                <c:pt idx="97182">
                  <c:v>97.182000000000016</c:v>
                </c:pt>
                <c:pt idx="97183">
                  <c:v>97.182999999999993</c:v>
                </c:pt>
                <c:pt idx="97184">
                  <c:v>97.184000000000026</c:v>
                </c:pt>
                <c:pt idx="97185">
                  <c:v>97.185000000000002</c:v>
                </c:pt>
                <c:pt idx="97186">
                  <c:v>97.186000000000035</c:v>
                </c:pt>
                <c:pt idx="97187">
                  <c:v>97.187000000000012</c:v>
                </c:pt>
                <c:pt idx="97188">
                  <c:v>97.188000000000045</c:v>
                </c:pt>
                <c:pt idx="97189">
                  <c:v>97.189000000000021</c:v>
                </c:pt>
                <c:pt idx="97190">
                  <c:v>97.19</c:v>
                </c:pt>
                <c:pt idx="97191">
                  <c:v>97.191000000000031</c:v>
                </c:pt>
                <c:pt idx="97192">
                  <c:v>97.192000000000007</c:v>
                </c:pt>
                <c:pt idx="97193">
                  <c:v>97.19300000000004</c:v>
                </c:pt>
                <c:pt idx="97194">
                  <c:v>97.194000000000017</c:v>
                </c:pt>
                <c:pt idx="97195">
                  <c:v>97.194999999999993</c:v>
                </c:pt>
                <c:pt idx="97196">
                  <c:v>97.196000000000026</c:v>
                </c:pt>
                <c:pt idx="97197">
                  <c:v>97.197000000000003</c:v>
                </c:pt>
                <c:pt idx="97198">
                  <c:v>97.198000000000036</c:v>
                </c:pt>
                <c:pt idx="97199">
                  <c:v>97.199000000000012</c:v>
                </c:pt>
                <c:pt idx="97200">
                  <c:v>97.200000000000045</c:v>
                </c:pt>
                <c:pt idx="97201">
                  <c:v>97.201000000000022</c:v>
                </c:pt>
                <c:pt idx="97202">
                  <c:v>97.201999999999998</c:v>
                </c:pt>
                <c:pt idx="97203">
                  <c:v>97.203000000000031</c:v>
                </c:pt>
                <c:pt idx="97204">
                  <c:v>97.204000000000008</c:v>
                </c:pt>
                <c:pt idx="97205">
                  <c:v>97.205000000000041</c:v>
                </c:pt>
                <c:pt idx="97206">
                  <c:v>97.206000000000017</c:v>
                </c:pt>
                <c:pt idx="97207">
                  <c:v>97.206999999999994</c:v>
                </c:pt>
                <c:pt idx="97208">
                  <c:v>97.208000000000027</c:v>
                </c:pt>
                <c:pt idx="97209">
                  <c:v>97.209000000000003</c:v>
                </c:pt>
                <c:pt idx="97210">
                  <c:v>97.210000000000036</c:v>
                </c:pt>
                <c:pt idx="97211">
                  <c:v>97.211000000000013</c:v>
                </c:pt>
                <c:pt idx="97212">
                  <c:v>97.212000000000046</c:v>
                </c:pt>
                <c:pt idx="97213">
                  <c:v>97.213000000000022</c:v>
                </c:pt>
                <c:pt idx="97214">
                  <c:v>97.213999999999999</c:v>
                </c:pt>
                <c:pt idx="97215">
                  <c:v>97.215000000000032</c:v>
                </c:pt>
                <c:pt idx="97216">
                  <c:v>97.216000000000008</c:v>
                </c:pt>
                <c:pt idx="97217">
                  <c:v>97.217000000000041</c:v>
                </c:pt>
                <c:pt idx="97218">
                  <c:v>97.218000000000018</c:v>
                </c:pt>
                <c:pt idx="97219">
                  <c:v>97.218999999999994</c:v>
                </c:pt>
                <c:pt idx="97220">
                  <c:v>97.220000000000027</c:v>
                </c:pt>
                <c:pt idx="97221">
                  <c:v>97.221000000000004</c:v>
                </c:pt>
                <c:pt idx="97222">
                  <c:v>97.222000000000037</c:v>
                </c:pt>
                <c:pt idx="97223">
                  <c:v>97.223000000000013</c:v>
                </c:pt>
                <c:pt idx="97224">
                  <c:v>97.224000000000046</c:v>
                </c:pt>
                <c:pt idx="97225">
                  <c:v>97.225000000000023</c:v>
                </c:pt>
                <c:pt idx="97226">
                  <c:v>97.225999999999999</c:v>
                </c:pt>
                <c:pt idx="97227">
                  <c:v>97.227000000000032</c:v>
                </c:pt>
                <c:pt idx="97228">
                  <c:v>97.228000000000009</c:v>
                </c:pt>
                <c:pt idx="97229">
                  <c:v>97.229000000000042</c:v>
                </c:pt>
                <c:pt idx="97230">
                  <c:v>97.230000000000018</c:v>
                </c:pt>
                <c:pt idx="97231">
                  <c:v>97.230999999999995</c:v>
                </c:pt>
                <c:pt idx="97232">
                  <c:v>97.232000000000028</c:v>
                </c:pt>
                <c:pt idx="97233">
                  <c:v>97.233000000000004</c:v>
                </c:pt>
                <c:pt idx="97234">
                  <c:v>97.234000000000037</c:v>
                </c:pt>
                <c:pt idx="97235">
                  <c:v>97.235000000000014</c:v>
                </c:pt>
                <c:pt idx="97236">
                  <c:v>97.23599999999999</c:v>
                </c:pt>
                <c:pt idx="97237">
                  <c:v>97.237000000000023</c:v>
                </c:pt>
                <c:pt idx="97238">
                  <c:v>97.238</c:v>
                </c:pt>
                <c:pt idx="97239">
                  <c:v>97.239000000000033</c:v>
                </c:pt>
                <c:pt idx="97240">
                  <c:v>97.240000000000009</c:v>
                </c:pt>
                <c:pt idx="97241">
                  <c:v>97.241000000000042</c:v>
                </c:pt>
                <c:pt idx="97242">
                  <c:v>97.242000000000019</c:v>
                </c:pt>
                <c:pt idx="97243">
                  <c:v>97.242999999999995</c:v>
                </c:pt>
                <c:pt idx="97244">
                  <c:v>97.244000000000028</c:v>
                </c:pt>
                <c:pt idx="97245">
                  <c:v>97.245000000000005</c:v>
                </c:pt>
                <c:pt idx="97246">
                  <c:v>97.246000000000038</c:v>
                </c:pt>
                <c:pt idx="97247">
                  <c:v>97.247000000000014</c:v>
                </c:pt>
                <c:pt idx="97248">
                  <c:v>97.24799999999999</c:v>
                </c:pt>
                <c:pt idx="97249">
                  <c:v>97.249000000000024</c:v>
                </c:pt>
                <c:pt idx="97250">
                  <c:v>97.25</c:v>
                </c:pt>
                <c:pt idx="97251">
                  <c:v>97.251000000000033</c:v>
                </c:pt>
                <c:pt idx="97252">
                  <c:v>97.25200000000001</c:v>
                </c:pt>
                <c:pt idx="97253">
                  <c:v>97.253000000000043</c:v>
                </c:pt>
                <c:pt idx="97254">
                  <c:v>97.254000000000019</c:v>
                </c:pt>
                <c:pt idx="97255">
                  <c:v>97.254999999999995</c:v>
                </c:pt>
                <c:pt idx="97256">
                  <c:v>97.256000000000029</c:v>
                </c:pt>
                <c:pt idx="97257">
                  <c:v>97.257000000000005</c:v>
                </c:pt>
                <c:pt idx="97258">
                  <c:v>97.258000000000038</c:v>
                </c:pt>
                <c:pt idx="97259">
                  <c:v>97.259000000000015</c:v>
                </c:pt>
                <c:pt idx="97260">
                  <c:v>97.259999999999991</c:v>
                </c:pt>
                <c:pt idx="97261">
                  <c:v>97.261000000000024</c:v>
                </c:pt>
                <c:pt idx="97262">
                  <c:v>97.262</c:v>
                </c:pt>
                <c:pt idx="97263">
                  <c:v>97.263000000000034</c:v>
                </c:pt>
                <c:pt idx="97264">
                  <c:v>97.26400000000001</c:v>
                </c:pt>
                <c:pt idx="97265">
                  <c:v>97.265000000000043</c:v>
                </c:pt>
                <c:pt idx="97266">
                  <c:v>97.26600000000002</c:v>
                </c:pt>
                <c:pt idx="97267">
                  <c:v>97.266999999999996</c:v>
                </c:pt>
                <c:pt idx="97268">
                  <c:v>97.268000000000029</c:v>
                </c:pt>
                <c:pt idx="97269">
                  <c:v>97.269000000000005</c:v>
                </c:pt>
                <c:pt idx="97270">
                  <c:v>97.270000000000039</c:v>
                </c:pt>
                <c:pt idx="97271">
                  <c:v>97.271000000000015</c:v>
                </c:pt>
                <c:pt idx="97272">
                  <c:v>97.271999999999991</c:v>
                </c:pt>
                <c:pt idx="97273">
                  <c:v>97.273000000000025</c:v>
                </c:pt>
                <c:pt idx="97274">
                  <c:v>97.274000000000001</c:v>
                </c:pt>
                <c:pt idx="97275">
                  <c:v>97.275000000000034</c:v>
                </c:pt>
                <c:pt idx="97276">
                  <c:v>97.27600000000001</c:v>
                </c:pt>
                <c:pt idx="97277">
                  <c:v>97.277000000000044</c:v>
                </c:pt>
                <c:pt idx="97278">
                  <c:v>97.27800000000002</c:v>
                </c:pt>
                <c:pt idx="97279">
                  <c:v>97.278999999999996</c:v>
                </c:pt>
                <c:pt idx="97280">
                  <c:v>97.28000000000003</c:v>
                </c:pt>
                <c:pt idx="97281">
                  <c:v>97.281000000000006</c:v>
                </c:pt>
                <c:pt idx="97282">
                  <c:v>97.282000000000039</c:v>
                </c:pt>
                <c:pt idx="97283">
                  <c:v>97.283000000000015</c:v>
                </c:pt>
                <c:pt idx="97284">
                  <c:v>97.283999999999992</c:v>
                </c:pt>
                <c:pt idx="97285">
                  <c:v>97.285000000000025</c:v>
                </c:pt>
                <c:pt idx="97286">
                  <c:v>97.286000000000001</c:v>
                </c:pt>
                <c:pt idx="97287">
                  <c:v>97.287000000000035</c:v>
                </c:pt>
                <c:pt idx="97288">
                  <c:v>97.288000000000011</c:v>
                </c:pt>
                <c:pt idx="97289">
                  <c:v>97.289000000000044</c:v>
                </c:pt>
                <c:pt idx="97290">
                  <c:v>97.29000000000002</c:v>
                </c:pt>
                <c:pt idx="97291">
                  <c:v>97.290999999999997</c:v>
                </c:pt>
                <c:pt idx="97292">
                  <c:v>97.29200000000003</c:v>
                </c:pt>
                <c:pt idx="97293">
                  <c:v>97.293000000000006</c:v>
                </c:pt>
                <c:pt idx="97294">
                  <c:v>97.29400000000004</c:v>
                </c:pt>
                <c:pt idx="97295">
                  <c:v>97.295000000000016</c:v>
                </c:pt>
                <c:pt idx="97296">
                  <c:v>97.295999999999992</c:v>
                </c:pt>
                <c:pt idx="97297">
                  <c:v>97.297000000000025</c:v>
                </c:pt>
                <c:pt idx="97298">
                  <c:v>97.298000000000002</c:v>
                </c:pt>
                <c:pt idx="97299">
                  <c:v>97.299000000000035</c:v>
                </c:pt>
                <c:pt idx="97300">
                  <c:v>97.300000000000011</c:v>
                </c:pt>
                <c:pt idx="97301">
                  <c:v>97.301000000000045</c:v>
                </c:pt>
                <c:pt idx="97302">
                  <c:v>97.302000000000021</c:v>
                </c:pt>
                <c:pt idx="97303">
                  <c:v>97.302999999999997</c:v>
                </c:pt>
                <c:pt idx="97304">
                  <c:v>97.30400000000003</c:v>
                </c:pt>
                <c:pt idx="97305">
                  <c:v>97.305000000000007</c:v>
                </c:pt>
                <c:pt idx="97306">
                  <c:v>97.30600000000004</c:v>
                </c:pt>
                <c:pt idx="97307">
                  <c:v>97.307000000000016</c:v>
                </c:pt>
                <c:pt idx="97308">
                  <c:v>97.307999999999993</c:v>
                </c:pt>
                <c:pt idx="97309">
                  <c:v>97.309000000000026</c:v>
                </c:pt>
                <c:pt idx="97310">
                  <c:v>97.31</c:v>
                </c:pt>
                <c:pt idx="97311">
                  <c:v>97.311000000000035</c:v>
                </c:pt>
                <c:pt idx="97312">
                  <c:v>97.312000000000012</c:v>
                </c:pt>
                <c:pt idx="97313">
                  <c:v>97.313000000000045</c:v>
                </c:pt>
                <c:pt idx="97314">
                  <c:v>97.314000000000021</c:v>
                </c:pt>
                <c:pt idx="97315">
                  <c:v>97.314999999999998</c:v>
                </c:pt>
                <c:pt idx="97316">
                  <c:v>97.316000000000031</c:v>
                </c:pt>
                <c:pt idx="97317">
                  <c:v>97.317000000000007</c:v>
                </c:pt>
                <c:pt idx="97318">
                  <c:v>97.31800000000004</c:v>
                </c:pt>
                <c:pt idx="97319">
                  <c:v>97.319000000000017</c:v>
                </c:pt>
                <c:pt idx="97320">
                  <c:v>97.32</c:v>
                </c:pt>
                <c:pt idx="97321">
                  <c:v>97.321000000000026</c:v>
                </c:pt>
                <c:pt idx="97322">
                  <c:v>97.322000000000003</c:v>
                </c:pt>
                <c:pt idx="97323">
                  <c:v>97.323000000000036</c:v>
                </c:pt>
                <c:pt idx="97324">
                  <c:v>97.324000000000012</c:v>
                </c:pt>
                <c:pt idx="97325">
                  <c:v>97.325000000000045</c:v>
                </c:pt>
                <c:pt idx="97326">
                  <c:v>97.326000000000022</c:v>
                </c:pt>
                <c:pt idx="97327">
                  <c:v>97.326999999999998</c:v>
                </c:pt>
                <c:pt idx="97328">
                  <c:v>97.328000000000031</c:v>
                </c:pt>
                <c:pt idx="97329">
                  <c:v>97.329000000000008</c:v>
                </c:pt>
                <c:pt idx="97330">
                  <c:v>97.330000000000041</c:v>
                </c:pt>
                <c:pt idx="97331">
                  <c:v>97.331000000000017</c:v>
                </c:pt>
                <c:pt idx="97332">
                  <c:v>97.331999999999994</c:v>
                </c:pt>
                <c:pt idx="97333">
                  <c:v>97.333000000000027</c:v>
                </c:pt>
                <c:pt idx="97334">
                  <c:v>97.334000000000003</c:v>
                </c:pt>
                <c:pt idx="97335">
                  <c:v>97.335000000000036</c:v>
                </c:pt>
                <c:pt idx="97336">
                  <c:v>97.336000000000013</c:v>
                </c:pt>
                <c:pt idx="97337">
                  <c:v>97.337000000000046</c:v>
                </c:pt>
                <c:pt idx="97338">
                  <c:v>97.338000000000022</c:v>
                </c:pt>
                <c:pt idx="97339">
                  <c:v>97.338999999999999</c:v>
                </c:pt>
                <c:pt idx="97340">
                  <c:v>97.340000000000032</c:v>
                </c:pt>
                <c:pt idx="97341">
                  <c:v>97.341000000000008</c:v>
                </c:pt>
                <c:pt idx="97342">
                  <c:v>97.342000000000041</c:v>
                </c:pt>
                <c:pt idx="97343">
                  <c:v>97.343000000000018</c:v>
                </c:pt>
                <c:pt idx="97344">
                  <c:v>97.343999999999994</c:v>
                </c:pt>
                <c:pt idx="97345">
                  <c:v>97.345000000000027</c:v>
                </c:pt>
                <c:pt idx="97346">
                  <c:v>97.346000000000004</c:v>
                </c:pt>
                <c:pt idx="97347">
                  <c:v>97.347000000000037</c:v>
                </c:pt>
                <c:pt idx="97348">
                  <c:v>97.348000000000013</c:v>
                </c:pt>
                <c:pt idx="97349">
                  <c:v>97.349000000000046</c:v>
                </c:pt>
                <c:pt idx="97350">
                  <c:v>97.350000000000023</c:v>
                </c:pt>
                <c:pt idx="97351">
                  <c:v>97.350999999999999</c:v>
                </c:pt>
                <c:pt idx="97352">
                  <c:v>97.352000000000032</c:v>
                </c:pt>
                <c:pt idx="97353">
                  <c:v>97.353000000000009</c:v>
                </c:pt>
                <c:pt idx="97354">
                  <c:v>97.354000000000042</c:v>
                </c:pt>
                <c:pt idx="97355">
                  <c:v>97.355000000000018</c:v>
                </c:pt>
                <c:pt idx="97356">
                  <c:v>97.355999999999995</c:v>
                </c:pt>
                <c:pt idx="97357">
                  <c:v>97.357000000000028</c:v>
                </c:pt>
                <c:pt idx="97358">
                  <c:v>97.358000000000004</c:v>
                </c:pt>
                <c:pt idx="97359">
                  <c:v>97.359000000000037</c:v>
                </c:pt>
                <c:pt idx="97360">
                  <c:v>97.360000000000014</c:v>
                </c:pt>
                <c:pt idx="97361">
                  <c:v>97.36099999999999</c:v>
                </c:pt>
                <c:pt idx="97362">
                  <c:v>97.362000000000023</c:v>
                </c:pt>
                <c:pt idx="97363">
                  <c:v>97.363</c:v>
                </c:pt>
                <c:pt idx="97364">
                  <c:v>97.364000000000033</c:v>
                </c:pt>
                <c:pt idx="97365">
                  <c:v>97.365000000000009</c:v>
                </c:pt>
                <c:pt idx="97366">
                  <c:v>97.366000000000042</c:v>
                </c:pt>
                <c:pt idx="97367">
                  <c:v>97.367000000000019</c:v>
                </c:pt>
                <c:pt idx="97368">
                  <c:v>97.367999999999995</c:v>
                </c:pt>
                <c:pt idx="97369">
                  <c:v>97.369000000000028</c:v>
                </c:pt>
                <c:pt idx="97370">
                  <c:v>97.37</c:v>
                </c:pt>
                <c:pt idx="97371">
                  <c:v>97.371000000000038</c:v>
                </c:pt>
                <c:pt idx="97372">
                  <c:v>97.372000000000014</c:v>
                </c:pt>
                <c:pt idx="97373">
                  <c:v>97.37299999999999</c:v>
                </c:pt>
                <c:pt idx="97374">
                  <c:v>97.374000000000024</c:v>
                </c:pt>
                <c:pt idx="97375">
                  <c:v>97.375</c:v>
                </c:pt>
                <c:pt idx="97376">
                  <c:v>97.376000000000033</c:v>
                </c:pt>
                <c:pt idx="97377">
                  <c:v>97.37700000000001</c:v>
                </c:pt>
                <c:pt idx="97378">
                  <c:v>97.378000000000043</c:v>
                </c:pt>
                <c:pt idx="97379">
                  <c:v>97.379000000000019</c:v>
                </c:pt>
                <c:pt idx="97380">
                  <c:v>97.38</c:v>
                </c:pt>
                <c:pt idx="97381">
                  <c:v>97.381000000000029</c:v>
                </c:pt>
                <c:pt idx="97382">
                  <c:v>97.382000000000005</c:v>
                </c:pt>
                <c:pt idx="97383">
                  <c:v>97.383000000000038</c:v>
                </c:pt>
                <c:pt idx="97384">
                  <c:v>97.384000000000015</c:v>
                </c:pt>
                <c:pt idx="97385">
                  <c:v>97.384999999999991</c:v>
                </c:pt>
                <c:pt idx="97386">
                  <c:v>97.386000000000024</c:v>
                </c:pt>
                <c:pt idx="97387">
                  <c:v>97.387</c:v>
                </c:pt>
                <c:pt idx="97388">
                  <c:v>97.388000000000034</c:v>
                </c:pt>
                <c:pt idx="97389">
                  <c:v>97.38900000000001</c:v>
                </c:pt>
                <c:pt idx="97390">
                  <c:v>97.390000000000043</c:v>
                </c:pt>
                <c:pt idx="97391">
                  <c:v>97.39100000000002</c:v>
                </c:pt>
                <c:pt idx="97392">
                  <c:v>97.391999999999996</c:v>
                </c:pt>
                <c:pt idx="97393">
                  <c:v>97.393000000000029</c:v>
                </c:pt>
                <c:pt idx="97394">
                  <c:v>97.394000000000005</c:v>
                </c:pt>
                <c:pt idx="97395">
                  <c:v>97.395000000000039</c:v>
                </c:pt>
                <c:pt idx="97396">
                  <c:v>97.396000000000015</c:v>
                </c:pt>
                <c:pt idx="97397">
                  <c:v>97.396999999999991</c:v>
                </c:pt>
                <c:pt idx="97398">
                  <c:v>97.398000000000025</c:v>
                </c:pt>
                <c:pt idx="97399">
                  <c:v>97.399000000000001</c:v>
                </c:pt>
                <c:pt idx="97400">
                  <c:v>97.400000000000034</c:v>
                </c:pt>
                <c:pt idx="97401">
                  <c:v>97.40100000000001</c:v>
                </c:pt>
                <c:pt idx="97402">
                  <c:v>97.402000000000044</c:v>
                </c:pt>
                <c:pt idx="97403">
                  <c:v>97.40300000000002</c:v>
                </c:pt>
                <c:pt idx="97404">
                  <c:v>97.403999999999996</c:v>
                </c:pt>
                <c:pt idx="97405">
                  <c:v>97.40500000000003</c:v>
                </c:pt>
                <c:pt idx="97406">
                  <c:v>97.406000000000006</c:v>
                </c:pt>
                <c:pt idx="97407">
                  <c:v>97.407000000000039</c:v>
                </c:pt>
                <c:pt idx="97408">
                  <c:v>97.408000000000015</c:v>
                </c:pt>
                <c:pt idx="97409">
                  <c:v>97.408999999999992</c:v>
                </c:pt>
                <c:pt idx="97410">
                  <c:v>97.410000000000025</c:v>
                </c:pt>
                <c:pt idx="97411">
                  <c:v>97.411000000000001</c:v>
                </c:pt>
                <c:pt idx="97412">
                  <c:v>97.412000000000035</c:v>
                </c:pt>
                <c:pt idx="97413">
                  <c:v>97.413000000000011</c:v>
                </c:pt>
                <c:pt idx="97414">
                  <c:v>97.414000000000044</c:v>
                </c:pt>
                <c:pt idx="97415">
                  <c:v>97.41500000000002</c:v>
                </c:pt>
                <c:pt idx="97416">
                  <c:v>97.415999999999997</c:v>
                </c:pt>
                <c:pt idx="97417">
                  <c:v>97.41700000000003</c:v>
                </c:pt>
                <c:pt idx="97418">
                  <c:v>97.418000000000006</c:v>
                </c:pt>
                <c:pt idx="97419">
                  <c:v>97.41900000000004</c:v>
                </c:pt>
                <c:pt idx="97420">
                  <c:v>97.420000000000016</c:v>
                </c:pt>
                <c:pt idx="97421">
                  <c:v>97.420999999999992</c:v>
                </c:pt>
                <c:pt idx="97422">
                  <c:v>97.422000000000025</c:v>
                </c:pt>
                <c:pt idx="97423">
                  <c:v>97.423000000000002</c:v>
                </c:pt>
                <c:pt idx="97424">
                  <c:v>97.424000000000035</c:v>
                </c:pt>
                <c:pt idx="97425">
                  <c:v>97.425000000000011</c:v>
                </c:pt>
                <c:pt idx="97426">
                  <c:v>97.426000000000045</c:v>
                </c:pt>
                <c:pt idx="97427">
                  <c:v>97.427000000000021</c:v>
                </c:pt>
                <c:pt idx="97428">
                  <c:v>97.427999999999997</c:v>
                </c:pt>
                <c:pt idx="97429">
                  <c:v>97.42900000000003</c:v>
                </c:pt>
                <c:pt idx="97430">
                  <c:v>97.43</c:v>
                </c:pt>
                <c:pt idx="97431">
                  <c:v>97.43100000000004</c:v>
                </c:pt>
                <c:pt idx="97432">
                  <c:v>97.432000000000016</c:v>
                </c:pt>
                <c:pt idx="97433">
                  <c:v>97.432999999999993</c:v>
                </c:pt>
                <c:pt idx="97434">
                  <c:v>97.434000000000026</c:v>
                </c:pt>
                <c:pt idx="97435">
                  <c:v>97.435000000000002</c:v>
                </c:pt>
                <c:pt idx="97436">
                  <c:v>97.436000000000035</c:v>
                </c:pt>
                <c:pt idx="97437">
                  <c:v>97.437000000000012</c:v>
                </c:pt>
                <c:pt idx="97438">
                  <c:v>97.438000000000045</c:v>
                </c:pt>
                <c:pt idx="97439">
                  <c:v>97.439000000000021</c:v>
                </c:pt>
                <c:pt idx="97440">
                  <c:v>97.44</c:v>
                </c:pt>
                <c:pt idx="97441">
                  <c:v>97.441000000000031</c:v>
                </c:pt>
                <c:pt idx="97442">
                  <c:v>97.442000000000007</c:v>
                </c:pt>
                <c:pt idx="97443">
                  <c:v>97.44300000000004</c:v>
                </c:pt>
                <c:pt idx="97444">
                  <c:v>97.444000000000017</c:v>
                </c:pt>
                <c:pt idx="97445">
                  <c:v>97.444999999999993</c:v>
                </c:pt>
                <c:pt idx="97446">
                  <c:v>97.446000000000026</c:v>
                </c:pt>
                <c:pt idx="97447">
                  <c:v>97.447000000000003</c:v>
                </c:pt>
                <c:pt idx="97448">
                  <c:v>97.448000000000036</c:v>
                </c:pt>
                <c:pt idx="97449">
                  <c:v>97.449000000000012</c:v>
                </c:pt>
                <c:pt idx="97450">
                  <c:v>97.450000000000045</c:v>
                </c:pt>
                <c:pt idx="97451">
                  <c:v>97.451000000000022</c:v>
                </c:pt>
                <c:pt idx="97452">
                  <c:v>97.451999999999998</c:v>
                </c:pt>
                <c:pt idx="97453">
                  <c:v>97.453000000000031</c:v>
                </c:pt>
                <c:pt idx="97454">
                  <c:v>97.454000000000008</c:v>
                </c:pt>
                <c:pt idx="97455">
                  <c:v>97.455000000000041</c:v>
                </c:pt>
                <c:pt idx="97456">
                  <c:v>97.456000000000017</c:v>
                </c:pt>
                <c:pt idx="97457">
                  <c:v>97.456999999999994</c:v>
                </c:pt>
                <c:pt idx="97458">
                  <c:v>97.458000000000027</c:v>
                </c:pt>
                <c:pt idx="97459">
                  <c:v>97.459000000000003</c:v>
                </c:pt>
                <c:pt idx="97460">
                  <c:v>97.460000000000036</c:v>
                </c:pt>
                <c:pt idx="97461">
                  <c:v>97.461000000000013</c:v>
                </c:pt>
                <c:pt idx="97462">
                  <c:v>97.462000000000046</c:v>
                </c:pt>
                <c:pt idx="97463">
                  <c:v>97.463000000000022</c:v>
                </c:pt>
                <c:pt idx="97464">
                  <c:v>97.463999999999999</c:v>
                </c:pt>
                <c:pt idx="97465">
                  <c:v>97.465000000000032</c:v>
                </c:pt>
                <c:pt idx="97466">
                  <c:v>97.466000000000008</c:v>
                </c:pt>
                <c:pt idx="97467">
                  <c:v>97.467000000000041</c:v>
                </c:pt>
                <c:pt idx="97468">
                  <c:v>97.468000000000018</c:v>
                </c:pt>
                <c:pt idx="97469">
                  <c:v>97.468999999999994</c:v>
                </c:pt>
                <c:pt idx="97470">
                  <c:v>97.470000000000027</c:v>
                </c:pt>
                <c:pt idx="97471">
                  <c:v>97.471000000000004</c:v>
                </c:pt>
                <c:pt idx="97472">
                  <c:v>97.472000000000037</c:v>
                </c:pt>
                <c:pt idx="97473">
                  <c:v>97.473000000000013</c:v>
                </c:pt>
                <c:pt idx="97474">
                  <c:v>97.474000000000046</c:v>
                </c:pt>
                <c:pt idx="97475">
                  <c:v>97.475000000000023</c:v>
                </c:pt>
                <c:pt idx="97476">
                  <c:v>97.475999999999999</c:v>
                </c:pt>
                <c:pt idx="97477">
                  <c:v>97.477000000000032</c:v>
                </c:pt>
                <c:pt idx="97478">
                  <c:v>97.478000000000009</c:v>
                </c:pt>
                <c:pt idx="97479">
                  <c:v>97.479000000000042</c:v>
                </c:pt>
                <c:pt idx="97480">
                  <c:v>97.480000000000018</c:v>
                </c:pt>
                <c:pt idx="97481">
                  <c:v>97.480999999999995</c:v>
                </c:pt>
                <c:pt idx="97482">
                  <c:v>97.482000000000028</c:v>
                </c:pt>
                <c:pt idx="97483">
                  <c:v>97.483000000000004</c:v>
                </c:pt>
                <c:pt idx="97484">
                  <c:v>97.484000000000037</c:v>
                </c:pt>
                <c:pt idx="97485">
                  <c:v>97.485000000000014</c:v>
                </c:pt>
                <c:pt idx="97486">
                  <c:v>97.48599999999999</c:v>
                </c:pt>
                <c:pt idx="97487">
                  <c:v>97.487000000000023</c:v>
                </c:pt>
                <c:pt idx="97488">
                  <c:v>97.488</c:v>
                </c:pt>
                <c:pt idx="97489">
                  <c:v>97.489000000000033</c:v>
                </c:pt>
                <c:pt idx="97490">
                  <c:v>97.490000000000009</c:v>
                </c:pt>
                <c:pt idx="97491">
                  <c:v>97.491000000000042</c:v>
                </c:pt>
                <c:pt idx="97492">
                  <c:v>97.492000000000019</c:v>
                </c:pt>
                <c:pt idx="97493">
                  <c:v>97.492999999999995</c:v>
                </c:pt>
                <c:pt idx="97494">
                  <c:v>97.494000000000028</c:v>
                </c:pt>
                <c:pt idx="97495">
                  <c:v>97.495000000000005</c:v>
                </c:pt>
                <c:pt idx="97496">
                  <c:v>97.496000000000038</c:v>
                </c:pt>
                <c:pt idx="97497">
                  <c:v>97.497000000000014</c:v>
                </c:pt>
                <c:pt idx="97498">
                  <c:v>97.49799999999999</c:v>
                </c:pt>
                <c:pt idx="97499">
                  <c:v>97.499000000000024</c:v>
                </c:pt>
                <c:pt idx="97500">
                  <c:v>97.5</c:v>
                </c:pt>
                <c:pt idx="97501">
                  <c:v>97.501000000000033</c:v>
                </c:pt>
                <c:pt idx="97502">
                  <c:v>97.50200000000001</c:v>
                </c:pt>
                <c:pt idx="97503">
                  <c:v>97.503000000000043</c:v>
                </c:pt>
                <c:pt idx="97504">
                  <c:v>97.504000000000019</c:v>
                </c:pt>
                <c:pt idx="97505">
                  <c:v>97.504999999999995</c:v>
                </c:pt>
                <c:pt idx="97506">
                  <c:v>97.506000000000029</c:v>
                </c:pt>
                <c:pt idx="97507">
                  <c:v>97.507000000000005</c:v>
                </c:pt>
                <c:pt idx="97508">
                  <c:v>97.508000000000038</c:v>
                </c:pt>
                <c:pt idx="97509">
                  <c:v>97.509000000000015</c:v>
                </c:pt>
                <c:pt idx="97510">
                  <c:v>97.509999999999991</c:v>
                </c:pt>
                <c:pt idx="97511">
                  <c:v>97.511000000000024</c:v>
                </c:pt>
                <c:pt idx="97512">
                  <c:v>97.512</c:v>
                </c:pt>
                <c:pt idx="97513">
                  <c:v>97.513000000000034</c:v>
                </c:pt>
                <c:pt idx="97514">
                  <c:v>97.51400000000001</c:v>
                </c:pt>
                <c:pt idx="97515">
                  <c:v>97.515000000000043</c:v>
                </c:pt>
                <c:pt idx="97516">
                  <c:v>97.51600000000002</c:v>
                </c:pt>
                <c:pt idx="97517">
                  <c:v>97.516999999999996</c:v>
                </c:pt>
                <c:pt idx="97518">
                  <c:v>97.518000000000029</c:v>
                </c:pt>
                <c:pt idx="97519">
                  <c:v>97.519000000000005</c:v>
                </c:pt>
                <c:pt idx="97520">
                  <c:v>97.520000000000039</c:v>
                </c:pt>
                <c:pt idx="97521">
                  <c:v>97.521000000000015</c:v>
                </c:pt>
                <c:pt idx="97522">
                  <c:v>97.521999999999991</c:v>
                </c:pt>
                <c:pt idx="97523">
                  <c:v>97.523000000000025</c:v>
                </c:pt>
                <c:pt idx="97524">
                  <c:v>97.524000000000001</c:v>
                </c:pt>
                <c:pt idx="97525">
                  <c:v>97.525000000000034</c:v>
                </c:pt>
                <c:pt idx="97526">
                  <c:v>97.52600000000001</c:v>
                </c:pt>
                <c:pt idx="97527">
                  <c:v>97.527000000000044</c:v>
                </c:pt>
                <c:pt idx="97528">
                  <c:v>97.52800000000002</c:v>
                </c:pt>
                <c:pt idx="97529">
                  <c:v>97.528999999999996</c:v>
                </c:pt>
                <c:pt idx="97530">
                  <c:v>97.53000000000003</c:v>
                </c:pt>
                <c:pt idx="97531">
                  <c:v>97.531000000000006</c:v>
                </c:pt>
                <c:pt idx="97532">
                  <c:v>97.532000000000039</c:v>
                </c:pt>
                <c:pt idx="97533">
                  <c:v>97.533000000000015</c:v>
                </c:pt>
                <c:pt idx="97534">
                  <c:v>97.533999999999992</c:v>
                </c:pt>
                <c:pt idx="97535">
                  <c:v>97.535000000000025</c:v>
                </c:pt>
                <c:pt idx="97536">
                  <c:v>97.536000000000001</c:v>
                </c:pt>
                <c:pt idx="97537">
                  <c:v>97.537000000000035</c:v>
                </c:pt>
                <c:pt idx="97538">
                  <c:v>97.538000000000011</c:v>
                </c:pt>
                <c:pt idx="97539">
                  <c:v>97.539000000000044</c:v>
                </c:pt>
                <c:pt idx="97540">
                  <c:v>97.54000000000002</c:v>
                </c:pt>
                <c:pt idx="97541">
                  <c:v>97.540999999999997</c:v>
                </c:pt>
                <c:pt idx="97542">
                  <c:v>97.54200000000003</c:v>
                </c:pt>
                <c:pt idx="97543">
                  <c:v>97.543000000000006</c:v>
                </c:pt>
                <c:pt idx="97544">
                  <c:v>97.54400000000004</c:v>
                </c:pt>
                <c:pt idx="97545">
                  <c:v>97.545000000000016</c:v>
                </c:pt>
                <c:pt idx="97546">
                  <c:v>97.545999999999992</c:v>
                </c:pt>
                <c:pt idx="97547">
                  <c:v>97.547000000000025</c:v>
                </c:pt>
                <c:pt idx="97548">
                  <c:v>97.548000000000002</c:v>
                </c:pt>
                <c:pt idx="97549">
                  <c:v>97.549000000000035</c:v>
                </c:pt>
                <c:pt idx="97550">
                  <c:v>97.550000000000011</c:v>
                </c:pt>
                <c:pt idx="97551">
                  <c:v>97.551000000000045</c:v>
                </c:pt>
                <c:pt idx="97552">
                  <c:v>97.552000000000021</c:v>
                </c:pt>
                <c:pt idx="97553">
                  <c:v>97.552999999999997</c:v>
                </c:pt>
                <c:pt idx="97554">
                  <c:v>97.55400000000003</c:v>
                </c:pt>
                <c:pt idx="97555">
                  <c:v>97.555000000000007</c:v>
                </c:pt>
                <c:pt idx="97556">
                  <c:v>97.55600000000004</c:v>
                </c:pt>
                <c:pt idx="97557">
                  <c:v>97.557000000000016</c:v>
                </c:pt>
                <c:pt idx="97558">
                  <c:v>97.557999999999993</c:v>
                </c:pt>
                <c:pt idx="97559">
                  <c:v>97.559000000000026</c:v>
                </c:pt>
                <c:pt idx="97560">
                  <c:v>97.56</c:v>
                </c:pt>
                <c:pt idx="97561">
                  <c:v>97.561000000000035</c:v>
                </c:pt>
                <c:pt idx="97562">
                  <c:v>97.562000000000012</c:v>
                </c:pt>
                <c:pt idx="97563">
                  <c:v>97.563000000000045</c:v>
                </c:pt>
                <c:pt idx="97564">
                  <c:v>97.564000000000021</c:v>
                </c:pt>
                <c:pt idx="97565">
                  <c:v>97.564999999999998</c:v>
                </c:pt>
                <c:pt idx="97566">
                  <c:v>97.566000000000031</c:v>
                </c:pt>
                <c:pt idx="97567">
                  <c:v>97.567000000000007</c:v>
                </c:pt>
                <c:pt idx="97568">
                  <c:v>97.56800000000004</c:v>
                </c:pt>
                <c:pt idx="97569">
                  <c:v>97.569000000000017</c:v>
                </c:pt>
                <c:pt idx="97570">
                  <c:v>97.57</c:v>
                </c:pt>
                <c:pt idx="97571">
                  <c:v>97.571000000000026</c:v>
                </c:pt>
                <c:pt idx="97572">
                  <c:v>97.572000000000003</c:v>
                </c:pt>
                <c:pt idx="97573">
                  <c:v>97.573000000000036</c:v>
                </c:pt>
                <c:pt idx="97574">
                  <c:v>97.574000000000012</c:v>
                </c:pt>
                <c:pt idx="97575">
                  <c:v>97.575000000000045</c:v>
                </c:pt>
                <c:pt idx="97576">
                  <c:v>97.576000000000022</c:v>
                </c:pt>
                <c:pt idx="97577">
                  <c:v>97.576999999999998</c:v>
                </c:pt>
                <c:pt idx="97578">
                  <c:v>97.578000000000031</c:v>
                </c:pt>
                <c:pt idx="97579">
                  <c:v>97.579000000000008</c:v>
                </c:pt>
                <c:pt idx="97580">
                  <c:v>97.580000000000041</c:v>
                </c:pt>
                <c:pt idx="97581">
                  <c:v>97.581000000000017</c:v>
                </c:pt>
                <c:pt idx="97582">
                  <c:v>97.581999999999994</c:v>
                </c:pt>
                <c:pt idx="97583">
                  <c:v>97.583000000000027</c:v>
                </c:pt>
                <c:pt idx="97584">
                  <c:v>97.584000000000003</c:v>
                </c:pt>
                <c:pt idx="97585">
                  <c:v>97.585000000000036</c:v>
                </c:pt>
                <c:pt idx="97586">
                  <c:v>97.586000000000013</c:v>
                </c:pt>
                <c:pt idx="97587">
                  <c:v>97.587000000000046</c:v>
                </c:pt>
                <c:pt idx="97588">
                  <c:v>97.588000000000022</c:v>
                </c:pt>
                <c:pt idx="97589">
                  <c:v>97.588999999999999</c:v>
                </c:pt>
                <c:pt idx="97590">
                  <c:v>97.590000000000032</c:v>
                </c:pt>
                <c:pt idx="97591">
                  <c:v>97.591000000000008</c:v>
                </c:pt>
                <c:pt idx="97592">
                  <c:v>97.592000000000041</c:v>
                </c:pt>
                <c:pt idx="97593">
                  <c:v>97.593000000000018</c:v>
                </c:pt>
                <c:pt idx="97594">
                  <c:v>97.593999999999994</c:v>
                </c:pt>
                <c:pt idx="97595">
                  <c:v>97.595000000000027</c:v>
                </c:pt>
                <c:pt idx="97596">
                  <c:v>97.596000000000004</c:v>
                </c:pt>
                <c:pt idx="97597">
                  <c:v>97.597000000000037</c:v>
                </c:pt>
                <c:pt idx="97598">
                  <c:v>97.598000000000013</c:v>
                </c:pt>
                <c:pt idx="97599">
                  <c:v>97.599000000000046</c:v>
                </c:pt>
                <c:pt idx="97600">
                  <c:v>97.600000000000023</c:v>
                </c:pt>
                <c:pt idx="97601">
                  <c:v>97.600999999999999</c:v>
                </c:pt>
                <c:pt idx="97602">
                  <c:v>97.602000000000032</c:v>
                </c:pt>
                <c:pt idx="97603">
                  <c:v>97.603000000000009</c:v>
                </c:pt>
                <c:pt idx="97604">
                  <c:v>97.604000000000042</c:v>
                </c:pt>
                <c:pt idx="97605">
                  <c:v>97.605000000000018</c:v>
                </c:pt>
                <c:pt idx="97606">
                  <c:v>97.605999999999995</c:v>
                </c:pt>
                <c:pt idx="97607">
                  <c:v>97.607000000000028</c:v>
                </c:pt>
                <c:pt idx="97608">
                  <c:v>97.608000000000004</c:v>
                </c:pt>
                <c:pt idx="97609">
                  <c:v>97.609000000000037</c:v>
                </c:pt>
                <c:pt idx="97610">
                  <c:v>97.610000000000014</c:v>
                </c:pt>
                <c:pt idx="97611">
                  <c:v>97.61099999999999</c:v>
                </c:pt>
                <c:pt idx="97612">
                  <c:v>97.612000000000023</c:v>
                </c:pt>
                <c:pt idx="97613">
                  <c:v>97.613</c:v>
                </c:pt>
                <c:pt idx="97614">
                  <c:v>97.614000000000033</c:v>
                </c:pt>
                <c:pt idx="97615">
                  <c:v>97.615000000000009</c:v>
                </c:pt>
                <c:pt idx="97616">
                  <c:v>97.616000000000042</c:v>
                </c:pt>
                <c:pt idx="97617">
                  <c:v>97.617000000000019</c:v>
                </c:pt>
                <c:pt idx="97618">
                  <c:v>97.617999999999995</c:v>
                </c:pt>
                <c:pt idx="97619">
                  <c:v>97.619000000000028</c:v>
                </c:pt>
                <c:pt idx="97620">
                  <c:v>97.62</c:v>
                </c:pt>
                <c:pt idx="97621">
                  <c:v>97.621000000000038</c:v>
                </c:pt>
                <c:pt idx="97622">
                  <c:v>97.622000000000014</c:v>
                </c:pt>
                <c:pt idx="97623">
                  <c:v>97.62299999999999</c:v>
                </c:pt>
                <c:pt idx="97624">
                  <c:v>97.624000000000024</c:v>
                </c:pt>
                <c:pt idx="97625">
                  <c:v>97.625</c:v>
                </c:pt>
                <c:pt idx="97626">
                  <c:v>97.626000000000033</c:v>
                </c:pt>
                <c:pt idx="97627">
                  <c:v>97.62700000000001</c:v>
                </c:pt>
                <c:pt idx="97628">
                  <c:v>97.628000000000043</c:v>
                </c:pt>
                <c:pt idx="97629">
                  <c:v>97.629000000000019</c:v>
                </c:pt>
                <c:pt idx="97630">
                  <c:v>97.63</c:v>
                </c:pt>
                <c:pt idx="97631">
                  <c:v>97.631000000000029</c:v>
                </c:pt>
                <c:pt idx="97632">
                  <c:v>97.632000000000005</c:v>
                </c:pt>
                <c:pt idx="97633">
                  <c:v>97.633000000000038</c:v>
                </c:pt>
                <c:pt idx="97634">
                  <c:v>97.634000000000015</c:v>
                </c:pt>
                <c:pt idx="97635">
                  <c:v>97.634999999999991</c:v>
                </c:pt>
                <c:pt idx="97636">
                  <c:v>97.636000000000024</c:v>
                </c:pt>
                <c:pt idx="97637">
                  <c:v>97.637</c:v>
                </c:pt>
                <c:pt idx="97638">
                  <c:v>97.638000000000034</c:v>
                </c:pt>
                <c:pt idx="97639">
                  <c:v>97.63900000000001</c:v>
                </c:pt>
                <c:pt idx="97640">
                  <c:v>97.640000000000043</c:v>
                </c:pt>
                <c:pt idx="97641">
                  <c:v>97.64100000000002</c:v>
                </c:pt>
                <c:pt idx="97642">
                  <c:v>97.641999999999996</c:v>
                </c:pt>
                <c:pt idx="97643">
                  <c:v>97.643000000000029</c:v>
                </c:pt>
                <c:pt idx="97644">
                  <c:v>97.644000000000005</c:v>
                </c:pt>
                <c:pt idx="97645">
                  <c:v>97.645000000000039</c:v>
                </c:pt>
                <c:pt idx="97646">
                  <c:v>97.646000000000015</c:v>
                </c:pt>
                <c:pt idx="97647">
                  <c:v>97.646999999999991</c:v>
                </c:pt>
                <c:pt idx="97648">
                  <c:v>97.648000000000025</c:v>
                </c:pt>
                <c:pt idx="97649">
                  <c:v>97.649000000000001</c:v>
                </c:pt>
                <c:pt idx="97650">
                  <c:v>97.650000000000034</c:v>
                </c:pt>
                <c:pt idx="97651">
                  <c:v>97.65100000000001</c:v>
                </c:pt>
                <c:pt idx="97652">
                  <c:v>97.652000000000044</c:v>
                </c:pt>
                <c:pt idx="97653">
                  <c:v>97.65300000000002</c:v>
                </c:pt>
                <c:pt idx="97654">
                  <c:v>97.653999999999996</c:v>
                </c:pt>
                <c:pt idx="97655">
                  <c:v>97.65500000000003</c:v>
                </c:pt>
                <c:pt idx="97656">
                  <c:v>97.656000000000006</c:v>
                </c:pt>
                <c:pt idx="97657">
                  <c:v>97.657000000000039</c:v>
                </c:pt>
                <c:pt idx="97658">
                  <c:v>97.658000000000015</c:v>
                </c:pt>
                <c:pt idx="97659">
                  <c:v>97.658999999999992</c:v>
                </c:pt>
                <c:pt idx="97660">
                  <c:v>97.660000000000025</c:v>
                </c:pt>
                <c:pt idx="97661">
                  <c:v>97.661000000000001</c:v>
                </c:pt>
                <c:pt idx="97662">
                  <c:v>97.662000000000035</c:v>
                </c:pt>
                <c:pt idx="97663">
                  <c:v>97.663000000000011</c:v>
                </c:pt>
                <c:pt idx="97664">
                  <c:v>97.664000000000044</c:v>
                </c:pt>
                <c:pt idx="97665">
                  <c:v>97.66500000000002</c:v>
                </c:pt>
                <c:pt idx="97666">
                  <c:v>97.665999999999997</c:v>
                </c:pt>
                <c:pt idx="97667">
                  <c:v>97.66700000000003</c:v>
                </c:pt>
                <c:pt idx="97668">
                  <c:v>97.668000000000006</c:v>
                </c:pt>
                <c:pt idx="97669">
                  <c:v>97.66900000000004</c:v>
                </c:pt>
                <c:pt idx="97670">
                  <c:v>97.670000000000016</c:v>
                </c:pt>
                <c:pt idx="97671">
                  <c:v>97.670999999999992</c:v>
                </c:pt>
                <c:pt idx="97672">
                  <c:v>97.672000000000025</c:v>
                </c:pt>
                <c:pt idx="97673">
                  <c:v>97.673000000000002</c:v>
                </c:pt>
                <c:pt idx="97674">
                  <c:v>97.674000000000035</c:v>
                </c:pt>
                <c:pt idx="97675">
                  <c:v>97.675000000000011</c:v>
                </c:pt>
                <c:pt idx="97676">
                  <c:v>97.676000000000045</c:v>
                </c:pt>
                <c:pt idx="97677">
                  <c:v>97.677000000000021</c:v>
                </c:pt>
                <c:pt idx="97678">
                  <c:v>97.677999999999997</c:v>
                </c:pt>
                <c:pt idx="97679">
                  <c:v>97.67900000000003</c:v>
                </c:pt>
                <c:pt idx="97680">
                  <c:v>97.68</c:v>
                </c:pt>
                <c:pt idx="97681">
                  <c:v>97.68100000000004</c:v>
                </c:pt>
                <c:pt idx="97682">
                  <c:v>97.682000000000016</c:v>
                </c:pt>
                <c:pt idx="97683">
                  <c:v>97.682999999999993</c:v>
                </c:pt>
                <c:pt idx="97684">
                  <c:v>97.684000000000026</c:v>
                </c:pt>
                <c:pt idx="97685">
                  <c:v>97.685000000000002</c:v>
                </c:pt>
                <c:pt idx="97686">
                  <c:v>97.686000000000035</c:v>
                </c:pt>
                <c:pt idx="97687">
                  <c:v>97.687000000000012</c:v>
                </c:pt>
                <c:pt idx="97688">
                  <c:v>97.688000000000045</c:v>
                </c:pt>
                <c:pt idx="97689">
                  <c:v>97.689000000000021</c:v>
                </c:pt>
                <c:pt idx="97690">
                  <c:v>97.69</c:v>
                </c:pt>
                <c:pt idx="97691">
                  <c:v>97.691000000000031</c:v>
                </c:pt>
                <c:pt idx="97692">
                  <c:v>97.692000000000007</c:v>
                </c:pt>
                <c:pt idx="97693">
                  <c:v>97.69300000000004</c:v>
                </c:pt>
                <c:pt idx="97694">
                  <c:v>97.694000000000017</c:v>
                </c:pt>
                <c:pt idx="97695">
                  <c:v>97.694999999999993</c:v>
                </c:pt>
                <c:pt idx="97696">
                  <c:v>97.696000000000026</c:v>
                </c:pt>
                <c:pt idx="97697">
                  <c:v>97.697000000000003</c:v>
                </c:pt>
                <c:pt idx="97698">
                  <c:v>97.698000000000036</c:v>
                </c:pt>
                <c:pt idx="97699">
                  <c:v>97.699000000000012</c:v>
                </c:pt>
                <c:pt idx="97700">
                  <c:v>97.700000000000045</c:v>
                </c:pt>
                <c:pt idx="97701">
                  <c:v>97.701000000000022</c:v>
                </c:pt>
                <c:pt idx="97702">
                  <c:v>97.701999999999998</c:v>
                </c:pt>
                <c:pt idx="97703">
                  <c:v>97.703000000000031</c:v>
                </c:pt>
                <c:pt idx="97704">
                  <c:v>97.704000000000008</c:v>
                </c:pt>
                <c:pt idx="97705">
                  <c:v>97.705000000000041</c:v>
                </c:pt>
                <c:pt idx="97706">
                  <c:v>97.706000000000017</c:v>
                </c:pt>
                <c:pt idx="97707">
                  <c:v>97.706999999999994</c:v>
                </c:pt>
                <c:pt idx="97708">
                  <c:v>97.708000000000027</c:v>
                </c:pt>
                <c:pt idx="97709">
                  <c:v>97.709000000000003</c:v>
                </c:pt>
                <c:pt idx="97710">
                  <c:v>97.710000000000036</c:v>
                </c:pt>
                <c:pt idx="97711">
                  <c:v>97.711000000000013</c:v>
                </c:pt>
                <c:pt idx="97712">
                  <c:v>97.712000000000046</c:v>
                </c:pt>
                <c:pt idx="97713">
                  <c:v>97.713000000000022</c:v>
                </c:pt>
                <c:pt idx="97714">
                  <c:v>97.713999999999999</c:v>
                </c:pt>
                <c:pt idx="97715">
                  <c:v>97.715000000000032</c:v>
                </c:pt>
                <c:pt idx="97716">
                  <c:v>97.716000000000008</c:v>
                </c:pt>
                <c:pt idx="97717">
                  <c:v>97.717000000000041</c:v>
                </c:pt>
                <c:pt idx="97718">
                  <c:v>97.718000000000018</c:v>
                </c:pt>
                <c:pt idx="97719">
                  <c:v>97.718999999999994</c:v>
                </c:pt>
                <c:pt idx="97720">
                  <c:v>97.720000000000027</c:v>
                </c:pt>
                <c:pt idx="97721">
                  <c:v>97.721000000000004</c:v>
                </c:pt>
                <c:pt idx="97722">
                  <c:v>97.722000000000037</c:v>
                </c:pt>
                <c:pt idx="97723">
                  <c:v>97.723000000000013</c:v>
                </c:pt>
                <c:pt idx="97724">
                  <c:v>97.724000000000046</c:v>
                </c:pt>
                <c:pt idx="97725">
                  <c:v>97.725000000000023</c:v>
                </c:pt>
                <c:pt idx="97726">
                  <c:v>97.725999999999999</c:v>
                </c:pt>
                <c:pt idx="97727">
                  <c:v>97.727000000000032</c:v>
                </c:pt>
                <c:pt idx="97728">
                  <c:v>97.728000000000009</c:v>
                </c:pt>
                <c:pt idx="97729">
                  <c:v>97.729000000000042</c:v>
                </c:pt>
                <c:pt idx="97730">
                  <c:v>97.730000000000018</c:v>
                </c:pt>
                <c:pt idx="97731">
                  <c:v>97.730999999999995</c:v>
                </c:pt>
                <c:pt idx="97732">
                  <c:v>97.732000000000028</c:v>
                </c:pt>
                <c:pt idx="97733">
                  <c:v>97.733000000000004</c:v>
                </c:pt>
                <c:pt idx="97734">
                  <c:v>97.734000000000037</c:v>
                </c:pt>
                <c:pt idx="97735">
                  <c:v>97.735000000000014</c:v>
                </c:pt>
                <c:pt idx="97736">
                  <c:v>97.73599999999999</c:v>
                </c:pt>
                <c:pt idx="97737">
                  <c:v>97.737000000000023</c:v>
                </c:pt>
                <c:pt idx="97738">
                  <c:v>97.738</c:v>
                </c:pt>
                <c:pt idx="97739">
                  <c:v>97.739000000000033</c:v>
                </c:pt>
                <c:pt idx="97740">
                  <c:v>97.740000000000009</c:v>
                </c:pt>
                <c:pt idx="97741">
                  <c:v>97.741000000000042</c:v>
                </c:pt>
                <c:pt idx="97742">
                  <c:v>97.742000000000019</c:v>
                </c:pt>
                <c:pt idx="97743">
                  <c:v>97.742999999999995</c:v>
                </c:pt>
                <c:pt idx="97744">
                  <c:v>97.744000000000028</c:v>
                </c:pt>
                <c:pt idx="97745">
                  <c:v>97.745000000000005</c:v>
                </c:pt>
                <c:pt idx="97746">
                  <c:v>97.746000000000038</c:v>
                </c:pt>
                <c:pt idx="97747">
                  <c:v>97.747000000000014</c:v>
                </c:pt>
                <c:pt idx="97748">
                  <c:v>97.74799999999999</c:v>
                </c:pt>
                <c:pt idx="97749">
                  <c:v>97.749000000000024</c:v>
                </c:pt>
                <c:pt idx="97750">
                  <c:v>97.75</c:v>
                </c:pt>
                <c:pt idx="97751">
                  <c:v>97.751000000000033</c:v>
                </c:pt>
                <c:pt idx="97752">
                  <c:v>97.75200000000001</c:v>
                </c:pt>
                <c:pt idx="97753">
                  <c:v>97.753000000000043</c:v>
                </c:pt>
                <c:pt idx="97754">
                  <c:v>97.754000000000019</c:v>
                </c:pt>
                <c:pt idx="97755">
                  <c:v>97.754999999999995</c:v>
                </c:pt>
                <c:pt idx="97756">
                  <c:v>97.756000000000029</c:v>
                </c:pt>
                <c:pt idx="97757">
                  <c:v>97.757000000000005</c:v>
                </c:pt>
                <c:pt idx="97758">
                  <c:v>97.758000000000038</c:v>
                </c:pt>
                <c:pt idx="97759">
                  <c:v>97.759000000000015</c:v>
                </c:pt>
                <c:pt idx="97760">
                  <c:v>97.759999999999991</c:v>
                </c:pt>
                <c:pt idx="97761">
                  <c:v>97.761000000000024</c:v>
                </c:pt>
                <c:pt idx="97762">
                  <c:v>97.762</c:v>
                </c:pt>
                <c:pt idx="97763">
                  <c:v>97.763000000000034</c:v>
                </c:pt>
                <c:pt idx="97764">
                  <c:v>97.76400000000001</c:v>
                </c:pt>
                <c:pt idx="97765">
                  <c:v>97.765000000000043</c:v>
                </c:pt>
                <c:pt idx="97766">
                  <c:v>97.76600000000002</c:v>
                </c:pt>
                <c:pt idx="97767">
                  <c:v>97.766999999999996</c:v>
                </c:pt>
                <c:pt idx="97768">
                  <c:v>97.768000000000029</c:v>
                </c:pt>
                <c:pt idx="97769">
                  <c:v>97.769000000000005</c:v>
                </c:pt>
                <c:pt idx="97770">
                  <c:v>97.770000000000039</c:v>
                </c:pt>
                <c:pt idx="97771">
                  <c:v>97.771000000000015</c:v>
                </c:pt>
                <c:pt idx="97772">
                  <c:v>97.771999999999991</c:v>
                </c:pt>
                <c:pt idx="97773">
                  <c:v>97.773000000000025</c:v>
                </c:pt>
                <c:pt idx="97774">
                  <c:v>97.774000000000001</c:v>
                </c:pt>
                <c:pt idx="97775">
                  <c:v>97.775000000000034</c:v>
                </c:pt>
                <c:pt idx="97776">
                  <c:v>97.77600000000001</c:v>
                </c:pt>
                <c:pt idx="97777">
                  <c:v>97.777000000000044</c:v>
                </c:pt>
                <c:pt idx="97778">
                  <c:v>97.77800000000002</c:v>
                </c:pt>
                <c:pt idx="97779">
                  <c:v>97.778999999999996</c:v>
                </c:pt>
                <c:pt idx="97780">
                  <c:v>97.78000000000003</c:v>
                </c:pt>
                <c:pt idx="97781">
                  <c:v>97.781000000000006</c:v>
                </c:pt>
                <c:pt idx="97782">
                  <c:v>97.782000000000039</c:v>
                </c:pt>
                <c:pt idx="97783">
                  <c:v>97.783000000000015</c:v>
                </c:pt>
                <c:pt idx="97784">
                  <c:v>97.783999999999992</c:v>
                </c:pt>
                <c:pt idx="97785">
                  <c:v>97.785000000000025</c:v>
                </c:pt>
                <c:pt idx="97786">
                  <c:v>97.786000000000001</c:v>
                </c:pt>
                <c:pt idx="97787">
                  <c:v>97.787000000000035</c:v>
                </c:pt>
                <c:pt idx="97788">
                  <c:v>97.788000000000011</c:v>
                </c:pt>
                <c:pt idx="97789">
                  <c:v>97.789000000000044</c:v>
                </c:pt>
                <c:pt idx="97790">
                  <c:v>97.79000000000002</c:v>
                </c:pt>
                <c:pt idx="97791">
                  <c:v>97.790999999999997</c:v>
                </c:pt>
                <c:pt idx="97792">
                  <c:v>97.79200000000003</c:v>
                </c:pt>
                <c:pt idx="97793">
                  <c:v>97.793000000000006</c:v>
                </c:pt>
                <c:pt idx="97794">
                  <c:v>97.79400000000004</c:v>
                </c:pt>
                <c:pt idx="97795">
                  <c:v>97.795000000000016</c:v>
                </c:pt>
                <c:pt idx="97796">
                  <c:v>97.795999999999992</c:v>
                </c:pt>
                <c:pt idx="97797">
                  <c:v>97.797000000000025</c:v>
                </c:pt>
                <c:pt idx="97798">
                  <c:v>97.798000000000002</c:v>
                </c:pt>
                <c:pt idx="97799">
                  <c:v>97.799000000000035</c:v>
                </c:pt>
                <c:pt idx="97800">
                  <c:v>97.800000000000011</c:v>
                </c:pt>
                <c:pt idx="97801">
                  <c:v>97.801000000000045</c:v>
                </c:pt>
                <c:pt idx="97802">
                  <c:v>97.802000000000021</c:v>
                </c:pt>
                <c:pt idx="97803">
                  <c:v>97.802999999999997</c:v>
                </c:pt>
                <c:pt idx="97804">
                  <c:v>97.80400000000003</c:v>
                </c:pt>
                <c:pt idx="97805">
                  <c:v>97.805000000000007</c:v>
                </c:pt>
                <c:pt idx="97806">
                  <c:v>97.80600000000004</c:v>
                </c:pt>
                <c:pt idx="97807">
                  <c:v>97.807000000000016</c:v>
                </c:pt>
                <c:pt idx="97808">
                  <c:v>97.807999999999993</c:v>
                </c:pt>
                <c:pt idx="97809">
                  <c:v>97.809000000000026</c:v>
                </c:pt>
                <c:pt idx="97810">
                  <c:v>97.81</c:v>
                </c:pt>
                <c:pt idx="97811">
                  <c:v>97.811000000000035</c:v>
                </c:pt>
                <c:pt idx="97812">
                  <c:v>97.812000000000012</c:v>
                </c:pt>
                <c:pt idx="97813">
                  <c:v>97.813000000000045</c:v>
                </c:pt>
                <c:pt idx="97814">
                  <c:v>97.814000000000021</c:v>
                </c:pt>
                <c:pt idx="97815">
                  <c:v>97.814999999999998</c:v>
                </c:pt>
                <c:pt idx="97816">
                  <c:v>97.816000000000031</c:v>
                </c:pt>
                <c:pt idx="97817">
                  <c:v>97.817000000000007</c:v>
                </c:pt>
                <c:pt idx="97818">
                  <c:v>97.81800000000004</c:v>
                </c:pt>
                <c:pt idx="97819">
                  <c:v>97.819000000000017</c:v>
                </c:pt>
                <c:pt idx="97820">
                  <c:v>97.82</c:v>
                </c:pt>
                <c:pt idx="97821">
                  <c:v>97.821000000000026</c:v>
                </c:pt>
                <c:pt idx="97822">
                  <c:v>97.822000000000003</c:v>
                </c:pt>
                <c:pt idx="97823">
                  <c:v>97.823000000000036</c:v>
                </c:pt>
                <c:pt idx="97824">
                  <c:v>97.824000000000012</c:v>
                </c:pt>
                <c:pt idx="97825">
                  <c:v>97.825000000000045</c:v>
                </c:pt>
                <c:pt idx="97826">
                  <c:v>97.826000000000022</c:v>
                </c:pt>
                <c:pt idx="97827">
                  <c:v>97.826999999999998</c:v>
                </c:pt>
                <c:pt idx="97828">
                  <c:v>97.828000000000031</c:v>
                </c:pt>
                <c:pt idx="97829">
                  <c:v>97.829000000000008</c:v>
                </c:pt>
                <c:pt idx="97830">
                  <c:v>97.830000000000041</c:v>
                </c:pt>
                <c:pt idx="97831">
                  <c:v>97.831000000000017</c:v>
                </c:pt>
                <c:pt idx="97832">
                  <c:v>97.831999999999994</c:v>
                </c:pt>
                <c:pt idx="97833">
                  <c:v>97.833000000000027</c:v>
                </c:pt>
                <c:pt idx="97834">
                  <c:v>97.834000000000003</c:v>
                </c:pt>
                <c:pt idx="97835">
                  <c:v>97.835000000000036</c:v>
                </c:pt>
                <c:pt idx="97836">
                  <c:v>97.836000000000013</c:v>
                </c:pt>
                <c:pt idx="97837">
                  <c:v>97.837000000000046</c:v>
                </c:pt>
                <c:pt idx="97838">
                  <c:v>97.838000000000022</c:v>
                </c:pt>
                <c:pt idx="97839">
                  <c:v>97.838999999999999</c:v>
                </c:pt>
                <c:pt idx="97840">
                  <c:v>97.840000000000032</c:v>
                </c:pt>
                <c:pt idx="97841">
                  <c:v>97.841000000000008</c:v>
                </c:pt>
                <c:pt idx="97842">
                  <c:v>97.842000000000041</c:v>
                </c:pt>
                <c:pt idx="97843">
                  <c:v>97.843000000000018</c:v>
                </c:pt>
                <c:pt idx="97844">
                  <c:v>97.843999999999994</c:v>
                </c:pt>
                <c:pt idx="97845">
                  <c:v>97.845000000000027</c:v>
                </c:pt>
                <c:pt idx="97846">
                  <c:v>97.846000000000004</c:v>
                </c:pt>
                <c:pt idx="97847">
                  <c:v>97.847000000000037</c:v>
                </c:pt>
                <c:pt idx="97848">
                  <c:v>97.848000000000013</c:v>
                </c:pt>
                <c:pt idx="97849">
                  <c:v>97.849000000000046</c:v>
                </c:pt>
                <c:pt idx="97850">
                  <c:v>97.850000000000023</c:v>
                </c:pt>
                <c:pt idx="97851">
                  <c:v>97.850999999999999</c:v>
                </c:pt>
                <c:pt idx="97852">
                  <c:v>97.852000000000032</c:v>
                </c:pt>
                <c:pt idx="97853">
                  <c:v>97.853000000000009</c:v>
                </c:pt>
                <c:pt idx="97854">
                  <c:v>97.854000000000042</c:v>
                </c:pt>
                <c:pt idx="97855">
                  <c:v>97.855000000000018</c:v>
                </c:pt>
                <c:pt idx="97856">
                  <c:v>97.855999999999995</c:v>
                </c:pt>
                <c:pt idx="97857">
                  <c:v>97.857000000000028</c:v>
                </c:pt>
                <c:pt idx="97858">
                  <c:v>97.858000000000004</c:v>
                </c:pt>
                <c:pt idx="97859">
                  <c:v>97.859000000000037</c:v>
                </c:pt>
                <c:pt idx="97860">
                  <c:v>97.860000000000014</c:v>
                </c:pt>
                <c:pt idx="97861">
                  <c:v>97.86099999999999</c:v>
                </c:pt>
                <c:pt idx="97862">
                  <c:v>97.862000000000023</c:v>
                </c:pt>
                <c:pt idx="97863">
                  <c:v>97.863</c:v>
                </c:pt>
                <c:pt idx="97864">
                  <c:v>97.864000000000033</c:v>
                </c:pt>
                <c:pt idx="97865">
                  <c:v>97.865000000000009</c:v>
                </c:pt>
                <c:pt idx="97866">
                  <c:v>97.866000000000042</c:v>
                </c:pt>
                <c:pt idx="97867">
                  <c:v>97.867000000000019</c:v>
                </c:pt>
                <c:pt idx="97868">
                  <c:v>97.867999999999995</c:v>
                </c:pt>
                <c:pt idx="97869">
                  <c:v>97.869000000000028</c:v>
                </c:pt>
                <c:pt idx="97870">
                  <c:v>97.87</c:v>
                </c:pt>
                <c:pt idx="97871">
                  <c:v>97.871000000000038</c:v>
                </c:pt>
                <c:pt idx="97872">
                  <c:v>97.872000000000014</c:v>
                </c:pt>
                <c:pt idx="97873">
                  <c:v>97.87299999999999</c:v>
                </c:pt>
                <c:pt idx="97874">
                  <c:v>97.874000000000024</c:v>
                </c:pt>
                <c:pt idx="97875">
                  <c:v>97.875</c:v>
                </c:pt>
                <c:pt idx="97876">
                  <c:v>97.876000000000033</c:v>
                </c:pt>
                <c:pt idx="97877">
                  <c:v>97.87700000000001</c:v>
                </c:pt>
                <c:pt idx="97878">
                  <c:v>97.878000000000043</c:v>
                </c:pt>
                <c:pt idx="97879">
                  <c:v>97.879000000000019</c:v>
                </c:pt>
                <c:pt idx="97880">
                  <c:v>97.88</c:v>
                </c:pt>
                <c:pt idx="97881">
                  <c:v>97.881000000000029</c:v>
                </c:pt>
                <c:pt idx="97882">
                  <c:v>97.882000000000005</c:v>
                </c:pt>
                <c:pt idx="97883">
                  <c:v>97.883000000000038</c:v>
                </c:pt>
                <c:pt idx="97884">
                  <c:v>97.884000000000015</c:v>
                </c:pt>
                <c:pt idx="97885">
                  <c:v>97.884999999999991</c:v>
                </c:pt>
                <c:pt idx="97886">
                  <c:v>97.886000000000024</c:v>
                </c:pt>
                <c:pt idx="97887">
                  <c:v>97.887</c:v>
                </c:pt>
                <c:pt idx="97888">
                  <c:v>97.888000000000034</c:v>
                </c:pt>
                <c:pt idx="97889">
                  <c:v>97.88900000000001</c:v>
                </c:pt>
                <c:pt idx="97890">
                  <c:v>97.890000000000043</c:v>
                </c:pt>
                <c:pt idx="97891">
                  <c:v>97.89100000000002</c:v>
                </c:pt>
                <c:pt idx="97892">
                  <c:v>97.891999999999996</c:v>
                </c:pt>
                <c:pt idx="97893">
                  <c:v>97.893000000000029</c:v>
                </c:pt>
                <c:pt idx="97894">
                  <c:v>97.894000000000005</c:v>
                </c:pt>
                <c:pt idx="97895">
                  <c:v>97.895000000000039</c:v>
                </c:pt>
                <c:pt idx="97896">
                  <c:v>97.896000000000015</c:v>
                </c:pt>
                <c:pt idx="97897">
                  <c:v>97.896999999999991</c:v>
                </c:pt>
                <c:pt idx="97898">
                  <c:v>97.898000000000025</c:v>
                </c:pt>
                <c:pt idx="97899">
                  <c:v>97.899000000000001</c:v>
                </c:pt>
                <c:pt idx="97900">
                  <c:v>97.900000000000034</c:v>
                </c:pt>
                <c:pt idx="97901">
                  <c:v>97.90100000000001</c:v>
                </c:pt>
                <c:pt idx="97902">
                  <c:v>97.902000000000044</c:v>
                </c:pt>
                <c:pt idx="97903">
                  <c:v>97.90300000000002</c:v>
                </c:pt>
                <c:pt idx="97904">
                  <c:v>97.903999999999996</c:v>
                </c:pt>
                <c:pt idx="97905">
                  <c:v>97.90500000000003</c:v>
                </c:pt>
                <c:pt idx="97906">
                  <c:v>97.906000000000006</c:v>
                </c:pt>
                <c:pt idx="97907">
                  <c:v>97.907000000000039</c:v>
                </c:pt>
                <c:pt idx="97908">
                  <c:v>97.908000000000015</c:v>
                </c:pt>
                <c:pt idx="97909">
                  <c:v>97.908999999999992</c:v>
                </c:pt>
                <c:pt idx="97910">
                  <c:v>97.910000000000025</c:v>
                </c:pt>
                <c:pt idx="97911">
                  <c:v>97.911000000000001</c:v>
                </c:pt>
                <c:pt idx="97912">
                  <c:v>97.912000000000035</c:v>
                </c:pt>
                <c:pt idx="97913">
                  <c:v>97.913000000000011</c:v>
                </c:pt>
                <c:pt idx="97914">
                  <c:v>97.914000000000044</c:v>
                </c:pt>
                <c:pt idx="97915">
                  <c:v>97.91500000000002</c:v>
                </c:pt>
                <c:pt idx="97916">
                  <c:v>97.915999999999997</c:v>
                </c:pt>
                <c:pt idx="97917">
                  <c:v>97.91700000000003</c:v>
                </c:pt>
                <c:pt idx="97918">
                  <c:v>97.918000000000006</c:v>
                </c:pt>
                <c:pt idx="97919">
                  <c:v>97.91900000000004</c:v>
                </c:pt>
                <c:pt idx="97920">
                  <c:v>97.920000000000016</c:v>
                </c:pt>
                <c:pt idx="97921">
                  <c:v>97.920999999999992</c:v>
                </c:pt>
                <c:pt idx="97922">
                  <c:v>97.922000000000025</c:v>
                </c:pt>
                <c:pt idx="97923">
                  <c:v>97.923000000000002</c:v>
                </c:pt>
                <c:pt idx="97924">
                  <c:v>97.924000000000035</c:v>
                </c:pt>
                <c:pt idx="97925">
                  <c:v>97.925000000000011</c:v>
                </c:pt>
                <c:pt idx="97926">
                  <c:v>97.926000000000045</c:v>
                </c:pt>
                <c:pt idx="97927">
                  <c:v>97.927000000000021</c:v>
                </c:pt>
                <c:pt idx="97928">
                  <c:v>97.927999999999997</c:v>
                </c:pt>
                <c:pt idx="97929">
                  <c:v>97.92900000000003</c:v>
                </c:pt>
                <c:pt idx="97930">
                  <c:v>97.93</c:v>
                </c:pt>
                <c:pt idx="97931">
                  <c:v>97.93100000000004</c:v>
                </c:pt>
                <c:pt idx="97932">
                  <c:v>97.932000000000016</c:v>
                </c:pt>
                <c:pt idx="97933">
                  <c:v>97.932999999999993</c:v>
                </c:pt>
                <c:pt idx="97934">
                  <c:v>97.934000000000026</c:v>
                </c:pt>
                <c:pt idx="97935">
                  <c:v>97.935000000000002</c:v>
                </c:pt>
                <c:pt idx="97936">
                  <c:v>97.936000000000035</c:v>
                </c:pt>
                <c:pt idx="97937">
                  <c:v>97.937000000000012</c:v>
                </c:pt>
                <c:pt idx="97938">
                  <c:v>97.938000000000045</c:v>
                </c:pt>
                <c:pt idx="97939">
                  <c:v>97.939000000000021</c:v>
                </c:pt>
                <c:pt idx="97940">
                  <c:v>97.94</c:v>
                </c:pt>
                <c:pt idx="97941">
                  <c:v>97.941000000000031</c:v>
                </c:pt>
                <c:pt idx="97942">
                  <c:v>97.942000000000007</c:v>
                </c:pt>
                <c:pt idx="97943">
                  <c:v>97.94300000000004</c:v>
                </c:pt>
                <c:pt idx="97944">
                  <c:v>97.944000000000017</c:v>
                </c:pt>
                <c:pt idx="97945">
                  <c:v>97.944999999999993</c:v>
                </c:pt>
                <c:pt idx="97946">
                  <c:v>97.946000000000026</c:v>
                </c:pt>
                <c:pt idx="97947">
                  <c:v>97.947000000000003</c:v>
                </c:pt>
                <c:pt idx="97948">
                  <c:v>97.948000000000036</c:v>
                </c:pt>
                <c:pt idx="97949">
                  <c:v>97.949000000000012</c:v>
                </c:pt>
                <c:pt idx="97950">
                  <c:v>97.950000000000045</c:v>
                </c:pt>
                <c:pt idx="97951">
                  <c:v>97.951000000000022</c:v>
                </c:pt>
                <c:pt idx="97952">
                  <c:v>97.951999999999998</c:v>
                </c:pt>
                <c:pt idx="97953">
                  <c:v>97.953000000000031</c:v>
                </c:pt>
                <c:pt idx="97954">
                  <c:v>97.954000000000008</c:v>
                </c:pt>
                <c:pt idx="97955">
                  <c:v>97.955000000000041</c:v>
                </c:pt>
                <c:pt idx="97956">
                  <c:v>97.956000000000017</c:v>
                </c:pt>
                <c:pt idx="97957">
                  <c:v>97.956999999999994</c:v>
                </c:pt>
                <c:pt idx="97958">
                  <c:v>97.958000000000027</c:v>
                </c:pt>
                <c:pt idx="97959">
                  <c:v>97.959000000000003</c:v>
                </c:pt>
                <c:pt idx="97960">
                  <c:v>97.960000000000036</c:v>
                </c:pt>
                <c:pt idx="97961">
                  <c:v>97.961000000000013</c:v>
                </c:pt>
                <c:pt idx="97962">
                  <c:v>97.962000000000046</c:v>
                </c:pt>
                <c:pt idx="97963">
                  <c:v>97.963000000000022</c:v>
                </c:pt>
                <c:pt idx="97964">
                  <c:v>97.963999999999999</c:v>
                </c:pt>
                <c:pt idx="97965">
                  <c:v>97.965000000000032</c:v>
                </c:pt>
                <c:pt idx="97966">
                  <c:v>97.966000000000008</c:v>
                </c:pt>
                <c:pt idx="97967">
                  <c:v>97.967000000000041</c:v>
                </c:pt>
                <c:pt idx="97968">
                  <c:v>97.968000000000018</c:v>
                </c:pt>
                <c:pt idx="97969">
                  <c:v>97.968999999999994</c:v>
                </c:pt>
                <c:pt idx="97970">
                  <c:v>97.970000000000027</c:v>
                </c:pt>
                <c:pt idx="97971">
                  <c:v>97.971000000000004</c:v>
                </c:pt>
                <c:pt idx="97972">
                  <c:v>97.972000000000037</c:v>
                </c:pt>
                <c:pt idx="97973">
                  <c:v>97.973000000000013</c:v>
                </c:pt>
                <c:pt idx="97974">
                  <c:v>97.974000000000046</c:v>
                </c:pt>
                <c:pt idx="97975">
                  <c:v>97.975000000000023</c:v>
                </c:pt>
                <c:pt idx="97976">
                  <c:v>97.975999999999999</c:v>
                </c:pt>
                <c:pt idx="97977">
                  <c:v>97.977000000000032</c:v>
                </c:pt>
                <c:pt idx="97978">
                  <c:v>97.978000000000009</c:v>
                </c:pt>
                <c:pt idx="97979">
                  <c:v>97.979000000000042</c:v>
                </c:pt>
                <c:pt idx="97980">
                  <c:v>97.980000000000018</c:v>
                </c:pt>
                <c:pt idx="97981">
                  <c:v>97.980999999999995</c:v>
                </c:pt>
                <c:pt idx="97982">
                  <c:v>97.982000000000028</c:v>
                </c:pt>
                <c:pt idx="97983">
                  <c:v>97.983000000000004</c:v>
                </c:pt>
                <c:pt idx="97984">
                  <c:v>97.984000000000037</c:v>
                </c:pt>
                <c:pt idx="97985">
                  <c:v>97.985000000000014</c:v>
                </c:pt>
                <c:pt idx="97986">
                  <c:v>97.98599999999999</c:v>
                </c:pt>
                <c:pt idx="97987">
                  <c:v>97.987000000000023</c:v>
                </c:pt>
                <c:pt idx="97988">
                  <c:v>97.988</c:v>
                </c:pt>
                <c:pt idx="97989">
                  <c:v>97.989000000000033</c:v>
                </c:pt>
                <c:pt idx="97990">
                  <c:v>97.990000000000009</c:v>
                </c:pt>
                <c:pt idx="97991">
                  <c:v>97.991000000000042</c:v>
                </c:pt>
                <c:pt idx="97992">
                  <c:v>97.992000000000019</c:v>
                </c:pt>
                <c:pt idx="97993">
                  <c:v>97.992999999999995</c:v>
                </c:pt>
                <c:pt idx="97994">
                  <c:v>97.994000000000028</c:v>
                </c:pt>
                <c:pt idx="97995">
                  <c:v>97.995000000000005</c:v>
                </c:pt>
                <c:pt idx="97996">
                  <c:v>97.996000000000038</c:v>
                </c:pt>
                <c:pt idx="97997">
                  <c:v>97.997000000000014</c:v>
                </c:pt>
                <c:pt idx="97998">
                  <c:v>97.99799999999999</c:v>
                </c:pt>
                <c:pt idx="97999">
                  <c:v>97.999000000000024</c:v>
                </c:pt>
                <c:pt idx="98000">
                  <c:v>98</c:v>
                </c:pt>
                <c:pt idx="98001">
                  <c:v>98.001000000000033</c:v>
                </c:pt>
                <c:pt idx="98002">
                  <c:v>98.00200000000001</c:v>
                </c:pt>
                <c:pt idx="98003">
                  <c:v>98.003000000000043</c:v>
                </c:pt>
                <c:pt idx="98004">
                  <c:v>98.004000000000019</c:v>
                </c:pt>
                <c:pt idx="98005">
                  <c:v>98.004999999999995</c:v>
                </c:pt>
                <c:pt idx="98006">
                  <c:v>98.006000000000029</c:v>
                </c:pt>
                <c:pt idx="98007">
                  <c:v>98.007000000000005</c:v>
                </c:pt>
                <c:pt idx="98008">
                  <c:v>98.008000000000038</c:v>
                </c:pt>
                <c:pt idx="98009">
                  <c:v>98.009000000000015</c:v>
                </c:pt>
                <c:pt idx="98010">
                  <c:v>98.009999999999991</c:v>
                </c:pt>
                <c:pt idx="98011">
                  <c:v>98.011000000000024</c:v>
                </c:pt>
                <c:pt idx="98012">
                  <c:v>98.012</c:v>
                </c:pt>
                <c:pt idx="98013">
                  <c:v>98.013000000000034</c:v>
                </c:pt>
                <c:pt idx="98014">
                  <c:v>98.01400000000001</c:v>
                </c:pt>
                <c:pt idx="98015">
                  <c:v>98.015000000000043</c:v>
                </c:pt>
                <c:pt idx="98016">
                  <c:v>98.01600000000002</c:v>
                </c:pt>
                <c:pt idx="98017">
                  <c:v>98.016999999999996</c:v>
                </c:pt>
                <c:pt idx="98018">
                  <c:v>98.018000000000029</c:v>
                </c:pt>
                <c:pt idx="98019">
                  <c:v>98.019000000000005</c:v>
                </c:pt>
                <c:pt idx="98020">
                  <c:v>98.020000000000039</c:v>
                </c:pt>
                <c:pt idx="98021">
                  <c:v>98.021000000000015</c:v>
                </c:pt>
                <c:pt idx="98022">
                  <c:v>98.021999999999991</c:v>
                </c:pt>
                <c:pt idx="98023">
                  <c:v>98.023000000000025</c:v>
                </c:pt>
                <c:pt idx="98024">
                  <c:v>98.024000000000001</c:v>
                </c:pt>
                <c:pt idx="98025">
                  <c:v>98.025000000000034</c:v>
                </c:pt>
                <c:pt idx="98026">
                  <c:v>98.02600000000001</c:v>
                </c:pt>
                <c:pt idx="98027">
                  <c:v>98.027000000000044</c:v>
                </c:pt>
                <c:pt idx="98028">
                  <c:v>98.02800000000002</c:v>
                </c:pt>
                <c:pt idx="98029">
                  <c:v>98.028999999999996</c:v>
                </c:pt>
                <c:pt idx="98030">
                  <c:v>98.03000000000003</c:v>
                </c:pt>
                <c:pt idx="98031">
                  <c:v>98.031000000000006</c:v>
                </c:pt>
                <c:pt idx="98032">
                  <c:v>98.032000000000039</c:v>
                </c:pt>
                <c:pt idx="98033">
                  <c:v>98.033000000000015</c:v>
                </c:pt>
                <c:pt idx="98034">
                  <c:v>98.033999999999992</c:v>
                </c:pt>
                <c:pt idx="98035">
                  <c:v>98.035000000000025</c:v>
                </c:pt>
                <c:pt idx="98036">
                  <c:v>98.036000000000001</c:v>
                </c:pt>
                <c:pt idx="98037">
                  <c:v>98.037000000000035</c:v>
                </c:pt>
                <c:pt idx="98038">
                  <c:v>98.038000000000011</c:v>
                </c:pt>
                <c:pt idx="98039">
                  <c:v>98.039000000000044</c:v>
                </c:pt>
                <c:pt idx="98040">
                  <c:v>98.04000000000002</c:v>
                </c:pt>
                <c:pt idx="98041">
                  <c:v>98.040999999999997</c:v>
                </c:pt>
                <c:pt idx="98042">
                  <c:v>98.04200000000003</c:v>
                </c:pt>
                <c:pt idx="98043">
                  <c:v>98.043000000000006</c:v>
                </c:pt>
                <c:pt idx="98044">
                  <c:v>98.04400000000004</c:v>
                </c:pt>
                <c:pt idx="98045">
                  <c:v>98.045000000000016</c:v>
                </c:pt>
                <c:pt idx="98046">
                  <c:v>98.045999999999992</c:v>
                </c:pt>
                <c:pt idx="98047">
                  <c:v>98.047000000000025</c:v>
                </c:pt>
                <c:pt idx="98048">
                  <c:v>98.048000000000002</c:v>
                </c:pt>
                <c:pt idx="98049">
                  <c:v>98.049000000000035</c:v>
                </c:pt>
                <c:pt idx="98050">
                  <c:v>98.050000000000011</c:v>
                </c:pt>
                <c:pt idx="98051">
                  <c:v>98.051000000000045</c:v>
                </c:pt>
                <c:pt idx="98052">
                  <c:v>98.052000000000021</c:v>
                </c:pt>
                <c:pt idx="98053">
                  <c:v>98.052999999999997</c:v>
                </c:pt>
                <c:pt idx="98054">
                  <c:v>98.05400000000003</c:v>
                </c:pt>
                <c:pt idx="98055">
                  <c:v>98.055000000000007</c:v>
                </c:pt>
                <c:pt idx="98056">
                  <c:v>98.05600000000004</c:v>
                </c:pt>
                <c:pt idx="98057">
                  <c:v>98.057000000000016</c:v>
                </c:pt>
                <c:pt idx="98058">
                  <c:v>98.057999999999993</c:v>
                </c:pt>
                <c:pt idx="98059">
                  <c:v>98.059000000000026</c:v>
                </c:pt>
                <c:pt idx="98060">
                  <c:v>98.06</c:v>
                </c:pt>
                <c:pt idx="98061">
                  <c:v>98.061000000000035</c:v>
                </c:pt>
                <c:pt idx="98062">
                  <c:v>98.062000000000012</c:v>
                </c:pt>
                <c:pt idx="98063">
                  <c:v>98.063000000000045</c:v>
                </c:pt>
                <c:pt idx="98064">
                  <c:v>98.064000000000021</c:v>
                </c:pt>
                <c:pt idx="98065">
                  <c:v>98.064999999999998</c:v>
                </c:pt>
                <c:pt idx="98066">
                  <c:v>98.066000000000031</c:v>
                </c:pt>
                <c:pt idx="98067">
                  <c:v>98.067000000000007</c:v>
                </c:pt>
                <c:pt idx="98068">
                  <c:v>98.06800000000004</c:v>
                </c:pt>
                <c:pt idx="98069">
                  <c:v>98.069000000000017</c:v>
                </c:pt>
                <c:pt idx="98070">
                  <c:v>98.07</c:v>
                </c:pt>
                <c:pt idx="98071">
                  <c:v>98.071000000000026</c:v>
                </c:pt>
                <c:pt idx="98072">
                  <c:v>98.072000000000003</c:v>
                </c:pt>
                <c:pt idx="98073">
                  <c:v>98.073000000000036</c:v>
                </c:pt>
                <c:pt idx="98074">
                  <c:v>98.074000000000012</c:v>
                </c:pt>
                <c:pt idx="98075">
                  <c:v>98.075000000000045</c:v>
                </c:pt>
                <c:pt idx="98076">
                  <c:v>98.076000000000022</c:v>
                </c:pt>
                <c:pt idx="98077">
                  <c:v>98.076999999999998</c:v>
                </c:pt>
                <c:pt idx="98078">
                  <c:v>98.078000000000031</c:v>
                </c:pt>
                <c:pt idx="98079">
                  <c:v>98.079000000000008</c:v>
                </c:pt>
                <c:pt idx="98080">
                  <c:v>98.080000000000041</c:v>
                </c:pt>
                <c:pt idx="98081">
                  <c:v>98.081000000000017</c:v>
                </c:pt>
                <c:pt idx="98082">
                  <c:v>98.081999999999994</c:v>
                </c:pt>
                <c:pt idx="98083">
                  <c:v>98.083000000000027</c:v>
                </c:pt>
                <c:pt idx="98084">
                  <c:v>98.084000000000003</c:v>
                </c:pt>
                <c:pt idx="98085">
                  <c:v>98.085000000000036</c:v>
                </c:pt>
                <c:pt idx="98086">
                  <c:v>98.086000000000013</c:v>
                </c:pt>
                <c:pt idx="98087">
                  <c:v>98.087000000000046</c:v>
                </c:pt>
                <c:pt idx="98088">
                  <c:v>98.088000000000022</c:v>
                </c:pt>
                <c:pt idx="98089">
                  <c:v>98.088999999999999</c:v>
                </c:pt>
                <c:pt idx="98090">
                  <c:v>98.090000000000032</c:v>
                </c:pt>
                <c:pt idx="98091">
                  <c:v>98.091000000000008</c:v>
                </c:pt>
                <c:pt idx="98092">
                  <c:v>98.092000000000041</c:v>
                </c:pt>
                <c:pt idx="98093">
                  <c:v>98.093000000000018</c:v>
                </c:pt>
                <c:pt idx="98094">
                  <c:v>98.093999999999994</c:v>
                </c:pt>
                <c:pt idx="98095">
                  <c:v>98.095000000000027</c:v>
                </c:pt>
                <c:pt idx="98096">
                  <c:v>98.096000000000004</c:v>
                </c:pt>
                <c:pt idx="98097">
                  <c:v>98.097000000000037</c:v>
                </c:pt>
                <c:pt idx="98098">
                  <c:v>98.098000000000013</c:v>
                </c:pt>
                <c:pt idx="98099">
                  <c:v>98.099000000000046</c:v>
                </c:pt>
                <c:pt idx="98100">
                  <c:v>98.100000000000023</c:v>
                </c:pt>
                <c:pt idx="98101">
                  <c:v>98.100999999999999</c:v>
                </c:pt>
                <c:pt idx="98102">
                  <c:v>98.102000000000032</c:v>
                </c:pt>
                <c:pt idx="98103">
                  <c:v>98.103000000000009</c:v>
                </c:pt>
                <c:pt idx="98104">
                  <c:v>98.104000000000042</c:v>
                </c:pt>
                <c:pt idx="98105">
                  <c:v>98.105000000000018</c:v>
                </c:pt>
                <c:pt idx="98106">
                  <c:v>98.105999999999995</c:v>
                </c:pt>
                <c:pt idx="98107">
                  <c:v>98.107000000000028</c:v>
                </c:pt>
                <c:pt idx="98108">
                  <c:v>98.108000000000004</c:v>
                </c:pt>
                <c:pt idx="98109">
                  <c:v>98.109000000000037</c:v>
                </c:pt>
                <c:pt idx="98110">
                  <c:v>98.110000000000014</c:v>
                </c:pt>
                <c:pt idx="98111">
                  <c:v>98.11099999999999</c:v>
                </c:pt>
                <c:pt idx="98112">
                  <c:v>98.112000000000023</c:v>
                </c:pt>
                <c:pt idx="98113">
                  <c:v>98.113</c:v>
                </c:pt>
                <c:pt idx="98114">
                  <c:v>98.114000000000033</c:v>
                </c:pt>
                <c:pt idx="98115">
                  <c:v>98.115000000000009</c:v>
                </c:pt>
                <c:pt idx="98116">
                  <c:v>98.116000000000042</c:v>
                </c:pt>
                <c:pt idx="98117">
                  <c:v>98.117000000000019</c:v>
                </c:pt>
                <c:pt idx="98118">
                  <c:v>98.117999999999995</c:v>
                </c:pt>
                <c:pt idx="98119">
                  <c:v>98.119000000000028</c:v>
                </c:pt>
                <c:pt idx="98120">
                  <c:v>98.12</c:v>
                </c:pt>
                <c:pt idx="98121">
                  <c:v>98.121000000000038</c:v>
                </c:pt>
                <c:pt idx="98122">
                  <c:v>98.122000000000014</c:v>
                </c:pt>
                <c:pt idx="98123">
                  <c:v>98.12299999999999</c:v>
                </c:pt>
                <c:pt idx="98124">
                  <c:v>98.124000000000024</c:v>
                </c:pt>
                <c:pt idx="98125">
                  <c:v>98.125</c:v>
                </c:pt>
                <c:pt idx="98126">
                  <c:v>98.126000000000033</c:v>
                </c:pt>
                <c:pt idx="98127">
                  <c:v>98.12700000000001</c:v>
                </c:pt>
                <c:pt idx="98128">
                  <c:v>98.128000000000043</c:v>
                </c:pt>
                <c:pt idx="98129">
                  <c:v>98.129000000000019</c:v>
                </c:pt>
                <c:pt idx="98130">
                  <c:v>98.13</c:v>
                </c:pt>
                <c:pt idx="98131">
                  <c:v>98.131000000000029</c:v>
                </c:pt>
                <c:pt idx="98132">
                  <c:v>98.132000000000005</c:v>
                </c:pt>
                <c:pt idx="98133">
                  <c:v>98.133000000000038</c:v>
                </c:pt>
                <c:pt idx="98134">
                  <c:v>98.134000000000015</c:v>
                </c:pt>
                <c:pt idx="98135">
                  <c:v>98.134999999999991</c:v>
                </c:pt>
                <c:pt idx="98136">
                  <c:v>98.136000000000024</c:v>
                </c:pt>
                <c:pt idx="98137">
                  <c:v>98.137</c:v>
                </c:pt>
                <c:pt idx="98138">
                  <c:v>98.138000000000034</c:v>
                </c:pt>
                <c:pt idx="98139">
                  <c:v>98.13900000000001</c:v>
                </c:pt>
                <c:pt idx="98140">
                  <c:v>98.140000000000043</c:v>
                </c:pt>
                <c:pt idx="98141">
                  <c:v>98.14100000000002</c:v>
                </c:pt>
                <c:pt idx="98142">
                  <c:v>98.141999999999996</c:v>
                </c:pt>
                <c:pt idx="98143">
                  <c:v>98.143000000000029</c:v>
                </c:pt>
                <c:pt idx="98144">
                  <c:v>98.144000000000005</c:v>
                </c:pt>
                <c:pt idx="98145">
                  <c:v>98.145000000000039</c:v>
                </c:pt>
                <c:pt idx="98146">
                  <c:v>98.146000000000015</c:v>
                </c:pt>
                <c:pt idx="98147">
                  <c:v>98.146999999999991</c:v>
                </c:pt>
                <c:pt idx="98148">
                  <c:v>98.148000000000025</c:v>
                </c:pt>
                <c:pt idx="98149">
                  <c:v>98.149000000000001</c:v>
                </c:pt>
                <c:pt idx="98150">
                  <c:v>98.150000000000034</c:v>
                </c:pt>
                <c:pt idx="98151">
                  <c:v>98.15100000000001</c:v>
                </c:pt>
                <c:pt idx="98152">
                  <c:v>98.152000000000044</c:v>
                </c:pt>
                <c:pt idx="98153">
                  <c:v>98.15300000000002</c:v>
                </c:pt>
                <c:pt idx="98154">
                  <c:v>98.153999999999996</c:v>
                </c:pt>
                <c:pt idx="98155">
                  <c:v>98.15500000000003</c:v>
                </c:pt>
                <c:pt idx="98156">
                  <c:v>98.156000000000006</c:v>
                </c:pt>
                <c:pt idx="98157">
                  <c:v>98.157000000000039</c:v>
                </c:pt>
                <c:pt idx="98158">
                  <c:v>98.158000000000015</c:v>
                </c:pt>
                <c:pt idx="98159">
                  <c:v>98.158999999999992</c:v>
                </c:pt>
                <c:pt idx="98160">
                  <c:v>98.160000000000025</c:v>
                </c:pt>
                <c:pt idx="98161">
                  <c:v>98.161000000000001</c:v>
                </c:pt>
                <c:pt idx="98162">
                  <c:v>98.162000000000035</c:v>
                </c:pt>
                <c:pt idx="98163">
                  <c:v>98.163000000000011</c:v>
                </c:pt>
                <c:pt idx="98164">
                  <c:v>98.164000000000044</c:v>
                </c:pt>
                <c:pt idx="98165">
                  <c:v>98.16500000000002</c:v>
                </c:pt>
                <c:pt idx="98166">
                  <c:v>98.165999999999997</c:v>
                </c:pt>
                <c:pt idx="98167">
                  <c:v>98.16700000000003</c:v>
                </c:pt>
                <c:pt idx="98168">
                  <c:v>98.168000000000006</c:v>
                </c:pt>
                <c:pt idx="98169">
                  <c:v>98.16900000000004</c:v>
                </c:pt>
                <c:pt idx="98170">
                  <c:v>98.170000000000016</c:v>
                </c:pt>
                <c:pt idx="98171">
                  <c:v>98.170999999999992</c:v>
                </c:pt>
                <c:pt idx="98172">
                  <c:v>98.172000000000025</c:v>
                </c:pt>
                <c:pt idx="98173">
                  <c:v>98.173000000000002</c:v>
                </c:pt>
                <c:pt idx="98174">
                  <c:v>98.174000000000035</c:v>
                </c:pt>
                <c:pt idx="98175">
                  <c:v>98.175000000000011</c:v>
                </c:pt>
                <c:pt idx="98176">
                  <c:v>98.176000000000045</c:v>
                </c:pt>
                <c:pt idx="98177">
                  <c:v>98.177000000000021</c:v>
                </c:pt>
                <c:pt idx="98178">
                  <c:v>98.177999999999997</c:v>
                </c:pt>
                <c:pt idx="98179">
                  <c:v>98.17900000000003</c:v>
                </c:pt>
                <c:pt idx="98180">
                  <c:v>98.18</c:v>
                </c:pt>
                <c:pt idx="98181">
                  <c:v>98.18100000000004</c:v>
                </c:pt>
                <c:pt idx="98182">
                  <c:v>98.182000000000016</c:v>
                </c:pt>
                <c:pt idx="98183">
                  <c:v>98.182999999999993</c:v>
                </c:pt>
                <c:pt idx="98184">
                  <c:v>98.184000000000026</c:v>
                </c:pt>
                <c:pt idx="98185">
                  <c:v>98.185000000000002</c:v>
                </c:pt>
                <c:pt idx="98186">
                  <c:v>98.186000000000035</c:v>
                </c:pt>
                <c:pt idx="98187">
                  <c:v>98.187000000000012</c:v>
                </c:pt>
                <c:pt idx="98188">
                  <c:v>98.188000000000045</c:v>
                </c:pt>
                <c:pt idx="98189">
                  <c:v>98.189000000000021</c:v>
                </c:pt>
                <c:pt idx="98190">
                  <c:v>98.19</c:v>
                </c:pt>
                <c:pt idx="98191">
                  <c:v>98.191000000000031</c:v>
                </c:pt>
                <c:pt idx="98192">
                  <c:v>98.192000000000007</c:v>
                </c:pt>
                <c:pt idx="98193">
                  <c:v>98.19300000000004</c:v>
                </c:pt>
                <c:pt idx="98194">
                  <c:v>98.194000000000017</c:v>
                </c:pt>
                <c:pt idx="98195">
                  <c:v>98.194999999999993</c:v>
                </c:pt>
                <c:pt idx="98196">
                  <c:v>98.196000000000026</c:v>
                </c:pt>
                <c:pt idx="98197">
                  <c:v>98.197000000000003</c:v>
                </c:pt>
                <c:pt idx="98198">
                  <c:v>98.198000000000036</c:v>
                </c:pt>
                <c:pt idx="98199">
                  <c:v>98.199000000000012</c:v>
                </c:pt>
                <c:pt idx="98200">
                  <c:v>98.200000000000045</c:v>
                </c:pt>
                <c:pt idx="98201">
                  <c:v>98.201000000000022</c:v>
                </c:pt>
                <c:pt idx="98202">
                  <c:v>98.201999999999998</c:v>
                </c:pt>
                <c:pt idx="98203">
                  <c:v>98.203000000000031</c:v>
                </c:pt>
                <c:pt idx="98204">
                  <c:v>98.204000000000008</c:v>
                </c:pt>
                <c:pt idx="98205">
                  <c:v>98.205000000000041</c:v>
                </c:pt>
                <c:pt idx="98206">
                  <c:v>98.206000000000017</c:v>
                </c:pt>
                <c:pt idx="98207">
                  <c:v>98.206999999999994</c:v>
                </c:pt>
                <c:pt idx="98208">
                  <c:v>98.208000000000027</c:v>
                </c:pt>
                <c:pt idx="98209">
                  <c:v>98.209000000000003</c:v>
                </c:pt>
                <c:pt idx="98210">
                  <c:v>98.210000000000036</c:v>
                </c:pt>
                <c:pt idx="98211">
                  <c:v>98.211000000000013</c:v>
                </c:pt>
                <c:pt idx="98212">
                  <c:v>98.212000000000046</c:v>
                </c:pt>
                <c:pt idx="98213">
                  <c:v>98.213000000000022</c:v>
                </c:pt>
                <c:pt idx="98214">
                  <c:v>98.213999999999999</c:v>
                </c:pt>
                <c:pt idx="98215">
                  <c:v>98.215000000000032</c:v>
                </c:pt>
                <c:pt idx="98216">
                  <c:v>98.216000000000008</c:v>
                </c:pt>
                <c:pt idx="98217">
                  <c:v>98.217000000000041</c:v>
                </c:pt>
                <c:pt idx="98218">
                  <c:v>98.218000000000018</c:v>
                </c:pt>
                <c:pt idx="98219">
                  <c:v>98.218999999999994</c:v>
                </c:pt>
                <c:pt idx="98220">
                  <c:v>98.220000000000027</c:v>
                </c:pt>
                <c:pt idx="98221">
                  <c:v>98.221000000000004</c:v>
                </c:pt>
                <c:pt idx="98222">
                  <c:v>98.222000000000037</c:v>
                </c:pt>
                <c:pt idx="98223">
                  <c:v>98.223000000000013</c:v>
                </c:pt>
                <c:pt idx="98224">
                  <c:v>98.224000000000046</c:v>
                </c:pt>
                <c:pt idx="98225">
                  <c:v>98.225000000000023</c:v>
                </c:pt>
                <c:pt idx="98226">
                  <c:v>98.225999999999999</c:v>
                </c:pt>
                <c:pt idx="98227">
                  <c:v>98.227000000000032</c:v>
                </c:pt>
                <c:pt idx="98228">
                  <c:v>98.228000000000009</c:v>
                </c:pt>
                <c:pt idx="98229">
                  <c:v>98.229000000000042</c:v>
                </c:pt>
                <c:pt idx="98230">
                  <c:v>98.230000000000018</c:v>
                </c:pt>
                <c:pt idx="98231">
                  <c:v>98.230999999999995</c:v>
                </c:pt>
                <c:pt idx="98232">
                  <c:v>98.232000000000028</c:v>
                </c:pt>
                <c:pt idx="98233">
                  <c:v>98.233000000000004</c:v>
                </c:pt>
                <c:pt idx="98234">
                  <c:v>98.234000000000037</c:v>
                </c:pt>
                <c:pt idx="98235">
                  <c:v>98.235000000000014</c:v>
                </c:pt>
                <c:pt idx="98236">
                  <c:v>98.23599999999999</c:v>
                </c:pt>
                <c:pt idx="98237">
                  <c:v>98.237000000000023</c:v>
                </c:pt>
                <c:pt idx="98238">
                  <c:v>98.238</c:v>
                </c:pt>
                <c:pt idx="98239">
                  <c:v>98.239000000000033</c:v>
                </c:pt>
                <c:pt idx="98240">
                  <c:v>98.240000000000009</c:v>
                </c:pt>
                <c:pt idx="98241">
                  <c:v>98.241000000000042</c:v>
                </c:pt>
                <c:pt idx="98242">
                  <c:v>98.242000000000019</c:v>
                </c:pt>
                <c:pt idx="98243">
                  <c:v>98.242999999999995</c:v>
                </c:pt>
                <c:pt idx="98244">
                  <c:v>98.244000000000028</c:v>
                </c:pt>
                <c:pt idx="98245">
                  <c:v>98.245000000000005</c:v>
                </c:pt>
                <c:pt idx="98246">
                  <c:v>98.246000000000038</c:v>
                </c:pt>
                <c:pt idx="98247">
                  <c:v>98.247000000000014</c:v>
                </c:pt>
                <c:pt idx="98248">
                  <c:v>98.24799999999999</c:v>
                </c:pt>
                <c:pt idx="98249">
                  <c:v>98.249000000000024</c:v>
                </c:pt>
                <c:pt idx="98250">
                  <c:v>98.25</c:v>
                </c:pt>
                <c:pt idx="98251">
                  <c:v>98.251000000000033</c:v>
                </c:pt>
                <c:pt idx="98252">
                  <c:v>98.25200000000001</c:v>
                </c:pt>
                <c:pt idx="98253">
                  <c:v>98.253000000000043</c:v>
                </c:pt>
                <c:pt idx="98254">
                  <c:v>98.254000000000019</c:v>
                </c:pt>
                <c:pt idx="98255">
                  <c:v>98.254999999999995</c:v>
                </c:pt>
                <c:pt idx="98256">
                  <c:v>98.256000000000029</c:v>
                </c:pt>
                <c:pt idx="98257">
                  <c:v>98.257000000000005</c:v>
                </c:pt>
                <c:pt idx="98258">
                  <c:v>98.258000000000038</c:v>
                </c:pt>
                <c:pt idx="98259">
                  <c:v>98.259000000000015</c:v>
                </c:pt>
                <c:pt idx="98260">
                  <c:v>98.259999999999991</c:v>
                </c:pt>
                <c:pt idx="98261">
                  <c:v>98.261000000000024</c:v>
                </c:pt>
                <c:pt idx="98262">
                  <c:v>98.262</c:v>
                </c:pt>
                <c:pt idx="98263">
                  <c:v>98.263000000000034</c:v>
                </c:pt>
                <c:pt idx="98264">
                  <c:v>98.26400000000001</c:v>
                </c:pt>
                <c:pt idx="98265">
                  <c:v>98.265000000000043</c:v>
                </c:pt>
                <c:pt idx="98266">
                  <c:v>98.26600000000002</c:v>
                </c:pt>
                <c:pt idx="98267">
                  <c:v>98.266999999999996</c:v>
                </c:pt>
                <c:pt idx="98268">
                  <c:v>98.268000000000029</c:v>
                </c:pt>
                <c:pt idx="98269">
                  <c:v>98.269000000000005</c:v>
                </c:pt>
                <c:pt idx="98270">
                  <c:v>98.270000000000039</c:v>
                </c:pt>
                <c:pt idx="98271">
                  <c:v>98.271000000000015</c:v>
                </c:pt>
                <c:pt idx="98272">
                  <c:v>98.271999999999991</c:v>
                </c:pt>
                <c:pt idx="98273">
                  <c:v>98.273000000000025</c:v>
                </c:pt>
                <c:pt idx="98274">
                  <c:v>98.274000000000001</c:v>
                </c:pt>
                <c:pt idx="98275">
                  <c:v>98.275000000000034</c:v>
                </c:pt>
                <c:pt idx="98276">
                  <c:v>98.27600000000001</c:v>
                </c:pt>
                <c:pt idx="98277">
                  <c:v>98.277000000000044</c:v>
                </c:pt>
                <c:pt idx="98278">
                  <c:v>98.27800000000002</c:v>
                </c:pt>
                <c:pt idx="98279">
                  <c:v>98.278999999999996</c:v>
                </c:pt>
                <c:pt idx="98280">
                  <c:v>98.28000000000003</c:v>
                </c:pt>
                <c:pt idx="98281">
                  <c:v>98.281000000000006</c:v>
                </c:pt>
                <c:pt idx="98282">
                  <c:v>98.282000000000039</c:v>
                </c:pt>
                <c:pt idx="98283">
                  <c:v>98.283000000000015</c:v>
                </c:pt>
                <c:pt idx="98284">
                  <c:v>98.283999999999992</c:v>
                </c:pt>
                <c:pt idx="98285">
                  <c:v>98.285000000000025</c:v>
                </c:pt>
                <c:pt idx="98286">
                  <c:v>98.286000000000001</c:v>
                </c:pt>
                <c:pt idx="98287">
                  <c:v>98.287000000000035</c:v>
                </c:pt>
                <c:pt idx="98288">
                  <c:v>98.288000000000011</c:v>
                </c:pt>
                <c:pt idx="98289">
                  <c:v>98.289000000000044</c:v>
                </c:pt>
                <c:pt idx="98290">
                  <c:v>98.29000000000002</c:v>
                </c:pt>
                <c:pt idx="98291">
                  <c:v>98.290999999999997</c:v>
                </c:pt>
                <c:pt idx="98292">
                  <c:v>98.29200000000003</c:v>
                </c:pt>
                <c:pt idx="98293">
                  <c:v>98.293000000000006</c:v>
                </c:pt>
                <c:pt idx="98294">
                  <c:v>98.29400000000004</c:v>
                </c:pt>
                <c:pt idx="98295">
                  <c:v>98.295000000000016</c:v>
                </c:pt>
                <c:pt idx="98296">
                  <c:v>98.295999999999992</c:v>
                </c:pt>
                <c:pt idx="98297">
                  <c:v>98.297000000000025</c:v>
                </c:pt>
                <c:pt idx="98298">
                  <c:v>98.298000000000002</c:v>
                </c:pt>
                <c:pt idx="98299">
                  <c:v>98.299000000000035</c:v>
                </c:pt>
                <c:pt idx="98300">
                  <c:v>98.300000000000011</c:v>
                </c:pt>
                <c:pt idx="98301">
                  <c:v>98.301000000000045</c:v>
                </c:pt>
                <c:pt idx="98302">
                  <c:v>98.302000000000021</c:v>
                </c:pt>
                <c:pt idx="98303">
                  <c:v>98.302999999999997</c:v>
                </c:pt>
                <c:pt idx="98304">
                  <c:v>98.30400000000003</c:v>
                </c:pt>
                <c:pt idx="98305">
                  <c:v>98.305000000000007</c:v>
                </c:pt>
                <c:pt idx="98306">
                  <c:v>98.30600000000004</c:v>
                </c:pt>
                <c:pt idx="98307">
                  <c:v>98.307000000000016</c:v>
                </c:pt>
                <c:pt idx="98308">
                  <c:v>98.307999999999993</c:v>
                </c:pt>
                <c:pt idx="98309">
                  <c:v>98.309000000000026</c:v>
                </c:pt>
                <c:pt idx="98310">
                  <c:v>98.31</c:v>
                </c:pt>
                <c:pt idx="98311">
                  <c:v>98.311000000000035</c:v>
                </c:pt>
                <c:pt idx="98312">
                  <c:v>98.312000000000012</c:v>
                </c:pt>
                <c:pt idx="98313">
                  <c:v>98.313000000000045</c:v>
                </c:pt>
                <c:pt idx="98314">
                  <c:v>98.314000000000021</c:v>
                </c:pt>
                <c:pt idx="98315">
                  <c:v>98.314999999999998</c:v>
                </c:pt>
                <c:pt idx="98316">
                  <c:v>98.316000000000031</c:v>
                </c:pt>
                <c:pt idx="98317">
                  <c:v>98.317000000000007</c:v>
                </c:pt>
                <c:pt idx="98318">
                  <c:v>98.31800000000004</c:v>
                </c:pt>
                <c:pt idx="98319">
                  <c:v>98.319000000000017</c:v>
                </c:pt>
                <c:pt idx="98320">
                  <c:v>98.32</c:v>
                </c:pt>
                <c:pt idx="98321">
                  <c:v>98.321000000000026</c:v>
                </c:pt>
                <c:pt idx="98322">
                  <c:v>98.322000000000003</c:v>
                </c:pt>
                <c:pt idx="98323">
                  <c:v>98.323000000000036</c:v>
                </c:pt>
                <c:pt idx="98324">
                  <c:v>98.324000000000012</c:v>
                </c:pt>
                <c:pt idx="98325">
                  <c:v>98.325000000000045</c:v>
                </c:pt>
                <c:pt idx="98326">
                  <c:v>98.326000000000022</c:v>
                </c:pt>
                <c:pt idx="98327">
                  <c:v>98.326999999999998</c:v>
                </c:pt>
                <c:pt idx="98328">
                  <c:v>98.328000000000031</c:v>
                </c:pt>
                <c:pt idx="98329">
                  <c:v>98.329000000000008</c:v>
                </c:pt>
                <c:pt idx="98330">
                  <c:v>98.330000000000041</c:v>
                </c:pt>
                <c:pt idx="98331">
                  <c:v>98.331000000000017</c:v>
                </c:pt>
                <c:pt idx="98332">
                  <c:v>98.331999999999994</c:v>
                </c:pt>
                <c:pt idx="98333">
                  <c:v>98.333000000000027</c:v>
                </c:pt>
                <c:pt idx="98334">
                  <c:v>98.334000000000003</c:v>
                </c:pt>
                <c:pt idx="98335">
                  <c:v>98.335000000000036</c:v>
                </c:pt>
                <c:pt idx="98336">
                  <c:v>98.336000000000013</c:v>
                </c:pt>
                <c:pt idx="98337">
                  <c:v>98.337000000000046</c:v>
                </c:pt>
                <c:pt idx="98338">
                  <c:v>98.338000000000022</c:v>
                </c:pt>
                <c:pt idx="98339">
                  <c:v>98.338999999999999</c:v>
                </c:pt>
                <c:pt idx="98340">
                  <c:v>98.340000000000032</c:v>
                </c:pt>
                <c:pt idx="98341">
                  <c:v>98.341000000000008</c:v>
                </c:pt>
                <c:pt idx="98342">
                  <c:v>98.342000000000041</c:v>
                </c:pt>
                <c:pt idx="98343">
                  <c:v>98.343000000000018</c:v>
                </c:pt>
                <c:pt idx="98344">
                  <c:v>98.343999999999994</c:v>
                </c:pt>
                <c:pt idx="98345">
                  <c:v>98.345000000000027</c:v>
                </c:pt>
                <c:pt idx="98346">
                  <c:v>98.346000000000004</c:v>
                </c:pt>
                <c:pt idx="98347">
                  <c:v>98.347000000000037</c:v>
                </c:pt>
                <c:pt idx="98348">
                  <c:v>98.348000000000013</c:v>
                </c:pt>
                <c:pt idx="98349">
                  <c:v>98.349000000000046</c:v>
                </c:pt>
                <c:pt idx="98350">
                  <c:v>98.350000000000023</c:v>
                </c:pt>
                <c:pt idx="98351">
                  <c:v>98.350999999999999</c:v>
                </c:pt>
                <c:pt idx="98352">
                  <c:v>98.352000000000032</c:v>
                </c:pt>
                <c:pt idx="98353">
                  <c:v>98.353000000000009</c:v>
                </c:pt>
                <c:pt idx="98354">
                  <c:v>98.354000000000042</c:v>
                </c:pt>
                <c:pt idx="98355">
                  <c:v>98.355000000000018</c:v>
                </c:pt>
                <c:pt idx="98356">
                  <c:v>98.355999999999995</c:v>
                </c:pt>
                <c:pt idx="98357">
                  <c:v>98.357000000000028</c:v>
                </c:pt>
                <c:pt idx="98358">
                  <c:v>98.358000000000004</c:v>
                </c:pt>
                <c:pt idx="98359">
                  <c:v>98.359000000000037</c:v>
                </c:pt>
                <c:pt idx="98360">
                  <c:v>98.360000000000014</c:v>
                </c:pt>
                <c:pt idx="98361">
                  <c:v>98.36099999999999</c:v>
                </c:pt>
                <c:pt idx="98362">
                  <c:v>98.362000000000023</c:v>
                </c:pt>
                <c:pt idx="98363">
                  <c:v>98.363</c:v>
                </c:pt>
                <c:pt idx="98364">
                  <c:v>98.364000000000033</c:v>
                </c:pt>
                <c:pt idx="98365">
                  <c:v>98.365000000000009</c:v>
                </c:pt>
                <c:pt idx="98366">
                  <c:v>98.366000000000042</c:v>
                </c:pt>
                <c:pt idx="98367">
                  <c:v>98.367000000000019</c:v>
                </c:pt>
                <c:pt idx="98368">
                  <c:v>98.367999999999995</c:v>
                </c:pt>
                <c:pt idx="98369">
                  <c:v>98.369000000000028</c:v>
                </c:pt>
                <c:pt idx="98370">
                  <c:v>98.37</c:v>
                </c:pt>
                <c:pt idx="98371">
                  <c:v>98.371000000000038</c:v>
                </c:pt>
                <c:pt idx="98372">
                  <c:v>98.372000000000014</c:v>
                </c:pt>
                <c:pt idx="98373">
                  <c:v>98.37299999999999</c:v>
                </c:pt>
                <c:pt idx="98374">
                  <c:v>98.374000000000024</c:v>
                </c:pt>
                <c:pt idx="98375">
                  <c:v>98.375</c:v>
                </c:pt>
                <c:pt idx="98376">
                  <c:v>98.376000000000033</c:v>
                </c:pt>
                <c:pt idx="98377">
                  <c:v>98.37700000000001</c:v>
                </c:pt>
                <c:pt idx="98378">
                  <c:v>98.378000000000043</c:v>
                </c:pt>
                <c:pt idx="98379">
                  <c:v>98.379000000000019</c:v>
                </c:pt>
                <c:pt idx="98380">
                  <c:v>98.38</c:v>
                </c:pt>
                <c:pt idx="98381">
                  <c:v>98.381000000000029</c:v>
                </c:pt>
                <c:pt idx="98382">
                  <c:v>98.382000000000005</c:v>
                </c:pt>
                <c:pt idx="98383">
                  <c:v>98.383000000000038</c:v>
                </c:pt>
                <c:pt idx="98384">
                  <c:v>98.384000000000015</c:v>
                </c:pt>
                <c:pt idx="98385">
                  <c:v>98.384999999999991</c:v>
                </c:pt>
                <c:pt idx="98386">
                  <c:v>98.386000000000024</c:v>
                </c:pt>
                <c:pt idx="98387">
                  <c:v>98.387</c:v>
                </c:pt>
                <c:pt idx="98388">
                  <c:v>98.388000000000034</c:v>
                </c:pt>
                <c:pt idx="98389">
                  <c:v>98.38900000000001</c:v>
                </c:pt>
                <c:pt idx="98390">
                  <c:v>98.390000000000043</c:v>
                </c:pt>
                <c:pt idx="98391">
                  <c:v>98.39100000000002</c:v>
                </c:pt>
                <c:pt idx="98392">
                  <c:v>98.391999999999996</c:v>
                </c:pt>
                <c:pt idx="98393">
                  <c:v>98.393000000000029</c:v>
                </c:pt>
                <c:pt idx="98394">
                  <c:v>98.394000000000005</c:v>
                </c:pt>
                <c:pt idx="98395">
                  <c:v>98.395000000000039</c:v>
                </c:pt>
                <c:pt idx="98396">
                  <c:v>98.396000000000015</c:v>
                </c:pt>
                <c:pt idx="98397">
                  <c:v>98.396999999999991</c:v>
                </c:pt>
                <c:pt idx="98398">
                  <c:v>98.398000000000025</c:v>
                </c:pt>
                <c:pt idx="98399">
                  <c:v>98.399000000000001</c:v>
                </c:pt>
                <c:pt idx="98400">
                  <c:v>98.400000000000034</c:v>
                </c:pt>
                <c:pt idx="98401">
                  <c:v>98.40100000000001</c:v>
                </c:pt>
                <c:pt idx="98402">
                  <c:v>98.402000000000044</c:v>
                </c:pt>
                <c:pt idx="98403">
                  <c:v>98.40300000000002</c:v>
                </c:pt>
                <c:pt idx="98404">
                  <c:v>98.403999999999996</c:v>
                </c:pt>
                <c:pt idx="98405">
                  <c:v>98.40500000000003</c:v>
                </c:pt>
                <c:pt idx="98406">
                  <c:v>98.406000000000006</c:v>
                </c:pt>
                <c:pt idx="98407">
                  <c:v>98.407000000000039</c:v>
                </c:pt>
                <c:pt idx="98408">
                  <c:v>98.408000000000015</c:v>
                </c:pt>
                <c:pt idx="98409">
                  <c:v>98.408999999999992</c:v>
                </c:pt>
                <c:pt idx="98410">
                  <c:v>98.410000000000025</c:v>
                </c:pt>
                <c:pt idx="98411">
                  <c:v>98.411000000000001</c:v>
                </c:pt>
                <c:pt idx="98412">
                  <c:v>98.412000000000035</c:v>
                </c:pt>
                <c:pt idx="98413">
                  <c:v>98.413000000000011</c:v>
                </c:pt>
                <c:pt idx="98414">
                  <c:v>98.414000000000044</c:v>
                </c:pt>
                <c:pt idx="98415">
                  <c:v>98.41500000000002</c:v>
                </c:pt>
                <c:pt idx="98416">
                  <c:v>98.415999999999997</c:v>
                </c:pt>
                <c:pt idx="98417">
                  <c:v>98.41700000000003</c:v>
                </c:pt>
                <c:pt idx="98418">
                  <c:v>98.418000000000006</c:v>
                </c:pt>
                <c:pt idx="98419">
                  <c:v>98.41900000000004</c:v>
                </c:pt>
                <c:pt idx="98420">
                  <c:v>98.420000000000016</c:v>
                </c:pt>
                <c:pt idx="98421">
                  <c:v>98.420999999999992</c:v>
                </c:pt>
                <c:pt idx="98422">
                  <c:v>98.422000000000025</c:v>
                </c:pt>
                <c:pt idx="98423">
                  <c:v>98.423000000000002</c:v>
                </c:pt>
                <c:pt idx="98424">
                  <c:v>98.424000000000035</c:v>
                </c:pt>
                <c:pt idx="98425">
                  <c:v>98.425000000000011</c:v>
                </c:pt>
                <c:pt idx="98426">
                  <c:v>98.426000000000045</c:v>
                </c:pt>
                <c:pt idx="98427">
                  <c:v>98.427000000000021</c:v>
                </c:pt>
                <c:pt idx="98428">
                  <c:v>98.427999999999997</c:v>
                </c:pt>
                <c:pt idx="98429">
                  <c:v>98.42900000000003</c:v>
                </c:pt>
                <c:pt idx="98430">
                  <c:v>98.43</c:v>
                </c:pt>
                <c:pt idx="98431">
                  <c:v>98.43100000000004</c:v>
                </c:pt>
                <c:pt idx="98432">
                  <c:v>98.432000000000016</c:v>
                </c:pt>
                <c:pt idx="98433">
                  <c:v>98.432999999999993</c:v>
                </c:pt>
                <c:pt idx="98434">
                  <c:v>98.434000000000026</c:v>
                </c:pt>
                <c:pt idx="98435">
                  <c:v>98.435000000000002</c:v>
                </c:pt>
                <c:pt idx="98436">
                  <c:v>98.436000000000035</c:v>
                </c:pt>
                <c:pt idx="98437">
                  <c:v>98.437000000000012</c:v>
                </c:pt>
                <c:pt idx="98438">
                  <c:v>98.438000000000045</c:v>
                </c:pt>
                <c:pt idx="98439">
                  <c:v>98.439000000000021</c:v>
                </c:pt>
                <c:pt idx="98440">
                  <c:v>98.44</c:v>
                </c:pt>
                <c:pt idx="98441">
                  <c:v>98.441000000000031</c:v>
                </c:pt>
                <c:pt idx="98442">
                  <c:v>98.442000000000007</c:v>
                </c:pt>
                <c:pt idx="98443">
                  <c:v>98.44300000000004</c:v>
                </c:pt>
                <c:pt idx="98444">
                  <c:v>98.444000000000017</c:v>
                </c:pt>
                <c:pt idx="98445">
                  <c:v>98.444999999999993</c:v>
                </c:pt>
                <c:pt idx="98446">
                  <c:v>98.446000000000026</c:v>
                </c:pt>
                <c:pt idx="98447">
                  <c:v>98.447000000000003</c:v>
                </c:pt>
                <c:pt idx="98448">
                  <c:v>98.448000000000036</c:v>
                </c:pt>
                <c:pt idx="98449">
                  <c:v>98.449000000000012</c:v>
                </c:pt>
                <c:pt idx="98450">
                  <c:v>98.450000000000045</c:v>
                </c:pt>
                <c:pt idx="98451">
                  <c:v>98.451000000000022</c:v>
                </c:pt>
                <c:pt idx="98452">
                  <c:v>98.451999999999998</c:v>
                </c:pt>
                <c:pt idx="98453">
                  <c:v>98.453000000000031</c:v>
                </c:pt>
                <c:pt idx="98454">
                  <c:v>98.454000000000008</c:v>
                </c:pt>
                <c:pt idx="98455">
                  <c:v>98.455000000000041</c:v>
                </c:pt>
                <c:pt idx="98456">
                  <c:v>98.456000000000017</c:v>
                </c:pt>
                <c:pt idx="98457">
                  <c:v>98.456999999999994</c:v>
                </c:pt>
                <c:pt idx="98458">
                  <c:v>98.458000000000027</c:v>
                </c:pt>
                <c:pt idx="98459">
                  <c:v>98.459000000000003</c:v>
                </c:pt>
                <c:pt idx="98460">
                  <c:v>98.460000000000036</c:v>
                </c:pt>
                <c:pt idx="98461">
                  <c:v>98.461000000000013</c:v>
                </c:pt>
                <c:pt idx="98462">
                  <c:v>98.462000000000046</c:v>
                </c:pt>
                <c:pt idx="98463">
                  <c:v>98.463000000000022</c:v>
                </c:pt>
                <c:pt idx="98464">
                  <c:v>98.463999999999999</c:v>
                </c:pt>
                <c:pt idx="98465">
                  <c:v>98.465000000000032</c:v>
                </c:pt>
                <c:pt idx="98466">
                  <c:v>98.466000000000008</c:v>
                </c:pt>
                <c:pt idx="98467">
                  <c:v>98.467000000000041</c:v>
                </c:pt>
                <c:pt idx="98468">
                  <c:v>98.468000000000018</c:v>
                </c:pt>
                <c:pt idx="98469">
                  <c:v>98.468999999999994</c:v>
                </c:pt>
                <c:pt idx="98470">
                  <c:v>98.470000000000027</c:v>
                </c:pt>
                <c:pt idx="98471">
                  <c:v>98.471000000000004</c:v>
                </c:pt>
                <c:pt idx="98472">
                  <c:v>98.472000000000037</c:v>
                </c:pt>
                <c:pt idx="98473">
                  <c:v>98.473000000000013</c:v>
                </c:pt>
                <c:pt idx="98474">
                  <c:v>98.474000000000046</c:v>
                </c:pt>
                <c:pt idx="98475">
                  <c:v>98.475000000000023</c:v>
                </c:pt>
                <c:pt idx="98476">
                  <c:v>98.475999999999999</c:v>
                </c:pt>
                <c:pt idx="98477">
                  <c:v>98.477000000000032</c:v>
                </c:pt>
                <c:pt idx="98478">
                  <c:v>98.478000000000009</c:v>
                </c:pt>
                <c:pt idx="98479">
                  <c:v>98.479000000000042</c:v>
                </c:pt>
                <c:pt idx="98480">
                  <c:v>98.480000000000018</c:v>
                </c:pt>
                <c:pt idx="98481">
                  <c:v>98.480999999999995</c:v>
                </c:pt>
                <c:pt idx="98482">
                  <c:v>98.482000000000028</c:v>
                </c:pt>
                <c:pt idx="98483">
                  <c:v>98.483000000000004</c:v>
                </c:pt>
                <c:pt idx="98484">
                  <c:v>98.484000000000037</c:v>
                </c:pt>
                <c:pt idx="98485">
                  <c:v>98.485000000000014</c:v>
                </c:pt>
                <c:pt idx="98486">
                  <c:v>98.48599999999999</c:v>
                </c:pt>
                <c:pt idx="98487">
                  <c:v>98.487000000000023</c:v>
                </c:pt>
                <c:pt idx="98488">
                  <c:v>98.488</c:v>
                </c:pt>
                <c:pt idx="98489">
                  <c:v>98.489000000000033</c:v>
                </c:pt>
                <c:pt idx="98490">
                  <c:v>98.490000000000009</c:v>
                </c:pt>
                <c:pt idx="98491">
                  <c:v>98.491000000000042</c:v>
                </c:pt>
                <c:pt idx="98492">
                  <c:v>98.492000000000019</c:v>
                </c:pt>
                <c:pt idx="98493">
                  <c:v>98.492999999999995</c:v>
                </c:pt>
                <c:pt idx="98494">
                  <c:v>98.494000000000028</c:v>
                </c:pt>
                <c:pt idx="98495">
                  <c:v>98.495000000000005</c:v>
                </c:pt>
                <c:pt idx="98496">
                  <c:v>98.496000000000038</c:v>
                </c:pt>
                <c:pt idx="98497">
                  <c:v>98.497000000000014</c:v>
                </c:pt>
                <c:pt idx="98498">
                  <c:v>98.49799999999999</c:v>
                </c:pt>
                <c:pt idx="98499">
                  <c:v>98.499000000000024</c:v>
                </c:pt>
                <c:pt idx="98500">
                  <c:v>98.5</c:v>
                </c:pt>
                <c:pt idx="98501">
                  <c:v>98.501000000000033</c:v>
                </c:pt>
                <c:pt idx="98502">
                  <c:v>98.50200000000001</c:v>
                </c:pt>
                <c:pt idx="98503">
                  <c:v>98.503000000000043</c:v>
                </c:pt>
                <c:pt idx="98504">
                  <c:v>98.504000000000019</c:v>
                </c:pt>
                <c:pt idx="98505">
                  <c:v>98.504999999999995</c:v>
                </c:pt>
                <c:pt idx="98506">
                  <c:v>98.506000000000029</c:v>
                </c:pt>
                <c:pt idx="98507">
                  <c:v>98.507000000000005</c:v>
                </c:pt>
                <c:pt idx="98508">
                  <c:v>98.508000000000038</c:v>
                </c:pt>
                <c:pt idx="98509">
                  <c:v>98.509000000000015</c:v>
                </c:pt>
                <c:pt idx="98510">
                  <c:v>98.509999999999991</c:v>
                </c:pt>
                <c:pt idx="98511">
                  <c:v>98.511000000000024</c:v>
                </c:pt>
                <c:pt idx="98512">
                  <c:v>98.512</c:v>
                </c:pt>
                <c:pt idx="98513">
                  <c:v>98.513000000000034</c:v>
                </c:pt>
                <c:pt idx="98514">
                  <c:v>98.51400000000001</c:v>
                </c:pt>
                <c:pt idx="98515">
                  <c:v>98.515000000000043</c:v>
                </c:pt>
                <c:pt idx="98516">
                  <c:v>98.51600000000002</c:v>
                </c:pt>
                <c:pt idx="98517">
                  <c:v>98.516999999999996</c:v>
                </c:pt>
                <c:pt idx="98518">
                  <c:v>98.518000000000029</c:v>
                </c:pt>
                <c:pt idx="98519">
                  <c:v>98.519000000000005</c:v>
                </c:pt>
                <c:pt idx="98520">
                  <c:v>98.520000000000039</c:v>
                </c:pt>
                <c:pt idx="98521">
                  <c:v>98.521000000000015</c:v>
                </c:pt>
                <c:pt idx="98522">
                  <c:v>98.521999999999991</c:v>
                </c:pt>
                <c:pt idx="98523">
                  <c:v>98.523000000000025</c:v>
                </c:pt>
                <c:pt idx="98524">
                  <c:v>98.524000000000001</c:v>
                </c:pt>
                <c:pt idx="98525">
                  <c:v>98.525000000000034</c:v>
                </c:pt>
                <c:pt idx="98526">
                  <c:v>98.52600000000001</c:v>
                </c:pt>
                <c:pt idx="98527">
                  <c:v>98.527000000000044</c:v>
                </c:pt>
                <c:pt idx="98528">
                  <c:v>98.52800000000002</c:v>
                </c:pt>
                <c:pt idx="98529">
                  <c:v>98.528999999999996</c:v>
                </c:pt>
                <c:pt idx="98530">
                  <c:v>98.53000000000003</c:v>
                </c:pt>
                <c:pt idx="98531">
                  <c:v>98.531000000000006</c:v>
                </c:pt>
                <c:pt idx="98532">
                  <c:v>98.532000000000039</c:v>
                </c:pt>
                <c:pt idx="98533">
                  <c:v>98.533000000000015</c:v>
                </c:pt>
                <c:pt idx="98534">
                  <c:v>98.533999999999992</c:v>
                </c:pt>
                <c:pt idx="98535">
                  <c:v>98.535000000000025</c:v>
                </c:pt>
                <c:pt idx="98536">
                  <c:v>98.536000000000001</c:v>
                </c:pt>
                <c:pt idx="98537">
                  <c:v>98.537000000000035</c:v>
                </c:pt>
                <c:pt idx="98538">
                  <c:v>98.538000000000011</c:v>
                </c:pt>
                <c:pt idx="98539">
                  <c:v>98.539000000000044</c:v>
                </c:pt>
                <c:pt idx="98540">
                  <c:v>98.54000000000002</c:v>
                </c:pt>
                <c:pt idx="98541">
                  <c:v>98.540999999999997</c:v>
                </c:pt>
                <c:pt idx="98542">
                  <c:v>98.54200000000003</c:v>
                </c:pt>
                <c:pt idx="98543">
                  <c:v>98.543000000000006</c:v>
                </c:pt>
                <c:pt idx="98544">
                  <c:v>98.54400000000004</c:v>
                </c:pt>
                <c:pt idx="98545">
                  <c:v>98.545000000000016</c:v>
                </c:pt>
                <c:pt idx="98546">
                  <c:v>98.545999999999992</c:v>
                </c:pt>
                <c:pt idx="98547">
                  <c:v>98.547000000000025</c:v>
                </c:pt>
                <c:pt idx="98548">
                  <c:v>98.548000000000002</c:v>
                </c:pt>
                <c:pt idx="98549">
                  <c:v>98.549000000000035</c:v>
                </c:pt>
                <c:pt idx="98550">
                  <c:v>98.550000000000011</c:v>
                </c:pt>
                <c:pt idx="98551">
                  <c:v>98.551000000000045</c:v>
                </c:pt>
                <c:pt idx="98552">
                  <c:v>98.552000000000021</c:v>
                </c:pt>
                <c:pt idx="98553">
                  <c:v>98.552999999999997</c:v>
                </c:pt>
                <c:pt idx="98554">
                  <c:v>98.55400000000003</c:v>
                </c:pt>
                <c:pt idx="98555">
                  <c:v>98.555000000000007</c:v>
                </c:pt>
                <c:pt idx="98556">
                  <c:v>98.55600000000004</c:v>
                </c:pt>
                <c:pt idx="98557">
                  <c:v>98.557000000000016</c:v>
                </c:pt>
                <c:pt idx="98558">
                  <c:v>98.557999999999993</c:v>
                </c:pt>
                <c:pt idx="98559">
                  <c:v>98.559000000000026</c:v>
                </c:pt>
                <c:pt idx="98560">
                  <c:v>98.56</c:v>
                </c:pt>
                <c:pt idx="98561">
                  <c:v>98.561000000000035</c:v>
                </c:pt>
                <c:pt idx="98562">
                  <c:v>98.562000000000012</c:v>
                </c:pt>
                <c:pt idx="98563">
                  <c:v>98.563000000000045</c:v>
                </c:pt>
                <c:pt idx="98564">
                  <c:v>98.564000000000021</c:v>
                </c:pt>
                <c:pt idx="98565">
                  <c:v>98.564999999999998</c:v>
                </c:pt>
                <c:pt idx="98566">
                  <c:v>98.566000000000031</c:v>
                </c:pt>
                <c:pt idx="98567">
                  <c:v>98.567000000000007</c:v>
                </c:pt>
                <c:pt idx="98568">
                  <c:v>98.56800000000004</c:v>
                </c:pt>
                <c:pt idx="98569">
                  <c:v>98.569000000000017</c:v>
                </c:pt>
                <c:pt idx="98570">
                  <c:v>98.57</c:v>
                </c:pt>
                <c:pt idx="98571">
                  <c:v>98.571000000000026</c:v>
                </c:pt>
                <c:pt idx="98572">
                  <c:v>98.572000000000003</c:v>
                </c:pt>
                <c:pt idx="98573">
                  <c:v>98.573000000000036</c:v>
                </c:pt>
                <c:pt idx="98574">
                  <c:v>98.574000000000012</c:v>
                </c:pt>
                <c:pt idx="98575">
                  <c:v>98.575000000000045</c:v>
                </c:pt>
                <c:pt idx="98576">
                  <c:v>98.576000000000022</c:v>
                </c:pt>
                <c:pt idx="98577">
                  <c:v>98.576999999999998</c:v>
                </c:pt>
                <c:pt idx="98578">
                  <c:v>98.578000000000031</c:v>
                </c:pt>
                <c:pt idx="98579">
                  <c:v>98.579000000000008</c:v>
                </c:pt>
                <c:pt idx="98580">
                  <c:v>98.580000000000041</c:v>
                </c:pt>
                <c:pt idx="98581">
                  <c:v>98.581000000000017</c:v>
                </c:pt>
                <c:pt idx="98582">
                  <c:v>98.581999999999994</c:v>
                </c:pt>
                <c:pt idx="98583">
                  <c:v>98.583000000000027</c:v>
                </c:pt>
                <c:pt idx="98584">
                  <c:v>98.584000000000003</c:v>
                </c:pt>
                <c:pt idx="98585">
                  <c:v>98.585000000000036</c:v>
                </c:pt>
                <c:pt idx="98586">
                  <c:v>98.586000000000013</c:v>
                </c:pt>
                <c:pt idx="98587">
                  <c:v>98.587000000000046</c:v>
                </c:pt>
                <c:pt idx="98588">
                  <c:v>98.588000000000022</c:v>
                </c:pt>
                <c:pt idx="98589">
                  <c:v>98.588999999999999</c:v>
                </c:pt>
                <c:pt idx="98590">
                  <c:v>98.590000000000032</c:v>
                </c:pt>
                <c:pt idx="98591">
                  <c:v>98.591000000000008</c:v>
                </c:pt>
                <c:pt idx="98592">
                  <c:v>98.592000000000041</c:v>
                </c:pt>
                <c:pt idx="98593">
                  <c:v>98.593000000000018</c:v>
                </c:pt>
                <c:pt idx="98594">
                  <c:v>98.593999999999994</c:v>
                </c:pt>
                <c:pt idx="98595">
                  <c:v>98.595000000000027</c:v>
                </c:pt>
                <c:pt idx="98596">
                  <c:v>98.596000000000004</c:v>
                </c:pt>
                <c:pt idx="98597">
                  <c:v>98.597000000000037</c:v>
                </c:pt>
                <c:pt idx="98598">
                  <c:v>98.598000000000013</c:v>
                </c:pt>
                <c:pt idx="98599">
                  <c:v>98.599000000000046</c:v>
                </c:pt>
                <c:pt idx="98600">
                  <c:v>98.600000000000023</c:v>
                </c:pt>
                <c:pt idx="98601">
                  <c:v>98.600999999999999</c:v>
                </c:pt>
                <c:pt idx="98602">
                  <c:v>98.602000000000032</c:v>
                </c:pt>
                <c:pt idx="98603">
                  <c:v>98.603000000000009</c:v>
                </c:pt>
                <c:pt idx="98604">
                  <c:v>98.604000000000042</c:v>
                </c:pt>
                <c:pt idx="98605">
                  <c:v>98.605000000000018</c:v>
                </c:pt>
                <c:pt idx="98606">
                  <c:v>98.605999999999995</c:v>
                </c:pt>
                <c:pt idx="98607">
                  <c:v>98.607000000000028</c:v>
                </c:pt>
                <c:pt idx="98608">
                  <c:v>98.608000000000004</c:v>
                </c:pt>
                <c:pt idx="98609">
                  <c:v>98.609000000000037</c:v>
                </c:pt>
                <c:pt idx="98610">
                  <c:v>98.610000000000014</c:v>
                </c:pt>
                <c:pt idx="98611">
                  <c:v>98.61099999999999</c:v>
                </c:pt>
                <c:pt idx="98612">
                  <c:v>98.612000000000023</c:v>
                </c:pt>
                <c:pt idx="98613">
                  <c:v>98.613</c:v>
                </c:pt>
                <c:pt idx="98614">
                  <c:v>98.614000000000033</c:v>
                </c:pt>
                <c:pt idx="98615">
                  <c:v>98.615000000000009</c:v>
                </c:pt>
                <c:pt idx="98616">
                  <c:v>98.616000000000042</c:v>
                </c:pt>
                <c:pt idx="98617">
                  <c:v>98.617000000000019</c:v>
                </c:pt>
                <c:pt idx="98618">
                  <c:v>98.617999999999995</c:v>
                </c:pt>
                <c:pt idx="98619">
                  <c:v>98.619000000000028</c:v>
                </c:pt>
                <c:pt idx="98620">
                  <c:v>98.62</c:v>
                </c:pt>
                <c:pt idx="98621">
                  <c:v>98.621000000000038</c:v>
                </c:pt>
                <c:pt idx="98622">
                  <c:v>98.622000000000014</c:v>
                </c:pt>
                <c:pt idx="98623">
                  <c:v>98.62299999999999</c:v>
                </c:pt>
                <c:pt idx="98624">
                  <c:v>98.624000000000024</c:v>
                </c:pt>
                <c:pt idx="98625">
                  <c:v>98.625</c:v>
                </c:pt>
                <c:pt idx="98626">
                  <c:v>98.626000000000033</c:v>
                </c:pt>
                <c:pt idx="98627">
                  <c:v>98.62700000000001</c:v>
                </c:pt>
                <c:pt idx="98628">
                  <c:v>98.628000000000043</c:v>
                </c:pt>
                <c:pt idx="98629">
                  <c:v>98.629000000000019</c:v>
                </c:pt>
                <c:pt idx="98630">
                  <c:v>98.63</c:v>
                </c:pt>
                <c:pt idx="98631">
                  <c:v>98.631000000000029</c:v>
                </c:pt>
                <c:pt idx="98632">
                  <c:v>98.632000000000005</c:v>
                </c:pt>
                <c:pt idx="98633">
                  <c:v>98.633000000000038</c:v>
                </c:pt>
                <c:pt idx="98634">
                  <c:v>98.634000000000015</c:v>
                </c:pt>
                <c:pt idx="98635">
                  <c:v>98.634999999999991</c:v>
                </c:pt>
                <c:pt idx="98636">
                  <c:v>98.636000000000024</c:v>
                </c:pt>
                <c:pt idx="98637">
                  <c:v>98.637</c:v>
                </c:pt>
                <c:pt idx="98638">
                  <c:v>98.638000000000034</c:v>
                </c:pt>
                <c:pt idx="98639">
                  <c:v>98.63900000000001</c:v>
                </c:pt>
                <c:pt idx="98640">
                  <c:v>98.640000000000043</c:v>
                </c:pt>
                <c:pt idx="98641">
                  <c:v>98.64100000000002</c:v>
                </c:pt>
                <c:pt idx="98642">
                  <c:v>98.641999999999996</c:v>
                </c:pt>
                <c:pt idx="98643">
                  <c:v>98.643000000000029</c:v>
                </c:pt>
                <c:pt idx="98644">
                  <c:v>98.644000000000005</c:v>
                </c:pt>
                <c:pt idx="98645">
                  <c:v>98.645000000000039</c:v>
                </c:pt>
                <c:pt idx="98646">
                  <c:v>98.646000000000015</c:v>
                </c:pt>
                <c:pt idx="98647">
                  <c:v>98.646999999999991</c:v>
                </c:pt>
                <c:pt idx="98648">
                  <c:v>98.648000000000025</c:v>
                </c:pt>
                <c:pt idx="98649">
                  <c:v>98.649000000000001</c:v>
                </c:pt>
                <c:pt idx="98650">
                  <c:v>98.650000000000034</c:v>
                </c:pt>
                <c:pt idx="98651">
                  <c:v>98.65100000000001</c:v>
                </c:pt>
                <c:pt idx="98652">
                  <c:v>98.652000000000044</c:v>
                </c:pt>
                <c:pt idx="98653">
                  <c:v>98.65300000000002</c:v>
                </c:pt>
                <c:pt idx="98654">
                  <c:v>98.653999999999996</c:v>
                </c:pt>
                <c:pt idx="98655">
                  <c:v>98.65500000000003</c:v>
                </c:pt>
                <c:pt idx="98656">
                  <c:v>98.656000000000006</c:v>
                </c:pt>
                <c:pt idx="98657">
                  <c:v>98.657000000000039</c:v>
                </c:pt>
                <c:pt idx="98658">
                  <c:v>98.658000000000015</c:v>
                </c:pt>
                <c:pt idx="98659">
                  <c:v>98.658999999999992</c:v>
                </c:pt>
                <c:pt idx="98660">
                  <c:v>98.660000000000025</c:v>
                </c:pt>
                <c:pt idx="98661">
                  <c:v>98.661000000000001</c:v>
                </c:pt>
                <c:pt idx="98662">
                  <c:v>98.662000000000035</c:v>
                </c:pt>
                <c:pt idx="98663">
                  <c:v>98.663000000000011</c:v>
                </c:pt>
                <c:pt idx="98664">
                  <c:v>98.664000000000044</c:v>
                </c:pt>
                <c:pt idx="98665">
                  <c:v>98.66500000000002</c:v>
                </c:pt>
                <c:pt idx="98666">
                  <c:v>98.665999999999997</c:v>
                </c:pt>
                <c:pt idx="98667">
                  <c:v>98.66700000000003</c:v>
                </c:pt>
                <c:pt idx="98668">
                  <c:v>98.668000000000006</c:v>
                </c:pt>
                <c:pt idx="98669">
                  <c:v>98.66900000000004</c:v>
                </c:pt>
                <c:pt idx="98670">
                  <c:v>98.670000000000016</c:v>
                </c:pt>
                <c:pt idx="98671">
                  <c:v>98.670999999999992</c:v>
                </c:pt>
                <c:pt idx="98672">
                  <c:v>98.672000000000025</c:v>
                </c:pt>
                <c:pt idx="98673">
                  <c:v>98.673000000000002</c:v>
                </c:pt>
                <c:pt idx="98674">
                  <c:v>98.674000000000035</c:v>
                </c:pt>
                <c:pt idx="98675">
                  <c:v>98.675000000000011</c:v>
                </c:pt>
                <c:pt idx="98676">
                  <c:v>98.676000000000045</c:v>
                </c:pt>
                <c:pt idx="98677">
                  <c:v>98.677000000000021</c:v>
                </c:pt>
                <c:pt idx="98678">
                  <c:v>98.677999999999997</c:v>
                </c:pt>
                <c:pt idx="98679">
                  <c:v>98.67900000000003</c:v>
                </c:pt>
                <c:pt idx="98680">
                  <c:v>98.68</c:v>
                </c:pt>
                <c:pt idx="98681">
                  <c:v>98.68100000000004</c:v>
                </c:pt>
                <c:pt idx="98682">
                  <c:v>98.682000000000016</c:v>
                </c:pt>
                <c:pt idx="98683">
                  <c:v>98.682999999999993</c:v>
                </c:pt>
                <c:pt idx="98684">
                  <c:v>98.684000000000026</c:v>
                </c:pt>
                <c:pt idx="98685">
                  <c:v>98.685000000000002</c:v>
                </c:pt>
                <c:pt idx="98686">
                  <c:v>98.686000000000035</c:v>
                </c:pt>
                <c:pt idx="98687">
                  <c:v>98.687000000000012</c:v>
                </c:pt>
                <c:pt idx="98688">
                  <c:v>98.688000000000045</c:v>
                </c:pt>
                <c:pt idx="98689">
                  <c:v>98.689000000000021</c:v>
                </c:pt>
                <c:pt idx="98690">
                  <c:v>98.69</c:v>
                </c:pt>
                <c:pt idx="98691">
                  <c:v>98.691000000000031</c:v>
                </c:pt>
                <c:pt idx="98692">
                  <c:v>98.692000000000007</c:v>
                </c:pt>
                <c:pt idx="98693">
                  <c:v>98.69300000000004</c:v>
                </c:pt>
                <c:pt idx="98694">
                  <c:v>98.694000000000017</c:v>
                </c:pt>
                <c:pt idx="98695">
                  <c:v>98.694999999999993</c:v>
                </c:pt>
                <c:pt idx="98696">
                  <c:v>98.696000000000026</c:v>
                </c:pt>
                <c:pt idx="98697">
                  <c:v>98.697000000000003</c:v>
                </c:pt>
                <c:pt idx="98698">
                  <c:v>98.698000000000036</c:v>
                </c:pt>
                <c:pt idx="98699">
                  <c:v>98.699000000000012</c:v>
                </c:pt>
                <c:pt idx="98700">
                  <c:v>98.700000000000045</c:v>
                </c:pt>
                <c:pt idx="98701">
                  <c:v>98.701000000000022</c:v>
                </c:pt>
                <c:pt idx="98702">
                  <c:v>98.701999999999998</c:v>
                </c:pt>
                <c:pt idx="98703">
                  <c:v>98.703000000000031</c:v>
                </c:pt>
                <c:pt idx="98704">
                  <c:v>98.704000000000008</c:v>
                </c:pt>
                <c:pt idx="98705">
                  <c:v>98.705000000000041</c:v>
                </c:pt>
                <c:pt idx="98706">
                  <c:v>98.706000000000017</c:v>
                </c:pt>
                <c:pt idx="98707">
                  <c:v>98.706999999999994</c:v>
                </c:pt>
                <c:pt idx="98708">
                  <c:v>98.708000000000027</c:v>
                </c:pt>
                <c:pt idx="98709">
                  <c:v>98.709000000000003</c:v>
                </c:pt>
                <c:pt idx="98710">
                  <c:v>98.710000000000036</c:v>
                </c:pt>
                <c:pt idx="98711">
                  <c:v>98.711000000000013</c:v>
                </c:pt>
                <c:pt idx="98712">
                  <c:v>98.712000000000046</c:v>
                </c:pt>
                <c:pt idx="98713">
                  <c:v>98.713000000000022</c:v>
                </c:pt>
                <c:pt idx="98714">
                  <c:v>98.713999999999999</c:v>
                </c:pt>
                <c:pt idx="98715">
                  <c:v>98.715000000000032</c:v>
                </c:pt>
                <c:pt idx="98716">
                  <c:v>98.716000000000008</c:v>
                </c:pt>
                <c:pt idx="98717">
                  <c:v>98.717000000000041</c:v>
                </c:pt>
                <c:pt idx="98718">
                  <c:v>98.718000000000018</c:v>
                </c:pt>
                <c:pt idx="98719">
                  <c:v>98.718999999999994</c:v>
                </c:pt>
                <c:pt idx="98720">
                  <c:v>98.720000000000027</c:v>
                </c:pt>
                <c:pt idx="98721">
                  <c:v>98.721000000000004</c:v>
                </c:pt>
                <c:pt idx="98722">
                  <c:v>98.722000000000037</c:v>
                </c:pt>
                <c:pt idx="98723">
                  <c:v>98.723000000000013</c:v>
                </c:pt>
                <c:pt idx="98724">
                  <c:v>98.724000000000046</c:v>
                </c:pt>
                <c:pt idx="98725">
                  <c:v>98.725000000000023</c:v>
                </c:pt>
                <c:pt idx="98726">
                  <c:v>98.725999999999999</c:v>
                </c:pt>
                <c:pt idx="98727">
                  <c:v>98.727000000000032</c:v>
                </c:pt>
                <c:pt idx="98728">
                  <c:v>98.728000000000009</c:v>
                </c:pt>
                <c:pt idx="98729">
                  <c:v>98.729000000000042</c:v>
                </c:pt>
                <c:pt idx="98730">
                  <c:v>98.730000000000018</c:v>
                </c:pt>
                <c:pt idx="98731">
                  <c:v>98.730999999999995</c:v>
                </c:pt>
                <c:pt idx="98732">
                  <c:v>98.732000000000028</c:v>
                </c:pt>
                <c:pt idx="98733">
                  <c:v>98.733000000000004</c:v>
                </c:pt>
                <c:pt idx="98734">
                  <c:v>98.734000000000037</c:v>
                </c:pt>
                <c:pt idx="98735">
                  <c:v>98.735000000000014</c:v>
                </c:pt>
                <c:pt idx="98736">
                  <c:v>98.73599999999999</c:v>
                </c:pt>
                <c:pt idx="98737">
                  <c:v>98.737000000000023</c:v>
                </c:pt>
                <c:pt idx="98738">
                  <c:v>98.738</c:v>
                </c:pt>
                <c:pt idx="98739">
                  <c:v>98.739000000000033</c:v>
                </c:pt>
                <c:pt idx="98740">
                  <c:v>98.740000000000009</c:v>
                </c:pt>
                <c:pt idx="98741">
                  <c:v>98.741000000000042</c:v>
                </c:pt>
                <c:pt idx="98742">
                  <c:v>98.742000000000019</c:v>
                </c:pt>
                <c:pt idx="98743">
                  <c:v>98.742999999999995</c:v>
                </c:pt>
                <c:pt idx="98744">
                  <c:v>98.744000000000028</c:v>
                </c:pt>
                <c:pt idx="98745">
                  <c:v>98.745000000000005</c:v>
                </c:pt>
                <c:pt idx="98746">
                  <c:v>98.746000000000038</c:v>
                </c:pt>
                <c:pt idx="98747">
                  <c:v>98.747000000000014</c:v>
                </c:pt>
                <c:pt idx="98748">
                  <c:v>98.74799999999999</c:v>
                </c:pt>
                <c:pt idx="98749">
                  <c:v>98.749000000000024</c:v>
                </c:pt>
                <c:pt idx="98750">
                  <c:v>98.75</c:v>
                </c:pt>
                <c:pt idx="98751">
                  <c:v>98.751000000000033</c:v>
                </c:pt>
                <c:pt idx="98752">
                  <c:v>98.75200000000001</c:v>
                </c:pt>
                <c:pt idx="98753">
                  <c:v>98.753000000000043</c:v>
                </c:pt>
                <c:pt idx="98754">
                  <c:v>98.754000000000019</c:v>
                </c:pt>
                <c:pt idx="98755">
                  <c:v>98.754999999999995</c:v>
                </c:pt>
                <c:pt idx="98756">
                  <c:v>98.756000000000029</c:v>
                </c:pt>
                <c:pt idx="98757">
                  <c:v>98.757000000000005</c:v>
                </c:pt>
                <c:pt idx="98758">
                  <c:v>98.758000000000038</c:v>
                </c:pt>
                <c:pt idx="98759">
                  <c:v>98.759000000000015</c:v>
                </c:pt>
                <c:pt idx="98760">
                  <c:v>98.759999999999991</c:v>
                </c:pt>
                <c:pt idx="98761">
                  <c:v>98.761000000000024</c:v>
                </c:pt>
                <c:pt idx="98762">
                  <c:v>98.762</c:v>
                </c:pt>
                <c:pt idx="98763">
                  <c:v>98.763000000000034</c:v>
                </c:pt>
                <c:pt idx="98764">
                  <c:v>98.76400000000001</c:v>
                </c:pt>
                <c:pt idx="98765">
                  <c:v>98.765000000000043</c:v>
                </c:pt>
                <c:pt idx="98766">
                  <c:v>98.76600000000002</c:v>
                </c:pt>
                <c:pt idx="98767">
                  <c:v>98.766999999999996</c:v>
                </c:pt>
                <c:pt idx="98768">
                  <c:v>98.768000000000029</c:v>
                </c:pt>
                <c:pt idx="98769">
                  <c:v>98.769000000000005</c:v>
                </c:pt>
                <c:pt idx="98770">
                  <c:v>98.770000000000039</c:v>
                </c:pt>
                <c:pt idx="98771">
                  <c:v>98.771000000000015</c:v>
                </c:pt>
                <c:pt idx="98772">
                  <c:v>98.771999999999991</c:v>
                </c:pt>
                <c:pt idx="98773">
                  <c:v>98.773000000000025</c:v>
                </c:pt>
                <c:pt idx="98774">
                  <c:v>98.774000000000001</c:v>
                </c:pt>
                <c:pt idx="98775">
                  <c:v>98.775000000000034</c:v>
                </c:pt>
                <c:pt idx="98776">
                  <c:v>98.77600000000001</c:v>
                </c:pt>
                <c:pt idx="98777">
                  <c:v>98.777000000000044</c:v>
                </c:pt>
                <c:pt idx="98778">
                  <c:v>98.77800000000002</c:v>
                </c:pt>
                <c:pt idx="98779">
                  <c:v>98.778999999999996</c:v>
                </c:pt>
                <c:pt idx="98780">
                  <c:v>98.78000000000003</c:v>
                </c:pt>
                <c:pt idx="98781">
                  <c:v>98.781000000000006</c:v>
                </c:pt>
                <c:pt idx="98782">
                  <c:v>98.782000000000039</c:v>
                </c:pt>
                <c:pt idx="98783">
                  <c:v>98.783000000000015</c:v>
                </c:pt>
                <c:pt idx="98784">
                  <c:v>98.783999999999992</c:v>
                </c:pt>
                <c:pt idx="98785">
                  <c:v>98.785000000000025</c:v>
                </c:pt>
                <c:pt idx="98786">
                  <c:v>98.786000000000001</c:v>
                </c:pt>
                <c:pt idx="98787">
                  <c:v>98.787000000000035</c:v>
                </c:pt>
                <c:pt idx="98788">
                  <c:v>98.788000000000011</c:v>
                </c:pt>
                <c:pt idx="98789">
                  <c:v>98.789000000000044</c:v>
                </c:pt>
                <c:pt idx="98790">
                  <c:v>98.79000000000002</c:v>
                </c:pt>
                <c:pt idx="98791">
                  <c:v>98.790999999999997</c:v>
                </c:pt>
                <c:pt idx="98792">
                  <c:v>98.79200000000003</c:v>
                </c:pt>
                <c:pt idx="98793">
                  <c:v>98.793000000000006</c:v>
                </c:pt>
                <c:pt idx="98794">
                  <c:v>98.79400000000004</c:v>
                </c:pt>
                <c:pt idx="98795">
                  <c:v>98.795000000000016</c:v>
                </c:pt>
                <c:pt idx="98796">
                  <c:v>98.795999999999992</c:v>
                </c:pt>
                <c:pt idx="98797">
                  <c:v>98.797000000000025</c:v>
                </c:pt>
                <c:pt idx="98798">
                  <c:v>98.798000000000002</c:v>
                </c:pt>
                <c:pt idx="98799">
                  <c:v>98.799000000000035</c:v>
                </c:pt>
                <c:pt idx="98800">
                  <c:v>98.800000000000011</c:v>
                </c:pt>
                <c:pt idx="98801">
                  <c:v>98.801000000000045</c:v>
                </c:pt>
                <c:pt idx="98802">
                  <c:v>98.802000000000021</c:v>
                </c:pt>
                <c:pt idx="98803">
                  <c:v>98.802999999999997</c:v>
                </c:pt>
                <c:pt idx="98804">
                  <c:v>98.80400000000003</c:v>
                </c:pt>
                <c:pt idx="98805">
                  <c:v>98.805000000000007</c:v>
                </c:pt>
                <c:pt idx="98806">
                  <c:v>98.80600000000004</c:v>
                </c:pt>
                <c:pt idx="98807">
                  <c:v>98.807000000000016</c:v>
                </c:pt>
                <c:pt idx="98808">
                  <c:v>98.807999999999993</c:v>
                </c:pt>
                <c:pt idx="98809">
                  <c:v>98.809000000000026</c:v>
                </c:pt>
                <c:pt idx="98810">
                  <c:v>98.81</c:v>
                </c:pt>
                <c:pt idx="98811">
                  <c:v>98.811000000000035</c:v>
                </c:pt>
                <c:pt idx="98812">
                  <c:v>98.812000000000012</c:v>
                </c:pt>
                <c:pt idx="98813">
                  <c:v>98.813000000000045</c:v>
                </c:pt>
                <c:pt idx="98814">
                  <c:v>98.814000000000021</c:v>
                </c:pt>
                <c:pt idx="98815">
                  <c:v>98.814999999999998</c:v>
                </c:pt>
                <c:pt idx="98816">
                  <c:v>98.816000000000031</c:v>
                </c:pt>
                <c:pt idx="98817">
                  <c:v>98.817000000000007</c:v>
                </c:pt>
                <c:pt idx="98818">
                  <c:v>98.81800000000004</c:v>
                </c:pt>
                <c:pt idx="98819">
                  <c:v>98.819000000000017</c:v>
                </c:pt>
                <c:pt idx="98820">
                  <c:v>98.82</c:v>
                </c:pt>
                <c:pt idx="98821">
                  <c:v>98.821000000000026</c:v>
                </c:pt>
                <c:pt idx="98822">
                  <c:v>98.822000000000003</c:v>
                </c:pt>
                <c:pt idx="98823">
                  <c:v>98.823000000000036</c:v>
                </c:pt>
                <c:pt idx="98824">
                  <c:v>98.824000000000012</c:v>
                </c:pt>
                <c:pt idx="98825">
                  <c:v>98.825000000000045</c:v>
                </c:pt>
                <c:pt idx="98826">
                  <c:v>98.826000000000022</c:v>
                </c:pt>
                <c:pt idx="98827">
                  <c:v>98.826999999999998</c:v>
                </c:pt>
                <c:pt idx="98828">
                  <c:v>98.828000000000031</c:v>
                </c:pt>
                <c:pt idx="98829">
                  <c:v>98.829000000000008</c:v>
                </c:pt>
                <c:pt idx="98830">
                  <c:v>98.830000000000041</c:v>
                </c:pt>
                <c:pt idx="98831">
                  <c:v>98.831000000000017</c:v>
                </c:pt>
                <c:pt idx="98832">
                  <c:v>98.831999999999994</c:v>
                </c:pt>
                <c:pt idx="98833">
                  <c:v>98.833000000000027</c:v>
                </c:pt>
                <c:pt idx="98834">
                  <c:v>98.834000000000003</c:v>
                </c:pt>
                <c:pt idx="98835">
                  <c:v>98.835000000000036</c:v>
                </c:pt>
                <c:pt idx="98836">
                  <c:v>98.836000000000013</c:v>
                </c:pt>
                <c:pt idx="98837">
                  <c:v>98.837000000000046</c:v>
                </c:pt>
                <c:pt idx="98838">
                  <c:v>98.838000000000022</c:v>
                </c:pt>
                <c:pt idx="98839">
                  <c:v>98.838999999999999</c:v>
                </c:pt>
                <c:pt idx="98840">
                  <c:v>98.840000000000032</c:v>
                </c:pt>
                <c:pt idx="98841">
                  <c:v>98.841000000000008</c:v>
                </c:pt>
                <c:pt idx="98842">
                  <c:v>98.842000000000041</c:v>
                </c:pt>
                <c:pt idx="98843">
                  <c:v>98.843000000000018</c:v>
                </c:pt>
                <c:pt idx="98844">
                  <c:v>98.843999999999994</c:v>
                </c:pt>
                <c:pt idx="98845">
                  <c:v>98.845000000000027</c:v>
                </c:pt>
                <c:pt idx="98846">
                  <c:v>98.846000000000004</c:v>
                </c:pt>
                <c:pt idx="98847">
                  <c:v>98.847000000000037</c:v>
                </c:pt>
                <c:pt idx="98848">
                  <c:v>98.848000000000013</c:v>
                </c:pt>
                <c:pt idx="98849">
                  <c:v>98.849000000000046</c:v>
                </c:pt>
                <c:pt idx="98850">
                  <c:v>98.850000000000023</c:v>
                </c:pt>
                <c:pt idx="98851">
                  <c:v>98.850999999999999</c:v>
                </c:pt>
                <c:pt idx="98852">
                  <c:v>98.852000000000032</c:v>
                </c:pt>
                <c:pt idx="98853">
                  <c:v>98.853000000000009</c:v>
                </c:pt>
                <c:pt idx="98854">
                  <c:v>98.854000000000042</c:v>
                </c:pt>
                <c:pt idx="98855">
                  <c:v>98.855000000000018</c:v>
                </c:pt>
                <c:pt idx="98856">
                  <c:v>98.855999999999995</c:v>
                </c:pt>
                <c:pt idx="98857">
                  <c:v>98.857000000000028</c:v>
                </c:pt>
                <c:pt idx="98858">
                  <c:v>98.858000000000004</c:v>
                </c:pt>
                <c:pt idx="98859">
                  <c:v>98.859000000000037</c:v>
                </c:pt>
                <c:pt idx="98860">
                  <c:v>98.860000000000014</c:v>
                </c:pt>
                <c:pt idx="98861">
                  <c:v>98.86099999999999</c:v>
                </c:pt>
                <c:pt idx="98862">
                  <c:v>98.862000000000023</c:v>
                </c:pt>
                <c:pt idx="98863">
                  <c:v>98.863</c:v>
                </c:pt>
                <c:pt idx="98864">
                  <c:v>98.864000000000033</c:v>
                </c:pt>
                <c:pt idx="98865">
                  <c:v>98.865000000000009</c:v>
                </c:pt>
                <c:pt idx="98866">
                  <c:v>98.866000000000042</c:v>
                </c:pt>
                <c:pt idx="98867">
                  <c:v>98.867000000000019</c:v>
                </c:pt>
                <c:pt idx="98868">
                  <c:v>98.867999999999995</c:v>
                </c:pt>
                <c:pt idx="98869">
                  <c:v>98.869000000000028</c:v>
                </c:pt>
                <c:pt idx="98870">
                  <c:v>98.87</c:v>
                </c:pt>
                <c:pt idx="98871">
                  <c:v>98.871000000000038</c:v>
                </c:pt>
                <c:pt idx="98872">
                  <c:v>98.872000000000014</c:v>
                </c:pt>
                <c:pt idx="98873">
                  <c:v>98.87299999999999</c:v>
                </c:pt>
                <c:pt idx="98874">
                  <c:v>98.874000000000024</c:v>
                </c:pt>
                <c:pt idx="98875">
                  <c:v>98.875</c:v>
                </c:pt>
                <c:pt idx="98876">
                  <c:v>98.876000000000033</c:v>
                </c:pt>
                <c:pt idx="98877">
                  <c:v>98.87700000000001</c:v>
                </c:pt>
                <c:pt idx="98878">
                  <c:v>98.878000000000043</c:v>
                </c:pt>
                <c:pt idx="98879">
                  <c:v>98.879000000000019</c:v>
                </c:pt>
                <c:pt idx="98880">
                  <c:v>98.88</c:v>
                </c:pt>
                <c:pt idx="98881">
                  <c:v>98.881000000000029</c:v>
                </c:pt>
                <c:pt idx="98882">
                  <c:v>98.882000000000005</c:v>
                </c:pt>
                <c:pt idx="98883">
                  <c:v>98.883000000000038</c:v>
                </c:pt>
                <c:pt idx="98884">
                  <c:v>98.884000000000015</c:v>
                </c:pt>
                <c:pt idx="98885">
                  <c:v>98.884999999999991</c:v>
                </c:pt>
                <c:pt idx="98886">
                  <c:v>98.886000000000024</c:v>
                </c:pt>
                <c:pt idx="98887">
                  <c:v>98.887</c:v>
                </c:pt>
                <c:pt idx="98888">
                  <c:v>98.888000000000034</c:v>
                </c:pt>
                <c:pt idx="98889">
                  <c:v>98.88900000000001</c:v>
                </c:pt>
                <c:pt idx="98890">
                  <c:v>98.890000000000043</c:v>
                </c:pt>
                <c:pt idx="98891">
                  <c:v>98.89100000000002</c:v>
                </c:pt>
                <c:pt idx="98892">
                  <c:v>98.891999999999996</c:v>
                </c:pt>
                <c:pt idx="98893">
                  <c:v>98.893000000000029</c:v>
                </c:pt>
                <c:pt idx="98894">
                  <c:v>98.894000000000005</c:v>
                </c:pt>
                <c:pt idx="98895">
                  <c:v>98.895000000000039</c:v>
                </c:pt>
                <c:pt idx="98896">
                  <c:v>98.896000000000015</c:v>
                </c:pt>
                <c:pt idx="98897">
                  <c:v>98.896999999999991</c:v>
                </c:pt>
                <c:pt idx="98898">
                  <c:v>98.898000000000025</c:v>
                </c:pt>
                <c:pt idx="98899">
                  <c:v>98.899000000000001</c:v>
                </c:pt>
                <c:pt idx="98900">
                  <c:v>98.900000000000034</c:v>
                </c:pt>
                <c:pt idx="98901">
                  <c:v>98.90100000000001</c:v>
                </c:pt>
                <c:pt idx="98902">
                  <c:v>98.902000000000044</c:v>
                </c:pt>
                <c:pt idx="98903">
                  <c:v>98.90300000000002</c:v>
                </c:pt>
                <c:pt idx="98904">
                  <c:v>98.903999999999996</c:v>
                </c:pt>
                <c:pt idx="98905">
                  <c:v>98.90500000000003</c:v>
                </c:pt>
                <c:pt idx="98906">
                  <c:v>98.906000000000006</c:v>
                </c:pt>
                <c:pt idx="98907">
                  <c:v>98.907000000000039</c:v>
                </c:pt>
                <c:pt idx="98908">
                  <c:v>98.908000000000015</c:v>
                </c:pt>
                <c:pt idx="98909">
                  <c:v>98.908999999999992</c:v>
                </c:pt>
                <c:pt idx="98910">
                  <c:v>98.910000000000025</c:v>
                </c:pt>
                <c:pt idx="98911">
                  <c:v>98.911000000000001</c:v>
                </c:pt>
                <c:pt idx="98912">
                  <c:v>98.912000000000035</c:v>
                </c:pt>
                <c:pt idx="98913">
                  <c:v>98.913000000000011</c:v>
                </c:pt>
                <c:pt idx="98914">
                  <c:v>98.914000000000044</c:v>
                </c:pt>
                <c:pt idx="98915">
                  <c:v>98.91500000000002</c:v>
                </c:pt>
                <c:pt idx="98916">
                  <c:v>98.915999999999997</c:v>
                </c:pt>
                <c:pt idx="98917">
                  <c:v>98.91700000000003</c:v>
                </c:pt>
                <c:pt idx="98918">
                  <c:v>98.918000000000006</c:v>
                </c:pt>
                <c:pt idx="98919">
                  <c:v>98.91900000000004</c:v>
                </c:pt>
                <c:pt idx="98920">
                  <c:v>98.920000000000016</c:v>
                </c:pt>
                <c:pt idx="98921">
                  <c:v>98.920999999999992</c:v>
                </c:pt>
                <c:pt idx="98922">
                  <c:v>98.922000000000025</c:v>
                </c:pt>
                <c:pt idx="98923">
                  <c:v>98.923000000000002</c:v>
                </c:pt>
                <c:pt idx="98924">
                  <c:v>98.924000000000035</c:v>
                </c:pt>
                <c:pt idx="98925">
                  <c:v>98.925000000000011</c:v>
                </c:pt>
                <c:pt idx="98926">
                  <c:v>98.926000000000045</c:v>
                </c:pt>
                <c:pt idx="98927">
                  <c:v>98.927000000000021</c:v>
                </c:pt>
                <c:pt idx="98928">
                  <c:v>98.927999999999997</c:v>
                </c:pt>
                <c:pt idx="98929">
                  <c:v>98.92900000000003</c:v>
                </c:pt>
                <c:pt idx="98930">
                  <c:v>98.93</c:v>
                </c:pt>
                <c:pt idx="98931">
                  <c:v>98.93100000000004</c:v>
                </c:pt>
                <c:pt idx="98932">
                  <c:v>98.932000000000016</c:v>
                </c:pt>
                <c:pt idx="98933">
                  <c:v>98.932999999999993</c:v>
                </c:pt>
                <c:pt idx="98934">
                  <c:v>98.934000000000026</c:v>
                </c:pt>
                <c:pt idx="98935">
                  <c:v>98.935000000000002</c:v>
                </c:pt>
                <c:pt idx="98936">
                  <c:v>98.936000000000035</c:v>
                </c:pt>
                <c:pt idx="98937">
                  <c:v>98.937000000000012</c:v>
                </c:pt>
                <c:pt idx="98938">
                  <c:v>98.938000000000045</c:v>
                </c:pt>
                <c:pt idx="98939">
                  <c:v>98.939000000000021</c:v>
                </c:pt>
                <c:pt idx="98940">
                  <c:v>98.94</c:v>
                </c:pt>
                <c:pt idx="98941">
                  <c:v>98.941000000000031</c:v>
                </c:pt>
                <c:pt idx="98942">
                  <c:v>98.942000000000007</c:v>
                </c:pt>
                <c:pt idx="98943">
                  <c:v>98.94300000000004</c:v>
                </c:pt>
                <c:pt idx="98944">
                  <c:v>98.944000000000017</c:v>
                </c:pt>
                <c:pt idx="98945">
                  <c:v>98.944999999999993</c:v>
                </c:pt>
                <c:pt idx="98946">
                  <c:v>98.946000000000026</c:v>
                </c:pt>
                <c:pt idx="98947">
                  <c:v>98.947000000000003</c:v>
                </c:pt>
                <c:pt idx="98948">
                  <c:v>98.948000000000036</c:v>
                </c:pt>
                <c:pt idx="98949">
                  <c:v>98.949000000000012</c:v>
                </c:pt>
                <c:pt idx="98950">
                  <c:v>98.950000000000045</c:v>
                </c:pt>
                <c:pt idx="98951">
                  <c:v>98.951000000000022</c:v>
                </c:pt>
                <c:pt idx="98952">
                  <c:v>98.951999999999998</c:v>
                </c:pt>
                <c:pt idx="98953">
                  <c:v>98.953000000000031</c:v>
                </c:pt>
                <c:pt idx="98954">
                  <c:v>98.954000000000008</c:v>
                </c:pt>
                <c:pt idx="98955">
                  <c:v>98.955000000000041</c:v>
                </c:pt>
                <c:pt idx="98956">
                  <c:v>98.956000000000017</c:v>
                </c:pt>
                <c:pt idx="98957">
                  <c:v>98.956999999999994</c:v>
                </c:pt>
                <c:pt idx="98958">
                  <c:v>98.958000000000027</c:v>
                </c:pt>
                <c:pt idx="98959">
                  <c:v>98.959000000000003</c:v>
                </c:pt>
                <c:pt idx="98960">
                  <c:v>98.960000000000036</c:v>
                </c:pt>
                <c:pt idx="98961">
                  <c:v>98.961000000000013</c:v>
                </c:pt>
                <c:pt idx="98962">
                  <c:v>98.962000000000046</c:v>
                </c:pt>
                <c:pt idx="98963">
                  <c:v>98.963000000000022</c:v>
                </c:pt>
                <c:pt idx="98964">
                  <c:v>98.963999999999999</c:v>
                </c:pt>
                <c:pt idx="98965">
                  <c:v>98.965000000000032</c:v>
                </c:pt>
                <c:pt idx="98966">
                  <c:v>98.966000000000008</c:v>
                </c:pt>
                <c:pt idx="98967">
                  <c:v>98.967000000000041</c:v>
                </c:pt>
                <c:pt idx="98968">
                  <c:v>98.968000000000018</c:v>
                </c:pt>
                <c:pt idx="98969">
                  <c:v>98.968999999999994</c:v>
                </c:pt>
                <c:pt idx="98970">
                  <c:v>98.970000000000027</c:v>
                </c:pt>
                <c:pt idx="98971">
                  <c:v>98.971000000000004</c:v>
                </c:pt>
                <c:pt idx="98972">
                  <c:v>98.972000000000037</c:v>
                </c:pt>
                <c:pt idx="98973">
                  <c:v>98.973000000000013</c:v>
                </c:pt>
                <c:pt idx="98974">
                  <c:v>98.974000000000046</c:v>
                </c:pt>
                <c:pt idx="98975">
                  <c:v>98.975000000000023</c:v>
                </c:pt>
                <c:pt idx="98976">
                  <c:v>98.975999999999999</c:v>
                </c:pt>
                <c:pt idx="98977">
                  <c:v>98.977000000000032</c:v>
                </c:pt>
                <c:pt idx="98978">
                  <c:v>98.978000000000009</c:v>
                </c:pt>
                <c:pt idx="98979">
                  <c:v>98.979000000000042</c:v>
                </c:pt>
                <c:pt idx="98980">
                  <c:v>98.980000000000018</c:v>
                </c:pt>
                <c:pt idx="98981">
                  <c:v>98.980999999999995</c:v>
                </c:pt>
                <c:pt idx="98982">
                  <c:v>98.982000000000028</c:v>
                </c:pt>
                <c:pt idx="98983">
                  <c:v>98.983000000000004</c:v>
                </c:pt>
                <c:pt idx="98984">
                  <c:v>98.984000000000037</c:v>
                </c:pt>
                <c:pt idx="98985">
                  <c:v>98.985000000000014</c:v>
                </c:pt>
                <c:pt idx="98986">
                  <c:v>98.98599999999999</c:v>
                </c:pt>
                <c:pt idx="98987">
                  <c:v>98.987000000000023</c:v>
                </c:pt>
                <c:pt idx="98988">
                  <c:v>98.988</c:v>
                </c:pt>
                <c:pt idx="98989">
                  <c:v>98.989000000000033</c:v>
                </c:pt>
                <c:pt idx="98990">
                  <c:v>98.990000000000009</c:v>
                </c:pt>
                <c:pt idx="98991">
                  <c:v>98.991000000000042</c:v>
                </c:pt>
                <c:pt idx="98992">
                  <c:v>98.992000000000019</c:v>
                </c:pt>
                <c:pt idx="98993">
                  <c:v>98.992999999999995</c:v>
                </c:pt>
                <c:pt idx="98994">
                  <c:v>98.994000000000028</c:v>
                </c:pt>
                <c:pt idx="98995">
                  <c:v>98.995000000000005</c:v>
                </c:pt>
                <c:pt idx="98996">
                  <c:v>98.996000000000038</c:v>
                </c:pt>
                <c:pt idx="98997">
                  <c:v>98.997000000000014</c:v>
                </c:pt>
                <c:pt idx="98998">
                  <c:v>98.99799999999999</c:v>
                </c:pt>
                <c:pt idx="98999">
                  <c:v>98.999000000000024</c:v>
                </c:pt>
                <c:pt idx="99000">
                  <c:v>99</c:v>
                </c:pt>
                <c:pt idx="99001">
                  <c:v>99.001000000000033</c:v>
                </c:pt>
                <c:pt idx="99002">
                  <c:v>99.00200000000001</c:v>
                </c:pt>
                <c:pt idx="99003">
                  <c:v>99.003000000000043</c:v>
                </c:pt>
                <c:pt idx="99004">
                  <c:v>99.004000000000019</c:v>
                </c:pt>
                <c:pt idx="99005">
                  <c:v>99.004999999999995</c:v>
                </c:pt>
                <c:pt idx="99006">
                  <c:v>99.006000000000029</c:v>
                </c:pt>
                <c:pt idx="99007">
                  <c:v>99.007000000000005</c:v>
                </c:pt>
                <c:pt idx="99008">
                  <c:v>99.008000000000038</c:v>
                </c:pt>
                <c:pt idx="99009">
                  <c:v>99.009000000000015</c:v>
                </c:pt>
                <c:pt idx="99010">
                  <c:v>99.009999999999991</c:v>
                </c:pt>
                <c:pt idx="99011">
                  <c:v>99.011000000000024</c:v>
                </c:pt>
                <c:pt idx="99012">
                  <c:v>99.012</c:v>
                </c:pt>
                <c:pt idx="99013">
                  <c:v>99.013000000000034</c:v>
                </c:pt>
                <c:pt idx="99014">
                  <c:v>99.01400000000001</c:v>
                </c:pt>
                <c:pt idx="99015">
                  <c:v>99.015000000000043</c:v>
                </c:pt>
                <c:pt idx="99016">
                  <c:v>99.01600000000002</c:v>
                </c:pt>
                <c:pt idx="99017">
                  <c:v>99.016999999999996</c:v>
                </c:pt>
                <c:pt idx="99018">
                  <c:v>99.018000000000029</c:v>
                </c:pt>
                <c:pt idx="99019">
                  <c:v>99.019000000000005</c:v>
                </c:pt>
                <c:pt idx="99020">
                  <c:v>99.020000000000039</c:v>
                </c:pt>
                <c:pt idx="99021">
                  <c:v>99.021000000000015</c:v>
                </c:pt>
                <c:pt idx="99022">
                  <c:v>99.021999999999991</c:v>
                </c:pt>
                <c:pt idx="99023">
                  <c:v>99.023000000000025</c:v>
                </c:pt>
                <c:pt idx="99024">
                  <c:v>99.024000000000001</c:v>
                </c:pt>
                <c:pt idx="99025">
                  <c:v>99.025000000000034</c:v>
                </c:pt>
                <c:pt idx="99026">
                  <c:v>99.02600000000001</c:v>
                </c:pt>
                <c:pt idx="99027">
                  <c:v>99.027000000000044</c:v>
                </c:pt>
                <c:pt idx="99028">
                  <c:v>99.02800000000002</c:v>
                </c:pt>
                <c:pt idx="99029">
                  <c:v>99.028999999999996</c:v>
                </c:pt>
                <c:pt idx="99030">
                  <c:v>99.03000000000003</c:v>
                </c:pt>
                <c:pt idx="99031">
                  <c:v>99.031000000000006</c:v>
                </c:pt>
                <c:pt idx="99032">
                  <c:v>99.032000000000039</c:v>
                </c:pt>
                <c:pt idx="99033">
                  <c:v>99.033000000000015</c:v>
                </c:pt>
                <c:pt idx="99034">
                  <c:v>99.033999999999992</c:v>
                </c:pt>
                <c:pt idx="99035">
                  <c:v>99.035000000000025</c:v>
                </c:pt>
                <c:pt idx="99036">
                  <c:v>99.036000000000001</c:v>
                </c:pt>
                <c:pt idx="99037">
                  <c:v>99.037000000000035</c:v>
                </c:pt>
                <c:pt idx="99038">
                  <c:v>99.038000000000011</c:v>
                </c:pt>
                <c:pt idx="99039">
                  <c:v>99.039000000000044</c:v>
                </c:pt>
                <c:pt idx="99040">
                  <c:v>99.04000000000002</c:v>
                </c:pt>
                <c:pt idx="99041">
                  <c:v>99.040999999999997</c:v>
                </c:pt>
                <c:pt idx="99042">
                  <c:v>99.04200000000003</c:v>
                </c:pt>
                <c:pt idx="99043">
                  <c:v>99.043000000000006</c:v>
                </c:pt>
                <c:pt idx="99044">
                  <c:v>99.04400000000004</c:v>
                </c:pt>
                <c:pt idx="99045">
                  <c:v>99.045000000000016</c:v>
                </c:pt>
                <c:pt idx="99046">
                  <c:v>99.045999999999992</c:v>
                </c:pt>
                <c:pt idx="99047">
                  <c:v>99.047000000000025</c:v>
                </c:pt>
                <c:pt idx="99048">
                  <c:v>99.048000000000002</c:v>
                </c:pt>
                <c:pt idx="99049">
                  <c:v>99.049000000000035</c:v>
                </c:pt>
                <c:pt idx="99050">
                  <c:v>99.050000000000011</c:v>
                </c:pt>
                <c:pt idx="99051">
                  <c:v>99.051000000000045</c:v>
                </c:pt>
                <c:pt idx="99052">
                  <c:v>99.052000000000021</c:v>
                </c:pt>
                <c:pt idx="99053">
                  <c:v>99.052999999999997</c:v>
                </c:pt>
                <c:pt idx="99054">
                  <c:v>99.05400000000003</c:v>
                </c:pt>
                <c:pt idx="99055">
                  <c:v>99.055000000000007</c:v>
                </c:pt>
                <c:pt idx="99056">
                  <c:v>99.05600000000004</c:v>
                </c:pt>
                <c:pt idx="99057">
                  <c:v>99.057000000000016</c:v>
                </c:pt>
                <c:pt idx="99058">
                  <c:v>99.057999999999993</c:v>
                </c:pt>
                <c:pt idx="99059">
                  <c:v>99.059000000000026</c:v>
                </c:pt>
                <c:pt idx="99060">
                  <c:v>99.06</c:v>
                </c:pt>
                <c:pt idx="99061">
                  <c:v>99.061000000000035</c:v>
                </c:pt>
                <c:pt idx="99062">
                  <c:v>99.062000000000012</c:v>
                </c:pt>
                <c:pt idx="99063">
                  <c:v>99.063000000000045</c:v>
                </c:pt>
                <c:pt idx="99064">
                  <c:v>99.064000000000021</c:v>
                </c:pt>
                <c:pt idx="99065">
                  <c:v>99.064999999999998</c:v>
                </c:pt>
                <c:pt idx="99066">
                  <c:v>99.066000000000031</c:v>
                </c:pt>
                <c:pt idx="99067">
                  <c:v>99.067000000000007</c:v>
                </c:pt>
                <c:pt idx="99068">
                  <c:v>99.06800000000004</c:v>
                </c:pt>
                <c:pt idx="99069">
                  <c:v>99.069000000000017</c:v>
                </c:pt>
                <c:pt idx="99070">
                  <c:v>99.07</c:v>
                </c:pt>
                <c:pt idx="99071">
                  <c:v>99.071000000000026</c:v>
                </c:pt>
                <c:pt idx="99072">
                  <c:v>99.072000000000003</c:v>
                </c:pt>
                <c:pt idx="99073">
                  <c:v>99.073000000000036</c:v>
                </c:pt>
                <c:pt idx="99074">
                  <c:v>99.074000000000012</c:v>
                </c:pt>
                <c:pt idx="99075">
                  <c:v>99.075000000000045</c:v>
                </c:pt>
                <c:pt idx="99076">
                  <c:v>99.076000000000022</c:v>
                </c:pt>
                <c:pt idx="99077">
                  <c:v>99.076999999999998</c:v>
                </c:pt>
                <c:pt idx="99078">
                  <c:v>99.078000000000031</c:v>
                </c:pt>
                <c:pt idx="99079">
                  <c:v>99.079000000000008</c:v>
                </c:pt>
                <c:pt idx="99080">
                  <c:v>99.080000000000041</c:v>
                </c:pt>
                <c:pt idx="99081">
                  <c:v>99.081000000000017</c:v>
                </c:pt>
                <c:pt idx="99082">
                  <c:v>99.081999999999994</c:v>
                </c:pt>
                <c:pt idx="99083">
                  <c:v>99.083000000000027</c:v>
                </c:pt>
                <c:pt idx="99084">
                  <c:v>99.084000000000003</c:v>
                </c:pt>
                <c:pt idx="99085">
                  <c:v>99.085000000000036</c:v>
                </c:pt>
                <c:pt idx="99086">
                  <c:v>99.086000000000013</c:v>
                </c:pt>
                <c:pt idx="99087">
                  <c:v>99.087000000000046</c:v>
                </c:pt>
                <c:pt idx="99088">
                  <c:v>99.088000000000022</c:v>
                </c:pt>
                <c:pt idx="99089">
                  <c:v>99.088999999999999</c:v>
                </c:pt>
                <c:pt idx="99090">
                  <c:v>99.090000000000032</c:v>
                </c:pt>
                <c:pt idx="99091">
                  <c:v>99.091000000000008</c:v>
                </c:pt>
                <c:pt idx="99092">
                  <c:v>99.092000000000041</c:v>
                </c:pt>
                <c:pt idx="99093">
                  <c:v>99.093000000000018</c:v>
                </c:pt>
                <c:pt idx="99094">
                  <c:v>99.093999999999994</c:v>
                </c:pt>
                <c:pt idx="99095">
                  <c:v>99.095000000000027</c:v>
                </c:pt>
                <c:pt idx="99096">
                  <c:v>99.096000000000004</c:v>
                </c:pt>
                <c:pt idx="99097">
                  <c:v>99.097000000000037</c:v>
                </c:pt>
                <c:pt idx="99098">
                  <c:v>99.098000000000013</c:v>
                </c:pt>
                <c:pt idx="99099">
                  <c:v>99.099000000000046</c:v>
                </c:pt>
                <c:pt idx="99100">
                  <c:v>99.100000000000023</c:v>
                </c:pt>
                <c:pt idx="99101">
                  <c:v>99.100999999999999</c:v>
                </c:pt>
                <c:pt idx="99102">
                  <c:v>99.102000000000032</c:v>
                </c:pt>
                <c:pt idx="99103">
                  <c:v>99.103000000000009</c:v>
                </c:pt>
                <c:pt idx="99104">
                  <c:v>99.104000000000042</c:v>
                </c:pt>
                <c:pt idx="99105">
                  <c:v>99.105000000000018</c:v>
                </c:pt>
                <c:pt idx="99106">
                  <c:v>99.105999999999995</c:v>
                </c:pt>
                <c:pt idx="99107">
                  <c:v>99.107000000000028</c:v>
                </c:pt>
                <c:pt idx="99108">
                  <c:v>99.108000000000004</c:v>
                </c:pt>
                <c:pt idx="99109">
                  <c:v>99.109000000000037</c:v>
                </c:pt>
                <c:pt idx="99110">
                  <c:v>99.110000000000014</c:v>
                </c:pt>
                <c:pt idx="99111">
                  <c:v>99.11099999999999</c:v>
                </c:pt>
                <c:pt idx="99112">
                  <c:v>99.112000000000023</c:v>
                </c:pt>
                <c:pt idx="99113">
                  <c:v>99.113</c:v>
                </c:pt>
                <c:pt idx="99114">
                  <c:v>99.114000000000033</c:v>
                </c:pt>
                <c:pt idx="99115">
                  <c:v>99.115000000000009</c:v>
                </c:pt>
                <c:pt idx="99116">
                  <c:v>99.116000000000042</c:v>
                </c:pt>
                <c:pt idx="99117">
                  <c:v>99.117000000000019</c:v>
                </c:pt>
                <c:pt idx="99118">
                  <c:v>99.117999999999995</c:v>
                </c:pt>
                <c:pt idx="99119">
                  <c:v>99.119000000000028</c:v>
                </c:pt>
                <c:pt idx="99120">
                  <c:v>99.12</c:v>
                </c:pt>
                <c:pt idx="99121">
                  <c:v>99.121000000000038</c:v>
                </c:pt>
                <c:pt idx="99122">
                  <c:v>99.122000000000014</c:v>
                </c:pt>
                <c:pt idx="99123">
                  <c:v>99.12299999999999</c:v>
                </c:pt>
                <c:pt idx="99124">
                  <c:v>99.124000000000024</c:v>
                </c:pt>
                <c:pt idx="99125">
                  <c:v>99.125</c:v>
                </c:pt>
                <c:pt idx="99126">
                  <c:v>99.126000000000033</c:v>
                </c:pt>
                <c:pt idx="99127">
                  <c:v>99.12700000000001</c:v>
                </c:pt>
                <c:pt idx="99128">
                  <c:v>99.128000000000043</c:v>
                </c:pt>
                <c:pt idx="99129">
                  <c:v>99.129000000000019</c:v>
                </c:pt>
                <c:pt idx="99130">
                  <c:v>99.13</c:v>
                </c:pt>
                <c:pt idx="99131">
                  <c:v>99.131000000000029</c:v>
                </c:pt>
                <c:pt idx="99132">
                  <c:v>99.132000000000005</c:v>
                </c:pt>
                <c:pt idx="99133">
                  <c:v>99.133000000000038</c:v>
                </c:pt>
                <c:pt idx="99134">
                  <c:v>99.134000000000015</c:v>
                </c:pt>
                <c:pt idx="99135">
                  <c:v>99.134999999999991</c:v>
                </c:pt>
                <c:pt idx="99136">
                  <c:v>99.136000000000024</c:v>
                </c:pt>
                <c:pt idx="99137">
                  <c:v>99.137</c:v>
                </c:pt>
                <c:pt idx="99138">
                  <c:v>99.138000000000034</c:v>
                </c:pt>
                <c:pt idx="99139">
                  <c:v>99.13900000000001</c:v>
                </c:pt>
                <c:pt idx="99140">
                  <c:v>99.140000000000043</c:v>
                </c:pt>
                <c:pt idx="99141">
                  <c:v>99.14100000000002</c:v>
                </c:pt>
                <c:pt idx="99142">
                  <c:v>99.141999999999996</c:v>
                </c:pt>
                <c:pt idx="99143">
                  <c:v>99.143000000000029</c:v>
                </c:pt>
                <c:pt idx="99144">
                  <c:v>99.144000000000005</c:v>
                </c:pt>
                <c:pt idx="99145">
                  <c:v>99.145000000000039</c:v>
                </c:pt>
                <c:pt idx="99146">
                  <c:v>99.146000000000015</c:v>
                </c:pt>
                <c:pt idx="99147">
                  <c:v>99.146999999999991</c:v>
                </c:pt>
                <c:pt idx="99148">
                  <c:v>99.148000000000025</c:v>
                </c:pt>
                <c:pt idx="99149">
                  <c:v>99.149000000000001</c:v>
                </c:pt>
                <c:pt idx="99150">
                  <c:v>99.150000000000034</c:v>
                </c:pt>
                <c:pt idx="99151">
                  <c:v>99.15100000000001</c:v>
                </c:pt>
                <c:pt idx="99152">
                  <c:v>99.152000000000044</c:v>
                </c:pt>
                <c:pt idx="99153">
                  <c:v>99.15300000000002</c:v>
                </c:pt>
                <c:pt idx="99154">
                  <c:v>99.153999999999996</c:v>
                </c:pt>
                <c:pt idx="99155">
                  <c:v>99.15500000000003</c:v>
                </c:pt>
                <c:pt idx="99156">
                  <c:v>99.156000000000006</c:v>
                </c:pt>
                <c:pt idx="99157">
                  <c:v>99.157000000000039</c:v>
                </c:pt>
                <c:pt idx="99158">
                  <c:v>99.158000000000015</c:v>
                </c:pt>
                <c:pt idx="99159">
                  <c:v>99.158999999999992</c:v>
                </c:pt>
                <c:pt idx="99160">
                  <c:v>99.160000000000025</c:v>
                </c:pt>
                <c:pt idx="99161">
                  <c:v>99.161000000000001</c:v>
                </c:pt>
                <c:pt idx="99162">
                  <c:v>99.162000000000035</c:v>
                </c:pt>
                <c:pt idx="99163">
                  <c:v>99.163000000000011</c:v>
                </c:pt>
                <c:pt idx="99164">
                  <c:v>99.164000000000044</c:v>
                </c:pt>
                <c:pt idx="99165">
                  <c:v>99.16500000000002</c:v>
                </c:pt>
                <c:pt idx="99166">
                  <c:v>99.165999999999997</c:v>
                </c:pt>
                <c:pt idx="99167">
                  <c:v>99.16700000000003</c:v>
                </c:pt>
                <c:pt idx="99168">
                  <c:v>99.168000000000006</c:v>
                </c:pt>
                <c:pt idx="99169">
                  <c:v>99.16900000000004</c:v>
                </c:pt>
                <c:pt idx="99170">
                  <c:v>99.170000000000016</c:v>
                </c:pt>
                <c:pt idx="99171">
                  <c:v>99.170999999999992</c:v>
                </c:pt>
                <c:pt idx="99172">
                  <c:v>99.172000000000025</c:v>
                </c:pt>
                <c:pt idx="99173">
                  <c:v>99.173000000000002</c:v>
                </c:pt>
                <c:pt idx="99174">
                  <c:v>99.174000000000035</c:v>
                </c:pt>
                <c:pt idx="99175">
                  <c:v>99.175000000000011</c:v>
                </c:pt>
                <c:pt idx="99176">
                  <c:v>99.176000000000045</c:v>
                </c:pt>
                <c:pt idx="99177">
                  <c:v>99.177000000000021</c:v>
                </c:pt>
                <c:pt idx="99178">
                  <c:v>99.177999999999997</c:v>
                </c:pt>
                <c:pt idx="99179">
                  <c:v>99.17900000000003</c:v>
                </c:pt>
                <c:pt idx="99180">
                  <c:v>99.18</c:v>
                </c:pt>
                <c:pt idx="99181">
                  <c:v>99.18100000000004</c:v>
                </c:pt>
                <c:pt idx="99182">
                  <c:v>99.182000000000016</c:v>
                </c:pt>
                <c:pt idx="99183">
                  <c:v>99.182999999999993</c:v>
                </c:pt>
                <c:pt idx="99184">
                  <c:v>99.184000000000026</c:v>
                </c:pt>
                <c:pt idx="99185">
                  <c:v>99.185000000000002</c:v>
                </c:pt>
                <c:pt idx="99186">
                  <c:v>99.186000000000035</c:v>
                </c:pt>
                <c:pt idx="99187">
                  <c:v>99.187000000000012</c:v>
                </c:pt>
                <c:pt idx="99188">
                  <c:v>99.188000000000045</c:v>
                </c:pt>
                <c:pt idx="99189">
                  <c:v>99.189000000000021</c:v>
                </c:pt>
                <c:pt idx="99190">
                  <c:v>99.19</c:v>
                </c:pt>
                <c:pt idx="99191">
                  <c:v>99.191000000000031</c:v>
                </c:pt>
                <c:pt idx="99192">
                  <c:v>99.192000000000007</c:v>
                </c:pt>
                <c:pt idx="99193">
                  <c:v>99.19300000000004</c:v>
                </c:pt>
                <c:pt idx="99194">
                  <c:v>99.194000000000017</c:v>
                </c:pt>
                <c:pt idx="99195">
                  <c:v>99.194999999999993</c:v>
                </c:pt>
                <c:pt idx="99196">
                  <c:v>99.196000000000026</c:v>
                </c:pt>
                <c:pt idx="99197">
                  <c:v>99.197000000000003</c:v>
                </c:pt>
                <c:pt idx="99198">
                  <c:v>99.198000000000036</c:v>
                </c:pt>
                <c:pt idx="99199">
                  <c:v>99.199000000000012</c:v>
                </c:pt>
                <c:pt idx="99200">
                  <c:v>99.200000000000045</c:v>
                </c:pt>
                <c:pt idx="99201">
                  <c:v>99.201000000000022</c:v>
                </c:pt>
                <c:pt idx="99202">
                  <c:v>99.201999999999998</c:v>
                </c:pt>
                <c:pt idx="99203">
                  <c:v>99.203000000000031</c:v>
                </c:pt>
                <c:pt idx="99204">
                  <c:v>99.204000000000008</c:v>
                </c:pt>
                <c:pt idx="99205">
                  <c:v>99.205000000000041</c:v>
                </c:pt>
                <c:pt idx="99206">
                  <c:v>99.206000000000017</c:v>
                </c:pt>
                <c:pt idx="99207">
                  <c:v>99.206999999999994</c:v>
                </c:pt>
                <c:pt idx="99208">
                  <c:v>99.208000000000027</c:v>
                </c:pt>
                <c:pt idx="99209">
                  <c:v>99.209000000000003</c:v>
                </c:pt>
                <c:pt idx="99210">
                  <c:v>99.210000000000036</c:v>
                </c:pt>
                <c:pt idx="99211">
                  <c:v>99.211000000000013</c:v>
                </c:pt>
                <c:pt idx="99212">
                  <c:v>99.212000000000046</c:v>
                </c:pt>
                <c:pt idx="99213">
                  <c:v>99.213000000000022</c:v>
                </c:pt>
                <c:pt idx="99214">
                  <c:v>99.213999999999999</c:v>
                </c:pt>
                <c:pt idx="99215">
                  <c:v>99.215000000000032</c:v>
                </c:pt>
                <c:pt idx="99216">
                  <c:v>99.216000000000008</c:v>
                </c:pt>
                <c:pt idx="99217">
                  <c:v>99.217000000000041</c:v>
                </c:pt>
                <c:pt idx="99218">
                  <c:v>99.218000000000018</c:v>
                </c:pt>
                <c:pt idx="99219">
                  <c:v>99.218999999999994</c:v>
                </c:pt>
                <c:pt idx="99220">
                  <c:v>99.220000000000027</c:v>
                </c:pt>
                <c:pt idx="99221">
                  <c:v>99.221000000000004</c:v>
                </c:pt>
                <c:pt idx="99222">
                  <c:v>99.222000000000037</c:v>
                </c:pt>
                <c:pt idx="99223">
                  <c:v>99.223000000000013</c:v>
                </c:pt>
                <c:pt idx="99224">
                  <c:v>99.224000000000046</c:v>
                </c:pt>
                <c:pt idx="99225">
                  <c:v>99.225000000000023</c:v>
                </c:pt>
                <c:pt idx="99226">
                  <c:v>99.225999999999999</c:v>
                </c:pt>
                <c:pt idx="99227">
                  <c:v>99.227000000000032</c:v>
                </c:pt>
                <c:pt idx="99228">
                  <c:v>99.228000000000009</c:v>
                </c:pt>
                <c:pt idx="99229">
                  <c:v>99.229000000000042</c:v>
                </c:pt>
                <c:pt idx="99230">
                  <c:v>99.230000000000018</c:v>
                </c:pt>
                <c:pt idx="99231">
                  <c:v>99.230999999999995</c:v>
                </c:pt>
                <c:pt idx="99232">
                  <c:v>99.232000000000028</c:v>
                </c:pt>
                <c:pt idx="99233">
                  <c:v>99.233000000000004</c:v>
                </c:pt>
                <c:pt idx="99234">
                  <c:v>99.234000000000037</c:v>
                </c:pt>
                <c:pt idx="99235">
                  <c:v>99.235000000000014</c:v>
                </c:pt>
                <c:pt idx="99236">
                  <c:v>99.23599999999999</c:v>
                </c:pt>
                <c:pt idx="99237">
                  <c:v>99.237000000000023</c:v>
                </c:pt>
                <c:pt idx="99238">
                  <c:v>99.238</c:v>
                </c:pt>
                <c:pt idx="99239">
                  <c:v>99.239000000000033</c:v>
                </c:pt>
                <c:pt idx="99240">
                  <c:v>99.240000000000009</c:v>
                </c:pt>
                <c:pt idx="99241">
                  <c:v>99.241000000000042</c:v>
                </c:pt>
                <c:pt idx="99242">
                  <c:v>99.242000000000019</c:v>
                </c:pt>
                <c:pt idx="99243">
                  <c:v>99.242999999999995</c:v>
                </c:pt>
                <c:pt idx="99244">
                  <c:v>99.244000000000028</c:v>
                </c:pt>
                <c:pt idx="99245">
                  <c:v>99.245000000000005</c:v>
                </c:pt>
                <c:pt idx="99246">
                  <c:v>99.246000000000038</c:v>
                </c:pt>
                <c:pt idx="99247">
                  <c:v>99.247000000000014</c:v>
                </c:pt>
                <c:pt idx="99248">
                  <c:v>99.24799999999999</c:v>
                </c:pt>
                <c:pt idx="99249">
                  <c:v>99.249000000000024</c:v>
                </c:pt>
                <c:pt idx="99250">
                  <c:v>99.25</c:v>
                </c:pt>
                <c:pt idx="99251">
                  <c:v>99.251000000000033</c:v>
                </c:pt>
                <c:pt idx="99252">
                  <c:v>99.25200000000001</c:v>
                </c:pt>
                <c:pt idx="99253">
                  <c:v>99.253000000000043</c:v>
                </c:pt>
                <c:pt idx="99254">
                  <c:v>99.254000000000019</c:v>
                </c:pt>
                <c:pt idx="99255">
                  <c:v>99.254999999999995</c:v>
                </c:pt>
                <c:pt idx="99256">
                  <c:v>99.256000000000029</c:v>
                </c:pt>
                <c:pt idx="99257">
                  <c:v>99.257000000000005</c:v>
                </c:pt>
                <c:pt idx="99258">
                  <c:v>99.258000000000038</c:v>
                </c:pt>
                <c:pt idx="99259">
                  <c:v>99.259000000000015</c:v>
                </c:pt>
                <c:pt idx="99260">
                  <c:v>99.259999999999991</c:v>
                </c:pt>
                <c:pt idx="99261">
                  <c:v>99.261000000000024</c:v>
                </c:pt>
                <c:pt idx="99262">
                  <c:v>99.262</c:v>
                </c:pt>
                <c:pt idx="99263">
                  <c:v>99.263000000000034</c:v>
                </c:pt>
                <c:pt idx="99264">
                  <c:v>99.26400000000001</c:v>
                </c:pt>
                <c:pt idx="99265">
                  <c:v>99.265000000000043</c:v>
                </c:pt>
                <c:pt idx="99266">
                  <c:v>99.26600000000002</c:v>
                </c:pt>
                <c:pt idx="99267">
                  <c:v>99.266999999999996</c:v>
                </c:pt>
                <c:pt idx="99268">
                  <c:v>99.268000000000029</c:v>
                </c:pt>
                <c:pt idx="99269">
                  <c:v>99.269000000000005</c:v>
                </c:pt>
                <c:pt idx="99270">
                  <c:v>99.270000000000039</c:v>
                </c:pt>
                <c:pt idx="99271">
                  <c:v>99.271000000000015</c:v>
                </c:pt>
                <c:pt idx="99272">
                  <c:v>99.271999999999991</c:v>
                </c:pt>
                <c:pt idx="99273">
                  <c:v>99.273000000000025</c:v>
                </c:pt>
                <c:pt idx="99274">
                  <c:v>99.274000000000001</c:v>
                </c:pt>
                <c:pt idx="99275">
                  <c:v>99.275000000000034</c:v>
                </c:pt>
                <c:pt idx="99276">
                  <c:v>99.27600000000001</c:v>
                </c:pt>
                <c:pt idx="99277">
                  <c:v>99.277000000000044</c:v>
                </c:pt>
                <c:pt idx="99278">
                  <c:v>99.27800000000002</c:v>
                </c:pt>
                <c:pt idx="99279">
                  <c:v>99.278999999999996</c:v>
                </c:pt>
                <c:pt idx="99280">
                  <c:v>99.28000000000003</c:v>
                </c:pt>
                <c:pt idx="99281">
                  <c:v>99.281000000000006</c:v>
                </c:pt>
                <c:pt idx="99282">
                  <c:v>99.282000000000039</c:v>
                </c:pt>
                <c:pt idx="99283">
                  <c:v>99.283000000000015</c:v>
                </c:pt>
                <c:pt idx="99284">
                  <c:v>99.283999999999992</c:v>
                </c:pt>
                <c:pt idx="99285">
                  <c:v>99.285000000000025</c:v>
                </c:pt>
                <c:pt idx="99286">
                  <c:v>99.286000000000001</c:v>
                </c:pt>
                <c:pt idx="99287">
                  <c:v>99.287000000000035</c:v>
                </c:pt>
                <c:pt idx="99288">
                  <c:v>99.288000000000011</c:v>
                </c:pt>
                <c:pt idx="99289">
                  <c:v>99.289000000000044</c:v>
                </c:pt>
                <c:pt idx="99290">
                  <c:v>99.29000000000002</c:v>
                </c:pt>
                <c:pt idx="99291">
                  <c:v>99.290999999999997</c:v>
                </c:pt>
                <c:pt idx="99292">
                  <c:v>99.29200000000003</c:v>
                </c:pt>
                <c:pt idx="99293">
                  <c:v>99.293000000000006</c:v>
                </c:pt>
                <c:pt idx="99294">
                  <c:v>99.29400000000004</c:v>
                </c:pt>
                <c:pt idx="99295">
                  <c:v>99.295000000000016</c:v>
                </c:pt>
                <c:pt idx="99296">
                  <c:v>99.295999999999992</c:v>
                </c:pt>
                <c:pt idx="99297">
                  <c:v>99.297000000000025</c:v>
                </c:pt>
                <c:pt idx="99298">
                  <c:v>99.298000000000002</c:v>
                </c:pt>
                <c:pt idx="99299">
                  <c:v>99.299000000000035</c:v>
                </c:pt>
                <c:pt idx="99300">
                  <c:v>99.300000000000011</c:v>
                </c:pt>
                <c:pt idx="99301">
                  <c:v>99.301000000000045</c:v>
                </c:pt>
                <c:pt idx="99302">
                  <c:v>99.302000000000021</c:v>
                </c:pt>
                <c:pt idx="99303">
                  <c:v>99.302999999999997</c:v>
                </c:pt>
                <c:pt idx="99304">
                  <c:v>99.30400000000003</c:v>
                </c:pt>
                <c:pt idx="99305">
                  <c:v>99.305000000000007</c:v>
                </c:pt>
                <c:pt idx="99306">
                  <c:v>99.30600000000004</c:v>
                </c:pt>
                <c:pt idx="99307">
                  <c:v>99.307000000000016</c:v>
                </c:pt>
                <c:pt idx="99308">
                  <c:v>99.307999999999993</c:v>
                </c:pt>
                <c:pt idx="99309">
                  <c:v>99.309000000000026</c:v>
                </c:pt>
                <c:pt idx="99310">
                  <c:v>99.31</c:v>
                </c:pt>
                <c:pt idx="99311">
                  <c:v>99.311000000000035</c:v>
                </c:pt>
                <c:pt idx="99312">
                  <c:v>99.312000000000012</c:v>
                </c:pt>
                <c:pt idx="99313">
                  <c:v>99.313000000000045</c:v>
                </c:pt>
                <c:pt idx="99314">
                  <c:v>99.314000000000021</c:v>
                </c:pt>
                <c:pt idx="99315">
                  <c:v>99.314999999999998</c:v>
                </c:pt>
                <c:pt idx="99316">
                  <c:v>99.316000000000031</c:v>
                </c:pt>
                <c:pt idx="99317">
                  <c:v>99.317000000000007</c:v>
                </c:pt>
                <c:pt idx="99318">
                  <c:v>99.31800000000004</c:v>
                </c:pt>
                <c:pt idx="99319">
                  <c:v>99.319000000000017</c:v>
                </c:pt>
                <c:pt idx="99320">
                  <c:v>99.32</c:v>
                </c:pt>
                <c:pt idx="99321">
                  <c:v>99.321000000000026</c:v>
                </c:pt>
                <c:pt idx="99322">
                  <c:v>99.322000000000003</c:v>
                </c:pt>
                <c:pt idx="99323">
                  <c:v>99.323000000000036</c:v>
                </c:pt>
                <c:pt idx="99324">
                  <c:v>99.324000000000012</c:v>
                </c:pt>
                <c:pt idx="99325">
                  <c:v>99.325000000000045</c:v>
                </c:pt>
                <c:pt idx="99326">
                  <c:v>99.326000000000022</c:v>
                </c:pt>
                <c:pt idx="99327">
                  <c:v>99.326999999999998</c:v>
                </c:pt>
                <c:pt idx="99328">
                  <c:v>99.328000000000031</c:v>
                </c:pt>
                <c:pt idx="99329">
                  <c:v>99.329000000000008</c:v>
                </c:pt>
                <c:pt idx="99330">
                  <c:v>99.330000000000041</c:v>
                </c:pt>
                <c:pt idx="99331">
                  <c:v>99.331000000000017</c:v>
                </c:pt>
                <c:pt idx="99332">
                  <c:v>99.331999999999994</c:v>
                </c:pt>
                <c:pt idx="99333">
                  <c:v>99.333000000000027</c:v>
                </c:pt>
                <c:pt idx="99334">
                  <c:v>99.334000000000003</c:v>
                </c:pt>
                <c:pt idx="99335">
                  <c:v>99.335000000000036</c:v>
                </c:pt>
                <c:pt idx="99336">
                  <c:v>99.336000000000013</c:v>
                </c:pt>
                <c:pt idx="99337">
                  <c:v>99.337000000000046</c:v>
                </c:pt>
                <c:pt idx="99338">
                  <c:v>99.338000000000022</c:v>
                </c:pt>
                <c:pt idx="99339">
                  <c:v>99.338999999999999</c:v>
                </c:pt>
                <c:pt idx="99340">
                  <c:v>99.340000000000032</c:v>
                </c:pt>
                <c:pt idx="99341">
                  <c:v>99.341000000000008</c:v>
                </c:pt>
                <c:pt idx="99342">
                  <c:v>99.342000000000041</c:v>
                </c:pt>
                <c:pt idx="99343">
                  <c:v>99.343000000000018</c:v>
                </c:pt>
                <c:pt idx="99344">
                  <c:v>99.343999999999994</c:v>
                </c:pt>
                <c:pt idx="99345">
                  <c:v>99.345000000000027</c:v>
                </c:pt>
                <c:pt idx="99346">
                  <c:v>99.346000000000004</c:v>
                </c:pt>
                <c:pt idx="99347">
                  <c:v>99.347000000000037</c:v>
                </c:pt>
                <c:pt idx="99348">
                  <c:v>99.348000000000013</c:v>
                </c:pt>
                <c:pt idx="99349">
                  <c:v>99.349000000000046</c:v>
                </c:pt>
                <c:pt idx="99350">
                  <c:v>99.350000000000023</c:v>
                </c:pt>
                <c:pt idx="99351">
                  <c:v>99.350999999999999</c:v>
                </c:pt>
                <c:pt idx="99352">
                  <c:v>99.352000000000032</c:v>
                </c:pt>
                <c:pt idx="99353">
                  <c:v>99.353000000000009</c:v>
                </c:pt>
                <c:pt idx="99354">
                  <c:v>99.354000000000042</c:v>
                </c:pt>
                <c:pt idx="99355">
                  <c:v>99.355000000000018</c:v>
                </c:pt>
                <c:pt idx="99356">
                  <c:v>99.355999999999995</c:v>
                </c:pt>
                <c:pt idx="99357">
                  <c:v>99.357000000000028</c:v>
                </c:pt>
                <c:pt idx="99358">
                  <c:v>99.358000000000004</c:v>
                </c:pt>
                <c:pt idx="99359">
                  <c:v>99.359000000000037</c:v>
                </c:pt>
                <c:pt idx="99360">
                  <c:v>99.360000000000014</c:v>
                </c:pt>
                <c:pt idx="99361">
                  <c:v>99.36099999999999</c:v>
                </c:pt>
                <c:pt idx="99362">
                  <c:v>99.362000000000023</c:v>
                </c:pt>
                <c:pt idx="99363">
                  <c:v>99.363</c:v>
                </c:pt>
                <c:pt idx="99364">
                  <c:v>99.364000000000033</c:v>
                </c:pt>
                <c:pt idx="99365">
                  <c:v>99.365000000000009</c:v>
                </c:pt>
                <c:pt idx="99366">
                  <c:v>99.366000000000042</c:v>
                </c:pt>
                <c:pt idx="99367">
                  <c:v>99.367000000000019</c:v>
                </c:pt>
                <c:pt idx="99368">
                  <c:v>99.367999999999995</c:v>
                </c:pt>
                <c:pt idx="99369">
                  <c:v>99.369000000000028</c:v>
                </c:pt>
                <c:pt idx="99370">
                  <c:v>99.37</c:v>
                </c:pt>
                <c:pt idx="99371">
                  <c:v>99.371000000000038</c:v>
                </c:pt>
                <c:pt idx="99372">
                  <c:v>99.372000000000014</c:v>
                </c:pt>
                <c:pt idx="99373">
                  <c:v>99.37299999999999</c:v>
                </c:pt>
                <c:pt idx="99374">
                  <c:v>99.374000000000024</c:v>
                </c:pt>
                <c:pt idx="99375">
                  <c:v>99.375</c:v>
                </c:pt>
                <c:pt idx="99376">
                  <c:v>99.376000000000033</c:v>
                </c:pt>
                <c:pt idx="99377">
                  <c:v>99.37700000000001</c:v>
                </c:pt>
                <c:pt idx="99378">
                  <c:v>99.378000000000043</c:v>
                </c:pt>
                <c:pt idx="99379">
                  <c:v>99.379000000000019</c:v>
                </c:pt>
                <c:pt idx="99380">
                  <c:v>99.38</c:v>
                </c:pt>
                <c:pt idx="99381">
                  <c:v>99.381000000000029</c:v>
                </c:pt>
                <c:pt idx="99382">
                  <c:v>99.382000000000005</c:v>
                </c:pt>
                <c:pt idx="99383">
                  <c:v>99.383000000000038</c:v>
                </c:pt>
                <c:pt idx="99384">
                  <c:v>99.384000000000015</c:v>
                </c:pt>
                <c:pt idx="99385">
                  <c:v>99.384999999999991</c:v>
                </c:pt>
                <c:pt idx="99386">
                  <c:v>99.386000000000024</c:v>
                </c:pt>
                <c:pt idx="99387">
                  <c:v>99.387</c:v>
                </c:pt>
                <c:pt idx="99388">
                  <c:v>99.388000000000034</c:v>
                </c:pt>
                <c:pt idx="99389">
                  <c:v>99.38900000000001</c:v>
                </c:pt>
                <c:pt idx="99390">
                  <c:v>99.390000000000043</c:v>
                </c:pt>
                <c:pt idx="99391">
                  <c:v>99.39100000000002</c:v>
                </c:pt>
                <c:pt idx="99392">
                  <c:v>99.391999999999996</c:v>
                </c:pt>
                <c:pt idx="99393">
                  <c:v>99.393000000000029</c:v>
                </c:pt>
                <c:pt idx="99394">
                  <c:v>99.394000000000005</c:v>
                </c:pt>
                <c:pt idx="99395">
                  <c:v>99.395000000000039</c:v>
                </c:pt>
                <c:pt idx="99396">
                  <c:v>99.396000000000015</c:v>
                </c:pt>
                <c:pt idx="99397">
                  <c:v>99.396999999999991</c:v>
                </c:pt>
                <c:pt idx="99398">
                  <c:v>99.398000000000025</c:v>
                </c:pt>
                <c:pt idx="99399">
                  <c:v>99.399000000000001</c:v>
                </c:pt>
                <c:pt idx="99400">
                  <c:v>99.400000000000034</c:v>
                </c:pt>
                <c:pt idx="99401">
                  <c:v>99.40100000000001</c:v>
                </c:pt>
                <c:pt idx="99402">
                  <c:v>99.402000000000044</c:v>
                </c:pt>
                <c:pt idx="99403">
                  <c:v>99.40300000000002</c:v>
                </c:pt>
                <c:pt idx="99404">
                  <c:v>99.403999999999996</c:v>
                </c:pt>
                <c:pt idx="99405">
                  <c:v>99.40500000000003</c:v>
                </c:pt>
                <c:pt idx="99406">
                  <c:v>99.406000000000006</c:v>
                </c:pt>
                <c:pt idx="99407">
                  <c:v>99.407000000000039</c:v>
                </c:pt>
                <c:pt idx="99408">
                  <c:v>99.408000000000015</c:v>
                </c:pt>
                <c:pt idx="99409">
                  <c:v>99.408999999999992</c:v>
                </c:pt>
                <c:pt idx="99410">
                  <c:v>99.410000000000025</c:v>
                </c:pt>
                <c:pt idx="99411">
                  <c:v>99.411000000000001</c:v>
                </c:pt>
                <c:pt idx="99412">
                  <c:v>99.412000000000035</c:v>
                </c:pt>
                <c:pt idx="99413">
                  <c:v>99.413000000000011</c:v>
                </c:pt>
                <c:pt idx="99414">
                  <c:v>99.414000000000044</c:v>
                </c:pt>
                <c:pt idx="99415">
                  <c:v>99.41500000000002</c:v>
                </c:pt>
                <c:pt idx="99416">
                  <c:v>99.415999999999997</c:v>
                </c:pt>
                <c:pt idx="99417">
                  <c:v>99.41700000000003</c:v>
                </c:pt>
                <c:pt idx="99418">
                  <c:v>99.418000000000006</c:v>
                </c:pt>
                <c:pt idx="99419">
                  <c:v>99.41900000000004</c:v>
                </c:pt>
                <c:pt idx="99420">
                  <c:v>99.420000000000016</c:v>
                </c:pt>
                <c:pt idx="99421">
                  <c:v>99.420999999999992</c:v>
                </c:pt>
                <c:pt idx="99422">
                  <c:v>99.422000000000025</c:v>
                </c:pt>
                <c:pt idx="99423">
                  <c:v>99.423000000000002</c:v>
                </c:pt>
                <c:pt idx="99424">
                  <c:v>99.424000000000035</c:v>
                </c:pt>
                <c:pt idx="99425">
                  <c:v>99.425000000000011</c:v>
                </c:pt>
                <c:pt idx="99426">
                  <c:v>99.426000000000045</c:v>
                </c:pt>
                <c:pt idx="99427">
                  <c:v>99.427000000000021</c:v>
                </c:pt>
                <c:pt idx="99428">
                  <c:v>99.427999999999997</c:v>
                </c:pt>
                <c:pt idx="99429">
                  <c:v>99.42900000000003</c:v>
                </c:pt>
                <c:pt idx="99430">
                  <c:v>99.43</c:v>
                </c:pt>
                <c:pt idx="99431">
                  <c:v>99.43100000000004</c:v>
                </c:pt>
                <c:pt idx="99432">
                  <c:v>99.432000000000016</c:v>
                </c:pt>
                <c:pt idx="99433">
                  <c:v>99.432999999999993</c:v>
                </c:pt>
                <c:pt idx="99434">
                  <c:v>99.434000000000026</c:v>
                </c:pt>
                <c:pt idx="99435">
                  <c:v>99.435000000000002</c:v>
                </c:pt>
                <c:pt idx="99436">
                  <c:v>99.436000000000035</c:v>
                </c:pt>
                <c:pt idx="99437">
                  <c:v>99.437000000000012</c:v>
                </c:pt>
                <c:pt idx="99438">
                  <c:v>99.438000000000045</c:v>
                </c:pt>
                <c:pt idx="99439">
                  <c:v>99.439000000000021</c:v>
                </c:pt>
                <c:pt idx="99440">
                  <c:v>99.44</c:v>
                </c:pt>
                <c:pt idx="99441">
                  <c:v>99.441000000000031</c:v>
                </c:pt>
                <c:pt idx="99442">
                  <c:v>99.442000000000007</c:v>
                </c:pt>
                <c:pt idx="99443">
                  <c:v>99.44300000000004</c:v>
                </c:pt>
                <c:pt idx="99444">
                  <c:v>99.444000000000017</c:v>
                </c:pt>
                <c:pt idx="99445">
                  <c:v>99.444999999999993</c:v>
                </c:pt>
                <c:pt idx="99446">
                  <c:v>99.446000000000026</c:v>
                </c:pt>
                <c:pt idx="99447">
                  <c:v>99.447000000000003</c:v>
                </c:pt>
                <c:pt idx="99448">
                  <c:v>99.448000000000036</c:v>
                </c:pt>
                <c:pt idx="99449">
                  <c:v>99.449000000000012</c:v>
                </c:pt>
                <c:pt idx="99450">
                  <c:v>99.450000000000045</c:v>
                </c:pt>
                <c:pt idx="99451">
                  <c:v>99.451000000000022</c:v>
                </c:pt>
                <c:pt idx="99452">
                  <c:v>99.451999999999998</c:v>
                </c:pt>
                <c:pt idx="99453">
                  <c:v>99.453000000000031</c:v>
                </c:pt>
                <c:pt idx="99454">
                  <c:v>99.454000000000008</c:v>
                </c:pt>
                <c:pt idx="99455">
                  <c:v>99.455000000000041</c:v>
                </c:pt>
                <c:pt idx="99456">
                  <c:v>99.456000000000017</c:v>
                </c:pt>
                <c:pt idx="99457">
                  <c:v>99.456999999999994</c:v>
                </c:pt>
                <c:pt idx="99458">
                  <c:v>99.458000000000027</c:v>
                </c:pt>
                <c:pt idx="99459">
                  <c:v>99.459000000000003</c:v>
                </c:pt>
                <c:pt idx="99460">
                  <c:v>99.460000000000036</c:v>
                </c:pt>
                <c:pt idx="99461">
                  <c:v>99.461000000000013</c:v>
                </c:pt>
                <c:pt idx="99462">
                  <c:v>99.462000000000046</c:v>
                </c:pt>
                <c:pt idx="99463">
                  <c:v>99.463000000000022</c:v>
                </c:pt>
                <c:pt idx="99464">
                  <c:v>99.463999999999999</c:v>
                </c:pt>
                <c:pt idx="99465">
                  <c:v>99.465000000000032</c:v>
                </c:pt>
                <c:pt idx="99466">
                  <c:v>99.466000000000008</c:v>
                </c:pt>
                <c:pt idx="99467">
                  <c:v>99.467000000000041</c:v>
                </c:pt>
                <c:pt idx="99468">
                  <c:v>99.468000000000018</c:v>
                </c:pt>
                <c:pt idx="99469">
                  <c:v>99.468999999999994</c:v>
                </c:pt>
                <c:pt idx="99470">
                  <c:v>99.470000000000027</c:v>
                </c:pt>
                <c:pt idx="99471">
                  <c:v>99.471000000000004</c:v>
                </c:pt>
                <c:pt idx="99472">
                  <c:v>99.472000000000037</c:v>
                </c:pt>
                <c:pt idx="99473">
                  <c:v>99.473000000000013</c:v>
                </c:pt>
                <c:pt idx="99474">
                  <c:v>99.474000000000046</c:v>
                </c:pt>
                <c:pt idx="99475">
                  <c:v>99.475000000000023</c:v>
                </c:pt>
                <c:pt idx="99476">
                  <c:v>99.475999999999999</c:v>
                </c:pt>
                <c:pt idx="99477">
                  <c:v>99.477000000000032</c:v>
                </c:pt>
                <c:pt idx="99478">
                  <c:v>99.478000000000009</c:v>
                </c:pt>
                <c:pt idx="99479">
                  <c:v>99.479000000000042</c:v>
                </c:pt>
                <c:pt idx="99480">
                  <c:v>99.480000000000018</c:v>
                </c:pt>
                <c:pt idx="99481">
                  <c:v>99.480999999999995</c:v>
                </c:pt>
                <c:pt idx="99482">
                  <c:v>99.482000000000028</c:v>
                </c:pt>
                <c:pt idx="99483">
                  <c:v>99.483000000000004</c:v>
                </c:pt>
                <c:pt idx="99484">
                  <c:v>99.484000000000037</c:v>
                </c:pt>
                <c:pt idx="99485">
                  <c:v>99.485000000000014</c:v>
                </c:pt>
                <c:pt idx="99486">
                  <c:v>99.48599999999999</c:v>
                </c:pt>
                <c:pt idx="99487">
                  <c:v>99.487000000000023</c:v>
                </c:pt>
                <c:pt idx="99488">
                  <c:v>99.488</c:v>
                </c:pt>
                <c:pt idx="99489">
                  <c:v>99.489000000000033</c:v>
                </c:pt>
                <c:pt idx="99490">
                  <c:v>99.490000000000009</c:v>
                </c:pt>
                <c:pt idx="99491">
                  <c:v>99.491000000000042</c:v>
                </c:pt>
                <c:pt idx="99492">
                  <c:v>99.492000000000019</c:v>
                </c:pt>
                <c:pt idx="99493">
                  <c:v>99.492999999999995</c:v>
                </c:pt>
                <c:pt idx="99494">
                  <c:v>99.494000000000028</c:v>
                </c:pt>
                <c:pt idx="99495">
                  <c:v>99.495000000000005</c:v>
                </c:pt>
                <c:pt idx="99496">
                  <c:v>99.496000000000038</c:v>
                </c:pt>
                <c:pt idx="99497">
                  <c:v>99.497000000000014</c:v>
                </c:pt>
                <c:pt idx="99498">
                  <c:v>99.49799999999999</c:v>
                </c:pt>
                <c:pt idx="99499">
                  <c:v>99.499000000000024</c:v>
                </c:pt>
                <c:pt idx="99500">
                  <c:v>99.5</c:v>
                </c:pt>
                <c:pt idx="99501">
                  <c:v>99.501000000000033</c:v>
                </c:pt>
                <c:pt idx="99502">
                  <c:v>99.50200000000001</c:v>
                </c:pt>
                <c:pt idx="99503">
                  <c:v>99.503000000000043</c:v>
                </c:pt>
                <c:pt idx="99504">
                  <c:v>99.504000000000019</c:v>
                </c:pt>
                <c:pt idx="99505">
                  <c:v>99.504999999999995</c:v>
                </c:pt>
                <c:pt idx="99506">
                  <c:v>99.506000000000029</c:v>
                </c:pt>
                <c:pt idx="99507">
                  <c:v>99.507000000000005</c:v>
                </c:pt>
                <c:pt idx="99508">
                  <c:v>99.508000000000038</c:v>
                </c:pt>
                <c:pt idx="99509">
                  <c:v>99.509000000000015</c:v>
                </c:pt>
                <c:pt idx="99510">
                  <c:v>99.509999999999991</c:v>
                </c:pt>
                <c:pt idx="99511">
                  <c:v>99.511000000000024</c:v>
                </c:pt>
                <c:pt idx="99512">
                  <c:v>99.512</c:v>
                </c:pt>
                <c:pt idx="99513">
                  <c:v>99.513000000000034</c:v>
                </c:pt>
                <c:pt idx="99514">
                  <c:v>99.51400000000001</c:v>
                </c:pt>
                <c:pt idx="99515">
                  <c:v>99.515000000000043</c:v>
                </c:pt>
                <c:pt idx="99516">
                  <c:v>99.51600000000002</c:v>
                </c:pt>
                <c:pt idx="99517">
                  <c:v>99.516999999999996</c:v>
                </c:pt>
                <c:pt idx="99518">
                  <c:v>99.518000000000029</c:v>
                </c:pt>
                <c:pt idx="99519">
                  <c:v>99.519000000000005</c:v>
                </c:pt>
                <c:pt idx="99520">
                  <c:v>99.520000000000039</c:v>
                </c:pt>
                <c:pt idx="99521">
                  <c:v>99.521000000000015</c:v>
                </c:pt>
                <c:pt idx="99522">
                  <c:v>99.521999999999991</c:v>
                </c:pt>
                <c:pt idx="99523">
                  <c:v>99.523000000000025</c:v>
                </c:pt>
                <c:pt idx="99524">
                  <c:v>99.524000000000001</c:v>
                </c:pt>
                <c:pt idx="99525">
                  <c:v>99.525000000000034</c:v>
                </c:pt>
                <c:pt idx="99526">
                  <c:v>99.52600000000001</c:v>
                </c:pt>
                <c:pt idx="99527">
                  <c:v>99.527000000000044</c:v>
                </c:pt>
                <c:pt idx="99528">
                  <c:v>99.52800000000002</c:v>
                </c:pt>
                <c:pt idx="99529">
                  <c:v>99.528999999999996</c:v>
                </c:pt>
                <c:pt idx="99530">
                  <c:v>99.53000000000003</c:v>
                </c:pt>
                <c:pt idx="99531">
                  <c:v>99.531000000000006</c:v>
                </c:pt>
                <c:pt idx="99532">
                  <c:v>99.532000000000039</c:v>
                </c:pt>
                <c:pt idx="99533">
                  <c:v>99.533000000000015</c:v>
                </c:pt>
                <c:pt idx="99534">
                  <c:v>99.533999999999992</c:v>
                </c:pt>
                <c:pt idx="99535">
                  <c:v>99.535000000000025</c:v>
                </c:pt>
                <c:pt idx="99536">
                  <c:v>99.536000000000001</c:v>
                </c:pt>
                <c:pt idx="99537">
                  <c:v>99.537000000000035</c:v>
                </c:pt>
                <c:pt idx="99538">
                  <c:v>99.538000000000011</c:v>
                </c:pt>
                <c:pt idx="99539">
                  <c:v>99.539000000000044</c:v>
                </c:pt>
                <c:pt idx="99540">
                  <c:v>99.54000000000002</c:v>
                </c:pt>
                <c:pt idx="99541">
                  <c:v>99.540999999999997</c:v>
                </c:pt>
                <c:pt idx="99542">
                  <c:v>99.54200000000003</c:v>
                </c:pt>
                <c:pt idx="99543">
                  <c:v>99.543000000000006</c:v>
                </c:pt>
                <c:pt idx="99544">
                  <c:v>99.54400000000004</c:v>
                </c:pt>
                <c:pt idx="99545">
                  <c:v>99.545000000000016</c:v>
                </c:pt>
                <c:pt idx="99546">
                  <c:v>99.545999999999992</c:v>
                </c:pt>
                <c:pt idx="99547">
                  <c:v>99.547000000000025</c:v>
                </c:pt>
                <c:pt idx="99548">
                  <c:v>99.548000000000002</c:v>
                </c:pt>
                <c:pt idx="99549">
                  <c:v>99.549000000000035</c:v>
                </c:pt>
                <c:pt idx="99550">
                  <c:v>99.550000000000011</c:v>
                </c:pt>
                <c:pt idx="99551">
                  <c:v>99.551000000000045</c:v>
                </c:pt>
                <c:pt idx="99552">
                  <c:v>99.552000000000021</c:v>
                </c:pt>
                <c:pt idx="99553">
                  <c:v>99.552999999999997</c:v>
                </c:pt>
                <c:pt idx="99554">
                  <c:v>99.55400000000003</c:v>
                </c:pt>
                <c:pt idx="99555">
                  <c:v>99.555000000000007</c:v>
                </c:pt>
                <c:pt idx="99556">
                  <c:v>99.55600000000004</c:v>
                </c:pt>
                <c:pt idx="99557">
                  <c:v>99.557000000000016</c:v>
                </c:pt>
                <c:pt idx="99558">
                  <c:v>99.557999999999993</c:v>
                </c:pt>
                <c:pt idx="99559">
                  <c:v>99.559000000000026</c:v>
                </c:pt>
                <c:pt idx="99560">
                  <c:v>99.56</c:v>
                </c:pt>
                <c:pt idx="99561">
                  <c:v>99.561000000000035</c:v>
                </c:pt>
                <c:pt idx="99562">
                  <c:v>99.562000000000012</c:v>
                </c:pt>
                <c:pt idx="99563">
                  <c:v>99.563000000000045</c:v>
                </c:pt>
                <c:pt idx="99564">
                  <c:v>99.564000000000021</c:v>
                </c:pt>
                <c:pt idx="99565">
                  <c:v>99.564999999999998</c:v>
                </c:pt>
                <c:pt idx="99566">
                  <c:v>99.566000000000031</c:v>
                </c:pt>
                <c:pt idx="99567">
                  <c:v>99.567000000000007</c:v>
                </c:pt>
                <c:pt idx="99568">
                  <c:v>99.56800000000004</c:v>
                </c:pt>
                <c:pt idx="99569">
                  <c:v>99.569000000000017</c:v>
                </c:pt>
                <c:pt idx="99570">
                  <c:v>99.57</c:v>
                </c:pt>
                <c:pt idx="99571">
                  <c:v>99.571000000000026</c:v>
                </c:pt>
                <c:pt idx="99572">
                  <c:v>99.572000000000003</c:v>
                </c:pt>
                <c:pt idx="99573">
                  <c:v>99.573000000000036</c:v>
                </c:pt>
                <c:pt idx="99574">
                  <c:v>99.574000000000012</c:v>
                </c:pt>
                <c:pt idx="99575">
                  <c:v>99.575000000000045</c:v>
                </c:pt>
                <c:pt idx="99576">
                  <c:v>99.576000000000022</c:v>
                </c:pt>
                <c:pt idx="99577">
                  <c:v>99.576999999999998</c:v>
                </c:pt>
                <c:pt idx="99578">
                  <c:v>99.578000000000031</c:v>
                </c:pt>
                <c:pt idx="99579">
                  <c:v>99.579000000000008</c:v>
                </c:pt>
                <c:pt idx="99580">
                  <c:v>99.580000000000041</c:v>
                </c:pt>
                <c:pt idx="99581">
                  <c:v>99.581000000000017</c:v>
                </c:pt>
                <c:pt idx="99582">
                  <c:v>99.581999999999994</c:v>
                </c:pt>
                <c:pt idx="99583">
                  <c:v>99.583000000000027</c:v>
                </c:pt>
                <c:pt idx="99584">
                  <c:v>99.584000000000003</c:v>
                </c:pt>
                <c:pt idx="99585">
                  <c:v>99.585000000000036</c:v>
                </c:pt>
                <c:pt idx="99586">
                  <c:v>99.586000000000013</c:v>
                </c:pt>
                <c:pt idx="99587">
                  <c:v>99.587000000000046</c:v>
                </c:pt>
                <c:pt idx="99588">
                  <c:v>99.588000000000022</c:v>
                </c:pt>
                <c:pt idx="99589">
                  <c:v>99.588999999999999</c:v>
                </c:pt>
                <c:pt idx="99590">
                  <c:v>99.590000000000032</c:v>
                </c:pt>
                <c:pt idx="99591">
                  <c:v>99.591000000000008</c:v>
                </c:pt>
                <c:pt idx="99592">
                  <c:v>99.592000000000041</c:v>
                </c:pt>
                <c:pt idx="99593">
                  <c:v>99.593000000000018</c:v>
                </c:pt>
                <c:pt idx="99594">
                  <c:v>99.593999999999994</c:v>
                </c:pt>
                <c:pt idx="99595">
                  <c:v>99.595000000000027</c:v>
                </c:pt>
                <c:pt idx="99596">
                  <c:v>99.596000000000004</c:v>
                </c:pt>
                <c:pt idx="99597">
                  <c:v>99.597000000000037</c:v>
                </c:pt>
                <c:pt idx="99598">
                  <c:v>99.598000000000013</c:v>
                </c:pt>
                <c:pt idx="99599">
                  <c:v>99.599000000000046</c:v>
                </c:pt>
                <c:pt idx="99600">
                  <c:v>99.600000000000023</c:v>
                </c:pt>
                <c:pt idx="99601">
                  <c:v>99.600999999999999</c:v>
                </c:pt>
                <c:pt idx="99602">
                  <c:v>99.602000000000032</c:v>
                </c:pt>
                <c:pt idx="99603">
                  <c:v>99.603000000000009</c:v>
                </c:pt>
                <c:pt idx="99604">
                  <c:v>99.604000000000042</c:v>
                </c:pt>
                <c:pt idx="99605">
                  <c:v>99.605000000000018</c:v>
                </c:pt>
                <c:pt idx="99606">
                  <c:v>99.605999999999995</c:v>
                </c:pt>
                <c:pt idx="99607">
                  <c:v>99.607000000000028</c:v>
                </c:pt>
                <c:pt idx="99608">
                  <c:v>99.608000000000004</c:v>
                </c:pt>
                <c:pt idx="99609">
                  <c:v>99.609000000000037</c:v>
                </c:pt>
                <c:pt idx="99610">
                  <c:v>99.610000000000014</c:v>
                </c:pt>
                <c:pt idx="99611">
                  <c:v>99.61099999999999</c:v>
                </c:pt>
                <c:pt idx="99612">
                  <c:v>99.612000000000023</c:v>
                </c:pt>
                <c:pt idx="99613">
                  <c:v>99.613</c:v>
                </c:pt>
                <c:pt idx="99614">
                  <c:v>99.614000000000033</c:v>
                </c:pt>
                <c:pt idx="99615">
                  <c:v>99.615000000000009</c:v>
                </c:pt>
                <c:pt idx="99616">
                  <c:v>99.616000000000042</c:v>
                </c:pt>
                <c:pt idx="99617">
                  <c:v>99.617000000000019</c:v>
                </c:pt>
                <c:pt idx="99618">
                  <c:v>99.617999999999995</c:v>
                </c:pt>
                <c:pt idx="99619">
                  <c:v>99.619000000000028</c:v>
                </c:pt>
                <c:pt idx="99620">
                  <c:v>99.62</c:v>
                </c:pt>
                <c:pt idx="99621">
                  <c:v>99.621000000000038</c:v>
                </c:pt>
                <c:pt idx="99622">
                  <c:v>99.622000000000014</c:v>
                </c:pt>
                <c:pt idx="99623">
                  <c:v>99.62299999999999</c:v>
                </c:pt>
                <c:pt idx="99624">
                  <c:v>99.624000000000024</c:v>
                </c:pt>
                <c:pt idx="99625">
                  <c:v>99.625</c:v>
                </c:pt>
                <c:pt idx="99626">
                  <c:v>99.626000000000033</c:v>
                </c:pt>
                <c:pt idx="99627">
                  <c:v>99.62700000000001</c:v>
                </c:pt>
                <c:pt idx="99628">
                  <c:v>99.628000000000043</c:v>
                </c:pt>
                <c:pt idx="99629">
                  <c:v>99.629000000000019</c:v>
                </c:pt>
                <c:pt idx="99630">
                  <c:v>99.63</c:v>
                </c:pt>
                <c:pt idx="99631">
                  <c:v>99.631000000000029</c:v>
                </c:pt>
                <c:pt idx="99632">
                  <c:v>99.632000000000005</c:v>
                </c:pt>
                <c:pt idx="99633">
                  <c:v>99.633000000000038</c:v>
                </c:pt>
                <c:pt idx="99634">
                  <c:v>99.634000000000015</c:v>
                </c:pt>
                <c:pt idx="99635">
                  <c:v>99.634999999999991</c:v>
                </c:pt>
                <c:pt idx="99636">
                  <c:v>99.636000000000024</c:v>
                </c:pt>
                <c:pt idx="99637">
                  <c:v>99.637</c:v>
                </c:pt>
                <c:pt idx="99638">
                  <c:v>99.638000000000034</c:v>
                </c:pt>
                <c:pt idx="99639">
                  <c:v>99.63900000000001</c:v>
                </c:pt>
                <c:pt idx="99640">
                  <c:v>99.640000000000043</c:v>
                </c:pt>
                <c:pt idx="99641">
                  <c:v>99.64100000000002</c:v>
                </c:pt>
                <c:pt idx="99642">
                  <c:v>99.641999999999996</c:v>
                </c:pt>
                <c:pt idx="99643">
                  <c:v>99.643000000000029</c:v>
                </c:pt>
                <c:pt idx="99644">
                  <c:v>99.644000000000005</c:v>
                </c:pt>
                <c:pt idx="99645">
                  <c:v>99.645000000000039</c:v>
                </c:pt>
                <c:pt idx="99646">
                  <c:v>99.646000000000015</c:v>
                </c:pt>
                <c:pt idx="99647">
                  <c:v>99.646999999999991</c:v>
                </c:pt>
                <c:pt idx="99648">
                  <c:v>99.648000000000025</c:v>
                </c:pt>
                <c:pt idx="99649">
                  <c:v>99.649000000000001</c:v>
                </c:pt>
                <c:pt idx="99650">
                  <c:v>99.650000000000034</c:v>
                </c:pt>
                <c:pt idx="99651">
                  <c:v>99.65100000000001</c:v>
                </c:pt>
                <c:pt idx="99652">
                  <c:v>99.652000000000044</c:v>
                </c:pt>
                <c:pt idx="99653">
                  <c:v>99.65300000000002</c:v>
                </c:pt>
                <c:pt idx="99654">
                  <c:v>99.653999999999996</c:v>
                </c:pt>
                <c:pt idx="99655">
                  <c:v>99.65500000000003</c:v>
                </c:pt>
                <c:pt idx="99656">
                  <c:v>99.656000000000006</c:v>
                </c:pt>
                <c:pt idx="99657">
                  <c:v>99.657000000000039</c:v>
                </c:pt>
                <c:pt idx="99658">
                  <c:v>99.658000000000015</c:v>
                </c:pt>
                <c:pt idx="99659">
                  <c:v>99.658999999999992</c:v>
                </c:pt>
                <c:pt idx="99660">
                  <c:v>99.660000000000025</c:v>
                </c:pt>
                <c:pt idx="99661">
                  <c:v>99.661000000000001</c:v>
                </c:pt>
                <c:pt idx="99662">
                  <c:v>99.662000000000035</c:v>
                </c:pt>
                <c:pt idx="99663">
                  <c:v>99.663000000000011</c:v>
                </c:pt>
                <c:pt idx="99664">
                  <c:v>99.664000000000044</c:v>
                </c:pt>
                <c:pt idx="99665">
                  <c:v>99.66500000000002</c:v>
                </c:pt>
                <c:pt idx="99666">
                  <c:v>99.665999999999997</c:v>
                </c:pt>
                <c:pt idx="99667">
                  <c:v>99.66700000000003</c:v>
                </c:pt>
                <c:pt idx="99668">
                  <c:v>99.668000000000006</c:v>
                </c:pt>
                <c:pt idx="99669">
                  <c:v>99.66900000000004</c:v>
                </c:pt>
                <c:pt idx="99670">
                  <c:v>99.670000000000016</c:v>
                </c:pt>
                <c:pt idx="99671">
                  <c:v>99.670999999999992</c:v>
                </c:pt>
                <c:pt idx="99672">
                  <c:v>99.672000000000025</c:v>
                </c:pt>
                <c:pt idx="99673">
                  <c:v>99.673000000000002</c:v>
                </c:pt>
                <c:pt idx="99674">
                  <c:v>99.674000000000035</c:v>
                </c:pt>
                <c:pt idx="99675">
                  <c:v>99.675000000000011</c:v>
                </c:pt>
                <c:pt idx="99676">
                  <c:v>99.676000000000045</c:v>
                </c:pt>
                <c:pt idx="99677">
                  <c:v>99.677000000000021</c:v>
                </c:pt>
                <c:pt idx="99678">
                  <c:v>99.677999999999997</c:v>
                </c:pt>
                <c:pt idx="99679">
                  <c:v>99.67900000000003</c:v>
                </c:pt>
                <c:pt idx="99680">
                  <c:v>99.68</c:v>
                </c:pt>
                <c:pt idx="99681">
                  <c:v>99.68100000000004</c:v>
                </c:pt>
                <c:pt idx="99682">
                  <c:v>99.682000000000016</c:v>
                </c:pt>
                <c:pt idx="99683">
                  <c:v>99.682999999999993</c:v>
                </c:pt>
                <c:pt idx="99684">
                  <c:v>99.684000000000026</c:v>
                </c:pt>
                <c:pt idx="99685">
                  <c:v>99.685000000000002</c:v>
                </c:pt>
                <c:pt idx="99686">
                  <c:v>99.686000000000035</c:v>
                </c:pt>
                <c:pt idx="99687">
                  <c:v>99.687000000000012</c:v>
                </c:pt>
                <c:pt idx="99688">
                  <c:v>99.688000000000045</c:v>
                </c:pt>
                <c:pt idx="99689">
                  <c:v>99.689000000000021</c:v>
                </c:pt>
                <c:pt idx="99690">
                  <c:v>99.69</c:v>
                </c:pt>
                <c:pt idx="99691">
                  <c:v>99.691000000000031</c:v>
                </c:pt>
                <c:pt idx="99692">
                  <c:v>99.692000000000007</c:v>
                </c:pt>
                <c:pt idx="99693">
                  <c:v>99.69300000000004</c:v>
                </c:pt>
                <c:pt idx="99694">
                  <c:v>99.694000000000017</c:v>
                </c:pt>
                <c:pt idx="99695">
                  <c:v>99.694999999999993</c:v>
                </c:pt>
                <c:pt idx="99696">
                  <c:v>99.696000000000026</c:v>
                </c:pt>
                <c:pt idx="99697">
                  <c:v>99.697000000000003</c:v>
                </c:pt>
                <c:pt idx="99698">
                  <c:v>99.698000000000036</c:v>
                </c:pt>
                <c:pt idx="99699">
                  <c:v>99.699000000000012</c:v>
                </c:pt>
                <c:pt idx="99700">
                  <c:v>99.700000000000045</c:v>
                </c:pt>
                <c:pt idx="99701">
                  <c:v>99.701000000000022</c:v>
                </c:pt>
                <c:pt idx="99702">
                  <c:v>99.701999999999998</c:v>
                </c:pt>
                <c:pt idx="99703">
                  <c:v>99.703000000000031</c:v>
                </c:pt>
                <c:pt idx="99704">
                  <c:v>99.704000000000008</c:v>
                </c:pt>
                <c:pt idx="99705">
                  <c:v>99.705000000000041</c:v>
                </c:pt>
                <c:pt idx="99706">
                  <c:v>99.706000000000017</c:v>
                </c:pt>
                <c:pt idx="99707">
                  <c:v>99.706999999999994</c:v>
                </c:pt>
                <c:pt idx="99708">
                  <c:v>99.708000000000027</c:v>
                </c:pt>
                <c:pt idx="99709">
                  <c:v>99.709000000000003</c:v>
                </c:pt>
                <c:pt idx="99710">
                  <c:v>99.710000000000036</c:v>
                </c:pt>
                <c:pt idx="99711">
                  <c:v>99.711000000000013</c:v>
                </c:pt>
                <c:pt idx="99712">
                  <c:v>99.712000000000046</c:v>
                </c:pt>
                <c:pt idx="99713">
                  <c:v>99.713000000000022</c:v>
                </c:pt>
                <c:pt idx="99714">
                  <c:v>99.713999999999999</c:v>
                </c:pt>
                <c:pt idx="99715">
                  <c:v>99.715000000000032</c:v>
                </c:pt>
                <c:pt idx="99716">
                  <c:v>99.716000000000008</c:v>
                </c:pt>
                <c:pt idx="99717">
                  <c:v>99.717000000000041</c:v>
                </c:pt>
                <c:pt idx="99718">
                  <c:v>99.718000000000018</c:v>
                </c:pt>
                <c:pt idx="99719">
                  <c:v>99.718999999999994</c:v>
                </c:pt>
                <c:pt idx="99720">
                  <c:v>99.720000000000027</c:v>
                </c:pt>
                <c:pt idx="99721">
                  <c:v>99.721000000000004</c:v>
                </c:pt>
                <c:pt idx="99722">
                  <c:v>99.722000000000037</c:v>
                </c:pt>
                <c:pt idx="99723">
                  <c:v>99.723000000000013</c:v>
                </c:pt>
                <c:pt idx="99724">
                  <c:v>99.724000000000046</c:v>
                </c:pt>
                <c:pt idx="99725">
                  <c:v>99.725000000000023</c:v>
                </c:pt>
                <c:pt idx="99726">
                  <c:v>99.725999999999999</c:v>
                </c:pt>
                <c:pt idx="99727">
                  <c:v>99.727000000000032</c:v>
                </c:pt>
                <c:pt idx="99728">
                  <c:v>99.728000000000009</c:v>
                </c:pt>
                <c:pt idx="99729">
                  <c:v>99.729000000000042</c:v>
                </c:pt>
                <c:pt idx="99730">
                  <c:v>99.730000000000018</c:v>
                </c:pt>
                <c:pt idx="99731">
                  <c:v>99.730999999999995</c:v>
                </c:pt>
                <c:pt idx="99732">
                  <c:v>99.732000000000028</c:v>
                </c:pt>
                <c:pt idx="99733">
                  <c:v>99.733000000000004</c:v>
                </c:pt>
                <c:pt idx="99734">
                  <c:v>99.734000000000037</c:v>
                </c:pt>
                <c:pt idx="99735">
                  <c:v>99.735000000000014</c:v>
                </c:pt>
                <c:pt idx="99736">
                  <c:v>99.73599999999999</c:v>
                </c:pt>
                <c:pt idx="99737">
                  <c:v>99.737000000000023</c:v>
                </c:pt>
                <c:pt idx="99738">
                  <c:v>99.738</c:v>
                </c:pt>
                <c:pt idx="99739">
                  <c:v>99.739000000000033</c:v>
                </c:pt>
                <c:pt idx="99740">
                  <c:v>99.740000000000009</c:v>
                </c:pt>
                <c:pt idx="99741">
                  <c:v>99.741000000000042</c:v>
                </c:pt>
                <c:pt idx="99742">
                  <c:v>99.742000000000019</c:v>
                </c:pt>
                <c:pt idx="99743">
                  <c:v>99.742999999999995</c:v>
                </c:pt>
                <c:pt idx="99744">
                  <c:v>99.744000000000028</c:v>
                </c:pt>
                <c:pt idx="99745">
                  <c:v>99.745000000000005</c:v>
                </c:pt>
                <c:pt idx="99746">
                  <c:v>99.746000000000038</c:v>
                </c:pt>
                <c:pt idx="99747">
                  <c:v>99.747000000000014</c:v>
                </c:pt>
                <c:pt idx="99748">
                  <c:v>99.74799999999999</c:v>
                </c:pt>
                <c:pt idx="99749">
                  <c:v>99.749000000000024</c:v>
                </c:pt>
                <c:pt idx="99750">
                  <c:v>99.75</c:v>
                </c:pt>
                <c:pt idx="99751">
                  <c:v>99.751000000000033</c:v>
                </c:pt>
                <c:pt idx="99752">
                  <c:v>99.75200000000001</c:v>
                </c:pt>
                <c:pt idx="99753">
                  <c:v>99.753000000000043</c:v>
                </c:pt>
                <c:pt idx="99754">
                  <c:v>99.754000000000019</c:v>
                </c:pt>
                <c:pt idx="99755">
                  <c:v>99.754999999999995</c:v>
                </c:pt>
                <c:pt idx="99756">
                  <c:v>99.756000000000029</c:v>
                </c:pt>
                <c:pt idx="99757">
                  <c:v>99.757000000000005</c:v>
                </c:pt>
                <c:pt idx="99758">
                  <c:v>99.758000000000038</c:v>
                </c:pt>
                <c:pt idx="99759">
                  <c:v>99.759000000000015</c:v>
                </c:pt>
                <c:pt idx="99760">
                  <c:v>99.759999999999991</c:v>
                </c:pt>
                <c:pt idx="99761">
                  <c:v>99.761000000000024</c:v>
                </c:pt>
                <c:pt idx="99762">
                  <c:v>99.762</c:v>
                </c:pt>
                <c:pt idx="99763">
                  <c:v>99.763000000000034</c:v>
                </c:pt>
                <c:pt idx="99764">
                  <c:v>99.76400000000001</c:v>
                </c:pt>
                <c:pt idx="99765">
                  <c:v>99.765000000000043</c:v>
                </c:pt>
                <c:pt idx="99766">
                  <c:v>99.76600000000002</c:v>
                </c:pt>
                <c:pt idx="99767">
                  <c:v>99.766999999999996</c:v>
                </c:pt>
                <c:pt idx="99768">
                  <c:v>99.768000000000029</c:v>
                </c:pt>
                <c:pt idx="99769">
                  <c:v>99.769000000000005</c:v>
                </c:pt>
                <c:pt idx="99770">
                  <c:v>99.770000000000039</c:v>
                </c:pt>
                <c:pt idx="99771">
                  <c:v>99.771000000000015</c:v>
                </c:pt>
                <c:pt idx="99772">
                  <c:v>99.771999999999991</c:v>
                </c:pt>
                <c:pt idx="99773">
                  <c:v>99.773000000000025</c:v>
                </c:pt>
                <c:pt idx="99774">
                  <c:v>99.774000000000001</c:v>
                </c:pt>
                <c:pt idx="99775">
                  <c:v>99.775000000000034</c:v>
                </c:pt>
                <c:pt idx="99776">
                  <c:v>99.77600000000001</c:v>
                </c:pt>
                <c:pt idx="99777">
                  <c:v>99.777000000000044</c:v>
                </c:pt>
                <c:pt idx="99778">
                  <c:v>99.77800000000002</c:v>
                </c:pt>
                <c:pt idx="99779">
                  <c:v>99.778999999999996</c:v>
                </c:pt>
                <c:pt idx="99780">
                  <c:v>99.78000000000003</c:v>
                </c:pt>
                <c:pt idx="99781">
                  <c:v>99.781000000000006</c:v>
                </c:pt>
                <c:pt idx="99782">
                  <c:v>99.782000000000039</c:v>
                </c:pt>
                <c:pt idx="99783">
                  <c:v>99.783000000000015</c:v>
                </c:pt>
                <c:pt idx="99784">
                  <c:v>99.783999999999992</c:v>
                </c:pt>
                <c:pt idx="99785">
                  <c:v>99.785000000000025</c:v>
                </c:pt>
                <c:pt idx="99786">
                  <c:v>99.786000000000001</c:v>
                </c:pt>
                <c:pt idx="99787">
                  <c:v>99.787000000000035</c:v>
                </c:pt>
                <c:pt idx="99788">
                  <c:v>99.788000000000011</c:v>
                </c:pt>
                <c:pt idx="99789">
                  <c:v>99.789000000000044</c:v>
                </c:pt>
                <c:pt idx="99790">
                  <c:v>99.79000000000002</c:v>
                </c:pt>
                <c:pt idx="99791">
                  <c:v>99.790999999999997</c:v>
                </c:pt>
                <c:pt idx="99792">
                  <c:v>99.79200000000003</c:v>
                </c:pt>
                <c:pt idx="99793">
                  <c:v>99.793000000000006</c:v>
                </c:pt>
                <c:pt idx="99794">
                  <c:v>99.79400000000004</c:v>
                </c:pt>
                <c:pt idx="99795">
                  <c:v>99.795000000000016</c:v>
                </c:pt>
                <c:pt idx="99796">
                  <c:v>99.795999999999992</c:v>
                </c:pt>
                <c:pt idx="99797">
                  <c:v>99.797000000000025</c:v>
                </c:pt>
                <c:pt idx="99798">
                  <c:v>99.798000000000002</c:v>
                </c:pt>
                <c:pt idx="99799">
                  <c:v>99.799000000000035</c:v>
                </c:pt>
                <c:pt idx="99800">
                  <c:v>99.800000000000011</c:v>
                </c:pt>
                <c:pt idx="99801">
                  <c:v>99.801000000000045</c:v>
                </c:pt>
                <c:pt idx="99802">
                  <c:v>99.802000000000021</c:v>
                </c:pt>
                <c:pt idx="99803">
                  <c:v>99.802999999999997</c:v>
                </c:pt>
                <c:pt idx="99804">
                  <c:v>99.80400000000003</c:v>
                </c:pt>
                <c:pt idx="99805">
                  <c:v>99.805000000000007</c:v>
                </c:pt>
                <c:pt idx="99806">
                  <c:v>99.80600000000004</c:v>
                </c:pt>
                <c:pt idx="99807">
                  <c:v>99.807000000000016</c:v>
                </c:pt>
                <c:pt idx="99808">
                  <c:v>99.807999999999993</c:v>
                </c:pt>
                <c:pt idx="99809">
                  <c:v>99.809000000000026</c:v>
                </c:pt>
                <c:pt idx="99810">
                  <c:v>99.81</c:v>
                </c:pt>
                <c:pt idx="99811">
                  <c:v>99.811000000000035</c:v>
                </c:pt>
                <c:pt idx="99812">
                  <c:v>99.812000000000012</c:v>
                </c:pt>
                <c:pt idx="99813">
                  <c:v>99.813000000000045</c:v>
                </c:pt>
                <c:pt idx="99814">
                  <c:v>99.814000000000021</c:v>
                </c:pt>
                <c:pt idx="99815">
                  <c:v>99.814999999999998</c:v>
                </c:pt>
                <c:pt idx="99816">
                  <c:v>99.816000000000031</c:v>
                </c:pt>
                <c:pt idx="99817">
                  <c:v>99.817000000000007</c:v>
                </c:pt>
                <c:pt idx="99818">
                  <c:v>99.81800000000004</c:v>
                </c:pt>
                <c:pt idx="99819">
                  <c:v>99.819000000000017</c:v>
                </c:pt>
                <c:pt idx="99820">
                  <c:v>99.82</c:v>
                </c:pt>
                <c:pt idx="99821">
                  <c:v>99.821000000000026</c:v>
                </c:pt>
                <c:pt idx="99822">
                  <c:v>99.822000000000003</c:v>
                </c:pt>
                <c:pt idx="99823">
                  <c:v>99.823000000000036</c:v>
                </c:pt>
                <c:pt idx="99824">
                  <c:v>99.824000000000012</c:v>
                </c:pt>
                <c:pt idx="99825">
                  <c:v>99.825000000000045</c:v>
                </c:pt>
                <c:pt idx="99826">
                  <c:v>99.826000000000022</c:v>
                </c:pt>
                <c:pt idx="99827">
                  <c:v>99.826999999999998</c:v>
                </c:pt>
                <c:pt idx="99828">
                  <c:v>99.828000000000031</c:v>
                </c:pt>
                <c:pt idx="99829">
                  <c:v>99.829000000000008</c:v>
                </c:pt>
                <c:pt idx="99830">
                  <c:v>99.830000000000041</c:v>
                </c:pt>
                <c:pt idx="99831">
                  <c:v>99.831000000000017</c:v>
                </c:pt>
                <c:pt idx="99832">
                  <c:v>99.831999999999994</c:v>
                </c:pt>
                <c:pt idx="99833">
                  <c:v>99.833000000000027</c:v>
                </c:pt>
                <c:pt idx="99834">
                  <c:v>99.834000000000003</c:v>
                </c:pt>
                <c:pt idx="99835">
                  <c:v>99.835000000000036</c:v>
                </c:pt>
                <c:pt idx="99836">
                  <c:v>99.836000000000013</c:v>
                </c:pt>
                <c:pt idx="99837">
                  <c:v>99.837000000000046</c:v>
                </c:pt>
                <c:pt idx="99838">
                  <c:v>99.838000000000022</c:v>
                </c:pt>
                <c:pt idx="99839">
                  <c:v>99.838999999999999</c:v>
                </c:pt>
                <c:pt idx="99840">
                  <c:v>99.840000000000032</c:v>
                </c:pt>
                <c:pt idx="99841">
                  <c:v>99.841000000000008</c:v>
                </c:pt>
                <c:pt idx="99842">
                  <c:v>99.842000000000041</c:v>
                </c:pt>
                <c:pt idx="99843">
                  <c:v>99.843000000000018</c:v>
                </c:pt>
                <c:pt idx="99844">
                  <c:v>99.843999999999994</c:v>
                </c:pt>
                <c:pt idx="99845">
                  <c:v>99.845000000000027</c:v>
                </c:pt>
                <c:pt idx="99846">
                  <c:v>99.846000000000004</c:v>
                </c:pt>
                <c:pt idx="99847">
                  <c:v>99.847000000000037</c:v>
                </c:pt>
                <c:pt idx="99848">
                  <c:v>99.848000000000013</c:v>
                </c:pt>
                <c:pt idx="99849">
                  <c:v>99.849000000000046</c:v>
                </c:pt>
                <c:pt idx="99850">
                  <c:v>99.850000000000023</c:v>
                </c:pt>
                <c:pt idx="99851">
                  <c:v>99.850999999999999</c:v>
                </c:pt>
                <c:pt idx="99852">
                  <c:v>99.852000000000032</c:v>
                </c:pt>
                <c:pt idx="99853">
                  <c:v>99.853000000000009</c:v>
                </c:pt>
                <c:pt idx="99854">
                  <c:v>99.854000000000042</c:v>
                </c:pt>
                <c:pt idx="99855">
                  <c:v>99.855000000000018</c:v>
                </c:pt>
                <c:pt idx="99856">
                  <c:v>99.855999999999995</c:v>
                </c:pt>
                <c:pt idx="99857">
                  <c:v>99.857000000000028</c:v>
                </c:pt>
                <c:pt idx="99858">
                  <c:v>99.858000000000004</c:v>
                </c:pt>
                <c:pt idx="99859">
                  <c:v>99.859000000000037</c:v>
                </c:pt>
                <c:pt idx="99860">
                  <c:v>99.860000000000014</c:v>
                </c:pt>
                <c:pt idx="99861">
                  <c:v>99.86099999999999</c:v>
                </c:pt>
                <c:pt idx="99862">
                  <c:v>99.862000000000023</c:v>
                </c:pt>
                <c:pt idx="99863">
                  <c:v>99.863</c:v>
                </c:pt>
                <c:pt idx="99864">
                  <c:v>99.864000000000033</c:v>
                </c:pt>
                <c:pt idx="99865">
                  <c:v>99.865000000000009</c:v>
                </c:pt>
                <c:pt idx="99866">
                  <c:v>99.866000000000042</c:v>
                </c:pt>
                <c:pt idx="99867">
                  <c:v>99.867000000000019</c:v>
                </c:pt>
                <c:pt idx="99868">
                  <c:v>99.867999999999995</c:v>
                </c:pt>
                <c:pt idx="99869">
                  <c:v>99.869000000000028</c:v>
                </c:pt>
                <c:pt idx="99870">
                  <c:v>99.87</c:v>
                </c:pt>
                <c:pt idx="99871">
                  <c:v>99.871000000000038</c:v>
                </c:pt>
                <c:pt idx="99872">
                  <c:v>99.872000000000014</c:v>
                </c:pt>
                <c:pt idx="99873">
                  <c:v>99.87299999999999</c:v>
                </c:pt>
                <c:pt idx="99874">
                  <c:v>99.874000000000024</c:v>
                </c:pt>
                <c:pt idx="99875">
                  <c:v>99.875</c:v>
                </c:pt>
                <c:pt idx="99876">
                  <c:v>99.876000000000033</c:v>
                </c:pt>
                <c:pt idx="99877">
                  <c:v>99.87700000000001</c:v>
                </c:pt>
                <c:pt idx="99878">
                  <c:v>99.878000000000043</c:v>
                </c:pt>
                <c:pt idx="99879">
                  <c:v>99.879000000000019</c:v>
                </c:pt>
                <c:pt idx="99880">
                  <c:v>99.88</c:v>
                </c:pt>
                <c:pt idx="99881">
                  <c:v>99.881000000000029</c:v>
                </c:pt>
                <c:pt idx="99882">
                  <c:v>99.882000000000005</c:v>
                </c:pt>
                <c:pt idx="99883">
                  <c:v>99.883000000000038</c:v>
                </c:pt>
                <c:pt idx="99884">
                  <c:v>99.884000000000015</c:v>
                </c:pt>
                <c:pt idx="99885">
                  <c:v>99.884999999999991</c:v>
                </c:pt>
                <c:pt idx="99886">
                  <c:v>99.886000000000024</c:v>
                </c:pt>
                <c:pt idx="99887">
                  <c:v>99.887</c:v>
                </c:pt>
                <c:pt idx="99888">
                  <c:v>99.888000000000034</c:v>
                </c:pt>
                <c:pt idx="99889">
                  <c:v>99.88900000000001</c:v>
                </c:pt>
                <c:pt idx="99890">
                  <c:v>99.890000000000043</c:v>
                </c:pt>
                <c:pt idx="99891">
                  <c:v>99.89100000000002</c:v>
                </c:pt>
                <c:pt idx="99892">
                  <c:v>99.891999999999996</c:v>
                </c:pt>
                <c:pt idx="99893">
                  <c:v>99.893000000000029</c:v>
                </c:pt>
                <c:pt idx="99894">
                  <c:v>99.894000000000005</c:v>
                </c:pt>
                <c:pt idx="99895">
                  <c:v>99.895000000000039</c:v>
                </c:pt>
                <c:pt idx="99896">
                  <c:v>99.896000000000015</c:v>
                </c:pt>
                <c:pt idx="99897">
                  <c:v>99.896999999999991</c:v>
                </c:pt>
                <c:pt idx="99898">
                  <c:v>99.898000000000025</c:v>
                </c:pt>
                <c:pt idx="99899">
                  <c:v>99.899000000000001</c:v>
                </c:pt>
                <c:pt idx="99900">
                  <c:v>99.900000000000034</c:v>
                </c:pt>
                <c:pt idx="99901">
                  <c:v>99.90100000000001</c:v>
                </c:pt>
                <c:pt idx="99902">
                  <c:v>99.902000000000044</c:v>
                </c:pt>
                <c:pt idx="99903">
                  <c:v>99.90300000000002</c:v>
                </c:pt>
                <c:pt idx="99904">
                  <c:v>99.903999999999996</c:v>
                </c:pt>
                <c:pt idx="99905">
                  <c:v>99.90500000000003</c:v>
                </c:pt>
                <c:pt idx="99906">
                  <c:v>99.906000000000006</c:v>
                </c:pt>
                <c:pt idx="99907">
                  <c:v>99.907000000000039</c:v>
                </c:pt>
                <c:pt idx="99908">
                  <c:v>99.908000000000015</c:v>
                </c:pt>
                <c:pt idx="99909">
                  <c:v>99.908999999999992</c:v>
                </c:pt>
                <c:pt idx="99910">
                  <c:v>99.910000000000025</c:v>
                </c:pt>
                <c:pt idx="99911">
                  <c:v>99.911000000000001</c:v>
                </c:pt>
                <c:pt idx="99912">
                  <c:v>99.912000000000035</c:v>
                </c:pt>
                <c:pt idx="99913">
                  <c:v>99.913000000000011</c:v>
                </c:pt>
                <c:pt idx="99914">
                  <c:v>99.914000000000044</c:v>
                </c:pt>
                <c:pt idx="99915">
                  <c:v>99.91500000000002</c:v>
                </c:pt>
                <c:pt idx="99916">
                  <c:v>99.915999999999997</c:v>
                </c:pt>
                <c:pt idx="99917">
                  <c:v>99.91700000000003</c:v>
                </c:pt>
                <c:pt idx="99918">
                  <c:v>99.918000000000006</c:v>
                </c:pt>
                <c:pt idx="99919">
                  <c:v>99.91900000000004</c:v>
                </c:pt>
                <c:pt idx="99920">
                  <c:v>99.920000000000016</c:v>
                </c:pt>
                <c:pt idx="99921">
                  <c:v>99.920999999999992</c:v>
                </c:pt>
                <c:pt idx="99922">
                  <c:v>99.922000000000025</c:v>
                </c:pt>
                <c:pt idx="99923">
                  <c:v>99.923000000000002</c:v>
                </c:pt>
                <c:pt idx="99924">
                  <c:v>99.924000000000035</c:v>
                </c:pt>
                <c:pt idx="99925">
                  <c:v>99.925000000000011</c:v>
                </c:pt>
                <c:pt idx="99926">
                  <c:v>99.926000000000045</c:v>
                </c:pt>
                <c:pt idx="99927">
                  <c:v>99.927000000000021</c:v>
                </c:pt>
                <c:pt idx="99928">
                  <c:v>99.927999999999997</c:v>
                </c:pt>
                <c:pt idx="99929">
                  <c:v>99.92900000000003</c:v>
                </c:pt>
                <c:pt idx="99930">
                  <c:v>99.93</c:v>
                </c:pt>
                <c:pt idx="99931">
                  <c:v>99.93100000000004</c:v>
                </c:pt>
                <c:pt idx="99932">
                  <c:v>99.932000000000016</c:v>
                </c:pt>
                <c:pt idx="99933">
                  <c:v>99.932999999999993</c:v>
                </c:pt>
                <c:pt idx="99934">
                  <c:v>99.934000000000026</c:v>
                </c:pt>
                <c:pt idx="99935">
                  <c:v>99.935000000000002</c:v>
                </c:pt>
                <c:pt idx="99936">
                  <c:v>99.936000000000035</c:v>
                </c:pt>
                <c:pt idx="99937">
                  <c:v>99.937000000000012</c:v>
                </c:pt>
                <c:pt idx="99938">
                  <c:v>99.938000000000045</c:v>
                </c:pt>
                <c:pt idx="99939">
                  <c:v>99.939000000000021</c:v>
                </c:pt>
                <c:pt idx="99940">
                  <c:v>99.94</c:v>
                </c:pt>
                <c:pt idx="99941">
                  <c:v>99.941000000000031</c:v>
                </c:pt>
                <c:pt idx="99942">
                  <c:v>99.942000000000007</c:v>
                </c:pt>
                <c:pt idx="99943">
                  <c:v>99.94300000000004</c:v>
                </c:pt>
                <c:pt idx="99944">
                  <c:v>99.944000000000017</c:v>
                </c:pt>
                <c:pt idx="99945">
                  <c:v>99.944999999999993</c:v>
                </c:pt>
                <c:pt idx="99946">
                  <c:v>99.946000000000026</c:v>
                </c:pt>
                <c:pt idx="99947">
                  <c:v>99.947000000000003</c:v>
                </c:pt>
                <c:pt idx="99948">
                  <c:v>99.948000000000036</c:v>
                </c:pt>
                <c:pt idx="99949">
                  <c:v>99.949000000000012</c:v>
                </c:pt>
                <c:pt idx="99950">
                  <c:v>99.950000000000045</c:v>
                </c:pt>
                <c:pt idx="99951">
                  <c:v>99.951000000000022</c:v>
                </c:pt>
                <c:pt idx="99952">
                  <c:v>99.951999999999998</c:v>
                </c:pt>
                <c:pt idx="99953">
                  <c:v>99.953000000000031</c:v>
                </c:pt>
                <c:pt idx="99954">
                  <c:v>99.954000000000008</c:v>
                </c:pt>
                <c:pt idx="99955">
                  <c:v>99.955000000000041</c:v>
                </c:pt>
                <c:pt idx="99956">
                  <c:v>99.956000000000017</c:v>
                </c:pt>
                <c:pt idx="99957">
                  <c:v>99.956999999999994</c:v>
                </c:pt>
                <c:pt idx="99958">
                  <c:v>99.958000000000027</c:v>
                </c:pt>
                <c:pt idx="99959">
                  <c:v>99.959000000000003</c:v>
                </c:pt>
                <c:pt idx="99960">
                  <c:v>99.960000000000036</c:v>
                </c:pt>
                <c:pt idx="99961">
                  <c:v>99.961000000000013</c:v>
                </c:pt>
                <c:pt idx="99962">
                  <c:v>99.962000000000046</c:v>
                </c:pt>
                <c:pt idx="99963">
                  <c:v>99.963000000000022</c:v>
                </c:pt>
                <c:pt idx="99964">
                  <c:v>99.963999999999999</c:v>
                </c:pt>
                <c:pt idx="99965">
                  <c:v>99.965000000000032</c:v>
                </c:pt>
                <c:pt idx="99966">
                  <c:v>99.966000000000008</c:v>
                </c:pt>
                <c:pt idx="99967">
                  <c:v>99.967000000000041</c:v>
                </c:pt>
                <c:pt idx="99968">
                  <c:v>99.968000000000018</c:v>
                </c:pt>
                <c:pt idx="99969">
                  <c:v>99.968999999999994</c:v>
                </c:pt>
                <c:pt idx="99970">
                  <c:v>99.970000000000027</c:v>
                </c:pt>
                <c:pt idx="99971">
                  <c:v>99.971000000000004</c:v>
                </c:pt>
                <c:pt idx="99972">
                  <c:v>99.972000000000037</c:v>
                </c:pt>
                <c:pt idx="99973">
                  <c:v>99.973000000000013</c:v>
                </c:pt>
                <c:pt idx="99974">
                  <c:v>99.974000000000046</c:v>
                </c:pt>
                <c:pt idx="99975">
                  <c:v>99.975000000000023</c:v>
                </c:pt>
                <c:pt idx="99976">
                  <c:v>99.975999999999999</c:v>
                </c:pt>
                <c:pt idx="99977">
                  <c:v>99.977000000000032</c:v>
                </c:pt>
                <c:pt idx="99978">
                  <c:v>99.978000000000009</c:v>
                </c:pt>
                <c:pt idx="99979">
                  <c:v>99.979000000000042</c:v>
                </c:pt>
                <c:pt idx="99980">
                  <c:v>99.980000000000018</c:v>
                </c:pt>
                <c:pt idx="99981">
                  <c:v>99.980999999999995</c:v>
                </c:pt>
                <c:pt idx="99982">
                  <c:v>99.982000000000028</c:v>
                </c:pt>
                <c:pt idx="99983">
                  <c:v>99.983000000000004</c:v>
                </c:pt>
                <c:pt idx="99984">
                  <c:v>99.984000000000037</c:v>
                </c:pt>
                <c:pt idx="99985">
                  <c:v>99.985000000000014</c:v>
                </c:pt>
                <c:pt idx="99986">
                  <c:v>99.98599999999999</c:v>
                </c:pt>
                <c:pt idx="99987">
                  <c:v>99.987000000000023</c:v>
                </c:pt>
                <c:pt idx="99988">
                  <c:v>99.988</c:v>
                </c:pt>
                <c:pt idx="99989">
                  <c:v>99.989000000000033</c:v>
                </c:pt>
                <c:pt idx="99990">
                  <c:v>99.990000000000009</c:v>
                </c:pt>
                <c:pt idx="99991">
                  <c:v>99.991000000000042</c:v>
                </c:pt>
                <c:pt idx="99992">
                  <c:v>99.992000000000019</c:v>
                </c:pt>
                <c:pt idx="99993">
                  <c:v>99.992999999999995</c:v>
                </c:pt>
                <c:pt idx="99994">
                  <c:v>99.994000000000028</c:v>
                </c:pt>
                <c:pt idx="99995">
                  <c:v>99.995000000000005</c:v>
                </c:pt>
                <c:pt idx="99996">
                  <c:v>99.996000000000038</c:v>
                </c:pt>
                <c:pt idx="99997">
                  <c:v>99.997000000000014</c:v>
                </c:pt>
                <c:pt idx="99998">
                  <c:v>99.99799999999999</c:v>
                </c:pt>
                <c:pt idx="99999">
                  <c:v>99.999000000000024</c:v>
                </c:pt>
              </c:numCache>
            </c:numRef>
          </c:xVal>
          <c:yVal>
            <c:numRef>
              <c:f>'0.6'!$C:$C</c:f>
              <c:numCache>
                <c:formatCode>General</c:formatCode>
                <c:ptCount val="1048576"/>
                <c:pt idx="0">
                  <c:v>1.86913</c:v>
                </c:pt>
                <c:pt idx="1">
                  <c:v>1.8688100000000001</c:v>
                </c:pt>
                <c:pt idx="2">
                  <c:v>1.8685</c:v>
                </c:pt>
                <c:pt idx="3">
                  <c:v>1.86822</c:v>
                </c:pt>
                <c:pt idx="4">
                  <c:v>1.8679699999999999</c:v>
                </c:pt>
                <c:pt idx="5">
                  <c:v>1.86774</c:v>
                </c:pt>
                <c:pt idx="6">
                  <c:v>1.8675299999999999</c:v>
                </c:pt>
                <c:pt idx="7">
                  <c:v>1.8673299999999999</c:v>
                </c:pt>
                <c:pt idx="8">
                  <c:v>1.86717</c:v>
                </c:pt>
                <c:pt idx="9">
                  <c:v>1.86703</c:v>
                </c:pt>
                <c:pt idx="10">
                  <c:v>1.8669100000000001</c:v>
                </c:pt>
                <c:pt idx="11">
                  <c:v>1.8668100000000001</c:v>
                </c:pt>
                <c:pt idx="12">
                  <c:v>1.8667400000000001</c:v>
                </c:pt>
                <c:pt idx="13">
                  <c:v>1.8666799999999999</c:v>
                </c:pt>
                <c:pt idx="14">
                  <c:v>1.8666499999999999</c:v>
                </c:pt>
                <c:pt idx="15">
                  <c:v>1.8666400000000001</c:v>
                </c:pt>
                <c:pt idx="16">
                  <c:v>1.8666499999999999</c:v>
                </c:pt>
                <c:pt idx="17">
                  <c:v>1.8666700000000001</c:v>
                </c:pt>
                <c:pt idx="18">
                  <c:v>1.8667100000000001</c:v>
                </c:pt>
                <c:pt idx="19">
                  <c:v>1.86677</c:v>
                </c:pt>
                <c:pt idx="20">
                  <c:v>1.8668499999999999</c:v>
                </c:pt>
                <c:pt idx="21">
                  <c:v>1.86694</c:v>
                </c:pt>
                <c:pt idx="22">
                  <c:v>1.8670599999999999</c:v>
                </c:pt>
                <c:pt idx="23">
                  <c:v>1.8671899999999999</c:v>
                </c:pt>
                <c:pt idx="24">
                  <c:v>1.8673299999999999</c:v>
                </c:pt>
                <c:pt idx="25">
                  <c:v>1.8674900000000001</c:v>
                </c:pt>
                <c:pt idx="26">
                  <c:v>1.8676600000000001</c:v>
                </c:pt>
                <c:pt idx="27">
                  <c:v>1.8678399999999999</c:v>
                </c:pt>
                <c:pt idx="28">
                  <c:v>1.8680300000000001</c:v>
                </c:pt>
                <c:pt idx="29">
                  <c:v>1.8682399999999999</c:v>
                </c:pt>
                <c:pt idx="30">
                  <c:v>1.8684499999999999</c:v>
                </c:pt>
                <c:pt idx="31">
                  <c:v>1.8686799999999999</c:v>
                </c:pt>
                <c:pt idx="32">
                  <c:v>1.8689100000000001</c:v>
                </c:pt>
                <c:pt idx="33">
                  <c:v>1.8691599999999999</c:v>
                </c:pt>
                <c:pt idx="34">
                  <c:v>1.8694</c:v>
                </c:pt>
                <c:pt idx="35">
                  <c:v>1.8696600000000001</c:v>
                </c:pt>
                <c:pt idx="36">
                  <c:v>1.8699300000000001</c:v>
                </c:pt>
                <c:pt idx="37">
                  <c:v>1.87019</c:v>
                </c:pt>
                <c:pt idx="38">
                  <c:v>1.87046</c:v>
                </c:pt>
                <c:pt idx="39">
                  <c:v>1.87073</c:v>
                </c:pt>
                <c:pt idx="40">
                  <c:v>1.8710100000000001</c:v>
                </c:pt>
                <c:pt idx="41">
                  <c:v>1.8712899999999999</c:v>
                </c:pt>
                <c:pt idx="42">
                  <c:v>1.8715599999999999</c:v>
                </c:pt>
                <c:pt idx="43">
                  <c:v>1.87185</c:v>
                </c:pt>
                <c:pt idx="44">
                  <c:v>1.8721300000000001</c:v>
                </c:pt>
                <c:pt idx="45">
                  <c:v>1.8724000000000001</c:v>
                </c:pt>
                <c:pt idx="46">
                  <c:v>1.8726799999999999</c:v>
                </c:pt>
                <c:pt idx="47">
                  <c:v>1.8729499999999999</c:v>
                </c:pt>
                <c:pt idx="48">
                  <c:v>1.87323</c:v>
                </c:pt>
                <c:pt idx="49">
                  <c:v>1.8734900000000001</c:v>
                </c:pt>
                <c:pt idx="50">
                  <c:v>1.87375</c:v>
                </c:pt>
                <c:pt idx="51">
                  <c:v>1.8740000000000001</c:v>
                </c:pt>
                <c:pt idx="52">
                  <c:v>1.87425</c:v>
                </c:pt>
                <c:pt idx="53">
                  <c:v>1.87449</c:v>
                </c:pt>
                <c:pt idx="54">
                  <c:v>1.8747199999999999</c:v>
                </c:pt>
                <c:pt idx="55">
                  <c:v>1.8749400000000001</c:v>
                </c:pt>
                <c:pt idx="56">
                  <c:v>1.8751500000000001</c:v>
                </c:pt>
                <c:pt idx="57">
                  <c:v>1.8753500000000001</c:v>
                </c:pt>
                <c:pt idx="58">
                  <c:v>1.87554</c:v>
                </c:pt>
                <c:pt idx="59">
                  <c:v>1.8757200000000001</c:v>
                </c:pt>
                <c:pt idx="60">
                  <c:v>1.87588</c:v>
                </c:pt>
                <c:pt idx="61">
                  <c:v>1.87602</c:v>
                </c:pt>
                <c:pt idx="62">
                  <c:v>1.87616</c:v>
                </c:pt>
                <c:pt idx="63">
                  <c:v>1.8762700000000001</c:v>
                </c:pt>
                <c:pt idx="64">
                  <c:v>1.8763700000000001</c:v>
                </c:pt>
                <c:pt idx="65">
                  <c:v>1.87646</c:v>
                </c:pt>
                <c:pt idx="66">
                  <c:v>1.87653</c:v>
                </c:pt>
                <c:pt idx="67">
                  <c:v>1.8765799999999999</c:v>
                </c:pt>
                <c:pt idx="68">
                  <c:v>1.87662</c:v>
                </c:pt>
                <c:pt idx="69">
                  <c:v>1.87662</c:v>
                </c:pt>
                <c:pt idx="70">
                  <c:v>1.8766099999999999</c:v>
                </c:pt>
                <c:pt idx="71">
                  <c:v>1.8765799999999999</c:v>
                </c:pt>
                <c:pt idx="72">
                  <c:v>1.87653</c:v>
                </c:pt>
                <c:pt idx="73">
                  <c:v>1.87646</c:v>
                </c:pt>
                <c:pt idx="74">
                  <c:v>1.8763700000000001</c:v>
                </c:pt>
                <c:pt idx="75">
                  <c:v>1.87626</c:v>
                </c:pt>
                <c:pt idx="76">
                  <c:v>1.87612</c:v>
                </c:pt>
                <c:pt idx="77">
                  <c:v>1.8759699999999999</c:v>
                </c:pt>
                <c:pt idx="78">
                  <c:v>1.8757900000000001</c:v>
                </c:pt>
                <c:pt idx="79">
                  <c:v>1.8755900000000001</c:v>
                </c:pt>
                <c:pt idx="80">
                  <c:v>1.8753599999999999</c:v>
                </c:pt>
                <c:pt idx="81">
                  <c:v>1.8751100000000001</c:v>
                </c:pt>
                <c:pt idx="82">
                  <c:v>1.87483</c:v>
                </c:pt>
                <c:pt idx="83">
                  <c:v>1.87453</c:v>
                </c:pt>
                <c:pt idx="84">
                  <c:v>1.8742099999999999</c:v>
                </c:pt>
                <c:pt idx="85">
                  <c:v>1.8738600000000001</c:v>
                </c:pt>
                <c:pt idx="86">
                  <c:v>1.8734999999999999</c:v>
                </c:pt>
                <c:pt idx="87">
                  <c:v>1.8731100000000001</c:v>
                </c:pt>
                <c:pt idx="88">
                  <c:v>1.8727</c:v>
                </c:pt>
                <c:pt idx="89">
                  <c:v>1.87226</c:v>
                </c:pt>
                <c:pt idx="90">
                  <c:v>1.8717900000000001</c:v>
                </c:pt>
                <c:pt idx="91">
                  <c:v>1.8713500000000001</c:v>
                </c:pt>
                <c:pt idx="92">
                  <c:v>1.8709199999999999</c:v>
                </c:pt>
                <c:pt idx="93">
                  <c:v>1.87053</c:v>
                </c:pt>
                <c:pt idx="94">
                  <c:v>1.87015</c:v>
                </c:pt>
                <c:pt idx="95">
                  <c:v>1.8697999999999999</c:v>
                </c:pt>
                <c:pt idx="96">
                  <c:v>1.86947</c:v>
                </c:pt>
                <c:pt idx="97">
                  <c:v>1.86917</c:v>
                </c:pt>
                <c:pt idx="98">
                  <c:v>1.8688899999999999</c:v>
                </c:pt>
                <c:pt idx="99">
                  <c:v>1.86863</c:v>
                </c:pt>
                <c:pt idx="100">
                  <c:v>1.86839</c:v>
                </c:pt>
                <c:pt idx="101">
                  <c:v>1.86819</c:v>
                </c:pt>
                <c:pt idx="102">
                  <c:v>1.8680000000000001</c:v>
                </c:pt>
                <c:pt idx="103">
                  <c:v>1.8678399999999999</c:v>
                </c:pt>
                <c:pt idx="104">
                  <c:v>1.8676900000000001</c:v>
                </c:pt>
                <c:pt idx="105">
                  <c:v>1.86757</c:v>
                </c:pt>
                <c:pt idx="106">
                  <c:v>1.8674599999999999</c:v>
                </c:pt>
                <c:pt idx="107">
                  <c:v>1.86738</c:v>
                </c:pt>
                <c:pt idx="108">
                  <c:v>1.8673200000000001</c:v>
                </c:pt>
                <c:pt idx="109">
                  <c:v>1.8672800000000001</c:v>
                </c:pt>
                <c:pt idx="110">
                  <c:v>1.86727</c:v>
                </c:pt>
                <c:pt idx="111">
                  <c:v>1.8672599999999999</c:v>
                </c:pt>
                <c:pt idx="112">
                  <c:v>1.8673</c:v>
                </c:pt>
                <c:pt idx="113">
                  <c:v>1.8673299999999999</c:v>
                </c:pt>
                <c:pt idx="114">
                  <c:v>1.8673900000000001</c:v>
                </c:pt>
                <c:pt idx="115">
                  <c:v>1.8674599999999999</c:v>
                </c:pt>
                <c:pt idx="116">
                  <c:v>1.8675299999999999</c:v>
                </c:pt>
                <c:pt idx="117">
                  <c:v>1.8676200000000001</c:v>
                </c:pt>
                <c:pt idx="118">
                  <c:v>1.8677299999999999</c:v>
                </c:pt>
                <c:pt idx="119">
                  <c:v>1.8678600000000001</c:v>
                </c:pt>
                <c:pt idx="120">
                  <c:v>1.8680000000000001</c:v>
                </c:pt>
                <c:pt idx="121">
                  <c:v>1.86815</c:v>
                </c:pt>
                <c:pt idx="122">
                  <c:v>1.8683099999999999</c:v>
                </c:pt>
                <c:pt idx="123">
                  <c:v>1.8684799999999999</c:v>
                </c:pt>
                <c:pt idx="124">
                  <c:v>1.8686700000000001</c:v>
                </c:pt>
                <c:pt idx="125">
                  <c:v>1.86887</c:v>
                </c:pt>
                <c:pt idx="126">
                  <c:v>1.86907</c:v>
                </c:pt>
                <c:pt idx="127">
                  <c:v>1.8692800000000001</c:v>
                </c:pt>
                <c:pt idx="128">
                  <c:v>1.8694999999999999</c:v>
                </c:pt>
                <c:pt idx="129">
                  <c:v>1.86974</c:v>
                </c:pt>
                <c:pt idx="130">
                  <c:v>1.8699699999999999</c:v>
                </c:pt>
                <c:pt idx="131">
                  <c:v>1.8702099999999999</c:v>
                </c:pt>
                <c:pt idx="132">
                  <c:v>1.8704499999999999</c:v>
                </c:pt>
                <c:pt idx="133">
                  <c:v>1.8707100000000001</c:v>
                </c:pt>
                <c:pt idx="134">
                  <c:v>1.87096</c:v>
                </c:pt>
                <c:pt idx="135">
                  <c:v>1.87121</c:v>
                </c:pt>
                <c:pt idx="136">
                  <c:v>1.87147</c:v>
                </c:pt>
                <c:pt idx="137">
                  <c:v>1.8717200000000001</c:v>
                </c:pt>
                <c:pt idx="138">
                  <c:v>1.87198</c:v>
                </c:pt>
                <c:pt idx="139">
                  <c:v>1.8722399999999999</c:v>
                </c:pt>
                <c:pt idx="140">
                  <c:v>1.8724700000000001</c:v>
                </c:pt>
                <c:pt idx="141">
                  <c:v>1.87273</c:v>
                </c:pt>
                <c:pt idx="142">
                  <c:v>1.8729800000000001</c:v>
                </c:pt>
                <c:pt idx="143">
                  <c:v>1.87323</c:v>
                </c:pt>
                <c:pt idx="144">
                  <c:v>1.87348</c:v>
                </c:pt>
                <c:pt idx="145">
                  <c:v>1.87371</c:v>
                </c:pt>
                <c:pt idx="146">
                  <c:v>1.8739399999999999</c:v>
                </c:pt>
                <c:pt idx="147">
                  <c:v>1.8741699999999999</c:v>
                </c:pt>
                <c:pt idx="148">
                  <c:v>1.87439</c:v>
                </c:pt>
                <c:pt idx="149">
                  <c:v>1.8746100000000001</c:v>
                </c:pt>
                <c:pt idx="150">
                  <c:v>1.8748100000000001</c:v>
                </c:pt>
                <c:pt idx="151">
                  <c:v>1.8750199999999999</c:v>
                </c:pt>
                <c:pt idx="152">
                  <c:v>1.8752</c:v>
                </c:pt>
                <c:pt idx="153">
                  <c:v>1.8753599999999999</c:v>
                </c:pt>
                <c:pt idx="154">
                  <c:v>1.8755299999999999</c:v>
                </c:pt>
                <c:pt idx="155">
                  <c:v>1.87568</c:v>
                </c:pt>
                <c:pt idx="156">
                  <c:v>1.87581</c:v>
                </c:pt>
                <c:pt idx="157">
                  <c:v>1.8759300000000001</c:v>
                </c:pt>
                <c:pt idx="158">
                  <c:v>1.8760399999999999</c:v>
                </c:pt>
                <c:pt idx="159">
                  <c:v>1.8761300000000001</c:v>
                </c:pt>
                <c:pt idx="160">
                  <c:v>1.8762099999999999</c:v>
                </c:pt>
                <c:pt idx="161">
                  <c:v>1.8762700000000001</c:v>
                </c:pt>
                <c:pt idx="162">
                  <c:v>1.87632</c:v>
                </c:pt>
                <c:pt idx="163">
                  <c:v>1.87635</c:v>
                </c:pt>
                <c:pt idx="164">
                  <c:v>1.87636</c:v>
                </c:pt>
                <c:pt idx="165">
                  <c:v>1.87636</c:v>
                </c:pt>
                <c:pt idx="166">
                  <c:v>1.8763300000000001</c:v>
                </c:pt>
                <c:pt idx="167">
                  <c:v>1.87629</c:v>
                </c:pt>
                <c:pt idx="168">
                  <c:v>1.8762300000000001</c:v>
                </c:pt>
                <c:pt idx="169">
                  <c:v>1.87615</c:v>
                </c:pt>
                <c:pt idx="170">
                  <c:v>1.87605</c:v>
                </c:pt>
                <c:pt idx="171">
                  <c:v>1.8759300000000001</c:v>
                </c:pt>
                <c:pt idx="172">
                  <c:v>1.87578</c:v>
                </c:pt>
                <c:pt idx="173">
                  <c:v>1.87561</c:v>
                </c:pt>
                <c:pt idx="174">
                  <c:v>1.8754299999999999</c:v>
                </c:pt>
                <c:pt idx="175">
                  <c:v>1.8752200000000001</c:v>
                </c:pt>
                <c:pt idx="176">
                  <c:v>1.8749800000000001</c:v>
                </c:pt>
                <c:pt idx="177">
                  <c:v>1.87473</c:v>
                </c:pt>
                <c:pt idx="178">
                  <c:v>1.8744499999999999</c:v>
                </c:pt>
                <c:pt idx="179">
                  <c:v>1.87416</c:v>
                </c:pt>
                <c:pt idx="180">
                  <c:v>1.87384</c:v>
                </c:pt>
                <c:pt idx="181">
                  <c:v>1.87348</c:v>
                </c:pt>
                <c:pt idx="182">
                  <c:v>1.8731100000000001</c:v>
                </c:pt>
                <c:pt idx="183">
                  <c:v>1.8727100000000001</c:v>
                </c:pt>
                <c:pt idx="184">
                  <c:v>1.87229</c:v>
                </c:pt>
                <c:pt idx="185">
                  <c:v>1.87185</c:v>
                </c:pt>
                <c:pt idx="186">
                  <c:v>1.8713900000000001</c:v>
                </c:pt>
                <c:pt idx="187">
                  <c:v>1.87094</c:v>
                </c:pt>
                <c:pt idx="188">
                  <c:v>1.87052</c:v>
                </c:pt>
                <c:pt idx="189">
                  <c:v>1.87012</c:v>
                </c:pt>
                <c:pt idx="190">
                  <c:v>1.86975</c:v>
                </c:pt>
                <c:pt idx="191">
                  <c:v>1.86941</c:v>
                </c:pt>
                <c:pt idx="192">
                  <c:v>1.86907</c:v>
                </c:pt>
                <c:pt idx="193">
                  <c:v>1.86877</c:v>
                </c:pt>
                <c:pt idx="194">
                  <c:v>1.8684799999999999</c:v>
                </c:pt>
                <c:pt idx="195">
                  <c:v>1.86822</c:v>
                </c:pt>
                <c:pt idx="196">
                  <c:v>1.86798</c:v>
                </c:pt>
                <c:pt idx="197">
                  <c:v>1.86778</c:v>
                </c:pt>
                <c:pt idx="198">
                  <c:v>1.8675900000000001</c:v>
                </c:pt>
                <c:pt idx="199">
                  <c:v>1.8674200000000001</c:v>
                </c:pt>
                <c:pt idx="200">
                  <c:v>1.8672800000000001</c:v>
                </c:pt>
                <c:pt idx="201">
                  <c:v>1.8671599999999999</c:v>
                </c:pt>
                <c:pt idx="202">
                  <c:v>1.8670599999999999</c:v>
                </c:pt>
                <c:pt idx="203">
                  <c:v>1.8669800000000001</c:v>
                </c:pt>
                <c:pt idx="204">
                  <c:v>1.86693</c:v>
                </c:pt>
                <c:pt idx="205">
                  <c:v>1.8668899999999999</c:v>
                </c:pt>
                <c:pt idx="206">
                  <c:v>1.8668800000000001</c:v>
                </c:pt>
                <c:pt idx="207">
                  <c:v>1.86687</c:v>
                </c:pt>
                <c:pt idx="208">
                  <c:v>1.8669</c:v>
                </c:pt>
                <c:pt idx="209">
                  <c:v>1.86694</c:v>
                </c:pt>
                <c:pt idx="210">
                  <c:v>1.867</c:v>
                </c:pt>
                <c:pt idx="211">
                  <c:v>1.86707</c:v>
                </c:pt>
                <c:pt idx="212">
                  <c:v>1.86717</c:v>
                </c:pt>
                <c:pt idx="213">
                  <c:v>1.86727</c:v>
                </c:pt>
                <c:pt idx="214">
                  <c:v>1.8673999999999999</c:v>
                </c:pt>
                <c:pt idx="215">
                  <c:v>1.8675299999999999</c:v>
                </c:pt>
                <c:pt idx="216">
                  <c:v>1.8676900000000001</c:v>
                </c:pt>
                <c:pt idx="217">
                  <c:v>1.8678600000000001</c:v>
                </c:pt>
                <c:pt idx="218">
                  <c:v>1.8680399999999999</c:v>
                </c:pt>
                <c:pt idx="219">
                  <c:v>1.8682300000000001</c:v>
                </c:pt>
                <c:pt idx="220">
                  <c:v>1.8684400000000001</c:v>
                </c:pt>
                <c:pt idx="221">
                  <c:v>1.8686499999999999</c:v>
                </c:pt>
                <c:pt idx="222">
                  <c:v>1.86887</c:v>
                </c:pt>
                <c:pt idx="223">
                  <c:v>1.8691</c:v>
                </c:pt>
                <c:pt idx="224">
                  <c:v>1.86934</c:v>
                </c:pt>
                <c:pt idx="225">
                  <c:v>1.86958</c:v>
                </c:pt>
                <c:pt idx="226">
                  <c:v>1.8698300000000001</c:v>
                </c:pt>
                <c:pt idx="227">
                  <c:v>1.87009</c:v>
                </c:pt>
                <c:pt idx="228">
                  <c:v>1.87035</c:v>
                </c:pt>
                <c:pt idx="229">
                  <c:v>1.8706</c:v>
                </c:pt>
                <c:pt idx="230">
                  <c:v>1.87086</c:v>
                </c:pt>
                <c:pt idx="231">
                  <c:v>1.87113</c:v>
                </c:pt>
                <c:pt idx="232">
                  <c:v>1.8714</c:v>
                </c:pt>
                <c:pt idx="233">
                  <c:v>1.8716699999999999</c:v>
                </c:pt>
                <c:pt idx="234">
                  <c:v>1.8719399999999999</c:v>
                </c:pt>
                <c:pt idx="235">
                  <c:v>1.8722099999999999</c:v>
                </c:pt>
                <c:pt idx="236">
                  <c:v>1.8724799999999999</c:v>
                </c:pt>
                <c:pt idx="237">
                  <c:v>1.8727400000000001</c:v>
                </c:pt>
                <c:pt idx="238">
                  <c:v>1.873</c:v>
                </c:pt>
                <c:pt idx="239">
                  <c:v>1.8732599999999999</c:v>
                </c:pt>
                <c:pt idx="240">
                  <c:v>1.8735200000000001</c:v>
                </c:pt>
                <c:pt idx="241">
                  <c:v>1.8737699999999999</c:v>
                </c:pt>
                <c:pt idx="242">
                  <c:v>1.87401</c:v>
                </c:pt>
                <c:pt idx="243">
                  <c:v>1.8742399999999999</c:v>
                </c:pt>
                <c:pt idx="244">
                  <c:v>1.87446</c:v>
                </c:pt>
                <c:pt idx="245">
                  <c:v>1.8746700000000001</c:v>
                </c:pt>
                <c:pt idx="246">
                  <c:v>1.8748800000000001</c:v>
                </c:pt>
                <c:pt idx="247">
                  <c:v>1.8750800000000001</c:v>
                </c:pt>
                <c:pt idx="248">
                  <c:v>1.8752599999999999</c:v>
                </c:pt>
                <c:pt idx="249">
                  <c:v>1.8754299999999999</c:v>
                </c:pt>
                <c:pt idx="250">
                  <c:v>1.87561</c:v>
                </c:pt>
                <c:pt idx="251">
                  <c:v>1.8757600000000001</c:v>
                </c:pt>
                <c:pt idx="252">
                  <c:v>1.8758900000000001</c:v>
                </c:pt>
                <c:pt idx="253">
                  <c:v>1.87602</c:v>
                </c:pt>
                <c:pt idx="254">
                  <c:v>1.87612</c:v>
                </c:pt>
                <c:pt idx="255">
                  <c:v>1.8762099999999999</c:v>
                </c:pt>
                <c:pt idx="256">
                  <c:v>1.87629</c:v>
                </c:pt>
                <c:pt idx="257">
                  <c:v>1.87635</c:v>
                </c:pt>
                <c:pt idx="258">
                  <c:v>1.87639</c:v>
                </c:pt>
                <c:pt idx="259">
                  <c:v>1.8764000000000001</c:v>
                </c:pt>
                <c:pt idx="260">
                  <c:v>1.87639</c:v>
                </c:pt>
                <c:pt idx="261">
                  <c:v>1.8763700000000001</c:v>
                </c:pt>
                <c:pt idx="262">
                  <c:v>1.87632</c:v>
                </c:pt>
                <c:pt idx="263">
                  <c:v>1.87625</c:v>
                </c:pt>
                <c:pt idx="264">
                  <c:v>1.8761699999999999</c:v>
                </c:pt>
                <c:pt idx="265">
                  <c:v>1.8760699999999999</c:v>
                </c:pt>
                <c:pt idx="266">
                  <c:v>1.8759399999999999</c:v>
                </c:pt>
                <c:pt idx="267">
                  <c:v>1.8757999999999999</c:v>
                </c:pt>
                <c:pt idx="268">
                  <c:v>1.8756299999999999</c:v>
                </c:pt>
                <c:pt idx="269">
                  <c:v>1.8754299999999999</c:v>
                </c:pt>
                <c:pt idx="270">
                  <c:v>1.8752200000000001</c:v>
                </c:pt>
                <c:pt idx="271">
                  <c:v>1.8749800000000001</c:v>
                </c:pt>
                <c:pt idx="272">
                  <c:v>1.8747100000000001</c:v>
                </c:pt>
                <c:pt idx="273">
                  <c:v>1.87442</c:v>
                </c:pt>
                <c:pt idx="274">
                  <c:v>1.8741099999999999</c:v>
                </c:pt>
                <c:pt idx="275">
                  <c:v>1.8737699999999999</c:v>
                </c:pt>
                <c:pt idx="276">
                  <c:v>1.8734200000000001</c:v>
                </c:pt>
                <c:pt idx="277">
                  <c:v>1.87303</c:v>
                </c:pt>
                <c:pt idx="278">
                  <c:v>1.87262</c:v>
                </c:pt>
                <c:pt idx="279">
                  <c:v>1.87219</c:v>
                </c:pt>
                <c:pt idx="280">
                  <c:v>1.8717299999999999</c:v>
                </c:pt>
                <c:pt idx="281">
                  <c:v>1.8712800000000001</c:v>
                </c:pt>
                <c:pt idx="282">
                  <c:v>1.8708400000000001</c:v>
                </c:pt>
                <c:pt idx="283">
                  <c:v>1.8704400000000001</c:v>
                </c:pt>
                <c:pt idx="284">
                  <c:v>1.87005</c:v>
                </c:pt>
                <c:pt idx="285">
                  <c:v>1.8696999999999999</c:v>
                </c:pt>
                <c:pt idx="286">
                  <c:v>1.8693599999999999</c:v>
                </c:pt>
                <c:pt idx="287">
                  <c:v>1.8690500000000001</c:v>
                </c:pt>
                <c:pt idx="288">
                  <c:v>1.86877</c:v>
                </c:pt>
                <c:pt idx="289">
                  <c:v>1.86852</c:v>
                </c:pt>
                <c:pt idx="290">
                  <c:v>1.86829</c:v>
                </c:pt>
                <c:pt idx="291">
                  <c:v>1.8680699999999999</c:v>
                </c:pt>
                <c:pt idx="292">
                  <c:v>1.8678699999999999</c:v>
                </c:pt>
                <c:pt idx="293">
                  <c:v>1.8676999999999999</c:v>
                </c:pt>
                <c:pt idx="294">
                  <c:v>1.86754</c:v>
                </c:pt>
                <c:pt idx="295">
                  <c:v>1.86741</c:v>
                </c:pt>
                <c:pt idx="296">
                  <c:v>1.8673</c:v>
                </c:pt>
                <c:pt idx="297">
                  <c:v>1.86721</c:v>
                </c:pt>
                <c:pt idx="298">
                  <c:v>1.86714</c:v>
                </c:pt>
                <c:pt idx="299">
                  <c:v>1.8671</c:v>
                </c:pt>
                <c:pt idx="300">
                  <c:v>1.8670599999999999</c:v>
                </c:pt>
                <c:pt idx="301">
                  <c:v>1.8670500000000001</c:v>
                </c:pt>
                <c:pt idx="302">
                  <c:v>1.8670599999999999</c:v>
                </c:pt>
                <c:pt idx="303">
                  <c:v>1.8670899999999999</c:v>
                </c:pt>
                <c:pt idx="304">
                  <c:v>1.86714</c:v>
                </c:pt>
                <c:pt idx="305">
                  <c:v>1.8672</c:v>
                </c:pt>
                <c:pt idx="306">
                  <c:v>1.8672800000000001</c:v>
                </c:pt>
                <c:pt idx="307">
                  <c:v>1.86738</c:v>
                </c:pt>
                <c:pt idx="308">
                  <c:v>1.8674900000000001</c:v>
                </c:pt>
                <c:pt idx="309">
                  <c:v>1.8676200000000001</c:v>
                </c:pt>
                <c:pt idx="310">
                  <c:v>1.8677600000000001</c:v>
                </c:pt>
                <c:pt idx="311">
                  <c:v>1.8678999999999999</c:v>
                </c:pt>
                <c:pt idx="312">
                  <c:v>1.8680600000000001</c:v>
                </c:pt>
                <c:pt idx="313">
                  <c:v>1.8682300000000001</c:v>
                </c:pt>
                <c:pt idx="314">
                  <c:v>1.86842</c:v>
                </c:pt>
                <c:pt idx="315">
                  <c:v>1.8686100000000001</c:v>
                </c:pt>
                <c:pt idx="316">
                  <c:v>1.8688199999999999</c:v>
                </c:pt>
                <c:pt idx="317">
                  <c:v>1.86904</c:v>
                </c:pt>
                <c:pt idx="318">
                  <c:v>1.86927</c:v>
                </c:pt>
                <c:pt idx="319">
                  <c:v>1.8694999999999999</c:v>
                </c:pt>
                <c:pt idx="320">
                  <c:v>1.86974</c:v>
                </c:pt>
                <c:pt idx="321">
                  <c:v>1.86999</c:v>
                </c:pt>
                <c:pt idx="322">
                  <c:v>1.8702399999999999</c:v>
                </c:pt>
                <c:pt idx="323">
                  <c:v>1.8705000000000001</c:v>
                </c:pt>
                <c:pt idx="324">
                  <c:v>1.87076</c:v>
                </c:pt>
                <c:pt idx="325">
                  <c:v>1.8710100000000001</c:v>
                </c:pt>
                <c:pt idx="326">
                  <c:v>1.87127</c:v>
                </c:pt>
                <c:pt idx="327">
                  <c:v>1.8715299999999999</c:v>
                </c:pt>
                <c:pt idx="328">
                  <c:v>1.8717900000000001</c:v>
                </c:pt>
                <c:pt idx="329">
                  <c:v>1.8720600000000001</c:v>
                </c:pt>
                <c:pt idx="330">
                  <c:v>1.87232</c:v>
                </c:pt>
                <c:pt idx="331">
                  <c:v>1.8725799999999999</c:v>
                </c:pt>
                <c:pt idx="332">
                  <c:v>1.8728499999999999</c:v>
                </c:pt>
                <c:pt idx="333">
                  <c:v>1.8731</c:v>
                </c:pt>
                <c:pt idx="334">
                  <c:v>1.8733500000000001</c:v>
                </c:pt>
                <c:pt idx="335">
                  <c:v>1.8735999999999999</c:v>
                </c:pt>
                <c:pt idx="336">
                  <c:v>1.87385</c:v>
                </c:pt>
                <c:pt idx="337">
                  <c:v>1.87409</c:v>
                </c:pt>
                <c:pt idx="338">
                  <c:v>1.87432</c:v>
                </c:pt>
                <c:pt idx="339">
                  <c:v>1.8745499999999999</c:v>
                </c:pt>
                <c:pt idx="340">
                  <c:v>1.87476</c:v>
                </c:pt>
                <c:pt idx="341">
                  <c:v>1.87497</c:v>
                </c:pt>
                <c:pt idx="342">
                  <c:v>1.8751599999999999</c:v>
                </c:pt>
                <c:pt idx="343">
                  <c:v>1.8753500000000001</c:v>
                </c:pt>
                <c:pt idx="344">
                  <c:v>1.8755200000000001</c:v>
                </c:pt>
                <c:pt idx="345">
                  <c:v>1.87568</c:v>
                </c:pt>
                <c:pt idx="346">
                  <c:v>1.8758300000000001</c:v>
                </c:pt>
                <c:pt idx="347">
                  <c:v>1.8759699999999999</c:v>
                </c:pt>
                <c:pt idx="348">
                  <c:v>1.87609</c:v>
                </c:pt>
                <c:pt idx="349">
                  <c:v>1.8762099999999999</c:v>
                </c:pt>
                <c:pt idx="350">
                  <c:v>1.8763000000000001</c:v>
                </c:pt>
                <c:pt idx="351">
                  <c:v>1.8763799999999999</c:v>
                </c:pt>
                <c:pt idx="352">
                  <c:v>1.87645</c:v>
                </c:pt>
                <c:pt idx="353">
                  <c:v>1.87649</c:v>
                </c:pt>
                <c:pt idx="354">
                  <c:v>1.87652</c:v>
                </c:pt>
                <c:pt idx="355">
                  <c:v>1.87653</c:v>
                </c:pt>
                <c:pt idx="356">
                  <c:v>1.87652</c:v>
                </c:pt>
                <c:pt idx="357">
                  <c:v>1.87649</c:v>
                </c:pt>
                <c:pt idx="358">
                  <c:v>1.87645</c:v>
                </c:pt>
                <c:pt idx="359">
                  <c:v>1.8763799999999999</c:v>
                </c:pt>
                <c:pt idx="360">
                  <c:v>1.8763000000000001</c:v>
                </c:pt>
                <c:pt idx="361">
                  <c:v>1.8762000000000001</c:v>
                </c:pt>
                <c:pt idx="362">
                  <c:v>1.8760699999999999</c:v>
                </c:pt>
                <c:pt idx="363">
                  <c:v>1.87592</c:v>
                </c:pt>
                <c:pt idx="364">
                  <c:v>1.8757600000000001</c:v>
                </c:pt>
                <c:pt idx="365">
                  <c:v>1.8755599999999999</c:v>
                </c:pt>
                <c:pt idx="366">
                  <c:v>1.8753500000000001</c:v>
                </c:pt>
                <c:pt idx="367">
                  <c:v>1.8751100000000001</c:v>
                </c:pt>
                <c:pt idx="368">
                  <c:v>1.8748499999999999</c:v>
                </c:pt>
                <c:pt idx="369">
                  <c:v>1.8745700000000001</c:v>
                </c:pt>
                <c:pt idx="370">
                  <c:v>1.8742700000000001</c:v>
                </c:pt>
                <c:pt idx="371">
                  <c:v>1.87392</c:v>
                </c:pt>
                <c:pt idx="372">
                  <c:v>1.87357</c:v>
                </c:pt>
                <c:pt idx="373">
                  <c:v>1.8732</c:v>
                </c:pt>
                <c:pt idx="374">
                  <c:v>1.8728</c:v>
                </c:pt>
                <c:pt idx="375">
                  <c:v>1.8723799999999999</c:v>
                </c:pt>
                <c:pt idx="376">
                  <c:v>1.8719300000000001</c:v>
                </c:pt>
                <c:pt idx="377">
                  <c:v>1.8714599999999999</c:v>
                </c:pt>
                <c:pt idx="378">
                  <c:v>1.8710199999999999</c:v>
                </c:pt>
                <c:pt idx="379">
                  <c:v>1.8706</c:v>
                </c:pt>
                <c:pt idx="380">
                  <c:v>1.8702099999999999</c:v>
                </c:pt>
                <c:pt idx="381">
                  <c:v>1.8698399999999999</c:v>
                </c:pt>
                <c:pt idx="382">
                  <c:v>1.8694900000000001</c:v>
                </c:pt>
                <c:pt idx="383">
                  <c:v>1.86917</c:v>
                </c:pt>
                <c:pt idx="384">
                  <c:v>1.86887</c:v>
                </c:pt>
                <c:pt idx="385">
                  <c:v>1.86859</c:v>
                </c:pt>
                <c:pt idx="386">
                  <c:v>1.86833</c:v>
                </c:pt>
                <c:pt idx="387">
                  <c:v>1.8681099999999999</c:v>
                </c:pt>
                <c:pt idx="388">
                  <c:v>1.8678999999999999</c:v>
                </c:pt>
                <c:pt idx="389">
                  <c:v>1.86772</c:v>
                </c:pt>
                <c:pt idx="390">
                  <c:v>1.8675600000000001</c:v>
                </c:pt>
                <c:pt idx="391">
                  <c:v>1.8674200000000001</c:v>
                </c:pt>
                <c:pt idx="392">
                  <c:v>1.86731</c:v>
                </c:pt>
                <c:pt idx="393">
                  <c:v>1.8672200000000001</c:v>
                </c:pt>
                <c:pt idx="394">
                  <c:v>1.86714</c:v>
                </c:pt>
                <c:pt idx="395">
                  <c:v>1.8670800000000001</c:v>
                </c:pt>
                <c:pt idx="396">
                  <c:v>1.8670599999999999</c:v>
                </c:pt>
                <c:pt idx="397">
                  <c:v>1.86704</c:v>
                </c:pt>
                <c:pt idx="398">
                  <c:v>1.8670500000000001</c:v>
                </c:pt>
                <c:pt idx="399">
                  <c:v>1.8670800000000001</c:v>
                </c:pt>
                <c:pt idx="400">
                  <c:v>1.8671199999999999</c:v>
                </c:pt>
                <c:pt idx="401">
                  <c:v>1.8671899999999999</c:v>
                </c:pt>
                <c:pt idx="402">
                  <c:v>1.86727</c:v>
                </c:pt>
                <c:pt idx="403">
                  <c:v>1.86737</c:v>
                </c:pt>
                <c:pt idx="404">
                  <c:v>1.8674900000000001</c:v>
                </c:pt>
                <c:pt idx="405">
                  <c:v>1.8676200000000001</c:v>
                </c:pt>
                <c:pt idx="406">
                  <c:v>1.8677600000000001</c:v>
                </c:pt>
                <c:pt idx="407">
                  <c:v>1.86792</c:v>
                </c:pt>
                <c:pt idx="408">
                  <c:v>1.8681000000000001</c:v>
                </c:pt>
                <c:pt idx="409">
                  <c:v>1.8682799999999999</c:v>
                </c:pt>
                <c:pt idx="410">
                  <c:v>1.86849</c:v>
                </c:pt>
                <c:pt idx="411">
                  <c:v>1.86869</c:v>
                </c:pt>
                <c:pt idx="412">
                  <c:v>1.8689</c:v>
                </c:pt>
                <c:pt idx="413">
                  <c:v>1.86913</c:v>
                </c:pt>
                <c:pt idx="414">
                  <c:v>1.8693599999999999</c:v>
                </c:pt>
                <c:pt idx="415">
                  <c:v>1.8695999999999999</c:v>
                </c:pt>
                <c:pt idx="416">
                  <c:v>1.86985</c:v>
                </c:pt>
                <c:pt idx="417">
                  <c:v>1.8701000000000001</c:v>
                </c:pt>
                <c:pt idx="418">
                  <c:v>1.87036</c:v>
                </c:pt>
                <c:pt idx="419">
                  <c:v>1.87063</c:v>
                </c:pt>
                <c:pt idx="420">
                  <c:v>1.8709</c:v>
                </c:pt>
                <c:pt idx="421">
                  <c:v>1.87117</c:v>
                </c:pt>
                <c:pt idx="422">
                  <c:v>1.87144</c:v>
                </c:pt>
                <c:pt idx="423">
                  <c:v>1.8717200000000001</c:v>
                </c:pt>
                <c:pt idx="424">
                  <c:v>1.87199</c:v>
                </c:pt>
                <c:pt idx="425">
                  <c:v>1.8722700000000001</c:v>
                </c:pt>
                <c:pt idx="426">
                  <c:v>1.8725400000000001</c:v>
                </c:pt>
                <c:pt idx="427">
                  <c:v>1.8728199999999999</c:v>
                </c:pt>
                <c:pt idx="428">
                  <c:v>1.8730899999999999</c:v>
                </c:pt>
                <c:pt idx="429">
                  <c:v>1.8733599999999999</c:v>
                </c:pt>
                <c:pt idx="430">
                  <c:v>1.8736200000000001</c:v>
                </c:pt>
                <c:pt idx="431">
                  <c:v>1.87388</c:v>
                </c:pt>
                <c:pt idx="432">
                  <c:v>1.8741399999999999</c:v>
                </c:pt>
                <c:pt idx="433">
                  <c:v>1.8743799999999999</c:v>
                </c:pt>
                <c:pt idx="434">
                  <c:v>1.87462</c:v>
                </c:pt>
                <c:pt idx="435">
                  <c:v>1.8748499999999999</c:v>
                </c:pt>
                <c:pt idx="436">
                  <c:v>1.87507</c:v>
                </c:pt>
                <c:pt idx="437">
                  <c:v>1.8752800000000001</c:v>
                </c:pt>
                <c:pt idx="438">
                  <c:v>1.87548</c:v>
                </c:pt>
                <c:pt idx="439">
                  <c:v>1.8756699999999999</c:v>
                </c:pt>
                <c:pt idx="440">
                  <c:v>1.87585</c:v>
                </c:pt>
                <c:pt idx="441">
                  <c:v>1.87602</c:v>
                </c:pt>
                <c:pt idx="442">
                  <c:v>1.8761699999999999</c:v>
                </c:pt>
                <c:pt idx="443">
                  <c:v>1.8763099999999999</c:v>
                </c:pt>
                <c:pt idx="444">
                  <c:v>1.87643</c:v>
                </c:pt>
                <c:pt idx="445">
                  <c:v>1.8765400000000001</c:v>
                </c:pt>
                <c:pt idx="446">
                  <c:v>1.8766400000000001</c:v>
                </c:pt>
                <c:pt idx="447">
                  <c:v>1.8767100000000001</c:v>
                </c:pt>
                <c:pt idx="448">
                  <c:v>1.8767799999999999</c:v>
                </c:pt>
                <c:pt idx="449">
                  <c:v>1.8768199999999999</c:v>
                </c:pt>
                <c:pt idx="450">
                  <c:v>1.8768400000000001</c:v>
                </c:pt>
                <c:pt idx="451">
                  <c:v>1.8768400000000001</c:v>
                </c:pt>
                <c:pt idx="452">
                  <c:v>1.87683</c:v>
                </c:pt>
                <c:pt idx="453">
                  <c:v>1.87679</c:v>
                </c:pt>
                <c:pt idx="454">
                  <c:v>1.8767400000000001</c:v>
                </c:pt>
                <c:pt idx="455">
                  <c:v>1.87666</c:v>
                </c:pt>
                <c:pt idx="456">
                  <c:v>1.87656</c:v>
                </c:pt>
                <c:pt idx="457">
                  <c:v>1.8764400000000001</c:v>
                </c:pt>
                <c:pt idx="458">
                  <c:v>1.8763000000000001</c:v>
                </c:pt>
                <c:pt idx="459">
                  <c:v>1.8761300000000001</c:v>
                </c:pt>
                <c:pt idx="460">
                  <c:v>1.8759399999999999</c:v>
                </c:pt>
                <c:pt idx="461">
                  <c:v>1.8757299999999999</c:v>
                </c:pt>
                <c:pt idx="462">
                  <c:v>1.8754900000000001</c:v>
                </c:pt>
                <c:pt idx="463">
                  <c:v>1.87523</c:v>
                </c:pt>
                <c:pt idx="464">
                  <c:v>1.8749499999999999</c:v>
                </c:pt>
                <c:pt idx="465">
                  <c:v>1.8746499999999999</c:v>
                </c:pt>
                <c:pt idx="466">
                  <c:v>1.8743099999999999</c:v>
                </c:pt>
                <c:pt idx="467">
                  <c:v>1.87395</c:v>
                </c:pt>
                <c:pt idx="468">
                  <c:v>1.87357</c:v>
                </c:pt>
                <c:pt idx="469">
                  <c:v>1.87317</c:v>
                </c:pt>
                <c:pt idx="470">
                  <c:v>1.8727499999999999</c:v>
                </c:pt>
                <c:pt idx="471">
                  <c:v>1.8723000000000001</c:v>
                </c:pt>
                <c:pt idx="472">
                  <c:v>1.8718300000000001</c:v>
                </c:pt>
                <c:pt idx="473">
                  <c:v>1.8713900000000001</c:v>
                </c:pt>
                <c:pt idx="474">
                  <c:v>1.8709800000000001</c:v>
                </c:pt>
                <c:pt idx="475">
                  <c:v>1.8705799999999999</c:v>
                </c:pt>
                <c:pt idx="476">
                  <c:v>1.87022</c:v>
                </c:pt>
                <c:pt idx="477">
                  <c:v>1.8698699999999999</c:v>
                </c:pt>
                <c:pt idx="478">
                  <c:v>1.86955</c:v>
                </c:pt>
                <c:pt idx="479">
                  <c:v>1.86927</c:v>
                </c:pt>
                <c:pt idx="480">
                  <c:v>1.869</c:v>
                </c:pt>
                <c:pt idx="481">
                  <c:v>1.8687499999999999</c:v>
                </c:pt>
                <c:pt idx="482">
                  <c:v>1.86852</c:v>
                </c:pt>
                <c:pt idx="483">
                  <c:v>1.8683099999999999</c:v>
                </c:pt>
                <c:pt idx="484">
                  <c:v>1.8681300000000001</c:v>
                </c:pt>
                <c:pt idx="485">
                  <c:v>1.8679600000000001</c:v>
                </c:pt>
                <c:pt idx="486">
                  <c:v>1.8678300000000001</c:v>
                </c:pt>
                <c:pt idx="487">
                  <c:v>1.8676999999999999</c:v>
                </c:pt>
                <c:pt idx="488">
                  <c:v>1.8675999999999999</c:v>
                </c:pt>
                <c:pt idx="489">
                  <c:v>1.8675200000000001</c:v>
                </c:pt>
                <c:pt idx="490">
                  <c:v>1.8674599999999999</c:v>
                </c:pt>
                <c:pt idx="491">
                  <c:v>1.86741</c:v>
                </c:pt>
                <c:pt idx="492">
                  <c:v>1.8673900000000001</c:v>
                </c:pt>
                <c:pt idx="493">
                  <c:v>1.8673900000000001</c:v>
                </c:pt>
                <c:pt idx="494">
                  <c:v>1.8674200000000001</c:v>
                </c:pt>
                <c:pt idx="495">
                  <c:v>1.8674500000000001</c:v>
                </c:pt>
                <c:pt idx="496">
                  <c:v>1.8674999999999999</c:v>
                </c:pt>
                <c:pt idx="497">
                  <c:v>1.86757</c:v>
                </c:pt>
                <c:pt idx="498">
                  <c:v>1.86765</c:v>
                </c:pt>
                <c:pt idx="499">
                  <c:v>1.86774</c:v>
                </c:pt>
                <c:pt idx="500">
                  <c:v>1.86785</c:v>
                </c:pt>
                <c:pt idx="501">
                  <c:v>1.86798</c:v>
                </c:pt>
                <c:pt idx="502">
                  <c:v>1.86812</c:v>
                </c:pt>
                <c:pt idx="503">
                  <c:v>1.8682700000000001</c:v>
                </c:pt>
                <c:pt idx="504">
                  <c:v>1.8684400000000001</c:v>
                </c:pt>
                <c:pt idx="505">
                  <c:v>1.8686199999999999</c:v>
                </c:pt>
                <c:pt idx="506">
                  <c:v>1.8688100000000001</c:v>
                </c:pt>
                <c:pt idx="507">
                  <c:v>1.8690100000000001</c:v>
                </c:pt>
                <c:pt idx="508">
                  <c:v>1.86921</c:v>
                </c:pt>
                <c:pt idx="509">
                  <c:v>1.8694200000000001</c:v>
                </c:pt>
                <c:pt idx="510">
                  <c:v>1.86964</c:v>
                </c:pt>
                <c:pt idx="511">
                  <c:v>1.8698699999999999</c:v>
                </c:pt>
                <c:pt idx="512">
                  <c:v>1.8701000000000001</c:v>
                </c:pt>
                <c:pt idx="513">
                  <c:v>1.8703399999999999</c:v>
                </c:pt>
                <c:pt idx="514">
                  <c:v>1.8705799999999999</c:v>
                </c:pt>
                <c:pt idx="515">
                  <c:v>1.87083</c:v>
                </c:pt>
                <c:pt idx="516">
                  <c:v>1.8710800000000001</c:v>
                </c:pt>
                <c:pt idx="517">
                  <c:v>1.8713299999999999</c:v>
                </c:pt>
                <c:pt idx="518">
                  <c:v>1.87158</c:v>
                </c:pt>
                <c:pt idx="519">
                  <c:v>1.8718300000000001</c:v>
                </c:pt>
                <c:pt idx="520">
                  <c:v>1.87209</c:v>
                </c:pt>
                <c:pt idx="521">
                  <c:v>1.87235</c:v>
                </c:pt>
                <c:pt idx="522">
                  <c:v>1.8726</c:v>
                </c:pt>
                <c:pt idx="523">
                  <c:v>1.8728499999999999</c:v>
                </c:pt>
                <c:pt idx="524">
                  <c:v>1.8731</c:v>
                </c:pt>
                <c:pt idx="525">
                  <c:v>1.87334</c:v>
                </c:pt>
                <c:pt idx="526">
                  <c:v>1.87358</c:v>
                </c:pt>
                <c:pt idx="527">
                  <c:v>1.87381</c:v>
                </c:pt>
                <c:pt idx="528">
                  <c:v>1.8740399999999999</c:v>
                </c:pt>
                <c:pt idx="529">
                  <c:v>1.87426</c:v>
                </c:pt>
                <c:pt idx="530">
                  <c:v>1.87446</c:v>
                </c:pt>
                <c:pt idx="531">
                  <c:v>1.8746799999999999</c:v>
                </c:pt>
                <c:pt idx="532">
                  <c:v>1.87487</c:v>
                </c:pt>
                <c:pt idx="533">
                  <c:v>1.8750500000000001</c:v>
                </c:pt>
                <c:pt idx="534">
                  <c:v>1.87523</c:v>
                </c:pt>
                <c:pt idx="535">
                  <c:v>1.8753899999999999</c:v>
                </c:pt>
                <c:pt idx="536">
                  <c:v>1.8755500000000001</c:v>
                </c:pt>
                <c:pt idx="537">
                  <c:v>1.8756999999999999</c:v>
                </c:pt>
                <c:pt idx="538">
                  <c:v>1.8758300000000001</c:v>
                </c:pt>
                <c:pt idx="539">
                  <c:v>1.8759399999999999</c:v>
                </c:pt>
                <c:pt idx="540">
                  <c:v>1.8760399999999999</c:v>
                </c:pt>
                <c:pt idx="541">
                  <c:v>1.8761300000000001</c:v>
                </c:pt>
                <c:pt idx="542">
                  <c:v>1.8762000000000001</c:v>
                </c:pt>
                <c:pt idx="543">
                  <c:v>1.87625</c:v>
                </c:pt>
                <c:pt idx="544">
                  <c:v>1.8762799999999999</c:v>
                </c:pt>
                <c:pt idx="545">
                  <c:v>1.8763000000000001</c:v>
                </c:pt>
                <c:pt idx="546">
                  <c:v>1.8763000000000001</c:v>
                </c:pt>
                <c:pt idx="547">
                  <c:v>1.8762799999999999</c:v>
                </c:pt>
                <c:pt idx="548">
                  <c:v>1.8762399999999999</c:v>
                </c:pt>
                <c:pt idx="549">
                  <c:v>1.87619</c:v>
                </c:pt>
                <c:pt idx="550">
                  <c:v>1.87612</c:v>
                </c:pt>
                <c:pt idx="551">
                  <c:v>1.87602</c:v>
                </c:pt>
                <c:pt idx="552">
                  <c:v>1.87591</c:v>
                </c:pt>
                <c:pt idx="553">
                  <c:v>1.87578</c:v>
                </c:pt>
                <c:pt idx="554">
                  <c:v>1.8756200000000001</c:v>
                </c:pt>
                <c:pt idx="555">
                  <c:v>1.87544</c:v>
                </c:pt>
                <c:pt idx="556">
                  <c:v>1.87524</c:v>
                </c:pt>
                <c:pt idx="557">
                  <c:v>1.8750199999999999</c:v>
                </c:pt>
                <c:pt idx="558">
                  <c:v>1.8747799999999999</c:v>
                </c:pt>
                <c:pt idx="559">
                  <c:v>1.87452</c:v>
                </c:pt>
                <c:pt idx="560">
                  <c:v>1.8742300000000001</c:v>
                </c:pt>
                <c:pt idx="561">
                  <c:v>1.8738999999999999</c:v>
                </c:pt>
                <c:pt idx="562">
                  <c:v>1.8735599999999999</c:v>
                </c:pt>
                <c:pt idx="563">
                  <c:v>1.8732</c:v>
                </c:pt>
                <c:pt idx="564">
                  <c:v>1.8728199999999999</c:v>
                </c:pt>
                <c:pt idx="565">
                  <c:v>1.8724099999999999</c:v>
                </c:pt>
                <c:pt idx="566">
                  <c:v>1.87198</c:v>
                </c:pt>
                <c:pt idx="567">
                  <c:v>1.8715200000000001</c:v>
                </c:pt>
                <c:pt idx="568">
                  <c:v>1.8710599999999999</c:v>
                </c:pt>
                <c:pt idx="569">
                  <c:v>1.87063</c:v>
                </c:pt>
                <c:pt idx="570">
                  <c:v>1.87022</c:v>
                </c:pt>
                <c:pt idx="571">
                  <c:v>1.8698300000000001</c:v>
                </c:pt>
                <c:pt idx="572">
                  <c:v>1.86947</c:v>
                </c:pt>
                <c:pt idx="573">
                  <c:v>1.86913</c:v>
                </c:pt>
                <c:pt idx="574">
                  <c:v>1.8688100000000001</c:v>
                </c:pt>
                <c:pt idx="575">
                  <c:v>1.8685099999999999</c:v>
                </c:pt>
                <c:pt idx="576">
                  <c:v>1.8682399999999999</c:v>
                </c:pt>
                <c:pt idx="577">
                  <c:v>1.8680000000000001</c:v>
                </c:pt>
                <c:pt idx="578">
                  <c:v>1.8677699999999999</c:v>
                </c:pt>
                <c:pt idx="579">
                  <c:v>1.86757</c:v>
                </c:pt>
                <c:pt idx="580">
                  <c:v>1.8673900000000001</c:v>
                </c:pt>
                <c:pt idx="581">
                  <c:v>1.86724</c:v>
                </c:pt>
                <c:pt idx="582">
                  <c:v>1.86711</c:v>
                </c:pt>
                <c:pt idx="583">
                  <c:v>1.867</c:v>
                </c:pt>
                <c:pt idx="584">
                  <c:v>1.8669100000000001</c:v>
                </c:pt>
                <c:pt idx="585">
                  <c:v>1.8668499999999999</c:v>
                </c:pt>
                <c:pt idx="586">
                  <c:v>1.8668</c:v>
                </c:pt>
                <c:pt idx="587">
                  <c:v>1.86677</c:v>
                </c:pt>
                <c:pt idx="588">
                  <c:v>1.86677</c:v>
                </c:pt>
                <c:pt idx="589">
                  <c:v>1.8667800000000001</c:v>
                </c:pt>
                <c:pt idx="590">
                  <c:v>1.8668199999999999</c:v>
                </c:pt>
                <c:pt idx="591">
                  <c:v>1.86687</c:v>
                </c:pt>
                <c:pt idx="592">
                  <c:v>1.86693</c:v>
                </c:pt>
                <c:pt idx="593">
                  <c:v>1.8670199999999999</c:v>
                </c:pt>
                <c:pt idx="594">
                  <c:v>1.8671199999999999</c:v>
                </c:pt>
                <c:pt idx="595">
                  <c:v>1.86724</c:v>
                </c:pt>
                <c:pt idx="596">
                  <c:v>1.86738</c:v>
                </c:pt>
                <c:pt idx="597">
                  <c:v>1.8675299999999999</c:v>
                </c:pt>
                <c:pt idx="598">
                  <c:v>1.8676900000000001</c:v>
                </c:pt>
                <c:pt idx="599">
                  <c:v>1.8678600000000001</c:v>
                </c:pt>
                <c:pt idx="600">
                  <c:v>1.8680399999999999</c:v>
                </c:pt>
                <c:pt idx="601">
                  <c:v>1.8682399999999999</c:v>
                </c:pt>
                <c:pt idx="602">
                  <c:v>1.8684499999999999</c:v>
                </c:pt>
                <c:pt idx="603">
                  <c:v>1.86866</c:v>
                </c:pt>
                <c:pt idx="604">
                  <c:v>1.8688899999999999</c:v>
                </c:pt>
                <c:pt idx="605">
                  <c:v>1.8691199999999999</c:v>
                </c:pt>
                <c:pt idx="606">
                  <c:v>1.8693599999999999</c:v>
                </c:pt>
                <c:pt idx="607">
                  <c:v>1.8696200000000001</c:v>
                </c:pt>
                <c:pt idx="608">
                  <c:v>1.8698699999999999</c:v>
                </c:pt>
                <c:pt idx="609">
                  <c:v>1.8701300000000001</c:v>
                </c:pt>
                <c:pt idx="610">
                  <c:v>1.87039</c:v>
                </c:pt>
                <c:pt idx="611">
                  <c:v>1.87066</c:v>
                </c:pt>
                <c:pt idx="612">
                  <c:v>1.87093</c:v>
                </c:pt>
                <c:pt idx="613">
                  <c:v>1.8712</c:v>
                </c:pt>
                <c:pt idx="614">
                  <c:v>1.87148</c:v>
                </c:pt>
                <c:pt idx="615">
                  <c:v>1.8717600000000001</c:v>
                </c:pt>
                <c:pt idx="616">
                  <c:v>1.8720300000000001</c:v>
                </c:pt>
                <c:pt idx="617">
                  <c:v>1.8723099999999999</c:v>
                </c:pt>
                <c:pt idx="618">
                  <c:v>1.8725799999999999</c:v>
                </c:pt>
                <c:pt idx="619">
                  <c:v>1.8728499999999999</c:v>
                </c:pt>
                <c:pt idx="620">
                  <c:v>1.8731100000000001</c:v>
                </c:pt>
                <c:pt idx="621">
                  <c:v>1.87338</c:v>
                </c:pt>
                <c:pt idx="622">
                  <c:v>1.8736299999999999</c:v>
                </c:pt>
                <c:pt idx="623">
                  <c:v>1.8738900000000001</c:v>
                </c:pt>
                <c:pt idx="624">
                  <c:v>1.8741300000000001</c:v>
                </c:pt>
                <c:pt idx="625">
                  <c:v>1.8743700000000001</c:v>
                </c:pt>
                <c:pt idx="626">
                  <c:v>1.87459</c:v>
                </c:pt>
                <c:pt idx="627">
                  <c:v>1.8748100000000001</c:v>
                </c:pt>
                <c:pt idx="628">
                  <c:v>1.87503</c:v>
                </c:pt>
                <c:pt idx="629">
                  <c:v>1.87523</c:v>
                </c:pt>
                <c:pt idx="630">
                  <c:v>1.8754200000000001</c:v>
                </c:pt>
                <c:pt idx="631">
                  <c:v>1.8755900000000001</c:v>
                </c:pt>
                <c:pt idx="632">
                  <c:v>1.87575</c:v>
                </c:pt>
                <c:pt idx="633">
                  <c:v>1.8758999999999999</c:v>
                </c:pt>
                <c:pt idx="634">
                  <c:v>1.8760399999999999</c:v>
                </c:pt>
                <c:pt idx="635">
                  <c:v>1.87616</c:v>
                </c:pt>
                <c:pt idx="636">
                  <c:v>1.87626</c:v>
                </c:pt>
                <c:pt idx="637">
                  <c:v>1.87635</c:v>
                </c:pt>
                <c:pt idx="638">
                  <c:v>1.87642</c:v>
                </c:pt>
                <c:pt idx="639">
                  <c:v>1.8764799999999999</c:v>
                </c:pt>
                <c:pt idx="640">
                  <c:v>1.8765099999999999</c:v>
                </c:pt>
                <c:pt idx="641">
                  <c:v>1.87653</c:v>
                </c:pt>
                <c:pt idx="642">
                  <c:v>1.87653</c:v>
                </c:pt>
                <c:pt idx="643">
                  <c:v>1.8765000000000001</c:v>
                </c:pt>
                <c:pt idx="644">
                  <c:v>1.87645</c:v>
                </c:pt>
                <c:pt idx="645">
                  <c:v>1.8763799999999999</c:v>
                </c:pt>
                <c:pt idx="646">
                  <c:v>1.87629</c:v>
                </c:pt>
                <c:pt idx="647">
                  <c:v>1.87619</c:v>
                </c:pt>
                <c:pt idx="648">
                  <c:v>1.8760600000000001</c:v>
                </c:pt>
                <c:pt idx="649">
                  <c:v>1.8758999999999999</c:v>
                </c:pt>
                <c:pt idx="650">
                  <c:v>1.8757299999999999</c:v>
                </c:pt>
                <c:pt idx="651">
                  <c:v>1.8755299999999999</c:v>
                </c:pt>
                <c:pt idx="652">
                  <c:v>1.87531</c:v>
                </c:pt>
                <c:pt idx="653">
                  <c:v>1.87507</c:v>
                </c:pt>
                <c:pt idx="654">
                  <c:v>1.8748</c:v>
                </c:pt>
                <c:pt idx="655">
                  <c:v>1.8745099999999999</c:v>
                </c:pt>
                <c:pt idx="656">
                  <c:v>1.87418</c:v>
                </c:pt>
                <c:pt idx="657">
                  <c:v>1.87385</c:v>
                </c:pt>
                <c:pt idx="658">
                  <c:v>1.87348</c:v>
                </c:pt>
                <c:pt idx="659">
                  <c:v>1.8731</c:v>
                </c:pt>
                <c:pt idx="660">
                  <c:v>1.87269</c:v>
                </c:pt>
                <c:pt idx="661">
                  <c:v>1.87225</c:v>
                </c:pt>
                <c:pt idx="662">
                  <c:v>1.8717900000000001</c:v>
                </c:pt>
                <c:pt idx="663">
                  <c:v>1.87134</c:v>
                </c:pt>
                <c:pt idx="664">
                  <c:v>1.8709100000000001</c:v>
                </c:pt>
                <c:pt idx="665">
                  <c:v>1.8705099999999999</c:v>
                </c:pt>
                <c:pt idx="666">
                  <c:v>1.8701300000000001</c:v>
                </c:pt>
                <c:pt idx="667">
                  <c:v>1.86978</c:v>
                </c:pt>
                <c:pt idx="668">
                  <c:v>1.86944</c:v>
                </c:pt>
                <c:pt idx="669">
                  <c:v>1.8691500000000001</c:v>
                </c:pt>
                <c:pt idx="670">
                  <c:v>1.86886</c:v>
                </c:pt>
                <c:pt idx="671">
                  <c:v>1.8686</c:v>
                </c:pt>
                <c:pt idx="672">
                  <c:v>1.8683700000000001</c:v>
                </c:pt>
                <c:pt idx="673">
                  <c:v>1.86815</c:v>
                </c:pt>
                <c:pt idx="674">
                  <c:v>1.86795</c:v>
                </c:pt>
                <c:pt idx="675">
                  <c:v>1.8677900000000001</c:v>
                </c:pt>
                <c:pt idx="676">
                  <c:v>1.8676299999999999</c:v>
                </c:pt>
                <c:pt idx="677">
                  <c:v>1.86751</c:v>
                </c:pt>
                <c:pt idx="678">
                  <c:v>1.8673999999999999</c:v>
                </c:pt>
                <c:pt idx="679">
                  <c:v>1.8673200000000001</c:v>
                </c:pt>
                <c:pt idx="680">
                  <c:v>1.8672500000000001</c:v>
                </c:pt>
                <c:pt idx="681">
                  <c:v>1.8672</c:v>
                </c:pt>
                <c:pt idx="682">
                  <c:v>1.8671800000000001</c:v>
                </c:pt>
                <c:pt idx="683">
                  <c:v>1.86717</c:v>
                </c:pt>
                <c:pt idx="684">
                  <c:v>1.8671899999999999</c:v>
                </c:pt>
                <c:pt idx="685">
                  <c:v>1.8672200000000001</c:v>
                </c:pt>
                <c:pt idx="686">
                  <c:v>1.86727</c:v>
                </c:pt>
                <c:pt idx="687">
                  <c:v>1.86734</c:v>
                </c:pt>
                <c:pt idx="688">
                  <c:v>1.8674200000000001</c:v>
                </c:pt>
                <c:pt idx="689">
                  <c:v>1.86751</c:v>
                </c:pt>
                <c:pt idx="690">
                  <c:v>1.8676299999999999</c:v>
                </c:pt>
                <c:pt idx="691">
                  <c:v>1.8677699999999999</c:v>
                </c:pt>
                <c:pt idx="692">
                  <c:v>1.86791</c:v>
                </c:pt>
                <c:pt idx="693">
                  <c:v>1.8680699999999999</c:v>
                </c:pt>
                <c:pt idx="694">
                  <c:v>1.8682399999999999</c:v>
                </c:pt>
                <c:pt idx="695">
                  <c:v>1.8684099999999999</c:v>
                </c:pt>
                <c:pt idx="696">
                  <c:v>1.86859</c:v>
                </c:pt>
                <c:pt idx="697">
                  <c:v>1.8688</c:v>
                </c:pt>
                <c:pt idx="698">
                  <c:v>1.8690100000000001</c:v>
                </c:pt>
                <c:pt idx="699">
                  <c:v>1.86927</c:v>
                </c:pt>
                <c:pt idx="700">
                  <c:v>1.8694999999999999</c:v>
                </c:pt>
                <c:pt idx="701">
                  <c:v>1.86974</c:v>
                </c:pt>
                <c:pt idx="702">
                  <c:v>1.86998</c:v>
                </c:pt>
                <c:pt idx="703">
                  <c:v>1.8702300000000001</c:v>
                </c:pt>
                <c:pt idx="704">
                  <c:v>1.8704799999999999</c:v>
                </c:pt>
                <c:pt idx="705">
                  <c:v>1.8707400000000001</c:v>
                </c:pt>
                <c:pt idx="706">
                  <c:v>1.871</c:v>
                </c:pt>
                <c:pt idx="707">
                  <c:v>1.8712599999999999</c:v>
                </c:pt>
                <c:pt idx="708">
                  <c:v>1.8715299999999999</c:v>
                </c:pt>
                <c:pt idx="709">
                  <c:v>1.8717999999999999</c:v>
                </c:pt>
                <c:pt idx="710">
                  <c:v>1.8720600000000001</c:v>
                </c:pt>
                <c:pt idx="711">
                  <c:v>1.87232</c:v>
                </c:pt>
                <c:pt idx="712">
                  <c:v>1.8725799999999999</c:v>
                </c:pt>
                <c:pt idx="713">
                  <c:v>1.8728400000000001</c:v>
                </c:pt>
                <c:pt idx="714">
                  <c:v>1.8731100000000001</c:v>
                </c:pt>
                <c:pt idx="715">
                  <c:v>1.87337</c:v>
                </c:pt>
                <c:pt idx="716">
                  <c:v>1.8736200000000001</c:v>
                </c:pt>
                <c:pt idx="717">
                  <c:v>1.8738600000000001</c:v>
                </c:pt>
                <c:pt idx="718">
                  <c:v>1.8741000000000001</c:v>
                </c:pt>
                <c:pt idx="719">
                  <c:v>1.8743399999999999</c:v>
                </c:pt>
                <c:pt idx="720">
                  <c:v>1.8745700000000001</c:v>
                </c:pt>
                <c:pt idx="721">
                  <c:v>1.8747799999999999</c:v>
                </c:pt>
                <c:pt idx="722">
                  <c:v>1.8749899999999999</c:v>
                </c:pt>
                <c:pt idx="723">
                  <c:v>1.8751899999999999</c:v>
                </c:pt>
                <c:pt idx="724">
                  <c:v>1.8753899999999999</c:v>
                </c:pt>
                <c:pt idx="725">
                  <c:v>1.87557</c:v>
                </c:pt>
                <c:pt idx="726">
                  <c:v>1.87575</c:v>
                </c:pt>
                <c:pt idx="727">
                  <c:v>1.87591</c:v>
                </c:pt>
                <c:pt idx="728">
                  <c:v>1.8760600000000001</c:v>
                </c:pt>
                <c:pt idx="729">
                  <c:v>1.87619</c:v>
                </c:pt>
                <c:pt idx="730">
                  <c:v>1.87632</c:v>
                </c:pt>
                <c:pt idx="731">
                  <c:v>1.87642</c:v>
                </c:pt>
                <c:pt idx="732">
                  <c:v>1.87652</c:v>
                </c:pt>
                <c:pt idx="733">
                  <c:v>1.8766</c:v>
                </c:pt>
                <c:pt idx="734">
                  <c:v>1.8766499999999999</c:v>
                </c:pt>
                <c:pt idx="735">
                  <c:v>1.8767</c:v>
                </c:pt>
                <c:pt idx="736">
                  <c:v>1.8767199999999999</c:v>
                </c:pt>
                <c:pt idx="737">
                  <c:v>1.8767199999999999</c:v>
                </c:pt>
                <c:pt idx="738">
                  <c:v>1.8767100000000001</c:v>
                </c:pt>
                <c:pt idx="739">
                  <c:v>1.8766799999999999</c:v>
                </c:pt>
                <c:pt idx="740">
                  <c:v>1.87663</c:v>
                </c:pt>
                <c:pt idx="741">
                  <c:v>1.87656</c:v>
                </c:pt>
                <c:pt idx="742">
                  <c:v>1.8764700000000001</c:v>
                </c:pt>
                <c:pt idx="743">
                  <c:v>1.87636</c:v>
                </c:pt>
                <c:pt idx="744">
                  <c:v>1.8762300000000001</c:v>
                </c:pt>
                <c:pt idx="745">
                  <c:v>1.87608</c:v>
                </c:pt>
                <c:pt idx="746">
                  <c:v>1.8758999999999999</c:v>
                </c:pt>
                <c:pt idx="747">
                  <c:v>1.8756999999999999</c:v>
                </c:pt>
                <c:pt idx="748">
                  <c:v>1.87548</c:v>
                </c:pt>
                <c:pt idx="749">
                  <c:v>1.8752500000000001</c:v>
                </c:pt>
                <c:pt idx="750">
                  <c:v>1.8749899999999999</c:v>
                </c:pt>
                <c:pt idx="751">
                  <c:v>1.8747400000000001</c:v>
                </c:pt>
                <c:pt idx="752">
                  <c:v>1.87443</c:v>
                </c:pt>
                <c:pt idx="753">
                  <c:v>1.8741000000000001</c:v>
                </c:pt>
                <c:pt idx="754">
                  <c:v>1.87375</c:v>
                </c:pt>
                <c:pt idx="755">
                  <c:v>1.8733599999999999</c:v>
                </c:pt>
                <c:pt idx="756">
                  <c:v>1.8729499999999999</c:v>
                </c:pt>
                <c:pt idx="757">
                  <c:v>1.87253</c:v>
                </c:pt>
                <c:pt idx="758">
                  <c:v>1.87208</c:v>
                </c:pt>
                <c:pt idx="759">
                  <c:v>1.8716200000000001</c:v>
                </c:pt>
                <c:pt idx="760">
                  <c:v>1.8711800000000001</c:v>
                </c:pt>
                <c:pt idx="761">
                  <c:v>1.87077</c:v>
                </c:pt>
                <c:pt idx="762">
                  <c:v>1.8703799999999999</c:v>
                </c:pt>
                <c:pt idx="763">
                  <c:v>1.87001</c:v>
                </c:pt>
                <c:pt idx="764">
                  <c:v>1.86968</c:v>
                </c:pt>
                <c:pt idx="765">
                  <c:v>1.8693599999999999</c:v>
                </c:pt>
                <c:pt idx="766">
                  <c:v>1.8690599999999999</c:v>
                </c:pt>
                <c:pt idx="767">
                  <c:v>1.86879</c:v>
                </c:pt>
                <c:pt idx="768">
                  <c:v>1.8685400000000001</c:v>
                </c:pt>
                <c:pt idx="769">
                  <c:v>1.8683099999999999</c:v>
                </c:pt>
                <c:pt idx="770">
                  <c:v>1.8681099999999999</c:v>
                </c:pt>
                <c:pt idx="771">
                  <c:v>1.8679399999999999</c:v>
                </c:pt>
                <c:pt idx="772">
                  <c:v>1.86778</c:v>
                </c:pt>
                <c:pt idx="773">
                  <c:v>1.86765</c:v>
                </c:pt>
                <c:pt idx="774">
                  <c:v>1.86754</c:v>
                </c:pt>
                <c:pt idx="775">
                  <c:v>1.8674500000000001</c:v>
                </c:pt>
                <c:pt idx="776">
                  <c:v>1.86738</c:v>
                </c:pt>
                <c:pt idx="777">
                  <c:v>1.8673299999999999</c:v>
                </c:pt>
                <c:pt idx="778">
                  <c:v>1.86731</c:v>
                </c:pt>
                <c:pt idx="779">
                  <c:v>1.8672899999999999</c:v>
                </c:pt>
                <c:pt idx="780">
                  <c:v>1.86731</c:v>
                </c:pt>
                <c:pt idx="781">
                  <c:v>1.86734</c:v>
                </c:pt>
                <c:pt idx="782">
                  <c:v>1.86738</c:v>
                </c:pt>
                <c:pt idx="783">
                  <c:v>1.8674500000000001</c:v>
                </c:pt>
                <c:pt idx="784">
                  <c:v>1.86754</c:v>
                </c:pt>
                <c:pt idx="785">
                  <c:v>1.86764</c:v>
                </c:pt>
                <c:pt idx="786">
                  <c:v>1.8677600000000001</c:v>
                </c:pt>
                <c:pt idx="787">
                  <c:v>1.8678900000000001</c:v>
                </c:pt>
                <c:pt idx="788">
                  <c:v>1.8680300000000001</c:v>
                </c:pt>
                <c:pt idx="789">
                  <c:v>1.86819</c:v>
                </c:pt>
                <c:pt idx="790">
                  <c:v>1.8683700000000001</c:v>
                </c:pt>
                <c:pt idx="791">
                  <c:v>1.8685499999999999</c:v>
                </c:pt>
                <c:pt idx="792">
                  <c:v>1.8687499999999999</c:v>
                </c:pt>
                <c:pt idx="793">
                  <c:v>1.8689499999999999</c:v>
                </c:pt>
                <c:pt idx="794">
                  <c:v>1.86917</c:v>
                </c:pt>
                <c:pt idx="795">
                  <c:v>1.8693900000000001</c:v>
                </c:pt>
                <c:pt idx="796">
                  <c:v>1.8696299999999999</c:v>
                </c:pt>
                <c:pt idx="797">
                  <c:v>1.8698699999999999</c:v>
                </c:pt>
                <c:pt idx="798">
                  <c:v>1.8701099999999999</c:v>
                </c:pt>
                <c:pt idx="799">
                  <c:v>1.87036</c:v>
                </c:pt>
                <c:pt idx="800">
                  <c:v>1.8706100000000001</c:v>
                </c:pt>
                <c:pt idx="801">
                  <c:v>1.87087</c:v>
                </c:pt>
                <c:pt idx="802">
                  <c:v>1.87113</c:v>
                </c:pt>
                <c:pt idx="803">
                  <c:v>1.8714</c:v>
                </c:pt>
                <c:pt idx="804">
                  <c:v>1.8716699999999999</c:v>
                </c:pt>
                <c:pt idx="805">
                  <c:v>1.8719399999999999</c:v>
                </c:pt>
                <c:pt idx="806">
                  <c:v>1.8722099999999999</c:v>
                </c:pt>
                <c:pt idx="807">
                  <c:v>1.87249</c:v>
                </c:pt>
                <c:pt idx="808">
                  <c:v>1.87276</c:v>
                </c:pt>
                <c:pt idx="809">
                  <c:v>1.87303</c:v>
                </c:pt>
                <c:pt idx="810">
                  <c:v>1.8732899999999999</c:v>
                </c:pt>
                <c:pt idx="811">
                  <c:v>1.87354</c:v>
                </c:pt>
                <c:pt idx="812">
                  <c:v>1.8737999999999999</c:v>
                </c:pt>
                <c:pt idx="813">
                  <c:v>1.8740600000000001</c:v>
                </c:pt>
                <c:pt idx="814">
                  <c:v>1.8743000000000001</c:v>
                </c:pt>
                <c:pt idx="815">
                  <c:v>1.8745400000000001</c:v>
                </c:pt>
                <c:pt idx="816">
                  <c:v>1.87477</c:v>
                </c:pt>
                <c:pt idx="817">
                  <c:v>1.8749899999999999</c:v>
                </c:pt>
                <c:pt idx="818">
                  <c:v>1.8752</c:v>
                </c:pt>
                <c:pt idx="819">
                  <c:v>1.8753899999999999</c:v>
                </c:pt>
                <c:pt idx="820">
                  <c:v>1.8755999999999999</c:v>
                </c:pt>
                <c:pt idx="821">
                  <c:v>1.87578</c:v>
                </c:pt>
                <c:pt idx="822">
                  <c:v>1.8759399999999999</c:v>
                </c:pt>
                <c:pt idx="823">
                  <c:v>1.87609</c:v>
                </c:pt>
                <c:pt idx="824">
                  <c:v>1.8762399999999999</c:v>
                </c:pt>
                <c:pt idx="825">
                  <c:v>1.87636</c:v>
                </c:pt>
                <c:pt idx="826">
                  <c:v>1.8764700000000001</c:v>
                </c:pt>
                <c:pt idx="827">
                  <c:v>1.8765700000000001</c:v>
                </c:pt>
                <c:pt idx="828">
                  <c:v>1.8766499999999999</c:v>
                </c:pt>
                <c:pt idx="829">
                  <c:v>1.8767199999999999</c:v>
                </c:pt>
                <c:pt idx="830">
                  <c:v>1.87677</c:v>
                </c:pt>
                <c:pt idx="831">
                  <c:v>1.8767799999999999</c:v>
                </c:pt>
                <c:pt idx="832">
                  <c:v>1.8767799999999999</c:v>
                </c:pt>
                <c:pt idx="833">
                  <c:v>1.87677</c:v>
                </c:pt>
                <c:pt idx="834">
                  <c:v>1.87673</c:v>
                </c:pt>
                <c:pt idx="835">
                  <c:v>1.8766799999999999</c:v>
                </c:pt>
                <c:pt idx="836">
                  <c:v>1.8766099999999999</c:v>
                </c:pt>
                <c:pt idx="837">
                  <c:v>1.8765099999999999</c:v>
                </c:pt>
                <c:pt idx="838">
                  <c:v>1.8764000000000001</c:v>
                </c:pt>
                <c:pt idx="839">
                  <c:v>1.87626</c:v>
                </c:pt>
                <c:pt idx="840">
                  <c:v>1.8761000000000001</c:v>
                </c:pt>
                <c:pt idx="841">
                  <c:v>1.87592</c:v>
                </c:pt>
                <c:pt idx="842">
                  <c:v>1.8757200000000001</c:v>
                </c:pt>
                <c:pt idx="843">
                  <c:v>1.8754900000000001</c:v>
                </c:pt>
                <c:pt idx="844">
                  <c:v>1.87524</c:v>
                </c:pt>
                <c:pt idx="845">
                  <c:v>1.87497</c:v>
                </c:pt>
                <c:pt idx="846">
                  <c:v>1.87466</c:v>
                </c:pt>
                <c:pt idx="847">
                  <c:v>1.8743399999999999</c:v>
                </c:pt>
                <c:pt idx="848">
                  <c:v>1.8740000000000001</c:v>
                </c:pt>
                <c:pt idx="849">
                  <c:v>1.8736299999999999</c:v>
                </c:pt>
                <c:pt idx="850">
                  <c:v>1.87323</c:v>
                </c:pt>
                <c:pt idx="851">
                  <c:v>1.8728199999999999</c:v>
                </c:pt>
                <c:pt idx="852">
                  <c:v>1.8723700000000001</c:v>
                </c:pt>
                <c:pt idx="853">
                  <c:v>1.8718999999999999</c:v>
                </c:pt>
                <c:pt idx="854">
                  <c:v>1.8714500000000001</c:v>
                </c:pt>
                <c:pt idx="855">
                  <c:v>1.87103</c:v>
                </c:pt>
                <c:pt idx="856">
                  <c:v>1.8706199999999999</c:v>
                </c:pt>
                <c:pt idx="857">
                  <c:v>1.8702399999999999</c:v>
                </c:pt>
                <c:pt idx="858">
                  <c:v>1.8698900000000001</c:v>
                </c:pt>
                <c:pt idx="859">
                  <c:v>1.86957</c:v>
                </c:pt>
                <c:pt idx="860">
                  <c:v>1.8692599999999999</c:v>
                </c:pt>
                <c:pt idx="861">
                  <c:v>1.8689800000000001</c:v>
                </c:pt>
                <c:pt idx="862">
                  <c:v>1.8687199999999999</c:v>
                </c:pt>
                <c:pt idx="863">
                  <c:v>1.86849</c:v>
                </c:pt>
                <c:pt idx="864">
                  <c:v>1.8682700000000001</c:v>
                </c:pt>
                <c:pt idx="865">
                  <c:v>1.86808</c:v>
                </c:pt>
                <c:pt idx="866">
                  <c:v>1.86791</c:v>
                </c:pt>
                <c:pt idx="867">
                  <c:v>1.8677600000000001</c:v>
                </c:pt>
                <c:pt idx="868">
                  <c:v>1.8676299999999999</c:v>
                </c:pt>
                <c:pt idx="869">
                  <c:v>1.8675200000000001</c:v>
                </c:pt>
                <c:pt idx="870">
                  <c:v>1.86744</c:v>
                </c:pt>
                <c:pt idx="871">
                  <c:v>1.86737</c:v>
                </c:pt>
                <c:pt idx="872">
                  <c:v>1.8673200000000001</c:v>
                </c:pt>
                <c:pt idx="873">
                  <c:v>1.8672899999999999</c:v>
                </c:pt>
                <c:pt idx="874">
                  <c:v>1.8672800000000001</c:v>
                </c:pt>
                <c:pt idx="875">
                  <c:v>1.8672899999999999</c:v>
                </c:pt>
                <c:pt idx="876">
                  <c:v>1.86731</c:v>
                </c:pt>
                <c:pt idx="877">
                  <c:v>1.8673599999999999</c:v>
                </c:pt>
                <c:pt idx="878">
                  <c:v>1.8674200000000001</c:v>
                </c:pt>
                <c:pt idx="879">
                  <c:v>1.86751</c:v>
                </c:pt>
                <c:pt idx="880">
                  <c:v>1.8675900000000001</c:v>
                </c:pt>
                <c:pt idx="881">
                  <c:v>1.86771</c:v>
                </c:pt>
                <c:pt idx="882">
                  <c:v>1.8678399999999999</c:v>
                </c:pt>
                <c:pt idx="883">
                  <c:v>1.8679699999999999</c:v>
                </c:pt>
                <c:pt idx="884">
                  <c:v>1.86812</c:v>
                </c:pt>
                <c:pt idx="885">
                  <c:v>1.86829</c:v>
                </c:pt>
                <c:pt idx="886">
                  <c:v>1.86846</c:v>
                </c:pt>
                <c:pt idx="887">
                  <c:v>1.8686400000000001</c:v>
                </c:pt>
                <c:pt idx="888">
                  <c:v>1.8688400000000001</c:v>
                </c:pt>
                <c:pt idx="889">
                  <c:v>1.86904</c:v>
                </c:pt>
                <c:pt idx="890">
                  <c:v>1.8692500000000001</c:v>
                </c:pt>
                <c:pt idx="891">
                  <c:v>1.86947</c:v>
                </c:pt>
                <c:pt idx="892">
                  <c:v>1.8696900000000001</c:v>
                </c:pt>
                <c:pt idx="893">
                  <c:v>1.8699300000000001</c:v>
                </c:pt>
                <c:pt idx="894">
                  <c:v>1.87016</c:v>
                </c:pt>
                <c:pt idx="895">
                  <c:v>1.8704099999999999</c:v>
                </c:pt>
                <c:pt idx="896">
                  <c:v>1.8706700000000001</c:v>
                </c:pt>
                <c:pt idx="897">
                  <c:v>1.8709199999999999</c:v>
                </c:pt>
                <c:pt idx="898">
                  <c:v>1.8711800000000001</c:v>
                </c:pt>
                <c:pt idx="899">
                  <c:v>1.87144</c:v>
                </c:pt>
                <c:pt idx="900">
                  <c:v>1.8716999999999999</c:v>
                </c:pt>
                <c:pt idx="901">
                  <c:v>1.8719600000000001</c:v>
                </c:pt>
                <c:pt idx="902">
                  <c:v>1.8722099999999999</c:v>
                </c:pt>
                <c:pt idx="903">
                  <c:v>1.8724700000000001</c:v>
                </c:pt>
                <c:pt idx="904">
                  <c:v>1.87273</c:v>
                </c:pt>
                <c:pt idx="905">
                  <c:v>1.8729800000000001</c:v>
                </c:pt>
                <c:pt idx="906">
                  <c:v>1.87323</c:v>
                </c:pt>
                <c:pt idx="907">
                  <c:v>1.87348</c:v>
                </c:pt>
                <c:pt idx="908">
                  <c:v>1.8737200000000001</c:v>
                </c:pt>
                <c:pt idx="909">
                  <c:v>1.87395</c:v>
                </c:pt>
                <c:pt idx="910">
                  <c:v>1.87418</c:v>
                </c:pt>
                <c:pt idx="911">
                  <c:v>1.8744099999999999</c:v>
                </c:pt>
                <c:pt idx="912">
                  <c:v>1.8746100000000001</c:v>
                </c:pt>
                <c:pt idx="913">
                  <c:v>1.8748100000000001</c:v>
                </c:pt>
                <c:pt idx="914">
                  <c:v>1.875</c:v>
                </c:pt>
                <c:pt idx="915">
                  <c:v>1.8751800000000001</c:v>
                </c:pt>
                <c:pt idx="916">
                  <c:v>1.8753599999999999</c:v>
                </c:pt>
                <c:pt idx="917">
                  <c:v>1.87551</c:v>
                </c:pt>
                <c:pt idx="918">
                  <c:v>1.8756600000000001</c:v>
                </c:pt>
                <c:pt idx="919">
                  <c:v>1.8757999999999999</c:v>
                </c:pt>
                <c:pt idx="920">
                  <c:v>1.8759300000000001</c:v>
                </c:pt>
                <c:pt idx="921">
                  <c:v>1.8760399999999999</c:v>
                </c:pt>
                <c:pt idx="922">
                  <c:v>1.8761300000000001</c:v>
                </c:pt>
                <c:pt idx="923">
                  <c:v>1.8762099999999999</c:v>
                </c:pt>
                <c:pt idx="924">
                  <c:v>1.8762799999999999</c:v>
                </c:pt>
                <c:pt idx="925">
                  <c:v>1.8763300000000001</c:v>
                </c:pt>
                <c:pt idx="926">
                  <c:v>1.87636</c:v>
                </c:pt>
                <c:pt idx="927">
                  <c:v>1.8763700000000001</c:v>
                </c:pt>
                <c:pt idx="928">
                  <c:v>1.87636</c:v>
                </c:pt>
                <c:pt idx="929">
                  <c:v>1.8763399999999999</c:v>
                </c:pt>
                <c:pt idx="930">
                  <c:v>1.8763000000000001</c:v>
                </c:pt>
                <c:pt idx="931">
                  <c:v>1.8762300000000001</c:v>
                </c:pt>
                <c:pt idx="932">
                  <c:v>1.87615</c:v>
                </c:pt>
                <c:pt idx="933">
                  <c:v>1.87605</c:v>
                </c:pt>
                <c:pt idx="934">
                  <c:v>1.8759300000000001</c:v>
                </c:pt>
                <c:pt idx="935">
                  <c:v>1.87578</c:v>
                </c:pt>
                <c:pt idx="936">
                  <c:v>1.8756200000000001</c:v>
                </c:pt>
                <c:pt idx="937">
                  <c:v>1.87544</c:v>
                </c:pt>
                <c:pt idx="938">
                  <c:v>1.87523</c:v>
                </c:pt>
                <c:pt idx="939">
                  <c:v>1.875</c:v>
                </c:pt>
                <c:pt idx="940">
                  <c:v>1.8747499999999999</c:v>
                </c:pt>
                <c:pt idx="941">
                  <c:v>1.8744700000000001</c:v>
                </c:pt>
                <c:pt idx="942">
                  <c:v>1.8741699999999999</c:v>
                </c:pt>
                <c:pt idx="943">
                  <c:v>1.87385</c:v>
                </c:pt>
                <c:pt idx="944">
                  <c:v>1.8734999999999999</c:v>
                </c:pt>
                <c:pt idx="945">
                  <c:v>1.87314</c:v>
                </c:pt>
                <c:pt idx="946">
                  <c:v>1.8727499999999999</c:v>
                </c:pt>
                <c:pt idx="947">
                  <c:v>1.87233</c:v>
                </c:pt>
                <c:pt idx="948">
                  <c:v>1.8718999999999999</c:v>
                </c:pt>
                <c:pt idx="949">
                  <c:v>1.87144</c:v>
                </c:pt>
                <c:pt idx="950">
                  <c:v>1.8709899999999999</c:v>
                </c:pt>
                <c:pt idx="951">
                  <c:v>1.87056</c:v>
                </c:pt>
                <c:pt idx="952">
                  <c:v>1.87015</c:v>
                </c:pt>
                <c:pt idx="953">
                  <c:v>1.86978</c:v>
                </c:pt>
                <c:pt idx="954">
                  <c:v>1.86941</c:v>
                </c:pt>
                <c:pt idx="955">
                  <c:v>1.8690800000000001</c:v>
                </c:pt>
                <c:pt idx="956">
                  <c:v>1.8687800000000001</c:v>
                </c:pt>
                <c:pt idx="957">
                  <c:v>1.86849</c:v>
                </c:pt>
                <c:pt idx="958">
                  <c:v>1.8682300000000001</c:v>
                </c:pt>
                <c:pt idx="959">
                  <c:v>1.86799</c:v>
                </c:pt>
                <c:pt idx="960">
                  <c:v>1.86778</c:v>
                </c:pt>
                <c:pt idx="961">
                  <c:v>1.8675900000000001</c:v>
                </c:pt>
                <c:pt idx="962">
                  <c:v>1.8674200000000001</c:v>
                </c:pt>
                <c:pt idx="963">
                  <c:v>1.8672800000000001</c:v>
                </c:pt>
                <c:pt idx="964">
                  <c:v>1.8671599999999999</c:v>
                </c:pt>
                <c:pt idx="965">
                  <c:v>1.8670500000000001</c:v>
                </c:pt>
                <c:pt idx="966">
                  <c:v>1.86697</c:v>
                </c:pt>
                <c:pt idx="967">
                  <c:v>1.8669199999999999</c:v>
                </c:pt>
                <c:pt idx="968">
                  <c:v>1.8668800000000001</c:v>
                </c:pt>
                <c:pt idx="969">
                  <c:v>1.86686</c:v>
                </c:pt>
                <c:pt idx="970">
                  <c:v>1.86686</c:v>
                </c:pt>
                <c:pt idx="971">
                  <c:v>1.8668800000000001</c:v>
                </c:pt>
                <c:pt idx="972">
                  <c:v>1.86693</c:v>
                </c:pt>
                <c:pt idx="973">
                  <c:v>1.8669800000000001</c:v>
                </c:pt>
                <c:pt idx="974">
                  <c:v>1.8670599999999999</c:v>
                </c:pt>
                <c:pt idx="975">
                  <c:v>1.8671599999999999</c:v>
                </c:pt>
                <c:pt idx="976">
                  <c:v>1.8672599999999999</c:v>
                </c:pt>
                <c:pt idx="977">
                  <c:v>1.86738</c:v>
                </c:pt>
                <c:pt idx="978">
                  <c:v>1.8675200000000001</c:v>
                </c:pt>
                <c:pt idx="979">
                  <c:v>1.8676699999999999</c:v>
                </c:pt>
                <c:pt idx="980">
                  <c:v>1.8678399999999999</c:v>
                </c:pt>
                <c:pt idx="981">
                  <c:v>1.86802</c:v>
                </c:pt>
                <c:pt idx="982">
                  <c:v>1.86822</c:v>
                </c:pt>
                <c:pt idx="983">
                  <c:v>1.86842</c:v>
                </c:pt>
                <c:pt idx="984">
                  <c:v>1.86863</c:v>
                </c:pt>
                <c:pt idx="985">
                  <c:v>1.86886</c:v>
                </c:pt>
                <c:pt idx="986">
                  <c:v>1.8690899999999999</c:v>
                </c:pt>
                <c:pt idx="987">
                  <c:v>1.8693299999999999</c:v>
                </c:pt>
                <c:pt idx="988">
                  <c:v>1.86957</c:v>
                </c:pt>
                <c:pt idx="989">
                  <c:v>1.86982</c:v>
                </c:pt>
                <c:pt idx="990">
                  <c:v>1.87008</c:v>
                </c:pt>
                <c:pt idx="991">
                  <c:v>1.87035</c:v>
                </c:pt>
                <c:pt idx="992">
                  <c:v>1.8706199999999999</c:v>
                </c:pt>
                <c:pt idx="993">
                  <c:v>1.8708899999999999</c:v>
                </c:pt>
                <c:pt idx="994">
                  <c:v>1.87117</c:v>
                </c:pt>
                <c:pt idx="995">
                  <c:v>1.8714500000000001</c:v>
                </c:pt>
                <c:pt idx="996">
                  <c:v>1.8717200000000001</c:v>
                </c:pt>
                <c:pt idx="997">
                  <c:v>1.8720000000000001</c:v>
                </c:pt>
                <c:pt idx="998">
                  <c:v>1.8722799999999999</c:v>
                </c:pt>
                <c:pt idx="999">
                  <c:v>1.87256</c:v>
                </c:pt>
                <c:pt idx="1000">
                  <c:v>1.8728400000000001</c:v>
                </c:pt>
                <c:pt idx="1001">
                  <c:v>1.8731100000000001</c:v>
                </c:pt>
                <c:pt idx="1002">
                  <c:v>1.87338</c:v>
                </c:pt>
                <c:pt idx="1003">
                  <c:v>1.87364</c:v>
                </c:pt>
                <c:pt idx="1004">
                  <c:v>1.8738999999999999</c:v>
                </c:pt>
                <c:pt idx="1005">
                  <c:v>1.87415</c:v>
                </c:pt>
                <c:pt idx="1006">
                  <c:v>1.87439</c:v>
                </c:pt>
                <c:pt idx="1007">
                  <c:v>1.87463</c:v>
                </c:pt>
                <c:pt idx="1008">
                  <c:v>1.87486</c:v>
                </c:pt>
                <c:pt idx="1009">
                  <c:v>1.8750800000000001</c:v>
                </c:pt>
                <c:pt idx="1010">
                  <c:v>1.8752899999999999</c:v>
                </c:pt>
                <c:pt idx="1011">
                  <c:v>1.87548</c:v>
                </c:pt>
                <c:pt idx="1012">
                  <c:v>1.8756699999999999</c:v>
                </c:pt>
                <c:pt idx="1013">
                  <c:v>1.87584</c:v>
                </c:pt>
                <c:pt idx="1014">
                  <c:v>1.8759999999999999</c:v>
                </c:pt>
                <c:pt idx="1015">
                  <c:v>1.87615</c:v>
                </c:pt>
                <c:pt idx="1016">
                  <c:v>1.8762799999999999</c:v>
                </c:pt>
                <c:pt idx="1017">
                  <c:v>1.8764000000000001</c:v>
                </c:pt>
                <c:pt idx="1018">
                  <c:v>1.8765000000000001</c:v>
                </c:pt>
                <c:pt idx="1019">
                  <c:v>1.8766</c:v>
                </c:pt>
                <c:pt idx="1020">
                  <c:v>1.8766700000000001</c:v>
                </c:pt>
                <c:pt idx="1021">
                  <c:v>1.8767199999999999</c:v>
                </c:pt>
                <c:pt idx="1022">
                  <c:v>1.8767499999999999</c:v>
                </c:pt>
                <c:pt idx="1023">
                  <c:v>1.87676</c:v>
                </c:pt>
                <c:pt idx="1024">
                  <c:v>1.8767499999999999</c:v>
                </c:pt>
                <c:pt idx="1025">
                  <c:v>1.87673</c:v>
                </c:pt>
                <c:pt idx="1026">
                  <c:v>1.87669</c:v>
                </c:pt>
                <c:pt idx="1027">
                  <c:v>1.87662</c:v>
                </c:pt>
                <c:pt idx="1028">
                  <c:v>1.8765400000000001</c:v>
                </c:pt>
                <c:pt idx="1029">
                  <c:v>1.87643</c:v>
                </c:pt>
                <c:pt idx="1030">
                  <c:v>1.8763000000000001</c:v>
                </c:pt>
                <c:pt idx="1031">
                  <c:v>1.87615</c:v>
                </c:pt>
                <c:pt idx="1032">
                  <c:v>1.87598</c:v>
                </c:pt>
                <c:pt idx="1033">
                  <c:v>1.87578</c:v>
                </c:pt>
                <c:pt idx="1034">
                  <c:v>1.8755500000000001</c:v>
                </c:pt>
                <c:pt idx="1035">
                  <c:v>1.8753</c:v>
                </c:pt>
                <c:pt idx="1036">
                  <c:v>1.87503</c:v>
                </c:pt>
                <c:pt idx="1037">
                  <c:v>1.87473</c:v>
                </c:pt>
                <c:pt idx="1038">
                  <c:v>1.8744099999999999</c:v>
                </c:pt>
                <c:pt idx="1039">
                  <c:v>1.8740699999999999</c:v>
                </c:pt>
                <c:pt idx="1040">
                  <c:v>1.87371</c:v>
                </c:pt>
                <c:pt idx="1041">
                  <c:v>1.8733200000000001</c:v>
                </c:pt>
                <c:pt idx="1042">
                  <c:v>1.8729100000000001</c:v>
                </c:pt>
                <c:pt idx="1043">
                  <c:v>1.8724700000000001</c:v>
                </c:pt>
                <c:pt idx="1044">
                  <c:v>1.87201</c:v>
                </c:pt>
                <c:pt idx="1045">
                  <c:v>1.87157</c:v>
                </c:pt>
                <c:pt idx="1046">
                  <c:v>1.87114</c:v>
                </c:pt>
                <c:pt idx="1047">
                  <c:v>1.8707400000000001</c:v>
                </c:pt>
                <c:pt idx="1048">
                  <c:v>1.8703700000000001</c:v>
                </c:pt>
                <c:pt idx="1049">
                  <c:v>1.87001</c:v>
                </c:pt>
                <c:pt idx="1050">
                  <c:v>1.86968</c:v>
                </c:pt>
                <c:pt idx="1051">
                  <c:v>1.86938</c:v>
                </c:pt>
                <c:pt idx="1052">
                  <c:v>1.8690899999999999</c:v>
                </c:pt>
                <c:pt idx="1053">
                  <c:v>1.8688400000000001</c:v>
                </c:pt>
                <c:pt idx="1054">
                  <c:v>1.86859</c:v>
                </c:pt>
                <c:pt idx="1055">
                  <c:v>1.8683799999999999</c:v>
                </c:pt>
                <c:pt idx="1056">
                  <c:v>1.86818</c:v>
                </c:pt>
                <c:pt idx="1057">
                  <c:v>1.8680099999999999</c:v>
                </c:pt>
                <c:pt idx="1058">
                  <c:v>1.86785</c:v>
                </c:pt>
                <c:pt idx="1059">
                  <c:v>1.86772</c:v>
                </c:pt>
                <c:pt idx="1060">
                  <c:v>1.8676200000000001</c:v>
                </c:pt>
                <c:pt idx="1061">
                  <c:v>1.8675299999999999</c:v>
                </c:pt>
                <c:pt idx="1062">
                  <c:v>1.86747</c:v>
                </c:pt>
                <c:pt idx="1063">
                  <c:v>1.8674200000000001</c:v>
                </c:pt>
                <c:pt idx="1064">
                  <c:v>1.8673999999999999</c:v>
                </c:pt>
                <c:pt idx="1065">
                  <c:v>1.8673999999999999</c:v>
                </c:pt>
                <c:pt idx="1066">
                  <c:v>1.86741</c:v>
                </c:pt>
                <c:pt idx="1067">
                  <c:v>1.8674500000000001</c:v>
                </c:pt>
                <c:pt idx="1068">
                  <c:v>1.8674999999999999</c:v>
                </c:pt>
                <c:pt idx="1069">
                  <c:v>1.8675600000000001</c:v>
                </c:pt>
                <c:pt idx="1070">
                  <c:v>1.86765</c:v>
                </c:pt>
                <c:pt idx="1071">
                  <c:v>1.8677299999999999</c:v>
                </c:pt>
                <c:pt idx="1072">
                  <c:v>1.8678399999999999</c:v>
                </c:pt>
                <c:pt idx="1073">
                  <c:v>1.8679699999999999</c:v>
                </c:pt>
                <c:pt idx="1074">
                  <c:v>1.8681099999999999</c:v>
                </c:pt>
                <c:pt idx="1075">
                  <c:v>1.86826</c:v>
                </c:pt>
                <c:pt idx="1076">
                  <c:v>1.86843</c:v>
                </c:pt>
                <c:pt idx="1077">
                  <c:v>1.8686100000000001</c:v>
                </c:pt>
                <c:pt idx="1078">
                  <c:v>1.86879</c:v>
                </c:pt>
                <c:pt idx="1079">
                  <c:v>1.8689899999999999</c:v>
                </c:pt>
                <c:pt idx="1080">
                  <c:v>1.8692</c:v>
                </c:pt>
                <c:pt idx="1081">
                  <c:v>1.8694200000000001</c:v>
                </c:pt>
                <c:pt idx="1082">
                  <c:v>1.86965</c:v>
                </c:pt>
                <c:pt idx="1083">
                  <c:v>1.86988</c:v>
                </c:pt>
                <c:pt idx="1084">
                  <c:v>1.8701099999999999</c:v>
                </c:pt>
                <c:pt idx="1085">
                  <c:v>1.87036</c:v>
                </c:pt>
                <c:pt idx="1086">
                  <c:v>1.8706</c:v>
                </c:pt>
                <c:pt idx="1087">
                  <c:v>1.87086</c:v>
                </c:pt>
                <c:pt idx="1088">
                  <c:v>1.8711199999999999</c:v>
                </c:pt>
                <c:pt idx="1089">
                  <c:v>1.87137</c:v>
                </c:pt>
                <c:pt idx="1090">
                  <c:v>1.87164</c:v>
                </c:pt>
                <c:pt idx="1091">
                  <c:v>1.87191</c:v>
                </c:pt>
                <c:pt idx="1092">
                  <c:v>1.8721699999999999</c:v>
                </c:pt>
                <c:pt idx="1093">
                  <c:v>1.87243</c:v>
                </c:pt>
                <c:pt idx="1094">
                  <c:v>1.87269</c:v>
                </c:pt>
                <c:pt idx="1095">
                  <c:v>1.87296</c:v>
                </c:pt>
                <c:pt idx="1096">
                  <c:v>1.87321</c:v>
                </c:pt>
                <c:pt idx="1097">
                  <c:v>1.87347</c:v>
                </c:pt>
                <c:pt idx="1098">
                  <c:v>1.8737200000000001</c:v>
                </c:pt>
                <c:pt idx="1099">
                  <c:v>1.8739600000000001</c:v>
                </c:pt>
                <c:pt idx="1100">
                  <c:v>1.87419</c:v>
                </c:pt>
                <c:pt idx="1101">
                  <c:v>1.8744099999999999</c:v>
                </c:pt>
                <c:pt idx="1102">
                  <c:v>1.8746400000000001</c:v>
                </c:pt>
                <c:pt idx="1103">
                  <c:v>1.87486</c:v>
                </c:pt>
                <c:pt idx="1104">
                  <c:v>1.87507</c:v>
                </c:pt>
                <c:pt idx="1105">
                  <c:v>1.8752599999999999</c:v>
                </c:pt>
                <c:pt idx="1106">
                  <c:v>1.87544</c:v>
                </c:pt>
                <c:pt idx="1107">
                  <c:v>1.8756299999999999</c:v>
                </c:pt>
                <c:pt idx="1108">
                  <c:v>1.8757900000000001</c:v>
                </c:pt>
                <c:pt idx="1109">
                  <c:v>1.87595</c:v>
                </c:pt>
                <c:pt idx="1110">
                  <c:v>1.8761000000000001</c:v>
                </c:pt>
                <c:pt idx="1111">
                  <c:v>1.87622</c:v>
                </c:pt>
                <c:pt idx="1112">
                  <c:v>1.8763399999999999</c:v>
                </c:pt>
                <c:pt idx="1113">
                  <c:v>1.8764400000000001</c:v>
                </c:pt>
                <c:pt idx="1114">
                  <c:v>1.8765400000000001</c:v>
                </c:pt>
                <c:pt idx="1115">
                  <c:v>1.8766099999999999</c:v>
                </c:pt>
                <c:pt idx="1116">
                  <c:v>1.87666</c:v>
                </c:pt>
                <c:pt idx="1117">
                  <c:v>1.8767</c:v>
                </c:pt>
                <c:pt idx="1118">
                  <c:v>1.8767199999999999</c:v>
                </c:pt>
                <c:pt idx="1119">
                  <c:v>1.8767199999999999</c:v>
                </c:pt>
                <c:pt idx="1120">
                  <c:v>1.8767</c:v>
                </c:pt>
                <c:pt idx="1121">
                  <c:v>1.87666</c:v>
                </c:pt>
                <c:pt idx="1122">
                  <c:v>1.8766</c:v>
                </c:pt>
                <c:pt idx="1123">
                  <c:v>1.87653</c:v>
                </c:pt>
                <c:pt idx="1124">
                  <c:v>1.87643</c:v>
                </c:pt>
                <c:pt idx="1125">
                  <c:v>1.8763099999999999</c:v>
                </c:pt>
                <c:pt idx="1126">
                  <c:v>1.8761699999999999</c:v>
                </c:pt>
                <c:pt idx="1127">
                  <c:v>1.87602</c:v>
                </c:pt>
                <c:pt idx="1128">
                  <c:v>1.87584</c:v>
                </c:pt>
                <c:pt idx="1129">
                  <c:v>1.87564</c:v>
                </c:pt>
                <c:pt idx="1130">
                  <c:v>1.8754200000000001</c:v>
                </c:pt>
                <c:pt idx="1131">
                  <c:v>1.87517</c:v>
                </c:pt>
                <c:pt idx="1132">
                  <c:v>1.8749</c:v>
                </c:pt>
                <c:pt idx="1133">
                  <c:v>1.8746</c:v>
                </c:pt>
                <c:pt idx="1134">
                  <c:v>1.8742799999999999</c:v>
                </c:pt>
                <c:pt idx="1135">
                  <c:v>1.8739300000000001</c:v>
                </c:pt>
                <c:pt idx="1136">
                  <c:v>1.87357</c:v>
                </c:pt>
                <c:pt idx="1137">
                  <c:v>1.8731800000000001</c:v>
                </c:pt>
                <c:pt idx="1138">
                  <c:v>1.87277</c:v>
                </c:pt>
                <c:pt idx="1139">
                  <c:v>1.87233</c:v>
                </c:pt>
                <c:pt idx="1140">
                  <c:v>1.8718699999999999</c:v>
                </c:pt>
                <c:pt idx="1141">
                  <c:v>1.8714200000000001</c:v>
                </c:pt>
                <c:pt idx="1142">
                  <c:v>1.8709800000000001</c:v>
                </c:pt>
                <c:pt idx="1143">
                  <c:v>1.8705700000000001</c:v>
                </c:pt>
                <c:pt idx="1144">
                  <c:v>1.87019</c:v>
                </c:pt>
                <c:pt idx="1145">
                  <c:v>1.8698300000000001</c:v>
                </c:pt>
                <c:pt idx="1146">
                  <c:v>1.8694999999999999</c:v>
                </c:pt>
                <c:pt idx="1147">
                  <c:v>1.8691800000000001</c:v>
                </c:pt>
                <c:pt idx="1148">
                  <c:v>1.8689</c:v>
                </c:pt>
                <c:pt idx="1149">
                  <c:v>1.8686400000000001</c:v>
                </c:pt>
                <c:pt idx="1150">
                  <c:v>1.86839</c:v>
                </c:pt>
                <c:pt idx="1151">
                  <c:v>1.86818</c:v>
                </c:pt>
                <c:pt idx="1152">
                  <c:v>1.86798</c:v>
                </c:pt>
                <c:pt idx="1153">
                  <c:v>1.86781</c:v>
                </c:pt>
                <c:pt idx="1154">
                  <c:v>1.8676699999999999</c:v>
                </c:pt>
                <c:pt idx="1155">
                  <c:v>1.86754</c:v>
                </c:pt>
                <c:pt idx="1156">
                  <c:v>1.86744</c:v>
                </c:pt>
                <c:pt idx="1157">
                  <c:v>1.8673599999999999</c:v>
                </c:pt>
                <c:pt idx="1158">
                  <c:v>1.8673</c:v>
                </c:pt>
                <c:pt idx="1159">
                  <c:v>1.8672500000000001</c:v>
                </c:pt>
                <c:pt idx="1160">
                  <c:v>1.8672299999999999</c:v>
                </c:pt>
                <c:pt idx="1161">
                  <c:v>1.8672299999999999</c:v>
                </c:pt>
                <c:pt idx="1162">
                  <c:v>1.86724</c:v>
                </c:pt>
                <c:pt idx="1163">
                  <c:v>1.8672800000000001</c:v>
                </c:pt>
                <c:pt idx="1164">
                  <c:v>1.86734</c:v>
                </c:pt>
                <c:pt idx="1165">
                  <c:v>1.8673999999999999</c:v>
                </c:pt>
                <c:pt idx="1166">
                  <c:v>1.8674999999999999</c:v>
                </c:pt>
                <c:pt idx="1167">
                  <c:v>1.8675999999999999</c:v>
                </c:pt>
                <c:pt idx="1168">
                  <c:v>1.8677299999999999</c:v>
                </c:pt>
                <c:pt idx="1169">
                  <c:v>1.8678699999999999</c:v>
                </c:pt>
                <c:pt idx="1170">
                  <c:v>1.86802</c:v>
                </c:pt>
                <c:pt idx="1171">
                  <c:v>1.86819</c:v>
                </c:pt>
                <c:pt idx="1172">
                  <c:v>1.86836</c:v>
                </c:pt>
                <c:pt idx="1173">
                  <c:v>1.8685499999999999</c:v>
                </c:pt>
                <c:pt idx="1174">
                  <c:v>1.8687400000000001</c:v>
                </c:pt>
                <c:pt idx="1175">
                  <c:v>1.86896</c:v>
                </c:pt>
                <c:pt idx="1176">
                  <c:v>1.86917</c:v>
                </c:pt>
                <c:pt idx="1177">
                  <c:v>1.8694</c:v>
                </c:pt>
                <c:pt idx="1178">
                  <c:v>1.86964</c:v>
                </c:pt>
                <c:pt idx="1179">
                  <c:v>1.86988</c:v>
                </c:pt>
                <c:pt idx="1180">
                  <c:v>1.8701300000000001</c:v>
                </c:pt>
                <c:pt idx="1181">
                  <c:v>1.8704000000000001</c:v>
                </c:pt>
                <c:pt idx="1182">
                  <c:v>1.87066</c:v>
                </c:pt>
                <c:pt idx="1183">
                  <c:v>1.8709199999999999</c:v>
                </c:pt>
                <c:pt idx="1184">
                  <c:v>1.8711800000000001</c:v>
                </c:pt>
                <c:pt idx="1185">
                  <c:v>1.8714500000000001</c:v>
                </c:pt>
                <c:pt idx="1186">
                  <c:v>1.8717200000000001</c:v>
                </c:pt>
                <c:pt idx="1187">
                  <c:v>1.87199</c:v>
                </c:pt>
                <c:pt idx="1188">
                  <c:v>1.87225</c:v>
                </c:pt>
                <c:pt idx="1189">
                  <c:v>1.87252</c:v>
                </c:pt>
                <c:pt idx="1190">
                  <c:v>1.87279</c:v>
                </c:pt>
                <c:pt idx="1191">
                  <c:v>1.8730599999999999</c:v>
                </c:pt>
                <c:pt idx="1192">
                  <c:v>1.87331</c:v>
                </c:pt>
                <c:pt idx="1193">
                  <c:v>1.87357</c:v>
                </c:pt>
                <c:pt idx="1194">
                  <c:v>1.87382</c:v>
                </c:pt>
                <c:pt idx="1195">
                  <c:v>1.8740699999999999</c:v>
                </c:pt>
                <c:pt idx="1196">
                  <c:v>1.8743099999999999</c:v>
                </c:pt>
                <c:pt idx="1197">
                  <c:v>1.8745400000000001</c:v>
                </c:pt>
                <c:pt idx="1198">
                  <c:v>1.87477</c:v>
                </c:pt>
                <c:pt idx="1199">
                  <c:v>1.8749800000000001</c:v>
                </c:pt>
                <c:pt idx="1200">
                  <c:v>1.8751899999999999</c:v>
                </c:pt>
                <c:pt idx="1201">
                  <c:v>1.8753899999999999</c:v>
                </c:pt>
                <c:pt idx="1202">
                  <c:v>1.87557</c:v>
                </c:pt>
                <c:pt idx="1203">
                  <c:v>1.87575</c:v>
                </c:pt>
                <c:pt idx="1204">
                  <c:v>1.87591</c:v>
                </c:pt>
                <c:pt idx="1205">
                  <c:v>1.8760699999999999</c:v>
                </c:pt>
                <c:pt idx="1206">
                  <c:v>1.8762000000000001</c:v>
                </c:pt>
                <c:pt idx="1207">
                  <c:v>1.87632</c:v>
                </c:pt>
                <c:pt idx="1208">
                  <c:v>1.87643</c:v>
                </c:pt>
                <c:pt idx="1209">
                  <c:v>1.8765000000000001</c:v>
                </c:pt>
                <c:pt idx="1210">
                  <c:v>1.8765799999999999</c:v>
                </c:pt>
                <c:pt idx="1211">
                  <c:v>1.87663</c:v>
                </c:pt>
                <c:pt idx="1212">
                  <c:v>1.8766700000000001</c:v>
                </c:pt>
                <c:pt idx="1213">
                  <c:v>1.8766799999999999</c:v>
                </c:pt>
                <c:pt idx="1214">
                  <c:v>1.87669</c:v>
                </c:pt>
                <c:pt idx="1215">
                  <c:v>1.8766700000000001</c:v>
                </c:pt>
                <c:pt idx="1216">
                  <c:v>1.87663</c:v>
                </c:pt>
                <c:pt idx="1217">
                  <c:v>1.8765799999999999</c:v>
                </c:pt>
                <c:pt idx="1218">
                  <c:v>1.87649</c:v>
                </c:pt>
                <c:pt idx="1219">
                  <c:v>1.87639</c:v>
                </c:pt>
                <c:pt idx="1220">
                  <c:v>1.8762799999999999</c:v>
                </c:pt>
                <c:pt idx="1221">
                  <c:v>1.8761300000000001</c:v>
                </c:pt>
                <c:pt idx="1222">
                  <c:v>1.8759600000000001</c:v>
                </c:pt>
                <c:pt idx="1223">
                  <c:v>1.8757699999999999</c:v>
                </c:pt>
                <c:pt idx="1224">
                  <c:v>1.8755500000000001</c:v>
                </c:pt>
                <c:pt idx="1225">
                  <c:v>1.87531</c:v>
                </c:pt>
                <c:pt idx="1226">
                  <c:v>1.8750500000000001</c:v>
                </c:pt>
                <c:pt idx="1227">
                  <c:v>1.87476</c:v>
                </c:pt>
                <c:pt idx="1228">
                  <c:v>1.8744499999999999</c:v>
                </c:pt>
                <c:pt idx="1229">
                  <c:v>1.87412</c:v>
                </c:pt>
                <c:pt idx="1230">
                  <c:v>1.8737600000000001</c:v>
                </c:pt>
                <c:pt idx="1231">
                  <c:v>1.8733900000000001</c:v>
                </c:pt>
                <c:pt idx="1232">
                  <c:v>1.8729800000000001</c:v>
                </c:pt>
                <c:pt idx="1233">
                  <c:v>1.8725499999999999</c:v>
                </c:pt>
                <c:pt idx="1234">
                  <c:v>1.8721000000000001</c:v>
                </c:pt>
                <c:pt idx="1235">
                  <c:v>1.8716299999999999</c:v>
                </c:pt>
                <c:pt idx="1236">
                  <c:v>1.8712</c:v>
                </c:pt>
                <c:pt idx="1237">
                  <c:v>1.87079</c:v>
                </c:pt>
                <c:pt idx="1238">
                  <c:v>1.8704000000000001</c:v>
                </c:pt>
                <c:pt idx="1239">
                  <c:v>1.8700300000000001</c:v>
                </c:pt>
                <c:pt idx="1240">
                  <c:v>1.8696999999999999</c:v>
                </c:pt>
                <c:pt idx="1241">
                  <c:v>1.86938</c:v>
                </c:pt>
                <c:pt idx="1242">
                  <c:v>1.8690800000000001</c:v>
                </c:pt>
                <c:pt idx="1243">
                  <c:v>1.8688199999999999</c:v>
                </c:pt>
                <c:pt idx="1244">
                  <c:v>1.8685700000000001</c:v>
                </c:pt>
                <c:pt idx="1245">
                  <c:v>1.86835</c:v>
                </c:pt>
                <c:pt idx="1246">
                  <c:v>1.8681399999999999</c:v>
                </c:pt>
                <c:pt idx="1247">
                  <c:v>1.8679600000000001</c:v>
                </c:pt>
                <c:pt idx="1248">
                  <c:v>1.8677999999999999</c:v>
                </c:pt>
                <c:pt idx="1249">
                  <c:v>1.8676699999999999</c:v>
                </c:pt>
                <c:pt idx="1250">
                  <c:v>1.8675600000000001</c:v>
                </c:pt>
                <c:pt idx="1251">
                  <c:v>1.86747</c:v>
                </c:pt>
                <c:pt idx="1252">
                  <c:v>1.8673900000000001</c:v>
                </c:pt>
                <c:pt idx="1253">
                  <c:v>1.86734</c:v>
                </c:pt>
                <c:pt idx="1254">
                  <c:v>1.86731</c:v>
                </c:pt>
                <c:pt idx="1255">
                  <c:v>1.8672899999999999</c:v>
                </c:pt>
                <c:pt idx="1256">
                  <c:v>1.8673</c:v>
                </c:pt>
                <c:pt idx="1257">
                  <c:v>1.8673200000000001</c:v>
                </c:pt>
                <c:pt idx="1258">
                  <c:v>1.8673599999999999</c:v>
                </c:pt>
                <c:pt idx="1259">
                  <c:v>1.8674200000000001</c:v>
                </c:pt>
                <c:pt idx="1260">
                  <c:v>1.8674900000000001</c:v>
                </c:pt>
                <c:pt idx="1261">
                  <c:v>1.8675600000000001</c:v>
                </c:pt>
                <c:pt idx="1262">
                  <c:v>1.8676600000000001</c:v>
                </c:pt>
                <c:pt idx="1263">
                  <c:v>1.8677900000000001</c:v>
                </c:pt>
                <c:pt idx="1264">
                  <c:v>1.86792</c:v>
                </c:pt>
                <c:pt idx="1265">
                  <c:v>1.8680600000000001</c:v>
                </c:pt>
                <c:pt idx="1266">
                  <c:v>1.86822</c:v>
                </c:pt>
                <c:pt idx="1267">
                  <c:v>1.86839</c:v>
                </c:pt>
                <c:pt idx="1268">
                  <c:v>1.8685700000000001</c:v>
                </c:pt>
                <c:pt idx="1269">
                  <c:v>1.86876</c:v>
                </c:pt>
                <c:pt idx="1270">
                  <c:v>1.86897</c:v>
                </c:pt>
                <c:pt idx="1271">
                  <c:v>1.8691800000000001</c:v>
                </c:pt>
                <c:pt idx="1272">
                  <c:v>1.8694</c:v>
                </c:pt>
                <c:pt idx="1273">
                  <c:v>1.8696200000000001</c:v>
                </c:pt>
                <c:pt idx="1274">
                  <c:v>1.8698600000000001</c:v>
                </c:pt>
                <c:pt idx="1275">
                  <c:v>1.8701000000000001</c:v>
                </c:pt>
                <c:pt idx="1276">
                  <c:v>1.8703399999999999</c:v>
                </c:pt>
                <c:pt idx="1277">
                  <c:v>1.87059</c:v>
                </c:pt>
                <c:pt idx="1278">
                  <c:v>1.8708400000000001</c:v>
                </c:pt>
                <c:pt idx="1279">
                  <c:v>1.8711</c:v>
                </c:pt>
                <c:pt idx="1280">
                  <c:v>1.8713500000000001</c:v>
                </c:pt>
                <c:pt idx="1281">
                  <c:v>1.87161</c:v>
                </c:pt>
                <c:pt idx="1282">
                  <c:v>1.8718699999999999</c:v>
                </c:pt>
                <c:pt idx="1283">
                  <c:v>1.8721300000000001</c:v>
                </c:pt>
                <c:pt idx="1284">
                  <c:v>1.87239</c:v>
                </c:pt>
                <c:pt idx="1285">
                  <c:v>1.8726400000000001</c:v>
                </c:pt>
                <c:pt idx="1286">
                  <c:v>1.8729</c:v>
                </c:pt>
                <c:pt idx="1287">
                  <c:v>1.8731599999999999</c:v>
                </c:pt>
                <c:pt idx="1288">
                  <c:v>1.87341</c:v>
                </c:pt>
                <c:pt idx="1289">
                  <c:v>1.8736600000000001</c:v>
                </c:pt>
                <c:pt idx="1290">
                  <c:v>1.87391</c:v>
                </c:pt>
                <c:pt idx="1291">
                  <c:v>1.87416</c:v>
                </c:pt>
                <c:pt idx="1292">
                  <c:v>1.87439</c:v>
                </c:pt>
                <c:pt idx="1293">
                  <c:v>1.8746100000000001</c:v>
                </c:pt>
                <c:pt idx="1294">
                  <c:v>1.8748199999999999</c:v>
                </c:pt>
                <c:pt idx="1295">
                  <c:v>1.8750199999999999</c:v>
                </c:pt>
                <c:pt idx="1296">
                  <c:v>1.87521</c:v>
                </c:pt>
                <c:pt idx="1297">
                  <c:v>1.8754</c:v>
                </c:pt>
                <c:pt idx="1298">
                  <c:v>1.87557</c:v>
                </c:pt>
                <c:pt idx="1299">
                  <c:v>1.8757299999999999</c:v>
                </c:pt>
                <c:pt idx="1300">
                  <c:v>1.8758699999999999</c:v>
                </c:pt>
                <c:pt idx="1301">
                  <c:v>1.8759999999999999</c:v>
                </c:pt>
                <c:pt idx="1302">
                  <c:v>1.87612</c:v>
                </c:pt>
                <c:pt idx="1303">
                  <c:v>1.8762300000000001</c:v>
                </c:pt>
                <c:pt idx="1304">
                  <c:v>1.8763300000000001</c:v>
                </c:pt>
                <c:pt idx="1305">
                  <c:v>1.8764000000000001</c:v>
                </c:pt>
                <c:pt idx="1306">
                  <c:v>1.87646</c:v>
                </c:pt>
                <c:pt idx="1307">
                  <c:v>1.8765099999999999</c:v>
                </c:pt>
                <c:pt idx="1308">
                  <c:v>1.8765400000000001</c:v>
                </c:pt>
                <c:pt idx="1309">
                  <c:v>1.8765499999999999</c:v>
                </c:pt>
                <c:pt idx="1310">
                  <c:v>1.8765499999999999</c:v>
                </c:pt>
                <c:pt idx="1311">
                  <c:v>1.87652</c:v>
                </c:pt>
                <c:pt idx="1312">
                  <c:v>1.8764799999999999</c:v>
                </c:pt>
                <c:pt idx="1313">
                  <c:v>1.8764099999999999</c:v>
                </c:pt>
                <c:pt idx="1314">
                  <c:v>1.87632</c:v>
                </c:pt>
                <c:pt idx="1315">
                  <c:v>1.8762099999999999</c:v>
                </c:pt>
                <c:pt idx="1316">
                  <c:v>1.87608</c:v>
                </c:pt>
                <c:pt idx="1317">
                  <c:v>1.8759300000000001</c:v>
                </c:pt>
                <c:pt idx="1318">
                  <c:v>1.8757600000000001</c:v>
                </c:pt>
                <c:pt idx="1319">
                  <c:v>1.87557</c:v>
                </c:pt>
                <c:pt idx="1320">
                  <c:v>1.8753500000000001</c:v>
                </c:pt>
                <c:pt idx="1321">
                  <c:v>1.8751199999999999</c:v>
                </c:pt>
                <c:pt idx="1322">
                  <c:v>1.87486</c:v>
                </c:pt>
                <c:pt idx="1323">
                  <c:v>1.8745700000000001</c:v>
                </c:pt>
                <c:pt idx="1324">
                  <c:v>1.8742700000000001</c:v>
                </c:pt>
                <c:pt idx="1325">
                  <c:v>1.8739399999999999</c:v>
                </c:pt>
                <c:pt idx="1326">
                  <c:v>1.87358</c:v>
                </c:pt>
                <c:pt idx="1327">
                  <c:v>1.87321</c:v>
                </c:pt>
                <c:pt idx="1328">
                  <c:v>1.8728100000000001</c:v>
                </c:pt>
                <c:pt idx="1329">
                  <c:v>1.8723799999999999</c:v>
                </c:pt>
                <c:pt idx="1330">
                  <c:v>1.87192</c:v>
                </c:pt>
                <c:pt idx="1331">
                  <c:v>1.8714500000000001</c:v>
                </c:pt>
                <c:pt idx="1332">
                  <c:v>1.871</c:v>
                </c:pt>
                <c:pt idx="1333">
                  <c:v>1.8705700000000001</c:v>
                </c:pt>
                <c:pt idx="1334">
                  <c:v>1.87018</c:v>
                </c:pt>
                <c:pt idx="1335">
                  <c:v>1.86981</c:v>
                </c:pt>
                <c:pt idx="1336">
                  <c:v>1.8694599999999999</c:v>
                </c:pt>
                <c:pt idx="1337">
                  <c:v>1.86913</c:v>
                </c:pt>
                <c:pt idx="1338">
                  <c:v>1.8688400000000001</c:v>
                </c:pt>
                <c:pt idx="1339">
                  <c:v>1.86856</c:v>
                </c:pt>
                <c:pt idx="1340">
                  <c:v>1.8683099999999999</c:v>
                </c:pt>
                <c:pt idx="1341">
                  <c:v>1.86808</c:v>
                </c:pt>
                <c:pt idx="1342">
                  <c:v>1.8678699999999999</c:v>
                </c:pt>
                <c:pt idx="1343">
                  <c:v>1.8676900000000001</c:v>
                </c:pt>
                <c:pt idx="1344">
                  <c:v>1.8675299999999999</c:v>
                </c:pt>
                <c:pt idx="1345">
                  <c:v>1.8673900000000001</c:v>
                </c:pt>
                <c:pt idx="1346">
                  <c:v>1.8672599999999999</c:v>
                </c:pt>
                <c:pt idx="1347">
                  <c:v>1.86717</c:v>
                </c:pt>
                <c:pt idx="1348">
                  <c:v>1.8671</c:v>
                </c:pt>
                <c:pt idx="1349">
                  <c:v>1.86704</c:v>
                </c:pt>
                <c:pt idx="1350">
                  <c:v>1.8670100000000001</c:v>
                </c:pt>
                <c:pt idx="1351">
                  <c:v>1.867</c:v>
                </c:pt>
                <c:pt idx="1352">
                  <c:v>1.867</c:v>
                </c:pt>
                <c:pt idx="1353">
                  <c:v>1.86703</c:v>
                </c:pt>
                <c:pt idx="1354">
                  <c:v>1.86707</c:v>
                </c:pt>
                <c:pt idx="1355">
                  <c:v>1.86713</c:v>
                </c:pt>
                <c:pt idx="1356">
                  <c:v>1.86721</c:v>
                </c:pt>
                <c:pt idx="1357">
                  <c:v>1.86731</c:v>
                </c:pt>
                <c:pt idx="1358">
                  <c:v>1.8674299999999999</c:v>
                </c:pt>
                <c:pt idx="1359">
                  <c:v>1.8675600000000001</c:v>
                </c:pt>
                <c:pt idx="1360">
                  <c:v>1.8676999999999999</c:v>
                </c:pt>
                <c:pt idx="1361">
                  <c:v>1.8678600000000001</c:v>
                </c:pt>
                <c:pt idx="1362">
                  <c:v>1.8680399999999999</c:v>
                </c:pt>
                <c:pt idx="1363">
                  <c:v>1.8682099999999999</c:v>
                </c:pt>
                <c:pt idx="1364">
                  <c:v>1.8684099999999999</c:v>
                </c:pt>
                <c:pt idx="1365">
                  <c:v>1.8686100000000001</c:v>
                </c:pt>
                <c:pt idx="1366">
                  <c:v>1.8688199999999999</c:v>
                </c:pt>
                <c:pt idx="1367">
                  <c:v>1.86904</c:v>
                </c:pt>
                <c:pt idx="1368">
                  <c:v>1.86927</c:v>
                </c:pt>
                <c:pt idx="1369">
                  <c:v>1.86951</c:v>
                </c:pt>
                <c:pt idx="1370">
                  <c:v>1.86975</c:v>
                </c:pt>
                <c:pt idx="1371">
                  <c:v>1.87</c:v>
                </c:pt>
                <c:pt idx="1372">
                  <c:v>1.87026</c:v>
                </c:pt>
                <c:pt idx="1373">
                  <c:v>1.87052</c:v>
                </c:pt>
                <c:pt idx="1374">
                  <c:v>1.87079</c:v>
                </c:pt>
                <c:pt idx="1375">
                  <c:v>1.87107</c:v>
                </c:pt>
                <c:pt idx="1376">
                  <c:v>1.87134</c:v>
                </c:pt>
                <c:pt idx="1377">
                  <c:v>1.87161</c:v>
                </c:pt>
                <c:pt idx="1378">
                  <c:v>1.8718900000000001</c:v>
                </c:pt>
                <c:pt idx="1379">
                  <c:v>1.87216</c:v>
                </c:pt>
                <c:pt idx="1380">
                  <c:v>1.87243</c:v>
                </c:pt>
                <c:pt idx="1381">
                  <c:v>1.8727</c:v>
                </c:pt>
                <c:pt idx="1382">
                  <c:v>1.87297</c:v>
                </c:pt>
                <c:pt idx="1383">
                  <c:v>1.87324</c:v>
                </c:pt>
                <c:pt idx="1384">
                  <c:v>1.8734999999999999</c:v>
                </c:pt>
                <c:pt idx="1385">
                  <c:v>1.87375</c:v>
                </c:pt>
                <c:pt idx="1386">
                  <c:v>1.8740000000000001</c:v>
                </c:pt>
                <c:pt idx="1387">
                  <c:v>1.87425</c:v>
                </c:pt>
                <c:pt idx="1388">
                  <c:v>1.8744799999999999</c:v>
                </c:pt>
                <c:pt idx="1389">
                  <c:v>1.8747100000000001</c:v>
                </c:pt>
                <c:pt idx="1390">
                  <c:v>1.8749400000000001</c:v>
                </c:pt>
                <c:pt idx="1391">
                  <c:v>1.8751500000000001</c:v>
                </c:pt>
                <c:pt idx="1392">
                  <c:v>1.8753599999999999</c:v>
                </c:pt>
                <c:pt idx="1393">
                  <c:v>1.8755500000000001</c:v>
                </c:pt>
                <c:pt idx="1394">
                  <c:v>1.8757299999999999</c:v>
                </c:pt>
                <c:pt idx="1395">
                  <c:v>1.8758999999999999</c:v>
                </c:pt>
                <c:pt idx="1396">
                  <c:v>1.87605</c:v>
                </c:pt>
                <c:pt idx="1397">
                  <c:v>1.87619</c:v>
                </c:pt>
                <c:pt idx="1398">
                  <c:v>1.87632</c:v>
                </c:pt>
                <c:pt idx="1399">
                  <c:v>1.87642</c:v>
                </c:pt>
                <c:pt idx="1400">
                  <c:v>1.87652</c:v>
                </c:pt>
                <c:pt idx="1401">
                  <c:v>1.87659</c:v>
                </c:pt>
                <c:pt idx="1402">
                  <c:v>1.8766499999999999</c:v>
                </c:pt>
                <c:pt idx="1403">
                  <c:v>1.8766799999999999</c:v>
                </c:pt>
                <c:pt idx="1404">
                  <c:v>1.8767100000000001</c:v>
                </c:pt>
                <c:pt idx="1405">
                  <c:v>1.8767199999999999</c:v>
                </c:pt>
                <c:pt idx="1406">
                  <c:v>1.8767</c:v>
                </c:pt>
                <c:pt idx="1407">
                  <c:v>1.8766700000000001</c:v>
                </c:pt>
                <c:pt idx="1408">
                  <c:v>1.87662</c:v>
                </c:pt>
                <c:pt idx="1409">
                  <c:v>1.8765499999999999</c:v>
                </c:pt>
                <c:pt idx="1410">
                  <c:v>1.87645</c:v>
                </c:pt>
                <c:pt idx="1411">
                  <c:v>1.8763399999999999</c:v>
                </c:pt>
                <c:pt idx="1412">
                  <c:v>1.87618</c:v>
                </c:pt>
                <c:pt idx="1413">
                  <c:v>1.87602</c:v>
                </c:pt>
                <c:pt idx="1414">
                  <c:v>1.87584</c:v>
                </c:pt>
                <c:pt idx="1415">
                  <c:v>1.8756299999999999</c:v>
                </c:pt>
                <c:pt idx="1416">
                  <c:v>1.8754</c:v>
                </c:pt>
                <c:pt idx="1417">
                  <c:v>1.87514</c:v>
                </c:pt>
                <c:pt idx="1418">
                  <c:v>1.87486</c:v>
                </c:pt>
                <c:pt idx="1419">
                  <c:v>1.87456</c:v>
                </c:pt>
                <c:pt idx="1420">
                  <c:v>1.8742399999999999</c:v>
                </c:pt>
                <c:pt idx="1421">
                  <c:v>1.8738900000000001</c:v>
                </c:pt>
                <c:pt idx="1422">
                  <c:v>1.8735200000000001</c:v>
                </c:pt>
                <c:pt idx="1423">
                  <c:v>1.8731199999999999</c:v>
                </c:pt>
                <c:pt idx="1424">
                  <c:v>1.8727</c:v>
                </c:pt>
                <c:pt idx="1425">
                  <c:v>1.87226</c:v>
                </c:pt>
                <c:pt idx="1426">
                  <c:v>1.8717999999999999</c:v>
                </c:pt>
                <c:pt idx="1427">
                  <c:v>1.8713500000000001</c:v>
                </c:pt>
                <c:pt idx="1428">
                  <c:v>1.87093</c:v>
                </c:pt>
                <c:pt idx="1429">
                  <c:v>1.8705400000000001</c:v>
                </c:pt>
                <c:pt idx="1430">
                  <c:v>1.8701700000000001</c:v>
                </c:pt>
                <c:pt idx="1431">
                  <c:v>1.86982</c:v>
                </c:pt>
                <c:pt idx="1432">
                  <c:v>1.8694900000000001</c:v>
                </c:pt>
                <c:pt idx="1433">
                  <c:v>1.8691800000000001</c:v>
                </c:pt>
                <c:pt idx="1434">
                  <c:v>1.8689</c:v>
                </c:pt>
                <c:pt idx="1435">
                  <c:v>1.8686400000000001</c:v>
                </c:pt>
                <c:pt idx="1436">
                  <c:v>1.8684099999999999</c:v>
                </c:pt>
                <c:pt idx="1437">
                  <c:v>1.86819</c:v>
                </c:pt>
                <c:pt idx="1438">
                  <c:v>1.8680000000000001</c:v>
                </c:pt>
                <c:pt idx="1439">
                  <c:v>1.8678399999999999</c:v>
                </c:pt>
                <c:pt idx="1440">
                  <c:v>1.8676999999999999</c:v>
                </c:pt>
                <c:pt idx="1441">
                  <c:v>1.86757</c:v>
                </c:pt>
                <c:pt idx="1442">
                  <c:v>1.86748</c:v>
                </c:pt>
                <c:pt idx="1443">
                  <c:v>1.8673999999999999</c:v>
                </c:pt>
                <c:pt idx="1444">
                  <c:v>1.86734</c:v>
                </c:pt>
                <c:pt idx="1445">
                  <c:v>1.8672899999999999</c:v>
                </c:pt>
                <c:pt idx="1446">
                  <c:v>1.86727</c:v>
                </c:pt>
                <c:pt idx="1447">
                  <c:v>1.8672599999999999</c:v>
                </c:pt>
                <c:pt idx="1448">
                  <c:v>1.8672800000000001</c:v>
                </c:pt>
                <c:pt idx="1449">
                  <c:v>1.86731</c:v>
                </c:pt>
                <c:pt idx="1450">
                  <c:v>1.8673599999999999</c:v>
                </c:pt>
                <c:pt idx="1451">
                  <c:v>1.86744</c:v>
                </c:pt>
                <c:pt idx="1452">
                  <c:v>1.86751</c:v>
                </c:pt>
                <c:pt idx="1453">
                  <c:v>1.86761</c:v>
                </c:pt>
                <c:pt idx="1454">
                  <c:v>1.86772</c:v>
                </c:pt>
                <c:pt idx="1455">
                  <c:v>1.8678399999999999</c:v>
                </c:pt>
                <c:pt idx="1456">
                  <c:v>1.8679699999999999</c:v>
                </c:pt>
                <c:pt idx="1457">
                  <c:v>1.86812</c:v>
                </c:pt>
                <c:pt idx="1458">
                  <c:v>1.8682799999999999</c:v>
                </c:pt>
                <c:pt idx="1459">
                  <c:v>1.8684499999999999</c:v>
                </c:pt>
                <c:pt idx="1460">
                  <c:v>1.86863</c:v>
                </c:pt>
                <c:pt idx="1461">
                  <c:v>1.86883</c:v>
                </c:pt>
                <c:pt idx="1462">
                  <c:v>1.86903</c:v>
                </c:pt>
                <c:pt idx="1463">
                  <c:v>1.86924</c:v>
                </c:pt>
                <c:pt idx="1464">
                  <c:v>1.8694500000000001</c:v>
                </c:pt>
                <c:pt idx="1465">
                  <c:v>1.8696699999999999</c:v>
                </c:pt>
                <c:pt idx="1466">
                  <c:v>1.86991</c:v>
                </c:pt>
                <c:pt idx="1467">
                  <c:v>1.8701399999999999</c:v>
                </c:pt>
                <c:pt idx="1468">
                  <c:v>1.8703799999999999</c:v>
                </c:pt>
                <c:pt idx="1469">
                  <c:v>1.87063</c:v>
                </c:pt>
                <c:pt idx="1470">
                  <c:v>1.8708800000000001</c:v>
                </c:pt>
                <c:pt idx="1471">
                  <c:v>1.8711199999999999</c:v>
                </c:pt>
                <c:pt idx="1472">
                  <c:v>1.87138</c:v>
                </c:pt>
                <c:pt idx="1473">
                  <c:v>1.8716299999999999</c:v>
                </c:pt>
                <c:pt idx="1474">
                  <c:v>1.87188</c:v>
                </c:pt>
                <c:pt idx="1475">
                  <c:v>1.8721300000000001</c:v>
                </c:pt>
                <c:pt idx="1476">
                  <c:v>1.87239</c:v>
                </c:pt>
                <c:pt idx="1477">
                  <c:v>1.8726400000000001</c:v>
                </c:pt>
                <c:pt idx="1478">
                  <c:v>1.8728899999999999</c:v>
                </c:pt>
                <c:pt idx="1479">
                  <c:v>1.87314</c:v>
                </c:pt>
                <c:pt idx="1480">
                  <c:v>1.87338</c:v>
                </c:pt>
                <c:pt idx="1481">
                  <c:v>1.8736200000000001</c:v>
                </c:pt>
                <c:pt idx="1482">
                  <c:v>1.87385</c:v>
                </c:pt>
                <c:pt idx="1483">
                  <c:v>1.8740699999999999</c:v>
                </c:pt>
                <c:pt idx="1484">
                  <c:v>1.8742799999999999</c:v>
                </c:pt>
                <c:pt idx="1485">
                  <c:v>1.8744799999999999</c:v>
                </c:pt>
                <c:pt idx="1486">
                  <c:v>1.8746799999999999</c:v>
                </c:pt>
                <c:pt idx="1487">
                  <c:v>1.87486</c:v>
                </c:pt>
                <c:pt idx="1488">
                  <c:v>1.87503</c:v>
                </c:pt>
                <c:pt idx="1489">
                  <c:v>1.8752</c:v>
                </c:pt>
                <c:pt idx="1490">
                  <c:v>1.8753599999999999</c:v>
                </c:pt>
                <c:pt idx="1491">
                  <c:v>1.8754999999999999</c:v>
                </c:pt>
                <c:pt idx="1492">
                  <c:v>1.8756299999999999</c:v>
                </c:pt>
                <c:pt idx="1493">
                  <c:v>1.87574</c:v>
                </c:pt>
                <c:pt idx="1494">
                  <c:v>1.87585</c:v>
                </c:pt>
                <c:pt idx="1495">
                  <c:v>1.8759399999999999</c:v>
                </c:pt>
                <c:pt idx="1496">
                  <c:v>1.87601</c:v>
                </c:pt>
                <c:pt idx="1497">
                  <c:v>1.8760699999999999</c:v>
                </c:pt>
                <c:pt idx="1498">
                  <c:v>1.8761000000000001</c:v>
                </c:pt>
                <c:pt idx="1499">
                  <c:v>1.8761300000000001</c:v>
                </c:pt>
                <c:pt idx="1500">
                  <c:v>1.8761300000000001</c:v>
                </c:pt>
                <c:pt idx="1501">
                  <c:v>1.87612</c:v>
                </c:pt>
                <c:pt idx="1502">
                  <c:v>1.87609</c:v>
                </c:pt>
                <c:pt idx="1503">
                  <c:v>1.8760300000000001</c:v>
                </c:pt>
                <c:pt idx="1504">
                  <c:v>1.8759600000000001</c:v>
                </c:pt>
                <c:pt idx="1505">
                  <c:v>1.8758699999999999</c:v>
                </c:pt>
                <c:pt idx="1506">
                  <c:v>1.8757600000000001</c:v>
                </c:pt>
                <c:pt idx="1507">
                  <c:v>1.8756299999999999</c:v>
                </c:pt>
                <c:pt idx="1508">
                  <c:v>1.87548</c:v>
                </c:pt>
                <c:pt idx="1509">
                  <c:v>1.87531</c:v>
                </c:pt>
                <c:pt idx="1510">
                  <c:v>1.8751100000000001</c:v>
                </c:pt>
                <c:pt idx="1511">
                  <c:v>1.8748899999999999</c:v>
                </c:pt>
                <c:pt idx="1512">
                  <c:v>1.8746499999999999</c:v>
                </c:pt>
                <c:pt idx="1513">
                  <c:v>1.87439</c:v>
                </c:pt>
                <c:pt idx="1514">
                  <c:v>1.8741000000000001</c:v>
                </c:pt>
                <c:pt idx="1515">
                  <c:v>1.8737900000000001</c:v>
                </c:pt>
                <c:pt idx="1516">
                  <c:v>1.8734599999999999</c:v>
                </c:pt>
                <c:pt idx="1517">
                  <c:v>1.8731100000000001</c:v>
                </c:pt>
                <c:pt idx="1518">
                  <c:v>1.8727199999999999</c:v>
                </c:pt>
                <c:pt idx="1519">
                  <c:v>1.87232</c:v>
                </c:pt>
                <c:pt idx="1520">
                  <c:v>1.8718900000000001</c:v>
                </c:pt>
                <c:pt idx="1521">
                  <c:v>1.87144</c:v>
                </c:pt>
                <c:pt idx="1522">
                  <c:v>1.87097</c:v>
                </c:pt>
                <c:pt idx="1523">
                  <c:v>1.87053</c:v>
                </c:pt>
                <c:pt idx="1524">
                  <c:v>1.8701099999999999</c:v>
                </c:pt>
                <c:pt idx="1525">
                  <c:v>1.86972</c:v>
                </c:pt>
                <c:pt idx="1526">
                  <c:v>1.8693500000000001</c:v>
                </c:pt>
                <c:pt idx="1527">
                  <c:v>1.869</c:v>
                </c:pt>
                <c:pt idx="1528">
                  <c:v>1.8686700000000001</c:v>
                </c:pt>
                <c:pt idx="1529">
                  <c:v>1.8683700000000001</c:v>
                </c:pt>
                <c:pt idx="1530">
                  <c:v>1.86809</c:v>
                </c:pt>
                <c:pt idx="1531">
                  <c:v>1.8678300000000001</c:v>
                </c:pt>
                <c:pt idx="1532">
                  <c:v>1.8675999999999999</c:v>
                </c:pt>
                <c:pt idx="1533">
                  <c:v>1.8673900000000001</c:v>
                </c:pt>
                <c:pt idx="1534">
                  <c:v>1.86721</c:v>
                </c:pt>
                <c:pt idx="1535">
                  <c:v>1.8670500000000001</c:v>
                </c:pt>
                <c:pt idx="1536">
                  <c:v>1.8669</c:v>
                </c:pt>
                <c:pt idx="1537">
                  <c:v>1.8667800000000001</c:v>
                </c:pt>
                <c:pt idx="1538">
                  <c:v>1.86669</c:v>
                </c:pt>
                <c:pt idx="1539">
                  <c:v>1.8666100000000001</c:v>
                </c:pt>
                <c:pt idx="1540">
                  <c:v>1.8665499999999999</c:v>
                </c:pt>
                <c:pt idx="1541">
                  <c:v>1.8665099999999999</c:v>
                </c:pt>
                <c:pt idx="1542">
                  <c:v>1.86649</c:v>
                </c:pt>
                <c:pt idx="1543">
                  <c:v>1.86649</c:v>
                </c:pt>
                <c:pt idx="1544">
                  <c:v>1.86652</c:v>
                </c:pt>
                <c:pt idx="1545">
                  <c:v>1.8665499999999999</c:v>
                </c:pt>
                <c:pt idx="1546">
                  <c:v>1.8666100000000001</c:v>
                </c:pt>
                <c:pt idx="1547">
                  <c:v>1.86669</c:v>
                </c:pt>
                <c:pt idx="1548">
                  <c:v>1.8667899999999999</c:v>
                </c:pt>
                <c:pt idx="1549">
                  <c:v>1.8668899999999999</c:v>
                </c:pt>
                <c:pt idx="1550">
                  <c:v>1.8670199999999999</c:v>
                </c:pt>
                <c:pt idx="1551">
                  <c:v>1.8671500000000001</c:v>
                </c:pt>
                <c:pt idx="1552">
                  <c:v>1.8673</c:v>
                </c:pt>
                <c:pt idx="1553">
                  <c:v>1.86747</c:v>
                </c:pt>
                <c:pt idx="1554">
                  <c:v>1.8676299999999999</c:v>
                </c:pt>
                <c:pt idx="1555">
                  <c:v>1.86782</c:v>
                </c:pt>
                <c:pt idx="1556">
                  <c:v>1.86802</c:v>
                </c:pt>
                <c:pt idx="1557">
                  <c:v>1.86822</c:v>
                </c:pt>
                <c:pt idx="1558">
                  <c:v>1.86843</c:v>
                </c:pt>
                <c:pt idx="1559">
                  <c:v>1.8686499999999999</c:v>
                </c:pt>
                <c:pt idx="1560">
                  <c:v>1.8688800000000001</c:v>
                </c:pt>
                <c:pt idx="1561">
                  <c:v>1.86911</c:v>
                </c:pt>
                <c:pt idx="1562">
                  <c:v>1.8693500000000001</c:v>
                </c:pt>
                <c:pt idx="1563">
                  <c:v>1.86961</c:v>
                </c:pt>
                <c:pt idx="1564">
                  <c:v>1.86985</c:v>
                </c:pt>
                <c:pt idx="1565">
                  <c:v>1.8701099999999999</c:v>
                </c:pt>
                <c:pt idx="1566">
                  <c:v>1.87036</c:v>
                </c:pt>
                <c:pt idx="1567">
                  <c:v>1.8706199999999999</c:v>
                </c:pt>
                <c:pt idx="1568">
                  <c:v>1.8708800000000001</c:v>
                </c:pt>
                <c:pt idx="1569">
                  <c:v>1.87114</c:v>
                </c:pt>
                <c:pt idx="1570">
                  <c:v>1.8714</c:v>
                </c:pt>
                <c:pt idx="1571">
                  <c:v>1.8716600000000001</c:v>
                </c:pt>
                <c:pt idx="1572">
                  <c:v>1.87192</c:v>
                </c:pt>
                <c:pt idx="1573">
                  <c:v>1.87218</c:v>
                </c:pt>
                <c:pt idx="1574">
                  <c:v>1.87243</c:v>
                </c:pt>
                <c:pt idx="1575">
                  <c:v>1.8726799999999999</c:v>
                </c:pt>
                <c:pt idx="1576">
                  <c:v>1.8729199999999999</c:v>
                </c:pt>
                <c:pt idx="1577">
                  <c:v>1.8731500000000001</c:v>
                </c:pt>
                <c:pt idx="1578">
                  <c:v>1.87338</c:v>
                </c:pt>
                <c:pt idx="1579">
                  <c:v>1.87361</c:v>
                </c:pt>
                <c:pt idx="1580">
                  <c:v>1.8738300000000001</c:v>
                </c:pt>
                <c:pt idx="1581">
                  <c:v>1.8740300000000001</c:v>
                </c:pt>
                <c:pt idx="1582">
                  <c:v>1.8742300000000001</c:v>
                </c:pt>
                <c:pt idx="1583">
                  <c:v>1.87442</c:v>
                </c:pt>
                <c:pt idx="1584">
                  <c:v>1.87459</c:v>
                </c:pt>
                <c:pt idx="1585">
                  <c:v>1.87476</c:v>
                </c:pt>
                <c:pt idx="1586">
                  <c:v>1.8749100000000001</c:v>
                </c:pt>
                <c:pt idx="1587">
                  <c:v>1.8750500000000001</c:v>
                </c:pt>
                <c:pt idx="1588">
                  <c:v>1.8751800000000001</c:v>
                </c:pt>
                <c:pt idx="1589">
                  <c:v>1.8752899999999999</c:v>
                </c:pt>
                <c:pt idx="1590">
                  <c:v>1.8753899999999999</c:v>
                </c:pt>
                <c:pt idx="1591">
                  <c:v>1.87547</c:v>
                </c:pt>
                <c:pt idx="1592">
                  <c:v>1.8755299999999999</c:v>
                </c:pt>
                <c:pt idx="1593">
                  <c:v>1.87557</c:v>
                </c:pt>
                <c:pt idx="1594">
                  <c:v>1.8755999999999999</c:v>
                </c:pt>
                <c:pt idx="1595">
                  <c:v>1.87561</c:v>
                </c:pt>
                <c:pt idx="1596">
                  <c:v>1.8755999999999999</c:v>
                </c:pt>
                <c:pt idx="1597">
                  <c:v>1.87557</c:v>
                </c:pt>
                <c:pt idx="1598">
                  <c:v>1.8755200000000001</c:v>
                </c:pt>
                <c:pt idx="1599">
                  <c:v>1.8754500000000001</c:v>
                </c:pt>
                <c:pt idx="1600">
                  <c:v>1.8753500000000001</c:v>
                </c:pt>
                <c:pt idx="1601">
                  <c:v>1.87524</c:v>
                </c:pt>
                <c:pt idx="1602">
                  <c:v>1.8751</c:v>
                </c:pt>
                <c:pt idx="1603">
                  <c:v>1.8749499999999999</c:v>
                </c:pt>
                <c:pt idx="1604">
                  <c:v>1.87477</c:v>
                </c:pt>
                <c:pt idx="1605">
                  <c:v>1.87456</c:v>
                </c:pt>
                <c:pt idx="1606">
                  <c:v>1.8743399999999999</c:v>
                </c:pt>
                <c:pt idx="1607">
                  <c:v>1.87408</c:v>
                </c:pt>
                <c:pt idx="1608">
                  <c:v>1.87381</c:v>
                </c:pt>
                <c:pt idx="1609">
                  <c:v>1.87351</c:v>
                </c:pt>
                <c:pt idx="1610">
                  <c:v>1.8732</c:v>
                </c:pt>
                <c:pt idx="1611">
                  <c:v>1.8728499999999999</c:v>
                </c:pt>
                <c:pt idx="1612">
                  <c:v>1.87249</c:v>
                </c:pt>
                <c:pt idx="1613">
                  <c:v>1.8721000000000001</c:v>
                </c:pt>
                <c:pt idx="1614">
                  <c:v>1.87168</c:v>
                </c:pt>
                <c:pt idx="1615">
                  <c:v>1.8712500000000001</c:v>
                </c:pt>
                <c:pt idx="1616">
                  <c:v>1.87079</c:v>
                </c:pt>
                <c:pt idx="1617">
                  <c:v>1.87033</c:v>
                </c:pt>
                <c:pt idx="1618">
                  <c:v>1.86991</c:v>
                </c:pt>
                <c:pt idx="1619">
                  <c:v>1.86951</c:v>
                </c:pt>
                <c:pt idx="1620">
                  <c:v>1.86913</c:v>
                </c:pt>
                <c:pt idx="1621">
                  <c:v>1.86877</c:v>
                </c:pt>
                <c:pt idx="1622">
                  <c:v>1.8684400000000001</c:v>
                </c:pt>
                <c:pt idx="1623">
                  <c:v>1.8681300000000001</c:v>
                </c:pt>
                <c:pt idx="1624">
                  <c:v>1.8678399999999999</c:v>
                </c:pt>
                <c:pt idx="1625">
                  <c:v>1.86758</c:v>
                </c:pt>
                <c:pt idx="1626">
                  <c:v>1.86734</c:v>
                </c:pt>
                <c:pt idx="1627">
                  <c:v>1.8671199999999999</c:v>
                </c:pt>
                <c:pt idx="1628">
                  <c:v>1.8669199999999999</c:v>
                </c:pt>
                <c:pt idx="1629">
                  <c:v>1.8667499999999999</c:v>
                </c:pt>
                <c:pt idx="1630">
                  <c:v>1.8666100000000001</c:v>
                </c:pt>
                <c:pt idx="1631">
                  <c:v>1.8664700000000001</c:v>
                </c:pt>
                <c:pt idx="1632">
                  <c:v>1.86636</c:v>
                </c:pt>
                <c:pt idx="1633">
                  <c:v>1.8662700000000001</c:v>
                </c:pt>
                <c:pt idx="1634">
                  <c:v>1.8662000000000001</c:v>
                </c:pt>
                <c:pt idx="1635">
                  <c:v>1.8661399999999999</c:v>
                </c:pt>
                <c:pt idx="1636">
                  <c:v>1.8661099999999999</c:v>
                </c:pt>
                <c:pt idx="1637">
                  <c:v>1.8661000000000001</c:v>
                </c:pt>
                <c:pt idx="1638">
                  <c:v>1.8661099999999999</c:v>
                </c:pt>
                <c:pt idx="1639">
                  <c:v>1.8661399999999999</c:v>
                </c:pt>
                <c:pt idx="1640">
                  <c:v>1.8661799999999999</c:v>
                </c:pt>
                <c:pt idx="1641">
                  <c:v>1.86625</c:v>
                </c:pt>
                <c:pt idx="1642">
                  <c:v>1.86632</c:v>
                </c:pt>
                <c:pt idx="1643">
                  <c:v>1.8664000000000001</c:v>
                </c:pt>
                <c:pt idx="1644">
                  <c:v>1.8665</c:v>
                </c:pt>
                <c:pt idx="1645">
                  <c:v>1.8666199999999999</c:v>
                </c:pt>
                <c:pt idx="1646">
                  <c:v>1.8667499999999999</c:v>
                </c:pt>
                <c:pt idx="1647">
                  <c:v>1.8669</c:v>
                </c:pt>
                <c:pt idx="1648">
                  <c:v>1.8670500000000001</c:v>
                </c:pt>
                <c:pt idx="1649">
                  <c:v>1.8672200000000001</c:v>
                </c:pt>
                <c:pt idx="1650">
                  <c:v>1.8673999999999999</c:v>
                </c:pt>
                <c:pt idx="1651">
                  <c:v>1.86758</c:v>
                </c:pt>
                <c:pt idx="1652">
                  <c:v>1.86778</c:v>
                </c:pt>
                <c:pt idx="1653">
                  <c:v>1.86799</c:v>
                </c:pt>
                <c:pt idx="1654">
                  <c:v>1.8682000000000001</c:v>
                </c:pt>
                <c:pt idx="1655">
                  <c:v>1.86843</c:v>
                </c:pt>
                <c:pt idx="1656">
                  <c:v>1.86866</c:v>
                </c:pt>
                <c:pt idx="1657">
                  <c:v>1.8688899999999999</c:v>
                </c:pt>
                <c:pt idx="1658">
                  <c:v>1.86913</c:v>
                </c:pt>
                <c:pt idx="1659">
                  <c:v>1.86937</c:v>
                </c:pt>
                <c:pt idx="1660">
                  <c:v>1.8696200000000001</c:v>
                </c:pt>
                <c:pt idx="1661">
                  <c:v>1.8698699999999999</c:v>
                </c:pt>
                <c:pt idx="1662">
                  <c:v>1.87012</c:v>
                </c:pt>
                <c:pt idx="1663">
                  <c:v>1.8703700000000001</c:v>
                </c:pt>
                <c:pt idx="1664">
                  <c:v>1.8706199999999999</c:v>
                </c:pt>
                <c:pt idx="1665">
                  <c:v>1.8708800000000001</c:v>
                </c:pt>
                <c:pt idx="1666">
                  <c:v>1.87113</c:v>
                </c:pt>
                <c:pt idx="1667">
                  <c:v>1.87138</c:v>
                </c:pt>
                <c:pt idx="1668">
                  <c:v>1.8716299999999999</c:v>
                </c:pt>
                <c:pt idx="1669">
                  <c:v>1.87188</c:v>
                </c:pt>
                <c:pt idx="1670">
                  <c:v>1.87212</c:v>
                </c:pt>
                <c:pt idx="1671">
                  <c:v>1.87235</c:v>
                </c:pt>
                <c:pt idx="1672">
                  <c:v>1.8725799999999999</c:v>
                </c:pt>
                <c:pt idx="1673">
                  <c:v>1.8728100000000001</c:v>
                </c:pt>
                <c:pt idx="1674">
                  <c:v>1.8730199999999999</c:v>
                </c:pt>
                <c:pt idx="1675">
                  <c:v>1.87323</c:v>
                </c:pt>
                <c:pt idx="1676">
                  <c:v>1.8734299999999999</c:v>
                </c:pt>
                <c:pt idx="1677">
                  <c:v>1.8736299999999999</c:v>
                </c:pt>
                <c:pt idx="1678">
                  <c:v>1.87381</c:v>
                </c:pt>
                <c:pt idx="1679">
                  <c:v>1.87398</c:v>
                </c:pt>
                <c:pt idx="1680">
                  <c:v>1.87415</c:v>
                </c:pt>
                <c:pt idx="1681">
                  <c:v>1.8743000000000001</c:v>
                </c:pt>
                <c:pt idx="1682">
                  <c:v>1.8744400000000001</c:v>
                </c:pt>
                <c:pt idx="1683">
                  <c:v>1.8745700000000001</c:v>
                </c:pt>
                <c:pt idx="1684">
                  <c:v>1.87469</c:v>
                </c:pt>
                <c:pt idx="1685">
                  <c:v>1.8747799999999999</c:v>
                </c:pt>
                <c:pt idx="1686">
                  <c:v>1.87486</c:v>
                </c:pt>
                <c:pt idx="1687">
                  <c:v>1.8749400000000001</c:v>
                </c:pt>
                <c:pt idx="1688">
                  <c:v>1.8749800000000001</c:v>
                </c:pt>
                <c:pt idx="1689">
                  <c:v>1.8750199999999999</c:v>
                </c:pt>
                <c:pt idx="1690">
                  <c:v>1.87503</c:v>
                </c:pt>
                <c:pt idx="1691">
                  <c:v>1.87503</c:v>
                </c:pt>
                <c:pt idx="1692">
                  <c:v>1.8750100000000001</c:v>
                </c:pt>
                <c:pt idx="1693">
                  <c:v>1.87497</c:v>
                </c:pt>
                <c:pt idx="1694">
                  <c:v>1.8749199999999999</c:v>
                </c:pt>
                <c:pt idx="1695">
                  <c:v>1.8748400000000001</c:v>
                </c:pt>
                <c:pt idx="1696">
                  <c:v>1.8747499999999999</c:v>
                </c:pt>
                <c:pt idx="1697">
                  <c:v>1.87463</c:v>
                </c:pt>
                <c:pt idx="1698">
                  <c:v>1.87449</c:v>
                </c:pt>
                <c:pt idx="1699">
                  <c:v>1.8743300000000001</c:v>
                </c:pt>
                <c:pt idx="1700">
                  <c:v>1.8741399999999999</c:v>
                </c:pt>
                <c:pt idx="1701">
                  <c:v>1.8739699999999999</c:v>
                </c:pt>
                <c:pt idx="1702">
                  <c:v>1.87375</c:v>
                </c:pt>
                <c:pt idx="1703">
                  <c:v>1.87351</c:v>
                </c:pt>
                <c:pt idx="1704">
                  <c:v>1.87324</c:v>
                </c:pt>
                <c:pt idx="1705">
                  <c:v>1.8729499999999999</c:v>
                </c:pt>
                <c:pt idx="1706">
                  <c:v>1.8726400000000001</c:v>
                </c:pt>
                <c:pt idx="1707">
                  <c:v>1.8723000000000001</c:v>
                </c:pt>
                <c:pt idx="1708">
                  <c:v>1.87195</c:v>
                </c:pt>
                <c:pt idx="1709">
                  <c:v>1.87157</c:v>
                </c:pt>
                <c:pt idx="1710">
                  <c:v>1.8711599999999999</c:v>
                </c:pt>
                <c:pt idx="1711">
                  <c:v>1.87073</c:v>
                </c:pt>
                <c:pt idx="1712">
                  <c:v>1.8702799999999999</c:v>
                </c:pt>
                <c:pt idx="1713">
                  <c:v>1.86982</c:v>
                </c:pt>
                <c:pt idx="1714">
                  <c:v>1.86938</c:v>
                </c:pt>
                <c:pt idx="1715">
                  <c:v>1.86897</c:v>
                </c:pt>
                <c:pt idx="1716">
                  <c:v>1.8685700000000001</c:v>
                </c:pt>
                <c:pt idx="1717">
                  <c:v>1.8682000000000001</c:v>
                </c:pt>
                <c:pt idx="1718">
                  <c:v>1.8678600000000001</c:v>
                </c:pt>
                <c:pt idx="1719">
                  <c:v>1.8675299999999999</c:v>
                </c:pt>
                <c:pt idx="1720">
                  <c:v>1.8672299999999999</c:v>
                </c:pt>
                <c:pt idx="1721">
                  <c:v>1.86696</c:v>
                </c:pt>
                <c:pt idx="1722">
                  <c:v>1.8667100000000001</c:v>
                </c:pt>
                <c:pt idx="1723">
                  <c:v>1.86649</c:v>
                </c:pt>
                <c:pt idx="1724">
                  <c:v>1.8662799999999999</c:v>
                </c:pt>
                <c:pt idx="1725">
                  <c:v>1.8661000000000001</c:v>
                </c:pt>
                <c:pt idx="1726">
                  <c:v>1.8659300000000001</c:v>
                </c:pt>
                <c:pt idx="1727">
                  <c:v>1.8657900000000001</c:v>
                </c:pt>
                <c:pt idx="1728">
                  <c:v>1.8656699999999999</c:v>
                </c:pt>
                <c:pt idx="1729">
                  <c:v>1.86558</c:v>
                </c:pt>
                <c:pt idx="1730">
                  <c:v>1.8654999999999999</c:v>
                </c:pt>
                <c:pt idx="1731">
                  <c:v>1.86544</c:v>
                </c:pt>
                <c:pt idx="1732">
                  <c:v>1.8653900000000001</c:v>
                </c:pt>
                <c:pt idx="1733">
                  <c:v>1.86538</c:v>
                </c:pt>
                <c:pt idx="1734">
                  <c:v>1.86538</c:v>
                </c:pt>
                <c:pt idx="1735">
                  <c:v>1.8653900000000001</c:v>
                </c:pt>
                <c:pt idx="1736">
                  <c:v>1.8654299999999999</c:v>
                </c:pt>
                <c:pt idx="1737">
                  <c:v>1.8654900000000001</c:v>
                </c:pt>
                <c:pt idx="1738">
                  <c:v>1.86557</c:v>
                </c:pt>
                <c:pt idx="1739">
                  <c:v>1.8656600000000001</c:v>
                </c:pt>
                <c:pt idx="1740">
                  <c:v>1.8657699999999999</c:v>
                </c:pt>
                <c:pt idx="1741">
                  <c:v>1.86589</c:v>
                </c:pt>
                <c:pt idx="1742">
                  <c:v>1.86602</c:v>
                </c:pt>
                <c:pt idx="1743">
                  <c:v>1.8661700000000001</c:v>
                </c:pt>
                <c:pt idx="1744">
                  <c:v>1.86632</c:v>
                </c:pt>
                <c:pt idx="1745">
                  <c:v>1.86649</c:v>
                </c:pt>
                <c:pt idx="1746">
                  <c:v>1.8666799999999999</c:v>
                </c:pt>
                <c:pt idx="1747">
                  <c:v>1.86687</c:v>
                </c:pt>
                <c:pt idx="1748">
                  <c:v>1.86707</c:v>
                </c:pt>
                <c:pt idx="1749">
                  <c:v>1.86727</c:v>
                </c:pt>
                <c:pt idx="1750">
                  <c:v>1.8674900000000001</c:v>
                </c:pt>
                <c:pt idx="1751">
                  <c:v>1.86771</c:v>
                </c:pt>
                <c:pt idx="1752">
                  <c:v>1.8679399999999999</c:v>
                </c:pt>
                <c:pt idx="1753">
                  <c:v>1.86819</c:v>
                </c:pt>
                <c:pt idx="1754">
                  <c:v>1.86843</c:v>
                </c:pt>
                <c:pt idx="1755">
                  <c:v>1.8686799999999999</c:v>
                </c:pt>
                <c:pt idx="1756">
                  <c:v>1.86893</c:v>
                </c:pt>
                <c:pt idx="1757">
                  <c:v>1.8691800000000001</c:v>
                </c:pt>
                <c:pt idx="1758">
                  <c:v>1.86944</c:v>
                </c:pt>
                <c:pt idx="1759">
                  <c:v>1.8696999999999999</c:v>
                </c:pt>
                <c:pt idx="1760">
                  <c:v>1.8699699999999999</c:v>
                </c:pt>
                <c:pt idx="1761">
                  <c:v>1.87022</c:v>
                </c:pt>
                <c:pt idx="1762">
                  <c:v>1.8704799999999999</c:v>
                </c:pt>
                <c:pt idx="1763">
                  <c:v>1.8707400000000001</c:v>
                </c:pt>
                <c:pt idx="1764">
                  <c:v>1.8709899999999999</c:v>
                </c:pt>
                <c:pt idx="1765">
                  <c:v>1.8712500000000001</c:v>
                </c:pt>
                <c:pt idx="1766">
                  <c:v>1.8714900000000001</c:v>
                </c:pt>
                <c:pt idx="1767">
                  <c:v>1.8717299999999999</c:v>
                </c:pt>
                <c:pt idx="1768">
                  <c:v>1.8719600000000001</c:v>
                </c:pt>
                <c:pt idx="1769">
                  <c:v>1.87219</c:v>
                </c:pt>
                <c:pt idx="1770">
                  <c:v>1.8724099999999999</c:v>
                </c:pt>
                <c:pt idx="1771">
                  <c:v>1.87262</c:v>
                </c:pt>
                <c:pt idx="1772">
                  <c:v>1.87283</c:v>
                </c:pt>
                <c:pt idx="1773">
                  <c:v>1.8730199999999999</c:v>
                </c:pt>
                <c:pt idx="1774">
                  <c:v>1.8732</c:v>
                </c:pt>
                <c:pt idx="1775">
                  <c:v>1.87338</c:v>
                </c:pt>
                <c:pt idx="1776">
                  <c:v>1.87354</c:v>
                </c:pt>
                <c:pt idx="1777">
                  <c:v>1.8736900000000001</c:v>
                </c:pt>
                <c:pt idx="1778">
                  <c:v>1.8738300000000001</c:v>
                </c:pt>
                <c:pt idx="1779">
                  <c:v>1.87395</c:v>
                </c:pt>
                <c:pt idx="1780">
                  <c:v>1.8740600000000001</c:v>
                </c:pt>
                <c:pt idx="1781">
                  <c:v>1.87415</c:v>
                </c:pt>
                <c:pt idx="1782">
                  <c:v>1.8742300000000001</c:v>
                </c:pt>
                <c:pt idx="1783">
                  <c:v>1.87429</c:v>
                </c:pt>
                <c:pt idx="1784">
                  <c:v>1.8743300000000001</c:v>
                </c:pt>
                <c:pt idx="1785">
                  <c:v>1.87436</c:v>
                </c:pt>
                <c:pt idx="1786">
                  <c:v>1.87436</c:v>
                </c:pt>
                <c:pt idx="1787">
                  <c:v>1.87435</c:v>
                </c:pt>
                <c:pt idx="1788">
                  <c:v>1.87432</c:v>
                </c:pt>
                <c:pt idx="1789">
                  <c:v>1.8742700000000001</c:v>
                </c:pt>
                <c:pt idx="1790">
                  <c:v>1.8742099999999999</c:v>
                </c:pt>
                <c:pt idx="1791">
                  <c:v>1.87412</c:v>
                </c:pt>
                <c:pt idx="1792">
                  <c:v>1.87401</c:v>
                </c:pt>
                <c:pt idx="1793">
                  <c:v>1.87388</c:v>
                </c:pt>
                <c:pt idx="1794">
                  <c:v>1.87371</c:v>
                </c:pt>
                <c:pt idx="1795">
                  <c:v>1.8735299999999999</c:v>
                </c:pt>
                <c:pt idx="1796">
                  <c:v>1.8733299999999999</c:v>
                </c:pt>
                <c:pt idx="1797">
                  <c:v>1.8731100000000001</c:v>
                </c:pt>
                <c:pt idx="1798">
                  <c:v>1.87286</c:v>
                </c:pt>
                <c:pt idx="1799">
                  <c:v>1.8726</c:v>
                </c:pt>
                <c:pt idx="1800">
                  <c:v>1.8723099999999999</c:v>
                </c:pt>
                <c:pt idx="1801">
                  <c:v>1.87199</c:v>
                </c:pt>
                <c:pt idx="1802">
                  <c:v>1.8716600000000001</c:v>
                </c:pt>
                <c:pt idx="1803">
                  <c:v>1.8712899999999999</c:v>
                </c:pt>
                <c:pt idx="1804">
                  <c:v>1.8709</c:v>
                </c:pt>
                <c:pt idx="1805">
                  <c:v>1.8705000000000001</c:v>
                </c:pt>
                <c:pt idx="1806">
                  <c:v>1.8700699999999999</c:v>
                </c:pt>
                <c:pt idx="1807">
                  <c:v>1.86961</c:v>
                </c:pt>
                <c:pt idx="1808">
                  <c:v>1.8691500000000001</c:v>
                </c:pt>
                <c:pt idx="1809">
                  <c:v>1.8687199999999999</c:v>
                </c:pt>
                <c:pt idx="1810">
                  <c:v>1.86832</c:v>
                </c:pt>
                <c:pt idx="1811">
                  <c:v>1.8679300000000001</c:v>
                </c:pt>
                <c:pt idx="1812">
                  <c:v>1.86757</c:v>
                </c:pt>
                <c:pt idx="1813">
                  <c:v>1.8672299999999999</c:v>
                </c:pt>
                <c:pt idx="1814">
                  <c:v>1.8669100000000001</c:v>
                </c:pt>
                <c:pt idx="1815">
                  <c:v>1.8666199999999999</c:v>
                </c:pt>
                <c:pt idx="1816">
                  <c:v>1.86635</c:v>
                </c:pt>
                <c:pt idx="1817">
                  <c:v>1.8661000000000001</c:v>
                </c:pt>
                <c:pt idx="1818">
                  <c:v>1.8658699999999999</c:v>
                </c:pt>
                <c:pt idx="1819">
                  <c:v>1.8656699999999999</c:v>
                </c:pt>
                <c:pt idx="1820">
                  <c:v>1.86547</c:v>
                </c:pt>
                <c:pt idx="1821">
                  <c:v>1.8653200000000001</c:v>
                </c:pt>
                <c:pt idx="1822">
                  <c:v>1.8651899999999999</c:v>
                </c:pt>
                <c:pt idx="1823">
                  <c:v>1.8650599999999999</c:v>
                </c:pt>
                <c:pt idx="1824">
                  <c:v>1.86497</c:v>
                </c:pt>
                <c:pt idx="1825">
                  <c:v>1.8648899999999999</c:v>
                </c:pt>
                <c:pt idx="1826">
                  <c:v>1.8648199999999999</c:v>
                </c:pt>
                <c:pt idx="1827">
                  <c:v>1.8647800000000001</c:v>
                </c:pt>
                <c:pt idx="1828">
                  <c:v>1.86476</c:v>
                </c:pt>
                <c:pt idx="1829">
                  <c:v>1.86476</c:v>
                </c:pt>
                <c:pt idx="1830">
                  <c:v>1.86477</c:v>
                </c:pt>
                <c:pt idx="1831">
                  <c:v>1.8648199999999999</c:v>
                </c:pt>
                <c:pt idx="1832">
                  <c:v>1.86486</c:v>
                </c:pt>
                <c:pt idx="1833">
                  <c:v>1.8649</c:v>
                </c:pt>
                <c:pt idx="1834">
                  <c:v>1.86497</c:v>
                </c:pt>
                <c:pt idx="1835">
                  <c:v>1.86507</c:v>
                </c:pt>
                <c:pt idx="1836">
                  <c:v>1.86517</c:v>
                </c:pt>
                <c:pt idx="1837">
                  <c:v>1.8652899999999999</c:v>
                </c:pt>
                <c:pt idx="1838">
                  <c:v>1.86541</c:v>
                </c:pt>
                <c:pt idx="1839">
                  <c:v>1.86555</c:v>
                </c:pt>
                <c:pt idx="1840">
                  <c:v>1.86571</c:v>
                </c:pt>
                <c:pt idx="1841">
                  <c:v>1.8658699999999999</c:v>
                </c:pt>
                <c:pt idx="1842">
                  <c:v>1.86605</c:v>
                </c:pt>
                <c:pt idx="1843">
                  <c:v>1.8662300000000001</c:v>
                </c:pt>
                <c:pt idx="1844">
                  <c:v>1.86642</c:v>
                </c:pt>
                <c:pt idx="1845">
                  <c:v>1.8666199999999999</c:v>
                </c:pt>
                <c:pt idx="1846">
                  <c:v>1.8668199999999999</c:v>
                </c:pt>
                <c:pt idx="1847">
                  <c:v>1.86703</c:v>
                </c:pt>
                <c:pt idx="1848">
                  <c:v>1.8672299999999999</c:v>
                </c:pt>
                <c:pt idx="1849">
                  <c:v>1.8674599999999999</c:v>
                </c:pt>
                <c:pt idx="1850">
                  <c:v>1.8676900000000001</c:v>
                </c:pt>
                <c:pt idx="1851">
                  <c:v>1.86792</c:v>
                </c:pt>
                <c:pt idx="1852">
                  <c:v>1.86815</c:v>
                </c:pt>
                <c:pt idx="1853">
                  <c:v>1.86839</c:v>
                </c:pt>
                <c:pt idx="1854">
                  <c:v>1.86863</c:v>
                </c:pt>
                <c:pt idx="1855">
                  <c:v>1.86887</c:v>
                </c:pt>
                <c:pt idx="1856">
                  <c:v>1.8691</c:v>
                </c:pt>
                <c:pt idx="1857">
                  <c:v>1.8693299999999999</c:v>
                </c:pt>
                <c:pt idx="1858">
                  <c:v>1.86957</c:v>
                </c:pt>
                <c:pt idx="1859">
                  <c:v>1.8697999999999999</c:v>
                </c:pt>
                <c:pt idx="1860">
                  <c:v>1.8700300000000001</c:v>
                </c:pt>
                <c:pt idx="1861">
                  <c:v>1.8702700000000001</c:v>
                </c:pt>
                <c:pt idx="1862">
                  <c:v>1.87049</c:v>
                </c:pt>
                <c:pt idx="1863">
                  <c:v>1.8707100000000001</c:v>
                </c:pt>
                <c:pt idx="1864">
                  <c:v>1.8709199999999999</c:v>
                </c:pt>
                <c:pt idx="1865">
                  <c:v>1.8711199999999999</c:v>
                </c:pt>
                <c:pt idx="1866">
                  <c:v>1.87131</c:v>
                </c:pt>
                <c:pt idx="1867">
                  <c:v>1.8714900000000001</c:v>
                </c:pt>
                <c:pt idx="1868">
                  <c:v>1.8716600000000001</c:v>
                </c:pt>
                <c:pt idx="1869">
                  <c:v>1.8718300000000001</c:v>
                </c:pt>
                <c:pt idx="1870">
                  <c:v>1.87198</c:v>
                </c:pt>
                <c:pt idx="1871">
                  <c:v>1.87212</c:v>
                </c:pt>
                <c:pt idx="1872">
                  <c:v>1.87225</c:v>
                </c:pt>
                <c:pt idx="1873">
                  <c:v>1.8723700000000001</c:v>
                </c:pt>
                <c:pt idx="1874">
                  <c:v>1.8724799999999999</c:v>
                </c:pt>
                <c:pt idx="1875">
                  <c:v>1.8725799999999999</c:v>
                </c:pt>
                <c:pt idx="1876">
                  <c:v>1.87266</c:v>
                </c:pt>
                <c:pt idx="1877">
                  <c:v>1.8727199999999999</c:v>
                </c:pt>
                <c:pt idx="1878">
                  <c:v>1.87277</c:v>
                </c:pt>
                <c:pt idx="1879">
                  <c:v>1.8728</c:v>
                </c:pt>
                <c:pt idx="1880">
                  <c:v>1.8728199999999999</c:v>
                </c:pt>
                <c:pt idx="1881">
                  <c:v>1.8728199999999999</c:v>
                </c:pt>
                <c:pt idx="1882">
                  <c:v>1.8728</c:v>
                </c:pt>
                <c:pt idx="1883">
                  <c:v>1.87276</c:v>
                </c:pt>
                <c:pt idx="1884">
                  <c:v>1.8727</c:v>
                </c:pt>
                <c:pt idx="1885">
                  <c:v>1.87263</c:v>
                </c:pt>
                <c:pt idx="1886">
                  <c:v>1.8725400000000001</c:v>
                </c:pt>
                <c:pt idx="1887">
                  <c:v>1.8724400000000001</c:v>
                </c:pt>
                <c:pt idx="1888">
                  <c:v>1.8723099999999999</c:v>
                </c:pt>
                <c:pt idx="1889">
                  <c:v>1.87216</c:v>
                </c:pt>
                <c:pt idx="1890">
                  <c:v>1.87199</c:v>
                </c:pt>
                <c:pt idx="1891">
                  <c:v>1.8717999999999999</c:v>
                </c:pt>
                <c:pt idx="1892">
                  <c:v>1.8715900000000001</c:v>
                </c:pt>
                <c:pt idx="1893">
                  <c:v>1.8713500000000001</c:v>
                </c:pt>
                <c:pt idx="1894">
                  <c:v>1.8710899999999999</c:v>
                </c:pt>
                <c:pt idx="1895">
                  <c:v>1.8708100000000001</c:v>
                </c:pt>
                <c:pt idx="1896">
                  <c:v>1.8705000000000001</c:v>
                </c:pt>
                <c:pt idx="1897">
                  <c:v>1.87018</c:v>
                </c:pt>
                <c:pt idx="1898">
                  <c:v>1.8698300000000001</c:v>
                </c:pt>
                <c:pt idx="1899">
                  <c:v>1.8694599999999999</c:v>
                </c:pt>
                <c:pt idx="1900">
                  <c:v>1.86907</c:v>
                </c:pt>
                <c:pt idx="1901">
                  <c:v>1.86866</c:v>
                </c:pt>
                <c:pt idx="1902">
                  <c:v>1.86822</c:v>
                </c:pt>
                <c:pt idx="1903">
                  <c:v>1.86775</c:v>
                </c:pt>
                <c:pt idx="1904">
                  <c:v>1.8673</c:v>
                </c:pt>
                <c:pt idx="1905">
                  <c:v>1.86687</c:v>
                </c:pt>
                <c:pt idx="1906">
                  <c:v>1.8664700000000001</c:v>
                </c:pt>
                <c:pt idx="1907">
                  <c:v>1.86609</c:v>
                </c:pt>
                <c:pt idx="1908">
                  <c:v>1.8657300000000001</c:v>
                </c:pt>
                <c:pt idx="1909">
                  <c:v>1.8653900000000001</c:v>
                </c:pt>
                <c:pt idx="1910">
                  <c:v>1.8650800000000001</c:v>
                </c:pt>
                <c:pt idx="1911">
                  <c:v>1.8647899999999999</c:v>
                </c:pt>
                <c:pt idx="1912">
                  <c:v>1.86453</c:v>
                </c:pt>
                <c:pt idx="1913">
                  <c:v>1.86429</c:v>
                </c:pt>
                <c:pt idx="1914">
                  <c:v>1.8640699999999999</c:v>
                </c:pt>
                <c:pt idx="1915">
                  <c:v>1.8638699999999999</c:v>
                </c:pt>
                <c:pt idx="1916">
                  <c:v>1.86368</c:v>
                </c:pt>
                <c:pt idx="1917">
                  <c:v>1.8635200000000001</c:v>
                </c:pt>
                <c:pt idx="1918">
                  <c:v>1.8633900000000001</c:v>
                </c:pt>
                <c:pt idx="1919">
                  <c:v>1.86328</c:v>
                </c:pt>
                <c:pt idx="1920">
                  <c:v>1.8631899999999999</c:v>
                </c:pt>
                <c:pt idx="1921">
                  <c:v>1.8631200000000001</c:v>
                </c:pt>
                <c:pt idx="1922">
                  <c:v>1.8630599999999999</c:v>
                </c:pt>
                <c:pt idx="1923">
                  <c:v>1.86303</c:v>
                </c:pt>
                <c:pt idx="1924">
                  <c:v>1.8630100000000001</c:v>
                </c:pt>
                <c:pt idx="1925">
                  <c:v>1.8630199999999999</c:v>
                </c:pt>
                <c:pt idx="1926">
                  <c:v>1.8630500000000001</c:v>
                </c:pt>
                <c:pt idx="1927">
                  <c:v>1.8630899999999999</c:v>
                </c:pt>
                <c:pt idx="1928">
                  <c:v>1.8631500000000001</c:v>
                </c:pt>
                <c:pt idx="1929">
                  <c:v>1.8632200000000001</c:v>
                </c:pt>
                <c:pt idx="1930">
                  <c:v>1.8633200000000001</c:v>
                </c:pt>
                <c:pt idx="1931">
                  <c:v>1.8634200000000001</c:v>
                </c:pt>
                <c:pt idx="1932">
                  <c:v>1.86354</c:v>
                </c:pt>
                <c:pt idx="1933">
                  <c:v>1.86368</c:v>
                </c:pt>
                <c:pt idx="1934">
                  <c:v>1.86382</c:v>
                </c:pt>
                <c:pt idx="1935">
                  <c:v>1.86398</c:v>
                </c:pt>
                <c:pt idx="1936">
                  <c:v>1.86415</c:v>
                </c:pt>
                <c:pt idx="1937">
                  <c:v>1.86433</c:v>
                </c:pt>
                <c:pt idx="1938">
                  <c:v>1.86452</c:v>
                </c:pt>
                <c:pt idx="1939">
                  <c:v>1.8647199999999999</c:v>
                </c:pt>
                <c:pt idx="1940">
                  <c:v>1.86493</c:v>
                </c:pt>
                <c:pt idx="1941">
                  <c:v>1.8651500000000001</c:v>
                </c:pt>
                <c:pt idx="1942">
                  <c:v>1.86538</c:v>
                </c:pt>
                <c:pt idx="1943">
                  <c:v>1.8655900000000001</c:v>
                </c:pt>
                <c:pt idx="1944">
                  <c:v>1.8658300000000001</c:v>
                </c:pt>
                <c:pt idx="1945">
                  <c:v>1.8660699999999999</c:v>
                </c:pt>
                <c:pt idx="1946">
                  <c:v>1.8663099999999999</c:v>
                </c:pt>
                <c:pt idx="1947">
                  <c:v>1.86656</c:v>
                </c:pt>
                <c:pt idx="1948">
                  <c:v>1.8668100000000001</c:v>
                </c:pt>
                <c:pt idx="1949">
                  <c:v>1.8670599999999999</c:v>
                </c:pt>
                <c:pt idx="1950">
                  <c:v>1.86731</c:v>
                </c:pt>
                <c:pt idx="1951">
                  <c:v>1.86757</c:v>
                </c:pt>
                <c:pt idx="1952">
                  <c:v>1.86782</c:v>
                </c:pt>
                <c:pt idx="1953">
                  <c:v>1.8680699999999999</c:v>
                </c:pt>
                <c:pt idx="1954">
                  <c:v>1.86832</c:v>
                </c:pt>
                <c:pt idx="1955">
                  <c:v>1.86856</c:v>
                </c:pt>
                <c:pt idx="1956">
                  <c:v>1.8688100000000001</c:v>
                </c:pt>
                <c:pt idx="1957">
                  <c:v>1.8690500000000001</c:v>
                </c:pt>
                <c:pt idx="1958">
                  <c:v>1.8692800000000001</c:v>
                </c:pt>
                <c:pt idx="1959">
                  <c:v>1.86951</c:v>
                </c:pt>
                <c:pt idx="1960">
                  <c:v>1.86974</c:v>
                </c:pt>
                <c:pt idx="1961">
                  <c:v>1.86995</c:v>
                </c:pt>
                <c:pt idx="1962">
                  <c:v>1.87016</c:v>
                </c:pt>
                <c:pt idx="1963">
                  <c:v>1.87035</c:v>
                </c:pt>
                <c:pt idx="1964">
                  <c:v>1.8705400000000001</c:v>
                </c:pt>
                <c:pt idx="1965">
                  <c:v>1.8707199999999999</c:v>
                </c:pt>
                <c:pt idx="1966">
                  <c:v>1.8708800000000001</c:v>
                </c:pt>
                <c:pt idx="1967">
                  <c:v>1.87103</c:v>
                </c:pt>
                <c:pt idx="1968">
                  <c:v>1.8711800000000001</c:v>
                </c:pt>
                <c:pt idx="1969">
                  <c:v>1.8713</c:v>
                </c:pt>
                <c:pt idx="1970">
                  <c:v>1.87141</c:v>
                </c:pt>
                <c:pt idx="1971">
                  <c:v>1.87151</c:v>
                </c:pt>
                <c:pt idx="1972">
                  <c:v>1.8715900000000001</c:v>
                </c:pt>
                <c:pt idx="1973">
                  <c:v>1.8716600000000001</c:v>
                </c:pt>
                <c:pt idx="1974">
                  <c:v>1.87171</c:v>
                </c:pt>
                <c:pt idx="1975">
                  <c:v>1.87174</c:v>
                </c:pt>
                <c:pt idx="1976">
                  <c:v>1.87175</c:v>
                </c:pt>
                <c:pt idx="1977">
                  <c:v>1.87174</c:v>
                </c:pt>
                <c:pt idx="1978">
                  <c:v>1.8717200000000001</c:v>
                </c:pt>
                <c:pt idx="1979">
                  <c:v>1.87168</c:v>
                </c:pt>
                <c:pt idx="1980">
                  <c:v>1.8716200000000001</c:v>
                </c:pt>
                <c:pt idx="1981">
                  <c:v>1.8715299999999999</c:v>
                </c:pt>
                <c:pt idx="1982">
                  <c:v>1.8714299999999999</c:v>
                </c:pt>
                <c:pt idx="1983">
                  <c:v>1.87131</c:v>
                </c:pt>
                <c:pt idx="1984">
                  <c:v>1.8711599999999999</c:v>
                </c:pt>
                <c:pt idx="1985">
                  <c:v>1.8709899999999999</c:v>
                </c:pt>
                <c:pt idx="1986">
                  <c:v>1.8708</c:v>
                </c:pt>
                <c:pt idx="1987">
                  <c:v>1.87059</c:v>
                </c:pt>
                <c:pt idx="1988">
                  <c:v>1.87035</c:v>
                </c:pt>
                <c:pt idx="1989">
                  <c:v>1.87009</c:v>
                </c:pt>
                <c:pt idx="1990">
                  <c:v>1.86981</c:v>
                </c:pt>
                <c:pt idx="1991">
                  <c:v>1.86951</c:v>
                </c:pt>
                <c:pt idx="1992">
                  <c:v>1.8691899999999999</c:v>
                </c:pt>
                <c:pt idx="1993">
                  <c:v>1.8688400000000001</c:v>
                </c:pt>
                <c:pt idx="1994">
                  <c:v>1.86846</c:v>
                </c:pt>
                <c:pt idx="1995">
                  <c:v>1.8680699999999999</c:v>
                </c:pt>
                <c:pt idx="1996">
                  <c:v>1.86765</c:v>
                </c:pt>
                <c:pt idx="1997">
                  <c:v>1.8672</c:v>
                </c:pt>
                <c:pt idx="1998">
                  <c:v>1.86673</c:v>
                </c:pt>
                <c:pt idx="1999">
                  <c:v>1.86629</c:v>
                </c:pt>
                <c:pt idx="2000">
                  <c:v>1.8658699999999999</c:v>
                </c:pt>
                <c:pt idx="2001">
                  <c:v>1.86548</c:v>
                </c:pt>
                <c:pt idx="2002">
                  <c:v>1.8651</c:v>
                </c:pt>
                <c:pt idx="2003">
                  <c:v>1.8647499999999999</c:v>
                </c:pt>
                <c:pt idx="2004">
                  <c:v>1.8644099999999999</c:v>
                </c:pt>
                <c:pt idx="2005">
                  <c:v>1.8641000000000001</c:v>
                </c:pt>
                <c:pt idx="2006">
                  <c:v>1.86382</c:v>
                </c:pt>
                <c:pt idx="2007">
                  <c:v>1.8635600000000001</c:v>
                </c:pt>
                <c:pt idx="2008">
                  <c:v>1.8633299999999999</c:v>
                </c:pt>
                <c:pt idx="2009">
                  <c:v>1.86311</c:v>
                </c:pt>
                <c:pt idx="2010">
                  <c:v>1.8629100000000001</c:v>
                </c:pt>
                <c:pt idx="2011">
                  <c:v>1.8627400000000001</c:v>
                </c:pt>
                <c:pt idx="2012">
                  <c:v>1.86259</c:v>
                </c:pt>
                <c:pt idx="2013">
                  <c:v>1.86246</c:v>
                </c:pt>
                <c:pt idx="2014">
                  <c:v>1.8623499999999999</c:v>
                </c:pt>
                <c:pt idx="2015">
                  <c:v>1.86226</c:v>
                </c:pt>
                <c:pt idx="2016">
                  <c:v>1.8621799999999999</c:v>
                </c:pt>
                <c:pt idx="2017">
                  <c:v>1.8621300000000001</c:v>
                </c:pt>
                <c:pt idx="2018">
                  <c:v>1.86209</c:v>
                </c:pt>
                <c:pt idx="2019">
                  <c:v>1.86208</c:v>
                </c:pt>
                <c:pt idx="2020">
                  <c:v>1.86208</c:v>
                </c:pt>
                <c:pt idx="2021">
                  <c:v>1.8621099999999999</c:v>
                </c:pt>
                <c:pt idx="2022">
                  <c:v>1.8621399999999999</c:v>
                </c:pt>
                <c:pt idx="2023">
                  <c:v>1.8621799999999999</c:v>
                </c:pt>
                <c:pt idx="2024">
                  <c:v>1.86226</c:v>
                </c:pt>
                <c:pt idx="2025">
                  <c:v>1.8623400000000001</c:v>
                </c:pt>
                <c:pt idx="2026">
                  <c:v>1.86243</c:v>
                </c:pt>
                <c:pt idx="2027">
                  <c:v>1.8625400000000001</c:v>
                </c:pt>
                <c:pt idx="2028">
                  <c:v>1.86267</c:v>
                </c:pt>
                <c:pt idx="2029">
                  <c:v>1.8628</c:v>
                </c:pt>
                <c:pt idx="2030">
                  <c:v>1.86294</c:v>
                </c:pt>
                <c:pt idx="2031">
                  <c:v>1.8631</c:v>
                </c:pt>
                <c:pt idx="2032">
                  <c:v>1.86327</c:v>
                </c:pt>
                <c:pt idx="2033">
                  <c:v>1.8634500000000001</c:v>
                </c:pt>
                <c:pt idx="2034">
                  <c:v>1.86364</c:v>
                </c:pt>
                <c:pt idx="2035">
                  <c:v>1.8638399999999999</c:v>
                </c:pt>
                <c:pt idx="2036">
                  <c:v>1.8640399999999999</c:v>
                </c:pt>
                <c:pt idx="2037">
                  <c:v>1.86425</c:v>
                </c:pt>
                <c:pt idx="2038">
                  <c:v>1.86446</c:v>
                </c:pt>
                <c:pt idx="2039">
                  <c:v>1.8646799999999999</c:v>
                </c:pt>
                <c:pt idx="2040">
                  <c:v>1.8649100000000001</c:v>
                </c:pt>
                <c:pt idx="2041">
                  <c:v>1.86513</c:v>
                </c:pt>
                <c:pt idx="2042">
                  <c:v>1.86537</c:v>
                </c:pt>
                <c:pt idx="2043">
                  <c:v>1.8655999999999999</c:v>
                </c:pt>
                <c:pt idx="2044">
                  <c:v>1.8658399999999999</c:v>
                </c:pt>
                <c:pt idx="2045">
                  <c:v>1.86608</c:v>
                </c:pt>
                <c:pt idx="2046">
                  <c:v>1.8663099999999999</c:v>
                </c:pt>
                <c:pt idx="2047">
                  <c:v>1.8665499999999999</c:v>
                </c:pt>
                <c:pt idx="2048">
                  <c:v>1.8667899999999999</c:v>
                </c:pt>
                <c:pt idx="2049">
                  <c:v>1.8670199999999999</c:v>
                </c:pt>
                <c:pt idx="2050">
                  <c:v>1.8672500000000001</c:v>
                </c:pt>
                <c:pt idx="2051">
                  <c:v>1.8674999999999999</c:v>
                </c:pt>
                <c:pt idx="2052">
                  <c:v>1.8677299999999999</c:v>
                </c:pt>
                <c:pt idx="2053">
                  <c:v>1.8679399999999999</c:v>
                </c:pt>
                <c:pt idx="2054">
                  <c:v>1.86815</c:v>
                </c:pt>
                <c:pt idx="2055">
                  <c:v>1.86836</c:v>
                </c:pt>
                <c:pt idx="2056">
                  <c:v>1.8685499999999999</c:v>
                </c:pt>
                <c:pt idx="2057">
                  <c:v>1.8687400000000001</c:v>
                </c:pt>
                <c:pt idx="2058">
                  <c:v>1.86893</c:v>
                </c:pt>
                <c:pt idx="2059">
                  <c:v>1.8691</c:v>
                </c:pt>
                <c:pt idx="2060">
                  <c:v>1.86927</c:v>
                </c:pt>
                <c:pt idx="2061">
                  <c:v>1.8694200000000001</c:v>
                </c:pt>
                <c:pt idx="2062">
                  <c:v>1.8695600000000001</c:v>
                </c:pt>
                <c:pt idx="2063">
                  <c:v>1.8696900000000001</c:v>
                </c:pt>
                <c:pt idx="2064">
                  <c:v>1.86981</c:v>
                </c:pt>
                <c:pt idx="2065">
                  <c:v>1.86992</c:v>
                </c:pt>
                <c:pt idx="2066">
                  <c:v>1.87001</c:v>
                </c:pt>
                <c:pt idx="2067">
                  <c:v>1.87008</c:v>
                </c:pt>
                <c:pt idx="2068">
                  <c:v>1.8701399999999999</c:v>
                </c:pt>
                <c:pt idx="2069">
                  <c:v>1.87019</c:v>
                </c:pt>
                <c:pt idx="2070">
                  <c:v>1.87022</c:v>
                </c:pt>
                <c:pt idx="2071">
                  <c:v>1.8702399999999999</c:v>
                </c:pt>
                <c:pt idx="2072">
                  <c:v>1.8702399999999999</c:v>
                </c:pt>
                <c:pt idx="2073">
                  <c:v>1.87022</c:v>
                </c:pt>
                <c:pt idx="2074">
                  <c:v>1.87018</c:v>
                </c:pt>
                <c:pt idx="2075">
                  <c:v>1.87012</c:v>
                </c:pt>
                <c:pt idx="2076">
                  <c:v>1.87005</c:v>
                </c:pt>
                <c:pt idx="2077">
                  <c:v>1.86995</c:v>
                </c:pt>
                <c:pt idx="2078">
                  <c:v>1.8698300000000001</c:v>
                </c:pt>
                <c:pt idx="2079">
                  <c:v>1.86971</c:v>
                </c:pt>
                <c:pt idx="2080">
                  <c:v>1.8695600000000001</c:v>
                </c:pt>
                <c:pt idx="2081">
                  <c:v>1.86938</c:v>
                </c:pt>
                <c:pt idx="2082">
                  <c:v>1.8691899999999999</c:v>
                </c:pt>
                <c:pt idx="2083">
                  <c:v>1.86897</c:v>
                </c:pt>
                <c:pt idx="2084">
                  <c:v>1.86873</c:v>
                </c:pt>
                <c:pt idx="2085">
                  <c:v>1.8684700000000001</c:v>
                </c:pt>
                <c:pt idx="2086">
                  <c:v>1.86818</c:v>
                </c:pt>
                <c:pt idx="2087">
                  <c:v>1.86788</c:v>
                </c:pt>
                <c:pt idx="2088">
                  <c:v>1.8675600000000001</c:v>
                </c:pt>
                <c:pt idx="2089">
                  <c:v>1.8672200000000001</c:v>
                </c:pt>
                <c:pt idx="2090">
                  <c:v>1.86683</c:v>
                </c:pt>
                <c:pt idx="2091">
                  <c:v>1.8664400000000001</c:v>
                </c:pt>
                <c:pt idx="2092">
                  <c:v>1.8660300000000001</c:v>
                </c:pt>
                <c:pt idx="2093">
                  <c:v>1.8655999999999999</c:v>
                </c:pt>
                <c:pt idx="2094">
                  <c:v>1.86514</c:v>
                </c:pt>
                <c:pt idx="2095">
                  <c:v>1.8646799999999999</c:v>
                </c:pt>
                <c:pt idx="2096">
                  <c:v>1.86425</c:v>
                </c:pt>
                <c:pt idx="2097">
                  <c:v>1.86385</c:v>
                </c:pt>
                <c:pt idx="2098">
                  <c:v>1.8634599999999999</c:v>
                </c:pt>
                <c:pt idx="2099">
                  <c:v>1.8631</c:v>
                </c:pt>
                <c:pt idx="2100">
                  <c:v>1.86276</c:v>
                </c:pt>
                <c:pt idx="2101">
                  <c:v>1.8624400000000001</c:v>
                </c:pt>
                <c:pt idx="2102">
                  <c:v>1.86215</c:v>
                </c:pt>
                <c:pt idx="2103">
                  <c:v>1.8618699999999999</c:v>
                </c:pt>
                <c:pt idx="2104">
                  <c:v>1.8616200000000001</c:v>
                </c:pt>
                <c:pt idx="2105">
                  <c:v>1.8613999999999999</c:v>
                </c:pt>
                <c:pt idx="2106">
                  <c:v>1.8611899999999999</c:v>
                </c:pt>
                <c:pt idx="2107">
                  <c:v>1.861</c:v>
                </c:pt>
                <c:pt idx="2108">
                  <c:v>1.86084</c:v>
                </c:pt>
                <c:pt idx="2109">
                  <c:v>1.8607</c:v>
                </c:pt>
                <c:pt idx="2110">
                  <c:v>1.8605799999999999</c:v>
                </c:pt>
                <c:pt idx="2111">
                  <c:v>1.8604700000000001</c:v>
                </c:pt>
                <c:pt idx="2112">
                  <c:v>1.86039</c:v>
                </c:pt>
                <c:pt idx="2113">
                  <c:v>1.86033</c:v>
                </c:pt>
                <c:pt idx="2114">
                  <c:v>1.86029</c:v>
                </c:pt>
                <c:pt idx="2115">
                  <c:v>1.86026</c:v>
                </c:pt>
                <c:pt idx="2116">
                  <c:v>1.86026</c:v>
                </c:pt>
                <c:pt idx="2117">
                  <c:v>1.8602799999999999</c:v>
                </c:pt>
                <c:pt idx="2118">
                  <c:v>1.8603099999999999</c:v>
                </c:pt>
                <c:pt idx="2119">
                  <c:v>1.86036</c:v>
                </c:pt>
                <c:pt idx="2120">
                  <c:v>1.86043</c:v>
                </c:pt>
                <c:pt idx="2121">
                  <c:v>1.8605</c:v>
                </c:pt>
                <c:pt idx="2122">
                  <c:v>1.86059</c:v>
                </c:pt>
                <c:pt idx="2123">
                  <c:v>1.8607</c:v>
                </c:pt>
                <c:pt idx="2124">
                  <c:v>1.8608199999999999</c:v>
                </c:pt>
                <c:pt idx="2125">
                  <c:v>1.8609500000000001</c:v>
                </c:pt>
                <c:pt idx="2126">
                  <c:v>1.8610899999999999</c:v>
                </c:pt>
                <c:pt idx="2127">
                  <c:v>1.86124</c:v>
                </c:pt>
                <c:pt idx="2128">
                  <c:v>1.86141</c:v>
                </c:pt>
                <c:pt idx="2129">
                  <c:v>1.86158</c:v>
                </c:pt>
                <c:pt idx="2130">
                  <c:v>1.8617699999999999</c:v>
                </c:pt>
                <c:pt idx="2131">
                  <c:v>1.8619600000000001</c:v>
                </c:pt>
                <c:pt idx="2132">
                  <c:v>1.86216</c:v>
                </c:pt>
                <c:pt idx="2133">
                  <c:v>1.8623499999999999</c:v>
                </c:pt>
                <c:pt idx="2134">
                  <c:v>1.86256</c:v>
                </c:pt>
                <c:pt idx="2135">
                  <c:v>1.8627800000000001</c:v>
                </c:pt>
                <c:pt idx="2136">
                  <c:v>1.863</c:v>
                </c:pt>
                <c:pt idx="2137">
                  <c:v>1.8632299999999999</c:v>
                </c:pt>
                <c:pt idx="2138">
                  <c:v>1.8634599999999999</c:v>
                </c:pt>
                <c:pt idx="2139">
                  <c:v>1.8636900000000001</c:v>
                </c:pt>
                <c:pt idx="2140">
                  <c:v>1.86392</c:v>
                </c:pt>
                <c:pt idx="2141">
                  <c:v>1.86415</c:v>
                </c:pt>
                <c:pt idx="2142">
                  <c:v>1.8643799999999999</c:v>
                </c:pt>
                <c:pt idx="2143">
                  <c:v>1.8646199999999999</c:v>
                </c:pt>
                <c:pt idx="2144">
                  <c:v>1.8648499999999999</c:v>
                </c:pt>
                <c:pt idx="2145">
                  <c:v>1.86507</c:v>
                </c:pt>
                <c:pt idx="2146">
                  <c:v>1.8652899999999999</c:v>
                </c:pt>
                <c:pt idx="2147">
                  <c:v>1.86551</c:v>
                </c:pt>
                <c:pt idx="2148">
                  <c:v>1.8657300000000001</c:v>
                </c:pt>
                <c:pt idx="2149">
                  <c:v>1.8659399999999999</c:v>
                </c:pt>
                <c:pt idx="2150">
                  <c:v>1.86615</c:v>
                </c:pt>
                <c:pt idx="2151">
                  <c:v>1.8663400000000001</c:v>
                </c:pt>
                <c:pt idx="2152">
                  <c:v>1.8665400000000001</c:v>
                </c:pt>
                <c:pt idx="2153">
                  <c:v>1.8667199999999999</c:v>
                </c:pt>
                <c:pt idx="2154">
                  <c:v>1.8669</c:v>
                </c:pt>
                <c:pt idx="2155">
                  <c:v>1.86707</c:v>
                </c:pt>
                <c:pt idx="2156">
                  <c:v>1.8672200000000001</c:v>
                </c:pt>
                <c:pt idx="2157">
                  <c:v>1.8673599999999999</c:v>
                </c:pt>
                <c:pt idx="2158">
                  <c:v>1.8674999999999999</c:v>
                </c:pt>
                <c:pt idx="2159">
                  <c:v>1.86761</c:v>
                </c:pt>
                <c:pt idx="2160">
                  <c:v>1.86771</c:v>
                </c:pt>
                <c:pt idx="2161">
                  <c:v>1.8677999999999999</c:v>
                </c:pt>
                <c:pt idx="2162">
                  <c:v>1.86788</c:v>
                </c:pt>
                <c:pt idx="2163">
                  <c:v>1.8679399999999999</c:v>
                </c:pt>
                <c:pt idx="2164">
                  <c:v>1.86799</c:v>
                </c:pt>
                <c:pt idx="2165">
                  <c:v>1.86802</c:v>
                </c:pt>
                <c:pt idx="2166">
                  <c:v>1.8680399999999999</c:v>
                </c:pt>
                <c:pt idx="2167">
                  <c:v>1.8680300000000001</c:v>
                </c:pt>
                <c:pt idx="2168">
                  <c:v>1.8680099999999999</c:v>
                </c:pt>
                <c:pt idx="2169">
                  <c:v>1.8679699999999999</c:v>
                </c:pt>
                <c:pt idx="2170">
                  <c:v>1.86791</c:v>
                </c:pt>
                <c:pt idx="2171">
                  <c:v>1.8678300000000001</c:v>
                </c:pt>
                <c:pt idx="2172">
                  <c:v>1.8677299999999999</c:v>
                </c:pt>
                <c:pt idx="2173">
                  <c:v>1.86761</c:v>
                </c:pt>
                <c:pt idx="2174">
                  <c:v>1.86747</c:v>
                </c:pt>
                <c:pt idx="2175">
                  <c:v>1.86731</c:v>
                </c:pt>
                <c:pt idx="2176">
                  <c:v>1.86713</c:v>
                </c:pt>
                <c:pt idx="2177">
                  <c:v>1.86693</c:v>
                </c:pt>
                <c:pt idx="2178">
                  <c:v>1.8667</c:v>
                </c:pt>
                <c:pt idx="2179">
                  <c:v>1.8664499999999999</c:v>
                </c:pt>
                <c:pt idx="2180">
                  <c:v>1.8661799999999999</c:v>
                </c:pt>
                <c:pt idx="2181">
                  <c:v>1.86588</c:v>
                </c:pt>
                <c:pt idx="2182">
                  <c:v>1.86557</c:v>
                </c:pt>
                <c:pt idx="2183">
                  <c:v>1.86524</c:v>
                </c:pt>
                <c:pt idx="2184">
                  <c:v>1.8648800000000001</c:v>
                </c:pt>
                <c:pt idx="2185">
                  <c:v>1.8645</c:v>
                </c:pt>
                <c:pt idx="2186">
                  <c:v>1.8641000000000001</c:v>
                </c:pt>
                <c:pt idx="2187">
                  <c:v>1.8636699999999999</c:v>
                </c:pt>
                <c:pt idx="2188">
                  <c:v>1.8632200000000001</c:v>
                </c:pt>
                <c:pt idx="2189">
                  <c:v>1.86276</c:v>
                </c:pt>
                <c:pt idx="2190">
                  <c:v>1.86232</c:v>
                </c:pt>
                <c:pt idx="2191">
                  <c:v>1.86191</c:v>
                </c:pt>
                <c:pt idx="2192">
                  <c:v>1.8615200000000001</c:v>
                </c:pt>
                <c:pt idx="2193">
                  <c:v>1.8611500000000001</c:v>
                </c:pt>
                <c:pt idx="2194">
                  <c:v>1.8608100000000001</c:v>
                </c:pt>
                <c:pt idx="2195">
                  <c:v>1.8604799999999999</c:v>
                </c:pt>
                <c:pt idx="2196">
                  <c:v>1.8601799999999999</c:v>
                </c:pt>
                <c:pt idx="2197">
                  <c:v>1.8599000000000001</c:v>
                </c:pt>
                <c:pt idx="2198">
                  <c:v>1.85964</c:v>
                </c:pt>
                <c:pt idx="2199">
                  <c:v>1.85941</c:v>
                </c:pt>
                <c:pt idx="2200">
                  <c:v>1.8592</c:v>
                </c:pt>
                <c:pt idx="2201">
                  <c:v>1.859</c:v>
                </c:pt>
                <c:pt idx="2202">
                  <c:v>1.8588199999999999</c:v>
                </c:pt>
                <c:pt idx="2203">
                  <c:v>1.85867</c:v>
                </c:pt>
                <c:pt idx="2204">
                  <c:v>1.85853</c:v>
                </c:pt>
                <c:pt idx="2205">
                  <c:v>1.85842</c:v>
                </c:pt>
                <c:pt idx="2206">
                  <c:v>1.85832</c:v>
                </c:pt>
                <c:pt idx="2207">
                  <c:v>1.85825</c:v>
                </c:pt>
                <c:pt idx="2208">
                  <c:v>1.8582000000000001</c:v>
                </c:pt>
                <c:pt idx="2209">
                  <c:v>1.85816</c:v>
                </c:pt>
                <c:pt idx="2210">
                  <c:v>1.8581399999999999</c:v>
                </c:pt>
                <c:pt idx="2211">
                  <c:v>1.85812</c:v>
                </c:pt>
                <c:pt idx="2212">
                  <c:v>1.8581399999999999</c:v>
                </c:pt>
                <c:pt idx="2213">
                  <c:v>1.8581700000000001</c:v>
                </c:pt>
                <c:pt idx="2214">
                  <c:v>1.8582099999999999</c:v>
                </c:pt>
                <c:pt idx="2215">
                  <c:v>1.8582700000000001</c:v>
                </c:pt>
                <c:pt idx="2216">
                  <c:v>1.85833</c:v>
                </c:pt>
                <c:pt idx="2217">
                  <c:v>1.8584099999999999</c:v>
                </c:pt>
                <c:pt idx="2218">
                  <c:v>1.8585100000000001</c:v>
                </c:pt>
                <c:pt idx="2219">
                  <c:v>1.8586100000000001</c:v>
                </c:pt>
                <c:pt idx="2220">
                  <c:v>1.85873</c:v>
                </c:pt>
                <c:pt idx="2221">
                  <c:v>1.85886</c:v>
                </c:pt>
                <c:pt idx="2222">
                  <c:v>1.8590100000000001</c:v>
                </c:pt>
                <c:pt idx="2223">
                  <c:v>1.8591599999999999</c:v>
                </c:pt>
                <c:pt idx="2224">
                  <c:v>1.8593200000000001</c:v>
                </c:pt>
                <c:pt idx="2225">
                  <c:v>1.8594999999999999</c:v>
                </c:pt>
                <c:pt idx="2226">
                  <c:v>1.85968</c:v>
                </c:pt>
                <c:pt idx="2227">
                  <c:v>1.8598600000000001</c:v>
                </c:pt>
                <c:pt idx="2228">
                  <c:v>1.8600399999999999</c:v>
                </c:pt>
                <c:pt idx="2229">
                  <c:v>1.8602399999999999</c:v>
                </c:pt>
                <c:pt idx="2230">
                  <c:v>1.8604400000000001</c:v>
                </c:pt>
                <c:pt idx="2231">
                  <c:v>1.8606499999999999</c:v>
                </c:pt>
                <c:pt idx="2232">
                  <c:v>1.86086</c:v>
                </c:pt>
                <c:pt idx="2233">
                  <c:v>1.86107</c:v>
                </c:pt>
                <c:pt idx="2234">
                  <c:v>1.86128</c:v>
                </c:pt>
                <c:pt idx="2235">
                  <c:v>1.8614999999999999</c:v>
                </c:pt>
                <c:pt idx="2236">
                  <c:v>1.86172</c:v>
                </c:pt>
                <c:pt idx="2237">
                  <c:v>1.8619300000000001</c:v>
                </c:pt>
                <c:pt idx="2238">
                  <c:v>1.86215</c:v>
                </c:pt>
                <c:pt idx="2239">
                  <c:v>1.8623700000000001</c:v>
                </c:pt>
                <c:pt idx="2240">
                  <c:v>1.8625700000000001</c:v>
                </c:pt>
                <c:pt idx="2241">
                  <c:v>1.8628100000000001</c:v>
                </c:pt>
                <c:pt idx="2242">
                  <c:v>1.8630199999999999</c:v>
                </c:pt>
                <c:pt idx="2243">
                  <c:v>1.8632200000000001</c:v>
                </c:pt>
                <c:pt idx="2244">
                  <c:v>1.86341</c:v>
                </c:pt>
                <c:pt idx="2245">
                  <c:v>1.8635999999999999</c:v>
                </c:pt>
                <c:pt idx="2246">
                  <c:v>1.86378</c:v>
                </c:pt>
                <c:pt idx="2247">
                  <c:v>1.86395</c:v>
                </c:pt>
                <c:pt idx="2248">
                  <c:v>1.86412</c:v>
                </c:pt>
                <c:pt idx="2249">
                  <c:v>1.8642799999999999</c:v>
                </c:pt>
                <c:pt idx="2250">
                  <c:v>1.86442</c:v>
                </c:pt>
                <c:pt idx="2251">
                  <c:v>1.86456</c:v>
                </c:pt>
                <c:pt idx="2252">
                  <c:v>1.8646799999999999</c:v>
                </c:pt>
                <c:pt idx="2253">
                  <c:v>1.8648</c:v>
                </c:pt>
                <c:pt idx="2254">
                  <c:v>1.8649199999999999</c:v>
                </c:pt>
                <c:pt idx="2255">
                  <c:v>1.8650199999999999</c:v>
                </c:pt>
                <c:pt idx="2256">
                  <c:v>1.8650899999999999</c:v>
                </c:pt>
                <c:pt idx="2257">
                  <c:v>1.8651599999999999</c:v>
                </c:pt>
                <c:pt idx="2258">
                  <c:v>1.86521</c:v>
                </c:pt>
                <c:pt idx="2259">
                  <c:v>1.8652500000000001</c:v>
                </c:pt>
                <c:pt idx="2260">
                  <c:v>1.86528</c:v>
                </c:pt>
                <c:pt idx="2261">
                  <c:v>1.8652899999999999</c:v>
                </c:pt>
                <c:pt idx="2262">
                  <c:v>1.86528</c:v>
                </c:pt>
                <c:pt idx="2263">
                  <c:v>1.8652500000000001</c:v>
                </c:pt>
                <c:pt idx="2264">
                  <c:v>1.86521</c:v>
                </c:pt>
                <c:pt idx="2265">
                  <c:v>1.8651500000000001</c:v>
                </c:pt>
                <c:pt idx="2266">
                  <c:v>1.86507</c:v>
                </c:pt>
                <c:pt idx="2267">
                  <c:v>1.86497</c:v>
                </c:pt>
                <c:pt idx="2268">
                  <c:v>1.8648499999999999</c:v>
                </c:pt>
                <c:pt idx="2269">
                  <c:v>1.8647199999999999</c:v>
                </c:pt>
                <c:pt idx="2270">
                  <c:v>1.86456</c:v>
                </c:pt>
                <c:pt idx="2271">
                  <c:v>1.86439</c:v>
                </c:pt>
                <c:pt idx="2272">
                  <c:v>1.8642000000000001</c:v>
                </c:pt>
                <c:pt idx="2273">
                  <c:v>1.86399</c:v>
                </c:pt>
                <c:pt idx="2274">
                  <c:v>1.86375</c:v>
                </c:pt>
                <c:pt idx="2275">
                  <c:v>1.8634900000000001</c:v>
                </c:pt>
                <c:pt idx="2276">
                  <c:v>1.8632200000000001</c:v>
                </c:pt>
                <c:pt idx="2277">
                  <c:v>1.8629199999999999</c:v>
                </c:pt>
                <c:pt idx="2278">
                  <c:v>1.8626</c:v>
                </c:pt>
                <c:pt idx="2279">
                  <c:v>1.86226</c:v>
                </c:pt>
                <c:pt idx="2280">
                  <c:v>1.86189</c:v>
                </c:pt>
                <c:pt idx="2281">
                  <c:v>1.8614999999999999</c:v>
                </c:pt>
                <c:pt idx="2282">
                  <c:v>1.8610899999999999</c:v>
                </c:pt>
                <c:pt idx="2283">
                  <c:v>1.86067</c:v>
                </c:pt>
                <c:pt idx="2284">
                  <c:v>1.86022</c:v>
                </c:pt>
                <c:pt idx="2285">
                  <c:v>1.8597600000000001</c:v>
                </c:pt>
                <c:pt idx="2286">
                  <c:v>1.8593299999999999</c:v>
                </c:pt>
                <c:pt idx="2287">
                  <c:v>1.8589100000000001</c:v>
                </c:pt>
                <c:pt idx="2288">
                  <c:v>1.8585199999999999</c:v>
                </c:pt>
                <c:pt idx="2289">
                  <c:v>1.85815</c:v>
                </c:pt>
                <c:pt idx="2290">
                  <c:v>1.8577999999999999</c:v>
                </c:pt>
                <c:pt idx="2291">
                  <c:v>1.85748</c:v>
                </c:pt>
                <c:pt idx="2292">
                  <c:v>1.85717</c:v>
                </c:pt>
                <c:pt idx="2293">
                  <c:v>1.8568800000000001</c:v>
                </c:pt>
                <c:pt idx="2294">
                  <c:v>1.85663</c:v>
                </c:pt>
                <c:pt idx="2295">
                  <c:v>1.85639</c:v>
                </c:pt>
                <c:pt idx="2296">
                  <c:v>1.8561799999999999</c:v>
                </c:pt>
                <c:pt idx="2297">
                  <c:v>1.85598</c:v>
                </c:pt>
                <c:pt idx="2298">
                  <c:v>1.85581</c:v>
                </c:pt>
                <c:pt idx="2299">
                  <c:v>1.8556600000000001</c:v>
                </c:pt>
                <c:pt idx="2300">
                  <c:v>1.8555200000000001</c:v>
                </c:pt>
                <c:pt idx="2301">
                  <c:v>1.8554200000000001</c:v>
                </c:pt>
                <c:pt idx="2302">
                  <c:v>1.8553299999999999</c:v>
                </c:pt>
                <c:pt idx="2303">
                  <c:v>1.8552500000000001</c:v>
                </c:pt>
                <c:pt idx="2304">
                  <c:v>1.8552</c:v>
                </c:pt>
                <c:pt idx="2305">
                  <c:v>1.8551599999999999</c:v>
                </c:pt>
                <c:pt idx="2306">
                  <c:v>1.85514</c:v>
                </c:pt>
                <c:pt idx="2307">
                  <c:v>1.85514</c:v>
                </c:pt>
                <c:pt idx="2308">
                  <c:v>1.8551599999999999</c:v>
                </c:pt>
                <c:pt idx="2309">
                  <c:v>1.8551899999999999</c:v>
                </c:pt>
                <c:pt idx="2310">
                  <c:v>1.8552500000000001</c:v>
                </c:pt>
                <c:pt idx="2311">
                  <c:v>1.8553200000000001</c:v>
                </c:pt>
                <c:pt idx="2312">
                  <c:v>1.85541</c:v>
                </c:pt>
                <c:pt idx="2313">
                  <c:v>1.85551</c:v>
                </c:pt>
                <c:pt idx="2314">
                  <c:v>1.85561</c:v>
                </c:pt>
                <c:pt idx="2315">
                  <c:v>1.8557399999999999</c:v>
                </c:pt>
                <c:pt idx="2316">
                  <c:v>1.8558699999999999</c:v>
                </c:pt>
                <c:pt idx="2317">
                  <c:v>1.85602</c:v>
                </c:pt>
                <c:pt idx="2318">
                  <c:v>1.8561700000000001</c:v>
                </c:pt>
                <c:pt idx="2319">
                  <c:v>1.8563400000000001</c:v>
                </c:pt>
                <c:pt idx="2320">
                  <c:v>1.8565100000000001</c:v>
                </c:pt>
                <c:pt idx="2321">
                  <c:v>1.8566800000000001</c:v>
                </c:pt>
                <c:pt idx="2322">
                  <c:v>1.8568800000000001</c:v>
                </c:pt>
                <c:pt idx="2323">
                  <c:v>1.8570599999999999</c:v>
                </c:pt>
                <c:pt idx="2324">
                  <c:v>1.8572599999999999</c:v>
                </c:pt>
                <c:pt idx="2325">
                  <c:v>1.85748</c:v>
                </c:pt>
                <c:pt idx="2326">
                  <c:v>1.8576900000000001</c:v>
                </c:pt>
                <c:pt idx="2327">
                  <c:v>1.85791</c:v>
                </c:pt>
                <c:pt idx="2328">
                  <c:v>1.8581399999999999</c:v>
                </c:pt>
                <c:pt idx="2329">
                  <c:v>1.8583700000000001</c:v>
                </c:pt>
                <c:pt idx="2330">
                  <c:v>1.85859</c:v>
                </c:pt>
                <c:pt idx="2331">
                  <c:v>1.8588199999999999</c:v>
                </c:pt>
                <c:pt idx="2332">
                  <c:v>1.8590599999999999</c:v>
                </c:pt>
                <c:pt idx="2333">
                  <c:v>1.8592900000000001</c:v>
                </c:pt>
                <c:pt idx="2334">
                  <c:v>1.8595200000000001</c:v>
                </c:pt>
                <c:pt idx="2335">
                  <c:v>1.85975</c:v>
                </c:pt>
                <c:pt idx="2336">
                  <c:v>1.8599699999999999</c:v>
                </c:pt>
                <c:pt idx="2337">
                  <c:v>1.86019</c:v>
                </c:pt>
                <c:pt idx="2338">
                  <c:v>1.8604099999999999</c:v>
                </c:pt>
                <c:pt idx="2339">
                  <c:v>1.8606199999999999</c:v>
                </c:pt>
                <c:pt idx="2340">
                  <c:v>1.86083</c:v>
                </c:pt>
                <c:pt idx="2341">
                  <c:v>1.86103</c:v>
                </c:pt>
                <c:pt idx="2342">
                  <c:v>1.8612299999999999</c:v>
                </c:pt>
                <c:pt idx="2343">
                  <c:v>1.8614200000000001</c:v>
                </c:pt>
                <c:pt idx="2344">
                  <c:v>1.8615999999999999</c:v>
                </c:pt>
                <c:pt idx="2345">
                  <c:v>1.8617699999999999</c:v>
                </c:pt>
                <c:pt idx="2346">
                  <c:v>1.8619300000000001</c:v>
                </c:pt>
                <c:pt idx="2347">
                  <c:v>1.86208</c:v>
                </c:pt>
                <c:pt idx="2348">
                  <c:v>1.86222</c:v>
                </c:pt>
                <c:pt idx="2349">
                  <c:v>1.8623499999999999</c:v>
                </c:pt>
                <c:pt idx="2350">
                  <c:v>1.86246</c:v>
                </c:pt>
                <c:pt idx="2351">
                  <c:v>1.8625700000000001</c:v>
                </c:pt>
                <c:pt idx="2352">
                  <c:v>1.86266</c:v>
                </c:pt>
                <c:pt idx="2353">
                  <c:v>1.86273</c:v>
                </c:pt>
                <c:pt idx="2354">
                  <c:v>1.8627800000000001</c:v>
                </c:pt>
                <c:pt idx="2355">
                  <c:v>1.86283</c:v>
                </c:pt>
                <c:pt idx="2356">
                  <c:v>1.8628499999999999</c:v>
                </c:pt>
                <c:pt idx="2357">
                  <c:v>1.86286</c:v>
                </c:pt>
                <c:pt idx="2358">
                  <c:v>1.8628499999999999</c:v>
                </c:pt>
                <c:pt idx="2359">
                  <c:v>1.86283</c:v>
                </c:pt>
                <c:pt idx="2360">
                  <c:v>1.8627800000000001</c:v>
                </c:pt>
                <c:pt idx="2361">
                  <c:v>1.8627100000000001</c:v>
                </c:pt>
                <c:pt idx="2362">
                  <c:v>1.86263</c:v>
                </c:pt>
                <c:pt idx="2363">
                  <c:v>1.86252</c:v>
                </c:pt>
                <c:pt idx="2364">
                  <c:v>1.86239</c:v>
                </c:pt>
                <c:pt idx="2365">
                  <c:v>1.8622399999999999</c:v>
                </c:pt>
                <c:pt idx="2366">
                  <c:v>1.86208</c:v>
                </c:pt>
                <c:pt idx="2367">
                  <c:v>1.86189</c:v>
                </c:pt>
                <c:pt idx="2368">
                  <c:v>1.86168</c:v>
                </c:pt>
                <c:pt idx="2369">
                  <c:v>1.86145</c:v>
                </c:pt>
                <c:pt idx="2370">
                  <c:v>1.8612</c:v>
                </c:pt>
                <c:pt idx="2371">
                  <c:v>1.8609199999999999</c:v>
                </c:pt>
                <c:pt idx="2372">
                  <c:v>1.86063</c:v>
                </c:pt>
                <c:pt idx="2373">
                  <c:v>1.8603099999999999</c:v>
                </c:pt>
                <c:pt idx="2374">
                  <c:v>1.85998</c:v>
                </c:pt>
                <c:pt idx="2375">
                  <c:v>1.8596200000000001</c:v>
                </c:pt>
                <c:pt idx="2376">
                  <c:v>1.85924</c:v>
                </c:pt>
                <c:pt idx="2377">
                  <c:v>1.85883</c:v>
                </c:pt>
                <c:pt idx="2378">
                  <c:v>1.8584000000000001</c:v>
                </c:pt>
                <c:pt idx="2379">
                  <c:v>1.8579399999999999</c:v>
                </c:pt>
                <c:pt idx="2380">
                  <c:v>1.8574900000000001</c:v>
                </c:pt>
                <c:pt idx="2381">
                  <c:v>1.8570599999999999</c:v>
                </c:pt>
                <c:pt idx="2382">
                  <c:v>1.8566400000000001</c:v>
                </c:pt>
                <c:pt idx="2383">
                  <c:v>1.85626</c:v>
                </c:pt>
                <c:pt idx="2384">
                  <c:v>1.85589</c:v>
                </c:pt>
                <c:pt idx="2385">
                  <c:v>1.85554</c:v>
                </c:pt>
                <c:pt idx="2386">
                  <c:v>1.8552200000000001</c:v>
                </c:pt>
                <c:pt idx="2387">
                  <c:v>1.8549199999999999</c:v>
                </c:pt>
                <c:pt idx="2388">
                  <c:v>1.8546400000000001</c:v>
                </c:pt>
                <c:pt idx="2389">
                  <c:v>1.8543799999999999</c:v>
                </c:pt>
                <c:pt idx="2390">
                  <c:v>1.8541300000000001</c:v>
                </c:pt>
                <c:pt idx="2391">
                  <c:v>1.8539099999999999</c:v>
                </c:pt>
                <c:pt idx="2392">
                  <c:v>1.85371</c:v>
                </c:pt>
                <c:pt idx="2393">
                  <c:v>1.85354</c:v>
                </c:pt>
                <c:pt idx="2394">
                  <c:v>1.85338</c:v>
                </c:pt>
                <c:pt idx="2395">
                  <c:v>1.8532500000000001</c:v>
                </c:pt>
                <c:pt idx="2396">
                  <c:v>1.85314</c:v>
                </c:pt>
                <c:pt idx="2397">
                  <c:v>1.85304</c:v>
                </c:pt>
                <c:pt idx="2398">
                  <c:v>1.8529599999999999</c:v>
                </c:pt>
                <c:pt idx="2399">
                  <c:v>1.8529</c:v>
                </c:pt>
                <c:pt idx="2400">
                  <c:v>1.8528500000000001</c:v>
                </c:pt>
                <c:pt idx="2401">
                  <c:v>1.85283</c:v>
                </c:pt>
                <c:pt idx="2402">
                  <c:v>1.8528199999999999</c:v>
                </c:pt>
                <c:pt idx="2403">
                  <c:v>1.85283</c:v>
                </c:pt>
                <c:pt idx="2404">
                  <c:v>1.85284</c:v>
                </c:pt>
                <c:pt idx="2405">
                  <c:v>1.8528800000000001</c:v>
                </c:pt>
                <c:pt idx="2406">
                  <c:v>1.85293</c:v>
                </c:pt>
                <c:pt idx="2407">
                  <c:v>1.8529899999999999</c:v>
                </c:pt>
                <c:pt idx="2408">
                  <c:v>1.8530800000000001</c:v>
                </c:pt>
                <c:pt idx="2409">
                  <c:v>1.85317</c:v>
                </c:pt>
                <c:pt idx="2410">
                  <c:v>1.85327</c:v>
                </c:pt>
                <c:pt idx="2411">
                  <c:v>1.8533900000000001</c:v>
                </c:pt>
                <c:pt idx="2412">
                  <c:v>1.85351</c:v>
                </c:pt>
                <c:pt idx="2413">
                  <c:v>1.85365</c:v>
                </c:pt>
                <c:pt idx="2414">
                  <c:v>1.8537999999999999</c:v>
                </c:pt>
                <c:pt idx="2415">
                  <c:v>1.8539600000000001</c:v>
                </c:pt>
                <c:pt idx="2416">
                  <c:v>1.8541300000000001</c:v>
                </c:pt>
                <c:pt idx="2417">
                  <c:v>1.8543000000000001</c:v>
                </c:pt>
                <c:pt idx="2418">
                  <c:v>1.8544799999999999</c:v>
                </c:pt>
                <c:pt idx="2419">
                  <c:v>1.85466</c:v>
                </c:pt>
                <c:pt idx="2420">
                  <c:v>1.8548500000000001</c:v>
                </c:pt>
                <c:pt idx="2421">
                  <c:v>1.8550500000000001</c:v>
                </c:pt>
                <c:pt idx="2422">
                  <c:v>1.85524</c:v>
                </c:pt>
                <c:pt idx="2423">
                  <c:v>1.85545</c:v>
                </c:pt>
                <c:pt idx="2424">
                  <c:v>1.8556600000000001</c:v>
                </c:pt>
                <c:pt idx="2425">
                  <c:v>1.8558699999999999</c:v>
                </c:pt>
                <c:pt idx="2426">
                  <c:v>1.85608</c:v>
                </c:pt>
                <c:pt idx="2427">
                  <c:v>1.85629</c:v>
                </c:pt>
                <c:pt idx="2428">
                  <c:v>1.8565</c:v>
                </c:pt>
                <c:pt idx="2429">
                  <c:v>1.8567100000000001</c:v>
                </c:pt>
                <c:pt idx="2430">
                  <c:v>1.8569199999999999</c:v>
                </c:pt>
                <c:pt idx="2431">
                  <c:v>1.8571299999999999</c:v>
                </c:pt>
                <c:pt idx="2432">
                  <c:v>1.8573299999999999</c:v>
                </c:pt>
                <c:pt idx="2433">
                  <c:v>1.8575200000000001</c:v>
                </c:pt>
                <c:pt idx="2434">
                  <c:v>1.85771</c:v>
                </c:pt>
                <c:pt idx="2435">
                  <c:v>1.8579000000000001</c:v>
                </c:pt>
                <c:pt idx="2436">
                  <c:v>1.85808</c:v>
                </c:pt>
                <c:pt idx="2437">
                  <c:v>1.85826</c:v>
                </c:pt>
                <c:pt idx="2438">
                  <c:v>1.85843</c:v>
                </c:pt>
                <c:pt idx="2439">
                  <c:v>1.85859</c:v>
                </c:pt>
                <c:pt idx="2440">
                  <c:v>1.85873</c:v>
                </c:pt>
                <c:pt idx="2441">
                  <c:v>1.8588800000000001</c:v>
                </c:pt>
                <c:pt idx="2442">
                  <c:v>1.859</c:v>
                </c:pt>
                <c:pt idx="2443">
                  <c:v>1.8591299999999999</c:v>
                </c:pt>
                <c:pt idx="2444">
                  <c:v>1.85924</c:v>
                </c:pt>
                <c:pt idx="2445">
                  <c:v>1.85934</c:v>
                </c:pt>
                <c:pt idx="2446">
                  <c:v>1.8594200000000001</c:v>
                </c:pt>
                <c:pt idx="2447">
                  <c:v>1.8594999999999999</c:v>
                </c:pt>
                <c:pt idx="2448">
                  <c:v>1.8595600000000001</c:v>
                </c:pt>
                <c:pt idx="2449">
                  <c:v>1.85961</c:v>
                </c:pt>
                <c:pt idx="2450">
                  <c:v>1.85964</c:v>
                </c:pt>
                <c:pt idx="2451">
                  <c:v>1.85965</c:v>
                </c:pt>
                <c:pt idx="2452">
                  <c:v>1.8596600000000001</c:v>
                </c:pt>
                <c:pt idx="2453">
                  <c:v>1.85965</c:v>
                </c:pt>
                <c:pt idx="2454">
                  <c:v>1.85961</c:v>
                </c:pt>
                <c:pt idx="2455">
                  <c:v>1.8595699999999999</c:v>
                </c:pt>
                <c:pt idx="2456">
                  <c:v>1.85951</c:v>
                </c:pt>
                <c:pt idx="2457">
                  <c:v>1.8594200000000001</c:v>
                </c:pt>
                <c:pt idx="2458">
                  <c:v>1.8593200000000001</c:v>
                </c:pt>
                <c:pt idx="2459">
                  <c:v>1.85921</c:v>
                </c:pt>
                <c:pt idx="2460">
                  <c:v>1.85907</c:v>
                </c:pt>
                <c:pt idx="2461">
                  <c:v>1.8589</c:v>
                </c:pt>
                <c:pt idx="2462">
                  <c:v>1.85873</c:v>
                </c:pt>
                <c:pt idx="2463">
                  <c:v>1.85853</c:v>
                </c:pt>
                <c:pt idx="2464">
                  <c:v>1.8583099999999999</c:v>
                </c:pt>
                <c:pt idx="2465">
                  <c:v>1.8580700000000001</c:v>
                </c:pt>
                <c:pt idx="2466">
                  <c:v>1.85781</c:v>
                </c:pt>
                <c:pt idx="2467">
                  <c:v>1.8575299999999999</c:v>
                </c:pt>
                <c:pt idx="2468">
                  <c:v>1.85724</c:v>
                </c:pt>
                <c:pt idx="2469">
                  <c:v>1.8569199999999999</c:v>
                </c:pt>
                <c:pt idx="2470">
                  <c:v>1.8565799999999999</c:v>
                </c:pt>
                <c:pt idx="2471">
                  <c:v>1.85622</c:v>
                </c:pt>
                <c:pt idx="2472">
                  <c:v>1.85582</c:v>
                </c:pt>
                <c:pt idx="2473">
                  <c:v>1.85541</c:v>
                </c:pt>
                <c:pt idx="2474">
                  <c:v>1.8549899999999999</c:v>
                </c:pt>
                <c:pt idx="2475">
                  <c:v>1.8545499999999999</c:v>
                </c:pt>
                <c:pt idx="2476">
                  <c:v>1.85409</c:v>
                </c:pt>
                <c:pt idx="2477">
                  <c:v>1.8536600000000001</c:v>
                </c:pt>
                <c:pt idx="2478">
                  <c:v>1.8532500000000001</c:v>
                </c:pt>
                <c:pt idx="2479">
                  <c:v>1.85286</c:v>
                </c:pt>
                <c:pt idx="2480">
                  <c:v>1.8524799999999999</c:v>
                </c:pt>
                <c:pt idx="2481">
                  <c:v>1.8521399999999999</c:v>
                </c:pt>
                <c:pt idx="2482">
                  <c:v>1.8517999999999999</c:v>
                </c:pt>
                <c:pt idx="2483">
                  <c:v>1.8514900000000001</c:v>
                </c:pt>
                <c:pt idx="2484">
                  <c:v>1.85121</c:v>
                </c:pt>
                <c:pt idx="2485">
                  <c:v>1.85094</c:v>
                </c:pt>
                <c:pt idx="2486">
                  <c:v>1.8507</c:v>
                </c:pt>
                <c:pt idx="2487">
                  <c:v>1.8504799999999999</c:v>
                </c:pt>
                <c:pt idx="2488">
                  <c:v>1.85029</c:v>
                </c:pt>
                <c:pt idx="2489">
                  <c:v>1.8501000000000001</c:v>
                </c:pt>
                <c:pt idx="2490">
                  <c:v>1.8499399999999999</c:v>
                </c:pt>
                <c:pt idx="2491">
                  <c:v>1.8498000000000001</c:v>
                </c:pt>
                <c:pt idx="2492">
                  <c:v>1.8496699999999999</c:v>
                </c:pt>
                <c:pt idx="2493">
                  <c:v>1.8495699999999999</c:v>
                </c:pt>
                <c:pt idx="2494">
                  <c:v>1.8494900000000001</c:v>
                </c:pt>
                <c:pt idx="2495">
                  <c:v>1.8494200000000001</c:v>
                </c:pt>
                <c:pt idx="2496">
                  <c:v>1.84938</c:v>
                </c:pt>
                <c:pt idx="2497">
                  <c:v>1.84935</c:v>
                </c:pt>
                <c:pt idx="2498">
                  <c:v>1.84934</c:v>
                </c:pt>
                <c:pt idx="2499">
                  <c:v>1.84934</c:v>
                </c:pt>
                <c:pt idx="2500">
                  <c:v>1.84934</c:v>
                </c:pt>
                <c:pt idx="2501">
                  <c:v>1.84938</c:v>
                </c:pt>
                <c:pt idx="2502">
                  <c:v>1.84944</c:v>
                </c:pt>
                <c:pt idx="2503">
                  <c:v>1.8494999999999999</c:v>
                </c:pt>
                <c:pt idx="2504">
                  <c:v>1.84958</c:v>
                </c:pt>
                <c:pt idx="2505">
                  <c:v>1.84968</c:v>
                </c:pt>
                <c:pt idx="2506">
                  <c:v>1.84978</c:v>
                </c:pt>
                <c:pt idx="2507">
                  <c:v>1.84989</c:v>
                </c:pt>
                <c:pt idx="2508">
                  <c:v>1.8500300000000001</c:v>
                </c:pt>
                <c:pt idx="2509">
                  <c:v>1.85016</c:v>
                </c:pt>
                <c:pt idx="2510">
                  <c:v>1.8503099999999999</c:v>
                </c:pt>
                <c:pt idx="2511">
                  <c:v>1.8504499999999999</c:v>
                </c:pt>
                <c:pt idx="2512">
                  <c:v>1.8506199999999999</c:v>
                </c:pt>
                <c:pt idx="2513">
                  <c:v>1.8508</c:v>
                </c:pt>
                <c:pt idx="2514">
                  <c:v>1.8509800000000001</c:v>
                </c:pt>
                <c:pt idx="2515">
                  <c:v>1.8511599999999999</c:v>
                </c:pt>
                <c:pt idx="2516">
                  <c:v>1.8513500000000001</c:v>
                </c:pt>
                <c:pt idx="2517">
                  <c:v>1.85154</c:v>
                </c:pt>
                <c:pt idx="2518">
                  <c:v>1.8517399999999999</c:v>
                </c:pt>
                <c:pt idx="2519">
                  <c:v>1.85195</c:v>
                </c:pt>
                <c:pt idx="2520">
                  <c:v>1.85215</c:v>
                </c:pt>
                <c:pt idx="2521">
                  <c:v>1.85236</c:v>
                </c:pt>
                <c:pt idx="2522">
                  <c:v>1.8525700000000001</c:v>
                </c:pt>
                <c:pt idx="2523">
                  <c:v>1.8527800000000001</c:v>
                </c:pt>
                <c:pt idx="2524">
                  <c:v>1.8529899999999999</c:v>
                </c:pt>
                <c:pt idx="2525">
                  <c:v>1.8531899999999999</c:v>
                </c:pt>
                <c:pt idx="2526">
                  <c:v>1.8533999999999999</c:v>
                </c:pt>
                <c:pt idx="2527">
                  <c:v>1.8535999999999999</c:v>
                </c:pt>
                <c:pt idx="2528">
                  <c:v>1.85379</c:v>
                </c:pt>
                <c:pt idx="2529">
                  <c:v>1.85398</c:v>
                </c:pt>
                <c:pt idx="2530">
                  <c:v>1.8541700000000001</c:v>
                </c:pt>
                <c:pt idx="2531">
                  <c:v>1.8543499999999999</c:v>
                </c:pt>
                <c:pt idx="2532">
                  <c:v>1.8545199999999999</c:v>
                </c:pt>
                <c:pt idx="2533">
                  <c:v>1.8546899999999999</c:v>
                </c:pt>
                <c:pt idx="2534">
                  <c:v>1.8548500000000001</c:v>
                </c:pt>
                <c:pt idx="2535">
                  <c:v>1.855</c:v>
                </c:pt>
                <c:pt idx="2536">
                  <c:v>1.85514</c:v>
                </c:pt>
                <c:pt idx="2537">
                  <c:v>1.85527</c:v>
                </c:pt>
                <c:pt idx="2538">
                  <c:v>1.8553900000000001</c:v>
                </c:pt>
                <c:pt idx="2539">
                  <c:v>1.8554900000000001</c:v>
                </c:pt>
                <c:pt idx="2540">
                  <c:v>1.8555999999999999</c:v>
                </c:pt>
                <c:pt idx="2541">
                  <c:v>1.85568</c:v>
                </c:pt>
                <c:pt idx="2542">
                  <c:v>1.85575</c:v>
                </c:pt>
                <c:pt idx="2543">
                  <c:v>1.85581</c:v>
                </c:pt>
                <c:pt idx="2544">
                  <c:v>1.85585</c:v>
                </c:pt>
                <c:pt idx="2545">
                  <c:v>1.85588</c:v>
                </c:pt>
                <c:pt idx="2546">
                  <c:v>1.85589</c:v>
                </c:pt>
                <c:pt idx="2547">
                  <c:v>1.85589</c:v>
                </c:pt>
                <c:pt idx="2548">
                  <c:v>1.8558699999999999</c:v>
                </c:pt>
                <c:pt idx="2549">
                  <c:v>1.8558399999999999</c:v>
                </c:pt>
                <c:pt idx="2550">
                  <c:v>1.85578</c:v>
                </c:pt>
                <c:pt idx="2551">
                  <c:v>1.85571</c:v>
                </c:pt>
                <c:pt idx="2552">
                  <c:v>1.85564</c:v>
                </c:pt>
                <c:pt idx="2553">
                  <c:v>1.8555299999999999</c:v>
                </c:pt>
                <c:pt idx="2554">
                  <c:v>1.8553900000000001</c:v>
                </c:pt>
                <c:pt idx="2555">
                  <c:v>1.85524</c:v>
                </c:pt>
                <c:pt idx="2556">
                  <c:v>1.85507</c:v>
                </c:pt>
                <c:pt idx="2557">
                  <c:v>1.8548800000000001</c:v>
                </c:pt>
                <c:pt idx="2558">
                  <c:v>1.85466</c:v>
                </c:pt>
                <c:pt idx="2559">
                  <c:v>1.85443</c:v>
                </c:pt>
                <c:pt idx="2560">
                  <c:v>1.85419</c:v>
                </c:pt>
                <c:pt idx="2561">
                  <c:v>1.8539099999999999</c:v>
                </c:pt>
                <c:pt idx="2562">
                  <c:v>1.85361</c:v>
                </c:pt>
                <c:pt idx="2563">
                  <c:v>1.8532900000000001</c:v>
                </c:pt>
                <c:pt idx="2564">
                  <c:v>1.8529500000000001</c:v>
                </c:pt>
                <c:pt idx="2565">
                  <c:v>1.85259</c:v>
                </c:pt>
                <c:pt idx="2566">
                  <c:v>1.8522099999999999</c:v>
                </c:pt>
                <c:pt idx="2567">
                  <c:v>1.85181</c:v>
                </c:pt>
                <c:pt idx="2568">
                  <c:v>1.8513900000000001</c:v>
                </c:pt>
                <c:pt idx="2569">
                  <c:v>1.85094</c:v>
                </c:pt>
                <c:pt idx="2570">
                  <c:v>1.8504799999999999</c:v>
                </c:pt>
                <c:pt idx="2571">
                  <c:v>1.85005</c:v>
                </c:pt>
                <c:pt idx="2572">
                  <c:v>1.8496300000000001</c:v>
                </c:pt>
                <c:pt idx="2573">
                  <c:v>1.84924</c:v>
                </c:pt>
                <c:pt idx="2574">
                  <c:v>1.84887</c:v>
                </c:pt>
                <c:pt idx="2575">
                  <c:v>1.8485199999999999</c:v>
                </c:pt>
                <c:pt idx="2576">
                  <c:v>1.84819</c:v>
                </c:pt>
                <c:pt idx="2577">
                  <c:v>1.84788</c:v>
                </c:pt>
                <c:pt idx="2578">
                  <c:v>1.8475999999999999</c:v>
                </c:pt>
                <c:pt idx="2579">
                  <c:v>1.8473299999999999</c:v>
                </c:pt>
                <c:pt idx="2580">
                  <c:v>1.8470800000000001</c:v>
                </c:pt>
                <c:pt idx="2581">
                  <c:v>1.8468599999999999</c:v>
                </c:pt>
                <c:pt idx="2582">
                  <c:v>1.8466499999999999</c:v>
                </c:pt>
                <c:pt idx="2583">
                  <c:v>1.84646</c:v>
                </c:pt>
                <c:pt idx="2584">
                  <c:v>1.84629</c:v>
                </c:pt>
                <c:pt idx="2585">
                  <c:v>1.8461399999999999</c:v>
                </c:pt>
                <c:pt idx="2586">
                  <c:v>1.8460099999999999</c:v>
                </c:pt>
                <c:pt idx="2587">
                  <c:v>1.8459000000000001</c:v>
                </c:pt>
                <c:pt idx="2588">
                  <c:v>1.84581</c:v>
                </c:pt>
                <c:pt idx="2589">
                  <c:v>1.8457300000000001</c:v>
                </c:pt>
                <c:pt idx="2590">
                  <c:v>1.8456699999999999</c:v>
                </c:pt>
                <c:pt idx="2591">
                  <c:v>1.8456300000000001</c:v>
                </c:pt>
                <c:pt idx="2592">
                  <c:v>1.84561</c:v>
                </c:pt>
                <c:pt idx="2593">
                  <c:v>1.84561</c:v>
                </c:pt>
                <c:pt idx="2594">
                  <c:v>1.84562</c:v>
                </c:pt>
                <c:pt idx="2595">
                  <c:v>1.8456399999999999</c:v>
                </c:pt>
                <c:pt idx="2596">
                  <c:v>1.8456699999999999</c:v>
                </c:pt>
                <c:pt idx="2597">
                  <c:v>1.84572</c:v>
                </c:pt>
                <c:pt idx="2598">
                  <c:v>1.84578</c:v>
                </c:pt>
                <c:pt idx="2599">
                  <c:v>1.84585</c:v>
                </c:pt>
                <c:pt idx="2600">
                  <c:v>1.8459399999999999</c:v>
                </c:pt>
                <c:pt idx="2601">
                  <c:v>1.8460399999999999</c:v>
                </c:pt>
                <c:pt idx="2602">
                  <c:v>1.8461399999999999</c:v>
                </c:pt>
                <c:pt idx="2603">
                  <c:v>1.84626</c:v>
                </c:pt>
                <c:pt idx="2604">
                  <c:v>1.84639</c:v>
                </c:pt>
                <c:pt idx="2605">
                  <c:v>1.8465199999999999</c:v>
                </c:pt>
                <c:pt idx="2606">
                  <c:v>1.84667</c:v>
                </c:pt>
                <c:pt idx="2607">
                  <c:v>1.8468199999999999</c:v>
                </c:pt>
                <c:pt idx="2608">
                  <c:v>1.8469899999999999</c:v>
                </c:pt>
                <c:pt idx="2609">
                  <c:v>1.8471500000000001</c:v>
                </c:pt>
                <c:pt idx="2610">
                  <c:v>1.8473299999999999</c:v>
                </c:pt>
                <c:pt idx="2611">
                  <c:v>1.84751</c:v>
                </c:pt>
                <c:pt idx="2612">
                  <c:v>1.8476900000000001</c:v>
                </c:pt>
                <c:pt idx="2613">
                  <c:v>1.8478699999999999</c:v>
                </c:pt>
                <c:pt idx="2614">
                  <c:v>1.84805</c:v>
                </c:pt>
                <c:pt idx="2615">
                  <c:v>1.8482499999999999</c:v>
                </c:pt>
                <c:pt idx="2616">
                  <c:v>1.8484400000000001</c:v>
                </c:pt>
                <c:pt idx="2617">
                  <c:v>1.84863</c:v>
                </c:pt>
                <c:pt idx="2618">
                  <c:v>1.8488199999999999</c:v>
                </c:pt>
                <c:pt idx="2619">
                  <c:v>1.84901</c:v>
                </c:pt>
                <c:pt idx="2620">
                  <c:v>1.8491899999999999</c:v>
                </c:pt>
                <c:pt idx="2621">
                  <c:v>1.8493900000000001</c:v>
                </c:pt>
                <c:pt idx="2622">
                  <c:v>1.84958</c:v>
                </c:pt>
                <c:pt idx="2623">
                  <c:v>1.84975</c:v>
                </c:pt>
                <c:pt idx="2624">
                  <c:v>1.8499300000000001</c:v>
                </c:pt>
                <c:pt idx="2625">
                  <c:v>1.8501000000000001</c:v>
                </c:pt>
                <c:pt idx="2626">
                  <c:v>1.85026</c:v>
                </c:pt>
                <c:pt idx="2627">
                  <c:v>1.85042</c:v>
                </c:pt>
                <c:pt idx="2628">
                  <c:v>1.8505799999999999</c:v>
                </c:pt>
                <c:pt idx="2629">
                  <c:v>1.85073</c:v>
                </c:pt>
                <c:pt idx="2630">
                  <c:v>1.8508599999999999</c:v>
                </c:pt>
                <c:pt idx="2631">
                  <c:v>1.8509899999999999</c:v>
                </c:pt>
                <c:pt idx="2632">
                  <c:v>1.85111</c:v>
                </c:pt>
                <c:pt idx="2633">
                  <c:v>1.85121</c:v>
                </c:pt>
                <c:pt idx="2634">
                  <c:v>1.8513200000000001</c:v>
                </c:pt>
                <c:pt idx="2635">
                  <c:v>1.85141</c:v>
                </c:pt>
                <c:pt idx="2636">
                  <c:v>1.85148</c:v>
                </c:pt>
                <c:pt idx="2637">
                  <c:v>1.85155</c:v>
                </c:pt>
                <c:pt idx="2638">
                  <c:v>1.8515999999999999</c:v>
                </c:pt>
                <c:pt idx="2639">
                  <c:v>1.8516300000000001</c:v>
                </c:pt>
                <c:pt idx="2640">
                  <c:v>1.85165</c:v>
                </c:pt>
                <c:pt idx="2641">
                  <c:v>1.85165</c:v>
                </c:pt>
                <c:pt idx="2642">
                  <c:v>1.85165</c:v>
                </c:pt>
                <c:pt idx="2643">
                  <c:v>1.85162</c:v>
                </c:pt>
                <c:pt idx="2644">
                  <c:v>1.85158</c:v>
                </c:pt>
                <c:pt idx="2645">
                  <c:v>1.8515299999999999</c:v>
                </c:pt>
                <c:pt idx="2646">
                  <c:v>1.8514600000000001</c:v>
                </c:pt>
                <c:pt idx="2647">
                  <c:v>1.85137</c:v>
                </c:pt>
                <c:pt idx="2648">
                  <c:v>1.8512599999999999</c:v>
                </c:pt>
                <c:pt idx="2649">
                  <c:v>1.8511500000000001</c:v>
                </c:pt>
                <c:pt idx="2650">
                  <c:v>1.851</c:v>
                </c:pt>
                <c:pt idx="2651">
                  <c:v>1.8508500000000001</c:v>
                </c:pt>
                <c:pt idx="2652">
                  <c:v>1.85067</c:v>
                </c:pt>
                <c:pt idx="2653">
                  <c:v>1.8504700000000001</c:v>
                </c:pt>
                <c:pt idx="2654">
                  <c:v>1.85025</c:v>
                </c:pt>
                <c:pt idx="2655">
                  <c:v>1.85002</c:v>
                </c:pt>
                <c:pt idx="2656">
                  <c:v>1.8497600000000001</c:v>
                </c:pt>
                <c:pt idx="2657">
                  <c:v>1.8494900000000001</c:v>
                </c:pt>
                <c:pt idx="2658">
                  <c:v>1.8491899999999999</c:v>
                </c:pt>
                <c:pt idx="2659">
                  <c:v>1.8488800000000001</c:v>
                </c:pt>
                <c:pt idx="2660">
                  <c:v>1.84853</c:v>
                </c:pt>
                <c:pt idx="2661">
                  <c:v>1.8481799999999999</c:v>
                </c:pt>
                <c:pt idx="2662">
                  <c:v>1.84779</c:v>
                </c:pt>
                <c:pt idx="2663">
                  <c:v>1.8473900000000001</c:v>
                </c:pt>
                <c:pt idx="2664">
                  <c:v>1.84697</c:v>
                </c:pt>
                <c:pt idx="2665">
                  <c:v>1.84653</c:v>
                </c:pt>
                <c:pt idx="2666">
                  <c:v>1.8460700000000001</c:v>
                </c:pt>
                <c:pt idx="2667">
                  <c:v>1.84562</c:v>
                </c:pt>
                <c:pt idx="2668">
                  <c:v>1.84521</c:v>
                </c:pt>
                <c:pt idx="2669">
                  <c:v>1.8448100000000001</c:v>
                </c:pt>
                <c:pt idx="2670">
                  <c:v>1.84443</c:v>
                </c:pt>
                <c:pt idx="2671">
                  <c:v>1.8440700000000001</c:v>
                </c:pt>
                <c:pt idx="2672">
                  <c:v>1.8437399999999999</c:v>
                </c:pt>
                <c:pt idx="2673">
                  <c:v>1.84341</c:v>
                </c:pt>
                <c:pt idx="2674">
                  <c:v>1.8431200000000001</c:v>
                </c:pt>
                <c:pt idx="2675">
                  <c:v>1.84283</c:v>
                </c:pt>
                <c:pt idx="2676">
                  <c:v>1.8425800000000001</c:v>
                </c:pt>
                <c:pt idx="2677">
                  <c:v>1.8423499999999999</c:v>
                </c:pt>
                <c:pt idx="2678">
                  <c:v>1.8421400000000001</c:v>
                </c:pt>
                <c:pt idx="2679">
                  <c:v>1.8419399999999999</c:v>
                </c:pt>
                <c:pt idx="2680">
                  <c:v>1.8417600000000001</c:v>
                </c:pt>
                <c:pt idx="2681">
                  <c:v>1.84161</c:v>
                </c:pt>
                <c:pt idx="2682">
                  <c:v>1.84148</c:v>
                </c:pt>
                <c:pt idx="2683">
                  <c:v>1.8413600000000001</c:v>
                </c:pt>
                <c:pt idx="2684">
                  <c:v>1.8412599999999999</c:v>
                </c:pt>
                <c:pt idx="2685">
                  <c:v>1.8411900000000001</c:v>
                </c:pt>
                <c:pt idx="2686">
                  <c:v>1.8411200000000001</c:v>
                </c:pt>
                <c:pt idx="2687">
                  <c:v>1.84107</c:v>
                </c:pt>
                <c:pt idx="2688">
                  <c:v>1.84104</c:v>
                </c:pt>
                <c:pt idx="2689">
                  <c:v>1.8410299999999999</c:v>
                </c:pt>
                <c:pt idx="2690">
                  <c:v>1.8410200000000001</c:v>
                </c:pt>
                <c:pt idx="2691">
                  <c:v>1.84104</c:v>
                </c:pt>
                <c:pt idx="2692">
                  <c:v>1.84108</c:v>
                </c:pt>
                <c:pt idx="2693">
                  <c:v>1.8411200000000001</c:v>
                </c:pt>
                <c:pt idx="2694">
                  <c:v>1.8411900000000001</c:v>
                </c:pt>
                <c:pt idx="2695">
                  <c:v>1.8412599999999999</c:v>
                </c:pt>
                <c:pt idx="2696">
                  <c:v>1.84135</c:v>
                </c:pt>
                <c:pt idx="2697">
                  <c:v>1.84145</c:v>
                </c:pt>
                <c:pt idx="2698">
                  <c:v>1.84155</c:v>
                </c:pt>
                <c:pt idx="2699">
                  <c:v>1.84168</c:v>
                </c:pt>
                <c:pt idx="2700">
                  <c:v>1.8418099999999999</c:v>
                </c:pt>
                <c:pt idx="2701">
                  <c:v>1.84195</c:v>
                </c:pt>
                <c:pt idx="2702">
                  <c:v>1.84209</c:v>
                </c:pt>
                <c:pt idx="2703">
                  <c:v>1.8422400000000001</c:v>
                </c:pt>
                <c:pt idx="2704">
                  <c:v>1.8424100000000001</c:v>
                </c:pt>
                <c:pt idx="2705">
                  <c:v>1.8425800000000001</c:v>
                </c:pt>
                <c:pt idx="2706">
                  <c:v>1.8427500000000001</c:v>
                </c:pt>
                <c:pt idx="2707">
                  <c:v>1.84293</c:v>
                </c:pt>
                <c:pt idx="2708">
                  <c:v>1.8431200000000001</c:v>
                </c:pt>
                <c:pt idx="2709">
                  <c:v>1.8432999999999999</c:v>
                </c:pt>
                <c:pt idx="2710">
                  <c:v>1.8434999999999999</c:v>
                </c:pt>
                <c:pt idx="2711">
                  <c:v>1.8436900000000001</c:v>
                </c:pt>
                <c:pt idx="2712">
                  <c:v>1.84388</c:v>
                </c:pt>
                <c:pt idx="2713">
                  <c:v>1.8440799999999999</c:v>
                </c:pt>
                <c:pt idx="2714">
                  <c:v>1.8442700000000001</c:v>
                </c:pt>
                <c:pt idx="2715">
                  <c:v>1.8444700000000001</c:v>
                </c:pt>
                <c:pt idx="2716">
                  <c:v>1.8446499999999999</c:v>
                </c:pt>
                <c:pt idx="2717">
                  <c:v>1.84484</c:v>
                </c:pt>
                <c:pt idx="2718">
                  <c:v>1.8450299999999999</c:v>
                </c:pt>
                <c:pt idx="2719">
                  <c:v>1.84521</c:v>
                </c:pt>
                <c:pt idx="2720">
                  <c:v>1.8453900000000001</c:v>
                </c:pt>
                <c:pt idx="2721">
                  <c:v>1.8455699999999999</c:v>
                </c:pt>
                <c:pt idx="2722">
                  <c:v>1.8457300000000001</c:v>
                </c:pt>
                <c:pt idx="2723">
                  <c:v>1.84589</c:v>
                </c:pt>
                <c:pt idx="2724">
                  <c:v>1.84605</c:v>
                </c:pt>
                <c:pt idx="2725">
                  <c:v>1.8462000000000001</c:v>
                </c:pt>
                <c:pt idx="2726">
                  <c:v>1.8463400000000001</c:v>
                </c:pt>
                <c:pt idx="2727">
                  <c:v>1.8464700000000001</c:v>
                </c:pt>
                <c:pt idx="2728">
                  <c:v>1.84659</c:v>
                </c:pt>
                <c:pt idx="2729">
                  <c:v>1.8467</c:v>
                </c:pt>
                <c:pt idx="2730">
                  <c:v>1.8468</c:v>
                </c:pt>
                <c:pt idx="2731">
                  <c:v>1.8468800000000001</c:v>
                </c:pt>
                <c:pt idx="2732">
                  <c:v>1.8469599999999999</c:v>
                </c:pt>
                <c:pt idx="2733">
                  <c:v>1.84701</c:v>
                </c:pt>
                <c:pt idx="2734">
                  <c:v>1.8470599999999999</c:v>
                </c:pt>
                <c:pt idx="2735">
                  <c:v>1.8470899999999999</c:v>
                </c:pt>
                <c:pt idx="2736">
                  <c:v>1.84711</c:v>
                </c:pt>
                <c:pt idx="2737">
                  <c:v>1.84711</c:v>
                </c:pt>
                <c:pt idx="2738">
                  <c:v>1.8471</c:v>
                </c:pt>
                <c:pt idx="2739">
                  <c:v>1.8470800000000001</c:v>
                </c:pt>
                <c:pt idx="2740">
                  <c:v>1.84704</c:v>
                </c:pt>
                <c:pt idx="2741">
                  <c:v>1.84697</c:v>
                </c:pt>
                <c:pt idx="2742">
                  <c:v>1.8469</c:v>
                </c:pt>
                <c:pt idx="2743">
                  <c:v>1.8468</c:v>
                </c:pt>
                <c:pt idx="2744">
                  <c:v>1.8466800000000001</c:v>
                </c:pt>
                <c:pt idx="2745">
                  <c:v>1.84653</c:v>
                </c:pt>
                <c:pt idx="2746">
                  <c:v>1.8463799999999999</c:v>
                </c:pt>
                <c:pt idx="2747">
                  <c:v>1.8462000000000001</c:v>
                </c:pt>
                <c:pt idx="2748">
                  <c:v>1.8460099999999999</c:v>
                </c:pt>
                <c:pt idx="2749">
                  <c:v>1.8458000000000001</c:v>
                </c:pt>
                <c:pt idx="2750">
                  <c:v>1.8455699999999999</c:v>
                </c:pt>
                <c:pt idx="2751">
                  <c:v>1.84531</c:v>
                </c:pt>
                <c:pt idx="2752">
                  <c:v>1.8450299999999999</c:v>
                </c:pt>
                <c:pt idx="2753">
                  <c:v>1.84474</c:v>
                </c:pt>
                <c:pt idx="2754">
                  <c:v>1.8444199999999999</c:v>
                </c:pt>
                <c:pt idx="2755">
                  <c:v>1.84409</c:v>
                </c:pt>
                <c:pt idx="2756">
                  <c:v>1.8437399999999999</c:v>
                </c:pt>
                <c:pt idx="2757">
                  <c:v>1.8433600000000001</c:v>
                </c:pt>
                <c:pt idx="2758">
                  <c:v>1.8429599999999999</c:v>
                </c:pt>
                <c:pt idx="2759">
                  <c:v>1.84253</c:v>
                </c:pt>
                <c:pt idx="2760">
                  <c:v>1.84209</c:v>
                </c:pt>
                <c:pt idx="2761">
                  <c:v>1.8416300000000001</c:v>
                </c:pt>
                <c:pt idx="2762">
                  <c:v>1.8411900000000001</c:v>
                </c:pt>
                <c:pt idx="2763">
                  <c:v>1.8407800000000001</c:v>
                </c:pt>
                <c:pt idx="2764">
                  <c:v>1.8403799999999999</c:v>
                </c:pt>
                <c:pt idx="2765">
                  <c:v>1.84</c:v>
                </c:pt>
                <c:pt idx="2766">
                  <c:v>1.83965</c:v>
                </c:pt>
                <c:pt idx="2767">
                  <c:v>1.8393200000000001</c:v>
                </c:pt>
                <c:pt idx="2768">
                  <c:v>1.83901</c:v>
                </c:pt>
                <c:pt idx="2769">
                  <c:v>1.8387100000000001</c:v>
                </c:pt>
                <c:pt idx="2770">
                  <c:v>1.8384400000000001</c:v>
                </c:pt>
                <c:pt idx="2771">
                  <c:v>1.83819</c:v>
                </c:pt>
                <c:pt idx="2772">
                  <c:v>1.83795</c:v>
                </c:pt>
                <c:pt idx="2773">
                  <c:v>1.8377300000000001</c:v>
                </c:pt>
                <c:pt idx="2774">
                  <c:v>1.8375300000000001</c:v>
                </c:pt>
                <c:pt idx="2775">
                  <c:v>1.8373600000000001</c:v>
                </c:pt>
                <c:pt idx="2776">
                  <c:v>1.8371999999999999</c:v>
                </c:pt>
                <c:pt idx="2777">
                  <c:v>1.8370599999999999</c:v>
                </c:pt>
                <c:pt idx="2778">
                  <c:v>1.83694</c:v>
                </c:pt>
                <c:pt idx="2779">
                  <c:v>1.83683</c:v>
                </c:pt>
                <c:pt idx="2780">
                  <c:v>1.8367500000000001</c:v>
                </c:pt>
                <c:pt idx="2781">
                  <c:v>1.8366800000000001</c:v>
                </c:pt>
                <c:pt idx="2782">
                  <c:v>1.83663</c:v>
                </c:pt>
                <c:pt idx="2783">
                  <c:v>1.8366</c:v>
                </c:pt>
                <c:pt idx="2784">
                  <c:v>1.8365800000000001</c:v>
                </c:pt>
                <c:pt idx="2785">
                  <c:v>1.83657</c:v>
                </c:pt>
                <c:pt idx="2786">
                  <c:v>1.8365800000000001</c:v>
                </c:pt>
                <c:pt idx="2787">
                  <c:v>1.8366</c:v>
                </c:pt>
                <c:pt idx="2788">
                  <c:v>1.8366199999999999</c:v>
                </c:pt>
                <c:pt idx="2789">
                  <c:v>1.83667</c:v>
                </c:pt>
                <c:pt idx="2790">
                  <c:v>1.8367199999999999</c:v>
                </c:pt>
                <c:pt idx="2791">
                  <c:v>1.8368</c:v>
                </c:pt>
                <c:pt idx="2792">
                  <c:v>1.83687</c:v>
                </c:pt>
                <c:pt idx="2793">
                  <c:v>1.8369599999999999</c:v>
                </c:pt>
                <c:pt idx="2794">
                  <c:v>1.8370500000000001</c:v>
                </c:pt>
                <c:pt idx="2795">
                  <c:v>1.8371599999999999</c:v>
                </c:pt>
                <c:pt idx="2796">
                  <c:v>1.83728</c:v>
                </c:pt>
                <c:pt idx="2797">
                  <c:v>1.83741</c:v>
                </c:pt>
                <c:pt idx="2798">
                  <c:v>1.83755</c:v>
                </c:pt>
                <c:pt idx="2799">
                  <c:v>1.83769</c:v>
                </c:pt>
                <c:pt idx="2800">
                  <c:v>1.8378399999999999</c:v>
                </c:pt>
                <c:pt idx="2801">
                  <c:v>1.83799</c:v>
                </c:pt>
                <c:pt idx="2802">
                  <c:v>1.83815</c:v>
                </c:pt>
                <c:pt idx="2803">
                  <c:v>1.83832</c:v>
                </c:pt>
                <c:pt idx="2804">
                  <c:v>1.83847</c:v>
                </c:pt>
                <c:pt idx="2805">
                  <c:v>1.8386400000000001</c:v>
                </c:pt>
                <c:pt idx="2806">
                  <c:v>1.8388</c:v>
                </c:pt>
                <c:pt idx="2807">
                  <c:v>1.83897</c:v>
                </c:pt>
                <c:pt idx="2808">
                  <c:v>1.8391299999999999</c:v>
                </c:pt>
                <c:pt idx="2809">
                  <c:v>1.8392999999999999</c:v>
                </c:pt>
                <c:pt idx="2810">
                  <c:v>1.8394600000000001</c:v>
                </c:pt>
                <c:pt idx="2811">
                  <c:v>1.8396399999999999</c:v>
                </c:pt>
                <c:pt idx="2812">
                  <c:v>1.8398000000000001</c:v>
                </c:pt>
                <c:pt idx="2813">
                  <c:v>1.83996</c:v>
                </c:pt>
                <c:pt idx="2814">
                  <c:v>1.8401099999999999</c:v>
                </c:pt>
                <c:pt idx="2815">
                  <c:v>1.84026</c:v>
                </c:pt>
                <c:pt idx="2816">
                  <c:v>1.8404100000000001</c:v>
                </c:pt>
                <c:pt idx="2817">
                  <c:v>1.8405499999999999</c:v>
                </c:pt>
                <c:pt idx="2818">
                  <c:v>1.8406899999999999</c:v>
                </c:pt>
                <c:pt idx="2819">
                  <c:v>1.8408199999999999</c:v>
                </c:pt>
                <c:pt idx="2820">
                  <c:v>1.84093</c:v>
                </c:pt>
                <c:pt idx="2821">
                  <c:v>1.8410500000000001</c:v>
                </c:pt>
                <c:pt idx="2822">
                  <c:v>1.8411599999999999</c:v>
                </c:pt>
                <c:pt idx="2823">
                  <c:v>1.8412500000000001</c:v>
                </c:pt>
                <c:pt idx="2824">
                  <c:v>1.8413299999999999</c:v>
                </c:pt>
                <c:pt idx="2825">
                  <c:v>1.8413999999999999</c:v>
                </c:pt>
                <c:pt idx="2826">
                  <c:v>1.8414699999999999</c:v>
                </c:pt>
                <c:pt idx="2827">
                  <c:v>1.84152</c:v>
                </c:pt>
                <c:pt idx="2828">
                  <c:v>1.8415600000000001</c:v>
                </c:pt>
                <c:pt idx="2829">
                  <c:v>1.8415900000000001</c:v>
                </c:pt>
                <c:pt idx="2830">
                  <c:v>1.8415999999999999</c:v>
                </c:pt>
                <c:pt idx="2831">
                  <c:v>1.8415999999999999</c:v>
                </c:pt>
                <c:pt idx="2832">
                  <c:v>1.8415900000000001</c:v>
                </c:pt>
                <c:pt idx="2833">
                  <c:v>1.8415600000000001</c:v>
                </c:pt>
                <c:pt idx="2834">
                  <c:v>1.84151</c:v>
                </c:pt>
                <c:pt idx="2835">
                  <c:v>1.8414600000000001</c:v>
                </c:pt>
                <c:pt idx="2836">
                  <c:v>1.8413900000000001</c:v>
                </c:pt>
                <c:pt idx="2837">
                  <c:v>1.8412900000000001</c:v>
                </c:pt>
                <c:pt idx="2838">
                  <c:v>1.8411900000000001</c:v>
                </c:pt>
                <c:pt idx="2839">
                  <c:v>1.84107</c:v>
                </c:pt>
                <c:pt idx="2840">
                  <c:v>1.84093</c:v>
                </c:pt>
                <c:pt idx="2841">
                  <c:v>1.84077</c:v>
                </c:pt>
                <c:pt idx="2842">
                  <c:v>1.8406</c:v>
                </c:pt>
                <c:pt idx="2843">
                  <c:v>1.8404</c:v>
                </c:pt>
                <c:pt idx="2844">
                  <c:v>1.84019</c:v>
                </c:pt>
                <c:pt idx="2845">
                  <c:v>1.83996</c:v>
                </c:pt>
                <c:pt idx="2846">
                  <c:v>1.83971</c:v>
                </c:pt>
                <c:pt idx="2847">
                  <c:v>1.83944</c:v>
                </c:pt>
                <c:pt idx="2848">
                  <c:v>1.8391599999999999</c:v>
                </c:pt>
                <c:pt idx="2849">
                  <c:v>1.8388500000000001</c:v>
                </c:pt>
                <c:pt idx="2850">
                  <c:v>1.8385100000000001</c:v>
                </c:pt>
                <c:pt idx="2851">
                  <c:v>1.83816</c:v>
                </c:pt>
                <c:pt idx="2852">
                  <c:v>1.83779</c:v>
                </c:pt>
                <c:pt idx="2853">
                  <c:v>1.8373999999999999</c:v>
                </c:pt>
                <c:pt idx="2854">
                  <c:v>1.837</c:v>
                </c:pt>
                <c:pt idx="2855">
                  <c:v>1.83657</c:v>
                </c:pt>
                <c:pt idx="2856">
                  <c:v>1.83612</c:v>
                </c:pt>
                <c:pt idx="2857">
                  <c:v>1.8356699999999999</c:v>
                </c:pt>
                <c:pt idx="2858">
                  <c:v>1.83524</c:v>
                </c:pt>
                <c:pt idx="2859">
                  <c:v>1.83483</c:v>
                </c:pt>
                <c:pt idx="2860">
                  <c:v>1.8344400000000001</c:v>
                </c:pt>
                <c:pt idx="2861">
                  <c:v>1.8340799999999999</c:v>
                </c:pt>
                <c:pt idx="2862">
                  <c:v>1.8337300000000001</c:v>
                </c:pt>
                <c:pt idx="2863">
                  <c:v>1.8333900000000001</c:v>
                </c:pt>
                <c:pt idx="2864">
                  <c:v>1.83308</c:v>
                </c:pt>
                <c:pt idx="2865">
                  <c:v>1.8327899999999999</c:v>
                </c:pt>
                <c:pt idx="2866">
                  <c:v>1.8325199999999999</c:v>
                </c:pt>
                <c:pt idx="2867">
                  <c:v>1.8322700000000001</c:v>
                </c:pt>
                <c:pt idx="2868">
                  <c:v>1.8320399999999999</c:v>
                </c:pt>
                <c:pt idx="2869">
                  <c:v>1.8318300000000001</c:v>
                </c:pt>
                <c:pt idx="2870">
                  <c:v>1.8316399999999999</c:v>
                </c:pt>
                <c:pt idx="2871">
                  <c:v>1.8314600000000001</c:v>
                </c:pt>
                <c:pt idx="2872">
                  <c:v>1.83131</c:v>
                </c:pt>
                <c:pt idx="2873">
                  <c:v>1.83118</c:v>
                </c:pt>
                <c:pt idx="2874">
                  <c:v>1.8310599999999999</c:v>
                </c:pt>
                <c:pt idx="2875">
                  <c:v>1.8309500000000001</c:v>
                </c:pt>
                <c:pt idx="2876">
                  <c:v>1.83087</c:v>
                </c:pt>
                <c:pt idx="2877">
                  <c:v>1.8308</c:v>
                </c:pt>
                <c:pt idx="2878">
                  <c:v>1.8307500000000001</c:v>
                </c:pt>
                <c:pt idx="2879">
                  <c:v>1.8307100000000001</c:v>
                </c:pt>
                <c:pt idx="2880">
                  <c:v>1.8306899999999999</c:v>
                </c:pt>
                <c:pt idx="2881">
                  <c:v>1.8306800000000001</c:v>
                </c:pt>
                <c:pt idx="2882">
                  <c:v>1.8306899999999999</c:v>
                </c:pt>
                <c:pt idx="2883">
                  <c:v>1.8307199999999999</c:v>
                </c:pt>
                <c:pt idx="2884">
                  <c:v>1.8307599999999999</c:v>
                </c:pt>
                <c:pt idx="2885">
                  <c:v>1.83081</c:v>
                </c:pt>
                <c:pt idx="2886">
                  <c:v>1.83087</c:v>
                </c:pt>
                <c:pt idx="2887">
                  <c:v>1.8309500000000001</c:v>
                </c:pt>
                <c:pt idx="2888">
                  <c:v>1.8310299999999999</c:v>
                </c:pt>
                <c:pt idx="2889">
                  <c:v>1.8311200000000001</c:v>
                </c:pt>
                <c:pt idx="2890">
                  <c:v>1.8312299999999999</c:v>
                </c:pt>
                <c:pt idx="2891">
                  <c:v>1.83134</c:v>
                </c:pt>
                <c:pt idx="2892">
                  <c:v>1.8314699999999999</c:v>
                </c:pt>
                <c:pt idx="2893">
                  <c:v>1.8315699999999999</c:v>
                </c:pt>
                <c:pt idx="2894">
                  <c:v>1.8317099999999999</c:v>
                </c:pt>
                <c:pt idx="2895">
                  <c:v>1.83185</c:v>
                </c:pt>
                <c:pt idx="2896">
                  <c:v>1.8320000000000001</c:v>
                </c:pt>
                <c:pt idx="2897">
                  <c:v>1.8321499999999999</c:v>
                </c:pt>
                <c:pt idx="2898">
                  <c:v>1.8323199999999999</c:v>
                </c:pt>
                <c:pt idx="2899">
                  <c:v>1.8324800000000001</c:v>
                </c:pt>
                <c:pt idx="2900">
                  <c:v>1.8326499999999999</c:v>
                </c:pt>
                <c:pt idx="2901">
                  <c:v>1.8328199999999999</c:v>
                </c:pt>
                <c:pt idx="2902">
                  <c:v>1.8329800000000001</c:v>
                </c:pt>
                <c:pt idx="2903">
                  <c:v>1.8331500000000001</c:v>
                </c:pt>
                <c:pt idx="2904">
                  <c:v>1.8333299999999999</c:v>
                </c:pt>
                <c:pt idx="2905">
                  <c:v>1.8334999999999999</c:v>
                </c:pt>
                <c:pt idx="2906">
                  <c:v>1.8336600000000001</c:v>
                </c:pt>
                <c:pt idx="2907">
                  <c:v>1.8338300000000001</c:v>
                </c:pt>
                <c:pt idx="2908">
                  <c:v>1.8340000000000001</c:v>
                </c:pt>
                <c:pt idx="2909">
                  <c:v>1.83416</c:v>
                </c:pt>
                <c:pt idx="2910">
                  <c:v>1.8343100000000001</c:v>
                </c:pt>
                <c:pt idx="2911">
                  <c:v>1.83446</c:v>
                </c:pt>
                <c:pt idx="2912">
                  <c:v>1.8346100000000001</c:v>
                </c:pt>
                <c:pt idx="2913">
                  <c:v>1.8347500000000001</c:v>
                </c:pt>
                <c:pt idx="2914">
                  <c:v>1.8348800000000001</c:v>
                </c:pt>
                <c:pt idx="2915">
                  <c:v>1.83501</c:v>
                </c:pt>
                <c:pt idx="2916">
                  <c:v>1.8351299999999999</c:v>
                </c:pt>
                <c:pt idx="2917">
                  <c:v>1.83524</c:v>
                </c:pt>
                <c:pt idx="2918">
                  <c:v>1.83535</c:v>
                </c:pt>
                <c:pt idx="2919">
                  <c:v>1.83544</c:v>
                </c:pt>
                <c:pt idx="2920">
                  <c:v>1.83552</c:v>
                </c:pt>
                <c:pt idx="2921">
                  <c:v>1.83558</c:v>
                </c:pt>
                <c:pt idx="2922">
                  <c:v>1.8356399999999999</c:v>
                </c:pt>
                <c:pt idx="2923">
                  <c:v>1.83568</c:v>
                </c:pt>
                <c:pt idx="2924">
                  <c:v>1.83571</c:v>
                </c:pt>
                <c:pt idx="2925">
                  <c:v>1.8357300000000001</c:v>
                </c:pt>
                <c:pt idx="2926">
                  <c:v>1.8357399999999999</c:v>
                </c:pt>
                <c:pt idx="2927">
                  <c:v>1.8357300000000001</c:v>
                </c:pt>
                <c:pt idx="2928">
                  <c:v>1.8357000000000001</c:v>
                </c:pt>
                <c:pt idx="2929">
                  <c:v>1.8356600000000001</c:v>
                </c:pt>
                <c:pt idx="2930">
                  <c:v>1.8355999999999999</c:v>
                </c:pt>
                <c:pt idx="2931">
                  <c:v>1.8355300000000001</c:v>
                </c:pt>
                <c:pt idx="2932">
                  <c:v>1.8354600000000001</c:v>
                </c:pt>
                <c:pt idx="2933">
                  <c:v>1.83535</c:v>
                </c:pt>
                <c:pt idx="2934">
                  <c:v>1.83524</c:v>
                </c:pt>
                <c:pt idx="2935">
                  <c:v>1.8350900000000001</c:v>
                </c:pt>
                <c:pt idx="2936">
                  <c:v>1.8349299999999999</c:v>
                </c:pt>
                <c:pt idx="2937">
                  <c:v>1.8347500000000001</c:v>
                </c:pt>
                <c:pt idx="2938">
                  <c:v>1.8345499999999999</c:v>
                </c:pt>
                <c:pt idx="2939">
                  <c:v>1.83433</c:v>
                </c:pt>
                <c:pt idx="2940">
                  <c:v>1.8340799999999999</c:v>
                </c:pt>
                <c:pt idx="2941">
                  <c:v>1.83382</c:v>
                </c:pt>
                <c:pt idx="2942">
                  <c:v>1.8335399999999999</c:v>
                </c:pt>
                <c:pt idx="2943">
                  <c:v>1.83324</c:v>
                </c:pt>
                <c:pt idx="2944">
                  <c:v>1.8329200000000001</c:v>
                </c:pt>
                <c:pt idx="2945">
                  <c:v>1.8325800000000001</c:v>
                </c:pt>
                <c:pt idx="2946">
                  <c:v>1.83222</c:v>
                </c:pt>
                <c:pt idx="2947">
                  <c:v>1.8318399999999999</c:v>
                </c:pt>
                <c:pt idx="2948">
                  <c:v>1.83144</c:v>
                </c:pt>
                <c:pt idx="2949">
                  <c:v>1.8310200000000001</c:v>
                </c:pt>
                <c:pt idx="2950">
                  <c:v>1.8305800000000001</c:v>
                </c:pt>
                <c:pt idx="2951">
                  <c:v>1.83012</c:v>
                </c:pt>
                <c:pt idx="2952">
                  <c:v>1.82969</c:v>
                </c:pt>
                <c:pt idx="2953">
                  <c:v>1.82928</c:v>
                </c:pt>
                <c:pt idx="2954">
                  <c:v>1.8288899999999999</c:v>
                </c:pt>
                <c:pt idx="2955">
                  <c:v>1.8285100000000001</c:v>
                </c:pt>
                <c:pt idx="2956">
                  <c:v>1.8281700000000001</c:v>
                </c:pt>
                <c:pt idx="2957">
                  <c:v>1.8278399999999999</c:v>
                </c:pt>
                <c:pt idx="2958">
                  <c:v>1.82752</c:v>
                </c:pt>
                <c:pt idx="2959">
                  <c:v>1.8272299999999999</c:v>
                </c:pt>
                <c:pt idx="2960">
                  <c:v>1.8269599999999999</c:v>
                </c:pt>
                <c:pt idx="2961">
                  <c:v>1.8267</c:v>
                </c:pt>
                <c:pt idx="2962">
                  <c:v>1.82646</c:v>
                </c:pt>
                <c:pt idx="2963">
                  <c:v>1.8262499999999999</c:v>
                </c:pt>
                <c:pt idx="2964">
                  <c:v>1.82605</c:v>
                </c:pt>
                <c:pt idx="2965">
                  <c:v>1.8258700000000001</c:v>
                </c:pt>
                <c:pt idx="2966">
                  <c:v>1.8257099999999999</c:v>
                </c:pt>
                <c:pt idx="2967">
                  <c:v>1.8255699999999999</c:v>
                </c:pt>
                <c:pt idx="2968">
                  <c:v>1.82545</c:v>
                </c:pt>
                <c:pt idx="2969">
                  <c:v>1.82534</c:v>
                </c:pt>
                <c:pt idx="2970">
                  <c:v>1.82525</c:v>
                </c:pt>
                <c:pt idx="2971">
                  <c:v>1.82517</c:v>
                </c:pt>
                <c:pt idx="2972">
                  <c:v>1.82511</c:v>
                </c:pt>
                <c:pt idx="2973">
                  <c:v>1.82507</c:v>
                </c:pt>
                <c:pt idx="2974">
                  <c:v>1.8250299999999999</c:v>
                </c:pt>
                <c:pt idx="2975">
                  <c:v>1.8250299999999999</c:v>
                </c:pt>
                <c:pt idx="2976">
                  <c:v>1.8250200000000001</c:v>
                </c:pt>
                <c:pt idx="2977">
                  <c:v>1.8250299999999999</c:v>
                </c:pt>
                <c:pt idx="2978">
                  <c:v>1.8250599999999999</c:v>
                </c:pt>
                <c:pt idx="2979">
                  <c:v>1.8250900000000001</c:v>
                </c:pt>
                <c:pt idx="2980">
                  <c:v>1.8251500000000001</c:v>
                </c:pt>
                <c:pt idx="2981">
                  <c:v>1.82521</c:v>
                </c:pt>
                <c:pt idx="2982">
                  <c:v>1.8252699999999999</c:v>
                </c:pt>
                <c:pt idx="2983">
                  <c:v>1.82535</c:v>
                </c:pt>
                <c:pt idx="2984">
                  <c:v>1.82544</c:v>
                </c:pt>
                <c:pt idx="2985">
                  <c:v>1.8255399999999999</c:v>
                </c:pt>
                <c:pt idx="2986">
                  <c:v>1.82565</c:v>
                </c:pt>
                <c:pt idx="2987">
                  <c:v>1.82576</c:v>
                </c:pt>
                <c:pt idx="2988">
                  <c:v>1.8259000000000001</c:v>
                </c:pt>
                <c:pt idx="2989">
                  <c:v>1.82602</c:v>
                </c:pt>
                <c:pt idx="2990">
                  <c:v>1.82616</c:v>
                </c:pt>
                <c:pt idx="2991">
                  <c:v>1.8263</c:v>
                </c:pt>
                <c:pt idx="2992">
                  <c:v>1.8264400000000001</c:v>
                </c:pt>
                <c:pt idx="2993">
                  <c:v>1.8265899999999999</c:v>
                </c:pt>
                <c:pt idx="2994">
                  <c:v>1.82674</c:v>
                </c:pt>
                <c:pt idx="2995">
                  <c:v>1.8268899999999999</c:v>
                </c:pt>
                <c:pt idx="2996">
                  <c:v>1.82704</c:v>
                </c:pt>
                <c:pt idx="2997">
                  <c:v>1.8271900000000001</c:v>
                </c:pt>
                <c:pt idx="2998">
                  <c:v>1.82735</c:v>
                </c:pt>
                <c:pt idx="2999">
                  <c:v>1.8274999999999999</c:v>
                </c:pt>
                <c:pt idx="3000">
                  <c:v>1.8276600000000001</c:v>
                </c:pt>
                <c:pt idx="3001">
                  <c:v>1.8278099999999999</c:v>
                </c:pt>
                <c:pt idx="3002">
                  <c:v>1.8279700000000001</c:v>
                </c:pt>
                <c:pt idx="3003">
                  <c:v>1.82812</c:v>
                </c:pt>
                <c:pt idx="3004">
                  <c:v>1.8282700000000001</c:v>
                </c:pt>
                <c:pt idx="3005">
                  <c:v>1.8284100000000001</c:v>
                </c:pt>
                <c:pt idx="3006">
                  <c:v>1.8285400000000001</c:v>
                </c:pt>
                <c:pt idx="3007">
                  <c:v>1.82867</c:v>
                </c:pt>
                <c:pt idx="3008">
                  <c:v>1.8288</c:v>
                </c:pt>
                <c:pt idx="3009">
                  <c:v>1.8289200000000001</c:v>
                </c:pt>
                <c:pt idx="3010">
                  <c:v>1.8290299999999999</c:v>
                </c:pt>
                <c:pt idx="3011">
                  <c:v>1.8291299999999999</c:v>
                </c:pt>
                <c:pt idx="3012">
                  <c:v>1.8292200000000001</c:v>
                </c:pt>
                <c:pt idx="3013">
                  <c:v>1.82931</c:v>
                </c:pt>
                <c:pt idx="3014">
                  <c:v>1.8293900000000001</c:v>
                </c:pt>
                <c:pt idx="3015">
                  <c:v>1.8294600000000001</c:v>
                </c:pt>
                <c:pt idx="3016">
                  <c:v>1.82951</c:v>
                </c:pt>
                <c:pt idx="3017">
                  <c:v>1.82955</c:v>
                </c:pt>
                <c:pt idx="3018">
                  <c:v>1.82959</c:v>
                </c:pt>
                <c:pt idx="3019">
                  <c:v>1.82962</c:v>
                </c:pt>
                <c:pt idx="3020">
                  <c:v>1.8296399999999999</c:v>
                </c:pt>
                <c:pt idx="3021">
                  <c:v>1.8296300000000001</c:v>
                </c:pt>
                <c:pt idx="3022">
                  <c:v>1.82961</c:v>
                </c:pt>
                <c:pt idx="3023">
                  <c:v>1.82958</c:v>
                </c:pt>
                <c:pt idx="3024">
                  <c:v>1.8295399999999999</c:v>
                </c:pt>
                <c:pt idx="3025">
                  <c:v>1.8294900000000001</c:v>
                </c:pt>
                <c:pt idx="3026">
                  <c:v>1.82942</c:v>
                </c:pt>
                <c:pt idx="3027">
                  <c:v>1.8293299999999999</c:v>
                </c:pt>
                <c:pt idx="3028">
                  <c:v>1.8292200000000001</c:v>
                </c:pt>
                <c:pt idx="3029">
                  <c:v>1.8290999999999999</c:v>
                </c:pt>
                <c:pt idx="3030">
                  <c:v>1.8289599999999999</c:v>
                </c:pt>
                <c:pt idx="3031">
                  <c:v>1.8288</c:v>
                </c:pt>
                <c:pt idx="3032">
                  <c:v>1.82863</c:v>
                </c:pt>
                <c:pt idx="3033">
                  <c:v>1.8284400000000001</c:v>
                </c:pt>
                <c:pt idx="3034">
                  <c:v>1.82823</c:v>
                </c:pt>
                <c:pt idx="3035">
                  <c:v>1.8280099999999999</c:v>
                </c:pt>
                <c:pt idx="3036">
                  <c:v>1.8277699999999999</c:v>
                </c:pt>
                <c:pt idx="3037">
                  <c:v>1.82751</c:v>
                </c:pt>
                <c:pt idx="3038">
                  <c:v>1.8272299999999999</c:v>
                </c:pt>
                <c:pt idx="3039">
                  <c:v>1.82694</c:v>
                </c:pt>
                <c:pt idx="3040">
                  <c:v>1.8266100000000001</c:v>
                </c:pt>
                <c:pt idx="3041">
                  <c:v>1.8262799999999999</c:v>
                </c:pt>
                <c:pt idx="3042">
                  <c:v>1.82592</c:v>
                </c:pt>
                <c:pt idx="3043">
                  <c:v>1.8255399999999999</c:v>
                </c:pt>
                <c:pt idx="3044">
                  <c:v>1.8251500000000001</c:v>
                </c:pt>
                <c:pt idx="3045">
                  <c:v>1.82473</c:v>
                </c:pt>
                <c:pt idx="3046">
                  <c:v>1.8243</c:v>
                </c:pt>
                <c:pt idx="3047">
                  <c:v>1.82385</c:v>
                </c:pt>
                <c:pt idx="3048">
                  <c:v>1.8233999999999999</c:v>
                </c:pt>
                <c:pt idx="3049">
                  <c:v>1.82298</c:v>
                </c:pt>
                <c:pt idx="3050">
                  <c:v>1.8225800000000001</c:v>
                </c:pt>
                <c:pt idx="3051">
                  <c:v>1.8222</c:v>
                </c:pt>
                <c:pt idx="3052">
                  <c:v>1.8218300000000001</c:v>
                </c:pt>
                <c:pt idx="3053">
                  <c:v>1.82148</c:v>
                </c:pt>
                <c:pt idx="3054">
                  <c:v>1.82115</c:v>
                </c:pt>
                <c:pt idx="3055">
                  <c:v>1.8208500000000001</c:v>
                </c:pt>
                <c:pt idx="3056">
                  <c:v>1.82057</c:v>
                </c:pt>
                <c:pt idx="3057">
                  <c:v>1.8203</c:v>
                </c:pt>
                <c:pt idx="3058">
                  <c:v>1.82006</c:v>
                </c:pt>
                <c:pt idx="3059">
                  <c:v>1.8198300000000001</c:v>
                </c:pt>
                <c:pt idx="3060">
                  <c:v>1.8196099999999999</c:v>
                </c:pt>
                <c:pt idx="3061">
                  <c:v>1.81942</c:v>
                </c:pt>
                <c:pt idx="3062">
                  <c:v>1.81924</c:v>
                </c:pt>
                <c:pt idx="3063">
                  <c:v>1.8190900000000001</c:v>
                </c:pt>
                <c:pt idx="3064">
                  <c:v>1.81894</c:v>
                </c:pt>
                <c:pt idx="3065">
                  <c:v>1.8188200000000001</c:v>
                </c:pt>
                <c:pt idx="3066">
                  <c:v>1.8187199999999999</c:v>
                </c:pt>
                <c:pt idx="3067">
                  <c:v>1.81863</c:v>
                </c:pt>
                <c:pt idx="3068">
                  <c:v>1.8185500000000001</c:v>
                </c:pt>
                <c:pt idx="3069">
                  <c:v>1.8184899999999999</c:v>
                </c:pt>
                <c:pt idx="3070">
                  <c:v>1.8184499999999999</c:v>
                </c:pt>
                <c:pt idx="3071">
                  <c:v>1.81843</c:v>
                </c:pt>
                <c:pt idx="3072">
                  <c:v>1.8184100000000001</c:v>
                </c:pt>
                <c:pt idx="3073">
                  <c:v>1.8184100000000001</c:v>
                </c:pt>
                <c:pt idx="3074">
                  <c:v>1.8184199999999999</c:v>
                </c:pt>
                <c:pt idx="3075">
                  <c:v>1.8184499999999999</c:v>
                </c:pt>
                <c:pt idx="3076">
                  <c:v>1.8184800000000001</c:v>
                </c:pt>
                <c:pt idx="3077">
                  <c:v>1.81853</c:v>
                </c:pt>
                <c:pt idx="3078">
                  <c:v>1.8185899999999999</c:v>
                </c:pt>
                <c:pt idx="3079">
                  <c:v>1.8186500000000001</c:v>
                </c:pt>
                <c:pt idx="3080">
                  <c:v>1.81873</c:v>
                </c:pt>
                <c:pt idx="3081">
                  <c:v>1.8188200000000001</c:v>
                </c:pt>
                <c:pt idx="3082">
                  <c:v>1.81891</c:v>
                </c:pt>
                <c:pt idx="3083">
                  <c:v>1.8189900000000001</c:v>
                </c:pt>
                <c:pt idx="3084">
                  <c:v>1.8190999999999999</c:v>
                </c:pt>
                <c:pt idx="3085">
                  <c:v>1.8192200000000001</c:v>
                </c:pt>
                <c:pt idx="3086">
                  <c:v>1.81935</c:v>
                </c:pt>
                <c:pt idx="3087">
                  <c:v>1.8194699999999999</c:v>
                </c:pt>
                <c:pt idx="3088">
                  <c:v>1.8196099999999999</c:v>
                </c:pt>
                <c:pt idx="3089">
                  <c:v>1.81975</c:v>
                </c:pt>
                <c:pt idx="3090">
                  <c:v>1.81989</c:v>
                </c:pt>
                <c:pt idx="3091">
                  <c:v>1.82003</c:v>
                </c:pt>
                <c:pt idx="3092">
                  <c:v>1.8201799999999999</c:v>
                </c:pt>
                <c:pt idx="3093">
                  <c:v>1.82033</c:v>
                </c:pt>
                <c:pt idx="3094">
                  <c:v>1.82047</c:v>
                </c:pt>
                <c:pt idx="3095">
                  <c:v>1.8206199999999999</c:v>
                </c:pt>
                <c:pt idx="3096">
                  <c:v>1.8207800000000001</c:v>
                </c:pt>
                <c:pt idx="3097">
                  <c:v>1.8209200000000001</c:v>
                </c:pt>
                <c:pt idx="3098">
                  <c:v>1.8210599999999999</c:v>
                </c:pt>
                <c:pt idx="3099">
                  <c:v>1.8211999999999999</c:v>
                </c:pt>
                <c:pt idx="3100">
                  <c:v>1.82134</c:v>
                </c:pt>
                <c:pt idx="3101">
                  <c:v>1.82148</c:v>
                </c:pt>
                <c:pt idx="3102">
                  <c:v>1.82161</c:v>
                </c:pt>
                <c:pt idx="3103">
                  <c:v>1.8217300000000001</c:v>
                </c:pt>
                <c:pt idx="3104">
                  <c:v>1.82185</c:v>
                </c:pt>
                <c:pt idx="3105">
                  <c:v>1.82196</c:v>
                </c:pt>
                <c:pt idx="3106">
                  <c:v>1.82206</c:v>
                </c:pt>
                <c:pt idx="3107">
                  <c:v>1.8221499999999999</c:v>
                </c:pt>
                <c:pt idx="3108">
                  <c:v>1.8222400000000001</c:v>
                </c:pt>
                <c:pt idx="3109">
                  <c:v>1.8223199999999999</c:v>
                </c:pt>
                <c:pt idx="3110">
                  <c:v>1.82239</c:v>
                </c:pt>
                <c:pt idx="3111">
                  <c:v>1.82246</c:v>
                </c:pt>
                <c:pt idx="3112">
                  <c:v>1.8225100000000001</c:v>
                </c:pt>
                <c:pt idx="3113">
                  <c:v>1.82254</c:v>
                </c:pt>
                <c:pt idx="3114">
                  <c:v>1.82256</c:v>
                </c:pt>
                <c:pt idx="3115">
                  <c:v>1.82257</c:v>
                </c:pt>
                <c:pt idx="3116">
                  <c:v>1.82257</c:v>
                </c:pt>
                <c:pt idx="3117">
                  <c:v>1.8225499999999999</c:v>
                </c:pt>
                <c:pt idx="3118">
                  <c:v>1.8225199999999999</c:v>
                </c:pt>
                <c:pt idx="3119">
                  <c:v>1.82247</c:v>
                </c:pt>
                <c:pt idx="3120">
                  <c:v>1.8224100000000001</c:v>
                </c:pt>
                <c:pt idx="3121">
                  <c:v>1.82233</c:v>
                </c:pt>
                <c:pt idx="3122">
                  <c:v>1.8222400000000001</c:v>
                </c:pt>
                <c:pt idx="3123">
                  <c:v>1.82213</c:v>
                </c:pt>
                <c:pt idx="3124">
                  <c:v>1.8220099999999999</c:v>
                </c:pt>
                <c:pt idx="3125">
                  <c:v>1.82186</c:v>
                </c:pt>
                <c:pt idx="3126">
                  <c:v>1.8217000000000001</c:v>
                </c:pt>
                <c:pt idx="3127">
                  <c:v>1.82152</c:v>
                </c:pt>
                <c:pt idx="3128">
                  <c:v>1.8213299999999999</c:v>
                </c:pt>
                <c:pt idx="3129">
                  <c:v>1.8211200000000001</c:v>
                </c:pt>
                <c:pt idx="3130">
                  <c:v>1.8208800000000001</c:v>
                </c:pt>
                <c:pt idx="3131">
                  <c:v>1.8206199999999999</c:v>
                </c:pt>
                <c:pt idx="3132">
                  <c:v>1.8203499999999999</c:v>
                </c:pt>
                <c:pt idx="3133">
                  <c:v>1.82006</c:v>
                </c:pt>
                <c:pt idx="3134">
                  <c:v>1.81976</c:v>
                </c:pt>
                <c:pt idx="3135">
                  <c:v>1.8194300000000001</c:v>
                </c:pt>
                <c:pt idx="3136">
                  <c:v>1.81908</c:v>
                </c:pt>
                <c:pt idx="3137">
                  <c:v>1.8187199999999999</c:v>
                </c:pt>
                <c:pt idx="3138">
                  <c:v>1.8183400000000001</c:v>
                </c:pt>
                <c:pt idx="3139">
                  <c:v>1.8179399999999999</c:v>
                </c:pt>
                <c:pt idx="3140">
                  <c:v>1.81752</c:v>
                </c:pt>
                <c:pt idx="3141">
                  <c:v>1.81707</c:v>
                </c:pt>
                <c:pt idx="3142">
                  <c:v>1.8166199999999999</c:v>
                </c:pt>
                <c:pt idx="3143">
                  <c:v>1.81619</c:v>
                </c:pt>
                <c:pt idx="3144">
                  <c:v>1.8157799999999999</c:v>
                </c:pt>
                <c:pt idx="3145">
                  <c:v>1.8153999999999999</c:v>
                </c:pt>
                <c:pt idx="3146">
                  <c:v>1.8150299999999999</c:v>
                </c:pt>
                <c:pt idx="3147">
                  <c:v>1.8146800000000001</c:v>
                </c:pt>
                <c:pt idx="3148">
                  <c:v>1.8143400000000001</c:v>
                </c:pt>
                <c:pt idx="3149">
                  <c:v>1.81403</c:v>
                </c:pt>
                <c:pt idx="3150">
                  <c:v>1.8137300000000001</c:v>
                </c:pt>
                <c:pt idx="3151">
                  <c:v>1.8134600000000001</c:v>
                </c:pt>
                <c:pt idx="3152">
                  <c:v>1.8131999999999999</c:v>
                </c:pt>
                <c:pt idx="3153">
                  <c:v>1.8129599999999999</c:v>
                </c:pt>
                <c:pt idx="3154">
                  <c:v>1.81274</c:v>
                </c:pt>
                <c:pt idx="3155">
                  <c:v>1.81253</c:v>
                </c:pt>
                <c:pt idx="3156">
                  <c:v>1.81233</c:v>
                </c:pt>
                <c:pt idx="3157">
                  <c:v>1.8121700000000001</c:v>
                </c:pt>
                <c:pt idx="3158">
                  <c:v>1.8120099999999999</c:v>
                </c:pt>
                <c:pt idx="3159">
                  <c:v>1.8118799999999999</c:v>
                </c:pt>
                <c:pt idx="3160">
                  <c:v>1.81176</c:v>
                </c:pt>
                <c:pt idx="3161">
                  <c:v>1.81166</c:v>
                </c:pt>
                <c:pt idx="3162">
                  <c:v>1.8115600000000001</c:v>
                </c:pt>
                <c:pt idx="3163">
                  <c:v>1.81149</c:v>
                </c:pt>
                <c:pt idx="3164">
                  <c:v>1.81142</c:v>
                </c:pt>
                <c:pt idx="3165">
                  <c:v>1.8113699999999999</c:v>
                </c:pt>
                <c:pt idx="3166">
                  <c:v>1.81134</c:v>
                </c:pt>
                <c:pt idx="3167">
                  <c:v>1.81132</c:v>
                </c:pt>
                <c:pt idx="3168">
                  <c:v>1.81131</c:v>
                </c:pt>
                <c:pt idx="3169">
                  <c:v>1.81131</c:v>
                </c:pt>
                <c:pt idx="3170">
                  <c:v>1.8113300000000001</c:v>
                </c:pt>
                <c:pt idx="3171">
                  <c:v>1.81135</c:v>
                </c:pt>
                <c:pt idx="3172">
                  <c:v>1.8113900000000001</c:v>
                </c:pt>
                <c:pt idx="3173">
                  <c:v>1.8114300000000001</c:v>
                </c:pt>
                <c:pt idx="3174">
                  <c:v>1.81149</c:v>
                </c:pt>
                <c:pt idx="3175">
                  <c:v>1.81155</c:v>
                </c:pt>
                <c:pt idx="3176">
                  <c:v>1.8116300000000001</c:v>
                </c:pt>
                <c:pt idx="3177">
                  <c:v>1.8117000000000001</c:v>
                </c:pt>
                <c:pt idx="3178">
                  <c:v>1.81179</c:v>
                </c:pt>
                <c:pt idx="3179">
                  <c:v>1.81189</c:v>
                </c:pt>
                <c:pt idx="3180">
                  <c:v>1.81199</c:v>
                </c:pt>
                <c:pt idx="3181">
                  <c:v>1.81209</c:v>
                </c:pt>
                <c:pt idx="3182">
                  <c:v>1.8122</c:v>
                </c:pt>
                <c:pt idx="3183">
                  <c:v>1.8123100000000001</c:v>
                </c:pt>
                <c:pt idx="3184">
                  <c:v>1.81243</c:v>
                </c:pt>
                <c:pt idx="3185">
                  <c:v>1.81254</c:v>
                </c:pt>
                <c:pt idx="3186">
                  <c:v>1.81267</c:v>
                </c:pt>
                <c:pt idx="3187">
                  <c:v>1.8127899999999999</c:v>
                </c:pt>
                <c:pt idx="3188">
                  <c:v>1.81291</c:v>
                </c:pt>
                <c:pt idx="3189">
                  <c:v>1.8130299999999999</c:v>
                </c:pt>
                <c:pt idx="3190">
                  <c:v>1.81315</c:v>
                </c:pt>
                <c:pt idx="3191">
                  <c:v>1.8132999999999999</c:v>
                </c:pt>
                <c:pt idx="3192">
                  <c:v>1.81342</c:v>
                </c:pt>
                <c:pt idx="3193">
                  <c:v>1.8135399999999999</c:v>
                </c:pt>
                <c:pt idx="3194">
                  <c:v>1.81365</c:v>
                </c:pt>
                <c:pt idx="3195">
                  <c:v>1.81376</c:v>
                </c:pt>
                <c:pt idx="3196">
                  <c:v>1.8138799999999999</c:v>
                </c:pt>
                <c:pt idx="3197">
                  <c:v>1.8139799999999999</c:v>
                </c:pt>
                <c:pt idx="3198">
                  <c:v>1.8140700000000001</c:v>
                </c:pt>
                <c:pt idx="3199">
                  <c:v>1.81416</c:v>
                </c:pt>
                <c:pt idx="3200">
                  <c:v>1.8142499999999999</c:v>
                </c:pt>
                <c:pt idx="3201">
                  <c:v>1.81433</c:v>
                </c:pt>
                <c:pt idx="3202">
                  <c:v>1.8144</c:v>
                </c:pt>
                <c:pt idx="3203">
                  <c:v>1.81446</c:v>
                </c:pt>
                <c:pt idx="3204">
                  <c:v>1.8145199999999999</c:v>
                </c:pt>
                <c:pt idx="3205">
                  <c:v>1.81456</c:v>
                </c:pt>
                <c:pt idx="3206">
                  <c:v>1.8145899999999999</c:v>
                </c:pt>
                <c:pt idx="3207">
                  <c:v>1.8146199999999999</c:v>
                </c:pt>
                <c:pt idx="3208">
                  <c:v>1.81464</c:v>
                </c:pt>
                <c:pt idx="3209">
                  <c:v>1.81464</c:v>
                </c:pt>
                <c:pt idx="3210">
                  <c:v>1.81463</c:v>
                </c:pt>
                <c:pt idx="3211">
                  <c:v>1.8146100000000001</c:v>
                </c:pt>
                <c:pt idx="3212">
                  <c:v>1.8145800000000001</c:v>
                </c:pt>
                <c:pt idx="3213">
                  <c:v>1.81453</c:v>
                </c:pt>
                <c:pt idx="3214">
                  <c:v>1.8144800000000001</c:v>
                </c:pt>
                <c:pt idx="3215">
                  <c:v>1.8144</c:v>
                </c:pt>
                <c:pt idx="3216">
                  <c:v>1.8143199999999999</c:v>
                </c:pt>
                <c:pt idx="3217">
                  <c:v>1.8142199999999999</c:v>
                </c:pt>
                <c:pt idx="3218">
                  <c:v>1.8141</c:v>
                </c:pt>
                <c:pt idx="3219">
                  <c:v>1.81396</c:v>
                </c:pt>
                <c:pt idx="3220">
                  <c:v>1.8138099999999999</c:v>
                </c:pt>
                <c:pt idx="3221">
                  <c:v>1.8136399999999999</c:v>
                </c:pt>
                <c:pt idx="3222">
                  <c:v>1.8134699999999999</c:v>
                </c:pt>
                <c:pt idx="3223">
                  <c:v>1.8132699999999999</c:v>
                </c:pt>
                <c:pt idx="3224">
                  <c:v>1.8130500000000001</c:v>
                </c:pt>
                <c:pt idx="3225">
                  <c:v>1.8128200000000001</c:v>
                </c:pt>
                <c:pt idx="3226">
                  <c:v>1.81257</c:v>
                </c:pt>
                <c:pt idx="3227">
                  <c:v>1.8123</c:v>
                </c:pt>
                <c:pt idx="3228">
                  <c:v>1.8120099999999999</c:v>
                </c:pt>
                <c:pt idx="3229">
                  <c:v>1.8117099999999999</c:v>
                </c:pt>
                <c:pt idx="3230">
                  <c:v>1.8113900000000001</c:v>
                </c:pt>
                <c:pt idx="3231">
                  <c:v>1.81105</c:v>
                </c:pt>
                <c:pt idx="3232">
                  <c:v>1.8106899999999999</c:v>
                </c:pt>
                <c:pt idx="3233">
                  <c:v>1.8103100000000001</c:v>
                </c:pt>
                <c:pt idx="3234">
                  <c:v>1.80992</c:v>
                </c:pt>
                <c:pt idx="3235">
                  <c:v>1.8095000000000001</c:v>
                </c:pt>
                <c:pt idx="3236">
                  <c:v>1.80907</c:v>
                </c:pt>
                <c:pt idx="3237">
                  <c:v>1.80863</c:v>
                </c:pt>
                <c:pt idx="3238">
                  <c:v>1.80819</c:v>
                </c:pt>
                <c:pt idx="3239">
                  <c:v>1.8077700000000001</c:v>
                </c:pt>
                <c:pt idx="3240">
                  <c:v>1.8073699999999999</c:v>
                </c:pt>
                <c:pt idx="3241">
                  <c:v>1.80698</c:v>
                </c:pt>
                <c:pt idx="3242">
                  <c:v>1.8066199999999999</c:v>
                </c:pt>
                <c:pt idx="3243">
                  <c:v>1.8062800000000001</c:v>
                </c:pt>
                <c:pt idx="3244">
                  <c:v>1.80596</c:v>
                </c:pt>
                <c:pt idx="3245">
                  <c:v>1.80565</c:v>
                </c:pt>
                <c:pt idx="3246">
                  <c:v>1.8053600000000001</c:v>
                </c:pt>
                <c:pt idx="3247">
                  <c:v>1.8050999999999999</c:v>
                </c:pt>
                <c:pt idx="3248">
                  <c:v>1.80484</c:v>
                </c:pt>
                <c:pt idx="3249">
                  <c:v>1.80461</c:v>
                </c:pt>
                <c:pt idx="3250">
                  <c:v>1.8043899999999999</c:v>
                </c:pt>
                <c:pt idx="3251">
                  <c:v>1.80419</c:v>
                </c:pt>
                <c:pt idx="3252">
                  <c:v>1.8040099999999999</c:v>
                </c:pt>
                <c:pt idx="3253">
                  <c:v>1.8038400000000001</c:v>
                </c:pt>
                <c:pt idx="3254">
                  <c:v>1.80369</c:v>
                </c:pt>
                <c:pt idx="3255">
                  <c:v>1.8035600000000001</c:v>
                </c:pt>
                <c:pt idx="3256">
                  <c:v>1.8034399999999999</c:v>
                </c:pt>
                <c:pt idx="3257">
                  <c:v>1.8033399999999999</c:v>
                </c:pt>
                <c:pt idx="3258">
                  <c:v>1.8032600000000001</c:v>
                </c:pt>
                <c:pt idx="3259">
                  <c:v>1.8031900000000001</c:v>
                </c:pt>
                <c:pt idx="3260">
                  <c:v>1.80314</c:v>
                </c:pt>
                <c:pt idx="3261">
                  <c:v>1.8030999999999999</c:v>
                </c:pt>
                <c:pt idx="3262">
                  <c:v>1.80307</c:v>
                </c:pt>
                <c:pt idx="3263">
                  <c:v>1.8030600000000001</c:v>
                </c:pt>
                <c:pt idx="3264">
                  <c:v>1.8030600000000001</c:v>
                </c:pt>
                <c:pt idx="3265">
                  <c:v>1.80307</c:v>
                </c:pt>
                <c:pt idx="3266">
                  <c:v>1.8030999999999999</c:v>
                </c:pt>
                <c:pt idx="3267">
                  <c:v>1.8031299999999999</c:v>
                </c:pt>
                <c:pt idx="3268">
                  <c:v>1.8031699999999999</c:v>
                </c:pt>
                <c:pt idx="3269">
                  <c:v>1.8032300000000001</c:v>
                </c:pt>
                <c:pt idx="3270">
                  <c:v>1.8032999999999999</c:v>
                </c:pt>
                <c:pt idx="3271">
                  <c:v>1.8033699999999999</c:v>
                </c:pt>
                <c:pt idx="3272">
                  <c:v>1.80345</c:v>
                </c:pt>
                <c:pt idx="3273">
                  <c:v>1.8035399999999999</c:v>
                </c:pt>
                <c:pt idx="3274">
                  <c:v>1.8036300000000001</c:v>
                </c:pt>
                <c:pt idx="3275">
                  <c:v>1.8037300000000001</c:v>
                </c:pt>
                <c:pt idx="3276">
                  <c:v>1.8038400000000001</c:v>
                </c:pt>
                <c:pt idx="3277">
                  <c:v>1.80396</c:v>
                </c:pt>
                <c:pt idx="3278">
                  <c:v>1.8040799999999999</c:v>
                </c:pt>
                <c:pt idx="3279">
                  <c:v>1.8042</c:v>
                </c:pt>
                <c:pt idx="3280">
                  <c:v>1.80433</c:v>
                </c:pt>
                <c:pt idx="3281">
                  <c:v>1.80446</c:v>
                </c:pt>
                <c:pt idx="3282">
                  <c:v>1.8045899999999999</c:v>
                </c:pt>
                <c:pt idx="3283">
                  <c:v>1.8047200000000001</c:v>
                </c:pt>
                <c:pt idx="3284">
                  <c:v>1.8048500000000001</c:v>
                </c:pt>
                <c:pt idx="3285">
                  <c:v>1.80498</c:v>
                </c:pt>
                <c:pt idx="3286">
                  <c:v>1.80511</c:v>
                </c:pt>
                <c:pt idx="3287">
                  <c:v>1.80525</c:v>
                </c:pt>
                <c:pt idx="3288">
                  <c:v>1.8053699999999999</c:v>
                </c:pt>
                <c:pt idx="3289">
                  <c:v>1.8055000000000001</c:v>
                </c:pt>
                <c:pt idx="3290">
                  <c:v>1.80562</c:v>
                </c:pt>
                <c:pt idx="3291">
                  <c:v>1.8057399999999999</c:v>
                </c:pt>
                <c:pt idx="3292">
                  <c:v>1.80585</c:v>
                </c:pt>
                <c:pt idx="3293">
                  <c:v>1.80596</c:v>
                </c:pt>
                <c:pt idx="3294">
                  <c:v>1.80606</c:v>
                </c:pt>
                <c:pt idx="3295">
                  <c:v>1.80616</c:v>
                </c:pt>
                <c:pt idx="3296">
                  <c:v>1.8062499999999999</c:v>
                </c:pt>
                <c:pt idx="3297">
                  <c:v>1.8063400000000001</c:v>
                </c:pt>
                <c:pt idx="3298">
                  <c:v>1.8064199999999999</c:v>
                </c:pt>
                <c:pt idx="3299">
                  <c:v>1.8064899999999999</c:v>
                </c:pt>
                <c:pt idx="3300">
                  <c:v>1.80654</c:v>
                </c:pt>
                <c:pt idx="3301">
                  <c:v>1.8065899999999999</c:v>
                </c:pt>
                <c:pt idx="3302">
                  <c:v>1.8066199999999999</c:v>
                </c:pt>
                <c:pt idx="3303">
                  <c:v>1.8066599999999999</c:v>
                </c:pt>
                <c:pt idx="3304">
                  <c:v>1.80667</c:v>
                </c:pt>
                <c:pt idx="3305">
                  <c:v>1.80667</c:v>
                </c:pt>
                <c:pt idx="3306">
                  <c:v>1.8066599999999999</c:v>
                </c:pt>
                <c:pt idx="3307">
                  <c:v>1.80664</c:v>
                </c:pt>
                <c:pt idx="3308">
                  <c:v>1.8066</c:v>
                </c:pt>
                <c:pt idx="3309">
                  <c:v>1.80654</c:v>
                </c:pt>
                <c:pt idx="3310">
                  <c:v>1.80647</c:v>
                </c:pt>
                <c:pt idx="3311">
                  <c:v>1.8063899999999999</c:v>
                </c:pt>
                <c:pt idx="3312">
                  <c:v>1.80629</c:v>
                </c:pt>
                <c:pt idx="3313">
                  <c:v>1.8061700000000001</c:v>
                </c:pt>
                <c:pt idx="3314">
                  <c:v>1.80606</c:v>
                </c:pt>
                <c:pt idx="3315">
                  <c:v>1.8059099999999999</c:v>
                </c:pt>
                <c:pt idx="3316">
                  <c:v>1.80575</c:v>
                </c:pt>
                <c:pt idx="3317">
                  <c:v>1.8055699999999999</c:v>
                </c:pt>
                <c:pt idx="3318">
                  <c:v>1.8053699999999999</c:v>
                </c:pt>
                <c:pt idx="3319">
                  <c:v>1.80515</c:v>
                </c:pt>
                <c:pt idx="3320">
                  <c:v>1.8049200000000001</c:v>
                </c:pt>
                <c:pt idx="3321">
                  <c:v>1.80467</c:v>
                </c:pt>
                <c:pt idx="3322">
                  <c:v>1.8044</c:v>
                </c:pt>
                <c:pt idx="3323">
                  <c:v>1.8041100000000001</c:v>
                </c:pt>
                <c:pt idx="3324">
                  <c:v>1.8038000000000001</c:v>
                </c:pt>
                <c:pt idx="3325">
                  <c:v>1.8034699999999999</c:v>
                </c:pt>
                <c:pt idx="3326">
                  <c:v>1.8031299999999999</c:v>
                </c:pt>
                <c:pt idx="3327">
                  <c:v>1.80277</c:v>
                </c:pt>
                <c:pt idx="3328">
                  <c:v>1.8024</c:v>
                </c:pt>
                <c:pt idx="3329">
                  <c:v>1.802</c:v>
                </c:pt>
                <c:pt idx="3330">
                  <c:v>1.80158</c:v>
                </c:pt>
                <c:pt idx="3331">
                  <c:v>1.80114</c:v>
                </c:pt>
                <c:pt idx="3332">
                  <c:v>1.8007</c:v>
                </c:pt>
                <c:pt idx="3333">
                  <c:v>1.8002800000000001</c:v>
                </c:pt>
                <c:pt idx="3334">
                  <c:v>1.7998700000000001</c:v>
                </c:pt>
                <c:pt idx="3335">
                  <c:v>1.79948</c:v>
                </c:pt>
                <c:pt idx="3336">
                  <c:v>1.79911</c:v>
                </c:pt>
                <c:pt idx="3337">
                  <c:v>1.7987599999999999</c:v>
                </c:pt>
                <c:pt idx="3338">
                  <c:v>1.79843</c:v>
                </c:pt>
                <c:pt idx="3339">
                  <c:v>1.7981100000000001</c:v>
                </c:pt>
                <c:pt idx="3340">
                  <c:v>1.7978099999999999</c:v>
                </c:pt>
                <c:pt idx="3341">
                  <c:v>1.7975399999999999</c:v>
                </c:pt>
                <c:pt idx="3342">
                  <c:v>1.7972699999999999</c:v>
                </c:pt>
                <c:pt idx="3343">
                  <c:v>1.7970200000000001</c:v>
                </c:pt>
                <c:pt idx="3344">
                  <c:v>1.7968</c:v>
                </c:pt>
                <c:pt idx="3345">
                  <c:v>1.7965899999999999</c:v>
                </c:pt>
                <c:pt idx="3346">
                  <c:v>1.7963899999999999</c:v>
                </c:pt>
                <c:pt idx="3347">
                  <c:v>1.7962199999999999</c:v>
                </c:pt>
                <c:pt idx="3348">
                  <c:v>1.79606</c:v>
                </c:pt>
                <c:pt idx="3349">
                  <c:v>1.79593</c:v>
                </c:pt>
                <c:pt idx="3350">
                  <c:v>1.7958000000000001</c:v>
                </c:pt>
                <c:pt idx="3351">
                  <c:v>1.7957000000000001</c:v>
                </c:pt>
                <c:pt idx="3352">
                  <c:v>1.7956099999999999</c:v>
                </c:pt>
                <c:pt idx="3353">
                  <c:v>1.7955399999999999</c:v>
                </c:pt>
                <c:pt idx="3354">
                  <c:v>1.7954699999999999</c:v>
                </c:pt>
                <c:pt idx="3355">
                  <c:v>1.79542</c:v>
                </c:pt>
                <c:pt idx="3356">
                  <c:v>1.79538</c:v>
                </c:pt>
                <c:pt idx="3357">
                  <c:v>1.7953600000000001</c:v>
                </c:pt>
                <c:pt idx="3358">
                  <c:v>1.79535</c:v>
                </c:pt>
                <c:pt idx="3359">
                  <c:v>1.7953399999999999</c:v>
                </c:pt>
                <c:pt idx="3360">
                  <c:v>1.79535</c:v>
                </c:pt>
                <c:pt idx="3361">
                  <c:v>1.7953699999999999</c:v>
                </c:pt>
                <c:pt idx="3362">
                  <c:v>1.7954000000000001</c:v>
                </c:pt>
                <c:pt idx="3363">
                  <c:v>1.7954399999999999</c:v>
                </c:pt>
                <c:pt idx="3364">
                  <c:v>1.79548</c:v>
                </c:pt>
                <c:pt idx="3365">
                  <c:v>1.7955300000000001</c:v>
                </c:pt>
                <c:pt idx="3366">
                  <c:v>1.79559</c:v>
                </c:pt>
                <c:pt idx="3367">
                  <c:v>1.79566</c:v>
                </c:pt>
                <c:pt idx="3368">
                  <c:v>1.7957399999999999</c:v>
                </c:pt>
                <c:pt idx="3369">
                  <c:v>1.79583</c:v>
                </c:pt>
                <c:pt idx="3370">
                  <c:v>1.79592</c:v>
                </c:pt>
                <c:pt idx="3371">
                  <c:v>1.7960100000000001</c:v>
                </c:pt>
                <c:pt idx="3372">
                  <c:v>1.7961</c:v>
                </c:pt>
                <c:pt idx="3373">
                  <c:v>1.7962100000000001</c:v>
                </c:pt>
                <c:pt idx="3374">
                  <c:v>1.7963100000000001</c:v>
                </c:pt>
                <c:pt idx="3375">
                  <c:v>1.7964100000000001</c:v>
                </c:pt>
                <c:pt idx="3376">
                  <c:v>1.7965199999999999</c:v>
                </c:pt>
                <c:pt idx="3377">
                  <c:v>1.7966299999999999</c:v>
                </c:pt>
                <c:pt idx="3378">
                  <c:v>1.79674</c:v>
                </c:pt>
                <c:pt idx="3379">
                  <c:v>1.7968500000000001</c:v>
                </c:pt>
                <c:pt idx="3380">
                  <c:v>1.79697</c:v>
                </c:pt>
                <c:pt idx="3381">
                  <c:v>1.79708</c:v>
                </c:pt>
                <c:pt idx="3382">
                  <c:v>1.7971900000000001</c:v>
                </c:pt>
                <c:pt idx="3383">
                  <c:v>1.7972999999999999</c:v>
                </c:pt>
                <c:pt idx="3384">
                  <c:v>1.79741</c:v>
                </c:pt>
                <c:pt idx="3385">
                  <c:v>1.7975099999999999</c:v>
                </c:pt>
                <c:pt idx="3386">
                  <c:v>1.7976000000000001</c:v>
                </c:pt>
                <c:pt idx="3387">
                  <c:v>1.7977000000000001</c:v>
                </c:pt>
                <c:pt idx="3388">
                  <c:v>1.79779</c:v>
                </c:pt>
                <c:pt idx="3389">
                  <c:v>1.7978700000000001</c:v>
                </c:pt>
                <c:pt idx="3390">
                  <c:v>1.7979400000000001</c:v>
                </c:pt>
                <c:pt idx="3391">
                  <c:v>1.7980100000000001</c:v>
                </c:pt>
                <c:pt idx="3392">
                  <c:v>1.7980700000000001</c:v>
                </c:pt>
                <c:pt idx="3393">
                  <c:v>1.79813</c:v>
                </c:pt>
                <c:pt idx="3394">
                  <c:v>1.79817</c:v>
                </c:pt>
                <c:pt idx="3395">
                  <c:v>1.7982100000000001</c:v>
                </c:pt>
                <c:pt idx="3396">
                  <c:v>1.7982400000000001</c:v>
                </c:pt>
                <c:pt idx="3397">
                  <c:v>1.79826</c:v>
                </c:pt>
                <c:pt idx="3398">
                  <c:v>1.7982800000000001</c:v>
                </c:pt>
                <c:pt idx="3399">
                  <c:v>1.7982800000000001</c:v>
                </c:pt>
                <c:pt idx="3400">
                  <c:v>1.79827</c:v>
                </c:pt>
                <c:pt idx="3401">
                  <c:v>1.79826</c:v>
                </c:pt>
                <c:pt idx="3402">
                  <c:v>1.7982199999999999</c:v>
                </c:pt>
                <c:pt idx="3403">
                  <c:v>1.7981799999999999</c:v>
                </c:pt>
                <c:pt idx="3404">
                  <c:v>1.7981199999999999</c:v>
                </c:pt>
                <c:pt idx="3405">
                  <c:v>1.7980499999999999</c:v>
                </c:pt>
                <c:pt idx="3406">
                  <c:v>1.79796</c:v>
                </c:pt>
                <c:pt idx="3407">
                  <c:v>1.79786</c:v>
                </c:pt>
                <c:pt idx="3408">
                  <c:v>1.7977399999999999</c:v>
                </c:pt>
                <c:pt idx="3409">
                  <c:v>1.7976099999999999</c:v>
                </c:pt>
                <c:pt idx="3410">
                  <c:v>1.7974600000000001</c:v>
                </c:pt>
                <c:pt idx="3411">
                  <c:v>1.7972999999999999</c:v>
                </c:pt>
                <c:pt idx="3412">
                  <c:v>1.7971299999999999</c:v>
                </c:pt>
                <c:pt idx="3413">
                  <c:v>1.79694</c:v>
                </c:pt>
                <c:pt idx="3414">
                  <c:v>1.7967200000000001</c:v>
                </c:pt>
                <c:pt idx="3415">
                  <c:v>1.7965</c:v>
                </c:pt>
                <c:pt idx="3416">
                  <c:v>1.7962499999999999</c:v>
                </c:pt>
                <c:pt idx="3417">
                  <c:v>1.79599</c:v>
                </c:pt>
                <c:pt idx="3418">
                  <c:v>1.79572</c:v>
                </c:pt>
                <c:pt idx="3419">
                  <c:v>1.79542</c:v>
                </c:pt>
                <c:pt idx="3420">
                  <c:v>1.79511</c:v>
                </c:pt>
                <c:pt idx="3421">
                  <c:v>1.79478</c:v>
                </c:pt>
                <c:pt idx="3422">
                  <c:v>1.79443</c:v>
                </c:pt>
                <c:pt idx="3423">
                  <c:v>1.7940799999999999</c:v>
                </c:pt>
                <c:pt idx="3424">
                  <c:v>1.7937000000000001</c:v>
                </c:pt>
                <c:pt idx="3425">
                  <c:v>1.7932900000000001</c:v>
                </c:pt>
                <c:pt idx="3426">
                  <c:v>1.79288</c:v>
                </c:pt>
                <c:pt idx="3427">
                  <c:v>1.7924500000000001</c:v>
                </c:pt>
                <c:pt idx="3428">
                  <c:v>1.792</c:v>
                </c:pt>
                <c:pt idx="3429">
                  <c:v>1.7915700000000001</c:v>
                </c:pt>
                <c:pt idx="3430">
                  <c:v>1.7911600000000001</c:v>
                </c:pt>
                <c:pt idx="3431">
                  <c:v>1.7907599999999999</c:v>
                </c:pt>
                <c:pt idx="3432">
                  <c:v>1.7903800000000001</c:v>
                </c:pt>
                <c:pt idx="3433">
                  <c:v>1.7900100000000001</c:v>
                </c:pt>
                <c:pt idx="3434">
                  <c:v>1.7896700000000001</c:v>
                </c:pt>
                <c:pt idx="3435">
                  <c:v>1.78935</c:v>
                </c:pt>
                <c:pt idx="3436">
                  <c:v>1.78904</c:v>
                </c:pt>
                <c:pt idx="3437">
                  <c:v>1.78877</c:v>
                </c:pt>
                <c:pt idx="3438">
                  <c:v>1.7885</c:v>
                </c:pt>
                <c:pt idx="3439">
                  <c:v>1.7882499999999999</c:v>
                </c:pt>
                <c:pt idx="3440">
                  <c:v>1.7880199999999999</c:v>
                </c:pt>
                <c:pt idx="3441">
                  <c:v>1.7878000000000001</c:v>
                </c:pt>
                <c:pt idx="3442">
                  <c:v>1.7876000000000001</c:v>
                </c:pt>
                <c:pt idx="3443">
                  <c:v>1.7874099999999999</c:v>
                </c:pt>
                <c:pt idx="3444">
                  <c:v>1.7872399999999999</c:v>
                </c:pt>
                <c:pt idx="3445">
                  <c:v>1.7870900000000001</c:v>
                </c:pt>
                <c:pt idx="3446">
                  <c:v>1.78695</c:v>
                </c:pt>
                <c:pt idx="3447">
                  <c:v>1.7868299999999999</c:v>
                </c:pt>
                <c:pt idx="3448">
                  <c:v>1.7867200000000001</c:v>
                </c:pt>
                <c:pt idx="3449">
                  <c:v>1.7866200000000001</c:v>
                </c:pt>
                <c:pt idx="3450">
                  <c:v>1.7865200000000001</c:v>
                </c:pt>
                <c:pt idx="3451">
                  <c:v>1.7864500000000001</c:v>
                </c:pt>
                <c:pt idx="3452">
                  <c:v>1.7864</c:v>
                </c:pt>
                <c:pt idx="3453">
                  <c:v>1.7863599999999999</c:v>
                </c:pt>
                <c:pt idx="3454">
                  <c:v>1.78634</c:v>
                </c:pt>
                <c:pt idx="3455">
                  <c:v>1.7863199999999999</c:v>
                </c:pt>
                <c:pt idx="3456">
                  <c:v>1.7863199999999999</c:v>
                </c:pt>
                <c:pt idx="3457">
                  <c:v>1.78633</c:v>
                </c:pt>
                <c:pt idx="3458">
                  <c:v>1.78634</c:v>
                </c:pt>
                <c:pt idx="3459">
                  <c:v>1.78637</c:v>
                </c:pt>
                <c:pt idx="3460">
                  <c:v>1.7864</c:v>
                </c:pt>
                <c:pt idx="3461">
                  <c:v>1.78643</c:v>
                </c:pt>
                <c:pt idx="3462">
                  <c:v>1.7864899999999999</c:v>
                </c:pt>
                <c:pt idx="3463">
                  <c:v>1.78654</c:v>
                </c:pt>
                <c:pt idx="3464">
                  <c:v>1.78661</c:v>
                </c:pt>
                <c:pt idx="3465">
                  <c:v>1.78668</c:v>
                </c:pt>
                <c:pt idx="3466">
                  <c:v>1.7867599999999999</c:v>
                </c:pt>
                <c:pt idx="3467">
                  <c:v>1.78685</c:v>
                </c:pt>
                <c:pt idx="3468">
                  <c:v>1.7869299999999999</c:v>
                </c:pt>
                <c:pt idx="3469">
                  <c:v>1.7870299999999999</c:v>
                </c:pt>
                <c:pt idx="3470">
                  <c:v>1.78712</c:v>
                </c:pt>
                <c:pt idx="3471">
                  <c:v>1.78721</c:v>
                </c:pt>
                <c:pt idx="3472">
                  <c:v>1.78732</c:v>
                </c:pt>
                <c:pt idx="3473">
                  <c:v>1.78742</c:v>
                </c:pt>
                <c:pt idx="3474">
                  <c:v>1.7875300000000001</c:v>
                </c:pt>
                <c:pt idx="3475">
                  <c:v>1.7876300000000001</c:v>
                </c:pt>
                <c:pt idx="3476">
                  <c:v>1.78773</c:v>
                </c:pt>
                <c:pt idx="3477">
                  <c:v>1.78783</c:v>
                </c:pt>
                <c:pt idx="3478">
                  <c:v>1.78793</c:v>
                </c:pt>
                <c:pt idx="3479">
                  <c:v>1.7880199999999999</c:v>
                </c:pt>
                <c:pt idx="3480">
                  <c:v>1.7881199999999999</c:v>
                </c:pt>
                <c:pt idx="3481">
                  <c:v>1.7882</c:v>
                </c:pt>
                <c:pt idx="3482">
                  <c:v>1.7882899999999999</c:v>
                </c:pt>
                <c:pt idx="3483">
                  <c:v>1.78837</c:v>
                </c:pt>
                <c:pt idx="3484">
                  <c:v>1.7884500000000001</c:v>
                </c:pt>
                <c:pt idx="3485">
                  <c:v>1.7885200000000001</c:v>
                </c:pt>
                <c:pt idx="3486">
                  <c:v>1.7885800000000001</c:v>
                </c:pt>
                <c:pt idx="3487">
                  <c:v>1.7886299999999999</c:v>
                </c:pt>
                <c:pt idx="3488">
                  <c:v>1.78868</c:v>
                </c:pt>
                <c:pt idx="3489">
                  <c:v>1.7887200000000001</c:v>
                </c:pt>
                <c:pt idx="3490">
                  <c:v>1.7887500000000001</c:v>
                </c:pt>
                <c:pt idx="3491">
                  <c:v>1.78877</c:v>
                </c:pt>
                <c:pt idx="3492">
                  <c:v>1.78878</c:v>
                </c:pt>
                <c:pt idx="3493">
                  <c:v>1.78878</c:v>
                </c:pt>
                <c:pt idx="3494">
                  <c:v>1.7887599999999999</c:v>
                </c:pt>
                <c:pt idx="3495">
                  <c:v>1.78874</c:v>
                </c:pt>
                <c:pt idx="3496">
                  <c:v>1.7887</c:v>
                </c:pt>
                <c:pt idx="3497">
                  <c:v>1.7886599999999999</c:v>
                </c:pt>
                <c:pt idx="3498">
                  <c:v>1.7886</c:v>
                </c:pt>
                <c:pt idx="3499">
                  <c:v>1.7885200000000001</c:v>
                </c:pt>
                <c:pt idx="3500">
                  <c:v>1.78844</c:v>
                </c:pt>
                <c:pt idx="3501">
                  <c:v>1.78834</c:v>
                </c:pt>
                <c:pt idx="3502">
                  <c:v>1.7882199999999999</c:v>
                </c:pt>
                <c:pt idx="3503">
                  <c:v>1.78809</c:v>
                </c:pt>
                <c:pt idx="3504">
                  <c:v>1.7879400000000001</c:v>
                </c:pt>
                <c:pt idx="3505">
                  <c:v>1.7877799999999999</c:v>
                </c:pt>
                <c:pt idx="3506">
                  <c:v>1.7876000000000001</c:v>
                </c:pt>
                <c:pt idx="3507">
                  <c:v>1.7874099999999999</c:v>
                </c:pt>
                <c:pt idx="3508">
                  <c:v>1.7871999999999999</c:v>
                </c:pt>
                <c:pt idx="3509">
                  <c:v>1.7869699999999999</c:v>
                </c:pt>
                <c:pt idx="3510">
                  <c:v>1.7867299999999999</c:v>
                </c:pt>
                <c:pt idx="3511">
                  <c:v>1.78647</c:v>
                </c:pt>
                <c:pt idx="3512">
                  <c:v>1.7861899999999999</c:v>
                </c:pt>
                <c:pt idx="3513">
                  <c:v>1.78589</c:v>
                </c:pt>
                <c:pt idx="3514">
                  <c:v>1.7855799999999999</c:v>
                </c:pt>
                <c:pt idx="3515">
                  <c:v>1.78525</c:v>
                </c:pt>
                <c:pt idx="3516">
                  <c:v>1.7848999999999999</c:v>
                </c:pt>
                <c:pt idx="3517">
                  <c:v>1.78454</c:v>
                </c:pt>
                <c:pt idx="3518">
                  <c:v>1.78416</c:v>
                </c:pt>
                <c:pt idx="3519">
                  <c:v>1.78376</c:v>
                </c:pt>
                <c:pt idx="3520">
                  <c:v>1.78335</c:v>
                </c:pt>
                <c:pt idx="3521">
                  <c:v>1.7829200000000001</c:v>
                </c:pt>
                <c:pt idx="3522">
                  <c:v>1.78247</c:v>
                </c:pt>
                <c:pt idx="3523">
                  <c:v>1.7820499999999999</c:v>
                </c:pt>
                <c:pt idx="3524">
                  <c:v>1.78165</c:v>
                </c:pt>
                <c:pt idx="3525">
                  <c:v>1.7812699999999999</c:v>
                </c:pt>
                <c:pt idx="3526">
                  <c:v>1.7808999999999999</c:v>
                </c:pt>
                <c:pt idx="3527">
                  <c:v>1.78054</c:v>
                </c:pt>
                <c:pt idx="3528">
                  <c:v>1.7802100000000001</c:v>
                </c:pt>
                <c:pt idx="3529">
                  <c:v>1.77989</c:v>
                </c:pt>
                <c:pt idx="3530">
                  <c:v>1.77959</c:v>
                </c:pt>
                <c:pt idx="3531">
                  <c:v>1.7793099999999999</c:v>
                </c:pt>
                <c:pt idx="3532">
                  <c:v>1.7790299999999999</c:v>
                </c:pt>
                <c:pt idx="3533">
                  <c:v>1.77878</c:v>
                </c:pt>
                <c:pt idx="3534">
                  <c:v>1.7785500000000001</c:v>
                </c:pt>
                <c:pt idx="3535">
                  <c:v>1.77833</c:v>
                </c:pt>
                <c:pt idx="3536">
                  <c:v>1.77813</c:v>
                </c:pt>
                <c:pt idx="3537">
                  <c:v>1.7779499999999999</c:v>
                </c:pt>
                <c:pt idx="3538">
                  <c:v>1.7777700000000001</c:v>
                </c:pt>
                <c:pt idx="3539">
                  <c:v>1.7776099999999999</c:v>
                </c:pt>
                <c:pt idx="3540">
                  <c:v>1.7774700000000001</c:v>
                </c:pt>
                <c:pt idx="3541">
                  <c:v>1.7773399999999999</c:v>
                </c:pt>
                <c:pt idx="3542">
                  <c:v>1.7772300000000001</c:v>
                </c:pt>
                <c:pt idx="3543">
                  <c:v>1.77712</c:v>
                </c:pt>
                <c:pt idx="3544">
                  <c:v>1.7770300000000001</c:v>
                </c:pt>
                <c:pt idx="3545">
                  <c:v>1.7769699999999999</c:v>
                </c:pt>
                <c:pt idx="3546">
                  <c:v>1.77691</c:v>
                </c:pt>
                <c:pt idx="3547">
                  <c:v>1.77685</c:v>
                </c:pt>
                <c:pt idx="3548">
                  <c:v>1.77681</c:v>
                </c:pt>
                <c:pt idx="3549">
                  <c:v>1.77678</c:v>
                </c:pt>
                <c:pt idx="3550">
                  <c:v>1.7767599999999999</c:v>
                </c:pt>
                <c:pt idx="3551">
                  <c:v>1.7767500000000001</c:v>
                </c:pt>
                <c:pt idx="3552">
                  <c:v>1.7767500000000001</c:v>
                </c:pt>
                <c:pt idx="3553">
                  <c:v>1.77677</c:v>
                </c:pt>
                <c:pt idx="3554">
                  <c:v>1.7767900000000001</c:v>
                </c:pt>
                <c:pt idx="3555">
                  <c:v>1.7768200000000001</c:v>
                </c:pt>
                <c:pt idx="3556">
                  <c:v>1.7768600000000001</c:v>
                </c:pt>
                <c:pt idx="3557">
                  <c:v>1.77691</c:v>
                </c:pt>
                <c:pt idx="3558">
                  <c:v>1.7769600000000001</c:v>
                </c:pt>
                <c:pt idx="3559">
                  <c:v>1.77701</c:v>
                </c:pt>
                <c:pt idx="3560">
                  <c:v>1.77708</c:v>
                </c:pt>
                <c:pt idx="3561">
                  <c:v>1.7771399999999999</c:v>
                </c:pt>
                <c:pt idx="3562">
                  <c:v>1.77721</c:v>
                </c:pt>
                <c:pt idx="3563">
                  <c:v>1.77729</c:v>
                </c:pt>
                <c:pt idx="3564">
                  <c:v>1.7773600000000001</c:v>
                </c:pt>
                <c:pt idx="3565">
                  <c:v>1.7774399999999999</c:v>
                </c:pt>
                <c:pt idx="3566">
                  <c:v>1.77752</c:v>
                </c:pt>
                <c:pt idx="3567">
                  <c:v>1.7776000000000001</c:v>
                </c:pt>
                <c:pt idx="3568">
                  <c:v>1.7776799999999999</c:v>
                </c:pt>
                <c:pt idx="3569">
                  <c:v>1.77776</c:v>
                </c:pt>
                <c:pt idx="3570">
                  <c:v>1.7778400000000001</c:v>
                </c:pt>
                <c:pt idx="3571">
                  <c:v>1.7779100000000001</c:v>
                </c:pt>
                <c:pt idx="3572">
                  <c:v>1.77799</c:v>
                </c:pt>
                <c:pt idx="3573">
                  <c:v>1.7780800000000001</c:v>
                </c:pt>
                <c:pt idx="3574">
                  <c:v>1.7781499999999999</c:v>
                </c:pt>
                <c:pt idx="3575">
                  <c:v>1.7782199999999999</c:v>
                </c:pt>
                <c:pt idx="3576">
                  <c:v>1.7782899999999999</c:v>
                </c:pt>
                <c:pt idx="3577">
                  <c:v>1.7783599999999999</c:v>
                </c:pt>
                <c:pt idx="3578">
                  <c:v>1.7784199999999999</c:v>
                </c:pt>
                <c:pt idx="3579">
                  <c:v>1.7784800000000001</c:v>
                </c:pt>
                <c:pt idx="3580">
                  <c:v>1.7785299999999999</c:v>
                </c:pt>
                <c:pt idx="3581">
                  <c:v>1.77857</c:v>
                </c:pt>
                <c:pt idx="3582">
                  <c:v>1.7786</c:v>
                </c:pt>
                <c:pt idx="3583">
                  <c:v>1.7786200000000001</c:v>
                </c:pt>
                <c:pt idx="3584">
                  <c:v>1.7786500000000001</c:v>
                </c:pt>
                <c:pt idx="3585">
                  <c:v>1.7786599999999999</c:v>
                </c:pt>
                <c:pt idx="3586">
                  <c:v>1.77867</c:v>
                </c:pt>
                <c:pt idx="3587">
                  <c:v>1.7786599999999999</c:v>
                </c:pt>
                <c:pt idx="3588">
                  <c:v>1.7786500000000001</c:v>
                </c:pt>
                <c:pt idx="3589">
                  <c:v>1.7786200000000001</c:v>
                </c:pt>
                <c:pt idx="3590">
                  <c:v>1.77858</c:v>
                </c:pt>
                <c:pt idx="3591">
                  <c:v>1.77854</c:v>
                </c:pt>
                <c:pt idx="3592">
                  <c:v>1.7784800000000001</c:v>
                </c:pt>
                <c:pt idx="3593">
                  <c:v>1.77841</c:v>
                </c:pt>
                <c:pt idx="3594">
                  <c:v>1.77833</c:v>
                </c:pt>
                <c:pt idx="3595">
                  <c:v>1.77824</c:v>
                </c:pt>
                <c:pt idx="3596">
                  <c:v>1.7781400000000001</c:v>
                </c:pt>
                <c:pt idx="3597">
                  <c:v>1.7780100000000001</c:v>
                </c:pt>
                <c:pt idx="3598">
                  <c:v>1.7778799999999999</c:v>
                </c:pt>
                <c:pt idx="3599">
                  <c:v>1.77773</c:v>
                </c:pt>
                <c:pt idx="3600">
                  <c:v>1.7775700000000001</c:v>
                </c:pt>
                <c:pt idx="3601">
                  <c:v>1.77739</c:v>
                </c:pt>
                <c:pt idx="3602">
                  <c:v>1.7771999999999999</c:v>
                </c:pt>
                <c:pt idx="3603">
                  <c:v>1.7769900000000001</c:v>
                </c:pt>
                <c:pt idx="3604">
                  <c:v>1.7767599999999999</c:v>
                </c:pt>
                <c:pt idx="3605">
                  <c:v>1.7765299999999999</c:v>
                </c:pt>
                <c:pt idx="3606">
                  <c:v>1.77627</c:v>
                </c:pt>
                <c:pt idx="3607">
                  <c:v>1.776</c:v>
                </c:pt>
                <c:pt idx="3608">
                  <c:v>1.77572</c:v>
                </c:pt>
                <c:pt idx="3609">
                  <c:v>1.7754099999999999</c:v>
                </c:pt>
                <c:pt idx="3610">
                  <c:v>1.7750999999999999</c:v>
                </c:pt>
                <c:pt idx="3611">
                  <c:v>1.7747599999999999</c:v>
                </c:pt>
                <c:pt idx="3612">
                  <c:v>1.77441</c:v>
                </c:pt>
                <c:pt idx="3613">
                  <c:v>1.7740400000000001</c:v>
                </c:pt>
                <c:pt idx="3614">
                  <c:v>1.77366</c:v>
                </c:pt>
                <c:pt idx="3615">
                  <c:v>1.7732600000000001</c:v>
                </c:pt>
                <c:pt idx="3616">
                  <c:v>1.77285</c:v>
                </c:pt>
                <c:pt idx="3617">
                  <c:v>1.7724200000000001</c:v>
                </c:pt>
                <c:pt idx="3618">
                  <c:v>1.7719800000000001</c:v>
                </c:pt>
                <c:pt idx="3619">
                  <c:v>1.7715700000000001</c:v>
                </c:pt>
                <c:pt idx="3620">
                  <c:v>1.7711600000000001</c:v>
                </c:pt>
                <c:pt idx="3621">
                  <c:v>1.77078</c:v>
                </c:pt>
                <c:pt idx="3622">
                  <c:v>1.77041</c:v>
                </c:pt>
                <c:pt idx="3623">
                  <c:v>1.77006</c:v>
                </c:pt>
                <c:pt idx="3624">
                  <c:v>1.76973</c:v>
                </c:pt>
                <c:pt idx="3625">
                  <c:v>1.7694099999999999</c:v>
                </c:pt>
                <c:pt idx="3626">
                  <c:v>1.7690999999999999</c:v>
                </c:pt>
                <c:pt idx="3627">
                  <c:v>1.7688200000000001</c:v>
                </c:pt>
                <c:pt idx="3628">
                  <c:v>1.7685500000000001</c:v>
                </c:pt>
                <c:pt idx="3629">
                  <c:v>1.7683</c:v>
                </c:pt>
                <c:pt idx="3630">
                  <c:v>1.76807</c:v>
                </c:pt>
                <c:pt idx="3631">
                  <c:v>1.7678499999999999</c:v>
                </c:pt>
                <c:pt idx="3632">
                  <c:v>1.7676499999999999</c:v>
                </c:pt>
                <c:pt idx="3633">
                  <c:v>1.76746</c:v>
                </c:pt>
                <c:pt idx="3634">
                  <c:v>1.76729</c:v>
                </c:pt>
                <c:pt idx="3635">
                  <c:v>1.7671300000000001</c:v>
                </c:pt>
                <c:pt idx="3636">
                  <c:v>1.76698</c:v>
                </c:pt>
                <c:pt idx="3637">
                  <c:v>1.76685</c:v>
                </c:pt>
                <c:pt idx="3638">
                  <c:v>1.76674</c:v>
                </c:pt>
                <c:pt idx="3639">
                  <c:v>1.7666299999999999</c:v>
                </c:pt>
                <c:pt idx="3640">
                  <c:v>1.7665299999999999</c:v>
                </c:pt>
                <c:pt idx="3641">
                  <c:v>1.7664500000000001</c:v>
                </c:pt>
                <c:pt idx="3642">
                  <c:v>1.7663899999999999</c:v>
                </c:pt>
                <c:pt idx="3643">
                  <c:v>1.76633</c:v>
                </c:pt>
                <c:pt idx="3644">
                  <c:v>1.7662899999999999</c:v>
                </c:pt>
                <c:pt idx="3645">
                  <c:v>1.7662599999999999</c:v>
                </c:pt>
                <c:pt idx="3646">
                  <c:v>1.7662500000000001</c:v>
                </c:pt>
                <c:pt idx="3647">
                  <c:v>1.76624</c:v>
                </c:pt>
                <c:pt idx="3648">
                  <c:v>1.76624</c:v>
                </c:pt>
                <c:pt idx="3649">
                  <c:v>1.7662599999999999</c:v>
                </c:pt>
                <c:pt idx="3650">
                  <c:v>1.7662800000000001</c:v>
                </c:pt>
                <c:pt idx="3651">
                  <c:v>1.7663</c:v>
                </c:pt>
                <c:pt idx="3652">
                  <c:v>1.76634</c:v>
                </c:pt>
                <c:pt idx="3653">
                  <c:v>1.7663800000000001</c:v>
                </c:pt>
                <c:pt idx="3654">
                  <c:v>1.7664299999999999</c:v>
                </c:pt>
                <c:pt idx="3655">
                  <c:v>1.7664800000000001</c:v>
                </c:pt>
                <c:pt idx="3656">
                  <c:v>1.76654</c:v>
                </c:pt>
                <c:pt idx="3657">
                  <c:v>1.7665999999999999</c:v>
                </c:pt>
                <c:pt idx="3658">
                  <c:v>1.76668</c:v>
                </c:pt>
                <c:pt idx="3659">
                  <c:v>1.76675</c:v>
                </c:pt>
                <c:pt idx="3660">
                  <c:v>1.7668299999999999</c:v>
                </c:pt>
                <c:pt idx="3661">
                  <c:v>1.76692</c:v>
                </c:pt>
                <c:pt idx="3662">
                  <c:v>1.76701</c:v>
                </c:pt>
                <c:pt idx="3663">
                  <c:v>1.7670999999999999</c:v>
                </c:pt>
                <c:pt idx="3664">
                  <c:v>1.7672000000000001</c:v>
                </c:pt>
                <c:pt idx="3665">
                  <c:v>1.76728</c:v>
                </c:pt>
                <c:pt idx="3666">
                  <c:v>1.7673700000000001</c:v>
                </c:pt>
                <c:pt idx="3667">
                  <c:v>1.76746</c:v>
                </c:pt>
                <c:pt idx="3668">
                  <c:v>1.7675399999999999</c:v>
                </c:pt>
                <c:pt idx="3669">
                  <c:v>1.76762</c:v>
                </c:pt>
                <c:pt idx="3670">
                  <c:v>1.7677</c:v>
                </c:pt>
                <c:pt idx="3671">
                  <c:v>1.7677799999999999</c:v>
                </c:pt>
                <c:pt idx="3672">
                  <c:v>1.7678499999999999</c:v>
                </c:pt>
                <c:pt idx="3673">
                  <c:v>1.7679100000000001</c:v>
                </c:pt>
                <c:pt idx="3674">
                  <c:v>1.76797</c:v>
                </c:pt>
                <c:pt idx="3675">
                  <c:v>1.76803</c:v>
                </c:pt>
                <c:pt idx="3676">
                  <c:v>1.7680800000000001</c:v>
                </c:pt>
                <c:pt idx="3677">
                  <c:v>1.7681199999999999</c:v>
                </c:pt>
                <c:pt idx="3678">
                  <c:v>1.76816</c:v>
                </c:pt>
                <c:pt idx="3679">
                  <c:v>1.7681899999999999</c:v>
                </c:pt>
                <c:pt idx="3680">
                  <c:v>1.7682100000000001</c:v>
                </c:pt>
                <c:pt idx="3681">
                  <c:v>1.7682100000000001</c:v>
                </c:pt>
                <c:pt idx="3682">
                  <c:v>1.7682100000000001</c:v>
                </c:pt>
                <c:pt idx="3683">
                  <c:v>1.7682</c:v>
                </c:pt>
                <c:pt idx="3684">
                  <c:v>1.7681800000000001</c:v>
                </c:pt>
                <c:pt idx="3685">
                  <c:v>1.7681500000000001</c:v>
                </c:pt>
                <c:pt idx="3686">
                  <c:v>1.7681100000000001</c:v>
                </c:pt>
                <c:pt idx="3687">
                  <c:v>1.76806</c:v>
                </c:pt>
                <c:pt idx="3688">
                  <c:v>1.768</c:v>
                </c:pt>
                <c:pt idx="3689">
                  <c:v>1.7679199999999999</c:v>
                </c:pt>
                <c:pt idx="3690">
                  <c:v>1.76783</c:v>
                </c:pt>
                <c:pt idx="3691">
                  <c:v>1.76772</c:v>
                </c:pt>
                <c:pt idx="3692">
                  <c:v>1.76762</c:v>
                </c:pt>
                <c:pt idx="3693">
                  <c:v>1.76749</c:v>
                </c:pt>
                <c:pt idx="3694">
                  <c:v>1.7673399999999999</c:v>
                </c:pt>
                <c:pt idx="3695">
                  <c:v>1.7671699999999999</c:v>
                </c:pt>
                <c:pt idx="3696">
                  <c:v>1.7669900000000001</c:v>
                </c:pt>
                <c:pt idx="3697">
                  <c:v>1.7667999999999999</c:v>
                </c:pt>
                <c:pt idx="3698">
                  <c:v>1.7665999999999999</c:v>
                </c:pt>
                <c:pt idx="3699">
                  <c:v>1.7663800000000001</c:v>
                </c:pt>
                <c:pt idx="3700">
                  <c:v>1.76614</c:v>
                </c:pt>
                <c:pt idx="3701">
                  <c:v>1.76589</c:v>
                </c:pt>
                <c:pt idx="3702">
                  <c:v>1.76562</c:v>
                </c:pt>
                <c:pt idx="3703">
                  <c:v>1.7653300000000001</c:v>
                </c:pt>
                <c:pt idx="3704">
                  <c:v>1.7650300000000001</c:v>
                </c:pt>
                <c:pt idx="3705">
                  <c:v>1.76471</c:v>
                </c:pt>
                <c:pt idx="3706">
                  <c:v>1.76437</c:v>
                </c:pt>
                <c:pt idx="3707">
                  <c:v>1.7640199999999999</c:v>
                </c:pt>
                <c:pt idx="3708">
                  <c:v>1.7636499999999999</c:v>
                </c:pt>
                <c:pt idx="3709">
                  <c:v>1.7632699999999999</c:v>
                </c:pt>
                <c:pt idx="3710">
                  <c:v>1.7628699999999999</c:v>
                </c:pt>
                <c:pt idx="3711">
                  <c:v>1.7624599999999999</c:v>
                </c:pt>
                <c:pt idx="3712">
                  <c:v>1.7620199999999999</c:v>
                </c:pt>
                <c:pt idx="3713">
                  <c:v>1.76159</c:v>
                </c:pt>
                <c:pt idx="3714">
                  <c:v>1.76118</c:v>
                </c:pt>
                <c:pt idx="3715">
                  <c:v>1.76078</c:v>
                </c:pt>
                <c:pt idx="3716">
                  <c:v>1.76041</c:v>
                </c:pt>
                <c:pt idx="3717">
                  <c:v>1.7600499999999999</c:v>
                </c:pt>
                <c:pt idx="3718">
                  <c:v>1.7597100000000001</c:v>
                </c:pt>
                <c:pt idx="3719">
                  <c:v>1.75939</c:v>
                </c:pt>
                <c:pt idx="3720">
                  <c:v>1.75908</c:v>
                </c:pt>
                <c:pt idx="3721">
                  <c:v>1.7587900000000001</c:v>
                </c:pt>
                <c:pt idx="3722">
                  <c:v>1.7585</c:v>
                </c:pt>
                <c:pt idx="3723">
                  <c:v>1.75824</c:v>
                </c:pt>
                <c:pt idx="3724">
                  <c:v>1.7579899999999999</c:v>
                </c:pt>
                <c:pt idx="3725">
                  <c:v>1.7577499999999999</c:v>
                </c:pt>
                <c:pt idx="3726">
                  <c:v>1.7575400000000001</c:v>
                </c:pt>
                <c:pt idx="3727">
                  <c:v>1.7573399999999999</c:v>
                </c:pt>
                <c:pt idx="3728">
                  <c:v>1.75715</c:v>
                </c:pt>
                <c:pt idx="3729">
                  <c:v>1.75698</c:v>
                </c:pt>
                <c:pt idx="3730">
                  <c:v>1.75682</c:v>
                </c:pt>
                <c:pt idx="3731">
                  <c:v>1.75667</c:v>
                </c:pt>
                <c:pt idx="3732">
                  <c:v>1.75654</c:v>
                </c:pt>
                <c:pt idx="3733">
                  <c:v>1.7564299999999999</c:v>
                </c:pt>
                <c:pt idx="3734">
                  <c:v>1.7563200000000001</c:v>
                </c:pt>
                <c:pt idx="3735">
                  <c:v>1.75624</c:v>
                </c:pt>
                <c:pt idx="3736">
                  <c:v>1.7561599999999999</c:v>
                </c:pt>
                <c:pt idx="3737">
                  <c:v>1.7560899999999999</c:v>
                </c:pt>
                <c:pt idx="3738">
                  <c:v>1.75603</c:v>
                </c:pt>
                <c:pt idx="3739">
                  <c:v>1.7559800000000001</c:v>
                </c:pt>
                <c:pt idx="3740">
                  <c:v>1.7559400000000001</c:v>
                </c:pt>
                <c:pt idx="3741">
                  <c:v>1.7559100000000001</c:v>
                </c:pt>
                <c:pt idx="3742">
                  <c:v>1.75589</c:v>
                </c:pt>
                <c:pt idx="3743">
                  <c:v>1.7558800000000001</c:v>
                </c:pt>
                <c:pt idx="3744">
                  <c:v>1.7558800000000001</c:v>
                </c:pt>
                <c:pt idx="3745">
                  <c:v>1.7558800000000001</c:v>
                </c:pt>
                <c:pt idx="3746">
                  <c:v>1.7559</c:v>
                </c:pt>
                <c:pt idx="3747">
                  <c:v>1.7559199999999999</c:v>
                </c:pt>
                <c:pt idx="3748">
                  <c:v>1.7559499999999999</c:v>
                </c:pt>
                <c:pt idx="3749">
                  <c:v>1.756</c:v>
                </c:pt>
                <c:pt idx="3750">
                  <c:v>1.75603</c:v>
                </c:pt>
                <c:pt idx="3751">
                  <c:v>1.7560800000000001</c:v>
                </c:pt>
                <c:pt idx="3752">
                  <c:v>1.75613</c:v>
                </c:pt>
                <c:pt idx="3753">
                  <c:v>1.7561800000000001</c:v>
                </c:pt>
                <c:pt idx="3754">
                  <c:v>1.75624</c:v>
                </c:pt>
                <c:pt idx="3755">
                  <c:v>1.7563</c:v>
                </c:pt>
                <c:pt idx="3756">
                  <c:v>1.7563599999999999</c:v>
                </c:pt>
                <c:pt idx="3757">
                  <c:v>1.7564200000000001</c:v>
                </c:pt>
                <c:pt idx="3758">
                  <c:v>1.7564900000000001</c:v>
                </c:pt>
                <c:pt idx="3759">
                  <c:v>1.7565500000000001</c:v>
                </c:pt>
                <c:pt idx="3760">
                  <c:v>1.7566200000000001</c:v>
                </c:pt>
                <c:pt idx="3761">
                  <c:v>1.75667</c:v>
                </c:pt>
                <c:pt idx="3762">
                  <c:v>1.7567299999999999</c:v>
                </c:pt>
                <c:pt idx="3763">
                  <c:v>1.7567999999999999</c:v>
                </c:pt>
                <c:pt idx="3764">
                  <c:v>1.7568600000000001</c:v>
                </c:pt>
                <c:pt idx="3765">
                  <c:v>1.75691</c:v>
                </c:pt>
                <c:pt idx="3766">
                  <c:v>1.7569699999999999</c:v>
                </c:pt>
                <c:pt idx="3767">
                  <c:v>1.75702</c:v>
                </c:pt>
                <c:pt idx="3768">
                  <c:v>1.7570600000000001</c:v>
                </c:pt>
                <c:pt idx="3769">
                  <c:v>1.7571000000000001</c:v>
                </c:pt>
                <c:pt idx="3770">
                  <c:v>1.7571399999999999</c:v>
                </c:pt>
                <c:pt idx="3771">
                  <c:v>1.7571699999999999</c:v>
                </c:pt>
                <c:pt idx="3772">
                  <c:v>1.75718</c:v>
                </c:pt>
                <c:pt idx="3773">
                  <c:v>1.75719</c:v>
                </c:pt>
                <c:pt idx="3774">
                  <c:v>1.75719</c:v>
                </c:pt>
                <c:pt idx="3775">
                  <c:v>1.75719</c:v>
                </c:pt>
                <c:pt idx="3776">
                  <c:v>1.75718</c:v>
                </c:pt>
                <c:pt idx="3777">
                  <c:v>1.7571600000000001</c:v>
                </c:pt>
                <c:pt idx="3778">
                  <c:v>1.7571399999999999</c:v>
                </c:pt>
                <c:pt idx="3779">
                  <c:v>1.7571000000000001</c:v>
                </c:pt>
                <c:pt idx="3780">
                  <c:v>1.7570600000000001</c:v>
                </c:pt>
                <c:pt idx="3781">
                  <c:v>1.7569999999999999</c:v>
                </c:pt>
                <c:pt idx="3782">
                  <c:v>1.7569300000000001</c:v>
                </c:pt>
                <c:pt idx="3783">
                  <c:v>1.75685</c:v>
                </c:pt>
                <c:pt idx="3784">
                  <c:v>1.7567600000000001</c:v>
                </c:pt>
                <c:pt idx="3785">
                  <c:v>1.7566600000000001</c:v>
                </c:pt>
                <c:pt idx="3786">
                  <c:v>1.7565500000000001</c:v>
                </c:pt>
                <c:pt idx="3787">
                  <c:v>1.7564200000000001</c:v>
                </c:pt>
                <c:pt idx="3788">
                  <c:v>1.7562800000000001</c:v>
                </c:pt>
                <c:pt idx="3789">
                  <c:v>1.7561199999999999</c:v>
                </c:pt>
                <c:pt idx="3790">
                  <c:v>1.7559499999999999</c:v>
                </c:pt>
                <c:pt idx="3791">
                  <c:v>1.7557799999999999</c:v>
                </c:pt>
                <c:pt idx="3792">
                  <c:v>1.7555799999999999</c:v>
                </c:pt>
                <c:pt idx="3793">
                  <c:v>1.7553799999999999</c:v>
                </c:pt>
                <c:pt idx="3794">
                  <c:v>1.75515</c:v>
                </c:pt>
                <c:pt idx="3795">
                  <c:v>1.75491</c:v>
                </c:pt>
                <c:pt idx="3796">
                  <c:v>1.7546600000000001</c:v>
                </c:pt>
                <c:pt idx="3797">
                  <c:v>1.7544</c:v>
                </c:pt>
                <c:pt idx="3798">
                  <c:v>1.7541199999999999</c:v>
                </c:pt>
                <c:pt idx="3799">
                  <c:v>1.7538199999999999</c:v>
                </c:pt>
                <c:pt idx="3800">
                  <c:v>1.7535099999999999</c:v>
                </c:pt>
                <c:pt idx="3801">
                  <c:v>1.75318</c:v>
                </c:pt>
                <c:pt idx="3802">
                  <c:v>1.75284</c:v>
                </c:pt>
                <c:pt idx="3803">
                  <c:v>1.75248</c:v>
                </c:pt>
                <c:pt idx="3804">
                  <c:v>1.75213</c:v>
                </c:pt>
                <c:pt idx="3805">
                  <c:v>1.7517400000000001</c:v>
                </c:pt>
                <c:pt idx="3806">
                  <c:v>1.7513399999999999</c:v>
                </c:pt>
                <c:pt idx="3807">
                  <c:v>1.75091</c:v>
                </c:pt>
                <c:pt idx="3808">
                  <c:v>1.75048</c:v>
                </c:pt>
                <c:pt idx="3809">
                  <c:v>1.7500599999999999</c:v>
                </c:pt>
                <c:pt idx="3810">
                  <c:v>1.74966</c:v>
                </c:pt>
                <c:pt idx="3811">
                  <c:v>1.7492700000000001</c:v>
                </c:pt>
                <c:pt idx="3812">
                  <c:v>1.7488900000000001</c:v>
                </c:pt>
                <c:pt idx="3813">
                  <c:v>1.74854</c:v>
                </c:pt>
                <c:pt idx="3814">
                  <c:v>1.7482</c:v>
                </c:pt>
                <c:pt idx="3815">
                  <c:v>1.7478800000000001</c:v>
                </c:pt>
                <c:pt idx="3816">
                  <c:v>1.7475700000000001</c:v>
                </c:pt>
                <c:pt idx="3817">
                  <c:v>1.7472700000000001</c:v>
                </c:pt>
                <c:pt idx="3818">
                  <c:v>1.74699</c:v>
                </c:pt>
                <c:pt idx="3819">
                  <c:v>1.7467200000000001</c:v>
                </c:pt>
                <c:pt idx="3820">
                  <c:v>1.74647</c:v>
                </c:pt>
                <c:pt idx="3821">
                  <c:v>1.74624</c:v>
                </c:pt>
                <c:pt idx="3822">
                  <c:v>1.74603</c:v>
                </c:pt>
                <c:pt idx="3823">
                  <c:v>1.74583</c:v>
                </c:pt>
                <c:pt idx="3824">
                  <c:v>1.7456400000000001</c:v>
                </c:pt>
                <c:pt idx="3825">
                  <c:v>1.7454700000000001</c:v>
                </c:pt>
                <c:pt idx="3826">
                  <c:v>1.7453099999999999</c:v>
                </c:pt>
                <c:pt idx="3827">
                  <c:v>1.74516</c:v>
                </c:pt>
                <c:pt idx="3828">
                  <c:v>1.74502</c:v>
                </c:pt>
                <c:pt idx="3829">
                  <c:v>1.7448999999999999</c:v>
                </c:pt>
                <c:pt idx="3830">
                  <c:v>1.74478</c:v>
                </c:pt>
                <c:pt idx="3831">
                  <c:v>1.74468</c:v>
                </c:pt>
                <c:pt idx="3832">
                  <c:v>1.7445900000000001</c:v>
                </c:pt>
                <c:pt idx="3833">
                  <c:v>1.7445200000000001</c:v>
                </c:pt>
                <c:pt idx="3834">
                  <c:v>1.7444599999999999</c:v>
                </c:pt>
                <c:pt idx="3835">
                  <c:v>1.74441</c:v>
                </c:pt>
                <c:pt idx="3836">
                  <c:v>1.74437</c:v>
                </c:pt>
                <c:pt idx="3837">
                  <c:v>1.74434</c:v>
                </c:pt>
                <c:pt idx="3838">
                  <c:v>1.7443200000000001</c:v>
                </c:pt>
                <c:pt idx="3839">
                  <c:v>1.7443</c:v>
                </c:pt>
                <c:pt idx="3840">
                  <c:v>1.7443</c:v>
                </c:pt>
                <c:pt idx="3841">
                  <c:v>1.7443</c:v>
                </c:pt>
                <c:pt idx="3842">
                  <c:v>1.74431</c:v>
                </c:pt>
                <c:pt idx="3843">
                  <c:v>1.7443200000000001</c:v>
                </c:pt>
                <c:pt idx="3844">
                  <c:v>1.74434</c:v>
                </c:pt>
                <c:pt idx="3845">
                  <c:v>1.74437</c:v>
                </c:pt>
                <c:pt idx="3846">
                  <c:v>1.7444</c:v>
                </c:pt>
                <c:pt idx="3847">
                  <c:v>1.74444</c:v>
                </c:pt>
                <c:pt idx="3848">
                  <c:v>1.7444900000000001</c:v>
                </c:pt>
                <c:pt idx="3849">
                  <c:v>1.74454</c:v>
                </c:pt>
                <c:pt idx="3850">
                  <c:v>1.7445900000000001</c:v>
                </c:pt>
                <c:pt idx="3851">
                  <c:v>1.74464</c:v>
                </c:pt>
                <c:pt idx="3852">
                  <c:v>1.7446999999999999</c:v>
                </c:pt>
                <c:pt idx="3853">
                  <c:v>1.7447600000000001</c:v>
                </c:pt>
                <c:pt idx="3854">
                  <c:v>1.74481</c:v>
                </c:pt>
                <c:pt idx="3855">
                  <c:v>1.7448699999999999</c:v>
                </c:pt>
                <c:pt idx="3856">
                  <c:v>1.7449300000000001</c:v>
                </c:pt>
                <c:pt idx="3857">
                  <c:v>1.74499</c:v>
                </c:pt>
                <c:pt idx="3858">
                  <c:v>1.74505</c:v>
                </c:pt>
                <c:pt idx="3859">
                  <c:v>1.7451000000000001</c:v>
                </c:pt>
                <c:pt idx="3860">
                  <c:v>1.74515</c:v>
                </c:pt>
                <c:pt idx="3861">
                  <c:v>1.7452000000000001</c:v>
                </c:pt>
                <c:pt idx="3862">
                  <c:v>1.7452399999999999</c:v>
                </c:pt>
                <c:pt idx="3863">
                  <c:v>1.7452799999999999</c:v>
                </c:pt>
                <c:pt idx="3864">
                  <c:v>1.7453099999999999</c:v>
                </c:pt>
                <c:pt idx="3865">
                  <c:v>1.7453399999999999</c:v>
                </c:pt>
                <c:pt idx="3866">
                  <c:v>1.74536</c:v>
                </c:pt>
                <c:pt idx="3867">
                  <c:v>1.7453799999999999</c:v>
                </c:pt>
                <c:pt idx="3868">
                  <c:v>1.74539</c:v>
                </c:pt>
                <c:pt idx="3869">
                  <c:v>1.74539</c:v>
                </c:pt>
                <c:pt idx="3870">
                  <c:v>1.7453799999999999</c:v>
                </c:pt>
                <c:pt idx="3871">
                  <c:v>1.74539</c:v>
                </c:pt>
                <c:pt idx="3872">
                  <c:v>1.74536</c:v>
                </c:pt>
                <c:pt idx="3873">
                  <c:v>1.74533</c:v>
                </c:pt>
                <c:pt idx="3874">
                  <c:v>1.7452799999999999</c:v>
                </c:pt>
                <c:pt idx="3875">
                  <c:v>1.7452300000000001</c:v>
                </c:pt>
                <c:pt idx="3876">
                  <c:v>1.74516</c:v>
                </c:pt>
                <c:pt idx="3877">
                  <c:v>1.74509</c:v>
                </c:pt>
                <c:pt idx="3878">
                  <c:v>1.74499</c:v>
                </c:pt>
                <c:pt idx="3879">
                  <c:v>1.7448999999999999</c:v>
                </c:pt>
                <c:pt idx="3880">
                  <c:v>1.74478</c:v>
                </c:pt>
                <c:pt idx="3881">
                  <c:v>1.7446600000000001</c:v>
                </c:pt>
                <c:pt idx="3882">
                  <c:v>1.7445299999999999</c:v>
                </c:pt>
                <c:pt idx="3883">
                  <c:v>1.74438</c:v>
                </c:pt>
                <c:pt idx="3884">
                  <c:v>1.7442200000000001</c:v>
                </c:pt>
                <c:pt idx="3885">
                  <c:v>1.74403</c:v>
                </c:pt>
                <c:pt idx="3886">
                  <c:v>1.7438400000000001</c:v>
                </c:pt>
                <c:pt idx="3887">
                  <c:v>1.74363</c:v>
                </c:pt>
                <c:pt idx="3888">
                  <c:v>1.7434000000000001</c:v>
                </c:pt>
                <c:pt idx="3889">
                  <c:v>1.7431700000000001</c:v>
                </c:pt>
                <c:pt idx="3890">
                  <c:v>1.74291</c:v>
                </c:pt>
                <c:pt idx="3891">
                  <c:v>1.74264</c:v>
                </c:pt>
                <c:pt idx="3892">
                  <c:v>1.7423599999999999</c:v>
                </c:pt>
                <c:pt idx="3893">
                  <c:v>1.7420500000000001</c:v>
                </c:pt>
                <c:pt idx="3894">
                  <c:v>1.7417400000000001</c:v>
                </c:pt>
                <c:pt idx="3895">
                  <c:v>1.7414099999999999</c:v>
                </c:pt>
                <c:pt idx="3896">
                  <c:v>1.7410600000000001</c:v>
                </c:pt>
                <c:pt idx="3897">
                  <c:v>1.7406900000000001</c:v>
                </c:pt>
                <c:pt idx="3898">
                  <c:v>1.74031</c:v>
                </c:pt>
                <c:pt idx="3899">
                  <c:v>1.73993</c:v>
                </c:pt>
                <c:pt idx="3900">
                  <c:v>1.7395099999999999</c:v>
                </c:pt>
                <c:pt idx="3901">
                  <c:v>1.73908</c:v>
                </c:pt>
                <c:pt idx="3902">
                  <c:v>1.7386600000000001</c:v>
                </c:pt>
                <c:pt idx="3903">
                  <c:v>1.7382500000000001</c:v>
                </c:pt>
                <c:pt idx="3904">
                  <c:v>1.7378499999999999</c:v>
                </c:pt>
                <c:pt idx="3905">
                  <c:v>1.7374700000000001</c:v>
                </c:pt>
                <c:pt idx="3906">
                  <c:v>1.7371099999999999</c:v>
                </c:pt>
                <c:pt idx="3907">
                  <c:v>1.7367600000000001</c:v>
                </c:pt>
                <c:pt idx="3908">
                  <c:v>1.7364299999999999</c:v>
                </c:pt>
                <c:pt idx="3909">
                  <c:v>1.73611</c:v>
                </c:pt>
                <c:pt idx="3910">
                  <c:v>1.7358100000000001</c:v>
                </c:pt>
                <c:pt idx="3911">
                  <c:v>1.73553</c:v>
                </c:pt>
                <c:pt idx="3912">
                  <c:v>1.73525</c:v>
                </c:pt>
                <c:pt idx="3913">
                  <c:v>1.7350000000000001</c:v>
                </c:pt>
                <c:pt idx="3914">
                  <c:v>1.7347600000000001</c:v>
                </c:pt>
                <c:pt idx="3915">
                  <c:v>1.73454</c:v>
                </c:pt>
                <c:pt idx="3916">
                  <c:v>1.7343299999999999</c:v>
                </c:pt>
                <c:pt idx="3917">
                  <c:v>1.73414</c:v>
                </c:pt>
                <c:pt idx="3918">
                  <c:v>1.7339500000000001</c:v>
                </c:pt>
                <c:pt idx="3919">
                  <c:v>1.7337899999999999</c:v>
                </c:pt>
                <c:pt idx="3920">
                  <c:v>1.73363</c:v>
                </c:pt>
                <c:pt idx="3921">
                  <c:v>1.7334799999999999</c:v>
                </c:pt>
                <c:pt idx="3922">
                  <c:v>1.7333499999999999</c:v>
                </c:pt>
                <c:pt idx="3923">
                  <c:v>1.73323</c:v>
                </c:pt>
                <c:pt idx="3924">
                  <c:v>1.7331300000000001</c:v>
                </c:pt>
                <c:pt idx="3925">
                  <c:v>1.7330399999999999</c:v>
                </c:pt>
                <c:pt idx="3926">
                  <c:v>1.7329600000000001</c:v>
                </c:pt>
                <c:pt idx="3927">
                  <c:v>1.73289</c:v>
                </c:pt>
                <c:pt idx="3928">
                  <c:v>1.7328300000000001</c:v>
                </c:pt>
                <c:pt idx="3929">
                  <c:v>1.73278</c:v>
                </c:pt>
                <c:pt idx="3930">
                  <c:v>1.7327399999999999</c:v>
                </c:pt>
                <c:pt idx="3931">
                  <c:v>1.73271</c:v>
                </c:pt>
                <c:pt idx="3932">
                  <c:v>1.73268</c:v>
                </c:pt>
                <c:pt idx="3933">
                  <c:v>1.7326600000000001</c:v>
                </c:pt>
                <c:pt idx="3934">
                  <c:v>1.73265</c:v>
                </c:pt>
                <c:pt idx="3935">
                  <c:v>1.73264</c:v>
                </c:pt>
                <c:pt idx="3936">
                  <c:v>1.73265</c:v>
                </c:pt>
                <c:pt idx="3937">
                  <c:v>1.73265</c:v>
                </c:pt>
                <c:pt idx="3938">
                  <c:v>1.73268</c:v>
                </c:pt>
                <c:pt idx="3939">
                  <c:v>1.7326999999999999</c:v>
                </c:pt>
                <c:pt idx="3940">
                  <c:v>1.73272</c:v>
                </c:pt>
                <c:pt idx="3941">
                  <c:v>1.7327600000000001</c:v>
                </c:pt>
                <c:pt idx="3942">
                  <c:v>1.73281</c:v>
                </c:pt>
                <c:pt idx="3943">
                  <c:v>1.7328399999999999</c:v>
                </c:pt>
                <c:pt idx="3944">
                  <c:v>1.73289</c:v>
                </c:pt>
                <c:pt idx="3945">
                  <c:v>1.7329399999999999</c:v>
                </c:pt>
                <c:pt idx="3946">
                  <c:v>1.73299</c:v>
                </c:pt>
                <c:pt idx="3947">
                  <c:v>1.7330300000000001</c:v>
                </c:pt>
                <c:pt idx="3948">
                  <c:v>1.73308</c:v>
                </c:pt>
                <c:pt idx="3949">
                  <c:v>1.7331300000000001</c:v>
                </c:pt>
                <c:pt idx="3950">
                  <c:v>1.73319</c:v>
                </c:pt>
                <c:pt idx="3951">
                  <c:v>1.73323</c:v>
                </c:pt>
                <c:pt idx="3952">
                  <c:v>1.7332700000000001</c:v>
                </c:pt>
                <c:pt idx="3953">
                  <c:v>1.73333</c:v>
                </c:pt>
                <c:pt idx="3954">
                  <c:v>1.7333799999999999</c:v>
                </c:pt>
                <c:pt idx="3955">
                  <c:v>1.73343</c:v>
                </c:pt>
                <c:pt idx="3956">
                  <c:v>1.73346</c:v>
                </c:pt>
                <c:pt idx="3957">
                  <c:v>1.7335</c:v>
                </c:pt>
                <c:pt idx="3958">
                  <c:v>1.73353</c:v>
                </c:pt>
                <c:pt idx="3959">
                  <c:v>1.73356</c:v>
                </c:pt>
                <c:pt idx="3960">
                  <c:v>1.7335700000000001</c:v>
                </c:pt>
                <c:pt idx="3961">
                  <c:v>1.7335799999999999</c:v>
                </c:pt>
                <c:pt idx="3962">
                  <c:v>1.73359</c:v>
                </c:pt>
                <c:pt idx="3963">
                  <c:v>1.73359</c:v>
                </c:pt>
                <c:pt idx="3964">
                  <c:v>1.7335799999999999</c:v>
                </c:pt>
                <c:pt idx="3965">
                  <c:v>1.73356</c:v>
                </c:pt>
                <c:pt idx="3966">
                  <c:v>1.73353</c:v>
                </c:pt>
                <c:pt idx="3967">
                  <c:v>1.7335100000000001</c:v>
                </c:pt>
                <c:pt idx="3968">
                  <c:v>1.7334700000000001</c:v>
                </c:pt>
                <c:pt idx="3969">
                  <c:v>1.73342</c:v>
                </c:pt>
                <c:pt idx="3970">
                  <c:v>1.7333700000000001</c:v>
                </c:pt>
                <c:pt idx="3971">
                  <c:v>1.7333000000000001</c:v>
                </c:pt>
                <c:pt idx="3972">
                  <c:v>1.73322</c:v>
                </c:pt>
                <c:pt idx="3973">
                  <c:v>1.7331300000000001</c:v>
                </c:pt>
                <c:pt idx="3974">
                  <c:v>1.7330300000000001</c:v>
                </c:pt>
                <c:pt idx="3975">
                  <c:v>1.73292</c:v>
                </c:pt>
                <c:pt idx="3976">
                  <c:v>1.7327900000000001</c:v>
                </c:pt>
                <c:pt idx="3977">
                  <c:v>1.7326600000000001</c:v>
                </c:pt>
                <c:pt idx="3978">
                  <c:v>1.73251</c:v>
                </c:pt>
                <c:pt idx="3979">
                  <c:v>1.7323500000000001</c:v>
                </c:pt>
                <c:pt idx="3980">
                  <c:v>1.7321800000000001</c:v>
                </c:pt>
                <c:pt idx="3981">
                  <c:v>1.7319800000000001</c:v>
                </c:pt>
                <c:pt idx="3982">
                  <c:v>1.7317800000000001</c:v>
                </c:pt>
                <c:pt idx="3983">
                  <c:v>1.7315700000000001</c:v>
                </c:pt>
                <c:pt idx="3984">
                  <c:v>1.7313400000000001</c:v>
                </c:pt>
                <c:pt idx="3985">
                  <c:v>1.7311000000000001</c:v>
                </c:pt>
                <c:pt idx="3986">
                  <c:v>1.73085</c:v>
                </c:pt>
                <c:pt idx="3987">
                  <c:v>1.73058</c:v>
                </c:pt>
                <c:pt idx="3988">
                  <c:v>1.7302999999999999</c:v>
                </c:pt>
                <c:pt idx="3989">
                  <c:v>1.73</c:v>
                </c:pt>
                <c:pt idx="3990">
                  <c:v>1.7296800000000001</c:v>
                </c:pt>
                <c:pt idx="3991">
                  <c:v>1.7293499999999999</c:v>
                </c:pt>
                <c:pt idx="3992">
                  <c:v>1.7290099999999999</c:v>
                </c:pt>
                <c:pt idx="3993">
                  <c:v>1.72865</c:v>
                </c:pt>
                <c:pt idx="3994">
                  <c:v>1.72828</c:v>
                </c:pt>
                <c:pt idx="3995">
                  <c:v>1.7278899999999999</c:v>
                </c:pt>
                <c:pt idx="3996">
                  <c:v>1.7274799999999999</c:v>
                </c:pt>
                <c:pt idx="3997">
                  <c:v>1.72706</c:v>
                </c:pt>
                <c:pt idx="3998">
                  <c:v>1.7266300000000001</c:v>
                </c:pt>
                <c:pt idx="3999">
                  <c:v>1.7262200000000001</c:v>
                </c:pt>
                <c:pt idx="4000">
                  <c:v>1.7258199999999999</c:v>
                </c:pt>
                <c:pt idx="4001">
                  <c:v>1.7254400000000001</c:v>
                </c:pt>
                <c:pt idx="4002">
                  <c:v>1.72506</c:v>
                </c:pt>
                <c:pt idx="4003">
                  <c:v>1.72472</c:v>
                </c:pt>
                <c:pt idx="4004">
                  <c:v>1.72438</c:v>
                </c:pt>
                <c:pt idx="4005">
                  <c:v>1.7240599999999999</c:v>
                </c:pt>
                <c:pt idx="4006">
                  <c:v>1.7237499999999999</c:v>
                </c:pt>
                <c:pt idx="4007">
                  <c:v>1.7234499999999999</c:v>
                </c:pt>
                <c:pt idx="4008">
                  <c:v>1.7231799999999999</c:v>
                </c:pt>
                <c:pt idx="4009">
                  <c:v>1.72292</c:v>
                </c:pt>
                <c:pt idx="4010">
                  <c:v>1.7226699999999999</c:v>
                </c:pt>
                <c:pt idx="4011">
                  <c:v>1.72244</c:v>
                </c:pt>
                <c:pt idx="4012">
                  <c:v>1.7222200000000001</c:v>
                </c:pt>
                <c:pt idx="4013">
                  <c:v>1.72201</c:v>
                </c:pt>
                <c:pt idx="4014">
                  <c:v>1.7218199999999999</c:v>
                </c:pt>
                <c:pt idx="4015">
                  <c:v>1.7216499999999999</c:v>
                </c:pt>
                <c:pt idx="4016">
                  <c:v>1.7214799999999999</c:v>
                </c:pt>
                <c:pt idx="4017">
                  <c:v>1.72133</c:v>
                </c:pt>
                <c:pt idx="4018">
                  <c:v>1.72119</c:v>
                </c:pt>
                <c:pt idx="4019">
                  <c:v>1.7210700000000001</c:v>
                </c:pt>
                <c:pt idx="4020">
                  <c:v>1.72095</c:v>
                </c:pt>
                <c:pt idx="4021">
                  <c:v>1.72085</c:v>
                </c:pt>
                <c:pt idx="4022">
                  <c:v>1.7207600000000001</c:v>
                </c:pt>
                <c:pt idx="4023">
                  <c:v>1.72068</c:v>
                </c:pt>
                <c:pt idx="4024">
                  <c:v>1.7205999999999999</c:v>
                </c:pt>
                <c:pt idx="4025">
                  <c:v>1.72054</c:v>
                </c:pt>
                <c:pt idx="4026">
                  <c:v>1.7204900000000001</c:v>
                </c:pt>
                <c:pt idx="4027">
                  <c:v>1.72045</c:v>
                </c:pt>
                <c:pt idx="4028">
                  <c:v>1.7204200000000001</c:v>
                </c:pt>
                <c:pt idx="4029">
                  <c:v>1.7203999999999999</c:v>
                </c:pt>
                <c:pt idx="4030">
                  <c:v>1.72038</c:v>
                </c:pt>
                <c:pt idx="4031">
                  <c:v>1.72038</c:v>
                </c:pt>
                <c:pt idx="4032">
                  <c:v>1.72038</c:v>
                </c:pt>
                <c:pt idx="4033">
                  <c:v>1.72038</c:v>
                </c:pt>
                <c:pt idx="4034">
                  <c:v>1.7203900000000001</c:v>
                </c:pt>
                <c:pt idx="4035">
                  <c:v>1.72041</c:v>
                </c:pt>
                <c:pt idx="4036">
                  <c:v>1.7204299999999999</c:v>
                </c:pt>
                <c:pt idx="4037">
                  <c:v>1.72045</c:v>
                </c:pt>
                <c:pt idx="4038">
                  <c:v>1.72048</c:v>
                </c:pt>
                <c:pt idx="4039">
                  <c:v>1.72052</c:v>
                </c:pt>
                <c:pt idx="4040">
                  <c:v>1.72055</c:v>
                </c:pt>
                <c:pt idx="4041">
                  <c:v>1.7205900000000001</c:v>
                </c:pt>
                <c:pt idx="4042">
                  <c:v>1.7206300000000001</c:v>
                </c:pt>
                <c:pt idx="4043">
                  <c:v>1.7206699999999999</c:v>
                </c:pt>
                <c:pt idx="4044">
                  <c:v>1.72072</c:v>
                </c:pt>
                <c:pt idx="4045">
                  <c:v>1.7207699999999999</c:v>
                </c:pt>
                <c:pt idx="4046">
                  <c:v>1.72082</c:v>
                </c:pt>
                <c:pt idx="4047">
                  <c:v>1.7208699999999999</c:v>
                </c:pt>
                <c:pt idx="4048">
                  <c:v>1.7209099999999999</c:v>
                </c:pt>
                <c:pt idx="4049">
                  <c:v>1.72095</c:v>
                </c:pt>
                <c:pt idx="4050">
                  <c:v>1.72099</c:v>
                </c:pt>
                <c:pt idx="4051">
                  <c:v>1.72102</c:v>
                </c:pt>
                <c:pt idx="4052">
                  <c:v>1.72105</c:v>
                </c:pt>
                <c:pt idx="4053">
                  <c:v>1.7210700000000001</c:v>
                </c:pt>
                <c:pt idx="4054">
                  <c:v>1.7211000000000001</c:v>
                </c:pt>
                <c:pt idx="4055">
                  <c:v>1.7211099999999999</c:v>
                </c:pt>
                <c:pt idx="4056">
                  <c:v>1.72113</c:v>
                </c:pt>
                <c:pt idx="4057">
                  <c:v>1.72112</c:v>
                </c:pt>
                <c:pt idx="4058">
                  <c:v>1.72112</c:v>
                </c:pt>
                <c:pt idx="4059">
                  <c:v>1.72112</c:v>
                </c:pt>
                <c:pt idx="4060">
                  <c:v>1.7211000000000001</c:v>
                </c:pt>
                <c:pt idx="4061">
                  <c:v>1.7210700000000001</c:v>
                </c:pt>
                <c:pt idx="4062">
                  <c:v>1.7210399999999999</c:v>
                </c:pt>
                <c:pt idx="4063">
                  <c:v>1.7210000000000001</c:v>
                </c:pt>
                <c:pt idx="4064">
                  <c:v>1.72095</c:v>
                </c:pt>
                <c:pt idx="4065">
                  <c:v>1.72089</c:v>
                </c:pt>
                <c:pt idx="4066">
                  <c:v>1.7208300000000001</c:v>
                </c:pt>
                <c:pt idx="4067">
                  <c:v>1.72075</c:v>
                </c:pt>
                <c:pt idx="4068">
                  <c:v>1.72065</c:v>
                </c:pt>
                <c:pt idx="4069">
                  <c:v>1.72055</c:v>
                </c:pt>
                <c:pt idx="4070">
                  <c:v>1.7204299999999999</c:v>
                </c:pt>
                <c:pt idx="4071">
                  <c:v>1.7202999999999999</c:v>
                </c:pt>
                <c:pt idx="4072">
                  <c:v>1.7201500000000001</c:v>
                </c:pt>
                <c:pt idx="4073">
                  <c:v>1.72</c:v>
                </c:pt>
                <c:pt idx="4074">
                  <c:v>1.7198500000000001</c:v>
                </c:pt>
                <c:pt idx="4075">
                  <c:v>1.71967</c:v>
                </c:pt>
                <c:pt idx="4076">
                  <c:v>1.7194799999999999</c:v>
                </c:pt>
                <c:pt idx="4077">
                  <c:v>1.7192799999999999</c:v>
                </c:pt>
                <c:pt idx="4078">
                  <c:v>1.71906</c:v>
                </c:pt>
                <c:pt idx="4079">
                  <c:v>1.7188300000000001</c:v>
                </c:pt>
                <c:pt idx="4080">
                  <c:v>1.71858</c:v>
                </c:pt>
                <c:pt idx="4081">
                  <c:v>1.7183200000000001</c:v>
                </c:pt>
                <c:pt idx="4082">
                  <c:v>1.71804</c:v>
                </c:pt>
                <c:pt idx="4083">
                  <c:v>1.7177500000000001</c:v>
                </c:pt>
                <c:pt idx="4084">
                  <c:v>1.7174400000000001</c:v>
                </c:pt>
                <c:pt idx="4085">
                  <c:v>1.71712</c:v>
                </c:pt>
                <c:pt idx="4086">
                  <c:v>1.71679</c:v>
                </c:pt>
                <c:pt idx="4087">
                  <c:v>1.71645</c:v>
                </c:pt>
                <c:pt idx="4088">
                  <c:v>1.71608</c:v>
                </c:pt>
                <c:pt idx="4089">
                  <c:v>1.7157100000000001</c:v>
                </c:pt>
                <c:pt idx="4090">
                  <c:v>1.71532</c:v>
                </c:pt>
                <c:pt idx="4091">
                  <c:v>1.7149099999999999</c:v>
                </c:pt>
                <c:pt idx="4092">
                  <c:v>1.71448</c:v>
                </c:pt>
                <c:pt idx="4093">
                  <c:v>1.71407</c:v>
                </c:pt>
                <c:pt idx="4094">
                  <c:v>1.71366</c:v>
                </c:pt>
                <c:pt idx="4095">
                  <c:v>1.7132700000000001</c:v>
                </c:pt>
                <c:pt idx="4096">
                  <c:v>1.7129000000000001</c:v>
                </c:pt>
                <c:pt idx="4097">
                  <c:v>1.71255</c:v>
                </c:pt>
                <c:pt idx="4098">
                  <c:v>1.71221</c:v>
                </c:pt>
                <c:pt idx="4099">
                  <c:v>1.7118800000000001</c:v>
                </c:pt>
                <c:pt idx="4100">
                  <c:v>1.71157</c:v>
                </c:pt>
                <c:pt idx="4101">
                  <c:v>1.7112700000000001</c:v>
                </c:pt>
                <c:pt idx="4102">
                  <c:v>1.71099</c:v>
                </c:pt>
                <c:pt idx="4103">
                  <c:v>1.71072</c:v>
                </c:pt>
                <c:pt idx="4104">
                  <c:v>1.7104600000000001</c:v>
                </c:pt>
                <c:pt idx="4105">
                  <c:v>1.7102200000000001</c:v>
                </c:pt>
                <c:pt idx="4106">
                  <c:v>1.7099899999999999</c:v>
                </c:pt>
                <c:pt idx="4107">
                  <c:v>1.7097800000000001</c:v>
                </c:pt>
                <c:pt idx="4108">
                  <c:v>1.70957</c:v>
                </c:pt>
                <c:pt idx="4109">
                  <c:v>1.7093799999999999</c:v>
                </c:pt>
                <c:pt idx="4110">
                  <c:v>1.7092099999999999</c:v>
                </c:pt>
                <c:pt idx="4111">
                  <c:v>1.7090399999999999</c:v>
                </c:pt>
                <c:pt idx="4112">
                  <c:v>1.7089000000000001</c:v>
                </c:pt>
                <c:pt idx="4113">
                  <c:v>1.7087399999999999</c:v>
                </c:pt>
                <c:pt idx="4114">
                  <c:v>1.70862</c:v>
                </c:pt>
                <c:pt idx="4115">
                  <c:v>1.70851</c:v>
                </c:pt>
                <c:pt idx="4116">
                  <c:v>1.7083999999999999</c:v>
                </c:pt>
                <c:pt idx="4117">
                  <c:v>1.7082999999999999</c:v>
                </c:pt>
                <c:pt idx="4118">
                  <c:v>1.7082200000000001</c:v>
                </c:pt>
                <c:pt idx="4119">
                  <c:v>1.7081500000000001</c:v>
                </c:pt>
                <c:pt idx="4120">
                  <c:v>1.70808</c:v>
                </c:pt>
                <c:pt idx="4121">
                  <c:v>1.7080200000000001</c:v>
                </c:pt>
                <c:pt idx="4122">
                  <c:v>1.70797</c:v>
                </c:pt>
                <c:pt idx="4123">
                  <c:v>1.7079200000000001</c:v>
                </c:pt>
                <c:pt idx="4124">
                  <c:v>1.7078899999999999</c:v>
                </c:pt>
                <c:pt idx="4125">
                  <c:v>1.70787</c:v>
                </c:pt>
                <c:pt idx="4126">
                  <c:v>1.7078500000000001</c:v>
                </c:pt>
                <c:pt idx="4127">
                  <c:v>1.70783</c:v>
                </c:pt>
                <c:pt idx="4128">
                  <c:v>1.7078199999999999</c:v>
                </c:pt>
                <c:pt idx="4129">
                  <c:v>1.7078199999999999</c:v>
                </c:pt>
                <c:pt idx="4130">
                  <c:v>1.7078199999999999</c:v>
                </c:pt>
                <c:pt idx="4131">
                  <c:v>1.70783</c:v>
                </c:pt>
                <c:pt idx="4132">
                  <c:v>1.70784</c:v>
                </c:pt>
                <c:pt idx="4133">
                  <c:v>1.7078500000000001</c:v>
                </c:pt>
                <c:pt idx="4134">
                  <c:v>1.70787</c:v>
                </c:pt>
                <c:pt idx="4135">
                  <c:v>1.7078800000000001</c:v>
                </c:pt>
                <c:pt idx="4136">
                  <c:v>1.7079</c:v>
                </c:pt>
                <c:pt idx="4137">
                  <c:v>1.7079200000000001</c:v>
                </c:pt>
                <c:pt idx="4138">
                  <c:v>1.70794</c:v>
                </c:pt>
                <c:pt idx="4139">
                  <c:v>1.7079599999999999</c:v>
                </c:pt>
                <c:pt idx="4140">
                  <c:v>1.7079899999999999</c:v>
                </c:pt>
                <c:pt idx="4141">
                  <c:v>1.708</c:v>
                </c:pt>
                <c:pt idx="4142">
                  <c:v>1.7080200000000001</c:v>
                </c:pt>
                <c:pt idx="4143">
                  <c:v>1.70804</c:v>
                </c:pt>
                <c:pt idx="4144">
                  <c:v>1.7080599999999999</c:v>
                </c:pt>
                <c:pt idx="4145">
                  <c:v>1.70807</c:v>
                </c:pt>
                <c:pt idx="4146">
                  <c:v>1.70808</c:v>
                </c:pt>
                <c:pt idx="4147">
                  <c:v>1.7080900000000001</c:v>
                </c:pt>
                <c:pt idx="4148">
                  <c:v>1.7081</c:v>
                </c:pt>
                <c:pt idx="4149">
                  <c:v>1.7081</c:v>
                </c:pt>
                <c:pt idx="4150">
                  <c:v>1.7080900000000001</c:v>
                </c:pt>
                <c:pt idx="4151">
                  <c:v>1.70808</c:v>
                </c:pt>
                <c:pt idx="4152">
                  <c:v>1.70807</c:v>
                </c:pt>
                <c:pt idx="4153">
                  <c:v>1.70804</c:v>
                </c:pt>
                <c:pt idx="4154">
                  <c:v>1.708</c:v>
                </c:pt>
                <c:pt idx="4155">
                  <c:v>1.70797</c:v>
                </c:pt>
                <c:pt idx="4156">
                  <c:v>1.7079200000000001</c:v>
                </c:pt>
                <c:pt idx="4157">
                  <c:v>1.70787</c:v>
                </c:pt>
                <c:pt idx="4158">
                  <c:v>1.7078</c:v>
                </c:pt>
                <c:pt idx="4159">
                  <c:v>1.70774</c:v>
                </c:pt>
                <c:pt idx="4160">
                  <c:v>1.70767</c:v>
                </c:pt>
                <c:pt idx="4161">
                  <c:v>1.7075899999999999</c:v>
                </c:pt>
                <c:pt idx="4162">
                  <c:v>1.70749</c:v>
                </c:pt>
                <c:pt idx="4163">
                  <c:v>1.70739</c:v>
                </c:pt>
                <c:pt idx="4164">
                  <c:v>1.7072700000000001</c:v>
                </c:pt>
                <c:pt idx="4165">
                  <c:v>1.7071400000000001</c:v>
                </c:pt>
                <c:pt idx="4166">
                  <c:v>1.7070000000000001</c:v>
                </c:pt>
                <c:pt idx="4167">
                  <c:v>1.70685</c:v>
                </c:pt>
                <c:pt idx="4168">
                  <c:v>1.70669</c:v>
                </c:pt>
                <c:pt idx="4169">
                  <c:v>1.70652</c:v>
                </c:pt>
                <c:pt idx="4170">
                  <c:v>1.7063299999999999</c:v>
                </c:pt>
                <c:pt idx="4171">
                  <c:v>1.7061299999999999</c:v>
                </c:pt>
                <c:pt idx="4172">
                  <c:v>1.7059200000000001</c:v>
                </c:pt>
                <c:pt idx="4173">
                  <c:v>1.7056899999999999</c:v>
                </c:pt>
                <c:pt idx="4174">
                  <c:v>1.70546</c:v>
                </c:pt>
                <c:pt idx="4175">
                  <c:v>1.7052099999999999</c:v>
                </c:pt>
                <c:pt idx="4176">
                  <c:v>1.7049399999999999</c:v>
                </c:pt>
                <c:pt idx="4177">
                  <c:v>1.7046699999999999</c:v>
                </c:pt>
                <c:pt idx="4178">
                  <c:v>1.70438</c:v>
                </c:pt>
                <c:pt idx="4179">
                  <c:v>1.70408</c:v>
                </c:pt>
                <c:pt idx="4180">
                  <c:v>1.7037599999999999</c:v>
                </c:pt>
                <c:pt idx="4181">
                  <c:v>1.7034400000000001</c:v>
                </c:pt>
                <c:pt idx="4182">
                  <c:v>1.70309</c:v>
                </c:pt>
                <c:pt idx="4183">
                  <c:v>1.7027399999999999</c:v>
                </c:pt>
                <c:pt idx="4184">
                  <c:v>1.7023600000000001</c:v>
                </c:pt>
                <c:pt idx="4185">
                  <c:v>1.70197</c:v>
                </c:pt>
                <c:pt idx="4186">
                  <c:v>1.70157</c:v>
                </c:pt>
                <c:pt idx="4187">
                  <c:v>1.70116</c:v>
                </c:pt>
                <c:pt idx="4188">
                  <c:v>1.7007399999999999</c:v>
                </c:pt>
                <c:pt idx="4189">
                  <c:v>1.70034</c:v>
                </c:pt>
                <c:pt idx="4190">
                  <c:v>1.6999500000000001</c:v>
                </c:pt>
                <c:pt idx="4191">
                  <c:v>1.69957</c:v>
                </c:pt>
                <c:pt idx="4192">
                  <c:v>1.6992100000000001</c:v>
                </c:pt>
                <c:pt idx="4193">
                  <c:v>1.69886</c:v>
                </c:pt>
                <c:pt idx="4194">
                  <c:v>1.6985300000000001</c:v>
                </c:pt>
                <c:pt idx="4195">
                  <c:v>1.69821</c:v>
                </c:pt>
                <c:pt idx="4196">
                  <c:v>1.69791</c:v>
                </c:pt>
                <c:pt idx="4197">
                  <c:v>1.6976199999999999</c:v>
                </c:pt>
                <c:pt idx="4198">
                  <c:v>1.6973499999999999</c:v>
                </c:pt>
                <c:pt idx="4199">
                  <c:v>1.69709</c:v>
                </c:pt>
                <c:pt idx="4200">
                  <c:v>1.6968399999999999</c:v>
                </c:pt>
                <c:pt idx="4201">
                  <c:v>1.69662</c:v>
                </c:pt>
                <c:pt idx="4202">
                  <c:v>1.6963999999999999</c:v>
                </c:pt>
                <c:pt idx="4203">
                  <c:v>1.6961900000000001</c:v>
                </c:pt>
                <c:pt idx="4204">
                  <c:v>1.696</c:v>
                </c:pt>
                <c:pt idx="4205">
                  <c:v>1.69581</c:v>
                </c:pt>
                <c:pt idx="4206">
                  <c:v>1.6956500000000001</c:v>
                </c:pt>
                <c:pt idx="4207">
                  <c:v>1.6954899999999999</c:v>
                </c:pt>
                <c:pt idx="4208">
                  <c:v>1.6953499999999999</c:v>
                </c:pt>
                <c:pt idx="4209">
                  <c:v>1.6952100000000001</c:v>
                </c:pt>
                <c:pt idx="4210">
                  <c:v>1.6950799999999999</c:v>
                </c:pt>
                <c:pt idx="4211">
                  <c:v>1.6949700000000001</c:v>
                </c:pt>
                <c:pt idx="4212">
                  <c:v>1.6948700000000001</c:v>
                </c:pt>
                <c:pt idx="4213">
                  <c:v>1.69478</c:v>
                </c:pt>
                <c:pt idx="4214">
                  <c:v>1.6947000000000001</c:v>
                </c:pt>
                <c:pt idx="4215">
                  <c:v>1.69462</c:v>
                </c:pt>
                <c:pt idx="4216">
                  <c:v>1.6945600000000001</c:v>
                </c:pt>
                <c:pt idx="4217">
                  <c:v>1.69451</c:v>
                </c:pt>
                <c:pt idx="4218">
                  <c:v>1.6944600000000001</c:v>
                </c:pt>
                <c:pt idx="4219">
                  <c:v>1.6944300000000001</c:v>
                </c:pt>
                <c:pt idx="4220">
                  <c:v>1.6943999999999999</c:v>
                </c:pt>
                <c:pt idx="4221">
                  <c:v>1.69438</c:v>
                </c:pt>
                <c:pt idx="4222">
                  <c:v>1.6943600000000001</c:v>
                </c:pt>
                <c:pt idx="4223">
                  <c:v>1.6943600000000001</c:v>
                </c:pt>
                <c:pt idx="4224">
                  <c:v>1.69435</c:v>
                </c:pt>
                <c:pt idx="4225">
                  <c:v>1.69435</c:v>
                </c:pt>
                <c:pt idx="4226">
                  <c:v>1.6943600000000001</c:v>
                </c:pt>
                <c:pt idx="4227">
                  <c:v>1.6943699999999999</c:v>
                </c:pt>
                <c:pt idx="4228">
                  <c:v>1.69438</c:v>
                </c:pt>
                <c:pt idx="4229">
                  <c:v>1.6943999999999999</c:v>
                </c:pt>
                <c:pt idx="4230">
                  <c:v>1.69442</c:v>
                </c:pt>
                <c:pt idx="4231">
                  <c:v>1.69445</c:v>
                </c:pt>
                <c:pt idx="4232">
                  <c:v>1.6944699999999999</c:v>
                </c:pt>
                <c:pt idx="4233">
                  <c:v>1.6944999999999999</c:v>
                </c:pt>
                <c:pt idx="4234">
                  <c:v>1.69452</c:v>
                </c:pt>
                <c:pt idx="4235">
                  <c:v>1.69455</c:v>
                </c:pt>
                <c:pt idx="4236">
                  <c:v>1.69458</c:v>
                </c:pt>
                <c:pt idx="4237">
                  <c:v>1.6946000000000001</c:v>
                </c:pt>
                <c:pt idx="4238">
                  <c:v>1.69462</c:v>
                </c:pt>
                <c:pt idx="4239">
                  <c:v>1.6946399999999999</c:v>
                </c:pt>
                <c:pt idx="4240">
                  <c:v>1.69465</c:v>
                </c:pt>
                <c:pt idx="4241">
                  <c:v>1.6946699999999999</c:v>
                </c:pt>
                <c:pt idx="4242">
                  <c:v>1.69468</c:v>
                </c:pt>
                <c:pt idx="4243">
                  <c:v>1.69469</c:v>
                </c:pt>
                <c:pt idx="4244">
                  <c:v>1.69469</c:v>
                </c:pt>
                <c:pt idx="4245">
                  <c:v>1.69468</c:v>
                </c:pt>
                <c:pt idx="4246">
                  <c:v>1.6946699999999999</c:v>
                </c:pt>
                <c:pt idx="4247">
                  <c:v>1.6946600000000001</c:v>
                </c:pt>
                <c:pt idx="4248">
                  <c:v>1.6946399999999999</c:v>
                </c:pt>
                <c:pt idx="4249">
                  <c:v>1.6946099999999999</c:v>
                </c:pt>
                <c:pt idx="4250">
                  <c:v>1.6945699999999999</c:v>
                </c:pt>
                <c:pt idx="4251">
                  <c:v>1.69455</c:v>
                </c:pt>
                <c:pt idx="4252">
                  <c:v>1.6944999999999999</c:v>
                </c:pt>
                <c:pt idx="4253">
                  <c:v>1.6944399999999999</c:v>
                </c:pt>
                <c:pt idx="4254">
                  <c:v>1.6943699999999999</c:v>
                </c:pt>
                <c:pt idx="4255">
                  <c:v>1.6942900000000001</c:v>
                </c:pt>
                <c:pt idx="4256">
                  <c:v>1.6941999999999999</c:v>
                </c:pt>
                <c:pt idx="4257">
                  <c:v>1.6940999999999999</c:v>
                </c:pt>
                <c:pt idx="4258">
                  <c:v>1.6939900000000001</c:v>
                </c:pt>
                <c:pt idx="4259">
                  <c:v>1.69387</c:v>
                </c:pt>
                <c:pt idx="4260">
                  <c:v>1.69374</c:v>
                </c:pt>
                <c:pt idx="4261">
                  <c:v>1.6936</c:v>
                </c:pt>
                <c:pt idx="4262">
                  <c:v>1.6934400000000001</c:v>
                </c:pt>
                <c:pt idx="4263">
                  <c:v>1.6932700000000001</c:v>
                </c:pt>
                <c:pt idx="4264">
                  <c:v>1.6931</c:v>
                </c:pt>
                <c:pt idx="4265">
                  <c:v>1.6929000000000001</c:v>
                </c:pt>
                <c:pt idx="4266">
                  <c:v>1.6927000000000001</c:v>
                </c:pt>
                <c:pt idx="4267">
                  <c:v>1.69249</c:v>
                </c:pt>
                <c:pt idx="4268">
                  <c:v>1.69225</c:v>
                </c:pt>
                <c:pt idx="4269">
                  <c:v>1.69201</c:v>
                </c:pt>
                <c:pt idx="4270">
                  <c:v>1.6917500000000001</c:v>
                </c:pt>
                <c:pt idx="4271">
                  <c:v>1.69147</c:v>
                </c:pt>
                <c:pt idx="4272">
                  <c:v>1.69119</c:v>
                </c:pt>
                <c:pt idx="4273">
                  <c:v>1.6908799999999999</c:v>
                </c:pt>
                <c:pt idx="4274">
                  <c:v>1.6905600000000001</c:v>
                </c:pt>
                <c:pt idx="4275">
                  <c:v>1.6902299999999999</c:v>
                </c:pt>
                <c:pt idx="4276">
                  <c:v>1.68988</c:v>
                </c:pt>
                <c:pt idx="4277">
                  <c:v>1.68953</c:v>
                </c:pt>
                <c:pt idx="4278">
                  <c:v>1.6891499999999999</c:v>
                </c:pt>
                <c:pt idx="4279">
                  <c:v>1.6887700000000001</c:v>
                </c:pt>
                <c:pt idx="4280">
                  <c:v>1.6883699999999999</c:v>
                </c:pt>
                <c:pt idx="4281">
                  <c:v>1.6879599999999999</c:v>
                </c:pt>
                <c:pt idx="4282">
                  <c:v>1.68754</c:v>
                </c:pt>
                <c:pt idx="4283">
                  <c:v>1.6871499999999999</c:v>
                </c:pt>
                <c:pt idx="4284">
                  <c:v>1.68676</c:v>
                </c:pt>
                <c:pt idx="4285">
                  <c:v>1.6863900000000001</c:v>
                </c:pt>
                <c:pt idx="4286">
                  <c:v>1.68604</c:v>
                </c:pt>
                <c:pt idx="4287">
                  <c:v>1.6857</c:v>
                </c:pt>
                <c:pt idx="4288">
                  <c:v>1.68537</c:v>
                </c:pt>
                <c:pt idx="4289">
                  <c:v>1.6850700000000001</c:v>
                </c:pt>
                <c:pt idx="4290">
                  <c:v>1.6847799999999999</c:v>
                </c:pt>
                <c:pt idx="4291">
                  <c:v>1.68449</c:v>
                </c:pt>
                <c:pt idx="4292">
                  <c:v>1.68424</c:v>
                </c:pt>
                <c:pt idx="4293">
                  <c:v>1.68398</c:v>
                </c:pt>
                <c:pt idx="4294">
                  <c:v>1.68374</c:v>
                </c:pt>
                <c:pt idx="4295">
                  <c:v>1.6835100000000001</c:v>
                </c:pt>
                <c:pt idx="4296">
                  <c:v>1.68329</c:v>
                </c:pt>
                <c:pt idx="4297">
                  <c:v>1.68309</c:v>
                </c:pt>
                <c:pt idx="4298">
                  <c:v>1.6829099999999999</c:v>
                </c:pt>
                <c:pt idx="4299">
                  <c:v>1.6827300000000001</c:v>
                </c:pt>
                <c:pt idx="4300">
                  <c:v>1.6825600000000001</c:v>
                </c:pt>
                <c:pt idx="4301">
                  <c:v>1.68241</c:v>
                </c:pt>
                <c:pt idx="4302">
                  <c:v>1.6822699999999999</c:v>
                </c:pt>
                <c:pt idx="4303">
                  <c:v>1.68214</c:v>
                </c:pt>
                <c:pt idx="4304">
                  <c:v>1.6820200000000001</c:v>
                </c:pt>
                <c:pt idx="4305">
                  <c:v>1.6819200000000001</c:v>
                </c:pt>
                <c:pt idx="4306">
                  <c:v>1.6818200000000001</c:v>
                </c:pt>
                <c:pt idx="4307">
                  <c:v>1.68174</c:v>
                </c:pt>
                <c:pt idx="4308">
                  <c:v>1.6816599999999999</c:v>
                </c:pt>
                <c:pt idx="4309">
                  <c:v>1.6815899999999999</c:v>
                </c:pt>
                <c:pt idx="4310">
                  <c:v>1.68153</c:v>
                </c:pt>
                <c:pt idx="4311">
                  <c:v>1.68147</c:v>
                </c:pt>
                <c:pt idx="4312">
                  <c:v>1.6814199999999999</c:v>
                </c:pt>
                <c:pt idx="4313">
                  <c:v>1.6813800000000001</c:v>
                </c:pt>
                <c:pt idx="4314">
                  <c:v>1.6813400000000001</c:v>
                </c:pt>
                <c:pt idx="4315">
                  <c:v>1.6813199999999999</c:v>
                </c:pt>
                <c:pt idx="4316">
                  <c:v>1.68129</c:v>
                </c:pt>
                <c:pt idx="4317">
                  <c:v>1.6812800000000001</c:v>
                </c:pt>
                <c:pt idx="4318">
                  <c:v>1.68127</c:v>
                </c:pt>
                <c:pt idx="4319">
                  <c:v>1.68127</c:v>
                </c:pt>
                <c:pt idx="4320">
                  <c:v>1.68127</c:v>
                </c:pt>
                <c:pt idx="4321">
                  <c:v>1.6812800000000001</c:v>
                </c:pt>
                <c:pt idx="4322">
                  <c:v>1.6813199999999999</c:v>
                </c:pt>
                <c:pt idx="4323">
                  <c:v>1.68133</c:v>
                </c:pt>
                <c:pt idx="4324">
                  <c:v>1.6813499999999999</c:v>
                </c:pt>
                <c:pt idx="4325">
                  <c:v>1.68137</c:v>
                </c:pt>
                <c:pt idx="4326">
                  <c:v>1.6813899999999999</c:v>
                </c:pt>
                <c:pt idx="4327">
                  <c:v>1.6814100000000001</c:v>
                </c:pt>
                <c:pt idx="4328">
                  <c:v>1.68143</c:v>
                </c:pt>
                <c:pt idx="4329">
                  <c:v>1.6814499999999999</c:v>
                </c:pt>
                <c:pt idx="4330">
                  <c:v>1.68147</c:v>
                </c:pt>
                <c:pt idx="4331">
                  <c:v>1.6814800000000001</c:v>
                </c:pt>
                <c:pt idx="4332">
                  <c:v>1.6815</c:v>
                </c:pt>
                <c:pt idx="4333">
                  <c:v>1.6815199999999999</c:v>
                </c:pt>
                <c:pt idx="4334">
                  <c:v>1.68153</c:v>
                </c:pt>
                <c:pt idx="4335">
                  <c:v>1.68154</c:v>
                </c:pt>
                <c:pt idx="4336">
                  <c:v>1.6815599999999999</c:v>
                </c:pt>
                <c:pt idx="4337">
                  <c:v>1.6815599999999999</c:v>
                </c:pt>
                <c:pt idx="4338">
                  <c:v>1.6815599999999999</c:v>
                </c:pt>
                <c:pt idx="4339">
                  <c:v>1.6815599999999999</c:v>
                </c:pt>
                <c:pt idx="4340">
                  <c:v>1.6815500000000001</c:v>
                </c:pt>
                <c:pt idx="4341">
                  <c:v>1.68154</c:v>
                </c:pt>
                <c:pt idx="4342">
                  <c:v>1.6815199999999999</c:v>
                </c:pt>
                <c:pt idx="4343">
                  <c:v>1.6815</c:v>
                </c:pt>
                <c:pt idx="4344">
                  <c:v>1.6814800000000001</c:v>
                </c:pt>
                <c:pt idx="4345">
                  <c:v>1.68144</c:v>
                </c:pt>
                <c:pt idx="4346">
                  <c:v>1.6813899999999999</c:v>
                </c:pt>
                <c:pt idx="4347">
                  <c:v>1.68133</c:v>
                </c:pt>
                <c:pt idx="4348">
                  <c:v>1.68127</c:v>
                </c:pt>
                <c:pt idx="4349">
                  <c:v>1.6812</c:v>
                </c:pt>
                <c:pt idx="4350">
                  <c:v>1.6811199999999999</c:v>
                </c:pt>
                <c:pt idx="4351">
                  <c:v>1.6810400000000001</c:v>
                </c:pt>
                <c:pt idx="4352">
                  <c:v>1.6809400000000001</c:v>
                </c:pt>
                <c:pt idx="4353">
                  <c:v>1.6808399999999999</c:v>
                </c:pt>
                <c:pt idx="4354">
                  <c:v>1.68072</c:v>
                </c:pt>
                <c:pt idx="4355">
                  <c:v>1.6806000000000001</c:v>
                </c:pt>
                <c:pt idx="4356">
                  <c:v>1.6804600000000001</c:v>
                </c:pt>
                <c:pt idx="4357">
                  <c:v>1.68031</c:v>
                </c:pt>
                <c:pt idx="4358">
                  <c:v>1.68015</c:v>
                </c:pt>
                <c:pt idx="4359">
                  <c:v>1.67998</c:v>
                </c:pt>
                <c:pt idx="4360">
                  <c:v>1.6798</c:v>
                </c:pt>
                <c:pt idx="4361">
                  <c:v>1.6796</c:v>
                </c:pt>
                <c:pt idx="4362">
                  <c:v>1.6793899999999999</c:v>
                </c:pt>
                <c:pt idx="4363">
                  <c:v>1.67916</c:v>
                </c:pt>
                <c:pt idx="4364">
                  <c:v>1.67893</c:v>
                </c:pt>
                <c:pt idx="4365">
                  <c:v>1.6786799999999999</c:v>
                </c:pt>
                <c:pt idx="4366">
                  <c:v>1.67842</c:v>
                </c:pt>
                <c:pt idx="4367">
                  <c:v>1.67815</c:v>
                </c:pt>
                <c:pt idx="4368">
                  <c:v>1.67787</c:v>
                </c:pt>
                <c:pt idx="4369">
                  <c:v>1.67757</c:v>
                </c:pt>
                <c:pt idx="4370">
                  <c:v>1.6772499999999999</c:v>
                </c:pt>
                <c:pt idx="4371">
                  <c:v>1.67693</c:v>
                </c:pt>
                <c:pt idx="4372">
                  <c:v>1.67659</c:v>
                </c:pt>
                <c:pt idx="4373">
                  <c:v>1.67624</c:v>
                </c:pt>
                <c:pt idx="4374">
                  <c:v>1.6758999999999999</c:v>
                </c:pt>
                <c:pt idx="4375">
                  <c:v>1.6755199999999999</c:v>
                </c:pt>
                <c:pt idx="4376">
                  <c:v>1.67513</c:v>
                </c:pt>
                <c:pt idx="4377">
                  <c:v>1.67472</c:v>
                </c:pt>
                <c:pt idx="4378">
                  <c:v>1.67431</c:v>
                </c:pt>
                <c:pt idx="4379">
                  <c:v>1.67391</c:v>
                </c:pt>
                <c:pt idx="4380">
                  <c:v>1.6735199999999999</c:v>
                </c:pt>
                <c:pt idx="4381">
                  <c:v>1.6731400000000001</c:v>
                </c:pt>
                <c:pt idx="4382">
                  <c:v>1.67279</c:v>
                </c:pt>
                <c:pt idx="4383">
                  <c:v>1.6724399999999999</c:v>
                </c:pt>
                <c:pt idx="4384">
                  <c:v>1.67211</c:v>
                </c:pt>
                <c:pt idx="4385">
                  <c:v>1.6717900000000001</c:v>
                </c:pt>
                <c:pt idx="4386">
                  <c:v>1.6714899999999999</c:v>
                </c:pt>
                <c:pt idx="4387">
                  <c:v>1.6712</c:v>
                </c:pt>
                <c:pt idx="4388">
                  <c:v>1.67092</c:v>
                </c:pt>
                <c:pt idx="4389">
                  <c:v>1.67065</c:v>
                </c:pt>
                <c:pt idx="4390">
                  <c:v>1.6704000000000001</c:v>
                </c:pt>
                <c:pt idx="4391">
                  <c:v>1.6701699999999999</c:v>
                </c:pt>
                <c:pt idx="4392">
                  <c:v>1.66994</c:v>
                </c:pt>
                <c:pt idx="4393">
                  <c:v>1.6697299999999999</c:v>
                </c:pt>
                <c:pt idx="4394">
                  <c:v>1.66954</c:v>
                </c:pt>
                <c:pt idx="4395">
                  <c:v>1.6693499999999999</c:v>
                </c:pt>
                <c:pt idx="4396">
                  <c:v>1.66917</c:v>
                </c:pt>
                <c:pt idx="4397">
                  <c:v>1.6690100000000001</c:v>
                </c:pt>
                <c:pt idx="4398">
                  <c:v>1.66886</c:v>
                </c:pt>
                <c:pt idx="4399">
                  <c:v>1.66872</c:v>
                </c:pt>
                <c:pt idx="4400">
                  <c:v>1.66859</c:v>
                </c:pt>
                <c:pt idx="4401">
                  <c:v>1.6684699999999999</c:v>
                </c:pt>
                <c:pt idx="4402">
                  <c:v>1.66835</c:v>
                </c:pt>
                <c:pt idx="4403">
                  <c:v>1.66825</c:v>
                </c:pt>
                <c:pt idx="4404">
                  <c:v>1.6681600000000001</c:v>
                </c:pt>
                <c:pt idx="4405">
                  <c:v>1.66808</c:v>
                </c:pt>
                <c:pt idx="4406">
                  <c:v>1.66801</c:v>
                </c:pt>
                <c:pt idx="4407">
                  <c:v>1.66795</c:v>
                </c:pt>
                <c:pt idx="4408">
                  <c:v>1.6678900000000001</c:v>
                </c:pt>
                <c:pt idx="4409">
                  <c:v>1.66784</c:v>
                </c:pt>
                <c:pt idx="4410">
                  <c:v>1.6677999999999999</c:v>
                </c:pt>
                <c:pt idx="4411">
                  <c:v>1.6677599999999999</c:v>
                </c:pt>
                <c:pt idx="4412">
                  <c:v>1.66774</c:v>
                </c:pt>
                <c:pt idx="4413">
                  <c:v>1.6677</c:v>
                </c:pt>
                <c:pt idx="4414">
                  <c:v>1.6676800000000001</c:v>
                </c:pt>
                <c:pt idx="4415">
                  <c:v>1.66767</c:v>
                </c:pt>
                <c:pt idx="4416">
                  <c:v>1.6676599999999999</c:v>
                </c:pt>
                <c:pt idx="4417">
                  <c:v>1.6676500000000001</c:v>
                </c:pt>
                <c:pt idx="4418">
                  <c:v>1.6676500000000001</c:v>
                </c:pt>
                <c:pt idx="4419">
                  <c:v>1.6676500000000001</c:v>
                </c:pt>
                <c:pt idx="4420">
                  <c:v>1.6676500000000001</c:v>
                </c:pt>
                <c:pt idx="4421">
                  <c:v>1.6676599999999999</c:v>
                </c:pt>
                <c:pt idx="4422">
                  <c:v>1.6676599999999999</c:v>
                </c:pt>
                <c:pt idx="4423">
                  <c:v>1.66767</c:v>
                </c:pt>
                <c:pt idx="4424">
                  <c:v>1.6676800000000001</c:v>
                </c:pt>
                <c:pt idx="4425">
                  <c:v>1.6676899999999999</c:v>
                </c:pt>
                <c:pt idx="4426">
                  <c:v>1.6676899999999999</c:v>
                </c:pt>
                <c:pt idx="4427">
                  <c:v>1.6677</c:v>
                </c:pt>
                <c:pt idx="4428">
                  <c:v>1.66771</c:v>
                </c:pt>
                <c:pt idx="4429">
                  <c:v>1.66771</c:v>
                </c:pt>
                <c:pt idx="4430">
                  <c:v>1.6677200000000001</c:v>
                </c:pt>
                <c:pt idx="4431">
                  <c:v>1.6677200000000001</c:v>
                </c:pt>
                <c:pt idx="4432">
                  <c:v>1.66771</c:v>
                </c:pt>
                <c:pt idx="4433">
                  <c:v>1.66771</c:v>
                </c:pt>
                <c:pt idx="4434">
                  <c:v>1.6677</c:v>
                </c:pt>
                <c:pt idx="4435">
                  <c:v>1.6676800000000001</c:v>
                </c:pt>
                <c:pt idx="4436">
                  <c:v>1.6676599999999999</c:v>
                </c:pt>
                <c:pt idx="4437">
                  <c:v>1.6676299999999999</c:v>
                </c:pt>
                <c:pt idx="4438">
                  <c:v>1.6676</c:v>
                </c:pt>
                <c:pt idx="4439">
                  <c:v>1.6675599999999999</c:v>
                </c:pt>
                <c:pt idx="4440">
                  <c:v>1.6675199999999999</c:v>
                </c:pt>
                <c:pt idx="4441">
                  <c:v>1.6674599999999999</c:v>
                </c:pt>
                <c:pt idx="4442">
                  <c:v>1.6674</c:v>
                </c:pt>
                <c:pt idx="4443">
                  <c:v>1.66733</c:v>
                </c:pt>
                <c:pt idx="4444">
                  <c:v>1.6672499999999999</c:v>
                </c:pt>
                <c:pt idx="4445">
                  <c:v>1.66717</c:v>
                </c:pt>
                <c:pt idx="4446">
                  <c:v>1.6670700000000001</c:v>
                </c:pt>
                <c:pt idx="4447">
                  <c:v>1.66696</c:v>
                </c:pt>
                <c:pt idx="4448">
                  <c:v>1.6668499999999999</c:v>
                </c:pt>
                <c:pt idx="4449">
                  <c:v>1.66672</c:v>
                </c:pt>
                <c:pt idx="4450">
                  <c:v>1.66659</c:v>
                </c:pt>
                <c:pt idx="4451">
                  <c:v>1.6664399999999999</c:v>
                </c:pt>
                <c:pt idx="4452">
                  <c:v>1.66628</c:v>
                </c:pt>
                <c:pt idx="4453">
                  <c:v>1.66611</c:v>
                </c:pt>
                <c:pt idx="4454">
                  <c:v>1.66594</c:v>
                </c:pt>
                <c:pt idx="4455">
                  <c:v>1.6657500000000001</c:v>
                </c:pt>
                <c:pt idx="4456">
                  <c:v>1.66554</c:v>
                </c:pt>
                <c:pt idx="4457">
                  <c:v>1.66533</c:v>
                </c:pt>
                <c:pt idx="4458">
                  <c:v>1.6651</c:v>
                </c:pt>
                <c:pt idx="4459">
                  <c:v>1.6648499999999999</c:v>
                </c:pt>
                <c:pt idx="4460">
                  <c:v>1.6646000000000001</c:v>
                </c:pt>
                <c:pt idx="4461">
                  <c:v>1.6643300000000001</c:v>
                </c:pt>
                <c:pt idx="4462">
                  <c:v>1.66404</c:v>
                </c:pt>
                <c:pt idx="4463">
                  <c:v>1.6637500000000001</c:v>
                </c:pt>
                <c:pt idx="4464">
                  <c:v>1.66344</c:v>
                </c:pt>
                <c:pt idx="4465">
                  <c:v>1.6631199999999999</c:v>
                </c:pt>
                <c:pt idx="4466">
                  <c:v>1.6627799999999999</c:v>
                </c:pt>
                <c:pt idx="4467">
                  <c:v>1.6624300000000001</c:v>
                </c:pt>
                <c:pt idx="4468">
                  <c:v>1.6620600000000001</c:v>
                </c:pt>
                <c:pt idx="4469">
                  <c:v>1.66168</c:v>
                </c:pt>
                <c:pt idx="4470">
                  <c:v>1.6612800000000001</c:v>
                </c:pt>
                <c:pt idx="4471">
                  <c:v>1.6608799999999999</c:v>
                </c:pt>
                <c:pt idx="4472">
                  <c:v>1.6604699999999999</c:v>
                </c:pt>
                <c:pt idx="4473">
                  <c:v>1.6600699999999999</c:v>
                </c:pt>
                <c:pt idx="4474">
                  <c:v>1.6596900000000001</c:v>
                </c:pt>
                <c:pt idx="4475">
                  <c:v>1.65933</c:v>
                </c:pt>
                <c:pt idx="4476">
                  <c:v>1.6589700000000001</c:v>
                </c:pt>
                <c:pt idx="4477">
                  <c:v>1.65862</c:v>
                </c:pt>
                <c:pt idx="4478">
                  <c:v>1.65829</c:v>
                </c:pt>
                <c:pt idx="4479">
                  <c:v>1.6579699999999999</c:v>
                </c:pt>
                <c:pt idx="4480">
                  <c:v>1.65767</c:v>
                </c:pt>
                <c:pt idx="4481">
                  <c:v>1.6573800000000001</c:v>
                </c:pt>
                <c:pt idx="4482">
                  <c:v>1.6571100000000001</c:v>
                </c:pt>
                <c:pt idx="4483">
                  <c:v>1.6568499999999999</c:v>
                </c:pt>
                <c:pt idx="4484">
                  <c:v>1.65659</c:v>
                </c:pt>
                <c:pt idx="4485">
                  <c:v>1.65635</c:v>
                </c:pt>
                <c:pt idx="4486">
                  <c:v>1.6561300000000001</c:v>
                </c:pt>
                <c:pt idx="4487">
                  <c:v>1.6559200000000001</c:v>
                </c:pt>
                <c:pt idx="4488">
                  <c:v>1.65571</c:v>
                </c:pt>
                <c:pt idx="4489">
                  <c:v>1.6555200000000001</c:v>
                </c:pt>
                <c:pt idx="4490">
                  <c:v>1.65534</c:v>
                </c:pt>
                <c:pt idx="4491">
                  <c:v>1.65517</c:v>
                </c:pt>
                <c:pt idx="4492">
                  <c:v>1.6550199999999999</c:v>
                </c:pt>
                <c:pt idx="4493">
                  <c:v>1.65486</c:v>
                </c:pt>
                <c:pt idx="4494">
                  <c:v>1.65473</c:v>
                </c:pt>
                <c:pt idx="4495">
                  <c:v>1.6546099999999999</c:v>
                </c:pt>
                <c:pt idx="4496">
                  <c:v>1.65449</c:v>
                </c:pt>
                <c:pt idx="4497">
                  <c:v>1.65439</c:v>
                </c:pt>
                <c:pt idx="4498">
                  <c:v>1.65429</c:v>
                </c:pt>
                <c:pt idx="4499">
                  <c:v>1.6541999999999999</c:v>
                </c:pt>
                <c:pt idx="4500">
                  <c:v>1.65412</c:v>
                </c:pt>
                <c:pt idx="4501">
                  <c:v>1.65405</c:v>
                </c:pt>
                <c:pt idx="4502">
                  <c:v>1.65398</c:v>
                </c:pt>
                <c:pt idx="4503">
                  <c:v>1.6539200000000001</c:v>
                </c:pt>
                <c:pt idx="4504">
                  <c:v>1.65387</c:v>
                </c:pt>
                <c:pt idx="4505">
                  <c:v>1.6538200000000001</c:v>
                </c:pt>
                <c:pt idx="4506">
                  <c:v>1.6537900000000001</c:v>
                </c:pt>
                <c:pt idx="4507">
                  <c:v>1.6537599999999999</c:v>
                </c:pt>
                <c:pt idx="4508">
                  <c:v>1.6537299999999999</c:v>
                </c:pt>
                <c:pt idx="4509">
                  <c:v>1.6536999999999999</c:v>
                </c:pt>
                <c:pt idx="4510">
                  <c:v>1.6536900000000001</c:v>
                </c:pt>
                <c:pt idx="4511">
                  <c:v>1.65367</c:v>
                </c:pt>
                <c:pt idx="4512">
                  <c:v>1.6536599999999999</c:v>
                </c:pt>
                <c:pt idx="4513">
                  <c:v>1.65364</c:v>
                </c:pt>
                <c:pt idx="4514">
                  <c:v>1.65364</c:v>
                </c:pt>
                <c:pt idx="4515">
                  <c:v>1.6536299999999999</c:v>
                </c:pt>
                <c:pt idx="4516">
                  <c:v>1.6536200000000001</c:v>
                </c:pt>
                <c:pt idx="4517">
                  <c:v>1.6536200000000001</c:v>
                </c:pt>
                <c:pt idx="4518">
                  <c:v>1.65361</c:v>
                </c:pt>
                <c:pt idx="4519">
                  <c:v>1.65361</c:v>
                </c:pt>
                <c:pt idx="4520">
                  <c:v>1.6536</c:v>
                </c:pt>
                <c:pt idx="4521">
                  <c:v>1.6535899999999999</c:v>
                </c:pt>
                <c:pt idx="4522">
                  <c:v>1.6535899999999999</c:v>
                </c:pt>
                <c:pt idx="4523">
                  <c:v>1.65357</c:v>
                </c:pt>
                <c:pt idx="4524">
                  <c:v>1.6535599999999999</c:v>
                </c:pt>
                <c:pt idx="4525">
                  <c:v>1.6535500000000001</c:v>
                </c:pt>
                <c:pt idx="4526">
                  <c:v>1.6535299999999999</c:v>
                </c:pt>
                <c:pt idx="4527">
                  <c:v>1.65351</c:v>
                </c:pt>
                <c:pt idx="4528">
                  <c:v>1.6534899999999999</c:v>
                </c:pt>
                <c:pt idx="4529">
                  <c:v>1.6534500000000001</c:v>
                </c:pt>
                <c:pt idx="4530">
                  <c:v>1.6534199999999999</c:v>
                </c:pt>
                <c:pt idx="4531">
                  <c:v>1.6533800000000001</c:v>
                </c:pt>
                <c:pt idx="4532">
                  <c:v>1.6533500000000001</c:v>
                </c:pt>
                <c:pt idx="4533">
                  <c:v>1.6532899999999999</c:v>
                </c:pt>
                <c:pt idx="4534">
                  <c:v>1.6532199999999999</c:v>
                </c:pt>
                <c:pt idx="4535">
                  <c:v>1.65316</c:v>
                </c:pt>
                <c:pt idx="4536">
                  <c:v>1.6531</c:v>
                </c:pt>
                <c:pt idx="4537">
                  <c:v>1.6530199999999999</c:v>
                </c:pt>
                <c:pt idx="4538">
                  <c:v>1.6529400000000001</c:v>
                </c:pt>
                <c:pt idx="4539">
                  <c:v>1.6528499999999999</c:v>
                </c:pt>
                <c:pt idx="4540">
                  <c:v>1.65276</c:v>
                </c:pt>
                <c:pt idx="4541">
                  <c:v>1.65266</c:v>
                </c:pt>
                <c:pt idx="4542">
                  <c:v>1.6525399999999999</c:v>
                </c:pt>
                <c:pt idx="4543">
                  <c:v>1.65242</c:v>
                </c:pt>
                <c:pt idx="4544">
                  <c:v>1.65229</c:v>
                </c:pt>
                <c:pt idx="4545">
                  <c:v>1.6521399999999999</c:v>
                </c:pt>
                <c:pt idx="4546">
                  <c:v>1.6519900000000001</c:v>
                </c:pt>
                <c:pt idx="4547">
                  <c:v>1.6518200000000001</c:v>
                </c:pt>
                <c:pt idx="4548">
                  <c:v>1.65164</c:v>
                </c:pt>
                <c:pt idx="4549">
                  <c:v>1.6514500000000001</c:v>
                </c:pt>
                <c:pt idx="4550">
                  <c:v>1.6512500000000001</c:v>
                </c:pt>
                <c:pt idx="4551">
                  <c:v>1.6510400000000001</c:v>
                </c:pt>
                <c:pt idx="4552">
                  <c:v>1.6508100000000001</c:v>
                </c:pt>
                <c:pt idx="4553">
                  <c:v>1.6505799999999999</c:v>
                </c:pt>
                <c:pt idx="4554">
                  <c:v>1.6503300000000001</c:v>
                </c:pt>
                <c:pt idx="4555">
                  <c:v>1.6500699999999999</c:v>
                </c:pt>
                <c:pt idx="4556">
                  <c:v>1.64981</c:v>
                </c:pt>
                <c:pt idx="4557">
                  <c:v>1.6495200000000001</c:v>
                </c:pt>
                <c:pt idx="4558">
                  <c:v>1.64923</c:v>
                </c:pt>
                <c:pt idx="4559">
                  <c:v>1.64893</c:v>
                </c:pt>
                <c:pt idx="4560">
                  <c:v>1.6486099999999999</c:v>
                </c:pt>
                <c:pt idx="4561">
                  <c:v>1.6482699999999999</c:v>
                </c:pt>
                <c:pt idx="4562">
                  <c:v>1.64794</c:v>
                </c:pt>
                <c:pt idx="4563">
                  <c:v>1.64758</c:v>
                </c:pt>
                <c:pt idx="4564">
                  <c:v>1.64723</c:v>
                </c:pt>
                <c:pt idx="4565">
                  <c:v>1.6468499999999999</c:v>
                </c:pt>
                <c:pt idx="4566">
                  <c:v>1.64645</c:v>
                </c:pt>
                <c:pt idx="4567">
                  <c:v>1.6460399999999999</c:v>
                </c:pt>
                <c:pt idx="4568">
                  <c:v>1.64564</c:v>
                </c:pt>
                <c:pt idx="4569">
                  <c:v>1.6452599999999999</c:v>
                </c:pt>
                <c:pt idx="4570">
                  <c:v>1.64489</c:v>
                </c:pt>
                <c:pt idx="4571">
                  <c:v>1.64453</c:v>
                </c:pt>
                <c:pt idx="4572">
                  <c:v>1.64418</c:v>
                </c:pt>
                <c:pt idx="4573">
                  <c:v>1.64385</c:v>
                </c:pt>
                <c:pt idx="4574">
                  <c:v>1.6435299999999999</c:v>
                </c:pt>
                <c:pt idx="4575">
                  <c:v>1.6432199999999999</c:v>
                </c:pt>
                <c:pt idx="4576">
                  <c:v>1.64293</c:v>
                </c:pt>
                <c:pt idx="4577">
                  <c:v>1.6426499999999999</c:v>
                </c:pt>
                <c:pt idx="4578">
                  <c:v>1.64238</c:v>
                </c:pt>
                <c:pt idx="4579">
                  <c:v>1.6421300000000001</c:v>
                </c:pt>
                <c:pt idx="4580">
                  <c:v>1.6418900000000001</c:v>
                </c:pt>
                <c:pt idx="4581">
                  <c:v>1.6416599999999999</c:v>
                </c:pt>
                <c:pt idx="4582">
                  <c:v>1.64144</c:v>
                </c:pt>
                <c:pt idx="4583">
                  <c:v>1.64123</c:v>
                </c:pt>
                <c:pt idx="4584">
                  <c:v>1.6410400000000001</c:v>
                </c:pt>
                <c:pt idx="4585">
                  <c:v>1.6408499999999999</c:v>
                </c:pt>
                <c:pt idx="4586">
                  <c:v>1.6406799999999999</c:v>
                </c:pt>
                <c:pt idx="4587">
                  <c:v>1.64052</c:v>
                </c:pt>
                <c:pt idx="4588">
                  <c:v>1.6403700000000001</c:v>
                </c:pt>
                <c:pt idx="4589">
                  <c:v>1.6402300000000001</c:v>
                </c:pt>
                <c:pt idx="4590">
                  <c:v>1.6400999999999999</c:v>
                </c:pt>
                <c:pt idx="4591">
                  <c:v>1.63998</c:v>
                </c:pt>
                <c:pt idx="4592">
                  <c:v>1.6398699999999999</c:v>
                </c:pt>
                <c:pt idx="4593">
                  <c:v>1.6397699999999999</c:v>
                </c:pt>
                <c:pt idx="4594">
                  <c:v>1.63968</c:v>
                </c:pt>
                <c:pt idx="4595">
                  <c:v>1.6395900000000001</c:v>
                </c:pt>
                <c:pt idx="4596">
                  <c:v>1.63951</c:v>
                </c:pt>
                <c:pt idx="4597">
                  <c:v>1.6394500000000001</c:v>
                </c:pt>
                <c:pt idx="4598">
                  <c:v>1.6393800000000001</c:v>
                </c:pt>
                <c:pt idx="4599">
                  <c:v>1.63934</c:v>
                </c:pt>
                <c:pt idx="4600">
                  <c:v>1.6392899999999999</c:v>
                </c:pt>
                <c:pt idx="4601">
                  <c:v>1.6392500000000001</c:v>
                </c:pt>
                <c:pt idx="4602">
                  <c:v>1.6392199999999999</c:v>
                </c:pt>
                <c:pt idx="4603">
                  <c:v>1.6391899999999999</c:v>
                </c:pt>
                <c:pt idx="4604">
                  <c:v>1.63916</c:v>
                </c:pt>
                <c:pt idx="4605">
                  <c:v>1.63914</c:v>
                </c:pt>
                <c:pt idx="4606">
                  <c:v>1.63913</c:v>
                </c:pt>
                <c:pt idx="4607">
                  <c:v>1.6391199999999999</c:v>
                </c:pt>
                <c:pt idx="4608">
                  <c:v>1.6391100000000001</c:v>
                </c:pt>
                <c:pt idx="4609">
                  <c:v>1.6391100000000001</c:v>
                </c:pt>
                <c:pt idx="4610">
                  <c:v>1.6391100000000001</c:v>
                </c:pt>
                <c:pt idx="4611">
                  <c:v>1.6391100000000001</c:v>
                </c:pt>
                <c:pt idx="4612">
                  <c:v>1.6391100000000001</c:v>
                </c:pt>
                <c:pt idx="4613">
                  <c:v>1.6391100000000001</c:v>
                </c:pt>
                <c:pt idx="4614">
                  <c:v>1.6391199999999999</c:v>
                </c:pt>
                <c:pt idx="4615">
                  <c:v>1.6391199999999999</c:v>
                </c:pt>
                <c:pt idx="4616">
                  <c:v>1.63913</c:v>
                </c:pt>
                <c:pt idx="4617">
                  <c:v>1.63913</c:v>
                </c:pt>
                <c:pt idx="4618">
                  <c:v>1.63913</c:v>
                </c:pt>
                <c:pt idx="4619">
                  <c:v>1.63913</c:v>
                </c:pt>
                <c:pt idx="4620">
                  <c:v>1.63913</c:v>
                </c:pt>
                <c:pt idx="4621">
                  <c:v>1.6391199999999999</c:v>
                </c:pt>
                <c:pt idx="4622">
                  <c:v>1.6391100000000001</c:v>
                </c:pt>
                <c:pt idx="4623">
                  <c:v>1.6391</c:v>
                </c:pt>
                <c:pt idx="4624">
                  <c:v>1.63907</c:v>
                </c:pt>
                <c:pt idx="4625">
                  <c:v>1.6390499999999999</c:v>
                </c:pt>
                <c:pt idx="4626">
                  <c:v>1.6390199999999999</c:v>
                </c:pt>
                <c:pt idx="4627">
                  <c:v>1.6389800000000001</c:v>
                </c:pt>
                <c:pt idx="4628">
                  <c:v>1.6389400000000001</c:v>
                </c:pt>
                <c:pt idx="4629">
                  <c:v>1.6389</c:v>
                </c:pt>
                <c:pt idx="4630">
                  <c:v>1.6388400000000001</c:v>
                </c:pt>
                <c:pt idx="4631">
                  <c:v>1.6387799999999999</c:v>
                </c:pt>
                <c:pt idx="4632">
                  <c:v>1.63872</c:v>
                </c:pt>
                <c:pt idx="4633">
                  <c:v>1.6386400000000001</c:v>
                </c:pt>
                <c:pt idx="4634">
                  <c:v>1.63856</c:v>
                </c:pt>
                <c:pt idx="4635">
                  <c:v>1.6384700000000001</c:v>
                </c:pt>
                <c:pt idx="4636">
                  <c:v>1.6383700000000001</c:v>
                </c:pt>
                <c:pt idx="4637">
                  <c:v>1.63826</c:v>
                </c:pt>
                <c:pt idx="4638">
                  <c:v>1.6381399999999999</c:v>
                </c:pt>
                <c:pt idx="4639">
                  <c:v>1.63801</c:v>
                </c:pt>
                <c:pt idx="4640">
                  <c:v>1.6378699999999999</c:v>
                </c:pt>
                <c:pt idx="4641">
                  <c:v>1.6377200000000001</c:v>
                </c:pt>
                <c:pt idx="4642">
                  <c:v>1.6375599999999999</c:v>
                </c:pt>
                <c:pt idx="4643">
                  <c:v>1.6373800000000001</c:v>
                </c:pt>
                <c:pt idx="4644">
                  <c:v>1.6372</c:v>
                </c:pt>
                <c:pt idx="4645">
                  <c:v>1.6370100000000001</c:v>
                </c:pt>
                <c:pt idx="4646">
                  <c:v>1.6368</c:v>
                </c:pt>
                <c:pt idx="4647">
                  <c:v>1.6365799999999999</c:v>
                </c:pt>
                <c:pt idx="4648">
                  <c:v>1.63635</c:v>
                </c:pt>
                <c:pt idx="4649">
                  <c:v>1.63611</c:v>
                </c:pt>
                <c:pt idx="4650">
                  <c:v>1.63585</c:v>
                </c:pt>
                <c:pt idx="4651">
                  <c:v>1.63558</c:v>
                </c:pt>
                <c:pt idx="4652">
                  <c:v>1.6353</c:v>
                </c:pt>
                <c:pt idx="4653">
                  <c:v>1.635</c:v>
                </c:pt>
                <c:pt idx="4654">
                  <c:v>1.63469</c:v>
                </c:pt>
                <c:pt idx="4655">
                  <c:v>1.6343700000000001</c:v>
                </c:pt>
                <c:pt idx="4656">
                  <c:v>1.6340300000000001</c:v>
                </c:pt>
                <c:pt idx="4657">
                  <c:v>1.6336900000000001</c:v>
                </c:pt>
                <c:pt idx="4658">
                  <c:v>1.6333299999999999</c:v>
                </c:pt>
                <c:pt idx="4659">
                  <c:v>1.6329499999999999</c:v>
                </c:pt>
                <c:pt idx="4660">
                  <c:v>1.63256</c:v>
                </c:pt>
                <c:pt idx="4661">
                  <c:v>1.63218</c:v>
                </c:pt>
                <c:pt idx="4662">
                  <c:v>1.6317699999999999</c:v>
                </c:pt>
                <c:pt idx="4663">
                  <c:v>1.6313899999999999</c:v>
                </c:pt>
                <c:pt idx="4664">
                  <c:v>1.6310199999999999</c:v>
                </c:pt>
                <c:pt idx="4665">
                  <c:v>1.6306499999999999</c:v>
                </c:pt>
                <c:pt idx="4666">
                  <c:v>1.6303000000000001</c:v>
                </c:pt>
                <c:pt idx="4667">
                  <c:v>1.6299600000000001</c:v>
                </c:pt>
                <c:pt idx="4668">
                  <c:v>1.62964</c:v>
                </c:pt>
                <c:pt idx="4669">
                  <c:v>1.6293299999999999</c:v>
                </c:pt>
                <c:pt idx="4670">
                  <c:v>1.62904</c:v>
                </c:pt>
                <c:pt idx="4671">
                  <c:v>1.62876</c:v>
                </c:pt>
                <c:pt idx="4672">
                  <c:v>1.6285000000000001</c:v>
                </c:pt>
                <c:pt idx="4673">
                  <c:v>1.6282399999999999</c:v>
                </c:pt>
                <c:pt idx="4674">
                  <c:v>1.62799</c:v>
                </c:pt>
                <c:pt idx="4675">
                  <c:v>1.6277600000000001</c:v>
                </c:pt>
                <c:pt idx="4676">
                  <c:v>1.6275500000000001</c:v>
                </c:pt>
                <c:pt idx="4677">
                  <c:v>1.62734</c:v>
                </c:pt>
                <c:pt idx="4678">
                  <c:v>1.62714</c:v>
                </c:pt>
                <c:pt idx="4679">
                  <c:v>1.6269499999999999</c:v>
                </c:pt>
                <c:pt idx="4680">
                  <c:v>1.6267799999999999</c:v>
                </c:pt>
                <c:pt idx="4681">
                  <c:v>1.6266099999999999</c:v>
                </c:pt>
                <c:pt idx="4682">
                  <c:v>1.62646</c:v>
                </c:pt>
                <c:pt idx="4683">
                  <c:v>1.62632</c:v>
                </c:pt>
                <c:pt idx="4684">
                  <c:v>1.62618</c:v>
                </c:pt>
                <c:pt idx="4685">
                  <c:v>1.62608</c:v>
                </c:pt>
                <c:pt idx="4686">
                  <c:v>1.6259600000000001</c:v>
                </c:pt>
                <c:pt idx="4687">
                  <c:v>1.62585</c:v>
                </c:pt>
                <c:pt idx="4688">
                  <c:v>1.62575</c:v>
                </c:pt>
                <c:pt idx="4689">
                  <c:v>1.6256699999999999</c:v>
                </c:pt>
                <c:pt idx="4690">
                  <c:v>1.6255900000000001</c:v>
                </c:pt>
                <c:pt idx="4691">
                  <c:v>1.62551</c:v>
                </c:pt>
                <c:pt idx="4692">
                  <c:v>1.6254500000000001</c:v>
                </c:pt>
                <c:pt idx="4693">
                  <c:v>1.6253899999999999</c:v>
                </c:pt>
                <c:pt idx="4694">
                  <c:v>1.6253299999999999</c:v>
                </c:pt>
                <c:pt idx="4695">
                  <c:v>1.6252800000000001</c:v>
                </c:pt>
                <c:pt idx="4696">
                  <c:v>1.6252500000000001</c:v>
                </c:pt>
                <c:pt idx="4697">
                  <c:v>1.62521</c:v>
                </c:pt>
                <c:pt idx="4698">
                  <c:v>1.6251800000000001</c:v>
                </c:pt>
                <c:pt idx="4699">
                  <c:v>1.6251500000000001</c:v>
                </c:pt>
                <c:pt idx="4700">
                  <c:v>1.62513</c:v>
                </c:pt>
                <c:pt idx="4701">
                  <c:v>1.6251100000000001</c:v>
                </c:pt>
                <c:pt idx="4702">
                  <c:v>1.6250899999999999</c:v>
                </c:pt>
                <c:pt idx="4703">
                  <c:v>1.6250800000000001</c:v>
                </c:pt>
                <c:pt idx="4704">
                  <c:v>1.62507</c:v>
                </c:pt>
                <c:pt idx="4705">
                  <c:v>1.6250599999999999</c:v>
                </c:pt>
                <c:pt idx="4706">
                  <c:v>1.6250599999999999</c:v>
                </c:pt>
                <c:pt idx="4707">
                  <c:v>1.6250500000000001</c:v>
                </c:pt>
                <c:pt idx="4708">
                  <c:v>1.62504</c:v>
                </c:pt>
                <c:pt idx="4709">
                  <c:v>1.62504</c:v>
                </c:pt>
                <c:pt idx="4710">
                  <c:v>1.62504</c:v>
                </c:pt>
                <c:pt idx="4711">
                  <c:v>1.6250199999999999</c:v>
                </c:pt>
                <c:pt idx="4712">
                  <c:v>1.6250199999999999</c:v>
                </c:pt>
                <c:pt idx="4713">
                  <c:v>1.6250199999999999</c:v>
                </c:pt>
                <c:pt idx="4714">
                  <c:v>1.625</c:v>
                </c:pt>
                <c:pt idx="4715">
                  <c:v>1.6249899999999999</c:v>
                </c:pt>
                <c:pt idx="4716">
                  <c:v>1.6249800000000001</c:v>
                </c:pt>
                <c:pt idx="4717">
                  <c:v>1.62496</c:v>
                </c:pt>
                <c:pt idx="4718">
                  <c:v>1.6249400000000001</c:v>
                </c:pt>
                <c:pt idx="4719">
                  <c:v>1.6249100000000001</c:v>
                </c:pt>
                <c:pt idx="4720">
                  <c:v>1.6248800000000001</c:v>
                </c:pt>
                <c:pt idx="4721">
                  <c:v>1.6248499999999999</c:v>
                </c:pt>
                <c:pt idx="4722">
                  <c:v>1.6248</c:v>
                </c:pt>
                <c:pt idx="4723">
                  <c:v>1.62476</c:v>
                </c:pt>
                <c:pt idx="4724">
                  <c:v>1.6247199999999999</c:v>
                </c:pt>
                <c:pt idx="4725">
                  <c:v>1.62466</c:v>
                </c:pt>
                <c:pt idx="4726">
                  <c:v>1.62459</c:v>
                </c:pt>
                <c:pt idx="4727">
                  <c:v>1.62452</c:v>
                </c:pt>
                <c:pt idx="4728">
                  <c:v>1.6244400000000001</c:v>
                </c:pt>
                <c:pt idx="4729">
                  <c:v>1.62435</c:v>
                </c:pt>
                <c:pt idx="4730">
                  <c:v>1.62426</c:v>
                </c:pt>
                <c:pt idx="4731">
                  <c:v>1.62415</c:v>
                </c:pt>
                <c:pt idx="4732">
                  <c:v>1.6240300000000001</c:v>
                </c:pt>
                <c:pt idx="4733">
                  <c:v>1.62391</c:v>
                </c:pt>
                <c:pt idx="4734">
                  <c:v>1.6237900000000001</c:v>
                </c:pt>
                <c:pt idx="4735">
                  <c:v>1.62365</c:v>
                </c:pt>
                <c:pt idx="4736">
                  <c:v>1.6234999999999999</c:v>
                </c:pt>
                <c:pt idx="4737">
                  <c:v>1.62334</c:v>
                </c:pt>
                <c:pt idx="4738">
                  <c:v>1.62317</c:v>
                </c:pt>
                <c:pt idx="4739">
                  <c:v>1.6229899999999999</c:v>
                </c:pt>
                <c:pt idx="4740">
                  <c:v>1.6228</c:v>
                </c:pt>
                <c:pt idx="4741">
                  <c:v>1.6226</c:v>
                </c:pt>
                <c:pt idx="4742">
                  <c:v>1.62239</c:v>
                </c:pt>
                <c:pt idx="4743">
                  <c:v>1.62216</c:v>
                </c:pt>
                <c:pt idx="4744">
                  <c:v>1.6219300000000001</c:v>
                </c:pt>
                <c:pt idx="4745">
                  <c:v>1.62168</c:v>
                </c:pt>
                <c:pt idx="4746">
                  <c:v>1.6214299999999999</c:v>
                </c:pt>
                <c:pt idx="4747">
                  <c:v>1.6211599999999999</c:v>
                </c:pt>
                <c:pt idx="4748">
                  <c:v>1.62087</c:v>
                </c:pt>
                <c:pt idx="4749">
                  <c:v>1.6205700000000001</c:v>
                </c:pt>
                <c:pt idx="4750">
                  <c:v>1.6202700000000001</c:v>
                </c:pt>
                <c:pt idx="4751">
                  <c:v>1.6199399999999999</c:v>
                </c:pt>
                <c:pt idx="4752">
                  <c:v>1.6195999999999999</c:v>
                </c:pt>
                <c:pt idx="4753">
                  <c:v>1.6192599999999999</c:v>
                </c:pt>
                <c:pt idx="4754">
                  <c:v>1.6188899999999999</c:v>
                </c:pt>
                <c:pt idx="4755">
                  <c:v>1.61852</c:v>
                </c:pt>
                <c:pt idx="4756">
                  <c:v>1.6181399999999999</c:v>
                </c:pt>
                <c:pt idx="4757">
                  <c:v>1.61774</c:v>
                </c:pt>
                <c:pt idx="4758">
                  <c:v>1.61734</c:v>
                </c:pt>
                <c:pt idx="4759">
                  <c:v>1.6169500000000001</c:v>
                </c:pt>
                <c:pt idx="4760">
                  <c:v>1.6165799999999999</c:v>
                </c:pt>
                <c:pt idx="4761">
                  <c:v>1.61622</c:v>
                </c:pt>
                <c:pt idx="4762">
                  <c:v>1.6158699999999999</c:v>
                </c:pt>
                <c:pt idx="4763">
                  <c:v>1.6155299999999999</c:v>
                </c:pt>
                <c:pt idx="4764">
                  <c:v>1.61521</c:v>
                </c:pt>
                <c:pt idx="4765">
                  <c:v>1.6149</c:v>
                </c:pt>
                <c:pt idx="4766">
                  <c:v>1.6146100000000001</c:v>
                </c:pt>
                <c:pt idx="4767">
                  <c:v>1.6143099999999999</c:v>
                </c:pt>
                <c:pt idx="4768">
                  <c:v>1.6140399999999999</c:v>
                </c:pt>
                <c:pt idx="4769">
                  <c:v>1.61378</c:v>
                </c:pt>
                <c:pt idx="4770">
                  <c:v>1.6135299999999999</c:v>
                </c:pt>
                <c:pt idx="4771">
                  <c:v>1.6132899999999999</c:v>
                </c:pt>
                <c:pt idx="4772">
                  <c:v>1.6130599999999999</c:v>
                </c:pt>
                <c:pt idx="4773">
                  <c:v>1.6128499999999999</c:v>
                </c:pt>
                <c:pt idx="4774">
                  <c:v>1.6126499999999999</c:v>
                </c:pt>
                <c:pt idx="4775">
                  <c:v>1.61246</c:v>
                </c:pt>
                <c:pt idx="4776">
                  <c:v>1.6122799999999999</c:v>
                </c:pt>
                <c:pt idx="4777">
                  <c:v>1.6121099999999999</c:v>
                </c:pt>
                <c:pt idx="4778">
                  <c:v>1.61195</c:v>
                </c:pt>
                <c:pt idx="4779">
                  <c:v>1.6117999999999999</c:v>
                </c:pt>
                <c:pt idx="4780">
                  <c:v>1.6116699999999999</c:v>
                </c:pt>
                <c:pt idx="4781">
                  <c:v>1.61154</c:v>
                </c:pt>
                <c:pt idx="4782">
                  <c:v>1.6114200000000001</c:v>
                </c:pt>
                <c:pt idx="4783">
                  <c:v>1.6113</c:v>
                </c:pt>
                <c:pt idx="4784">
                  <c:v>1.6112</c:v>
                </c:pt>
                <c:pt idx="4785">
                  <c:v>1.6111</c:v>
                </c:pt>
                <c:pt idx="4786">
                  <c:v>1.6110199999999999</c:v>
                </c:pt>
                <c:pt idx="4787">
                  <c:v>1.61093</c:v>
                </c:pt>
                <c:pt idx="4788">
                  <c:v>1.61086</c:v>
                </c:pt>
                <c:pt idx="4789">
                  <c:v>1.6108</c:v>
                </c:pt>
                <c:pt idx="4790">
                  <c:v>1.6107400000000001</c:v>
                </c:pt>
                <c:pt idx="4791">
                  <c:v>1.61069</c:v>
                </c:pt>
                <c:pt idx="4792">
                  <c:v>1.6106400000000001</c:v>
                </c:pt>
                <c:pt idx="4793">
                  <c:v>1.6106</c:v>
                </c:pt>
                <c:pt idx="4794">
                  <c:v>1.61056</c:v>
                </c:pt>
                <c:pt idx="4795">
                  <c:v>1.61052</c:v>
                </c:pt>
                <c:pt idx="4796">
                  <c:v>1.61049</c:v>
                </c:pt>
                <c:pt idx="4797">
                  <c:v>1.6104700000000001</c:v>
                </c:pt>
                <c:pt idx="4798">
                  <c:v>1.6104499999999999</c:v>
                </c:pt>
                <c:pt idx="4799">
                  <c:v>1.61042</c:v>
                </c:pt>
                <c:pt idx="4800">
                  <c:v>1.6104000000000001</c:v>
                </c:pt>
                <c:pt idx="4801">
                  <c:v>1.61039</c:v>
                </c:pt>
                <c:pt idx="4802">
                  <c:v>1.6103700000000001</c:v>
                </c:pt>
                <c:pt idx="4803">
                  <c:v>1.6103700000000001</c:v>
                </c:pt>
                <c:pt idx="4804">
                  <c:v>1.6103499999999999</c:v>
                </c:pt>
                <c:pt idx="4805">
                  <c:v>1.61033</c:v>
                </c:pt>
                <c:pt idx="4806">
                  <c:v>1.61033</c:v>
                </c:pt>
                <c:pt idx="4807">
                  <c:v>1.6103099999999999</c:v>
                </c:pt>
                <c:pt idx="4808">
                  <c:v>1.6103000000000001</c:v>
                </c:pt>
                <c:pt idx="4809">
                  <c:v>1.6102799999999999</c:v>
                </c:pt>
                <c:pt idx="4810">
                  <c:v>1.61026</c:v>
                </c:pt>
                <c:pt idx="4811">
                  <c:v>1.6102399999999999</c:v>
                </c:pt>
                <c:pt idx="4812">
                  <c:v>1.61022</c:v>
                </c:pt>
                <c:pt idx="4813">
                  <c:v>1.61019</c:v>
                </c:pt>
                <c:pt idx="4814">
                  <c:v>1.61015</c:v>
                </c:pt>
                <c:pt idx="4815">
                  <c:v>1.6101099999999999</c:v>
                </c:pt>
                <c:pt idx="4816">
                  <c:v>1.6100699999999999</c:v>
                </c:pt>
                <c:pt idx="4817">
                  <c:v>1.61002</c:v>
                </c:pt>
                <c:pt idx="4818">
                  <c:v>1.6099699999999999</c:v>
                </c:pt>
                <c:pt idx="4819">
                  <c:v>1.60991</c:v>
                </c:pt>
                <c:pt idx="4820">
                  <c:v>1.6098399999999999</c:v>
                </c:pt>
                <c:pt idx="4821">
                  <c:v>1.6097699999999999</c:v>
                </c:pt>
                <c:pt idx="4822">
                  <c:v>1.6096999999999999</c:v>
                </c:pt>
                <c:pt idx="4823">
                  <c:v>1.60961</c:v>
                </c:pt>
                <c:pt idx="4824">
                  <c:v>1.60951</c:v>
                </c:pt>
                <c:pt idx="4825">
                  <c:v>1.6093999999999999</c:v>
                </c:pt>
                <c:pt idx="4826">
                  <c:v>1.6092900000000001</c:v>
                </c:pt>
                <c:pt idx="4827">
                  <c:v>1.60917</c:v>
                </c:pt>
                <c:pt idx="4828">
                  <c:v>1.60903</c:v>
                </c:pt>
                <c:pt idx="4829">
                  <c:v>1.6088899999999999</c:v>
                </c:pt>
                <c:pt idx="4830">
                  <c:v>1.6087400000000001</c:v>
                </c:pt>
                <c:pt idx="4831">
                  <c:v>1.6085799999999999</c:v>
                </c:pt>
                <c:pt idx="4832">
                  <c:v>1.6084000000000001</c:v>
                </c:pt>
                <c:pt idx="4833">
                  <c:v>1.6082000000000001</c:v>
                </c:pt>
                <c:pt idx="4834">
                  <c:v>1.6080099999999999</c:v>
                </c:pt>
                <c:pt idx="4835">
                  <c:v>1.60781</c:v>
                </c:pt>
                <c:pt idx="4836">
                  <c:v>1.6075900000000001</c:v>
                </c:pt>
                <c:pt idx="4837">
                  <c:v>1.60737</c:v>
                </c:pt>
                <c:pt idx="4838">
                  <c:v>1.6071299999999999</c:v>
                </c:pt>
                <c:pt idx="4839">
                  <c:v>1.60687</c:v>
                </c:pt>
                <c:pt idx="4840">
                  <c:v>1.6066100000000001</c:v>
                </c:pt>
                <c:pt idx="4841">
                  <c:v>1.60633</c:v>
                </c:pt>
                <c:pt idx="4842">
                  <c:v>1.6060399999999999</c:v>
                </c:pt>
                <c:pt idx="4843">
                  <c:v>1.6057399999999999</c:v>
                </c:pt>
                <c:pt idx="4844">
                  <c:v>1.6054299999999999</c:v>
                </c:pt>
                <c:pt idx="4845">
                  <c:v>1.60511</c:v>
                </c:pt>
                <c:pt idx="4846">
                  <c:v>1.60477</c:v>
                </c:pt>
                <c:pt idx="4847">
                  <c:v>1.60442</c:v>
                </c:pt>
                <c:pt idx="4848">
                  <c:v>1.60406</c:v>
                </c:pt>
                <c:pt idx="4849">
                  <c:v>1.60368</c:v>
                </c:pt>
                <c:pt idx="4850">
                  <c:v>1.6032900000000001</c:v>
                </c:pt>
                <c:pt idx="4851">
                  <c:v>1.6028899999999999</c:v>
                </c:pt>
                <c:pt idx="4852">
                  <c:v>1.6025100000000001</c:v>
                </c:pt>
                <c:pt idx="4853">
                  <c:v>1.6021399999999999</c:v>
                </c:pt>
                <c:pt idx="4854">
                  <c:v>1.6017699999999999</c:v>
                </c:pt>
                <c:pt idx="4855">
                  <c:v>1.6014200000000001</c:v>
                </c:pt>
                <c:pt idx="4856">
                  <c:v>1.6010899999999999</c:v>
                </c:pt>
                <c:pt idx="4857">
                  <c:v>1.60077</c:v>
                </c:pt>
                <c:pt idx="4858">
                  <c:v>1.60046</c:v>
                </c:pt>
                <c:pt idx="4859">
                  <c:v>1.60016</c:v>
                </c:pt>
                <c:pt idx="4860">
                  <c:v>1.5998699999999999</c:v>
                </c:pt>
                <c:pt idx="4861">
                  <c:v>1.5995999999999999</c:v>
                </c:pt>
                <c:pt idx="4862">
                  <c:v>1.5993299999999999</c:v>
                </c:pt>
                <c:pt idx="4863">
                  <c:v>1.5990800000000001</c:v>
                </c:pt>
                <c:pt idx="4864">
                  <c:v>1.5988500000000001</c:v>
                </c:pt>
                <c:pt idx="4865">
                  <c:v>1.5986199999999999</c:v>
                </c:pt>
                <c:pt idx="4866">
                  <c:v>1.5984</c:v>
                </c:pt>
                <c:pt idx="4867">
                  <c:v>1.59819</c:v>
                </c:pt>
                <c:pt idx="4868">
                  <c:v>1.5980000000000001</c:v>
                </c:pt>
                <c:pt idx="4869">
                  <c:v>1.59782</c:v>
                </c:pt>
                <c:pt idx="4870">
                  <c:v>1.5976399999999999</c:v>
                </c:pt>
                <c:pt idx="4871">
                  <c:v>1.59748</c:v>
                </c:pt>
                <c:pt idx="4872">
                  <c:v>1.5973299999999999</c:v>
                </c:pt>
                <c:pt idx="4873">
                  <c:v>1.59717</c:v>
                </c:pt>
                <c:pt idx="4874">
                  <c:v>1.59704</c:v>
                </c:pt>
                <c:pt idx="4875">
                  <c:v>1.5969100000000001</c:v>
                </c:pt>
                <c:pt idx="4876">
                  <c:v>1.5967899999999999</c:v>
                </c:pt>
                <c:pt idx="4877">
                  <c:v>1.5966800000000001</c:v>
                </c:pt>
                <c:pt idx="4878">
                  <c:v>1.5965800000000001</c:v>
                </c:pt>
                <c:pt idx="4879">
                  <c:v>1.59649</c:v>
                </c:pt>
                <c:pt idx="4880">
                  <c:v>1.5964</c:v>
                </c:pt>
                <c:pt idx="4881">
                  <c:v>1.59632</c:v>
                </c:pt>
                <c:pt idx="4882">
                  <c:v>1.5962499999999999</c:v>
                </c:pt>
                <c:pt idx="4883">
                  <c:v>1.59619</c:v>
                </c:pt>
                <c:pt idx="4884">
                  <c:v>1.59613</c:v>
                </c:pt>
                <c:pt idx="4885">
                  <c:v>1.5960799999999999</c:v>
                </c:pt>
                <c:pt idx="4886">
                  <c:v>1.5960300000000001</c:v>
                </c:pt>
                <c:pt idx="4887">
                  <c:v>1.59598</c:v>
                </c:pt>
                <c:pt idx="4888">
                  <c:v>1.5959399999999999</c:v>
                </c:pt>
                <c:pt idx="4889">
                  <c:v>1.5959099999999999</c:v>
                </c:pt>
                <c:pt idx="4890">
                  <c:v>1.5958699999999999</c:v>
                </c:pt>
                <c:pt idx="4891">
                  <c:v>1.5958399999999999</c:v>
                </c:pt>
                <c:pt idx="4892">
                  <c:v>1.59582</c:v>
                </c:pt>
                <c:pt idx="4893">
                  <c:v>1.5958000000000001</c:v>
                </c:pt>
                <c:pt idx="4894">
                  <c:v>1.59578</c:v>
                </c:pt>
                <c:pt idx="4895">
                  <c:v>1.59575</c:v>
                </c:pt>
                <c:pt idx="4896">
                  <c:v>1.5957399999999999</c:v>
                </c:pt>
                <c:pt idx="4897">
                  <c:v>1.5957300000000001</c:v>
                </c:pt>
                <c:pt idx="4898">
                  <c:v>1.59571</c:v>
                </c:pt>
                <c:pt idx="4899">
                  <c:v>1.5956900000000001</c:v>
                </c:pt>
                <c:pt idx="4900">
                  <c:v>1.5956699999999999</c:v>
                </c:pt>
                <c:pt idx="4901">
                  <c:v>1.5956600000000001</c:v>
                </c:pt>
                <c:pt idx="4902">
                  <c:v>1.5956300000000001</c:v>
                </c:pt>
                <c:pt idx="4903">
                  <c:v>1.59561</c:v>
                </c:pt>
                <c:pt idx="4904">
                  <c:v>1.5955900000000001</c:v>
                </c:pt>
                <c:pt idx="4905">
                  <c:v>1.5955699999999999</c:v>
                </c:pt>
                <c:pt idx="4906">
                  <c:v>1.59554</c:v>
                </c:pt>
                <c:pt idx="4907">
                  <c:v>1.59551</c:v>
                </c:pt>
                <c:pt idx="4908">
                  <c:v>1.5954699999999999</c:v>
                </c:pt>
                <c:pt idx="4909">
                  <c:v>1.59544</c:v>
                </c:pt>
                <c:pt idx="4910">
                  <c:v>1.5953999999999999</c:v>
                </c:pt>
                <c:pt idx="4911">
                  <c:v>1.59535</c:v>
                </c:pt>
                <c:pt idx="4912">
                  <c:v>1.5952999999999999</c:v>
                </c:pt>
                <c:pt idx="4913">
                  <c:v>1.59524</c:v>
                </c:pt>
                <c:pt idx="4914">
                  <c:v>1.5951900000000001</c:v>
                </c:pt>
                <c:pt idx="4915">
                  <c:v>1.5951200000000001</c:v>
                </c:pt>
                <c:pt idx="4916">
                  <c:v>1.59504</c:v>
                </c:pt>
                <c:pt idx="4917">
                  <c:v>1.5949500000000001</c:v>
                </c:pt>
                <c:pt idx="4918">
                  <c:v>1.5948599999999999</c:v>
                </c:pt>
                <c:pt idx="4919">
                  <c:v>1.59476</c:v>
                </c:pt>
                <c:pt idx="4920">
                  <c:v>1.59466</c:v>
                </c:pt>
                <c:pt idx="4921">
                  <c:v>1.5945400000000001</c:v>
                </c:pt>
                <c:pt idx="4922">
                  <c:v>1.5944199999999999</c:v>
                </c:pt>
                <c:pt idx="4923">
                  <c:v>1.59429</c:v>
                </c:pt>
                <c:pt idx="4924">
                  <c:v>1.59416</c:v>
                </c:pt>
                <c:pt idx="4925">
                  <c:v>1.5940099999999999</c:v>
                </c:pt>
                <c:pt idx="4926">
                  <c:v>1.59385</c:v>
                </c:pt>
                <c:pt idx="4927">
                  <c:v>1.59368</c:v>
                </c:pt>
                <c:pt idx="4928">
                  <c:v>1.59351</c:v>
                </c:pt>
                <c:pt idx="4929">
                  <c:v>1.5933200000000001</c:v>
                </c:pt>
                <c:pt idx="4930">
                  <c:v>1.59311</c:v>
                </c:pt>
                <c:pt idx="4931">
                  <c:v>1.5929</c:v>
                </c:pt>
                <c:pt idx="4932">
                  <c:v>1.5926800000000001</c:v>
                </c:pt>
                <c:pt idx="4933">
                  <c:v>1.5924499999999999</c:v>
                </c:pt>
                <c:pt idx="4934">
                  <c:v>1.5922099999999999</c:v>
                </c:pt>
                <c:pt idx="4935">
                  <c:v>1.59196</c:v>
                </c:pt>
                <c:pt idx="4936">
                  <c:v>1.59169</c:v>
                </c:pt>
                <c:pt idx="4937">
                  <c:v>1.59141</c:v>
                </c:pt>
                <c:pt idx="4938">
                  <c:v>1.5911200000000001</c:v>
                </c:pt>
                <c:pt idx="4939">
                  <c:v>1.5908199999999999</c:v>
                </c:pt>
                <c:pt idx="4940">
                  <c:v>1.59049</c:v>
                </c:pt>
                <c:pt idx="4941">
                  <c:v>1.5901700000000001</c:v>
                </c:pt>
                <c:pt idx="4942">
                  <c:v>1.5898300000000001</c:v>
                </c:pt>
                <c:pt idx="4943">
                  <c:v>1.58948</c:v>
                </c:pt>
                <c:pt idx="4944">
                  <c:v>1.5891200000000001</c:v>
                </c:pt>
                <c:pt idx="4945">
                  <c:v>1.5887500000000001</c:v>
                </c:pt>
                <c:pt idx="4946">
                  <c:v>1.58836</c:v>
                </c:pt>
                <c:pt idx="4947">
                  <c:v>1.58796</c:v>
                </c:pt>
                <c:pt idx="4948">
                  <c:v>1.58758</c:v>
                </c:pt>
                <c:pt idx="4949">
                  <c:v>1.58721</c:v>
                </c:pt>
                <c:pt idx="4950">
                  <c:v>1.5868500000000001</c:v>
                </c:pt>
                <c:pt idx="4951">
                  <c:v>1.5865100000000001</c:v>
                </c:pt>
                <c:pt idx="4952">
                  <c:v>1.5861700000000001</c:v>
                </c:pt>
                <c:pt idx="4953">
                  <c:v>1.5858399999999999</c:v>
                </c:pt>
                <c:pt idx="4954">
                  <c:v>1.5855300000000001</c:v>
                </c:pt>
                <c:pt idx="4955">
                  <c:v>1.5852299999999999</c:v>
                </c:pt>
                <c:pt idx="4956">
                  <c:v>1.5849500000000001</c:v>
                </c:pt>
                <c:pt idx="4957">
                  <c:v>1.5846800000000001</c:v>
                </c:pt>
                <c:pt idx="4958">
                  <c:v>1.5844199999999999</c:v>
                </c:pt>
                <c:pt idx="4959">
                  <c:v>1.5841799999999999</c:v>
                </c:pt>
                <c:pt idx="4960">
                  <c:v>1.5839399999999999</c:v>
                </c:pt>
                <c:pt idx="4961">
                  <c:v>1.58371</c:v>
                </c:pt>
                <c:pt idx="4962">
                  <c:v>1.5834900000000001</c:v>
                </c:pt>
                <c:pt idx="4963">
                  <c:v>1.5832900000000001</c:v>
                </c:pt>
                <c:pt idx="4964">
                  <c:v>1.58311</c:v>
                </c:pt>
                <c:pt idx="4965">
                  <c:v>1.5829200000000001</c:v>
                </c:pt>
                <c:pt idx="4966">
                  <c:v>1.5827500000000001</c:v>
                </c:pt>
                <c:pt idx="4967">
                  <c:v>1.5825899999999999</c:v>
                </c:pt>
                <c:pt idx="4968">
                  <c:v>1.5824400000000001</c:v>
                </c:pt>
                <c:pt idx="4969">
                  <c:v>1.5823</c:v>
                </c:pt>
                <c:pt idx="4970">
                  <c:v>1.5821700000000001</c:v>
                </c:pt>
                <c:pt idx="4971">
                  <c:v>1.5820399999999999</c:v>
                </c:pt>
                <c:pt idx="4972">
                  <c:v>1.5819300000000001</c:v>
                </c:pt>
                <c:pt idx="4973">
                  <c:v>1.5818300000000001</c:v>
                </c:pt>
                <c:pt idx="4974">
                  <c:v>1.5817399999999999</c:v>
                </c:pt>
                <c:pt idx="4975">
                  <c:v>1.5816600000000001</c:v>
                </c:pt>
                <c:pt idx="4976">
                  <c:v>1.58158</c:v>
                </c:pt>
                <c:pt idx="4977">
                  <c:v>1.58151</c:v>
                </c:pt>
                <c:pt idx="4978">
                  <c:v>1.58144</c:v>
                </c:pt>
                <c:pt idx="4979">
                  <c:v>1.58138</c:v>
                </c:pt>
                <c:pt idx="4980">
                  <c:v>1.58134</c:v>
                </c:pt>
                <c:pt idx="4981">
                  <c:v>1.5812900000000001</c:v>
                </c:pt>
                <c:pt idx="4982">
                  <c:v>1.58124</c:v>
                </c:pt>
                <c:pt idx="4983">
                  <c:v>1.58121</c:v>
                </c:pt>
                <c:pt idx="4984">
                  <c:v>1.58118</c:v>
                </c:pt>
                <c:pt idx="4985">
                  <c:v>1.5811500000000001</c:v>
                </c:pt>
                <c:pt idx="4986">
                  <c:v>1.5811200000000001</c:v>
                </c:pt>
                <c:pt idx="4987">
                  <c:v>1.5810999999999999</c:v>
                </c:pt>
                <c:pt idx="4988">
                  <c:v>1.5810900000000001</c:v>
                </c:pt>
                <c:pt idx="4989">
                  <c:v>1.58107</c:v>
                </c:pt>
                <c:pt idx="4990">
                  <c:v>1.5810599999999999</c:v>
                </c:pt>
                <c:pt idx="4991">
                  <c:v>1.5810500000000001</c:v>
                </c:pt>
                <c:pt idx="4992">
                  <c:v>1.5810500000000001</c:v>
                </c:pt>
                <c:pt idx="4993">
                  <c:v>1.58104</c:v>
                </c:pt>
                <c:pt idx="4994">
                  <c:v>1.58104</c:v>
                </c:pt>
                <c:pt idx="4995">
                  <c:v>1.58104</c:v>
                </c:pt>
                <c:pt idx="4996">
                  <c:v>1.5810299999999999</c:v>
                </c:pt>
                <c:pt idx="4997">
                  <c:v>1.5810200000000001</c:v>
                </c:pt>
                <c:pt idx="4998">
                  <c:v>1.58101</c:v>
                </c:pt>
                <c:pt idx="4999">
                  <c:v>1.5809899999999999</c:v>
                </c:pt>
                <c:pt idx="5000">
                  <c:v>1.5809800000000001</c:v>
                </c:pt>
                <c:pt idx="5001">
                  <c:v>1.5809599999999999</c:v>
                </c:pt>
                <c:pt idx="5002">
                  <c:v>1.58094</c:v>
                </c:pt>
                <c:pt idx="5003">
                  <c:v>1.5809200000000001</c:v>
                </c:pt>
                <c:pt idx="5004">
                  <c:v>1.5808899999999999</c:v>
                </c:pt>
                <c:pt idx="5005">
                  <c:v>1.5808599999999999</c:v>
                </c:pt>
                <c:pt idx="5006">
                  <c:v>1.5808199999999999</c:v>
                </c:pt>
                <c:pt idx="5007">
                  <c:v>1.5807800000000001</c:v>
                </c:pt>
                <c:pt idx="5008">
                  <c:v>1.58073</c:v>
                </c:pt>
                <c:pt idx="5009">
                  <c:v>1.5806800000000001</c:v>
                </c:pt>
                <c:pt idx="5010">
                  <c:v>1.5806199999999999</c:v>
                </c:pt>
                <c:pt idx="5011">
                  <c:v>1.5805499999999999</c:v>
                </c:pt>
                <c:pt idx="5012">
                  <c:v>1.58049</c:v>
                </c:pt>
                <c:pt idx="5013">
                  <c:v>1.5804100000000001</c:v>
                </c:pt>
                <c:pt idx="5014">
                  <c:v>1.5803199999999999</c:v>
                </c:pt>
                <c:pt idx="5015">
                  <c:v>1.58022</c:v>
                </c:pt>
                <c:pt idx="5016">
                  <c:v>1.58012</c:v>
                </c:pt>
                <c:pt idx="5017">
                  <c:v>1.58</c:v>
                </c:pt>
                <c:pt idx="5018">
                  <c:v>1.57988</c:v>
                </c:pt>
                <c:pt idx="5019">
                  <c:v>1.57975</c:v>
                </c:pt>
                <c:pt idx="5020">
                  <c:v>1.57961</c:v>
                </c:pt>
                <c:pt idx="5021">
                  <c:v>1.5794600000000001</c:v>
                </c:pt>
                <c:pt idx="5022">
                  <c:v>1.57931</c:v>
                </c:pt>
                <c:pt idx="5023">
                  <c:v>1.5791299999999999</c:v>
                </c:pt>
                <c:pt idx="5024">
                  <c:v>1.57894</c:v>
                </c:pt>
                <c:pt idx="5025">
                  <c:v>1.5787500000000001</c:v>
                </c:pt>
                <c:pt idx="5026">
                  <c:v>1.5785499999999999</c:v>
                </c:pt>
                <c:pt idx="5027">
                  <c:v>1.57833</c:v>
                </c:pt>
                <c:pt idx="5028">
                  <c:v>1.5781099999999999</c:v>
                </c:pt>
                <c:pt idx="5029">
                  <c:v>1.5778700000000001</c:v>
                </c:pt>
                <c:pt idx="5030">
                  <c:v>1.57762</c:v>
                </c:pt>
                <c:pt idx="5031">
                  <c:v>1.5773600000000001</c:v>
                </c:pt>
                <c:pt idx="5032">
                  <c:v>1.57708</c:v>
                </c:pt>
                <c:pt idx="5033">
                  <c:v>1.5767899999999999</c:v>
                </c:pt>
                <c:pt idx="5034">
                  <c:v>1.5764899999999999</c:v>
                </c:pt>
                <c:pt idx="5035">
                  <c:v>1.57616</c:v>
                </c:pt>
                <c:pt idx="5036">
                  <c:v>1.5758399999999999</c:v>
                </c:pt>
                <c:pt idx="5037">
                  <c:v>1.5754999999999999</c:v>
                </c:pt>
                <c:pt idx="5038">
                  <c:v>1.5751500000000001</c:v>
                </c:pt>
                <c:pt idx="5039">
                  <c:v>1.5747899999999999</c:v>
                </c:pt>
                <c:pt idx="5040">
                  <c:v>1.5744100000000001</c:v>
                </c:pt>
                <c:pt idx="5041">
                  <c:v>1.57403</c:v>
                </c:pt>
                <c:pt idx="5042">
                  <c:v>1.5736399999999999</c:v>
                </c:pt>
                <c:pt idx="5043">
                  <c:v>1.5732600000000001</c:v>
                </c:pt>
                <c:pt idx="5044">
                  <c:v>1.5729</c:v>
                </c:pt>
                <c:pt idx="5045">
                  <c:v>1.57254</c:v>
                </c:pt>
                <c:pt idx="5046">
                  <c:v>1.5722</c:v>
                </c:pt>
                <c:pt idx="5047">
                  <c:v>1.5718700000000001</c:v>
                </c:pt>
                <c:pt idx="5048">
                  <c:v>1.5715600000000001</c:v>
                </c:pt>
                <c:pt idx="5049">
                  <c:v>1.57125</c:v>
                </c:pt>
                <c:pt idx="5050">
                  <c:v>1.5709599999999999</c:v>
                </c:pt>
                <c:pt idx="5051">
                  <c:v>1.5706899999999999</c:v>
                </c:pt>
                <c:pt idx="5052">
                  <c:v>1.5704199999999999</c:v>
                </c:pt>
                <c:pt idx="5053">
                  <c:v>1.57016</c:v>
                </c:pt>
                <c:pt idx="5054">
                  <c:v>1.5699099999999999</c:v>
                </c:pt>
                <c:pt idx="5055">
                  <c:v>1.56968</c:v>
                </c:pt>
                <c:pt idx="5056">
                  <c:v>1.5694600000000001</c:v>
                </c:pt>
                <c:pt idx="5057">
                  <c:v>1.56924</c:v>
                </c:pt>
                <c:pt idx="5058">
                  <c:v>1.56904</c:v>
                </c:pt>
                <c:pt idx="5059">
                  <c:v>1.56884</c:v>
                </c:pt>
                <c:pt idx="5060">
                  <c:v>1.56867</c:v>
                </c:pt>
                <c:pt idx="5061">
                  <c:v>1.5685</c:v>
                </c:pt>
                <c:pt idx="5062">
                  <c:v>1.5683400000000001</c:v>
                </c:pt>
                <c:pt idx="5063">
                  <c:v>1.5682</c:v>
                </c:pt>
                <c:pt idx="5064">
                  <c:v>1.56806</c:v>
                </c:pt>
                <c:pt idx="5065">
                  <c:v>1.56792</c:v>
                </c:pt>
                <c:pt idx="5066">
                  <c:v>1.5678000000000001</c:v>
                </c:pt>
                <c:pt idx="5067">
                  <c:v>1.5676699999999999</c:v>
                </c:pt>
                <c:pt idx="5068">
                  <c:v>1.5675600000000001</c:v>
                </c:pt>
                <c:pt idx="5069">
                  <c:v>1.5674699999999999</c:v>
                </c:pt>
                <c:pt idx="5070">
                  <c:v>1.5673699999999999</c:v>
                </c:pt>
                <c:pt idx="5071">
                  <c:v>1.56728</c:v>
                </c:pt>
                <c:pt idx="5072">
                  <c:v>1.5671999999999999</c:v>
                </c:pt>
                <c:pt idx="5073">
                  <c:v>1.5671299999999999</c:v>
                </c:pt>
                <c:pt idx="5074">
                  <c:v>1.56704</c:v>
                </c:pt>
                <c:pt idx="5075">
                  <c:v>1.56698</c:v>
                </c:pt>
                <c:pt idx="5076">
                  <c:v>1.5669200000000001</c:v>
                </c:pt>
                <c:pt idx="5077">
                  <c:v>1.56687</c:v>
                </c:pt>
                <c:pt idx="5078">
                  <c:v>1.5668299999999999</c:v>
                </c:pt>
                <c:pt idx="5079">
                  <c:v>1.5667899999999999</c:v>
                </c:pt>
                <c:pt idx="5080">
                  <c:v>1.5667500000000001</c:v>
                </c:pt>
                <c:pt idx="5081">
                  <c:v>1.5667199999999999</c:v>
                </c:pt>
                <c:pt idx="5082">
                  <c:v>1.5666899999999999</c:v>
                </c:pt>
                <c:pt idx="5083">
                  <c:v>1.5666599999999999</c:v>
                </c:pt>
                <c:pt idx="5084">
                  <c:v>1.56664</c:v>
                </c:pt>
                <c:pt idx="5085">
                  <c:v>1.5666100000000001</c:v>
                </c:pt>
                <c:pt idx="5086">
                  <c:v>1.5665899999999999</c:v>
                </c:pt>
                <c:pt idx="5087">
                  <c:v>1.56656</c:v>
                </c:pt>
                <c:pt idx="5088">
                  <c:v>1.5665500000000001</c:v>
                </c:pt>
                <c:pt idx="5089">
                  <c:v>1.5665199999999999</c:v>
                </c:pt>
                <c:pt idx="5090">
                  <c:v>1.5665</c:v>
                </c:pt>
                <c:pt idx="5091">
                  <c:v>1.5664800000000001</c:v>
                </c:pt>
                <c:pt idx="5092">
                  <c:v>1.56646</c:v>
                </c:pt>
                <c:pt idx="5093">
                  <c:v>1.5664400000000001</c:v>
                </c:pt>
                <c:pt idx="5094">
                  <c:v>1.5664100000000001</c:v>
                </c:pt>
                <c:pt idx="5095">
                  <c:v>1.5663800000000001</c:v>
                </c:pt>
                <c:pt idx="5096">
                  <c:v>1.5663499999999999</c:v>
                </c:pt>
                <c:pt idx="5097">
                  <c:v>1.5663199999999999</c:v>
                </c:pt>
                <c:pt idx="5098">
                  <c:v>1.5662799999999999</c:v>
                </c:pt>
                <c:pt idx="5099">
                  <c:v>1.5662400000000001</c:v>
                </c:pt>
                <c:pt idx="5100">
                  <c:v>1.5662</c:v>
                </c:pt>
                <c:pt idx="5101">
                  <c:v>1.5661499999999999</c:v>
                </c:pt>
                <c:pt idx="5102">
                  <c:v>1.5661</c:v>
                </c:pt>
                <c:pt idx="5103">
                  <c:v>1.5660400000000001</c:v>
                </c:pt>
                <c:pt idx="5104">
                  <c:v>1.5659799999999999</c:v>
                </c:pt>
                <c:pt idx="5105">
                  <c:v>1.5659099999999999</c:v>
                </c:pt>
                <c:pt idx="5106">
                  <c:v>1.5658300000000001</c:v>
                </c:pt>
                <c:pt idx="5107">
                  <c:v>1.56575</c:v>
                </c:pt>
                <c:pt idx="5108">
                  <c:v>1.5656699999999999</c:v>
                </c:pt>
                <c:pt idx="5109">
                  <c:v>1.5655699999999999</c:v>
                </c:pt>
                <c:pt idx="5110">
                  <c:v>1.5654699999999999</c:v>
                </c:pt>
                <c:pt idx="5111">
                  <c:v>1.5653600000000001</c:v>
                </c:pt>
                <c:pt idx="5112">
                  <c:v>1.56524</c:v>
                </c:pt>
                <c:pt idx="5113">
                  <c:v>1.5651200000000001</c:v>
                </c:pt>
                <c:pt idx="5114">
                  <c:v>1.56498</c:v>
                </c:pt>
                <c:pt idx="5115">
                  <c:v>1.5648299999999999</c:v>
                </c:pt>
                <c:pt idx="5116">
                  <c:v>1.5646800000000001</c:v>
                </c:pt>
                <c:pt idx="5117">
                  <c:v>1.5645100000000001</c:v>
                </c:pt>
                <c:pt idx="5118">
                  <c:v>1.56433</c:v>
                </c:pt>
                <c:pt idx="5119">
                  <c:v>1.5641499999999999</c:v>
                </c:pt>
                <c:pt idx="5120">
                  <c:v>1.56395</c:v>
                </c:pt>
                <c:pt idx="5121">
                  <c:v>1.56375</c:v>
                </c:pt>
                <c:pt idx="5122">
                  <c:v>1.5635300000000001</c:v>
                </c:pt>
                <c:pt idx="5123">
                  <c:v>1.5632999999999999</c:v>
                </c:pt>
                <c:pt idx="5124">
                  <c:v>1.5630599999999999</c:v>
                </c:pt>
                <c:pt idx="5125">
                  <c:v>1.5628200000000001</c:v>
                </c:pt>
                <c:pt idx="5126">
                  <c:v>1.5625599999999999</c:v>
                </c:pt>
                <c:pt idx="5127">
                  <c:v>1.5623</c:v>
                </c:pt>
                <c:pt idx="5128">
                  <c:v>1.56202</c:v>
                </c:pt>
                <c:pt idx="5129">
                  <c:v>1.56172</c:v>
                </c:pt>
                <c:pt idx="5130">
                  <c:v>1.5614300000000001</c:v>
                </c:pt>
                <c:pt idx="5131">
                  <c:v>1.5611200000000001</c:v>
                </c:pt>
                <c:pt idx="5132">
                  <c:v>1.5608</c:v>
                </c:pt>
                <c:pt idx="5133">
                  <c:v>1.56047</c:v>
                </c:pt>
                <c:pt idx="5134">
                  <c:v>1.56012</c:v>
                </c:pt>
                <c:pt idx="5135">
                  <c:v>1.55976</c:v>
                </c:pt>
                <c:pt idx="5136">
                  <c:v>1.55938</c:v>
                </c:pt>
                <c:pt idx="5137">
                  <c:v>1.5589999999999999</c:v>
                </c:pt>
                <c:pt idx="5138">
                  <c:v>1.5586199999999999</c:v>
                </c:pt>
                <c:pt idx="5139">
                  <c:v>1.5582400000000001</c:v>
                </c:pt>
                <c:pt idx="5140">
                  <c:v>1.5578799999999999</c:v>
                </c:pt>
                <c:pt idx="5141">
                  <c:v>1.5575399999999999</c:v>
                </c:pt>
                <c:pt idx="5142">
                  <c:v>1.5571999999999999</c:v>
                </c:pt>
                <c:pt idx="5143">
                  <c:v>1.55687</c:v>
                </c:pt>
                <c:pt idx="5144">
                  <c:v>1.5565500000000001</c:v>
                </c:pt>
                <c:pt idx="5145">
                  <c:v>1.5562499999999999</c:v>
                </c:pt>
                <c:pt idx="5146">
                  <c:v>1.55596</c:v>
                </c:pt>
                <c:pt idx="5147">
                  <c:v>1.55568</c:v>
                </c:pt>
                <c:pt idx="5148">
                  <c:v>1.55542</c:v>
                </c:pt>
                <c:pt idx="5149">
                  <c:v>1.5551699999999999</c:v>
                </c:pt>
                <c:pt idx="5150">
                  <c:v>1.5549200000000001</c:v>
                </c:pt>
                <c:pt idx="5151">
                  <c:v>1.5547</c:v>
                </c:pt>
                <c:pt idx="5152">
                  <c:v>1.5544800000000001</c:v>
                </c:pt>
                <c:pt idx="5153">
                  <c:v>1.55427</c:v>
                </c:pt>
                <c:pt idx="5154">
                  <c:v>1.5540799999999999</c:v>
                </c:pt>
                <c:pt idx="5155">
                  <c:v>1.55389</c:v>
                </c:pt>
                <c:pt idx="5156">
                  <c:v>1.5537099999999999</c:v>
                </c:pt>
                <c:pt idx="5157">
                  <c:v>1.5535399999999999</c:v>
                </c:pt>
                <c:pt idx="5158">
                  <c:v>1.55338</c:v>
                </c:pt>
                <c:pt idx="5159">
                  <c:v>1.5532300000000001</c:v>
                </c:pt>
                <c:pt idx="5160">
                  <c:v>1.5530900000000001</c:v>
                </c:pt>
                <c:pt idx="5161">
                  <c:v>1.5529500000000001</c:v>
                </c:pt>
                <c:pt idx="5162">
                  <c:v>1.5528299999999999</c:v>
                </c:pt>
                <c:pt idx="5163">
                  <c:v>1.55271</c:v>
                </c:pt>
                <c:pt idx="5164">
                  <c:v>1.5526</c:v>
                </c:pt>
                <c:pt idx="5165">
                  <c:v>1.5525</c:v>
                </c:pt>
                <c:pt idx="5166">
                  <c:v>1.5524100000000001</c:v>
                </c:pt>
                <c:pt idx="5167">
                  <c:v>1.55233</c:v>
                </c:pt>
                <c:pt idx="5168">
                  <c:v>1.5522400000000001</c:v>
                </c:pt>
                <c:pt idx="5169">
                  <c:v>1.55217</c:v>
                </c:pt>
                <c:pt idx="5170">
                  <c:v>1.5521</c:v>
                </c:pt>
                <c:pt idx="5171">
                  <c:v>1.5520400000000001</c:v>
                </c:pt>
                <c:pt idx="5172">
                  <c:v>1.5519799999999999</c:v>
                </c:pt>
                <c:pt idx="5173">
                  <c:v>1.55193</c:v>
                </c:pt>
                <c:pt idx="5174">
                  <c:v>1.55189</c:v>
                </c:pt>
                <c:pt idx="5175">
                  <c:v>1.5518400000000001</c:v>
                </c:pt>
                <c:pt idx="5176">
                  <c:v>1.5518099999999999</c:v>
                </c:pt>
                <c:pt idx="5177">
                  <c:v>1.5517700000000001</c:v>
                </c:pt>
                <c:pt idx="5178">
                  <c:v>1.5517399999999999</c:v>
                </c:pt>
                <c:pt idx="5179">
                  <c:v>1.5517099999999999</c:v>
                </c:pt>
                <c:pt idx="5180">
                  <c:v>1.5516799999999999</c:v>
                </c:pt>
                <c:pt idx="5181">
                  <c:v>1.55165</c:v>
                </c:pt>
                <c:pt idx="5182">
                  <c:v>1.55162</c:v>
                </c:pt>
                <c:pt idx="5183">
                  <c:v>1.5516000000000001</c:v>
                </c:pt>
                <c:pt idx="5184">
                  <c:v>1.55158</c:v>
                </c:pt>
                <c:pt idx="5185">
                  <c:v>1.5515600000000001</c:v>
                </c:pt>
                <c:pt idx="5186">
                  <c:v>1.5515300000000001</c:v>
                </c:pt>
                <c:pt idx="5187">
                  <c:v>1.5515099999999999</c:v>
                </c:pt>
                <c:pt idx="5188">
                  <c:v>1.55148</c:v>
                </c:pt>
                <c:pt idx="5189">
                  <c:v>1.55145</c:v>
                </c:pt>
                <c:pt idx="5190">
                  <c:v>1.5514300000000001</c:v>
                </c:pt>
                <c:pt idx="5191">
                  <c:v>1.55139</c:v>
                </c:pt>
                <c:pt idx="5192">
                  <c:v>1.55135</c:v>
                </c:pt>
                <c:pt idx="5193">
                  <c:v>1.5512999999999999</c:v>
                </c:pt>
                <c:pt idx="5194">
                  <c:v>1.5512699999999999</c:v>
                </c:pt>
                <c:pt idx="5195">
                  <c:v>1.55122</c:v>
                </c:pt>
                <c:pt idx="5196">
                  <c:v>1.5511699999999999</c:v>
                </c:pt>
                <c:pt idx="5197">
                  <c:v>1.5511200000000001</c:v>
                </c:pt>
                <c:pt idx="5198">
                  <c:v>1.5510600000000001</c:v>
                </c:pt>
                <c:pt idx="5199">
                  <c:v>1.5509900000000001</c:v>
                </c:pt>
                <c:pt idx="5200">
                  <c:v>1.55091</c:v>
                </c:pt>
                <c:pt idx="5201">
                  <c:v>1.5508200000000001</c:v>
                </c:pt>
                <c:pt idx="5202">
                  <c:v>1.5507299999999999</c:v>
                </c:pt>
                <c:pt idx="5203">
                  <c:v>1.55064</c:v>
                </c:pt>
                <c:pt idx="5204">
                  <c:v>1.55053</c:v>
                </c:pt>
                <c:pt idx="5205">
                  <c:v>1.5504199999999999</c:v>
                </c:pt>
                <c:pt idx="5206">
                  <c:v>1.5503100000000001</c:v>
                </c:pt>
                <c:pt idx="5207">
                  <c:v>1.5501799999999999</c:v>
                </c:pt>
                <c:pt idx="5208">
                  <c:v>1.5500499999999999</c:v>
                </c:pt>
                <c:pt idx="5209">
                  <c:v>1.5499099999999999</c:v>
                </c:pt>
                <c:pt idx="5210">
                  <c:v>1.54975</c:v>
                </c:pt>
                <c:pt idx="5211">
                  <c:v>1.54959</c:v>
                </c:pt>
                <c:pt idx="5212">
                  <c:v>1.54942</c:v>
                </c:pt>
                <c:pt idx="5213">
                  <c:v>1.54924</c:v>
                </c:pt>
                <c:pt idx="5214">
                  <c:v>1.54904</c:v>
                </c:pt>
                <c:pt idx="5215">
                  <c:v>1.5488299999999999</c:v>
                </c:pt>
                <c:pt idx="5216">
                  <c:v>1.5486200000000001</c:v>
                </c:pt>
                <c:pt idx="5217">
                  <c:v>1.5483899999999999</c:v>
                </c:pt>
                <c:pt idx="5218">
                  <c:v>1.5481499999999999</c:v>
                </c:pt>
                <c:pt idx="5219">
                  <c:v>1.5479099999999999</c:v>
                </c:pt>
                <c:pt idx="5220">
                  <c:v>1.54765</c:v>
                </c:pt>
                <c:pt idx="5221">
                  <c:v>1.54738</c:v>
                </c:pt>
                <c:pt idx="5222">
                  <c:v>1.5470999999999999</c:v>
                </c:pt>
                <c:pt idx="5223">
                  <c:v>1.5468</c:v>
                </c:pt>
                <c:pt idx="5224">
                  <c:v>1.5465</c:v>
                </c:pt>
                <c:pt idx="5225">
                  <c:v>1.54616</c:v>
                </c:pt>
                <c:pt idx="5226">
                  <c:v>1.54583</c:v>
                </c:pt>
                <c:pt idx="5227">
                  <c:v>1.54549</c:v>
                </c:pt>
                <c:pt idx="5228">
                  <c:v>1.5451299999999999</c:v>
                </c:pt>
                <c:pt idx="5229">
                  <c:v>1.5447599999999999</c:v>
                </c:pt>
                <c:pt idx="5230">
                  <c:v>1.5443800000000001</c:v>
                </c:pt>
                <c:pt idx="5231">
                  <c:v>1.544</c:v>
                </c:pt>
                <c:pt idx="5232">
                  <c:v>1.5436300000000001</c:v>
                </c:pt>
                <c:pt idx="5233">
                  <c:v>1.5432600000000001</c:v>
                </c:pt>
                <c:pt idx="5234">
                  <c:v>1.54291</c:v>
                </c:pt>
                <c:pt idx="5235">
                  <c:v>1.54257</c:v>
                </c:pt>
                <c:pt idx="5236">
                  <c:v>1.5422499999999999</c:v>
                </c:pt>
                <c:pt idx="5237">
                  <c:v>1.54193</c:v>
                </c:pt>
                <c:pt idx="5238">
                  <c:v>1.5416399999999999</c:v>
                </c:pt>
                <c:pt idx="5239">
                  <c:v>1.54135</c:v>
                </c:pt>
                <c:pt idx="5240">
                  <c:v>1.5410699999999999</c:v>
                </c:pt>
                <c:pt idx="5241">
                  <c:v>1.54081</c:v>
                </c:pt>
                <c:pt idx="5242">
                  <c:v>1.5405500000000001</c:v>
                </c:pt>
                <c:pt idx="5243">
                  <c:v>1.5403100000000001</c:v>
                </c:pt>
                <c:pt idx="5244">
                  <c:v>1.5400799999999999</c:v>
                </c:pt>
                <c:pt idx="5245">
                  <c:v>1.53986</c:v>
                </c:pt>
                <c:pt idx="5246">
                  <c:v>1.5396399999999999</c:v>
                </c:pt>
                <c:pt idx="5247">
                  <c:v>1.5394399999999999</c:v>
                </c:pt>
                <c:pt idx="5248">
                  <c:v>1.53925</c:v>
                </c:pt>
                <c:pt idx="5249">
                  <c:v>1.5390699999999999</c:v>
                </c:pt>
                <c:pt idx="5250">
                  <c:v>1.5388900000000001</c:v>
                </c:pt>
                <c:pt idx="5251">
                  <c:v>1.5387299999999999</c:v>
                </c:pt>
                <c:pt idx="5252">
                  <c:v>1.5385800000000001</c:v>
                </c:pt>
                <c:pt idx="5253">
                  <c:v>1.5384500000000001</c:v>
                </c:pt>
                <c:pt idx="5254">
                  <c:v>1.5383199999999999</c:v>
                </c:pt>
                <c:pt idx="5255">
                  <c:v>1.5382</c:v>
                </c:pt>
                <c:pt idx="5256">
                  <c:v>1.5380799999999999</c:v>
                </c:pt>
                <c:pt idx="5257">
                  <c:v>1.5379799999999999</c:v>
                </c:pt>
                <c:pt idx="5258">
                  <c:v>1.5378700000000001</c:v>
                </c:pt>
                <c:pt idx="5259">
                  <c:v>1.5377799999999999</c:v>
                </c:pt>
                <c:pt idx="5260">
                  <c:v>1.5377000000000001</c:v>
                </c:pt>
                <c:pt idx="5261">
                  <c:v>1.53762</c:v>
                </c:pt>
                <c:pt idx="5262">
                  <c:v>1.53755</c:v>
                </c:pt>
                <c:pt idx="5263">
                  <c:v>1.53748</c:v>
                </c:pt>
                <c:pt idx="5264">
                  <c:v>1.5374000000000001</c:v>
                </c:pt>
                <c:pt idx="5265">
                  <c:v>1.53735</c:v>
                </c:pt>
                <c:pt idx="5266">
                  <c:v>1.53729</c:v>
                </c:pt>
                <c:pt idx="5267">
                  <c:v>1.5372399999999999</c:v>
                </c:pt>
                <c:pt idx="5268">
                  <c:v>1.5371999999999999</c:v>
                </c:pt>
                <c:pt idx="5269">
                  <c:v>1.5371600000000001</c:v>
                </c:pt>
                <c:pt idx="5270">
                  <c:v>1.5371300000000001</c:v>
                </c:pt>
                <c:pt idx="5271">
                  <c:v>1.5370999999999999</c:v>
                </c:pt>
                <c:pt idx="5272">
                  <c:v>1.53708</c:v>
                </c:pt>
                <c:pt idx="5273">
                  <c:v>1.53705</c:v>
                </c:pt>
                <c:pt idx="5274">
                  <c:v>1.5370299999999999</c:v>
                </c:pt>
                <c:pt idx="5275">
                  <c:v>1.53701</c:v>
                </c:pt>
                <c:pt idx="5276">
                  <c:v>1.5369900000000001</c:v>
                </c:pt>
                <c:pt idx="5277">
                  <c:v>1.5369699999999999</c:v>
                </c:pt>
                <c:pt idx="5278">
                  <c:v>1.53695</c:v>
                </c:pt>
                <c:pt idx="5279">
                  <c:v>1.5369299999999999</c:v>
                </c:pt>
                <c:pt idx="5280">
                  <c:v>1.53691</c:v>
                </c:pt>
                <c:pt idx="5281">
                  <c:v>1.53688</c:v>
                </c:pt>
                <c:pt idx="5282">
                  <c:v>1.53685</c:v>
                </c:pt>
                <c:pt idx="5283">
                  <c:v>1.5368200000000001</c:v>
                </c:pt>
                <c:pt idx="5284">
                  <c:v>1.5367900000000001</c:v>
                </c:pt>
                <c:pt idx="5285">
                  <c:v>1.53677</c:v>
                </c:pt>
                <c:pt idx="5286">
                  <c:v>1.53674</c:v>
                </c:pt>
                <c:pt idx="5287">
                  <c:v>1.53671</c:v>
                </c:pt>
                <c:pt idx="5288">
                  <c:v>1.53667</c:v>
                </c:pt>
                <c:pt idx="5289">
                  <c:v>1.5366299999999999</c:v>
                </c:pt>
                <c:pt idx="5290">
                  <c:v>1.5365899999999999</c:v>
                </c:pt>
                <c:pt idx="5291">
                  <c:v>1.53654</c:v>
                </c:pt>
                <c:pt idx="5292">
                  <c:v>1.5364899999999999</c:v>
                </c:pt>
                <c:pt idx="5293">
                  <c:v>1.53644</c:v>
                </c:pt>
                <c:pt idx="5294">
                  <c:v>1.5363599999999999</c:v>
                </c:pt>
                <c:pt idx="5295">
                  <c:v>1.5362800000000001</c:v>
                </c:pt>
                <c:pt idx="5296">
                  <c:v>1.5362100000000001</c:v>
                </c:pt>
                <c:pt idx="5297">
                  <c:v>1.5361199999999999</c:v>
                </c:pt>
                <c:pt idx="5298">
                  <c:v>1.5360400000000001</c:v>
                </c:pt>
                <c:pt idx="5299">
                  <c:v>1.5359400000000001</c:v>
                </c:pt>
                <c:pt idx="5300">
                  <c:v>1.5358400000000001</c:v>
                </c:pt>
                <c:pt idx="5301">
                  <c:v>1.53573</c:v>
                </c:pt>
                <c:pt idx="5302">
                  <c:v>1.5356099999999999</c:v>
                </c:pt>
                <c:pt idx="5303">
                  <c:v>1.53548</c:v>
                </c:pt>
                <c:pt idx="5304">
                  <c:v>1.5353300000000001</c:v>
                </c:pt>
                <c:pt idx="5305">
                  <c:v>1.5351900000000001</c:v>
                </c:pt>
                <c:pt idx="5306">
                  <c:v>1.53504</c:v>
                </c:pt>
                <c:pt idx="5307">
                  <c:v>1.53488</c:v>
                </c:pt>
                <c:pt idx="5308">
                  <c:v>1.53471</c:v>
                </c:pt>
                <c:pt idx="5309">
                  <c:v>1.5345200000000001</c:v>
                </c:pt>
                <c:pt idx="5310">
                  <c:v>1.53434</c:v>
                </c:pt>
                <c:pt idx="5311">
                  <c:v>1.53413</c:v>
                </c:pt>
                <c:pt idx="5312">
                  <c:v>1.53392</c:v>
                </c:pt>
                <c:pt idx="5313">
                  <c:v>1.5337000000000001</c:v>
                </c:pt>
                <c:pt idx="5314">
                  <c:v>1.53346</c:v>
                </c:pt>
                <c:pt idx="5315">
                  <c:v>1.53322</c:v>
                </c:pt>
                <c:pt idx="5316">
                  <c:v>1.5329699999999999</c:v>
                </c:pt>
                <c:pt idx="5317">
                  <c:v>1.5327</c:v>
                </c:pt>
                <c:pt idx="5318">
                  <c:v>1.53243</c:v>
                </c:pt>
                <c:pt idx="5319">
                  <c:v>1.5321400000000001</c:v>
                </c:pt>
                <c:pt idx="5320">
                  <c:v>1.5318499999999999</c:v>
                </c:pt>
                <c:pt idx="5321">
                  <c:v>1.5315399999999999</c:v>
                </c:pt>
                <c:pt idx="5322">
                  <c:v>1.53121</c:v>
                </c:pt>
                <c:pt idx="5323">
                  <c:v>1.5308900000000001</c:v>
                </c:pt>
                <c:pt idx="5324">
                  <c:v>1.53054</c:v>
                </c:pt>
                <c:pt idx="5325">
                  <c:v>1.5301899999999999</c:v>
                </c:pt>
                <c:pt idx="5326">
                  <c:v>1.52982</c:v>
                </c:pt>
                <c:pt idx="5327">
                  <c:v>1.52945</c:v>
                </c:pt>
                <c:pt idx="5328">
                  <c:v>1.5290699999999999</c:v>
                </c:pt>
                <c:pt idx="5329">
                  <c:v>1.52871</c:v>
                </c:pt>
                <c:pt idx="5330">
                  <c:v>1.5283599999999999</c:v>
                </c:pt>
                <c:pt idx="5331">
                  <c:v>1.5280100000000001</c:v>
                </c:pt>
                <c:pt idx="5332">
                  <c:v>1.52769</c:v>
                </c:pt>
                <c:pt idx="5333">
                  <c:v>1.5273600000000001</c:v>
                </c:pt>
                <c:pt idx="5334">
                  <c:v>1.5270600000000001</c:v>
                </c:pt>
                <c:pt idx="5335">
                  <c:v>1.5267599999999999</c:v>
                </c:pt>
                <c:pt idx="5336">
                  <c:v>1.5264800000000001</c:v>
                </c:pt>
                <c:pt idx="5337">
                  <c:v>1.5262100000000001</c:v>
                </c:pt>
                <c:pt idx="5338">
                  <c:v>1.5259400000000001</c:v>
                </c:pt>
                <c:pt idx="5339">
                  <c:v>1.5257000000000001</c:v>
                </c:pt>
                <c:pt idx="5340">
                  <c:v>1.52546</c:v>
                </c:pt>
                <c:pt idx="5341">
                  <c:v>1.5252300000000001</c:v>
                </c:pt>
                <c:pt idx="5342">
                  <c:v>1.52502</c:v>
                </c:pt>
                <c:pt idx="5343">
                  <c:v>1.52481</c:v>
                </c:pt>
                <c:pt idx="5344">
                  <c:v>1.5246299999999999</c:v>
                </c:pt>
                <c:pt idx="5345">
                  <c:v>1.5244500000000001</c:v>
                </c:pt>
                <c:pt idx="5346">
                  <c:v>1.52427</c:v>
                </c:pt>
                <c:pt idx="5347">
                  <c:v>1.5241100000000001</c:v>
                </c:pt>
                <c:pt idx="5348">
                  <c:v>1.52396</c:v>
                </c:pt>
                <c:pt idx="5349">
                  <c:v>1.5238100000000001</c:v>
                </c:pt>
                <c:pt idx="5350">
                  <c:v>1.5236700000000001</c:v>
                </c:pt>
                <c:pt idx="5351">
                  <c:v>1.52355</c:v>
                </c:pt>
                <c:pt idx="5352">
                  <c:v>1.5234300000000001</c:v>
                </c:pt>
                <c:pt idx="5353">
                  <c:v>1.5233099999999999</c:v>
                </c:pt>
                <c:pt idx="5354">
                  <c:v>1.52321</c:v>
                </c:pt>
                <c:pt idx="5355">
                  <c:v>1.52311</c:v>
                </c:pt>
                <c:pt idx="5356">
                  <c:v>1.52302</c:v>
                </c:pt>
                <c:pt idx="5357">
                  <c:v>1.52294</c:v>
                </c:pt>
                <c:pt idx="5358">
                  <c:v>1.5228600000000001</c:v>
                </c:pt>
                <c:pt idx="5359">
                  <c:v>1.5227900000000001</c:v>
                </c:pt>
                <c:pt idx="5360">
                  <c:v>1.5227299999999999</c:v>
                </c:pt>
                <c:pt idx="5361">
                  <c:v>1.52268</c:v>
                </c:pt>
                <c:pt idx="5362">
                  <c:v>1.5226200000000001</c:v>
                </c:pt>
                <c:pt idx="5363">
                  <c:v>1.52258</c:v>
                </c:pt>
                <c:pt idx="5364">
                  <c:v>1.5225299999999999</c:v>
                </c:pt>
                <c:pt idx="5365">
                  <c:v>1.5225</c:v>
                </c:pt>
                <c:pt idx="5366">
                  <c:v>1.5224599999999999</c:v>
                </c:pt>
                <c:pt idx="5367">
                  <c:v>1.5224299999999999</c:v>
                </c:pt>
                <c:pt idx="5368">
                  <c:v>1.5224</c:v>
                </c:pt>
                <c:pt idx="5369">
                  <c:v>1.5223800000000001</c:v>
                </c:pt>
                <c:pt idx="5370">
                  <c:v>1.5223500000000001</c:v>
                </c:pt>
                <c:pt idx="5371">
                  <c:v>1.52233</c:v>
                </c:pt>
                <c:pt idx="5372">
                  <c:v>1.5223100000000001</c:v>
                </c:pt>
                <c:pt idx="5373">
                  <c:v>1.5222899999999999</c:v>
                </c:pt>
                <c:pt idx="5374">
                  <c:v>1.52227</c:v>
                </c:pt>
                <c:pt idx="5375">
                  <c:v>1.5222599999999999</c:v>
                </c:pt>
                <c:pt idx="5376">
                  <c:v>1.52224</c:v>
                </c:pt>
                <c:pt idx="5377">
                  <c:v>1.5222100000000001</c:v>
                </c:pt>
                <c:pt idx="5378">
                  <c:v>1.5221899999999999</c:v>
                </c:pt>
                <c:pt idx="5379">
                  <c:v>1.52217</c:v>
                </c:pt>
                <c:pt idx="5380">
                  <c:v>1.52214</c:v>
                </c:pt>
                <c:pt idx="5381">
                  <c:v>1.5221100000000001</c:v>
                </c:pt>
                <c:pt idx="5382">
                  <c:v>1.5220800000000001</c:v>
                </c:pt>
                <c:pt idx="5383">
                  <c:v>1.5220400000000001</c:v>
                </c:pt>
                <c:pt idx="5384">
                  <c:v>1.522</c:v>
                </c:pt>
                <c:pt idx="5385">
                  <c:v>1.5219499999999999</c:v>
                </c:pt>
                <c:pt idx="5386">
                  <c:v>1.5219100000000001</c:v>
                </c:pt>
                <c:pt idx="5387">
                  <c:v>1.52186</c:v>
                </c:pt>
                <c:pt idx="5388">
                  <c:v>1.5218</c:v>
                </c:pt>
                <c:pt idx="5389">
                  <c:v>1.52173</c:v>
                </c:pt>
                <c:pt idx="5390">
                  <c:v>1.5216700000000001</c:v>
                </c:pt>
                <c:pt idx="5391">
                  <c:v>1.5216000000000001</c:v>
                </c:pt>
                <c:pt idx="5392">
                  <c:v>1.52152</c:v>
                </c:pt>
                <c:pt idx="5393">
                  <c:v>1.5214399999999999</c:v>
                </c:pt>
                <c:pt idx="5394">
                  <c:v>1.5213399999999999</c:v>
                </c:pt>
                <c:pt idx="5395">
                  <c:v>1.5212399999999999</c:v>
                </c:pt>
                <c:pt idx="5396">
                  <c:v>1.52112</c:v>
                </c:pt>
                <c:pt idx="5397">
                  <c:v>1.5209999999999999</c:v>
                </c:pt>
                <c:pt idx="5398">
                  <c:v>1.5208699999999999</c:v>
                </c:pt>
                <c:pt idx="5399">
                  <c:v>1.52074</c:v>
                </c:pt>
                <c:pt idx="5400">
                  <c:v>1.5206</c:v>
                </c:pt>
                <c:pt idx="5401">
                  <c:v>1.5204500000000001</c:v>
                </c:pt>
                <c:pt idx="5402">
                  <c:v>1.5202899999999999</c:v>
                </c:pt>
                <c:pt idx="5403">
                  <c:v>1.5201199999999999</c:v>
                </c:pt>
                <c:pt idx="5404">
                  <c:v>1.5199400000000001</c:v>
                </c:pt>
                <c:pt idx="5405">
                  <c:v>1.5197400000000001</c:v>
                </c:pt>
                <c:pt idx="5406">
                  <c:v>1.5195399999999999</c:v>
                </c:pt>
                <c:pt idx="5407">
                  <c:v>1.5193300000000001</c:v>
                </c:pt>
                <c:pt idx="5408">
                  <c:v>1.51911</c:v>
                </c:pt>
                <c:pt idx="5409">
                  <c:v>1.51888</c:v>
                </c:pt>
                <c:pt idx="5410">
                  <c:v>1.51864</c:v>
                </c:pt>
                <c:pt idx="5411">
                  <c:v>1.5183800000000001</c:v>
                </c:pt>
                <c:pt idx="5412">
                  <c:v>1.5181199999999999</c:v>
                </c:pt>
                <c:pt idx="5413">
                  <c:v>1.5178400000000001</c:v>
                </c:pt>
                <c:pt idx="5414">
                  <c:v>1.51755</c:v>
                </c:pt>
                <c:pt idx="5415">
                  <c:v>1.5172300000000001</c:v>
                </c:pt>
                <c:pt idx="5416">
                  <c:v>1.51691</c:v>
                </c:pt>
                <c:pt idx="5417">
                  <c:v>1.5165900000000001</c:v>
                </c:pt>
                <c:pt idx="5418">
                  <c:v>1.5162599999999999</c:v>
                </c:pt>
                <c:pt idx="5419">
                  <c:v>1.5159100000000001</c:v>
                </c:pt>
                <c:pt idx="5420">
                  <c:v>1.51556</c:v>
                </c:pt>
                <c:pt idx="5421">
                  <c:v>1.51519</c:v>
                </c:pt>
                <c:pt idx="5422">
                  <c:v>1.51481</c:v>
                </c:pt>
                <c:pt idx="5423">
                  <c:v>1.51444</c:v>
                </c:pt>
                <c:pt idx="5424">
                  <c:v>1.5140800000000001</c:v>
                </c:pt>
                <c:pt idx="5425">
                  <c:v>1.5137400000000001</c:v>
                </c:pt>
                <c:pt idx="5426">
                  <c:v>1.5134000000000001</c:v>
                </c:pt>
                <c:pt idx="5427">
                  <c:v>1.51309</c:v>
                </c:pt>
                <c:pt idx="5428">
                  <c:v>1.5127900000000001</c:v>
                </c:pt>
                <c:pt idx="5429">
                  <c:v>1.5124899999999999</c:v>
                </c:pt>
                <c:pt idx="5430">
                  <c:v>1.5122100000000001</c:v>
                </c:pt>
                <c:pt idx="5431">
                  <c:v>1.5119400000000001</c:v>
                </c:pt>
                <c:pt idx="5432">
                  <c:v>1.5116700000000001</c:v>
                </c:pt>
                <c:pt idx="5433">
                  <c:v>1.51142</c:v>
                </c:pt>
                <c:pt idx="5434">
                  <c:v>1.5111699999999999</c:v>
                </c:pt>
                <c:pt idx="5435">
                  <c:v>1.5109399999999999</c:v>
                </c:pt>
                <c:pt idx="5436">
                  <c:v>1.5107200000000001</c:v>
                </c:pt>
                <c:pt idx="5437">
                  <c:v>1.51051</c:v>
                </c:pt>
                <c:pt idx="5438">
                  <c:v>1.51031</c:v>
                </c:pt>
                <c:pt idx="5439">
                  <c:v>1.5101199999999999</c:v>
                </c:pt>
                <c:pt idx="5440">
                  <c:v>1.50993</c:v>
                </c:pt>
                <c:pt idx="5441">
                  <c:v>1.50976</c:v>
                </c:pt>
                <c:pt idx="5442">
                  <c:v>1.5096000000000001</c:v>
                </c:pt>
                <c:pt idx="5443">
                  <c:v>1.50945</c:v>
                </c:pt>
                <c:pt idx="5444">
                  <c:v>1.5093099999999999</c:v>
                </c:pt>
                <c:pt idx="5445">
                  <c:v>1.5091600000000001</c:v>
                </c:pt>
                <c:pt idx="5446">
                  <c:v>1.5090399999999999</c:v>
                </c:pt>
                <c:pt idx="5447">
                  <c:v>1.50892</c:v>
                </c:pt>
                <c:pt idx="5448">
                  <c:v>1.50881</c:v>
                </c:pt>
                <c:pt idx="5449">
                  <c:v>1.5086900000000001</c:v>
                </c:pt>
                <c:pt idx="5450">
                  <c:v>1.5085900000000001</c:v>
                </c:pt>
                <c:pt idx="5451">
                  <c:v>1.5084900000000001</c:v>
                </c:pt>
                <c:pt idx="5452">
                  <c:v>1.50841</c:v>
                </c:pt>
                <c:pt idx="5453">
                  <c:v>1.5083299999999999</c:v>
                </c:pt>
                <c:pt idx="5454">
                  <c:v>1.50824</c:v>
                </c:pt>
                <c:pt idx="5455">
                  <c:v>1.50817</c:v>
                </c:pt>
                <c:pt idx="5456">
                  <c:v>1.5081199999999999</c:v>
                </c:pt>
                <c:pt idx="5457">
                  <c:v>1.5080499999999999</c:v>
                </c:pt>
                <c:pt idx="5458">
                  <c:v>1.508</c:v>
                </c:pt>
                <c:pt idx="5459">
                  <c:v>1.5079499999999999</c:v>
                </c:pt>
                <c:pt idx="5460">
                  <c:v>1.5079100000000001</c:v>
                </c:pt>
                <c:pt idx="5461">
                  <c:v>1.50787</c:v>
                </c:pt>
                <c:pt idx="5462">
                  <c:v>1.50783</c:v>
                </c:pt>
                <c:pt idx="5463">
                  <c:v>1.50779</c:v>
                </c:pt>
                <c:pt idx="5464">
                  <c:v>1.50776</c:v>
                </c:pt>
                <c:pt idx="5465">
                  <c:v>1.5077199999999999</c:v>
                </c:pt>
                <c:pt idx="5466">
                  <c:v>1.50769</c:v>
                </c:pt>
                <c:pt idx="5467">
                  <c:v>1.5076499999999999</c:v>
                </c:pt>
                <c:pt idx="5468">
                  <c:v>1.50762</c:v>
                </c:pt>
                <c:pt idx="5469">
                  <c:v>1.5075799999999999</c:v>
                </c:pt>
                <c:pt idx="5470">
                  <c:v>1.5075499999999999</c:v>
                </c:pt>
                <c:pt idx="5471">
                  <c:v>1.50753</c:v>
                </c:pt>
                <c:pt idx="5472">
                  <c:v>1.5075000000000001</c:v>
                </c:pt>
                <c:pt idx="5473">
                  <c:v>1.50746</c:v>
                </c:pt>
                <c:pt idx="5474">
                  <c:v>1.50742</c:v>
                </c:pt>
                <c:pt idx="5475">
                  <c:v>1.50739</c:v>
                </c:pt>
                <c:pt idx="5476">
                  <c:v>1.50735</c:v>
                </c:pt>
                <c:pt idx="5477">
                  <c:v>1.5073099999999999</c:v>
                </c:pt>
                <c:pt idx="5478">
                  <c:v>1.50726</c:v>
                </c:pt>
                <c:pt idx="5479">
                  <c:v>1.50722</c:v>
                </c:pt>
                <c:pt idx="5480">
                  <c:v>1.5071699999999999</c:v>
                </c:pt>
                <c:pt idx="5481">
                  <c:v>1.5071099999999999</c:v>
                </c:pt>
                <c:pt idx="5482">
                  <c:v>1.50705</c:v>
                </c:pt>
                <c:pt idx="5483">
                  <c:v>1.50698</c:v>
                </c:pt>
                <c:pt idx="5484">
                  <c:v>1.5068900000000001</c:v>
                </c:pt>
                <c:pt idx="5485">
                  <c:v>1.50682</c:v>
                </c:pt>
                <c:pt idx="5486">
                  <c:v>1.50674</c:v>
                </c:pt>
                <c:pt idx="5487">
                  <c:v>1.50665</c:v>
                </c:pt>
                <c:pt idx="5488">
                  <c:v>1.5065599999999999</c:v>
                </c:pt>
                <c:pt idx="5489">
                  <c:v>1.5064500000000001</c:v>
                </c:pt>
                <c:pt idx="5490">
                  <c:v>1.5063500000000001</c:v>
                </c:pt>
                <c:pt idx="5491">
                  <c:v>1.50623</c:v>
                </c:pt>
                <c:pt idx="5492">
                  <c:v>1.5061100000000001</c:v>
                </c:pt>
                <c:pt idx="5493">
                  <c:v>1.5059800000000001</c:v>
                </c:pt>
                <c:pt idx="5494">
                  <c:v>1.5058400000000001</c:v>
                </c:pt>
                <c:pt idx="5495">
                  <c:v>1.5057</c:v>
                </c:pt>
                <c:pt idx="5496">
                  <c:v>1.5055499999999999</c:v>
                </c:pt>
                <c:pt idx="5497">
                  <c:v>1.50539</c:v>
                </c:pt>
                <c:pt idx="5498">
                  <c:v>1.50522</c:v>
                </c:pt>
                <c:pt idx="5499">
                  <c:v>1.5050399999999999</c:v>
                </c:pt>
                <c:pt idx="5500">
                  <c:v>1.50485</c:v>
                </c:pt>
                <c:pt idx="5501">
                  <c:v>1.50464</c:v>
                </c:pt>
                <c:pt idx="5502">
                  <c:v>1.50444</c:v>
                </c:pt>
                <c:pt idx="5503">
                  <c:v>1.5042199999999999</c:v>
                </c:pt>
                <c:pt idx="5504">
                  <c:v>1.5039899999999999</c:v>
                </c:pt>
                <c:pt idx="5505">
                  <c:v>1.5037499999999999</c:v>
                </c:pt>
                <c:pt idx="5506">
                  <c:v>1.5035000000000001</c:v>
                </c:pt>
                <c:pt idx="5507">
                  <c:v>1.5032399999999999</c:v>
                </c:pt>
                <c:pt idx="5508">
                  <c:v>1.5029699999999999</c:v>
                </c:pt>
                <c:pt idx="5509">
                  <c:v>1.50268</c:v>
                </c:pt>
                <c:pt idx="5510">
                  <c:v>1.50238</c:v>
                </c:pt>
                <c:pt idx="5511">
                  <c:v>1.5020899999999999</c:v>
                </c:pt>
                <c:pt idx="5512">
                  <c:v>1.50177</c:v>
                </c:pt>
                <c:pt idx="5513">
                  <c:v>1.50145</c:v>
                </c:pt>
                <c:pt idx="5514">
                  <c:v>1.5011099999999999</c:v>
                </c:pt>
                <c:pt idx="5515">
                  <c:v>1.50075</c:v>
                </c:pt>
                <c:pt idx="5516">
                  <c:v>1.5004</c:v>
                </c:pt>
                <c:pt idx="5517">
                  <c:v>1.50003</c:v>
                </c:pt>
                <c:pt idx="5518">
                  <c:v>1.49966</c:v>
                </c:pt>
                <c:pt idx="5519">
                  <c:v>1.4993000000000001</c:v>
                </c:pt>
                <c:pt idx="5520">
                  <c:v>1.49895</c:v>
                </c:pt>
                <c:pt idx="5521">
                  <c:v>1.49861</c:v>
                </c:pt>
                <c:pt idx="5522">
                  <c:v>1.4982899999999999</c:v>
                </c:pt>
                <c:pt idx="5523">
                  <c:v>1.4979800000000001</c:v>
                </c:pt>
                <c:pt idx="5524">
                  <c:v>1.4976700000000001</c:v>
                </c:pt>
                <c:pt idx="5525">
                  <c:v>1.4973799999999999</c:v>
                </c:pt>
                <c:pt idx="5526">
                  <c:v>1.4971000000000001</c:v>
                </c:pt>
                <c:pt idx="5527">
                  <c:v>1.4968399999999999</c:v>
                </c:pt>
                <c:pt idx="5528">
                  <c:v>1.49658</c:v>
                </c:pt>
                <c:pt idx="5529">
                  <c:v>1.49634</c:v>
                </c:pt>
                <c:pt idx="5530">
                  <c:v>1.4961</c:v>
                </c:pt>
                <c:pt idx="5531">
                  <c:v>1.4958800000000001</c:v>
                </c:pt>
                <c:pt idx="5532">
                  <c:v>1.4956700000000001</c:v>
                </c:pt>
                <c:pt idx="5533">
                  <c:v>1.49546</c:v>
                </c:pt>
                <c:pt idx="5534">
                  <c:v>1.49526</c:v>
                </c:pt>
                <c:pt idx="5535">
                  <c:v>1.49508</c:v>
                </c:pt>
                <c:pt idx="5536">
                  <c:v>1.4948999999999999</c:v>
                </c:pt>
                <c:pt idx="5537">
                  <c:v>1.49474</c:v>
                </c:pt>
                <c:pt idx="5538">
                  <c:v>1.49458</c:v>
                </c:pt>
                <c:pt idx="5539">
                  <c:v>1.4944299999999999</c:v>
                </c:pt>
                <c:pt idx="5540">
                  <c:v>1.4942899999999999</c:v>
                </c:pt>
                <c:pt idx="5541">
                  <c:v>1.4941599999999999</c:v>
                </c:pt>
                <c:pt idx="5542">
                  <c:v>1.49404</c:v>
                </c:pt>
                <c:pt idx="5543">
                  <c:v>1.49393</c:v>
                </c:pt>
                <c:pt idx="5544">
                  <c:v>1.4938199999999999</c:v>
                </c:pt>
                <c:pt idx="5545">
                  <c:v>1.4937199999999999</c:v>
                </c:pt>
                <c:pt idx="5546">
                  <c:v>1.4936199999999999</c:v>
                </c:pt>
                <c:pt idx="5547">
                  <c:v>1.4935400000000001</c:v>
                </c:pt>
                <c:pt idx="5548">
                  <c:v>1.49346</c:v>
                </c:pt>
                <c:pt idx="5549">
                  <c:v>1.49339</c:v>
                </c:pt>
                <c:pt idx="5550">
                  <c:v>1.49332</c:v>
                </c:pt>
                <c:pt idx="5551">
                  <c:v>1.4932700000000001</c:v>
                </c:pt>
                <c:pt idx="5552">
                  <c:v>1.4932099999999999</c:v>
                </c:pt>
                <c:pt idx="5553">
                  <c:v>1.49316</c:v>
                </c:pt>
                <c:pt idx="5554">
                  <c:v>1.49312</c:v>
                </c:pt>
                <c:pt idx="5555">
                  <c:v>1.49308</c:v>
                </c:pt>
                <c:pt idx="5556">
                  <c:v>1.4930399999999999</c:v>
                </c:pt>
                <c:pt idx="5557">
                  <c:v>1.4930099999999999</c:v>
                </c:pt>
                <c:pt idx="5558">
                  <c:v>1.4929699999999999</c:v>
                </c:pt>
                <c:pt idx="5559">
                  <c:v>1.4929399999999999</c:v>
                </c:pt>
                <c:pt idx="5560">
                  <c:v>1.49291</c:v>
                </c:pt>
                <c:pt idx="5561">
                  <c:v>1.49288</c:v>
                </c:pt>
                <c:pt idx="5562">
                  <c:v>1.49285</c:v>
                </c:pt>
                <c:pt idx="5563">
                  <c:v>1.4928300000000001</c:v>
                </c:pt>
                <c:pt idx="5564">
                  <c:v>1.49282</c:v>
                </c:pt>
                <c:pt idx="5565">
                  <c:v>1.4927900000000001</c:v>
                </c:pt>
                <c:pt idx="5566">
                  <c:v>1.4927600000000001</c:v>
                </c:pt>
                <c:pt idx="5567">
                  <c:v>1.49274</c:v>
                </c:pt>
                <c:pt idx="5568">
                  <c:v>1.49271</c:v>
                </c:pt>
                <c:pt idx="5569">
                  <c:v>1.49268</c:v>
                </c:pt>
                <c:pt idx="5570">
                  <c:v>1.49265</c:v>
                </c:pt>
                <c:pt idx="5571">
                  <c:v>1.4926200000000001</c:v>
                </c:pt>
                <c:pt idx="5572">
                  <c:v>1.4925900000000001</c:v>
                </c:pt>
                <c:pt idx="5573">
                  <c:v>1.49254</c:v>
                </c:pt>
                <c:pt idx="5574">
                  <c:v>1.4924999999999999</c:v>
                </c:pt>
                <c:pt idx="5575">
                  <c:v>1.4924500000000001</c:v>
                </c:pt>
                <c:pt idx="5576">
                  <c:v>1.4923900000000001</c:v>
                </c:pt>
                <c:pt idx="5577">
                  <c:v>1.49234</c:v>
                </c:pt>
                <c:pt idx="5578">
                  <c:v>1.4922899999999999</c:v>
                </c:pt>
                <c:pt idx="5579">
                  <c:v>1.4922299999999999</c:v>
                </c:pt>
                <c:pt idx="5580">
                  <c:v>1.4921599999999999</c:v>
                </c:pt>
                <c:pt idx="5581">
                  <c:v>1.4920899999999999</c:v>
                </c:pt>
                <c:pt idx="5582">
                  <c:v>1.4920100000000001</c:v>
                </c:pt>
                <c:pt idx="5583">
                  <c:v>1.4919199999999999</c:v>
                </c:pt>
                <c:pt idx="5584">
                  <c:v>1.4918199999999999</c:v>
                </c:pt>
                <c:pt idx="5585">
                  <c:v>1.4917100000000001</c:v>
                </c:pt>
                <c:pt idx="5586">
                  <c:v>1.4916</c:v>
                </c:pt>
                <c:pt idx="5587">
                  <c:v>1.4914799999999999</c:v>
                </c:pt>
                <c:pt idx="5588">
                  <c:v>1.49135</c:v>
                </c:pt>
                <c:pt idx="5589">
                  <c:v>1.49122</c:v>
                </c:pt>
                <c:pt idx="5590">
                  <c:v>1.4910699999999999</c:v>
                </c:pt>
                <c:pt idx="5591">
                  <c:v>1.49092</c:v>
                </c:pt>
                <c:pt idx="5592">
                  <c:v>1.4907600000000001</c:v>
                </c:pt>
                <c:pt idx="5593">
                  <c:v>1.4905900000000001</c:v>
                </c:pt>
                <c:pt idx="5594">
                  <c:v>1.49041</c:v>
                </c:pt>
                <c:pt idx="5595">
                  <c:v>1.4902200000000001</c:v>
                </c:pt>
                <c:pt idx="5596">
                  <c:v>1.4900199999999999</c:v>
                </c:pt>
                <c:pt idx="5597">
                  <c:v>1.4898</c:v>
                </c:pt>
                <c:pt idx="5598">
                  <c:v>1.4895799999999999</c:v>
                </c:pt>
                <c:pt idx="5599">
                  <c:v>1.48935</c:v>
                </c:pt>
                <c:pt idx="5600">
                  <c:v>1.4891099999999999</c:v>
                </c:pt>
                <c:pt idx="5601">
                  <c:v>1.4888600000000001</c:v>
                </c:pt>
                <c:pt idx="5602">
                  <c:v>1.4885999999999999</c:v>
                </c:pt>
                <c:pt idx="5603">
                  <c:v>1.48831</c:v>
                </c:pt>
                <c:pt idx="5604">
                  <c:v>1.48803</c:v>
                </c:pt>
                <c:pt idx="5605">
                  <c:v>1.4877400000000001</c:v>
                </c:pt>
                <c:pt idx="5606">
                  <c:v>1.48743</c:v>
                </c:pt>
                <c:pt idx="5607">
                  <c:v>1.4871099999999999</c:v>
                </c:pt>
                <c:pt idx="5608">
                  <c:v>1.4867699999999999</c:v>
                </c:pt>
                <c:pt idx="5609">
                  <c:v>1.4864299999999999</c:v>
                </c:pt>
                <c:pt idx="5610">
                  <c:v>1.48607</c:v>
                </c:pt>
                <c:pt idx="5611">
                  <c:v>1.4857</c:v>
                </c:pt>
                <c:pt idx="5612">
                  <c:v>1.4853400000000001</c:v>
                </c:pt>
                <c:pt idx="5613">
                  <c:v>1.48498</c:v>
                </c:pt>
                <c:pt idx="5614">
                  <c:v>1.48464</c:v>
                </c:pt>
                <c:pt idx="5615">
                  <c:v>1.4843</c:v>
                </c:pt>
                <c:pt idx="5616">
                  <c:v>1.4839800000000001</c:v>
                </c:pt>
                <c:pt idx="5617">
                  <c:v>1.4836800000000001</c:v>
                </c:pt>
                <c:pt idx="5618">
                  <c:v>1.4833799999999999</c:v>
                </c:pt>
                <c:pt idx="5619">
                  <c:v>1.48309</c:v>
                </c:pt>
                <c:pt idx="5620">
                  <c:v>1.48282</c:v>
                </c:pt>
                <c:pt idx="5621">
                  <c:v>1.4825600000000001</c:v>
                </c:pt>
                <c:pt idx="5622">
                  <c:v>1.4823</c:v>
                </c:pt>
                <c:pt idx="5623">
                  <c:v>1.4820500000000001</c:v>
                </c:pt>
                <c:pt idx="5624">
                  <c:v>1.48183</c:v>
                </c:pt>
                <c:pt idx="5625">
                  <c:v>1.4816</c:v>
                </c:pt>
                <c:pt idx="5626">
                  <c:v>1.48139</c:v>
                </c:pt>
                <c:pt idx="5627">
                  <c:v>1.48119</c:v>
                </c:pt>
                <c:pt idx="5628">
                  <c:v>1.4810000000000001</c:v>
                </c:pt>
                <c:pt idx="5629">
                  <c:v>1.48082</c:v>
                </c:pt>
                <c:pt idx="5630">
                  <c:v>1.48064</c:v>
                </c:pt>
                <c:pt idx="5631">
                  <c:v>1.48048</c:v>
                </c:pt>
                <c:pt idx="5632">
                  <c:v>1.4803299999999999</c:v>
                </c:pt>
                <c:pt idx="5633">
                  <c:v>1.4802</c:v>
                </c:pt>
                <c:pt idx="5634">
                  <c:v>1.48007</c:v>
                </c:pt>
                <c:pt idx="5635">
                  <c:v>1.47994</c:v>
                </c:pt>
                <c:pt idx="5636">
                  <c:v>1.47983</c:v>
                </c:pt>
                <c:pt idx="5637">
                  <c:v>1.4797199999999999</c:v>
                </c:pt>
                <c:pt idx="5638">
                  <c:v>1.4796199999999999</c:v>
                </c:pt>
                <c:pt idx="5639">
                  <c:v>1.4795199999999999</c:v>
                </c:pt>
                <c:pt idx="5640">
                  <c:v>1.47943</c:v>
                </c:pt>
                <c:pt idx="5641">
                  <c:v>1.4793499999999999</c:v>
                </c:pt>
                <c:pt idx="5642">
                  <c:v>1.4792700000000001</c:v>
                </c:pt>
                <c:pt idx="5643">
                  <c:v>1.4792000000000001</c:v>
                </c:pt>
                <c:pt idx="5644">
                  <c:v>1.4791300000000001</c:v>
                </c:pt>
                <c:pt idx="5645">
                  <c:v>1.4790700000000001</c:v>
                </c:pt>
                <c:pt idx="5646">
                  <c:v>1.4790099999999999</c:v>
                </c:pt>
                <c:pt idx="5647">
                  <c:v>1.4789600000000001</c:v>
                </c:pt>
                <c:pt idx="5648">
                  <c:v>1.4789099999999999</c:v>
                </c:pt>
                <c:pt idx="5649">
                  <c:v>1.4788699999999999</c:v>
                </c:pt>
                <c:pt idx="5650">
                  <c:v>1.4788399999999999</c:v>
                </c:pt>
                <c:pt idx="5651">
                  <c:v>1.4787999999999999</c:v>
                </c:pt>
                <c:pt idx="5652">
                  <c:v>1.4787699999999999</c:v>
                </c:pt>
                <c:pt idx="5653">
                  <c:v>1.4787399999999999</c:v>
                </c:pt>
                <c:pt idx="5654">
                  <c:v>1.47872</c:v>
                </c:pt>
                <c:pt idx="5655">
                  <c:v>1.47871</c:v>
                </c:pt>
                <c:pt idx="5656">
                  <c:v>1.47868</c:v>
                </c:pt>
                <c:pt idx="5657">
                  <c:v>1.4786600000000001</c:v>
                </c:pt>
                <c:pt idx="5658">
                  <c:v>1.47864</c:v>
                </c:pt>
                <c:pt idx="5659">
                  <c:v>1.47861</c:v>
                </c:pt>
                <c:pt idx="5660">
                  <c:v>1.4785900000000001</c:v>
                </c:pt>
                <c:pt idx="5661">
                  <c:v>1.4785699999999999</c:v>
                </c:pt>
                <c:pt idx="5662">
                  <c:v>1.47855</c:v>
                </c:pt>
                <c:pt idx="5663">
                  <c:v>1.4785200000000001</c:v>
                </c:pt>
                <c:pt idx="5664">
                  <c:v>1.4784900000000001</c:v>
                </c:pt>
                <c:pt idx="5665">
                  <c:v>1.47847</c:v>
                </c:pt>
                <c:pt idx="5666">
                  <c:v>1.47844</c:v>
                </c:pt>
                <c:pt idx="5667">
                  <c:v>1.47841</c:v>
                </c:pt>
                <c:pt idx="5668">
                  <c:v>1.47838</c:v>
                </c:pt>
                <c:pt idx="5669">
                  <c:v>1.47834</c:v>
                </c:pt>
                <c:pt idx="5670">
                  <c:v>1.47831</c:v>
                </c:pt>
                <c:pt idx="5671">
                  <c:v>1.4782599999999999</c:v>
                </c:pt>
                <c:pt idx="5672">
                  <c:v>1.4782</c:v>
                </c:pt>
                <c:pt idx="5673">
                  <c:v>1.4781500000000001</c:v>
                </c:pt>
                <c:pt idx="5674">
                  <c:v>1.4780800000000001</c:v>
                </c:pt>
                <c:pt idx="5675">
                  <c:v>1.4780199999999999</c:v>
                </c:pt>
                <c:pt idx="5676">
                  <c:v>1.47794</c:v>
                </c:pt>
                <c:pt idx="5677">
                  <c:v>1.47787</c:v>
                </c:pt>
                <c:pt idx="5678">
                  <c:v>1.4777899999999999</c:v>
                </c:pt>
                <c:pt idx="5679">
                  <c:v>1.4777</c:v>
                </c:pt>
                <c:pt idx="5680">
                  <c:v>1.4776100000000001</c:v>
                </c:pt>
                <c:pt idx="5681">
                  <c:v>1.4775</c:v>
                </c:pt>
                <c:pt idx="5682">
                  <c:v>1.47739</c:v>
                </c:pt>
                <c:pt idx="5683">
                  <c:v>1.4772700000000001</c:v>
                </c:pt>
                <c:pt idx="5684">
                  <c:v>1.47715</c:v>
                </c:pt>
                <c:pt idx="5685">
                  <c:v>1.4770099999999999</c:v>
                </c:pt>
                <c:pt idx="5686">
                  <c:v>1.4768699999999999</c:v>
                </c:pt>
                <c:pt idx="5687">
                  <c:v>1.47672</c:v>
                </c:pt>
                <c:pt idx="5688">
                  <c:v>1.4765699999999999</c:v>
                </c:pt>
                <c:pt idx="5689">
                  <c:v>1.4763999999999999</c:v>
                </c:pt>
                <c:pt idx="5690">
                  <c:v>1.4762200000000001</c:v>
                </c:pt>
                <c:pt idx="5691">
                  <c:v>1.47604</c:v>
                </c:pt>
                <c:pt idx="5692">
                  <c:v>1.47584</c:v>
                </c:pt>
                <c:pt idx="5693">
                  <c:v>1.47563</c:v>
                </c:pt>
                <c:pt idx="5694">
                  <c:v>1.47542</c:v>
                </c:pt>
                <c:pt idx="5695">
                  <c:v>1.47519</c:v>
                </c:pt>
                <c:pt idx="5696">
                  <c:v>1.47496</c:v>
                </c:pt>
                <c:pt idx="5697">
                  <c:v>1.4746999999999999</c:v>
                </c:pt>
                <c:pt idx="5698">
                  <c:v>1.47444</c:v>
                </c:pt>
                <c:pt idx="5699">
                  <c:v>1.47418</c:v>
                </c:pt>
                <c:pt idx="5700">
                  <c:v>1.4738899999999999</c:v>
                </c:pt>
                <c:pt idx="5701">
                  <c:v>1.4736</c:v>
                </c:pt>
                <c:pt idx="5702">
                  <c:v>1.4733000000000001</c:v>
                </c:pt>
                <c:pt idx="5703">
                  <c:v>1.47299</c:v>
                </c:pt>
                <c:pt idx="5704">
                  <c:v>1.4726699999999999</c:v>
                </c:pt>
                <c:pt idx="5705">
                  <c:v>1.47234</c:v>
                </c:pt>
                <c:pt idx="5706">
                  <c:v>1.4719899999999999</c:v>
                </c:pt>
                <c:pt idx="5707">
                  <c:v>1.4716400000000001</c:v>
                </c:pt>
                <c:pt idx="5708">
                  <c:v>1.4712799999999999</c:v>
                </c:pt>
                <c:pt idx="5709">
                  <c:v>1.4709099999999999</c:v>
                </c:pt>
                <c:pt idx="5710">
                  <c:v>1.4705600000000001</c:v>
                </c:pt>
                <c:pt idx="5711">
                  <c:v>1.4702200000000001</c:v>
                </c:pt>
                <c:pt idx="5712">
                  <c:v>1.4698899999999999</c:v>
                </c:pt>
                <c:pt idx="5713">
                  <c:v>1.4695800000000001</c:v>
                </c:pt>
                <c:pt idx="5714">
                  <c:v>1.4692700000000001</c:v>
                </c:pt>
                <c:pt idx="5715">
                  <c:v>1.4689700000000001</c:v>
                </c:pt>
                <c:pt idx="5716">
                  <c:v>1.4686900000000001</c:v>
                </c:pt>
                <c:pt idx="5717">
                  <c:v>1.4684200000000001</c:v>
                </c:pt>
                <c:pt idx="5718">
                  <c:v>1.4681599999999999</c:v>
                </c:pt>
                <c:pt idx="5719">
                  <c:v>1.46791</c:v>
                </c:pt>
                <c:pt idx="5720">
                  <c:v>1.46767</c:v>
                </c:pt>
                <c:pt idx="5721">
                  <c:v>1.4674400000000001</c:v>
                </c:pt>
                <c:pt idx="5722">
                  <c:v>1.46722</c:v>
                </c:pt>
                <c:pt idx="5723">
                  <c:v>1.4670099999999999</c:v>
                </c:pt>
                <c:pt idx="5724">
                  <c:v>1.4668099999999999</c:v>
                </c:pt>
                <c:pt idx="5725">
                  <c:v>1.46662</c:v>
                </c:pt>
                <c:pt idx="5726">
                  <c:v>1.46645</c:v>
                </c:pt>
                <c:pt idx="5727">
                  <c:v>1.46627</c:v>
                </c:pt>
                <c:pt idx="5728">
                  <c:v>1.46611</c:v>
                </c:pt>
                <c:pt idx="5729">
                  <c:v>1.4659599999999999</c:v>
                </c:pt>
                <c:pt idx="5730">
                  <c:v>1.4658100000000001</c:v>
                </c:pt>
                <c:pt idx="5731">
                  <c:v>1.46567</c:v>
                </c:pt>
                <c:pt idx="5732">
                  <c:v>1.4655499999999999</c:v>
                </c:pt>
                <c:pt idx="5733">
                  <c:v>1.46543</c:v>
                </c:pt>
                <c:pt idx="5734">
                  <c:v>1.46532</c:v>
                </c:pt>
                <c:pt idx="5735">
                  <c:v>1.4652099999999999</c:v>
                </c:pt>
                <c:pt idx="5736">
                  <c:v>1.4651099999999999</c:v>
                </c:pt>
                <c:pt idx="5737">
                  <c:v>1.4650300000000001</c:v>
                </c:pt>
                <c:pt idx="5738">
                  <c:v>1.4649399999999999</c:v>
                </c:pt>
                <c:pt idx="5739">
                  <c:v>1.4648699999999999</c:v>
                </c:pt>
                <c:pt idx="5740">
                  <c:v>1.4648000000000001</c:v>
                </c:pt>
                <c:pt idx="5741">
                  <c:v>1.4647300000000001</c:v>
                </c:pt>
                <c:pt idx="5742">
                  <c:v>1.4646699999999999</c:v>
                </c:pt>
                <c:pt idx="5743">
                  <c:v>1.46461</c:v>
                </c:pt>
                <c:pt idx="5744">
                  <c:v>1.4645600000000001</c:v>
                </c:pt>
                <c:pt idx="5745">
                  <c:v>1.46452</c:v>
                </c:pt>
                <c:pt idx="5746">
                  <c:v>1.46448</c:v>
                </c:pt>
                <c:pt idx="5747">
                  <c:v>1.4644299999999999</c:v>
                </c:pt>
                <c:pt idx="5748">
                  <c:v>1.4643999999999999</c:v>
                </c:pt>
                <c:pt idx="5749">
                  <c:v>1.4643600000000001</c:v>
                </c:pt>
                <c:pt idx="5750">
                  <c:v>1.4643299999999999</c:v>
                </c:pt>
                <c:pt idx="5751">
                  <c:v>1.4642999999999999</c:v>
                </c:pt>
                <c:pt idx="5752">
                  <c:v>1.46427</c:v>
                </c:pt>
                <c:pt idx="5753">
                  <c:v>1.46424</c:v>
                </c:pt>
                <c:pt idx="5754">
                  <c:v>1.4642200000000001</c:v>
                </c:pt>
                <c:pt idx="5755">
                  <c:v>1.4641900000000001</c:v>
                </c:pt>
                <c:pt idx="5756">
                  <c:v>1.4641599999999999</c:v>
                </c:pt>
                <c:pt idx="5757">
                  <c:v>1.46414</c:v>
                </c:pt>
                <c:pt idx="5758">
                  <c:v>1.46411</c:v>
                </c:pt>
                <c:pt idx="5759">
                  <c:v>1.46408</c:v>
                </c:pt>
                <c:pt idx="5760">
                  <c:v>1.4640500000000001</c:v>
                </c:pt>
                <c:pt idx="5761">
                  <c:v>1.4640200000000001</c:v>
                </c:pt>
                <c:pt idx="5762">
                  <c:v>1.4639800000000001</c:v>
                </c:pt>
                <c:pt idx="5763">
                  <c:v>1.46394</c:v>
                </c:pt>
                <c:pt idx="5764">
                  <c:v>1.4639</c:v>
                </c:pt>
                <c:pt idx="5765">
                  <c:v>1.4638599999999999</c:v>
                </c:pt>
                <c:pt idx="5766">
                  <c:v>1.4638100000000001</c:v>
                </c:pt>
                <c:pt idx="5767">
                  <c:v>1.46376</c:v>
                </c:pt>
                <c:pt idx="5768">
                  <c:v>1.4637</c:v>
                </c:pt>
                <c:pt idx="5769">
                  <c:v>1.46363</c:v>
                </c:pt>
                <c:pt idx="5770">
                  <c:v>1.46356</c:v>
                </c:pt>
                <c:pt idx="5771">
                  <c:v>1.46349</c:v>
                </c:pt>
                <c:pt idx="5772">
                  <c:v>1.4634100000000001</c:v>
                </c:pt>
                <c:pt idx="5773">
                  <c:v>1.46333</c:v>
                </c:pt>
                <c:pt idx="5774">
                  <c:v>1.4632400000000001</c:v>
                </c:pt>
                <c:pt idx="5775">
                  <c:v>1.46313</c:v>
                </c:pt>
                <c:pt idx="5776">
                  <c:v>1.4630300000000001</c:v>
                </c:pt>
                <c:pt idx="5777">
                  <c:v>1.4629099999999999</c:v>
                </c:pt>
                <c:pt idx="5778">
                  <c:v>1.46279</c:v>
                </c:pt>
                <c:pt idx="5779">
                  <c:v>1.4626600000000001</c:v>
                </c:pt>
                <c:pt idx="5780">
                  <c:v>1.46252</c:v>
                </c:pt>
                <c:pt idx="5781">
                  <c:v>1.4623699999999999</c:v>
                </c:pt>
                <c:pt idx="5782">
                  <c:v>1.46224</c:v>
                </c:pt>
                <c:pt idx="5783">
                  <c:v>1.46207</c:v>
                </c:pt>
                <c:pt idx="5784">
                  <c:v>1.4619</c:v>
                </c:pt>
                <c:pt idx="5785">
                  <c:v>1.4617199999999999</c:v>
                </c:pt>
                <c:pt idx="5786">
                  <c:v>1.4615199999999999</c:v>
                </c:pt>
                <c:pt idx="5787">
                  <c:v>1.4613100000000001</c:v>
                </c:pt>
                <c:pt idx="5788">
                  <c:v>1.4611000000000001</c:v>
                </c:pt>
                <c:pt idx="5789">
                  <c:v>1.46088</c:v>
                </c:pt>
                <c:pt idx="5790">
                  <c:v>1.46065</c:v>
                </c:pt>
                <c:pt idx="5791">
                  <c:v>1.4603999999999999</c:v>
                </c:pt>
                <c:pt idx="5792">
                  <c:v>1.46014</c:v>
                </c:pt>
                <c:pt idx="5793">
                  <c:v>1.4598899999999999</c:v>
                </c:pt>
                <c:pt idx="5794">
                  <c:v>1.4596100000000001</c:v>
                </c:pt>
                <c:pt idx="5795">
                  <c:v>1.45932</c:v>
                </c:pt>
                <c:pt idx="5796">
                  <c:v>1.45903</c:v>
                </c:pt>
                <c:pt idx="5797">
                  <c:v>1.45872</c:v>
                </c:pt>
                <c:pt idx="5798">
                  <c:v>1.4583999999999999</c:v>
                </c:pt>
                <c:pt idx="5799">
                  <c:v>1.45807</c:v>
                </c:pt>
                <c:pt idx="5800">
                  <c:v>1.45773</c:v>
                </c:pt>
                <c:pt idx="5801">
                  <c:v>1.4573799999999999</c:v>
                </c:pt>
                <c:pt idx="5802">
                  <c:v>1.45702</c:v>
                </c:pt>
                <c:pt idx="5803">
                  <c:v>1.4566600000000001</c:v>
                </c:pt>
                <c:pt idx="5804">
                  <c:v>1.4563200000000001</c:v>
                </c:pt>
                <c:pt idx="5805">
                  <c:v>1.4559899999999999</c:v>
                </c:pt>
                <c:pt idx="5806">
                  <c:v>1.45566</c:v>
                </c:pt>
                <c:pt idx="5807">
                  <c:v>1.4553499999999999</c:v>
                </c:pt>
                <c:pt idx="5808">
                  <c:v>1.45505</c:v>
                </c:pt>
                <c:pt idx="5809">
                  <c:v>1.4547600000000001</c:v>
                </c:pt>
                <c:pt idx="5810">
                  <c:v>1.45448</c:v>
                </c:pt>
                <c:pt idx="5811">
                  <c:v>1.4542200000000001</c:v>
                </c:pt>
                <c:pt idx="5812">
                  <c:v>1.4539599999999999</c:v>
                </c:pt>
                <c:pt idx="5813">
                  <c:v>1.4537199999999999</c:v>
                </c:pt>
                <c:pt idx="5814">
                  <c:v>1.4534800000000001</c:v>
                </c:pt>
                <c:pt idx="5815">
                  <c:v>1.4532499999999999</c:v>
                </c:pt>
                <c:pt idx="5816">
                  <c:v>1.45303</c:v>
                </c:pt>
                <c:pt idx="5817">
                  <c:v>1.45282</c:v>
                </c:pt>
                <c:pt idx="5818">
                  <c:v>1.4526300000000001</c:v>
                </c:pt>
                <c:pt idx="5819">
                  <c:v>1.45244</c:v>
                </c:pt>
                <c:pt idx="5820">
                  <c:v>1.4522600000000001</c:v>
                </c:pt>
                <c:pt idx="5821">
                  <c:v>1.4520900000000001</c:v>
                </c:pt>
                <c:pt idx="5822">
                  <c:v>1.4519299999999999</c:v>
                </c:pt>
                <c:pt idx="5823">
                  <c:v>1.4517899999999999</c:v>
                </c:pt>
                <c:pt idx="5824">
                  <c:v>1.45164</c:v>
                </c:pt>
                <c:pt idx="5825">
                  <c:v>1.4515100000000001</c:v>
                </c:pt>
                <c:pt idx="5826">
                  <c:v>1.4513799999999999</c:v>
                </c:pt>
                <c:pt idx="5827">
                  <c:v>1.45126</c:v>
                </c:pt>
                <c:pt idx="5828">
                  <c:v>1.4511499999999999</c:v>
                </c:pt>
                <c:pt idx="5829">
                  <c:v>1.45105</c:v>
                </c:pt>
                <c:pt idx="5830">
                  <c:v>1.45096</c:v>
                </c:pt>
                <c:pt idx="5831">
                  <c:v>1.45086</c:v>
                </c:pt>
                <c:pt idx="5832">
                  <c:v>1.45078</c:v>
                </c:pt>
                <c:pt idx="5833">
                  <c:v>1.4507000000000001</c:v>
                </c:pt>
                <c:pt idx="5834">
                  <c:v>1.45061</c:v>
                </c:pt>
                <c:pt idx="5835">
                  <c:v>1.4505399999999999</c:v>
                </c:pt>
                <c:pt idx="5836">
                  <c:v>1.45048</c:v>
                </c:pt>
                <c:pt idx="5837">
                  <c:v>1.45042</c:v>
                </c:pt>
                <c:pt idx="5838">
                  <c:v>1.4503699999999999</c:v>
                </c:pt>
                <c:pt idx="5839">
                  <c:v>1.4503200000000001</c:v>
                </c:pt>
                <c:pt idx="5840">
                  <c:v>1.45028</c:v>
                </c:pt>
                <c:pt idx="5841">
                  <c:v>1.4502299999999999</c:v>
                </c:pt>
                <c:pt idx="5842">
                  <c:v>1.4501900000000001</c:v>
                </c:pt>
                <c:pt idx="5843">
                  <c:v>1.4501500000000001</c:v>
                </c:pt>
                <c:pt idx="5844">
                  <c:v>1.4501200000000001</c:v>
                </c:pt>
                <c:pt idx="5845">
                  <c:v>1.4500900000000001</c:v>
                </c:pt>
                <c:pt idx="5846">
                  <c:v>1.4500599999999999</c:v>
                </c:pt>
                <c:pt idx="5847">
                  <c:v>1.4500299999999999</c:v>
                </c:pt>
                <c:pt idx="5848">
                  <c:v>1.45</c:v>
                </c:pt>
                <c:pt idx="5849">
                  <c:v>1.44997</c:v>
                </c:pt>
                <c:pt idx="5850">
                  <c:v>1.44994</c:v>
                </c:pt>
                <c:pt idx="5851">
                  <c:v>1.44991</c:v>
                </c:pt>
                <c:pt idx="5852">
                  <c:v>1.4498800000000001</c:v>
                </c:pt>
                <c:pt idx="5853">
                  <c:v>1.44984</c:v>
                </c:pt>
                <c:pt idx="5854">
                  <c:v>1.4498</c:v>
                </c:pt>
                <c:pt idx="5855">
                  <c:v>1.44977</c:v>
                </c:pt>
                <c:pt idx="5856">
                  <c:v>1.44973</c:v>
                </c:pt>
                <c:pt idx="5857">
                  <c:v>1.4496899999999999</c:v>
                </c:pt>
                <c:pt idx="5858">
                  <c:v>1.4496500000000001</c:v>
                </c:pt>
                <c:pt idx="5859">
                  <c:v>1.4496100000000001</c:v>
                </c:pt>
                <c:pt idx="5860">
                  <c:v>1.44956</c:v>
                </c:pt>
                <c:pt idx="5861">
                  <c:v>1.4495</c:v>
                </c:pt>
                <c:pt idx="5862">
                  <c:v>1.4494499999999999</c:v>
                </c:pt>
                <c:pt idx="5863">
                  <c:v>1.4493799999999999</c:v>
                </c:pt>
                <c:pt idx="5864">
                  <c:v>1.4493499999999999</c:v>
                </c:pt>
                <c:pt idx="5865">
                  <c:v>1.4492799999999999</c:v>
                </c:pt>
                <c:pt idx="5866">
                  <c:v>1.4492</c:v>
                </c:pt>
                <c:pt idx="5867">
                  <c:v>1.44912</c:v>
                </c:pt>
                <c:pt idx="5868">
                  <c:v>1.4490400000000001</c:v>
                </c:pt>
                <c:pt idx="5869">
                  <c:v>1.44895</c:v>
                </c:pt>
                <c:pt idx="5870">
                  <c:v>1.4488399999999999</c:v>
                </c:pt>
                <c:pt idx="5871">
                  <c:v>1.4487399999999999</c:v>
                </c:pt>
                <c:pt idx="5872">
                  <c:v>1.4486300000000001</c:v>
                </c:pt>
                <c:pt idx="5873">
                  <c:v>1.4484999999999999</c:v>
                </c:pt>
                <c:pt idx="5874">
                  <c:v>1.44838</c:v>
                </c:pt>
                <c:pt idx="5875">
                  <c:v>1.44825</c:v>
                </c:pt>
                <c:pt idx="5876">
                  <c:v>1.4480999999999999</c:v>
                </c:pt>
                <c:pt idx="5877">
                  <c:v>1.4479599999999999</c:v>
                </c:pt>
                <c:pt idx="5878">
                  <c:v>1.4477899999999999</c:v>
                </c:pt>
                <c:pt idx="5879">
                  <c:v>1.44763</c:v>
                </c:pt>
                <c:pt idx="5880">
                  <c:v>1.4474499999999999</c:v>
                </c:pt>
                <c:pt idx="5881">
                  <c:v>1.44726</c:v>
                </c:pt>
                <c:pt idx="5882">
                  <c:v>1.44706</c:v>
                </c:pt>
                <c:pt idx="5883">
                  <c:v>1.44685</c:v>
                </c:pt>
                <c:pt idx="5884">
                  <c:v>1.4466300000000001</c:v>
                </c:pt>
                <c:pt idx="5885">
                  <c:v>1.4463999999999999</c:v>
                </c:pt>
                <c:pt idx="5886">
                  <c:v>1.44617</c:v>
                </c:pt>
                <c:pt idx="5887">
                  <c:v>1.4459200000000001</c:v>
                </c:pt>
                <c:pt idx="5888">
                  <c:v>1.44567</c:v>
                </c:pt>
                <c:pt idx="5889">
                  <c:v>1.4454</c:v>
                </c:pt>
                <c:pt idx="5890">
                  <c:v>1.44513</c:v>
                </c:pt>
                <c:pt idx="5891">
                  <c:v>1.4448399999999999</c:v>
                </c:pt>
                <c:pt idx="5892">
                  <c:v>1.4445399999999999</c:v>
                </c:pt>
                <c:pt idx="5893">
                  <c:v>1.4442299999999999</c:v>
                </c:pt>
                <c:pt idx="5894">
                  <c:v>1.44391</c:v>
                </c:pt>
                <c:pt idx="5895">
                  <c:v>1.4435800000000001</c:v>
                </c:pt>
                <c:pt idx="5896">
                  <c:v>1.4432499999999999</c:v>
                </c:pt>
                <c:pt idx="5897">
                  <c:v>1.44289</c:v>
                </c:pt>
                <c:pt idx="5898">
                  <c:v>1.4425399999999999</c:v>
                </c:pt>
                <c:pt idx="5899">
                  <c:v>1.4421900000000001</c:v>
                </c:pt>
                <c:pt idx="5900">
                  <c:v>1.4418500000000001</c:v>
                </c:pt>
                <c:pt idx="5901">
                  <c:v>1.44153</c:v>
                </c:pt>
                <c:pt idx="5902">
                  <c:v>1.4412100000000001</c:v>
                </c:pt>
                <c:pt idx="5903">
                  <c:v>1.4409099999999999</c:v>
                </c:pt>
                <c:pt idx="5904">
                  <c:v>1.4406099999999999</c:v>
                </c:pt>
                <c:pt idx="5905">
                  <c:v>1.44032</c:v>
                </c:pt>
                <c:pt idx="5906">
                  <c:v>1.4400500000000001</c:v>
                </c:pt>
                <c:pt idx="5907">
                  <c:v>1.4397800000000001</c:v>
                </c:pt>
                <c:pt idx="5908">
                  <c:v>1.43953</c:v>
                </c:pt>
                <c:pt idx="5909">
                  <c:v>1.43929</c:v>
                </c:pt>
                <c:pt idx="5910">
                  <c:v>1.43906</c:v>
                </c:pt>
                <c:pt idx="5911">
                  <c:v>1.4388399999999999</c:v>
                </c:pt>
                <c:pt idx="5912">
                  <c:v>1.4386399999999999</c:v>
                </c:pt>
                <c:pt idx="5913">
                  <c:v>1.4384399999999999</c:v>
                </c:pt>
                <c:pt idx="5914">
                  <c:v>1.43825</c:v>
                </c:pt>
                <c:pt idx="5915">
                  <c:v>1.43807</c:v>
                </c:pt>
                <c:pt idx="5916">
                  <c:v>1.43791</c:v>
                </c:pt>
                <c:pt idx="5917">
                  <c:v>1.4377500000000001</c:v>
                </c:pt>
                <c:pt idx="5918">
                  <c:v>1.4375899999999999</c:v>
                </c:pt>
                <c:pt idx="5919">
                  <c:v>1.4374400000000001</c:v>
                </c:pt>
                <c:pt idx="5920">
                  <c:v>1.4373100000000001</c:v>
                </c:pt>
                <c:pt idx="5921">
                  <c:v>1.43719</c:v>
                </c:pt>
                <c:pt idx="5922">
                  <c:v>1.43706</c:v>
                </c:pt>
                <c:pt idx="5923">
                  <c:v>1.43696</c:v>
                </c:pt>
                <c:pt idx="5924">
                  <c:v>1.43686</c:v>
                </c:pt>
                <c:pt idx="5925">
                  <c:v>1.43676</c:v>
                </c:pt>
                <c:pt idx="5926">
                  <c:v>1.4366699999999999</c:v>
                </c:pt>
                <c:pt idx="5927">
                  <c:v>1.43659</c:v>
                </c:pt>
                <c:pt idx="5928">
                  <c:v>1.43652</c:v>
                </c:pt>
                <c:pt idx="5929">
                  <c:v>1.43645</c:v>
                </c:pt>
                <c:pt idx="5930">
                  <c:v>1.43638</c:v>
                </c:pt>
                <c:pt idx="5931">
                  <c:v>1.4363300000000001</c:v>
                </c:pt>
                <c:pt idx="5932">
                  <c:v>1.4362699999999999</c:v>
                </c:pt>
                <c:pt idx="5933">
                  <c:v>1.4362299999999999</c:v>
                </c:pt>
                <c:pt idx="5934">
                  <c:v>1.4361900000000001</c:v>
                </c:pt>
                <c:pt idx="5935">
                  <c:v>1.43614</c:v>
                </c:pt>
                <c:pt idx="5936">
                  <c:v>1.43611</c:v>
                </c:pt>
                <c:pt idx="5937">
                  <c:v>1.43607</c:v>
                </c:pt>
                <c:pt idx="5938">
                  <c:v>1.43604</c:v>
                </c:pt>
                <c:pt idx="5939">
                  <c:v>1.43601</c:v>
                </c:pt>
                <c:pt idx="5940">
                  <c:v>1.4359900000000001</c:v>
                </c:pt>
                <c:pt idx="5941">
                  <c:v>1.43597</c:v>
                </c:pt>
                <c:pt idx="5942">
                  <c:v>1.43594</c:v>
                </c:pt>
                <c:pt idx="5943">
                  <c:v>1.4359200000000001</c:v>
                </c:pt>
                <c:pt idx="5944">
                  <c:v>1.43591</c:v>
                </c:pt>
                <c:pt idx="5945">
                  <c:v>1.4358900000000001</c:v>
                </c:pt>
                <c:pt idx="5946">
                  <c:v>1.43587</c:v>
                </c:pt>
                <c:pt idx="5947">
                  <c:v>1.4358500000000001</c:v>
                </c:pt>
                <c:pt idx="5948">
                  <c:v>1.4358299999999999</c:v>
                </c:pt>
                <c:pt idx="5949">
                  <c:v>1.43581</c:v>
                </c:pt>
                <c:pt idx="5950">
                  <c:v>1.4357800000000001</c:v>
                </c:pt>
                <c:pt idx="5951">
                  <c:v>1.4357599999999999</c:v>
                </c:pt>
                <c:pt idx="5952">
                  <c:v>1.43574</c:v>
                </c:pt>
                <c:pt idx="5953">
                  <c:v>1.43571</c:v>
                </c:pt>
                <c:pt idx="5954">
                  <c:v>1.43567</c:v>
                </c:pt>
                <c:pt idx="5955">
                  <c:v>1.43564</c:v>
                </c:pt>
                <c:pt idx="5956">
                  <c:v>1.4355899999999999</c:v>
                </c:pt>
                <c:pt idx="5957">
                  <c:v>1.43554</c:v>
                </c:pt>
                <c:pt idx="5958">
                  <c:v>1.4355</c:v>
                </c:pt>
                <c:pt idx="5959">
                  <c:v>1.4354499999999999</c:v>
                </c:pt>
                <c:pt idx="5960">
                  <c:v>1.4353899999999999</c:v>
                </c:pt>
                <c:pt idx="5961">
                  <c:v>1.4353199999999999</c:v>
                </c:pt>
                <c:pt idx="5962">
                  <c:v>1.43526</c:v>
                </c:pt>
                <c:pt idx="5963">
                  <c:v>1.4351799999999999</c:v>
                </c:pt>
                <c:pt idx="5964">
                  <c:v>1.4351</c:v>
                </c:pt>
                <c:pt idx="5965">
                  <c:v>1.4350099999999999</c:v>
                </c:pt>
                <c:pt idx="5966">
                  <c:v>1.43492</c:v>
                </c:pt>
                <c:pt idx="5967">
                  <c:v>1.4348099999999999</c:v>
                </c:pt>
                <c:pt idx="5968">
                  <c:v>1.4347000000000001</c:v>
                </c:pt>
                <c:pt idx="5969">
                  <c:v>1.43458</c:v>
                </c:pt>
                <c:pt idx="5970">
                  <c:v>1.4344600000000001</c:v>
                </c:pt>
                <c:pt idx="5971">
                  <c:v>1.43432</c:v>
                </c:pt>
                <c:pt idx="5972">
                  <c:v>1.4341600000000001</c:v>
                </c:pt>
                <c:pt idx="5973">
                  <c:v>1.43401</c:v>
                </c:pt>
                <c:pt idx="5974">
                  <c:v>1.43384</c:v>
                </c:pt>
                <c:pt idx="5975">
                  <c:v>1.43367</c:v>
                </c:pt>
                <c:pt idx="5976">
                  <c:v>1.4334899999999999</c:v>
                </c:pt>
                <c:pt idx="5977">
                  <c:v>1.4333</c:v>
                </c:pt>
                <c:pt idx="5978">
                  <c:v>1.4331</c:v>
                </c:pt>
                <c:pt idx="5979">
                  <c:v>1.4328799999999999</c:v>
                </c:pt>
                <c:pt idx="5980">
                  <c:v>1.43266</c:v>
                </c:pt>
                <c:pt idx="5981">
                  <c:v>1.4324300000000001</c:v>
                </c:pt>
                <c:pt idx="5982">
                  <c:v>1.4321900000000001</c:v>
                </c:pt>
                <c:pt idx="5983">
                  <c:v>1.4319500000000001</c:v>
                </c:pt>
                <c:pt idx="5984">
                  <c:v>1.4316899999999999</c:v>
                </c:pt>
                <c:pt idx="5985">
                  <c:v>1.4314199999999999</c:v>
                </c:pt>
                <c:pt idx="5986">
                  <c:v>1.4311400000000001</c:v>
                </c:pt>
                <c:pt idx="5987">
                  <c:v>1.4308399999999999</c:v>
                </c:pt>
                <c:pt idx="5988">
                  <c:v>1.4305399999999999</c:v>
                </c:pt>
                <c:pt idx="5989">
                  <c:v>1.43022</c:v>
                </c:pt>
                <c:pt idx="5990">
                  <c:v>1.4298900000000001</c:v>
                </c:pt>
                <c:pt idx="5991">
                  <c:v>1.4295500000000001</c:v>
                </c:pt>
                <c:pt idx="5992">
                  <c:v>1.4292</c:v>
                </c:pt>
                <c:pt idx="5993">
                  <c:v>1.4288400000000001</c:v>
                </c:pt>
                <c:pt idx="5994">
                  <c:v>1.4285000000000001</c:v>
                </c:pt>
                <c:pt idx="5995">
                  <c:v>1.4281600000000001</c:v>
                </c:pt>
                <c:pt idx="5996">
                  <c:v>1.4278299999999999</c:v>
                </c:pt>
                <c:pt idx="5997">
                  <c:v>1.42753</c:v>
                </c:pt>
                <c:pt idx="5998">
                  <c:v>1.42723</c:v>
                </c:pt>
                <c:pt idx="5999">
                  <c:v>1.4269400000000001</c:v>
                </c:pt>
                <c:pt idx="6000">
                  <c:v>1.42666</c:v>
                </c:pt>
                <c:pt idx="6001">
                  <c:v>1.42639</c:v>
                </c:pt>
                <c:pt idx="6002">
                  <c:v>1.42614</c:v>
                </c:pt>
                <c:pt idx="6003">
                  <c:v>1.4258999999999999</c:v>
                </c:pt>
                <c:pt idx="6004">
                  <c:v>1.4256599999999999</c:v>
                </c:pt>
                <c:pt idx="6005">
                  <c:v>1.42544</c:v>
                </c:pt>
                <c:pt idx="6006">
                  <c:v>1.4252199999999999</c:v>
                </c:pt>
                <c:pt idx="6007">
                  <c:v>1.4250100000000001</c:v>
                </c:pt>
                <c:pt idx="6008">
                  <c:v>1.4248099999999999</c:v>
                </c:pt>
                <c:pt idx="6009">
                  <c:v>1.4246300000000001</c:v>
                </c:pt>
                <c:pt idx="6010">
                  <c:v>1.4244600000000001</c:v>
                </c:pt>
                <c:pt idx="6011">
                  <c:v>1.42428</c:v>
                </c:pt>
                <c:pt idx="6012">
                  <c:v>1.4241200000000001</c:v>
                </c:pt>
                <c:pt idx="6013">
                  <c:v>1.42398</c:v>
                </c:pt>
                <c:pt idx="6014">
                  <c:v>1.42384</c:v>
                </c:pt>
                <c:pt idx="6015">
                  <c:v>1.4237</c:v>
                </c:pt>
                <c:pt idx="6016">
                  <c:v>1.4235800000000001</c:v>
                </c:pt>
                <c:pt idx="6017">
                  <c:v>1.4234599999999999</c:v>
                </c:pt>
                <c:pt idx="6018">
                  <c:v>1.42336</c:v>
                </c:pt>
                <c:pt idx="6019">
                  <c:v>1.4232499999999999</c:v>
                </c:pt>
                <c:pt idx="6020">
                  <c:v>1.42316</c:v>
                </c:pt>
                <c:pt idx="6021">
                  <c:v>1.4230700000000001</c:v>
                </c:pt>
                <c:pt idx="6022">
                  <c:v>1.42299</c:v>
                </c:pt>
                <c:pt idx="6023">
                  <c:v>1.4229099999999999</c:v>
                </c:pt>
                <c:pt idx="6024">
                  <c:v>1.42286</c:v>
                </c:pt>
                <c:pt idx="6025">
                  <c:v>1.42279</c:v>
                </c:pt>
                <c:pt idx="6026">
                  <c:v>1.4227300000000001</c:v>
                </c:pt>
                <c:pt idx="6027">
                  <c:v>1.4226799999999999</c:v>
                </c:pt>
                <c:pt idx="6028">
                  <c:v>1.42262</c:v>
                </c:pt>
                <c:pt idx="6029">
                  <c:v>1.4225699999999999</c:v>
                </c:pt>
                <c:pt idx="6030">
                  <c:v>1.4225300000000001</c:v>
                </c:pt>
                <c:pt idx="6031">
                  <c:v>1.42249</c:v>
                </c:pt>
                <c:pt idx="6032">
                  <c:v>1.4224600000000001</c:v>
                </c:pt>
                <c:pt idx="6033">
                  <c:v>1.4224300000000001</c:v>
                </c:pt>
                <c:pt idx="6034">
                  <c:v>1.4224000000000001</c:v>
                </c:pt>
                <c:pt idx="6035">
                  <c:v>1.4223699999999999</c:v>
                </c:pt>
                <c:pt idx="6036">
                  <c:v>1.42235</c:v>
                </c:pt>
                <c:pt idx="6037">
                  <c:v>1.42232</c:v>
                </c:pt>
                <c:pt idx="6038">
                  <c:v>1.4222999999999999</c:v>
                </c:pt>
                <c:pt idx="6039">
                  <c:v>1.42228</c:v>
                </c:pt>
                <c:pt idx="6040">
                  <c:v>1.42225</c:v>
                </c:pt>
                <c:pt idx="6041">
                  <c:v>1.4222300000000001</c:v>
                </c:pt>
                <c:pt idx="6042">
                  <c:v>1.4221999999999999</c:v>
                </c:pt>
                <c:pt idx="6043">
                  <c:v>1.4221699999999999</c:v>
                </c:pt>
                <c:pt idx="6044">
                  <c:v>1.42215</c:v>
                </c:pt>
                <c:pt idx="6045">
                  <c:v>1.4221200000000001</c:v>
                </c:pt>
                <c:pt idx="6046">
                  <c:v>1.4220900000000001</c:v>
                </c:pt>
                <c:pt idx="6047">
                  <c:v>1.4220600000000001</c:v>
                </c:pt>
                <c:pt idx="6048">
                  <c:v>1.4220299999999999</c:v>
                </c:pt>
                <c:pt idx="6049">
                  <c:v>1.4219999999999999</c:v>
                </c:pt>
                <c:pt idx="6050">
                  <c:v>1.4219599999999999</c:v>
                </c:pt>
                <c:pt idx="6051">
                  <c:v>1.4219200000000001</c:v>
                </c:pt>
                <c:pt idx="6052">
                  <c:v>1.42188</c:v>
                </c:pt>
                <c:pt idx="6053">
                  <c:v>1.4218299999999999</c:v>
                </c:pt>
                <c:pt idx="6054">
                  <c:v>1.4217599999999999</c:v>
                </c:pt>
                <c:pt idx="6055">
                  <c:v>1.42171</c:v>
                </c:pt>
                <c:pt idx="6056">
                  <c:v>1.42164</c:v>
                </c:pt>
                <c:pt idx="6057">
                  <c:v>1.42157</c:v>
                </c:pt>
                <c:pt idx="6058">
                  <c:v>1.4214899999999999</c:v>
                </c:pt>
                <c:pt idx="6059">
                  <c:v>1.4214199999999999</c:v>
                </c:pt>
                <c:pt idx="6060">
                  <c:v>1.42133</c:v>
                </c:pt>
                <c:pt idx="6061">
                  <c:v>1.4212400000000001</c:v>
                </c:pt>
                <c:pt idx="6062">
                  <c:v>1.4211400000000001</c:v>
                </c:pt>
                <c:pt idx="6063">
                  <c:v>1.42103</c:v>
                </c:pt>
                <c:pt idx="6064">
                  <c:v>1.4209099999999999</c:v>
                </c:pt>
                <c:pt idx="6065">
                  <c:v>1.42079</c:v>
                </c:pt>
                <c:pt idx="6066">
                  <c:v>1.42066</c:v>
                </c:pt>
                <c:pt idx="6067">
                  <c:v>1.42052</c:v>
                </c:pt>
                <c:pt idx="6068">
                  <c:v>1.4203699999999999</c:v>
                </c:pt>
                <c:pt idx="6069">
                  <c:v>1.42022</c:v>
                </c:pt>
                <c:pt idx="6070">
                  <c:v>1.4200600000000001</c:v>
                </c:pt>
                <c:pt idx="6071">
                  <c:v>1.4198900000000001</c:v>
                </c:pt>
                <c:pt idx="6072">
                  <c:v>1.4197</c:v>
                </c:pt>
                <c:pt idx="6073">
                  <c:v>1.41951</c:v>
                </c:pt>
                <c:pt idx="6074">
                  <c:v>1.4193100000000001</c:v>
                </c:pt>
                <c:pt idx="6075">
                  <c:v>1.4191</c:v>
                </c:pt>
                <c:pt idx="6076">
                  <c:v>1.4188799999999999</c:v>
                </c:pt>
                <c:pt idx="6077">
                  <c:v>1.41866</c:v>
                </c:pt>
                <c:pt idx="6078">
                  <c:v>1.41842</c:v>
                </c:pt>
                <c:pt idx="6079">
                  <c:v>1.4181600000000001</c:v>
                </c:pt>
                <c:pt idx="6080">
                  <c:v>1.4178999999999999</c:v>
                </c:pt>
                <c:pt idx="6081">
                  <c:v>1.4176299999999999</c:v>
                </c:pt>
                <c:pt idx="6082">
                  <c:v>1.41736</c:v>
                </c:pt>
                <c:pt idx="6083">
                  <c:v>1.4170700000000001</c:v>
                </c:pt>
                <c:pt idx="6084">
                  <c:v>1.41676</c:v>
                </c:pt>
                <c:pt idx="6085">
                  <c:v>1.41645</c:v>
                </c:pt>
                <c:pt idx="6086">
                  <c:v>1.4161300000000001</c:v>
                </c:pt>
                <c:pt idx="6087">
                  <c:v>1.4157999999999999</c:v>
                </c:pt>
                <c:pt idx="6088">
                  <c:v>1.4154599999999999</c:v>
                </c:pt>
                <c:pt idx="6089">
                  <c:v>1.4151</c:v>
                </c:pt>
                <c:pt idx="6090">
                  <c:v>1.41476</c:v>
                </c:pt>
                <c:pt idx="6091">
                  <c:v>1.41442</c:v>
                </c:pt>
                <c:pt idx="6092">
                  <c:v>1.4140999999999999</c:v>
                </c:pt>
                <c:pt idx="6093">
                  <c:v>1.4137900000000001</c:v>
                </c:pt>
                <c:pt idx="6094">
                  <c:v>1.4134800000000001</c:v>
                </c:pt>
                <c:pt idx="6095">
                  <c:v>1.4131800000000001</c:v>
                </c:pt>
                <c:pt idx="6096">
                  <c:v>1.4129</c:v>
                </c:pt>
                <c:pt idx="6097">
                  <c:v>1.4126300000000001</c:v>
                </c:pt>
                <c:pt idx="6098">
                  <c:v>1.4123699999999999</c:v>
                </c:pt>
                <c:pt idx="6099">
                  <c:v>1.41212</c:v>
                </c:pt>
                <c:pt idx="6100">
                  <c:v>1.41188</c:v>
                </c:pt>
                <c:pt idx="6101">
                  <c:v>1.4116500000000001</c:v>
                </c:pt>
                <c:pt idx="6102">
                  <c:v>1.41143</c:v>
                </c:pt>
                <c:pt idx="6103">
                  <c:v>1.4112199999999999</c:v>
                </c:pt>
                <c:pt idx="6104">
                  <c:v>1.4110199999999999</c:v>
                </c:pt>
                <c:pt idx="6105">
                  <c:v>1.41083</c:v>
                </c:pt>
                <c:pt idx="6106">
                  <c:v>1.41065</c:v>
                </c:pt>
                <c:pt idx="6107">
                  <c:v>1.41048</c:v>
                </c:pt>
                <c:pt idx="6108">
                  <c:v>1.41031</c:v>
                </c:pt>
                <c:pt idx="6109">
                  <c:v>1.4101600000000001</c:v>
                </c:pt>
                <c:pt idx="6110">
                  <c:v>1.41001</c:v>
                </c:pt>
                <c:pt idx="6111">
                  <c:v>1.40988</c:v>
                </c:pt>
                <c:pt idx="6112">
                  <c:v>1.4097500000000001</c:v>
                </c:pt>
                <c:pt idx="6113">
                  <c:v>1.4096299999999999</c:v>
                </c:pt>
                <c:pt idx="6114">
                  <c:v>1.4095200000000001</c:v>
                </c:pt>
                <c:pt idx="6115">
                  <c:v>1.4094100000000001</c:v>
                </c:pt>
                <c:pt idx="6116">
                  <c:v>1.4093100000000001</c:v>
                </c:pt>
                <c:pt idx="6117">
                  <c:v>1.4092199999999999</c:v>
                </c:pt>
                <c:pt idx="6118">
                  <c:v>1.4091400000000001</c:v>
                </c:pt>
                <c:pt idx="6119">
                  <c:v>1.4090499999999999</c:v>
                </c:pt>
                <c:pt idx="6120">
                  <c:v>1.4089799999999999</c:v>
                </c:pt>
                <c:pt idx="6121">
                  <c:v>1.40892</c:v>
                </c:pt>
                <c:pt idx="6122">
                  <c:v>1.4088499999999999</c:v>
                </c:pt>
                <c:pt idx="6123">
                  <c:v>1.40879</c:v>
                </c:pt>
                <c:pt idx="6124">
                  <c:v>1.40873</c:v>
                </c:pt>
                <c:pt idx="6125">
                  <c:v>1.40869</c:v>
                </c:pt>
                <c:pt idx="6126">
                  <c:v>1.4086399999999999</c:v>
                </c:pt>
                <c:pt idx="6127">
                  <c:v>1.4086000000000001</c:v>
                </c:pt>
                <c:pt idx="6128">
                  <c:v>1.40856</c:v>
                </c:pt>
                <c:pt idx="6129">
                  <c:v>1.40852</c:v>
                </c:pt>
                <c:pt idx="6130">
                  <c:v>1.40849</c:v>
                </c:pt>
                <c:pt idx="6131">
                  <c:v>1.40846</c:v>
                </c:pt>
                <c:pt idx="6132">
                  <c:v>1.4084300000000001</c:v>
                </c:pt>
                <c:pt idx="6133">
                  <c:v>1.4084099999999999</c:v>
                </c:pt>
                <c:pt idx="6134">
                  <c:v>1.40838</c:v>
                </c:pt>
                <c:pt idx="6135">
                  <c:v>1.40835</c:v>
                </c:pt>
                <c:pt idx="6136">
                  <c:v>1.4083300000000001</c:v>
                </c:pt>
                <c:pt idx="6137">
                  <c:v>1.40831</c:v>
                </c:pt>
                <c:pt idx="6138">
                  <c:v>1.40828</c:v>
                </c:pt>
                <c:pt idx="6139">
                  <c:v>1.4082600000000001</c:v>
                </c:pt>
                <c:pt idx="6140">
                  <c:v>1.4082300000000001</c:v>
                </c:pt>
                <c:pt idx="6141">
                  <c:v>1.4081999999999999</c:v>
                </c:pt>
                <c:pt idx="6142">
                  <c:v>1.4081699999999999</c:v>
                </c:pt>
                <c:pt idx="6143">
                  <c:v>1.4081300000000001</c:v>
                </c:pt>
                <c:pt idx="6144">
                  <c:v>1.4080999999999999</c:v>
                </c:pt>
                <c:pt idx="6145">
                  <c:v>1.40805</c:v>
                </c:pt>
                <c:pt idx="6146">
                  <c:v>1.40801</c:v>
                </c:pt>
                <c:pt idx="6147">
                  <c:v>1.4079600000000001</c:v>
                </c:pt>
                <c:pt idx="6148">
                  <c:v>1.40791</c:v>
                </c:pt>
                <c:pt idx="6149">
                  <c:v>1.40785</c:v>
                </c:pt>
                <c:pt idx="6150">
                  <c:v>1.4077900000000001</c:v>
                </c:pt>
                <c:pt idx="6151">
                  <c:v>1.4077200000000001</c:v>
                </c:pt>
                <c:pt idx="6152">
                  <c:v>1.4076500000000001</c:v>
                </c:pt>
                <c:pt idx="6153">
                  <c:v>1.40757</c:v>
                </c:pt>
                <c:pt idx="6154">
                  <c:v>1.4074899999999999</c:v>
                </c:pt>
                <c:pt idx="6155">
                  <c:v>1.4074</c:v>
                </c:pt>
                <c:pt idx="6156">
                  <c:v>1.4073</c:v>
                </c:pt>
                <c:pt idx="6157">
                  <c:v>1.4071899999999999</c:v>
                </c:pt>
                <c:pt idx="6158">
                  <c:v>1.4070800000000001</c:v>
                </c:pt>
                <c:pt idx="6159">
                  <c:v>1.40696</c:v>
                </c:pt>
                <c:pt idx="6160">
                  <c:v>1.40683</c:v>
                </c:pt>
                <c:pt idx="6161">
                  <c:v>1.40669</c:v>
                </c:pt>
                <c:pt idx="6162">
                  <c:v>1.40655</c:v>
                </c:pt>
                <c:pt idx="6163">
                  <c:v>1.4064000000000001</c:v>
                </c:pt>
                <c:pt idx="6164">
                  <c:v>1.4062300000000001</c:v>
                </c:pt>
                <c:pt idx="6165">
                  <c:v>1.4060600000000001</c:v>
                </c:pt>
                <c:pt idx="6166">
                  <c:v>1.40588</c:v>
                </c:pt>
                <c:pt idx="6167">
                  <c:v>1.4056900000000001</c:v>
                </c:pt>
                <c:pt idx="6168">
                  <c:v>1.4054899999999999</c:v>
                </c:pt>
                <c:pt idx="6169">
                  <c:v>1.4052899999999999</c:v>
                </c:pt>
                <c:pt idx="6170">
                  <c:v>1.40507</c:v>
                </c:pt>
                <c:pt idx="6171">
                  <c:v>1.4048400000000001</c:v>
                </c:pt>
                <c:pt idx="6172">
                  <c:v>1.4046000000000001</c:v>
                </c:pt>
                <c:pt idx="6173">
                  <c:v>1.4043600000000001</c:v>
                </c:pt>
                <c:pt idx="6174">
                  <c:v>1.4040999999999999</c:v>
                </c:pt>
                <c:pt idx="6175">
                  <c:v>1.4038299999999999</c:v>
                </c:pt>
                <c:pt idx="6176">
                  <c:v>1.4035500000000001</c:v>
                </c:pt>
                <c:pt idx="6177">
                  <c:v>1.40326</c:v>
                </c:pt>
                <c:pt idx="6178">
                  <c:v>1.40296</c:v>
                </c:pt>
                <c:pt idx="6179">
                  <c:v>1.4026400000000001</c:v>
                </c:pt>
                <c:pt idx="6180">
                  <c:v>1.40232</c:v>
                </c:pt>
                <c:pt idx="6181">
                  <c:v>1.4019900000000001</c:v>
                </c:pt>
                <c:pt idx="6182">
                  <c:v>1.4016500000000001</c:v>
                </c:pt>
                <c:pt idx="6183">
                  <c:v>1.4013</c:v>
                </c:pt>
                <c:pt idx="6184">
                  <c:v>1.40096</c:v>
                </c:pt>
                <c:pt idx="6185">
                  <c:v>1.4006400000000001</c:v>
                </c:pt>
                <c:pt idx="6186">
                  <c:v>1.40032</c:v>
                </c:pt>
                <c:pt idx="6187">
                  <c:v>1.40002</c:v>
                </c:pt>
                <c:pt idx="6188">
                  <c:v>1.3997200000000001</c:v>
                </c:pt>
                <c:pt idx="6189">
                  <c:v>1.39944</c:v>
                </c:pt>
                <c:pt idx="6190">
                  <c:v>1.39917</c:v>
                </c:pt>
                <c:pt idx="6191">
                  <c:v>1.3989100000000001</c:v>
                </c:pt>
                <c:pt idx="6192">
                  <c:v>1.3986499999999999</c:v>
                </c:pt>
                <c:pt idx="6193">
                  <c:v>1.39842</c:v>
                </c:pt>
                <c:pt idx="6194">
                  <c:v>1.39819</c:v>
                </c:pt>
                <c:pt idx="6195">
                  <c:v>1.3979699999999999</c:v>
                </c:pt>
                <c:pt idx="6196">
                  <c:v>1.3977599999999999</c:v>
                </c:pt>
                <c:pt idx="6197">
                  <c:v>1.3975599999999999</c:v>
                </c:pt>
                <c:pt idx="6198">
                  <c:v>1.39737</c:v>
                </c:pt>
                <c:pt idx="6199">
                  <c:v>1.3971899999999999</c:v>
                </c:pt>
                <c:pt idx="6200">
                  <c:v>1.3970100000000001</c:v>
                </c:pt>
                <c:pt idx="6201">
                  <c:v>1.3968400000000001</c:v>
                </c:pt>
                <c:pt idx="6202">
                  <c:v>1.39669</c:v>
                </c:pt>
                <c:pt idx="6203">
                  <c:v>1.39653</c:v>
                </c:pt>
                <c:pt idx="6204">
                  <c:v>1.39639</c:v>
                </c:pt>
                <c:pt idx="6205">
                  <c:v>1.3962600000000001</c:v>
                </c:pt>
                <c:pt idx="6206">
                  <c:v>1.3961300000000001</c:v>
                </c:pt>
                <c:pt idx="6207">
                  <c:v>1.39602</c:v>
                </c:pt>
                <c:pt idx="6208">
                  <c:v>1.39591</c:v>
                </c:pt>
                <c:pt idx="6209">
                  <c:v>1.39581</c:v>
                </c:pt>
                <c:pt idx="6210">
                  <c:v>1.39571</c:v>
                </c:pt>
                <c:pt idx="6211">
                  <c:v>1.3956299999999999</c:v>
                </c:pt>
                <c:pt idx="6212">
                  <c:v>1.39554</c:v>
                </c:pt>
                <c:pt idx="6213">
                  <c:v>1.39547</c:v>
                </c:pt>
                <c:pt idx="6214">
                  <c:v>1.39537</c:v>
                </c:pt>
                <c:pt idx="6215">
                  <c:v>1.3953100000000001</c:v>
                </c:pt>
                <c:pt idx="6216">
                  <c:v>1.39524</c:v>
                </c:pt>
                <c:pt idx="6217">
                  <c:v>1.3951800000000001</c:v>
                </c:pt>
                <c:pt idx="6218">
                  <c:v>1.39513</c:v>
                </c:pt>
                <c:pt idx="6219">
                  <c:v>1.3950899999999999</c:v>
                </c:pt>
                <c:pt idx="6220">
                  <c:v>1.3950499999999999</c:v>
                </c:pt>
                <c:pt idx="6221">
                  <c:v>1.3950100000000001</c:v>
                </c:pt>
                <c:pt idx="6222">
                  <c:v>1.3949800000000001</c:v>
                </c:pt>
                <c:pt idx="6223">
                  <c:v>1.3949400000000001</c:v>
                </c:pt>
                <c:pt idx="6224">
                  <c:v>1.3949100000000001</c:v>
                </c:pt>
                <c:pt idx="6225">
                  <c:v>1.39489</c:v>
                </c:pt>
                <c:pt idx="6226">
                  <c:v>1.3948700000000001</c:v>
                </c:pt>
                <c:pt idx="6227">
                  <c:v>1.3948400000000001</c:v>
                </c:pt>
                <c:pt idx="6228">
                  <c:v>1.3948199999999999</c:v>
                </c:pt>
                <c:pt idx="6229">
                  <c:v>1.39479</c:v>
                </c:pt>
                <c:pt idx="6230">
                  <c:v>1.3947700000000001</c:v>
                </c:pt>
                <c:pt idx="6231">
                  <c:v>1.39473</c:v>
                </c:pt>
                <c:pt idx="6232">
                  <c:v>1.3947099999999999</c:v>
                </c:pt>
                <c:pt idx="6233">
                  <c:v>1.3946799999999999</c:v>
                </c:pt>
                <c:pt idx="6234">
                  <c:v>1.39466</c:v>
                </c:pt>
                <c:pt idx="6235">
                  <c:v>1.3946400000000001</c:v>
                </c:pt>
                <c:pt idx="6236">
                  <c:v>1.3946099999999999</c:v>
                </c:pt>
                <c:pt idx="6237">
                  <c:v>1.3945799999999999</c:v>
                </c:pt>
                <c:pt idx="6238">
                  <c:v>1.39455</c:v>
                </c:pt>
                <c:pt idx="6239">
                  <c:v>1.39452</c:v>
                </c:pt>
                <c:pt idx="6240">
                  <c:v>1.39449</c:v>
                </c:pt>
                <c:pt idx="6241">
                  <c:v>1.39445</c:v>
                </c:pt>
                <c:pt idx="6242">
                  <c:v>1.3944099999999999</c:v>
                </c:pt>
                <c:pt idx="6243">
                  <c:v>1.3943700000000001</c:v>
                </c:pt>
                <c:pt idx="6244">
                  <c:v>1.3943099999999999</c:v>
                </c:pt>
                <c:pt idx="6245">
                  <c:v>1.3942600000000001</c:v>
                </c:pt>
                <c:pt idx="6246">
                  <c:v>1.3942000000000001</c:v>
                </c:pt>
                <c:pt idx="6247">
                  <c:v>1.3941300000000001</c:v>
                </c:pt>
                <c:pt idx="6248">
                  <c:v>1.3940600000000001</c:v>
                </c:pt>
                <c:pt idx="6249">
                  <c:v>1.39398</c:v>
                </c:pt>
                <c:pt idx="6250">
                  <c:v>1.3938999999999999</c:v>
                </c:pt>
                <c:pt idx="6251">
                  <c:v>1.39381</c:v>
                </c:pt>
                <c:pt idx="6252">
                  <c:v>1.39371</c:v>
                </c:pt>
                <c:pt idx="6253">
                  <c:v>1.39361</c:v>
                </c:pt>
                <c:pt idx="6254">
                  <c:v>1.3935</c:v>
                </c:pt>
                <c:pt idx="6255">
                  <c:v>1.3933899999999999</c:v>
                </c:pt>
                <c:pt idx="6256">
                  <c:v>1.3932599999999999</c:v>
                </c:pt>
                <c:pt idx="6257">
                  <c:v>1.39313</c:v>
                </c:pt>
                <c:pt idx="6258">
                  <c:v>1.3929800000000001</c:v>
                </c:pt>
                <c:pt idx="6259">
                  <c:v>1.39283</c:v>
                </c:pt>
                <c:pt idx="6260">
                  <c:v>1.3926700000000001</c:v>
                </c:pt>
                <c:pt idx="6261">
                  <c:v>1.3925000000000001</c:v>
                </c:pt>
                <c:pt idx="6262">
                  <c:v>1.39232</c:v>
                </c:pt>
                <c:pt idx="6263">
                  <c:v>1.3921300000000001</c:v>
                </c:pt>
                <c:pt idx="6264">
                  <c:v>1.39194</c:v>
                </c:pt>
                <c:pt idx="6265">
                  <c:v>1.3917299999999999</c:v>
                </c:pt>
                <c:pt idx="6266">
                  <c:v>1.39151</c:v>
                </c:pt>
                <c:pt idx="6267">
                  <c:v>1.3912899999999999</c:v>
                </c:pt>
                <c:pt idx="6268">
                  <c:v>1.39106</c:v>
                </c:pt>
                <c:pt idx="6269">
                  <c:v>1.3908100000000001</c:v>
                </c:pt>
                <c:pt idx="6270">
                  <c:v>1.39056</c:v>
                </c:pt>
                <c:pt idx="6271">
                  <c:v>1.39028</c:v>
                </c:pt>
                <c:pt idx="6272">
                  <c:v>1.39001</c:v>
                </c:pt>
                <c:pt idx="6273">
                  <c:v>1.3897200000000001</c:v>
                </c:pt>
                <c:pt idx="6274">
                  <c:v>1.3894200000000001</c:v>
                </c:pt>
                <c:pt idx="6275">
                  <c:v>1.3891100000000001</c:v>
                </c:pt>
                <c:pt idx="6276">
                  <c:v>1.38879</c:v>
                </c:pt>
                <c:pt idx="6277">
                  <c:v>1.38846</c:v>
                </c:pt>
                <c:pt idx="6278">
                  <c:v>1.3881300000000001</c:v>
                </c:pt>
                <c:pt idx="6279">
                  <c:v>1.38778</c:v>
                </c:pt>
                <c:pt idx="6280">
                  <c:v>1.3874500000000001</c:v>
                </c:pt>
                <c:pt idx="6281">
                  <c:v>1.3871199999999999</c:v>
                </c:pt>
                <c:pt idx="6282">
                  <c:v>1.3868100000000001</c:v>
                </c:pt>
                <c:pt idx="6283">
                  <c:v>1.3865099999999999</c:v>
                </c:pt>
                <c:pt idx="6284">
                  <c:v>1.3862099999999999</c:v>
                </c:pt>
                <c:pt idx="6285">
                  <c:v>1.38595</c:v>
                </c:pt>
                <c:pt idx="6286">
                  <c:v>1.38567</c:v>
                </c:pt>
                <c:pt idx="6287">
                  <c:v>1.38541</c:v>
                </c:pt>
                <c:pt idx="6288">
                  <c:v>1.3851599999999999</c:v>
                </c:pt>
                <c:pt idx="6289">
                  <c:v>1.3849199999999999</c:v>
                </c:pt>
                <c:pt idx="6290">
                  <c:v>1.38469</c:v>
                </c:pt>
                <c:pt idx="6291">
                  <c:v>1.3844700000000001</c:v>
                </c:pt>
                <c:pt idx="6292">
                  <c:v>1.38426</c:v>
                </c:pt>
                <c:pt idx="6293">
                  <c:v>1.3840600000000001</c:v>
                </c:pt>
                <c:pt idx="6294">
                  <c:v>1.3838699999999999</c:v>
                </c:pt>
                <c:pt idx="6295">
                  <c:v>1.3836900000000001</c:v>
                </c:pt>
                <c:pt idx="6296">
                  <c:v>1.3835299999999999</c:v>
                </c:pt>
                <c:pt idx="6297">
                  <c:v>1.38337</c:v>
                </c:pt>
                <c:pt idx="6298">
                  <c:v>1.3832100000000001</c:v>
                </c:pt>
                <c:pt idx="6299">
                  <c:v>1.38306</c:v>
                </c:pt>
                <c:pt idx="6300">
                  <c:v>1.38293</c:v>
                </c:pt>
                <c:pt idx="6301">
                  <c:v>1.3828</c:v>
                </c:pt>
                <c:pt idx="6302">
                  <c:v>1.3826799999999999</c:v>
                </c:pt>
                <c:pt idx="6303">
                  <c:v>1.3825700000000001</c:v>
                </c:pt>
                <c:pt idx="6304">
                  <c:v>1.3824700000000001</c:v>
                </c:pt>
                <c:pt idx="6305">
                  <c:v>1.3823799999999999</c:v>
                </c:pt>
                <c:pt idx="6306">
                  <c:v>1.38229</c:v>
                </c:pt>
                <c:pt idx="6307">
                  <c:v>1.3822099999999999</c:v>
                </c:pt>
                <c:pt idx="6308">
                  <c:v>1.3821300000000001</c:v>
                </c:pt>
                <c:pt idx="6309">
                  <c:v>1.3820699999999999</c:v>
                </c:pt>
                <c:pt idx="6310">
                  <c:v>1.38201</c:v>
                </c:pt>
                <c:pt idx="6311">
                  <c:v>1.38195</c:v>
                </c:pt>
                <c:pt idx="6312">
                  <c:v>1.3818999999999999</c:v>
                </c:pt>
                <c:pt idx="6313">
                  <c:v>1.3818600000000001</c:v>
                </c:pt>
                <c:pt idx="6314">
                  <c:v>1.38182</c:v>
                </c:pt>
                <c:pt idx="6315">
                  <c:v>1.3817900000000001</c:v>
                </c:pt>
                <c:pt idx="6316">
                  <c:v>1.3817600000000001</c:v>
                </c:pt>
                <c:pt idx="6317">
                  <c:v>1.3817299999999999</c:v>
                </c:pt>
                <c:pt idx="6318">
                  <c:v>1.3816999999999999</c:v>
                </c:pt>
                <c:pt idx="6319">
                  <c:v>1.38167</c:v>
                </c:pt>
                <c:pt idx="6320">
                  <c:v>1.38165</c:v>
                </c:pt>
                <c:pt idx="6321">
                  <c:v>1.3816299999999999</c:v>
                </c:pt>
                <c:pt idx="6322">
                  <c:v>1.3816200000000001</c:v>
                </c:pt>
                <c:pt idx="6323">
                  <c:v>1.3815999999999999</c:v>
                </c:pt>
                <c:pt idx="6324">
                  <c:v>1.38158</c:v>
                </c:pt>
                <c:pt idx="6325">
                  <c:v>1.38157</c:v>
                </c:pt>
                <c:pt idx="6326">
                  <c:v>1.3815500000000001</c:v>
                </c:pt>
                <c:pt idx="6327">
                  <c:v>1.38154</c:v>
                </c:pt>
                <c:pt idx="6328">
                  <c:v>1.3815299999999999</c:v>
                </c:pt>
                <c:pt idx="6329">
                  <c:v>1.38151</c:v>
                </c:pt>
                <c:pt idx="6330">
                  <c:v>1.3815</c:v>
                </c:pt>
                <c:pt idx="6331">
                  <c:v>1.38148</c:v>
                </c:pt>
                <c:pt idx="6332">
                  <c:v>1.3814599999999999</c:v>
                </c:pt>
                <c:pt idx="6333">
                  <c:v>1.3814299999999999</c:v>
                </c:pt>
                <c:pt idx="6334">
                  <c:v>1.38141</c:v>
                </c:pt>
                <c:pt idx="6335">
                  <c:v>1.3813899999999999</c:v>
                </c:pt>
                <c:pt idx="6336">
                  <c:v>1.3813599999999999</c:v>
                </c:pt>
                <c:pt idx="6337">
                  <c:v>1.3813299999999999</c:v>
                </c:pt>
                <c:pt idx="6338">
                  <c:v>1.3812899999999999</c:v>
                </c:pt>
                <c:pt idx="6339">
                  <c:v>1.3812500000000001</c:v>
                </c:pt>
                <c:pt idx="6340">
                  <c:v>1.3812</c:v>
                </c:pt>
                <c:pt idx="6341">
                  <c:v>1.3811500000000001</c:v>
                </c:pt>
                <c:pt idx="6342">
                  <c:v>1.3810899999999999</c:v>
                </c:pt>
                <c:pt idx="6343">
                  <c:v>1.38103</c:v>
                </c:pt>
                <c:pt idx="6344">
                  <c:v>1.38096</c:v>
                </c:pt>
                <c:pt idx="6345">
                  <c:v>1.3809</c:v>
                </c:pt>
                <c:pt idx="6346">
                  <c:v>1.3808199999999999</c:v>
                </c:pt>
                <c:pt idx="6347">
                  <c:v>1.38073</c:v>
                </c:pt>
                <c:pt idx="6348">
                  <c:v>1.3806400000000001</c:v>
                </c:pt>
                <c:pt idx="6349">
                  <c:v>1.3805400000000001</c:v>
                </c:pt>
                <c:pt idx="6350">
                  <c:v>1.38043</c:v>
                </c:pt>
                <c:pt idx="6351">
                  <c:v>1.3803099999999999</c:v>
                </c:pt>
                <c:pt idx="6352">
                  <c:v>1.38018</c:v>
                </c:pt>
                <c:pt idx="6353">
                  <c:v>1.3800399999999999</c:v>
                </c:pt>
                <c:pt idx="6354">
                  <c:v>1.3798999999999999</c:v>
                </c:pt>
                <c:pt idx="6355">
                  <c:v>1.37975</c:v>
                </c:pt>
                <c:pt idx="6356">
                  <c:v>1.3795900000000001</c:v>
                </c:pt>
                <c:pt idx="6357">
                  <c:v>1.3794299999999999</c:v>
                </c:pt>
                <c:pt idx="6358">
                  <c:v>1.37924</c:v>
                </c:pt>
                <c:pt idx="6359">
                  <c:v>1.3790500000000001</c:v>
                </c:pt>
                <c:pt idx="6360">
                  <c:v>1.37886</c:v>
                </c:pt>
                <c:pt idx="6361">
                  <c:v>1.3786499999999999</c:v>
                </c:pt>
                <c:pt idx="6362">
                  <c:v>1.37843</c:v>
                </c:pt>
                <c:pt idx="6363">
                  <c:v>1.3782000000000001</c:v>
                </c:pt>
                <c:pt idx="6364">
                  <c:v>1.3779600000000001</c:v>
                </c:pt>
                <c:pt idx="6365">
                  <c:v>1.37771</c:v>
                </c:pt>
                <c:pt idx="6366">
                  <c:v>1.3774500000000001</c:v>
                </c:pt>
                <c:pt idx="6367">
                  <c:v>1.3771800000000001</c:v>
                </c:pt>
                <c:pt idx="6368">
                  <c:v>1.3769100000000001</c:v>
                </c:pt>
                <c:pt idx="6369">
                  <c:v>1.37662</c:v>
                </c:pt>
                <c:pt idx="6370">
                  <c:v>1.37632</c:v>
                </c:pt>
                <c:pt idx="6371">
                  <c:v>1.3759999999999999</c:v>
                </c:pt>
                <c:pt idx="6372">
                  <c:v>1.37568</c:v>
                </c:pt>
                <c:pt idx="6373">
                  <c:v>1.3753500000000001</c:v>
                </c:pt>
                <c:pt idx="6374">
                  <c:v>1.3750100000000001</c:v>
                </c:pt>
                <c:pt idx="6375">
                  <c:v>1.3746799999999999</c:v>
                </c:pt>
                <c:pt idx="6376">
                  <c:v>1.37435</c:v>
                </c:pt>
                <c:pt idx="6377">
                  <c:v>1.37405</c:v>
                </c:pt>
                <c:pt idx="6378">
                  <c:v>1.37374</c:v>
                </c:pt>
                <c:pt idx="6379">
                  <c:v>1.3734500000000001</c:v>
                </c:pt>
                <c:pt idx="6380">
                  <c:v>1.37317</c:v>
                </c:pt>
                <c:pt idx="6381">
                  <c:v>1.3729</c:v>
                </c:pt>
                <c:pt idx="6382">
                  <c:v>1.3726400000000001</c:v>
                </c:pt>
                <c:pt idx="6383">
                  <c:v>1.37239</c:v>
                </c:pt>
                <c:pt idx="6384">
                  <c:v>1.37216</c:v>
                </c:pt>
                <c:pt idx="6385">
                  <c:v>1.3719300000000001</c:v>
                </c:pt>
                <c:pt idx="6386">
                  <c:v>1.3717200000000001</c:v>
                </c:pt>
                <c:pt idx="6387">
                  <c:v>1.37151</c:v>
                </c:pt>
                <c:pt idx="6388">
                  <c:v>1.3713</c:v>
                </c:pt>
                <c:pt idx="6389">
                  <c:v>1.3711100000000001</c:v>
                </c:pt>
                <c:pt idx="6390">
                  <c:v>1.37093</c:v>
                </c:pt>
                <c:pt idx="6391">
                  <c:v>1.37076</c:v>
                </c:pt>
                <c:pt idx="6392">
                  <c:v>1.3706</c:v>
                </c:pt>
                <c:pt idx="6393">
                  <c:v>1.37043</c:v>
                </c:pt>
                <c:pt idx="6394">
                  <c:v>1.37029</c:v>
                </c:pt>
                <c:pt idx="6395">
                  <c:v>1.37016</c:v>
                </c:pt>
                <c:pt idx="6396">
                  <c:v>1.3700300000000001</c:v>
                </c:pt>
                <c:pt idx="6397">
                  <c:v>1.36991</c:v>
                </c:pt>
                <c:pt idx="6398">
                  <c:v>1.3697999999999999</c:v>
                </c:pt>
                <c:pt idx="6399">
                  <c:v>1.3696900000000001</c:v>
                </c:pt>
                <c:pt idx="6400">
                  <c:v>1.3695999999999999</c:v>
                </c:pt>
                <c:pt idx="6401">
                  <c:v>1.36951</c:v>
                </c:pt>
                <c:pt idx="6402">
                  <c:v>1.3694200000000001</c:v>
                </c:pt>
                <c:pt idx="6403">
                  <c:v>1.36934</c:v>
                </c:pt>
                <c:pt idx="6404">
                  <c:v>1.3692800000000001</c:v>
                </c:pt>
                <c:pt idx="6405">
                  <c:v>1.36921</c:v>
                </c:pt>
                <c:pt idx="6406">
                  <c:v>1.36913</c:v>
                </c:pt>
                <c:pt idx="6407">
                  <c:v>1.3690800000000001</c:v>
                </c:pt>
                <c:pt idx="6408">
                  <c:v>1.3690199999999999</c:v>
                </c:pt>
                <c:pt idx="6409">
                  <c:v>1.36897</c:v>
                </c:pt>
                <c:pt idx="6410">
                  <c:v>1.36893</c:v>
                </c:pt>
                <c:pt idx="6411">
                  <c:v>1.3688899999999999</c:v>
                </c:pt>
                <c:pt idx="6412">
                  <c:v>1.36886</c:v>
                </c:pt>
                <c:pt idx="6413">
                  <c:v>1.36883</c:v>
                </c:pt>
                <c:pt idx="6414">
                  <c:v>1.3688</c:v>
                </c:pt>
                <c:pt idx="6415">
                  <c:v>1.36877</c:v>
                </c:pt>
                <c:pt idx="6416">
                  <c:v>1.3687400000000001</c:v>
                </c:pt>
                <c:pt idx="6417">
                  <c:v>1.3687199999999999</c:v>
                </c:pt>
                <c:pt idx="6418">
                  <c:v>1.3687</c:v>
                </c:pt>
                <c:pt idx="6419">
                  <c:v>1.3686700000000001</c:v>
                </c:pt>
                <c:pt idx="6420">
                  <c:v>1.3686499999999999</c:v>
                </c:pt>
                <c:pt idx="6421">
                  <c:v>1.3686400000000001</c:v>
                </c:pt>
                <c:pt idx="6422">
                  <c:v>1.3686199999999999</c:v>
                </c:pt>
                <c:pt idx="6423">
                  <c:v>1.3686</c:v>
                </c:pt>
                <c:pt idx="6424">
                  <c:v>1.3685700000000001</c:v>
                </c:pt>
                <c:pt idx="6425">
                  <c:v>1.3685499999999999</c:v>
                </c:pt>
                <c:pt idx="6426">
                  <c:v>1.36853</c:v>
                </c:pt>
                <c:pt idx="6427">
                  <c:v>1.3685</c:v>
                </c:pt>
                <c:pt idx="6428">
                  <c:v>1.3684700000000001</c:v>
                </c:pt>
                <c:pt idx="6429">
                  <c:v>1.3684499999999999</c:v>
                </c:pt>
                <c:pt idx="6430">
                  <c:v>1.36842</c:v>
                </c:pt>
                <c:pt idx="6431">
                  <c:v>1.36839</c:v>
                </c:pt>
                <c:pt idx="6432">
                  <c:v>1.36835</c:v>
                </c:pt>
                <c:pt idx="6433">
                  <c:v>1.3683099999999999</c:v>
                </c:pt>
                <c:pt idx="6434">
                  <c:v>1.36825</c:v>
                </c:pt>
                <c:pt idx="6435">
                  <c:v>1.3682000000000001</c:v>
                </c:pt>
                <c:pt idx="6436">
                  <c:v>1.36815</c:v>
                </c:pt>
                <c:pt idx="6437">
                  <c:v>1.36809</c:v>
                </c:pt>
                <c:pt idx="6438">
                  <c:v>1.36802</c:v>
                </c:pt>
                <c:pt idx="6439">
                  <c:v>1.36795</c:v>
                </c:pt>
                <c:pt idx="6440">
                  <c:v>1.3678699999999999</c:v>
                </c:pt>
                <c:pt idx="6441">
                  <c:v>1.3677900000000001</c:v>
                </c:pt>
                <c:pt idx="6442">
                  <c:v>1.36771</c:v>
                </c:pt>
                <c:pt idx="6443">
                  <c:v>1.36761</c:v>
                </c:pt>
                <c:pt idx="6444">
                  <c:v>1.36751</c:v>
                </c:pt>
                <c:pt idx="6445">
                  <c:v>1.3673900000000001</c:v>
                </c:pt>
                <c:pt idx="6446">
                  <c:v>1.3672800000000001</c:v>
                </c:pt>
                <c:pt idx="6447">
                  <c:v>1.3671599999999999</c:v>
                </c:pt>
                <c:pt idx="6448">
                  <c:v>1.3670199999999999</c:v>
                </c:pt>
                <c:pt idx="6449">
                  <c:v>1.3668800000000001</c:v>
                </c:pt>
                <c:pt idx="6450">
                  <c:v>1.36673</c:v>
                </c:pt>
                <c:pt idx="6451">
                  <c:v>1.36656</c:v>
                </c:pt>
                <c:pt idx="6452">
                  <c:v>1.3664000000000001</c:v>
                </c:pt>
                <c:pt idx="6453">
                  <c:v>1.36622</c:v>
                </c:pt>
                <c:pt idx="6454">
                  <c:v>1.3660399999999999</c:v>
                </c:pt>
                <c:pt idx="6455">
                  <c:v>1.3658399999999999</c:v>
                </c:pt>
                <c:pt idx="6456">
                  <c:v>1.36564</c:v>
                </c:pt>
                <c:pt idx="6457">
                  <c:v>1.3654299999999999</c:v>
                </c:pt>
                <c:pt idx="6458">
                  <c:v>1.36521</c:v>
                </c:pt>
                <c:pt idx="6459">
                  <c:v>1.3649800000000001</c:v>
                </c:pt>
                <c:pt idx="6460">
                  <c:v>1.3647400000000001</c:v>
                </c:pt>
                <c:pt idx="6461">
                  <c:v>1.36449</c:v>
                </c:pt>
                <c:pt idx="6462">
                  <c:v>1.3642300000000001</c:v>
                </c:pt>
                <c:pt idx="6463">
                  <c:v>1.3639600000000001</c:v>
                </c:pt>
                <c:pt idx="6464">
                  <c:v>1.36368</c:v>
                </c:pt>
                <c:pt idx="6465">
                  <c:v>1.3633900000000001</c:v>
                </c:pt>
                <c:pt idx="6466">
                  <c:v>1.3630899999999999</c:v>
                </c:pt>
                <c:pt idx="6467">
                  <c:v>1.3627800000000001</c:v>
                </c:pt>
                <c:pt idx="6468">
                  <c:v>1.36246</c:v>
                </c:pt>
                <c:pt idx="6469">
                  <c:v>1.36212</c:v>
                </c:pt>
                <c:pt idx="6470">
                  <c:v>1.3617900000000001</c:v>
                </c:pt>
                <c:pt idx="6471">
                  <c:v>1.3614599999999999</c:v>
                </c:pt>
                <c:pt idx="6472">
                  <c:v>1.36114</c:v>
                </c:pt>
                <c:pt idx="6473">
                  <c:v>1.36083</c:v>
                </c:pt>
                <c:pt idx="6474">
                  <c:v>1.36053</c:v>
                </c:pt>
                <c:pt idx="6475">
                  <c:v>1.3602399999999999</c:v>
                </c:pt>
                <c:pt idx="6476">
                  <c:v>1.3599600000000001</c:v>
                </c:pt>
                <c:pt idx="6477">
                  <c:v>1.3596999999999999</c:v>
                </c:pt>
                <c:pt idx="6478">
                  <c:v>1.35944</c:v>
                </c:pt>
                <c:pt idx="6479">
                  <c:v>1.3591899999999999</c:v>
                </c:pt>
                <c:pt idx="6480">
                  <c:v>1.3589599999999999</c:v>
                </c:pt>
                <c:pt idx="6481">
                  <c:v>1.3587400000000001</c:v>
                </c:pt>
                <c:pt idx="6482">
                  <c:v>1.3585199999999999</c:v>
                </c:pt>
                <c:pt idx="6483">
                  <c:v>1.3583099999999999</c:v>
                </c:pt>
                <c:pt idx="6484">
                  <c:v>1.3581099999999999</c:v>
                </c:pt>
                <c:pt idx="6485">
                  <c:v>1.35792</c:v>
                </c:pt>
                <c:pt idx="6486">
                  <c:v>1.35775</c:v>
                </c:pt>
                <c:pt idx="6487">
                  <c:v>1.35758</c:v>
                </c:pt>
                <c:pt idx="6488">
                  <c:v>1.3574299999999999</c:v>
                </c:pt>
                <c:pt idx="6489">
                  <c:v>1.35728</c:v>
                </c:pt>
                <c:pt idx="6490">
                  <c:v>1.35714</c:v>
                </c:pt>
                <c:pt idx="6491">
                  <c:v>1.357</c:v>
                </c:pt>
                <c:pt idx="6492">
                  <c:v>1.3568800000000001</c:v>
                </c:pt>
                <c:pt idx="6493">
                  <c:v>1.35676</c:v>
                </c:pt>
                <c:pt idx="6494">
                  <c:v>1.3566499999999999</c:v>
                </c:pt>
                <c:pt idx="6495">
                  <c:v>1.3565400000000001</c:v>
                </c:pt>
                <c:pt idx="6496">
                  <c:v>1.3564400000000001</c:v>
                </c:pt>
                <c:pt idx="6497">
                  <c:v>1.3563499999999999</c:v>
                </c:pt>
                <c:pt idx="6498">
                  <c:v>1.3562700000000001</c:v>
                </c:pt>
                <c:pt idx="6499">
                  <c:v>1.35619</c:v>
                </c:pt>
                <c:pt idx="6500">
                  <c:v>1.3561300000000001</c:v>
                </c:pt>
                <c:pt idx="6501">
                  <c:v>1.35606</c:v>
                </c:pt>
                <c:pt idx="6502">
                  <c:v>1.3560099999999999</c:v>
                </c:pt>
                <c:pt idx="6503">
                  <c:v>1.3559699999999999</c:v>
                </c:pt>
                <c:pt idx="6504">
                  <c:v>1.35592</c:v>
                </c:pt>
                <c:pt idx="6505">
                  <c:v>1.35588</c:v>
                </c:pt>
                <c:pt idx="6506">
                  <c:v>1.3558300000000001</c:v>
                </c:pt>
                <c:pt idx="6507">
                  <c:v>1.3557999999999999</c:v>
                </c:pt>
                <c:pt idx="6508">
                  <c:v>1.3557699999999999</c:v>
                </c:pt>
                <c:pt idx="6509">
                  <c:v>1.3557399999999999</c:v>
                </c:pt>
                <c:pt idx="6510">
                  <c:v>1.35572</c:v>
                </c:pt>
                <c:pt idx="6511">
                  <c:v>1.3556900000000001</c:v>
                </c:pt>
                <c:pt idx="6512">
                  <c:v>1.3556600000000001</c:v>
                </c:pt>
                <c:pt idx="6513">
                  <c:v>1.35564</c:v>
                </c:pt>
                <c:pt idx="6514">
                  <c:v>1.3556299999999999</c:v>
                </c:pt>
                <c:pt idx="6515">
                  <c:v>1.35562</c:v>
                </c:pt>
                <c:pt idx="6516">
                  <c:v>1.35561</c:v>
                </c:pt>
                <c:pt idx="6517">
                  <c:v>1.3555999999999999</c:v>
                </c:pt>
                <c:pt idx="6518">
                  <c:v>1.35558</c:v>
                </c:pt>
                <c:pt idx="6519">
                  <c:v>1.3555600000000001</c:v>
                </c:pt>
                <c:pt idx="6520">
                  <c:v>1.35554</c:v>
                </c:pt>
                <c:pt idx="6521">
                  <c:v>1.3555200000000001</c:v>
                </c:pt>
                <c:pt idx="6522">
                  <c:v>1.3554999999999999</c:v>
                </c:pt>
                <c:pt idx="6523">
                  <c:v>1.35548</c:v>
                </c:pt>
                <c:pt idx="6524">
                  <c:v>1.35545</c:v>
                </c:pt>
                <c:pt idx="6525">
                  <c:v>1.3554200000000001</c:v>
                </c:pt>
                <c:pt idx="6526">
                  <c:v>1.35538</c:v>
                </c:pt>
                <c:pt idx="6527">
                  <c:v>1.3553500000000001</c:v>
                </c:pt>
                <c:pt idx="6528">
                  <c:v>1.35531</c:v>
                </c:pt>
                <c:pt idx="6529">
                  <c:v>1.35527</c:v>
                </c:pt>
                <c:pt idx="6530">
                  <c:v>1.3552200000000001</c:v>
                </c:pt>
                <c:pt idx="6531">
                  <c:v>1.35517</c:v>
                </c:pt>
                <c:pt idx="6532">
                  <c:v>1.3551200000000001</c:v>
                </c:pt>
                <c:pt idx="6533">
                  <c:v>1.3550500000000001</c:v>
                </c:pt>
                <c:pt idx="6534">
                  <c:v>1.3549800000000001</c:v>
                </c:pt>
                <c:pt idx="6535">
                  <c:v>1.3549100000000001</c:v>
                </c:pt>
                <c:pt idx="6536">
                  <c:v>1.35483</c:v>
                </c:pt>
                <c:pt idx="6537">
                  <c:v>1.3547499999999999</c:v>
                </c:pt>
                <c:pt idx="6538">
                  <c:v>1.3546499999999999</c:v>
                </c:pt>
                <c:pt idx="6539">
                  <c:v>1.3545499999999999</c:v>
                </c:pt>
                <c:pt idx="6540">
                  <c:v>1.3544400000000001</c:v>
                </c:pt>
                <c:pt idx="6541">
                  <c:v>1.35432</c:v>
                </c:pt>
                <c:pt idx="6542">
                  <c:v>1.35419</c:v>
                </c:pt>
                <c:pt idx="6543">
                  <c:v>1.35406</c:v>
                </c:pt>
                <c:pt idx="6544">
                  <c:v>1.3539300000000001</c:v>
                </c:pt>
                <c:pt idx="6545">
                  <c:v>1.3537699999999999</c:v>
                </c:pt>
                <c:pt idx="6546">
                  <c:v>1.35361</c:v>
                </c:pt>
                <c:pt idx="6547">
                  <c:v>1.35345</c:v>
                </c:pt>
                <c:pt idx="6548">
                  <c:v>1.35327</c:v>
                </c:pt>
                <c:pt idx="6549">
                  <c:v>1.3530800000000001</c:v>
                </c:pt>
                <c:pt idx="6550">
                  <c:v>1.3528899999999999</c:v>
                </c:pt>
                <c:pt idx="6551">
                  <c:v>1.3526800000000001</c:v>
                </c:pt>
                <c:pt idx="6552">
                  <c:v>1.35246</c:v>
                </c:pt>
                <c:pt idx="6553">
                  <c:v>1.35225</c:v>
                </c:pt>
                <c:pt idx="6554">
                  <c:v>1.3520099999999999</c:v>
                </c:pt>
                <c:pt idx="6555">
                  <c:v>1.3517699999999999</c:v>
                </c:pt>
                <c:pt idx="6556">
                  <c:v>1.35151</c:v>
                </c:pt>
                <c:pt idx="6557">
                  <c:v>1.3512299999999999</c:v>
                </c:pt>
                <c:pt idx="6558">
                  <c:v>1.3509500000000001</c:v>
                </c:pt>
                <c:pt idx="6559">
                  <c:v>1.35066</c:v>
                </c:pt>
                <c:pt idx="6560">
                  <c:v>1.35036</c:v>
                </c:pt>
                <c:pt idx="6561">
                  <c:v>1.35006</c:v>
                </c:pt>
                <c:pt idx="6562">
                  <c:v>1.3497399999999999</c:v>
                </c:pt>
                <c:pt idx="6563">
                  <c:v>1.34941</c:v>
                </c:pt>
                <c:pt idx="6564">
                  <c:v>1.3490800000000001</c:v>
                </c:pt>
                <c:pt idx="6565">
                  <c:v>1.34876</c:v>
                </c:pt>
                <c:pt idx="6566">
                  <c:v>1.3484400000000001</c:v>
                </c:pt>
                <c:pt idx="6567">
                  <c:v>1.3481399999999999</c:v>
                </c:pt>
                <c:pt idx="6568">
                  <c:v>1.3478399999999999</c:v>
                </c:pt>
                <c:pt idx="6569">
                  <c:v>1.3475699999999999</c:v>
                </c:pt>
                <c:pt idx="6570">
                  <c:v>1.3472999999999999</c:v>
                </c:pt>
                <c:pt idx="6571">
                  <c:v>1.34704</c:v>
                </c:pt>
                <c:pt idx="6572">
                  <c:v>1.3467899999999999</c:v>
                </c:pt>
                <c:pt idx="6573">
                  <c:v>1.3465400000000001</c:v>
                </c:pt>
                <c:pt idx="6574">
                  <c:v>1.34632</c:v>
                </c:pt>
                <c:pt idx="6575">
                  <c:v>1.3461000000000001</c:v>
                </c:pt>
                <c:pt idx="6576">
                  <c:v>1.34589</c:v>
                </c:pt>
                <c:pt idx="6577">
                  <c:v>1.3456900000000001</c:v>
                </c:pt>
                <c:pt idx="6578">
                  <c:v>1.3454999999999999</c:v>
                </c:pt>
                <c:pt idx="6579">
                  <c:v>1.3453200000000001</c:v>
                </c:pt>
                <c:pt idx="6580">
                  <c:v>1.3451500000000001</c:v>
                </c:pt>
                <c:pt idx="6581">
                  <c:v>1.3449899999999999</c:v>
                </c:pt>
                <c:pt idx="6582">
                  <c:v>1.34483</c:v>
                </c:pt>
                <c:pt idx="6583">
                  <c:v>1.3446899999999999</c:v>
                </c:pt>
                <c:pt idx="6584">
                  <c:v>1.34456</c:v>
                </c:pt>
                <c:pt idx="6585">
                  <c:v>1.34443</c:v>
                </c:pt>
                <c:pt idx="6586">
                  <c:v>1.3443099999999999</c:v>
                </c:pt>
                <c:pt idx="6587">
                  <c:v>1.34419</c:v>
                </c:pt>
                <c:pt idx="6588">
                  <c:v>1.34409</c:v>
                </c:pt>
                <c:pt idx="6589">
                  <c:v>1.34399</c:v>
                </c:pt>
                <c:pt idx="6590">
                  <c:v>1.3439000000000001</c:v>
                </c:pt>
                <c:pt idx="6591">
                  <c:v>1.34382</c:v>
                </c:pt>
                <c:pt idx="6592">
                  <c:v>1.3437399999999999</c:v>
                </c:pt>
                <c:pt idx="6593">
                  <c:v>1.3436600000000001</c:v>
                </c:pt>
                <c:pt idx="6594">
                  <c:v>1.34361</c:v>
                </c:pt>
                <c:pt idx="6595">
                  <c:v>1.34355</c:v>
                </c:pt>
                <c:pt idx="6596">
                  <c:v>1.3434900000000001</c:v>
                </c:pt>
                <c:pt idx="6597">
                  <c:v>1.34345</c:v>
                </c:pt>
                <c:pt idx="6598">
                  <c:v>1.3433999999999999</c:v>
                </c:pt>
                <c:pt idx="6599">
                  <c:v>1.34337</c:v>
                </c:pt>
                <c:pt idx="6600">
                  <c:v>1.3433299999999999</c:v>
                </c:pt>
                <c:pt idx="6601">
                  <c:v>1.3432999999999999</c:v>
                </c:pt>
                <c:pt idx="6602">
                  <c:v>1.34328</c:v>
                </c:pt>
                <c:pt idx="6603">
                  <c:v>1.3432500000000001</c:v>
                </c:pt>
                <c:pt idx="6604">
                  <c:v>1.3432299999999999</c:v>
                </c:pt>
                <c:pt idx="6605">
                  <c:v>1.34321</c:v>
                </c:pt>
                <c:pt idx="6606">
                  <c:v>1.3431900000000001</c:v>
                </c:pt>
                <c:pt idx="6607">
                  <c:v>1.34318</c:v>
                </c:pt>
                <c:pt idx="6608">
                  <c:v>1.3431599999999999</c:v>
                </c:pt>
                <c:pt idx="6609">
                  <c:v>1.3431500000000001</c:v>
                </c:pt>
                <c:pt idx="6610">
                  <c:v>1.34314</c:v>
                </c:pt>
                <c:pt idx="6611">
                  <c:v>1.3431200000000001</c:v>
                </c:pt>
                <c:pt idx="6612">
                  <c:v>1.3431</c:v>
                </c:pt>
                <c:pt idx="6613">
                  <c:v>1.3430899999999999</c:v>
                </c:pt>
                <c:pt idx="6614">
                  <c:v>1.3430800000000001</c:v>
                </c:pt>
                <c:pt idx="6615">
                  <c:v>1.34307</c:v>
                </c:pt>
                <c:pt idx="6616">
                  <c:v>1.3430599999999999</c:v>
                </c:pt>
                <c:pt idx="6617">
                  <c:v>1.3430500000000001</c:v>
                </c:pt>
                <c:pt idx="6618">
                  <c:v>1.3430299999999999</c:v>
                </c:pt>
                <c:pt idx="6619">
                  <c:v>1.34301</c:v>
                </c:pt>
                <c:pt idx="6620">
                  <c:v>1.3429899999999999</c:v>
                </c:pt>
                <c:pt idx="6621">
                  <c:v>1.3429599999999999</c:v>
                </c:pt>
                <c:pt idx="6622">
                  <c:v>1.34293</c:v>
                </c:pt>
                <c:pt idx="6623">
                  <c:v>1.3429</c:v>
                </c:pt>
                <c:pt idx="6624">
                  <c:v>1.3428899999999999</c:v>
                </c:pt>
                <c:pt idx="6625">
                  <c:v>1.3428500000000001</c:v>
                </c:pt>
                <c:pt idx="6626">
                  <c:v>1.3428</c:v>
                </c:pt>
                <c:pt idx="6627">
                  <c:v>1.3427500000000001</c:v>
                </c:pt>
                <c:pt idx="6628">
                  <c:v>1.3426899999999999</c:v>
                </c:pt>
                <c:pt idx="6629">
                  <c:v>1.3426400000000001</c:v>
                </c:pt>
                <c:pt idx="6630">
                  <c:v>1.34257</c:v>
                </c:pt>
                <c:pt idx="6631">
                  <c:v>1.34249</c:v>
                </c:pt>
                <c:pt idx="6632">
                  <c:v>1.3424199999999999</c:v>
                </c:pt>
                <c:pt idx="6633">
                  <c:v>1.3423400000000001</c:v>
                </c:pt>
                <c:pt idx="6634">
                  <c:v>1.3422400000000001</c:v>
                </c:pt>
                <c:pt idx="6635">
                  <c:v>1.3421400000000001</c:v>
                </c:pt>
                <c:pt idx="6636">
                  <c:v>1.3420300000000001</c:v>
                </c:pt>
                <c:pt idx="6637">
                  <c:v>1.34192</c:v>
                </c:pt>
                <c:pt idx="6638">
                  <c:v>1.3418000000000001</c:v>
                </c:pt>
                <c:pt idx="6639">
                  <c:v>1.34168</c:v>
                </c:pt>
                <c:pt idx="6640">
                  <c:v>1.34154</c:v>
                </c:pt>
                <c:pt idx="6641">
                  <c:v>1.3413900000000001</c:v>
                </c:pt>
                <c:pt idx="6642">
                  <c:v>1.34124</c:v>
                </c:pt>
                <c:pt idx="6643">
                  <c:v>1.34108</c:v>
                </c:pt>
                <c:pt idx="6644">
                  <c:v>1.3409</c:v>
                </c:pt>
                <c:pt idx="6645">
                  <c:v>1.3407199999999999</c:v>
                </c:pt>
                <c:pt idx="6646">
                  <c:v>1.34053</c:v>
                </c:pt>
                <c:pt idx="6647">
                  <c:v>1.34033</c:v>
                </c:pt>
                <c:pt idx="6648">
                  <c:v>1.34012</c:v>
                </c:pt>
                <c:pt idx="6649">
                  <c:v>1.3399000000000001</c:v>
                </c:pt>
                <c:pt idx="6650">
                  <c:v>1.33968</c:v>
                </c:pt>
                <c:pt idx="6651">
                  <c:v>1.33944</c:v>
                </c:pt>
                <c:pt idx="6652">
                  <c:v>1.3391999999999999</c:v>
                </c:pt>
                <c:pt idx="6653">
                  <c:v>1.33894</c:v>
                </c:pt>
                <c:pt idx="6654">
                  <c:v>1.33867</c:v>
                </c:pt>
                <c:pt idx="6655">
                  <c:v>1.33839</c:v>
                </c:pt>
                <c:pt idx="6656">
                  <c:v>1.3381000000000001</c:v>
                </c:pt>
                <c:pt idx="6657">
                  <c:v>1.3378000000000001</c:v>
                </c:pt>
                <c:pt idx="6658">
                  <c:v>1.3374900000000001</c:v>
                </c:pt>
                <c:pt idx="6659">
                  <c:v>1.33717</c:v>
                </c:pt>
                <c:pt idx="6660">
                  <c:v>1.33684</c:v>
                </c:pt>
                <c:pt idx="6661">
                  <c:v>1.3365100000000001</c:v>
                </c:pt>
                <c:pt idx="6662">
                  <c:v>1.33619</c:v>
                </c:pt>
                <c:pt idx="6663">
                  <c:v>1.33589</c:v>
                </c:pt>
                <c:pt idx="6664">
                  <c:v>1.3355900000000001</c:v>
                </c:pt>
                <c:pt idx="6665">
                  <c:v>1.33531</c:v>
                </c:pt>
                <c:pt idx="6666">
                  <c:v>1.33504</c:v>
                </c:pt>
                <c:pt idx="6667">
                  <c:v>1.3347800000000001</c:v>
                </c:pt>
                <c:pt idx="6668">
                  <c:v>1.3345199999999999</c:v>
                </c:pt>
                <c:pt idx="6669">
                  <c:v>1.3342700000000001</c:v>
                </c:pt>
                <c:pt idx="6670">
                  <c:v>1.33403</c:v>
                </c:pt>
                <c:pt idx="6671">
                  <c:v>1.3338000000000001</c:v>
                </c:pt>
                <c:pt idx="6672">
                  <c:v>1.3335900000000001</c:v>
                </c:pt>
                <c:pt idx="6673">
                  <c:v>1.33338</c:v>
                </c:pt>
                <c:pt idx="6674">
                  <c:v>1.3331900000000001</c:v>
                </c:pt>
                <c:pt idx="6675">
                  <c:v>1.333</c:v>
                </c:pt>
                <c:pt idx="6676">
                  <c:v>1.33284</c:v>
                </c:pt>
                <c:pt idx="6677">
                  <c:v>1.33267</c:v>
                </c:pt>
                <c:pt idx="6678">
                  <c:v>1.3325100000000001</c:v>
                </c:pt>
                <c:pt idx="6679">
                  <c:v>1.33236</c:v>
                </c:pt>
                <c:pt idx="6680">
                  <c:v>1.33222</c:v>
                </c:pt>
                <c:pt idx="6681">
                  <c:v>1.33209</c:v>
                </c:pt>
                <c:pt idx="6682">
                  <c:v>1.3319700000000001</c:v>
                </c:pt>
                <c:pt idx="6683">
                  <c:v>1.33185</c:v>
                </c:pt>
                <c:pt idx="6684">
                  <c:v>1.3317399999999999</c:v>
                </c:pt>
                <c:pt idx="6685">
                  <c:v>1.3316399999999999</c:v>
                </c:pt>
                <c:pt idx="6686">
                  <c:v>1.33155</c:v>
                </c:pt>
                <c:pt idx="6687">
                  <c:v>1.3314600000000001</c:v>
                </c:pt>
                <c:pt idx="6688">
                  <c:v>1.33138</c:v>
                </c:pt>
                <c:pt idx="6689">
                  <c:v>1.3312999999999999</c:v>
                </c:pt>
                <c:pt idx="6690">
                  <c:v>1.3312299999999999</c:v>
                </c:pt>
                <c:pt idx="6691">
                  <c:v>1.33118</c:v>
                </c:pt>
                <c:pt idx="6692">
                  <c:v>1.3311200000000001</c:v>
                </c:pt>
                <c:pt idx="6693">
                  <c:v>1.3310900000000001</c:v>
                </c:pt>
                <c:pt idx="6694">
                  <c:v>1.33104</c:v>
                </c:pt>
                <c:pt idx="6695">
                  <c:v>1.331</c:v>
                </c:pt>
                <c:pt idx="6696">
                  <c:v>1.33097</c:v>
                </c:pt>
                <c:pt idx="6697">
                  <c:v>1.33094</c:v>
                </c:pt>
                <c:pt idx="6698">
                  <c:v>1.33091</c:v>
                </c:pt>
                <c:pt idx="6699">
                  <c:v>1.3308899999999999</c:v>
                </c:pt>
                <c:pt idx="6700">
                  <c:v>1.33087</c:v>
                </c:pt>
                <c:pt idx="6701">
                  <c:v>1.3308500000000001</c:v>
                </c:pt>
                <c:pt idx="6702">
                  <c:v>1.33083</c:v>
                </c:pt>
                <c:pt idx="6703">
                  <c:v>1.3308199999999999</c:v>
                </c:pt>
                <c:pt idx="6704">
                  <c:v>1.33081</c:v>
                </c:pt>
                <c:pt idx="6705">
                  <c:v>1.3308</c:v>
                </c:pt>
                <c:pt idx="6706">
                  <c:v>1.3307899999999999</c:v>
                </c:pt>
                <c:pt idx="6707">
                  <c:v>1.33077</c:v>
                </c:pt>
                <c:pt idx="6708">
                  <c:v>1.3307599999999999</c:v>
                </c:pt>
                <c:pt idx="6709">
                  <c:v>1.3307500000000001</c:v>
                </c:pt>
                <c:pt idx="6710">
                  <c:v>1.33074</c:v>
                </c:pt>
                <c:pt idx="6711">
                  <c:v>1.33073</c:v>
                </c:pt>
                <c:pt idx="6712">
                  <c:v>1.3307199999999999</c:v>
                </c:pt>
                <c:pt idx="6713">
                  <c:v>1.3307100000000001</c:v>
                </c:pt>
                <c:pt idx="6714">
                  <c:v>1.3306899999999999</c:v>
                </c:pt>
                <c:pt idx="6715">
                  <c:v>1.33067</c:v>
                </c:pt>
                <c:pt idx="6716">
                  <c:v>1.33066</c:v>
                </c:pt>
                <c:pt idx="6717">
                  <c:v>1.33063</c:v>
                </c:pt>
                <c:pt idx="6718">
                  <c:v>1.3306</c:v>
                </c:pt>
                <c:pt idx="6719">
                  <c:v>1.33056</c:v>
                </c:pt>
                <c:pt idx="6720">
                  <c:v>1.33053</c:v>
                </c:pt>
                <c:pt idx="6721">
                  <c:v>1.3305</c:v>
                </c:pt>
                <c:pt idx="6722">
                  <c:v>1.3304499999999999</c:v>
                </c:pt>
                <c:pt idx="6723">
                  <c:v>1.3304100000000001</c:v>
                </c:pt>
                <c:pt idx="6724">
                  <c:v>1.3303499999999999</c:v>
                </c:pt>
                <c:pt idx="6725">
                  <c:v>1.33029</c:v>
                </c:pt>
                <c:pt idx="6726">
                  <c:v>1.33022</c:v>
                </c:pt>
                <c:pt idx="6727">
                  <c:v>1.3301499999999999</c:v>
                </c:pt>
                <c:pt idx="6728">
                  <c:v>1.3300700000000001</c:v>
                </c:pt>
                <c:pt idx="6729">
                  <c:v>1.3299799999999999</c:v>
                </c:pt>
                <c:pt idx="6730">
                  <c:v>1.32989</c:v>
                </c:pt>
                <c:pt idx="6731">
                  <c:v>1.32979</c:v>
                </c:pt>
                <c:pt idx="6732">
                  <c:v>1.3296699999999999</c:v>
                </c:pt>
                <c:pt idx="6733">
                  <c:v>1.3295399999999999</c:v>
                </c:pt>
                <c:pt idx="6734">
                  <c:v>1.32942</c:v>
                </c:pt>
                <c:pt idx="6735">
                  <c:v>1.3292900000000001</c:v>
                </c:pt>
                <c:pt idx="6736">
                  <c:v>1.3291500000000001</c:v>
                </c:pt>
                <c:pt idx="6737">
                  <c:v>1.329</c:v>
                </c:pt>
                <c:pt idx="6738">
                  <c:v>1.32884</c:v>
                </c:pt>
                <c:pt idx="6739">
                  <c:v>1.32867</c:v>
                </c:pt>
                <c:pt idx="6740">
                  <c:v>1.3284899999999999</c:v>
                </c:pt>
                <c:pt idx="6741">
                  <c:v>1.3283100000000001</c:v>
                </c:pt>
                <c:pt idx="6742">
                  <c:v>1.3281099999999999</c:v>
                </c:pt>
                <c:pt idx="6743">
                  <c:v>1.3279000000000001</c:v>
                </c:pt>
                <c:pt idx="6744">
                  <c:v>1.32769</c:v>
                </c:pt>
                <c:pt idx="6745">
                  <c:v>1.32748</c:v>
                </c:pt>
                <c:pt idx="6746">
                  <c:v>1.32724</c:v>
                </c:pt>
                <c:pt idx="6747">
                  <c:v>1.3269899999999999</c:v>
                </c:pt>
                <c:pt idx="6748">
                  <c:v>1.32673</c:v>
                </c:pt>
                <c:pt idx="6749">
                  <c:v>1.32646</c:v>
                </c:pt>
                <c:pt idx="6750">
                  <c:v>1.32619</c:v>
                </c:pt>
                <c:pt idx="6751">
                  <c:v>1.3259000000000001</c:v>
                </c:pt>
                <c:pt idx="6752">
                  <c:v>1.3255999999999999</c:v>
                </c:pt>
                <c:pt idx="6753">
                  <c:v>1.3252900000000001</c:v>
                </c:pt>
                <c:pt idx="6754">
                  <c:v>1.3249599999999999</c:v>
                </c:pt>
                <c:pt idx="6755">
                  <c:v>1.32463</c:v>
                </c:pt>
                <c:pt idx="6756">
                  <c:v>1.3243100000000001</c:v>
                </c:pt>
                <c:pt idx="6757">
                  <c:v>1.3240000000000001</c:v>
                </c:pt>
                <c:pt idx="6758">
                  <c:v>1.3237000000000001</c:v>
                </c:pt>
                <c:pt idx="6759">
                  <c:v>1.32341</c:v>
                </c:pt>
                <c:pt idx="6760">
                  <c:v>1.3231200000000001</c:v>
                </c:pt>
                <c:pt idx="6761">
                  <c:v>1.3228500000000001</c:v>
                </c:pt>
                <c:pt idx="6762">
                  <c:v>1.3225899999999999</c:v>
                </c:pt>
                <c:pt idx="6763">
                  <c:v>1.3223400000000001</c:v>
                </c:pt>
                <c:pt idx="6764">
                  <c:v>1.3221000000000001</c:v>
                </c:pt>
                <c:pt idx="6765">
                  <c:v>1.3218700000000001</c:v>
                </c:pt>
                <c:pt idx="6766">
                  <c:v>1.32165</c:v>
                </c:pt>
                <c:pt idx="6767">
                  <c:v>1.3214399999999999</c:v>
                </c:pt>
                <c:pt idx="6768">
                  <c:v>1.32124</c:v>
                </c:pt>
                <c:pt idx="6769">
                  <c:v>1.32104</c:v>
                </c:pt>
                <c:pt idx="6770">
                  <c:v>1.3208599999999999</c:v>
                </c:pt>
                <c:pt idx="6771">
                  <c:v>1.3206800000000001</c:v>
                </c:pt>
                <c:pt idx="6772">
                  <c:v>1.3205100000000001</c:v>
                </c:pt>
                <c:pt idx="6773">
                  <c:v>1.32037</c:v>
                </c:pt>
                <c:pt idx="6774">
                  <c:v>1.32023</c:v>
                </c:pt>
                <c:pt idx="6775">
                  <c:v>1.32009</c:v>
                </c:pt>
                <c:pt idx="6776">
                  <c:v>1.31996</c:v>
                </c:pt>
                <c:pt idx="6777">
                  <c:v>1.3198399999999999</c:v>
                </c:pt>
                <c:pt idx="6778">
                  <c:v>1.31972</c:v>
                </c:pt>
                <c:pt idx="6779">
                  <c:v>1.31962</c:v>
                </c:pt>
                <c:pt idx="6780">
                  <c:v>1.31952</c:v>
                </c:pt>
                <c:pt idx="6781">
                  <c:v>1.3194300000000001</c:v>
                </c:pt>
                <c:pt idx="6782">
                  <c:v>1.31934</c:v>
                </c:pt>
                <c:pt idx="6783">
                  <c:v>1.3192600000000001</c:v>
                </c:pt>
                <c:pt idx="6784">
                  <c:v>1.3191900000000001</c:v>
                </c:pt>
                <c:pt idx="6785">
                  <c:v>1.3191299999999999</c:v>
                </c:pt>
                <c:pt idx="6786">
                  <c:v>1.3190599999999999</c:v>
                </c:pt>
                <c:pt idx="6787">
                  <c:v>1.31901</c:v>
                </c:pt>
                <c:pt idx="6788">
                  <c:v>1.3189500000000001</c:v>
                </c:pt>
                <c:pt idx="6789">
                  <c:v>1.3189</c:v>
                </c:pt>
                <c:pt idx="6790">
                  <c:v>1.3188500000000001</c:v>
                </c:pt>
                <c:pt idx="6791">
                  <c:v>1.3188</c:v>
                </c:pt>
                <c:pt idx="6792">
                  <c:v>1.31877</c:v>
                </c:pt>
                <c:pt idx="6793">
                  <c:v>1.31874</c:v>
                </c:pt>
                <c:pt idx="6794">
                  <c:v>1.3187</c:v>
                </c:pt>
                <c:pt idx="6795">
                  <c:v>1.3186800000000001</c:v>
                </c:pt>
                <c:pt idx="6796">
                  <c:v>1.3186599999999999</c:v>
                </c:pt>
                <c:pt idx="6797">
                  <c:v>1.31863</c:v>
                </c:pt>
                <c:pt idx="6798">
                  <c:v>1.3186100000000001</c:v>
                </c:pt>
                <c:pt idx="6799">
                  <c:v>1.3185899999999999</c:v>
                </c:pt>
                <c:pt idx="6800">
                  <c:v>1.3185800000000001</c:v>
                </c:pt>
                <c:pt idx="6801">
                  <c:v>1.31856</c:v>
                </c:pt>
                <c:pt idx="6802">
                  <c:v>1.31854</c:v>
                </c:pt>
                <c:pt idx="6803">
                  <c:v>1.3185100000000001</c:v>
                </c:pt>
                <c:pt idx="6804">
                  <c:v>1.3185</c:v>
                </c:pt>
                <c:pt idx="6805">
                  <c:v>1.3184800000000001</c:v>
                </c:pt>
                <c:pt idx="6806">
                  <c:v>1.31847</c:v>
                </c:pt>
                <c:pt idx="6807">
                  <c:v>1.3184400000000001</c:v>
                </c:pt>
                <c:pt idx="6808">
                  <c:v>1.3184199999999999</c:v>
                </c:pt>
                <c:pt idx="6809">
                  <c:v>1.3184</c:v>
                </c:pt>
                <c:pt idx="6810">
                  <c:v>1.31837</c:v>
                </c:pt>
                <c:pt idx="6811">
                  <c:v>1.3183499999999999</c:v>
                </c:pt>
                <c:pt idx="6812">
                  <c:v>1.3183199999999999</c:v>
                </c:pt>
                <c:pt idx="6813">
                  <c:v>1.3182799999999999</c:v>
                </c:pt>
                <c:pt idx="6814">
                  <c:v>1.3182799999999999</c:v>
                </c:pt>
                <c:pt idx="6815">
                  <c:v>1.3182400000000001</c:v>
                </c:pt>
                <c:pt idx="6816">
                  <c:v>1.31819</c:v>
                </c:pt>
                <c:pt idx="6817">
                  <c:v>1.3181400000000001</c:v>
                </c:pt>
                <c:pt idx="6818">
                  <c:v>1.31809</c:v>
                </c:pt>
                <c:pt idx="6819">
                  <c:v>1.31803</c:v>
                </c:pt>
                <c:pt idx="6820">
                  <c:v>1.3179700000000001</c:v>
                </c:pt>
                <c:pt idx="6821">
                  <c:v>1.31789</c:v>
                </c:pt>
                <c:pt idx="6822">
                  <c:v>1.3178099999999999</c:v>
                </c:pt>
                <c:pt idx="6823">
                  <c:v>1.3177300000000001</c:v>
                </c:pt>
                <c:pt idx="6824">
                  <c:v>1.3176399999999999</c:v>
                </c:pt>
                <c:pt idx="6825">
                  <c:v>1.3175399999999999</c:v>
                </c:pt>
                <c:pt idx="6826">
                  <c:v>1.3174300000000001</c:v>
                </c:pt>
                <c:pt idx="6827">
                  <c:v>1.31732</c:v>
                </c:pt>
                <c:pt idx="6828">
                  <c:v>1.3171999999999999</c:v>
                </c:pt>
                <c:pt idx="6829">
                  <c:v>1.31708</c:v>
                </c:pt>
                <c:pt idx="6830">
                  <c:v>1.3169500000000001</c:v>
                </c:pt>
                <c:pt idx="6831">
                  <c:v>1.3168</c:v>
                </c:pt>
                <c:pt idx="6832">
                  <c:v>1.3166500000000001</c:v>
                </c:pt>
                <c:pt idx="6833">
                  <c:v>1.3164800000000001</c:v>
                </c:pt>
                <c:pt idx="6834">
                  <c:v>1.3163100000000001</c:v>
                </c:pt>
                <c:pt idx="6835">
                  <c:v>1.3161400000000001</c:v>
                </c:pt>
                <c:pt idx="6836">
                  <c:v>1.31595</c:v>
                </c:pt>
                <c:pt idx="6837">
                  <c:v>1.31575</c:v>
                </c:pt>
                <c:pt idx="6838">
                  <c:v>1.31555</c:v>
                </c:pt>
                <c:pt idx="6839">
                  <c:v>1.31534</c:v>
                </c:pt>
                <c:pt idx="6840">
                  <c:v>1.3151200000000001</c:v>
                </c:pt>
                <c:pt idx="6841">
                  <c:v>1.3148899999999999</c:v>
                </c:pt>
                <c:pt idx="6842">
                  <c:v>1.3146599999999999</c:v>
                </c:pt>
                <c:pt idx="6843">
                  <c:v>1.3144100000000001</c:v>
                </c:pt>
                <c:pt idx="6844">
                  <c:v>1.3141499999999999</c:v>
                </c:pt>
                <c:pt idx="6845">
                  <c:v>1.31389</c:v>
                </c:pt>
                <c:pt idx="6846">
                  <c:v>1.3136099999999999</c:v>
                </c:pt>
                <c:pt idx="6847">
                  <c:v>1.31332</c:v>
                </c:pt>
                <c:pt idx="6848">
                  <c:v>1.3130200000000001</c:v>
                </c:pt>
                <c:pt idx="6849">
                  <c:v>1.31271</c:v>
                </c:pt>
                <c:pt idx="6850">
                  <c:v>1.3123800000000001</c:v>
                </c:pt>
                <c:pt idx="6851">
                  <c:v>1.31206</c:v>
                </c:pt>
                <c:pt idx="6852">
                  <c:v>1.31175</c:v>
                </c:pt>
                <c:pt idx="6853">
                  <c:v>1.31145</c:v>
                </c:pt>
                <c:pt idx="6854">
                  <c:v>1.3111600000000001</c:v>
                </c:pt>
                <c:pt idx="6855">
                  <c:v>1.31088</c:v>
                </c:pt>
                <c:pt idx="6856">
                  <c:v>1.3106100000000001</c:v>
                </c:pt>
                <c:pt idx="6857">
                  <c:v>1.3103499999999999</c:v>
                </c:pt>
                <c:pt idx="6858">
                  <c:v>1.3101</c:v>
                </c:pt>
                <c:pt idx="6859">
                  <c:v>1.30985</c:v>
                </c:pt>
                <c:pt idx="6860">
                  <c:v>1.30962</c:v>
                </c:pt>
                <c:pt idx="6861">
                  <c:v>1.3093999999999999</c:v>
                </c:pt>
                <c:pt idx="6862">
                  <c:v>1.30918</c:v>
                </c:pt>
                <c:pt idx="6863">
                  <c:v>1.30898</c:v>
                </c:pt>
                <c:pt idx="6864">
                  <c:v>1.3087800000000001</c:v>
                </c:pt>
                <c:pt idx="6865">
                  <c:v>1.3085899999999999</c:v>
                </c:pt>
                <c:pt idx="6866">
                  <c:v>1.3084100000000001</c:v>
                </c:pt>
                <c:pt idx="6867">
                  <c:v>1.3082400000000001</c:v>
                </c:pt>
                <c:pt idx="6868">
                  <c:v>1.3080799999999999</c:v>
                </c:pt>
                <c:pt idx="6869">
                  <c:v>1.30793</c:v>
                </c:pt>
                <c:pt idx="6870">
                  <c:v>1.30779</c:v>
                </c:pt>
                <c:pt idx="6871">
                  <c:v>1.30766</c:v>
                </c:pt>
                <c:pt idx="6872">
                  <c:v>1.3075300000000001</c:v>
                </c:pt>
                <c:pt idx="6873">
                  <c:v>1.30741</c:v>
                </c:pt>
                <c:pt idx="6874">
                  <c:v>1.30731</c:v>
                </c:pt>
                <c:pt idx="6875">
                  <c:v>1.30721</c:v>
                </c:pt>
                <c:pt idx="6876">
                  <c:v>1.30711</c:v>
                </c:pt>
                <c:pt idx="6877">
                  <c:v>1.3070299999999999</c:v>
                </c:pt>
                <c:pt idx="6878">
                  <c:v>1.3069500000000001</c:v>
                </c:pt>
                <c:pt idx="6879">
                  <c:v>1.3068900000000001</c:v>
                </c:pt>
                <c:pt idx="6880">
                  <c:v>1.3068200000000001</c:v>
                </c:pt>
                <c:pt idx="6881">
                  <c:v>1.3067599999999999</c:v>
                </c:pt>
                <c:pt idx="6882">
                  <c:v>1.3067</c:v>
                </c:pt>
                <c:pt idx="6883">
                  <c:v>1.30667</c:v>
                </c:pt>
                <c:pt idx="6884">
                  <c:v>1.30663</c:v>
                </c:pt>
                <c:pt idx="6885">
                  <c:v>1.3065899999999999</c:v>
                </c:pt>
                <c:pt idx="6886">
                  <c:v>1.3065599999999999</c:v>
                </c:pt>
                <c:pt idx="6887">
                  <c:v>1.30653</c:v>
                </c:pt>
                <c:pt idx="6888">
                  <c:v>1.3065100000000001</c:v>
                </c:pt>
                <c:pt idx="6889">
                  <c:v>1.3064800000000001</c:v>
                </c:pt>
                <c:pt idx="6890">
                  <c:v>1.30646</c:v>
                </c:pt>
                <c:pt idx="6891">
                  <c:v>1.30644</c:v>
                </c:pt>
                <c:pt idx="6892">
                  <c:v>1.3064199999999999</c:v>
                </c:pt>
                <c:pt idx="6893">
                  <c:v>1.3064100000000001</c:v>
                </c:pt>
                <c:pt idx="6894">
                  <c:v>1.3064</c:v>
                </c:pt>
                <c:pt idx="6895">
                  <c:v>1.3063899999999999</c:v>
                </c:pt>
                <c:pt idx="6896">
                  <c:v>1.3063899999999999</c:v>
                </c:pt>
                <c:pt idx="6897">
                  <c:v>1.3063800000000001</c:v>
                </c:pt>
                <c:pt idx="6898">
                  <c:v>1.30637</c:v>
                </c:pt>
                <c:pt idx="6899">
                  <c:v>1.30637</c:v>
                </c:pt>
                <c:pt idx="6900">
                  <c:v>1.30636</c:v>
                </c:pt>
                <c:pt idx="6901">
                  <c:v>1.3063499999999999</c:v>
                </c:pt>
                <c:pt idx="6902">
                  <c:v>1.3063400000000001</c:v>
                </c:pt>
                <c:pt idx="6903">
                  <c:v>1.30633</c:v>
                </c:pt>
                <c:pt idx="6904">
                  <c:v>1.3063199999999999</c:v>
                </c:pt>
                <c:pt idx="6905">
                  <c:v>1.3063100000000001</c:v>
                </c:pt>
                <c:pt idx="6906">
                  <c:v>1.30629</c:v>
                </c:pt>
                <c:pt idx="6907">
                  <c:v>1.30627</c:v>
                </c:pt>
                <c:pt idx="6908">
                  <c:v>1.3062499999999999</c:v>
                </c:pt>
                <c:pt idx="6909">
                  <c:v>1.3062100000000001</c:v>
                </c:pt>
                <c:pt idx="6910">
                  <c:v>1.3061799999999999</c:v>
                </c:pt>
                <c:pt idx="6911">
                  <c:v>1.3061499999999999</c:v>
                </c:pt>
                <c:pt idx="6912">
                  <c:v>1.3061</c:v>
                </c:pt>
                <c:pt idx="6913">
                  <c:v>1.30606</c:v>
                </c:pt>
                <c:pt idx="6914">
                  <c:v>1.3060099999999999</c:v>
                </c:pt>
                <c:pt idx="6915">
                  <c:v>1.3059499999999999</c:v>
                </c:pt>
                <c:pt idx="6916">
                  <c:v>1.3058799999999999</c:v>
                </c:pt>
                <c:pt idx="6917">
                  <c:v>1.30582</c:v>
                </c:pt>
                <c:pt idx="6918">
                  <c:v>1.30575</c:v>
                </c:pt>
                <c:pt idx="6919">
                  <c:v>1.30566</c:v>
                </c:pt>
                <c:pt idx="6920">
                  <c:v>1.30558</c:v>
                </c:pt>
                <c:pt idx="6921">
                  <c:v>1.30548</c:v>
                </c:pt>
                <c:pt idx="6922">
                  <c:v>1.30538</c:v>
                </c:pt>
                <c:pt idx="6923">
                  <c:v>1.3052699999999999</c:v>
                </c:pt>
                <c:pt idx="6924">
                  <c:v>1.3051600000000001</c:v>
                </c:pt>
                <c:pt idx="6925">
                  <c:v>1.30504</c:v>
                </c:pt>
                <c:pt idx="6926">
                  <c:v>1.3048999999999999</c:v>
                </c:pt>
                <c:pt idx="6927">
                  <c:v>1.3047599999999999</c:v>
                </c:pt>
                <c:pt idx="6928">
                  <c:v>1.30461</c:v>
                </c:pt>
                <c:pt idx="6929">
                  <c:v>1.3044500000000001</c:v>
                </c:pt>
                <c:pt idx="6930">
                  <c:v>1.3042800000000001</c:v>
                </c:pt>
                <c:pt idx="6931">
                  <c:v>1.3041</c:v>
                </c:pt>
                <c:pt idx="6932">
                  <c:v>1.3039099999999999</c:v>
                </c:pt>
                <c:pt idx="6933">
                  <c:v>1.3037099999999999</c:v>
                </c:pt>
                <c:pt idx="6934">
                  <c:v>1.3035099999999999</c:v>
                </c:pt>
                <c:pt idx="6935">
                  <c:v>1.3032900000000001</c:v>
                </c:pt>
                <c:pt idx="6936">
                  <c:v>1.30307</c:v>
                </c:pt>
                <c:pt idx="6937">
                  <c:v>1.3028200000000001</c:v>
                </c:pt>
                <c:pt idx="6938">
                  <c:v>1.3025800000000001</c:v>
                </c:pt>
                <c:pt idx="6939">
                  <c:v>1.3023199999999999</c:v>
                </c:pt>
                <c:pt idx="6940">
                  <c:v>1.30206</c:v>
                </c:pt>
                <c:pt idx="6941">
                  <c:v>1.3017799999999999</c:v>
                </c:pt>
                <c:pt idx="6942">
                  <c:v>1.30149</c:v>
                </c:pt>
                <c:pt idx="6943">
                  <c:v>1.3011900000000001</c:v>
                </c:pt>
                <c:pt idx="6944">
                  <c:v>1.3008900000000001</c:v>
                </c:pt>
                <c:pt idx="6945">
                  <c:v>1.30057</c:v>
                </c:pt>
                <c:pt idx="6946">
                  <c:v>1.30027</c:v>
                </c:pt>
                <c:pt idx="6947">
                  <c:v>1.29996</c:v>
                </c:pt>
                <c:pt idx="6948">
                  <c:v>1.29965</c:v>
                </c:pt>
                <c:pt idx="6949">
                  <c:v>1.2993600000000001</c:v>
                </c:pt>
                <c:pt idx="6950">
                  <c:v>1.29908</c:v>
                </c:pt>
                <c:pt idx="6951">
                  <c:v>1.29881</c:v>
                </c:pt>
                <c:pt idx="6952">
                  <c:v>1.2985500000000001</c:v>
                </c:pt>
                <c:pt idx="6953">
                  <c:v>1.2983</c:v>
                </c:pt>
                <c:pt idx="6954">
                  <c:v>1.2980700000000001</c:v>
                </c:pt>
                <c:pt idx="6955">
                  <c:v>1.2978400000000001</c:v>
                </c:pt>
                <c:pt idx="6956">
                  <c:v>1.2976300000000001</c:v>
                </c:pt>
                <c:pt idx="6957">
                  <c:v>1.29742</c:v>
                </c:pt>
                <c:pt idx="6958">
                  <c:v>1.2972300000000001</c:v>
                </c:pt>
                <c:pt idx="6959">
                  <c:v>1.2970299999999999</c:v>
                </c:pt>
                <c:pt idx="6960">
                  <c:v>1.2968500000000001</c:v>
                </c:pt>
                <c:pt idx="6961">
                  <c:v>1.2966800000000001</c:v>
                </c:pt>
                <c:pt idx="6962">
                  <c:v>1.29653</c:v>
                </c:pt>
                <c:pt idx="6963">
                  <c:v>1.29637</c:v>
                </c:pt>
                <c:pt idx="6964">
                  <c:v>1.29623</c:v>
                </c:pt>
                <c:pt idx="6965">
                  <c:v>1.2961</c:v>
                </c:pt>
                <c:pt idx="6966">
                  <c:v>1.2959700000000001</c:v>
                </c:pt>
                <c:pt idx="6967">
                  <c:v>1.29586</c:v>
                </c:pt>
                <c:pt idx="6968">
                  <c:v>1.29575</c:v>
                </c:pt>
                <c:pt idx="6969">
                  <c:v>1.29565</c:v>
                </c:pt>
                <c:pt idx="6970">
                  <c:v>1.29555</c:v>
                </c:pt>
                <c:pt idx="6971">
                  <c:v>1.2954699999999999</c:v>
                </c:pt>
                <c:pt idx="6972">
                  <c:v>1.29538</c:v>
                </c:pt>
                <c:pt idx="6973">
                  <c:v>1.29531</c:v>
                </c:pt>
                <c:pt idx="6974">
                  <c:v>1.2952300000000001</c:v>
                </c:pt>
                <c:pt idx="6975">
                  <c:v>1.2951699999999999</c:v>
                </c:pt>
                <c:pt idx="6976">
                  <c:v>1.29511</c:v>
                </c:pt>
                <c:pt idx="6977">
                  <c:v>1.2950600000000001</c:v>
                </c:pt>
                <c:pt idx="6978">
                  <c:v>1.29501</c:v>
                </c:pt>
                <c:pt idx="6979">
                  <c:v>1.29497</c:v>
                </c:pt>
                <c:pt idx="6980">
                  <c:v>1.29494</c:v>
                </c:pt>
                <c:pt idx="6981">
                  <c:v>1.29491</c:v>
                </c:pt>
                <c:pt idx="6982">
                  <c:v>1.29488</c:v>
                </c:pt>
                <c:pt idx="6983">
                  <c:v>1.2948599999999999</c:v>
                </c:pt>
                <c:pt idx="6984">
                  <c:v>1.29484</c:v>
                </c:pt>
                <c:pt idx="6985">
                  <c:v>1.2948299999999999</c:v>
                </c:pt>
                <c:pt idx="6986">
                  <c:v>1.29481</c:v>
                </c:pt>
                <c:pt idx="6987">
                  <c:v>1.2948200000000001</c:v>
                </c:pt>
                <c:pt idx="6988">
                  <c:v>1.29481</c:v>
                </c:pt>
                <c:pt idx="6989">
                  <c:v>1.2948</c:v>
                </c:pt>
                <c:pt idx="6990">
                  <c:v>1.2947900000000001</c:v>
                </c:pt>
                <c:pt idx="6991">
                  <c:v>1.2947900000000001</c:v>
                </c:pt>
                <c:pt idx="6992">
                  <c:v>1.2947900000000001</c:v>
                </c:pt>
                <c:pt idx="6993">
                  <c:v>1.29478</c:v>
                </c:pt>
                <c:pt idx="6994">
                  <c:v>1.29477</c:v>
                </c:pt>
                <c:pt idx="6995">
                  <c:v>1.29477</c:v>
                </c:pt>
                <c:pt idx="6996">
                  <c:v>1.29477</c:v>
                </c:pt>
                <c:pt idx="6997">
                  <c:v>1.2947599999999999</c:v>
                </c:pt>
                <c:pt idx="6998">
                  <c:v>1.2947500000000001</c:v>
                </c:pt>
                <c:pt idx="6999">
                  <c:v>1.29474</c:v>
                </c:pt>
                <c:pt idx="7000">
                  <c:v>1.2947299999999999</c:v>
                </c:pt>
                <c:pt idx="7001">
                  <c:v>1.2947200000000001</c:v>
                </c:pt>
                <c:pt idx="7002">
                  <c:v>1.29471</c:v>
                </c:pt>
                <c:pt idx="7003">
                  <c:v>1.2946899999999999</c:v>
                </c:pt>
                <c:pt idx="7004">
                  <c:v>1.29467</c:v>
                </c:pt>
                <c:pt idx="7005">
                  <c:v>1.2946500000000001</c:v>
                </c:pt>
                <c:pt idx="7006">
                  <c:v>1.2946200000000001</c:v>
                </c:pt>
                <c:pt idx="7007">
                  <c:v>1.2945899999999999</c:v>
                </c:pt>
                <c:pt idx="7008">
                  <c:v>1.2945500000000001</c:v>
                </c:pt>
                <c:pt idx="7009">
                  <c:v>1.2945</c:v>
                </c:pt>
                <c:pt idx="7010">
                  <c:v>1.2944500000000001</c:v>
                </c:pt>
                <c:pt idx="7011">
                  <c:v>1.2943899999999999</c:v>
                </c:pt>
                <c:pt idx="7012">
                  <c:v>1.29434</c:v>
                </c:pt>
                <c:pt idx="7013">
                  <c:v>1.29427</c:v>
                </c:pt>
                <c:pt idx="7014">
                  <c:v>1.2942</c:v>
                </c:pt>
                <c:pt idx="7015">
                  <c:v>1.2941199999999999</c:v>
                </c:pt>
                <c:pt idx="7016">
                  <c:v>1.29403</c:v>
                </c:pt>
                <c:pt idx="7017">
                  <c:v>1.2939400000000001</c:v>
                </c:pt>
                <c:pt idx="7018">
                  <c:v>1.29383</c:v>
                </c:pt>
                <c:pt idx="7019">
                  <c:v>1.29373</c:v>
                </c:pt>
                <c:pt idx="7020">
                  <c:v>1.2936099999999999</c:v>
                </c:pt>
                <c:pt idx="7021">
                  <c:v>1.29349</c:v>
                </c:pt>
                <c:pt idx="7022">
                  <c:v>1.2933600000000001</c:v>
                </c:pt>
                <c:pt idx="7023">
                  <c:v>1.2932300000000001</c:v>
                </c:pt>
                <c:pt idx="7024">
                  <c:v>1.2930699999999999</c:v>
                </c:pt>
                <c:pt idx="7025">
                  <c:v>1.2929200000000001</c:v>
                </c:pt>
                <c:pt idx="7026">
                  <c:v>1.29274</c:v>
                </c:pt>
                <c:pt idx="7027">
                  <c:v>1.2925599999999999</c:v>
                </c:pt>
                <c:pt idx="7028">
                  <c:v>1.2923800000000001</c:v>
                </c:pt>
                <c:pt idx="7029">
                  <c:v>1.2921899999999999</c:v>
                </c:pt>
                <c:pt idx="7030">
                  <c:v>1.29199</c:v>
                </c:pt>
                <c:pt idx="7031">
                  <c:v>1.2917799999999999</c:v>
                </c:pt>
                <c:pt idx="7032">
                  <c:v>1.29156</c:v>
                </c:pt>
                <c:pt idx="7033">
                  <c:v>1.2913300000000001</c:v>
                </c:pt>
                <c:pt idx="7034">
                  <c:v>1.2910999999999999</c:v>
                </c:pt>
                <c:pt idx="7035">
                  <c:v>1.2908500000000001</c:v>
                </c:pt>
                <c:pt idx="7036">
                  <c:v>1.2905899999999999</c:v>
                </c:pt>
                <c:pt idx="7037">
                  <c:v>1.29033</c:v>
                </c:pt>
                <c:pt idx="7038">
                  <c:v>1.2900499999999999</c:v>
                </c:pt>
                <c:pt idx="7039">
                  <c:v>1.28975</c:v>
                </c:pt>
                <c:pt idx="7040">
                  <c:v>1.2894600000000001</c:v>
                </c:pt>
                <c:pt idx="7041">
                  <c:v>1.28914</c:v>
                </c:pt>
                <c:pt idx="7042">
                  <c:v>1.2888200000000001</c:v>
                </c:pt>
                <c:pt idx="7043">
                  <c:v>1.28851</c:v>
                </c:pt>
                <c:pt idx="7044">
                  <c:v>1.2882</c:v>
                </c:pt>
                <c:pt idx="7045">
                  <c:v>1.2879100000000001</c:v>
                </c:pt>
                <c:pt idx="7046">
                  <c:v>1.2876300000000001</c:v>
                </c:pt>
                <c:pt idx="7047">
                  <c:v>1.28735</c:v>
                </c:pt>
                <c:pt idx="7048">
                  <c:v>1.28708</c:v>
                </c:pt>
                <c:pt idx="7049">
                  <c:v>1.2868299999999999</c:v>
                </c:pt>
                <c:pt idx="7050">
                  <c:v>1.2865800000000001</c:v>
                </c:pt>
                <c:pt idx="7051">
                  <c:v>1.28634</c:v>
                </c:pt>
                <c:pt idx="7052">
                  <c:v>1.2861199999999999</c:v>
                </c:pt>
                <c:pt idx="7053">
                  <c:v>1.2859</c:v>
                </c:pt>
                <c:pt idx="7054">
                  <c:v>1.2857099999999999</c:v>
                </c:pt>
                <c:pt idx="7055">
                  <c:v>1.28552</c:v>
                </c:pt>
                <c:pt idx="7056">
                  <c:v>1.2853300000000001</c:v>
                </c:pt>
                <c:pt idx="7057">
                  <c:v>1.2851600000000001</c:v>
                </c:pt>
                <c:pt idx="7058">
                  <c:v>1.2849900000000001</c:v>
                </c:pt>
                <c:pt idx="7059">
                  <c:v>1.2848299999999999</c:v>
                </c:pt>
                <c:pt idx="7060">
                  <c:v>1.28468</c:v>
                </c:pt>
                <c:pt idx="7061">
                  <c:v>1.28454</c:v>
                </c:pt>
                <c:pt idx="7062">
                  <c:v>1.2844100000000001</c:v>
                </c:pt>
                <c:pt idx="7063">
                  <c:v>1.2842899999999999</c:v>
                </c:pt>
                <c:pt idx="7064">
                  <c:v>1.28417</c:v>
                </c:pt>
                <c:pt idx="7065">
                  <c:v>1.28406</c:v>
                </c:pt>
                <c:pt idx="7066">
                  <c:v>1.2839499999999999</c:v>
                </c:pt>
                <c:pt idx="7067">
                  <c:v>1.28386</c:v>
                </c:pt>
                <c:pt idx="7068">
                  <c:v>1.2837700000000001</c:v>
                </c:pt>
                <c:pt idx="7069">
                  <c:v>1.28369</c:v>
                </c:pt>
                <c:pt idx="7070">
                  <c:v>1.28362</c:v>
                </c:pt>
                <c:pt idx="7071">
                  <c:v>1.28355</c:v>
                </c:pt>
                <c:pt idx="7072">
                  <c:v>1.2835000000000001</c:v>
                </c:pt>
                <c:pt idx="7073">
                  <c:v>1.2834399999999999</c:v>
                </c:pt>
                <c:pt idx="7074">
                  <c:v>1.2834000000000001</c:v>
                </c:pt>
                <c:pt idx="7075">
                  <c:v>1.2833600000000001</c:v>
                </c:pt>
                <c:pt idx="7076">
                  <c:v>1.28332</c:v>
                </c:pt>
                <c:pt idx="7077">
                  <c:v>1.28329</c:v>
                </c:pt>
                <c:pt idx="7078">
                  <c:v>1.2832600000000001</c:v>
                </c:pt>
                <c:pt idx="7079">
                  <c:v>1.2832300000000001</c:v>
                </c:pt>
                <c:pt idx="7080">
                  <c:v>1.28321</c:v>
                </c:pt>
                <c:pt idx="7081">
                  <c:v>1.2831900000000001</c:v>
                </c:pt>
                <c:pt idx="7082">
                  <c:v>1.2831699999999999</c:v>
                </c:pt>
                <c:pt idx="7083">
                  <c:v>1.28315</c:v>
                </c:pt>
                <c:pt idx="7084">
                  <c:v>1.2831399999999999</c:v>
                </c:pt>
                <c:pt idx="7085">
                  <c:v>1.28312</c:v>
                </c:pt>
                <c:pt idx="7086">
                  <c:v>1.28311</c:v>
                </c:pt>
                <c:pt idx="7087">
                  <c:v>1.2830999999999999</c:v>
                </c:pt>
                <c:pt idx="7088">
                  <c:v>1.2830900000000001</c:v>
                </c:pt>
                <c:pt idx="7089">
                  <c:v>1.2830900000000001</c:v>
                </c:pt>
                <c:pt idx="7090">
                  <c:v>1.28308</c:v>
                </c:pt>
                <c:pt idx="7091">
                  <c:v>1.28308</c:v>
                </c:pt>
                <c:pt idx="7092">
                  <c:v>1.2830699999999999</c:v>
                </c:pt>
                <c:pt idx="7093">
                  <c:v>1.28305</c:v>
                </c:pt>
                <c:pt idx="7094">
                  <c:v>1.28304</c:v>
                </c:pt>
                <c:pt idx="7095">
                  <c:v>1.28301</c:v>
                </c:pt>
                <c:pt idx="7096">
                  <c:v>1.2829900000000001</c:v>
                </c:pt>
                <c:pt idx="7097">
                  <c:v>1.2829699999999999</c:v>
                </c:pt>
                <c:pt idx="7098">
                  <c:v>1.28294</c:v>
                </c:pt>
                <c:pt idx="7099">
                  <c:v>1.2829200000000001</c:v>
                </c:pt>
                <c:pt idx="7100">
                  <c:v>1.2828900000000001</c:v>
                </c:pt>
                <c:pt idx="7101">
                  <c:v>1.2828599999999999</c:v>
                </c:pt>
                <c:pt idx="7102">
                  <c:v>1.2828299999999999</c:v>
                </c:pt>
                <c:pt idx="7103">
                  <c:v>1.2827900000000001</c:v>
                </c:pt>
                <c:pt idx="7104">
                  <c:v>1.2827500000000001</c:v>
                </c:pt>
                <c:pt idx="7105">
                  <c:v>1.2827</c:v>
                </c:pt>
                <c:pt idx="7106">
                  <c:v>1.2826599999999999</c:v>
                </c:pt>
                <c:pt idx="7107">
                  <c:v>1.2826</c:v>
                </c:pt>
                <c:pt idx="7108">
                  <c:v>1.2825299999999999</c:v>
                </c:pt>
                <c:pt idx="7109">
                  <c:v>1.28247</c:v>
                </c:pt>
                <c:pt idx="7110">
                  <c:v>1.2823899999999999</c:v>
                </c:pt>
                <c:pt idx="7111">
                  <c:v>1.2823</c:v>
                </c:pt>
                <c:pt idx="7112">
                  <c:v>1.2822100000000001</c:v>
                </c:pt>
                <c:pt idx="7113">
                  <c:v>1.2821199999999999</c:v>
                </c:pt>
                <c:pt idx="7114">
                  <c:v>1.2820100000000001</c:v>
                </c:pt>
                <c:pt idx="7115">
                  <c:v>1.2819</c:v>
                </c:pt>
                <c:pt idx="7116">
                  <c:v>1.2817700000000001</c:v>
                </c:pt>
                <c:pt idx="7117">
                  <c:v>1.28165</c:v>
                </c:pt>
                <c:pt idx="7118">
                  <c:v>1.2815099999999999</c:v>
                </c:pt>
                <c:pt idx="7119">
                  <c:v>1.2813600000000001</c:v>
                </c:pt>
                <c:pt idx="7120">
                  <c:v>1.2811999999999999</c:v>
                </c:pt>
                <c:pt idx="7121">
                  <c:v>1.2810299999999999</c:v>
                </c:pt>
                <c:pt idx="7122">
                  <c:v>1.2808600000000001</c:v>
                </c:pt>
                <c:pt idx="7123">
                  <c:v>1.2806900000000001</c:v>
                </c:pt>
                <c:pt idx="7124">
                  <c:v>1.2805</c:v>
                </c:pt>
                <c:pt idx="7125">
                  <c:v>1.2803</c:v>
                </c:pt>
                <c:pt idx="7126">
                  <c:v>1.2800800000000001</c:v>
                </c:pt>
                <c:pt idx="7127">
                  <c:v>1.27986</c:v>
                </c:pt>
                <c:pt idx="7128">
                  <c:v>1.27963</c:v>
                </c:pt>
                <c:pt idx="7129">
                  <c:v>1.27938</c:v>
                </c:pt>
                <c:pt idx="7130">
                  <c:v>1.2791300000000001</c:v>
                </c:pt>
                <c:pt idx="7131">
                  <c:v>1.27887</c:v>
                </c:pt>
                <c:pt idx="7132">
                  <c:v>1.2785899999999999</c:v>
                </c:pt>
                <c:pt idx="7133">
                  <c:v>1.2783100000000001</c:v>
                </c:pt>
                <c:pt idx="7134">
                  <c:v>1.2780199999999999</c:v>
                </c:pt>
                <c:pt idx="7135">
                  <c:v>1.27772</c:v>
                </c:pt>
                <c:pt idx="7136">
                  <c:v>1.27742</c:v>
                </c:pt>
                <c:pt idx="7137">
                  <c:v>1.27711</c:v>
                </c:pt>
                <c:pt idx="7138">
                  <c:v>1.2767999999999999</c:v>
                </c:pt>
                <c:pt idx="7139">
                  <c:v>1.2765</c:v>
                </c:pt>
                <c:pt idx="7140">
                  <c:v>1.2762199999999999</c:v>
                </c:pt>
                <c:pt idx="7141">
                  <c:v>1.2759499999999999</c:v>
                </c:pt>
                <c:pt idx="7142">
                  <c:v>1.27569</c:v>
                </c:pt>
                <c:pt idx="7143">
                  <c:v>1.2754300000000001</c:v>
                </c:pt>
                <c:pt idx="7144">
                  <c:v>1.27519</c:v>
                </c:pt>
                <c:pt idx="7145">
                  <c:v>1.2749600000000001</c:v>
                </c:pt>
                <c:pt idx="7146">
                  <c:v>1.27474</c:v>
                </c:pt>
                <c:pt idx="7147">
                  <c:v>1.27451</c:v>
                </c:pt>
                <c:pt idx="7148">
                  <c:v>1.2743100000000001</c:v>
                </c:pt>
                <c:pt idx="7149">
                  <c:v>1.2741199999999999</c:v>
                </c:pt>
                <c:pt idx="7150">
                  <c:v>1.2739400000000001</c:v>
                </c:pt>
                <c:pt idx="7151">
                  <c:v>1.27376</c:v>
                </c:pt>
                <c:pt idx="7152">
                  <c:v>1.27359</c:v>
                </c:pt>
                <c:pt idx="7153">
                  <c:v>1.2734399999999999</c:v>
                </c:pt>
                <c:pt idx="7154">
                  <c:v>1.27329</c:v>
                </c:pt>
                <c:pt idx="7155">
                  <c:v>1.27315</c:v>
                </c:pt>
                <c:pt idx="7156">
                  <c:v>1.2730300000000001</c:v>
                </c:pt>
                <c:pt idx="7157">
                  <c:v>1.2728999999999999</c:v>
                </c:pt>
                <c:pt idx="7158">
                  <c:v>1.2727900000000001</c:v>
                </c:pt>
                <c:pt idx="7159">
                  <c:v>1.27268</c:v>
                </c:pt>
                <c:pt idx="7160">
                  <c:v>1.27258</c:v>
                </c:pt>
                <c:pt idx="7161">
                  <c:v>1.2724800000000001</c:v>
                </c:pt>
                <c:pt idx="7162">
                  <c:v>1.2723899999999999</c:v>
                </c:pt>
                <c:pt idx="7163">
                  <c:v>1.2723100000000001</c:v>
                </c:pt>
                <c:pt idx="7164">
                  <c:v>1.27224</c:v>
                </c:pt>
                <c:pt idx="7165">
                  <c:v>1.2721800000000001</c:v>
                </c:pt>
                <c:pt idx="7166">
                  <c:v>1.2721199999999999</c:v>
                </c:pt>
                <c:pt idx="7167">
                  <c:v>1.27206</c:v>
                </c:pt>
                <c:pt idx="7168">
                  <c:v>1.2720100000000001</c:v>
                </c:pt>
                <c:pt idx="7169">
                  <c:v>1.27197</c:v>
                </c:pt>
                <c:pt idx="7170">
                  <c:v>1.27193</c:v>
                </c:pt>
                <c:pt idx="7171">
                  <c:v>1.2719</c:v>
                </c:pt>
                <c:pt idx="7172">
                  <c:v>1.2718700000000001</c:v>
                </c:pt>
                <c:pt idx="7173">
                  <c:v>1.2718400000000001</c:v>
                </c:pt>
                <c:pt idx="7174">
                  <c:v>1.2718100000000001</c:v>
                </c:pt>
                <c:pt idx="7175">
                  <c:v>1.2718</c:v>
                </c:pt>
                <c:pt idx="7176">
                  <c:v>1.2717799999999999</c:v>
                </c:pt>
                <c:pt idx="7177">
                  <c:v>1.2717700000000001</c:v>
                </c:pt>
                <c:pt idx="7178">
                  <c:v>1.2717499999999999</c:v>
                </c:pt>
                <c:pt idx="7179">
                  <c:v>1.2717499999999999</c:v>
                </c:pt>
                <c:pt idx="7180">
                  <c:v>1.2717400000000001</c:v>
                </c:pt>
                <c:pt idx="7181">
                  <c:v>1.27173</c:v>
                </c:pt>
                <c:pt idx="7182">
                  <c:v>1.27172</c:v>
                </c:pt>
                <c:pt idx="7183">
                  <c:v>1.27172</c:v>
                </c:pt>
                <c:pt idx="7184">
                  <c:v>1.2717099999999999</c:v>
                </c:pt>
                <c:pt idx="7185">
                  <c:v>1.2717000000000001</c:v>
                </c:pt>
                <c:pt idx="7186">
                  <c:v>1.2716799999999999</c:v>
                </c:pt>
                <c:pt idx="7187">
                  <c:v>1.2716700000000001</c:v>
                </c:pt>
                <c:pt idx="7188">
                  <c:v>1.27166</c:v>
                </c:pt>
                <c:pt idx="7189">
                  <c:v>1.2716499999999999</c:v>
                </c:pt>
                <c:pt idx="7190">
                  <c:v>1.2716400000000001</c:v>
                </c:pt>
                <c:pt idx="7191">
                  <c:v>1.27163</c:v>
                </c:pt>
                <c:pt idx="7192">
                  <c:v>1.2716000000000001</c:v>
                </c:pt>
                <c:pt idx="7193">
                  <c:v>1.27159</c:v>
                </c:pt>
                <c:pt idx="7194">
                  <c:v>1.27156</c:v>
                </c:pt>
                <c:pt idx="7195">
                  <c:v>1.27155</c:v>
                </c:pt>
                <c:pt idx="7196">
                  <c:v>1.2715099999999999</c:v>
                </c:pt>
                <c:pt idx="7197">
                  <c:v>1.2714799999999999</c:v>
                </c:pt>
                <c:pt idx="7198">
                  <c:v>1.2714399999999999</c:v>
                </c:pt>
                <c:pt idx="7199">
                  <c:v>1.2714000000000001</c:v>
                </c:pt>
                <c:pt idx="7200">
                  <c:v>1.27135</c:v>
                </c:pt>
                <c:pt idx="7201">
                  <c:v>1.27129</c:v>
                </c:pt>
                <c:pt idx="7202">
                  <c:v>1.2712300000000001</c:v>
                </c:pt>
                <c:pt idx="7203">
                  <c:v>1.2711699999999999</c:v>
                </c:pt>
                <c:pt idx="7204">
                  <c:v>1.2710900000000001</c:v>
                </c:pt>
                <c:pt idx="7205">
                  <c:v>1.27102</c:v>
                </c:pt>
                <c:pt idx="7206">
                  <c:v>1.2709299999999999</c:v>
                </c:pt>
                <c:pt idx="7207">
                  <c:v>1.27084</c:v>
                </c:pt>
                <c:pt idx="7208">
                  <c:v>1.27074</c:v>
                </c:pt>
                <c:pt idx="7209">
                  <c:v>1.27064</c:v>
                </c:pt>
                <c:pt idx="7210">
                  <c:v>1.2705299999999999</c:v>
                </c:pt>
                <c:pt idx="7211">
                  <c:v>1.27041</c:v>
                </c:pt>
                <c:pt idx="7212">
                  <c:v>1.2702800000000001</c:v>
                </c:pt>
                <c:pt idx="7213">
                  <c:v>1.27014</c:v>
                </c:pt>
                <c:pt idx="7214">
                  <c:v>1.26999</c:v>
                </c:pt>
                <c:pt idx="7215">
                  <c:v>1.26983</c:v>
                </c:pt>
                <c:pt idx="7216">
                  <c:v>1.2696499999999999</c:v>
                </c:pt>
                <c:pt idx="7217">
                  <c:v>1.26949</c:v>
                </c:pt>
                <c:pt idx="7218">
                  <c:v>1.2693099999999999</c:v>
                </c:pt>
                <c:pt idx="7219">
                  <c:v>1.26912</c:v>
                </c:pt>
                <c:pt idx="7220">
                  <c:v>1.2689299999999999</c:v>
                </c:pt>
                <c:pt idx="7221">
                  <c:v>1.2687200000000001</c:v>
                </c:pt>
                <c:pt idx="7222">
                  <c:v>1.2685</c:v>
                </c:pt>
                <c:pt idx="7223">
                  <c:v>1.2682800000000001</c:v>
                </c:pt>
                <c:pt idx="7224">
                  <c:v>1.2680499999999999</c:v>
                </c:pt>
                <c:pt idx="7225">
                  <c:v>1.2678</c:v>
                </c:pt>
                <c:pt idx="7226">
                  <c:v>1.2675399999999999</c:v>
                </c:pt>
                <c:pt idx="7227">
                  <c:v>1.26728</c:v>
                </c:pt>
                <c:pt idx="7228">
                  <c:v>1.26701</c:v>
                </c:pt>
                <c:pt idx="7229">
                  <c:v>1.2667299999999999</c:v>
                </c:pt>
                <c:pt idx="7230">
                  <c:v>1.2664299999999999</c:v>
                </c:pt>
                <c:pt idx="7231">
                  <c:v>1.2661199999999999</c:v>
                </c:pt>
                <c:pt idx="7232">
                  <c:v>1.2658100000000001</c:v>
                </c:pt>
                <c:pt idx="7233">
                  <c:v>1.2655000000000001</c:v>
                </c:pt>
                <c:pt idx="7234">
                  <c:v>1.2652099999999999</c:v>
                </c:pt>
                <c:pt idx="7235">
                  <c:v>1.26492</c:v>
                </c:pt>
                <c:pt idx="7236">
                  <c:v>1.26464</c:v>
                </c:pt>
                <c:pt idx="7237">
                  <c:v>1.26437</c:v>
                </c:pt>
                <c:pt idx="7238">
                  <c:v>1.2641100000000001</c:v>
                </c:pt>
                <c:pt idx="7239">
                  <c:v>1.26387</c:v>
                </c:pt>
                <c:pt idx="7240">
                  <c:v>1.26363</c:v>
                </c:pt>
                <c:pt idx="7241">
                  <c:v>1.2634000000000001</c:v>
                </c:pt>
                <c:pt idx="7242">
                  <c:v>1.26319</c:v>
                </c:pt>
                <c:pt idx="7243">
                  <c:v>1.26298</c:v>
                </c:pt>
                <c:pt idx="7244">
                  <c:v>1.2627999999999999</c:v>
                </c:pt>
                <c:pt idx="7245">
                  <c:v>1.2626200000000001</c:v>
                </c:pt>
                <c:pt idx="7246">
                  <c:v>1.26244</c:v>
                </c:pt>
                <c:pt idx="7247">
                  <c:v>1.26227</c:v>
                </c:pt>
                <c:pt idx="7248">
                  <c:v>1.2621100000000001</c:v>
                </c:pt>
                <c:pt idx="7249">
                  <c:v>1.2619499999999999</c:v>
                </c:pt>
                <c:pt idx="7250">
                  <c:v>1.2618100000000001</c:v>
                </c:pt>
                <c:pt idx="7251">
                  <c:v>1.2616799999999999</c:v>
                </c:pt>
                <c:pt idx="7252">
                  <c:v>1.2615499999999999</c:v>
                </c:pt>
                <c:pt idx="7253">
                  <c:v>1.2614300000000001</c:v>
                </c:pt>
                <c:pt idx="7254">
                  <c:v>1.2613099999999999</c:v>
                </c:pt>
                <c:pt idx="7255">
                  <c:v>1.2612099999999999</c:v>
                </c:pt>
                <c:pt idx="7256">
                  <c:v>1.26112</c:v>
                </c:pt>
                <c:pt idx="7257">
                  <c:v>1.2610300000000001</c:v>
                </c:pt>
                <c:pt idx="7258">
                  <c:v>1.26095</c:v>
                </c:pt>
                <c:pt idx="7259">
                  <c:v>1.2608699999999999</c:v>
                </c:pt>
                <c:pt idx="7260">
                  <c:v>1.26081</c:v>
                </c:pt>
                <c:pt idx="7261">
                  <c:v>1.26075</c:v>
                </c:pt>
                <c:pt idx="7262">
                  <c:v>1.2606999999999999</c:v>
                </c:pt>
                <c:pt idx="7263">
                  <c:v>1.26065</c:v>
                </c:pt>
                <c:pt idx="7264">
                  <c:v>1.2605999999999999</c:v>
                </c:pt>
                <c:pt idx="7265">
                  <c:v>1.26057</c:v>
                </c:pt>
                <c:pt idx="7266">
                  <c:v>1.26054</c:v>
                </c:pt>
                <c:pt idx="7267">
                  <c:v>1.2605200000000001</c:v>
                </c:pt>
                <c:pt idx="7268">
                  <c:v>1.2604900000000001</c:v>
                </c:pt>
                <c:pt idx="7269">
                  <c:v>1.26047</c:v>
                </c:pt>
                <c:pt idx="7270">
                  <c:v>1.2604599999999999</c:v>
                </c:pt>
                <c:pt idx="7271">
                  <c:v>1.2604500000000001</c:v>
                </c:pt>
                <c:pt idx="7272">
                  <c:v>1.26044</c:v>
                </c:pt>
                <c:pt idx="7273">
                  <c:v>1.2604299999999999</c:v>
                </c:pt>
                <c:pt idx="7274">
                  <c:v>1.2604299999999999</c:v>
                </c:pt>
                <c:pt idx="7275">
                  <c:v>1.2604299999999999</c:v>
                </c:pt>
                <c:pt idx="7276">
                  <c:v>1.2604299999999999</c:v>
                </c:pt>
                <c:pt idx="7277">
                  <c:v>1.26044</c:v>
                </c:pt>
                <c:pt idx="7278">
                  <c:v>1.26044</c:v>
                </c:pt>
                <c:pt idx="7279">
                  <c:v>1.2604500000000001</c:v>
                </c:pt>
                <c:pt idx="7280">
                  <c:v>1.2604599999999999</c:v>
                </c:pt>
                <c:pt idx="7281">
                  <c:v>1.2604599999999999</c:v>
                </c:pt>
                <c:pt idx="7282">
                  <c:v>1.2604599999999999</c:v>
                </c:pt>
                <c:pt idx="7283">
                  <c:v>1.2604500000000001</c:v>
                </c:pt>
                <c:pt idx="7284">
                  <c:v>1.2604599999999999</c:v>
                </c:pt>
                <c:pt idx="7285">
                  <c:v>1.2604500000000001</c:v>
                </c:pt>
                <c:pt idx="7286">
                  <c:v>1.2604500000000001</c:v>
                </c:pt>
                <c:pt idx="7287">
                  <c:v>1.26044</c:v>
                </c:pt>
                <c:pt idx="7288">
                  <c:v>1.2604299999999999</c:v>
                </c:pt>
                <c:pt idx="7289">
                  <c:v>1.2604200000000001</c:v>
                </c:pt>
                <c:pt idx="7290">
                  <c:v>1.26041</c:v>
                </c:pt>
                <c:pt idx="7291">
                  <c:v>1.2603899999999999</c:v>
                </c:pt>
                <c:pt idx="7292">
                  <c:v>1.26037</c:v>
                </c:pt>
                <c:pt idx="7293">
                  <c:v>1.26034</c:v>
                </c:pt>
                <c:pt idx="7294">
                  <c:v>1.2603200000000001</c:v>
                </c:pt>
                <c:pt idx="7295">
                  <c:v>1.2602899999999999</c:v>
                </c:pt>
                <c:pt idx="7296">
                  <c:v>1.2602599999999999</c:v>
                </c:pt>
                <c:pt idx="7297">
                  <c:v>1.2602199999999999</c:v>
                </c:pt>
                <c:pt idx="7298">
                  <c:v>1.26017</c:v>
                </c:pt>
                <c:pt idx="7299">
                  <c:v>1.2601100000000001</c:v>
                </c:pt>
                <c:pt idx="7300">
                  <c:v>1.2600499999999999</c:v>
                </c:pt>
                <c:pt idx="7301">
                  <c:v>1.2599800000000001</c:v>
                </c:pt>
                <c:pt idx="7302">
                  <c:v>1.2599</c:v>
                </c:pt>
                <c:pt idx="7303">
                  <c:v>1.2598100000000001</c:v>
                </c:pt>
                <c:pt idx="7304">
                  <c:v>1.25972</c:v>
                </c:pt>
                <c:pt idx="7305">
                  <c:v>1.2596099999999999</c:v>
                </c:pt>
                <c:pt idx="7306">
                  <c:v>1.2595099999999999</c:v>
                </c:pt>
                <c:pt idx="7307">
                  <c:v>1.25939</c:v>
                </c:pt>
                <c:pt idx="7308">
                  <c:v>1.25926</c:v>
                </c:pt>
                <c:pt idx="7309">
                  <c:v>1.2591300000000001</c:v>
                </c:pt>
                <c:pt idx="7310">
                  <c:v>1.2589900000000001</c:v>
                </c:pt>
                <c:pt idx="7311">
                  <c:v>1.25884</c:v>
                </c:pt>
                <c:pt idx="7312">
                  <c:v>1.25868</c:v>
                </c:pt>
                <c:pt idx="7313">
                  <c:v>1.2585</c:v>
                </c:pt>
                <c:pt idx="7314">
                  <c:v>1.2583200000000001</c:v>
                </c:pt>
                <c:pt idx="7315">
                  <c:v>1.25813</c:v>
                </c:pt>
                <c:pt idx="7316">
                  <c:v>1.25793</c:v>
                </c:pt>
                <c:pt idx="7317">
                  <c:v>1.25773</c:v>
                </c:pt>
                <c:pt idx="7318">
                  <c:v>1.2575099999999999</c:v>
                </c:pt>
                <c:pt idx="7319">
                  <c:v>1.25728</c:v>
                </c:pt>
                <c:pt idx="7320">
                  <c:v>1.2570399999999999</c:v>
                </c:pt>
                <c:pt idx="7321">
                  <c:v>1.2567900000000001</c:v>
                </c:pt>
                <c:pt idx="7322">
                  <c:v>1.2565299999999999</c:v>
                </c:pt>
                <c:pt idx="7323">
                  <c:v>1.2562599999999999</c:v>
                </c:pt>
                <c:pt idx="7324">
                  <c:v>1.25597</c:v>
                </c:pt>
                <c:pt idx="7325">
                  <c:v>1.2556799999999999</c:v>
                </c:pt>
                <c:pt idx="7326">
                  <c:v>1.25539</c:v>
                </c:pt>
                <c:pt idx="7327">
                  <c:v>1.25508</c:v>
                </c:pt>
                <c:pt idx="7328">
                  <c:v>1.2547699999999999</c:v>
                </c:pt>
                <c:pt idx="7329">
                  <c:v>1.25448</c:v>
                </c:pt>
                <c:pt idx="7330">
                  <c:v>1.2541899999999999</c:v>
                </c:pt>
                <c:pt idx="7331">
                  <c:v>1.2539100000000001</c:v>
                </c:pt>
                <c:pt idx="7332">
                  <c:v>1.2536400000000001</c:v>
                </c:pt>
                <c:pt idx="7333">
                  <c:v>1.25339</c:v>
                </c:pt>
                <c:pt idx="7334">
                  <c:v>1.2531399999999999</c:v>
                </c:pt>
                <c:pt idx="7335">
                  <c:v>1.25291</c:v>
                </c:pt>
                <c:pt idx="7336">
                  <c:v>1.25268</c:v>
                </c:pt>
                <c:pt idx="7337">
                  <c:v>1.25247</c:v>
                </c:pt>
                <c:pt idx="7338">
                  <c:v>1.2522599999999999</c:v>
                </c:pt>
                <c:pt idx="7339">
                  <c:v>1.25207</c:v>
                </c:pt>
                <c:pt idx="7340">
                  <c:v>1.2518800000000001</c:v>
                </c:pt>
                <c:pt idx="7341">
                  <c:v>1.2517100000000001</c:v>
                </c:pt>
                <c:pt idx="7342">
                  <c:v>1.2515400000000001</c:v>
                </c:pt>
                <c:pt idx="7343">
                  <c:v>1.2513799999999999</c:v>
                </c:pt>
                <c:pt idx="7344">
                  <c:v>1.2512300000000001</c:v>
                </c:pt>
                <c:pt idx="7345">
                  <c:v>1.25109</c:v>
                </c:pt>
                <c:pt idx="7346">
                  <c:v>1.25095</c:v>
                </c:pt>
                <c:pt idx="7347">
                  <c:v>1.2508300000000001</c:v>
                </c:pt>
                <c:pt idx="7348">
                  <c:v>1.2507200000000001</c:v>
                </c:pt>
                <c:pt idx="7349">
                  <c:v>1.25061</c:v>
                </c:pt>
                <c:pt idx="7350">
                  <c:v>1.25051</c:v>
                </c:pt>
                <c:pt idx="7351">
                  <c:v>1.25041</c:v>
                </c:pt>
                <c:pt idx="7352">
                  <c:v>1.2503299999999999</c:v>
                </c:pt>
                <c:pt idx="7353">
                  <c:v>1.2502500000000001</c:v>
                </c:pt>
                <c:pt idx="7354">
                  <c:v>1.25017</c:v>
                </c:pt>
                <c:pt idx="7355">
                  <c:v>1.2501100000000001</c:v>
                </c:pt>
                <c:pt idx="7356">
                  <c:v>1.2500500000000001</c:v>
                </c:pt>
                <c:pt idx="7357">
                  <c:v>1.2499899999999999</c:v>
                </c:pt>
                <c:pt idx="7358">
                  <c:v>1.2499400000000001</c:v>
                </c:pt>
                <c:pt idx="7359">
                  <c:v>1.2499</c:v>
                </c:pt>
                <c:pt idx="7360">
                  <c:v>1.24986</c:v>
                </c:pt>
                <c:pt idx="7361">
                  <c:v>1.24983</c:v>
                </c:pt>
                <c:pt idx="7362">
                  <c:v>1.2498100000000001</c:v>
                </c:pt>
                <c:pt idx="7363">
                  <c:v>1.2497799999999999</c:v>
                </c:pt>
                <c:pt idx="7364">
                  <c:v>1.24977</c:v>
                </c:pt>
                <c:pt idx="7365">
                  <c:v>1.24976</c:v>
                </c:pt>
                <c:pt idx="7366">
                  <c:v>1.2497499999999999</c:v>
                </c:pt>
                <c:pt idx="7367">
                  <c:v>1.2497499999999999</c:v>
                </c:pt>
                <c:pt idx="7368">
                  <c:v>1.2497499999999999</c:v>
                </c:pt>
                <c:pt idx="7369">
                  <c:v>1.2497499999999999</c:v>
                </c:pt>
                <c:pt idx="7370">
                  <c:v>1.2497400000000001</c:v>
                </c:pt>
                <c:pt idx="7371">
                  <c:v>1.2497400000000001</c:v>
                </c:pt>
                <c:pt idx="7372">
                  <c:v>1.2497400000000001</c:v>
                </c:pt>
                <c:pt idx="7373">
                  <c:v>1.2497400000000001</c:v>
                </c:pt>
                <c:pt idx="7374">
                  <c:v>1.24973</c:v>
                </c:pt>
                <c:pt idx="7375">
                  <c:v>1.24973</c:v>
                </c:pt>
                <c:pt idx="7376">
                  <c:v>1.24973</c:v>
                </c:pt>
                <c:pt idx="7377">
                  <c:v>1.2497199999999999</c:v>
                </c:pt>
                <c:pt idx="7378">
                  <c:v>1.2497199999999999</c:v>
                </c:pt>
                <c:pt idx="7379">
                  <c:v>1.2497199999999999</c:v>
                </c:pt>
                <c:pt idx="7380">
                  <c:v>1.2497100000000001</c:v>
                </c:pt>
                <c:pt idx="7381">
                  <c:v>1.2497100000000001</c:v>
                </c:pt>
                <c:pt idx="7382">
                  <c:v>1.2497</c:v>
                </c:pt>
                <c:pt idx="7383">
                  <c:v>1.24969</c:v>
                </c:pt>
                <c:pt idx="7384">
                  <c:v>1.2496799999999999</c:v>
                </c:pt>
                <c:pt idx="7385">
                  <c:v>1.2496700000000001</c:v>
                </c:pt>
                <c:pt idx="7386">
                  <c:v>1.24966</c:v>
                </c:pt>
                <c:pt idx="7387">
                  <c:v>1.2496400000000001</c:v>
                </c:pt>
                <c:pt idx="7388">
                  <c:v>1.2496100000000001</c:v>
                </c:pt>
                <c:pt idx="7389">
                  <c:v>1.24959</c:v>
                </c:pt>
                <c:pt idx="7390">
                  <c:v>1.2495499999999999</c:v>
                </c:pt>
                <c:pt idx="7391">
                  <c:v>1.2495099999999999</c:v>
                </c:pt>
                <c:pt idx="7392">
                  <c:v>1.2494700000000001</c:v>
                </c:pt>
                <c:pt idx="7393">
                  <c:v>1.24942</c:v>
                </c:pt>
                <c:pt idx="7394">
                  <c:v>1.24936</c:v>
                </c:pt>
                <c:pt idx="7395">
                  <c:v>1.2493099999999999</c:v>
                </c:pt>
                <c:pt idx="7396">
                  <c:v>1.2492399999999999</c:v>
                </c:pt>
                <c:pt idx="7397">
                  <c:v>1.24916</c:v>
                </c:pt>
                <c:pt idx="7398">
                  <c:v>1.24908</c:v>
                </c:pt>
                <c:pt idx="7399">
                  <c:v>1.24899</c:v>
                </c:pt>
                <c:pt idx="7400">
                  <c:v>1.2488900000000001</c:v>
                </c:pt>
                <c:pt idx="7401">
                  <c:v>1.24878</c:v>
                </c:pt>
                <c:pt idx="7402">
                  <c:v>1.2486699999999999</c:v>
                </c:pt>
                <c:pt idx="7403">
                  <c:v>1.2485599999999999</c:v>
                </c:pt>
                <c:pt idx="7404">
                  <c:v>1.2484299999999999</c:v>
                </c:pt>
                <c:pt idx="7405">
                  <c:v>1.2482899999999999</c:v>
                </c:pt>
                <c:pt idx="7406">
                  <c:v>1.24813</c:v>
                </c:pt>
                <c:pt idx="7407">
                  <c:v>1.2479800000000001</c:v>
                </c:pt>
                <c:pt idx="7408">
                  <c:v>1.2478199999999999</c:v>
                </c:pt>
                <c:pt idx="7409">
                  <c:v>1.2476499999999999</c:v>
                </c:pt>
                <c:pt idx="7410">
                  <c:v>1.2474799999999999</c:v>
                </c:pt>
                <c:pt idx="7411">
                  <c:v>1.24729</c:v>
                </c:pt>
                <c:pt idx="7412">
                  <c:v>1.24709</c:v>
                </c:pt>
                <c:pt idx="7413">
                  <c:v>1.24688</c:v>
                </c:pt>
                <c:pt idx="7414">
                  <c:v>1.2466699999999999</c:v>
                </c:pt>
                <c:pt idx="7415">
                  <c:v>1.24644</c:v>
                </c:pt>
                <c:pt idx="7416">
                  <c:v>1.24621</c:v>
                </c:pt>
                <c:pt idx="7417">
                  <c:v>1.24597</c:v>
                </c:pt>
                <c:pt idx="7418">
                  <c:v>1.2457100000000001</c:v>
                </c:pt>
                <c:pt idx="7419">
                  <c:v>1.2454400000000001</c:v>
                </c:pt>
                <c:pt idx="7420">
                  <c:v>1.24516</c:v>
                </c:pt>
                <c:pt idx="7421">
                  <c:v>1.24488</c:v>
                </c:pt>
                <c:pt idx="7422">
                  <c:v>1.24458</c:v>
                </c:pt>
                <c:pt idx="7423">
                  <c:v>1.2442800000000001</c:v>
                </c:pt>
                <c:pt idx="7424">
                  <c:v>1.24397</c:v>
                </c:pt>
                <c:pt idx="7425">
                  <c:v>1.2436700000000001</c:v>
                </c:pt>
                <c:pt idx="7426">
                  <c:v>1.2433799999999999</c:v>
                </c:pt>
                <c:pt idx="7427">
                  <c:v>1.2431099999999999</c:v>
                </c:pt>
                <c:pt idx="7428">
                  <c:v>1.2428399999999999</c:v>
                </c:pt>
                <c:pt idx="7429">
                  <c:v>1.2425900000000001</c:v>
                </c:pt>
                <c:pt idx="7430">
                  <c:v>1.24234</c:v>
                </c:pt>
                <c:pt idx="7431">
                  <c:v>1.2421</c:v>
                </c:pt>
                <c:pt idx="7432">
                  <c:v>1.2418800000000001</c:v>
                </c:pt>
                <c:pt idx="7433">
                  <c:v>1.24166</c:v>
                </c:pt>
                <c:pt idx="7434">
                  <c:v>1.24146</c:v>
                </c:pt>
                <c:pt idx="7435">
                  <c:v>1.24125</c:v>
                </c:pt>
                <c:pt idx="7436">
                  <c:v>1.2410699999999999</c:v>
                </c:pt>
                <c:pt idx="7437">
                  <c:v>1.24089</c:v>
                </c:pt>
                <c:pt idx="7438">
                  <c:v>1.24072</c:v>
                </c:pt>
                <c:pt idx="7439">
                  <c:v>1.2405600000000001</c:v>
                </c:pt>
                <c:pt idx="7440">
                  <c:v>1.24041</c:v>
                </c:pt>
                <c:pt idx="7441">
                  <c:v>1.24027</c:v>
                </c:pt>
                <c:pt idx="7442">
                  <c:v>1.24013</c:v>
                </c:pt>
                <c:pt idx="7443">
                  <c:v>1.24</c:v>
                </c:pt>
                <c:pt idx="7444">
                  <c:v>1.2398800000000001</c:v>
                </c:pt>
                <c:pt idx="7445">
                  <c:v>1.23977</c:v>
                </c:pt>
                <c:pt idx="7446">
                  <c:v>1.23967</c:v>
                </c:pt>
                <c:pt idx="7447">
                  <c:v>1.2395799999999999</c:v>
                </c:pt>
                <c:pt idx="7448">
                  <c:v>1.23949</c:v>
                </c:pt>
                <c:pt idx="7449">
                  <c:v>1.2394099999999999</c:v>
                </c:pt>
                <c:pt idx="7450">
                  <c:v>1.23933</c:v>
                </c:pt>
                <c:pt idx="7451">
                  <c:v>1.2392700000000001</c:v>
                </c:pt>
                <c:pt idx="7452">
                  <c:v>1.2392099999999999</c:v>
                </c:pt>
                <c:pt idx="7453">
                  <c:v>1.23915</c:v>
                </c:pt>
                <c:pt idx="7454">
                  <c:v>1.2391000000000001</c:v>
                </c:pt>
                <c:pt idx="7455">
                  <c:v>1.2390600000000001</c:v>
                </c:pt>
                <c:pt idx="7456">
                  <c:v>1.23902</c:v>
                </c:pt>
                <c:pt idx="7457">
                  <c:v>1.23898</c:v>
                </c:pt>
                <c:pt idx="7458">
                  <c:v>1.2389600000000001</c:v>
                </c:pt>
                <c:pt idx="7459">
                  <c:v>1.2389300000000001</c:v>
                </c:pt>
                <c:pt idx="7460">
                  <c:v>1.23892</c:v>
                </c:pt>
                <c:pt idx="7461">
                  <c:v>1.2388999999999999</c:v>
                </c:pt>
                <c:pt idx="7462">
                  <c:v>1.23888</c:v>
                </c:pt>
                <c:pt idx="7463">
                  <c:v>1.2388699999999999</c:v>
                </c:pt>
                <c:pt idx="7464">
                  <c:v>1.2388600000000001</c:v>
                </c:pt>
                <c:pt idx="7465">
                  <c:v>1.23885</c:v>
                </c:pt>
                <c:pt idx="7466">
                  <c:v>1.23885</c:v>
                </c:pt>
                <c:pt idx="7467">
                  <c:v>1.23885</c:v>
                </c:pt>
                <c:pt idx="7468">
                  <c:v>1.23885</c:v>
                </c:pt>
                <c:pt idx="7469">
                  <c:v>1.23885</c:v>
                </c:pt>
                <c:pt idx="7470">
                  <c:v>1.23885</c:v>
                </c:pt>
                <c:pt idx="7471">
                  <c:v>1.23885</c:v>
                </c:pt>
                <c:pt idx="7472">
                  <c:v>1.2388600000000001</c:v>
                </c:pt>
                <c:pt idx="7473">
                  <c:v>1.2388600000000001</c:v>
                </c:pt>
                <c:pt idx="7474">
                  <c:v>1.23885</c:v>
                </c:pt>
                <c:pt idx="7475">
                  <c:v>1.23885</c:v>
                </c:pt>
                <c:pt idx="7476">
                  <c:v>1.2388399999999999</c:v>
                </c:pt>
                <c:pt idx="7477">
                  <c:v>1.2388399999999999</c:v>
                </c:pt>
                <c:pt idx="7478">
                  <c:v>1.2388300000000001</c:v>
                </c:pt>
                <c:pt idx="7479">
                  <c:v>1.23882</c:v>
                </c:pt>
                <c:pt idx="7480">
                  <c:v>1.23881</c:v>
                </c:pt>
                <c:pt idx="7481">
                  <c:v>1.2387900000000001</c:v>
                </c:pt>
                <c:pt idx="7482">
                  <c:v>1.2387699999999999</c:v>
                </c:pt>
                <c:pt idx="7483">
                  <c:v>1.23875</c:v>
                </c:pt>
                <c:pt idx="7484">
                  <c:v>1.23872</c:v>
                </c:pt>
                <c:pt idx="7485">
                  <c:v>1.23868</c:v>
                </c:pt>
                <c:pt idx="7486">
                  <c:v>1.23864</c:v>
                </c:pt>
                <c:pt idx="7487">
                  <c:v>1.2385999999999999</c:v>
                </c:pt>
                <c:pt idx="7488">
                  <c:v>1.23855</c:v>
                </c:pt>
                <c:pt idx="7489">
                  <c:v>1.2384999999999999</c:v>
                </c:pt>
                <c:pt idx="7490">
                  <c:v>1.2384299999999999</c:v>
                </c:pt>
                <c:pt idx="7491">
                  <c:v>1.2383599999999999</c:v>
                </c:pt>
                <c:pt idx="7492">
                  <c:v>1.2382899999999999</c:v>
                </c:pt>
                <c:pt idx="7493">
                  <c:v>1.23821</c:v>
                </c:pt>
                <c:pt idx="7494">
                  <c:v>1.2381200000000001</c:v>
                </c:pt>
                <c:pt idx="7495">
                  <c:v>1.2380199999999999</c:v>
                </c:pt>
                <c:pt idx="7496">
                  <c:v>1.2379100000000001</c:v>
                </c:pt>
                <c:pt idx="7497">
                  <c:v>1.2378100000000001</c:v>
                </c:pt>
                <c:pt idx="7498">
                  <c:v>1.23769</c:v>
                </c:pt>
                <c:pt idx="7499">
                  <c:v>1.2375499999999999</c:v>
                </c:pt>
                <c:pt idx="7500">
                  <c:v>1.2374099999999999</c:v>
                </c:pt>
                <c:pt idx="7501">
                  <c:v>1.2372700000000001</c:v>
                </c:pt>
                <c:pt idx="7502">
                  <c:v>1.23712</c:v>
                </c:pt>
                <c:pt idx="7503">
                  <c:v>1.23695</c:v>
                </c:pt>
                <c:pt idx="7504">
                  <c:v>1.23678</c:v>
                </c:pt>
                <c:pt idx="7505">
                  <c:v>1.2365999999999999</c:v>
                </c:pt>
                <c:pt idx="7506">
                  <c:v>1.2363999999999999</c:v>
                </c:pt>
                <c:pt idx="7507">
                  <c:v>1.2362</c:v>
                </c:pt>
                <c:pt idx="7508">
                  <c:v>1.2359899999999999</c:v>
                </c:pt>
                <c:pt idx="7509">
                  <c:v>1.23577</c:v>
                </c:pt>
                <c:pt idx="7510">
                  <c:v>1.2355400000000001</c:v>
                </c:pt>
                <c:pt idx="7511">
                  <c:v>1.2353000000000001</c:v>
                </c:pt>
                <c:pt idx="7512">
                  <c:v>1.23505</c:v>
                </c:pt>
                <c:pt idx="7513">
                  <c:v>1.2347900000000001</c:v>
                </c:pt>
                <c:pt idx="7514">
                  <c:v>1.23454</c:v>
                </c:pt>
                <c:pt idx="7515">
                  <c:v>1.2342500000000001</c:v>
                </c:pt>
                <c:pt idx="7516">
                  <c:v>1.2339599999999999</c:v>
                </c:pt>
                <c:pt idx="7517">
                  <c:v>1.2336499999999999</c:v>
                </c:pt>
                <c:pt idx="7518">
                  <c:v>1.2333499999999999</c:v>
                </c:pt>
                <c:pt idx="7519">
                  <c:v>1.23305</c:v>
                </c:pt>
                <c:pt idx="7520">
                  <c:v>1.2327699999999999</c:v>
                </c:pt>
                <c:pt idx="7521">
                  <c:v>1.2324999999999999</c:v>
                </c:pt>
                <c:pt idx="7522">
                  <c:v>1.2322299999999999</c:v>
                </c:pt>
                <c:pt idx="7523">
                  <c:v>1.2319800000000001</c:v>
                </c:pt>
                <c:pt idx="7524">
                  <c:v>1.23173</c:v>
                </c:pt>
                <c:pt idx="7525">
                  <c:v>1.2315</c:v>
                </c:pt>
                <c:pt idx="7526">
                  <c:v>1.2312700000000001</c:v>
                </c:pt>
                <c:pt idx="7527">
                  <c:v>1.23106</c:v>
                </c:pt>
                <c:pt idx="7528">
                  <c:v>1.23085</c:v>
                </c:pt>
                <c:pt idx="7529">
                  <c:v>1.2306600000000001</c:v>
                </c:pt>
                <c:pt idx="7530">
                  <c:v>1.23047</c:v>
                </c:pt>
                <c:pt idx="7531">
                  <c:v>1.2302900000000001</c:v>
                </c:pt>
                <c:pt idx="7532">
                  <c:v>1.2301299999999999</c:v>
                </c:pt>
                <c:pt idx="7533">
                  <c:v>1.22997</c:v>
                </c:pt>
                <c:pt idx="7534">
                  <c:v>1.2298199999999999</c:v>
                </c:pt>
                <c:pt idx="7535">
                  <c:v>1.2296800000000001</c:v>
                </c:pt>
                <c:pt idx="7536">
                  <c:v>1.22956</c:v>
                </c:pt>
                <c:pt idx="7537">
                  <c:v>1.2294400000000001</c:v>
                </c:pt>
                <c:pt idx="7538">
                  <c:v>1.22932</c:v>
                </c:pt>
                <c:pt idx="7539">
                  <c:v>1.2292099999999999</c:v>
                </c:pt>
                <c:pt idx="7540">
                  <c:v>1.2291099999999999</c:v>
                </c:pt>
                <c:pt idx="7541">
                  <c:v>1.2290300000000001</c:v>
                </c:pt>
                <c:pt idx="7542">
                  <c:v>1.2289399999999999</c:v>
                </c:pt>
                <c:pt idx="7543">
                  <c:v>1.2288600000000001</c:v>
                </c:pt>
                <c:pt idx="7544">
                  <c:v>1.22878</c:v>
                </c:pt>
                <c:pt idx="7545">
                  <c:v>1.22872</c:v>
                </c:pt>
                <c:pt idx="7546">
                  <c:v>1.2286699999999999</c:v>
                </c:pt>
                <c:pt idx="7547">
                  <c:v>1.22862</c:v>
                </c:pt>
                <c:pt idx="7548">
                  <c:v>1.2285699999999999</c:v>
                </c:pt>
                <c:pt idx="7549">
                  <c:v>1.2285299999999999</c:v>
                </c:pt>
                <c:pt idx="7550">
                  <c:v>1.2284900000000001</c:v>
                </c:pt>
                <c:pt idx="7551">
                  <c:v>1.2284600000000001</c:v>
                </c:pt>
                <c:pt idx="7552">
                  <c:v>1.22844</c:v>
                </c:pt>
                <c:pt idx="7553">
                  <c:v>1.2284200000000001</c:v>
                </c:pt>
                <c:pt idx="7554">
                  <c:v>1.22841</c:v>
                </c:pt>
                <c:pt idx="7555">
                  <c:v>1.2283999999999999</c:v>
                </c:pt>
                <c:pt idx="7556">
                  <c:v>1.2283900000000001</c:v>
                </c:pt>
                <c:pt idx="7557">
                  <c:v>1.22841</c:v>
                </c:pt>
                <c:pt idx="7558">
                  <c:v>1.2283999999999999</c:v>
                </c:pt>
                <c:pt idx="7559">
                  <c:v>1.2283999999999999</c:v>
                </c:pt>
                <c:pt idx="7560">
                  <c:v>1.2283999999999999</c:v>
                </c:pt>
                <c:pt idx="7561">
                  <c:v>1.2283999999999999</c:v>
                </c:pt>
                <c:pt idx="7562">
                  <c:v>1.22841</c:v>
                </c:pt>
                <c:pt idx="7563">
                  <c:v>1.22841</c:v>
                </c:pt>
                <c:pt idx="7564">
                  <c:v>1.2284200000000001</c:v>
                </c:pt>
                <c:pt idx="7565">
                  <c:v>1.2284200000000001</c:v>
                </c:pt>
                <c:pt idx="7566">
                  <c:v>1.2284200000000001</c:v>
                </c:pt>
                <c:pt idx="7567">
                  <c:v>1.2284299999999999</c:v>
                </c:pt>
                <c:pt idx="7568">
                  <c:v>1.2284299999999999</c:v>
                </c:pt>
                <c:pt idx="7569">
                  <c:v>1.2284299999999999</c:v>
                </c:pt>
                <c:pt idx="7570">
                  <c:v>1.2284299999999999</c:v>
                </c:pt>
                <c:pt idx="7571">
                  <c:v>1.2284299999999999</c:v>
                </c:pt>
                <c:pt idx="7572">
                  <c:v>1.2284200000000001</c:v>
                </c:pt>
                <c:pt idx="7573">
                  <c:v>1.2284200000000001</c:v>
                </c:pt>
                <c:pt idx="7574">
                  <c:v>1.2284200000000001</c:v>
                </c:pt>
                <c:pt idx="7575">
                  <c:v>1.22841</c:v>
                </c:pt>
                <c:pt idx="7576">
                  <c:v>1.2283999999999999</c:v>
                </c:pt>
                <c:pt idx="7577">
                  <c:v>1.22838</c:v>
                </c:pt>
                <c:pt idx="7578">
                  <c:v>1.2283599999999999</c:v>
                </c:pt>
                <c:pt idx="7579">
                  <c:v>1.2283299999999999</c:v>
                </c:pt>
                <c:pt idx="7580">
                  <c:v>1.2282999999999999</c:v>
                </c:pt>
                <c:pt idx="7581">
                  <c:v>1.22827</c:v>
                </c:pt>
                <c:pt idx="7582">
                  <c:v>1.22824</c:v>
                </c:pt>
                <c:pt idx="7583">
                  <c:v>1.2281899999999999</c:v>
                </c:pt>
                <c:pt idx="7584">
                  <c:v>1.22814</c:v>
                </c:pt>
                <c:pt idx="7585">
                  <c:v>1.2280899999999999</c:v>
                </c:pt>
                <c:pt idx="7586">
                  <c:v>1.22803</c:v>
                </c:pt>
                <c:pt idx="7587">
                  <c:v>1.2279500000000001</c:v>
                </c:pt>
                <c:pt idx="7588">
                  <c:v>1.2278800000000001</c:v>
                </c:pt>
                <c:pt idx="7589">
                  <c:v>1.2278</c:v>
                </c:pt>
                <c:pt idx="7590">
                  <c:v>1.2277100000000001</c:v>
                </c:pt>
                <c:pt idx="7591">
                  <c:v>1.2276199999999999</c:v>
                </c:pt>
                <c:pt idx="7592">
                  <c:v>1.2275100000000001</c:v>
                </c:pt>
                <c:pt idx="7593">
                  <c:v>1.2274</c:v>
                </c:pt>
                <c:pt idx="7594">
                  <c:v>1.2272799999999999</c:v>
                </c:pt>
                <c:pt idx="7595">
                  <c:v>1.22715</c:v>
                </c:pt>
                <c:pt idx="7596">
                  <c:v>1.2270099999999999</c:v>
                </c:pt>
                <c:pt idx="7597">
                  <c:v>1.2268600000000001</c:v>
                </c:pt>
                <c:pt idx="7598">
                  <c:v>1.2266999999999999</c:v>
                </c:pt>
                <c:pt idx="7599">
                  <c:v>1.22654</c:v>
                </c:pt>
                <c:pt idx="7600">
                  <c:v>1.2263599999999999</c:v>
                </c:pt>
                <c:pt idx="7601">
                  <c:v>1.2261899999999999</c:v>
                </c:pt>
                <c:pt idx="7602">
                  <c:v>1.226</c:v>
                </c:pt>
                <c:pt idx="7603">
                  <c:v>1.2258</c:v>
                </c:pt>
                <c:pt idx="7604">
                  <c:v>1.2255799999999999</c:v>
                </c:pt>
                <c:pt idx="7605">
                  <c:v>1.2253700000000001</c:v>
                </c:pt>
                <c:pt idx="7606">
                  <c:v>1.22515</c:v>
                </c:pt>
                <c:pt idx="7607">
                  <c:v>1.2249099999999999</c:v>
                </c:pt>
                <c:pt idx="7608">
                  <c:v>1.2246600000000001</c:v>
                </c:pt>
                <c:pt idx="7609">
                  <c:v>1.22441</c:v>
                </c:pt>
                <c:pt idx="7610">
                  <c:v>1.22414</c:v>
                </c:pt>
                <c:pt idx="7611">
                  <c:v>1.22387</c:v>
                </c:pt>
                <c:pt idx="7612">
                  <c:v>1.22359</c:v>
                </c:pt>
                <c:pt idx="7613">
                  <c:v>1.22329</c:v>
                </c:pt>
                <c:pt idx="7614">
                  <c:v>1.22298</c:v>
                </c:pt>
                <c:pt idx="7615">
                  <c:v>1.22268</c:v>
                </c:pt>
                <c:pt idx="7616">
                  <c:v>1.2223999999999999</c:v>
                </c:pt>
                <c:pt idx="7617">
                  <c:v>1.2221200000000001</c:v>
                </c:pt>
                <c:pt idx="7618">
                  <c:v>1.2218599999999999</c:v>
                </c:pt>
                <c:pt idx="7619">
                  <c:v>1.2216</c:v>
                </c:pt>
                <c:pt idx="7620">
                  <c:v>1.2213499999999999</c:v>
                </c:pt>
                <c:pt idx="7621">
                  <c:v>1.2211099999999999</c:v>
                </c:pt>
                <c:pt idx="7622">
                  <c:v>1.22089</c:v>
                </c:pt>
                <c:pt idx="7623">
                  <c:v>1.22068</c:v>
                </c:pt>
                <c:pt idx="7624">
                  <c:v>1.2204699999999999</c:v>
                </c:pt>
                <c:pt idx="7625">
                  <c:v>1.22028</c:v>
                </c:pt>
                <c:pt idx="7626">
                  <c:v>1.2201200000000001</c:v>
                </c:pt>
                <c:pt idx="7627">
                  <c:v>1.21994</c:v>
                </c:pt>
                <c:pt idx="7628">
                  <c:v>1.21977</c:v>
                </c:pt>
                <c:pt idx="7629">
                  <c:v>1.2196100000000001</c:v>
                </c:pt>
                <c:pt idx="7630">
                  <c:v>1.2194700000000001</c:v>
                </c:pt>
                <c:pt idx="7631">
                  <c:v>1.21933</c:v>
                </c:pt>
                <c:pt idx="7632">
                  <c:v>1.2192000000000001</c:v>
                </c:pt>
                <c:pt idx="7633">
                  <c:v>1.2190700000000001</c:v>
                </c:pt>
                <c:pt idx="7634">
                  <c:v>1.21896</c:v>
                </c:pt>
                <c:pt idx="7635">
                  <c:v>1.21885</c:v>
                </c:pt>
                <c:pt idx="7636">
                  <c:v>1.21875</c:v>
                </c:pt>
                <c:pt idx="7637">
                  <c:v>1.2186600000000001</c:v>
                </c:pt>
                <c:pt idx="7638">
                  <c:v>1.21858</c:v>
                </c:pt>
                <c:pt idx="7639">
                  <c:v>1.2184999999999999</c:v>
                </c:pt>
                <c:pt idx="7640">
                  <c:v>1.2184299999999999</c:v>
                </c:pt>
                <c:pt idx="7641">
                  <c:v>1.21837</c:v>
                </c:pt>
                <c:pt idx="7642">
                  <c:v>1.2183200000000001</c:v>
                </c:pt>
                <c:pt idx="7643">
                  <c:v>1.21827</c:v>
                </c:pt>
                <c:pt idx="7644">
                  <c:v>1.2182299999999999</c:v>
                </c:pt>
                <c:pt idx="7645">
                  <c:v>1.2181900000000001</c:v>
                </c:pt>
                <c:pt idx="7646">
                  <c:v>1.2181599999999999</c:v>
                </c:pt>
                <c:pt idx="7647">
                  <c:v>1.21814</c:v>
                </c:pt>
                <c:pt idx="7648">
                  <c:v>1.2181200000000001</c:v>
                </c:pt>
                <c:pt idx="7649">
                  <c:v>1.2181</c:v>
                </c:pt>
                <c:pt idx="7650">
                  <c:v>1.2180899999999999</c:v>
                </c:pt>
                <c:pt idx="7651">
                  <c:v>1.2180800000000001</c:v>
                </c:pt>
                <c:pt idx="7652">
                  <c:v>1.21807</c:v>
                </c:pt>
                <c:pt idx="7653">
                  <c:v>1.2180800000000001</c:v>
                </c:pt>
                <c:pt idx="7654">
                  <c:v>1.2180800000000001</c:v>
                </c:pt>
                <c:pt idx="7655">
                  <c:v>1.2180800000000001</c:v>
                </c:pt>
                <c:pt idx="7656">
                  <c:v>1.2180800000000001</c:v>
                </c:pt>
                <c:pt idx="7657">
                  <c:v>1.2181</c:v>
                </c:pt>
                <c:pt idx="7658">
                  <c:v>1.2181</c:v>
                </c:pt>
                <c:pt idx="7659">
                  <c:v>1.2181200000000001</c:v>
                </c:pt>
                <c:pt idx="7660">
                  <c:v>1.21814</c:v>
                </c:pt>
                <c:pt idx="7661">
                  <c:v>1.2181500000000001</c:v>
                </c:pt>
                <c:pt idx="7662">
                  <c:v>1.2181599999999999</c:v>
                </c:pt>
                <c:pt idx="7663">
                  <c:v>1.21817</c:v>
                </c:pt>
                <c:pt idx="7664">
                  <c:v>1.21818</c:v>
                </c:pt>
                <c:pt idx="7665">
                  <c:v>1.21821</c:v>
                </c:pt>
                <c:pt idx="7666">
                  <c:v>1.2182200000000001</c:v>
                </c:pt>
                <c:pt idx="7667">
                  <c:v>1.2182299999999999</c:v>
                </c:pt>
                <c:pt idx="7668">
                  <c:v>1.2182299999999999</c:v>
                </c:pt>
                <c:pt idx="7669">
                  <c:v>1.21824</c:v>
                </c:pt>
                <c:pt idx="7670">
                  <c:v>1.21824</c:v>
                </c:pt>
                <c:pt idx="7671">
                  <c:v>1.21824</c:v>
                </c:pt>
                <c:pt idx="7672">
                  <c:v>1.2182299999999999</c:v>
                </c:pt>
                <c:pt idx="7673">
                  <c:v>1.2182200000000001</c:v>
                </c:pt>
                <c:pt idx="7674">
                  <c:v>1.21821</c:v>
                </c:pt>
                <c:pt idx="7675">
                  <c:v>1.2181900000000001</c:v>
                </c:pt>
                <c:pt idx="7676">
                  <c:v>1.21818</c:v>
                </c:pt>
                <c:pt idx="7677">
                  <c:v>1.2181500000000001</c:v>
                </c:pt>
                <c:pt idx="7678">
                  <c:v>1.2181299999999999</c:v>
                </c:pt>
                <c:pt idx="7679">
                  <c:v>1.2180899999999999</c:v>
                </c:pt>
                <c:pt idx="7680">
                  <c:v>1.21804</c:v>
                </c:pt>
                <c:pt idx="7681">
                  <c:v>1.2179899999999999</c:v>
                </c:pt>
                <c:pt idx="7682">
                  <c:v>1.21794</c:v>
                </c:pt>
                <c:pt idx="7683">
                  <c:v>1.21787</c:v>
                </c:pt>
                <c:pt idx="7684">
                  <c:v>1.2178</c:v>
                </c:pt>
                <c:pt idx="7685">
                  <c:v>1.21773</c:v>
                </c:pt>
                <c:pt idx="7686">
                  <c:v>1.2176400000000001</c:v>
                </c:pt>
                <c:pt idx="7687">
                  <c:v>1.2175499999999999</c:v>
                </c:pt>
                <c:pt idx="7688">
                  <c:v>1.2174499999999999</c:v>
                </c:pt>
                <c:pt idx="7689">
                  <c:v>1.2173400000000001</c:v>
                </c:pt>
                <c:pt idx="7690">
                  <c:v>1.21722</c:v>
                </c:pt>
                <c:pt idx="7691">
                  <c:v>1.2171000000000001</c:v>
                </c:pt>
                <c:pt idx="7692">
                  <c:v>1.21696</c:v>
                </c:pt>
                <c:pt idx="7693">
                  <c:v>1.2168300000000001</c:v>
                </c:pt>
                <c:pt idx="7694">
                  <c:v>1.21669</c:v>
                </c:pt>
                <c:pt idx="7695">
                  <c:v>1.21652</c:v>
                </c:pt>
                <c:pt idx="7696">
                  <c:v>1.21635</c:v>
                </c:pt>
                <c:pt idx="7697">
                  <c:v>1.21617</c:v>
                </c:pt>
                <c:pt idx="7698">
                  <c:v>1.2159800000000001</c:v>
                </c:pt>
                <c:pt idx="7699">
                  <c:v>1.21577</c:v>
                </c:pt>
                <c:pt idx="7700">
                  <c:v>1.21556</c:v>
                </c:pt>
                <c:pt idx="7701">
                  <c:v>1.2153400000000001</c:v>
                </c:pt>
                <c:pt idx="7702">
                  <c:v>1.2151099999999999</c:v>
                </c:pt>
                <c:pt idx="7703">
                  <c:v>1.2148600000000001</c:v>
                </c:pt>
                <c:pt idx="7704">
                  <c:v>1.21461</c:v>
                </c:pt>
                <c:pt idx="7705">
                  <c:v>1.21434</c:v>
                </c:pt>
                <c:pt idx="7706">
                  <c:v>1.21408</c:v>
                </c:pt>
                <c:pt idx="7707">
                  <c:v>1.2138</c:v>
                </c:pt>
                <c:pt idx="7708">
                  <c:v>1.2135100000000001</c:v>
                </c:pt>
                <c:pt idx="7709">
                  <c:v>1.2132099999999999</c:v>
                </c:pt>
                <c:pt idx="7710">
                  <c:v>1.2129300000000001</c:v>
                </c:pt>
                <c:pt idx="7711">
                  <c:v>1.2126399999999999</c:v>
                </c:pt>
                <c:pt idx="7712">
                  <c:v>1.2123600000000001</c:v>
                </c:pt>
                <c:pt idx="7713">
                  <c:v>1.2121</c:v>
                </c:pt>
                <c:pt idx="7714">
                  <c:v>1.2118500000000001</c:v>
                </c:pt>
                <c:pt idx="7715">
                  <c:v>1.2116</c:v>
                </c:pt>
                <c:pt idx="7716">
                  <c:v>1.2113700000000001</c:v>
                </c:pt>
                <c:pt idx="7717">
                  <c:v>1.2111499999999999</c:v>
                </c:pt>
                <c:pt idx="7718">
                  <c:v>1.2109300000000001</c:v>
                </c:pt>
                <c:pt idx="7719">
                  <c:v>1.2107300000000001</c:v>
                </c:pt>
                <c:pt idx="7720">
                  <c:v>1.2105300000000001</c:v>
                </c:pt>
                <c:pt idx="7721">
                  <c:v>1.21035</c:v>
                </c:pt>
                <c:pt idx="7722">
                  <c:v>1.21018</c:v>
                </c:pt>
                <c:pt idx="7723">
                  <c:v>1.21001</c:v>
                </c:pt>
                <c:pt idx="7724">
                  <c:v>1.2098599999999999</c:v>
                </c:pt>
                <c:pt idx="7725">
                  <c:v>1.2097100000000001</c:v>
                </c:pt>
                <c:pt idx="7726">
                  <c:v>1.2095800000000001</c:v>
                </c:pt>
                <c:pt idx="7727">
                  <c:v>1.2094400000000001</c:v>
                </c:pt>
                <c:pt idx="7728">
                  <c:v>1.20932</c:v>
                </c:pt>
                <c:pt idx="7729">
                  <c:v>1.2092000000000001</c:v>
                </c:pt>
                <c:pt idx="7730">
                  <c:v>1.20909</c:v>
                </c:pt>
                <c:pt idx="7731">
                  <c:v>1.20899</c:v>
                </c:pt>
                <c:pt idx="7732">
                  <c:v>1.2089000000000001</c:v>
                </c:pt>
                <c:pt idx="7733">
                  <c:v>1.20882</c:v>
                </c:pt>
                <c:pt idx="7734">
                  <c:v>1.20872</c:v>
                </c:pt>
                <c:pt idx="7735">
                  <c:v>1.2086600000000001</c:v>
                </c:pt>
                <c:pt idx="7736">
                  <c:v>1.2085900000000001</c:v>
                </c:pt>
                <c:pt idx="7737">
                  <c:v>1.2085300000000001</c:v>
                </c:pt>
                <c:pt idx="7738">
                  <c:v>1.20848</c:v>
                </c:pt>
                <c:pt idx="7739">
                  <c:v>1.20844</c:v>
                </c:pt>
                <c:pt idx="7740">
                  <c:v>1.2083999999999999</c:v>
                </c:pt>
                <c:pt idx="7741">
                  <c:v>1.2083699999999999</c:v>
                </c:pt>
                <c:pt idx="7742">
                  <c:v>1.20834</c:v>
                </c:pt>
                <c:pt idx="7743">
                  <c:v>1.20831</c:v>
                </c:pt>
                <c:pt idx="7744">
                  <c:v>1.2082900000000001</c:v>
                </c:pt>
                <c:pt idx="7745">
                  <c:v>1.20828</c:v>
                </c:pt>
                <c:pt idx="7746">
                  <c:v>1.20827</c:v>
                </c:pt>
                <c:pt idx="7747">
                  <c:v>1.20827</c:v>
                </c:pt>
                <c:pt idx="7748">
                  <c:v>1.2082599999999999</c:v>
                </c:pt>
                <c:pt idx="7749">
                  <c:v>1.20825</c:v>
                </c:pt>
                <c:pt idx="7750">
                  <c:v>1.20825</c:v>
                </c:pt>
                <c:pt idx="7751">
                  <c:v>1.20825</c:v>
                </c:pt>
                <c:pt idx="7752">
                  <c:v>1.20825</c:v>
                </c:pt>
                <c:pt idx="7753">
                  <c:v>1.20825</c:v>
                </c:pt>
                <c:pt idx="7754">
                  <c:v>1.20825</c:v>
                </c:pt>
                <c:pt idx="7755">
                  <c:v>1.2082599999999999</c:v>
                </c:pt>
                <c:pt idx="7756">
                  <c:v>1.2082599999999999</c:v>
                </c:pt>
                <c:pt idx="7757">
                  <c:v>1.2082599999999999</c:v>
                </c:pt>
                <c:pt idx="7758">
                  <c:v>1.2082599999999999</c:v>
                </c:pt>
                <c:pt idx="7759">
                  <c:v>1.2082599999999999</c:v>
                </c:pt>
                <c:pt idx="7760">
                  <c:v>1.2082599999999999</c:v>
                </c:pt>
                <c:pt idx="7761">
                  <c:v>1.2082599999999999</c:v>
                </c:pt>
                <c:pt idx="7762">
                  <c:v>1.2082599999999999</c:v>
                </c:pt>
                <c:pt idx="7763">
                  <c:v>1.20825</c:v>
                </c:pt>
                <c:pt idx="7764">
                  <c:v>1.20825</c:v>
                </c:pt>
                <c:pt idx="7765">
                  <c:v>1.20825</c:v>
                </c:pt>
                <c:pt idx="7766">
                  <c:v>1.20824</c:v>
                </c:pt>
                <c:pt idx="7767">
                  <c:v>1.2082299999999999</c:v>
                </c:pt>
                <c:pt idx="7768">
                  <c:v>1.2081999999999999</c:v>
                </c:pt>
                <c:pt idx="7769">
                  <c:v>1.2081900000000001</c:v>
                </c:pt>
                <c:pt idx="7770">
                  <c:v>1.2081599999999999</c:v>
                </c:pt>
                <c:pt idx="7771">
                  <c:v>1.2081299999999999</c:v>
                </c:pt>
                <c:pt idx="7772">
                  <c:v>1.2080900000000001</c:v>
                </c:pt>
                <c:pt idx="7773">
                  <c:v>1.2080500000000001</c:v>
                </c:pt>
                <c:pt idx="7774">
                  <c:v>1.20801</c:v>
                </c:pt>
                <c:pt idx="7775">
                  <c:v>1.2079599999999999</c:v>
                </c:pt>
                <c:pt idx="7776">
                  <c:v>1.2079</c:v>
                </c:pt>
                <c:pt idx="7777">
                  <c:v>1.2078500000000001</c:v>
                </c:pt>
                <c:pt idx="7778">
                  <c:v>1.2077800000000001</c:v>
                </c:pt>
                <c:pt idx="7779">
                  <c:v>1.2077100000000001</c:v>
                </c:pt>
                <c:pt idx="7780">
                  <c:v>1.20763</c:v>
                </c:pt>
                <c:pt idx="7781">
                  <c:v>1.2075400000000001</c:v>
                </c:pt>
                <c:pt idx="7782">
                  <c:v>1.2074400000000001</c:v>
                </c:pt>
                <c:pt idx="7783">
                  <c:v>1.20733</c:v>
                </c:pt>
                <c:pt idx="7784">
                  <c:v>1.2072099999999999</c:v>
                </c:pt>
                <c:pt idx="7785">
                  <c:v>1.2071000000000001</c:v>
                </c:pt>
                <c:pt idx="7786">
                  <c:v>1.20696</c:v>
                </c:pt>
                <c:pt idx="7787">
                  <c:v>1.20682</c:v>
                </c:pt>
                <c:pt idx="7788">
                  <c:v>1.2066699999999999</c:v>
                </c:pt>
                <c:pt idx="7789">
                  <c:v>1.20652</c:v>
                </c:pt>
                <c:pt idx="7790">
                  <c:v>1.2063600000000001</c:v>
                </c:pt>
                <c:pt idx="7791">
                  <c:v>1.2061900000000001</c:v>
                </c:pt>
                <c:pt idx="7792">
                  <c:v>1.20601</c:v>
                </c:pt>
                <c:pt idx="7793">
                  <c:v>1.2058199999999999</c:v>
                </c:pt>
                <c:pt idx="7794">
                  <c:v>1.2056199999999999</c:v>
                </c:pt>
                <c:pt idx="7795">
                  <c:v>1.2054100000000001</c:v>
                </c:pt>
                <c:pt idx="7796">
                  <c:v>1.2052</c:v>
                </c:pt>
                <c:pt idx="7797">
                  <c:v>1.2049700000000001</c:v>
                </c:pt>
                <c:pt idx="7798">
                  <c:v>1.2047300000000001</c:v>
                </c:pt>
                <c:pt idx="7799">
                  <c:v>1.2044900000000001</c:v>
                </c:pt>
                <c:pt idx="7800">
                  <c:v>1.2042299999999999</c:v>
                </c:pt>
                <c:pt idx="7801">
                  <c:v>1.20397</c:v>
                </c:pt>
                <c:pt idx="7802">
                  <c:v>1.2037</c:v>
                </c:pt>
                <c:pt idx="7803">
                  <c:v>1.2034100000000001</c:v>
                </c:pt>
                <c:pt idx="7804">
                  <c:v>1.20312</c:v>
                </c:pt>
                <c:pt idx="7805">
                  <c:v>1.20282</c:v>
                </c:pt>
                <c:pt idx="7806">
                  <c:v>1.2025399999999999</c:v>
                </c:pt>
                <c:pt idx="7807">
                  <c:v>1.2022600000000001</c:v>
                </c:pt>
                <c:pt idx="7808">
                  <c:v>1.2019899999999999</c:v>
                </c:pt>
                <c:pt idx="7809">
                  <c:v>1.20173</c:v>
                </c:pt>
                <c:pt idx="7810">
                  <c:v>1.2014800000000001</c:v>
                </c:pt>
                <c:pt idx="7811">
                  <c:v>1.2012400000000001</c:v>
                </c:pt>
                <c:pt idx="7812">
                  <c:v>1.2010099999999999</c:v>
                </c:pt>
                <c:pt idx="7813">
                  <c:v>1.20079</c:v>
                </c:pt>
                <c:pt idx="7814">
                  <c:v>1.2005699999999999</c:v>
                </c:pt>
                <c:pt idx="7815">
                  <c:v>1.2003699999999999</c:v>
                </c:pt>
                <c:pt idx="7816">
                  <c:v>1.2001900000000001</c:v>
                </c:pt>
                <c:pt idx="7817">
                  <c:v>1.20001</c:v>
                </c:pt>
                <c:pt idx="7818">
                  <c:v>1.19984</c:v>
                </c:pt>
                <c:pt idx="7819">
                  <c:v>1.1996800000000001</c:v>
                </c:pt>
                <c:pt idx="7820">
                  <c:v>1.19953</c:v>
                </c:pt>
                <c:pt idx="7821">
                  <c:v>1.19939</c:v>
                </c:pt>
                <c:pt idx="7822">
                  <c:v>1.1992499999999999</c:v>
                </c:pt>
                <c:pt idx="7823">
                  <c:v>1.19913</c:v>
                </c:pt>
                <c:pt idx="7824">
                  <c:v>1.1990099999999999</c:v>
                </c:pt>
                <c:pt idx="7825">
                  <c:v>1.1989000000000001</c:v>
                </c:pt>
                <c:pt idx="7826">
                  <c:v>1.1988000000000001</c:v>
                </c:pt>
                <c:pt idx="7827">
                  <c:v>1.1987000000000001</c:v>
                </c:pt>
                <c:pt idx="7828">
                  <c:v>1.19861</c:v>
                </c:pt>
                <c:pt idx="7829">
                  <c:v>1.1985300000000001</c:v>
                </c:pt>
                <c:pt idx="7830">
                  <c:v>1.1984600000000001</c:v>
                </c:pt>
                <c:pt idx="7831">
                  <c:v>1.1983900000000001</c:v>
                </c:pt>
                <c:pt idx="7832">
                  <c:v>1.1983299999999999</c:v>
                </c:pt>
                <c:pt idx="7833">
                  <c:v>1.19828</c:v>
                </c:pt>
                <c:pt idx="7834">
                  <c:v>1.19824</c:v>
                </c:pt>
                <c:pt idx="7835">
                  <c:v>1.1981999999999999</c:v>
                </c:pt>
                <c:pt idx="7836">
                  <c:v>1.1981599999999999</c:v>
                </c:pt>
                <c:pt idx="7837">
                  <c:v>1.19814</c:v>
                </c:pt>
                <c:pt idx="7838">
                  <c:v>1.1981200000000001</c:v>
                </c:pt>
                <c:pt idx="7839">
                  <c:v>1.1980999999999999</c:v>
                </c:pt>
                <c:pt idx="7840">
                  <c:v>1.19808</c:v>
                </c:pt>
                <c:pt idx="7841">
                  <c:v>1.19807</c:v>
                </c:pt>
                <c:pt idx="7842">
                  <c:v>1.1980599999999999</c:v>
                </c:pt>
                <c:pt idx="7843">
                  <c:v>1.1980500000000001</c:v>
                </c:pt>
                <c:pt idx="7844">
                  <c:v>1.1980500000000001</c:v>
                </c:pt>
                <c:pt idx="7845">
                  <c:v>1.1980500000000001</c:v>
                </c:pt>
                <c:pt idx="7846">
                  <c:v>1.19804</c:v>
                </c:pt>
                <c:pt idx="7847">
                  <c:v>1.19804</c:v>
                </c:pt>
                <c:pt idx="7848">
                  <c:v>1.1980500000000001</c:v>
                </c:pt>
                <c:pt idx="7849">
                  <c:v>1.1980599999999999</c:v>
                </c:pt>
                <c:pt idx="7850">
                  <c:v>1.19807</c:v>
                </c:pt>
                <c:pt idx="7851">
                  <c:v>1.19808</c:v>
                </c:pt>
                <c:pt idx="7852">
                  <c:v>1.1980900000000001</c:v>
                </c:pt>
                <c:pt idx="7853">
                  <c:v>1.19811</c:v>
                </c:pt>
                <c:pt idx="7854">
                  <c:v>1.1981200000000001</c:v>
                </c:pt>
                <c:pt idx="7855">
                  <c:v>1.1981299999999999</c:v>
                </c:pt>
                <c:pt idx="7856">
                  <c:v>1.1981299999999999</c:v>
                </c:pt>
                <c:pt idx="7857">
                  <c:v>1.1981299999999999</c:v>
                </c:pt>
                <c:pt idx="7858">
                  <c:v>1.1981299999999999</c:v>
                </c:pt>
                <c:pt idx="7859">
                  <c:v>1.1981299999999999</c:v>
                </c:pt>
                <c:pt idx="7860">
                  <c:v>1.1981299999999999</c:v>
                </c:pt>
                <c:pt idx="7861">
                  <c:v>1.1981299999999999</c:v>
                </c:pt>
                <c:pt idx="7862">
                  <c:v>1.1981200000000001</c:v>
                </c:pt>
                <c:pt idx="7863">
                  <c:v>1.1981200000000001</c:v>
                </c:pt>
                <c:pt idx="7864">
                  <c:v>1.1980999999999999</c:v>
                </c:pt>
                <c:pt idx="7865">
                  <c:v>1.19808</c:v>
                </c:pt>
                <c:pt idx="7866">
                  <c:v>1.1980500000000001</c:v>
                </c:pt>
                <c:pt idx="7867">
                  <c:v>1.1980200000000001</c:v>
                </c:pt>
                <c:pt idx="7868">
                  <c:v>1.198</c:v>
                </c:pt>
                <c:pt idx="7869">
                  <c:v>1.1979599999999999</c:v>
                </c:pt>
                <c:pt idx="7870">
                  <c:v>1.19791</c:v>
                </c:pt>
                <c:pt idx="7871">
                  <c:v>1.19787</c:v>
                </c:pt>
                <c:pt idx="7872">
                  <c:v>1.19781</c:v>
                </c:pt>
                <c:pt idx="7873">
                  <c:v>1.19774</c:v>
                </c:pt>
                <c:pt idx="7874">
                  <c:v>1.19767</c:v>
                </c:pt>
                <c:pt idx="7875">
                  <c:v>1.1975899999999999</c:v>
                </c:pt>
                <c:pt idx="7876">
                  <c:v>1.1975</c:v>
                </c:pt>
                <c:pt idx="7877">
                  <c:v>1.1974100000000001</c:v>
                </c:pt>
                <c:pt idx="7878">
                  <c:v>1.1973100000000001</c:v>
                </c:pt>
                <c:pt idx="7879">
                  <c:v>1.1972</c:v>
                </c:pt>
                <c:pt idx="7880">
                  <c:v>1.19709</c:v>
                </c:pt>
                <c:pt idx="7881">
                  <c:v>1.19696</c:v>
                </c:pt>
                <c:pt idx="7882">
                  <c:v>1.1968300000000001</c:v>
                </c:pt>
                <c:pt idx="7883">
                  <c:v>1.1967000000000001</c:v>
                </c:pt>
                <c:pt idx="7884">
                  <c:v>1.19655</c:v>
                </c:pt>
                <c:pt idx="7885">
                  <c:v>1.19638</c:v>
                </c:pt>
                <c:pt idx="7886">
                  <c:v>1.19621</c:v>
                </c:pt>
                <c:pt idx="7887">
                  <c:v>1.1960299999999999</c:v>
                </c:pt>
                <c:pt idx="7888">
                  <c:v>1.1958500000000001</c:v>
                </c:pt>
                <c:pt idx="7889">
                  <c:v>1.1956500000000001</c:v>
                </c:pt>
                <c:pt idx="7890">
                  <c:v>1.1954400000000001</c:v>
                </c:pt>
                <c:pt idx="7891">
                  <c:v>1.1952199999999999</c:v>
                </c:pt>
                <c:pt idx="7892">
                  <c:v>1.1950000000000001</c:v>
                </c:pt>
                <c:pt idx="7893">
                  <c:v>1.19476</c:v>
                </c:pt>
                <c:pt idx="7894">
                  <c:v>1.19451</c:v>
                </c:pt>
                <c:pt idx="7895">
                  <c:v>1.19425</c:v>
                </c:pt>
                <c:pt idx="7896">
                  <c:v>1.1939900000000001</c:v>
                </c:pt>
                <c:pt idx="7897">
                  <c:v>1.19371</c:v>
                </c:pt>
                <c:pt idx="7898">
                  <c:v>1.1934199999999999</c:v>
                </c:pt>
                <c:pt idx="7899">
                  <c:v>1.19313</c:v>
                </c:pt>
                <c:pt idx="7900">
                  <c:v>1.19285</c:v>
                </c:pt>
                <c:pt idx="7901">
                  <c:v>1.1925699999999999</c:v>
                </c:pt>
                <c:pt idx="7902">
                  <c:v>1.1922999999999999</c:v>
                </c:pt>
                <c:pt idx="7903">
                  <c:v>1.19204</c:v>
                </c:pt>
                <c:pt idx="7904">
                  <c:v>1.1917899999999999</c:v>
                </c:pt>
                <c:pt idx="7905">
                  <c:v>1.1915500000000001</c:v>
                </c:pt>
                <c:pt idx="7906">
                  <c:v>1.19133</c:v>
                </c:pt>
                <c:pt idx="7907">
                  <c:v>1.1911099999999999</c:v>
                </c:pt>
                <c:pt idx="7908">
                  <c:v>1.1909099999999999</c:v>
                </c:pt>
                <c:pt idx="7909">
                  <c:v>1.1907099999999999</c:v>
                </c:pt>
                <c:pt idx="7910">
                  <c:v>1.19052</c:v>
                </c:pt>
                <c:pt idx="7911">
                  <c:v>1.19034</c:v>
                </c:pt>
                <c:pt idx="7912">
                  <c:v>1.19017</c:v>
                </c:pt>
                <c:pt idx="7913">
                  <c:v>1.19001</c:v>
                </c:pt>
                <c:pt idx="7914">
                  <c:v>1.1898599999999999</c:v>
                </c:pt>
                <c:pt idx="7915">
                  <c:v>1.1897200000000001</c:v>
                </c:pt>
                <c:pt idx="7916">
                  <c:v>1.1895800000000001</c:v>
                </c:pt>
                <c:pt idx="7917">
                  <c:v>1.18946</c:v>
                </c:pt>
                <c:pt idx="7918">
                  <c:v>1.1893400000000001</c:v>
                </c:pt>
                <c:pt idx="7919">
                  <c:v>1.1892400000000001</c:v>
                </c:pt>
                <c:pt idx="7920">
                  <c:v>1.1891400000000001</c:v>
                </c:pt>
                <c:pt idx="7921">
                  <c:v>1.1890400000000001</c:v>
                </c:pt>
                <c:pt idx="7922">
                  <c:v>1.18896</c:v>
                </c:pt>
                <c:pt idx="7923">
                  <c:v>1.1888799999999999</c:v>
                </c:pt>
                <c:pt idx="7924">
                  <c:v>1.1888300000000001</c:v>
                </c:pt>
                <c:pt idx="7925">
                  <c:v>1.1887700000000001</c:v>
                </c:pt>
                <c:pt idx="7926">
                  <c:v>1.1887099999999999</c:v>
                </c:pt>
                <c:pt idx="7927">
                  <c:v>1.18866</c:v>
                </c:pt>
                <c:pt idx="7928">
                  <c:v>1.18862</c:v>
                </c:pt>
                <c:pt idx="7929">
                  <c:v>1.18858</c:v>
                </c:pt>
                <c:pt idx="7930">
                  <c:v>1.18855</c:v>
                </c:pt>
                <c:pt idx="7931">
                  <c:v>1.1885300000000001</c:v>
                </c:pt>
                <c:pt idx="7932">
                  <c:v>1.1884999999999999</c:v>
                </c:pt>
                <c:pt idx="7933">
                  <c:v>1.18848</c:v>
                </c:pt>
                <c:pt idx="7934">
                  <c:v>1.1884699999999999</c:v>
                </c:pt>
                <c:pt idx="7935">
                  <c:v>1.18845</c:v>
                </c:pt>
                <c:pt idx="7936">
                  <c:v>1.18845</c:v>
                </c:pt>
                <c:pt idx="7937">
                  <c:v>1.18845</c:v>
                </c:pt>
                <c:pt idx="7938">
                  <c:v>1.18845</c:v>
                </c:pt>
                <c:pt idx="7939">
                  <c:v>1.18845</c:v>
                </c:pt>
                <c:pt idx="7940">
                  <c:v>1.1884600000000001</c:v>
                </c:pt>
                <c:pt idx="7941">
                  <c:v>1.18848</c:v>
                </c:pt>
                <c:pt idx="7942">
                  <c:v>1.18849</c:v>
                </c:pt>
                <c:pt idx="7943">
                  <c:v>1.18851</c:v>
                </c:pt>
                <c:pt idx="7944">
                  <c:v>1.18852</c:v>
                </c:pt>
                <c:pt idx="7945">
                  <c:v>1.1885300000000001</c:v>
                </c:pt>
                <c:pt idx="7946">
                  <c:v>1.1885399999999999</c:v>
                </c:pt>
                <c:pt idx="7947">
                  <c:v>1.1885600000000001</c:v>
                </c:pt>
                <c:pt idx="7948">
                  <c:v>1.1885699999999999</c:v>
                </c:pt>
                <c:pt idx="7949">
                  <c:v>1.18859</c:v>
                </c:pt>
                <c:pt idx="7950">
                  <c:v>1.1886000000000001</c:v>
                </c:pt>
                <c:pt idx="7951">
                  <c:v>1.18862</c:v>
                </c:pt>
                <c:pt idx="7952">
                  <c:v>1.1886300000000001</c:v>
                </c:pt>
                <c:pt idx="7953">
                  <c:v>1.18865</c:v>
                </c:pt>
                <c:pt idx="7954">
                  <c:v>1.18866</c:v>
                </c:pt>
                <c:pt idx="7955">
                  <c:v>1.18866</c:v>
                </c:pt>
                <c:pt idx="7956">
                  <c:v>1.1886699999999999</c:v>
                </c:pt>
                <c:pt idx="7957">
                  <c:v>1.18866</c:v>
                </c:pt>
                <c:pt idx="7958">
                  <c:v>1.18866</c:v>
                </c:pt>
                <c:pt idx="7959">
                  <c:v>1.18865</c:v>
                </c:pt>
                <c:pt idx="7960">
                  <c:v>1.1886399999999999</c:v>
                </c:pt>
                <c:pt idx="7961">
                  <c:v>1.18862</c:v>
                </c:pt>
                <c:pt idx="7962">
                  <c:v>1.1886000000000001</c:v>
                </c:pt>
                <c:pt idx="7963">
                  <c:v>1.18858</c:v>
                </c:pt>
                <c:pt idx="7964">
                  <c:v>1.18855</c:v>
                </c:pt>
                <c:pt idx="7965">
                  <c:v>1.18851</c:v>
                </c:pt>
                <c:pt idx="7966">
                  <c:v>1.1884699999999999</c:v>
                </c:pt>
                <c:pt idx="7967">
                  <c:v>1.18842</c:v>
                </c:pt>
                <c:pt idx="7968">
                  <c:v>1.1883699999999999</c:v>
                </c:pt>
                <c:pt idx="7969">
                  <c:v>1.18831</c:v>
                </c:pt>
                <c:pt idx="7970">
                  <c:v>1.18825</c:v>
                </c:pt>
                <c:pt idx="7971">
                  <c:v>1.18818</c:v>
                </c:pt>
                <c:pt idx="7972">
                  <c:v>1.1880999999999999</c:v>
                </c:pt>
                <c:pt idx="7973">
                  <c:v>1.18801</c:v>
                </c:pt>
                <c:pt idx="7974">
                  <c:v>1.1879200000000001</c:v>
                </c:pt>
                <c:pt idx="7975">
                  <c:v>1.1878200000000001</c:v>
                </c:pt>
                <c:pt idx="7976">
                  <c:v>1.1877</c:v>
                </c:pt>
                <c:pt idx="7977">
                  <c:v>1.1875800000000001</c:v>
                </c:pt>
                <c:pt idx="7978">
                  <c:v>1.1874400000000001</c:v>
                </c:pt>
                <c:pt idx="7979">
                  <c:v>1.1873</c:v>
                </c:pt>
                <c:pt idx="7980">
                  <c:v>1.18716</c:v>
                </c:pt>
                <c:pt idx="7981">
                  <c:v>1.1870099999999999</c:v>
                </c:pt>
                <c:pt idx="7982">
                  <c:v>1.18685</c:v>
                </c:pt>
                <c:pt idx="7983">
                  <c:v>1.1866699999999999</c:v>
                </c:pt>
                <c:pt idx="7984">
                  <c:v>1.1865000000000001</c:v>
                </c:pt>
                <c:pt idx="7985">
                  <c:v>1.18631</c:v>
                </c:pt>
                <c:pt idx="7986">
                  <c:v>1.18611</c:v>
                </c:pt>
                <c:pt idx="7987">
                  <c:v>1.1859</c:v>
                </c:pt>
                <c:pt idx="7988">
                  <c:v>1.1856800000000001</c:v>
                </c:pt>
                <c:pt idx="7989">
                  <c:v>1.18546</c:v>
                </c:pt>
                <c:pt idx="7990">
                  <c:v>1.1852100000000001</c:v>
                </c:pt>
                <c:pt idx="7991">
                  <c:v>1.18496</c:v>
                </c:pt>
                <c:pt idx="7992">
                  <c:v>1.1847099999999999</c:v>
                </c:pt>
                <c:pt idx="7993">
                  <c:v>1.1844399999999999</c:v>
                </c:pt>
                <c:pt idx="7994">
                  <c:v>1.18415</c:v>
                </c:pt>
                <c:pt idx="7995">
                  <c:v>1.18387</c:v>
                </c:pt>
                <c:pt idx="7996">
                  <c:v>1.1835800000000001</c:v>
                </c:pt>
                <c:pt idx="7997">
                  <c:v>1.18329</c:v>
                </c:pt>
                <c:pt idx="7998">
                  <c:v>1.1830099999999999</c:v>
                </c:pt>
                <c:pt idx="7999">
                  <c:v>1.18275</c:v>
                </c:pt>
                <c:pt idx="8000">
                  <c:v>1.18249</c:v>
                </c:pt>
                <c:pt idx="8001">
                  <c:v>1.18225</c:v>
                </c:pt>
                <c:pt idx="8002">
                  <c:v>1.1820200000000001</c:v>
                </c:pt>
                <c:pt idx="8003">
                  <c:v>1.1817899999999999</c:v>
                </c:pt>
                <c:pt idx="8004">
                  <c:v>1.1815800000000001</c:v>
                </c:pt>
                <c:pt idx="8005">
                  <c:v>1.1813800000000001</c:v>
                </c:pt>
                <c:pt idx="8006">
                  <c:v>1.18119</c:v>
                </c:pt>
                <c:pt idx="8007">
                  <c:v>1.181</c:v>
                </c:pt>
                <c:pt idx="8008">
                  <c:v>1.18083</c:v>
                </c:pt>
                <c:pt idx="8009">
                  <c:v>1.18066</c:v>
                </c:pt>
                <c:pt idx="8010">
                  <c:v>1.1805099999999999</c:v>
                </c:pt>
                <c:pt idx="8011">
                  <c:v>1.1803699999999999</c:v>
                </c:pt>
                <c:pt idx="8012">
                  <c:v>1.18022</c:v>
                </c:pt>
                <c:pt idx="8013">
                  <c:v>1.1800900000000001</c:v>
                </c:pt>
                <c:pt idx="8014">
                  <c:v>1.17997</c:v>
                </c:pt>
                <c:pt idx="8015">
                  <c:v>1.1798599999999999</c:v>
                </c:pt>
                <c:pt idx="8016">
                  <c:v>1.1797500000000001</c:v>
                </c:pt>
                <c:pt idx="8017">
                  <c:v>1.1796500000000001</c:v>
                </c:pt>
                <c:pt idx="8018">
                  <c:v>1.17957</c:v>
                </c:pt>
                <c:pt idx="8019">
                  <c:v>1.1794899999999999</c:v>
                </c:pt>
                <c:pt idx="8020">
                  <c:v>1.1794199999999999</c:v>
                </c:pt>
                <c:pt idx="8021">
                  <c:v>1.1793499999999999</c:v>
                </c:pt>
                <c:pt idx="8022">
                  <c:v>1.1792899999999999</c:v>
                </c:pt>
                <c:pt idx="8023">
                  <c:v>1.1792400000000001</c:v>
                </c:pt>
                <c:pt idx="8024">
                  <c:v>1.1792</c:v>
                </c:pt>
                <c:pt idx="8025">
                  <c:v>1.17916</c:v>
                </c:pt>
                <c:pt idx="8026">
                  <c:v>1.17913</c:v>
                </c:pt>
                <c:pt idx="8027">
                  <c:v>1.1791</c:v>
                </c:pt>
                <c:pt idx="8028">
                  <c:v>1.1790700000000001</c:v>
                </c:pt>
                <c:pt idx="8029">
                  <c:v>1.17906</c:v>
                </c:pt>
                <c:pt idx="8030">
                  <c:v>1.1790400000000001</c:v>
                </c:pt>
                <c:pt idx="8031">
                  <c:v>1.17903</c:v>
                </c:pt>
                <c:pt idx="8032">
                  <c:v>1.17902</c:v>
                </c:pt>
                <c:pt idx="8033">
                  <c:v>1.17902</c:v>
                </c:pt>
                <c:pt idx="8034">
                  <c:v>1.17902</c:v>
                </c:pt>
                <c:pt idx="8035">
                  <c:v>1.17902</c:v>
                </c:pt>
                <c:pt idx="8036">
                  <c:v>1.17903</c:v>
                </c:pt>
                <c:pt idx="8037">
                  <c:v>1.1790499999999999</c:v>
                </c:pt>
                <c:pt idx="8038">
                  <c:v>1.17906</c:v>
                </c:pt>
                <c:pt idx="8039">
                  <c:v>1.1790799999999999</c:v>
                </c:pt>
                <c:pt idx="8040">
                  <c:v>1.17909</c:v>
                </c:pt>
                <c:pt idx="8041">
                  <c:v>1.1791100000000001</c:v>
                </c:pt>
                <c:pt idx="8042">
                  <c:v>1.1791199999999999</c:v>
                </c:pt>
                <c:pt idx="8043">
                  <c:v>1.1791400000000001</c:v>
                </c:pt>
                <c:pt idx="8044">
                  <c:v>1.17916</c:v>
                </c:pt>
                <c:pt idx="8045">
                  <c:v>1.1791799999999999</c:v>
                </c:pt>
                <c:pt idx="8046">
                  <c:v>1.1792</c:v>
                </c:pt>
                <c:pt idx="8047">
                  <c:v>1.1792100000000001</c:v>
                </c:pt>
                <c:pt idx="8048">
                  <c:v>1.17923</c:v>
                </c:pt>
                <c:pt idx="8049">
                  <c:v>1.1792400000000001</c:v>
                </c:pt>
                <c:pt idx="8050">
                  <c:v>1.1792499999999999</c:v>
                </c:pt>
                <c:pt idx="8051">
                  <c:v>1.17927</c:v>
                </c:pt>
                <c:pt idx="8052">
                  <c:v>1.17927</c:v>
                </c:pt>
                <c:pt idx="8053">
                  <c:v>1.1792800000000001</c:v>
                </c:pt>
                <c:pt idx="8054">
                  <c:v>1.1792800000000001</c:v>
                </c:pt>
                <c:pt idx="8055">
                  <c:v>1.17927</c:v>
                </c:pt>
                <c:pt idx="8056">
                  <c:v>1.17926</c:v>
                </c:pt>
                <c:pt idx="8057">
                  <c:v>1.1792499999999999</c:v>
                </c:pt>
                <c:pt idx="8058">
                  <c:v>1.17923</c:v>
                </c:pt>
                <c:pt idx="8059">
                  <c:v>1.1792100000000001</c:v>
                </c:pt>
                <c:pt idx="8060">
                  <c:v>1.1791700000000001</c:v>
                </c:pt>
                <c:pt idx="8061">
                  <c:v>1.1791400000000001</c:v>
                </c:pt>
                <c:pt idx="8062">
                  <c:v>1.1791</c:v>
                </c:pt>
                <c:pt idx="8063">
                  <c:v>1.1790499999999999</c:v>
                </c:pt>
                <c:pt idx="8064">
                  <c:v>1.179</c:v>
                </c:pt>
                <c:pt idx="8065">
                  <c:v>1.1789499999999999</c:v>
                </c:pt>
                <c:pt idx="8066">
                  <c:v>1.1788799999999999</c:v>
                </c:pt>
                <c:pt idx="8067">
                  <c:v>1.1788000000000001</c:v>
                </c:pt>
                <c:pt idx="8068">
                  <c:v>1.17872</c:v>
                </c:pt>
                <c:pt idx="8069">
                  <c:v>1.1786300000000001</c:v>
                </c:pt>
                <c:pt idx="8070">
                  <c:v>1.1785300000000001</c:v>
                </c:pt>
                <c:pt idx="8071">
                  <c:v>1.17842</c:v>
                </c:pt>
                <c:pt idx="8072">
                  <c:v>1.1782999999999999</c:v>
                </c:pt>
                <c:pt idx="8073">
                  <c:v>1.17818</c:v>
                </c:pt>
                <c:pt idx="8074">
                  <c:v>1.17805</c:v>
                </c:pt>
                <c:pt idx="8075">
                  <c:v>1.17791</c:v>
                </c:pt>
                <c:pt idx="8076">
                  <c:v>1.1777500000000001</c:v>
                </c:pt>
                <c:pt idx="8077">
                  <c:v>1.1775899999999999</c:v>
                </c:pt>
                <c:pt idx="8078">
                  <c:v>1.1774199999999999</c:v>
                </c:pt>
                <c:pt idx="8079">
                  <c:v>1.1772400000000001</c:v>
                </c:pt>
                <c:pt idx="8080">
                  <c:v>1.1770499999999999</c:v>
                </c:pt>
                <c:pt idx="8081">
                  <c:v>1.17685</c:v>
                </c:pt>
                <c:pt idx="8082">
                  <c:v>1.1766399999999999</c:v>
                </c:pt>
                <c:pt idx="8083">
                  <c:v>1.17642</c:v>
                </c:pt>
                <c:pt idx="8084">
                  <c:v>1.1761900000000001</c:v>
                </c:pt>
                <c:pt idx="8085">
                  <c:v>1.1759500000000001</c:v>
                </c:pt>
                <c:pt idx="8086">
                  <c:v>1.1757299999999999</c:v>
                </c:pt>
                <c:pt idx="8087">
                  <c:v>1.17547</c:v>
                </c:pt>
                <c:pt idx="8088">
                  <c:v>1.17519</c:v>
                </c:pt>
                <c:pt idx="8089">
                  <c:v>1.17492</c:v>
                </c:pt>
                <c:pt idx="8090">
                  <c:v>1.1746300000000001</c:v>
                </c:pt>
                <c:pt idx="8091">
                  <c:v>1.1743399999999999</c:v>
                </c:pt>
                <c:pt idx="8092">
                  <c:v>1.1740600000000001</c:v>
                </c:pt>
                <c:pt idx="8093">
                  <c:v>1.1737899999999999</c:v>
                </c:pt>
                <c:pt idx="8094">
                  <c:v>1.17354</c:v>
                </c:pt>
                <c:pt idx="8095">
                  <c:v>1.1732899999999999</c:v>
                </c:pt>
                <c:pt idx="8096">
                  <c:v>1.17306</c:v>
                </c:pt>
                <c:pt idx="8097">
                  <c:v>1.17283</c:v>
                </c:pt>
                <c:pt idx="8098">
                  <c:v>1.17262</c:v>
                </c:pt>
                <c:pt idx="8099">
                  <c:v>1.17241</c:v>
                </c:pt>
                <c:pt idx="8100">
                  <c:v>1.17221</c:v>
                </c:pt>
                <c:pt idx="8101">
                  <c:v>1.1720200000000001</c:v>
                </c:pt>
                <c:pt idx="8102">
                  <c:v>1.17184</c:v>
                </c:pt>
                <c:pt idx="8103">
                  <c:v>1.1716599999999999</c:v>
                </c:pt>
                <c:pt idx="8104">
                  <c:v>1.1715</c:v>
                </c:pt>
                <c:pt idx="8105">
                  <c:v>1.1713499999999999</c:v>
                </c:pt>
                <c:pt idx="8106">
                  <c:v>1.1712100000000001</c:v>
                </c:pt>
                <c:pt idx="8107">
                  <c:v>1.1710700000000001</c:v>
                </c:pt>
                <c:pt idx="8108">
                  <c:v>1.1709400000000001</c:v>
                </c:pt>
                <c:pt idx="8109">
                  <c:v>1.17083</c:v>
                </c:pt>
                <c:pt idx="8110">
                  <c:v>1.17072</c:v>
                </c:pt>
                <c:pt idx="8111">
                  <c:v>1.17062</c:v>
                </c:pt>
                <c:pt idx="8112">
                  <c:v>1.17052</c:v>
                </c:pt>
                <c:pt idx="8113">
                  <c:v>1.1704399999999999</c:v>
                </c:pt>
                <c:pt idx="8114">
                  <c:v>1.1703699999999999</c:v>
                </c:pt>
                <c:pt idx="8115">
                  <c:v>1.1702999999999999</c:v>
                </c:pt>
                <c:pt idx="8116">
                  <c:v>1.1702399999999999</c:v>
                </c:pt>
                <c:pt idx="8117">
                  <c:v>1.17018</c:v>
                </c:pt>
                <c:pt idx="8118">
                  <c:v>1.1701299999999999</c:v>
                </c:pt>
                <c:pt idx="8119">
                  <c:v>1.1700900000000001</c:v>
                </c:pt>
                <c:pt idx="8120">
                  <c:v>1.17005</c:v>
                </c:pt>
                <c:pt idx="8121">
                  <c:v>1.1700200000000001</c:v>
                </c:pt>
                <c:pt idx="8122">
                  <c:v>1.1699900000000001</c:v>
                </c:pt>
                <c:pt idx="8123">
                  <c:v>1.16997</c:v>
                </c:pt>
                <c:pt idx="8124">
                  <c:v>1.16995</c:v>
                </c:pt>
                <c:pt idx="8125">
                  <c:v>1.1699299999999999</c:v>
                </c:pt>
                <c:pt idx="8126">
                  <c:v>1.1699200000000001</c:v>
                </c:pt>
                <c:pt idx="8127">
                  <c:v>1.1699299999999999</c:v>
                </c:pt>
                <c:pt idx="8128">
                  <c:v>1.1699200000000001</c:v>
                </c:pt>
                <c:pt idx="8129">
                  <c:v>1.1699299999999999</c:v>
                </c:pt>
                <c:pt idx="8130">
                  <c:v>1.1699299999999999</c:v>
                </c:pt>
                <c:pt idx="8131">
                  <c:v>1.16994</c:v>
                </c:pt>
                <c:pt idx="8132">
                  <c:v>1.16995</c:v>
                </c:pt>
                <c:pt idx="8133">
                  <c:v>1.16995</c:v>
                </c:pt>
                <c:pt idx="8134">
                  <c:v>1.1699600000000001</c:v>
                </c:pt>
                <c:pt idx="8135">
                  <c:v>1.16998</c:v>
                </c:pt>
                <c:pt idx="8136">
                  <c:v>1.16998</c:v>
                </c:pt>
                <c:pt idx="8137">
                  <c:v>1.17</c:v>
                </c:pt>
                <c:pt idx="8138">
                  <c:v>1.1700200000000001</c:v>
                </c:pt>
                <c:pt idx="8139">
                  <c:v>1.1700200000000001</c:v>
                </c:pt>
                <c:pt idx="8140">
                  <c:v>1.17004</c:v>
                </c:pt>
                <c:pt idx="8141">
                  <c:v>1.17005</c:v>
                </c:pt>
                <c:pt idx="8142">
                  <c:v>1.1700600000000001</c:v>
                </c:pt>
                <c:pt idx="8143">
                  <c:v>1.1700699999999999</c:v>
                </c:pt>
                <c:pt idx="8144">
                  <c:v>1.17008</c:v>
                </c:pt>
                <c:pt idx="8145">
                  <c:v>1.17008</c:v>
                </c:pt>
                <c:pt idx="8146">
                  <c:v>1.1700900000000001</c:v>
                </c:pt>
                <c:pt idx="8147">
                  <c:v>1.1700999999999999</c:v>
                </c:pt>
                <c:pt idx="8148">
                  <c:v>1.1700900000000001</c:v>
                </c:pt>
                <c:pt idx="8149">
                  <c:v>1.17008</c:v>
                </c:pt>
                <c:pt idx="8150">
                  <c:v>1.1700699999999999</c:v>
                </c:pt>
                <c:pt idx="8151">
                  <c:v>1.1700600000000001</c:v>
                </c:pt>
                <c:pt idx="8152">
                  <c:v>1.17004</c:v>
                </c:pt>
                <c:pt idx="8153">
                  <c:v>1.17001</c:v>
                </c:pt>
                <c:pt idx="8154">
                  <c:v>1.16998</c:v>
                </c:pt>
                <c:pt idx="8155">
                  <c:v>1.16995</c:v>
                </c:pt>
                <c:pt idx="8156">
                  <c:v>1.16991</c:v>
                </c:pt>
                <c:pt idx="8157">
                  <c:v>1.1698599999999999</c:v>
                </c:pt>
                <c:pt idx="8158">
                  <c:v>1.16981</c:v>
                </c:pt>
                <c:pt idx="8159">
                  <c:v>1.16974</c:v>
                </c:pt>
                <c:pt idx="8160">
                  <c:v>1.1696800000000001</c:v>
                </c:pt>
                <c:pt idx="8161">
                  <c:v>1.16961</c:v>
                </c:pt>
                <c:pt idx="8162">
                  <c:v>1.16954</c:v>
                </c:pt>
                <c:pt idx="8163">
                  <c:v>1.1694500000000001</c:v>
                </c:pt>
                <c:pt idx="8164">
                  <c:v>1.16936</c:v>
                </c:pt>
                <c:pt idx="8165">
                  <c:v>1.16926</c:v>
                </c:pt>
                <c:pt idx="8166">
                  <c:v>1.16916</c:v>
                </c:pt>
                <c:pt idx="8167">
                  <c:v>1.1690400000000001</c:v>
                </c:pt>
                <c:pt idx="8168">
                  <c:v>1.16892</c:v>
                </c:pt>
                <c:pt idx="8169">
                  <c:v>1.1687799999999999</c:v>
                </c:pt>
                <c:pt idx="8170">
                  <c:v>1.1686399999999999</c:v>
                </c:pt>
                <c:pt idx="8171">
                  <c:v>1.16849</c:v>
                </c:pt>
                <c:pt idx="8172">
                  <c:v>1.1683300000000001</c:v>
                </c:pt>
                <c:pt idx="8173">
                  <c:v>1.1681600000000001</c:v>
                </c:pt>
                <c:pt idx="8174">
                  <c:v>1.16798</c:v>
                </c:pt>
                <c:pt idx="8175">
                  <c:v>1.1677999999999999</c:v>
                </c:pt>
                <c:pt idx="8176">
                  <c:v>1.1676</c:v>
                </c:pt>
                <c:pt idx="8177">
                  <c:v>1.1674</c:v>
                </c:pt>
                <c:pt idx="8178">
                  <c:v>1.1671899999999999</c:v>
                </c:pt>
                <c:pt idx="8179">
                  <c:v>1.16696</c:v>
                </c:pt>
                <c:pt idx="8180">
                  <c:v>1.16672</c:v>
                </c:pt>
                <c:pt idx="8181">
                  <c:v>1.16648</c:v>
                </c:pt>
                <c:pt idx="8182">
                  <c:v>1.16622</c:v>
                </c:pt>
                <c:pt idx="8183">
                  <c:v>1.1659600000000001</c:v>
                </c:pt>
                <c:pt idx="8184">
                  <c:v>1.1656899999999999</c:v>
                </c:pt>
                <c:pt idx="8185">
                  <c:v>1.1654</c:v>
                </c:pt>
                <c:pt idx="8186">
                  <c:v>1.1651100000000001</c:v>
                </c:pt>
                <c:pt idx="8187">
                  <c:v>1.1648400000000001</c:v>
                </c:pt>
                <c:pt idx="8188">
                  <c:v>1.16456</c:v>
                </c:pt>
                <c:pt idx="8189">
                  <c:v>1.16431</c:v>
                </c:pt>
                <c:pt idx="8190">
                  <c:v>1.16405</c:v>
                </c:pt>
                <c:pt idx="8191">
                  <c:v>1.1638200000000001</c:v>
                </c:pt>
                <c:pt idx="8192">
                  <c:v>1.1635899999999999</c:v>
                </c:pt>
                <c:pt idx="8193">
                  <c:v>1.16337</c:v>
                </c:pt>
                <c:pt idx="8194">
                  <c:v>1.16317</c:v>
                </c:pt>
                <c:pt idx="8195">
                  <c:v>1.1629700000000001</c:v>
                </c:pt>
                <c:pt idx="8196">
                  <c:v>1.16279</c:v>
                </c:pt>
                <c:pt idx="8197">
                  <c:v>1.1626099999999999</c:v>
                </c:pt>
                <c:pt idx="8198">
                  <c:v>1.1624399999999999</c:v>
                </c:pt>
                <c:pt idx="8199">
                  <c:v>1.16228</c:v>
                </c:pt>
                <c:pt idx="8200">
                  <c:v>1.1621300000000001</c:v>
                </c:pt>
                <c:pt idx="8201">
                  <c:v>1.1619900000000001</c:v>
                </c:pt>
                <c:pt idx="8202">
                  <c:v>1.16185</c:v>
                </c:pt>
                <c:pt idx="8203">
                  <c:v>1.1617299999999999</c:v>
                </c:pt>
                <c:pt idx="8204">
                  <c:v>1.16161</c:v>
                </c:pt>
                <c:pt idx="8205">
                  <c:v>1.16151</c:v>
                </c:pt>
                <c:pt idx="8206">
                  <c:v>1.1614100000000001</c:v>
                </c:pt>
                <c:pt idx="8207">
                  <c:v>1.1613100000000001</c:v>
                </c:pt>
                <c:pt idx="8208">
                  <c:v>1.16123</c:v>
                </c:pt>
                <c:pt idx="8209">
                  <c:v>1.1611400000000001</c:v>
                </c:pt>
                <c:pt idx="8210">
                  <c:v>1.16107</c:v>
                </c:pt>
                <c:pt idx="8211">
                  <c:v>1.1610100000000001</c:v>
                </c:pt>
                <c:pt idx="8212">
                  <c:v>1.16096</c:v>
                </c:pt>
                <c:pt idx="8213">
                  <c:v>1.1609100000000001</c:v>
                </c:pt>
                <c:pt idx="8214">
                  <c:v>1.1608700000000001</c:v>
                </c:pt>
                <c:pt idx="8215">
                  <c:v>1.1608400000000001</c:v>
                </c:pt>
                <c:pt idx="8216">
                  <c:v>1.1608099999999999</c:v>
                </c:pt>
                <c:pt idx="8217">
                  <c:v>1.16079</c:v>
                </c:pt>
                <c:pt idx="8218">
                  <c:v>1.1607799999999999</c:v>
                </c:pt>
                <c:pt idx="8219">
                  <c:v>1.1607700000000001</c:v>
                </c:pt>
                <c:pt idx="8220">
                  <c:v>1.16076</c:v>
                </c:pt>
                <c:pt idx="8221">
                  <c:v>1.16076</c:v>
                </c:pt>
                <c:pt idx="8222">
                  <c:v>1.16076</c:v>
                </c:pt>
                <c:pt idx="8223">
                  <c:v>1.1607700000000001</c:v>
                </c:pt>
                <c:pt idx="8224">
                  <c:v>1.1607799999999999</c:v>
                </c:pt>
                <c:pt idx="8225">
                  <c:v>1.16079</c:v>
                </c:pt>
                <c:pt idx="8226">
                  <c:v>1.1608099999999999</c:v>
                </c:pt>
                <c:pt idx="8227">
                  <c:v>1.16082</c:v>
                </c:pt>
                <c:pt idx="8228">
                  <c:v>1.1608400000000001</c:v>
                </c:pt>
                <c:pt idx="8229">
                  <c:v>1.16086</c:v>
                </c:pt>
                <c:pt idx="8230">
                  <c:v>1.16089</c:v>
                </c:pt>
                <c:pt idx="8231">
                  <c:v>1.1609100000000001</c:v>
                </c:pt>
                <c:pt idx="8232">
                  <c:v>1.1609400000000001</c:v>
                </c:pt>
                <c:pt idx="8233">
                  <c:v>1.1609700000000001</c:v>
                </c:pt>
                <c:pt idx="8234">
                  <c:v>1.16099</c:v>
                </c:pt>
                <c:pt idx="8235">
                  <c:v>1.16103</c:v>
                </c:pt>
                <c:pt idx="8236">
                  <c:v>1.1610499999999999</c:v>
                </c:pt>
                <c:pt idx="8237">
                  <c:v>1.16107</c:v>
                </c:pt>
                <c:pt idx="8238">
                  <c:v>1.16109</c:v>
                </c:pt>
                <c:pt idx="8239">
                  <c:v>1.1611100000000001</c:v>
                </c:pt>
                <c:pt idx="8240">
                  <c:v>1.16113</c:v>
                </c:pt>
                <c:pt idx="8241">
                  <c:v>1.1611400000000001</c:v>
                </c:pt>
                <c:pt idx="8242">
                  <c:v>1.1611499999999999</c:v>
                </c:pt>
                <c:pt idx="8243">
                  <c:v>1.1611499999999999</c:v>
                </c:pt>
                <c:pt idx="8244">
                  <c:v>1.16116</c:v>
                </c:pt>
                <c:pt idx="8245">
                  <c:v>1.16116</c:v>
                </c:pt>
                <c:pt idx="8246">
                  <c:v>1.16117</c:v>
                </c:pt>
                <c:pt idx="8247">
                  <c:v>1.16116</c:v>
                </c:pt>
                <c:pt idx="8248">
                  <c:v>1.1611499999999999</c:v>
                </c:pt>
                <c:pt idx="8249">
                  <c:v>1.16113</c:v>
                </c:pt>
                <c:pt idx="8250">
                  <c:v>1.1611</c:v>
                </c:pt>
                <c:pt idx="8251">
                  <c:v>1.16107</c:v>
                </c:pt>
                <c:pt idx="8252">
                  <c:v>1.1610400000000001</c:v>
                </c:pt>
                <c:pt idx="8253">
                  <c:v>1.161</c:v>
                </c:pt>
                <c:pt idx="8254">
                  <c:v>1.1609499999999999</c:v>
                </c:pt>
                <c:pt idx="8255">
                  <c:v>1.1609</c:v>
                </c:pt>
                <c:pt idx="8256">
                  <c:v>1.1608400000000001</c:v>
                </c:pt>
                <c:pt idx="8257">
                  <c:v>1.1607700000000001</c:v>
                </c:pt>
                <c:pt idx="8258">
                  <c:v>1.16069</c:v>
                </c:pt>
                <c:pt idx="8259">
                  <c:v>1.1606099999999999</c:v>
                </c:pt>
                <c:pt idx="8260">
                  <c:v>1.16052</c:v>
                </c:pt>
                <c:pt idx="8261">
                  <c:v>1.16042</c:v>
                </c:pt>
                <c:pt idx="8262">
                  <c:v>1.16031</c:v>
                </c:pt>
                <c:pt idx="8263">
                  <c:v>1.1601900000000001</c:v>
                </c:pt>
                <c:pt idx="8264">
                  <c:v>1.1600699999999999</c:v>
                </c:pt>
                <c:pt idx="8265">
                  <c:v>1.1599299999999999</c:v>
                </c:pt>
                <c:pt idx="8266">
                  <c:v>1.1597900000000001</c:v>
                </c:pt>
                <c:pt idx="8267">
                  <c:v>1.15964</c:v>
                </c:pt>
                <c:pt idx="8268">
                  <c:v>1.1594800000000001</c:v>
                </c:pt>
                <c:pt idx="8269">
                  <c:v>1.1593100000000001</c:v>
                </c:pt>
                <c:pt idx="8270">
                  <c:v>1.15913</c:v>
                </c:pt>
                <c:pt idx="8271">
                  <c:v>1.15893</c:v>
                </c:pt>
                <c:pt idx="8272">
                  <c:v>1.1587400000000001</c:v>
                </c:pt>
                <c:pt idx="8273">
                  <c:v>1.1585300000000001</c:v>
                </c:pt>
                <c:pt idx="8274">
                  <c:v>1.15832</c:v>
                </c:pt>
                <c:pt idx="8275">
                  <c:v>1.15808</c:v>
                </c:pt>
                <c:pt idx="8276">
                  <c:v>1.15784</c:v>
                </c:pt>
                <c:pt idx="8277">
                  <c:v>1.1575800000000001</c:v>
                </c:pt>
                <c:pt idx="8278">
                  <c:v>1.1573199999999999</c:v>
                </c:pt>
                <c:pt idx="8279">
                  <c:v>1.15706</c:v>
                </c:pt>
                <c:pt idx="8280">
                  <c:v>1.1567700000000001</c:v>
                </c:pt>
                <c:pt idx="8281">
                  <c:v>1.15649</c:v>
                </c:pt>
                <c:pt idx="8282">
                  <c:v>1.15621</c:v>
                </c:pt>
                <c:pt idx="8283">
                  <c:v>1.15594</c:v>
                </c:pt>
                <c:pt idx="8284">
                  <c:v>1.15568</c:v>
                </c:pt>
                <c:pt idx="8285">
                  <c:v>1.15544</c:v>
                </c:pt>
                <c:pt idx="8286">
                  <c:v>1.1552100000000001</c:v>
                </c:pt>
                <c:pt idx="8287">
                  <c:v>1.15499</c:v>
                </c:pt>
                <c:pt idx="8288">
                  <c:v>1.1547700000000001</c:v>
                </c:pt>
                <c:pt idx="8289">
                  <c:v>1.1545700000000001</c:v>
                </c:pt>
                <c:pt idx="8290">
                  <c:v>1.1543699999999999</c:v>
                </c:pt>
                <c:pt idx="8291">
                  <c:v>1.15418</c:v>
                </c:pt>
                <c:pt idx="8292">
                  <c:v>1.15401</c:v>
                </c:pt>
                <c:pt idx="8293">
                  <c:v>1.15384</c:v>
                </c:pt>
                <c:pt idx="8294">
                  <c:v>1.15368</c:v>
                </c:pt>
                <c:pt idx="8295">
                  <c:v>1.15354</c:v>
                </c:pt>
                <c:pt idx="8296">
                  <c:v>1.1534</c:v>
                </c:pt>
                <c:pt idx="8297">
                  <c:v>1.1532800000000001</c:v>
                </c:pt>
                <c:pt idx="8298">
                  <c:v>1.15316</c:v>
                </c:pt>
                <c:pt idx="8299">
                  <c:v>1.1530499999999999</c:v>
                </c:pt>
                <c:pt idx="8300">
                  <c:v>1.1529400000000001</c:v>
                </c:pt>
                <c:pt idx="8301">
                  <c:v>1.1528400000000001</c:v>
                </c:pt>
                <c:pt idx="8302">
                  <c:v>1.15276</c:v>
                </c:pt>
                <c:pt idx="8303">
                  <c:v>1.1526700000000001</c:v>
                </c:pt>
                <c:pt idx="8304">
                  <c:v>1.1526000000000001</c:v>
                </c:pt>
                <c:pt idx="8305">
                  <c:v>1.1525300000000001</c:v>
                </c:pt>
                <c:pt idx="8306">
                  <c:v>1.1524700000000001</c:v>
                </c:pt>
                <c:pt idx="8307">
                  <c:v>1.15242</c:v>
                </c:pt>
                <c:pt idx="8308">
                  <c:v>1.15238</c:v>
                </c:pt>
                <c:pt idx="8309">
                  <c:v>1.1523399999999999</c:v>
                </c:pt>
                <c:pt idx="8310">
                  <c:v>1.1523099999999999</c:v>
                </c:pt>
                <c:pt idx="8311">
                  <c:v>1.15228</c:v>
                </c:pt>
                <c:pt idx="8312">
                  <c:v>1.1522600000000001</c:v>
                </c:pt>
                <c:pt idx="8313">
                  <c:v>1.15225</c:v>
                </c:pt>
                <c:pt idx="8314">
                  <c:v>1.1522399999999999</c:v>
                </c:pt>
                <c:pt idx="8315">
                  <c:v>1.1522300000000001</c:v>
                </c:pt>
                <c:pt idx="8316">
                  <c:v>1.1522300000000001</c:v>
                </c:pt>
                <c:pt idx="8317">
                  <c:v>1.1522300000000001</c:v>
                </c:pt>
                <c:pt idx="8318">
                  <c:v>1.1522399999999999</c:v>
                </c:pt>
                <c:pt idx="8319">
                  <c:v>1.1522399999999999</c:v>
                </c:pt>
                <c:pt idx="8320">
                  <c:v>1.1522600000000001</c:v>
                </c:pt>
                <c:pt idx="8321">
                  <c:v>1.1522699999999999</c:v>
                </c:pt>
                <c:pt idx="8322">
                  <c:v>1.15229</c:v>
                </c:pt>
                <c:pt idx="8323">
                  <c:v>1.1523099999999999</c:v>
                </c:pt>
                <c:pt idx="8324">
                  <c:v>1.1523300000000001</c:v>
                </c:pt>
                <c:pt idx="8325">
                  <c:v>1.15235</c:v>
                </c:pt>
                <c:pt idx="8326">
                  <c:v>1.1523699999999999</c:v>
                </c:pt>
                <c:pt idx="8327">
                  <c:v>1.1524000000000001</c:v>
                </c:pt>
                <c:pt idx="8328">
                  <c:v>1.15242</c:v>
                </c:pt>
                <c:pt idx="8329">
                  <c:v>1.1524399999999999</c:v>
                </c:pt>
                <c:pt idx="8330">
                  <c:v>1.1524700000000001</c:v>
                </c:pt>
                <c:pt idx="8331">
                  <c:v>1.15249</c:v>
                </c:pt>
                <c:pt idx="8332">
                  <c:v>1.1525099999999999</c:v>
                </c:pt>
                <c:pt idx="8333">
                  <c:v>1.1525399999999999</c:v>
                </c:pt>
                <c:pt idx="8334">
                  <c:v>1.15256</c:v>
                </c:pt>
                <c:pt idx="8335">
                  <c:v>1.1525799999999999</c:v>
                </c:pt>
                <c:pt idx="8336">
                  <c:v>1.15259</c:v>
                </c:pt>
                <c:pt idx="8337">
                  <c:v>1.1526099999999999</c:v>
                </c:pt>
                <c:pt idx="8338">
                  <c:v>1.15262</c:v>
                </c:pt>
                <c:pt idx="8339">
                  <c:v>1.15263</c:v>
                </c:pt>
                <c:pt idx="8340">
                  <c:v>1.15263</c:v>
                </c:pt>
                <c:pt idx="8341">
                  <c:v>1.15263</c:v>
                </c:pt>
                <c:pt idx="8342">
                  <c:v>1.15263</c:v>
                </c:pt>
                <c:pt idx="8343">
                  <c:v>1.1526099999999999</c:v>
                </c:pt>
                <c:pt idx="8344">
                  <c:v>1.1526000000000001</c:v>
                </c:pt>
                <c:pt idx="8345">
                  <c:v>1.15256</c:v>
                </c:pt>
                <c:pt idx="8346">
                  <c:v>1.1525399999999999</c:v>
                </c:pt>
                <c:pt idx="8347">
                  <c:v>1.1525099999999999</c:v>
                </c:pt>
                <c:pt idx="8348">
                  <c:v>1.1524799999999999</c:v>
                </c:pt>
                <c:pt idx="8349">
                  <c:v>1.1524399999999999</c:v>
                </c:pt>
                <c:pt idx="8350">
                  <c:v>1.1524000000000001</c:v>
                </c:pt>
                <c:pt idx="8351">
                  <c:v>1.15235</c:v>
                </c:pt>
                <c:pt idx="8352">
                  <c:v>1.15229</c:v>
                </c:pt>
                <c:pt idx="8353">
                  <c:v>1.15222</c:v>
                </c:pt>
                <c:pt idx="8354">
                  <c:v>1.15215</c:v>
                </c:pt>
                <c:pt idx="8355">
                  <c:v>1.1520699999999999</c:v>
                </c:pt>
                <c:pt idx="8356">
                  <c:v>1.1519600000000001</c:v>
                </c:pt>
                <c:pt idx="8357">
                  <c:v>1.1518600000000001</c:v>
                </c:pt>
                <c:pt idx="8358">
                  <c:v>1.15174</c:v>
                </c:pt>
                <c:pt idx="8359">
                  <c:v>1.1516299999999999</c:v>
                </c:pt>
                <c:pt idx="8360">
                  <c:v>1.15151</c:v>
                </c:pt>
                <c:pt idx="8361">
                  <c:v>1.1513800000000001</c:v>
                </c:pt>
                <c:pt idx="8362">
                  <c:v>1.15124</c:v>
                </c:pt>
                <c:pt idx="8363">
                  <c:v>1.1510899999999999</c:v>
                </c:pt>
                <c:pt idx="8364">
                  <c:v>1.15093</c:v>
                </c:pt>
                <c:pt idx="8365">
                  <c:v>1.15076</c:v>
                </c:pt>
                <c:pt idx="8366">
                  <c:v>1.15059</c:v>
                </c:pt>
                <c:pt idx="8367">
                  <c:v>1.1504000000000001</c:v>
                </c:pt>
                <c:pt idx="8368">
                  <c:v>1.15021</c:v>
                </c:pt>
                <c:pt idx="8369">
                  <c:v>1.15001</c:v>
                </c:pt>
                <c:pt idx="8370">
                  <c:v>1.1497999999999999</c:v>
                </c:pt>
                <c:pt idx="8371">
                  <c:v>1.14957</c:v>
                </c:pt>
                <c:pt idx="8372">
                  <c:v>1.14934</c:v>
                </c:pt>
                <c:pt idx="8373">
                  <c:v>1.1490899999999999</c:v>
                </c:pt>
                <c:pt idx="8374">
                  <c:v>1.14883</c:v>
                </c:pt>
                <c:pt idx="8375">
                  <c:v>1.1485700000000001</c:v>
                </c:pt>
                <c:pt idx="8376">
                  <c:v>1.1483000000000001</c:v>
                </c:pt>
                <c:pt idx="8377">
                  <c:v>1.14802</c:v>
                </c:pt>
                <c:pt idx="8378">
                  <c:v>1.14774</c:v>
                </c:pt>
                <c:pt idx="8379">
                  <c:v>1.1474599999999999</c:v>
                </c:pt>
                <c:pt idx="8380">
                  <c:v>1.1472</c:v>
                </c:pt>
                <c:pt idx="8381">
                  <c:v>1.1469499999999999</c:v>
                </c:pt>
                <c:pt idx="8382">
                  <c:v>1.1467099999999999</c:v>
                </c:pt>
                <c:pt idx="8383">
                  <c:v>1.1464700000000001</c:v>
                </c:pt>
                <c:pt idx="8384">
                  <c:v>1.14625</c:v>
                </c:pt>
                <c:pt idx="8385">
                  <c:v>1.1460399999999999</c:v>
                </c:pt>
                <c:pt idx="8386">
                  <c:v>1.14584</c:v>
                </c:pt>
                <c:pt idx="8387">
                  <c:v>1.1456500000000001</c:v>
                </c:pt>
                <c:pt idx="8388">
                  <c:v>1.1454599999999999</c:v>
                </c:pt>
                <c:pt idx="8389">
                  <c:v>1.1452899999999999</c:v>
                </c:pt>
                <c:pt idx="8390">
                  <c:v>1.1451199999999999</c:v>
                </c:pt>
                <c:pt idx="8391">
                  <c:v>1.14497</c:v>
                </c:pt>
                <c:pt idx="8392">
                  <c:v>1.1448199999999999</c:v>
                </c:pt>
                <c:pt idx="8393">
                  <c:v>1.14469</c:v>
                </c:pt>
                <c:pt idx="8394">
                  <c:v>1.1445700000000001</c:v>
                </c:pt>
                <c:pt idx="8395">
                  <c:v>1.14445</c:v>
                </c:pt>
                <c:pt idx="8396">
                  <c:v>1.1443399999999999</c:v>
                </c:pt>
                <c:pt idx="8397">
                  <c:v>1.1442300000000001</c:v>
                </c:pt>
                <c:pt idx="8398">
                  <c:v>1.1441300000000001</c:v>
                </c:pt>
                <c:pt idx="8399">
                  <c:v>1.14405</c:v>
                </c:pt>
                <c:pt idx="8400">
                  <c:v>1.1439699999999999</c:v>
                </c:pt>
                <c:pt idx="8401">
                  <c:v>1.1438999999999999</c:v>
                </c:pt>
                <c:pt idx="8402">
                  <c:v>1.1438299999999999</c:v>
                </c:pt>
                <c:pt idx="8403">
                  <c:v>1.14378</c:v>
                </c:pt>
                <c:pt idx="8404">
                  <c:v>1.1437299999999999</c:v>
                </c:pt>
                <c:pt idx="8405">
                  <c:v>1.1436900000000001</c:v>
                </c:pt>
                <c:pt idx="8406">
                  <c:v>1.1436599999999999</c:v>
                </c:pt>
                <c:pt idx="8407">
                  <c:v>1.1436299999999999</c:v>
                </c:pt>
                <c:pt idx="8408">
                  <c:v>1.14361</c:v>
                </c:pt>
                <c:pt idx="8409">
                  <c:v>1.1435900000000001</c:v>
                </c:pt>
                <c:pt idx="8410">
                  <c:v>1.14358</c:v>
                </c:pt>
                <c:pt idx="8411">
                  <c:v>1.14357</c:v>
                </c:pt>
                <c:pt idx="8412">
                  <c:v>1.1435500000000001</c:v>
                </c:pt>
                <c:pt idx="8413">
                  <c:v>1.1435500000000001</c:v>
                </c:pt>
                <c:pt idx="8414">
                  <c:v>1.1435599999999999</c:v>
                </c:pt>
                <c:pt idx="8415">
                  <c:v>1.1435599999999999</c:v>
                </c:pt>
                <c:pt idx="8416">
                  <c:v>1.14357</c:v>
                </c:pt>
                <c:pt idx="8417">
                  <c:v>1.14358</c:v>
                </c:pt>
                <c:pt idx="8418">
                  <c:v>1.1435900000000001</c:v>
                </c:pt>
                <c:pt idx="8419">
                  <c:v>1.14361</c:v>
                </c:pt>
                <c:pt idx="8420">
                  <c:v>1.1436299999999999</c:v>
                </c:pt>
                <c:pt idx="8421">
                  <c:v>1.1436500000000001</c:v>
                </c:pt>
                <c:pt idx="8422">
                  <c:v>1.14367</c:v>
                </c:pt>
                <c:pt idx="8423">
                  <c:v>1.1436900000000001</c:v>
                </c:pt>
                <c:pt idx="8424">
                  <c:v>1.1437200000000001</c:v>
                </c:pt>
                <c:pt idx="8425">
                  <c:v>1.14374</c:v>
                </c:pt>
                <c:pt idx="8426">
                  <c:v>1.1437600000000001</c:v>
                </c:pt>
                <c:pt idx="8427">
                  <c:v>1.14378</c:v>
                </c:pt>
                <c:pt idx="8428">
                  <c:v>1.1437999999999999</c:v>
                </c:pt>
                <c:pt idx="8429">
                  <c:v>1.1438200000000001</c:v>
                </c:pt>
                <c:pt idx="8430">
                  <c:v>1.14384</c:v>
                </c:pt>
                <c:pt idx="8431">
                  <c:v>1.1438600000000001</c:v>
                </c:pt>
                <c:pt idx="8432">
                  <c:v>1.1438699999999999</c:v>
                </c:pt>
                <c:pt idx="8433">
                  <c:v>1.14388</c:v>
                </c:pt>
                <c:pt idx="8434">
                  <c:v>1.1438900000000001</c:v>
                </c:pt>
                <c:pt idx="8435">
                  <c:v>1.1438900000000001</c:v>
                </c:pt>
                <c:pt idx="8436">
                  <c:v>1.1438999999999999</c:v>
                </c:pt>
                <c:pt idx="8437">
                  <c:v>1.1438900000000001</c:v>
                </c:pt>
                <c:pt idx="8438">
                  <c:v>1.1438900000000001</c:v>
                </c:pt>
                <c:pt idx="8439">
                  <c:v>1.14388</c:v>
                </c:pt>
                <c:pt idx="8440">
                  <c:v>1.1438699999999999</c:v>
                </c:pt>
                <c:pt idx="8441">
                  <c:v>1.14384</c:v>
                </c:pt>
                <c:pt idx="8442">
                  <c:v>1.1438200000000001</c:v>
                </c:pt>
                <c:pt idx="8443">
                  <c:v>1.1437900000000001</c:v>
                </c:pt>
                <c:pt idx="8444">
                  <c:v>1.14374</c:v>
                </c:pt>
                <c:pt idx="8445">
                  <c:v>1.1436900000000001</c:v>
                </c:pt>
                <c:pt idx="8446">
                  <c:v>1.14364</c:v>
                </c:pt>
                <c:pt idx="8447">
                  <c:v>1.14358</c:v>
                </c:pt>
                <c:pt idx="8448">
                  <c:v>1.1435200000000001</c:v>
                </c:pt>
                <c:pt idx="8449">
                  <c:v>1.14344</c:v>
                </c:pt>
                <c:pt idx="8450">
                  <c:v>1.1433599999999999</c:v>
                </c:pt>
                <c:pt idx="8451">
                  <c:v>1.1432599999999999</c:v>
                </c:pt>
                <c:pt idx="8452">
                  <c:v>1.14317</c:v>
                </c:pt>
                <c:pt idx="8453">
                  <c:v>1.14307</c:v>
                </c:pt>
                <c:pt idx="8454">
                  <c:v>1.14296</c:v>
                </c:pt>
                <c:pt idx="8455">
                  <c:v>1.1428400000000001</c:v>
                </c:pt>
                <c:pt idx="8456">
                  <c:v>1.1427</c:v>
                </c:pt>
                <c:pt idx="8457">
                  <c:v>1.14256</c:v>
                </c:pt>
                <c:pt idx="8458">
                  <c:v>1.1424099999999999</c:v>
                </c:pt>
                <c:pt idx="8459">
                  <c:v>1.14225</c:v>
                </c:pt>
                <c:pt idx="8460">
                  <c:v>1.14209</c:v>
                </c:pt>
                <c:pt idx="8461">
                  <c:v>1.1418999999999999</c:v>
                </c:pt>
                <c:pt idx="8462">
                  <c:v>1.1417200000000001</c:v>
                </c:pt>
                <c:pt idx="8463">
                  <c:v>1.1415299999999999</c:v>
                </c:pt>
                <c:pt idx="8464">
                  <c:v>1.14133</c:v>
                </c:pt>
                <c:pt idx="8465">
                  <c:v>1.1411100000000001</c:v>
                </c:pt>
                <c:pt idx="8466">
                  <c:v>1.1408799999999999</c:v>
                </c:pt>
                <c:pt idx="8467">
                  <c:v>1.1406400000000001</c:v>
                </c:pt>
                <c:pt idx="8468">
                  <c:v>1.1404000000000001</c:v>
                </c:pt>
                <c:pt idx="8469">
                  <c:v>1.1401399999999999</c:v>
                </c:pt>
                <c:pt idx="8470">
                  <c:v>1.13988</c:v>
                </c:pt>
                <c:pt idx="8471">
                  <c:v>1.1395999999999999</c:v>
                </c:pt>
                <c:pt idx="8472">
                  <c:v>1.1393200000000001</c:v>
                </c:pt>
                <c:pt idx="8473">
                  <c:v>1.1390499999999999</c:v>
                </c:pt>
                <c:pt idx="8474">
                  <c:v>1.1387799999999999</c:v>
                </c:pt>
                <c:pt idx="8475">
                  <c:v>1.1385400000000001</c:v>
                </c:pt>
                <c:pt idx="8476">
                  <c:v>1.13829</c:v>
                </c:pt>
                <c:pt idx="8477">
                  <c:v>1.1380600000000001</c:v>
                </c:pt>
                <c:pt idx="8478">
                  <c:v>1.13784</c:v>
                </c:pt>
                <c:pt idx="8479">
                  <c:v>1.13764</c:v>
                </c:pt>
                <c:pt idx="8480">
                  <c:v>1.1374299999999999</c:v>
                </c:pt>
                <c:pt idx="8481">
                  <c:v>1.13724</c:v>
                </c:pt>
                <c:pt idx="8482">
                  <c:v>1.13706</c:v>
                </c:pt>
                <c:pt idx="8483">
                  <c:v>1.1368799999999999</c:v>
                </c:pt>
                <c:pt idx="8484">
                  <c:v>1.1367100000000001</c:v>
                </c:pt>
                <c:pt idx="8485">
                  <c:v>1.1365499999999999</c:v>
                </c:pt>
                <c:pt idx="8486">
                  <c:v>1.1364099999999999</c:v>
                </c:pt>
                <c:pt idx="8487">
                  <c:v>1.1362699999999999</c:v>
                </c:pt>
                <c:pt idx="8488">
                  <c:v>1.1361399999999999</c:v>
                </c:pt>
                <c:pt idx="8489">
                  <c:v>1.13602</c:v>
                </c:pt>
                <c:pt idx="8490">
                  <c:v>1.13591</c:v>
                </c:pt>
                <c:pt idx="8491">
                  <c:v>1.13581</c:v>
                </c:pt>
                <c:pt idx="8492">
                  <c:v>1.13571</c:v>
                </c:pt>
                <c:pt idx="8493">
                  <c:v>1.1356200000000001</c:v>
                </c:pt>
                <c:pt idx="8494">
                  <c:v>1.1355500000000001</c:v>
                </c:pt>
                <c:pt idx="8495">
                  <c:v>1.13548</c:v>
                </c:pt>
                <c:pt idx="8496">
                  <c:v>1.13541</c:v>
                </c:pt>
                <c:pt idx="8497">
                  <c:v>1.1353599999999999</c:v>
                </c:pt>
                <c:pt idx="8498">
                  <c:v>1.1353</c:v>
                </c:pt>
                <c:pt idx="8499">
                  <c:v>1.1352599999999999</c:v>
                </c:pt>
                <c:pt idx="8500">
                  <c:v>1.1352199999999999</c:v>
                </c:pt>
                <c:pt idx="8501">
                  <c:v>1.1351899999999999</c:v>
                </c:pt>
                <c:pt idx="8502">
                  <c:v>1.1351599999999999</c:v>
                </c:pt>
                <c:pt idx="8503">
                  <c:v>1.13514</c:v>
                </c:pt>
                <c:pt idx="8504">
                  <c:v>1.1351199999999999</c:v>
                </c:pt>
                <c:pt idx="8505">
                  <c:v>1.1351100000000001</c:v>
                </c:pt>
                <c:pt idx="8506">
                  <c:v>1.1351100000000001</c:v>
                </c:pt>
                <c:pt idx="8507">
                  <c:v>1.1351</c:v>
                </c:pt>
                <c:pt idx="8508">
                  <c:v>1.1351</c:v>
                </c:pt>
                <c:pt idx="8509">
                  <c:v>1.1351100000000001</c:v>
                </c:pt>
                <c:pt idx="8510">
                  <c:v>1.1351199999999999</c:v>
                </c:pt>
                <c:pt idx="8511">
                  <c:v>1.13513</c:v>
                </c:pt>
                <c:pt idx="8512">
                  <c:v>1.1351500000000001</c:v>
                </c:pt>
                <c:pt idx="8513">
                  <c:v>1.13517</c:v>
                </c:pt>
                <c:pt idx="8514">
                  <c:v>1.1351899999999999</c:v>
                </c:pt>
                <c:pt idx="8515">
                  <c:v>1.1352</c:v>
                </c:pt>
                <c:pt idx="8516">
                  <c:v>1.1352199999999999</c:v>
                </c:pt>
                <c:pt idx="8517">
                  <c:v>1.13524</c:v>
                </c:pt>
                <c:pt idx="8518">
                  <c:v>1.1352599999999999</c:v>
                </c:pt>
                <c:pt idx="8519">
                  <c:v>1.1352899999999999</c:v>
                </c:pt>
                <c:pt idx="8520">
                  <c:v>1.13531</c:v>
                </c:pt>
                <c:pt idx="8521">
                  <c:v>1.13534</c:v>
                </c:pt>
                <c:pt idx="8522">
                  <c:v>1.1353599999999999</c:v>
                </c:pt>
                <c:pt idx="8523">
                  <c:v>1.1353800000000001</c:v>
                </c:pt>
                <c:pt idx="8524">
                  <c:v>1.1354</c:v>
                </c:pt>
                <c:pt idx="8525">
                  <c:v>1.1354200000000001</c:v>
                </c:pt>
                <c:pt idx="8526">
                  <c:v>1.1354299999999999</c:v>
                </c:pt>
                <c:pt idx="8527">
                  <c:v>1.1354500000000001</c:v>
                </c:pt>
                <c:pt idx="8528">
                  <c:v>1.1354599999999999</c:v>
                </c:pt>
                <c:pt idx="8529">
                  <c:v>1.1354599999999999</c:v>
                </c:pt>
                <c:pt idx="8530">
                  <c:v>1.13547</c:v>
                </c:pt>
                <c:pt idx="8531">
                  <c:v>1.13548</c:v>
                </c:pt>
                <c:pt idx="8532">
                  <c:v>1.13547</c:v>
                </c:pt>
                <c:pt idx="8533">
                  <c:v>1.1354599999999999</c:v>
                </c:pt>
                <c:pt idx="8534">
                  <c:v>1.1354500000000001</c:v>
                </c:pt>
                <c:pt idx="8535">
                  <c:v>1.1354200000000001</c:v>
                </c:pt>
                <c:pt idx="8536">
                  <c:v>1.1354</c:v>
                </c:pt>
                <c:pt idx="8537">
                  <c:v>1.13537</c:v>
                </c:pt>
                <c:pt idx="8538">
                  <c:v>1.13534</c:v>
                </c:pt>
                <c:pt idx="8539">
                  <c:v>1.1353</c:v>
                </c:pt>
                <c:pt idx="8540">
                  <c:v>1.1352500000000001</c:v>
                </c:pt>
                <c:pt idx="8541">
                  <c:v>1.1352100000000001</c:v>
                </c:pt>
                <c:pt idx="8542">
                  <c:v>1.1351500000000001</c:v>
                </c:pt>
                <c:pt idx="8543">
                  <c:v>1.1350899999999999</c:v>
                </c:pt>
                <c:pt idx="8544">
                  <c:v>1.1350199999999999</c:v>
                </c:pt>
                <c:pt idx="8545">
                  <c:v>1.1349400000000001</c:v>
                </c:pt>
                <c:pt idx="8546">
                  <c:v>1.1348400000000001</c:v>
                </c:pt>
                <c:pt idx="8547">
                  <c:v>1.1347499999999999</c:v>
                </c:pt>
                <c:pt idx="8548">
                  <c:v>1.1346499999999999</c:v>
                </c:pt>
                <c:pt idx="8549">
                  <c:v>1.1345400000000001</c:v>
                </c:pt>
                <c:pt idx="8550">
                  <c:v>1.13442</c:v>
                </c:pt>
                <c:pt idx="8551">
                  <c:v>1.1343000000000001</c:v>
                </c:pt>
                <c:pt idx="8552">
                  <c:v>1.1341600000000001</c:v>
                </c:pt>
                <c:pt idx="8553">
                  <c:v>1.13402</c:v>
                </c:pt>
                <c:pt idx="8554">
                  <c:v>1.1338699999999999</c:v>
                </c:pt>
                <c:pt idx="8555">
                  <c:v>1.13371</c:v>
                </c:pt>
                <c:pt idx="8556">
                  <c:v>1.13354</c:v>
                </c:pt>
                <c:pt idx="8557">
                  <c:v>1.1333599999999999</c:v>
                </c:pt>
                <c:pt idx="8558">
                  <c:v>1.13317</c:v>
                </c:pt>
                <c:pt idx="8559">
                  <c:v>1.1329800000000001</c:v>
                </c:pt>
                <c:pt idx="8560">
                  <c:v>1.1327700000000001</c:v>
                </c:pt>
                <c:pt idx="8561">
                  <c:v>1.13256</c:v>
                </c:pt>
                <c:pt idx="8562">
                  <c:v>1.1323300000000001</c:v>
                </c:pt>
                <c:pt idx="8563">
                  <c:v>1.13209</c:v>
                </c:pt>
                <c:pt idx="8564">
                  <c:v>1.13184</c:v>
                </c:pt>
                <c:pt idx="8565">
                  <c:v>1.1315900000000001</c:v>
                </c:pt>
                <c:pt idx="8566">
                  <c:v>1.1313299999999999</c:v>
                </c:pt>
                <c:pt idx="8567">
                  <c:v>1.1310500000000001</c:v>
                </c:pt>
                <c:pt idx="8568">
                  <c:v>1.1307700000000001</c:v>
                </c:pt>
                <c:pt idx="8569">
                  <c:v>1.1305099999999999</c:v>
                </c:pt>
                <c:pt idx="8570">
                  <c:v>1.13025</c:v>
                </c:pt>
                <c:pt idx="8571">
                  <c:v>1.1299999999999999</c:v>
                </c:pt>
                <c:pt idx="8572">
                  <c:v>1.1297600000000001</c:v>
                </c:pt>
                <c:pt idx="8573">
                  <c:v>1.12954</c:v>
                </c:pt>
                <c:pt idx="8574">
                  <c:v>1.12931</c:v>
                </c:pt>
                <c:pt idx="8575">
                  <c:v>1.1291100000000001</c:v>
                </c:pt>
                <c:pt idx="8576">
                  <c:v>1.12893</c:v>
                </c:pt>
                <c:pt idx="8577">
                  <c:v>1.1287400000000001</c:v>
                </c:pt>
                <c:pt idx="8578">
                  <c:v>1.12856</c:v>
                </c:pt>
                <c:pt idx="8579">
                  <c:v>1.12839</c:v>
                </c:pt>
                <c:pt idx="8580">
                  <c:v>1.1282399999999999</c:v>
                </c:pt>
                <c:pt idx="8581">
                  <c:v>1.12809</c:v>
                </c:pt>
                <c:pt idx="8582">
                  <c:v>1.1279399999999999</c:v>
                </c:pt>
                <c:pt idx="8583">
                  <c:v>1.12781</c:v>
                </c:pt>
                <c:pt idx="8584">
                  <c:v>1.1276900000000001</c:v>
                </c:pt>
                <c:pt idx="8585">
                  <c:v>1.12758</c:v>
                </c:pt>
                <c:pt idx="8586">
                  <c:v>1.12747</c:v>
                </c:pt>
                <c:pt idx="8587">
                  <c:v>1.12737</c:v>
                </c:pt>
                <c:pt idx="8588">
                  <c:v>1.1272899999999999</c:v>
                </c:pt>
                <c:pt idx="8589">
                  <c:v>1.1272</c:v>
                </c:pt>
                <c:pt idx="8590">
                  <c:v>1.12713</c:v>
                </c:pt>
                <c:pt idx="8591">
                  <c:v>1.12707</c:v>
                </c:pt>
                <c:pt idx="8592">
                  <c:v>1.1270100000000001</c:v>
                </c:pt>
                <c:pt idx="8593">
                  <c:v>1.12696</c:v>
                </c:pt>
                <c:pt idx="8594">
                  <c:v>1.1269199999999999</c:v>
                </c:pt>
                <c:pt idx="8595">
                  <c:v>1.1268899999999999</c:v>
                </c:pt>
                <c:pt idx="8596">
                  <c:v>1.12686</c:v>
                </c:pt>
                <c:pt idx="8597">
                  <c:v>1.1268400000000001</c:v>
                </c:pt>
                <c:pt idx="8598">
                  <c:v>1.12683</c:v>
                </c:pt>
                <c:pt idx="8599">
                  <c:v>1.1268199999999999</c:v>
                </c:pt>
                <c:pt idx="8600">
                  <c:v>1.1268100000000001</c:v>
                </c:pt>
                <c:pt idx="8601">
                  <c:v>1.1268100000000001</c:v>
                </c:pt>
                <c:pt idx="8602">
                  <c:v>1.1268199999999999</c:v>
                </c:pt>
                <c:pt idx="8603">
                  <c:v>1.12683</c:v>
                </c:pt>
                <c:pt idx="8604">
                  <c:v>1.1268400000000001</c:v>
                </c:pt>
                <c:pt idx="8605">
                  <c:v>1.1268499999999999</c:v>
                </c:pt>
                <c:pt idx="8606">
                  <c:v>1.12687</c:v>
                </c:pt>
                <c:pt idx="8607">
                  <c:v>1.1269</c:v>
                </c:pt>
                <c:pt idx="8608">
                  <c:v>1.1269199999999999</c:v>
                </c:pt>
                <c:pt idx="8609">
                  <c:v>1.12696</c:v>
                </c:pt>
                <c:pt idx="8610">
                  <c:v>1.1269899999999999</c:v>
                </c:pt>
                <c:pt idx="8611">
                  <c:v>1.12703</c:v>
                </c:pt>
                <c:pt idx="8612">
                  <c:v>1.12706</c:v>
                </c:pt>
                <c:pt idx="8613">
                  <c:v>1.1271</c:v>
                </c:pt>
                <c:pt idx="8614">
                  <c:v>1.12714</c:v>
                </c:pt>
                <c:pt idx="8615">
                  <c:v>1.12717</c:v>
                </c:pt>
                <c:pt idx="8616">
                  <c:v>1.1272200000000001</c:v>
                </c:pt>
                <c:pt idx="8617">
                  <c:v>1.12724</c:v>
                </c:pt>
                <c:pt idx="8618">
                  <c:v>1.1272800000000001</c:v>
                </c:pt>
                <c:pt idx="8619">
                  <c:v>1.1273200000000001</c:v>
                </c:pt>
                <c:pt idx="8620">
                  <c:v>1.1273500000000001</c:v>
                </c:pt>
                <c:pt idx="8621">
                  <c:v>1.12738</c:v>
                </c:pt>
                <c:pt idx="8622">
                  <c:v>1.1274200000000001</c:v>
                </c:pt>
                <c:pt idx="8623">
                  <c:v>1.12744</c:v>
                </c:pt>
                <c:pt idx="8624">
                  <c:v>1.12747</c:v>
                </c:pt>
                <c:pt idx="8625">
                  <c:v>1.1274900000000001</c:v>
                </c:pt>
                <c:pt idx="8626">
                  <c:v>1.1274999999999999</c:v>
                </c:pt>
                <c:pt idx="8627">
                  <c:v>1.1275200000000001</c:v>
                </c:pt>
                <c:pt idx="8628">
                  <c:v>1.1275299999999999</c:v>
                </c:pt>
                <c:pt idx="8629">
                  <c:v>1.12754</c:v>
                </c:pt>
                <c:pt idx="8630">
                  <c:v>1.1275500000000001</c:v>
                </c:pt>
                <c:pt idx="8631">
                  <c:v>1.12754</c:v>
                </c:pt>
                <c:pt idx="8632">
                  <c:v>1.1275299999999999</c:v>
                </c:pt>
                <c:pt idx="8633">
                  <c:v>1.12751</c:v>
                </c:pt>
                <c:pt idx="8634">
                  <c:v>1.1274900000000001</c:v>
                </c:pt>
                <c:pt idx="8635">
                  <c:v>1.1274599999999999</c:v>
                </c:pt>
                <c:pt idx="8636">
                  <c:v>1.1274299999999999</c:v>
                </c:pt>
                <c:pt idx="8637">
                  <c:v>1.1273899999999999</c:v>
                </c:pt>
                <c:pt idx="8638">
                  <c:v>1.12734</c:v>
                </c:pt>
                <c:pt idx="8639">
                  <c:v>1.1272899999999999</c:v>
                </c:pt>
                <c:pt idx="8640">
                  <c:v>1.1272200000000001</c:v>
                </c:pt>
                <c:pt idx="8641">
                  <c:v>1.1271500000000001</c:v>
                </c:pt>
                <c:pt idx="8642">
                  <c:v>1.12706</c:v>
                </c:pt>
                <c:pt idx="8643">
                  <c:v>1.12697</c:v>
                </c:pt>
                <c:pt idx="8644">
                  <c:v>1.1268800000000001</c:v>
                </c:pt>
                <c:pt idx="8645">
                  <c:v>1.1267799999999999</c:v>
                </c:pt>
                <c:pt idx="8646">
                  <c:v>1.12666</c:v>
                </c:pt>
                <c:pt idx="8647">
                  <c:v>1.1265400000000001</c:v>
                </c:pt>
                <c:pt idx="8648">
                  <c:v>1.1264000000000001</c:v>
                </c:pt>
                <c:pt idx="8649">
                  <c:v>1.12626</c:v>
                </c:pt>
                <c:pt idx="8650">
                  <c:v>1.12612</c:v>
                </c:pt>
                <c:pt idx="8651">
                  <c:v>1.1259600000000001</c:v>
                </c:pt>
                <c:pt idx="8652">
                  <c:v>1.1257900000000001</c:v>
                </c:pt>
                <c:pt idx="8653">
                  <c:v>1.12561</c:v>
                </c:pt>
                <c:pt idx="8654">
                  <c:v>1.1254200000000001</c:v>
                </c:pt>
                <c:pt idx="8655">
                  <c:v>1.1252200000000001</c:v>
                </c:pt>
                <c:pt idx="8656">
                  <c:v>1.1250100000000001</c:v>
                </c:pt>
                <c:pt idx="8657">
                  <c:v>1.12479</c:v>
                </c:pt>
                <c:pt idx="8658">
                  <c:v>1.1245700000000001</c:v>
                </c:pt>
                <c:pt idx="8659">
                  <c:v>1.1243300000000001</c:v>
                </c:pt>
                <c:pt idx="8660">
                  <c:v>1.12408</c:v>
                </c:pt>
                <c:pt idx="8661">
                  <c:v>1.12382</c:v>
                </c:pt>
                <c:pt idx="8662">
                  <c:v>1.12355</c:v>
                </c:pt>
                <c:pt idx="8663">
                  <c:v>1.12327</c:v>
                </c:pt>
                <c:pt idx="8664">
                  <c:v>1.1230100000000001</c:v>
                </c:pt>
                <c:pt idx="8665">
                  <c:v>1.1227499999999999</c:v>
                </c:pt>
                <c:pt idx="8666">
                  <c:v>1.1225000000000001</c:v>
                </c:pt>
                <c:pt idx="8667">
                  <c:v>1.12226</c:v>
                </c:pt>
                <c:pt idx="8668">
                  <c:v>1.1220300000000001</c:v>
                </c:pt>
                <c:pt idx="8669">
                  <c:v>1.12181</c:v>
                </c:pt>
                <c:pt idx="8670">
                  <c:v>1.1215999999999999</c:v>
                </c:pt>
                <c:pt idx="8671">
                  <c:v>1.1213900000000001</c:v>
                </c:pt>
                <c:pt idx="8672">
                  <c:v>1.12121</c:v>
                </c:pt>
                <c:pt idx="8673">
                  <c:v>1.1210199999999999</c:v>
                </c:pt>
                <c:pt idx="8674">
                  <c:v>1.12086</c:v>
                </c:pt>
                <c:pt idx="8675">
                  <c:v>1.1207</c:v>
                </c:pt>
                <c:pt idx="8676">
                  <c:v>1.1205499999999999</c:v>
                </c:pt>
                <c:pt idx="8677">
                  <c:v>1.12042</c:v>
                </c:pt>
                <c:pt idx="8678">
                  <c:v>1.12029</c:v>
                </c:pt>
                <c:pt idx="8679">
                  <c:v>1.12016</c:v>
                </c:pt>
                <c:pt idx="8680">
                  <c:v>1.12005</c:v>
                </c:pt>
                <c:pt idx="8681">
                  <c:v>1.11995</c:v>
                </c:pt>
                <c:pt idx="8682">
                  <c:v>1.1198600000000001</c:v>
                </c:pt>
                <c:pt idx="8683">
                  <c:v>1.1197699999999999</c:v>
                </c:pt>
                <c:pt idx="8684">
                  <c:v>1.11971</c:v>
                </c:pt>
                <c:pt idx="8685">
                  <c:v>1.11964</c:v>
                </c:pt>
                <c:pt idx="8686">
                  <c:v>1.11957</c:v>
                </c:pt>
                <c:pt idx="8687">
                  <c:v>1.1195200000000001</c:v>
                </c:pt>
                <c:pt idx="8688">
                  <c:v>1.11947</c:v>
                </c:pt>
                <c:pt idx="8689">
                  <c:v>1.1194200000000001</c:v>
                </c:pt>
                <c:pt idx="8690">
                  <c:v>1.11938</c:v>
                </c:pt>
                <c:pt idx="8691">
                  <c:v>1.1193500000000001</c:v>
                </c:pt>
                <c:pt idx="8692">
                  <c:v>1.1193299999999999</c:v>
                </c:pt>
                <c:pt idx="8693">
                  <c:v>1.11931</c:v>
                </c:pt>
                <c:pt idx="8694">
                  <c:v>1.1193</c:v>
                </c:pt>
                <c:pt idx="8695">
                  <c:v>1.1192800000000001</c:v>
                </c:pt>
                <c:pt idx="8696">
                  <c:v>1.1192800000000001</c:v>
                </c:pt>
                <c:pt idx="8697">
                  <c:v>1.1192800000000001</c:v>
                </c:pt>
                <c:pt idx="8698">
                  <c:v>1.1192800000000001</c:v>
                </c:pt>
                <c:pt idx="8699">
                  <c:v>1.1192899999999999</c:v>
                </c:pt>
                <c:pt idx="8700">
                  <c:v>1.1193</c:v>
                </c:pt>
                <c:pt idx="8701">
                  <c:v>1.1193299999999999</c:v>
                </c:pt>
                <c:pt idx="8702">
                  <c:v>1.11934</c:v>
                </c:pt>
                <c:pt idx="8703">
                  <c:v>1.11937</c:v>
                </c:pt>
                <c:pt idx="8704">
                  <c:v>1.1194</c:v>
                </c:pt>
                <c:pt idx="8705">
                  <c:v>1.1194299999999999</c:v>
                </c:pt>
                <c:pt idx="8706">
                  <c:v>1.1194599999999999</c:v>
                </c:pt>
                <c:pt idx="8707">
                  <c:v>1.1194900000000001</c:v>
                </c:pt>
                <c:pt idx="8708">
                  <c:v>1.1195200000000001</c:v>
                </c:pt>
                <c:pt idx="8709">
                  <c:v>1.1195600000000001</c:v>
                </c:pt>
                <c:pt idx="8710">
                  <c:v>1.1195900000000001</c:v>
                </c:pt>
                <c:pt idx="8711">
                  <c:v>1.1196200000000001</c:v>
                </c:pt>
                <c:pt idx="8712">
                  <c:v>1.11965</c:v>
                </c:pt>
                <c:pt idx="8713">
                  <c:v>1.1196900000000001</c:v>
                </c:pt>
                <c:pt idx="8714">
                  <c:v>1.11972</c:v>
                </c:pt>
                <c:pt idx="8715">
                  <c:v>1.11975</c:v>
                </c:pt>
                <c:pt idx="8716">
                  <c:v>1.11978</c:v>
                </c:pt>
                <c:pt idx="8717">
                  <c:v>1.11981</c:v>
                </c:pt>
                <c:pt idx="8718">
                  <c:v>1.1198300000000001</c:v>
                </c:pt>
                <c:pt idx="8719">
                  <c:v>1.11985</c:v>
                </c:pt>
                <c:pt idx="8720">
                  <c:v>1.1198699999999999</c:v>
                </c:pt>
                <c:pt idx="8721">
                  <c:v>1.1198900000000001</c:v>
                </c:pt>
                <c:pt idx="8722">
                  <c:v>1.11991</c:v>
                </c:pt>
                <c:pt idx="8723">
                  <c:v>1.11991</c:v>
                </c:pt>
                <c:pt idx="8724">
                  <c:v>1.1198999999999999</c:v>
                </c:pt>
                <c:pt idx="8725">
                  <c:v>1.1198999999999999</c:v>
                </c:pt>
                <c:pt idx="8726">
                  <c:v>1.1198900000000001</c:v>
                </c:pt>
                <c:pt idx="8727">
                  <c:v>1.11988</c:v>
                </c:pt>
                <c:pt idx="8728">
                  <c:v>1.1198600000000001</c:v>
                </c:pt>
                <c:pt idx="8729">
                  <c:v>1.1198399999999999</c:v>
                </c:pt>
                <c:pt idx="8730">
                  <c:v>1.11981</c:v>
                </c:pt>
                <c:pt idx="8731">
                  <c:v>1.11978</c:v>
                </c:pt>
                <c:pt idx="8732">
                  <c:v>1.11974</c:v>
                </c:pt>
                <c:pt idx="8733">
                  <c:v>1.1196900000000001</c:v>
                </c:pt>
                <c:pt idx="8734">
                  <c:v>1.1196299999999999</c:v>
                </c:pt>
                <c:pt idx="8735">
                  <c:v>1.11957</c:v>
                </c:pt>
                <c:pt idx="8736">
                  <c:v>1.11951</c:v>
                </c:pt>
                <c:pt idx="8737">
                  <c:v>1.1194299999999999</c:v>
                </c:pt>
                <c:pt idx="8738">
                  <c:v>1.1193500000000001</c:v>
                </c:pt>
                <c:pt idx="8739">
                  <c:v>1.1192599999999999</c:v>
                </c:pt>
                <c:pt idx="8740">
                  <c:v>1.1191599999999999</c:v>
                </c:pt>
                <c:pt idx="8741">
                  <c:v>1.1190599999999999</c:v>
                </c:pt>
                <c:pt idx="8742">
                  <c:v>1.11894</c:v>
                </c:pt>
                <c:pt idx="8743">
                  <c:v>1.1188199999999999</c:v>
                </c:pt>
                <c:pt idx="8744">
                  <c:v>1.11869</c:v>
                </c:pt>
                <c:pt idx="8745">
                  <c:v>1.1185400000000001</c:v>
                </c:pt>
                <c:pt idx="8746">
                  <c:v>1.11839</c:v>
                </c:pt>
                <c:pt idx="8747">
                  <c:v>1.1182300000000001</c:v>
                </c:pt>
                <c:pt idx="8748">
                  <c:v>1.1180600000000001</c:v>
                </c:pt>
                <c:pt idx="8749">
                  <c:v>1.1178900000000001</c:v>
                </c:pt>
                <c:pt idx="8750">
                  <c:v>1.1176999999999999</c:v>
                </c:pt>
                <c:pt idx="8751">
                  <c:v>1.1174900000000001</c:v>
                </c:pt>
                <c:pt idx="8752">
                  <c:v>1.1172899999999999</c:v>
                </c:pt>
                <c:pt idx="8753">
                  <c:v>1.11707</c:v>
                </c:pt>
                <c:pt idx="8754">
                  <c:v>1.1168400000000001</c:v>
                </c:pt>
                <c:pt idx="8755">
                  <c:v>1.1166</c:v>
                </c:pt>
                <c:pt idx="8756">
                  <c:v>1.11635</c:v>
                </c:pt>
                <c:pt idx="8757">
                  <c:v>1.11609</c:v>
                </c:pt>
                <c:pt idx="8758">
                  <c:v>1.11582</c:v>
                </c:pt>
                <c:pt idx="8759">
                  <c:v>1.11555</c:v>
                </c:pt>
                <c:pt idx="8760">
                  <c:v>1.11528</c:v>
                </c:pt>
                <c:pt idx="8761">
                  <c:v>1.1150100000000001</c:v>
                </c:pt>
                <c:pt idx="8762">
                  <c:v>1.11476</c:v>
                </c:pt>
                <c:pt idx="8763">
                  <c:v>1.11452</c:v>
                </c:pt>
                <c:pt idx="8764">
                  <c:v>1.11429</c:v>
                </c:pt>
                <c:pt idx="8765">
                  <c:v>1.11408</c:v>
                </c:pt>
                <c:pt idx="8766">
                  <c:v>1.1138600000000001</c:v>
                </c:pt>
                <c:pt idx="8767">
                  <c:v>1.1136600000000001</c:v>
                </c:pt>
                <c:pt idx="8768">
                  <c:v>1.11347</c:v>
                </c:pt>
                <c:pt idx="8769">
                  <c:v>1.1133</c:v>
                </c:pt>
                <c:pt idx="8770">
                  <c:v>1.11313</c:v>
                </c:pt>
                <c:pt idx="8771">
                  <c:v>1.1129599999999999</c:v>
                </c:pt>
                <c:pt idx="8772">
                  <c:v>1.1128100000000001</c:v>
                </c:pt>
                <c:pt idx="8773">
                  <c:v>1.11267</c:v>
                </c:pt>
                <c:pt idx="8774">
                  <c:v>1.1125400000000001</c:v>
                </c:pt>
                <c:pt idx="8775">
                  <c:v>1.1124099999999999</c:v>
                </c:pt>
                <c:pt idx="8776">
                  <c:v>1.1123000000000001</c:v>
                </c:pt>
                <c:pt idx="8777">
                  <c:v>1.1122000000000001</c:v>
                </c:pt>
                <c:pt idx="8778">
                  <c:v>1.1121000000000001</c:v>
                </c:pt>
                <c:pt idx="8779">
                  <c:v>1.1120099999999999</c:v>
                </c:pt>
                <c:pt idx="8780">
                  <c:v>1.1119300000000001</c:v>
                </c:pt>
                <c:pt idx="8781">
                  <c:v>1.11185</c:v>
                </c:pt>
                <c:pt idx="8782">
                  <c:v>1.1117900000000001</c:v>
                </c:pt>
                <c:pt idx="8783">
                  <c:v>1.1117300000000001</c:v>
                </c:pt>
                <c:pt idx="8784">
                  <c:v>1.11168</c:v>
                </c:pt>
                <c:pt idx="8785">
                  <c:v>1.1116299999999999</c:v>
                </c:pt>
                <c:pt idx="8786">
                  <c:v>1.1115999999999999</c:v>
                </c:pt>
                <c:pt idx="8787">
                  <c:v>1.1115600000000001</c:v>
                </c:pt>
                <c:pt idx="8788">
                  <c:v>1.11154</c:v>
                </c:pt>
                <c:pt idx="8789">
                  <c:v>1.1115200000000001</c:v>
                </c:pt>
                <c:pt idx="8790">
                  <c:v>1.11151</c:v>
                </c:pt>
                <c:pt idx="8791">
                  <c:v>1.1114999999999999</c:v>
                </c:pt>
                <c:pt idx="8792">
                  <c:v>1.1114999999999999</c:v>
                </c:pt>
                <c:pt idx="8793">
                  <c:v>1.1114999999999999</c:v>
                </c:pt>
                <c:pt idx="8794">
                  <c:v>1.1114999999999999</c:v>
                </c:pt>
                <c:pt idx="8795">
                  <c:v>1.11151</c:v>
                </c:pt>
                <c:pt idx="8796">
                  <c:v>1.1115299999999999</c:v>
                </c:pt>
                <c:pt idx="8797">
                  <c:v>1.11154</c:v>
                </c:pt>
                <c:pt idx="8798">
                  <c:v>1.1115600000000001</c:v>
                </c:pt>
                <c:pt idx="8799">
                  <c:v>1.1115900000000001</c:v>
                </c:pt>
                <c:pt idx="8800">
                  <c:v>1.1116200000000001</c:v>
                </c:pt>
                <c:pt idx="8801">
                  <c:v>1.11165</c:v>
                </c:pt>
                <c:pt idx="8802">
                  <c:v>1.11168</c:v>
                </c:pt>
                <c:pt idx="8803">
                  <c:v>1.11171</c:v>
                </c:pt>
                <c:pt idx="8804">
                  <c:v>1.11175</c:v>
                </c:pt>
                <c:pt idx="8805">
                  <c:v>1.1117900000000001</c:v>
                </c:pt>
                <c:pt idx="8806">
                  <c:v>1.11182</c:v>
                </c:pt>
                <c:pt idx="8807">
                  <c:v>1.1118600000000001</c:v>
                </c:pt>
                <c:pt idx="8808">
                  <c:v>1.11189</c:v>
                </c:pt>
                <c:pt idx="8809">
                  <c:v>1.1119300000000001</c:v>
                </c:pt>
                <c:pt idx="8810">
                  <c:v>1.1119600000000001</c:v>
                </c:pt>
                <c:pt idx="8811">
                  <c:v>1.11199</c:v>
                </c:pt>
                <c:pt idx="8812">
                  <c:v>1.11202</c:v>
                </c:pt>
                <c:pt idx="8813">
                  <c:v>1.11205</c:v>
                </c:pt>
                <c:pt idx="8814">
                  <c:v>1.1120699999999999</c:v>
                </c:pt>
                <c:pt idx="8815">
                  <c:v>1.11209</c:v>
                </c:pt>
                <c:pt idx="8816">
                  <c:v>1.1121099999999999</c:v>
                </c:pt>
                <c:pt idx="8817">
                  <c:v>1.1121300000000001</c:v>
                </c:pt>
                <c:pt idx="8818">
                  <c:v>1.1121399999999999</c:v>
                </c:pt>
                <c:pt idx="8819">
                  <c:v>1.11215</c:v>
                </c:pt>
                <c:pt idx="8820">
                  <c:v>1.11215</c:v>
                </c:pt>
                <c:pt idx="8821">
                  <c:v>1.1121399999999999</c:v>
                </c:pt>
                <c:pt idx="8822">
                  <c:v>1.1121300000000001</c:v>
                </c:pt>
                <c:pt idx="8823">
                  <c:v>1.1121099999999999</c:v>
                </c:pt>
                <c:pt idx="8824">
                  <c:v>1.11209</c:v>
                </c:pt>
                <c:pt idx="8825">
                  <c:v>1.1120699999999999</c:v>
                </c:pt>
                <c:pt idx="8826">
                  <c:v>1.1120399999999999</c:v>
                </c:pt>
                <c:pt idx="8827">
                  <c:v>1.1120000000000001</c:v>
                </c:pt>
                <c:pt idx="8828">
                  <c:v>1.11195</c:v>
                </c:pt>
                <c:pt idx="8829">
                  <c:v>1.1119000000000001</c:v>
                </c:pt>
                <c:pt idx="8830">
                  <c:v>1.1118399999999999</c:v>
                </c:pt>
                <c:pt idx="8831">
                  <c:v>1.1117699999999999</c:v>
                </c:pt>
                <c:pt idx="8832">
                  <c:v>1.1116999999999999</c:v>
                </c:pt>
                <c:pt idx="8833">
                  <c:v>1.1116200000000001</c:v>
                </c:pt>
                <c:pt idx="8834">
                  <c:v>1.1115299999999999</c:v>
                </c:pt>
                <c:pt idx="8835">
                  <c:v>1.1114299999999999</c:v>
                </c:pt>
                <c:pt idx="8836">
                  <c:v>1.1113200000000001</c:v>
                </c:pt>
                <c:pt idx="8837">
                  <c:v>1.1112</c:v>
                </c:pt>
                <c:pt idx="8838">
                  <c:v>1.11107</c:v>
                </c:pt>
                <c:pt idx="8839">
                  <c:v>1.11094</c:v>
                </c:pt>
                <c:pt idx="8840">
                  <c:v>1.1107899999999999</c:v>
                </c:pt>
                <c:pt idx="8841">
                  <c:v>1.1106400000000001</c:v>
                </c:pt>
                <c:pt idx="8842">
                  <c:v>1.1104799999999999</c:v>
                </c:pt>
                <c:pt idx="8843">
                  <c:v>1.1103000000000001</c:v>
                </c:pt>
                <c:pt idx="8844">
                  <c:v>1.11012</c:v>
                </c:pt>
                <c:pt idx="8845">
                  <c:v>1.10992</c:v>
                </c:pt>
                <c:pt idx="8846">
                  <c:v>1.10972</c:v>
                </c:pt>
                <c:pt idx="8847">
                  <c:v>1.1094999999999999</c:v>
                </c:pt>
                <c:pt idx="8848">
                  <c:v>1.10928</c:v>
                </c:pt>
                <c:pt idx="8849">
                  <c:v>1.1090500000000001</c:v>
                </c:pt>
                <c:pt idx="8850">
                  <c:v>1.1088</c:v>
                </c:pt>
                <c:pt idx="8851">
                  <c:v>1.10856</c:v>
                </c:pt>
                <c:pt idx="8852">
                  <c:v>1.1083000000000001</c:v>
                </c:pt>
                <c:pt idx="8853">
                  <c:v>1.10802</c:v>
                </c:pt>
                <c:pt idx="8854">
                  <c:v>1.10775</c:v>
                </c:pt>
                <c:pt idx="8855">
                  <c:v>1.1074900000000001</c:v>
                </c:pt>
                <c:pt idx="8856">
                  <c:v>1.10724</c:v>
                </c:pt>
                <c:pt idx="8857">
                  <c:v>1.107</c:v>
                </c:pt>
                <c:pt idx="8858">
                  <c:v>1.10677</c:v>
                </c:pt>
                <c:pt idx="8859">
                  <c:v>1.10656</c:v>
                </c:pt>
                <c:pt idx="8860">
                  <c:v>1.1063499999999999</c:v>
                </c:pt>
                <c:pt idx="8861">
                  <c:v>1.10616</c:v>
                </c:pt>
                <c:pt idx="8862">
                  <c:v>1.1059699999999999</c:v>
                </c:pt>
                <c:pt idx="8863">
                  <c:v>1.1057900000000001</c:v>
                </c:pt>
                <c:pt idx="8864">
                  <c:v>1.10562</c:v>
                </c:pt>
                <c:pt idx="8865">
                  <c:v>1.1054600000000001</c:v>
                </c:pt>
                <c:pt idx="8866">
                  <c:v>1.1053200000000001</c:v>
                </c:pt>
                <c:pt idx="8867">
                  <c:v>1.1051800000000001</c:v>
                </c:pt>
                <c:pt idx="8868">
                  <c:v>1.10504</c:v>
                </c:pt>
                <c:pt idx="8869">
                  <c:v>1.10493</c:v>
                </c:pt>
                <c:pt idx="8870">
                  <c:v>1.1048100000000001</c:v>
                </c:pt>
                <c:pt idx="8871">
                  <c:v>1.1047100000000001</c:v>
                </c:pt>
                <c:pt idx="8872">
                  <c:v>1.1046100000000001</c:v>
                </c:pt>
                <c:pt idx="8873">
                  <c:v>1.10453</c:v>
                </c:pt>
                <c:pt idx="8874">
                  <c:v>1.1044700000000001</c:v>
                </c:pt>
                <c:pt idx="8875">
                  <c:v>1.1044</c:v>
                </c:pt>
                <c:pt idx="8876">
                  <c:v>1.10433</c:v>
                </c:pt>
                <c:pt idx="8877">
                  <c:v>1.1042799999999999</c:v>
                </c:pt>
                <c:pt idx="8878">
                  <c:v>1.10423</c:v>
                </c:pt>
                <c:pt idx="8879">
                  <c:v>1.10419</c:v>
                </c:pt>
                <c:pt idx="8880">
                  <c:v>1.10416</c:v>
                </c:pt>
                <c:pt idx="8881">
                  <c:v>1.1041300000000001</c:v>
                </c:pt>
                <c:pt idx="8882">
                  <c:v>1.1041000000000001</c:v>
                </c:pt>
                <c:pt idx="8883">
                  <c:v>1.10408</c:v>
                </c:pt>
                <c:pt idx="8884">
                  <c:v>1.1040700000000001</c:v>
                </c:pt>
                <c:pt idx="8885">
                  <c:v>1.10405</c:v>
                </c:pt>
                <c:pt idx="8886">
                  <c:v>1.10405</c:v>
                </c:pt>
                <c:pt idx="8887">
                  <c:v>1.10405</c:v>
                </c:pt>
                <c:pt idx="8888">
                  <c:v>1.10406</c:v>
                </c:pt>
                <c:pt idx="8889">
                  <c:v>1.1040700000000001</c:v>
                </c:pt>
                <c:pt idx="8890">
                  <c:v>1.10409</c:v>
                </c:pt>
                <c:pt idx="8891">
                  <c:v>1.1041099999999999</c:v>
                </c:pt>
                <c:pt idx="8892">
                  <c:v>1.10412</c:v>
                </c:pt>
                <c:pt idx="8893">
                  <c:v>1.10415</c:v>
                </c:pt>
                <c:pt idx="8894">
                  <c:v>1.1041799999999999</c:v>
                </c:pt>
                <c:pt idx="8895">
                  <c:v>1.1042099999999999</c:v>
                </c:pt>
                <c:pt idx="8896">
                  <c:v>1.1042400000000001</c:v>
                </c:pt>
                <c:pt idx="8897">
                  <c:v>1.1042700000000001</c:v>
                </c:pt>
                <c:pt idx="8898">
                  <c:v>1.1043099999999999</c:v>
                </c:pt>
                <c:pt idx="8899">
                  <c:v>1.1043499999999999</c:v>
                </c:pt>
                <c:pt idx="8900">
                  <c:v>1.10439</c:v>
                </c:pt>
                <c:pt idx="8901">
                  <c:v>1.10443</c:v>
                </c:pt>
                <c:pt idx="8902">
                  <c:v>1.10446</c:v>
                </c:pt>
                <c:pt idx="8903">
                  <c:v>1.10449</c:v>
                </c:pt>
                <c:pt idx="8904">
                  <c:v>1.10453</c:v>
                </c:pt>
                <c:pt idx="8905">
                  <c:v>1.10456</c:v>
                </c:pt>
                <c:pt idx="8906">
                  <c:v>1.1046</c:v>
                </c:pt>
                <c:pt idx="8907">
                  <c:v>1.10463</c:v>
                </c:pt>
                <c:pt idx="8908">
                  <c:v>1.10466</c:v>
                </c:pt>
                <c:pt idx="8909">
                  <c:v>1.1046899999999999</c:v>
                </c:pt>
                <c:pt idx="8910">
                  <c:v>1.1047100000000001</c:v>
                </c:pt>
                <c:pt idx="8911">
                  <c:v>1.10473</c:v>
                </c:pt>
                <c:pt idx="8912">
                  <c:v>1.1047400000000001</c:v>
                </c:pt>
                <c:pt idx="8913">
                  <c:v>1.10476</c:v>
                </c:pt>
                <c:pt idx="8914">
                  <c:v>1.10477</c:v>
                </c:pt>
                <c:pt idx="8915">
                  <c:v>1.1047899999999999</c:v>
                </c:pt>
                <c:pt idx="8916">
                  <c:v>1.1047899999999999</c:v>
                </c:pt>
                <c:pt idx="8917">
                  <c:v>1.1047899999999999</c:v>
                </c:pt>
                <c:pt idx="8918">
                  <c:v>1.10477</c:v>
                </c:pt>
                <c:pt idx="8919">
                  <c:v>1.10476</c:v>
                </c:pt>
                <c:pt idx="8920">
                  <c:v>1.10473</c:v>
                </c:pt>
                <c:pt idx="8921">
                  <c:v>1.1047100000000001</c:v>
                </c:pt>
                <c:pt idx="8922">
                  <c:v>1.1046800000000001</c:v>
                </c:pt>
                <c:pt idx="8923">
                  <c:v>1.1046400000000001</c:v>
                </c:pt>
                <c:pt idx="8924">
                  <c:v>1.1046</c:v>
                </c:pt>
                <c:pt idx="8925">
                  <c:v>1.1045499999999999</c:v>
                </c:pt>
                <c:pt idx="8926">
                  <c:v>1.10449</c:v>
                </c:pt>
                <c:pt idx="8927">
                  <c:v>1.10443</c:v>
                </c:pt>
                <c:pt idx="8928">
                  <c:v>1.10436</c:v>
                </c:pt>
                <c:pt idx="8929">
                  <c:v>1.1042700000000001</c:v>
                </c:pt>
                <c:pt idx="8930">
                  <c:v>1.1041799999999999</c:v>
                </c:pt>
                <c:pt idx="8931">
                  <c:v>1.10408</c:v>
                </c:pt>
                <c:pt idx="8932">
                  <c:v>1.1039699999999999</c:v>
                </c:pt>
                <c:pt idx="8933">
                  <c:v>1.10385</c:v>
                </c:pt>
                <c:pt idx="8934">
                  <c:v>1.1037300000000001</c:v>
                </c:pt>
                <c:pt idx="8935">
                  <c:v>1.1035999999999999</c:v>
                </c:pt>
                <c:pt idx="8936">
                  <c:v>1.1034600000000001</c:v>
                </c:pt>
                <c:pt idx="8937">
                  <c:v>1.10331</c:v>
                </c:pt>
                <c:pt idx="8938">
                  <c:v>1.1031500000000001</c:v>
                </c:pt>
                <c:pt idx="8939">
                  <c:v>1.1029800000000001</c:v>
                </c:pt>
                <c:pt idx="8940">
                  <c:v>1.1028</c:v>
                </c:pt>
                <c:pt idx="8941">
                  <c:v>1.1026100000000001</c:v>
                </c:pt>
                <c:pt idx="8942">
                  <c:v>1.1024099999999999</c:v>
                </c:pt>
                <c:pt idx="8943">
                  <c:v>1.1022000000000001</c:v>
                </c:pt>
                <c:pt idx="8944">
                  <c:v>1.10198</c:v>
                </c:pt>
                <c:pt idx="8945">
                  <c:v>1.10175</c:v>
                </c:pt>
                <c:pt idx="8946">
                  <c:v>1.1015200000000001</c:v>
                </c:pt>
                <c:pt idx="8947">
                  <c:v>1.10127</c:v>
                </c:pt>
                <c:pt idx="8948">
                  <c:v>1.1010200000000001</c:v>
                </c:pt>
                <c:pt idx="8949">
                  <c:v>1.1007499999999999</c:v>
                </c:pt>
                <c:pt idx="8950">
                  <c:v>1.1004799999999999</c:v>
                </c:pt>
                <c:pt idx="8951">
                  <c:v>1.10022</c:v>
                </c:pt>
                <c:pt idx="8952">
                  <c:v>1.0999699999999999</c:v>
                </c:pt>
                <c:pt idx="8953">
                  <c:v>1.0997300000000001</c:v>
                </c:pt>
                <c:pt idx="8954">
                  <c:v>1.0994900000000001</c:v>
                </c:pt>
                <c:pt idx="8955">
                  <c:v>1.0992599999999999</c:v>
                </c:pt>
                <c:pt idx="8956">
                  <c:v>1.09901</c:v>
                </c:pt>
                <c:pt idx="8957">
                  <c:v>1.0988100000000001</c:v>
                </c:pt>
                <c:pt idx="8958">
                  <c:v>1.0986199999999999</c:v>
                </c:pt>
                <c:pt idx="8959">
                  <c:v>1.0984400000000001</c:v>
                </c:pt>
                <c:pt idx="8960">
                  <c:v>1.0982700000000001</c:v>
                </c:pt>
                <c:pt idx="8961">
                  <c:v>1.0981099999999999</c:v>
                </c:pt>
                <c:pt idx="8962">
                  <c:v>1.09796</c:v>
                </c:pt>
                <c:pt idx="8963">
                  <c:v>1.09782</c:v>
                </c:pt>
                <c:pt idx="8964">
                  <c:v>1.0976900000000001</c:v>
                </c:pt>
                <c:pt idx="8965">
                  <c:v>1.0975699999999999</c:v>
                </c:pt>
                <c:pt idx="8966">
                  <c:v>1.09745</c:v>
                </c:pt>
                <c:pt idx="8967">
                  <c:v>1.09734</c:v>
                </c:pt>
                <c:pt idx="8968">
                  <c:v>1.09724</c:v>
                </c:pt>
                <c:pt idx="8969">
                  <c:v>1.0971599999999999</c:v>
                </c:pt>
                <c:pt idx="8970">
                  <c:v>1.0970800000000001</c:v>
                </c:pt>
                <c:pt idx="8971">
                  <c:v>1.09701</c:v>
                </c:pt>
                <c:pt idx="8972">
                  <c:v>1.0969500000000001</c:v>
                </c:pt>
                <c:pt idx="8973">
                  <c:v>1.0968899999999999</c:v>
                </c:pt>
                <c:pt idx="8974">
                  <c:v>1.0968500000000001</c:v>
                </c:pt>
                <c:pt idx="8975">
                  <c:v>1.0968100000000001</c:v>
                </c:pt>
                <c:pt idx="8976">
                  <c:v>1.0967800000000001</c:v>
                </c:pt>
                <c:pt idx="8977">
                  <c:v>1.0967499999999999</c:v>
                </c:pt>
                <c:pt idx="8978">
                  <c:v>1.09673</c:v>
                </c:pt>
                <c:pt idx="8979">
                  <c:v>1.0967199999999999</c:v>
                </c:pt>
                <c:pt idx="8980">
                  <c:v>1.0967100000000001</c:v>
                </c:pt>
                <c:pt idx="8981">
                  <c:v>1.0967100000000001</c:v>
                </c:pt>
                <c:pt idx="8982">
                  <c:v>1.0967199999999999</c:v>
                </c:pt>
                <c:pt idx="8983">
                  <c:v>1.0967199999999999</c:v>
                </c:pt>
                <c:pt idx="8984">
                  <c:v>1.09673</c:v>
                </c:pt>
                <c:pt idx="8985">
                  <c:v>1.09674</c:v>
                </c:pt>
                <c:pt idx="8986">
                  <c:v>1.09677</c:v>
                </c:pt>
                <c:pt idx="8987">
                  <c:v>1.0967899999999999</c:v>
                </c:pt>
                <c:pt idx="8988">
                  <c:v>1.0968199999999999</c:v>
                </c:pt>
                <c:pt idx="8989">
                  <c:v>1.0968599999999999</c:v>
                </c:pt>
                <c:pt idx="8990">
                  <c:v>1.0969</c:v>
                </c:pt>
                <c:pt idx="8991">
                  <c:v>1.09694</c:v>
                </c:pt>
                <c:pt idx="8992">
                  <c:v>1.0969800000000001</c:v>
                </c:pt>
                <c:pt idx="8993">
                  <c:v>1.0970200000000001</c:v>
                </c:pt>
                <c:pt idx="8994">
                  <c:v>1.09707</c:v>
                </c:pt>
                <c:pt idx="8995">
                  <c:v>1.0971299999999999</c:v>
                </c:pt>
                <c:pt idx="8996">
                  <c:v>1.09718</c:v>
                </c:pt>
                <c:pt idx="8997">
                  <c:v>1.0972200000000001</c:v>
                </c:pt>
                <c:pt idx="8998">
                  <c:v>1.09727</c:v>
                </c:pt>
                <c:pt idx="8999">
                  <c:v>1.09731</c:v>
                </c:pt>
                <c:pt idx="9000">
                  <c:v>1.09735</c:v>
                </c:pt>
                <c:pt idx="9001">
                  <c:v>1.0973999999999999</c:v>
                </c:pt>
                <c:pt idx="9002">
                  <c:v>1.09744</c:v>
                </c:pt>
                <c:pt idx="9003">
                  <c:v>1.09748</c:v>
                </c:pt>
                <c:pt idx="9004">
                  <c:v>1.0975200000000001</c:v>
                </c:pt>
                <c:pt idx="9005">
                  <c:v>1.0975600000000001</c:v>
                </c:pt>
                <c:pt idx="9006">
                  <c:v>1.0975999999999999</c:v>
                </c:pt>
                <c:pt idx="9007">
                  <c:v>1.0976300000000001</c:v>
                </c:pt>
                <c:pt idx="9008">
                  <c:v>1.0976699999999999</c:v>
                </c:pt>
                <c:pt idx="9009">
                  <c:v>1.0976900000000001</c:v>
                </c:pt>
                <c:pt idx="9010">
                  <c:v>1.09771</c:v>
                </c:pt>
                <c:pt idx="9011">
                  <c:v>1.0977300000000001</c:v>
                </c:pt>
                <c:pt idx="9012">
                  <c:v>1.0977399999999999</c:v>
                </c:pt>
                <c:pt idx="9013">
                  <c:v>1.0977399999999999</c:v>
                </c:pt>
                <c:pt idx="9014">
                  <c:v>1.0977399999999999</c:v>
                </c:pt>
                <c:pt idx="9015">
                  <c:v>1.0977300000000001</c:v>
                </c:pt>
                <c:pt idx="9016">
                  <c:v>1.09772</c:v>
                </c:pt>
                <c:pt idx="9017">
                  <c:v>1.0976999999999999</c:v>
                </c:pt>
                <c:pt idx="9018">
                  <c:v>1.09768</c:v>
                </c:pt>
                <c:pt idx="9019">
                  <c:v>1.0976399999999999</c:v>
                </c:pt>
                <c:pt idx="9020">
                  <c:v>1.0975999999999999</c:v>
                </c:pt>
                <c:pt idx="9021">
                  <c:v>1.09755</c:v>
                </c:pt>
                <c:pt idx="9022">
                  <c:v>1.0974900000000001</c:v>
                </c:pt>
                <c:pt idx="9023">
                  <c:v>1.0974299999999999</c:v>
                </c:pt>
                <c:pt idx="9024">
                  <c:v>1.0973599999999999</c:v>
                </c:pt>
                <c:pt idx="9025">
                  <c:v>1.0972900000000001</c:v>
                </c:pt>
                <c:pt idx="9026">
                  <c:v>1.0972</c:v>
                </c:pt>
                <c:pt idx="9027">
                  <c:v>1.0971</c:v>
                </c:pt>
                <c:pt idx="9028">
                  <c:v>1.097</c:v>
                </c:pt>
                <c:pt idx="9029">
                  <c:v>1.0968800000000001</c:v>
                </c:pt>
                <c:pt idx="9030">
                  <c:v>1.0967499999999999</c:v>
                </c:pt>
                <c:pt idx="9031">
                  <c:v>1.0966199999999999</c:v>
                </c:pt>
                <c:pt idx="9032">
                  <c:v>1.0964799999999999</c:v>
                </c:pt>
                <c:pt idx="9033">
                  <c:v>1.09632</c:v>
                </c:pt>
                <c:pt idx="9034">
                  <c:v>1.09615</c:v>
                </c:pt>
                <c:pt idx="9035">
                  <c:v>1.0959700000000001</c:v>
                </c:pt>
                <c:pt idx="9036">
                  <c:v>1.0958000000000001</c:v>
                </c:pt>
                <c:pt idx="9037">
                  <c:v>1.0955999999999999</c:v>
                </c:pt>
                <c:pt idx="9038">
                  <c:v>1.0953999999999999</c:v>
                </c:pt>
                <c:pt idx="9039">
                  <c:v>1.0951900000000001</c:v>
                </c:pt>
                <c:pt idx="9040">
                  <c:v>1.09497</c:v>
                </c:pt>
                <c:pt idx="9041">
                  <c:v>1.09473</c:v>
                </c:pt>
                <c:pt idx="9042">
                  <c:v>1.09449</c:v>
                </c:pt>
                <c:pt idx="9043">
                  <c:v>1.0942400000000001</c:v>
                </c:pt>
                <c:pt idx="9044">
                  <c:v>1.09398</c:v>
                </c:pt>
                <c:pt idx="9045">
                  <c:v>1.09371</c:v>
                </c:pt>
                <c:pt idx="9046">
                  <c:v>1.09344</c:v>
                </c:pt>
                <c:pt idx="9047">
                  <c:v>1.09318</c:v>
                </c:pt>
                <c:pt idx="9048">
                  <c:v>1.0929500000000001</c:v>
                </c:pt>
                <c:pt idx="9049">
                  <c:v>1.0927199999999999</c:v>
                </c:pt>
                <c:pt idx="9050">
                  <c:v>1.0925</c:v>
                </c:pt>
                <c:pt idx="9051">
                  <c:v>1.0923</c:v>
                </c:pt>
                <c:pt idx="9052">
                  <c:v>1.0921000000000001</c:v>
                </c:pt>
                <c:pt idx="9053">
                  <c:v>1.0919099999999999</c:v>
                </c:pt>
                <c:pt idx="9054">
                  <c:v>1.0917300000000001</c:v>
                </c:pt>
                <c:pt idx="9055">
                  <c:v>1.0915699999999999</c:v>
                </c:pt>
                <c:pt idx="9056">
                  <c:v>1.09141</c:v>
                </c:pt>
                <c:pt idx="9057">
                  <c:v>1.0912500000000001</c:v>
                </c:pt>
                <c:pt idx="9058">
                  <c:v>1.09111</c:v>
                </c:pt>
                <c:pt idx="9059">
                  <c:v>1.0909800000000001</c:v>
                </c:pt>
                <c:pt idx="9060">
                  <c:v>1.0908500000000001</c:v>
                </c:pt>
                <c:pt idx="9061">
                  <c:v>1.09074</c:v>
                </c:pt>
                <c:pt idx="9062">
                  <c:v>1.09063</c:v>
                </c:pt>
                <c:pt idx="9063">
                  <c:v>1.09053</c:v>
                </c:pt>
                <c:pt idx="9064">
                  <c:v>1.0904499999999999</c:v>
                </c:pt>
                <c:pt idx="9065">
                  <c:v>1.0903700000000001</c:v>
                </c:pt>
                <c:pt idx="9066">
                  <c:v>1.0903099999999999</c:v>
                </c:pt>
                <c:pt idx="9067">
                  <c:v>1.0902499999999999</c:v>
                </c:pt>
                <c:pt idx="9068">
                  <c:v>1.09019</c:v>
                </c:pt>
                <c:pt idx="9069">
                  <c:v>1.0901400000000001</c:v>
                </c:pt>
                <c:pt idx="9070">
                  <c:v>1.09009</c:v>
                </c:pt>
                <c:pt idx="9071">
                  <c:v>1.09006</c:v>
                </c:pt>
                <c:pt idx="9072">
                  <c:v>1.0900300000000001</c:v>
                </c:pt>
                <c:pt idx="9073">
                  <c:v>1.0900099999999999</c:v>
                </c:pt>
                <c:pt idx="9074">
                  <c:v>1.08999</c:v>
                </c:pt>
                <c:pt idx="9075">
                  <c:v>1.0899700000000001</c:v>
                </c:pt>
                <c:pt idx="9076">
                  <c:v>1.0899700000000001</c:v>
                </c:pt>
                <c:pt idx="9077">
                  <c:v>1.0899799999999999</c:v>
                </c:pt>
                <c:pt idx="9078">
                  <c:v>1.0899799999999999</c:v>
                </c:pt>
                <c:pt idx="9079">
                  <c:v>1.08999</c:v>
                </c:pt>
                <c:pt idx="9080">
                  <c:v>1.0900000000000001</c:v>
                </c:pt>
                <c:pt idx="9081">
                  <c:v>1.09002</c:v>
                </c:pt>
                <c:pt idx="9082">
                  <c:v>1.0900399999999999</c:v>
                </c:pt>
                <c:pt idx="9083">
                  <c:v>1.09006</c:v>
                </c:pt>
                <c:pt idx="9084">
                  <c:v>1.09009</c:v>
                </c:pt>
                <c:pt idx="9085">
                  <c:v>1.09012</c:v>
                </c:pt>
                <c:pt idx="9086">
                  <c:v>1.09016</c:v>
                </c:pt>
                <c:pt idx="9087">
                  <c:v>1.09019</c:v>
                </c:pt>
                <c:pt idx="9088">
                  <c:v>1.09022</c:v>
                </c:pt>
                <c:pt idx="9089">
                  <c:v>1.09026</c:v>
                </c:pt>
                <c:pt idx="9090">
                  <c:v>1.09029</c:v>
                </c:pt>
                <c:pt idx="9091">
                  <c:v>1.09033</c:v>
                </c:pt>
                <c:pt idx="9092">
                  <c:v>1.09036</c:v>
                </c:pt>
                <c:pt idx="9093">
                  <c:v>1.0904</c:v>
                </c:pt>
                <c:pt idx="9094">
                  <c:v>1.0904400000000001</c:v>
                </c:pt>
                <c:pt idx="9095">
                  <c:v>1.0904799999999999</c:v>
                </c:pt>
                <c:pt idx="9096">
                  <c:v>1.0905100000000001</c:v>
                </c:pt>
                <c:pt idx="9097">
                  <c:v>1.0905499999999999</c:v>
                </c:pt>
                <c:pt idx="9098">
                  <c:v>1.0905800000000001</c:v>
                </c:pt>
                <c:pt idx="9099">
                  <c:v>1.0906100000000001</c:v>
                </c:pt>
                <c:pt idx="9100">
                  <c:v>1.0906400000000001</c:v>
                </c:pt>
                <c:pt idx="9101">
                  <c:v>1.09067</c:v>
                </c:pt>
                <c:pt idx="9102">
                  <c:v>1.0907</c:v>
                </c:pt>
                <c:pt idx="9103">
                  <c:v>1.0907199999999999</c:v>
                </c:pt>
                <c:pt idx="9104">
                  <c:v>1.09073</c:v>
                </c:pt>
                <c:pt idx="9105">
                  <c:v>1.09073</c:v>
                </c:pt>
                <c:pt idx="9106">
                  <c:v>1.09074</c:v>
                </c:pt>
                <c:pt idx="9107">
                  <c:v>1.09073</c:v>
                </c:pt>
                <c:pt idx="9108">
                  <c:v>1.09073</c:v>
                </c:pt>
                <c:pt idx="9109">
                  <c:v>1.0907199999999999</c:v>
                </c:pt>
                <c:pt idx="9110">
                  <c:v>1.0907100000000001</c:v>
                </c:pt>
                <c:pt idx="9111">
                  <c:v>1.0906899999999999</c:v>
                </c:pt>
                <c:pt idx="9112">
                  <c:v>1.09066</c:v>
                </c:pt>
                <c:pt idx="9113">
                  <c:v>1.09063</c:v>
                </c:pt>
                <c:pt idx="9114">
                  <c:v>1.0906</c:v>
                </c:pt>
                <c:pt idx="9115">
                  <c:v>1.09056</c:v>
                </c:pt>
                <c:pt idx="9116">
                  <c:v>1.0905199999999999</c:v>
                </c:pt>
                <c:pt idx="9117">
                  <c:v>1.09046</c:v>
                </c:pt>
                <c:pt idx="9118">
                  <c:v>1.0903799999999999</c:v>
                </c:pt>
                <c:pt idx="9119">
                  <c:v>1.0903099999999999</c:v>
                </c:pt>
                <c:pt idx="9120">
                  <c:v>1.0902099999999999</c:v>
                </c:pt>
                <c:pt idx="9121">
                  <c:v>1.09012</c:v>
                </c:pt>
                <c:pt idx="9122">
                  <c:v>1.09002</c:v>
                </c:pt>
                <c:pt idx="9123">
                  <c:v>1.08992</c:v>
                </c:pt>
                <c:pt idx="9124">
                  <c:v>1.0898000000000001</c:v>
                </c:pt>
                <c:pt idx="9125">
                  <c:v>1.0896699999999999</c:v>
                </c:pt>
                <c:pt idx="9126">
                  <c:v>1.08955</c:v>
                </c:pt>
                <c:pt idx="9127">
                  <c:v>1.08941</c:v>
                </c:pt>
                <c:pt idx="9128">
                  <c:v>1.0892599999999999</c:v>
                </c:pt>
                <c:pt idx="9129">
                  <c:v>1.0891</c:v>
                </c:pt>
                <c:pt idx="9130">
                  <c:v>1.08893</c:v>
                </c:pt>
                <c:pt idx="9131">
                  <c:v>1.0887500000000001</c:v>
                </c:pt>
                <c:pt idx="9132">
                  <c:v>1.08856</c:v>
                </c:pt>
                <c:pt idx="9133">
                  <c:v>1.08836</c:v>
                </c:pt>
                <c:pt idx="9134">
                  <c:v>1.08815</c:v>
                </c:pt>
                <c:pt idx="9135">
                  <c:v>1.0879300000000001</c:v>
                </c:pt>
                <c:pt idx="9136">
                  <c:v>1.0876999999999999</c:v>
                </c:pt>
                <c:pt idx="9137">
                  <c:v>1.0874600000000001</c:v>
                </c:pt>
                <c:pt idx="9138">
                  <c:v>1.08721</c:v>
                </c:pt>
                <c:pt idx="9139">
                  <c:v>1.0869500000000001</c:v>
                </c:pt>
                <c:pt idx="9140">
                  <c:v>1.0866800000000001</c:v>
                </c:pt>
                <c:pt idx="9141">
                  <c:v>1.0864199999999999</c:v>
                </c:pt>
                <c:pt idx="9142">
                  <c:v>1.08616</c:v>
                </c:pt>
                <c:pt idx="9143">
                  <c:v>1.08592</c:v>
                </c:pt>
                <c:pt idx="9144">
                  <c:v>1.08569</c:v>
                </c:pt>
                <c:pt idx="9145">
                  <c:v>1.0854600000000001</c:v>
                </c:pt>
                <c:pt idx="9146">
                  <c:v>1.0852200000000001</c:v>
                </c:pt>
                <c:pt idx="9147">
                  <c:v>1.08501</c:v>
                </c:pt>
                <c:pt idx="9148">
                  <c:v>1.0848199999999999</c:v>
                </c:pt>
                <c:pt idx="9149">
                  <c:v>1.08463</c:v>
                </c:pt>
                <c:pt idx="9150">
                  <c:v>1.08446</c:v>
                </c:pt>
                <c:pt idx="9151">
                  <c:v>1.08429</c:v>
                </c:pt>
                <c:pt idx="9152">
                  <c:v>1.08413</c:v>
                </c:pt>
                <c:pt idx="9153">
                  <c:v>1.08399</c:v>
                </c:pt>
                <c:pt idx="9154">
                  <c:v>1.08386</c:v>
                </c:pt>
                <c:pt idx="9155">
                  <c:v>1.0837399999999999</c:v>
                </c:pt>
                <c:pt idx="9156">
                  <c:v>1.08362</c:v>
                </c:pt>
                <c:pt idx="9157">
                  <c:v>1.08352</c:v>
                </c:pt>
                <c:pt idx="9158">
                  <c:v>1.08342</c:v>
                </c:pt>
                <c:pt idx="9159">
                  <c:v>1.0833299999999999</c:v>
                </c:pt>
                <c:pt idx="9160">
                  <c:v>1.08325</c:v>
                </c:pt>
                <c:pt idx="9161">
                  <c:v>1.08317</c:v>
                </c:pt>
                <c:pt idx="9162">
                  <c:v>1.08311</c:v>
                </c:pt>
                <c:pt idx="9163">
                  <c:v>1.0830500000000001</c:v>
                </c:pt>
                <c:pt idx="9164">
                  <c:v>1.083</c:v>
                </c:pt>
                <c:pt idx="9165">
                  <c:v>1.0829599999999999</c:v>
                </c:pt>
                <c:pt idx="9166">
                  <c:v>1.0829299999999999</c:v>
                </c:pt>
                <c:pt idx="9167">
                  <c:v>1.0829</c:v>
                </c:pt>
                <c:pt idx="9168">
                  <c:v>1.0828800000000001</c:v>
                </c:pt>
                <c:pt idx="9169">
                  <c:v>1.0828599999999999</c:v>
                </c:pt>
                <c:pt idx="9170">
                  <c:v>1.0828599999999999</c:v>
                </c:pt>
                <c:pt idx="9171">
                  <c:v>1.0828500000000001</c:v>
                </c:pt>
                <c:pt idx="9172">
                  <c:v>1.0828599999999999</c:v>
                </c:pt>
                <c:pt idx="9173">
                  <c:v>1.08287</c:v>
                </c:pt>
                <c:pt idx="9174">
                  <c:v>1.0828800000000001</c:v>
                </c:pt>
                <c:pt idx="9175">
                  <c:v>1.0829</c:v>
                </c:pt>
                <c:pt idx="9176">
                  <c:v>1.0829200000000001</c:v>
                </c:pt>
                <c:pt idx="9177">
                  <c:v>1.08294</c:v>
                </c:pt>
                <c:pt idx="9178">
                  <c:v>1.08297</c:v>
                </c:pt>
                <c:pt idx="9179">
                  <c:v>1.083</c:v>
                </c:pt>
                <c:pt idx="9180">
                  <c:v>1.0830299999999999</c:v>
                </c:pt>
                <c:pt idx="9181">
                  <c:v>1.08307</c:v>
                </c:pt>
                <c:pt idx="9182">
                  <c:v>1.08311</c:v>
                </c:pt>
                <c:pt idx="9183">
                  <c:v>1.0831500000000001</c:v>
                </c:pt>
                <c:pt idx="9184">
                  <c:v>1.0831999999999999</c:v>
                </c:pt>
                <c:pt idx="9185">
                  <c:v>1.08325</c:v>
                </c:pt>
                <c:pt idx="9186">
                  <c:v>1.0832900000000001</c:v>
                </c:pt>
                <c:pt idx="9187">
                  <c:v>1.0833299999999999</c:v>
                </c:pt>
                <c:pt idx="9188">
                  <c:v>1.08338</c:v>
                </c:pt>
                <c:pt idx="9189">
                  <c:v>1.08342</c:v>
                </c:pt>
                <c:pt idx="9190">
                  <c:v>1.0834699999999999</c:v>
                </c:pt>
                <c:pt idx="9191">
                  <c:v>1.08351</c:v>
                </c:pt>
                <c:pt idx="9192">
                  <c:v>1.08355</c:v>
                </c:pt>
                <c:pt idx="9193">
                  <c:v>1.0835999999999999</c:v>
                </c:pt>
                <c:pt idx="9194">
                  <c:v>1.0836399999999999</c:v>
                </c:pt>
                <c:pt idx="9195">
                  <c:v>1.0836699999999999</c:v>
                </c:pt>
                <c:pt idx="9196">
                  <c:v>1.08371</c:v>
                </c:pt>
                <c:pt idx="9197">
                  <c:v>1.0837399999999999</c:v>
                </c:pt>
                <c:pt idx="9198">
                  <c:v>1.0837699999999999</c:v>
                </c:pt>
                <c:pt idx="9199">
                  <c:v>1.08379</c:v>
                </c:pt>
                <c:pt idx="9200">
                  <c:v>1.0838099999999999</c:v>
                </c:pt>
                <c:pt idx="9201">
                  <c:v>1.0838099999999999</c:v>
                </c:pt>
                <c:pt idx="9202">
                  <c:v>1.08382</c:v>
                </c:pt>
                <c:pt idx="9203">
                  <c:v>1.0838300000000001</c:v>
                </c:pt>
                <c:pt idx="9204">
                  <c:v>1.0838300000000001</c:v>
                </c:pt>
                <c:pt idx="9205">
                  <c:v>1.08382</c:v>
                </c:pt>
                <c:pt idx="9206">
                  <c:v>1.0838099999999999</c:v>
                </c:pt>
                <c:pt idx="9207">
                  <c:v>1.08379</c:v>
                </c:pt>
                <c:pt idx="9208">
                  <c:v>1.0837699999999999</c:v>
                </c:pt>
                <c:pt idx="9209">
                  <c:v>1.0837300000000001</c:v>
                </c:pt>
                <c:pt idx="9210">
                  <c:v>1.08369</c:v>
                </c:pt>
                <c:pt idx="9211">
                  <c:v>1.0836399999999999</c:v>
                </c:pt>
                <c:pt idx="9212">
                  <c:v>1.0835900000000001</c:v>
                </c:pt>
                <c:pt idx="9213">
                  <c:v>1.0835300000000001</c:v>
                </c:pt>
                <c:pt idx="9214">
                  <c:v>1.08345</c:v>
                </c:pt>
                <c:pt idx="9215">
                  <c:v>1.0833699999999999</c:v>
                </c:pt>
                <c:pt idx="9216">
                  <c:v>1.08328</c:v>
                </c:pt>
                <c:pt idx="9217">
                  <c:v>1.0831900000000001</c:v>
                </c:pt>
                <c:pt idx="9218">
                  <c:v>1.08308</c:v>
                </c:pt>
                <c:pt idx="9219">
                  <c:v>1.08297</c:v>
                </c:pt>
                <c:pt idx="9220">
                  <c:v>1.0828500000000001</c:v>
                </c:pt>
                <c:pt idx="9221">
                  <c:v>1.0827199999999999</c:v>
                </c:pt>
                <c:pt idx="9222">
                  <c:v>1.0825800000000001</c:v>
                </c:pt>
                <c:pt idx="9223">
                  <c:v>1.08243</c:v>
                </c:pt>
                <c:pt idx="9224">
                  <c:v>1.0822700000000001</c:v>
                </c:pt>
                <c:pt idx="9225">
                  <c:v>1.0821000000000001</c:v>
                </c:pt>
                <c:pt idx="9226">
                  <c:v>1.0819099999999999</c:v>
                </c:pt>
                <c:pt idx="9227">
                  <c:v>1.08172</c:v>
                </c:pt>
                <c:pt idx="9228">
                  <c:v>1.0815300000000001</c:v>
                </c:pt>
                <c:pt idx="9229">
                  <c:v>1.0813200000000001</c:v>
                </c:pt>
                <c:pt idx="9230">
                  <c:v>1.0810999999999999</c:v>
                </c:pt>
                <c:pt idx="9231">
                  <c:v>1.08087</c:v>
                </c:pt>
                <c:pt idx="9232">
                  <c:v>1.08063</c:v>
                </c:pt>
                <c:pt idx="9233">
                  <c:v>1.0803799999999999</c:v>
                </c:pt>
                <c:pt idx="9234">
                  <c:v>1.08012</c:v>
                </c:pt>
                <c:pt idx="9235">
                  <c:v>1.07985</c:v>
                </c:pt>
                <c:pt idx="9236">
                  <c:v>1.07959</c:v>
                </c:pt>
                <c:pt idx="9237">
                  <c:v>1.07934</c:v>
                </c:pt>
                <c:pt idx="9238">
                  <c:v>1.07911</c:v>
                </c:pt>
                <c:pt idx="9239">
                  <c:v>1.0788800000000001</c:v>
                </c:pt>
                <c:pt idx="9240">
                  <c:v>1.07866</c:v>
                </c:pt>
                <c:pt idx="9241">
                  <c:v>1.07846</c:v>
                </c:pt>
                <c:pt idx="9242">
                  <c:v>1.07826</c:v>
                </c:pt>
                <c:pt idx="9243">
                  <c:v>1.0780799999999999</c:v>
                </c:pt>
                <c:pt idx="9244">
                  <c:v>1.0779000000000001</c:v>
                </c:pt>
                <c:pt idx="9245">
                  <c:v>1.0777300000000001</c:v>
                </c:pt>
                <c:pt idx="9246">
                  <c:v>1.07758</c:v>
                </c:pt>
                <c:pt idx="9247">
                  <c:v>1.0774300000000001</c:v>
                </c:pt>
                <c:pt idx="9248">
                  <c:v>1.0772900000000001</c:v>
                </c:pt>
                <c:pt idx="9249">
                  <c:v>1.07717</c:v>
                </c:pt>
                <c:pt idx="9250">
                  <c:v>1.0770500000000001</c:v>
                </c:pt>
                <c:pt idx="9251">
                  <c:v>1.0769299999999999</c:v>
                </c:pt>
                <c:pt idx="9252">
                  <c:v>1.07684</c:v>
                </c:pt>
                <c:pt idx="9253">
                  <c:v>1.0767500000000001</c:v>
                </c:pt>
                <c:pt idx="9254">
                  <c:v>1.07667</c:v>
                </c:pt>
                <c:pt idx="9255">
                  <c:v>1.0766</c:v>
                </c:pt>
                <c:pt idx="9256">
                  <c:v>1.07653</c:v>
                </c:pt>
                <c:pt idx="9257">
                  <c:v>1.07646</c:v>
                </c:pt>
                <c:pt idx="9258">
                  <c:v>1.0764100000000001</c:v>
                </c:pt>
                <c:pt idx="9259">
                  <c:v>1.07637</c:v>
                </c:pt>
                <c:pt idx="9260">
                  <c:v>1.07633</c:v>
                </c:pt>
                <c:pt idx="9261">
                  <c:v>1.0763</c:v>
                </c:pt>
                <c:pt idx="9262">
                  <c:v>1.0762799999999999</c:v>
                </c:pt>
                <c:pt idx="9263">
                  <c:v>1.07626</c:v>
                </c:pt>
                <c:pt idx="9264">
                  <c:v>1.0762400000000001</c:v>
                </c:pt>
                <c:pt idx="9265">
                  <c:v>1.0762400000000001</c:v>
                </c:pt>
                <c:pt idx="9266">
                  <c:v>1.0762400000000001</c:v>
                </c:pt>
                <c:pt idx="9267">
                  <c:v>1.07622</c:v>
                </c:pt>
                <c:pt idx="9268">
                  <c:v>1.07623</c:v>
                </c:pt>
                <c:pt idx="9269">
                  <c:v>1.0762499999999999</c:v>
                </c:pt>
                <c:pt idx="9270">
                  <c:v>1.07626</c:v>
                </c:pt>
                <c:pt idx="9271">
                  <c:v>1.0762799999999999</c:v>
                </c:pt>
                <c:pt idx="9272">
                  <c:v>1.0763100000000001</c:v>
                </c:pt>
                <c:pt idx="9273">
                  <c:v>1.0763400000000001</c:v>
                </c:pt>
                <c:pt idx="9274">
                  <c:v>1.07637</c:v>
                </c:pt>
                <c:pt idx="9275">
                  <c:v>1.0764100000000001</c:v>
                </c:pt>
                <c:pt idx="9276">
                  <c:v>1.07646</c:v>
                </c:pt>
                <c:pt idx="9277">
                  <c:v>1.0765</c:v>
                </c:pt>
                <c:pt idx="9278">
                  <c:v>1.0765400000000001</c:v>
                </c:pt>
                <c:pt idx="9279">
                  <c:v>1.0765899999999999</c:v>
                </c:pt>
                <c:pt idx="9280">
                  <c:v>1.07663</c:v>
                </c:pt>
                <c:pt idx="9281">
                  <c:v>1.0766800000000001</c:v>
                </c:pt>
                <c:pt idx="9282">
                  <c:v>1.0767199999999999</c:v>
                </c:pt>
                <c:pt idx="9283">
                  <c:v>1.07677</c:v>
                </c:pt>
                <c:pt idx="9284">
                  <c:v>1.0768200000000001</c:v>
                </c:pt>
                <c:pt idx="9285">
                  <c:v>1.07687</c:v>
                </c:pt>
                <c:pt idx="9286">
                  <c:v>1.07691</c:v>
                </c:pt>
                <c:pt idx="9287">
                  <c:v>1.0769599999999999</c:v>
                </c:pt>
                <c:pt idx="9288">
                  <c:v>1.07701</c:v>
                </c:pt>
                <c:pt idx="9289">
                  <c:v>1.0770500000000001</c:v>
                </c:pt>
                <c:pt idx="9290">
                  <c:v>1.07708</c:v>
                </c:pt>
                <c:pt idx="9291">
                  <c:v>1.0771200000000001</c:v>
                </c:pt>
                <c:pt idx="9292">
                  <c:v>1.0771500000000001</c:v>
                </c:pt>
                <c:pt idx="9293">
                  <c:v>1.07718</c:v>
                </c:pt>
                <c:pt idx="9294">
                  <c:v>1.0771999999999999</c:v>
                </c:pt>
                <c:pt idx="9295">
                  <c:v>1.07721</c:v>
                </c:pt>
                <c:pt idx="9296">
                  <c:v>1.0772299999999999</c:v>
                </c:pt>
                <c:pt idx="9297">
                  <c:v>1.07724</c:v>
                </c:pt>
                <c:pt idx="9298">
                  <c:v>1.07725</c:v>
                </c:pt>
                <c:pt idx="9299">
                  <c:v>1.0772600000000001</c:v>
                </c:pt>
                <c:pt idx="9300">
                  <c:v>1.0772600000000001</c:v>
                </c:pt>
                <c:pt idx="9301">
                  <c:v>1.07725</c:v>
                </c:pt>
                <c:pt idx="9302">
                  <c:v>1.07724</c:v>
                </c:pt>
                <c:pt idx="9303">
                  <c:v>1.0772299999999999</c:v>
                </c:pt>
                <c:pt idx="9304">
                  <c:v>1.0771999999999999</c:v>
                </c:pt>
                <c:pt idx="9305">
                  <c:v>1.07717</c:v>
                </c:pt>
                <c:pt idx="9306">
                  <c:v>1.07714</c:v>
                </c:pt>
                <c:pt idx="9307">
                  <c:v>1.0770999999999999</c:v>
                </c:pt>
                <c:pt idx="9308">
                  <c:v>1.07704</c:v>
                </c:pt>
                <c:pt idx="9309">
                  <c:v>1.07698</c:v>
                </c:pt>
                <c:pt idx="9310">
                  <c:v>1.0769200000000001</c:v>
                </c:pt>
                <c:pt idx="9311">
                  <c:v>1.07684</c:v>
                </c:pt>
                <c:pt idx="9312">
                  <c:v>1.0767599999999999</c:v>
                </c:pt>
                <c:pt idx="9313">
                  <c:v>1.07667</c:v>
                </c:pt>
                <c:pt idx="9314">
                  <c:v>1.07657</c:v>
                </c:pt>
                <c:pt idx="9315">
                  <c:v>1.07646</c:v>
                </c:pt>
                <c:pt idx="9316">
                  <c:v>1.0763400000000001</c:v>
                </c:pt>
                <c:pt idx="9317">
                  <c:v>1.07622</c:v>
                </c:pt>
                <c:pt idx="9318">
                  <c:v>1.0760799999999999</c:v>
                </c:pt>
                <c:pt idx="9319">
                  <c:v>1.0759399999999999</c:v>
                </c:pt>
                <c:pt idx="9320">
                  <c:v>1.07578</c:v>
                </c:pt>
                <c:pt idx="9321">
                  <c:v>1.07562</c:v>
                </c:pt>
                <c:pt idx="9322">
                  <c:v>1.07545</c:v>
                </c:pt>
                <c:pt idx="9323">
                  <c:v>1.0752600000000001</c:v>
                </c:pt>
                <c:pt idx="9324">
                  <c:v>1.07507</c:v>
                </c:pt>
                <c:pt idx="9325">
                  <c:v>1.07487</c:v>
                </c:pt>
                <c:pt idx="9326">
                  <c:v>1.0746500000000001</c:v>
                </c:pt>
                <c:pt idx="9327">
                  <c:v>1.07443</c:v>
                </c:pt>
                <c:pt idx="9328">
                  <c:v>1.0742</c:v>
                </c:pt>
                <c:pt idx="9329">
                  <c:v>1.07395</c:v>
                </c:pt>
                <c:pt idx="9330">
                  <c:v>1.0737000000000001</c:v>
                </c:pt>
                <c:pt idx="9331">
                  <c:v>1.0734399999999999</c:v>
                </c:pt>
                <c:pt idx="9332">
                  <c:v>1.07318</c:v>
                </c:pt>
                <c:pt idx="9333">
                  <c:v>1.0729299999999999</c:v>
                </c:pt>
                <c:pt idx="9334">
                  <c:v>1.07267</c:v>
                </c:pt>
                <c:pt idx="9335">
                  <c:v>1.0724400000000001</c:v>
                </c:pt>
                <c:pt idx="9336">
                  <c:v>1.0722</c:v>
                </c:pt>
                <c:pt idx="9337">
                  <c:v>1.07199</c:v>
                </c:pt>
                <c:pt idx="9338">
                  <c:v>1.07179</c:v>
                </c:pt>
                <c:pt idx="9339">
                  <c:v>1.0716000000000001</c:v>
                </c:pt>
                <c:pt idx="9340">
                  <c:v>1.07142</c:v>
                </c:pt>
                <c:pt idx="9341">
                  <c:v>1.07124</c:v>
                </c:pt>
                <c:pt idx="9342">
                  <c:v>1.07108</c:v>
                </c:pt>
                <c:pt idx="9343">
                  <c:v>1.0709299999999999</c:v>
                </c:pt>
                <c:pt idx="9344">
                  <c:v>1.0707800000000001</c:v>
                </c:pt>
                <c:pt idx="9345">
                  <c:v>1.0706500000000001</c:v>
                </c:pt>
                <c:pt idx="9346">
                  <c:v>1.0705100000000001</c:v>
                </c:pt>
                <c:pt idx="9347">
                  <c:v>1.0704100000000001</c:v>
                </c:pt>
                <c:pt idx="9348">
                  <c:v>1.0703</c:v>
                </c:pt>
                <c:pt idx="9349">
                  <c:v>1.0702</c:v>
                </c:pt>
                <c:pt idx="9350">
                  <c:v>1.07012</c:v>
                </c:pt>
                <c:pt idx="9351">
                  <c:v>1.0700400000000001</c:v>
                </c:pt>
                <c:pt idx="9352">
                  <c:v>1.0699700000000001</c:v>
                </c:pt>
                <c:pt idx="9353">
                  <c:v>1.0699000000000001</c:v>
                </c:pt>
                <c:pt idx="9354">
                  <c:v>1.06985</c:v>
                </c:pt>
                <c:pt idx="9355">
                  <c:v>1.0698000000000001</c:v>
                </c:pt>
                <c:pt idx="9356">
                  <c:v>1.06976</c:v>
                </c:pt>
                <c:pt idx="9357">
                  <c:v>1.06972</c:v>
                </c:pt>
                <c:pt idx="9358">
                  <c:v>1.0697000000000001</c:v>
                </c:pt>
                <c:pt idx="9359">
                  <c:v>1.06968</c:v>
                </c:pt>
                <c:pt idx="9360">
                  <c:v>1.0696600000000001</c:v>
                </c:pt>
                <c:pt idx="9361">
                  <c:v>1.0696600000000001</c:v>
                </c:pt>
                <c:pt idx="9362">
                  <c:v>1.0696600000000001</c:v>
                </c:pt>
                <c:pt idx="9363">
                  <c:v>1.0696600000000001</c:v>
                </c:pt>
                <c:pt idx="9364">
                  <c:v>1.0696699999999999</c:v>
                </c:pt>
                <c:pt idx="9365">
                  <c:v>1.06969</c:v>
                </c:pt>
                <c:pt idx="9366">
                  <c:v>1.0697000000000001</c:v>
                </c:pt>
                <c:pt idx="9367">
                  <c:v>1.0697300000000001</c:v>
                </c:pt>
                <c:pt idx="9368">
                  <c:v>1.06975</c:v>
                </c:pt>
                <c:pt idx="9369">
                  <c:v>1.06978</c:v>
                </c:pt>
                <c:pt idx="9370">
                  <c:v>1.0698099999999999</c:v>
                </c:pt>
                <c:pt idx="9371">
                  <c:v>1.06985</c:v>
                </c:pt>
                <c:pt idx="9372">
                  <c:v>1.06989</c:v>
                </c:pt>
                <c:pt idx="9373">
                  <c:v>1.0699399999999999</c:v>
                </c:pt>
                <c:pt idx="9374">
                  <c:v>1.0699799999999999</c:v>
                </c:pt>
                <c:pt idx="9375">
                  <c:v>1.0700400000000001</c:v>
                </c:pt>
                <c:pt idx="9376">
                  <c:v>1.07009</c:v>
                </c:pt>
                <c:pt idx="9377">
                  <c:v>1.0701400000000001</c:v>
                </c:pt>
                <c:pt idx="9378">
                  <c:v>1.07019</c:v>
                </c:pt>
                <c:pt idx="9379">
                  <c:v>1.0702400000000001</c:v>
                </c:pt>
                <c:pt idx="9380">
                  <c:v>1.07029</c:v>
                </c:pt>
                <c:pt idx="9381">
                  <c:v>1.0703400000000001</c:v>
                </c:pt>
                <c:pt idx="9382">
                  <c:v>1.0703800000000001</c:v>
                </c:pt>
                <c:pt idx="9383">
                  <c:v>1.07043</c:v>
                </c:pt>
                <c:pt idx="9384">
                  <c:v>1.0704800000000001</c:v>
                </c:pt>
                <c:pt idx="9385">
                  <c:v>1.0705199999999999</c:v>
                </c:pt>
                <c:pt idx="9386">
                  <c:v>1.07056</c:v>
                </c:pt>
                <c:pt idx="9387">
                  <c:v>1.0706</c:v>
                </c:pt>
                <c:pt idx="9388">
                  <c:v>1.07063</c:v>
                </c:pt>
                <c:pt idx="9389">
                  <c:v>1.0706599999999999</c:v>
                </c:pt>
                <c:pt idx="9390">
                  <c:v>1.0706899999999999</c:v>
                </c:pt>
                <c:pt idx="9391">
                  <c:v>1.0707100000000001</c:v>
                </c:pt>
                <c:pt idx="9392">
                  <c:v>1.07073</c:v>
                </c:pt>
                <c:pt idx="9393">
                  <c:v>1.0707500000000001</c:v>
                </c:pt>
                <c:pt idx="9394">
                  <c:v>1.0707599999999999</c:v>
                </c:pt>
                <c:pt idx="9395">
                  <c:v>1.07077</c:v>
                </c:pt>
                <c:pt idx="9396">
                  <c:v>1.0707599999999999</c:v>
                </c:pt>
                <c:pt idx="9397">
                  <c:v>1.0707599999999999</c:v>
                </c:pt>
                <c:pt idx="9398">
                  <c:v>1.07074</c:v>
                </c:pt>
                <c:pt idx="9399">
                  <c:v>1.0707199999999999</c:v>
                </c:pt>
                <c:pt idx="9400">
                  <c:v>1.0706899999999999</c:v>
                </c:pt>
                <c:pt idx="9401">
                  <c:v>1.0706599999999999</c:v>
                </c:pt>
                <c:pt idx="9402">
                  <c:v>1.0706199999999999</c:v>
                </c:pt>
                <c:pt idx="9403">
                  <c:v>1.07057</c:v>
                </c:pt>
                <c:pt idx="9404">
                  <c:v>1.0705100000000001</c:v>
                </c:pt>
                <c:pt idx="9405">
                  <c:v>1.07046</c:v>
                </c:pt>
                <c:pt idx="9406">
                  <c:v>1.0703800000000001</c:v>
                </c:pt>
                <c:pt idx="9407">
                  <c:v>1.0703</c:v>
                </c:pt>
                <c:pt idx="9408">
                  <c:v>1.0702100000000001</c:v>
                </c:pt>
                <c:pt idx="9409">
                  <c:v>1.07012</c:v>
                </c:pt>
                <c:pt idx="9410">
                  <c:v>1.0700099999999999</c:v>
                </c:pt>
                <c:pt idx="9411">
                  <c:v>1.0699000000000001</c:v>
                </c:pt>
                <c:pt idx="9412">
                  <c:v>1.0697700000000001</c:v>
                </c:pt>
                <c:pt idx="9413">
                  <c:v>1.0696399999999999</c:v>
                </c:pt>
                <c:pt idx="9414">
                  <c:v>1.0694999999999999</c:v>
                </c:pt>
                <c:pt idx="9415">
                  <c:v>1.06935</c:v>
                </c:pt>
                <c:pt idx="9416">
                  <c:v>1.06917</c:v>
                </c:pt>
                <c:pt idx="9417">
                  <c:v>1.069</c:v>
                </c:pt>
                <c:pt idx="9418">
                  <c:v>1.0688</c:v>
                </c:pt>
                <c:pt idx="9419">
                  <c:v>1.0686100000000001</c:v>
                </c:pt>
                <c:pt idx="9420">
                  <c:v>1.0684100000000001</c:v>
                </c:pt>
                <c:pt idx="9421">
                  <c:v>1.0682</c:v>
                </c:pt>
                <c:pt idx="9422">
                  <c:v>1.0679700000000001</c:v>
                </c:pt>
                <c:pt idx="9423">
                  <c:v>1.0677399999999999</c:v>
                </c:pt>
                <c:pt idx="9424">
                  <c:v>1.0674999999999999</c:v>
                </c:pt>
                <c:pt idx="9425">
                  <c:v>1.06725</c:v>
                </c:pt>
                <c:pt idx="9426">
                  <c:v>1.0669900000000001</c:v>
                </c:pt>
                <c:pt idx="9427">
                  <c:v>1.06673</c:v>
                </c:pt>
                <c:pt idx="9428">
                  <c:v>1.06647</c:v>
                </c:pt>
                <c:pt idx="9429">
                  <c:v>1.0662400000000001</c:v>
                </c:pt>
                <c:pt idx="9430">
                  <c:v>1.0660000000000001</c:v>
                </c:pt>
                <c:pt idx="9431">
                  <c:v>1.0657799999999999</c:v>
                </c:pt>
                <c:pt idx="9432">
                  <c:v>1.0655699999999999</c:v>
                </c:pt>
                <c:pt idx="9433">
                  <c:v>1.0653699999999999</c:v>
                </c:pt>
                <c:pt idx="9434">
                  <c:v>1.06518</c:v>
                </c:pt>
                <c:pt idx="9435">
                  <c:v>1.0649999999999999</c:v>
                </c:pt>
                <c:pt idx="9436">
                  <c:v>1.0648299999999999</c:v>
                </c:pt>
                <c:pt idx="9437">
                  <c:v>1.06467</c:v>
                </c:pt>
                <c:pt idx="9438">
                  <c:v>1.0645199999999999</c:v>
                </c:pt>
                <c:pt idx="9439">
                  <c:v>1.0643800000000001</c:v>
                </c:pt>
                <c:pt idx="9440">
                  <c:v>1.0642499999999999</c:v>
                </c:pt>
                <c:pt idx="9441">
                  <c:v>1.06413</c:v>
                </c:pt>
                <c:pt idx="9442">
                  <c:v>1.06402</c:v>
                </c:pt>
                <c:pt idx="9443">
                  <c:v>1.0639099999999999</c:v>
                </c:pt>
                <c:pt idx="9444">
                  <c:v>1.06382</c:v>
                </c:pt>
                <c:pt idx="9445">
                  <c:v>1.0637300000000001</c:v>
                </c:pt>
                <c:pt idx="9446">
                  <c:v>1.06366</c:v>
                </c:pt>
                <c:pt idx="9447">
                  <c:v>1.06359</c:v>
                </c:pt>
                <c:pt idx="9448">
                  <c:v>1.06352</c:v>
                </c:pt>
                <c:pt idx="9449">
                  <c:v>1.0634699999999999</c:v>
                </c:pt>
                <c:pt idx="9450">
                  <c:v>1.06342</c:v>
                </c:pt>
                <c:pt idx="9451">
                  <c:v>1.06338</c:v>
                </c:pt>
                <c:pt idx="9452">
                  <c:v>1.06335</c:v>
                </c:pt>
                <c:pt idx="9453">
                  <c:v>1.06332</c:v>
                </c:pt>
                <c:pt idx="9454">
                  <c:v>1.0632999999999999</c:v>
                </c:pt>
                <c:pt idx="9455">
                  <c:v>1.0632900000000001</c:v>
                </c:pt>
                <c:pt idx="9456">
                  <c:v>1.06328</c:v>
                </c:pt>
                <c:pt idx="9457">
                  <c:v>1.0632699999999999</c:v>
                </c:pt>
                <c:pt idx="9458">
                  <c:v>1.0632699999999999</c:v>
                </c:pt>
                <c:pt idx="9459">
                  <c:v>1.06328</c:v>
                </c:pt>
                <c:pt idx="9460">
                  <c:v>1.0632900000000001</c:v>
                </c:pt>
                <c:pt idx="9461">
                  <c:v>1.0632999999999999</c:v>
                </c:pt>
                <c:pt idx="9462">
                  <c:v>1.06331</c:v>
                </c:pt>
                <c:pt idx="9463">
                  <c:v>1.06334</c:v>
                </c:pt>
                <c:pt idx="9464">
                  <c:v>1.0633699999999999</c:v>
                </c:pt>
                <c:pt idx="9465">
                  <c:v>1.0633900000000001</c:v>
                </c:pt>
                <c:pt idx="9466">
                  <c:v>1.0634300000000001</c:v>
                </c:pt>
                <c:pt idx="9467">
                  <c:v>1.0634699999999999</c:v>
                </c:pt>
                <c:pt idx="9468">
                  <c:v>1.06351</c:v>
                </c:pt>
                <c:pt idx="9469">
                  <c:v>1.0635399999999999</c:v>
                </c:pt>
                <c:pt idx="9470">
                  <c:v>1.06358</c:v>
                </c:pt>
                <c:pt idx="9471">
                  <c:v>1.0636300000000001</c:v>
                </c:pt>
                <c:pt idx="9472">
                  <c:v>1.06366</c:v>
                </c:pt>
                <c:pt idx="9473">
                  <c:v>1.0637000000000001</c:v>
                </c:pt>
                <c:pt idx="9474">
                  <c:v>1.06375</c:v>
                </c:pt>
                <c:pt idx="9475">
                  <c:v>1.0638000000000001</c:v>
                </c:pt>
                <c:pt idx="9476">
                  <c:v>1.0638399999999999</c:v>
                </c:pt>
                <c:pt idx="9477">
                  <c:v>1.0638799999999999</c:v>
                </c:pt>
                <c:pt idx="9478">
                  <c:v>1.06392</c:v>
                </c:pt>
                <c:pt idx="9479">
                  <c:v>1.06396</c:v>
                </c:pt>
                <c:pt idx="9480">
                  <c:v>1.0640000000000001</c:v>
                </c:pt>
                <c:pt idx="9481">
                  <c:v>1.0640400000000001</c:v>
                </c:pt>
                <c:pt idx="9482">
                  <c:v>1.0640700000000001</c:v>
                </c:pt>
                <c:pt idx="9483">
                  <c:v>1.0641</c:v>
                </c:pt>
                <c:pt idx="9484">
                  <c:v>1.06413</c:v>
                </c:pt>
                <c:pt idx="9485">
                  <c:v>1.0641400000000001</c:v>
                </c:pt>
                <c:pt idx="9486">
                  <c:v>1.06416</c:v>
                </c:pt>
                <c:pt idx="9487">
                  <c:v>1.0641700000000001</c:v>
                </c:pt>
                <c:pt idx="9488">
                  <c:v>1.0641799999999999</c:v>
                </c:pt>
                <c:pt idx="9489">
                  <c:v>1.06419</c:v>
                </c:pt>
                <c:pt idx="9490">
                  <c:v>1.06419</c:v>
                </c:pt>
                <c:pt idx="9491">
                  <c:v>1.06419</c:v>
                </c:pt>
                <c:pt idx="9492">
                  <c:v>1.06419</c:v>
                </c:pt>
                <c:pt idx="9493">
                  <c:v>1.0641799999999999</c:v>
                </c:pt>
                <c:pt idx="9494">
                  <c:v>1.06416</c:v>
                </c:pt>
                <c:pt idx="9495">
                  <c:v>1.06413</c:v>
                </c:pt>
                <c:pt idx="9496">
                  <c:v>1.0641099999999999</c:v>
                </c:pt>
                <c:pt idx="9497">
                  <c:v>1.0640700000000001</c:v>
                </c:pt>
                <c:pt idx="9498">
                  <c:v>1.06402</c:v>
                </c:pt>
                <c:pt idx="9499">
                  <c:v>1.06396</c:v>
                </c:pt>
                <c:pt idx="9500">
                  <c:v>1.0639099999999999</c:v>
                </c:pt>
                <c:pt idx="9501">
                  <c:v>1.0638399999999999</c:v>
                </c:pt>
                <c:pt idx="9502">
                  <c:v>1.06376</c:v>
                </c:pt>
                <c:pt idx="9503">
                  <c:v>1.0636699999999999</c:v>
                </c:pt>
                <c:pt idx="9504">
                  <c:v>1.06358</c:v>
                </c:pt>
                <c:pt idx="9505">
                  <c:v>1.06348</c:v>
                </c:pt>
                <c:pt idx="9506">
                  <c:v>1.0633600000000001</c:v>
                </c:pt>
                <c:pt idx="9507">
                  <c:v>1.06325</c:v>
                </c:pt>
                <c:pt idx="9508">
                  <c:v>1.0631299999999999</c:v>
                </c:pt>
                <c:pt idx="9509">
                  <c:v>1.0629900000000001</c:v>
                </c:pt>
                <c:pt idx="9510">
                  <c:v>1.06284</c:v>
                </c:pt>
                <c:pt idx="9511">
                  <c:v>1.0626800000000001</c:v>
                </c:pt>
                <c:pt idx="9512">
                  <c:v>1.0625100000000001</c:v>
                </c:pt>
                <c:pt idx="9513">
                  <c:v>1.06233</c:v>
                </c:pt>
                <c:pt idx="9514">
                  <c:v>1.0621499999999999</c:v>
                </c:pt>
                <c:pt idx="9515">
                  <c:v>1.0619499999999999</c:v>
                </c:pt>
                <c:pt idx="9516">
                  <c:v>1.06175</c:v>
                </c:pt>
                <c:pt idx="9517">
                  <c:v>1.0615300000000001</c:v>
                </c:pt>
                <c:pt idx="9518">
                  <c:v>1.06131</c:v>
                </c:pt>
                <c:pt idx="9519">
                  <c:v>1.06108</c:v>
                </c:pt>
                <c:pt idx="9520">
                  <c:v>1.0608299999999999</c:v>
                </c:pt>
                <c:pt idx="9521">
                  <c:v>1.0605800000000001</c:v>
                </c:pt>
                <c:pt idx="9522">
                  <c:v>1.0603199999999999</c:v>
                </c:pt>
                <c:pt idx="9523">
                  <c:v>1.06006</c:v>
                </c:pt>
                <c:pt idx="9524">
                  <c:v>1.05982</c:v>
                </c:pt>
                <c:pt idx="9525">
                  <c:v>1.05958</c:v>
                </c:pt>
                <c:pt idx="9526">
                  <c:v>1.0593600000000001</c:v>
                </c:pt>
                <c:pt idx="9527">
                  <c:v>1.05915</c:v>
                </c:pt>
                <c:pt idx="9528">
                  <c:v>1.05894</c:v>
                </c:pt>
                <c:pt idx="9529">
                  <c:v>1.0587500000000001</c:v>
                </c:pt>
                <c:pt idx="9530">
                  <c:v>1.05857</c:v>
                </c:pt>
                <c:pt idx="9531">
                  <c:v>1.0583899999999999</c:v>
                </c:pt>
                <c:pt idx="9532">
                  <c:v>1.05823</c:v>
                </c:pt>
                <c:pt idx="9533">
                  <c:v>1.0580700000000001</c:v>
                </c:pt>
                <c:pt idx="9534">
                  <c:v>1.05793</c:v>
                </c:pt>
                <c:pt idx="9535">
                  <c:v>1.0578099999999999</c:v>
                </c:pt>
                <c:pt idx="9536">
                  <c:v>1.05768</c:v>
                </c:pt>
                <c:pt idx="9537">
                  <c:v>1.05758</c:v>
                </c:pt>
                <c:pt idx="9538">
                  <c:v>1.05748</c:v>
                </c:pt>
                <c:pt idx="9539">
                  <c:v>1.05738</c:v>
                </c:pt>
                <c:pt idx="9540">
                  <c:v>1.0572999999999999</c:v>
                </c:pt>
                <c:pt idx="9541">
                  <c:v>1.05721</c:v>
                </c:pt>
                <c:pt idx="9542">
                  <c:v>1.05714</c:v>
                </c:pt>
                <c:pt idx="9543">
                  <c:v>1.05708</c:v>
                </c:pt>
                <c:pt idx="9544">
                  <c:v>1.0570299999999999</c:v>
                </c:pt>
                <c:pt idx="9545">
                  <c:v>1.05698</c:v>
                </c:pt>
                <c:pt idx="9546">
                  <c:v>1.0569500000000001</c:v>
                </c:pt>
                <c:pt idx="9547">
                  <c:v>1.0569200000000001</c:v>
                </c:pt>
                <c:pt idx="9548">
                  <c:v>1.0569</c:v>
                </c:pt>
                <c:pt idx="9549">
                  <c:v>1.05688</c:v>
                </c:pt>
                <c:pt idx="9550">
                  <c:v>1.05687</c:v>
                </c:pt>
                <c:pt idx="9551">
                  <c:v>1.05687</c:v>
                </c:pt>
                <c:pt idx="9552">
                  <c:v>1.05687</c:v>
                </c:pt>
                <c:pt idx="9553">
                  <c:v>1.05688</c:v>
                </c:pt>
                <c:pt idx="9554">
                  <c:v>1.0568900000000001</c:v>
                </c:pt>
                <c:pt idx="9555">
                  <c:v>1.05691</c:v>
                </c:pt>
                <c:pt idx="9556">
                  <c:v>1.05694</c:v>
                </c:pt>
                <c:pt idx="9557">
                  <c:v>1.05697</c:v>
                </c:pt>
                <c:pt idx="9558">
                  <c:v>1.0569999999999999</c:v>
                </c:pt>
                <c:pt idx="9559">
                  <c:v>1.05704</c:v>
                </c:pt>
                <c:pt idx="9560">
                  <c:v>1.05708</c:v>
                </c:pt>
                <c:pt idx="9561">
                  <c:v>1.0571200000000001</c:v>
                </c:pt>
                <c:pt idx="9562">
                  <c:v>1.0571699999999999</c:v>
                </c:pt>
                <c:pt idx="9563">
                  <c:v>1.05722</c:v>
                </c:pt>
                <c:pt idx="9564">
                  <c:v>1.0572600000000001</c:v>
                </c:pt>
                <c:pt idx="9565">
                  <c:v>1.0573300000000001</c:v>
                </c:pt>
                <c:pt idx="9566">
                  <c:v>1.0573900000000001</c:v>
                </c:pt>
                <c:pt idx="9567">
                  <c:v>1.0574399999999999</c:v>
                </c:pt>
                <c:pt idx="9568">
                  <c:v>1.0575000000000001</c:v>
                </c:pt>
                <c:pt idx="9569">
                  <c:v>1.0575600000000001</c:v>
                </c:pt>
                <c:pt idx="9570">
                  <c:v>1.05762</c:v>
                </c:pt>
                <c:pt idx="9571">
                  <c:v>1.05768</c:v>
                </c:pt>
                <c:pt idx="9572">
                  <c:v>1.0577399999999999</c:v>
                </c:pt>
                <c:pt idx="9573">
                  <c:v>1.05779</c:v>
                </c:pt>
                <c:pt idx="9574">
                  <c:v>1.0578399999999999</c:v>
                </c:pt>
                <c:pt idx="9575">
                  <c:v>1.05789</c:v>
                </c:pt>
                <c:pt idx="9576">
                  <c:v>1.0579499999999999</c:v>
                </c:pt>
                <c:pt idx="9577">
                  <c:v>1.05799</c:v>
                </c:pt>
                <c:pt idx="9578">
                  <c:v>1.0580400000000001</c:v>
                </c:pt>
                <c:pt idx="9579">
                  <c:v>1.05809</c:v>
                </c:pt>
                <c:pt idx="9580">
                  <c:v>1.0581400000000001</c:v>
                </c:pt>
                <c:pt idx="9581">
                  <c:v>1.0581799999999999</c:v>
                </c:pt>
                <c:pt idx="9582">
                  <c:v>1.0582100000000001</c:v>
                </c:pt>
                <c:pt idx="9583">
                  <c:v>1.0582400000000001</c:v>
                </c:pt>
                <c:pt idx="9584">
                  <c:v>1.0582499999999999</c:v>
                </c:pt>
                <c:pt idx="9585">
                  <c:v>1.05827</c:v>
                </c:pt>
                <c:pt idx="9586">
                  <c:v>1.0582800000000001</c:v>
                </c:pt>
                <c:pt idx="9587">
                  <c:v>1.05829</c:v>
                </c:pt>
                <c:pt idx="9588">
                  <c:v>1.05829</c:v>
                </c:pt>
                <c:pt idx="9589">
                  <c:v>1.0582800000000001</c:v>
                </c:pt>
                <c:pt idx="9590">
                  <c:v>1.05826</c:v>
                </c:pt>
                <c:pt idx="9591">
                  <c:v>1.0582400000000001</c:v>
                </c:pt>
                <c:pt idx="9592">
                  <c:v>1.0582100000000001</c:v>
                </c:pt>
                <c:pt idx="9593">
                  <c:v>1.0581799999999999</c:v>
                </c:pt>
                <c:pt idx="9594">
                  <c:v>1.0581400000000001</c:v>
                </c:pt>
                <c:pt idx="9595">
                  <c:v>1.05809</c:v>
                </c:pt>
                <c:pt idx="9596">
                  <c:v>1.05803</c:v>
                </c:pt>
                <c:pt idx="9597">
                  <c:v>1.0579499999999999</c:v>
                </c:pt>
                <c:pt idx="9598">
                  <c:v>1.0578799999999999</c:v>
                </c:pt>
                <c:pt idx="9599">
                  <c:v>1.05779</c:v>
                </c:pt>
                <c:pt idx="9600">
                  <c:v>1.0577000000000001</c:v>
                </c:pt>
                <c:pt idx="9601">
                  <c:v>1.0576000000000001</c:v>
                </c:pt>
                <c:pt idx="9602">
                  <c:v>1.05749</c:v>
                </c:pt>
                <c:pt idx="9603">
                  <c:v>1.0573699999999999</c:v>
                </c:pt>
                <c:pt idx="9604">
                  <c:v>1.0572299999999999</c:v>
                </c:pt>
                <c:pt idx="9605">
                  <c:v>1.0570900000000001</c:v>
                </c:pt>
                <c:pt idx="9606">
                  <c:v>1.05694</c:v>
                </c:pt>
                <c:pt idx="9607">
                  <c:v>1.05677</c:v>
                </c:pt>
                <c:pt idx="9608">
                  <c:v>1.0565800000000001</c:v>
                </c:pt>
                <c:pt idx="9609">
                  <c:v>1.0564</c:v>
                </c:pt>
                <c:pt idx="9610">
                  <c:v>1.0562100000000001</c:v>
                </c:pt>
                <c:pt idx="9611">
                  <c:v>1.056</c:v>
                </c:pt>
                <c:pt idx="9612">
                  <c:v>1.05579</c:v>
                </c:pt>
                <c:pt idx="9613">
                  <c:v>1.0555699999999999</c:v>
                </c:pt>
                <c:pt idx="9614">
                  <c:v>1.0553399999999999</c:v>
                </c:pt>
                <c:pt idx="9615">
                  <c:v>1.0550999999999999</c:v>
                </c:pt>
                <c:pt idx="9616">
                  <c:v>1.05484</c:v>
                </c:pt>
                <c:pt idx="9617">
                  <c:v>1.0545899999999999</c:v>
                </c:pt>
                <c:pt idx="9618">
                  <c:v>1.05433</c:v>
                </c:pt>
                <c:pt idx="9619">
                  <c:v>1.05409</c:v>
                </c:pt>
                <c:pt idx="9620">
                  <c:v>1.05386</c:v>
                </c:pt>
                <c:pt idx="9621">
                  <c:v>1.05365</c:v>
                </c:pt>
                <c:pt idx="9622">
                  <c:v>1.0534399999999999</c:v>
                </c:pt>
                <c:pt idx="9623">
                  <c:v>1.05324</c:v>
                </c:pt>
                <c:pt idx="9624">
                  <c:v>1.05305</c:v>
                </c:pt>
                <c:pt idx="9625">
                  <c:v>1.05287</c:v>
                </c:pt>
                <c:pt idx="9626">
                  <c:v>1.0527</c:v>
                </c:pt>
                <c:pt idx="9627">
                  <c:v>1.05254</c:v>
                </c:pt>
                <c:pt idx="9628">
                  <c:v>1.0523899999999999</c:v>
                </c:pt>
                <c:pt idx="9629">
                  <c:v>1.05226</c:v>
                </c:pt>
                <c:pt idx="9630">
                  <c:v>1.05213</c:v>
                </c:pt>
                <c:pt idx="9631">
                  <c:v>1.0520099999999999</c:v>
                </c:pt>
                <c:pt idx="9632">
                  <c:v>1.0519000000000001</c:v>
                </c:pt>
                <c:pt idx="9633">
                  <c:v>1.0518000000000001</c:v>
                </c:pt>
                <c:pt idx="9634">
                  <c:v>1.0517000000000001</c:v>
                </c:pt>
                <c:pt idx="9635">
                  <c:v>1.0516099999999999</c:v>
                </c:pt>
                <c:pt idx="9636">
                  <c:v>1.0515399999999999</c:v>
                </c:pt>
                <c:pt idx="9637">
                  <c:v>1.0514699999999999</c:v>
                </c:pt>
                <c:pt idx="9638">
                  <c:v>1.05142</c:v>
                </c:pt>
                <c:pt idx="9639">
                  <c:v>1.0513699999999999</c:v>
                </c:pt>
                <c:pt idx="9640">
                  <c:v>1.05132</c:v>
                </c:pt>
                <c:pt idx="9641">
                  <c:v>1.0512900000000001</c:v>
                </c:pt>
                <c:pt idx="9642">
                  <c:v>1.0512600000000001</c:v>
                </c:pt>
                <c:pt idx="9643">
                  <c:v>1.05124</c:v>
                </c:pt>
                <c:pt idx="9644">
                  <c:v>1.05122</c:v>
                </c:pt>
                <c:pt idx="9645">
                  <c:v>1.05122</c:v>
                </c:pt>
                <c:pt idx="9646">
                  <c:v>1.05122</c:v>
                </c:pt>
                <c:pt idx="9647">
                  <c:v>1.0512300000000001</c:v>
                </c:pt>
                <c:pt idx="9648">
                  <c:v>1.05124</c:v>
                </c:pt>
                <c:pt idx="9649">
                  <c:v>1.05125</c:v>
                </c:pt>
                <c:pt idx="9650">
                  <c:v>1.0512699999999999</c:v>
                </c:pt>
                <c:pt idx="9651">
                  <c:v>1.0512900000000001</c:v>
                </c:pt>
                <c:pt idx="9652">
                  <c:v>1.05132</c:v>
                </c:pt>
                <c:pt idx="9653">
                  <c:v>1.05135</c:v>
                </c:pt>
                <c:pt idx="9654">
                  <c:v>1.05139</c:v>
                </c:pt>
                <c:pt idx="9655">
                  <c:v>1.05142</c:v>
                </c:pt>
                <c:pt idx="9656">
                  <c:v>1.0514600000000001</c:v>
                </c:pt>
                <c:pt idx="9657">
                  <c:v>1.0515099999999999</c:v>
                </c:pt>
                <c:pt idx="9658">
                  <c:v>1.05155</c:v>
                </c:pt>
                <c:pt idx="9659">
                  <c:v>1.0516099999999999</c:v>
                </c:pt>
                <c:pt idx="9660">
                  <c:v>1.05166</c:v>
                </c:pt>
                <c:pt idx="9661">
                  <c:v>1.0517099999999999</c:v>
                </c:pt>
                <c:pt idx="9662">
                  <c:v>1.0517700000000001</c:v>
                </c:pt>
                <c:pt idx="9663">
                  <c:v>1.05182</c:v>
                </c:pt>
                <c:pt idx="9664">
                  <c:v>1.0518799999999999</c:v>
                </c:pt>
                <c:pt idx="9665">
                  <c:v>1.05193</c:v>
                </c:pt>
                <c:pt idx="9666">
                  <c:v>1.05199</c:v>
                </c:pt>
                <c:pt idx="9667">
                  <c:v>1.0520499999999999</c:v>
                </c:pt>
                <c:pt idx="9668">
                  <c:v>1.0521</c:v>
                </c:pt>
                <c:pt idx="9669">
                  <c:v>1.05216</c:v>
                </c:pt>
                <c:pt idx="9670">
                  <c:v>1.0522100000000001</c:v>
                </c:pt>
                <c:pt idx="9671">
                  <c:v>1.05226</c:v>
                </c:pt>
                <c:pt idx="9672">
                  <c:v>1.0523</c:v>
                </c:pt>
                <c:pt idx="9673">
                  <c:v>1.0523400000000001</c:v>
                </c:pt>
                <c:pt idx="9674">
                  <c:v>1.0523800000000001</c:v>
                </c:pt>
                <c:pt idx="9675">
                  <c:v>1.0524100000000001</c:v>
                </c:pt>
                <c:pt idx="9676">
                  <c:v>1.0524500000000001</c:v>
                </c:pt>
                <c:pt idx="9677">
                  <c:v>1.0524800000000001</c:v>
                </c:pt>
                <c:pt idx="9678">
                  <c:v>1.0525100000000001</c:v>
                </c:pt>
                <c:pt idx="9679">
                  <c:v>1.05253</c:v>
                </c:pt>
                <c:pt idx="9680">
                  <c:v>1.05254</c:v>
                </c:pt>
                <c:pt idx="9681">
                  <c:v>1.0525599999999999</c:v>
                </c:pt>
                <c:pt idx="9682">
                  <c:v>1.05257</c:v>
                </c:pt>
                <c:pt idx="9683">
                  <c:v>1.05257</c:v>
                </c:pt>
                <c:pt idx="9684">
                  <c:v>1.05257</c:v>
                </c:pt>
                <c:pt idx="9685">
                  <c:v>1.0525599999999999</c:v>
                </c:pt>
                <c:pt idx="9686">
                  <c:v>1.0525500000000001</c:v>
                </c:pt>
                <c:pt idx="9687">
                  <c:v>1.0525199999999999</c:v>
                </c:pt>
                <c:pt idx="9688">
                  <c:v>1.0524800000000001</c:v>
                </c:pt>
                <c:pt idx="9689">
                  <c:v>1.05244</c:v>
                </c:pt>
                <c:pt idx="9690">
                  <c:v>1.0523899999999999</c:v>
                </c:pt>
                <c:pt idx="9691">
                  <c:v>1.05233</c:v>
                </c:pt>
                <c:pt idx="9692">
                  <c:v>1.05227</c:v>
                </c:pt>
                <c:pt idx="9693">
                  <c:v>1.0522</c:v>
                </c:pt>
                <c:pt idx="9694">
                  <c:v>1.0521199999999999</c:v>
                </c:pt>
                <c:pt idx="9695">
                  <c:v>1.0520400000000001</c:v>
                </c:pt>
                <c:pt idx="9696">
                  <c:v>1.0519400000000001</c:v>
                </c:pt>
                <c:pt idx="9697">
                  <c:v>1.05183</c:v>
                </c:pt>
                <c:pt idx="9698">
                  <c:v>1.05172</c:v>
                </c:pt>
                <c:pt idx="9699">
                  <c:v>1.05159</c:v>
                </c:pt>
                <c:pt idx="9700">
                  <c:v>1.0514699999999999</c:v>
                </c:pt>
                <c:pt idx="9701">
                  <c:v>1.0513300000000001</c:v>
                </c:pt>
                <c:pt idx="9702">
                  <c:v>1.05118</c:v>
                </c:pt>
                <c:pt idx="9703">
                  <c:v>1.0510200000000001</c:v>
                </c:pt>
                <c:pt idx="9704">
                  <c:v>1.0508500000000001</c:v>
                </c:pt>
                <c:pt idx="9705">
                  <c:v>1.05067</c:v>
                </c:pt>
                <c:pt idx="9706">
                  <c:v>1.0504800000000001</c:v>
                </c:pt>
                <c:pt idx="9707">
                  <c:v>1.0502800000000001</c:v>
                </c:pt>
                <c:pt idx="9708">
                  <c:v>1.0500799999999999</c:v>
                </c:pt>
                <c:pt idx="9709">
                  <c:v>1.04986</c:v>
                </c:pt>
                <c:pt idx="9710">
                  <c:v>1.0496300000000001</c:v>
                </c:pt>
                <c:pt idx="9711">
                  <c:v>1.04939</c:v>
                </c:pt>
                <c:pt idx="9712">
                  <c:v>1.04914</c:v>
                </c:pt>
                <c:pt idx="9713">
                  <c:v>1.04888</c:v>
                </c:pt>
                <c:pt idx="9714">
                  <c:v>1.0486200000000001</c:v>
                </c:pt>
                <c:pt idx="9715">
                  <c:v>1.0483800000000001</c:v>
                </c:pt>
                <c:pt idx="9716">
                  <c:v>1.04813</c:v>
                </c:pt>
                <c:pt idx="9717">
                  <c:v>1.0479099999999999</c:v>
                </c:pt>
                <c:pt idx="9718">
                  <c:v>1.0477000000000001</c:v>
                </c:pt>
                <c:pt idx="9719">
                  <c:v>1.04749</c:v>
                </c:pt>
                <c:pt idx="9720">
                  <c:v>1.0472999999999999</c:v>
                </c:pt>
                <c:pt idx="9721">
                  <c:v>1.04711</c:v>
                </c:pt>
                <c:pt idx="9722">
                  <c:v>1.0469299999999999</c:v>
                </c:pt>
                <c:pt idx="9723">
                  <c:v>1.04677</c:v>
                </c:pt>
                <c:pt idx="9724">
                  <c:v>1.04661</c:v>
                </c:pt>
                <c:pt idx="9725">
                  <c:v>1.04647</c:v>
                </c:pt>
                <c:pt idx="9726">
                  <c:v>1.04634</c:v>
                </c:pt>
                <c:pt idx="9727">
                  <c:v>1.04623</c:v>
                </c:pt>
                <c:pt idx="9728">
                  <c:v>1.0461199999999999</c:v>
                </c:pt>
                <c:pt idx="9729">
                  <c:v>1.0460100000000001</c:v>
                </c:pt>
                <c:pt idx="9730">
                  <c:v>1.0459099999999999</c:v>
                </c:pt>
                <c:pt idx="9731">
                  <c:v>1.04582</c:v>
                </c:pt>
                <c:pt idx="9732">
                  <c:v>1.0457399999999999</c:v>
                </c:pt>
                <c:pt idx="9733">
                  <c:v>1.04566</c:v>
                </c:pt>
                <c:pt idx="9734">
                  <c:v>1.0456000000000001</c:v>
                </c:pt>
                <c:pt idx="9735">
                  <c:v>1.0455399999999999</c:v>
                </c:pt>
                <c:pt idx="9736">
                  <c:v>1.0455000000000001</c:v>
                </c:pt>
                <c:pt idx="9737">
                  <c:v>1.0454600000000001</c:v>
                </c:pt>
                <c:pt idx="9738">
                  <c:v>1.0454300000000001</c:v>
                </c:pt>
                <c:pt idx="9739">
                  <c:v>1.04541</c:v>
                </c:pt>
                <c:pt idx="9740">
                  <c:v>1.04539</c:v>
                </c:pt>
                <c:pt idx="9741">
                  <c:v>1.04538</c:v>
                </c:pt>
                <c:pt idx="9742">
                  <c:v>1.0453699999999999</c:v>
                </c:pt>
                <c:pt idx="9743">
                  <c:v>1.0453699999999999</c:v>
                </c:pt>
                <c:pt idx="9744">
                  <c:v>1.0453699999999999</c:v>
                </c:pt>
                <c:pt idx="9745">
                  <c:v>1.04539</c:v>
                </c:pt>
                <c:pt idx="9746">
                  <c:v>1.04541</c:v>
                </c:pt>
                <c:pt idx="9747">
                  <c:v>1.0454300000000001</c:v>
                </c:pt>
                <c:pt idx="9748">
                  <c:v>1.0454600000000001</c:v>
                </c:pt>
                <c:pt idx="9749">
                  <c:v>1.04549</c:v>
                </c:pt>
                <c:pt idx="9750">
                  <c:v>1.0455300000000001</c:v>
                </c:pt>
                <c:pt idx="9751">
                  <c:v>1.0455700000000001</c:v>
                </c:pt>
                <c:pt idx="9752">
                  <c:v>1.0456099999999999</c:v>
                </c:pt>
                <c:pt idx="9753">
                  <c:v>1.04566</c:v>
                </c:pt>
                <c:pt idx="9754">
                  <c:v>1.0457099999999999</c:v>
                </c:pt>
                <c:pt idx="9755">
                  <c:v>1.0457700000000001</c:v>
                </c:pt>
                <c:pt idx="9756">
                  <c:v>1.04582</c:v>
                </c:pt>
                <c:pt idx="9757">
                  <c:v>1.04589</c:v>
                </c:pt>
                <c:pt idx="9758">
                  <c:v>1.0459400000000001</c:v>
                </c:pt>
                <c:pt idx="9759">
                  <c:v>1.04599</c:v>
                </c:pt>
                <c:pt idx="9760">
                  <c:v>1.0460499999999999</c:v>
                </c:pt>
                <c:pt idx="9761">
                  <c:v>1.0461100000000001</c:v>
                </c:pt>
                <c:pt idx="9762">
                  <c:v>1.04617</c:v>
                </c:pt>
                <c:pt idx="9763">
                  <c:v>1.0462199999999999</c:v>
                </c:pt>
                <c:pt idx="9764">
                  <c:v>1.0462800000000001</c:v>
                </c:pt>
                <c:pt idx="9765">
                  <c:v>1.04633</c:v>
                </c:pt>
                <c:pt idx="9766">
                  <c:v>1.0463800000000001</c:v>
                </c:pt>
                <c:pt idx="9767">
                  <c:v>1.04643</c:v>
                </c:pt>
                <c:pt idx="9768">
                  <c:v>1.04647</c:v>
                </c:pt>
                <c:pt idx="9769">
                  <c:v>1.0465199999999999</c:v>
                </c:pt>
                <c:pt idx="9770">
                  <c:v>1.0465599999999999</c:v>
                </c:pt>
                <c:pt idx="9771">
                  <c:v>1.0466</c:v>
                </c:pt>
                <c:pt idx="9772">
                  <c:v>1.0466299999999999</c:v>
                </c:pt>
                <c:pt idx="9773">
                  <c:v>1.0466599999999999</c:v>
                </c:pt>
                <c:pt idx="9774">
                  <c:v>1.0466899999999999</c:v>
                </c:pt>
                <c:pt idx="9775">
                  <c:v>1.04671</c:v>
                </c:pt>
                <c:pt idx="9776">
                  <c:v>1.0467200000000001</c:v>
                </c:pt>
                <c:pt idx="9777">
                  <c:v>1.0467299999999999</c:v>
                </c:pt>
                <c:pt idx="9778">
                  <c:v>1.0467299999999999</c:v>
                </c:pt>
                <c:pt idx="9779">
                  <c:v>1.0467299999999999</c:v>
                </c:pt>
                <c:pt idx="9780">
                  <c:v>1.0467200000000001</c:v>
                </c:pt>
                <c:pt idx="9781">
                  <c:v>1.0467</c:v>
                </c:pt>
                <c:pt idx="9782">
                  <c:v>1.0466899999999999</c:v>
                </c:pt>
                <c:pt idx="9783">
                  <c:v>1.0466599999999999</c:v>
                </c:pt>
                <c:pt idx="9784">
                  <c:v>1.0466299999999999</c:v>
                </c:pt>
                <c:pt idx="9785">
                  <c:v>1.0465899999999999</c:v>
                </c:pt>
                <c:pt idx="9786">
                  <c:v>1.04654</c:v>
                </c:pt>
                <c:pt idx="9787">
                  <c:v>1.0464800000000001</c:v>
                </c:pt>
                <c:pt idx="9788">
                  <c:v>1.0464100000000001</c:v>
                </c:pt>
                <c:pt idx="9789">
                  <c:v>1.04633</c:v>
                </c:pt>
                <c:pt idx="9790">
                  <c:v>1.0462499999999999</c:v>
                </c:pt>
                <c:pt idx="9791">
                  <c:v>1.04616</c:v>
                </c:pt>
                <c:pt idx="9792">
                  <c:v>1.0460499999999999</c:v>
                </c:pt>
                <c:pt idx="9793">
                  <c:v>1.0459400000000001</c:v>
                </c:pt>
                <c:pt idx="9794">
                  <c:v>1.04582</c:v>
                </c:pt>
                <c:pt idx="9795">
                  <c:v>1.04569</c:v>
                </c:pt>
                <c:pt idx="9796">
                  <c:v>1.0455300000000001</c:v>
                </c:pt>
                <c:pt idx="9797">
                  <c:v>1.04539</c:v>
                </c:pt>
                <c:pt idx="9798">
                  <c:v>1.0451900000000001</c:v>
                </c:pt>
                <c:pt idx="9799">
                  <c:v>1.0450200000000001</c:v>
                </c:pt>
                <c:pt idx="9800">
                  <c:v>1.04484</c:v>
                </c:pt>
                <c:pt idx="9801">
                  <c:v>1.0446500000000001</c:v>
                </c:pt>
                <c:pt idx="9802">
                  <c:v>1.0444500000000001</c:v>
                </c:pt>
                <c:pt idx="9803">
                  <c:v>1.0442400000000001</c:v>
                </c:pt>
                <c:pt idx="9804">
                  <c:v>1.0440199999999999</c:v>
                </c:pt>
                <c:pt idx="9805">
                  <c:v>1.0438000000000001</c:v>
                </c:pt>
                <c:pt idx="9806">
                  <c:v>1.04355</c:v>
                </c:pt>
                <c:pt idx="9807">
                  <c:v>1.0432999999999999</c:v>
                </c:pt>
                <c:pt idx="9808">
                  <c:v>1.04304</c:v>
                </c:pt>
                <c:pt idx="9809">
                  <c:v>1.0427999999999999</c:v>
                </c:pt>
                <c:pt idx="9810">
                  <c:v>1.0425599999999999</c:v>
                </c:pt>
                <c:pt idx="9811">
                  <c:v>1.04234</c:v>
                </c:pt>
                <c:pt idx="9812">
                  <c:v>1.0421199999999999</c:v>
                </c:pt>
                <c:pt idx="9813">
                  <c:v>1.04192</c:v>
                </c:pt>
                <c:pt idx="9814">
                  <c:v>1.04172</c:v>
                </c:pt>
                <c:pt idx="9815">
                  <c:v>1.0415300000000001</c:v>
                </c:pt>
                <c:pt idx="9816">
                  <c:v>1.0413600000000001</c:v>
                </c:pt>
                <c:pt idx="9817">
                  <c:v>1.0411900000000001</c:v>
                </c:pt>
                <c:pt idx="9818">
                  <c:v>1.04104</c:v>
                </c:pt>
                <c:pt idx="9819">
                  <c:v>1.0408900000000001</c:v>
                </c:pt>
                <c:pt idx="9820">
                  <c:v>1.0407500000000001</c:v>
                </c:pt>
                <c:pt idx="9821">
                  <c:v>1.0406200000000001</c:v>
                </c:pt>
                <c:pt idx="9822">
                  <c:v>1.04051</c:v>
                </c:pt>
                <c:pt idx="9823">
                  <c:v>1.0404</c:v>
                </c:pt>
                <c:pt idx="9824">
                  <c:v>1.0402899999999999</c:v>
                </c:pt>
                <c:pt idx="9825">
                  <c:v>1.0402</c:v>
                </c:pt>
                <c:pt idx="9826">
                  <c:v>1.0401400000000001</c:v>
                </c:pt>
                <c:pt idx="9827">
                  <c:v>1.04006</c:v>
                </c:pt>
                <c:pt idx="9828">
                  <c:v>1.03999</c:v>
                </c:pt>
                <c:pt idx="9829">
                  <c:v>1.0399400000000001</c:v>
                </c:pt>
                <c:pt idx="9830">
                  <c:v>1.03989</c:v>
                </c:pt>
                <c:pt idx="9831">
                  <c:v>1.0398499999999999</c:v>
                </c:pt>
                <c:pt idx="9832">
                  <c:v>1.03982</c:v>
                </c:pt>
                <c:pt idx="9833">
                  <c:v>1.03979</c:v>
                </c:pt>
                <c:pt idx="9834">
                  <c:v>1.0397700000000001</c:v>
                </c:pt>
                <c:pt idx="9835">
                  <c:v>1.03975</c:v>
                </c:pt>
                <c:pt idx="9836">
                  <c:v>1.0397400000000001</c:v>
                </c:pt>
                <c:pt idx="9837">
                  <c:v>1.0397400000000001</c:v>
                </c:pt>
                <c:pt idx="9838">
                  <c:v>1.03975</c:v>
                </c:pt>
                <c:pt idx="9839">
                  <c:v>1.03976</c:v>
                </c:pt>
                <c:pt idx="9840">
                  <c:v>1.0397799999999999</c:v>
                </c:pt>
                <c:pt idx="9841">
                  <c:v>1.0398000000000001</c:v>
                </c:pt>
                <c:pt idx="9842">
                  <c:v>1.03983</c:v>
                </c:pt>
                <c:pt idx="9843">
                  <c:v>1.03986</c:v>
                </c:pt>
                <c:pt idx="9844">
                  <c:v>1.03989</c:v>
                </c:pt>
                <c:pt idx="9845">
                  <c:v>1.03993</c:v>
                </c:pt>
                <c:pt idx="9846">
                  <c:v>1.0399700000000001</c:v>
                </c:pt>
                <c:pt idx="9847">
                  <c:v>1.0400199999999999</c:v>
                </c:pt>
                <c:pt idx="9848">
                  <c:v>1.0400700000000001</c:v>
                </c:pt>
                <c:pt idx="9849">
                  <c:v>1.0401100000000001</c:v>
                </c:pt>
                <c:pt idx="9850">
                  <c:v>1.04017</c:v>
                </c:pt>
                <c:pt idx="9851">
                  <c:v>1.0402199999999999</c:v>
                </c:pt>
                <c:pt idx="9852">
                  <c:v>1.04027</c:v>
                </c:pt>
                <c:pt idx="9853">
                  <c:v>1.0403199999999999</c:v>
                </c:pt>
                <c:pt idx="9854">
                  <c:v>1.0403800000000001</c:v>
                </c:pt>
                <c:pt idx="9855">
                  <c:v>1.04043</c:v>
                </c:pt>
                <c:pt idx="9856">
                  <c:v>1.0404899999999999</c:v>
                </c:pt>
                <c:pt idx="9857">
                  <c:v>1.04054</c:v>
                </c:pt>
                <c:pt idx="9858">
                  <c:v>1.0405899999999999</c:v>
                </c:pt>
                <c:pt idx="9859">
                  <c:v>1.0406500000000001</c:v>
                </c:pt>
                <c:pt idx="9860">
                  <c:v>1.0407</c:v>
                </c:pt>
                <c:pt idx="9861">
                  <c:v>1.0407500000000001</c:v>
                </c:pt>
                <c:pt idx="9862">
                  <c:v>1.0407999999999999</c:v>
                </c:pt>
                <c:pt idx="9863">
                  <c:v>1.0408500000000001</c:v>
                </c:pt>
                <c:pt idx="9864">
                  <c:v>1.0408999999999999</c:v>
                </c:pt>
                <c:pt idx="9865">
                  <c:v>1.04095</c:v>
                </c:pt>
                <c:pt idx="9866">
                  <c:v>1.0409900000000001</c:v>
                </c:pt>
                <c:pt idx="9867">
                  <c:v>1.0410200000000001</c:v>
                </c:pt>
                <c:pt idx="9868">
                  <c:v>1.04105</c:v>
                </c:pt>
                <c:pt idx="9869">
                  <c:v>1.04108</c:v>
                </c:pt>
                <c:pt idx="9870">
                  <c:v>1.04111</c:v>
                </c:pt>
                <c:pt idx="9871">
                  <c:v>1.0411300000000001</c:v>
                </c:pt>
                <c:pt idx="9872">
                  <c:v>1.04114</c:v>
                </c:pt>
                <c:pt idx="9873">
                  <c:v>1.04114</c:v>
                </c:pt>
                <c:pt idx="9874">
                  <c:v>1.04114</c:v>
                </c:pt>
                <c:pt idx="9875">
                  <c:v>1.04114</c:v>
                </c:pt>
                <c:pt idx="9876">
                  <c:v>1.0411300000000001</c:v>
                </c:pt>
                <c:pt idx="9877">
                  <c:v>1.04112</c:v>
                </c:pt>
                <c:pt idx="9878">
                  <c:v>1.0410999999999999</c:v>
                </c:pt>
                <c:pt idx="9879">
                  <c:v>1.0410699999999999</c:v>
                </c:pt>
                <c:pt idx="9880">
                  <c:v>1.0410299999999999</c:v>
                </c:pt>
                <c:pt idx="9881">
                  <c:v>1.0409900000000001</c:v>
                </c:pt>
                <c:pt idx="9882">
                  <c:v>1.0409299999999999</c:v>
                </c:pt>
                <c:pt idx="9883">
                  <c:v>1.04087</c:v>
                </c:pt>
                <c:pt idx="9884">
                  <c:v>1.0407999999999999</c:v>
                </c:pt>
                <c:pt idx="9885">
                  <c:v>1.0407200000000001</c:v>
                </c:pt>
                <c:pt idx="9886">
                  <c:v>1.0406299999999999</c:v>
                </c:pt>
                <c:pt idx="9887">
                  <c:v>1.04054</c:v>
                </c:pt>
                <c:pt idx="9888">
                  <c:v>1.04043</c:v>
                </c:pt>
                <c:pt idx="9889">
                  <c:v>1.0403199999999999</c:v>
                </c:pt>
                <c:pt idx="9890">
                  <c:v>1.0402</c:v>
                </c:pt>
                <c:pt idx="9891">
                  <c:v>1.0400700000000001</c:v>
                </c:pt>
                <c:pt idx="9892">
                  <c:v>1.03992</c:v>
                </c:pt>
                <c:pt idx="9893">
                  <c:v>1.0397799999999999</c:v>
                </c:pt>
                <c:pt idx="9894">
                  <c:v>1.03962</c:v>
                </c:pt>
                <c:pt idx="9895">
                  <c:v>1.03945</c:v>
                </c:pt>
                <c:pt idx="9896">
                  <c:v>1.0392699999999999</c:v>
                </c:pt>
                <c:pt idx="9897">
                  <c:v>1.0390699999999999</c:v>
                </c:pt>
                <c:pt idx="9898">
                  <c:v>1.03887</c:v>
                </c:pt>
                <c:pt idx="9899">
                  <c:v>1.0386599999999999</c:v>
                </c:pt>
                <c:pt idx="9900">
                  <c:v>1.03843</c:v>
                </c:pt>
                <c:pt idx="9901">
                  <c:v>1.0382</c:v>
                </c:pt>
                <c:pt idx="9902">
                  <c:v>1.03796</c:v>
                </c:pt>
                <c:pt idx="9903">
                  <c:v>1.0377099999999999</c:v>
                </c:pt>
                <c:pt idx="9904">
                  <c:v>1.03746</c:v>
                </c:pt>
                <c:pt idx="9905">
                  <c:v>1.03721</c:v>
                </c:pt>
                <c:pt idx="9906">
                  <c:v>1.03698</c:v>
                </c:pt>
                <c:pt idx="9907">
                  <c:v>1.0367500000000001</c:v>
                </c:pt>
                <c:pt idx="9908">
                  <c:v>1.03654</c:v>
                </c:pt>
                <c:pt idx="9909">
                  <c:v>1.03633</c:v>
                </c:pt>
                <c:pt idx="9910">
                  <c:v>1.0361400000000001</c:v>
                </c:pt>
                <c:pt idx="9911">
                  <c:v>1.03596</c:v>
                </c:pt>
                <c:pt idx="9912">
                  <c:v>1.03579</c:v>
                </c:pt>
                <c:pt idx="9913">
                  <c:v>1.03562</c:v>
                </c:pt>
                <c:pt idx="9914">
                  <c:v>1.0354699999999999</c:v>
                </c:pt>
                <c:pt idx="9915">
                  <c:v>1.0353399999999999</c:v>
                </c:pt>
                <c:pt idx="9916">
                  <c:v>1.03521</c:v>
                </c:pt>
                <c:pt idx="9917">
                  <c:v>1.0350999999999999</c:v>
                </c:pt>
                <c:pt idx="9918">
                  <c:v>1.0349900000000001</c:v>
                </c:pt>
                <c:pt idx="9919">
                  <c:v>1.0348900000000001</c:v>
                </c:pt>
                <c:pt idx="9920">
                  <c:v>1.0347999999999999</c:v>
                </c:pt>
                <c:pt idx="9921">
                  <c:v>1.0347</c:v>
                </c:pt>
                <c:pt idx="9922">
                  <c:v>1.0346200000000001</c:v>
                </c:pt>
                <c:pt idx="9923">
                  <c:v>1.0345599999999999</c:v>
                </c:pt>
                <c:pt idx="9924">
                  <c:v>1.0345</c:v>
                </c:pt>
                <c:pt idx="9925">
                  <c:v>1.0344599999999999</c:v>
                </c:pt>
                <c:pt idx="9926">
                  <c:v>1.0344199999999999</c:v>
                </c:pt>
                <c:pt idx="9927">
                  <c:v>1.0343800000000001</c:v>
                </c:pt>
                <c:pt idx="9928">
                  <c:v>1.0343500000000001</c:v>
                </c:pt>
                <c:pt idx="9929">
                  <c:v>1.03434</c:v>
                </c:pt>
                <c:pt idx="9930">
                  <c:v>1.03433</c:v>
                </c:pt>
                <c:pt idx="9931">
                  <c:v>1.0343199999999999</c:v>
                </c:pt>
                <c:pt idx="9932">
                  <c:v>1.03433</c:v>
                </c:pt>
                <c:pt idx="9933">
                  <c:v>1.03434</c:v>
                </c:pt>
                <c:pt idx="9934">
                  <c:v>1.03437</c:v>
                </c:pt>
                <c:pt idx="9935">
                  <c:v>1.0343899999999999</c:v>
                </c:pt>
                <c:pt idx="9936">
                  <c:v>1.0344199999999999</c:v>
                </c:pt>
                <c:pt idx="9937">
                  <c:v>1.0344500000000001</c:v>
                </c:pt>
                <c:pt idx="9938">
                  <c:v>1.0344899999999999</c:v>
                </c:pt>
                <c:pt idx="9939">
                  <c:v>1.0345299999999999</c:v>
                </c:pt>
                <c:pt idx="9940">
                  <c:v>1.0345800000000001</c:v>
                </c:pt>
                <c:pt idx="9941">
                  <c:v>1.0346299999999999</c:v>
                </c:pt>
                <c:pt idx="9942">
                  <c:v>1.0346900000000001</c:v>
                </c:pt>
                <c:pt idx="9943">
                  <c:v>1.03474</c:v>
                </c:pt>
                <c:pt idx="9944">
                  <c:v>1.03481</c:v>
                </c:pt>
                <c:pt idx="9945">
                  <c:v>1.03488</c:v>
                </c:pt>
                <c:pt idx="9946">
                  <c:v>1.03495</c:v>
                </c:pt>
                <c:pt idx="9947">
                  <c:v>1.03501</c:v>
                </c:pt>
                <c:pt idx="9948">
                  <c:v>1.03508</c:v>
                </c:pt>
                <c:pt idx="9949">
                  <c:v>1.0351600000000001</c:v>
                </c:pt>
                <c:pt idx="9950">
                  <c:v>1.0352300000000001</c:v>
                </c:pt>
                <c:pt idx="9951">
                  <c:v>1.03531</c:v>
                </c:pt>
                <c:pt idx="9952">
                  <c:v>1.03538</c:v>
                </c:pt>
                <c:pt idx="9953">
                  <c:v>1.0354399999999999</c:v>
                </c:pt>
                <c:pt idx="9954">
                  <c:v>1.03552</c:v>
                </c:pt>
                <c:pt idx="9955">
                  <c:v>1.03559</c:v>
                </c:pt>
                <c:pt idx="9956">
                  <c:v>1.03566</c:v>
                </c:pt>
                <c:pt idx="9957">
                  <c:v>1.03572</c:v>
                </c:pt>
                <c:pt idx="9958">
                  <c:v>1.0357799999999999</c:v>
                </c:pt>
                <c:pt idx="9959">
                  <c:v>1.0358400000000001</c:v>
                </c:pt>
                <c:pt idx="9960">
                  <c:v>1.0359100000000001</c:v>
                </c:pt>
                <c:pt idx="9961">
                  <c:v>1.0359700000000001</c:v>
                </c:pt>
                <c:pt idx="9962">
                  <c:v>1.0360199999999999</c:v>
                </c:pt>
                <c:pt idx="9963">
                  <c:v>1.03607</c:v>
                </c:pt>
                <c:pt idx="9964">
                  <c:v>1.0361199999999999</c:v>
                </c:pt>
                <c:pt idx="9965">
                  <c:v>1.03616</c:v>
                </c:pt>
                <c:pt idx="9966">
                  <c:v>1.0361899999999999</c:v>
                </c:pt>
                <c:pt idx="9967">
                  <c:v>1.0362199999999999</c:v>
                </c:pt>
                <c:pt idx="9968">
                  <c:v>1.0362499999999999</c:v>
                </c:pt>
                <c:pt idx="9969">
                  <c:v>1.03626</c:v>
                </c:pt>
                <c:pt idx="9970">
                  <c:v>1.03627</c:v>
                </c:pt>
                <c:pt idx="9971">
                  <c:v>1.0362800000000001</c:v>
                </c:pt>
                <c:pt idx="9972">
                  <c:v>1.0362800000000001</c:v>
                </c:pt>
                <c:pt idx="9973">
                  <c:v>1.03627</c:v>
                </c:pt>
                <c:pt idx="9974">
                  <c:v>1.03626</c:v>
                </c:pt>
                <c:pt idx="9975">
                  <c:v>1.03623</c:v>
                </c:pt>
                <c:pt idx="9976">
                  <c:v>1.0362</c:v>
                </c:pt>
                <c:pt idx="9977">
                  <c:v>1.0361499999999999</c:v>
                </c:pt>
                <c:pt idx="9978">
                  <c:v>1.0361100000000001</c:v>
                </c:pt>
                <c:pt idx="9979">
                  <c:v>1.0360499999999999</c:v>
                </c:pt>
                <c:pt idx="9980">
                  <c:v>1.0359799999999999</c:v>
                </c:pt>
                <c:pt idx="9981">
                  <c:v>1.0359</c:v>
                </c:pt>
                <c:pt idx="9982">
                  <c:v>1.03582</c:v>
                </c:pt>
                <c:pt idx="9983">
                  <c:v>1.03573</c:v>
                </c:pt>
                <c:pt idx="9984">
                  <c:v>1.0356300000000001</c:v>
                </c:pt>
                <c:pt idx="9985">
                  <c:v>1.03552</c:v>
                </c:pt>
                <c:pt idx="9986">
                  <c:v>1.0354099999999999</c:v>
                </c:pt>
                <c:pt idx="9987">
                  <c:v>1.03528</c:v>
                </c:pt>
                <c:pt idx="9988">
                  <c:v>1.0350999999999999</c:v>
                </c:pt>
                <c:pt idx="9989">
                  <c:v>1.03495</c:v>
                </c:pt>
                <c:pt idx="9990">
                  <c:v>1.03478</c:v>
                </c:pt>
                <c:pt idx="9991">
                  <c:v>1.03461</c:v>
                </c:pt>
                <c:pt idx="9992">
                  <c:v>1.03443</c:v>
                </c:pt>
                <c:pt idx="9993">
                  <c:v>1.03423</c:v>
                </c:pt>
                <c:pt idx="9994">
                  <c:v>1.03403</c:v>
                </c:pt>
                <c:pt idx="9995">
                  <c:v>1.03382</c:v>
                </c:pt>
                <c:pt idx="9996">
                  <c:v>1.03359</c:v>
                </c:pt>
                <c:pt idx="9997">
                  <c:v>1.0333600000000001</c:v>
                </c:pt>
                <c:pt idx="9998">
                  <c:v>1.03311</c:v>
                </c:pt>
                <c:pt idx="9999">
                  <c:v>1.03285</c:v>
                </c:pt>
                <c:pt idx="10000">
                  <c:v>1.03261</c:v>
                </c:pt>
                <c:pt idx="10001">
                  <c:v>1.0323800000000001</c:v>
                </c:pt>
                <c:pt idx="10002">
                  <c:v>1.0321499999999999</c:v>
                </c:pt>
                <c:pt idx="10003">
                  <c:v>1.03193</c:v>
                </c:pt>
                <c:pt idx="10004">
                  <c:v>1.03172</c:v>
                </c:pt>
                <c:pt idx="10005">
                  <c:v>1.0315300000000001</c:v>
                </c:pt>
                <c:pt idx="10006">
                  <c:v>1.03135</c:v>
                </c:pt>
                <c:pt idx="10007">
                  <c:v>1.03118</c:v>
                </c:pt>
                <c:pt idx="10008">
                  <c:v>1.03102</c:v>
                </c:pt>
                <c:pt idx="10009">
                  <c:v>1.03087</c:v>
                </c:pt>
                <c:pt idx="10010">
                  <c:v>1.0307200000000001</c:v>
                </c:pt>
                <c:pt idx="10011">
                  <c:v>1.0305899999999999</c:v>
                </c:pt>
                <c:pt idx="10012">
                  <c:v>1.0304599999999999</c:v>
                </c:pt>
                <c:pt idx="10013">
                  <c:v>1.03034</c:v>
                </c:pt>
                <c:pt idx="10014">
                  <c:v>1.03024</c:v>
                </c:pt>
                <c:pt idx="10015">
                  <c:v>1.0301400000000001</c:v>
                </c:pt>
                <c:pt idx="10016">
                  <c:v>1.0300499999999999</c:v>
                </c:pt>
                <c:pt idx="10017">
                  <c:v>1.0299700000000001</c:v>
                </c:pt>
                <c:pt idx="10018">
                  <c:v>1.0299100000000001</c:v>
                </c:pt>
                <c:pt idx="10019">
                  <c:v>1.0298499999999999</c:v>
                </c:pt>
                <c:pt idx="10020">
                  <c:v>1.0298</c:v>
                </c:pt>
                <c:pt idx="10021">
                  <c:v>1.0297499999999999</c:v>
                </c:pt>
                <c:pt idx="10022">
                  <c:v>1.0297099999999999</c:v>
                </c:pt>
                <c:pt idx="10023">
                  <c:v>1.0296799999999999</c:v>
                </c:pt>
                <c:pt idx="10024">
                  <c:v>1.0296700000000001</c:v>
                </c:pt>
                <c:pt idx="10025">
                  <c:v>1.02965</c:v>
                </c:pt>
                <c:pt idx="10026">
                  <c:v>1.0296400000000001</c:v>
                </c:pt>
                <c:pt idx="10027">
                  <c:v>1.0296400000000001</c:v>
                </c:pt>
                <c:pt idx="10028">
                  <c:v>1.0296400000000001</c:v>
                </c:pt>
                <c:pt idx="10029">
                  <c:v>1.02965</c:v>
                </c:pt>
                <c:pt idx="10030">
                  <c:v>1.0296700000000001</c:v>
                </c:pt>
                <c:pt idx="10031">
                  <c:v>1.02969</c:v>
                </c:pt>
                <c:pt idx="10032">
                  <c:v>1.02972</c:v>
                </c:pt>
                <c:pt idx="10033">
                  <c:v>1.0297499999999999</c:v>
                </c:pt>
                <c:pt idx="10034">
                  <c:v>1.02979</c:v>
                </c:pt>
                <c:pt idx="10035">
                  <c:v>1.0298400000000001</c:v>
                </c:pt>
                <c:pt idx="10036">
                  <c:v>1.0298799999999999</c:v>
                </c:pt>
                <c:pt idx="10037">
                  <c:v>1.02993</c:v>
                </c:pt>
                <c:pt idx="10038">
                  <c:v>1.02999</c:v>
                </c:pt>
                <c:pt idx="10039">
                  <c:v>1.0300400000000001</c:v>
                </c:pt>
                <c:pt idx="10040">
                  <c:v>1.0301</c:v>
                </c:pt>
                <c:pt idx="10041">
                  <c:v>1.03016</c:v>
                </c:pt>
                <c:pt idx="10042">
                  <c:v>1.0302100000000001</c:v>
                </c:pt>
                <c:pt idx="10043">
                  <c:v>1.0302800000000001</c:v>
                </c:pt>
                <c:pt idx="10044">
                  <c:v>1.03034</c:v>
                </c:pt>
                <c:pt idx="10045">
                  <c:v>1.0304</c:v>
                </c:pt>
                <c:pt idx="10046">
                  <c:v>1.03047</c:v>
                </c:pt>
                <c:pt idx="10047">
                  <c:v>1.0305299999999999</c:v>
                </c:pt>
                <c:pt idx="10048">
                  <c:v>1.0305899999999999</c:v>
                </c:pt>
                <c:pt idx="10049">
                  <c:v>1.0306500000000001</c:v>
                </c:pt>
                <c:pt idx="10050">
                  <c:v>1.0307200000000001</c:v>
                </c:pt>
                <c:pt idx="10051">
                  <c:v>1.03077</c:v>
                </c:pt>
                <c:pt idx="10052">
                  <c:v>1.0308299999999999</c:v>
                </c:pt>
                <c:pt idx="10053">
                  <c:v>1.0308900000000001</c:v>
                </c:pt>
                <c:pt idx="10054">
                  <c:v>1.03095</c:v>
                </c:pt>
                <c:pt idx="10055">
                  <c:v>1.0309999999999999</c:v>
                </c:pt>
                <c:pt idx="10056">
                  <c:v>1.03105</c:v>
                </c:pt>
                <c:pt idx="10057">
                  <c:v>1.03108</c:v>
                </c:pt>
                <c:pt idx="10058">
                  <c:v>1.03112</c:v>
                </c:pt>
                <c:pt idx="10059">
                  <c:v>1.0311600000000001</c:v>
                </c:pt>
                <c:pt idx="10060">
                  <c:v>1.0311999999999999</c:v>
                </c:pt>
                <c:pt idx="10061">
                  <c:v>1.0312300000000001</c:v>
                </c:pt>
                <c:pt idx="10062">
                  <c:v>1.0312600000000001</c:v>
                </c:pt>
                <c:pt idx="10063">
                  <c:v>1.0312699999999999</c:v>
                </c:pt>
                <c:pt idx="10064">
                  <c:v>1.03129</c:v>
                </c:pt>
                <c:pt idx="10065">
                  <c:v>1.0313099999999999</c:v>
                </c:pt>
                <c:pt idx="10066">
                  <c:v>1.0313099999999999</c:v>
                </c:pt>
                <c:pt idx="10067">
                  <c:v>1.0313000000000001</c:v>
                </c:pt>
                <c:pt idx="10068">
                  <c:v>1.03129</c:v>
                </c:pt>
                <c:pt idx="10069">
                  <c:v>1.0312699999999999</c:v>
                </c:pt>
                <c:pt idx="10070">
                  <c:v>1.0312399999999999</c:v>
                </c:pt>
                <c:pt idx="10071">
                  <c:v>1.03121</c:v>
                </c:pt>
                <c:pt idx="10072">
                  <c:v>1.0311699999999999</c:v>
                </c:pt>
                <c:pt idx="10073">
                  <c:v>1.03112</c:v>
                </c:pt>
                <c:pt idx="10074">
                  <c:v>1.0310699999999999</c:v>
                </c:pt>
                <c:pt idx="10075">
                  <c:v>1.0309999999999999</c:v>
                </c:pt>
                <c:pt idx="10076">
                  <c:v>1.0309299999999999</c:v>
                </c:pt>
                <c:pt idx="10077">
                  <c:v>1.03084</c:v>
                </c:pt>
                <c:pt idx="10078">
                  <c:v>1.0307500000000001</c:v>
                </c:pt>
                <c:pt idx="10079">
                  <c:v>1.0306599999999999</c:v>
                </c:pt>
                <c:pt idx="10080">
                  <c:v>1.03054</c:v>
                </c:pt>
                <c:pt idx="10081">
                  <c:v>1.0304199999999999</c:v>
                </c:pt>
                <c:pt idx="10082">
                  <c:v>1.0302899999999999</c:v>
                </c:pt>
                <c:pt idx="10083">
                  <c:v>1.03016</c:v>
                </c:pt>
                <c:pt idx="10084">
                  <c:v>1.0300100000000001</c:v>
                </c:pt>
                <c:pt idx="10085">
                  <c:v>1.0298499999999999</c:v>
                </c:pt>
                <c:pt idx="10086">
                  <c:v>1.02969</c:v>
                </c:pt>
                <c:pt idx="10087">
                  <c:v>1.0295099999999999</c:v>
                </c:pt>
                <c:pt idx="10088">
                  <c:v>1.02932</c:v>
                </c:pt>
                <c:pt idx="10089">
                  <c:v>1.02912</c:v>
                </c:pt>
                <c:pt idx="10090">
                  <c:v>1.02891</c:v>
                </c:pt>
                <c:pt idx="10091">
                  <c:v>1.0286999999999999</c:v>
                </c:pt>
                <c:pt idx="10092">
                  <c:v>1.02847</c:v>
                </c:pt>
                <c:pt idx="10093">
                  <c:v>1.02823</c:v>
                </c:pt>
                <c:pt idx="10094">
                  <c:v>1.02799</c:v>
                </c:pt>
                <c:pt idx="10095">
                  <c:v>1.02773</c:v>
                </c:pt>
                <c:pt idx="10096">
                  <c:v>1.02749</c:v>
                </c:pt>
                <c:pt idx="10097">
                  <c:v>1.02725</c:v>
                </c:pt>
                <c:pt idx="10098">
                  <c:v>1.0270300000000001</c:v>
                </c:pt>
                <c:pt idx="10099">
                  <c:v>1.0268200000000001</c:v>
                </c:pt>
                <c:pt idx="10100">
                  <c:v>1.0266200000000001</c:v>
                </c:pt>
                <c:pt idx="10101">
                  <c:v>1.02643</c:v>
                </c:pt>
                <c:pt idx="10102">
                  <c:v>1.02624</c:v>
                </c:pt>
                <c:pt idx="10103">
                  <c:v>1.02607</c:v>
                </c:pt>
                <c:pt idx="10104">
                  <c:v>1.0259100000000001</c:v>
                </c:pt>
                <c:pt idx="10105">
                  <c:v>1.0257700000000001</c:v>
                </c:pt>
                <c:pt idx="10106">
                  <c:v>1.02562</c:v>
                </c:pt>
                <c:pt idx="10107">
                  <c:v>1.0255000000000001</c:v>
                </c:pt>
                <c:pt idx="10108">
                  <c:v>1.0253699999999999</c:v>
                </c:pt>
                <c:pt idx="10109">
                  <c:v>1.0252699999999999</c:v>
                </c:pt>
                <c:pt idx="10110">
                  <c:v>1.0251600000000001</c:v>
                </c:pt>
                <c:pt idx="10111">
                  <c:v>1.0250600000000001</c:v>
                </c:pt>
                <c:pt idx="10112">
                  <c:v>1.02498</c:v>
                </c:pt>
                <c:pt idx="10113">
                  <c:v>1.0248999999999999</c:v>
                </c:pt>
                <c:pt idx="10114">
                  <c:v>1.0248299999999999</c:v>
                </c:pt>
                <c:pt idx="10115">
                  <c:v>1.02478</c:v>
                </c:pt>
                <c:pt idx="10116">
                  <c:v>1.0247200000000001</c:v>
                </c:pt>
                <c:pt idx="10117">
                  <c:v>1.02468</c:v>
                </c:pt>
                <c:pt idx="10118">
                  <c:v>1.02464</c:v>
                </c:pt>
                <c:pt idx="10119">
                  <c:v>1.0246200000000001</c:v>
                </c:pt>
                <c:pt idx="10120">
                  <c:v>1.0246</c:v>
                </c:pt>
                <c:pt idx="10121">
                  <c:v>1.0245899999999999</c:v>
                </c:pt>
                <c:pt idx="10122">
                  <c:v>1.02458</c:v>
                </c:pt>
                <c:pt idx="10123">
                  <c:v>1.02458</c:v>
                </c:pt>
                <c:pt idx="10124">
                  <c:v>1.0246</c:v>
                </c:pt>
                <c:pt idx="10125">
                  <c:v>1.0246200000000001</c:v>
                </c:pt>
                <c:pt idx="10126">
                  <c:v>1.02464</c:v>
                </c:pt>
                <c:pt idx="10127">
                  <c:v>1.0246599999999999</c:v>
                </c:pt>
                <c:pt idx="10128">
                  <c:v>1.0246900000000001</c:v>
                </c:pt>
                <c:pt idx="10129">
                  <c:v>1.0247299999999999</c:v>
                </c:pt>
                <c:pt idx="10130">
                  <c:v>1.02477</c:v>
                </c:pt>
                <c:pt idx="10131">
                  <c:v>1.02481</c:v>
                </c:pt>
                <c:pt idx="10132">
                  <c:v>1.0248600000000001</c:v>
                </c:pt>
                <c:pt idx="10133">
                  <c:v>1.02491</c:v>
                </c:pt>
                <c:pt idx="10134">
                  <c:v>1.0249699999999999</c:v>
                </c:pt>
                <c:pt idx="10135">
                  <c:v>1.02504</c:v>
                </c:pt>
                <c:pt idx="10136">
                  <c:v>1.0250999999999999</c:v>
                </c:pt>
                <c:pt idx="10137">
                  <c:v>1.0251699999999999</c:v>
                </c:pt>
                <c:pt idx="10138">
                  <c:v>1.0252300000000001</c:v>
                </c:pt>
                <c:pt idx="10139">
                  <c:v>1.02529</c:v>
                </c:pt>
                <c:pt idx="10140">
                  <c:v>1.02536</c:v>
                </c:pt>
                <c:pt idx="10141">
                  <c:v>1.0254300000000001</c:v>
                </c:pt>
                <c:pt idx="10142">
                  <c:v>1.02549</c:v>
                </c:pt>
                <c:pt idx="10143">
                  <c:v>1.02556</c:v>
                </c:pt>
                <c:pt idx="10144">
                  <c:v>1.02563</c:v>
                </c:pt>
                <c:pt idx="10145">
                  <c:v>1.02569</c:v>
                </c:pt>
                <c:pt idx="10146">
                  <c:v>1.0257499999999999</c:v>
                </c:pt>
                <c:pt idx="10147">
                  <c:v>1.0258100000000001</c:v>
                </c:pt>
                <c:pt idx="10148">
                  <c:v>1.0258700000000001</c:v>
                </c:pt>
                <c:pt idx="10149">
                  <c:v>1.02593</c:v>
                </c:pt>
                <c:pt idx="10150">
                  <c:v>1.02599</c:v>
                </c:pt>
                <c:pt idx="10151">
                  <c:v>1.0260400000000001</c:v>
                </c:pt>
                <c:pt idx="10152">
                  <c:v>1.0261</c:v>
                </c:pt>
                <c:pt idx="10153">
                  <c:v>1.0261499999999999</c:v>
                </c:pt>
                <c:pt idx="10154">
                  <c:v>1.0261899999999999</c:v>
                </c:pt>
                <c:pt idx="10155">
                  <c:v>1.02623</c:v>
                </c:pt>
                <c:pt idx="10156">
                  <c:v>1.02626</c:v>
                </c:pt>
                <c:pt idx="10157">
                  <c:v>1.0262899999999999</c:v>
                </c:pt>
                <c:pt idx="10158">
                  <c:v>1.0263100000000001</c:v>
                </c:pt>
                <c:pt idx="10159">
                  <c:v>1.02633</c:v>
                </c:pt>
                <c:pt idx="10160">
                  <c:v>1.02634</c:v>
                </c:pt>
                <c:pt idx="10161">
                  <c:v>1.02634</c:v>
                </c:pt>
                <c:pt idx="10162">
                  <c:v>1.02634</c:v>
                </c:pt>
                <c:pt idx="10163">
                  <c:v>1.02633</c:v>
                </c:pt>
                <c:pt idx="10164">
                  <c:v>1.0263100000000001</c:v>
                </c:pt>
                <c:pt idx="10165">
                  <c:v>1.0263</c:v>
                </c:pt>
                <c:pt idx="10166">
                  <c:v>1.02627</c:v>
                </c:pt>
                <c:pt idx="10167">
                  <c:v>1.02623</c:v>
                </c:pt>
                <c:pt idx="10168">
                  <c:v>1.0261800000000001</c:v>
                </c:pt>
                <c:pt idx="10169">
                  <c:v>1.02613</c:v>
                </c:pt>
                <c:pt idx="10170">
                  <c:v>1.02606</c:v>
                </c:pt>
                <c:pt idx="10171">
                  <c:v>1.02599</c:v>
                </c:pt>
                <c:pt idx="10172">
                  <c:v>1.0259</c:v>
                </c:pt>
                <c:pt idx="10173">
                  <c:v>1.0258100000000001</c:v>
                </c:pt>
                <c:pt idx="10174">
                  <c:v>1.0257099999999999</c:v>
                </c:pt>
                <c:pt idx="10175">
                  <c:v>1.0256000000000001</c:v>
                </c:pt>
                <c:pt idx="10176">
                  <c:v>1.02549</c:v>
                </c:pt>
                <c:pt idx="10177">
                  <c:v>1.02536</c:v>
                </c:pt>
                <c:pt idx="10178">
                  <c:v>1.02521</c:v>
                </c:pt>
                <c:pt idx="10179">
                  <c:v>1.0250600000000001</c:v>
                </c:pt>
                <c:pt idx="10180">
                  <c:v>1.0248999999999999</c:v>
                </c:pt>
                <c:pt idx="10181">
                  <c:v>1.0247299999999999</c:v>
                </c:pt>
                <c:pt idx="10182">
                  <c:v>1.0245500000000001</c:v>
                </c:pt>
                <c:pt idx="10183">
                  <c:v>1.0243599999999999</c:v>
                </c:pt>
                <c:pt idx="10184">
                  <c:v>1.0241499999999999</c:v>
                </c:pt>
                <c:pt idx="10185">
                  <c:v>1.0239400000000001</c:v>
                </c:pt>
                <c:pt idx="10186">
                  <c:v>1.02372</c:v>
                </c:pt>
                <c:pt idx="10187">
                  <c:v>1.02349</c:v>
                </c:pt>
                <c:pt idx="10188">
                  <c:v>1.0232399999999999</c:v>
                </c:pt>
                <c:pt idx="10189">
                  <c:v>1.0229900000000001</c:v>
                </c:pt>
                <c:pt idx="10190">
                  <c:v>1.02274</c:v>
                </c:pt>
                <c:pt idx="10191">
                  <c:v>1.0225</c:v>
                </c:pt>
                <c:pt idx="10192">
                  <c:v>1.02227</c:v>
                </c:pt>
                <c:pt idx="10193">
                  <c:v>1.02206</c:v>
                </c:pt>
                <c:pt idx="10194">
                  <c:v>1.02186</c:v>
                </c:pt>
                <c:pt idx="10195">
                  <c:v>1.02166</c:v>
                </c:pt>
                <c:pt idx="10196">
                  <c:v>1.0214700000000001</c:v>
                </c:pt>
                <c:pt idx="10197">
                  <c:v>1.0213000000000001</c:v>
                </c:pt>
                <c:pt idx="10198">
                  <c:v>1.0211300000000001</c:v>
                </c:pt>
                <c:pt idx="10199">
                  <c:v>1.02098</c:v>
                </c:pt>
                <c:pt idx="10200">
                  <c:v>1.02084</c:v>
                </c:pt>
                <c:pt idx="10201">
                  <c:v>1.0206999999999999</c:v>
                </c:pt>
                <c:pt idx="10202">
                  <c:v>1.02058</c:v>
                </c:pt>
                <c:pt idx="10203">
                  <c:v>1.0204599999999999</c:v>
                </c:pt>
                <c:pt idx="10204">
                  <c:v>1.02037</c:v>
                </c:pt>
                <c:pt idx="10205">
                  <c:v>1.02027</c:v>
                </c:pt>
                <c:pt idx="10206">
                  <c:v>1.0201899999999999</c:v>
                </c:pt>
                <c:pt idx="10207">
                  <c:v>1.0201100000000001</c:v>
                </c:pt>
                <c:pt idx="10208">
                  <c:v>1.0200400000000001</c:v>
                </c:pt>
                <c:pt idx="10209">
                  <c:v>1.0199800000000001</c:v>
                </c:pt>
                <c:pt idx="10210">
                  <c:v>1.0199199999999999</c:v>
                </c:pt>
                <c:pt idx="10211">
                  <c:v>1.0198799999999999</c:v>
                </c:pt>
                <c:pt idx="10212">
                  <c:v>1.0198499999999999</c:v>
                </c:pt>
                <c:pt idx="10213">
                  <c:v>1.0198199999999999</c:v>
                </c:pt>
                <c:pt idx="10214">
                  <c:v>1.0198</c:v>
                </c:pt>
                <c:pt idx="10215">
                  <c:v>1.01979</c:v>
                </c:pt>
                <c:pt idx="10216">
                  <c:v>1.01979</c:v>
                </c:pt>
                <c:pt idx="10217">
                  <c:v>1.0197799999999999</c:v>
                </c:pt>
                <c:pt idx="10218">
                  <c:v>1.01979</c:v>
                </c:pt>
                <c:pt idx="10219">
                  <c:v>1.0198</c:v>
                </c:pt>
                <c:pt idx="10220">
                  <c:v>1.0198100000000001</c:v>
                </c:pt>
                <c:pt idx="10221">
                  <c:v>1.0198400000000001</c:v>
                </c:pt>
                <c:pt idx="10222">
                  <c:v>1.0198700000000001</c:v>
                </c:pt>
                <c:pt idx="10223">
                  <c:v>1.0199</c:v>
                </c:pt>
                <c:pt idx="10224">
                  <c:v>1.01993</c:v>
                </c:pt>
                <c:pt idx="10225">
                  <c:v>1.0199800000000001</c:v>
                </c:pt>
                <c:pt idx="10226">
                  <c:v>1.02003</c:v>
                </c:pt>
                <c:pt idx="10227">
                  <c:v>1.0200800000000001</c:v>
                </c:pt>
                <c:pt idx="10228">
                  <c:v>1.02013</c:v>
                </c:pt>
                <c:pt idx="10229">
                  <c:v>1.0201899999999999</c:v>
                </c:pt>
                <c:pt idx="10230">
                  <c:v>1.0202500000000001</c:v>
                </c:pt>
                <c:pt idx="10231">
                  <c:v>1.0203199999999999</c:v>
                </c:pt>
                <c:pt idx="10232">
                  <c:v>1.0203800000000001</c:v>
                </c:pt>
                <c:pt idx="10233">
                  <c:v>1.0204500000000001</c:v>
                </c:pt>
                <c:pt idx="10234">
                  <c:v>1.0205200000000001</c:v>
                </c:pt>
                <c:pt idx="10235">
                  <c:v>1.0205900000000001</c:v>
                </c:pt>
                <c:pt idx="10236">
                  <c:v>1.0206599999999999</c:v>
                </c:pt>
                <c:pt idx="10237">
                  <c:v>1.0207299999999999</c:v>
                </c:pt>
                <c:pt idx="10238">
                  <c:v>1.0207999999999999</c:v>
                </c:pt>
                <c:pt idx="10239">
                  <c:v>1.0208600000000001</c:v>
                </c:pt>
                <c:pt idx="10240">
                  <c:v>1.0209299999999999</c:v>
                </c:pt>
                <c:pt idx="10241">
                  <c:v>1.0209999999999999</c:v>
                </c:pt>
                <c:pt idx="10242">
                  <c:v>1.0210699999999999</c:v>
                </c:pt>
                <c:pt idx="10243">
                  <c:v>1.0211300000000001</c:v>
                </c:pt>
                <c:pt idx="10244">
                  <c:v>1.02119</c:v>
                </c:pt>
                <c:pt idx="10245">
                  <c:v>1.02125</c:v>
                </c:pt>
                <c:pt idx="10246">
                  <c:v>1.0213000000000001</c:v>
                </c:pt>
                <c:pt idx="10247">
                  <c:v>1.0213699999999999</c:v>
                </c:pt>
                <c:pt idx="10248">
                  <c:v>1.02142</c:v>
                </c:pt>
                <c:pt idx="10249">
                  <c:v>1.0214700000000001</c:v>
                </c:pt>
                <c:pt idx="10250">
                  <c:v>1.0215000000000001</c:v>
                </c:pt>
                <c:pt idx="10251">
                  <c:v>1.0215399999999999</c:v>
                </c:pt>
                <c:pt idx="10252">
                  <c:v>1.0215700000000001</c:v>
                </c:pt>
                <c:pt idx="10253">
                  <c:v>1.0216000000000001</c:v>
                </c:pt>
                <c:pt idx="10254">
                  <c:v>1.02163</c:v>
                </c:pt>
                <c:pt idx="10255">
                  <c:v>1.0216400000000001</c:v>
                </c:pt>
                <c:pt idx="10256">
                  <c:v>1.02166</c:v>
                </c:pt>
                <c:pt idx="10257">
                  <c:v>1.0216700000000001</c:v>
                </c:pt>
                <c:pt idx="10258">
                  <c:v>1.0216700000000001</c:v>
                </c:pt>
                <c:pt idx="10259">
                  <c:v>1.02166</c:v>
                </c:pt>
                <c:pt idx="10260">
                  <c:v>1.0216400000000001</c:v>
                </c:pt>
                <c:pt idx="10261">
                  <c:v>1.02162</c:v>
                </c:pt>
                <c:pt idx="10262">
                  <c:v>1.0215799999999999</c:v>
                </c:pt>
                <c:pt idx="10263">
                  <c:v>1.02155</c:v>
                </c:pt>
                <c:pt idx="10264">
                  <c:v>1.0215000000000001</c:v>
                </c:pt>
                <c:pt idx="10265">
                  <c:v>1.0214399999999999</c:v>
                </c:pt>
                <c:pt idx="10266">
                  <c:v>1.02138</c:v>
                </c:pt>
                <c:pt idx="10267">
                  <c:v>1.0213099999999999</c:v>
                </c:pt>
                <c:pt idx="10268">
                  <c:v>1.02122</c:v>
                </c:pt>
                <c:pt idx="10269">
                  <c:v>1.0211399999999999</c:v>
                </c:pt>
                <c:pt idx="10270">
                  <c:v>1.0210399999999999</c:v>
                </c:pt>
                <c:pt idx="10271">
                  <c:v>1.0209299999999999</c:v>
                </c:pt>
                <c:pt idx="10272">
                  <c:v>1.02081</c:v>
                </c:pt>
                <c:pt idx="10273">
                  <c:v>1.02068</c:v>
                </c:pt>
                <c:pt idx="10274">
                  <c:v>1.0205500000000001</c:v>
                </c:pt>
                <c:pt idx="10275">
                  <c:v>1.0204</c:v>
                </c:pt>
                <c:pt idx="10276">
                  <c:v>1.02024</c:v>
                </c:pt>
                <c:pt idx="10277">
                  <c:v>1.02007</c:v>
                </c:pt>
                <c:pt idx="10278">
                  <c:v>1.01989</c:v>
                </c:pt>
                <c:pt idx="10279">
                  <c:v>1.0197099999999999</c:v>
                </c:pt>
                <c:pt idx="10280">
                  <c:v>1.0195099999999999</c:v>
                </c:pt>
                <c:pt idx="10281">
                  <c:v>1.0193000000000001</c:v>
                </c:pt>
                <c:pt idx="10282">
                  <c:v>1.01908</c:v>
                </c:pt>
                <c:pt idx="10283">
                  <c:v>1.01885</c:v>
                </c:pt>
                <c:pt idx="10284">
                  <c:v>1.01861</c:v>
                </c:pt>
                <c:pt idx="10285">
                  <c:v>1.0183599999999999</c:v>
                </c:pt>
                <c:pt idx="10286">
                  <c:v>1.0181100000000001</c:v>
                </c:pt>
                <c:pt idx="10287">
                  <c:v>1.0178700000000001</c:v>
                </c:pt>
                <c:pt idx="10288">
                  <c:v>1.0176400000000001</c:v>
                </c:pt>
                <c:pt idx="10289">
                  <c:v>1.0174300000000001</c:v>
                </c:pt>
                <c:pt idx="10290">
                  <c:v>1.01722</c:v>
                </c:pt>
                <c:pt idx="10291">
                  <c:v>1.01702</c:v>
                </c:pt>
                <c:pt idx="10292">
                  <c:v>1.01684</c:v>
                </c:pt>
                <c:pt idx="10293">
                  <c:v>1.0166599999999999</c:v>
                </c:pt>
                <c:pt idx="10294">
                  <c:v>1.0164899999999999</c:v>
                </c:pt>
                <c:pt idx="10295">
                  <c:v>1.01633</c:v>
                </c:pt>
                <c:pt idx="10296">
                  <c:v>1.0161899999999999</c:v>
                </c:pt>
                <c:pt idx="10297">
                  <c:v>1.0160499999999999</c:v>
                </c:pt>
                <c:pt idx="10298">
                  <c:v>1.0159199999999999</c:v>
                </c:pt>
                <c:pt idx="10299">
                  <c:v>1.0158100000000001</c:v>
                </c:pt>
                <c:pt idx="10300">
                  <c:v>1.0157</c:v>
                </c:pt>
                <c:pt idx="10301">
                  <c:v>1.0156099999999999</c:v>
                </c:pt>
                <c:pt idx="10302">
                  <c:v>1.01552</c:v>
                </c:pt>
                <c:pt idx="10303">
                  <c:v>1.0154399999999999</c:v>
                </c:pt>
                <c:pt idx="10304">
                  <c:v>1.0153700000000001</c:v>
                </c:pt>
                <c:pt idx="10305">
                  <c:v>1.01532</c:v>
                </c:pt>
                <c:pt idx="10306">
                  <c:v>1.0152699999999999</c:v>
                </c:pt>
                <c:pt idx="10307">
                  <c:v>1.01522</c:v>
                </c:pt>
                <c:pt idx="10308">
                  <c:v>1.01519</c:v>
                </c:pt>
                <c:pt idx="10309">
                  <c:v>1.0151600000000001</c:v>
                </c:pt>
                <c:pt idx="10310">
                  <c:v>1.01515</c:v>
                </c:pt>
                <c:pt idx="10311">
                  <c:v>1.0151300000000001</c:v>
                </c:pt>
                <c:pt idx="10312">
                  <c:v>1.0151300000000001</c:v>
                </c:pt>
                <c:pt idx="10313">
                  <c:v>1.0151300000000001</c:v>
                </c:pt>
                <c:pt idx="10314">
                  <c:v>1.01515</c:v>
                </c:pt>
                <c:pt idx="10315">
                  <c:v>1.0151600000000001</c:v>
                </c:pt>
                <c:pt idx="10316">
                  <c:v>1.01519</c:v>
                </c:pt>
                <c:pt idx="10317">
                  <c:v>1.0152099999999999</c:v>
                </c:pt>
                <c:pt idx="10318">
                  <c:v>1.0152399999999999</c:v>
                </c:pt>
                <c:pt idx="10319">
                  <c:v>1.01529</c:v>
                </c:pt>
                <c:pt idx="10320">
                  <c:v>1.0153300000000001</c:v>
                </c:pt>
                <c:pt idx="10321">
                  <c:v>1.01539</c:v>
                </c:pt>
                <c:pt idx="10322">
                  <c:v>1.0154399999999999</c:v>
                </c:pt>
                <c:pt idx="10323">
                  <c:v>1.0155000000000001</c:v>
                </c:pt>
                <c:pt idx="10324">
                  <c:v>1.01556</c:v>
                </c:pt>
                <c:pt idx="10325">
                  <c:v>1.01563</c:v>
                </c:pt>
                <c:pt idx="10326">
                  <c:v>1.0157</c:v>
                </c:pt>
                <c:pt idx="10327">
                  <c:v>1.0157799999999999</c:v>
                </c:pt>
                <c:pt idx="10328">
                  <c:v>1.0158499999999999</c:v>
                </c:pt>
                <c:pt idx="10329">
                  <c:v>1.01593</c:v>
                </c:pt>
                <c:pt idx="10330">
                  <c:v>1.016</c:v>
                </c:pt>
                <c:pt idx="10331">
                  <c:v>1.0160800000000001</c:v>
                </c:pt>
                <c:pt idx="10332">
                  <c:v>1.01616</c:v>
                </c:pt>
                <c:pt idx="10333">
                  <c:v>1.0162500000000001</c:v>
                </c:pt>
                <c:pt idx="10334">
                  <c:v>1.01633</c:v>
                </c:pt>
                <c:pt idx="10335">
                  <c:v>1.01641</c:v>
                </c:pt>
                <c:pt idx="10336">
                  <c:v>1.0164800000000001</c:v>
                </c:pt>
                <c:pt idx="10337">
                  <c:v>1.0165500000000001</c:v>
                </c:pt>
                <c:pt idx="10338">
                  <c:v>1.0166299999999999</c:v>
                </c:pt>
                <c:pt idx="10339">
                  <c:v>1.01671</c:v>
                </c:pt>
                <c:pt idx="10340">
                  <c:v>1.01678</c:v>
                </c:pt>
                <c:pt idx="10341">
                  <c:v>1.01685</c:v>
                </c:pt>
                <c:pt idx="10342">
                  <c:v>1.0168999999999999</c:v>
                </c:pt>
                <c:pt idx="10343">
                  <c:v>1.0169600000000001</c:v>
                </c:pt>
                <c:pt idx="10344">
                  <c:v>1.01702</c:v>
                </c:pt>
                <c:pt idx="10345">
                  <c:v>1.01708</c:v>
                </c:pt>
                <c:pt idx="10346">
                  <c:v>1.0171300000000001</c:v>
                </c:pt>
                <c:pt idx="10347">
                  <c:v>1.01718</c:v>
                </c:pt>
                <c:pt idx="10348">
                  <c:v>1.01722</c:v>
                </c:pt>
                <c:pt idx="10349">
                  <c:v>1.01725</c:v>
                </c:pt>
                <c:pt idx="10350">
                  <c:v>1.01729</c:v>
                </c:pt>
                <c:pt idx="10351">
                  <c:v>1.0173099999999999</c:v>
                </c:pt>
                <c:pt idx="10352">
                  <c:v>1.0173300000000001</c:v>
                </c:pt>
                <c:pt idx="10353">
                  <c:v>1.0173399999999999</c:v>
                </c:pt>
                <c:pt idx="10354">
                  <c:v>1.01735</c:v>
                </c:pt>
                <c:pt idx="10355">
                  <c:v>1.01736</c:v>
                </c:pt>
                <c:pt idx="10356">
                  <c:v>1.01735</c:v>
                </c:pt>
                <c:pt idx="10357">
                  <c:v>1.0173300000000001</c:v>
                </c:pt>
                <c:pt idx="10358">
                  <c:v>1.0173000000000001</c:v>
                </c:pt>
                <c:pt idx="10359">
                  <c:v>1.0172699999999999</c:v>
                </c:pt>
                <c:pt idx="10360">
                  <c:v>1.01722</c:v>
                </c:pt>
                <c:pt idx="10361">
                  <c:v>1.0171699999999999</c:v>
                </c:pt>
                <c:pt idx="10362">
                  <c:v>1.0170999999999999</c:v>
                </c:pt>
                <c:pt idx="10363">
                  <c:v>1.0170399999999999</c:v>
                </c:pt>
                <c:pt idx="10364">
                  <c:v>1.0169600000000001</c:v>
                </c:pt>
                <c:pt idx="10365">
                  <c:v>1.0168699999999999</c:v>
                </c:pt>
                <c:pt idx="10366">
                  <c:v>1.01677</c:v>
                </c:pt>
                <c:pt idx="10367">
                  <c:v>1.0166599999999999</c:v>
                </c:pt>
                <c:pt idx="10368">
                  <c:v>1.01654</c:v>
                </c:pt>
                <c:pt idx="10369">
                  <c:v>1.01641</c:v>
                </c:pt>
                <c:pt idx="10370">
                  <c:v>1.01627</c:v>
                </c:pt>
                <c:pt idx="10371">
                  <c:v>1.0161199999999999</c:v>
                </c:pt>
                <c:pt idx="10372">
                  <c:v>1.01596</c:v>
                </c:pt>
                <c:pt idx="10373">
                  <c:v>1.01579</c:v>
                </c:pt>
                <c:pt idx="10374">
                  <c:v>1.0156099999999999</c:v>
                </c:pt>
                <c:pt idx="10375">
                  <c:v>1.01542</c:v>
                </c:pt>
                <c:pt idx="10376">
                  <c:v>1.01522</c:v>
                </c:pt>
                <c:pt idx="10377">
                  <c:v>1.01501</c:v>
                </c:pt>
                <c:pt idx="10378">
                  <c:v>1.0147900000000001</c:v>
                </c:pt>
                <c:pt idx="10379">
                  <c:v>1.01457</c:v>
                </c:pt>
                <c:pt idx="10380">
                  <c:v>1.0143200000000001</c:v>
                </c:pt>
                <c:pt idx="10381">
                  <c:v>1.01407</c:v>
                </c:pt>
                <c:pt idx="10382">
                  <c:v>1.01383</c:v>
                </c:pt>
                <c:pt idx="10383">
                  <c:v>1.0136000000000001</c:v>
                </c:pt>
                <c:pt idx="10384">
                  <c:v>1.01339</c:v>
                </c:pt>
                <c:pt idx="10385">
                  <c:v>1.0131699999999999</c:v>
                </c:pt>
                <c:pt idx="10386">
                  <c:v>1.01298</c:v>
                </c:pt>
                <c:pt idx="10387">
                  <c:v>1.0127900000000001</c:v>
                </c:pt>
                <c:pt idx="10388">
                  <c:v>1.0126200000000001</c:v>
                </c:pt>
                <c:pt idx="10389">
                  <c:v>1.0124500000000001</c:v>
                </c:pt>
                <c:pt idx="10390">
                  <c:v>1.0123</c:v>
                </c:pt>
                <c:pt idx="10391">
                  <c:v>1.0121500000000001</c:v>
                </c:pt>
                <c:pt idx="10392">
                  <c:v>1.0120100000000001</c:v>
                </c:pt>
                <c:pt idx="10393">
                  <c:v>1.01189</c:v>
                </c:pt>
                <c:pt idx="10394">
                  <c:v>1.0117799999999999</c:v>
                </c:pt>
                <c:pt idx="10395">
                  <c:v>1.0116700000000001</c:v>
                </c:pt>
                <c:pt idx="10396">
                  <c:v>1.0115799999999999</c:v>
                </c:pt>
                <c:pt idx="10397">
                  <c:v>1.01149</c:v>
                </c:pt>
                <c:pt idx="10398">
                  <c:v>1.0114099999999999</c:v>
                </c:pt>
                <c:pt idx="10399">
                  <c:v>1.01135</c:v>
                </c:pt>
                <c:pt idx="10400">
                  <c:v>1.01128</c:v>
                </c:pt>
                <c:pt idx="10401">
                  <c:v>1.0112300000000001</c:v>
                </c:pt>
                <c:pt idx="10402">
                  <c:v>1.01119</c:v>
                </c:pt>
                <c:pt idx="10403">
                  <c:v>1.01115</c:v>
                </c:pt>
                <c:pt idx="10404">
                  <c:v>1.01112</c:v>
                </c:pt>
                <c:pt idx="10405">
                  <c:v>1.01111</c:v>
                </c:pt>
                <c:pt idx="10406">
                  <c:v>1.01109</c:v>
                </c:pt>
                <c:pt idx="10407">
                  <c:v>1.01108</c:v>
                </c:pt>
                <c:pt idx="10408">
                  <c:v>1.0110699999999999</c:v>
                </c:pt>
                <c:pt idx="10409">
                  <c:v>1.01108</c:v>
                </c:pt>
                <c:pt idx="10410">
                  <c:v>1.0111000000000001</c:v>
                </c:pt>
                <c:pt idx="10411">
                  <c:v>1.01112</c:v>
                </c:pt>
                <c:pt idx="10412">
                  <c:v>1.0111399999999999</c:v>
                </c:pt>
                <c:pt idx="10413">
                  <c:v>1.0111699999999999</c:v>
                </c:pt>
                <c:pt idx="10414">
                  <c:v>1.0112000000000001</c:v>
                </c:pt>
                <c:pt idx="10415">
                  <c:v>1.01125</c:v>
                </c:pt>
                <c:pt idx="10416">
                  <c:v>1.01129</c:v>
                </c:pt>
                <c:pt idx="10417">
                  <c:v>1.01135</c:v>
                </c:pt>
                <c:pt idx="10418">
                  <c:v>1.0114000000000001</c:v>
                </c:pt>
                <c:pt idx="10419">
                  <c:v>1.01145</c:v>
                </c:pt>
                <c:pt idx="10420">
                  <c:v>1.0115099999999999</c:v>
                </c:pt>
                <c:pt idx="10421">
                  <c:v>1.0115700000000001</c:v>
                </c:pt>
                <c:pt idx="10422">
                  <c:v>1.01163</c:v>
                </c:pt>
                <c:pt idx="10423">
                  <c:v>1.0117</c:v>
                </c:pt>
                <c:pt idx="10424">
                  <c:v>1.01176</c:v>
                </c:pt>
                <c:pt idx="10425">
                  <c:v>1.0118199999999999</c:v>
                </c:pt>
                <c:pt idx="10426">
                  <c:v>1.0119</c:v>
                </c:pt>
                <c:pt idx="10427">
                  <c:v>1.01196</c:v>
                </c:pt>
                <c:pt idx="10428">
                  <c:v>1.01203</c:v>
                </c:pt>
                <c:pt idx="10429">
                  <c:v>1.0121100000000001</c:v>
                </c:pt>
                <c:pt idx="10430">
                  <c:v>1.0121800000000001</c:v>
                </c:pt>
                <c:pt idx="10431">
                  <c:v>1.0122500000000001</c:v>
                </c:pt>
                <c:pt idx="10432">
                  <c:v>1.0123200000000001</c:v>
                </c:pt>
                <c:pt idx="10433">
                  <c:v>1.0123899999999999</c:v>
                </c:pt>
                <c:pt idx="10434">
                  <c:v>1.0124500000000001</c:v>
                </c:pt>
                <c:pt idx="10435">
                  <c:v>1.0125200000000001</c:v>
                </c:pt>
                <c:pt idx="10436">
                  <c:v>1.01258</c:v>
                </c:pt>
                <c:pt idx="10437">
                  <c:v>1.0126200000000001</c:v>
                </c:pt>
                <c:pt idx="10438">
                  <c:v>1.01268</c:v>
                </c:pt>
                <c:pt idx="10439">
                  <c:v>1.0127299999999999</c:v>
                </c:pt>
                <c:pt idx="10440">
                  <c:v>1.01278</c:v>
                </c:pt>
                <c:pt idx="10441">
                  <c:v>1.0128200000000001</c:v>
                </c:pt>
                <c:pt idx="10442">
                  <c:v>1.0128600000000001</c:v>
                </c:pt>
                <c:pt idx="10443">
                  <c:v>1.0128900000000001</c:v>
                </c:pt>
                <c:pt idx="10444">
                  <c:v>1.01292</c:v>
                </c:pt>
                <c:pt idx="10445">
                  <c:v>1.01294</c:v>
                </c:pt>
                <c:pt idx="10446">
                  <c:v>1.0129600000000001</c:v>
                </c:pt>
                <c:pt idx="10447">
                  <c:v>1.0129600000000001</c:v>
                </c:pt>
                <c:pt idx="10448">
                  <c:v>1.01298</c:v>
                </c:pt>
                <c:pt idx="10449">
                  <c:v>1.01298</c:v>
                </c:pt>
                <c:pt idx="10450">
                  <c:v>1.01298</c:v>
                </c:pt>
                <c:pt idx="10451">
                  <c:v>1.0129699999999999</c:v>
                </c:pt>
                <c:pt idx="10452">
                  <c:v>1.01295</c:v>
                </c:pt>
                <c:pt idx="10453">
                  <c:v>1.01292</c:v>
                </c:pt>
                <c:pt idx="10454">
                  <c:v>1.01288</c:v>
                </c:pt>
                <c:pt idx="10455">
                  <c:v>1.01284</c:v>
                </c:pt>
                <c:pt idx="10456">
                  <c:v>1.01278</c:v>
                </c:pt>
                <c:pt idx="10457">
                  <c:v>1.01271</c:v>
                </c:pt>
                <c:pt idx="10458">
                  <c:v>1.0126299999999999</c:v>
                </c:pt>
                <c:pt idx="10459">
                  <c:v>1.0125500000000001</c:v>
                </c:pt>
                <c:pt idx="10460">
                  <c:v>1.0124599999999999</c:v>
                </c:pt>
                <c:pt idx="10461">
                  <c:v>1.0123599999999999</c:v>
                </c:pt>
                <c:pt idx="10462">
                  <c:v>1.0122500000000001</c:v>
                </c:pt>
                <c:pt idx="10463">
                  <c:v>1.01214</c:v>
                </c:pt>
                <c:pt idx="10464">
                  <c:v>1.0120100000000001</c:v>
                </c:pt>
                <c:pt idx="10465">
                  <c:v>1.0118799999999999</c:v>
                </c:pt>
                <c:pt idx="10466">
                  <c:v>1.01173</c:v>
                </c:pt>
                <c:pt idx="10467">
                  <c:v>1.01156</c:v>
                </c:pt>
                <c:pt idx="10468">
                  <c:v>1.01139</c:v>
                </c:pt>
                <c:pt idx="10469">
                  <c:v>1.01122</c:v>
                </c:pt>
                <c:pt idx="10470">
                  <c:v>1.0110300000000001</c:v>
                </c:pt>
                <c:pt idx="10471">
                  <c:v>1.0108299999999999</c:v>
                </c:pt>
                <c:pt idx="10472">
                  <c:v>1.0106200000000001</c:v>
                </c:pt>
                <c:pt idx="10473">
                  <c:v>1.0104</c:v>
                </c:pt>
                <c:pt idx="10474">
                  <c:v>1.0101800000000001</c:v>
                </c:pt>
                <c:pt idx="10475">
                  <c:v>1.0099400000000001</c:v>
                </c:pt>
                <c:pt idx="10476">
                  <c:v>1.0097</c:v>
                </c:pt>
                <c:pt idx="10477">
                  <c:v>1.00945</c:v>
                </c:pt>
                <c:pt idx="10478">
                  <c:v>1.00922</c:v>
                </c:pt>
                <c:pt idx="10479">
                  <c:v>1.0089999999999999</c:v>
                </c:pt>
                <c:pt idx="10480">
                  <c:v>1.0087699999999999</c:v>
                </c:pt>
                <c:pt idx="10481">
                  <c:v>1.00857</c:v>
                </c:pt>
                <c:pt idx="10482">
                  <c:v>1.0083800000000001</c:v>
                </c:pt>
                <c:pt idx="10483">
                  <c:v>1.0081899999999999</c:v>
                </c:pt>
                <c:pt idx="10484">
                  <c:v>1.0080199999999999</c:v>
                </c:pt>
                <c:pt idx="10485">
                  <c:v>1.00787</c:v>
                </c:pt>
                <c:pt idx="10486">
                  <c:v>1.0077199999999999</c:v>
                </c:pt>
                <c:pt idx="10487">
                  <c:v>1.0075700000000001</c:v>
                </c:pt>
                <c:pt idx="10488">
                  <c:v>1.00745</c:v>
                </c:pt>
                <c:pt idx="10489">
                  <c:v>1.0073300000000001</c:v>
                </c:pt>
                <c:pt idx="10490">
                  <c:v>1.00722</c:v>
                </c:pt>
                <c:pt idx="10491">
                  <c:v>1.0071300000000001</c:v>
                </c:pt>
                <c:pt idx="10492">
                  <c:v>1.0070399999999999</c:v>
                </c:pt>
                <c:pt idx="10493">
                  <c:v>1.0069600000000001</c:v>
                </c:pt>
                <c:pt idx="10494">
                  <c:v>1.0068900000000001</c:v>
                </c:pt>
                <c:pt idx="10495">
                  <c:v>1.0068299999999999</c:v>
                </c:pt>
                <c:pt idx="10496">
                  <c:v>1.0067600000000001</c:v>
                </c:pt>
                <c:pt idx="10497">
                  <c:v>1.0067200000000001</c:v>
                </c:pt>
                <c:pt idx="10498">
                  <c:v>1.00668</c:v>
                </c:pt>
                <c:pt idx="10499">
                  <c:v>1.00665</c:v>
                </c:pt>
                <c:pt idx="10500">
                  <c:v>1.0066299999999999</c:v>
                </c:pt>
                <c:pt idx="10501">
                  <c:v>1.00661</c:v>
                </c:pt>
                <c:pt idx="10502">
                  <c:v>1.00661</c:v>
                </c:pt>
                <c:pt idx="10503">
                  <c:v>1.00661</c:v>
                </c:pt>
                <c:pt idx="10504">
                  <c:v>1.0066200000000001</c:v>
                </c:pt>
                <c:pt idx="10505">
                  <c:v>1.00664</c:v>
                </c:pt>
                <c:pt idx="10506">
                  <c:v>1.0066600000000001</c:v>
                </c:pt>
                <c:pt idx="10507">
                  <c:v>1.0066900000000001</c:v>
                </c:pt>
                <c:pt idx="10508">
                  <c:v>1.0067200000000001</c:v>
                </c:pt>
                <c:pt idx="10509">
                  <c:v>1.0067600000000001</c:v>
                </c:pt>
                <c:pt idx="10510">
                  <c:v>1.00681</c:v>
                </c:pt>
                <c:pt idx="10511">
                  <c:v>1.00685</c:v>
                </c:pt>
                <c:pt idx="10512">
                  <c:v>1.00691</c:v>
                </c:pt>
                <c:pt idx="10513">
                  <c:v>1.0069699999999999</c:v>
                </c:pt>
                <c:pt idx="10514">
                  <c:v>1.0070300000000001</c:v>
                </c:pt>
                <c:pt idx="10515">
                  <c:v>1.0071000000000001</c:v>
                </c:pt>
                <c:pt idx="10516">
                  <c:v>1.0071600000000001</c:v>
                </c:pt>
                <c:pt idx="10517">
                  <c:v>1.0072300000000001</c:v>
                </c:pt>
                <c:pt idx="10518">
                  <c:v>1.0073099999999999</c:v>
                </c:pt>
                <c:pt idx="10519">
                  <c:v>1.00739</c:v>
                </c:pt>
                <c:pt idx="10520">
                  <c:v>1.00746</c:v>
                </c:pt>
                <c:pt idx="10521">
                  <c:v>1.0075400000000001</c:v>
                </c:pt>
                <c:pt idx="10522">
                  <c:v>1.0076099999999999</c:v>
                </c:pt>
                <c:pt idx="10523">
                  <c:v>1.00769</c:v>
                </c:pt>
                <c:pt idx="10524">
                  <c:v>1.0077799999999999</c:v>
                </c:pt>
                <c:pt idx="10525">
                  <c:v>1.00786</c:v>
                </c:pt>
                <c:pt idx="10526">
                  <c:v>1.0079400000000001</c:v>
                </c:pt>
                <c:pt idx="10527">
                  <c:v>1.0080199999999999</c:v>
                </c:pt>
                <c:pt idx="10528">
                  <c:v>1.0080899999999999</c:v>
                </c:pt>
                <c:pt idx="10529">
                  <c:v>1.0081599999999999</c:v>
                </c:pt>
                <c:pt idx="10530">
                  <c:v>1.00823</c:v>
                </c:pt>
                <c:pt idx="10531">
                  <c:v>1.0083</c:v>
                </c:pt>
                <c:pt idx="10532">
                  <c:v>1.00837</c:v>
                </c:pt>
                <c:pt idx="10533">
                  <c:v>1.0084299999999999</c:v>
                </c:pt>
                <c:pt idx="10534">
                  <c:v>1.0084900000000001</c:v>
                </c:pt>
                <c:pt idx="10535">
                  <c:v>1.0085500000000001</c:v>
                </c:pt>
                <c:pt idx="10536">
                  <c:v>1.00861</c:v>
                </c:pt>
                <c:pt idx="10537">
                  <c:v>1.0086599999999999</c:v>
                </c:pt>
                <c:pt idx="10538">
                  <c:v>1.0086999999999999</c:v>
                </c:pt>
                <c:pt idx="10539">
                  <c:v>1.00874</c:v>
                </c:pt>
                <c:pt idx="10540">
                  <c:v>1.0087699999999999</c:v>
                </c:pt>
                <c:pt idx="10541">
                  <c:v>1.0087999999999999</c:v>
                </c:pt>
                <c:pt idx="10542">
                  <c:v>1.0088200000000001</c:v>
                </c:pt>
                <c:pt idx="10543">
                  <c:v>1.00884</c:v>
                </c:pt>
                <c:pt idx="10544">
                  <c:v>1.00885</c:v>
                </c:pt>
                <c:pt idx="10545">
                  <c:v>1.0088299999999999</c:v>
                </c:pt>
                <c:pt idx="10546">
                  <c:v>1.00881</c:v>
                </c:pt>
                <c:pt idx="10547">
                  <c:v>1.0087999999999999</c:v>
                </c:pt>
                <c:pt idx="10548">
                  <c:v>1.0087699999999999</c:v>
                </c:pt>
                <c:pt idx="10549">
                  <c:v>1.00874</c:v>
                </c:pt>
                <c:pt idx="10550">
                  <c:v>1.0086999999999999</c:v>
                </c:pt>
                <c:pt idx="10551">
                  <c:v>1.00865</c:v>
                </c:pt>
                <c:pt idx="10552">
                  <c:v>1.0085900000000001</c:v>
                </c:pt>
                <c:pt idx="10553">
                  <c:v>1.0085299999999999</c:v>
                </c:pt>
                <c:pt idx="10554">
                  <c:v>1.0084500000000001</c:v>
                </c:pt>
                <c:pt idx="10555">
                  <c:v>1.00837</c:v>
                </c:pt>
                <c:pt idx="10556">
                  <c:v>1.0082800000000001</c:v>
                </c:pt>
                <c:pt idx="10557">
                  <c:v>1.0081800000000001</c:v>
                </c:pt>
                <c:pt idx="10558">
                  <c:v>1.00806</c:v>
                </c:pt>
                <c:pt idx="10559">
                  <c:v>1.00793</c:v>
                </c:pt>
                <c:pt idx="10560">
                  <c:v>1.00779</c:v>
                </c:pt>
                <c:pt idx="10561">
                  <c:v>1.0076400000000001</c:v>
                </c:pt>
                <c:pt idx="10562">
                  <c:v>1.00749</c:v>
                </c:pt>
                <c:pt idx="10563">
                  <c:v>1.0073300000000001</c:v>
                </c:pt>
                <c:pt idx="10564">
                  <c:v>1.00715</c:v>
                </c:pt>
                <c:pt idx="10565">
                  <c:v>1.0069600000000001</c:v>
                </c:pt>
                <c:pt idx="10566">
                  <c:v>1.0067600000000001</c:v>
                </c:pt>
                <c:pt idx="10567">
                  <c:v>1.0065599999999999</c:v>
                </c:pt>
                <c:pt idx="10568">
                  <c:v>1.0063500000000001</c:v>
                </c:pt>
                <c:pt idx="10569">
                  <c:v>1.0061199999999999</c:v>
                </c:pt>
                <c:pt idx="10570">
                  <c:v>1.0058800000000001</c:v>
                </c:pt>
                <c:pt idx="10571">
                  <c:v>1.00563</c:v>
                </c:pt>
                <c:pt idx="10572">
                  <c:v>1.00539</c:v>
                </c:pt>
                <c:pt idx="10573">
                  <c:v>1.0051600000000001</c:v>
                </c:pt>
                <c:pt idx="10574">
                  <c:v>1.0049399999999999</c:v>
                </c:pt>
                <c:pt idx="10575">
                  <c:v>1.00474</c:v>
                </c:pt>
                <c:pt idx="10576">
                  <c:v>1.00454</c:v>
                </c:pt>
                <c:pt idx="10577">
                  <c:v>1.0043500000000001</c:v>
                </c:pt>
                <c:pt idx="10578">
                  <c:v>1.00417</c:v>
                </c:pt>
                <c:pt idx="10579">
                  <c:v>1.0040100000000001</c:v>
                </c:pt>
                <c:pt idx="10580">
                  <c:v>1.00386</c:v>
                </c:pt>
                <c:pt idx="10581">
                  <c:v>1.0037100000000001</c:v>
                </c:pt>
                <c:pt idx="10582">
                  <c:v>1.00359</c:v>
                </c:pt>
                <c:pt idx="10583">
                  <c:v>1.00346</c:v>
                </c:pt>
                <c:pt idx="10584">
                  <c:v>1.00335</c:v>
                </c:pt>
                <c:pt idx="10585">
                  <c:v>1.0032399999999999</c:v>
                </c:pt>
                <c:pt idx="10586">
                  <c:v>1.00315</c:v>
                </c:pt>
                <c:pt idx="10587">
                  <c:v>1.0030600000000001</c:v>
                </c:pt>
                <c:pt idx="10588">
                  <c:v>1.00299</c:v>
                </c:pt>
                <c:pt idx="10589">
                  <c:v>1.0029300000000001</c:v>
                </c:pt>
                <c:pt idx="10590">
                  <c:v>1.0028699999999999</c:v>
                </c:pt>
                <c:pt idx="10591">
                  <c:v>1.00282</c:v>
                </c:pt>
                <c:pt idx="10592">
                  <c:v>1.0027900000000001</c:v>
                </c:pt>
                <c:pt idx="10593">
                  <c:v>1.0027600000000001</c:v>
                </c:pt>
                <c:pt idx="10594">
                  <c:v>1.0027299999999999</c:v>
                </c:pt>
                <c:pt idx="10595">
                  <c:v>1.0027200000000001</c:v>
                </c:pt>
                <c:pt idx="10596">
                  <c:v>1.00271</c:v>
                </c:pt>
                <c:pt idx="10597">
                  <c:v>1.00271</c:v>
                </c:pt>
                <c:pt idx="10598">
                  <c:v>1.0027200000000001</c:v>
                </c:pt>
                <c:pt idx="10599">
                  <c:v>1.0027299999999999</c:v>
                </c:pt>
                <c:pt idx="10600">
                  <c:v>1.00275</c:v>
                </c:pt>
                <c:pt idx="10601">
                  <c:v>1.00278</c:v>
                </c:pt>
                <c:pt idx="10602">
                  <c:v>1.00281</c:v>
                </c:pt>
                <c:pt idx="10603">
                  <c:v>1.00285</c:v>
                </c:pt>
                <c:pt idx="10604">
                  <c:v>1.0028900000000001</c:v>
                </c:pt>
                <c:pt idx="10605">
                  <c:v>1.0029399999999999</c:v>
                </c:pt>
                <c:pt idx="10606">
                  <c:v>1.00299</c:v>
                </c:pt>
                <c:pt idx="10607">
                  <c:v>1.00305</c:v>
                </c:pt>
                <c:pt idx="10608">
                  <c:v>1.00312</c:v>
                </c:pt>
                <c:pt idx="10609">
                  <c:v>1.00318</c:v>
                </c:pt>
                <c:pt idx="10610">
                  <c:v>1.0032399999999999</c:v>
                </c:pt>
                <c:pt idx="10611">
                  <c:v>1.00332</c:v>
                </c:pt>
                <c:pt idx="10612">
                  <c:v>1.0033799999999999</c:v>
                </c:pt>
                <c:pt idx="10613">
                  <c:v>1.00345</c:v>
                </c:pt>
                <c:pt idx="10614">
                  <c:v>1.00352</c:v>
                </c:pt>
                <c:pt idx="10615">
                  <c:v>1.0036</c:v>
                </c:pt>
                <c:pt idx="10616">
                  <c:v>1.0036700000000001</c:v>
                </c:pt>
                <c:pt idx="10617">
                  <c:v>1.0037499999999999</c:v>
                </c:pt>
                <c:pt idx="10618">
                  <c:v>1.00383</c:v>
                </c:pt>
                <c:pt idx="10619">
                  <c:v>1.0039100000000001</c:v>
                </c:pt>
                <c:pt idx="10620">
                  <c:v>1.0039899999999999</c:v>
                </c:pt>
                <c:pt idx="10621">
                  <c:v>1.00407</c:v>
                </c:pt>
                <c:pt idx="10622">
                  <c:v>1.0041500000000001</c:v>
                </c:pt>
                <c:pt idx="10623">
                  <c:v>1.00423</c:v>
                </c:pt>
                <c:pt idx="10624">
                  <c:v>1.00431</c:v>
                </c:pt>
                <c:pt idx="10625">
                  <c:v>1.0043899999999999</c:v>
                </c:pt>
                <c:pt idx="10626">
                  <c:v>1.0044500000000001</c:v>
                </c:pt>
                <c:pt idx="10627">
                  <c:v>1.00454</c:v>
                </c:pt>
                <c:pt idx="10628">
                  <c:v>1.0045999999999999</c:v>
                </c:pt>
                <c:pt idx="10629">
                  <c:v>1.0046600000000001</c:v>
                </c:pt>
                <c:pt idx="10630">
                  <c:v>1.0047200000000001</c:v>
                </c:pt>
                <c:pt idx="10631">
                  <c:v>1.0047699999999999</c:v>
                </c:pt>
                <c:pt idx="10632">
                  <c:v>1.00482</c:v>
                </c:pt>
                <c:pt idx="10633">
                  <c:v>1.0048699999999999</c:v>
                </c:pt>
                <c:pt idx="10634">
                  <c:v>1.00492</c:v>
                </c:pt>
                <c:pt idx="10635">
                  <c:v>1.00495</c:v>
                </c:pt>
                <c:pt idx="10636">
                  <c:v>1.00498</c:v>
                </c:pt>
                <c:pt idx="10637">
                  <c:v>1.00501</c:v>
                </c:pt>
                <c:pt idx="10638">
                  <c:v>1.0050300000000001</c:v>
                </c:pt>
                <c:pt idx="10639">
                  <c:v>1.0050399999999999</c:v>
                </c:pt>
                <c:pt idx="10640">
                  <c:v>1.0050600000000001</c:v>
                </c:pt>
                <c:pt idx="10641">
                  <c:v>1.00505</c:v>
                </c:pt>
                <c:pt idx="10642">
                  <c:v>1.00505</c:v>
                </c:pt>
                <c:pt idx="10643">
                  <c:v>1.0050399999999999</c:v>
                </c:pt>
                <c:pt idx="10644">
                  <c:v>1.00502</c:v>
                </c:pt>
                <c:pt idx="10645">
                  <c:v>1.00498</c:v>
                </c:pt>
                <c:pt idx="10646">
                  <c:v>1.0049399999999999</c:v>
                </c:pt>
                <c:pt idx="10647">
                  <c:v>1.0048900000000001</c:v>
                </c:pt>
                <c:pt idx="10648">
                  <c:v>1.00484</c:v>
                </c:pt>
                <c:pt idx="10649">
                  <c:v>1.0047699999999999</c:v>
                </c:pt>
                <c:pt idx="10650">
                  <c:v>1.0046900000000001</c:v>
                </c:pt>
                <c:pt idx="10651">
                  <c:v>1.00461</c:v>
                </c:pt>
                <c:pt idx="10652">
                  <c:v>1.00451</c:v>
                </c:pt>
                <c:pt idx="10653">
                  <c:v>1.00441</c:v>
                </c:pt>
                <c:pt idx="10654">
                  <c:v>1.0043</c:v>
                </c:pt>
                <c:pt idx="10655">
                  <c:v>1.0041800000000001</c:v>
                </c:pt>
                <c:pt idx="10656">
                  <c:v>1.0040500000000001</c:v>
                </c:pt>
                <c:pt idx="10657">
                  <c:v>1.0039100000000001</c:v>
                </c:pt>
                <c:pt idx="10658">
                  <c:v>1.00376</c:v>
                </c:pt>
                <c:pt idx="10659">
                  <c:v>1.0036</c:v>
                </c:pt>
                <c:pt idx="10660">
                  <c:v>1.00343</c:v>
                </c:pt>
                <c:pt idx="10661">
                  <c:v>1.0032399999999999</c:v>
                </c:pt>
                <c:pt idx="10662">
                  <c:v>1.00305</c:v>
                </c:pt>
                <c:pt idx="10663">
                  <c:v>1.00285</c:v>
                </c:pt>
                <c:pt idx="10664">
                  <c:v>1.00264</c:v>
                </c:pt>
                <c:pt idx="10665">
                  <c:v>1.0024200000000001</c:v>
                </c:pt>
                <c:pt idx="10666">
                  <c:v>1.0021899999999999</c:v>
                </c:pt>
                <c:pt idx="10667">
                  <c:v>1.0019400000000001</c:v>
                </c:pt>
                <c:pt idx="10668">
                  <c:v>1.00169</c:v>
                </c:pt>
                <c:pt idx="10669">
                  <c:v>1.00146</c:v>
                </c:pt>
                <c:pt idx="10670">
                  <c:v>1.0012399999999999</c:v>
                </c:pt>
                <c:pt idx="10671">
                  <c:v>1.0010300000000001</c:v>
                </c:pt>
                <c:pt idx="10672">
                  <c:v>1.00082</c:v>
                </c:pt>
                <c:pt idx="10673">
                  <c:v>1.0006299999999999</c:v>
                </c:pt>
                <c:pt idx="10674">
                  <c:v>1.00044</c:v>
                </c:pt>
                <c:pt idx="10675">
                  <c:v>1.00027</c:v>
                </c:pt>
                <c:pt idx="10676">
                  <c:v>1.0001100000000001</c:v>
                </c:pt>
                <c:pt idx="10677">
                  <c:v>0.99996099999999999</c:v>
                </c:pt>
                <c:pt idx="10678">
                  <c:v>0.99982599999999999</c:v>
                </c:pt>
                <c:pt idx="10679">
                  <c:v>0.99970099999999995</c:v>
                </c:pt>
                <c:pt idx="10680">
                  <c:v>0.99958199999999997</c:v>
                </c:pt>
                <c:pt idx="10681">
                  <c:v>0.99947699999999995</c:v>
                </c:pt>
                <c:pt idx="10682">
                  <c:v>0.99937500000000001</c:v>
                </c:pt>
                <c:pt idx="10683">
                  <c:v>0.999282</c:v>
                </c:pt>
                <c:pt idx="10684">
                  <c:v>0.99920200000000003</c:v>
                </c:pt>
                <c:pt idx="10685">
                  <c:v>0.99913700000000005</c:v>
                </c:pt>
                <c:pt idx="10686">
                  <c:v>0.99906899999999998</c:v>
                </c:pt>
                <c:pt idx="10687">
                  <c:v>0.99901499999999999</c:v>
                </c:pt>
                <c:pt idx="10688">
                  <c:v>0.998973</c:v>
                </c:pt>
                <c:pt idx="10689">
                  <c:v>0.99894099999999997</c:v>
                </c:pt>
                <c:pt idx="10690">
                  <c:v>0.99891300000000005</c:v>
                </c:pt>
                <c:pt idx="10691">
                  <c:v>0.99889300000000003</c:v>
                </c:pt>
                <c:pt idx="10692">
                  <c:v>0.99888699999999997</c:v>
                </c:pt>
                <c:pt idx="10693">
                  <c:v>0.99888100000000002</c:v>
                </c:pt>
                <c:pt idx="10694">
                  <c:v>0.99888999999999994</c:v>
                </c:pt>
                <c:pt idx="10695">
                  <c:v>0.99890100000000004</c:v>
                </c:pt>
                <c:pt idx="10696">
                  <c:v>0.99892000000000003</c:v>
                </c:pt>
                <c:pt idx="10697">
                  <c:v>0.99895</c:v>
                </c:pt>
                <c:pt idx="10698">
                  <c:v>0.99897800000000003</c:v>
                </c:pt>
                <c:pt idx="10699">
                  <c:v>0.99901399999999996</c:v>
                </c:pt>
                <c:pt idx="10700">
                  <c:v>0.99906099999999998</c:v>
                </c:pt>
                <c:pt idx="10701">
                  <c:v>0.99910399999999999</c:v>
                </c:pt>
                <c:pt idx="10702">
                  <c:v>0.99915600000000004</c:v>
                </c:pt>
                <c:pt idx="10703">
                  <c:v>0.99920900000000001</c:v>
                </c:pt>
                <c:pt idx="10704">
                  <c:v>0.99926700000000002</c:v>
                </c:pt>
                <c:pt idx="10705">
                  <c:v>0.99932799999999999</c:v>
                </c:pt>
                <c:pt idx="10706">
                  <c:v>0.99939599999999995</c:v>
                </c:pt>
                <c:pt idx="10707">
                  <c:v>0.999471</c:v>
                </c:pt>
                <c:pt idx="10708">
                  <c:v>0.99954299999999996</c:v>
                </c:pt>
                <c:pt idx="10709">
                  <c:v>0.99962499999999999</c:v>
                </c:pt>
                <c:pt idx="10710">
                  <c:v>0.99970599999999998</c:v>
                </c:pt>
                <c:pt idx="10711">
                  <c:v>0.99978400000000001</c:v>
                </c:pt>
                <c:pt idx="10712">
                  <c:v>0.99986900000000001</c:v>
                </c:pt>
                <c:pt idx="10713">
                  <c:v>0.99995299999999998</c:v>
                </c:pt>
                <c:pt idx="10714">
                  <c:v>1.00003</c:v>
                </c:pt>
                <c:pt idx="10715">
                  <c:v>1.0001199999999999</c:v>
                </c:pt>
                <c:pt idx="10716">
                  <c:v>1.0002</c:v>
                </c:pt>
                <c:pt idx="10717">
                  <c:v>1.0002800000000001</c:v>
                </c:pt>
                <c:pt idx="10718">
                  <c:v>1.0003500000000001</c:v>
                </c:pt>
                <c:pt idx="10719">
                  <c:v>1.0004299999999999</c:v>
                </c:pt>
                <c:pt idx="10720">
                  <c:v>1.00051</c:v>
                </c:pt>
                <c:pt idx="10721">
                  <c:v>1.0005900000000001</c:v>
                </c:pt>
                <c:pt idx="10722">
                  <c:v>1.0006600000000001</c:v>
                </c:pt>
                <c:pt idx="10723">
                  <c:v>1.00074</c:v>
                </c:pt>
                <c:pt idx="10724">
                  <c:v>1.0007999999999999</c:v>
                </c:pt>
                <c:pt idx="10725">
                  <c:v>1.0008699999999999</c:v>
                </c:pt>
                <c:pt idx="10726">
                  <c:v>1.0009300000000001</c:v>
                </c:pt>
                <c:pt idx="10727">
                  <c:v>1.00099</c:v>
                </c:pt>
                <c:pt idx="10728">
                  <c:v>1.0010399999999999</c:v>
                </c:pt>
                <c:pt idx="10729">
                  <c:v>1.00109</c:v>
                </c:pt>
                <c:pt idx="10730">
                  <c:v>1.0011300000000001</c:v>
                </c:pt>
                <c:pt idx="10731">
                  <c:v>1.00118</c:v>
                </c:pt>
                <c:pt idx="10732">
                  <c:v>1.0012099999999999</c:v>
                </c:pt>
                <c:pt idx="10733">
                  <c:v>1.0012300000000001</c:v>
                </c:pt>
                <c:pt idx="10734">
                  <c:v>1.00126</c:v>
                </c:pt>
                <c:pt idx="10735">
                  <c:v>1.0012399999999999</c:v>
                </c:pt>
                <c:pt idx="10736">
                  <c:v>1.0012399999999999</c:v>
                </c:pt>
                <c:pt idx="10737">
                  <c:v>1.0012399999999999</c:v>
                </c:pt>
                <c:pt idx="10738">
                  <c:v>1.0012399999999999</c:v>
                </c:pt>
                <c:pt idx="10739">
                  <c:v>1.0012099999999999</c:v>
                </c:pt>
                <c:pt idx="10740">
                  <c:v>1.00119</c:v>
                </c:pt>
                <c:pt idx="10741">
                  <c:v>1.00115</c:v>
                </c:pt>
                <c:pt idx="10742">
                  <c:v>1.0011099999999999</c:v>
                </c:pt>
                <c:pt idx="10743">
                  <c:v>1.0010600000000001</c:v>
                </c:pt>
                <c:pt idx="10744">
                  <c:v>1.0009999999999999</c:v>
                </c:pt>
                <c:pt idx="10745">
                  <c:v>1.0009300000000001</c:v>
                </c:pt>
                <c:pt idx="10746">
                  <c:v>1.00085</c:v>
                </c:pt>
                <c:pt idx="10747">
                  <c:v>1.0007699999999999</c:v>
                </c:pt>
                <c:pt idx="10748">
                  <c:v>1.0006600000000001</c:v>
                </c:pt>
                <c:pt idx="10749">
                  <c:v>1.0005500000000001</c:v>
                </c:pt>
                <c:pt idx="10750">
                  <c:v>1.0004299999999999</c:v>
                </c:pt>
                <c:pt idx="10751">
                  <c:v>1.00031</c:v>
                </c:pt>
                <c:pt idx="10752">
                  <c:v>1.00017</c:v>
                </c:pt>
                <c:pt idx="10753">
                  <c:v>1.0000199999999999</c:v>
                </c:pt>
                <c:pt idx="10754">
                  <c:v>0.99986299999999995</c:v>
                </c:pt>
                <c:pt idx="10755">
                  <c:v>0.99968900000000005</c:v>
                </c:pt>
                <c:pt idx="10756">
                  <c:v>0.99950899999999998</c:v>
                </c:pt>
                <c:pt idx="10757">
                  <c:v>0.99932500000000002</c:v>
                </c:pt>
                <c:pt idx="10758">
                  <c:v>0.99912000000000001</c:v>
                </c:pt>
                <c:pt idx="10759">
                  <c:v>0.99890500000000004</c:v>
                </c:pt>
                <c:pt idx="10760">
                  <c:v>0.99868299999999999</c:v>
                </c:pt>
                <c:pt idx="10761">
                  <c:v>0.99844900000000003</c:v>
                </c:pt>
                <c:pt idx="10762">
                  <c:v>0.99820799999999998</c:v>
                </c:pt>
                <c:pt idx="10763">
                  <c:v>0.99796799999999997</c:v>
                </c:pt>
                <c:pt idx="10764">
                  <c:v>0.99773800000000001</c:v>
                </c:pt>
                <c:pt idx="10765">
                  <c:v>0.99751500000000004</c:v>
                </c:pt>
                <c:pt idx="10766">
                  <c:v>0.997309</c:v>
                </c:pt>
                <c:pt idx="10767">
                  <c:v>0.997112</c:v>
                </c:pt>
                <c:pt idx="10768">
                  <c:v>0.99692000000000003</c:v>
                </c:pt>
                <c:pt idx="10769">
                  <c:v>0.99674600000000002</c:v>
                </c:pt>
                <c:pt idx="10770">
                  <c:v>0.99657399999999996</c:v>
                </c:pt>
                <c:pt idx="10771">
                  <c:v>0.99641900000000005</c:v>
                </c:pt>
                <c:pt idx="10772">
                  <c:v>0.99626800000000004</c:v>
                </c:pt>
                <c:pt idx="10773">
                  <c:v>0.99613099999999999</c:v>
                </c:pt>
                <c:pt idx="10774">
                  <c:v>0.99600200000000005</c:v>
                </c:pt>
                <c:pt idx="10775">
                  <c:v>0.99588600000000005</c:v>
                </c:pt>
                <c:pt idx="10776">
                  <c:v>0.99578999999999995</c:v>
                </c:pt>
                <c:pt idx="10777">
                  <c:v>0.99569300000000005</c:v>
                </c:pt>
                <c:pt idx="10778">
                  <c:v>0.99560599999999999</c:v>
                </c:pt>
                <c:pt idx="10779">
                  <c:v>0.99552700000000005</c:v>
                </c:pt>
                <c:pt idx="10780">
                  <c:v>0.99546100000000004</c:v>
                </c:pt>
                <c:pt idx="10781">
                  <c:v>0.99539800000000001</c:v>
                </c:pt>
                <c:pt idx="10782">
                  <c:v>0.99534599999999995</c:v>
                </c:pt>
                <c:pt idx="10783">
                  <c:v>0.99530300000000005</c:v>
                </c:pt>
                <c:pt idx="10784">
                  <c:v>0.99526800000000004</c:v>
                </c:pt>
                <c:pt idx="10785">
                  <c:v>0.99523899999999998</c:v>
                </c:pt>
                <c:pt idx="10786">
                  <c:v>0.995228</c:v>
                </c:pt>
                <c:pt idx="10787">
                  <c:v>0.99522100000000002</c:v>
                </c:pt>
                <c:pt idx="10788">
                  <c:v>0.99520900000000001</c:v>
                </c:pt>
                <c:pt idx="10789">
                  <c:v>0.995201</c:v>
                </c:pt>
                <c:pt idx="10790">
                  <c:v>0.99521199999999999</c:v>
                </c:pt>
                <c:pt idx="10791">
                  <c:v>0.995228</c:v>
                </c:pt>
                <c:pt idx="10792">
                  <c:v>0.99525200000000003</c:v>
                </c:pt>
                <c:pt idx="10793">
                  <c:v>0.99528399999999995</c:v>
                </c:pt>
                <c:pt idx="10794">
                  <c:v>0.99531999999999998</c:v>
                </c:pt>
                <c:pt idx="10795">
                  <c:v>0.99535899999999999</c:v>
                </c:pt>
                <c:pt idx="10796">
                  <c:v>0.99540499999999998</c:v>
                </c:pt>
                <c:pt idx="10797">
                  <c:v>0.99544900000000003</c:v>
                </c:pt>
                <c:pt idx="10798">
                  <c:v>0.99550400000000006</c:v>
                </c:pt>
                <c:pt idx="10799">
                  <c:v>0.99555800000000005</c:v>
                </c:pt>
                <c:pt idx="10800">
                  <c:v>0.995618</c:v>
                </c:pt>
                <c:pt idx="10801">
                  <c:v>0.99567600000000001</c:v>
                </c:pt>
                <c:pt idx="10802">
                  <c:v>0.99574300000000004</c:v>
                </c:pt>
                <c:pt idx="10803">
                  <c:v>0.99580900000000006</c:v>
                </c:pt>
                <c:pt idx="10804">
                  <c:v>0.99587700000000001</c:v>
                </c:pt>
                <c:pt idx="10805">
                  <c:v>0.99595100000000003</c:v>
                </c:pt>
                <c:pt idx="10806">
                  <c:v>0.996027</c:v>
                </c:pt>
                <c:pt idx="10807">
                  <c:v>0.99610100000000001</c:v>
                </c:pt>
                <c:pt idx="10808">
                  <c:v>0.99619000000000002</c:v>
                </c:pt>
                <c:pt idx="10809">
                  <c:v>0.99626700000000001</c:v>
                </c:pt>
                <c:pt idx="10810">
                  <c:v>0.99634400000000001</c:v>
                </c:pt>
                <c:pt idx="10811">
                  <c:v>0.99641800000000003</c:v>
                </c:pt>
                <c:pt idx="10812">
                  <c:v>0.99649299999999996</c:v>
                </c:pt>
                <c:pt idx="10813">
                  <c:v>0.99656599999999995</c:v>
                </c:pt>
                <c:pt idx="10814">
                  <c:v>0.99664299999999995</c:v>
                </c:pt>
                <c:pt idx="10815">
                  <c:v>0.996722</c:v>
                </c:pt>
                <c:pt idx="10816">
                  <c:v>0.99679799999999996</c:v>
                </c:pt>
                <c:pt idx="10817">
                  <c:v>0.99687599999999998</c:v>
                </c:pt>
                <c:pt idx="10818">
                  <c:v>0.99694199999999999</c:v>
                </c:pt>
                <c:pt idx="10819">
                  <c:v>0.99700800000000001</c:v>
                </c:pt>
                <c:pt idx="10820">
                  <c:v>0.99707199999999996</c:v>
                </c:pt>
                <c:pt idx="10821">
                  <c:v>0.99712999999999996</c:v>
                </c:pt>
                <c:pt idx="10822">
                  <c:v>0.99718399999999996</c:v>
                </c:pt>
                <c:pt idx="10823">
                  <c:v>0.99723099999999998</c:v>
                </c:pt>
                <c:pt idx="10824">
                  <c:v>0.99727200000000005</c:v>
                </c:pt>
                <c:pt idx="10825">
                  <c:v>0.99731000000000003</c:v>
                </c:pt>
                <c:pt idx="10826">
                  <c:v>0.99734100000000003</c:v>
                </c:pt>
                <c:pt idx="10827">
                  <c:v>0.99736800000000003</c:v>
                </c:pt>
                <c:pt idx="10828">
                  <c:v>0.99739999999999995</c:v>
                </c:pt>
                <c:pt idx="10829">
                  <c:v>0.99741400000000002</c:v>
                </c:pt>
                <c:pt idx="10830">
                  <c:v>0.99742799999999998</c:v>
                </c:pt>
                <c:pt idx="10831">
                  <c:v>0.99743099999999996</c:v>
                </c:pt>
                <c:pt idx="10832">
                  <c:v>0.99742200000000003</c:v>
                </c:pt>
                <c:pt idx="10833">
                  <c:v>0.99741100000000005</c:v>
                </c:pt>
                <c:pt idx="10834">
                  <c:v>0.99739199999999995</c:v>
                </c:pt>
                <c:pt idx="10835">
                  <c:v>0.997367</c:v>
                </c:pt>
                <c:pt idx="10836">
                  <c:v>0.99733400000000005</c:v>
                </c:pt>
                <c:pt idx="10837">
                  <c:v>0.99729199999999996</c:v>
                </c:pt>
                <c:pt idx="10838">
                  <c:v>0.99724299999999999</c:v>
                </c:pt>
                <c:pt idx="10839">
                  <c:v>0.99718300000000004</c:v>
                </c:pt>
                <c:pt idx="10840">
                  <c:v>0.99711499999999997</c:v>
                </c:pt>
                <c:pt idx="10841">
                  <c:v>0.99703799999999998</c:v>
                </c:pt>
                <c:pt idx="10842">
                  <c:v>0.99695100000000003</c:v>
                </c:pt>
                <c:pt idx="10843">
                  <c:v>0.99684600000000001</c:v>
                </c:pt>
                <c:pt idx="10844">
                  <c:v>0.99674099999999999</c:v>
                </c:pt>
                <c:pt idx="10845">
                  <c:v>0.99662499999999998</c:v>
                </c:pt>
                <c:pt idx="10846">
                  <c:v>0.99650099999999997</c:v>
                </c:pt>
                <c:pt idx="10847">
                  <c:v>0.99637799999999999</c:v>
                </c:pt>
                <c:pt idx="10848">
                  <c:v>0.99623499999999998</c:v>
                </c:pt>
                <c:pt idx="10849">
                  <c:v>0.99607800000000002</c:v>
                </c:pt>
                <c:pt idx="10850">
                  <c:v>0.99591200000000002</c:v>
                </c:pt>
                <c:pt idx="10851">
                  <c:v>0.99573800000000001</c:v>
                </c:pt>
                <c:pt idx="10852">
                  <c:v>0.99555499999999997</c:v>
                </c:pt>
                <c:pt idx="10853">
                  <c:v>0.99535700000000005</c:v>
                </c:pt>
                <c:pt idx="10854">
                  <c:v>0.99514400000000003</c:v>
                </c:pt>
                <c:pt idx="10855">
                  <c:v>0.99492700000000001</c:v>
                </c:pt>
                <c:pt idx="10856">
                  <c:v>0.99469600000000002</c:v>
                </c:pt>
                <c:pt idx="10857">
                  <c:v>0.99446299999999999</c:v>
                </c:pt>
                <c:pt idx="10858">
                  <c:v>0.99421599999999999</c:v>
                </c:pt>
                <c:pt idx="10859">
                  <c:v>0.99397800000000003</c:v>
                </c:pt>
                <c:pt idx="10860">
                  <c:v>0.993753</c:v>
                </c:pt>
                <c:pt idx="10861">
                  <c:v>0.993537</c:v>
                </c:pt>
                <c:pt idx="10862">
                  <c:v>0.99333099999999996</c:v>
                </c:pt>
                <c:pt idx="10863">
                  <c:v>0.99313700000000005</c:v>
                </c:pt>
                <c:pt idx="10864">
                  <c:v>0.992954</c:v>
                </c:pt>
                <c:pt idx="10865">
                  <c:v>0.99278500000000003</c:v>
                </c:pt>
                <c:pt idx="10866">
                  <c:v>0.992622</c:v>
                </c:pt>
                <c:pt idx="10867">
                  <c:v>0.99247099999999999</c:v>
                </c:pt>
                <c:pt idx="10868">
                  <c:v>0.99233000000000005</c:v>
                </c:pt>
                <c:pt idx="10869">
                  <c:v>0.99220900000000001</c:v>
                </c:pt>
                <c:pt idx="10870">
                  <c:v>0.99209000000000003</c:v>
                </c:pt>
                <c:pt idx="10871">
                  <c:v>0.991981</c:v>
                </c:pt>
                <c:pt idx="10872">
                  <c:v>0.99188100000000001</c:v>
                </c:pt>
                <c:pt idx="10873">
                  <c:v>0.99179399999999995</c:v>
                </c:pt>
                <c:pt idx="10874">
                  <c:v>0.99171600000000004</c:v>
                </c:pt>
                <c:pt idx="10875">
                  <c:v>0.99164600000000003</c:v>
                </c:pt>
                <c:pt idx="10876">
                  <c:v>0.99158599999999997</c:v>
                </c:pt>
                <c:pt idx="10877">
                  <c:v>0.991533</c:v>
                </c:pt>
                <c:pt idx="10878">
                  <c:v>0.99148599999999998</c:v>
                </c:pt>
                <c:pt idx="10879">
                  <c:v>0.991452</c:v>
                </c:pt>
                <c:pt idx="10880">
                  <c:v>0.991429</c:v>
                </c:pt>
                <c:pt idx="10881">
                  <c:v>0.99141000000000001</c:v>
                </c:pt>
                <c:pt idx="10882">
                  <c:v>0.99139900000000003</c:v>
                </c:pt>
                <c:pt idx="10883">
                  <c:v>0.99139900000000003</c:v>
                </c:pt>
                <c:pt idx="10884">
                  <c:v>0.99140700000000004</c:v>
                </c:pt>
                <c:pt idx="10885">
                  <c:v>0.991421</c:v>
                </c:pt>
                <c:pt idx="10886">
                  <c:v>0.99144500000000002</c:v>
                </c:pt>
                <c:pt idx="10887">
                  <c:v>0.99147300000000005</c:v>
                </c:pt>
                <c:pt idx="10888">
                  <c:v>0.99150899999999997</c:v>
                </c:pt>
                <c:pt idx="10889">
                  <c:v>0.99154900000000001</c:v>
                </c:pt>
                <c:pt idx="10890">
                  <c:v>0.991595</c:v>
                </c:pt>
                <c:pt idx="10891">
                  <c:v>0.99164600000000003</c:v>
                </c:pt>
                <c:pt idx="10892">
                  <c:v>0.99170599999999998</c:v>
                </c:pt>
                <c:pt idx="10893">
                  <c:v>0.99176399999999998</c:v>
                </c:pt>
                <c:pt idx="10894">
                  <c:v>0.99182899999999996</c:v>
                </c:pt>
                <c:pt idx="10895">
                  <c:v>0.991896</c:v>
                </c:pt>
                <c:pt idx="10896">
                  <c:v>0.99196700000000004</c:v>
                </c:pt>
                <c:pt idx="10897">
                  <c:v>0.99204599999999998</c:v>
                </c:pt>
                <c:pt idx="10898">
                  <c:v>0.99212500000000003</c:v>
                </c:pt>
                <c:pt idx="10899">
                  <c:v>0.992201</c:v>
                </c:pt>
                <c:pt idx="10900">
                  <c:v>0.992286</c:v>
                </c:pt>
                <c:pt idx="10901">
                  <c:v>0.99237799999999998</c:v>
                </c:pt>
                <c:pt idx="10902">
                  <c:v>0.99246999999999996</c:v>
                </c:pt>
                <c:pt idx="10903">
                  <c:v>0.992564</c:v>
                </c:pt>
                <c:pt idx="10904">
                  <c:v>0.99265599999999998</c:v>
                </c:pt>
                <c:pt idx="10905">
                  <c:v>0.99275100000000005</c:v>
                </c:pt>
                <c:pt idx="10906">
                  <c:v>0.992842</c:v>
                </c:pt>
                <c:pt idx="10907">
                  <c:v>0.99293399999999998</c:v>
                </c:pt>
                <c:pt idx="10908">
                  <c:v>0.99302100000000004</c:v>
                </c:pt>
                <c:pt idx="10909">
                  <c:v>0.99311000000000005</c:v>
                </c:pt>
                <c:pt idx="10910">
                  <c:v>0.99319500000000005</c:v>
                </c:pt>
                <c:pt idx="10911">
                  <c:v>0.99328399999999994</c:v>
                </c:pt>
                <c:pt idx="10912">
                  <c:v>0.99336400000000002</c:v>
                </c:pt>
                <c:pt idx="10913">
                  <c:v>0.99344299999999996</c:v>
                </c:pt>
                <c:pt idx="10914">
                  <c:v>0.99352200000000002</c:v>
                </c:pt>
                <c:pt idx="10915">
                  <c:v>0.99360099999999996</c:v>
                </c:pt>
                <c:pt idx="10916">
                  <c:v>0.99367399999999995</c:v>
                </c:pt>
                <c:pt idx="10917">
                  <c:v>0.99374200000000001</c:v>
                </c:pt>
                <c:pt idx="10918">
                  <c:v>0.99380599999999997</c:v>
                </c:pt>
                <c:pt idx="10919">
                  <c:v>0.993869</c:v>
                </c:pt>
                <c:pt idx="10920">
                  <c:v>0.993919</c:v>
                </c:pt>
                <c:pt idx="10921">
                  <c:v>0.99395800000000001</c:v>
                </c:pt>
                <c:pt idx="10922">
                  <c:v>0.99400100000000002</c:v>
                </c:pt>
                <c:pt idx="10923">
                  <c:v>0.99403900000000001</c:v>
                </c:pt>
                <c:pt idx="10924">
                  <c:v>0.99406700000000003</c:v>
                </c:pt>
                <c:pt idx="10925">
                  <c:v>0.994093</c:v>
                </c:pt>
                <c:pt idx="10926">
                  <c:v>0.99411000000000005</c:v>
                </c:pt>
                <c:pt idx="10927">
                  <c:v>0.99411899999999997</c:v>
                </c:pt>
                <c:pt idx="10928">
                  <c:v>0.99412</c:v>
                </c:pt>
                <c:pt idx="10929">
                  <c:v>0.994116</c:v>
                </c:pt>
                <c:pt idx="10930">
                  <c:v>0.99409800000000004</c:v>
                </c:pt>
                <c:pt idx="10931">
                  <c:v>0.99407299999999998</c:v>
                </c:pt>
                <c:pt idx="10932">
                  <c:v>0.99404199999999998</c:v>
                </c:pt>
                <c:pt idx="10933">
                  <c:v>0.99400299999999997</c:v>
                </c:pt>
                <c:pt idx="10934">
                  <c:v>0.99395500000000003</c:v>
                </c:pt>
                <c:pt idx="10935">
                  <c:v>0.993896</c:v>
                </c:pt>
                <c:pt idx="10936">
                  <c:v>0.99382700000000002</c:v>
                </c:pt>
                <c:pt idx="10937">
                  <c:v>0.993753</c:v>
                </c:pt>
                <c:pt idx="10938">
                  <c:v>0.99366500000000002</c:v>
                </c:pt>
                <c:pt idx="10939">
                  <c:v>0.99356800000000001</c:v>
                </c:pt>
                <c:pt idx="10940">
                  <c:v>0.99346400000000001</c:v>
                </c:pt>
                <c:pt idx="10941">
                  <c:v>0.993344</c:v>
                </c:pt>
                <c:pt idx="10942">
                  <c:v>0.99321599999999999</c:v>
                </c:pt>
                <c:pt idx="10943">
                  <c:v>0.99307599999999996</c:v>
                </c:pt>
                <c:pt idx="10944">
                  <c:v>0.99292899999999995</c:v>
                </c:pt>
                <c:pt idx="10945">
                  <c:v>0.99276900000000001</c:v>
                </c:pt>
                <c:pt idx="10946">
                  <c:v>0.99259600000000003</c:v>
                </c:pt>
                <c:pt idx="10947">
                  <c:v>0.99242900000000001</c:v>
                </c:pt>
                <c:pt idx="10948">
                  <c:v>0.99223899999999998</c:v>
                </c:pt>
                <c:pt idx="10949">
                  <c:v>0.99202800000000002</c:v>
                </c:pt>
                <c:pt idx="10950">
                  <c:v>0.99181799999999998</c:v>
                </c:pt>
                <c:pt idx="10951">
                  <c:v>0.99158800000000002</c:v>
                </c:pt>
                <c:pt idx="10952">
                  <c:v>0.99134800000000001</c:v>
                </c:pt>
                <c:pt idx="10953">
                  <c:v>0.99110299999999996</c:v>
                </c:pt>
                <c:pt idx="10954">
                  <c:v>0.990865</c:v>
                </c:pt>
                <c:pt idx="10955">
                  <c:v>0.99063999999999997</c:v>
                </c:pt>
                <c:pt idx="10956">
                  <c:v>0.99043000000000003</c:v>
                </c:pt>
                <c:pt idx="10957">
                  <c:v>0.990228</c:v>
                </c:pt>
                <c:pt idx="10958">
                  <c:v>0.99003600000000003</c:v>
                </c:pt>
                <c:pt idx="10959">
                  <c:v>0.98985199999999995</c:v>
                </c:pt>
                <c:pt idx="10960">
                  <c:v>0.98968500000000004</c:v>
                </c:pt>
                <c:pt idx="10961">
                  <c:v>0.98952700000000005</c:v>
                </c:pt>
                <c:pt idx="10962">
                  <c:v>0.98937699999999995</c:v>
                </c:pt>
                <c:pt idx="10963">
                  <c:v>0.98923799999999995</c:v>
                </c:pt>
                <c:pt idx="10964">
                  <c:v>0.98910799999999999</c:v>
                </c:pt>
                <c:pt idx="10965">
                  <c:v>0.98898399999999997</c:v>
                </c:pt>
                <c:pt idx="10966">
                  <c:v>0.98887199999999997</c:v>
                </c:pt>
                <c:pt idx="10967">
                  <c:v>0.98877800000000005</c:v>
                </c:pt>
                <c:pt idx="10968">
                  <c:v>0.98869200000000002</c:v>
                </c:pt>
                <c:pt idx="10969">
                  <c:v>0.98861299999999996</c:v>
                </c:pt>
                <c:pt idx="10970">
                  <c:v>0.98855000000000004</c:v>
                </c:pt>
                <c:pt idx="10971">
                  <c:v>0.98849399999999998</c:v>
                </c:pt>
                <c:pt idx="10972">
                  <c:v>0.98844799999999999</c:v>
                </c:pt>
                <c:pt idx="10973">
                  <c:v>0.98840399999999995</c:v>
                </c:pt>
                <c:pt idx="10974">
                  <c:v>0.988371</c:v>
                </c:pt>
                <c:pt idx="10975">
                  <c:v>0.988344</c:v>
                </c:pt>
                <c:pt idx="10976">
                  <c:v>0.98833099999999996</c:v>
                </c:pt>
                <c:pt idx="10977">
                  <c:v>0.988317</c:v>
                </c:pt>
                <c:pt idx="10978">
                  <c:v>0.98831599999999997</c:v>
                </c:pt>
                <c:pt idx="10979">
                  <c:v>0.98832200000000003</c:v>
                </c:pt>
                <c:pt idx="10980">
                  <c:v>0.98833300000000002</c:v>
                </c:pt>
                <c:pt idx="10981">
                  <c:v>0.98834999999999995</c:v>
                </c:pt>
                <c:pt idx="10982">
                  <c:v>0.98837699999999995</c:v>
                </c:pt>
                <c:pt idx="10983">
                  <c:v>0.98840899999999998</c:v>
                </c:pt>
                <c:pt idx="10984">
                  <c:v>0.98844500000000002</c:v>
                </c:pt>
                <c:pt idx="10985">
                  <c:v>0.98849200000000004</c:v>
                </c:pt>
                <c:pt idx="10986">
                  <c:v>0.98854500000000001</c:v>
                </c:pt>
                <c:pt idx="10987">
                  <c:v>0.98860800000000004</c:v>
                </c:pt>
                <c:pt idx="10988">
                  <c:v>0.98866299999999996</c:v>
                </c:pt>
                <c:pt idx="10989">
                  <c:v>0.98872800000000005</c:v>
                </c:pt>
                <c:pt idx="10990">
                  <c:v>0.98879799999999995</c:v>
                </c:pt>
                <c:pt idx="10991">
                  <c:v>0.988869</c:v>
                </c:pt>
                <c:pt idx="10992">
                  <c:v>0.98893900000000001</c:v>
                </c:pt>
                <c:pt idx="10993">
                  <c:v>0.98902100000000004</c:v>
                </c:pt>
                <c:pt idx="10994">
                  <c:v>0.98910200000000004</c:v>
                </c:pt>
                <c:pt idx="10995">
                  <c:v>0.98918300000000003</c:v>
                </c:pt>
                <c:pt idx="10996">
                  <c:v>0.98926599999999998</c:v>
                </c:pt>
                <c:pt idx="10997">
                  <c:v>0.98934999999999995</c:v>
                </c:pt>
                <c:pt idx="10998">
                  <c:v>0.98943800000000004</c:v>
                </c:pt>
                <c:pt idx="10999">
                  <c:v>0.98952099999999998</c:v>
                </c:pt>
                <c:pt idx="11000">
                  <c:v>0.98961100000000002</c:v>
                </c:pt>
                <c:pt idx="11001">
                  <c:v>0.98970199999999997</c:v>
                </c:pt>
                <c:pt idx="11002">
                  <c:v>0.98979200000000001</c:v>
                </c:pt>
                <c:pt idx="11003">
                  <c:v>0.98988100000000001</c:v>
                </c:pt>
                <c:pt idx="11004">
                  <c:v>0.98997000000000002</c:v>
                </c:pt>
                <c:pt idx="11005">
                  <c:v>0.99005399999999999</c:v>
                </c:pt>
                <c:pt idx="11006">
                  <c:v>0.99013399999999996</c:v>
                </c:pt>
                <c:pt idx="11007">
                  <c:v>0.99021700000000001</c:v>
                </c:pt>
                <c:pt idx="11008">
                  <c:v>0.99029400000000001</c:v>
                </c:pt>
                <c:pt idx="11009">
                  <c:v>0.99037600000000003</c:v>
                </c:pt>
                <c:pt idx="11010">
                  <c:v>0.99045099999999997</c:v>
                </c:pt>
                <c:pt idx="11011">
                  <c:v>0.99052300000000004</c:v>
                </c:pt>
                <c:pt idx="11012">
                  <c:v>0.99058800000000002</c:v>
                </c:pt>
                <c:pt idx="11013">
                  <c:v>0.99065199999999998</c:v>
                </c:pt>
                <c:pt idx="11014">
                  <c:v>0.99070999999999998</c:v>
                </c:pt>
                <c:pt idx="11015">
                  <c:v>0.99076399999999998</c:v>
                </c:pt>
                <c:pt idx="11016">
                  <c:v>0.99082199999999998</c:v>
                </c:pt>
                <c:pt idx="11017">
                  <c:v>0.99087099999999995</c:v>
                </c:pt>
                <c:pt idx="11018">
                  <c:v>0.99091600000000002</c:v>
                </c:pt>
                <c:pt idx="11019">
                  <c:v>0.99094800000000005</c:v>
                </c:pt>
                <c:pt idx="11020">
                  <c:v>0.99097000000000002</c:v>
                </c:pt>
                <c:pt idx="11021">
                  <c:v>0.99099199999999998</c:v>
                </c:pt>
                <c:pt idx="11022">
                  <c:v>0.99100100000000002</c:v>
                </c:pt>
                <c:pt idx="11023">
                  <c:v>0.99100500000000002</c:v>
                </c:pt>
                <c:pt idx="11024">
                  <c:v>0.99100200000000005</c:v>
                </c:pt>
                <c:pt idx="11025">
                  <c:v>0.99098600000000003</c:v>
                </c:pt>
                <c:pt idx="11026">
                  <c:v>0.99096399999999996</c:v>
                </c:pt>
                <c:pt idx="11027">
                  <c:v>0.99093399999999998</c:v>
                </c:pt>
                <c:pt idx="11028">
                  <c:v>0.99089700000000003</c:v>
                </c:pt>
                <c:pt idx="11029">
                  <c:v>0.99085699999999999</c:v>
                </c:pt>
                <c:pt idx="11030">
                  <c:v>0.99080199999999996</c:v>
                </c:pt>
                <c:pt idx="11031">
                  <c:v>0.99074300000000004</c:v>
                </c:pt>
                <c:pt idx="11032">
                  <c:v>0.99066900000000002</c:v>
                </c:pt>
                <c:pt idx="11033">
                  <c:v>0.99058599999999997</c:v>
                </c:pt>
                <c:pt idx="11034">
                  <c:v>0.99049799999999999</c:v>
                </c:pt>
                <c:pt idx="11035">
                  <c:v>0.990394</c:v>
                </c:pt>
                <c:pt idx="11036">
                  <c:v>0.990286</c:v>
                </c:pt>
                <c:pt idx="11037">
                  <c:v>0.99016599999999999</c:v>
                </c:pt>
                <c:pt idx="11038">
                  <c:v>0.99002900000000005</c:v>
                </c:pt>
                <c:pt idx="11039">
                  <c:v>0.98989099999999997</c:v>
                </c:pt>
                <c:pt idx="11040">
                  <c:v>0.98973900000000004</c:v>
                </c:pt>
                <c:pt idx="11041">
                  <c:v>0.98957600000000001</c:v>
                </c:pt>
                <c:pt idx="11042">
                  <c:v>0.98940499999999998</c:v>
                </c:pt>
                <c:pt idx="11043">
                  <c:v>0.98922699999999997</c:v>
                </c:pt>
                <c:pt idx="11044">
                  <c:v>0.989039</c:v>
                </c:pt>
                <c:pt idx="11045">
                  <c:v>0.98883699999999997</c:v>
                </c:pt>
                <c:pt idx="11046">
                  <c:v>0.98862300000000003</c:v>
                </c:pt>
                <c:pt idx="11047">
                  <c:v>0.98839999999999995</c:v>
                </c:pt>
                <c:pt idx="11048">
                  <c:v>0.98816700000000002</c:v>
                </c:pt>
                <c:pt idx="11049">
                  <c:v>0.98792400000000002</c:v>
                </c:pt>
                <c:pt idx="11050">
                  <c:v>0.98768599999999995</c:v>
                </c:pt>
                <c:pt idx="11051">
                  <c:v>0.98745400000000005</c:v>
                </c:pt>
                <c:pt idx="11052">
                  <c:v>0.98723499999999997</c:v>
                </c:pt>
                <c:pt idx="11053">
                  <c:v>0.98702699999999999</c:v>
                </c:pt>
                <c:pt idx="11054">
                  <c:v>0.98682800000000004</c:v>
                </c:pt>
                <c:pt idx="11055">
                  <c:v>0.98664799999999997</c:v>
                </c:pt>
                <c:pt idx="11056">
                  <c:v>0.98647600000000002</c:v>
                </c:pt>
                <c:pt idx="11057">
                  <c:v>0.98630700000000004</c:v>
                </c:pt>
                <c:pt idx="11058">
                  <c:v>0.98615399999999998</c:v>
                </c:pt>
                <c:pt idx="11059">
                  <c:v>0.98601399999999995</c:v>
                </c:pt>
                <c:pt idx="11060">
                  <c:v>0.985877</c:v>
                </c:pt>
                <c:pt idx="11061">
                  <c:v>0.98575500000000005</c:v>
                </c:pt>
                <c:pt idx="11062">
                  <c:v>0.98563900000000004</c:v>
                </c:pt>
                <c:pt idx="11063">
                  <c:v>0.98553999999999997</c:v>
                </c:pt>
                <c:pt idx="11064">
                  <c:v>0.98544799999999999</c:v>
                </c:pt>
                <c:pt idx="11065">
                  <c:v>0.98536500000000005</c:v>
                </c:pt>
                <c:pt idx="11066">
                  <c:v>0.98528800000000005</c:v>
                </c:pt>
                <c:pt idx="11067">
                  <c:v>0.98522100000000001</c:v>
                </c:pt>
                <c:pt idx="11068">
                  <c:v>0.98516800000000004</c:v>
                </c:pt>
                <c:pt idx="11069">
                  <c:v>0.98512</c:v>
                </c:pt>
                <c:pt idx="11070">
                  <c:v>0.98507999999999996</c:v>
                </c:pt>
                <c:pt idx="11071">
                  <c:v>0.98505200000000004</c:v>
                </c:pt>
                <c:pt idx="11072">
                  <c:v>0.98503700000000005</c:v>
                </c:pt>
                <c:pt idx="11073">
                  <c:v>0.98502199999999995</c:v>
                </c:pt>
                <c:pt idx="11074">
                  <c:v>0.98501899999999998</c:v>
                </c:pt>
                <c:pt idx="11075">
                  <c:v>0.98502500000000004</c:v>
                </c:pt>
                <c:pt idx="11076">
                  <c:v>0.98503499999999999</c:v>
                </c:pt>
                <c:pt idx="11077">
                  <c:v>0.98505900000000002</c:v>
                </c:pt>
                <c:pt idx="11078">
                  <c:v>0.98508899999999999</c:v>
                </c:pt>
                <c:pt idx="11079">
                  <c:v>0.98511400000000005</c:v>
                </c:pt>
                <c:pt idx="11080">
                  <c:v>0.98515200000000003</c:v>
                </c:pt>
                <c:pt idx="11081">
                  <c:v>0.98519699999999999</c:v>
                </c:pt>
                <c:pt idx="11082">
                  <c:v>0.98524599999999996</c:v>
                </c:pt>
                <c:pt idx="11083">
                  <c:v>0.98529599999999995</c:v>
                </c:pt>
                <c:pt idx="11084">
                  <c:v>0.98535700000000004</c:v>
                </c:pt>
                <c:pt idx="11085">
                  <c:v>0.98541599999999996</c:v>
                </c:pt>
                <c:pt idx="11086">
                  <c:v>0.985483</c:v>
                </c:pt>
                <c:pt idx="11087">
                  <c:v>0.98555099999999995</c:v>
                </c:pt>
                <c:pt idx="11088">
                  <c:v>0.98562799999999995</c:v>
                </c:pt>
                <c:pt idx="11089">
                  <c:v>0.98570599999999997</c:v>
                </c:pt>
                <c:pt idx="11090">
                  <c:v>0.98578699999999997</c:v>
                </c:pt>
                <c:pt idx="11091">
                  <c:v>0.98587000000000002</c:v>
                </c:pt>
                <c:pt idx="11092">
                  <c:v>0.985954</c:v>
                </c:pt>
                <c:pt idx="11093">
                  <c:v>0.98603399999999997</c:v>
                </c:pt>
                <c:pt idx="11094">
                  <c:v>0.98612500000000003</c:v>
                </c:pt>
                <c:pt idx="11095">
                  <c:v>0.98621300000000001</c:v>
                </c:pt>
                <c:pt idx="11096">
                  <c:v>0.98631000000000002</c:v>
                </c:pt>
                <c:pt idx="11097">
                  <c:v>0.986402</c:v>
                </c:pt>
                <c:pt idx="11098">
                  <c:v>0.98646900000000004</c:v>
                </c:pt>
                <c:pt idx="11099">
                  <c:v>0.98655300000000001</c:v>
                </c:pt>
                <c:pt idx="11100">
                  <c:v>0.98663599999999996</c:v>
                </c:pt>
                <c:pt idx="11101">
                  <c:v>0.98672000000000004</c:v>
                </c:pt>
                <c:pt idx="11102">
                  <c:v>0.98680699999999999</c:v>
                </c:pt>
                <c:pt idx="11103">
                  <c:v>0.98689099999999996</c:v>
                </c:pt>
                <c:pt idx="11104">
                  <c:v>0.98697199999999996</c:v>
                </c:pt>
                <c:pt idx="11105">
                  <c:v>0.98704700000000001</c:v>
                </c:pt>
                <c:pt idx="11106">
                  <c:v>0.98711800000000005</c:v>
                </c:pt>
                <c:pt idx="11107">
                  <c:v>0.98719299999999999</c:v>
                </c:pt>
                <c:pt idx="11108">
                  <c:v>0.987263</c:v>
                </c:pt>
                <c:pt idx="11109">
                  <c:v>0.987317</c:v>
                </c:pt>
                <c:pt idx="11110">
                  <c:v>0.98738000000000004</c:v>
                </c:pt>
                <c:pt idx="11111">
                  <c:v>0.98743599999999998</c:v>
                </c:pt>
                <c:pt idx="11112">
                  <c:v>0.987479</c:v>
                </c:pt>
                <c:pt idx="11113">
                  <c:v>0.98751599999999995</c:v>
                </c:pt>
                <c:pt idx="11114">
                  <c:v>0.98754900000000001</c:v>
                </c:pt>
                <c:pt idx="11115">
                  <c:v>0.98757600000000001</c:v>
                </c:pt>
                <c:pt idx="11116">
                  <c:v>0.98758999999999997</c:v>
                </c:pt>
                <c:pt idx="11117">
                  <c:v>0.98760400000000004</c:v>
                </c:pt>
                <c:pt idx="11118">
                  <c:v>0.98760800000000004</c:v>
                </c:pt>
                <c:pt idx="11119">
                  <c:v>0.98760999999999999</c:v>
                </c:pt>
                <c:pt idx="11120">
                  <c:v>0.98759600000000003</c:v>
                </c:pt>
                <c:pt idx="11121">
                  <c:v>0.98758000000000001</c:v>
                </c:pt>
                <c:pt idx="11122">
                  <c:v>0.98755599999999999</c:v>
                </c:pt>
                <c:pt idx="11123">
                  <c:v>0.98751900000000004</c:v>
                </c:pt>
                <c:pt idx="11124">
                  <c:v>0.987479</c:v>
                </c:pt>
                <c:pt idx="11125">
                  <c:v>0.98742600000000003</c:v>
                </c:pt>
                <c:pt idx="11126">
                  <c:v>0.98736599999999997</c:v>
                </c:pt>
                <c:pt idx="11127">
                  <c:v>0.98729299999999998</c:v>
                </c:pt>
                <c:pt idx="11128">
                  <c:v>0.98721400000000004</c:v>
                </c:pt>
                <c:pt idx="11129">
                  <c:v>0.987124</c:v>
                </c:pt>
                <c:pt idx="11130">
                  <c:v>0.98702699999999999</c:v>
                </c:pt>
                <c:pt idx="11131">
                  <c:v>0.98692000000000002</c:v>
                </c:pt>
                <c:pt idx="11132">
                  <c:v>0.98680000000000001</c:v>
                </c:pt>
                <c:pt idx="11133">
                  <c:v>0.98666799999999999</c:v>
                </c:pt>
                <c:pt idx="11134">
                  <c:v>0.98653100000000005</c:v>
                </c:pt>
                <c:pt idx="11135">
                  <c:v>0.986375</c:v>
                </c:pt>
                <c:pt idx="11136">
                  <c:v>0.98621599999999998</c:v>
                </c:pt>
                <c:pt idx="11137">
                  <c:v>0.98606499999999997</c:v>
                </c:pt>
                <c:pt idx="11138">
                  <c:v>0.98588699999999996</c:v>
                </c:pt>
                <c:pt idx="11139">
                  <c:v>0.98568500000000003</c:v>
                </c:pt>
                <c:pt idx="11140">
                  <c:v>0.98547499999999999</c:v>
                </c:pt>
                <c:pt idx="11141">
                  <c:v>0.985263</c:v>
                </c:pt>
                <c:pt idx="11142">
                  <c:v>0.98503700000000005</c:v>
                </c:pt>
                <c:pt idx="11143">
                  <c:v>0.98480000000000001</c:v>
                </c:pt>
                <c:pt idx="11144">
                  <c:v>0.98455400000000004</c:v>
                </c:pt>
                <c:pt idx="11145">
                  <c:v>0.98432399999999998</c:v>
                </c:pt>
                <c:pt idx="11146">
                  <c:v>0.98409899999999995</c:v>
                </c:pt>
                <c:pt idx="11147">
                  <c:v>0.98388699999999996</c:v>
                </c:pt>
                <c:pt idx="11148">
                  <c:v>0.98368299999999997</c:v>
                </c:pt>
                <c:pt idx="11149">
                  <c:v>0.98349699999999995</c:v>
                </c:pt>
                <c:pt idx="11150">
                  <c:v>0.983317</c:v>
                </c:pt>
                <c:pt idx="11151">
                  <c:v>0.983155</c:v>
                </c:pt>
                <c:pt idx="11152">
                  <c:v>0.98299800000000004</c:v>
                </c:pt>
                <c:pt idx="11153">
                  <c:v>0.98285</c:v>
                </c:pt>
                <c:pt idx="11154">
                  <c:v>0.98271399999999998</c:v>
                </c:pt>
                <c:pt idx="11155">
                  <c:v>0.98258599999999996</c:v>
                </c:pt>
                <c:pt idx="11156">
                  <c:v>0.98247200000000001</c:v>
                </c:pt>
                <c:pt idx="11157">
                  <c:v>0.98236199999999996</c:v>
                </c:pt>
                <c:pt idx="11158">
                  <c:v>0.98226400000000003</c:v>
                </c:pt>
                <c:pt idx="11159">
                  <c:v>0.98218099999999997</c:v>
                </c:pt>
                <c:pt idx="11160">
                  <c:v>0.98210299999999995</c:v>
                </c:pt>
                <c:pt idx="11161">
                  <c:v>0.98203499999999999</c:v>
                </c:pt>
                <c:pt idx="11162">
                  <c:v>0.98197599999999996</c:v>
                </c:pt>
                <c:pt idx="11163">
                  <c:v>0.98192699999999999</c:v>
                </c:pt>
                <c:pt idx="11164">
                  <c:v>0.98188299999999995</c:v>
                </c:pt>
                <c:pt idx="11165">
                  <c:v>0.98184700000000003</c:v>
                </c:pt>
                <c:pt idx="11166">
                  <c:v>0.981819</c:v>
                </c:pt>
                <c:pt idx="11167">
                  <c:v>0.98180599999999996</c:v>
                </c:pt>
                <c:pt idx="11168">
                  <c:v>0.98179499999999997</c:v>
                </c:pt>
                <c:pt idx="11169">
                  <c:v>0.981792</c:v>
                </c:pt>
                <c:pt idx="11170">
                  <c:v>0.98179799999999995</c:v>
                </c:pt>
                <c:pt idx="11171">
                  <c:v>0.98181200000000002</c:v>
                </c:pt>
                <c:pt idx="11172">
                  <c:v>0.98183299999999996</c:v>
                </c:pt>
                <c:pt idx="11173">
                  <c:v>0.98185</c:v>
                </c:pt>
                <c:pt idx="11174">
                  <c:v>0.98188500000000001</c:v>
                </c:pt>
                <c:pt idx="11175">
                  <c:v>0.98192000000000002</c:v>
                </c:pt>
                <c:pt idx="11176">
                  <c:v>0.98197699999999999</c:v>
                </c:pt>
                <c:pt idx="11177">
                  <c:v>0.98203099999999999</c:v>
                </c:pt>
                <c:pt idx="11178">
                  <c:v>0.98209599999999997</c:v>
                </c:pt>
                <c:pt idx="11179">
                  <c:v>0.98215300000000005</c:v>
                </c:pt>
                <c:pt idx="11180">
                  <c:v>0.98221099999999995</c:v>
                </c:pt>
                <c:pt idx="11181">
                  <c:v>0.98227699999999996</c:v>
                </c:pt>
                <c:pt idx="11182">
                  <c:v>0.982348</c:v>
                </c:pt>
                <c:pt idx="11183">
                  <c:v>0.98241900000000004</c:v>
                </c:pt>
                <c:pt idx="11184">
                  <c:v>0.98249200000000003</c:v>
                </c:pt>
                <c:pt idx="11185">
                  <c:v>0.98256500000000002</c:v>
                </c:pt>
                <c:pt idx="11186">
                  <c:v>0.98264399999999996</c:v>
                </c:pt>
                <c:pt idx="11187">
                  <c:v>0.98272499999999996</c:v>
                </c:pt>
                <c:pt idx="11188">
                  <c:v>0.98281099999999999</c:v>
                </c:pt>
                <c:pt idx="11189">
                  <c:v>0.98289499999999996</c:v>
                </c:pt>
                <c:pt idx="11190">
                  <c:v>0.98298300000000005</c:v>
                </c:pt>
                <c:pt idx="11191">
                  <c:v>0.98306700000000002</c:v>
                </c:pt>
                <c:pt idx="11192">
                  <c:v>0.983151</c:v>
                </c:pt>
                <c:pt idx="11193">
                  <c:v>0.98324699999999998</c:v>
                </c:pt>
                <c:pt idx="11194">
                  <c:v>0.98333300000000001</c:v>
                </c:pt>
                <c:pt idx="11195">
                  <c:v>0.98341599999999996</c:v>
                </c:pt>
                <c:pt idx="11196">
                  <c:v>0.98349900000000001</c:v>
                </c:pt>
                <c:pt idx="11197">
                  <c:v>0.98357899999999998</c:v>
                </c:pt>
                <c:pt idx="11198">
                  <c:v>0.983657</c:v>
                </c:pt>
                <c:pt idx="11199">
                  <c:v>0.983738</c:v>
                </c:pt>
                <c:pt idx="11200">
                  <c:v>0.98380800000000002</c:v>
                </c:pt>
                <c:pt idx="11201">
                  <c:v>0.98387999999999998</c:v>
                </c:pt>
                <c:pt idx="11202">
                  <c:v>0.98394499999999996</c:v>
                </c:pt>
                <c:pt idx="11203">
                  <c:v>0.98400699999999997</c:v>
                </c:pt>
                <c:pt idx="11204">
                  <c:v>0.98406499999999997</c:v>
                </c:pt>
                <c:pt idx="11205">
                  <c:v>0.98411700000000002</c:v>
                </c:pt>
                <c:pt idx="11206">
                  <c:v>0.98417900000000003</c:v>
                </c:pt>
                <c:pt idx="11207">
                  <c:v>0.98422699999999996</c:v>
                </c:pt>
                <c:pt idx="11208">
                  <c:v>0.98427200000000004</c:v>
                </c:pt>
                <c:pt idx="11209">
                  <c:v>0.98431100000000005</c:v>
                </c:pt>
                <c:pt idx="11210">
                  <c:v>0.98433899999999996</c:v>
                </c:pt>
                <c:pt idx="11211">
                  <c:v>0.98436199999999996</c:v>
                </c:pt>
                <c:pt idx="11212">
                  <c:v>0.984375</c:v>
                </c:pt>
                <c:pt idx="11213">
                  <c:v>0.98438099999999995</c:v>
                </c:pt>
                <c:pt idx="11214">
                  <c:v>0.98438000000000003</c:v>
                </c:pt>
                <c:pt idx="11215">
                  <c:v>0.98436999999999997</c:v>
                </c:pt>
                <c:pt idx="11216">
                  <c:v>0.98435600000000001</c:v>
                </c:pt>
                <c:pt idx="11217">
                  <c:v>0.98432299999999995</c:v>
                </c:pt>
                <c:pt idx="11218">
                  <c:v>0.98428899999999997</c:v>
                </c:pt>
                <c:pt idx="11219">
                  <c:v>0.98425600000000002</c:v>
                </c:pt>
                <c:pt idx="11220">
                  <c:v>0.98420600000000003</c:v>
                </c:pt>
                <c:pt idx="11221">
                  <c:v>0.984151</c:v>
                </c:pt>
                <c:pt idx="11222">
                  <c:v>0.98408499999999999</c:v>
                </c:pt>
                <c:pt idx="11223">
                  <c:v>0.98400200000000004</c:v>
                </c:pt>
                <c:pt idx="11224">
                  <c:v>0.98391799999999996</c:v>
                </c:pt>
                <c:pt idx="11225">
                  <c:v>0.98382899999999995</c:v>
                </c:pt>
                <c:pt idx="11226">
                  <c:v>0.98372599999999999</c:v>
                </c:pt>
                <c:pt idx="11227">
                  <c:v>0.98361699999999996</c:v>
                </c:pt>
                <c:pt idx="11228">
                  <c:v>0.98348599999999997</c:v>
                </c:pt>
                <c:pt idx="11229">
                  <c:v>0.98335300000000003</c:v>
                </c:pt>
                <c:pt idx="11230">
                  <c:v>0.98321000000000003</c:v>
                </c:pt>
                <c:pt idx="11231">
                  <c:v>0.98305500000000001</c:v>
                </c:pt>
                <c:pt idx="11232">
                  <c:v>0.98288600000000004</c:v>
                </c:pt>
                <c:pt idx="11233">
                  <c:v>0.98271699999999995</c:v>
                </c:pt>
                <c:pt idx="11234">
                  <c:v>0.98253400000000002</c:v>
                </c:pt>
                <c:pt idx="11235">
                  <c:v>0.98234600000000005</c:v>
                </c:pt>
                <c:pt idx="11236">
                  <c:v>0.98214299999999999</c:v>
                </c:pt>
                <c:pt idx="11237">
                  <c:v>0.98192699999999999</c:v>
                </c:pt>
                <c:pt idx="11238">
                  <c:v>0.98170000000000002</c:v>
                </c:pt>
                <c:pt idx="11239">
                  <c:v>0.98146100000000003</c:v>
                </c:pt>
                <c:pt idx="11240">
                  <c:v>0.98121800000000003</c:v>
                </c:pt>
                <c:pt idx="11241">
                  <c:v>0.98098399999999997</c:v>
                </c:pt>
                <c:pt idx="11242">
                  <c:v>0.980765</c:v>
                </c:pt>
                <c:pt idx="11243">
                  <c:v>0.98055599999999998</c:v>
                </c:pt>
                <c:pt idx="11244">
                  <c:v>0.98035799999999995</c:v>
                </c:pt>
                <c:pt idx="11245">
                  <c:v>0.98018000000000005</c:v>
                </c:pt>
                <c:pt idx="11246">
                  <c:v>0.98000100000000001</c:v>
                </c:pt>
                <c:pt idx="11247">
                  <c:v>0.97983100000000001</c:v>
                </c:pt>
                <c:pt idx="11248">
                  <c:v>0.97967400000000004</c:v>
                </c:pt>
                <c:pt idx="11249">
                  <c:v>0.97952799999999995</c:v>
                </c:pt>
                <c:pt idx="11250">
                  <c:v>0.97939299999999996</c:v>
                </c:pt>
                <c:pt idx="11251">
                  <c:v>0.979271</c:v>
                </c:pt>
                <c:pt idx="11252">
                  <c:v>0.97916099999999995</c:v>
                </c:pt>
                <c:pt idx="11253">
                  <c:v>0.97905600000000004</c:v>
                </c:pt>
                <c:pt idx="11254">
                  <c:v>0.97896399999999995</c:v>
                </c:pt>
                <c:pt idx="11255">
                  <c:v>0.97888299999999995</c:v>
                </c:pt>
                <c:pt idx="11256">
                  <c:v>0.97880800000000001</c:v>
                </c:pt>
                <c:pt idx="11257">
                  <c:v>0.97874099999999997</c:v>
                </c:pt>
                <c:pt idx="11258">
                  <c:v>0.97869300000000004</c:v>
                </c:pt>
                <c:pt idx="11259">
                  <c:v>0.97864700000000004</c:v>
                </c:pt>
                <c:pt idx="11260">
                  <c:v>0.97861399999999998</c:v>
                </c:pt>
                <c:pt idx="11261">
                  <c:v>0.97858599999999996</c:v>
                </c:pt>
                <c:pt idx="11262">
                  <c:v>0.97856799999999999</c:v>
                </c:pt>
                <c:pt idx="11263">
                  <c:v>0.97855800000000004</c:v>
                </c:pt>
                <c:pt idx="11264">
                  <c:v>0.97855499999999995</c:v>
                </c:pt>
                <c:pt idx="11265">
                  <c:v>0.97855899999999996</c:v>
                </c:pt>
                <c:pt idx="11266">
                  <c:v>0.97857400000000005</c:v>
                </c:pt>
                <c:pt idx="11267">
                  <c:v>0.97859600000000002</c:v>
                </c:pt>
                <c:pt idx="11268">
                  <c:v>0.97862300000000002</c:v>
                </c:pt>
                <c:pt idx="11269">
                  <c:v>0.97865800000000003</c:v>
                </c:pt>
                <c:pt idx="11270">
                  <c:v>0.97869600000000001</c:v>
                </c:pt>
                <c:pt idx="11271">
                  <c:v>0.97874899999999998</c:v>
                </c:pt>
                <c:pt idx="11272">
                  <c:v>0.97880500000000004</c:v>
                </c:pt>
                <c:pt idx="11273">
                  <c:v>0.97886899999999999</c:v>
                </c:pt>
                <c:pt idx="11274">
                  <c:v>0.97893399999999997</c:v>
                </c:pt>
                <c:pt idx="11275">
                  <c:v>0.97900299999999996</c:v>
                </c:pt>
                <c:pt idx="11276">
                  <c:v>0.97907900000000003</c:v>
                </c:pt>
                <c:pt idx="11277">
                  <c:v>0.97915799999999997</c:v>
                </c:pt>
                <c:pt idx="11278">
                  <c:v>0.97924100000000003</c:v>
                </c:pt>
                <c:pt idx="11279">
                  <c:v>0.979325</c:v>
                </c:pt>
                <c:pt idx="11280">
                  <c:v>0.97941500000000004</c:v>
                </c:pt>
                <c:pt idx="11281">
                  <c:v>0.97950700000000002</c:v>
                </c:pt>
                <c:pt idx="11282">
                  <c:v>0.97960100000000006</c:v>
                </c:pt>
                <c:pt idx="11283">
                  <c:v>0.97969600000000001</c:v>
                </c:pt>
                <c:pt idx="11284">
                  <c:v>0.97978900000000002</c:v>
                </c:pt>
                <c:pt idx="11285">
                  <c:v>0.97988699999999995</c:v>
                </c:pt>
                <c:pt idx="11286">
                  <c:v>0.97998399999999997</c:v>
                </c:pt>
                <c:pt idx="11287">
                  <c:v>0.98008600000000001</c:v>
                </c:pt>
                <c:pt idx="11288">
                  <c:v>0.98016700000000001</c:v>
                </c:pt>
                <c:pt idx="11289">
                  <c:v>0.98026599999999997</c:v>
                </c:pt>
                <c:pt idx="11290">
                  <c:v>0.98036599999999996</c:v>
                </c:pt>
                <c:pt idx="11291">
                  <c:v>0.98046800000000001</c:v>
                </c:pt>
                <c:pt idx="11292">
                  <c:v>0.98056399999999999</c:v>
                </c:pt>
                <c:pt idx="11293">
                  <c:v>0.98065999999999998</c:v>
                </c:pt>
                <c:pt idx="11294">
                  <c:v>0.98075100000000004</c:v>
                </c:pt>
                <c:pt idx="11295">
                  <c:v>0.980846</c:v>
                </c:pt>
                <c:pt idx="11296">
                  <c:v>0.98093799999999998</c:v>
                </c:pt>
                <c:pt idx="11297">
                  <c:v>0.98103099999999999</c:v>
                </c:pt>
                <c:pt idx="11298">
                  <c:v>0.98110900000000001</c:v>
                </c:pt>
                <c:pt idx="11299">
                  <c:v>0.98118300000000003</c:v>
                </c:pt>
                <c:pt idx="11300">
                  <c:v>0.98125700000000005</c:v>
                </c:pt>
                <c:pt idx="11301">
                  <c:v>0.98132399999999997</c:v>
                </c:pt>
                <c:pt idx="11302">
                  <c:v>0.98138099999999995</c:v>
                </c:pt>
                <c:pt idx="11303">
                  <c:v>0.98143599999999998</c:v>
                </c:pt>
                <c:pt idx="11304">
                  <c:v>0.98148800000000003</c:v>
                </c:pt>
                <c:pt idx="11305">
                  <c:v>0.98153100000000004</c:v>
                </c:pt>
                <c:pt idx="11306">
                  <c:v>0.98156399999999999</c:v>
                </c:pt>
                <c:pt idx="11307">
                  <c:v>0.98159099999999999</c:v>
                </c:pt>
                <c:pt idx="11308">
                  <c:v>0.98161299999999996</c:v>
                </c:pt>
                <c:pt idx="11309">
                  <c:v>0.98162700000000003</c:v>
                </c:pt>
                <c:pt idx="11310">
                  <c:v>0.98163400000000001</c:v>
                </c:pt>
                <c:pt idx="11311">
                  <c:v>0.98163800000000001</c:v>
                </c:pt>
                <c:pt idx="11312">
                  <c:v>0.98163400000000001</c:v>
                </c:pt>
                <c:pt idx="11313">
                  <c:v>0.98162000000000005</c:v>
                </c:pt>
                <c:pt idx="11314">
                  <c:v>0.981595</c:v>
                </c:pt>
                <c:pt idx="11315">
                  <c:v>0.98156100000000002</c:v>
                </c:pt>
                <c:pt idx="11316">
                  <c:v>0.98150999999999999</c:v>
                </c:pt>
                <c:pt idx="11317">
                  <c:v>0.98145700000000002</c:v>
                </c:pt>
                <c:pt idx="11318">
                  <c:v>0.98139399999999999</c:v>
                </c:pt>
                <c:pt idx="11319">
                  <c:v>0.98132299999999995</c:v>
                </c:pt>
                <c:pt idx="11320">
                  <c:v>0.98123899999999997</c:v>
                </c:pt>
                <c:pt idx="11321">
                  <c:v>0.98114900000000005</c:v>
                </c:pt>
                <c:pt idx="11322">
                  <c:v>0.98104400000000003</c:v>
                </c:pt>
                <c:pt idx="11323">
                  <c:v>0.980931</c:v>
                </c:pt>
                <c:pt idx="11324">
                  <c:v>0.98080699999999998</c:v>
                </c:pt>
                <c:pt idx="11325">
                  <c:v>0.98067199999999999</c:v>
                </c:pt>
                <c:pt idx="11326">
                  <c:v>0.98052899999999998</c:v>
                </c:pt>
                <c:pt idx="11327">
                  <c:v>0.98039100000000001</c:v>
                </c:pt>
                <c:pt idx="11328">
                  <c:v>0.98022399999999998</c:v>
                </c:pt>
                <c:pt idx="11329">
                  <c:v>0.98006700000000002</c:v>
                </c:pt>
                <c:pt idx="11330">
                  <c:v>0.97988200000000003</c:v>
                </c:pt>
                <c:pt idx="11331">
                  <c:v>0.97968100000000002</c:v>
                </c:pt>
                <c:pt idx="11332">
                  <c:v>0.97947600000000001</c:v>
                </c:pt>
                <c:pt idx="11333">
                  <c:v>0.97925600000000002</c:v>
                </c:pt>
                <c:pt idx="11334">
                  <c:v>0.97902500000000003</c:v>
                </c:pt>
                <c:pt idx="11335">
                  <c:v>0.97878699999999996</c:v>
                </c:pt>
                <c:pt idx="11336">
                  <c:v>0.97855199999999998</c:v>
                </c:pt>
                <c:pt idx="11337">
                  <c:v>0.978329</c:v>
                </c:pt>
                <c:pt idx="11338">
                  <c:v>0.97811800000000004</c:v>
                </c:pt>
                <c:pt idx="11339">
                  <c:v>0.97791700000000004</c:v>
                </c:pt>
                <c:pt idx="11340">
                  <c:v>0.97772400000000004</c:v>
                </c:pt>
                <c:pt idx="11341">
                  <c:v>0.977545</c:v>
                </c:pt>
                <c:pt idx="11342">
                  <c:v>0.97738599999999998</c:v>
                </c:pt>
                <c:pt idx="11343">
                  <c:v>0.97722799999999999</c:v>
                </c:pt>
                <c:pt idx="11344">
                  <c:v>0.97707900000000003</c:v>
                </c:pt>
                <c:pt idx="11345">
                  <c:v>0.97694099999999995</c:v>
                </c:pt>
                <c:pt idx="11346">
                  <c:v>0.97681600000000002</c:v>
                </c:pt>
                <c:pt idx="11347">
                  <c:v>0.97669499999999998</c:v>
                </c:pt>
                <c:pt idx="11348">
                  <c:v>0.97658900000000004</c:v>
                </c:pt>
                <c:pt idx="11349">
                  <c:v>0.976495</c:v>
                </c:pt>
                <c:pt idx="11350">
                  <c:v>0.97641</c:v>
                </c:pt>
                <c:pt idx="11351">
                  <c:v>0.97633400000000004</c:v>
                </c:pt>
                <c:pt idx="11352">
                  <c:v>0.97627200000000003</c:v>
                </c:pt>
                <c:pt idx="11353">
                  <c:v>0.97621599999999997</c:v>
                </c:pt>
                <c:pt idx="11354">
                  <c:v>0.97617100000000001</c:v>
                </c:pt>
                <c:pt idx="11355">
                  <c:v>0.97612399999999999</c:v>
                </c:pt>
                <c:pt idx="11356">
                  <c:v>0.97609000000000001</c:v>
                </c:pt>
                <c:pt idx="11357">
                  <c:v>0.976051</c:v>
                </c:pt>
                <c:pt idx="11358">
                  <c:v>0.97603499999999999</c:v>
                </c:pt>
                <c:pt idx="11359">
                  <c:v>0.97602900000000004</c:v>
                </c:pt>
                <c:pt idx="11360">
                  <c:v>0.97602800000000001</c:v>
                </c:pt>
                <c:pt idx="11361">
                  <c:v>0.97603899999999999</c:v>
                </c:pt>
                <c:pt idx="11362">
                  <c:v>0.97605600000000003</c:v>
                </c:pt>
                <c:pt idx="11363">
                  <c:v>0.97607999999999995</c:v>
                </c:pt>
                <c:pt idx="11364">
                  <c:v>0.97611300000000001</c:v>
                </c:pt>
                <c:pt idx="11365">
                  <c:v>0.97615700000000005</c:v>
                </c:pt>
                <c:pt idx="11366">
                  <c:v>0.97619900000000004</c:v>
                </c:pt>
                <c:pt idx="11367">
                  <c:v>0.97625099999999998</c:v>
                </c:pt>
                <c:pt idx="11368">
                  <c:v>0.97631500000000004</c:v>
                </c:pt>
                <c:pt idx="11369">
                  <c:v>0.97637700000000005</c:v>
                </c:pt>
                <c:pt idx="11370">
                  <c:v>0.97644299999999995</c:v>
                </c:pt>
                <c:pt idx="11371">
                  <c:v>0.97651399999999999</c:v>
                </c:pt>
                <c:pt idx="11372">
                  <c:v>0.97658599999999995</c:v>
                </c:pt>
                <c:pt idx="11373">
                  <c:v>0.97666500000000001</c:v>
                </c:pt>
                <c:pt idx="11374">
                  <c:v>0.97674899999999998</c:v>
                </c:pt>
                <c:pt idx="11375">
                  <c:v>0.97683500000000001</c:v>
                </c:pt>
                <c:pt idx="11376">
                  <c:v>0.97692000000000001</c:v>
                </c:pt>
                <c:pt idx="11377">
                  <c:v>0.97699999999999998</c:v>
                </c:pt>
                <c:pt idx="11378">
                  <c:v>0.97709100000000004</c:v>
                </c:pt>
                <c:pt idx="11379">
                  <c:v>0.97718700000000003</c:v>
                </c:pt>
                <c:pt idx="11380">
                  <c:v>0.97728000000000004</c:v>
                </c:pt>
                <c:pt idx="11381">
                  <c:v>0.97737700000000005</c:v>
                </c:pt>
                <c:pt idx="11382">
                  <c:v>0.97747200000000001</c:v>
                </c:pt>
                <c:pt idx="11383">
                  <c:v>0.97757499999999997</c:v>
                </c:pt>
                <c:pt idx="11384">
                  <c:v>0.97767099999999996</c:v>
                </c:pt>
                <c:pt idx="11385">
                  <c:v>0.977765</c:v>
                </c:pt>
                <c:pt idx="11386">
                  <c:v>0.97785500000000003</c:v>
                </c:pt>
                <c:pt idx="11387">
                  <c:v>0.97794700000000001</c:v>
                </c:pt>
                <c:pt idx="11388">
                  <c:v>0.97803799999999996</c:v>
                </c:pt>
                <c:pt idx="11389">
                  <c:v>0.97812299999999996</c:v>
                </c:pt>
                <c:pt idx="11390">
                  <c:v>0.97820600000000002</c:v>
                </c:pt>
                <c:pt idx="11391">
                  <c:v>0.97828999999999999</c:v>
                </c:pt>
                <c:pt idx="11392">
                  <c:v>0.97837099999999999</c:v>
                </c:pt>
                <c:pt idx="11393">
                  <c:v>0.97844699999999996</c:v>
                </c:pt>
                <c:pt idx="11394">
                  <c:v>0.97851699999999997</c:v>
                </c:pt>
                <c:pt idx="11395">
                  <c:v>0.97858000000000001</c:v>
                </c:pt>
                <c:pt idx="11396">
                  <c:v>0.97866399999999998</c:v>
                </c:pt>
                <c:pt idx="11397">
                  <c:v>0.97872400000000004</c:v>
                </c:pt>
                <c:pt idx="11398">
                  <c:v>0.97877199999999998</c:v>
                </c:pt>
                <c:pt idx="11399">
                  <c:v>0.97881700000000005</c:v>
                </c:pt>
                <c:pt idx="11400">
                  <c:v>0.97885599999999995</c:v>
                </c:pt>
                <c:pt idx="11401">
                  <c:v>0.97889000000000004</c:v>
                </c:pt>
                <c:pt idx="11402">
                  <c:v>0.97891799999999995</c:v>
                </c:pt>
                <c:pt idx="11403">
                  <c:v>0.97894000000000003</c:v>
                </c:pt>
                <c:pt idx="11404">
                  <c:v>0.97895699999999997</c:v>
                </c:pt>
                <c:pt idx="11405">
                  <c:v>0.978962</c:v>
                </c:pt>
                <c:pt idx="11406">
                  <c:v>0.97895799999999999</c:v>
                </c:pt>
                <c:pt idx="11407">
                  <c:v>0.97894800000000004</c:v>
                </c:pt>
                <c:pt idx="11408">
                  <c:v>0.97893200000000002</c:v>
                </c:pt>
                <c:pt idx="11409">
                  <c:v>0.97890500000000003</c:v>
                </c:pt>
                <c:pt idx="11410">
                  <c:v>0.97887199999999996</c:v>
                </c:pt>
                <c:pt idx="11411">
                  <c:v>0.97883699999999996</c:v>
                </c:pt>
                <c:pt idx="11412">
                  <c:v>0.97878500000000002</c:v>
                </c:pt>
                <c:pt idx="11413">
                  <c:v>0.97872800000000004</c:v>
                </c:pt>
                <c:pt idx="11414">
                  <c:v>0.978661</c:v>
                </c:pt>
                <c:pt idx="11415">
                  <c:v>0.97858699999999998</c:v>
                </c:pt>
                <c:pt idx="11416">
                  <c:v>0.97850300000000001</c:v>
                </c:pt>
                <c:pt idx="11417">
                  <c:v>0.97840899999999997</c:v>
                </c:pt>
                <c:pt idx="11418">
                  <c:v>0.97830399999999995</c:v>
                </c:pt>
                <c:pt idx="11419">
                  <c:v>0.97819299999999998</c:v>
                </c:pt>
                <c:pt idx="11420">
                  <c:v>0.97806499999999996</c:v>
                </c:pt>
                <c:pt idx="11421">
                  <c:v>0.97792400000000002</c:v>
                </c:pt>
                <c:pt idx="11422">
                  <c:v>0.97777899999999995</c:v>
                </c:pt>
                <c:pt idx="11423">
                  <c:v>0.97762099999999996</c:v>
                </c:pt>
                <c:pt idx="11424">
                  <c:v>0.97745300000000002</c:v>
                </c:pt>
                <c:pt idx="11425">
                  <c:v>0.97727200000000003</c:v>
                </c:pt>
                <c:pt idx="11426">
                  <c:v>0.97708099999999998</c:v>
                </c:pt>
                <c:pt idx="11427">
                  <c:v>0.97687500000000005</c:v>
                </c:pt>
                <c:pt idx="11428">
                  <c:v>0.97666600000000003</c:v>
                </c:pt>
                <c:pt idx="11429">
                  <c:v>0.97643899999999995</c:v>
                </c:pt>
                <c:pt idx="11430">
                  <c:v>0.97620499999999999</c:v>
                </c:pt>
                <c:pt idx="11431">
                  <c:v>0.97596300000000002</c:v>
                </c:pt>
                <c:pt idx="11432">
                  <c:v>0.97572700000000001</c:v>
                </c:pt>
                <c:pt idx="11433">
                  <c:v>0.97550599999999998</c:v>
                </c:pt>
                <c:pt idx="11434">
                  <c:v>0.97529299999999997</c:v>
                </c:pt>
                <c:pt idx="11435">
                  <c:v>0.97509800000000002</c:v>
                </c:pt>
                <c:pt idx="11436">
                  <c:v>0.97491000000000005</c:v>
                </c:pt>
                <c:pt idx="11437">
                  <c:v>0.97473200000000004</c:v>
                </c:pt>
                <c:pt idx="11438">
                  <c:v>0.97455899999999995</c:v>
                </c:pt>
                <c:pt idx="11439">
                  <c:v>0.97440300000000002</c:v>
                </c:pt>
                <c:pt idx="11440">
                  <c:v>0.97426299999999999</c:v>
                </c:pt>
                <c:pt idx="11441">
                  <c:v>0.97412699999999997</c:v>
                </c:pt>
                <c:pt idx="11442">
                  <c:v>0.97399999999999998</c:v>
                </c:pt>
                <c:pt idx="11443">
                  <c:v>0.973889</c:v>
                </c:pt>
                <c:pt idx="11444">
                  <c:v>0.97378799999999999</c:v>
                </c:pt>
                <c:pt idx="11445">
                  <c:v>0.97369399999999995</c:v>
                </c:pt>
                <c:pt idx="11446">
                  <c:v>0.97361699999999995</c:v>
                </c:pt>
                <c:pt idx="11447">
                  <c:v>0.97354300000000005</c:v>
                </c:pt>
                <c:pt idx="11448">
                  <c:v>0.97348100000000004</c:v>
                </c:pt>
                <c:pt idx="11449">
                  <c:v>0.97342300000000004</c:v>
                </c:pt>
                <c:pt idx="11450">
                  <c:v>0.97338100000000005</c:v>
                </c:pt>
                <c:pt idx="11451">
                  <c:v>0.97334799999999999</c:v>
                </c:pt>
                <c:pt idx="11452">
                  <c:v>0.97332700000000005</c:v>
                </c:pt>
                <c:pt idx="11453">
                  <c:v>0.97330499999999998</c:v>
                </c:pt>
                <c:pt idx="11454">
                  <c:v>0.97329399999999999</c:v>
                </c:pt>
                <c:pt idx="11455">
                  <c:v>0.97328800000000004</c:v>
                </c:pt>
                <c:pt idx="11456">
                  <c:v>0.97329200000000005</c:v>
                </c:pt>
                <c:pt idx="11457">
                  <c:v>0.97330700000000003</c:v>
                </c:pt>
                <c:pt idx="11458">
                  <c:v>0.973329</c:v>
                </c:pt>
                <c:pt idx="11459">
                  <c:v>0.97335400000000005</c:v>
                </c:pt>
                <c:pt idx="11460">
                  <c:v>0.97339299999999995</c:v>
                </c:pt>
                <c:pt idx="11461">
                  <c:v>0.97343599999999997</c:v>
                </c:pt>
                <c:pt idx="11462">
                  <c:v>0.97348400000000002</c:v>
                </c:pt>
                <c:pt idx="11463">
                  <c:v>0.97353900000000004</c:v>
                </c:pt>
                <c:pt idx="11464">
                  <c:v>0.97359399999999996</c:v>
                </c:pt>
                <c:pt idx="11465">
                  <c:v>0.97366399999999997</c:v>
                </c:pt>
                <c:pt idx="11466">
                  <c:v>0.97373600000000005</c:v>
                </c:pt>
                <c:pt idx="11467">
                  <c:v>0.97381300000000004</c:v>
                </c:pt>
                <c:pt idx="11468">
                  <c:v>0.97389099999999995</c:v>
                </c:pt>
                <c:pt idx="11469">
                  <c:v>0.97397800000000001</c:v>
                </c:pt>
                <c:pt idx="11470">
                  <c:v>0.97406099999999995</c:v>
                </c:pt>
                <c:pt idx="11471">
                  <c:v>0.97415200000000002</c:v>
                </c:pt>
                <c:pt idx="11472">
                  <c:v>0.97423999999999999</c:v>
                </c:pt>
                <c:pt idx="11473">
                  <c:v>0.97433800000000004</c:v>
                </c:pt>
                <c:pt idx="11474">
                  <c:v>0.97443299999999999</c:v>
                </c:pt>
                <c:pt idx="11475">
                  <c:v>0.97453199999999995</c:v>
                </c:pt>
                <c:pt idx="11476">
                  <c:v>0.97463299999999997</c:v>
                </c:pt>
                <c:pt idx="11477">
                  <c:v>0.97473299999999996</c:v>
                </c:pt>
                <c:pt idx="11478">
                  <c:v>0.97482899999999995</c:v>
                </c:pt>
                <c:pt idx="11479">
                  <c:v>0.97492599999999996</c:v>
                </c:pt>
                <c:pt idx="11480">
                  <c:v>0.97502500000000003</c:v>
                </c:pt>
                <c:pt idx="11481">
                  <c:v>0.97512500000000002</c:v>
                </c:pt>
                <c:pt idx="11482">
                  <c:v>0.975221</c:v>
                </c:pt>
                <c:pt idx="11483">
                  <c:v>0.97531800000000002</c:v>
                </c:pt>
                <c:pt idx="11484">
                  <c:v>0.97541</c:v>
                </c:pt>
                <c:pt idx="11485">
                  <c:v>0.97550300000000001</c:v>
                </c:pt>
                <c:pt idx="11486">
                  <c:v>0.97558999999999996</c:v>
                </c:pt>
                <c:pt idx="11487">
                  <c:v>0.97567999999999999</c:v>
                </c:pt>
                <c:pt idx="11488">
                  <c:v>0.97575900000000004</c:v>
                </c:pt>
                <c:pt idx="11489">
                  <c:v>0.97583500000000001</c:v>
                </c:pt>
                <c:pt idx="11490">
                  <c:v>0.97591000000000006</c:v>
                </c:pt>
                <c:pt idx="11491">
                  <c:v>0.97597900000000004</c:v>
                </c:pt>
                <c:pt idx="11492">
                  <c:v>0.97604500000000005</c:v>
                </c:pt>
                <c:pt idx="11493">
                  <c:v>0.97609900000000005</c:v>
                </c:pt>
                <c:pt idx="11494">
                  <c:v>0.97615200000000002</c:v>
                </c:pt>
                <c:pt idx="11495">
                  <c:v>0.97619999999999996</c:v>
                </c:pt>
                <c:pt idx="11496">
                  <c:v>0.97624200000000005</c:v>
                </c:pt>
                <c:pt idx="11497">
                  <c:v>0.97627399999999998</c:v>
                </c:pt>
                <c:pt idx="11498">
                  <c:v>0.976298</c:v>
                </c:pt>
                <c:pt idx="11499">
                  <c:v>0.97631400000000002</c:v>
                </c:pt>
                <c:pt idx="11500">
                  <c:v>0.97632799999999997</c:v>
                </c:pt>
                <c:pt idx="11501">
                  <c:v>0.97633099999999995</c:v>
                </c:pt>
                <c:pt idx="11502">
                  <c:v>0.97632600000000003</c:v>
                </c:pt>
                <c:pt idx="11503">
                  <c:v>0.97631100000000004</c:v>
                </c:pt>
                <c:pt idx="11504">
                  <c:v>0.97629100000000002</c:v>
                </c:pt>
                <c:pt idx="11505">
                  <c:v>0.97625600000000001</c:v>
                </c:pt>
                <c:pt idx="11506">
                  <c:v>0.976217</c:v>
                </c:pt>
                <c:pt idx="11507">
                  <c:v>0.97616800000000004</c:v>
                </c:pt>
                <c:pt idx="11508">
                  <c:v>0.97610799999999998</c:v>
                </c:pt>
                <c:pt idx="11509">
                  <c:v>0.97604299999999999</c:v>
                </c:pt>
                <c:pt idx="11510">
                  <c:v>0.97596000000000005</c:v>
                </c:pt>
                <c:pt idx="11511">
                  <c:v>0.97587400000000002</c:v>
                </c:pt>
                <c:pt idx="11512">
                  <c:v>0.97577499999999995</c:v>
                </c:pt>
                <c:pt idx="11513">
                  <c:v>0.97566600000000003</c:v>
                </c:pt>
                <c:pt idx="11514">
                  <c:v>0.975549</c:v>
                </c:pt>
                <c:pt idx="11515">
                  <c:v>0.97541900000000004</c:v>
                </c:pt>
                <c:pt idx="11516">
                  <c:v>0.97527900000000001</c:v>
                </c:pt>
                <c:pt idx="11517">
                  <c:v>0.97512699999999997</c:v>
                </c:pt>
                <c:pt idx="11518">
                  <c:v>0.97496899999999997</c:v>
                </c:pt>
                <c:pt idx="11519">
                  <c:v>0.97481499999999999</c:v>
                </c:pt>
                <c:pt idx="11520">
                  <c:v>0.97463</c:v>
                </c:pt>
                <c:pt idx="11521">
                  <c:v>0.97443599999999997</c:v>
                </c:pt>
                <c:pt idx="11522">
                  <c:v>0.97422900000000001</c:v>
                </c:pt>
                <c:pt idx="11523">
                  <c:v>0.97401199999999999</c:v>
                </c:pt>
                <c:pt idx="11524">
                  <c:v>0.97378399999999998</c:v>
                </c:pt>
                <c:pt idx="11525">
                  <c:v>0.97354600000000002</c:v>
                </c:pt>
                <c:pt idx="11526">
                  <c:v>0.97331699999999999</c:v>
                </c:pt>
                <c:pt idx="11527">
                  <c:v>0.97309599999999996</c:v>
                </c:pt>
                <c:pt idx="11528">
                  <c:v>0.972881</c:v>
                </c:pt>
                <c:pt idx="11529">
                  <c:v>0.97268299999999996</c:v>
                </c:pt>
                <c:pt idx="11530">
                  <c:v>0.97249399999999997</c:v>
                </c:pt>
                <c:pt idx="11531">
                  <c:v>0.97231599999999996</c:v>
                </c:pt>
                <c:pt idx="11532">
                  <c:v>0.97214599999999995</c:v>
                </c:pt>
                <c:pt idx="11533">
                  <c:v>0.971993</c:v>
                </c:pt>
                <c:pt idx="11534">
                  <c:v>0.97185100000000002</c:v>
                </c:pt>
                <c:pt idx="11535">
                  <c:v>0.97171300000000005</c:v>
                </c:pt>
                <c:pt idx="11536">
                  <c:v>0.97158500000000003</c:v>
                </c:pt>
                <c:pt idx="11537">
                  <c:v>0.97146999999999994</c:v>
                </c:pt>
                <c:pt idx="11538">
                  <c:v>0.97136699999999998</c:v>
                </c:pt>
                <c:pt idx="11539">
                  <c:v>0.97126999999999997</c:v>
                </c:pt>
                <c:pt idx="11540">
                  <c:v>0.97118599999999999</c:v>
                </c:pt>
                <c:pt idx="11541">
                  <c:v>0.97111000000000003</c:v>
                </c:pt>
                <c:pt idx="11542">
                  <c:v>0.97104199999999996</c:v>
                </c:pt>
                <c:pt idx="11543">
                  <c:v>0.97098700000000004</c:v>
                </c:pt>
                <c:pt idx="11544">
                  <c:v>0.97094199999999997</c:v>
                </c:pt>
                <c:pt idx="11545">
                  <c:v>0.97090399999999999</c:v>
                </c:pt>
                <c:pt idx="11546">
                  <c:v>0.97087599999999996</c:v>
                </c:pt>
                <c:pt idx="11547">
                  <c:v>0.97084499999999996</c:v>
                </c:pt>
                <c:pt idx="11548">
                  <c:v>0.97084000000000004</c:v>
                </c:pt>
                <c:pt idx="11549">
                  <c:v>0.97084000000000004</c:v>
                </c:pt>
                <c:pt idx="11550">
                  <c:v>0.97084999999999999</c:v>
                </c:pt>
                <c:pt idx="11551">
                  <c:v>0.970862</c:v>
                </c:pt>
                <c:pt idx="11552">
                  <c:v>0.97087800000000002</c:v>
                </c:pt>
                <c:pt idx="11553">
                  <c:v>0.97090600000000005</c:v>
                </c:pt>
                <c:pt idx="11554">
                  <c:v>0.970939</c:v>
                </c:pt>
                <c:pt idx="11555">
                  <c:v>0.97097900000000004</c:v>
                </c:pt>
                <c:pt idx="11556">
                  <c:v>0.97103799999999996</c:v>
                </c:pt>
                <c:pt idx="11557">
                  <c:v>0.97109100000000004</c:v>
                </c:pt>
                <c:pt idx="11558">
                  <c:v>0.97116199999999997</c:v>
                </c:pt>
                <c:pt idx="11559">
                  <c:v>0.971225</c:v>
                </c:pt>
                <c:pt idx="11560">
                  <c:v>0.97128700000000001</c:v>
                </c:pt>
                <c:pt idx="11561">
                  <c:v>0.97135800000000005</c:v>
                </c:pt>
                <c:pt idx="11562">
                  <c:v>0.97143699999999999</c:v>
                </c:pt>
                <c:pt idx="11563">
                  <c:v>0.97151799999999999</c:v>
                </c:pt>
                <c:pt idx="11564">
                  <c:v>0.97159799999999996</c:v>
                </c:pt>
                <c:pt idx="11565">
                  <c:v>0.97168900000000002</c:v>
                </c:pt>
                <c:pt idx="11566">
                  <c:v>0.97177899999999995</c:v>
                </c:pt>
                <c:pt idx="11567">
                  <c:v>0.97186899999999998</c:v>
                </c:pt>
                <c:pt idx="11568">
                  <c:v>0.97196800000000005</c:v>
                </c:pt>
                <c:pt idx="11569">
                  <c:v>0.97206400000000004</c:v>
                </c:pt>
                <c:pt idx="11570">
                  <c:v>0.97216199999999997</c:v>
                </c:pt>
                <c:pt idx="11571">
                  <c:v>0.97226299999999999</c:v>
                </c:pt>
                <c:pt idx="11572">
                  <c:v>0.97236100000000003</c:v>
                </c:pt>
                <c:pt idx="11573">
                  <c:v>0.97246200000000005</c:v>
                </c:pt>
                <c:pt idx="11574">
                  <c:v>0.97256100000000001</c:v>
                </c:pt>
                <c:pt idx="11575">
                  <c:v>0.97264899999999999</c:v>
                </c:pt>
                <c:pt idx="11576">
                  <c:v>0.972746</c:v>
                </c:pt>
                <c:pt idx="11577">
                  <c:v>0.97284199999999998</c:v>
                </c:pt>
                <c:pt idx="11578">
                  <c:v>0.97293200000000002</c:v>
                </c:pt>
                <c:pt idx="11579">
                  <c:v>0.97302299999999997</c:v>
                </c:pt>
                <c:pt idx="11580">
                  <c:v>0.97311499999999995</c:v>
                </c:pt>
                <c:pt idx="11581">
                  <c:v>0.97320300000000004</c:v>
                </c:pt>
                <c:pt idx="11582">
                  <c:v>0.97328700000000001</c:v>
                </c:pt>
                <c:pt idx="11583">
                  <c:v>0.97337399999999996</c:v>
                </c:pt>
                <c:pt idx="11584">
                  <c:v>0.97345599999999999</c:v>
                </c:pt>
                <c:pt idx="11585">
                  <c:v>0.97353100000000004</c:v>
                </c:pt>
                <c:pt idx="11586">
                  <c:v>0.97360100000000005</c:v>
                </c:pt>
                <c:pt idx="11587">
                  <c:v>0.97366299999999995</c:v>
                </c:pt>
                <c:pt idx="11588">
                  <c:v>0.97372599999999998</c:v>
                </c:pt>
                <c:pt idx="11589">
                  <c:v>0.97377999999999998</c:v>
                </c:pt>
                <c:pt idx="11590">
                  <c:v>0.97382500000000005</c:v>
                </c:pt>
                <c:pt idx="11591">
                  <c:v>0.97386899999999998</c:v>
                </c:pt>
                <c:pt idx="11592">
                  <c:v>0.97390600000000005</c:v>
                </c:pt>
                <c:pt idx="11593">
                  <c:v>0.97393700000000005</c:v>
                </c:pt>
                <c:pt idx="11594">
                  <c:v>0.97395799999999999</c:v>
                </c:pt>
                <c:pt idx="11595">
                  <c:v>0.97397</c:v>
                </c:pt>
                <c:pt idx="11596">
                  <c:v>0.97397999999999996</c:v>
                </c:pt>
                <c:pt idx="11597">
                  <c:v>0.97398099999999999</c:v>
                </c:pt>
                <c:pt idx="11598">
                  <c:v>0.97397299999999998</c:v>
                </c:pt>
                <c:pt idx="11599">
                  <c:v>0.97394700000000001</c:v>
                </c:pt>
                <c:pt idx="11600">
                  <c:v>0.97392199999999995</c:v>
                </c:pt>
                <c:pt idx="11601">
                  <c:v>0.97389199999999998</c:v>
                </c:pt>
                <c:pt idx="11602">
                  <c:v>0.97384700000000002</c:v>
                </c:pt>
                <c:pt idx="11603">
                  <c:v>0.97379899999999997</c:v>
                </c:pt>
                <c:pt idx="11604">
                  <c:v>0.97373799999999999</c:v>
                </c:pt>
                <c:pt idx="11605">
                  <c:v>0.97366799999999998</c:v>
                </c:pt>
                <c:pt idx="11606">
                  <c:v>0.97359099999999998</c:v>
                </c:pt>
                <c:pt idx="11607">
                  <c:v>0.97350300000000001</c:v>
                </c:pt>
                <c:pt idx="11608">
                  <c:v>0.97339900000000001</c:v>
                </c:pt>
                <c:pt idx="11609">
                  <c:v>0.97328999999999999</c:v>
                </c:pt>
                <c:pt idx="11610">
                  <c:v>0.97317100000000001</c:v>
                </c:pt>
                <c:pt idx="11611">
                  <c:v>0.97304000000000002</c:v>
                </c:pt>
                <c:pt idx="11612">
                  <c:v>0.97289999999999999</c:v>
                </c:pt>
                <c:pt idx="11613">
                  <c:v>0.97275</c:v>
                </c:pt>
                <c:pt idx="11614">
                  <c:v>0.97258199999999995</c:v>
                </c:pt>
                <c:pt idx="11615">
                  <c:v>0.972414</c:v>
                </c:pt>
                <c:pt idx="11616">
                  <c:v>0.97223700000000002</c:v>
                </c:pt>
                <c:pt idx="11617">
                  <c:v>0.97204299999999999</c:v>
                </c:pt>
                <c:pt idx="11618">
                  <c:v>0.97184199999999998</c:v>
                </c:pt>
                <c:pt idx="11619">
                  <c:v>0.97162400000000004</c:v>
                </c:pt>
                <c:pt idx="11620">
                  <c:v>0.97140099999999996</c:v>
                </c:pt>
                <c:pt idx="11621">
                  <c:v>0.97116499999999994</c:v>
                </c:pt>
                <c:pt idx="11622">
                  <c:v>0.97093200000000002</c:v>
                </c:pt>
                <c:pt idx="11623">
                  <c:v>0.97070400000000001</c:v>
                </c:pt>
                <c:pt idx="11624">
                  <c:v>0.97048100000000004</c:v>
                </c:pt>
                <c:pt idx="11625">
                  <c:v>0.97028000000000003</c:v>
                </c:pt>
                <c:pt idx="11626">
                  <c:v>0.97008099999999997</c:v>
                </c:pt>
                <c:pt idx="11627">
                  <c:v>0.96991000000000005</c:v>
                </c:pt>
                <c:pt idx="11628">
                  <c:v>0.96973500000000001</c:v>
                </c:pt>
                <c:pt idx="11629">
                  <c:v>0.96958299999999997</c:v>
                </c:pt>
                <c:pt idx="11630">
                  <c:v>0.96943299999999999</c:v>
                </c:pt>
                <c:pt idx="11631">
                  <c:v>0.96929399999999999</c:v>
                </c:pt>
                <c:pt idx="11632">
                  <c:v>0.96916500000000005</c:v>
                </c:pt>
                <c:pt idx="11633">
                  <c:v>0.96904699999999999</c:v>
                </c:pt>
                <c:pt idx="11634">
                  <c:v>0.96893499999999999</c:v>
                </c:pt>
                <c:pt idx="11635">
                  <c:v>0.96884000000000003</c:v>
                </c:pt>
                <c:pt idx="11636">
                  <c:v>0.96874700000000002</c:v>
                </c:pt>
                <c:pt idx="11637">
                  <c:v>0.96866699999999994</c:v>
                </c:pt>
                <c:pt idx="11638">
                  <c:v>0.96858599999999995</c:v>
                </c:pt>
                <c:pt idx="11639">
                  <c:v>0.96853500000000003</c:v>
                </c:pt>
                <c:pt idx="11640">
                  <c:v>0.96848999999999996</c:v>
                </c:pt>
                <c:pt idx="11641">
                  <c:v>0.96845400000000004</c:v>
                </c:pt>
                <c:pt idx="11642">
                  <c:v>0.96843000000000001</c:v>
                </c:pt>
                <c:pt idx="11643">
                  <c:v>0.96840999999999999</c:v>
                </c:pt>
                <c:pt idx="11644">
                  <c:v>0.96839799999999998</c:v>
                </c:pt>
                <c:pt idx="11645">
                  <c:v>0.96839699999999995</c:v>
                </c:pt>
                <c:pt idx="11646">
                  <c:v>0.96840000000000004</c:v>
                </c:pt>
                <c:pt idx="11647">
                  <c:v>0.96841900000000003</c:v>
                </c:pt>
                <c:pt idx="11648">
                  <c:v>0.96844399999999997</c:v>
                </c:pt>
                <c:pt idx="11649">
                  <c:v>0.968468</c:v>
                </c:pt>
                <c:pt idx="11650">
                  <c:v>0.96850999999999998</c:v>
                </c:pt>
                <c:pt idx="11651">
                  <c:v>0.96855599999999997</c:v>
                </c:pt>
                <c:pt idx="11652">
                  <c:v>0.96860100000000005</c:v>
                </c:pt>
                <c:pt idx="11653">
                  <c:v>0.96865800000000002</c:v>
                </c:pt>
                <c:pt idx="11654">
                  <c:v>0.96872000000000003</c:v>
                </c:pt>
                <c:pt idx="11655">
                  <c:v>0.96879400000000004</c:v>
                </c:pt>
                <c:pt idx="11656">
                  <c:v>0.96886499999999998</c:v>
                </c:pt>
                <c:pt idx="11657">
                  <c:v>0.96894000000000002</c:v>
                </c:pt>
                <c:pt idx="11658">
                  <c:v>0.96902200000000005</c:v>
                </c:pt>
                <c:pt idx="11659">
                  <c:v>0.96910499999999999</c:v>
                </c:pt>
                <c:pt idx="11660">
                  <c:v>0.969194</c:v>
                </c:pt>
                <c:pt idx="11661">
                  <c:v>0.96928999999999998</c:v>
                </c:pt>
                <c:pt idx="11662">
                  <c:v>0.969387</c:v>
                </c:pt>
                <c:pt idx="11663">
                  <c:v>0.96948400000000001</c:v>
                </c:pt>
                <c:pt idx="11664">
                  <c:v>0.96958100000000003</c:v>
                </c:pt>
                <c:pt idx="11665">
                  <c:v>0.96968399999999999</c:v>
                </c:pt>
                <c:pt idx="11666">
                  <c:v>0.96978500000000001</c:v>
                </c:pt>
                <c:pt idx="11667">
                  <c:v>0.96989099999999995</c:v>
                </c:pt>
                <c:pt idx="11668">
                  <c:v>0.96998899999999999</c:v>
                </c:pt>
                <c:pt idx="11669">
                  <c:v>0.97009999999999996</c:v>
                </c:pt>
                <c:pt idx="11670">
                  <c:v>0.97020799999999996</c:v>
                </c:pt>
                <c:pt idx="11671">
                  <c:v>0.97031400000000001</c:v>
                </c:pt>
                <c:pt idx="11672">
                  <c:v>0.97042200000000001</c:v>
                </c:pt>
                <c:pt idx="11673">
                  <c:v>0.97052799999999995</c:v>
                </c:pt>
                <c:pt idx="11674">
                  <c:v>0.97062899999999996</c:v>
                </c:pt>
                <c:pt idx="11675">
                  <c:v>0.97072700000000001</c:v>
                </c:pt>
                <c:pt idx="11676">
                  <c:v>0.97082299999999999</c:v>
                </c:pt>
                <c:pt idx="11677">
                  <c:v>0.97092299999999998</c:v>
                </c:pt>
                <c:pt idx="11678">
                  <c:v>0.97101700000000002</c:v>
                </c:pt>
                <c:pt idx="11679">
                  <c:v>0.97110700000000005</c:v>
                </c:pt>
                <c:pt idx="11680">
                  <c:v>0.97119</c:v>
                </c:pt>
                <c:pt idx="11681">
                  <c:v>0.97127200000000002</c:v>
                </c:pt>
                <c:pt idx="11682">
                  <c:v>0.97134600000000004</c:v>
                </c:pt>
                <c:pt idx="11683">
                  <c:v>0.97141900000000003</c:v>
                </c:pt>
                <c:pt idx="11684">
                  <c:v>0.97148699999999999</c:v>
                </c:pt>
                <c:pt idx="11685">
                  <c:v>0.97154799999999997</c:v>
                </c:pt>
                <c:pt idx="11686">
                  <c:v>0.971607</c:v>
                </c:pt>
                <c:pt idx="11687">
                  <c:v>0.97165400000000002</c:v>
                </c:pt>
                <c:pt idx="11688">
                  <c:v>0.97169499999999998</c:v>
                </c:pt>
                <c:pt idx="11689">
                  <c:v>0.97173500000000002</c:v>
                </c:pt>
                <c:pt idx="11690">
                  <c:v>0.97176399999999996</c:v>
                </c:pt>
                <c:pt idx="11691">
                  <c:v>0.97178799999999999</c:v>
                </c:pt>
                <c:pt idx="11692">
                  <c:v>0.97180299999999997</c:v>
                </c:pt>
                <c:pt idx="11693">
                  <c:v>0.97180900000000003</c:v>
                </c:pt>
                <c:pt idx="11694">
                  <c:v>0.97180900000000003</c:v>
                </c:pt>
                <c:pt idx="11695">
                  <c:v>0.97179899999999997</c:v>
                </c:pt>
                <c:pt idx="11696">
                  <c:v>0.97177599999999997</c:v>
                </c:pt>
                <c:pt idx="11697">
                  <c:v>0.97175299999999998</c:v>
                </c:pt>
                <c:pt idx="11698">
                  <c:v>0.97171600000000002</c:v>
                </c:pt>
                <c:pt idx="11699">
                  <c:v>0.97166399999999997</c:v>
                </c:pt>
                <c:pt idx="11700">
                  <c:v>0.97160800000000003</c:v>
                </c:pt>
                <c:pt idx="11701">
                  <c:v>0.97154399999999996</c:v>
                </c:pt>
                <c:pt idx="11702">
                  <c:v>0.97146200000000005</c:v>
                </c:pt>
                <c:pt idx="11703">
                  <c:v>0.97137300000000004</c:v>
                </c:pt>
                <c:pt idx="11704">
                  <c:v>0.971271</c:v>
                </c:pt>
                <c:pt idx="11705">
                  <c:v>0.971163</c:v>
                </c:pt>
                <c:pt idx="11706">
                  <c:v>0.97104100000000004</c:v>
                </c:pt>
                <c:pt idx="11707">
                  <c:v>0.97091700000000003</c:v>
                </c:pt>
                <c:pt idx="11708">
                  <c:v>0.97077599999999997</c:v>
                </c:pt>
                <c:pt idx="11709">
                  <c:v>0.97064399999999995</c:v>
                </c:pt>
                <c:pt idx="11710">
                  <c:v>0.97048199999999996</c:v>
                </c:pt>
                <c:pt idx="11711">
                  <c:v>0.97031100000000003</c:v>
                </c:pt>
                <c:pt idx="11712">
                  <c:v>0.97012100000000001</c:v>
                </c:pt>
                <c:pt idx="11713">
                  <c:v>0.96992500000000004</c:v>
                </c:pt>
                <c:pt idx="11714">
                  <c:v>0.96971399999999996</c:v>
                </c:pt>
                <c:pt idx="11715">
                  <c:v>0.96949399999999997</c:v>
                </c:pt>
                <c:pt idx="11716">
                  <c:v>0.96926500000000004</c:v>
                </c:pt>
                <c:pt idx="11717">
                  <c:v>0.96902900000000003</c:v>
                </c:pt>
                <c:pt idx="11718">
                  <c:v>0.96880100000000002</c:v>
                </c:pt>
                <c:pt idx="11719">
                  <c:v>0.96858</c:v>
                </c:pt>
                <c:pt idx="11720">
                  <c:v>0.968364</c:v>
                </c:pt>
                <c:pt idx="11721">
                  <c:v>0.96816500000000005</c:v>
                </c:pt>
                <c:pt idx="11722">
                  <c:v>0.96797599999999995</c:v>
                </c:pt>
                <c:pt idx="11723">
                  <c:v>0.96779800000000005</c:v>
                </c:pt>
                <c:pt idx="11724">
                  <c:v>0.96763100000000002</c:v>
                </c:pt>
                <c:pt idx="11725">
                  <c:v>0.96748000000000001</c:v>
                </c:pt>
                <c:pt idx="11726">
                  <c:v>0.967337</c:v>
                </c:pt>
                <c:pt idx="11727">
                  <c:v>0.96720700000000004</c:v>
                </c:pt>
                <c:pt idx="11728">
                  <c:v>0.96708300000000003</c:v>
                </c:pt>
                <c:pt idx="11729">
                  <c:v>0.96696899999999997</c:v>
                </c:pt>
                <c:pt idx="11730">
                  <c:v>0.96686899999999998</c:v>
                </c:pt>
                <c:pt idx="11731">
                  <c:v>0.96678299999999995</c:v>
                </c:pt>
                <c:pt idx="11732">
                  <c:v>0.96670299999999998</c:v>
                </c:pt>
                <c:pt idx="11733">
                  <c:v>0.96663100000000002</c:v>
                </c:pt>
                <c:pt idx="11734">
                  <c:v>0.96657099999999996</c:v>
                </c:pt>
                <c:pt idx="11735">
                  <c:v>0.96652300000000002</c:v>
                </c:pt>
                <c:pt idx="11736">
                  <c:v>0.96648199999999995</c:v>
                </c:pt>
                <c:pt idx="11737">
                  <c:v>0.966445</c:v>
                </c:pt>
                <c:pt idx="11738">
                  <c:v>0.966422</c:v>
                </c:pt>
                <c:pt idx="11739">
                  <c:v>0.96640800000000004</c:v>
                </c:pt>
                <c:pt idx="11740">
                  <c:v>0.96639600000000003</c:v>
                </c:pt>
                <c:pt idx="11741">
                  <c:v>0.96639299999999995</c:v>
                </c:pt>
                <c:pt idx="11742">
                  <c:v>0.96639900000000001</c:v>
                </c:pt>
                <c:pt idx="11743">
                  <c:v>0.96641200000000005</c:v>
                </c:pt>
                <c:pt idx="11744">
                  <c:v>0.96643299999999999</c:v>
                </c:pt>
                <c:pt idx="11745">
                  <c:v>0.96646399999999999</c:v>
                </c:pt>
                <c:pt idx="11746">
                  <c:v>0.96650499999999995</c:v>
                </c:pt>
                <c:pt idx="11747">
                  <c:v>0.96654499999999999</c:v>
                </c:pt>
                <c:pt idx="11748">
                  <c:v>0.966588</c:v>
                </c:pt>
                <c:pt idx="11749">
                  <c:v>0.96664099999999997</c:v>
                </c:pt>
                <c:pt idx="11750">
                  <c:v>0.96669400000000005</c:v>
                </c:pt>
                <c:pt idx="11751">
                  <c:v>0.96675500000000003</c:v>
                </c:pt>
                <c:pt idx="11752">
                  <c:v>0.96682299999999999</c:v>
                </c:pt>
                <c:pt idx="11753">
                  <c:v>0.96689700000000001</c:v>
                </c:pt>
                <c:pt idx="11754">
                  <c:v>0.96697</c:v>
                </c:pt>
                <c:pt idx="11755">
                  <c:v>0.96704999999999997</c:v>
                </c:pt>
                <c:pt idx="11756">
                  <c:v>0.96713400000000005</c:v>
                </c:pt>
                <c:pt idx="11757">
                  <c:v>0.96721900000000005</c:v>
                </c:pt>
                <c:pt idx="11758">
                  <c:v>0.96730499999999997</c:v>
                </c:pt>
                <c:pt idx="11759">
                  <c:v>0.96739299999999995</c:v>
                </c:pt>
                <c:pt idx="11760">
                  <c:v>0.96748400000000001</c:v>
                </c:pt>
                <c:pt idx="11761">
                  <c:v>0.96758200000000005</c:v>
                </c:pt>
                <c:pt idx="11762">
                  <c:v>0.96767400000000003</c:v>
                </c:pt>
                <c:pt idx="11763">
                  <c:v>0.96777100000000005</c:v>
                </c:pt>
                <c:pt idx="11764">
                  <c:v>0.96787000000000001</c:v>
                </c:pt>
                <c:pt idx="11765">
                  <c:v>0.96796700000000002</c:v>
                </c:pt>
                <c:pt idx="11766">
                  <c:v>0.96806400000000004</c:v>
                </c:pt>
                <c:pt idx="11767">
                  <c:v>0.96816100000000005</c:v>
                </c:pt>
                <c:pt idx="11768">
                  <c:v>0.96825399999999995</c:v>
                </c:pt>
                <c:pt idx="11769">
                  <c:v>0.96835000000000004</c:v>
                </c:pt>
                <c:pt idx="11770">
                  <c:v>0.96844600000000003</c:v>
                </c:pt>
                <c:pt idx="11771">
                  <c:v>0.96853999999999996</c:v>
                </c:pt>
                <c:pt idx="11772">
                  <c:v>0.96862700000000002</c:v>
                </c:pt>
                <c:pt idx="11773">
                  <c:v>0.96871200000000002</c:v>
                </c:pt>
                <c:pt idx="11774">
                  <c:v>0.96879499999999996</c:v>
                </c:pt>
                <c:pt idx="11775">
                  <c:v>0.96887299999999998</c:v>
                </c:pt>
                <c:pt idx="11776">
                  <c:v>0.96894599999999997</c:v>
                </c:pt>
                <c:pt idx="11777">
                  <c:v>0.96901599999999999</c:v>
                </c:pt>
                <c:pt idx="11778">
                  <c:v>0.96909400000000001</c:v>
                </c:pt>
                <c:pt idx="11779">
                  <c:v>0.969163</c:v>
                </c:pt>
                <c:pt idx="11780">
                  <c:v>0.96921800000000002</c:v>
                </c:pt>
                <c:pt idx="11781">
                  <c:v>0.96926900000000005</c:v>
                </c:pt>
                <c:pt idx="11782">
                  <c:v>0.96931699999999998</c:v>
                </c:pt>
                <c:pt idx="11783">
                  <c:v>0.96936</c:v>
                </c:pt>
                <c:pt idx="11784">
                  <c:v>0.96938800000000003</c:v>
                </c:pt>
                <c:pt idx="11785">
                  <c:v>0.96941100000000002</c:v>
                </c:pt>
                <c:pt idx="11786">
                  <c:v>0.96943000000000001</c:v>
                </c:pt>
                <c:pt idx="11787">
                  <c:v>0.96944300000000005</c:v>
                </c:pt>
                <c:pt idx="11788">
                  <c:v>0.96945000000000003</c:v>
                </c:pt>
                <c:pt idx="11789">
                  <c:v>0.969445</c:v>
                </c:pt>
                <c:pt idx="11790">
                  <c:v>0.96942899999999999</c:v>
                </c:pt>
                <c:pt idx="11791">
                  <c:v>0.96941299999999997</c:v>
                </c:pt>
                <c:pt idx="11792">
                  <c:v>0.96938199999999997</c:v>
                </c:pt>
                <c:pt idx="11793">
                  <c:v>0.96933899999999995</c:v>
                </c:pt>
                <c:pt idx="11794">
                  <c:v>0.96929200000000004</c:v>
                </c:pt>
                <c:pt idx="11795">
                  <c:v>0.96924100000000002</c:v>
                </c:pt>
                <c:pt idx="11796">
                  <c:v>0.969171</c:v>
                </c:pt>
                <c:pt idx="11797">
                  <c:v>0.96909299999999998</c:v>
                </c:pt>
                <c:pt idx="11798">
                  <c:v>0.96901000000000004</c:v>
                </c:pt>
                <c:pt idx="11799">
                  <c:v>0.96891499999999997</c:v>
                </c:pt>
                <c:pt idx="11800">
                  <c:v>0.96881300000000004</c:v>
                </c:pt>
                <c:pt idx="11801">
                  <c:v>0.96869799999999995</c:v>
                </c:pt>
                <c:pt idx="11802">
                  <c:v>0.96857099999999996</c:v>
                </c:pt>
                <c:pt idx="11803">
                  <c:v>0.96843100000000004</c:v>
                </c:pt>
                <c:pt idx="11804">
                  <c:v>0.96827700000000005</c:v>
                </c:pt>
                <c:pt idx="11805">
                  <c:v>0.96811800000000003</c:v>
                </c:pt>
                <c:pt idx="11806">
                  <c:v>0.96794599999999997</c:v>
                </c:pt>
                <c:pt idx="11807">
                  <c:v>0.96776600000000002</c:v>
                </c:pt>
                <c:pt idx="11808">
                  <c:v>0.96757700000000002</c:v>
                </c:pt>
                <c:pt idx="11809">
                  <c:v>0.96737600000000001</c:v>
                </c:pt>
                <c:pt idx="11810">
                  <c:v>0.96716000000000002</c:v>
                </c:pt>
                <c:pt idx="11811">
                  <c:v>0.96693499999999999</c:v>
                </c:pt>
                <c:pt idx="11812">
                  <c:v>0.9667</c:v>
                </c:pt>
                <c:pt idx="11813">
                  <c:v>0.96646100000000001</c:v>
                </c:pt>
                <c:pt idx="11814">
                  <c:v>0.96623599999999998</c:v>
                </c:pt>
                <c:pt idx="11815">
                  <c:v>0.96602200000000005</c:v>
                </c:pt>
                <c:pt idx="11816">
                  <c:v>0.96581899999999998</c:v>
                </c:pt>
                <c:pt idx="11817">
                  <c:v>0.96562999999999999</c:v>
                </c:pt>
                <c:pt idx="11818">
                  <c:v>0.965445</c:v>
                </c:pt>
                <c:pt idx="11819">
                  <c:v>0.96528099999999994</c:v>
                </c:pt>
                <c:pt idx="11820">
                  <c:v>0.96511899999999995</c:v>
                </c:pt>
                <c:pt idx="11821">
                  <c:v>0.96496999999999999</c:v>
                </c:pt>
                <c:pt idx="11822">
                  <c:v>0.96483300000000005</c:v>
                </c:pt>
                <c:pt idx="11823">
                  <c:v>0.96470999999999996</c:v>
                </c:pt>
                <c:pt idx="11824">
                  <c:v>0.964588</c:v>
                </c:pt>
                <c:pt idx="11825">
                  <c:v>0.96448100000000003</c:v>
                </c:pt>
                <c:pt idx="11826">
                  <c:v>0.96438500000000005</c:v>
                </c:pt>
                <c:pt idx="11827">
                  <c:v>0.96430099999999996</c:v>
                </c:pt>
                <c:pt idx="11828">
                  <c:v>0.96421500000000004</c:v>
                </c:pt>
                <c:pt idx="11829">
                  <c:v>0.96415200000000001</c:v>
                </c:pt>
                <c:pt idx="11830">
                  <c:v>0.96409999999999996</c:v>
                </c:pt>
                <c:pt idx="11831">
                  <c:v>0.96405300000000005</c:v>
                </c:pt>
                <c:pt idx="11832">
                  <c:v>0.96402299999999996</c:v>
                </c:pt>
                <c:pt idx="11833">
                  <c:v>0.96399999999999997</c:v>
                </c:pt>
                <c:pt idx="11834">
                  <c:v>0.96398099999999998</c:v>
                </c:pt>
                <c:pt idx="11835">
                  <c:v>0.963974</c:v>
                </c:pt>
                <c:pt idx="11836">
                  <c:v>0.96397100000000002</c:v>
                </c:pt>
                <c:pt idx="11837">
                  <c:v>0.96397900000000003</c:v>
                </c:pt>
                <c:pt idx="11838">
                  <c:v>0.96399500000000005</c:v>
                </c:pt>
                <c:pt idx="11839">
                  <c:v>0.96402200000000005</c:v>
                </c:pt>
                <c:pt idx="11840">
                  <c:v>0.96405300000000005</c:v>
                </c:pt>
                <c:pt idx="11841">
                  <c:v>0.96409100000000003</c:v>
                </c:pt>
                <c:pt idx="11842">
                  <c:v>0.96413899999999997</c:v>
                </c:pt>
                <c:pt idx="11843">
                  <c:v>0.96419500000000002</c:v>
                </c:pt>
                <c:pt idx="11844">
                  <c:v>0.96425400000000006</c:v>
                </c:pt>
                <c:pt idx="11845">
                  <c:v>0.96430199999999999</c:v>
                </c:pt>
                <c:pt idx="11846">
                  <c:v>0.96437099999999998</c:v>
                </c:pt>
                <c:pt idx="11847">
                  <c:v>0.96444799999999997</c:v>
                </c:pt>
                <c:pt idx="11848">
                  <c:v>0.96452400000000005</c:v>
                </c:pt>
                <c:pt idx="11849">
                  <c:v>0.96460900000000005</c:v>
                </c:pt>
                <c:pt idx="11850">
                  <c:v>0.96469800000000006</c:v>
                </c:pt>
                <c:pt idx="11851">
                  <c:v>0.96479099999999995</c:v>
                </c:pt>
                <c:pt idx="11852">
                  <c:v>0.96489000000000003</c:v>
                </c:pt>
                <c:pt idx="11853">
                  <c:v>0.96499000000000001</c:v>
                </c:pt>
                <c:pt idx="11854">
                  <c:v>0.96508899999999997</c:v>
                </c:pt>
                <c:pt idx="11855">
                  <c:v>0.96519500000000003</c:v>
                </c:pt>
                <c:pt idx="11856">
                  <c:v>0.96530499999999997</c:v>
                </c:pt>
                <c:pt idx="11857">
                  <c:v>0.96541299999999997</c:v>
                </c:pt>
                <c:pt idx="11858">
                  <c:v>0.96551299999999995</c:v>
                </c:pt>
                <c:pt idx="11859">
                  <c:v>0.96562000000000003</c:v>
                </c:pt>
                <c:pt idx="11860">
                  <c:v>0.96573100000000001</c:v>
                </c:pt>
                <c:pt idx="11861">
                  <c:v>0.96584199999999998</c:v>
                </c:pt>
                <c:pt idx="11862">
                  <c:v>0.96594999999999998</c:v>
                </c:pt>
                <c:pt idx="11863">
                  <c:v>0.96605300000000005</c:v>
                </c:pt>
                <c:pt idx="11864">
                  <c:v>0.96615899999999999</c:v>
                </c:pt>
                <c:pt idx="11865">
                  <c:v>0.96626999999999996</c:v>
                </c:pt>
                <c:pt idx="11866">
                  <c:v>0.96637499999999998</c:v>
                </c:pt>
                <c:pt idx="11867">
                  <c:v>0.96648199999999995</c:v>
                </c:pt>
                <c:pt idx="11868">
                  <c:v>0.96657800000000005</c:v>
                </c:pt>
                <c:pt idx="11869">
                  <c:v>0.96667899999999995</c:v>
                </c:pt>
                <c:pt idx="11870">
                  <c:v>0.96677299999999999</c:v>
                </c:pt>
                <c:pt idx="11871">
                  <c:v>0.96685900000000002</c:v>
                </c:pt>
                <c:pt idx="11872">
                  <c:v>0.96694000000000002</c:v>
                </c:pt>
                <c:pt idx="11873">
                  <c:v>0.96700699999999995</c:v>
                </c:pt>
                <c:pt idx="11874">
                  <c:v>0.96707299999999996</c:v>
                </c:pt>
                <c:pt idx="11875">
                  <c:v>0.96714900000000004</c:v>
                </c:pt>
                <c:pt idx="11876">
                  <c:v>0.96721299999999999</c:v>
                </c:pt>
                <c:pt idx="11877">
                  <c:v>0.96726500000000004</c:v>
                </c:pt>
                <c:pt idx="11878">
                  <c:v>0.96731400000000001</c:v>
                </c:pt>
                <c:pt idx="11879">
                  <c:v>0.96735199999999999</c:v>
                </c:pt>
                <c:pt idx="11880">
                  <c:v>0.96738900000000005</c:v>
                </c:pt>
                <c:pt idx="11881">
                  <c:v>0.96741500000000002</c:v>
                </c:pt>
                <c:pt idx="11882">
                  <c:v>0.96743199999999996</c:v>
                </c:pt>
                <c:pt idx="11883">
                  <c:v>0.96744300000000005</c:v>
                </c:pt>
                <c:pt idx="11884">
                  <c:v>0.967449</c:v>
                </c:pt>
                <c:pt idx="11885">
                  <c:v>0.96744300000000005</c:v>
                </c:pt>
                <c:pt idx="11886">
                  <c:v>0.96741600000000005</c:v>
                </c:pt>
                <c:pt idx="11887">
                  <c:v>0.967391</c:v>
                </c:pt>
                <c:pt idx="11888">
                  <c:v>0.96736</c:v>
                </c:pt>
                <c:pt idx="11889">
                  <c:v>0.96731500000000004</c:v>
                </c:pt>
                <c:pt idx="11890">
                  <c:v>0.96726500000000004</c:v>
                </c:pt>
                <c:pt idx="11891">
                  <c:v>0.96720399999999995</c:v>
                </c:pt>
                <c:pt idx="11892">
                  <c:v>0.96713300000000002</c:v>
                </c:pt>
                <c:pt idx="11893">
                  <c:v>0.96704999999999997</c:v>
                </c:pt>
                <c:pt idx="11894">
                  <c:v>0.96695900000000001</c:v>
                </c:pt>
                <c:pt idx="11895">
                  <c:v>0.96685200000000004</c:v>
                </c:pt>
                <c:pt idx="11896">
                  <c:v>0.96673600000000004</c:v>
                </c:pt>
                <c:pt idx="11897">
                  <c:v>0.96662400000000004</c:v>
                </c:pt>
                <c:pt idx="11898">
                  <c:v>0.96648699999999999</c:v>
                </c:pt>
                <c:pt idx="11899">
                  <c:v>0.96634500000000001</c:v>
                </c:pt>
                <c:pt idx="11900">
                  <c:v>0.96618800000000005</c:v>
                </c:pt>
                <c:pt idx="11901">
                  <c:v>0.96601899999999996</c:v>
                </c:pt>
                <c:pt idx="11902">
                  <c:v>0.96583600000000003</c:v>
                </c:pt>
                <c:pt idx="11903">
                  <c:v>0.96564799999999995</c:v>
                </c:pt>
                <c:pt idx="11904">
                  <c:v>0.96543800000000002</c:v>
                </c:pt>
                <c:pt idx="11905">
                  <c:v>0.96521800000000002</c:v>
                </c:pt>
                <c:pt idx="11906">
                  <c:v>0.96499299999999999</c:v>
                </c:pt>
                <c:pt idx="11907">
                  <c:v>0.96475500000000003</c:v>
                </c:pt>
                <c:pt idx="11908">
                  <c:v>0.96452800000000005</c:v>
                </c:pt>
                <c:pt idx="11909">
                  <c:v>0.96430499999999997</c:v>
                </c:pt>
                <c:pt idx="11910">
                  <c:v>0.96410399999999996</c:v>
                </c:pt>
                <c:pt idx="11911">
                  <c:v>0.96390399999999998</c:v>
                </c:pt>
                <c:pt idx="11912">
                  <c:v>0.96371899999999999</c:v>
                </c:pt>
                <c:pt idx="11913">
                  <c:v>0.96354600000000001</c:v>
                </c:pt>
                <c:pt idx="11914">
                  <c:v>0.96337899999999999</c:v>
                </c:pt>
                <c:pt idx="11915">
                  <c:v>0.963225</c:v>
                </c:pt>
                <c:pt idx="11916">
                  <c:v>0.963086</c:v>
                </c:pt>
                <c:pt idx="11917">
                  <c:v>0.96295399999999998</c:v>
                </c:pt>
                <c:pt idx="11918">
                  <c:v>0.96282999999999996</c:v>
                </c:pt>
                <c:pt idx="11919">
                  <c:v>0.96271700000000004</c:v>
                </c:pt>
                <c:pt idx="11920">
                  <c:v>0.962619</c:v>
                </c:pt>
                <c:pt idx="11921">
                  <c:v>0.962534</c:v>
                </c:pt>
                <c:pt idx="11922">
                  <c:v>0.96245800000000004</c:v>
                </c:pt>
                <c:pt idx="11923">
                  <c:v>0.96238699999999999</c:v>
                </c:pt>
                <c:pt idx="11924">
                  <c:v>0.96233199999999997</c:v>
                </c:pt>
                <c:pt idx="11925">
                  <c:v>0.96228100000000005</c:v>
                </c:pt>
                <c:pt idx="11926">
                  <c:v>0.96224200000000004</c:v>
                </c:pt>
                <c:pt idx="11927">
                  <c:v>0.96222200000000002</c:v>
                </c:pt>
                <c:pt idx="11928">
                  <c:v>0.96220300000000003</c:v>
                </c:pt>
                <c:pt idx="11929">
                  <c:v>0.96218899999999996</c:v>
                </c:pt>
                <c:pt idx="11930">
                  <c:v>0.96218700000000001</c:v>
                </c:pt>
                <c:pt idx="11931">
                  <c:v>0.96218999999999999</c:v>
                </c:pt>
                <c:pt idx="11932">
                  <c:v>0.96220099999999997</c:v>
                </c:pt>
                <c:pt idx="11933">
                  <c:v>0.96221699999999999</c:v>
                </c:pt>
                <c:pt idx="11934">
                  <c:v>0.96224299999999996</c:v>
                </c:pt>
                <c:pt idx="11935">
                  <c:v>0.96227600000000002</c:v>
                </c:pt>
                <c:pt idx="11936">
                  <c:v>0.96231800000000001</c:v>
                </c:pt>
                <c:pt idx="11937">
                  <c:v>0.96237499999999998</c:v>
                </c:pt>
                <c:pt idx="11938">
                  <c:v>0.96243000000000001</c:v>
                </c:pt>
                <c:pt idx="11939">
                  <c:v>0.96249200000000001</c:v>
                </c:pt>
                <c:pt idx="11940">
                  <c:v>0.96254499999999998</c:v>
                </c:pt>
                <c:pt idx="11941">
                  <c:v>0.96262300000000001</c:v>
                </c:pt>
                <c:pt idx="11942">
                  <c:v>0.96270100000000003</c:v>
                </c:pt>
                <c:pt idx="11943">
                  <c:v>0.96277699999999999</c:v>
                </c:pt>
                <c:pt idx="11944">
                  <c:v>0.962862</c:v>
                </c:pt>
                <c:pt idx="11945">
                  <c:v>0.96295600000000003</c:v>
                </c:pt>
                <c:pt idx="11946">
                  <c:v>0.96305099999999999</c:v>
                </c:pt>
                <c:pt idx="11947">
                  <c:v>0.96314699999999998</c:v>
                </c:pt>
                <c:pt idx="11948">
                  <c:v>0.96324399999999999</c:v>
                </c:pt>
                <c:pt idx="11949">
                  <c:v>0.96333999999999997</c:v>
                </c:pt>
                <c:pt idx="11950">
                  <c:v>0.96344099999999999</c:v>
                </c:pt>
                <c:pt idx="11951">
                  <c:v>0.96354099999999998</c:v>
                </c:pt>
                <c:pt idx="11952">
                  <c:v>0.96364499999999997</c:v>
                </c:pt>
                <c:pt idx="11953">
                  <c:v>0.96375900000000003</c:v>
                </c:pt>
                <c:pt idx="11954">
                  <c:v>0.96387400000000001</c:v>
                </c:pt>
                <c:pt idx="11955">
                  <c:v>0.96398700000000004</c:v>
                </c:pt>
                <c:pt idx="11956">
                  <c:v>0.96409500000000004</c:v>
                </c:pt>
                <c:pt idx="11957">
                  <c:v>0.96420399999999995</c:v>
                </c:pt>
                <c:pt idx="11958">
                  <c:v>0.96431199999999995</c:v>
                </c:pt>
                <c:pt idx="11959">
                  <c:v>0.96442000000000005</c:v>
                </c:pt>
                <c:pt idx="11960">
                  <c:v>0.96452499999999997</c:v>
                </c:pt>
                <c:pt idx="11961">
                  <c:v>0.96462099999999995</c:v>
                </c:pt>
                <c:pt idx="11962">
                  <c:v>0.96471499999999999</c:v>
                </c:pt>
                <c:pt idx="11963">
                  <c:v>0.96481700000000004</c:v>
                </c:pt>
                <c:pt idx="11964">
                  <c:v>0.96490600000000004</c:v>
                </c:pt>
                <c:pt idx="11965">
                  <c:v>0.96499699999999999</c:v>
                </c:pt>
                <c:pt idx="11966">
                  <c:v>0.96508799999999995</c:v>
                </c:pt>
                <c:pt idx="11967">
                  <c:v>0.965167</c:v>
                </c:pt>
                <c:pt idx="11968">
                  <c:v>0.96525899999999998</c:v>
                </c:pt>
                <c:pt idx="11969">
                  <c:v>0.96533100000000005</c:v>
                </c:pt>
                <c:pt idx="11970">
                  <c:v>0.96540199999999998</c:v>
                </c:pt>
                <c:pt idx="11971">
                  <c:v>0.96546600000000005</c:v>
                </c:pt>
                <c:pt idx="11972">
                  <c:v>0.96551799999999999</c:v>
                </c:pt>
                <c:pt idx="11973">
                  <c:v>0.96556399999999998</c:v>
                </c:pt>
                <c:pt idx="11974">
                  <c:v>0.96560800000000002</c:v>
                </c:pt>
                <c:pt idx="11975">
                  <c:v>0.96564499999999998</c:v>
                </c:pt>
                <c:pt idx="11976">
                  <c:v>0.965673</c:v>
                </c:pt>
                <c:pt idx="11977">
                  <c:v>0.96569199999999999</c:v>
                </c:pt>
                <c:pt idx="11978">
                  <c:v>0.96570800000000001</c:v>
                </c:pt>
                <c:pt idx="11979">
                  <c:v>0.96569799999999995</c:v>
                </c:pt>
                <c:pt idx="11980">
                  <c:v>0.96569899999999997</c:v>
                </c:pt>
                <c:pt idx="11981">
                  <c:v>0.96568799999999999</c:v>
                </c:pt>
                <c:pt idx="11982">
                  <c:v>0.96567000000000003</c:v>
                </c:pt>
                <c:pt idx="11983">
                  <c:v>0.965642</c:v>
                </c:pt>
                <c:pt idx="11984">
                  <c:v>0.96560199999999996</c:v>
                </c:pt>
                <c:pt idx="11985">
                  <c:v>0.965561</c:v>
                </c:pt>
                <c:pt idx="11986">
                  <c:v>0.965507</c:v>
                </c:pt>
                <c:pt idx="11987">
                  <c:v>0.96544099999999999</c:v>
                </c:pt>
                <c:pt idx="11988">
                  <c:v>0.96536699999999998</c:v>
                </c:pt>
                <c:pt idx="11989">
                  <c:v>0.96528800000000003</c:v>
                </c:pt>
                <c:pt idx="11990">
                  <c:v>0.96519500000000003</c:v>
                </c:pt>
                <c:pt idx="11991">
                  <c:v>0.96508799999999995</c:v>
                </c:pt>
                <c:pt idx="11992">
                  <c:v>0.96497599999999994</c:v>
                </c:pt>
                <c:pt idx="11993">
                  <c:v>0.96485100000000001</c:v>
                </c:pt>
                <c:pt idx="11994">
                  <c:v>0.96471200000000001</c:v>
                </c:pt>
                <c:pt idx="11995">
                  <c:v>0.96456600000000003</c:v>
                </c:pt>
                <c:pt idx="11996">
                  <c:v>0.96440499999999996</c:v>
                </c:pt>
                <c:pt idx="11997">
                  <c:v>0.96423700000000001</c:v>
                </c:pt>
                <c:pt idx="11998">
                  <c:v>0.96406000000000003</c:v>
                </c:pt>
                <c:pt idx="11999">
                  <c:v>0.96387400000000001</c:v>
                </c:pt>
                <c:pt idx="12000">
                  <c:v>0.96367499999999995</c:v>
                </c:pt>
                <c:pt idx="12001">
                  <c:v>0.96346799999999999</c:v>
                </c:pt>
                <c:pt idx="12002">
                  <c:v>0.96324299999999996</c:v>
                </c:pt>
                <c:pt idx="12003">
                  <c:v>0.96301099999999995</c:v>
                </c:pt>
                <c:pt idx="12004">
                  <c:v>0.96277400000000002</c:v>
                </c:pt>
                <c:pt idx="12005">
                  <c:v>0.96255100000000005</c:v>
                </c:pt>
                <c:pt idx="12006">
                  <c:v>0.96233599999999997</c:v>
                </c:pt>
                <c:pt idx="12007">
                  <c:v>0.96214999999999995</c:v>
                </c:pt>
                <c:pt idx="12008">
                  <c:v>0.96195399999999998</c:v>
                </c:pt>
                <c:pt idx="12009">
                  <c:v>0.96177299999999999</c:v>
                </c:pt>
                <c:pt idx="12010">
                  <c:v>0.96160800000000002</c:v>
                </c:pt>
                <c:pt idx="12011">
                  <c:v>0.96144799999999997</c:v>
                </c:pt>
                <c:pt idx="12012">
                  <c:v>0.96130099999999996</c:v>
                </c:pt>
                <c:pt idx="12013">
                  <c:v>0.96116699999999999</c:v>
                </c:pt>
                <c:pt idx="12014">
                  <c:v>0.96104299999999998</c:v>
                </c:pt>
                <c:pt idx="12015">
                  <c:v>0.96092699999999998</c:v>
                </c:pt>
                <c:pt idx="12016">
                  <c:v>0.96082699999999999</c:v>
                </c:pt>
                <c:pt idx="12017">
                  <c:v>0.96073500000000001</c:v>
                </c:pt>
                <c:pt idx="12018">
                  <c:v>0.96065400000000001</c:v>
                </c:pt>
                <c:pt idx="12019">
                  <c:v>0.96058200000000005</c:v>
                </c:pt>
                <c:pt idx="12020">
                  <c:v>0.96052300000000002</c:v>
                </c:pt>
                <c:pt idx="12021">
                  <c:v>0.96047199999999999</c:v>
                </c:pt>
                <c:pt idx="12022">
                  <c:v>0.96043100000000003</c:v>
                </c:pt>
                <c:pt idx="12023">
                  <c:v>0.960399</c:v>
                </c:pt>
                <c:pt idx="12024">
                  <c:v>0.96037399999999995</c:v>
                </c:pt>
                <c:pt idx="12025">
                  <c:v>0.96036100000000002</c:v>
                </c:pt>
                <c:pt idx="12026">
                  <c:v>0.96035199999999998</c:v>
                </c:pt>
                <c:pt idx="12027">
                  <c:v>0.96035499999999996</c:v>
                </c:pt>
                <c:pt idx="12028">
                  <c:v>0.96036600000000005</c:v>
                </c:pt>
                <c:pt idx="12029">
                  <c:v>0.96038199999999996</c:v>
                </c:pt>
                <c:pt idx="12030">
                  <c:v>0.96040700000000001</c:v>
                </c:pt>
                <c:pt idx="12031">
                  <c:v>0.96043800000000001</c:v>
                </c:pt>
                <c:pt idx="12032">
                  <c:v>0.96047899999999997</c:v>
                </c:pt>
                <c:pt idx="12033">
                  <c:v>0.96052599999999999</c:v>
                </c:pt>
                <c:pt idx="12034">
                  <c:v>0.96057899999999996</c:v>
                </c:pt>
                <c:pt idx="12035">
                  <c:v>0.96063299999999996</c:v>
                </c:pt>
                <c:pt idx="12036">
                  <c:v>0.96069700000000002</c:v>
                </c:pt>
                <c:pt idx="12037">
                  <c:v>0.96076700000000004</c:v>
                </c:pt>
                <c:pt idx="12038">
                  <c:v>0.96084499999999995</c:v>
                </c:pt>
                <c:pt idx="12039">
                  <c:v>0.960928</c:v>
                </c:pt>
                <c:pt idx="12040">
                  <c:v>0.96101400000000003</c:v>
                </c:pt>
                <c:pt idx="12041">
                  <c:v>0.96110899999999999</c:v>
                </c:pt>
                <c:pt idx="12042">
                  <c:v>0.96120099999999997</c:v>
                </c:pt>
                <c:pt idx="12043">
                  <c:v>0.96129699999999996</c:v>
                </c:pt>
                <c:pt idx="12044">
                  <c:v>0.96140000000000003</c:v>
                </c:pt>
                <c:pt idx="12045">
                  <c:v>0.961507</c:v>
                </c:pt>
                <c:pt idx="12046">
                  <c:v>0.96160599999999996</c:v>
                </c:pt>
                <c:pt idx="12047">
                  <c:v>0.96171300000000004</c:v>
                </c:pt>
                <c:pt idx="12048">
                  <c:v>0.96182999999999996</c:v>
                </c:pt>
                <c:pt idx="12049">
                  <c:v>0.96194100000000005</c:v>
                </c:pt>
                <c:pt idx="12050">
                  <c:v>0.96204699999999999</c:v>
                </c:pt>
                <c:pt idx="12051">
                  <c:v>0.96215899999999999</c:v>
                </c:pt>
                <c:pt idx="12052">
                  <c:v>0.96227300000000004</c:v>
                </c:pt>
                <c:pt idx="12053">
                  <c:v>0.96238299999999999</c:v>
                </c:pt>
                <c:pt idx="12054">
                  <c:v>0.96248900000000004</c:v>
                </c:pt>
                <c:pt idx="12055">
                  <c:v>0.96259499999999998</c:v>
                </c:pt>
                <c:pt idx="12056">
                  <c:v>0.9627</c:v>
                </c:pt>
                <c:pt idx="12057">
                  <c:v>0.96281600000000001</c:v>
                </c:pt>
                <c:pt idx="12058">
                  <c:v>0.96291599999999999</c:v>
                </c:pt>
                <c:pt idx="12059">
                  <c:v>0.96302600000000005</c:v>
                </c:pt>
                <c:pt idx="12060">
                  <c:v>0.96312200000000003</c:v>
                </c:pt>
                <c:pt idx="12061">
                  <c:v>0.96321500000000004</c:v>
                </c:pt>
                <c:pt idx="12062">
                  <c:v>0.96330300000000002</c:v>
                </c:pt>
                <c:pt idx="12063">
                  <c:v>0.96338100000000004</c:v>
                </c:pt>
                <c:pt idx="12064">
                  <c:v>0.96345800000000004</c:v>
                </c:pt>
                <c:pt idx="12065">
                  <c:v>0.96353200000000006</c:v>
                </c:pt>
                <c:pt idx="12066">
                  <c:v>0.96359899999999998</c:v>
                </c:pt>
                <c:pt idx="12067">
                  <c:v>0.96366499999999999</c:v>
                </c:pt>
                <c:pt idx="12068">
                  <c:v>0.96371899999999999</c:v>
                </c:pt>
                <c:pt idx="12069">
                  <c:v>0.96376399999999995</c:v>
                </c:pt>
                <c:pt idx="12070">
                  <c:v>0.963808</c:v>
                </c:pt>
                <c:pt idx="12071">
                  <c:v>0.96384599999999998</c:v>
                </c:pt>
                <c:pt idx="12072">
                  <c:v>0.96387</c:v>
                </c:pt>
                <c:pt idx="12073">
                  <c:v>0.96389100000000005</c:v>
                </c:pt>
                <c:pt idx="12074">
                  <c:v>0.96390399999999998</c:v>
                </c:pt>
                <c:pt idx="12075">
                  <c:v>0.96390600000000004</c:v>
                </c:pt>
                <c:pt idx="12076">
                  <c:v>0.96392</c:v>
                </c:pt>
                <c:pt idx="12077">
                  <c:v>0.96390699999999996</c:v>
                </c:pt>
                <c:pt idx="12078">
                  <c:v>0.96388200000000002</c:v>
                </c:pt>
                <c:pt idx="12079">
                  <c:v>0.96385500000000002</c:v>
                </c:pt>
                <c:pt idx="12080">
                  <c:v>0.963812</c:v>
                </c:pt>
                <c:pt idx="12081">
                  <c:v>0.96376099999999998</c:v>
                </c:pt>
                <c:pt idx="12082">
                  <c:v>0.9637</c:v>
                </c:pt>
                <c:pt idx="12083">
                  <c:v>0.96363100000000002</c:v>
                </c:pt>
                <c:pt idx="12084">
                  <c:v>0.96355100000000005</c:v>
                </c:pt>
                <c:pt idx="12085">
                  <c:v>0.96346200000000004</c:v>
                </c:pt>
                <c:pt idx="12086">
                  <c:v>0.96336100000000002</c:v>
                </c:pt>
                <c:pt idx="12087">
                  <c:v>0.96326400000000001</c:v>
                </c:pt>
                <c:pt idx="12088">
                  <c:v>0.96314</c:v>
                </c:pt>
                <c:pt idx="12089">
                  <c:v>0.96302500000000002</c:v>
                </c:pt>
                <c:pt idx="12090">
                  <c:v>0.96287999999999996</c:v>
                </c:pt>
                <c:pt idx="12091">
                  <c:v>0.96273399999999998</c:v>
                </c:pt>
                <c:pt idx="12092">
                  <c:v>0.96256699999999995</c:v>
                </c:pt>
                <c:pt idx="12093">
                  <c:v>0.96238500000000005</c:v>
                </c:pt>
                <c:pt idx="12094">
                  <c:v>0.96219399999999999</c:v>
                </c:pt>
                <c:pt idx="12095">
                  <c:v>0.96199000000000001</c:v>
                </c:pt>
                <c:pt idx="12096">
                  <c:v>0.96177699999999999</c:v>
                </c:pt>
                <c:pt idx="12097">
                  <c:v>0.96155000000000002</c:v>
                </c:pt>
                <c:pt idx="12098">
                  <c:v>0.961314</c:v>
                </c:pt>
                <c:pt idx="12099">
                  <c:v>0.961086</c:v>
                </c:pt>
                <c:pt idx="12100">
                  <c:v>0.96086099999999997</c:v>
                </c:pt>
                <c:pt idx="12101">
                  <c:v>0.96065199999999995</c:v>
                </c:pt>
                <c:pt idx="12102">
                  <c:v>0.96045100000000005</c:v>
                </c:pt>
                <c:pt idx="12103">
                  <c:v>0.96025899999999997</c:v>
                </c:pt>
                <c:pt idx="12104">
                  <c:v>0.96008899999999997</c:v>
                </c:pt>
                <c:pt idx="12105">
                  <c:v>0.95992699999999997</c:v>
                </c:pt>
                <c:pt idx="12106">
                  <c:v>0.95976799999999995</c:v>
                </c:pt>
                <c:pt idx="12107">
                  <c:v>0.95961799999999997</c:v>
                </c:pt>
                <c:pt idx="12108">
                  <c:v>0.95948199999999995</c:v>
                </c:pt>
                <c:pt idx="12109">
                  <c:v>0.95935499999999996</c:v>
                </c:pt>
                <c:pt idx="12110">
                  <c:v>0.95923999999999998</c:v>
                </c:pt>
                <c:pt idx="12111">
                  <c:v>0.95914299999999997</c:v>
                </c:pt>
                <c:pt idx="12112">
                  <c:v>0.95905200000000002</c:v>
                </c:pt>
                <c:pt idx="12113">
                  <c:v>0.95896899999999996</c:v>
                </c:pt>
                <c:pt idx="12114">
                  <c:v>0.95889800000000003</c:v>
                </c:pt>
                <c:pt idx="12115">
                  <c:v>0.95882900000000004</c:v>
                </c:pt>
                <c:pt idx="12116">
                  <c:v>0.95877599999999996</c:v>
                </c:pt>
                <c:pt idx="12117">
                  <c:v>0.95872999999999997</c:v>
                </c:pt>
                <c:pt idx="12118">
                  <c:v>0.95869300000000002</c:v>
                </c:pt>
                <c:pt idx="12119">
                  <c:v>0.95866700000000005</c:v>
                </c:pt>
                <c:pt idx="12120">
                  <c:v>0.95865400000000001</c:v>
                </c:pt>
                <c:pt idx="12121">
                  <c:v>0.95864199999999999</c:v>
                </c:pt>
                <c:pt idx="12122">
                  <c:v>0.95863299999999996</c:v>
                </c:pt>
                <c:pt idx="12123">
                  <c:v>0.95863699999999996</c:v>
                </c:pt>
                <c:pt idx="12124">
                  <c:v>0.95865500000000003</c:v>
                </c:pt>
                <c:pt idx="12125">
                  <c:v>0.958677</c:v>
                </c:pt>
                <c:pt idx="12126">
                  <c:v>0.95870699999999998</c:v>
                </c:pt>
                <c:pt idx="12127">
                  <c:v>0.95873699999999995</c:v>
                </c:pt>
                <c:pt idx="12128">
                  <c:v>0.95878600000000003</c:v>
                </c:pt>
                <c:pt idx="12129">
                  <c:v>0.958839</c:v>
                </c:pt>
                <c:pt idx="12130">
                  <c:v>0.95891400000000004</c:v>
                </c:pt>
                <c:pt idx="12131">
                  <c:v>0.958978</c:v>
                </c:pt>
                <c:pt idx="12132">
                  <c:v>0.95904400000000001</c:v>
                </c:pt>
                <c:pt idx="12133">
                  <c:v>0.95911199999999996</c:v>
                </c:pt>
                <c:pt idx="12134">
                  <c:v>0.95918700000000001</c:v>
                </c:pt>
                <c:pt idx="12135">
                  <c:v>0.95926599999999995</c:v>
                </c:pt>
                <c:pt idx="12136">
                  <c:v>0.95935000000000004</c:v>
                </c:pt>
                <c:pt idx="12137">
                  <c:v>0.95943400000000001</c:v>
                </c:pt>
                <c:pt idx="12138">
                  <c:v>0.95952300000000001</c:v>
                </c:pt>
                <c:pt idx="12139">
                  <c:v>0.95960800000000002</c:v>
                </c:pt>
                <c:pt idx="12140">
                  <c:v>0.95970599999999995</c:v>
                </c:pt>
                <c:pt idx="12141">
                  <c:v>0.95980699999999997</c:v>
                </c:pt>
                <c:pt idx="12142">
                  <c:v>0.95990900000000001</c:v>
                </c:pt>
                <c:pt idx="12143">
                  <c:v>0.960005</c:v>
                </c:pt>
                <c:pt idx="12144">
                  <c:v>0.96011400000000002</c:v>
                </c:pt>
                <c:pt idx="12145">
                  <c:v>0.96022200000000002</c:v>
                </c:pt>
                <c:pt idx="12146">
                  <c:v>0.96032300000000004</c:v>
                </c:pt>
                <c:pt idx="12147">
                  <c:v>0.96042300000000003</c:v>
                </c:pt>
                <c:pt idx="12148">
                  <c:v>0.96052400000000004</c:v>
                </c:pt>
                <c:pt idx="12149">
                  <c:v>0.960623</c:v>
                </c:pt>
                <c:pt idx="12150">
                  <c:v>0.96071899999999999</c:v>
                </c:pt>
                <c:pt idx="12151">
                  <c:v>0.96081700000000003</c:v>
                </c:pt>
                <c:pt idx="12152">
                  <c:v>0.96091000000000004</c:v>
                </c:pt>
                <c:pt idx="12153">
                  <c:v>0.96099699999999999</c:v>
                </c:pt>
                <c:pt idx="12154">
                  <c:v>0.96108700000000002</c:v>
                </c:pt>
                <c:pt idx="12155">
                  <c:v>0.961175</c:v>
                </c:pt>
                <c:pt idx="12156">
                  <c:v>0.96125899999999997</c:v>
                </c:pt>
                <c:pt idx="12157">
                  <c:v>0.96133299999999999</c:v>
                </c:pt>
                <c:pt idx="12158">
                  <c:v>0.961426</c:v>
                </c:pt>
                <c:pt idx="12159">
                  <c:v>0.96148900000000004</c:v>
                </c:pt>
                <c:pt idx="12160">
                  <c:v>0.96155500000000005</c:v>
                </c:pt>
                <c:pt idx="12161">
                  <c:v>0.961615</c:v>
                </c:pt>
                <c:pt idx="12162">
                  <c:v>0.96166700000000005</c:v>
                </c:pt>
                <c:pt idx="12163">
                  <c:v>0.96172199999999997</c:v>
                </c:pt>
                <c:pt idx="12164">
                  <c:v>0.96176700000000004</c:v>
                </c:pt>
                <c:pt idx="12165">
                  <c:v>0.961808</c:v>
                </c:pt>
                <c:pt idx="12166">
                  <c:v>0.96183300000000005</c:v>
                </c:pt>
                <c:pt idx="12167">
                  <c:v>0.96186099999999997</c:v>
                </c:pt>
                <c:pt idx="12168">
                  <c:v>0.96187999999999996</c:v>
                </c:pt>
                <c:pt idx="12169">
                  <c:v>0.96187699999999998</c:v>
                </c:pt>
                <c:pt idx="12170">
                  <c:v>0.96187599999999995</c:v>
                </c:pt>
                <c:pt idx="12171">
                  <c:v>0.96186400000000005</c:v>
                </c:pt>
                <c:pt idx="12172">
                  <c:v>0.96184700000000001</c:v>
                </c:pt>
                <c:pt idx="12173">
                  <c:v>0.96182400000000001</c:v>
                </c:pt>
                <c:pt idx="12174">
                  <c:v>0.96179199999999998</c:v>
                </c:pt>
                <c:pt idx="12175">
                  <c:v>0.96175299999999997</c:v>
                </c:pt>
                <c:pt idx="12176">
                  <c:v>0.96170299999999997</c:v>
                </c:pt>
                <c:pt idx="12177">
                  <c:v>0.961642</c:v>
                </c:pt>
                <c:pt idx="12178">
                  <c:v>0.96157400000000004</c:v>
                </c:pt>
                <c:pt idx="12179">
                  <c:v>0.96150199999999997</c:v>
                </c:pt>
                <c:pt idx="12180">
                  <c:v>0.96141399999999999</c:v>
                </c:pt>
                <c:pt idx="12181">
                  <c:v>0.96132200000000001</c:v>
                </c:pt>
                <c:pt idx="12182">
                  <c:v>0.96121400000000001</c:v>
                </c:pt>
                <c:pt idx="12183">
                  <c:v>0.96109299999999998</c:v>
                </c:pt>
                <c:pt idx="12184">
                  <c:v>0.96095900000000001</c:v>
                </c:pt>
                <c:pt idx="12185">
                  <c:v>0.96081899999999998</c:v>
                </c:pt>
                <c:pt idx="12186">
                  <c:v>0.96066799999999997</c:v>
                </c:pt>
                <c:pt idx="12187">
                  <c:v>0.96050100000000005</c:v>
                </c:pt>
                <c:pt idx="12188">
                  <c:v>0.96032499999999998</c:v>
                </c:pt>
                <c:pt idx="12189">
                  <c:v>0.960144</c:v>
                </c:pt>
                <c:pt idx="12190">
                  <c:v>0.95994900000000005</c:v>
                </c:pt>
                <c:pt idx="12191">
                  <c:v>0.95974499999999996</c:v>
                </c:pt>
                <c:pt idx="12192">
                  <c:v>0.95953100000000002</c:v>
                </c:pt>
                <c:pt idx="12193">
                  <c:v>0.95930599999999999</c:v>
                </c:pt>
                <c:pt idx="12194">
                  <c:v>0.95906599999999997</c:v>
                </c:pt>
                <c:pt idx="12195">
                  <c:v>0.95884000000000003</c:v>
                </c:pt>
                <c:pt idx="12196">
                  <c:v>0.958623</c:v>
                </c:pt>
                <c:pt idx="12197">
                  <c:v>0.95841900000000002</c:v>
                </c:pt>
                <c:pt idx="12198">
                  <c:v>0.95821800000000001</c:v>
                </c:pt>
                <c:pt idx="12199">
                  <c:v>0.95804900000000004</c:v>
                </c:pt>
                <c:pt idx="12200">
                  <c:v>0.95787800000000001</c:v>
                </c:pt>
                <c:pt idx="12201">
                  <c:v>0.95771700000000004</c:v>
                </c:pt>
                <c:pt idx="12202">
                  <c:v>0.95756600000000003</c:v>
                </c:pt>
                <c:pt idx="12203">
                  <c:v>0.95743299999999998</c:v>
                </c:pt>
                <c:pt idx="12204">
                  <c:v>0.95730700000000002</c:v>
                </c:pt>
                <c:pt idx="12205">
                  <c:v>0.95719299999999996</c:v>
                </c:pt>
                <c:pt idx="12206">
                  <c:v>0.95708000000000004</c:v>
                </c:pt>
                <c:pt idx="12207">
                  <c:v>0.95698700000000003</c:v>
                </c:pt>
                <c:pt idx="12208">
                  <c:v>0.95690399999999998</c:v>
                </c:pt>
                <c:pt idx="12209">
                  <c:v>0.95682900000000004</c:v>
                </c:pt>
                <c:pt idx="12210">
                  <c:v>0.95676899999999998</c:v>
                </c:pt>
                <c:pt idx="12211">
                  <c:v>0.95671300000000004</c:v>
                </c:pt>
                <c:pt idx="12212">
                  <c:v>0.95667000000000002</c:v>
                </c:pt>
                <c:pt idx="12213">
                  <c:v>0.95663500000000001</c:v>
                </c:pt>
                <c:pt idx="12214">
                  <c:v>0.95660699999999999</c:v>
                </c:pt>
                <c:pt idx="12215">
                  <c:v>0.956592</c:v>
                </c:pt>
                <c:pt idx="12216">
                  <c:v>0.95658299999999996</c:v>
                </c:pt>
                <c:pt idx="12217">
                  <c:v>0.95658600000000005</c:v>
                </c:pt>
                <c:pt idx="12218">
                  <c:v>0.95659400000000006</c:v>
                </c:pt>
                <c:pt idx="12219">
                  <c:v>0.95661499999999999</c:v>
                </c:pt>
                <c:pt idx="12220">
                  <c:v>0.95664199999999999</c:v>
                </c:pt>
                <c:pt idx="12221">
                  <c:v>0.95667500000000005</c:v>
                </c:pt>
                <c:pt idx="12222">
                  <c:v>0.95671899999999999</c:v>
                </c:pt>
                <c:pt idx="12223">
                  <c:v>0.95676399999999995</c:v>
                </c:pt>
                <c:pt idx="12224">
                  <c:v>0.95681700000000003</c:v>
                </c:pt>
                <c:pt idx="12225">
                  <c:v>0.95686300000000002</c:v>
                </c:pt>
                <c:pt idx="12226">
                  <c:v>0.956928</c:v>
                </c:pt>
                <c:pt idx="12227">
                  <c:v>0.95699999999999996</c:v>
                </c:pt>
                <c:pt idx="12228">
                  <c:v>0.95707600000000004</c:v>
                </c:pt>
                <c:pt idx="12229">
                  <c:v>0.95716000000000001</c:v>
                </c:pt>
                <c:pt idx="12230">
                  <c:v>0.95724500000000001</c:v>
                </c:pt>
                <c:pt idx="12231">
                  <c:v>0.95733999999999997</c:v>
                </c:pt>
                <c:pt idx="12232">
                  <c:v>0.95743400000000001</c:v>
                </c:pt>
                <c:pt idx="12233">
                  <c:v>0.95753999999999995</c:v>
                </c:pt>
                <c:pt idx="12234">
                  <c:v>0.957646</c:v>
                </c:pt>
                <c:pt idx="12235">
                  <c:v>0.95774999999999999</c:v>
                </c:pt>
                <c:pt idx="12236">
                  <c:v>0.95785600000000004</c:v>
                </c:pt>
                <c:pt idx="12237">
                  <c:v>0.95797399999999999</c:v>
                </c:pt>
                <c:pt idx="12238">
                  <c:v>0.95807699999999996</c:v>
                </c:pt>
                <c:pt idx="12239">
                  <c:v>0.95819399999999999</c:v>
                </c:pt>
                <c:pt idx="12240">
                  <c:v>0.95830800000000005</c:v>
                </c:pt>
                <c:pt idx="12241">
                  <c:v>0.95842400000000005</c:v>
                </c:pt>
                <c:pt idx="12242">
                  <c:v>0.95854200000000001</c:v>
                </c:pt>
                <c:pt idx="12243">
                  <c:v>0.95865400000000001</c:v>
                </c:pt>
                <c:pt idx="12244">
                  <c:v>0.95877100000000004</c:v>
                </c:pt>
                <c:pt idx="12245">
                  <c:v>0.95888700000000004</c:v>
                </c:pt>
                <c:pt idx="12246">
                  <c:v>0.95900099999999999</c:v>
                </c:pt>
                <c:pt idx="12247">
                  <c:v>0.95912200000000003</c:v>
                </c:pt>
                <c:pt idx="12248">
                  <c:v>0.95923199999999997</c:v>
                </c:pt>
                <c:pt idx="12249">
                  <c:v>0.95933999999999997</c:v>
                </c:pt>
                <c:pt idx="12250">
                  <c:v>0.95944399999999996</c:v>
                </c:pt>
                <c:pt idx="12251">
                  <c:v>0.95954200000000001</c:v>
                </c:pt>
                <c:pt idx="12252">
                  <c:v>0.95964099999999997</c:v>
                </c:pt>
                <c:pt idx="12253">
                  <c:v>0.95974300000000001</c:v>
                </c:pt>
                <c:pt idx="12254">
                  <c:v>0.95983099999999999</c:v>
                </c:pt>
                <c:pt idx="12255">
                  <c:v>0.95991400000000004</c:v>
                </c:pt>
                <c:pt idx="12256">
                  <c:v>0.95999199999999996</c:v>
                </c:pt>
                <c:pt idx="12257">
                  <c:v>0.96006199999999997</c:v>
                </c:pt>
                <c:pt idx="12258">
                  <c:v>0.96012799999999998</c:v>
                </c:pt>
                <c:pt idx="12259">
                  <c:v>0.96018999999999999</c:v>
                </c:pt>
                <c:pt idx="12260">
                  <c:v>0.96025000000000005</c:v>
                </c:pt>
                <c:pt idx="12261">
                  <c:v>0.96030400000000005</c:v>
                </c:pt>
                <c:pt idx="12262">
                  <c:v>0.960345</c:v>
                </c:pt>
                <c:pt idx="12263">
                  <c:v>0.96038100000000004</c:v>
                </c:pt>
                <c:pt idx="12264">
                  <c:v>0.96040300000000001</c:v>
                </c:pt>
                <c:pt idx="12265">
                  <c:v>0.96042000000000005</c:v>
                </c:pt>
                <c:pt idx="12266">
                  <c:v>0.96042000000000005</c:v>
                </c:pt>
                <c:pt idx="12267">
                  <c:v>0.96042099999999997</c:v>
                </c:pt>
                <c:pt idx="12268">
                  <c:v>0.96041399999999999</c:v>
                </c:pt>
                <c:pt idx="12269">
                  <c:v>0.96040000000000003</c:v>
                </c:pt>
                <c:pt idx="12270">
                  <c:v>0.96037099999999997</c:v>
                </c:pt>
                <c:pt idx="12271">
                  <c:v>0.96032899999999999</c:v>
                </c:pt>
                <c:pt idx="12272">
                  <c:v>0.96028199999999997</c:v>
                </c:pt>
                <c:pt idx="12273">
                  <c:v>0.96022099999999999</c:v>
                </c:pt>
                <c:pt idx="12274">
                  <c:v>0.96014900000000003</c:v>
                </c:pt>
                <c:pt idx="12275">
                  <c:v>0.960067</c:v>
                </c:pt>
                <c:pt idx="12276">
                  <c:v>0.95997900000000003</c:v>
                </c:pt>
                <c:pt idx="12277">
                  <c:v>0.959893</c:v>
                </c:pt>
                <c:pt idx="12278">
                  <c:v>0.95977599999999996</c:v>
                </c:pt>
                <c:pt idx="12279">
                  <c:v>0.95965599999999995</c:v>
                </c:pt>
                <c:pt idx="12280">
                  <c:v>0.95952199999999999</c:v>
                </c:pt>
                <c:pt idx="12281">
                  <c:v>0.95938199999999996</c:v>
                </c:pt>
                <c:pt idx="12282">
                  <c:v>0.95922399999999997</c:v>
                </c:pt>
                <c:pt idx="12283">
                  <c:v>0.95905600000000002</c:v>
                </c:pt>
                <c:pt idx="12284">
                  <c:v>0.95887999999999995</c:v>
                </c:pt>
                <c:pt idx="12285">
                  <c:v>0.95869099999999996</c:v>
                </c:pt>
                <c:pt idx="12286">
                  <c:v>0.95849200000000001</c:v>
                </c:pt>
                <c:pt idx="12287">
                  <c:v>0.95827799999999996</c:v>
                </c:pt>
                <c:pt idx="12288">
                  <c:v>0.95804900000000004</c:v>
                </c:pt>
                <c:pt idx="12289">
                  <c:v>0.95781400000000005</c:v>
                </c:pt>
                <c:pt idx="12290">
                  <c:v>0.95759300000000003</c:v>
                </c:pt>
                <c:pt idx="12291">
                  <c:v>0.957372</c:v>
                </c:pt>
                <c:pt idx="12292">
                  <c:v>0.95716100000000004</c:v>
                </c:pt>
                <c:pt idx="12293">
                  <c:v>0.95696099999999995</c:v>
                </c:pt>
                <c:pt idx="12294">
                  <c:v>0.95676700000000003</c:v>
                </c:pt>
                <c:pt idx="12295">
                  <c:v>0.95659899999999998</c:v>
                </c:pt>
                <c:pt idx="12296">
                  <c:v>0.95643999999999996</c:v>
                </c:pt>
                <c:pt idx="12297">
                  <c:v>0.956291</c:v>
                </c:pt>
                <c:pt idx="12298">
                  <c:v>0.95615099999999997</c:v>
                </c:pt>
                <c:pt idx="12299">
                  <c:v>0.95602900000000002</c:v>
                </c:pt>
                <c:pt idx="12300">
                  <c:v>0.95591300000000001</c:v>
                </c:pt>
                <c:pt idx="12301">
                  <c:v>0.95580399999999999</c:v>
                </c:pt>
                <c:pt idx="12302">
                  <c:v>0.955708</c:v>
                </c:pt>
                <c:pt idx="12303">
                  <c:v>0.95562100000000005</c:v>
                </c:pt>
                <c:pt idx="12304">
                  <c:v>0.95554399999999995</c:v>
                </c:pt>
                <c:pt idx="12305">
                  <c:v>0.955488</c:v>
                </c:pt>
                <c:pt idx="12306">
                  <c:v>0.95543400000000001</c:v>
                </c:pt>
                <c:pt idx="12307">
                  <c:v>0.95538699999999999</c:v>
                </c:pt>
                <c:pt idx="12308">
                  <c:v>0.95535199999999998</c:v>
                </c:pt>
                <c:pt idx="12309">
                  <c:v>0.95533000000000001</c:v>
                </c:pt>
                <c:pt idx="12310">
                  <c:v>0.95531600000000005</c:v>
                </c:pt>
                <c:pt idx="12311">
                  <c:v>0.95530800000000005</c:v>
                </c:pt>
                <c:pt idx="12312">
                  <c:v>0.95530899999999996</c:v>
                </c:pt>
                <c:pt idx="12313">
                  <c:v>0.95532499999999998</c:v>
                </c:pt>
                <c:pt idx="12314">
                  <c:v>0.95533900000000005</c:v>
                </c:pt>
                <c:pt idx="12315">
                  <c:v>0.95536399999999999</c:v>
                </c:pt>
                <c:pt idx="12316">
                  <c:v>0.955399</c:v>
                </c:pt>
                <c:pt idx="12317">
                  <c:v>0.95543800000000001</c:v>
                </c:pt>
                <c:pt idx="12318">
                  <c:v>0.95549099999999998</c:v>
                </c:pt>
                <c:pt idx="12319">
                  <c:v>0.95554399999999995</c:v>
                </c:pt>
                <c:pt idx="12320">
                  <c:v>0.955627</c:v>
                </c:pt>
                <c:pt idx="12321">
                  <c:v>0.95569599999999999</c:v>
                </c:pt>
                <c:pt idx="12322">
                  <c:v>0.95577000000000001</c:v>
                </c:pt>
                <c:pt idx="12323">
                  <c:v>0.95584899999999995</c:v>
                </c:pt>
                <c:pt idx="12324">
                  <c:v>0.95592999999999995</c:v>
                </c:pt>
                <c:pt idx="12325">
                  <c:v>0.95602100000000001</c:v>
                </c:pt>
                <c:pt idx="12326">
                  <c:v>0.95611299999999999</c:v>
                </c:pt>
                <c:pt idx="12327">
                  <c:v>0.95621100000000003</c:v>
                </c:pt>
                <c:pt idx="12328">
                  <c:v>0.95630999999999999</c:v>
                </c:pt>
                <c:pt idx="12329">
                  <c:v>0.95640999999999998</c:v>
                </c:pt>
                <c:pt idx="12330">
                  <c:v>0.956515</c:v>
                </c:pt>
                <c:pt idx="12331">
                  <c:v>0.95662000000000003</c:v>
                </c:pt>
                <c:pt idx="12332">
                  <c:v>0.95672699999999999</c:v>
                </c:pt>
                <c:pt idx="12333">
                  <c:v>0.95683399999999996</c:v>
                </c:pt>
                <c:pt idx="12334">
                  <c:v>0.95694599999999996</c:v>
                </c:pt>
                <c:pt idx="12335">
                  <c:v>0.957063</c:v>
                </c:pt>
                <c:pt idx="12336">
                  <c:v>0.95717399999999997</c:v>
                </c:pt>
                <c:pt idx="12337">
                  <c:v>0.95728800000000003</c:v>
                </c:pt>
                <c:pt idx="12338">
                  <c:v>0.95740800000000004</c:v>
                </c:pt>
                <c:pt idx="12339">
                  <c:v>0.95751900000000001</c:v>
                </c:pt>
                <c:pt idx="12340">
                  <c:v>0.95763699999999996</c:v>
                </c:pt>
                <c:pt idx="12341">
                  <c:v>0.95774899999999996</c:v>
                </c:pt>
                <c:pt idx="12342">
                  <c:v>0.95786499999999997</c:v>
                </c:pt>
                <c:pt idx="12343">
                  <c:v>0.95797200000000005</c:v>
                </c:pt>
                <c:pt idx="12344">
                  <c:v>0.95807600000000004</c:v>
                </c:pt>
                <c:pt idx="12345">
                  <c:v>0.95817799999999997</c:v>
                </c:pt>
                <c:pt idx="12346">
                  <c:v>0.95827200000000001</c:v>
                </c:pt>
                <c:pt idx="12347">
                  <c:v>0.95836900000000003</c:v>
                </c:pt>
                <c:pt idx="12348">
                  <c:v>0.95847099999999996</c:v>
                </c:pt>
                <c:pt idx="12349">
                  <c:v>0.958561</c:v>
                </c:pt>
                <c:pt idx="12350">
                  <c:v>0.95864099999999997</c:v>
                </c:pt>
                <c:pt idx="12351">
                  <c:v>0.95871799999999996</c:v>
                </c:pt>
                <c:pt idx="12352">
                  <c:v>0.95879000000000003</c:v>
                </c:pt>
                <c:pt idx="12353">
                  <c:v>0.95885799999999999</c:v>
                </c:pt>
                <c:pt idx="12354">
                  <c:v>0.95891800000000005</c:v>
                </c:pt>
                <c:pt idx="12355">
                  <c:v>0.95897500000000002</c:v>
                </c:pt>
                <c:pt idx="12356">
                  <c:v>0.95901899999999995</c:v>
                </c:pt>
                <c:pt idx="12357">
                  <c:v>0.95906599999999997</c:v>
                </c:pt>
                <c:pt idx="12358">
                  <c:v>0.95910099999999998</c:v>
                </c:pt>
                <c:pt idx="12359">
                  <c:v>0.95912799999999998</c:v>
                </c:pt>
                <c:pt idx="12360">
                  <c:v>0.959152</c:v>
                </c:pt>
                <c:pt idx="12361">
                  <c:v>0.95915899999999998</c:v>
                </c:pt>
                <c:pt idx="12362">
                  <c:v>0.95916500000000005</c:v>
                </c:pt>
                <c:pt idx="12363">
                  <c:v>0.95916299999999999</c:v>
                </c:pt>
                <c:pt idx="12364">
                  <c:v>0.95915399999999995</c:v>
                </c:pt>
                <c:pt idx="12365">
                  <c:v>0.95913300000000001</c:v>
                </c:pt>
                <c:pt idx="12366">
                  <c:v>0.95910200000000001</c:v>
                </c:pt>
                <c:pt idx="12367">
                  <c:v>0.95906199999999997</c:v>
                </c:pt>
                <c:pt idx="12368">
                  <c:v>0.95901400000000003</c:v>
                </c:pt>
                <c:pt idx="12369">
                  <c:v>0.958951</c:v>
                </c:pt>
                <c:pt idx="12370">
                  <c:v>0.95888600000000002</c:v>
                </c:pt>
                <c:pt idx="12371">
                  <c:v>0.95880799999999999</c:v>
                </c:pt>
                <c:pt idx="12372">
                  <c:v>0.95871399999999996</c:v>
                </c:pt>
                <c:pt idx="12373">
                  <c:v>0.95861099999999999</c:v>
                </c:pt>
                <c:pt idx="12374">
                  <c:v>0.95849899999999999</c:v>
                </c:pt>
                <c:pt idx="12375">
                  <c:v>0.95837399999999995</c:v>
                </c:pt>
                <c:pt idx="12376">
                  <c:v>0.95824500000000001</c:v>
                </c:pt>
                <c:pt idx="12377">
                  <c:v>0.95810600000000001</c:v>
                </c:pt>
                <c:pt idx="12378">
                  <c:v>0.95794900000000005</c:v>
                </c:pt>
                <c:pt idx="12379">
                  <c:v>0.95778399999999997</c:v>
                </c:pt>
                <c:pt idx="12380">
                  <c:v>0.95760699999999999</c:v>
                </c:pt>
                <c:pt idx="12381">
                  <c:v>0.95741699999999996</c:v>
                </c:pt>
                <c:pt idx="12382">
                  <c:v>0.95721699999999998</c:v>
                </c:pt>
                <c:pt idx="12383">
                  <c:v>0.95700399999999997</c:v>
                </c:pt>
                <c:pt idx="12384">
                  <c:v>0.95677800000000002</c:v>
                </c:pt>
                <c:pt idx="12385">
                  <c:v>0.95654899999999998</c:v>
                </c:pt>
                <c:pt idx="12386">
                  <c:v>0.95631299999999997</c:v>
                </c:pt>
                <c:pt idx="12387">
                  <c:v>0.95608700000000002</c:v>
                </c:pt>
                <c:pt idx="12388">
                  <c:v>0.95587599999999995</c:v>
                </c:pt>
                <c:pt idx="12389">
                  <c:v>0.95569099999999996</c:v>
                </c:pt>
                <c:pt idx="12390">
                  <c:v>0.95550000000000002</c:v>
                </c:pt>
                <c:pt idx="12391">
                  <c:v>0.95532499999999998</c:v>
                </c:pt>
                <c:pt idx="12392">
                  <c:v>0.95516199999999996</c:v>
                </c:pt>
                <c:pt idx="12393">
                  <c:v>0.95500799999999997</c:v>
                </c:pt>
                <c:pt idx="12394">
                  <c:v>0.95486300000000002</c:v>
                </c:pt>
                <c:pt idx="12395">
                  <c:v>0.954731</c:v>
                </c:pt>
                <c:pt idx="12396">
                  <c:v>0.95460800000000001</c:v>
                </c:pt>
                <c:pt idx="12397">
                  <c:v>0.95449799999999996</c:v>
                </c:pt>
                <c:pt idx="12398">
                  <c:v>0.95439700000000005</c:v>
                </c:pt>
                <c:pt idx="12399">
                  <c:v>0.95430700000000002</c:v>
                </c:pt>
                <c:pt idx="12400">
                  <c:v>0.95423000000000002</c:v>
                </c:pt>
                <c:pt idx="12401">
                  <c:v>0.95415899999999998</c:v>
                </c:pt>
                <c:pt idx="12402">
                  <c:v>0.95410200000000001</c:v>
                </c:pt>
                <c:pt idx="12403">
                  <c:v>0.95405600000000002</c:v>
                </c:pt>
                <c:pt idx="12404">
                  <c:v>0.95401499999999995</c:v>
                </c:pt>
                <c:pt idx="12405">
                  <c:v>0.95399</c:v>
                </c:pt>
                <c:pt idx="12406">
                  <c:v>0.95397600000000005</c:v>
                </c:pt>
                <c:pt idx="12407">
                  <c:v>0.95396899999999996</c:v>
                </c:pt>
                <c:pt idx="12408">
                  <c:v>0.95396700000000001</c:v>
                </c:pt>
                <c:pt idx="12409">
                  <c:v>0.95397200000000004</c:v>
                </c:pt>
                <c:pt idx="12410">
                  <c:v>0.95399</c:v>
                </c:pt>
                <c:pt idx="12411">
                  <c:v>0.95401499999999995</c:v>
                </c:pt>
                <c:pt idx="12412">
                  <c:v>0.95404999999999995</c:v>
                </c:pt>
                <c:pt idx="12413">
                  <c:v>0.95408499999999996</c:v>
                </c:pt>
                <c:pt idx="12414">
                  <c:v>0.95413099999999995</c:v>
                </c:pt>
                <c:pt idx="12415">
                  <c:v>0.95418800000000004</c:v>
                </c:pt>
                <c:pt idx="12416">
                  <c:v>0.95425000000000004</c:v>
                </c:pt>
                <c:pt idx="12417">
                  <c:v>0.95431600000000005</c:v>
                </c:pt>
                <c:pt idx="12418">
                  <c:v>0.95438800000000001</c:v>
                </c:pt>
                <c:pt idx="12419">
                  <c:v>0.95446900000000001</c:v>
                </c:pt>
                <c:pt idx="12420">
                  <c:v>0.95455199999999996</c:v>
                </c:pt>
                <c:pt idx="12421">
                  <c:v>0.95463900000000002</c:v>
                </c:pt>
                <c:pt idx="12422">
                  <c:v>0.954731</c:v>
                </c:pt>
                <c:pt idx="12423">
                  <c:v>0.95483099999999999</c:v>
                </c:pt>
                <c:pt idx="12424">
                  <c:v>0.95493300000000003</c:v>
                </c:pt>
                <c:pt idx="12425">
                  <c:v>0.95504</c:v>
                </c:pt>
                <c:pt idx="12426">
                  <c:v>0.955152</c:v>
                </c:pt>
                <c:pt idx="12427">
                  <c:v>0.95526200000000006</c:v>
                </c:pt>
                <c:pt idx="12428">
                  <c:v>0.95536299999999996</c:v>
                </c:pt>
                <c:pt idx="12429">
                  <c:v>0.95547599999999999</c:v>
                </c:pt>
                <c:pt idx="12430">
                  <c:v>0.95558799999999999</c:v>
                </c:pt>
                <c:pt idx="12431">
                  <c:v>0.95570299999999997</c:v>
                </c:pt>
                <c:pt idx="12432">
                  <c:v>0.95581899999999997</c:v>
                </c:pt>
                <c:pt idx="12433">
                  <c:v>0.95594000000000001</c:v>
                </c:pt>
                <c:pt idx="12434">
                  <c:v>0.95605499999999999</c:v>
                </c:pt>
                <c:pt idx="12435">
                  <c:v>0.95617099999999999</c:v>
                </c:pt>
                <c:pt idx="12436">
                  <c:v>0.95628299999999999</c:v>
                </c:pt>
                <c:pt idx="12437">
                  <c:v>0.95639300000000005</c:v>
                </c:pt>
                <c:pt idx="12438">
                  <c:v>0.95650199999999996</c:v>
                </c:pt>
                <c:pt idx="12439">
                  <c:v>0.95661300000000005</c:v>
                </c:pt>
                <c:pt idx="12440">
                  <c:v>0.95671899999999999</c:v>
                </c:pt>
                <c:pt idx="12441">
                  <c:v>0.95682500000000004</c:v>
                </c:pt>
                <c:pt idx="12442">
                  <c:v>0.95692299999999997</c:v>
                </c:pt>
                <c:pt idx="12443">
                  <c:v>0.95702100000000001</c:v>
                </c:pt>
                <c:pt idx="12444">
                  <c:v>0.95711299999999999</c:v>
                </c:pt>
                <c:pt idx="12445">
                  <c:v>0.95719900000000002</c:v>
                </c:pt>
                <c:pt idx="12446">
                  <c:v>0.95728500000000005</c:v>
                </c:pt>
                <c:pt idx="12447">
                  <c:v>0.95735400000000004</c:v>
                </c:pt>
                <c:pt idx="12448">
                  <c:v>0.95742400000000005</c:v>
                </c:pt>
                <c:pt idx="12449">
                  <c:v>0.95749200000000001</c:v>
                </c:pt>
                <c:pt idx="12450">
                  <c:v>0.95754600000000001</c:v>
                </c:pt>
                <c:pt idx="12451">
                  <c:v>0.95760000000000001</c:v>
                </c:pt>
                <c:pt idx="12452">
                  <c:v>0.95764300000000002</c:v>
                </c:pt>
                <c:pt idx="12453">
                  <c:v>0.95768600000000004</c:v>
                </c:pt>
                <c:pt idx="12454">
                  <c:v>0.95771799999999996</c:v>
                </c:pt>
                <c:pt idx="12455">
                  <c:v>0.95774099999999995</c:v>
                </c:pt>
                <c:pt idx="12456">
                  <c:v>0.95776799999999995</c:v>
                </c:pt>
                <c:pt idx="12457">
                  <c:v>0.95777000000000001</c:v>
                </c:pt>
                <c:pt idx="12458">
                  <c:v>0.95777000000000001</c:v>
                </c:pt>
                <c:pt idx="12459">
                  <c:v>0.95776300000000003</c:v>
                </c:pt>
                <c:pt idx="12460">
                  <c:v>0.95774300000000001</c:v>
                </c:pt>
                <c:pt idx="12461">
                  <c:v>0.95770900000000003</c:v>
                </c:pt>
                <c:pt idx="12462">
                  <c:v>0.95766600000000002</c:v>
                </c:pt>
                <c:pt idx="12463">
                  <c:v>0.95761499999999999</c:v>
                </c:pt>
                <c:pt idx="12464">
                  <c:v>0.95755400000000002</c:v>
                </c:pt>
                <c:pt idx="12465">
                  <c:v>0.95748100000000003</c:v>
                </c:pt>
                <c:pt idx="12466">
                  <c:v>0.95740499999999995</c:v>
                </c:pt>
                <c:pt idx="12467">
                  <c:v>0.95730700000000002</c:v>
                </c:pt>
                <c:pt idx="12468">
                  <c:v>0.95720400000000005</c:v>
                </c:pt>
                <c:pt idx="12469">
                  <c:v>0.95709900000000003</c:v>
                </c:pt>
                <c:pt idx="12470">
                  <c:v>0.95697200000000004</c:v>
                </c:pt>
                <c:pt idx="12471">
                  <c:v>0.95684100000000005</c:v>
                </c:pt>
                <c:pt idx="12472">
                  <c:v>0.95669199999999999</c:v>
                </c:pt>
                <c:pt idx="12473">
                  <c:v>0.95653600000000005</c:v>
                </c:pt>
                <c:pt idx="12474">
                  <c:v>0.95636200000000005</c:v>
                </c:pt>
                <c:pt idx="12475">
                  <c:v>0.95617700000000005</c:v>
                </c:pt>
                <c:pt idx="12476">
                  <c:v>0.95597699999999997</c:v>
                </c:pt>
                <c:pt idx="12477">
                  <c:v>0.95576700000000003</c:v>
                </c:pt>
                <c:pt idx="12478">
                  <c:v>0.95554799999999995</c:v>
                </c:pt>
                <c:pt idx="12479">
                  <c:v>0.955314</c:v>
                </c:pt>
                <c:pt idx="12480">
                  <c:v>0.95507799999999998</c:v>
                </c:pt>
                <c:pt idx="12481">
                  <c:v>0.95484800000000003</c:v>
                </c:pt>
                <c:pt idx="12482">
                  <c:v>0.95462899999999995</c:v>
                </c:pt>
                <c:pt idx="12483">
                  <c:v>0.95442499999999997</c:v>
                </c:pt>
                <c:pt idx="12484">
                  <c:v>0.95422700000000005</c:v>
                </c:pt>
                <c:pt idx="12485">
                  <c:v>0.95404599999999995</c:v>
                </c:pt>
                <c:pt idx="12486">
                  <c:v>0.95388300000000004</c:v>
                </c:pt>
                <c:pt idx="12487">
                  <c:v>0.95372199999999996</c:v>
                </c:pt>
                <c:pt idx="12488">
                  <c:v>0.95357899999999995</c:v>
                </c:pt>
                <c:pt idx="12489">
                  <c:v>0.95343900000000004</c:v>
                </c:pt>
                <c:pt idx="12490">
                  <c:v>0.95331600000000005</c:v>
                </c:pt>
                <c:pt idx="12491">
                  <c:v>0.95319900000000002</c:v>
                </c:pt>
                <c:pt idx="12492">
                  <c:v>0.953098</c:v>
                </c:pt>
                <c:pt idx="12493">
                  <c:v>0.95300499999999999</c:v>
                </c:pt>
                <c:pt idx="12494">
                  <c:v>0.95292500000000002</c:v>
                </c:pt>
                <c:pt idx="12495">
                  <c:v>0.95285500000000001</c:v>
                </c:pt>
                <c:pt idx="12496">
                  <c:v>0.95279400000000003</c:v>
                </c:pt>
                <c:pt idx="12497">
                  <c:v>0.95274000000000003</c:v>
                </c:pt>
                <c:pt idx="12498">
                  <c:v>0.95270100000000002</c:v>
                </c:pt>
                <c:pt idx="12499">
                  <c:v>0.95267000000000002</c:v>
                </c:pt>
                <c:pt idx="12500">
                  <c:v>0.95264300000000002</c:v>
                </c:pt>
                <c:pt idx="12501">
                  <c:v>0.95263699999999996</c:v>
                </c:pt>
                <c:pt idx="12502">
                  <c:v>0.95263799999999998</c:v>
                </c:pt>
                <c:pt idx="12503">
                  <c:v>0.95263699999999996</c:v>
                </c:pt>
                <c:pt idx="12504">
                  <c:v>0.95264700000000002</c:v>
                </c:pt>
                <c:pt idx="12505">
                  <c:v>0.95266600000000001</c:v>
                </c:pt>
                <c:pt idx="12506">
                  <c:v>0.95268699999999995</c:v>
                </c:pt>
                <c:pt idx="12507">
                  <c:v>0.95271399999999995</c:v>
                </c:pt>
                <c:pt idx="12508">
                  <c:v>0.95275900000000002</c:v>
                </c:pt>
                <c:pt idx="12509">
                  <c:v>0.95280600000000004</c:v>
                </c:pt>
                <c:pt idx="12510">
                  <c:v>0.95286099999999996</c:v>
                </c:pt>
                <c:pt idx="12511">
                  <c:v>0.95291899999999996</c:v>
                </c:pt>
                <c:pt idx="12512">
                  <c:v>0.952986</c:v>
                </c:pt>
                <c:pt idx="12513">
                  <c:v>0.95305899999999999</c:v>
                </c:pt>
                <c:pt idx="12514">
                  <c:v>0.95313499999999995</c:v>
                </c:pt>
                <c:pt idx="12515">
                  <c:v>0.95321800000000001</c:v>
                </c:pt>
                <c:pt idx="12516">
                  <c:v>0.95330400000000004</c:v>
                </c:pt>
                <c:pt idx="12517">
                  <c:v>0.95339499999999999</c:v>
                </c:pt>
                <c:pt idx="12518">
                  <c:v>0.95348299999999997</c:v>
                </c:pt>
                <c:pt idx="12519">
                  <c:v>0.95357400000000003</c:v>
                </c:pt>
                <c:pt idx="12520">
                  <c:v>0.95367900000000005</c:v>
                </c:pt>
                <c:pt idx="12521">
                  <c:v>0.95377999999999996</c:v>
                </c:pt>
                <c:pt idx="12522">
                  <c:v>0.95388700000000004</c:v>
                </c:pt>
                <c:pt idx="12523">
                  <c:v>0.95399299999999998</c:v>
                </c:pt>
                <c:pt idx="12524">
                  <c:v>0.95409999999999995</c:v>
                </c:pt>
                <c:pt idx="12525">
                  <c:v>0.95421199999999995</c:v>
                </c:pt>
                <c:pt idx="12526">
                  <c:v>0.95431900000000003</c:v>
                </c:pt>
                <c:pt idx="12527">
                  <c:v>0.954426</c:v>
                </c:pt>
                <c:pt idx="12528">
                  <c:v>0.95454099999999997</c:v>
                </c:pt>
                <c:pt idx="12529">
                  <c:v>0.95465500000000003</c:v>
                </c:pt>
                <c:pt idx="12530">
                  <c:v>0.95476099999999997</c:v>
                </c:pt>
                <c:pt idx="12531">
                  <c:v>0.95487</c:v>
                </c:pt>
                <c:pt idx="12532">
                  <c:v>0.95497600000000005</c:v>
                </c:pt>
                <c:pt idx="12533">
                  <c:v>0.95507500000000001</c:v>
                </c:pt>
                <c:pt idx="12534">
                  <c:v>0.95518899999999995</c:v>
                </c:pt>
                <c:pt idx="12535">
                  <c:v>0.95529200000000003</c:v>
                </c:pt>
                <c:pt idx="12536">
                  <c:v>0.95537799999999995</c:v>
                </c:pt>
                <c:pt idx="12537">
                  <c:v>0.95547400000000005</c:v>
                </c:pt>
                <c:pt idx="12538">
                  <c:v>0.955569</c:v>
                </c:pt>
                <c:pt idx="12539">
                  <c:v>0.95565500000000003</c:v>
                </c:pt>
                <c:pt idx="12540">
                  <c:v>0.95574400000000004</c:v>
                </c:pt>
                <c:pt idx="12541">
                  <c:v>0.95582199999999995</c:v>
                </c:pt>
                <c:pt idx="12542">
                  <c:v>0.95588899999999999</c:v>
                </c:pt>
                <c:pt idx="12543">
                  <c:v>0.95595799999999997</c:v>
                </c:pt>
                <c:pt idx="12544">
                  <c:v>0.95602200000000004</c:v>
                </c:pt>
                <c:pt idx="12545">
                  <c:v>0.95607399999999998</c:v>
                </c:pt>
                <c:pt idx="12546">
                  <c:v>0.95612299999999995</c:v>
                </c:pt>
                <c:pt idx="12547">
                  <c:v>0.95616599999999996</c:v>
                </c:pt>
                <c:pt idx="12548">
                  <c:v>0.956202</c:v>
                </c:pt>
                <c:pt idx="12549">
                  <c:v>0.95621800000000001</c:v>
                </c:pt>
                <c:pt idx="12550">
                  <c:v>0.95624299999999995</c:v>
                </c:pt>
                <c:pt idx="12551">
                  <c:v>0.95624699999999996</c:v>
                </c:pt>
                <c:pt idx="12552">
                  <c:v>0.95624900000000002</c:v>
                </c:pt>
                <c:pt idx="12553">
                  <c:v>0.95624500000000001</c:v>
                </c:pt>
                <c:pt idx="12554">
                  <c:v>0.95623100000000005</c:v>
                </c:pt>
                <c:pt idx="12555">
                  <c:v>0.956206</c:v>
                </c:pt>
                <c:pt idx="12556">
                  <c:v>0.95617600000000003</c:v>
                </c:pt>
                <c:pt idx="12557">
                  <c:v>0.95613999999999999</c:v>
                </c:pt>
                <c:pt idx="12558">
                  <c:v>0.95609599999999995</c:v>
                </c:pt>
                <c:pt idx="12559">
                  <c:v>0.95603899999999997</c:v>
                </c:pt>
                <c:pt idx="12560">
                  <c:v>0.95597299999999996</c:v>
                </c:pt>
                <c:pt idx="12561">
                  <c:v>0.955897</c:v>
                </c:pt>
                <c:pt idx="12562">
                  <c:v>0.95580600000000004</c:v>
                </c:pt>
                <c:pt idx="12563">
                  <c:v>0.95570500000000003</c:v>
                </c:pt>
                <c:pt idx="12564">
                  <c:v>0.95559400000000005</c:v>
                </c:pt>
                <c:pt idx="12565">
                  <c:v>0.95547700000000002</c:v>
                </c:pt>
                <c:pt idx="12566">
                  <c:v>0.95534799999999997</c:v>
                </c:pt>
                <c:pt idx="12567">
                  <c:v>0.95520700000000003</c:v>
                </c:pt>
                <c:pt idx="12568">
                  <c:v>0.95505799999999996</c:v>
                </c:pt>
                <c:pt idx="12569">
                  <c:v>0.95489500000000005</c:v>
                </c:pt>
                <c:pt idx="12570">
                  <c:v>0.95472199999999996</c:v>
                </c:pt>
                <c:pt idx="12571">
                  <c:v>0.954542</c:v>
                </c:pt>
                <c:pt idx="12572">
                  <c:v>0.954349</c:v>
                </c:pt>
                <c:pt idx="12573">
                  <c:v>0.95413800000000004</c:v>
                </c:pt>
                <c:pt idx="12574">
                  <c:v>0.95392600000000005</c:v>
                </c:pt>
                <c:pt idx="12575">
                  <c:v>0.95370100000000002</c:v>
                </c:pt>
                <c:pt idx="12576">
                  <c:v>0.95346299999999995</c:v>
                </c:pt>
                <c:pt idx="12577">
                  <c:v>0.95322700000000005</c:v>
                </c:pt>
                <c:pt idx="12578">
                  <c:v>0.953013</c:v>
                </c:pt>
                <c:pt idx="12579">
                  <c:v>0.95282100000000003</c:v>
                </c:pt>
                <c:pt idx="12580">
                  <c:v>0.95263200000000003</c:v>
                </c:pt>
                <c:pt idx="12581">
                  <c:v>0.95245199999999997</c:v>
                </c:pt>
                <c:pt idx="12582">
                  <c:v>0.95228500000000005</c:v>
                </c:pt>
                <c:pt idx="12583">
                  <c:v>0.95212699999999995</c:v>
                </c:pt>
                <c:pt idx="12584">
                  <c:v>0.95198099999999997</c:v>
                </c:pt>
                <c:pt idx="12585">
                  <c:v>0.95184500000000005</c:v>
                </c:pt>
                <c:pt idx="12586">
                  <c:v>0.95172299999999999</c:v>
                </c:pt>
                <c:pt idx="12587">
                  <c:v>0.95161099999999998</c:v>
                </c:pt>
                <c:pt idx="12588">
                  <c:v>0.95150100000000004</c:v>
                </c:pt>
                <c:pt idx="12589">
                  <c:v>0.95140899999999995</c:v>
                </c:pt>
                <c:pt idx="12590">
                  <c:v>0.95132099999999997</c:v>
                </c:pt>
                <c:pt idx="12591">
                  <c:v>0.95125000000000004</c:v>
                </c:pt>
                <c:pt idx="12592">
                  <c:v>0.95119799999999999</c:v>
                </c:pt>
                <c:pt idx="12593">
                  <c:v>0.95114699999999996</c:v>
                </c:pt>
                <c:pt idx="12594">
                  <c:v>0.95111100000000004</c:v>
                </c:pt>
                <c:pt idx="12595">
                  <c:v>0.95108700000000002</c:v>
                </c:pt>
                <c:pt idx="12596">
                  <c:v>0.95106900000000005</c:v>
                </c:pt>
                <c:pt idx="12597">
                  <c:v>0.95105899999999999</c:v>
                </c:pt>
                <c:pt idx="12598">
                  <c:v>0.95106400000000002</c:v>
                </c:pt>
                <c:pt idx="12599">
                  <c:v>0.95107399999999997</c:v>
                </c:pt>
                <c:pt idx="12600">
                  <c:v>0.95108800000000004</c:v>
                </c:pt>
                <c:pt idx="12601">
                  <c:v>0.95111100000000004</c:v>
                </c:pt>
                <c:pt idx="12602">
                  <c:v>0.95114399999999999</c:v>
                </c:pt>
                <c:pt idx="12603">
                  <c:v>0.95118400000000003</c:v>
                </c:pt>
                <c:pt idx="12604">
                  <c:v>0.951233</c:v>
                </c:pt>
                <c:pt idx="12605">
                  <c:v>0.95129200000000003</c:v>
                </c:pt>
                <c:pt idx="12606">
                  <c:v>0.95135099999999995</c:v>
                </c:pt>
                <c:pt idx="12607">
                  <c:v>0.95141799999999999</c:v>
                </c:pt>
                <c:pt idx="12608">
                  <c:v>0.95149399999999995</c:v>
                </c:pt>
                <c:pt idx="12609">
                  <c:v>0.95157499999999995</c:v>
                </c:pt>
                <c:pt idx="12610">
                  <c:v>0.95165900000000003</c:v>
                </c:pt>
                <c:pt idx="12611">
                  <c:v>0.95174999999999998</c:v>
                </c:pt>
                <c:pt idx="12612">
                  <c:v>0.95184599999999997</c:v>
                </c:pt>
                <c:pt idx="12613">
                  <c:v>0.95194999999999996</c:v>
                </c:pt>
                <c:pt idx="12614">
                  <c:v>0.95205300000000004</c:v>
                </c:pt>
                <c:pt idx="12615">
                  <c:v>0.95216199999999995</c:v>
                </c:pt>
                <c:pt idx="12616">
                  <c:v>0.95227700000000004</c:v>
                </c:pt>
                <c:pt idx="12617">
                  <c:v>0.95239399999999996</c:v>
                </c:pt>
                <c:pt idx="12618">
                  <c:v>0.95250199999999996</c:v>
                </c:pt>
                <c:pt idx="12619">
                  <c:v>0.95262500000000006</c:v>
                </c:pt>
                <c:pt idx="12620">
                  <c:v>0.95274400000000004</c:v>
                </c:pt>
                <c:pt idx="12621">
                  <c:v>0.95286899999999997</c:v>
                </c:pt>
                <c:pt idx="12622">
                  <c:v>0.95298700000000003</c:v>
                </c:pt>
                <c:pt idx="12623">
                  <c:v>0.95311199999999996</c:v>
                </c:pt>
                <c:pt idx="12624">
                  <c:v>0.95323500000000005</c:v>
                </c:pt>
                <c:pt idx="12625">
                  <c:v>0.95335999999999999</c:v>
                </c:pt>
                <c:pt idx="12626">
                  <c:v>0.95348900000000003</c:v>
                </c:pt>
                <c:pt idx="12627">
                  <c:v>0.95361300000000004</c:v>
                </c:pt>
                <c:pt idx="12628">
                  <c:v>0.95373399999999997</c:v>
                </c:pt>
                <c:pt idx="12629">
                  <c:v>0.95385399999999998</c:v>
                </c:pt>
                <c:pt idx="12630">
                  <c:v>0.95397600000000005</c:v>
                </c:pt>
                <c:pt idx="12631">
                  <c:v>0.95408899999999996</c:v>
                </c:pt>
                <c:pt idx="12632">
                  <c:v>0.95420099999999997</c:v>
                </c:pt>
                <c:pt idx="12633">
                  <c:v>0.95431200000000005</c:v>
                </c:pt>
                <c:pt idx="12634">
                  <c:v>0.95441600000000004</c:v>
                </c:pt>
                <c:pt idx="12635">
                  <c:v>0.95451900000000001</c:v>
                </c:pt>
                <c:pt idx="12636">
                  <c:v>0.95461600000000002</c:v>
                </c:pt>
                <c:pt idx="12637">
                  <c:v>0.95470299999999997</c:v>
                </c:pt>
                <c:pt idx="12638">
                  <c:v>0.95478600000000002</c:v>
                </c:pt>
                <c:pt idx="12639">
                  <c:v>0.95486199999999999</c:v>
                </c:pt>
                <c:pt idx="12640">
                  <c:v>0.95493300000000003</c:v>
                </c:pt>
                <c:pt idx="12641">
                  <c:v>0.95499500000000004</c:v>
                </c:pt>
                <c:pt idx="12642">
                  <c:v>0.95505300000000004</c:v>
                </c:pt>
                <c:pt idx="12643">
                  <c:v>0.95510099999999998</c:v>
                </c:pt>
                <c:pt idx="12644">
                  <c:v>0.95514600000000005</c:v>
                </c:pt>
                <c:pt idx="12645">
                  <c:v>0.95517700000000005</c:v>
                </c:pt>
                <c:pt idx="12646">
                  <c:v>0.955202</c:v>
                </c:pt>
                <c:pt idx="12647">
                  <c:v>0.95522300000000004</c:v>
                </c:pt>
                <c:pt idx="12648">
                  <c:v>0.95524100000000001</c:v>
                </c:pt>
                <c:pt idx="12649">
                  <c:v>0.95524699999999996</c:v>
                </c:pt>
                <c:pt idx="12650">
                  <c:v>0.95523800000000003</c:v>
                </c:pt>
                <c:pt idx="12651">
                  <c:v>0.95522200000000002</c:v>
                </c:pt>
                <c:pt idx="12652">
                  <c:v>0.95519699999999996</c:v>
                </c:pt>
                <c:pt idx="12653">
                  <c:v>0.95516599999999996</c:v>
                </c:pt>
                <c:pt idx="12654">
                  <c:v>0.95512200000000003</c:v>
                </c:pt>
                <c:pt idx="12655">
                  <c:v>0.95506999999999997</c:v>
                </c:pt>
                <c:pt idx="12656">
                  <c:v>0.95500200000000002</c:v>
                </c:pt>
                <c:pt idx="12657">
                  <c:v>0.95491800000000004</c:v>
                </c:pt>
                <c:pt idx="12658">
                  <c:v>0.95483300000000004</c:v>
                </c:pt>
                <c:pt idx="12659">
                  <c:v>0.95474499999999995</c:v>
                </c:pt>
                <c:pt idx="12660">
                  <c:v>0.95463600000000004</c:v>
                </c:pt>
                <c:pt idx="12661">
                  <c:v>0.95451399999999997</c:v>
                </c:pt>
                <c:pt idx="12662">
                  <c:v>0.95438000000000001</c:v>
                </c:pt>
                <c:pt idx="12663">
                  <c:v>0.95423999999999998</c:v>
                </c:pt>
                <c:pt idx="12664">
                  <c:v>0.95408800000000005</c:v>
                </c:pt>
                <c:pt idx="12665">
                  <c:v>0.95392500000000002</c:v>
                </c:pt>
                <c:pt idx="12666">
                  <c:v>0.95375200000000004</c:v>
                </c:pt>
                <c:pt idx="12667">
                  <c:v>0.95356600000000002</c:v>
                </c:pt>
                <c:pt idx="12668">
                  <c:v>0.95336900000000002</c:v>
                </c:pt>
                <c:pt idx="12669">
                  <c:v>0.95316299999999998</c:v>
                </c:pt>
                <c:pt idx="12670">
                  <c:v>0.95293899999999998</c:v>
                </c:pt>
                <c:pt idx="12671">
                  <c:v>0.952704</c:v>
                </c:pt>
                <c:pt idx="12672">
                  <c:v>0.95246900000000001</c:v>
                </c:pt>
                <c:pt idx="12673">
                  <c:v>0.95225300000000002</c:v>
                </c:pt>
                <c:pt idx="12674">
                  <c:v>0.95205700000000004</c:v>
                </c:pt>
                <c:pt idx="12675">
                  <c:v>0.95186400000000004</c:v>
                </c:pt>
                <c:pt idx="12676">
                  <c:v>0.95167800000000002</c:v>
                </c:pt>
                <c:pt idx="12677">
                  <c:v>0.95150599999999996</c:v>
                </c:pt>
                <c:pt idx="12678">
                  <c:v>0.951349</c:v>
                </c:pt>
                <c:pt idx="12679">
                  <c:v>0.95119799999999999</c:v>
                </c:pt>
                <c:pt idx="12680">
                  <c:v>0.95106100000000005</c:v>
                </c:pt>
                <c:pt idx="12681">
                  <c:v>0.95093300000000003</c:v>
                </c:pt>
                <c:pt idx="12682">
                  <c:v>0.95082100000000003</c:v>
                </c:pt>
                <c:pt idx="12683">
                  <c:v>0.95071300000000003</c:v>
                </c:pt>
                <c:pt idx="12684">
                  <c:v>0.95061799999999996</c:v>
                </c:pt>
                <c:pt idx="12685">
                  <c:v>0.95053600000000005</c:v>
                </c:pt>
                <c:pt idx="12686">
                  <c:v>0.95046399999999998</c:v>
                </c:pt>
                <c:pt idx="12687">
                  <c:v>0.95041200000000003</c:v>
                </c:pt>
                <c:pt idx="12688">
                  <c:v>0.95035700000000001</c:v>
                </c:pt>
                <c:pt idx="12689">
                  <c:v>0.95031399999999999</c:v>
                </c:pt>
                <c:pt idx="12690">
                  <c:v>0.95028100000000004</c:v>
                </c:pt>
                <c:pt idx="12691">
                  <c:v>0.95025899999999996</c:v>
                </c:pt>
                <c:pt idx="12692">
                  <c:v>0.95024399999999998</c:v>
                </c:pt>
                <c:pt idx="12693">
                  <c:v>0.95024299999999995</c:v>
                </c:pt>
                <c:pt idx="12694">
                  <c:v>0.95024500000000001</c:v>
                </c:pt>
                <c:pt idx="12695">
                  <c:v>0.95026100000000002</c:v>
                </c:pt>
                <c:pt idx="12696">
                  <c:v>0.95028000000000001</c:v>
                </c:pt>
                <c:pt idx="12697">
                  <c:v>0.95030999999999999</c:v>
                </c:pt>
                <c:pt idx="12698">
                  <c:v>0.95035999999999998</c:v>
                </c:pt>
                <c:pt idx="12699">
                  <c:v>0.95040199999999997</c:v>
                </c:pt>
                <c:pt idx="12700">
                  <c:v>0.95043699999999998</c:v>
                </c:pt>
                <c:pt idx="12701">
                  <c:v>0.95049099999999997</c:v>
                </c:pt>
                <c:pt idx="12702">
                  <c:v>0.95055299999999998</c:v>
                </c:pt>
                <c:pt idx="12703">
                  <c:v>0.95062000000000002</c:v>
                </c:pt>
                <c:pt idx="12704">
                  <c:v>0.95069599999999999</c:v>
                </c:pt>
                <c:pt idx="12705">
                  <c:v>0.95077</c:v>
                </c:pt>
                <c:pt idx="12706">
                  <c:v>0.95085399999999998</c:v>
                </c:pt>
                <c:pt idx="12707">
                  <c:v>0.95094699999999999</c:v>
                </c:pt>
                <c:pt idx="12708">
                  <c:v>0.95104599999999995</c:v>
                </c:pt>
                <c:pt idx="12709">
                  <c:v>0.95113999999999999</c:v>
                </c:pt>
                <c:pt idx="12710">
                  <c:v>0.95123800000000003</c:v>
                </c:pt>
                <c:pt idx="12711">
                  <c:v>0.95134200000000002</c:v>
                </c:pt>
                <c:pt idx="12712">
                  <c:v>0.95144899999999999</c:v>
                </c:pt>
                <c:pt idx="12713">
                  <c:v>0.95155800000000001</c:v>
                </c:pt>
                <c:pt idx="12714">
                  <c:v>0.95167100000000004</c:v>
                </c:pt>
                <c:pt idx="12715">
                  <c:v>0.95178399999999996</c:v>
                </c:pt>
                <c:pt idx="12716">
                  <c:v>0.95189599999999996</c:v>
                </c:pt>
                <c:pt idx="12717">
                  <c:v>0.95201499999999994</c:v>
                </c:pt>
                <c:pt idx="12718">
                  <c:v>0.95213099999999995</c:v>
                </c:pt>
                <c:pt idx="12719">
                  <c:v>0.95224399999999998</c:v>
                </c:pt>
                <c:pt idx="12720">
                  <c:v>0.95236100000000001</c:v>
                </c:pt>
                <c:pt idx="12721">
                  <c:v>0.95247499999999996</c:v>
                </c:pt>
                <c:pt idx="12722">
                  <c:v>0.95259000000000005</c:v>
                </c:pt>
                <c:pt idx="12723">
                  <c:v>0.95270299999999997</c:v>
                </c:pt>
                <c:pt idx="12724">
                  <c:v>0.95281199999999999</c:v>
                </c:pt>
                <c:pt idx="12725">
                  <c:v>0.95292500000000002</c:v>
                </c:pt>
                <c:pt idx="12726">
                  <c:v>0.95303000000000004</c:v>
                </c:pt>
                <c:pt idx="12727">
                  <c:v>0.953129</c:v>
                </c:pt>
                <c:pt idx="12728">
                  <c:v>0.95323899999999995</c:v>
                </c:pt>
                <c:pt idx="12729">
                  <c:v>0.95333199999999996</c:v>
                </c:pt>
                <c:pt idx="12730">
                  <c:v>0.953426</c:v>
                </c:pt>
                <c:pt idx="12731">
                  <c:v>0.953515</c:v>
                </c:pt>
                <c:pt idx="12732">
                  <c:v>0.95360299999999998</c:v>
                </c:pt>
                <c:pt idx="12733">
                  <c:v>0.953677</c:v>
                </c:pt>
                <c:pt idx="12734">
                  <c:v>0.95375900000000002</c:v>
                </c:pt>
                <c:pt idx="12735">
                  <c:v>0.95382500000000003</c:v>
                </c:pt>
                <c:pt idx="12736">
                  <c:v>0.95388700000000004</c:v>
                </c:pt>
                <c:pt idx="12737">
                  <c:v>0.95393899999999998</c:v>
                </c:pt>
                <c:pt idx="12738">
                  <c:v>0.95398499999999997</c:v>
                </c:pt>
                <c:pt idx="12739">
                  <c:v>0.95401599999999998</c:v>
                </c:pt>
                <c:pt idx="12740">
                  <c:v>0.95404999999999995</c:v>
                </c:pt>
                <c:pt idx="12741">
                  <c:v>0.95407500000000001</c:v>
                </c:pt>
                <c:pt idx="12742">
                  <c:v>0.95409999999999995</c:v>
                </c:pt>
                <c:pt idx="12743">
                  <c:v>0.95411400000000002</c:v>
                </c:pt>
                <c:pt idx="12744">
                  <c:v>0.95411999999999997</c:v>
                </c:pt>
                <c:pt idx="12745">
                  <c:v>0.95410799999999996</c:v>
                </c:pt>
                <c:pt idx="12746">
                  <c:v>0.95408999999999999</c:v>
                </c:pt>
                <c:pt idx="12747">
                  <c:v>0.95406599999999997</c:v>
                </c:pt>
                <c:pt idx="12748">
                  <c:v>0.95403400000000005</c:v>
                </c:pt>
                <c:pt idx="12749">
                  <c:v>0.95399599999999996</c:v>
                </c:pt>
                <c:pt idx="12750">
                  <c:v>0.95395099999999999</c:v>
                </c:pt>
                <c:pt idx="12751">
                  <c:v>0.95388899999999999</c:v>
                </c:pt>
                <c:pt idx="12752">
                  <c:v>0.95381800000000005</c:v>
                </c:pt>
                <c:pt idx="12753">
                  <c:v>0.95374000000000003</c:v>
                </c:pt>
                <c:pt idx="12754">
                  <c:v>0.95364499999999996</c:v>
                </c:pt>
                <c:pt idx="12755">
                  <c:v>0.953542</c:v>
                </c:pt>
                <c:pt idx="12756">
                  <c:v>0.95342800000000005</c:v>
                </c:pt>
                <c:pt idx="12757">
                  <c:v>0.95330899999999996</c:v>
                </c:pt>
                <c:pt idx="12758">
                  <c:v>0.95317799999999997</c:v>
                </c:pt>
                <c:pt idx="12759">
                  <c:v>0.95303099999999996</c:v>
                </c:pt>
                <c:pt idx="12760">
                  <c:v>0.95287900000000003</c:v>
                </c:pt>
                <c:pt idx="12761">
                  <c:v>0.952708</c:v>
                </c:pt>
                <c:pt idx="12762">
                  <c:v>0.95252700000000001</c:v>
                </c:pt>
                <c:pt idx="12763">
                  <c:v>0.95233900000000005</c:v>
                </c:pt>
                <c:pt idx="12764">
                  <c:v>0.95213400000000004</c:v>
                </c:pt>
                <c:pt idx="12765">
                  <c:v>0.95192200000000005</c:v>
                </c:pt>
                <c:pt idx="12766">
                  <c:v>0.95169999999999999</c:v>
                </c:pt>
                <c:pt idx="12767">
                  <c:v>0.95146200000000003</c:v>
                </c:pt>
                <c:pt idx="12768">
                  <c:v>0.951233</c:v>
                </c:pt>
                <c:pt idx="12769">
                  <c:v>0.95099800000000001</c:v>
                </c:pt>
                <c:pt idx="12770">
                  <c:v>0.95079599999999997</c:v>
                </c:pt>
                <c:pt idx="12771">
                  <c:v>0.95059800000000005</c:v>
                </c:pt>
                <c:pt idx="12772">
                  <c:v>0.95041600000000004</c:v>
                </c:pt>
                <c:pt idx="12773">
                  <c:v>0.95024600000000004</c:v>
                </c:pt>
                <c:pt idx="12774">
                  <c:v>0.95008000000000004</c:v>
                </c:pt>
                <c:pt idx="12775">
                  <c:v>0.94993300000000003</c:v>
                </c:pt>
                <c:pt idx="12776">
                  <c:v>0.94979499999999994</c:v>
                </c:pt>
                <c:pt idx="12777">
                  <c:v>0.94966899999999999</c:v>
                </c:pt>
                <c:pt idx="12778">
                  <c:v>0.94955400000000001</c:v>
                </c:pt>
                <c:pt idx="12779">
                  <c:v>0.94945000000000002</c:v>
                </c:pt>
                <c:pt idx="12780">
                  <c:v>0.949349</c:v>
                </c:pt>
                <c:pt idx="12781">
                  <c:v>0.94926600000000005</c:v>
                </c:pt>
                <c:pt idx="12782">
                  <c:v>0.94918400000000003</c:v>
                </c:pt>
                <c:pt idx="12783">
                  <c:v>0.94912200000000002</c:v>
                </c:pt>
                <c:pt idx="12784">
                  <c:v>0.94906999999999997</c:v>
                </c:pt>
                <c:pt idx="12785">
                  <c:v>0.94902900000000001</c:v>
                </c:pt>
                <c:pt idx="12786">
                  <c:v>0.94899500000000003</c:v>
                </c:pt>
                <c:pt idx="12787">
                  <c:v>0.94897100000000001</c:v>
                </c:pt>
                <c:pt idx="12788">
                  <c:v>0.94895300000000005</c:v>
                </c:pt>
                <c:pt idx="12789">
                  <c:v>0.94895200000000002</c:v>
                </c:pt>
                <c:pt idx="12790">
                  <c:v>0.94895799999999997</c:v>
                </c:pt>
                <c:pt idx="12791">
                  <c:v>0.94897500000000001</c:v>
                </c:pt>
                <c:pt idx="12792">
                  <c:v>0.94899699999999998</c:v>
                </c:pt>
                <c:pt idx="12793">
                  <c:v>0.94902900000000001</c:v>
                </c:pt>
                <c:pt idx="12794">
                  <c:v>0.94906699999999999</c:v>
                </c:pt>
                <c:pt idx="12795">
                  <c:v>0.94911000000000001</c:v>
                </c:pt>
                <c:pt idx="12796">
                  <c:v>0.94916400000000001</c:v>
                </c:pt>
                <c:pt idx="12797">
                  <c:v>0.94921800000000001</c:v>
                </c:pt>
                <c:pt idx="12798">
                  <c:v>0.94928299999999999</c:v>
                </c:pt>
                <c:pt idx="12799">
                  <c:v>0.94935700000000001</c:v>
                </c:pt>
                <c:pt idx="12800">
                  <c:v>0.949434</c:v>
                </c:pt>
                <c:pt idx="12801">
                  <c:v>0.949519</c:v>
                </c:pt>
                <c:pt idx="12802">
                  <c:v>0.94960699999999998</c:v>
                </c:pt>
                <c:pt idx="12803">
                  <c:v>0.94970399999999999</c:v>
                </c:pt>
                <c:pt idx="12804">
                  <c:v>0.94980500000000001</c:v>
                </c:pt>
                <c:pt idx="12805">
                  <c:v>0.94990799999999997</c:v>
                </c:pt>
                <c:pt idx="12806">
                  <c:v>0.95001599999999997</c:v>
                </c:pt>
                <c:pt idx="12807">
                  <c:v>0.95012700000000005</c:v>
                </c:pt>
                <c:pt idx="12808">
                  <c:v>0.95024500000000001</c:v>
                </c:pt>
                <c:pt idx="12809">
                  <c:v>0.95036200000000004</c:v>
                </c:pt>
                <c:pt idx="12810">
                  <c:v>0.95047700000000002</c:v>
                </c:pt>
                <c:pt idx="12811">
                  <c:v>0.95059899999999997</c:v>
                </c:pt>
                <c:pt idx="12812">
                  <c:v>0.95071899999999998</c:v>
                </c:pt>
                <c:pt idx="12813">
                  <c:v>0.95083899999999999</c:v>
                </c:pt>
                <c:pt idx="12814">
                  <c:v>0.950959</c:v>
                </c:pt>
                <c:pt idx="12815">
                  <c:v>0.95108199999999998</c:v>
                </c:pt>
                <c:pt idx="12816">
                  <c:v>0.95120499999999997</c:v>
                </c:pt>
                <c:pt idx="12817">
                  <c:v>0.95133000000000001</c:v>
                </c:pt>
                <c:pt idx="12818">
                  <c:v>0.95145100000000005</c:v>
                </c:pt>
                <c:pt idx="12819">
                  <c:v>0.951573</c:v>
                </c:pt>
                <c:pt idx="12820">
                  <c:v>0.95168699999999995</c:v>
                </c:pt>
                <c:pt idx="12821">
                  <c:v>0.95180600000000004</c:v>
                </c:pt>
                <c:pt idx="12822">
                  <c:v>0.95191700000000001</c:v>
                </c:pt>
                <c:pt idx="12823">
                  <c:v>0.95203199999999999</c:v>
                </c:pt>
                <c:pt idx="12824">
                  <c:v>0.95213700000000001</c:v>
                </c:pt>
                <c:pt idx="12825">
                  <c:v>0.95223800000000003</c:v>
                </c:pt>
                <c:pt idx="12826">
                  <c:v>0.95233000000000001</c:v>
                </c:pt>
                <c:pt idx="12827">
                  <c:v>0.95242000000000004</c:v>
                </c:pt>
                <c:pt idx="12828">
                  <c:v>0.95250500000000005</c:v>
                </c:pt>
                <c:pt idx="12829">
                  <c:v>0.95258799999999999</c:v>
                </c:pt>
                <c:pt idx="12830">
                  <c:v>0.95266200000000001</c:v>
                </c:pt>
                <c:pt idx="12831">
                  <c:v>0.95272900000000005</c:v>
                </c:pt>
                <c:pt idx="12832">
                  <c:v>0.952789</c:v>
                </c:pt>
                <c:pt idx="12833">
                  <c:v>0.952847</c:v>
                </c:pt>
                <c:pt idx="12834">
                  <c:v>0.95289299999999999</c:v>
                </c:pt>
                <c:pt idx="12835">
                  <c:v>0.95293499999999998</c:v>
                </c:pt>
                <c:pt idx="12836">
                  <c:v>0.95297600000000005</c:v>
                </c:pt>
                <c:pt idx="12837">
                  <c:v>0.95299999999999996</c:v>
                </c:pt>
                <c:pt idx="12838">
                  <c:v>0.95301499999999995</c:v>
                </c:pt>
                <c:pt idx="12839">
                  <c:v>0.95302399999999998</c:v>
                </c:pt>
                <c:pt idx="12840">
                  <c:v>0.95302200000000004</c:v>
                </c:pt>
                <c:pt idx="12841">
                  <c:v>0.953009</c:v>
                </c:pt>
                <c:pt idx="12842">
                  <c:v>0.952986</c:v>
                </c:pt>
                <c:pt idx="12843">
                  <c:v>0.952955</c:v>
                </c:pt>
                <c:pt idx="12844">
                  <c:v>0.95291499999999996</c:v>
                </c:pt>
                <c:pt idx="12845">
                  <c:v>0.95286300000000002</c:v>
                </c:pt>
                <c:pt idx="12846">
                  <c:v>0.95280600000000004</c:v>
                </c:pt>
                <c:pt idx="12847">
                  <c:v>0.95272599999999996</c:v>
                </c:pt>
                <c:pt idx="12848">
                  <c:v>0.95264000000000004</c:v>
                </c:pt>
                <c:pt idx="12849">
                  <c:v>0.95255199999999995</c:v>
                </c:pt>
                <c:pt idx="12850">
                  <c:v>0.95244300000000004</c:v>
                </c:pt>
                <c:pt idx="12851">
                  <c:v>0.95232600000000001</c:v>
                </c:pt>
                <c:pt idx="12852">
                  <c:v>0.95219900000000002</c:v>
                </c:pt>
                <c:pt idx="12853">
                  <c:v>0.95206100000000005</c:v>
                </c:pt>
                <c:pt idx="12854">
                  <c:v>0.95191199999999998</c:v>
                </c:pt>
                <c:pt idx="12855">
                  <c:v>0.95174999999999998</c:v>
                </c:pt>
                <c:pt idx="12856">
                  <c:v>0.95157999999999998</c:v>
                </c:pt>
                <c:pt idx="12857">
                  <c:v>0.95139399999999996</c:v>
                </c:pt>
                <c:pt idx="12858">
                  <c:v>0.95119299999999996</c:v>
                </c:pt>
                <c:pt idx="12859">
                  <c:v>0.95098800000000006</c:v>
                </c:pt>
                <c:pt idx="12860">
                  <c:v>0.95076499999999997</c:v>
                </c:pt>
                <c:pt idx="12861">
                  <c:v>0.95053200000000004</c:v>
                </c:pt>
                <c:pt idx="12862">
                  <c:v>0.95030300000000001</c:v>
                </c:pt>
                <c:pt idx="12863">
                  <c:v>0.95008499999999996</c:v>
                </c:pt>
                <c:pt idx="12864">
                  <c:v>0.94987900000000003</c:v>
                </c:pt>
                <c:pt idx="12865">
                  <c:v>0.94967900000000005</c:v>
                </c:pt>
                <c:pt idx="12866">
                  <c:v>0.94949499999999998</c:v>
                </c:pt>
                <c:pt idx="12867">
                  <c:v>0.94932399999999995</c:v>
                </c:pt>
                <c:pt idx="12868">
                  <c:v>0.94916100000000003</c:v>
                </c:pt>
                <c:pt idx="12869">
                  <c:v>0.94901400000000002</c:v>
                </c:pt>
                <c:pt idx="12870">
                  <c:v>0.94887299999999997</c:v>
                </c:pt>
                <c:pt idx="12871">
                  <c:v>0.94874700000000001</c:v>
                </c:pt>
                <c:pt idx="12872">
                  <c:v>0.948631</c:v>
                </c:pt>
                <c:pt idx="12873">
                  <c:v>0.94852599999999998</c:v>
                </c:pt>
                <c:pt idx="12874">
                  <c:v>0.94843200000000005</c:v>
                </c:pt>
                <c:pt idx="12875">
                  <c:v>0.94835000000000003</c:v>
                </c:pt>
                <c:pt idx="12876">
                  <c:v>0.94827499999999998</c:v>
                </c:pt>
                <c:pt idx="12877">
                  <c:v>0.94823100000000005</c:v>
                </c:pt>
                <c:pt idx="12878">
                  <c:v>0.94817700000000005</c:v>
                </c:pt>
                <c:pt idx="12879">
                  <c:v>0.94813700000000001</c:v>
                </c:pt>
                <c:pt idx="12880">
                  <c:v>0.94810700000000003</c:v>
                </c:pt>
                <c:pt idx="12881">
                  <c:v>0.94808300000000001</c:v>
                </c:pt>
                <c:pt idx="12882">
                  <c:v>0.94806900000000005</c:v>
                </c:pt>
                <c:pt idx="12883">
                  <c:v>0.94806299999999999</c:v>
                </c:pt>
                <c:pt idx="12884">
                  <c:v>0.94806500000000005</c:v>
                </c:pt>
                <c:pt idx="12885">
                  <c:v>0.94807399999999997</c:v>
                </c:pt>
                <c:pt idx="12886">
                  <c:v>0.94809500000000002</c:v>
                </c:pt>
                <c:pt idx="12887">
                  <c:v>0.94812300000000005</c:v>
                </c:pt>
                <c:pt idx="12888">
                  <c:v>0.94815499999999997</c:v>
                </c:pt>
                <c:pt idx="12889">
                  <c:v>0.94819799999999999</c:v>
                </c:pt>
                <c:pt idx="12890">
                  <c:v>0.94824799999999998</c:v>
                </c:pt>
                <c:pt idx="12891">
                  <c:v>0.94830499999999995</c:v>
                </c:pt>
                <c:pt idx="12892">
                  <c:v>0.94837400000000005</c:v>
                </c:pt>
                <c:pt idx="12893">
                  <c:v>0.94844300000000004</c:v>
                </c:pt>
                <c:pt idx="12894">
                  <c:v>0.948519</c:v>
                </c:pt>
                <c:pt idx="12895">
                  <c:v>0.948604</c:v>
                </c:pt>
                <c:pt idx="12896">
                  <c:v>0.94869300000000001</c:v>
                </c:pt>
                <c:pt idx="12897">
                  <c:v>0.94878099999999999</c:v>
                </c:pt>
                <c:pt idx="12898">
                  <c:v>0.94888099999999997</c:v>
                </c:pt>
                <c:pt idx="12899">
                  <c:v>0.94897600000000004</c:v>
                </c:pt>
                <c:pt idx="12900">
                  <c:v>0.94907900000000001</c:v>
                </c:pt>
                <c:pt idx="12901">
                  <c:v>0.949187</c:v>
                </c:pt>
                <c:pt idx="12902">
                  <c:v>0.949295</c:v>
                </c:pt>
                <c:pt idx="12903">
                  <c:v>0.949403</c:v>
                </c:pt>
                <c:pt idx="12904">
                  <c:v>0.94951200000000002</c:v>
                </c:pt>
                <c:pt idx="12905">
                  <c:v>0.94964099999999996</c:v>
                </c:pt>
                <c:pt idx="12906">
                  <c:v>0.94976000000000005</c:v>
                </c:pt>
                <c:pt idx="12907">
                  <c:v>0.94987299999999997</c:v>
                </c:pt>
                <c:pt idx="12908">
                  <c:v>0.94999500000000003</c:v>
                </c:pt>
                <c:pt idx="12909">
                  <c:v>0.95011699999999999</c:v>
                </c:pt>
                <c:pt idx="12910">
                  <c:v>0.95023899999999994</c:v>
                </c:pt>
                <c:pt idx="12911">
                  <c:v>0.95036200000000004</c:v>
                </c:pt>
                <c:pt idx="12912">
                  <c:v>0.950484</c:v>
                </c:pt>
                <c:pt idx="12913">
                  <c:v>0.95060199999999995</c:v>
                </c:pt>
                <c:pt idx="12914">
                  <c:v>0.95072100000000004</c:v>
                </c:pt>
                <c:pt idx="12915">
                  <c:v>0.95083600000000001</c:v>
                </c:pt>
                <c:pt idx="12916">
                  <c:v>0.95094599999999996</c:v>
                </c:pt>
                <c:pt idx="12917">
                  <c:v>0.95105700000000004</c:v>
                </c:pt>
                <c:pt idx="12918">
                  <c:v>0.95116299999999998</c:v>
                </c:pt>
                <c:pt idx="12919">
                  <c:v>0.95126999999999995</c:v>
                </c:pt>
                <c:pt idx="12920">
                  <c:v>0.95137000000000005</c:v>
                </c:pt>
                <c:pt idx="12921">
                  <c:v>0.95146699999999995</c:v>
                </c:pt>
                <c:pt idx="12922">
                  <c:v>0.95155400000000001</c:v>
                </c:pt>
                <c:pt idx="12923">
                  <c:v>0.95163699999999996</c:v>
                </c:pt>
                <c:pt idx="12924">
                  <c:v>0.95171499999999998</c:v>
                </c:pt>
                <c:pt idx="12925">
                  <c:v>0.95179599999999998</c:v>
                </c:pt>
                <c:pt idx="12926">
                  <c:v>0.95186499999999996</c:v>
                </c:pt>
                <c:pt idx="12927">
                  <c:v>0.95193099999999997</c:v>
                </c:pt>
                <c:pt idx="12928">
                  <c:v>0.95198799999999995</c:v>
                </c:pt>
                <c:pt idx="12929">
                  <c:v>0.95204100000000003</c:v>
                </c:pt>
                <c:pt idx="12930">
                  <c:v>0.95208300000000001</c:v>
                </c:pt>
                <c:pt idx="12931">
                  <c:v>0.95211800000000002</c:v>
                </c:pt>
                <c:pt idx="12932">
                  <c:v>0.95214600000000005</c:v>
                </c:pt>
                <c:pt idx="12933">
                  <c:v>0.95216699999999999</c:v>
                </c:pt>
                <c:pt idx="12934">
                  <c:v>0.95217499999999999</c:v>
                </c:pt>
                <c:pt idx="12935">
                  <c:v>0.95217600000000002</c:v>
                </c:pt>
                <c:pt idx="12936">
                  <c:v>0.95217600000000002</c:v>
                </c:pt>
                <c:pt idx="12937">
                  <c:v>0.95216400000000001</c:v>
                </c:pt>
                <c:pt idx="12938">
                  <c:v>0.95215300000000003</c:v>
                </c:pt>
                <c:pt idx="12939">
                  <c:v>0.95211900000000005</c:v>
                </c:pt>
                <c:pt idx="12940">
                  <c:v>0.95208300000000001</c:v>
                </c:pt>
                <c:pt idx="12941">
                  <c:v>0.95202900000000001</c:v>
                </c:pt>
                <c:pt idx="12942">
                  <c:v>0.951959</c:v>
                </c:pt>
                <c:pt idx="12943">
                  <c:v>0.95188700000000004</c:v>
                </c:pt>
                <c:pt idx="12944">
                  <c:v>0.95180699999999996</c:v>
                </c:pt>
                <c:pt idx="12945">
                  <c:v>0.95171899999999998</c:v>
                </c:pt>
                <c:pt idx="12946">
                  <c:v>0.95161300000000004</c:v>
                </c:pt>
                <c:pt idx="12947">
                  <c:v>0.95149899999999998</c:v>
                </c:pt>
                <c:pt idx="12948">
                  <c:v>0.95137700000000003</c:v>
                </c:pt>
                <c:pt idx="12949">
                  <c:v>0.95124200000000003</c:v>
                </c:pt>
                <c:pt idx="12950">
                  <c:v>0.95109299999999997</c:v>
                </c:pt>
                <c:pt idx="12951">
                  <c:v>0.95093700000000003</c:v>
                </c:pt>
                <c:pt idx="12952">
                  <c:v>0.95076700000000003</c:v>
                </c:pt>
                <c:pt idx="12953">
                  <c:v>0.95058600000000004</c:v>
                </c:pt>
                <c:pt idx="12954">
                  <c:v>0.95039600000000002</c:v>
                </c:pt>
                <c:pt idx="12955">
                  <c:v>0.95019100000000001</c:v>
                </c:pt>
                <c:pt idx="12956">
                  <c:v>0.94997299999999996</c:v>
                </c:pt>
                <c:pt idx="12957">
                  <c:v>0.94974599999999998</c:v>
                </c:pt>
                <c:pt idx="12958">
                  <c:v>0.94951300000000005</c:v>
                </c:pt>
                <c:pt idx="12959">
                  <c:v>0.94928500000000005</c:v>
                </c:pt>
                <c:pt idx="12960">
                  <c:v>0.94907900000000001</c:v>
                </c:pt>
                <c:pt idx="12961">
                  <c:v>0.94887999999999995</c:v>
                </c:pt>
                <c:pt idx="12962">
                  <c:v>0.94869099999999995</c:v>
                </c:pt>
                <c:pt idx="12963">
                  <c:v>0.94851399999999997</c:v>
                </c:pt>
                <c:pt idx="12964">
                  <c:v>0.94835199999999997</c:v>
                </c:pt>
                <c:pt idx="12965">
                  <c:v>0.94819699999999996</c:v>
                </c:pt>
                <c:pt idx="12966">
                  <c:v>0.94805399999999995</c:v>
                </c:pt>
                <c:pt idx="12967">
                  <c:v>0.94792200000000004</c:v>
                </c:pt>
                <c:pt idx="12968">
                  <c:v>0.94777800000000001</c:v>
                </c:pt>
                <c:pt idx="12969">
                  <c:v>0.94766700000000004</c:v>
                </c:pt>
                <c:pt idx="12970">
                  <c:v>0.94757100000000005</c:v>
                </c:pt>
                <c:pt idx="12971">
                  <c:v>0.94748200000000005</c:v>
                </c:pt>
                <c:pt idx="12972">
                  <c:v>0.94740800000000003</c:v>
                </c:pt>
                <c:pt idx="12973">
                  <c:v>0.94734499999999999</c:v>
                </c:pt>
                <c:pt idx="12974">
                  <c:v>0.94728900000000005</c:v>
                </c:pt>
                <c:pt idx="12975">
                  <c:v>0.94724399999999997</c:v>
                </c:pt>
                <c:pt idx="12976">
                  <c:v>0.94720800000000005</c:v>
                </c:pt>
                <c:pt idx="12977">
                  <c:v>0.94717799999999996</c:v>
                </c:pt>
                <c:pt idx="12978">
                  <c:v>0.94716</c:v>
                </c:pt>
                <c:pt idx="12979">
                  <c:v>0.94715300000000002</c:v>
                </c:pt>
                <c:pt idx="12980">
                  <c:v>0.94715499999999997</c:v>
                </c:pt>
                <c:pt idx="12981">
                  <c:v>0.94716800000000001</c:v>
                </c:pt>
                <c:pt idx="12982">
                  <c:v>0.94719299999999995</c:v>
                </c:pt>
                <c:pt idx="12983">
                  <c:v>0.94721999999999995</c:v>
                </c:pt>
                <c:pt idx="12984">
                  <c:v>0.94725499999999996</c:v>
                </c:pt>
                <c:pt idx="12985">
                  <c:v>0.947299</c:v>
                </c:pt>
                <c:pt idx="12986">
                  <c:v>0.94735100000000005</c:v>
                </c:pt>
                <c:pt idx="12987">
                  <c:v>0.94741200000000003</c:v>
                </c:pt>
                <c:pt idx="12988">
                  <c:v>0.94747999999999999</c:v>
                </c:pt>
                <c:pt idx="12989">
                  <c:v>0.94755</c:v>
                </c:pt>
                <c:pt idx="12990">
                  <c:v>0.94763399999999998</c:v>
                </c:pt>
                <c:pt idx="12991">
                  <c:v>0.94771799999999995</c:v>
                </c:pt>
                <c:pt idx="12992">
                  <c:v>0.94780699999999996</c:v>
                </c:pt>
                <c:pt idx="12993">
                  <c:v>0.94790300000000005</c:v>
                </c:pt>
                <c:pt idx="12994">
                  <c:v>0.94800600000000002</c:v>
                </c:pt>
                <c:pt idx="12995">
                  <c:v>0.94811100000000004</c:v>
                </c:pt>
                <c:pt idx="12996">
                  <c:v>0.94821999999999995</c:v>
                </c:pt>
                <c:pt idx="12997">
                  <c:v>0.94833599999999996</c:v>
                </c:pt>
                <c:pt idx="12998">
                  <c:v>0.94845500000000005</c:v>
                </c:pt>
                <c:pt idx="12999">
                  <c:v>0.94857400000000003</c:v>
                </c:pt>
                <c:pt idx="13000">
                  <c:v>0.94869300000000001</c:v>
                </c:pt>
                <c:pt idx="13001">
                  <c:v>0.94881599999999999</c:v>
                </c:pt>
                <c:pt idx="13002">
                  <c:v>0.94894299999999998</c:v>
                </c:pt>
                <c:pt idx="13003">
                  <c:v>0.94906900000000005</c:v>
                </c:pt>
                <c:pt idx="13004">
                  <c:v>0.94920300000000002</c:v>
                </c:pt>
                <c:pt idx="13005">
                  <c:v>0.94932899999999998</c:v>
                </c:pt>
                <c:pt idx="13006">
                  <c:v>0.94945900000000005</c:v>
                </c:pt>
                <c:pt idx="13007">
                  <c:v>0.94959499999999997</c:v>
                </c:pt>
                <c:pt idx="13008">
                  <c:v>0.94971799999999995</c:v>
                </c:pt>
                <c:pt idx="13009">
                  <c:v>0.94986400000000004</c:v>
                </c:pt>
                <c:pt idx="13010">
                  <c:v>0.94999199999999995</c:v>
                </c:pt>
                <c:pt idx="13011">
                  <c:v>0.95011599999999996</c:v>
                </c:pt>
                <c:pt idx="13012">
                  <c:v>0.95023500000000005</c:v>
                </c:pt>
                <c:pt idx="13013">
                  <c:v>0.95034700000000005</c:v>
                </c:pt>
                <c:pt idx="13014">
                  <c:v>0.95045900000000005</c:v>
                </c:pt>
                <c:pt idx="13015">
                  <c:v>0.95056300000000005</c:v>
                </c:pt>
                <c:pt idx="13016">
                  <c:v>0.95066700000000004</c:v>
                </c:pt>
                <c:pt idx="13017">
                  <c:v>0.95077199999999995</c:v>
                </c:pt>
                <c:pt idx="13018">
                  <c:v>0.95087200000000005</c:v>
                </c:pt>
                <c:pt idx="13019">
                  <c:v>0.95095700000000005</c:v>
                </c:pt>
                <c:pt idx="13020">
                  <c:v>0.95104299999999997</c:v>
                </c:pt>
                <c:pt idx="13021">
                  <c:v>0.95112099999999999</c:v>
                </c:pt>
                <c:pt idx="13022">
                  <c:v>0.95119900000000002</c:v>
                </c:pt>
                <c:pt idx="13023">
                  <c:v>0.95127099999999998</c:v>
                </c:pt>
                <c:pt idx="13024">
                  <c:v>0.95133599999999996</c:v>
                </c:pt>
                <c:pt idx="13025">
                  <c:v>0.95139300000000004</c:v>
                </c:pt>
                <c:pt idx="13026">
                  <c:v>0.95143900000000003</c:v>
                </c:pt>
                <c:pt idx="13027">
                  <c:v>0.95147400000000004</c:v>
                </c:pt>
                <c:pt idx="13028">
                  <c:v>0.95150599999999996</c:v>
                </c:pt>
                <c:pt idx="13029">
                  <c:v>0.95152400000000004</c:v>
                </c:pt>
                <c:pt idx="13030">
                  <c:v>0.95153799999999999</c:v>
                </c:pt>
                <c:pt idx="13031">
                  <c:v>0.95154300000000003</c:v>
                </c:pt>
                <c:pt idx="13032">
                  <c:v>0.95154000000000005</c:v>
                </c:pt>
                <c:pt idx="13033">
                  <c:v>0.95152499999999995</c:v>
                </c:pt>
                <c:pt idx="13034">
                  <c:v>0.95150100000000004</c:v>
                </c:pt>
                <c:pt idx="13035">
                  <c:v>0.95146699999999995</c:v>
                </c:pt>
                <c:pt idx="13036">
                  <c:v>0.95142199999999999</c:v>
                </c:pt>
                <c:pt idx="13037">
                  <c:v>0.95137899999999997</c:v>
                </c:pt>
                <c:pt idx="13038">
                  <c:v>0.95131200000000005</c:v>
                </c:pt>
                <c:pt idx="13039">
                  <c:v>0.95123500000000005</c:v>
                </c:pt>
                <c:pt idx="13040">
                  <c:v>0.95115099999999997</c:v>
                </c:pt>
                <c:pt idx="13041">
                  <c:v>0.95105399999999995</c:v>
                </c:pt>
                <c:pt idx="13042">
                  <c:v>0.95094100000000004</c:v>
                </c:pt>
                <c:pt idx="13043">
                  <c:v>0.95082100000000003</c:v>
                </c:pt>
                <c:pt idx="13044">
                  <c:v>0.95069199999999998</c:v>
                </c:pt>
                <c:pt idx="13045">
                  <c:v>0.95055199999999995</c:v>
                </c:pt>
                <c:pt idx="13046">
                  <c:v>0.95039700000000005</c:v>
                </c:pt>
                <c:pt idx="13047">
                  <c:v>0.95023100000000005</c:v>
                </c:pt>
                <c:pt idx="13048">
                  <c:v>0.95004999999999995</c:v>
                </c:pt>
                <c:pt idx="13049">
                  <c:v>0.94986300000000001</c:v>
                </c:pt>
                <c:pt idx="13050">
                  <c:v>0.94965100000000002</c:v>
                </c:pt>
                <c:pt idx="13051">
                  <c:v>0.94943599999999995</c:v>
                </c:pt>
                <c:pt idx="13052">
                  <c:v>0.94920899999999997</c:v>
                </c:pt>
                <c:pt idx="13053">
                  <c:v>0.94897299999999996</c:v>
                </c:pt>
                <c:pt idx="13054">
                  <c:v>0.94874499999999995</c:v>
                </c:pt>
                <c:pt idx="13055">
                  <c:v>0.94852899999999996</c:v>
                </c:pt>
                <c:pt idx="13056">
                  <c:v>0.94832499999999997</c:v>
                </c:pt>
                <c:pt idx="13057">
                  <c:v>0.94812200000000002</c:v>
                </c:pt>
                <c:pt idx="13058">
                  <c:v>0.94793700000000003</c:v>
                </c:pt>
                <c:pt idx="13059">
                  <c:v>0.94776899999999997</c:v>
                </c:pt>
                <c:pt idx="13060">
                  <c:v>0.94761099999999998</c:v>
                </c:pt>
                <c:pt idx="13061">
                  <c:v>0.94746200000000003</c:v>
                </c:pt>
                <c:pt idx="13062">
                  <c:v>0.94732400000000005</c:v>
                </c:pt>
                <c:pt idx="13063">
                  <c:v>0.94720599999999999</c:v>
                </c:pt>
                <c:pt idx="13064">
                  <c:v>0.94709100000000002</c:v>
                </c:pt>
                <c:pt idx="13065">
                  <c:v>0.94698899999999997</c:v>
                </c:pt>
                <c:pt idx="13066">
                  <c:v>0.94689599999999996</c:v>
                </c:pt>
                <c:pt idx="13067">
                  <c:v>0.94681800000000005</c:v>
                </c:pt>
                <c:pt idx="13068">
                  <c:v>0.94674599999999998</c:v>
                </c:pt>
                <c:pt idx="13069">
                  <c:v>0.946689</c:v>
                </c:pt>
                <c:pt idx="13070">
                  <c:v>0.94663699999999995</c:v>
                </c:pt>
                <c:pt idx="13071">
                  <c:v>0.94659899999999997</c:v>
                </c:pt>
                <c:pt idx="13072">
                  <c:v>0.94656799999999996</c:v>
                </c:pt>
                <c:pt idx="13073">
                  <c:v>0.94654700000000003</c:v>
                </c:pt>
                <c:pt idx="13074">
                  <c:v>0.94653699999999996</c:v>
                </c:pt>
                <c:pt idx="13075">
                  <c:v>0.94652899999999995</c:v>
                </c:pt>
                <c:pt idx="13076">
                  <c:v>0.94653500000000002</c:v>
                </c:pt>
                <c:pt idx="13077">
                  <c:v>0.94654799999999994</c:v>
                </c:pt>
                <c:pt idx="13078">
                  <c:v>0.946573</c:v>
                </c:pt>
                <c:pt idx="13079">
                  <c:v>0.94660200000000005</c:v>
                </c:pt>
                <c:pt idx="13080">
                  <c:v>0.94663799999999998</c:v>
                </c:pt>
                <c:pt idx="13081">
                  <c:v>0.94668799999999997</c:v>
                </c:pt>
                <c:pt idx="13082">
                  <c:v>0.946739</c:v>
                </c:pt>
                <c:pt idx="13083">
                  <c:v>0.94680399999999998</c:v>
                </c:pt>
                <c:pt idx="13084">
                  <c:v>0.94687100000000002</c:v>
                </c:pt>
                <c:pt idx="13085">
                  <c:v>0.94693799999999995</c:v>
                </c:pt>
                <c:pt idx="13086">
                  <c:v>0.947017</c:v>
                </c:pt>
                <c:pt idx="13087">
                  <c:v>0.94709100000000002</c:v>
                </c:pt>
                <c:pt idx="13088">
                  <c:v>0.94717600000000002</c:v>
                </c:pt>
                <c:pt idx="13089">
                  <c:v>0.94726399999999999</c:v>
                </c:pt>
                <c:pt idx="13090">
                  <c:v>0.94735599999999998</c:v>
                </c:pt>
                <c:pt idx="13091">
                  <c:v>0.947461</c:v>
                </c:pt>
                <c:pt idx="13092">
                  <c:v>0.94756200000000002</c:v>
                </c:pt>
                <c:pt idx="13093">
                  <c:v>0.94766899999999998</c:v>
                </c:pt>
                <c:pt idx="13094">
                  <c:v>0.94777199999999995</c:v>
                </c:pt>
                <c:pt idx="13095">
                  <c:v>0.94788300000000003</c:v>
                </c:pt>
                <c:pt idx="13096">
                  <c:v>0.94799800000000001</c:v>
                </c:pt>
                <c:pt idx="13097">
                  <c:v>0.94811299999999998</c:v>
                </c:pt>
                <c:pt idx="13098">
                  <c:v>0.94823299999999999</c:v>
                </c:pt>
                <c:pt idx="13099">
                  <c:v>0.948349</c:v>
                </c:pt>
                <c:pt idx="13100">
                  <c:v>0.94847000000000004</c:v>
                </c:pt>
                <c:pt idx="13101">
                  <c:v>0.94858399999999998</c:v>
                </c:pt>
                <c:pt idx="13102">
                  <c:v>0.94869599999999998</c:v>
                </c:pt>
                <c:pt idx="13103">
                  <c:v>0.94881000000000004</c:v>
                </c:pt>
                <c:pt idx="13104">
                  <c:v>0.94892600000000005</c:v>
                </c:pt>
                <c:pt idx="13105">
                  <c:v>0.94904299999999997</c:v>
                </c:pt>
                <c:pt idx="13106">
                  <c:v>0.949156</c:v>
                </c:pt>
                <c:pt idx="13107">
                  <c:v>0.949268</c:v>
                </c:pt>
                <c:pt idx="13108">
                  <c:v>0.94937300000000002</c:v>
                </c:pt>
                <c:pt idx="13109">
                  <c:v>0.94947899999999996</c:v>
                </c:pt>
                <c:pt idx="13110">
                  <c:v>0.94957999999999998</c:v>
                </c:pt>
                <c:pt idx="13111">
                  <c:v>0.94967599999999996</c:v>
                </c:pt>
                <c:pt idx="13112">
                  <c:v>0.94976799999999995</c:v>
                </c:pt>
                <c:pt idx="13113">
                  <c:v>0.94985799999999998</c:v>
                </c:pt>
                <c:pt idx="13114">
                  <c:v>0.94993899999999998</c:v>
                </c:pt>
                <c:pt idx="13115">
                  <c:v>0.95001999999999998</c:v>
                </c:pt>
                <c:pt idx="13116">
                  <c:v>0.95009200000000005</c:v>
                </c:pt>
                <c:pt idx="13117">
                  <c:v>0.95015400000000005</c:v>
                </c:pt>
                <c:pt idx="13118">
                  <c:v>0.95021199999999995</c:v>
                </c:pt>
                <c:pt idx="13119">
                  <c:v>0.95025999999999999</c:v>
                </c:pt>
                <c:pt idx="13120">
                  <c:v>0.95030700000000001</c:v>
                </c:pt>
                <c:pt idx="13121">
                  <c:v>0.95035099999999995</c:v>
                </c:pt>
                <c:pt idx="13122">
                  <c:v>0.95038699999999998</c:v>
                </c:pt>
                <c:pt idx="13123">
                  <c:v>0.95041100000000001</c:v>
                </c:pt>
                <c:pt idx="13124">
                  <c:v>0.950434</c:v>
                </c:pt>
                <c:pt idx="13125">
                  <c:v>0.95044600000000001</c:v>
                </c:pt>
                <c:pt idx="13126">
                  <c:v>0.95045100000000005</c:v>
                </c:pt>
                <c:pt idx="13127">
                  <c:v>0.95044700000000004</c:v>
                </c:pt>
                <c:pt idx="13128">
                  <c:v>0.95043500000000003</c:v>
                </c:pt>
                <c:pt idx="13129">
                  <c:v>0.95041500000000001</c:v>
                </c:pt>
                <c:pt idx="13130">
                  <c:v>0.95037899999999997</c:v>
                </c:pt>
                <c:pt idx="13131">
                  <c:v>0.95033699999999999</c:v>
                </c:pt>
                <c:pt idx="13132">
                  <c:v>0.95028000000000001</c:v>
                </c:pt>
                <c:pt idx="13133">
                  <c:v>0.95021900000000004</c:v>
                </c:pt>
                <c:pt idx="13134">
                  <c:v>0.95014799999999999</c:v>
                </c:pt>
                <c:pt idx="13135">
                  <c:v>0.95006999999999997</c:v>
                </c:pt>
                <c:pt idx="13136">
                  <c:v>0.94997600000000004</c:v>
                </c:pt>
                <c:pt idx="13137">
                  <c:v>0.949874</c:v>
                </c:pt>
                <c:pt idx="13138">
                  <c:v>0.94976300000000002</c:v>
                </c:pt>
                <c:pt idx="13139">
                  <c:v>0.949627</c:v>
                </c:pt>
                <c:pt idx="13140">
                  <c:v>0.94948399999999999</c:v>
                </c:pt>
                <c:pt idx="13141">
                  <c:v>0.94933500000000004</c:v>
                </c:pt>
                <c:pt idx="13142">
                  <c:v>0.94917700000000005</c:v>
                </c:pt>
                <c:pt idx="13143">
                  <c:v>0.94900799999999996</c:v>
                </c:pt>
                <c:pt idx="13144">
                  <c:v>0.94882200000000005</c:v>
                </c:pt>
                <c:pt idx="13145">
                  <c:v>0.94863500000000001</c:v>
                </c:pt>
                <c:pt idx="13146">
                  <c:v>0.94842899999999997</c:v>
                </c:pt>
                <c:pt idx="13147">
                  <c:v>0.94821200000000005</c:v>
                </c:pt>
                <c:pt idx="13148">
                  <c:v>0.94798300000000002</c:v>
                </c:pt>
                <c:pt idx="13149">
                  <c:v>0.94774999999999998</c:v>
                </c:pt>
                <c:pt idx="13150">
                  <c:v>0.94752899999999995</c:v>
                </c:pt>
                <c:pt idx="13151">
                  <c:v>0.94731799999999999</c:v>
                </c:pt>
                <c:pt idx="13152">
                  <c:v>0.94711599999999996</c:v>
                </c:pt>
                <c:pt idx="13153">
                  <c:v>0.94692500000000002</c:v>
                </c:pt>
                <c:pt idx="13154">
                  <c:v>0.94674599999999998</c:v>
                </c:pt>
                <c:pt idx="13155">
                  <c:v>0.94658100000000001</c:v>
                </c:pt>
                <c:pt idx="13156">
                  <c:v>0.94642199999999999</c:v>
                </c:pt>
                <c:pt idx="13157">
                  <c:v>0.94628500000000004</c:v>
                </c:pt>
                <c:pt idx="13158">
                  <c:v>0.94614799999999999</c:v>
                </c:pt>
                <c:pt idx="13159">
                  <c:v>0.94602699999999995</c:v>
                </c:pt>
                <c:pt idx="13160">
                  <c:v>0.94591800000000004</c:v>
                </c:pt>
                <c:pt idx="13161">
                  <c:v>0.94581700000000002</c:v>
                </c:pt>
                <c:pt idx="13162">
                  <c:v>0.94572699999999998</c:v>
                </c:pt>
                <c:pt idx="13163">
                  <c:v>0.94564999999999999</c:v>
                </c:pt>
                <c:pt idx="13164">
                  <c:v>0.94558900000000001</c:v>
                </c:pt>
                <c:pt idx="13165">
                  <c:v>0.94554199999999999</c:v>
                </c:pt>
                <c:pt idx="13166">
                  <c:v>0.94549799999999995</c:v>
                </c:pt>
                <c:pt idx="13167">
                  <c:v>0.94547099999999995</c:v>
                </c:pt>
                <c:pt idx="13168">
                  <c:v>0.94544899999999998</c:v>
                </c:pt>
                <c:pt idx="13169">
                  <c:v>0.94543699999999997</c:v>
                </c:pt>
                <c:pt idx="13170">
                  <c:v>0.94543500000000003</c:v>
                </c:pt>
                <c:pt idx="13171">
                  <c:v>0.94543999999999995</c:v>
                </c:pt>
                <c:pt idx="13172">
                  <c:v>0.94545500000000005</c:v>
                </c:pt>
                <c:pt idx="13173">
                  <c:v>0.94547099999999995</c:v>
                </c:pt>
                <c:pt idx="13174">
                  <c:v>0.94550500000000004</c:v>
                </c:pt>
                <c:pt idx="13175">
                  <c:v>0.94554400000000005</c:v>
                </c:pt>
                <c:pt idx="13176">
                  <c:v>0.94559000000000004</c:v>
                </c:pt>
                <c:pt idx="13177">
                  <c:v>0.94564199999999998</c:v>
                </c:pt>
                <c:pt idx="13178">
                  <c:v>0.94570100000000001</c:v>
                </c:pt>
                <c:pt idx="13179">
                  <c:v>0.94576499999999997</c:v>
                </c:pt>
                <c:pt idx="13180">
                  <c:v>0.94584500000000005</c:v>
                </c:pt>
                <c:pt idx="13181">
                  <c:v>0.94592799999999999</c:v>
                </c:pt>
                <c:pt idx="13182">
                  <c:v>0.946017</c:v>
                </c:pt>
                <c:pt idx="13183">
                  <c:v>0.94610899999999998</c:v>
                </c:pt>
                <c:pt idx="13184">
                  <c:v>0.94620199999999999</c:v>
                </c:pt>
                <c:pt idx="13185">
                  <c:v>0.94630400000000003</c:v>
                </c:pt>
                <c:pt idx="13186">
                  <c:v>0.94640899999999994</c:v>
                </c:pt>
                <c:pt idx="13187">
                  <c:v>0.94652000000000003</c:v>
                </c:pt>
                <c:pt idx="13188">
                  <c:v>0.946635</c:v>
                </c:pt>
                <c:pt idx="13189">
                  <c:v>0.94675299999999996</c:v>
                </c:pt>
                <c:pt idx="13190">
                  <c:v>0.94686899999999996</c:v>
                </c:pt>
                <c:pt idx="13191">
                  <c:v>0.94700099999999998</c:v>
                </c:pt>
                <c:pt idx="13192">
                  <c:v>0.94712600000000002</c:v>
                </c:pt>
                <c:pt idx="13193">
                  <c:v>0.94724900000000001</c:v>
                </c:pt>
                <c:pt idx="13194">
                  <c:v>0.94737499999999997</c:v>
                </c:pt>
                <c:pt idx="13195">
                  <c:v>0.94750299999999998</c:v>
                </c:pt>
                <c:pt idx="13196">
                  <c:v>0.94763399999999998</c:v>
                </c:pt>
                <c:pt idx="13197">
                  <c:v>0.94777199999999995</c:v>
                </c:pt>
                <c:pt idx="13198">
                  <c:v>0.94789900000000005</c:v>
                </c:pt>
                <c:pt idx="13199">
                  <c:v>0.94803400000000004</c:v>
                </c:pt>
                <c:pt idx="13200">
                  <c:v>0.94815899999999997</c:v>
                </c:pt>
                <c:pt idx="13201">
                  <c:v>0.948291</c:v>
                </c:pt>
                <c:pt idx="13202">
                  <c:v>0.94840899999999995</c:v>
                </c:pt>
                <c:pt idx="13203">
                  <c:v>0.94852899999999996</c:v>
                </c:pt>
                <c:pt idx="13204">
                  <c:v>0.94864800000000005</c:v>
                </c:pt>
                <c:pt idx="13205">
                  <c:v>0.94876499999999997</c:v>
                </c:pt>
                <c:pt idx="13206">
                  <c:v>0.948874</c:v>
                </c:pt>
                <c:pt idx="13207">
                  <c:v>0.94898300000000002</c:v>
                </c:pt>
                <c:pt idx="13208">
                  <c:v>0.94908800000000004</c:v>
                </c:pt>
                <c:pt idx="13209">
                  <c:v>0.94918800000000003</c:v>
                </c:pt>
                <c:pt idx="13210">
                  <c:v>0.94928299999999999</c:v>
                </c:pt>
                <c:pt idx="13211">
                  <c:v>0.94937000000000005</c:v>
                </c:pt>
                <c:pt idx="13212">
                  <c:v>0.94945599999999997</c:v>
                </c:pt>
                <c:pt idx="13213">
                  <c:v>0.94952800000000004</c:v>
                </c:pt>
                <c:pt idx="13214">
                  <c:v>0.94959700000000002</c:v>
                </c:pt>
                <c:pt idx="13215">
                  <c:v>0.94965500000000003</c:v>
                </c:pt>
                <c:pt idx="13216">
                  <c:v>0.949708</c:v>
                </c:pt>
                <c:pt idx="13217">
                  <c:v>0.94975500000000002</c:v>
                </c:pt>
                <c:pt idx="13218">
                  <c:v>0.949793</c:v>
                </c:pt>
                <c:pt idx="13219">
                  <c:v>0.94982299999999997</c:v>
                </c:pt>
                <c:pt idx="13220">
                  <c:v>0.94984900000000005</c:v>
                </c:pt>
                <c:pt idx="13221">
                  <c:v>0.94985900000000001</c:v>
                </c:pt>
                <c:pt idx="13222">
                  <c:v>0.94986099999999996</c:v>
                </c:pt>
                <c:pt idx="13223">
                  <c:v>0.94985299999999995</c:v>
                </c:pt>
                <c:pt idx="13224">
                  <c:v>0.94983899999999999</c:v>
                </c:pt>
                <c:pt idx="13225">
                  <c:v>0.94981800000000005</c:v>
                </c:pt>
                <c:pt idx="13226">
                  <c:v>0.94977999999999996</c:v>
                </c:pt>
                <c:pt idx="13227">
                  <c:v>0.94973600000000002</c:v>
                </c:pt>
                <c:pt idx="13228">
                  <c:v>0.94967599999999996</c:v>
                </c:pt>
                <c:pt idx="13229">
                  <c:v>0.94960500000000003</c:v>
                </c:pt>
                <c:pt idx="13230">
                  <c:v>0.94953299999999996</c:v>
                </c:pt>
                <c:pt idx="13231">
                  <c:v>0.94944300000000004</c:v>
                </c:pt>
                <c:pt idx="13232">
                  <c:v>0.94933599999999996</c:v>
                </c:pt>
                <c:pt idx="13233">
                  <c:v>0.94921900000000003</c:v>
                </c:pt>
                <c:pt idx="13234">
                  <c:v>0.94909500000000002</c:v>
                </c:pt>
                <c:pt idx="13235">
                  <c:v>0.94896000000000003</c:v>
                </c:pt>
                <c:pt idx="13236">
                  <c:v>0.94881300000000002</c:v>
                </c:pt>
                <c:pt idx="13237">
                  <c:v>0.948658</c:v>
                </c:pt>
                <c:pt idx="13238">
                  <c:v>0.94847400000000004</c:v>
                </c:pt>
                <c:pt idx="13239">
                  <c:v>0.94828999999999997</c:v>
                </c:pt>
                <c:pt idx="13240">
                  <c:v>0.948071</c:v>
                </c:pt>
                <c:pt idx="13241">
                  <c:v>0.94785900000000001</c:v>
                </c:pt>
                <c:pt idx="13242">
                  <c:v>0.94763600000000003</c:v>
                </c:pt>
                <c:pt idx="13243">
                  <c:v>0.94740800000000003</c:v>
                </c:pt>
                <c:pt idx="13244">
                  <c:v>0.94717600000000002</c:v>
                </c:pt>
                <c:pt idx="13245">
                  <c:v>0.94695799999999997</c:v>
                </c:pt>
                <c:pt idx="13246">
                  <c:v>0.94675200000000004</c:v>
                </c:pt>
                <c:pt idx="13247">
                  <c:v>0.94655699999999998</c:v>
                </c:pt>
                <c:pt idx="13248">
                  <c:v>0.94637400000000005</c:v>
                </c:pt>
                <c:pt idx="13249">
                  <c:v>0.94619799999999998</c:v>
                </c:pt>
                <c:pt idx="13250">
                  <c:v>0.94603300000000001</c:v>
                </c:pt>
                <c:pt idx="13251">
                  <c:v>0.94588899999999998</c:v>
                </c:pt>
                <c:pt idx="13252">
                  <c:v>0.945747</c:v>
                </c:pt>
                <c:pt idx="13253">
                  <c:v>0.94562999999999997</c:v>
                </c:pt>
                <c:pt idx="13254">
                  <c:v>0.94551600000000002</c:v>
                </c:pt>
                <c:pt idx="13255">
                  <c:v>0.94542000000000004</c:v>
                </c:pt>
                <c:pt idx="13256">
                  <c:v>0.94533199999999995</c:v>
                </c:pt>
                <c:pt idx="13257">
                  <c:v>0.94525300000000001</c:v>
                </c:pt>
                <c:pt idx="13258">
                  <c:v>0.94518400000000002</c:v>
                </c:pt>
                <c:pt idx="13259">
                  <c:v>0.94512799999999997</c:v>
                </c:pt>
                <c:pt idx="13260">
                  <c:v>0.94508300000000001</c:v>
                </c:pt>
                <c:pt idx="13261">
                  <c:v>0.94504500000000002</c:v>
                </c:pt>
                <c:pt idx="13262">
                  <c:v>0.945021</c:v>
                </c:pt>
                <c:pt idx="13263">
                  <c:v>0.94500499999999998</c:v>
                </c:pt>
                <c:pt idx="13264">
                  <c:v>0.94499999999999995</c:v>
                </c:pt>
                <c:pt idx="13265">
                  <c:v>0.94500600000000001</c:v>
                </c:pt>
                <c:pt idx="13266">
                  <c:v>0.94501599999999997</c:v>
                </c:pt>
                <c:pt idx="13267">
                  <c:v>0.94503400000000004</c:v>
                </c:pt>
                <c:pt idx="13268">
                  <c:v>0.945075</c:v>
                </c:pt>
                <c:pt idx="13269">
                  <c:v>0.94511500000000004</c:v>
                </c:pt>
                <c:pt idx="13270">
                  <c:v>0.94516100000000003</c:v>
                </c:pt>
                <c:pt idx="13271">
                  <c:v>0.94521699999999997</c:v>
                </c:pt>
                <c:pt idx="13272">
                  <c:v>0.94527799999999995</c:v>
                </c:pt>
                <c:pt idx="13273">
                  <c:v>0.94534799999999997</c:v>
                </c:pt>
                <c:pt idx="13274">
                  <c:v>0.94542199999999998</c:v>
                </c:pt>
                <c:pt idx="13275">
                  <c:v>0.94550000000000001</c:v>
                </c:pt>
                <c:pt idx="13276">
                  <c:v>0.94558799999999998</c:v>
                </c:pt>
                <c:pt idx="13277">
                  <c:v>0.94568399999999997</c:v>
                </c:pt>
                <c:pt idx="13278">
                  <c:v>0.94577900000000004</c:v>
                </c:pt>
                <c:pt idx="13279">
                  <c:v>0.94585200000000003</c:v>
                </c:pt>
                <c:pt idx="13280">
                  <c:v>0.94595799999999997</c:v>
                </c:pt>
                <c:pt idx="13281">
                  <c:v>0.94606999999999997</c:v>
                </c:pt>
                <c:pt idx="13282">
                  <c:v>0.94618400000000003</c:v>
                </c:pt>
                <c:pt idx="13283">
                  <c:v>0.946299</c:v>
                </c:pt>
                <c:pt idx="13284">
                  <c:v>0.94642700000000002</c:v>
                </c:pt>
                <c:pt idx="13285">
                  <c:v>0.94655100000000003</c:v>
                </c:pt>
                <c:pt idx="13286">
                  <c:v>0.94667500000000004</c:v>
                </c:pt>
                <c:pt idx="13287">
                  <c:v>0.94680500000000001</c:v>
                </c:pt>
                <c:pt idx="13288">
                  <c:v>0.94693799999999995</c:v>
                </c:pt>
                <c:pt idx="13289">
                  <c:v>0.94707399999999997</c:v>
                </c:pt>
                <c:pt idx="13290">
                  <c:v>0.94720400000000005</c:v>
                </c:pt>
                <c:pt idx="13291">
                  <c:v>0.94734300000000005</c:v>
                </c:pt>
                <c:pt idx="13292">
                  <c:v>0.94746900000000001</c:v>
                </c:pt>
                <c:pt idx="13293">
                  <c:v>0.94760500000000003</c:v>
                </c:pt>
                <c:pt idx="13294">
                  <c:v>0.94772400000000001</c:v>
                </c:pt>
                <c:pt idx="13295">
                  <c:v>0.94785299999999995</c:v>
                </c:pt>
                <c:pt idx="13296">
                  <c:v>0.94798000000000004</c:v>
                </c:pt>
                <c:pt idx="13297">
                  <c:v>0.94810499999999998</c:v>
                </c:pt>
                <c:pt idx="13298">
                  <c:v>0.94823000000000002</c:v>
                </c:pt>
                <c:pt idx="13299">
                  <c:v>0.94835599999999998</c:v>
                </c:pt>
                <c:pt idx="13300">
                  <c:v>0.94846699999999995</c:v>
                </c:pt>
                <c:pt idx="13301">
                  <c:v>0.94858399999999998</c:v>
                </c:pt>
                <c:pt idx="13302">
                  <c:v>0.94870399999999999</c:v>
                </c:pt>
                <c:pt idx="13303">
                  <c:v>0.94880799999999998</c:v>
                </c:pt>
                <c:pt idx="13304">
                  <c:v>0.94891000000000003</c:v>
                </c:pt>
                <c:pt idx="13305">
                  <c:v>0.94900600000000002</c:v>
                </c:pt>
                <c:pt idx="13306">
                  <c:v>0.94909399999999999</c:v>
                </c:pt>
                <c:pt idx="13307">
                  <c:v>0.949183</c:v>
                </c:pt>
                <c:pt idx="13308">
                  <c:v>0.94926699999999997</c:v>
                </c:pt>
                <c:pt idx="13309">
                  <c:v>0.94933100000000004</c:v>
                </c:pt>
                <c:pt idx="13310">
                  <c:v>0.94939600000000002</c:v>
                </c:pt>
                <c:pt idx="13311">
                  <c:v>0.94945400000000002</c:v>
                </c:pt>
                <c:pt idx="13312">
                  <c:v>0.94950800000000002</c:v>
                </c:pt>
                <c:pt idx="13313">
                  <c:v>0.94954799999999995</c:v>
                </c:pt>
                <c:pt idx="13314">
                  <c:v>0.94959000000000005</c:v>
                </c:pt>
                <c:pt idx="13315">
                  <c:v>0.94962100000000005</c:v>
                </c:pt>
                <c:pt idx="13316">
                  <c:v>0.94963900000000001</c:v>
                </c:pt>
                <c:pt idx="13317">
                  <c:v>0.94964999999999999</c:v>
                </c:pt>
                <c:pt idx="13318">
                  <c:v>0.949658</c:v>
                </c:pt>
                <c:pt idx="13319">
                  <c:v>0.94965299999999997</c:v>
                </c:pt>
                <c:pt idx="13320">
                  <c:v>0.94964499999999996</c:v>
                </c:pt>
                <c:pt idx="13321">
                  <c:v>0.94962100000000005</c:v>
                </c:pt>
                <c:pt idx="13322">
                  <c:v>0.94958500000000001</c:v>
                </c:pt>
                <c:pt idx="13323">
                  <c:v>0.94953500000000002</c:v>
                </c:pt>
                <c:pt idx="13324">
                  <c:v>0.94947199999999998</c:v>
                </c:pt>
                <c:pt idx="13325">
                  <c:v>0.949407</c:v>
                </c:pt>
                <c:pt idx="13326">
                  <c:v>0.94932899999999998</c:v>
                </c:pt>
                <c:pt idx="13327">
                  <c:v>0.94923999999999997</c:v>
                </c:pt>
                <c:pt idx="13328">
                  <c:v>0.94913499999999995</c:v>
                </c:pt>
                <c:pt idx="13329">
                  <c:v>0.94902600000000004</c:v>
                </c:pt>
                <c:pt idx="13330">
                  <c:v>0.948905</c:v>
                </c:pt>
                <c:pt idx="13331">
                  <c:v>0.94877500000000003</c:v>
                </c:pt>
                <c:pt idx="13332">
                  <c:v>0.948631</c:v>
                </c:pt>
                <c:pt idx="13333">
                  <c:v>0.94847499999999996</c:v>
                </c:pt>
                <c:pt idx="13334">
                  <c:v>0.94830700000000001</c:v>
                </c:pt>
                <c:pt idx="13335">
                  <c:v>0.94813499999999995</c:v>
                </c:pt>
                <c:pt idx="13336">
                  <c:v>0.94794199999999995</c:v>
                </c:pt>
                <c:pt idx="13337">
                  <c:v>0.94774199999999997</c:v>
                </c:pt>
                <c:pt idx="13338">
                  <c:v>0.94752700000000001</c:v>
                </c:pt>
                <c:pt idx="13339">
                  <c:v>0.94729600000000003</c:v>
                </c:pt>
                <c:pt idx="13340">
                  <c:v>0.94706400000000002</c:v>
                </c:pt>
                <c:pt idx="13341">
                  <c:v>0.94683899999999999</c:v>
                </c:pt>
                <c:pt idx="13342">
                  <c:v>0.94662999999999997</c:v>
                </c:pt>
                <c:pt idx="13343">
                  <c:v>0.94642700000000002</c:v>
                </c:pt>
                <c:pt idx="13344">
                  <c:v>0.94623599999999997</c:v>
                </c:pt>
                <c:pt idx="13345">
                  <c:v>0.94606199999999996</c:v>
                </c:pt>
                <c:pt idx="13346">
                  <c:v>0.94589599999999996</c:v>
                </c:pt>
                <c:pt idx="13347">
                  <c:v>0.94574400000000003</c:v>
                </c:pt>
                <c:pt idx="13348">
                  <c:v>0.94559700000000002</c:v>
                </c:pt>
                <c:pt idx="13349">
                  <c:v>0.94546699999999995</c:v>
                </c:pt>
                <c:pt idx="13350">
                  <c:v>0.945353</c:v>
                </c:pt>
                <c:pt idx="13351">
                  <c:v>0.94525000000000003</c:v>
                </c:pt>
                <c:pt idx="13352">
                  <c:v>0.94515199999999999</c:v>
                </c:pt>
                <c:pt idx="13353">
                  <c:v>0.94507300000000005</c:v>
                </c:pt>
                <c:pt idx="13354">
                  <c:v>0.94500099999999998</c:v>
                </c:pt>
                <c:pt idx="13355">
                  <c:v>0.94493799999999994</c:v>
                </c:pt>
                <c:pt idx="13356">
                  <c:v>0.94489000000000001</c:v>
                </c:pt>
                <c:pt idx="13357">
                  <c:v>0.94484900000000005</c:v>
                </c:pt>
                <c:pt idx="13358">
                  <c:v>0.94482299999999997</c:v>
                </c:pt>
                <c:pt idx="13359">
                  <c:v>0.94481199999999999</c:v>
                </c:pt>
                <c:pt idx="13360">
                  <c:v>0.94480200000000003</c:v>
                </c:pt>
                <c:pt idx="13361">
                  <c:v>0.94480500000000001</c:v>
                </c:pt>
                <c:pt idx="13362">
                  <c:v>0.94481700000000002</c:v>
                </c:pt>
                <c:pt idx="13363">
                  <c:v>0.94483399999999995</c:v>
                </c:pt>
                <c:pt idx="13364">
                  <c:v>0.94486400000000004</c:v>
                </c:pt>
                <c:pt idx="13365">
                  <c:v>0.94490200000000002</c:v>
                </c:pt>
                <c:pt idx="13366">
                  <c:v>0.94494500000000003</c:v>
                </c:pt>
                <c:pt idx="13367">
                  <c:v>0.944998</c:v>
                </c:pt>
                <c:pt idx="13368">
                  <c:v>0.94506000000000001</c:v>
                </c:pt>
                <c:pt idx="13369">
                  <c:v>0.94512399999999996</c:v>
                </c:pt>
                <c:pt idx="13370">
                  <c:v>0.94519699999999995</c:v>
                </c:pt>
                <c:pt idx="13371">
                  <c:v>0.94527899999999998</c:v>
                </c:pt>
                <c:pt idx="13372">
                  <c:v>0.94536399999999998</c:v>
                </c:pt>
                <c:pt idx="13373">
                  <c:v>0.94545999999999997</c:v>
                </c:pt>
                <c:pt idx="13374">
                  <c:v>0.94556600000000002</c:v>
                </c:pt>
                <c:pt idx="13375">
                  <c:v>0.94567100000000004</c:v>
                </c:pt>
                <c:pt idx="13376">
                  <c:v>0.94577500000000003</c:v>
                </c:pt>
                <c:pt idx="13377">
                  <c:v>0.94588499999999998</c:v>
                </c:pt>
                <c:pt idx="13378">
                  <c:v>0.94600200000000001</c:v>
                </c:pt>
                <c:pt idx="13379">
                  <c:v>0.94612399999999997</c:v>
                </c:pt>
                <c:pt idx="13380">
                  <c:v>0.94625199999999998</c:v>
                </c:pt>
                <c:pt idx="13381">
                  <c:v>0.94637899999999997</c:v>
                </c:pt>
                <c:pt idx="13382">
                  <c:v>0.94650699999999999</c:v>
                </c:pt>
                <c:pt idx="13383">
                  <c:v>0.94663900000000001</c:v>
                </c:pt>
                <c:pt idx="13384">
                  <c:v>0.94677299999999998</c:v>
                </c:pt>
                <c:pt idx="13385">
                  <c:v>0.94690799999999997</c:v>
                </c:pt>
                <c:pt idx="13386">
                  <c:v>0.947044</c:v>
                </c:pt>
                <c:pt idx="13387">
                  <c:v>0.947187</c:v>
                </c:pt>
                <c:pt idx="13388">
                  <c:v>0.947326</c:v>
                </c:pt>
                <c:pt idx="13389">
                  <c:v>0.94746799999999998</c:v>
                </c:pt>
                <c:pt idx="13390">
                  <c:v>0.94760500000000003</c:v>
                </c:pt>
                <c:pt idx="13391">
                  <c:v>0.94772199999999995</c:v>
                </c:pt>
                <c:pt idx="13392">
                  <c:v>0.94785299999999995</c:v>
                </c:pt>
                <c:pt idx="13393">
                  <c:v>0.94798400000000005</c:v>
                </c:pt>
                <c:pt idx="13394">
                  <c:v>0.94811500000000004</c:v>
                </c:pt>
                <c:pt idx="13395">
                  <c:v>0.948241</c:v>
                </c:pt>
                <c:pt idx="13396">
                  <c:v>0.94836299999999996</c:v>
                </c:pt>
                <c:pt idx="13397">
                  <c:v>0.94848200000000005</c:v>
                </c:pt>
                <c:pt idx="13398">
                  <c:v>0.94859199999999999</c:v>
                </c:pt>
                <c:pt idx="13399">
                  <c:v>0.94869800000000004</c:v>
                </c:pt>
                <c:pt idx="13400">
                  <c:v>0.948797</c:v>
                </c:pt>
                <c:pt idx="13401">
                  <c:v>0.94889800000000002</c:v>
                </c:pt>
                <c:pt idx="13402">
                  <c:v>0.94899199999999995</c:v>
                </c:pt>
                <c:pt idx="13403">
                  <c:v>0.94907699999999995</c:v>
                </c:pt>
                <c:pt idx="13404">
                  <c:v>0.94914699999999996</c:v>
                </c:pt>
                <c:pt idx="13405">
                  <c:v>0.94921699999999998</c:v>
                </c:pt>
                <c:pt idx="13406">
                  <c:v>0.94928000000000001</c:v>
                </c:pt>
                <c:pt idx="13407">
                  <c:v>0.94933400000000001</c:v>
                </c:pt>
                <c:pt idx="13408">
                  <c:v>0.94938299999999998</c:v>
                </c:pt>
                <c:pt idx="13409">
                  <c:v>0.94942499999999996</c:v>
                </c:pt>
                <c:pt idx="13410">
                  <c:v>0.94945299999999999</c:v>
                </c:pt>
                <c:pt idx="13411">
                  <c:v>0.94947400000000004</c:v>
                </c:pt>
                <c:pt idx="13412">
                  <c:v>0.94949099999999997</c:v>
                </c:pt>
                <c:pt idx="13413">
                  <c:v>0.94949700000000004</c:v>
                </c:pt>
                <c:pt idx="13414">
                  <c:v>0.94949700000000004</c:v>
                </c:pt>
                <c:pt idx="13415">
                  <c:v>0.94948600000000005</c:v>
                </c:pt>
                <c:pt idx="13416">
                  <c:v>0.94946299999999995</c:v>
                </c:pt>
                <c:pt idx="13417">
                  <c:v>0.94943500000000003</c:v>
                </c:pt>
                <c:pt idx="13418">
                  <c:v>0.94938900000000004</c:v>
                </c:pt>
                <c:pt idx="13419">
                  <c:v>0.94933500000000004</c:v>
                </c:pt>
                <c:pt idx="13420">
                  <c:v>0.94926900000000003</c:v>
                </c:pt>
                <c:pt idx="13421">
                  <c:v>0.94919299999999995</c:v>
                </c:pt>
                <c:pt idx="13422">
                  <c:v>0.949102</c:v>
                </c:pt>
                <c:pt idx="13423">
                  <c:v>0.94900300000000004</c:v>
                </c:pt>
                <c:pt idx="13424">
                  <c:v>0.94888799999999995</c:v>
                </c:pt>
                <c:pt idx="13425">
                  <c:v>0.94876400000000005</c:v>
                </c:pt>
                <c:pt idx="13426">
                  <c:v>0.94863500000000001</c:v>
                </c:pt>
                <c:pt idx="13427">
                  <c:v>0.94849300000000003</c:v>
                </c:pt>
                <c:pt idx="13428">
                  <c:v>0.94833599999999996</c:v>
                </c:pt>
                <c:pt idx="13429">
                  <c:v>0.94816699999999998</c:v>
                </c:pt>
                <c:pt idx="13430">
                  <c:v>0.94795799999999997</c:v>
                </c:pt>
                <c:pt idx="13431">
                  <c:v>0.94776199999999999</c:v>
                </c:pt>
                <c:pt idx="13432">
                  <c:v>0.94755400000000001</c:v>
                </c:pt>
                <c:pt idx="13433">
                  <c:v>0.94733599999999996</c:v>
                </c:pt>
                <c:pt idx="13434">
                  <c:v>0.94710700000000003</c:v>
                </c:pt>
                <c:pt idx="13435">
                  <c:v>0.94687600000000005</c:v>
                </c:pt>
                <c:pt idx="13436">
                  <c:v>0.94665699999999997</c:v>
                </c:pt>
                <c:pt idx="13437">
                  <c:v>0.94644499999999998</c:v>
                </c:pt>
                <c:pt idx="13438">
                  <c:v>0.94625000000000004</c:v>
                </c:pt>
                <c:pt idx="13439">
                  <c:v>0.94605799999999995</c:v>
                </c:pt>
                <c:pt idx="13440">
                  <c:v>0.94588700000000003</c:v>
                </c:pt>
                <c:pt idx="13441">
                  <c:v>0.94571899999999998</c:v>
                </c:pt>
                <c:pt idx="13442">
                  <c:v>0.94556600000000002</c:v>
                </c:pt>
                <c:pt idx="13443">
                  <c:v>0.94543999999999995</c:v>
                </c:pt>
                <c:pt idx="13444">
                  <c:v>0.94531200000000004</c:v>
                </c:pt>
                <c:pt idx="13445">
                  <c:v>0.94520199999999999</c:v>
                </c:pt>
                <c:pt idx="13446">
                  <c:v>0.94509799999999999</c:v>
                </c:pt>
                <c:pt idx="13447">
                  <c:v>0.94500799999999996</c:v>
                </c:pt>
                <c:pt idx="13448">
                  <c:v>0.94492600000000004</c:v>
                </c:pt>
                <c:pt idx="13449">
                  <c:v>0.94485699999999995</c:v>
                </c:pt>
                <c:pt idx="13450">
                  <c:v>0.94479400000000002</c:v>
                </c:pt>
                <c:pt idx="13451">
                  <c:v>0.94474499999999995</c:v>
                </c:pt>
                <c:pt idx="13452">
                  <c:v>0.94470699999999996</c:v>
                </c:pt>
                <c:pt idx="13453">
                  <c:v>0.94467699999999999</c:v>
                </c:pt>
                <c:pt idx="13454">
                  <c:v>0.94465600000000005</c:v>
                </c:pt>
                <c:pt idx="13455">
                  <c:v>0.94464000000000004</c:v>
                </c:pt>
                <c:pt idx="13456">
                  <c:v>0.94464300000000001</c:v>
                </c:pt>
                <c:pt idx="13457">
                  <c:v>0.94465299999999996</c:v>
                </c:pt>
                <c:pt idx="13458">
                  <c:v>0.94468399999999997</c:v>
                </c:pt>
                <c:pt idx="13459">
                  <c:v>0.94470799999999999</c:v>
                </c:pt>
                <c:pt idx="13460">
                  <c:v>0.94474199999999997</c:v>
                </c:pt>
                <c:pt idx="13461">
                  <c:v>0.94478399999999996</c:v>
                </c:pt>
                <c:pt idx="13462">
                  <c:v>0.94483300000000003</c:v>
                </c:pt>
                <c:pt idx="13463">
                  <c:v>0.94489199999999995</c:v>
                </c:pt>
                <c:pt idx="13464">
                  <c:v>0.94495799999999996</c:v>
                </c:pt>
                <c:pt idx="13465">
                  <c:v>0.94503099999999995</c:v>
                </c:pt>
                <c:pt idx="13466">
                  <c:v>0.94510799999999995</c:v>
                </c:pt>
                <c:pt idx="13467">
                  <c:v>0.94518800000000003</c:v>
                </c:pt>
                <c:pt idx="13468">
                  <c:v>0.94527499999999998</c:v>
                </c:pt>
                <c:pt idx="13469">
                  <c:v>0.94534700000000005</c:v>
                </c:pt>
                <c:pt idx="13470">
                  <c:v>0.945442</c:v>
                </c:pt>
                <c:pt idx="13471">
                  <c:v>0.94552499999999995</c:v>
                </c:pt>
                <c:pt idx="13472">
                  <c:v>0.94563200000000003</c:v>
                </c:pt>
                <c:pt idx="13473">
                  <c:v>0.94574000000000003</c:v>
                </c:pt>
                <c:pt idx="13474">
                  <c:v>0.945855</c:v>
                </c:pt>
                <c:pt idx="13475">
                  <c:v>0.94597399999999998</c:v>
                </c:pt>
                <c:pt idx="13476">
                  <c:v>0.94609299999999996</c:v>
                </c:pt>
                <c:pt idx="13477">
                  <c:v>0.94621999999999995</c:v>
                </c:pt>
                <c:pt idx="13478">
                  <c:v>0.94633900000000004</c:v>
                </c:pt>
                <c:pt idx="13479">
                  <c:v>0.94646200000000003</c:v>
                </c:pt>
                <c:pt idx="13480">
                  <c:v>0.94658699999999996</c:v>
                </c:pt>
                <c:pt idx="13481">
                  <c:v>0.94671300000000003</c:v>
                </c:pt>
                <c:pt idx="13482">
                  <c:v>0.94683899999999999</c:v>
                </c:pt>
                <c:pt idx="13483">
                  <c:v>0.946967</c:v>
                </c:pt>
                <c:pt idx="13484">
                  <c:v>0.94709399999999999</c:v>
                </c:pt>
                <c:pt idx="13485">
                  <c:v>0.94722200000000001</c:v>
                </c:pt>
                <c:pt idx="13486">
                  <c:v>0.94735100000000005</c:v>
                </c:pt>
                <c:pt idx="13487">
                  <c:v>0.94747700000000001</c:v>
                </c:pt>
                <c:pt idx="13488">
                  <c:v>0.9476</c:v>
                </c:pt>
                <c:pt idx="13489">
                  <c:v>0.94771499999999997</c:v>
                </c:pt>
                <c:pt idx="13490">
                  <c:v>0.94782500000000003</c:v>
                </c:pt>
                <c:pt idx="13491">
                  <c:v>0.94793799999999995</c:v>
                </c:pt>
                <c:pt idx="13492">
                  <c:v>0.94804699999999997</c:v>
                </c:pt>
                <c:pt idx="13493">
                  <c:v>0.94815400000000005</c:v>
                </c:pt>
                <c:pt idx="13494">
                  <c:v>0.94825899999999996</c:v>
                </c:pt>
                <c:pt idx="13495">
                  <c:v>0.94835599999999998</c:v>
                </c:pt>
                <c:pt idx="13496">
                  <c:v>0.94844700000000004</c:v>
                </c:pt>
                <c:pt idx="13497">
                  <c:v>0.94853200000000004</c:v>
                </c:pt>
                <c:pt idx="13498">
                  <c:v>0.94861099999999998</c:v>
                </c:pt>
                <c:pt idx="13499">
                  <c:v>0.94867400000000002</c:v>
                </c:pt>
                <c:pt idx="13500">
                  <c:v>0.94873700000000005</c:v>
                </c:pt>
                <c:pt idx="13501">
                  <c:v>0.94880299999999995</c:v>
                </c:pt>
                <c:pt idx="13502">
                  <c:v>0.94885600000000003</c:v>
                </c:pt>
                <c:pt idx="13503">
                  <c:v>0.94889900000000005</c:v>
                </c:pt>
                <c:pt idx="13504">
                  <c:v>0.94893799999999995</c:v>
                </c:pt>
                <c:pt idx="13505">
                  <c:v>0.94896999999999998</c:v>
                </c:pt>
                <c:pt idx="13506">
                  <c:v>0.94899299999999998</c:v>
                </c:pt>
                <c:pt idx="13507">
                  <c:v>0.94900399999999996</c:v>
                </c:pt>
                <c:pt idx="13508">
                  <c:v>0.94900899999999999</c:v>
                </c:pt>
                <c:pt idx="13509">
                  <c:v>0.94900600000000002</c:v>
                </c:pt>
                <c:pt idx="13510">
                  <c:v>0.94898300000000002</c:v>
                </c:pt>
                <c:pt idx="13511">
                  <c:v>0.94895700000000005</c:v>
                </c:pt>
                <c:pt idx="13512">
                  <c:v>0.94892699999999996</c:v>
                </c:pt>
                <c:pt idx="13513">
                  <c:v>0.94888499999999998</c:v>
                </c:pt>
                <c:pt idx="13514">
                  <c:v>0.94883200000000001</c:v>
                </c:pt>
                <c:pt idx="13515">
                  <c:v>0.94877</c:v>
                </c:pt>
                <c:pt idx="13516">
                  <c:v>0.94869899999999996</c:v>
                </c:pt>
                <c:pt idx="13517">
                  <c:v>0.94860999999999995</c:v>
                </c:pt>
                <c:pt idx="13518">
                  <c:v>0.94851200000000002</c:v>
                </c:pt>
                <c:pt idx="13519">
                  <c:v>0.94840599999999997</c:v>
                </c:pt>
                <c:pt idx="13520">
                  <c:v>0.94828999999999997</c:v>
                </c:pt>
                <c:pt idx="13521">
                  <c:v>0.94816800000000001</c:v>
                </c:pt>
                <c:pt idx="13522">
                  <c:v>0.94803000000000004</c:v>
                </c:pt>
                <c:pt idx="13523">
                  <c:v>0.94788099999999997</c:v>
                </c:pt>
                <c:pt idx="13524">
                  <c:v>0.94772000000000001</c:v>
                </c:pt>
                <c:pt idx="13525">
                  <c:v>0.94755199999999995</c:v>
                </c:pt>
                <c:pt idx="13526">
                  <c:v>0.94736500000000001</c:v>
                </c:pt>
                <c:pt idx="13527">
                  <c:v>0.94716599999999995</c:v>
                </c:pt>
                <c:pt idx="13528">
                  <c:v>0.94695799999999997</c:v>
                </c:pt>
                <c:pt idx="13529">
                  <c:v>0.94673799999999997</c:v>
                </c:pt>
                <c:pt idx="13530">
                  <c:v>0.94650800000000002</c:v>
                </c:pt>
                <c:pt idx="13531">
                  <c:v>0.94628000000000001</c:v>
                </c:pt>
                <c:pt idx="13532">
                  <c:v>0.94606400000000002</c:v>
                </c:pt>
                <c:pt idx="13533">
                  <c:v>0.94586300000000001</c:v>
                </c:pt>
                <c:pt idx="13534">
                  <c:v>0.94567199999999996</c:v>
                </c:pt>
                <c:pt idx="13535">
                  <c:v>0.94549300000000003</c:v>
                </c:pt>
                <c:pt idx="13536">
                  <c:v>0.94533</c:v>
                </c:pt>
                <c:pt idx="13537">
                  <c:v>0.94517200000000001</c:v>
                </c:pt>
                <c:pt idx="13538">
                  <c:v>0.94501999999999997</c:v>
                </c:pt>
                <c:pt idx="13539">
                  <c:v>0.94488399999999995</c:v>
                </c:pt>
                <c:pt idx="13540">
                  <c:v>0.94476099999999996</c:v>
                </c:pt>
                <c:pt idx="13541">
                  <c:v>0.94465299999999996</c:v>
                </c:pt>
                <c:pt idx="13542">
                  <c:v>0.94455800000000001</c:v>
                </c:pt>
                <c:pt idx="13543">
                  <c:v>0.944465</c:v>
                </c:pt>
                <c:pt idx="13544">
                  <c:v>0.94438999999999995</c:v>
                </c:pt>
                <c:pt idx="13545">
                  <c:v>0.94432499999999997</c:v>
                </c:pt>
                <c:pt idx="13546">
                  <c:v>0.944272</c:v>
                </c:pt>
                <c:pt idx="13547">
                  <c:v>0.94423100000000004</c:v>
                </c:pt>
                <c:pt idx="13548">
                  <c:v>0.94419799999999998</c:v>
                </c:pt>
                <c:pt idx="13549">
                  <c:v>0.94418100000000005</c:v>
                </c:pt>
                <c:pt idx="13550">
                  <c:v>0.94417200000000001</c:v>
                </c:pt>
                <c:pt idx="13551">
                  <c:v>0.94417799999999996</c:v>
                </c:pt>
                <c:pt idx="13552">
                  <c:v>0.94418599999999997</c:v>
                </c:pt>
                <c:pt idx="13553">
                  <c:v>0.94420000000000004</c:v>
                </c:pt>
                <c:pt idx="13554">
                  <c:v>0.94422799999999996</c:v>
                </c:pt>
                <c:pt idx="13555">
                  <c:v>0.94426500000000002</c:v>
                </c:pt>
                <c:pt idx="13556">
                  <c:v>0.94431200000000004</c:v>
                </c:pt>
                <c:pt idx="13557">
                  <c:v>0.94436500000000001</c:v>
                </c:pt>
                <c:pt idx="13558">
                  <c:v>0.94442899999999996</c:v>
                </c:pt>
                <c:pt idx="13559">
                  <c:v>0.94449799999999995</c:v>
                </c:pt>
                <c:pt idx="13560">
                  <c:v>0.94456700000000005</c:v>
                </c:pt>
                <c:pt idx="13561">
                  <c:v>0.94464999999999999</c:v>
                </c:pt>
                <c:pt idx="13562">
                  <c:v>0.94474400000000003</c:v>
                </c:pt>
                <c:pt idx="13563">
                  <c:v>0.94484199999999996</c:v>
                </c:pt>
                <c:pt idx="13564">
                  <c:v>0.94494999999999996</c:v>
                </c:pt>
                <c:pt idx="13565">
                  <c:v>0.94506000000000001</c:v>
                </c:pt>
                <c:pt idx="13566">
                  <c:v>0.94516699999999998</c:v>
                </c:pt>
                <c:pt idx="13567">
                  <c:v>0.94528900000000005</c:v>
                </c:pt>
                <c:pt idx="13568">
                  <c:v>0.94541299999999995</c:v>
                </c:pt>
                <c:pt idx="13569">
                  <c:v>0.94553900000000002</c:v>
                </c:pt>
                <c:pt idx="13570">
                  <c:v>0.94567199999999996</c:v>
                </c:pt>
                <c:pt idx="13571">
                  <c:v>0.94580699999999995</c:v>
                </c:pt>
                <c:pt idx="13572">
                  <c:v>0.94594</c:v>
                </c:pt>
                <c:pt idx="13573">
                  <c:v>0.94607600000000003</c:v>
                </c:pt>
                <c:pt idx="13574">
                  <c:v>0.94621200000000005</c:v>
                </c:pt>
                <c:pt idx="13575">
                  <c:v>0.94635100000000005</c:v>
                </c:pt>
                <c:pt idx="13576">
                  <c:v>0.94649899999999998</c:v>
                </c:pt>
                <c:pt idx="13577">
                  <c:v>0.94663799999999998</c:v>
                </c:pt>
                <c:pt idx="13578">
                  <c:v>0.94677999999999995</c:v>
                </c:pt>
                <c:pt idx="13579">
                  <c:v>0.94692399999999999</c:v>
                </c:pt>
                <c:pt idx="13580">
                  <c:v>0.94706800000000002</c:v>
                </c:pt>
                <c:pt idx="13581">
                  <c:v>0.94721100000000003</c:v>
                </c:pt>
                <c:pt idx="13582">
                  <c:v>0.94735100000000005</c:v>
                </c:pt>
                <c:pt idx="13583">
                  <c:v>0.94748600000000005</c:v>
                </c:pt>
                <c:pt idx="13584">
                  <c:v>0.94762000000000002</c:v>
                </c:pt>
                <c:pt idx="13585">
                  <c:v>0.94775299999999996</c:v>
                </c:pt>
                <c:pt idx="13586">
                  <c:v>0.94788399999999995</c:v>
                </c:pt>
                <c:pt idx="13587">
                  <c:v>0.94801100000000005</c:v>
                </c:pt>
                <c:pt idx="13588">
                  <c:v>0.94813099999999995</c:v>
                </c:pt>
                <c:pt idx="13589">
                  <c:v>0.94824799999999998</c:v>
                </c:pt>
                <c:pt idx="13590">
                  <c:v>0.94835599999999998</c:v>
                </c:pt>
                <c:pt idx="13591">
                  <c:v>0.94846699999999995</c:v>
                </c:pt>
                <c:pt idx="13592">
                  <c:v>0.948573</c:v>
                </c:pt>
                <c:pt idx="13593">
                  <c:v>0.94866899999999998</c:v>
                </c:pt>
                <c:pt idx="13594">
                  <c:v>0.94876799999999994</c:v>
                </c:pt>
                <c:pt idx="13595">
                  <c:v>0.94884800000000002</c:v>
                </c:pt>
                <c:pt idx="13596">
                  <c:v>0.94892399999999999</c:v>
                </c:pt>
                <c:pt idx="13597">
                  <c:v>0.94899500000000003</c:v>
                </c:pt>
                <c:pt idx="13598">
                  <c:v>0.94905600000000001</c:v>
                </c:pt>
                <c:pt idx="13599">
                  <c:v>0.94911299999999998</c:v>
                </c:pt>
                <c:pt idx="13600">
                  <c:v>0.94916199999999995</c:v>
                </c:pt>
                <c:pt idx="13601">
                  <c:v>0.94920499999999997</c:v>
                </c:pt>
                <c:pt idx="13602">
                  <c:v>0.94923500000000005</c:v>
                </c:pt>
                <c:pt idx="13603">
                  <c:v>0.94925599999999999</c:v>
                </c:pt>
                <c:pt idx="13604">
                  <c:v>0.94926699999999997</c:v>
                </c:pt>
                <c:pt idx="13605">
                  <c:v>0.94926299999999997</c:v>
                </c:pt>
                <c:pt idx="13606">
                  <c:v>0.94925800000000005</c:v>
                </c:pt>
                <c:pt idx="13607">
                  <c:v>0.94924399999999998</c:v>
                </c:pt>
                <c:pt idx="13608">
                  <c:v>0.949214</c:v>
                </c:pt>
                <c:pt idx="13609">
                  <c:v>0.94917899999999999</c:v>
                </c:pt>
                <c:pt idx="13610">
                  <c:v>0.94912700000000005</c:v>
                </c:pt>
                <c:pt idx="13611">
                  <c:v>0.94906500000000005</c:v>
                </c:pt>
                <c:pt idx="13612">
                  <c:v>0.94898899999999997</c:v>
                </c:pt>
                <c:pt idx="13613">
                  <c:v>0.948905</c:v>
                </c:pt>
                <c:pt idx="13614">
                  <c:v>0.94881000000000004</c:v>
                </c:pt>
                <c:pt idx="13615">
                  <c:v>0.94869700000000001</c:v>
                </c:pt>
                <c:pt idx="13616">
                  <c:v>0.94857599999999997</c:v>
                </c:pt>
                <c:pt idx="13617">
                  <c:v>0.94844499999999998</c:v>
                </c:pt>
                <c:pt idx="13618">
                  <c:v>0.94829200000000002</c:v>
                </c:pt>
                <c:pt idx="13619">
                  <c:v>0.94813400000000003</c:v>
                </c:pt>
                <c:pt idx="13620">
                  <c:v>0.94792299999999996</c:v>
                </c:pt>
                <c:pt idx="13621">
                  <c:v>0.947739</c:v>
                </c:pt>
                <c:pt idx="13622">
                  <c:v>0.94755199999999995</c:v>
                </c:pt>
                <c:pt idx="13623">
                  <c:v>0.94734600000000002</c:v>
                </c:pt>
                <c:pt idx="13624">
                  <c:v>0.94713000000000003</c:v>
                </c:pt>
                <c:pt idx="13625">
                  <c:v>0.94689699999999999</c:v>
                </c:pt>
                <c:pt idx="13626">
                  <c:v>0.94666600000000001</c:v>
                </c:pt>
                <c:pt idx="13627">
                  <c:v>0.94645000000000001</c:v>
                </c:pt>
                <c:pt idx="13628">
                  <c:v>0.94624600000000003</c:v>
                </c:pt>
                <c:pt idx="13629">
                  <c:v>0.946048</c:v>
                </c:pt>
                <c:pt idx="13630">
                  <c:v>0.94587200000000005</c:v>
                </c:pt>
                <c:pt idx="13631">
                  <c:v>0.945712</c:v>
                </c:pt>
                <c:pt idx="13632">
                  <c:v>0.94555100000000003</c:v>
                </c:pt>
                <c:pt idx="13633">
                  <c:v>0.94539600000000001</c:v>
                </c:pt>
                <c:pt idx="13634">
                  <c:v>0.94526100000000002</c:v>
                </c:pt>
                <c:pt idx="13635">
                  <c:v>0.945137</c:v>
                </c:pt>
                <c:pt idx="13636">
                  <c:v>0.94502799999999998</c:v>
                </c:pt>
                <c:pt idx="13637">
                  <c:v>0.94492900000000002</c:v>
                </c:pt>
                <c:pt idx="13638">
                  <c:v>0.94484400000000002</c:v>
                </c:pt>
                <c:pt idx="13639">
                  <c:v>0.944774</c:v>
                </c:pt>
                <c:pt idx="13640">
                  <c:v>0.94470699999999996</c:v>
                </c:pt>
                <c:pt idx="13641">
                  <c:v>0.94465399999999999</c:v>
                </c:pt>
                <c:pt idx="13642">
                  <c:v>0.94461200000000001</c:v>
                </c:pt>
                <c:pt idx="13643">
                  <c:v>0.94457999999999998</c:v>
                </c:pt>
                <c:pt idx="13644">
                  <c:v>0.94456300000000004</c:v>
                </c:pt>
                <c:pt idx="13645">
                  <c:v>0.94454400000000005</c:v>
                </c:pt>
                <c:pt idx="13646">
                  <c:v>0.94453900000000002</c:v>
                </c:pt>
                <c:pt idx="13647">
                  <c:v>0.944546</c:v>
                </c:pt>
                <c:pt idx="13648">
                  <c:v>0.94457199999999997</c:v>
                </c:pt>
                <c:pt idx="13649">
                  <c:v>0.94459599999999999</c:v>
                </c:pt>
                <c:pt idx="13650">
                  <c:v>0.94463799999999998</c:v>
                </c:pt>
                <c:pt idx="13651">
                  <c:v>0.944685</c:v>
                </c:pt>
                <c:pt idx="13652">
                  <c:v>0.94473300000000004</c:v>
                </c:pt>
                <c:pt idx="13653">
                  <c:v>0.94479299999999999</c:v>
                </c:pt>
                <c:pt idx="13654">
                  <c:v>0.94485799999999998</c:v>
                </c:pt>
                <c:pt idx="13655">
                  <c:v>0.94493199999999999</c:v>
                </c:pt>
                <c:pt idx="13656">
                  <c:v>0.94501500000000005</c:v>
                </c:pt>
                <c:pt idx="13657">
                  <c:v>0.94510000000000005</c:v>
                </c:pt>
                <c:pt idx="13658">
                  <c:v>0.94519299999999995</c:v>
                </c:pt>
                <c:pt idx="13659">
                  <c:v>0.94527399999999995</c:v>
                </c:pt>
                <c:pt idx="13660">
                  <c:v>0.94537700000000002</c:v>
                </c:pt>
                <c:pt idx="13661">
                  <c:v>0.94547099999999995</c:v>
                </c:pt>
                <c:pt idx="13662">
                  <c:v>0.94559000000000004</c:v>
                </c:pt>
                <c:pt idx="13663">
                  <c:v>0.94570500000000002</c:v>
                </c:pt>
                <c:pt idx="13664">
                  <c:v>0.94583200000000001</c:v>
                </c:pt>
                <c:pt idx="13665">
                  <c:v>0.94595600000000002</c:v>
                </c:pt>
                <c:pt idx="13666">
                  <c:v>0.94608999999999999</c:v>
                </c:pt>
                <c:pt idx="13667">
                  <c:v>0.94622099999999998</c:v>
                </c:pt>
                <c:pt idx="13668">
                  <c:v>0.94635499999999995</c:v>
                </c:pt>
                <c:pt idx="13669">
                  <c:v>0.94649399999999995</c:v>
                </c:pt>
                <c:pt idx="13670">
                  <c:v>0.94662999999999997</c:v>
                </c:pt>
                <c:pt idx="13671">
                  <c:v>0.94676800000000005</c:v>
                </c:pt>
                <c:pt idx="13672">
                  <c:v>0.94690399999999997</c:v>
                </c:pt>
                <c:pt idx="13673">
                  <c:v>0.94704600000000005</c:v>
                </c:pt>
                <c:pt idx="13674">
                  <c:v>0.94718599999999997</c:v>
                </c:pt>
                <c:pt idx="13675">
                  <c:v>0.94732899999999998</c:v>
                </c:pt>
                <c:pt idx="13676">
                  <c:v>0.94746900000000001</c:v>
                </c:pt>
                <c:pt idx="13677">
                  <c:v>0.94760599999999995</c:v>
                </c:pt>
                <c:pt idx="13678">
                  <c:v>0.947743</c:v>
                </c:pt>
                <c:pt idx="13679">
                  <c:v>0.94787900000000003</c:v>
                </c:pt>
                <c:pt idx="13680">
                  <c:v>0.94801199999999997</c:v>
                </c:pt>
                <c:pt idx="13681">
                  <c:v>0.94813999999999998</c:v>
                </c:pt>
                <c:pt idx="13682">
                  <c:v>0.94825999999999999</c:v>
                </c:pt>
                <c:pt idx="13683">
                  <c:v>0.94838599999999995</c:v>
                </c:pt>
                <c:pt idx="13684">
                  <c:v>0.94849700000000003</c:v>
                </c:pt>
                <c:pt idx="13685">
                  <c:v>0.94861200000000001</c:v>
                </c:pt>
                <c:pt idx="13686">
                  <c:v>0.94871899999999998</c:v>
                </c:pt>
                <c:pt idx="13687">
                  <c:v>0.94882100000000003</c:v>
                </c:pt>
                <c:pt idx="13688">
                  <c:v>0.94892600000000005</c:v>
                </c:pt>
                <c:pt idx="13689">
                  <c:v>0.94901899999999995</c:v>
                </c:pt>
                <c:pt idx="13690">
                  <c:v>0.94910399999999995</c:v>
                </c:pt>
                <c:pt idx="13691">
                  <c:v>0.94918100000000005</c:v>
                </c:pt>
                <c:pt idx="13692">
                  <c:v>0.94925199999999998</c:v>
                </c:pt>
                <c:pt idx="13693">
                  <c:v>0.94931699999999997</c:v>
                </c:pt>
                <c:pt idx="13694">
                  <c:v>0.94937199999999999</c:v>
                </c:pt>
                <c:pt idx="13695">
                  <c:v>0.94942499999999996</c:v>
                </c:pt>
                <c:pt idx="13696">
                  <c:v>0.94946900000000001</c:v>
                </c:pt>
                <c:pt idx="13697">
                  <c:v>0.94950299999999999</c:v>
                </c:pt>
                <c:pt idx="13698">
                  <c:v>0.94952599999999998</c:v>
                </c:pt>
                <c:pt idx="13699">
                  <c:v>0.94954099999999997</c:v>
                </c:pt>
                <c:pt idx="13700">
                  <c:v>0.94953799999999999</c:v>
                </c:pt>
                <c:pt idx="13701">
                  <c:v>0.94953500000000002</c:v>
                </c:pt>
                <c:pt idx="13702">
                  <c:v>0.94952400000000003</c:v>
                </c:pt>
                <c:pt idx="13703">
                  <c:v>0.94950500000000004</c:v>
                </c:pt>
                <c:pt idx="13704">
                  <c:v>0.94946900000000001</c:v>
                </c:pt>
                <c:pt idx="13705">
                  <c:v>0.94942800000000005</c:v>
                </c:pt>
                <c:pt idx="13706">
                  <c:v>0.94936900000000002</c:v>
                </c:pt>
                <c:pt idx="13707">
                  <c:v>0.94929799999999998</c:v>
                </c:pt>
                <c:pt idx="13708">
                  <c:v>0.94922499999999999</c:v>
                </c:pt>
                <c:pt idx="13709">
                  <c:v>0.94913800000000004</c:v>
                </c:pt>
                <c:pt idx="13710">
                  <c:v>0.94903800000000005</c:v>
                </c:pt>
                <c:pt idx="13711">
                  <c:v>0.94892699999999996</c:v>
                </c:pt>
                <c:pt idx="13712">
                  <c:v>0.94880600000000004</c:v>
                </c:pt>
                <c:pt idx="13713">
                  <c:v>0.94867699999999999</c:v>
                </c:pt>
                <c:pt idx="13714">
                  <c:v>0.94852899999999996</c:v>
                </c:pt>
                <c:pt idx="13715">
                  <c:v>0.94837800000000005</c:v>
                </c:pt>
                <c:pt idx="13716">
                  <c:v>0.94820800000000005</c:v>
                </c:pt>
                <c:pt idx="13717">
                  <c:v>0.94803000000000004</c:v>
                </c:pt>
                <c:pt idx="13718">
                  <c:v>0.947847</c:v>
                </c:pt>
                <c:pt idx="13719">
                  <c:v>0.94764000000000004</c:v>
                </c:pt>
                <c:pt idx="13720">
                  <c:v>0.94742300000000002</c:v>
                </c:pt>
                <c:pt idx="13721">
                  <c:v>0.94719699999999996</c:v>
                </c:pt>
                <c:pt idx="13722">
                  <c:v>0.94696000000000002</c:v>
                </c:pt>
                <c:pt idx="13723">
                  <c:v>0.94673700000000005</c:v>
                </c:pt>
                <c:pt idx="13724">
                  <c:v>0.94653200000000004</c:v>
                </c:pt>
                <c:pt idx="13725">
                  <c:v>0.94633</c:v>
                </c:pt>
                <c:pt idx="13726">
                  <c:v>0.94614100000000001</c:v>
                </c:pt>
                <c:pt idx="13727">
                  <c:v>0.94596400000000003</c:v>
                </c:pt>
                <c:pt idx="13728">
                  <c:v>0.94578399999999996</c:v>
                </c:pt>
                <c:pt idx="13729">
                  <c:v>0.94563799999999998</c:v>
                </c:pt>
                <c:pt idx="13730">
                  <c:v>0.94549899999999998</c:v>
                </c:pt>
                <c:pt idx="13731">
                  <c:v>0.94537499999999997</c:v>
                </c:pt>
                <c:pt idx="13732">
                  <c:v>0.94525499999999996</c:v>
                </c:pt>
                <c:pt idx="13733">
                  <c:v>0.94515499999999997</c:v>
                </c:pt>
                <c:pt idx="13734">
                  <c:v>0.94506500000000004</c:v>
                </c:pt>
                <c:pt idx="13735">
                  <c:v>0.94499</c:v>
                </c:pt>
                <c:pt idx="13736">
                  <c:v>0.94492399999999999</c:v>
                </c:pt>
                <c:pt idx="13737">
                  <c:v>0.94487399999999999</c:v>
                </c:pt>
                <c:pt idx="13738">
                  <c:v>0.94482900000000003</c:v>
                </c:pt>
                <c:pt idx="13739">
                  <c:v>0.94479199999999997</c:v>
                </c:pt>
                <c:pt idx="13740">
                  <c:v>0.94477299999999997</c:v>
                </c:pt>
                <c:pt idx="13741">
                  <c:v>0.94476300000000002</c:v>
                </c:pt>
                <c:pt idx="13742">
                  <c:v>0.94476000000000004</c:v>
                </c:pt>
                <c:pt idx="13743">
                  <c:v>0.94477100000000003</c:v>
                </c:pt>
                <c:pt idx="13744">
                  <c:v>0.94478399999999996</c:v>
                </c:pt>
                <c:pt idx="13745">
                  <c:v>0.94481000000000004</c:v>
                </c:pt>
                <c:pt idx="13746">
                  <c:v>0.94484400000000002</c:v>
                </c:pt>
                <c:pt idx="13747">
                  <c:v>0.94488799999999995</c:v>
                </c:pt>
                <c:pt idx="13748">
                  <c:v>0.94493499999999997</c:v>
                </c:pt>
                <c:pt idx="13749">
                  <c:v>0.94499299999999997</c:v>
                </c:pt>
                <c:pt idx="13750">
                  <c:v>0.94505600000000001</c:v>
                </c:pt>
                <c:pt idx="13751">
                  <c:v>0.94513100000000005</c:v>
                </c:pt>
                <c:pt idx="13752">
                  <c:v>0.94520899999999997</c:v>
                </c:pt>
                <c:pt idx="13753">
                  <c:v>0.94530099999999995</c:v>
                </c:pt>
                <c:pt idx="13754">
                  <c:v>0.94539799999999996</c:v>
                </c:pt>
                <c:pt idx="13755">
                  <c:v>0.94549799999999995</c:v>
                </c:pt>
                <c:pt idx="13756">
                  <c:v>0.945604</c:v>
                </c:pt>
                <c:pt idx="13757">
                  <c:v>0.94571799999999995</c:v>
                </c:pt>
                <c:pt idx="13758">
                  <c:v>0.94583300000000003</c:v>
                </c:pt>
                <c:pt idx="13759">
                  <c:v>0.94595700000000005</c:v>
                </c:pt>
                <c:pt idx="13760">
                  <c:v>0.94607799999999997</c:v>
                </c:pt>
                <c:pt idx="13761">
                  <c:v>0.94620899999999997</c:v>
                </c:pt>
                <c:pt idx="13762">
                  <c:v>0.94633999999999996</c:v>
                </c:pt>
                <c:pt idx="13763">
                  <c:v>0.94647599999999998</c:v>
                </c:pt>
                <c:pt idx="13764">
                  <c:v>0.94661200000000001</c:v>
                </c:pt>
                <c:pt idx="13765">
                  <c:v>0.94674999999999998</c:v>
                </c:pt>
                <c:pt idx="13766">
                  <c:v>0.94689000000000001</c:v>
                </c:pt>
                <c:pt idx="13767">
                  <c:v>0.94703599999999999</c:v>
                </c:pt>
                <c:pt idx="13768">
                  <c:v>0.94717600000000002</c:v>
                </c:pt>
                <c:pt idx="13769">
                  <c:v>0.94732300000000003</c:v>
                </c:pt>
                <c:pt idx="13770">
                  <c:v>0.94746200000000003</c:v>
                </c:pt>
                <c:pt idx="13771">
                  <c:v>0.94761499999999999</c:v>
                </c:pt>
                <c:pt idx="13772">
                  <c:v>0.94775600000000004</c:v>
                </c:pt>
                <c:pt idx="13773">
                  <c:v>0.94789400000000001</c:v>
                </c:pt>
                <c:pt idx="13774">
                  <c:v>0.94803499999999996</c:v>
                </c:pt>
                <c:pt idx="13775">
                  <c:v>0.94816800000000001</c:v>
                </c:pt>
                <c:pt idx="13776">
                  <c:v>0.94830099999999995</c:v>
                </c:pt>
                <c:pt idx="13777">
                  <c:v>0.94842700000000002</c:v>
                </c:pt>
                <c:pt idx="13778">
                  <c:v>0.94855599999999995</c:v>
                </c:pt>
                <c:pt idx="13779">
                  <c:v>0.948681</c:v>
                </c:pt>
                <c:pt idx="13780">
                  <c:v>0.94878700000000005</c:v>
                </c:pt>
                <c:pt idx="13781">
                  <c:v>0.94889999999999997</c:v>
                </c:pt>
                <c:pt idx="13782">
                  <c:v>0.94901100000000005</c:v>
                </c:pt>
                <c:pt idx="13783">
                  <c:v>0.94911400000000001</c:v>
                </c:pt>
                <c:pt idx="13784">
                  <c:v>0.94921999999999995</c:v>
                </c:pt>
                <c:pt idx="13785">
                  <c:v>0.94930800000000004</c:v>
                </c:pt>
                <c:pt idx="13786">
                  <c:v>0.94939399999999996</c:v>
                </c:pt>
                <c:pt idx="13787">
                  <c:v>0.94947499999999996</c:v>
                </c:pt>
                <c:pt idx="13788">
                  <c:v>0.949546</c:v>
                </c:pt>
                <c:pt idx="13789">
                  <c:v>0.94960599999999995</c:v>
                </c:pt>
                <c:pt idx="13790">
                  <c:v>0.94965599999999994</c:v>
                </c:pt>
                <c:pt idx="13791">
                  <c:v>0.94970500000000002</c:v>
                </c:pt>
                <c:pt idx="13792">
                  <c:v>0.94974000000000003</c:v>
                </c:pt>
                <c:pt idx="13793">
                  <c:v>0.94976799999999995</c:v>
                </c:pt>
                <c:pt idx="13794">
                  <c:v>0.94978099999999999</c:v>
                </c:pt>
                <c:pt idx="13795">
                  <c:v>0.94978899999999999</c:v>
                </c:pt>
                <c:pt idx="13796">
                  <c:v>0.94978200000000002</c:v>
                </c:pt>
                <c:pt idx="13797">
                  <c:v>0.94977999999999996</c:v>
                </c:pt>
                <c:pt idx="13798">
                  <c:v>0.94975699999999996</c:v>
                </c:pt>
                <c:pt idx="13799">
                  <c:v>0.94974099999999995</c:v>
                </c:pt>
                <c:pt idx="13800">
                  <c:v>0.94969599999999998</c:v>
                </c:pt>
                <c:pt idx="13801">
                  <c:v>0.94965100000000002</c:v>
                </c:pt>
                <c:pt idx="13802">
                  <c:v>0.94958200000000004</c:v>
                </c:pt>
                <c:pt idx="13803">
                  <c:v>0.94950800000000002</c:v>
                </c:pt>
                <c:pt idx="13804">
                  <c:v>0.94941600000000004</c:v>
                </c:pt>
                <c:pt idx="13805">
                  <c:v>0.94931200000000004</c:v>
                </c:pt>
                <c:pt idx="13806">
                  <c:v>0.94920300000000002</c:v>
                </c:pt>
                <c:pt idx="13807">
                  <c:v>0.94908499999999996</c:v>
                </c:pt>
                <c:pt idx="13808">
                  <c:v>0.94893899999999998</c:v>
                </c:pt>
                <c:pt idx="13809">
                  <c:v>0.94879400000000003</c:v>
                </c:pt>
                <c:pt idx="13810">
                  <c:v>0.94860500000000003</c:v>
                </c:pt>
                <c:pt idx="13811">
                  <c:v>0.948434</c:v>
                </c:pt>
                <c:pt idx="13812">
                  <c:v>0.94825300000000001</c:v>
                </c:pt>
                <c:pt idx="13813">
                  <c:v>0.94805499999999998</c:v>
                </c:pt>
                <c:pt idx="13814">
                  <c:v>0.94784900000000005</c:v>
                </c:pt>
                <c:pt idx="13815">
                  <c:v>0.94762599999999997</c:v>
                </c:pt>
                <c:pt idx="13816">
                  <c:v>0.94739099999999998</c:v>
                </c:pt>
                <c:pt idx="13817">
                  <c:v>0.94716500000000003</c:v>
                </c:pt>
                <c:pt idx="13818">
                  <c:v>0.94695499999999999</c:v>
                </c:pt>
                <c:pt idx="13819">
                  <c:v>0.94674999999999998</c:v>
                </c:pt>
                <c:pt idx="13820">
                  <c:v>0.94655599999999995</c:v>
                </c:pt>
                <c:pt idx="13821">
                  <c:v>0.94637300000000002</c:v>
                </c:pt>
                <c:pt idx="13822">
                  <c:v>0.94620599999999999</c:v>
                </c:pt>
                <c:pt idx="13823">
                  <c:v>0.94605399999999995</c:v>
                </c:pt>
                <c:pt idx="13824">
                  <c:v>0.945913</c:v>
                </c:pt>
                <c:pt idx="13825">
                  <c:v>0.94579100000000005</c:v>
                </c:pt>
                <c:pt idx="13826">
                  <c:v>0.94567699999999999</c:v>
                </c:pt>
                <c:pt idx="13827">
                  <c:v>0.94557100000000005</c:v>
                </c:pt>
                <c:pt idx="13828">
                  <c:v>0.94547800000000004</c:v>
                </c:pt>
                <c:pt idx="13829">
                  <c:v>0.94539700000000004</c:v>
                </c:pt>
                <c:pt idx="13830">
                  <c:v>0.945326</c:v>
                </c:pt>
                <c:pt idx="13831">
                  <c:v>0.94526399999999999</c:v>
                </c:pt>
                <c:pt idx="13832">
                  <c:v>0.94521699999999997</c:v>
                </c:pt>
                <c:pt idx="13833">
                  <c:v>0.94518000000000002</c:v>
                </c:pt>
                <c:pt idx="13834">
                  <c:v>0.94515499999999997</c:v>
                </c:pt>
                <c:pt idx="13835">
                  <c:v>0.94513599999999998</c:v>
                </c:pt>
                <c:pt idx="13836">
                  <c:v>0.94512399999999996</c:v>
                </c:pt>
                <c:pt idx="13837">
                  <c:v>0.94512399999999996</c:v>
                </c:pt>
                <c:pt idx="13838">
                  <c:v>0.94514799999999999</c:v>
                </c:pt>
                <c:pt idx="13839">
                  <c:v>0.94516999999999995</c:v>
                </c:pt>
                <c:pt idx="13840">
                  <c:v>0.94519299999999995</c:v>
                </c:pt>
                <c:pt idx="13841">
                  <c:v>0.94523500000000005</c:v>
                </c:pt>
                <c:pt idx="13842">
                  <c:v>0.94528199999999996</c:v>
                </c:pt>
                <c:pt idx="13843">
                  <c:v>0.94533400000000001</c:v>
                </c:pt>
                <c:pt idx="13844">
                  <c:v>0.94539200000000001</c:v>
                </c:pt>
                <c:pt idx="13845">
                  <c:v>0.94546300000000005</c:v>
                </c:pt>
                <c:pt idx="13846">
                  <c:v>0.94554499999999997</c:v>
                </c:pt>
                <c:pt idx="13847">
                  <c:v>0.94562800000000002</c:v>
                </c:pt>
                <c:pt idx="13848">
                  <c:v>0.94571700000000003</c:v>
                </c:pt>
                <c:pt idx="13849">
                  <c:v>0.94581099999999996</c:v>
                </c:pt>
                <c:pt idx="13850">
                  <c:v>0.94591199999999998</c:v>
                </c:pt>
                <c:pt idx="13851">
                  <c:v>0.94600700000000004</c:v>
                </c:pt>
                <c:pt idx="13852">
                  <c:v>0.94611900000000004</c:v>
                </c:pt>
                <c:pt idx="13853">
                  <c:v>0.94623299999999999</c:v>
                </c:pt>
                <c:pt idx="13854">
                  <c:v>0.94635199999999997</c:v>
                </c:pt>
                <c:pt idx="13855">
                  <c:v>0.94647899999999996</c:v>
                </c:pt>
                <c:pt idx="13856">
                  <c:v>0.94660599999999995</c:v>
                </c:pt>
                <c:pt idx="13857">
                  <c:v>0.946739</c:v>
                </c:pt>
                <c:pt idx="13858">
                  <c:v>0.94687600000000005</c:v>
                </c:pt>
                <c:pt idx="13859">
                  <c:v>0.94700899999999999</c:v>
                </c:pt>
                <c:pt idx="13860">
                  <c:v>0.94714500000000001</c:v>
                </c:pt>
                <c:pt idx="13861">
                  <c:v>0.94728599999999996</c:v>
                </c:pt>
                <c:pt idx="13862">
                  <c:v>0.94742700000000002</c:v>
                </c:pt>
                <c:pt idx="13863">
                  <c:v>0.94756499999999999</c:v>
                </c:pt>
                <c:pt idx="13864">
                  <c:v>0.94770200000000004</c:v>
                </c:pt>
                <c:pt idx="13865">
                  <c:v>0.94784500000000005</c:v>
                </c:pt>
                <c:pt idx="13866">
                  <c:v>0.94798099999999996</c:v>
                </c:pt>
                <c:pt idx="13867">
                  <c:v>0.94811999999999996</c:v>
                </c:pt>
                <c:pt idx="13868">
                  <c:v>0.94825599999999999</c:v>
                </c:pt>
                <c:pt idx="13869">
                  <c:v>0.94838599999999995</c:v>
                </c:pt>
                <c:pt idx="13870">
                  <c:v>0.94851399999999997</c:v>
                </c:pt>
                <c:pt idx="13871">
                  <c:v>0.94864199999999999</c:v>
                </c:pt>
                <c:pt idx="13872">
                  <c:v>0.94876199999999999</c:v>
                </c:pt>
                <c:pt idx="13873">
                  <c:v>0.94888399999999995</c:v>
                </c:pt>
                <c:pt idx="13874">
                  <c:v>0.94899999999999995</c:v>
                </c:pt>
                <c:pt idx="13875">
                  <c:v>0.94911500000000004</c:v>
                </c:pt>
                <c:pt idx="13876">
                  <c:v>0.94922700000000004</c:v>
                </c:pt>
                <c:pt idx="13877">
                  <c:v>0.94933299999999998</c:v>
                </c:pt>
                <c:pt idx="13878">
                  <c:v>0.94943100000000002</c:v>
                </c:pt>
                <c:pt idx="13879">
                  <c:v>0.94951099999999999</c:v>
                </c:pt>
                <c:pt idx="13880">
                  <c:v>0.94959800000000005</c:v>
                </c:pt>
                <c:pt idx="13881">
                  <c:v>0.94967500000000005</c:v>
                </c:pt>
                <c:pt idx="13882">
                  <c:v>0.94975100000000001</c:v>
                </c:pt>
                <c:pt idx="13883">
                  <c:v>0.94982</c:v>
                </c:pt>
                <c:pt idx="13884">
                  <c:v>0.94987999999999995</c:v>
                </c:pt>
                <c:pt idx="13885">
                  <c:v>0.94993300000000003</c:v>
                </c:pt>
                <c:pt idx="13886">
                  <c:v>0.94998099999999996</c:v>
                </c:pt>
                <c:pt idx="13887">
                  <c:v>0.95001800000000003</c:v>
                </c:pt>
                <c:pt idx="13888">
                  <c:v>0.95004299999999997</c:v>
                </c:pt>
                <c:pt idx="13889">
                  <c:v>0.95006000000000002</c:v>
                </c:pt>
                <c:pt idx="13890">
                  <c:v>0.950075</c:v>
                </c:pt>
                <c:pt idx="13891">
                  <c:v>0.95007399999999997</c:v>
                </c:pt>
                <c:pt idx="13892">
                  <c:v>0.95005700000000004</c:v>
                </c:pt>
                <c:pt idx="13893">
                  <c:v>0.95004</c:v>
                </c:pt>
                <c:pt idx="13894">
                  <c:v>0.95000700000000005</c:v>
                </c:pt>
                <c:pt idx="13895">
                  <c:v>0.94996700000000001</c:v>
                </c:pt>
                <c:pt idx="13896">
                  <c:v>0.94991700000000001</c:v>
                </c:pt>
                <c:pt idx="13897">
                  <c:v>0.949851</c:v>
                </c:pt>
                <c:pt idx="13898">
                  <c:v>0.94977800000000001</c:v>
                </c:pt>
                <c:pt idx="13899">
                  <c:v>0.94969400000000004</c:v>
                </c:pt>
                <c:pt idx="13900">
                  <c:v>0.94959899999999997</c:v>
                </c:pt>
                <c:pt idx="13901">
                  <c:v>0.94949799999999995</c:v>
                </c:pt>
                <c:pt idx="13902">
                  <c:v>0.94938100000000003</c:v>
                </c:pt>
                <c:pt idx="13903">
                  <c:v>0.94925899999999996</c:v>
                </c:pt>
                <c:pt idx="13904">
                  <c:v>0.94911800000000002</c:v>
                </c:pt>
                <c:pt idx="13905">
                  <c:v>0.94897100000000001</c:v>
                </c:pt>
                <c:pt idx="13906">
                  <c:v>0.94880799999999998</c:v>
                </c:pt>
                <c:pt idx="13907">
                  <c:v>0.94862999999999997</c:v>
                </c:pt>
                <c:pt idx="13908">
                  <c:v>0.94844399999999995</c:v>
                </c:pt>
                <c:pt idx="13909">
                  <c:v>0.94824900000000001</c:v>
                </c:pt>
                <c:pt idx="13910">
                  <c:v>0.94803599999999999</c:v>
                </c:pt>
                <c:pt idx="13911">
                  <c:v>0.94781199999999999</c:v>
                </c:pt>
                <c:pt idx="13912">
                  <c:v>0.94757499999999995</c:v>
                </c:pt>
                <c:pt idx="13913">
                  <c:v>0.94735100000000005</c:v>
                </c:pt>
                <c:pt idx="13914">
                  <c:v>0.94714200000000004</c:v>
                </c:pt>
                <c:pt idx="13915">
                  <c:v>0.94694199999999995</c:v>
                </c:pt>
                <c:pt idx="13916">
                  <c:v>0.94675399999999998</c:v>
                </c:pt>
                <c:pt idx="13917">
                  <c:v>0.946577</c:v>
                </c:pt>
                <c:pt idx="13918">
                  <c:v>0.94641399999999998</c:v>
                </c:pt>
                <c:pt idx="13919">
                  <c:v>0.94626100000000002</c:v>
                </c:pt>
                <c:pt idx="13920">
                  <c:v>0.94611599999999996</c:v>
                </c:pt>
                <c:pt idx="13921">
                  <c:v>0.94599</c:v>
                </c:pt>
                <c:pt idx="13922">
                  <c:v>0.945878</c:v>
                </c:pt>
                <c:pt idx="13923">
                  <c:v>0.94577900000000004</c:v>
                </c:pt>
                <c:pt idx="13924">
                  <c:v>0.94568399999999997</c:v>
                </c:pt>
                <c:pt idx="13925">
                  <c:v>0.945604</c:v>
                </c:pt>
                <c:pt idx="13926">
                  <c:v>0.94553500000000001</c:v>
                </c:pt>
                <c:pt idx="13927">
                  <c:v>0.94547800000000004</c:v>
                </c:pt>
                <c:pt idx="13928">
                  <c:v>0.945434</c:v>
                </c:pt>
                <c:pt idx="13929">
                  <c:v>0.94540299999999999</c:v>
                </c:pt>
                <c:pt idx="13930">
                  <c:v>0.94538100000000003</c:v>
                </c:pt>
                <c:pt idx="13931">
                  <c:v>0.94536600000000004</c:v>
                </c:pt>
                <c:pt idx="13932">
                  <c:v>0.94536699999999996</c:v>
                </c:pt>
                <c:pt idx="13933">
                  <c:v>0.94536799999999999</c:v>
                </c:pt>
                <c:pt idx="13934">
                  <c:v>0.94538500000000003</c:v>
                </c:pt>
                <c:pt idx="13935">
                  <c:v>0.94540900000000005</c:v>
                </c:pt>
                <c:pt idx="13936">
                  <c:v>0.94544499999999998</c:v>
                </c:pt>
                <c:pt idx="13937">
                  <c:v>0.945492</c:v>
                </c:pt>
                <c:pt idx="13938">
                  <c:v>0.94554300000000002</c:v>
                </c:pt>
                <c:pt idx="13939">
                  <c:v>0.9456</c:v>
                </c:pt>
                <c:pt idx="13940">
                  <c:v>0.94566700000000004</c:v>
                </c:pt>
                <c:pt idx="13941">
                  <c:v>0.94574100000000005</c:v>
                </c:pt>
                <c:pt idx="13942">
                  <c:v>0.94582599999999994</c:v>
                </c:pt>
                <c:pt idx="13943">
                  <c:v>0.94591499999999995</c:v>
                </c:pt>
                <c:pt idx="13944">
                  <c:v>0.94601999999999997</c:v>
                </c:pt>
                <c:pt idx="13945">
                  <c:v>0.94612600000000002</c:v>
                </c:pt>
                <c:pt idx="13946">
                  <c:v>0.94624200000000003</c:v>
                </c:pt>
                <c:pt idx="13947">
                  <c:v>0.94635800000000003</c:v>
                </c:pt>
                <c:pt idx="13948">
                  <c:v>0.94647700000000001</c:v>
                </c:pt>
                <c:pt idx="13949">
                  <c:v>0.94660699999999998</c:v>
                </c:pt>
                <c:pt idx="13950">
                  <c:v>0.94673499999999999</c:v>
                </c:pt>
                <c:pt idx="13951">
                  <c:v>0.94687200000000005</c:v>
                </c:pt>
                <c:pt idx="13952">
                  <c:v>0.94700499999999999</c:v>
                </c:pt>
                <c:pt idx="13953">
                  <c:v>0.94714799999999999</c:v>
                </c:pt>
                <c:pt idx="13954">
                  <c:v>0.947299</c:v>
                </c:pt>
                <c:pt idx="13955">
                  <c:v>0.94745000000000001</c:v>
                </c:pt>
                <c:pt idx="13956">
                  <c:v>0.94759599999999999</c:v>
                </c:pt>
                <c:pt idx="13957">
                  <c:v>0.94774999999999998</c:v>
                </c:pt>
                <c:pt idx="13958">
                  <c:v>0.94790300000000005</c:v>
                </c:pt>
                <c:pt idx="13959">
                  <c:v>0.94805799999999996</c:v>
                </c:pt>
                <c:pt idx="13960">
                  <c:v>0.94821599999999995</c:v>
                </c:pt>
                <c:pt idx="13961">
                  <c:v>0.948376</c:v>
                </c:pt>
                <c:pt idx="13962">
                  <c:v>0.94852700000000001</c:v>
                </c:pt>
                <c:pt idx="13963">
                  <c:v>0.94867800000000002</c:v>
                </c:pt>
                <c:pt idx="13964">
                  <c:v>0.94882500000000003</c:v>
                </c:pt>
                <c:pt idx="13965">
                  <c:v>0.94897600000000004</c:v>
                </c:pt>
                <c:pt idx="13966">
                  <c:v>0.94912099999999999</c:v>
                </c:pt>
                <c:pt idx="13967">
                  <c:v>0.94926500000000003</c:v>
                </c:pt>
                <c:pt idx="13968">
                  <c:v>0.94939899999999999</c:v>
                </c:pt>
                <c:pt idx="13969">
                  <c:v>0.94953200000000004</c:v>
                </c:pt>
                <c:pt idx="13970">
                  <c:v>0.94965200000000005</c:v>
                </c:pt>
                <c:pt idx="13971">
                  <c:v>0.94977699999999998</c:v>
                </c:pt>
                <c:pt idx="13972">
                  <c:v>0.94990300000000005</c:v>
                </c:pt>
                <c:pt idx="13973">
                  <c:v>0.95002200000000003</c:v>
                </c:pt>
                <c:pt idx="13974">
                  <c:v>0.95013099999999995</c:v>
                </c:pt>
                <c:pt idx="13975">
                  <c:v>0.95023899999999994</c:v>
                </c:pt>
                <c:pt idx="13976">
                  <c:v>0.95034099999999999</c:v>
                </c:pt>
                <c:pt idx="13977">
                  <c:v>0.950434</c:v>
                </c:pt>
                <c:pt idx="13978">
                  <c:v>0.950519</c:v>
                </c:pt>
                <c:pt idx="13979">
                  <c:v>0.95059499999999997</c:v>
                </c:pt>
                <c:pt idx="13980">
                  <c:v>0.95066300000000004</c:v>
                </c:pt>
                <c:pt idx="13981">
                  <c:v>0.95072500000000004</c:v>
                </c:pt>
                <c:pt idx="13982">
                  <c:v>0.95077800000000001</c:v>
                </c:pt>
                <c:pt idx="13983">
                  <c:v>0.95082500000000003</c:v>
                </c:pt>
                <c:pt idx="13984">
                  <c:v>0.95086300000000001</c:v>
                </c:pt>
                <c:pt idx="13985">
                  <c:v>0.95089100000000004</c:v>
                </c:pt>
                <c:pt idx="13986">
                  <c:v>0.95091000000000003</c:v>
                </c:pt>
                <c:pt idx="13987">
                  <c:v>0.95092299999999996</c:v>
                </c:pt>
                <c:pt idx="13988">
                  <c:v>0.95091899999999996</c:v>
                </c:pt>
                <c:pt idx="13989">
                  <c:v>0.95090600000000003</c:v>
                </c:pt>
                <c:pt idx="13990">
                  <c:v>0.95087100000000002</c:v>
                </c:pt>
                <c:pt idx="13991">
                  <c:v>0.95083200000000001</c:v>
                </c:pt>
                <c:pt idx="13992">
                  <c:v>0.95078099999999999</c:v>
                </c:pt>
                <c:pt idx="13993">
                  <c:v>0.95072400000000001</c:v>
                </c:pt>
                <c:pt idx="13994">
                  <c:v>0.95065299999999997</c:v>
                </c:pt>
                <c:pt idx="13995">
                  <c:v>0.950569</c:v>
                </c:pt>
                <c:pt idx="13996">
                  <c:v>0.95047000000000004</c:v>
                </c:pt>
                <c:pt idx="13997">
                  <c:v>0.95036500000000002</c:v>
                </c:pt>
                <c:pt idx="13998">
                  <c:v>0.95025700000000002</c:v>
                </c:pt>
                <c:pt idx="13999">
                  <c:v>0.95012399999999997</c:v>
                </c:pt>
                <c:pt idx="14000">
                  <c:v>0.95000099999999998</c:v>
                </c:pt>
                <c:pt idx="14001">
                  <c:v>0.94984500000000005</c:v>
                </c:pt>
                <c:pt idx="14002">
                  <c:v>0.94968300000000005</c:v>
                </c:pt>
                <c:pt idx="14003">
                  <c:v>0.94950500000000004</c:v>
                </c:pt>
                <c:pt idx="14004">
                  <c:v>0.94931399999999999</c:v>
                </c:pt>
                <c:pt idx="14005">
                  <c:v>0.94910600000000001</c:v>
                </c:pt>
                <c:pt idx="14006">
                  <c:v>0.94888600000000001</c:v>
                </c:pt>
                <c:pt idx="14007">
                  <c:v>0.94865999999999995</c:v>
                </c:pt>
                <c:pt idx="14008">
                  <c:v>0.94843200000000005</c:v>
                </c:pt>
                <c:pt idx="14009">
                  <c:v>0.94820599999999999</c:v>
                </c:pt>
                <c:pt idx="14010">
                  <c:v>0.94799500000000003</c:v>
                </c:pt>
                <c:pt idx="14011">
                  <c:v>0.947801</c:v>
                </c:pt>
                <c:pt idx="14012">
                  <c:v>0.94762000000000002</c:v>
                </c:pt>
                <c:pt idx="14013">
                  <c:v>0.94744499999999998</c:v>
                </c:pt>
                <c:pt idx="14014">
                  <c:v>0.94728800000000002</c:v>
                </c:pt>
                <c:pt idx="14015">
                  <c:v>0.94714699999999996</c:v>
                </c:pt>
                <c:pt idx="14016">
                  <c:v>0.947021</c:v>
                </c:pt>
                <c:pt idx="14017">
                  <c:v>0.94689199999999996</c:v>
                </c:pt>
                <c:pt idx="14018">
                  <c:v>0.94678600000000002</c:v>
                </c:pt>
                <c:pt idx="14019">
                  <c:v>0.94668399999999997</c:v>
                </c:pt>
                <c:pt idx="14020">
                  <c:v>0.94659899999999997</c:v>
                </c:pt>
                <c:pt idx="14021">
                  <c:v>0.94652599999999998</c:v>
                </c:pt>
                <c:pt idx="14022">
                  <c:v>0.94645900000000005</c:v>
                </c:pt>
                <c:pt idx="14023">
                  <c:v>0.94640000000000002</c:v>
                </c:pt>
                <c:pt idx="14024">
                  <c:v>0.94635800000000003</c:v>
                </c:pt>
                <c:pt idx="14025">
                  <c:v>0.94633100000000003</c:v>
                </c:pt>
                <c:pt idx="14026">
                  <c:v>0.94630599999999998</c:v>
                </c:pt>
                <c:pt idx="14027">
                  <c:v>0.946299</c:v>
                </c:pt>
                <c:pt idx="14028">
                  <c:v>0.94630800000000004</c:v>
                </c:pt>
                <c:pt idx="14029">
                  <c:v>0.94631900000000002</c:v>
                </c:pt>
                <c:pt idx="14030">
                  <c:v>0.94633699999999998</c:v>
                </c:pt>
                <c:pt idx="14031">
                  <c:v>0.94636500000000001</c:v>
                </c:pt>
                <c:pt idx="14032">
                  <c:v>0.94640299999999999</c:v>
                </c:pt>
                <c:pt idx="14033">
                  <c:v>0.94645100000000004</c:v>
                </c:pt>
                <c:pt idx="14034">
                  <c:v>0.94650400000000001</c:v>
                </c:pt>
                <c:pt idx="14035">
                  <c:v>0.94656499999999999</c:v>
                </c:pt>
                <c:pt idx="14036">
                  <c:v>0.946635</c:v>
                </c:pt>
                <c:pt idx="14037">
                  <c:v>0.94671300000000003</c:v>
                </c:pt>
                <c:pt idx="14038">
                  <c:v>0.94679599999999997</c:v>
                </c:pt>
                <c:pt idx="14039">
                  <c:v>0.94687399999999999</c:v>
                </c:pt>
                <c:pt idx="14040">
                  <c:v>0.94697200000000004</c:v>
                </c:pt>
                <c:pt idx="14041">
                  <c:v>0.94707699999999995</c:v>
                </c:pt>
                <c:pt idx="14042">
                  <c:v>0.94718500000000005</c:v>
                </c:pt>
                <c:pt idx="14043">
                  <c:v>0.94729699999999994</c:v>
                </c:pt>
                <c:pt idx="14044">
                  <c:v>0.947411</c:v>
                </c:pt>
                <c:pt idx="14045">
                  <c:v>0.94752800000000004</c:v>
                </c:pt>
                <c:pt idx="14046">
                  <c:v>0.947658</c:v>
                </c:pt>
                <c:pt idx="14047">
                  <c:v>0.94778399999999996</c:v>
                </c:pt>
                <c:pt idx="14048">
                  <c:v>0.94791199999999998</c:v>
                </c:pt>
                <c:pt idx="14049">
                  <c:v>0.94804999999999995</c:v>
                </c:pt>
                <c:pt idx="14050">
                  <c:v>0.94819100000000001</c:v>
                </c:pt>
                <c:pt idx="14051">
                  <c:v>0.94832899999999998</c:v>
                </c:pt>
                <c:pt idx="14052">
                  <c:v>0.94846699999999995</c:v>
                </c:pt>
                <c:pt idx="14053">
                  <c:v>0.94861399999999996</c:v>
                </c:pt>
                <c:pt idx="14054">
                  <c:v>0.94875699999999996</c:v>
                </c:pt>
                <c:pt idx="14055">
                  <c:v>0.94889999999999997</c:v>
                </c:pt>
                <c:pt idx="14056">
                  <c:v>0.94904500000000003</c:v>
                </c:pt>
                <c:pt idx="14057">
                  <c:v>0.94918499999999995</c:v>
                </c:pt>
                <c:pt idx="14058">
                  <c:v>0.94932399999999995</c:v>
                </c:pt>
                <c:pt idx="14059">
                  <c:v>0.94945900000000005</c:v>
                </c:pt>
                <c:pt idx="14060">
                  <c:v>0.94959700000000002</c:v>
                </c:pt>
                <c:pt idx="14061">
                  <c:v>0.94973799999999997</c:v>
                </c:pt>
                <c:pt idx="14062">
                  <c:v>0.94986800000000005</c:v>
                </c:pt>
                <c:pt idx="14063">
                  <c:v>0.95000200000000001</c:v>
                </c:pt>
                <c:pt idx="14064">
                  <c:v>0.95012700000000005</c:v>
                </c:pt>
                <c:pt idx="14065">
                  <c:v>0.95024699999999995</c:v>
                </c:pt>
                <c:pt idx="14066">
                  <c:v>0.95036699999999996</c:v>
                </c:pt>
                <c:pt idx="14067">
                  <c:v>0.95047899999999996</c:v>
                </c:pt>
                <c:pt idx="14068">
                  <c:v>0.95058500000000001</c:v>
                </c:pt>
                <c:pt idx="14069">
                  <c:v>0.95067800000000002</c:v>
                </c:pt>
                <c:pt idx="14070">
                  <c:v>0.95077800000000001</c:v>
                </c:pt>
                <c:pt idx="14071">
                  <c:v>0.95086800000000005</c:v>
                </c:pt>
                <c:pt idx="14072">
                  <c:v>0.95095399999999997</c:v>
                </c:pt>
                <c:pt idx="14073">
                  <c:v>0.95103300000000002</c:v>
                </c:pt>
                <c:pt idx="14074">
                  <c:v>0.95110700000000004</c:v>
                </c:pt>
                <c:pt idx="14075">
                  <c:v>0.95117200000000002</c:v>
                </c:pt>
                <c:pt idx="14076">
                  <c:v>0.95123000000000002</c:v>
                </c:pt>
                <c:pt idx="14077">
                  <c:v>0.95128199999999996</c:v>
                </c:pt>
                <c:pt idx="14078">
                  <c:v>0.95132499999999998</c:v>
                </c:pt>
                <c:pt idx="14079">
                  <c:v>0.95135800000000004</c:v>
                </c:pt>
                <c:pt idx="14080">
                  <c:v>0.95139200000000002</c:v>
                </c:pt>
                <c:pt idx="14081">
                  <c:v>0.95141100000000001</c:v>
                </c:pt>
                <c:pt idx="14082">
                  <c:v>0.95142499999999997</c:v>
                </c:pt>
                <c:pt idx="14083">
                  <c:v>0.95142099999999996</c:v>
                </c:pt>
                <c:pt idx="14084">
                  <c:v>0.95140400000000003</c:v>
                </c:pt>
                <c:pt idx="14085">
                  <c:v>0.95137799999999995</c:v>
                </c:pt>
                <c:pt idx="14086">
                  <c:v>0.951345</c:v>
                </c:pt>
                <c:pt idx="14087">
                  <c:v>0.95129799999999998</c:v>
                </c:pt>
                <c:pt idx="14088">
                  <c:v>0.95124299999999995</c:v>
                </c:pt>
                <c:pt idx="14089">
                  <c:v>0.95117099999999999</c:v>
                </c:pt>
                <c:pt idx="14090">
                  <c:v>0.95109200000000005</c:v>
                </c:pt>
                <c:pt idx="14091">
                  <c:v>0.95100300000000004</c:v>
                </c:pt>
                <c:pt idx="14092">
                  <c:v>0.95091099999999995</c:v>
                </c:pt>
                <c:pt idx="14093">
                  <c:v>0.95080500000000001</c:v>
                </c:pt>
                <c:pt idx="14094">
                  <c:v>0.95068299999999994</c:v>
                </c:pt>
                <c:pt idx="14095">
                  <c:v>0.95055699999999999</c:v>
                </c:pt>
                <c:pt idx="14096">
                  <c:v>0.95040899999999995</c:v>
                </c:pt>
                <c:pt idx="14097">
                  <c:v>0.95025300000000001</c:v>
                </c:pt>
                <c:pt idx="14098">
                  <c:v>0.95008599999999999</c:v>
                </c:pt>
                <c:pt idx="14099">
                  <c:v>0.949901</c:v>
                </c:pt>
                <c:pt idx="14100">
                  <c:v>0.94970200000000005</c:v>
                </c:pt>
                <c:pt idx="14101">
                  <c:v>0.94950000000000001</c:v>
                </c:pt>
                <c:pt idx="14102">
                  <c:v>0.94928599999999996</c:v>
                </c:pt>
                <c:pt idx="14103">
                  <c:v>0.94905600000000001</c:v>
                </c:pt>
                <c:pt idx="14104">
                  <c:v>0.948824</c:v>
                </c:pt>
                <c:pt idx="14105">
                  <c:v>0.94860500000000003</c:v>
                </c:pt>
                <c:pt idx="14106">
                  <c:v>0.94839300000000004</c:v>
                </c:pt>
                <c:pt idx="14107">
                  <c:v>0.94820099999999996</c:v>
                </c:pt>
                <c:pt idx="14108">
                  <c:v>0.94803199999999999</c:v>
                </c:pt>
                <c:pt idx="14109">
                  <c:v>0.94786300000000001</c:v>
                </c:pt>
                <c:pt idx="14110">
                  <c:v>0.94769400000000004</c:v>
                </c:pt>
                <c:pt idx="14111">
                  <c:v>0.947546</c:v>
                </c:pt>
                <c:pt idx="14112">
                  <c:v>0.94741200000000003</c:v>
                </c:pt>
                <c:pt idx="14113">
                  <c:v>0.94728699999999999</c:v>
                </c:pt>
                <c:pt idx="14114">
                  <c:v>0.94718100000000005</c:v>
                </c:pt>
                <c:pt idx="14115">
                  <c:v>0.94708099999999995</c:v>
                </c:pt>
                <c:pt idx="14116">
                  <c:v>0.94699199999999994</c:v>
                </c:pt>
                <c:pt idx="14117">
                  <c:v>0.94692200000000004</c:v>
                </c:pt>
                <c:pt idx="14118">
                  <c:v>0.94685600000000003</c:v>
                </c:pt>
                <c:pt idx="14119">
                  <c:v>0.94680299999999995</c:v>
                </c:pt>
                <c:pt idx="14120">
                  <c:v>0.94676800000000005</c:v>
                </c:pt>
                <c:pt idx="14121">
                  <c:v>0.94672900000000004</c:v>
                </c:pt>
                <c:pt idx="14122">
                  <c:v>0.94671099999999997</c:v>
                </c:pt>
                <c:pt idx="14123">
                  <c:v>0.94669899999999996</c:v>
                </c:pt>
                <c:pt idx="14124">
                  <c:v>0.94669999999999999</c:v>
                </c:pt>
                <c:pt idx="14125">
                  <c:v>0.94670799999999999</c:v>
                </c:pt>
                <c:pt idx="14126">
                  <c:v>0.94672800000000001</c:v>
                </c:pt>
                <c:pt idx="14127">
                  <c:v>0.94675699999999996</c:v>
                </c:pt>
                <c:pt idx="14128">
                  <c:v>0.946793</c:v>
                </c:pt>
                <c:pt idx="14129">
                  <c:v>0.94684000000000001</c:v>
                </c:pt>
                <c:pt idx="14130">
                  <c:v>0.94689100000000004</c:v>
                </c:pt>
                <c:pt idx="14131">
                  <c:v>0.94695399999999996</c:v>
                </c:pt>
                <c:pt idx="14132">
                  <c:v>0.94702200000000003</c:v>
                </c:pt>
                <c:pt idx="14133">
                  <c:v>0.94709600000000005</c:v>
                </c:pt>
                <c:pt idx="14134">
                  <c:v>0.94718400000000003</c:v>
                </c:pt>
                <c:pt idx="14135">
                  <c:v>0.94727799999999995</c:v>
                </c:pt>
                <c:pt idx="14136">
                  <c:v>0.94738</c:v>
                </c:pt>
                <c:pt idx="14137">
                  <c:v>0.94748600000000005</c:v>
                </c:pt>
                <c:pt idx="14138">
                  <c:v>0.94759700000000002</c:v>
                </c:pt>
                <c:pt idx="14139">
                  <c:v>0.947716</c:v>
                </c:pt>
                <c:pt idx="14140">
                  <c:v>0.94783899999999999</c:v>
                </c:pt>
                <c:pt idx="14141">
                  <c:v>0.947967</c:v>
                </c:pt>
                <c:pt idx="14142">
                  <c:v>0.94810000000000005</c:v>
                </c:pt>
                <c:pt idx="14143">
                  <c:v>0.94823400000000002</c:v>
                </c:pt>
                <c:pt idx="14144">
                  <c:v>0.94837400000000005</c:v>
                </c:pt>
                <c:pt idx="14145">
                  <c:v>0.94851200000000002</c:v>
                </c:pt>
                <c:pt idx="14146">
                  <c:v>0.948654</c:v>
                </c:pt>
                <c:pt idx="14147">
                  <c:v>0.94880200000000003</c:v>
                </c:pt>
                <c:pt idx="14148">
                  <c:v>0.94894500000000004</c:v>
                </c:pt>
                <c:pt idx="14149">
                  <c:v>0.94910099999999997</c:v>
                </c:pt>
                <c:pt idx="14150">
                  <c:v>0.94924799999999998</c:v>
                </c:pt>
                <c:pt idx="14151">
                  <c:v>0.94939799999999996</c:v>
                </c:pt>
                <c:pt idx="14152">
                  <c:v>0.94954799999999995</c:v>
                </c:pt>
                <c:pt idx="14153">
                  <c:v>0.94969499999999996</c:v>
                </c:pt>
                <c:pt idx="14154">
                  <c:v>0.94983899999999999</c:v>
                </c:pt>
                <c:pt idx="14155">
                  <c:v>0.949986</c:v>
                </c:pt>
                <c:pt idx="14156">
                  <c:v>0.95012799999999997</c:v>
                </c:pt>
                <c:pt idx="14157">
                  <c:v>0.95026100000000002</c:v>
                </c:pt>
                <c:pt idx="14158">
                  <c:v>0.95038999999999996</c:v>
                </c:pt>
                <c:pt idx="14159">
                  <c:v>0.95052199999999998</c:v>
                </c:pt>
                <c:pt idx="14160">
                  <c:v>0.95065200000000005</c:v>
                </c:pt>
                <c:pt idx="14161">
                  <c:v>0.95077800000000001</c:v>
                </c:pt>
                <c:pt idx="14162">
                  <c:v>0.950901</c:v>
                </c:pt>
                <c:pt idx="14163">
                  <c:v>0.951017</c:v>
                </c:pt>
                <c:pt idx="14164">
                  <c:v>0.95111699999999999</c:v>
                </c:pt>
                <c:pt idx="14165">
                  <c:v>0.95122399999999996</c:v>
                </c:pt>
                <c:pt idx="14166">
                  <c:v>0.95132399999999995</c:v>
                </c:pt>
                <c:pt idx="14167">
                  <c:v>0.95142199999999999</c:v>
                </c:pt>
                <c:pt idx="14168">
                  <c:v>0.95151300000000005</c:v>
                </c:pt>
                <c:pt idx="14169">
                  <c:v>0.95159199999999999</c:v>
                </c:pt>
                <c:pt idx="14170">
                  <c:v>0.95166099999999998</c:v>
                </c:pt>
                <c:pt idx="14171">
                  <c:v>0.95172400000000001</c:v>
                </c:pt>
                <c:pt idx="14172">
                  <c:v>0.95177699999999998</c:v>
                </c:pt>
                <c:pt idx="14173">
                  <c:v>0.95182</c:v>
                </c:pt>
                <c:pt idx="14174">
                  <c:v>0.95185600000000004</c:v>
                </c:pt>
                <c:pt idx="14175">
                  <c:v>0.95188600000000001</c:v>
                </c:pt>
                <c:pt idx="14176">
                  <c:v>0.95190600000000003</c:v>
                </c:pt>
                <c:pt idx="14177">
                  <c:v>0.95191199999999998</c:v>
                </c:pt>
                <c:pt idx="14178">
                  <c:v>0.95190699999999995</c:v>
                </c:pt>
                <c:pt idx="14179">
                  <c:v>0.95189299999999999</c:v>
                </c:pt>
                <c:pt idx="14180">
                  <c:v>0.95186899999999997</c:v>
                </c:pt>
                <c:pt idx="14181">
                  <c:v>0.95183399999999996</c:v>
                </c:pt>
                <c:pt idx="14182">
                  <c:v>0.951789</c:v>
                </c:pt>
                <c:pt idx="14183">
                  <c:v>0.95173700000000006</c:v>
                </c:pt>
                <c:pt idx="14184">
                  <c:v>0.95166799999999996</c:v>
                </c:pt>
                <c:pt idx="14185">
                  <c:v>0.95158699999999996</c:v>
                </c:pt>
                <c:pt idx="14186">
                  <c:v>0.95149600000000001</c:v>
                </c:pt>
                <c:pt idx="14187">
                  <c:v>0.95139700000000005</c:v>
                </c:pt>
                <c:pt idx="14188">
                  <c:v>0.95128800000000002</c:v>
                </c:pt>
                <c:pt idx="14189">
                  <c:v>0.95116599999999996</c:v>
                </c:pt>
                <c:pt idx="14190">
                  <c:v>0.95102100000000001</c:v>
                </c:pt>
                <c:pt idx="14191">
                  <c:v>0.95087200000000005</c:v>
                </c:pt>
                <c:pt idx="14192">
                  <c:v>0.95070600000000005</c:v>
                </c:pt>
                <c:pt idx="14193">
                  <c:v>0.95052599999999998</c:v>
                </c:pt>
                <c:pt idx="14194">
                  <c:v>0.95033999999999996</c:v>
                </c:pt>
                <c:pt idx="14195">
                  <c:v>0.95013300000000001</c:v>
                </c:pt>
                <c:pt idx="14196">
                  <c:v>0.94992200000000004</c:v>
                </c:pt>
                <c:pt idx="14197">
                  <c:v>0.94969499999999996</c:v>
                </c:pt>
                <c:pt idx="14198">
                  <c:v>0.949461</c:v>
                </c:pt>
                <c:pt idx="14199">
                  <c:v>0.94923800000000003</c:v>
                </c:pt>
                <c:pt idx="14200">
                  <c:v>0.94902500000000001</c:v>
                </c:pt>
                <c:pt idx="14201">
                  <c:v>0.94882599999999995</c:v>
                </c:pt>
                <c:pt idx="14202">
                  <c:v>0.94863799999999998</c:v>
                </c:pt>
                <c:pt idx="14203">
                  <c:v>0.94847000000000004</c:v>
                </c:pt>
                <c:pt idx="14204">
                  <c:v>0.94831500000000002</c:v>
                </c:pt>
                <c:pt idx="14205">
                  <c:v>0.94816500000000004</c:v>
                </c:pt>
                <c:pt idx="14206">
                  <c:v>0.94802399999999998</c:v>
                </c:pt>
                <c:pt idx="14207">
                  <c:v>0.94789400000000001</c:v>
                </c:pt>
                <c:pt idx="14208">
                  <c:v>0.94777999999999996</c:v>
                </c:pt>
                <c:pt idx="14209">
                  <c:v>0.94767800000000002</c:v>
                </c:pt>
                <c:pt idx="14210">
                  <c:v>0.94759000000000004</c:v>
                </c:pt>
                <c:pt idx="14211">
                  <c:v>0.94751399999999997</c:v>
                </c:pt>
                <c:pt idx="14212">
                  <c:v>0.94744799999999996</c:v>
                </c:pt>
                <c:pt idx="14213">
                  <c:v>0.94738900000000004</c:v>
                </c:pt>
                <c:pt idx="14214">
                  <c:v>0.94734300000000005</c:v>
                </c:pt>
                <c:pt idx="14215">
                  <c:v>0.94730499999999995</c:v>
                </c:pt>
                <c:pt idx="14216">
                  <c:v>0.94728000000000001</c:v>
                </c:pt>
                <c:pt idx="14217">
                  <c:v>0.94726900000000003</c:v>
                </c:pt>
                <c:pt idx="14218">
                  <c:v>0.94726999999999995</c:v>
                </c:pt>
                <c:pt idx="14219">
                  <c:v>0.94728599999999996</c:v>
                </c:pt>
                <c:pt idx="14220">
                  <c:v>0.94730300000000001</c:v>
                </c:pt>
                <c:pt idx="14221">
                  <c:v>0.94732899999999998</c:v>
                </c:pt>
                <c:pt idx="14222">
                  <c:v>0.947357</c:v>
                </c:pt>
                <c:pt idx="14223">
                  <c:v>0.947403</c:v>
                </c:pt>
                <c:pt idx="14224">
                  <c:v>0.94745500000000005</c:v>
                </c:pt>
                <c:pt idx="14225">
                  <c:v>0.947515</c:v>
                </c:pt>
                <c:pt idx="14226">
                  <c:v>0.94758200000000004</c:v>
                </c:pt>
                <c:pt idx="14227">
                  <c:v>0.94766300000000003</c:v>
                </c:pt>
                <c:pt idx="14228">
                  <c:v>0.94774899999999995</c:v>
                </c:pt>
                <c:pt idx="14229">
                  <c:v>0.94782599999999995</c:v>
                </c:pt>
                <c:pt idx="14230">
                  <c:v>0.94792399999999999</c:v>
                </c:pt>
                <c:pt idx="14231">
                  <c:v>0.94802900000000001</c:v>
                </c:pt>
                <c:pt idx="14232">
                  <c:v>0.94813899999999995</c:v>
                </c:pt>
                <c:pt idx="14233">
                  <c:v>0.94825400000000004</c:v>
                </c:pt>
                <c:pt idx="14234">
                  <c:v>0.94837099999999996</c:v>
                </c:pt>
                <c:pt idx="14235">
                  <c:v>0.94849300000000003</c:v>
                </c:pt>
                <c:pt idx="14236">
                  <c:v>0.94861700000000004</c:v>
                </c:pt>
                <c:pt idx="14237">
                  <c:v>0.94875399999999999</c:v>
                </c:pt>
                <c:pt idx="14238">
                  <c:v>0.94889199999999996</c:v>
                </c:pt>
                <c:pt idx="14239">
                  <c:v>0.94902900000000001</c:v>
                </c:pt>
                <c:pt idx="14240">
                  <c:v>0.94916900000000004</c:v>
                </c:pt>
                <c:pt idx="14241">
                  <c:v>0.949318</c:v>
                </c:pt>
                <c:pt idx="14242">
                  <c:v>0.94946600000000003</c:v>
                </c:pt>
                <c:pt idx="14243">
                  <c:v>0.94961600000000002</c:v>
                </c:pt>
                <c:pt idx="14244">
                  <c:v>0.94975699999999996</c:v>
                </c:pt>
                <c:pt idx="14245">
                  <c:v>0.949905</c:v>
                </c:pt>
                <c:pt idx="14246">
                  <c:v>0.95005099999999998</c:v>
                </c:pt>
                <c:pt idx="14247">
                  <c:v>0.95019799999999999</c:v>
                </c:pt>
                <c:pt idx="14248">
                  <c:v>0.95034399999999997</c:v>
                </c:pt>
                <c:pt idx="14249">
                  <c:v>0.95048900000000003</c:v>
                </c:pt>
                <c:pt idx="14250">
                  <c:v>0.95063399999999998</c:v>
                </c:pt>
                <c:pt idx="14251">
                  <c:v>0.95077299999999998</c:v>
                </c:pt>
                <c:pt idx="14252">
                  <c:v>0.95091099999999995</c:v>
                </c:pt>
                <c:pt idx="14253">
                  <c:v>0.951048</c:v>
                </c:pt>
                <c:pt idx="14254">
                  <c:v>0.95118000000000003</c:v>
                </c:pt>
                <c:pt idx="14255">
                  <c:v>0.95130499999999996</c:v>
                </c:pt>
                <c:pt idx="14256">
                  <c:v>0.95142800000000005</c:v>
                </c:pt>
                <c:pt idx="14257">
                  <c:v>0.951546</c:v>
                </c:pt>
                <c:pt idx="14258">
                  <c:v>0.95166700000000004</c:v>
                </c:pt>
                <c:pt idx="14259">
                  <c:v>0.95179599999999998</c:v>
                </c:pt>
                <c:pt idx="14260">
                  <c:v>0.951905</c:v>
                </c:pt>
                <c:pt idx="14261">
                  <c:v>0.95200200000000001</c:v>
                </c:pt>
                <c:pt idx="14262">
                  <c:v>0.95210099999999998</c:v>
                </c:pt>
                <c:pt idx="14263">
                  <c:v>0.95218800000000003</c:v>
                </c:pt>
                <c:pt idx="14264">
                  <c:v>0.95227099999999998</c:v>
                </c:pt>
                <c:pt idx="14265">
                  <c:v>0.952345</c:v>
                </c:pt>
                <c:pt idx="14266">
                  <c:v>0.95241699999999996</c:v>
                </c:pt>
                <c:pt idx="14267">
                  <c:v>0.95247999999999999</c:v>
                </c:pt>
                <c:pt idx="14268">
                  <c:v>0.95253399999999999</c:v>
                </c:pt>
                <c:pt idx="14269">
                  <c:v>0.95257800000000004</c:v>
                </c:pt>
                <c:pt idx="14270">
                  <c:v>0.95261600000000002</c:v>
                </c:pt>
                <c:pt idx="14271">
                  <c:v>0.95263500000000001</c:v>
                </c:pt>
                <c:pt idx="14272">
                  <c:v>0.95265999999999995</c:v>
                </c:pt>
                <c:pt idx="14273">
                  <c:v>0.95266399999999996</c:v>
                </c:pt>
                <c:pt idx="14274">
                  <c:v>0.95265599999999995</c:v>
                </c:pt>
                <c:pt idx="14275">
                  <c:v>0.95264199999999999</c:v>
                </c:pt>
                <c:pt idx="14276">
                  <c:v>0.95261799999999996</c:v>
                </c:pt>
                <c:pt idx="14277">
                  <c:v>0.95258100000000001</c:v>
                </c:pt>
                <c:pt idx="14278">
                  <c:v>0.95253600000000005</c:v>
                </c:pt>
                <c:pt idx="14279">
                  <c:v>0.95247700000000002</c:v>
                </c:pt>
                <c:pt idx="14280">
                  <c:v>0.95241299999999995</c:v>
                </c:pt>
                <c:pt idx="14281">
                  <c:v>0.95233599999999996</c:v>
                </c:pt>
                <c:pt idx="14282">
                  <c:v>0.95224500000000001</c:v>
                </c:pt>
                <c:pt idx="14283">
                  <c:v>0.95213899999999996</c:v>
                </c:pt>
                <c:pt idx="14284">
                  <c:v>0.95202600000000004</c:v>
                </c:pt>
                <c:pt idx="14285">
                  <c:v>0.95190200000000003</c:v>
                </c:pt>
                <c:pt idx="14286">
                  <c:v>0.95176300000000003</c:v>
                </c:pt>
                <c:pt idx="14287">
                  <c:v>0.95161200000000001</c:v>
                </c:pt>
                <c:pt idx="14288">
                  <c:v>0.951457</c:v>
                </c:pt>
                <c:pt idx="14289">
                  <c:v>0.95128599999999996</c:v>
                </c:pt>
                <c:pt idx="14290">
                  <c:v>0.95109900000000003</c:v>
                </c:pt>
                <c:pt idx="14291">
                  <c:v>0.95090300000000005</c:v>
                </c:pt>
                <c:pt idx="14292">
                  <c:v>0.95069599999999999</c:v>
                </c:pt>
                <c:pt idx="14293">
                  <c:v>0.95047400000000004</c:v>
                </c:pt>
                <c:pt idx="14294">
                  <c:v>0.950237</c:v>
                </c:pt>
                <c:pt idx="14295">
                  <c:v>0.95001100000000005</c:v>
                </c:pt>
                <c:pt idx="14296">
                  <c:v>0.94979499999999994</c:v>
                </c:pt>
                <c:pt idx="14297">
                  <c:v>0.94958900000000002</c:v>
                </c:pt>
                <c:pt idx="14298">
                  <c:v>0.94940800000000003</c:v>
                </c:pt>
                <c:pt idx="14299">
                  <c:v>0.94922899999999999</c:v>
                </c:pt>
                <c:pt idx="14300">
                  <c:v>0.94906900000000005</c:v>
                </c:pt>
                <c:pt idx="14301">
                  <c:v>0.94891899999999996</c:v>
                </c:pt>
                <c:pt idx="14302">
                  <c:v>0.94877100000000003</c:v>
                </c:pt>
                <c:pt idx="14303">
                  <c:v>0.94864099999999996</c:v>
                </c:pt>
                <c:pt idx="14304">
                  <c:v>0.94852400000000003</c:v>
                </c:pt>
                <c:pt idx="14305">
                  <c:v>0.94842000000000004</c:v>
                </c:pt>
                <c:pt idx="14306">
                  <c:v>0.948326</c:v>
                </c:pt>
                <c:pt idx="14307">
                  <c:v>0.94824699999999995</c:v>
                </c:pt>
                <c:pt idx="14308">
                  <c:v>0.94817700000000005</c:v>
                </c:pt>
                <c:pt idx="14309">
                  <c:v>0.94812799999999997</c:v>
                </c:pt>
                <c:pt idx="14310">
                  <c:v>0.94807900000000001</c:v>
                </c:pt>
                <c:pt idx="14311">
                  <c:v>0.94805099999999998</c:v>
                </c:pt>
                <c:pt idx="14312">
                  <c:v>0.94802699999999995</c:v>
                </c:pt>
                <c:pt idx="14313">
                  <c:v>0.94800700000000004</c:v>
                </c:pt>
                <c:pt idx="14314">
                  <c:v>0.94800099999999998</c:v>
                </c:pt>
                <c:pt idx="14315">
                  <c:v>0.94801100000000005</c:v>
                </c:pt>
                <c:pt idx="14316">
                  <c:v>0.94803000000000004</c:v>
                </c:pt>
                <c:pt idx="14317">
                  <c:v>0.94805799999999996</c:v>
                </c:pt>
                <c:pt idx="14318">
                  <c:v>0.948098</c:v>
                </c:pt>
                <c:pt idx="14319">
                  <c:v>0.94814500000000002</c:v>
                </c:pt>
                <c:pt idx="14320">
                  <c:v>0.94819299999999995</c:v>
                </c:pt>
                <c:pt idx="14321">
                  <c:v>0.94825199999999998</c:v>
                </c:pt>
                <c:pt idx="14322">
                  <c:v>0.948326</c:v>
                </c:pt>
                <c:pt idx="14323">
                  <c:v>0.94840400000000002</c:v>
                </c:pt>
                <c:pt idx="14324">
                  <c:v>0.94848600000000005</c:v>
                </c:pt>
                <c:pt idx="14325">
                  <c:v>0.94858100000000001</c:v>
                </c:pt>
                <c:pt idx="14326">
                  <c:v>0.94868300000000005</c:v>
                </c:pt>
                <c:pt idx="14327">
                  <c:v>0.94879199999999997</c:v>
                </c:pt>
                <c:pt idx="14328">
                  <c:v>0.94890600000000003</c:v>
                </c:pt>
                <c:pt idx="14329">
                  <c:v>0.94902699999999995</c:v>
                </c:pt>
                <c:pt idx="14330">
                  <c:v>0.94914799999999999</c:v>
                </c:pt>
                <c:pt idx="14331">
                  <c:v>0.94927700000000004</c:v>
                </c:pt>
                <c:pt idx="14332">
                  <c:v>0.949411</c:v>
                </c:pt>
                <c:pt idx="14333">
                  <c:v>0.94954899999999998</c:v>
                </c:pt>
                <c:pt idx="14334">
                  <c:v>0.94968799999999998</c:v>
                </c:pt>
                <c:pt idx="14335">
                  <c:v>0.94983200000000001</c:v>
                </c:pt>
                <c:pt idx="14336">
                  <c:v>0.94998099999999996</c:v>
                </c:pt>
                <c:pt idx="14337">
                  <c:v>0.95012799999999997</c:v>
                </c:pt>
                <c:pt idx="14338">
                  <c:v>0.95028199999999996</c:v>
                </c:pt>
                <c:pt idx="14339">
                  <c:v>0.95043999999999995</c:v>
                </c:pt>
                <c:pt idx="14340">
                  <c:v>0.95059300000000002</c:v>
                </c:pt>
                <c:pt idx="14341">
                  <c:v>0.95075500000000002</c:v>
                </c:pt>
                <c:pt idx="14342">
                  <c:v>0.95091099999999995</c:v>
                </c:pt>
                <c:pt idx="14343">
                  <c:v>0.95106500000000005</c:v>
                </c:pt>
                <c:pt idx="14344">
                  <c:v>0.95121599999999995</c:v>
                </c:pt>
                <c:pt idx="14345">
                  <c:v>0.95137000000000005</c:v>
                </c:pt>
                <c:pt idx="14346">
                  <c:v>0.95152099999999995</c:v>
                </c:pt>
                <c:pt idx="14347">
                  <c:v>0.95167199999999996</c:v>
                </c:pt>
                <c:pt idx="14348">
                  <c:v>0.95181800000000005</c:v>
                </c:pt>
                <c:pt idx="14349">
                  <c:v>0.951959</c:v>
                </c:pt>
                <c:pt idx="14350">
                  <c:v>0.95209699999999997</c:v>
                </c:pt>
                <c:pt idx="14351">
                  <c:v>0.95223500000000005</c:v>
                </c:pt>
                <c:pt idx="14352">
                  <c:v>0.95236500000000002</c:v>
                </c:pt>
                <c:pt idx="14353">
                  <c:v>0.95249300000000003</c:v>
                </c:pt>
                <c:pt idx="14354">
                  <c:v>0.95262400000000003</c:v>
                </c:pt>
                <c:pt idx="14355">
                  <c:v>0.95274199999999998</c:v>
                </c:pt>
                <c:pt idx="14356">
                  <c:v>0.95285500000000001</c:v>
                </c:pt>
                <c:pt idx="14357">
                  <c:v>0.95296400000000003</c:v>
                </c:pt>
                <c:pt idx="14358">
                  <c:v>0.95306199999999996</c:v>
                </c:pt>
                <c:pt idx="14359">
                  <c:v>0.953156</c:v>
                </c:pt>
                <c:pt idx="14360">
                  <c:v>0.95324200000000003</c:v>
                </c:pt>
                <c:pt idx="14361">
                  <c:v>0.95332300000000003</c:v>
                </c:pt>
                <c:pt idx="14362">
                  <c:v>0.95339200000000002</c:v>
                </c:pt>
                <c:pt idx="14363">
                  <c:v>0.95345599999999997</c:v>
                </c:pt>
                <c:pt idx="14364">
                  <c:v>0.95350699999999999</c:v>
                </c:pt>
                <c:pt idx="14365">
                  <c:v>0.95355100000000004</c:v>
                </c:pt>
                <c:pt idx="14366">
                  <c:v>0.95358699999999996</c:v>
                </c:pt>
                <c:pt idx="14367">
                  <c:v>0.953596</c:v>
                </c:pt>
                <c:pt idx="14368">
                  <c:v>0.95360999999999996</c:v>
                </c:pt>
                <c:pt idx="14369">
                  <c:v>0.95361700000000005</c:v>
                </c:pt>
                <c:pt idx="14370">
                  <c:v>0.95361300000000004</c:v>
                </c:pt>
                <c:pt idx="14371">
                  <c:v>0.95359700000000003</c:v>
                </c:pt>
                <c:pt idx="14372">
                  <c:v>0.95357199999999998</c:v>
                </c:pt>
                <c:pt idx="14373">
                  <c:v>0.95353299999999996</c:v>
                </c:pt>
                <c:pt idx="14374">
                  <c:v>0.95348200000000005</c:v>
                </c:pt>
                <c:pt idx="14375">
                  <c:v>0.95342400000000005</c:v>
                </c:pt>
                <c:pt idx="14376">
                  <c:v>0.95335400000000003</c:v>
                </c:pt>
                <c:pt idx="14377">
                  <c:v>0.95326900000000003</c:v>
                </c:pt>
                <c:pt idx="14378">
                  <c:v>0.95317399999999997</c:v>
                </c:pt>
                <c:pt idx="14379">
                  <c:v>0.95306100000000005</c:v>
                </c:pt>
                <c:pt idx="14380">
                  <c:v>0.95293899999999998</c:v>
                </c:pt>
                <c:pt idx="14381">
                  <c:v>0.95280799999999999</c:v>
                </c:pt>
                <c:pt idx="14382">
                  <c:v>0.95266499999999998</c:v>
                </c:pt>
                <c:pt idx="14383">
                  <c:v>0.95250599999999996</c:v>
                </c:pt>
                <c:pt idx="14384">
                  <c:v>0.95233599999999996</c:v>
                </c:pt>
                <c:pt idx="14385">
                  <c:v>0.95215799999999995</c:v>
                </c:pt>
                <c:pt idx="14386">
                  <c:v>0.95196400000000003</c:v>
                </c:pt>
                <c:pt idx="14387">
                  <c:v>0.95175500000000002</c:v>
                </c:pt>
                <c:pt idx="14388">
                  <c:v>0.95153600000000005</c:v>
                </c:pt>
                <c:pt idx="14389">
                  <c:v>0.95130899999999996</c:v>
                </c:pt>
                <c:pt idx="14390">
                  <c:v>0.95107600000000003</c:v>
                </c:pt>
                <c:pt idx="14391">
                  <c:v>0.95085500000000001</c:v>
                </c:pt>
                <c:pt idx="14392">
                  <c:v>0.95064300000000002</c:v>
                </c:pt>
                <c:pt idx="14393">
                  <c:v>0.95045100000000005</c:v>
                </c:pt>
                <c:pt idx="14394">
                  <c:v>0.95026600000000006</c:v>
                </c:pt>
                <c:pt idx="14395">
                  <c:v>0.95009900000000003</c:v>
                </c:pt>
                <c:pt idx="14396">
                  <c:v>0.94994000000000001</c:v>
                </c:pt>
                <c:pt idx="14397">
                  <c:v>0.94979100000000005</c:v>
                </c:pt>
                <c:pt idx="14398">
                  <c:v>0.94965599999999994</c:v>
                </c:pt>
                <c:pt idx="14399">
                  <c:v>0.94954300000000003</c:v>
                </c:pt>
                <c:pt idx="14400">
                  <c:v>0.949434</c:v>
                </c:pt>
                <c:pt idx="14401">
                  <c:v>0.94933999999999996</c:v>
                </c:pt>
                <c:pt idx="14402">
                  <c:v>0.94925599999999999</c:v>
                </c:pt>
                <c:pt idx="14403">
                  <c:v>0.94918499999999995</c:v>
                </c:pt>
                <c:pt idx="14404">
                  <c:v>0.94911999999999996</c:v>
                </c:pt>
                <c:pt idx="14405">
                  <c:v>0.94906900000000005</c:v>
                </c:pt>
                <c:pt idx="14406">
                  <c:v>0.94902399999999998</c:v>
                </c:pt>
                <c:pt idx="14407">
                  <c:v>0.948994</c:v>
                </c:pt>
                <c:pt idx="14408">
                  <c:v>0.94897399999999998</c:v>
                </c:pt>
                <c:pt idx="14409">
                  <c:v>0.94896000000000003</c:v>
                </c:pt>
                <c:pt idx="14410">
                  <c:v>0.94896100000000005</c:v>
                </c:pt>
                <c:pt idx="14411">
                  <c:v>0.94896400000000003</c:v>
                </c:pt>
                <c:pt idx="14412">
                  <c:v>0.948986</c:v>
                </c:pt>
                <c:pt idx="14413">
                  <c:v>0.94901599999999997</c:v>
                </c:pt>
                <c:pt idx="14414">
                  <c:v>0.94905499999999998</c:v>
                </c:pt>
                <c:pt idx="14415">
                  <c:v>0.949098</c:v>
                </c:pt>
                <c:pt idx="14416">
                  <c:v>0.94914799999999999</c:v>
                </c:pt>
                <c:pt idx="14417">
                  <c:v>0.949214</c:v>
                </c:pt>
                <c:pt idx="14418">
                  <c:v>0.94927799999999996</c:v>
                </c:pt>
                <c:pt idx="14419">
                  <c:v>0.94937000000000005</c:v>
                </c:pt>
                <c:pt idx="14420">
                  <c:v>0.94945000000000002</c:v>
                </c:pt>
                <c:pt idx="14421">
                  <c:v>0.94953399999999999</c:v>
                </c:pt>
                <c:pt idx="14422">
                  <c:v>0.949627</c:v>
                </c:pt>
                <c:pt idx="14423">
                  <c:v>0.94972400000000001</c:v>
                </c:pt>
                <c:pt idx="14424">
                  <c:v>0.94982999999999995</c:v>
                </c:pt>
                <c:pt idx="14425">
                  <c:v>0.94994400000000001</c:v>
                </c:pt>
                <c:pt idx="14426">
                  <c:v>0.95006000000000002</c:v>
                </c:pt>
                <c:pt idx="14427">
                  <c:v>0.95018499999999995</c:v>
                </c:pt>
                <c:pt idx="14428">
                  <c:v>0.95030899999999996</c:v>
                </c:pt>
                <c:pt idx="14429">
                  <c:v>0.95043599999999995</c:v>
                </c:pt>
                <c:pt idx="14430">
                  <c:v>0.95056499999999999</c:v>
                </c:pt>
                <c:pt idx="14431">
                  <c:v>0.95069899999999996</c:v>
                </c:pt>
                <c:pt idx="14432">
                  <c:v>0.95083600000000001</c:v>
                </c:pt>
                <c:pt idx="14433">
                  <c:v>0.95097500000000001</c:v>
                </c:pt>
                <c:pt idx="14434">
                  <c:v>0.95111800000000002</c:v>
                </c:pt>
                <c:pt idx="14435">
                  <c:v>0.95125999999999999</c:v>
                </c:pt>
                <c:pt idx="14436">
                  <c:v>0.95140199999999997</c:v>
                </c:pt>
                <c:pt idx="14437">
                  <c:v>0.95154099999999997</c:v>
                </c:pt>
                <c:pt idx="14438">
                  <c:v>0.951685</c:v>
                </c:pt>
                <c:pt idx="14439">
                  <c:v>0.95182500000000003</c:v>
                </c:pt>
                <c:pt idx="14440">
                  <c:v>0.95196700000000001</c:v>
                </c:pt>
                <c:pt idx="14441">
                  <c:v>0.95210399999999995</c:v>
                </c:pt>
                <c:pt idx="14442">
                  <c:v>0.952241</c:v>
                </c:pt>
                <c:pt idx="14443">
                  <c:v>0.95237799999999995</c:v>
                </c:pt>
                <c:pt idx="14444">
                  <c:v>0.95250900000000005</c:v>
                </c:pt>
                <c:pt idx="14445">
                  <c:v>0.95263399999999998</c:v>
                </c:pt>
                <c:pt idx="14446">
                  <c:v>0.95275100000000001</c:v>
                </c:pt>
                <c:pt idx="14447">
                  <c:v>0.95286899999999997</c:v>
                </c:pt>
                <c:pt idx="14448">
                  <c:v>0.952982</c:v>
                </c:pt>
                <c:pt idx="14449">
                  <c:v>0.953125</c:v>
                </c:pt>
                <c:pt idx="14450">
                  <c:v>0.95323599999999997</c:v>
                </c:pt>
                <c:pt idx="14451">
                  <c:v>0.95334300000000005</c:v>
                </c:pt>
                <c:pt idx="14452">
                  <c:v>0.95343800000000001</c:v>
                </c:pt>
                <c:pt idx="14453">
                  <c:v>0.95352700000000001</c:v>
                </c:pt>
                <c:pt idx="14454">
                  <c:v>0.95361099999999999</c:v>
                </c:pt>
                <c:pt idx="14455">
                  <c:v>0.95368600000000003</c:v>
                </c:pt>
                <c:pt idx="14456">
                  <c:v>0.95375600000000005</c:v>
                </c:pt>
                <c:pt idx="14457">
                  <c:v>0.95382299999999998</c:v>
                </c:pt>
                <c:pt idx="14458">
                  <c:v>0.95387200000000005</c:v>
                </c:pt>
                <c:pt idx="14459">
                  <c:v>0.95392100000000002</c:v>
                </c:pt>
                <c:pt idx="14460">
                  <c:v>0.95397100000000001</c:v>
                </c:pt>
                <c:pt idx="14461">
                  <c:v>0.95399900000000004</c:v>
                </c:pt>
                <c:pt idx="14462">
                  <c:v>0.95402699999999996</c:v>
                </c:pt>
                <c:pt idx="14463">
                  <c:v>0.95403800000000005</c:v>
                </c:pt>
                <c:pt idx="14464">
                  <c:v>0.954036</c:v>
                </c:pt>
                <c:pt idx="14465">
                  <c:v>0.95402500000000001</c:v>
                </c:pt>
                <c:pt idx="14466">
                  <c:v>0.95401100000000005</c:v>
                </c:pt>
                <c:pt idx="14467">
                  <c:v>0.953986</c:v>
                </c:pt>
                <c:pt idx="14468">
                  <c:v>0.95394599999999996</c:v>
                </c:pt>
                <c:pt idx="14469">
                  <c:v>0.95389400000000002</c:v>
                </c:pt>
                <c:pt idx="14470">
                  <c:v>0.95383399999999996</c:v>
                </c:pt>
                <c:pt idx="14471">
                  <c:v>0.95375900000000002</c:v>
                </c:pt>
                <c:pt idx="14472">
                  <c:v>0.953681</c:v>
                </c:pt>
                <c:pt idx="14473">
                  <c:v>0.95359099999999997</c:v>
                </c:pt>
                <c:pt idx="14474">
                  <c:v>0.95348699999999997</c:v>
                </c:pt>
                <c:pt idx="14475">
                  <c:v>0.95336900000000002</c:v>
                </c:pt>
                <c:pt idx="14476">
                  <c:v>0.95324500000000001</c:v>
                </c:pt>
                <c:pt idx="14477">
                  <c:v>0.95310399999999995</c:v>
                </c:pt>
                <c:pt idx="14478">
                  <c:v>0.95295399999999997</c:v>
                </c:pt>
                <c:pt idx="14479">
                  <c:v>0.95279700000000001</c:v>
                </c:pt>
                <c:pt idx="14480">
                  <c:v>0.95262500000000006</c:v>
                </c:pt>
                <c:pt idx="14481">
                  <c:v>0.95243900000000004</c:v>
                </c:pt>
                <c:pt idx="14482">
                  <c:v>0.95224500000000001</c:v>
                </c:pt>
                <c:pt idx="14483">
                  <c:v>0.95203599999999999</c:v>
                </c:pt>
                <c:pt idx="14484">
                  <c:v>0.95181000000000004</c:v>
                </c:pt>
                <c:pt idx="14485">
                  <c:v>0.95157499999999995</c:v>
                </c:pt>
                <c:pt idx="14486">
                  <c:v>0.95134600000000002</c:v>
                </c:pt>
                <c:pt idx="14487">
                  <c:v>0.95113400000000003</c:v>
                </c:pt>
                <c:pt idx="14488">
                  <c:v>0.95094299999999998</c:v>
                </c:pt>
                <c:pt idx="14489">
                  <c:v>0.95075299999999996</c:v>
                </c:pt>
                <c:pt idx="14490">
                  <c:v>0.95059000000000005</c:v>
                </c:pt>
                <c:pt idx="14491">
                  <c:v>0.95042199999999999</c:v>
                </c:pt>
                <c:pt idx="14492">
                  <c:v>0.950264</c:v>
                </c:pt>
                <c:pt idx="14493">
                  <c:v>0.95012600000000003</c:v>
                </c:pt>
                <c:pt idx="14494">
                  <c:v>0.94999599999999995</c:v>
                </c:pt>
                <c:pt idx="14495">
                  <c:v>0.94987699999999997</c:v>
                </c:pt>
                <c:pt idx="14496">
                  <c:v>0.94977299999999998</c:v>
                </c:pt>
                <c:pt idx="14497">
                  <c:v>0.94967800000000002</c:v>
                </c:pt>
                <c:pt idx="14498">
                  <c:v>0.94959899999999997</c:v>
                </c:pt>
                <c:pt idx="14499">
                  <c:v>0.94952099999999995</c:v>
                </c:pt>
                <c:pt idx="14500">
                  <c:v>0.94946299999999995</c:v>
                </c:pt>
                <c:pt idx="14501">
                  <c:v>0.94941399999999998</c:v>
                </c:pt>
                <c:pt idx="14502">
                  <c:v>0.94937400000000005</c:v>
                </c:pt>
                <c:pt idx="14503">
                  <c:v>0.94935499999999995</c:v>
                </c:pt>
                <c:pt idx="14504">
                  <c:v>0.94933699999999999</c:v>
                </c:pt>
                <c:pt idx="14505">
                  <c:v>0.94933500000000004</c:v>
                </c:pt>
                <c:pt idx="14506">
                  <c:v>0.94933900000000004</c:v>
                </c:pt>
                <c:pt idx="14507">
                  <c:v>0.94935000000000003</c:v>
                </c:pt>
                <c:pt idx="14508">
                  <c:v>0.949376</c:v>
                </c:pt>
                <c:pt idx="14509">
                  <c:v>0.949407</c:v>
                </c:pt>
                <c:pt idx="14510">
                  <c:v>0.94944600000000001</c:v>
                </c:pt>
                <c:pt idx="14511">
                  <c:v>0.94949799999999995</c:v>
                </c:pt>
                <c:pt idx="14512">
                  <c:v>0.94955999999999996</c:v>
                </c:pt>
                <c:pt idx="14513">
                  <c:v>0.94962899999999995</c:v>
                </c:pt>
                <c:pt idx="14514">
                  <c:v>0.949708</c:v>
                </c:pt>
                <c:pt idx="14515">
                  <c:v>0.94978799999999997</c:v>
                </c:pt>
                <c:pt idx="14516">
                  <c:v>0.949882</c:v>
                </c:pt>
                <c:pt idx="14517">
                  <c:v>0.94998199999999999</c:v>
                </c:pt>
                <c:pt idx="14518">
                  <c:v>0.95009399999999999</c:v>
                </c:pt>
                <c:pt idx="14519">
                  <c:v>0.95020899999999997</c:v>
                </c:pt>
                <c:pt idx="14520">
                  <c:v>0.95032399999999995</c:v>
                </c:pt>
                <c:pt idx="14521">
                  <c:v>0.95044700000000004</c:v>
                </c:pt>
                <c:pt idx="14522">
                  <c:v>0.95057599999999998</c:v>
                </c:pt>
                <c:pt idx="14523">
                  <c:v>0.95070699999999997</c:v>
                </c:pt>
                <c:pt idx="14524">
                  <c:v>0.95084599999999997</c:v>
                </c:pt>
                <c:pt idx="14525">
                  <c:v>0.95098300000000002</c:v>
                </c:pt>
                <c:pt idx="14526">
                  <c:v>0.951125</c:v>
                </c:pt>
                <c:pt idx="14527">
                  <c:v>0.95126900000000003</c:v>
                </c:pt>
                <c:pt idx="14528">
                  <c:v>0.95141500000000001</c:v>
                </c:pt>
                <c:pt idx="14529">
                  <c:v>0.95157199999999997</c:v>
                </c:pt>
                <c:pt idx="14530">
                  <c:v>0.95172400000000001</c:v>
                </c:pt>
                <c:pt idx="14531">
                  <c:v>0.95188499999999998</c:v>
                </c:pt>
                <c:pt idx="14532">
                  <c:v>0.95203400000000005</c:v>
                </c:pt>
                <c:pt idx="14533">
                  <c:v>0.95218899999999995</c:v>
                </c:pt>
                <c:pt idx="14534">
                  <c:v>0.95234200000000002</c:v>
                </c:pt>
                <c:pt idx="14535">
                  <c:v>0.95249300000000003</c:v>
                </c:pt>
                <c:pt idx="14536">
                  <c:v>0.95264199999999999</c:v>
                </c:pt>
                <c:pt idx="14537">
                  <c:v>0.95279499999999995</c:v>
                </c:pt>
                <c:pt idx="14538">
                  <c:v>0.95293399999999995</c:v>
                </c:pt>
                <c:pt idx="14539">
                  <c:v>0.95307600000000003</c:v>
                </c:pt>
                <c:pt idx="14540">
                  <c:v>0.95321800000000001</c:v>
                </c:pt>
                <c:pt idx="14541">
                  <c:v>0.95335800000000004</c:v>
                </c:pt>
                <c:pt idx="14542">
                  <c:v>0.95348599999999994</c:v>
                </c:pt>
                <c:pt idx="14543">
                  <c:v>0.95361499999999999</c:v>
                </c:pt>
                <c:pt idx="14544">
                  <c:v>0.95374099999999995</c:v>
                </c:pt>
                <c:pt idx="14545">
                  <c:v>0.95386099999999996</c:v>
                </c:pt>
                <c:pt idx="14546">
                  <c:v>0.95397500000000002</c:v>
                </c:pt>
                <c:pt idx="14547">
                  <c:v>0.95408599999999999</c:v>
                </c:pt>
                <c:pt idx="14548">
                  <c:v>0.95418800000000004</c:v>
                </c:pt>
                <c:pt idx="14549">
                  <c:v>0.95428199999999996</c:v>
                </c:pt>
                <c:pt idx="14550">
                  <c:v>0.95436500000000002</c:v>
                </c:pt>
                <c:pt idx="14551">
                  <c:v>0.95445100000000005</c:v>
                </c:pt>
                <c:pt idx="14552">
                  <c:v>0.95452300000000001</c:v>
                </c:pt>
                <c:pt idx="14553">
                  <c:v>0.95458699999999996</c:v>
                </c:pt>
                <c:pt idx="14554">
                  <c:v>0.95465100000000003</c:v>
                </c:pt>
                <c:pt idx="14555">
                  <c:v>0.95469700000000002</c:v>
                </c:pt>
                <c:pt idx="14556">
                  <c:v>0.954739</c:v>
                </c:pt>
                <c:pt idx="14557">
                  <c:v>0.95477000000000001</c:v>
                </c:pt>
                <c:pt idx="14558">
                  <c:v>0.95479000000000003</c:v>
                </c:pt>
                <c:pt idx="14559">
                  <c:v>0.95480600000000004</c:v>
                </c:pt>
                <c:pt idx="14560">
                  <c:v>0.95480500000000001</c:v>
                </c:pt>
                <c:pt idx="14561">
                  <c:v>0.95479400000000003</c:v>
                </c:pt>
                <c:pt idx="14562">
                  <c:v>0.95477400000000001</c:v>
                </c:pt>
                <c:pt idx="14563">
                  <c:v>0.95474599999999998</c:v>
                </c:pt>
                <c:pt idx="14564">
                  <c:v>0.95470999999999995</c:v>
                </c:pt>
                <c:pt idx="14565">
                  <c:v>0.95465500000000003</c:v>
                </c:pt>
                <c:pt idx="14566">
                  <c:v>0.95459099999999997</c:v>
                </c:pt>
                <c:pt idx="14567">
                  <c:v>0.95451600000000003</c:v>
                </c:pt>
                <c:pt idx="14568">
                  <c:v>0.954426</c:v>
                </c:pt>
                <c:pt idx="14569">
                  <c:v>0.95432499999999998</c:v>
                </c:pt>
                <c:pt idx="14570">
                  <c:v>0.95421699999999998</c:v>
                </c:pt>
                <c:pt idx="14571">
                  <c:v>0.95409299999999997</c:v>
                </c:pt>
                <c:pt idx="14572">
                  <c:v>0.95396000000000003</c:v>
                </c:pt>
                <c:pt idx="14573">
                  <c:v>0.95380699999999996</c:v>
                </c:pt>
                <c:pt idx="14574">
                  <c:v>0.95364400000000005</c:v>
                </c:pt>
                <c:pt idx="14575">
                  <c:v>0.95347099999999996</c:v>
                </c:pt>
                <c:pt idx="14576">
                  <c:v>0.95328599999999997</c:v>
                </c:pt>
                <c:pt idx="14577">
                  <c:v>0.95308899999999996</c:v>
                </c:pt>
                <c:pt idx="14578">
                  <c:v>0.952878</c:v>
                </c:pt>
                <c:pt idx="14579">
                  <c:v>0.95265299999999997</c:v>
                </c:pt>
                <c:pt idx="14580">
                  <c:v>0.95241500000000001</c:v>
                </c:pt>
                <c:pt idx="14581">
                  <c:v>0.95218199999999997</c:v>
                </c:pt>
                <c:pt idx="14582">
                  <c:v>0.95196700000000001</c:v>
                </c:pt>
                <c:pt idx="14583">
                  <c:v>0.95176899999999998</c:v>
                </c:pt>
                <c:pt idx="14584">
                  <c:v>0.95157999999999998</c:v>
                </c:pt>
                <c:pt idx="14585">
                  <c:v>0.95140400000000003</c:v>
                </c:pt>
                <c:pt idx="14586">
                  <c:v>0.95123999999999997</c:v>
                </c:pt>
                <c:pt idx="14587">
                  <c:v>0.95109100000000002</c:v>
                </c:pt>
                <c:pt idx="14588">
                  <c:v>0.95094999999999996</c:v>
                </c:pt>
                <c:pt idx="14589">
                  <c:v>0.95082699999999998</c:v>
                </c:pt>
                <c:pt idx="14590">
                  <c:v>0.95072000000000001</c:v>
                </c:pt>
                <c:pt idx="14591">
                  <c:v>0.95061700000000005</c:v>
                </c:pt>
                <c:pt idx="14592">
                  <c:v>0.95052700000000001</c:v>
                </c:pt>
                <c:pt idx="14593">
                  <c:v>0.95045000000000002</c:v>
                </c:pt>
                <c:pt idx="14594">
                  <c:v>0.95038599999999995</c:v>
                </c:pt>
                <c:pt idx="14595">
                  <c:v>0.95033400000000001</c:v>
                </c:pt>
                <c:pt idx="14596">
                  <c:v>0.95028800000000002</c:v>
                </c:pt>
                <c:pt idx="14597">
                  <c:v>0.95025800000000005</c:v>
                </c:pt>
                <c:pt idx="14598">
                  <c:v>0.95023800000000003</c:v>
                </c:pt>
                <c:pt idx="14599">
                  <c:v>0.95022399999999996</c:v>
                </c:pt>
                <c:pt idx="14600">
                  <c:v>0.95021599999999995</c:v>
                </c:pt>
                <c:pt idx="14601">
                  <c:v>0.95022399999999996</c:v>
                </c:pt>
                <c:pt idx="14602">
                  <c:v>0.95024500000000001</c:v>
                </c:pt>
                <c:pt idx="14603">
                  <c:v>0.95027399999999995</c:v>
                </c:pt>
                <c:pt idx="14604">
                  <c:v>0.95031100000000002</c:v>
                </c:pt>
                <c:pt idx="14605">
                  <c:v>0.95035599999999998</c:v>
                </c:pt>
                <c:pt idx="14606">
                  <c:v>0.95041399999999998</c:v>
                </c:pt>
                <c:pt idx="14607">
                  <c:v>0.95047400000000004</c:v>
                </c:pt>
                <c:pt idx="14608">
                  <c:v>0.95054099999999997</c:v>
                </c:pt>
                <c:pt idx="14609">
                  <c:v>0.95063200000000003</c:v>
                </c:pt>
                <c:pt idx="14610">
                  <c:v>0.95072100000000004</c:v>
                </c:pt>
                <c:pt idx="14611">
                  <c:v>0.95080399999999998</c:v>
                </c:pt>
                <c:pt idx="14612">
                  <c:v>0.95090300000000005</c:v>
                </c:pt>
                <c:pt idx="14613">
                  <c:v>0.95100700000000005</c:v>
                </c:pt>
                <c:pt idx="14614">
                  <c:v>0.95111599999999996</c:v>
                </c:pt>
                <c:pt idx="14615">
                  <c:v>0.951237</c:v>
                </c:pt>
                <c:pt idx="14616">
                  <c:v>0.95135800000000004</c:v>
                </c:pt>
                <c:pt idx="14617">
                  <c:v>0.95147999999999999</c:v>
                </c:pt>
                <c:pt idx="14618">
                  <c:v>0.95160900000000004</c:v>
                </c:pt>
                <c:pt idx="14619">
                  <c:v>0.95174800000000004</c:v>
                </c:pt>
                <c:pt idx="14620">
                  <c:v>0.95188200000000001</c:v>
                </c:pt>
                <c:pt idx="14621">
                  <c:v>0.95202600000000004</c:v>
                </c:pt>
                <c:pt idx="14622">
                  <c:v>0.95216900000000004</c:v>
                </c:pt>
                <c:pt idx="14623">
                  <c:v>0.95231299999999997</c:v>
                </c:pt>
                <c:pt idx="14624">
                  <c:v>0.95245899999999994</c:v>
                </c:pt>
                <c:pt idx="14625">
                  <c:v>0.95260999999999996</c:v>
                </c:pt>
                <c:pt idx="14626">
                  <c:v>0.95275900000000002</c:v>
                </c:pt>
                <c:pt idx="14627">
                  <c:v>0.95290799999999998</c:v>
                </c:pt>
                <c:pt idx="14628">
                  <c:v>0.95306000000000002</c:v>
                </c:pt>
                <c:pt idx="14629">
                  <c:v>0.95321100000000003</c:v>
                </c:pt>
                <c:pt idx="14630">
                  <c:v>0.95336200000000004</c:v>
                </c:pt>
                <c:pt idx="14631">
                  <c:v>0.95350800000000002</c:v>
                </c:pt>
                <c:pt idx="14632">
                  <c:v>0.95365299999999997</c:v>
                </c:pt>
                <c:pt idx="14633">
                  <c:v>0.95380699999999996</c:v>
                </c:pt>
                <c:pt idx="14634">
                  <c:v>0.95395300000000005</c:v>
                </c:pt>
                <c:pt idx="14635">
                  <c:v>0.95409100000000002</c:v>
                </c:pt>
                <c:pt idx="14636">
                  <c:v>0.95422799999999997</c:v>
                </c:pt>
                <c:pt idx="14637">
                  <c:v>0.95436299999999996</c:v>
                </c:pt>
                <c:pt idx="14638">
                  <c:v>0.95449300000000004</c:v>
                </c:pt>
                <c:pt idx="14639">
                  <c:v>0.95460900000000004</c:v>
                </c:pt>
                <c:pt idx="14640">
                  <c:v>0.95472900000000005</c:v>
                </c:pt>
                <c:pt idx="14641">
                  <c:v>0.954843</c:v>
                </c:pt>
                <c:pt idx="14642">
                  <c:v>0.95495300000000005</c:v>
                </c:pt>
                <c:pt idx="14643">
                  <c:v>0.95506599999999997</c:v>
                </c:pt>
                <c:pt idx="14644">
                  <c:v>0.95516299999999998</c:v>
                </c:pt>
                <c:pt idx="14645">
                  <c:v>0.95525300000000002</c:v>
                </c:pt>
                <c:pt idx="14646">
                  <c:v>0.95533500000000005</c:v>
                </c:pt>
                <c:pt idx="14647">
                  <c:v>0.95541399999999999</c:v>
                </c:pt>
                <c:pt idx="14648">
                  <c:v>0.95548200000000005</c:v>
                </c:pt>
                <c:pt idx="14649">
                  <c:v>0.95554300000000003</c:v>
                </c:pt>
                <c:pt idx="14650">
                  <c:v>0.95560400000000001</c:v>
                </c:pt>
                <c:pt idx="14651">
                  <c:v>0.95564800000000005</c:v>
                </c:pt>
                <c:pt idx="14652">
                  <c:v>0.95568399999999998</c:v>
                </c:pt>
                <c:pt idx="14653">
                  <c:v>0.95570900000000003</c:v>
                </c:pt>
                <c:pt idx="14654">
                  <c:v>0.95572900000000005</c:v>
                </c:pt>
                <c:pt idx="14655">
                  <c:v>0.95573799999999998</c:v>
                </c:pt>
                <c:pt idx="14656">
                  <c:v>0.955735</c:v>
                </c:pt>
                <c:pt idx="14657">
                  <c:v>0.95572000000000001</c:v>
                </c:pt>
                <c:pt idx="14658">
                  <c:v>0.95569999999999999</c:v>
                </c:pt>
                <c:pt idx="14659">
                  <c:v>0.95566799999999996</c:v>
                </c:pt>
                <c:pt idx="14660">
                  <c:v>0.95562999999999998</c:v>
                </c:pt>
                <c:pt idx="14661">
                  <c:v>0.95557400000000003</c:v>
                </c:pt>
                <c:pt idx="14662">
                  <c:v>0.95550900000000005</c:v>
                </c:pt>
                <c:pt idx="14663">
                  <c:v>0.95543299999999998</c:v>
                </c:pt>
                <c:pt idx="14664">
                  <c:v>0.95534699999999995</c:v>
                </c:pt>
                <c:pt idx="14665">
                  <c:v>0.95524900000000001</c:v>
                </c:pt>
                <c:pt idx="14666">
                  <c:v>0.95513700000000001</c:v>
                </c:pt>
                <c:pt idx="14667">
                  <c:v>0.95501800000000003</c:v>
                </c:pt>
                <c:pt idx="14668">
                  <c:v>0.95488399999999996</c:v>
                </c:pt>
                <c:pt idx="14669">
                  <c:v>0.95473799999999998</c:v>
                </c:pt>
                <c:pt idx="14670">
                  <c:v>0.95458799999999999</c:v>
                </c:pt>
                <c:pt idx="14671">
                  <c:v>0.95441600000000004</c:v>
                </c:pt>
                <c:pt idx="14672">
                  <c:v>0.95423199999999997</c:v>
                </c:pt>
                <c:pt idx="14673">
                  <c:v>0.95403300000000002</c:v>
                </c:pt>
                <c:pt idx="14674">
                  <c:v>0.95382599999999995</c:v>
                </c:pt>
                <c:pt idx="14675">
                  <c:v>0.95360299999999998</c:v>
                </c:pt>
                <c:pt idx="14676">
                  <c:v>0.95336600000000005</c:v>
                </c:pt>
                <c:pt idx="14677">
                  <c:v>0.95313700000000001</c:v>
                </c:pt>
                <c:pt idx="14678">
                  <c:v>0.95291000000000003</c:v>
                </c:pt>
                <c:pt idx="14679">
                  <c:v>0.95271099999999997</c:v>
                </c:pt>
                <c:pt idx="14680">
                  <c:v>0.95252499999999996</c:v>
                </c:pt>
                <c:pt idx="14681">
                  <c:v>0.95235099999999995</c:v>
                </c:pt>
                <c:pt idx="14682">
                  <c:v>0.952183</c:v>
                </c:pt>
                <c:pt idx="14683">
                  <c:v>0.95202799999999999</c:v>
                </c:pt>
                <c:pt idx="14684">
                  <c:v>0.95188499999999998</c:v>
                </c:pt>
                <c:pt idx="14685">
                  <c:v>0.95175600000000005</c:v>
                </c:pt>
                <c:pt idx="14686">
                  <c:v>0.95164099999999996</c:v>
                </c:pt>
                <c:pt idx="14687">
                  <c:v>0.95153799999999999</c:v>
                </c:pt>
                <c:pt idx="14688">
                  <c:v>0.95144499999999999</c:v>
                </c:pt>
                <c:pt idx="14689">
                  <c:v>0.95136299999999996</c:v>
                </c:pt>
                <c:pt idx="14690">
                  <c:v>0.95129699999999995</c:v>
                </c:pt>
                <c:pt idx="14691">
                  <c:v>0.95124200000000003</c:v>
                </c:pt>
                <c:pt idx="14692">
                  <c:v>0.95119600000000004</c:v>
                </c:pt>
                <c:pt idx="14693">
                  <c:v>0.95116699999999998</c:v>
                </c:pt>
                <c:pt idx="14694">
                  <c:v>0.95114600000000005</c:v>
                </c:pt>
                <c:pt idx="14695">
                  <c:v>0.95113499999999995</c:v>
                </c:pt>
                <c:pt idx="14696">
                  <c:v>0.95113700000000001</c:v>
                </c:pt>
                <c:pt idx="14697">
                  <c:v>0.95114200000000004</c:v>
                </c:pt>
                <c:pt idx="14698">
                  <c:v>0.95116199999999995</c:v>
                </c:pt>
                <c:pt idx="14699">
                  <c:v>0.95118499999999995</c:v>
                </c:pt>
                <c:pt idx="14700">
                  <c:v>0.95121900000000004</c:v>
                </c:pt>
                <c:pt idx="14701">
                  <c:v>0.95126999999999995</c:v>
                </c:pt>
                <c:pt idx="14702">
                  <c:v>0.95132700000000003</c:v>
                </c:pt>
                <c:pt idx="14703">
                  <c:v>0.95139600000000002</c:v>
                </c:pt>
                <c:pt idx="14704">
                  <c:v>0.95146600000000003</c:v>
                </c:pt>
                <c:pt idx="14705">
                  <c:v>0.95153799999999999</c:v>
                </c:pt>
                <c:pt idx="14706">
                  <c:v>0.95162999999999998</c:v>
                </c:pt>
                <c:pt idx="14707">
                  <c:v>0.95172199999999996</c:v>
                </c:pt>
                <c:pt idx="14708">
                  <c:v>0.95182999999999995</c:v>
                </c:pt>
                <c:pt idx="14709">
                  <c:v>0.95194100000000004</c:v>
                </c:pt>
                <c:pt idx="14710">
                  <c:v>0.95205099999999998</c:v>
                </c:pt>
                <c:pt idx="14711">
                  <c:v>0.95216999999999996</c:v>
                </c:pt>
                <c:pt idx="14712">
                  <c:v>0.95229399999999997</c:v>
                </c:pt>
                <c:pt idx="14713">
                  <c:v>0.95242599999999999</c:v>
                </c:pt>
                <c:pt idx="14714">
                  <c:v>0.95256200000000002</c:v>
                </c:pt>
                <c:pt idx="14715">
                  <c:v>0.95269899999999996</c:v>
                </c:pt>
                <c:pt idx="14716">
                  <c:v>0.95284000000000002</c:v>
                </c:pt>
                <c:pt idx="14717">
                  <c:v>0.95297900000000002</c:v>
                </c:pt>
                <c:pt idx="14718">
                  <c:v>0.95312699999999995</c:v>
                </c:pt>
                <c:pt idx="14719">
                  <c:v>0.95328299999999999</c:v>
                </c:pt>
                <c:pt idx="14720">
                  <c:v>0.95343800000000001</c:v>
                </c:pt>
                <c:pt idx="14721">
                  <c:v>0.95359899999999997</c:v>
                </c:pt>
                <c:pt idx="14722">
                  <c:v>0.95375900000000002</c:v>
                </c:pt>
                <c:pt idx="14723">
                  <c:v>0.95391199999999998</c:v>
                </c:pt>
                <c:pt idx="14724">
                  <c:v>0.95406800000000003</c:v>
                </c:pt>
                <c:pt idx="14725">
                  <c:v>0.95422600000000002</c:v>
                </c:pt>
                <c:pt idx="14726">
                  <c:v>0.95438400000000001</c:v>
                </c:pt>
                <c:pt idx="14727">
                  <c:v>0.95453600000000005</c:v>
                </c:pt>
                <c:pt idx="14728">
                  <c:v>0.95468500000000001</c:v>
                </c:pt>
                <c:pt idx="14729">
                  <c:v>0.95483700000000005</c:v>
                </c:pt>
                <c:pt idx="14730">
                  <c:v>0.954986</c:v>
                </c:pt>
                <c:pt idx="14731">
                  <c:v>0.95512699999999995</c:v>
                </c:pt>
                <c:pt idx="14732">
                  <c:v>0.95526500000000003</c:v>
                </c:pt>
                <c:pt idx="14733">
                  <c:v>0.95540000000000003</c:v>
                </c:pt>
                <c:pt idx="14734">
                  <c:v>0.95552499999999996</c:v>
                </c:pt>
                <c:pt idx="14735">
                  <c:v>0.95565</c:v>
                </c:pt>
                <c:pt idx="14736">
                  <c:v>0.95577100000000004</c:v>
                </c:pt>
                <c:pt idx="14737">
                  <c:v>0.95589000000000002</c:v>
                </c:pt>
                <c:pt idx="14738">
                  <c:v>0.95600200000000002</c:v>
                </c:pt>
                <c:pt idx="14739">
                  <c:v>0.95610799999999996</c:v>
                </c:pt>
                <c:pt idx="14740">
                  <c:v>0.95620799999999995</c:v>
                </c:pt>
                <c:pt idx="14741">
                  <c:v>0.95629600000000003</c:v>
                </c:pt>
                <c:pt idx="14742">
                  <c:v>0.95638199999999995</c:v>
                </c:pt>
                <c:pt idx="14743">
                  <c:v>0.95645899999999995</c:v>
                </c:pt>
                <c:pt idx="14744">
                  <c:v>0.95653600000000005</c:v>
                </c:pt>
                <c:pt idx="14745">
                  <c:v>0.95659000000000005</c:v>
                </c:pt>
                <c:pt idx="14746">
                  <c:v>0.95663900000000002</c:v>
                </c:pt>
                <c:pt idx="14747">
                  <c:v>0.956677</c:v>
                </c:pt>
                <c:pt idx="14748">
                  <c:v>0.95670900000000003</c:v>
                </c:pt>
                <c:pt idx="14749">
                  <c:v>0.95673299999999994</c:v>
                </c:pt>
                <c:pt idx="14750">
                  <c:v>0.95674000000000003</c:v>
                </c:pt>
                <c:pt idx="14751">
                  <c:v>0.95673799999999998</c:v>
                </c:pt>
                <c:pt idx="14752">
                  <c:v>0.95673299999999994</c:v>
                </c:pt>
                <c:pt idx="14753">
                  <c:v>0.95671499999999998</c:v>
                </c:pt>
                <c:pt idx="14754">
                  <c:v>0.95668799999999998</c:v>
                </c:pt>
                <c:pt idx="14755">
                  <c:v>0.95665</c:v>
                </c:pt>
                <c:pt idx="14756">
                  <c:v>0.956596</c:v>
                </c:pt>
                <c:pt idx="14757">
                  <c:v>0.95652999999999999</c:v>
                </c:pt>
                <c:pt idx="14758">
                  <c:v>0.95645999999999998</c:v>
                </c:pt>
                <c:pt idx="14759">
                  <c:v>0.95637700000000003</c:v>
                </c:pt>
                <c:pt idx="14760">
                  <c:v>0.95627300000000004</c:v>
                </c:pt>
                <c:pt idx="14761">
                  <c:v>0.95616199999999996</c:v>
                </c:pt>
                <c:pt idx="14762">
                  <c:v>0.95603099999999996</c:v>
                </c:pt>
                <c:pt idx="14763">
                  <c:v>0.95589999999999997</c:v>
                </c:pt>
                <c:pt idx="14764">
                  <c:v>0.95575399999999999</c:v>
                </c:pt>
                <c:pt idx="14765">
                  <c:v>0.955592</c:v>
                </c:pt>
                <c:pt idx="14766">
                  <c:v>0.95541900000000002</c:v>
                </c:pt>
                <c:pt idx="14767">
                  <c:v>0.95523000000000002</c:v>
                </c:pt>
                <c:pt idx="14768">
                  <c:v>0.95503400000000005</c:v>
                </c:pt>
                <c:pt idx="14769">
                  <c:v>0.95482500000000003</c:v>
                </c:pt>
                <c:pt idx="14770">
                  <c:v>0.95460199999999995</c:v>
                </c:pt>
                <c:pt idx="14771">
                  <c:v>0.95437000000000005</c:v>
                </c:pt>
                <c:pt idx="14772">
                  <c:v>0.95414100000000002</c:v>
                </c:pt>
                <c:pt idx="14773">
                  <c:v>0.95392100000000002</c:v>
                </c:pt>
                <c:pt idx="14774">
                  <c:v>0.95372100000000004</c:v>
                </c:pt>
                <c:pt idx="14775">
                  <c:v>0.95353100000000002</c:v>
                </c:pt>
                <c:pt idx="14776">
                  <c:v>0.95335400000000003</c:v>
                </c:pt>
                <c:pt idx="14777">
                  <c:v>0.95319299999999996</c:v>
                </c:pt>
                <c:pt idx="14778">
                  <c:v>0.953044</c:v>
                </c:pt>
                <c:pt idx="14779">
                  <c:v>0.952905</c:v>
                </c:pt>
                <c:pt idx="14780">
                  <c:v>0.95277699999999999</c:v>
                </c:pt>
                <c:pt idx="14781">
                  <c:v>0.95266399999999996</c:v>
                </c:pt>
                <c:pt idx="14782">
                  <c:v>0.95255699999999999</c:v>
                </c:pt>
                <c:pt idx="14783">
                  <c:v>0.95246699999999995</c:v>
                </c:pt>
                <c:pt idx="14784">
                  <c:v>0.95238299999999998</c:v>
                </c:pt>
                <c:pt idx="14785">
                  <c:v>0.95231399999999999</c:v>
                </c:pt>
                <c:pt idx="14786">
                  <c:v>0.95225099999999996</c:v>
                </c:pt>
                <c:pt idx="14787">
                  <c:v>0.95220400000000005</c:v>
                </c:pt>
                <c:pt idx="14788">
                  <c:v>0.95215700000000003</c:v>
                </c:pt>
                <c:pt idx="14789">
                  <c:v>0.95213499999999995</c:v>
                </c:pt>
                <c:pt idx="14790">
                  <c:v>0.95211599999999996</c:v>
                </c:pt>
                <c:pt idx="14791">
                  <c:v>0.95211100000000004</c:v>
                </c:pt>
                <c:pt idx="14792">
                  <c:v>0.95211800000000002</c:v>
                </c:pt>
                <c:pt idx="14793">
                  <c:v>0.95213400000000004</c:v>
                </c:pt>
                <c:pt idx="14794">
                  <c:v>0.95215799999999995</c:v>
                </c:pt>
                <c:pt idx="14795">
                  <c:v>0.95219200000000004</c:v>
                </c:pt>
                <c:pt idx="14796">
                  <c:v>0.95223800000000003</c:v>
                </c:pt>
                <c:pt idx="14797">
                  <c:v>0.95229399999999997</c:v>
                </c:pt>
                <c:pt idx="14798">
                  <c:v>0.95235499999999995</c:v>
                </c:pt>
                <c:pt idx="14799">
                  <c:v>0.95242199999999999</c:v>
                </c:pt>
                <c:pt idx="14800">
                  <c:v>0.95249499999999998</c:v>
                </c:pt>
                <c:pt idx="14801">
                  <c:v>0.95257999999999998</c:v>
                </c:pt>
                <c:pt idx="14802">
                  <c:v>0.95266600000000001</c:v>
                </c:pt>
                <c:pt idx="14803">
                  <c:v>0.95276300000000003</c:v>
                </c:pt>
                <c:pt idx="14804">
                  <c:v>0.95286199999999999</c:v>
                </c:pt>
                <c:pt idx="14805">
                  <c:v>0.95296499999999995</c:v>
                </c:pt>
                <c:pt idx="14806">
                  <c:v>0.95307600000000003</c:v>
                </c:pt>
                <c:pt idx="14807">
                  <c:v>0.95319100000000001</c:v>
                </c:pt>
                <c:pt idx="14808">
                  <c:v>0.95331100000000002</c:v>
                </c:pt>
                <c:pt idx="14809">
                  <c:v>0.953434</c:v>
                </c:pt>
                <c:pt idx="14810">
                  <c:v>0.95356799999999997</c:v>
                </c:pt>
                <c:pt idx="14811">
                  <c:v>0.95369800000000005</c:v>
                </c:pt>
                <c:pt idx="14812">
                  <c:v>0.95382900000000004</c:v>
                </c:pt>
                <c:pt idx="14813">
                  <c:v>0.95396899999999996</c:v>
                </c:pt>
                <c:pt idx="14814">
                  <c:v>0.95411299999999999</c:v>
                </c:pt>
                <c:pt idx="14815">
                  <c:v>0.95426</c:v>
                </c:pt>
                <c:pt idx="14816">
                  <c:v>0.95440199999999997</c:v>
                </c:pt>
                <c:pt idx="14817">
                  <c:v>0.95454000000000006</c:v>
                </c:pt>
                <c:pt idx="14818">
                  <c:v>0.95468699999999995</c:v>
                </c:pt>
                <c:pt idx="14819">
                  <c:v>0.95482500000000003</c:v>
                </c:pt>
                <c:pt idx="14820">
                  <c:v>0.95496700000000001</c:v>
                </c:pt>
                <c:pt idx="14821">
                  <c:v>0.95510799999999996</c:v>
                </c:pt>
                <c:pt idx="14822">
                  <c:v>0.95525099999999996</c:v>
                </c:pt>
                <c:pt idx="14823">
                  <c:v>0.95539200000000002</c:v>
                </c:pt>
                <c:pt idx="14824">
                  <c:v>0.95553399999999999</c:v>
                </c:pt>
                <c:pt idx="14825">
                  <c:v>0.95567000000000002</c:v>
                </c:pt>
                <c:pt idx="14826">
                  <c:v>0.95580100000000001</c:v>
                </c:pt>
                <c:pt idx="14827">
                  <c:v>0.955924</c:v>
                </c:pt>
                <c:pt idx="14828">
                  <c:v>0.95605099999999998</c:v>
                </c:pt>
                <c:pt idx="14829">
                  <c:v>0.95619699999999996</c:v>
                </c:pt>
                <c:pt idx="14830">
                  <c:v>0.95631500000000003</c:v>
                </c:pt>
                <c:pt idx="14831">
                  <c:v>0.95643100000000003</c:v>
                </c:pt>
                <c:pt idx="14832">
                  <c:v>0.95654099999999997</c:v>
                </c:pt>
                <c:pt idx="14833">
                  <c:v>0.95663699999999996</c:v>
                </c:pt>
                <c:pt idx="14834">
                  <c:v>0.95673299999999994</c:v>
                </c:pt>
                <c:pt idx="14835">
                  <c:v>0.95682400000000001</c:v>
                </c:pt>
                <c:pt idx="14836">
                  <c:v>0.95690500000000001</c:v>
                </c:pt>
                <c:pt idx="14837">
                  <c:v>0.95698399999999995</c:v>
                </c:pt>
                <c:pt idx="14838">
                  <c:v>0.95704900000000004</c:v>
                </c:pt>
                <c:pt idx="14839">
                  <c:v>0.95710700000000004</c:v>
                </c:pt>
                <c:pt idx="14840">
                  <c:v>0.95717600000000003</c:v>
                </c:pt>
                <c:pt idx="14841">
                  <c:v>0.95722499999999999</c:v>
                </c:pt>
                <c:pt idx="14842">
                  <c:v>0.95726100000000003</c:v>
                </c:pt>
                <c:pt idx="14843">
                  <c:v>0.957291</c:v>
                </c:pt>
                <c:pt idx="14844">
                  <c:v>0.95730999999999999</c:v>
                </c:pt>
                <c:pt idx="14845">
                  <c:v>0.95731599999999994</c:v>
                </c:pt>
                <c:pt idx="14846">
                  <c:v>0.95731599999999994</c:v>
                </c:pt>
                <c:pt idx="14847">
                  <c:v>0.95731200000000005</c:v>
                </c:pt>
                <c:pt idx="14848">
                  <c:v>0.95728899999999995</c:v>
                </c:pt>
                <c:pt idx="14849">
                  <c:v>0.95726</c:v>
                </c:pt>
                <c:pt idx="14850">
                  <c:v>0.95721699999999998</c:v>
                </c:pt>
                <c:pt idx="14851">
                  <c:v>0.95716100000000004</c:v>
                </c:pt>
                <c:pt idx="14852">
                  <c:v>0.95709699999999998</c:v>
                </c:pt>
                <c:pt idx="14853">
                  <c:v>0.95702399999999999</c:v>
                </c:pt>
                <c:pt idx="14854">
                  <c:v>0.95693899999999998</c:v>
                </c:pt>
                <c:pt idx="14855">
                  <c:v>0.956847</c:v>
                </c:pt>
                <c:pt idx="14856">
                  <c:v>0.95673600000000003</c:v>
                </c:pt>
                <c:pt idx="14857">
                  <c:v>0.95661300000000005</c:v>
                </c:pt>
                <c:pt idx="14858">
                  <c:v>0.95648200000000005</c:v>
                </c:pt>
                <c:pt idx="14859">
                  <c:v>0.95633500000000005</c:v>
                </c:pt>
                <c:pt idx="14860">
                  <c:v>0.95618300000000001</c:v>
                </c:pt>
                <c:pt idx="14861">
                  <c:v>0.95601499999999995</c:v>
                </c:pt>
                <c:pt idx="14862">
                  <c:v>0.95583499999999999</c:v>
                </c:pt>
                <c:pt idx="14863">
                  <c:v>0.95564300000000002</c:v>
                </c:pt>
                <c:pt idx="14864">
                  <c:v>0.95543800000000001</c:v>
                </c:pt>
                <c:pt idx="14865">
                  <c:v>0.95522300000000004</c:v>
                </c:pt>
                <c:pt idx="14866">
                  <c:v>0.95499299999999998</c:v>
                </c:pt>
                <c:pt idx="14867">
                  <c:v>0.954762</c:v>
                </c:pt>
                <c:pt idx="14868">
                  <c:v>0.95453399999999999</c:v>
                </c:pt>
                <c:pt idx="14869">
                  <c:v>0.95432899999999998</c:v>
                </c:pt>
                <c:pt idx="14870">
                  <c:v>0.95412799999999998</c:v>
                </c:pt>
                <c:pt idx="14871">
                  <c:v>0.95394500000000004</c:v>
                </c:pt>
                <c:pt idx="14872">
                  <c:v>0.95377100000000004</c:v>
                </c:pt>
                <c:pt idx="14873">
                  <c:v>0.95361399999999996</c:v>
                </c:pt>
                <c:pt idx="14874">
                  <c:v>0.95346900000000001</c:v>
                </c:pt>
                <c:pt idx="14875">
                  <c:v>0.95333100000000004</c:v>
                </c:pt>
                <c:pt idx="14876">
                  <c:v>0.95320899999999997</c:v>
                </c:pt>
                <c:pt idx="14877">
                  <c:v>0.95310300000000003</c:v>
                </c:pt>
                <c:pt idx="14878">
                  <c:v>0.95300499999999999</c:v>
                </c:pt>
                <c:pt idx="14879">
                  <c:v>0.95291400000000004</c:v>
                </c:pt>
                <c:pt idx="14880">
                  <c:v>0.95283600000000002</c:v>
                </c:pt>
                <c:pt idx="14881">
                  <c:v>0.95278600000000002</c:v>
                </c:pt>
                <c:pt idx="14882">
                  <c:v>0.95273300000000005</c:v>
                </c:pt>
                <c:pt idx="14883">
                  <c:v>0.95269599999999999</c:v>
                </c:pt>
                <c:pt idx="14884">
                  <c:v>0.95266600000000001</c:v>
                </c:pt>
                <c:pt idx="14885">
                  <c:v>0.95264099999999996</c:v>
                </c:pt>
                <c:pt idx="14886">
                  <c:v>0.95263299999999995</c:v>
                </c:pt>
                <c:pt idx="14887">
                  <c:v>0.95263600000000004</c:v>
                </c:pt>
                <c:pt idx="14888">
                  <c:v>0.95265200000000005</c:v>
                </c:pt>
                <c:pt idx="14889">
                  <c:v>0.95267500000000005</c:v>
                </c:pt>
                <c:pt idx="14890">
                  <c:v>0.95270200000000005</c:v>
                </c:pt>
                <c:pt idx="14891">
                  <c:v>0.95274300000000001</c:v>
                </c:pt>
                <c:pt idx="14892">
                  <c:v>0.952793</c:v>
                </c:pt>
                <c:pt idx="14893">
                  <c:v>0.95284999999999997</c:v>
                </c:pt>
                <c:pt idx="14894">
                  <c:v>0.95291700000000001</c:v>
                </c:pt>
                <c:pt idx="14895">
                  <c:v>0.95299500000000004</c:v>
                </c:pt>
                <c:pt idx="14896">
                  <c:v>0.95309100000000002</c:v>
                </c:pt>
                <c:pt idx="14897">
                  <c:v>0.95318000000000003</c:v>
                </c:pt>
                <c:pt idx="14898">
                  <c:v>0.95328199999999996</c:v>
                </c:pt>
                <c:pt idx="14899">
                  <c:v>0.95338100000000003</c:v>
                </c:pt>
                <c:pt idx="14900">
                  <c:v>0.95349499999999998</c:v>
                </c:pt>
                <c:pt idx="14901">
                  <c:v>0.95361200000000002</c:v>
                </c:pt>
                <c:pt idx="14902">
                  <c:v>0.95373399999999997</c:v>
                </c:pt>
                <c:pt idx="14903">
                  <c:v>0.95386599999999999</c:v>
                </c:pt>
                <c:pt idx="14904">
                  <c:v>0.95399500000000004</c:v>
                </c:pt>
                <c:pt idx="14905">
                  <c:v>0.95413400000000004</c:v>
                </c:pt>
                <c:pt idx="14906">
                  <c:v>0.95427700000000004</c:v>
                </c:pt>
                <c:pt idx="14907">
                  <c:v>0.95442300000000002</c:v>
                </c:pt>
                <c:pt idx="14908">
                  <c:v>0.95456700000000005</c:v>
                </c:pt>
                <c:pt idx="14909">
                  <c:v>0.95472100000000004</c:v>
                </c:pt>
                <c:pt idx="14910">
                  <c:v>0.95486800000000005</c:v>
                </c:pt>
                <c:pt idx="14911">
                  <c:v>0.95501499999999995</c:v>
                </c:pt>
                <c:pt idx="14912">
                  <c:v>0.95516900000000005</c:v>
                </c:pt>
                <c:pt idx="14913">
                  <c:v>0.95532899999999998</c:v>
                </c:pt>
                <c:pt idx="14914">
                  <c:v>0.95548599999999995</c:v>
                </c:pt>
                <c:pt idx="14915">
                  <c:v>0.955646</c:v>
                </c:pt>
                <c:pt idx="14916">
                  <c:v>0.95580600000000004</c:v>
                </c:pt>
                <c:pt idx="14917">
                  <c:v>0.95596199999999998</c:v>
                </c:pt>
                <c:pt idx="14918">
                  <c:v>0.95612399999999997</c:v>
                </c:pt>
                <c:pt idx="14919">
                  <c:v>0.95627200000000001</c:v>
                </c:pt>
                <c:pt idx="14920">
                  <c:v>0.95642199999999999</c:v>
                </c:pt>
                <c:pt idx="14921">
                  <c:v>0.95657599999999998</c:v>
                </c:pt>
                <c:pt idx="14922">
                  <c:v>0.95672199999999996</c:v>
                </c:pt>
                <c:pt idx="14923">
                  <c:v>0.95686800000000005</c:v>
                </c:pt>
                <c:pt idx="14924">
                  <c:v>0.95699900000000004</c:v>
                </c:pt>
                <c:pt idx="14925">
                  <c:v>0.95713700000000002</c:v>
                </c:pt>
                <c:pt idx="14926">
                  <c:v>0.95726500000000003</c:v>
                </c:pt>
                <c:pt idx="14927">
                  <c:v>0.95739200000000002</c:v>
                </c:pt>
                <c:pt idx="14928">
                  <c:v>0.95751200000000003</c:v>
                </c:pt>
                <c:pt idx="14929">
                  <c:v>0.95762199999999997</c:v>
                </c:pt>
                <c:pt idx="14930">
                  <c:v>0.95773399999999997</c:v>
                </c:pt>
                <c:pt idx="14931">
                  <c:v>0.95783499999999999</c:v>
                </c:pt>
                <c:pt idx="14932">
                  <c:v>0.95792600000000006</c:v>
                </c:pt>
                <c:pt idx="14933">
                  <c:v>0.95801199999999997</c:v>
                </c:pt>
                <c:pt idx="14934">
                  <c:v>0.95809500000000003</c:v>
                </c:pt>
                <c:pt idx="14935">
                  <c:v>0.95816299999999999</c:v>
                </c:pt>
                <c:pt idx="14936">
                  <c:v>0.95822700000000005</c:v>
                </c:pt>
                <c:pt idx="14937">
                  <c:v>0.95827099999999998</c:v>
                </c:pt>
                <c:pt idx="14938">
                  <c:v>0.95831299999999997</c:v>
                </c:pt>
                <c:pt idx="14939">
                  <c:v>0.95834200000000003</c:v>
                </c:pt>
                <c:pt idx="14940">
                  <c:v>0.95836299999999996</c:v>
                </c:pt>
                <c:pt idx="14941">
                  <c:v>0.95837700000000003</c:v>
                </c:pt>
                <c:pt idx="14942">
                  <c:v>0.95837700000000003</c:v>
                </c:pt>
                <c:pt idx="14943">
                  <c:v>0.95836699999999997</c:v>
                </c:pt>
                <c:pt idx="14944">
                  <c:v>0.95834900000000001</c:v>
                </c:pt>
                <c:pt idx="14945">
                  <c:v>0.95831699999999997</c:v>
                </c:pt>
                <c:pt idx="14946">
                  <c:v>0.95827700000000005</c:v>
                </c:pt>
                <c:pt idx="14947">
                  <c:v>0.95822200000000002</c:v>
                </c:pt>
                <c:pt idx="14948">
                  <c:v>0.95816199999999996</c:v>
                </c:pt>
                <c:pt idx="14949">
                  <c:v>0.95808800000000005</c:v>
                </c:pt>
                <c:pt idx="14950">
                  <c:v>0.95801000000000003</c:v>
                </c:pt>
                <c:pt idx="14951">
                  <c:v>0.95791300000000001</c:v>
                </c:pt>
                <c:pt idx="14952">
                  <c:v>0.95779700000000001</c:v>
                </c:pt>
                <c:pt idx="14953">
                  <c:v>0.957677</c:v>
                </c:pt>
                <c:pt idx="14954">
                  <c:v>0.95754099999999998</c:v>
                </c:pt>
                <c:pt idx="14955">
                  <c:v>0.95739300000000005</c:v>
                </c:pt>
                <c:pt idx="14956">
                  <c:v>0.95722799999999997</c:v>
                </c:pt>
                <c:pt idx="14957">
                  <c:v>0.95705200000000001</c:v>
                </c:pt>
                <c:pt idx="14958">
                  <c:v>0.95686099999999996</c:v>
                </c:pt>
                <c:pt idx="14959">
                  <c:v>0.95666600000000002</c:v>
                </c:pt>
                <c:pt idx="14960">
                  <c:v>0.956453</c:v>
                </c:pt>
                <c:pt idx="14961">
                  <c:v>0.95623199999999997</c:v>
                </c:pt>
                <c:pt idx="14962">
                  <c:v>0.95599599999999996</c:v>
                </c:pt>
                <c:pt idx="14963">
                  <c:v>0.955762</c:v>
                </c:pt>
                <c:pt idx="14964">
                  <c:v>0.95554899999999998</c:v>
                </c:pt>
                <c:pt idx="14965">
                  <c:v>0.955349</c:v>
                </c:pt>
                <c:pt idx="14966">
                  <c:v>0.95516100000000004</c:v>
                </c:pt>
                <c:pt idx="14967">
                  <c:v>0.95498400000000006</c:v>
                </c:pt>
                <c:pt idx="14968">
                  <c:v>0.95482100000000003</c:v>
                </c:pt>
                <c:pt idx="14969">
                  <c:v>0.95466799999999996</c:v>
                </c:pt>
                <c:pt idx="14970">
                  <c:v>0.95452999999999999</c:v>
                </c:pt>
                <c:pt idx="14971">
                  <c:v>0.95440400000000003</c:v>
                </c:pt>
                <c:pt idx="14972">
                  <c:v>0.95428900000000005</c:v>
                </c:pt>
                <c:pt idx="14973">
                  <c:v>0.95418999999999998</c:v>
                </c:pt>
                <c:pt idx="14974">
                  <c:v>0.95409699999999997</c:v>
                </c:pt>
                <c:pt idx="14975">
                  <c:v>0.95401999999999998</c:v>
                </c:pt>
                <c:pt idx="14976">
                  <c:v>0.95395399999999997</c:v>
                </c:pt>
                <c:pt idx="14977">
                  <c:v>0.95389800000000002</c:v>
                </c:pt>
                <c:pt idx="14978">
                  <c:v>0.95386499999999996</c:v>
                </c:pt>
                <c:pt idx="14979">
                  <c:v>0.95383799999999996</c:v>
                </c:pt>
                <c:pt idx="14980">
                  <c:v>0.95381499999999997</c:v>
                </c:pt>
                <c:pt idx="14981">
                  <c:v>0.95379899999999995</c:v>
                </c:pt>
                <c:pt idx="14982">
                  <c:v>0.95379499999999995</c:v>
                </c:pt>
                <c:pt idx="14983">
                  <c:v>0.95380299999999996</c:v>
                </c:pt>
                <c:pt idx="14984">
                  <c:v>0.95382</c:v>
                </c:pt>
                <c:pt idx="14985">
                  <c:v>0.95384199999999997</c:v>
                </c:pt>
                <c:pt idx="14986">
                  <c:v>0.953878</c:v>
                </c:pt>
                <c:pt idx="14987">
                  <c:v>0.95392399999999999</c:v>
                </c:pt>
                <c:pt idx="14988">
                  <c:v>0.95397900000000002</c:v>
                </c:pt>
                <c:pt idx="14989">
                  <c:v>0.95404</c:v>
                </c:pt>
                <c:pt idx="14990">
                  <c:v>0.95411599999999996</c:v>
                </c:pt>
                <c:pt idx="14991">
                  <c:v>0.95418000000000003</c:v>
                </c:pt>
                <c:pt idx="14992">
                  <c:v>0.95426299999999997</c:v>
                </c:pt>
                <c:pt idx="14993">
                  <c:v>0.95435899999999996</c:v>
                </c:pt>
                <c:pt idx="14994">
                  <c:v>0.954457</c:v>
                </c:pt>
                <c:pt idx="14995">
                  <c:v>0.95456300000000005</c:v>
                </c:pt>
                <c:pt idx="14996">
                  <c:v>0.95467599999999997</c:v>
                </c:pt>
                <c:pt idx="14997">
                  <c:v>0.95479499999999995</c:v>
                </c:pt>
                <c:pt idx="14998">
                  <c:v>0.95491999999999999</c:v>
                </c:pt>
                <c:pt idx="14999">
                  <c:v>0.95504299999999998</c:v>
                </c:pt>
                <c:pt idx="15000">
                  <c:v>0.95517099999999999</c:v>
                </c:pt>
                <c:pt idx="15001">
                  <c:v>0.95530599999999999</c:v>
                </c:pt>
                <c:pt idx="15002">
                  <c:v>0.95544899999999999</c:v>
                </c:pt>
                <c:pt idx="15003">
                  <c:v>0.955592</c:v>
                </c:pt>
                <c:pt idx="15004">
                  <c:v>0.95572999999999997</c:v>
                </c:pt>
                <c:pt idx="15005">
                  <c:v>0.955874</c:v>
                </c:pt>
                <c:pt idx="15006">
                  <c:v>0.95601599999999998</c:v>
                </c:pt>
                <c:pt idx="15007">
                  <c:v>0.95617099999999999</c:v>
                </c:pt>
                <c:pt idx="15008">
                  <c:v>0.95631999999999995</c:v>
                </c:pt>
                <c:pt idx="15009">
                  <c:v>0.95646500000000001</c:v>
                </c:pt>
                <c:pt idx="15010">
                  <c:v>0.95661700000000005</c:v>
                </c:pt>
                <c:pt idx="15011">
                  <c:v>0.95677000000000001</c:v>
                </c:pt>
                <c:pt idx="15012">
                  <c:v>0.95691800000000005</c:v>
                </c:pt>
                <c:pt idx="15013">
                  <c:v>0.95706899999999995</c:v>
                </c:pt>
                <c:pt idx="15014">
                  <c:v>0.95721500000000004</c:v>
                </c:pt>
                <c:pt idx="15015">
                  <c:v>0.95735899999999996</c:v>
                </c:pt>
                <c:pt idx="15016">
                  <c:v>0.957507</c:v>
                </c:pt>
                <c:pt idx="15017">
                  <c:v>0.95765</c:v>
                </c:pt>
                <c:pt idx="15018">
                  <c:v>0.957789</c:v>
                </c:pt>
                <c:pt idx="15019">
                  <c:v>0.95790900000000001</c:v>
                </c:pt>
                <c:pt idx="15020">
                  <c:v>0.95804500000000004</c:v>
                </c:pt>
                <c:pt idx="15021">
                  <c:v>0.958175</c:v>
                </c:pt>
                <c:pt idx="15022">
                  <c:v>0.95830499999999996</c:v>
                </c:pt>
                <c:pt idx="15023">
                  <c:v>0.95841600000000005</c:v>
                </c:pt>
                <c:pt idx="15024">
                  <c:v>0.95852700000000002</c:v>
                </c:pt>
                <c:pt idx="15025">
                  <c:v>0.95863200000000004</c:v>
                </c:pt>
                <c:pt idx="15026">
                  <c:v>0.95872999999999997</c:v>
                </c:pt>
                <c:pt idx="15027">
                  <c:v>0.95882100000000003</c:v>
                </c:pt>
                <c:pt idx="15028">
                  <c:v>0.95890500000000001</c:v>
                </c:pt>
                <c:pt idx="15029">
                  <c:v>0.95898899999999998</c:v>
                </c:pt>
                <c:pt idx="15030">
                  <c:v>0.95906100000000005</c:v>
                </c:pt>
                <c:pt idx="15031">
                  <c:v>0.95912200000000003</c:v>
                </c:pt>
                <c:pt idx="15032">
                  <c:v>0.95918199999999998</c:v>
                </c:pt>
                <c:pt idx="15033">
                  <c:v>0.95923599999999998</c:v>
                </c:pt>
                <c:pt idx="15034">
                  <c:v>0.95927899999999999</c:v>
                </c:pt>
                <c:pt idx="15035">
                  <c:v>0.95931100000000002</c:v>
                </c:pt>
                <c:pt idx="15036">
                  <c:v>0.95933299999999999</c:v>
                </c:pt>
                <c:pt idx="15037">
                  <c:v>0.95934399999999997</c:v>
                </c:pt>
                <c:pt idx="15038">
                  <c:v>0.95934399999999997</c:v>
                </c:pt>
                <c:pt idx="15039">
                  <c:v>0.95933199999999996</c:v>
                </c:pt>
                <c:pt idx="15040">
                  <c:v>0.95930700000000002</c:v>
                </c:pt>
                <c:pt idx="15041">
                  <c:v>0.95926699999999998</c:v>
                </c:pt>
                <c:pt idx="15042">
                  <c:v>0.95921900000000004</c:v>
                </c:pt>
                <c:pt idx="15043">
                  <c:v>0.95916299999999999</c:v>
                </c:pt>
                <c:pt idx="15044">
                  <c:v>0.95909999999999995</c:v>
                </c:pt>
                <c:pt idx="15045">
                  <c:v>0.95901999999999998</c:v>
                </c:pt>
                <c:pt idx="15046">
                  <c:v>0.95893600000000001</c:v>
                </c:pt>
                <c:pt idx="15047">
                  <c:v>0.95883700000000005</c:v>
                </c:pt>
                <c:pt idx="15048">
                  <c:v>0.95872599999999997</c:v>
                </c:pt>
                <c:pt idx="15049">
                  <c:v>0.95860199999999995</c:v>
                </c:pt>
                <c:pt idx="15050">
                  <c:v>0.95847000000000004</c:v>
                </c:pt>
                <c:pt idx="15051">
                  <c:v>0.958318</c:v>
                </c:pt>
                <c:pt idx="15052">
                  <c:v>0.95815899999999998</c:v>
                </c:pt>
                <c:pt idx="15053">
                  <c:v>0.957982</c:v>
                </c:pt>
                <c:pt idx="15054">
                  <c:v>0.95779800000000004</c:v>
                </c:pt>
                <c:pt idx="15055">
                  <c:v>0.95760599999999996</c:v>
                </c:pt>
                <c:pt idx="15056">
                  <c:v>0.957395</c:v>
                </c:pt>
                <c:pt idx="15057">
                  <c:v>0.95717200000000002</c:v>
                </c:pt>
                <c:pt idx="15058">
                  <c:v>0.95693399999999995</c:v>
                </c:pt>
                <c:pt idx="15059">
                  <c:v>0.95670299999999997</c:v>
                </c:pt>
                <c:pt idx="15060">
                  <c:v>0.95647300000000002</c:v>
                </c:pt>
                <c:pt idx="15061">
                  <c:v>0.95626800000000001</c:v>
                </c:pt>
                <c:pt idx="15062">
                  <c:v>0.95607200000000003</c:v>
                </c:pt>
                <c:pt idx="15063">
                  <c:v>0.95589400000000002</c:v>
                </c:pt>
                <c:pt idx="15064">
                  <c:v>0.95572900000000005</c:v>
                </c:pt>
                <c:pt idx="15065">
                  <c:v>0.95557199999999998</c:v>
                </c:pt>
                <c:pt idx="15066">
                  <c:v>0.95543</c:v>
                </c:pt>
                <c:pt idx="15067">
                  <c:v>0.95529500000000001</c:v>
                </c:pt>
                <c:pt idx="15068">
                  <c:v>0.95517099999999999</c:v>
                </c:pt>
                <c:pt idx="15069">
                  <c:v>0.95506800000000003</c:v>
                </c:pt>
                <c:pt idx="15070">
                  <c:v>0.95497500000000002</c:v>
                </c:pt>
                <c:pt idx="15071">
                  <c:v>0.95490699999999995</c:v>
                </c:pt>
                <c:pt idx="15072">
                  <c:v>0.95483600000000002</c:v>
                </c:pt>
                <c:pt idx="15073">
                  <c:v>0.95477199999999995</c:v>
                </c:pt>
                <c:pt idx="15074">
                  <c:v>0.95472500000000005</c:v>
                </c:pt>
                <c:pt idx="15075">
                  <c:v>0.95468299999999995</c:v>
                </c:pt>
                <c:pt idx="15076">
                  <c:v>0.95465800000000001</c:v>
                </c:pt>
                <c:pt idx="15077">
                  <c:v>0.95465</c:v>
                </c:pt>
                <c:pt idx="15078">
                  <c:v>0.95464400000000005</c:v>
                </c:pt>
                <c:pt idx="15079">
                  <c:v>0.95465500000000003</c:v>
                </c:pt>
                <c:pt idx="15080">
                  <c:v>0.95466600000000001</c:v>
                </c:pt>
                <c:pt idx="15081">
                  <c:v>0.95469499999999996</c:v>
                </c:pt>
                <c:pt idx="15082">
                  <c:v>0.95472800000000002</c:v>
                </c:pt>
                <c:pt idx="15083">
                  <c:v>0.95477400000000001</c:v>
                </c:pt>
                <c:pt idx="15084">
                  <c:v>0.95482800000000001</c:v>
                </c:pt>
                <c:pt idx="15085">
                  <c:v>0.95488799999999996</c:v>
                </c:pt>
                <c:pt idx="15086">
                  <c:v>0.95496599999999998</c:v>
                </c:pt>
                <c:pt idx="15087">
                  <c:v>0.95504100000000003</c:v>
                </c:pt>
                <c:pt idx="15088">
                  <c:v>0.95512699999999995</c:v>
                </c:pt>
                <c:pt idx="15089">
                  <c:v>0.95522300000000004</c:v>
                </c:pt>
                <c:pt idx="15090">
                  <c:v>0.95532600000000001</c:v>
                </c:pt>
                <c:pt idx="15091">
                  <c:v>0.95543699999999998</c:v>
                </c:pt>
                <c:pt idx="15092">
                  <c:v>0.95555100000000004</c:v>
                </c:pt>
                <c:pt idx="15093">
                  <c:v>0.95566899999999999</c:v>
                </c:pt>
                <c:pt idx="15094">
                  <c:v>0.95579499999999995</c:v>
                </c:pt>
                <c:pt idx="15095">
                  <c:v>0.95592500000000002</c:v>
                </c:pt>
                <c:pt idx="15096">
                  <c:v>0.95605600000000002</c:v>
                </c:pt>
                <c:pt idx="15097">
                  <c:v>0.95619299999999996</c:v>
                </c:pt>
                <c:pt idx="15098">
                  <c:v>0.95633800000000002</c:v>
                </c:pt>
                <c:pt idx="15099">
                  <c:v>0.95648699999999998</c:v>
                </c:pt>
                <c:pt idx="15100">
                  <c:v>0.95663799999999999</c:v>
                </c:pt>
                <c:pt idx="15101">
                  <c:v>0.95680399999999999</c:v>
                </c:pt>
                <c:pt idx="15102">
                  <c:v>0.956955</c:v>
                </c:pt>
                <c:pt idx="15103">
                  <c:v>0.95711800000000002</c:v>
                </c:pt>
                <c:pt idx="15104">
                  <c:v>0.95727399999999996</c:v>
                </c:pt>
                <c:pt idx="15105">
                  <c:v>0.95743</c:v>
                </c:pt>
                <c:pt idx="15106">
                  <c:v>0.95758299999999996</c:v>
                </c:pt>
                <c:pt idx="15107">
                  <c:v>0.957735</c:v>
                </c:pt>
                <c:pt idx="15108">
                  <c:v>0.95789100000000005</c:v>
                </c:pt>
                <c:pt idx="15109">
                  <c:v>0.95804699999999998</c:v>
                </c:pt>
                <c:pt idx="15110">
                  <c:v>0.95819900000000002</c:v>
                </c:pt>
                <c:pt idx="15111">
                  <c:v>0.95835000000000004</c:v>
                </c:pt>
                <c:pt idx="15112">
                  <c:v>0.95849099999999998</c:v>
                </c:pt>
                <c:pt idx="15113">
                  <c:v>0.95863500000000001</c:v>
                </c:pt>
                <c:pt idx="15114">
                  <c:v>0.95876499999999998</c:v>
                </c:pt>
                <c:pt idx="15115">
                  <c:v>0.95890200000000003</c:v>
                </c:pt>
                <c:pt idx="15116">
                  <c:v>0.95903099999999997</c:v>
                </c:pt>
                <c:pt idx="15117">
                  <c:v>0.95915600000000001</c:v>
                </c:pt>
                <c:pt idx="15118">
                  <c:v>0.95927899999999999</c:v>
                </c:pt>
                <c:pt idx="15119">
                  <c:v>0.959395</c:v>
                </c:pt>
                <c:pt idx="15120">
                  <c:v>0.959507</c:v>
                </c:pt>
                <c:pt idx="15121">
                  <c:v>0.95961200000000002</c:v>
                </c:pt>
                <c:pt idx="15122">
                  <c:v>0.95970900000000003</c:v>
                </c:pt>
                <c:pt idx="15123">
                  <c:v>0.95979899999999996</c:v>
                </c:pt>
                <c:pt idx="15124">
                  <c:v>0.95987699999999998</c:v>
                </c:pt>
                <c:pt idx="15125">
                  <c:v>0.95995600000000003</c:v>
                </c:pt>
                <c:pt idx="15126">
                  <c:v>0.96002200000000004</c:v>
                </c:pt>
                <c:pt idx="15127">
                  <c:v>0.96008000000000004</c:v>
                </c:pt>
                <c:pt idx="15128">
                  <c:v>0.96013199999999999</c:v>
                </c:pt>
                <c:pt idx="15129">
                  <c:v>0.96016900000000005</c:v>
                </c:pt>
                <c:pt idx="15130">
                  <c:v>0.96019600000000005</c:v>
                </c:pt>
                <c:pt idx="15131">
                  <c:v>0.96021599999999996</c:v>
                </c:pt>
                <c:pt idx="15132">
                  <c:v>0.96022300000000005</c:v>
                </c:pt>
                <c:pt idx="15133">
                  <c:v>0.96022399999999997</c:v>
                </c:pt>
                <c:pt idx="15134">
                  <c:v>0.96021400000000001</c:v>
                </c:pt>
                <c:pt idx="15135">
                  <c:v>0.96018800000000004</c:v>
                </c:pt>
                <c:pt idx="15136">
                  <c:v>0.96015300000000003</c:v>
                </c:pt>
                <c:pt idx="15137">
                  <c:v>0.96010600000000001</c:v>
                </c:pt>
                <c:pt idx="15138">
                  <c:v>0.96004999999999996</c:v>
                </c:pt>
                <c:pt idx="15139">
                  <c:v>0.95997699999999997</c:v>
                </c:pt>
                <c:pt idx="15140">
                  <c:v>0.959893</c:v>
                </c:pt>
                <c:pt idx="15141">
                  <c:v>0.95980100000000002</c:v>
                </c:pt>
                <c:pt idx="15142">
                  <c:v>0.95969000000000004</c:v>
                </c:pt>
                <c:pt idx="15143">
                  <c:v>0.95957300000000001</c:v>
                </c:pt>
                <c:pt idx="15144">
                  <c:v>0.95944499999999999</c:v>
                </c:pt>
                <c:pt idx="15145">
                  <c:v>0.95930300000000002</c:v>
                </c:pt>
                <c:pt idx="15146">
                  <c:v>0.95914600000000005</c:v>
                </c:pt>
                <c:pt idx="15147">
                  <c:v>0.95898399999999995</c:v>
                </c:pt>
                <c:pt idx="15148">
                  <c:v>0.95879999999999999</c:v>
                </c:pt>
                <c:pt idx="15149">
                  <c:v>0.95860599999999996</c:v>
                </c:pt>
                <c:pt idx="15150">
                  <c:v>0.95840199999999998</c:v>
                </c:pt>
                <c:pt idx="15151">
                  <c:v>0.95818099999999995</c:v>
                </c:pt>
                <c:pt idx="15152">
                  <c:v>0.95794999999999997</c:v>
                </c:pt>
                <c:pt idx="15153">
                  <c:v>0.95771200000000001</c:v>
                </c:pt>
                <c:pt idx="15154">
                  <c:v>0.95749300000000004</c:v>
                </c:pt>
                <c:pt idx="15155">
                  <c:v>0.95728999999999997</c:v>
                </c:pt>
                <c:pt idx="15156">
                  <c:v>0.95709599999999995</c:v>
                </c:pt>
                <c:pt idx="15157">
                  <c:v>0.95691599999999999</c:v>
                </c:pt>
                <c:pt idx="15158">
                  <c:v>0.95674499999999996</c:v>
                </c:pt>
                <c:pt idx="15159">
                  <c:v>0.95658799999999999</c:v>
                </c:pt>
                <c:pt idx="15160">
                  <c:v>0.95644899999999999</c:v>
                </c:pt>
                <c:pt idx="15161">
                  <c:v>0.956318</c:v>
                </c:pt>
                <c:pt idx="15162">
                  <c:v>0.95619399999999999</c:v>
                </c:pt>
                <c:pt idx="15163">
                  <c:v>0.95608899999999997</c:v>
                </c:pt>
                <c:pt idx="15164">
                  <c:v>0.95599599999999996</c:v>
                </c:pt>
                <c:pt idx="15165">
                  <c:v>0.95590799999999998</c:v>
                </c:pt>
                <c:pt idx="15166">
                  <c:v>0.95583799999999997</c:v>
                </c:pt>
                <c:pt idx="15167">
                  <c:v>0.95577500000000004</c:v>
                </c:pt>
                <c:pt idx="15168">
                  <c:v>0.955708</c:v>
                </c:pt>
                <c:pt idx="15169">
                  <c:v>0.95567299999999999</c:v>
                </c:pt>
                <c:pt idx="15170">
                  <c:v>0.95564300000000002</c:v>
                </c:pt>
                <c:pt idx="15171">
                  <c:v>0.95562999999999998</c:v>
                </c:pt>
                <c:pt idx="15172">
                  <c:v>0.95562999999999998</c:v>
                </c:pt>
                <c:pt idx="15173">
                  <c:v>0.95564000000000004</c:v>
                </c:pt>
                <c:pt idx="15174">
                  <c:v>0.95565500000000003</c:v>
                </c:pt>
                <c:pt idx="15175">
                  <c:v>0.95567999999999997</c:v>
                </c:pt>
                <c:pt idx="15176">
                  <c:v>0.95571099999999998</c:v>
                </c:pt>
                <c:pt idx="15177">
                  <c:v>0.95575200000000005</c:v>
                </c:pt>
                <c:pt idx="15178">
                  <c:v>0.95580200000000004</c:v>
                </c:pt>
                <c:pt idx="15179">
                  <c:v>0.95586000000000004</c:v>
                </c:pt>
                <c:pt idx="15180">
                  <c:v>0.95592299999999997</c:v>
                </c:pt>
                <c:pt idx="15181">
                  <c:v>0.95599100000000004</c:v>
                </c:pt>
                <c:pt idx="15182">
                  <c:v>0.95607500000000001</c:v>
                </c:pt>
                <c:pt idx="15183">
                  <c:v>0.95615399999999995</c:v>
                </c:pt>
                <c:pt idx="15184">
                  <c:v>0.95624500000000001</c:v>
                </c:pt>
                <c:pt idx="15185">
                  <c:v>0.95634699999999995</c:v>
                </c:pt>
                <c:pt idx="15186">
                  <c:v>0.95645800000000003</c:v>
                </c:pt>
                <c:pt idx="15187">
                  <c:v>0.95657099999999995</c:v>
                </c:pt>
                <c:pt idx="15188">
                  <c:v>0.95668900000000001</c:v>
                </c:pt>
                <c:pt idx="15189">
                  <c:v>0.95681000000000005</c:v>
                </c:pt>
                <c:pt idx="15190">
                  <c:v>0.95694299999999999</c:v>
                </c:pt>
                <c:pt idx="15191">
                  <c:v>0.95707699999999996</c:v>
                </c:pt>
                <c:pt idx="15192">
                  <c:v>0.95721400000000001</c:v>
                </c:pt>
                <c:pt idx="15193">
                  <c:v>0.95735400000000004</c:v>
                </c:pt>
                <c:pt idx="15194">
                  <c:v>0.95749600000000001</c:v>
                </c:pt>
                <c:pt idx="15195">
                  <c:v>0.95764199999999999</c:v>
                </c:pt>
                <c:pt idx="15196">
                  <c:v>0.95778300000000005</c:v>
                </c:pt>
                <c:pt idx="15197">
                  <c:v>0.95793399999999995</c:v>
                </c:pt>
                <c:pt idx="15198">
                  <c:v>0.95808199999999999</c:v>
                </c:pt>
                <c:pt idx="15199">
                  <c:v>0.95823199999999997</c:v>
                </c:pt>
                <c:pt idx="15200">
                  <c:v>0.95838299999999998</c:v>
                </c:pt>
                <c:pt idx="15201">
                  <c:v>0.95853100000000002</c:v>
                </c:pt>
                <c:pt idx="15202">
                  <c:v>0.95867599999999997</c:v>
                </c:pt>
                <c:pt idx="15203">
                  <c:v>0.95882500000000004</c:v>
                </c:pt>
                <c:pt idx="15204">
                  <c:v>0.95897500000000002</c:v>
                </c:pt>
                <c:pt idx="15205">
                  <c:v>0.959121</c:v>
                </c:pt>
                <c:pt idx="15206">
                  <c:v>0.95926900000000004</c:v>
                </c:pt>
                <c:pt idx="15207">
                  <c:v>0.95940999999999999</c:v>
                </c:pt>
                <c:pt idx="15208">
                  <c:v>0.95954700000000004</c:v>
                </c:pt>
                <c:pt idx="15209">
                  <c:v>0.95971899999999999</c:v>
                </c:pt>
                <c:pt idx="15210">
                  <c:v>0.95985100000000001</c:v>
                </c:pt>
                <c:pt idx="15211">
                  <c:v>0.95997600000000005</c:v>
                </c:pt>
                <c:pt idx="15212">
                  <c:v>0.960094</c:v>
                </c:pt>
                <c:pt idx="15213">
                  <c:v>0.96021000000000001</c:v>
                </c:pt>
                <c:pt idx="15214">
                  <c:v>0.96031900000000003</c:v>
                </c:pt>
                <c:pt idx="15215">
                  <c:v>0.960422</c:v>
                </c:pt>
                <c:pt idx="15216">
                  <c:v>0.96052300000000002</c:v>
                </c:pt>
                <c:pt idx="15217">
                  <c:v>0.96061700000000005</c:v>
                </c:pt>
                <c:pt idx="15218">
                  <c:v>0.9607</c:v>
                </c:pt>
                <c:pt idx="15219">
                  <c:v>0.96077999999999997</c:v>
                </c:pt>
                <c:pt idx="15220">
                  <c:v>0.96084999999999998</c:v>
                </c:pt>
                <c:pt idx="15221">
                  <c:v>0.96091099999999996</c:v>
                </c:pt>
                <c:pt idx="15222">
                  <c:v>0.96096499999999996</c:v>
                </c:pt>
                <c:pt idx="15223">
                  <c:v>0.961009</c:v>
                </c:pt>
                <c:pt idx="15224">
                  <c:v>0.96104999999999996</c:v>
                </c:pt>
                <c:pt idx="15225">
                  <c:v>0.96107900000000002</c:v>
                </c:pt>
                <c:pt idx="15226">
                  <c:v>0.96110300000000004</c:v>
                </c:pt>
                <c:pt idx="15227">
                  <c:v>0.96111500000000005</c:v>
                </c:pt>
                <c:pt idx="15228">
                  <c:v>0.96111800000000003</c:v>
                </c:pt>
                <c:pt idx="15229">
                  <c:v>0.96110799999999996</c:v>
                </c:pt>
                <c:pt idx="15230">
                  <c:v>0.96109100000000003</c:v>
                </c:pt>
                <c:pt idx="15231">
                  <c:v>0.96104800000000001</c:v>
                </c:pt>
                <c:pt idx="15232">
                  <c:v>0.96100799999999997</c:v>
                </c:pt>
                <c:pt idx="15233">
                  <c:v>0.96094999999999997</c:v>
                </c:pt>
                <c:pt idx="15234">
                  <c:v>0.96088200000000001</c:v>
                </c:pt>
                <c:pt idx="15235">
                  <c:v>0.96080100000000002</c:v>
                </c:pt>
                <c:pt idx="15236">
                  <c:v>0.96071300000000004</c:v>
                </c:pt>
                <c:pt idx="15237">
                  <c:v>0.96061799999999997</c:v>
                </c:pt>
                <c:pt idx="15238">
                  <c:v>0.96050899999999995</c:v>
                </c:pt>
                <c:pt idx="15239">
                  <c:v>0.96038999999999997</c:v>
                </c:pt>
                <c:pt idx="15240">
                  <c:v>0.96025799999999994</c:v>
                </c:pt>
                <c:pt idx="15241">
                  <c:v>0.96011400000000002</c:v>
                </c:pt>
                <c:pt idx="15242">
                  <c:v>0.95995299999999995</c:v>
                </c:pt>
                <c:pt idx="15243">
                  <c:v>0.95977599999999996</c:v>
                </c:pt>
                <c:pt idx="15244">
                  <c:v>0.959592</c:v>
                </c:pt>
                <c:pt idx="15245">
                  <c:v>0.95939600000000003</c:v>
                </c:pt>
                <c:pt idx="15246">
                  <c:v>0.95918199999999998</c:v>
                </c:pt>
                <c:pt idx="15247">
                  <c:v>0.95895699999999995</c:v>
                </c:pt>
                <c:pt idx="15248">
                  <c:v>0.95872000000000002</c:v>
                </c:pt>
                <c:pt idx="15249">
                  <c:v>0.95849200000000001</c:v>
                </c:pt>
                <c:pt idx="15250">
                  <c:v>0.95826</c:v>
                </c:pt>
                <c:pt idx="15251">
                  <c:v>0.95805600000000002</c:v>
                </c:pt>
                <c:pt idx="15252">
                  <c:v>0.95786199999999999</c:v>
                </c:pt>
                <c:pt idx="15253">
                  <c:v>0.95767800000000003</c:v>
                </c:pt>
                <c:pt idx="15254">
                  <c:v>0.95751200000000003</c:v>
                </c:pt>
                <c:pt idx="15255">
                  <c:v>0.95735199999999998</c:v>
                </c:pt>
                <c:pt idx="15256">
                  <c:v>0.95721100000000003</c:v>
                </c:pt>
                <c:pt idx="15257">
                  <c:v>0.95708300000000002</c:v>
                </c:pt>
                <c:pt idx="15258">
                  <c:v>0.95696499999999995</c:v>
                </c:pt>
                <c:pt idx="15259">
                  <c:v>0.95685900000000002</c:v>
                </c:pt>
                <c:pt idx="15260">
                  <c:v>0.95676600000000001</c:v>
                </c:pt>
                <c:pt idx="15261">
                  <c:v>0.956673</c:v>
                </c:pt>
                <c:pt idx="15262">
                  <c:v>0.95660100000000003</c:v>
                </c:pt>
                <c:pt idx="15263">
                  <c:v>0.95654499999999998</c:v>
                </c:pt>
                <c:pt idx="15264">
                  <c:v>0.95650000000000002</c:v>
                </c:pt>
                <c:pt idx="15265">
                  <c:v>0.95645999999999998</c:v>
                </c:pt>
                <c:pt idx="15266">
                  <c:v>0.95643699999999998</c:v>
                </c:pt>
                <c:pt idx="15267">
                  <c:v>0.95642199999999999</c:v>
                </c:pt>
                <c:pt idx="15268">
                  <c:v>0.95642000000000005</c:v>
                </c:pt>
                <c:pt idx="15269">
                  <c:v>0.95643199999999995</c:v>
                </c:pt>
                <c:pt idx="15270">
                  <c:v>0.95644799999999996</c:v>
                </c:pt>
                <c:pt idx="15271">
                  <c:v>0.95647899999999997</c:v>
                </c:pt>
                <c:pt idx="15272">
                  <c:v>0.95651399999999998</c:v>
                </c:pt>
                <c:pt idx="15273">
                  <c:v>0.956565</c:v>
                </c:pt>
                <c:pt idx="15274">
                  <c:v>0.956619</c:v>
                </c:pt>
                <c:pt idx="15275">
                  <c:v>0.95668600000000004</c:v>
                </c:pt>
                <c:pt idx="15276">
                  <c:v>0.95676000000000005</c:v>
                </c:pt>
                <c:pt idx="15277">
                  <c:v>0.956843</c:v>
                </c:pt>
                <c:pt idx="15278">
                  <c:v>0.95693099999999998</c:v>
                </c:pt>
                <c:pt idx="15279">
                  <c:v>0.95702799999999999</c:v>
                </c:pt>
                <c:pt idx="15280">
                  <c:v>0.95713099999999995</c:v>
                </c:pt>
                <c:pt idx="15281">
                  <c:v>0.95724600000000004</c:v>
                </c:pt>
                <c:pt idx="15282">
                  <c:v>0.95736699999999997</c:v>
                </c:pt>
                <c:pt idx="15283">
                  <c:v>0.95749099999999998</c:v>
                </c:pt>
                <c:pt idx="15284">
                  <c:v>0.95762000000000003</c:v>
                </c:pt>
                <c:pt idx="15285">
                  <c:v>0.95775399999999999</c:v>
                </c:pt>
                <c:pt idx="15286">
                  <c:v>0.95789500000000005</c:v>
                </c:pt>
                <c:pt idx="15287">
                  <c:v>0.95803899999999997</c:v>
                </c:pt>
                <c:pt idx="15288">
                  <c:v>0.95818700000000001</c:v>
                </c:pt>
                <c:pt idx="15289">
                  <c:v>0.95832700000000004</c:v>
                </c:pt>
                <c:pt idx="15290">
                  <c:v>0.95848100000000003</c:v>
                </c:pt>
                <c:pt idx="15291">
                  <c:v>0.95863799999999999</c:v>
                </c:pt>
                <c:pt idx="15292">
                  <c:v>0.95879800000000004</c:v>
                </c:pt>
                <c:pt idx="15293">
                  <c:v>0.95895600000000003</c:v>
                </c:pt>
                <c:pt idx="15294">
                  <c:v>0.95911900000000005</c:v>
                </c:pt>
                <c:pt idx="15295">
                  <c:v>0.95928400000000003</c:v>
                </c:pt>
                <c:pt idx="15296">
                  <c:v>0.95944700000000005</c:v>
                </c:pt>
                <c:pt idx="15297">
                  <c:v>0.95960699999999999</c:v>
                </c:pt>
                <c:pt idx="15298">
                  <c:v>0.95977000000000001</c:v>
                </c:pt>
                <c:pt idx="15299">
                  <c:v>0.95993600000000001</c:v>
                </c:pt>
                <c:pt idx="15300">
                  <c:v>0.96009299999999997</c:v>
                </c:pt>
                <c:pt idx="15301">
                  <c:v>0.96025499999999997</c:v>
                </c:pt>
                <c:pt idx="15302">
                  <c:v>0.96041200000000004</c:v>
                </c:pt>
                <c:pt idx="15303">
                  <c:v>0.96056399999999997</c:v>
                </c:pt>
                <c:pt idx="15304">
                  <c:v>0.96071600000000001</c:v>
                </c:pt>
                <c:pt idx="15305">
                  <c:v>0.96086000000000005</c:v>
                </c:pt>
                <c:pt idx="15306">
                  <c:v>0.96100300000000005</c:v>
                </c:pt>
                <c:pt idx="15307">
                  <c:v>0.96114299999999997</c:v>
                </c:pt>
                <c:pt idx="15308">
                  <c:v>0.96127300000000004</c:v>
                </c:pt>
                <c:pt idx="15309">
                  <c:v>0.96140199999999998</c:v>
                </c:pt>
                <c:pt idx="15310">
                  <c:v>0.96152400000000005</c:v>
                </c:pt>
                <c:pt idx="15311">
                  <c:v>0.961642</c:v>
                </c:pt>
                <c:pt idx="15312">
                  <c:v>0.96174800000000005</c:v>
                </c:pt>
                <c:pt idx="15313">
                  <c:v>0.96185100000000001</c:v>
                </c:pt>
                <c:pt idx="15314">
                  <c:v>0.961947</c:v>
                </c:pt>
                <c:pt idx="15315">
                  <c:v>0.96203399999999994</c:v>
                </c:pt>
                <c:pt idx="15316">
                  <c:v>0.96211100000000005</c:v>
                </c:pt>
                <c:pt idx="15317">
                  <c:v>0.96218300000000001</c:v>
                </c:pt>
                <c:pt idx="15318">
                  <c:v>0.96224500000000002</c:v>
                </c:pt>
                <c:pt idx="15319">
                  <c:v>0.96228999999999998</c:v>
                </c:pt>
                <c:pt idx="15320">
                  <c:v>0.96233599999999997</c:v>
                </c:pt>
                <c:pt idx="15321">
                  <c:v>0.96237099999999998</c:v>
                </c:pt>
                <c:pt idx="15322">
                  <c:v>0.962395</c:v>
                </c:pt>
                <c:pt idx="15323">
                  <c:v>0.96240800000000004</c:v>
                </c:pt>
                <c:pt idx="15324">
                  <c:v>0.96241299999999996</c:v>
                </c:pt>
                <c:pt idx="15325">
                  <c:v>0.96240400000000004</c:v>
                </c:pt>
                <c:pt idx="15326">
                  <c:v>0.96239200000000003</c:v>
                </c:pt>
                <c:pt idx="15327">
                  <c:v>0.962364</c:v>
                </c:pt>
                <c:pt idx="15328">
                  <c:v>0.96232700000000004</c:v>
                </c:pt>
                <c:pt idx="15329">
                  <c:v>0.96227799999999997</c:v>
                </c:pt>
                <c:pt idx="15330">
                  <c:v>0.96221800000000002</c:v>
                </c:pt>
                <c:pt idx="15331">
                  <c:v>0.96213700000000002</c:v>
                </c:pt>
                <c:pt idx="15332">
                  <c:v>0.96204199999999995</c:v>
                </c:pt>
                <c:pt idx="15333">
                  <c:v>0.96194199999999996</c:v>
                </c:pt>
                <c:pt idx="15334">
                  <c:v>0.96182800000000002</c:v>
                </c:pt>
                <c:pt idx="15335">
                  <c:v>0.961704</c:v>
                </c:pt>
                <c:pt idx="15336">
                  <c:v>0.961565</c:v>
                </c:pt>
                <c:pt idx="15337">
                  <c:v>0.96141600000000005</c:v>
                </c:pt>
                <c:pt idx="15338">
                  <c:v>0.96125400000000005</c:v>
                </c:pt>
                <c:pt idx="15339">
                  <c:v>0.96106800000000003</c:v>
                </c:pt>
                <c:pt idx="15340">
                  <c:v>0.96088200000000001</c:v>
                </c:pt>
                <c:pt idx="15341">
                  <c:v>0.96067899999999995</c:v>
                </c:pt>
                <c:pt idx="15342">
                  <c:v>0.96046900000000002</c:v>
                </c:pt>
                <c:pt idx="15343">
                  <c:v>0.96023700000000001</c:v>
                </c:pt>
                <c:pt idx="15344">
                  <c:v>0.96</c:v>
                </c:pt>
                <c:pt idx="15345">
                  <c:v>0.95976600000000001</c:v>
                </c:pt>
                <c:pt idx="15346">
                  <c:v>0.95955500000000005</c:v>
                </c:pt>
                <c:pt idx="15347">
                  <c:v>0.95935800000000004</c:v>
                </c:pt>
                <c:pt idx="15348">
                  <c:v>0.95917200000000002</c:v>
                </c:pt>
                <c:pt idx="15349">
                  <c:v>0.95900300000000005</c:v>
                </c:pt>
                <c:pt idx="15350">
                  <c:v>0.958843</c:v>
                </c:pt>
                <c:pt idx="15351">
                  <c:v>0.95869400000000005</c:v>
                </c:pt>
                <c:pt idx="15352">
                  <c:v>0.95855999999999997</c:v>
                </c:pt>
                <c:pt idx="15353">
                  <c:v>0.95843800000000001</c:v>
                </c:pt>
                <c:pt idx="15354">
                  <c:v>0.95833000000000002</c:v>
                </c:pt>
                <c:pt idx="15355">
                  <c:v>0.95822799999999997</c:v>
                </c:pt>
                <c:pt idx="15356">
                  <c:v>0.95814100000000002</c:v>
                </c:pt>
                <c:pt idx="15357">
                  <c:v>0.95806500000000006</c:v>
                </c:pt>
                <c:pt idx="15358">
                  <c:v>0.95799000000000001</c:v>
                </c:pt>
                <c:pt idx="15359">
                  <c:v>0.95793399999999995</c:v>
                </c:pt>
                <c:pt idx="15360">
                  <c:v>0.95788899999999999</c:v>
                </c:pt>
                <c:pt idx="15361">
                  <c:v>0.95785900000000002</c:v>
                </c:pt>
                <c:pt idx="15362">
                  <c:v>0.957839</c:v>
                </c:pt>
                <c:pt idx="15363">
                  <c:v>0.95782500000000004</c:v>
                </c:pt>
                <c:pt idx="15364">
                  <c:v>0.95782500000000004</c:v>
                </c:pt>
                <c:pt idx="15365">
                  <c:v>0.95783399999999996</c:v>
                </c:pt>
                <c:pt idx="15366">
                  <c:v>0.95785299999999995</c:v>
                </c:pt>
                <c:pt idx="15367">
                  <c:v>0.95788200000000001</c:v>
                </c:pt>
                <c:pt idx="15368">
                  <c:v>0.95792299999999997</c:v>
                </c:pt>
                <c:pt idx="15369">
                  <c:v>0.95797699999999997</c:v>
                </c:pt>
                <c:pt idx="15370">
                  <c:v>0.95803000000000005</c:v>
                </c:pt>
                <c:pt idx="15371">
                  <c:v>0.95809699999999998</c:v>
                </c:pt>
                <c:pt idx="15372">
                  <c:v>0.95816999999999997</c:v>
                </c:pt>
                <c:pt idx="15373">
                  <c:v>0.95824399999999998</c:v>
                </c:pt>
                <c:pt idx="15374">
                  <c:v>0.95832600000000001</c:v>
                </c:pt>
                <c:pt idx="15375">
                  <c:v>0.95841600000000005</c:v>
                </c:pt>
                <c:pt idx="15376">
                  <c:v>0.95851500000000001</c:v>
                </c:pt>
                <c:pt idx="15377">
                  <c:v>0.95862000000000003</c:v>
                </c:pt>
                <c:pt idx="15378">
                  <c:v>0.95873200000000003</c:v>
                </c:pt>
                <c:pt idx="15379">
                  <c:v>0.95884899999999995</c:v>
                </c:pt>
                <c:pt idx="15380">
                  <c:v>0.95897200000000005</c:v>
                </c:pt>
                <c:pt idx="15381">
                  <c:v>0.95910099999999998</c:v>
                </c:pt>
                <c:pt idx="15382">
                  <c:v>0.95922499999999999</c:v>
                </c:pt>
                <c:pt idx="15383">
                  <c:v>0.95935199999999998</c:v>
                </c:pt>
                <c:pt idx="15384">
                  <c:v>0.95948599999999995</c:v>
                </c:pt>
                <c:pt idx="15385">
                  <c:v>0.95963100000000001</c:v>
                </c:pt>
                <c:pt idx="15386">
                  <c:v>0.95976799999999995</c:v>
                </c:pt>
                <c:pt idx="15387">
                  <c:v>0.95991400000000004</c:v>
                </c:pt>
                <c:pt idx="15388">
                  <c:v>0.96005700000000005</c:v>
                </c:pt>
                <c:pt idx="15389">
                  <c:v>0.96020700000000003</c:v>
                </c:pt>
                <c:pt idx="15390">
                  <c:v>0.96035199999999998</c:v>
                </c:pt>
                <c:pt idx="15391">
                  <c:v>0.96050599999999997</c:v>
                </c:pt>
                <c:pt idx="15392">
                  <c:v>0.96065699999999998</c:v>
                </c:pt>
                <c:pt idx="15393">
                  <c:v>0.96080900000000002</c:v>
                </c:pt>
                <c:pt idx="15394">
                  <c:v>0.96095900000000001</c:v>
                </c:pt>
                <c:pt idx="15395">
                  <c:v>0.96110399999999996</c:v>
                </c:pt>
                <c:pt idx="15396">
                  <c:v>0.96125099999999997</c:v>
                </c:pt>
                <c:pt idx="15397">
                  <c:v>0.96139799999999997</c:v>
                </c:pt>
                <c:pt idx="15398">
                  <c:v>0.961538</c:v>
                </c:pt>
                <c:pt idx="15399">
                  <c:v>0.96165199999999995</c:v>
                </c:pt>
                <c:pt idx="15400">
                  <c:v>0.96179400000000004</c:v>
                </c:pt>
                <c:pt idx="15401">
                  <c:v>0.96192999999999995</c:v>
                </c:pt>
                <c:pt idx="15402">
                  <c:v>0.96206400000000003</c:v>
                </c:pt>
                <c:pt idx="15403">
                  <c:v>0.962175</c:v>
                </c:pt>
                <c:pt idx="15404">
                  <c:v>0.96229500000000001</c:v>
                </c:pt>
                <c:pt idx="15405">
                  <c:v>0.96240899999999996</c:v>
                </c:pt>
                <c:pt idx="15406">
                  <c:v>0.96251399999999998</c:v>
                </c:pt>
                <c:pt idx="15407">
                  <c:v>0.962615</c:v>
                </c:pt>
                <c:pt idx="15408">
                  <c:v>0.96270599999999995</c:v>
                </c:pt>
                <c:pt idx="15409">
                  <c:v>0.96279300000000001</c:v>
                </c:pt>
                <c:pt idx="15410">
                  <c:v>0.96287699999999998</c:v>
                </c:pt>
                <c:pt idx="15411">
                  <c:v>0.96294900000000005</c:v>
                </c:pt>
                <c:pt idx="15412">
                  <c:v>0.963032</c:v>
                </c:pt>
                <c:pt idx="15413">
                  <c:v>0.96309100000000003</c:v>
                </c:pt>
                <c:pt idx="15414">
                  <c:v>0.963144</c:v>
                </c:pt>
                <c:pt idx="15415">
                  <c:v>0.96318999999999999</c:v>
                </c:pt>
                <c:pt idx="15416">
                  <c:v>0.96322099999999999</c:v>
                </c:pt>
                <c:pt idx="15417">
                  <c:v>0.96324699999999996</c:v>
                </c:pt>
                <c:pt idx="15418">
                  <c:v>0.96326199999999995</c:v>
                </c:pt>
                <c:pt idx="15419">
                  <c:v>0.96326299999999998</c:v>
                </c:pt>
                <c:pt idx="15420">
                  <c:v>0.96325300000000003</c:v>
                </c:pt>
                <c:pt idx="15421">
                  <c:v>0.96322799999999997</c:v>
                </c:pt>
                <c:pt idx="15422">
                  <c:v>0.963202</c:v>
                </c:pt>
                <c:pt idx="15423">
                  <c:v>0.96316400000000002</c:v>
                </c:pt>
                <c:pt idx="15424">
                  <c:v>0.963113</c:v>
                </c:pt>
                <c:pt idx="15425">
                  <c:v>0.96305600000000002</c:v>
                </c:pt>
                <c:pt idx="15426">
                  <c:v>0.96297999999999995</c:v>
                </c:pt>
                <c:pt idx="15427">
                  <c:v>0.96289899999999995</c:v>
                </c:pt>
                <c:pt idx="15428">
                  <c:v>0.96280299999999996</c:v>
                </c:pt>
                <c:pt idx="15429">
                  <c:v>0.96269800000000005</c:v>
                </c:pt>
                <c:pt idx="15430">
                  <c:v>0.96258299999999997</c:v>
                </c:pt>
                <c:pt idx="15431">
                  <c:v>0.96245499999999995</c:v>
                </c:pt>
                <c:pt idx="15432">
                  <c:v>0.96231</c:v>
                </c:pt>
                <c:pt idx="15433">
                  <c:v>0.96215799999999996</c:v>
                </c:pt>
                <c:pt idx="15434">
                  <c:v>0.96199199999999996</c:v>
                </c:pt>
                <c:pt idx="15435">
                  <c:v>0.96181700000000003</c:v>
                </c:pt>
                <c:pt idx="15436">
                  <c:v>0.96162700000000001</c:v>
                </c:pt>
                <c:pt idx="15437">
                  <c:v>0.96142499999999997</c:v>
                </c:pt>
                <c:pt idx="15438">
                  <c:v>0.96120799999999995</c:v>
                </c:pt>
                <c:pt idx="15439">
                  <c:v>0.96097999999999995</c:v>
                </c:pt>
                <c:pt idx="15440">
                  <c:v>0.96075900000000003</c:v>
                </c:pt>
                <c:pt idx="15441">
                  <c:v>0.96053100000000002</c:v>
                </c:pt>
                <c:pt idx="15442">
                  <c:v>0.96031999999999995</c:v>
                </c:pt>
                <c:pt idx="15443">
                  <c:v>0.960121</c:v>
                </c:pt>
                <c:pt idx="15444">
                  <c:v>0.95992900000000003</c:v>
                </c:pt>
                <c:pt idx="15445">
                  <c:v>0.95975200000000005</c:v>
                </c:pt>
                <c:pt idx="15446">
                  <c:v>0.959588</c:v>
                </c:pt>
                <c:pt idx="15447">
                  <c:v>0.95943699999999998</c:v>
                </c:pt>
                <c:pt idx="15448">
                  <c:v>0.95929600000000004</c:v>
                </c:pt>
                <c:pt idx="15449">
                  <c:v>0.95916500000000005</c:v>
                </c:pt>
                <c:pt idx="15450">
                  <c:v>0.95905300000000004</c:v>
                </c:pt>
                <c:pt idx="15451">
                  <c:v>0.95894400000000002</c:v>
                </c:pt>
                <c:pt idx="15452">
                  <c:v>0.95885399999999998</c:v>
                </c:pt>
                <c:pt idx="15453">
                  <c:v>0.95877999999999997</c:v>
                </c:pt>
                <c:pt idx="15454">
                  <c:v>0.95871300000000004</c:v>
                </c:pt>
                <c:pt idx="15455">
                  <c:v>0.95865900000000004</c:v>
                </c:pt>
                <c:pt idx="15456">
                  <c:v>0.95861499999999999</c:v>
                </c:pt>
                <c:pt idx="15457">
                  <c:v>0.95857499999999995</c:v>
                </c:pt>
                <c:pt idx="15458">
                  <c:v>0.95855800000000002</c:v>
                </c:pt>
                <c:pt idx="15459">
                  <c:v>0.95854600000000001</c:v>
                </c:pt>
                <c:pt idx="15460">
                  <c:v>0.95854399999999995</c:v>
                </c:pt>
                <c:pt idx="15461">
                  <c:v>0.95855699999999999</c:v>
                </c:pt>
                <c:pt idx="15462">
                  <c:v>0.95857499999999995</c:v>
                </c:pt>
                <c:pt idx="15463">
                  <c:v>0.95859899999999998</c:v>
                </c:pt>
                <c:pt idx="15464">
                  <c:v>0.95864199999999999</c:v>
                </c:pt>
                <c:pt idx="15465">
                  <c:v>0.95868699999999996</c:v>
                </c:pt>
                <c:pt idx="15466">
                  <c:v>0.95874599999999999</c:v>
                </c:pt>
                <c:pt idx="15467">
                  <c:v>0.95881099999999997</c:v>
                </c:pt>
                <c:pt idx="15468">
                  <c:v>0.95888799999999996</c:v>
                </c:pt>
                <c:pt idx="15469">
                  <c:v>0.95896700000000001</c:v>
                </c:pt>
                <c:pt idx="15470">
                  <c:v>0.95905499999999999</c:v>
                </c:pt>
                <c:pt idx="15471">
                  <c:v>0.959148</c:v>
                </c:pt>
                <c:pt idx="15472">
                  <c:v>0.95925700000000003</c:v>
                </c:pt>
                <c:pt idx="15473">
                  <c:v>0.95936500000000002</c:v>
                </c:pt>
                <c:pt idx="15474">
                  <c:v>0.959476</c:v>
                </c:pt>
                <c:pt idx="15475">
                  <c:v>0.95959399999999995</c:v>
                </c:pt>
                <c:pt idx="15476">
                  <c:v>0.95971799999999996</c:v>
                </c:pt>
                <c:pt idx="15477">
                  <c:v>0.95984800000000003</c:v>
                </c:pt>
                <c:pt idx="15478">
                  <c:v>0.95998600000000001</c:v>
                </c:pt>
                <c:pt idx="15479">
                  <c:v>0.96012500000000001</c:v>
                </c:pt>
                <c:pt idx="15480">
                  <c:v>0.96027300000000004</c:v>
                </c:pt>
                <c:pt idx="15481">
                  <c:v>0.96041699999999997</c:v>
                </c:pt>
                <c:pt idx="15482">
                  <c:v>0.96056600000000003</c:v>
                </c:pt>
                <c:pt idx="15483">
                  <c:v>0.96071300000000004</c:v>
                </c:pt>
                <c:pt idx="15484">
                  <c:v>0.96086499999999997</c:v>
                </c:pt>
                <c:pt idx="15485">
                  <c:v>0.96102100000000001</c:v>
                </c:pt>
                <c:pt idx="15486">
                  <c:v>0.96117799999999998</c:v>
                </c:pt>
                <c:pt idx="15487">
                  <c:v>0.96133599999999997</c:v>
                </c:pt>
                <c:pt idx="15488">
                  <c:v>0.96149200000000001</c:v>
                </c:pt>
                <c:pt idx="15489">
                  <c:v>0.96164799999999995</c:v>
                </c:pt>
                <c:pt idx="15490">
                  <c:v>0.96180500000000002</c:v>
                </c:pt>
                <c:pt idx="15491">
                  <c:v>0.96195600000000003</c:v>
                </c:pt>
                <c:pt idx="15492">
                  <c:v>0.96209999999999996</c:v>
                </c:pt>
                <c:pt idx="15493">
                  <c:v>0.96225000000000005</c:v>
                </c:pt>
                <c:pt idx="15494">
                  <c:v>0.96239799999999998</c:v>
                </c:pt>
                <c:pt idx="15495">
                  <c:v>0.96254499999999998</c:v>
                </c:pt>
                <c:pt idx="15496">
                  <c:v>0.96268500000000001</c:v>
                </c:pt>
                <c:pt idx="15497">
                  <c:v>0.96282100000000004</c:v>
                </c:pt>
                <c:pt idx="15498">
                  <c:v>0.96296000000000004</c:v>
                </c:pt>
                <c:pt idx="15499">
                  <c:v>0.96309100000000003</c:v>
                </c:pt>
                <c:pt idx="15500">
                  <c:v>0.96321100000000004</c:v>
                </c:pt>
                <c:pt idx="15501">
                  <c:v>0.96332899999999999</c:v>
                </c:pt>
                <c:pt idx="15502">
                  <c:v>0.96343699999999999</c:v>
                </c:pt>
                <c:pt idx="15503">
                  <c:v>0.96354200000000001</c:v>
                </c:pt>
                <c:pt idx="15504">
                  <c:v>0.96363600000000005</c:v>
                </c:pt>
                <c:pt idx="15505">
                  <c:v>0.963727</c:v>
                </c:pt>
                <c:pt idx="15506">
                  <c:v>0.96381099999999997</c:v>
                </c:pt>
                <c:pt idx="15507">
                  <c:v>0.96389400000000003</c:v>
                </c:pt>
                <c:pt idx="15508">
                  <c:v>0.96396199999999999</c:v>
                </c:pt>
                <c:pt idx="15509">
                  <c:v>0.96399900000000005</c:v>
                </c:pt>
                <c:pt idx="15510">
                  <c:v>0.96404900000000004</c:v>
                </c:pt>
                <c:pt idx="15511">
                  <c:v>0.96408700000000003</c:v>
                </c:pt>
                <c:pt idx="15512">
                  <c:v>0.964117</c:v>
                </c:pt>
                <c:pt idx="15513">
                  <c:v>0.96413400000000005</c:v>
                </c:pt>
                <c:pt idx="15514">
                  <c:v>0.96413800000000005</c:v>
                </c:pt>
                <c:pt idx="15515">
                  <c:v>0.96414200000000005</c:v>
                </c:pt>
                <c:pt idx="15516">
                  <c:v>0.96413300000000002</c:v>
                </c:pt>
                <c:pt idx="15517">
                  <c:v>0.96410700000000005</c:v>
                </c:pt>
                <c:pt idx="15518">
                  <c:v>0.96406999999999998</c:v>
                </c:pt>
                <c:pt idx="15519">
                  <c:v>0.96402699999999997</c:v>
                </c:pt>
                <c:pt idx="15520">
                  <c:v>0.96398899999999998</c:v>
                </c:pt>
                <c:pt idx="15521">
                  <c:v>0.963924</c:v>
                </c:pt>
                <c:pt idx="15522">
                  <c:v>0.96384599999999998</c:v>
                </c:pt>
                <c:pt idx="15523">
                  <c:v>0.96375200000000005</c:v>
                </c:pt>
                <c:pt idx="15524">
                  <c:v>0.96364899999999998</c:v>
                </c:pt>
                <c:pt idx="15525">
                  <c:v>0.96352899999999997</c:v>
                </c:pt>
                <c:pt idx="15526">
                  <c:v>0.96340000000000003</c:v>
                </c:pt>
                <c:pt idx="15527">
                  <c:v>0.96325799999999995</c:v>
                </c:pt>
                <c:pt idx="15528">
                  <c:v>0.96309400000000001</c:v>
                </c:pt>
                <c:pt idx="15529">
                  <c:v>0.96292299999999997</c:v>
                </c:pt>
                <c:pt idx="15530">
                  <c:v>0.96274300000000002</c:v>
                </c:pt>
                <c:pt idx="15531">
                  <c:v>0.96255000000000002</c:v>
                </c:pt>
                <c:pt idx="15532">
                  <c:v>0.962337</c:v>
                </c:pt>
                <c:pt idx="15533">
                  <c:v>0.962117</c:v>
                </c:pt>
                <c:pt idx="15534">
                  <c:v>0.96188300000000004</c:v>
                </c:pt>
                <c:pt idx="15535">
                  <c:v>0.96164300000000003</c:v>
                </c:pt>
                <c:pt idx="15536">
                  <c:v>0.961422</c:v>
                </c:pt>
                <c:pt idx="15537">
                  <c:v>0.96121900000000005</c:v>
                </c:pt>
                <c:pt idx="15538">
                  <c:v>0.96102200000000004</c:v>
                </c:pt>
                <c:pt idx="15539">
                  <c:v>0.96083600000000002</c:v>
                </c:pt>
                <c:pt idx="15540">
                  <c:v>0.96066099999999999</c:v>
                </c:pt>
                <c:pt idx="15541">
                  <c:v>0.96050800000000003</c:v>
                </c:pt>
                <c:pt idx="15542">
                  <c:v>0.960368</c:v>
                </c:pt>
                <c:pt idx="15543">
                  <c:v>0.96023499999999995</c:v>
                </c:pt>
                <c:pt idx="15544">
                  <c:v>0.96011500000000005</c:v>
                </c:pt>
                <c:pt idx="15545">
                  <c:v>0.96000700000000005</c:v>
                </c:pt>
                <c:pt idx="15546">
                  <c:v>0.95991400000000004</c:v>
                </c:pt>
                <c:pt idx="15547">
                  <c:v>0.95982999999999996</c:v>
                </c:pt>
                <c:pt idx="15548">
                  <c:v>0.95975999999999995</c:v>
                </c:pt>
                <c:pt idx="15549">
                  <c:v>0.95970299999999997</c:v>
                </c:pt>
                <c:pt idx="15550">
                  <c:v>0.95965500000000004</c:v>
                </c:pt>
                <c:pt idx="15551">
                  <c:v>0.95962400000000003</c:v>
                </c:pt>
                <c:pt idx="15552">
                  <c:v>0.95960100000000004</c:v>
                </c:pt>
                <c:pt idx="15553">
                  <c:v>0.95958200000000005</c:v>
                </c:pt>
                <c:pt idx="15554">
                  <c:v>0.95957700000000001</c:v>
                </c:pt>
                <c:pt idx="15555">
                  <c:v>0.95958299999999996</c:v>
                </c:pt>
                <c:pt idx="15556">
                  <c:v>0.95960000000000001</c:v>
                </c:pt>
                <c:pt idx="15557">
                  <c:v>0.959623</c:v>
                </c:pt>
                <c:pt idx="15558">
                  <c:v>0.95966499999999999</c:v>
                </c:pt>
                <c:pt idx="15559">
                  <c:v>0.95971099999999998</c:v>
                </c:pt>
                <c:pt idx="15560">
                  <c:v>0.95976700000000004</c:v>
                </c:pt>
                <c:pt idx="15561">
                  <c:v>0.95982500000000004</c:v>
                </c:pt>
                <c:pt idx="15562">
                  <c:v>0.95989400000000002</c:v>
                </c:pt>
                <c:pt idx="15563">
                  <c:v>0.95996400000000004</c:v>
                </c:pt>
                <c:pt idx="15564">
                  <c:v>0.96005099999999999</c:v>
                </c:pt>
                <c:pt idx="15565">
                  <c:v>0.96014699999999997</c:v>
                </c:pt>
                <c:pt idx="15566">
                  <c:v>0.96024699999999996</c:v>
                </c:pt>
                <c:pt idx="15567">
                  <c:v>0.96035700000000002</c:v>
                </c:pt>
                <c:pt idx="15568">
                  <c:v>0.96047099999999996</c:v>
                </c:pt>
                <c:pt idx="15569">
                  <c:v>0.96059499999999998</c:v>
                </c:pt>
                <c:pt idx="15570">
                  <c:v>0.96072299999999999</c:v>
                </c:pt>
                <c:pt idx="15571">
                  <c:v>0.96085600000000004</c:v>
                </c:pt>
                <c:pt idx="15572">
                  <c:v>0.96099400000000001</c:v>
                </c:pt>
                <c:pt idx="15573">
                  <c:v>0.96113199999999999</c:v>
                </c:pt>
                <c:pt idx="15574">
                  <c:v>0.96127499999999999</c:v>
                </c:pt>
                <c:pt idx="15575">
                  <c:v>0.96141799999999999</c:v>
                </c:pt>
                <c:pt idx="15576">
                  <c:v>0.961565</c:v>
                </c:pt>
                <c:pt idx="15577">
                  <c:v>0.96171600000000002</c:v>
                </c:pt>
                <c:pt idx="15578">
                  <c:v>0.96187100000000003</c:v>
                </c:pt>
                <c:pt idx="15579">
                  <c:v>0.96201800000000004</c:v>
                </c:pt>
                <c:pt idx="15580">
                  <c:v>0.96216800000000002</c:v>
                </c:pt>
                <c:pt idx="15581">
                  <c:v>0.96232499999999999</c:v>
                </c:pt>
                <c:pt idx="15582">
                  <c:v>0.96248199999999995</c:v>
                </c:pt>
                <c:pt idx="15583">
                  <c:v>0.96263600000000005</c:v>
                </c:pt>
                <c:pt idx="15584">
                  <c:v>0.96278699999999995</c:v>
                </c:pt>
                <c:pt idx="15585">
                  <c:v>0.96294199999999996</c:v>
                </c:pt>
                <c:pt idx="15586">
                  <c:v>0.96308899999999997</c:v>
                </c:pt>
                <c:pt idx="15587">
                  <c:v>0.96324500000000002</c:v>
                </c:pt>
                <c:pt idx="15588">
                  <c:v>0.96338999999999997</c:v>
                </c:pt>
                <c:pt idx="15589">
                  <c:v>0.96355999999999997</c:v>
                </c:pt>
                <c:pt idx="15590">
                  <c:v>0.96370400000000001</c:v>
                </c:pt>
                <c:pt idx="15591">
                  <c:v>0.96384499999999995</c:v>
                </c:pt>
                <c:pt idx="15592">
                  <c:v>0.96397900000000003</c:v>
                </c:pt>
                <c:pt idx="15593">
                  <c:v>0.96411199999999997</c:v>
                </c:pt>
                <c:pt idx="15594">
                  <c:v>0.96424100000000001</c:v>
                </c:pt>
                <c:pt idx="15595">
                  <c:v>0.96436200000000005</c:v>
                </c:pt>
                <c:pt idx="15596">
                  <c:v>0.96447700000000003</c:v>
                </c:pt>
                <c:pt idx="15597">
                  <c:v>0.96459499999999998</c:v>
                </c:pt>
                <c:pt idx="15598">
                  <c:v>0.96470199999999995</c:v>
                </c:pt>
                <c:pt idx="15599">
                  <c:v>0.96479999999999999</c:v>
                </c:pt>
                <c:pt idx="15600">
                  <c:v>0.96489000000000003</c:v>
                </c:pt>
                <c:pt idx="15601">
                  <c:v>0.96496999999999999</c:v>
                </c:pt>
                <c:pt idx="15602">
                  <c:v>0.96504400000000001</c:v>
                </c:pt>
                <c:pt idx="15603">
                  <c:v>0.96511400000000003</c:v>
                </c:pt>
                <c:pt idx="15604">
                  <c:v>0.96517299999999995</c:v>
                </c:pt>
                <c:pt idx="15605">
                  <c:v>0.96522799999999997</c:v>
                </c:pt>
                <c:pt idx="15606">
                  <c:v>0.96526599999999996</c:v>
                </c:pt>
                <c:pt idx="15607">
                  <c:v>0.96529399999999999</c:v>
                </c:pt>
                <c:pt idx="15608">
                  <c:v>0.96531400000000001</c:v>
                </c:pt>
                <c:pt idx="15609">
                  <c:v>0.96533000000000002</c:v>
                </c:pt>
                <c:pt idx="15610">
                  <c:v>0.96533199999999997</c:v>
                </c:pt>
                <c:pt idx="15611">
                  <c:v>0.96531999999999996</c:v>
                </c:pt>
                <c:pt idx="15612">
                  <c:v>0.96530499999999997</c:v>
                </c:pt>
                <c:pt idx="15613">
                  <c:v>0.96527700000000005</c:v>
                </c:pt>
                <c:pt idx="15614">
                  <c:v>0.96523899999999996</c:v>
                </c:pt>
                <c:pt idx="15615">
                  <c:v>0.96519200000000005</c:v>
                </c:pt>
                <c:pt idx="15616">
                  <c:v>0.96513199999999999</c:v>
                </c:pt>
                <c:pt idx="15617">
                  <c:v>0.96505799999999997</c:v>
                </c:pt>
                <c:pt idx="15618">
                  <c:v>0.96497599999999994</c:v>
                </c:pt>
                <c:pt idx="15619">
                  <c:v>0.96488099999999999</c:v>
                </c:pt>
                <c:pt idx="15620">
                  <c:v>0.96476799999999996</c:v>
                </c:pt>
                <c:pt idx="15621">
                  <c:v>0.96464300000000003</c:v>
                </c:pt>
                <c:pt idx="15622">
                  <c:v>0.96451100000000001</c:v>
                </c:pt>
                <c:pt idx="15623">
                  <c:v>0.96436900000000003</c:v>
                </c:pt>
                <c:pt idx="15624">
                  <c:v>0.96421500000000004</c:v>
                </c:pt>
                <c:pt idx="15625">
                  <c:v>0.96403799999999995</c:v>
                </c:pt>
                <c:pt idx="15626">
                  <c:v>0.96385699999999996</c:v>
                </c:pt>
                <c:pt idx="15627">
                  <c:v>0.96365999999999996</c:v>
                </c:pt>
                <c:pt idx="15628">
                  <c:v>0.96344700000000005</c:v>
                </c:pt>
                <c:pt idx="15629">
                  <c:v>0.96322300000000005</c:v>
                </c:pt>
                <c:pt idx="15630">
                  <c:v>0.96298700000000004</c:v>
                </c:pt>
                <c:pt idx="15631">
                  <c:v>0.96274999999999999</c:v>
                </c:pt>
                <c:pt idx="15632">
                  <c:v>0.96252599999999999</c:v>
                </c:pt>
                <c:pt idx="15633">
                  <c:v>0.96231999999999995</c:v>
                </c:pt>
                <c:pt idx="15634">
                  <c:v>0.96212200000000003</c:v>
                </c:pt>
                <c:pt idx="15635">
                  <c:v>0.96194199999999996</c:v>
                </c:pt>
                <c:pt idx="15636">
                  <c:v>0.96176700000000004</c:v>
                </c:pt>
                <c:pt idx="15637">
                  <c:v>0.96160599999999996</c:v>
                </c:pt>
                <c:pt idx="15638">
                  <c:v>0.96146100000000001</c:v>
                </c:pt>
                <c:pt idx="15639">
                  <c:v>0.96132499999999999</c:v>
                </c:pt>
                <c:pt idx="15640">
                  <c:v>0.96120300000000003</c:v>
                </c:pt>
                <c:pt idx="15641">
                  <c:v>0.96109</c:v>
                </c:pt>
                <c:pt idx="15642">
                  <c:v>0.96099199999999996</c:v>
                </c:pt>
                <c:pt idx="15643">
                  <c:v>0.96091199999999999</c:v>
                </c:pt>
                <c:pt idx="15644">
                  <c:v>0.960839</c:v>
                </c:pt>
                <c:pt idx="15645">
                  <c:v>0.96077800000000002</c:v>
                </c:pt>
                <c:pt idx="15646">
                  <c:v>0.96072800000000003</c:v>
                </c:pt>
                <c:pt idx="15647">
                  <c:v>0.96069499999999997</c:v>
                </c:pt>
                <c:pt idx="15648">
                  <c:v>0.96066700000000005</c:v>
                </c:pt>
                <c:pt idx="15649">
                  <c:v>0.96065100000000003</c:v>
                </c:pt>
                <c:pt idx="15650">
                  <c:v>0.96064899999999998</c:v>
                </c:pt>
                <c:pt idx="15651">
                  <c:v>0.96065999999999996</c:v>
                </c:pt>
                <c:pt idx="15652">
                  <c:v>0.96067899999999995</c:v>
                </c:pt>
                <c:pt idx="15653">
                  <c:v>0.960704</c:v>
                </c:pt>
                <c:pt idx="15654">
                  <c:v>0.96074199999999998</c:v>
                </c:pt>
                <c:pt idx="15655">
                  <c:v>0.96079000000000003</c:v>
                </c:pt>
                <c:pt idx="15656">
                  <c:v>0.96084800000000004</c:v>
                </c:pt>
                <c:pt idx="15657">
                  <c:v>0.96091599999999999</c:v>
                </c:pt>
                <c:pt idx="15658">
                  <c:v>0.96099900000000005</c:v>
                </c:pt>
                <c:pt idx="15659">
                  <c:v>0.96107699999999996</c:v>
                </c:pt>
                <c:pt idx="15660">
                  <c:v>0.96116699999999999</c:v>
                </c:pt>
                <c:pt idx="15661">
                  <c:v>0.96126599999999995</c:v>
                </c:pt>
                <c:pt idx="15662">
                  <c:v>0.96137700000000004</c:v>
                </c:pt>
                <c:pt idx="15663">
                  <c:v>0.96148800000000001</c:v>
                </c:pt>
                <c:pt idx="15664">
                  <c:v>0.96160800000000002</c:v>
                </c:pt>
                <c:pt idx="15665">
                  <c:v>0.96172999999999997</c:v>
                </c:pt>
                <c:pt idx="15666">
                  <c:v>0.96185900000000002</c:v>
                </c:pt>
                <c:pt idx="15667">
                  <c:v>0.96199400000000002</c:v>
                </c:pt>
                <c:pt idx="15668">
                  <c:v>0.96213300000000002</c:v>
                </c:pt>
                <c:pt idx="15669">
                  <c:v>0.96228100000000005</c:v>
                </c:pt>
                <c:pt idx="15670">
                  <c:v>0.962426</c:v>
                </c:pt>
                <c:pt idx="15671">
                  <c:v>0.96256600000000003</c:v>
                </c:pt>
                <c:pt idx="15672">
                  <c:v>0.96272100000000005</c:v>
                </c:pt>
                <c:pt idx="15673">
                  <c:v>0.96287400000000001</c:v>
                </c:pt>
                <c:pt idx="15674">
                  <c:v>0.96303099999999997</c:v>
                </c:pt>
                <c:pt idx="15675">
                  <c:v>0.96319200000000005</c:v>
                </c:pt>
                <c:pt idx="15676">
                  <c:v>0.96335700000000002</c:v>
                </c:pt>
                <c:pt idx="15677">
                  <c:v>0.96351799999999999</c:v>
                </c:pt>
                <c:pt idx="15678">
                  <c:v>0.96368100000000001</c:v>
                </c:pt>
                <c:pt idx="15679">
                  <c:v>0.96384199999999998</c:v>
                </c:pt>
                <c:pt idx="15680">
                  <c:v>0.964009</c:v>
                </c:pt>
                <c:pt idx="15681">
                  <c:v>0.96417200000000003</c:v>
                </c:pt>
                <c:pt idx="15682">
                  <c:v>0.964333</c:v>
                </c:pt>
                <c:pt idx="15683">
                  <c:v>0.96449200000000002</c:v>
                </c:pt>
                <c:pt idx="15684">
                  <c:v>0.96464300000000003</c:v>
                </c:pt>
                <c:pt idx="15685">
                  <c:v>0.96479400000000004</c:v>
                </c:pt>
                <c:pt idx="15686">
                  <c:v>0.96493799999999996</c:v>
                </c:pt>
                <c:pt idx="15687">
                  <c:v>0.96508499999999997</c:v>
                </c:pt>
                <c:pt idx="15688">
                  <c:v>0.96522399999999997</c:v>
                </c:pt>
                <c:pt idx="15689">
                  <c:v>0.96536200000000005</c:v>
                </c:pt>
                <c:pt idx="15690">
                  <c:v>0.96549300000000005</c:v>
                </c:pt>
                <c:pt idx="15691">
                  <c:v>0.96561900000000001</c:v>
                </c:pt>
                <c:pt idx="15692">
                  <c:v>0.96573699999999996</c:v>
                </c:pt>
                <c:pt idx="15693">
                  <c:v>0.96585100000000002</c:v>
                </c:pt>
                <c:pt idx="15694">
                  <c:v>0.96596000000000004</c:v>
                </c:pt>
                <c:pt idx="15695">
                  <c:v>0.96605799999999997</c:v>
                </c:pt>
                <c:pt idx="15696">
                  <c:v>0.96615399999999996</c:v>
                </c:pt>
                <c:pt idx="15697">
                  <c:v>0.96624600000000005</c:v>
                </c:pt>
                <c:pt idx="15698">
                  <c:v>0.96632099999999999</c:v>
                </c:pt>
                <c:pt idx="15699">
                  <c:v>0.96640300000000001</c:v>
                </c:pt>
                <c:pt idx="15700">
                  <c:v>0.96646500000000002</c:v>
                </c:pt>
                <c:pt idx="15701">
                  <c:v>0.96650999999999998</c:v>
                </c:pt>
                <c:pt idx="15702">
                  <c:v>0.96655100000000005</c:v>
                </c:pt>
                <c:pt idx="15703">
                  <c:v>0.96658200000000005</c:v>
                </c:pt>
                <c:pt idx="15704">
                  <c:v>0.96660199999999996</c:v>
                </c:pt>
                <c:pt idx="15705">
                  <c:v>0.96661600000000003</c:v>
                </c:pt>
                <c:pt idx="15706">
                  <c:v>0.96661799999999998</c:v>
                </c:pt>
                <c:pt idx="15707">
                  <c:v>0.96660299999999999</c:v>
                </c:pt>
                <c:pt idx="15708">
                  <c:v>0.966584</c:v>
                </c:pt>
                <c:pt idx="15709">
                  <c:v>0.96655199999999997</c:v>
                </c:pt>
                <c:pt idx="15710">
                  <c:v>0.96651900000000002</c:v>
                </c:pt>
                <c:pt idx="15711">
                  <c:v>0.96646799999999999</c:v>
                </c:pt>
                <c:pt idx="15712">
                  <c:v>0.966391</c:v>
                </c:pt>
                <c:pt idx="15713">
                  <c:v>0.96631</c:v>
                </c:pt>
                <c:pt idx="15714">
                  <c:v>0.96621299999999999</c:v>
                </c:pt>
                <c:pt idx="15715">
                  <c:v>0.96610300000000005</c:v>
                </c:pt>
                <c:pt idx="15716">
                  <c:v>0.96598499999999998</c:v>
                </c:pt>
                <c:pt idx="15717">
                  <c:v>0.96585799999999999</c:v>
                </c:pt>
                <c:pt idx="15718">
                  <c:v>0.96571600000000002</c:v>
                </c:pt>
                <c:pt idx="15719">
                  <c:v>0.96555800000000003</c:v>
                </c:pt>
                <c:pt idx="15720">
                  <c:v>0.96539200000000003</c:v>
                </c:pt>
                <c:pt idx="15721">
                  <c:v>0.96521100000000004</c:v>
                </c:pt>
                <c:pt idx="15722">
                  <c:v>0.96501199999999998</c:v>
                </c:pt>
                <c:pt idx="15723">
                  <c:v>0.96480200000000005</c:v>
                </c:pt>
                <c:pt idx="15724">
                  <c:v>0.96458600000000005</c:v>
                </c:pt>
                <c:pt idx="15725">
                  <c:v>0.96435999999999999</c:v>
                </c:pt>
                <c:pt idx="15726">
                  <c:v>0.96412600000000004</c:v>
                </c:pt>
                <c:pt idx="15727">
                  <c:v>0.96389899999999995</c:v>
                </c:pt>
                <c:pt idx="15728">
                  <c:v>0.96368600000000004</c:v>
                </c:pt>
                <c:pt idx="15729">
                  <c:v>0.96348699999999998</c:v>
                </c:pt>
                <c:pt idx="15730">
                  <c:v>0.96329900000000002</c:v>
                </c:pt>
                <c:pt idx="15731">
                  <c:v>0.96312900000000001</c:v>
                </c:pt>
                <c:pt idx="15732">
                  <c:v>0.96297100000000002</c:v>
                </c:pt>
                <c:pt idx="15733">
                  <c:v>0.96282500000000004</c:v>
                </c:pt>
                <c:pt idx="15734">
                  <c:v>0.96269099999999996</c:v>
                </c:pt>
                <c:pt idx="15735">
                  <c:v>0.96256600000000003</c:v>
                </c:pt>
                <c:pt idx="15736">
                  <c:v>0.96245099999999995</c:v>
                </c:pt>
                <c:pt idx="15737">
                  <c:v>0.96235000000000004</c:v>
                </c:pt>
                <c:pt idx="15738">
                  <c:v>0.96226400000000001</c:v>
                </c:pt>
                <c:pt idx="15739">
                  <c:v>0.96218999999999999</c:v>
                </c:pt>
                <c:pt idx="15740">
                  <c:v>0.962121</c:v>
                </c:pt>
                <c:pt idx="15741">
                  <c:v>0.96206599999999998</c:v>
                </c:pt>
                <c:pt idx="15742">
                  <c:v>0.96202299999999996</c:v>
                </c:pt>
                <c:pt idx="15743">
                  <c:v>0.96199000000000001</c:v>
                </c:pt>
                <c:pt idx="15744">
                  <c:v>0.96196800000000005</c:v>
                </c:pt>
                <c:pt idx="15745">
                  <c:v>0.96196300000000001</c:v>
                </c:pt>
                <c:pt idx="15746">
                  <c:v>0.96196700000000002</c:v>
                </c:pt>
                <c:pt idx="15747">
                  <c:v>0.96198300000000003</c:v>
                </c:pt>
                <c:pt idx="15748">
                  <c:v>0.96200200000000002</c:v>
                </c:pt>
                <c:pt idx="15749">
                  <c:v>0.96203499999999997</c:v>
                </c:pt>
                <c:pt idx="15750">
                  <c:v>0.96207699999999996</c:v>
                </c:pt>
                <c:pt idx="15751">
                  <c:v>0.96211999999999998</c:v>
                </c:pt>
                <c:pt idx="15752">
                  <c:v>0.96217600000000003</c:v>
                </c:pt>
                <c:pt idx="15753">
                  <c:v>0.96224100000000001</c:v>
                </c:pt>
                <c:pt idx="15754">
                  <c:v>0.962314</c:v>
                </c:pt>
                <c:pt idx="15755">
                  <c:v>0.96239699999999995</c:v>
                </c:pt>
                <c:pt idx="15756">
                  <c:v>0.96248199999999995</c:v>
                </c:pt>
                <c:pt idx="15757">
                  <c:v>0.96257199999999998</c:v>
                </c:pt>
                <c:pt idx="15758">
                  <c:v>0.962673</c:v>
                </c:pt>
                <c:pt idx="15759">
                  <c:v>0.962781</c:v>
                </c:pt>
                <c:pt idx="15760">
                  <c:v>0.96288799999999997</c:v>
                </c:pt>
                <c:pt idx="15761">
                  <c:v>0.96300600000000003</c:v>
                </c:pt>
                <c:pt idx="15762">
                  <c:v>0.96312299999999995</c:v>
                </c:pt>
                <c:pt idx="15763">
                  <c:v>0.96324699999999996</c:v>
                </c:pt>
                <c:pt idx="15764">
                  <c:v>0.96337499999999998</c:v>
                </c:pt>
                <c:pt idx="15765">
                  <c:v>0.96350899999999995</c:v>
                </c:pt>
                <c:pt idx="15766">
                  <c:v>0.96365599999999996</c:v>
                </c:pt>
                <c:pt idx="15767">
                  <c:v>0.96379199999999998</c:v>
                </c:pt>
                <c:pt idx="15768">
                  <c:v>0.96392900000000004</c:v>
                </c:pt>
                <c:pt idx="15769">
                  <c:v>0.96407699999999996</c:v>
                </c:pt>
                <c:pt idx="15770">
                  <c:v>0.96422099999999999</c:v>
                </c:pt>
                <c:pt idx="15771">
                  <c:v>0.96436299999999997</c:v>
                </c:pt>
                <c:pt idx="15772">
                  <c:v>0.96451100000000001</c:v>
                </c:pt>
                <c:pt idx="15773">
                  <c:v>0.96466200000000002</c:v>
                </c:pt>
                <c:pt idx="15774">
                  <c:v>0.96481300000000003</c:v>
                </c:pt>
                <c:pt idx="15775">
                  <c:v>0.96495900000000001</c:v>
                </c:pt>
                <c:pt idx="15776">
                  <c:v>0.96510200000000002</c:v>
                </c:pt>
                <c:pt idx="15777">
                  <c:v>0.96524100000000002</c:v>
                </c:pt>
                <c:pt idx="15778">
                  <c:v>0.96538400000000002</c:v>
                </c:pt>
                <c:pt idx="15779">
                  <c:v>0.96553100000000003</c:v>
                </c:pt>
                <c:pt idx="15780">
                  <c:v>0.96566399999999997</c:v>
                </c:pt>
                <c:pt idx="15781">
                  <c:v>0.965808</c:v>
                </c:pt>
                <c:pt idx="15782">
                  <c:v>0.96594100000000005</c:v>
                </c:pt>
                <c:pt idx="15783">
                  <c:v>0.96606499999999995</c:v>
                </c:pt>
                <c:pt idx="15784">
                  <c:v>0.96618999999999999</c:v>
                </c:pt>
                <c:pt idx="15785">
                  <c:v>0.966306</c:v>
                </c:pt>
                <c:pt idx="15786">
                  <c:v>0.96641900000000003</c:v>
                </c:pt>
                <c:pt idx="15787">
                  <c:v>0.96652800000000005</c:v>
                </c:pt>
                <c:pt idx="15788">
                  <c:v>0.96662199999999998</c:v>
                </c:pt>
                <c:pt idx="15789">
                  <c:v>0.96671899999999999</c:v>
                </c:pt>
                <c:pt idx="15790">
                  <c:v>0.96680299999999997</c:v>
                </c:pt>
                <c:pt idx="15791">
                  <c:v>0.96688499999999999</c:v>
                </c:pt>
                <c:pt idx="15792">
                  <c:v>0.96696400000000005</c:v>
                </c:pt>
                <c:pt idx="15793">
                  <c:v>0.96703300000000003</c:v>
                </c:pt>
                <c:pt idx="15794">
                  <c:v>0.96709000000000001</c:v>
                </c:pt>
                <c:pt idx="15795">
                  <c:v>0.96714</c:v>
                </c:pt>
                <c:pt idx="15796">
                  <c:v>0.96718800000000005</c:v>
                </c:pt>
                <c:pt idx="15797">
                  <c:v>0.967221</c:v>
                </c:pt>
                <c:pt idx="15798">
                  <c:v>0.96724699999999997</c:v>
                </c:pt>
                <c:pt idx="15799">
                  <c:v>0.96725700000000003</c:v>
                </c:pt>
                <c:pt idx="15800">
                  <c:v>0.96726299999999998</c:v>
                </c:pt>
                <c:pt idx="15801">
                  <c:v>0.96725799999999995</c:v>
                </c:pt>
                <c:pt idx="15802">
                  <c:v>0.96724299999999996</c:v>
                </c:pt>
                <c:pt idx="15803">
                  <c:v>0.96721800000000002</c:v>
                </c:pt>
                <c:pt idx="15804">
                  <c:v>0.96718300000000001</c:v>
                </c:pt>
                <c:pt idx="15805">
                  <c:v>0.96713000000000005</c:v>
                </c:pt>
                <c:pt idx="15806">
                  <c:v>0.96706800000000004</c:v>
                </c:pt>
                <c:pt idx="15807">
                  <c:v>0.96700399999999997</c:v>
                </c:pt>
                <c:pt idx="15808">
                  <c:v>0.96692400000000001</c:v>
                </c:pt>
                <c:pt idx="15809">
                  <c:v>0.966835</c:v>
                </c:pt>
                <c:pt idx="15810">
                  <c:v>0.96672899999999995</c:v>
                </c:pt>
                <c:pt idx="15811">
                  <c:v>0.96661900000000001</c:v>
                </c:pt>
                <c:pt idx="15812">
                  <c:v>0.96649399999999996</c:v>
                </c:pt>
                <c:pt idx="15813">
                  <c:v>0.96636200000000005</c:v>
                </c:pt>
                <c:pt idx="15814">
                  <c:v>0.96621500000000005</c:v>
                </c:pt>
                <c:pt idx="15815">
                  <c:v>0.96605399999999997</c:v>
                </c:pt>
                <c:pt idx="15816">
                  <c:v>0.96587599999999996</c:v>
                </c:pt>
                <c:pt idx="15817">
                  <c:v>0.96568900000000002</c:v>
                </c:pt>
                <c:pt idx="15818">
                  <c:v>0.96548199999999995</c:v>
                </c:pt>
                <c:pt idx="15819">
                  <c:v>0.96527300000000005</c:v>
                </c:pt>
                <c:pt idx="15820">
                  <c:v>0.96504199999999996</c:v>
                </c:pt>
                <c:pt idx="15821">
                  <c:v>0.96480999999999995</c:v>
                </c:pt>
                <c:pt idx="15822">
                  <c:v>0.96457700000000002</c:v>
                </c:pt>
                <c:pt idx="15823">
                  <c:v>0.96435499999999996</c:v>
                </c:pt>
                <c:pt idx="15824">
                  <c:v>0.96414599999999995</c:v>
                </c:pt>
                <c:pt idx="15825">
                  <c:v>0.96394800000000003</c:v>
                </c:pt>
                <c:pt idx="15826">
                  <c:v>0.96376899999999999</c:v>
                </c:pt>
                <c:pt idx="15827">
                  <c:v>0.96359899999999998</c:v>
                </c:pt>
                <c:pt idx="15828">
                  <c:v>0.96343999999999996</c:v>
                </c:pt>
                <c:pt idx="15829">
                  <c:v>0.96329200000000004</c:v>
                </c:pt>
                <c:pt idx="15830">
                  <c:v>0.96316000000000002</c:v>
                </c:pt>
                <c:pt idx="15831">
                  <c:v>0.96303700000000003</c:v>
                </c:pt>
                <c:pt idx="15832">
                  <c:v>0.96292800000000001</c:v>
                </c:pt>
                <c:pt idx="15833">
                  <c:v>0.96283600000000003</c:v>
                </c:pt>
                <c:pt idx="15834">
                  <c:v>0.96275500000000003</c:v>
                </c:pt>
                <c:pt idx="15835">
                  <c:v>0.96268600000000004</c:v>
                </c:pt>
                <c:pt idx="15836">
                  <c:v>0.96262499999999995</c:v>
                </c:pt>
                <c:pt idx="15837">
                  <c:v>0.96257599999999999</c:v>
                </c:pt>
                <c:pt idx="15838">
                  <c:v>0.96253699999999998</c:v>
                </c:pt>
                <c:pt idx="15839">
                  <c:v>0.96251600000000004</c:v>
                </c:pt>
                <c:pt idx="15840">
                  <c:v>0.96249799999999996</c:v>
                </c:pt>
                <c:pt idx="15841">
                  <c:v>0.96249399999999996</c:v>
                </c:pt>
                <c:pt idx="15842">
                  <c:v>0.96249600000000002</c:v>
                </c:pt>
                <c:pt idx="15843">
                  <c:v>0.96250899999999995</c:v>
                </c:pt>
                <c:pt idx="15844">
                  <c:v>0.962534</c:v>
                </c:pt>
                <c:pt idx="15845">
                  <c:v>0.96257400000000004</c:v>
                </c:pt>
                <c:pt idx="15846">
                  <c:v>0.96261799999999997</c:v>
                </c:pt>
                <c:pt idx="15847">
                  <c:v>0.96266700000000005</c:v>
                </c:pt>
                <c:pt idx="15848">
                  <c:v>0.96271899999999999</c:v>
                </c:pt>
                <c:pt idx="15849">
                  <c:v>0.96279300000000001</c:v>
                </c:pt>
                <c:pt idx="15850">
                  <c:v>0.96287299999999998</c:v>
                </c:pt>
                <c:pt idx="15851">
                  <c:v>0.96296700000000002</c:v>
                </c:pt>
                <c:pt idx="15852">
                  <c:v>0.96305799999999997</c:v>
                </c:pt>
                <c:pt idx="15853">
                  <c:v>0.96316000000000002</c:v>
                </c:pt>
                <c:pt idx="15854">
                  <c:v>0.96326699999999998</c:v>
                </c:pt>
                <c:pt idx="15855">
                  <c:v>0.96338500000000005</c:v>
                </c:pt>
                <c:pt idx="15856">
                  <c:v>0.96350499999999994</c:v>
                </c:pt>
                <c:pt idx="15857">
                  <c:v>0.96362899999999996</c:v>
                </c:pt>
                <c:pt idx="15858">
                  <c:v>0.96375999999999995</c:v>
                </c:pt>
                <c:pt idx="15859">
                  <c:v>0.96389899999999995</c:v>
                </c:pt>
                <c:pt idx="15860">
                  <c:v>0.96403799999999995</c:v>
                </c:pt>
                <c:pt idx="15861">
                  <c:v>0.964175</c:v>
                </c:pt>
                <c:pt idx="15862">
                  <c:v>0.96431999999999995</c:v>
                </c:pt>
                <c:pt idx="15863">
                  <c:v>0.96446600000000005</c:v>
                </c:pt>
                <c:pt idx="15864">
                  <c:v>0.96462400000000004</c:v>
                </c:pt>
                <c:pt idx="15865">
                  <c:v>0.96477900000000005</c:v>
                </c:pt>
                <c:pt idx="15866">
                  <c:v>0.96493499999999999</c:v>
                </c:pt>
                <c:pt idx="15867">
                  <c:v>0.96509100000000003</c:v>
                </c:pt>
                <c:pt idx="15868">
                  <c:v>0.96525300000000003</c:v>
                </c:pt>
                <c:pt idx="15869">
                  <c:v>0.96541299999999997</c:v>
                </c:pt>
                <c:pt idx="15870">
                  <c:v>0.96557999999999999</c:v>
                </c:pt>
                <c:pt idx="15871">
                  <c:v>0.96573600000000004</c:v>
                </c:pt>
                <c:pt idx="15872">
                  <c:v>0.96589400000000003</c:v>
                </c:pt>
                <c:pt idx="15873">
                  <c:v>0.96604900000000005</c:v>
                </c:pt>
                <c:pt idx="15874">
                  <c:v>0.96619999999999995</c:v>
                </c:pt>
                <c:pt idx="15875">
                  <c:v>0.96634699999999996</c:v>
                </c:pt>
                <c:pt idx="15876">
                  <c:v>0.966499</c:v>
                </c:pt>
                <c:pt idx="15877">
                  <c:v>0.96664399999999995</c:v>
                </c:pt>
                <c:pt idx="15878">
                  <c:v>0.96678299999999995</c:v>
                </c:pt>
                <c:pt idx="15879">
                  <c:v>0.96692599999999995</c:v>
                </c:pt>
                <c:pt idx="15880">
                  <c:v>0.96705700000000006</c:v>
                </c:pt>
                <c:pt idx="15881">
                  <c:v>0.96718300000000001</c:v>
                </c:pt>
                <c:pt idx="15882">
                  <c:v>0.96730799999999995</c:v>
                </c:pt>
                <c:pt idx="15883">
                  <c:v>0.96742899999999998</c:v>
                </c:pt>
                <c:pt idx="15884">
                  <c:v>0.96753599999999995</c:v>
                </c:pt>
                <c:pt idx="15885">
                  <c:v>0.96764300000000003</c:v>
                </c:pt>
                <c:pt idx="15886">
                  <c:v>0.96774099999999996</c:v>
                </c:pt>
                <c:pt idx="15887">
                  <c:v>0.96782900000000005</c:v>
                </c:pt>
                <c:pt idx="15888">
                  <c:v>0.96790699999999996</c:v>
                </c:pt>
                <c:pt idx="15889">
                  <c:v>0.96797200000000005</c:v>
                </c:pt>
                <c:pt idx="15890">
                  <c:v>0.96803499999999998</c:v>
                </c:pt>
                <c:pt idx="15891">
                  <c:v>0.96808799999999995</c:v>
                </c:pt>
                <c:pt idx="15892">
                  <c:v>0.96813300000000002</c:v>
                </c:pt>
                <c:pt idx="15893">
                  <c:v>0.96816800000000003</c:v>
                </c:pt>
                <c:pt idx="15894">
                  <c:v>0.96819900000000003</c:v>
                </c:pt>
                <c:pt idx="15895">
                  <c:v>0.96821900000000005</c:v>
                </c:pt>
                <c:pt idx="15896">
                  <c:v>0.96822900000000001</c:v>
                </c:pt>
                <c:pt idx="15897">
                  <c:v>0.968225</c:v>
                </c:pt>
                <c:pt idx="15898">
                  <c:v>0.96820799999999996</c:v>
                </c:pt>
                <c:pt idx="15899">
                  <c:v>0.96817799999999998</c:v>
                </c:pt>
                <c:pt idx="15900">
                  <c:v>0.96812699999999996</c:v>
                </c:pt>
                <c:pt idx="15901">
                  <c:v>0.96808000000000005</c:v>
                </c:pt>
                <c:pt idx="15902">
                  <c:v>0.96802699999999997</c:v>
                </c:pt>
                <c:pt idx="15903">
                  <c:v>0.96795699999999996</c:v>
                </c:pt>
                <c:pt idx="15904">
                  <c:v>0.96787599999999996</c:v>
                </c:pt>
                <c:pt idx="15905">
                  <c:v>0.96778399999999998</c:v>
                </c:pt>
                <c:pt idx="15906">
                  <c:v>0.96767300000000001</c:v>
                </c:pt>
                <c:pt idx="15907">
                  <c:v>0.967553</c:v>
                </c:pt>
                <c:pt idx="15908">
                  <c:v>0.96741699999999997</c:v>
                </c:pt>
                <c:pt idx="15909">
                  <c:v>0.96727799999999997</c:v>
                </c:pt>
                <c:pt idx="15910">
                  <c:v>0.96711899999999995</c:v>
                </c:pt>
                <c:pt idx="15911">
                  <c:v>0.966947</c:v>
                </c:pt>
                <c:pt idx="15912">
                  <c:v>0.96676399999999996</c:v>
                </c:pt>
                <c:pt idx="15913">
                  <c:v>0.96657000000000004</c:v>
                </c:pt>
                <c:pt idx="15914">
                  <c:v>0.96635700000000002</c:v>
                </c:pt>
                <c:pt idx="15915">
                  <c:v>0.96613099999999996</c:v>
                </c:pt>
                <c:pt idx="15916">
                  <c:v>0.96589599999999998</c:v>
                </c:pt>
                <c:pt idx="15917">
                  <c:v>0.96566399999999997</c:v>
                </c:pt>
                <c:pt idx="15918">
                  <c:v>0.96544300000000005</c:v>
                </c:pt>
                <c:pt idx="15919">
                  <c:v>0.96523300000000001</c:v>
                </c:pt>
                <c:pt idx="15920">
                  <c:v>0.96503799999999995</c:v>
                </c:pt>
                <c:pt idx="15921">
                  <c:v>0.96485299999999996</c:v>
                </c:pt>
                <c:pt idx="15922">
                  <c:v>0.96468500000000001</c:v>
                </c:pt>
                <c:pt idx="15923">
                  <c:v>0.96452400000000005</c:v>
                </c:pt>
                <c:pt idx="15924">
                  <c:v>0.96437799999999996</c:v>
                </c:pt>
                <c:pt idx="15925">
                  <c:v>0.96424699999999997</c:v>
                </c:pt>
                <c:pt idx="15926">
                  <c:v>0.96412500000000001</c:v>
                </c:pt>
                <c:pt idx="15927">
                  <c:v>0.96401999999999999</c:v>
                </c:pt>
                <c:pt idx="15928">
                  <c:v>0.96391899999999997</c:v>
                </c:pt>
                <c:pt idx="15929">
                  <c:v>0.96384000000000003</c:v>
                </c:pt>
                <c:pt idx="15930">
                  <c:v>0.96376700000000004</c:v>
                </c:pt>
                <c:pt idx="15931">
                  <c:v>0.96370699999999998</c:v>
                </c:pt>
                <c:pt idx="15932">
                  <c:v>0.96366200000000002</c:v>
                </c:pt>
                <c:pt idx="15933">
                  <c:v>0.96362599999999998</c:v>
                </c:pt>
                <c:pt idx="15934">
                  <c:v>0.96360299999999999</c:v>
                </c:pt>
                <c:pt idx="15935">
                  <c:v>0.96358600000000005</c:v>
                </c:pt>
                <c:pt idx="15936">
                  <c:v>0.963588</c:v>
                </c:pt>
                <c:pt idx="15937">
                  <c:v>0.96359300000000003</c:v>
                </c:pt>
                <c:pt idx="15938">
                  <c:v>0.96360599999999996</c:v>
                </c:pt>
                <c:pt idx="15939">
                  <c:v>0.96363900000000002</c:v>
                </c:pt>
                <c:pt idx="15940">
                  <c:v>0.96367700000000001</c:v>
                </c:pt>
                <c:pt idx="15941">
                  <c:v>0.96371499999999999</c:v>
                </c:pt>
                <c:pt idx="15942">
                  <c:v>0.96377500000000005</c:v>
                </c:pt>
                <c:pt idx="15943">
                  <c:v>0.96383600000000003</c:v>
                </c:pt>
                <c:pt idx="15944">
                  <c:v>0.96390500000000001</c:v>
                </c:pt>
                <c:pt idx="15945">
                  <c:v>0.96398700000000004</c:v>
                </c:pt>
                <c:pt idx="15946">
                  <c:v>0.96406999999999998</c:v>
                </c:pt>
                <c:pt idx="15947">
                  <c:v>0.964167</c:v>
                </c:pt>
                <c:pt idx="15948">
                  <c:v>0.96426699999999999</c:v>
                </c:pt>
                <c:pt idx="15949">
                  <c:v>0.96437099999999998</c:v>
                </c:pt>
                <c:pt idx="15950">
                  <c:v>0.96448199999999995</c:v>
                </c:pt>
                <c:pt idx="15951">
                  <c:v>0.96460100000000004</c:v>
                </c:pt>
                <c:pt idx="15952">
                  <c:v>0.96472400000000003</c:v>
                </c:pt>
                <c:pt idx="15953">
                  <c:v>0.96485600000000005</c:v>
                </c:pt>
                <c:pt idx="15954">
                  <c:v>0.96499100000000004</c:v>
                </c:pt>
                <c:pt idx="15955">
                  <c:v>0.96512699999999996</c:v>
                </c:pt>
                <c:pt idx="15956">
                  <c:v>0.96527399999999997</c:v>
                </c:pt>
                <c:pt idx="15957">
                  <c:v>0.965418</c:v>
                </c:pt>
                <c:pt idx="15958">
                  <c:v>0.96556200000000003</c:v>
                </c:pt>
                <c:pt idx="15959">
                  <c:v>0.96571799999999997</c:v>
                </c:pt>
                <c:pt idx="15960">
                  <c:v>0.96587199999999995</c:v>
                </c:pt>
                <c:pt idx="15961">
                  <c:v>0.96603000000000006</c:v>
                </c:pt>
                <c:pt idx="15962">
                  <c:v>0.96618300000000001</c:v>
                </c:pt>
                <c:pt idx="15963">
                  <c:v>0.966337</c:v>
                </c:pt>
                <c:pt idx="15964">
                  <c:v>0.96649300000000005</c:v>
                </c:pt>
                <c:pt idx="15965">
                  <c:v>0.96664799999999995</c:v>
                </c:pt>
                <c:pt idx="15966">
                  <c:v>0.96680500000000003</c:v>
                </c:pt>
                <c:pt idx="15967">
                  <c:v>0.96695900000000001</c:v>
                </c:pt>
                <c:pt idx="15968">
                  <c:v>0.96711400000000003</c:v>
                </c:pt>
                <c:pt idx="15969">
                  <c:v>0.96726699999999999</c:v>
                </c:pt>
                <c:pt idx="15970">
                  <c:v>0.967422</c:v>
                </c:pt>
                <c:pt idx="15971">
                  <c:v>0.96757000000000004</c:v>
                </c:pt>
                <c:pt idx="15972">
                  <c:v>0.96771399999999996</c:v>
                </c:pt>
                <c:pt idx="15973">
                  <c:v>0.96785399999999999</c:v>
                </c:pt>
                <c:pt idx="15974">
                  <c:v>0.96798499999999998</c:v>
                </c:pt>
                <c:pt idx="15975">
                  <c:v>0.96811999999999998</c:v>
                </c:pt>
                <c:pt idx="15976">
                  <c:v>0.96825099999999997</c:v>
                </c:pt>
                <c:pt idx="15977">
                  <c:v>0.96837600000000001</c:v>
                </c:pt>
                <c:pt idx="15978">
                  <c:v>0.96849399999999997</c:v>
                </c:pt>
                <c:pt idx="15979">
                  <c:v>0.968607</c:v>
                </c:pt>
                <c:pt idx="15980">
                  <c:v>0.96871700000000005</c:v>
                </c:pt>
                <c:pt idx="15981">
                  <c:v>0.96881600000000001</c:v>
                </c:pt>
                <c:pt idx="15982">
                  <c:v>0.96891300000000002</c:v>
                </c:pt>
                <c:pt idx="15983">
                  <c:v>0.96899400000000002</c:v>
                </c:pt>
                <c:pt idx="15984">
                  <c:v>0.96906599999999998</c:v>
                </c:pt>
                <c:pt idx="15985">
                  <c:v>0.96913300000000002</c:v>
                </c:pt>
                <c:pt idx="15986">
                  <c:v>0.96919500000000003</c:v>
                </c:pt>
                <c:pt idx="15987">
                  <c:v>0.96924699999999997</c:v>
                </c:pt>
                <c:pt idx="15988">
                  <c:v>0.96929399999999999</c:v>
                </c:pt>
                <c:pt idx="15989">
                  <c:v>0.96933100000000005</c:v>
                </c:pt>
                <c:pt idx="15990">
                  <c:v>0.96935800000000005</c:v>
                </c:pt>
                <c:pt idx="15991">
                  <c:v>0.96937899999999999</c:v>
                </c:pt>
                <c:pt idx="15992">
                  <c:v>0.96938400000000002</c:v>
                </c:pt>
                <c:pt idx="15993">
                  <c:v>0.96937399999999996</c:v>
                </c:pt>
                <c:pt idx="15994">
                  <c:v>0.96936</c:v>
                </c:pt>
                <c:pt idx="15995">
                  <c:v>0.96933100000000005</c:v>
                </c:pt>
                <c:pt idx="15996">
                  <c:v>0.96929500000000002</c:v>
                </c:pt>
                <c:pt idx="15997">
                  <c:v>0.96924299999999997</c:v>
                </c:pt>
                <c:pt idx="15998">
                  <c:v>0.96918899999999997</c:v>
                </c:pt>
                <c:pt idx="15999">
                  <c:v>0.96911700000000001</c:v>
                </c:pt>
                <c:pt idx="16000">
                  <c:v>0.96903600000000001</c:v>
                </c:pt>
                <c:pt idx="16001">
                  <c:v>0.96894599999999997</c:v>
                </c:pt>
                <c:pt idx="16002">
                  <c:v>0.96884300000000001</c:v>
                </c:pt>
                <c:pt idx="16003">
                  <c:v>0.96872999999999998</c:v>
                </c:pt>
                <c:pt idx="16004">
                  <c:v>0.96860599999999997</c:v>
                </c:pt>
                <c:pt idx="16005">
                  <c:v>0.96846200000000005</c:v>
                </c:pt>
                <c:pt idx="16006">
                  <c:v>0.96830899999999998</c:v>
                </c:pt>
                <c:pt idx="16007">
                  <c:v>0.96814199999999995</c:v>
                </c:pt>
                <c:pt idx="16008">
                  <c:v>0.96796099999999996</c:v>
                </c:pt>
                <c:pt idx="16009">
                  <c:v>0.96776799999999996</c:v>
                </c:pt>
                <c:pt idx="16010">
                  <c:v>0.967557</c:v>
                </c:pt>
                <c:pt idx="16011">
                  <c:v>0.96734299999999995</c:v>
                </c:pt>
                <c:pt idx="16012">
                  <c:v>0.967113</c:v>
                </c:pt>
                <c:pt idx="16013">
                  <c:v>0.96687299999999998</c:v>
                </c:pt>
                <c:pt idx="16014">
                  <c:v>0.96664000000000005</c:v>
                </c:pt>
                <c:pt idx="16015">
                  <c:v>0.96642300000000003</c:v>
                </c:pt>
                <c:pt idx="16016">
                  <c:v>0.96621999999999997</c:v>
                </c:pt>
                <c:pt idx="16017">
                  <c:v>0.96602699999999997</c:v>
                </c:pt>
                <c:pt idx="16018">
                  <c:v>0.96585299999999996</c:v>
                </c:pt>
                <c:pt idx="16019">
                  <c:v>0.96568600000000004</c:v>
                </c:pt>
                <c:pt idx="16020">
                  <c:v>0.96553599999999995</c:v>
                </c:pt>
                <c:pt idx="16021">
                  <c:v>0.96539299999999995</c:v>
                </c:pt>
                <c:pt idx="16022">
                  <c:v>0.96526699999999999</c:v>
                </c:pt>
                <c:pt idx="16023">
                  <c:v>0.96514999999999995</c:v>
                </c:pt>
                <c:pt idx="16024">
                  <c:v>0.96505099999999999</c:v>
                </c:pt>
                <c:pt idx="16025">
                  <c:v>0.96497200000000005</c:v>
                </c:pt>
                <c:pt idx="16026">
                  <c:v>0.964897</c:v>
                </c:pt>
                <c:pt idx="16027">
                  <c:v>0.96483699999999994</c:v>
                </c:pt>
                <c:pt idx="16028">
                  <c:v>0.964781</c:v>
                </c:pt>
                <c:pt idx="16029">
                  <c:v>0.96474099999999996</c:v>
                </c:pt>
                <c:pt idx="16030">
                  <c:v>0.96470400000000001</c:v>
                </c:pt>
                <c:pt idx="16031">
                  <c:v>0.96468600000000004</c:v>
                </c:pt>
                <c:pt idx="16032">
                  <c:v>0.96468100000000001</c:v>
                </c:pt>
                <c:pt idx="16033">
                  <c:v>0.96468600000000004</c:v>
                </c:pt>
                <c:pt idx="16034">
                  <c:v>0.96469300000000002</c:v>
                </c:pt>
                <c:pt idx="16035">
                  <c:v>0.96472100000000005</c:v>
                </c:pt>
                <c:pt idx="16036">
                  <c:v>0.96475299999999997</c:v>
                </c:pt>
                <c:pt idx="16037">
                  <c:v>0.96479599999999999</c:v>
                </c:pt>
                <c:pt idx="16038">
                  <c:v>0.96484899999999996</c:v>
                </c:pt>
                <c:pt idx="16039">
                  <c:v>0.96491199999999999</c:v>
                </c:pt>
                <c:pt idx="16040">
                  <c:v>0.96498099999999998</c:v>
                </c:pt>
                <c:pt idx="16041">
                  <c:v>0.96505399999999997</c:v>
                </c:pt>
                <c:pt idx="16042">
                  <c:v>0.96514100000000003</c:v>
                </c:pt>
                <c:pt idx="16043">
                  <c:v>0.96523400000000004</c:v>
                </c:pt>
                <c:pt idx="16044">
                  <c:v>0.96533199999999997</c:v>
                </c:pt>
                <c:pt idx="16045">
                  <c:v>0.96543299999999999</c:v>
                </c:pt>
                <c:pt idx="16046">
                  <c:v>0.96554399999999996</c:v>
                </c:pt>
                <c:pt idx="16047">
                  <c:v>0.96566700000000005</c:v>
                </c:pt>
                <c:pt idx="16048">
                  <c:v>0.96579000000000004</c:v>
                </c:pt>
                <c:pt idx="16049">
                  <c:v>0.96591800000000005</c:v>
                </c:pt>
                <c:pt idx="16050">
                  <c:v>0.96605099999999999</c:v>
                </c:pt>
                <c:pt idx="16051">
                  <c:v>0.96617500000000001</c:v>
                </c:pt>
                <c:pt idx="16052">
                  <c:v>0.96632200000000001</c:v>
                </c:pt>
                <c:pt idx="16053">
                  <c:v>0.96647000000000005</c:v>
                </c:pt>
                <c:pt idx="16054">
                  <c:v>0.96662199999999998</c:v>
                </c:pt>
                <c:pt idx="16055">
                  <c:v>0.96677500000000005</c:v>
                </c:pt>
                <c:pt idx="16056">
                  <c:v>0.96693399999999996</c:v>
                </c:pt>
                <c:pt idx="16057">
                  <c:v>0.96708400000000005</c:v>
                </c:pt>
                <c:pt idx="16058">
                  <c:v>0.96724600000000005</c:v>
                </c:pt>
                <c:pt idx="16059">
                  <c:v>0.96740499999999996</c:v>
                </c:pt>
                <c:pt idx="16060">
                  <c:v>0.96756299999999995</c:v>
                </c:pt>
                <c:pt idx="16061">
                  <c:v>0.96772199999999997</c:v>
                </c:pt>
                <c:pt idx="16062">
                  <c:v>0.96787800000000002</c:v>
                </c:pt>
                <c:pt idx="16063">
                  <c:v>0.96803799999999995</c:v>
                </c:pt>
                <c:pt idx="16064">
                  <c:v>0.968194</c:v>
                </c:pt>
                <c:pt idx="16065">
                  <c:v>0.96834699999999996</c:v>
                </c:pt>
                <c:pt idx="16066">
                  <c:v>0.96850000000000003</c:v>
                </c:pt>
                <c:pt idx="16067">
                  <c:v>0.96865299999999999</c:v>
                </c:pt>
                <c:pt idx="16068">
                  <c:v>0.96879599999999999</c:v>
                </c:pt>
                <c:pt idx="16069">
                  <c:v>0.96893899999999999</c:v>
                </c:pt>
                <c:pt idx="16070">
                  <c:v>0.96907799999999999</c:v>
                </c:pt>
                <c:pt idx="16071">
                  <c:v>0.96921000000000002</c:v>
                </c:pt>
                <c:pt idx="16072">
                  <c:v>0.96933599999999998</c:v>
                </c:pt>
                <c:pt idx="16073">
                  <c:v>0.96945999999999999</c:v>
                </c:pt>
                <c:pt idx="16074">
                  <c:v>0.96957499999999996</c:v>
                </c:pt>
                <c:pt idx="16075">
                  <c:v>0.96968399999999999</c:v>
                </c:pt>
                <c:pt idx="16076">
                  <c:v>0.96979000000000004</c:v>
                </c:pt>
                <c:pt idx="16077">
                  <c:v>0.96988600000000003</c:v>
                </c:pt>
                <c:pt idx="16078">
                  <c:v>0.96997100000000003</c:v>
                </c:pt>
                <c:pt idx="16079">
                  <c:v>0.97004500000000005</c:v>
                </c:pt>
                <c:pt idx="16080">
                  <c:v>0.97011199999999997</c:v>
                </c:pt>
                <c:pt idx="16081">
                  <c:v>0.97017900000000001</c:v>
                </c:pt>
                <c:pt idx="16082">
                  <c:v>0.97023099999999995</c:v>
                </c:pt>
                <c:pt idx="16083">
                  <c:v>0.97027699999999995</c:v>
                </c:pt>
                <c:pt idx="16084">
                  <c:v>0.97031199999999995</c:v>
                </c:pt>
                <c:pt idx="16085">
                  <c:v>0.97033999999999998</c:v>
                </c:pt>
                <c:pt idx="16086">
                  <c:v>0.97036100000000003</c:v>
                </c:pt>
                <c:pt idx="16087">
                  <c:v>0.97036800000000001</c:v>
                </c:pt>
                <c:pt idx="16088">
                  <c:v>0.97036900000000004</c:v>
                </c:pt>
                <c:pt idx="16089">
                  <c:v>0.97035499999999997</c:v>
                </c:pt>
                <c:pt idx="16090">
                  <c:v>0.97034200000000004</c:v>
                </c:pt>
                <c:pt idx="16091">
                  <c:v>0.97030400000000006</c:v>
                </c:pt>
                <c:pt idx="16092">
                  <c:v>0.97027099999999999</c:v>
                </c:pt>
                <c:pt idx="16093">
                  <c:v>0.97021400000000002</c:v>
                </c:pt>
                <c:pt idx="16094">
                  <c:v>0.97014699999999998</c:v>
                </c:pt>
                <c:pt idx="16095">
                  <c:v>0.97006400000000004</c:v>
                </c:pt>
                <c:pt idx="16096">
                  <c:v>0.96996800000000005</c:v>
                </c:pt>
                <c:pt idx="16097">
                  <c:v>0.96986000000000006</c:v>
                </c:pt>
                <c:pt idx="16098">
                  <c:v>0.96973699999999996</c:v>
                </c:pt>
                <c:pt idx="16099">
                  <c:v>0.96960100000000005</c:v>
                </c:pt>
                <c:pt idx="16100">
                  <c:v>0.96945800000000004</c:v>
                </c:pt>
                <c:pt idx="16101">
                  <c:v>0.96929900000000002</c:v>
                </c:pt>
                <c:pt idx="16102">
                  <c:v>0.96912500000000001</c:v>
                </c:pt>
                <c:pt idx="16103">
                  <c:v>0.968943</c:v>
                </c:pt>
                <c:pt idx="16104">
                  <c:v>0.96874300000000002</c:v>
                </c:pt>
                <c:pt idx="16105">
                  <c:v>0.96854099999999999</c:v>
                </c:pt>
                <c:pt idx="16106">
                  <c:v>0.96832300000000004</c:v>
                </c:pt>
                <c:pt idx="16107">
                  <c:v>0.968082</c:v>
                </c:pt>
                <c:pt idx="16108">
                  <c:v>0.96784999999999999</c:v>
                </c:pt>
                <c:pt idx="16109">
                  <c:v>0.96762800000000004</c:v>
                </c:pt>
                <c:pt idx="16110">
                  <c:v>0.96741500000000002</c:v>
                </c:pt>
                <c:pt idx="16111">
                  <c:v>0.96721599999999996</c:v>
                </c:pt>
                <c:pt idx="16112">
                  <c:v>0.96703399999999995</c:v>
                </c:pt>
                <c:pt idx="16113">
                  <c:v>0.96686099999999997</c:v>
                </c:pt>
                <c:pt idx="16114">
                  <c:v>0.96670400000000001</c:v>
                </c:pt>
                <c:pt idx="16115">
                  <c:v>0.966557</c:v>
                </c:pt>
                <c:pt idx="16116">
                  <c:v>0.96642600000000001</c:v>
                </c:pt>
                <c:pt idx="16117">
                  <c:v>0.96631199999999995</c:v>
                </c:pt>
                <c:pt idx="16118">
                  <c:v>0.96619900000000003</c:v>
                </c:pt>
                <c:pt idx="16119">
                  <c:v>0.96610200000000002</c:v>
                </c:pt>
                <c:pt idx="16120">
                  <c:v>0.96601499999999996</c:v>
                </c:pt>
                <c:pt idx="16121">
                  <c:v>0.96593899999999999</c:v>
                </c:pt>
                <c:pt idx="16122">
                  <c:v>0.96588099999999999</c:v>
                </c:pt>
                <c:pt idx="16123">
                  <c:v>0.965831</c:v>
                </c:pt>
                <c:pt idx="16124">
                  <c:v>0.96579499999999996</c:v>
                </c:pt>
                <c:pt idx="16125">
                  <c:v>0.96576700000000004</c:v>
                </c:pt>
                <c:pt idx="16126">
                  <c:v>0.96575</c:v>
                </c:pt>
                <c:pt idx="16127">
                  <c:v>0.96574199999999999</c:v>
                </c:pt>
                <c:pt idx="16128">
                  <c:v>0.96574099999999996</c:v>
                </c:pt>
                <c:pt idx="16129">
                  <c:v>0.96575200000000005</c:v>
                </c:pt>
                <c:pt idx="16130">
                  <c:v>0.96578299999999995</c:v>
                </c:pt>
                <c:pt idx="16131">
                  <c:v>0.96582199999999996</c:v>
                </c:pt>
                <c:pt idx="16132">
                  <c:v>0.965862</c:v>
                </c:pt>
                <c:pt idx="16133">
                  <c:v>0.96590699999999996</c:v>
                </c:pt>
                <c:pt idx="16134">
                  <c:v>0.96596300000000002</c:v>
                </c:pt>
                <c:pt idx="16135">
                  <c:v>0.96603000000000006</c:v>
                </c:pt>
                <c:pt idx="16136">
                  <c:v>0.96610099999999999</c:v>
                </c:pt>
                <c:pt idx="16137">
                  <c:v>0.96618700000000002</c:v>
                </c:pt>
                <c:pt idx="16138">
                  <c:v>0.966275</c:v>
                </c:pt>
                <c:pt idx="16139">
                  <c:v>0.96636500000000003</c:v>
                </c:pt>
                <c:pt idx="16140">
                  <c:v>0.96646600000000005</c:v>
                </c:pt>
                <c:pt idx="16141">
                  <c:v>0.96657000000000004</c:v>
                </c:pt>
                <c:pt idx="16142">
                  <c:v>0.96669000000000005</c:v>
                </c:pt>
                <c:pt idx="16143">
                  <c:v>0.966808</c:v>
                </c:pt>
                <c:pt idx="16144">
                  <c:v>0.96693300000000004</c:v>
                </c:pt>
                <c:pt idx="16145">
                  <c:v>0.96705600000000003</c:v>
                </c:pt>
                <c:pt idx="16146">
                  <c:v>0.96719999999999995</c:v>
                </c:pt>
                <c:pt idx="16147">
                  <c:v>0.96732600000000002</c:v>
                </c:pt>
                <c:pt idx="16148">
                  <c:v>0.96746399999999999</c:v>
                </c:pt>
                <c:pt idx="16149">
                  <c:v>0.96760699999999999</c:v>
                </c:pt>
                <c:pt idx="16150">
                  <c:v>0.96774499999999997</c:v>
                </c:pt>
                <c:pt idx="16151">
                  <c:v>0.967889</c:v>
                </c:pt>
                <c:pt idx="16152">
                  <c:v>0.96803099999999997</c:v>
                </c:pt>
                <c:pt idx="16153">
                  <c:v>0.96817600000000004</c:v>
                </c:pt>
                <c:pt idx="16154">
                  <c:v>0.96831800000000001</c:v>
                </c:pt>
                <c:pt idx="16155">
                  <c:v>0.96845700000000001</c:v>
                </c:pt>
                <c:pt idx="16156">
                  <c:v>0.96860199999999996</c:v>
                </c:pt>
                <c:pt idx="16157">
                  <c:v>0.968746</c:v>
                </c:pt>
                <c:pt idx="16158">
                  <c:v>0.968893</c:v>
                </c:pt>
                <c:pt idx="16159">
                  <c:v>0.969032</c:v>
                </c:pt>
                <c:pt idx="16160">
                  <c:v>0.96917500000000001</c:v>
                </c:pt>
                <c:pt idx="16161">
                  <c:v>0.96931</c:v>
                </c:pt>
                <c:pt idx="16162">
                  <c:v>0.969445</c:v>
                </c:pt>
                <c:pt idx="16163">
                  <c:v>0.96957199999999999</c:v>
                </c:pt>
                <c:pt idx="16164">
                  <c:v>0.96969499999999997</c:v>
                </c:pt>
                <c:pt idx="16165">
                  <c:v>0.96982100000000004</c:v>
                </c:pt>
                <c:pt idx="16166">
                  <c:v>0.96994599999999997</c:v>
                </c:pt>
                <c:pt idx="16167">
                  <c:v>0.970059</c:v>
                </c:pt>
                <c:pt idx="16168">
                  <c:v>0.97016899999999995</c:v>
                </c:pt>
                <c:pt idx="16169">
                  <c:v>0.97027399999999997</c:v>
                </c:pt>
                <c:pt idx="16170">
                  <c:v>0.97036599999999995</c:v>
                </c:pt>
                <c:pt idx="16171">
                  <c:v>0.97045700000000001</c:v>
                </c:pt>
                <c:pt idx="16172">
                  <c:v>0.97053900000000004</c:v>
                </c:pt>
                <c:pt idx="16173">
                  <c:v>0.97061500000000001</c:v>
                </c:pt>
                <c:pt idx="16174">
                  <c:v>0.97068399999999999</c:v>
                </c:pt>
                <c:pt idx="16175">
                  <c:v>0.97075100000000003</c:v>
                </c:pt>
                <c:pt idx="16176">
                  <c:v>0.97080599999999995</c:v>
                </c:pt>
                <c:pt idx="16177">
                  <c:v>0.97085500000000002</c:v>
                </c:pt>
                <c:pt idx="16178">
                  <c:v>0.97089400000000003</c:v>
                </c:pt>
                <c:pt idx="16179">
                  <c:v>0.97092599999999996</c:v>
                </c:pt>
                <c:pt idx="16180">
                  <c:v>0.97094499999999995</c:v>
                </c:pt>
                <c:pt idx="16181">
                  <c:v>0.97095699999999996</c:v>
                </c:pt>
                <c:pt idx="16182">
                  <c:v>0.97095799999999999</c:v>
                </c:pt>
                <c:pt idx="16183">
                  <c:v>0.97094400000000003</c:v>
                </c:pt>
                <c:pt idx="16184">
                  <c:v>0.97092400000000001</c:v>
                </c:pt>
                <c:pt idx="16185">
                  <c:v>0.97089300000000001</c:v>
                </c:pt>
                <c:pt idx="16186">
                  <c:v>0.97085299999999997</c:v>
                </c:pt>
                <c:pt idx="16187">
                  <c:v>0.97079899999999997</c:v>
                </c:pt>
                <c:pt idx="16188">
                  <c:v>0.97072999999999998</c:v>
                </c:pt>
                <c:pt idx="16189">
                  <c:v>0.97065800000000002</c:v>
                </c:pt>
                <c:pt idx="16190">
                  <c:v>0.97056799999999999</c:v>
                </c:pt>
                <c:pt idx="16191">
                  <c:v>0.97046900000000003</c:v>
                </c:pt>
                <c:pt idx="16192">
                  <c:v>0.97036</c:v>
                </c:pt>
                <c:pt idx="16193">
                  <c:v>0.97023700000000002</c:v>
                </c:pt>
                <c:pt idx="16194">
                  <c:v>0.97010700000000005</c:v>
                </c:pt>
                <c:pt idx="16195">
                  <c:v>0.96995900000000002</c:v>
                </c:pt>
                <c:pt idx="16196">
                  <c:v>0.96980100000000002</c:v>
                </c:pt>
                <c:pt idx="16197">
                  <c:v>0.96963500000000002</c:v>
                </c:pt>
                <c:pt idx="16198">
                  <c:v>0.96945599999999998</c:v>
                </c:pt>
                <c:pt idx="16199">
                  <c:v>0.96926500000000004</c:v>
                </c:pt>
                <c:pt idx="16200">
                  <c:v>0.96906300000000001</c:v>
                </c:pt>
                <c:pt idx="16201">
                  <c:v>0.96884099999999995</c:v>
                </c:pt>
                <c:pt idx="16202">
                  <c:v>0.96860000000000002</c:v>
                </c:pt>
                <c:pt idx="16203">
                  <c:v>0.96835899999999997</c:v>
                </c:pt>
                <c:pt idx="16204">
                  <c:v>0.96812799999999999</c:v>
                </c:pt>
                <c:pt idx="16205">
                  <c:v>0.96791199999999999</c:v>
                </c:pt>
                <c:pt idx="16206">
                  <c:v>0.96770900000000004</c:v>
                </c:pt>
                <c:pt idx="16207">
                  <c:v>0.96752300000000002</c:v>
                </c:pt>
                <c:pt idx="16208">
                  <c:v>0.96734600000000004</c:v>
                </c:pt>
                <c:pt idx="16209">
                  <c:v>0.96717399999999998</c:v>
                </c:pt>
                <c:pt idx="16210">
                  <c:v>0.96702100000000002</c:v>
                </c:pt>
                <c:pt idx="16211">
                  <c:v>0.96687400000000001</c:v>
                </c:pt>
                <c:pt idx="16212">
                  <c:v>0.96674199999999999</c:v>
                </c:pt>
                <c:pt idx="16213">
                  <c:v>0.96662899999999996</c:v>
                </c:pt>
                <c:pt idx="16214">
                  <c:v>0.96652800000000005</c:v>
                </c:pt>
                <c:pt idx="16215">
                  <c:v>0.96644699999999994</c:v>
                </c:pt>
                <c:pt idx="16216">
                  <c:v>0.96637300000000004</c:v>
                </c:pt>
                <c:pt idx="16217">
                  <c:v>0.96630499999999997</c:v>
                </c:pt>
                <c:pt idx="16218">
                  <c:v>0.96625000000000005</c:v>
                </c:pt>
                <c:pt idx="16219">
                  <c:v>0.96620799999999996</c:v>
                </c:pt>
                <c:pt idx="16220">
                  <c:v>0.96617500000000001</c:v>
                </c:pt>
                <c:pt idx="16221">
                  <c:v>0.96614800000000001</c:v>
                </c:pt>
                <c:pt idx="16222">
                  <c:v>0.96614299999999997</c:v>
                </c:pt>
                <c:pt idx="16223">
                  <c:v>0.96614100000000003</c:v>
                </c:pt>
                <c:pt idx="16224">
                  <c:v>0.96614999999999995</c:v>
                </c:pt>
                <c:pt idx="16225">
                  <c:v>0.96616500000000005</c:v>
                </c:pt>
                <c:pt idx="16226">
                  <c:v>0.96619900000000003</c:v>
                </c:pt>
                <c:pt idx="16227">
                  <c:v>0.96624100000000002</c:v>
                </c:pt>
                <c:pt idx="16228">
                  <c:v>0.966283</c:v>
                </c:pt>
                <c:pt idx="16229">
                  <c:v>0.96633999999999998</c:v>
                </c:pt>
                <c:pt idx="16230">
                  <c:v>0.96640700000000002</c:v>
                </c:pt>
                <c:pt idx="16231">
                  <c:v>0.96648000000000001</c:v>
                </c:pt>
                <c:pt idx="16232">
                  <c:v>0.96655999999999997</c:v>
                </c:pt>
                <c:pt idx="16233">
                  <c:v>0.96664899999999998</c:v>
                </c:pt>
                <c:pt idx="16234">
                  <c:v>0.96674599999999999</c:v>
                </c:pt>
                <c:pt idx="16235">
                  <c:v>0.96685200000000004</c:v>
                </c:pt>
                <c:pt idx="16236">
                  <c:v>0.96696700000000002</c:v>
                </c:pt>
                <c:pt idx="16237">
                  <c:v>0.96708499999999997</c:v>
                </c:pt>
                <c:pt idx="16238">
                  <c:v>0.96720499999999998</c:v>
                </c:pt>
                <c:pt idx="16239">
                  <c:v>0.96732499999999999</c:v>
                </c:pt>
                <c:pt idx="16240">
                  <c:v>0.96745599999999998</c:v>
                </c:pt>
                <c:pt idx="16241">
                  <c:v>0.967584</c:v>
                </c:pt>
                <c:pt idx="16242">
                  <c:v>0.96772199999999997</c:v>
                </c:pt>
                <c:pt idx="16243">
                  <c:v>0.967866</c:v>
                </c:pt>
                <c:pt idx="16244">
                  <c:v>0.96801499999999996</c:v>
                </c:pt>
                <c:pt idx="16245">
                  <c:v>0.96816000000000002</c:v>
                </c:pt>
                <c:pt idx="16246">
                  <c:v>0.96831800000000001</c:v>
                </c:pt>
                <c:pt idx="16247">
                  <c:v>0.968472</c:v>
                </c:pt>
                <c:pt idx="16248">
                  <c:v>0.96862800000000004</c:v>
                </c:pt>
                <c:pt idx="16249">
                  <c:v>0.96878699999999995</c:v>
                </c:pt>
                <c:pt idx="16250">
                  <c:v>0.96894999999999998</c:v>
                </c:pt>
                <c:pt idx="16251">
                  <c:v>0.96911099999999994</c:v>
                </c:pt>
                <c:pt idx="16252">
                  <c:v>0.96926100000000004</c:v>
                </c:pt>
                <c:pt idx="16253">
                  <c:v>0.96941600000000006</c:v>
                </c:pt>
                <c:pt idx="16254">
                  <c:v>0.96956299999999995</c:v>
                </c:pt>
                <c:pt idx="16255">
                  <c:v>0.96972000000000003</c:v>
                </c:pt>
                <c:pt idx="16256">
                  <c:v>0.96987400000000001</c:v>
                </c:pt>
                <c:pt idx="16257">
                  <c:v>0.97002500000000003</c:v>
                </c:pt>
                <c:pt idx="16258">
                  <c:v>0.97017299999999995</c:v>
                </c:pt>
                <c:pt idx="16259">
                  <c:v>0.97031599999999996</c:v>
                </c:pt>
                <c:pt idx="16260">
                  <c:v>0.97045599999999999</c:v>
                </c:pt>
                <c:pt idx="16261">
                  <c:v>0.97058800000000001</c:v>
                </c:pt>
                <c:pt idx="16262">
                  <c:v>0.970719</c:v>
                </c:pt>
                <c:pt idx="16263">
                  <c:v>0.97084700000000002</c:v>
                </c:pt>
                <c:pt idx="16264">
                  <c:v>0.97097</c:v>
                </c:pt>
                <c:pt idx="16265">
                  <c:v>0.97108300000000003</c:v>
                </c:pt>
                <c:pt idx="16266">
                  <c:v>0.97119299999999997</c:v>
                </c:pt>
                <c:pt idx="16267">
                  <c:v>0.97129699999999997</c:v>
                </c:pt>
                <c:pt idx="16268">
                  <c:v>0.97139299999999995</c:v>
                </c:pt>
                <c:pt idx="16269">
                  <c:v>0.97147799999999995</c:v>
                </c:pt>
                <c:pt idx="16270">
                  <c:v>0.97156100000000001</c:v>
                </c:pt>
                <c:pt idx="16271">
                  <c:v>0.97163200000000005</c:v>
                </c:pt>
                <c:pt idx="16272">
                  <c:v>0.97169000000000005</c:v>
                </c:pt>
                <c:pt idx="16273">
                  <c:v>0.97174000000000005</c:v>
                </c:pt>
                <c:pt idx="16274">
                  <c:v>0.97178399999999998</c:v>
                </c:pt>
                <c:pt idx="16275">
                  <c:v>0.97182100000000005</c:v>
                </c:pt>
                <c:pt idx="16276">
                  <c:v>0.97184700000000002</c:v>
                </c:pt>
                <c:pt idx="16277">
                  <c:v>0.97186499999999998</c:v>
                </c:pt>
                <c:pt idx="16278">
                  <c:v>0.97186700000000004</c:v>
                </c:pt>
                <c:pt idx="16279">
                  <c:v>0.97185999999999995</c:v>
                </c:pt>
                <c:pt idx="16280">
                  <c:v>0.97183900000000001</c:v>
                </c:pt>
                <c:pt idx="16281">
                  <c:v>0.97181099999999998</c:v>
                </c:pt>
                <c:pt idx="16282">
                  <c:v>0.97179800000000005</c:v>
                </c:pt>
                <c:pt idx="16283">
                  <c:v>0.97175</c:v>
                </c:pt>
                <c:pt idx="16284">
                  <c:v>0.971692</c:v>
                </c:pt>
                <c:pt idx="16285">
                  <c:v>0.97161799999999998</c:v>
                </c:pt>
                <c:pt idx="16286">
                  <c:v>0.97152899999999998</c:v>
                </c:pt>
                <c:pt idx="16287">
                  <c:v>0.97142899999999999</c:v>
                </c:pt>
                <c:pt idx="16288">
                  <c:v>0.97132099999999999</c:v>
                </c:pt>
                <c:pt idx="16289">
                  <c:v>0.97119500000000003</c:v>
                </c:pt>
                <c:pt idx="16290">
                  <c:v>0.97105399999999997</c:v>
                </c:pt>
                <c:pt idx="16291">
                  <c:v>0.97090100000000001</c:v>
                </c:pt>
                <c:pt idx="16292">
                  <c:v>0.97074000000000005</c:v>
                </c:pt>
                <c:pt idx="16293">
                  <c:v>0.97056299999999995</c:v>
                </c:pt>
                <c:pt idx="16294">
                  <c:v>0.97037200000000001</c:v>
                </c:pt>
                <c:pt idx="16295">
                  <c:v>0.97018300000000002</c:v>
                </c:pt>
                <c:pt idx="16296">
                  <c:v>0.96997199999999995</c:v>
                </c:pt>
                <c:pt idx="16297">
                  <c:v>0.96974499999999997</c:v>
                </c:pt>
                <c:pt idx="16298">
                  <c:v>0.96950599999999998</c:v>
                </c:pt>
                <c:pt idx="16299">
                  <c:v>0.96928199999999998</c:v>
                </c:pt>
                <c:pt idx="16300">
                  <c:v>0.96906199999999998</c:v>
                </c:pt>
                <c:pt idx="16301">
                  <c:v>0.96885500000000002</c:v>
                </c:pt>
                <c:pt idx="16302">
                  <c:v>0.96866200000000002</c:v>
                </c:pt>
                <c:pt idx="16303">
                  <c:v>0.96848599999999996</c:v>
                </c:pt>
                <c:pt idx="16304">
                  <c:v>0.96831299999999998</c:v>
                </c:pt>
                <c:pt idx="16305">
                  <c:v>0.96815799999999996</c:v>
                </c:pt>
                <c:pt idx="16306">
                  <c:v>0.96801300000000001</c:v>
                </c:pt>
                <c:pt idx="16307">
                  <c:v>0.96788200000000002</c:v>
                </c:pt>
                <c:pt idx="16308">
                  <c:v>0.96776300000000004</c:v>
                </c:pt>
                <c:pt idx="16309">
                  <c:v>0.96765299999999999</c:v>
                </c:pt>
                <c:pt idx="16310">
                  <c:v>0.96755000000000002</c:v>
                </c:pt>
                <c:pt idx="16311">
                  <c:v>0.96746299999999996</c:v>
                </c:pt>
                <c:pt idx="16312">
                  <c:v>0.96739600000000003</c:v>
                </c:pt>
                <c:pt idx="16313">
                  <c:v>0.96733599999999997</c:v>
                </c:pt>
                <c:pt idx="16314">
                  <c:v>0.96729100000000001</c:v>
                </c:pt>
                <c:pt idx="16315">
                  <c:v>0.967252</c:v>
                </c:pt>
                <c:pt idx="16316">
                  <c:v>0.96722799999999998</c:v>
                </c:pt>
                <c:pt idx="16317">
                  <c:v>0.96721800000000002</c:v>
                </c:pt>
                <c:pt idx="16318">
                  <c:v>0.96721500000000005</c:v>
                </c:pt>
                <c:pt idx="16319">
                  <c:v>0.96722300000000005</c:v>
                </c:pt>
                <c:pt idx="16320">
                  <c:v>0.96723899999999996</c:v>
                </c:pt>
                <c:pt idx="16321">
                  <c:v>0.96727700000000005</c:v>
                </c:pt>
                <c:pt idx="16322">
                  <c:v>0.96731100000000003</c:v>
                </c:pt>
                <c:pt idx="16323">
                  <c:v>0.96736900000000003</c:v>
                </c:pt>
                <c:pt idx="16324">
                  <c:v>0.967422</c:v>
                </c:pt>
                <c:pt idx="16325">
                  <c:v>0.96747700000000003</c:v>
                </c:pt>
                <c:pt idx="16326">
                  <c:v>0.96755100000000005</c:v>
                </c:pt>
                <c:pt idx="16327">
                  <c:v>0.96762400000000004</c:v>
                </c:pt>
                <c:pt idx="16328">
                  <c:v>0.96770999999999996</c:v>
                </c:pt>
                <c:pt idx="16329">
                  <c:v>0.96780500000000003</c:v>
                </c:pt>
                <c:pt idx="16330">
                  <c:v>0.96790600000000004</c:v>
                </c:pt>
                <c:pt idx="16331">
                  <c:v>0.96800799999999998</c:v>
                </c:pt>
                <c:pt idx="16332">
                  <c:v>0.96811800000000003</c:v>
                </c:pt>
                <c:pt idx="16333">
                  <c:v>0.96823499999999996</c:v>
                </c:pt>
                <c:pt idx="16334">
                  <c:v>0.96835400000000005</c:v>
                </c:pt>
                <c:pt idx="16335">
                  <c:v>0.96847700000000003</c:v>
                </c:pt>
                <c:pt idx="16336">
                  <c:v>0.96861200000000003</c:v>
                </c:pt>
                <c:pt idx="16337">
                  <c:v>0.96874000000000005</c:v>
                </c:pt>
                <c:pt idx="16338">
                  <c:v>0.96887500000000004</c:v>
                </c:pt>
                <c:pt idx="16339">
                  <c:v>0.96901400000000004</c:v>
                </c:pt>
                <c:pt idx="16340">
                  <c:v>0.96915399999999996</c:v>
                </c:pt>
                <c:pt idx="16341">
                  <c:v>0.96929900000000002</c:v>
                </c:pt>
                <c:pt idx="16342">
                  <c:v>0.969445</c:v>
                </c:pt>
                <c:pt idx="16343">
                  <c:v>0.96959099999999998</c:v>
                </c:pt>
                <c:pt idx="16344">
                  <c:v>0.96974099999999996</c:v>
                </c:pt>
                <c:pt idx="16345">
                  <c:v>0.96989199999999998</c:v>
                </c:pt>
                <c:pt idx="16346">
                  <c:v>0.97003899999999998</c:v>
                </c:pt>
                <c:pt idx="16347">
                  <c:v>0.97019299999999997</c:v>
                </c:pt>
                <c:pt idx="16348">
                  <c:v>0.97034299999999996</c:v>
                </c:pt>
                <c:pt idx="16349">
                  <c:v>0.97049300000000005</c:v>
                </c:pt>
                <c:pt idx="16350">
                  <c:v>0.970642</c:v>
                </c:pt>
                <c:pt idx="16351">
                  <c:v>0.97078799999999998</c:v>
                </c:pt>
                <c:pt idx="16352">
                  <c:v>0.97092999999999996</c:v>
                </c:pt>
                <c:pt idx="16353">
                  <c:v>0.97107100000000002</c:v>
                </c:pt>
                <c:pt idx="16354">
                  <c:v>0.97120700000000004</c:v>
                </c:pt>
                <c:pt idx="16355">
                  <c:v>0.97133700000000001</c:v>
                </c:pt>
                <c:pt idx="16356">
                  <c:v>0.97147300000000003</c:v>
                </c:pt>
                <c:pt idx="16357">
                  <c:v>0.97160100000000005</c:v>
                </c:pt>
                <c:pt idx="16358">
                  <c:v>0.97172400000000003</c:v>
                </c:pt>
                <c:pt idx="16359">
                  <c:v>0.97184199999999998</c:v>
                </c:pt>
                <c:pt idx="16360">
                  <c:v>0.97195399999999998</c:v>
                </c:pt>
                <c:pt idx="16361">
                  <c:v>0.97205600000000003</c:v>
                </c:pt>
                <c:pt idx="16362">
                  <c:v>0.97214</c:v>
                </c:pt>
                <c:pt idx="16363">
                  <c:v>0.97223199999999999</c:v>
                </c:pt>
                <c:pt idx="16364">
                  <c:v>0.97231400000000001</c:v>
                </c:pt>
                <c:pt idx="16365">
                  <c:v>0.97239799999999998</c:v>
                </c:pt>
                <c:pt idx="16366">
                  <c:v>0.97246999999999995</c:v>
                </c:pt>
                <c:pt idx="16367">
                  <c:v>0.97253599999999996</c:v>
                </c:pt>
                <c:pt idx="16368">
                  <c:v>0.97259700000000004</c:v>
                </c:pt>
                <c:pt idx="16369">
                  <c:v>0.97264600000000001</c:v>
                </c:pt>
                <c:pt idx="16370">
                  <c:v>0.97268299999999996</c:v>
                </c:pt>
                <c:pt idx="16371">
                  <c:v>0.97271399999999997</c:v>
                </c:pt>
                <c:pt idx="16372">
                  <c:v>0.97273600000000005</c:v>
                </c:pt>
                <c:pt idx="16373">
                  <c:v>0.972742</c:v>
                </c:pt>
                <c:pt idx="16374">
                  <c:v>0.97274499999999997</c:v>
                </c:pt>
                <c:pt idx="16375">
                  <c:v>0.97273200000000004</c:v>
                </c:pt>
                <c:pt idx="16376">
                  <c:v>0.97271600000000003</c:v>
                </c:pt>
                <c:pt idx="16377">
                  <c:v>0.97268100000000002</c:v>
                </c:pt>
                <c:pt idx="16378">
                  <c:v>0.97264200000000001</c:v>
                </c:pt>
                <c:pt idx="16379">
                  <c:v>0.97258599999999995</c:v>
                </c:pt>
                <c:pt idx="16380">
                  <c:v>0.97252300000000003</c:v>
                </c:pt>
                <c:pt idx="16381">
                  <c:v>0.97245000000000004</c:v>
                </c:pt>
                <c:pt idx="16382">
                  <c:v>0.97236100000000003</c:v>
                </c:pt>
                <c:pt idx="16383">
                  <c:v>0.97226599999999996</c:v>
                </c:pt>
                <c:pt idx="16384">
                  <c:v>0.97215700000000005</c:v>
                </c:pt>
                <c:pt idx="16385">
                  <c:v>0.97203399999999995</c:v>
                </c:pt>
                <c:pt idx="16386">
                  <c:v>0.97189999999999999</c:v>
                </c:pt>
                <c:pt idx="16387">
                  <c:v>0.97175400000000001</c:v>
                </c:pt>
                <c:pt idx="16388">
                  <c:v>0.97159200000000001</c:v>
                </c:pt>
                <c:pt idx="16389">
                  <c:v>0.97142099999999998</c:v>
                </c:pt>
                <c:pt idx="16390">
                  <c:v>0.97123099999999996</c:v>
                </c:pt>
                <c:pt idx="16391">
                  <c:v>0.97103099999999998</c:v>
                </c:pt>
                <c:pt idx="16392">
                  <c:v>0.97081799999999996</c:v>
                </c:pt>
                <c:pt idx="16393">
                  <c:v>0.97059899999999999</c:v>
                </c:pt>
                <c:pt idx="16394">
                  <c:v>0.97036699999999998</c:v>
                </c:pt>
                <c:pt idx="16395">
                  <c:v>0.97013099999999997</c:v>
                </c:pt>
                <c:pt idx="16396">
                  <c:v>0.96990799999999999</c:v>
                </c:pt>
                <c:pt idx="16397">
                  <c:v>0.96969300000000003</c:v>
                </c:pt>
                <c:pt idx="16398">
                  <c:v>0.969495</c:v>
                </c:pt>
                <c:pt idx="16399">
                  <c:v>0.96930899999999998</c:v>
                </c:pt>
                <c:pt idx="16400">
                  <c:v>0.96913400000000005</c:v>
                </c:pt>
                <c:pt idx="16401">
                  <c:v>0.96897200000000006</c:v>
                </c:pt>
                <c:pt idx="16402">
                  <c:v>0.96881899999999999</c:v>
                </c:pt>
                <c:pt idx="16403">
                  <c:v>0.96867899999999996</c:v>
                </c:pt>
                <c:pt idx="16404">
                  <c:v>0.96855599999999997</c:v>
                </c:pt>
                <c:pt idx="16405">
                  <c:v>0.96844200000000003</c:v>
                </c:pt>
                <c:pt idx="16406">
                  <c:v>0.96834500000000001</c:v>
                </c:pt>
                <c:pt idx="16407">
                  <c:v>0.96825499999999998</c:v>
                </c:pt>
                <c:pt idx="16408">
                  <c:v>0.96817699999999995</c:v>
                </c:pt>
                <c:pt idx="16409">
                  <c:v>0.96810799999999997</c:v>
                </c:pt>
                <c:pt idx="16410">
                  <c:v>0.968059</c:v>
                </c:pt>
                <c:pt idx="16411">
                  <c:v>0.96801700000000002</c:v>
                </c:pt>
                <c:pt idx="16412">
                  <c:v>0.96798700000000004</c:v>
                </c:pt>
                <c:pt idx="16413">
                  <c:v>0.96796800000000005</c:v>
                </c:pt>
                <c:pt idx="16414">
                  <c:v>0.96796199999999999</c:v>
                </c:pt>
                <c:pt idx="16415">
                  <c:v>0.96796700000000002</c:v>
                </c:pt>
                <c:pt idx="16416">
                  <c:v>0.96797500000000003</c:v>
                </c:pt>
                <c:pt idx="16417">
                  <c:v>0.96799800000000003</c:v>
                </c:pt>
                <c:pt idx="16418">
                  <c:v>0.96801999999999999</c:v>
                </c:pt>
                <c:pt idx="16419">
                  <c:v>0.96805799999999997</c:v>
                </c:pt>
                <c:pt idx="16420">
                  <c:v>0.96810399999999996</c:v>
                </c:pt>
                <c:pt idx="16421">
                  <c:v>0.96815700000000005</c:v>
                </c:pt>
                <c:pt idx="16422">
                  <c:v>0.96822699999999995</c:v>
                </c:pt>
                <c:pt idx="16423">
                  <c:v>0.96830300000000002</c:v>
                </c:pt>
                <c:pt idx="16424">
                  <c:v>0.96838900000000006</c:v>
                </c:pt>
                <c:pt idx="16425">
                  <c:v>0.96848199999999995</c:v>
                </c:pt>
                <c:pt idx="16426">
                  <c:v>0.96858100000000003</c:v>
                </c:pt>
                <c:pt idx="16427">
                  <c:v>0.96868399999999999</c:v>
                </c:pt>
                <c:pt idx="16428">
                  <c:v>0.96879400000000004</c:v>
                </c:pt>
                <c:pt idx="16429">
                  <c:v>0.96890799999999999</c:v>
                </c:pt>
                <c:pt idx="16430">
                  <c:v>0.96903099999999998</c:v>
                </c:pt>
                <c:pt idx="16431">
                  <c:v>0.96914999999999996</c:v>
                </c:pt>
                <c:pt idx="16432">
                  <c:v>0.96928199999999998</c:v>
                </c:pt>
                <c:pt idx="16433">
                  <c:v>0.96941699999999997</c:v>
                </c:pt>
                <c:pt idx="16434">
                  <c:v>0.96956100000000001</c:v>
                </c:pt>
                <c:pt idx="16435">
                  <c:v>0.96969899999999998</c:v>
                </c:pt>
                <c:pt idx="16436">
                  <c:v>0.96984899999999996</c:v>
                </c:pt>
                <c:pt idx="16437">
                  <c:v>0.97</c:v>
                </c:pt>
                <c:pt idx="16438">
                  <c:v>0.97015499999999999</c:v>
                </c:pt>
                <c:pt idx="16439">
                  <c:v>0.97031100000000003</c:v>
                </c:pt>
                <c:pt idx="16440">
                  <c:v>0.97047099999999997</c:v>
                </c:pt>
                <c:pt idx="16441">
                  <c:v>0.97062700000000002</c:v>
                </c:pt>
                <c:pt idx="16442">
                  <c:v>0.97078600000000004</c:v>
                </c:pt>
                <c:pt idx="16443">
                  <c:v>0.97094400000000003</c:v>
                </c:pt>
                <c:pt idx="16444">
                  <c:v>0.97109900000000005</c:v>
                </c:pt>
                <c:pt idx="16445">
                  <c:v>0.97125499999999998</c:v>
                </c:pt>
                <c:pt idx="16446">
                  <c:v>0.97140499999999996</c:v>
                </c:pt>
                <c:pt idx="16447">
                  <c:v>0.97155599999999998</c:v>
                </c:pt>
                <c:pt idx="16448">
                  <c:v>0.97170400000000001</c:v>
                </c:pt>
                <c:pt idx="16449">
                  <c:v>0.97184800000000005</c:v>
                </c:pt>
                <c:pt idx="16450">
                  <c:v>0.97199199999999997</c:v>
                </c:pt>
                <c:pt idx="16451">
                  <c:v>0.97212699999999996</c:v>
                </c:pt>
                <c:pt idx="16452">
                  <c:v>0.97225899999999998</c:v>
                </c:pt>
                <c:pt idx="16453">
                  <c:v>0.97238999999999998</c:v>
                </c:pt>
                <c:pt idx="16454">
                  <c:v>0.97250999999999999</c:v>
                </c:pt>
                <c:pt idx="16455">
                  <c:v>0.97262700000000002</c:v>
                </c:pt>
                <c:pt idx="16456">
                  <c:v>0.97273799999999999</c:v>
                </c:pt>
                <c:pt idx="16457">
                  <c:v>0.97284400000000004</c:v>
                </c:pt>
                <c:pt idx="16458">
                  <c:v>0.97294899999999995</c:v>
                </c:pt>
                <c:pt idx="16459">
                  <c:v>0.97303399999999995</c:v>
                </c:pt>
                <c:pt idx="16460">
                  <c:v>0.97311899999999996</c:v>
                </c:pt>
                <c:pt idx="16461">
                  <c:v>0.97319900000000004</c:v>
                </c:pt>
                <c:pt idx="16462">
                  <c:v>0.97326699999999999</c:v>
                </c:pt>
                <c:pt idx="16463">
                  <c:v>0.973325</c:v>
                </c:pt>
                <c:pt idx="16464">
                  <c:v>0.97337600000000002</c:v>
                </c:pt>
                <c:pt idx="16465">
                  <c:v>0.97341900000000003</c:v>
                </c:pt>
                <c:pt idx="16466">
                  <c:v>0.97345099999999996</c:v>
                </c:pt>
                <c:pt idx="16467">
                  <c:v>0.97347499999999998</c:v>
                </c:pt>
                <c:pt idx="16468">
                  <c:v>0.97348599999999996</c:v>
                </c:pt>
                <c:pt idx="16469">
                  <c:v>0.97348800000000002</c:v>
                </c:pt>
                <c:pt idx="16470">
                  <c:v>0.97348400000000002</c:v>
                </c:pt>
                <c:pt idx="16471">
                  <c:v>0.97345800000000005</c:v>
                </c:pt>
                <c:pt idx="16472">
                  <c:v>0.97341999999999995</c:v>
                </c:pt>
                <c:pt idx="16473">
                  <c:v>0.97338000000000002</c:v>
                </c:pt>
                <c:pt idx="16474">
                  <c:v>0.97332399999999997</c:v>
                </c:pt>
                <c:pt idx="16475">
                  <c:v>0.97325600000000001</c:v>
                </c:pt>
                <c:pt idx="16476">
                  <c:v>0.97318099999999996</c:v>
                </c:pt>
                <c:pt idx="16477">
                  <c:v>0.97308600000000001</c:v>
                </c:pt>
                <c:pt idx="16478">
                  <c:v>0.97298399999999996</c:v>
                </c:pt>
                <c:pt idx="16479">
                  <c:v>0.97287000000000001</c:v>
                </c:pt>
                <c:pt idx="16480">
                  <c:v>0.97273799999999999</c:v>
                </c:pt>
                <c:pt idx="16481">
                  <c:v>0.97258999999999995</c:v>
                </c:pt>
                <c:pt idx="16482">
                  <c:v>0.97243400000000002</c:v>
                </c:pt>
                <c:pt idx="16483">
                  <c:v>0.97226800000000002</c:v>
                </c:pt>
                <c:pt idx="16484">
                  <c:v>0.97209500000000004</c:v>
                </c:pt>
                <c:pt idx="16485">
                  <c:v>0.97191000000000005</c:v>
                </c:pt>
                <c:pt idx="16486">
                  <c:v>0.97170199999999995</c:v>
                </c:pt>
                <c:pt idx="16487">
                  <c:v>0.97148800000000002</c:v>
                </c:pt>
                <c:pt idx="16488">
                  <c:v>0.97125600000000001</c:v>
                </c:pt>
                <c:pt idx="16489">
                  <c:v>0.97101400000000004</c:v>
                </c:pt>
                <c:pt idx="16490">
                  <c:v>0.97078299999999995</c:v>
                </c:pt>
                <c:pt idx="16491">
                  <c:v>0.97056600000000004</c:v>
                </c:pt>
                <c:pt idx="16492">
                  <c:v>0.97036</c:v>
                </c:pt>
                <c:pt idx="16493">
                  <c:v>0.97017100000000001</c:v>
                </c:pt>
                <c:pt idx="16494">
                  <c:v>0.96999299999999999</c:v>
                </c:pt>
                <c:pt idx="16495">
                  <c:v>0.96982699999999999</c:v>
                </c:pt>
                <c:pt idx="16496">
                  <c:v>0.96967899999999996</c:v>
                </c:pt>
                <c:pt idx="16497">
                  <c:v>0.96953900000000004</c:v>
                </c:pt>
                <c:pt idx="16498">
                  <c:v>0.96941200000000005</c:v>
                </c:pt>
                <c:pt idx="16499">
                  <c:v>0.96929699999999996</c:v>
                </c:pt>
                <c:pt idx="16500">
                  <c:v>0.96920600000000001</c:v>
                </c:pt>
                <c:pt idx="16501">
                  <c:v>0.96911899999999995</c:v>
                </c:pt>
                <c:pt idx="16502">
                  <c:v>0.96903499999999998</c:v>
                </c:pt>
                <c:pt idx="16503">
                  <c:v>0.96897500000000003</c:v>
                </c:pt>
                <c:pt idx="16504">
                  <c:v>0.96892100000000003</c:v>
                </c:pt>
                <c:pt idx="16505">
                  <c:v>0.96887599999999996</c:v>
                </c:pt>
                <c:pt idx="16506">
                  <c:v>0.96884499999999996</c:v>
                </c:pt>
                <c:pt idx="16507">
                  <c:v>0.96881899999999999</c:v>
                </c:pt>
                <c:pt idx="16508">
                  <c:v>0.96880999999999995</c:v>
                </c:pt>
                <c:pt idx="16509">
                  <c:v>0.96880900000000003</c:v>
                </c:pt>
                <c:pt idx="16510">
                  <c:v>0.96881399999999995</c:v>
                </c:pt>
                <c:pt idx="16511">
                  <c:v>0.96884099999999995</c:v>
                </c:pt>
                <c:pt idx="16512">
                  <c:v>0.96887199999999996</c:v>
                </c:pt>
                <c:pt idx="16513">
                  <c:v>0.96889899999999995</c:v>
                </c:pt>
                <c:pt idx="16514">
                  <c:v>0.968943</c:v>
                </c:pt>
                <c:pt idx="16515">
                  <c:v>0.969001</c:v>
                </c:pt>
                <c:pt idx="16516">
                  <c:v>0.96906199999999998</c:v>
                </c:pt>
                <c:pt idx="16517">
                  <c:v>0.96913400000000005</c:v>
                </c:pt>
                <c:pt idx="16518">
                  <c:v>0.96921500000000005</c:v>
                </c:pt>
                <c:pt idx="16519">
                  <c:v>0.96930099999999997</c:v>
                </c:pt>
                <c:pt idx="16520">
                  <c:v>0.969391</c:v>
                </c:pt>
                <c:pt idx="16521">
                  <c:v>0.96949300000000005</c:v>
                </c:pt>
                <c:pt idx="16522">
                  <c:v>0.96959499999999998</c:v>
                </c:pt>
                <c:pt idx="16523">
                  <c:v>0.96970699999999999</c:v>
                </c:pt>
                <c:pt idx="16524">
                  <c:v>0.96981899999999999</c:v>
                </c:pt>
                <c:pt idx="16525">
                  <c:v>0.96994000000000002</c:v>
                </c:pt>
                <c:pt idx="16526">
                  <c:v>0.97006999999999999</c:v>
                </c:pt>
                <c:pt idx="16527">
                  <c:v>0.97020099999999998</c:v>
                </c:pt>
                <c:pt idx="16528">
                  <c:v>0.97033999999999998</c:v>
                </c:pt>
                <c:pt idx="16529">
                  <c:v>0.97048100000000004</c:v>
                </c:pt>
                <c:pt idx="16530">
                  <c:v>0.97062099999999996</c:v>
                </c:pt>
                <c:pt idx="16531">
                  <c:v>0.97076600000000002</c:v>
                </c:pt>
                <c:pt idx="16532">
                  <c:v>0.970912</c:v>
                </c:pt>
                <c:pt idx="16533">
                  <c:v>0.97105900000000001</c:v>
                </c:pt>
                <c:pt idx="16534">
                  <c:v>0.97121199999999996</c:v>
                </c:pt>
                <c:pt idx="16535">
                  <c:v>0.97136100000000003</c:v>
                </c:pt>
                <c:pt idx="16536">
                  <c:v>0.97151100000000001</c:v>
                </c:pt>
                <c:pt idx="16537">
                  <c:v>0.97166300000000005</c:v>
                </c:pt>
                <c:pt idx="16538">
                  <c:v>0.97181499999999998</c:v>
                </c:pt>
                <c:pt idx="16539">
                  <c:v>0.97196199999999999</c:v>
                </c:pt>
                <c:pt idx="16540">
                  <c:v>0.97210600000000003</c:v>
                </c:pt>
                <c:pt idx="16541">
                  <c:v>0.97225399999999995</c:v>
                </c:pt>
                <c:pt idx="16542">
                  <c:v>0.97239799999999998</c:v>
                </c:pt>
                <c:pt idx="16543">
                  <c:v>0.97253599999999996</c:v>
                </c:pt>
                <c:pt idx="16544">
                  <c:v>0.97267499999999996</c:v>
                </c:pt>
                <c:pt idx="16545">
                  <c:v>0.97280800000000001</c:v>
                </c:pt>
                <c:pt idx="16546">
                  <c:v>0.97293700000000005</c:v>
                </c:pt>
                <c:pt idx="16547">
                  <c:v>0.97305900000000001</c:v>
                </c:pt>
                <c:pt idx="16548">
                  <c:v>0.97318099999999996</c:v>
                </c:pt>
                <c:pt idx="16549">
                  <c:v>0.973298</c:v>
                </c:pt>
                <c:pt idx="16550">
                  <c:v>0.97340899999999997</c:v>
                </c:pt>
                <c:pt idx="16551">
                  <c:v>0.97351299999999996</c:v>
                </c:pt>
                <c:pt idx="16552">
                  <c:v>0.97359399999999996</c:v>
                </c:pt>
                <c:pt idx="16553">
                  <c:v>0.97368500000000002</c:v>
                </c:pt>
                <c:pt idx="16554">
                  <c:v>0.97377599999999997</c:v>
                </c:pt>
                <c:pt idx="16555">
                  <c:v>0.97385999999999995</c:v>
                </c:pt>
                <c:pt idx="16556">
                  <c:v>0.97392800000000002</c:v>
                </c:pt>
                <c:pt idx="16557">
                  <c:v>0.97399500000000006</c:v>
                </c:pt>
                <c:pt idx="16558">
                  <c:v>0.974047</c:v>
                </c:pt>
                <c:pt idx="16559">
                  <c:v>0.97409699999999999</c:v>
                </c:pt>
                <c:pt idx="16560">
                  <c:v>0.97413899999999998</c:v>
                </c:pt>
                <c:pt idx="16561">
                  <c:v>0.97416700000000001</c:v>
                </c:pt>
                <c:pt idx="16562">
                  <c:v>0.97418899999999997</c:v>
                </c:pt>
                <c:pt idx="16563">
                  <c:v>0.97420099999999998</c:v>
                </c:pt>
                <c:pt idx="16564">
                  <c:v>0.97420300000000004</c:v>
                </c:pt>
                <c:pt idx="16565">
                  <c:v>0.97419</c:v>
                </c:pt>
                <c:pt idx="16566">
                  <c:v>0.97416499999999995</c:v>
                </c:pt>
                <c:pt idx="16567">
                  <c:v>0.97413000000000005</c:v>
                </c:pt>
                <c:pt idx="16568">
                  <c:v>0.97409000000000001</c:v>
                </c:pt>
                <c:pt idx="16569">
                  <c:v>0.97403600000000001</c:v>
                </c:pt>
                <c:pt idx="16570">
                  <c:v>0.97397599999999995</c:v>
                </c:pt>
                <c:pt idx="16571">
                  <c:v>0.97390299999999996</c:v>
                </c:pt>
                <c:pt idx="16572">
                  <c:v>0.97381300000000004</c:v>
                </c:pt>
                <c:pt idx="16573">
                  <c:v>0.97371600000000003</c:v>
                </c:pt>
                <c:pt idx="16574">
                  <c:v>0.97360999999999998</c:v>
                </c:pt>
                <c:pt idx="16575">
                  <c:v>0.97348999999999997</c:v>
                </c:pt>
                <c:pt idx="16576">
                  <c:v>0.97335400000000005</c:v>
                </c:pt>
                <c:pt idx="16577">
                  <c:v>0.97320600000000002</c:v>
                </c:pt>
                <c:pt idx="16578">
                  <c:v>0.97304900000000005</c:v>
                </c:pt>
                <c:pt idx="16579">
                  <c:v>0.97287299999999999</c:v>
                </c:pt>
                <c:pt idx="16580">
                  <c:v>0.97268299999999996</c:v>
                </c:pt>
                <c:pt idx="16581">
                  <c:v>0.97248500000000004</c:v>
                </c:pt>
                <c:pt idx="16582">
                  <c:v>0.97226699999999999</c:v>
                </c:pt>
                <c:pt idx="16583">
                  <c:v>0.97204199999999996</c:v>
                </c:pt>
                <c:pt idx="16584">
                  <c:v>0.97181200000000001</c:v>
                </c:pt>
                <c:pt idx="16585">
                  <c:v>0.97157400000000005</c:v>
                </c:pt>
                <c:pt idx="16586">
                  <c:v>0.97134900000000002</c:v>
                </c:pt>
                <c:pt idx="16587">
                  <c:v>0.971136</c:v>
                </c:pt>
                <c:pt idx="16588">
                  <c:v>0.97093399999999996</c:v>
                </c:pt>
                <c:pt idx="16589">
                  <c:v>0.97074199999999999</c:v>
                </c:pt>
                <c:pt idx="16590">
                  <c:v>0.97056399999999998</c:v>
                </c:pt>
                <c:pt idx="16591">
                  <c:v>0.97040099999999996</c:v>
                </c:pt>
                <c:pt idx="16592">
                  <c:v>0.97025099999999997</c:v>
                </c:pt>
                <c:pt idx="16593">
                  <c:v>0.97011099999999995</c:v>
                </c:pt>
                <c:pt idx="16594">
                  <c:v>0.96998399999999996</c:v>
                </c:pt>
                <c:pt idx="16595">
                  <c:v>0.96987999999999996</c:v>
                </c:pt>
                <c:pt idx="16596">
                  <c:v>0.96977800000000003</c:v>
                </c:pt>
                <c:pt idx="16597">
                  <c:v>0.96968699999999997</c:v>
                </c:pt>
                <c:pt idx="16598">
                  <c:v>0.96961399999999998</c:v>
                </c:pt>
                <c:pt idx="16599">
                  <c:v>0.96955100000000005</c:v>
                </c:pt>
                <c:pt idx="16600">
                  <c:v>0.96949600000000002</c:v>
                </c:pt>
                <c:pt idx="16601">
                  <c:v>0.96945899999999996</c:v>
                </c:pt>
                <c:pt idx="16602">
                  <c:v>0.96943500000000005</c:v>
                </c:pt>
                <c:pt idx="16603">
                  <c:v>0.96940999999999999</c:v>
                </c:pt>
                <c:pt idx="16604">
                  <c:v>0.96940499999999996</c:v>
                </c:pt>
                <c:pt idx="16605">
                  <c:v>0.96940999999999999</c:v>
                </c:pt>
                <c:pt idx="16606">
                  <c:v>0.96942700000000004</c:v>
                </c:pt>
                <c:pt idx="16607">
                  <c:v>0.96944799999999998</c:v>
                </c:pt>
                <c:pt idx="16608">
                  <c:v>0.969472</c:v>
                </c:pt>
                <c:pt idx="16609">
                  <c:v>0.96950999999999998</c:v>
                </c:pt>
                <c:pt idx="16610">
                  <c:v>0.96956299999999995</c:v>
                </c:pt>
                <c:pt idx="16611">
                  <c:v>0.96962300000000001</c:v>
                </c:pt>
                <c:pt idx="16612">
                  <c:v>0.96969000000000005</c:v>
                </c:pt>
                <c:pt idx="16613">
                  <c:v>0.96976899999999999</c:v>
                </c:pt>
                <c:pt idx="16614">
                  <c:v>0.96985500000000002</c:v>
                </c:pt>
                <c:pt idx="16615">
                  <c:v>0.96994499999999995</c:v>
                </c:pt>
                <c:pt idx="16616">
                  <c:v>0.97004400000000002</c:v>
                </c:pt>
                <c:pt idx="16617">
                  <c:v>0.97014800000000001</c:v>
                </c:pt>
                <c:pt idx="16618">
                  <c:v>0.97026199999999996</c:v>
                </c:pt>
                <c:pt idx="16619">
                  <c:v>0.97037499999999999</c:v>
                </c:pt>
                <c:pt idx="16620">
                  <c:v>0.97050199999999998</c:v>
                </c:pt>
                <c:pt idx="16621">
                  <c:v>0.97062000000000004</c:v>
                </c:pt>
                <c:pt idx="16622">
                  <c:v>0.97075500000000003</c:v>
                </c:pt>
                <c:pt idx="16623">
                  <c:v>0.97089099999999995</c:v>
                </c:pt>
                <c:pt idx="16624">
                  <c:v>0.97103499999999998</c:v>
                </c:pt>
                <c:pt idx="16625">
                  <c:v>0.97118099999999996</c:v>
                </c:pt>
                <c:pt idx="16626">
                  <c:v>0.97133100000000006</c:v>
                </c:pt>
                <c:pt idx="16627">
                  <c:v>0.97148100000000004</c:v>
                </c:pt>
                <c:pt idx="16628">
                  <c:v>0.97163200000000005</c:v>
                </c:pt>
                <c:pt idx="16629">
                  <c:v>0.97179300000000002</c:v>
                </c:pt>
                <c:pt idx="16630">
                  <c:v>0.97195500000000001</c:v>
                </c:pt>
                <c:pt idx="16631">
                  <c:v>0.97211499999999995</c:v>
                </c:pt>
                <c:pt idx="16632">
                  <c:v>0.97228099999999995</c:v>
                </c:pt>
                <c:pt idx="16633">
                  <c:v>0.97243999999999997</c:v>
                </c:pt>
                <c:pt idx="16634">
                  <c:v>0.97259600000000002</c:v>
                </c:pt>
                <c:pt idx="16635">
                  <c:v>0.97275699999999998</c:v>
                </c:pt>
                <c:pt idx="16636">
                  <c:v>0.972908</c:v>
                </c:pt>
                <c:pt idx="16637">
                  <c:v>0.97306099999999995</c:v>
                </c:pt>
                <c:pt idx="16638">
                  <c:v>0.97321500000000005</c:v>
                </c:pt>
                <c:pt idx="16639">
                  <c:v>0.97336699999999998</c:v>
                </c:pt>
                <c:pt idx="16640">
                  <c:v>0.97351299999999996</c:v>
                </c:pt>
                <c:pt idx="16641">
                  <c:v>0.97365599999999997</c:v>
                </c:pt>
                <c:pt idx="16642">
                  <c:v>0.97379599999999999</c:v>
                </c:pt>
                <c:pt idx="16643">
                  <c:v>0.973935</c:v>
                </c:pt>
                <c:pt idx="16644">
                  <c:v>0.97406400000000004</c:v>
                </c:pt>
                <c:pt idx="16645">
                  <c:v>0.974186</c:v>
                </c:pt>
                <c:pt idx="16646">
                  <c:v>0.97430499999999998</c:v>
                </c:pt>
                <c:pt idx="16647">
                  <c:v>0.97442499999999999</c:v>
                </c:pt>
                <c:pt idx="16648">
                  <c:v>0.97453299999999998</c:v>
                </c:pt>
                <c:pt idx="16649">
                  <c:v>0.97462099999999996</c:v>
                </c:pt>
                <c:pt idx="16650">
                  <c:v>0.97471399999999997</c:v>
                </c:pt>
                <c:pt idx="16651">
                  <c:v>0.97479800000000005</c:v>
                </c:pt>
                <c:pt idx="16652">
                  <c:v>0.97487800000000002</c:v>
                </c:pt>
                <c:pt idx="16653">
                  <c:v>0.97494599999999998</c:v>
                </c:pt>
                <c:pt idx="16654">
                  <c:v>0.97501400000000005</c:v>
                </c:pt>
                <c:pt idx="16655">
                  <c:v>0.97506199999999998</c:v>
                </c:pt>
                <c:pt idx="16656">
                  <c:v>0.97509999999999997</c:v>
                </c:pt>
                <c:pt idx="16657">
                  <c:v>0.97513000000000005</c:v>
                </c:pt>
                <c:pt idx="16658">
                  <c:v>0.97515099999999999</c:v>
                </c:pt>
                <c:pt idx="16659">
                  <c:v>0.975163</c:v>
                </c:pt>
                <c:pt idx="16660">
                  <c:v>0.97515600000000002</c:v>
                </c:pt>
                <c:pt idx="16661">
                  <c:v>0.97514999999999996</c:v>
                </c:pt>
                <c:pt idx="16662">
                  <c:v>0.97512699999999997</c:v>
                </c:pt>
                <c:pt idx="16663">
                  <c:v>0.97509400000000002</c:v>
                </c:pt>
                <c:pt idx="16664">
                  <c:v>0.97505299999999995</c:v>
                </c:pt>
                <c:pt idx="16665">
                  <c:v>0.974997</c:v>
                </c:pt>
                <c:pt idx="16666">
                  <c:v>0.974935</c:v>
                </c:pt>
                <c:pt idx="16667">
                  <c:v>0.97485500000000003</c:v>
                </c:pt>
                <c:pt idx="16668">
                  <c:v>0.97476499999999999</c:v>
                </c:pt>
                <c:pt idx="16669">
                  <c:v>0.97465800000000002</c:v>
                </c:pt>
                <c:pt idx="16670">
                  <c:v>0.97454099999999999</c:v>
                </c:pt>
                <c:pt idx="16671">
                  <c:v>0.97441100000000003</c:v>
                </c:pt>
                <c:pt idx="16672">
                  <c:v>0.97426800000000002</c:v>
                </c:pt>
                <c:pt idx="16673">
                  <c:v>0.97411899999999996</c:v>
                </c:pt>
                <c:pt idx="16674">
                  <c:v>0.97395799999999999</c:v>
                </c:pt>
                <c:pt idx="16675">
                  <c:v>0.97377800000000003</c:v>
                </c:pt>
                <c:pt idx="16676">
                  <c:v>0.97358999999999996</c:v>
                </c:pt>
                <c:pt idx="16677">
                  <c:v>0.97338800000000003</c:v>
                </c:pt>
                <c:pt idx="16678">
                  <c:v>0.97317699999999996</c:v>
                </c:pt>
                <c:pt idx="16679">
                  <c:v>0.97294700000000001</c:v>
                </c:pt>
                <c:pt idx="16680">
                  <c:v>0.97270999999999996</c:v>
                </c:pt>
                <c:pt idx="16681">
                  <c:v>0.97247799999999995</c:v>
                </c:pt>
                <c:pt idx="16682">
                  <c:v>0.97226199999999996</c:v>
                </c:pt>
                <c:pt idx="16683">
                  <c:v>0.97206000000000004</c:v>
                </c:pt>
                <c:pt idx="16684">
                  <c:v>0.97186499999999998</c:v>
                </c:pt>
                <c:pt idx="16685">
                  <c:v>0.97168399999999999</c:v>
                </c:pt>
                <c:pt idx="16686">
                  <c:v>0.97151299999999996</c:v>
                </c:pt>
                <c:pt idx="16687">
                  <c:v>0.97136199999999995</c:v>
                </c:pt>
                <c:pt idx="16688">
                  <c:v>0.97121800000000003</c:v>
                </c:pt>
                <c:pt idx="16689">
                  <c:v>0.97108700000000003</c:v>
                </c:pt>
                <c:pt idx="16690">
                  <c:v>0.97097100000000003</c:v>
                </c:pt>
                <c:pt idx="16691">
                  <c:v>0.97086499999999998</c:v>
                </c:pt>
                <c:pt idx="16692">
                  <c:v>0.97077100000000005</c:v>
                </c:pt>
                <c:pt idx="16693">
                  <c:v>0.97068500000000002</c:v>
                </c:pt>
                <c:pt idx="16694">
                  <c:v>0.97062099999999996</c:v>
                </c:pt>
                <c:pt idx="16695">
                  <c:v>0.97056200000000004</c:v>
                </c:pt>
                <c:pt idx="16696">
                  <c:v>0.97051799999999999</c:v>
                </c:pt>
                <c:pt idx="16697">
                  <c:v>0.97048500000000004</c:v>
                </c:pt>
                <c:pt idx="16698">
                  <c:v>0.97045700000000001</c:v>
                </c:pt>
                <c:pt idx="16699">
                  <c:v>0.97043900000000005</c:v>
                </c:pt>
                <c:pt idx="16700">
                  <c:v>0.97043500000000005</c:v>
                </c:pt>
                <c:pt idx="16701">
                  <c:v>0.970441</c:v>
                </c:pt>
                <c:pt idx="16702">
                  <c:v>0.97045300000000001</c:v>
                </c:pt>
                <c:pt idx="16703">
                  <c:v>0.97047499999999998</c:v>
                </c:pt>
                <c:pt idx="16704">
                  <c:v>0.97050499999999995</c:v>
                </c:pt>
                <c:pt idx="16705">
                  <c:v>0.970549</c:v>
                </c:pt>
                <c:pt idx="16706">
                  <c:v>0.97060100000000005</c:v>
                </c:pt>
                <c:pt idx="16707">
                  <c:v>0.970661</c:v>
                </c:pt>
                <c:pt idx="16708">
                  <c:v>0.97072199999999997</c:v>
                </c:pt>
                <c:pt idx="16709">
                  <c:v>0.97079700000000002</c:v>
                </c:pt>
                <c:pt idx="16710">
                  <c:v>0.97087400000000001</c:v>
                </c:pt>
                <c:pt idx="16711">
                  <c:v>0.97096099999999996</c:v>
                </c:pt>
                <c:pt idx="16712">
                  <c:v>0.971051</c:v>
                </c:pt>
                <c:pt idx="16713">
                  <c:v>0.97115300000000004</c:v>
                </c:pt>
                <c:pt idx="16714">
                  <c:v>0.97126100000000004</c:v>
                </c:pt>
                <c:pt idx="16715">
                  <c:v>0.97137300000000004</c:v>
                </c:pt>
                <c:pt idx="16716">
                  <c:v>0.97148900000000005</c:v>
                </c:pt>
                <c:pt idx="16717">
                  <c:v>0.971611</c:v>
                </c:pt>
                <c:pt idx="16718">
                  <c:v>0.97174000000000005</c:v>
                </c:pt>
                <c:pt idx="16719">
                  <c:v>0.97186799999999995</c:v>
                </c:pt>
                <c:pt idx="16720">
                  <c:v>0.97200500000000001</c:v>
                </c:pt>
                <c:pt idx="16721">
                  <c:v>0.97214500000000004</c:v>
                </c:pt>
                <c:pt idx="16722">
                  <c:v>0.97228099999999995</c:v>
                </c:pt>
                <c:pt idx="16723">
                  <c:v>0.97242399999999996</c:v>
                </c:pt>
                <c:pt idx="16724">
                  <c:v>0.97256299999999996</c:v>
                </c:pt>
                <c:pt idx="16725">
                  <c:v>0.97270500000000004</c:v>
                </c:pt>
                <c:pt idx="16726">
                  <c:v>0.97285100000000002</c:v>
                </c:pt>
                <c:pt idx="16727">
                  <c:v>0.97299599999999997</c:v>
                </c:pt>
                <c:pt idx="16728">
                  <c:v>0.97313700000000003</c:v>
                </c:pt>
                <c:pt idx="16729">
                  <c:v>0.97328199999999998</c:v>
                </c:pt>
                <c:pt idx="16730">
                  <c:v>0.97342300000000004</c:v>
                </c:pt>
                <c:pt idx="16731">
                  <c:v>0.97357899999999997</c:v>
                </c:pt>
                <c:pt idx="16732">
                  <c:v>0.973715</c:v>
                </c:pt>
                <c:pt idx="16733">
                  <c:v>0.97385200000000005</c:v>
                </c:pt>
                <c:pt idx="16734">
                  <c:v>0.97399400000000003</c:v>
                </c:pt>
                <c:pt idx="16735">
                  <c:v>0.97412699999999997</c:v>
                </c:pt>
                <c:pt idx="16736">
                  <c:v>0.97426100000000004</c:v>
                </c:pt>
                <c:pt idx="16737">
                  <c:v>0.97439200000000004</c:v>
                </c:pt>
                <c:pt idx="16738">
                  <c:v>0.97451200000000004</c:v>
                </c:pt>
                <c:pt idx="16739">
                  <c:v>0.97462800000000005</c:v>
                </c:pt>
                <c:pt idx="16740">
                  <c:v>0.97474499999999997</c:v>
                </c:pt>
                <c:pt idx="16741">
                  <c:v>0.974854</c:v>
                </c:pt>
                <c:pt idx="16742">
                  <c:v>0.97493700000000005</c:v>
                </c:pt>
                <c:pt idx="16743">
                  <c:v>0.97503399999999996</c:v>
                </c:pt>
                <c:pt idx="16744">
                  <c:v>0.97512200000000004</c:v>
                </c:pt>
                <c:pt idx="16745">
                  <c:v>0.97521100000000005</c:v>
                </c:pt>
                <c:pt idx="16746">
                  <c:v>0.97528800000000004</c:v>
                </c:pt>
                <c:pt idx="16747">
                  <c:v>0.97535899999999998</c:v>
                </c:pt>
                <c:pt idx="16748">
                  <c:v>0.97541800000000001</c:v>
                </c:pt>
                <c:pt idx="16749">
                  <c:v>0.97547099999999998</c:v>
                </c:pt>
                <c:pt idx="16750">
                  <c:v>0.97551900000000002</c:v>
                </c:pt>
                <c:pt idx="16751">
                  <c:v>0.975553</c:v>
                </c:pt>
                <c:pt idx="16752">
                  <c:v>0.97558400000000001</c:v>
                </c:pt>
                <c:pt idx="16753">
                  <c:v>0.975607</c:v>
                </c:pt>
                <c:pt idx="16754">
                  <c:v>0.97562199999999999</c:v>
                </c:pt>
                <c:pt idx="16755">
                  <c:v>0.97562000000000004</c:v>
                </c:pt>
                <c:pt idx="16756">
                  <c:v>0.97561299999999995</c:v>
                </c:pt>
                <c:pt idx="16757">
                  <c:v>0.97559099999999999</c:v>
                </c:pt>
                <c:pt idx="16758">
                  <c:v>0.97556200000000004</c:v>
                </c:pt>
                <c:pt idx="16759">
                  <c:v>0.975522</c:v>
                </c:pt>
                <c:pt idx="16760">
                  <c:v>0.97547399999999995</c:v>
                </c:pt>
                <c:pt idx="16761">
                  <c:v>0.97540700000000002</c:v>
                </c:pt>
                <c:pt idx="16762">
                  <c:v>0.975329</c:v>
                </c:pt>
                <c:pt idx="16763">
                  <c:v>0.97524599999999995</c:v>
                </c:pt>
                <c:pt idx="16764">
                  <c:v>0.97515399999999997</c:v>
                </c:pt>
                <c:pt idx="16765">
                  <c:v>0.97504599999999997</c:v>
                </c:pt>
                <c:pt idx="16766">
                  <c:v>0.97492400000000001</c:v>
                </c:pt>
                <c:pt idx="16767">
                  <c:v>0.97479099999999996</c:v>
                </c:pt>
                <c:pt idx="16768">
                  <c:v>0.97465000000000002</c:v>
                </c:pt>
                <c:pt idx="16769">
                  <c:v>0.974495</c:v>
                </c:pt>
                <c:pt idx="16770">
                  <c:v>0.97432700000000005</c:v>
                </c:pt>
                <c:pt idx="16771">
                  <c:v>0.97414599999999996</c:v>
                </c:pt>
                <c:pt idx="16772">
                  <c:v>0.973943</c:v>
                </c:pt>
                <c:pt idx="16773">
                  <c:v>0.97373699999999996</c:v>
                </c:pt>
                <c:pt idx="16774">
                  <c:v>0.97351900000000002</c:v>
                </c:pt>
                <c:pt idx="16775">
                  <c:v>0.97328899999999996</c:v>
                </c:pt>
                <c:pt idx="16776">
                  <c:v>0.973051</c:v>
                </c:pt>
                <c:pt idx="16777">
                  <c:v>0.97281600000000001</c:v>
                </c:pt>
                <c:pt idx="16778">
                  <c:v>0.97259399999999996</c:v>
                </c:pt>
                <c:pt idx="16779">
                  <c:v>0.97238400000000003</c:v>
                </c:pt>
                <c:pt idx="16780">
                  <c:v>0.97219</c:v>
                </c:pt>
                <c:pt idx="16781">
                  <c:v>0.97200799999999998</c:v>
                </c:pt>
                <c:pt idx="16782">
                  <c:v>0.97184300000000001</c:v>
                </c:pt>
                <c:pt idx="16783">
                  <c:v>0.97167999999999999</c:v>
                </c:pt>
                <c:pt idx="16784">
                  <c:v>0.97153299999999998</c:v>
                </c:pt>
                <c:pt idx="16785">
                  <c:v>0.97139399999999998</c:v>
                </c:pt>
                <c:pt idx="16786">
                  <c:v>0.97127699999999995</c:v>
                </c:pt>
                <c:pt idx="16787">
                  <c:v>0.97116999999999998</c:v>
                </c:pt>
                <c:pt idx="16788">
                  <c:v>0.97107200000000005</c:v>
                </c:pt>
                <c:pt idx="16789">
                  <c:v>0.97098399999999996</c:v>
                </c:pt>
                <c:pt idx="16790">
                  <c:v>0.970912</c:v>
                </c:pt>
                <c:pt idx="16791">
                  <c:v>0.97084800000000004</c:v>
                </c:pt>
                <c:pt idx="16792">
                  <c:v>0.9708</c:v>
                </c:pt>
                <c:pt idx="16793">
                  <c:v>0.97076200000000001</c:v>
                </c:pt>
                <c:pt idx="16794">
                  <c:v>0.97074099999999997</c:v>
                </c:pt>
                <c:pt idx="16795">
                  <c:v>0.97072599999999998</c:v>
                </c:pt>
                <c:pt idx="16796">
                  <c:v>0.97072199999999997</c:v>
                </c:pt>
                <c:pt idx="16797">
                  <c:v>0.97072899999999995</c:v>
                </c:pt>
                <c:pt idx="16798">
                  <c:v>0.97073200000000004</c:v>
                </c:pt>
                <c:pt idx="16799">
                  <c:v>0.97075999999999996</c:v>
                </c:pt>
                <c:pt idx="16800">
                  <c:v>0.97077999999999998</c:v>
                </c:pt>
                <c:pt idx="16801">
                  <c:v>0.97082599999999997</c:v>
                </c:pt>
                <c:pt idx="16802">
                  <c:v>0.97088300000000005</c:v>
                </c:pt>
                <c:pt idx="16803">
                  <c:v>0.97094100000000005</c:v>
                </c:pt>
                <c:pt idx="16804">
                  <c:v>0.97100900000000001</c:v>
                </c:pt>
                <c:pt idx="16805">
                  <c:v>0.97108300000000003</c:v>
                </c:pt>
                <c:pt idx="16806">
                  <c:v>0.97116400000000003</c:v>
                </c:pt>
                <c:pt idx="16807">
                  <c:v>0.97125799999999995</c:v>
                </c:pt>
                <c:pt idx="16808">
                  <c:v>0.97135400000000005</c:v>
                </c:pt>
                <c:pt idx="16809">
                  <c:v>0.97145400000000004</c:v>
                </c:pt>
                <c:pt idx="16810">
                  <c:v>0.97156900000000002</c:v>
                </c:pt>
                <c:pt idx="16811">
                  <c:v>0.97169000000000005</c:v>
                </c:pt>
                <c:pt idx="16812">
                  <c:v>0.97181399999999996</c:v>
                </c:pt>
                <c:pt idx="16813">
                  <c:v>0.97194199999999997</c:v>
                </c:pt>
                <c:pt idx="16814">
                  <c:v>0.97207299999999996</c:v>
                </c:pt>
                <c:pt idx="16815">
                  <c:v>0.97221000000000002</c:v>
                </c:pt>
                <c:pt idx="16816">
                  <c:v>0.97234900000000002</c:v>
                </c:pt>
                <c:pt idx="16817">
                  <c:v>0.97249099999999999</c:v>
                </c:pt>
                <c:pt idx="16818">
                  <c:v>0.97263999999999995</c:v>
                </c:pt>
                <c:pt idx="16819">
                  <c:v>0.97278699999999996</c:v>
                </c:pt>
                <c:pt idx="16820">
                  <c:v>0.97294000000000003</c:v>
                </c:pt>
                <c:pt idx="16821">
                  <c:v>0.97309199999999996</c:v>
                </c:pt>
                <c:pt idx="16822">
                  <c:v>0.97324900000000003</c:v>
                </c:pt>
                <c:pt idx="16823">
                  <c:v>0.97340099999999996</c:v>
                </c:pt>
                <c:pt idx="16824">
                  <c:v>0.97355999999999998</c:v>
                </c:pt>
                <c:pt idx="16825">
                  <c:v>0.97370999999999996</c:v>
                </c:pt>
                <c:pt idx="16826">
                  <c:v>0.97385999999999995</c:v>
                </c:pt>
                <c:pt idx="16827">
                  <c:v>0.97400900000000001</c:v>
                </c:pt>
                <c:pt idx="16828">
                  <c:v>0.97415499999999999</c:v>
                </c:pt>
                <c:pt idx="16829">
                  <c:v>0.97429900000000003</c:v>
                </c:pt>
                <c:pt idx="16830">
                  <c:v>0.97444299999999995</c:v>
                </c:pt>
                <c:pt idx="16831">
                  <c:v>0.97458</c:v>
                </c:pt>
                <c:pt idx="16832">
                  <c:v>0.974719</c:v>
                </c:pt>
                <c:pt idx="16833">
                  <c:v>0.97485200000000005</c:v>
                </c:pt>
                <c:pt idx="16834">
                  <c:v>0.97497800000000001</c:v>
                </c:pt>
                <c:pt idx="16835">
                  <c:v>0.97509900000000005</c:v>
                </c:pt>
                <c:pt idx="16836">
                  <c:v>0.97521999999999998</c:v>
                </c:pt>
                <c:pt idx="16837">
                  <c:v>0.97533000000000003</c:v>
                </c:pt>
                <c:pt idx="16838">
                  <c:v>0.97543899999999994</c:v>
                </c:pt>
                <c:pt idx="16839">
                  <c:v>0.97555400000000003</c:v>
                </c:pt>
                <c:pt idx="16840">
                  <c:v>0.97565000000000002</c:v>
                </c:pt>
                <c:pt idx="16841">
                  <c:v>0.97573799999999999</c:v>
                </c:pt>
                <c:pt idx="16842">
                  <c:v>0.97582199999999997</c:v>
                </c:pt>
                <c:pt idx="16843">
                  <c:v>0.97589000000000004</c:v>
                </c:pt>
                <c:pt idx="16844">
                  <c:v>0.97594899999999996</c:v>
                </c:pt>
                <c:pt idx="16845">
                  <c:v>0.97599999999999998</c:v>
                </c:pt>
                <c:pt idx="16846">
                  <c:v>0.97604500000000005</c:v>
                </c:pt>
                <c:pt idx="16847">
                  <c:v>0.97608499999999998</c:v>
                </c:pt>
                <c:pt idx="16848">
                  <c:v>0.97611199999999998</c:v>
                </c:pt>
                <c:pt idx="16849">
                  <c:v>0.97612900000000002</c:v>
                </c:pt>
                <c:pt idx="16850">
                  <c:v>0.976128</c:v>
                </c:pt>
                <c:pt idx="16851">
                  <c:v>0.97612200000000005</c:v>
                </c:pt>
                <c:pt idx="16852">
                  <c:v>0.97610600000000003</c:v>
                </c:pt>
                <c:pt idx="16853">
                  <c:v>0.97607699999999997</c:v>
                </c:pt>
                <c:pt idx="16854">
                  <c:v>0.97603700000000004</c:v>
                </c:pt>
                <c:pt idx="16855">
                  <c:v>0.97598799999999997</c:v>
                </c:pt>
                <c:pt idx="16856">
                  <c:v>0.97592699999999999</c:v>
                </c:pt>
                <c:pt idx="16857">
                  <c:v>0.97586300000000004</c:v>
                </c:pt>
                <c:pt idx="16858">
                  <c:v>0.97577700000000001</c:v>
                </c:pt>
                <c:pt idx="16859">
                  <c:v>0.97567899999999996</c:v>
                </c:pt>
                <c:pt idx="16860">
                  <c:v>0.97557000000000005</c:v>
                </c:pt>
                <c:pt idx="16861">
                  <c:v>0.97544799999999998</c:v>
                </c:pt>
                <c:pt idx="16862">
                  <c:v>0.97531199999999996</c:v>
                </c:pt>
                <c:pt idx="16863">
                  <c:v>0.97516199999999997</c:v>
                </c:pt>
                <c:pt idx="16864">
                  <c:v>0.97500100000000001</c:v>
                </c:pt>
                <c:pt idx="16865">
                  <c:v>0.97482999999999997</c:v>
                </c:pt>
                <c:pt idx="16866">
                  <c:v>0.97464700000000004</c:v>
                </c:pt>
                <c:pt idx="16867">
                  <c:v>0.97445400000000004</c:v>
                </c:pt>
                <c:pt idx="16868">
                  <c:v>0.97424999999999995</c:v>
                </c:pt>
                <c:pt idx="16869">
                  <c:v>0.97402599999999995</c:v>
                </c:pt>
                <c:pt idx="16870">
                  <c:v>0.97379199999999999</c:v>
                </c:pt>
                <c:pt idx="16871">
                  <c:v>0.973553</c:v>
                </c:pt>
                <c:pt idx="16872">
                  <c:v>0.97332799999999997</c:v>
                </c:pt>
                <c:pt idx="16873">
                  <c:v>0.97311700000000001</c:v>
                </c:pt>
                <c:pt idx="16874">
                  <c:v>0.97292199999999995</c:v>
                </c:pt>
                <c:pt idx="16875">
                  <c:v>0.97273699999999996</c:v>
                </c:pt>
                <c:pt idx="16876">
                  <c:v>0.97256799999999999</c:v>
                </c:pt>
                <c:pt idx="16877">
                  <c:v>0.97240400000000005</c:v>
                </c:pt>
                <c:pt idx="16878">
                  <c:v>0.97225799999999996</c:v>
                </c:pt>
                <c:pt idx="16879">
                  <c:v>0.97212200000000004</c:v>
                </c:pt>
                <c:pt idx="16880">
                  <c:v>0.97199500000000005</c:v>
                </c:pt>
                <c:pt idx="16881">
                  <c:v>0.97188600000000003</c:v>
                </c:pt>
                <c:pt idx="16882">
                  <c:v>0.97178799999999999</c:v>
                </c:pt>
                <c:pt idx="16883">
                  <c:v>0.97169899999999998</c:v>
                </c:pt>
                <c:pt idx="16884">
                  <c:v>0.97162800000000005</c:v>
                </c:pt>
                <c:pt idx="16885">
                  <c:v>0.97156900000000002</c:v>
                </c:pt>
                <c:pt idx="16886">
                  <c:v>0.97151799999999999</c:v>
                </c:pt>
                <c:pt idx="16887">
                  <c:v>0.97147700000000003</c:v>
                </c:pt>
                <c:pt idx="16888">
                  <c:v>0.97144799999999998</c:v>
                </c:pt>
                <c:pt idx="16889">
                  <c:v>0.97143400000000002</c:v>
                </c:pt>
                <c:pt idx="16890">
                  <c:v>0.97142700000000004</c:v>
                </c:pt>
                <c:pt idx="16891">
                  <c:v>0.97143400000000002</c:v>
                </c:pt>
                <c:pt idx="16892">
                  <c:v>0.97144900000000001</c:v>
                </c:pt>
                <c:pt idx="16893">
                  <c:v>0.97147799999999995</c:v>
                </c:pt>
                <c:pt idx="16894">
                  <c:v>0.97151299999999996</c:v>
                </c:pt>
                <c:pt idx="16895">
                  <c:v>0.97155599999999998</c:v>
                </c:pt>
                <c:pt idx="16896">
                  <c:v>0.97160800000000003</c:v>
                </c:pt>
                <c:pt idx="16897">
                  <c:v>0.97166600000000003</c:v>
                </c:pt>
                <c:pt idx="16898">
                  <c:v>0.97173299999999996</c:v>
                </c:pt>
                <c:pt idx="16899">
                  <c:v>0.97180699999999998</c:v>
                </c:pt>
                <c:pt idx="16900">
                  <c:v>0.97189099999999995</c:v>
                </c:pt>
                <c:pt idx="16901">
                  <c:v>0.97198200000000001</c:v>
                </c:pt>
                <c:pt idx="16902">
                  <c:v>0.97208000000000006</c:v>
                </c:pt>
                <c:pt idx="16903">
                  <c:v>0.97217900000000002</c:v>
                </c:pt>
                <c:pt idx="16904">
                  <c:v>0.97228999999999999</c:v>
                </c:pt>
                <c:pt idx="16905">
                  <c:v>0.97240700000000002</c:v>
                </c:pt>
                <c:pt idx="16906">
                  <c:v>0.97253100000000003</c:v>
                </c:pt>
                <c:pt idx="16907">
                  <c:v>0.97265599999999997</c:v>
                </c:pt>
                <c:pt idx="16908">
                  <c:v>0.97278900000000001</c:v>
                </c:pt>
                <c:pt idx="16909">
                  <c:v>0.97292199999999995</c:v>
                </c:pt>
                <c:pt idx="16910">
                  <c:v>0.97306300000000001</c:v>
                </c:pt>
                <c:pt idx="16911">
                  <c:v>0.97320700000000004</c:v>
                </c:pt>
                <c:pt idx="16912">
                  <c:v>0.97335099999999997</c:v>
                </c:pt>
                <c:pt idx="16913">
                  <c:v>0.973499</c:v>
                </c:pt>
                <c:pt idx="16914">
                  <c:v>0.97365100000000004</c:v>
                </c:pt>
                <c:pt idx="16915">
                  <c:v>0.97380100000000003</c:v>
                </c:pt>
                <c:pt idx="16916">
                  <c:v>0.97395399999999999</c:v>
                </c:pt>
                <c:pt idx="16917">
                  <c:v>0.974109</c:v>
                </c:pt>
                <c:pt idx="16918">
                  <c:v>0.97426299999999999</c:v>
                </c:pt>
                <c:pt idx="16919">
                  <c:v>0.97441500000000003</c:v>
                </c:pt>
                <c:pt idx="16920">
                  <c:v>0.974576</c:v>
                </c:pt>
                <c:pt idx="16921">
                  <c:v>0.97472899999999996</c:v>
                </c:pt>
                <c:pt idx="16922">
                  <c:v>0.97488600000000003</c:v>
                </c:pt>
                <c:pt idx="16923">
                  <c:v>0.97503499999999999</c:v>
                </c:pt>
                <c:pt idx="16924">
                  <c:v>0.975186</c:v>
                </c:pt>
                <c:pt idx="16925">
                  <c:v>0.975329</c:v>
                </c:pt>
                <c:pt idx="16926">
                  <c:v>0.97547200000000001</c:v>
                </c:pt>
                <c:pt idx="16927">
                  <c:v>0.97561100000000001</c:v>
                </c:pt>
                <c:pt idx="16928">
                  <c:v>0.97574300000000003</c:v>
                </c:pt>
                <c:pt idx="16929">
                  <c:v>0.97586899999999999</c:v>
                </c:pt>
                <c:pt idx="16930">
                  <c:v>0.97598399999999996</c:v>
                </c:pt>
                <c:pt idx="16931">
                  <c:v>0.97609900000000005</c:v>
                </c:pt>
                <c:pt idx="16932">
                  <c:v>0.97621400000000003</c:v>
                </c:pt>
                <c:pt idx="16933">
                  <c:v>0.97632399999999997</c:v>
                </c:pt>
                <c:pt idx="16934">
                  <c:v>0.97642600000000002</c:v>
                </c:pt>
                <c:pt idx="16935">
                  <c:v>0.97652099999999997</c:v>
                </c:pt>
                <c:pt idx="16936">
                  <c:v>0.97660800000000003</c:v>
                </c:pt>
                <c:pt idx="16937">
                  <c:v>0.97669300000000003</c:v>
                </c:pt>
                <c:pt idx="16938">
                  <c:v>0.97676799999999997</c:v>
                </c:pt>
                <c:pt idx="16939">
                  <c:v>0.97682999999999998</c:v>
                </c:pt>
                <c:pt idx="16940">
                  <c:v>0.97689000000000004</c:v>
                </c:pt>
                <c:pt idx="16941">
                  <c:v>0.97694300000000001</c:v>
                </c:pt>
                <c:pt idx="16942">
                  <c:v>0.97698499999999999</c:v>
                </c:pt>
                <c:pt idx="16943">
                  <c:v>0.97700600000000004</c:v>
                </c:pt>
                <c:pt idx="16944">
                  <c:v>0.97702999999999995</c:v>
                </c:pt>
                <c:pt idx="16945">
                  <c:v>0.97704000000000002</c:v>
                </c:pt>
                <c:pt idx="16946">
                  <c:v>0.97703899999999999</c:v>
                </c:pt>
                <c:pt idx="16947">
                  <c:v>0.97703399999999996</c:v>
                </c:pt>
                <c:pt idx="16948">
                  <c:v>0.97701499999999997</c:v>
                </c:pt>
                <c:pt idx="16949">
                  <c:v>0.97698700000000005</c:v>
                </c:pt>
                <c:pt idx="16950">
                  <c:v>0.97694999999999999</c:v>
                </c:pt>
                <c:pt idx="16951">
                  <c:v>0.97690100000000002</c:v>
                </c:pt>
                <c:pt idx="16952">
                  <c:v>0.97684599999999999</c:v>
                </c:pt>
                <c:pt idx="16953">
                  <c:v>0.97677400000000003</c:v>
                </c:pt>
                <c:pt idx="16954">
                  <c:v>0.976688</c:v>
                </c:pt>
                <c:pt idx="16955">
                  <c:v>0.97658999999999996</c:v>
                </c:pt>
                <c:pt idx="16956">
                  <c:v>0.97647899999999999</c:v>
                </c:pt>
                <c:pt idx="16957">
                  <c:v>0.97636000000000001</c:v>
                </c:pt>
                <c:pt idx="16958">
                  <c:v>0.97622699999999996</c:v>
                </c:pt>
                <c:pt idx="16959">
                  <c:v>0.97608399999999995</c:v>
                </c:pt>
                <c:pt idx="16960">
                  <c:v>0.97592500000000004</c:v>
                </c:pt>
                <c:pt idx="16961">
                  <c:v>0.97575699999999999</c:v>
                </c:pt>
                <c:pt idx="16962">
                  <c:v>0.97557099999999997</c:v>
                </c:pt>
                <c:pt idx="16963">
                  <c:v>0.97537300000000005</c:v>
                </c:pt>
                <c:pt idx="16964">
                  <c:v>0.97516099999999994</c:v>
                </c:pt>
                <c:pt idx="16965">
                  <c:v>0.97493600000000002</c:v>
                </c:pt>
                <c:pt idx="16966">
                  <c:v>0.97470199999999996</c:v>
                </c:pt>
                <c:pt idx="16967">
                  <c:v>0.97446299999999997</c:v>
                </c:pt>
                <c:pt idx="16968">
                  <c:v>0.97423800000000005</c:v>
                </c:pt>
                <c:pt idx="16969">
                  <c:v>0.97402</c:v>
                </c:pt>
                <c:pt idx="16970">
                  <c:v>0.97382100000000005</c:v>
                </c:pt>
                <c:pt idx="16971">
                  <c:v>0.973603</c:v>
                </c:pt>
                <c:pt idx="16972">
                  <c:v>0.97343000000000002</c:v>
                </c:pt>
                <c:pt idx="16973">
                  <c:v>0.97326400000000002</c:v>
                </c:pt>
                <c:pt idx="16974">
                  <c:v>0.97311000000000003</c:v>
                </c:pt>
                <c:pt idx="16975">
                  <c:v>0.97297299999999998</c:v>
                </c:pt>
                <c:pt idx="16976">
                  <c:v>0.97284899999999996</c:v>
                </c:pt>
                <c:pt idx="16977">
                  <c:v>0.97273399999999999</c:v>
                </c:pt>
                <c:pt idx="16978">
                  <c:v>0.97263699999999997</c:v>
                </c:pt>
                <c:pt idx="16979">
                  <c:v>0.97255000000000003</c:v>
                </c:pt>
                <c:pt idx="16980">
                  <c:v>0.97248100000000004</c:v>
                </c:pt>
                <c:pt idx="16981">
                  <c:v>0.97242099999999998</c:v>
                </c:pt>
                <c:pt idx="16982">
                  <c:v>0.97237499999999999</c:v>
                </c:pt>
                <c:pt idx="16983">
                  <c:v>0.97233400000000003</c:v>
                </c:pt>
                <c:pt idx="16984">
                  <c:v>0.97228899999999996</c:v>
                </c:pt>
                <c:pt idx="16985">
                  <c:v>0.97226999999999997</c:v>
                </c:pt>
                <c:pt idx="16986">
                  <c:v>0.97226000000000001</c:v>
                </c:pt>
                <c:pt idx="16987">
                  <c:v>0.97226000000000001</c:v>
                </c:pt>
                <c:pt idx="16988">
                  <c:v>0.972271</c:v>
                </c:pt>
                <c:pt idx="16989">
                  <c:v>0.97229100000000002</c:v>
                </c:pt>
                <c:pt idx="16990">
                  <c:v>0.97232099999999999</c:v>
                </c:pt>
                <c:pt idx="16991">
                  <c:v>0.97236400000000001</c:v>
                </c:pt>
                <c:pt idx="16992">
                  <c:v>0.97241</c:v>
                </c:pt>
                <c:pt idx="16993">
                  <c:v>0.97247300000000003</c:v>
                </c:pt>
                <c:pt idx="16994">
                  <c:v>0.97254700000000005</c:v>
                </c:pt>
                <c:pt idx="16995">
                  <c:v>0.97262199999999999</c:v>
                </c:pt>
                <c:pt idx="16996">
                  <c:v>0.97270599999999996</c:v>
                </c:pt>
                <c:pt idx="16997">
                  <c:v>0.97279700000000002</c:v>
                </c:pt>
                <c:pt idx="16998">
                  <c:v>0.97289999999999999</c:v>
                </c:pt>
                <c:pt idx="16999">
                  <c:v>0.97300200000000003</c:v>
                </c:pt>
                <c:pt idx="17000">
                  <c:v>0.97311899999999996</c:v>
                </c:pt>
                <c:pt idx="17001">
                  <c:v>0.973244</c:v>
                </c:pt>
                <c:pt idx="17002">
                  <c:v>0.97337399999999996</c:v>
                </c:pt>
                <c:pt idx="17003">
                  <c:v>0.97350300000000001</c:v>
                </c:pt>
                <c:pt idx="17004">
                  <c:v>0.97363699999999997</c:v>
                </c:pt>
                <c:pt idx="17005">
                  <c:v>0.973777</c:v>
                </c:pt>
                <c:pt idx="17006">
                  <c:v>0.97392400000000001</c:v>
                </c:pt>
                <c:pt idx="17007">
                  <c:v>0.97407200000000005</c:v>
                </c:pt>
                <c:pt idx="17008">
                  <c:v>0.97422299999999995</c:v>
                </c:pt>
                <c:pt idx="17009">
                  <c:v>0.97437600000000002</c:v>
                </c:pt>
                <c:pt idx="17010">
                  <c:v>0.97453999999999996</c:v>
                </c:pt>
                <c:pt idx="17011">
                  <c:v>0.97470199999999996</c:v>
                </c:pt>
                <c:pt idx="17012">
                  <c:v>0.97485900000000003</c:v>
                </c:pt>
                <c:pt idx="17013">
                  <c:v>0.97501800000000005</c:v>
                </c:pt>
                <c:pt idx="17014">
                  <c:v>0.97517699999999996</c:v>
                </c:pt>
                <c:pt idx="17015">
                  <c:v>0.97533800000000004</c:v>
                </c:pt>
                <c:pt idx="17016">
                  <c:v>0.97550000000000003</c:v>
                </c:pt>
                <c:pt idx="17017">
                  <c:v>0.97565599999999997</c:v>
                </c:pt>
                <c:pt idx="17018">
                  <c:v>0.97580900000000004</c:v>
                </c:pt>
                <c:pt idx="17019">
                  <c:v>0.975966</c:v>
                </c:pt>
                <c:pt idx="17020">
                  <c:v>0.97612100000000002</c:v>
                </c:pt>
                <c:pt idx="17021">
                  <c:v>0.976267</c:v>
                </c:pt>
                <c:pt idx="17022">
                  <c:v>0.97641100000000003</c:v>
                </c:pt>
                <c:pt idx="17023">
                  <c:v>0.97655899999999995</c:v>
                </c:pt>
                <c:pt idx="17024">
                  <c:v>0.97669700000000004</c:v>
                </c:pt>
                <c:pt idx="17025">
                  <c:v>0.97683799999999998</c:v>
                </c:pt>
                <c:pt idx="17026">
                  <c:v>0.97696700000000003</c:v>
                </c:pt>
                <c:pt idx="17027">
                  <c:v>0.97709400000000002</c:v>
                </c:pt>
                <c:pt idx="17028">
                  <c:v>0.97721800000000003</c:v>
                </c:pt>
                <c:pt idx="17029">
                  <c:v>0.97733099999999995</c:v>
                </c:pt>
                <c:pt idx="17030">
                  <c:v>0.97743999999999998</c:v>
                </c:pt>
                <c:pt idx="17031">
                  <c:v>0.97753699999999999</c:v>
                </c:pt>
                <c:pt idx="17032">
                  <c:v>0.97762499999999997</c:v>
                </c:pt>
                <c:pt idx="17033">
                  <c:v>0.97770699999999999</c:v>
                </c:pt>
                <c:pt idx="17034">
                  <c:v>0.97778200000000004</c:v>
                </c:pt>
                <c:pt idx="17035">
                  <c:v>0.97785</c:v>
                </c:pt>
                <c:pt idx="17036">
                  <c:v>0.97790699999999997</c:v>
                </c:pt>
                <c:pt idx="17037">
                  <c:v>0.97795399999999999</c:v>
                </c:pt>
                <c:pt idx="17038">
                  <c:v>0.97800100000000001</c:v>
                </c:pt>
                <c:pt idx="17039">
                  <c:v>0.97803300000000004</c:v>
                </c:pt>
                <c:pt idx="17040">
                  <c:v>0.97805500000000001</c:v>
                </c:pt>
                <c:pt idx="17041">
                  <c:v>0.97806499999999996</c:v>
                </c:pt>
                <c:pt idx="17042">
                  <c:v>0.97806300000000002</c:v>
                </c:pt>
                <c:pt idx="17043">
                  <c:v>0.978051</c:v>
                </c:pt>
                <c:pt idx="17044">
                  <c:v>0.97803099999999998</c:v>
                </c:pt>
                <c:pt idx="17045">
                  <c:v>0.97800100000000001</c:v>
                </c:pt>
                <c:pt idx="17046">
                  <c:v>0.97795500000000002</c:v>
                </c:pt>
                <c:pt idx="17047">
                  <c:v>0.97789999999999999</c:v>
                </c:pt>
                <c:pt idx="17048">
                  <c:v>0.97783100000000001</c:v>
                </c:pt>
                <c:pt idx="17049">
                  <c:v>0.97774499999999998</c:v>
                </c:pt>
                <c:pt idx="17050">
                  <c:v>0.97765000000000002</c:v>
                </c:pt>
                <c:pt idx="17051">
                  <c:v>0.97754399999999997</c:v>
                </c:pt>
                <c:pt idx="17052">
                  <c:v>0.97742399999999996</c:v>
                </c:pt>
                <c:pt idx="17053">
                  <c:v>0.977302</c:v>
                </c:pt>
                <c:pt idx="17054">
                  <c:v>0.97716000000000003</c:v>
                </c:pt>
                <c:pt idx="17055">
                  <c:v>0.97700299999999995</c:v>
                </c:pt>
                <c:pt idx="17056">
                  <c:v>0.97682899999999995</c:v>
                </c:pt>
                <c:pt idx="17057">
                  <c:v>0.97664899999999999</c:v>
                </c:pt>
                <c:pt idx="17058">
                  <c:v>0.97645499999999996</c:v>
                </c:pt>
                <c:pt idx="17059">
                  <c:v>0.976244</c:v>
                </c:pt>
                <c:pt idx="17060">
                  <c:v>0.97601800000000005</c:v>
                </c:pt>
                <c:pt idx="17061">
                  <c:v>0.97577899999999995</c:v>
                </c:pt>
                <c:pt idx="17062">
                  <c:v>0.97555000000000003</c:v>
                </c:pt>
                <c:pt idx="17063">
                  <c:v>0.97531900000000005</c:v>
                </c:pt>
                <c:pt idx="17064">
                  <c:v>0.97510300000000005</c:v>
                </c:pt>
                <c:pt idx="17065">
                  <c:v>0.97490100000000002</c:v>
                </c:pt>
                <c:pt idx="17066">
                  <c:v>0.97470199999999996</c:v>
                </c:pt>
                <c:pt idx="17067">
                  <c:v>0.974526</c:v>
                </c:pt>
                <c:pt idx="17068">
                  <c:v>0.97436100000000003</c:v>
                </c:pt>
                <c:pt idx="17069">
                  <c:v>0.97420799999999996</c:v>
                </c:pt>
                <c:pt idx="17070">
                  <c:v>0.97406700000000002</c:v>
                </c:pt>
                <c:pt idx="17071">
                  <c:v>0.97394000000000003</c:v>
                </c:pt>
                <c:pt idx="17072">
                  <c:v>0.97382500000000005</c:v>
                </c:pt>
                <c:pt idx="17073">
                  <c:v>0.97372099999999995</c:v>
                </c:pt>
                <c:pt idx="17074">
                  <c:v>0.97362899999999997</c:v>
                </c:pt>
                <c:pt idx="17075">
                  <c:v>0.973549</c:v>
                </c:pt>
                <c:pt idx="17076">
                  <c:v>0.97347499999999998</c:v>
                </c:pt>
                <c:pt idx="17077">
                  <c:v>0.973414</c:v>
                </c:pt>
                <c:pt idx="17078">
                  <c:v>0.97336400000000001</c:v>
                </c:pt>
                <c:pt idx="17079">
                  <c:v>0.97335099999999997</c:v>
                </c:pt>
                <c:pt idx="17080">
                  <c:v>0.97332399999999997</c:v>
                </c:pt>
                <c:pt idx="17081">
                  <c:v>0.97331299999999998</c:v>
                </c:pt>
                <c:pt idx="17082">
                  <c:v>0.97331400000000001</c:v>
                </c:pt>
                <c:pt idx="17083">
                  <c:v>0.97332099999999999</c:v>
                </c:pt>
                <c:pt idx="17084">
                  <c:v>0.97334299999999996</c:v>
                </c:pt>
                <c:pt idx="17085">
                  <c:v>0.97336999999999996</c:v>
                </c:pt>
                <c:pt idx="17086">
                  <c:v>0.97340599999999999</c:v>
                </c:pt>
                <c:pt idx="17087">
                  <c:v>0.97344600000000003</c:v>
                </c:pt>
                <c:pt idx="17088">
                  <c:v>0.97350000000000003</c:v>
                </c:pt>
                <c:pt idx="17089">
                  <c:v>0.97355700000000001</c:v>
                </c:pt>
                <c:pt idx="17090">
                  <c:v>0.97361900000000001</c:v>
                </c:pt>
                <c:pt idx="17091">
                  <c:v>0.97369899999999998</c:v>
                </c:pt>
                <c:pt idx="17092">
                  <c:v>0.97376799999999997</c:v>
                </c:pt>
                <c:pt idx="17093">
                  <c:v>0.97385600000000005</c:v>
                </c:pt>
                <c:pt idx="17094">
                  <c:v>0.97395600000000004</c:v>
                </c:pt>
                <c:pt idx="17095">
                  <c:v>0.97406000000000004</c:v>
                </c:pt>
                <c:pt idx="17096">
                  <c:v>0.97416700000000001</c:v>
                </c:pt>
                <c:pt idx="17097">
                  <c:v>0.97428199999999998</c:v>
                </c:pt>
                <c:pt idx="17098">
                  <c:v>0.97439699999999996</c:v>
                </c:pt>
                <c:pt idx="17099">
                  <c:v>0.97451699999999997</c:v>
                </c:pt>
                <c:pt idx="17100">
                  <c:v>0.97464099999999998</c:v>
                </c:pt>
                <c:pt idx="17101">
                  <c:v>0.97477199999999997</c:v>
                </c:pt>
                <c:pt idx="17102">
                  <c:v>0.97490200000000005</c:v>
                </c:pt>
                <c:pt idx="17103">
                  <c:v>0.97504199999999996</c:v>
                </c:pt>
                <c:pt idx="17104">
                  <c:v>0.97518099999999996</c:v>
                </c:pt>
                <c:pt idx="17105">
                  <c:v>0.97531299999999999</c:v>
                </c:pt>
                <c:pt idx="17106">
                  <c:v>0.97545099999999996</c:v>
                </c:pt>
                <c:pt idx="17107">
                  <c:v>0.97559499999999999</c:v>
                </c:pt>
                <c:pt idx="17108">
                  <c:v>0.97574000000000005</c:v>
                </c:pt>
                <c:pt idx="17109">
                  <c:v>0.975885</c:v>
                </c:pt>
                <c:pt idx="17110">
                  <c:v>0.97602900000000004</c:v>
                </c:pt>
                <c:pt idx="17111">
                  <c:v>0.97616999999999998</c:v>
                </c:pt>
                <c:pt idx="17112">
                  <c:v>0.97630399999999995</c:v>
                </c:pt>
                <c:pt idx="17113">
                  <c:v>0.97643999999999997</c:v>
                </c:pt>
                <c:pt idx="17114">
                  <c:v>0.97657899999999997</c:v>
                </c:pt>
                <c:pt idx="17115">
                  <c:v>0.97671600000000003</c:v>
                </c:pt>
                <c:pt idx="17116">
                  <c:v>0.97684800000000005</c:v>
                </c:pt>
                <c:pt idx="17117">
                  <c:v>0.97697299999999998</c:v>
                </c:pt>
                <c:pt idx="17118">
                  <c:v>0.97709699999999999</c:v>
                </c:pt>
                <c:pt idx="17119">
                  <c:v>0.977217</c:v>
                </c:pt>
                <c:pt idx="17120">
                  <c:v>0.97733999999999999</c:v>
                </c:pt>
                <c:pt idx="17121">
                  <c:v>0.97744900000000001</c:v>
                </c:pt>
                <c:pt idx="17122">
                  <c:v>0.97755300000000001</c:v>
                </c:pt>
                <c:pt idx="17123">
                  <c:v>0.97765500000000005</c:v>
                </c:pt>
                <c:pt idx="17124">
                  <c:v>0.97775000000000001</c:v>
                </c:pt>
                <c:pt idx="17125">
                  <c:v>0.97784300000000002</c:v>
                </c:pt>
                <c:pt idx="17126">
                  <c:v>0.97793699999999995</c:v>
                </c:pt>
                <c:pt idx="17127">
                  <c:v>0.97801899999999997</c:v>
                </c:pt>
                <c:pt idx="17128">
                  <c:v>0.97809299999999999</c:v>
                </c:pt>
                <c:pt idx="17129">
                  <c:v>0.978159</c:v>
                </c:pt>
                <c:pt idx="17130">
                  <c:v>0.97821999999999998</c:v>
                </c:pt>
                <c:pt idx="17131">
                  <c:v>0.978267</c:v>
                </c:pt>
                <c:pt idx="17132">
                  <c:v>0.97831199999999996</c:v>
                </c:pt>
                <c:pt idx="17133">
                  <c:v>0.97833300000000001</c:v>
                </c:pt>
                <c:pt idx="17134">
                  <c:v>0.97835499999999997</c:v>
                </c:pt>
                <c:pt idx="17135">
                  <c:v>0.97837099999999999</c:v>
                </c:pt>
                <c:pt idx="17136">
                  <c:v>0.97836699999999999</c:v>
                </c:pt>
                <c:pt idx="17137">
                  <c:v>0.97835799999999995</c:v>
                </c:pt>
                <c:pt idx="17138">
                  <c:v>0.97834200000000004</c:v>
                </c:pt>
                <c:pt idx="17139">
                  <c:v>0.97831800000000002</c:v>
                </c:pt>
                <c:pt idx="17140">
                  <c:v>0.97827500000000001</c:v>
                </c:pt>
                <c:pt idx="17141">
                  <c:v>0.97822600000000004</c:v>
                </c:pt>
                <c:pt idx="17142">
                  <c:v>0.97816899999999996</c:v>
                </c:pt>
                <c:pt idx="17143">
                  <c:v>0.97809900000000005</c:v>
                </c:pt>
                <c:pt idx="17144">
                  <c:v>0.978016</c:v>
                </c:pt>
                <c:pt idx="17145">
                  <c:v>0.97792699999999999</c:v>
                </c:pt>
                <c:pt idx="17146">
                  <c:v>0.97782100000000005</c:v>
                </c:pt>
                <c:pt idx="17147">
                  <c:v>0.97770299999999999</c:v>
                </c:pt>
                <c:pt idx="17148">
                  <c:v>0.97757899999999998</c:v>
                </c:pt>
                <c:pt idx="17149">
                  <c:v>0.977437</c:v>
                </c:pt>
                <c:pt idx="17150">
                  <c:v>0.97728499999999996</c:v>
                </c:pt>
                <c:pt idx="17151">
                  <c:v>0.97712100000000002</c:v>
                </c:pt>
                <c:pt idx="17152">
                  <c:v>0.97694099999999995</c:v>
                </c:pt>
                <c:pt idx="17153">
                  <c:v>0.97675199999999995</c:v>
                </c:pt>
                <c:pt idx="17154">
                  <c:v>0.976549</c:v>
                </c:pt>
                <c:pt idx="17155">
                  <c:v>0.97633099999999995</c:v>
                </c:pt>
                <c:pt idx="17156">
                  <c:v>0.97610600000000003</c:v>
                </c:pt>
                <c:pt idx="17157">
                  <c:v>0.97587000000000002</c:v>
                </c:pt>
                <c:pt idx="17158">
                  <c:v>0.97563100000000003</c:v>
                </c:pt>
                <c:pt idx="17159">
                  <c:v>0.97540300000000002</c:v>
                </c:pt>
                <c:pt idx="17160">
                  <c:v>0.97519199999999995</c:v>
                </c:pt>
                <c:pt idx="17161">
                  <c:v>0.97501099999999996</c:v>
                </c:pt>
                <c:pt idx="17162">
                  <c:v>0.974823</c:v>
                </c:pt>
                <c:pt idx="17163">
                  <c:v>0.97464300000000004</c:v>
                </c:pt>
                <c:pt idx="17164">
                  <c:v>0.97448199999999996</c:v>
                </c:pt>
                <c:pt idx="17165">
                  <c:v>0.97433800000000004</c:v>
                </c:pt>
                <c:pt idx="17166">
                  <c:v>0.97420300000000004</c:v>
                </c:pt>
                <c:pt idx="17167">
                  <c:v>0.97408099999999997</c:v>
                </c:pt>
                <c:pt idx="17168">
                  <c:v>0.97396799999999994</c:v>
                </c:pt>
                <c:pt idx="17169">
                  <c:v>0.97386799999999996</c:v>
                </c:pt>
                <c:pt idx="17170">
                  <c:v>0.97378799999999999</c:v>
                </c:pt>
                <c:pt idx="17171">
                  <c:v>0.97370900000000005</c:v>
                </c:pt>
                <c:pt idx="17172">
                  <c:v>0.97364700000000004</c:v>
                </c:pt>
                <c:pt idx="17173">
                  <c:v>0.97359399999999996</c:v>
                </c:pt>
                <c:pt idx="17174">
                  <c:v>0.973549</c:v>
                </c:pt>
                <c:pt idx="17175">
                  <c:v>0.97351799999999999</c:v>
                </c:pt>
                <c:pt idx="17176">
                  <c:v>0.973499</c:v>
                </c:pt>
                <c:pt idx="17177">
                  <c:v>0.973491</c:v>
                </c:pt>
                <c:pt idx="17178">
                  <c:v>0.973491</c:v>
                </c:pt>
                <c:pt idx="17179">
                  <c:v>0.97350599999999998</c:v>
                </c:pt>
                <c:pt idx="17180">
                  <c:v>0.97353100000000004</c:v>
                </c:pt>
                <c:pt idx="17181">
                  <c:v>0.97356299999999996</c:v>
                </c:pt>
                <c:pt idx="17182">
                  <c:v>0.97360400000000002</c:v>
                </c:pt>
                <c:pt idx="17183">
                  <c:v>0.97365800000000002</c:v>
                </c:pt>
                <c:pt idx="17184">
                  <c:v>0.973719</c:v>
                </c:pt>
                <c:pt idx="17185">
                  <c:v>0.97378100000000001</c:v>
                </c:pt>
                <c:pt idx="17186">
                  <c:v>0.97385699999999997</c:v>
                </c:pt>
                <c:pt idx="17187">
                  <c:v>0.973943</c:v>
                </c:pt>
                <c:pt idx="17188">
                  <c:v>0.97403399999999996</c:v>
                </c:pt>
                <c:pt idx="17189">
                  <c:v>0.97413700000000003</c:v>
                </c:pt>
                <c:pt idx="17190">
                  <c:v>0.97424200000000005</c:v>
                </c:pt>
                <c:pt idx="17191">
                  <c:v>0.97434799999999999</c:v>
                </c:pt>
                <c:pt idx="17192">
                  <c:v>0.97446299999999997</c:v>
                </c:pt>
                <c:pt idx="17193">
                  <c:v>0.97458800000000001</c:v>
                </c:pt>
                <c:pt idx="17194">
                  <c:v>0.97471699999999994</c:v>
                </c:pt>
                <c:pt idx="17195">
                  <c:v>0.97484700000000002</c:v>
                </c:pt>
                <c:pt idx="17196">
                  <c:v>0.97498300000000004</c:v>
                </c:pt>
                <c:pt idx="17197">
                  <c:v>0.97512399999999999</c:v>
                </c:pt>
                <c:pt idx="17198">
                  <c:v>0.97526999999999997</c:v>
                </c:pt>
                <c:pt idx="17199">
                  <c:v>0.97541199999999995</c:v>
                </c:pt>
                <c:pt idx="17200">
                  <c:v>0.97556500000000002</c:v>
                </c:pt>
                <c:pt idx="17201">
                  <c:v>0.97571399999999997</c:v>
                </c:pt>
                <c:pt idx="17202">
                  <c:v>0.97585999999999995</c:v>
                </c:pt>
                <c:pt idx="17203">
                  <c:v>0.97600699999999996</c:v>
                </c:pt>
                <c:pt idx="17204">
                  <c:v>0.97616599999999998</c:v>
                </c:pt>
                <c:pt idx="17205">
                  <c:v>0.97631999999999997</c:v>
                </c:pt>
                <c:pt idx="17206">
                  <c:v>0.97647099999999998</c:v>
                </c:pt>
                <c:pt idx="17207">
                  <c:v>0.97662599999999999</c:v>
                </c:pt>
                <c:pt idx="17208">
                  <c:v>0.97677800000000004</c:v>
                </c:pt>
                <c:pt idx="17209">
                  <c:v>0.97693300000000005</c:v>
                </c:pt>
                <c:pt idx="17210">
                  <c:v>0.97708099999999998</c:v>
                </c:pt>
                <c:pt idx="17211">
                  <c:v>0.97723099999999996</c:v>
                </c:pt>
                <c:pt idx="17212">
                  <c:v>0.97737200000000002</c:v>
                </c:pt>
                <c:pt idx="17213">
                  <c:v>0.977518</c:v>
                </c:pt>
                <c:pt idx="17214">
                  <c:v>0.97765199999999997</c:v>
                </c:pt>
                <c:pt idx="17215">
                  <c:v>0.97778799999999999</c:v>
                </c:pt>
                <c:pt idx="17216">
                  <c:v>0.97791399999999995</c:v>
                </c:pt>
                <c:pt idx="17217">
                  <c:v>0.97803700000000005</c:v>
                </c:pt>
                <c:pt idx="17218">
                  <c:v>0.97816000000000003</c:v>
                </c:pt>
                <c:pt idx="17219">
                  <c:v>0.97827500000000001</c:v>
                </c:pt>
                <c:pt idx="17220">
                  <c:v>0.97838499999999995</c:v>
                </c:pt>
                <c:pt idx="17221">
                  <c:v>0.97848900000000005</c:v>
                </c:pt>
                <c:pt idx="17222">
                  <c:v>0.97857700000000003</c:v>
                </c:pt>
                <c:pt idx="17223">
                  <c:v>0.97866600000000004</c:v>
                </c:pt>
                <c:pt idx="17224">
                  <c:v>0.97874000000000005</c:v>
                </c:pt>
                <c:pt idx="17225">
                  <c:v>0.97880900000000004</c:v>
                </c:pt>
                <c:pt idx="17226">
                  <c:v>0.97886899999999999</c:v>
                </c:pt>
                <c:pt idx="17227">
                  <c:v>0.97891899999999998</c:v>
                </c:pt>
                <c:pt idx="17228">
                  <c:v>0.978966</c:v>
                </c:pt>
                <c:pt idx="17229">
                  <c:v>0.97899599999999998</c:v>
                </c:pt>
                <c:pt idx="17230">
                  <c:v>0.97902500000000003</c:v>
                </c:pt>
                <c:pt idx="17231">
                  <c:v>0.97903399999999996</c:v>
                </c:pt>
                <c:pt idx="17232">
                  <c:v>0.97903700000000005</c:v>
                </c:pt>
                <c:pt idx="17233">
                  <c:v>0.97902599999999995</c:v>
                </c:pt>
                <c:pt idx="17234">
                  <c:v>0.97901300000000002</c:v>
                </c:pt>
                <c:pt idx="17235">
                  <c:v>0.978989</c:v>
                </c:pt>
                <c:pt idx="17236">
                  <c:v>0.97894400000000004</c:v>
                </c:pt>
                <c:pt idx="17237">
                  <c:v>0.97889499999999996</c:v>
                </c:pt>
                <c:pt idx="17238">
                  <c:v>0.97882899999999995</c:v>
                </c:pt>
                <c:pt idx="17239">
                  <c:v>0.97875299999999998</c:v>
                </c:pt>
                <c:pt idx="17240">
                  <c:v>0.97866699999999995</c:v>
                </c:pt>
                <c:pt idx="17241">
                  <c:v>0.97857799999999995</c:v>
                </c:pt>
                <c:pt idx="17242">
                  <c:v>0.978468</c:v>
                </c:pt>
                <c:pt idx="17243">
                  <c:v>0.97833899999999996</c:v>
                </c:pt>
                <c:pt idx="17244">
                  <c:v>0.97820600000000002</c:v>
                </c:pt>
                <c:pt idx="17245">
                  <c:v>0.97805900000000001</c:v>
                </c:pt>
                <c:pt idx="17246">
                  <c:v>0.97789400000000004</c:v>
                </c:pt>
                <c:pt idx="17247">
                  <c:v>0.97771699999999995</c:v>
                </c:pt>
                <c:pt idx="17248">
                  <c:v>0.97752600000000001</c:v>
                </c:pt>
                <c:pt idx="17249">
                  <c:v>0.977321</c:v>
                </c:pt>
                <c:pt idx="17250">
                  <c:v>0.97710799999999998</c:v>
                </c:pt>
                <c:pt idx="17251">
                  <c:v>0.97688200000000003</c:v>
                </c:pt>
                <c:pt idx="17252">
                  <c:v>0.97664200000000001</c:v>
                </c:pt>
                <c:pt idx="17253">
                  <c:v>0.97640199999999999</c:v>
                </c:pt>
                <c:pt idx="17254">
                  <c:v>0.97618099999999997</c:v>
                </c:pt>
                <c:pt idx="17255">
                  <c:v>0.97596700000000003</c:v>
                </c:pt>
                <c:pt idx="17256">
                  <c:v>0.97575900000000004</c:v>
                </c:pt>
                <c:pt idx="17257">
                  <c:v>0.97557700000000003</c:v>
                </c:pt>
                <c:pt idx="17258">
                  <c:v>0.97540000000000004</c:v>
                </c:pt>
                <c:pt idx="17259">
                  <c:v>0.97524599999999995</c:v>
                </c:pt>
                <c:pt idx="17260">
                  <c:v>0.97509800000000002</c:v>
                </c:pt>
                <c:pt idx="17261">
                  <c:v>0.97495900000000002</c:v>
                </c:pt>
                <c:pt idx="17262">
                  <c:v>0.97483500000000001</c:v>
                </c:pt>
                <c:pt idx="17263">
                  <c:v>0.97472400000000003</c:v>
                </c:pt>
                <c:pt idx="17264">
                  <c:v>0.97462499999999996</c:v>
                </c:pt>
                <c:pt idx="17265">
                  <c:v>0.97454200000000002</c:v>
                </c:pt>
                <c:pt idx="17266">
                  <c:v>0.974468</c:v>
                </c:pt>
                <c:pt idx="17267">
                  <c:v>0.97440599999999999</c:v>
                </c:pt>
                <c:pt idx="17268">
                  <c:v>0.97435400000000005</c:v>
                </c:pt>
                <c:pt idx="17269">
                  <c:v>0.97431699999999999</c:v>
                </c:pt>
                <c:pt idx="17270">
                  <c:v>0.97428999999999999</c:v>
                </c:pt>
                <c:pt idx="17271">
                  <c:v>0.97427200000000003</c:v>
                </c:pt>
                <c:pt idx="17272">
                  <c:v>0.97426500000000005</c:v>
                </c:pt>
                <c:pt idx="17273">
                  <c:v>0.97426800000000002</c:v>
                </c:pt>
                <c:pt idx="17274">
                  <c:v>0.97427900000000001</c:v>
                </c:pt>
                <c:pt idx="17275">
                  <c:v>0.97430099999999997</c:v>
                </c:pt>
                <c:pt idx="17276">
                  <c:v>0.97433099999999995</c:v>
                </c:pt>
                <c:pt idx="17277">
                  <c:v>0.97437099999999999</c:v>
                </c:pt>
                <c:pt idx="17278">
                  <c:v>0.97441699999999998</c:v>
                </c:pt>
                <c:pt idx="17279">
                  <c:v>0.97447499999999998</c:v>
                </c:pt>
                <c:pt idx="17280">
                  <c:v>0.97453699999999999</c:v>
                </c:pt>
                <c:pt idx="17281">
                  <c:v>0.97461399999999998</c:v>
                </c:pt>
                <c:pt idx="17282">
                  <c:v>0.974692</c:v>
                </c:pt>
                <c:pt idx="17283">
                  <c:v>0.97478200000000004</c:v>
                </c:pt>
                <c:pt idx="17284">
                  <c:v>0.97488399999999997</c:v>
                </c:pt>
                <c:pt idx="17285">
                  <c:v>0.97498600000000002</c:v>
                </c:pt>
                <c:pt idx="17286">
                  <c:v>0.97509299999999999</c:v>
                </c:pt>
                <c:pt idx="17287">
                  <c:v>0.97520899999999999</c:v>
                </c:pt>
                <c:pt idx="17288">
                  <c:v>0.97532099999999999</c:v>
                </c:pt>
                <c:pt idx="17289">
                  <c:v>0.97544600000000004</c:v>
                </c:pt>
                <c:pt idx="17290">
                  <c:v>0.97557899999999997</c:v>
                </c:pt>
                <c:pt idx="17291">
                  <c:v>0.97570900000000005</c:v>
                </c:pt>
                <c:pt idx="17292">
                  <c:v>0.97584800000000005</c:v>
                </c:pt>
                <c:pt idx="17293">
                  <c:v>0.97598099999999999</c:v>
                </c:pt>
                <c:pt idx="17294">
                  <c:v>0.97613099999999997</c:v>
                </c:pt>
                <c:pt idx="17295">
                  <c:v>0.97627799999999998</c:v>
                </c:pt>
                <c:pt idx="17296">
                  <c:v>0.97642600000000002</c:v>
                </c:pt>
                <c:pt idx="17297">
                  <c:v>0.97657799999999995</c:v>
                </c:pt>
                <c:pt idx="17298">
                  <c:v>0.97672899999999996</c:v>
                </c:pt>
                <c:pt idx="17299">
                  <c:v>0.97687500000000005</c:v>
                </c:pt>
                <c:pt idx="17300">
                  <c:v>0.97703099999999998</c:v>
                </c:pt>
                <c:pt idx="17301">
                  <c:v>0.97719199999999995</c:v>
                </c:pt>
                <c:pt idx="17302">
                  <c:v>0.97734699999999997</c:v>
                </c:pt>
                <c:pt idx="17303">
                  <c:v>0.97749699999999995</c:v>
                </c:pt>
                <c:pt idx="17304">
                  <c:v>0.97765000000000002</c:v>
                </c:pt>
                <c:pt idx="17305">
                  <c:v>0.97778900000000002</c:v>
                </c:pt>
                <c:pt idx="17306">
                  <c:v>0.97793300000000005</c:v>
                </c:pt>
                <c:pt idx="17307">
                  <c:v>0.97807999999999995</c:v>
                </c:pt>
                <c:pt idx="17308">
                  <c:v>0.97822100000000001</c:v>
                </c:pt>
                <c:pt idx="17309">
                  <c:v>0.97835499999999997</c:v>
                </c:pt>
                <c:pt idx="17310">
                  <c:v>0.97848299999999999</c:v>
                </c:pt>
                <c:pt idx="17311">
                  <c:v>0.97861299999999996</c:v>
                </c:pt>
                <c:pt idx="17312">
                  <c:v>0.97873600000000005</c:v>
                </c:pt>
                <c:pt idx="17313">
                  <c:v>0.97885599999999995</c:v>
                </c:pt>
                <c:pt idx="17314">
                  <c:v>0.97897199999999995</c:v>
                </c:pt>
                <c:pt idx="17315">
                  <c:v>0.979078</c:v>
                </c:pt>
                <c:pt idx="17316">
                  <c:v>0.97917600000000005</c:v>
                </c:pt>
                <c:pt idx="17317">
                  <c:v>0.97926800000000003</c:v>
                </c:pt>
                <c:pt idx="17318">
                  <c:v>0.97935399999999995</c:v>
                </c:pt>
                <c:pt idx="17319">
                  <c:v>0.97943899999999995</c:v>
                </c:pt>
                <c:pt idx="17320">
                  <c:v>0.979518</c:v>
                </c:pt>
                <c:pt idx="17321">
                  <c:v>0.979576</c:v>
                </c:pt>
                <c:pt idx="17322">
                  <c:v>0.979634</c:v>
                </c:pt>
                <c:pt idx="17323">
                  <c:v>0.97968100000000002</c:v>
                </c:pt>
                <c:pt idx="17324">
                  <c:v>0.97971900000000001</c:v>
                </c:pt>
                <c:pt idx="17325">
                  <c:v>0.97974600000000001</c:v>
                </c:pt>
                <c:pt idx="17326">
                  <c:v>0.97976099999999999</c:v>
                </c:pt>
                <c:pt idx="17327">
                  <c:v>0.97977700000000001</c:v>
                </c:pt>
                <c:pt idx="17328">
                  <c:v>0.97977700000000001</c:v>
                </c:pt>
                <c:pt idx="17329">
                  <c:v>0.97977099999999995</c:v>
                </c:pt>
                <c:pt idx="17330">
                  <c:v>0.97975000000000001</c:v>
                </c:pt>
                <c:pt idx="17331">
                  <c:v>0.97972000000000004</c:v>
                </c:pt>
                <c:pt idx="17332">
                  <c:v>0.979684</c:v>
                </c:pt>
                <c:pt idx="17333">
                  <c:v>0.97963699999999998</c:v>
                </c:pt>
                <c:pt idx="17334">
                  <c:v>0.97956799999999999</c:v>
                </c:pt>
                <c:pt idx="17335">
                  <c:v>0.97949699999999995</c:v>
                </c:pt>
                <c:pt idx="17336">
                  <c:v>0.97941400000000001</c:v>
                </c:pt>
                <c:pt idx="17337">
                  <c:v>0.97931500000000005</c:v>
                </c:pt>
                <c:pt idx="17338">
                  <c:v>0.979209</c:v>
                </c:pt>
                <c:pt idx="17339">
                  <c:v>0.97908600000000001</c:v>
                </c:pt>
                <c:pt idx="17340">
                  <c:v>0.97895200000000004</c:v>
                </c:pt>
                <c:pt idx="17341">
                  <c:v>0.97880599999999995</c:v>
                </c:pt>
                <c:pt idx="17342">
                  <c:v>0.97865100000000005</c:v>
                </c:pt>
                <c:pt idx="17343">
                  <c:v>0.97847799999999996</c:v>
                </c:pt>
                <c:pt idx="17344">
                  <c:v>0.97828899999999996</c:v>
                </c:pt>
                <c:pt idx="17345">
                  <c:v>0.97809500000000005</c:v>
                </c:pt>
                <c:pt idx="17346">
                  <c:v>0.97788600000000003</c:v>
                </c:pt>
                <c:pt idx="17347">
                  <c:v>0.97766399999999998</c:v>
                </c:pt>
                <c:pt idx="17348">
                  <c:v>0.97743000000000002</c:v>
                </c:pt>
                <c:pt idx="17349">
                  <c:v>0.977186</c:v>
                </c:pt>
                <c:pt idx="17350">
                  <c:v>0.97695100000000001</c:v>
                </c:pt>
                <c:pt idx="17351">
                  <c:v>0.97672000000000003</c:v>
                </c:pt>
                <c:pt idx="17352">
                  <c:v>0.97651299999999996</c:v>
                </c:pt>
                <c:pt idx="17353">
                  <c:v>0.97632200000000002</c:v>
                </c:pt>
                <c:pt idx="17354">
                  <c:v>0.97613899999999998</c:v>
                </c:pt>
                <c:pt idx="17355">
                  <c:v>0.97597400000000001</c:v>
                </c:pt>
                <c:pt idx="17356">
                  <c:v>0.97582100000000005</c:v>
                </c:pt>
                <c:pt idx="17357">
                  <c:v>0.97567999999999999</c:v>
                </c:pt>
                <c:pt idx="17358">
                  <c:v>0.97555599999999998</c:v>
                </c:pt>
                <c:pt idx="17359">
                  <c:v>0.97543800000000003</c:v>
                </c:pt>
                <c:pt idx="17360">
                  <c:v>0.97534100000000001</c:v>
                </c:pt>
                <c:pt idx="17361">
                  <c:v>0.97525200000000001</c:v>
                </c:pt>
                <c:pt idx="17362">
                  <c:v>0.97518000000000005</c:v>
                </c:pt>
                <c:pt idx="17363">
                  <c:v>0.97510600000000003</c:v>
                </c:pt>
                <c:pt idx="17364">
                  <c:v>0.97505299999999995</c:v>
                </c:pt>
                <c:pt idx="17365">
                  <c:v>0.97500699999999996</c:v>
                </c:pt>
                <c:pt idx="17366">
                  <c:v>0.97497299999999998</c:v>
                </c:pt>
                <c:pt idx="17367">
                  <c:v>0.97495100000000001</c:v>
                </c:pt>
                <c:pt idx="17368">
                  <c:v>0.97493600000000002</c:v>
                </c:pt>
                <c:pt idx="17369">
                  <c:v>0.97493200000000002</c:v>
                </c:pt>
                <c:pt idx="17370">
                  <c:v>0.97494199999999998</c:v>
                </c:pt>
                <c:pt idx="17371">
                  <c:v>0.97496499999999997</c:v>
                </c:pt>
                <c:pt idx="17372">
                  <c:v>0.974997</c:v>
                </c:pt>
                <c:pt idx="17373">
                  <c:v>0.97503399999999996</c:v>
                </c:pt>
                <c:pt idx="17374">
                  <c:v>0.97508399999999995</c:v>
                </c:pt>
                <c:pt idx="17375">
                  <c:v>0.975136</c:v>
                </c:pt>
                <c:pt idx="17376">
                  <c:v>0.97520300000000004</c:v>
                </c:pt>
                <c:pt idx="17377">
                  <c:v>0.97527200000000003</c:v>
                </c:pt>
                <c:pt idx="17378">
                  <c:v>0.97535499999999997</c:v>
                </c:pt>
                <c:pt idx="17379">
                  <c:v>0.97543899999999994</c:v>
                </c:pt>
                <c:pt idx="17380">
                  <c:v>0.97553599999999996</c:v>
                </c:pt>
                <c:pt idx="17381">
                  <c:v>0.97563</c:v>
                </c:pt>
                <c:pt idx="17382">
                  <c:v>0.97574300000000003</c:v>
                </c:pt>
                <c:pt idx="17383">
                  <c:v>0.975858</c:v>
                </c:pt>
                <c:pt idx="17384">
                  <c:v>0.97597800000000001</c:v>
                </c:pt>
                <c:pt idx="17385">
                  <c:v>0.97610399999999997</c:v>
                </c:pt>
                <c:pt idx="17386">
                  <c:v>0.97623400000000005</c:v>
                </c:pt>
                <c:pt idx="17387">
                  <c:v>0.97636599999999996</c:v>
                </c:pt>
                <c:pt idx="17388">
                  <c:v>0.97650300000000001</c:v>
                </c:pt>
                <c:pt idx="17389">
                  <c:v>0.97664899999999999</c:v>
                </c:pt>
                <c:pt idx="17390">
                  <c:v>0.97680100000000003</c:v>
                </c:pt>
                <c:pt idx="17391">
                  <c:v>0.97694899999999996</c:v>
                </c:pt>
                <c:pt idx="17392">
                  <c:v>0.97709800000000002</c:v>
                </c:pt>
                <c:pt idx="17393">
                  <c:v>0.97724999999999995</c:v>
                </c:pt>
                <c:pt idx="17394">
                  <c:v>0.97740400000000005</c:v>
                </c:pt>
                <c:pt idx="17395">
                  <c:v>0.97755899999999996</c:v>
                </c:pt>
                <c:pt idx="17396">
                  <c:v>0.977711</c:v>
                </c:pt>
                <c:pt idx="17397">
                  <c:v>0.97786399999999996</c:v>
                </c:pt>
                <c:pt idx="17398">
                  <c:v>0.97801899999999997</c:v>
                </c:pt>
                <c:pt idx="17399">
                  <c:v>0.97816899999999996</c:v>
                </c:pt>
                <c:pt idx="17400">
                  <c:v>0.97832600000000003</c:v>
                </c:pt>
                <c:pt idx="17401">
                  <c:v>0.97847600000000001</c:v>
                </c:pt>
                <c:pt idx="17402">
                  <c:v>0.97862199999999999</c:v>
                </c:pt>
                <c:pt idx="17403">
                  <c:v>0.978765</c:v>
                </c:pt>
                <c:pt idx="17404">
                  <c:v>0.978908</c:v>
                </c:pt>
                <c:pt idx="17405">
                  <c:v>0.97904999999999998</c:v>
                </c:pt>
                <c:pt idx="17406">
                  <c:v>0.97918400000000005</c:v>
                </c:pt>
                <c:pt idx="17407">
                  <c:v>0.97931400000000002</c:v>
                </c:pt>
                <c:pt idx="17408">
                  <c:v>0.97943800000000003</c:v>
                </c:pt>
                <c:pt idx="17409">
                  <c:v>0.97955899999999996</c:v>
                </c:pt>
                <c:pt idx="17410">
                  <c:v>0.97967700000000002</c:v>
                </c:pt>
                <c:pt idx="17411">
                  <c:v>0.97978299999999996</c:v>
                </c:pt>
                <c:pt idx="17412">
                  <c:v>0.97988200000000003</c:v>
                </c:pt>
                <c:pt idx="17413">
                  <c:v>0.97997299999999998</c:v>
                </c:pt>
                <c:pt idx="17414">
                  <c:v>0.98005699999999996</c:v>
                </c:pt>
                <c:pt idx="17415">
                  <c:v>0.98013499999999998</c:v>
                </c:pt>
                <c:pt idx="17416">
                  <c:v>0.98019800000000001</c:v>
                </c:pt>
                <c:pt idx="17417">
                  <c:v>0.98026000000000002</c:v>
                </c:pt>
                <c:pt idx="17418">
                  <c:v>0.98031199999999996</c:v>
                </c:pt>
                <c:pt idx="17419">
                  <c:v>0.98035399999999995</c:v>
                </c:pt>
                <c:pt idx="17420">
                  <c:v>0.98038400000000003</c:v>
                </c:pt>
                <c:pt idx="17421">
                  <c:v>0.98041</c:v>
                </c:pt>
                <c:pt idx="17422">
                  <c:v>0.98043000000000002</c:v>
                </c:pt>
                <c:pt idx="17423">
                  <c:v>0.98043400000000003</c:v>
                </c:pt>
                <c:pt idx="17424">
                  <c:v>0.98042899999999999</c:v>
                </c:pt>
                <c:pt idx="17425">
                  <c:v>0.98041199999999995</c:v>
                </c:pt>
                <c:pt idx="17426">
                  <c:v>0.98038400000000003</c:v>
                </c:pt>
                <c:pt idx="17427">
                  <c:v>0.98034399999999999</c:v>
                </c:pt>
                <c:pt idx="17428">
                  <c:v>0.98028999999999999</c:v>
                </c:pt>
                <c:pt idx="17429">
                  <c:v>0.98021899999999995</c:v>
                </c:pt>
                <c:pt idx="17430">
                  <c:v>0.98014000000000001</c:v>
                </c:pt>
                <c:pt idx="17431">
                  <c:v>0.98004400000000003</c:v>
                </c:pt>
                <c:pt idx="17432">
                  <c:v>0.97994499999999995</c:v>
                </c:pt>
                <c:pt idx="17433">
                  <c:v>0.97982899999999995</c:v>
                </c:pt>
                <c:pt idx="17434">
                  <c:v>0.97970400000000002</c:v>
                </c:pt>
                <c:pt idx="17435">
                  <c:v>0.97957099999999997</c:v>
                </c:pt>
                <c:pt idx="17436">
                  <c:v>0.97942399999999996</c:v>
                </c:pt>
                <c:pt idx="17437">
                  <c:v>0.97926299999999999</c:v>
                </c:pt>
                <c:pt idx="17438">
                  <c:v>0.97909000000000002</c:v>
                </c:pt>
                <c:pt idx="17439">
                  <c:v>0.97890100000000002</c:v>
                </c:pt>
                <c:pt idx="17440">
                  <c:v>0.97870000000000001</c:v>
                </c:pt>
                <c:pt idx="17441">
                  <c:v>0.97848299999999999</c:v>
                </c:pt>
                <c:pt idx="17442">
                  <c:v>0.97826299999999999</c:v>
                </c:pt>
                <c:pt idx="17443">
                  <c:v>0.97802</c:v>
                </c:pt>
                <c:pt idx="17444">
                  <c:v>0.97778399999999999</c:v>
                </c:pt>
                <c:pt idx="17445">
                  <c:v>0.97756200000000004</c:v>
                </c:pt>
                <c:pt idx="17446">
                  <c:v>0.97734799999999999</c:v>
                </c:pt>
                <c:pt idx="17447">
                  <c:v>0.97714800000000002</c:v>
                </c:pt>
                <c:pt idx="17448">
                  <c:v>0.97696499999999997</c:v>
                </c:pt>
                <c:pt idx="17449">
                  <c:v>0.97679099999999996</c:v>
                </c:pt>
                <c:pt idx="17450">
                  <c:v>0.97663199999999994</c:v>
                </c:pt>
                <c:pt idx="17451">
                  <c:v>0.97648400000000002</c:v>
                </c:pt>
                <c:pt idx="17452">
                  <c:v>0.97634699999999996</c:v>
                </c:pt>
                <c:pt idx="17453">
                  <c:v>0.97622100000000001</c:v>
                </c:pt>
                <c:pt idx="17454">
                  <c:v>0.97611300000000001</c:v>
                </c:pt>
                <c:pt idx="17455">
                  <c:v>0.97601300000000002</c:v>
                </c:pt>
                <c:pt idx="17456">
                  <c:v>0.97592800000000002</c:v>
                </c:pt>
                <c:pt idx="17457">
                  <c:v>0.97585699999999997</c:v>
                </c:pt>
                <c:pt idx="17458">
                  <c:v>0.97579700000000003</c:v>
                </c:pt>
                <c:pt idx="17459">
                  <c:v>0.97574799999999995</c:v>
                </c:pt>
                <c:pt idx="17460">
                  <c:v>0.97570699999999999</c:v>
                </c:pt>
                <c:pt idx="17461">
                  <c:v>0.97567700000000002</c:v>
                </c:pt>
                <c:pt idx="17462">
                  <c:v>0.97565800000000003</c:v>
                </c:pt>
                <c:pt idx="17463">
                  <c:v>0.97564799999999996</c:v>
                </c:pt>
                <c:pt idx="17464">
                  <c:v>0.97564600000000001</c:v>
                </c:pt>
                <c:pt idx="17465">
                  <c:v>0.97565800000000003</c:v>
                </c:pt>
                <c:pt idx="17466">
                  <c:v>0.97567599999999999</c:v>
                </c:pt>
                <c:pt idx="17467">
                  <c:v>0.97570299999999999</c:v>
                </c:pt>
                <c:pt idx="17468">
                  <c:v>0.97574000000000005</c:v>
                </c:pt>
                <c:pt idx="17469">
                  <c:v>0.97578799999999999</c:v>
                </c:pt>
                <c:pt idx="17470">
                  <c:v>0.97583900000000001</c:v>
                </c:pt>
                <c:pt idx="17471">
                  <c:v>0.97590500000000002</c:v>
                </c:pt>
                <c:pt idx="17472">
                  <c:v>0.97598499999999999</c:v>
                </c:pt>
                <c:pt idx="17473">
                  <c:v>0.97606800000000005</c:v>
                </c:pt>
                <c:pt idx="17474">
                  <c:v>0.97614800000000002</c:v>
                </c:pt>
                <c:pt idx="17475">
                  <c:v>0.97624200000000005</c:v>
                </c:pt>
                <c:pt idx="17476">
                  <c:v>0.97633800000000004</c:v>
                </c:pt>
                <c:pt idx="17477">
                  <c:v>0.97645000000000004</c:v>
                </c:pt>
                <c:pt idx="17478">
                  <c:v>0.97656399999999999</c:v>
                </c:pt>
                <c:pt idx="17479">
                  <c:v>0.97667999999999999</c:v>
                </c:pt>
                <c:pt idx="17480">
                  <c:v>0.97680100000000003</c:v>
                </c:pt>
                <c:pt idx="17481">
                  <c:v>0.97692599999999996</c:v>
                </c:pt>
                <c:pt idx="17482">
                  <c:v>0.97704999999999997</c:v>
                </c:pt>
                <c:pt idx="17483">
                  <c:v>0.97716999999999998</c:v>
                </c:pt>
                <c:pt idx="17484">
                  <c:v>0.97730700000000004</c:v>
                </c:pt>
                <c:pt idx="17485">
                  <c:v>0.977441</c:v>
                </c:pt>
                <c:pt idx="17486">
                  <c:v>0.97757700000000003</c:v>
                </c:pt>
                <c:pt idx="17487">
                  <c:v>0.97771600000000003</c:v>
                </c:pt>
                <c:pt idx="17488">
                  <c:v>0.97785900000000003</c:v>
                </c:pt>
                <c:pt idx="17489">
                  <c:v>0.97800399999999998</c:v>
                </c:pt>
                <c:pt idx="17490">
                  <c:v>0.97814800000000002</c:v>
                </c:pt>
                <c:pt idx="17491">
                  <c:v>0.97829299999999997</c:v>
                </c:pt>
                <c:pt idx="17492">
                  <c:v>0.97844200000000003</c:v>
                </c:pt>
                <c:pt idx="17493">
                  <c:v>0.97858599999999996</c:v>
                </c:pt>
                <c:pt idx="17494">
                  <c:v>0.97873299999999996</c:v>
                </c:pt>
                <c:pt idx="17495">
                  <c:v>0.97886899999999999</c:v>
                </c:pt>
                <c:pt idx="17496">
                  <c:v>0.97901099999999996</c:v>
                </c:pt>
                <c:pt idx="17497">
                  <c:v>0.97914599999999996</c:v>
                </c:pt>
                <c:pt idx="17498">
                  <c:v>0.97927600000000004</c:v>
                </c:pt>
                <c:pt idx="17499">
                  <c:v>0.97940099999999997</c:v>
                </c:pt>
                <c:pt idx="17500">
                  <c:v>0.97953699999999999</c:v>
                </c:pt>
                <c:pt idx="17501">
                  <c:v>0.97965800000000003</c:v>
                </c:pt>
                <c:pt idx="17502">
                  <c:v>0.97975900000000005</c:v>
                </c:pt>
                <c:pt idx="17503">
                  <c:v>0.97986899999999999</c:v>
                </c:pt>
                <c:pt idx="17504">
                  <c:v>0.97997500000000004</c:v>
                </c:pt>
                <c:pt idx="17505">
                  <c:v>0.98007599999999995</c:v>
                </c:pt>
                <c:pt idx="17506">
                  <c:v>0.98017399999999999</c:v>
                </c:pt>
                <c:pt idx="17507">
                  <c:v>0.98026899999999995</c:v>
                </c:pt>
                <c:pt idx="17508">
                  <c:v>0.98035300000000003</c:v>
                </c:pt>
                <c:pt idx="17509">
                  <c:v>0.98043599999999997</c:v>
                </c:pt>
                <c:pt idx="17510">
                  <c:v>0.98050400000000004</c:v>
                </c:pt>
                <c:pt idx="17511">
                  <c:v>0.98056699999999997</c:v>
                </c:pt>
                <c:pt idx="17512">
                  <c:v>0.98062300000000002</c:v>
                </c:pt>
                <c:pt idx="17513">
                  <c:v>0.98066600000000004</c:v>
                </c:pt>
                <c:pt idx="17514">
                  <c:v>0.98069899999999999</c:v>
                </c:pt>
                <c:pt idx="17515">
                  <c:v>0.98072300000000001</c:v>
                </c:pt>
                <c:pt idx="17516">
                  <c:v>0.98073900000000003</c:v>
                </c:pt>
                <c:pt idx="17517">
                  <c:v>0.98074700000000004</c:v>
                </c:pt>
                <c:pt idx="17518">
                  <c:v>0.98074899999999998</c:v>
                </c:pt>
                <c:pt idx="17519">
                  <c:v>0.98073999999999995</c:v>
                </c:pt>
                <c:pt idx="17520">
                  <c:v>0.980715</c:v>
                </c:pt>
                <c:pt idx="17521">
                  <c:v>0.98068699999999998</c:v>
                </c:pt>
                <c:pt idx="17522">
                  <c:v>0.98064799999999996</c:v>
                </c:pt>
                <c:pt idx="17523">
                  <c:v>0.98059499999999999</c:v>
                </c:pt>
                <c:pt idx="17524">
                  <c:v>0.98053400000000002</c:v>
                </c:pt>
                <c:pt idx="17525">
                  <c:v>0.98045899999999997</c:v>
                </c:pt>
                <c:pt idx="17526">
                  <c:v>0.98036699999999999</c:v>
                </c:pt>
                <c:pt idx="17527">
                  <c:v>0.98026999999999997</c:v>
                </c:pt>
                <c:pt idx="17528">
                  <c:v>0.98015799999999997</c:v>
                </c:pt>
                <c:pt idx="17529">
                  <c:v>0.98003600000000002</c:v>
                </c:pt>
                <c:pt idx="17530">
                  <c:v>0.97990299999999997</c:v>
                </c:pt>
                <c:pt idx="17531">
                  <c:v>0.97975900000000005</c:v>
                </c:pt>
                <c:pt idx="17532">
                  <c:v>0.979603</c:v>
                </c:pt>
                <c:pt idx="17533">
                  <c:v>0.979437</c:v>
                </c:pt>
                <c:pt idx="17534">
                  <c:v>0.97925300000000004</c:v>
                </c:pt>
                <c:pt idx="17535">
                  <c:v>0.97905299999999995</c:v>
                </c:pt>
                <c:pt idx="17536">
                  <c:v>0.97884099999999996</c:v>
                </c:pt>
                <c:pt idx="17537">
                  <c:v>0.97862199999999999</c:v>
                </c:pt>
                <c:pt idx="17538">
                  <c:v>0.97839399999999999</c:v>
                </c:pt>
                <c:pt idx="17539">
                  <c:v>0.978155</c:v>
                </c:pt>
                <c:pt idx="17540">
                  <c:v>0.97792599999999996</c:v>
                </c:pt>
                <c:pt idx="17541">
                  <c:v>0.97768900000000003</c:v>
                </c:pt>
                <c:pt idx="17542">
                  <c:v>0.97748400000000002</c:v>
                </c:pt>
                <c:pt idx="17543">
                  <c:v>0.97729100000000002</c:v>
                </c:pt>
                <c:pt idx="17544">
                  <c:v>0.97711400000000004</c:v>
                </c:pt>
                <c:pt idx="17545">
                  <c:v>0.97694400000000003</c:v>
                </c:pt>
                <c:pt idx="17546">
                  <c:v>0.97679000000000005</c:v>
                </c:pt>
                <c:pt idx="17547">
                  <c:v>0.97664700000000004</c:v>
                </c:pt>
                <c:pt idx="17548">
                  <c:v>0.97651600000000005</c:v>
                </c:pt>
                <c:pt idx="17549">
                  <c:v>0.97640000000000005</c:v>
                </c:pt>
                <c:pt idx="17550">
                  <c:v>0.97629900000000003</c:v>
                </c:pt>
                <c:pt idx="17551">
                  <c:v>0.97620399999999996</c:v>
                </c:pt>
                <c:pt idx="17552">
                  <c:v>0.97612299999999996</c:v>
                </c:pt>
                <c:pt idx="17553">
                  <c:v>0.97605600000000003</c:v>
                </c:pt>
                <c:pt idx="17554">
                  <c:v>0.97600100000000001</c:v>
                </c:pt>
                <c:pt idx="17555">
                  <c:v>0.97595100000000001</c:v>
                </c:pt>
                <c:pt idx="17556">
                  <c:v>0.97591700000000003</c:v>
                </c:pt>
                <c:pt idx="17557">
                  <c:v>0.97589099999999995</c:v>
                </c:pt>
                <c:pt idx="17558">
                  <c:v>0.97587699999999999</c:v>
                </c:pt>
                <c:pt idx="17559">
                  <c:v>0.97587100000000004</c:v>
                </c:pt>
                <c:pt idx="17560">
                  <c:v>0.97587599999999997</c:v>
                </c:pt>
                <c:pt idx="17561">
                  <c:v>0.97588699999999995</c:v>
                </c:pt>
                <c:pt idx="17562">
                  <c:v>0.97591899999999998</c:v>
                </c:pt>
                <c:pt idx="17563">
                  <c:v>0.97596300000000002</c:v>
                </c:pt>
                <c:pt idx="17564">
                  <c:v>0.97601000000000004</c:v>
                </c:pt>
                <c:pt idx="17565">
                  <c:v>0.97606700000000002</c:v>
                </c:pt>
                <c:pt idx="17566">
                  <c:v>0.97613300000000003</c:v>
                </c:pt>
                <c:pt idx="17567">
                  <c:v>0.97620700000000005</c:v>
                </c:pt>
                <c:pt idx="17568">
                  <c:v>0.97628700000000002</c:v>
                </c:pt>
                <c:pt idx="17569">
                  <c:v>0.97637399999999996</c:v>
                </c:pt>
                <c:pt idx="17570">
                  <c:v>0.97647300000000004</c:v>
                </c:pt>
                <c:pt idx="17571">
                  <c:v>0.97657499999999997</c:v>
                </c:pt>
                <c:pt idx="17572">
                  <c:v>0.97668299999999997</c:v>
                </c:pt>
                <c:pt idx="17573">
                  <c:v>0.97679800000000006</c:v>
                </c:pt>
                <c:pt idx="17574">
                  <c:v>0.97691899999999998</c:v>
                </c:pt>
                <c:pt idx="17575">
                  <c:v>0.97704800000000003</c:v>
                </c:pt>
                <c:pt idx="17576">
                  <c:v>0.97718300000000002</c:v>
                </c:pt>
                <c:pt idx="17577">
                  <c:v>0.97732300000000005</c:v>
                </c:pt>
                <c:pt idx="17578">
                  <c:v>0.977464</c:v>
                </c:pt>
                <c:pt idx="17579">
                  <c:v>0.977607</c:v>
                </c:pt>
                <c:pt idx="17580">
                  <c:v>0.97775599999999996</c:v>
                </c:pt>
                <c:pt idx="17581">
                  <c:v>0.977904</c:v>
                </c:pt>
                <c:pt idx="17582">
                  <c:v>0.97806300000000002</c:v>
                </c:pt>
                <c:pt idx="17583">
                  <c:v>0.97821800000000003</c:v>
                </c:pt>
                <c:pt idx="17584">
                  <c:v>0.97837700000000005</c:v>
                </c:pt>
                <c:pt idx="17585">
                  <c:v>0.97853199999999996</c:v>
                </c:pt>
                <c:pt idx="17586">
                  <c:v>0.97868599999999994</c:v>
                </c:pt>
                <c:pt idx="17587">
                  <c:v>0.97884800000000005</c:v>
                </c:pt>
                <c:pt idx="17588">
                  <c:v>0.97900900000000002</c:v>
                </c:pt>
                <c:pt idx="17589">
                  <c:v>0.97916400000000003</c:v>
                </c:pt>
                <c:pt idx="17590">
                  <c:v>0.979321</c:v>
                </c:pt>
                <c:pt idx="17591">
                  <c:v>0.97947200000000001</c:v>
                </c:pt>
                <c:pt idx="17592">
                  <c:v>0.97962300000000002</c:v>
                </c:pt>
                <c:pt idx="17593">
                  <c:v>0.97978699999999996</c:v>
                </c:pt>
                <c:pt idx="17594">
                  <c:v>0.97993300000000005</c:v>
                </c:pt>
                <c:pt idx="17595">
                  <c:v>0.98008200000000001</c:v>
                </c:pt>
                <c:pt idx="17596">
                  <c:v>0.98022399999999998</c:v>
                </c:pt>
                <c:pt idx="17597">
                  <c:v>0.98035899999999998</c:v>
                </c:pt>
                <c:pt idx="17598">
                  <c:v>0.98048599999999997</c:v>
                </c:pt>
                <c:pt idx="17599">
                  <c:v>0.98060999999999998</c:v>
                </c:pt>
                <c:pt idx="17600">
                  <c:v>0.98072899999999996</c:v>
                </c:pt>
                <c:pt idx="17601">
                  <c:v>0.98085900000000004</c:v>
                </c:pt>
                <c:pt idx="17602">
                  <c:v>0.98096799999999995</c:v>
                </c:pt>
                <c:pt idx="17603">
                  <c:v>0.98107</c:v>
                </c:pt>
                <c:pt idx="17604">
                  <c:v>0.98116499999999995</c:v>
                </c:pt>
                <c:pt idx="17605">
                  <c:v>0.98125099999999998</c:v>
                </c:pt>
                <c:pt idx="17606">
                  <c:v>0.981325</c:v>
                </c:pt>
                <c:pt idx="17607">
                  <c:v>0.98139299999999996</c:v>
                </c:pt>
                <c:pt idx="17608">
                  <c:v>0.98145400000000005</c:v>
                </c:pt>
                <c:pt idx="17609">
                  <c:v>0.98150300000000001</c:v>
                </c:pt>
                <c:pt idx="17610">
                  <c:v>0.98155099999999995</c:v>
                </c:pt>
                <c:pt idx="17611">
                  <c:v>0.98158800000000002</c:v>
                </c:pt>
                <c:pt idx="17612">
                  <c:v>0.98161399999999999</c:v>
                </c:pt>
                <c:pt idx="17613">
                  <c:v>0.98162499999999997</c:v>
                </c:pt>
                <c:pt idx="17614">
                  <c:v>0.98162899999999997</c:v>
                </c:pt>
                <c:pt idx="17615">
                  <c:v>0.98162199999999999</c:v>
                </c:pt>
                <c:pt idx="17616">
                  <c:v>0.98160000000000003</c:v>
                </c:pt>
                <c:pt idx="17617">
                  <c:v>0.98156900000000002</c:v>
                </c:pt>
                <c:pt idx="17618">
                  <c:v>0.98152600000000001</c:v>
                </c:pt>
                <c:pt idx="17619">
                  <c:v>0.98146999999999995</c:v>
                </c:pt>
                <c:pt idx="17620">
                  <c:v>0.98140300000000003</c:v>
                </c:pt>
                <c:pt idx="17621">
                  <c:v>0.98131000000000002</c:v>
                </c:pt>
                <c:pt idx="17622">
                  <c:v>0.98122100000000001</c:v>
                </c:pt>
                <c:pt idx="17623">
                  <c:v>0.98111899999999996</c:v>
                </c:pt>
                <c:pt idx="17624">
                  <c:v>0.98101000000000005</c:v>
                </c:pt>
                <c:pt idx="17625">
                  <c:v>0.98088399999999998</c:v>
                </c:pt>
                <c:pt idx="17626">
                  <c:v>0.98075100000000004</c:v>
                </c:pt>
                <c:pt idx="17627">
                  <c:v>0.980599</c:v>
                </c:pt>
                <c:pt idx="17628">
                  <c:v>0.98044100000000001</c:v>
                </c:pt>
                <c:pt idx="17629">
                  <c:v>0.980263</c:v>
                </c:pt>
                <c:pt idx="17630">
                  <c:v>0.980074</c:v>
                </c:pt>
                <c:pt idx="17631">
                  <c:v>0.97987199999999997</c:v>
                </c:pt>
                <c:pt idx="17632">
                  <c:v>0.97965100000000005</c:v>
                </c:pt>
                <c:pt idx="17633">
                  <c:v>0.97942799999999997</c:v>
                </c:pt>
                <c:pt idx="17634">
                  <c:v>0.979186</c:v>
                </c:pt>
                <c:pt idx="17635">
                  <c:v>0.97894800000000004</c:v>
                </c:pt>
                <c:pt idx="17636">
                  <c:v>0.97873200000000005</c:v>
                </c:pt>
                <c:pt idx="17637">
                  <c:v>0.97852099999999997</c:v>
                </c:pt>
                <c:pt idx="17638">
                  <c:v>0.978321</c:v>
                </c:pt>
                <c:pt idx="17639">
                  <c:v>0.97813600000000001</c:v>
                </c:pt>
                <c:pt idx="17640">
                  <c:v>0.97796099999999997</c:v>
                </c:pt>
                <c:pt idx="17641">
                  <c:v>0.97780400000000001</c:v>
                </c:pt>
                <c:pt idx="17642">
                  <c:v>0.97765999999999997</c:v>
                </c:pt>
                <c:pt idx="17643">
                  <c:v>0.977522</c:v>
                </c:pt>
                <c:pt idx="17644">
                  <c:v>0.97740199999999999</c:v>
                </c:pt>
                <c:pt idx="17645">
                  <c:v>0.977294</c:v>
                </c:pt>
                <c:pt idx="17646">
                  <c:v>0.97719699999999998</c:v>
                </c:pt>
                <c:pt idx="17647">
                  <c:v>0.97711300000000001</c:v>
                </c:pt>
                <c:pt idx="17648">
                  <c:v>0.97704100000000005</c:v>
                </c:pt>
                <c:pt idx="17649">
                  <c:v>0.97698700000000005</c:v>
                </c:pt>
                <c:pt idx="17650">
                  <c:v>0.976939</c:v>
                </c:pt>
                <c:pt idx="17651">
                  <c:v>0.97689899999999996</c:v>
                </c:pt>
                <c:pt idx="17652">
                  <c:v>0.97687400000000002</c:v>
                </c:pt>
                <c:pt idx="17653">
                  <c:v>0.976854</c:v>
                </c:pt>
                <c:pt idx="17654">
                  <c:v>0.97684800000000005</c:v>
                </c:pt>
                <c:pt idx="17655">
                  <c:v>0.97684899999999997</c:v>
                </c:pt>
                <c:pt idx="17656">
                  <c:v>0.97685999999999995</c:v>
                </c:pt>
                <c:pt idx="17657">
                  <c:v>0.97688399999999997</c:v>
                </c:pt>
                <c:pt idx="17658">
                  <c:v>0.97691899999999998</c:v>
                </c:pt>
                <c:pt idx="17659">
                  <c:v>0.97695699999999996</c:v>
                </c:pt>
                <c:pt idx="17660">
                  <c:v>0.97700399999999998</c:v>
                </c:pt>
                <c:pt idx="17661">
                  <c:v>0.97706099999999996</c:v>
                </c:pt>
                <c:pt idx="17662">
                  <c:v>0.97712100000000002</c:v>
                </c:pt>
                <c:pt idx="17663">
                  <c:v>0.97719800000000001</c:v>
                </c:pt>
                <c:pt idx="17664">
                  <c:v>0.97728300000000001</c:v>
                </c:pt>
                <c:pt idx="17665">
                  <c:v>0.97737399999999997</c:v>
                </c:pt>
                <c:pt idx="17666">
                  <c:v>0.97746599999999995</c:v>
                </c:pt>
                <c:pt idx="17667">
                  <c:v>0.97756600000000005</c:v>
                </c:pt>
                <c:pt idx="17668">
                  <c:v>0.97767599999999999</c:v>
                </c:pt>
                <c:pt idx="17669">
                  <c:v>0.97779300000000002</c:v>
                </c:pt>
                <c:pt idx="17670">
                  <c:v>0.97791499999999998</c:v>
                </c:pt>
                <c:pt idx="17671">
                  <c:v>0.97804100000000005</c:v>
                </c:pt>
                <c:pt idx="17672">
                  <c:v>0.97817299999999996</c:v>
                </c:pt>
                <c:pt idx="17673">
                  <c:v>0.97830300000000003</c:v>
                </c:pt>
                <c:pt idx="17674">
                  <c:v>0.97843800000000003</c:v>
                </c:pt>
                <c:pt idx="17675">
                  <c:v>0.97857400000000005</c:v>
                </c:pt>
                <c:pt idx="17676">
                  <c:v>0.97871600000000003</c:v>
                </c:pt>
                <c:pt idx="17677">
                  <c:v>0.97884400000000005</c:v>
                </c:pt>
                <c:pt idx="17678">
                  <c:v>0.978989</c:v>
                </c:pt>
                <c:pt idx="17679">
                  <c:v>0.97913499999999998</c:v>
                </c:pt>
                <c:pt idx="17680">
                  <c:v>0.97928300000000001</c:v>
                </c:pt>
                <c:pt idx="17681">
                  <c:v>0.97943000000000002</c:v>
                </c:pt>
                <c:pt idx="17682">
                  <c:v>0.979576</c:v>
                </c:pt>
                <c:pt idx="17683">
                  <c:v>0.97972400000000004</c:v>
                </c:pt>
                <c:pt idx="17684">
                  <c:v>0.97987000000000002</c:v>
                </c:pt>
                <c:pt idx="17685">
                  <c:v>0.98001499999999997</c:v>
                </c:pt>
                <c:pt idx="17686">
                  <c:v>0.98015699999999994</c:v>
                </c:pt>
                <c:pt idx="17687">
                  <c:v>0.98029900000000003</c:v>
                </c:pt>
                <c:pt idx="17688">
                  <c:v>0.98044799999999999</c:v>
                </c:pt>
                <c:pt idx="17689">
                  <c:v>0.98058500000000004</c:v>
                </c:pt>
                <c:pt idx="17690">
                  <c:v>0.98070800000000002</c:v>
                </c:pt>
                <c:pt idx="17691">
                  <c:v>0.98083699999999996</c:v>
                </c:pt>
                <c:pt idx="17692">
                  <c:v>0.98095699999999997</c:v>
                </c:pt>
                <c:pt idx="17693">
                  <c:v>0.98108300000000004</c:v>
                </c:pt>
                <c:pt idx="17694">
                  <c:v>0.98120300000000005</c:v>
                </c:pt>
                <c:pt idx="17695">
                  <c:v>0.98131699999999999</c:v>
                </c:pt>
                <c:pt idx="17696">
                  <c:v>0.98142399999999996</c:v>
                </c:pt>
                <c:pt idx="17697">
                  <c:v>0.98152899999999998</c:v>
                </c:pt>
                <c:pt idx="17698">
                  <c:v>0.98162799999999995</c:v>
                </c:pt>
                <c:pt idx="17699">
                  <c:v>0.98172099999999995</c:v>
                </c:pt>
                <c:pt idx="17700">
                  <c:v>0.98180400000000001</c:v>
                </c:pt>
                <c:pt idx="17701">
                  <c:v>0.98188299999999995</c:v>
                </c:pt>
                <c:pt idx="17702">
                  <c:v>0.98195100000000002</c:v>
                </c:pt>
                <c:pt idx="17703">
                  <c:v>0.982016</c:v>
                </c:pt>
                <c:pt idx="17704">
                  <c:v>0.98206700000000002</c:v>
                </c:pt>
                <c:pt idx="17705">
                  <c:v>0.98210699999999995</c:v>
                </c:pt>
                <c:pt idx="17706">
                  <c:v>0.98214299999999999</c:v>
                </c:pt>
                <c:pt idx="17707">
                  <c:v>0.98217200000000005</c:v>
                </c:pt>
                <c:pt idx="17708">
                  <c:v>0.98218899999999998</c:v>
                </c:pt>
                <c:pt idx="17709">
                  <c:v>0.98219599999999996</c:v>
                </c:pt>
                <c:pt idx="17710">
                  <c:v>0.98219699999999999</c:v>
                </c:pt>
                <c:pt idx="17711">
                  <c:v>0.98218700000000003</c:v>
                </c:pt>
                <c:pt idx="17712">
                  <c:v>0.98216899999999996</c:v>
                </c:pt>
                <c:pt idx="17713">
                  <c:v>0.98213300000000003</c:v>
                </c:pt>
                <c:pt idx="17714">
                  <c:v>0.98208600000000001</c:v>
                </c:pt>
                <c:pt idx="17715">
                  <c:v>0.98202800000000001</c:v>
                </c:pt>
                <c:pt idx="17716">
                  <c:v>0.981958</c:v>
                </c:pt>
                <c:pt idx="17717">
                  <c:v>0.98187500000000005</c:v>
                </c:pt>
                <c:pt idx="17718">
                  <c:v>0.98177999999999999</c:v>
                </c:pt>
                <c:pt idx="17719">
                  <c:v>0.98167800000000005</c:v>
                </c:pt>
                <c:pt idx="17720">
                  <c:v>0.98155899999999996</c:v>
                </c:pt>
                <c:pt idx="17721">
                  <c:v>0.98143100000000005</c:v>
                </c:pt>
                <c:pt idx="17722">
                  <c:v>0.98129100000000002</c:v>
                </c:pt>
                <c:pt idx="17723">
                  <c:v>0.98114599999999996</c:v>
                </c:pt>
                <c:pt idx="17724">
                  <c:v>0.980985</c:v>
                </c:pt>
                <c:pt idx="17725">
                  <c:v>0.98081099999999999</c:v>
                </c:pt>
                <c:pt idx="17726">
                  <c:v>0.98062000000000005</c:v>
                </c:pt>
                <c:pt idx="17727">
                  <c:v>0.98041400000000001</c:v>
                </c:pt>
                <c:pt idx="17728">
                  <c:v>0.98020200000000002</c:v>
                </c:pt>
                <c:pt idx="17729">
                  <c:v>0.97997900000000004</c:v>
                </c:pt>
                <c:pt idx="17730">
                  <c:v>0.97973600000000005</c:v>
                </c:pt>
                <c:pt idx="17731">
                  <c:v>0.97949200000000003</c:v>
                </c:pt>
                <c:pt idx="17732">
                  <c:v>0.97926299999999999</c:v>
                </c:pt>
                <c:pt idx="17733">
                  <c:v>0.97905299999999995</c:v>
                </c:pt>
                <c:pt idx="17734">
                  <c:v>0.978854</c:v>
                </c:pt>
                <c:pt idx="17735">
                  <c:v>0.978661</c:v>
                </c:pt>
                <c:pt idx="17736">
                  <c:v>0.97848100000000005</c:v>
                </c:pt>
                <c:pt idx="17737">
                  <c:v>0.97831699999999999</c:v>
                </c:pt>
                <c:pt idx="17738">
                  <c:v>0.97816700000000001</c:v>
                </c:pt>
                <c:pt idx="17739">
                  <c:v>0.97802900000000004</c:v>
                </c:pt>
                <c:pt idx="17740">
                  <c:v>0.97790500000000002</c:v>
                </c:pt>
                <c:pt idx="17741">
                  <c:v>0.97778799999999999</c:v>
                </c:pt>
                <c:pt idx="17742">
                  <c:v>0.97768500000000003</c:v>
                </c:pt>
                <c:pt idx="17743">
                  <c:v>0.97759399999999996</c:v>
                </c:pt>
                <c:pt idx="17744">
                  <c:v>0.97752099999999997</c:v>
                </c:pt>
                <c:pt idx="17745">
                  <c:v>0.97745800000000005</c:v>
                </c:pt>
                <c:pt idx="17746">
                  <c:v>0.97740199999999999</c:v>
                </c:pt>
                <c:pt idx="17747">
                  <c:v>0.97735499999999997</c:v>
                </c:pt>
                <c:pt idx="17748">
                  <c:v>0.97732399999999997</c:v>
                </c:pt>
                <c:pt idx="17749">
                  <c:v>0.97730499999999998</c:v>
                </c:pt>
                <c:pt idx="17750">
                  <c:v>0.977294</c:v>
                </c:pt>
                <c:pt idx="17751">
                  <c:v>0.977294</c:v>
                </c:pt>
                <c:pt idx="17752">
                  <c:v>0.97729999999999995</c:v>
                </c:pt>
                <c:pt idx="17753">
                  <c:v>0.97732200000000002</c:v>
                </c:pt>
                <c:pt idx="17754">
                  <c:v>0.97734900000000002</c:v>
                </c:pt>
                <c:pt idx="17755">
                  <c:v>0.97738800000000003</c:v>
                </c:pt>
                <c:pt idx="17756">
                  <c:v>0.97743500000000005</c:v>
                </c:pt>
                <c:pt idx="17757">
                  <c:v>0.97749799999999998</c:v>
                </c:pt>
                <c:pt idx="17758">
                  <c:v>0.97756399999999999</c:v>
                </c:pt>
                <c:pt idx="17759">
                  <c:v>0.977634</c:v>
                </c:pt>
                <c:pt idx="17760">
                  <c:v>0.977715</c:v>
                </c:pt>
                <c:pt idx="17761">
                  <c:v>0.97780599999999995</c:v>
                </c:pt>
                <c:pt idx="17762">
                  <c:v>0.97790299999999997</c:v>
                </c:pt>
                <c:pt idx="17763">
                  <c:v>0.97800900000000002</c:v>
                </c:pt>
                <c:pt idx="17764">
                  <c:v>0.97811400000000004</c:v>
                </c:pt>
                <c:pt idx="17765">
                  <c:v>0.97822799999999999</c:v>
                </c:pt>
                <c:pt idx="17766">
                  <c:v>0.97835300000000003</c:v>
                </c:pt>
                <c:pt idx="17767">
                  <c:v>0.97847899999999999</c:v>
                </c:pt>
                <c:pt idx="17768">
                  <c:v>0.978607</c:v>
                </c:pt>
                <c:pt idx="17769">
                  <c:v>0.97873900000000003</c:v>
                </c:pt>
                <c:pt idx="17770">
                  <c:v>0.97888399999999998</c:v>
                </c:pt>
                <c:pt idx="17771">
                  <c:v>0.97902599999999995</c:v>
                </c:pt>
                <c:pt idx="17772">
                  <c:v>0.97915300000000005</c:v>
                </c:pt>
                <c:pt idx="17773">
                  <c:v>0.979298</c:v>
                </c:pt>
                <c:pt idx="17774">
                  <c:v>0.97943999999999998</c:v>
                </c:pt>
                <c:pt idx="17775">
                  <c:v>0.97959099999999999</c:v>
                </c:pt>
                <c:pt idx="17776">
                  <c:v>0.97974099999999997</c:v>
                </c:pt>
                <c:pt idx="17777">
                  <c:v>0.97989199999999999</c:v>
                </c:pt>
                <c:pt idx="17778">
                  <c:v>0.98004000000000002</c:v>
                </c:pt>
                <c:pt idx="17779">
                  <c:v>0.98019199999999995</c:v>
                </c:pt>
                <c:pt idx="17780">
                  <c:v>0.98034100000000002</c:v>
                </c:pt>
                <c:pt idx="17781">
                  <c:v>0.98049200000000003</c:v>
                </c:pt>
                <c:pt idx="17782">
                  <c:v>0.98063900000000004</c:v>
                </c:pt>
                <c:pt idx="17783">
                  <c:v>0.98078100000000001</c:v>
                </c:pt>
                <c:pt idx="17784">
                  <c:v>0.98092199999999996</c:v>
                </c:pt>
                <c:pt idx="17785">
                  <c:v>0.98106700000000002</c:v>
                </c:pt>
                <c:pt idx="17786">
                  <c:v>0.98120700000000005</c:v>
                </c:pt>
                <c:pt idx="17787">
                  <c:v>0.98133999999999999</c:v>
                </c:pt>
                <c:pt idx="17788">
                  <c:v>0.98147200000000001</c:v>
                </c:pt>
                <c:pt idx="17789">
                  <c:v>0.98159399999999997</c:v>
                </c:pt>
                <c:pt idx="17790">
                  <c:v>0.98171399999999998</c:v>
                </c:pt>
                <c:pt idx="17791">
                  <c:v>0.98182499999999995</c:v>
                </c:pt>
                <c:pt idx="17792">
                  <c:v>0.981935</c:v>
                </c:pt>
                <c:pt idx="17793">
                  <c:v>0.98203099999999999</c:v>
                </c:pt>
                <c:pt idx="17794">
                  <c:v>0.98211400000000004</c:v>
                </c:pt>
                <c:pt idx="17795">
                  <c:v>0.98219800000000002</c:v>
                </c:pt>
                <c:pt idx="17796">
                  <c:v>0.98227699999999996</c:v>
                </c:pt>
                <c:pt idx="17797">
                  <c:v>0.98235099999999997</c:v>
                </c:pt>
                <c:pt idx="17798">
                  <c:v>0.98241299999999998</c:v>
                </c:pt>
                <c:pt idx="17799">
                  <c:v>0.98246599999999995</c:v>
                </c:pt>
                <c:pt idx="17800">
                  <c:v>0.98250599999999999</c:v>
                </c:pt>
                <c:pt idx="17801">
                  <c:v>0.982541</c:v>
                </c:pt>
                <c:pt idx="17802">
                  <c:v>0.98255599999999998</c:v>
                </c:pt>
                <c:pt idx="17803">
                  <c:v>0.982568</c:v>
                </c:pt>
                <c:pt idx="17804">
                  <c:v>0.98257300000000003</c:v>
                </c:pt>
                <c:pt idx="17805">
                  <c:v>0.98256600000000005</c:v>
                </c:pt>
                <c:pt idx="17806">
                  <c:v>0.98255000000000003</c:v>
                </c:pt>
                <c:pt idx="17807">
                  <c:v>0.98252700000000004</c:v>
                </c:pt>
                <c:pt idx="17808">
                  <c:v>0.982491</c:v>
                </c:pt>
                <c:pt idx="17809">
                  <c:v>0.98244299999999996</c:v>
                </c:pt>
                <c:pt idx="17810">
                  <c:v>0.98238499999999995</c:v>
                </c:pt>
                <c:pt idx="17811">
                  <c:v>0.98230399999999995</c:v>
                </c:pt>
                <c:pt idx="17812">
                  <c:v>0.98221599999999998</c:v>
                </c:pt>
                <c:pt idx="17813">
                  <c:v>0.98210500000000001</c:v>
                </c:pt>
                <c:pt idx="17814">
                  <c:v>0.98199499999999995</c:v>
                </c:pt>
                <c:pt idx="17815">
                  <c:v>0.98187599999999997</c:v>
                </c:pt>
                <c:pt idx="17816">
                  <c:v>0.98174600000000001</c:v>
                </c:pt>
                <c:pt idx="17817">
                  <c:v>0.98160000000000003</c:v>
                </c:pt>
                <c:pt idx="17818">
                  <c:v>0.98143999999999998</c:v>
                </c:pt>
                <c:pt idx="17819">
                  <c:v>0.98126800000000003</c:v>
                </c:pt>
                <c:pt idx="17820">
                  <c:v>0.98108899999999999</c:v>
                </c:pt>
                <c:pt idx="17821">
                  <c:v>0.98089300000000001</c:v>
                </c:pt>
                <c:pt idx="17822">
                  <c:v>0.980684</c:v>
                </c:pt>
                <c:pt idx="17823">
                  <c:v>0.980464</c:v>
                </c:pt>
                <c:pt idx="17824">
                  <c:v>0.98022699999999996</c:v>
                </c:pt>
                <c:pt idx="17825">
                  <c:v>0.97998399999999997</c:v>
                </c:pt>
                <c:pt idx="17826">
                  <c:v>0.97975599999999996</c:v>
                </c:pt>
                <c:pt idx="17827">
                  <c:v>0.97954200000000002</c:v>
                </c:pt>
                <c:pt idx="17828">
                  <c:v>0.97933899999999996</c:v>
                </c:pt>
                <c:pt idx="17829">
                  <c:v>0.97914599999999996</c:v>
                </c:pt>
                <c:pt idx="17830">
                  <c:v>0.97896799999999995</c:v>
                </c:pt>
                <c:pt idx="17831">
                  <c:v>0.97880100000000003</c:v>
                </c:pt>
                <c:pt idx="17832">
                  <c:v>0.97864899999999999</c:v>
                </c:pt>
                <c:pt idx="17833">
                  <c:v>0.97851100000000002</c:v>
                </c:pt>
                <c:pt idx="17834">
                  <c:v>0.97838099999999995</c:v>
                </c:pt>
                <c:pt idx="17835">
                  <c:v>0.97826400000000002</c:v>
                </c:pt>
                <c:pt idx="17836">
                  <c:v>0.97816000000000003</c:v>
                </c:pt>
                <c:pt idx="17837">
                  <c:v>0.97806499999999996</c:v>
                </c:pt>
                <c:pt idx="17838">
                  <c:v>0.97798399999999996</c:v>
                </c:pt>
                <c:pt idx="17839">
                  <c:v>0.97791399999999995</c:v>
                </c:pt>
                <c:pt idx="17840">
                  <c:v>0.97785699999999998</c:v>
                </c:pt>
                <c:pt idx="17841">
                  <c:v>0.97781099999999999</c:v>
                </c:pt>
                <c:pt idx="17842">
                  <c:v>0.97777899999999995</c:v>
                </c:pt>
                <c:pt idx="17843">
                  <c:v>0.97775599999999996</c:v>
                </c:pt>
                <c:pt idx="17844">
                  <c:v>0.97774399999999995</c:v>
                </c:pt>
                <c:pt idx="17845">
                  <c:v>0.97774000000000005</c:v>
                </c:pt>
                <c:pt idx="17846">
                  <c:v>0.97774399999999995</c:v>
                </c:pt>
                <c:pt idx="17847">
                  <c:v>0.97776399999999997</c:v>
                </c:pt>
                <c:pt idx="17848">
                  <c:v>0.97778900000000002</c:v>
                </c:pt>
                <c:pt idx="17849">
                  <c:v>0.97782500000000006</c:v>
                </c:pt>
                <c:pt idx="17850">
                  <c:v>0.97786499999999998</c:v>
                </c:pt>
                <c:pt idx="17851">
                  <c:v>0.97792000000000001</c:v>
                </c:pt>
                <c:pt idx="17852">
                  <c:v>0.977962</c:v>
                </c:pt>
                <c:pt idx="17853">
                  <c:v>0.97802599999999995</c:v>
                </c:pt>
                <c:pt idx="17854">
                  <c:v>0.97810399999999997</c:v>
                </c:pt>
                <c:pt idx="17855">
                  <c:v>0.97818700000000003</c:v>
                </c:pt>
                <c:pt idx="17856">
                  <c:v>0.97827900000000001</c:v>
                </c:pt>
                <c:pt idx="17857">
                  <c:v>0.97837499999999999</c:v>
                </c:pt>
                <c:pt idx="17858">
                  <c:v>0.97847899999999999</c:v>
                </c:pt>
                <c:pt idx="17859">
                  <c:v>0.97858800000000001</c:v>
                </c:pt>
                <c:pt idx="17860">
                  <c:v>0.97869899999999999</c:v>
                </c:pt>
                <c:pt idx="17861">
                  <c:v>0.97882400000000003</c:v>
                </c:pt>
                <c:pt idx="17862">
                  <c:v>0.97894599999999998</c:v>
                </c:pt>
                <c:pt idx="17863">
                  <c:v>0.979074</c:v>
                </c:pt>
                <c:pt idx="17864">
                  <c:v>0.97920499999999999</c:v>
                </c:pt>
                <c:pt idx="17865">
                  <c:v>0.97933199999999998</c:v>
                </c:pt>
                <c:pt idx="17866">
                  <c:v>0.97946999999999995</c:v>
                </c:pt>
                <c:pt idx="17867">
                  <c:v>0.979603</c:v>
                </c:pt>
                <c:pt idx="17868">
                  <c:v>0.97974600000000001</c:v>
                </c:pt>
                <c:pt idx="17869">
                  <c:v>0.97988699999999995</c:v>
                </c:pt>
                <c:pt idx="17870">
                  <c:v>0.98003200000000001</c:v>
                </c:pt>
                <c:pt idx="17871">
                  <c:v>0.98018099999999997</c:v>
                </c:pt>
                <c:pt idx="17872">
                  <c:v>0.98032399999999997</c:v>
                </c:pt>
                <c:pt idx="17873">
                  <c:v>0.98047600000000001</c:v>
                </c:pt>
                <c:pt idx="17874">
                  <c:v>0.98062499999999997</c:v>
                </c:pt>
                <c:pt idx="17875">
                  <c:v>0.980769</c:v>
                </c:pt>
                <c:pt idx="17876">
                  <c:v>0.98091399999999995</c:v>
                </c:pt>
                <c:pt idx="17877">
                  <c:v>0.98105699999999996</c:v>
                </c:pt>
                <c:pt idx="17878">
                  <c:v>0.98120099999999999</c:v>
                </c:pt>
                <c:pt idx="17879">
                  <c:v>0.98133899999999996</c:v>
                </c:pt>
                <c:pt idx="17880">
                  <c:v>0.98147200000000001</c:v>
                </c:pt>
                <c:pt idx="17881">
                  <c:v>0.98160700000000001</c:v>
                </c:pt>
                <c:pt idx="17882">
                  <c:v>0.98171799999999998</c:v>
                </c:pt>
                <c:pt idx="17883">
                  <c:v>0.98184099999999996</c:v>
                </c:pt>
                <c:pt idx="17884">
                  <c:v>0.981962</c:v>
                </c:pt>
                <c:pt idx="17885">
                  <c:v>0.98207699999999998</c:v>
                </c:pt>
                <c:pt idx="17886">
                  <c:v>0.98218300000000003</c:v>
                </c:pt>
                <c:pt idx="17887">
                  <c:v>0.98228599999999999</c:v>
                </c:pt>
                <c:pt idx="17888">
                  <c:v>0.98238899999999996</c:v>
                </c:pt>
                <c:pt idx="17889">
                  <c:v>0.98248199999999997</c:v>
                </c:pt>
                <c:pt idx="17890">
                  <c:v>0.98256699999999997</c:v>
                </c:pt>
                <c:pt idx="17891">
                  <c:v>0.98264300000000004</c:v>
                </c:pt>
                <c:pt idx="17892">
                  <c:v>0.98271399999999998</c:v>
                </c:pt>
                <c:pt idx="17893">
                  <c:v>0.98277000000000003</c:v>
                </c:pt>
                <c:pt idx="17894">
                  <c:v>0.98282199999999997</c:v>
                </c:pt>
                <c:pt idx="17895">
                  <c:v>0.98287100000000005</c:v>
                </c:pt>
                <c:pt idx="17896">
                  <c:v>0.98290699999999998</c:v>
                </c:pt>
                <c:pt idx="17897">
                  <c:v>0.98293399999999997</c:v>
                </c:pt>
                <c:pt idx="17898">
                  <c:v>0.98295500000000002</c:v>
                </c:pt>
                <c:pt idx="17899">
                  <c:v>0.98295999999999994</c:v>
                </c:pt>
                <c:pt idx="17900">
                  <c:v>0.98296300000000003</c:v>
                </c:pt>
                <c:pt idx="17901">
                  <c:v>0.98295399999999999</c:v>
                </c:pt>
                <c:pt idx="17902">
                  <c:v>0.982935</c:v>
                </c:pt>
                <c:pt idx="17903">
                  <c:v>0.98289700000000002</c:v>
                </c:pt>
                <c:pt idx="17904">
                  <c:v>0.98285199999999995</c:v>
                </c:pt>
                <c:pt idx="17905">
                  <c:v>0.982796</c:v>
                </c:pt>
                <c:pt idx="17906">
                  <c:v>0.98273100000000002</c:v>
                </c:pt>
                <c:pt idx="17907">
                  <c:v>0.98265400000000003</c:v>
                </c:pt>
                <c:pt idx="17908">
                  <c:v>0.98256600000000005</c:v>
                </c:pt>
                <c:pt idx="17909">
                  <c:v>0.98246299999999998</c:v>
                </c:pt>
                <c:pt idx="17910">
                  <c:v>0.982348</c:v>
                </c:pt>
                <c:pt idx="17911">
                  <c:v>0.98222299999999996</c:v>
                </c:pt>
                <c:pt idx="17912">
                  <c:v>0.98208700000000004</c:v>
                </c:pt>
                <c:pt idx="17913">
                  <c:v>0.98193799999999998</c:v>
                </c:pt>
                <c:pt idx="17914">
                  <c:v>0.98177700000000001</c:v>
                </c:pt>
                <c:pt idx="17915">
                  <c:v>0.98160899999999995</c:v>
                </c:pt>
                <c:pt idx="17916">
                  <c:v>0.98142300000000005</c:v>
                </c:pt>
                <c:pt idx="17917">
                  <c:v>0.98122399999999999</c:v>
                </c:pt>
                <c:pt idx="17918">
                  <c:v>0.98101099999999997</c:v>
                </c:pt>
                <c:pt idx="17919">
                  <c:v>0.98079000000000005</c:v>
                </c:pt>
                <c:pt idx="17920">
                  <c:v>0.98054799999999998</c:v>
                </c:pt>
                <c:pt idx="17921">
                  <c:v>0.98031199999999996</c:v>
                </c:pt>
                <c:pt idx="17922">
                  <c:v>0.98007900000000003</c:v>
                </c:pt>
                <c:pt idx="17923">
                  <c:v>0.97986499999999999</c:v>
                </c:pt>
                <c:pt idx="17924">
                  <c:v>0.979661</c:v>
                </c:pt>
                <c:pt idx="17925">
                  <c:v>0.97946999999999995</c:v>
                </c:pt>
                <c:pt idx="17926">
                  <c:v>0.97929100000000002</c:v>
                </c:pt>
                <c:pt idx="17927">
                  <c:v>0.97912900000000003</c:v>
                </c:pt>
                <c:pt idx="17928">
                  <c:v>0.97897000000000001</c:v>
                </c:pt>
                <c:pt idx="17929">
                  <c:v>0.97882899999999995</c:v>
                </c:pt>
                <c:pt idx="17930">
                  <c:v>0.97870699999999999</c:v>
                </c:pt>
                <c:pt idx="17931">
                  <c:v>0.97859300000000005</c:v>
                </c:pt>
                <c:pt idx="17932">
                  <c:v>0.97850199999999998</c:v>
                </c:pt>
                <c:pt idx="17933">
                  <c:v>0.97841199999999995</c:v>
                </c:pt>
                <c:pt idx="17934">
                  <c:v>0.97834500000000002</c:v>
                </c:pt>
                <c:pt idx="17935">
                  <c:v>0.97827900000000001</c:v>
                </c:pt>
                <c:pt idx="17936">
                  <c:v>0.97822200000000004</c:v>
                </c:pt>
                <c:pt idx="17937">
                  <c:v>0.97817399999999999</c:v>
                </c:pt>
                <c:pt idx="17938">
                  <c:v>0.97814599999999996</c:v>
                </c:pt>
                <c:pt idx="17939">
                  <c:v>0.97812500000000002</c:v>
                </c:pt>
                <c:pt idx="17940">
                  <c:v>0.97811499999999996</c:v>
                </c:pt>
                <c:pt idx="17941">
                  <c:v>0.97811400000000004</c:v>
                </c:pt>
                <c:pt idx="17942">
                  <c:v>0.978128</c:v>
                </c:pt>
                <c:pt idx="17943">
                  <c:v>0.97814999999999996</c:v>
                </c:pt>
                <c:pt idx="17944">
                  <c:v>0.978182</c:v>
                </c:pt>
                <c:pt idx="17945">
                  <c:v>0.97822100000000001</c:v>
                </c:pt>
                <c:pt idx="17946">
                  <c:v>0.97827200000000003</c:v>
                </c:pt>
                <c:pt idx="17947">
                  <c:v>0.97833000000000003</c:v>
                </c:pt>
                <c:pt idx="17948">
                  <c:v>0.97839799999999999</c:v>
                </c:pt>
                <c:pt idx="17949">
                  <c:v>0.97847200000000001</c:v>
                </c:pt>
                <c:pt idx="17950">
                  <c:v>0.97855099999999995</c:v>
                </c:pt>
                <c:pt idx="17951">
                  <c:v>0.97864099999999998</c:v>
                </c:pt>
                <c:pt idx="17952">
                  <c:v>0.978746</c:v>
                </c:pt>
                <c:pt idx="17953">
                  <c:v>0.97885200000000006</c:v>
                </c:pt>
                <c:pt idx="17954">
                  <c:v>0.97896399999999995</c:v>
                </c:pt>
                <c:pt idx="17955">
                  <c:v>0.97907999999999995</c:v>
                </c:pt>
                <c:pt idx="17956">
                  <c:v>0.97920399999999996</c:v>
                </c:pt>
                <c:pt idx="17957">
                  <c:v>0.97932699999999995</c:v>
                </c:pt>
                <c:pt idx="17958">
                  <c:v>0.97945599999999999</c:v>
                </c:pt>
                <c:pt idx="17959">
                  <c:v>0.97959499999999999</c:v>
                </c:pt>
                <c:pt idx="17960">
                  <c:v>0.97974300000000003</c:v>
                </c:pt>
                <c:pt idx="17961">
                  <c:v>0.97989099999999996</c:v>
                </c:pt>
                <c:pt idx="17962">
                  <c:v>0.98004800000000003</c:v>
                </c:pt>
                <c:pt idx="17963">
                  <c:v>0.98019999999999996</c:v>
                </c:pt>
                <c:pt idx="17964">
                  <c:v>0.980352</c:v>
                </c:pt>
                <c:pt idx="17965">
                  <c:v>0.98050099999999996</c:v>
                </c:pt>
                <c:pt idx="17966">
                  <c:v>0.98065500000000005</c:v>
                </c:pt>
                <c:pt idx="17967">
                  <c:v>0.98081200000000002</c:v>
                </c:pt>
                <c:pt idx="17968">
                  <c:v>0.98097000000000001</c:v>
                </c:pt>
                <c:pt idx="17969">
                  <c:v>0.98112699999999997</c:v>
                </c:pt>
                <c:pt idx="17970">
                  <c:v>0.98128800000000005</c:v>
                </c:pt>
                <c:pt idx="17971">
                  <c:v>0.98144299999999995</c:v>
                </c:pt>
                <c:pt idx="17972">
                  <c:v>0.98160199999999997</c:v>
                </c:pt>
                <c:pt idx="17973">
                  <c:v>0.98174899999999998</c:v>
                </c:pt>
                <c:pt idx="17974">
                  <c:v>0.98190100000000002</c:v>
                </c:pt>
                <c:pt idx="17975">
                  <c:v>0.98205200000000004</c:v>
                </c:pt>
                <c:pt idx="17976">
                  <c:v>0.98219900000000004</c:v>
                </c:pt>
                <c:pt idx="17977">
                  <c:v>0.98233300000000001</c:v>
                </c:pt>
                <c:pt idx="17978">
                  <c:v>0.98246999999999995</c:v>
                </c:pt>
                <c:pt idx="17979">
                  <c:v>0.98259399999999997</c:v>
                </c:pt>
                <c:pt idx="17980">
                  <c:v>0.98271900000000001</c:v>
                </c:pt>
                <c:pt idx="17981">
                  <c:v>0.98283799999999999</c:v>
                </c:pt>
                <c:pt idx="17982">
                  <c:v>0.98295600000000005</c:v>
                </c:pt>
                <c:pt idx="17983">
                  <c:v>0.98307</c:v>
                </c:pt>
                <c:pt idx="17984">
                  <c:v>0.98317399999999999</c:v>
                </c:pt>
                <c:pt idx="17985">
                  <c:v>0.98326899999999995</c:v>
                </c:pt>
                <c:pt idx="17986">
                  <c:v>0.98336000000000001</c:v>
                </c:pt>
                <c:pt idx="17987">
                  <c:v>0.98343899999999995</c:v>
                </c:pt>
                <c:pt idx="17988">
                  <c:v>0.98351200000000005</c:v>
                </c:pt>
                <c:pt idx="17989">
                  <c:v>0.98357700000000003</c:v>
                </c:pt>
                <c:pt idx="17990">
                  <c:v>0.98363900000000004</c:v>
                </c:pt>
                <c:pt idx="17991">
                  <c:v>0.98368999999999995</c:v>
                </c:pt>
                <c:pt idx="17992">
                  <c:v>0.98373299999999997</c:v>
                </c:pt>
                <c:pt idx="17993">
                  <c:v>0.98375999999999997</c:v>
                </c:pt>
                <c:pt idx="17994">
                  <c:v>0.98377599999999998</c:v>
                </c:pt>
                <c:pt idx="17995">
                  <c:v>0.98378299999999996</c:v>
                </c:pt>
                <c:pt idx="17996">
                  <c:v>0.98377999999999999</c:v>
                </c:pt>
                <c:pt idx="17997">
                  <c:v>0.983765</c:v>
                </c:pt>
                <c:pt idx="17998">
                  <c:v>0.98374399999999995</c:v>
                </c:pt>
                <c:pt idx="17999">
                  <c:v>0.98371399999999998</c:v>
                </c:pt>
                <c:pt idx="18000">
                  <c:v>0.98367000000000004</c:v>
                </c:pt>
                <c:pt idx="18001">
                  <c:v>0.98361799999999999</c:v>
                </c:pt>
                <c:pt idx="18002">
                  <c:v>0.98354799999999998</c:v>
                </c:pt>
                <c:pt idx="18003">
                  <c:v>0.983487</c:v>
                </c:pt>
                <c:pt idx="18004">
                  <c:v>0.98339299999999996</c:v>
                </c:pt>
                <c:pt idx="18005">
                  <c:v>0.98328499999999996</c:v>
                </c:pt>
                <c:pt idx="18006">
                  <c:v>0.98316599999999998</c:v>
                </c:pt>
                <c:pt idx="18007">
                  <c:v>0.98304000000000002</c:v>
                </c:pt>
                <c:pt idx="18008">
                  <c:v>0.98290100000000002</c:v>
                </c:pt>
                <c:pt idx="18009">
                  <c:v>0.98274700000000004</c:v>
                </c:pt>
                <c:pt idx="18010">
                  <c:v>0.98258000000000001</c:v>
                </c:pt>
                <c:pt idx="18011">
                  <c:v>0.98239900000000002</c:v>
                </c:pt>
                <c:pt idx="18012">
                  <c:v>0.98221000000000003</c:v>
                </c:pt>
                <c:pt idx="18013">
                  <c:v>0.98200699999999996</c:v>
                </c:pt>
                <c:pt idx="18014">
                  <c:v>0.98178900000000002</c:v>
                </c:pt>
                <c:pt idx="18015">
                  <c:v>0.98155499999999996</c:v>
                </c:pt>
                <c:pt idx="18016">
                  <c:v>0.98131100000000004</c:v>
                </c:pt>
                <c:pt idx="18017">
                  <c:v>0.98107599999999995</c:v>
                </c:pt>
                <c:pt idx="18018">
                  <c:v>0.98086300000000004</c:v>
                </c:pt>
                <c:pt idx="18019">
                  <c:v>0.98065199999999997</c:v>
                </c:pt>
                <c:pt idx="18020">
                  <c:v>0.98045800000000005</c:v>
                </c:pt>
                <c:pt idx="18021">
                  <c:v>0.98028499999999996</c:v>
                </c:pt>
                <c:pt idx="18022">
                  <c:v>0.98011599999999999</c:v>
                </c:pt>
                <c:pt idx="18023">
                  <c:v>0.97995900000000002</c:v>
                </c:pt>
                <c:pt idx="18024">
                  <c:v>0.97981399999999996</c:v>
                </c:pt>
                <c:pt idx="18025">
                  <c:v>0.97967899999999997</c:v>
                </c:pt>
                <c:pt idx="18026">
                  <c:v>0.97956100000000002</c:v>
                </c:pt>
                <c:pt idx="18027">
                  <c:v>0.97945099999999996</c:v>
                </c:pt>
                <c:pt idx="18028">
                  <c:v>0.97935099999999997</c:v>
                </c:pt>
                <c:pt idx="18029">
                  <c:v>0.979267</c:v>
                </c:pt>
                <c:pt idx="18030">
                  <c:v>0.97919800000000001</c:v>
                </c:pt>
                <c:pt idx="18031">
                  <c:v>0.97913899999999998</c:v>
                </c:pt>
                <c:pt idx="18032">
                  <c:v>0.97908799999999996</c:v>
                </c:pt>
                <c:pt idx="18033">
                  <c:v>0.979051</c:v>
                </c:pt>
                <c:pt idx="18034">
                  <c:v>0.97902199999999995</c:v>
                </c:pt>
                <c:pt idx="18035">
                  <c:v>0.97900100000000001</c:v>
                </c:pt>
                <c:pt idx="18036">
                  <c:v>0.97899499999999995</c:v>
                </c:pt>
                <c:pt idx="18037">
                  <c:v>0.97900299999999996</c:v>
                </c:pt>
                <c:pt idx="18038">
                  <c:v>0.97901700000000003</c:v>
                </c:pt>
                <c:pt idx="18039">
                  <c:v>0.97903499999999999</c:v>
                </c:pt>
                <c:pt idx="18040">
                  <c:v>0.97905900000000001</c:v>
                </c:pt>
                <c:pt idx="18041">
                  <c:v>0.97910399999999997</c:v>
                </c:pt>
                <c:pt idx="18042">
                  <c:v>0.97915600000000003</c:v>
                </c:pt>
                <c:pt idx="18043">
                  <c:v>0.97920700000000005</c:v>
                </c:pt>
                <c:pt idx="18044">
                  <c:v>0.97927600000000004</c:v>
                </c:pt>
                <c:pt idx="18045">
                  <c:v>0.97934699999999997</c:v>
                </c:pt>
                <c:pt idx="18046">
                  <c:v>0.97943000000000002</c:v>
                </c:pt>
                <c:pt idx="18047">
                  <c:v>0.979518</c:v>
                </c:pt>
                <c:pt idx="18048">
                  <c:v>0.97961299999999996</c:v>
                </c:pt>
                <c:pt idx="18049">
                  <c:v>0.97970699999999999</c:v>
                </c:pt>
                <c:pt idx="18050">
                  <c:v>0.97981399999999996</c:v>
                </c:pt>
                <c:pt idx="18051">
                  <c:v>0.97992599999999996</c:v>
                </c:pt>
                <c:pt idx="18052">
                  <c:v>0.98004100000000005</c:v>
                </c:pt>
                <c:pt idx="18053">
                  <c:v>0.98016499999999995</c:v>
                </c:pt>
                <c:pt idx="18054">
                  <c:v>0.98028300000000002</c:v>
                </c:pt>
                <c:pt idx="18055">
                  <c:v>0.98040700000000003</c:v>
                </c:pt>
                <c:pt idx="18056">
                  <c:v>0.98053900000000005</c:v>
                </c:pt>
                <c:pt idx="18057">
                  <c:v>0.98067000000000004</c:v>
                </c:pt>
                <c:pt idx="18058">
                  <c:v>0.98080900000000004</c:v>
                </c:pt>
                <c:pt idx="18059">
                  <c:v>0.98094899999999996</c:v>
                </c:pt>
                <c:pt idx="18060">
                  <c:v>0.98108799999999996</c:v>
                </c:pt>
                <c:pt idx="18061">
                  <c:v>0.98123099999999996</c:v>
                </c:pt>
                <c:pt idx="18062">
                  <c:v>0.98137399999999997</c:v>
                </c:pt>
                <c:pt idx="18063">
                  <c:v>0.981518</c:v>
                </c:pt>
                <c:pt idx="18064">
                  <c:v>0.98165199999999997</c:v>
                </c:pt>
                <c:pt idx="18065">
                  <c:v>0.98179499999999997</c:v>
                </c:pt>
                <c:pt idx="18066">
                  <c:v>0.98194000000000004</c:v>
                </c:pt>
                <c:pt idx="18067">
                  <c:v>0.98207500000000003</c:v>
                </c:pt>
                <c:pt idx="18068">
                  <c:v>0.98221400000000003</c:v>
                </c:pt>
                <c:pt idx="18069">
                  <c:v>0.98235099999999997</c:v>
                </c:pt>
                <c:pt idx="18070">
                  <c:v>0.98247200000000001</c:v>
                </c:pt>
                <c:pt idx="18071">
                  <c:v>0.98260899999999995</c:v>
                </c:pt>
                <c:pt idx="18072">
                  <c:v>0.98273299999999997</c:v>
                </c:pt>
                <c:pt idx="18073">
                  <c:v>0.98285500000000003</c:v>
                </c:pt>
                <c:pt idx="18074">
                  <c:v>0.98297900000000005</c:v>
                </c:pt>
                <c:pt idx="18075">
                  <c:v>0.98309400000000002</c:v>
                </c:pt>
                <c:pt idx="18076">
                  <c:v>0.98320300000000005</c:v>
                </c:pt>
                <c:pt idx="18077">
                  <c:v>0.98331199999999996</c:v>
                </c:pt>
                <c:pt idx="18078">
                  <c:v>0.98341199999999995</c:v>
                </c:pt>
                <c:pt idx="18079">
                  <c:v>0.98350800000000005</c:v>
                </c:pt>
                <c:pt idx="18080">
                  <c:v>0.98359799999999997</c:v>
                </c:pt>
                <c:pt idx="18081">
                  <c:v>0.98367499999999997</c:v>
                </c:pt>
                <c:pt idx="18082">
                  <c:v>0.98375199999999996</c:v>
                </c:pt>
                <c:pt idx="18083">
                  <c:v>0.98380500000000004</c:v>
                </c:pt>
                <c:pt idx="18084">
                  <c:v>0.98386399999999996</c:v>
                </c:pt>
                <c:pt idx="18085">
                  <c:v>0.98391700000000004</c:v>
                </c:pt>
                <c:pt idx="18086">
                  <c:v>0.98396499999999998</c:v>
                </c:pt>
                <c:pt idx="18087">
                  <c:v>0.98400200000000004</c:v>
                </c:pt>
                <c:pt idx="18088">
                  <c:v>0.98403099999999999</c:v>
                </c:pt>
                <c:pt idx="18089">
                  <c:v>0.984043</c:v>
                </c:pt>
                <c:pt idx="18090">
                  <c:v>0.98404999999999998</c:v>
                </c:pt>
                <c:pt idx="18091">
                  <c:v>0.98404700000000001</c:v>
                </c:pt>
                <c:pt idx="18092">
                  <c:v>0.98403399999999996</c:v>
                </c:pt>
                <c:pt idx="18093">
                  <c:v>0.984012</c:v>
                </c:pt>
                <c:pt idx="18094">
                  <c:v>0.983985</c:v>
                </c:pt>
                <c:pt idx="18095">
                  <c:v>0.98394300000000001</c:v>
                </c:pt>
                <c:pt idx="18096">
                  <c:v>0.98389099999999996</c:v>
                </c:pt>
                <c:pt idx="18097">
                  <c:v>0.98382599999999998</c:v>
                </c:pt>
                <c:pt idx="18098">
                  <c:v>0.98375400000000002</c:v>
                </c:pt>
                <c:pt idx="18099">
                  <c:v>0.98366299999999995</c:v>
                </c:pt>
                <c:pt idx="18100">
                  <c:v>0.98357000000000006</c:v>
                </c:pt>
                <c:pt idx="18101">
                  <c:v>0.98345499999999997</c:v>
                </c:pt>
                <c:pt idx="18102">
                  <c:v>0.98332699999999995</c:v>
                </c:pt>
                <c:pt idx="18103">
                  <c:v>0.98319000000000001</c:v>
                </c:pt>
                <c:pt idx="18104">
                  <c:v>0.98303700000000005</c:v>
                </c:pt>
                <c:pt idx="18105">
                  <c:v>0.98287899999999995</c:v>
                </c:pt>
                <c:pt idx="18106">
                  <c:v>0.98270900000000005</c:v>
                </c:pt>
                <c:pt idx="18107">
                  <c:v>0.98252499999999998</c:v>
                </c:pt>
                <c:pt idx="18108">
                  <c:v>0.982325</c:v>
                </c:pt>
                <c:pt idx="18109">
                  <c:v>0.98211599999999999</c:v>
                </c:pt>
                <c:pt idx="18110">
                  <c:v>0.98189899999999997</c:v>
                </c:pt>
                <c:pt idx="18111">
                  <c:v>0.981684</c:v>
                </c:pt>
                <c:pt idx="18112">
                  <c:v>0.98143999999999998</c:v>
                </c:pt>
                <c:pt idx="18113">
                  <c:v>0.981213</c:v>
                </c:pt>
                <c:pt idx="18114">
                  <c:v>0.98099999999999998</c:v>
                </c:pt>
                <c:pt idx="18115">
                  <c:v>0.980796</c:v>
                </c:pt>
                <c:pt idx="18116">
                  <c:v>0.980603</c:v>
                </c:pt>
                <c:pt idx="18117">
                  <c:v>0.98042499999999999</c:v>
                </c:pt>
                <c:pt idx="18118">
                  <c:v>0.98025499999999999</c:v>
                </c:pt>
                <c:pt idx="18119">
                  <c:v>0.980097</c:v>
                </c:pt>
                <c:pt idx="18120">
                  <c:v>0.97995699999999997</c:v>
                </c:pt>
                <c:pt idx="18121">
                  <c:v>0.97983200000000004</c:v>
                </c:pt>
                <c:pt idx="18122">
                  <c:v>0.97970299999999999</c:v>
                </c:pt>
                <c:pt idx="18123">
                  <c:v>0.97959700000000005</c:v>
                </c:pt>
                <c:pt idx="18124">
                  <c:v>0.97950300000000001</c:v>
                </c:pt>
                <c:pt idx="18125">
                  <c:v>0.97941900000000004</c:v>
                </c:pt>
                <c:pt idx="18126">
                  <c:v>0.97933599999999998</c:v>
                </c:pt>
                <c:pt idx="18127">
                  <c:v>0.97927699999999995</c:v>
                </c:pt>
                <c:pt idx="18128">
                  <c:v>0.97922900000000002</c:v>
                </c:pt>
                <c:pt idx="18129">
                  <c:v>0.97919</c:v>
                </c:pt>
                <c:pt idx="18130">
                  <c:v>0.97916199999999998</c:v>
                </c:pt>
                <c:pt idx="18131">
                  <c:v>0.97914400000000001</c:v>
                </c:pt>
                <c:pt idx="18132">
                  <c:v>0.97913899999999998</c:v>
                </c:pt>
                <c:pt idx="18133">
                  <c:v>0.97914199999999996</c:v>
                </c:pt>
                <c:pt idx="18134">
                  <c:v>0.97915700000000006</c:v>
                </c:pt>
                <c:pt idx="18135">
                  <c:v>0.97918300000000003</c:v>
                </c:pt>
                <c:pt idx="18136">
                  <c:v>0.979217</c:v>
                </c:pt>
                <c:pt idx="18137">
                  <c:v>0.97926199999999997</c:v>
                </c:pt>
                <c:pt idx="18138">
                  <c:v>0.97931699999999999</c:v>
                </c:pt>
                <c:pt idx="18139">
                  <c:v>0.97937200000000002</c:v>
                </c:pt>
                <c:pt idx="18140">
                  <c:v>0.97944100000000001</c:v>
                </c:pt>
                <c:pt idx="18141">
                  <c:v>0.97951699999999997</c:v>
                </c:pt>
                <c:pt idx="18142">
                  <c:v>0.979599</c:v>
                </c:pt>
                <c:pt idx="18143">
                  <c:v>0.97969099999999998</c:v>
                </c:pt>
                <c:pt idx="18144">
                  <c:v>0.97979000000000005</c:v>
                </c:pt>
                <c:pt idx="18145">
                  <c:v>0.97989199999999999</c:v>
                </c:pt>
                <c:pt idx="18146">
                  <c:v>0.98000200000000004</c:v>
                </c:pt>
                <c:pt idx="18147">
                  <c:v>0.98011700000000002</c:v>
                </c:pt>
                <c:pt idx="18148">
                  <c:v>0.98024100000000003</c:v>
                </c:pt>
                <c:pt idx="18149">
                  <c:v>0.98036800000000002</c:v>
                </c:pt>
                <c:pt idx="18150">
                  <c:v>0.98050599999999999</c:v>
                </c:pt>
                <c:pt idx="18151">
                  <c:v>0.98064099999999998</c:v>
                </c:pt>
                <c:pt idx="18152">
                  <c:v>0.98080100000000003</c:v>
                </c:pt>
                <c:pt idx="18153">
                  <c:v>0.98094199999999998</c:v>
                </c:pt>
                <c:pt idx="18154">
                  <c:v>0.98108399999999996</c:v>
                </c:pt>
                <c:pt idx="18155">
                  <c:v>0.98122900000000002</c:v>
                </c:pt>
                <c:pt idx="18156">
                  <c:v>0.981379</c:v>
                </c:pt>
                <c:pt idx="18157">
                  <c:v>0.98152499999999998</c:v>
                </c:pt>
                <c:pt idx="18158">
                  <c:v>0.98167599999999999</c:v>
                </c:pt>
                <c:pt idx="18159">
                  <c:v>0.98182800000000003</c:v>
                </c:pt>
                <c:pt idx="18160">
                  <c:v>0.98197599999999996</c:v>
                </c:pt>
                <c:pt idx="18161">
                  <c:v>0.98211899999999996</c:v>
                </c:pt>
                <c:pt idx="18162">
                  <c:v>0.98226400000000003</c:v>
                </c:pt>
                <c:pt idx="18163">
                  <c:v>0.98241400000000001</c:v>
                </c:pt>
                <c:pt idx="18164">
                  <c:v>0.98255899999999996</c:v>
                </c:pt>
                <c:pt idx="18165">
                  <c:v>0.98269700000000004</c:v>
                </c:pt>
                <c:pt idx="18166">
                  <c:v>0.98283699999999996</c:v>
                </c:pt>
                <c:pt idx="18167">
                  <c:v>0.98297699999999999</c:v>
                </c:pt>
                <c:pt idx="18168">
                  <c:v>0.98311199999999999</c:v>
                </c:pt>
                <c:pt idx="18169">
                  <c:v>0.98323499999999997</c:v>
                </c:pt>
                <c:pt idx="18170">
                  <c:v>0.98335799999999995</c:v>
                </c:pt>
                <c:pt idx="18171">
                  <c:v>0.98347499999999999</c:v>
                </c:pt>
                <c:pt idx="18172">
                  <c:v>0.98359399999999997</c:v>
                </c:pt>
                <c:pt idx="18173">
                  <c:v>0.98370500000000005</c:v>
                </c:pt>
                <c:pt idx="18174">
                  <c:v>0.98380599999999996</c:v>
                </c:pt>
                <c:pt idx="18175">
                  <c:v>0.98390200000000005</c:v>
                </c:pt>
                <c:pt idx="18176">
                  <c:v>0.98399499999999995</c:v>
                </c:pt>
                <c:pt idx="18177">
                  <c:v>0.98407999999999995</c:v>
                </c:pt>
                <c:pt idx="18178">
                  <c:v>0.984155</c:v>
                </c:pt>
                <c:pt idx="18179">
                  <c:v>0.98422200000000004</c:v>
                </c:pt>
                <c:pt idx="18180">
                  <c:v>0.98427299999999995</c:v>
                </c:pt>
                <c:pt idx="18181">
                  <c:v>0.98432399999999998</c:v>
                </c:pt>
                <c:pt idx="18182">
                  <c:v>0.98436299999999999</c:v>
                </c:pt>
                <c:pt idx="18183">
                  <c:v>0.98439100000000002</c:v>
                </c:pt>
                <c:pt idx="18184">
                  <c:v>0.98441400000000001</c:v>
                </c:pt>
                <c:pt idx="18185">
                  <c:v>0.98442799999999997</c:v>
                </c:pt>
                <c:pt idx="18186">
                  <c:v>0.98443499999999995</c:v>
                </c:pt>
                <c:pt idx="18187">
                  <c:v>0.984429</c:v>
                </c:pt>
                <c:pt idx="18188">
                  <c:v>0.98440899999999998</c:v>
                </c:pt>
                <c:pt idx="18189">
                  <c:v>0.984379</c:v>
                </c:pt>
                <c:pt idx="18190">
                  <c:v>0.98434100000000002</c:v>
                </c:pt>
                <c:pt idx="18191">
                  <c:v>0.98428499999999997</c:v>
                </c:pt>
                <c:pt idx="18192">
                  <c:v>0.98421999999999998</c:v>
                </c:pt>
                <c:pt idx="18193">
                  <c:v>0.98411800000000005</c:v>
                </c:pt>
                <c:pt idx="18194">
                  <c:v>0.98402400000000001</c:v>
                </c:pt>
                <c:pt idx="18195">
                  <c:v>0.98392000000000002</c:v>
                </c:pt>
                <c:pt idx="18196">
                  <c:v>0.98380699999999999</c:v>
                </c:pt>
                <c:pt idx="18197">
                  <c:v>0.98368199999999995</c:v>
                </c:pt>
                <c:pt idx="18198">
                  <c:v>0.983541</c:v>
                </c:pt>
                <c:pt idx="18199">
                  <c:v>0.98338599999999998</c:v>
                </c:pt>
                <c:pt idx="18200">
                  <c:v>0.98322200000000004</c:v>
                </c:pt>
                <c:pt idx="18201">
                  <c:v>0.983043</c:v>
                </c:pt>
                <c:pt idx="18202">
                  <c:v>0.98285400000000001</c:v>
                </c:pt>
                <c:pt idx="18203">
                  <c:v>0.98265499999999995</c:v>
                </c:pt>
                <c:pt idx="18204">
                  <c:v>0.98243899999999995</c:v>
                </c:pt>
                <c:pt idx="18205">
                  <c:v>0.98221000000000003</c:v>
                </c:pt>
                <c:pt idx="18206">
                  <c:v>0.98196600000000001</c:v>
                </c:pt>
                <c:pt idx="18207">
                  <c:v>0.98172599999999999</c:v>
                </c:pt>
                <c:pt idx="18208">
                  <c:v>0.98150300000000001</c:v>
                </c:pt>
                <c:pt idx="18209">
                  <c:v>0.98129900000000003</c:v>
                </c:pt>
                <c:pt idx="18210">
                  <c:v>0.98109999999999997</c:v>
                </c:pt>
                <c:pt idx="18211">
                  <c:v>0.98090999999999995</c:v>
                </c:pt>
                <c:pt idx="18212">
                  <c:v>0.98073999999999995</c:v>
                </c:pt>
                <c:pt idx="18213">
                  <c:v>0.98058000000000001</c:v>
                </c:pt>
                <c:pt idx="18214">
                  <c:v>0.98043100000000005</c:v>
                </c:pt>
                <c:pt idx="18215">
                  <c:v>0.98028899999999997</c:v>
                </c:pt>
                <c:pt idx="18216">
                  <c:v>0.98016499999999995</c:v>
                </c:pt>
                <c:pt idx="18217">
                  <c:v>0.98005399999999998</c:v>
                </c:pt>
                <c:pt idx="18218">
                  <c:v>0.979958</c:v>
                </c:pt>
                <c:pt idx="18219">
                  <c:v>0.97987900000000006</c:v>
                </c:pt>
                <c:pt idx="18220">
                  <c:v>0.97980500000000004</c:v>
                </c:pt>
                <c:pt idx="18221">
                  <c:v>0.97973900000000003</c:v>
                </c:pt>
                <c:pt idx="18222">
                  <c:v>0.97968200000000005</c:v>
                </c:pt>
                <c:pt idx="18223">
                  <c:v>0.97964099999999998</c:v>
                </c:pt>
                <c:pt idx="18224">
                  <c:v>0.97961500000000001</c:v>
                </c:pt>
                <c:pt idx="18225">
                  <c:v>0.97959600000000002</c:v>
                </c:pt>
                <c:pt idx="18226">
                  <c:v>0.97958100000000004</c:v>
                </c:pt>
                <c:pt idx="18227">
                  <c:v>0.97958500000000004</c:v>
                </c:pt>
                <c:pt idx="18228">
                  <c:v>0.97958800000000001</c:v>
                </c:pt>
                <c:pt idx="18229">
                  <c:v>0.97961600000000004</c:v>
                </c:pt>
                <c:pt idx="18230">
                  <c:v>0.97963800000000001</c:v>
                </c:pt>
                <c:pt idx="18231">
                  <c:v>0.97967599999999999</c:v>
                </c:pt>
                <c:pt idx="18232">
                  <c:v>0.97971299999999995</c:v>
                </c:pt>
                <c:pt idx="18233">
                  <c:v>0.97977000000000003</c:v>
                </c:pt>
                <c:pt idx="18234">
                  <c:v>0.979827</c:v>
                </c:pt>
                <c:pt idx="18235">
                  <c:v>0.97990600000000005</c:v>
                </c:pt>
                <c:pt idx="18236">
                  <c:v>0.97999000000000003</c:v>
                </c:pt>
                <c:pt idx="18237">
                  <c:v>0.98007699999999998</c:v>
                </c:pt>
                <c:pt idx="18238">
                  <c:v>0.98017500000000002</c:v>
                </c:pt>
                <c:pt idx="18239">
                  <c:v>0.98027600000000004</c:v>
                </c:pt>
                <c:pt idx="18240">
                  <c:v>0.98038700000000001</c:v>
                </c:pt>
                <c:pt idx="18241">
                  <c:v>0.98050899999999996</c:v>
                </c:pt>
                <c:pt idx="18242">
                  <c:v>0.98062300000000002</c:v>
                </c:pt>
                <c:pt idx="18243">
                  <c:v>0.98074600000000001</c:v>
                </c:pt>
                <c:pt idx="18244">
                  <c:v>0.98087599999999997</c:v>
                </c:pt>
                <c:pt idx="18245">
                  <c:v>0.98100399999999999</c:v>
                </c:pt>
                <c:pt idx="18246">
                  <c:v>0.98114199999999996</c:v>
                </c:pt>
                <c:pt idx="18247">
                  <c:v>0.98127699999999995</c:v>
                </c:pt>
                <c:pt idx="18248">
                  <c:v>0.98141699999999998</c:v>
                </c:pt>
                <c:pt idx="18249">
                  <c:v>0.98156699999999997</c:v>
                </c:pt>
                <c:pt idx="18250">
                  <c:v>0.98171699999999995</c:v>
                </c:pt>
                <c:pt idx="18251">
                  <c:v>0.98186300000000004</c:v>
                </c:pt>
                <c:pt idx="18252">
                  <c:v>0.982012</c:v>
                </c:pt>
                <c:pt idx="18253">
                  <c:v>0.982159</c:v>
                </c:pt>
                <c:pt idx="18254">
                  <c:v>0.98230899999999999</c:v>
                </c:pt>
                <c:pt idx="18255">
                  <c:v>0.98246</c:v>
                </c:pt>
                <c:pt idx="18256">
                  <c:v>0.98261100000000001</c:v>
                </c:pt>
                <c:pt idx="18257">
                  <c:v>0.98275500000000005</c:v>
                </c:pt>
                <c:pt idx="18258">
                  <c:v>0.98289800000000005</c:v>
                </c:pt>
                <c:pt idx="18259">
                  <c:v>0.983043</c:v>
                </c:pt>
                <c:pt idx="18260">
                  <c:v>0.98318700000000003</c:v>
                </c:pt>
                <c:pt idx="18261">
                  <c:v>0.98332799999999998</c:v>
                </c:pt>
                <c:pt idx="18262">
                  <c:v>0.98344399999999998</c:v>
                </c:pt>
                <c:pt idx="18263">
                  <c:v>0.98358000000000001</c:v>
                </c:pt>
                <c:pt idx="18264">
                  <c:v>0.98370899999999994</c:v>
                </c:pt>
                <c:pt idx="18265">
                  <c:v>0.98383299999999996</c:v>
                </c:pt>
                <c:pt idx="18266">
                  <c:v>0.98395699999999997</c:v>
                </c:pt>
                <c:pt idx="18267">
                  <c:v>0.98407599999999995</c:v>
                </c:pt>
                <c:pt idx="18268">
                  <c:v>0.98418700000000003</c:v>
                </c:pt>
                <c:pt idx="18269">
                  <c:v>0.984294</c:v>
                </c:pt>
                <c:pt idx="18270">
                  <c:v>0.98439299999999996</c:v>
                </c:pt>
                <c:pt idx="18271">
                  <c:v>0.98448999999999998</c:v>
                </c:pt>
                <c:pt idx="18272">
                  <c:v>0.98457700000000004</c:v>
                </c:pt>
                <c:pt idx="18273">
                  <c:v>0.98465999999999998</c:v>
                </c:pt>
                <c:pt idx="18274">
                  <c:v>0.98473100000000002</c:v>
                </c:pt>
                <c:pt idx="18275">
                  <c:v>0.984792</c:v>
                </c:pt>
                <c:pt idx="18276">
                  <c:v>0.98484400000000005</c:v>
                </c:pt>
                <c:pt idx="18277">
                  <c:v>0.98489099999999996</c:v>
                </c:pt>
                <c:pt idx="18278">
                  <c:v>0.98492400000000002</c:v>
                </c:pt>
                <c:pt idx="18279">
                  <c:v>0.98495299999999997</c:v>
                </c:pt>
                <c:pt idx="18280">
                  <c:v>0.98496700000000004</c:v>
                </c:pt>
                <c:pt idx="18281">
                  <c:v>0.98497900000000005</c:v>
                </c:pt>
                <c:pt idx="18282">
                  <c:v>0.98497800000000002</c:v>
                </c:pt>
                <c:pt idx="18283">
                  <c:v>0.98497199999999996</c:v>
                </c:pt>
                <c:pt idx="18284">
                  <c:v>0.98495100000000002</c:v>
                </c:pt>
                <c:pt idx="18285">
                  <c:v>0.98491799999999996</c:v>
                </c:pt>
                <c:pt idx="18286">
                  <c:v>0.98487499999999994</c:v>
                </c:pt>
                <c:pt idx="18287">
                  <c:v>0.98481799999999997</c:v>
                </c:pt>
                <c:pt idx="18288">
                  <c:v>0.98475599999999996</c:v>
                </c:pt>
                <c:pt idx="18289">
                  <c:v>0.98468299999999997</c:v>
                </c:pt>
                <c:pt idx="18290">
                  <c:v>0.98459799999999997</c:v>
                </c:pt>
                <c:pt idx="18291">
                  <c:v>0.98449799999999998</c:v>
                </c:pt>
                <c:pt idx="18292">
                  <c:v>0.98438499999999995</c:v>
                </c:pt>
                <c:pt idx="18293">
                  <c:v>0.98426100000000005</c:v>
                </c:pt>
                <c:pt idx="18294">
                  <c:v>0.984128</c:v>
                </c:pt>
                <c:pt idx="18295">
                  <c:v>0.98397900000000005</c:v>
                </c:pt>
                <c:pt idx="18296">
                  <c:v>0.983819</c:v>
                </c:pt>
                <c:pt idx="18297">
                  <c:v>0.98364700000000005</c:v>
                </c:pt>
                <c:pt idx="18298">
                  <c:v>0.98346299999999998</c:v>
                </c:pt>
                <c:pt idx="18299">
                  <c:v>0.98326800000000003</c:v>
                </c:pt>
                <c:pt idx="18300">
                  <c:v>0.98305600000000004</c:v>
                </c:pt>
                <c:pt idx="18301">
                  <c:v>0.98283399999999999</c:v>
                </c:pt>
                <c:pt idx="18302">
                  <c:v>0.98259600000000002</c:v>
                </c:pt>
                <c:pt idx="18303">
                  <c:v>0.98235600000000001</c:v>
                </c:pt>
                <c:pt idx="18304">
                  <c:v>0.982128</c:v>
                </c:pt>
                <c:pt idx="18305">
                  <c:v>0.98191099999999998</c:v>
                </c:pt>
                <c:pt idx="18306">
                  <c:v>0.98170500000000005</c:v>
                </c:pt>
                <c:pt idx="18307">
                  <c:v>0.98151299999999997</c:v>
                </c:pt>
                <c:pt idx="18308">
                  <c:v>0.98133099999999995</c:v>
                </c:pt>
                <c:pt idx="18309">
                  <c:v>0.98116800000000004</c:v>
                </c:pt>
                <c:pt idx="18310">
                  <c:v>0.98102</c:v>
                </c:pt>
                <c:pt idx="18311">
                  <c:v>0.980877</c:v>
                </c:pt>
                <c:pt idx="18312">
                  <c:v>0.98075100000000004</c:v>
                </c:pt>
                <c:pt idx="18313">
                  <c:v>0.98063400000000001</c:v>
                </c:pt>
                <c:pt idx="18314">
                  <c:v>0.98053699999999999</c:v>
                </c:pt>
                <c:pt idx="18315">
                  <c:v>0.98044399999999998</c:v>
                </c:pt>
                <c:pt idx="18316">
                  <c:v>0.98035399999999995</c:v>
                </c:pt>
                <c:pt idx="18317">
                  <c:v>0.98028599999999999</c:v>
                </c:pt>
                <c:pt idx="18318">
                  <c:v>0.98022600000000004</c:v>
                </c:pt>
                <c:pt idx="18319">
                  <c:v>0.98017600000000005</c:v>
                </c:pt>
                <c:pt idx="18320">
                  <c:v>0.98014400000000002</c:v>
                </c:pt>
                <c:pt idx="18321">
                  <c:v>0.98012100000000002</c:v>
                </c:pt>
                <c:pt idx="18322">
                  <c:v>0.98011000000000004</c:v>
                </c:pt>
                <c:pt idx="18323">
                  <c:v>0.98009800000000002</c:v>
                </c:pt>
                <c:pt idx="18324">
                  <c:v>0.98010799999999998</c:v>
                </c:pt>
                <c:pt idx="18325">
                  <c:v>0.98012299999999997</c:v>
                </c:pt>
                <c:pt idx="18326">
                  <c:v>0.98014900000000005</c:v>
                </c:pt>
                <c:pt idx="18327">
                  <c:v>0.98019000000000001</c:v>
                </c:pt>
                <c:pt idx="18328">
                  <c:v>0.98023899999999997</c:v>
                </c:pt>
                <c:pt idx="18329">
                  <c:v>0.98030399999999995</c:v>
                </c:pt>
                <c:pt idx="18330">
                  <c:v>0.98036999999999996</c:v>
                </c:pt>
                <c:pt idx="18331">
                  <c:v>0.98044399999999998</c:v>
                </c:pt>
                <c:pt idx="18332">
                  <c:v>0.98052899999999998</c:v>
                </c:pt>
                <c:pt idx="18333">
                  <c:v>0.98061600000000004</c:v>
                </c:pt>
                <c:pt idx="18334">
                  <c:v>0.98070199999999996</c:v>
                </c:pt>
                <c:pt idx="18335">
                  <c:v>0.98080100000000003</c:v>
                </c:pt>
                <c:pt idx="18336">
                  <c:v>0.98091499999999998</c:v>
                </c:pt>
                <c:pt idx="18337">
                  <c:v>0.98103200000000002</c:v>
                </c:pt>
                <c:pt idx="18338">
                  <c:v>0.98115799999999997</c:v>
                </c:pt>
                <c:pt idx="18339">
                  <c:v>0.98128400000000005</c:v>
                </c:pt>
                <c:pt idx="18340">
                  <c:v>0.98141900000000004</c:v>
                </c:pt>
                <c:pt idx="18341">
                  <c:v>0.981549</c:v>
                </c:pt>
                <c:pt idx="18342">
                  <c:v>0.98170100000000005</c:v>
                </c:pt>
                <c:pt idx="18343">
                  <c:v>0.98184700000000003</c:v>
                </c:pt>
                <c:pt idx="18344">
                  <c:v>0.98199099999999995</c:v>
                </c:pt>
                <c:pt idx="18345">
                  <c:v>0.98214199999999996</c:v>
                </c:pt>
                <c:pt idx="18346">
                  <c:v>0.98229599999999995</c:v>
                </c:pt>
                <c:pt idx="18347">
                  <c:v>0.98245099999999996</c:v>
                </c:pt>
                <c:pt idx="18348">
                  <c:v>0.98260499999999995</c:v>
                </c:pt>
                <c:pt idx="18349">
                  <c:v>0.98275699999999999</c:v>
                </c:pt>
                <c:pt idx="18350">
                  <c:v>0.98291099999999998</c:v>
                </c:pt>
                <c:pt idx="18351">
                  <c:v>0.98306400000000005</c:v>
                </c:pt>
                <c:pt idx="18352">
                  <c:v>0.98322200000000004</c:v>
                </c:pt>
                <c:pt idx="18353">
                  <c:v>0.983371</c:v>
                </c:pt>
                <c:pt idx="18354">
                  <c:v>0.98352600000000001</c:v>
                </c:pt>
                <c:pt idx="18355">
                  <c:v>0.98367400000000005</c:v>
                </c:pt>
                <c:pt idx="18356">
                  <c:v>0.983823</c:v>
                </c:pt>
                <c:pt idx="18357">
                  <c:v>0.98397599999999996</c:v>
                </c:pt>
                <c:pt idx="18358">
                  <c:v>0.98411899999999997</c:v>
                </c:pt>
                <c:pt idx="18359">
                  <c:v>0.98425499999999999</c:v>
                </c:pt>
                <c:pt idx="18360">
                  <c:v>0.98439100000000002</c:v>
                </c:pt>
                <c:pt idx="18361">
                  <c:v>0.984518</c:v>
                </c:pt>
                <c:pt idx="18362">
                  <c:v>0.98464099999999999</c:v>
                </c:pt>
                <c:pt idx="18363">
                  <c:v>0.98475999999999997</c:v>
                </c:pt>
                <c:pt idx="18364">
                  <c:v>0.98486799999999997</c:v>
                </c:pt>
                <c:pt idx="18365">
                  <c:v>0.98497199999999996</c:v>
                </c:pt>
                <c:pt idx="18366">
                  <c:v>0.98507100000000003</c:v>
                </c:pt>
                <c:pt idx="18367">
                  <c:v>0.98516400000000004</c:v>
                </c:pt>
                <c:pt idx="18368">
                  <c:v>0.98525499999999999</c:v>
                </c:pt>
                <c:pt idx="18369">
                  <c:v>0.98533599999999999</c:v>
                </c:pt>
                <c:pt idx="18370">
                  <c:v>0.98541100000000004</c:v>
                </c:pt>
                <c:pt idx="18371">
                  <c:v>0.98547200000000001</c:v>
                </c:pt>
                <c:pt idx="18372">
                  <c:v>0.98552799999999996</c:v>
                </c:pt>
                <c:pt idx="18373">
                  <c:v>0.98556699999999997</c:v>
                </c:pt>
                <c:pt idx="18374">
                  <c:v>0.98560300000000001</c:v>
                </c:pt>
                <c:pt idx="18375">
                  <c:v>0.98563199999999995</c:v>
                </c:pt>
                <c:pt idx="18376">
                  <c:v>0.98564600000000002</c:v>
                </c:pt>
                <c:pt idx="18377">
                  <c:v>0.98564799999999997</c:v>
                </c:pt>
                <c:pt idx="18378">
                  <c:v>0.98564300000000005</c:v>
                </c:pt>
                <c:pt idx="18379">
                  <c:v>0.98562799999999995</c:v>
                </c:pt>
                <c:pt idx="18380">
                  <c:v>0.98560000000000003</c:v>
                </c:pt>
                <c:pt idx="18381">
                  <c:v>0.98555099999999995</c:v>
                </c:pt>
                <c:pt idx="18382">
                  <c:v>0.98549699999999996</c:v>
                </c:pt>
                <c:pt idx="18383">
                  <c:v>0.98542200000000002</c:v>
                </c:pt>
                <c:pt idx="18384">
                  <c:v>0.985344</c:v>
                </c:pt>
                <c:pt idx="18385">
                  <c:v>0.98525799999999997</c:v>
                </c:pt>
                <c:pt idx="18386">
                  <c:v>0.98516300000000001</c:v>
                </c:pt>
                <c:pt idx="18387">
                  <c:v>0.98505600000000004</c:v>
                </c:pt>
                <c:pt idx="18388">
                  <c:v>0.98493299999999995</c:v>
                </c:pt>
                <c:pt idx="18389">
                  <c:v>0.98479899999999998</c:v>
                </c:pt>
                <c:pt idx="18390">
                  <c:v>0.98465100000000005</c:v>
                </c:pt>
                <c:pt idx="18391">
                  <c:v>0.984491</c:v>
                </c:pt>
                <c:pt idx="18392">
                  <c:v>0.984321</c:v>
                </c:pt>
                <c:pt idx="18393">
                  <c:v>0.98413700000000004</c:v>
                </c:pt>
                <c:pt idx="18394">
                  <c:v>0.98394499999999996</c:v>
                </c:pt>
                <c:pt idx="18395">
                  <c:v>0.983734</c:v>
                </c:pt>
                <c:pt idx="18396">
                  <c:v>0.98350300000000002</c:v>
                </c:pt>
                <c:pt idx="18397">
                  <c:v>0.983267</c:v>
                </c:pt>
                <c:pt idx="18398">
                  <c:v>0.98302400000000001</c:v>
                </c:pt>
                <c:pt idx="18399">
                  <c:v>0.98279899999999998</c:v>
                </c:pt>
                <c:pt idx="18400">
                  <c:v>0.98258100000000004</c:v>
                </c:pt>
                <c:pt idx="18401">
                  <c:v>0.98237099999999999</c:v>
                </c:pt>
                <c:pt idx="18402">
                  <c:v>0.982178</c:v>
                </c:pt>
                <c:pt idx="18403">
                  <c:v>0.98199899999999996</c:v>
                </c:pt>
                <c:pt idx="18404">
                  <c:v>0.98183799999999999</c:v>
                </c:pt>
                <c:pt idx="18405">
                  <c:v>0.98168100000000003</c:v>
                </c:pt>
                <c:pt idx="18406">
                  <c:v>0.98154200000000003</c:v>
                </c:pt>
                <c:pt idx="18407">
                  <c:v>0.98141100000000003</c:v>
                </c:pt>
                <c:pt idx="18408">
                  <c:v>0.98129200000000005</c:v>
                </c:pt>
                <c:pt idx="18409">
                  <c:v>0.98118700000000003</c:v>
                </c:pt>
                <c:pt idx="18410">
                  <c:v>0.98109199999999996</c:v>
                </c:pt>
                <c:pt idx="18411">
                  <c:v>0.98102599999999995</c:v>
                </c:pt>
                <c:pt idx="18412">
                  <c:v>0.98095900000000003</c:v>
                </c:pt>
                <c:pt idx="18413">
                  <c:v>0.98090299999999997</c:v>
                </c:pt>
                <c:pt idx="18414">
                  <c:v>0.98085800000000001</c:v>
                </c:pt>
                <c:pt idx="18415">
                  <c:v>0.980823</c:v>
                </c:pt>
                <c:pt idx="18416">
                  <c:v>0.98080599999999996</c:v>
                </c:pt>
                <c:pt idx="18417">
                  <c:v>0.98078900000000002</c:v>
                </c:pt>
                <c:pt idx="18418">
                  <c:v>0.98078600000000005</c:v>
                </c:pt>
                <c:pt idx="18419">
                  <c:v>0.98078500000000002</c:v>
                </c:pt>
                <c:pt idx="18420">
                  <c:v>0.98079700000000003</c:v>
                </c:pt>
                <c:pt idx="18421">
                  <c:v>0.98082100000000005</c:v>
                </c:pt>
                <c:pt idx="18422">
                  <c:v>0.98084800000000005</c:v>
                </c:pt>
                <c:pt idx="18423">
                  <c:v>0.98089400000000004</c:v>
                </c:pt>
                <c:pt idx="18424">
                  <c:v>0.98093300000000005</c:v>
                </c:pt>
                <c:pt idx="18425">
                  <c:v>0.98098700000000005</c:v>
                </c:pt>
                <c:pt idx="18426">
                  <c:v>0.98105299999999995</c:v>
                </c:pt>
                <c:pt idx="18427">
                  <c:v>0.98112900000000003</c:v>
                </c:pt>
                <c:pt idx="18428">
                  <c:v>0.98121199999999997</c:v>
                </c:pt>
                <c:pt idx="18429">
                  <c:v>0.98129999999999995</c:v>
                </c:pt>
                <c:pt idx="18430">
                  <c:v>0.98139399999999999</c:v>
                </c:pt>
                <c:pt idx="18431">
                  <c:v>0.98150599999999999</c:v>
                </c:pt>
                <c:pt idx="18432">
                  <c:v>0.98161200000000004</c:v>
                </c:pt>
                <c:pt idx="18433">
                  <c:v>0.98172300000000001</c:v>
                </c:pt>
                <c:pt idx="18434">
                  <c:v>0.98183600000000004</c:v>
                </c:pt>
                <c:pt idx="18435">
                  <c:v>0.98195900000000003</c:v>
                </c:pt>
                <c:pt idx="18436">
                  <c:v>0.98208300000000004</c:v>
                </c:pt>
                <c:pt idx="18437">
                  <c:v>0.98220700000000005</c:v>
                </c:pt>
                <c:pt idx="18438">
                  <c:v>0.98233700000000002</c:v>
                </c:pt>
                <c:pt idx="18439">
                  <c:v>0.98246199999999995</c:v>
                </c:pt>
                <c:pt idx="18440">
                  <c:v>0.982599</c:v>
                </c:pt>
                <c:pt idx="18441">
                  <c:v>0.98273900000000003</c:v>
                </c:pt>
                <c:pt idx="18442">
                  <c:v>0.98287500000000005</c:v>
                </c:pt>
                <c:pt idx="18443">
                  <c:v>0.983012</c:v>
                </c:pt>
                <c:pt idx="18444">
                  <c:v>0.98315799999999998</c:v>
                </c:pt>
                <c:pt idx="18445">
                  <c:v>0.98330200000000001</c:v>
                </c:pt>
                <c:pt idx="18446">
                  <c:v>0.98344699999999996</c:v>
                </c:pt>
                <c:pt idx="18447">
                  <c:v>0.98358999999999996</c:v>
                </c:pt>
                <c:pt idx="18448">
                  <c:v>0.98372899999999996</c:v>
                </c:pt>
                <c:pt idx="18449">
                  <c:v>0.98386499999999999</c:v>
                </c:pt>
                <c:pt idx="18450">
                  <c:v>0.98400299999999996</c:v>
                </c:pt>
                <c:pt idx="18451">
                  <c:v>0.98413700000000004</c:v>
                </c:pt>
                <c:pt idx="18452">
                  <c:v>0.98427100000000001</c:v>
                </c:pt>
                <c:pt idx="18453">
                  <c:v>0.98440000000000005</c:v>
                </c:pt>
                <c:pt idx="18454">
                  <c:v>0.98451999999999995</c:v>
                </c:pt>
                <c:pt idx="18455">
                  <c:v>0.98464399999999996</c:v>
                </c:pt>
                <c:pt idx="18456">
                  <c:v>0.98475699999999999</c:v>
                </c:pt>
                <c:pt idx="18457">
                  <c:v>0.98486499999999999</c:v>
                </c:pt>
                <c:pt idx="18458">
                  <c:v>0.98497000000000001</c:v>
                </c:pt>
                <c:pt idx="18459">
                  <c:v>0.98506400000000005</c:v>
                </c:pt>
                <c:pt idx="18460">
                  <c:v>0.98516400000000004</c:v>
                </c:pt>
                <c:pt idx="18461">
                  <c:v>0.98525300000000005</c:v>
                </c:pt>
                <c:pt idx="18462">
                  <c:v>0.98533199999999999</c:v>
                </c:pt>
                <c:pt idx="18463">
                  <c:v>0.98541800000000002</c:v>
                </c:pt>
                <c:pt idx="18464">
                  <c:v>0.98548500000000006</c:v>
                </c:pt>
                <c:pt idx="18465">
                  <c:v>0.98554200000000003</c:v>
                </c:pt>
                <c:pt idx="18466">
                  <c:v>0.98560199999999998</c:v>
                </c:pt>
                <c:pt idx="18467">
                  <c:v>0.98564600000000002</c:v>
                </c:pt>
                <c:pt idx="18468">
                  <c:v>0.98568100000000003</c:v>
                </c:pt>
                <c:pt idx="18469">
                  <c:v>0.985711</c:v>
                </c:pt>
                <c:pt idx="18470">
                  <c:v>0.98572700000000002</c:v>
                </c:pt>
                <c:pt idx="18471">
                  <c:v>0.98573900000000003</c:v>
                </c:pt>
                <c:pt idx="18472">
                  <c:v>0.98573999999999995</c:v>
                </c:pt>
                <c:pt idx="18473">
                  <c:v>0.98573299999999997</c:v>
                </c:pt>
                <c:pt idx="18474">
                  <c:v>0.98572099999999996</c:v>
                </c:pt>
                <c:pt idx="18475">
                  <c:v>0.98568800000000001</c:v>
                </c:pt>
                <c:pt idx="18476">
                  <c:v>0.98565199999999997</c:v>
                </c:pt>
                <c:pt idx="18477">
                  <c:v>0.98560300000000001</c:v>
                </c:pt>
                <c:pt idx="18478">
                  <c:v>0.98553900000000005</c:v>
                </c:pt>
                <c:pt idx="18479">
                  <c:v>0.98546400000000001</c:v>
                </c:pt>
                <c:pt idx="18480">
                  <c:v>0.98537300000000005</c:v>
                </c:pt>
                <c:pt idx="18481">
                  <c:v>0.98528000000000004</c:v>
                </c:pt>
                <c:pt idx="18482">
                  <c:v>0.98516199999999998</c:v>
                </c:pt>
                <c:pt idx="18483">
                  <c:v>0.98503799999999997</c:v>
                </c:pt>
                <c:pt idx="18484">
                  <c:v>0.98490699999999998</c:v>
                </c:pt>
                <c:pt idx="18485">
                  <c:v>0.984765</c:v>
                </c:pt>
                <c:pt idx="18486">
                  <c:v>0.98460700000000001</c:v>
                </c:pt>
                <c:pt idx="18487">
                  <c:v>0.98443700000000001</c:v>
                </c:pt>
                <c:pt idx="18488">
                  <c:v>0.98425600000000002</c:v>
                </c:pt>
                <c:pt idx="18489">
                  <c:v>0.98406199999999999</c:v>
                </c:pt>
                <c:pt idx="18490">
                  <c:v>0.98385900000000004</c:v>
                </c:pt>
                <c:pt idx="18491">
                  <c:v>0.98363999999999996</c:v>
                </c:pt>
                <c:pt idx="18492">
                  <c:v>0.98341199999999995</c:v>
                </c:pt>
                <c:pt idx="18493">
                  <c:v>0.98317200000000005</c:v>
                </c:pt>
                <c:pt idx="18494">
                  <c:v>0.98293299999999995</c:v>
                </c:pt>
                <c:pt idx="18495">
                  <c:v>0.982707</c:v>
                </c:pt>
                <c:pt idx="18496">
                  <c:v>0.982491</c:v>
                </c:pt>
                <c:pt idx="18497">
                  <c:v>0.98229200000000005</c:v>
                </c:pt>
                <c:pt idx="18498">
                  <c:v>0.98210900000000001</c:v>
                </c:pt>
                <c:pt idx="18499">
                  <c:v>0.98193600000000003</c:v>
                </c:pt>
                <c:pt idx="18500">
                  <c:v>0.98177499999999995</c:v>
                </c:pt>
                <c:pt idx="18501">
                  <c:v>0.98162400000000005</c:v>
                </c:pt>
                <c:pt idx="18502">
                  <c:v>0.98148599999999997</c:v>
                </c:pt>
                <c:pt idx="18503">
                  <c:v>0.98136199999999996</c:v>
                </c:pt>
                <c:pt idx="18504">
                  <c:v>0.98124599999999995</c:v>
                </c:pt>
                <c:pt idx="18505">
                  <c:v>0.98114800000000002</c:v>
                </c:pt>
                <c:pt idx="18506">
                  <c:v>0.98106800000000005</c:v>
                </c:pt>
                <c:pt idx="18507">
                  <c:v>0.98099800000000004</c:v>
                </c:pt>
                <c:pt idx="18508">
                  <c:v>0.980935</c:v>
                </c:pt>
                <c:pt idx="18509">
                  <c:v>0.98088600000000004</c:v>
                </c:pt>
                <c:pt idx="18510">
                  <c:v>0.98084400000000005</c:v>
                </c:pt>
                <c:pt idx="18511">
                  <c:v>0.98081300000000005</c:v>
                </c:pt>
                <c:pt idx="18512">
                  <c:v>0.98079400000000005</c:v>
                </c:pt>
                <c:pt idx="18513">
                  <c:v>0.98077899999999996</c:v>
                </c:pt>
                <c:pt idx="18514">
                  <c:v>0.98078100000000001</c:v>
                </c:pt>
                <c:pt idx="18515">
                  <c:v>0.98079400000000005</c:v>
                </c:pt>
                <c:pt idx="18516">
                  <c:v>0.98081600000000002</c:v>
                </c:pt>
                <c:pt idx="18517">
                  <c:v>0.98084899999999997</c:v>
                </c:pt>
                <c:pt idx="18518">
                  <c:v>0.98088500000000001</c:v>
                </c:pt>
                <c:pt idx="18519">
                  <c:v>0.98094000000000003</c:v>
                </c:pt>
                <c:pt idx="18520">
                  <c:v>0.98099999999999998</c:v>
                </c:pt>
                <c:pt idx="18521">
                  <c:v>0.98106099999999996</c:v>
                </c:pt>
                <c:pt idx="18522">
                  <c:v>0.98113399999999995</c:v>
                </c:pt>
                <c:pt idx="18523">
                  <c:v>0.98121400000000003</c:v>
                </c:pt>
                <c:pt idx="18524">
                  <c:v>0.98130600000000001</c:v>
                </c:pt>
                <c:pt idx="18525">
                  <c:v>0.981406</c:v>
                </c:pt>
                <c:pt idx="18526">
                  <c:v>0.98150499999999996</c:v>
                </c:pt>
                <c:pt idx="18527">
                  <c:v>0.98160899999999995</c:v>
                </c:pt>
                <c:pt idx="18528">
                  <c:v>0.98172300000000001</c:v>
                </c:pt>
                <c:pt idx="18529">
                  <c:v>0.98184400000000005</c:v>
                </c:pt>
                <c:pt idx="18530">
                  <c:v>0.98197100000000004</c:v>
                </c:pt>
                <c:pt idx="18531">
                  <c:v>0.982101</c:v>
                </c:pt>
                <c:pt idx="18532">
                  <c:v>0.98224900000000004</c:v>
                </c:pt>
                <c:pt idx="18533">
                  <c:v>0.98238800000000004</c:v>
                </c:pt>
                <c:pt idx="18534">
                  <c:v>0.98252899999999999</c:v>
                </c:pt>
                <c:pt idx="18535">
                  <c:v>0.98267400000000005</c:v>
                </c:pt>
                <c:pt idx="18536">
                  <c:v>0.982819</c:v>
                </c:pt>
                <c:pt idx="18537">
                  <c:v>0.98297100000000004</c:v>
                </c:pt>
                <c:pt idx="18538">
                  <c:v>0.98312500000000003</c:v>
                </c:pt>
                <c:pt idx="18539">
                  <c:v>0.98327900000000001</c:v>
                </c:pt>
                <c:pt idx="18540">
                  <c:v>0.98343400000000003</c:v>
                </c:pt>
                <c:pt idx="18541">
                  <c:v>0.98357899999999998</c:v>
                </c:pt>
                <c:pt idx="18542">
                  <c:v>0.98373299999999997</c:v>
                </c:pt>
                <c:pt idx="18543">
                  <c:v>0.983877</c:v>
                </c:pt>
                <c:pt idx="18544">
                  <c:v>0.98403200000000002</c:v>
                </c:pt>
                <c:pt idx="18545">
                  <c:v>0.984178</c:v>
                </c:pt>
                <c:pt idx="18546">
                  <c:v>0.98432600000000003</c:v>
                </c:pt>
                <c:pt idx="18547">
                  <c:v>0.98447899999999999</c:v>
                </c:pt>
                <c:pt idx="18548">
                  <c:v>0.984622</c:v>
                </c:pt>
                <c:pt idx="18549">
                  <c:v>0.98475999999999997</c:v>
                </c:pt>
                <c:pt idx="18550">
                  <c:v>0.98489099999999996</c:v>
                </c:pt>
                <c:pt idx="18551">
                  <c:v>0.98502100000000004</c:v>
                </c:pt>
                <c:pt idx="18552">
                  <c:v>0.98514800000000002</c:v>
                </c:pt>
                <c:pt idx="18553">
                  <c:v>0.98526800000000003</c:v>
                </c:pt>
                <c:pt idx="18554">
                  <c:v>0.98538999999999999</c:v>
                </c:pt>
                <c:pt idx="18555">
                  <c:v>0.98550000000000004</c:v>
                </c:pt>
                <c:pt idx="18556">
                  <c:v>0.98560700000000001</c:v>
                </c:pt>
                <c:pt idx="18557">
                  <c:v>0.98570199999999997</c:v>
                </c:pt>
                <c:pt idx="18558">
                  <c:v>0.985792</c:v>
                </c:pt>
                <c:pt idx="18559">
                  <c:v>0.98587800000000003</c:v>
                </c:pt>
                <c:pt idx="18560">
                  <c:v>0.98595999999999995</c:v>
                </c:pt>
                <c:pt idx="18561">
                  <c:v>0.98602400000000001</c:v>
                </c:pt>
                <c:pt idx="18562">
                  <c:v>0.98608099999999999</c:v>
                </c:pt>
                <c:pt idx="18563">
                  <c:v>0.98612599999999995</c:v>
                </c:pt>
                <c:pt idx="18564">
                  <c:v>0.98616499999999996</c:v>
                </c:pt>
                <c:pt idx="18565">
                  <c:v>0.98619599999999996</c:v>
                </c:pt>
                <c:pt idx="18566">
                  <c:v>0.98621700000000001</c:v>
                </c:pt>
                <c:pt idx="18567">
                  <c:v>0.98622699999999996</c:v>
                </c:pt>
                <c:pt idx="18568">
                  <c:v>0.98622699999999996</c:v>
                </c:pt>
                <c:pt idx="18569">
                  <c:v>0.98622100000000001</c:v>
                </c:pt>
                <c:pt idx="18570">
                  <c:v>0.98619999999999997</c:v>
                </c:pt>
                <c:pt idx="18571">
                  <c:v>0.98617500000000002</c:v>
                </c:pt>
                <c:pt idx="18572">
                  <c:v>0.98613399999999996</c:v>
                </c:pt>
                <c:pt idx="18573">
                  <c:v>0.98607800000000001</c:v>
                </c:pt>
                <c:pt idx="18574">
                  <c:v>0.98601399999999995</c:v>
                </c:pt>
                <c:pt idx="18575">
                  <c:v>0.98593399999999998</c:v>
                </c:pt>
                <c:pt idx="18576">
                  <c:v>0.98584300000000002</c:v>
                </c:pt>
                <c:pt idx="18577">
                  <c:v>0.985738</c:v>
                </c:pt>
                <c:pt idx="18578">
                  <c:v>0.98562499999999997</c:v>
                </c:pt>
                <c:pt idx="18579">
                  <c:v>0.98550000000000004</c:v>
                </c:pt>
                <c:pt idx="18580">
                  <c:v>0.98536000000000001</c:v>
                </c:pt>
                <c:pt idx="18581">
                  <c:v>0.98520600000000003</c:v>
                </c:pt>
                <c:pt idx="18582">
                  <c:v>0.98504199999999997</c:v>
                </c:pt>
                <c:pt idx="18583">
                  <c:v>0.98485999999999996</c:v>
                </c:pt>
                <c:pt idx="18584">
                  <c:v>0.98467499999999997</c:v>
                </c:pt>
                <c:pt idx="18585">
                  <c:v>0.98446900000000004</c:v>
                </c:pt>
                <c:pt idx="18586">
                  <c:v>0.98425399999999996</c:v>
                </c:pt>
                <c:pt idx="18587">
                  <c:v>0.98402599999999996</c:v>
                </c:pt>
                <c:pt idx="18588">
                  <c:v>0.98378100000000002</c:v>
                </c:pt>
                <c:pt idx="18589">
                  <c:v>0.98354200000000003</c:v>
                </c:pt>
                <c:pt idx="18590">
                  <c:v>0.983321</c:v>
                </c:pt>
                <c:pt idx="18591">
                  <c:v>0.98311099999999996</c:v>
                </c:pt>
                <c:pt idx="18592">
                  <c:v>0.98290999999999995</c:v>
                </c:pt>
                <c:pt idx="18593">
                  <c:v>0.98272899999999996</c:v>
                </c:pt>
                <c:pt idx="18594">
                  <c:v>0.98255300000000001</c:v>
                </c:pt>
                <c:pt idx="18595">
                  <c:v>0.98239200000000004</c:v>
                </c:pt>
                <c:pt idx="18596">
                  <c:v>0.98224800000000001</c:v>
                </c:pt>
                <c:pt idx="18597">
                  <c:v>0.98211599999999999</c:v>
                </c:pt>
                <c:pt idx="18598">
                  <c:v>0.98199000000000003</c:v>
                </c:pt>
                <c:pt idx="18599">
                  <c:v>0.98187999999999998</c:v>
                </c:pt>
                <c:pt idx="18600">
                  <c:v>0.98178299999999996</c:v>
                </c:pt>
                <c:pt idx="18601">
                  <c:v>0.98170599999999997</c:v>
                </c:pt>
                <c:pt idx="18602">
                  <c:v>0.98162899999999997</c:v>
                </c:pt>
                <c:pt idx="18603">
                  <c:v>0.98158100000000004</c:v>
                </c:pt>
                <c:pt idx="18604">
                  <c:v>0.98153199999999996</c:v>
                </c:pt>
                <c:pt idx="18605">
                  <c:v>0.98149299999999995</c:v>
                </c:pt>
                <c:pt idx="18606">
                  <c:v>0.98146</c:v>
                </c:pt>
                <c:pt idx="18607">
                  <c:v>0.98143899999999995</c:v>
                </c:pt>
                <c:pt idx="18608">
                  <c:v>0.98143000000000002</c:v>
                </c:pt>
                <c:pt idx="18609">
                  <c:v>0.98143100000000005</c:v>
                </c:pt>
                <c:pt idx="18610">
                  <c:v>0.98144399999999998</c:v>
                </c:pt>
                <c:pt idx="18611">
                  <c:v>0.981464</c:v>
                </c:pt>
                <c:pt idx="18612">
                  <c:v>0.98148400000000002</c:v>
                </c:pt>
                <c:pt idx="18613">
                  <c:v>0.98152300000000003</c:v>
                </c:pt>
                <c:pt idx="18614">
                  <c:v>0.98157000000000005</c:v>
                </c:pt>
                <c:pt idx="18615">
                  <c:v>0.98163100000000003</c:v>
                </c:pt>
                <c:pt idx="18616">
                  <c:v>0.98169499999999998</c:v>
                </c:pt>
                <c:pt idx="18617">
                  <c:v>0.98177099999999995</c:v>
                </c:pt>
                <c:pt idx="18618">
                  <c:v>0.98185199999999995</c:v>
                </c:pt>
                <c:pt idx="18619">
                  <c:v>0.98193600000000003</c:v>
                </c:pt>
                <c:pt idx="18620">
                  <c:v>0.98202999999999996</c:v>
                </c:pt>
                <c:pt idx="18621">
                  <c:v>0.98213300000000003</c:v>
                </c:pt>
                <c:pt idx="18622">
                  <c:v>0.98224199999999995</c:v>
                </c:pt>
                <c:pt idx="18623">
                  <c:v>0.98236599999999996</c:v>
                </c:pt>
                <c:pt idx="18624">
                  <c:v>0.98248400000000002</c:v>
                </c:pt>
                <c:pt idx="18625">
                  <c:v>0.98260700000000001</c:v>
                </c:pt>
                <c:pt idx="18626">
                  <c:v>0.98273699999999997</c:v>
                </c:pt>
                <c:pt idx="18627">
                  <c:v>0.98287000000000002</c:v>
                </c:pt>
                <c:pt idx="18628">
                  <c:v>0.98300699999999996</c:v>
                </c:pt>
                <c:pt idx="18629">
                  <c:v>0.98314299999999999</c:v>
                </c:pt>
                <c:pt idx="18630">
                  <c:v>0.98328499999999996</c:v>
                </c:pt>
                <c:pt idx="18631">
                  <c:v>0.98342399999999996</c:v>
                </c:pt>
                <c:pt idx="18632">
                  <c:v>0.98357000000000006</c:v>
                </c:pt>
                <c:pt idx="18633">
                  <c:v>0.98371600000000003</c:v>
                </c:pt>
                <c:pt idx="18634">
                  <c:v>0.98386200000000001</c:v>
                </c:pt>
                <c:pt idx="18635">
                  <c:v>0.984012</c:v>
                </c:pt>
                <c:pt idx="18636">
                  <c:v>0.98416400000000004</c:v>
                </c:pt>
                <c:pt idx="18637">
                  <c:v>0.98431000000000002</c:v>
                </c:pt>
                <c:pt idx="18638">
                  <c:v>0.98446699999999998</c:v>
                </c:pt>
                <c:pt idx="18639">
                  <c:v>0.98461399999999999</c:v>
                </c:pt>
                <c:pt idx="18640">
                  <c:v>0.98475699999999999</c:v>
                </c:pt>
                <c:pt idx="18641">
                  <c:v>0.98490100000000003</c:v>
                </c:pt>
                <c:pt idx="18642">
                  <c:v>0.98503799999999997</c:v>
                </c:pt>
                <c:pt idx="18643">
                  <c:v>0.985182</c:v>
                </c:pt>
                <c:pt idx="18644">
                  <c:v>0.985321</c:v>
                </c:pt>
                <c:pt idx="18645">
                  <c:v>0.98545700000000003</c:v>
                </c:pt>
                <c:pt idx="18646">
                  <c:v>0.98558299999999999</c:v>
                </c:pt>
                <c:pt idx="18647">
                  <c:v>0.985703</c:v>
                </c:pt>
                <c:pt idx="18648">
                  <c:v>0.98583399999999999</c:v>
                </c:pt>
                <c:pt idx="18649">
                  <c:v>0.98595100000000002</c:v>
                </c:pt>
                <c:pt idx="18650">
                  <c:v>0.98606099999999997</c:v>
                </c:pt>
                <c:pt idx="18651">
                  <c:v>0.98616899999999996</c:v>
                </c:pt>
                <c:pt idx="18652">
                  <c:v>0.98626800000000003</c:v>
                </c:pt>
                <c:pt idx="18653">
                  <c:v>0.98636599999999997</c:v>
                </c:pt>
                <c:pt idx="18654">
                  <c:v>0.98645400000000005</c:v>
                </c:pt>
                <c:pt idx="18655">
                  <c:v>0.98654200000000003</c:v>
                </c:pt>
                <c:pt idx="18656">
                  <c:v>0.98660899999999996</c:v>
                </c:pt>
                <c:pt idx="18657">
                  <c:v>0.98667199999999999</c:v>
                </c:pt>
                <c:pt idx="18658">
                  <c:v>0.98673</c:v>
                </c:pt>
                <c:pt idx="18659">
                  <c:v>0.98677599999999999</c:v>
                </c:pt>
                <c:pt idx="18660">
                  <c:v>0.986819</c:v>
                </c:pt>
                <c:pt idx="18661">
                  <c:v>0.98684899999999998</c:v>
                </c:pt>
                <c:pt idx="18662">
                  <c:v>0.98686300000000005</c:v>
                </c:pt>
                <c:pt idx="18663">
                  <c:v>0.98687199999999997</c:v>
                </c:pt>
                <c:pt idx="18664">
                  <c:v>0.98687400000000003</c:v>
                </c:pt>
                <c:pt idx="18665">
                  <c:v>0.98686399999999996</c:v>
                </c:pt>
                <c:pt idx="18666">
                  <c:v>0.98683799999999999</c:v>
                </c:pt>
                <c:pt idx="18667">
                  <c:v>0.98680500000000004</c:v>
                </c:pt>
                <c:pt idx="18668">
                  <c:v>0.98677099999999995</c:v>
                </c:pt>
                <c:pt idx="18669">
                  <c:v>0.98671900000000001</c:v>
                </c:pt>
                <c:pt idx="18670">
                  <c:v>0.98666100000000001</c:v>
                </c:pt>
                <c:pt idx="18671">
                  <c:v>0.98658599999999996</c:v>
                </c:pt>
                <c:pt idx="18672">
                  <c:v>0.98649600000000004</c:v>
                </c:pt>
                <c:pt idx="18673">
                  <c:v>0.986398</c:v>
                </c:pt>
                <c:pt idx="18674">
                  <c:v>0.98628700000000002</c:v>
                </c:pt>
                <c:pt idx="18675">
                  <c:v>0.98616499999999996</c:v>
                </c:pt>
                <c:pt idx="18676">
                  <c:v>0.98602699999999999</c:v>
                </c:pt>
                <c:pt idx="18677">
                  <c:v>0.98588299999999995</c:v>
                </c:pt>
                <c:pt idx="18678">
                  <c:v>0.98572499999999996</c:v>
                </c:pt>
                <c:pt idx="18679">
                  <c:v>0.98555400000000004</c:v>
                </c:pt>
                <c:pt idx="18680">
                  <c:v>0.98536800000000002</c:v>
                </c:pt>
                <c:pt idx="18681">
                  <c:v>0.985178</c:v>
                </c:pt>
                <c:pt idx="18682">
                  <c:v>0.98496499999999998</c:v>
                </c:pt>
                <c:pt idx="18683">
                  <c:v>0.98474799999999996</c:v>
                </c:pt>
                <c:pt idx="18684">
                  <c:v>0.98450700000000002</c:v>
                </c:pt>
                <c:pt idx="18685">
                  <c:v>0.98426100000000005</c:v>
                </c:pt>
                <c:pt idx="18686">
                  <c:v>0.98403300000000005</c:v>
                </c:pt>
                <c:pt idx="18687">
                  <c:v>0.98381600000000002</c:v>
                </c:pt>
                <c:pt idx="18688">
                  <c:v>0.98360899999999996</c:v>
                </c:pt>
                <c:pt idx="18689">
                  <c:v>0.98341000000000001</c:v>
                </c:pt>
                <c:pt idx="18690">
                  <c:v>0.98322900000000002</c:v>
                </c:pt>
                <c:pt idx="18691">
                  <c:v>0.98305799999999999</c:v>
                </c:pt>
                <c:pt idx="18692">
                  <c:v>0.98290599999999995</c:v>
                </c:pt>
                <c:pt idx="18693">
                  <c:v>0.98276600000000003</c:v>
                </c:pt>
                <c:pt idx="18694">
                  <c:v>0.98264700000000005</c:v>
                </c:pt>
                <c:pt idx="18695">
                  <c:v>0.98253100000000004</c:v>
                </c:pt>
                <c:pt idx="18696">
                  <c:v>0.98243000000000003</c:v>
                </c:pt>
                <c:pt idx="18697">
                  <c:v>0.98233700000000002</c:v>
                </c:pt>
                <c:pt idx="18698">
                  <c:v>0.98225200000000001</c:v>
                </c:pt>
                <c:pt idx="18699">
                  <c:v>0.98218499999999997</c:v>
                </c:pt>
                <c:pt idx="18700">
                  <c:v>0.98212999999999995</c:v>
                </c:pt>
                <c:pt idx="18701">
                  <c:v>0.98208899999999999</c:v>
                </c:pt>
                <c:pt idx="18702">
                  <c:v>0.98205699999999996</c:v>
                </c:pt>
                <c:pt idx="18703">
                  <c:v>0.98203600000000002</c:v>
                </c:pt>
                <c:pt idx="18704">
                  <c:v>0.98202299999999998</c:v>
                </c:pt>
                <c:pt idx="18705">
                  <c:v>0.98201799999999995</c:v>
                </c:pt>
                <c:pt idx="18706">
                  <c:v>0.98202900000000004</c:v>
                </c:pt>
                <c:pt idx="18707">
                  <c:v>0.98204999999999998</c:v>
                </c:pt>
                <c:pt idx="18708">
                  <c:v>0.98207599999999995</c:v>
                </c:pt>
                <c:pt idx="18709">
                  <c:v>0.98212200000000005</c:v>
                </c:pt>
                <c:pt idx="18710">
                  <c:v>0.98216800000000004</c:v>
                </c:pt>
                <c:pt idx="18711">
                  <c:v>0.98222600000000004</c:v>
                </c:pt>
                <c:pt idx="18712">
                  <c:v>0.98228599999999999</c:v>
                </c:pt>
                <c:pt idx="18713">
                  <c:v>0.98235399999999995</c:v>
                </c:pt>
                <c:pt idx="18714">
                  <c:v>0.98243899999999995</c:v>
                </c:pt>
                <c:pt idx="18715">
                  <c:v>0.98252700000000004</c:v>
                </c:pt>
                <c:pt idx="18716">
                  <c:v>0.98262099999999997</c:v>
                </c:pt>
                <c:pt idx="18717">
                  <c:v>0.98272099999999996</c:v>
                </c:pt>
                <c:pt idx="18718">
                  <c:v>0.98282400000000003</c:v>
                </c:pt>
                <c:pt idx="18719">
                  <c:v>0.98293699999999995</c:v>
                </c:pt>
                <c:pt idx="18720">
                  <c:v>0.98306099999999996</c:v>
                </c:pt>
                <c:pt idx="18721">
                  <c:v>0.983182</c:v>
                </c:pt>
                <c:pt idx="18722">
                  <c:v>0.98331500000000005</c:v>
                </c:pt>
                <c:pt idx="18723">
                  <c:v>0.98344399999999998</c:v>
                </c:pt>
                <c:pt idx="18724">
                  <c:v>0.98357899999999998</c:v>
                </c:pt>
                <c:pt idx="18725">
                  <c:v>0.98372000000000004</c:v>
                </c:pt>
                <c:pt idx="18726">
                  <c:v>0.98386499999999999</c:v>
                </c:pt>
                <c:pt idx="18727">
                  <c:v>0.98401000000000005</c:v>
                </c:pt>
                <c:pt idx="18728">
                  <c:v>0.98416099999999995</c:v>
                </c:pt>
                <c:pt idx="18729">
                  <c:v>0.98431100000000005</c:v>
                </c:pt>
                <c:pt idx="18730">
                  <c:v>0.98446599999999995</c:v>
                </c:pt>
                <c:pt idx="18731">
                  <c:v>0.98461200000000004</c:v>
                </c:pt>
                <c:pt idx="18732">
                  <c:v>0.98476600000000003</c:v>
                </c:pt>
                <c:pt idx="18733">
                  <c:v>0.98491799999999996</c:v>
                </c:pt>
                <c:pt idx="18734">
                  <c:v>0.98506499999999997</c:v>
                </c:pt>
                <c:pt idx="18735">
                  <c:v>0.98521300000000001</c:v>
                </c:pt>
                <c:pt idx="18736">
                  <c:v>0.98536100000000004</c:v>
                </c:pt>
                <c:pt idx="18737">
                  <c:v>0.98551</c:v>
                </c:pt>
                <c:pt idx="18738">
                  <c:v>0.98565899999999995</c:v>
                </c:pt>
                <c:pt idx="18739">
                  <c:v>0.98579700000000003</c:v>
                </c:pt>
                <c:pt idx="18740">
                  <c:v>0.98593600000000003</c:v>
                </c:pt>
                <c:pt idx="18741">
                  <c:v>0.98606899999999997</c:v>
                </c:pt>
                <c:pt idx="18742">
                  <c:v>0.98619999999999997</c:v>
                </c:pt>
                <c:pt idx="18743">
                  <c:v>0.98632799999999998</c:v>
                </c:pt>
                <c:pt idx="18744">
                  <c:v>0.98644900000000002</c:v>
                </c:pt>
                <c:pt idx="18745">
                  <c:v>0.986564</c:v>
                </c:pt>
                <c:pt idx="18746">
                  <c:v>0.98667300000000002</c:v>
                </c:pt>
                <c:pt idx="18747">
                  <c:v>0.98677300000000001</c:v>
                </c:pt>
                <c:pt idx="18748">
                  <c:v>0.98687100000000005</c:v>
                </c:pt>
                <c:pt idx="18749">
                  <c:v>0.98695999999999995</c:v>
                </c:pt>
                <c:pt idx="18750">
                  <c:v>0.98705299999999996</c:v>
                </c:pt>
                <c:pt idx="18751">
                  <c:v>0.98712500000000003</c:v>
                </c:pt>
                <c:pt idx="18752">
                  <c:v>0.98719100000000004</c:v>
                </c:pt>
                <c:pt idx="18753">
                  <c:v>0.98724400000000001</c:v>
                </c:pt>
                <c:pt idx="18754">
                  <c:v>0.987294</c:v>
                </c:pt>
                <c:pt idx="18755">
                  <c:v>0.98733199999999999</c:v>
                </c:pt>
                <c:pt idx="18756">
                  <c:v>0.98735499999999998</c:v>
                </c:pt>
                <c:pt idx="18757">
                  <c:v>0.98737399999999997</c:v>
                </c:pt>
                <c:pt idx="18758">
                  <c:v>0.98738099999999995</c:v>
                </c:pt>
                <c:pt idx="18759">
                  <c:v>0.98737799999999998</c:v>
                </c:pt>
                <c:pt idx="18760">
                  <c:v>0.98736599999999997</c:v>
                </c:pt>
                <c:pt idx="18761">
                  <c:v>0.98735700000000004</c:v>
                </c:pt>
                <c:pt idx="18762">
                  <c:v>0.98732299999999995</c:v>
                </c:pt>
                <c:pt idx="18763">
                  <c:v>0.98727500000000001</c:v>
                </c:pt>
                <c:pt idx="18764">
                  <c:v>0.98721999999999999</c:v>
                </c:pt>
                <c:pt idx="18765">
                  <c:v>0.987151</c:v>
                </c:pt>
                <c:pt idx="18766">
                  <c:v>0.987066</c:v>
                </c:pt>
                <c:pt idx="18767">
                  <c:v>0.98697500000000005</c:v>
                </c:pt>
                <c:pt idx="18768">
                  <c:v>0.98687000000000002</c:v>
                </c:pt>
                <c:pt idx="18769">
                  <c:v>0.98675599999999997</c:v>
                </c:pt>
                <c:pt idx="18770">
                  <c:v>0.98662700000000003</c:v>
                </c:pt>
                <c:pt idx="18771">
                  <c:v>0.98648199999999997</c:v>
                </c:pt>
                <c:pt idx="18772">
                  <c:v>0.98633400000000004</c:v>
                </c:pt>
                <c:pt idx="18773">
                  <c:v>0.98616700000000002</c:v>
                </c:pt>
                <c:pt idx="18774">
                  <c:v>0.98598600000000003</c:v>
                </c:pt>
                <c:pt idx="18775">
                  <c:v>0.98579499999999998</c:v>
                </c:pt>
                <c:pt idx="18776">
                  <c:v>0.98558800000000002</c:v>
                </c:pt>
                <c:pt idx="18777">
                  <c:v>0.98536299999999999</c:v>
                </c:pt>
                <c:pt idx="18778">
                  <c:v>0.98513200000000001</c:v>
                </c:pt>
                <c:pt idx="18779">
                  <c:v>0.98488799999999999</c:v>
                </c:pt>
                <c:pt idx="18780">
                  <c:v>0.98465599999999998</c:v>
                </c:pt>
                <c:pt idx="18781">
                  <c:v>0.98443599999999998</c:v>
                </c:pt>
                <c:pt idx="18782">
                  <c:v>0.98422500000000002</c:v>
                </c:pt>
                <c:pt idx="18783">
                  <c:v>0.98402800000000001</c:v>
                </c:pt>
                <c:pt idx="18784">
                  <c:v>0.98384300000000002</c:v>
                </c:pt>
                <c:pt idx="18785">
                  <c:v>0.98367099999999996</c:v>
                </c:pt>
                <c:pt idx="18786">
                  <c:v>0.98351299999999997</c:v>
                </c:pt>
                <c:pt idx="18787">
                  <c:v>0.98336900000000005</c:v>
                </c:pt>
                <c:pt idx="18788">
                  <c:v>0.983236</c:v>
                </c:pt>
                <c:pt idx="18789">
                  <c:v>0.98311700000000002</c:v>
                </c:pt>
                <c:pt idx="18790">
                  <c:v>0.98301000000000005</c:v>
                </c:pt>
                <c:pt idx="18791">
                  <c:v>0.98291499999999998</c:v>
                </c:pt>
                <c:pt idx="18792">
                  <c:v>0.98283399999999999</c:v>
                </c:pt>
                <c:pt idx="18793">
                  <c:v>0.98275500000000005</c:v>
                </c:pt>
                <c:pt idx="18794">
                  <c:v>0.98269300000000004</c:v>
                </c:pt>
                <c:pt idx="18795">
                  <c:v>0.98264200000000002</c:v>
                </c:pt>
                <c:pt idx="18796">
                  <c:v>0.982603</c:v>
                </c:pt>
                <c:pt idx="18797">
                  <c:v>0.98257300000000003</c:v>
                </c:pt>
                <c:pt idx="18798">
                  <c:v>0.98255599999999998</c:v>
                </c:pt>
                <c:pt idx="18799">
                  <c:v>0.98255000000000003</c:v>
                </c:pt>
                <c:pt idx="18800">
                  <c:v>0.98255300000000001</c:v>
                </c:pt>
                <c:pt idx="18801">
                  <c:v>0.98256500000000002</c:v>
                </c:pt>
                <c:pt idx="18802">
                  <c:v>0.98258299999999998</c:v>
                </c:pt>
                <c:pt idx="18803">
                  <c:v>0.98261500000000002</c:v>
                </c:pt>
                <c:pt idx="18804">
                  <c:v>0.98266100000000001</c:v>
                </c:pt>
                <c:pt idx="18805">
                  <c:v>0.982707</c:v>
                </c:pt>
                <c:pt idx="18806">
                  <c:v>0.98275900000000005</c:v>
                </c:pt>
                <c:pt idx="18807">
                  <c:v>0.98282700000000001</c:v>
                </c:pt>
                <c:pt idx="18808">
                  <c:v>0.98289800000000005</c:v>
                </c:pt>
                <c:pt idx="18809">
                  <c:v>0.98297299999999999</c:v>
                </c:pt>
                <c:pt idx="18810">
                  <c:v>0.98306099999999996</c:v>
                </c:pt>
                <c:pt idx="18811">
                  <c:v>0.98315699999999995</c:v>
                </c:pt>
                <c:pt idx="18812">
                  <c:v>0.98324900000000004</c:v>
                </c:pt>
                <c:pt idx="18813">
                  <c:v>0.98335700000000004</c:v>
                </c:pt>
                <c:pt idx="18814">
                  <c:v>0.98346900000000004</c:v>
                </c:pt>
                <c:pt idx="18815">
                  <c:v>0.98358400000000001</c:v>
                </c:pt>
                <c:pt idx="18816">
                  <c:v>0.983707</c:v>
                </c:pt>
                <c:pt idx="18817">
                  <c:v>0.98383299999999996</c:v>
                </c:pt>
                <c:pt idx="18818">
                  <c:v>0.98395699999999997</c:v>
                </c:pt>
                <c:pt idx="18819">
                  <c:v>0.98408899999999999</c:v>
                </c:pt>
                <c:pt idx="18820">
                  <c:v>0.98422200000000004</c:v>
                </c:pt>
                <c:pt idx="18821">
                  <c:v>0.98435499999999998</c:v>
                </c:pt>
                <c:pt idx="18822">
                  <c:v>0.98449500000000001</c:v>
                </c:pt>
                <c:pt idx="18823">
                  <c:v>0.98463699999999998</c:v>
                </c:pt>
                <c:pt idx="18824">
                  <c:v>0.98477999999999999</c:v>
                </c:pt>
                <c:pt idx="18825">
                  <c:v>0.98492199999999996</c:v>
                </c:pt>
                <c:pt idx="18826">
                  <c:v>0.98507199999999995</c:v>
                </c:pt>
                <c:pt idx="18827">
                  <c:v>0.98521400000000003</c:v>
                </c:pt>
                <c:pt idx="18828">
                  <c:v>0.98536000000000001</c:v>
                </c:pt>
                <c:pt idx="18829">
                  <c:v>0.98549900000000001</c:v>
                </c:pt>
                <c:pt idx="18830">
                  <c:v>0.98563900000000004</c:v>
                </c:pt>
                <c:pt idx="18831">
                  <c:v>0.98577899999999996</c:v>
                </c:pt>
                <c:pt idx="18832">
                  <c:v>0.98590999999999995</c:v>
                </c:pt>
                <c:pt idx="18833">
                  <c:v>0.98604199999999997</c:v>
                </c:pt>
                <c:pt idx="18834">
                  <c:v>0.98617600000000005</c:v>
                </c:pt>
                <c:pt idx="18835">
                  <c:v>0.98630700000000004</c:v>
                </c:pt>
                <c:pt idx="18836">
                  <c:v>0.98643199999999998</c:v>
                </c:pt>
                <c:pt idx="18837">
                  <c:v>0.98655499999999996</c:v>
                </c:pt>
                <c:pt idx="18838">
                  <c:v>0.98667199999999999</c:v>
                </c:pt>
                <c:pt idx="18839">
                  <c:v>0.98678900000000003</c:v>
                </c:pt>
                <c:pt idx="18840">
                  <c:v>0.98689700000000002</c:v>
                </c:pt>
                <c:pt idx="18841">
                  <c:v>0.98699700000000001</c:v>
                </c:pt>
                <c:pt idx="18842">
                  <c:v>0.987093</c:v>
                </c:pt>
                <c:pt idx="18843">
                  <c:v>0.98718600000000001</c:v>
                </c:pt>
                <c:pt idx="18844">
                  <c:v>0.98726999999999998</c:v>
                </c:pt>
                <c:pt idx="18845">
                  <c:v>0.98734900000000003</c:v>
                </c:pt>
                <c:pt idx="18846">
                  <c:v>0.98741900000000005</c:v>
                </c:pt>
                <c:pt idx="18847">
                  <c:v>0.98747700000000005</c:v>
                </c:pt>
                <c:pt idx="18848">
                  <c:v>0.98752700000000004</c:v>
                </c:pt>
                <c:pt idx="18849">
                  <c:v>0.98757300000000003</c:v>
                </c:pt>
                <c:pt idx="18850">
                  <c:v>0.98760599999999998</c:v>
                </c:pt>
                <c:pt idx="18851">
                  <c:v>0.98763400000000001</c:v>
                </c:pt>
                <c:pt idx="18852">
                  <c:v>0.98764700000000005</c:v>
                </c:pt>
                <c:pt idx="18853">
                  <c:v>0.98765000000000003</c:v>
                </c:pt>
                <c:pt idx="18854">
                  <c:v>0.98765000000000003</c:v>
                </c:pt>
                <c:pt idx="18855">
                  <c:v>0.98764200000000002</c:v>
                </c:pt>
                <c:pt idx="18856">
                  <c:v>0.98761600000000005</c:v>
                </c:pt>
                <c:pt idx="18857">
                  <c:v>0.98758699999999999</c:v>
                </c:pt>
                <c:pt idx="18858">
                  <c:v>0.98755099999999996</c:v>
                </c:pt>
                <c:pt idx="18859">
                  <c:v>0.98749399999999998</c:v>
                </c:pt>
                <c:pt idx="18860">
                  <c:v>0.98742399999999997</c:v>
                </c:pt>
                <c:pt idx="18861">
                  <c:v>0.98734500000000003</c:v>
                </c:pt>
                <c:pt idx="18862">
                  <c:v>0.98726100000000006</c:v>
                </c:pt>
                <c:pt idx="18863">
                  <c:v>0.98716199999999998</c:v>
                </c:pt>
                <c:pt idx="18864">
                  <c:v>0.98705299999999996</c:v>
                </c:pt>
                <c:pt idx="18865">
                  <c:v>0.98692599999999997</c:v>
                </c:pt>
                <c:pt idx="18866">
                  <c:v>0.986788</c:v>
                </c:pt>
                <c:pt idx="18867">
                  <c:v>0.98663800000000001</c:v>
                </c:pt>
                <c:pt idx="18868">
                  <c:v>0.98647899999999999</c:v>
                </c:pt>
                <c:pt idx="18869">
                  <c:v>0.98630700000000004</c:v>
                </c:pt>
                <c:pt idx="18870">
                  <c:v>0.98612100000000003</c:v>
                </c:pt>
                <c:pt idx="18871">
                  <c:v>0.98592400000000002</c:v>
                </c:pt>
                <c:pt idx="18872">
                  <c:v>0.985707</c:v>
                </c:pt>
                <c:pt idx="18873">
                  <c:v>0.98549699999999996</c:v>
                </c:pt>
                <c:pt idx="18874">
                  <c:v>0.985259</c:v>
                </c:pt>
                <c:pt idx="18875">
                  <c:v>0.98502199999999995</c:v>
                </c:pt>
                <c:pt idx="18876">
                  <c:v>0.98479300000000003</c:v>
                </c:pt>
                <c:pt idx="18877">
                  <c:v>0.98456699999999997</c:v>
                </c:pt>
                <c:pt idx="18878">
                  <c:v>0.98435899999999998</c:v>
                </c:pt>
                <c:pt idx="18879">
                  <c:v>0.98416800000000004</c:v>
                </c:pt>
                <c:pt idx="18880">
                  <c:v>0.98399499999999995</c:v>
                </c:pt>
                <c:pt idx="18881">
                  <c:v>0.98382700000000001</c:v>
                </c:pt>
                <c:pt idx="18882">
                  <c:v>0.98366399999999998</c:v>
                </c:pt>
                <c:pt idx="18883">
                  <c:v>0.98351699999999997</c:v>
                </c:pt>
                <c:pt idx="18884">
                  <c:v>0.98339600000000005</c:v>
                </c:pt>
                <c:pt idx="18885">
                  <c:v>0.98327600000000004</c:v>
                </c:pt>
                <c:pt idx="18886">
                  <c:v>0.98316899999999996</c:v>
                </c:pt>
                <c:pt idx="18887">
                  <c:v>0.98307999999999995</c:v>
                </c:pt>
                <c:pt idx="18888">
                  <c:v>0.98299700000000001</c:v>
                </c:pt>
                <c:pt idx="18889">
                  <c:v>0.98292999999999997</c:v>
                </c:pt>
                <c:pt idx="18890">
                  <c:v>0.98286300000000004</c:v>
                </c:pt>
                <c:pt idx="18891">
                  <c:v>0.98281700000000005</c:v>
                </c:pt>
                <c:pt idx="18892">
                  <c:v>0.98278200000000004</c:v>
                </c:pt>
                <c:pt idx="18893">
                  <c:v>0.98275800000000002</c:v>
                </c:pt>
                <c:pt idx="18894">
                  <c:v>0.982742</c:v>
                </c:pt>
                <c:pt idx="18895">
                  <c:v>0.982742</c:v>
                </c:pt>
                <c:pt idx="18896">
                  <c:v>0.98274899999999998</c:v>
                </c:pt>
                <c:pt idx="18897">
                  <c:v>0.98276200000000002</c:v>
                </c:pt>
                <c:pt idx="18898">
                  <c:v>0.98278600000000005</c:v>
                </c:pt>
                <c:pt idx="18899">
                  <c:v>0.98282400000000003</c:v>
                </c:pt>
                <c:pt idx="18900">
                  <c:v>0.98287100000000005</c:v>
                </c:pt>
                <c:pt idx="18901">
                  <c:v>0.98294000000000004</c:v>
                </c:pt>
                <c:pt idx="18902">
                  <c:v>0.98300900000000002</c:v>
                </c:pt>
                <c:pt idx="18903">
                  <c:v>0.98308600000000002</c:v>
                </c:pt>
                <c:pt idx="18904">
                  <c:v>0.98316599999999998</c:v>
                </c:pt>
                <c:pt idx="18905">
                  <c:v>0.98325600000000002</c:v>
                </c:pt>
                <c:pt idx="18906">
                  <c:v>0.983352</c:v>
                </c:pt>
                <c:pt idx="18907">
                  <c:v>0.983456</c:v>
                </c:pt>
                <c:pt idx="18908">
                  <c:v>0.98356500000000002</c:v>
                </c:pt>
                <c:pt idx="18909">
                  <c:v>0.98367899999999997</c:v>
                </c:pt>
                <c:pt idx="18910">
                  <c:v>0.98379899999999998</c:v>
                </c:pt>
                <c:pt idx="18911">
                  <c:v>0.98392599999999997</c:v>
                </c:pt>
                <c:pt idx="18912">
                  <c:v>0.98405900000000002</c:v>
                </c:pt>
                <c:pt idx="18913">
                  <c:v>0.98419100000000004</c:v>
                </c:pt>
                <c:pt idx="18914">
                  <c:v>0.98432799999999998</c:v>
                </c:pt>
                <c:pt idx="18915">
                  <c:v>0.98446800000000001</c:v>
                </c:pt>
                <c:pt idx="18916">
                  <c:v>0.98461699999999996</c:v>
                </c:pt>
                <c:pt idx="18917">
                  <c:v>0.98476900000000001</c:v>
                </c:pt>
                <c:pt idx="18918">
                  <c:v>0.98491700000000004</c:v>
                </c:pt>
                <c:pt idx="18919">
                  <c:v>0.98507400000000001</c:v>
                </c:pt>
                <c:pt idx="18920">
                  <c:v>0.98522500000000002</c:v>
                </c:pt>
                <c:pt idx="18921">
                  <c:v>0.98537799999999998</c:v>
                </c:pt>
                <c:pt idx="18922">
                  <c:v>0.98553500000000005</c:v>
                </c:pt>
                <c:pt idx="18923">
                  <c:v>0.98566600000000004</c:v>
                </c:pt>
                <c:pt idx="18924">
                  <c:v>0.98582199999999998</c:v>
                </c:pt>
                <c:pt idx="18925">
                  <c:v>0.98597500000000005</c:v>
                </c:pt>
                <c:pt idx="18926">
                  <c:v>0.98612699999999998</c:v>
                </c:pt>
                <c:pt idx="18927">
                  <c:v>0.98627900000000002</c:v>
                </c:pt>
                <c:pt idx="18928">
                  <c:v>0.98642799999999997</c:v>
                </c:pt>
                <c:pt idx="18929">
                  <c:v>0.98657899999999998</c:v>
                </c:pt>
                <c:pt idx="18930">
                  <c:v>0.98672099999999996</c:v>
                </c:pt>
                <c:pt idx="18931">
                  <c:v>0.98686099999999999</c:v>
                </c:pt>
                <c:pt idx="18932">
                  <c:v>0.98699499999999996</c:v>
                </c:pt>
                <c:pt idx="18933">
                  <c:v>0.98712900000000003</c:v>
                </c:pt>
                <c:pt idx="18934">
                  <c:v>0.98726000000000003</c:v>
                </c:pt>
                <c:pt idx="18935">
                  <c:v>0.98738700000000001</c:v>
                </c:pt>
                <c:pt idx="18936">
                  <c:v>0.98749600000000004</c:v>
                </c:pt>
                <c:pt idx="18937">
                  <c:v>0.98761399999999999</c:v>
                </c:pt>
                <c:pt idx="18938">
                  <c:v>0.98772199999999999</c:v>
                </c:pt>
                <c:pt idx="18939">
                  <c:v>0.98781799999999997</c:v>
                </c:pt>
                <c:pt idx="18940">
                  <c:v>0.98790900000000004</c:v>
                </c:pt>
                <c:pt idx="18941">
                  <c:v>0.98799199999999998</c:v>
                </c:pt>
                <c:pt idx="18942">
                  <c:v>0.98807</c:v>
                </c:pt>
                <c:pt idx="18943">
                  <c:v>0.98813600000000001</c:v>
                </c:pt>
                <c:pt idx="18944">
                  <c:v>0.98819199999999996</c:v>
                </c:pt>
                <c:pt idx="18945">
                  <c:v>0.98824199999999995</c:v>
                </c:pt>
                <c:pt idx="18946">
                  <c:v>0.98828099999999997</c:v>
                </c:pt>
                <c:pt idx="18947">
                  <c:v>0.98831100000000005</c:v>
                </c:pt>
                <c:pt idx="18948">
                  <c:v>0.98833400000000005</c:v>
                </c:pt>
                <c:pt idx="18949">
                  <c:v>0.98834500000000003</c:v>
                </c:pt>
                <c:pt idx="18950">
                  <c:v>0.98834699999999998</c:v>
                </c:pt>
                <c:pt idx="18951">
                  <c:v>0.98833300000000002</c:v>
                </c:pt>
                <c:pt idx="18952">
                  <c:v>0.98831500000000005</c:v>
                </c:pt>
                <c:pt idx="18953">
                  <c:v>0.98828300000000002</c:v>
                </c:pt>
                <c:pt idx="18954">
                  <c:v>0.98823799999999995</c:v>
                </c:pt>
                <c:pt idx="18955">
                  <c:v>0.98818099999999998</c:v>
                </c:pt>
                <c:pt idx="18956">
                  <c:v>0.98811499999999997</c:v>
                </c:pt>
                <c:pt idx="18957">
                  <c:v>0.98803600000000003</c:v>
                </c:pt>
                <c:pt idx="18958">
                  <c:v>0.98794599999999999</c:v>
                </c:pt>
                <c:pt idx="18959">
                  <c:v>0.98784400000000006</c:v>
                </c:pt>
                <c:pt idx="18960">
                  <c:v>0.98773</c:v>
                </c:pt>
                <c:pt idx="18961">
                  <c:v>0.98760400000000004</c:v>
                </c:pt>
                <c:pt idx="18962">
                  <c:v>0.98746500000000004</c:v>
                </c:pt>
                <c:pt idx="18963">
                  <c:v>0.987313</c:v>
                </c:pt>
                <c:pt idx="18964">
                  <c:v>0.98714400000000002</c:v>
                </c:pt>
                <c:pt idx="18965">
                  <c:v>0.98696399999999995</c:v>
                </c:pt>
                <c:pt idx="18966">
                  <c:v>0.98677400000000004</c:v>
                </c:pt>
                <c:pt idx="18967">
                  <c:v>0.98656999999999995</c:v>
                </c:pt>
                <c:pt idx="18968">
                  <c:v>0.98635499999999998</c:v>
                </c:pt>
                <c:pt idx="18969">
                  <c:v>0.98612</c:v>
                </c:pt>
                <c:pt idx="18970">
                  <c:v>0.98587599999999997</c:v>
                </c:pt>
                <c:pt idx="18971">
                  <c:v>0.98563699999999999</c:v>
                </c:pt>
                <c:pt idx="18972">
                  <c:v>0.98541299999999998</c:v>
                </c:pt>
                <c:pt idx="18973">
                  <c:v>0.98520200000000002</c:v>
                </c:pt>
                <c:pt idx="18974">
                  <c:v>0.98500799999999999</c:v>
                </c:pt>
                <c:pt idx="18975">
                  <c:v>0.98481700000000005</c:v>
                </c:pt>
                <c:pt idx="18976">
                  <c:v>0.98464200000000002</c:v>
                </c:pt>
                <c:pt idx="18977">
                  <c:v>0.98448100000000005</c:v>
                </c:pt>
                <c:pt idx="18978">
                  <c:v>0.98433800000000005</c:v>
                </c:pt>
                <c:pt idx="18979">
                  <c:v>0.98420399999999997</c:v>
                </c:pt>
                <c:pt idx="18980">
                  <c:v>0.98408499999999999</c:v>
                </c:pt>
                <c:pt idx="18981">
                  <c:v>0.983962</c:v>
                </c:pt>
                <c:pt idx="18982">
                  <c:v>0.98386499999999999</c:v>
                </c:pt>
                <c:pt idx="18983">
                  <c:v>0.98377599999999998</c:v>
                </c:pt>
                <c:pt idx="18984">
                  <c:v>0.98370599999999997</c:v>
                </c:pt>
                <c:pt idx="18985">
                  <c:v>0.98364499999999999</c:v>
                </c:pt>
                <c:pt idx="18986">
                  <c:v>0.983595</c:v>
                </c:pt>
                <c:pt idx="18987">
                  <c:v>0.98355700000000001</c:v>
                </c:pt>
                <c:pt idx="18988">
                  <c:v>0.98352499999999998</c:v>
                </c:pt>
                <c:pt idx="18989">
                  <c:v>0.98350400000000004</c:v>
                </c:pt>
                <c:pt idx="18990">
                  <c:v>0.98348999999999998</c:v>
                </c:pt>
                <c:pt idx="18991">
                  <c:v>0.98349799999999998</c:v>
                </c:pt>
                <c:pt idx="18992">
                  <c:v>0.98350700000000002</c:v>
                </c:pt>
                <c:pt idx="18993">
                  <c:v>0.98353100000000004</c:v>
                </c:pt>
                <c:pt idx="18994">
                  <c:v>0.98355800000000004</c:v>
                </c:pt>
                <c:pt idx="18995">
                  <c:v>0.98360199999999998</c:v>
                </c:pt>
                <c:pt idx="18996">
                  <c:v>0.98364700000000005</c:v>
                </c:pt>
                <c:pt idx="18997">
                  <c:v>0.98370400000000002</c:v>
                </c:pt>
                <c:pt idx="18998">
                  <c:v>0.98377700000000001</c:v>
                </c:pt>
                <c:pt idx="18999">
                  <c:v>0.98385400000000001</c:v>
                </c:pt>
                <c:pt idx="19000">
                  <c:v>0.98393399999999998</c:v>
                </c:pt>
                <c:pt idx="19001">
                  <c:v>0.98402000000000001</c:v>
                </c:pt>
                <c:pt idx="19002">
                  <c:v>0.98411099999999996</c:v>
                </c:pt>
                <c:pt idx="19003">
                  <c:v>0.98419800000000002</c:v>
                </c:pt>
                <c:pt idx="19004">
                  <c:v>0.98430200000000001</c:v>
                </c:pt>
                <c:pt idx="19005">
                  <c:v>0.98440300000000003</c:v>
                </c:pt>
                <c:pt idx="19006">
                  <c:v>0.98451699999999998</c:v>
                </c:pt>
                <c:pt idx="19007">
                  <c:v>0.98464200000000002</c:v>
                </c:pt>
                <c:pt idx="19008">
                  <c:v>0.984765</c:v>
                </c:pt>
                <c:pt idx="19009">
                  <c:v>0.98489499999999996</c:v>
                </c:pt>
                <c:pt idx="19010">
                  <c:v>0.98503099999999999</c:v>
                </c:pt>
                <c:pt idx="19011">
                  <c:v>0.98516400000000004</c:v>
                </c:pt>
                <c:pt idx="19012">
                  <c:v>0.98530200000000001</c:v>
                </c:pt>
                <c:pt idx="19013">
                  <c:v>0.98544100000000001</c:v>
                </c:pt>
                <c:pt idx="19014">
                  <c:v>0.98558900000000005</c:v>
                </c:pt>
                <c:pt idx="19015">
                  <c:v>0.98572300000000002</c:v>
                </c:pt>
                <c:pt idx="19016">
                  <c:v>0.98587199999999997</c:v>
                </c:pt>
                <c:pt idx="19017">
                  <c:v>0.98602000000000001</c:v>
                </c:pt>
                <c:pt idx="19018">
                  <c:v>0.98616199999999998</c:v>
                </c:pt>
                <c:pt idx="19019">
                  <c:v>0.98630899999999999</c:v>
                </c:pt>
                <c:pt idx="19020">
                  <c:v>0.986452</c:v>
                </c:pt>
                <c:pt idx="19021">
                  <c:v>0.98660400000000004</c:v>
                </c:pt>
                <c:pt idx="19022">
                  <c:v>0.98674899999999999</c:v>
                </c:pt>
                <c:pt idx="19023">
                  <c:v>0.98689000000000004</c:v>
                </c:pt>
                <c:pt idx="19024">
                  <c:v>0.98702699999999999</c:v>
                </c:pt>
                <c:pt idx="19025">
                  <c:v>0.98716300000000001</c:v>
                </c:pt>
                <c:pt idx="19026">
                  <c:v>0.98729199999999995</c:v>
                </c:pt>
                <c:pt idx="19027">
                  <c:v>0.98741999999999996</c:v>
                </c:pt>
                <c:pt idx="19028">
                  <c:v>0.987541</c:v>
                </c:pt>
                <c:pt idx="19029">
                  <c:v>0.98765700000000001</c:v>
                </c:pt>
                <c:pt idx="19030">
                  <c:v>0.98777099999999995</c:v>
                </c:pt>
                <c:pt idx="19031">
                  <c:v>0.98789099999999996</c:v>
                </c:pt>
                <c:pt idx="19032">
                  <c:v>0.98799999999999999</c:v>
                </c:pt>
                <c:pt idx="19033">
                  <c:v>0.98810100000000001</c:v>
                </c:pt>
                <c:pt idx="19034">
                  <c:v>0.98819199999999996</c:v>
                </c:pt>
                <c:pt idx="19035">
                  <c:v>0.98828099999999997</c:v>
                </c:pt>
                <c:pt idx="19036">
                  <c:v>0.98836100000000005</c:v>
                </c:pt>
                <c:pt idx="19037">
                  <c:v>0.98843400000000003</c:v>
                </c:pt>
                <c:pt idx="19038">
                  <c:v>0.98849900000000002</c:v>
                </c:pt>
                <c:pt idx="19039">
                  <c:v>0.98855599999999999</c:v>
                </c:pt>
                <c:pt idx="19040">
                  <c:v>0.98860599999999998</c:v>
                </c:pt>
                <c:pt idx="19041">
                  <c:v>0.988649</c:v>
                </c:pt>
                <c:pt idx="19042">
                  <c:v>0.98868400000000001</c:v>
                </c:pt>
                <c:pt idx="19043">
                  <c:v>0.98870499999999995</c:v>
                </c:pt>
                <c:pt idx="19044">
                  <c:v>0.98872000000000004</c:v>
                </c:pt>
                <c:pt idx="19045">
                  <c:v>0.98872899999999997</c:v>
                </c:pt>
                <c:pt idx="19046">
                  <c:v>0.98872000000000004</c:v>
                </c:pt>
                <c:pt idx="19047">
                  <c:v>0.98870400000000003</c:v>
                </c:pt>
                <c:pt idx="19048">
                  <c:v>0.98867400000000005</c:v>
                </c:pt>
                <c:pt idx="19049">
                  <c:v>0.98863500000000004</c:v>
                </c:pt>
                <c:pt idx="19050">
                  <c:v>0.98858800000000002</c:v>
                </c:pt>
                <c:pt idx="19051">
                  <c:v>0.98852099999999998</c:v>
                </c:pt>
                <c:pt idx="19052">
                  <c:v>0.98845000000000005</c:v>
                </c:pt>
                <c:pt idx="19053">
                  <c:v>0.98836400000000002</c:v>
                </c:pt>
                <c:pt idx="19054">
                  <c:v>0.98826800000000004</c:v>
                </c:pt>
                <c:pt idx="19055">
                  <c:v>0.98816199999999998</c:v>
                </c:pt>
                <c:pt idx="19056">
                  <c:v>0.98804499999999995</c:v>
                </c:pt>
                <c:pt idx="19057">
                  <c:v>0.98791399999999996</c:v>
                </c:pt>
                <c:pt idx="19058">
                  <c:v>0.98777400000000004</c:v>
                </c:pt>
                <c:pt idx="19059">
                  <c:v>0.98761699999999997</c:v>
                </c:pt>
                <c:pt idx="19060">
                  <c:v>0.98744600000000005</c:v>
                </c:pt>
                <c:pt idx="19061">
                  <c:v>0.98726899999999995</c:v>
                </c:pt>
                <c:pt idx="19062">
                  <c:v>0.98707699999999998</c:v>
                </c:pt>
                <c:pt idx="19063">
                  <c:v>0.98687199999999997</c:v>
                </c:pt>
                <c:pt idx="19064">
                  <c:v>0.98665899999999995</c:v>
                </c:pt>
                <c:pt idx="19065">
                  <c:v>0.98643099999999995</c:v>
                </c:pt>
                <c:pt idx="19066">
                  <c:v>0.98619199999999996</c:v>
                </c:pt>
                <c:pt idx="19067">
                  <c:v>0.98594800000000005</c:v>
                </c:pt>
                <c:pt idx="19068">
                  <c:v>0.98571399999999998</c:v>
                </c:pt>
                <c:pt idx="19069">
                  <c:v>0.98550199999999999</c:v>
                </c:pt>
                <c:pt idx="19070">
                  <c:v>0.98530200000000001</c:v>
                </c:pt>
                <c:pt idx="19071">
                  <c:v>0.98510900000000001</c:v>
                </c:pt>
                <c:pt idx="19072">
                  <c:v>0.98494800000000005</c:v>
                </c:pt>
                <c:pt idx="19073">
                  <c:v>0.98478699999999997</c:v>
                </c:pt>
                <c:pt idx="19074">
                  <c:v>0.98463400000000001</c:v>
                </c:pt>
                <c:pt idx="19075">
                  <c:v>0.98449600000000004</c:v>
                </c:pt>
                <c:pt idx="19076">
                  <c:v>0.98436800000000002</c:v>
                </c:pt>
                <c:pt idx="19077">
                  <c:v>0.98425300000000004</c:v>
                </c:pt>
                <c:pt idx="19078">
                  <c:v>0.98415200000000003</c:v>
                </c:pt>
                <c:pt idx="19079">
                  <c:v>0.98406000000000005</c:v>
                </c:pt>
                <c:pt idx="19080">
                  <c:v>0.98398399999999997</c:v>
                </c:pt>
                <c:pt idx="19081">
                  <c:v>0.98391600000000001</c:v>
                </c:pt>
                <c:pt idx="19082">
                  <c:v>0.98386200000000001</c:v>
                </c:pt>
                <c:pt idx="19083">
                  <c:v>0.98381799999999997</c:v>
                </c:pt>
                <c:pt idx="19084">
                  <c:v>0.98378100000000002</c:v>
                </c:pt>
                <c:pt idx="19085">
                  <c:v>0.983765</c:v>
                </c:pt>
                <c:pt idx="19086">
                  <c:v>0.98375299999999999</c:v>
                </c:pt>
                <c:pt idx="19087">
                  <c:v>0.98375500000000005</c:v>
                </c:pt>
                <c:pt idx="19088">
                  <c:v>0.98376399999999997</c:v>
                </c:pt>
                <c:pt idx="19089">
                  <c:v>0.98377899999999996</c:v>
                </c:pt>
                <c:pt idx="19090">
                  <c:v>0.98380900000000004</c:v>
                </c:pt>
                <c:pt idx="19091">
                  <c:v>0.98384400000000005</c:v>
                </c:pt>
                <c:pt idx="19092">
                  <c:v>0.98388500000000001</c:v>
                </c:pt>
                <c:pt idx="19093">
                  <c:v>0.98394000000000004</c:v>
                </c:pt>
                <c:pt idx="19094">
                  <c:v>0.98400100000000001</c:v>
                </c:pt>
                <c:pt idx="19095">
                  <c:v>0.98406800000000005</c:v>
                </c:pt>
                <c:pt idx="19096">
                  <c:v>0.98414599999999997</c:v>
                </c:pt>
                <c:pt idx="19097">
                  <c:v>0.98423300000000002</c:v>
                </c:pt>
                <c:pt idx="19098">
                  <c:v>0.98432699999999995</c:v>
                </c:pt>
                <c:pt idx="19099">
                  <c:v>0.98442600000000002</c:v>
                </c:pt>
                <c:pt idx="19100">
                  <c:v>0.98452799999999996</c:v>
                </c:pt>
                <c:pt idx="19101">
                  <c:v>0.98463699999999998</c:v>
                </c:pt>
                <c:pt idx="19102">
                  <c:v>0.98475599999999996</c:v>
                </c:pt>
                <c:pt idx="19103">
                  <c:v>0.98487599999999997</c:v>
                </c:pt>
                <c:pt idx="19104">
                  <c:v>0.98500399999999999</c:v>
                </c:pt>
                <c:pt idx="19105">
                  <c:v>0.98513700000000004</c:v>
                </c:pt>
                <c:pt idx="19106">
                  <c:v>0.98527100000000001</c:v>
                </c:pt>
                <c:pt idx="19107">
                  <c:v>0.985406</c:v>
                </c:pt>
                <c:pt idx="19108">
                  <c:v>0.985545</c:v>
                </c:pt>
                <c:pt idx="19109">
                  <c:v>0.98568999999999996</c:v>
                </c:pt>
                <c:pt idx="19110">
                  <c:v>0.98583399999999999</c:v>
                </c:pt>
                <c:pt idx="19111">
                  <c:v>0.98598399999999997</c:v>
                </c:pt>
                <c:pt idx="19112">
                  <c:v>0.98612999999999995</c:v>
                </c:pt>
                <c:pt idx="19113">
                  <c:v>0.986294</c:v>
                </c:pt>
                <c:pt idx="19114">
                  <c:v>0.98644200000000004</c:v>
                </c:pt>
                <c:pt idx="19115">
                  <c:v>0.986591</c:v>
                </c:pt>
                <c:pt idx="19116">
                  <c:v>0.98673500000000003</c:v>
                </c:pt>
                <c:pt idx="19117">
                  <c:v>0.98688299999999995</c:v>
                </c:pt>
                <c:pt idx="19118">
                  <c:v>0.98702500000000004</c:v>
                </c:pt>
                <c:pt idx="19119">
                  <c:v>0.98716899999999996</c:v>
                </c:pt>
                <c:pt idx="19120">
                  <c:v>0.98731000000000002</c:v>
                </c:pt>
                <c:pt idx="19121">
                  <c:v>0.98744600000000005</c:v>
                </c:pt>
                <c:pt idx="19122">
                  <c:v>0.98757499999999998</c:v>
                </c:pt>
                <c:pt idx="19123">
                  <c:v>0.98770400000000003</c:v>
                </c:pt>
                <c:pt idx="19124">
                  <c:v>0.98781699999999995</c:v>
                </c:pt>
                <c:pt idx="19125">
                  <c:v>0.98793900000000001</c:v>
                </c:pt>
                <c:pt idx="19126">
                  <c:v>0.98805699999999996</c:v>
                </c:pt>
                <c:pt idx="19127">
                  <c:v>0.98816000000000004</c:v>
                </c:pt>
                <c:pt idx="19128">
                  <c:v>0.98826099999999995</c:v>
                </c:pt>
                <c:pt idx="19129">
                  <c:v>0.98835700000000004</c:v>
                </c:pt>
                <c:pt idx="19130">
                  <c:v>0.98844299999999996</c:v>
                </c:pt>
                <c:pt idx="19131">
                  <c:v>0.98852700000000004</c:v>
                </c:pt>
                <c:pt idx="19132">
                  <c:v>0.98860099999999995</c:v>
                </c:pt>
                <c:pt idx="19133">
                  <c:v>0.98866900000000002</c:v>
                </c:pt>
                <c:pt idx="19134">
                  <c:v>0.98873200000000006</c:v>
                </c:pt>
                <c:pt idx="19135">
                  <c:v>0.98878200000000005</c:v>
                </c:pt>
                <c:pt idx="19136">
                  <c:v>0.98881799999999997</c:v>
                </c:pt>
                <c:pt idx="19137">
                  <c:v>0.98885199999999995</c:v>
                </c:pt>
                <c:pt idx="19138">
                  <c:v>0.98887499999999995</c:v>
                </c:pt>
                <c:pt idx="19139">
                  <c:v>0.98888600000000004</c:v>
                </c:pt>
                <c:pt idx="19140">
                  <c:v>0.98889099999999996</c:v>
                </c:pt>
                <c:pt idx="19141">
                  <c:v>0.98888600000000004</c:v>
                </c:pt>
                <c:pt idx="19142">
                  <c:v>0.98886600000000002</c:v>
                </c:pt>
                <c:pt idx="19143">
                  <c:v>0.98884000000000005</c:v>
                </c:pt>
                <c:pt idx="19144">
                  <c:v>0.98879600000000001</c:v>
                </c:pt>
                <c:pt idx="19145">
                  <c:v>0.98874799999999996</c:v>
                </c:pt>
                <c:pt idx="19146">
                  <c:v>0.98868400000000001</c:v>
                </c:pt>
                <c:pt idx="19147">
                  <c:v>0.98860999999999999</c:v>
                </c:pt>
                <c:pt idx="19148">
                  <c:v>0.98852499999999999</c:v>
                </c:pt>
                <c:pt idx="19149">
                  <c:v>0.98842699999999994</c:v>
                </c:pt>
                <c:pt idx="19150">
                  <c:v>0.988317</c:v>
                </c:pt>
                <c:pt idx="19151">
                  <c:v>0.98819500000000005</c:v>
                </c:pt>
                <c:pt idx="19152">
                  <c:v>0.98806099999999997</c:v>
                </c:pt>
                <c:pt idx="19153">
                  <c:v>0.98791300000000004</c:v>
                </c:pt>
                <c:pt idx="19154">
                  <c:v>0.98774399999999996</c:v>
                </c:pt>
                <c:pt idx="19155">
                  <c:v>0.98756999999999995</c:v>
                </c:pt>
                <c:pt idx="19156">
                  <c:v>0.98738499999999996</c:v>
                </c:pt>
                <c:pt idx="19157">
                  <c:v>0.98718600000000001</c:v>
                </c:pt>
                <c:pt idx="19158">
                  <c:v>0.98697400000000002</c:v>
                </c:pt>
                <c:pt idx="19159">
                  <c:v>0.98674700000000004</c:v>
                </c:pt>
                <c:pt idx="19160">
                  <c:v>0.98650800000000005</c:v>
                </c:pt>
                <c:pt idx="19161">
                  <c:v>0.98626599999999998</c:v>
                </c:pt>
                <c:pt idx="19162">
                  <c:v>0.98603600000000002</c:v>
                </c:pt>
                <c:pt idx="19163">
                  <c:v>0.98581600000000003</c:v>
                </c:pt>
                <c:pt idx="19164">
                  <c:v>0.98561600000000005</c:v>
                </c:pt>
                <c:pt idx="19165">
                  <c:v>0.98541699999999999</c:v>
                </c:pt>
                <c:pt idx="19166">
                  <c:v>0.98523899999999998</c:v>
                </c:pt>
                <c:pt idx="19167">
                  <c:v>0.98507199999999995</c:v>
                </c:pt>
                <c:pt idx="19168">
                  <c:v>0.98491499999999998</c:v>
                </c:pt>
                <c:pt idx="19169">
                  <c:v>0.98477300000000001</c:v>
                </c:pt>
                <c:pt idx="19170">
                  <c:v>0.98464300000000005</c:v>
                </c:pt>
                <c:pt idx="19171">
                  <c:v>0.98453100000000004</c:v>
                </c:pt>
                <c:pt idx="19172">
                  <c:v>0.98442600000000002</c:v>
                </c:pt>
                <c:pt idx="19173">
                  <c:v>0.98433000000000004</c:v>
                </c:pt>
                <c:pt idx="19174">
                  <c:v>0.98425099999999999</c:v>
                </c:pt>
                <c:pt idx="19175">
                  <c:v>0.98418399999999995</c:v>
                </c:pt>
                <c:pt idx="19176">
                  <c:v>0.98412599999999995</c:v>
                </c:pt>
                <c:pt idx="19177">
                  <c:v>0.98408099999999998</c:v>
                </c:pt>
                <c:pt idx="19178">
                  <c:v>0.984043</c:v>
                </c:pt>
                <c:pt idx="19179">
                  <c:v>0.98402000000000001</c:v>
                </c:pt>
                <c:pt idx="19180">
                  <c:v>0.98399999999999999</c:v>
                </c:pt>
                <c:pt idx="19181">
                  <c:v>0.98399400000000004</c:v>
                </c:pt>
                <c:pt idx="19182">
                  <c:v>0.98401000000000005</c:v>
                </c:pt>
                <c:pt idx="19183">
                  <c:v>0.98402299999999998</c:v>
                </c:pt>
                <c:pt idx="19184">
                  <c:v>0.98404700000000001</c:v>
                </c:pt>
                <c:pt idx="19185">
                  <c:v>0.98407999999999995</c:v>
                </c:pt>
                <c:pt idx="19186">
                  <c:v>0.98411899999999997</c:v>
                </c:pt>
                <c:pt idx="19187">
                  <c:v>0.98417299999999996</c:v>
                </c:pt>
                <c:pt idx="19188">
                  <c:v>0.984232</c:v>
                </c:pt>
                <c:pt idx="19189">
                  <c:v>0.98430300000000004</c:v>
                </c:pt>
                <c:pt idx="19190">
                  <c:v>0.98438199999999998</c:v>
                </c:pt>
                <c:pt idx="19191">
                  <c:v>0.98447300000000004</c:v>
                </c:pt>
                <c:pt idx="19192">
                  <c:v>0.98455999999999999</c:v>
                </c:pt>
                <c:pt idx="19193">
                  <c:v>0.98465199999999997</c:v>
                </c:pt>
                <c:pt idx="19194">
                  <c:v>0.98475400000000002</c:v>
                </c:pt>
                <c:pt idx="19195">
                  <c:v>0.98485500000000004</c:v>
                </c:pt>
                <c:pt idx="19196">
                  <c:v>0.98496799999999995</c:v>
                </c:pt>
                <c:pt idx="19197">
                  <c:v>0.98507999999999996</c:v>
                </c:pt>
                <c:pt idx="19198">
                  <c:v>0.98520099999999999</c:v>
                </c:pt>
                <c:pt idx="19199">
                  <c:v>0.98532600000000004</c:v>
                </c:pt>
                <c:pt idx="19200">
                  <c:v>0.98546299999999998</c:v>
                </c:pt>
                <c:pt idx="19201">
                  <c:v>0.98559799999999997</c:v>
                </c:pt>
                <c:pt idx="19202">
                  <c:v>0.98573</c:v>
                </c:pt>
                <c:pt idx="19203">
                  <c:v>0.98587499999999995</c:v>
                </c:pt>
                <c:pt idx="19204">
                  <c:v>0.986016</c:v>
                </c:pt>
                <c:pt idx="19205">
                  <c:v>0.98615900000000001</c:v>
                </c:pt>
                <c:pt idx="19206">
                  <c:v>0.98630700000000004</c:v>
                </c:pt>
                <c:pt idx="19207">
                  <c:v>0.98644900000000002</c:v>
                </c:pt>
                <c:pt idx="19208">
                  <c:v>0.98658900000000005</c:v>
                </c:pt>
                <c:pt idx="19209">
                  <c:v>0.98673299999999997</c:v>
                </c:pt>
                <c:pt idx="19210">
                  <c:v>0.98687199999999997</c:v>
                </c:pt>
                <c:pt idx="19211">
                  <c:v>0.98702299999999998</c:v>
                </c:pt>
                <c:pt idx="19212">
                  <c:v>0.98716499999999996</c:v>
                </c:pt>
                <c:pt idx="19213">
                  <c:v>0.98730300000000004</c:v>
                </c:pt>
                <c:pt idx="19214">
                  <c:v>0.98743999999999998</c:v>
                </c:pt>
                <c:pt idx="19215">
                  <c:v>0.98757499999999998</c:v>
                </c:pt>
                <c:pt idx="19216">
                  <c:v>0.98770999999999998</c:v>
                </c:pt>
                <c:pt idx="19217">
                  <c:v>0.987842</c:v>
                </c:pt>
                <c:pt idx="19218">
                  <c:v>0.98797000000000001</c:v>
                </c:pt>
                <c:pt idx="19219">
                  <c:v>0.98809400000000003</c:v>
                </c:pt>
                <c:pt idx="19220">
                  <c:v>0.98821700000000001</c:v>
                </c:pt>
                <c:pt idx="19221">
                  <c:v>0.98833899999999997</c:v>
                </c:pt>
                <c:pt idx="19222">
                  <c:v>0.98844500000000002</c:v>
                </c:pt>
                <c:pt idx="19223">
                  <c:v>0.98854699999999995</c:v>
                </c:pt>
                <c:pt idx="19224">
                  <c:v>0.98864200000000002</c:v>
                </c:pt>
                <c:pt idx="19225">
                  <c:v>0.98873</c:v>
                </c:pt>
                <c:pt idx="19226">
                  <c:v>0.988811</c:v>
                </c:pt>
                <c:pt idx="19227">
                  <c:v>0.98888699999999996</c:v>
                </c:pt>
                <c:pt idx="19228">
                  <c:v>0.98895599999999995</c:v>
                </c:pt>
                <c:pt idx="19229">
                  <c:v>0.98902199999999996</c:v>
                </c:pt>
                <c:pt idx="19230">
                  <c:v>0.98906700000000003</c:v>
                </c:pt>
                <c:pt idx="19231">
                  <c:v>0.98910699999999996</c:v>
                </c:pt>
                <c:pt idx="19232">
                  <c:v>0.98915699999999995</c:v>
                </c:pt>
                <c:pt idx="19233">
                  <c:v>0.98918399999999995</c:v>
                </c:pt>
                <c:pt idx="19234">
                  <c:v>0.989205</c:v>
                </c:pt>
                <c:pt idx="19235">
                  <c:v>0.98921499999999996</c:v>
                </c:pt>
                <c:pt idx="19236">
                  <c:v>0.98921099999999995</c:v>
                </c:pt>
                <c:pt idx="19237">
                  <c:v>0.989201</c:v>
                </c:pt>
                <c:pt idx="19238">
                  <c:v>0.989178</c:v>
                </c:pt>
                <c:pt idx="19239">
                  <c:v>0.98914299999999999</c:v>
                </c:pt>
                <c:pt idx="19240">
                  <c:v>0.98909199999999997</c:v>
                </c:pt>
                <c:pt idx="19241">
                  <c:v>0.98904400000000003</c:v>
                </c:pt>
                <c:pt idx="19242">
                  <c:v>0.98897900000000005</c:v>
                </c:pt>
                <c:pt idx="19243">
                  <c:v>0.98889700000000003</c:v>
                </c:pt>
                <c:pt idx="19244">
                  <c:v>0.98880800000000002</c:v>
                </c:pt>
                <c:pt idx="19245">
                  <c:v>0.98870499999999995</c:v>
                </c:pt>
                <c:pt idx="19246">
                  <c:v>0.98858999999999997</c:v>
                </c:pt>
                <c:pt idx="19247">
                  <c:v>0.98846199999999995</c:v>
                </c:pt>
                <c:pt idx="19248">
                  <c:v>0.98832600000000004</c:v>
                </c:pt>
                <c:pt idx="19249">
                  <c:v>0.98816999999999999</c:v>
                </c:pt>
                <c:pt idx="19250">
                  <c:v>0.988008</c:v>
                </c:pt>
                <c:pt idx="19251">
                  <c:v>0.98783100000000001</c:v>
                </c:pt>
                <c:pt idx="19252">
                  <c:v>0.98764399999999997</c:v>
                </c:pt>
                <c:pt idx="19253">
                  <c:v>0.98744600000000005</c:v>
                </c:pt>
                <c:pt idx="19254">
                  <c:v>0.98723899999999998</c:v>
                </c:pt>
                <c:pt idx="19255">
                  <c:v>0.98701499999999998</c:v>
                </c:pt>
                <c:pt idx="19256">
                  <c:v>0.98677800000000004</c:v>
                </c:pt>
                <c:pt idx="19257">
                  <c:v>0.98653500000000005</c:v>
                </c:pt>
                <c:pt idx="19258">
                  <c:v>0.98630300000000004</c:v>
                </c:pt>
                <c:pt idx="19259">
                  <c:v>0.98608600000000002</c:v>
                </c:pt>
                <c:pt idx="19260">
                  <c:v>0.98588799999999999</c:v>
                </c:pt>
                <c:pt idx="19261">
                  <c:v>0.98569799999999996</c:v>
                </c:pt>
                <c:pt idx="19262">
                  <c:v>0.98553000000000002</c:v>
                </c:pt>
                <c:pt idx="19263">
                  <c:v>0.98536100000000004</c:v>
                </c:pt>
                <c:pt idx="19264">
                  <c:v>0.985209</c:v>
                </c:pt>
                <c:pt idx="19265">
                  <c:v>0.98507500000000003</c:v>
                </c:pt>
                <c:pt idx="19266">
                  <c:v>0.98494400000000004</c:v>
                </c:pt>
                <c:pt idx="19267">
                  <c:v>0.98483200000000004</c:v>
                </c:pt>
                <c:pt idx="19268">
                  <c:v>0.98472899999999997</c:v>
                </c:pt>
                <c:pt idx="19269">
                  <c:v>0.98463800000000001</c:v>
                </c:pt>
                <c:pt idx="19270">
                  <c:v>0.98455899999999996</c:v>
                </c:pt>
                <c:pt idx="19271">
                  <c:v>0.98448999999999998</c:v>
                </c:pt>
                <c:pt idx="19272">
                  <c:v>0.98443000000000003</c:v>
                </c:pt>
                <c:pt idx="19273">
                  <c:v>0.98438400000000004</c:v>
                </c:pt>
                <c:pt idx="19274">
                  <c:v>0.98434699999999997</c:v>
                </c:pt>
                <c:pt idx="19275">
                  <c:v>0.98433099999999996</c:v>
                </c:pt>
                <c:pt idx="19276">
                  <c:v>0.98432299999999995</c:v>
                </c:pt>
                <c:pt idx="19277">
                  <c:v>0.98431999999999997</c:v>
                </c:pt>
                <c:pt idx="19278">
                  <c:v>0.98433300000000001</c:v>
                </c:pt>
                <c:pt idx="19279">
                  <c:v>0.98435499999999998</c:v>
                </c:pt>
                <c:pt idx="19280">
                  <c:v>0.98438700000000001</c:v>
                </c:pt>
                <c:pt idx="19281">
                  <c:v>0.98442799999999997</c:v>
                </c:pt>
                <c:pt idx="19282">
                  <c:v>0.98447300000000004</c:v>
                </c:pt>
                <c:pt idx="19283">
                  <c:v>0.98453400000000002</c:v>
                </c:pt>
                <c:pt idx="19284">
                  <c:v>0.98459700000000006</c:v>
                </c:pt>
                <c:pt idx="19285">
                  <c:v>0.98467700000000002</c:v>
                </c:pt>
                <c:pt idx="19286">
                  <c:v>0.98476200000000003</c:v>
                </c:pt>
                <c:pt idx="19287">
                  <c:v>0.98485</c:v>
                </c:pt>
                <c:pt idx="19288">
                  <c:v>0.98495200000000005</c:v>
                </c:pt>
                <c:pt idx="19289">
                  <c:v>0.98505399999999999</c:v>
                </c:pt>
                <c:pt idx="19290">
                  <c:v>0.985151</c:v>
                </c:pt>
                <c:pt idx="19291">
                  <c:v>0.98526499999999995</c:v>
                </c:pt>
                <c:pt idx="19292">
                  <c:v>0.98538499999999996</c:v>
                </c:pt>
                <c:pt idx="19293">
                  <c:v>0.98550800000000005</c:v>
                </c:pt>
                <c:pt idx="19294">
                  <c:v>0.98563500000000004</c:v>
                </c:pt>
                <c:pt idx="19295">
                  <c:v>0.98577599999999999</c:v>
                </c:pt>
                <c:pt idx="19296">
                  <c:v>0.98591499999999999</c:v>
                </c:pt>
                <c:pt idx="19297">
                  <c:v>0.98605799999999999</c:v>
                </c:pt>
                <c:pt idx="19298">
                  <c:v>0.98620300000000005</c:v>
                </c:pt>
                <c:pt idx="19299">
                  <c:v>0.98634900000000003</c:v>
                </c:pt>
                <c:pt idx="19300">
                  <c:v>0.98649900000000001</c:v>
                </c:pt>
                <c:pt idx="19301">
                  <c:v>0.98664700000000005</c:v>
                </c:pt>
                <c:pt idx="19302">
                  <c:v>0.98680000000000001</c:v>
                </c:pt>
                <c:pt idx="19303">
                  <c:v>0.98694899999999997</c:v>
                </c:pt>
                <c:pt idx="19304">
                  <c:v>0.98710699999999996</c:v>
                </c:pt>
                <c:pt idx="19305">
                  <c:v>0.98726199999999997</c:v>
                </c:pt>
                <c:pt idx="19306">
                  <c:v>0.98741699999999999</c:v>
                </c:pt>
                <c:pt idx="19307">
                  <c:v>0.98757300000000003</c:v>
                </c:pt>
                <c:pt idx="19308">
                  <c:v>0.98772800000000005</c:v>
                </c:pt>
                <c:pt idx="19309">
                  <c:v>0.98788200000000004</c:v>
                </c:pt>
                <c:pt idx="19310">
                  <c:v>0.988035</c:v>
                </c:pt>
                <c:pt idx="19311">
                  <c:v>0.988178</c:v>
                </c:pt>
                <c:pt idx="19312">
                  <c:v>0.98832200000000003</c:v>
                </c:pt>
                <c:pt idx="19313">
                  <c:v>0.98845899999999998</c:v>
                </c:pt>
                <c:pt idx="19314">
                  <c:v>0.98859699999999995</c:v>
                </c:pt>
                <c:pt idx="19315">
                  <c:v>0.98872700000000002</c:v>
                </c:pt>
                <c:pt idx="19316">
                  <c:v>0.98884899999999998</c:v>
                </c:pt>
                <c:pt idx="19317">
                  <c:v>0.98897299999999999</c:v>
                </c:pt>
                <c:pt idx="19318">
                  <c:v>0.98908600000000002</c:v>
                </c:pt>
                <c:pt idx="19319">
                  <c:v>0.98919500000000005</c:v>
                </c:pt>
                <c:pt idx="19320">
                  <c:v>0.98930099999999999</c:v>
                </c:pt>
                <c:pt idx="19321">
                  <c:v>0.98939500000000002</c:v>
                </c:pt>
                <c:pt idx="19322">
                  <c:v>0.98948100000000005</c:v>
                </c:pt>
                <c:pt idx="19323">
                  <c:v>0.98956100000000002</c:v>
                </c:pt>
                <c:pt idx="19324">
                  <c:v>0.98963199999999996</c:v>
                </c:pt>
                <c:pt idx="19325">
                  <c:v>0.98969600000000002</c:v>
                </c:pt>
                <c:pt idx="19326">
                  <c:v>0.98975199999999997</c:v>
                </c:pt>
                <c:pt idx="19327">
                  <c:v>0.98979700000000004</c:v>
                </c:pt>
                <c:pt idx="19328">
                  <c:v>0.98983299999999996</c:v>
                </c:pt>
                <c:pt idx="19329">
                  <c:v>0.98985900000000004</c:v>
                </c:pt>
                <c:pt idx="19330">
                  <c:v>0.98987499999999995</c:v>
                </c:pt>
                <c:pt idx="19331">
                  <c:v>0.989869</c:v>
                </c:pt>
                <c:pt idx="19332">
                  <c:v>0.989873</c:v>
                </c:pt>
                <c:pt idx="19333">
                  <c:v>0.98985699999999999</c:v>
                </c:pt>
                <c:pt idx="19334">
                  <c:v>0.98982800000000004</c:v>
                </c:pt>
                <c:pt idx="19335">
                  <c:v>0.98978999999999995</c:v>
                </c:pt>
                <c:pt idx="19336">
                  <c:v>0.98974300000000004</c:v>
                </c:pt>
                <c:pt idx="19337">
                  <c:v>0.98968500000000004</c:v>
                </c:pt>
                <c:pt idx="19338">
                  <c:v>0.98962099999999997</c:v>
                </c:pt>
                <c:pt idx="19339">
                  <c:v>0.98953199999999997</c:v>
                </c:pt>
                <c:pt idx="19340">
                  <c:v>0.98944200000000004</c:v>
                </c:pt>
                <c:pt idx="19341">
                  <c:v>0.98933800000000005</c:v>
                </c:pt>
                <c:pt idx="19342">
                  <c:v>0.98921599999999998</c:v>
                </c:pt>
                <c:pt idx="19343">
                  <c:v>0.98908700000000005</c:v>
                </c:pt>
                <c:pt idx="19344">
                  <c:v>0.98893299999999995</c:v>
                </c:pt>
                <c:pt idx="19345">
                  <c:v>0.98877400000000004</c:v>
                </c:pt>
                <c:pt idx="19346">
                  <c:v>0.98860400000000004</c:v>
                </c:pt>
                <c:pt idx="19347">
                  <c:v>0.98842099999999999</c:v>
                </c:pt>
                <c:pt idx="19348">
                  <c:v>0.98822699999999997</c:v>
                </c:pt>
                <c:pt idx="19349">
                  <c:v>0.98801300000000003</c:v>
                </c:pt>
                <c:pt idx="19350">
                  <c:v>0.98779300000000003</c:v>
                </c:pt>
                <c:pt idx="19351">
                  <c:v>0.98755999999999999</c:v>
                </c:pt>
                <c:pt idx="19352">
                  <c:v>0.98731400000000002</c:v>
                </c:pt>
                <c:pt idx="19353">
                  <c:v>0.98708200000000001</c:v>
                </c:pt>
                <c:pt idx="19354">
                  <c:v>0.98685900000000004</c:v>
                </c:pt>
                <c:pt idx="19355">
                  <c:v>0.98664600000000002</c:v>
                </c:pt>
                <c:pt idx="19356">
                  <c:v>0.98645099999999997</c:v>
                </c:pt>
                <c:pt idx="19357">
                  <c:v>0.98626400000000003</c:v>
                </c:pt>
                <c:pt idx="19358">
                  <c:v>0.98609400000000003</c:v>
                </c:pt>
                <c:pt idx="19359">
                  <c:v>0.98594000000000004</c:v>
                </c:pt>
                <c:pt idx="19360">
                  <c:v>0.98579499999999998</c:v>
                </c:pt>
                <c:pt idx="19361">
                  <c:v>0.98565899999999995</c:v>
                </c:pt>
                <c:pt idx="19362">
                  <c:v>0.98553800000000003</c:v>
                </c:pt>
                <c:pt idx="19363">
                  <c:v>0.985429</c:v>
                </c:pt>
                <c:pt idx="19364">
                  <c:v>0.98533599999999999</c:v>
                </c:pt>
                <c:pt idx="19365">
                  <c:v>0.98525600000000002</c:v>
                </c:pt>
                <c:pt idx="19366">
                  <c:v>0.98518499999999998</c:v>
                </c:pt>
                <c:pt idx="19367">
                  <c:v>0.98512900000000003</c:v>
                </c:pt>
                <c:pt idx="19368">
                  <c:v>0.98507599999999995</c:v>
                </c:pt>
                <c:pt idx="19369">
                  <c:v>0.98504000000000003</c:v>
                </c:pt>
                <c:pt idx="19370">
                  <c:v>0.98500699999999997</c:v>
                </c:pt>
                <c:pt idx="19371">
                  <c:v>0.98498600000000003</c:v>
                </c:pt>
                <c:pt idx="19372">
                  <c:v>0.98497400000000002</c:v>
                </c:pt>
                <c:pt idx="19373">
                  <c:v>0.98497699999999999</c:v>
                </c:pt>
                <c:pt idx="19374">
                  <c:v>0.98499099999999995</c:v>
                </c:pt>
                <c:pt idx="19375">
                  <c:v>0.98500699999999997</c:v>
                </c:pt>
                <c:pt idx="19376">
                  <c:v>0.98503700000000005</c:v>
                </c:pt>
                <c:pt idx="19377">
                  <c:v>0.98507400000000001</c:v>
                </c:pt>
                <c:pt idx="19378">
                  <c:v>0.98512299999999997</c:v>
                </c:pt>
                <c:pt idx="19379">
                  <c:v>0.985182</c:v>
                </c:pt>
                <c:pt idx="19380">
                  <c:v>0.98524100000000003</c:v>
                </c:pt>
                <c:pt idx="19381">
                  <c:v>0.98531800000000003</c:v>
                </c:pt>
                <c:pt idx="19382">
                  <c:v>0.98540000000000005</c:v>
                </c:pt>
                <c:pt idx="19383">
                  <c:v>0.98548000000000002</c:v>
                </c:pt>
                <c:pt idx="19384">
                  <c:v>0.98557300000000003</c:v>
                </c:pt>
                <c:pt idx="19385">
                  <c:v>0.98568199999999995</c:v>
                </c:pt>
                <c:pt idx="19386">
                  <c:v>0.98578699999999997</c:v>
                </c:pt>
                <c:pt idx="19387">
                  <c:v>0.9859</c:v>
                </c:pt>
                <c:pt idx="19388">
                  <c:v>0.98600500000000002</c:v>
                </c:pt>
                <c:pt idx="19389">
                  <c:v>0.98612500000000003</c:v>
                </c:pt>
                <c:pt idx="19390">
                  <c:v>0.98624500000000004</c:v>
                </c:pt>
                <c:pt idx="19391">
                  <c:v>0.986371</c:v>
                </c:pt>
                <c:pt idx="19392">
                  <c:v>0.98649900000000001</c:v>
                </c:pt>
                <c:pt idx="19393">
                  <c:v>0.98663199999999995</c:v>
                </c:pt>
                <c:pt idx="19394">
                  <c:v>0.98676299999999995</c:v>
                </c:pt>
                <c:pt idx="19395">
                  <c:v>0.9869</c:v>
                </c:pt>
                <c:pt idx="19396">
                  <c:v>0.98703300000000005</c:v>
                </c:pt>
                <c:pt idx="19397">
                  <c:v>0.98717500000000002</c:v>
                </c:pt>
                <c:pt idx="19398">
                  <c:v>0.98732399999999998</c:v>
                </c:pt>
                <c:pt idx="19399">
                  <c:v>0.98746900000000004</c:v>
                </c:pt>
                <c:pt idx="19400">
                  <c:v>0.98761299999999996</c:v>
                </c:pt>
                <c:pt idx="19401">
                  <c:v>0.98774799999999996</c:v>
                </c:pt>
                <c:pt idx="19402">
                  <c:v>0.98787999999999998</c:v>
                </c:pt>
                <c:pt idx="19403">
                  <c:v>0.98802000000000001</c:v>
                </c:pt>
                <c:pt idx="19404">
                  <c:v>0.98815699999999995</c:v>
                </c:pt>
                <c:pt idx="19405">
                  <c:v>0.98828800000000006</c:v>
                </c:pt>
                <c:pt idx="19406">
                  <c:v>0.98841500000000004</c:v>
                </c:pt>
                <c:pt idx="19407">
                  <c:v>0.988541</c:v>
                </c:pt>
                <c:pt idx="19408">
                  <c:v>0.98866399999999999</c:v>
                </c:pt>
                <c:pt idx="19409">
                  <c:v>0.988784</c:v>
                </c:pt>
                <c:pt idx="19410">
                  <c:v>0.98890400000000001</c:v>
                </c:pt>
                <c:pt idx="19411">
                  <c:v>0.98903200000000002</c:v>
                </c:pt>
                <c:pt idx="19412">
                  <c:v>0.98914599999999997</c:v>
                </c:pt>
                <c:pt idx="19413">
                  <c:v>0.98926000000000003</c:v>
                </c:pt>
                <c:pt idx="19414">
                  <c:v>0.98935899999999999</c:v>
                </c:pt>
                <c:pt idx="19415">
                  <c:v>0.98945499999999997</c:v>
                </c:pt>
                <c:pt idx="19416">
                  <c:v>0.98953899999999995</c:v>
                </c:pt>
                <c:pt idx="19417">
                  <c:v>0.98961600000000005</c:v>
                </c:pt>
                <c:pt idx="19418">
                  <c:v>0.98969200000000002</c:v>
                </c:pt>
                <c:pt idx="19419">
                  <c:v>0.98975800000000003</c:v>
                </c:pt>
                <c:pt idx="19420">
                  <c:v>0.98981300000000005</c:v>
                </c:pt>
                <c:pt idx="19421">
                  <c:v>0.98985900000000004</c:v>
                </c:pt>
                <c:pt idx="19422">
                  <c:v>0.98990299999999998</c:v>
                </c:pt>
                <c:pt idx="19423">
                  <c:v>0.98994000000000004</c:v>
                </c:pt>
                <c:pt idx="19424">
                  <c:v>0.98997000000000002</c:v>
                </c:pt>
                <c:pt idx="19425">
                  <c:v>0.98998600000000003</c:v>
                </c:pt>
                <c:pt idx="19426">
                  <c:v>0.98999800000000004</c:v>
                </c:pt>
                <c:pt idx="19427">
                  <c:v>0.98999300000000001</c:v>
                </c:pt>
                <c:pt idx="19428">
                  <c:v>0.98997299999999999</c:v>
                </c:pt>
                <c:pt idx="19429">
                  <c:v>0.98995</c:v>
                </c:pt>
                <c:pt idx="19430">
                  <c:v>0.98991200000000001</c:v>
                </c:pt>
                <c:pt idx="19431">
                  <c:v>0.98985800000000002</c:v>
                </c:pt>
                <c:pt idx="19432">
                  <c:v>0.98979700000000004</c:v>
                </c:pt>
                <c:pt idx="19433">
                  <c:v>0.98971799999999999</c:v>
                </c:pt>
                <c:pt idx="19434">
                  <c:v>0.98963599999999996</c:v>
                </c:pt>
                <c:pt idx="19435">
                  <c:v>0.98953899999999995</c:v>
                </c:pt>
                <c:pt idx="19436">
                  <c:v>0.98943599999999998</c:v>
                </c:pt>
                <c:pt idx="19437">
                  <c:v>0.98932500000000001</c:v>
                </c:pt>
                <c:pt idx="19438">
                  <c:v>0.98919500000000005</c:v>
                </c:pt>
                <c:pt idx="19439">
                  <c:v>0.98905600000000005</c:v>
                </c:pt>
                <c:pt idx="19440">
                  <c:v>0.98890800000000001</c:v>
                </c:pt>
                <c:pt idx="19441">
                  <c:v>0.98874200000000001</c:v>
                </c:pt>
                <c:pt idx="19442">
                  <c:v>0.98856699999999997</c:v>
                </c:pt>
                <c:pt idx="19443">
                  <c:v>0.98838000000000004</c:v>
                </c:pt>
                <c:pt idx="19444">
                  <c:v>0.98818700000000004</c:v>
                </c:pt>
                <c:pt idx="19445">
                  <c:v>0.98797100000000004</c:v>
                </c:pt>
                <c:pt idx="19446">
                  <c:v>0.98774399999999996</c:v>
                </c:pt>
                <c:pt idx="19447">
                  <c:v>0.98750400000000005</c:v>
                </c:pt>
                <c:pt idx="19448">
                  <c:v>0.98726899999999995</c:v>
                </c:pt>
                <c:pt idx="19449">
                  <c:v>0.98703099999999999</c:v>
                </c:pt>
                <c:pt idx="19450">
                  <c:v>0.98682099999999995</c:v>
                </c:pt>
                <c:pt idx="19451">
                  <c:v>0.98661299999999996</c:v>
                </c:pt>
                <c:pt idx="19452">
                  <c:v>0.98642399999999997</c:v>
                </c:pt>
                <c:pt idx="19453">
                  <c:v>0.98625099999999999</c:v>
                </c:pt>
                <c:pt idx="19454">
                  <c:v>0.98608200000000001</c:v>
                </c:pt>
                <c:pt idx="19455">
                  <c:v>0.98593200000000003</c:v>
                </c:pt>
                <c:pt idx="19456">
                  <c:v>0.985792</c:v>
                </c:pt>
                <c:pt idx="19457">
                  <c:v>0.98565999999999998</c:v>
                </c:pt>
                <c:pt idx="19458">
                  <c:v>0.98553999999999997</c:v>
                </c:pt>
                <c:pt idx="19459">
                  <c:v>0.98543400000000003</c:v>
                </c:pt>
                <c:pt idx="19460">
                  <c:v>0.98534600000000006</c:v>
                </c:pt>
                <c:pt idx="19461">
                  <c:v>0.985263</c:v>
                </c:pt>
                <c:pt idx="19462">
                  <c:v>0.98519400000000001</c:v>
                </c:pt>
                <c:pt idx="19463">
                  <c:v>0.98514000000000002</c:v>
                </c:pt>
                <c:pt idx="19464">
                  <c:v>0.98509000000000002</c:v>
                </c:pt>
                <c:pt idx="19465">
                  <c:v>0.985066</c:v>
                </c:pt>
                <c:pt idx="19466">
                  <c:v>0.98503600000000002</c:v>
                </c:pt>
                <c:pt idx="19467">
                  <c:v>0.98502699999999999</c:v>
                </c:pt>
                <c:pt idx="19468">
                  <c:v>0.98502199999999995</c:v>
                </c:pt>
                <c:pt idx="19469">
                  <c:v>0.98502999999999996</c:v>
                </c:pt>
                <c:pt idx="19470">
                  <c:v>0.98504800000000003</c:v>
                </c:pt>
                <c:pt idx="19471">
                  <c:v>0.98507299999999998</c:v>
                </c:pt>
                <c:pt idx="19472">
                  <c:v>0.98510600000000004</c:v>
                </c:pt>
                <c:pt idx="19473">
                  <c:v>0.98515200000000003</c:v>
                </c:pt>
                <c:pt idx="19474">
                  <c:v>0.98519999999999996</c:v>
                </c:pt>
                <c:pt idx="19475">
                  <c:v>0.98526100000000005</c:v>
                </c:pt>
                <c:pt idx="19476">
                  <c:v>0.98533000000000004</c:v>
                </c:pt>
                <c:pt idx="19477">
                  <c:v>0.98540300000000003</c:v>
                </c:pt>
                <c:pt idx="19478">
                  <c:v>0.98548500000000006</c:v>
                </c:pt>
                <c:pt idx="19479">
                  <c:v>0.98558000000000001</c:v>
                </c:pt>
                <c:pt idx="19480">
                  <c:v>0.985676</c:v>
                </c:pt>
                <c:pt idx="19481">
                  <c:v>0.98577999999999999</c:v>
                </c:pt>
                <c:pt idx="19482">
                  <c:v>0.98589599999999999</c:v>
                </c:pt>
                <c:pt idx="19483">
                  <c:v>0.98601099999999997</c:v>
                </c:pt>
                <c:pt idx="19484">
                  <c:v>0.98613099999999998</c:v>
                </c:pt>
                <c:pt idx="19485">
                  <c:v>0.98625700000000005</c:v>
                </c:pt>
                <c:pt idx="19486">
                  <c:v>0.98639200000000005</c:v>
                </c:pt>
                <c:pt idx="19487">
                  <c:v>0.98652700000000004</c:v>
                </c:pt>
                <c:pt idx="19488">
                  <c:v>0.98666500000000001</c:v>
                </c:pt>
                <c:pt idx="19489">
                  <c:v>0.98680100000000004</c:v>
                </c:pt>
                <c:pt idx="19490">
                  <c:v>0.98694300000000001</c:v>
                </c:pt>
                <c:pt idx="19491">
                  <c:v>0.98709000000000002</c:v>
                </c:pt>
                <c:pt idx="19492">
                  <c:v>0.98723399999999994</c:v>
                </c:pt>
                <c:pt idx="19493">
                  <c:v>0.98738899999999996</c:v>
                </c:pt>
                <c:pt idx="19494">
                  <c:v>0.98753400000000002</c:v>
                </c:pt>
                <c:pt idx="19495">
                  <c:v>0.98768299999999998</c:v>
                </c:pt>
                <c:pt idx="19496">
                  <c:v>0.98783200000000004</c:v>
                </c:pt>
                <c:pt idx="19497">
                  <c:v>0.98797800000000002</c:v>
                </c:pt>
                <c:pt idx="19498">
                  <c:v>0.98812299999999997</c:v>
                </c:pt>
                <c:pt idx="19499">
                  <c:v>0.98826899999999995</c:v>
                </c:pt>
                <c:pt idx="19500">
                  <c:v>0.98841500000000004</c:v>
                </c:pt>
                <c:pt idx="19501">
                  <c:v>0.98855599999999999</c:v>
                </c:pt>
                <c:pt idx="19502">
                  <c:v>0.98869600000000002</c:v>
                </c:pt>
                <c:pt idx="19503">
                  <c:v>0.98883100000000002</c:v>
                </c:pt>
                <c:pt idx="19504">
                  <c:v>0.98896200000000001</c:v>
                </c:pt>
                <c:pt idx="19505">
                  <c:v>0.98909100000000005</c:v>
                </c:pt>
                <c:pt idx="19506">
                  <c:v>0.98920799999999998</c:v>
                </c:pt>
                <c:pt idx="19507">
                  <c:v>0.98932600000000004</c:v>
                </c:pt>
                <c:pt idx="19508">
                  <c:v>0.98944100000000001</c:v>
                </c:pt>
                <c:pt idx="19509">
                  <c:v>0.98954699999999995</c:v>
                </c:pt>
                <c:pt idx="19510">
                  <c:v>0.98964600000000003</c:v>
                </c:pt>
                <c:pt idx="19511">
                  <c:v>0.98974099999999998</c:v>
                </c:pt>
                <c:pt idx="19512">
                  <c:v>0.98982499999999995</c:v>
                </c:pt>
                <c:pt idx="19513">
                  <c:v>0.98990800000000001</c:v>
                </c:pt>
                <c:pt idx="19514">
                  <c:v>0.98997999999999997</c:v>
                </c:pt>
                <c:pt idx="19515">
                  <c:v>0.99004599999999998</c:v>
                </c:pt>
                <c:pt idx="19516">
                  <c:v>0.99010500000000001</c:v>
                </c:pt>
                <c:pt idx="19517">
                  <c:v>0.990151</c:v>
                </c:pt>
                <c:pt idx="19518">
                  <c:v>0.99019400000000002</c:v>
                </c:pt>
                <c:pt idx="19519">
                  <c:v>0.99021999999999999</c:v>
                </c:pt>
                <c:pt idx="19520">
                  <c:v>0.99024000000000001</c:v>
                </c:pt>
                <c:pt idx="19521">
                  <c:v>0.99024199999999996</c:v>
                </c:pt>
                <c:pt idx="19522">
                  <c:v>0.99024400000000001</c:v>
                </c:pt>
                <c:pt idx="19523">
                  <c:v>0.99021800000000004</c:v>
                </c:pt>
                <c:pt idx="19524">
                  <c:v>0.99019599999999997</c:v>
                </c:pt>
                <c:pt idx="19525">
                  <c:v>0.99015699999999995</c:v>
                </c:pt>
                <c:pt idx="19526">
                  <c:v>0.99011300000000002</c:v>
                </c:pt>
                <c:pt idx="19527">
                  <c:v>0.99005399999999999</c:v>
                </c:pt>
                <c:pt idx="19528">
                  <c:v>0.989985</c:v>
                </c:pt>
                <c:pt idx="19529">
                  <c:v>0.98990599999999995</c:v>
                </c:pt>
                <c:pt idx="19530">
                  <c:v>0.989811</c:v>
                </c:pt>
                <c:pt idx="19531">
                  <c:v>0.98970899999999995</c:v>
                </c:pt>
                <c:pt idx="19532">
                  <c:v>0.98959900000000001</c:v>
                </c:pt>
                <c:pt idx="19533">
                  <c:v>0.98946800000000001</c:v>
                </c:pt>
                <c:pt idx="19534">
                  <c:v>0.98930899999999999</c:v>
                </c:pt>
                <c:pt idx="19535">
                  <c:v>0.98915500000000001</c:v>
                </c:pt>
                <c:pt idx="19536">
                  <c:v>0.98899000000000004</c:v>
                </c:pt>
                <c:pt idx="19537">
                  <c:v>0.98881399999999997</c:v>
                </c:pt>
                <c:pt idx="19538">
                  <c:v>0.98862399999999995</c:v>
                </c:pt>
                <c:pt idx="19539">
                  <c:v>0.98842200000000002</c:v>
                </c:pt>
                <c:pt idx="19540">
                  <c:v>0.98820399999999997</c:v>
                </c:pt>
                <c:pt idx="19541">
                  <c:v>0.98797599999999997</c:v>
                </c:pt>
                <c:pt idx="19542">
                  <c:v>0.987734</c:v>
                </c:pt>
                <c:pt idx="19543">
                  <c:v>0.98749100000000001</c:v>
                </c:pt>
                <c:pt idx="19544">
                  <c:v>0.98726599999999998</c:v>
                </c:pt>
                <c:pt idx="19545">
                  <c:v>0.98704499999999995</c:v>
                </c:pt>
                <c:pt idx="19546">
                  <c:v>0.98685500000000004</c:v>
                </c:pt>
                <c:pt idx="19547">
                  <c:v>0.98667300000000002</c:v>
                </c:pt>
                <c:pt idx="19548">
                  <c:v>0.98650300000000002</c:v>
                </c:pt>
                <c:pt idx="19549">
                  <c:v>0.98634100000000002</c:v>
                </c:pt>
                <c:pt idx="19550">
                  <c:v>0.98619299999999999</c:v>
                </c:pt>
                <c:pt idx="19551">
                  <c:v>0.98605600000000004</c:v>
                </c:pt>
                <c:pt idx="19552">
                  <c:v>0.985931</c:v>
                </c:pt>
                <c:pt idx="19553">
                  <c:v>0.98582499999999995</c:v>
                </c:pt>
                <c:pt idx="19554">
                  <c:v>0.98573100000000002</c:v>
                </c:pt>
                <c:pt idx="19555">
                  <c:v>0.98564600000000002</c:v>
                </c:pt>
                <c:pt idx="19556">
                  <c:v>0.98557099999999997</c:v>
                </c:pt>
                <c:pt idx="19557">
                  <c:v>0.98551</c:v>
                </c:pt>
                <c:pt idx="19558">
                  <c:v>0.98545799999999995</c:v>
                </c:pt>
                <c:pt idx="19559">
                  <c:v>0.98542099999999999</c:v>
                </c:pt>
                <c:pt idx="19560">
                  <c:v>0.98538800000000004</c:v>
                </c:pt>
                <c:pt idx="19561">
                  <c:v>0.98536699999999999</c:v>
                </c:pt>
                <c:pt idx="19562">
                  <c:v>0.98535799999999996</c:v>
                </c:pt>
                <c:pt idx="19563">
                  <c:v>0.98535499999999998</c:v>
                </c:pt>
                <c:pt idx="19564">
                  <c:v>0.98536500000000005</c:v>
                </c:pt>
                <c:pt idx="19565">
                  <c:v>0.98538999999999999</c:v>
                </c:pt>
                <c:pt idx="19566">
                  <c:v>0.98542099999999999</c:v>
                </c:pt>
                <c:pt idx="19567">
                  <c:v>0.98546299999999998</c:v>
                </c:pt>
                <c:pt idx="19568">
                  <c:v>0.98550800000000005</c:v>
                </c:pt>
                <c:pt idx="19569">
                  <c:v>0.98556500000000002</c:v>
                </c:pt>
                <c:pt idx="19570">
                  <c:v>0.98563100000000003</c:v>
                </c:pt>
                <c:pt idx="19571">
                  <c:v>0.985707</c:v>
                </c:pt>
                <c:pt idx="19572">
                  <c:v>0.98579300000000003</c:v>
                </c:pt>
                <c:pt idx="19573">
                  <c:v>0.98589000000000004</c:v>
                </c:pt>
                <c:pt idx="19574">
                  <c:v>0.98598600000000003</c:v>
                </c:pt>
                <c:pt idx="19575">
                  <c:v>0.98609000000000002</c:v>
                </c:pt>
                <c:pt idx="19576">
                  <c:v>0.98619199999999996</c:v>
                </c:pt>
                <c:pt idx="19577">
                  <c:v>0.98630200000000001</c:v>
                </c:pt>
                <c:pt idx="19578">
                  <c:v>0.98641400000000001</c:v>
                </c:pt>
                <c:pt idx="19579">
                  <c:v>0.98653900000000005</c:v>
                </c:pt>
                <c:pt idx="19580">
                  <c:v>0.98666699999999996</c:v>
                </c:pt>
                <c:pt idx="19581">
                  <c:v>0.98679600000000001</c:v>
                </c:pt>
                <c:pt idx="19582">
                  <c:v>0.986927</c:v>
                </c:pt>
                <c:pt idx="19583">
                  <c:v>0.98706400000000005</c:v>
                </c:pt>
                <c:pt idx="19584">
                  <c:v>0.98721099999999995</c:v>
                </c:pt>
                <c:pt idx="19585">
                  <c:v>0.98735499999999998</c:v>
                </c:pt>
                <c:pt idx="19586">
                  <c:v>0.98749799999999999</c:v>
                </c:pt>
                <c:pt idx="19587">
                  <c:v>0.98764399999999997</c:v>
                </c:pt>
                <c:pt idx="19588">
                  <c:v>0.98780400000000002</c:v>
                </c:pt>
                <c:pt idx="19589">
                  <c:v>0.98794999999999999</c:v>
                </c:pt>
                <c:pt idx="19590">
                  <c:v>0.98810100000000001</c:v>
                </c:pt>
                <c:pt idx="19591">
                  <c:v>0.98824599999999996</c:v>
                </c:pt>
                <c:pt idx="19592">
                  <c:v>0.98839999999999995</c:v>
                </c:pt>
                <c:pt idx="19593">
                  <c:v>0.98853899999999995</c:v>
                </c:pt>
                <c:pt idx="19594">
                  <c:v>0.98868100000000003</c:v>
                </c:pt>
                <c:pt idx="19595">
                  <c:v>0.98882599999999998</c:v>
                </c:pt>
                <c:pt idx="19596">
                  <c:v>0.98896399999999995</c:v>
                </c:pt>
                <c:pt idx="19597">
                  <c:v>0.98910100000000001</c:v>
                </c:pt>
                <c:pt idx="19598">
                  <c:v>0.98923499999999998</c:v>
                </c:pt>
                <c:pt idx="19599">
                  <c:v>0.98936599999999997</c:v>
                </c:pt>
                <c:pt idx="19600">
                  <c:v>0.98949600000000004</c:v>
                </c:pt>
                <c:pt idx="19601">
                  <c:v>0.98961600000000005</c:v>
                </c:pt>
                <c:pt idx="19602">
                  <c:v>0.98973599999999995</c:v>
                </c:pt>
                <c:pt idx="19603">
                  <c:v>0.98985599999999996</c:v>
                </c:pt>
                <c:pt idx="19604">
                  <c:v>0.98996600000000001</c:v>
                </c:pt>
                <c:pt idx="19605">
                  <c:v>0.99006799999999995</c:v>
                </c:pt>
                <c:pt idx="19606">
                  <c:v>0.99016899999999997</c:v>
                </c:pt>
                <c:pt idx="19607">
                  <c:v>0.99025799999999997</c:v>
                </c:pt>
                <c:pt idx="19608">
                  <c:v>0.99034199999999994</c:v>
                </c:pt>
                <c:pt idx="19609">
                  <c:v>0.99041800000000002</c:v>
                </c:pt>
                <c:pt idx="19610">
                  <c:v>0.99048599999999998</c:v>
                </c:pt>
                <c:pt idx="19611">
                  <c:v>0.99054799999999998</c:v>
                </c:pt>
                <c:pt idx="19612">
                  <c:v>0.99059200000000003</c:v>
                </c:pt>
                <c:pt idx="19613">
                  <c:v>0.99063900000000005</c:v>
                </c:pt>
                <c:pt idx="19614">
                  <c:v>0.99066699999999996</c:v>
                </c:pt>
                <c:pt idx="19615">
                  <c:v>0.99069499999999999</c:v>
                </c:pt>
                <c:pt idx="19616">
                  <c:v>0.99071900000000002</c:v>
                </c:pt>
                <c:pt idx="19617">
                  <c:v>0.99072099999999996</c:v>
                </c:pt>
                <c:pt idx="19618">
                  <c:v>0.99071699999999996</c:v>
                </c:pt>
                <c:pt idx="19619">
                  <c:v>0.99070400000000003</c:v>
                </c:pt>
                <c:pt idx="19620">
                  <c:v>0.990676</c:v>
                </c:pt>
                <c:pt idx="19621">
                  <c:v>0.99063800000000002</c:v>
                </c:pt>
                <c:pt idx="19622">
                  <c:v>0.99058900000000005</c:v>
                </c:pt>
                <c:pt idx="19623">
                  <c:v>0.99052600000000002</c:v>
                </c:pt>
                <c:pt idx="19624">
                  <c:v>0.99045700000000003</c:v>
                </c:pt>
                <c:pt idx="19625">
                  <c:v>0.99037399999999998</c:v>
                </c:pt>
                <c:pt idx="19626">
                  <c:v>0.99028000000000005</c:v>
                </c:pt>
                <c:pt idx="19627">
                  <c:v>0.99017699999999997</c:v>
                </c:pt>
                <c:pt idx="19628">
                  <c:v>0.990062</c:v>
                </c:pt>
                <c:pt idx="19629">
                  <c:v>0.98993299999999995</c:v>
                </c:pt>
                <c:pt idx="19630">
                  <c:v>0.98979799999999996</c:v>
                </c:pt>
                <c:pt idx="19631">
                  <c:v>0.989649</c:v>
                </c:pt>
                <c:pt idx="19632">
                  <c:v>0.98948400000000003</c:v>
                </c:pt>
                <c:pt idx="19633">
                  <c:v>0.98930499999999999</c:v>
                </c:pt>
                <c:pt idx="19634">
                  <c:v>0.98911800000000005</c:v>
                </c:pt>
                <c:pt idx="19635">
                  <c:v>0.98891499999999999</c:v>
                </c:pt>
                <c:pt idx="19636">
                  <c:v>0.98870199999999997</c:v>
                </c:pt>
                <c:pt idx="19637">
                  <c:v>0.98847600000000002</c:v>
                </c:pt>
                <c:pt idx="19638">
                  <c:v>0.98823499999999997</c:v>
                </c:pt>
                <c:pt idx="19639">
                  <c:v>0.98799199999999998</c:v>
                </c:pt>
                <c:pt idx="19640">
                  <c:v>0.98777000000000004</c:v>
                </c:pt>
                <c:pt idx="19641">
                  <c:v>0.98755400000000004</c:v>
                </c:pt>
                <c:pt idx="19642">
                  <c:v>0.98734699999999997</c:v>
                </c:pt>
                <c:pt idx="19643">
                  <c:v>0.98715600000000003</c:v>
                </c:pt>
                <c:pt idx="19644">
                  <c:v>0.98697699999999999</c:v>
                </c:pt>
                <c:pt idx="19645">
                  <c:v>0.98681200000000002</c:v>
                </c:pt>
                <c:pt idx="19646">
                  <c:v>0.98665999999999998</c:v>
                </c:pt>
                <c:pt idx="19647">
                  <c:v>0.98652200000000001</c:v>
                </c:pt>
                <c:pt idx="19648">
                  <c:v>0.98639299999999996</c:v>
                </c:pt>
                <c:pt idx="19649">
                  <c:v>0.98628000000000005</c:v>
                </c:pt>
                <c:pt idx="19650">
                  <c:v>0.98617500000000002</c:v>
                </c:pt>
                <c:pt idx="19651">
                  <c:v>0.98607699999999998</c:v>
                </c:pt>
                <c:pt idx="19652">
                  <c:v>0.98599599999999998</c:v>
                </c:pt>
                <c:pt idx="19653">
                  <c:v>0.98592199999999997</c:v>
                </c:pt>
                <c:pt idx="19654">
                  <c:v>0.98586399999999996</c:v>
                </c:pt>
                <c:pt idx="19655">
                  <c:v>0.98582000000000003</c:v>
                </c:pt>
                <c:pt idx="19656">
                  <c:v>0.98578900000000003</c:v>
                </c:pt>
                <c:pt idx="19657">
                  <c:v>0.98577599999999999</c:v>
                </c:pt>
                <c:pt idx="19658">
                  <c:v>0.98576399999999997</c:v>
                </c:pt>
                <c:pt idx="19659">
                  <c:v>0.98575900000000005</c:v>
                </c:pt>
                <c:pt idx="19660">
                  <c:v>0.98576900000000001</c:v>
                </c:pt>
                <c:pt idx="19661">
                  <c:v>0.98579099999999997</c:v>
                </c:pt>
                <c:pt idx="19662">
                  <c:v>0.98582199999999998</c:v>
                </c:pt>
                <c:pt idx="19663">
                  <c:v>0.98586399999999996</c:v>
                </c:pt>
                <c:pt idx="19664">
                  <c:v>0.98590999999999995</c:v>
                </c:pt>
                <c:pt idx="19665">
                  <c:v>0.98596099999999998</c:v>
                </c:pt>
                <c:pt idx="19666">
                  <c:v>0.98602599999999996</c:v>
                </c:pt>
                <c:pt idx="19667">
                  <c:v>0.98609999999999998</c:v>
                </c:pt>
                <c:pt idx="19668">
                  <c:v>0.986178</c:v>
                </c:pt>
                <c:pt idx="19669">
                  <c:v>0.986267</c:v>
                </c:pt>
                <c:pt idx="19670">
                  <c:v>0.98636299999999999</c:v>
                </c:pt>
                <c:pt idx="19671">
                  <c:v>0.98646599999999995</c:v>
                </c:pt>
                <c:pt idx="19672">
                  <c:v>0.98657099999999998</c:v>
                </c:pt>
                <c:pt idx="19673">
                  <c:v>0.98668500000000003</c:v>
                </c:pt>
                <c:pt idx="19674">
                  <c:v>0.98680500000000004</c:v>
                </c:pt>
                <c:pt idx="19675">
                  <c:v>0.98692999999999997</c:v>
                </c:pt>
                <c:pt idx="19676">
                  <c:v>0.98706000000000005</c:v>
                </c:pt>
                <c:pt idx="19677">
                  <c:v>0.98719100000000004</c:v>
                </c:pt>
                <c:pt idx="19678">
                  <c:v>0.98732799999999998</c:v>
                </c:pt>
                <c:pt idx="19679">
                  <c:v>0.98746599999999995</c:v>
                </c:pt>
                <c:pt idx="19680">
                  <c:v>0.98761100000000002</c:v>
                </c:pt>
                <c:pt idx="19681">
                  <c:v>0.98775900000000005</c:v>
                </c:pt>
                <c:pt idx="19682">
                  <c:v>0.98790599999999995</c:v>
                </c:pt>
                <c:pt idx="19683">
                  <c:v>0.98807400000000001</c:v>
                </c:pt>
                <c:pt idx="19684">
                  <c:v>0.98822299999999996</c:v>
                </c:pt>
                <c:pt idx="19685">
                  <c:v>0.988375</c:v>
                </c:pt>
                <c:pt idx="19686">
                  <c:v>0.98853100000000005</c:v>
                </c:pt>
                <c:pt idx="19687">
                  <c:v>0.98867899999999997</c:v>
                </c:pt>
                <c:pt idx="19688">
                  <c:v>0.98883299999999996</c:v>
                </c:pt>
                <c:pt idx="19689">
                  <c:v>0.98898399999999997</c:v>
                </c:pt>
                <c:pt idx="19690">
                  <c:v>0.98913300000000004</c:v>
                </c:pt>
                <c:pt idx="19691">
                  <c:v>0.98928000000000005</c:v>
                </c:pt>
                <c:pt idx="19692">
                  <c:v>0.989429</c:v>
                </c:pt>
                <c:pt idx="19693">
                  <c:v>0.98957099999999998</c:v>
                </c:pt>
                <c:pt idx="19694">
                  <c:v>0.98971399999999998</c:v>
                </c:pt>
                <c:pt idx="19695">
                  <c:v>0.98985100000000004</c:v>
                </c:pt>
                <c:pt idx="19696">
                  <c:v>0.989985</c:v>
                </c:pt>
                <c:pt idx="19697">
                  <c:v>0.99011000000000005</c:v>
                </c:pt>
                <c:pt idx="19698">
                  <c:v>0.990232</c:v>
                </c:pt>
                <c:pt idx="19699">
                  <c:v>0.990344</c:v>
                </c:pt>
                <c:pt idx="19700">
                  <c:v>0.99045799999999995</c:v>
                </c:pt>
                <c:pt idx="19701">
                  <c:v>0.99056100000000002</c:v>
                </c:pt>
                <c:pt idx="19702">
                  <c:v>0.99066299999999996</c:v>
                </c:pt>
                <c:pt idx="19703">
                  <c:v>0.99075199999999997</c:v>
                </c:pt>
                <c:pt idx="19704">
                  <c:v>0.99083500000000002</c:v>
                </c:pt>
                <c:pt idx="19705">
                  <c:v>0.99091300000000004</c:v>
                </c:pt>
                <c:pt idx="19706">
                  <c:v>0.99098299999999995</c:v>
                </c:pt>
                <c:pt idx="19707">
                  <c:v>0.99104199999999998</c:v>
                </c:pt>
                <c:pt idx="19708">
                  <c:v>0.99109700000000001</c:v>
                </c:pt>
                <c:pt idx="19709">
                  <c:v>0.99113399999999996</c:v>
                </c:pt>
                <c:pt idx="19710">
                  <c:v>0.99116899999999997</c:v>
                </c:pt>
                <c:pt idx="19711">
                  <c:v>0.99118499999999998</c:v>
                </c:pt>
                <c:pt idx="19712">
                  <c:v>0.99120200000000003</c:v>
                </c:pt>
                <c:pt idx="19713">
                  <c:v>0.99120299999999995</c:v>
                </c:pt>
                <c:pt idx="19714">
                  <c:v>0.99119199999999996</c:v>
                </c:pt>
                <c:pt idx="19715">
                  <c:v>0.99117699999999997</c:v>
                </c:pt>
                <c:pt idx="19716">
                  <c:v>0.991147</c:v>
                </c:pt>
                <c:pt idx="19717">
                  <c:v>0.99110900000000002</c:v>
                </c:pt>
                <c:pt idx="19718">
                  <c:v>0.99105699999999997</c:v>
                </c:pt>
                <c:pt idx="19719">
                  <c:v>0.99099400000000004</c:v>
                </c:pt>
                <c:pt idx="19720">
                  <c:v>0.99092499999999994</c:v>
                </c:pt>
                <c:pt idx="19721">
                  <c:v>0.99083399999999999</c:v>
                </c:pt>
                <c:pt idx="19722">
                  <c:v>0.99073199999999995</c:v>
                </c:pt>
                <c:pt idx="19723">
                  <c:v>0.99061699999999997</c:v>
                </c:pt>
                <c:pt idx="19724">
                  <c:v>0.99047700000000005</c:v>
                </c:pt>
                <c:pt idx="19725">
                  <c:v>0.99034</c:v>
                </c:pt>
                <c:pt idx="19726">
                  <c:v>0.99018899999999999</c:v>
                </c:pt>
                <c:pt idx="19727">
                  <c:v>0.99002999999999997</c:v>
                </c:pt>
                <c:pt idx="19728">
                  <c:v>0.98985400000000001</c:v>
                </c:pt>
                <c:pt idx="19729">
                  <c:v>0.98966500000000002</c:v>
                </c:pt>
                <c:pt idx="19730">
                  <c:v>0.98946599999999996</c:v>
                </c:pt>
                <c:pt idx="19731">
                  <c:v>0.98924900000000004</c:v>
                </c:pt>
                <c:pt idx="19732">
                  <c:v>0.98902299999999999</c:v>
                </c:pt>
                <c:pt idx="19733">
                  <c:v>0.98878600000000005</c:v>
                </c:pt>
                <c:pt idx="19734">
                  <c:v>0.988541</c:v>
                </c:pt>
                <c:pt idx="19735">
                  <c:v>0.98831199999999997</c:v>
                </c:pt>
                <c:pt idx="19736">
                  <c:v>0.98809899999999995</c:v>
                </c:pt>
                <c:pt idx="19737">
                  <c:v>0.98788900000000002</c:v>
                </c:pt>
                <c:pt idx="19738">
                  <c:v>0.98770199999999997</c:v>
                </c:pt>
                <c:pt idx="19739">
                  <c:v>0.98752600000000001</c:v>
                </c:pt>
                <c:pt idx="19740">
                  <c:v>0.98735700000000004</c:v>
                </c:pt>
                <c:pt idx="19741">
                  <c:v>0.98720699999999995</c:v>
                </c:pt>
                <c:pt idx="19742">
                  <c:v>0.987066</c:v>
                </c:pt>
                <c:pt idx="19743">
                  <c:v>0.98694099999999996</c:v>
                </c:pt>
                <c:pt idx="19744">
                  <c:v>0.98682400000000003</c:v>
                </c:pt>
                <c:pt idx="19745">
                  <c:v>0.98671900000000001</c:v>
                </c:pt>
                <c:pt idx="19746">
                  <c:v>0.98662399999999995</c:v>
                </c:pt>
                <c:pt idx="19747">
                  <c:v>0.98654399999999998</c:v>
                </c:pt>
                <c:pt idx="19748">
                  <c:v>0.98647700000000005</c:v>
                </c:pt>
                <c:pt idx="19749">
                  <c:v>0.98642200000000002</c:v>
                </c:pt>
                <c:pt idx="19750">
                  <c:v>0.98636999999999997</c:v>
                </c:pt>
                <c:pt idx="19751">
                  <c:v>0.98633499999999996</c:v>
                </c:pt>
                <c:pt idx="19752">
                  <c:v>0.98631199999999997</c:v>
                </c:pt>
                <c:pt idx="19753">
                  <c:v>0.98629900000000004</c:v>
                </c:pt>
                <c:pt idx="19754">
                  <c:v>0.98629599999999995</c:v>
                </c:pt>
                <c:pt idx="19755">
                  <c:v>0.98629999999999995</c:v>
                </c:pt>
                <c:pt idx="19756">
                  <c:v>0.986313</c:v>
                </c:pt>
                <c:pt idx="19757">
                  <c:v>0.98633700000000002</c:v>
                </c:pt>
                <c:pt idx="19758">
                  <c:v>0.98636699999999999</c:v>
                </c:pt>
                <c:pt idx="19759">
                  <c:v>0.98640799999999995</c:v>
                </c:pt>
                <c:pt idx="19760">
                  <c:v>0.98645899999999997</c:v>
                </c:pt>
                <c:pt idx="19761">
                  <c:v>0.98652099999999998</c:v>
                </c:pt>
                <c:pt idx="19762">
                  <c:v>0.986591</c:v>
                </c:pt>
                <c:pt idx="19763">
                  <c:v>0.98667800000000006</c:v>
                </c:pt>
                <c:pt idx="19764">
                  <c:v>0.986757</c:v>
                </c:pt>
                <c:pt idx="19765">
                  <c:v>0.98683200000000004</c:v>
                </c:pt>
                <c:pt idx="19766">
                  <c:v>0.986927</c:v>
                </c:pt>
                <c:pt idx="19767">
                  <c:v>0.98702299999999998</c:v>
                </c:pt>
                <c:pt idx="19768">
                  <c:v>0.98712800000000001</c:v>
                </c:pt>
                <c:pt idx="19769">
                  <c:v>0.987236</c:v>
                </c:pt>
                <c:pt idx="19770">
                  <c:v>0.98734699999999997</c:v>
                </c:pt>
                <c:pt idx="19771">
                  <c:v>0.98746999999999996</c:v>
                </c:pt>
                <c:pt idx="19772">
                  <c:v>0.987591</c:v>
                </c:pt>
                <c:pt idx="19773">
                  <c:v>0.98771900000000001</c:v>
                </c:pt>
                <c:pt idx="19774">
                  <c:v>0.98785100000000003</c:v>
                </c:pt>
                <c:pt idx="19775">
                  <c:v>0.98798200000000003</c:v>
                </c:pt>
                <c:pt idx="19776">
                  <c:v>0.98812</c:v>
                </c:pt>
                <c:pt idx="19777">
                  <c:v>0.98825700000000005</c:v>
                </c:pt>
                <c:pt idx="19778">
                  <c:v>0.98839900000000003</c:v>
                </c:pt>
                <c:pt idx="19779">
                  <c:v>0.988533</c:v>
                </c:pt>
                <c:pt idx="19780">
                  <c:v>0.98867700000000003</c:v>
                </c:pt>
                <c:pt idx="19781">
                  <c:v>0.98881699999999995</c:v>
                </c:pt>
                <c:pt idx="19782">
                  <c:v>0.98895599999999995</c:v>
                </c:pt>
                <c:pt idx="19783">
                  <c:v>0.98909199999999997</c:v>
                </c:pt>
                <c:pt idx="19784">
                  <c:v>0.98923099999999997</c:v>
                </c:pt>
                <c:pt idx="19785">
                  <c:v>0.98936900000000005</c:v>
                </c:pt>
                <c:pt idx="19786">
                  <c:v>0.989506</c:v>
                </c:pt>
                <c:pt idx="19787">
                  <c:v>0.98963900000000005</c:v>
                </c:pt>
                <c:pt idx="19788">
                  <c:v>0.98977099999999996</c:v>
                </c:pt>
                <c:pt idx="19789">
                  <c:v>0.98989499999999997</c:v>
                </c:pt>
                <c:pt idx="19790">
                  <c:v>0.99001899999999998</c:v>
                </c:pt>
                <c:pt idx="19791">
                  <c:v>0.99013799999999996</c:v>
                </c:pt>
                <c:pt idx="19792">
                  <c:v>0.99025200000000002</c:v>
                </c:pt>
                <c:pt idx="19793">
                  <c:v>0.99036199999999996</c:v>
                </c:pt>
                <c:pt idx="19794">
                  <c:v>0.99047099999999999</c:v>
                </c:pt>
                <c:pt idx="19795">
                  <c:v>0.99057200000000001</c:v>
                </c:pt>
                <c:pt idx="19796">
                  <c:v>0.99066299999999996</c:v>
                </c:pt>
                <c:pt idx="19797">
                  <c:v>0.99075000000000002</c:v>
                </c:pt>
                <c:pt idx="19798">
                  <c:v>0.99082999999999999</c:v>
                </c:pt>
                <c:pt idx="19799">
                  <c:v>0.99090400000000001</c:v>
                </c:pt>
                <c:pt idx="19800">
                  <c:v>0.99097500000000005</c:v>
                </c:pt>
                <c:pt idx="19801">
                  <c:v>0.99102999999999997</c:v>
                </c:pt>
                <c:pt idx="19802">
                  <c:v>0.99107599999999996</c:v>
                </c:pt>
                <c:pt idx="19803">
                  <c:v>0.99111400000000005</c:v>
                </c:pt>
                <c:pt idx="19804">
                  <c:v>0.99114899999999995</c:v>
                </c:pt>
                <c:pt idx="19805">
                  <c:v>0.991174</c:v>
                </c:pt>
                <c:pt idx="19806">
                  <c:v>0.99119500000000005</c:v>
                </c:pt>
                <c:pt idx="19807">
                  <c:v>0.991201</c:v>
                </c:pt>
                <c:pt idx="19808">
                  <c:v>0.99119800000000002</c:v>
                </c:pt>
                <c:pt idx="19809">
                  <c:v>0.99118799999999996</c:v>
                </c:pt>
                <c:pt idx="19810">
                  <c:v>0.99116800000000005</c:v>
                </c:pt>
                <c:pt idx="19811">
                  <c:v>0.99113200000000001</c:v>
                </c:pt>
                <c:pt idx="19812">
                  <c:v>0.99108600000000002</c:v>
                </c:pt>
                <c:pt idx="19813">
                  <c:v>0.99103200000000002</c:v>
                </c:pt>
                <c:pt idx="19814">
                  <c:v>0.99096600000000001</c:v>
                </c:pt>
                <c:pt idx="19815">
                  <c:v>0.99088299999999996</c:v>
                </c:pt>
                <c:pt idx="19816">
                  <c:v>0.99079099999999998</c:v>
                </c:pt>
                <c:pt idx="19817">
                  <c:v>0.99069600000000002</c:v>
                </c:pt>
                <c:pt idx="19818">
                  <c:v>0.99058400000000002</c:v>
                </c:pt>
                <c:pt idx="19819">
                  <c:v>0.99046100000000004</c:v>
                </c:pt>
                <c:pt idx="19820">
                  <c:v>0.99032299999999995</c:v>
                </c:pt>
                <c:pt idx="19821">
                  <c:v>0.990174</c:v>
                </c:pt>
                <c:pt idx="19822">
                  <c:v>0.990012</c:v>
                </c:pt>
                <c:pt idx="19823">
                  <c:v>0.98983900000000002</c:v>
                </c:pt>
                <c:pt idx="19824">
                  <c:v>0.98965800000000004</c:v>
                </c:pt>
                <c:pt idx="19825">
                  <c:v>0.98946299999999998</c:v>
                </c:pt>
                <c:pt idx="19826">
                  <c:v>0.98925300000000005</c:v>
                </c:pt>
                <c:pt idx="19827">
                  <c:v>0.98903300000000005</c:v>
                </c:pt>
                <c:pt idx="19828">
                  <c:v>0.98879499999999998</c:v>
                </c:pt>
                <c:pt idx="19829">
                  <c:v>0.98855400000000004</c:v>
                </c:pt>
                <c:pt idx="19830">
                  <c:v>0.98832299999999995</c:v>
                </c:pt>
                <c:pt idx="19831">
                  <c:v>0.98809999999999998</c:v>
                </c:pt>
                <c:pt idx="19832">
                  <c:v>0.98790299999999998</c:v>
                </c:pt>
                <c:pt idx="19833">
                  <c:v>0.98770599999999997</c:v>
                </c:pt>
                <c:pt idx="19834">
                  <c:v>0.98751999999999995</c:v>
                </c:pt>
                <c:pt idx="19835">
                  <c:v>0.98734900000000003</c:v>
                </c:pt>
                <c:pt idx="19836">
                  <c:v>0.98719299999999999</c:v>
                </c:pt>
                <c:pt idx="19837">
                  <c:v>0.98704800000000004</c:v>
                </c:pt>
                <c:pt idx="19838">
                  <c:v>0.98691499999999999</c:v>
                </c:pt>
                <c:pt idx="19839">
                  <c:v>0.98679399999999995</c:v>
                </c:pt>
                <c:pt idx="19840">
                  <c:v>0.98668699999999998</c:v>
                </c:pt>
                <c:pt idx="19841">
                  <c:v>0.98658599999999996</c:v>
                </c:pt>
                <c:pt idx="19842">
                  <c:v>0.98649799999999999</c:v>
                </c:pt>
                <c:pt idx="19843">
                  <c:v>0.98640899999999998</c:v>
                </c:pt>
                <c:pt idx="19844">
                  <c:v>0.98633899999999997</c:v>
                </c:pt>
                <c:pt idx="19845">
                  <c:v>0.98629199999999995</c:v>
                </c:pt>
                <c:pt idx="19846">
                  <c:v>0.98625200000000002</c:v>
                </c:pt>
                <c:pt idx="19847">
                  <c:v>0.98622900000000002</c:v>
                </c:pt>
                <c:pt idx="19848">
                  <c:v>0.98621099999999995</c:v>
                </c:pt>
                <c:pt idx="19849">
                  <c:v>0.98620200000000002</c:v>
                </c:pt>
                <c:pt idx="19850">
                  <c:v>0.98620399999999997</c:v>
                </c:pt>
                <c:pt idx="19851">
                  <c:v>0.98621499999999995</c:v>
                </c:pt>
                <c:pt idx="19852">
                  <c:v>0.98624299999999998</c:v>
                </c:pt>
                <c:pt idx="19853">
                  <c:v>0.98627500000000001</c:v>
                </c:pt>
                <c:pt idx="19854">
                  <c:v>0.98631400000000002</c:v>
                </c:pt>
                <c:pt idx="19855">
                  <c:v>0.98636000000000001</c:v>
                </c:pt>
                <c:pt idx="19856">
                  <c:v>0.98641699999999999</c:v>
                </c:pt>
                <c:pt idx="19857">
                  <c:v>0.98648199999999997</c:v>
                </c:pt>
                <c:pt idx="19858">
                  <c:v>0.98655599999999999</c:v>
                </c:pt>
                <c:pt idx="19859">
                  <c:v>0.98664099999999999</c:v>
                </c:pt>
                <c:pt idx="19860">
                  <c:v>0.98673500000000003</c:v>
                </c:pt>
                <c:pt idx="19861">
                  <c:v>0.98683100000000001</c:v>
                </c:pt>
                <c:pt idx="19862">
                  <c:v>0.98693699999999995</c:v>
                </c:pt>
                <c:pt idx="19863">
                  <c:v>0.98705200000000004</c:v>
                </c:pt>
                <c:pt idx="19864">
                  <c:v>0.98716300000000001</c:v>
                </c:pt>
                <c:pt idx="19865">
                  <c:v>0.98727900000000002</c:v>
                </c:pt>
                <c:pt idx="19866">
                  <c:v>0.98740300000000003</c:v>
                </c:pt>
                <c:pt idx="19867">
                  <c:v>0.987537</c:v>
                </c:pt>
                <c:pt idx="19868">
                  <c:v>0.98766699999999996</c:v>
                </c:pt>
                <c:pt idx="19869">
                  <c:v>0.98780599999999996</c:v>
                </c:pt>
                <c:pt idx="19870">
                  <c:v>0.98794700000000002</c:v>
                </c:pt>
                <c:pt idx="19871">
                  <c:v>0.98809100000000005</c:v>
                </c:pt>
                <c:pt idx="19872">
                  <c:v>0.98823700000000003</c:v>
                </c:pt>
                <c:pt idx="19873">
                  <c:v>0.988375</c:v>
                </c:pt>
                <c:pt idx="19874">
                  <c:v>0.98852499999999999</c:v>
                </c:pt>
                <c:pt idx="19875">
                  <c:v>0.98867799999999995</c:v>
                </c:pt>
                <c:pt idx="19876">
                  <c:v>0.98882800000000004</c:v>
                </c:pt>
                <c:pt idx="19877">
                  <c:v>0.98897699999999999</c:v>
                </c:pt>
                <c:pt idx="19878">
                  <c:v>0.98912999999999995</c:v>
                </c:pt>
                <c:pt idx="19879">
                  <c:v>0.98927799999999999</c:v>
                </c:pt>
                <c:pt idx="19880">
                  <c:v>0.98942699999999995</c:v>
                </c:pt>
                <c:pt idx="19881">
                  <c:v>0.98957700000000004</c:v>
                </c:pt>
                <c:pt idx="19882">
                  <c:v>0.98972599999999999</c:v>
                </c:pt>
                <c:pt idx="19883">
                  <c:v>0.989869</c:v>
                </c:pt>
                <c:pt idx="19884">
                  <c:v>0.99000900000000003</c:v>
                </c:pt>
                <c:pt idx="19885">
                  <c:v>0.99015200000000003</c:v>
                </c:pt>
                <c:pt idx="19886">
                  <c:v>0.99027900000000002</c:v>
                </c:pt>
                <c:pt idx="19887">
                  <c:v>0.99040499999999998</c:v>
                </c:pt>
                <c:pt idx="19888">
                  <c:v>0.99053199999999997</c:v>
                </c:pt>
                <c:pt idx="19889">
                  <c:v>0.99065000000000003</c:v>
                </c:pt>
                <c:pt idx="19890">
                  <c:v>0.990761</c:v>
                </c:pt>
                <c:pt idx="19891">
                  <c:v>0.99087000000000003</c:v>
                </c:pt>
                <c:pt idx="19892">
                  <c:v>0.99097100000000005</c:v>
                </c:pt>
                <c:pt idx="19893">
                  <c:v>0.99106799999999995</c:v>
                </c:pt>
                <c:pt idx="19894">
                  <c:v>0.99115299999999995</c:v>
                </c:pt>
                <c:pt idx="19895">
                  <c:v>0.99123600000000001</c:v>
                </c:pt>
                <c:pt idx="19896">
                  <c:v>0.99130700000000005</c:v>
                </c:pt>
                <c:pt idx="19897">
                  <c:v>0.991371</c:v>
                </c:pt>
                <c:pt idx="19898">
                  <c:v>0.991429</c:v>
                </c:pt>
                <c:pt idx="19899">
                  <c:v>0.99147099999999999</c:v>
                </c:pt>
                <c:pt idx="19900">
                  <c:v>0.99150400000000005</c:v>
                </c:pt>
                <c:pt idx="19901">
                  <c:v>0.991533</c:v>
                </c:pt>
                <c:pt idx="19902">
                  <c:v>0.99154900000000001</c:v>
                </c:pt>
                <c:pt idx="19903">
                  <c:v>0.991533</c:v>
                </c:pt>
                <c:pt idx="19904">
                  <c:v>0.99152700000000005</c:v>
                </c:pt>
                <c:pt idx="19905">
                  <c:v>0.99151900000000004</c:v>
                </c:pt>
                <c:pt idx="19906">
                  <c:v>0.99149699999999996</c:v>
                </c:pt>
                <c:pt idx="19907">
                  <c:v>0.99146100000000004</c:v>
                </c:pt>
                <c:pt idx="19908">
                  <c:v>0.99141599999999996</c:v>
                </c:pt>
                <c:pt idx="19909">
                  <c:v>0.99135799999999996</c:v>
                </c:pt>
                <c:pt idx="19910">
                  <c:v>0.99128899999999998</c:v>
                </c:pt>
                <c:pt idx="19911">
                  <c:v>0.99120600000000003</c:v>
                </c:pt>
                <c:pt idx="19912">
                  <c:v>0.99112299999999998</c:v>
                </c:pt>
                <c:pt idx="19913">
                  <c:v>0.99101600000000001</c:v>
                </c:pt>
                <c:pt idx="19914">
                  <c:v>0.99090800000000001</c:v>
                </c:pt>
                <c:pt idx="19915">
                  <c:v>0.99077800000000005</c:v>
                </c:pt>
                <c:pt idx="19916">
                  <c:v>0.99063900000000005</c:v>
                </c:pt>
                <c:pt idx="19917">
                  <c:v>0.99048000000000003</c:v>
                </c:pt>
                <c:pt idx="19918">
                  <c:v>0.99031199999999997</c:v>
                </c:pt>
                <c:pt idx="19919">
                  <c:v>0.99013099999999998</c:v>
                </c:pt>
                <c:pt idx="19920">
                  <c:v>0.98993500000000001</c:v>
                </c:pt>
                <c:pt idx="19921">
                  <c:v>0.98972400000000005</c:v>
                </c:pt>
                <c:pt idx="19922">
                  <c:v>0.98950400000000005</c:v>
                </c:pt>
                <c:pt idx="19923">
                  <c:v>0.989263</c:v>
                </c:pt>
                <c:pt idx="19924">
                  <c:v>0.98901600000000001</c:v>
                </c:pt>
                <c:pt idx="19925">
                  <c:v>0.98878200000000005</c:v>
                </c:pt>
                <c:pt idx="19926">
                  <c:v>0.98855700000000002</c:v>
                </c:pt>
                <c:pt idx="19927">
                  <c:v>0.98833899999999997</c:v>
                </c:pt>
                <c:pt idx="19928">
                  <c:v>0.98814100000000005</c:v>
                </c:pt>
                <c:pt idx="19929">
                  <c:v>0.98795599999999995</c:v>
                </c:pt>
                <c:pt idx="19930">
                  <c:v>0.98778500000000002</c:v>
                </c:pt>
                <c:pt idx="19931">
                  <c:v>0.98762899999999998</c:v>
                </c:pt>
                <c:pt idx="19932">
                  <c:v>0.98748400000000003</c:v>
                </c:pt>
                <c:pt idx="19933">
                  <c:v>0.98734900000000003</c:v>
                </c:pt>
                <c:pt idx="19934">
                  <c:v>0.98722799999999999</c:v>
                </c:pt>
                <c:pt idx="19935">
                  <c:v>0.98712</c:v>
                </c:pt>
                <c:pt idx="19936">
                  <c:v>0.98702699999999999</c:v>
                </c:pt>
                <c:pt idx="19937">
                  <c:v>0.98694099999999996</c:v>
                </c:pt>
                <c:pt idx="19938">
                  <c:v>0.98686700000000005</c:v>
                </c:pt>
                <c:pt idx="19939">
                  <c:v>0.98680500000000004</c:v>
                </c:pt>
                <c:pt idx="19940">
                  <c:v>0.98674499999999998</c:v>
                </c:pt>
                <c:pt idx="19941">
                  <c:v>0.98670899999999995</c:v>
                </c:pt>
                <c:pt idx="19942">
                  <c:v>0.98667499999999997</c:v>
                </c:pt>
                <c:pt idx="19943">
                  <c:v>0.98665499999999995</c:v>
                </c:pt>
                <c:pt idx="19944">
                  <c:v>0.98664700000000005</c:v>
                </c:pt>
                <c:pt idx="19945">
                  <c:v>0.98665000000000003</c:v>
                </c:pt>
                <c:pt idx="19946">
                  <c:v>0.98666299999999996</c:v>
                </c:pt>
                <c:pt idx="19947">
                  <c:v>0.98668199999999995</c:v>
                </c:pt>
                <c:pt idx="19948">
                  <c:v>0.98671299999999995</c:v>
                </c:pt>
                <c:pt idx="19949">
                  <c:v>0.98675900000000005</c:v>
                </c:pt>
                <c:pt idx="19950">
                  <c:v>0.98680800000000002</c:v>
                </c:pt>
                <c:pt idx="19951">
                  <c:v>0.98686799999999997</c:v>
                </c:pt>
                <c:pt idx="19952">
                  <c:v>0.98694300000000001</c:v>
                </c:pt>
                <c:pt idx="19953">
                  <c:v>0.98702800000000002</c:v>
                </c:pt>
                <c:pt idx="19954">
                  <c:v>0.98711199999999999</c:v>
                </c:pt>
                <c:pt idx="19955">
                  <c:v>0.98718600000000001</c:v>
                </c:pt>
                <c:pt idx="19956">
                  <c:v>0.98728499999999997</c:v>
                </c:pt>
                <c:pt idx="19957">
                  <c:v>0.98739100000000002</c:v>
                </c:pt>
                <c:pt idx="19958">
                  <c:v>0.98750499999999997</c:v>
                </c:pt>
                <c:pt idx="19959">
                  <c:v>0.98761600000000005</c:v>
                </c:pt>
                <c:pt idx="19960">
                  <c:v>0.98773699999999998</c:v>
                </c:pt>
                <c:pt idx="19961">
                  <c:v>0.98786200000000002</c:v>
                </c:pt>
                <c:pt idx="19962">
                  <c:v>0.98798299999999994</c:v>
                </c:pt>
                <c:pt idx="19963">
                  <c:v>0.98811599999999999</c:v>
                </c:pt>
                <c:pt idx="19964">
                  <c:v>0.98824800000000002</c:v>
                </c:pt>
                <c:pt idx="19965">
                  <c:v>0.98838499999999996</c:v>
                </c:pt>
                <c:pt idx="19966">
                  <c:v>0.98852399999999996</c:v>
                </c:pt>
                <c:pt idx="19967">
                  <c:v>0.98866500000000002</c:v>
                </c:pt>
                <c:pt idx="19968">
                  <c:v>0.98881600000000003</c:v>
                </c:pt>
                <c:pt idx="19969">
                  <c:v>0.98896099999999998</c:v>
                </c:pt>
                <c:pt idx="19970">
                  <c:v>0.98911099999999996</c:v>
                </c:pt>
                <c:pt idx="19971">
                  <c:v>0.98925799999999997</c:v>
                </c:pt>
                <c:pt idx="19972">
                  <c:v>0.98940600000000001</c:v>
                </c:pt>
                <c:pt idx="19973">
                  <c:v>0.98955499999999996</c:v>
                </c:pt>
                <c:pt idx="19974">
                  <c:v>0.98970400000000003</c:v>
                </c:pt>
                <c:pt idx="19975">
                  <c:v>0.98985000000000001</c:v>
                </c:pt>
                <c:pt idx="19976">
                  <c:v>0.98999599999999999</c:v>
                </c:pt>
                <c:pt idx="19977">
                  <c:v>0.99014000000000002</c:v>
                </c:pt>
                <c:pt idx="19978">
                  <c:v>0.99028400000000005</c:v>
                </c:pt>
                <c:pt idx="19979">
                  <c:v>0.99042600000000003</c:v>
                </c:pt>
                <c:pt idx="19980">
                  <c:v>0.99055899999999997</c:v>
                </c:pt>
                <c:pt idx="19981">
                  <c:v>0.99069499999999999</c:v>
                </c:pt>
                <c:pt idx="19982">
                  <c:v>0.99082400000000004</c:v>
                </c:pt>
                <c:pt idx="19983">
                  <c:v>0.99095699999999998</c:v>
                </c:pt>
                <c:pt idx="19984">
                  <c:v>0.99107400000000001</c:v>
                </c:pt>
                <c:pt idx="19985">
                  <c:v>0.99119100000000004</c:v>
                </c:pt>
                <c:pt idx="19986">
                  <c:v>0.99129900000000004</c:v>
                </c:pt>
                <c:pt idx="19987">
                  <c:v>0.99140099999999998</c:v>
                </c:pt>
                <c:pt idx="19988">
                  <c:v>0.99150199999999999</c:v>
                </c:pt>
                <c:pt idx="19989">
                  <c:v>0.99158900000000005</c:v>
                </c:pt>
                <c:pt idx="19990">
                  <c:v>0.99167400000000006</c:v>
                </c:pt>
                <c:pt idx="19991">
                  <c:v>0.99175100000000005</c:v>
                </c:pt>
                <c:pt idx="19992">
                  <c:v>0.99180800000000002</c:v>
                </c:pt>
                <c:pt idx="19993">
                  <c:v>0.99186600000000003</c:v>
                </c:pt>
                <c:pt idx="19994">
                  <c:v>0.99191600000000002</c:v>
                </c:pt>
                <c:pt idx="19995">
                  <c:v>0.99195900000000004</c:v>
                </c:pt>
                <c:pt idx="19996">
                  <c:v>0.99199599999999999</c:v>
                </c:pt>
                <c:pt idx="19997">
                  <c:v>0.99201799999999996</c:v>
                </c:pt>
                <c:pt idx="19998">
                  <c:v>0.99203600000000003</c:v>
                </c:pt>
                <c:pt idx="19999">
                  <c:v>0.99204000000000003</c:v>
                </c:pt>
                <c:pt idx="20000">
                  <c:v>0.99203600000000003</c:v>
                </c:pt>
                <c:pt idx="20001">
                  <c:v>0.99202400000000002</c:v>
                </c:pt>
                <c:pt idx="20002">
                  <c:v>0.99199800000000005</c:v>
                </c:pt>
                <c:pt idx="20003">
                  <c:v>0.99195999999999995</c:v>
                </c:pt>
                <c:pt idx="20004">
                  <c:v>0.99191200000000002</c:v>
                </c:pt>
                <c:pt idx="20005">
                  <c:v>0.99185000000000001</c:v>
                </c:pt>
                <c:pt idx="20006">
                  <c:v>0.99177899999999997</c:v>
                </c:pt>
                <c:pt idx="20007">
                  <c:v>0.99169499999999999</c:v>
                </c:pt>
                <c:pt idx="20008">
                  <c:v>0.99160400000000004</c:v>
                </c:pt>
                <c:pt idx="20009">
                  <c:v>0.99149799999999999</c:v>
                </c:pt>
                <c:pt idx="20010">
                  <c:v>0.99138199999999999</c:v>
                </c:pt>
                <c:pt idx="20011">
                  <c:v>0.991255</c:v>
                </c:pt>
                <c:pt idx="20012">
                  <c:v>0.99111499999999997</c:v>
                </c:pt>
                <c:pt idx="20013">
                  <c:v>0.99096399999999996</c:v>
                </c:pt>
                <c:pt idx="20014">
                  <c:v>0.99080400000000002</c:v>
                </c:pt>
                <c:pt idx="20015">
                  <c:v>0.99062799999999995</c:v>
                </c:pt>
                <c:pt idx="20016">
                  <c:v>0.99043599999999998</c:v>
                </c:pt>
                <c:pt idx="20017">
                  <c:v>0.990228</c:v>
                </c:pt>
                <c:pt idx="20018">
                  <c:v>0.99001399999999995</c:v>
                </c:pt>
                <c:pt idx="20019">
                  <c:v>0.98979300000000003</c:v>
                </c:pt>
                <c:pt idx="20020">
                  <c:v>0.98955899999999997</c:v>
                </c:pt>
                <c:pt idx="20021">
                  <c:v>0.98931500000000006</c:v>
                </c:pt>
                <c:pt idx="20022">
                  <c:v>0.98910299999999995</c:v>
                </c:pt>
                <c:pt idx="20023">
                  <c:v>0.98888799999999999</c:v>
                </c:pt>
                <c:pt idx="20024">
                  <c:v>0.98869499999999999</c:v>
                </c:pt>
                <c:pt idx="20025">
                  <c:v>0.98850199999999999</c:v>
                </c:pt>
                <c:pt idx="20026">
                  <c:v>0.98832200000000003</c:v>
                </c:pt>
                <c:pt idx="20027">
                  <c:v>0.98814900000000006</c:v>
                </c:pt>
                <c:pt idx="20028">
                  <c:v>0.98799800000000004</c:v>
                </c:pt>
                <c:pt idx="20029">
                  <c:v>0.98785599999999996</c:v>
                </c:pt>
                <c:pt idx="20030">
                  <c:v>0.98772599999999999</c:v>
                </c:pt>
                <c:pt idx="20031">
                  <c:v>0.98760700000000001</c:v>
                </c:pt>
                <c:pt idx="20032">
                  <c:v>0.98749399999999998</c:v>
                </c:pt>
                <c:pt idx="20033">
                  <c:v>0.98740099999999997</c:v>
                </c:pt>
                <c:pt idx="20034">
                  <c:v>0.98731599999999997</c:v>
                </c:pt>
                <c:pt idx="20035">
                  <c:v>0.98724800000000001</c:v>
                </c:pt>
                <c:pt idx="20036">
                  <c:v>0.98719299999999999</c:v>
                </c:pt>
                <c:pt idx="20037">
                  <c:v>0.98715399999999998</c:v>
                </c:pt>
                <c:pt idx="20038">
                  <c:v>0.98711400000000005</c:v>
                </c:pt>
                <c:pt idx="20039">
                  <c:v>0.98709499999999994</c:v>
                </c:pt>
                <c:pt idx="20040">
                  <c:v>0.98708200000000001</c:v>
                </c:pt>
                <c:pt idx="20041">
                  <c:v>0.98707999999999996</c:v>
                </c:pt>
                <c:pt idx="20042">
                  <c:v>0.98709000000000002</c:v>
                </c:pt>
                <c:pt idx="20043">
                  <c:v>0.98710500000000001</c:v>
                </c:pt>
                <c:pt idx="20044">
                  <c:v>0.98712699999999998</c:v>
                </c:pt>
                <c:pt idx="20045">
                  <c:v>0.98716400000000004</c:v>
                </c:pt>
                <c:pt idx="20046">
                  <c:v>0.98720799999999997</c:v>
                </c:pt>
                <c:pt idx="20047">
                  <c:v>0.98725700000000005</c:v>
                </c:pt>
                <c:pt idx="20048">
                  <c:v>0.98731999999999998</c:v>
                </c:pt>
                <c:pt idx="20049">
                  <c:v>0.98738400000000004</c:v>
                </c:pt>
                <c:pt idx="20050">
                  <c:v>0.98746900000000004</c:v>
                </c:pt>
                <c:pt idx="20051">
                  <c:v>0.98755499999999996</c:v>
                </c:pt>
                <c:pt idx="20052">
                  <c:v>0.98764700000000005</c:v>
                </c:pt>
                <c:pt idx="20053">
                  <c:v>0.98774499999999998</c:v>
                </c:pt>
                <c:pt idx="20054">
                  <c:v>0.98785400000000001</c:v>
                </c:pt>
                <c:pt idx="20055">
                  <c:v>0.98796200000000001</c:v>
                </c:pt>
                <c:pt idx="20056">
                  <c:v>0.98808099999999999</c:v>
                </c:pt>
                <c:pt idx="20057">
                  <c:v>0.98819800000000002</c:v>
                </c:pt>
                <c:pt idx="20058">
                  <c:v>0.98832299999999995</c:v>
                </c:pt>
                <c:pt idx="20059">
                  <c:v>0.98845499999999997</c:v>
                </c:pt>
                <c:pt idx="20060">
                  <c:v>0.98859300000000006</c:v>
                </c:pt>
                <c:pt idx="20061">
                  <c:v>0.98872899999999997</c:v>
                </c:pt>
                <c:pt idx="20062">
                  <c:v>0.98886600000000002</c:v>
                </c:pt>
                <c:pt idx="20063">
                  <c:v>0.98899300000000001</c:v>
                </c:pt>
                <c:pt idx="20064">
                  <c:v>0.98913399999999996</c:v>
                </c:pt>
                <c:pt idx="20065">
                  <c:v>0.98928400000000005</c:v>
                </c:pt>
                <c:pt idx="20066">
                  <c:v>0.98943000000000003</c:v>
                </c:pt>
                <c:pt idx="20067">
                  <c:v>0.98958199999999996</c:v>
                </c:pt>
                <c:pt idx="20068">
                  <c:v>0.98972700000000002</c:v>
                </c:pt>
                <c:pt idx="20069">
                  <c:v>0.98986799999999997</c:v>
                </c:pt>
                <c:pt idx="20070">
                  <c:v>0.99002100000000004</c:v>
                </c:pt>
                <c:pt idx="20071">
                  <c:v>0.99017200000000005</c:v>
                </c:pt>
                <c:pt idx="20072">
                  <c:v>0.99031499999999995</c:v>
                </c:pt>
                <c:pt idx="20073">
                  <c:v>0.99045799999999995</c:v>
                </c:pt>
                <c:pt idx="20074">
                  <c:v>0.99059399999999997</c:v>
                </c:pt>
                <c:pt idx="20075">
                  <c:v>0.99073100000000003</c:v>
                </c:pt>
                <c:pt idx="20076">
                  <c:v>0.99086700000000005</c:v>
                </c:pt>
                <c:pt idx="20077">
                  <c:v>0.99099800000000005</c:v>
                </c:pt>
                <c:pt idx="20078">
                  <c:v>0.99112299999999998</c:v>
                </c:pt>
                <c:pt idx="20079">
                  <c:v>0.99124599999999996</c:v>
                </c:pt>
                <c:pt idx="20080">
                  <c:v>0.99136199999999997</c:v>
                </c:pt>
                <c:pt idx="20081">
                  <c:v>0.99146699999999999</c:v>
                </c:pt>
                <c:pt idx="20082">
                  <c:v>0.99157200000000001</c:v>
                </c:pt>
                <c:pt idx="20083">
                  <c:v>0.99167899999999998</c:v>
                </c:pt>
                <c:pt idx="20084">
                  <c:v>0.99177400000000004</c:v>
                </c:pt>
                <c:pt idx="20085">
                  <c:v>0.99185900000000005</c:v>
                </c:pt>
                <c:pt idx="20086">
                  <c:v>0.99193900000000002</c:v>
                </c:pt>
                <c:pt idx="20087">
                  <c:v>0.992008</c:v>
                </c:pt>
                <c:pt idx="20088">
                  <c:v>0.99206899999999998</c:v>
                </c:pt>
                <c:pt idx="20089">
                  <c:v>0.99212299999999998</c:v>
                </c:pt>
                <c:pt idx="20090">
                  <c:v>0.99216700000000002</c:v>
                </c:pt>
                <c:pt idx="20091">
                  <c:v>0.99220399999999997</c:v>
                </c:pt>
                <c:pt idx="20092">
                  <c:v>0.99222699999999997</c:v>
                </c:pt>
                <c:pt idx="20093">
                  <c:v>0.99224299999999999</c:v>
                </c:pt>
                <c:pt idx="20094">
                  <c:v>0.99225399999999997</c:v>
                </c:pt>
                <c:pt idx="20095">
                  <c:v>0.99224500000000004</c:v>
                </c:pt>
                <c:pt idx="20096">
                  <c:v>0.99222999999999995</c:v>
                </c:pt>
                <c:pt idx="20097">
                  <c:v>0.99220900000000001</c:v>
                </c:pt>
                <c:pt idx="20098">
                  <c:v>0.99217500000000003</c:v>
                </c:pt>
                <c:pt idx="20099">
                  <c:v>0.99212999999999996</c:v>
                </c:pt>
                <c:pt idx="20100">
                  <c:v>0.99207199999999995</c:v>
                </c:pt>
                <c:pt idx="20101">
                  <c:v>0.99200200000000005</c:v>
                </c:pt>
                <c:pt idx="20102">
                  <c:v>0.99192199999999997</c:v>
                </c:pt>
                <c:pt idx="20103">
                  <c:v>0.99182599999999999</c:v>
                </c:pt>
                <c:pt idx="20104">
                  <c:v>0.991726</c:v>
                </c:pt>
                <c:pt idx="20105">
                  <c:v>0.99161100000000002</c:v>
                </c:pt>
                <c:pt idx="20106">
                  <c:v>0.99147399999999997</c:v>
                </c:pt>
                <c:pt idx="20107">
                  <c:v>0.99133099999999996</c:v>
                </c:pt>
                <c:pt idx="20108">
                  <c:v>0.99117299999999997</c:v>
                </c:pt>
                <c:pt idx="20109">
                  <c:v>0.99100500000000002</c:v>
                </c:pt>
                <c:pt idx="20110">
                  <c:v>0.99082599999999998</c:v>
                </c:pt>
                <c:pt idx="20111">
                  <c:v>0.99063199999999996</c:v>
                </c:pt>
                <c:pt idx="20112">
                  <c:v>0.99042600000000003</c:v>
                </c:pt>
                <c:pt idx="20113">
                  <c:v>0.99019999999999997</c:v>
                </c:pt>
                <c:pt idx="20114">
                  <c:v>0.98997199999999996</c:v>
                </c:pt>
                <c:pt idx="20115">
                  <c:v>0.98972899999999997</c:v>
                </c:pt>
                <c:pt idx="20116">
                  <c:v>0.98949699999999996</c:v>
                </c:pt>
                <c:pt idx="20117">
                  <c:v>0.98927500000000002</c:v>
                </c:pt>
                <c:pt idx="20118">
                  <c:v>0.98906799999999995</c:v>
                </c:pt>
                <c:pt idx="20119">
                  <c:v>0.98886700000000005</c:v>
                </c:pt>
                <c:pt idx="20120">
                  <c:v>0.98868</c:v>
                </c:pt>
                <c:pt idx="20121">
                  <c:v>0.98851</c:v>
                </c:pt>
                <c:pt idx="20122">
                  <c:v>0.98835399999999995</c:v>
                </c:pt>
                <c:pt idx="20123">
                  <c:v>0.988205</c:v>
                </c:pt>
                <c:pt idx="20124">
                  <c:v>0.98807500000000004</c:v>
                </c:pt>
                <c:pt idx="20125">
                  <c:v>0.987954</c:v>
                </c:pt>
                <c:pt idx="20126">
                  <c:v>0.987846</c:v>
                </c:pt>
                <c:pt idx="20127">
                  <c:v>0.98775000000000002</c:v>
                </c:pt>
                <c:pt idx="20128">
                  <c:v>0.98766100000000001</c:v>
                </c:pt>
                <c:pt idx="20129">
                  <c:v>0.98758900000000005</c:v>
                </c:pt>
                <c:pt idx="20130">
                  <c:v>0.98752700000000004</c:v>
                </c:pt>
                <c:pt idx="20131">
                  <c:v>0.98747700000000005</c:v>
                </c:pt>
                <c:pt idx="20132">
                  <c:v>0.98743099999999995</c:v>
                </c:pt>
                <c:pt idx="20133">
                  <c:v>0.98739500000000002</c:v>
                </c:pt>
                <c:pt idx="20134">
                  <c:v>0.98738199999999998</c:v>
                </c:pt>
                <c:pt idx="20135">
                  <c:v>0.98736699999999999</c:v>
                </c:pt>
                <c:pt idx="20136">
                  <c:v>0.98737299999999995</c:v>
                </c:pt>
                <c:pt idx="20137">
                  <c:v>0.98737799999999998</c:v>
                </c:pt>
                <c:pt idx="20138">
                  <c:v>0.98739900000000003</c:v>
                </c:pt>
                <c:pt idx="20139">
                  <c:v>0.987425</c:v>
                </c:pt>
                <c:pt idx="20140">
                  <c:v>0.98746500000000004</c:v>
                </c:pt>
                <c:pt idx="20141">
                  <c:v>0.98751199999999995</c:v>
                </c:pt>
                <c:pt idx="20142">
                  <c:v>0.98756600000000005</c:v>
                </c:pt>
                <c:pt idx="20143">
                  <c:v>0.98763299999999998</c:v>
                </c:pt>
                <c:pt idx="20144">
                  <c:v>0.987707</c:v>
                </c:pt>
                <c:pt idx="20145">
                  <c:v>0.98781699999999995</c:v>
                </c:pt>
                <c:pt idx="20146">
                  <c:v>0.98790100000000003</c:v>
                </c:pt>
                <c:pt idx="20147">
                  <c:v>0.98799300000000001</c:v>
                </c:pt>
                <c:pt idx="20148">
                  <c:v>0.98808799999999997</c:v>
                </c:pt>
                <c:pt idx="20149">
                  <c:v>0.98819000000000001</c:v>
                </c:pt>
                <c:pt idx="20150">
                  <c:v>0.98829500000000003</c:v>
                </c:pt>
                <c:pt idx="20151">
                  <c:v>0.98840700000000004</c:v>
                </c:pt>
                <c:pt idx="20152">
                  <c:v>0.98852200000000001</c:v>
                </c:pt>
                <c:pt idx="20153">
                  <c:v>0.98864300000000005</c:v>
                </c:pt>
                <c:pt idx="20154">
                  <c:v>0.98877000000000004</c:v>
                </c:pt>
                <c:pt idx="20155">
                  <c:v>0.98889700000000003</c:v>
                </c:pt>
                <c:pt idx="20156">
                  <c:v>0.98903399999999997</c:v>
                </c:pt>
                <c:pt idx="20157">
                  <c:v>0.98917299999999997</c:v>
                </c:pt>
                <c:pt idx="20158">
                  <c:v>0.98931500000000006</c:v>
                </c:pt>
                <c:pt idx="20159">
                  <c:v>0.98946000000000001</c:v>
                </c:pt>
                <c:pt idx="20160">
                  <c:v>0.98960300000000001</c:v>
                </c:pt>
                <c:pt idx="20161">
                  <c:v>0.98974499999999999</c:v>
                </c:pt>
                <c:pt idx="20162">
                  <c:v>0.98988900000000002</c:v>
                </c:pt>
                <c:pt idx="20163">
                  <c:v>0.99003399999999997</c:v>
                </c:pt>
                <c:pt idx="20164">
                  <c:v>0.99017299999999997</c:v>
                </c:pt>
                <c:pt idx="20165">
                  <c:v>0.99030899999999999</c:v>
                </c:pt>
                <c:pt idx="20166">
                  <c:v>0.99044699999999997</c:v>
                </c:pt>
                <c:pt idx="20167">
                  <c:v>0.990587</c:v>
                </c:pt>
                <c:pt idx="20168">
                  <c:v>0.99072499999999997</c:v>
                </c:pt>
                <c:pt idx="20169">
                  <c:v>0.99085000000000001</c:v>
                </c:pt>
                <c:pt idx="20170">
                  <c:v>0.99098200000000003</c:v>
                </c:pt>
                <c:pt idx="20171">
                  <c:v>0.99111199999999999</c:v>
                </c:pt>
                <c:pt idx="20172">
                  <c:v>0.99123600000000001</c:v>
                </c:pt>
                <c:pt idx="20173">
                  <c:v>0.991371</c:v>
                </c:pt>
                <c:pt idx="20174">
                  <c:v>0.99148700000000001</c:v>
                </c:pt>
                <c:pt idx="20175">
                  <c:v>0.99159699999999995</c:v>
                </c:pt>
                <c:pt idx="20176">
                  <c:v>0.99170100000000005</c:v>
                </c:pt>
                <c:pt idx="20177">
                  <c:v>0.99179899999999999</c:v>
                </c:pt>
                <c:pt idx="20178">
                  <c:v>0.99189300000000002</c:v>
                </c:pt>
                <c:pt idx="20179">
                  <c:v>0.99198399999999998</c:v>
                </c:pt>
                <c:pt idx="20180">
                  <c:v>0.99206700000000003</c:v>
                </c:pt>
                <c:pt idx="20181">
                  <c:v>0.99213899999999999</c:v>
                </c:pt>
                <c:pt idx="20182">
                  <c:v>0.99219800000000002</c:v>
                </c:pt>
                <c:pt idx="20183">
                  <c:v>0.99225600000000003</c:v>
                </c:pt>
                <c:pt idx="20184">
                  <c:v>0.99229400000000001</c:v>
                </c:pt>
                <c:pt idx="20185">
                  <c:v>0.99233400000000005</c:v>
                </c:pt>
                <c:pt idx="20186">
                  <c:v>0.99236800000000003</c:v>
                </c:pt>
                <c:pt idx="20187">
                  <c:v>0.99239299999999997</c:v>
                </c:pt>
                <c:pt idx="20188">
                  <c:v>0.99241000000000001</c:v>
                </c:pt>
                <c:pt idx="20189">
                  <c:v>0.99241699999999999</c:v>
                </c:pt>
                <c:pt idx="20190">
                  <c:v>0.99241699999999999</c:v>
                </c:pt>
                <c:pt idx="20191">
                  <c:v>0.99239900000000003</c:v>
                </c:pt>
                <c:pt idx="20192">
                  <c:v>0.99237200000000003</c:v>
                </c:pt>
                <c:pt idx="20193">
                  <c:v>0.99234</c:v>
                </c:pt>
                <c:pt idx="20194">
                  <c:v>0.99229599999999996</c:v>
                </c:pt>
                <c:pt idx="20195">
                  <c:v>0.99223399999999995</c:v>
                </c:pt>
                <c:pt idx="20196">
                  <c:v>0.99216400000000005</c:v>
                </c:pt>
                <c:pt idx="20197">
                  <c:v>0.99208499999999999</c:v>
                </c:pt>
                <c:pt idx="20198">
                  <c:v>0.99198799999999998</c:v>
                </c:pt>
                <c:pt idx="20199">
                  <c:v>0.99188100000000001</c:v>
                </c:pt>
                <c:pt idx="20200">
                  <c:v>0.99176799999999998</c:v>
                </c:pt>
                <c:pt idx="20201">
                  <c:v>0.99164200000000002</c:v>
                </c:pt>
                <c:pt idx="20202">
                  <c:v>0.99150099999999997</c:v>
                </c:pt>
                <c:pt idx="20203">
                  <c:v>0.99136199999999997</c:v>
                </c:pt>
                <c:pt idx="20204">
                  <c:v>0.99119800000000002</c:v>
                </c:pt>
                <c:pt idx="20205">
                  <c:v>0.99102199999999996</c:v>
                </c:pt>
                <c:pt idx="20206">
                  <c:v>0.990838</c:v>
                </c:pt>
                <c:pt idx="20207">
                  <c:v>0.99063699999999999</c:v>
                </c:pt>
                <c:pt idx="20208">
                  <c:v>0.99042200000000002</c:v>
                </c:pt>
                <c:pt idx="20209">
                  <c:v>0.99019299999999999</c:v>
                </c:pt>
                <c:pt idx="20210">
                  <c:v>0.98995299999999997</c:v>
                </c:pt>
                <c:pt idx="20211">
                  <c:v>0.98971299999999995</c:v>
                </c:pt>
                <c:pt idx="20212">
                  <c:v>0.98948100000000005</c:v>
                </c:pt>
                <c:pt idx="20213">
                  <c:v>0.98926099999999995</c:v>
                </c:pt>
                <c:pt idx="20214">
                  <c:v>0.98905699999999996</c:v>
                </c:pt>
                <c:pt idx="20215">
                  <c:v>0.98885999999999996</c:v>
                </c:pt>
                <c:pt idx="20216">
                  <c:v>0.98868</c:v>
                </c:pt>
                <c:pt idx="20217">
                  <c:v>0.98850400000000005</c:v>
                </c:pt>
                <c:pt idx="20218">
                  <c:v>0.98835099999999998</c:v>
                </c:pt>
                <c:pt idx="20219">
                  <c:v>0.988209</c:v>
                </c:pt>
                <c:pt idx="20220">
                  <c:v>0.98807900000000004</c:v>
                </c:pt>
                <c:pt idx="20221">
                  <c:v>0.98795900000000003</c:v>
                </c:pt>
                <c:pt idx="20222">
                  <c:v>0.98784700000000003</c:v>
                </c:pt>
                <c:pt idx="20223">
                  <c:v>0.98775199999999996</c:v>
                </c:pt>
                <c:pt idx="20224">
                  <c:v>0.98766500000000002</c:v>
                </c:pt>
                <c:pt idx="20225">
                  <c:v>0.98759399999999997</c:v>
                </c:pt>
                <c:pt idx="20226">
                  <c:v>0.987537</c:v>
                </c:pt>
                <c:pt idx="20227">
                  <c:v>0.987479</c:v>
                </c:pt>
                <c:pt idx="20228">
                  <c:v>0.98745000000000005</c:v>
                </c:pt>
                <c:pt idx="20229">
                  <c:v>0.98742399999999997</c:v>
                </c:pt>
                <c:pt idx="20230">
                  <c:v>0.98740600000000001</c:v>
                </c:pt>
                <c:pt idx="20231">
                  <c:v>0.98740799999999995</c:v>
                </c:pt>
                <c:pt idx="20232">
                  <c:v>0.98741199999999996</c:v>
                </c:pt>
                <c:pt idx="20233">
                  <c:v>0.98742600000000003</c:v>
                </c:pt>
                <c:pt idx="20234">
                  <c:v>0.98745300000000003</c:v>
                </c:pt>
                <c:pt idx="20235">
                  <c:v>0.98748400000000003</c:v>
                </c:pt>
                <c:pt idx="20236">
                  <c:v>0.98753100000000005</c:v>
                </c:pt>
                <c:pt idx="20237">
                  <c:v>0.98758599999999996</c:v>
                </c:pt>
                <c:pt idx="20238">
                  <c:v>0.98764799999999997</c:v>
                </c:pt>
                <c:pt idx="20239">
                  <c:v>0.98771600000000004</c:v>
                </c:pt>
                <c:pt idx="20240">
                  <c:v>0.98780100000000004</c:v>
                </c:pt>
                <c:pt idx="20241">
                  <c:v>0.98789199999999999</c:v>
                </c:pt>
                <c:pt idx="20242">
                  <c:v>0.98798799999999998</c:v>
                </c:pt>
                <c:pt idx="20243">
                  <c:v>0.98808300000000004</c:v>
                </c:pt>
                <c:pt idx="20244">
                  <c:v>0.98818799999999996</c:v>
                </c:pt>
                <c:pt idx="20245">
                  <c:v>0.98829999999999996</c:v>
                </c:pt>
                <c:pt idx="20246">
                  <c:v>0.98842099999999999</c:v>
                </c:pt>
                <c:pt idx="20247">
                  <c:v>0.98854799999999998</c:v>
                </c:pt>
                <c:pt idx="20248">
                  <c:v>0.988676</c:v>
                </c:pt>
                <c:pt idx="20249">
                  <c:v>0.98880800000000002</c:v>
                </c:pt>
                <c:pt idx="20250">
                  <c:v>0.98894499999999996</c:v>
                </c:pt>
                <c:pt idx="20251">
                  <c:v>0.989089</c:v>
                </c:pt>
                <c:pt idx="20252">
                  <c:v>0.989228</c:v>
                </c:pt>
                <c:pt idx="20253">
                  <c:v>0.98936400000000002</c:v>
                </c:pt>
                <c:pt idx="20254">
                  <c:v>0.98951699999999998</c:v>
                </c:pt>
                <c:pt idx="20255">
                  <c:v>0.98967099999999997</c:v>
                </c:pt>
                <c:pt idx="20256">
                  <c:v>0.98982000000000003</c:v>
                </c:pt>
                <c:pt idx="20257">
                  <c:v>0.98997500000000005</c:v>
                </c:pt>
                <c:pt idx="20258">
                  <c:v>0.99012599999999995</c:v>
                </c:pt>
                <c:pt idx="20259">
                  <c:v>0.99027699999999996</c:v>
                </c:pt>
                <c:pt idx="20260">
                  <c:v>0.99043000000000003</c:v>
                </c:pt>
                <c:pt idx="20261">
                  <c:v>0.99058599999999997</c:v>
                </c:pt>
                <c:pt idx="20262">
                  <c:v>0.99074099999999998</c:v>
                </c:pt>
                <c:pt idx="20263">
                  <c:v>0.99089099999999997</c:v>
                </c:pt>
                <c:pt idx="20264">
                  <c:v>0.99104899999999996</c:v>
                </c:pt>
                <c:pt idx="20265">
                  <c:v>0.99119599999999997</c:v>
                </c:pt>
                <c:pt idx="20266">
                  <c:v>0.99133499999999997</c:v>
                </c:pt>
                <c:pt idx="20267">
                  <c:v>0.99147200000000002</c:v>
                </c:pt>
                <c:pt idx="20268">
                  <c:v>0.99160999999999999</c:v>
                </c:pt>
                <c:pt idx="20269">
                  <c:v>0.99174200000000001</c:v>
                </c:pt>
                <c:pt idx="20270">
                  <c:v>0.99187199999999998</c:v>
                </c:pt>
                <c:pt idx="20271">
                  <c:v>0.99199400000000004</c:v>
                </c:pt>
                <c:pt idx="20272">
                  <c:v>0.99211099999999997</c:v>
                </c:pt>
                <c:pt idx="20273">
                  <c:v>0.99222600000000005</c:v>
                </c:pt>
                <c:pt idx="20274">
                  <c:v>0.99233099999999996</c:v>
                </c:pt>
                <c:pt idx="20275">
                  <c:v>0.99243099999999995</c:v>
                </c:pt>
                <c:pt idx="20276">
                  <c:v>0.99251999999999996</c:v>
                </c:pt>
                <c:pt idx="20277">
                  <c:v>0.99260099999999996</c:v>
                </c:pt>
                <c:pt idx="20278">
                  <c:v>0.99267300000000003</c:v>
                </c:pt>
                <c:pt idx="20279">
                  <c:v>0.99274099999999998</c:v>
                </c:pt>
                <c:pt idx="20280">
                  <c:v>0.99279600000000001</c:v>
                </c:pt>
                <c:pt idx="20281">
                  <c:v>0.99283699999999997</c:v>
                </c:pt>
                <c:pt idx="20282">
                  <c:v>0.99287899999999996</c:v>
                </c:pt>
                <c:pt idx="20283">
                  <c:v>0.992923</c:v>
                </c:pt>
                <c:pt idx="20284">
                  <c:v>0.99294499999999997</c:v>
                </c:pt>
                <c:pt idx="20285">
                  <c:v>0.99295199999999995</c:v>
                </c:pt>
                <c:pt idx="20286">
                  <c:v>0.99295299999999997</c:v>
                </c:pt>
                <c:pt idx="20287">
                  <c:v>0.99293699999999996</c:v>
                </c:pt>
                <c:pt idx="20288">
                  <c:v>0.99291799999999997</c:v>
                </c:pt>
                <c:pt idx="20289">
                  <c:v>0.99287899999999996</c:v>
                </c:pt>
                <c:pt idx="20290">
                  <c:v>0.99283399999999999</c:v>
                </c:pt>
                <c:pt idx="20291">
                  <c:v>0.99277700000000002</c:v>
                </c:pt>
                <c:pt idx="20292">
                  <c:v>0.99271500000000001</c:v>
                </c:pt>
                <c:pt idx="20293">
                  <c:v>0.99263800000000002</c:v>
                </c:pt>
                <c:pt idx="20294">
                  <c:v>0.99254299999999995</c:v>
                </c:pt>
                <c:pt idx="20295">
                  <c:v>0.99243599999999998</c:v>
                </c:pt>
                <c:pt idx="20296">
                  <c:v>0.99231999999999998</c:v>
                </c:pt>
                <c:pt idx="20297">
                  <c:v>0.99219000000000002</c:v>
                </c:pt>
                <c:pt idx="20298">
                  <c:v>0.99204700000000001</c:v>
                </c:pt>
                <c:pt idx="20299">
                  <c:v>0.99188699999999996</c:v>
                </c:pt>
                <c:pt idx="20300">
                  <c:v>0.99172000000000005</c:v>
                </c:pt>
                <c:pt idx="20301">
                  <c:v>0.99153599999999997</c:v>
                </c:pt>
                <c:pt idx="20302">
                  <c:v>0.99134</c:v>
                </c:pt>
                <c:pt idx="20303">
                  <c:v>0.99112900000000004</c:v>
                </c:pt>
                <c:pt idx="20304">
                  <c:v>0.99091099999999999</c:v>
                </c:pt>
                <c:pt idx="20305">
                  <c:v>0.99066900000000002</c:v>
                </c:pt>
                <c:pt idx="20306">
                  <c:v>0.99042200000000002</c:v>
                </c:pt>
                <c:pt idx="20307">
                  <c:v>0.990178</c:v>
                </c:pt>
                <c:pt idx="20308">
                  <c:v>0.98994899999999997</c:v>
                </c:pt>
                <c:pt idx="20309">
                  <c:v>0.98973100000000003</c:v>
                </c:pt>
                <c:pt idx="20310">
                  <c:v>0.98953400000000002</c:v>
                </c:pt>
                <c:pt idx="20311">
                  <c:v>0.98935099999999998</c:v>
                </c:pt>
                <c:pt idx="20312">
                  <c:v>0.98917500000000003</c:v>
                </c:pt>
                <c:pt idx="20313">
                  <c:v>0.98901399999999995</c:v>
                </c:pt>
                <c:pt idx="20314">
                  <c:v>0.98886399999999997</c:v>
                </c:pt>
                <c:pt idx="20315">
                  <c:v>0.98872599999999999</c:v>
                </c:pt>
                <c:pt idx="20316">
                  <c:v>0.98860599999999998</c:v>
                </c:pt>
                <c:pt idx="20317">
                  <c:v>0.98850099999999996</c:v>
                </c:pt>
                <c:pt idx="20318">
                  <c:v>0.98840700000000004</c:v>
                </c:pt>
                <c:pt idx="20319">
                  <c:v>0.98832299999999995</c:v>
                </c:pt>
                <c:pt idx="20320">
                  <c:v>0.98824800000000002</c:v>
                </c:pt>
                <c:pt idx="20321">
                  <c:v>0.98818399999999995</c:v>
                </c:pt>
                <c:pt idx="20322">
                  <c:v>0.98812500000000003</c:v>
                </c:pt>
                <c:pt idx="20323">
                  <c:v>0.98808600000000002</c:v>
                </c:pt>
                <c:pt idx="20324">
                  <c:v>0.98806000000000005</c:v>
                </c:pt>
                <c:pt idx="20325">
                  <c:v>0.98804099999999995</c:v>
                </c:pt>
                <c:pt idx="20326">
                  <c:v>0.98803600000000003</c:v>
                </c:pt>
                <c:pt idx="20327">
                  <c:v>0.98804099999999995</c:v>
                </c:pt>
                <c:pt idx="20328">
                  <c:v>0.98804800000000004</c:v>
                </c:pt>
                <c:pt idx="20329">
                  <c:v>0.98807</c:v>
                </c:pt>
                <c:pt idx="20330">
                  <c:v>0.98809800000000003</c:v>
                </c:pt>
                <c:pt idx="20331">
                  <c:v>0.98814000000000002</c:v>
                </c:pt>
                <c:pt idx="20332">
                  <c:v>0.98819199999999996</c:v>
                </c:pt>
                <c:pt idx="20333">
                  <c:v>0.98825300000000005</c:v>
                </c:pt>
                <c:pt idx="20334">
                  <c:v>0.98831400000000003</c:v>
                </c:pt>
                <c:pt idx="20335">
                  <c:v>0.98843000000000003</c:v>
                </c:pt>
                <c:pt idx="20336">
                  <c:v>0.98850700000000002</c:v>
                </c:pt>
                <c:pt idx="20337">
                  <c:v>0.988595</c:v>
                </c:pt>
                <c:pt idx="20338">
                  <c:v>0.98868699999999998</c:v>
                </c:pt>
                <c:pt idx="20339">
                  <c:v>0.98878699999999997</c:v>
                </c:pt>
                <c:pt idx="20340">
                  <c:v>0.98888799999999999</c:v>
                </c:pt>
                <c:pt idx="20341">
                  <c:v>0.98899899999999996</c:v>
                </c:pt>
                <c:pt idx="20342">
                  <c:v>0.98910900000000002</c:v>
                </c:pt>
                <c:pt idx="20343">
                  <c:v>0.98923399999999995</c:v>
                </c:pt>
                <c:pt idx="20344">
                  <c:v>0.98936199999999996</c:v>
                </c:pt>
                <c:pt idx="20345">
                  <c:v>0.98949200000000004</c:v>
                </c:pt>
                <c:pt idx="20346">
                  <c:v>0.98963100000000004</c:v>
                </c:pt>
                <c:pt idx="20347">
                  <c:v>0.98976600000000003</c:v>
                </c:pt>
                <c:pt idx="20348">
                  <c:v>0.98990900000000004</c:v>
                </c:pt>
                <c:pt idx="20349">
                  <c:v>0.99004999999999999</c:v>
                </c:pt>
                <c:pt idx="20350">
                  <c:v>0.99019000000000001</c:v>
                </c:pt>
                <c:pt idx="20351">
                  <c:v>0.99033400000000005</c:v>
                </c:pt>
                <c:pt idx="20352">
                  <c:v>0.99047700000000005</c:v>
                </c:pt>
                <c:pt idx="20353">
                  <c:v>0.99062300000000003</c:v>
                </c:pt>
                <c:pt idx="20354">
                  <c:v>0.99076500000000001</c:v>
                </c:pt>
                <c:pt idx="20355">
                  <c:v>0.99091600000000002</c:v>
                </c:pt>
                <c:pt idx="20356">
                  <c:v>0.99106000000000005</c:v>
                </c:pt>
                <c:pt idx="20357">
                  <c:v>0.991201</c:v>
                </c:pt>
                <c:pt idx="20358">
                  <c:v>0.99134900000000004</c:v>
                </c:pt>
                <c:pt idx="20359">
                  <c:v>0.99148700000000001</c:v>
                </c:pt>
                <c:pt idx="20360">
                  <c:v>0.99162600000000001</c:v>
                </c:pt>
                <c:pt idx="20361">
                  <c:v>0.99175999999999997</c:v>
                </c:pt>
                <c:pt idx="20362">
                  <c:v>0.99189099999999997</c:v>
                </c:pt>
                <c:pt idx="20363">
                  <c:v>0.99202199999999996</c:v>
                </c:pt>
                <c:pt idx="20364">
                  <c:v>0.99214500000000005</c:v>
                </c:pt>
                <c:pt idx="20365">
                  <c:v>0.99226499999999995</c:v>
                </c:pt>
                <c:pt idx="20366">
                  <c:v>0.99238400000000004</c:v>
                </c:pt>
                <c:pt idx="20367">
                  <c:v>0.99249699999999996</c:v>
                </c:pt>
                <c:pt idx="20368">
                  <c:v>0.99260000000000004</c:v>
                </c:pt>
                <c:pt idx="20369">
                  <c:v>0.99269499999999999</c:v>
                </c:pt>
                <c:pt idx="20370">
                  <c:v>0.99278100000000002</c:v>
                </c:pt>
                <c:pt idx="20371">
                  <c:v>0.99286200000000002</c:v>
                </c:pt>
                <c:pt idx="20372">
                  <c:v>0.99293500000000001</c:v>
                </c:pt>
                <c:pt idx="20373">
                  <c:v>0.993004</c:v>
                </c:pt>
                <c:pt idx="20374">
                  <c:v>0.99305399999999999</c:v>
                </c:pt>
                <c:pt idx="20375">
                  <c:v>0.99310900000000002</c:v>
                </c:pt>
                <c:pt idx="20376">
                  <c:v>0.99315799999999999</c:v>
                </c:pt>
                <c:pt idx="20377">
                  <c:v>0.993197</c:v>
                </c:pt>
                <c:pt idx="20378">
                  <c:v>0.993228</c:v>
                </c:pt>
                <c:pt idx="20379">
                  <c:v>0.99324599999999996</c:v>
                </c:pt>
                <c:pt idx="20380">
                  <c:v>0.99325699999999995</c:v>
                </c:pt>
                <c:pt idx="20381">
                  <c:v>0.993255</c:v>
                </c:pt>
                <c:pt idx="20382">
                  <c:v>0.99324800000000002</c:v>
                </c:pt>
                <c:pt idx="20383">
                  <c:v>0.99323099999999998</c:v>
                </c:pt>
                <c:pt idx="20384">
                  <c:v>0.993197</c:v>
                </c:pt>
                <c:pt idx="20385">
                  <c:v>0.99315699999999996</c:v>
                </c:pt>
                <c:pt idx="20386">
                  <c:v>0.99310399999999999</c:v>
                </c:pt>
                <c:pt idx="20387">
                  <c:v>0.99304300000000001</c:v>
                </c:pt>
                <c:pt idx="20388">
                  <c:v>0.99296600000000002</c:v>
                </c:pt>
                <c:pt idx="20389">
                  <c:v>0.99287499999999995</c:v>
                </c:pt>
                <c:pt idx="20390">
                  <c:v>0.99277899999999997</c:v>
                </c:pt>
                <c:pt idx="20391">
                  <c:v>0.992676</c:v>
                </c:pt>
                <c:pt idx="20392">
                  <c:v>0.99255400000000005</c:v>
                </c:pt>
                <c:pt idx="20393">
                  <c:v>0.99242399999999997</c:v>
                </c:pt>
                <c:pt idx="20394">
                  <c:v>0.99228099999999997</c:v>
                </c:pt>
                <c:pt idx="20395">
                  <c:v>0.99212800000000001</c:v>
                </c:pt>
                <c:pt idx="20396">
                  <c:v>0.99196300000000004</c:v>
                </c:pt>
                <c:pt idx="20397">
                  <c:v>0.99177899999999997</c:v>
                </c:pt>
                <c:pt idx="20398">
                  <c:v>0.99158500000000005</c:v>
                </c:pt>
                <c:pt idx="20399">
                  <c:v>0.99138199999999999</c:v>
                </c:pt>
                <c:pt idx="20400">
                  <c:v>0.99116000000000004</c:v>
                </c:pt>
                <c:pt idx="20401">
                  <c:v>0.990927</c:v>
                </c:pt>
                <c:pt idx="20402">
                  <c:v>0.99068400000000001</c:v>
                </c:pt>
                <c:pt idx="20403">
                  <c:v>0.99044399999999999</c:v>
                </c:pt>
                <c:pt idx="20404">
                  <c:v>0.99021300000000001</c:v>
                </c:pt>
                <c:pt idx="20405">
                  <c:v>0.99000100000000002</c:v>
                </c:pt>
                <c:pt idx="20406">
                  <c:v>0.98980100000000004</c:v>
                </c:pt>
                <c:pt idx="20407">
                  <c:v>0.98961100000000002</c:v>
                </c:pt>
                <c:pt idx="20408">
                  <c:v>0.98943899999999996</c:v>
                </c:pt>
                <c:pt idx="20409">
                  <c:v>0.98927799999999999</c:v>
                </c:pt>
                <c:pt idx="20410">
                  <c:v>0.98913200000000001</c:v>
                </c:pt>
                <c:pt idx="20411">
                  <c:v>0.98899300000000001</c:v>
                </c:pt>
                <c:pt idx="20412">
                  <c:v>0.98887199999999997</c:v>
                </c:pt>
                <c:pt idx="20413">
                  <c:v>0.98874600000000001</c:v>
                </c:pt>
                <c:pt idx="20414">
                  <c:v>0.988645</c:v>
                </c:pt>
                <c:pt idx="20415">
                  <c:v>0.98855899999999997</c:v>
                </c:pt>
                <c:pt idx="20416">
                  <c:v>0.98848499999999995</c:v>
                </c:pt>
                <c:pt idx="20417">
                  <c:v>0.98842200000000002</c:v>
                </c:pt>
                <c:pt idx="20418">
                  <c:v>0.98836999999999997</c:v>
                </c:pt>
                <c:pt idx="20419">
                  <c:v>0.98833000000000004</c:v>
                </c:pt>
                <c:pt idx="20420">
                  <c:v>0.98829900000000004</c:v>
                </c:pt>
                <c:pt idx="20421">
                  <c:v>0.98827500000000001</c:v>
                </c:pt>
                <c:pt idx="20422">
                  <c:v>0.98826499999999995</c:v>
                </c:pt>
                <c:pt idx="20423">
                  <c:v>0.98826700000000001</c:v>
                </c:pt>
                <c:pt idx="20424">
                  <c:v>0.98827900000000002</c:v>
                </c:pt>
                <c:pt idx="20425">
                  <c:v>0.98829999999999996</c:v>
                </c:pt>
                <c:pt idx="20426">
                  <c:v>0.98832799999999998</c:v>
                </c:pt>
                <c:pt idx="20427">
                  <c:v>0.988367</c:v>
                </c:pt>
                <c:pt idx="20428">
                  <c:v>0.98842099999999999</c:v>
                </c:pt>
                <c:pt idx="20429">
                  <c:v>0.98847600000000002</c:v>
                </c:pt>
                <c:pt idx="20430">
                  <c:v>0.98853000000000002</c:v>
                </c:pt>
                <c:pt idx="20431">
                  <c:v>0.98860300000000001</c:v>
                </c:pt>
                <c:pt idx="20432">
                  <c:v>0.98867899999999997</c:v>
                </c:pt>
                <c:pt idx="20433">
                  <c:v>0.988761</c:v>
                </c:pt>
                <c:pt idx="20434">
                  <c:v>0.98885500000000004</c:v>
                </c:pt>
                <c:pt idx="20435">
                  <c:v>0.98895699999999997</c:v>
                </c:pt>
                <c:pt idx="20436">
                  <c:v>0.989066</c:v>
                </c:pt>
                <c:pt idx="20437">
                  <c:v>0.98917699999999997</c:v>
                </c:pt>
                <c:pt idx="20438">
                  <c:v>0.98929500000000004</c:v>
                </c:pt>
                <c:pt idx="20439">
                  <c:v>0.98941900000000005</c:v>
                </c:pt>
                <c:pt idx="20440">
                  <c:v>0.98954299999999995</c:v>
                </c:pt>
                <c:pt idx="20441">
                  <c:v>0.98967000000000005</c:v>
                </c:pt>
                <c:pt idx="20442">
                  <c:v>0.98980400000000002</c:v>
                </c:pt>
                <c:pt idx="20443">
                  <c:v>0.98993699999999996</c:v>
                </c:pt>
                <c:pt idx="20444">
                  <c:v>0.99007599999999996</c:v>
                </c:pt>
                <c:pt idx="20445">
                  <c:v>0.99021700000000001</c:v>
                </c:pt>
                <c:pt idx="20446">
                  <c:v>0.99035600000000001</c:v>
                </c:pt>
                <c:pt idx="20447">
                  <c:v>0.99050000000000005</c:v>
                </c:pt>
                <c:pt idx="20448">
                  <c:v>0.99064600000000003</c:v>
                </c:pt>
                <c:pt idx="20449">
                  <c:v>0.99079200000000001</c:v>
                </c:pt>
                <c:pt idx="20450">
                  <c:v>0.99094099999999996</c:v>
                </c:pt>
                <c:pt idx="20451">
                  <c:v>0.99108700000000005</c:v>
                </c:pt>
                <c:pt idx="20452">
                  <c:v>0.99123600000000001</c:v>
                </c:pt>
                <c:pt idx="20453">
                  <c:v>0.99138700000000002</c:v>
                </c:pt>
                <c:pt idx="20454">
                  <c:v>0.99153899999999995</c:v>
                </c:pt>
                <c:pt idx="20455">
                  <c:v>0.99167899999999998</c:v>
                </c:pt>
                <c:pt idx="20456">
                  <c:v>0.991811</c:v>
                </c:pt>
                <c:pt idx="20457">
                  <c:v>0.99194599999999999</c:v>
                </c:pt>
                <c:pt idx="20458">
                  <c:v>0.99207000000000001</c:v>
                </c:pt>
                <c:pt idx="20459">
                  <c:v>0.99219599999999997</c:v>
                </c:pt>
                <c:pt idx="20460">
                  <c:v>0.99231800000000003</c:v>
                </c:pt>
                <c:pt idx="20461">
                  <c:v>0.99243099999999995</c:v>
                </c:pt>
                <c:pt idx="20462">
                  <c:v>0.99254399999999998</c:v>
                </c:pt>
                <c:pt idx="20463">
                  <c:v>0.99265000000000003</c:v>
                </c:pt>
                <c:pt idx="20464">
                  <c:v>0.99274799999999996</c:v>
                </c:pt>
                <c:pt idx="20465">
                  <c:v>0.99284099999999997</c:v>
                </c:pt>
                <c:pt idx="20466">
                  <c:v>0.99292800000000003</c:v>
                </c:pt>
                <c:pt idx="20467">
                  <c:v>0.993008</c:v>
                </c:pt>
                <c:pt idx="20468">
                  <c:v>0.99307699999999999</c:v>
                </c:pt>
                <c:pt idx="20469">
                  <c:v>0.993143</c:v>
                </c:pt>
                <c:pt idx="20470">
                  <c:v>0.993197</c:v>
                </c:pt>
                <c:pt idx="20471">
                  <c:v>0.99325200000000002</c:v>
                </c:pt>
                <c:pt idx="20472">
                  <c:v>0.99329000000000001</c:v>
                </c:pt>
                <c:pt idx="20473">
                  <c:v>0.99332200000000004</c:v>
                </c:pt>
                <c:pt idx="20474">
                  <c:v>0.993344</c:v>
                </c:pt>
                <c:pt idx="20475">
                  <c:v>0.99335399999999996</c:v>
                </c:pt>
                <c:pt idx="20476">
                  <c:v>0.99335499999999999</c:v>
                </c:pt>
                <c:pt idx="20477">
                  <c:v>0.99334299999999998</c:v>
                </c:pt>
                <c:pt idx="20478">
                  <c:v>0.99331999999999998</c:v>
                </c:pt>
                <c:pt idx="20479">
                  <c:v>0.99328700000000003</c:v>
                </c:pt>
                <c:pt idx="20480">
                  <c:v>0.99324199999999996</c:v>
                </c:pt>
                <c:pt idx="20481">
                  <c:v>0.99318600000000001</c:v>
                </c:pt>
                <c:pt idx="20482">
                  <c:v>0.99312699999999998</c:v>
                </c:pt>
                <c:pt idx="20483">
                  <c:v>0.99305100000000002</c:v>
                </c:pt>
                <c:pt idx="20484">
                  <c:v>0.99295999999999995</c:v>
                </c:pt>
                <c:pt idx="20485">
                  <c:v>0.99285500000000004</c:v>
                </c:pt>
                <c:pt idx="20486">
                  <c:v>0.99273900000000004</c:v>
                </c:pt>
                <c:pt idx="20487">
                  <c:v>0.99261100000000002</c:v>
                </c:pt>
                <c:pt idx="20488">
                  <c:v>0.99247399999999997</c:v>
                </c:pt>
                <c:pt idx="20489">
                  <c:v>0.99231599999999998</c:v>
                </c:pt>
                <c:pt idx="20490">
                  <c:v>0.99214899999999995</c:v>
                </c:pt>
                <c:pt idx="20491">
                  <c:v>0.99196899999999999</c:v>
                </c:pt>
                <c:pt idx="20492">
                  <c:v>0.99177300000000002</c:v>
                </c:pt>
                <c:pt idx="20493">
                  <c:v>0.99156299999999997</c:v>
                </c:pt>
                <c:pt idx="20494">
                  <c:v>0.99134999999999995</c:v>
                </c:pt>
                <c:pt idx="20495">
                  <c:v>0.99111099999999996</c:v>
                </c:pt>
                <c:pt idx="20496">
                  <c:v>0.99087099999999995</c:v>
                </c:pt>
                <c:pt idx="20497">
                  <c:v>0.99063100000000004</c:v>
                </c:pt>
                <c:pt idx="20498">
                  <c:v>0.99040399999999995</c:v>
                </c:pt>
                <c:pt idx="20499">
                  <c:v>0.99018700000000004</c:v>
                </c:pt>
                <c:pt idx="20500">
                  <c:v>0.98998200000000003</c:v>
                </c:pt>
                <c:pt idx="20501">
                  <c:v>0.98979399999999995</c:v>
                </c:pt>
                <c:pt idx="20502">
                  <c:v>0.98961399999999999</c:v>
                </c:pt>
                <c:pt idx="20503">
                  <c:v>0.989452</c:v>
                </c:pt>
                <c:pt idx="20504">
                  <c:v>0.98930099999999999</c:v>
                </c:pt>
                <c:pt idx="20505">
                  <c:v>0.98916199999999999</c:v>
                </c:pt>
                <c:pt idx="20506">
                  <c:v>0.98903600000000003</c:v>
                </c:pt>
                <c:pt idx="20507">
                  <c:v>0.98892199999999997</c:v>
                </c:pt>
                <c:pt idx="20508">
                  <c:v>0.988819</c:v>
                </c:pt>
                <c:pt idx="20509">
                  <c:v>0.98873</c:v>
                </c:pt>
                <c:pt idx="20510">
                  <c:v>0.98865000000000003</c:v>
                </c:pt>
                <c:pt idx="20511">
                  <c:v>0.98858999999999997</c:v>
                </c:pt>
                <c:pt idx="20512">
                  <c:v>0.988533</c:v>
                </c:pt>
                <c:pt idx="20513">
                  <c:v>0.98849399999999998</c:v>
                </c:pt>
                <c:pt idx="20514">
                  <c:v>0.98846000000000001</c:v>
                </c:pt>
                <c:pt idx="20515">
                  <c:v>0.98843899999999996</c:v>
                </c:pt>
                <c:pt idx="20516">
                  <c:v>0.98842600000000003</c:v>
                </c:pt>
                <c:pt idx="20517">
                  <c:v>0.988429</c:v>
                </c:pt>
                <c:pt idx="20518">
                  <c:v>0.98843700000000001</c:v>
                </c:pt>
                <c:pt idx="20519">
                  <c:v>0.98845700000000003</c:v>
                </c:pt>
                <c:pt idx="20520">
                  <c:v>0.98848499999999995</c:v>
                </c:pt>
                <c:pt idx="20521">
                  <c:v>0.98852600000000002</c:v>
                </c:pt>
                <c:pt idx="20522">
                  <c:v>0.98857099999999998</c:v>
                </c:pt>
                <c:pt idx="20523">
                  <c:v>0.98863100000000004</c:v>
                </c:pt>
                <c:pt idx="20524">
                  <c:v>0.98869499999999999</c:v>
                </c:pt>
                <c:pt idx="20525">
                  <c:v>0.98880699999999999</c:v>
                </c:pt>
                <c:pt idx="20526">
                  <c:v>0.98888500000000001</c:v>
                </c:pt>
                <c:pt idx="20527">
                  <c:v>0.98896700000000004</c:v>
                </c:pt>
                <c:pt idx="20528">
                  <c:v>0.98905900000000002</c:v>
                </c:pt>
                <c:pt idx="20529">
                  <c:v>0.98915799999999998</c:v>
                </c:pt>
                <c:pt idx="20530">
                  <c:v>0.989263</c:v>
                </c:pt>
                <c:pt idx="20531">
                  <c:v>0.98937799999999998</c:v>
                </c:pt>
                <c:pt idx="20532">
                  <c:v>0.98949200000000004</c:v>
                </c:pt>
                <c:pt idx="20533">
                  <c:v>0.98961399999999999</c:v>
                </c:pt>
                <c:pt idx="20534">
                  <c:v>0.98973900000000004</c:v>
                </c:pt>
                <c:pt idx="20535">
                  <c:v>0.98986399999999997</c:v>
                </c:pt>
                <c:pt idx="20536">
                  <c:v>0.98999700000000002</c:v>
                </c:pt>
                <c:pt idx="20537">
                  <c:v>0.99012999999999995</c:v>
                </c:pt>
                <c:pt idx="20538">
                  <c:v>0.99027799999999999</c:v>
                </c:pt>
                <c:pt idx="20539">
                  <c:v>0.99041699999999999</c:v>
                </c:pt>
                <c:pt idx="20540">
                  <c:v>0.99056100000000002</c:v>
                </c:pt>
                <c:pt idx="20541">
                  <c:v>0.99070899999999995</c:v>
                </c:pt>
                <c:pt idx="20542">
                  <c:v>0.99085100000000004</c:v>
                </c:pt>
                <c:pt idx="20543">
                  <c:v>0.99100200000000005</c:v>
                </c:pt>
                <c:pt idx="20544">
                  <c:v>0.99114999999999998</c:v>
                </c:pt>
                <c:pt idx="20545">
                  <c:v>0.99129299999999998</c:v>
                </c:pt>
                <c:pt idx="20546">
                  <c:v>0.99143899999999996</c:v>
                </c:pt>
                <c:pt idx="20547">
                  <c:v>0.99158000000000002</c:v>
                </c:pt>
                <c:pt idx="20548">
                  <c:v>0.99172400000000005</c:v>
                </c:pt>
                <c:pt idx="20549">
                  <c:v>0.991865</c:v>
                </c:pt>
                <c:pt idx="20550">
                  <c:v>0.99200900000000003</c:v>
                </c:pt>
                <c:pt idx="20551">
                  <c:v>0.992143</c:v>
                </c:pt>
                <c:pt idx="20552">
                  <c:v>0.99227100000000001</c:v>
                </c:pt>
                <c:pt idx="20553">
                  <c:v>0.99241100000000004</c:v>
                </c:pt>
                <c:pt idx="20554">
                  <c:v>0.99253599999999997</c:v>
                </c:pt>
                <c:pt idx="20555">
                  <c:v>0.99265599999999998</c:v>
                </c:pt>
                <c:pt idx="20556">
                  <c:v>0.99277199999999999</c:v>
                </c:pt>
                <c:pt idx="20557">
                  <c:v>0.99288200000000004</c:v>
                </c:pt>
                <c:pt idx="20558">
                  <c:v>0.99299000000000004</c:v>
                </c:pt>
                <c:pt idx="20559">
                  <c:v>0.99309099999999995</c:v>
                </c:pt>
                <c:pt idx="20560">
                  <c:v>0.99318099999999998</c:v>
                </c:pt>
                <c:pt idx="20561">
                  <c:v>0.99326899999999996</c:v>
                </c:pt>
                <c:pt idx="20562">
                  <c:v>0.99334500000000003</c:v>
                </c:pt>
                <c:pt idx="20563">
                  <c:v>0.99342200000000003</c:v>
                </c:pt>
                <c:pt idx="20564">
                  <c:v>0.99347799999999997</c:v>
                </c:pt>
                <c:pt idx="20565">
                  <c:v>0.99353800000000003</c:v>
                </c:pt>
                <c:pt idx="20566">
                  <c:v>0.99358400000000002</c:v>
                </c:pt>
                <c:pt idx="20567">
                  <c:v>0.99362499999999998</c:v>
                </c:pt>
                <c:pt idx="20568">
                  <c:v>0.99365400000000004</c:v>
                </c:pt>
                <c:pt idx="20569">
                  <c:v>0.99368199999999995</c:v>
                </c:pt>
                <c:pt idx="20570">
                  <c:v>0.99369700000000005</c:v>
                </c:pt>
                <c:pt idx="20571">
                  <c:v>0.993699</c:v>
                </c:pt>
                <c:pt idx="20572">
                  <c:v>0.993699</c:v>
                </c:pt>
                <c:pt idx="20573">
                  <c:v>0.99368900000000004</c:v>
                </c:pt>
                <c:pt idx="20574">
                  <c:v>0.99365999999999999</c:v>
                </c:pt>
                <c:pt idx="20575">
                  <c:v>0.99362300000000003</c:v>
                </c:pt>
                <c:pt idx="20576">
                  <c:v>0.99357600000000001</c:v>
                </c:pt>
                <c:pt idx="20577">
                  <c:v>0.99351999999999996</c:v>
                </c:pt>
                <c:pt idx="20578">
                  <c:v>0.99345000000000006</c:v>
                </c:pt>
                <c:pt idx="20579">
                  <c:v>0.99336599999999997</c:v>
                </c:pt>
                <c:pt idx="20580">
                  <c:v>0.99327100000000002</c:v>
                </c:pt>
                <c:pt idx="20581">
                  <c:v>0.99316599999999999</c:v>
                </c:pt>
                <c:pt idx="20582">
                  <c:v>0.99304800000000004</c:v>
                </c:pt>
                <c:pt idx="20583">
                  <c:v>0.992919</c:v>
                </c:pt>
                <c:pt idx="20584">
                  <c:v>0.99278</c:v>
                </c:pt>
                <c:pt idx="20585">
                  <c:v>0.99262899999999998</c:v>
                </c:pt>
                <c:pt idx="20586">
                  <c:v>0.99246500000000004</c:v>
                </c:pt>
                <c:pt idx="20587">
                  <c:v>0.99228899999999998</c:v>
                </c:pt>
                <c:pt idx="20588">
                  <c:v>0.99210100000000001</c:v>
                </c:pt>
                <c:pt idx="20589">
                  <c:v>0.99189799999999995</c:v>
                </c:pt>
                <c:pt idx="20590">
                  <c:v>0.99168100000000003</c:v>
                </c:pt>
                <c:pt idx="20591">
                  <c:v>0.99145499999999998</c:v>
                </c:pt>
                <c:pt idx="20592">
                  <c:v>0.99120799999999998</c:v>
                </c:pt>
                <c:pt idx="20593">
                  <c:v>0.99096200000000001</c:v>
                </c:pt>
                <c:pt idx="20594">
                  <c:v>0.99073</c:v>
                </c:pt>
                <c:pt idx="20595">
                  <c:v>0.99051400000000001</c:v>
                </c:pt>
                <c:pt idx="20596">
                  <c:v>0.99030899999999999</c:v>
                </c:pt>
                <c:pt idx="20597">
                  <c:v>0.99011700000000002</c:v>
                </c:pt>
                <c:pt idx="20598">
                  <c:v>0.98993600000000004</c:v>
                </c:pt>
                <c:pt idx="20599">
                  <c:v>0.98976600000000003</c:v>
                </c:pt>
                <c:pt idx="20600">
                  <c:v>0.98961200000000005</c:v>
                </c:pt>
                <c:pt idx="20601">
                  <c:v>0.98947099999999999</c:v>
                </c:pt>
                <c:pt idx="20602">
                  <c:v>0.98934</c:v>
                </c:pt>
                <c:pt idx="20603">
                  <c:v>0.98922100000000002</c:v>
                </c:pt>
                <c:pt idx="20604">
                  <c:v>0.98911700000000002</c:v>
                </c:pt>
                <c:pt idx="20605">
                  <c:v>0.98901099999999997</c:v>
                </c:pt>
                <c:pt idx="20606">
                  <c:v>0.98893500000000001</c:v>
                </c:pt>
                <c:pt idx="20607">
                  <c:v>0.98887899999999995</c:v>
                </c:pt>
                <c:pt idx="20608">
                  <c:v>0.98882199999999998</c:v>
                </c:pt>
                <c:pt idx="20609">
                  <c:v>0.98877400000000004</c:v>
                </c:pt>
                <c:pt idx="20610">
                  <c:v>0.98873999999999995</c:v>
                </c:pt>
                <c:pt idx="20611">
                  <c:v>0.98872099999999996</c:v>
                </c:pt>
                <c:pt idx="20612">
                  <c:v>0.98870999999999998</c:v>
                </c:pt>
                <c:pt idx="20613">
                  <c:v>0.98870599999999997</c:v>
                </c:pt>
                <c:pt idx="20614">
                  <c:v>0.98871299999999995</c:v>
                </c:pt>
                <c:pt idx="20615">
                  <c:v>0.98873200000000006</c:v>
                </c:pt>
                <c:pt idx="20616">
                  <c:v>0.98875500000000005</c:v>
                </c:pt>
                <c:pt idx="20617">
                  <c:v>0.98879499999999998</c:v>
                </c:pt>
                <c:pt idx="20618">
                  <c:v>0.98883900000000002</c:v>
                </c:pt>
                <c:pt idx="20619">
                  <c:v>0.98889700000000003</c:v>
                </c:pt>
                <c:pt idx="20620">
                  <c:v>0.98895999999999995</c:v>
                </c:pt>
                <c:pt idx="20621">
                  <c:v>0.98902900000000005</c:v>
                </c:pt>
                <c:pt idx="20622">
                  <c:v>0.98911700000000002</c:v>
                </c:pt>
                <c:pt idx="20623">
                  <c:v>0.98920200000000003</c:v>
                </c:pt>
                <c:pt idx="20624">
                  <c:v>0.98929599999999995</c:v>
                </c:pt>
                <c:pt idx="20625">
                  <c:v>0.989394</c:v>
                </c:pt>
                <c:pt idx="20626">
                  <c:v>0.98950099999999996</c:v>
                </c:pt>
                <c:pt idx="20627">
                  <c:v>0.98961500000000002</c:v>
                </c:pt>
                <c:pt idx="20628">
                  <c:v>0.98973</c:v>
                </c:pt>
                <c:pt idx="20629">
                  <c:v>0.98985599999999996</c:v>
                </c:pt>
                <c:pt idx="20630">
                  <c:v>0.98998699999999995</c:v>
                </c:pt>
                <c:pt idx="20631">
                  <c:v>0.99012599999999995</c:v>
                </c:pt>
                <c:pt idx="20632">
                  <c:v>0.99026199999999998</c:v>
                </c:pt>
                <c:pt idx="20633">
                  <c:v>0.99039500000000003</c:v>
                </c:pt>
                <c:pt idx="20634">
                  <c:v>0.99053899999999995</c:v>
                </c:pt>
                <c:pt idx="20635">
                  <c:v>0.99068199999999995</c:v>
                </c:pt>
                <c:pt idx="20636">
                  <c:v>0.99083299999999996</c:v>
                </c:pt>
                <c:pt idx="20637">
                  <c:v>0.99097999999999997</c:v>
                </c:pt>
                <c:pt idx="20638">
                  <c:v>0.99113200000000001</c:v>
                </c:pt>
                <c:pt idx="20639">
                  <c:v>0.99128400000000005</c:v>
                </c:pt>
                <c:pt idx="20640">
                  <c:v>0.99143499999999996</c:v>
                </c:pt>
                <c:pt idx="20641">
                  <c:v>0.99158500000000005</c:v>
                </c:pt>
                <c:pt idx="20642">
                  <c:v>0.99174099999999998</c:v>
                </c:pt>
                <c:pt idx="20643">
                  <c:v>0.99189400000000005</c:v>
                </c:pt>
                <c:pt idx="20644">
                  <c:v>0.99206000000000005</c:v>
                </c:pt>
                <c:pt idx="20645">
                  <c:v>0.99221300000000001</c:v>
                </c:pt>
                <c:pt idx="20646">
                  <c:v>0.99235799999999996</c:v>
                </c:pt>
                <c:pt idx="20647">
                  <c:v>0.99250099999999997</c:v>
                </c:pt>
                <c:pt idx="20648">
                  <c:v>0.99263699999999999</c:v>
                </c:pt>
                <c:pt idx="20649">
                  <c:v>0.99277199999999999</c:v>
                </c:pt>
                <c:pt idx="20650">
                  <c:v>0.99290800000000001</c:v>
                </c:pt>
                <c:pt idx="20651">
                  <c:v>0.99304199999999998</c:v>
                </c:pt>
                <c:pt idx="20652">
                  <c:v>0.99316700000000002</c:v>
                </c:pt>
                <c:pt idx="20653">
                  <c:v>0.993286</c:v>
                </c:pt>
                <c:pt idx="20654">
                  <c:v>0.99339900000000003</c:v>
                </c:pt>
                <c:pt idx="20655">
                  <c:v>0.99350300000000002</c:v>
                </c:pt>
                <c:pt idx="20656">
                  <c:v>0.99360300000000001</c:v>
                </c:pt>
                <c:pt idx="20657">
                  <c:v>0.99369399999999997</c:v>
                </c:pt>
                <c:pt idx="20658">
                  <c:v>0.99377899999999997</c:v>
                </c:pt>
                <c:pt idx="20659">
                  <c:v>0.99386099999999999</c:v>
                </c:pt>
                <c:pt idx="20660">
                  <c:v>0.99393200000000004</c:v>
                </c:pt>
                <c:pt idx="20661">
                  <c:v>0.99400299999999997</c:v>
                </c:pt>
                <c:pt idx="20662">
                  <c:v>0.99406000000000005</c:v>
                </c:pt>
                <c:pt idx="20663">
                  <c:v>0.99410200000000004</c:v>
                </c:pt>
                <c:pt idx="20664">
                  <c:v>0.99414199999999997</c:v>
                </c:pt>
                <c:pt idx="20665">
                  <c:v>0.99417199999999994</c:v>
                </c:pt>
                <c:pt idx="20666">
                  <c:v>0.99418899999999999</c:v>
                </c:pt>
                <c:pt idx="20667">
                  <c:v>0.99419500000000005</c:v>
                </c:pt>
                <c:pt idx="20668">
                  <c:v>0.99418899999999999</c:v>
                </c:pt>
                <c:pt idx="20669">
                  <c:v>0.994174</c:v>
                </c:pt>
                <c:pt idx="20670">
                  <c:v>0.994147</c:v>
                </c:pt>
                <c:pt idx="20671">
                  <c:v>0.99410799999999999</c:v>
                </c:pt>
                <c:pt idx="20672">
                  <c:v>0.99406600000000001</c:v>
                </c:pt>
                <c:pt idx="20673">
                  <c:v>0.99400299999999997</c:v>
                </c:pt>
                <c:pt idx="20674">
                  <c:v>0.99394400000000005</c:v>
                </c:pt>
                <c:pt idx="20675">
                  <c:v>0.99385800000000002</c:v>
                </c:pt>
                <c:pt idx="20676">
                  <c:v>0.993757</c:v>
                </c:pt>
                <c:pt idx="20677">
                  <c:v>0.99364300000000005</c:v>
                </c:pt>
                <c:pt idx="20678">
                  <c:v>0.99352200000000002</c:v>
                </c:pt>
                <c:pt idx="20679">
                  <c:v>0.99339100000000002</c:v>
                </c:pt>
                <c:pt idx="20680">
                  <c:v>0.99324100000000004</c:v>
                </c:pt>
                <c:pt idx="20681">
                  <c:v>0.993085</c:v>
                </c:pt>
                <c:pt idx="20682">
                  <c:v>0.99291200000000002</c:v>
                </c:pt>
                <c:pt idx="20683">
                  <c:v>0.99272199999999999</c:v>
                </c:pt>
                <c:pt idx="20684">
                  <c:v>0.99252600000000002</c:v>
                </c:pt>
                <c:pt idx="20685">
                  <c:v>0.992313</c:v>
                </c:pt>
                <c:pt idx="20686">
                  <c:v>0.99208399999999997</c:v>
                </c:pt>
                <c:pt idx="20687">
                  <c:v>0.99185000000000001</c:v>
                </c:pt>
                <c:pt idx="20688">
                  <c:v>0.99160599999999999</c:v>
                </c:pt>
                <c:pt idx="20689">
                  <c:v>0.99136899999999994</c:v>
                </c:pt>
                <c:pt idx="20690">
                  <c:v>0.99114899999999995</c:v>
                </c:pt>
                <c:pt idx="20691">
                  <c:v>0.99094000000000004</c:v>
                </c:pt>
                <c:pt idx="20692">
                  <c:v>0.99074399999999996</c:v>
                </c:pt>
                <c:pt idx="20693">
                  <c:v>0.990564</c:v>
                </c:pt>
                <c:pt idx="20694">
                  <c:v>0.99039600000000005</c:v>
                </c:pt>
                <c:pt idx="20695">
                  <c:v>0.99023399999999995</c:v>
                </c:pt>
                <c:pt idx="20696">
                  <c:v>0.99008300000000005</c:v>
                </c:pt>
                <c:pt idx="20697">
                  <c:v>0.98995</c:v>
                </c:pt>
                <c:pt idx="20698">
                  <c:v>0.98983500000000002</c:v>
                </c:pt>
                <c:pt idx="20699">
                  <c:v>0.98972599999999999</c:v>
                </c:pt>
                <c:pt idx="20700">
                  <c:v>0.98963000000000001</c:v>
                </c:pt>
                <c:pt idx="20701">
                  <c:v>0.98954399999999998</c:v>
                </c:pt>
                <c:pt idx="20702">
                  <c:v>0.98946900000000004</c:v>
                </c:pt>
                <c:pt idx="20703">
                  <c:v>0.98940700000000004</c:v>
                </c:pt>
                <c:pt idx="20704">
                  <c:v>0.98936599999999997</c:v>
                </c:pt>
                <c:pt idx="20705">
                  <c:v>0.98933000000000004</c:v>
                </c:pt>
                <c:pt idx="20706">
                  <c:v>0.98930899999999999</c:v>
                </c:pt>
                <c:pt idx="20707">
                  <c:v>0.98929299999999998</c:v>
                </c:pt>
                <c:pt idx="20708">
                  <c:v>0.98928400000000005</c:v>
                </c:pt>
                <c:pt idx="20709">
                  <c:v>0.989286</c:v>
                </c:pt>
                <c:pt idx="20710">
                  <c:v>0.98929299999999998</c:v>
                </c:pt>
                <c:pt idx="20711">
                  <c:v>0.98931599999999997</c:v>
                </c:pt>
                <c:pt idx="20712">
                  <c:v>0.98934500000000003</c:v>
                </c:pt>
                <c:pt idx="20713">
                  <c:v>0.989398</c:v>
                </c:pt>
                <c:pt idx="20714">
                  <c:v>0.98944799999999999</c:v>
                </c:pt>
                <c:pt idx="20715">
                  <c:v>0.989514</c:v>
                </c:pt>
                <c:pt idx="20716">
                  <c:v>0.98957499999999998</c:v>
                </c:pt>
                <c:pt idx="20717">
                  <c:v>0.98964600000000003</c:v>
                </c:pt>
                <c:pt idx="20718">
                  <c:v>0.98972400000000005</c:v>
                </c:pt>
                <c:pt idx="20719">
                  <c:v>0.98980900000000005</c:v>
                </c:pt>
                <c:pt idx="20720">
                  <c:v>0.98990100000000003</c:v>
                </c:pt>
                <c:pt idx="20721">
                  <c:v>0.98999899999999996</c:v>
                </c:pt>
                <c:pt idx="20722">
                  <c:v>0.99010600000000004</c:v>
                </c:pt>
                <c:pt idx="20723">
                  <c:v>0.99021400000000004</c:v>
                </c:pt>
                <c:pt idx="20724">
                  <c:v>0.990317</c:v>
                </c:pt>
                <c:pt idx="20725">
                  <c:v>0.99043099999999995</c:v>
                </c:pt>
                <c:pt idx="20726">
                  <c:v>0.99055499999999996</c:v>
                </c:pt>
                <c:pt idx="20727">
                  <c:v>0.99068000000000001</c:v>
                </c:pt>
                <c:pt idx="20728">
                  <c:v>0.99082000000000003</c:v>
                </c:pt>
                <c:pt idx="20729">
                  <c:v>0.990954</c:v>
                </c:pt>
                <c:pt idx="20730">
                  <c:v>0.99109000000000003</c:v>
                </c:pt>
                <c:pt idx="20731">
                  <c:v>0.99123000000000006</c:v>
                </c:pt>
                <c:pt idx="20732">
                  <c:v>0.99136800000000003</c:v>
                </c:pt>
                <c:pt idx="20733">
                  <c:v>0.99150499999999997</c:v>
                </c:pt>
                <c:pt idx="20734">
                  <c:v>0.991649</c:v>
                </c:pt>
                <c:pt idx="20735">
                  <c:v>0.99179399999999995</c:v>
                </c:pt>
                <c:pt idx="20736">
                  <c:v>0.99193399999999998</c:v>
                </c:pt>
                <c:pt idx="20737">
                  <c:v>0.99207699999999999</c:v>
                </c:pt>
                <c:pt idx="20738">
                  <c:v>0.99221800000000004</c:v>
                </c:pt>
                <c:pt idx="20739">
                  <c:v>0.99235499999999999</c:v>
                </c:pt>
                <c:pt idx="20740">
                  <c:v>0.99249399999999999</c:v>
                </c:pt>
                <c:pt idx="20741">
                  <c:v>0.99262399999999995</c:v>
                </c:pt>
                <c:pt idx="20742">
                  <c:v>0.99275800000000003</c:v>
                </c:pt>
                <c:pt idx="20743">
                  <c:v>0.99289300000000003</c:v>
                </c:pt>
                <c:pt idx="20744">
                  <c:v>0.99301700000000004</c:v>
                </c:pt>
                <c:pt idx="20745">
                  <c:v>0.993143</c:v>
                </c:pt>
                <c:pt idx="20746">
                  <c:v>0.993259</c:v>
                </c:pt>
                <c:pt idx="20747">
                  <c:v>0.99336999999999998</c:v>
                </c:pt>
                <c:pt idx="20748">
                  <c:v>0.993479</c:v>
                </c:pt>
                <c:pt idx="20749">
                  <c:v>0.99358000000000002</c:v>
                </c:pt>
                <c:pt idx="20750">
                  <c:v>0.99367099999999997</c:v>
                </c:pt>
                <c:pt idx="20751">
                  <c:v>0.99375899999999995</c:v>
                </c:pt>
                <c:pt idx="20752">
                  <c:v>0.993842</c:v>
                </c:pt>
                <c:pt idx="20753">
                  <c:v>0.99392199999999997</c:v>
                </c:pt>
                <c:pt idx="20754">
                  <c:v>0.99397800000000003</c:v>
                </c:pt>
                <c:pt idx="20755">
                  <c:v>0.99404300000000001</c:v>
                </c:pt>
                <c:pt idx="20756">
                  <c:v>0.99409199999999998</c:v>
                </c:pt>
                <c:pt idx="20757">
                  <c:v>0.99413799999999997</c:v>
                </c:pt>
                <c:pt idx="20758">
                  <c:v>0.99417800000000001</c:v>
                </c:pt>
                <c:pt idx="20759">
                  <c:v>0.99421599999999999</c:v>
                </c:pt>
                <c:pt idx="20760">
                  <c:v>0.99424000000000001</c:v>
                </c:pt>
                <c:pt idx="20761">
                  <c:v>0.99424999999999997</c:v>
                </c:pt>
                <c:pt idx="20762">
                  <c:v>0.99424599999999996</c:v>
                </c:pt>
                <c:pt idx="20763">
                  <c:v>0.99423600000000001</c:v>
                </c:pt>
                <c:pt idx="20764">
                  <c:v>0.99421599999999999</c:v>
                </c:pt>
                <c:pt idx="20765">
                  <c:v>0.99419000000000002</c:v>
                </c:pt>
                <c:pt idx="20766">
                  <c:v>0.994147</c:v>
                </c:pt>
                <c:pt idx="20767">
                  <c:v>0.99409999999999998</c:v>
                </c:pt>
                <c:pt idx="20768">
                  <c:v>0.99403900000000001</c:v>
                </c:pt>
                <c:pt idx="20769">
                  <c:v>0.99396600000000002</c:v>
                </c:pt>
                <c:pt idx="20770">
                  <c:v>0.99388600000000005</c:v>
                </c:pt>
                <c:pt idx="20771">
                  <c:v>0.99379300000000004</c:v>
                </c:pt>
                <c:pt idx="20772">
                  <c:v>0.99368900000000004</c:v>
                </c:pt>
                <c:pt idx="20773">
                  <c:v>0.99357300000000004</c:v>
                </c:pt>
                <c:pt idx="20774">
                  <c:v>0.99344100000000002</c:v>
                </c:pt>
                <c:pt idx="20775">
                  <c:v>0.99330399999999996</c:v>
                </c:pt>
                <c:pt idx="20776">
                  <c:v>0.99315200000000003</c:v>
                </c:pt>
                <c:pt idx="20777">
                  <c:v>0.99298900000000001</c:v>
                </c:pt>
                <c:pt idx="20778">
                  <c:v>0.992811</c:v>
                </c:pt>
                <c:pt idx="20779">
                  <c:v>0.992618</c:v>
                </c:pt>
                <c:pt idx="20780">
                  <c:v>0.99241699999999999</c:v>
                </c:pt>
                <c:pt idx="20781">
                  <c:v>0.992201</c:v>
                </c:pt>
                <c:pt idx="20782">
                  <c:v>0.99196200000000001</c:v>
                </c:pt>
                <c:pt idx="20783">
                  <c:v>0.99172499999999997</c:v>
                </c:pt>
                <c:pt idx="20784">
                  <c:v>0.99148700000000001</c:v>
                </c:pt>
                <c:pt idx="20785">
                  <c:v>0.99125300000000005</c:v>
                </c:pt>
                <c:pt idx="20786">
                  <c:v>0.99103600000000003</c:v>
                </c:pt>
                <c:pt idx="20787">
                  <c:v>0.99083399999999999</c:v>
                </c:pt>
                <c:pt idx="20788">
                  <c:v>0.99064099999999999</c:v>
                </c:pt>
                <c:pt idx="20789">
                  <c:v>0.99046000000000001</c:v>
                </c:pt>
                <c:pt idx="20790">
                  <c:v>0.99029299999999998</c:v>
                </c:pt>
                <c:pt idx="20791">
                  <c:v>0.99013799999999996</c:v>
                </c:pt>
                <c:pt idx="20792">
                  <c:v>0.98999300000000001</c:v>
                </c:pt>
                <c:pt idx="20793">
                  <c:v>0.98986099999999999</c:v>
                </c:pt>
                <c:pt idx="20794">
                  <c:v>0.98973999999999995</c:v>
                </c:pt>
                <c:pt idx="20795">
                  <c:v>0.98962700000000003</c:v>
                </c:pt>
                <c:pt idx="20796">
                  <c:v>0.98953500000000005</c:v>
                </c:pt>
                <c:pt idx="20797">
                  <c:v>0.98944399999999999</c:v>
                </c:pt>
                <c:pt idx="20798">
                  <c:v>0.98937399999999998</c:v>
                </c:pt>
                <c:pt idx="20799">
                  <c:v>0.98930799999999997</c:v>
                </c:pt>
                <c:pt idx="20800">
                  <c:v>0.989259</c:v>
                </c:pt>
                <c:pt idx="20801">
                  <c:v>0.98921899999999996</c:v>
                </c:pt>
                <c:pt idx="20802">
                  <c:v>0.98919100000000004</c:v>
                </c:pt>
                <c:pt idx="20803">
                  <c:v>0.98917500000000003</c:v>
                </c:pt>
                <c:pt idx="20804">
                  <c:v>0.98916899999999996</c:v>
                </c:pt>
                <c:pt idx="20805">
                  <c:v>0.98917299999999997</c:v>
                </c:pt>
                <c:pt idx="20806">
                  <c:v>0.98919000000000001</c:v>
                </c:pt>
                <c:pt idx="20807">
                  <c:v>0.98921400000000004</c:v>
                </c:pt>
                <c:pt idx="20808">
                  <c:v>0.98924500000000004</c:v>
                </c:pt>
                <c:pt idx="20809">
                  <c:v>0.98928899999999997</c:v>
                </c:pt>
                <c:pt idx="20810">
                  <c:v>0.98933700000000002</c:v>
                </c:pt>
                <c:pt idx="20811">
                  <c:v>0.989398</c:v>
                </c:pt>
                <c:pt idx="20812">
                  <c:v>0.98946500000000004</c:v>
                </c:pt>
                <c:pt idx="20813">
                  <c:v>0.98953899999999995</c:v>
                </c:pt>
                <c:pt idx="20814">
                  <c:v>0.98962700000000003</c:v>
                </c:pt>
                <c:pt idx="20815">
                  <c:v>0.98971500000000001</c:v>
                </c:pt>
                <c:pt idx="20816">
                  <c:v>0.98981699999999995</c:v>
                </c:pt>
                <c:pt idx="20817">
                  <c:v>0.98992500000000005</c:v>
                </c:pt>
                <c:pt idx="20818">
                  <c:v>0.99003799999999997</c:v>
                </c:pt>
                <c:pt idx="20819">
                  <c:v>0.99015299999999995</c:v>
                </c:pt>
                <c:pt idx="20820">
                  <c:v>0.99027399999999999</c:v>
                </c:pt>
                <c:pt idx="20821">
                  <c:v>0.99039900000000003</c:v>
                </c:pt>
                <c:pt idx="20822">
                  <c:v>0.99052499999999999</c:v>
                </c:pt>
                <c:pt idx="20823">
                  <c:v>0.99064799999999997</c:v>
                </c:pt>
                <c:pt idx="20824">
                  <c:v>0.99078299999999997</c:v>
                </c:pt>
                <c:pt idx="20825">
                  <c:v>0.99091200000000002</c:v>
                </c:pt>
                <c:pt idx="20826">
                  <c:v>0.99105100000000002</c:v>
                </c:pt>
                <c:pt idx="20827">
                  <c:v>0.99119900000000005</c:v>
                </c:pt>
                <c:pt idx="20828">
                  <c:v>0.99134500000000003</c:v>
                </c:pt>
                <c:pt idx="20829">
                  <c:v>0.99148800000000004</c:v>
                </c:pt>
                <c:pt idx="20830">
                  <c:v>0.99163699999999999</c:v>
                </c:pt>
                <c:pt idx="20831">
                  <c:v>0.99178100000000002</c:v>
                </c:pt>
                <c:pt idx="20832">
                  <c:v>0.99193100000000001</c:v>
                </c:pt>
                <c:pt idx="20833">
                  <c:v>0.99207800000000002</c:v>
                </c:pt>
                <c:pt idx="20834">
                  <c:v>0.99222900000000003</c:v>
                </c:pt>
                <c:pt idx="20835">
                  <c:v>0.99237500000000001</c:v>
                </c:pt>
                <c:pt idx="20836">
                  <c:v>0.99252499999999999</c:v>
                </c:pt>
                <c:pt idx="20837">
                  <c:v>0.99266699999999997</c:v>
                </c:pt>
                <c:pt idx="20838">
                  <c:v>0.99280000000000002</c:v>
                </c:pt>
                <c:pt idx="20839">
                  <c:v>0.99292899999999995</c:v>
                </c:pt>
                <c:pt idx="20840">
                  <c:v>0.99306000000000005</c:v>
                </c:pt>
                <c:pt idx="20841">
                  <c:v>0.99318499999999998</c:v>
                </c:pt>
                <c:pt idx="20842">
                  <c:v>0.99330700000000005</c:v>
                </c:pt>
                <c:pt idx="20843">
                  <c:v>0.99341900000000005</c:v>
                </c:pt>
                <c:pt idx="20844">
                  <c:v>0.993529</c:v>
                </c:pt>
                <c:pt idx="20845">
                  <c:v>0.99363100000000004</c:v>
                </c:pt>
                <c:pt idx="20846">
                  <c:v>0.99373299999999998</c:v>
                </c:pt>
                <c:pt idx="20847">
                  <c:v>0.99382700000000002</c:v>
                </c:pt>
                <c:pt idx="20848">
                  <c:v>0.99391300000000005</c:v>
                </c:pt>
                <c:pt idx="20849">
                  <c:v>0.99399099999999996</c:v>
                </c:pt>
                <c:pt idx="20850">
                  <c:v>0.99406000000000005</c:v>
                </c:pt>
                <c:pt idx="20851">
                  <c:v>0.99412900000000004</c:v>
                </c:pt>
                <c:pt idx="20852">
                  <c:v>0.99418399999999996</c:v>
                </c:pt>
                <c:pt idx="20853">
                  <c:v>0.994228</c:v>
                </c:pt>
                <c:pt idx="20854">
                  <c:v>0.99426400000000004</c:v>
                </c:pt>
                <c:pt idx="20855">
                  <c:v>0.99429100000000004</c:v>
                </c:pt>
                <c:pt idx="20856">
                  <c:v>0.994309</c:v>
                </c:pt>
                <c:pt idx="20857">
                  <c:v>0.99431199999999997</c:v>
                </c:pt>
                <c:pt idx="20858">
                  <c:v>0.99431000000000003</c:v>
                </c:pt>
                <c:pt idx="20859">
                  <c:v>0.99429599999999996</c:v>
                </c:pt>
                <c:pt idx="20860">
                  <c:v>0.99426400000000004</c:v>
                </c:pt>
                <c:pt idx="20861">
                  <c:v>0.994228</c:v>
                </c:pt>
                <c:pt idx="20862">
                  <c:v>0.99418499999999999</c:v>
                </c:pt>
                <c:pt idx="20863">
                  <c:v>0.99411799999999995</c:v>
                </c:pt>
                <c:pt idx="20864">
                  <c:v>0.99406399999999995</c:v>
                </c:pt>
                <c:pt idx="20865">
                  <c:v>0.993977</c:v>
                </c:pt>
                <c:pt idx="20866">
                  <c:v>0.99387400000000004</c:v>
                </c:pt>
                <c:pt idx="20867">
                  <c:v>0.99376900000000001</c:v>
                </c:pt>
                <c:pt idx="20868">
                  <c:v>0.99365099999999995</c:v>
                </c:pt>
                <c:pt idx="20869">
                  <c:v>0.99350899999999998</c:v>
                </c:pt>
                <c:pt idx="20870">
                  <c:v>0.99336400000000002</c:v>
                </c:pt>
                <c:pt idx="20871">
                  <c:v>0.99321300000000001</c:v>
                </c:pt>
                <c:pt idx="20872">
                  <c:v>0.99304000000000003</c:v>
                </c:pt>
                <c:pt idx="20873">
                  <c:v>0.99284700000000004</c:v>
                </c:pt>
                <c:pt idx="20874">
                  <c:v>0.992649</c:v>
                </c:pt>
                <c:pt idx="20875">
                  <c:v>0.99243499999999996</c:v>
                </c:pt>
                <c:pt idx="20876">
                  <c:v>0.99221099999999995</c:v>
                </c:pt>
                <c:pt idx="20877">
                  <c:v>0.99197900000000006</c:v>
                </c:pt>
                <c:pt idx="20878">
                  <c:v>0.99173199999999995</c:v>
                </c:pt>
                <c:pt idx="20879">
                  <c:v>0.99149299999999996</c:v>
                </c:pt>
                <c:pt idx="20880">
                  <c:v>0.99127100000000001</c:v>
                </c:pt>
                <c:pt idx="20881">
                  <c:v>0.99106099999999997</c:v>
                </c:pt>
                <c:pt idx="20882">
                  <c:v>0.99086399999999997</c:v>
                </c:pt>
                <c:pt idx="20883">
                  <c:v>0.99068199999999995</c:v>
                </c:pt>
                <c:pt idx="20884">
                  <c:v>0.99051199999999995</c:v>
                </c:pt>
                <c:pt idx="20885">
                  <c:v>0.99035099999999998</c:v>
                </c:pt>
                <c:pt idx="20886">
                  <c:v>0.99020600000000003</c:v>
                </c:pt>
                <c:pt idx="20887">
                  <c:v>0.99007500000000004</c:v>
                </c:pt>
                <c:pt idx="20888">
                  <c:v>0.98995900000000003</c:v>
                </c:pt>
                <c:pt idx="20889">
                  <c:v>0.98985000000000001</c:v>
                </c:pt>
                <c:pt idx="20890">
                  <c:v>0.98975199999999997</c:v>
                </c:pt>
                <c:pt idx="20891">
                  <c:v>0.98966799999999999</c:v>
                </c:pt>
                <c:pt idx="20892">
                  <c:v>0.98958199999999996</c:v>
                </c:pt>
                <c:pt idx="20893">
                  <c:v>0.98952399999999996</c:v>
                </c:pt>
                <c:pt idx="20894">
                  <c:v>0.98946999999999996</c:v>
                </c:pt>
                <c:pt idx="20895">
                  <c:v>0.98943199999999998</c:v>
                </c:pt>
                <c:pt idx="20896">
                  <c:v>0.989402</c:v>
                </c:pt>
                <c:pt idx="20897">
                  <c:v>0.98938599999999999</c:v>
                </c:pt>
                <c:pt idx="20898">
                  <c:v>0.98938000000000004</c:v>
                </c:pt>
                <c:pt idx="20899">
                  <c:v>0.98938800000000005</c:v>
                </c:pt>
                <c:pt idx="20900">
                  <c:v>0.98940300000000003</c:v>
                </c:pt>
                <c:pt idx="20901">
                  <c:v>0.989429</c:v>
                </c:pt>
                <c:pt idx="20902">
                  <c:v>0.98945899999999998</c:v>
                </c:pt>
                <c:pt idx="20903">
                  <c:v>0.98950099999999996</c:v>
                </c:pt>
                <c:pt idx="20904">
                  <c:v>0.98954900000000001</c:v>
                </c:pt>
                <c:pt idx="20905">
                  <c:v>0.98962099999999997</c:v>
                </c:pt>
                <c:pt idx="20906">
                  <c:v>0.98968699999999998</c:v>
                </c:pt>
                <c:pt idx="20907">
                  <c:v>0.98975800000000003</c:v>
                </c:pt>
                <c:pt idx="20908">
                  <c:v>0.989838</c:v>
                </c:pt>
                <c:pt idx="20909">
                  <c:v>0.98993100000000001</c:v>
                </c:pt>
                <c:pt idx="20910">
                  <c:v>0.99002699999999999</c:v>
                </c:pt>
                <c:pt idx="20911">
                  <c:v>0.99012599999999995</c:v>
                </c:pt>
                <c:pt idx="20912">
                  <c:v>0.99023099999999997</c:v>
                </c:pt>
                <c:pt idx="20913">
                  <c:v>0.99034199999999994</c:v>
                </c:pt>
                <c:pt idx="20914">
                  <c:v>0.99045000000000005</c:v>
                </c:pt>
                <c:pt idx="20915">
                  <c:v>0.99057099999999998</c:v>
                </c:pt>
                <c:pt idx="20916">
                  <c:v>0.99069200000000002</c:v>
                </c:pt>
                <c:pt idx="20917">
                  <c:v>0.99082199999999998</c:v>
                </c:pt>
                <c:pt idx="20918">
                  <c:v>0.99095100000000003</c:v>
                </c:pt>
                <c:pt idx="20919">
                  <c:v>0.99108399999999996</c:v>
                </c:pt>
                <c:pt idx="20920">
                  <c:v>0.99123099999999997</c:v>
                </c:pt>
                <c:pt idx="20921">
                  <c:v>0.99137699999999995</c:v>
                </c:pt>
                <c:pt idx="20922">
                  <c:v>0.99155199999999999</c:v>
                </c:pt>
                <c:pt idx="20923">
                  <c:v>0.99170499999999995</c:v>
                </c:pt>
                <c:pt idx="20924">
                  <c:v>0.99185800000000002</c:v>
                </c:pt>
                <c:pt idx="20925">
                  <c:v>0.992008</c:v>
                </c:pt>
                <c:pt idx="20926">
                  <c:v>0.99216199999999999</c:v>
                </c:pt>
                <c:pt idx="20927">
                  <c:v>0.992313</c:v>
                </c:pt>
                <c:pt idx="20928">
                  <c:v>0.99245899999999998</c:v>
                </c:pt>
                <c:pt idx="20929">
                  <c:v>0.99260300000000001</c:v>
                </c:pt>
                <c:pt idx="20930">
                  <c:v>0.99274899999999999</c:v>
                </c:pt>
                <c:pt idx="20931">
                  <c:v>0.99289400000000005</c:v>
                </c:pt>
                <c:pt idx="20932">
                  <c:v>0.99303300000000005</c:v>
                </c:pt>
                <c:pt idx="20933">
                  <c:v>0.99318499999999998</c:v>
                </c:pt>
                <c:pt idx="20934">
                  <c:v>0.99330799999999997</c:v>
                </c:pt>
                <c:pt idx="20935">
                  <c:v>0.99343700000000001</c:v>
                </c:pt>
                <c:pt idx="20936">
                  <c:v>0.99356500000000003</c:v>
                </c:pt>
                <c:pt idx="20937">
                  <c:v>0.99368800000000002</c:v>
                </c:pt>
                <c:pt idx="20938">
                  <c:v>0.99380599999999997</c:v>
                </c:pt>
                <c:pt idx="20939">
                  <c:v>0.99392000000000003</c:v>
                </c:pt>
                <c:pt idx="20940">
                  <c:v>0.99402599999999997</c:v>
                </c:pt>
                <c:pt idx="20941">
                  <c:v>0.99412800000000001</c:v>
                </c:pt>
                <c:pt idx="20942">
                  <c:v>0.99422100000000002</c:v>
                </c:pt>
                <c:pt idx="20943">
                  <c:v>0.994313</c:v>
                </c:pt>
                <c:pt idx="20944">
                  <c:v>0.99438899999999997</c:v>
                </c:pt>
                <c:pt idx="20945">
                  <c:v>0.99445899999999998</c:v>
                </c:pt>
                <c:pt idx="20946">
                  <c:v>0.994529</c:v>
                </c:pt>
                <c:pt idx="20947">
                  <c:v>0.994587</c:v>
                </c:pt>
                <c:pt idx="20948">
                  <c:v>0.994641</c:v>
                </c:pt>
                <c:pt idx="20949">
                  <c:v>0.99468100000000004</c:v>
                </c:pt>
                <c:pt idx="20950">
                  <c:v>0.99471100000000001</c:v>
                </c:pt>
                <c:pt idx="20951">
                  <c:v>0.99473400000000001</c:v>
                </c:pt>
                <c:pt idx="20952">
                  <c:v>0.99475000000000002</c:v>
                </c:pt>
                <c:pt idx="20953">
                  <c:v>0.994757</c:v>
                </c:pt>
                <c:pt idx="20954">
                  <c:v>0.99475000000000002</c:v>
                </c:pt>
                <c:pt idx="20955">
                  <c:v>0.99473500000000004</c:v>
                </c:pt>
                <c:pt idx="20956">
                  <c:v>0.99470599999999998</c:v>
                </c:pt>
                <c:pt idx="20957">
                  <c:v>0.99466900000000003</c:v>
                </c:pt>
                <c:pt idx="20958">
                  <c:v>0.99461999999999995</c:v>
                </c:pt>
                <c:pt idx="20959">
                  <c:v>0.99455899999999997</c:v>
                </c:pt>
                <c:pt idx="20960">
                  <c:v>0.99448999999999999</c:v>
                </c:pt>
                <c:pt idx="20961">
                  <c:v>0.99440799999999996</c:v>
                </c:pt>
                <c:pt idx="20962">
                  <c:v>0.99431599999999998</c:v>
                </c:pt>
                <c:pt idx="20963">
                  <c:v>0.99420799999999998</c:v>
                </c:pt>
                <c:pt idx="20964">
                  <c:v>0.99409099999999995</c:v>
                </c:pt>
                <c:pt idx="20965">
                  <c:v>0.99396700000000004</c:v>
                </c:pt>
                <c:pt idx="20966">
                  <c:v>0.99382599999999999</c:v>
                </c:pt>
                <c:pt idx="20967">
                  <c:v>0.99366600000000005</c:v>
                </c:pt>
                <c:pt idx="20968">
                  <c:v>0.99350300000000002</c:v>
                </c:pt>
                <c:pt idx="20969">
                  <c:v>0.99332500000000001</c:v>
                </c:pt>
                <c:pt idx="20970">
                  <c:v>0.99313799999999997</c:v>
                </c:pt>
                <c:pt idx="20971">
                  <c:v>0.99293699999999996</c:v>
                </c:pt>
                <c:pt idx="20972">
                  <c:v>0.99271900000000002</c:v>
                </c:pt>
                <c:pt idx="20973">
                  <c:v>0.99249100000000001</c:v>
                </c:pt>
                <c:pt idx="20974">
                  <c:v>0.99224400000000001</c:v>
                </c:pt>
                <c:pt idx="20975">
                  <c:v>0.99200299999999997</c:v>
                </c:pt>
                <c:pt idx="20976">
                  <c:v>0.99177800000000005</c:v>
                </c:pt>
                <c:pt idx="20977">
                  <c:v>0.99156</c:v>
                </c:pt>
                <c:pt idx="20978">
                  <c:v>0.99135300000000004</c:v>
                </c:pt>
                <c:pt idx="20979">
                  <c:v>0.99116300000000002</c:v>
                </c:pt>
                <c:pt idx="20980">
                  <c:v>0.990981</c:v>
                </c:pt>
                <c:pt idx="20981">
                  <c:v>0.990815</c:v>
                </c:pt>
                <c:pt idx="20982">
                  <c:v>0.99066100000000001</c:v>
                </c:pt>
                <c:pt idx="20983">
                  <c:v>0.99052200000000001</c:v>
                </c:pt>
                <c:pt idx="20984">
                  <c:v>0.99039100000000002</c:v>
                </c:pt>
                <c:pt idx="20985">
                  <c:v>0.99027600000000005</c:v>
                </c:pt>
                <c:pt idx="20986">
                  <c:v>0.99017299999999997</c:v>
                </c:pt>
                <c:pt idx="20987">
                  <c:v>0.99006899999999998</c:v>
                </c:pt>
                <c:pt idx="20988">
                  <c:v>0.98998900000000001</c:v>
                </c:pt>
                <c:pt idx="20989">
                  <c:v>0.98992100000000005</c:v>
                </c:pt>
                <c:pt idx="20990">
                  <c:v>0.98986399999999997</c:v>
                </c:pt>
                <c:pt idx="20991">
                  <c:v>0.98982099999999995</c:v>
                </c:pt>
                <c:pt idx="20992">
                  <c:v>0.98978500000000003</c:v>
                </c:pt>
                <c:pt idx="20993">
                  <c:v>0.98975900000000006</c:v>
                </c:pt>
                <c:pt idx="20994">
                  <c:v>0.98974600000000001</c:v>
                </c:pt>
                <c:pt idx="20995">
                  <c:v>0.98974200000000001</c:v>
                </c:pt>
                <c:pt idx="20996">
                  <c:v>0.98974899999999999</c:v>
                </c:pt>
                <c:pt idx="20997">
                  <c:v>0.98977099999999996</c:v>
                </c:pt>
                <c:pt idx="20998">
                  <c:v>0.98979700000000004</c:v>
                </c:pt>
                <c:pt idx="20999">
                  <c:v>0.98983600000000005</c:v>
                </c:pt>
                <c:pt idx="21000">
                  <c:v>0.98988100000000001</c:v>
                </c:pt>
                <c:pt idx="21001">
                  <c:v>0.98993600000000004</c:v>
                </c:pt>
                <c:pt idx="21002">
                  <c:v>0.99</c:v>
                </c:pt>
                <c:pt idx="21003">
                  <c:v>0.99006899999999998</c:v>
                </c:pt>
                <c:pt idx="21004">
                  <c:v>0.99011000000000005</c:v>
                </c:pt>
                <c:pt idx="21005">
                  <c:v>0.99019000000000001</c:v>
                </c:pt>
                <c:pt idx="21006">
                  <c:v>0.99028300000000002</c:v>
                </c:pt>
                <c:pt idx="21007">
                  <c:v>0.99038199999999998</c:v>
                </c:pt>
                <c:pt idx="21008">
                  <c:v>0.99048800000000004</c:v>
                </c:pt>
                <c:pt idx="21009">
                  <c:v>0.99060099999999995</c:v>
                </c:pt>
                <c:pt idx="21010">
                  <c:v>0.99072000000000005</c:v>
                </c:pt>
                <c:pt idx="21011">
                  <c:v>0.990842</c:v>
                </c:pt>
                <c:pt idx="21012">
                  <c:v>0.99097100000000005</c:v>
                </c:pt>
                <c:pt idx="21013">
                  <c:v>0.99110699999999996</c:v>
                </c:pt>
                <c:pt idx="21014">
                  <c:v>0.99123799999999995</c:v>
                </c:pt>
                <c:pt idx="21015">
                  <c:v>0.99136999999999997</c:v>
                </c:pt>
                <c:pt idx="21016">
                  <c:v>0.99151599999999995</c:v>
                </c:pt>
                <c:pt idx="21017">
                  <c:v>0.99166500000000002</c:v>
                </c:pt>
                <c:pt idx="21018">
                  <c:v>0.99180900000000005</c:v>
                </c:pt>
                <c:pt idx="21019">
                  <c:v>0.99195699999999998</c:v>
                </c:pt>
                <c:pt idx="21020">
                  <c:v>0.99210699999999996</c:v>
                </c:pt>
                <c:pt idx="21021">
                  <c:v>0.99226300000000001</c:v>
                </c:pt>
                <c:pt idx="21022">
                  <c:v>0.99241999999999997</c:v>
                </c:pt>
                <c:pt idx="21023">
                  <c:v>0.99257200000000001</c:v>
                </c:pt>
                <c:pt idx="21024">
                  <c:v>0.992726</c:v>
                </c:pt>
                <c:pt idx="21025">
                  <c:v>0.99287499999999995</c:v>
                </c:pt>
                <c:pt idx="21026">
                  <c:v>0.99302900000000005</c:v>
                </c:pt>
                <c:pt idx="21027">
                  <c:v>0.99317599999999995</c:v>
                </c:pt>
                <c:pt idx="21028">
                  <c:v>0.99331599999999998</c:v>
                </c:pt>
                <c:pt idx="21029">
                  <c:v>0.99345499999999998</c:v>
                </c:pt>
                <c:pt idx="21030">
                  <c:v>0.99359799999999998</c:v>
                </c:pt>
                <c:pt idx="21031">
                  <c:v>0.99373299999999998</c:v>
                </c:pt>
                <c:pt idx="21032">
                  <c:v>0.993865</c:v>
                </c:pt>
                <c:pt idx="21033">
                  <c:v>0.99399000000000004</c:v>
                </c:pt>
                <c:pt idx="21034">
                  <c:v>0.99411300000000002</c:v>
                </c:pt>
                <c:pt idx="21035">
                  <c:v>0.99422900000000003</c:v>
                </c:pt>
                <c:pt idx="21036">
                  <c:v>0.99433800000000006</c:v>
                </c:pt>
                <c:pt idx="21037">
                  <c:v>0.99443800000000004</c:v>
                </c:pt>
                <c:pt idx="21038">
                  <c:v>0.99453100000000005</c:v>
                </c:pt>
                <c:pt idx="21039">
                  <c:v>0.994618</c:v>
                </c:pt>
                <c:pt idx="21040">
                  <c:v>0.99469600000000002</c:v>
                </c:pt>
                <c:pt idx="21041">
                  <c:v>0.99476900000000001</c:v>
                </c:pt>
                <c:pt idx="21042">
                  <c:v>0.994834</c:v>
                </c:pt>
                <c:pt idx="21043">
                  <c:v>0.99489300000000003</c:v>
                </c:pt>
                <c:pt idx="21044">
                  <c:v>0.99494000000000005</c:v>
                </c:pt>
                <c:pt idx="21045">
                  <c:v>0.99497800000000003</c:v>
                </c:pt>
                <c:pt idx="21046">
                  <c:v>0.995004</c:v>
                </c:pt>
                <c:pt idx="21047">
                  <c:v>0.99502599999999997</c:v>
                </c:pt>
                <c:pt idx="21048">
                  <c:v>0.99503200000000003</c:v>
                </c:pt>
                <c:pt idx="21049">
                  <c:v>0.99503399999999997</c:v>
                </c:pt>
                <c:pt idx="21050">
                  <c:v>0.99501700000000004</c:v>
                </c:pt>
                <c:pt idx="21051">
                  <c:v>0.99499499999999996</c:v>
                </c:pt>
                <c:pt idx="21052">
                  <c:v>0.99497000000000002</c:v>
                </c:pt>
                <c:pt idx="21053">
                  <c:v>0.99492499999999995</c:v>
                </c:pt>
                <c:pt idx="21054">
                  <c:v>0.99489300000000003</c:v>
                </c:pt>
                <c:pt idx="21055">
                  <c:v>0.99482599999999999</c:v>
                </c:pt>
                <c:pt idx="21056">
                  <c:v>0.99474799999999997</c:v>
                </c:pt>
                <c:pt idx="21057">
                  <c:v>0.99465899999999996</c:v>
                </c:pt>
                <c:pt idx="21058">
                  <c:v>0.99455700000000002</c:v>
                </c:pt>
                <c:pt idx="21059">
                  <c:v>0.99444399999999999</c:v>
                </c:pt>
                <c:pt idx="21060">
                  <c:v>0.99431700000000001</c:v>
                </c:pt>
                <c:pt idx="21061">
                  <c:v>0.99418099999999998</c:v>
                </c:pt>
                <c:pt idx="21062">
                  <c:v>0.99402800000000002</c:v>
                </c:pt>
                <c:pt idx="21063">
                  <c:v>0.99386200000000002</c:v>
                </c:pt>
                <c:pt idx="21064">
                  <c:v>0.99368900000000004</c:v>
                </c:pt>
                <c:pt idx="21065">
                  <c:v>0.99350000000000005</c:v>
                </c:pt>
                <c:pt idx="21066">
                  <c:v>0.99329199999999995</c:v>
                </c:pt>
                <c:pt idx="21067">
                  <c:v>0.99307699999999999</c:v>
                </c:pt>
                <c:pt idx="21068">
                  <c:v>0.99285000000000001</c:v>
                </c:pt>
                <c:pt idx="21069">
                  <c:v>0.99260300000000001</c:v>
                </c:pt>
                <c:pt idx="21070">
                  <c:v>0.99235899999999999</c:v>
                </c:pt>
                <c:pt idx="21071">
                  <c:v>0.99212500000000003</c:v>
                </c:pt>
                <c:pt idx="21072">
                  <c:v>0.99190599999999995</c:v>
                </c:pt>
                <c:pt idx="21073">
                  <c:v>0.99170499999999995</c:v>
                </c:pt>
                <c:pt idx="21074">
                  <c:v>0.99151500000000004</c:v>
                </c:pt>
                <c:pt idx="21075">
                  <c:v>0.99133899999999997</c:v>
                </c:pt>
                <c:pt idx="21076">
                  <c:v>0.99117500000000003</c:v>
                </c:pt>
                <c:pt idx="21077">
                  <c:v>0.99102299999999999</c:v>
                </c:pt>
                <c:pt idx="21078">
                  <c:v>0.99088600000000004</c:v>
                </c:pt>
                <c:pt idx="21079">
                  <c:v>0.99075800000000003</c:v>
                </c:pt>
                <c:pt idx="21080">
                  <c:v>0.99063599999999996</c:v>
                </c:pt>
                <c:pt idx="21081">
                  <c:v>0.99053500000000005</c:v>
                </c:pt>
                <c:pt idx="21082">
                  <c:v>0.99043400000000004</c:v>
                </c:pt>
                <c:pt idx="21083">
                  <c:v>0.99035600000000001</c:v>
                </c:pt>
                <c:pt idx="21084">
                  <c:v>0.99028700000000003</c:v>
                </c:pt>
                <c:pt idx="21085">
                  <c:v>0.990232</c:v>
                </c:pt>
                <c:pt idx="21086">
                  <c:v>0.99018899999999999</c:v>
                </c:pt>
                <c:pt idx="21087">
                  <c:v>0.99015699999999995</c:v>
                </c:pt>
                <c:pt idx="21088">
                  <c:v>0.99012900000000004</c:v>
                </c:pt>
                <c:pt idx="21089">
                  <c:v>0.99011000000000005</c:v>
                </c:pt>
                <c:pt idx="21090">
                  <c:v>0.99010900000000002</c:v>
                </c:pt>
                <c:pt idx="21091">
                  <c:v>0.99011099999999996</c:v>
                </c:pt>
                <c:pt idx="21092">
                  <c:v>0.99012999999999995</c:v>
                </c:pt>
                <c:pt idx="21093">
                  <c:v>0.99016000000000004</c:v>
                </c:pt>
                <c:pt idx="21094">
                  <c:v>0.99018899999999999</c:v>
                </c:pt>
                <c:pt idx="21095">
                  <c:v>0.99025200000000002</c:v>
                </c:pt>
                <c:pt idx="21096">
                  <c:v>0.99029699999999998</c:v>
                </c:pt>
                <c:pt idx="21097">
                  <c:v>0.99035899999999999</c:v>
                </c:pt>
                <c:pt idx="21098">
                  <c:v>0.99042699999999995</c:v>
                </c:pt>
                <c:pt idx="21099">
                  <c:v>0.99050499999999997</c:v>
                </c:pt>
                <c:pt idx="21100">
                  <c:v>0.99058100000000004</c:v>
                </c:pt>
                <c:pt idx="21101">
                  <c:v>0.99067000000000005</c:v>
                </c:pt>
                <c:pt idx="21102">
                  <c:v>0.99076299999999995</c:v>
                </c:pt>
                <c:pt idx="21103">
                  <c:v>0.99086200000000002</c:v>
                </c:pt>
                <c:pt idx="21104">
                  <c:v>0.99097100000000005</c:v>
                </c:pt>
                <c:pt idx="21105">
                  <c:v>0.99107599999999996</c:v>
                </c:pt>
                <c:pt idx="21106">
                  <c:v>0.99118799999999996</c:v>
                </c:pt>
                <c:pt idx="21107">
                  <c:v>0.99131000000000002</c:v>
                </c:pt>
                <c:pt idx="21108">
                  <c:v>0.99142600000000003</c:v>
                </c:pt>
                <c:pt idx="21109">
                  <c:v>0.99155199999999999</c:v>
                </c:pt>
                <c:pt idx="21110">
                  <c:v>0.99169099999999999</c:v>
                </c:pt>
                <c:pt idx="21111">
                  <c:v>0.99182599999999999</c:v>
                </c:pt>
                <c:pt idx="21112">
                  <c:v>0.99195699999999998</c:v>
                </c:pt>
                <c:pt idx="21113">
                  <c:v>0.99210100000000001</c:v>
                </c:pt>
                <c:pt idx="21114">
                  <c:v>0.99224199999999996</c:v>
                </c:pt>
                <c:pt idx="21115">
                  <c:v>0.99237500000000001</c:v>
                </c:pt>
                <c:pt idx="21116">
                  <c:v>0.99251199999999995</c:v>
                </c:pt>
                <c:pt idx="21117">
                  <c:v>0.99264600000000003</c:v>
                </c:pt>
                <c:pt idx="21118">
                  <c:v>0.99278599999999995</c:v>
                </c:pt>
                <c:pt idx="21119">
                  <c:v>0.992923</c:v>
                </c:pt>
                <c:pt idx="21120">
                  <c:v>0.99306000000000005</c:v>
                </c:pt>
                <c:pt idx="21121">
                  <c:v>0.99319400000000002</c:v>
                </c:pt>
                <c:pt idx="21122">
                  <c:v>0.99332399999999998</c:v>
                </c:pt>
                <c:pt idx="21123">
                  <c:v>0.99346299999999998</c:v>
                </c:pt>
                <c:pt idx="21124">
                  <c:v>0.99358999999999997</c:v>
                </c:pt>
                <c:pt idx="21125">
                  <c:v>0.99371399999999999</c:v>
                </c:pt>
                <c:pt idx="21126">
                  <c:v>0.993834</c:v>
                </c:pt>
                <c:pt idx="21127">
                  <c:v>0.99395</c:v>
                </c:pt>
                <c:pt idx="21128">
                  <c:v>0.99406099999999997</c:v>
                </c:pt>
                <c:pt idx="21129">
                  <c:v>0.99417</c:v>
                </c:pt>
                <c:pt idx="21130">
                  <c:v>0.99427399999999999</c:v>
                </c:pt>
                <c:pt idx="21131">
                  <c:v>0.99437399999999998</c:v>
                </c:pt>
                <c:pt idx="21132">
                  <c:v>0.99446500000000004</c:v>
                </c:pt>
                <c:pt idx="21133">
                  <c:v>0.99454699999999996</c:v>
                </c:pt>
                <c:pt idx="21134">
                  <c:v>0.99461100000000002</c:v>
                </c:pt>
                <c:pt idx="21135">
                  <c:v>0.99468699999999999</c:v>
                </c:pt>
                <c:pt idx="21136">
                  <c:v>0.99475400000000003</c:v>
                </c:pt>
                <c:pt idx="21137">
                  <c:v>0.994807</c:v>
                </c:pt>
                <c:pt idx="21138">
                  <c:v>0.99485599999999996</c:v>
                </c:pt>
                <c:pt idx="21139">
                  <c:v>0.99489799999999995</c:v>
                </c:pt>
                <c:pt idx="21140">
                  <c:v>0.99492700000000001</c:v>
                </c:pt>
                <c:pt idx="21141">
                  <c:v>0.99495400000000001</c:v>
                </c:pt>
                <c:pt idx="21142">
                  <c:v>0.99496899999999999</c:v>
                </c:pt>
                <c:pt idx="21143">
                  <c:v>0.99497999999999998</c:v>
                </c:pt>
                <c:pt idx="21144">
                  <c:v>0.99497400000000003</c:v>
                </c:pt>
                <c:pt idx="21145">
                  <c:v>0.99496300000000004</c:v>
                </c:pt>
                <c:pt idx="21146">
                  <c:v>0.99493699999999996</c:v>
                </c:pt>
                <c:pt idx="21147">
                  <c:v>0.99490299999999998</c:v>
                </c:pt>
                <c:pt idx="21148">
                  <c:v>0.99486200000000002</c:v>
                </c:pt>
                <c:pt idx="21149">
                  <c:v>0.99480299999999999</c:v>
                </c:pt>
                <c:pt idx="21150">
                  <c:v>0.99473900000000004</c:v>
                </c:pt>
                <c:pt idx="21151">
                  <c:v>0.99465499999999996</c:v>
                </c:pt>
                <c:pt idx="21152">
                  <c:v>0.994564</c:v>
                </c:pt>
                <c:pt idx="21153">
                  <c:v>0.99446299999999999</c:v>
                </c:pt>
                <c:pt idx="21154">
                  <c:v>0.99434699999999998</c:v>
                </c:pt>
                <c:pt idx="21155">
                  <c:v>0.99421800000000005</c:v>
                </c:pt>
                <c:pt idx="21156">
                  <c:v>0.99408399999999997</c:v>
                </c:pt>
                <c:pt idx="21157">
                  <c:v>0.99393699999999996</c:v>
                </c:pt>
                <c:pt idx="21158">
                  <c:v>0.99378100000000003</c:v>
                </c:pt>
                <c:pt idx="21159">
                  <c:v>0.99360400000000004</c:v>
                </c:pt>
                <c:pt idx="21160">
                  <c:v>0.99342299999999994</c:v>
                </c:pt>
                <c:pt idx="21161">
                  <c:v>0.99322299999999997</c:v>
                </c:pt>
                <c:pt idx="21162">
                  <c:v>0.993008</c:v>
                </c:pt>
                <c:pt idx="21163">
                  <c:v>0.99278900000000003</c:v>
                </c:pt>
                <c:pt idx="21164">
                  <c:v>0.99254399999999998</c:v>
                </c:pt>
                <c:pt idx="21165">
                  <c:v>0.99229900000000004</c:v>
                </c:pt>
                <c:pt idx="21166">
                  <c:v>0.99206499999999997</c:v>
                </c:pt>
                <c:pt idx="21167">
                  <c:v>0.99184499999999998</c:v>
                </c:pt>
                <c:pt idx="21168">
                  <c:v>0.99163900000000005</c:v>
                </c:pt>
                <c:pt idx="21169">
                  <c:v>0.99143800000000004</c:v>
                </c:pt>
                <c:pt idx="21170">
                  <c:v>0.99125300000000005</c:v>
                </c:pt>
                <c:pt idx="21171">
                  <c:v>0.99108600000000002</c:v>
                </c:pt>
                <c:pt idx="21172">
                  <c:v>0.99092100000000005</c:v>
                </c:pt>
                <c:pt idx="21173">
                  <c:v>0.99077499999999996</c:v>
                </c:pt>
                <c:pt idx="21174">
                  <c:v>0.99063500000000004</c:v>
                </c:pt>
                <c:pt idx="21175">
                  <c:v>0.99050199999999999</c:v>
                </c:pt>
                <c:pt idx="21176">
                  <c:v>0.99039100000000002</c:v>
                </c:pt>
                <c:pt idx="21177">
                  <c:v>0.99027699999999996</c:v>
                </c:pt>
                <c:pt idx="21178">
                  <c:v>0.99019699999999999</c:v>
                </c:pt>
                <c:pt idx="21179">
                  <c:v>0.99012699999999998</c:v>
                </c:pt>
                <c:pt idx="21180">
                  <c:v>0.990062</c:v>
                </c:pt>
                <c:pt idx="21181">
                  <c:v>0.99000999999999995</c:v>
                </c:pt>
                <c:pt idx="21182">
                  <c:v>0.98997000000000002</c:v>
                </c:pt>
                <c:pt idx="21183">
                  <c:v>0.98994000000000004</c:v>
                </c:pt>
                <c:pt idx="21184">
                  <c:v>0.989923</c:v>
                </c:pt>
                <c:pt idx="21185">
                  <c:v>0.98991399999999996</c:v>
                </c:pt>
                <c:pt idx="21186">
                  <c:v>0.98991799999999996</c:v>
                </c:pt>
                <c:pt idx="21187">
                  <c:v>0.98993299999999995</c:v>
                </c:pt>
                <c:pt idx="21188">
                  <c:v>0.98995599999999995</c:v>
                </c:pt>
                <c:pt idx="21189">
                  <c:v>0.98998900000000001</c:v>
                </c:pt>
                <c:pt idx="21190">
                  <c:v>0.99002500000000004</c:v>
                </c:pt>
                <c:pt idx="21191">
                  <c:v>0.99008200000000002</c:v>
                </c:pt>
                <c:pt idx="21192">
                  <c:v>0.99014000000000002</c:v>
                </c:pt>
                <c:pt idx="21193">
                  <c:v>0.99020699999999995</c:v>
                </c:pt>
                <c:pt idx="21194">
                  <c:v>0.99028099999999997</c:v>
                </c:pt>
                <c:pt idx="21195">
                  <c:v>0.99036800000000003</c:v>
                </c:pt>
                <c:pt idx="21196">
                  <c:v>0.99045700000000003</c:v>
                </c:pt>
                <c:pt idx="21197">
                  <c:v>0.99055499999999996</c:v>
                </c:pt>
                <c:pt idx="21198">
                  <c:v>0.99066299999999996</c:v>
                </c:pt>
                <c:pt idx="21199">
                  <c:v>0.99077099999999996</c:v>
                </c:pt>
                <c:pt idx="21200">
                  <c:v>0.99088699999999996</c:v>
                </c:pt>
                <c:pt idx="21201">
                  <c:v>0.99101300000000003</c:v>
                </c:pt>
                <c:pt idx="21202">
                  <c:v>0.99114000000000002</c:v>
                </c:pt>
                <c:pt idx="21203">
                  <c:v>0.99126800000000004</c:v>
                </c:pt>
                <c:pt idx="21204">
                  <c:v>0.99140300000000003</c:v>
                </c:pt>
                <c:pt idx="21205">
                  <c:v>0.99153100000000005</c:v>
                </c:pt>
                <c:pt idx="21206">
                  <c:v>0.991672</c:v>
                </c:pt>
                <c:pt idx="21207">
                  <c:v>0.99181900000000001</c:v>
                </c:pt>
                <c:pt idx="21208">
                  <c:v>0.99196499999999999</c:v>
                </c:pt>
                <c:pt idx="21209">
                  <c:v>0.99211499999999997</c:v>
                </c:pt>
                <c:pt idx="21210">
                  <c:v>0.99226700000000001</c:v>
                </c:pt>
                <c:pt idx="21211">
                  <c:v>0.99241900000000005</c:v>
                </c:pt>
                <c:pt idx="21212">
                  <c:v>0.99257700000000004</c:v>
                </c:pt>
                <c:pt idx="21213">
                  <c:v>0.99273</c:v>
                </c:pt>
                <c:pt idx="21214">
                  <c:v>0.99288600000000005</c:v>
                </c:pt>
                <c:pt idx="21215">
                  <c:v>0.993035</c:v>
                </c:pt>
                <c:pt idx="21216">
                  <c:v>0.99319100000000005</c:v>
                </c:pt>
                <c:pt idx="21217">
                  <c:v>0.993336</c:v>
                </c:pt>
                <c:pt idx="21218">
                  <c:v>0.99349399999999999</c:v>
                </c:pt>
                <c:pt idx="21219">
                  <c:v>0.99363500000000005</c:v>
                </c:pt>
                <c:pt idx="21220">
                  <c:v>0.99378</c:v>
                </c:pt>
                <c:pt idx="21221">
                  <c:v>0.993919</c:v>
                </c:pt>
                <c:pt idx="21222">
                  <c:v>0.99405600000000005</c:v>
                </c:pt>
                <c:pt idx="21223">
                  <c:v>0.99418399999999996</c:v>
                </c:pt>
                <c:pt idx="21224">
                  <c:v>0.99430700000000005</c:v>
                </c:pt>
                <c:pt idx="21225">
                  <c:v>0.994421</c:v>
                </c:pt>
                <c:pt idx="21226">
                  <c:v>0.99453599999999998</c:v>
                </c:pt>
                <c:pt idx="21227">
                  <c:v>0.99464699999999995</c:v>
                </c:pt>
                <c:pt idx="21228">
                  <c:v>0.99474600000000002</c:v>
                </c:pt>
                <c:pt idx="21229">
                  <c:v>0.99484099999999998</c:v>
                </c:pt>
                <c:pt idx="21230">
                  <c:v>0.99492999999999998</c:v>
                </c:pt>
                <c:pt idx="21231">
                  <c:v>0.99500999999999995</c:v>
                </c:pt>
                <c:pt idx="21232">
                  <c:v>0.99507999999999996</c:v>
                </c:pt>
                <c:pt idx="21233">
                  <c:v>0.99514199999999997</c:v>
                </c:pt>
                <c:pt idx="21234">
                  <c:v>0.99519999999999997</c:v>
                </c:pt>
                <c:pt idx="21235">
                  <c:v>0.99524400000000002</c:v>
                </c:pt>
                <c:pt idx="21236">
                  <c:v>0.995278</c:v>
                </c:pt>
                <c:pt idx="21237">
                  <c:v>0.99530700000000005</c:v>
                </c:pt>
                <c:pt idx="21238">
                  <c:v>0.99532900000000002</c:v>
                </c:pt>
                <c:pt idx="21239">
                  <c:v>0.99533000000000005</c:v>
                </c:pt>
                <c:pt idx="21240">
                  <c:v>0.99532799999999999</c:v>
                </c:pt>
                <c:pt idx="21241">
                  <c:v>0.99531599999999998</c:v>
                </c:pt>
                <c:pt idx="21242">
                  <c:v>0.99529900000000004</c:v>
                </c:pt>
                <c:pt idx="21243">
                  <c:v>0.99526300000000001</c:v>
                </c:pt>
                <c:pt idx="21244">
                  <c:v>0.99521300000000001</c:v>
                </c:pt>
                <c:pt idx="21245">
                  <c:v>0.99515100000000001</c:v>
                </c:pt>
                <c:pt idx="21246">
                  <c:v>0.99508099999999999</c:v>
                </c:pt>
                <c:pt idx="21247">
                  <c:v>0.99499499999999996</c:v>
                </c:pt>
                <c:pt idx="21248">
                  <c:v>0.99489700000000003</c:v>
                </c:pt>
                <c:pt idx="21249">
                  <c:v>0.99478800000000001</c:v>
                </c:pt>
                <c:pt idx="21250">
                  <c:v>0.99466900000000003</c:v>
                </c:pt>
                <c:pt idx="21251">
                  <c:v>0.99453599999999998</c:v>
                </c:pt>
                <c:pt idx="21252">
                  <c:v>0.99438800000000005</c:v>
                </c:pt>
                <c:pt idx="21253">
                  <c:v>0.99422500000000003</c:v>
                </c:pt>
                <c:pt idx="21254">
                  <c:v>0.99405600000000005</c:v>
                </c:pt>
                <c:pt idx="21255">
                  <c:v>0.993869</c:v>
                </c:pt>
                <c:pt idx="21256">
                  <c:v>0.99367300000000003</c:v>
                </c:pt>
                <c:pt idx="21257">
                  <c:v>0.99346500000000004</c:v>
                </c:pt>
                <c:pt idx="21258">
                  <c:v>0.99324299999999999</c:v>
                </c:pt>
                <c:pt idx="21259">
                  <c:v>0.993008</c:v>
                </c:pt>
                <c:pt idx="21260">
                  <c:v>0.992761</c:v>
                </c:pt>
                <c:pt idx="21261">
                  <c:v>0.99252899999999999</c:v>
                </c:pt>
                <c:pt idx="21262">
                  <c:v>0.992309</c:v>
                </c:pt>
                <c:pt idx="21263">
                  <c:v>0.99209800000000004</c:v>
                </c:pt>
                <c:pt idx="21264">
                  <c:v>0.99190100000000003</c:v>
                </c:pt>
                <c:pt idx="21265">
                  <c:v>0.99171900000000002</c:v>
                </c:pt>
                <c:pt idx="21266">
                  <c:v>0.99154900000000001</c:v>
                </c:pt>
                <c:pt idx="21267">
                  <c:v>0.99139600000000005</c:v>
                </c:pt>
                <c:pt idx="21268">
                  <c:v>0.99124800000000002</c:v>
                </c:pt>
                <c:pt idx="21269">
                  <c:v>0.99111300000000002</c:v>
                </c:pt>
                <c:pt idx="21270">
                  <c:v>0.99099400000000004</c:v>
                </c:pt>
                <c:pt idx="21271">
                  <c:v>0.99088699999999996</c:v>
                </c:pt>
                <c:pt idx="21272">
                  <c:v>0.99079399999999995</c:v>
                </c:pt>
                <c:pt idx="21273">
                  <c:v>0.99070999999999998</c:v>
                </c:pt>
                <c:pt idx="21274">
                  <c:v>0.99063999999999997</c:v>
                </c:pt>
                <c:pt idx="21275">
                  <c:v>0.99058100000000004</c:v>
                </c:pt>
                <c:pt idx="21276">
                  <c:v>0.99052700000000005</c:v>
                </c:pt>
                <c:pt idx="21277">
                  <c:v>0.99048800000000004</c:v>
                </c:pt>
                <c:pt idx="21278">
                  <c:v>0.99046000000000001</c:v>
                </c:pt>
                <c:pt idx="21279">
                  <c:v>0.99044500000000002</c:v>
                </c:pt>
                <c:pt idx="21280">
                  <c:v>0.99043700000000001</c:v>
                </c:pt>
                <c:pt idx="21281">
                  <c:v>0.99044200000000004</c:v>
                </c:pt>
                <c:pt idx="21282">
                  <c:v>0.99046000000000001</c:v>
                </c:pt>
                <c:pt idx="21283">
                  <c:v>0.99048700000000001</c:v>
                </c:pt>
                <c:pt idx="21284">
                  <c:v>0.99051900000000004</c:v>
                </c:pt>
                <c:pt idx="21285">
                  <c:v>0.99056200000000005</c:v>
                </c:pt>
                <c:pt idx="21286">
                  <c:v>0.99060899999999996</c:v>
                </c:pt>
                <c:pt idx="21287">
                  <c:v>0.99066799999999999</c:v>
                </c:pt>
                <c:pt idx="21288">
                  <c:v>0.99073999999999995</c:v>
                </c:pt>
                <c:pt idx="21289">
                  <c:v>0.99081699999999995</c:v>
                </c:pt>
                <c:pt idx="21290">
                  <c:v>0.99090199999999995</c:v>
                </c:pt>
                <c:pt idx="21291">
                  <c:v>0.99099800000000005</c:v>
                </c:pt>
                <c:pt idx="21292">
                  <c:v>0.991093</c:v>
                </c:pt>
                <c:pt idx="21293">
                  <c:v>0.99119800000000002</c:v>
                </c:pt>
                <c:pt idx="21294">
                  <c:v>0.99130399999999996</c:v>
                </c:pt>
                <c:pt idx="21295">
                  <c:v>0.99141500000000005</c:v>
                </c:pt>
                <c:pt idx="21296">
                  <c:v>0.99152899999999999</c:v>
                </c:pt>
                <c:pt idx="21297">
                  <c:v>0.991649</c:v>
                </c:pt>
                <c:pt idx="21298">
                  <c:v>0.99178299999999997</c:v>
                </c:pt>
                <c:pt idx="21299">
                  <c:v>0.99191499999999999</c:v>
                </c:pt>
                <c:pt idx="21300">
                  <c:v>0.99204499999999995</c:v>
                </c:pt>
                <c:pt idx="21301">
                  <c:v>0.99218499999999998</c:v>
                </c:pt>
                <c:pt idx="21302">
                  <c:v>0.99233300000000002</c:v>
                </c:pt>
                <c:pt idx="21303">
                  <c:v>0.992479</c:v>
                </c:pt>
                <c:pt idx="21304">
                  <c:v>0.99262700000000004</c:v>
                </c:pt>
                <c:pt idx="21305">
                  <c:v>0.99277499999999996</c:v>
                </c:pt>
                <c:pt idx="21306">
                  <c:v>0.99292499999999995</c:v>
                </c:pt>
                <c:pt idx="21307">
                  <c:v>0.99307000000000001</c:v>
                </c:pt>
                <c:pt idx="21308">
                  <c:v>0.99322100000000002</c:v>
                </c:pt>
                <c:pt idx="21309">
                  <c:v>0.99337299999999995</c:v>
                </c:pt>
                <c:pt idx="21310">
                  <c:v>0.99351999999999996</c:v>
                </c:pt>
                <c:pt idx="21311">
                  <c:v>0.99366900000000002</c:v>
                </c:pt>
                <c:pt idx="21312">
                  <c:v>0.993811</c:v>
                </c:pt>
                <c:pt idx="21313">
                  <c:v>0.99395999999999995</c:v>
                </c:pt>
                <c:pt idx="21314">
                  <c:v>0.99410200000000004</c:v>
                </c:pt>
                <c:pt idx="21315">
                  <c:v>0.99424100000000004</c:v>
                </c:pt>
                <c:pt idx="21316">
                  <c:v>0.99437699999999996</c:v>
                </c:pt>
                <c:pt idx="21317">
                  <c:v>0.99450400000000005</c:v>
                </c:pt>
                <c:pt idx="21318">
                  <c:v>0.99462799999999996</c:v>
                </c:pt>
                <c:pt idx="21319">
                  <c:v>0.99475100000000005</c:v>
                </c:pt>
                <c:pt idx="21320">
                  <c:v>0.99487300000000001</c:v>
                </c:pt>
                <c:pt idx="21321">
                  <c:v>0.99498699999999995</c:v>
                </c:pt>
                <c:pt idx="21322">
                  <c:v>0.99509499999999995</c:v>
                </c:pt>
                <c:pt idx="21323">
                  <c:v>0.99519599999999997</c:v>
                </c:pt>
                <c:pt idx="21324">
                  <c:v>0.99529800000000002</c:v>
                </c:pt>
                <c:pt idx="21325">
                  <c:v>0.99538599999999999</c:v>
                </c:pt>
                <c:pt idx="21326">
                  <c:v>0.99545399999999995</c:v>
                </c:pt>
                <c:pt idx="21327">
                  <c:v>0.99552700000000005</c:v>
                </c:pt>
                <c:pt idx="21328">
                  <c:v>0.99559600000000004</c:v>
                </c:pt>
                <c:pt idx="21329">
                  <c:v>0.99565099999999995</c:v>
                </c:pt>
                <c:pt idx="21330">
                  <c:v>0.99570099999999995</c:v>
                </c:pt>
                <c:pt idx="21331">
                  <c:v>0.99573999999999996</c:v>
                </c:pt>
                <c:pt idx="21332">
                  <c:v>0.99577599999999999</c:v>
                </c:pt>
                <c:pt idx="21333">
                  <c:v>0.99580500000000005</c:v>
                </c:pt>
                <c:pt idx="21334">
                  <c:v>0.99582000000000004</c:v>
                </c:pt>
                <c:pt idx="21335">
                  <c:v>0.99583100000000002</c:v>
                </c:pt>
                <c:pt idx="21336">
                  <c:v>0.99582199999999998</c:v>
                </c:pt>
                <c:pt idx="21337">
                  <c:v>0.99580599999999997</c:v>
                </c:pt>
                <c:pt idx="21338">
                  <c:v>0.99577700000000002</c:v>
                </c:pt>
                <c:pt idx="21339">
                  <c:v>0.99573900000000004</c:v>
                </c:pt>
                <c:pt idx="21340">
                  <c:v>0.99568800000000002</c:v>
                </c:pt>
                <c:pt idx="21341">
                  <c:v>0.99563199999999996</c:v>
                </c:pt>
                <c:pt idx="21342">
                  <c:v>0.99556100000000003</c:v>
                </c:pt>
                <c:pt idx="21343">
                  <c:v>0.99548000000000003</c:v>
                </c:pt>
                <c:pt idx="21344">
                  <c:v>0.99538400000000005</c:v>
                </c:pt>
                <c:pt idx="21345">
                  <c:v>0.99528000000000005</c:v>
                </c:pt>
                <c:pt idx="21346">
                  <c:v>0.99516099999999996</c:v>
                </c:pt>
                <c:pt idx="21347">
                  <c:v>0.99503200000000003</c:v>
                </c:pt>
                <c:pt idx="21348">
                  <c:v>0.99488900000000002</c:v>
                </c:pt>
                <c:pt idx="21349">
                  <c:v>0.99473299999999998</c:v>
                </c:pt>
                <c:pt idx="21350">
                  <c:v>0.99456500000000003</c:v>
                </c:pt>
                <c:pt idx="21351">
                  <c:v>0.99438599999999999</c:v>
                </c:pt>
                <c:pt idx="21352">
                  <c:v>0.99419400000000002</c:v>
                </c:pt>
                <c:pt idx="21353">
                  <c:v>0.99399300000000002</c:v>
                </c:pt>
                <c:pt idx="21354">
                  <c:v>0.99376600000000004</c:v>
                </c:pt>
                <c:pt idx="21355">
                  <c:v>0.99353499999999995</c:v>
                </c:pt>
                <c:pt idx="21356">
                  <c:v>0.99329599999999996</c:v>
                </c:pt>
                <c:pt idx="21357">
                  <c:v>0.99305299999999996</c:v>
                </c:pt>
                <c:pt idx="21358">
                  <c:v>0.99282499999999996</c:v>
                </c:pt>
                <c:pt idx="21359">
                  <c:v>0.99260899999999996</c:v>
                </c:pt>
                <c:pt idx="21360">
                  <c:v>0.99239999999999995</c:v>
                </c:pt>
                <c:pt idx="21361">
                  <c:v>0.99221000000000004</c:v>
                </c:pt>
                <c:pt idx="21362">
                  <c:v>0.99203399999999997</c:v>
                </c:pt>
                <c:pt idx="21363">
                  <c:v>0.99187199999999998</c:v>
                </c:pt>
                <c:pt idx="21364">
                  <c:v>0.99172099999999996</c:v>
                </c:pt>
                <c:pt idx="21365">
                  <c:v>0.99159200000000003</c:v>
                </c:pt>
                <c:pt idx="21366">
                  <c:v>0.99146699999999999</c:v>
                </c:pt>
                <c:pt idx="21367">
                  <c:v>0.99134699999999998</c:v>
                </c:pt>
                <c:pt idx="21368">
                  <c:v>0.99123700000000003</c:v>
                </c:pt>
                <c:pt idx="21369">
                  <c:v>0.99114599999999997</c:v>
                </c:pt>
                <c:pt idx="21370">
                  <c:v>0.991062</c:v>
                </c:pt>
                <c:pt idx="21371">
                  <c:v>0.99099300000000001</c:v>
                </c:pt>
                <c:pt idx="21372">
                  <c:v>0.99093399999999998</c:v>
                </c:pt>
                <c:pt idx="21373">
                  <c:v>0.99089099999999997</c:v>
                </c:pt>
                <c:pt idx="21374">
                  <c:v>0.99085500000000004</c:v>
                </c:pt>
                <c:pt idx="21375">
                  <c:v>0.99083100000000002</c:v>
                </c:pt>
                <c:pt idx="21376">
                  <c:v>0.99081900000000001</c:v>
                </c:pt>
                <c:pt idx="21377">
                  <c:v>0.99081699999999995</c:v>
                </c:pt>
                <c:pt idx="21378">
                  <c:v>0.99082300000000001</c:v>
                </c:pt>
                <c:pt idx="21379">
                  <c:v>0.99084399999999995</c:v>
                </c:pt>
                <c:pt idx="21380">
                  <c:v>0.990873</c:v>
                </c:pt>
                <c:pt idx="21381">
                  <c:v>0.99090599999999995</c:v>
                </c:pt>
                <c:pt idx="21382">
                  <c:v>0.99094800000000005</c:v>
                </c:pt>
                <c:pt idx="21383">
                  <c:v>0.99100299999999997</c:v>
                </c:pt>
                <c:pt idx="21384">
                  <c:v>0.991066</c:v>
                </c:pt>
                <c:pt idx="21385">
                  <c:v>0.99113600000000002</c:v>
                </c:pt>
                <c:pt idx="21386">
                  <c:v>0.99121400000000004</c:v>
                </c:pt>
                <c:pt idx="21387">
                  <c:v>0.99129500000000004</c:v>
                </c:pt>
                <c:pt idx="21388">
                  <c:v>0.99138099999999996</c:v>
                </c:pt>
                <c:pt idx="21389">
                  <c:v>0.99148099999999995</c:v>
                </c:pt>
                <c:pt idx="21390">
                  <c:v>0.99158400000000002</c:v>
                </c:pt>
                <c:pt idx="21391">
                  <c:v>0.99169700000000005</c:v>
                </c:pt>
                <c:pt idx="21392">
                  <c:v>0.991815</c:v>
                </c:pt>
                <c:pt idx="21393">
                  <c:v>0.99193900000000002</c:v>
                </c:pt>
                <c:pt idx="21394">
                  <c:v>0.99206499999999997</c:v>
                </c:pt>
                <c:pt idx="21395">
                  <c:v>0.99219400000000002</c:v>
                </c:pt>
                <c:pt idx="21396">
                  <c:v>0.99233099999999996</c:v>
                </c:pt>
                <c:pt idx="21397">
                  <c:v>0.99246500000000004</c:v>
                </c:pt>
                <c:pt idx="21398">
                  <c:v>0.99260599999999999</c:v>
                </c:pt>
                <c:pt idx="21399">
                  <c:v>0.99274899999999999</c:v>
                </c:pt>
                <c:pt idx="21400">
                  <c:v>0.99289799999999995</c:v>
                </c:pt>
                <c:pt idx="21401">
                  <c:v>0.99304800000000004</c:v>
                </c:pt>
                <c:pt idx="21402">
                  <c:v>0.993197</c:v>
                </c:pt>
                <c:pt idx="21403">
                  <c:v>0.99334999999999996</c:v>
                </c:pt>
                <c:pt idx="21404">
                  <c:v>0.99348999999999998</c:v>
                </c:pt>
                <c:pt idx="21405">
                  <c:v>0.99363699999999999</c:v>
                </c:pt>
                <c:pt idx="21406">
                  <c:v>0.99379099999999998</c:v>
                </c:pt>
                <c:pt idx="21407">
                  <c:v>0.99393900000000002</c:v>
                </c:pt>
                <c:pt idx="21408">
                  <c:v>0.99408799999999997</c:v>
                </c:pt>
                <c:pt idx="21409">
                  <c:v>0.99422900000000003</c:v>
                </c:pt>
                <c:pt idx="21410">
                  <c:v>0.99436899999999995</c:v>
                </c:pt>
                <c:pt idx="21411">
                  <c:v>0.994506</c:v>
                </c:pt>
                <c:pt idx="21412">
                  <c:v>0.99463699999999999</c:v>
                </c:pt>
                <c:pt idx="21413">
                  <c:v>0.99477099999999996</c:v>
                </c:pt>
                <c:pt idx="21414">
                  <c:v>0.99490100000000004</c:v>
                </c:pt>
                <c:pt idx="21415">
                  <c:v>0.99501200000000001</c:v>
                </c:pt>
                <c:pt idx="21416">
                  <c:v>0.99512800000000001</c:v>
                </c:pt>
                <c:pt idx="21417">
                  <c:v>0.99523700000000004</c:v>
                </c:pt>
                <c:pt idx="21418">
                  <c:v>0.99533899999999997</c:v>
                </c:pt>
                <c:pt idx="21419">
                  <c:v>0.99543899999999996</c:v>
                </c:pt>
                <c:pt idx="21420">
                  <c:v>0.99552600000000002</c:v>
                </c:pt>
                <c:pt idx="21421">
                  <c:v>0.99561500000000003</c:v>
                </c:pt>
                <c:pt idx="21422">
                  <c:v>0.99568999999999996</c:v>
                </c:pt>
                <c:pt idx="21423">
                  <c:v>0.99577199999999999</c:v>
                </c:pt>
                <c:pt idx="21424">
                  <c:v>0.99583500000000003</c:v>
                </c:pt>
                <c:pt idx="21425">
                  <c:v>0.99588399999999999</c:v>
                </c:pt>
                <c:pt idx="21426">
                  <c:v>0.99592899999999995</c:v>
                </c:pt>
                <c:pt idx="21427">
                  <c:v>0.99596300000000004</c:v>
                </c:pt>
                <c:pt idx="21428">
                  <c:v>0.99598399999999998</c:v>
                </c:pt>
                <c:pt idx="21429">
                  <c:v>0.99599800000000005</c:v>
                </c:pt>
                <c:pt idx="21430">
                  <c:v>0.99600100000000003</c:v>
                </c:pt>
                <c:pt idx="21431">
                  <c:v>0.99599599999999999</c:v>
                </c:pt>
                <c:pt idx="21432">
                  <c:v>0.99597800000000003</c:v>
                </c:pt>
                <c:pt idx="21433">
                  <c:v>0.99595100000000003</c:v>
                </c:pt>
                <c:pt idx="21434">
                  <c:v>0.99590800000000002</c:v>
                </c:pt>
                <c:pt idx="21435">
                  <c:v>0.99585699999999999</c:v>
                </c:pt>
                <c:pt idx="21436">
                  <c:v>0.99580400000000002</c:v>
                </c:pt>
                <c:pt idx="21437">
                  <c:v>0.99573</c:v>
                </c:pt>
                <c:pt idx="21438">
                  <c:v>0.99564399999999997</c:v>
                </c:pt>
                <c:pt idx="21439">
                  <c:v>0.99554600000000004</c:v>
                </c:pt>
                <c:pt idx="21440">
                  <c:v>0.99544100000000002</c:v>
                </c:pt>
                <c:pt idx="21441">
                  <c:v>0.99531999999999998</c:v>
                </c:pt>
                <c:pt idx="21442">
                  <c:v>0.99518600000000002</c:v>
                </c:pt>
                <c:pt idx="21443">
                  <c:v>0.99503600000000003</c:v>
                </c:pt>
                <c:pt idx="21444">
                  <c:v>0.99487400000000004</c:v>
                </c:pt>
                <c:pt idx="21445">
                  <c:v>0.99470000000000003</c:v>
                </c:pt>
                <c:pt idx="21446">
                  <c:v>0.99451100000000003</c:v>
                </c:pt>
                <c:pt idx="21447">
                  <c:v>0.99431199999999997</c:v>
                </c:pt>
                <c:pt idx="21448">
                  <c:v>0.99409899999999995</c:v>
                </c:pt>
                <c:pt idx="21449">
                  <c:v>0.99388299999999996</c:v>
                </c:pt>
                <c:pt idx="21450">
                  <c:v>0.993645</c:v>
                </c:pt>
                <c:pt idx="21451">
                  <c:v>0.99339900000000003</c:v>
                </c:pt>
                <c:pt idx="21452">
                  <c:v>0.99316000000000004</c:v>
                </c:pt>
                <c:pt idx="21453">
                  <c:v>0.99294099999999996</c:v>
                </c:pt>
                <c:pt idx="21454">
                  <c:v>0.99273100000000003</c:v>
                </c:pt>
                <c:pt idx="21455">
                  <c:v>0.99253400000000003</c:v>
                </c:pt>
                <c:pt idx="21456">
                  <c:v>0.99234199999999995</c:v>
                </c:pt>
                <c:pt idx="21457">
                  <c:v>0.99216800000000005</c:v>
                </c:pt>
                <c:pt idx="21458">
                  <c:v>0.99200999999999995</c:v>
                </c:pt>
                <c:pt idx="21459">
                  <c:v>0.99186300000000005</c:v>
                </c:pt>
                <c:pt idx="21460">
                  <c:v>0.99173199999999995</c:v>
                </c:pt>
                <c:pt idx="21461">
                  <c:v>0.99160899999999996</c:v>
                </c:pt>
                <c:pt idx="21462">
                  <c:v>0.99151</c:v>
                </c:pt>
                <c:pt idx="21463">
                  <c:v>0.99141900000000005</c:v>
                </c:pt>
                <c:pt idx="21464">
                  <c:v>0.99133400000000005</c:v>
                </c:pt>
                <c:pt idx="21465">
                  <c:v>0.99126400000000003</c:v>
                </c:pt>
                <c:pt idx="21466">
                  <c:v>0.991201</c:v>
                </c:pt>
                <c:pt idx="21467">
                  <c:v>0.99115500000000001</c:v>
                </c:pt>
                <c:pt idx="21468">
                  <c:v>0.99111499999999997</c:v>
                </c:pt>
                <c:pt idx="21469">
                  <c:v>0.99108600000000002</c:v>
                </c:pt>
                <c:pt idx="21470">
                  <c:v>0.99106899999999998</c:v>
                </c:pt>
                <c:pt idx="21471">
                  <c:v>0.99106099999999997</c:v>
                </c:pt>
                <c:pt idx="21472">
                  <c:v>0.99106799999999995</c:v>
                </c:pt>
                <c:pt idx="21473">
                  <c:v>0.99108799999999997</c:v>
                </c:pt>
                <c:pt idx="21474">
                  <c:v>0.99110399999999998</c:v>
                </c:pt>
                <c:pt idx="21475">
                  <c:v>0.99116000000000004</c:v>
                </c:pt>
                <c:pt idx="21476">
                  <c:v>0.99119800000000002</c:v>
                </c:pt>
                <c:pt idx="21477">
                  <c:v>0.99124400000000001</c:v>
                </c:pt>
                <c:pt idx="21478">
                  <c:v>0.99130099999999999</c:v>
                </c:pt>
                <c:pt idx="21479">
                  <c:v>0.99136100000000005</c:v>
                </c:pt>
                <c:pt idx="21480">
                  <c:v>0.99143199999999998</c:v>
                </c:pt>
                <c:pt idx="21481">
                  <c:v>0.99151199999999995</c:v>
                </c:pt>
                <c:pt idx="21482">
                  <c:v>0.99159399999999998</c:v>
                </c:pt>
                <c:pt idx="21483">
                  <c:v>0.99168800000000001</c:v>
                </c:pt>
                <c:pt idx="21484">
                  <c:v>0.99179200000000001</c:v>
                </c:pt>
                <c:pt idx="21485">
                  <c:v>0.99189499999999997</c:v>
                </c:pt>
                <c:pt idx="21486">
                  <c:v>0.99200900000000003</c:v>
                </c:pt>
                <c:pt idx="21487">
                  <c:v>0.99212500000000003</c:v>
                </c:pt>
                <c:pt idx="21488">
                  <c:v>0.99224999999999997</c:v>
                </c:pt>
                <c:pt idx="21489">
                  <c:v>0.992371</c:v>
                </c:pt>
                <c:pt idx="21490">
                  <c:v>0.99250000000000005</c:v>
                </c:pt>
                <c:pt idx="21491">
                  <c:v>0.99263000000000001</c:v>
                </c:pt>
                <c:pt idx="21492">
                  <c:v>0.99276500000000001</c:v>
                </c:pt>
                <c:pt idx="21493">
                  <c:v>0.99289799999999995</c:v>
                </c:pt>
                <c:pt idx="21494">
                  <c:v>0.99303399999999997</c:v>
                </c:pt>
                <c:pt idx="21495">
                  <c:v>0.99317599999999995</c:v>
                </c:pt>
                <c:pt idx="21496">
                  <c:v>0.99331499999999995</c:v>
                </c:pt>
                <c:pt idx="21497">
                  <c:v>0.99345000000000006</c:v>
                </c:pt>
                <c:pt idx="21498">
                  <c:v>0.99358999999999997</c:v>
                </c:pt>
                <c:pt idx="21499">
                  <c:v>0.99373400000000001</c:v>
                </c:pt>
                <c:pt idx="21500">
                  <c:v>0.99387199999999998</c:v>
                </c:pt>
                <c:pt idx="21501">
                  <c:v>0.994008</c:v>
                </c:pt>
                <c:pt idx="21502">
                  <c:v>0.99414999999999998</c:v>
                </c:pt>
                <c:pt idx="21503">
                  <c:v>0.99427699999999997</c:v>
                </c:pt>
                <c:pt idx="21504">
                  <c:v>0.99441299999999999</c:v>
                </c:pt>
                <c:pt idx="21505">
                  <c:v>0.99458100000000005</c:v>
                </c:pt>
                <c:pt idx="21506">
                  <c:v>0.99471200000000004</c:v>
                </c:pt>
                <c:pt idx="21507">
                  <c:v>0.994834</c:v>
                </c:pt>
                <c:pt idx="21508">
                  <c:v>0.99495400000000001</c:v>
                </c:pt>
                <c:pt idx="21509">
                  <c:v>0.99506899999999998</c:v>
                </c:pt>
                <c:pt idx="21510">
                  <c:v>0.99518099999999998</c:v>
                </c:pt>
                <c:pt idx="21511">
                  <c:v>0.99529299999999998</c:v>
                </c:pt>
                <c:pt idx="21512">
                  <c:v>0.99539599999999995</c:v>
                </c:pt>
                <c:pt idx="21513">
                  <c:v>0.99549600000000005</c:v>
                </c:pt>
                <c:pt idx="21514">
                  <c:v>0.995583</c:v>
                </c:pt>
                <c:pt idx="21515">
                  <c:v>0.995668</c:v>
                </c:pt>
                <c:pt idx="21516">
                  <c:v>0.99573299999999998</c:v>
                </c:pt>
                <c:pt idx="21517">
                  <c:v>0.99580299999999999</c:v>
                </c:pt>
                <c:pt idx="21518">
                  <c:v>0.995869</c:v>
                </c:pt>
                <c:pt idx="21519">
                  <c:v>0.99592400000000003</c:v>
                </c:pt>
                <c:pt idx="21520">
                  <c:v>0.99597100000000005</c:v>
                </c:pt>
                <c:pt idx="21521">
                  <c:v>0.99600699999999998</c:v>
                </c:pt>
                <c:pt idx="21522">
                  <c:v>0.99603900000000001</c:v>
                </c:pt>
                <c:pt idx="21523">
                  <c:v>0.996058</c:v>
                </c:pt>
                <c:pt idx="21524">
                  <c:v>0.99607100000000004</c:v>
                </c:pt>
                <c:pt idx="21525">
                  <c:v>0.99607999999999997</c:v>
                </c:pt>
                <c:pt idx="21526">
                  <c:v>0.99607100000000004</c:v>
                </c:pt>
                <c:pt idx="21527">
                  <c:v>0.99605200000000005</c:v>
                </c:pt>
                <c:pt idx="21528">
                  <c:v>0.99602800000000002</c:v>
                </c:pt>
                <c:pt idx="21529">
                  <c:v>0.99598399999999998</c:v>
                </c:pt>
                <c:pt idx="21530">
                  <c:v>0.99593200000000004</c:v>
                </c:pt>
                <c:pt idx="21531">
                  <c:v>0.99587000000000003</c:v>
                </c:pt>
                <c:pt idx="21532">
                  <c:v>0.99579899999999999</c:v>
                </c:pt>
                <c:pt idx="21533">
                  <c:v>0.99571699999999996</c:v>
                </c:pt>
                <c:pt idx="21534">
                  <c:v>0.99562200000000001</c:v>
                </c:pt>
                <c:pt idx="21535">
                  <c:v>0.99551699999999999</c:v>
                </c:pt>
                <c:pt idx="21536">
                  <c:v>0.99539299999999997</c:v>
                </c:pt>
                <c:pt idx="21537">
                  <c:v>0.99526000000000003</c:v>
                </c:pt>
                <c:pt idx="21538">
                  <c:v>0.995116</c:v>
                </c:pt>
                <c:pt idx="21539">
                  <c:v>0.99496099999999998</c:v>
                </c:pt>
                <c:pt idx="21540">
                  <c:v>0.99479300000000004</c:v>
                </c:pt>
                <c:pt idx="21541">
                  <c:v>0.99461299999999997</c:v>
                </c:pt>
                <c:pt idx="21542">
                  <c:v>0.99441400000000002</c:v>
                </c:pt>
                <c:pt idx="21543">
                  <c:v>0.99421199999999998</c:v>
                </c:pt>
                <c:pt idx="21544">
                  <c:v>0.99401600000000001</c:v>
                </c:pt>
                <c:pt idx="21545">
                  <c:v>0.99378999999999995</c:v>
                </c:pt>
                <c:pt idx="21546">
                  <c:v>0.99355199999999999</c:v>
                </c:pt>
                <c:pt idx="21547">
                  <c:v>0.99330700000000005</c:v>
                </c:pt>
                <c:pt idx="21548">
                  <c:v>0.99307199999999995</c:v>
                </c:pt>
                <c:pt idx="21549">
                  <c:v>0.99285500000000004</c:v>
                </c:pt>
                <c:pt idx="21550">
                  <c:v>0.99265400000000004</c:v>
                </c:pt>
                <c:pt idx="21551">
                  <c:v>0.99246400000000001</c:v>
                </c:pt>
                <c:pt idx="21552">
                  <c:v>0.99228499999999997</c:v>
                </c:pt>
                <c:pt idx="21553">
                  <c:v>0.99211700000000003</c:v>
                </c:pt>
                <c:pt idx="21554">
                  <c:v>0.99196799999999996</c:v>
                </c:pt>
                <c:pt idx="21555">
                  <c:v>0.99181299999999994</c:v>
                </c:pt>
                <c:pt idx="21556">
                  <c:v>0.99168500000000004</c:v>
                </c:pt>
                <c:pt idx="21557">
                  <c:v>0.99156900000000003</c:v>
                </c:pt>
                <c:pt idx="21558">
                  <c:v>0.99146699999999999</c:v>
                </c:pt>
                <c:pt idx="21559">
                  <c:v>0.99137600000000003</c:v>
                </c:pt>
                <c:pt idx="21560">
                  <c:v>0.99129900000000004</c:v>
                </c:pt>
                <c:pt idx="21561">
                  <c:v>0.99123000000000006</c:v>
                </c:pt>
                <c:pt idx="21562">
                  <c:v>0.99117100000000002</c:v>
                </c:pt>
                <c:pt idx="21563">
                  <c:v>0.99112500000000003</c:v>
                </c:pt>
                <c:pt idx="21564">
                  <c:v>0.99109599999999998</c:v>
                </c:pt>
                <c:pt idx="21565">
                  <c:v>0.99107199999999995</c:v>
                </c:pt>
                <c:pt idx="21566">
                  <c:v>0.99105900000000002</c:v>
                </c:pt>
                <c:pt idx="21567">
                  <c:v>0.99105900000000002</c:v>
                </c:pt>
                <c:pt idx="21568">
                  <c:v>0.99106700000000003</c:v>
                </c:pt>
                <c:pt idx="21569">
                  <c:v>0.99108600000000002</c:v>
                </c:pt>
                <c:pt idx="21570">
                  <c:v>0.99111499999999997</c:v>
                </c:pt>
                <c:pt idx="21571">
                  <c:v>0.99115399999999998</c:v>
                </c:pt>
                <c:pt idx="21572">
                  <c:v>0.991201</c:v>
                </c:pt>
                <c:pt idx="21573">
                  <c:v>0.99125600000000003</c:v>
                </c:pt>
                <c:pt idx="21574">
                  <c:v>0.99132100000000001</c:v>
                </c:pt>
                <c:pt idx="21575">
                  <c:v>0.99139299999999997</c:v>
                </c:pt>
                <c:pt idx="21576">
                  <c:v>0.99147600000000002</c:v>
                </c:pt>
                <c:pt idx="21577">
                  <c:v>0.99156699999999998</c:v>
                </c:pt>
                <c:pt idx="21578">
                  <c:v>0.99166200000000004</c:v>
                </c:pt>
                <c:pt idx="21579">
                  <c:v>0.99176900000000001</c:v>
                </c:pt>
                <c:pt idx="21580">
                  <c:v>0.99187800000000004</c:v>
                </c:pt>
                <c:pt idx="21581">
                  <c:v>0.99199099999999996</c:v>
                </c:pt>
                <c:pt idx="21582">
                  <c:v>0.99211400000000005</c:v>
                </c:pt>
                <c:pt idx="21583">
                  <c:v>0.99224400000000001</c:v>
                </c:pt>
                <c:pt idx="21584">
                  <c:v>0.99237600000000004</c:v>
                </c:pt>
                <c:pt idx="21585">
                  <c:v>0.99251400000000001</c:v>
                </c:pt>
                <c:pt idx="21586">
                  <c:v>0.99265999999999999</c:v>
                </c:pt>
                <c:pt idx="21587">
                  <c:v>0.99280100000000004</c:v>
                </c:pt>
                <c:pt idx="21588">
                  <c:v>0.992946</c:v>
                </c:pt>
                <c:pt idx="21589">
                  <c:v>0.99309800000000004</c:v>
                </c:pt>
                <c:pt idx="21590">
                  <c:v>0.99324999999999997</c:v>
                </c:pt>
                <c:pt idx="21591">
                  <c:v>0.99340300000000004</c:v>
                </c:pt>
                <c:pt idx="21592">
                  <c:v>0.99355599999999999</c:v>
                </c:pt>
                <c:pt idx="21593">
                  <c:v>0.99371200000000004</c:v>
                </c:pt>
                <c:pt idx="21594">
                  <c:v>0.99387300000000001</c:v>
                </c:pt>
                <c:pt idx="21595">
                  <c:v>0.994031</c:v>
                </c:pt>
                <c:pt idx="21596">
                  <c:v>0.99419599999999997</c:v>
                </c:pt>
                <c:pt idx="21597">
                  <c:v>0.99435099999999998</c:v>
                </c:pt>
                <c:pt idx="21598">
                  <c:v>0.99450400000000005</c:v>
                </c:pt>
                <c:pt idx="21599">
                  <c:v>0.99465400000000004</c:v>
                </c:pt>
                <c:pt idx="21600">
                  <c:v>0.99479499999999998</c:v>
                </c:pt>
                <c:pt idx="21601">
                  <c:v>0.99494099999999996</c:v>
                </c:pt>
                <c:pt idx="21602">
                  <c:v>0.99508200000000002</c:v>
                </c:pt>
                <c:pt idx="21603">
                  <c:v>0.99521899999999996</c:v>
                </c:pt>
                <c:pt idx="21604">
                  <c:v>0.99535200000000001</c:v>
                </c:pt>
                <c:pt idx="21605">
                  <c:v>0.995479</c:v>
                </c:pt>
                <c:pt idx="21606">
                  <c:v>0.99560199999999999</c:v>
                </c:pt>
                <c:pt idx="21607">
                  <c:v>0.995722</c:v>
                </c:pt>
                <c:pt idx="21608">
                  <c:v>0.99583500000000003</c:v>
                </c:pt>
                <c:pt idx="21609">
                  <c:v>0.99594199999999999</c:v>
                </c:pt>
                <c:pt idx="21610">
                  <c:v>0.99604400000000004</c:v>
                </c:pt>
                <c:pt idx="21611">
                  <c:v>0.99613399999999996</c:v>
                </c:pt>
                <c:pt idx="21612">
                  <c:v>0.99622299999999997</c:v>
                </c:pt>
                <c:pt idx="21613">
                  <c:v>0.996282</c:v>
                </c:pt>
                <c:pt idx="21614">
                  <c:v>0.99635399999999996</c:v>
                </c:pt>
                <c:pt idx="21615">
                  <c:v>0.996417</c:v>
                </c:pt>
                <c:pt idx="21616">
                  <c:v>0.99647399999999997</c:v>
                </c:pt>
                <c:pt idx="21617">
                  <c:v>0.99651500000000004</c:v>
                </c:pt>
                <c:pt idx="21618">
                  <c:v>0.99654900000000002</c:v>
                </c:pt>
                <c:pt idx="21619">
                  <c:v>0.99657499999999999</c:v>
                </c:pt>
                <c:pt idx="21620">
                  <c:v>0.99658899999999995</c:v>
                </c:pt>
                <c:pt idx="21621">
                  <c:v>0.99659799999999998</c:v>
                </c:pt>
                <c:pt idx="21622">
                  <c:v>0.99659299999999995</c:v>
                </c:pt>
                <c:pt idx="21623">
                  <c:v>0.99658000000000002</c:v>
                </c:pt>
                <c:pt idx="21624">
                  <c:v>0.99655300000000002</c:v>
                </c:pt>
                <c:pt idx="21625">
                  <c:v>0.99651599999999996</c:v>
                </c:pt>
                <c:pt idx="21626">
                  <c:v>0.99647600000000003</c:v>
                </c:pt>
                <c:pt idx="21627">
                  <c:v>0.99641999999999997</c:v>
                </c:pt>
                <c:pt idx="21628">
                  <c:v>0.99634400000000001</c:v>
                </c:pt>
                <c:pt idx="21629">
                  <c:v>0.99626199999999998</c:v>
                </c:pt>
                <c:pt idx="21630">
                  <c:v>0.99616300000000002</c:v>
                </c:pt>
                <c:pt idx="21631">
                  <c:v>0.99605399999999999</c:v>
                </c:pt>
                <c:pt idx="21632">
                  <c:v>0.99593299999999996</c:v>
                </c:pt>
                <c:pt idx="21633">
                  <c:v>0.99579700000000004</c:v>
                </c:pt>
                <c:pt idx="21634">
                  <c:v>0.99565000000000003</c:v>
                </c:pt>
                <c:pt idx="21635">
                  <c:v>0.99548999999999999</c:v>
                </c:pt>
                <c:pt idx="21636">
                  <c:v>0.99531800000000004</c:v>
                </c:pt>
                <c:pt idx="21637">
                  <c:v>0.99512699999999998</c:v>
                </c:pt>
                <c:pt idx="21638">
                  <c:v>0.99493200000000004</c:v>
                </c:pt>
                <c:pt idx="21639">
                  <c:v>0.99471600000000004</c:v>
                </c:pt>
                <c:pt idx="21640">
                  <c:v>0.99449399999999999</c:v>
                </c:pt>
                <c:pt idx="21641">
                  <c:v>0.994255</c:v>
                </c:pt>
                <c:pt idx="21642">
                  <c:v>0.99401200000000001</c:v>
                </c:pt>
                <c:pt idx="21643">
                  <c:v>0.99377400000000005</c:v>
                </c:pt>
                <c:pt idx="21644">
                  <c:v>0.99355300000000002</c:v>
                </c:pt>
                <c:pt idx="21645">
                  <c:v>0.99334199999999995</c:v>
                </c:pt>
                <c:pt idx="21646">
                  <c:v>0.99315500000000001</c:v>
                </c:pt>
                <c:pt idx="21647">
                  <c:v>0.99297599999999997</c:v>
                </c:pt>
                <c:pt idx="21648">
                  <c:v>0.99280299999999999</c:v>
                </c:pt>
                <c:pt idx="21649">
                  <c:v>0.992645</c:v>
                </c:pt>
                <c:pt idx="21650">
                  <c:v>0.99250000000000005</c:v>
                </c:pt>
                <c:pt idx="21651">
                  <c:v>0.99236500000000005</c:v>
                </c:pt>
                <c:pt idx="21652">
                  <c:v>0.99225200000000002</c:v>
                </c:pt>
                <c:pt idx="21653">
                  <c:v>0.99214500000000005</c:v>
                </c:pt>
                <c:pt idx="21654">
                  <c:v>0.99204999999999999</c:v>
                </c:pt>
                <c:pt idx="21655">
                  <c:v>0.99196700000000004</c:v>
                </c:pt>
                <c:pt idx="21656">
                  <c:v>0.99189899999999998</c:v>
                </c:pt>
                <c:pt idx="21657">
                  <c:v>0.991838</c:v>
                </c:pt>
                <c:pt idx="21658">
                  <c:v>0.99178699999999997</c:v>
                </c:pt>
                <c:pt idx="21659">
                  <c:v>0.99174799999999996</c:v>
                </c:pt>
                <c:pt idx="21660">
                  <c:v>0.99171799999999999</c:v>
                </c:pt>
                <c:pt idx="21661">
                  <c:v>0.991703</c:v>
                </c:pt>
                <c:pt idx="21662">
                  <c:v>0.99169300000000005</c:v>
                </c:pt>
                <c:pt idx="21663">
                  <c:v>0.99169799999999997</c:v>
                </c:pt>
                <c:pt idx="21664">
                  <c:v>0.99170999999999998</c:v>
                </c:pt>
                <c:pt idx="21665">
                  <c:v>0.99172499999999997</c:v>
                </c:pt>
                <c:pt idx="21666">
                  <c:v>0.99176600000000004</c:v>
                </c:pt>
                <c:pt idx="21667">
                  <c:v>0.99180999999999997</c:v>
                </c:pt>
                <c:pt idx="21668">
                  <c:v>0.99186200000000002</c:v>
                </c:pt>
                <c:pt idx="21669">
                  <c:v>0.99192100000000005</c:v>
                </c:pt>
                <c:pt idx="21670">
                  <c:v>0.99199499999999996</c:v>
                </c:pt>
                <c:pt idx="21671">
                  <c:v>0.99207199999999995</c:v>
                </c:pt>
                <c:pt idx="21672">
                  <c:v>0.99215399999999998</c:v>
                </c:pt>
                <c:pt idx="21673">
                  <c:v>0.99224199999999996</c:v>
                </c:pt>
                <c:pt idx="21674">
                  <c:v>0.99233499999999997</c:v>
                </c:pt>
                <c:pt idx="21675">
                  <c:v>0.99243300000000001</c:v>
                </c:pt>
                <c:pt idx="21676">
                  <c:v>0.99253499999999995</c:v>
                </c:pt>
                <c:pt idx="21677">
                  <c:v>0.99264200000000002</c:v>
                </c:pt>
                <c:pt idx="21678">
                  <c:v>0.99275500000000005</c:v>
                </c:pt>
                <c:pt idx="21679">
                  <c:v>0.99287999999999998</c:v>
                </c:pt>
                <c:pt idx="21680">
                  <c:v>0.99300699999999997</c:v>
                </c:pt>
                <c:pt idx="21681">
                  <c:v>0.99313799999999997</c:v>
                </c:pt>
                <c:pt idx="21682">
                  <c:v>0.99327200000000004</c:v>
                </c:pt>
                <c:pt idx="21683">
                  <c:v>0.99341000000000002</c:v>
                </c:pt>
                <c:pt idx="21684">
                  <c:v>0.99354900000000002</c:v>
                </c:pt>
                <c:pt idx="21685">
                  <c:v>0.99368400000000001</c:v>
                </c:pt>
                <c:pt idx="21686">
                  <c:v>0.99382899999999996</c:v>
                </c:pt>
                <c:pt idx="21687">
                  <c:v>0.99397199999999997</c:v>
                </c:pt>
                <c:pt idx="21688">
                  <c:v>0.99411799999999995</c:v>
                </c:pt>
                <c:pt idx="21689">
                  <c:v>0.99426199999999998</c:v>
                </c:pt>
                <c:pt idx="21690">
                  <c:v>0.99440899999999999</c:v>
                </c:pt>
                <c:pt idx="21691">
                  <c:v>0.99454699999999996</c:v>
                </c:pt>
                <c:pt idx="21692">
                  <c:v>0.99468900000000005</c:v>
                </c:pt>
                <c:pt idx="21693">
                  <c:v>0.99483600000000005</c:v>
                </c:pt>
                <c:pt idx="21694">
                  <c:v>0.994977</c:v>
                </c:pt>
                <c:pt idx="21695">
                  <c:v>0.99512</c:v>
                </c:pt>
                <c:pt idx="21696">
                  <c:v>0.99525600000000003</c:v>
                </c:pt>
                <c:pt idx="21697">
                  <c:v>0.99539299999999997</c:v>
                </c:pt>
                <c:pt idx="21698">
                  <c:v>0.99552099999999999</c:v>
                </c:pt>
                <c:pt idx="21699">
                  <c:v>0.99564799999999998</c:v>
                </c:pt>
                <c:pt idx="21700">
                  <c:v>0.99577400000000005</c:v>
                </c:pt>
                <c:pt idx="21701">
                  <c:v>0.99589799999999995</c:v>
                </c:pt>
                <c:pt idx="21702">
                  <c:v>0.99600900000000003</c:v>
                </c:pt>
                <c:pt idx="21703">
                  <c:v>0.99610900000000002</c:v>
                </c:pt>
                <c:pt idx="21704">
                  <c:v>0.99620799999999998</c:v>
                </c:pt>
                <c:pt idx="21705">
                  <c:v>0.996305</c:v>
                </c:pt>
                <c:pt idx="21706">
                  <c:v>0.99638199999999999</c:v>
                </c:pt>
                <c:pt idx="21707">
                  <c:v>0.99646199999999996</c:v>
                </c:pt>
                <c:pt idx="21708">
                  <c:v>0.99654100000000001</c:v>
                </c:pt>
                <c:pt idx="21709">
                  <c:v>0.99660700000000002</c:v>
                </c:pt>
                <c:pt idx="21710">
                  <c:v>0.99666299999999997</c:v>
                </c:pt>
                <c:pt idx="21711">
                  <c:v>0.99671699999999996</c:v>
                </c:pt>
                <c:pt idx="21712">
                  <c:v>0.99676600000000004</c:v>
                </c:pt>
                <c:pt idx="21713">
                  <c:v>0.99679899999999999</c:v>
                </c:pt>
                <c:pt idx="21714">
                  <c:v>0.99682800000000005</c:v>
                </c:pt>
                <c:pt idx="21715">
                  <c:v>0.99684700000000004</c:v>
                </c:pt>
                <c:pt idx="21716">
                  <c:v>0.99685000000000001</c:v>
                </c:pt>
                <c:pt idx="21717">
                  <c:v>0.99684499999999998</c:v>
                </c:pt>
                <c:pt idx="21718">
                  <c:v>0.99683100000000002</c:v>
                </c:pt>
                <c:pt idx="21719">
                  <c:v>0.99681500000000001</c:v>
                </c:pt>
                <c:pt idx="21720">
                  <c:v>0.99678299999999997</c:v>
                </c:pt>
                <c:pt idx="21721">
                  <c:v>0.99673500000000004</c:v>
                </c:pt>
                <c:pt idx="21722">
                  <c:v>0.99668500000000004</c:v>
                </c:pt>
                <c:pt idx="21723">
                  <c:v>0.99661900000000003</c:v>
                </c:pt>
                <c:pt idx="21724">
                  <c:v>0.99653499999999995</c:v>
                </c:pt>
                <c:pt idx="21725">
                  <c:v>0.99644200000000005</c:v>
                </c:pt>
                <c:pt idx="21726">
                  <c:v>0.99634199999999995</c:v>
                </c:pt>
                <c:pt idx="21727">
                  <c:v>0.996228</c:v>
                </c:pt>
                <c:pt idx="21728">
                  <c:v>0.99610699999999996</c:v>
                </c:pt>
                <c:pt idx="21729">
                  <c:v>0.99596899999999999</c:v>
                </c:pt>
                <c:pt idx="21730">
                  <c:v>0.99582000000000004</c:v>
                </c:pt>
                <c:pt idx="21731">
                  <c:v>0.99565499999999996</c:v>
                </c:pt>
                <c:pt idx="21732">
                  <c:v>0.99548099999999995</c:v>
                </c:pt>
                <c:pt idx="21733">
                  <c:v>0.99529400000000001</c:v>
                </c:pt>
                <c:pt idx="21734">
                  <c:v>0.99508700000000005</c:v>
                </c:pt>
                <c:pt idx="21735">
                  <c:v>0.99487400000000004</c:v>
                </c:pt>
                <c:pt idx="21736">
                  <c:v>0.99465199999999998</c:v>
                </c:pt>
                <c:pt idx="21737">
                  <c:v>0.99441599999999997</c:v>
                </c:pt>
                <c:pt idx="21738">
                  <c:v>0.99417199999999994</c:v>
                </c:pt>
                <c:pt idx="21739">
                  <c:v>0.99393200000000004</c:v>
                </c:pt>
                <c:pt idx="21740">
                  <c:v>0.99370999999999998</c:v>
                </c:pt>
                <c:pt idx="21741">
                  <c:v>0.99349900000000002</c:v>
                </c:pt>
                <c:pt idx="21742">
                  <c:v>0.99330300000000005</c:v>
                </c:pt>
                <c:pt idx="21743">
                  <c:v>0.99311400000000005</c:v>
                </c:pt>
                <c:pt idx="21744">
                  <c:v>0.99294300000000002</c:v>
                </c:pt>
                <c:pt idx="21745">
                  <c:v>0.99279700000000004</c:v>
                </c:pt>
                <c:pt idx="21746">
                  <c:v>0.992645</c:v>
                </c:pt>
                <c:pt idx="21747">
                  <c:v>0.99250499999999997</c:v>
                </c:pt>
                <c:pt idx="21748">
                  <c:v>0.99238400000000004</c:v>
                </c:pt>
                <c:pt idx="21749">
                  <c:v>0.99227500000000002</c:v>
                </c:pt>
                <c:pt idx="21750">
                  <c:v>0.99217599999999995</c:v>
                </c:pt>
                <c:pt idx="21751">
                  <c:v>0.99209400000000003</c:v>
                </c:pt>
                <c:pt idx="21752">
                  <c:v>0.99202299999999999</c:v>
                </c:pt>
                <c:pt idx="21753">
                  <c:v>0.99195699999999998</c:v>
                </c:pt>
                <c:pt idx="21754">
                  <c:v>0.99190599999999995</c:v>
                </c:pt>
                <c:pt idx="21755">
                  <c:v>0.991865</c:v>
                </c:pt>
                <c:pt idx="21756">
                  <c:v>0.991838</c:v>
                </c:pt>
                <c:pt idx="21757">
                  <c:v>0.99182000000000003</c:v>
                </c:pt>
                <c:pt idx="21758">
                  <c:v>0.99181200000000003</c:v>
                </c:pt>
                <c:pt idx="21759">
                  <c:v>0.991815</c:v>
                </c:pt>
                <c:pt idx="21760">
                  <c:v>0.99183200000000005</c:v>
                </c:pt>
                <c:pt idx="21761">
                  <c:v>0.99185699999999999</c:v>
                </c:pt>
                <c:pt idx="21762">
                  <c:v>0.99187700000000001</c:v>
                </c:pt>
                <c:pt idx="21763">
                  <c:v>0.99192000000000002</c:v>
                </c:pt>
                <c:pt idx="21764">
                  <c:v>0.99196899999999999</c:v>
                </c:pt>
                <c:pt idx="21765">
                  <c:v>0.99202199999999996</c:v>
                </c:pt>
                <c:pt idx="21766">
                  <c:v>0.99208700000000005</c:v>
                </c:pt>
                <c:pt idx="21767">
                  <c:v>0.99216499999999996</c:v>
                </c:pt>
                <c:pt idx="21768">
                  <c:v>0.99224599999999996</c:v>
                </c:pt>
                <c:pt idx="21769">
                  <c:v>0.99232900000000002</c:v>
                </c:pt>
                <c:pt idx="21770">
                  <c:v>0.99242200000000003</c:v>
                </c:pt>
                <c:pt idx="21771">
                  <c:v>0.99252799999999997</c:v>
                </c:pt>
                <c:pt idx="21772">
                  <c:v>0.99263500000000005</c:v>
                </c:pt>
                <c:pt idx="21773">
                  <c:v>0.992753</c:v>
                </c:pt>
                <c:pt idx="21774">
                  <c:v>0.99287599999999998</c:v>
                </c:pt>
                <c:pt idx="21775">
                  <c:v>0.99300200000000005</c:v>
                </c:pt>
                <c:pt idx="21776">
                  <c:v>0.99313200000000001</c:v>
                </c:pt>
                <c:pt idx="21777">
                  <c:v>0.99326700000000001</c:v>
                </c:pt>
                <c:pt idx="21778">
                  <c:v>0.99340099999999998</c:v>
                </c:pt>
                <c:pt idx="21779">
                  <c:v>0.99353999999999998</c:v>
                </c:pt>
                <c:pt idx="21780">
                  <c:v>0.99368100000000004</c:v>
                </c:pt>
                <c:pt idx="21781">
                  <c:v>0.99382499999999996</c:v>
                </c:pt>
                <c:pt idx="21782">
                  <c:v>0.99397100000000005</c:v>
                </c:pt>
                <c:pt idx="21783">
                  <c:v>0.99411700000000003</c:v>
                </c:pt>
                <c:pt idx="21784">
                  <c:v>0.99426999999999999</c:v>
                </c:pt>
                <c:pt idx="21785">
                  <c:v>0.994417</c:v>
                </c:pt>
                <c:pt idx="21786">
                  <c:v>0.99455199999999999</c:v>
                </c:pt>
                <c:pt idx="21787">
                  <c:v>0.99469799999999997</c:v>
                </c:pt>
                <c:pt idx="21788">
                  <c:v>0.99484799999999995</c:v>
                </c:pt>
                <c:pt idx="21789">
                  <c:v>0.99499199999999999</c:v>
                </c:pt>
                <c:pt idx="21790">
                  <c:v>0.99513600000000002</c:v>
                </c:pt>
                <c:pt idx="21791">
                  <c:v>0.99527900000000002</c:v>
                </c:pt>
                <c:pt idx="21792">
                  <c:v>0.99541599999999997</c:v>
                </c:pt>
                <c:pt idx="21793">
                  <c:v>0.99555099999999996</c:v>
                </c:pt>
                <c:pt idx="21794">
                  <c:v>0.99568100000000004</c:v>
                </c:pt>
                <c:pt idx="21795">
                  <c:v>0.99580900000000006</c:v>
                </c:pt>
                <c:pt idx="21796">
                  <c:v>0.99592800000000004</c:v>
                </c:pt>
                <c:pt idx="21797">
                  <c:v>0.99604700000000002</c:v>
                </c:pt>
                <c:pt idx="21798">
                  <c:v>0.99615500000000001</c:v>
                </c:pt>
                <c:pt idx="21799">
                  <c:v>0.99626099999999995</c:v>
                </c:pt>
                <c:pt idx="21800">
                  <c:v>0.99636000000000002</c:v>
                </c:pt>
                <c:pt idx="21801">
                  <c:v>0.99645399999999995</c:v>
                </c:pt>
                <c:pt idx="21802">
                  <c:v>0.99654200000000004</c:v>
                </c:pt>
                <c:pt idx="21803">
                  <c:v>0.99662799999999996</c:v>
                </c:pt>
                <c:pt idx="21804">
                  <c:v>0.996699</c:v>
                </c:pt>
                <c:pt idx="21805">
                  <c:v>0.99676200000000004</c:v>
                </c:pt>
                <c:pt idx="21806">
                  <c:v>0.99682099999999996</c:v>
                </c:pt>
                <c:pt idx="21807">
                  <c:v>0.99686200000000003</c:v>
                </c:pt>
                <c:pt idx="21808">
                  <c:v>0.99690299999999998</c:v>
                </c:pt>
                <c:pt idx="21809">
                  <c:v>0.99692800000000004</c:v>
                </c:pt>
                <c:pt idx="21810">
                  <c:v>0.996946</c:v>
                </c:pt>
                <c:pt idx="21811">
                  <c:v>0.99695400000000001</c:v>
                </c:pt>
                <c:pt idx="21812">
                  <c:v>0.99694899999999997</c:v>
                </c:pt>
                <c:pt idx="21813">
                  <c:v>0.99693900000000002</c:v>
                </c:pt>
                <c:pt idx="21814">
                  <c:v>0.996919</c:v>
                </c:pt>
                <c:pt idx="21815">
                  <c:v>0.99687800000000004</c:v>
                </c:pt>
                <c:pt idx="21816">
                  <c:v>0.99680100000000005</c:v>
                </c:pt>
                <c:pt idx="21817">
                  <c:v>0.99674300000000005</c:v>
                </c:pt>
                <c:pt idx="21818">
                  <c:v>0.99667300000000003</c:v>
                </c:pt>
                <c:pt idx="21819">
                  <c:v>0.99658999999999998</c:v>
                </c:pt>
                <c:pt idx="21820">
                  <c:v>0.99649799999999999</c:v>
                </c:pt>
                <c:pt idx="21821">
                  <c:v>0.99639299999999997</c:v>
                </c:pt>
                <c:pt idx="21822">
                  <c:v>0.99627299999999996</c:v>
                </c:pt>
                <c:pt idx="21823">
                  <c:v>0.99614000000000003</c:v>
                </c:pt>
                <c:pt idx="21824">
                  <c:v>0.99599899999999997</c:v>
                </c:pt>
                <c:pt idx="21825">
                  <c:v>0.99584499999999998</c:v>
                </c:pt>
                <c:pt idx="21826">
                  <c:v>0.99568000000000001</c:v>
                </c:pt>
                <c:pt idx="21827">
                  <c:v>0.99549500000000002</c:v>
                </c:pt>
                <c:pt idx="21828">
                  <c:v>0.99529699999999999</c:v>
                </c:pt>
                <c:pt idx="21829">
                  <c:v>0.99508300000000005</c:v>
                </c:pt>
                <c:pt idx="21830">
                  <c:v>0.99486200000000002</c:v>
                </c:pt>
                <c:pt idx="21831">
                  <c:v>0.99463000000000001</c:v>
                </c:pt>
                <c:pt idx="21832">
                  <c:v>0.99438199999999999</c:v>
                </c:pt>
                <c:pt idx="21833">
                  <c:v>0.99414400000000003</c:v>
                </c:pt>
                <c:pt idx="21834">
                  <c:v>0.99391700000000005</c:v>
                </c:pt>
                <c:pt idx="21835">
                  <c:v>0.99370400000000003</c:v>
                </c:pt>
                <c:pt idx="21836">
                  <c:v>0.99350400000000005</c:v>
                </c:pt>
                <c:pt idx="21837">
                  <c:v>0.99332100000000001</c:v>
                </c:pt>
                <c:pt idx="21838">
                  <c:v>0.993143</c:v>
                </c:pt>
                <c:pt idx="21839">
                  <c:v>0.99298399999999998</c:v>
                </c:pt>
                <c:pt idx="21840">
                  <c:v>0.99283600000000005</c:v>
                </c:pt>
                <c:pt idx="21841">
                  <c:v>0.99270000000000003</c:v>
                </c:pt>
                <c:pt idx="21842">
                  <c:v>0.99257799999999996</c:v>
                </c:pt>
                <c:pt idx="21843">
                  <c:v>0.99246900000000005</c:v>
                </c:pt>
                <c:pt idx="21844">
                  <c:v>0.99237600000000004</c:v>
                </c:pt>
                <c:pt idx="21845">
                  <c:v>0.99229299999999998</c:v>
                </c:pt>
                <c:pt idx="21846">
                  <c:v>0.99221700000000002</c:v>
                </c:pt>
                <c:pt idx="21847">
                  <c:v>0.99215200000000003</c:v>
                </c:pt>
                <c:pt idx="21848">
                  <c:v>0.99209899999999995</c:v>
                </c:pt>
                <c:pt idx="21849">
                  <c:v>0.992058</c:v>
                </c:pt>
                <c:pt idx="21850">
                  <c:v>0.99203200000000002</c:v>
                </c:pt>
                <c:pt idx="21851">
                  <c:v>0.99200900000000003</c:v>
                </c:pt>
                <c:pt idx="21852">
                  <c:v>0.99200100000000002</c:v>
                </c:pt>
                <c:pt idx="21853">
                  <c:v>0.992004</c:v>
                </c:pt>
                <c:pt idx="21854">
                  <c:v>0.99201499999999998</c:v>
                </c:pt>
                <c:pt idx="21855">
                  <c:v>0.99202699999999999</c:v>
                </c:pt>
                <c:pt idx="21856">
                  <c:v>0.992058</c:v>
                </c:pt>
                <c:pt idx="21857">
                  <c:v>0.99210500000000001</c:v>
                </c:pt>
                <c:pt idx="21858">
                  <c:v>0.99215799999999998</c:v>
                </c:pt>
                <c:pt idx="21859">
                  <c:v>0.99221099999999995</c:v>
                </c:pt>
                <c:pt idx="21860">
                  <c:v>0.99228000000000005</c:v>
                </c:pt>
                <c:pt idx="21861">
                  <c:v>0.99235300000000004</c:v>
                </c:pt>
                <c:pt idx="21862">
                  <c:v>0.99243599999999998</c:v>
                </c:pt>
                <c:pt idx="21863">
                  <c:v>0.99252499999999999</c:v>
                </c:pt>
                <c:pt idx="21864">
                  <c:v>0.99261500000000003</c:v>
                </c:pt>
                <c:pt idx="21865">
                  <c:v>0.99271500000000001</c:v>
                </c:pt>
                <c:pt idx="21866">
                  <c:v>0.99281900000000001</c:v>
                </c:pt>
                <c:pt idx="21867">
                  <c:v>0.99293699999999996</c:v>
                </c:pt>
                <c:pt idx="21868">
                  <c:v>0.99304800000000004</c:v>
                </c:pt>
                <c:pt idx="21869">
                  <c:v>0.99317299999999997</c:v>
                </c:pt>
                <c:pt idx="21870">
                  <c:v>0.99330300000000005</c:v>
                </c:pt>
                <c:pt idx="21871">
                  <c:v>0.99343300000000001</c:v>
                </c:pt>
                <c:pt idx="21872">
                  <c:v>0.99356999999999995</c:v>
                </c:pt>
                <c:pt idx="21873">
                  <c:v>0.99370700000000001</c:v>
                </c:pt>
                <c:pt idx="21874">
                  <c:v>0.99384300000000003</c:v>
                </c:pt>
                <c:pt idx="21875">
                  <c:v>0.99398699999999995</c:v>
                </c:pt>
                <c:pt idx="21876">
                  <c:v>0.99413300000000004</c:v>
                </c:pt>
                <c:pt idx="21877">
                  <c:v>0.994278</c:v>
                </c:pt>
                <c:pt idx="21878">
                  <c:v>0.99442399999999997</c:v>
                </c:pt>
                <c:pt idx="21879">
                  <c:v>0.99457200000000001</c:v>
                </c:pt>
                <c:pt idx="21880">
                  <c:v>0.99471799999999999</c:v>
                </c:pt>
                <c:pt idx="21881">
                  <c:v>0.99486399999999997</c:v>
                </c:pt>
                <c:pt idx="21882">
                  <c:v>0.99500200000000005</c:v>
                </c:pt>
                <c:pt idx="21883">
                  <c:v>0.995139</c:v>
                </c:pt>
                <c:pt idx="21884">
                  <c:v>0.99528399999999995</c:v>
                </c:pt>
                <c:pt idx="21885">
                  <c:v>0.99545899999999998</c:v>
                </c:pt>
                <c:pt idx="21886">
                  <c:v>0.99559600000000004</c:v>
                </c:pt>
                <c:pt idx="21887">
                  <c:v>0.99573299999999998</c:v>
                </c:pt>
                <c:pt idx="21888">
                  <c:v>0.99586300000000005</c:v>
                </c:pt>
                <c:pt idx="21889">
                  <c:v>0.99599099999999996</c:v>
                </c:pt>
                <c:pt idx="21890">
                  <c:v>0.99611799999999995</c:v>
                </c:pt>
                <c:pt idx="21891">
                  <c:v>0.99623700000000004</c:v>
                </c:pt>
                <c:pt idx="21892">
                  <c:v>0.99636000000000002</c:v>
                </c:pt>
                <c:pt idx="21893">
                  <c:v>0.996471</c:v>
                </c:pt>
                <c:pt idx="21894">
                  <c:v>0.99658500000000005</c:v>
                </c:pt>
                <c:pt idx="21895">
                  <c:v>0.99668900000000005</c:v>
                </c:pt>
                <c:pt idx="21896">
                  <c:v>0.99677000000000004</c:v>
                </c:pt>
                <c:pt idx="21897">
                  <c:v>0.99685299999999999</c:v>
                </c:pt>
                <c:pt idx="21898">
                  <c:v>0.99693500000000002</c:v>
                </c:pt>
                <c:pt idx="21899">
                  <c:v>0.99700299999999997</c:v>
                </c:pt>
                <c:pt idx="21900">
                  <c:v>0.99706799999999995</c:v>
                </c:pt>
                <c:pt idx="21901">
                  <c:v>0.99712500000000004</c:v>
                </c:pt>
                <c:pt idx="21902">
                  <c:v>0.99717500000000003</c:v>
                </c:pt>
                <c:pt idx="21903">
                  <c:v>0.99721899999999997</c:v>
                </c:pt>
                <c:pt idx="21904">
                  <c:v>0.99725299999999995</c:v>
                </c:pt>
                <c:pt idx="21905">
                  <c:v>0.99727399999999999</c:v>
                </c:pt>
                <c:pt idx="21906">
                  <c:v>0.99728700000000003</c:v>
                </c:pt>
                <c:pt idx="21907">
                  <c:v>0.99728600000000001</c:v>
                </c:pt>
                <c:pt idx="21908">
                  <c:v>0.99728099999999997</c:v>
                </c:pt>
                <c:pt idx="21909">
                  <c:v>0.99726800000000004</c:v>
                </c:pt>
                <c:pt idx="21910">
                  <c:v>0.99724000000000002</c:v>
                </c:pt>
                <c:pt idx="21911">
                  <c:v>0.99720399999999998</c:v>
                </c:pt>
                <c:pt idx="21912">
                  <c:v>0.99714899999999995</c:v>
                </c:pt>
                <c:pt idx="21913">
                  <c:v>0.997085</c:v>
                </c:pt>
                <c:pt idx="21914">
                  <c:v>0.99701099999999998</c:v>
                </c:pt>
                <c:pt idx="21915">
                  <c:v>0.99693100000000001</c:v>
                </c:pt>
                <c:pt idx="21916">
                  <c:v>0.99683200000000005</c:v>
                </c:pt>
                <c:pt idx="21917">
                  <c:v>0.996726</c:v>
                </c:pt>
                <c:pt idx="21918">
                  <c:v>0.99661299999999997</c:v>
                </c:pt>
                <c:pt idx="21919">
                  <c:v>0.99648599999999998</c:v>
                </c:pt>
                <c:pt idx="21920">
                  <c:v>0.99634299999999998</c:v>
                </c:pt>
                <c:pt idx="21921">
                  <c:v>0.99618600000000002</c:v>
                </c:pt>
                <c:pt idx="21922">
                  <c:v>0.99601899999999999</c:v>
                </c:pt>
                <c:pt idx="21923">
                  <c:v>0.99583900000000003</c:v>
                </c:pt>
                <c:pt idx="21924">
                  <c:v>0.99565999999999999</c:v>
                </c:pt>
                <c:pt idx="21925">
                  <c:v>0.99545399999999995</c:v>
                </c:pt>
                <c:pt idx="21926">
                  <c:v>0.99523399999999995</c:v>
                </c:pt>
                <c:pt idx="21927">
                  <c:v>0.99500599999999995</c:v>
                </c:pt>
                <c:pt idx="21928">
                  <c:v>0.99476500000000001</c:v>
                </c:pt>
                <c:pt idx="21929">
                  <c:v>0.99452200000000002</c:v>
                </c:pt>
                <c:pt idx="21930">
                  <c:v>0.99429400000000001</c:v>
                </c:pt>
                <c:pt idx="21931">
                  <c:v>0.99407800000000002</c:v>
                </c:pt>
                <c:pt idx="21932">
                  <c:v>0.99387999999999999</c:v>
                </c:pt>
                <c:pt idx="21933">
                  <c:v>0.99369300000000005</c:v>
                </c:pt>
                <c:pt idx="21934">
                  <c:v>0.99352099999999999</c:v>
                </c:pt>
                <c:pt idx="21935">
                  <c:v>0.99334699999999998</c:v>
                </c:pt>
                <c:pt idx="21936">
                  <c:v>0.99319900000000005</c:v>
                </c:pt>
                <c:pt idx="21937">
                  <c:v>0.99305600000000005</c:v>
                </c:pt>
                <c:pt idx="21938">
                  <c:v>0.99293100000000001</c:v>
                </c:pt>
                <c:pt idx="21939">
                  <c:v>0.99281299999999995</c:v>
                </c:pt>
                <c:pt idx="21940">
                  <c:v>0.99271200000000004</c:v>
                </c:pt>
                <c:pt idx="21941">
                  <c:v>0.99262499999999998</c:v>
                </c:pt>
                <c:pt idx="21942">
                  <c:v>0.99254799999999999</c:v>
                </c:pt>
                <c:pt idx="21943">
                  <c:v>0.992483</c:v>
                </c:pt>
                <c:pt idx="21944">
                  <c:v>0.99243300000000001</c:v>
                </c:pt>
                <c:pt idx="21945">
                  <c:v>0.99238800000000005</c:v>
                </c:pt>
                <c:pt idx="21946">
                  <c:v>0.99235099999999998</c:v>
                </c:pt>
                <c:pt idx="21947">
                  <c:v>0.99233199999999999</c:v>
                </c:pt>
                <c:pt idx="21948">
                  <c:v>0.99232299999999996</c:v>
                </c:pt>
                <c:pt idx="21949">
                  <c:v>0.99231999999999998</c:v>
                </c:pt>
                <c:pt idx="21950">
                  <c:v>0.99232600000000004</c:v>
                </c:pt>
                <c:pt idx="21951">
                  <c:v>0.99234699999999998</c:v>
                </c:pt>
                <c:pt idx="21952">
                  <c:v>0.99237500000000001</c:v>
                </c:pt>
                <c:pt idx="21953">
                  <c:v>0.99241500000000005</c:v>
                </c:pt>
                <c:pt idx="21954">
                  <c:v>0.99246500000000004</c:v>
                </c:pt>
                <c:pt idx="21955">
                  <c:v>0.99252399999999996</c:v>
                </c:pt>
                <c:pt idx="21956">
                  <c:v>0.99259500000000001</c:v>
                </c:pt>
                <c:pt idx="21957">
                  <c:v>0.99266799999999999</c:v>
                </c:pt>
                <c:pt idx="21958">
                  <c:v>0.99275100000000005</c:v>
                </c:pt>
                <c:pt idx="21959">
                  <c:v>0.99284300000000003</c:v>
                </c:pt>
                <c:pt idx="21960">
                  <c:v>0.99293699999999996</c:v>
                </c:pt>
                <c:pt idx="21961">
                  <c:v>0.99304099999999995</c:v>
                </c:pt>
                <c:pt idx="21962">
                  <c:v>0.99315500000000001</c:v>
                </c:pt>
                <c:pt idx="21963">
                  <c:v>0.99327900000000002</c:v>
                </c:pt>
                <c:pt idx="21964">
                  <c:v>0.99339900000000003</c:v>
                </c:pt>
                <c:pt idx="21965">
                  <c:v>0.99352200000000002</c:v>
                </c:pt>
                <c:pt idx="21966">
                  <c:v>0.99365400000000004</c:v>
                </c:pt>
                <c:pt idx="21967">
                  <c:v>0.99378900000000003</c:v>
                </c:pt>
                <c:pt idx="21968">
                  <c:v>0.99393600000000004</c:v>
                </c:pt>
                <c:pt idx="21969">
                  <c:v>0.99407999999999996</c:v>
                </c:pt>
                <c:pt idx="21970">
                  <c:v>0.994228</c:v>
                </c:pt>
                <c:pt idx="21971">
                  <c:v>0.99437600000000004</c:v>
                </c:pt>
                <c:pt idx="21972">
                  <c:v>0.99453199999999997</c:v>
                </c:pt>
                <c:pt idx="21973">
                  <c:v>0.99468500000000004</c:v>
                </c:pt>
                <c:pt idx="21974">
                  <c:v>0.99483900000000003</c:v>
                </c:pt>
                <c:pt idx="21975">
                  <c:v>0.99499400000000005</c:v>
                </c:pt>
                <c:pt idx="21976">
                  <c:v>0.99516700000000002</c:v>
                </c:pt>
                <c:pt idx="21977">
                  <c:v>0.99532500000000002</c:v>
                </c:pt>
                <c:pt idx="21978">
                  <c:v>0.995479</c:v>
                </c:pt>
                <c:pt idx="21979">
                  <c:v>0.99563000000000001</c:v>
                </c:pt>
                <c:pt idx="21980">
                  <c:v>0.995784</c:v>
                </c:pt>
                <c:pt idx="21981">
                  <c:v>0.99593399999999999</c:v>
                </c:pt>
                <c:pt idx="21982">
                  <c:v>0.99608699999999994</c:v>
                </c:pt>
                <c:pt idx="21983">
                  <c:v>0.99623700000000004</c:v>
                </c:pt>
                <c:pt idx="21984">
                  <c:v>0.99637799999999999</c:v>
                </c:pt>
                <c:pt idx="21985">
                  <c:v>0.99652099999999999</c:v>
                </c:pt>
                <c:pt idx="21986">
                  <c:v>0.99665300000000001</c:v>
                </c:pt>
                <c:pt idx="21987">
                  <c:v>0.99678599999999995</c:v>
                </c:pt>
                <c:pt idx="21988">
                  <c:v>0.99690999999999996</c:v>
                </c:pt>
                <c:pt idx="21989">
                  <c:v>0.99702900000000005</c:v>
                </c:pt>
                <c:pt idx="21990">
                  <c:v>0.99714400000000003</c:v>
                </c:pt>
                <c:pt idx="21991">
                  <c:v>0.997251</c:v>
                </c:pt>
                <c:pt idx="21992">
                  <c:v>0.99735499999999999</c:v>
                </c:pt>
                <c:pt idx="21993">
                  <c:v>0.99745200000000001</c:v>
                </c:pt>
                <c:pt idx="21994">
                  <c:v>0.99753899999999995</c:v>
                </c:pt>
                <c:pt idx="21995">
                  <c:v>0.997618</c:v>
                </c:pt>
                <c:pt idx="21996">
                  <c:v>0.99768900000000005</c:v>
                </c:pt>
                <c:pt idx="21997">
                  <c:v>0.997749</c:v>
                </c:pt>
                <c:pt idx="21998">
                  <c:v>0.99780199999999997</c:v>
                </c:pt>
                <c:pt idx="21999">
                  <c:v>0.99784899999999999</c:v>
                </c:pt>
                <c:pt idx="22000">
                  <c:v>0.99788600000000005</c:v>
                </c:pt>
                <c:pt idx="22001">
                  <c:v>0.99791600000000003</c:v>
                </c:pt>
                <c:pt idx="22002">
                  <c:v>0.99792899999999995</c:v>
                </c:pt>
                <c:pt idx="22003">
                  <c:v>0.99793100000000001</c:v>
                </c:pt>
                <c:pt idx="22004">
                  <c:v>0.99793399999999999</c:v>
                </c:pt>
                <c:pt idx="22005">
                  <c:v>0.99791300000000005</c:v>
                </c:pt>
                <c:pt idx="22006">
                  <c:v>0.99786200000000003</c:v>
                </c:pt>
                <c:pt idx="22007">
                  <c:v>0.99781900000000001</c:v>
                </c:pt>
                <c:pt idx="22008">
                  <c:v>0.99776500000000001</c:v>
                </c:pt>
                <c:pt idx="22009">
                  <c:v>0.99770199999999998</c:v>
                </c:pt>
                <c:pt idx="22010">
                  <c:v>0.99762700000000004</c:v>
                </c:pt>
                <c:pt idx="22011">
                  <c:v>0.99753899999999995</c:v>
                </c:pt>
                <c:pt idx="22012">
                  <c:v>0.99744100000000002</c:v>
                </c:pt>
                <c:pt idx="22013">
                  <c:v>0.99732100000000001</c:v>
                </c:pt>
                <c:pt idx="22014">
                  <c:v>0.99719800000000003</c:v>
                </c:pt>
                <c:pt idx="22015">
                  <c:v>0.99705600000000005</c:v>
                </c:pt>
                <c:pt idx="22016">
                  <c:v>0.99690299999999998</c:v>
                </c:pt>
                <c:pt idx="22017">
                  <c:v>0.99673900000000004</c:v>
                </c:pt>
                <c:pt idx="22018">
                  <c:v>0.99656299999999998</c:v>
                </c:pt>
                <c:pt idx="22019">
                  <c:v>0.996363</c:v>
                </c:pt>
                <c:pt idx="22020">
                  <c:v>0.99616400000000005</c:v>
                </c:pt>
                <c:pt idx="22021">
                  <c:v>0.99595199999999995</c:v>
                </c:pt>
                <c:pt idx="22022">
                  <c:v>0.99572300000000002</c:v>
                </c:pt>
                <c:pt idx="22023">
                  <c:v>0.99548199999999998</c:v>
                </c:pt>
                <c:pt idx="22024">
                  <c:v>0.99523499999999998</c:v>
                </c:pt>
                <c:pt idx="22025">
                  <c:v>0.99500599999999995</c:v>
                </c:pt>
                <c:pt idx="22026">
                  <c:v>0.99478699999999998</c:v>
                </c:pt>
                <c:pt idx="22027">
                  <c:v>0.99457200000000001</c:v>
                </c:pt>
                <c:pt idx="22028">
                  <c:v>0.99438000000000004</c:v>
                </c:pt>
                <c:pt idx="22029">
                  <c:v>0.99420200000000003</c:v>
                </c:pt>
                <c:pt idx="22030">
                  <c:v>0.99403200000000003</c:v>
                </c:pt>
                <c:pt idx="22031">
                  <c:v>0.99387700000000001</c:v>
                </c:pt>
                <c:pt idx="22032">
                  <c:v>0.99373199999999995</c:v>
                </c:pt>
                <c:pt idx="22033">
                  <c:v>0.99360099999999996</c:v>
                </c:pt>
                <c:pt idx="22034">
                  <c:v>0.99348400000000003</c:v>
                </c:pt>
                <c:pt idx="22035">
                  <c:v>0.99338400000000004</c:v>
                </c:pt>
                <c:pt idx="22036">
                  <c:v>0.993286</c:v>
                </c:pt>
                <c:pt idx="22037">
                  <c:v>0.99319999999999997</c:v>
                </c:pt>
                <c:pt idx="22038">
                  <c:v>0.99312900000000004</c:v>
                </c:pt>
                <c:pt idx="22039">
                  <c:v>0.99307500000000004</c:v>
                </c:pt>
                <c:pt idx="22040">
                  <c:v>0.99302999999999997</c:v>
                </c:pt>
                <c:pt idx="22041">
                  <c:v>0.99299199999999999</c:v>
                </c:pt>
                <c:pt idx="22042">
                  <c:v>0.99297000000000002</c:v>
                </c:pt>
                <c:pt idx="22043">
                  <c:v>0.99295199999999995</c:v>
                </c:pt>
                <c:pt idx="22044">
                  <c:v>0.99294800000000005</c:v>
                </c:pt>
                <c:pt idx="22045">
                  <c:v>0.99295999999999995</c:v>
                </c:pt>
                <c:pt idx="22046">
                  <c:v>0.99296799999999996</c:v>
                </c:pt>
                <c:pt idx="22047">
                  <c:v>0.99300200000000005</c:v>
                </c:pt>
                <c:pt idx="22048">
                  <c:v>0.99303200000000003</c:v>
                </c:pt>
                <c:pt idx="22049">
                  <c:v>0.99307400000000001</c:v>
                </c:pt>
                <c:pt idx="22050">
                  <c:v>0.99312900000000004</c:v>
                </c:pt>
                <c:pt idx="22051">
                  <c:v>0.99318899999999999</c:v>
                </c:pt>
                <c:pt idx="22052">
                  <c:v>0.993259</c:v>
                </c:pt>
                <c:pt idx="22053">
                  <c:v>0.99333199999999999</c:v>
                </c:pt>
                <c:pt idx="22054">
                  <c:v>0.99341100000000004</c:v>
                </c:pt>
                <c:pt idx="22055">
                  <c:v>0.99350499999999997</c:v>
                </c:pt>
                <c:pt idx="22056">
                  <c:v>0.99359399999999998</c:v>
                </c:pt>
                <c:pt idx="22057">
                  <c:v>0.99369499999999999</c:v>
                </c:pt>
                <c:pt idx="22058">
                  <c:v>0.99379899999999999</c:v>
                </c:pt>
                <c:pt idx="22059">
                  <c:v>0.99390800000000001</c:v>
                </c:pt>
                <c:pt idx="22060">
                  <c:v>0.99401300000000004</c:v>
                </c:pt>
                <c:pt idx="22061">
                  <c:v>0.99413200000000002</c:v>
                </c:pt>
                <c:pt idx="22062">
                  <c:v>0.994259</c:v>
                </c:pt>
                <c:pt idx="22063">
                  <c:v>0.99438599999999999</c:v>
                </c:pt>
                <c:pt idx="22064">
                  <c:v>0.99451699999999998</c:v>
                </c:pt>
                <c:pt idx="22065">
                  <c:v>0.99465099999999995</c:v>
                </c:pt>
                <c:pt idx="22066">
                  <c:v>0.99478500000000003</c:v>
                </c:pt>
                <c:pt idx="22067">
                  <c:v>0.99492400000000003</c:v>
                </c:pt>
                <c:pt idx="22068">
                  <c:v>0.99506300000000003</c:v>
                </c:pt>
                <c:pt idx="22069">
                  <c:v>0.99520399999999998</c:v>
                </c:pt>
                <c:pt idx="22070">
                  <c:v>0.99534299999999998</c:v>
                </c:pt>
                <c:pt idx="22071">
                  <c:v>0.99548400000000004</c:v>
                </c:pt>
                <c:pt idx="22072">
                  <c:v>0.99562899999999999</c:v>
                </c:pt>
                <c:pt idx="22073">
                  <c:v>0.99575899999999995</c:v>
                </c:pt>
                <c:pt idx="22074">
                  <c:v>0.99589799999999995</c:v>
                </c:pt>
                <c:pt idx="22075">
                  <c:v>0.99603399999999997</c:v>
                </c:pt>
                <c:pt idx="22076">
                  <c:v>0.99616800000000005</c:v>
                </c:pt>
                <c:pt idx="22077">
                  <c:v>0.99629800000000002</c:v>
                </c:pt>
                <c:pt idx="22078">
                  <c:v>0.99643400000000004</c:v>
                </c:pt>
                <c:pt idx="22079">
                  <c:v>0.99656100000000003</c:v>
                </c:pt>
                <c:pt idx="22080">
                  <c:v>0.99668800000000002</c:v>
                </c:pt>
                <c:pt idx="22081">
                  <c:v>0.99680899999999995</c:v>
                </c:pt>
                <c:pt idx="22082">
                  <c:v>0.99692400000000003</c:v>
                </c:pt>
                <c:pt idx="22083">
                  <c:v>0.99703699999999995</c:v>
                </c:pt>
                <c:pt idx="22084">
                  <c:v>0.99714999999999998</c:v>
                </c:pt>
                <c:pt idx="22085">
                  <c:v>0.99725600000000003</c:v>
                </c:pt>
                <c:pt idx="22086">
                  <c:v>0.99735099999999999</c:v>
                </c:pt>
                <c:pt idx="22087">
                  <c:v>0.99743899999999996</c:v>
                </c:pt>
                <c:pt idx="22088">
                  <c:v>0.99752399999999997</c:v>
                </c:pt>
                <c:pt idx="22089">
                  <c:v>0.99759900000000001</c:v>
                </c:pt>
                <c:pt idx="22090">
                  <c:v>0.99766999999999995</c:v>
                </c:pt>
                <c:pt idx="22091">
                  <c:v>0.99772799999999995</c:v>
                </c:pt>
                <c:pt idx="22092">
                  <c:v>0.99777800000000005</c:v>
                </c:pt>
                <c:pt idx="22093">
                  <c:v>0.99782599999999999</c:v>
                </c:pt>
                <c:pt idx="22094">
                  <c:v>0.99786200000000003</c:v>
                </c:pt>
                <c:pt idx="22095">
                  <c:v>0.99789099999999997</c:v>
                </c:pt>
                <c:pt idx="22096">
                  <c:v>0.99790999999999996</c:v>
                </c:pt>
                <c:pt idx="22097">
                  <c:v>0.99792199999999998</c:v>
                </c:pt>
                <c:pt idx="22098">
                  <c:v>0.99792599999999998</c:v>
                </c:pt>
                <c:pt idx="22099">
                  <c:v>0.99791300000000005</c:v>
                </c:pt>
                <c:pt idx="22100">
                  <c:v>0.99789099999999997</c:v>
                </c:pt>
                <c:pt idx="22101">
                  <c:v>0.99786200000000003</c:v>
                </c:pt>
                <c:pt idx="22102">
                  <c:v>0.99782499999999996</c:v>
                </c:pt>
                <c:pt idx="22103">
                  <c:v>0.99778</c:v>
                </c:pt>
                <c:pt idx="22104">
                  <c:v>0.99771699999999996</c:v>
                </c:pt>
                <c:pt idx="22105">
                  <c:v>0.99763900000000005</c:v>
                </c:pt>
                <c:pt idx="22106">
                  <c:v>0.99755199999999999</c:v>
                </c:pt>
                <c:pt idx="22107">
                  <c:v>0.99745399999999995</c:v>
                </c:pt>
                <c:pt idx="22108">
                  <c:v>0.99734299999999998</c:v>
                </c:pt>
                <c:pt idx="22109">
                  <c:v>0.99722</c:v>
                </c:pt>
                <c:pt idx="22110">
                  <c:v>0.99708699999999995</c:v>
                </c:pt>
                <c:pt idx="22111">
                  <c:v>0.99694000000000005</c:v>
                </c:pt>
                <c:pt idx="22112">
                  <c:v>0.99678100000000003</c:v>
                </c:pt>
                <c:pt idx="22113">
                  <c:v>0.996614</c:v>
                </c:pt>
                <c:pt idx="22114">
                  <c:v>0.99644699999999997</c:v>
                </c:pt>
                <c:pt idx="22115">
                  <c:v>0.99625699999999995</c:v>
                </c:pt>
                <c:pt idx="22116">
                  <c:v>0.99604999999999999</c:v>
                </c:pt>
                <c:pt idx="22117">
                  <c:v>0.99583600000000005</c:v>
                </c:pt>
                <c:pt idx="22118">
                  <c:v>0.99560099999999996</c:v>
                </c:pt>
                <c:pt idx="22119">
                  <c:v>0.99535799999999997</c:v>
                </c:pt>
                <c:pt idx="22120">
                  <c:v>0.995116</c:v>
                </c:pt>
                <c:pt idx="22121">
                  <c:v>0.994892</c:v>
                </c:pt>
                <c:pt idx="22122">
                  <c:v>0.99467499999999998</c:v>
                </c:pt>
                <c:pt idx="22123">
                  <c:v>0.99447399999999997</c:v>
                </c:pt>
                <c:pt idx="22124">
                  <c:v>0.99428300000000003</c:v>
                </c:pt>
                <c:pt idx="22125">
                  <c:v>0.99410799999999999</c:v>
                </c:pt>
                <c:pt idx="22126">
                  <c:v>0.993946</c:v>
                </c:pt>
                <c:pt idx="22127">
                  <c:v>0.99378999999999995</c:v>
                </c:pt>
                <c:pt idx="22128">
                  <c:v>0.993649</c:v>
                </c:pt>
                <c:pt idx="22129">
                  <c:v>0.993529</c:v>
                </c:pt>
                <c:pt idx="22130">
                  <c:v>0.99341500000000005</c:v>
                </c:pt>
                <c:pt idx="22131">
                  <c:v>0.99331199999999997</c:v>
                </c:pt>
                <c:pt idx="22132">
                  <c:v>0.99321700000000002</c:v>
                </c:pt>
                <c:pt idx="22133">
                  <c:v>0.99313700000000005</c:v>
                </c:pt>
                <c:pt idx="22134">
                  <c:v>0.99307800000000002</c:v>
                </c:pt>
                <c:pt idx="22135">
                  <c:v>0.99302299999999999</c:v>
                </c:pt>
                <c:pt idx="22136">
                  <c:v>0.99298399999999998</c:v>
                </c:pt>
                <c:pt idx="22137">
                  <c:v>0.99294899999999997</c:v>
                </c:pt>
                <c:pt idx="22138">
                  <c:v>0.99292999999999998</c:v>
                </c:pt>
                <c:pt idx="22139">
                  <c:v>0.99291600000000002</c:v>
                </c:pt>
                <c:pt idx="22140">
                  <c:v>0.99290299999999998</c:v>
                </c:pt>
                <c:pt idx="22141">
                  <c:v>0.99291799999999997</c:v>
                </c:pt>
                <c:pt idx="22142">
                  <c:v>0.99293699999999996</c:v>
                </c:pt>
                <c:pt idx="22143">
                  <c:v>0.99296600000000002</c:v>
                </c:pt>
                <c:pt idx="22144">
                  <c:v>0.99300900000000003</c:v>
                </c:pt>
                <c:pt idx="22145">
                  <c:v>0.99305200000000005</c:v>
                </c:pt>
                <c:pt idx="22146">
                  <c:v>0.99311199999999999</c:v>
                </c:pt>
                <c:pt idx="22147">
                  <c:v>0.99317599999999995</c:v>
                </c:pt>
                <c:pt idx="22148">
                  <c:v>0.99324299999999999</c:v>
                </c:pt>
                <c:pt idx="22149">
                  <c:v>0.99332399999999998</c:v>
                </c:pt>
                <c:pt idx="22150">
                  <c:v>0.99341100000000004</c:v>
                </c:pt>
                <c:pt idx="22151">
                  <c:v>0.99350400000000005</c:v>
                </c:pt>
                <c:pt idx="22152">
                  <c:v>0.99360599999999999</c:v>
                </c:pt>
                <c:pt idx="22153">
                  <c:v>0.99371799999999999</c:v>
                </c:pt>
                <c:pt idx="22154">
                  <c:v>0.99383999999999995</c:v>
                </c:pt>
                <c:pt idx="22155">
                  <c:v>0.99396700000000004</c:v>
                </c:pt>
                <c:pt idx="22156">
                  <c:v>0.994093</c:v>
                </c:pt>
                <c:pt idx="22157">
                  <c:v>0.99421800000000005</c:v>
                </c:pt>
                <c:pt idx="22158">
                  <c:v>0.99434800000000001</c:v>
                </c:pt>
                <c:pt idx="22159">
                  <c:v>0.99448499999999995</c:v>
                </c:pt>
                <c:pt idx="22160">
                  <c:v>0.99462300000000003</c:v>
                </c:pt>
                <c:pt idx="22161">
                  <c:v>0.99476500000000001</c:v>
                </c:pt>
                <c:pt idx="22162">
                  <c:v>0.99491099999999999</c:v>
                </c:pt>
                <c:pt idx="22163">
                  <c:v>0.99505699999999997</c:v>
                </c:pt>
                <c:pt idx="22164">
                  <c:v>0.99520399999999998</c:v>
                </c:pt>
                <c:pt idx="22165">
                  <c:v>0.99535300000000004</c:v>
                </c:pt>
                <c:pt idx="22166">
                  <c:v>0.99551800000000001</c:v>
                </c:pt>
                <c:pt idx="22167">
                  <c:v>0.995668</c:v>
                </c:pt>
                <c:pt idx="22168">
                  <c:v>0.99582000000000004</c:v>
                </c:pt>
                <c:pt idx="22169">
                  <c:v>0.99596700000000005</c:v>
                </c:pt>
                <c:pt idx="22170">
                  <c:v>0.99611499999999997</c:v>
                </c:pt>
                <c:pt idx="22171">
                  <c:v>0.99626300000000001</c:v>
                </c:pt>
                <c:pt idx="22172">
                  <c:v>0.99640399999999996</c:v>
                </c:pt>
                <c:pt idx="22173">
                  <c:v>0.99654600000000004</c:v>
                </c:pt>
                <c:pt idx="22174">
                  <c:v>0.99668500000000004</c:v>
                </c:pt>
                <c:pt idx="22175">
                  <c:v>0.99682199999999999</c:v>
                </c:pt>
                <c:pt idx="22176">
                  <c:v>0.99694799999999995</c:v>
                </c:pt>
                <c:pt idx="22177">
                  <c:v>0.99707699999999999</c:v>
                </c:pt>
                <c:pt idx="22178">
                  <c:v>0.99719999999999998</c:v>
                </c:pt>
                <c:pt idx="22179">
                  <c:v>0.99731800000000004</c:v>
                </c:pt>
                <c:pt idx="22180">
                  <c:v>0.99742799999999998</c:v>
                </c:pt>
                <c:pt idx="22181">
                  <c:v>0.99753499999999995</c:v>
                </c:pt>
                <c:pt idx="22182">
                  <c:v>0.99763400000000002</c:v>
                </c:pt>
                <c:pt idx="22183">
                  <c:v>0.99773699999999999</c:v>
                </c:pt>
                <c:pt idx="22184">
                  <c:v>0.99782099999999996</c:v>
                </c:pt>
                <c:pt idx="22185">
                  <c:v>0.99789399999999995</c:v>
                </c:pt>
                <c:pt idx="22186">
                  <c:v>0.99796200000000002</c:v>
                </c:pt>
                <c:pt idx="22187">
                  <c:v>0.99801600000000001</c:v>
                </c:pt>
                <c:pt idx="22188">
                  <c:v>0.99806499999999998</c:v>
                </c:pt>
                <c:pt idx="22189">
                  <c:v>0.99811000000000005</c:v>
                </c:pt>
                <c:pt idx="22190">
                  <c:v>0.99814199999999997</c:v>
                </c:pt>
                <c:pt idx="22191">
                  <c:v>0.99816199999999999</c:v>
                </c:pt>
                <c:pt idx="22192">
                  <c:v>0.99817699999999998</c:v>
                </c:pt>
                <c:pt idx="22193">
                  <c:v>0.99817900000000004</c:v>
                </c:pt>
                <c:pt idx="22194">
                  <c:v>0.99816099999999996</c:v>
                </c:pt>
                <c:pt idx="22195">
                  <c:v>0.99813799999999997</c:v>
                </c:pt>
                <c:pt idx="22196">
                  <c:v>0.99812299999999998</c:v>
                </c:pt>
                <c:pt idx="22197">
                  <c:v>0.99807900000000005</c:v>
                </c:pt>
                <c:pt idx="22198">
                  <c:v>0.99802900000000005</c:v>
                </c:pt>
                <c:pt idx="22199">
                  <c:v>0.99796600000000002</c:v>
                </c:pt>
                <c:pt idx="22200">
                  <c:v>0.99789099999999997</c:v>
                </c:pt>
                <c:pt idx="22201">
                  <c:v>0.99780500000000005</c:v>
                </c:pt>
                <c:pt idx="22202">
                  <c:v>0.99770499999999995</c:v>
                </c:pt>
                <c:pt idx="22203">
                  <c:v>0.99759900000000001</c:v>
                </c:pt>
                <c:pt idx="22204">
                  <c:v>0.997475</c:v>
                </c:pt>
                <c:pt idx="22205">
                  <c:v>0.99733700000000003</c:v>
                </c:pt>
                <c:pt idx="22206">
                  <c:v>0.99718899999999999</c:v>
                </c:pt>
                <c:pt idx="22207">
                  <c:v>0.99701899999999999</c:v>
                </c:pt>
                <c:pt idx="22208">
                  <c:v>0.99684200000000001</c:v>
                </c:pt>
                <c:pt idx="22209">
                  <c:v>0.99665400000000004</c:v>
                </c:pt>
                <c:pt idx="22210">
                  <c:v>0.99645399999999995</c:v>
                </c:pt>
                <c:pt idx="22211">
                  <c:v>0.99623799999999996</c:v>
                </c:pt>
                <c:pt idx="22212">
                  <c:v>0.99600999999999995</c:v>
                </c:pt>
                <c:pt idx="22213">
                  <c:v>0.99577099999999996</c:v>
                </c:pt>
                <c:pt idx="22214">
                  <c:v>0.99552799999999997</c:v>
                </c:pt>
                <c:pt idx="22215">
                  <c:v>0.99529500000000004</c:v>
                </c:pt>
                <c:pt idx="22216">
                  <c:v>0.99507100000000004</c:v>
                </c:pt>
                <c:pt idx="22217">
                  <c:v>0.99487000000000003</c:v>
                </c:pt>
                <c:pt idx="22218">
                  <c:v>0.99467099999999997</c:v>
                </c:pt>
                <c:pt idx="22219">
                  <c:v>0.99449200000000004</c:v>
                </c:pt>
                <c:pt idx="22220">
                  <c:v>0.99432600000000004</c:v>
                </c:pt>
                <c:pt idx="22221">
                  <c:v>0.99417299999999997</c:v>
                </c:pt>
                <c:pt idx="22222">
                  <c:v>0.99402900000000005</c:v>
                </c:pt>
                <c:pt idx="22223">
                  <c:v>0.99389899999999998</c:v>
                </c:pt>
                <c:pt idx="22224">
                  <c:v>0.99378100000000003</c:v>
                </c:pt>
                <c:pt idx="22225">
                  <c:v>0.99368599999999996</c:v>
                </c:pt>
                <c:pt idx="22226">
                  <c:v>0.99359200000000003</c:v>
                </c:pt>
                <c:pt idx="22227">
                  <c:v>0.99351400000000001</c:v>
                </c:pt>
                <c:pt idx="22228">
                  <c:v>0.99344500000000002</c:v>
                </c:pt>
                <c:pt idx="22229">
                  <c:v>0.99338800000000005</c:v>
                </c:pt>
                <c:pt idx="22230">
                  <c:v>0.993344</c:v>
                </c:pt>
                <c:pt idx="22231">
                  <c:v>0.99331000000000003</c:v>
                </c:pt>
                <c:pt idx="22232">
                  <c:v>0.99328300000000003</c:v>
                </c:pt>
                <c:pt idx="22233">
                  <c:v>0.99326599999999998</c:v>
                </c:pt>
                <c:pt idx="22234">
                  <c:v>0.99326499999999995</c:v>
                </c:pt>
                <c:pt idx="22235">
                  <c:v>0.99327100000000002</c:v>
                </c:pt>
                <c:pt idx="22236">
                  <c:v>0.99329000000000001</c:v>
                </c:pt>
                <c:pt idx="22237">
                  <c:v>0.99332399999999998</c:v>
                </c:pt>
                <c:pt idx="22238">
                  <c:v>0.99335899999999999</c:v>
                </c:pt>
                <c:pt idx="22239">
                  <c:v>0.99340300000000004</c:v>
                </c:pt>
                <c:pt idx="22240">
                  <c:v>0.99345499999999998</c:v>
                </c:pt>
                <c:pt idx="22241">
                  <c:v>0.99351599999999995</c:v>
                </c:pt>
                <c:pt idx="22242">
                  <c:v>0.99358299999999999</c:v>
                </c:pt>
                <c:pt idx="22243">
                  <c:v>0.99366399999999999</c:v>
                </c:pt>
                <c:pt idx="22244">
                  <c:v>0.99373699999999998</c:v>
                </c:pt>
                <c:pt idx="22245">
                  <c:v>0.99382000000000004</c:v>
                </c:pt>
                <c:pt idx="22246">
                  <c:v>0.993919</c:v>
                </c:pt>
                <c:pt idx="22247">
                  <c:v>0.99402699999999999</c:v>
                </c:pt>
                <c:pt idx="22248">
                  <c:v>0.99413899999999999</c:v>
                </c:pt>
                <c:pt idx="22249">
                  <c:v>0.99426099999999995</c:v>
                </c:pt>
                <c:pt idx="22250">
                  <c:v>0.99437600000000004</c:v>
                </c:pt>
                <c:pt idx="22251">
                  <c:v>0.994502</c:v>
                </c:pt>
                <c:pt idx="22252">
                  <c:v>0.99462799999999996</c:v>
                </c:pt>
                <c:pt idx="22253">
                  <c:v>0.99476299999999995</c:v>
                </c:pt>
                <c:pt idx="22254">
                  <c:v>0.99490000000000001</c:v>
                </c:pt>
                <c:pt idx="22255">
                  <c:v>0.99504099999999995</c:v>
                </c:pt>
                <c:pt idx="22256">
                  <c:v>0.99518799999999996</c:v>
                </c:pt>
                <c:pt idx="22257">
                  <c:v>0.99534199999999995</c:v>
                </c:pt>
                <c:pt idx="22258">
                  <c:v>0.99548800000000004</c:v>
                </c:pt>
                <c:pt idx="22259">
                  <c:v>0.995641</c:v>
                </c:pt>
                <c:pt idx="22260">
                  <c:v>0.99578900000000004</c:v>
                </c:pt>
                <c:pt idx="22261">
                  <c:v>0.99594000000000005</c:v>
                </c:pt>
                <c:pt idx="22262">
                  <c:v>0.99609499999999995</c:v>
                </c:pt>
                <c:pt idx="22263">
                  <c:v>0.99624299999999999</c:v>
                </c:pt>
                <c:pt idx="22264">
                  <c:v>0.99639100000000003</c:v>
                </c:pt>
                <c:pt idx="22265">
                  <c:v>0.99654100000000001</c:v>
                </c:pt>
                <c:pt idx="22266">
                  <c:v>0.99668400000000001</c:v>
                </c:pt>
                <c:pt idx="22267">
                  <c:v>0.996834</c:v>
                </c:pt>
                <c:pt idx="22268">
                  <c:v>0.99697400000000003</c:v>
                </c:pt>
                <c:pt idx="22269">
                  <c:v>0.99711099999999997</c:v>
                </c:pt>
                <c:pt idx="22270">
                  <c:v>0.99725200000000003</c:v>
                </c:pt>
                <c:pt idx="22271">
                  <c:v>0.99738300000000002</c:v>
                </c:pt>
                <c:pt idx="22272">
                  <c:v>0.99751100000000004</c:v>
                </c:pt>
                <c:pt idx="22273">
                  <c:v>0.99763599999999997</c:v>
                </c:pt>
                <c:pt idx="22274">
                  <c:v>0.99775199999999997</c:v>
                </c:pt>
                <c:pt idx="22275">
                  <c:v>0.99786900000000001</c:v>
                </c:pt>
                <c:pt idx="22276">
                  <c:v>0.99797599999999997</c:v>
                </c:pt>
                <c:pt idx="22277">
                  <c:v>0.99807900000000005</c:v>
                </c:pt>
                <c:pt idx="22278">
                  <c:v>0.99816899999999997</c:v>
                </c:pt>
                <c:pt idx="22279">
                  <c:v>0.99826400000000004</c:v>
                </c:pt>
                <c:pt idx="22280">
                  <c:v>0.99834800000000001</c:v>
                </c:pt>
                <c:pt idx="22281">
                  <c:v>0.99842399999999998</c:v>
                </c:pt>
                <c:pt idx="22282">
                  <c:v>0.99849600000000005</c:v>
                </c:pt>
                <c:pt idx="22283">
                  <c:v>0.99855499999999997</c:v>
                </c:pt>
                <c:pt idx="22284">
                  <c:v>0.99860599999999999</c:v>
                </c:pt>
                <c:pt idx="22285">
                  <c:v>0.99864900000000001</c:v>
                </c:pt>
                <c:pt idx="22286">
                  <c:v>0.99868100000000004</c:v>
                </c:pt>
                <c:pt idx="22287">
                  <c:v>0.99870400000000004</c:v>
                </c:pt>
                <c:pt idx="22288">
                  <c:v>0.99871500000000002</c:v>
                </c:pt>
                <c:pt idx="22289">
                  <c:v>0.99871799999999999</c:v>
                </c:pt>
                <c:pt idx="22290">
                  <c:v>0.99871100000000002</c:v>
                </c:pt>
                <c:pt idx="22291">
                  <c:v>0.99868699999999999</c:v>
                </c:pt>
                <c:pt idx="22292">
                  <c:v>0.99865800000000005</c:v>
                </c:pt>
                <c:pt idx="22293">
                  <c:v>0.99861699999999998</c:v>
                </c:pt>
                <c:pt idx="22294">
                  <c:v>0.99856900000000004</c:v>
                </c:pt>
                <c:pt idx="22295">
                  <c:v>0.99850899999999998</c:v>
                </c:pt>
                <c:pt idx="22296">
                  <c:v>0.99843599999999999</c:v>
                </c:pt>
                <c:pt idx="22297">
                  <c:v>0.99835399999999996</c:v>
                </c:pt>
                <c:pt idx="22298">
                  <c:v>0.998255</c:v>
                </c:pt>
                <c:pt idx="22299">
                  <c:v>0.99814800000000004</c:v>
                </c:pt>
                <c:pt idx="22300">
                  <c:v>0.99802999999999997</c:v>
                </c:pt>
                <c:pt idx="22301">
                  <c:v>0.99789799999999995</c:v>
                </c:pt>
                <c:pt idx="22302">
                  <c:v>0.99775100000000005</c:v>
                </c:pt>
                <c:pt idx="22303">
                  <c:v>0.99759900000000001</c:v>
                </c:pt>
                <c:pt idx="22304">
                  <c:v>0.99741400000000002</c:v>
                </c:pt>
                <c:pt idx="22305">
                  <c:v>0.99723099999999998</c:v>
                </c:pt>
                <c:pt idx="22306">
                  <c:v>0.99704099999999996</c:v>
                </c:pt>
                <c:pt idx="22307">
                  <c:v>0.99683699999999997</c:v>
                </c:pt>
                <c:pt idx="22308">
                  <c:v>0.99661999999999995</c:v>
                </c:pt>
                <c:pt idx="22309">
                  <c:v>0.99639</c:v>
                </c:pt>
                <c:pt idx="22310">
                  <c:v>0.99614499999999995</c:v>
                </c:pt>
                <c:pt idx="22311">
                  <c:v>0.99590800000000002</c:v>
                </c:pt>
                <c:pt idx="22312">
                  <c:v>0.99567799999999995</c:v>
                </c:pt>
                <c:pt idx="22313">
                  <c:v>0.99546699999999999</c:v>
                </c:pt>
                <c:pt idx="22314">
                  <c:v>0.99526700000000001</c:v>
                </c:pt>
                <c:pt idx="22315">
                  <c:v>0.99508600000000003</c:v>
                </c:pt>
                <c:pt idx="22316">
                  <c:v>0.99491200000000002</c:v>
                </c:pt>
                <c:pt idx="22317">
                  <c:v>0.99475000000000002</c:v>
                </c:pt>
                <c:pt idx="22318">
                  <c:v>0.99460099999999996</c:v>
                </c:pt>
                <c:pt idx="22319">
                  <c:v>0.99446000000000001</c:v>
                </c:pt>
                <c:pt idx="22320">
                  <c:v>0.994336</c:v>
                </c:pt>
                <c:pt idx="22321">
                  <c:v>0.99422100000000002</c:v>
                </c:pt>
                <c:pt idx="22322">
                  <c:v>0.99412</c:v>
                </c:pt>
                <c:pt idx="22323">
                  <c:v>0.99402900000000005</c:v>
                </c:pt>
                <c:pt idx="22324">
                  <c:v>0.99395299999999998</c:v>
                </c:pt>
                <c:pt idx="22325">
                  <c:v>0.99388600000000005</c:v>
                </c:pt>
                <c:pt idx="22326">
                  <c:v>0.99384099999999997</c:v>
                </c:pt>
                <c:pt idx="22327">
                  <c:v>0.99379700000000004</c:v>
                </c:pt>
                <c:pt idx="22328">
                  <c:v>0.99375899999999995</c:v>
                </c:pt>
                <c:pt idx="22329">
                  <c:v>0.99374300000000004</c:v>
                </c:pt>
                <c:pt idx="22330">
                  <c:v>0.99373500000000003</c:v>
                </c:pt>
                <c:pt idx="22331">
                  <c:v>0.99373999999999996</c:v>
                </c:pt>
                <c:pt idx="22332">
                  <c:v>0.99375100000000005</c:v>
                </c:pt>
                <c:pt idx="22333">
                  <c:v>0.99376900000000001</c:v>
                </c:pt>
                <c:pt idx="22334">
                  <c:v>0.99380299999999999</c:v>
                </c:pt>
                <c:pt idx="22335">
                  <c:v>0.99384600000000001</c:v>
                </c:pt>
                <c:pt idx="22336">
                  <c:v>0.993896</c:v>
                </c:pt>
                <c:pt idx="22337">
                  <c:v>0.99396099999999998</c:v>
                </c:pt>
                <c:pt idx="22338">
                  <c:v>0.99402999999999997</c:v>
                </c:pt>
                <c:pt idx="22339">
                  <c:v>0.99410600000000005</c:v>
                </c:pt>
                <c:pt idx="22340">
                  <c:v>0.99419000000000002</c:v>
                </c:pt>
                <c:pt idx="22341">
                  <c:v>0.99428300000000003</c:v>
                </c:pt>
                <c:pt idx="22342">
                  <c:v>0.99438199999999999</c:v>
                </c:pt>
                <c:pt idx="22343">
                  <c:v>0.99449600000000005</c:v>
                </c:pt>
                <c:pt idx="22344">
                  <c:v>0.99460800000000005</c:v>
                </c:pt>
                <c:pt idx="22345">
                  <c:v>0.99473400000000001</c:v>
                </c:pt>
                <c:pt idx="22346">
                  <c:v>0.99485900000000005</c:v>
                </c:pt>
                <c:pt idx="22347">
                  <c:v>0.99498699999999995</c:v>
                </c:pt>
                <c:pt idx="22348">
                  <c:v>0.99511700000000003</c:v>
                </c:pt>
                <c:pt idx="22349">
                  <c:v>0.99524900000000005</c:v>
                </c:pt>
                <c:pt idx="22350">
                  <c:v>0.99538800000000005</c:v>
                </c:pt>
                <c:pt idx="22351">
                  <c:v>0.99553499999999995</c:v>
                </c:pt>
                <c:pt idx="22352">
                  <c:v>0.99568299999999998</c:v>
                </c:pt>
                <c:pt idx="22353">
                  <c:v>0.99582999999999999</c:v>
                </c:pt>
                <c:pt idx="22354">
                  <c:v>0.99598100000000001</c:v>
                </c:pt>
                <c:pt idx="22355">
                  <c:v>0.99613099999999999</c:v>
                </c:pt>
                <c:pt idx="22356">
                  <c:v>0.99629900000000005</c:v>
                </c:pt>
                <c:pt idx="22357">
                  <c:v>0.996452</c:v>
                </c:pt>
                <c:pt idx="22358">
                  <c:v>0.99660199999999999</c:v>
                </c:pt>
                <c:pt idx="22359">
                  <c:v>0.996757</c:v>
                </c:pt>
                <c:pt idx="22360">
                  <c:v>0.996915</c:v>
                </c:pt>
                <c:pt idx="22361">
                  <c:v>0.99706399999999995</c:v>
                </c:pt>
                <c:pt idx="22362">
                  <c:v>0.99721199999999999</c:v>
                </c:pt>
                <c:pt idx="22363">
                  <c:v>0.997363</c:v>
                </c:pt>
                <c:pt idx="22364">
                  <c:v>0.99750799999999995</c:v>
                </c:pt>
                <c:pt idx="22365">
                  <c:v>0.99765199999999998</c:v>
                </c:pt>
                <c:pt idx="22366">
                  <c:v>0.99779200000000001</c:v>
                </c:pt>
                <c:pt idx="22367">
                  <c:v>0.99792700000000001</c:v>
                </c:pt>
                <c:pt idx="22368">
                  <c:v>0.99805900000000003</c:v>
                </c:pt>
                <c:pt idx="22369">
                  <c:v>0.99818600000000002</c:v>
                </c:pt>
                <c:pt idx="22370">
                  <c:v>0.99830799999999997</c:v>
                </c:pt>
                <c:pt idx="22371">
                  <c:v>0.99842799999999998</c:v>
                </c:pt>
                <c:pt idx="22372">
                  <c:v>0.99854299999999996</c:v>
                </c:pt>
                <c:pt idx="22373">
                  <c:v>0.99865499999999996</c:v>
                </c:pt>
                <c:pt idx="22374">
                  <c:v>0.998749</c:v>
                </c:pt>
                <c:pt idx="22375">
                  <c:v>0.998834</c:v>
                </c:pt>
                <c:pt idx="22376">
                  <c:v>0.99891799999999997</c:v>
                </c:pt>
                <c:pt idx="22377">
                  <c:v>0.99899000000000004</c:v>
                </c:pt>
                <c:pt idx="22378">
                  <c:v>0.999054</c:v>
                </c:pt>
                <c:pt idx="22379">
                  <c:v>0.999108</c:v>
                </c:pt>
                <c:pt idx="22380">
                  <c:v>0.99915600000000004</c:v>
                </c:pt>
                <c:pt idx="22381">
                  <c:v>0.99919100000000005</c:v>
                </c:pt>
                <c:pt idx="22382">
                  <c:v>0.99921899999999997</c:v>
                </c:pt>
                <c:pt idx="22383">
                  <c:v>0.99923600000000001</c:v>
                </c:pt>
                <c:pt idx="22384">
                  <c:v>0.99923499999999998</c:v>
                </c:pt>
                <c:pt idx="22385">
                  <c:v>0.99922900000000003</c:v>
                </c:pt>
                <c:pt idx="22386">
                  <c:v>0.99923499999999998</c:v>
                </c:pt>
                <c:pt idx="22387">
                  <c:v>0.99921099999999996</c:v>
                </c:pt>
                <c:pt idx="22388">
                  <c:v>0.99917500000000004</c:v>
                </c:pt>
                <c:pt idx="22389">
                  <c:v>0.99912800000000002</c:v>
                </c:pt>
                <c:pt idx="22390">
                  <c:v>0.99907000000000001</c:v>
                </c:pt>
                <c:pt idx="22391">
                  <c:v>0.99900199999999995</c:v>
                </c:pt>
                <c:pt idx="22392">
                  <c:v>0.99892199999999998</c:v>
                </c:pt>
                <c:pt idx="22393">
                  <c:v>0.99883100000000002</c:v>
                </c:pt>
                <c:pt idx="22394">
                  <c:v>0.99872799999999995</c:v>
                </c:pt>
                <c:pt idx="22395">
                  <c:v>0.99861</c:v>
                </c:pt>
                <c:pt idx="22396">
                  <c:v>0.99848000000000003</c:v>
                </c:pt>
                <c:pt idx="22397">
                  <c:v>0.99833799999999995</c:v>
                </c:pt>
                <c:pt idx="22398">
                  <c:v>0.99817699999999998</c:v>
                </c:pt>
                <c:pt idx="22399">
                  <c:v>0.99801200000000001</c:v>
                </c:pt>
                <c:pt idx="22400">
                  <c:v>0.99783100000000002</c:v>
                </c:pt>
                <c:pt idx="22401">
                  <c:v>0.99763500000000005</c:v>
                </c:pt>
                <c:pt idx="22402">
                  <c:v>0.99742500000000001</c:v>
                </c:pt>
                <c:pt idx="22403">
                  <c:v>0.99721199999999999</c:v>
                </c:pt>
                <c:pt idx="22404">
                  <c:v>0.996977</c:v>
                </c:pt>
                <c:pt idx="22405">
                  <c:v>0.99673299999999998</c:v>
                </c:pt>
                <c:pt idx="22406">
                  <c:v>0.99649299999999996</c:v>
                </c:pt>
                <c:pt idx="22407">
                  <c:v>0.99626800000000004</c:v>
                </c:pt>
                <c:pt idx="22408">
                  <c:v>0.99605399999999999</c:v>
                </c:pt>
                <c:pt idx="22409">
                  <c:v>0.99585400000000002</c:v>
                </c:pt>
                <c:pt idx="22410">
                  <c:v>0.99566600000000005</c:v>
                </c:pt>
                <c:pt idx="22411">
                  <c:v>0.99549100000000001</c:v>
                </c:pt>
                <c:pt idx="22412">
                  <c:v>0.99533199999999999</c:v>
                </c:pt>
                <c:pt idx="22413">
                  <c:v>0.99517900000000004</c:v>
                </c:pt>
                <c:pt idx="22414">
                  <c:v>0.99504099999999995</c:v>
                </c:pt>
                <c:pt idx="22415">
                  <c:v>0.994919</c:v>
                </c:pt>
                <c:pt idx="22416">
                  <c:v>0.99480299999999999</c:v>
                </c:pt>
                <c:pt idx="22417">
                  <c:v>0.99470099999999995</c:v>
                </c:pt>
                <c:pt idx="22418">
                  <c:v>0.99460899999999997</c:v>
                </c:pt>
                <c:pt idx="22419">
                  <c:v>0.994533</c:v>
                </c:pt>
                <c:pt idx="22420">
                  <c:v>0.99446699999999999</c:v>
                </c:pt>
                <c:pt idx="22421">
                  <c:v>0.99441100000000004</c:v>
                </c:pt>
                <c:pt idx="22422">
                  <c:v>0.99436800000000003</c:v>
                </c:pt>
                <c:pt idx="22423">
                  <c:v>0.99433199999999999</c:v>
                </c:pt>
                <c:pt idx="22424">
                  <c:v>0.99430799999999997</c:v>
                </c:pt>
                <c:pt idx="22425">
                  <c:v>0.99429999999999996</c:v>
                </c:pt>
                <c:pt idx="22426">
                  <c:v>0.99429000000000001</c:v>
                </c:pt>
                <c:pt idx="22427">
                  <c:v>0.99430700000000005</c:v>
                </c:pt>
                <c:pt idx="22428">
                  <c:v>0.99432699999999996</c:v>
                </c:pt>
                <c:pt idx="22429">
                  <c:v>0.99435700000000005</c:v>
                </c:pt>
                <c:pt idx="22430">
                  <c:v>0.99439500000000003</c:v>
                </c:pt>
                <c:pt idx="22431">
                  <c:v>0.99443899999999996</c:v>
                </c:pt>
                <c:pt idx="22432">
                  <c:v>0.99449200000000004</c:v>
                </c:pt>
                <c:pt idx="22433">
                  <c:v>0.99455099999999996</c:v>
                </c:pt>
                <c:pt idx="22434">
                  <c:v>0.99462099999999998</c:v>
                </c:pt>
                <c:pt idx="22435">
                  <c:v>0.994699</c:v>
                </c:pt>
                <c:pt idx="22436">
                  <c:v>0.99477700000000002</c:v>
                </c:pt>
                <c:pt idx="22437">
                  <c:v>0.994865</c:v>
                </c:pt>
                <c:pt idx="22438">
                  <c:v>0.99496200000000001</c:v>
                </c:pt>
                <c:pt idx="22439">
                  <c:v>0.99506499999999998</c:v>
                </c:pt>
                <c:pt idx="22440">
                  <c:v>0.99516800000000005</c:v>
                </c:pt>
                <c:pt idx="22441">
                  <c:v>0.99527699999999997</c:v>
                </c:pt>
                <c:pt idx="22442">
                  <c:v>0.995394</c:v>
                </c:pt>
                <c:pt idx="22443">
                  <c:v>0.99551299999999998</c:v>
                </c:pt>
                <c:pt idx="22444">
                  <c:v>0.99563500000000005</c:v>
                </c:pt>
                <c:pt idx="22445">
                  <c:v>0.99576399999999998</c:v>
                </c:pt>
                <c:pt idx="22446">
                  <c:v>0.99589700000000003</c:v>
                </c:pt>
                <c:pt idx="22447">
                  <c:v>0.99602800000000002</c:v>
                </c:pt>
                <c:pt idx="22448">
                  <c:v>0.996166</c:v>
                </c:pt>
                <c:pt idx="22449">
                  <c:v>0.99630300000000005</c:v>
                </c:pt>
                <c:pt idx="22450">
                  <c:v>0.99644100000000002</c:v>
                </c:pt>
                <c:pt idx="22451">
                  <c:v>0.99658100000000005</c:v>
                </c:pt>
                <c:pt idx="22452">
                  <c:v>0.996722</c:v>
                </c:pt>
                <c:pt idx="22453">
                  <c:v>0.99687000000000003</c:v>
                </c:pt>
                <c:pt idx="22454">
                  <c:v>0.99701399999999996</c:v>
                </c:pt>
                <c:pt idx="22455">
                  <c:v>0.99714400000000003</c:v>
                </c:pt>
                <c:pt idx="22456">
                  <c:v>0.99728300000000003</c:v>
                </c:pt>
                <c:pt idx="22457">
                  <c:v>0.99742299999999995</c:v>
                </c:pt>
                <c:pt idx="22458">
                  <c:v>0.99755899999999997</c:v>
                </c:pt>
                <c:pt idx="22459">
                  <c:v>0.99768800000000002</c:v>
                </c:pt>
                <c:pt idx="22460">
                  <c:v>0.99781200000000003</c:v>
                </c:pt>
                <c:pt idx="22461">
                  <c:v>0.99793699999999996</c:v>
                </c:pt>
                <c:pt idx="22462">
                  <c:v>0.99805500000000003</c:v>
                </c:pt>
                <c:pt idx="22463">
                  <c:v>0.99817699999999998</c:v>
                </c:pt>
                <c:pt idx="22464">
                  <c:v>0.99830200000000002</c:v>
                </c:pt>
                <c:pt idx="22465">
                  <c:v>0.99841299999999999</c:v>
                </c:pt>
                <c:pt idx="22466">
                  <c:v>0.99850899999999998</c:v>
                </c:pt>
                <c:pt idx="22467">
                  <c:v>0.99860899999999997</c:v>
                </c:pt>
                <c:pt idx="22468">
                  <c:v>0.99870099999999995</c:v>
                </c:pt>
                <c:pt idx="22469">
                  <c:v>0.99878500000000003</c:v>
                </c:pt>
                <c:pt idx="22470">
                  <c:v>0.998861</c:v>
                </c:pt>
                <c:pt idx="22471">
                  <c:v>0.99893200000000004</c:v>
                </c:pt>
                <c:pt idx="22472">
                  <c:v>0.99899499999999997</c:v>
                </c:pt>
                <c:pt idx="22473">
                  <c:v>0.99905100000000002</c:v>
                </c:pt>
                <c:pt idx="22474">
                  <c:v>0.99909599999999998</c:v>
                </c:pt>
                <c:pt idx="22475">
                  <c:v>0.999135</c:v>
                </c:pt>
                <c:pt idx="22476">
                  <c:v>0.99917100000000003</c:v>
                </c:pt>
                <c:pt idx="22477">
                  <c:v>0.99919199999999997</c:v>
                </c:pt>
                <c:pt idx="22478">
                  <c:v>0.99921000000000004</c:v>
                </c:pt>
                <c:pt idx="22479">
                  <c:v>0.99921400000000005</c:v>
                </c:pt>
                <c:pt idx="22480">
                  <c:v>0.99920600000000004</c:v>
                </c:pt>
                <c:pt idx="22481">
                  <c:v>0.99920200000000003</c:v>
                </c:pt>
                <c:pt idx="22482">
                  <c:v>0.99917599999999995</c:v>
                </c:pt>
                <c:pt idx="22483">
                  <c:v>0.99914499999999995</c:v>
                </c:pt>
                <c:pt idx="22484">
                  <c:v>0.99909199999999998</c:v>
                </c:pt>
                <c:pt idx="22485">
                  <c:v>0.99902299999999999</c:v>
                </c:pt>
                <c:pt idx="22486">
                  <c:v>0.99895699999999998</c:v>
                </c:pt>
                <c:pt idx="22487">
                  <c:v>0.99887300000000001</c:v>
                </c:pt>
                <c:pt idx="22488">
                  <c:v>0.99877499999999997</c:v>
                </c:pt>
                <c:pt idx="22489">
                  <c:v>0.99867399999999995</c:v>
                </c:pt>
                <c:pt idx="22490">
                  <c:v>0.99855799999999995</c:v>
                </c:pt>
                <c:pt idx="22491">
                  <c:v>0.99842900000000001</c:v>
                </c:pt>
                <c:pt idx="22492">
                  <c:v>0.99829299999999999</c:v>
                </c:pt>
                <c:pt idx="22493">
                  <c:v>0.99814400000000003</c:v>
                </c:pt>
                <c:pt idx="22494">
                  <c:v>0.99799400000000005</c:v>
                </c:pt>
                <c:pt idx="22495">
                  <c:v>0.99781900000000001</c:v>
                </c:pt>
                <c:pt idx="22496">
                  <c:v>0.99763299999999999</c:v>
                </c:pt>
                <c:pt idx="22497">
                  <c:v>0.99743499999999996</c:v>
                </c:pt>
                <c:pt idx="22498">
                  <c:v>0.99721700000000002</c:v>
                </c:pt>
                <c:pt idx="22499">
                  <c:v>0.99699199999999999</c:v>
                </c:pt>
                <c:pt idx="22500">
                  <c:v>0.99675100000000005</c:v>
                </c:pt>
                <c:pt idx="22501">
                  <c:v>0.99650300000000003</c:v>
                </c:pt>
                <c:pt idx="22502">
                  <c:v>0.99626899999999996</c:v>
                </c:pt>
                <c:pt idx="22503">
                  <c:v>0.99604800000000004</c:v>
                </c:pt>
                <c:pt idx="22504">
                  <c:v>0.99583699999999997</c:v>
                </c:pt>
                <c:pt idx="22505">
                  <c:v>0.99564900000000001</c:v>
                </c:pt>
                <c:pt idx="22506">
                  <c:v>0.99547200000000002</c:v>
                </c:pt>
                <c:pt idx="22507">
                  <c:v>0.995305</c:v>
                </c:pt>
                <c:pt idx="22508">
                  <c:v>0.99514400000000003</c:v>
                </c:pt>
                <c:pt idx="22509">
                  <c:v>0.99500100000000002</c:v>
                </c:pt>
                <c:pt idx="22510">
                  <c:v>0.994865</c:v>
                </c:pt>
                <c:pt idx="22511">
                  <c:v>0.99475100000000005</c:v>
                </c:pt>
                <c:pt idx="22512">
                  <c:v>0.99463999999999997</c:v>
                </c:pt>
                <c:pt idx="22513">
                  <c:v>0.99454200000000004</c:v>
                </c:pt>
                <c:pt idx="22514">
                  <c:v>0.99446100000000004</c:v>
                </c:pt>
                <c:pt idx="22515">
                  <c:v>0.99438300000000002</c:v>
                </c:pt>
                <c:pt idx="22516">
                  <c:v>0.99432900000000002</c:v>
                </c:pt>
                <c:pt idx="22517">
                  <c:v>0.994282</c:v>
                </c:pt>
                <c:pt idx="22518">
                  <c:v>0.99424299999999999</c:v>
                </c:pt>
                <c:pt idx="22519">
                  <c:v>0.99421800000000005</c:v>
                </c:pt>
                <c:pt idx="22520">
                  <c:v>0.994197</c:v>
                </c:pt>
                <c:pt idx="22521">
                  <c:v>0.99418799999999996</c:v>
                </c:pt>
                <c:pt idx="22522">
                  <c:v>0.99419900000000005</c:v>
                </c:pt>
                <c:pt idx="22523">
                  <c:v>0.99421400000000004</c:v>
                </c:pt>
                <c:pt idx="22524">
                  <c:v>0.99423600000000001</c:v>
                </c:pt>
                <c:pt idx="22525">
                  <c:v>0.99427399999999999</c:v>
                </c:pt>
                <c:pt idx="22526">
                  <c:v>0.99431599999999998</c:v>
                </c:pt>
                <c:pt idx="22527">
                  <c:v>0.99436800000000003</c:v>
                </c:pt>
                <c:pt idx="22528">
                  <c:v>0.99442799999999998</c:v>
                </c:pt>
                <c:pt idx="22529">
                  <c:v>0.99449799999999999</c:v>
                </c:pt>
                <c:pt idx="22530">
                  <c:v>0.99457899999999999</c:v>
                </c:pt>
                <c:pt idx="22531">
                  <c:v>0.99466500000000002</c:v>
                </c:pt>
                <c:pt idx="22532">
                  <c:v>0.99476100000000001</c:v>
                </c:pt>
                <c:pt idx="22533">
                  <c:v>0.994869</c:v>
                </c:pt>
                <c:pt idx="22534">
                  <c:v>0.99497800000000003</c:v>
                </c:pt>
                <c:pt idx="22535">
                  <c:v>0.99509300000000001</c:v>
                </c:pt>
                <c:pt idx="22536">
                  <c:v>0.99521300000000001</c:v>
                </c:pt>
                <c:pt idx="22537">
                  <c:v>0.99533400000000005</c:v>
                </c:pt>
                <c:pt idx="22538">
                  <c:v>0.99546000000000001</c:v>
                </c:pt>
                <c:pt idx="22539">
                  <c:v>0.99559399999999998</c:v>
                </c:pt>
                <c:pt idx="22540">
                  <c:v>0.99573100000000003</c:v>
                </c:pt>
                <c:pt idx="22541">
                  <c:v>0.99587700000000001</c:v>
                </c:pt>
                <c:pt idx="22542">
                  <c:v>0.99602100000000005</c:v>
                </c:pt>
                <c:pt idx="22543">
                  <c:v>0.99616899999999997</c:v>
                </c:pt>
                <c:pt idx="22544">
                  <c:v>0.99631999999999998</c:v>
                </c:pt>
                <c:pt idx="22545">
                  <c:v>0.996471</c:v>
                </c:pt>
                <c:pt idx="22546">
                  <c:v>0.99662899999999999</c:v>
                </c:pt>
                <c:pt idx="22547">
                  <c:v>0.99678299999999997</c:v>
                </c:pt>
                <c:pt idx="22548">
                  <c:v>0.99694000000000005</c:v>
                </c:pt>
                <c:pt idx="22549">
                  <c:v>0.99709199999999998</c:v>
                </c:pt>
                <c:pt idx="22550">
                  <c:v>0.99724800000000002</c:v>
                </c:pt>
                <c:pt idx="22551">
                  <c:v>0.99740099999999998</c:v>
                </c:pt>
                <c:pt idx="22552">
                  <c:v>0.99755199999999999</c:v>
                </c:pt>
                <c:pt idx="22553">
                  <c:v>0.99770099999999995</c:v>
                </c:pt>
                <c:pt idx="22554">
                  <c:v>0.99784799999999996</c:v>
                </c:pt>
                <c:pt idx="22555">
                  <c:v>0.99799499999999997</c:v>
                </c:pt>
                <c:pt idx="22556">
                  <c:v>0.99814000000000003</c:v>
                </c:pt>
                <c:pt idx="22557">
                  <c:v>0.99827399999999999</c:v>
                </c:pt>
                <c:pt idx="22558">
                  <c:v>0.99840600000000002</c:v>
                </c:pt>
                <c:pt idx="22559">
                  <c:v>0.99853499999999995</c:v>
                </c:pt>
                <c:pt idx="22560">
                  <c:v>0.99865899999999996</c:v>
                </c:pt>
                <c:pt idx="22561">
                  <c:v>0.99877700000000003</c:v>
                </c:pt>
                <c:pt idx="22562">
                  <c:v>0.99889099999999997</c:v>
                </c:pt>
                <c:pt idx="22563">
                  <c:v>0.99900500000000003</c:v>
                </c:pt>
                <c:pt idx="22564">
                  <c:v>0.999108</c:v>
                </c:pt>
                <c:pt idx="22565">
                  <c:v>0.999197</c:v>
                </c:pt>
                <c:pt idx="22566">
                  <c:v>0.99928499999999998</c:v>
                </c:pt>
                <c:pt idx="22567">
                  <c:v>0.99935799999999997</c:v>
                </c:pt>
                <c:pt idx="22568">
                  <c:v>0.99942500000000001</c:v>
                </c:pt>
                <c:pt idx="22569">
                  <c:v>0.99948400000000004</c:v>
                </c:pt>
                <c:pt idx="22570">
                  <c:v>0.99953800000000004</c:v>
                </c:pt>
                <c:pt idx="22571">
                  <c:v>0.99958599999999997</c:v>
                </c:pt>
                <c:pt idx="22572">
                  <c:v>0.99961699999999998</c:v>
                </c:pt>
                <c:pt idx="22573">
                  <c:v>0.99964200000000003</c:v>
                </c:pt>
                <c:pt idx="22574">
                  <c:v>0.99965499999999996</c:v>
                </c:pt>
                <c:pt idx="22575">
                  <c:v>0.99965300000000001</c:v>
                </c:pt>
                <c:pt idx="22576">
                  <c:v>0.99962700000000004</c:v>
                </c:pt>
                <c:pt idx="22577">
                  <c:v>0.99961</c:v>
                </c:pt>
                <c:pt idx="22578">
                  <c:v>0.99958999999999998</c:v>
                </c:pt>
                <c:pt idx="22579">
                  <c:v>0.99954799999999999</c:v>
                </c:pt>
                <c:pt idx="22580">
                  <c:v>0.99950099999999997</c:v>
                </c:pt>
                <c:pt idx="22581">
                  <c:v>0.99943800000000005</c:v>
                </c:pt>
                <c:pt idx="22582">
                  <c:v>0.99936599999999998</c:v>
                </c:pt>
                <c:pt idx="22583">
                  <c:v>0.999278</c:v>
                </c:pt>
                <c:pt idx="22584">
                  <c:v>0.99917699999999998</c:v>
                </c:pt>
                <c:pt idx="22585">
                  <c:v>0.99906300000000003</c:v>
                </c:pt>
                <c:pt idx="22586">
                  <c:v>0.99893799999999999</c:v>
                </c:pt>
                <c:pt idx="22587">
                  <c:v>0.998807</c:v>
                </c:pt>
                <c:pt idx="22588">
                  <c:v>0.99865300000000001</c:v>
                </c:pt>
                <c:pt idx="22589">
                  <c:v>0.99849200000000005</c:v>
                </c:pt>
                <c:pt idx="22590">
                  <c:v>0.99831599999999998</c:v>
                </c:pt>
                <c:pt idx="22591">
                  <c:v>0.99812400000000001</c:v>
                </c:pt>
                <c:pt idx="22592">
                  <c:v>0.997923</c:v>
                </c:pt>
                <c:pt idx="22593">
                  <c:v>0.99770899999999996</c:v>
                </c:pt>
                <c:pt idx="22594">
                  <c:v>0.99748800000000004</c:v>
                </c:pt>
                <c:pt idx="22595">
                  <c:v>0.99724699999999999</c:v>
                </c:pt>
                <c:pt idx="22596">
                  <c:v>0.99700500000000003</c:v>
                </c:pt>
                <c:pt idx="22597">
                  <c:v>0.99677199999999999</c:v>
                </c:pt>
                <c:pt idx="22598">
                  <c:v>0.99655099999999996</c:v>
                </c:pt>
                <c:pt idx="22599">
                  <c:v>0.99634699999999998</c:v>
                </c:pt>
                <c:pt idx="22600">
                  <c:v>0.99615399999999998</c:v>
                </c:pt>
                <c:pt idx="22601">
                  <c:v>0.99597199999999997</c:v>
                </c:pt>
                <c:pt idx="22602">
                  <c:v>0.99580199999999996</c:v>
                </c:pt>
                <c:pt idx="22603">
                  <c:v>0.99565199999999998</c:v>
                </c:pt>
                <c:pt idx="22604">
                  <c:v>0.995502</c:v>
                </c:pt>
                <c:pt idx="22605">
                  <c:v>0.99537200000000003</c:v>
                </c:pt>
                <c:pt idx="22606">
                  <c:v>0.99525399999999997</c:v>
                </c:pt>
                <c:pt idx="22607">
                  <c:v>0.99514899999999995</c:v>
                </c:pt>
                <c:pt idx="22608">
                  <c:v>0.995058</c:v>
                </c:pt>
                <c:pt idx="22609">
                  <c:v>0.99497999999999998</c:v>
                </c:pt>
                <c:pt idx="22610">
                  <c:v>0.99490599999999996</c:v>
                </c:pt>
                <c:pt idx="22611">
                  <c:v>0.99484600000000001</c:v>
                </c:pt>
                <c:pt idx="22612">
                  <c:v>0.99479700000000004</c:v>
                </c:pt>
                <c:pt idx="22613">
                  <c:v>0.99476200000000004</c:v>
                </c:pt>
                <c:pt idx="22614">
                  <c:v>0.99473699999999998</c:v>
                </c:pt>
                <c:pt idx="22615">
                  <c:v>0.99472799999999995</c:v>
                </c:pt>
                <c:pt idx="22616">
                  <c:v>0.99472400000000005</c:v>
                </c:pt>
                <c:pt idx="22617">
                  <c:v>0.99471699999999996</c:v>
                </c:pt>
                <c:pt idx="22618">
                  <c:v>0.99473699999999998</c:v>
                </c:pt>
                <c:pt idx="22619">
                  <c:v>0.99476399999999998</c:v>
                </c:pt>
                <c:pt idx="22620">
                  <c:v>0.99480400000000002</c:v>
                </c:pt>
                <c:pt idx="22621">
                  <c:v>0.99484700000000004</c:v>
                </c:pt>
                <c:pt idx="22622">
                  <c:v>0.99490199999999995</c:v>
                </c:pt>
                <c:pt idx="22623">
                  <c:v>0.99496499999999999</c:v>
                </c:pt>
                <c:pt idx="22624">
                  <c:v>0.99504099999999995</c:v>
                </c:pt>
                <c:pt idx="22625">
                  <c:v>0.99512100000000003</c:v>
                </c:pt>
                <c:pt idx="22626">
                  <c:v>0.99519999999999997</c:v>
                </c:pt>
                <c:pt idx="22627">
                  <c:v>0.99529500000000004</c:v>
                </c:pt>
                <c:pt idx="22628">
                  <c:v>0.99539299999999997</c:v>
                </c:pt>
                <c:pt idx="22629">
                  <c:v>0.99549799999999999</c:v>
                </c:pt>
                <c:pt idx="22630">
                  <c:v>0.99560499999999996</c:v>
                </c:pt>
                <c:pt idx="22631">
                  <c:v>0.99571799999999999</c:v>
                </c:pt>
                <c:pt idx="22632">
                  <c:v>0.995838</c:v>
                </c:pt>
                <c:pt idx="22633">
                  <c:v>0.99596099999999999</c:v>
                </c:pt>
                <c:pt idx="22634">
                  <c:v>0.99609400000000003</c:v>
                </c:pt>
                <c:pt idx="22635">
                  <c:v>0.99622900000000003</c:v>
                </c:pt>
                <c:pt idx="22636">
                  <c:v>0.99636999999999998</c:v>
                </c:pt>
                <c:pt idx="22637">
                  <c:v>0.99651299999999998</c:v>
                </c:pt>
                <c:pt idx="22638">
                  <c:v>0.99665700000000002</c:v>
                </c:pt>
                <c:pt idx="22639">
                  <c:v>0.99680299999999999</c:v>
                </c:pt>
                <c:pt idx="22640">
                  <c:v>0.99695100000000003</c:v>
                </c:pt>
                <c:pt idx="22641">
                  <c:v>0.99709800000000004</c:v>
                </c:pt>
                <c:pt idx="22642">
                  <c:v>0.99724699999999999</c:v>
                </c:pt>
                <c:pt idx="22643">
                  <c:v>0.99739800000000001</c:v>
                </c:pt>
                <c:pt idx="22644">
                  <c:v>0.99754799999999999</c:v>
                </c:pt>
                <c:pt idx="22645">
                  <c:v>0.99769300000000005</c:v>
                </c:pt>
                <c:pt idx="22646">
                  <c:v>0.99783599999999995</c:v>
                </c:pt>
                <c:pt idx="22647">
                  <c:v>0.99798600000000004</c:v>
                </c:pt>
                <c:pt idx="22648">
                  <c:v>0.99813399999999997</c:v>
                </c:pt>
                <c:pt idx="22649">
                  <c:v>0.99827699999999997</c:v>
                </c:pt>
                <c:pt idx="22650">
                  <c:v>0.99841599999999997</c:v>
                </c:pt>
                <c:pt idx="22651">
                  <c:v>0.99855499999999997</c:v>
                </c:pt>
                <c:pt idx="22652">
                  <c:v>0.99868800000000002</c:v>
                </c:pt>
                <c:pt idx="22653">
                  <c:v>0.99881900000000001</c:v>
                </c:pt>
                <c:pt idx="22654">
                  <c:v>0.99894899999999998</c:v>
                </c:pt>
                <c:pt idx="22655">
                  <c:v>0.99907100000000004</c:v>
                </c:pt>
                <c:pt idx="22656">
                  <c:v>0.99918399999999996</c:v>
                </c:pt>
                <c:pt idx="22657">
                  <c:v>0.99929599999999996</c:v>
                </c:pt>
                <c:pt idx="22658">
                  <c:v>0.99940799999999996</c:v>
                </c:pt>
                <c:pt idx="22659">
                  <c:v>0.99951100000000004</c:v>
                </c:pt>
                <c:pt idx="22660">
                  <c:v>0.99960499999999997</c:v>
                </c:pt>
                <c:pt idx="22661">
                  <c:v>0.99969300000000005</c:v>
                </c:pt>
                <c:pt idx="22662">
                  <c:v>0.99977300000000002</c:v>
                </c:pt>
                <c:pt idx="22663">
                  <c:v>0.99985000000000002</c:v>
                </c:pt>
                <c:pt idx="22664">
                  <c:v>0.999915</c:v>
                </c:pt>
                <c:pt idx="22665">
                  <c:v>0.999977</c:v>
                </c:pt>
                <c:pt idx="22666">
                  <c:v>1.00003</c:v>
                </c:pt>
                <c:pt idx="22667">
                  <c:v>1.00007</c:v>
                </c:pt>
                <c:pt idx="22668">
                  <c:v>1.0000899999999999</c:v>
                </c:pt>
                <c:pt idx="22669">
                  <c:v>1.0001100000000001</c:v>
                </c:pt>
                <c:pt idx="22670">
                  <c:v>1.00013</c:v>
                </c:pt>
                <c:pt idx="22671">
                  <c:v>1.00013</c:v>
                </c:pt>
                <c:pt idx="22672">
                  <c:v>1.0001199999999999</c:v>
                </c:pt>
                <c:pt idx="22673">
                  <c:v>1.0001</c:v>
                </c:pt>
                <c:pt idx="22674">
                  <c:v>1.0000800000000001</c:v>
                </c:pt>
                <c:pt idx="22675">
                  <c:v>1.00003</c:v>
                </c:pt>
                <c:pt idx="22676">
                  <c:v>0.99998299999999996</c:v>
                </c:pt>
                <c:pt idx="22677">
                  <c:v>0.99991699999999994</c:v>
                </c:pt>
                <c:pt idx="22678">
                  <c:v>0.99984099999999998</c:v>
                </c:pt>
                <c:pt idx="22679">
                  <c:v>0.99975800000000004</c:v>
                </c:pt>
                <c:pt idx="22680">
                  <c:v>0.999664</c:v>
                </c:pt>
                <c:pt idx="22681">
                  <c:v>0.99955000000000005</c:v>
                </c:pt>
                <c:pt idx="22682">
                  <c:v>0.99942799999999998</c:v>
                </c:pt>
                <c:pt idx="22683">
                  <c:v>0.99929100000000004</c:v>
                </c:pt>
                <c:pt idx="22684">
                  <c:v>0.99915799999999999</c:v>
                </c:pt>
                <c:pt idx="22685">
                  <c:v>0.99900199999999995</c:v>
                </c:pt>
                <c:pt idx="22686">
                  <c:v>0.99882800000000005</c:v>
                </c:pt>
                <c:pt idx="22687">
                  <c:v>0.99864299999999995</c:v>
                </c:pt>
                <c:pt idx="22688">
                  <c:v>0.99844599999999994</c:v>
                </c:pt>
                <c:pt idx="22689">
                  <c:v>0.99823700000000004</c:v>
                </c:pt>
                <c:pt idx="22690">
                  <c:v>0.99801799999999996</c:v>
                </c:pt>
                <c:pt idx="22691">
                  <c:v>0.99778299999999998</c:v>
                </c:pt>
                <c:pt idx="22692">
                  <c:v>0.99754200000000004</c:v>
                </c:pt>
                <c:pt idx="22693">
                  <c:v>0.99729900000000005</c:v>
                </c:pt>
                <c:pt idx="22694">
                  <c:v>0.99707699999999999</c:v>
                </c:pt>
                <c:pt idx="22695">
                  <c:v>0.99686900000000001</c:v>
                </c:pt>
                <c:pt idx="22696">
                  <c:v>0.99666900000000003</c:v>
                </c:pt>
                <c:pt idx="22697">
                  <c:v>0.99647300000000005</c:v>
                </c:pt>
                <c:pt idx="22698">
                  <c:v>0.99629800000000002</c:v>
                </c:pt>
                <c:pt idx="22699">
                  <c:v>0.99613200000000002</c:v>
                </c:pt>
                <c:pt idx="22700">
                  <c:v>0.99597800000000003</c:v>
                </c:pt>
                <c:pt idx="22701">
                  <c:v>0.99583500000000003</c:v>
                </c:pt>
                <c:pt idx="22702">
                  <c:v>0.99571200000000004</c:v>
                </c:pt>
                <c:pt idx="22703">
                  <c:v>0.99560000000000004</c:v>
                </c:pt>
                <c:pt idx="22704">
                  <c:v>0.99550099999999997</c:v>
                </c:pt>
                <c:pt idx="22705">
                  <c:v>0.99540700000000004</c:v>
                </c:pt>
                <c:pt idx="22706">
                  <c:v>0.99534</c:v>
                </c:pt>
                <c:pt idx="22707">
                  <c:v>0.99527500000000002</c:v>
                </c:pt>
                <c:pt idx="22708">
                  <c:v>0.99522500000000003</c:v>
                </c:pt>
                <c:pt idx="22709">
                  <c:v>0.99517999999999995</c:v>
                </c:pt>
                <c:pt idx="22710">
                  <c:v>0.995147</c:v>
                </c:pt>
                <c:pt idx="22711">
                  <c:v>0.99512699999999998</c:v>
                </c:pt>
                <c:pt idx="22712">
                  <c:v>0.99512400000000001</c:v>
                </c:pt>
                <c:pt idx="22713">
                  <c:v>0.99511899999999998</c:v>
                </c:pt>
                <c:pt idx="22714">
                  <c:v>0.99512999999999996</c:v>
                </c:pt>
                <c:pt idx="22715">
                  <c:v>0.99514999999999998</c:v>
                </c:pt>
                <c:pt idx="22716">
                  <c:v>0.99517999999999995</c:v>
                </c:pt>
                <c:pt idx="22717">
                  <c:v>0.99521499999999996</c:v>
                </c:pt>
                <c:pt idx="22718">
                  <c:v>0.99526499999999996</c:v>
                </c:pt>
                <c:pt idx="22719">
                  <c:v>0.99532100000000001</c:v>
                </c:pt>
                <c:pt idx="22720">
                  <c:v>0.99538599999999999</c:v>
                </c:pt>
                <c:pt idx="22721">
                  <c:v>0.99545899999999998</c:v>
                </c:pt>
                <c:pt idx="22722">
                  <c:v>0.99553700000000001</c:v>
                </c:pt>
                <c:pt idx="22723">
                  <c:v>0.99563299999999999</c:v>
                </c:pt>
                <c:pt idx="22724">
                  <c:v>0.99573</c:v>
                </c:pt>
                <c:pt idx="22725">
                  <c:v>0.99584300000000003</c:v>
                </c:pt>
                <c:pt idx="22726">
                  <c:v>0.99595400000000001</c:v>
                </c:pt>
                <c:pt idx="22727">
                  <c:v>0.99606499999999998</c:v>
                </c:pt>
                <c:pt idx="22728">
                  <c:v>0.99618499999999999</c:v>
                </c:pt>
                <c:pt idx="22729">
                  <c:v>0.99630799999999997</c:v>
                </c:pt>
                <c:pt idx="22730">
                  <c:v>0.99643000000000004</c:v>
                </c:pt>
                <c:pt idx="22731">
                  <c:v>0.99655700000000003</c:v>
                </c:pt>
                <c:pt idx="22732">
                  <c:v>0.99669099999999999</c:v>
                </c:pt>
                <c:pt idx="22733">
                  <c:v>0.99683100000000002</c:v>
                </c:pt>
                <c:pt idx="22734">
                  <c:v>0.99697199999999997</c:v>
                </c:pt>
                <c:pt idx="22735">
                  <c:v>0.99711099999999997</c:v>
                </c:pt>
                <c:pt idx="22736">
                  <c:v>0.99726700000000001</c:v>
                </c:pt>
                <c:pt idx="22737">
                  <c:v>0.99741100000000005</c:v>
                </c:pt>
                <c:pt idx="22738">
                  <c:v>0.99755899999999997</c:v>
                </c:pt>
                <c:pt idx="22739">
                  <c:v>0.99770700000000001</c:v>
                </c:pt>
                <c:pt idx="22740">
                  <c:v>0.99785800000000002</c:v>
                </c:pt>
                <c:pt idx="22741">
                  <c:v>0.99800599999999995</c:v>
                </c:pt>
                <c:pt idx="22742">
                  <c:v>0.99815200000000004</c:v>
                </c:pt>
                <c:pt idx="22743">
                  <c:v>0.99830099999999999</c:v>
                </c:pt>
                <c:pt idx="22744">
                  <c:v>0.99844500000000003</c:v>
                </c:pt>
                <c:pt idx="22745">
                  <c:v>0.998587</c:v>
                </c:pt>
                <c:pt idx="22746">
                  <c:v>0.99872499999999997</c:v>
                </c:pt>
                <c:pt idx="22747">
                  <c:v>0.99885900000000005</c:v>
                </c:pt>
                <c:pt idx="22748">
                  <c:v>0.998996</c:v>
                </c:pt>
                <c:pt idx="22749">
                  <c:v>0.99912400000000001</c:v>
                </c:pt>
                <c:pt idx="22750">
                  <c:v>0.999247</c:v>
                </c:pt>
                <c:pt idx="22751">
                  <c:v>0.99936599999999998</c:v>
                </c:pt>
                <c:pt idx="22752">
                  <c:v>0.99947600000000003</c:v>
                </c:pt>
                <c:pt idx="22753">
                  <c:v>0.99958499999999995</c:v>
                </c:pt>
                <c:pt idx="22754">
                  <c:v>0.99968599999999996</c:v>
                </c:pt>
                <c:pt idx="22755">
                  <c:v>0.99978199999999995</c:v>
                </c:pt>
                <c:pt idx="22756">
                  <c:v>0.99986699999999995</c:v>
                </c:pt>
                <c:pt idx="22757">
                  <c:v>0.99995000000000001</c:v>
                </c:pt>
                <c:pt idx="22758">
                  <c:v>1.0000199999999999</c:v>
                </c:pt>
                <c:pt idx="22759">
                  <c:v>1.0000800000000001</c:v>
                </c:pt>
                <c:pt idx="22760">
                  <c:v>1.00014</c:v>
                </c:pt>
                <c:pt idx="22761">
                  <c:v>1.0001899999999999</c:v>
                </c:pt>
                <c:pt idx="22762">
                  <c:v>1.00023</c:v>
                </c:pt>
                <c:pt idx="22763">
                  <c:v>1.0002599999999999</c:v>
                </c:pt>
                <c:pt idx="22764">
                  <c:v>1.0002800000000001</c:v>
                </c:pt>
                <c:pt idx="22765">
                  <c:v>1.0002899999999999</c:v>
                </c:pt>
                <c:pt idx="22766">
                  <c:v>1.00027</c:v>
                </c:pt>
                <c:pt idx="22767">
                  <c:v>1.0002599999999999</c:v>
                </c:pt>
                <c:pt idx="22768">
                  <c:v>1.00024</c:v>
                </c:pt>
                <c:pt idx="22769">
                  <c:v>1.0002</c:v>
                </c:pt>
                <c:pt idx="22770">
                  <c:v>1.0001500000000001</c:v>
                </c:pt>
                <c:pt idx="22771">
                  <c:v>1.0001</c:v>
                </c:pt>
                <c:pt idx="22772">
                  <c:v>1.00003</c:v>
                </c:pt>
                <c:pt idx="22773">
                  <c:v>0.99995400000000001</c:v>
                </c:pt>
                <c:pt idx="22774">
                  <c:v>0.999865</c:v>
                </c:pt>
                <c:pt idx="22775">
                  <c:v>0.99976900000000002</c:v>
                </c:pt>
                <c:pt idx="22776">
                  <c:v>0.99965499999999996</c:v>
                </c:pt>
                <c:pt idx="22777">
                  <c:v>0.99952700000000005</c:v>
                </c:pt>
                <c:pt idx="22778">
                  <c:v>0.99938800000000005</c:v>
                </c:pt>
                <c:pt idx="22779">
                  <c:v>0.99922599999999995</c:v>
                </c:pt>
                <c:pt idx="22780">
                  <c:v>0.99906700000000004</c:v>
                </c:pt>
                <c:pt idx="22781">
                  <c:v>0.998892</c:v>
                </c:pt>
                <c:pt idx="22782">
                  <c:v>0.99870300000000001</c:v>
                </c:pt>
                <c:pt idx="22783">
                  <c:v>0.998498</c:v>
                </c:pt>
                <c:pt idx="22784">
                  <c:v>0.99828099999999997</c:v>
                </c:pt>
                <c:pt idx="22785">
                  <c:v>0.99805100000000002</c:v>
                </c:pt>
                <c:pt idx="22786">
                  <c:v>0.99780800000000003</c:v>
                </c:pt>
                <c:pt idx="22787">
                  <c:v>0.99756900000000004</c:v>
                </c:pt>
                <c:pt idx="22788">
                  <c:v>0.99733400000000005</c:v>
                </c:pt>
                <c:pt idx="22789">
                  <c:v>0.997116</c:v>
                </c:pt>
                <c:pt idx="22790">
                  <c:v>0.99691099999999999</c:v>
                </c:pt>
                <c:pt idx="22791">
                  <c:v>0.99671399999999999</c:v>
                </c:pt>
                <c:pt idx="22792">
                  <c:v>0.99653499999999995</c:v>
                </c:pt>
                <c:pt idx="22793">
                  <c:v>0.99636899999999995</c:v>
                </c:pt>
                <c:pt idx="22794">
                  <c:v>0.99622100000000002</c:v>
                </c:pt>
                <c:pt idx="22795">
                  <c:v>0.99608399999999997</c:v>
                </c:pt>
                <c:pt idx="22796">
                  <c:v>0.99594899999999997</c:v>
                </c:pt>
                <c:pt idx="22797">
                  <c:v>0.99583200000000005</c:v>
                </c:pt>
                <c:pt idx="22798">
                  <c:v>0.99572899999999998</c:v>
                </c:pt>
                <c:pt idx="22799">
                  <c:v>0.99563599999999997</c:v>
                </c:pt>
                <c:pt idx="22800">
                  <c:v>0.99555199999999999</c:v>
                </c:pt>
                <c:pt idx="22801">
                  <c:v>0.99548199999999998</c:v>
                </c:pt>
                <c:pt idx="22802">
                  <c:v>0.99542699999999995</c:v>
                </c:pt>
                <c:pt idx="22803">
                  <c:v>0.99537600000000004</c:v>
                </c:pt>
                <c:pt idx="22804">
                  <c:v>0.99533499999999997</c:v>
                </c:pt>
                <c:pt idx="22805">
                  <c:v>0.99529400000000001</c:v>
                </c:pt>
                <c:pt idx="22806">
                  <c:v>0.99527399999999999</c:v>
                </c:pt>
                <c:pt idx="22807">
                  <c:v>0.99527200000000005</c:v>
                </c:pt>
                <c:pt idx="22808">
                  <c:v>0.99528000000000005</c:v>
                </c:pt>
                <c:pt idx="22809">
                  <c:v>0.99529100000000004</c:v>
                </c:pt>
                <c:pt idx="22810">
                  <c:v>0.99532200000000004</c:v>
                </c:pt>
                <c:pt idx="22811">
                  <c:v>0.99535200000000001</c:v>
                </c:pt>
                <c:pt idx="22812">
                  <c:v>0.99539599999999995</c:v>
                </c:pt>
                <c:pt idx="22813">
                  <c:v>0.99544500000000002</c:v>
                </c:pt>
                <c:pt idx="22814">
                  <c:v>0.995506</c:v>
                </c:pt>
                <c:pt idx="22815">
                  <c:v>0.99557600000000002</c:v>
                </c:pt>
                <c:pt idx="22816">
                  <c:v>0.99564900000000001</c:v>
                </c:pt>
                <c:pt idx="22817">
                  <c:v>0.99572799999999995</c:v>
                </c:pt>
                <c:pt idx="22818">
                  <c:v>0.99580999999999997</c:v>
                </c:pt>
                <c:pt idx="22819">
                  <c:v>0.99590599999999996</c:v>
                </c:pt>
                <c:pt idx="22820">
                  <c:v>0.99600100000000003</c:v>
                </c:pt>
                <c:pt idx="22821">
                  <c:v>0.99610399999999999</c:v>
                </c:pt>
                <c:pt idx="22822">
                  <c:v>0.99620600000000004</c:v>
                </c:pt>
                <c:pt idx="22823">
                  <c:v>0.99631800000000004</c:v>
                </c:pt>
                <c:pt idx="22824">
                  <c:v>0.99643599999999999</c:v>
                </c:pt>
                <c:pt idx="22825">
                  <c:v>0.99656400000000001</c:v>
                </c:pt>
                <c:pt idx="22826">
                  <c:v>0.99668500000000004</c:v>
                </c:pt>
                <c:pt idx="22827">
                  <c:v>0.99681900000000001</c:v>
                </c:pt>
                <c:pt idx="22828">
                  <c:v>0.996946</c:v>
                </c:pt>
                <c:pt idx="22829">
                  <c:v>0.99708200000000002</c:v>
                </c:pt>
                <c:pt idx="22830">
                  <c:v>0.99722100000000002</c:v>
                </c:pt>
                <c:pt idx="22831">
                  <c:v>0.997359</c:v>
                </c:pt>
                <c:pt idx="22832">
                  <c:v>0.99749699999999997</c:v>
                </c:pt>
                <c:pt idx="22833">
                  <c:v>0.99763800000000002</c:v>
                </c:pt>
                <c:pt idx="22834">
                  <c:v>0.99778199999999995</c:v>
                </c:pt>
                <c:pt idx="22835">
                  <c:v>0.99790299999999998</c:v>
                </c:pt>
                <c:pt idx="22836">
                  <c:v>0.99804300000000001</c:v>
                </c:pt>
                <c:pt idx="22837">
                  <c:v>0.99817500000000003</c:v>
                </c:pt>
                <c:pt idx="22838">
                  <c:v>0.99831800000000004</c:v>
                </c:pt>
                <c:pt idx="22839">
                  <c:v>0.99845700000000004</c:v>
                </c:pt>
                <c:pt idx="22840">
                  <c:v>0.99859399999999998</c:v>
                </c:pt>
                <c:pt idx="22841">
                  <c:v>0.998722</c:v>
                </c:pt>
                <c:pt idx="22842">
                  <c:v>0.99885400000000002</c:v>
                </c:pt>
                <c:pt idx="22843">
                  <c:v>0.99897999999999998</c:v>
                </c:pt>
                <c:pt idx="22844">
                  <c:v>0.99910500000000002</c:v>
                </c:pt>
                <c:pt idx="22845">
                  <c:v>0.99922299999999997</c:v>
                </c:pt>
                <c:pt idx="22846">
                  <c:v>0.99934299999999998</c:v>
                </c:pt>
                <c:pt idx="22847">
                  <c:v>0.99944699999999997</c:v>
                </c:pt>
                <c:pt idx="22848">
                  <c:v>0.99954799999999999</c:v>
                </c:pt>
                <c:pt idx="22849">
                  <c:v>0.99964299999999995</c:v>
                </c:pt>
                <c:pt idx="22850">
                  <c:v>0.99973299999999998</c:v>
                </c:pt>
                <c:pt idx="22851">
                  <c:v>0.99981500000000001</c:v>
                </c:pt>
                <c:pt idx="22852">
                  <c:v>0.999888</c:v>
                </c:pt>
                <c:pt idx="22853">
                  <c:v>0.99995299999999998</c:v>
                </c:pt>
                <c:pt idx="22854">
                  <c:v>1.0000199999999999</c:v>
                </c:pt>
                <c:pt idx="22855">
                  <c:v>1.00007</c:v>
                </c:pt>
                <c:pt idx="22856">
                  <c:v>1.0001199999999999</c:v>
                </c:pt>
                <c:pt idx="22857">
                  <c:v>1.0001599999999999</c:v>
                </c:pt>
                <c:pt idx="22858">
                  <c:v>1.0001899999999999</c:v>
                </c:pt>
                <c:pt idx="22859">
                  <c:v>1.0002</c:v>
                </c:pt>
                <c:pt idx="22860">
                  <c:v>1.00021</c:v>
                </c:pt>
                <c:pt idx="22861">
                  <c:v>1.00021</c:v>
                </c:pt>
                <c:pt idx="22862">
                  <c:v>1.0002</c:v>
                </c:pt>
                <c:pt idx="22863">
                  <c:v>1.0001800000000001</c:v>
                </c:pt>
                <c:pt idx="22864">
                  <c:v>1.0001500000000001</c:v>
                </c:pt>
                <c:pt idx="22865">
                  <c:v>1.0001100000000001</c:v>
                </c:pt>
                <c:pt idx="22866">
                  <c:v>1.0000599999999999</c:v>
                </c:pt>
                <c:pt idx="22867">
                  <c:v>0.99999700000000002</c:v>
                </c:pt>
                <c:pt idx="22868">
                  <c:v>0.99992499999999995</c:v>
                </c:pt>
                <c:pt idx="22869">
                  <c:v>0.99983500000000003</c:v>
                </c:pt>
                <c:pt idx="22870">
                  <c:v>0.99973400000000001</c:v>
                </c:pt>
                <c:pt idx="22871">
                  <c:v>0.99962600000000001</c:v>
                </c:pt>
                <c:pt idx="22872">
                  <c:v>0.99950399999999995</c:v>
                </c:pt>
                <c:pt idx="22873">
                  <c:v>0.99937200000000004</c:v>
                </c:pt>
                <c:pt idx="22874">
                  <c:v>0.99922699999999998</c:v>
                </c:pt>
                <c:pt idx="22875">
                  <c:v>0.99907000000000001</c:v>
                </c:pt>
                <c:pt idx="22876">
                  <c:v>0.99889799999999995</c:v>
                </c:pt>
                <c:pt idx="22877">
                  <c:v>0.99871699999999997</c:v>
                </c:pt>
                <c:pt idx="22878">
                  <c:v>0.99852799999999997</c:v>
                </c:pt>
                <c:pt idx="22879">
                  <c:v>0.99831800000000004</c:v>
                </c:pt>
                <c:pt idx="22880">
                  <c:v>0.99809999999999999</c:v>
                </c:pt>
                <c:pt idx="22881">
                  <c:v>0.99786900000000001</c:v>
                </c:pt>
                <c:pt idx="22882">
                  <c:v>0.99763199999999996</c:v>
                </c:pt>
                <c:pt idx="22883">
                  <c:v>0.99739199999999995</c:v>
                </c:pt>
                <c:pt idx="22884">
                  <c:v>0.99716400000000005</c:v>
                </c:pt>
                <c:pt idx="22885">
                  <c:v>0.99695199999999995</c:v>
                </c:pt>
                <c:pt idx="22886">
                  <c:v>0.99675000000000002</c:v>
                </c:pt>
                <c:pt idx="22887">
                  <c:v>0.99657200000000001</c:v>
                </c:pt>
                <c:pt idx="22888">
                  <c:v>0.99639800000000001</c:v>
                </c:pt>
                <c:pt idx="22889">
                  <c:v>0.99622699999999997</c:v>
                </c:pt>
                <c:pt idx="22890">
                  <c:v>0.99607500000000004</c:v>
                </c:pt>
                <c:pt idx="22891">
                  <c:v>0.99593799999999999</c:v>
                </c:pt>
                <c:pt idx="22892">
                  <c:v>0.99581299999999995</c:v>
                </c:pt>
                <c:pt idx="22893">
                  <c:v>0.99569600000000003</c:v>
                </c:pt>
                <c:pt idx="22894">
                  <c:v>0.99559399999999998</c:v>
                </c:pt>
                <c:pt idx="22895">
                  <c:v>0.99550000000000005</c:v>
                </c:pt>
                <c:pt idx="22896">
                  <c:v>0.99543099999999995</c:v>
                </c:pt>
                <c:pt idx="22897">
                  <c:v>0.99536400000000003</c:v>
                </c:pt>
                <c:pt idx="22898">
                  <c:v>0.99530399999999997</c:v>
                </c:pt>
                <c:pt idx="22899">
                  <c:v>0.99526000000000003</c:v>
                </c:pt>
                <c:pt idx="22900">
                  <c:v>0.995228</c:v>
                </c:pt>
                <c:pt idx="22901">
                  <c:v>0.99520600000000004</c:v>
                </c:pt>
                <c:pt idx="22902">
                  <c:v>0.99519500000000005</c:v>
                </c:pt>
                <c:pt idx="22903">
                  <c:v>0.99519599999999997</c:v>
                </c:pt>
                <c:pt idx="22904">
                  <c:v>0.99521899999999996</c:v>
                </c:pt>
                <c:pt idx="22905">
                  <c:v>0.99524000000000001</c:v>
                </c:pt>
                <c:pt idx="22906">
                  <c:v>0.99527500000000002</c:v>
                </c:pt>
                <c:pt idx="22907">
                  <c:v>0.99531499999999995</c:v>
                </c:pt>
                <c:pt idx="22908">
                  <c:v>0.99536400000000003</c:v>
                </c:pt>
                <c:pt idx="22909">
                  <c:v>0.99542200000000003</c:v>
                </c:pt>
                <c:pt idx="22910">
                  <c:v>0.99548800000000004</c:v>
                </c:pt>
                <c:pt idx="22911">
                  <c:v>0.99556199999999995</c:v>
                </c:pt>
                <c:pt idx="22912">
                  <c:v>0.99564600000000003</c:v>
                </c:pt>
                <c:pt idx="22913">
                  <c:v>0.99573599999999995</c:v>
                </c:pt>
                <c:pt idx="22914">
                  <c:v>0.99582999999999999</c:v>
                </c:pt>
                <c:pt idx="22915">
                  <c:v>0.995919</c:v>
                </c:pt>
                <c:pt idx="22916">
                  <c:v>0.99603200000000003</c:v>
                </c:pt>
                <c:pt idx="22917">
                  <c:v>0.99614899999999995</c:v>
                </c:pt>
                <c:pt idx="22918">
                  <c:v>0.99626800000000004</c:v>
                </c:pt>
                <c:pt idx="22919">
                  <c:v>0.99639699999999998</c:v>
                </c:pt>
                <c:pt idx="22920">
                  <c:v>0.99653000000000003</c:v>
                </c:pt>
                <c:pt idx="22921">
                  <c:v>0.996668</c:v>
                </c:pt>
                <c:pt idx="22922">
                  <c:v>0.99680999999999997</c:v>
                </c:pt>
                <c:pt idx="22923">
                  <c:v>0.99695199999999995</c:v>
                </c:pt>
                <c:pt idx="22924">
                  <c:v>0.99710399999999999</c:v>
                </c:pt>
                <c:pt idx="22925">
                  <c:v>0.997255</c:v>
                </c:pt>
                <c:pt idx="22926">
                  <c:v>0.99741100000000005</c:v>
                </c:pt>
                <c:pt idx="22927">
                  <c:v>0.99756699999999998</c:v>
                </c:pt>
                <c:pt idx="22928">
                  <c:v>0.99772000000000005</c:v>
                </c:pt>
                <c:pt idx="22929">
                  <c:v>0.99787300000000001</c:v>
                </c:pt>
                <c:pt idx="22930">
                  <c:v>0.998027</c:v>
                </c:pt>
                <c:pt idx="22931">
                  <c:v>0.99817999999999996</c:v>
                </c:pt>
                <c:pt idx="22932">
                  <c:v>0.99834199999999995</c:v>
                </c:pt>
                <c:pt idx="22933">
                  <c:v>0.99849200000000005</c:v>
                </c:pt>
                <c:pt idx="22934">
                  <c:v>0.99864299999999995</c:v>
                </c:pt>
                <c:pt idx="22935">
                  <c:v>0.99878900000000004</c:v>
                </c:pt>
                <c:pt idx="22936">
                  <c:v>0.99894000000000005</c:v>
                </c:pt>
                <c:pt idx="22937">
                  <c:v>0.99907999999999997</c:v>
                </c:pt>
                <c:pt idx="22938">
                  <c:v>0.99922200000000005</c:v>
                </c:pt>
                <c:pt idx="22939">
                  <c:v>0.99936599999999998</c:v>
                </c:pt>
                <c:pt idx="22940">
                  <c:v>0.99950099999999997</c:v>
                </c:pt>
                <c:pt idx="22941">
                  <c:v>0.99963500000000005</c:v>
                </c:pt>
                <c:pt idx="22942">
                  <c:v>0.99975800000000004</c:v>
                </c:pt>
                <c:pt idx="22943">
                  <c:v>0.99987899999999996</c:v>
                </c:pt>
                <c:pt idx="22944">
                  <c:v>0.99999700000000002</c:v>
                </c:pt>
                <c:pt idx="22945">
                  <c:v>1.0001</c:v>
                </c:pt>
                <c:pt idx="22946">
                  <c:v>1.00021</c:v>
                </c:pt>
                <c:pt idx="22947">
                  <c:v>1.0003</c:v>
                </c:pt>
                <c:pt idx="22948">
                  <c:v>1.0003899999999999</c:v>
                </c:pt>
                <c:pt idx="22949">
                  <c:v>1.00047</c:v>
                </c:pt>
                <c:pt idx="22950">
                  <c:v>1.0005299999999999</c:v>
                </c:pt>
                <c:pt idx="22951">
                  <c:v>1.0005900000000001</c:v>
                </c:pt>
                <c:pt idx="22952">
                  <c:v>1.00065</c:v>
                </c:pt>
                <c:pt idx="22953">
                  <c:v>1.0006900000000001</c:v>
                </c:pt>
                <c:pt idx="22954">
                  <c:v>1.0007200000000001</c:v>
                </c:pt>
                <c:pt idx="22955">
                  <c:v>1.00074</c:v>
                </c:pt>
                <c:pt idx="22956">
                  <c:v>1.0007600000000001</c:v>
                </c:pt>
                <c:pt idx="22957">
                  <c:v>1.0007600000000001</c:v>
                </c:pt>
                <c:pt idx="22958">
                  <c:v>1.0007600000000001</c:v>
                </c:pt>
                <c:pt idx="22959">
                  <c:v>1.00074</c:v>
                </c:pt>
                <c:pt idx="22960">
                  <c:v>1.0007200000000001</c:v>
                </c:pt>
                <c:pt idx="22961">
                  <c:v>1.00068</c:v>
                </c:pt>
                <c:pt idx="22962">
                  <c:v>1.0006299999999999</c:v>
                </c:pt>
                <c:pt idx="22963">
                  <c:v>1.00057</c:v>
                </c:pt>
                <c:pt idx="22964">
                  <c:v>1.0004999999999999</c:v>
                </c:pt>
                <c:pt idx="22965">
                  <c:v>1.00038</c:v>
                </c:pt>
                <c:pt idx="22966">
                  <c:v>1.0002899999999999</c:v>
                </c:pt>
                <c:pt idx="22967">
                  <c:v>1.0001800000000001</c:v>
                </c:pt>
                <c:pt idx="22968">
                  <c:v>1.0000599999999999</c:v>
                </c:pt>
                <c:pt idx="22969">
                  <c:v>0.999915</c:v>
                </c:pt>
                <c:pt idx="22970">
                  <c:v>0.99976299999999996</c:v>
                </c:pt>
                <c:pt idx="22971">
                  <c:v>0.99959799999999999</c:v>
                </c:pt>
                <c:pt idx="22972">
                  <c:v>0.99942399999999998</c:v>
                </c:pt>
                <c:pt idx="22973">
                  <c:v>0.99923899999999999</c:v>
                </c:pt>
                <c:pt idx="22974">
                  <c:v>0.99904400000000004</c:v>
                </c:pt>
                <c:pt idx="22975">
                  <c:v>0.99882899999999997</c:v>
                </c:pt>
                <c:pt idx="22976">
                  <c:v>0.99861500000000003</c:v>
                </c:pt>
                <c:pt idx="22977">
                  <c:v>0.99837699999999996</c:v>
                </c:pt>
                <c:pt idx="22978">
                  <c:v>0.99812800000000002</c:v>
                </c:pt>
                <c:pt idx="22979">
                  <c:v>0.997892</c:v>
                </c:pt>
                <c:pt idx="22980">
                  <c:v>0.99767399999999995</c:v>
                </c:pt>
                <c:pt idx="22981">
                  <c:v>0.99746900000000005</c:v>
                </c:pt>
                <c:pt idx="22982">
                  <c:v>0.997282</c:v>
                </c:pt>
                <c:pt idx="22983">
                  <c:v>0.99710100000000002</c:v>
                </c:pt>
                <c:pt idx="22984">
                  <c:v>0.99693699999999996</c:v>
                </c:pt>
                <c:pt idx="22985">
                  <c:v>0.99678199999999995</c:v>
                </c:pt>
                <c:pt idx="22986">
                  <c:v>0.99663500000000005</c:v>
                </c:pt>
                <c:pt idx="22987">
                  <c:v>0.996506</c:v>
                </c:pt>
                <c:pt idx="22988">
                  <c:v>0.99638899999999997</c:v>
                </c:pt>
                <c:pt idx="22989">
                  <c:v>0.996282</c:v>
                </c:pt>
                <c:pt idx="22990">
                  <c:v>0.99618700000000004</c:v>
                </c:pt>
                <c:pt idx="22991">
                  <c:v>0.99610900000000002</c:v>
                </c:pt>
                <c:pt idx="22992">
                  <c:v>0.996035</c:v>
                </c:pt>
                <c:pt idx="22993">
                  <c:v>0.99598100000000001</c:v>
                </c:pt>
                <c:pt idx="22994">
                  <c:v>0.99593200000000004</c:v>
                </c:pt>
                <c:pt idx="22995">
                  <c:v>0.99589399999999995</c:v>
                </c:pt>
                <c:pt idx="22996">
                  <c:v>0.99586300000000005</c:v>
                </c:pt>
                <c:pt idx="22997">
                  <c:v>0.99584499999999998</c:v>
                </c:pt>
                <c:pt idx="22998">
                  <c:v>0.99583699999999997</c:v>
                </c:pt>
                <c:pt idx="22999">
                  <c:v>0.99583900000000003</c:v>
                </c:pt>
                <c:pt idx="23000">
                  <c:v>0.99585400000000002</c:v>
                </c:pt>
                <c:pt idx="23001">
                  <c:v>0.99587800000000004</c:v>
                </c:pt>
                <c:pt idx="23002">
                  <c:v>0.99591300000000005</c:v>
                </c:pt>
                <c:pt idx="23003">
                  <c:v>0.99595199999999995</c:v>
                </c:pt>
                <c:pt idx="23004">
                  <c:v>0.99600500000000003</c:v>
                </c:pt>
                <c:pt idx="23005">
                  <c:v>0.99606899999999998</c:v>
                </c:pt>
                <c:pt idx="23006">
                  <c:v>0.99613200000000002</c:v>
                </c:pt>
                <c:pt idx="23007">
                  <c:v>0.99620900000000001</c:v>
                </c:pt>
                <c:pt idx="23008">
                  <c:v>0.99629000000000001</c:v>
                </c:pt>
                <c:pt idx="23009">
                  <c:v>0.99638300000000002</c:v>
                </c:pt>
                <c:pt idx="23010">
                  <c:v>0.996479</c:v>
                </c:pt>
                <c:pt idx="23011">
                  <c:v>0.99657799999999996</c:v>
                </c:pt>
                <c:pt idx="23012">
                  <c:v>0.99668400000000001</c:v>
                </c:pt>
                <c:pt idx="23013">
                  <c:v>0.99680000000000002</c:v>
                </c:pt>
                <c:pt idx="23014">
                  <c:v>0.99691399999999997</c:v>
                </c:pt>
                <c:pt idx="23015">
                  <c:v>0.99704199999999998</c:v>
                </c:pt>
                <c:pt idx="23016">
                  <c:v>0.99717100000000003</c:v>
                </c:pt>
                <c:pt idx="23017">
                  <c:v>0.99730799999999997</c:v>
                </c:pt>
                <c:pt idx="23018">
                  <c:v>0.997444</c:v>
                </c:pt>
                <c:pt idx="23019">
                  <c:v>0.99758500000000006</c:v>
                </c:pt>
                <c:pt idx="23020">
                  <c:v>0.99772099999999997</c:v>
                </c:pt>
                <c:pt idx="23021">
                  <c:v>0.99785599999999997</c:v>
                </c:pt>
                <c:pt idx="23022">
                  <c:v>0.99799800000000005</c:v>
                </c:pt>
                <c:pt idx="23023">
                  <c:v>0.99813600000000002</c:v>
                </c:pt>
                <c:pt idx="23024">
                  <c:v>0.998278</c:v>
                </c:pt>
                <c:pt idx="23025">
                  <c:v>0.99842399999999998</c:v>
                </c:pt>
                <c:pt idx="23026">
                  <c:v>0.99857200000000002</c:v>
                </c:pt>
                <c:pt idx="23027">
                  <c:v>0.99871799999999999</c:v>
                </c:pt>
                <c:pt idx="23028">
                  <c:v>0.99885900000000005</c:v>
                </c:pt>
                <c:pt idx="23029">
                  <c:v>0.99899800000000005</c:v>
                </c:pt>
                <c:pt idx="23030">
                  <c:v>0.99913799999999997</c:v>
                </c:pt>
                <c:pt idx="23031">
                  <c:v>0.99927500000000002</c:v>
                </c:pt>
                <c:pt idx="23032">
                  <c:v>0.99941000000000002</c:v>
                </c:pt>
                <c:pt idx="23033">
                  <c:v>0.99954299999999996</c:v>
                </c:pt>
                <c:pt idx="23034">
                  <c:v>0.99966100000000002</c:v>
                </c:pt>
                <c:pt idx="23035">
                  <c:v>0.99978800000000001</c:v>
                </c:pt>
                <c:pt idx="23036">
                  <c:v>0.99990999999999997</c:v>
                </c:pt>
                <c:pt idx="23037">
                  <c:v>1.00003</c:v>
                </c:pt>
                <c:pt idx="23038">
                  <c:v>1.0001500000000001</c:v>
                </c:pt>
                <c:pt idx="23039">
                  <c:v>1.00024</c:v>
                </c:pt>
                <c:pt idx="23040">
                  <c:v>1.0003500000000001</c:v>
                </c:pt>
                <c:pt idx="23041">
                  <c:v>1.00044</c:v>
                </c:pt>
                <c:pt idx="23042">
                  <c:v>1.0005299999999999</c:v>
                </c:pt>
                <c:pt idx="23043">
                  <c:v>1.0006200000000001</c:v>
                </c:pt>
                <c:pt idx="23044">
                  <c:v>1.0006900000000001</c:v>
                </c:pt>
                <c:pt idx="23045">
                  <c:v>1.00075</c:v>
                </c:pt>
                <c:pt idx="23046">
                  <c:v>1.00081</c:v>
                </c:pt>
                <c:pt idx="23047">
                  <c:v>1.00088</c:v>
                </c:pt>
                <c:pt idx="23048">
                  <c:v>1.00092</c:v>
                </c:pt>
                <c:pt idx="23049">
                  <c:v>1.0009600000000001</c:v>
                </c:pt>
                <c:pt idx="23050">
                  <c:v>1.00098</c:v>
                </c:pt>
                <c:pt idx="23051">
                  <c:v>1.0009999999999999</c:v>
                </c:pt>
                <c:pt idx="23052">
                  <c:v>1.00101</c:v>
                </c:pt>
                <c:pt idx="23053">
                  <c:v>1.0009999999999999</c:v>
                </c:pt>
                <c:pt idx="23054">
                  <c:v>1.00099</c:v>
                </c:pt>
                <c:pt idx="23055">
                  <c:v>1.0009600000000001</c:v>
                </c:pt>
                <c:pt idx="23056">
                  <c:v>1.00092</c:v>
                </c:pt>
                <c:pt idx="23057">
                  <c:v>1.00088</c:v>
                </c:pt>
                <c:pt idx="23058">
                  <c:v>1.00082</c:v>
                </c:pt>
                <c:pt idx="23059">
                  <c:v>1.00075</c:v>
                </c:pt>
                <c:pt idx="23060">
                  <c:v>1.00068</c:v>
                </c:pt>
                <c:pt idx="23061">
                  <c:v>1.0005900000000001</c:v>
                </c:pt>
                <c:pt idx="23062">
                  <c:v>1.0004900000000001</c:v>
                </c:pt>
                <c:pt idx="23063">
                  <c:v>1.00038</c:v>
                </c:pt>
                <c:pt idx="23064">
                  <c:v>1.0002500000000001</c:v>
                </c:pt>
                <c:pt idx="23065">
                  <c:v>1.0001199999999999</c:v>
                </c:pt>
                <c:pt idx="23066">
                  <c:v>0.99997000000000003</c:v>
                </c:pt>
                <c:pt idx="23067">
                  <c:v>0.999807</c:v>
                </c:pt>
                <c:pt idx="23068">
                  <c:v>0.99962700000000004</c:v>
                </c:pt>
                <c:pt idx="23069">
                  <c:v>0.99944299999999997</c:v>
                </c:pt>
                <c:pt idx="23070">
                  <c:v>0.99924199999999996</c:v>
                </c:pt>
                <c:pt idx="23071">
                  <c:v>0.99902800000000003</c:v>
                </c:pt>
                <c:pt idx="23072">
                  <c:v>0.99880800000000003</c:v>
                </c:pt>
                <c:pt idx="23073">
                  <c:v>0.99857099999999999</c:v>
                </c:pt>
                <c:pt idx="23074">
                  <c:v>0.99832500000000002</c:v>
                </c:pt>
                <c:pt idx="23075">
                  <c:v>0.99807999999999997</c:v>
                </c:pt>
                <c:pt idx="23076">
                  <c:v>0.99785699999999999</c:v>
                </c:pt>
                <c:pt idx="23077">
                  <c:v>0.99764399999999998</c:v>
                </c:pt>
                <c:pt idx="23078">
                  <c:v>0.997448</c:v>
                </c:pt>
                <c:pt idx="23079">
                  <c:v>0.99725900000000001</c:v>
                </c:pt>
                <c:pt idx="23080">
                  <c:v>0.99708600000000003</c:v>
                </c:pt>
                <c:pt idx="23081">
                  <c:v>0.99692800000000004</c:v>
                </c:pt>
                <c:pt idx="23082">
                  <c:v>0.996776</c:v>
                </c:pt>
                <c:pt idx="23083">
                  <c:v>0.99663800000000002</c:v>
                </c:pt>
                <c:pt idx="23084">
                  <c:v>0.99651699999999999</c:v>
                </c:pt>
                <c:pt idx="23085">
                  <c:v>0.99640300000000004</c:v>
                </c:pt>
                <c:pt idx="23086">
                  <c:v>0.99629400000000001</c:v>
                </c:pt>
                <c:pt idx="23087">
                  <c:v>0.99620500000000001</c:v>
                </c:pt>
                <c:pt idx="23088">
                  <c:v>0.99612900000000004</c:v>
                </c:pt>
                <c:pt idx="23089">
                  <c:v>0.99606300000000003</c:v>
                </c:pt>
                <c:pt idx="23090">
                  <c:v>0.996008</c:v>
                </c:pt>
                <c:pt idx="23091">
                  <c:v>0.99596399999999996</c:v>
                </c:pt>
                <c:pt idx="23092">
                  <c:v>0.99592700000000001</c:v>
                </c:pt>
                <c:pt idx="23093">
                  <c:v>0.99590999999999996</c:v>
                </c:pt>
                <c:pt idx="23094">
                  <c:v>0.99590299999999998</c:v>
                </c:pt>
                <c:pt idx="23095">
                  <c:v>0.99590900000000004</c:v>
                </c:pt>
                <c:pt idx="23096">
                  <c:v>0.99592099999999995</c:v>
                </c:pt>
                <c:pt idx="23097">
                  <c:v>0.99594000000000005</c:v>
                </c:pt>
                <c:pt idx="23098">
                  <c:v>0.995973</c:v>
                </c:pt>
                <c:pt idx="23099">
                  <c:v>0.99601399999999995</c:v>
                </c:pt>
                <c:pt idx="23100">
                  <c:v>0.99606499999999998</c:v>
                </c:pt>
                <c:pt idx="23101">
                  <c:v>0.99612400000000001</c:v>
                </c:pt>
                <c:pt idx="23102">
                  <c:v>0.99619100000000005</c:v>
                </c:pt>
                <c:pt idx="23103">
                  <c:v>0.996255</c:v>
                </c:pt>
                <c:pt idx="23104">
                  <c:v>0.99633899999999997</c:v>
                </c:pt>
                <c:pt idx="23105">
                  <c:v>0.99642799999999998</c:v>
                </c:pt>
                <c:pt idx="23106">
                  <c:v>0.99652700000000005</c:v>
                </c:pt>
                <c:pt idx="23107">
                  <c:v>0.99662700000000004</c:v>
                </c:pt>
                <c:pt idx="23108">
                  <c:v>0.99673199999999995</c:v>
                </c:pt>
                <c:pt idx="23109">
                  <c:v>0.99684499999999998</c:v>
                </c:pt>
                <c:pt idx="23110">
                  <c:v>0.99696499999999999</c:v>
                </c:pt>
                <c:pt idx="23111">
                  <c:v>0.99708600000000003</c:v>
                </c:pt>
                <c:pt idx="23112">
                  <c:v>0.99721300000000002</c:v>
                </c:pt>
                <c:pt idx="23113">
                  <c:v>0.99734299999999998</c:v>
                </c:pt>
                <c:pt idx="23114">
                  <c:v>0.997471</c:v>
                </c:pt>
                <c:pt idx="23115">
                  <c:v>0.99761100000000003</c:v>
                </c:pt>
                <c:pt idx="23116">
                  <c:v>0.99775599999999998</c:v>
                </c:pt>
                <c:pt idx="23117">
                  <c:v>0.99789899999999998</c:v>
                </c:pt>
                <c:pt idx="23118">
                  <c:v>0.99804099999999996</c:v>
                </c:pt>
                <c:pt idx="23119">
                  <c:v>0.99819000000000002</c:v>
                </c:pt>
                <c:pt idx="23120">
                  <c:v>0.99833499999999997</c:v>
                </c:pt>
                <c:pt idx="23121">
                  <c:v>0.99847799999999998</c:v>
                </c:pt>
                <c:pt idx="23122">
                  <c:v>0.99862499999999998</c:v>
                </c:pt>
                <c:pt idx="23123">
                  <c:v>0.99877000000000005</c:v>
                </c:pt>
                <c:pt idx="23124">
                  <c:v>0.99891300000000005</c:v>
                </c:pt>
                <c:pt idx="23125">
                  <c:v>0.99904300000000001</c:v>
                </c:pt>
                <c:pt idx="23126">
                  <c:v>0.99918300000000004</c:v>
                </c:pt>
                <c:pt idx="23127">
                  <c:v>0.99931400000000004</c:v>
                </c:pt>
                <c:pt idx="23128">
                  <c:v>0.999448</c:v>
                </c:pt>
                <c:pt idx="23129">
                  <c:v>0.99959100000000001</c:v>
                </c:pt>
                <c:pt idx="23130">
                  <c:v>0.99972300000000003</c:v>
                </c:pt>
                <c:pt idx="23131">
                  <c:v>0.99985199999999996</c:v>
                </c:pt>
                <c:pt idx="23132">
                  <c:v>0.99997400000000003</c:v>
                </c:pt>
                <c:pt idx="23133">
                  <c:v>1.0000899999999999</c:v>
                </c:pt>
                <c:pt idx="23134">
                  <c:v>1.0002</c:v>
                </c:pt>
                <c:pt idx="23135">
                  <c:v>1.00031</c:v>
                </c:pt>
                <c:pt idx="23136">
                  <c:v>1.00041</c:v>
                </c:pt>
                <c:pt idx="23137">
                  <c:v>1.0004999999999999</c:v>
                </c:pt>
                <c:pt idx="23138">
                  <c:v>1.00058</c:v>
                </c:pt>
                <c:pt idx="23139">
                  <c:v>1.0006600000000001</c:v>
                </c:pt>
                <c:pt idx="23140">
                  <c:v>1.0007299999999999</c:v>
                </c:pt>
                <c:pt idx="23141">
                  <c:v>1.0007900000000001</c:v>
                </c:pt>
                <c:pt idx="23142">
                  <c:v>1.00084</c:v>
                </c:pt>
                <c:pt idx="23143">
                  <c:v>1.00088</c:v>
                </c:pt>
                <c:pt idx="23144">
                  <c:v>1.00091</c:v>
                </c:pt>
                <c:pt idx="23145">
                  <c:v>1.0009300000000001</c:v>
                </c:pt>
                <c:pt idx="23146">
                  <c:v>1.00095</c:v>
                </c:pt>
                <c:pt idx="23147">
                  <c:v>1.0009600000000001</c:v>
                </c:pt>
                <c:pt idx="23148">
                  <c:v>1.00095</c:v>
                </c:pt>
                <c:pt idx="23149">
                  <c:v>1.0009399999999999</c:v>
                </c:pt>
                <c:pt idx="23150">
                  <c:v>1.00091</c:v>
                </c:pt>
                <c:pt idx="23151">
                  <c:v>1.0008699999999999</c:v>
                </c:pt>
                <c:pt idx="23152">
                  <c:v>1.00082</c:v>
                </c:pt>
                <c:pt idx="23153">
                  <c:v>1.0007600000000001</c:v>
                </c:pt>
                <c:pt idx="23154">
                  <c:v>1.0006900000000001</c:v>
                </c:pt>
                <c:pt idx="23155">
                  <c:v>1.0005999999999999</c:v>
                </c:pt>
                <c:pt idx="23156">
                  <c:v>1.0004999999999999</c:v>
                </c:pt>
                <c:pt idx="23157">
                  <c:v>1.0004</c:v>
                </c:pt>
                <c:pt idx="23158">
                  <c:v>1.00027</c:v>
                </c:pt>
                <c:pt idx="23159">
                  <c:v>1.00014</c:v>
                </c:pt>
                <c:pt idx="23160">
                  <c:v>0.99999300000000002</c:v>
                </c:pt>
                <c:pt idx="23161">
                  <c:v>0.99982899999999997</c:v>
                </c:pt>
                <c:pt idx="23162">
                  <c:v>0.99966100000000002</c:v>
                </c:pt>
                <c:pt idx="23163">
                  <c:v>0.99948000000000004</c:v>
                </c:pt>
                <c:pt idx="23164">
                  <c:v>0.99929199999999996</c:v>
                </c:pt>
                <c:pt idx="23165">
                  <c:v>0.999081</c:v>
                </c:pt>
                <c:pt idx="23166">
                  <c:v>0.998865</c:v>
                </c:pt>
                <c:pt idx="23167">
                  <c:v>0.99863100000000005</c:v>
                </c:pt>
                <c:pt idx="23168">
                  <c:v>0.99838300000000002</c:v>
                </c:pt>
                <c:pt idx="23169">
                  <c:v>0.99814599999999998</c:v>
                </c:pt>
                <c:pt idx="23170">
                  <c:v>0.99792599999999998</c:v>
                </c:pt>
                <c:pt idx="23171">
                  <c:v>0.99771399999999999</c:v>
                </c:pt>
                <c:pt idx="23172">
                  <c:v>0.99751400000000001</c:v>
                </c:pt>
                <c:pt idx="23173">
                  <c:v>0.99732799999999999</c:v>
                </c:pt>
                <c:pt idx="23174">
                  <c:v>0.99714899999999995</c:v>
                </c:pt>
                <c:pt idx="23175">
                  <c:v>0.99698799999999999</c:v>
                </c:pt>
                <c:pt idx="23176">
                  <c:v>0.99683699999999997</c:v>
                </c:pt>
                <c:pt idx="23177">
                  <c:v>0.99670000000000003</c:v>
                </c:pt>
                <c:pt idx="23178">
                  <c:v>0.99657600000000002</c:v>
                </c:pt>
                <c:pt idx="23179">
                  <c:v>0.99646000000000001</c:v>
                </c:pt>
                <c:pt idx="23180">
                  <c:v>0.99636400000000003</c:v>
                </c:pt>
                <c:pt idx="23181">
                  <c:v>0.99627299999999996</c:v>
                </c:pt>
                <c:pt idx="23182">
                  <c:v>0.996197</c:v>
                </c:pt>
                <c:pt idx="23183">
                  <c:v>0.996139</c:v>
                </c:pt>
                <c:pt idx="23184">
                  <c:v>0.99608799999999997</c:v>
                </c:pt>
                <c:pt idx="23185">
                  <c:v>0.99604099999999995</c:v>
                </c:pt>
                <c:pt idx="23186">
                  <c:v>0.99600900000000003</c:v>
                </c:pt>
                <c:pt idx="23187">
                  <c:v>0.99598799999999998</c:v>
                </c:pt>
                <c:pt idx="23188">
                  <c:v>0.995977</c:v>
                </c:pt>
                <c:pt idx="23189">
                  <c:v>0.99597100000000005</c:v>
                </c:pt>
                <c:pt idx="23190">
                  <c:v>0.99598500000000001</c:v>
                </c:pt>
                <c:pt idx="23191">
                  <c:v>0.996004</c:v>
                </c:pt>
                <c:pt idx="23192">
                  <c:v>0.99603600000000003</c:v>
                </c:pt>
                <c:pt idx="23193">
                  <c:v>0.99607599999999996</c:v>
                </c:pt>
                <c:pt idx="23194">
                  <c:v>0.99613200000000002</c:v>
                </c:pt>
                <c:pt idx="23195">
                  <c:v>0.99618300000000004</c:v>
                </c:pt>
                <c:pt idx="23196">
                  <c:v>0.99624400000000002</c:v>
                </c:pt>
                <c:pt idx="23197">
                  <c:v>0.99631599999999998</c:v>
                </c:pt>
                <c:pt idx="23198">
                  <c:v>0.99639500000000003</c:v>
                </c:pt>
                <c:pt idx="23199">
                  <c:v>0.99648099999999995</c:v>
                </c:pt>
                <c:pt idx="23200">
                  <c:v>0.99657399999999996</c:v>
                </c:pt>
                <c:pt idx="23201">
                  <c:v>0.99667499999999998</c:v>
                </c:pt>
                <c:pt idx="23202">
                  <c:v>0.99677499999999997</c:v>
                </c:pt>
                <c:pt idx="23203">
                  <c:v>0.99688399999999999</c:v>
                </c:pt>
                <c:pt idx="23204">
                  <c:v>0.99699700000000002</c:v>
                </c:pt>
                <c:pt idx="23205">
                  <c:v>0.99712100000000004</c:v>
                </c:pt>
                <c:pt idx="23206">
                  <c:v>0.99724199999999996</c:v>
                </c:pt>
                <c:pt idx="23207">
                  <c:v>0.99737100000000001</c:v>
                </c:pt>
                <c:pt idx="23208">
                  <c:v>0.99750000000000005</c:v>
                </c:pt>
                <c:pt idx="23209">
                  <c:v>0.99763500000000005</c:v>
                </c:pt>
                <c:pt idx="23210">
                  <c:v>0.99776699999999996</c:v>
                </c:pt>
                <c:pt idx="23211">
                  <c:v>0.99789899999999998</c:v>
                </c:pt>
                <c:pt idx="23212">
                  <c:v>0.99803799999999998</c:v>
                </c:pt>
                <c:pt idx="23213">
                  <c:v>0.99818099999999998</c:v>
                </c:pt>
                <c:pt idx="23214">
                  <c:v>0.99831999999999999</c:v>
                </c:pt>
                <c:pt idx="23215">
                  <c:v>0.99846299999999999</c:v>
                </c:pt>
                <c:pt idx="23216">
                  <c:v>0.99860199999999999</c:v>
                </c:pt>
                <c:pt idx="23217">
                  <c:v>0.99874799999999997</c:v>
                </c:pt>
                <c:pt idx="23218">
                  <c:v>0.99889600000000001</c:v>
                </c:pt>
                <c:pt idx="23219">
                  <c:v>0.99903699999999995</c:v>
                </c:pt>
                <c:pt idx="23220">
                  <c:v>0.99917999999999996</c:v>
                </c:pt>
                <c:pt idx="23221">
                  <c:v>0.99931899999999996</c:v>
                </c:pt>
                <c:pt idx="23222">
                  <c:v>0.99945700000000004</c:v>
                </c:pt>
                <c:pt idx="23223">
                  <c:v>0.99958800000000003</c:v>
                </c:pt>
                <c:pt idx="23224">
                  <c:v>0.99974200000000002</c:v>
                </c:pt>
                <c:pt idx="23225">
                  <c:v>0.99987199999999998</c:v>
                </c:pt>
                <c:pt idx="23226">
                  <c:v>0.99999800000000005</c:v>
                </c:pt>
                <c:pt idx="23227">
                  <c:v>1.0001100000000001</c:v>
                </c:pt>
                <c:pt idx="23228">
                  <c:v>1.00023</c:v>
                </c:pt>
                <c:pt idx="23229">
                  <c:v>1.00034</c:v>
                </c:pt>
                <c:pt idx="23230">
                  <c:v>1.0004500000000001</c:v>
                </c:pt>
                <c:pt idx="23231">
                  <c:v>1.00054</c:v>
                </c:pt>
                <c:pt idx="23232">
                  <c:v>1.00064</c:v>
                </c:pt>
                <c:pt idx="23233">
                  <c:v>1.0007200000000001</c:v>
                </c:pt>
                <c:pt idx="23234">
                  <c:v>1.0007999999999999</c:v>
                </c:pt>
                <c:pt idx="23235">
                  <c:v>1.0008600000000001</c:v>
                </c:pt>
                <c:pt idx="23236">
                  <c:v>1.00092</c:v>
                </c:pt>
                <c:pt idx="23237">
                  <c:v>1.00099</c:v>
                </c:pt>
                <c:pt idx="23238">
                  <c:v>1.0010399999999999</c:v>
                </c:pt>
                <c:pt idx="23239">
                  <c:v>1.00108</c:v>
                </c:pt>
                <c:pt idx="23240">
                  <c:v>1.0011099999999999</c:v>
                </c:pt>
                <c:pt idx="23241">
                  <c:v>1.0011300000000001</c:v>
                </c:pt>
                <c:pt idx="23242">
                  <c:v>1.0011399999999999</c:v>
                </c:pt>
                <c:pt idx="23243">
                  <c:v>1.0011399999999999</c:v>
                </c:pt>
                <c:pt idx="23244">
                  <c:v>1.0011300000000001</c:v>
                </c:pt>
                <c:pt idx="23245">
                  <c:v>1.0011099999999999</c:v>
                </c:pt>
                <c:pt idx="23246">
                  <c:v>1.00108</c:v>
                </c:pt>
                <c:pt idx="23247">
                  <c:v>1.0010399999999999</c:v>
                </c:pt>
                <c:pt idx="23248">
                  <c:v>1.00098</c:v>
                </c:pt>
                <c:pt idx="23249">
                  <c:v>1.00092</c:v>
                </c:pt>
                <c:pt idx="23250">
                  <c:v>1.00085</c:v>
                </c:pt>
                <c:pt idx="23251">
                  <c:v>1.0007699999999999</c:v>
                </c:pt>
                <c:pt idx="23252">
                  <c:v>1.0006699999999999</c:v>
                </c:pt>
                <c:pt idx="23253">
                  <c:v>1.00057</c:v>
                </c:pt>
                <c:pt idx="23254">
                  <c:v>1.0004500000000001</c:v>
                </c:pt>
                <c:pt idx="23255">
                  <c:v>1.00031</c:v>
                </c:pt>
                <c:pt idx="23256">
                  <c:v>1.00017</c:v>
                </c:pt>
                <c:pt idx="23257">
                  <c:v>1.0000199999999999</c:v>
                </c:pt>
                <c:pt idx="23258">
                  <c:v>0.99985100000000005</c:v>
                </c:pt>
                <c:pt idx="23259">
                  <c:v>0.99966999999999995</c:v>
                </c:pt>
                <c:pt idx="23260">
                  <c:v>0.99947699999999995</c:v>
                </c:pt>
                <c:pt idx="23261">
                  <c:v>0.99927100000000002</c:v>
                </c:pt>
                <c:pt idx="23262">
                  <c:v>0.99904899999999996</c:v>
                </c:pt>
                <c:pt idx="23263">
                  <c:v>0.99880999999999998</c:v>
                </c:pt>
                <c:pt idx="23264">
                  <c:v>0.99856800000000001</c:v>
                </c:pt>
                <c:pt idx="23265">
                  <c:v>0.99832299999999996</c:v>
                </c:pt>
                <c:pt idx="23266">
                  <c:v>0.99809300000000001</c:v>
                </c:pt>
                <c:pt idx="23267">
                  <c:v>0.99787199999999998</c:v>
                </c:pt>
                <c:pt idx="23268">
                  <c:v>0.99766600000000005</c:v>
                </c:pt>
                <c:pt idx="23269">
                  <c:v>0.99747799999999998</c:v>
                </c:pt>
                <c:pt idx="23270">
                  <c:v>0.99729999999999996</c:v>
                </c:pt>
                <c:pt idx="23271">
                  <c:v>0.99713499999999999</c:v>
                </c:pt>
                <c:pt idx="23272">
                  <c:v>0.99698500000000001</c:v>
                </c:pt>
                <c:pt idx="23273">
                  <c:v>0.99684499999999998</c:v>
                </c:pt>
                <c:pt idx="23274">
                  <c:v>0.99671900000000002</c:v>
                </c:pt>
                <c:pt idx="23275">
                  <c:v>0.99660400000000005</c:v>
                </c:pt>
                <c:pt idx="23276">
                  <c:v>0.99651599999999996</c:v>
                </c:pt>
                <c:pt idx="23277">
                  <c:v>0.99642900000000001</c:v>
                </c:pt>
                <c:pt idx="23278">
                  <c:v>0.99636599999999997</c:v>
                </c:pt>
                <c:pt idx="23279">
                  <c:v>0.99629599999999996</c:v>
                </c:pt>
                <c:pt idx="23280">
                  <c:v>0.99624599999999996</c:v>
                </c:pt>
                <c:pt idx="23281">
                  <c:v>0.99620600000000004</c:v>
                </c:pt>
                <c:pt idx="23282">
                  <c:v>0.99617100000000003</c:v>
                </c:pt>
                <c:pt idx="23283">
                  <c:v>0.99614899999999995</c:v>
                </c:pt>
                <c:pt idx="23284">
                  <c:v>0.996143</c:v>
                </c:pt>
                <c:pt idx="23285">
                  <c:v>0.99614899999999995</c:v>
                </c:pt>
                <c:pt idx="23286">
                  <c:v>0.99616199999999999</c:v>
                </c:pt>
                <c:pt idx="23287">
                  <c:v>0.99617500000000003</c:v>
                </c:pt>
                <c:pt idx="23288">
                  <c:v>0.99620500000000001</c:v>
                </c:pt>
                <c:pt idx="23289">
                  <c:v>0.99624699999999999</c:v>
                </c:pt>
                <c:pt idx="23290">
                  <c:v>0.99629599999999996</c:v>
                </c:pt>
                <c:pt idx="23291">
                  <c:v>0.99634999999999996</c:v>
                </c:pt>
                <c:pt idx="23292">
                  <c:v>0.996417</c:v>
                </c:pt>
                <c:pt idx="23293">
                  <c:v>0.99648899999999996</c:v>
                </c:pt>
                <c:pt idx="23294">
                  <c:v>0.99656999999999996</c:v>
                </c:pt>
                <c:pt idx="23295">
                  <c:v>0.99666399999999999</c:v>
                </c:pt>
                <c:pt idx="23296">
                  <c:v>0.99675999999999998</c:v>
                </c:pt>
                <c:pt idx="23297">
                  <c:v>0.996865</c:v>
                </c:pt>
                <c:pt idx="23298">
                  <c:v>0.99697100000000005</c:v>
                </c:pt>
                <c:pt idx="23299">
                  <c:v>0.99709099999999995</c:v>
                </c:pt>
                <c:pt idx="23300">
                  <c:v>0.99720699999999995</c:v>
                </c:pt>
                <c:pt idx="23301">
                  <c:v>0.99732900000000002</c:v>
                </c:pt>
                <c:pt idx="23302">
                  <c:v>0.99745600000000001</c:v>
                </c:pt>
                <c:pt idx="23303">
                  <c:v>0.99759399999999998</c:v>
                </c:pt>
                <c:pt idx="23304">
                  <c:v>0.99773000000000001</c:v>
                </c:pt>
                <c:pt idx="23305">
                  <c:v>0.99787199999999998</c:v>
                </c:pt>
                <c:pt idx="23306">
                  <c:v>0.99802199999999996</c:v>
                </c:pt>
                <c:pt idx="23307">
                  <c:v>0.99817400000000001</c:v>
                </c:pt>
                <c:pt idx="23308">
                  <c:v>0.99832299999999996</c:v>
                </c:pt>
                <c:pt idx="23309">
                  <c:v>0.99847699999999995</c:v>
                </c:pt>
                <c:pt idx="23310">
                  <c:v>0.99862899999999999</c:v>
                </c:pt>
                <c:pt idx="23311">
                  <c:v>0.99878</c:v>
                </c:pt>
                <c:pt idx="23312">
                  <c:v>0.99893600000000005</c:v>
                </c:pt>
                <c:pt idx="23313">
                  <c:v>0.99908699999999995</c:v>
                </c:pt>
                <c:pt idx="23314">
                  <c:v>0.99923799999999996</c:v>
                </c:pt>
                <c:pt idx="23315">
                  <c:v>0.99939100000000003</c:v>
                </c:pt>
                <c:pt idx="23316">
                  <c:v>0.99954200000000004</c:v>
                </c:pt>
                <c:pt idx="23317">
                  <c:v>0.99968599999999996</c:v>
                </c:pt>
                <c:pt idx="23318">
                  <c:v>0.99983</c:v>
                </c:pt>
                <c:pt idx="23319">
                  <c:v>0.99996099999999999</c:v>
                </c:pt>
                <c:pt idx="23320">
                  <c:v>1.0001</c:v>
                </c:pt>
                <c:pt idx="23321">
                  <c:v>1.00024</c:v>
                </c:pt>
                <c:pt idx="23322">
                  <c:v>1.00037</c:v>
                </c:pt>
                <c:pt idx="23323">
                  <c:v>1.0004999999999999</c:v>
                </c:pt>
                <c:pt idx="23324">
                  <c:v>1.0006299999999999</c:v>
                </c:pt>
                <c:pt idx="23325">
                  <c:v>1.00074</c:v>
                </c:pt>
                <c:pt idx="23326">
                  <c:v>1.0008600000000001</c:v>
                </c:pt>
                <c:pt idx="23327">
                  <c:v>1.0009699999999999</c:v>
                </c:pt>
                <c:pt idx="23328">
                  <c:v>1.0010699999999999</c:v>
                </c:pt>
                <c:pt idx="23329">
                  <c:v>1.00116</c:v>
                </c:pt>
                <c:pt idx="23330">
                  <c:v>1.0012399999999999</c:v>
                </c:pt>
                <c:pt idx="23331">
                  <c:v>1.00132</c:v>
                </c:pt>
                <c:pt idx="23332">
                  <c:v>1.0013799999999999</c:v>
                </c:pt>
                <c:pt idx="23333">
                  <c:v>1.0014400000000001</c:v>
                </c:pt>
                <c:pt idx="23334">
                  <c:v>1.00149</c:v>
                </c:pt>
                <c:pt idx="23335">
                  <c:v>1.00153</c:v>
                </c:pt>
                <c:pt idx="23336">
                  <c:v>1.0015700000000001</c:v>
                </c:pt>
                <c:pt idx="23337">
                  <c:v>1.00159</c:v>
                </c:pt>
                <c:pt idx="23338">
                  <c:v>1.0016</c:v>
                </c:pt>
                <c:pt idx="23339">
                  <c:v>1.0016099999999999</c:v>
                </c:pt>
                <c:pt idx="23340">
                  <c:v>1.0016</c:v>
                </c:pt>
                <c:pt idx="23341">
                  <c:v>1.0015799999999999</c:v>
                </c:pt>
                <c:pt idx="23342">
                  <c:v>1.0015499999999999</c:v>
                </c:pt>
                <c:pt idx="23343">
                  <c:v>1.0015099999999999</c:v>
                </c:pt>
                <c:pt idx="23344">
                  <c:v>1.00146</c:v>
                </c:pt>
                <c:pt idx="23345">
                  <c:v>1.0014000000000001</c:v>
                </c:pt>
                <c:pt idx="23346">
                  <c:v>1.00132</c:v>
                </c:pt>
                <c:pt idx="23347">
                  <c:v>1.00122</c:v>
                </c:pt>
                <c:pt idx="23348">
                  <c:v>1.00112</c:v>
                </c:pt>
                <c:pt idx="23349">
                  <c:v>1.00101</c:v>
                </c:pt>
                <c:pt idx="23350">
                  <c:v>1.00088</c:v>
                </c:pt>
                <c:pt idx="23351">
                  <c:v>1.00075</c:v>
                </c:pt>
                <c:pt idx="23352">
                  <c:v>1.0005999999999999</c:v>
                </c:pt>
                <c:pt idx="23353">
                  <c:v>1.00044</c:v>
                </c:pt>
                <c:pt idx="23354">
                  <c:v>1.0002599999999999</c:v>
                </c:pt>
                <c:pt idx="23355">
                  <c:v>1.0000800000000001</c:v>
                </c:pt>
                <c:pt idx="23356">
                  <c:v>0.99988100000000002</c:v>
                </c:pt>
                <c:pt idx="23357">
                  <c:v>0.99967099999999998</c:v>
                </c:pt>
                <c:pt idx="23358">
                  <c:v>0.99945099999999998</c:v>
                </c:pt>
                <c:pt idx="23359">
                  <c:v>0.99921400000000005</c:v>
                </c:pt>
                <c:pt idx="23360">
                  <c:v>0.99897599999999998</c:v>
                </c:pt>
                <c:pt idx="23361">
                  <c:v>0.99874099999999999</c:v>
                </c:pt>
                <c:pt idx="23362">
                  <c:v>0.99851400000000001</c:v>
                </c:pt>
                <c:pt idx="23363">
                  <c:v>0.99830600000000003</c:v>
                </c:pt>
                <c:pt idx="23364">
                  <c:v>0.99811399999999995</c:v>
                </c:pt>
                <c:pt idx="23365">
                  <c:v>0.99793399999999999</c:v>
                </c:pt>
                <c:pt idx="23366">
                  <c:v>0.99776500000000001</c:v>
                </c:pt>
                <c:pt idx="23367">
                  <c:v>0.99761299999999997</c:v>
                </c:pt>
                <c:pt idx="23368">
                  <c:v>0.99746900000000005</c:v>
                </c:pt>
                <c:pt idx="23369">
                  <c:v>0.99733400000000005</c:v>
                </c:pt>
                <c:pt idx="23370">
                  <c:v>0.99721199999999999</c:v>
                </c:pt>
                <c:pt idx="23371">
                  <c:v>0.99710399999999999</c:v>
                </c:pt>
                <c:pt idx="23372">
                  <c:v>0.99701300000000004</c:v>
                </c:pt>
                <c:pt idx="23373">
                  <c:v>0.99692199999999997</c:v>
                </c:pt>
                <c:pt idx="23374">
                  <c:v>0.99684899999999999</c:v>
                </c:pt>
                <c:pt idx="23375">
                  <c:v>0.99678500000000003</c:v>
                </c:pt>
                <c:pt idx="23376">
                  <c:v>0.99673</c:v>
                </c:pt>
                <c:pt idx="23377">
                  <c:v>0.99668800000000002</c:v>
                </c:pt>
                <c:pt idx="23378">
                  <c:v>0.99666200000000005</c:v>
                </c:pt>
                <c:pt idx="23379">
                  <c:v>0.99664600000000003</c:v>
                </c:pt>
                <c:pt idx="23380">
                  <c:v>0.99664399999999997</c:v>
                </c:pt>
                <c:pt idx="23381">
                  <c:v>0.99664299999999995</c:v>
                </c:pt>
                <c:pt idx="23382">
                  <c:v>0.99665400000000004</c:v>
                </c:pt>
                <c:pt idx="23383">
                  <c:v>0.99667399999999995</c:v>
                </c:pt>
                <c:pt idx="23384">
                  <c:v>0.99669799999999997</c:v>
                </c:pt>
                <c:pt idx="23385">
                  <c:v>0.99673699999999998</c:v>
                </c:pt>
                <c:pt idx="23386">
                  <c:v>0.99678299999999997</c:v>
                </c:pt>
                <c:pt idx="23387">
                  <c:v>0.99683299999999997</c:v>
                </c:pt>
                <c:pt idx="23388">
                  <c:v>0.99689300000000003</c:v>
                </c:pt>
                <c:pt idx="23389">
                  <c:v>0.99696300000000004</c:v>
                </c:pt>
                <c:pt idx="23390">
                  <c:v>0.99704300000000001</c:v>
                </c:pt>
                <c:pt idx="23391">
                  <c:v>0.99712699999999999</c:v>
                </c:pt>
                <c:pt idx="23392">
                  <c:v>0.99721400000000004</c:v>
                </c:pt>
                <c:pt idx="23393">
                  <c:v>0.99730799999999997</c:v>
                </c:pt>
                <c:pt idx="23394">
                  <c:v>0.99740899999999999</c:v>
                </c:pt>
                <c:pt idx="23395">
                  <c:v>0.99751299999999998</c:v>
                </c:pt>
                <c:pt idx="23396">
                  <c:v>0.99762700000000004</c:v>
                </c:pt>
                <c:pt idx="23397">
                  <c:v>0.99775100000000005</c:v>
                </c:pt>
                <c:pt idx="23398">
                  <c:v>0.99786799999999998</c:v>
                </c:pt>
                <c:pt idx="23399">
                  <c:v>0.99799400000000005</c:v>
                </c:pt>
                <c:pt idx="23400">
                  <c:v>0.99812199999999995</c:v>
                </c:pt>
                <c:pt idx="23401">
                  <c:v>0.99825299999999995</c:v>
                </c:pt>
                <c:pt idx="23402">
                  <c:v>0.99838499999999997</c:v>
                </c:pt>
                <c:pt idx="23403">
                  <c:v>0.99851500000000004</c:v>
                </c:pt>
                <c:pt idx="23404">
                  <c:v>0.99865899999999996</c:v>
                </c:pt>
                <c:pt idx="23405">
                  <c:v>0.99879700000000005</c:v>
                </c:pt>
                <c:pt idx="23406">
                  <c:v>0.99893399999999999</c:v>
                </c:pt>
                <c:pt idx="23407">
                  <c:v>0.99907400000000002</c:v>
                </c:pt>
                <c:pt idx="23408">
                  <c:v>0.99920900000000001</c:v>
                </c:pt>
                <c:pt idx="23409">
                  <c:v>0.99934699999999999</c:v>
                </c:pt>
                <c:pt idx="23410">
                  <c:v>0.99948199999999998</c:v>
                </c:pt>
                <c:pt idx="23411">
                  <c:v>0.99961599999999995</c:v>
                </c:pt>
                <c:pt idx="23412">
                  <c:v>0.999753</c:v>
                </c:pt>
                <c:pt idx="23413">
                  <c:v>0.999884</c:v>
                </c:pt>
                <c:pt idx="23414">
                  <c:v>1.00004</c:v>
                </c:pt>
                <c:pt idx="23415">
                  <c:v>1.00017</c:v>
                </c:pt>
                <c:pt idx="23416">
                  <c:v>1.0002899999999999</c:v>
                </c:pt>
                <c:pt idx="23417">
                  <c:v>1.0004200000000001</c:v>
                </c:pt>
                <c:pt idx="23418">
                  <c:v>1.0005299999999999</c:v>
                </c:pt>
                <c:pt idx="23419">
                  <c:v>1.00064</c:v>
                </c:pt>
                <c:pt idx="23420">
                  <c:v>1.00074</c:v>
                </c:pt>
                <c:pt idx="23421">
                  <c:v>1.00084</c:v>
                </c:pt>
                <c:pt idx="23422">
                  <c:v>1.0009399999999999</c:v>
                </c:pt>
                <c:pt idx="23423">
                  <c:v>1.00102</c:v>
                </c:pt>
                <c:pt idx="23424">
                  <c:v>1.0011000000000001</c:v>
                </c:pt>
                <c:pt idx="23425">
                  <c:v>1.00118</c:v>
                </c:pt>
                <c:pt idx="23426">
                  <c:v>1.00125</c:v>
                </c:pt>
                <c:pt idx="23427">
                  <c:v>1.0013300000000001</c:v>
                </c:pt>
                <c:pt idx="23428">
                  <c:v>1.0013799999999999</c:v>
                </c:pt>
                <c:pt idx="23429">
                  <c:v>1.00143</c:v>
                </c:pt>
                <c:pt idx="23430">
                  <c:v>1.0014700000000001</c:v>
                </c:pt>
                <c:pt idx="23431">
                  <c:v>1.00149</c:v>
                </c:pt>
                <c:pt idx="23432">
                  <c:v>1.0015099999999999</c:v>
                </c:pt>
                <c:pt idx="23433">
                  <c:v>1.00152</c:v>
                </c:pt>
                <c:pt idx="23434">
                  <c:v>1.00152</c:v>
                </c:pt>
                <c:pt idx="23435">
                  <c:v>1.0015099999999999</c:v>
                </c:pt>
                <c:pt idx="23436">
                  <c:v>1.00149</c:v>
                </c:pt>
                <c:pt idx="23437">
                  <c:v>1.00145</c:v>
                </c:pt>
                <c:pt idx="23438">
                  <c:v>1.00142</c:v>
                </c:pt>
                <c:pt idx="23439">
                  <c:v>1.00136</c:v>
                </c:pt>
                <c:pt idx="23440">
                  <c:v>1.0013000000000001</c:v>
                </c:pt>
                <c:pt idx="23441">
                  <c:v>1.00122</c:v>
                </c:pt>
                <c:pt idx="23442">
                  <c:v>1.0011399999999999</c:v>
                </c:pt>
                <c:pt idx="23443">
                  <c:v>1.0010300000000001</c:v>
                </c:pt>
                <c:pt idx="23444">
                  <c:v>1.0009300000000001</c:v>
                </c:pt>
                <c:pt idx="23445">
                  <c:v>1.00081</c:v>
                </c:pt>
                <c:pt idx="23446">
                  <c:v>1.0006699999999999</c:v>
                </c:pt>
                <c:pt idx="23447">
                  <c:v>1.0005299999999999</c:v>
                </c:pt>
                <c:pt idx="23448">
                  <c:v>1.00037</c:v>
                </c:pt>
                <c:pt idx="23449">
                  <c:v>1.0001899999999999</c:v>
                </c:pt>
                <c:pt idx="23450">
                  <c:v>1.0000100000000001</c:v>
                </c:pt>
                <c:pt idx="23451">
                  <c:v>0.99981100000000001</c:v>
                </c:pt>
                <c:pt idx="23452">
                  <c:v>0.99960499999999997</c:v>
                </c:pt>
                <c:pt idx="23453">
                  <c:v>0.99937900000000002</c:v>
                </c:pt>
                <c:pt idx="23454">
                  <c:v>0.99914899999999995</c:v>
                </c:pt>
                <c:pt idx="23455">
                  <c:v>0.99891399999999997</c:v>
                </c:pt>
                <c:pt idx="23456">
                  <c:v>0.99867499999999998</c:v>
                </c:pt>
                <c:pt idx="23457">
                  <c:v>0.99844699999999997</c:v>
                </c:pt>
                <c:pt idx="23458">
                  <c:v>0.99823099999999998</c:v>
                </c:pt>
                <c:pt idx="23459">
                  <c:v>0.998031</c:v>
                </c:pt>
                <c:pt idx="23460">
                  <c:v>0.99784099999999998</c:v>
                </c:pt>
                <c:pt idx="23461">
                  <c:v>0.997668</c:v>
                </c:pt>
                <c:pt idx="23462">
                  <c:v>0.997506</c:v>
                </c:pt>
                <c:pt idx="23463">
                  <c:v>0.99735099999999999</c:v>
                </c:pt>
                <c:pt idx="23464">
                  <c:v>0.99721199999999999</c:v>
                </c:pt>
                <c:pt idx="23465">
                  <c:v>0.99707999999999997</c:v>
                </c:pt>
                <c:pt idx="23466">
                  <c:v>0.99698900000000001</c:v>
                </c:pt>
                <c:pt idx="23467">
                  <c:v>0.99688699999999997</c:v>
                </c:pt>
                <c:pt idx="23468">
                  <c:v>0.996811</c:v>
                </c:pt>
                <c:pt idx="23469">
                  <c:v>0.99673</c:v>
                </c:pt>
                <c:pt idx="23470">
                  <c:v>0.99666399999999999</c:v>
                </c:pt>
                <c:pt idx="23471">
                  <c:v>0.99660800000000005</c:v>
                </c:pt>
                <c:pt idx="23472">
                  <c:v>0.99656199999999995</c:v>
                </c:pt>
                <c:pt idx="23473">
                  <c:v>0.99653099999999994</c:v>
                </c:pt>
                <c:pt idx="23474">
                  <c:v>0.99651199999999995</c:v>
                </c:pt>
                <c:pt idx="23475">
                  <c:v>0.99649600000000005</c:v>
                </c:pt>
                <c:pt idx="23476">
                  <c:v>0.99649200000000004</c:v>
                </c:pt>
                <c:pt idx="23477">
                  <c:v>0.99649699999999997</c:v>
                </c:pt>
                <c:pt idx="23478">
                  <c:v>0.99651100000000004</c:v>
                </c:pt>
                <c:pt idx="23479">
                  <c:v>0.99653599999999998</c:v>
                </c:pt>
                <c:pt idx="23480">
                  <c:v>0.99657399999999996</c:v>
                </c:pt>
                <c:pt idx="23481">
                  <c:v>0.99662300000000004</c:v>
                </c:pt>
                <c:pt idx="23482">
                  <c:v>0.99667899999999998</c:v>
                </c:pt>
                <c:pt idx="23483">
                  <c:v>0.99674700000000005</c:v>
                </c:pt>
                <c:pt idx="23484">
                  <c:v>0.99682000000000004</c:v>
                </c:pt>
                <c:pt idx="23485">
                  <c:v>0.99690900000000005</c:v>
                </c:pt>
                <c:pt idx="23486">
                  <c:v>0.99699499999999996</c:v>
                </c:pt>
                <c:pt idx="23487">
                  <c:v>0.99709199999999998</c:v>
                </c:pt>
                <c:pt idx="23488">
                  <c:v>0.99719400000000002</c:v>
                </c:pt>
                <c:pt idx="23489">
                  <c:v>0.99729500000000004</c:v>
                </c:pt>
                <c:pt idx="23490">
                  <c:v>0.99740600000000001</c:v>
                </c:pt>
                <c:pt idx="23491">
                  <c:v>0.99752200000000002</c:v>
                </c:pt>
                <c:pt idx="23492">
                  <c:v>0.99764200000000003</c:v>
                </c:pt>
                <c:pt idx="23493">
                  <c:v>0.99777099999999996</c:v>
                </c:pt>
                <c:pt idx="23494">
                  <c:v>0.99790699999999999</c:v>
                </c:pt>
                <c:pt idx="23495">
                  <c:v>0.99804000000000004</c:v>
                </c:pt>
                <c:pt idx="23496">
                  <c:v>0.99817999999999996</c:v>
                </c:pt>
                <c:pt idx="23497">
                  <c:v>0.99831700000000001</c:v>
                </c:pt>
                <c:pt idx="23498">
                  <c:v>0.99846100000000004</c:v>
                </c:pt>
                <c:pt idx="23499">
                  <c:v>0.99860199999999999</c:v>
                </c:pt>
                <c:pt idx="23500">
                  <c:v>0.99875199999999997</c:v>
                </c:pt>
                <c:pt idx="23501">
                  <c:v>0.99889799999999995</c:v>
                </c:pt>
                <c:pt idx="23502">
                  <c:v>0.99904800000000005</c:v>
                </c:pt>
                <c:pt idx="23503">
                  <c:v>0.999193</c:v>
                </c:pt>
                <c:pt idx="23504">
                  <c:v>0.99934199999999995</c:v>
                </c:pt>
                <c:pt idx="23505">
                  <c:v>0.99948999999999999</c:v>
                </c:pt>
                <c:pt idx="23506">
                  <c:v>0.99963500000000005</c:v>
                </c:pt>
                <c:pt idx="23507">
                  <c:v>0.99976500000000001</c:v>
                </c:pt>
                <c:pt idx="23508">
                  <c:v>0.99990800000000002</c:v>
                </c:pt>
                <c:pt idx="23509">
                  <c:v>1.0000500000000001</c:v>
                </c:pt>
                <c:pt idx="23510">
                  <c:v>1.0001800000000001</c:v>
                </c:pt>
                <c:pt idx="23511">
                  <c:v>1.0003200000000001</c:v>
                </c:pt>
                <c:pt idx="23512">
                  <c:v>1.0004500000000001</c:v>
                </c:pt>
                <c:pt idx="23513">
                  <c:v>1.00057</c:v>
                </c:pt>
                <c:pt idx="23514">
                  <c:v>1.0006999999999999</c:v>
                </c:pt>
                <c:pt idx="23515">
                  <c:v>1.00082</c:v>
                </c:pt>
                <c:pt idx="23516">
                  <c:v>1.0009300000000001</c:v>
                </c:pt>
                <c:pt idx="23517">
                  <c:v>1.0010300000000001</c:v>
                </c:pt>
                <c:pt idx="23518">
                  <c:v>1.0011300000000001</c:v>
                </c:pt>
                <c:pt idx="23519">
                  <c:v>1.00122</c:v>
                </c:pt>
                <c:pt idx="23520">
                  <c:v>1.0013000000000001</c:v>
                </c:pt>
                <c:pt idx="23521">
                  <c:v>1.0013700000000001</c:v>
                </c:pt>
                <c:pt idx="23522">
                  <c:v>1.00145</c:v>
                </c:pt>
                <c:pt idx="23523">
                  <c:v>1.0015099999999999</c:v>
                </c:pt>
                <c:pt idx="23524">
                  <c:v>1.00156</c:v>
                </c:pt>
                <c:pt idx="23525">
                  <c:v>1.0016</c:v>
                </c:pt>
                <c:pt idx="23526">
                  <c:v>1.00163</c:v>
                </c:pt>
                <c:pt idx="23527">
                  <c:v>1.0016499999999999</c:v>
                </c:pt>
                <c:pt idx="23528">
                  <c:v>1.0016700000000001</c:v>
                </c:pt>
                <c:pt idx="23529">
                  <c:v>1.0016700000000001</c:v>
                </c:pt>
                <c:pt idx="23530">
                  <c:v>1.00166</c:v>
                </c:pt>
                <c:pt idx="23531">
                  <c:v>1.0016400000000001</c:v>
                </c:pt>
                <c:pt idx="23532">
                  <c:v>1.0016099999999999</c:v>
                </c:pt>
                <c:pt idx="23533">
                  <c:v>1.0015700000000001</c:v>
                </c:pt>
                <c:pt idx="23534">
                  <c:v>1.00152</c:v>
                </c:pt>
                <c:pt idx="23535">
                  <c:v>1.0014700000000001</c:v>
                </c:pt>
                <c:pt idx="23536">
                  <c:v>1.00139</c:v>
                </c:pt>
                <c:pt idx="23537">
                  <c:v>1.0013099999999999</c:v>
                </c:pt>
                <c:pt idx="23538">
                  <c:v>1.0012000000000001</c:v>
                </c:pt>
                <c:pt idx="23539">
                  <c:v>1.00109</c:v>
                </c:pt>
                <c:pt idx="23540">
                  <c:v>1.0009699999999999</c:v>
                </c:pt>
                <c:pt idx="23541">
                  <c:v>1.0008300000000001</c:v>
                </c:pt>
                <c:pt idx="23542">
                  <c:v>1.0006699999999999</c:v>
                </c:pt>
                <c:pt idx="23543">
                  <c:v>1.00051</c:v>
                </c:pt>
                <c:pt idx="23544">
                  <c:v>1.00034</c:v>
                </c:pt>
                <c:pt idx="23545">
                  <c:v>1.0001500000000001</c:v>
                </c:pt>
                <c:pt idx="23546">
                  <c:v>0.99995100000000003</c:v>
                </c:pt>
                <c:pt idx="23547">
                  <c:v>0.99973500000000004</c:v>
                </c:pt>
                <c:pt idx="23548">
                  <c:v>0.99951100000000004</c:v>
                </c:pt>
                <c:pt idx="23549">
                  <c:v>0.99926800000000005</c:v>
                </c:pt>
                <c:pt idx="23550">
                  <c:v>0.99902000000000002</c:v>
                </c:pt>
                <c:pt idx="23551">
                  <c:v>0.99878800000000001</c:v>
                </c:pt>
                <c:pt idx="23552">
                  <c:v>0.99856699999999998</c:v>
                </c:pt>
                <c:pt idx="23553">
                  <c:v>0.99835799999999997</c:v>
                </c:pt>
                <c:pt idx="23554">
                  <c:v>0.99816499999999997</c:v>
                </c:pt>
                <c:pt idx="23555">
                  <c:v>0.99797999999999998</c:v>
                </c:pt>
                <c:pt idx="23556">
                  <c:v>0.997811</c:v>
                </c:pt>
                <c:pt idx="23557">
                  <c:v>0.99765300000000001</c:v>
                </c:pt>
                <c:pt idx="23558">
                  <c:v>0.997506</c:v>
                </c:pt>
                <c:pt idx="23559">
                  <c:v>0.997367</c:v>
                </c:pt>
                <c:pt idx="23560">
                  <c:v>0.99724699999999999</c:v>
                </c:pt>
                <c:pt idx="23561">
                  <c:v>0.99714000000000003</c:v>
                </c:pt>
                <c:pt idx="23562">
                  <c:v>0.99704700000000002</c:v>
                </c:pt>
                <c:pt idx="23563">
                  <c:v>0.99696300000000004</c:v>
                </c:pt>
                <c:pt idx="23564">
                  <c:v>0.99689499999999998</c:v>
                </c:pt>
                <c:pt idx="23565">
                  <c:v>0.99683699999999997</c:v>
                </c:pt>
                <c:pt idx="23566">
                  <c:v>0.99678900000000004</c:v>
                </c:pt>
                <c:pt idx="23567">
                  <c:v>0.996753</c:v>
                </c:pt>
                <c:pt idx="23568">
                  <c:v>0.99672799999999995</c:v>
                </c:pt>
                <c:pt idx="23569">
                  <c:v>0.99671200000000004</c:v>
                </c:pt>
                <c:pt idx="23570">
                  <c:v>0.99670800000000004</c:v>
                </c:pt>
                <c:pt idx="23571">
                  <c:v>0.99671100000000001</c:v>
                </c:pt>
                <c:pt idx="23572">
                  <c:v>0.99673</c:v>
                </c:pt>
                <c:pt idx="23573">
                  <c:v>0.996757</c:v>
                </c:pt>
                <c:pt idx="23574">
                  <c:v>0.99679200000000001</c:v>
                </c:pt>
                <c:pt idx="23575">
                  <c:v>0.99683500000000003</c:v>
                </c:pt>
                <c:pt idx="23576">
                  <c:v>0.99688500000000002</c:v>
                </c:pt>
                <c:pt idx="23577">
                  <c:v>0.99694199999999999</c:v>
                </c:pt>
                <c:pt idx="23578">
                  <c:v>0.99700100000000003</c:v>
                </c:pt>
                <c:pt idx="23579">
                  <c:v>0.99707400000000002</c:v>
                </c:pt>
                <c:pt idx="23580">
                  <c:v>0.99715900000000002</c:v>
                </c:pt>
                <c:pt idx="23581">
                  <c:v>0.997251</c:v>
                </c:pt>
                <c:pt idx="23582">
                  <c:v>0.99734500000000004</c:v>
                </c:pt>
                <c:pt idx="23583">
                  <c:v>0.997448</c:v>
                </c:pt>
                <c:pt idx="23584">
                  <c:v>0.99755499999999997</c:v>
                </c:pt>
                <c:pt idx="23585">
                  <c:v>0.99768000000000001</c:v>
                </c:pt>
                <c:pt idx="23586">
                  <c:v>0.99780100000000005</c:v>
                </c:pt>
                <c:pt idx="23587">
                  <c:v>0.99793100000000001</c:v>
                </c:pt>
                <c:pt idx="23588">
                  <c:v>0.99805699999999997</c:v>
                </c:pt>
                <c:pt idx="23589">
                  <c:v>0.99818799999999996</c:v>
                </c:pt>
                <c:pt idx="23590">
                  <c:v>0.99832500000000002</c:v>
                </c:pt>
                <c:pt idx="23591">
                  <c:v>0.99845200000000001</c:v>
                </c:pt>
                <c:pt idx="23592">
                  <c:v>0.99859399999999998</c:v>
                </c:pt>
                <c:pt idx="23593">
                  <c:v>0.99873999999999996</c:v>
                </c:pt>
                <c:pt idx="23594">
                  <c:v>0.99888500000000002</c:v>
                </c:pt>
                <c:pt idx="23595">
                  <c:v>0.999027</c:v>
                </c:pt>
                <c:pt idx="23596">
                  <c:v>0.99917199999999995</c:v>
                </c:pt>
                <c:pt idx="23597">
                  <c:v>0.99931300000000001</c:v>
                </c:pt>
                <c:pt idx="23598">
                  <c:v>0.99946299999999999</c:v>
                </c:pt>
                <c:pt idx="23599">
                  <c:v>0.99960800000000005</c:v>
                </c:pt>
                <c:pt idx="23600">
                  <c:v>0.999749</c:v>
                </c:pt>
                <c:pt idx="23601">
                  <c:v>0.99989499999999998</c:v>
                </c:pt>
                <c:pt idx="23602">
                  <c:v>1.00004</c:v>
                </c:pt>
                <c:pt idx="23603">
                  <c:v>1.0001800000000001</c:v>
                </c:pt>
                <c:pt idx="23604">
                  <c:v>1.0003200000000001</c:v>
                </c:pt>
                <c:pt idx="23605">
                  <c:v>1.0004599999999999</c:v>
                </c:pt>
                <c:pt idx="23606">
                  <c:v>1.0005999999999999</c:v>
                </c:pt>
                <c:pt idx="23607">
                  <c:v>1.0007299999999999</c:v>
                </c:pt>
                <c:pt idx="23608">
                  <c:v>1.0008600000000001</c:v>
                </c:pt>
                <c:pt idx="23609">
                  <c:v>1.0009699999999999</c:v>
                </c:pt>
                <c:pt idx="23610">
                  <c:v>1.00109</c:v>
                </c:pt>
                <c:pt idx="23611">
                  <c:v>1.0012000000000001</c:v>
                </c:pt>
                <c:pt idx="23612">
                  <c:v>1.0013000000000001</c:v>
                </c:pt>
                <c:pt idx="23613">
                  <c:v>1.0014000000000001</c:v>
                </c:pt>
                <c:pt idx="23614">
                  <c:v>1.00149</c:v>
                </c:pt>
                <c:pt idx="23615">
                  <c:v>1.0015700000000001</c:v>
                </c:pt>
                <c:pt idx="23616">
                  <c:v>1.0016499999999999</c:v>
                </c:pt>
                <c:pt idx="23617">
                  <c:v>1.0017199999999999</c:v>
                </c:pt>
                <c:pt idx="23618">
                  <c:v>1.0017799999999999</c:v>
                </c:pt>
                <c:pt idx="23619">
                  <c:v>1.0018400000000001</c:v>
                </c:pt>
                <c:pt idx="23620">
                  <c:v>1.0018899999999999</c:v>
                </c:pt>
                <c:pt idx="23621">
                  <c:v>1.00193</c:v>
                </c:pt>
                <c:pt idx="23622">
                  <c:v>1.0019499999999999</c:v>
                </c:pt>
                <c:pt idx="23623">
                  <c:v>1.0019800000000001</c:v>
                </c:pt>
                <c:pt idx="23624">
                  <c:v>1.0019899999999999</c:v>
                </c:pt>
                <c:pt idx="23625">
                  <c:v>1.0019899999999999</c:v>
                </c:pt>
                <c:pt idx="23626">
                  <c:v>1.00197</c:v>
                </c:pt>
                <c:pt idx="23627">
                  <c:v>1.0019499999999999</c:v>
                </c:pt>
                <c:pt idx="23628">
                  <c:v>1.0019100000000001</c:v>
                </c:pt>
                <c:pt idx="23629">
                  <c:v>1.00187</c:v>
                </c:pt>
                <c:pt idx="23630">
                  <c:v>1.0018199999999999</c:v>
                </c:pt>
                <c:pt idx="23631">
                  <c:v>1.0017499999999999</c:v>
                </c:pt>
                <c:pt idx="23632">
                  <c:v>1.0016799999999999</c:v>
                </c:pt>
                <c:pt idx="23633">
                  <c:v>1.0016</c:v>
                </c:pt>
                <c:pt idx="23634">
                  <c:v>1.0015000000000001</c:v>
                </c:pt>
                <c:pt idx="23635">
                  <c:v>1.00139</c:v>
                </c:pt>
                <c:pt idx="23636">
                  <c:v>1.0012700000000001</c:v>
                </c:pt>
                <c:pt idx="23637">
                  <c:v>1.0011300000000001</c:v>
                </c:pt>
                <c:pt idx="23638">
                  <c:v>1.00099</c:v>
                </c:pt>
                <c:pt idx="23639">
                  <c:v>1.0008300000000001</c:v>
                </c:pt>
                <c:pt idx="23640">
                  <c:v>1.00065</c:v>
                </c:pt>
                <c:pt idx="23641">
                  <c:v>1.00047</c:v>
                </c:pt>
                <c:pt idx="23642">
                  <c:v>1.00027</c:v>
                </c:pt>
                <c:pt idx="23643">
                  <c:v>1.0000599999999999</c:v>
                </c:pt>
                <c:pt idx="23644">
                  <c:v>0.999834</c:v>
                </c:pt>
                <c:pt idx="23645">
                  <c:v>0.99961100000000003</c:v>
                </c:pt>
                <c:pt idx="23646">
                  <c:v>0.99936400000000003</c:v>
                </c:pt>
                <c:pt idx="23647">
                  <c:v>0.99912000000000001</c:v>
                </c:pt>
                <c:pt idx="23648">
                  <c:v>0.99889600000000001</c:v>
                </c:pt>
                <c:pt idx="23649">
                  <c:v>0.99867899999999998</c:v>
                </c:pt>
                <c:pt idx="23650">
                  <c:v>0.99847300000000005</c:v>
                </c:pt>
                <c:pt idx="23651">
                  <c:v>0.99828499999999998</c:v>
                </c:pt>
                <c:pt idx="23652">
                  <c:v>0.99810500000000002</c:v>
                </c:pt>
                <c:pt idx="23653">
                  <c:v>0.99793699999999996</c:v>
                </c:pt>
                <c:pt idx="23654">
                  <c:v>0.99778199999999995</c:v>
                </c:pt>
                <c:pt idx="23655">
                  <c:v>0.99763999999999997</c:v>
                </c:pt>
                <c:pt idx="23656">
                  <c:v>0.99750799999999995</c:v>
                </c:pt>
                <c:pt idx="23657">
                  <c:v>0.99739199999999995</c:v>
                </c:pt>
                <c:pt idx="23658">
                  <c:v>0.99730300000000005</c:v>
                </c:pt>
                <c:pt idx="23659">
                  <c:v>0.99721499999999996</c:v>
                </c:pt>
                <c:pt idx="23660">
                  <c:v>0.99714100000000006</c:v>
                </c:pt>
                <c:pt idx="23661">
                  <c:v>0.99707400000000002</c:v>
                </c:pt>
                <c:pt idx="23662">
                  <c:v>0.99701700000000004</c:v>
                </c:pt>
                <c:pt idx="23663">
                  <c:v>0.99697199999999997</c:v>
                </c:pt>
                <c:pt idx="23664">
                  <c:v>0.99694199999999999</c:v>
                </c:pt>
                <c:pt idx="23665">
                  <c:v>0.99692000000000003</c:v>
                </c:pt>
                <c:pt idx="23666">
                  <c:v>0.99690800000000002</c:v>
                </c:pt>
                <c:pt idx="23667">
                  <c:v>0.99690500000000004</c:v>
                </c:pt>
                <c:pt idx="23668">
                  <c:v>0.99690999999999996</c:v>
                </c:pt>
                <c:pt idx="23669">
                  <c:v>0.99692899999999995</c:v>
                </c:pt>
                <c:pt idx="23670">
                  <c:v>0.99695500000000004</c:v>
                </c:pt>
                <c:pt idx="23671">
                  <c:v>0.99699400000000005</c:v>
                </c:pt>
                <c:pt idx="23672">
                  <c:v>0.99703900000000001</c:v>
                </c:pt>
                <c:pt idx="23673">
                  <c:v>0.99709300000000001</c:v>
                </c:pt>
                <c:pt idx="23674">
                  <c:v>0.99716199999999999</c:v>
                </c:pt>
                <c:pt idx="23675">
                  <c:v>0.99723399999999995</c:v>
                </c:pt>
                <c:pt idx="23676">
                  <c:v>0.99731899999999996</c:v>
                </c:pt>
                <c:pt idx="23677">
                  <c:v>0.99740399999999996</c:v>
                </c:pt>
                <c:pt idx="23678">
                  <c:v>0.99749900000000002</c:v>
                </c:pt>
                <c:pt idx="23679">
                  <c:v>0.99760199999999999</c:v>
                </c:pt>
                <c:pt idx="23680">
                  <c:v>0.99770999999999999</c:v>
                </c:pt>
                <c:pt idx="23681">
                  <c:v>0.99781900000000001</c:v>
                </c:pt>
                <c:pt idx="23682">
                  <c:v>0.99793799999999999</c:v>
                </c:pt>
                <c:pt idx="23683">
                  <c:v>0.99806600000000001</c:v>
                </c:pt>
                <c:pt idx="23684">
                  <c:v>0.998193</c:v>
                </c:pt>
                <c:pt idx="23685">
                  <c:v>0.99832600000000005</c:v>
                </c:pt>
                <c:pt idx="23686">
                  <c:v>0.99846999999999997</c:v>
                </c:pt>
                <c:pt idx="23687">
                  <c:v>0.99861</c:v>
                </c:pt>
                <c:pt idx="23688">
                  <c:v>0.99875100000000006</c:v>
                </c:pt>
                <c:pt idx="23689">
                  <c:v>0.99889499999999998</c:v>
                </c:pt>
                <c:pt idx="23690">
                  <c:v>0.99903799999999998</c:v>
                </c:pt>
                <c:pt idx="23691">
                  <c:v>0.99918399999999996</c:v>
                </c:pt>
                <c:pt idx="23692">
                  <c:v>0.99933499999999997</c:v>
                </c:pt>
                <c:pt idx="23693">
                  <c:v>0.99948400000000004</c:v>
                </c:pt>
                <c:pt idx="23694">
                  <c:v>0.99963299999999999</c:v>
                </c:pt>
                <c:pt idx="23695">
                  <c:v>0.99977400000000005</c:v>
                </c:pt>
                <c:pt idx="23696">
                  <c:v>0.99992000000000003</c:v>
                </c:pt>
                <c:pt idx="23697">
                  <c:v>1.0000599999999999</c:v>
                </c:pt>
                <c:pt idx="23698">
                  <c:v>1.00021</c:v>
                </c:pt>
                <c:pt idx="23699">
                  <c:v>1.0003500000000001</c:v>
                </c:pt>
                <c:pt idx="23700">
                  <c:v>1.0004900000000001</c:v>
                </c:pt>
                <c:pt idx="23701">
                  <c:v>1.0006299999999999</c:v>
                </c:pt>
                <c:pt idx="23702">
                  <c:v>1.0007600000000001</c:v>
                </c:pt>
                <c:pt idx="23703">
                  <c:v>1.0008999999999999</c:v>
                </c:pt>
                <c:pt idx="23704">
                  <c:v>1.00102</c:v>
                </c:pt>
                <c:pt idx="23705">
                  <c:v>1.0011399999999999</c:v>
                </c:pt>
                <c:pt idx="23706">
                  <c:v>1.00126</c:v>
                </c:pt>
                <c:pt idx="23707">
                  <c:v>1.00136</c:v>
                </c:pt>
                <c:pt idx="23708">
                  <c:v>1.0014700000000001</c:v>
                </c:pt>
                <c:pt idx="23709">
                  <c:v>1.0015700000000001</c:v>
                </c:pt>
                <c:pt idx="23710">
                  <c:v>1.00166</c:v>
                </c:pt>
                <c:pt idx="23711">
                  <c:v>1.0017499999999999</c:v>
                </c:pt>
                <c:pt idx="23712">
                  <c:v>1.00183</c:v>
                </c:pt>
                <c:pt idx="23713">
                  <c:v>1.0019</c:v>
                </c:pt>
                <c:pt idx="23714">
                  <c:v>1.00196</c:v>
                </c:pt>
                <c:pt idx="23715">
                  <c:v>1.0020199999999999</c:v>
                </c:pt>
                <c:pt idx="23716">
                  <c:v>1.00206</c:v>
                </c:pt>
                <c:pt idx="23717">
                  <c:v>1.0020899999999999</c:v>
                </c:pt>
                <c:pt idx="23718">
                  <c:v>1.0021199999999999</c:v>
                </c:pt>
                <c:pt idx="23719">
                  <c:v>1.00213</c:v>
                </c:pt>
                <c:pt idx="23720">
                  <c:v>1.00214</c:v>
                </c:pt>
                <c:pt idx="23721">
                  <c:v>1.00214</c:v>
                </c:pt>
                <c:pt idx="23722">
                  <c:v>1.0021199999999999</c:v>
                </c:pt>
                <c:pt idx="23723">
                  <c:v>1.0021</c:v>
                </c:pt>
                <c:pt idx="23724">
                  <c:v>1.00207</c:v>
                </c:pt>
                <c:pt idx="23725">
                  <c:v>1.0020100000000001</c:v>
                </c:pt>
                <c:pt idx="23726">
                  <c:v>1.00196</c:v>
                </c:pt>
                <c:pt idx="23727">
                  <c:v>1.0018800000000001</c:v>
                </c:pt>
                <c:pt idx="23728">
                  <c:v>1.0018100000000001</c:v>
                </c:pt>
                <c:pt idx="23729">
                  <c:v>1.0017100000000001</c:v>
                </c:pt>
                <c:pt idx="23730">
                  <c:v>1.0016099999999999</c:v>
                </c:pt>
                <c:pt idx="23731">
                  <c:v>1.00149</c:v>
                </c:pt>
                <c:pt idx="23732">
                  <c:v>1.00136</c:v>
                </c:pt>
                <c:pt idx="23733">
                  <c:v>1.0012099999999999</c:v>
                </c:pt>
                <c:pt idx="23734">
                  <c:v>1.00105</c:v>
                </c:pt>
                <c:pt idx="23735">
                  <c:v>1.0008900000000001</c:v>
                </c:pt>
                <c:pt idx="23736">
                  <c:v>1.0006999999999999</c:v>
                </c:pt>
                <c:pt idx="23737">
                  <c:v>1.00051</c:v>
                </c:pt>
                <c:pt idx="23738">
                  <c:v>1.00031</c:v>
                </c:pt>
                <c:pt idx="23739">
                  <c:v>1.0001</c:v>
                </c:pt>
                <c:pt idx="23740">
                  <c:v>0.99986799999999998</c:v>
                </c:pt>
                <c:pt idx="23741">
                  <c:v>0.99962399999999996</c:v>
                </c:pt>
                <c:pt idx="23742">
                  <c:v>0.99938300000000002</c:v>
                </c:pt>
                <c:pt idx="23743">
                  <c:v>0.99915399999999999</c:v>
                </c:pt>
                <c:pt idx="23744">
                  <c:v>0.99893900000000002</c:v>
                </c:pt>
                <c:pt idx="23745">
                  <c:v>0.99873100000000004</c:v>
                </c:pt>
                <c:pt idx="23746">
                  <c:v>0.99853899999999995</c:v>
                </c:pt>
                <c:pt idx="23747">
                  <c:v>0.998367</c:v>
                </c:pt>
                <c:pt idx="23748">
                  <c:v>0.99820500000000001</c:v>
                </c:pt>
                <c:pt idx="23749">
                  <c:v>0.99805100000000002</c:v>
                </c:pt>
                <c:pt idx="23750">
                  <c:v>0.99790900000000005</c:v>
                </c:pt>
                <c:pt idx="23751">
                  <c:v>0.99778100000000003</c:v>
                </c:pt>
                <c:pt idx="23752">
                  <c:v>0.99766200000000005</c:v>
                </c:pt>
                <c:pt idx="23753">
                  <c:v>0.99755400000000005</c:v>
                </c:pt>
                <c:pt idx="23754">
                  <c:v>0.99746000000000001</c:v>
                </c:pt>
                <c:pt idx="23755">
                  <c:v>0.99737500000000001</c:v>
                </c:pt>
                <c:pt idx="23756">
                  <c:v>0.99730200000000002</c:v>
                </c:pt>
                <c:pt idx="23757">
                  <c:v>0.99723799999999996</c:v>
                </c:pt>
                <c:pt idx="23758">
                  <c:v>0.99719100000000005</c:v>
                </c:pt>
                <c:pt idx="23759">
                  <c:v>0.99715600000000004</c:v>
                </c:pt>
                <c:pt idx="23760">
                  <c:v>0.99713399999999996</c:v>
                </c:pt>
                <c:pt idx="23761">
                  <c:v>0.997116</c:v>
                </c:pt>
                <c:pt idx="23762">
                  <c:v>0.99711000000000005</c:v>
                </c:pt>
                <c:pt idx="23763">
                  <c:v>0.99711300000000003</c:v>
                </c:pt>
                <c:pt idx="23764">
                  <c:v>0.99713099999999999</c:v>
                </c:pt>
                <c:pt idx="23765">
                  <c:v>0.99715399999999998</c:v>
                </c:pt>
                <c:pt idx="23766">
                  <c:v>0.99717900000000004</c:v>
                </c:pt>
                <c:pt idx="23767">
                  <c:v>0.99722100000000002</c:v>
                </c:pt>
                <c:pt idx="23768">
                  <c:v>0.99726199999999998</c:v>
                </c:pt>
                <c:pt idx="23769">
                  <c:v>0.99731400000000003</c:v>
                </c:pt>
                <c:pt idx="23770">
                  <c:v>0.99737900000000002</c:v>
                </c:pt>
                <c:pt idx="23771">
                  <c:v>0.99745099999999998</c:v>
                </c:pt>
                <c:pt idx="23772">
                  <c:v>0.997529</c:v>
                </c:pt>
                <c:pt idx="23773">
                  <c:v>0.99761</c:v>
                </c:pt>
                <c:pt idx="23774">
                  <c:v>0.997699</c:v>
                </c:pt>
                <c:pt idx="23775">
                  <c:v>0.997803</c:v>
                </c:pt>
                <c:pt idx="23776">
                  <c:v>0.99790900000000005</c:v>
                </c:pt>
                <c:pt idx="23777">
                  <c:v>0.99801799999999996</c:v>
                </c:pt>
                <c:pt idx="23778">
                  <c:v>0.99812699999999999</c:v>
                </c:pt>
                <c:pt idx="23779">
                  <c:v>0.99824500000000005</c:v>
                </c:pt>
                <c:pt idx="23780">
                  <c:v>0.99836400000000003</c:v>
                </c:pt>
                <c:pt idx="23781">
                  <c:v>0.99849600000000005</c:v>
                </c:pt>
                <c:pt idx="23782">
                  <c:v>0.99861800000000001</c:v>
                </c:pt>
                <c:pt idx="23783">
                  <c:v>0.99875100000000006</c:v>
                </c:pt>
                <c:pt idx="23784">
                  <c:v>0.99887800000000004</c:v>
                </c:pt>
                <c:pt idx="23785">
                  <c:v>0.99900900000000004</c:v>
                </c:pt>
                <c:pt idx="23786">
                  <c:v>0.99913600000000002</c:v>
                </c:pt>
                <c:pt idx="23787">
                  <c:v>0.99926800000000005</c:v>
                </c:pt>
                <c:pt idx="23788">
                  <c:v>0.99940600000000002</c:v>
                </c:pt>
                <c:pt idx="23789">
                  <c:v>0.99953700000000001</c:v>
                </c:pt>
                <c:pt idx="23790">
                  <c:v>0.99967200000000001</c:v>
                </c:pt>
                <c:pt idx="23791">
                  <c:v>0.99980599999999997</c:v>
                </c:pt>
                <c:pt idx="23792">
                  <c:v>0.99993500000000002</c:v>
                </c:pt>
                <c:pt idx="23793">
                  <c:v>1.0000599999999999</c:v>
                </c:pt>
                <c:pt idx="23794">
                  <c:v>1.0001899999999999</c:v>
                </c:pt>
                <c:pt idx="23795">
                  <c:v>1.0003200000000001</c:v>
                </c:pt>
                <c:pt idx="23796">
                  <c:v>1.00044</c:v>
                </c:pt>
                <c:pt idx="23797">
                  <c:v>1.0005599999999999</c:v>
                </c:pt>
                <c:pt idx="23798">
                  <c:v>1.0006699999999999</c:v>
                </c:pt>
                <c:pt idx="23799">
                  <c:v>1.00078</c:v>
                </c:pt>
                <c:pt idx="23800">
                  <c:v>1.0008900000000001</c:v>
                </c:pt>
                <c:pt idx="23801">
                  <c:v>1.00099</c:v>
                </c:pt>
                <c:pt idx="23802">
                  <c:v>1.00109</c:v>
                </c:pt>
                <c:pt idx="23803">
                  <c:v>1.00119</c:v>
                </c:pt>
                <c:pt idx="23804">
                  <c:v>1.0012700000000001</c:v>
                </c:pt>
                <c:pt idx="23805">
                  <c:v>1.0013399999999999</c:v>
                </c:pt>
                <c:pt idx="23806">
                  <c:v>1.0014099999999999</c:v>
                </c:pt>
                <c:pt idx="23807">
                  <c:v>1.0014799999999999</c:v>
                </c:pt>
                <c:pt idx="23808">
                  <c:v>1.0015400000000001</c:v>
                </c:pt>
                <c:pt idx="23809">
                  <c:v>1.0016</c:v>
                </c:pt>
                <c:pt idx="23810">
                  <c:v>1.0016499999999999</c:v>
                </c:pt>
                <c:pt idx="23811">
                  <c:v>1.0016799999999999</c:v>
                </c:pt>
                <c:pt idx="23812">
                  <c:v>1.0017</c:v>
                </c:pt>
                <c:pt idx="23813">
                  <c:v>1.0017199999999999</c:v>
                </c:pt>
                <c:pt idx="23814">
                  <c:v>1.00173</c:v>
                </c:pt>
                <c:pt idx="23815">
                  <c:v>1.00173</c:v>
                </c:pt>
                <c:pt idx="23816">
                  <c:v>1.0017100000000001</c:v>
                </c:pt>
                <c:pt idx="23817">
                  <c:v>1.00169</c:v>
                </c:pt>
                <c:pt idx="23818">
                  <c:v>1.0016700000000001</c:v>
                </c:pt>
                <c:pt idx="23819">
                  <c:v>1.00163</c:v>
                </c:pt>
                <c:pt idx="23820">
                  <c:v>1.0015799999999999</c:v>
                </c:pt>
                <c:pt idx="23821">
                  <c:v>1.0015099999999999</c:v>
                </c:pt>
                <c:pt idx="23822">
                  <c:v>1.0014400000000001</c:v>
                </c:pt>
                <c:pt idx="23823">
                  <c:v>1.00136</c:v>
                </c:pt>
                <c:pt idx="23824">
                  <c:v>1.00126</c:v>
                </c:pt>
                <c:pt idx="23825">
                  <c:v>1.0011399999999999</c:v>
                </c:pt>
                <c:pt idx="23826">
                  <c:v>1.00102</c:v>
                </c:pt>
                <c:pt idx="23827">
                  <c:v>1.0008900000000001</c:v>
                </c:pt>
                <c:pt idx="23828">
                  <c:v>1.00075</c:v>
                </c:pt>
                <c:pt idx="23829">
                  <c:v>1.0005900000000001</c:v>
                </c:pt>
                <c:pt idx="23830">
                  <c:v>1.0004299999999999</c:v>
                </c:pt>
                <c:pt idx="23831">
                  <c:v>1.0002500000000001</c:v>
                </c:pt>
                <c:pt idx="23832">
                  <c:v>1.0000599999999999</c:v>
                </c:pt>
                <c:pt idx="23833">
                  <c:v>0.99986299999999995</c:v>
                </c:pt>
                <c:pt idx="23834">
                  <c:v>0.99964500000000001</c:v>
                </c:pt>
                <c:pt idx="23835">
                  <c:v>0.99941599999999997</c:v>
                </c:pt>
                <c:pt idx="23836">
                  <c:v>0.99917299999999998</c:v>
                </c:pt>
                <c:pt idx="23837">
                  <c:v>0.99892599999999998</c:v>
                </c:pt>
                <c:pt idx="23838">
                  <c:v>0.99869799999999997</c:v>
                </c:pt>
                <c:pt idx="23839">
                  <c:v>0.99847799999999998</c:v>
                </c:pt>
                <c:pt idx="23840">
                  <c:v>0.99826700000000002</c:v>
                </c:pt>
                <c:pt idx="23841">
                  <c:v>0.99807199999999996</c:v>
                </c:pt>
                <c:pt idx="23842">
                  <c:v>0.99788600000000005</c:v>
                </c:pt>
                <c:pt idx="23843">
                  <c:v>0.99772000000000005</c:v>
                </c:pt>
                <c:pt idx="23844">
                  <c:v>0.99756100000000003</c:v>
                </c:pt>
                <c:pt idx="23845">
                  <c:v>0.99741400000000002</c:v>
                </c:pt>
                <c:pt idx="23846">
                  <c:v>0.99727900000000003</c:v>
                </c:pt>
                <c:pt idx="23847">
                  <c:v>0.99715699999999996</c:v>
                </c:pt>
                <c:pt idx="23848">
                  <c:v>0.99706600000000001</c:v>
                </c:pt>
                <c:pt idx="23849">
                  <c:v>0.99697100000000005</c:v>
                </c:pt>
                <c:pt idx="23850">
                  <c:v>0.99688900000000003</c:v>
                </c:pt>
                <c:pt idx="23851">
                  <c:v>0.99682000000000004</c:v>
                </c:pt>
                <c:pt idx="23852">
                  <c:v>0.99675999999999998</c:v>
                </c:pt>
                <c:pt idx="23853">
                  <c:v>0.99671100000000001</c:v>
                </c:pt>
                <c:pt idx="23854">
                  <c:v>0.99667499999999998</c:v>
                </c:pt>
                <c:pt idx="23855">
                  <c:v>0.99664699999999995</c:v>
                </c:pt>
                <c:pt idx="23856">
                  <c:v>0.99662700000000004</c:v>
                </c:pt>
                <c:pt idx="23857">
                  <c:v>0.99661599999999995</c:v>
                </c:pt>
                <c:pt idx="23858">
                  <c:v>0.99661299999999997</c:v>
                </c:pt>
                <c:pt idx="23859">
                  <c:v>0.99662200000000001</c:v>
                </c:pt>
                <c:pt idx="23860">
                  <c:v>0.99664600000000003</c:v>
                </c:pt>
                <c:pt idx="23861">
                  <c:v>0.99667899999999998</c:v>
                </c:pt>
                <c:pt idx="23862">
                  <c:v>0.99672499999999997</c:v>
                </c:pt>
                <c:pt idx="23863">
                  <c:v>0.99677899999999997</c:v>
                </c:pt>
                <c:pt idx="23864">
                  <c:v>0.99683900000000003</c:v>
                </c:pt>
                <c:pt idx="23865">
                  <c:v>0.99690800000000002</c:v>
                </c:pt>
                <c:pt idx="23866">
                  <c:v>0.99698200000000003</c:v>
                </c:pt>
                <c:pt idx="23867">
                  <c:v>0.99706600000000001</c:v>
                </c:pt>
                <c:pt idx="23868">
                  <c:v>0.99715600000000004</c:v>
                </c:pt>
                <c:pt idx="23869">
                  <c:v>0.997251</c:v>
                </c:pt>
                <c:pt idx="23870">
                  <c:v>0.99736000000000002</c:v>
                </c:pt>
                <c:pt idx="23871">
                  <c:v>0.99746999999999997</c:v>
                </c:pt>
                <c:pt idx="23872">
                  <c:v>0.99758599999999997</c:v>
                </c:pt>
                <c:pt idx="23873">
                  <c:v>0.99771100000000001</c:v>
                </c:pt>
                <c:pt idx="23874">
                  <c:v>0.99783299999999997</c:v>
                </c:pt>
                <c:pt idx="23875">
                  <c:v>0.99796200000000002</c:v>
                </c:pt>
                <c:pt idx="23876">
                  <c:v>0.99810699999999997</c:v>
                </c:pt>
                <c:pt idx="23877">
                  <c:v>0.998247</c:v>
                </c:pt>
                <c:pt idx="23878">
                  <c:v>0.99839100000000003</c:v>
                </c:pt>
                <c:pt idx="23879">
                  <c:v>0.99853800000000004</c:v>
                </c:pt>
                <c:pt idx="23880">
                  <c:v>0.99868299999999999</c:v>
                </c:pt>
                <c:pt idx="23881">
                  <c:v>0.99882899999999997</c:v>
                </c:pt>
                <c:pt idx="23882">
                  <c:v>0.99898299999999995</c:v>
                </c:pt>
                <c:pt idx="23883">
                  <c:v>0.99913399999999997</c:v>
                </c:pt>
                <c:pt idx="23884">
                  <c:v>0.99928600000000001</c:v>
                </c:pt>
                <c:pt idx="23885">
                  <c:v>0.99943499999999996</c:v>
                </c:pt>
                <c:pt idx="23886">
                  <c:v>0.999587</c:v>
                </c:pt>
                <c:pt idx="23887">
                  <c:v>0.99974200000000002</c:v>
                </c:pt>
                <c:pt idx="23888">
                  <c:v>0.999888</c:v>
                </c:pt>
                <c:pt idx="23889">
                  <c:v>1.00003</c:v>
                </c:pt>
                <c:pt idx="23890">
                  <c:v>1.00017</c:v>
                </c:pt>
                <c:pt idx="23891">
                  <c:v>1.00031</c:v>
                </c:pt>
                <c:pt idx="23892">
                  <c:v>1.0004500000000001</c:v>
                </c:pt>
                <c:pt idx="23893">
                  <c:v>1.00058</c:v>
                </c:pt>
                <c:pt idx="23894">
                  <c:v>1.00071</c:v>
                </c:pt>
                <c:pt idx="23895">
                  <c:v>1.0008300000000001</c:v>
                </c:pt>
                <c:pt idx="23896">
                  <c:v>1.00095</c:v>
                </c:pt>
                <c:pt idx="23897">
                  <c:v>1.0010699999999999</c:v>
                </c:pt>
                <c:pt idx="23898">
                  <c:v>1.00118</c:v>
                </c:pt>
                <c:pt idx="23899">
                  <c:v>1.0012799999999999</c:v>
                </c:pt>
                <c:pt idx="23900">
                  <c:v>1.0013799999999999</c:v>
                </c:pt>
                <c:pt idx="23901">
                  <c:v>1.0014700000000001</c:v>
                </c:pt>
                <c:pt idx="23902">
                  <c:v>1.0015499999999999</c:v>
                </c:pt>
                <c:pt idx="23903">
                  <c:v>1.00163</c:v>
                </c:pt>
                <c:pt idx="23904">
                  <c:v>1.00169</c:v>
                </c:pt>
                <c:pt idx="23905">
                  <c:v>1.0017499999999999</c:v>
                </c:pt>
                <c:pt idx="23906">
                  <c:v>1.0018</c:v>
                </c:pt>
                <c:pt idx="23907">
                  <c:v>1.0018400000000001</c:v>
                </c:pt>
                <c:pt idx="23908">
                  <c:v>1.00187</c:v>
                </c:pt>
                <c:pt idx="23909">
                  <c:v>1.0018899999999999</c:v>
                </c:pt>
                <c:pt idx="23910">
                  <c:v>1.0019100000000001</c:v>
                </c:pt>
                <c:pt idx="23911">
                  <c:v>1.0019100000000001</c:v>
                </c:pt>
                <c:pt idx="23912">
                  <c:v>1.0019</c:v>
                </c:pt>
                <c:pt idx="23913">
                  <c:v>1.0018800000000001</c:v>
                </c:pt>
                <c:pt idx="23914">
                  <c:v>1.0018499999999999</c:v>
                </c:pt>
                <c:pt idx="23915">
                  <c:v>1.0018199999999999</c:v>
                </c:pt>
                <c:pt idx="23916">
                  <c:v>1.00176</c:v>
                </c:pt>
                <c:pt idx="23917">
                  <c:v>1.0016799999999999</c:v>
                </c:pt>
                <c:pt idx="23918">
                  <c:v>1.0016</c:v>
                </c:pt>
                <c:pt idx="23919">
                  <c:v>1.00152</c:v>
                </c:pt>
                <c:pt idx="23920">
                  <c:v>1.0014099999999999</c:v>
                </c:pt>
                <c:pt idx="23921">
                  <c:v>1.0013000000000001</c:v>
                </c:pt>
                <c:pt idx="23922">
                  <c:v>1.00118</c:v>
                </c:pt>
                <c:pt idx="23923">
                  <c:v>1.0010399999999999</c:v>
                </c:pt>
                <c:pt idx="23924">
                  <c:v>1.0008900000000001</c:v>
                </c:pt>
                <c:pt idx="23925">
                  <c:v>1.0007299999999999</c:v>
                </c:pt>
                <c:pt idx="23926">
                  <c:v>1.0005599999999999</c:v>
                </c:pt>
                <c:pt idx="23927">
                  <c:v>1.00037</c:v>
                </c:pt>
                <c:pt idx="23928">
                  <c:v>1.0001800000000001</c:v>
                </c:pt>
                <c:pt idx="23929">
                  <c:v>0.99996099999999999</c:v>
                </c:pt>
                <c:pt idx="23930">
                  <c:v>0.99974399999999997</c:v>
                </c:pt>
                <c:pt idx="23931">
                  <c:v>0.99949600000000005</c:v>
                </c:pt>
                <c:pt idx="23932">
                  <c:v>0.99924800000000003</c:v>
                </c:pt>
                <c:pt idx="23933">
                  <c:v>0.99901499999999999</c:v>
                </c:pt>
                <c:pt idx="23934">
                  <c:v>0.998803</c:v>
                </c:pt>
                <c:pt idx="23935">
                  <c:v>0.99860000000000004</c:v>
                </c:pt>
                <c:pt idx="23936">
                  <c:v>0.99840200000000001</c:v>
                </c:pt>
                <c:pt idx="23937">
                  <c:v>0.99822100000000002</c:v>
                </c:pt>
                <c:pt idx="23938">
                  <c:v>0.998054</c:v>
                </c:pt>
                <c:pt idx="23939">
                  <c:v>0.99789600000000001</c:v>
                </c:pt>
                <c:pt idx="23940">
                  <c:v>0.997753</c:v>
                </c:pt>
                <c:pt idx="23941">
                  <c:v>0.99762200000000001</c:v>
                </c:pt>
                <c:pt idx="23942">
                  <c:v>0.99750499999999998</c:v>
                </c:pt>
                <c:pt idx="23943">
                  <c:v>0.997394</c:v>
                </c:pt>
                <c:pt idx="23944">
                  <c:v>0.99730099999999999</c:v>
                </c:pt>
                <c:pt idx="23945">
                  <c:v>0.99721599999999999</c:v>
                </c:pt>
                <c:pt idx="23946">
                  <c:v>0.997143</c:v>
                </c:pt>
                <c:pt idx="23947">
                  <c:v>0.99708699999999995</c:v>
                </c:pt>
                <c:pt idx="23948">
                  <c:v>0.99704300000000001</c:v>
                </c:pt>
                <c:pt idx="23949">
                  <c:v>0.99700699999999998</c:v>
                </c:pt>
                <c:pt idx="23950">
                  <c:v>0.99698299999999995</c:v>
                </c:pt>
                <c:pt idx="23951">
                  <c:v>0.99697000000000002</c:v>
                </c:pt>
                <c:pt idx="23952">
                  <c:v>0.99696499999999999</c:v>
                </c:pt>
                <c:pt idx="23953">
                  <c:v>0.99697000000000002</c:v>
                </c:pt>
                <c:pt idx="23954">
                  <c:v>0.99698799999999999</c:v>
                </c:pt>
                <c:pt idx="23955">
                  <c:v>0.99701399999999996</c:v>
                </c:pt>
                <c:pt idx="23956">
                  <c:v>0.99704400000000004</c:v>
                </c:pt>
                <c:pt idx="23957">
                  <c:v>0.99708600000000003</c:v>
                </c:pt>
                <c:pt idx="23958">
                  <c:v>0.99713300000000005</c:v>
                </c:pt>
                <c:pt idx="23959">
                  <c:v>0.99719400000000002</c:v>
                </c:pt>
                <c:pt idx="23960">
                  <c:v>0.99726199999999998</c:v>
                </c:pt>
                <c:pt idx="23961">
                  <c:v>0.99733899999999998</c:v>
                </c:pt>
                <c:pt idx="23962">
                  <c:v>0.99742600000000003</c:v>
                </c:pt>
                <c:pt idx="23963">
                  <c:v>0.99751900000000004</c:v>
                </c:pt>
                <c:pt idx="23964">
                  <c:v>0.99761699999999998</c:v>
                </c:pt>
                <c:pt idx="23965">
                  <c:v>0.99772099999999997</c:v>
                </c:pt>
                <c:pt idx="23966">
                  <c:v>0.99783299999999997</c:v>
                </c:pt>
                <c:pt idx="23967">
                  <c:v>0.99796099999999999</c:v>
                </c:pt>
                <c:pt idx="23968">
                  <c:v>0.99808200000000002</c:v>
                </c:pt>
                <c:pt idx="23969">
                  <c:v>0.99821099999999996</c:v>
                </c:pt>
                <c:pt idx="23970">
                  <c:v>0.99833899999999998</c:v>
                </c:pt>
                <c:pt idx="23971">
                  <c:v>0.99846599999999996</c:v>
                </c:pt>
                <c:pt idx="23972">
                  <c:v>0.99859799999999999</c:v>
                </c:pt>
                <c:pt idx="23973">
                  <c:v>0.99873500000000004</c:v>
                </c:pt>
                <c:pt idx="23974">
                  <c:v>0.99887400000000004</c:v>
                </c:pt>
                <c:pt idx="23975">
                  <c:v>0.99901600000000002</c:v>
                </c:pt>
                <c:pt idx="23976">
                  <c:v>0.99916300000000002</c:v>
                </c:pt>
                <c:pt idx="23977">
                  <c:v>0.99931000000000003</c:v>
                </c:pt>
                <c:pt idx="23978">
                  <c:v>0.99945099999999998</c:v>
                </c:pt>
                <c:pt idx="23979">
                  <c:v>0.99960000000000004</c:v>
                </c:pt>
                <c:pt idx="23980">
                  <c:v>0.99974799999999997</c:v>
                </c:pt>
                <c:pt idx="23981">
                  <c:v>0.999892</c:v>
                </c:pt>
                <c:pt idx="23982">
                  <c:v>1.00004</c:v>
                </c:pt>
                <c:pt idx="23983">
                  <c:v>1.0001899999999999</c:v>
                </c:pt>
                <c:pt idx="23984">
                  <c:v>1.0003299999999999</c:v>
                </c:pt>
                <c:pt idx="23985">
                  <c:v>1.00047</c:v>
                </c:pt>
                <c:pt idx="23986">
                  <c:v>1.0006200000000001</c:v>
                </c:pt>
                <c:pt idx="23987">
                  <c:v>1.0007600000000001</c:v>
                </c:pt>
                <c:pt idx="23988">
                  <c:v>1.0008999999999999</c:v>
                </c:pt>
                <c:pt idx="23989">
                  <c:v>1.0010300000000001</c:v>
                </c:pt>
                <c:pt idx="23990">
                  <c:v>1.00116</c:v>
                </c:pt>
                <c:pt idx="23991">
                  <c:v>1.0012799999999999</c:v>
                </c:pt>
                <c:pt idx="23992">
                  <c:v>1.00139</c:v>
                </c:pt>
                <c:pt idx="23993">
                  <c:v>1.0015000000000001</c:v>
                </c:pt>
                <c:pt idx="23994">
                  <c:v>1.0016099999999999</c:v>
                </c:pt>
                <c:pt idx="23995">
                  <c:v>1.0017199999999999</c:v>
                </c:pt>
                <c:pt idx="23996">
                  <c:v>1.0018</c:v>
                </c:pt>
                <c:pt idx="23997">
                  <c:v>1.0019</c:v>
                </c:pt>
                <c:pt idx="23998">
                  <c:v>1.0019800000000001</c:v>
                </c:pt>
                <c:pt idx="23999">
                  <c:v>1.0020500000000001</c:v>
                </c:pt>
                <c:pt idx="24000">
                  <c:v>1.0021199999999999</c:v>
                </c:pt>
                <c:pt idx="24001">
                  <c:v>1.0021800000000001</c:v>
                </c:pt>
                <c:pt idx="24002">
                  <c:v>1.00223</c:v>
                </c:pt>
                <c:pt idx="24003">
                  <c:v>1.00227</c:v>
                </c:pt>
                <c:pt idx="24004">
                  <c:v>1.0022899999999999</c:v>
                </c:pt>
                <c:pt idx="24005">
                  <c:v>1.00231</c:v>
                </c:pt>
                <c:pt idx="24006">
                  <c:v>1.0023200000000001</c:v>
                </c:pt>
                <c:pt idx="24007">
                  <c:v>1.0023200000000001</c:v>
                </c:pt>
                <c:pt idx="24008">
                  <c:v>1.00231</c:v>
                </c:pt>
                <c:pt idx="24009">
                  <c:v>1.0022899999999999</c:v>
                </c:pt>
                <c:pt idx="24010">
                  <c:v>1.0022599999999999</c:v>
                </c:pt>
                <c:pt idx="24011">
                  <c:v>1.00221</c:v>
                </c:pt>
                <c:pt idx="24012">
                  <c:v>1.0021599999999999</c:v>
                </c:pt>
                <c:pt idx="24013">
                  <c:v>1.0021</c:v>
                </c:pt>
                <c:pt idx="24014">
                  <c:v>1.0020199999999999</c:v>
                </c:pt>
                <c:pt idx="24015">
                  <c:v>1.0019400000000001</c:v>
                </c:pt>
                <c:pt idx="24016">
                  <c:v>1.0018400000000001</c:v>
                </c:pt>
                <c:pt idx="24017">
                  <c:v>1.00173</c:v>
                </c:pt>
                <c:pt idx="24018">
                  <c:v>1.0016099999999999</c:v>
                </c:pt>
                <c:pt idx="24019">
                  <c:v>1.0014700000000001</c:v>
                </c:pt>
                <c:pt idx="24020">
                  <c:v>1.00132</c:v>
                </c:pt>
                <c:pt idx="24021">
                  <c:v>1.00116</c:v>
                </c:pt>
                <c:pt idx="24022">
                  <c:v>1.00098</c:v>
                </c:pt>
                <c:pt idx="24023">
                  <c:v>1.0007900000000001</c:v>
                </c:pt>
                <c:pt idx="24024">
                  <c:v>1.0005900000000001</c:v>
                </c:pt>
                <c:pt idx="24025">
                  <c:v>1.0004</c:v>
                </c:pt>
                <c:pt idx="24026">
                  <c:v>1.00017</c:v>
                </c:pt>
                <c:pt idx="24027">
                  <c:v>0.99994000000000005</c:v>
                </c:pt>
                <c:pt idx="24028">
                  <c:v>0.99968999999999997</c:v>
                </c:pt>
                <c:pt idx="24029">
                  <c:v>0.99944999999999995</c:v>
                </c:pt>
                <c:pt idx="24030">
                  <c:v>0.99922100000000003</c:v>
                </c:pt>
                <c:pt idx="24031">
                  <c:v>0.99900699999999998</c:v>
                </c:pt>
                <c:pt idx="24032">
                  <c:v>0.99880599999999997</c:v>
                </c:pt>
                <c:pt idx="24033">
                  <c:v>0.99861999999999995</c:v>
                </c:pt>
                <c:pt idx="24034">
                  <c:v>0.99844100000000002</c:v>
                </c:pt>
                <c:pt idx="24035">
                  <c:v>0.99828099999999997</c:v>
                </c:pt>
                <c:pt idx="24036">
                  <c:v>0.99813499999999999</c:v>
                </c:pt>
                <c:pt idx="24037">
                  <c:v>0.99799599999999999</c:v>
                </c:pt>
                <c:pt idx="24038">
                  <c:v>0.99788900000000003</c:v>
                </c:pt>
                <c:pt idx="24039">
                  <c:v>0.99777400000000005</c:v>
                </c:pt>
                <c:pt idx="24040">
                  <c:v>0.99766699999999997</c:v>
                </c:pt>
                <c:pt idx="24041">
                  <c:v>0.99757600000000002</c:v>
                </c:pt>
                <c:pt idx="24042">
                  <c:v>0.99750000000000005</c:v>
                </c:pt>
                <c:pt idx="24043">
                  <c:v>0.99743199999999999</c:v>
                </c:pt>
                <c:pt idx="24044">
                  <c:v>0.99737100000000001</c:v>
                </c:pt>
                <c:pt idx="24045">
                  <c:v>0.997332</c:v>
                </c:pt>
                <c:pt idx="24046">
                  <c:v>0.99730300000000005</c:v>
                </c:pt>
                <c:pt idx="24047">
                  <c:v>0.99728600000000001</c:v>
                </c:pt>
                <c:pt idx="24048">
                  <c:v>0.99727299999999997</c:v>
                </c:pt>
                <c:pt idx="24049">
                  <c:v>0.99727100000000002</c:v>
                </c:pt>
                <c:pt idx="24050">
                  <c:v>0.99727900000000003</c:v>
                </c:pt>
                <c:pt idx="24051">
                  <c:v>0.99729900000000005</c:v>
                </c:pt>
                <c:pt idx="24052">
                  <c:v>0.99733000000000005</c:v>
                </c:pt>
                <c:pt idx="24053">
                  <c:v>0.99737600000000004</c:v>
                </c:pt>
                <c:pt idx="24054">
                  <c:v>0.997421</c:v>
                </c:pt>
                <c:pt idx="24055">
                  <c:v>0.997479</c:v>
                </c:pt>
                <c:pt idx="24056">
                  <c:v>0.99754600000000004</c:v>
                </c:pt>
                <c:pt idx="24057">
                  <c:v>0.997614</c:v>
                </c:pt>
                <c:pt idx="24058">
                  <c:v>0.99769600000000003</c:v>
                </c:pt>
                <c:pt idx="24059">
                  <c:v>0.99778599999999995</c:v>
                </c:pt>
                <c:pt idx="24060">
                  <c:v>0.99788100000000002</c:v>
                </c:pt>
                <c:pt idx="24061">
                  <c:v>0.99797999999999998</c:v>
                </c:pt>
                <c:pt idx="24062">
                  <c:v>0.99808300000000005</c:v>
                </c:pt>
                <c:pt idx="24063">
                  <c:v>0.998197</c:v>
                </c:pt>
                <c:pt idx="24064">
                  <c:v>0.99831199999999998</c:v>
                </c:pt>
                <c:pt idx="24065">
                  <c:v>0.99843300000000001</c:v>
                </c:pt>
                <c:pt idx="24066">
                  <c:v>0.99855000000000005</c:v>
                </c:pt>
                <c:pt idx="24067">
                  <c:v>0.99868299999999999</c:v>
                </c:pt>
                <c:pt idx="24068">
                  <c:v>0.99881500000000001</c:v>
                </c:pt>
                <c:pt idx="24069">
                  <c:v>0.99895100000000003</c:v>
                </c:pt>
                <c:pt idx="24070">
                  <c:v>0.99909199999999998</c:v>
                </c:pt>
                <c:pt idx="24071">
                  <c:v>0.99923399999999996</c:v>
                </c:pt>
                <c:pt idx="24072">
                  <c:v>0.99938099999999996</c:v>
                </c:pt>
                <c:pt idx="24073">
                  <c:v>0.999525</c:v>
                </c:pt>
                <c:pt idx="24074">
                  <c:v>0.99966900000000003</c:v>
                </c:pt>
                <c:pt idx="24075">
                  <c:v>0.99982099999999996</c:v>
                </c:pt>
                <c:pt idx="24076">
                  <c:v>0.99995999999999996</c:v>
                </c:pt>
                <c:pt idx="24077">
                  <c:v>1.0001100000000001</c:v>
                </c:pt>
                <c:pt idx="24078">
                  <c:v>1.0002500000000001</c:v>
                </c:pt>
                <c:pt idx="24079">
                  <c:v>1.0003899999999999</c:v>
                </c:pt>
                <c:pt idx="24080">
                  <c:v>1.0005299999999999</c:v>
                </c:pt>
                <c:pt idx="24081">
                  <c:v>1.0006699999999999</c:v>
                </c:pt>
                <c:pt idx="24082">
                  <c:v>1.0007999999999999</c:v>
                </c:pt>
                <c:pt idx="24083">
                  <c:v>1.0009399999999999</c:v>
                </c:pt>
                <c:pt idx="24084">
                  <c:v>1.0010600000000001</c:v>
                </c:pt>
                <c:pt idx="24085">
                  <c:v>1.00119</c:v>
                </c:pt>
                <c:pt idx="24086">
                  <c:v>1.0013099999999999</c:v>
                </c:pt>
                <c:pt idx="24087">
                  <c:v>1.00143</c:v>
                </c:pt>
                <c:pt idx="24088">
                  <c:v>1.00153</c:v>
                </c:pt>
                <c:pt idx="24089">
                  <c:v>1.0016400000000001</c:v>
                </c:pt>
                <c:pt idx="24090">
                  <c:v>1.0017400000000001</c:v>
                </c:pt>
                <c:pt idx="24091">
                  <c:v>1.0018400000000001</c:v>
                </c:pt>
                <c:pt idx="24092">
                  <c:v>1.0019199999999999</c:v>
                </c:pt>
                <c:pt idx="24093">
                  <c:v>1.002</c:v>
                </c:pt>
                <c:pt idx="24094">
                  <c:v>1.00207</c:v>
                </c:pt>
                <c:pt idx="24095">
                  <c:v>1.00214</c:v>
                </c:pt>
                <c:pt idx="24096">
                  <c:v>1.0021899999999999</c:v>
                </c:pt>
                <c:pt idx="24097">
                  <c:v>1.0022500000000001</c:v>
                </c:pt>
                <c:pt idx="24098">
                  <c:v>1.0022800000000001</c:v>
                </c:pt>
                <c:pt idx="24099">
                  <c:v>1.00231</c:v>
                </c:pt>
                <c:pt idx="24100">
                  <c:v>1.0023299999999999</c:v>
                </c:pt>
                <c:pt idx="24101">
                  <c:v>1.00234</c:v>
                </c:pt>
                <c:pt idx="24102">
                  <c:v>1.00234</c:v>
                </c:pt>
                <c:pt idx="24103">
                  <c:v>1.0023200000000001</c:v>
                </c:pt>
                <c:pt idx="24104">
                  <c:v>1.0023</c:v>
                </c:pt>
                <c:pt idx="24105">
                  <c:v>1.0022800000000001</c:v>
                </c:pt>
                <c:pt idx="24106">
                  <c:v>1.00223</c:v>
                </c:pt>
                <c:pt idx="24107">
                  <c:v>1.0021599999999999</c:v>
                </c:pt>
                <c:pt idx="24108">
                  <c:v>1.0020899999999999</c:v>
                </c:pt>
                <c:pt idx="24109">
                  <c:v>1.0020100000000001</c:v>
                </c:pt>
                <c:pt idx="24110">
                  <c:v>1.0019199999999999</c:v>
                </c:pt>
                <c:pt idx="24111">
                  <c:v>1.0018199999999999</c:v>
                </c:pt>
                <c:pt idx="24112">
                  <c:v>1.0017</c:v>
                </c:pt>
                <c:pt idx="24113">
                  <c:v>1.0015799999999999</c:v>
                </c:pt>
                <c:pt idx="24114">
                  <c:v>1.0014400000000001</c:v>
                </c:pt>
                <c:pt idx="24115">
                  <c:v>1.00129</c:v>
                </c:pt>
                <c:pt idx="24116">
                  <c:v>1.00112</c:v>
                </c:pt>
                <c:pt idx="24117">
                  <c:v>1.00095</c:v>
                </c:pt>
                <c:pt idx="24118">
                  <c:v>1.0007699999999999</c:v>
                </c:pt>
                <c:pt idx="24119">
                  <c:v>1.00057</c:v>
                </c:pt>
                <c:pt idx="24120">
                  <c:v>1.0003599999999999</c:v>
                </c:pt>
                <c:pt idx="24121">
                  <c:v>1.00013</c:v>
                </c:pt>
                <c:pt idx="24122">
                  <c:v>0.99988600000000005</c:v>
                </c:pt>
                <c:pt idx="24123">
                  <c:v>0.999637</c:v>
                </c:pt>
                <c:pt idx="24124">
                  <c:v>0.99940700000000005</c:v>
                </c:pt>
                <c:pt idx="24125">
                  <c:v>0.99918499999999999</c:v>
                </c:pt>
                <c:pt idx="24126">
                  <c:v>0.998977</c:v>
                </c:pt>
                <c:pt idx="24127">
                  <c:v>0.99878100000000003</c:v>
                </c:pt>
                <c:pt idx="24128">
                  <c:v>0.99859699999999996</c:v>
                </c:pt>
                <c:pt idx="24129">
                  <c:v>0.99842900000000001</c:v>
                </c:pt>
                <c:pt idx="24130">
                  <c:v>0.99827500000000002</c:v>
                </c:pt>
                <c:pt idx="24131">
                  <c:v>0.99812999999999996</c:v>
                </c:pt>
                <c:pt idx="24132">
                  <c:v>0.99799700000000002</c:v>
                </c:pt>
                <c:pt idx="24133">
                  <c:v>0.99787599999999999</c:v>
                </c:pt>
                <c:pt idx="24134">
                  <c:v>0.99776799999999999</c:v>
                </c:pt>
                <c:pt idx="24135">
                  <c:v>0.997672</c:v>
                </c:pt>
                <c:pt idx="24136">
                  <c:v>0.99759500000000001</c:v>
                </c:pt>
                <c:pt idx="24137">
                  <c:v>0.99752099999999999</c:v>
                </c:pt>
                <c:pt idx="24138">
                  <c:v>0.99746100000000004</c:v>
                </c:pt>
                <c:pt idx="24139">
                  <c:v>0.99740899999999999</c:v>
                </c:pt>
                <c:pt idx="24140">
                  <c:v>0.99736599999999997</c:v>
                </c:pt>
                <c:pt idx="24141">
                  <c:v>0.99733799999999995</c:v>
                </c:pt>
                <c:pt idx="24142">
                  <c:v>0.99731999999999998</c:v>
                </c:pt>
                <c:pt idx="24143">
                  <c:v>0.99731000000000003</c:v>
                </c:pt>
                <c:pt idx="24144">
                  <c:v>0.99731499999999995</c:v>
                </c:pt>
                <c:pt idx="24145">
                  <c:v>0.99732900000000002</c:v>
                </c:pt>
                <c:pt idx="24146">
                  <c:v>0.99734</c:v>
                </c:pt>
                <c:pt idx="24147">
                  <c:v>0.99736899999999995</c:v>
                </c:pt>
                <c:pt idx="24148">
                  <c:v>0.99739500000000003</c:v>
                </c:pt>
                <c:pt idx="24149">
                  <c:v>0.997444</c:v>
                </c:pt>
                <c:pt idx="24150">
                  <c:v>0.99749900000000002</c:v>
                </c:pt>
                <c:pt idx="24151">
                  <c:v>0.99755799999999994</c:v>
                </c:pt>
                <c:pt idx="24152">
                  <c:v>0.99763199999999996</c:v>
                </c:pt>
                <c:pt idx="24153">
                  <c:v>0.99770899999999996</c:v>
                </c:pt>
                <c:pt idx="24154">
                  <c:v>0.99779300000000004</c:v>
                </c:pt>
                <c:pt idx="24155">
                  <c:v>0.99788900000000003</c:v>
                </c:pt>
                <c:pt idx="24156">
                  <c:v>0.99798399999999998</c:v>
                </c:pt>
                <c:pt idx="24157">
                  <c:v>0.998085</c:v>
                </c:pt>
                <c:pt idx="24158">
                  <c:v>0.99818899999999999</c:v>
                </c:pt>
                <c:pt idx="24159">
                  <c:v>0.99829999999999997</c:v>
                </c:pt>
                <c:pt idx="24160">
                  <c:v>0.99841199999999997</c:v>
                </c:pt>
                <c:pt idx="24161">
                  <c:v>0.99854200000000004</c:v>
                </c:pt>
                <c:pt idx="24162">
                  <c:v>0.99866500000000002</c:v>
                </c:pt>
                <c:pt idx="24163">
                  <c:v>0.99879200000000001</c:v>
                </c:pt>
                <c:pt idx="24164">
                  <c:v>0.99892199999999998</c:v>
                </c:pt>
                <c:pt idx="24165">
                  <c:v>0.99905500000000003</c:v>
                </c:pt>
                <c:pt idx="24166">
                  <c:v>0.99918899999999999</c:v>
                </c:pt>
                <c:pt idx="24167">
                  <c:v>0.99932299999999996</c:v>
                </c:pt>
                <c:pt idx="24168">
                  <c:v>0.99945799999999996</c:v>
                </c:pt>
                <c:pt idx="24169">
                  <c:v>0.99958999999999998</c:v>
                </c:pt>
                <c:pt idx="24170">
                  <c:v>0.99972499999999997</c:v>
                </c:pt>
                <c:pt idx="24171">
                  <c:v>0.99986399999999998</c:v>
                </c:pt>
                <c:pt idx="24172">
                  <c:v>1</c:v>
                </c:pt>
                <c:pt idx="24173">
                  <c:v>1.00014</c:v>
                </c:pt>
                <c:pt idx="24174">
                  <c:v>1.0002899999999999</c:v>
                </c:pt>
                <c:pt idx="24175">
                  <c:v>1.0004200000000001</c:v>
                </c:pt>
                <c:pt idx="24176">
                  <c:v>1.0005599999999999</c:v>
                </c:pt>
                <c:pt idx="24177">
                  <c:v>1.0006900000000001</c:v>
                </c:pt>
                <c:pt idx="24178">
                  <c:v>1.00082</c:v>
                </c:pt>
                <c:pt idx="24179">
                  <c:v>1.00095</c:v>
                </c:pt>
                <c:pt idx="24180">
                  <c:v>1.0010699999999999</c:v>
                </c:pt>
                <c:pt idx="24181">
                  <c:v>1.00118</c:v>
                </c:pt>
                <c:pt idx="24182">
                  <c:v>1.0012799999999999</c:v>
                </c:pt>
                <c:pt idx="24183">
                  <c:v>1.00139</c:v>
                </c:pt>
                <c:pt idx="24184">
                  <c:v>1.00149</c:v>
                </c:pt>
                <c:pt idx="24185">
                  <c:v>1.0015799999999999</c:v>
                </c:pt>
                <c:pt idx="24186">
                  <c:v>1.0016700000000001</c:v>
                </c:pt>
                <c:pt idx="24187">
                  <c:v>1.00173</c:v>
                </c:pt>
                <c:pt idx="24188">
                  <c:v>1.0018100000000001</c:v>
                </c:pt>
                <c:pt idx="24189">
                  <c:v>1.00187</c:v>
                </c:pt>
                <c:pt idx="24190">
                  <c:v>1.00193</c:v>
                </c:pt>
                <c:pt idx="24191">
                  <c:v>1.0019899999999999</c:v>
                </c:pt>
                <c:pt idx="24192">
                  <c:v>1.00203</c:v>
                </c:pt>
                <c:pt idx="24193">
                  <c:v>1.00206</c:v>
                </c:pt>
                <c:pt idx="24194">
                  <c:v>1.0020899999999999</c:v>
                </c:pt>
                <c:pt idx="24195">
                  <c:v>1.0021100000000001</c:v>
                </c:pt>
                <c:pt idx="24196">
                  <c:v>1.0021100000000001</c:v>
                </c:pt>
                <c:pt idx="24197">
                  <c:v>1.0021100000000001</c:v>
                </c:pt>
                <c:pt idx="24198">
                  <c:v>1.0021</c:v>
                </c:pt>
                <c:pt idx="24199">
                  <c:v>1.0020800000000001</c:v>
                </c:pt>
                <c:pt idx="24200">
                  <c:v>1.00204</c:v>
                </c:pt>
                <c:pt idx="24201">
                  <c:v>1.002</c:v>
                </c:pt>
                <c:pt idx="24202">
                  <c:v>1.00196</c:v>
                </c:pt>
                <c:pt idx="24203">
                  <c:v>1.0018899999999999</c:v>
                </c:pt>
                <c:pt idx="24204">
                  <c:v>1.0018199999999999</c:v>
                </c:pt>
                <c:pt idx="24205">
                  <c:v>1.00173</c:v>
                </c:pt>
                <c:pt idx="24206">
                  <c:v>1.0016400000000001</c:v>
                </c:pt>
                <c:pt idx="24207">
                  <c:v>1.00153</c:v>
                </c:pt>
                <c:pt idx="24208">
                  <c:v>1.0014099999999999</c:v>
                </c:pt>
                <c:pt idx="24209">
                  <c:v>1.0012700000000001</c:v>
                </c:pt>
                <c:pt idx="24210">
                  <c:v>1.00112</c:v>
                </c:pt>
                <c:pt idx="24211">
                  <c:v>1.0009600000000001</c:v>
                </c:pt>
                <c:pt idx="24212">
                  <c:v>1.0007900000000001</c:v>
                </c:pt>
                <c:pt idx="24213">
                  <c:v>1.0005999999999999</c:v>
                </c:pt>
                <c:pt idx="24214">
                  <c:v>1.00041</c:v>
                </c:pt>
                <c:pt idx="24215">
                  <c:v>1.0001899999999999</c:v>
                </c:pt>
                <c:pt idx="24216">
                  <c:v>0.99996799999999997</c:v>
                </c:pt>
                <c:pt idx="24217">
                  <c:v>0.99973699999999999</c:v>
                </c:pt>
                <c:pt idx="24218">
                  <c:v>0.99949200000000005</c:v>
                </c:pt>
                <c:pt idx="24219">
                  <c:v>0.99925600000000003</c:v>
                </c:pt>
                <c:pt idx="24220">
                  <c:v>0.99902500000000005</c:v>
                </c:pt>
                <c:pt idx="24221">
                  <c:v>0.99880599999999997</c:v>
                </c:pt>
                <c:pt idx="24222">
                  <c:v>0.99860300000000002</c:v>
                </c:pt>
                <c:pt idx="24223">
                  <c:v>0.99841199999999997</c:v>
                </c:pt>
                <c:pt idx="24224">
                  <c:v>0.99822900000000003</c:v>
                </c:pt>
                <c:pt idx="24225">
                  <c:v>0.99806099999999998</c:v>
                </c:pt>
                <c:pt idx="24226">
                  <c:v>0.99789899999999998</c:v>
                </c:pt>
                <c:pt idx="24227">
                  <c:v>0.99775700000000001</c:v>
                </c:pt>
                <c:pt idx="24228">
                  <c:v>0.99762700000000004</c:v>
                </c:pt>
                <c:pt idx="24229">
                  <c:v>0.99751299999999998</c:v>
                </c:pt>
                <c:pt idx="24230">
                  <c:v>0.99741800000000003</c:v>
                </c:pt>
                <c:pt idx="24231">
                  <c:v>0.99732299999999996</c:v>
                </c:pt>
                <c:pt idx="24232">
                  <c:v>0.99723899999999999</c:v>
                </c:pt>
                <c:pt idx="24233">
                  <c:v>0.99716800000000005</c:v>
                </c:pt>
                <c:pt idx="24234">
                  <c:v>0.99710900000000002</c:v>
                </c:pt>
                <c:pt idx="24235">
                  <c:v>0.99706899999999998</c:v>
                </c:pt>
                <c:pt idx="24236">
                  <c:v>0.99703600000000003</c:v>
                </c:pt>
                <c:pt idx="24237">
                  <c:v>0.99700900000000003</c:v>
                </c:pt>
                <c:pt idx="24238">
                  <c:v>0.99699800000000005</c:v>
                </c:pt>
                <c:pt idx="24239">
                  <c:v>0.99699099999999996</c:v>
                </c:pt>
                <c:pt idx="24240">
                  <c:v>0.997</c:v>
                </c:pt>
                <c:pt idx="24241">
                  <c:v>0.99702000000000002</c:v>
                </c:pt>
                <c:pt idx="24242">
                  <c:v>0.99704999999999999</c:v>
                </c:pt>
                <c:pt idx="24243">
                  <c:v>0.99709099999999995</c:v>
                </c:pt>
                <c:pt idx="24244">
                  <c:v>0.99713799999999997</c:v>
                </c:pt>
                <c:pt idx="24245">
                  <c:v>0.997197</c:v>
                </c:pt>
                <c:pt idx="24246">
                  <c:v>0.99725799999999998</c:v>
                </c:pt>
                <c:pt idx="24247">
                  <c:v>0.99732600000000005</c:v>
                </c:pt>
                <c:pt idx="24248">
                  <c:v>0.99741100000000005</c:v>
                </c:pt>
                <c:pt idx="24249">
                  <c:v>0.99750000000000005</c:v>
                </c:pt>
                <c:pt idx="24250">
                  <c:v>0.99759500000000001</c:v>
                </c:pt>
                <c:pt idx="24251">
                  <c:v>0.99769200000000002</c:v>
                </c:pt>
                <c:pt idx="24252">
                  <c:v>0.99779700000000005</c:v>
                </c:pt>
                <c:pt idx="24253">
                  <c:v>0.99790900000000005</c:v>
                </c:pt>
                <c:pt idx="24254">
                  <c:v>0.998027</c:v>
                </c:pt>
                <c:pt idx="24255">
                  <c:v>0.99815200000000004</c:v>
                </c:pt>
                <c:pt idx="24256">
                  <c:v>0.99827200000000005</c:v>
                </c:pt>
                <c:pt idx="24257">
                  <c:v>0.99840399999999996</c:v>
                </c:pt>
                <c:pt idx="24258">
                  <c:v>0.99854200000000004</c:v>
                </c:pt>
                <c:pt idx="24259">
                  <c:v>0.99868199999999996</c:v>
                </c:pt>
                <c:pt idx="24260">
                  <c:v>0.99883100000000002</c:v>
                </c:pt>
                <c:pt idx="24261">
                  <c:v>0.99898200000000004</c:v>
                </c:pt>
                <c:pt idx="24262">
                  <c:v>0.99912900000000004</c:v>
                </c:pt>
                <c:pt idx="24263">
                  <c:v>0.999282</c:v>
                </c:pt>
                <c:pt idx="24264">
                  <c:v>0.99943300000000002</c:v>
                </c:pt>
                <c:pt idx="24265">
                  <c:v>0.999587</c:v>
                </c:pt>
                <c:pt idx="24266">
                  <c:v>0.99974200000000002</c:v>
                </c:pt>
                <c:pt idx="24267">
                  <c:v>0.99989600000000001</c:v>
                </c:pt>
                <c:pt idx="24268">
                  <c:v>1.0000500000000001</c:v>
                </c:pt>
                <c:pt idx="24269">
                  <c:v>1.0001899999999999</c:v>
                </c:pt>
                <c:pt idx="24270">
                  <c:v>1.00034</c:v>
                </c:pt>
                <c:pt idx="24271">
                  <c:v>1.0004900000000001</c:v>
                </c:pt>
                <c:pt idx="24272">
                  <c:v>1.00064</c:v>
                </c:pt>
                <c:pt idx="24273">
                  <c:v>1.00078</c:v>
                </c:pt>
                <c:pt idx="24274">
                  <c:v>1.00092</c:v>
                </c:pt>
                <c:pt idx="24275">
                  <c:v>1.0010600000000001</c:v>
                </c:pt>
                <c:pt idx="24276">
                  <c:v>1.0012000000000001</c:v>
                </c:pt>
                <c:pt idx="24277">
                  <c:v>1.0013300000000001</c:v>
                </c:pt>
                <c:pt idx="24278">
                  <c:v>1.00146</c:v>
                </c:pt>
                <c:pt idx="24279">
                  <c:v>1.0015799999999999</c:v>
                </c:pt>
                <c:pt idx="24280">
                  <c:v>1.00169</c:v>
                </c:pt>
                <c:pt idx="24281">
                  <c:v>1.00179</c:v>
                </c:pt>
                <c:pt idx="24282">
                  <c:v>1.0018899999999999</c:v>
                </c:pt>
                <c:pt idx="24283">
                  <c:v>1.0019800000000001</c:v>
                </c:pt>
                <c:pt idx="24284">
                  <c:v>1.00207</c:v>
                </c:pt>
                <c:pt idx="24285">
                  <c:v>1.0021500000000001</c:v>
                </c:pt>
                <c:pt idx="24286">
                  <c:v>1.0022200000000001</c:v>
                </c:pt>
                <c:pt idx="24287">
                  <c:v>1.0022899999999999</c:v>
                </c:pt>
                <c:pt idx="24288">
                  <c:v>1.00234</c:v>
                </c:pt>
                <c:pt idx="24289">
                  <c:v>1.00238</c:v>
                </c:pt>
                <c:pt idx="24290">
                  <c:v>1.0024200000000001</c:v>
                </c:pt>
                <c:pt idx="24291">
                  <c:v>1.00244</c:v>
                </c:pt>
                <c:pt idx="24292">
                  <c:v>1.0024599999999999</c:v>
                </c:pt>
                <c:pt idx="24293">
                  <c:v>1.0024599999999999</c:v>
                </c:pt>
                <c:pt idx="24294">
                  <c:v>1.0024500000000001</c:v>
                </c:pt>
                <c:pt idx="24295">
                  <c:v>1.0024500000000001</c:v>
                </c:pt>
                <c:pt idx="24296">
                  <c:v>1.0024200000000001</c:v>
                </c:pt>
                <c:pt idx="24297">
                  <c:v>1.00237</c:v>
                </c:pt>
                <c:pt idx="24298">
                  <c:v>1.0023200000000001</c:v>
                </c:pt>
                <c:pt idx="24299">
                  <c:v>1.00227</c:v>
                </c:pt>
                <c:pt idx="24300">
                  <c:v>1.0021899999999999</c:v>
                </c:pt>
                <c:pt idx="24301">
                  <c:v>1.0021</c:v>
                </c:pt>
                <c:pt idx="24302">
                  <c:v>1.0020100000000001</c:v>
                </c:pt>
                <c:pt idx="24303">
                  <c:v>1.0019</c:v>
                </c:pt>
                <c:pt idx="24304">
                  <c:v>1.00177</c:v>
                </c:pt>
                <c:pt idx="24305">
                  <c:v>1.0016400000000001</c:v>
                </c:pt>
                <c:pt idx="24306">
                  <c:v>1.00149</c:v>
                </c:pt>
                <c:pt idx="24307">
                  <c:v>1.0013300000000001</c:v>
                </c:pt>
                <c:pt idx="24308">
                  <c:v>1.0011399999999999</c:v>
                </c:pt>
                <c:pt idx="24309">
                  <c:v>1.0009600000000001</c:v>
                </c:pt>
                <c:pt idx="24310">
                  <c:v>1.00075</c:v>
                </c:pt>
                <c:pt idx="24311">
                  <c:v>1.00054</c:v>
                </c:pt>
                <c:pt idx="24312">
                  <c:v>1.0003200000000001</c:v>
                </c:pt>
                <c:pt idx="24313">
                  <c:v>1.0000800000000001</c:v>
                </c:pt>
                <c:pt idx="24314">
                  <c:v>0.99982800000000005</c:v>
                </c:pt>
                <c:pt idx="24315">
                  <c:v>0.99959299999999995</c:v>
                </c:pt>
                <c:pt idx="24316">
                  <c:v>0.99936800000000003</c:v>
                </c:pt>
                <c:pt idx="24317">
                  <c:v>0.99916099999999997</c:v>
                </c:pt>
                <c:pt idx="24318">
                  <c:v>0.99896399999999996</c:v>
                </c:pt>
                <c:pt idx="24319">
                  <c:v>0.99878400000000001</c:v>
                </c:pt>
                <c:pt idx="24320">
                  <c:v>0.998614</c:v>
                </c:pt>
                <c:pt idx="24321">
                  <c:v>0.99845499999999998</c:v>
                </c:pt>
                <c:pt idx="24322">
                  <c:v>0.99831199999999998</c:v>
                </c:pt>
                <c:pt idx="24323">
                  <c:v>0.99817500000000003</c:v>
                </c:pt>
                <c:pt idx="24324">
                  <c:v>0.99805999999999995</c:v>
                </c:pt>
                <c:pt idx="24325">
                  <c:v>0.99795199999999995</c:v>
                </c:pt>
                <c:pt idx="24326">
                  <c:v>0.99785599999999997</c:v>
                </c:pt>
                <c:pt idx="24327">
                  <c:v>0.99777499999999997</c:v>
                </c:pt>
                <c:pt idx="24328">
                  <c:v>0.997699</c:v>
                </c:pt>
                <c:pt idx="24329">
                  <c:v>0.99763800000000002</c:v>
                </c:pt>
                <c:pt idx="24330">
                  <c:v>0.99758500000000006</c:v>
                </c:pt>
                <c:pt idx="24331">
                  <c:v>0.99754399999999999</c:v>
                </c:pt>
                <c:pt idx="24332">
                  <c:v>0.99751500000000004</c:v>
                </c:pt>
                <c:pt idx="24333">
                  <c:v>0.99749900000000002</c:v>
                </c:pt>
                <c:pt idx="24334">
                  <c:v>0.99749100000000002</c:v>
                </c:pt>
                <c:pt idx="24335">
                  <c:v>0.99749399999999999</c:v>
                </c:pt>
                <c:pt idx="24336">
                  <c:v>0.99751100000000004</c:v>
                </c:pt>
                <c:pt idx="24337">
                  <c:v>0.997533</c:v>
                </c:pt>
                <c:pt idx="24338">
                  <c:v>0.99754699999999996</c:v>
                </c:pt>
                <c:pt idx="24339">
                  <c:v>0.99758500000000006</c:v>
                </c:pt>
                <c:pt idx="24340">
                  <c:v>0.99763400000000002</c:v>
                </c:pt>
                <c:pt idx="24341">
                  <c:v>0.99768900000000005</c:v>
                </c:pt>
                <c:pt idx="24342">
                  <c:v>0.997753</c:v>
                </c:pt>
                <c:pt idx="24343">
                  <c:v>0.99782199999999999</c:v>
                </c:pt>
                <c:pt idx="24344">
                  <c:v>0.99790199999999996</c:v>
                </c:pt>
                <c:pt idx="24345">
                  <c:v>0.99799099999999996</c:v>
                </c:pt>
                <c:pt idx="24346">
                  <c:v>0.99808200000000002</c:v>
                </c:pt>
                <c:pt idx="24347">
                  <c:v>0.99818499999999999</c:v>
                </c:pt>
                <c:pt idx="24348">
                  <c:v>0.99828700000000004</c:v>
                </c:pt>
                <c:pt idx="24349">
                  <c:v>0.998394</c:v>
                </c:pt>
                <c:pt idx="24350">
                  <c:v>0.99850899999999998</c:v>
                </c:pt>
                <c:pt idx="24351">
                  <c:v>0.99864200000000003</c:v>
                </c:pt>
                <c:pt idx="24352">
                  <c:v>0.99876399999999999</c:v>
                </c:pt>
                <c:pt idx="24353">
                  <c:v>0.998892</c:v>
                </c:pt>
                <c:pt idx="24354">
                  <c:v>0.99902000000000002</c:v>
                </c:pt>
                <c:pt idx="24355">
                  <c:v>0.99915100000000001</c:v>
                </c:pt>
                <c:pt idx="24356">
                  <c:v>0.99928799999999995</c:v>
                </c:pt>
                <c:pt idx="24357">
                  <c:v>0.99942500000000001</c:v>
                </c:pt>
                <c:pt idx="24358">
                  <c:v>0.99956800000000001</c:v>
                </c:pt>
                <c:pt idx="24359">
                  <c:v>0.99971200000000005</c:v>
                </c:pt>
                <c:pt idx="24360">
                  <c:v>0.99985400000000002</c:v>
                </c:pt>
                <c:pt idx="24361">
                  <c:v>1</c:v>
                </c:pt>
                <c:pt idx="24362">
                  <c:v>1.0001500000000001</c:v>
                </c:pt>
                <c:pt idx="24363">
                  <c:v>1.0002899999999999</c:v>
                </c:pt>
                <c:pt idx="24364">
                  <c:v>1.00044</c:v>
                </c:pt>
                <c:pt idx="24365">
                  <c:v>1.00058</c:v>
                </c:pt>
                <c:pt idx="24366">
                  <c:v>1.0007200000000001</c:v>
                </c:pt>
                <c:pt idx="24367">
                  <c:v>1.0008600000000001</c:v>
                </c:pt>
                <c:pt idx="24368">
                  <c:v>1.00099</c:v>
                </c:pt>
                <c:pt idx="24369">
                  <c:v>1.00112</c:v>
                </c:pt>
                <c:pt idx="24370">
                  <c:v>1.00125</c:v>
                </c:pt>
                <c:pt idx="24371">
                  <c:v>1.0013799999999999</c:v>
                </c:pt>
                <c:pt idx="24372">
                  <c:v>1.0015000000000001</c:v>
                </c:pt>
                <c:pt idx="24373">
                  <c:v>1.00162</c:v>
                </c:pt>
                <c:pt idx="24374">
                  <c:v>1.00173</c:v>
                </c:pt>
                <c:pt idx="24375">
                  <c:v>1.0018400000000001</c:v>
                </c:pt>
                <c:pt idx="24376">
                  <c:v>1.0019400000000001</c:v>
                </c:pt>
                <c:pt idx="24377">
                  <c:v>1.00203</c:v>
                </c:pt>
                <c:pt idx="24378">
                  <c:v>1.0021100000000001</c:v>
                </c:pt>
                <c:pt idx="24379">
                  <c:v>1.0022</c:v>
                </c:pt>
                <c:pt idx="24380">
                  <c:v>1.00227</c:v>
                </c:pt>
                <c:pt idx="24381">
                  <c:v>1.00234</c:v>
                </c:pt>
                <c:pt idx="24382">
                  <c:v>1.0024</c:v>
                </c:pt>
                <c:pt idx="24383">
                  <c:v>1.0024500000000001</c:v>
                </c:pt>
                <c:pt idx="24384">
                  <c:v>1.00248</c:v>
                </c:pt>
                <c:pt idx="24385">
                  <c:v>1.00251</c:v>
                </c:pt>
                <c:pt idx="24386">
                  <c:v>1.00254</c:v>
                </c:pt>
                <c:pt idx="24387">
                  <c:v>1.0025500000000001</c:v>
                </c:pt>
                <c:pt idx="24388">
                  <c:v>1.0025599999999999</c:v>
                </c:pt>
                <c:pt idx="24389">
                  <c:v>1.0025599999999999</c:v>
                </c:pt>
                <c:pt idx="24390">
                  <c:v>1.00254</c:v>
                </c:pt>
                <c:pt idx="24391">
                  <c:v>1.0025200000000001</c:v>
                </c:pt>
                <c:pt idx="24392">
                  <c:v>1.0024900000000001</c:v>
                </c:pt>
                <c:pt idx="24393">
                  <c:v>1.00244</c:v>
                </c:pt>
                <c:pt idx="24394">
                  <c:v>1.0023899999999999</c:v>
                </c:pt>
                <c:pt idx="24395">
                  <c:v>1.0023200000000001</c:v>
                </c:pt>
                <c:pt idx="24396">
                  <c:v>1.00224</c:v>
                </c:pt>
                <c:pt idx="24397">
                  <c:v>1.0021500000000001</c:v>
                </c:pt>
                <c:pt idx="24398">
                  <c:v>1.0020500000000001</c:v>
                </c:pt>
                <c:pt idx="24399">
                  <c:v>1.00193</c:v>
                </c:pt>
                <c:pt idx="24400">
                  <c:v>1.0018</c:v>
                </c:pt>
                <c:pt idx="24401">
                  <c:v>1.00166</c:v>
                </c:pt>
                <c:pt idx="24402">
                  <c:v>1.0015000000000001</c:v>
                </c:pt>
                <c:pt idx="24403">
                  <c:v>1.0013399999999999</c:v>
                </c:pt>
                <c:pt idx="24404">
                  <c:v>1.0011699999999999</c:v>
                </c:pt>
                <c:pt idx="24405">
                  <c:v>1.0009699999999999</c:v>
                </c:pt>
                <c:pt idx="24406">
                  <c:v>1.0007600000000001</c:v>
                </c:pt>
                <c:pt idx="24407">
                  <c:v>1.0005500000000001</c:v>
                </c:pt>
                <c:pt idx="24408">
                  <c:v>1.0003200000000001</c:v>
                </c:pt>
                <c:pt idx="24409">
                  <c:v>1.0000800000000001</c:v>
                </c:pt>
                <c:pt idx="24410">
                  <c:v>0.99982700000000002</c:v>
                </c:pt>
                <c:pt idx="24411">
                  <c:v>0.99959399999999998</c:v>
                </c:pt>
                <c:pt idx="24412">
                  <c:v>0.99937100000000001</c:v>
                </c:pt>
                <c:pt idx="24413">
                  <c:v>0.99916199999999999</c:v>
                </c:pt>
                <c:pt idx="24414">
                  <c:v>0.99895999999999996</c:v>
                </c:pt>
                <c:pt idx="24415">
                  <c:v>0.99878299999999998</c:v>
                </c:pt>
                <c:pt idx="24416">
                  <c:v>0.99862799999999996</c:v>
                </c:pt>
                <c:pt idx="24417">
                  <c:v>0.99846800000000002</c:v>
                </c:pt>
                <c:pt idx="24418">
                  <c:v>0.99831300000000001</c:v>
                </c:pt>
                <c:pt idx="24419">
                  <c:v>0.99817299999999998</c:v>
                </c:pt>
                <c:pt idx="24420">
                  <c:v>0.99804999999999999</c:v>
                </c:pt>
                <c:pt idx="24421">
                  <c:v>0.99794000000000005</c:v>
                </c:pt>
                <c:pt idx="24422">
                  <c:v>0.99784200000000001</c:v>
                </c:pt>
                <c:pt idx="24423">
                  <c:v>0.99775400000000003</c:v>
                </c:pt>
                <c:pt idx="24424">
                  <c:v>0.99767700000000004</c:v>
                </c:pt>
                <c:pt idx="24425">
                  <c:v>0.99761699999999998</c:v>
                </c:pt>
                <c:pt idx="24426">
                  <c:v>0.99756400000000001</c:v>
                </c:pt>
                <c:pt idx="24427">
                  <c:v>0.99751999999999996</c:v>
                </c:pt>
                <c:pt idx="24428">
                  <c:v>0.99749100000000002</c:v>
                </c:pt>
                <c:pt idx="24429">
                  <c:v>0.99746999999999997</c:v>
                </c:pt>
                <c:pt idx="24430">
                  <c:v>0.99746299999999999</c:v>
                </c:pt>
                <c:pt idx="24431">
                  <c:v>0.99746199999999996</c:v>
                </c:pt>
                <c:pt idx="24432">
                  <c:v>0.997475</c:v>
                </c:pt>
                <c:pt idx="24433">
                  <c:v>0.99751000000000001</c:v>
                </c:pt>
                <c:pt idx="24434">
                  <c:v>0.99754399999999999</c:v>
                </c:pt>
                <c:pt idx="24435">
                  <c:v>0.99758199999999997</c:v>
                </c:pt>
                <c:pt idx="24436">
                  <c:v>0.99762700000000004</c:v>
                </c:pt>
                <c:pt idx="24437">
                  <c:v>0.99768599999999996</c:v>
                </c:pt>
                <c:pt idx="24438">
                  <c:v>0.99775599999999998</c:v>
                </c:pt>
                <c:pt idx="24439">
                  <c:v>0.99782899999999997</c:v>
                </c:pt>
                <c:pt idx="24440">
                  <c:v>0.99790800000000002</c:v>
                </c:pt>
                <c:pt idx="24441">
                  <c:v>0.99799499999999997</c:v>
                </c:pt>
                <c:pt idx="24442">
                  <c:v>0.99808799999999998</c:v>
                </c:pt>
                <c:pt idx="24443">
                  <c:v>0.99818499999999999</c:v>
                </c:pt>
                <c:pt idx="24444">
                  <c:v>0.99829199999999996</c:v>
                </c:pt>
                <c:pt idx="24445">
                  <c:v>0.99840300000000004</c:v>
                </c:pt>
                <c:pt idx="24446">
                  <c:v>0.99851199999999996</c:v>
                </c:pt>
                <c:pt idx="24447">
                  <c:v>0.99862899999999999</c:v>
                </c:pt>
                <c:pt idx="24448">
                  <c:v>0.998753</c:v>
                </c:pt>
                <c:pt idx="24449">
                  <c:v>0.99888200000000005</c:v>
                </c:pt>
                <c:pt idx="24450">
                  <c:v>0.99901300000000004</c:v>
                </c:pt>
                <c:pt idx="24451">
                  <c:v>0.99914899999999995</c:v>
                </c:pt>
                <c:pt idx="24452">
                  <c:v>0.99928600000000001</c:v>
                </c:pt>
                <c:pt idx="24453">
                  <c:v>0.99942500000000001</c:v>
                </c:pt>
                <c:pt idx="24454">
                  <c:v>0.99956599999999995</c:v>
                </c:pt>
                <c:pt idx="24455">
                  <c:v>0.99970800000000004</c:v>
                </c:pt>
                <c:pt idx="24456">
                  <c:v>0.99985500000000005</c:v>
                </c:pt>
                <c:pt idx="24457">
                  <c:v>0.99999300000000002</c:v>
                </c:pt>
                <c:pt idx="24458">
                  <c:v>1.00014</c:v>
                </c:pt>
                <c:pt idx="24459">
                  <c:v>1.00027</c:v>
                </c:pt>
                <c:pt idx="24460">
                  <c:v>1.00041</c:v>
                </c:pt>
                <c:pt idx="24461">
                  <c:v>1.0005500000000001</c:v>
                </c:pt>
                <c:pt idx="24462">
                  <c:v>1.0006900000000001</c:v>
                </c:pt>
                <c:pt idx="24463">
                  <c:v>1.00082</c:v>
                </c:pt>
                <c:pt idx="24464">
                  <c:v>1.00095</c:v>
                </c:pt>
                <c:pt idx="24465">
                  <c:v>1.00108</c:v>
                </c:pt>
                <c:pt idx="24466">
                  <c:v>1.0012099999999999</c:v>
                </c:pt>
                <c:pt idx="24467">
                  <c:v>1.0013300000000001</c:v>
                </c:pt>
                <c:pt idx="24468">
                  <c:v>1.00146</c:v>
                </c:pt>
                <c:pt idx="24469">
                  <c:v>1.0015700000000001</c:v>
                </c:pt>
                <c:pt idx="24470">
                  <c:v>1.0016700000000001</c:v>
                </c:pt>
                <c:pt idx="24471">
                  <c:v>1.0017799999999999</c:v>
                </c:pt>
                <c:pt idx="24472">
                  <c:v>1.00187</c:v>
                </c:pt>
                <c:pt idx="24473">
                  <c:v>1.00196</c:v>
                </c:pt>
                <c:pt idx="24474">
                  <c:v>1.00204</c:v>
                </c:pt>
                <c:pt idx="24475">
                  <c:v>1.0021100000000001</c:v>
                </c:pt>
                <c:pt idx="24476">
                  <c:v>1.0021800000000001</c:v>
                </c:pt>
                <c:pt idx="24477">
                  <c:v>1.00224</c:v>
                </c:pt>
                <c:pt idx="24478">
                  <c:v>1.0022800000000001</c:v>
                </c:pt>
                <c:pt idx="24479">
                  <c:v>1.0023200000000001</c:v>
                </c:pt>
                <c:pt idx="24480">
                  <c:v>1.0023500000000001</c:v>
                </c:pt>
                <c:pt idx="24481">
                  <c:v>1.00237</c:v>
                </c:pt>
                <c:pt idx="24482">
                  <c:v>1.0023899999999999</c:v>
                </c:pt>
                <c:pt idx="24483">
                  <c:v>1.0023899999999999</c:v>
                </c:pt>
                <c:pt idx="24484">
                  <c:v>1.0023899999999999</c:v>
                </c:pt>
                <c:pt idx="24485">
                  <c:v>1.00237</c:v>
                </c:pt>
                <c:pt idx="24486">
                  <c:v>1.00234</c:v>
                </c:pt>
                <c:pt idx="24487">
                  <c:v>1.0022899999999999</c:v>
                </c:pt>
                <c:pt idx="24488">
                  <c:v>1.00224</c:v>
                </c:pt>
                <c:pt idx="24489">
                  <c:v>1.0021800000000001</c:v>
                </c:pt>
                <c:pt idx="24490">
                  <c:v>1.0021100000000001</c:v>
                </c:pt>
                <c:pt idx="24491">
                  <c:v>1.0020199999999999</c:v>
                </c:pt>
                <c:pt idx="24492">
                  <c:v>1.00193</c:v>
                </c:pt>
                <c:pt idx="24493">
                  <c:v>1.0018100000000001</c:v>
                </c:pt>
                <c:pt idx="24494">
                  <c:v>1.0016799999999999</c:v>
                </c:pt>
                <c:pt idx="24495">
                  <c:v>1.0015499999999999</c:v>
                </c:pt>
                <c:pt idx="24496">
                  <c:v>1.0014000000000001</c:v>
                </c:pt>
                <c:pt idx="24497">
                  <c:v>1.0012300000000001</c:v>
                </c:pt>
                <c:pt idx="24498">
                  <c:v>1.0010600000000001</c:v>
                </c:pt>
                <c:pt idx="24499">
                  <c:v>1.0008699999999999</c:v>
                </c:pt>
                <c:pt idx="24500">
                  <c:v>1.00068</c:v>
                </c:pt>
                <c:pt idx="24501">
                  <c:v>1.00047</c:v>
                </c:pt>
                <c:pt idx="24502">
                  <c:v>1.0002500000000001</c:v>
                </c:pt>
                <c:pt idx="24503">
                  <c:v>1.0000100000000001</c:v>
                </c:pt>
                <c:pt idx="24504">
                  <c:v>0.99976500000000001</c:v>
                </c:pt>
                <c:pt idx="24505">
                  <c:v>0.99953099999999995</c:v>
                </c:pt>
                <c:pt idx="24506">
                  <c:v>0.99930300000000005</c:v>
                </c:pt>
                <c:pt idx="24507">
                  <c:v>0.99910100000000002</c:v>
                </c:pt>
                <c:pt idx="24508">
                  <c:v>0.99889799999999995</c:v>
                </c:pt>
                <c:pt idx="24509">
                  <c:v>0.99871399999999999</c:v>
                </c:pt>
                <c:pt idx="24510">
                  <c:v>0.99853999999999998</c:v>
                </c:pt>
                <c:pt idx="24511">
                  <c:v>0.99837900000000002</c:v>
                </c:pt>
                <c:pt idx="24512">
                  <c:v>0.99822999999999995</c:v>
                </c:pt>
                <c:pt idx="24513">
                  <c:v>0.99808799999999998</c:v>
                </c:pt>
                <c:pt idx="24514">
                  <c:v>0.99796099999999999</c:v>
                </c:pt>
                <c:pt idx="24515">
                  <c:v>0.99784700000000004</c:v>
                </c:pt>
                <c:pt idx="24516">
                  <c:v>0.99774700000000005</c:v>
                </c:pt>
                <c:pt idx="24517">
                  <c:v>0.99765800000000004</c:v>
                </c:pt>
                <c:pt idx="24518">
                  <c:v>0.99758100000000005</c:v>
                </c:pt>
                <c:pt idx="24519">
                  <c:v>0.99751100000000004</c:v>
                </c:pt>
                <c:pt idx="24520">
                  <c:v>0.99746000000000001</c:v>
                </c:pt>
                <c:pt idx="24521">
                  <c:v>0.99741999999999997</c:v>
                </c:pt>
                <c:pt idx="24522">
                  <c:v>0.99738899999999997</c:v>
                </c:pt>
                <c:pt idx="24523">
                  <c:v>0.99736400000000003</c:v>
                </c:pt>
                <c:pt idx="24524">
                  <c:v>0.99735499999999999</c:v>
                </c:pt>
                <c:pt idx="24525">
                  <c:v>0.99735399999999996</c:v>
                </c:pt>
                <c:pt idx="24526">
                  <c:v>0.99736400000000003</c:v>
                </c:pt>
                <c:pt idx="24527">
                  <c:v>0.99738499999999997</c:v>
                </c:pt>
                <c:pt idx="24528">
                  <c:v>0.99739699999999998</c:v>
                </c:pt>
                <c:pt idx="24529">
                  <c:v>0.99743599999999999</c:v>
                </c:pt>
                <c:pt idx="24530">
                  <c:v>0.99748199999999998</c:v>
                </c:pt>
                <c:pt idx="24531">
                  <c:v>0.99753800000000004</c:v>
                </c:pt>
                <c:pt idx="24532">
                  <c:v>0.99760400000000005</c:v>
                </c:pt>
                <c:pt idx="24533">
                  <c:v>0.99767600000000001</c:v>
                </c:pt>
                <c:pt idx="24534">
                  <c:v>0.99775199999999997</c:v>
                </c:pt>
                <c:pt idx="24535">
                  <c:v>0.99784200000000001</c:v>
                </c:pt>
                <c:pt idx="24536">
                  <c:v>0.99793100000000001</c:v>
                </c:pt>
                <c:pt idx="24537">
                  <c:v>0.998031</c:v>
                </c:pt>
                <c:pt idx="24538">
                  <c:v>0.99813700000000005</c:v>
                </c:pt>
                <c:pt idx="24539">
                  <c:v>0.99824800000000002</c:v>
                </c:pt>
                <c:pt idx="24540">
                  <c:v>0.99836100000000005</c:v>
                </c:pt>
                <c:pt idx="24541">
                  <c:v>0.99848199999999998</c:v>
                </c:pt>
                <c:pt idx="24542">
                  <c:v>0.99859799999999999</c:v>
                </c:pt>
                <c:pt idx="24543">
                  <c:v>0.99872700000000003</c:v>
                </c:pt>
                <c:pt idx="24544">
                  <c:v>0.99885699999999999</c:v>
                </c:pt>
                <c:pt idx="24545">
                  <c:v>0.99898799999999999</c:v>
                </c:pt>
                <c:pt idx="24546">
                  <c:v>0.99912800000000002</c:v>
                </c:pt>
                <c:pt idx="24547">
                  <c:v>0.99926300000000001</c:v>
                </c:pt>
                <c:pt idx="24548">
                  <c:v>0.99940300000000004</c:v>
                </c:pt>
                <c:pt idx="24549">
                  <c:v>0.99954299999999996</c:v>
                </c:pt>
                <c:pt idx="24550">
                  <c:v>0.99968299999999999</c:v>
                </c:pt>
                <c:pt idx="24551">
                  <c:v>0.99982899999999997</c:v>
                </c:pt>
                <c:pt idx="24552">
                  <c:v>0.99996799999999997</c:v>
                </c:pt>
                <c:pt idx="24553">
                  <c:v>1.0001100000000001</c:v>
                </c:pt>
                <c:pt idx="24554">
                  <c:v>1.0002500000000001</c:v>
                </c:pt>
                <c:pt idx="24555">
                  <c:v>1.0003899999999999</c:v>
                </c:pt>
                <c:pt idx="24556">
                  <c:v>1.0005299999999999</c:v>
                </c:pt>
                <c:pt idx="24557">
                  <c:v>1.0006699999999999</c:v>
                </c:pt>
                <c:pt idx="24558">
                  <c:v>1.0007999999999999</c:v>
                </c:pt>
                <c:pt idx="24559">
                  <c:v>1.0009300000000001</c:v>
                </c:pt>
                <c:pt idx="24560">
                  <c:v>1.0010600000000001</c:v>
                </c:pt>
                <c:pt idx="24561">
                  <c:v>1.00118</c:v>
                </c:pt>
                <c:pt idx="24562">
                  <c:v>1.0013099999999999</c:v>
                </c:pt>
                <c:pt idx="24563">
                  <c:v>1.00142</c:v>
                </c:pt>
                <c:pt idx="24564">
                  <c:v>1.00153</c:v>
                </c:pt>
                <c:pt idx="24565">
                  <c:v>1.0016400000000001</c:v>
                </c:pt>
                <c:pt idx="24566">
                  <c:v>1.0017400000000001</c:v>
                </c:pt>
                <c:pt idx="24567">
                  <c:v>1.0018400000000001</c:v>
                </c:pt>
                <c:pt idx="24568">
                  <c:v>1.00193</c:v>
                </c:pt>
                <c:pt idx="24569">
                  <c:v>1.0020100000000001</c:v>
                </c:pt>
                <c:pt idx="24570">
                  <c:v>1.0020899999999999</c:v>
                </c:pt>
                <c:pt idx="24571">
                  <c:v>1.0021599999999999</c:v>
                </c:pt>
                <c:pt idx="24572">
                  <c:v>1.0022200000000001</c:v>
                </c:pt>
                <c:pt idx="24573">
                  <c:v>1.00227</c:v>
                </c:pt>
                <c:pt idx="24574">
                  <c:v>1.00231</c:v>
                </c:pt>
                <c:pt idx="24575">
                  <c:v>1.00234</c:v>
                </c:pt>
                <c:pt idx="24576">
                  <c:v>1.00237</c:v>
                </c:pt>
                <c:pt idx="24577">
                  <c:v>1.00238</c:v>
                </c:pt>
                <c:pt idx="24578">
                  <c:v>1.0023899999999999</c:v>
                </c:pt>
                <c:pt idx="24579">
                  <c:v>1.0023899999999999</c:v>
                </c:pt>
                <c:pt idx="24580">
                  <c:v>1.00238</c:v>
                </c:pt>
                <c:pt idx="24581">
                  <c:v>1.0023500000000001</c:v>
                </c:pt>
                <c:pt idx="24582">
                  <c:v>1.00231</c:v>
                </c:pt>
                <c:pt idx="24583">
                  <c:v>1.00227</c:v>
                </c:pt>
                <c:pt idx="24584">
                  <c:v>1.00221</c:v>
                </c:pt>
                <c:pt idx="24585">
                  <c:v>1.0021500000000001</c:v>
                </c:pt>
                <c:pt idx="24586">
                  <c:v>1.00207</c:v>
                </c:pt>
                <c:pt idx="24587">
                  <c:v>1.0019800000000001</c:v>
                </c:pt>
                <c:pt idx="24588">
                  <c:v>1.0018800000000001</c:v>
                </c:pt>
                <c:pt idx="24589">
                  <c:v>1.00177</c:v>
                </c:pt>
                <c:pt idx="24590">
                  <c:v>1.0016400000000001</c:v>
                </c:pt>
                <c:pt idx="24591">
                  <c:v>1.0015099999999999</c:v>
                </c:pt>
                <c:pt idx="24592">
                  <c:v>1.00136</c:v>
                </c:pt>
                <c:pt idx="24593">
                  <c:v>1.0012000000000001</c:v>
                </c:pt>
                <c:pt idx="24594">
                  <c:v>1.0010300000000001</c:v>
                </c:pt>
                <c:pt idx="24595">
                  <c:v>1.00084</c:v>
                </c:pt>
                <c:pt idx="24596">
                  <c:v>1.00064</c:v>
                </c:pt>
                <c:pt idx="24597">
                  <c:v>1.0004299999999999</c:v>
                </c:pt>
                <c:pt idx="24598">
                  <c:v>1.00021</c:v>
                </c:pt>
                <c:pt idx="24599">
                  <c:v>0.99997999999999998</c:v>
                </c:pt>
                <c:pt idx="24600">
                  <c:v>0.99973500000000004</c:v>
                </c:pt>
                <c:pt idx="24601">
                  <c:v>0.999498</c:v>
                </c:pt>
                <c:pt idx="24602">
                  <c:v>0.99927100000000002</c:v>
                </c:pt>
                <c:pt idx="24603">
                  <c:v>0.99905500000000003</c:v>
                </c:pt>
                <c:pt idx="24604">
                  <c:v>0.99885500000000005</c:v>
                </c:pt>
                <c:pt idx="24605">
                  <c:v>0.99866699999999997</c:v>
                </c:pt>
                <c:pt idx="24606">
                  <c:v>0.99847900000000001</c:v>
                </c:pt>
                <c:pt idx="24607">
                  <c:v>0.99831300000000001</c:v>
                </c:pt>
                <c:pt idx="24608">
                  <c:v>0.99816899999999997</c:v>
                </c:pt>
                <c:pt idx="24609">
                  <c:v>0.99802999999999997</c:v>
                </c:pt>
                <c:pt idx="24610">
                  <c:v>0.99790900000000005</c:v>
                </c:pt>
                <c:pt idx="24611">
                  <c:v>0.99779300000000004</c:v>
                </c:pt>
                <c:pt idx="24612">
                  <c:v>0.99769300000000005</c:v>
                </c:pt>
                <c:pt idx="24613">
                  <c:v>0.99760499999999996</c:v>
                </c:pt>
                <c:pt idx="24614">
                  <c:v>0.99752799999999997</c:v>
                </c:pt>
                <c:pt idx="24615">
                  <c:v>0.99746299999999999</c:v>
                </c:pt>
                <c:pt idx="24616">
                  <c:v>0.99740799999999996</c:v>
                </c:pt>
                <c:pt idx="24617">
                  <c:v>0.99736000000000002</c:v>
                </c:pt>
                <c:pt idx="24618">
                  <c:v>0.99733099999999997</c:v>
                </c:pt>
                <c:pt idx="24619">
                  <c:v>0.99731300000000001</c:v>
                </c:pt>
                <c:pt idx="24620">
                  <c:v>0.997309</c:v>
                </c:pt>
                <c:pt idx="24621">
                  <c:v>0.99731300000000001</c:v>
                </c:pt>
                <c:pt idx="24622">
                  <c:v>0.99732299999999996</c:v>
                </c:pt>
                <c:pt idx="24623">
                  <c:v>0.99734800000000001</c:v>
                </c:pt>
                <c:pt idx="24624">
                  <c:v>0.99738000000000004</c:v>
                </c:pt>
                <c:pt idx="24625">
                  <c:v>0.99741800000000003</c:v>
                </c:pt>
                <c:pt idx="24626">
                  <c:v>0.99746500000000005</c:v>
                </c:pt>
                <c:pt idx="24627">
                  <c:v>0.99752399999999997</c:v>
                </c:pt>
                <c:pt idx="24628">
                  <c:v>0.99758999999999998</c:v>
                </c:pt>
                <c:pt idx="24629">
                  <c:v>0.99766299999999997</c:v>
                </c:pt>
                <c:pt idx="24630">
                  <c:v>0.99774499999999999</c:v>
                </c:pt>
                <c:pt idx="24631">
                  <c:v>0.997834</c:v>
                </c:pt>
                <c:pt idx="24632">
                  <c:v>0.99792800000000004</c:v>
                </c:pt>
                <c:pt idx="24633">
                  <c:v>0.998031</c:v>
                </c:pt>
                <c:pt idx="24634">
                  <c:v>0.99814199999999997</c:v>
                </c:pt>
                <c:pt idx="24635">
                  <c:v>0.99825600000000003</c:v>
                </c:pt>
                <c:pt idx="24636">
                  <c:v>0.99838199999999999</c:v>
                </c:pt>
                <c:pt idx="24637">
                  <c:v>0.99850799999999995</c:v>
                </c:pt>
                <c:pt idx="24638">
                  <c:v>0.998637</c:v>
                </c:pt>
                <c:pt idx="24639">
                  <c:v>0.99877099999999996</c:v>
                </c:pt>
                <c:pt idx="24640">
                  <c:v>0.99890900000000005</c:v>
                </c:pt>
                <c:pt idx="24641">
                  <c:v>0.99905200000000005</c:v>
                </c:pt>
                <c:pt idx="24642">
                  <c:v>0.99919899999999995</c:v>
                </c:pt>
                <c:pt idx="24643">
                  <c:v>0.99934299999999998</c:v>
                </c:pt>
                <c:pt idx="24644">
                  <c:v>0.99949399999999999</c:v>
                </c:pt>
                <c:pt idx="24645">
                  <c:v>0.99964699999999995</c:v>
                </c:pt>
                <c:pt idx="24646">
                  <c:v>0.999803</c:v>
                </c:pt>
                <c:pt idx="24647">
                  <c:v>0.99995299999999998</c:v>
                </c:pt>
                <c:pt idx="24648">
                  <c:v>1.0001</c:v>
                </c:pt>
                <c:pt idx="24649">
                  <c:v>1.00027</c:v>
                </c:pt>
                <c:pt idx="24650">
                  <c:v>1.0004200000000001</c:v>
                </c:pt>
                <c:pt idx="24651">
                  <c:v>1.00057</c:v>
                </c:pt>
                <c:pt idx="24652">
                  <c:v>1.0007200000000001</c:v>
                </c:pt>
                <c:pt idx="24653">
                  <c:v>1.0008699999999999</c:v>
                </c:pt>
                <c:pt idx="24654">
                  <c:v>1.00102</c:v>
                </c:pt>
                <c:pt idx="24655">
                  <c:v>1.0011699999999999</c:v>
                </c:pt>
                <c:pt idx="24656">
                  <c:v>1.0013099999999999</c:v>
                </c:pt>
                <c:pt idx="24657">
                  <c:v>1.0014400000000001</c:v>
                </c:pt>
                <c:pt idx="24658">
                  <c:v>1.0015799999999999</c:v>
                </c:pt>
                <c:pt idx="24659">
                  <c:v>1.0017100000000001</c:v>
                </c:pt>
                <c:pt idx="24660">
                  <c:v>1.0018400000000001</c:v>
                </c:pt>
                <c:pt idx="24661">
                  <c:v>1.00196</c:v>
                </c:pt>
                <c:pt idx="24662">
                  <c:v>1.00207</c:v>
                </c:pt>
                <c:pt idx="24663">
                  <c:v>1.0021800000000001</c:v>
                </c:pt>
                <c:pt idx="24664">
                  <c:v>1.0022800000000001</c:v>
                </c:pt>
                <c:pt idx="24665">
                  <c:v>1.00237</c:v>
                </c:pt>
                <c:pt idx="24666">
                  <c:v>1.0024500000000001</c:v>
                </c:pt>
                <c:pt idx="24667">
                  <c:v>1.0025200000000001</c:v>
                </c:pt>
                <c:pt idx="24668">
                  <c:v>1.0025999999999999</c:v>
                </c:pt>
                <c:pt idx="24669">
                  <c:v>1.0026600000000001</c:v>
                </c:pt>
                <c:pt idx="24670">
                  <c:v>1.00271</c:v>
                </c:pt>
                <c:pt idx="24671">
                  <c:v>1.00274</c:v>
                </c:pt>
                <c:pt idx="24672">
                  <c:v>1.00278</c:v>
                </c:pt>
                <c:pt idx="24673">
                  <c:v>1.00281</c:v>
                </c:pt>
                <c:pt idx="24674">
                  <c:v>1.00282</c:v>
                </c:pt>
                <c:pt idx="24675">
                  <c:v>1.0028300000000001</c:v>
                </c:pt>
                <c:pt idx="24676">
                  <c:v>1.0028300000000001</c:v>
                </c:pt>
                <c:pt idx="24677">
                  <c:v>1.00282</c:v>
                </c:pt>
                <c:pt idx="24678">
                  <c:v>1.0027900000000001</c:v>
                </c:pt>
                <c:pt idx="24679">
                  <c:v>1.00275</c:v>
                </c:pt>
                <c:pt idx="24680">
                  <c:v>1.0026900000000001</c:v>
                </c:pt>
                <c:pt idx="24681">
                  <c:v>1.0026200000000001</c:v>
                </c:pt>
                <c:pt idx="24682">
                  <c:v>1.00254</c:v>
                </c:pt>
                <c:pt idx="24683">
                  <c:v>1.0024500000000001</c:v>
                </c:pt>
                <c:pt idx="24684">
                  <c:v>1.0023500000000001</c:v>
                </c:pt>
                <c:pt idx="24685">
                  <c:v>1.00224</c:v>
                </c:pt>
                <c:pt idx="24686">
                  <c:v>1.0021100000000001</c:v>
                </c:pt>
                <c:pt idx="24687">
                  <c:v>1.00197</c:v>
                </c:pt>
                <c:pt idx="24688">
                  <c:v>1.00183</c:v>
                </c:pt>
                <c:pt idx="24689">
                  <c:v>1.0016700000000001</c:v>
                </c:pt>
                <c:pt idx="24690">
                  <c:v>1.0015000000000001</c:v>
                </c:pt>
                <c:pt idx="24691">
                  <c:v>1.0013099999999999</c:v>
                </c:pt>
                <c:pt idx="24692">
                  <c:v>1.0011099999999999</c:v>
                </c:pt>
                <c:pt idx="24693">
                  <c:v>1.0008999999999999</c:v>
                </c:pt>
                <c:pt idx="24694">
                  <c:v>1.00068</c:v>
                </c:pt>
                <c:pt idx="24695">
                  <c:v>1.00044</c:v>
                </c:pt>
                <c:pt idx="24696">
                  <c:v>1.0001899999999999</c:v>
                </c:pt>
                <c:pt idx="24697">
                  <c:v>0.99995999999999996</c:v>
                </c:pt>
                <c:pt idx="24698">
                  <c:v>0.99974300000000005</c:v>
                </c:pt>
                <c:pt idx="24699">
                  <c:v>0.99953599999999998</c:v>
                </c:pt>
                <c:pt idx="24700">
                  <c:v>0.99934199999999995</c:v>
                </c:pt>
                <c:pt idx="24701">
                  <c:v>0.99916099999999997</c:v>
                </c:pt>
                <c:pt idx="24702">
                  <c:v>0.99899099999999996</c:v>
                </c:pt>
                <c:pt idx="24703">
                  <c:v>0.99883</c:v>
                </c:pt>
                <c:pt idx="24704">
                  <c:v>0.99868299999999999</c:v>
                </c:pt>
                <c:pt idx="24705">
                  <c:v>0.99854799999999999</c:v>
                </c:pt>
                <c:pt idx="24706">
                  <c:v>0.99842600000000004</c:v>
                </c:pt>
                <c:pt idx="24707">
                  <c:v>0.99831800000000004</c:v>
                </c:pt>
                <c:pt idx="24708">
                  <c:v>0.998224</c:v>
                </c:pt>
                <c:pt idx="24709">
                  <c:v>0.99813300000000005</c:v>
                </c:pt>
                <c:pt idx="24710">
                  <c:v>0.99806099999999998</c:v>
                </c:pt>
                <c:pt idx="24711">
                  <c:v>0.99799899999999997</c:v>
                </c:pt>
                <c:pt idx="24712">
                  <c:v>0.99795599999999995</c:v>
                </c:pt>
                <c:pt idx="24713">
                  <c:v>0.997915</c:v>
                </c:pt>
                <c:pt idx="24714">
                  <c:v>0.99788699999999997</c:v>
                </c:pt>
                <c:pt idx="24715">
                  <c:v>0.99787199999999998</c:v>
                </c:pt>
                <c:pt idx="24716">
                  <c:v>0.997865</c:v>
                </c:pt>
                <c:pt idx="24717">
                  <c:v>0.99786799999999998</c:v>
                </c:pt>
                <c:pt idx="24718">
                  <c:v>0.99786200000000003</c:v>
                </c:pt>
                <c:pt idx="24719">
                  <c:v>0.99788399999999999</c:v>
                </c:pt>
                <c:pt idx="24720">
                  <c:v>0.99791600000000003</c:v>
                </c:pt>
                <c:pt idx="24721">
                  <c:v>0.99795400000000001</c:v>
                </c:pt>
                <c:pt idx="24722">
                  <c:v>0.99800299999999997</c:v>
                </c:pt>
                <c:pt idx="24723">
                  <c:v>0.998062</c:v>
                </c:pt>
                <c:pt idx="24724">
                  <c:v>0.99812199999999995</c:v>
                </c:pt>
                <c:pt idx="24725">
                  <c:v>0.99818600000000002</c:v>
                </c:pt>
                <c:pt idx="24726">
                  <c:v>0.99826300000000001</c:v>
                </c:pt>
                <c:pt idx="24727">
                  <c:v>0.99834800000000001</c:v>
                </c:pt>
                <c:pt idx="24728">
                  <c:v>0.99843700000000002</c:v>
                </c:pt>
                <c:pt idx="24729">
                  <c:v>0.99853199999999998</c:v>
                </c:pt>
                <c:pt idx="24730">
                  <c:v>0.99863400000000002</c:v>
                </c:pt>
                <c:pt idx="24731">
                  <c:v>0.99874600000000002</c:v>
                </c:pt>
                <c:pt idx="24732">
                  <c:v>0.99885800000000002</c:v>
                </c:pt>
                <c:pt idx="24733">
                  <c:v>0.99897400000000003</c:v>
                </c:pt>
                <c:pt idx="24734">
                  <c:v>0.99909300000000001</c:v>
                </c:pt>
                <c:pt idx="24735">
                  <c:v>0.99921800000000005</c:v>
                </c:pt>
                <c:pt idx="24736">
                  <c:v>0.99934599999999996</c:v>
                </c:pt>
                <c:pt idx="24737">
                  <c:v>0.999475</c:v>
                </c:pt>
                <c:pt idx="24738">
                  <c:v>0.99960300000000002</c:v>
                </c:pt>
                <c:pt idx="24739">
                  <c:v>0.99973599999999996</c:v>
                </c:pt>
                <c:pt idx="24740">
                  <c:v>0.99986799999999998</c:v>
                </c:pt>
                <c:pt idx="24741">
                  <c:v>1.0000100000000001</c:v>
                </c:pt>
                <c:pt idx="24742">
                  <c:v>1.00014</c:v>
                </c:pt>
                <c:pt idx="24743">
                  <c:v>1.0002800000000001</c:v>
                </c:pt>
                <c:pt idx="24744">
                  <c:v>1.0004200000000001</c:v>
                </c:pt>
                <c:pt idx="24745">
                  <c:v>1.0005599999999999</c:v>
                </c:pt>
                <c:pt idx="24746">
                  <c:v>1.0006900000000001</c:v>
                </c:pt>
                <c:pt idx="24747">
                  <c:v>1.00082</c:v>
                </c:pt>
                <c:pt idx="24748">
                  <c:v>1.00095</c:v>
                </c:pt>
                <c:pt idx="24749">
                  <c:v>1.00109</c:v>
                </c:pt>
                <c:pt idx="24750">
                  <c:v>1.00122</c:v>
                </c:pt>
                <c:pt idx="24751">
                  <c:v>1.00135</c:v>
                </c:pt>
                <c:pt idx="24752">
                  <c:v>1.0014700000000001</c:v>
                </c:pt>
                <c:pt idx="24753">
                  <c:v>1.0015799999999999</c:v>
                </c:pt>
                <c:pt idx="24754">
                  <c:v>1.0017</c:v>
                </c:pt>
                <c:pt idx="24755">
                  <c:v>1.0018199999999999</c:v>
                </c:pt>
                <c:pt idx="24756">
                  <c:v>1.0019199999999999</c:v>
                </c:pt>
                <c:pt idx="24757">
                  <c:v>1.0020100000000001</c:v>
                </c:pt>
                <c:pt idx="24758">
                  <c:v>1.0021</c:v>
                </c:pt>
                <c:pt idx="24759">
                  <c:v>1.0021899999999999</c:v>
                </c:pt>
                <c:pt idx="24760">
                  <c:v>1.00227</c:v>
                </c:pt>
                <c:pt idx="24761">
                  <c:v>1.0023500000000001</c:v>
                </c:pt>
                <c:pt idx="24762">
                  <c:v>1.00241</c:v>
                </c:pt>
                <c:pt idx="24763">
                  <c:v>1.00247</c:v>
                </c:pt>
                <c:pt idx="24764">
                  <c:v>1.0025200000000001</c:v>
                </c:pt>
                <c:pt idx="24765">
                  <c:v>1.00257</c:v>
                </c:pt>
                <c:pt idx="24766">
                  <c:v>1.0025999999999999</c:v>
                </c:pt>
                <c:pt idx="24767">
                  <c:v>1.0026299999999999</c:v>
                </c:pt>
                <c:pt idx="24768">
                  <c:v>1.00265</c:v>
                </c:pt>
                <c:pt idx="24769">
                  <c:v>1.00265</c:v>
                </c:pt>
                <c:pt idx="24770">
                  <c:v>1.00265</c:v>
                </c:pt>
                <c:pt idx="24771">
                  <c:v>1.0026299999999999</c:v>
                </c:pt>
                <c:pt idx="24772">
                  <c:v>1.00261</c:v>
                </c:pt>
                <c:pt idx="24773">
                  <c:v>1.00257</c:v>
                </c:pt>
                <c:pt idx="24774">
                  <c:v>1.0025299999999999</c:v>
                </c:pt>
                <c:pt idx="24775">
                  <c:v>1.00248</c:v>
                </c:pt>
                <c:pt idx="24776">
                  <c:v>1.00241</c:v>
                </c:pt>
                <c:pt idx="24777">
                  <c:v>1.0023299999999999</c:v>
                </c:pt>
                <c:pt idx="24778">
                  <c:v>1.00224</c:v>
                </c:pt>
                <c:pt idx="24779">
                  <c:v>1.0021500000000001</c:v>
                </c:pt>
                <c:pt idx="24780">
                  <c:v>1.00203</c:v>
                </c:pt>
                <c:pt idx="24781">
                  <c:v>1.0019199999999999</c:v>
                </c:pt>
                <c:pt idx="24782">
                  <c:v>1.0017799999999999</c:v>
                </c:pt>
                <c:pt idx="24783">
                  <c:v>1.00163</c:v>
                </c:pt>
                <c:pt idx="24784">
                  <c:v>1.0014700000000001</c:v>
                </c:pt>
                <c:pt idx="24785">
                  <c:v>1.00129</c:v>
                </c:pt>
                <c:pt idx="24786">
                  <c:v>1.0011099999999999</c:v>
                </c:pt>
                <c:pt idx="24787">
                  <c:v>1.00091</c:v>
                </c:pt>
                <c:pt idx="24788">
                  <c:v>1.0006999999999999</c:v>
                </c:pt>
                <c:pt idx="24789">
                  <c:v>1.00048</c:v>
                </c:pt>
                <c:pt idx="24790">
                  <c:v>1.00024</c:v>
                </c:pt>
                <c:pt idx="24791">
                  <c:v>0.99999199999999999</c:v>
                </c:pt>
                <c:pt idx="24792">
                  <c:v>0.999749</c:v>
                </c:pt>
                <c:pt idx="24793">
                  <c:v>0.99952300000000005</c:v>
                </c:pt>
                <c:pt idx="24794">
                  <c:v>0.999305</c:v>
                </c:pt>
                <c:pt idx="24795">
                  <c:v>0.99910699999999997</c:v>
                </c:pt>
                <c:pt idx="24796">
                  <c:v>0.99891200000000002</c:v>
                </c:pt>
                <c:pt idx="24797">
                  <c:v>0.99873400000000001</c:v>
                </c:pt>
                <c:pt idx="24798">
                  <c:v>0.99857099999999999</c:v>
                </c:pt>
                <c:pt idx="24799">
                  <c:v>0.99841500000000005</c:v>
                </c:pt>
                <c:pt idx="24800">
                  <c:v>0.99827299999999997</c:v>
                </c:pt>
                <c:pt idx="24801">
                  <c:v>0.99814400000000003</c:v>
                </c:pt>
                <c:pt idx="24802">
                  <c:v>0.99803399999999998</c:v>
                </c:pt>
                <c:pt idx="24803">
                  <c:v>0.99793100000000001</c:v>
                </c:pt>
                <c:pt idx="24804">
                  <c:v>0.99783599999999995</c:v>
                </c:pt>
                <c:pt idx="24805">
                  <c:v>0.99776299999999996</c:v>
                </c:pt>
                <c:pt idx="24806">
                  <c:v>0.99770000000000003</c:v>
                </c:pt>
                <c:pt idx="24807">
                  <c:v>0.99764900000000001</c:v>
                </c:pt>
                <c:pt idx="24808">
                  <c:v>0.99760000000000004</c:v>
                </c:pt>
                <c:pt idx="24809">
                  <c:v>0.99756999999999996</c:v>
                </c:pt>
                <c:pt idx="24810">
                  <c:v>0.99754299999999996</c:v>
                </c:pt>
                <c:pt idx="24811">
                  <c:v>0.99753000000000003</c:v>
                </c:pt>
                <c:pt idx="24812">
                  <c:v>0.99753000000000003</c:v>
                </c:pt>
                <c:pt idx="24813">
                  <c:v>0.997529</c:v>
                </c:pt>
                <c:pt idx="24814">
                  <c:v>0.99754799999999999</c:v>
                </c:pt>
                <c:pt idx="24815">
                  <c:v>0.99757600000000002</c:v>
                </c:pt>
                <c:pt idx="24816">
                  <c:v>0.99761299999999997</c:v>
                </c:pt>
                <c:pt idx="24817">
                  <c:v>0.99765999999999999</c:v>
                </c:pt>
                <c:pt idx="24818">
                  <c:v>0.99771200000000004</c:v>
                </c:pt>
                <c:pt idx="24819">
                  <c:v>0.99777400000000005</c:v>
                </c:pt>
                <c:pt idx="24820">
                  <c:v>0.99784499999999998</c:v>
                </c:pt>
                <c:pt idx="24821">
                  <c:v>0.99792599999999998</c:v>
                </c:pt>
                <c:pt idx="24822">
                  <c:v>0.99801499999999999</c:v>
                </c:pt>
                <c:pt idx="24823">
                  <c:v>0.99811000000000005</c:v>
                </c:pt>
                <c:pt idx="24824">
                  <c:v>0.99821000000000004</c:v>
                </c:pt>
                <c:pt idx="24825">
                  <c:v>0.99831800000000004</c:v>
                </c:pt>
                <c:pt idx="24826">
                  <c:v>0.99841599999999997</c:v>
                </c:pt>
                <c:pt idx="24827">
                  <c:v>0.99853199999999998</c:v>
                </c:pt>
                <c:pt idx="24828">
                  <c:v>0.99865300000000001</c:v>
                </c:pt>
                <c:pt idx="24829">
                  <c:v>0.99877400000000005</c:v>
                </c:pt>
                <c:pt idx="24830">
                  <c:v>0.99890800000000002</c:v>
                </c:pt>
                <c:pt idx="24831">
                  <c:v>0.99904199999999999</c:v>
                </c:pt>
                <c:pt idx="24832">
                  <c:v>0.99918099999999999</c:v>
                </c:pt>
                <c:pt idx="24833">
                  <c:v>0.99931999999999999</c:v>
                </c:pt>
                <c:pt idx="24834">
                  <c:v>0.99946400000000002</c:v>
                </c:pt>
                <c:pt idx="24835">
                  <c:v>0.99961100000000003</c:v>
                </c:pt>
                <c:pt idx="24836">
                  <c:v>0.99975599999999998</c:v>
                </c:pt>
                <c:pt idx="24837">
                  <c:v>0.99990500000000004</c:v>
                </c:pt>
                <c:pt idx="24838">
                  <c:v>1.0000500000000001</c:v>
                </c:pt>
                <c:pt idx="24839">
                  <c:v>1.0002</c:v>
                </c:pt>
                <c:pt idx="24840">
                  <c:v>1.00034</c:v>
                </c:pt>
                <c:pt idx="24841">
                  <c:v>1.00048</c:v>
                </c:pt>
                <c:pt idx="24842">
                  <c:v>1.0006299999999999</c:v>
                </c:pt>
                <c:pt idx="24843">
                  <c:v>1.0007699999999999</c:v>
                </c:pt>
                <c:pt idx="24844">
                  <c:v>1.00092</c:v>
                </c:pt>
                <c:pt idx="24845">
                  <c:v>1.0010600000000001</c:v>
                </c:pt>
                <c:pt idx="24846">
                  <c:v>1.0012000000000001</c:v>
                </c:pt>
                <c:pt idx="24847">
                  <c:v>1.0013300000000001</c:v>
                </c:pt>
                <c:pt idx="24848">
                  <c:v>1.0014700000000001</c:v>
                </c:pt>
                <c:pt idx="24849">
                  <c:v>1.00159</c:v>
                </c:pt>
                <c:pt idx="24850">
                  <c:v>1.0017100000000001</c:v>
                </c:pt>
                <c:pt idx="24851">
                  <c:v>1.0018199999999999</c:v>
                </c:pt>
                <c:pt idx="24852">
                  <c:v>1.00193</c:v>
                </c:pt>
                <c:pt idx="24853">
                  <c:v>1.00204</c:v>
                </c:pt>
                <c:pt idx="24854">
                  <c:v>1.00213</c:v>
                </c:pt>
                <c:pt idx="24855">
                  <c:v>1.0022200000000001</c:v>
                </c:pt>
                <c:pt idx="24856">
                  <c:v>1.0023</c:v>
                </c:pt>
                <c:pt idx="24857">
                  <c:v>1.00238</c:v>
                </c:pt>
                <c:pt idx="24858">
                  <c:v>1.00244</c:v>
                </c:pt>
                <c:pt idx="24859">
                  <c:v>1.0024999999999999</c:v>
                </c:pt>
                <c:pt idx="24860">
                  <c:v>1.0025500000000001</c:v>
                </c:pt>
                <c:pt idx="24861">
                  <c:v>1.0025900000000001</c:v>
                </c:pt>
                <c:pt idx="24862">
                  <c:v>1.0026200000000001</c:v>
                </c:pt>
                <c:pt idx="24863">
                  <c:v>1.00264</c:v>
                </c:pt>
                <c:pt idx="24864">
                  <c:v>1.00265</c:v>
                </c:pt>
                <c:pt idx="24865">
                  <c:v>1.0026600000000001</c:v>
                </c:pt>
                <c:pt idx="24866">
                  <c:v>1.00265</c:v>
                </c:pt>
                <c:pt idx="24867">
                  <c:v>1.00264</c:v>
                </c:pt>
                <c:pt idx="24868">
                  <c:v>1.0026200000000001</c:v>
                </c:pt>
                <c:pt idx="24869">
                  <c:v>1.00257</c:v>
                </c:pt>
                <c:pt idx="24870">
                  <c:v>1.0025200000000001</c:v>
                </c:pt>
                <c:pt idx="24871">
                  <c:v>1.0024500000000001</c:v>
                </c:pt>
                <c:pt idx="24872">
                  <c:v>1.00238</c:v>
                </c:pt>
                <c:pt idx="24873">
                  <c:v>1.0022899999999999</c:v>
                </c:pt>
                <c:pt idx="24874">
                  <c:v>1.0021899999999999</c:v>
                </c:pt>
                <c:pt idx="24875">
                  <c:v>1.00207</c:v>
                </c:pt>
                <c:pt idx="24876">
                  <c:v>1.0019400000000001</c:v>
                </c:pt>
                <c:pt idx="24877">
                  <c:v>1.0018</c:v>
                </c:pt>
                <c:pt idx="24878">
                  <c:v>1.0016400000000001</c:v>
                </c:pt>
                <c:pt idx="24879">
                  <c:v>1.0014799999999999</c:v>
                </c:pt>
                <c:pt idx="24880">
                  <c:v>1.0013099999999999</c:v>
                </c:pt>
                <c:pt idx="24881">
                  <c:v>1.00112</c:v>
                </c:pt>
                <c:pt idx="24882">
                  <c:v>1.00091</c:v>
                </c:pt>
                <c:pt idx="24883">
                  <c:v>1.0006999999999999</c:v>
                </c:pt>
                <c:pt idx="24884">
                  <c:v>1.00047</c:v>
                </c:pt>
                <c:pt idx="24885">
                  <c:v>1.0002200000000001</c:v>
                </c:pt>
                <c:pt idx="24886">
                  <c:v>0.99997800000000003</c:v>
                </c:pt>
                <c:pt idx="24887">
                  <c:v>0.99974600000000002</c:v>
                </c:pt>
                <c:pt idx="24888">
                  <c:v>0.999525</c:v>
                </c:pt>
                <c:pt idx="24889">
                  <c:v>0.99932100000000001</c:v>
                </c:pt>
                <c:pt idx="24890">
                  <c:v>0.99913300000000005</c:v>
                </c:pt>
                <c:pt idx="24891">
                  <c:v>0.99895</c:v>
                </c:pt>
                <c:pt idx="24892">
                  <c:v>0.99878500000000003</c:v>
                </c:pt>
                <c:pt idx="24893">
                  <c:v>0.99862899999999999</c:v>
                </c:pt>
                <c:pt idx="24894">
                  <c:v>0.99848700000000001</c:v>
                </c:pt>
                <c:pt idx="24895">
                  <c:v>0.99835600000000002</c:v>
                </c:pt>
                <c:pt idx="24896">
                  <c:v>0.99824000000000002</c:v>
                </c:pt>
                <c:pt idx="24897">
                  <c:v>0.99813499999999999</c:v>
                </c:pt>
                <c:pt idx="24898">
                  <c:v>0.99804099999999996</c:v>
                </c:pt>
                <c:pt idx="24899">
                  <c:v>0.99795900000000004</c:v>
                </c:pt>
                <c:pt idx="24900">
                  <c:v>0.99788699999999997</c:v>
                </c:pt>
                <c:pt idx="24901">
                  <c:v>0.99782400000000004</c:v>
                </c:pt>
                <c:pt idx="24902">
                  <c:v>0.997776</c:v>
                </c:pt>
                <c:pt idx="24903">
                  <c:v>0.99774300000000005</c:v>
                </c:pt>
                <c:pt idx="24904">
                  <c:v>0.99771699999999996</c:v>
                </c:pt>
                <c:pt idx="24905">
                  <c:v>0.99770700000000001</c:v>
                </c:pt>
                <c:pt idx="24906">
                  <c:v>0.99771100000000001</c:v>
                </c:pt>
                <c:pt idx="24907">
                  <c:v>0.99771699999999996</c:v>
                </c:pt>
                <c:pt idx="24908">
                  <c:v>0.99775199999999997</c:v>
                </c:pt>
                <c:pt idx="24909">
                  <c:v>0.99777800000000005</c:v>
                </c:pt>
                <c:pt idx="24910">
                  <c:v>0.99781299999999995</c:v>
                </c:pt>
                <c:pt idx="24911">
                  <c:v>0.99785299999999999</c:v>
                </c:pt>
                <c:pt idx="24912">
                  <c:v>0.99790400000000001</c:v>
                </c:pt>
                <c:pt idx="24913">
                  <c:v>0.99796899999999999</c:v>
                </c:pt>
                <c:pt idx="24914">
                  <c:v>0.99803799999999998</c:v>
                </c:pt>
                <c:pt idx="24915">
                  <c:v>0.998112</c:v>
                </c:pt>
                <c:pt idx="24916">
                  <c:v>0.99819599999999997</c:v>
                </c:pt>
                <c:pt idx="24917">
                  <c:v>0.99827900000000003</c:v>
                </c:pt>
                <c:pt idx="24918">
                  <c:v>0.99837799999999999</c:v>
                </c:pt>
                <c:pt idx="24919">
                  <c:v>0.99848499999999996</c:v>
                </c:pt>
                <c:pt idx="24920">
                  <c:v>0.99859600000000004</c:v>
                </c:pt>
                <c:pt idx="24921">
                  <c:v>0.99870000000000003</c:v>
                </c:pt>
                <c:pt idx="24922">
                  <c:v>0.99881900000000001</c:v>
                </c:pt>
                <c:pt idx="24923">
                  <c:v>0.99894899999999998</c:v>
                </c:pt>
                <c:pt idx="24924">
                  <c:v>0.99907500000000005</c:v>
                </c:pt>
                <c:pt idx="24925">
                  <c:v>0.99920699999999996</c:v>
                </c:pt>
                <c:pt idx="24926">
                  <c:v>0.99933300000000003</c:v>
                </c:pt>
                <c:pt idx="24927">
                  <c:v>0.99946400000000002</c:v>
                </c:pt>
                <c:pt idx="24928">
                  <c:v>0.99960300000000002</c:v>
                </c:pt>
                <c:pt idx="24929">
                  <c:v>0.99974499999999999</c:v>
                </c:pt>
                <c:pt idx="24930">
                  <c:v>0.99988299999999997</c:v>
                </c:pt>
                <c:pt idx="24931">
                  <c:v>1.00003</c:v>
                </c:pt>
                <c:pt idx="24932">
                  <c:v>1.0001800000000001</c:v>
                </c:pt>
                <c:pt idx="24933">
                  <c:v>1.0003299999999999</c:v>
                </c:pt>
                <c:pt idx="24934">
                  <c:v>1.00047</c:v>
                </c:pt>
                <c:pt idx="24935">
                  <c:v>1.0006200000000001</c:v>
                </c:pt>
                <c:pt idx="24936">
                  <c:v>1.0007600000000001</c:v>
                </c:pt>
                <c:pt idx="24937">
                  <c:v>1.00091</c:v>
                </c:pt>
                <c:pt idx="24938">
                  <c:v>1.00105</c:v>
                </c:pt>
                <c:pt idx="24939">
                  <c:v>1.00118</c:v>
                </c:pt>
                <c:pt idx="24940">
                  <c:v>1.00132</c:v>
                </c:pt>
                <c:pt idx="24941">
                  <c:v>1.00146</c:v>
                </c:pt>
                <c:pt idx="24942">
                  <c:v>1.00159</c:v>
                </c:pt>
                <c:pt idx="24943">
                  <c:v>1.0017100000000001</c:v>
                </c:pt>
                <c:pt idx="24944">
                  <c:v>1.0018400000000001</c:v>
                </c:pt>
                <c:pt idx="24945">
                  <c:v>1.00197</c:v>
                </c:pt>
                <c:pt idx="24946">
                  <c:v>1.0020800000000001</c:v>
                </c:pt>
                <c:pt idx="24947">
                  <c:v>1.0021899999999999</c:v>
                </c:pt>
                <c:pt idx="24948">
                  <c:v>1.0022800000000001</c:v>
                </c:pt>
                <c:pt idx="24949">
                  <c:v>1.00238</c:v>
                </c:pt>
                <c:pt idx="24950">
                  <c:v>1.00247</c:v>
                </c:pt>
                <c:pt idx="24951">
                  <c:v>1.0025599999999999</c:v>
                </c:pt>
                <c:pt idx="24952">
                  <c:v>1.00264</c:v>
                </c:pt>
                <c:pt idx="24953">
                  <c:v>1.00271</c:v>
                </c:pt>
                <c:pt idx="24954">
                  <c:v>1.0027699999999999</c:v>
                </c:pt>
                <c:pt idx="24955">
                  <c:v>1.00282</c:v>
                </c:pt>
                <c:pt idx="24956">
                  <c:v>1.0028600000000001</c:v>
                </c:pt>
                <c:pt idx="24957">
                  <c:v>1.0028999999999999</c:v>
                </c:pt>
                <c:pt idx="24958">
                  <c:v>1.00292</c:v>
                </c:pt>
                <c:pt idx="24959">
                  <c:v>1.0029399999999999</c:v>
                </c:pt>
                <c:pt idx="24960">
                  <c:v>1.00295</c:v>
                </c:pt>
                <c:pt idx="24961">
                  <c:v>1.0029399999999999</c:v>
                </c:pt>
                <c:pt idx="24962">
                  <c:v>1.0029300000000001</c:v>
                </c:pt>
                <c:pt idx="24963">
                  <c:v>1.0028999999999999</c:v>
                </c:pt>
                <c:pt idx="24964">
                  <c:v>1.0028699999999999</c:v>
                </c:pt>
                <c:pt idx="24965">
                  <c:v>1.0028300000000001</c:v>
                </c:pt>
                <c:pt idx="24966">
                  <c:v>1.00278</c:v>
                </c:pt>
                <c:pt idx="24967">
                  <c:v>1.00271</c:v>
                </c:pt>
                <c:pt idx="24968">
                  <c:v>1.0026299999999999</c:v>
                </c:pt>
                <c:pt idx="24969">
                  <c:v>1.00254</c:v>
                </c:pt>
                <c:pt idx="24970">
                  <c:v>1.0024299999999999</c:v>
                </c:pt>
                <c:pt idx="24971">
                  <c:v>1.0023200000000001</c:v>
                </c:pt>
                <c:pt idx="24972">
                  <c:v>1.0022</c:v>
                </c:pt>
                <c:pt idx="24973">
                  <c:v>1.00206</c:v>
                </c:pt>
                <c:pt idx="24974">
                  <c:v>1.0019199999999999</c:v>
                </c:pt>
                <c:pt idx="24975">
                  <c:v>1.00176</c:v>
                </c:pt>
                <c:pt idx="24976">
                  <c:v>1.00159</c:v>
                </c:pt>
                <c:pt idx="24977">
                  <c:v>1.0014000000000001</c:v>
                </c:pt>
                <c:pt idx="24978">
                  <c:v>1.0012000000000001</c:v>
                </c:pt>
                <c:pt idx="24979">
                  <c:v>1.00099</c:v>
                </c:pt>
                <c:pt idx="24980">
                  <c:v>1.0007699999999999</c:v>
                </c:pt>
                <c:pt idx="24981">
                  <c:v>1.0005299999999999</c:v>
                </c:pt>
                <c:pt idx="24982">
                  <c:v>1.0002899999999999</c:v>
                </c:pt>
                <c:pt idx="24983">
                  <c:v>1.0000500000000001</c:v>
                </c:pt>
                <c:pt idx="24984">
                  <c:v>0.99982300000000002</c:v>
                </c:pt>
                <c:pt idx="24985">
                  <c:v>0.99960899999999997</c:v>
                </c:pt>
                <c:pt idx="24986">
                  <c:v>0.99942200000000003</c:v>
                </c:pt>
                <c:pt idx="24987">
                  <c:v>0.99923899999999999</c:v>
                </c:pt>
                <c:pt idx="24988">
                  <c:v>0.99906600000000001</c:v>
                </c:pt>
                <c:pt idx="24989">
                  <c:v>0.99890400000000001</c:v>
                </c:pt>
                <c:pt idx="24990">
                  <c:v>0.998753</c:v>
                </c:pt>
                <c:pt idx="24991">
                  <c:v>0.99861200000000006</c:v>
                </c:pt>
                <c:pt idx="24992">
                  <c:v>0.99848499999999996</c:v>
                </c:pt>
                <c:pt idx="24993">
                  <c:v>0.99837200000000004</c:v>
                </c:pt>
                <c:pt idx="24994">
                  <c:v>0.99827200000000005</c:v>
                </c:pt>
                <c:pt idx="24995">
                  <c:v>0.99817699999999998</c:v>
                </c:pt>
                <c:pt idx="24996">
                  <c:v>0.99809999999999999</c:v>
                </c:pt>
                <c:pt idx="24997">
                  <c:v>0.99804099999999996</c:v>
                </c:pt>
                <c:pt idx="24998">
                  <c:v>0.99798600000000004</c:v>
                </c:pt>
                <c:pt idx="24999">
                  <c:v>0.99795400000000001</c:v>
                </c:pt>
                <c:pt idx="25000">
                  <c:v>0.99792000000000003</c:v>
                </c:pt>
                <c:pt idx="25001">
                  <c:v>0.99789899999999998</c:v>
                </c:pt>
                <c:pt idx="25002">
                  <c:v>0.99788900000000003</c:v>
                </c:pt>
                <c:pt idx="25003">
                  <c:v>0.997888</c:v>
                </c:pt>
                <c:pt idx="25004">
                  <c:v>0.99789600000000001</c:v>
                </c:pt>
                <c:pt idx="25005">
                  <c:v>0.997915</c:v>
                </c:pt>
                <c:pt idx="25006">
                  <c:v>0.99794499999999997</c:v>
                </c:pt>
                <c:pt idx="25007">
                  <c:v>0.99798399999999998</c:v>
                </c:pt>
                <c:pt idx="25008">
                  <c:v>0.99803299999999995</c:v>
                </c:pt>
                <c:pt idx="25009">
                  <c:v>0.99808699999999995</c:v>
                </c:pt>
                <c:pt idx="25010">
                  <c:v>0.99815200000000004</c:v>
                </c:pt>
                <c:pt idx="25011">
                  <c:v>0.99822299999999997</c:v>
                </c:pt>
                <c:pt idx="25012">
                  <c:v>0.99830200000000002</c:v>
                </c:pt>
                <c:pt idx="25013">
                  <c:v>0.998386</c:v>
                </c:pt>
                <c:pt idx="25014">
                  <c:v>0.99847900000000001</c:v>
                </c:pt>
                <c:pt idx="25015">
                  <c:v>0.99857600000000002</c:v>
                </c:pt>
                <c:pt idx="25016">
                  <c:v>0.99868299999999999</c:v>
                </c:pt>
                <c:pt idx="25017">
                  <c:v>0.99879499999999999</c:v>
                </c:pt>
                <c:pt idx="25018">
                  <c:v>0.99891200000000002</c:v>
                </c:pt>
                <c:pt idx="25019">
                  <c:v>0.99903200000000003</c:v>
                </c:pt>
                <c:pt idx="25020">
                  <c:v>0.99916000000000005</c:v>
                </c:pt>
                <c:pt idx="25021">
                  <c:v>0.99929199999999996</c:v>
                </c:pt>
                <c:pt idx="25022">
                  <c:v>0.99942900000000001</c:v>
                </c:pt>
                <c:pt idx="25023">
                  <c:v>0.99956900000000004</c:v>
                </c:pt>
                <c:pt idx="25024">
                  <c:v>0.99971200000000005</c:v>
                </c:pt>
                <c:pt idx="25025">
                  <c:v>0.99985199999999996</c:v>
                </c:pt>
                <c:pt idx="25026">
                  <c:v>0.99999899999999997</c:v>
                </c:pt>
                <c:pt idx="25027">
                  <c:v>1.00014</c:v>
                </c:pt>
                <c:pt idx="25028">
                  <c:v>1.0002899999999999</c:v>
                </c:pt>
                <c:pt idx="25029">
                  <c:v>1.00044</c:v>
                </c:pt>
                <c:pt idx="25030">
                  <c:v>1.0005900000000001</c:v>
                </c:pt>
                <c:pt idx="25031">
                  <c:v>1.00074</c:v>
                </c:pt>
                <c:pt idx="25032">
                  <c:v>1.00088</c:v>
                </c:pt>
                <c:pt idx="25033">
                  <c:v>1.0010300000000001</c:v>
                </c:pt>
                <c:pt idx="25034">
                  <c:v>1.0011699999999999</c:v>
                </c:pt>
                <c:pt idx="25035">
                  <c:v>1.0013099999999999</c:v>
                </c:pt>
                <c:pt idx="25036">
                  <c:v>1.00146</c:v>
                </c:pt>
                <c:pt idx="25037">
                  <c:v>1.00159</c:v>
                </c:pt>
                <c:pt idx="25038">
                  <c:v>1.00173</c:v>
                </c:pt>
                <c:pt idx="25039">
                  <c:v>1.00186</c:v>
                </c:pt>
                <c:pt idx="25040">
                  <c:v>1.0019899999999999</c:v>
                </c:pt>
                <c:pt idx="25041">
                  <c:v>1.0021100000000001</c:v>
                </c:pt>
                <c:pt idx="25042">
                  <c:v>1.0022200000000001</c:v>
                </c:pt>
                <c:pt idx="25043">
                  <c:v>1.0023299999999999</c:v>
                </c:pt>
                <c:pt idx="25044">
                  <c:v>1.00244</c:v>
                </c:pt>
                <c:pt idx="25045">
                  <c:v>1.0025299999999999</c:v>
                </c:pt>
                <c:pt idx="25046">
                  <c:v>1.0026200000000001</c:v>
                </c:pt>
                <c:pt idx="25047">
                  <c:v>1.00271</c:v>
                </c:pt>
                <c:pt idx="25048">
                  <c:v>1.00278</c:v>
                </c:pt>
                <c:pt idx="25049">
                  <c:v>1.00285</c:v>
                </c:pt>
                <c:pt idx="25050">
                  <c:v>1.00291</c:v>
                </c:pt>
                <c:pt idx="25051">
                  <c:v>1.0029699999999999</c:v>
                </c:pt>
                <c:pt idx="25052">
                  <c:v>1.00301</c:v>
                </c:pt>
                <c:pt idx="25053">
                  <c:v>1.00305</c:v>
                </c:pt>
                <c:pt idx="25054">
                  <c:v>1.0030699999999999</c:v>
                </c:pt>
                <c:pt idx="25055">
                  <c:v>1.00308</c:v>
                </c:pt>
                <c:pt idx="25056">
                  <c:v>1.00309</c:v>
                </c:pt>
                <c:pt idx="25057">
                  <c:v>1.00308</c:v>
                </c:pt>
                <c:pt idx="25058">
                  <c:v>1.0030699999999999</c:v>
                </c:pt>
                <c:pt idx="25059">
                  <c:v>1.0030399999999999</c:v>
                </c:pt>
                <c:pt idx="25060">
                  <c:v>1.0029999999999999</c:v>
                </c:pt>
                <c:pt idx="25061">
                  <c:v>1.00295</c:v>
                </c:pt>
                <c:pt idx="25062">
                  <c:v>1.0028900000000001</c:v>
                </c:pt>
                <c:pt idx="25063">
                  <c:v>1.00282</c:v>
                </c:pt>
                <c:pt idx="25064">
                  <c:v>1.00274</c:v>
                </c:pt>
                <c:pt idx="25065">
                  <c:v>1.00264</c:v>
                </c:pt>
                <c:pt idx="25066">
                  <c:v>1.0025299999999999</c:v>
                </c:pt>
                <c:pt idx="25067">
                  <c:v>1.00241</c:v>
                </c:pt>
                <c:pt idx="25068">
                  <c:v>1.0022899999999999</c:v>
                </c:pt>
                <c:pt idx="25069">
                  <c:v>1.0021500000000001</c:v>
                </c:pt>
                <c:pt idx="25070">
                  <c:v>1.0019899999999999</c:v>
                </c:pt>
                <c:pt idx="25071">
                  <c:v>1.0018199999999999</c:v>
                </c:pt>
                <c:pt idx="25072">
                  <c:v>1.0016400000000001</c:v>
                </c:pt>
                <c:pt idx="25073">
                  <c:v>1.0014400000000001</c:v>
                </c:pt>
                <c:pt idx="25074">
                  <c:v>1.0012399999999999</c:v>
                </c:pt>
                <c:pt idx="25075">
                  <c:v>1.00101</c:v>
                </c:pt>
                <c:pt idx="25076">
                  <c:v>1.00078</c:v>
                </c:pt>
                <c:pt idx="25077">
                  <c:v>1.00054</c:v>
                </c:pt>
                <c:pt idx="25078">
                  <c:v>1.0003</c:v>
                </c:pt>
                <c:pt idx="25079">
                  <c:v>1.0000800000000001</c:v>
                </c:pt>
                <c:pt idx="25080">
                  <c:v>0.99986299999999995</c:v>
                </c:pt>
                <c:pt idx="25081">
                  <c:v>0.99965400000000004</c:v>
                </c:pt>
                <c:pt idx="25082">
                  <c:v>0.99946400000000002</c:v>
                </c:pt>
                <c:pt idx="25083">
                  <c:v>0.99928700000000004</c:v>
                </c:pt>
                <c:pt idx="25084">
                  <c:v>0.99912000000000001</c:v>
                </c:pt>
                <c:pt idx="25085">
                  <c:v>0.99896399999999996</c:v>
                </c:pt>
                <c:pt idx="25086">
                  <c:v>0.99882099999999996</c:v>
                </c:pt>
                <c:pt idx="25087">
                  <c:v>0.99869399999999997</c:v>
                </c:pt>
                <c:pt idx="25088">
                  <c:v>0.998583</c:v>
                </c:pt>
                <c:pt idx="25089">
                  <c:v>0.99848199999999998</c:v>
                </c:pt>
                <c:pt idx="25090">
                  <c:v>0.99838899999999997</c:v>
                </c:pt>
                <c:pt idx="25091">
                  <c:v>0.99831000000000003</c:v>
                </c:pt>
                <c:pt idx="25092">
                  <c:v>0.99824599999999997</c:v>
                </c:pt>
                <c:pt idx="25093">
                  <c:v>0.99819100000000005</c:v>
                </c:pt>
                <c:pt idx="25094">
                  <c:v>0.99814700000000001</c:v>
                </c:pt>
                <c:pt idx="25095">
                  <c:v>0.99810900000000002</c:v>
                </c:pt>
                <c:pt idx="25096">
                  <c:v>0.998081</c:v>
                </c:pt>
                <c:pt idx="25097">
                  <c:v>0.99806099999999998</c:v>
                </c:pt>
                <c:pt idx="25098">
                  <c:v>0.99805500000000003</c:v>
                </c:pt>
                <c:pt idx="25099">
                  <c:v>0.99805600000000005</c:v>
                </c:pt>
                <c:pt idx="25100">
                  <c:v>0.99807500000000005</c:v>
                </c:pt>
                <c:pt idx="25101">
                  <c:v>0.99809700000000001</c:v>
                </c:pt>
                <c:pt idx="25102">
                  <c:v>0.99813300000000005</c:v>
                </c:pt>
                <c:pt idx="25103">
                  <c:v>0.99817500000000003</c:v>
                </c:pt>
                <c:pt idx="25104">
                  <c:v>0.99822</c:v>
                </c:pt>
                <c:pt idx="25105">
                  <c:v>0.99827100000000002</c:v>
                </c:pt>
                <c:pt idx="25106">
                  <c:v>0.99833099999999997</c:v>
                </c:pt>
                <c:pt idx="25107">
                  <c:v>0.998444</c:v>
                </c:pt>
                <c:pt idx="25108">
                  <c:v>0.99851999999999996</c:v>
                </c:pt>
                <c:pt idx="25109">
                  <c:v>0.99860700000000002</c:v>
                </c:pt>
                <c:pt idx="25110">
                  <c:v>0.99870199999999998</c:v>
                </c:pt>
                <c:pt idx="25111">
                  <c:v>0.99879600000000002</c:v>
                </c:pt>
                <c:pt idx="25112">
                  <c:v>0.99889899999999998</c:v>
                </c:pt>
                <c:pt idx="25113">
                  <c:v>0.99901200000000001</c:v>
                </c:pt>
                <c:pt idx="25114">
                  <c:v>0.99912500000000004</c:v>
                </c:pt>
                <c:pt idx="25115">
                  <c:v>0.99924199999999996</c:v>
                </c:pt>
                <c:pt idx="25116">
                  <c:v>0.99935200000000002</c:v>
                </c:pt>
                <c:pt idx="25117">
                  <c:v>0.999471</c:v>
                </c:pt>
                <c:pt idx="25118">
                  <c:v>0.99959100000000001</c:v>
                </c:pt>
                <c:pt idx="25119">
                  <c:v>0.99971500000000002</c:v>
                </c:pt>
                <c:pt idx="25120">
                  <c:v>0.99984399999999996</c:v>
                </c:pt>
                <c:pt idx="25121">
                  <c:v>0.99997999999999998</c:v>
                </c:pt>
                <c:pt idx="25122">
                  <c:v>1.0001199999999999</c:v>
                </c:pt>
                <c:pt idx="25123">
                  <c:v>1.0002500000000001</c:v>
                </c:pt>
                <c:pt idx="25124">
                  <c:v>1.0003899999999999</c:v>
                </c:pt>
                <c:pt idx="25125">
                  <c:v>1.0005200000000001</c:v>
                </c:pt>
                <c:pt idx="25126">
                  <c:v>1.00065</c:v>
                </c:pt>
                <c:pt idx="25127">
                  <c:v>1.00078</c:v>
                </c:pt>
                <c:pt idx="25128">
                  <c:v>1.00091</c:v>
                </c:pt>
                <c:pt idx="25129">
                  <c:v>1.0010399999999999</c:v>
                </c:pt>
                <c:pt idx="25130">
                  <c:v>1.0011699999999999</c:v>
                </c:pt>
                <c:pt idx="25131">
                  <c:v>1.00129</c:v>
                </c:pt>
                <c:pt idx="25132">
                  <c:v>1.0014099999999999</c:v>
                </c:pt>
                <c:pt idx="25133">
                  <c:v>1.00153</c:v>
                </c:pt>
                <c:pt idx="25134">
                  <c:v>1.0016400000000001</c:v>
                </c:pt>
                <c:pt idx="25135">
                  <c:v>1.0017499999999999</c:v>
                </c:pt>
                <c:pt idx="25136">
                  <c:v>1.00186</c:v>
                </c:pt>
                <c:pt idx="25137">
                  <c:v>1.00196</c:v>
                </c:pt>
                <c:pt idx="25138">
                  <c:v>1.0020500000000001</c:v>
                </c:pt>
                <c:pt idx="25139">
                  <c:v>1.0021500000000001</c:v>
                </c:pt>
                <c:pt idx="25140">
                  <c:v>1.00223</c:v>
                </c:pt>
                <c:pt idx="25141">
                  <c:v>1.00231</c:v>
                </c:pt>
                <c:pt idx="25142">
                  <c:v>1.00238</c:v>
                </c:pt>
                <c:pt idx="25143">
                  <c:v>1.00244</c:v>
                </c:pt>
                <c:pt idx="25144">
                  <c:v>1.00251</c:v>
                </c:pt>
                <c:pt idx="25145">
                  <c:v>1.0025599999999999</c:v>
                </c:pt>
                <c:pt idx="25146">
                  <c:v>1.0025999999999999</c:v>
                </c:pt>
                <c:pt idx="25147">
                  <c:v>1.00264</c:v>
                </c:pt>
                <c:pt idx="25148">
                  <c:v>1.0026600000000001</c:v>
                </c:pt>
                <c:pt idx="25149">
                  <c:v>1.00267</c:v>
                </c:pt>
                <c:pt idx="25150">
                  <c:v>1.00268</c:v>
                </c:pt>
                <c:pt idx="25151">
                  <c:v>1.00268</c:v>
                </c:pt>
                <c:pt idx="25152">
                  <c:v>1.00267</c:v>
                </c:pt>
                <c:pt idx="25153">
                  <c:v>1.00264</c:v>
                </c:pt>
                <c:pt idx="25154">
                  <c:v>1.00261</c:v>
                </c:pt>
                <c:pt idx="25155">
                  <c:v>1.00257</c:v>
                </c:pt>
                <c:pt idx="25156">
                  <c:v>1.0025200000000001</c:v>
                </c:pt>
                <c:pt idx="25157">
                  <c:v>1.0024599999999999</c:v>
                </c:pt>
                <c:pt idx="25158">
                  <c:v>1.00238</c:v>
                </c:pt>
                <c:pt idx="25159">
                  <c:v>1.0023</c:v>
                </c:pt>
                <c:pt idx="25160">
                  <c:v>1.0022</c:v>
                </c:pt>
                <c:pt idx="25161">
                  <c:v>1.0020899999999999</c:v>
                </c:pt>
                <c:pt idx="25162">
                  <c:v>1.00197</c:v>
                </c:pt>
                <c:pt idx="25163">
                  <c:v>1.0018400000000001</c:v>
                </c:pt>
                <c:pt idx="25164">
                  <c:v>1.0017</c:v>
                </c:pt>
                <c:pt idx="25165">
                  <c:v>1.0015400000000001</c:v>
                </c:pt>
                <c:pt idx="25166">
                  <c:v>1.0013700000000001</c:v>
                </c:pt>
                <c:pt idx="25167">
                  <c:v>1.00119</c:v>
                </c:pt>
                <c:pt idx="25168">
                  <c:v>1.0009999999999999</c:v>
                </c:pt>
                <c:pt idx="25169">
                  <c:v>1.0007900000000001</c:v>
                </c:pt>
                <c:pt idx="25170">
                  <c:v>1.00057</c:v>
                </c:pt>
                <c:pt idx="25171">
                  <c:v>1.00034</c:v>
                </c:pt>
                <c:pt idx="25172">
                  <c:v>1.0000899999999999</c:v>
                </c:pt>
                <c:pt idx="25173">
                  <c:v>0.99985199999999996</c:v>
                </c:pt>
                <c:pt idx="25174">
                  <c:v>0.99962200000000001</c:v>
                </c:pt>
                <c:pt idx="25175">
                  <c:v>0.99940200000000001</c:v>
                </c:pt>
                <c:pt idx="25176">
                  <c:v>0.99921599999999999</c:v>
                </c:pt>
                <c:pt idx="25177">
                  <c:v>0.99901799999999996</c:v>
                </c:pt>
                <c:pt idx="25178">
                  <c:v>0.99883900000000003</c:v>
                </c:pt>
                <c:pt idx="25179">
                  <c:v>0.99867300000000003</c:v>
                </c:pt>
                <c:pt idx="25180">
                  <c:v>0.99851999999999996</c:v>
                </c:pt>
                <c:pt idx="25181">
                  <c:v>0.99837399999999998</c:v>
                </c:pt>
                <c:pt idx="25182">
                  <c:v>0.99824000000000002</c:v>
                </c:pt>
                <c:pt idx="25183">
                  <c:v>0.99812100000000004</c:v>
                </c:pt>
                <c:pt idx="25184">
                  <c:v>0.99801300000000004</c:v>
                </c:pt>
                <c:pt idx="25185">
                  <c:v>0.99791200000000002</c:v>
                </c:pt>
                <c:pt idx="25186">
                  <c:v>0.997834</c:v>
                </c:pt>
                <c:pt idx="25187">
                  <c:v>0.99776900000000002</c:v>
                </c:pt>
                <c:pt idx="25188">
                  <c:v>0.99770599999999998</c:v>
                </c:pt>
                <c:pt idx="25189">
                  <c:v>0.99765000000000004</c:v>
                </c:pt>
                <c:pt idx="25190">
                  <c:v>0.99761299999999997</c:v>
                </c:pt>
                <c:pt idx="25191">
                  <c:v>0.997583</c:v>
                </c:pt>
                <c:pt idx="25192">
                  <c:v>0.99757099999999999</c:v>
                </c:pt>
                <c:pt idx="25193">
                  <c:v>0.99756699999999998</c:v>
                </c:pt>
                <c:pt idx="25194">
                  <c:v>0.99757399999999996</c:v>
                </c:pt>
                <c:pt idx="25195">
                  <c:v>0.99758999999999998</c:v>
                </c:pt>
                <c:pt idx="25196">
                  <c:v>0.99761500000000003</c:v>
                </c:pt>
                <c:pt idx="25197">
                  <c:v>0.99764699999999995</c:v>
                </c:pt>
                <c:pt idx="25198">
                  <c:v>0.99769200000000002</c:v>
                </c:pt>
                <c:pt idx="25199">
                  <c:v>0.99774099999999999</c:v>
                </c:pt>
                <c:pt idx="25200">
                  <c:v>0.99780400000000002</c:v>
                </c:pt>
                <c:pt idx="25201">
                  <c:v>0.99787300000000001</c:v>
                </c:pt>
                <c:pt idx="25202">
                  <c:v>0.99795100000000003</c:v>
                </c:pt>
                <c:pt idx="25203">
                  <c:v>0.99803699999999995</c:v>
                </c:pt>
                <c:pt idx="25204">
                  <c:v>0.99812999999999996</c:v>
                </c:pt>
                <c:pt idx="25205">
                  <c:v>0.99823099999999998</c:v>
                </c:pt>
                <c:pt idx="25206">
                  <c:v>0.99833799999999995</c:v>
                </c:pt>
                <c:pt idx="25207">
                  <c:v>0.99845499999999998</c:v>
                </c:pt>
                <c:pt idx="25208">
                  <c:v>0.99857200000000002</c:v>
                </c:pt>
                <c:pt idx="25209">
                  <c:v>0.99869300000000005</c:v>
                </c:pt>
                <c:pt idx="25210">
                  <c:v>0.99881699999999995</c:v>
                </c:pt>
                <c:pt idx="25211">
                  <c:v>0.99894799999999995</c:v>
                </c:pt>
                <c:pt idx="25212">
                  <c:v>0.999081</c:v>
                </c:pt>
                <c:pt idx="25213">
                  <c:v>0.99922200000000005</c:v>
                </c:pt>
                <c:pt idx="25214">
                  <c:v>0.99936599999999998</c:v>
                </c:pt>
                <c:pt idx="25215">
                  <c:v>0.99950399999999995</c:v>
                </c:pt>
                <c:pt idx="25216">
                  <c:v>0.99965099999999996</c:v>
                </c:pt>
                <c:pt idx="25217">
                  <c:v>0.99980199999999997</c:v>
                </c:pt>
                <c:pt idx="25218">
                  <c:v>0.99995500000000004</c:v>
                </c:pt>
                <c:pt idx="25219">
                  <c:v>1.0001</c:v>
                </c:pt>
                <c:pt idx="25220">
                  <c:v>1.0002599999999999</c:v>
                </c:pt>
                <c:pt idx="25221">
                  <c:v>1.00041</c:v>
                </c:pt>
                <c:pt idx="25222">
                  <c:v>1.0005599999999999</c:v>
                </c:pt>
                <c:pt idx="25223">
                  <c:v>1.0007200000000001</c:v>
                </c:pt>
                <c:pt idx="25224">
                  <c:v>1.0008600000000001</c:v>
                </c:pt>
                <c:pt idx="25225">
                  <c:v>1.00101</c:v>
                </c:pt>
                <c:pt idx="25226">
                  <c:v>1.00116</c:v>
                </c:pt>
                <c:pt idx="25227">
                  <c:v>1.0013000000000001</c:v>
                </c:pt>
                <c:pt idx="25228">
                  <c:v>1.00145</c:v>
                </c:pt>
                <c:pt idx="25229">
                  <c:v>1.00159</c:v>
                </c:pt>
                <c:pt idx="25230">
                  <c:v>1.0017199999999999</c:v>
                </c:pt>
                <c:pt idx="25231">
                  <c:v>1.0018499999999999</c:v>
                </c:pt>
                <c:pt idx="25232">
                  <c:v>1.0019800000000001</c:v>
                </c:pt>
                <c:pt idx="25233">
                  <c:v>1.0020899999999999</c:v>
                </c:pt>
                <c:pt idx="25234">
                  <c:v>1.0022</c:v>
                </c:pt>
                <c:pt idx="25235">
                  <c:v>1.00231</c:v>
                </c:pt>
                <c:pt idx="25236">
                  <c:v>1.00241</c:v>
                </c:pt>
                <c:pt idx="25237">
                  <c:v>1.0024999999999999</c:v>
                </c:pt>
                <c:pt idx="25238">
                  <c:v>1.0025900000000001</c:v>
                </c:pt>
                <c:pt idx="25239">
                  <c:v>1.00267</c:v>
                </c:pt>
                <c:pt idx="25240">
                  <c:v>1.00274</c:v>
                </c:pt>
                <c:pt idx="25241">
                  <c:v>1.0027999999999999</c:v>
                </c:pt>
                <c:pt idx="25242">
                  <c:v>1.0028600000000001</c:v>
                </c:pt>
                <c:pt idx="25243">
                  <c:v>1.0028999999999999</c:v>
                </c:pt>
                <c:pt idx="25244">
                  <c:v>1.0029399999999999</c:v>
                </c:pt>
                <c:pt idx="25245">
                  <c:v>1.0029600000000001</c:v>
                </c:pt>
                <c:pt idx="25246">
                  <c:v>1.0029699999999999</c:v>
                </c:pt>
                <c:pt idx="25247">
                  <c:v>1.0029699999999999</c:v>
                </c:pt>
                <c:pt idx="25248">
                  <c:v>1.0029699999999999</c:v>
                </c:pt>
                <c:pt idx="25249">
                  <c:v>1.00295</c:v>
                </c:pt>
                <c:pt idx="25250">
                  <c:v>1.00292</c:v>
                </c:pt>
                <c:pt idx="25251">
                  <c:v>1.00288</c:v>
                </c:pt>
                <c:pt idx="25252">
                  <c:v>1.0028300000000001</c:v>
                </c:pt>
                <c:pt idx="25253">
                  <c:v>1.0027699999999999</c:v>
                </c:pt>
                <c:pt idx="25254">
                  <c:v>1.0026900000000001</c:v>
                </c:pt>
                <c:pt idx="25255">
                  <c:v>1.0025999999999999</c:v>
                </c:pt>
                <c:pt idx="25256">
                  <c:v>1.00251</c:v>
                </c:pt>
                <c:pt idx="25257">
                  <c:v>1.0024</c:v>
                </c:pt>
                <c:pt idx="25258">
                  <c:v>1.0022800000000001</c:v>
                </c:pt>
                <c:pt idx="25259">
                  <c:v>1.00214</c:v>
                </c:pt>
                <c:pt idx="25260">
                  <c:v>1.0019899999999999</c:v>
                </c:pt>
                <c:pt idx="25261">
                  <c:v>1.00183</c:v>
                </c:pt>
                <c:pt idx="25262">
                  <c:v>1.0016499999999999</c:v>
                </c:pt>
                <c:pt idx="25263">
                  <c:v>1.00146</c:v>
                </c:pt>
                <c:pt idx="25264">
                  <c:v>1.00126</c:v>
                </c:pt>
                <c:pt idx="25265">
                  <c:v>1.00105</c:v>
                </c:pt>
                <c:pt idx="25266">
                  <c:v>1.00081</c:v>
                </c:pt>
                <c:pt idx="25267">
                  <c:v>1.0005599999999999</c:v>
                </c:pt>
                <c:pt idx="25268">
                  <c:v>1.0003200000000001</c:v>
                </c:pt>
                <c:pt idx="25269">
                  <c:v>1.0001</c:v>
                </c:pt>
                <c:pt idx="25270">
                  <c:v>0.99988100000000002</c:v>
                </c:pt>
                <c:pt idx="25271">
                  <c:v>0.999668</c:v>
                </c:pt>
                <c:pt idx="25272">
                  <c:v>0.99947299999999994</c:v>
                </c:pt>
                <c:pt idx="25273">
                  <c:v>0.99929199999999996</c:v>
                </c:pt>
                <c:pt idx="25274">
                  <c:v>0.99913099999999999</c:v>
                </c:pt>
                <c:pt idx="25275">
                  <c:v>0.99898100000000001</c:v>
                </c:pt>
                <c:pt idx="25276">
                  <c:v>0.998838</c:v>
                </c:pt>
                <c:pt idx="25277">
                  <c:v>0.99870899999999996</c:v>
                </c:pt>
                <c:pt idx="25278">
                  <c:v>0.99858599999999997</c:v>
                </c:pt>
                <c:pt idx="25279">
                  <c:v>0.99848499999999996</c:v>
                </c:pt>
                <c:pt idx="25280">
                  <c:v>0.99839500000000003</c:v>
                </c:pt>
                <c:pt idx="25281">
                  <c:v>0.99831800000000004</c:v>
                </c:pt>
                <c:pt idx="25282">
                  <c:v>0.99824900000000005</c:v>
                </c:pt>
                <c:pt idx="25283">
                  <c:v>0.99819199999999997</c:v>
                </c:pt>
                <c:pt idx="25284">
                  <c:v>0.99815500000000001</c:v>
                </c:pt>
                <c:pt idx="25285">
                  <c:v>0.998116</c:v>
                </c:pt>
                <c:pt idx="25286">
                  <c:v>0.99809700000000001</c:v>
                </c:pt>
                <c:pt idx="25287">
                  <c:v>0.99808200000000002</c:v>
                </c:pt>
                <c:pt idx="25288">
                  <c:v>0.99807800000000002</c:v>
                </c:pt>
                <c:pt idx="25289">
                  <c:v>0.99808600000000003</c:v>
                </c:pt>
                <c:pt idx="25290">
                  <c:v>0.99810500000000002</c:v>
                </c:pt>
                <c:pt idx="25291">
                  <c:v>0.99813399999999997</c:v>
                </c:pt>
                <c:pt idx="25292">
                  <c:v>0.99817199999999995</c:v>
                </c:pt>
                <c:pt idx="25293">
                  <c:v>0.99821499999999996</c:v>
                </c:pt>
                <c:pt idx="25294">
                  <c:v>0.99826599999999999</c:v>
                </c:pt>
                <c:pt idx="25295">
                  <c:v>0.99832699999999996</c:v>
                </c:pt>
                <c:pt idx="25296">
                  <c:v>0.99839599999999995</c:v>
                </c:pt>
                <c:pt idx="25297">
                  <c:v>0.99847399999999997</c:v>
                </c:pt>
                <c:pt idx="25298">
                  <c:v>0.99856</c:v>
                </c:pt>
                <c:pt idx="25299">
                  <c:v>0.99865199999999998</c:v>
                </c:pt>
                <c:pt idx="25300">
                  <c:v>0.99875199999999997</c:v>
                </c:pt>
                <c:pt idx="25301">
                  <c:v>0.99886299999999995</c:v>
                </c:pt>
                <c:pt idx="25302">
                  <c:v>0.99896399999999996</c:v>
                </c:pt>
                <c:pt idx="25303">
                  <c:v>0.99907999999999997</c:v>
                </c:pt>
                <c:pt idx="25304">
                  <c:v>0.99920299999999995</c:v>
                </c:pt>
                <c:pt idx="25305">
                  <c:v>0.99932600000000005</c:v>
                </c:pt>
                <c:pt idx="25306">
                  <c:v>0.99945099999999998</c:v>
                </c:pt>
                <c:pt idx="25307">
                  <c:v>0.99958599999999997</c:v>
                </c:pt>
                <c:pt idx="25308">
                  <c:v>0.999722</c:v>
                </c:pt>
                <c:pt idx="25309">
                  <c:v>0.999861</c:v>
                </c:pt>
                <c:pt idx="25310">
                  <c:v>1</c:v>
                </c:pt>
                <c:pt idx="25311">
                  <c:v>1.00014</c:v>
                </c:pt>
                <c:pt idx="25312">
                  <c:v>1.0002899999999999</c:v>
                </c:pt>
                <c:pt idx="25313">
                  <c:v>1.00044</c:v>
                </c:pt>
                <c:pt idx="25314">
                  <c:v>1.00058</c:v>
                </c:pt>
                <c:pt idx="25315">
                  <c:v>1.0007299999999999</c:v>
                </c:pt>
                <c:pt idx="25316">
                  <c:v>1.00088</c:v>
                </c:pt>
                <c:pt idx="25317">
                  <c:v>1.0010300000000001</c:v>
                </c:pt>
                <c:pt idx="25318">
                  <c:v>1.0011699999999999</c:v>
                </c:pt>
                <c:pt idx="25319">
                  <c:v>1.00132</c:v>
                </c:pt>
                <c:pt idx="25320">
                  <c:v>1.00146</c:v>
                </c:pt>
                <c:pt idx="25321">
                  <c:v>1.0016</c:v>
                </c:pt>
                <c:pt idx="25322">
                  <c:v>1.0017400000000001</c:v>
                </c:pt>
                <c:pt idx="25323">
                  <c:v>1.0018800000000001</c:v>
                </c:pt>
                <c:pt idx="25324">
                  <c:v>1.0020100000000001</c:v>
                </c:pt>
                <c:pt idx="25325">
                  <c:v>1.00214</c:v>
                </c:pt>
                <c:pt idx="25326">
                  <c:v>1.0022599999999999</c:v>
                </c:pt>
                <c:pt idx="25327">
                  <c:v>1.00238</c:v>
                </c:pt>
                <c:pt idx="25328">
                  <c:v>1.0024999999999999</c:v>
                </c:pt>
                <c:pt idx="25329">
                  <c:v>1.00261</c:v>
                </c:pt>
                <c:pt idx="25330">
                  <c:v>1.00271</c:v>
                </c:pt>
                <c:pt idx="25331">
                  <c:v>1.0027999999999999</c:v>
                </c:pt>
                <c:pt idx="25332">
                  <c:v>1.0028900000000001</c:v>
                </c:pt>
                <c:pt idx="25333">
                  <c:v>1.00298</c:v>
                </c:pt>
                <c:pt idx="25334">
                  <c:v>1.0030600000000001</c:v>
                </c:pt>
                <c:pt idx="25335">
                  <c:v>1.0031300000000001</c:v>
                </c:pt>
                <c:pt idx="25336">
                  <c:v>1.00318</c:v>
                </c:pt>
                <c:pt idx="25337">
                  <c:v>1.0032399999999999</c:v>
                </c:pt>
                <c:pt idx="25338">
                  <c:v>1.0032700000000001</c:v>
                </c:pt>
                <c:pt idx="25339">
                  <c:v>1.0033099999999999</c:v>
                </c:pt>
                <c:pt idx="25340">
                  <c:v>1.0033399999999999</c:v>
                </c:pt>
                <c:pt idx="25341">
                  <c:v>1.00336</c:v>
                </c:pt>
                <c:pt idx="25342">
                  <c:v>1.0033700000000001</c:v>
                </c:pt>
                <c:pt idx="25343">
                  <c:v>1.0033700000000001</c:v>
                </c:pt>
                <c:pt idx="25344">
                  <c:v>1.00335</c:v>
                </c:pt>
                <c:pt idx="25345">
                  <c:v>1.0033300000000001</c:v>
                </c:pt>
                <c:pt idx="25346">
                  <c:v>1.00329</c:v>
                </c:pt>
                <c:pt idx="25347">
                  <c:v>1.00325</c:v>
                </c:pt>
                <c:pt idx="25348">
                  <c:v>1.00319</c:v>
                </c:pt>
                <c:pt idx="25349">
                  <c:v>1.0031300000000001</c:v>
                </c:pt>
                <c:pt idx="25350">
                  <c:v>1.0030600000000001</c:v>
                </c:pt>
                <c:pt idx="25351">
                  <c:v>1.0029600000000001</c:v>
                </c:pt>
                <c:pt idx="25352">
                  <c:v>1.0028600000000001</c:v>
                </c:pt>
                <c:pt idx="25353">
                  <c:v>1.00275</c:v>
                </c:pt>
                <c:pt idx="25354">
                  <c:v>1.0026299999999999</c:v>
                </c:pt>
                <c:pt idx="25355">
                  <c:v>1.0024900000000001</c:v>
                </c:pt>
                <c:pt idx="25356">
                  <c:v>1.00234</c:v>
                </c:pt>
                <c:pt idx="25357">
                  <c:v>1.0021800000000001</c:v>
                </c:pt>
                <c:pt idx="25358">
                  <c:v>1.0020100000000001</c:v>
                </c:pt>
                <c:pt idx="25359">
                  <c:v>1.0018199999999999</c:v>
                </c:pt>
                <c:pt idx="25360">
                  <c:v>1.0016099999999999</c:v>
                </c:pt>
                <c:pt idx="25361">
                  <c:v>1.0014000000000001</c:v>
                </c:pt>
                <c:pt idx="25362">
                  <c:v>1.0011699999999999</c:v>
                </c:pt>
                <c:pt idx="25363">
                  <c:v>1.0009300000000001</c:v>
                </c:pt>
                <c:pt idx="25364">
                  <c:v>1.0006900000000001</c:v>
                </c:pt>
                <c:pt idx="25365">
                  <c:v>1.00044</c:v>
                </c:pt>
                <c:pt idx="25366">
                  <c:v>1.0002</c:v>
                </c:pt>
                <c:pt idx="25367">
                  <c:v>0.99998799999999999</c:v>
                </c:pt>
                <c:pt idx="25368">
                  <c:v>0.99978599999999995</c:v>
                </c:pt>
                <c:pt idx="25369">
                  <c:v>0.99959100000000001</c:v>
                </c:pt>
                <c:pt idx="25370">
                  <c:v>0.999417</c:v>
                </c:pt>
                <c:pt idx="25371">
                  <c:v>0.999255</c:v>
                </c:pt>
                <c:pt idx="25372">
                  <c:v>0.99910600000000005</c:v>
                </c:pt>
                <c:pt idx="25373">
                  <c:v>0.99897000000000002</c:v>
                </c:pt>
                <c:pt idx="25374">
                  <c:v>0.99884399999999995</c:v>
                </c:pt>
                <c:pt idx="25375">
                  <c:v>0.99873100000000004</c:v>
                </c:pt>
                <c:pt idx="25376">
                  <c:v>0.99862399999999996</c:v>
                </c:pt>
                <c:pt idx="25377">
                  <c:v>0.99853099999999995</c:v>
                </c:pt>
                <c:pt idx="25378">
                  <c:v>0.99845700000000004</c:v>
                </c:pt>
                <c:pt idx="25379">
                  <c:v>0.99839900000000004</c:v>
                </c:pt>
                <c:pt idx="25380">
                  <c:v>0.99835099999999999</c:v>
                </c:pt>
                <c:pt idx="25381">
                  <c:v>0.99831300000000001</c:v>
                </c:pt>
                <c:pt idx="25382">
                  <c:v>0.99828399999999995</c:v>
                </c:pt>
                <c:pt idx="25383">
                  <c:v>0.99826300000000001</c:v>
                </c:pt>
                <c:pt idx="25384">
                  <c:v>0.99825299999999995</c:v>
                </c:pt>
                <c:pt idx="25385">
                  <c:v>0.99826099999999995</c:v>
                </c:pt>
                <c:pt idx="25386">
                  <c:v>0.998278</c:v>
                </c:pt>
                <c:pt idx="25387">
                  <c:v>0.99830399999999997</c:v>
                </c:pt>
                <c:pt idx="25388">
                  <c:v>0.99834199999999995</c:v>
                </c:pt>
                <c:pt idx="25389">
                  <c:v>0.99838000000000005</c:v>
                </c:pt>
                <c:pt idx="25390">
                  <c:v>0.99842699999999995</c:v>
                </c:pt>
                <c:pt idx="25391">
                  <c:v>0.99848300000000001</c:v>
                </c:pt>
                <c:pt idx="25392">
                  <c:v>0.99854600000000004</c:v>
                </c:pt>
                <c:pt idx="25393">
                  <c:v>0.99861999999999995</c:v>
                </c:pt>
                <c:pt idx="25394">
                  <c:v>0.99870099999999995</c:v>
                </c:pt>
                <c:pt idx="25395">
                  <c:v>0.99879099999999998</c:v>
                </c:pt>
                <c:pt idx="25396">
                  <c:v>0.99888500000000002</c:v>
                </c:pt>
                <c:pt idx="25397">
                  <c:v>0.99898900000000002</c:v>
                </c:pt>
                <c:pt idx="25398">
                  <c:v>0.99909499999999996</c:v>
                </c:pt>
                <c:pt idx="25399">
                  <c:v>0.99921300000000002</c:v>
                </c:pt>
                <c:pt idx="25400">
                  <c:v>0.99932600000000005</c:v>
                </c:pt>
                <c:pt idx="25401">
                  <c:v>0.99945300000000004</c:v>
                </c:pt>
                <c:pt idx="25402">
                  <c:v>0.999583</c:v>
                </c:pt>
                <c:pt idx="25403">
                  <c:v>0.99971299999999996</c:v>
                </c:pt>
                <c:pt idx="25404">
                  <c:v>0.99984399999999996</c:v>
                </c:pt>
                <c:pt idx="25405">
                  <c:v>0.99998500000000001</c:v>
                </c:pt>
                <c:pt idx="25406">
                  <c:v>1.00013</c:v>
                </c:pt>
                <c:pt idx="25407">
                  <c:v>1.00027</c:v>
                </c:pt>
                <c:pt idx="25408">
                  <c:v>1.00041</c:v>
                </c:pt>
                <c:pt idx="25409">
                  <c:v>1.0005500000000001</c:v>
                </c:pt>
                <c:pt idx="25410">
                  <c:v>1.0006999999999999</c:v>
                </c:pt>
                <c:pt idx="25411">
                  <c:v>1.00084</c:v>
                </c:pt>
                <c:pt idx="25412">
                  <c:v>1.00099</c:v>
                </c:pt>
                <c:pt idx="25413">
                  <c:v>1.0011399999999999</c:v>
                </c:pt>
                <c:pt idx="25414">
                  <c:v>1.0012799999999999</c:v>
                </c:pt>
                <c:pt idx="25415">
                  <c:v>1.00142</c:v>
                </c:pt>
                <c:pt idx="25416">
                  <c:v>1.0015700000000001</c:v>
                </c:pt>
                <c:pt idx="25417">
                  <c:v>1.0017100000000001</c:v>
                </c:pt>
                <c:pt idx="25418">
                  <c:v>1.00186</c:v>
                </c:pt>
                <c:pt idx="25419">
                  <c:v>1.0019899999999999</c:v>
                </c:pt>
                <c:pt idx="25420">
                  <c:v>1.0021100000000001</c:v>
                </c:pt>
                <c:pt idx="25421">
                  <c:v>1.00224</c:v>
                </c:pt>
                <c:pt idx="25422">
                  <c:v>1.0023599999999999</c:v>
                </c:pt>
                <c:pt idx="25423">
                  <c:v>1.00248</c:v>
                </c:pt>
                <c:pt idx="25424">
                  <c:v>1.0025900000000001</c:v>
                </c:pt>
                <c:pt idx="25425">
                  <c:v>1.0026900000000001</c:v>
                </c:pt>
                <c:pt idx="25426">
                  <c:v>1.0027900000000001</c:v>
                </c:pt>
                <c:pt idx="25427">
                  <c:v>1.00288</c:v>
                </c:pt>
                <c:pt idx="25428">
                  <c:v>1.0029699999999999</c:v>
                </c:pt>
                <c:pt idx="25429">
                  <c:v>1.00305</c:v>
                </c:pt>
                <c:pt idx="25430">
                  <c:v>1.00312</c:v>
                </c:pt>
                <c:pt idx="25431">
                  <c:v>1.00319</c:v>
                </c:pt>
                <c:pt idx="25432">
                  <c:v>1.0032399999999999</c:v>
                </c:pt>
                <c:pt idx="25433">
                  <c:v>1.00329</c:v>
                </c:pt>
                <c:pt idx="25434">
                  <c:v>1.0033300000000001</c:v>
                </c:pt>
                <c:pt idx="25435">
                  <c:v>1.00335</c:v>
                </c:pt>
                <c:pt idx="25436">
                  <c:v>1.0033700000000001</c:v>
                </c:pt>
                <c:pt idx="25437">
                  <c:v>1.0033799999999999</c:v>
                </c:pt>
                <c:pt idx="25438">
                  <c:v>1.0033799999999999</c:v>
                </c:pt>
                <c:pt idx="25439">
                  <c:v>1.0033700000000001</c:v>
                </c:pt>
                <c:pt idx="25440">
                  <c:v>1.0033399999999999</c:v>
                </c:pt>
                <c:pt idx="25441">
                  <c:v>1.0033099999999999</c:v>
                </c:pt>
                <c:pt idx="25442">
                  <c:v>1.00326</c:v>
                </c:pt>
                <c:pt idx="25443">
                  <c:v>1.0032000000000001</c:v>
                </c:pt>
                <c:pt idx="25444">
                  <c:v>1.0031300000000001</c:v>
                </c:pt>
                <c:pt idx="25445">
                  <c:v>1.00305</c:v>
                </c:pt>
                <c:pt idx="25446">
                  <c:v>1.0029699999999999</c:v>
                </c:pt>
                <c:pt idx="25447">
                  <c:v>1.0028600000000001</c:v>
                </c:pt>
                <c:pt idx="25448">
                  <c:v>1.0027600000000001</c:v>
                </c:pt>
                <c:pt idx="25449">
                  <c:v>1.0026200000000001</c:v>
                </c:pt>
                <c:pt idx="25450">
                  <c:v>1.00248</c:v>
                </c:pt>
                <c:pt idx="25451">
                  <c:v>1.0023299999999999</c:v>
                </c:pt>
                <c:pt idx="25452">
                  <c:v>1.0021599999999999</c:v>
                </c:pt>
                <c:pt idx="25453">
                  <c:v>1.0019800000000001</c:v>
                </c:pt>
                <c:pt idx="25454">
                  <c:v>1.00179</c:v>
                </c:pt>
                <c:pt idx="25455">
                  <c:v>1.0015799999999999</c:v>
                </c:pt>
                <c:pt idx="25456">
                  <c:v>1.00136</c:v>
                </c:pt>
                <c:pt idx="25457">
                  <c:v>1.0011300000000001</c:v>
                </c:pt>
                <c:pt idx="25458">
                  <c:v>1.0008900000000001</c:v>
                </c:pt>
                <c:pt idx="25459">
                  <c:v>1.00064</c:v>
                </c:pt>
                <c:pt idx="25460">
                  <c:v>1.00041</c:v>
                </c:pt>
                <c:pt idx="25461">
                  <c:v>1.00021</c:v>
                </c:pt>
                <c:pt idx="25462">
                  <c:v>1</c:v>
                </c:pt>
                <c:pt idx="25463">
                  <c:v>0.999807</c:v>
                </c:pt>
                <c:pt idx="25464">
                  <c:v>0.99963299999999999</c:v>
                </c:pt>
                <c:pt idx="25465">
                  <c:v>0.99946800000000002</c:v>
                </c:pt>
                <c:pt idx="25466">
                  <c:v>0.99931000000000003</c:v>
                </c:pt>
                <c:pt idx="25467">
                  <c:v>0.99916799999999995</c:v>
                </c:pt>
                <c:pt idx="25468">
                  <c:v>0.999031</c:v>
                </c:pt>
                <c:pt idx="25469">
                  <c:v>0.998915</c:v>
                </c:pt>
                <c:pt idx="25470">
                  <c:v>0.99881299999999995</c:v>
                </c:pt>
                <c:pt idx="25471">
                  <c:v>0.99871500000000002</c:v>
                </c:pt>
                <c:pt idx="25472">
                  <c:v>0.99863400000000002</c:v>
                </c:pt>
                <c:pt idx="25473">
                  <c:v>0.99855700000000003</c:v>
                </c:pt>
                <c:pt idx="25474">
                  <c:v>0.99850000000000005</c:v>
                </c:pt>
                <c:pt idx="25475">
                  <c:v>0.99844699999999997</c:v>
                </c:pt>
                <c:pt idx="25476">
                  <c:v>0.99840499999999999</c:v>
                </c:pt>
                <c:pt idx="25477">
                  <c:v>0.99838099999999996</c:v>
                </c:pt>
                <c:pt idx="25478">
                  <c:v>0.99836100000000005</c:v>
                </c:pt>
                <c:pt idx="25479">
                  <c:v>0.99835499999999999</c:v>
                </c:pt>
                <c:pt idx="25480">
                  <c:v>0.99835499999999999</c:v>
                </c:pt>
                <c:pt idx="25481">
                  <c:v>0.99836400000000003</c:v>
                </c:pt>
                <c:pt idx="25482">
                  <c:v>0.99839</c:v>
                </c:pt>
                <c:pt idx="25483">
                  <c:v>0.998417</c:v>
                </c:pt>
                <c:pt idx="25484">
                  <c:v>0.99844999999999995</c:v>
                </c:pt>
                <c:pt idx="25485">
                  <c:v>0.99849200000000005</c:v>
                </c:pt>
                <c:pt idx="25486">
                  <c:v>0.99854600000000004</c:v>
                </c:pt>
                <c:pt idx="25487">
                  <c:v>0.99860899999999997</c:v>
                </c:pt>
                <c:pt idx="25488">
                  <c:v>0.99867799999999995</c:v>
                </c:pt>
                <c:pt idx="25489">
                  <c:v>0.99874700000000005</c:v>
                </c:pt>
                <c:pt idx="25490">
                  <c:v>0.99882899999999997</c:v>
                </c:pt>
                <c:pt idx="25491">
                  <c:v>0.99893699999999996</c:v>
                </c:pt>
                <c:pt idx="25492">
                  <c:v>0.99903699999999995</c:v>
                </c:pt>
                <c:pt idx="25493">
                  <c:v>0.99913399999999997</c:v>
                </c:pt>
                <c:pt idx="25494">
                  <c:v>0.99924100000000005</c:v>
                </c:pt>
                <c:pt idx="25495">
                  <c:v>0.99935099999999999</c:v>
                </c:pt>
                <c:pt idx="25496">
                  <c:v>0.99946500000000005</c:v>
                </c:pt>
                <c:pt idx="25497">
                  <c:v>0.99958199999999997</c:v>
                </c:pt>
                <c:pt idx="25498">
                  <c:v>0.99971200000000005</c:v>
                </c:pt>
                <c:pt idx="25499">
                  <c:v>0.99984099999999998</c:v>
                </c:pt>
                <c:pt idx="25500">
                  <c:v>0.99997199999999997</c:v>
                </c:pt>
                <c:pt idx="25501">
                  <c:v>1.0001</c:v>
                </c:pt>
                <c:pt idx="25502">
                  <c:v>1.00023</c:v>
                </c:pt>
                <c:pt idx="25503">
                  <c:v>1.00037</c:v>
                </c:pt>
                <c:pt idx="25504">
                  <c:v>1.0004999999999999</c:v>
                </c:pt>
                <c:pt idx="25505">
                  <c:v>1.00064</c:v>
                </c:pt>
                <c:pt idx="25506">
                  <c:v>1.0007699999999999</c:v>
                </c:pt>
                <c:pt idx="25507">
                  <c:v>1.00091</c:v>
                </c:pt>
                <c:pt idx="25508">
                  <c:v>1.00105</c:v>
                </c:pt>
                <c:pt idx="25509">
                  <c:v>1.00118</c:v>
                </c:pt>
                <c:pt idx="25510">
                  <c:v>1.0013099999999999</c:v>
                </c:pt>
                <c:pt idx="25511">
                  <c:v>1.00145</c:v>
                </c:pt>
                <c:pt idx="25512">
                  <c:v>1.0015700000000001</c:v>
                </c:pt>
                <c:pt idx="25513">
                  <c:v>1.0017</c:v>
                </c:pt>
                <c:pt idx="25514">
                  <c:v>1.0018199999999999</c:v>
                </c:pt>
                <c:pt idx="25515">
                  <c:v>1.0019400000000001</c:v>
                </c:pt>
                <c:pt idx="25516">
                  <c:v>1.0020500000000001</c:v>
                </c:pt>
                <c:pt idx="25517">
                  <c:v>1.0021599999999999</c:v>
                </c:pt>
                <c:pt idx="25518">
                  <c:v>1.0022599999999999</c:v>
                </c:pt>
                <c:pt idx="25519">
                  <c:v>1.00237</c:v>
                </c:pt>
                <c:pt idx="25520">
                  <c:v>1.0024500000000001</c:v>
                </c:pt>
                <c:pt idx="25521">
                  <c:v>1.00254</c:v>
                </c:pt>
                <c:pt idx="25522">
                  <c:v>1.0026299999999999</c:v>
                </c:pt>
                <c:pt idx="25523">
                  <c:v>1.00271</c:v>
                </c:pt>
                <c:pt idx="25524">
                  <c:v>1.00278</c:v>
                </c:pt>
                <c:pt idx="25525">
                  <c:v>1.00285</c:v>
                </c:pt>
                <c:pt idx="25526">
                  <c:v>1.00292</c:v>
                </c:pt>
                <c:pt idx="25527">
                  <c:v>1.0029600000000001</c:v>
                </c:pt>
                <c:pt idx="25528">
                  <c:v>1.0029999999999999</c:v>
                </c:pt>
                <c:pt idx="25529">
                  <c:v>1.0030300000000001</c:v>
                </c:pt>
                <c:pt idx="25530">
                  <c:v>1.00305</c:v>
                </c:pt>
                <c:pt idx="25531">
                  <c:v>1.0030699999999999</c:v>
                </c:pt>
                <c:pt idx="25532">
                  <c:v>1.0030699999999999</c:v>
                </c:pt>
                <c:pt idx="25533">
                  <c:v>1.0030699999999999</c:v>
                </c:pt>
                <c:pt idx="25534">
                  <c:v>1.00305</c:v>
                </c:pt>
                <c:pt idx="25535">
                  <c:v>1.00302</c:v>
                </c:pt>
                <c:pt idx="25536">
                  <c:v>1.00299</c:v>
                </c:pt>
                <c:pt idx="25537">
                  <c:v>1.00295</c:v>
                </c:pt>
                <c:pt idx="25538">
                  <c:v>1.0028999999999999</c:v>
                </c:pt>
                <c:pt idx="25539">
                  <c:v>1.0028300000000001</c:v>
                </c:pt>
                <c:pt idx="25540">
                  <c:v>1.00275</c:v>
                </c:pt>
                <c:pt idx="25541">
                  <c:v>1.00267</c:v>
                </c:pt>
                <c:pt idx="25542">
                  <c:v>1.00257</c:v>
                </c:pt>
                <c:pt idx="25543">
                  <c:v>1.0024599999999999</c:v>
                </c:pt>
                <c:pt idx="25544">
                  <c:v>1.0023299999999999</c:v>
                </c:pt>
                <c:pt idx="25545">
                  <c:v>1.0022</c:v>
                </c:pt>
                <c:pt idx="25546">
                  <c:v>1.00204</c:v>
                </c:pt>
                <c:pt idx="25547">
                  <c:v>1.0018800000000001</c:v>
                </c:pt>
                <c:pt idx="25548">
                  <c:v>1.0017100000000001</c:v>
                </c:pt>
                <c:pt idx="25549">
                  <c:v>1.00153</c:v>
                </c:pt>
                <c:pt idx="25550">
                  <c:v>1.0013300000000001</c:v>
                </c:pt>
                <c:pt idx="25551">
                  <c:v>1.00112</c:v>
                </c:pt>
                <c:pt idx="25552">
                  <c:v>1.0008999999999999</c:v>
                </c:pt>
                <c:pt idx="25553">
                  <c:v>1.0006600000000001</c:v>
                </c:pt>
                <c:pt idx="25554">
                  <c:v>1.00041</c:v>
                </c:pt>
                <c:pt idx="25555">
                  <c:v>1.0001800000000001</c:v>
                </c:pt>
                <c:pt idx="25556">
                  <c:v>0.99992899999999996</c:v>
                </c:pt>
                <c:pt idx="25557">
                  <c:v>0.99971299999999996</c:v>
                </c:pt>
                <c:pt idx="25558">
                  <c:v>0.99951199999999996</c:v>
                </c:pt>
                <c:pt idx="25559">
                  <c:v>0.99932200000000004</c:v>
                </c:pt>
                <c:pt idx="25560">
                  <c:v>0.99914700000000001</c:v>
                </c:pt>
                <c:pt idx="25561">
                  <c:v>0.99898299999999995</c:v>
                </c:pt>
                <c:pt idx="25562">
                  <c:v>0.99883100000000002</c:v>
                </c:pt>
                <c:pt idx="25563">
                  <c:v>0.99868900000000005</c:v>
                </c:pt>
                <c:pt idx="25564">
                  <c:v>0.99856</c:v>
                </c:pt>
                <c:pt idx="25565">
                  <c:v>0.998444</c:v>
                </c:pt>
                <c:pt idx="25566">
                  <c:v>0.99833499999999997</c:v>
                </c:pt>
                <c:pt idx="25567">
                  <c:v>0.99823700000000004</c:v>
                </c:pt>
                <c:pt idx="25568">
                  <c:v>0.99815399999999999</c:v>
                </c:pt>
                <c:pt idx="25569">
                  <c:v>0.99806600000000001</c:v>
                </c:pt>
                <c:pt idx="25570">
                  <c:v>0.99800800000000001</c:v>
                </c:pt>
                <c:pt idx="25571">
                  <c:v>0.99795900000000004</c:v>
                </c:pt>
                <c:pt idx="25572">
                  <c:v>0.997919</c:v>
                </c:pt>
                <c:pt idx="25573">
                  <c:v>0.99789600000000001</c:v>
                </c:pt>
                <c:pt idx="25574">
                  <c:v>0.99788399999999999</c:v>
                </c:pt>
                <c:pt idx="25575">
                  <c:v>0.99788500000000002</c:v>
                </c:pt>
                <c:pt idx="25576">
                  <c:v>0.99789499999999998</c:v>
                </c:pt>
                <c:pt idx="25577">
                  <c:v>0.99791300000000005</c:v>
                </c:pt>
                <c:pt idx="25578">
                  <c:v>0.99794700000000003</c:v>
                </c:pt>
                <c:pt idx="25579">
                  <c:v>0.99798600000000004</c:v>
                </c:pt>
                <c:pt idx="25580">
                  <c:v>0.99803500000000001</c:v>
                </c:pt>
                <c:pt idx="25581">
                  <c:v>0.99808600000000003</c:v>
                </c:pt>
                <c:pt idx="25582">
                  <c:v>0.99815100000000001</c:v>
                </c:pt>
                <c:pt idx="25583">
                  <c:v>0.99822500000000003</c:v>
                </c:pt>
                <c:pt idx="25584">
                  <c:v>0.99829699999999999</c:v>
                </c:pt>
                <c:pt idx="25585">
                  <c:v>0.998386</c:v>
                </c:pt>
                <c:pt idx="25586">
                  <c:v>0.99847900000000001</c:v>
                </c:pt>
                <c:pt idx="25587">
                  <c:v>0.99857700000000005</c:v>
                </c:pt>
                <c:pt idx="25588">
                  <c:v>0.99868699999999999</c:v>
                </c:pt>
                <c:pt idx="25589">
                  <c:v>0.99879499999999999</c:v>
                </c:pt>
                <c:pt idx="25590">
                  <c:v>0.99891399999999997</c:v>
                </c:pt>
                <c:pt idx="25591">
                  <c:v>0.99904199999999999</c:v>
                </c:pt>
                <c:pt idx="25592">
                  <c:v>0.99917599999999995</c:v>
                </c:pt>
                <c:pt idx="25593">
                  <c:v>0.999305</c:v>
                </c:pt>
                <c:pt idx="25594">
                  <c:v>0.99944</c:v>
                </c:pt>
                <c:pt idx="25595">
                  <c:v>0.999583</c:v>
                </c:pt>
                <c:pt idx="25596">
                  <c:v>0.99972700000000003</c:v>
                </c:pt>
                <c:pt idx="25597">
                  <c:v>0.999865</c:v>
                </c:pt>
                <c:pt idx="25598">
                  <c:v>1.0000100000000001</c:v>
                </c:pt>
                <c:pt idx="25599">
                  <c:v>1.0001599999999999</c:v>
                </c:pt>
                <c:pt idx="25600">
                  <c:v>1.00031</c:v>
                </c:pt>
                <c:pt idx="25601">
                  <c:v>1.0004599999999999</c:v>
                </c:pt>
                <c:pt idx="25602">
                  <c:v>1.0006200000000001</c:v>
                </c:pt>
                <c:pt idx="25603">
                  <c:v>1.0007699999999999</c:v>
                </c:pt>
                <c:pt idx="25604">
                  <c:v>1.00092</c:v>
                </c:pt>
                <c:pt idx="25605">
                  <c:v>1.0010699999999999</c:v>
                </c:pt>
                <c:pt idx="25606">
                  <c:v>1.00122</c:v>
                </c:pt>
                <c:pt idx="25607">
                  <c:v>1.0013700000000001</c:v>
                </c:pt>
                <c:pt idx="25608">
                  <c:v>1.00153</c:v>
                </c:pt>
                <c:pt idx="25609">
                  <c:v>1.0016700000000001</c:v>
                </c:pt>
                <c:pt idx="25610">
                  <c:v>1.0018199999999999</c:v>
                </c:pt>
                <c:pt idx="25611">
                  <c:v>1.0019499999999999</c:v>
                </c:pt>
                <c:pt idx="25612">
                  <c:v>1.0020899999999999</c:v>
                </c:pt>
                <c:pt idx="25613">
                  <c:v>1.00221</c:v>
                </c:pt>
                <c:pt idx="25614">
                  <c:v>1.0023299999999999</c:v>
                </c:pt>
                <c:pt idx="25615">
                  <c:v>1.0024500000000001</c:v>
                </c:pt>
                <c:pt idx="25616">
                  <c:v>1.0025599999999999</c:v>
                </c:pt>
                <c:pt idx="25617">
                  <c:v>1.0026600000000001</c:v>
                </c:pt>
                <c:pt idx="25618">
                  <c:v>1.0027600000000001</c:v>
                </c:pt>
                <c:pt idx="25619">
                  <c:v>1.00285</c:v>
                </c:pt>
                <c:pt idx="25620">
                  <c:v>1.0029300000000001</c:v>
                </c:pt>
                <c:pt idx="25621">
                  <c:v>1.00301</c:v>
                </c:pt>
                <c:pt idx="25622">
                  <c:v>1.00308</c:v>
                </c:pt>
                <c:pt idx="25623">
                  <c:v>1.0031399999999999</c:v>
                </c:pt>
                <c:pt idx="25624">
                  <c:v>1.00319</c:v>
                </c:pt>
                <c:pt idx="25625">
                  <c:v>1.0032300000000001</c:v>
                </c:pt>
                <c:pt idx="25626">
                  <c:v>1.0032700000000001</c:v>
                </c:pt>
                <c:pt idx="25627">
                  <c:v>1.00329</c:v>
                </c:pt>
                <c:pt idx="25628">
                  <c:v>1.0033099999999999</c:v>
                </c:pt>
                <c:pt idx="25629">
                  <c:v>1.00332</c:v>
                </c:pt>
                <c:pt idx="25630">
                  <c:v>1.0033099999999999</c:v>
                </c:pt>
                <c:pt idx="25631">
                  <c:v>1.00329</c:v>
                </c:pt>
                <c:pt idx="25632">
                  <c:v>1.00326</c:v>
                </c:pt>
                <c:pt idx="25633">
                  <c:v>1.00322</c:v>
                </c:pt>
                <c:pt idx="25634">
                  <c:v>1.0031600000000001</c:v>
                </c:pt>
                <c:pt idx="25635">
                  <c:v>1.0031000000000001</c:v>
                </c:pt>
                <c:pt idx="25636">
                  <c:v>1.0030300000000001</c:v>
                </c:pt>
                <c:pt idx="25637">
                  <c:v>1.0029300000000001</c:v>
                </c:pt>
                <c:pt idx="25638">
                  <c:v>1.00284</c:v>
                </c:pt>
                <c:pt idx="25639">
                  <c:v>1.0027200000000001</c:v>
                </c:pt>
                <c:pt idx="25640">
                  <c:v>1.0025999999999999</c:v>
                </c:pt>
                <c:pt idx="25641">
                  <c:v>1.0024599999999999</c:v>
                </c:pt>
                <c:pt idx="25642">
                  <c:v>1.00231</c:v>
                </c:pt>
                <c:pt idx="25643">
                  <c:v>1.0021500000000001</c:v>
                </c:pt>
                <c:pt idx="25644">
                  <c:v>1.00197</c:v>
                </c:pt>
                <c:pt idx="25645">
                  <c:v>1.00177</c:v>
                </c:pt>
                <c:pt idx="25646">
                  <c:v>1.0015700000000001</c:v>
                </c:pt>
                <c:pt idx="25647">
                  <c:v>1.00135</c:v>
                </c:pt>
                <c:pt idx="25648">
                  <c:v>1.00112</c:v>
                </c:pt>
                <c:pt idx="25649">
                  <c:v>1.0008900000000001</c:v>
                </c:pt>
                <c:pt idx="25650">
                  <c:v>1.00064</c:v>
                </c:pt>
                <c:pt idx="25651">
                  <c:v>1.00041</c:v>
                </c:pt>
                <c:pt idx="25652">
                  <c:v>1.0001899999999999</c:v>
                </c:pt>
                <c:pt idx="25653">
                  <c:v>0.99998100000000001</c:v>
                </c:pt>
                <c:pt idx="25654">
                  <c:v>0.99978699999999998</c:v>
                </c:pt>
                <c:pt idx="25655">
                  <c:v>0.99960199999999999</c:v>
                </c:pt>
                <c:pt idx="25656">
                  <c:v>0.99943499999999996</c:v>
                </c:pt>
                <c:pt idx="25657">
                  <c:v>0.99928099999999997</c:v>
                </c:pt>
                <c:pt idx="25658">
                  <c:v>0.99913300000000005</c:v>
                </c:pt>
                <c:pt idx="25659">
                  <c:v>0.99899800000000005</c:v>
                </c:pt>
                <c:pt idx="25660">
                  <c:v>0.99887999999999999</c:v>
                </c:pt>
                <c:pt idx="25661">
                  <c:v>0.99877099999999996</c:v>
                </c:pt>
                <c:pt idx="25662">
                  <c:v>0.99867600000000001</c:v>
                </c:pt>
                <c:pt idx="25663">
                  <c:v>0.99858899999999995</c:v>
                </c:pt>
                <c:pt idx="25664">
                  <c:v>0.99852099999999999</c:v>
                </c:pt>
                <c:pt idx="25665">
                  <c:v>0.99845899999999999</c:v>
                </c:pt>
                <c:pt idx="25666">
                  <c:v>0.99841400000000002</c:v>
                </c:pt>
                <c:pt idx="25667">
                  <c:v>0.99838099999999996</c:v>
                </c:pt>
                <c:pt idx="25668">
                  <c:v>0.99835399999999996</c:v>
                </c:pt>
                <c:pt idx="25669">
                  <c:v>0.99833499999999997</c:v>
                </c:pt>
                <c:pt idx="25670">
                  <c:v>0.99832699999999996</c:v>
                </c:pt>
                <c:pt idx="25671">
                  <c:v>0.99833300000000003</c:v>
                </c:pt>
                <c:pt idx="25672">
                  <c:v>0.99834299999999998</c:v>
                </c:pt>
                <c:pt idx="25673">
                  <c:v>0.99836400000000003</c:v>
                </c:pt>
                <c:pt idx="25674">
                  <c:v>0.99839299999999997</c:v>
                </c:pt>
                <c:pt idx="25675">
                  <c:v>0.99843599999999999</c:v>
                </c:pt>
                <c:pt idx="25676">
                  <c:v>0.99848800000000004</c:v>
                </c:pt>
                <c:pt idx="25677">
                  <c:v>0.99855799999999995</c:v>
                </c:pt>
                <c:pt idx="25678">
                  <c:v>0.99862399999999996</c:v>
                </c:pt>
                <c:pt idx="25679">
                  <c:v>0.99870599999999998</c:v>
                </c:pt>
                <c:pt idx="25680">
                  <c:v>0.99878299999999998</c:v>
                </c:pt>
                <c:pt idx="25681">
                  <c:v>0.998865</c:v>
                </c:pt>
                <c:pt idx="25682">
                  <c:v>0.99895900000000004</c:v>
                </c:pt>
                <c:pt idx="25683">
                  <c:v>0.99905699999999997</c:v>
                </c:pt>
                <c:pt idx="25684">
                  <c:v>0.99916499999999997</c:v>
                </c:pt>
                <c:pt idx="25685">
                  <c:v>0.999274</c:v>
                </c:pt>
                <c:pt idx="25686">
                  <c:v>0.99938199999999999</c:v>
                </c:pt>
                <c:pt idx="25687">
                  <c:v>0.99949900000000003</c:v>
                </c:pt>
                <c:pt idx="25688">
                  <c:v>0.99962099999999998</c:v>
                </c:pt>
                <c:pt idx="25689">
                  <c:v>0.99974499999999999</c:v>
                </c:pt>
                <c:pt idx="25690">
                  <c:v>0.99987099999999995</c:v>
                </c:pt>
                <c:pt idx="25691">
                  <c:v>1.0000100000000001</c:v>
                </c:pt>
                <c:pt idx="25692">
                  <c:v>1.00013</c:v>
                </c:pt>
                <c:pt idx="25693">
                  <c:v>1.00027</c:v>
                </c:pt>
                <c:pt idx="25694">
                  <c:v>1.00041</c:v>
                </c:pt>
                <c:pt idx="25695">
                  <c:v>1.0005500000000001</c:v>
                </c:pt>
                <c:pt idx="25696">
                  <c:v>1.0006999999999999</c:v>
                </c:pt>
                <c:pt idx="25697">
                  <c:v>1.00085</c:v>
                </c:pt>
                <c:pt idx="25698">
                  <c:v>1.00099</c:v>
                </c:pt>
                <c:pt idx="25699">
                  <c:v>1.0011399999999999</c:v>
                </c:pt>
                <c:pt idx="25700">
                  <c:v>1.0012700000000001</c:v>
                </c:pt>
                <c:pt idx="25701">
                  <c:v>1.0014099999999999</c:v>
                </c:pt>
                <c:pt idx="25702">
                  <c:v>1.0015499999999999</c:v>
                </c:pt>
                <c:pt idx="25703">
                  <c:v>1.0016799999999999</c:v>
                </c:pt>
                <c:pt idx="25704">
                  <c:v>1.0018199999999999</c:v>
                </c:pt>
                <c:pt idx="25705">
                  <c:v>1.0019400000000001</c:v>
                </c:pt>
                <c:pt idx="25706">
                  <c:v>1.00207</c:v>
                </c:pt>
                <c:pt idx="25707">
                  <c:v>1.0021899999999999</c:v>
                </c:pt>
                <c:pt idx="25708">
                  <c:v>1.0023</c:v>
                </c:pt>
                <c:pt idx="25709">
                  <c:v>1.00241</c:v>
                </c:pt>
                <c:pt idx="25710">
                  <c:v>1.0025200000000001</c:v>
                </c:pt>
                <c:pt idx="25711">
                  <c:v>1.0026200000000001</c:v>
                </c:pt>
                <c:pt idx="25712">
                  <c:v>1.0027200000000001</c:v>
                </c:pt>
                <c:pt idx="25713">
                  <c:v>1.00282</c:v>
                </c:pt>
                <c:pt idx="25714">
                  <c:v>1.0028999999999999</c:v>
                </c:pt>
                <c:pt idx="25715">
                  <c:v>1.00299</c:v>
                </c:pt>
                <c:pt idx="25716">
                  <c:v>1.0030600000000001</c:v>
                </c:pt>
                <c:pt idx="25717">
                  <c:v>1.0031300000000001</c:v>
                </c:pt>
                <c:pt idx="25718">
                  <c:v>1.00319</c:v>
                </c:pt>
                <c:pt idx="25719">
                  <c:v>1.0032399999999999</c:v>
                </c:pt>
                <c:pt idx="25720">
                  <c:v>1.0032700000000001</c:v>
                </c:pt>
                <c:pt idx="25721">
                  <c:v>1.0033099999999999</c:v>
                </c:pt>
                <c:pt idx="25722">
                  <c:v>1.0033300000000001</c:v>
                </c:pt>
                <c:pt idx="25723">
                  <c:v>1.0033399999999999</c:v>
                </c:pt>
                <c:pt idx="25724">
                  <c:v>1.0033399999999999</c:v>
                </c:pt>
                <c:pt idx="25725">
                  <c:v>1.0033300000000001</c:v>
                </c:pt>
                <c:pt idx="25726">
                  <c:v>1.00332</c:v>
                </c:pt>
                <c:pt idx="25727">
                  <c:v>1.00329</c:v>
                </c:pt>
                <c:pt idx="25728">
                  <c:v>1.00325</c:v>
                </c:pt>
                <c:pt idx="25729">
                  <c:v>1.0032099999999999</c:v>
                </c:pt>
                <c:pt idx="25730">
                  <c:v>1.0031600000000001</c:v>
                </c:pt>
                <c:pt idx="25731">
                  <c:v>1.00308</c:v>
                </c:pt>
                <c:pt idx="25732">
                  <c:v>1.0029999999999999</c:v>
                </c:pt>
                <c:pt idx="25733">
                  <c:v>1.00291</c:v>
                </c:pt>
                <c:pt idx="25734">
                  <c:v>1.0027999999999999</c:v>
                </c:pt>
                <c:pt idx="25735">
                  <c:v>1.00267</c:v>
                </c:pt>
                <c:pt idx="25736">
                  <c:v>1.0025500000000001</c:v>
                </c:pt>
                <c:pt idx="25737">
                  <c:v>1.0024</c:v>
                </c:pt>
                <c:pt idx="25738">
                  <c:v>1.0022500000000001</c:v>
                </c:pt>
                <c:pt idx="25739">
                  <c:v>1.0020899999999999</c:v>
                </c:pt>
                <c:pt idx="25740">
                  <c:v>1.0019100000000001</c:v>
                </c:pt>
                <c:pt idx="25741">
                  <c:v>1.0017199999999999</c:v>
                </c:pt>
                <c:pt idx="25742">
                  <c:v>1.00152</c:v>
                </c:pt>
                <c:pt idx="25743">
                  <c:v>1.0013000000000001</c:v>
                </c:pt>
                <c:pt idx="25744">
                  <c:v>1.0010699999999999</c:v>
                </c:pt>
                <c:pt idx="25745">
                  <c:v>1.00082</c:v>
                </c:pt>
                <c:pt idx="25746">
                  <c:v>1.00058</c:v>
                </c:pt>
                <c:pt idx="25747">
                  <c:v>1.00034</c:v>
                </c:pt>
                <c:pt idx="25748">
                  <c:v>1.0001199999999999</c:v>
                </c:pt>
                <c:pt idx="25749">
                  <c:v>0.99990699999999999</c:v>
                </c:pt>
                <c:pt idx="25750">
                  <c:v>0.99971900000000002</c:v>
                </c:pt>
                <c:pt idx="25751">
                  <c:v>0.99953700000000001</c:v>
                </c:pt>
                <c:pt idx="25752">
                  <c:v>0.99936800000000003</c:v>
                </c:pt>
                <c:pt idx="25753">
                  <c:v>0.99920799999999999</c:v>
                </c:pt>
                <c:pt idx="25754">
                  <c:v>0.99906600000000001</c:v>
                </c:pt>
                <c:pt idx="25755">
                  <c:v>0.99893799999999999</c:v>
                </c:pt>
                <c:pt idx="25756">
                  <c:v>0.99881699999999995</c:v>
                </c:pt>
                <c:pt idx="25757">
                  <c:v>0.99871200000000004</c:v>
                </c:pt>
                <c:pt idx="25758">
                  <c:v>0.99862099999999998</c:v>
                </c:pt>
                <c:pt idx="25759">
                  <c:v>0.99853700000000001</c:v>
                </c:pt>
                <c:pt idx="25760">
                  <c:v>0.99846500000000005</c:v>
                </c:pt>
                <c:pt idx="25761">
                  <c:v>0.99840399999999996</c:v>
                </c:pt>
                <c:pt idx="25762">
                  <c:v>0.99835399999999996</c:v>
                </c:pt>
                <c:pt idx="25763">
                  <c:v>0.99831499999999995</c:v>
                </c:pt>
                <c:pt idx="25764">
                  <c:v>0.99828799999999995</c:v>
                </c:pt>
                <c:pt idx="25765">
                  <c:v>0.99827299999999997</c:v>
                </c:pt>
                <c:pt idx="25766">
                  <c:v>0.99826499999999996</c:v>
                </c:pt>
                <c:pt idx="25767">
                  <c:v>0.99827100000000002</c:v>
                </c:pt>
                <c:pt idx="25768">
                  <c:v>0.99829299999999999</c:v>
                </c:pt>
                <c:pt idx="25769">
                  <c:v>0.99831499999999995</c:v>
                </c:pt>
                <c:pt idx="25770">
                  <c:v>0.99835799999999997</c:v>
                </c:pt>
                <c:pt idx="25771">
                  <c:v>0.99839999999999995</c:v>
                </c:pt>
                <c:pt idx="25772">
                  <c:v>0.99845799999999996</c:v>
                </c:pt>
                <c:pt idx="25773">
                  <c:v>0.99851800000000002</c:v>
                </c:pt>
                <c:pt idx="25774">
                  <c:v>0.99858400000000003</c:v>
                </c:pt>
                <c:pt idx="25775">
                  <c:v>0.99865999999999999</c:v>
                </c:pt>
                <c:pt idx="25776">
                  <c:v>0.99874300000000005</c:v>
                </c:pt>
                <c:pt idx="25777">
                  <c:v>0.99883299999999997</c:v>
                </c:pt>
                <c:pt idx="25778">
                  <c:v>0.99893399999999999</c:v>
                </c:pt>
                <c:pt idx="25779">
                  <c:v>0.99903600000000004</c:v>
                </c:pt>
                <c:pt idx="25780">
                  <c:v>0.99914499999999995</c:v>
                </c:pt>
                <c:pt idx="25781">
                  <c:v>0.99926099999999995</c:v>
                </c:pt>
                <c:pt idx="25782">
                  <c:v>0.99938000000000005</c:v>
                </c:pt>
                <c:pt idx="25783">
                  <c:v>0.99950000000000006</c:v>
                </c:pt>
                <c:pt idx="25784">
                  <c:v>0.99962700000000004</c:v>
                </c:pt>
                <c:pt idx="25785">
                  <c:v>0.99976100000000001</c:v>
                </c:pt>
                <c:pt idx="25786">
                  <c:v>0.99989600000000001</c:v>
                </c:pt>
                <c:pt idx="25787">
                  <c:v>1.00003</c:v>
                </c:pt>
                <c:pt idx="25788">
                  <c:v>1.00017</c:v>
                </c:pt>
                <c:pt idx="25789">
                  <c:v>1.0003200000000001</c:v>
                </c:pt>
                <c:pt idx="25790">
                  <c:v>1.00047</c:v>
                </c:pt>
                <c:pt idx="25791">
                  <c:v>1.0006200000000001</c:v>
                </c:pt>
                <c:pt idx="25792">
                  <c:v>1.0007699999999999</c:v>
                </c:pt>
                <c:pt idx="25793">
                  <c:v>1.00091</c:v>
                </c:pt>
                <c:pt idx="25794">
                  <c:v>1.0010600000000001</c:v>
                </c:pt>
                <c:pt idx="25795">
                  <c:v>1.0012099999999999</c:v>
                </c:pt>
                <c:pt idx="25796">
                  <c:v>1.00136</c:v>
                </c:pt>
                <c:pt idx="25797">
                  <c:v>1.0015000000000001</c:v>
                </c:pt>
                <c:pt idx="25798">
                  <c:v>1.0016400000000001</c:v>
                </c:pt>
                <c:pt idx="25799">
                  <c:v>1.0017799999999999</c:v>
                </c:pt>
                <c:pt idx="25800">
                  <c:v>1.0019199999999999</c:v>
                </c:pt>
                <c:pt idx="25801">
                  <c:v>1.00204</c:v>
                </c:pt>
                <c:pt idx="25802">
                  <c:v>1.00217</c:v>
                </c:pt>
                <c:pt idx="25803">
                  <c:v>1.0023</c:v>
                </c:pt>
                <c:pt idx="25804">
                  <c:v>1.00241</c:v>
                </c:pt>
                <c:pt idx="25805">
                  <c:v>1.0025299999999999</c:v>
                </c:pt>
                <c:pt idx="25806">
                  <c:v>1.00264</c:v>
                </c:pt>
                <c:pt idx="25807">
                  <c:v>1.00274</c:v>
                </c:pt>
                <c:pt idx="25808">
                  <c:v>1.0028300000000001</c:v>
                </c:pt>
                <c:pt idx="25809">
                  <c:v>1.00292</c:v>
                </c:pt>
                <c:pt idx="25810">
                  <c:v>1.00301</c:v>
                </c:pt>
                <c:pt idx="25811">
                  <c:v>1.00308</c:v>
                </c:pt>
                <c:pt idx="25812">
                  <c:v>1.00315</c:v>
                </c:pt>
                <c:pt idx="25813">
                  <c:v>1.0032000000000001</c:v>
                </c:pt>
                <c:pt idx="25814">
                  <c:v>1.00325</c:v>
                </c:pt>
                <c:pt idx="25815">
                  <c:v>1.00329</c:v>
                </c:pt>
                <c:pt idx="25816">
                  <c:v>1.00332</c:v>
                </c:pt>
                <c:pt idx="25817">
                  <c:v>1.0033399999999999</c:v>
                </c:pt>
                <c:pt idx="25818">
                  <c:v>1.00336</c:v>
                </c:pt>
                <c:pt idx="25819">
                  <c:v>1.00336</c:v>
                </c:pt>
                <c:pt idx="25820">
                  <c:v>1.00335</c:v>
                </c:pt>
                <c:pt idx="25821">
                  <c:v>1.0033300000000001</c:v>
                </c:pt>
                <c:pt idx="25822">
                  <c:v>1.0033000000000001</c:v>
                </c:pt>
                <c:pt idx="25823">
                  <c:v>1.00325</c:v>
                </c:pt>
                <c:pt idx="25824">
                  <c:v>1.0032000000000001</c:v>
                </c:pt>
                <c:pt idx="25825">
                  <c:v>1.0031300000000001</c:v>
                </c:pt>
                <c:pt idx="25826">
                  <c:v>1.00305</c:v>
                </c:pt>
                <c:pt idx="25827">
                  <c:v>1.0029600000000001</c:v>
                </c:pt>
                <c:pt idx="25828">
                  <c:v>1.0028699999999999</c:v>
                </c:pt>
                <c:pt idx="25829">
                  <c:v>1.00275</c:v>
                </c:pt>
                <c:pt idx="25830">
                  <c:v>1.0026299999999999</c:v>
                </c:pt>
                <c:pt idx="25831">
                  <c:v>1.0024900000000001</c:v>
                </c:pt>
                <c:pt idx="25832">
                  <c:v>1.00234</c:v>
                </c:pt>
                <c:pt idx="25833">
                  <c:v>1.00217</c:v>
                </c:pt>
                <c:pt idx="25834">
                  <c:v>1.002</c:v>
                </c:pt>
                <c:pt idx="25835">
                  <c:v>1.0018100000000001</c:v>
                </c:pt>
                <c:pt idx="25836">
                  <c:v>1.0016099999999999</c:v>
                </c:pt>
                <c:pt idx="25837">
                  <c:v>1.0013799999999999</c:v>
                </c:pt>
                <c:pt idx="25838">
                  <c:v>1.00116</c:v>
                </c:pt>
                <c:pt idx="25839">
                  <c:v>1.00091</c:v>
                </c:pt>
                <c:pt idx="25840">
                  <c:v>1.0006600000000001</c:v>
                </c:pt>
                <c:pt idx="25841">
                  <c:v>1.0004299999999999</c:v>
                </c:pt>
                <c:pt idx="25842">
                  <c:v>1.00021</c:v>
                </c:pt>
                <c:pt idx="25843">
                  <c:v>1.0000100000000001</c:v>
                </c:pt>
                <c:pt idx="25844">
                  <c:v>0.99981299999999995</c:v>
                </c:pt>
                <c:pt idx="25845">
                  <c:v>0.99962700000000004</c:v>
                </c:pt>
                <c:pt idx="25846">
                  <c:v>0.99945600000000001</c:v>
                </c:pt>
                <c:pt idx="25847">
                  <c:v>0.99929900000000005</c:v>
                </c:pt>
                <c:pt idx="25848">
                  <c:v>0.99915399999999999</c:v>
                </c:pt>
                <c:pt idx="25849">
                  <c:v>0.99902199999999997</c:v>
                </c:pt>
                <c:pt idx="25850">
                  <c:v>0.99889700000000003</c:v>
                </c:pt>
                <c:pt idx="25851">
                  <c:v>0.99878800000000001</c:v>
                </c:pt>
                <c:pt idx="25852">
                  <c:v>0.99869799999999997</c:v>
                </c:pt>
                <c:pt idx="25853">
                  <c:v>0.99861699999999998</c:v>
                </c:pt>
                <c:pt idx="25854">
                  <c:v>0.99854900000000002</c:v>
                </c:pt>
                <c:pt idx="25855">
                  <c:v>0.99848700000000001</c:v>
                </c:pt>
                <c:pt idx="25856">
                  <c:v>0.99843800000000005</c:v>
                </c:pt>
                <c:pt idx="25857">
                  <c:v>0.99840200000000001</c:v>
                </c:pt>
                <c:pt idx="25858">
                  <c:v>0.99837399999999998</c:v>
                </c:pt>
                <c:pt idx="25859">
                  <c:v>0.99835799999999997</c:v>
                </c:pt>
                <c:pt idx="25860">
                  <c:v>0.99835399999999996</c:v>
                </c:pt>
                <c:pt idx="25861">
                  <c:v>0.99835300000000005</c:v>
                </c:pt>
                <c:pt idx="25862">
                  <c:v>0.99836999999999998</c:v>
                </c:pt>
                <c:pt idx="25863">
                  <c:v>0.99839599999999995</c:v>
                </c:pt>
                <c:pt idx="25864">
                  <c:v>0.99842900000000001</c:v>
                </c:pt>
                <c:pt idx="25865">
                  <c:v>0.99846800000000002</c:v>
                </c:pt>
                <c:pt idx="25866">
                  <c:v>0.99851500000000004</c:v>
                </c:pt>
                <c:pt idx="25867">
                  <c:v>0.99857200000000002</c:v>
                </c:pt>
                <c:pt idx="25868">
                  <c:v>0.998637</c:v>
                </c:pt>
                <c:pt idx="25869">
                  <c:v>0.998722</c:v>
                </c:pt>
                <c:pt idx="25870">
                  <c:v>0.99880100000000005</c:v>
                </c:pt>
                <c:pt idx="25871">
                  <c:v>0.998888</c:v>
                </c:pt>
                <c:pt idx="25872">
                  <c:v>0.99898299999999995</c:v>
                </c:pt>
                <c:pt idx="25873">
                  <c:v>0.999081</c:v>
                </c:pt>
                <c:pt idx="25874">
                  <c:v>0.99918300000000004</c:v>
                </c:pt>
                <c:pt idx="25875">
                  <c:v>0.99929299999999999</c:v>
                </c:pt>
                <c:pt idx="25876">
                  <c:v>0.99940600000000002</c:v>
                </c:pt>
                <c:pt idx="25877">
                  <c:v>0.99952099999999999</c:v>
                </c:pt>
                <c:pt idx="25878">
                  <c:v>0.99964299999999995</c:v>
                </c:pt>
                <c:pt idx="25879">
                  <c:v>0.99977099999999997</c:v>
                </c:pt>
                <c:pt idx="25880">
                  <c:v>0.99989600000000001</c:v>
                </c:pt>
                <c:pt idx="25881">
                  <c:v>1.00003</c:v>
                </c:pt>
                <c:pt idx="25882">
                  <c:v>1.0001500000000001</c:v>
                </c:pt>
                <c:pt idx="25883">
                  <c:v>1.0002899999999999</c:v>
                </c:pt>
                <c:pt idx="25884">
                  <c:v>1.0004299999999999</c:v>
                </c:pt>
                <c:pt idx="25885">
                  <c:v>1.00058</c:v>
                </c:pt>
                <c:pt idx="25886">
                  <c:v>1.0007299999999999</c:v>
                </c:pt>
                <c:pt idx="25887">
                  <c:v>1.0008699999999999</c:v>
                </c:pt>
                <c:pt idx="25888">
                  <c:v>1.00101</c:v>
                </c:pt>
                <c:pt idx="25889">
                  <c:v>1.00116</c:v>
                </c:pt>
                <c:pt idx="25890">
                  <c:v>1.0013000000000001</c:v>
                </c:pt>
                <c:pt idx="25891">
                  <c:v>1.0014400000000001</c:v>
                </c:pt>
                <c:pt idx="25892">
                  <c:v>1.0015799999999999</c:v>
                </c:pt>
                <c:pt idx="25893">
                  <c:v>1.0017100000000001</c:v>
                </c:pt>
                <c:pt idx="25894">
                  <c:v>1.0018400000000001</c:v>
                </c:pt>
                <c:pt idx="25895">
                  <c:v>1.00197</c:v>
                </c:pt>
                <c:pt idx="25896">
                  <c:v>1.0021</c:v>
                </c:pt>
                <c:pt idx="25897">
                  <c:v>1.00221</c:v>
                </c:pt>
                <c:pt idx="25898">
                  <c:v>1.0023299999999999</c:v>
                </c:pt>
                <c:pt idx="25899">
                  <c:v>1.0024500000000001</c:v>
                </c:pt>
                <c:pt idx="25900">
                  <c:v>1.0025599999999999</c:v>
                </c:pt>
                <c:pt idx="25901">
                  <c:v>1.00267</c:v>
                </c:pt>
                <c:pt idx="25902">
                  <c:v>1.0027699999999999</c:v>
                </c:pt>
                <c:pt idx="25903">
                  <c:v>1.0028699999999999</c:v>
                </c:pt>
                <c:pt idx="25904">
                  <c:v>1.00295</c:v>
                </c:pt>
                <c:pt idx="25905">
                  <c:v>1.0030300000000001</c:v>
                </c:pt>
                <c:pt idx="25906">
                  <c:v>1.0031099999999999</c:v>
                </c:pt>
                <c:pt idx="25907">
                  <c:v>1.00318</c:v>
                </c:pt>
                <c:pt idx="25908">
                  <c:v>1.0032399999999999</c:v>
                </c:pt>
                <c:pt idx="25909">
                  <c:v>1.00329</c:v>
                </c:pt>
                <c:pt idx="25910">
                  <c:v>1.0033300000000001</c:v>
                </c:pt>
                <c:pt idx="25911">
                  <c:v>1.00336</c:v>
                </c:pt>
                <c:pt idx="25912">
                  <c:v>1.00339</c:v>
                </c:pt>
                <c:pt idx="25913">
                  <c:v>1.0034000000000001</c:v>
                </c:pt>
                <c:pt idx="25914">
                  <c:v>1.0034099999999999</c:v>
                </c:pt>
                <c:pt idx="25915">
                  <c:v>1.0034000000000001</c:v>
                </c:pt>
                <c:pt idx="25916">
                  <c:v>1.00339</c:v>
                </c:pt>
                <c:pt idx="25917">
                  <c:v>1.0033799999999999</c:v>
                </c:pt>
                <c:pt idx="25918">
                  <c:v>1.00335</c:v>
                </c:pt>
                <c:pt idx="25919">
                  <c:v>1.0033000000000001</c:v>
                </c:pt>
                <c:pt idx="25920">
                  <c:v>1.00325</c:v>
                </c:pt>
                <c:pt idx="25921">
                  <c:v>1.00318</c:v>
                </c:pt>
                <c:pt idx="25922">
                  <c:v>1.0031000000000001</c:v>
                </c:pt>
                <c:pt idx="25923">
                  <c:v>1.00301</c:v>
                </c:pt>
                <c:pt idx="25924">
                  <c:v>1.00291</c:v>
                </c:pt>
                <c:pt idx="25925">
                  <c:v>1.0027900000000001</c:v>
                </c:pt>
                <c:pt idx="25926">
                  <c:v>1.0026600000000001</c:v>
                </c:pt>
                <c:pt idx="25927">
                  <c:v>1.0025200000000001</c:v>
                </c:pt>
                <c:pt idx="25928">
                  <c:v>1.00237</c:v>
                </c:pt>
                <c:pt idx="25929">
                  <c:v>1.00221</c:v>
                </c:pt>
                <c:pt idx="25930">
                  <c:v>1.00203</c:v>
                </c:pt>
                <c:pt idx="25931">
                  <c:v>1.0018499999999999</c:v>
                </c:pt>
                <c:pt idx="25932">
                  <c:v>1.00166</c:v>
                </c:pt>
                <c:pt idx="25933">
                  <c:v>1.00145</c:v>
                </c:pt>
                <c:pt idx="25934">
                  <c:v>1.00122</c:v>
                </c:pt>
                <c:pt idx="25935">
                  <c:v>1.00098</c:v>
                </c:pt>
                <c:pt idx="25936">
                  <c:v>1.00074</c:v>
                </c:pt>
                <c:pt idx="25937">
                  <c:v>1.0004999999999999</c:v>
                </c:pt>
                <c:pt idx="25938">
                  <c:v>1.00027</c:v>
                </c:pt>
                <c:pt idx="25939">
                  <c:v>1.0000500000000001</c:v>
                </c:pt>
                <c:pt idx="25940">
                  <c:v>0.99985599999999997</c:v>
                </c:pt>
                <c:pt idx="25941">
                  <c:v>0.99966200000000005</c:v>
                </c:pt>
                <c:pt idx="25942">
                  <c:v>0.99948999999999999</c:v>
                </c:pt>
                <c:pt idx="25943">
                  <c:v>0.99932500000000002</c:v>
                </c:pt>
                <c:pt idx="25944">
                  <c:v>0.99917500000000004</c:v>
                </c:pt>
                <c:pt idx="25945">
                  <c:v>0.99903699999999995</c:v>
                </c:pt>
                <c:pt idx="25946">
                  <c:v>0.99890699999999999</c:v>
                </c:pt>
                <c:pt idx="25947">
                  <c:v>0.99879399999999996</c:v>
                </c:pt>
                <c:pt idx="25948">
                  <c:v>0.99869300000000005</c:v>
                </c:pt>
                <c:pt idx="25949">
                  <c:v>0.99858000000000002</c:v>
                </c:pt>
                <c:pt idx="25950">
                  <c:v>0.99850399999999995</c:v>
                </c:pt>
                <c:pt idx="25951">
                  <c:v>0.99843700000000002</c:v>
                </c:pt>
                <c:pt idx="25952">
                  <c:v>0.998386</c:v>
                </c:pt>
                <c:pt idx="25953">
                  <c:v>0.99834400000000001</c:v>
                </c:pt>
                <c:pt idx="25954">
                  <c:v>0.99831199999999998</c:v>
                </c:pt>
                <c:pt idx="25955">
                  <c:v>0.99829299999999999</c:v>
                </c:pt>
                <c:pt idx="25956">
                  <c:v>0.99828899999999998</c:v>
                </c:pt>
                <c:pt idx="25957">
                  <c:v>0.99829100000000004</c:v>
                </c:pt>
                <c:pt idx="25958">
                  <c:v>0.99830300000000005</c:v>
                </c:pt>
                <c:pt idx="25959">
                  <c:v>0.99832100000000001</c:v>
                </c:pt>
                <c:pt idx="25960">
                  <c:v>0.99835200000000002</c:v>
                </c:pt>
                <c:pt idx="25961">
                  <c:v>0.99839100000000003</c:v>
                </c:pt>
                <c:pt idx="25962">
                  <c:v>0.99844200000000005</c:v>
                </c:pt>
                <c:pt idx="25963">
                  <c:v>0.998498</c:v>
                </c:pt>
                <c:pt idx="25964">
                  <c:v>0.99856</c:v>
                </c:pt>
                <c:pt idx="25965">
                  <c:v>0.998637</c:v>
                </c:pt>
                <c:pt idx="25966">
                  <c:v>0.99872099999999997</c:v>
                </c:pt>
                <c:pt idx="25967">
                  <c:v>0.99880800000000003</c:v>
                </c:pt>
                <c:pt idx="25968">
                  <c:v>0.99890400000000001</c:v>
                </c:pt>
                <c:pt idx="25969">
                  <c:v>0.99900500000000003</c:v>
                </c:pt>
                <c:pt idx="25970">
                  <c:v>0.99911399999999995</c:v>
                </c:pt>
                <c:pt idx="25971">
                  <c:v>0.99922800000000001</c:v>
                </c:pt>
                <c:pt idx="25972">
                  <c:v>0.99934699999999999</c:v>
                </c:pt>
                <c:pt idx="25973">
                  <c:v>0.99947399999999997</c:v>
                </c:pt>
                <c:pt idx="25974">
                  <c:v>0.99960199999999999</c:v>
                </c:pt>
                <c:pt idx="25975">
                  <c:v>0.99973599999999996</c:v>
                </c:pt>
                <c:pt idx="25976">
                  <c:v>0.99987599999999999</c:v>
                </c:pt>
                <c:pt idx="25977">
                  <c:v>1.0000100000000001</c:v>
                </c:pt>
                <c:pt idx="25978">
                  <c:v>1.0001500000000001</c:v>
                </c:pt>
                <c:pt idx="25979">
                  <c:v>1.0003</c:v>
                </c:pt>
                <c:pt idx="25980">
                  <c:v>1.00044</c:v>
                </c:pt>
                <c:pt idx="25981">
                  <c:v>1.0005999999999999</c:v>
                </c:pt>
                <c:pt idx="25982">
                  <c:v>1.00075</c:v>
                </c:pt>
                <c:pt idx="25983">
                  <c:v>1.0008999999999999</c:v>
                </c:pt>
                <c:pt idx="25984">
                  <c:v>1.00105</c:v>
                </c:pt>
                <c:pt idx="25985">
                  <c:v>1.0012099999999999</c:v>
                </c:pt>
                <c:pt idx="25986">
                  <c:v>1.00136</c:v>
                </c:pt>
                <c:pt idx="25987">
                  <c:v>1.0015099999999999</c:v>
                </c:pt>
                <c:pt idx="25988">
                  <c:v>1.0016499999999999</c:v>
                </c:pt>
                <c:pt idx="25989">
                  <c:v>1.00179</c:v>
                </c:pt>
                <c:pt idx="25990">
                  <c:v>1.0019400000000001</c:v>
                </c:pt>
                <c:pt idx="25991">
                  <c:v>1.0020800000000001</c:v>
                </c:pt>
                <c:pt idx="25992">
                  <c:v>1.0022200000000001</c:v>
                </c:pt>
                <c:pt idx="25993">
                  <c:v>1.0023500000000001</c:v>
                </c:pt>
                <c:pt idx="25994">
                  <c:v>1.00248</c:v>
                </c:pt>
                <c:pt idx="25995">
                  <c:v>1.00261</c:v>
                </c:pt>
                <c:pt idx="25996">
                  <c:v>1.0027299999999999</c:v>
                </c:pt>
                <c:pt idx="25997">
                  <c:v>1.00284</c:v>
                </c:pt>
                <c:pt idx="25998">
                  <c:v>1.0029600000000001</c:v>
                </c:pt>
                <c:pt idx="25999">
                  <c:v>1.0030600000000001</c:v>
                </c:pt>
                <c:pt idx="26000">
                  <c:v>1.00315</c:v>
                </c:pt>
                <c:pt idx="26001">
                  <c:v>1.0032399999999999</c:v>
                </c:pt>
                <c:pt idx="26002">
                  <c:v>1.00332</c:v>
                </c:pt>
                <c:pt idx="26003">
                  <c:v>1.00339</c:v>
                </c:pt>
                <c:pt idx="26004">
                  <c:v>1.00346</c:v>
                </c:pt>
                <c:pt idx="26005">
                  <c:v>1.00352</c:v>
                </c:pt>
                <c:pt idx="26006">
                  <c:v>1.0035700000000001</c:v>
                </c:pt>
                <c:pt idx="26007">
                  <c:v>1.0036099999999999</c:v>
                </c:pt>
                <c:pt idx="26008">
                  <c:v>1.0036400000000001</c:v>
                </c:pt>
                <c:pt idx="26009">
                  <c:v>1.00366</c:v>
                </c:pt>
                <c:pt idx="26010">
                  <c:v>1.0036799999999999</c:v>
                </c:pt>
                <c:pt idx="26011">
                  <c:v>1.0036799999999999</c:v>
                </c:pt>
                <c:pt idx="26012">
                  <c:v>1.00366</c:v>
                </c:pt>
                <c:pt idx="26013">
                  <c:v>1.0036400000000001</c:v>
                </c:pt>
                <c:pt idx="26014">
                  <c:v>1.0036099999999999</c:v>
                </c:pt>
                <c:pt idx="26015">
                  <c:v>1.0035700000000001</c:v>
                </c:pt>
                <c:pt idx="26016">
                  <c:v>1.0035099999999999</c:v>
                </c:pt>
                <c:pt idx="26017">
                  <c:v>1.00345</c:v>
                </c:pt>
                <c:pt idx="26018">
                  <c:v>1.00339</c:v>
                </c:pt>
                <c:pt idx="26019">
                  <c:v>1.0033000000000001</c:v>
                </c:pt>
                <c:pt idx="26020">
                  <c:v>1.0032000000000001</c:v>
                </c:pt>
                <c:pt idx="26021">
                  <c:v>1.00309</c:v>
                </c:pt>
                <c:pt idx="26022">
                  <c:v>1.0029600000000001</c:v>
                </c:pt>
                <c:pt idx="26023">
                  <c:v>1.00282</c:v>
                </c:pt>
                <c:pt idx="26024">
                  <c:v>1.0026600000000001</c:v>
                </c:pt>
                <c:pt idx="26025">
                  <c:v>1.0024999999999999</c:v>
                </c:pt>
                <c:pt idx="26026">
                  <c:v>1.0023200000000001</c:v>
                </c:pt>
                <c:pt idx="26027">
                  <c:v>1.00213</c:v>
                </c:pt>
                <c:pt idx="26028">
                  <c:v>1.00193</c:v>
                </c:pt>
                <c:pt idx="26029">
                  <c:v>1.0017</c:v>
                </c:pt>
                <c:pt idx="26030">
                  <c:v>1.0014700000000001</c:v>
                </c:pt>
                <c:pt idx="26031">
                  <c:v>1.00122</c:v>
                </c:pt>
                <c:pt idx="26032">
                  <c:v>1.0009699999999999</c:v>
                </c:pt>
                <c:pt idx="26033">
                  <c:v>1.00074</c:v>
                </c:pt>
                <c:pt idx="26034">
                  <c:v>1.0005200000000001</c:v>
                </c:pt>
                <c:pt idx="26035">
                  <c:v>1.0003200000000001</c:v>
                </c:pt>
                <c:pt idx="26036">
                  <c:v>1.0001199999999999</c:v>
                </c:pt>
                <c:pt idx="26037">
                  <c:v>0.99993900000000002</c:v>
                </c:pt>
                <c:pt idx="26038">
                  <c:v>0.99976799999999999</c:v>
                </c:pt>
                <c:pt idx="26039">
                  <c:v>0.99961</c:v>
                </c:pt>
                <c:pt idx="26040">
                  <c:v>0.999471</c:v>
                </c:pt>
                <c:pt idx="26041">
                  <c:v>0.99933899999999998</c:v>
                </c:pt>
                <c:pt idx="26042">
                  <c:v>0.99922</c:v>
                </c:pt>
                <c:pt idx="26043">
                  <c:v>0.99911399999999995</c:v>
                </c:pt>
                <c:pt idx="26044">
                  <c:v>0.99901799999999996</c:v>
                </c:pt>
                <c:pt idx="26045">
                  <c:v>0.99893100000000001</c:v>
                </c:pt>
                <c:pt idx="26046">
                  <c:v>0.99885900000000005</c:v>
                </c:pt>
                <c:pt idx="26047">
                  <c:v>0.99879700000000005</c:v>
                </c:pt>
                <c:pt idx="26048">
                  <c:v>0.99875000000000003</c:v>
                </c:pt>
                <c:pt idx="26049">
                  <c:v>0.99871100000000002</c:v>
                </c:pt>
                <c:pt idx="26050">
                  <c:v>0.99867700000000004</c:v>
                </c:pt>
                <c:pt idx="26051">
                  <c:v>0.99865599999999999</c:v>
                </c:pt>
                <c:pt idx="26052">
                  <c:v>0.99864799999999998</c:v>
                </c:pt>
                <c:pt idx="26053">
                  <c:v>0.99865199999999998</c:v>
                </c:pt>
                <c:pt idx="26054">
                  <c:v>0.99866100000000002</c:v>
                </c:pt>
                <c:pt idx="26055">
                  <c:v>0.99868000000000001</c:v>
                </c:pt>
                <c:pt idx="26056">
                  <c:v>0.99871100000000002</c:v>
                </c:pt>
                <c:pt idx="26057">
                  <c:v>0.998749</c:v>
                </c:pt>
                <c:pt idx="26058">
                  <c:v>0.99879099999999998</c:v>
                </c:pt>
                <c:pt idx="26059">
                  <c:v>0.99885100000000004</c:v>
                </c:pt>
                <c:pt idx="26060">
                  <c:v>0.99891200000000002</c:v>
                </c:pt>
                <c:pt idx="26061">
                  <c:v>0.99898100000000001</c:v>
                </c:pt>
                <c:pt idx="26062">
                  <c:v>0.999058</c:v>
                </c:pt>
                <c:pt idx="26063">
                  <c:v>0.99914800000000004</c:v>
                </c:pt>
                <c:pt idx="26064">
                  <c:v>0.99923799999999996</c:v>
                </c:pt>
                <c:pt idx="26065">
                  <c:v>0.99933099999999997</c:v>
                </c:pt>
                <c:pt idx="26066">
                  <c:v>0.99943300000000002</c:v>
                </c:pt>
                <c:pt idx="26067">
                  <c:v>0.99953999999999998</c:v>
                </c:pt>
                <c:pt idx="26068">
                  <c:v>0.99965000000000004</c:v>
                </c:pt>
                <c:pt idx="26069">
                  <c:v>0.99976500000000001</c:v>
                </c:pt>
                <c:pt idx="26070">
                  <c:v>0.99987400000000004</c:v>
                </c:pt>
                <c:pt idx="26071">
                  <c:v>0.99999899999999997</c:v>
                </c:pt>
                <c:pt idx="26072">
                  <c:v>1.0001199999999999</c:v>
                </c:pt>
                <c:pt idx="26073">
                  <c:v>1.0002500000000001</c:v>
                </c:pt>
                <c:pt idx="26074">
                  <c:v>1.0003899999999999</c:v>
                </c:pt>
                <c:pt idx="26075">
                  <c:v>1.0005299999999999</c:v>
                </c:pt>
                <c:pt idx="26076">
                  <c:v>1.0006600000000001</c:v>
                </c:pt>
                <c:pt idx="26077">
                  <c:v>1.00081</c:v>
                </c:pt>
                <c:pt idx="26078">
                  <c:v>1.00095</c:v>
                </c:pt>
                <c:pt idx="26079">
                  <c:v>1.00109</c:v>
                </c:pt>
                <c:pt idx="26080">
                  <c:v>1.0012300000000001</c:v>
                </c:pt>
                <c:pt idx="26081">
                  <c:v>1.00136</c:v>
                </c:pt>
                <c:pt idx="26082">
                  <c:v>1.0015000000000001</c:v>
                </c:pt>
                <c:pt idx="26083">
                  <c:v>1.0016400000000001</c:v>
                </c:pt>
                <c:pt idx="26084">
                  <c:v>1.00177</c:v>
                </c:pt>
                <c:pt idx="26085">
                  <c:v>1.0019</c:v>
                </c:pt>
                <c:pt idx="26086">
                  <c:v>1.00204</c:v>
                </c:pt>
                <c:pt idx="26087">
                  <c:v>1.0021599999999999</c:v>
                </c:pt>
                <c:pt idx="26088">
                  <c:v>1.0022899999999999</c:v>
                </c:pt>
                <c:pt idx="26089">
                  <c:v>1.00241</c:v>
                </c:pt>
                <c:pt idx="26090">
                  <c:v>1.0025200000000001</c:v>
                </c:pt>
                <c:pt idx="26091">
                  <c:v>1.0026299999999999</c:v>
                </c:pt>
                <c:pt idx="26092">
                  <c:v>1.00274</c:v>
                </c:pt>
                <c:pt idx="26093">
                  <c:v>1.00284</c:v>
                </c:pt>
                <c:pt idx="26094">
                  <c:v>1.0029399999999999</c:v>
                </c:pt>
                <c:pt idx="26095">
                  <c:v>1.00302</c:v>
                </c:pt>
                <c:pt idx="26096">
                  <c:v>1.0031099999999999</c:v>
                </c:pt>
                <c:pt idx="26097">
                  <c:v>1.00318</c:v>
                </c:pt>
                <c:pt idx="26098">
                  <c:v>1.0032399999999999</c:v>
                </c:pt>
                <c:pt idx="26099">
                  <c:v>1.00329</c:v>
                </c:pt>
                <c:pt idx="26100">
                  <c:v>1.00335</c:v>
                </c:pt>
                <c:pt idx="26101">
                  <c:v>1.00339</c:v>
                </c:pt>
                <c:pt idx="26102">
                  <c:v>1.00343</c:v>
                </c:pt>
                <c:pt idx="26103">
                  <c:v>1.00345</c:v>
                </c:pt>
                <c:pt idx="26104">
                  <c:v>1.0034700000000001</c:v>
                </c:pt>
                <c:pt idx="26105">
                  <c:v>1.0034799999999999</c:v>
                </c:pt>
                <c:pt idx="26106">
                  <c:v>1.0034799999999999</c:v>
                </c:pt>
                <c:pt idx="26107">
                  <c:v>1.0034700000000001</c:v>
                </c:pt>
                <c:pt idx="26108">
                  <c:v>1.00345</c:v>
                </c:pt>
                <c:pt idx="26109">
                  <c:v>1.00342</c:v>
                </c:pt>
                <c:pt idx="26110">
                  <c:v>1.0033799999999999</c:v>
                </c:pt>
                <c:pt idx="26111">
                  <c:v>1.00332</c:v>
                </c:pt>
                <c:pt idx="26112">
                  <c:v>1.00326</c:v>
                </c:pt>
                <c:pt idx="26113">
                  <c:v>1.00319</c:v>
                </c:pt>
                <c:pt idx="26114">
                  <c:v>1.0031099999999999</c:v>
                </c:pt>
                <c:pt idx="26115">
                  <c:v>1.0029999999999999</c:v>
                </c:pt>
                <c:pt idx="26116">
                  <c:v>1.0028900000000001</c:v>
                </c:pt>
                <c:pt idx="26117">
                  <c:v>1.0027699999999999</c:v>
                </c:pt>
                <c:pt idx="26118">
                  <c:v>1.0026299999999999</c:v>
                </c:pt>
                <c:pt idx="26119">
                  <c:v>1.00248</c:v>
                </c:pt>
                <c:pt idx="26120">
                  <c:v>1.00231</c:v>
                </c:pt>
                <c:pt idx="26121">
                  <c:v>1.00214</c:v>
                </c:pt>
                <c:pt idx="26122">
                  <c:v>1.00196</c:v>
                </c:pt>
                <c:pt idx="26123">
                  <c:v>1.00176</c:v>
                </c:pt>
                <c:pt idx="26124">
                  <c:v>1.0015499999999999</c:v>
                </c:pt>
                <c:pt idx="26125">
                  <c:v>1.0013300000000001</c:v>
                </c:pt>
                <c:pt idx="26126">
                  <c:v>1.0011000000000001</c:v>
                </c:pt>
                <c:pt idx="26127">
                  <c:v>1.00085</c:v>
                </c:pt>
                <c:pt idx="26128">
                  <c:v>1.00061</c:v>
                </c:pt>
                <c:pt idx="26129">
                  <c:v>1.0003899999999999</c:v>
                </c:pt>
                <c:pt idx="26130">
                  <c:v>1.00017</c:v>
                </c:pt>
                <c:pt idx="26131">
                  <c:v>0.99997000000000003</c:v>
                </c:pt>
                <c:pt idx="26132">
                  <c:v>0.99977899999999997</c:v>
                </c:pt>
                <c:pt idx="26133">
                  <c:v>0.99959900000000002</c:v>
                </c:pt>
                <c:pt idx="26134">
                  <c:v>0.99943599999999999</c:v>
                </c:pt>
                <c:pt idx="26135">
                  <c:v>0.99928799999999995</c:v>
                </c:pt>
                <c:pt idx="26136">
                  <c:v>0.99914599999999998</c:v>
                </c:pt>
                <c:pt idx="26137">
                  <c:v>0.99901499999999999</c:v>
                </c:pt>
                <c:pt idx="26138">
                  <c:v>0.99890400000000001</c:v>
                </c:pt>
                <c:pt idx="26139">
                  <c:v>0.99882000000000004</c:v>
                </c:pt>
                <c:pt idx="26140">
                  <c:v>0.99873000000000001</c:v>
                </c:pt>
                <c:pt idx="26141">
                  <c:v>0.99865499999999996</c:v>
                </c:pt>
                <c:pt idx="26142">
                  <c:v>0.99858999999999998</c:v>
                </c:pt>
                <c:pt idx="26143">
                  <c:v>0.998533</c:v>
                </c:pt>
                <c:pt idx="26144">
                  <c:v>0.99848999999999999</c:v>
                </c:pt>
                <c:pt idx="26145">
                  <c:v>0.99845300000000003</c:v>
                </c:pt>
                <c:pt idx="26146">
                  <c:v>0.99843400000000004</c:v>
                </c:pt>
                <c:pt idx="26147">
                  <c:v>0.99841899999999995</c:v>
                </c:pt>
                <c:pt idx="26148">
                  <c:v>0.99842399999999998</c:v>
                </c:pt>
                <c:pt idx="26149">
                  <c:v>0.99843400000000004</c:v>
                </c:pt>
                <c:pt idx="26150">
                  <c:v>0.99846500000000005</c:v>
                </c:pt>
                <c:pt idx="26151">
                  <c:v>0.99849399999999999</c:v>
                </c:pt>
                <c:pt idx="26152">
                  <c:v>0.99853099999999995</c:v>
                </c:pt>
                <c:pt idx="26153">
                  <c:v>0.99857600000000002</c:v>
                </c:pt>
                <c:pt idx="26154">
                  <c:v>0.99862700000000004</c:v>
                </c:pt>
                <c:pt idx="26155">
                  <c:v>0.99868599999999996</c:v>
                </c:pt>
                <c:pt idx="26156">
                  <c:v>0.99875800000000003</c:v>
                </c:pt>
                <c:pt idx="26157">
                  <c:v>0.99883599999999995</c:v>
                </c:pt>
                <c:pt idx="26158">
                  <c:v>0.99892300000000001</c:v>
                </c:pt>
                <c:pt idx="26159">
                  <c:v>0.99901499999999999</c:v>
                </c:pt>
                <c:pt idx="26160">
                  <c:v>0.99912100000000004</c:v>
                </c:pt>
                <c:pt idx="26161">
                  <c:v>0.99922800000000001</c:v>
                </c:pt>
                <c:pt idx="26162">
                  <c:v>0.99933799999999995</c:v>
                </c:pt>
                <c:pt idx="26163">
                  <c:v>0.99945200000000001</c:v>
                </c:pt>
                <c:pt idx="26164">
                  <c:v>0.99957700000000005</c:v>
                </c:pt>
                <c:pt idx="26165">
                  <c:v>0.99970599999999998</c:v>
                </c:pt>
                <c:pt idx="26166">
                  <c:v>0.99983299999999997</c:v>
                </c:pt>
                <c:pt idx="26167">
                  <c:v>0.99995999999999996</c:v>
                </c:pt>
                <c:pt idx="26168">
                  <c:v>1.0000899999999999</c:v>
                </c:pt>
                <c:pt idx="26169">
                  <c:v>1.00024</c:v>
                </c:pt>
                <c:pt idx="26170">
                  <c:v>1.00038</c:v>
                </c:pt>
                <c:pt idx="26171">
                  <c:v>1.0005200000000001</c:v>
                </c:pt>
                <c:pt idx="26172">
                  <c:v>1.0006600000000001</c:v>
                </c:pt>
                <c:pt idx="26173">
                  <c:v>1.00081</c:v>
                </c:pt>
                <c:pt idx="26174">
                  <c:v>1.0009600000000001</c:v>
                </c:pt>
                <c:pt idx="26175">
                  <c:v>1.0011000000000001</c:v>
                </c:pt>
                <c:pt idx="26176">
                  <c:v>1.00125</c:v>
                </c:pt>
                <c:pt idx="26177">
                  <c:v>1.00139</c:v>
                </c:pt>
                <c:pt idx="26178">
                  <c:v>1.0015400000000001</c:v>
                </c:pt>
                <c:pt idx="26179">
                  <c:v>1.0016799999999999</c:v>
                </c:pt>
                <c:pt idx="26180">
                  <c:v>1.0018400000000001</c:v>
                </c:pt>
                <c:pt idx="26181">
                  <c:v>1.00197</c:v>
                </c:pt>
                <c:pt idx="26182">
                  <c:v>1.0021100000000001</c:v>
                </c:pt>
                <c:pt idx="26183">
                  <c:v>1.00224</c:v>
                </c:pt>
                <c:pt idx="26184">
                  <c:v>1.00238</c:v>
                </c:pt>
                <c:pt idx="26185">
                  <c:v>1.0024999999999999</c:v>
                </c:pt>
                <c:pt idx="26186">
                  <c:v>1.0026200000000001</c:v>
                </c:pt>
                <c:pt idx="26187">
                  <c:v>1.0027299999999999</c:v>
                </c:pt>
                <c:pt idx="26188">
                  <c:v>1.00284</c:v>
                </c:pt>
                <c:pt idx="26189">
                  <c:v>1.0029300000000001</c:v>
                </c:pt>
                <c:pt idx="26190">
                  <c:v>1.00302</c:v>
                </c:pt>
                <c:pt idx="26191">
                  <c:v>1.0031099999999999</c:v>
                </c:pt>
                <c:pt idx="26192">
                  <c:v>1.0032000000000001</c:v>
                </c:pt>
                <c:pt idx="26193">
                  <c:v>1.0032700000000001</c:v>
                </c:pt>
                <c:pt idx="26194">
                  <c:v>1.0033300000000001</c:v>
                </c:pt>
                <c:pt idx="26195">
                  <c:v>1.0033799999999999</c:v>
                </c:pt>
                <c:pt idx="26196">
                  <c:v>1.00343</c:v>
                </c:pt>
                <c:pt idx="26197">
                  <c:v>1.0034700000000001</c:v>
                </c:pt>
                <c:pt idx="26198">
                  <c:v>1.0035000000000001</c:v>
                </c:pt>
                <c:pt idx="26199">
                  <c:v>1.00352</c:v>
                </c:pt>
                <c:pt idx="26200">
                  <c:v>1.00353</c:v>
                </c:pt>
                <c:pt idx="26201">
                  <c:v>1.00353</c:v>
                </c:pt>
                <c:pt idx="26202">
                  <c:v>1.00352</c:v>
                </c:pt>
                <c:pt idx="26203">
                  <c:v>1.0035000000000001</c:v>
                </c:pt>
                <c:pt idx="26204">
                  <c:v>1.0034700000000001</c:v>
                </c:pt>
                <c:pt idx="26205">
                  <c:v>1.00343</c:v>
                </c:pt>
                <c:pt idx="26206">
                  <c:v>1.0033700000000001</c:v>
                </c:pt>
                <c:pt idx="26207">
                  <c:v>1.0033000000000001</c:v>
                </c:pt>
                <c:pt idx="26208">
                  <c:v>1.0032399999999999</c:v>
                </c:pt>
                <c:pt idx="26209">
                  <c:v>1.00315</c:v>
                </c:pt>
                <c:pt idx="26210">
                  <c:v>1.00305</c:v>
                </c:pt>
                <c:pt idx="26211">
                  <c:v>1.0029300000000001</c:v>
                </c:pt>
                <c:pt idx="26212">
                  <c:v>1.0027900000000001</c:v>
                </c:pt>
                <c:pt idx="26213">
                  <c:v>1.0026600000000001</c:v>
                </c:pt>
                <c:pt idx="26214">
                  <c:v>1.0024999999999999</c:v>
                </c:pt>
                <c:pt idx="26215">
                  <c:v>1.0023299999999999</c:v>
                </c:pt>
                <c:pt idx="26216">
                  <c:v>1.0021500000000001</c:v>
                </c:pt>
                <c:pt idx="26217">
                  <c:v>1.00196</c:v>
                </c:pt>
                <c:pt idx="26218">
                  <c:v>1.0017499999999999</c:v>
                </c:pt>
                <c:pt idx="26219">
                  <c:v>1.0015400000000001</c:v>
                </c:pt>
                <c:pt idx="26220">
                  <c:v>1.0013099999999999</c:v>
                </c:pt>
                <c:pt idx="26221">
                  <c:v>1.0010600000000001</c:v>
                </c:pt>
                <c:pt idx="26222">
                  <c:v>1.00082</c:v>
                </c:pt>
                <c:pt idx="26223">
                  <c:v>1.0005900000000001</c:v>
                </c:pt>
                <c:pt idx="26224">
                  <c:v>1.00037</c:v>
                </c:pt>
                <c:pt idx="26225">
                  <c:v>1.00017</c:v>
                </c:pt>
                <c:pt idx="26226">
                  <c:v>0.99997999999999998</c:v>
                </c:pt>
                <c:pt idx="26227">
                  <c:v>0.99980800000000003</c:v>
                </c:pt>
                <c:pt idx="26228">
                  <c:v>0.999641</c:v>
                </c:pt>
                <c:pt idx="26229">
                  <c:v>0.99949200000000005</c:v>
                </c:pt>
                <c:pt idx="26230">
                  <c:v>0.99934400000000001</c:v>
                </c:pt>
                <c:pt idx="26231">
                  <c:v>0.99921499999999996</c:v>
                </c:pt>
                <c:pt idx="26232">
                  <c:v>0.99909899999999996</c:v>
                </c:pt>
                <c:pt idx="26233">
                  <c:v>0.99899899999999997</c:v>
                </c:pt>
                <c:pt idx="26234">
                  <c:v>0.998915</c:v>
                </c:pt>
                <c:pt idx="26235">
                  <c:v>0.99883599999999995</c:v>
                </c:pt>
                <c:pt idx="26236">
                  <c:v>0.99877499999999997</c:v>
                </c:pt>
                <c:pt idx="26237">
                  <c:v>0.99871699999999997</c:v>
                </c:pt>
                <c:pt idx="26238">
                  <c:v>0.998672</c:v>
                </c:pt>
                <c:pt idx="26239">
                  <c:v>0.99864600000000003</c:v>
                </c:pt>
                <c:pt idx="26240">
                  <c:v>0.99862200000000001</c:v>
                </c:pt>
                <c:pt idx="26241">
                  <c:v>0.99861</c:v>
                </c:pt>
                <c:pt idx="26242">
                  <c:v>0.99861</c:v>
                </c:pt>
                <c:pt idx="26243">
                  <c:v>0.99862399999999996</c:v>
                </c:pt>
                <c:pt idx="26244">
                  <c:v>0.998645</c:v>
                </c:pt>
                <c:pt idx="26245">
                  <c:v>0.99867300000000003</c:v>
                </c:pt>
                <c:pt idx="26246">
                  <c:v>0.99870899999999996</c:v>
                </c:pt>
                <c:pt idx="26247">
                  <c:v>0.99875499999999995</c:v>
                </c:pt>
                <c:pt idx="26248">
                  <c:v>0.99880400000000003</c:v>
                </c:pt>
                <c:pt idx="26249">
                  <c:v>0.99887899999999996</c:v>
                </c:pt>
                <c:pt idx="26250">
                  <c:v>0.99894899999999998</c:v>
                </c:pt>
                <c:pt idx="26251">
                  <c:v>0.99902199999999997</c:v>
                </c:pt>
                <c:pt idx="26252">
                  <c:v>0.99910500000000002</c:v>
                </c:pt>
                <c:pt idx="26253">
                  <c:v>0.999193</c:v>
                </c:pt>
                <c:pt idx="26254">
                  <c:v>0.99929100000000004</c:v>
                </c:pt>
                <c:pt idx="26255">
                  <c:v>0.99939299999999998</c:v>
                </c:pt>
                <c:pt idx="26256">
                  <c:v>0.99950000000000006</c:v>
                </c:pt>
                <c:pt idx="26257">
                  <c:v>0.99961599999999995</c:v>
                </c:pt>
                <c:pt idx="26258">
                  <c:v>0.99973800000000002</c:v>
                </c:pt>
                <c:pt idx="26259">
                  <c:v>0.99986399999999998</c:v>
                </c:pt>
                <c:pt idx="26260">
                  <c:v>0.99998299999999996</c:v>
                </c:pt>
                <c:pt idx="26261">
                  <c:v>1.0001199999999999</c:v>
                </c:pt>
                <c:pt idx="26262">
                  <c:v>1.0002500000000001</c:v>
                </c:pt>
                <c:pt idx="26263">
                  <c:v>1.0003899999999999</c:v>
                </c:pt>
                <c:pt idx="26264">
                  <c:v>1.0005299999999999</c:v>
                </c:pt>
                <c:pt idx="26265">
                  <c:v>1.0006699999999999</c:v>
                </c:pt>
                <c:pt idx="26266">
                  <c:v>1.00082</c:v>
                </c:pt>
                <c:pt idx="26267">
                  <c:v>1.0009600000000001</c:v>
                </c:pt>
                <c:pt idx="26268">
                  <c:v>1.0011099999999999</c:v>
                </c:pt>
                <c:pt idx="26269">
                  <c:v>1.0012700000000001</c:v>
                </c:pt>
                <c:pt idx="26270">
                  <c:v>1.0014099999999999</c:v>
                </c:pt>
                <c:pt idx="26271">
                  <c:v>1.00156</c:v>
                </c:pt>
                <c:pt idx="26272">
                  <c:v>1.0017100000000001</c:v>
                </c:pt>
                <c:pt idx="26273">
                  <c:v>1.0018499999999999</c:v>
                </c:pt>
                <c:pt idx="26274">
                  <c:v>1.002</c:v>
                </c:pt>
                <c:pt idx="26275">
                  <c:v>1.00213</c:v>
                </c:pt>
                <c:pt idx="26276">
                  <c:v>1.00227</c:v>
                </c:pt>
                <c:pt idx="26277">
                  <c:v>1.0024</c:v>
                </c:pt>
                <c:pt idx="26278">
                  <c:v>1.00254</c:v>
                </c:pt>
                <c:pt idx="26279">
                  <c:v>1.0026600000000001</c:v>
                </c:pt>
                <c:pt idx="26280">
                  <c:v>1.0027900000000001</c:v>
                </c:pt>
                <c:pt idx="26281">
                  <c:v>1.00292</c:v>
                </c:pt>
                <c:pt idx="26282">
                  <c:v>1.0030300000000001</c:v>
                </c:pt>
                <c:pt idx="26283">
                  <c:v>1.0031399999999999</c:v>
                </c:pt>
                <c:pt idx="26284">
                  <c:v>1.0032399999999999</c:v>
                </c:pt>
                <c:pt idx="26285">
                  <c:v>1.0033399999999999</c:v>
                </c:pt>
                <c:pt idx="26286">
                  <c:v>1.0034400000000001</c:v>
                </c:pt>
                <c:pt idx="26287">
                  <c:v>1.00352</c:v>
                </c:pt>
                <c:pt idx="26288">
                  <c:v>1.00359</c:v>
                </c:pt>
                <c:pt idx="26289">
                  <c:v>1.00366</c:v>
                </c:pt>
                <c:pt idx="26290">
                  <c:v>1.0037100000000001</c:v>
                </c:pt>
                <c:pt idx="26291">
                  <c:v>1.0037700000000001</c:v>
                </c:pt>
                <c:pt idx="26292">
                  <c:v>1.0038199999999999</c:v>
                </c:pt>
                <c:pt idx="26293">
                  <c:v>1.0038499999999999</c:v>
                </c:pt>
                <c:pt idx="26294">
                  <c:v>1.0038800000000001</c:v>
                </c:pt>
                <c:pt idx="26295">
                  <c:v>1.0039</c:v>
                </c:pt>
                <c:pt idx="26296">
                  <c:v>1.0039100000000001</c:v>
                </c:pt>
                <c:pt idx="26297">
                  <c:v>1.0039100000000001</c:v>
                </c:pt>
                <c:pt idx="26298">
                  <c:v>1.0038899999999999</c:v>
                </c:pt>
                <c:pt idx="26299">
                  <c:v>1.00387</c:v>
                </c:pt>
                <c:pt idx="26300">
                  <c:v>1.00383</c:v>
                </c:pt>
                <c:pt idx="26301">
                  <c:v>1.0037799999999999</c:v>
                </c:pt>
                <c:pt idx="26302">
                  <c:v>1.00373</c:v>
                </c:pt>
                <c:pt idx="26303">
                  <c:v>1.00366</c:v>
                </c:pt>
                <c:pt idx="26304">
                  <c:v>1.00359</c:v>
                </c:pt>
                <c:pt idx="26305">
                  <c:v>1.00349</c:v>
                </c:pt>
                <c:pt idx="26306">
                  <c:v>1.00339</c:v>
                </c:pt>
                <c:pt idx="26307">
                  <c:v>1.0032799999999999</c:v>
                </c:pt>
                <c:pt idx="26308">
                  <c:v>1.0031600000000001</c:v>
                </c:pt>
                <c:pt idx="26309">
                  <c:v>1.00302</c:v>
                </c:pt>
                <c:pt idx="26310">
                  <c:v>1.0028600000000001</c:v>
                </c:pt>
                <c:pt idx="26311">
                  <c:v>1.00271</c:v>
                </c:pt>
                <c:pt idx="26312">
                  <c:v>1.0025299999999999</c:v>
                </c:pt>
                <c:pt idx="26313">
                  <c:v>1.00234</c:v>
                </c:pt>
                <c:pt idx="26314">
                  <c:v>1.0021500000000001</c:v>
                </c:pt>
                <c:pt idx="26315">
                  <c:v>1.00193</c:v>
                </c:pt>
                <c:pt idx="26316">
                  <c:v>1.0017199999999999</c:v>
                </c:pt>
                <c:pt idx="26317">
                  <c:v>1.0014799999999999</c:v>
                </c:pt>
                <c:pt idx="26318">
                  <c:v>1.0012300000000001</c:v>
                </c:pt>
                <c:pt idx="26319">
                  <c:v>1.00099</c:v>
                </c:pt>
                <c:pt idx="26320">
                  <c:v>1.0007699999999999</c:v>
                </c:pt>
                <c:pt idx="26321">
                  <c:v>1.0005500000000001</c:v>
                </c:pt>
                <c:pt idx="26322">
                  <c:v>1.0003500000000001</c:v>
                </c:pt>
                <c:pt idx="26323">
                  <c:v>1.00017</c:v>
                </c:pt>
                <c:pt idx="26324">
                  <c:v>0.99999099999999996</c:v>
                </c:pt>
                <c:pt idx="26325">
                  <c:v>0.99982899999999997</c:v>
                </c:pt>
                <c:pt idx="26326">
                  <c:v>0.99968000000000001</c:v>
                </c:pt>
                <c:pt idx="26327">
                  <c:v>0.999552</c:v>
                </c:pt>
                <c:pt idx="26328">
                  <c:v>0.99942799999999998</c:v>
                </c:pt>
                <c:pt idx="26329">
                  <c:v>0.99932799999999999</c:v>
                </c:pt>
                <c:pt idx="26330">
                  <c:v>0.99922800000000001</c:v>
                </c:pt>
                <c:pt idx="26331">
                  <c:v>0.999135</c:v>
                </c:pt>
                <c:pt idx="26332">
                  <c:v>0.99905600000000006</c:v>
                </c:pt>
                <c:pt idx="26333">
                  <c:v>0.99899000000000004</c:v>
                </c:pt>
                <c:pt idx="26334">
                  <c:v>0.99893200000000004</c:v>
                </c:pt>
                <c:pt idx="26335">
                  <c:v>0.998892</c:v>
                </c:pt>
                <c:pt idx="26336">
                  <c:v>0.99886200000000003</c:v>
                </c:pt>
                <c:pt idx="26337">
                  <c:v>0.99883999999999995</c:v>
                </c:pt>
                <c:pt idx="26338">
                  <c:v>0.998834</c:v>
                </c:pt>
                <c:pt idx="26339">
                  <c:v>0.99883599999999995</c:v>
                </c:pt>
                <c:pt idx="26340">
                  <c:v>0.99884700000000004</c:v>
                </c:pt>
                <c:pt idx="26341">
                  <c:v>0.99887199999999998</c:v>
                </c:pt>
                <c:pt idx="26342">
                  <c:v>0.99890000000000001</c:v>
                </c:pt>
                <c:pt idx="26343">
                  <c:v>0.99893600000000005</c:v>
                </c:pt>
                <c:pt idx="26344">
                  <c:v>0.99898100000000001</c:v>
                </c:pt>
                <c:pt idx="26345">
                  <c:v>0.99903600000000004</c:v>
                </c:pt>
                <c:pt idx="26346">
                  <c:v>0.99910200000000005</c:v>
                </c:pt>
                <c:pt idx="26347">
                  <c:v>0.99917299999999998</c:v>
                </c:pt>
                <c:pt idx="26348">
                  <c:v>0.999255</c:v>
                </c:pt>
                <c:pt idx="26349">
                  <c:v>0.99934299999999998</c:v>
                </c:pt>
                <c:pt idx="26350">
                  <c:v>0.99943800000000005</c:v>
                </c:pt>
                <c:pt idx="26351">
                  <c:v>0.99954200000000004</c:v>
                </c:pt>
                <c:pt idx="26352">
                  <c:v>0.99964699999999995</c:v>
                </c:pt>
                <c:pt idx="26353">
                  <c:v>0.99975999999999998</c:v>
                </c:pt>
                <c:pt idx="26354">
                  <c:v>0.99987599999999999</c:v>
                </c:pt>
                <c:pt idx="26355">
                  <c:v>0.99999800000000005</c:v>
                </c:pt>
                <c:pt idx="26356">
                  <c:v>1.00013</c:v>
                </c:pt>
                <c:pt idx="26357">
                  <c:v>1.00027</c:v>
                </c:pt>
                <c:pt idx="26358">
                  <c:v>1.0004</c:v>
                </c:pt>
                <c:pt idx="26359">
                  <c:v>1.00054</c:v>
                </c:pt>
                <c:pt idx="26360">
                  <c:v>1.00068</c:v>
                </c:pt>
                <c:pt idx="26361">
                  <c:v>1.0008300000000001</c:v>
                </c:pt>
                <c:pt idx="26362">
                  <c:v>1.0009699999999999</c:v>
                </c:pt>
                <c:pt idx="26363">
                  <c:v>1.00112</c:v>
                </c:pt>
                <c:pt idx="26364">
                  <c:v>1.00126</c:v>
                </c:pt>
                <c:pt idx="26365">
                  <c:v>1.00142</c:v>
                </c:pt>
                <c:pt idx="26366">
                  <c:v>1.0015700000000001</c:v>
                </c:pt>
                <c:pt idx="26367">
                  <c:v>1.0017100000000001</c:v>
                </c:pt>
                <c:pt idx="26368">
                  <c:v>1.0018499999999999</c:v>
                </c:pt>
                <c:pt idx="26369">
                  <c:v>1.002</c:v>
                </c:pt>
                <c:pt idx="26370">
                  <c:v>1.00214</c:v>
                </c:pt>
                <c:pt idx="26371">
                  <c:v>1.0022800000000001</c:v>
                </c:pt>
                <c:pt idx="26372">
                  <c:v>1.0024200000000001</c:v>
                </c:pt>
                <c:pt idx="26373">
                  <c:v>1.0025500000000001</c:v>
                </c:pt>
                <c:pt idx="26374">
                  <c:v>1.00268</c:v>
                </c:pt>
                <c:pt idx="26375">
                  <c:v>1.00282</c:v>
                </c:pt>
                <c:pt idx="26376">
                  <c:v>1.0029399999999999</c:v>
                </c:pt>
                <c:pt idx="26377">
                  <c:v>1.0030600000000001</c:v>
                </c:pt>
                <c:pt idx="26378">
                  <c:v>1.0031699999999999</c:v>
                </c:pt>
                <c:pt idx="26379">
                  <c:v>1.0032799999999999</c:v>
                </c:pt>
                <c:pt idx="26380">
                  <c:v>1.0033799999999999</c:v>
                </c:pt>
                <c:pt idx="26381">
                  <c:v>1.0034700000000001</c:v>
                </c:pt>
                <c:pt idx="26382">
                  <c:v>1.00356</c:v>
                </c:pt>
                <c:pt idx="26383">
                  <c:v>1.0036400000000001</c:v>
                </c:pt>
                <c:pt idx="26384">
                  <c:v>1.0037199999999999</c:v>
                </c:pt>
                <c:pt idx="26385">
                  <c:v>1.0037799999999999</c:v>
                </c:pt>
                <c:pt idx="26386">
                  <c:v>1.00383</c:v>
                </c:pt>
                <c:pt idx="26387">
                  <c:v>1.0038800000000001</c:v>
                </c:pt>
                <c:pt idx="26388">
                  <c:v>1.00393</c:v>
                </c:pt>
                <c:pt idx="26389">
                  <c:v>1.00396</c:v>
                </c:pt>
                <c:pt idx="26390">
                  <c:v>1.0039800000000001</c:v>
                </c:pt>
                <c:pt idx="26391">
                  <c:v>1.0039899999999999</c:v>
                </c:pt>
                <c:pt idx="26392">
                  <c:v>1.0039899999999999</c:v>
                </c:pt>
                <c:pt idx="26393">
                  <c:v>1.0039800000000001</c:v>
                </c:pt>
                <c:pt idx="26394">
                  <c:v>1.00397</c:v>
                </c:pt>
                <c:pt idx="26395">
                  <c:v>1.00393</c:v>
                </c:pt>
                <c:pt idx="26396">
                  <c:v>1.0038899999999999</c:v>
                </c:pt>
                <c:pt idx="26397">
                  <c:v>1.0038400000000001</c:v>
                </c:pt>
                <c:pt idx="26398">
                  <c:v>1.00379</c:v>
                </c:pt>
                <c:pt idx="26399">
                  <c:v>1.0037100000000001</c:v>
                </c:pt>
                <c:pt idx="26400">
                  <c:v>1.00362</c:v>
                </c:pt>
                <c:pt idx="26401">
                  <c:v>1.0035099999999999</c:v>
                </c:pt>
                <c:pt idx="26402">
                  <c:v>1.0034000000000001</c:v>
                </c:pt>
                <c:pt idx="26403">
                  <c:v>1.0032799999999999</c:v>
                </c:pt>
                <c:pt idx="26404">
                  <c:v>1.0031399999999999</c:v>
                </c:pt>
                <c:pt idx="26405">
                  <c:v>1.00299</c:v>
                </c:pt>
                <c:pt idx="26406">
                  <c:v>1.00282</c:v>
                </c:pt>
                <c:pt idx="26407">
                  <c:v>1.00265</c:v>
                </c:pt>
                <c:pt idx="26408">
                  <c:v>1.00247</c:v>
                </c:pt>
                <c:pt idx="26409">
                  <c:v>1.0022800000000001</c:v>
                </c:pt>
                <c:pt idx="26410">
                  <c:v>1.00206</c:v>
                </c:pt>
                <c:pt idx="26411">
                  <c:v>1.0018199999999999</c:v>
                </c:pt>
                <c:pt idx="26412">
                  <c:v>1.00159</c:v>
                </c:pt>
                <c:pt idx="26413">
                  <c:v>1.00135</c:v>
                </c:pt>
                <c:pt idx="26414">
                  <c:v>1.0011099999999999</c:v>
                </c:pt>
                <c:pt idx="26415">
                  <c:v>1.0008900000000001</c:v>
                </c:pt>
                <c:pt idx="26416">
                  <c:v>1.00068</c:v>
                </c:pt>
                <c:pt idx="26417">
                  <c:v>1.00048</c:v>
                </c:pt>
                <c:pt idx="26418">
                  <c:v>1.0002899999999999</c:v>
                </c:pt>
                <c:pt idx="26419">
                  <c:v>1.0001199999999999</c:v>
                </c:pt>
                <c:pt idx="26420">
                  <c:v>0.99995000000000001</c:v>
                </c:pt>
                <c:pt idx="26421">
                  <c:v>0.99980000000000002</c:v>
                </c:pt>
                <c:pt idx="26422">
                  <c:v>0.99966600000000005</c:v>
                </c:pt>
                <c:pt idx="26423">
                  <c:v>0.99953999999999998</c:v>
                </c:pt>
                <c:pt idx="26424">
                  <c:v>0.99942799999999998</c:v>
                </c:pt>
                <c:pt idx="26425">
                  <c:v>0.99933099999999997</c:v>
                </c:pt>
                <c:pt idx="26426">
                  <c:v>0.99924500000000005</c:v>
                </c:pt>
                <c:pt idx="26427">
                  <c:v>0.99916499999999997</c:v>
                </c:pt>
                <c:pt idx="26428">
                  <c:v>0.99910100000000002</c:v>
                </c:pt>
                <c:pt idx="26429">
                  <c:v>0.99904800000000005</c:v>
                </c:pt>
                <c:pt idx="26430">
                  <c:v>0.999004</c:v>
                </c:pt>
                <c:pt idx="26431">
                  <c:v>0.99896700000000005</c:v>
                </c:pt>
                <c:pt idx="26432">
                  <c:v>0.998942</c:v>
                </c:pt>
                <c:pt idx="26433">
                  <c:v>0.99892999999999998</c:v>
                </c:pt>
                <c:pt idx="26434">
                  <c:v>0.99892400000000003</c:v>
                </c:pt>
                <c:pt idx="26435">
                  <c:v>0.99893200000000004</c:v>
                </c:pt>
                <c:pt idx="26436">
                  <c:v>0.99894799999999995</c:v>
                </c:pt>
                <c:pt idx="26437">
                  <c:v>0.99896200000000002</c:v>
                </c:pt>
                <c:pt idx="26438">
                  <c:v>0.99899400000000005</c:v>
                </c:pt>
                <c:pt idx="26439">
                  <c:v>0.99905299999999997</c:v>
                </c:pt>
                <c:pt idx="26440">
                  <c:v>0.99910200000000005</c:v>
                </c:pt>
                <c:pt idx="26441">
                  <c:v>0.99916199999999999</c:v>
                </c:pt>
                <c:pt idx="26442">
                  <c:v>0.99922999999999995</c:v>
                </c:pt>
                <c:pt idx="26443">
                  <c:v>0.99930300000000005</c:v>
                </c:pt>
                <c:pt idx="26444">
                  <c:v>0.99938000000000005</c:v>
                </c:pt>
                <c:pt idx="26445">
                  <c:v>0.99946900000000005</c:v>
                </c:pt>
                <c:pt idx="26446">
                  <c:v>0.99955799999999995</c:v>
                </c:pt>
                <c:pt idx="26447">
                  <c:v>0.99965599999999999</c:v>
                </c:pt>
                <c:pt idx="26448">
                  <c:v>0.99976600000000004</c:v>
                </c:pt>
                <c:pt idx="26449">
                  <c:v>0.99987400000000004</c:v>
                </c:pt>
                <c:pt idx="26450">
                  <c:v>0.99996499999999999</c:v>
                </c:pt>
                <c:pt idx="26451">
                  <c:v>1.0000800000000001</c:v>
                </c:pt>
                <c:pt idx="26452">
                  <c:v>1.0002</c:v>
                </c:pt>
                <c:pt idx="26453">
                  <c:v>1.0003299999999999</c:v>
                </c:pt>
                <c:pt idx="26454">
                  <c:v>1.0004500000000001</c:v>
                </c:pt>
                <c:pt idx="26455">
                  <c:v>1.00058</c:v>
                </c:pt>
                <c:pt idx="26456">
                  <c:v>1.0006999999999999</c:v>
                </c:pt>
                <c:pt idx="26457">
                  <c:v>1.00084</c:v>
                </c:pt>
                <c:pt idx="26458">
                  <c:v>1.0009699999999999</c:v>
                </c:pt>
                <c:pt idx="26459">
                  <c:v>1.0011099999999999</c:v>
                </c:pt>
                <c:pt idx="26460">
                  <c:v>1.00125</c:v>
                </c:pt>
                <c:pt idx="26461">
                  <c:v>1.0013799999999999</c:v>
                </c:pt>
                <c:pt idx="26462">
                  <c:v>1.0015099999999999</c:v>
                </c:pt>
                <c:pt idx="26463">
                  <c:v>1.0016499999999999</c:v>
                </c:pt>
                <c:pt idx="26464">
                  <c:v>1.0017799999999999</c:v>
                </c:pt>
                <c:pt idx="26465">
                  <c:v>1.0019100000000001</c:v>
                </c:pt>
                <c:pt idx="26466">
                  <c:v>1.00204</c:v>
                </c:pt>
                <c:pt idx="26467">
                  <c:v>1.00217</c:v>
                </c:pt>
                <c:pt idx="26468">
                  <c:v>1.0022899999999999</c:v>
                </c:pt>
                <c:pt idx="26469">
                  <c:v>1.00241</c:v>
                </c:pt>
                <c:pt idx="26470">
                  <c:v>1.0025200000000001</c:v>
                </c:pt>
                <c:pt idx="26471">
                  <c:v>1.0026299999999999</c:v>
                </c:pt>
                <c:pt idx="26472">
                  <c:v>1.00274</c:v>
                </c:pt>
                <c:pt idx="26473">
                  <c:v>1.00284</c:v>
                </c:pt>
                <c:pt idx="26474">
                  <c:v>1.0029399999999999</c:v>
                </c:pt>
                <c:pt idx="26475">
                  <c:v>1.0030300000000001</c:v>
                </c:pt>
                <c:pt idx="26476">
                  <c:v>1.00312</c:v>
                </c:pt>
                <c:pt idx="26477">
                  <c:v>1.0032000000000001</c:v>
                </c:pt>
                <c:pt idx="26478">
                  <c:v>1.0032799999999999</c:v>
                </c:pt>
                <c:pt idx="26479">
                  <c:v>1.00335</c:v>
                </c:pt>
                <c:pt idx="26480">
                  <c:v>1.0034000000000001</c:v>
                </c:pt>
                <c:pt idx="26481">
                  <c:v>1.00345</c:v>
                </c:pt>
                <c:pt idx="26482">
                  <c:v>1.00349</c:v>
                </c:pt>
                <c:pt idx="26483">
                  <c:v>1.00353</c:v>
                </c:pt>
                <c:pt idx="26484">
                  <c:v>1.0035499999999999</c:v>
                </c:pt>
                <c:pt idx="26485">
                  <c:v>1.0035700000000001</c:v>
                </c:pt>
                <c:pt idx="26486">
                  <c:v>1.0035799999999999</c:v>
                </c:pt>
                <c:pt idx="26487">
                  <c:v>1.0035799999999999</c:v>
                </c:pt>
                <c:pt idx="26488">
                  <c:v>1.0035700000000001</c:v>
                </c:pt>
                <c:pt idx="26489">
                  <c:v>1.0035499999999999</c:v>
                </c:pt>
                <c:pt idx="26490">
                  <c:v>1.00352</c:v>
                </c:pt>
                <c:pt idx="26491">
                  <c:v>1.0034799999999999</c:v>
                </c:pt>
                <c:pt idx="26492">
                  <c:v>1.00343</c:v>
                </c:pt>
                <c:pt idx="26493">
                  <c:v>1.00336</c:v>
                </c:pt>
                <c:pt idx="26494">
                  <c:v>1.00329</c:v>
                </c:pt>
                <c:pt idx="26495">
                  <c:v>1.0032000000000001</c:v>
                </c:pt>
                <c:pt idx="26496">
                  <c:v>1.0031099999999999</c:v>
                </c:pt>
                <c:pt idx="26497">
                  <c:v>1.00301</c:v>
                </c:pt>
                <c:pt idx="26498">
                  <c:v>1.00288</c:v>
                </c:pt>
                <c:pt idx="26499">
                  <c:v>1.00275</c:v>
                </c:pt>
                <c:pt idx="26500">
                  <c:v>1.0025999999999999</c:v>
                </c:pt>
                <c:pt idx="26501">
                  <c:v>1.0024500000000001</c:v>
                </c:pt>
                <c:pt idx="26502">
                  <c:v>1.0022800000000001</c:v>
                </c:pt>
                <c:pt idx="26503">
                  <c:v>1.0021</c:v>
                </c:pt>
                <c:pt idx="26504">
                  <c:v>1.0019100000000001</c:v>
                </c:pt>
                <c:pt idx="26505">
                  <c:v>1.0017</c:v>
                </c:pt>
                <c:pt idx="26506">
                  <c:v>1.00149</c:v>
                </c:pt>
                <c:pt idx="26507">
                  <c:v>1.00126</c:v>
                </c:pt>
                <c:pt idx="26508">
                  <c:v>1.00102</c:v>
                </c:pt>
                <c:pt idx="26509">
                  <c:v>1.0007699999999999</c:v>
                </c:pt>
                <c:pt idx="26510">
                  <c:v>1.00054</c:v>
                </c:pt>
                <c:pt idx="26511">
                  <c:v>1.00031</c:v>
                </c:pt>
                <c:pt idx="26512">
                  <c:v>1.0001100000000001</c:v>
                </c:pt>
                <c:pt idx="26513">
                  <c:v>0.99991300000000005</c:v>
                </c:pt>
                <c:pt idx="26514">
                  <c:v>0.99973299999999998</c:v>
                </c:pt>
                <c:pt idx="26515">
                  <c:v>0.99955899999999998</c:v>
                </c:pt>
                <c:pt idx="26516">
                  <c:v>0.99940300000000004</c:v>
                </c:pt>
                <c:pt idx="26517">
                  <c:v>0.99925799999999998</c:v>
                </c:pt>
                <c:pt idx="26518">
                  <c:v>0.99912800000000002</c:v>
                </c:pt>
                <c:pt idx="26519">
                  <c:v>0.99902199999999997</c:v>
                </c:pt>
                <c:pt idx="26520">
                  <c:v>0.99891799999999997</c:v>
                </c:pt>
                <c:pt idx="26521">
                  <c:v>0.99881900000000001</c:v>
                </c:pt>
                <c:pt idx="26522">
                  <c:v>0.99873400000000001</c:v>
                </c:pt>
                <c:pt idx="26523">
                  <c:v>0.99866200000000005</c:v>
                </c:pt>
                <c:pt idx="26524">
                  <c:v>0.99860300000000002</c:v>
                </c:pt>
                <c:pt idx="26525">
                  <c:v>0.99855300000000002</c:v>
                </c:pt>
                <c:pt idx="26526">
                  <c:v>0.99851400000000001</c:v>
                </c:pt>
                <c:pt idx="26527">
                  <c:v>0.99848700000000001</c:v>
                </c:pt>
                <c:pt idx="26528">
                  <c:v>0.99847900000000001</c:v>
                </c:pt>
                <c:pt idx="26529">
                  <c:v>0.99847699999999995</c:v>
                </c:pt>
                <c:pt idx="26530">
                  <c:v>0.99848300000000001</c:v>
                </c:pt>
                <c:pt idx="26531">
                  <c:v>0.99849699999999997</c:v>
                </c:pt>
                <c:pt idx="26532">
                  <c:v>0.998525</c:v>
                </c:pt>
                <c:pt idx="26533">
                  <c:v>0.99855899999999997</c:v>
                </c:pt>
                <c:pt idx="26534">
                  <c:v>0.99860899999999997</c:v>
                </c:pt>
                <c:pt idx="26535">
                  <c:v>0.99865599999999999</c:v>
                </c:pt>
                <c:pt idx="26536">
                  <c:v>0.99871500000000002</c:v>
                </c:pt>
                <c:pt idx="26537">
                  <c:v>0.99878699999999998</c:v>
                </c:pt>
                <c:pt idx="26538">
                  <c:v>0.99886200000000003</c:v>
                </c:pt>
                <c:pt idx="26539">
                  <c:v>0.99894400000000005</c:v>
                </c:pt>
                <c:pt idx="26540">
                  <c:v>0.99903799999999998</c:v>
                </c:pt>
                <c:pt idx="26541">
                  <c:v>0.99913700000000005</c:v>
                </c:pt>
                <c:pt idx="26542">
                  <c:v>0.99924000000000002</c:v>
                </c:pt>
                <c:pt idx="26543">
                  <c:v>0.99934900000000004</c:v>
                </c:pt>
                <c:pt idx="26544">
                  <c:v>0.99946400000000002</c:v>
                </c:pt>
                <c:pt idx="26545">
                  <c:v>0.99958400000000003</c:v>
                </c:pt>
                <c:pt idx="26546">
                  <c:v>0.99971200000000005</c:v>
                </c:pt>
                <c:pt idx="26547">
                  <c:v>0.999857</c:v>
                </c:pt>
                <c:pt idx="26548">
                  <c:v>0.99999499999999997</c:v>
                </c:pt>
                <c:pt idx="26549">
                  <c:v>1.00014</c:v>
                </c:pt>
                <c:pt idx="26550">
                  <c:v>1.0002800000000001</c:v>
                </c:pt>
                <c:pt idx="26551">
                  <c:v>1.0004200000000001</c:v>
                </c:pt>
                <c:pt idx="26552">
                  <c:v>1.00057</c:v>
                </c:pt>
                <c:pt idx="26553">
                  <c:v>1.0007200000000001</c:v>
                </c:pt>
                <c:pt idx="26554">
                  <c:v>1.0008699999999999</c:v>
                </c:pt>
                <c:pt idx="26555">
                  <c:v>1.00102</c:v>
                </c:pt>
                <c:pt idx="26556">
                  <c:v>1.0011699999999999</c:v>
                </c:pt>
                <c:pt idx="26557">
                  <c:v>1.00132</c:v>
                </c:pt>
                <c:pt idx="26558">
                  <c:v>1.00146</c:v>
                </c:pt>
                <c:pt idx="26559">
                  <c:v>1.0016099999999999</c:v>
                </c:pt>
                <c:pt idx="26560">
                  <c:v>1.00176</c:v>
                </c:pt>
                <c:pt idx="26561">
                  <c:v>1.0019</c:v>
                </c:pt>
                <c:pt idx="26562">
                  <c:v>1.00204</c:v>
                </c:pt>
                <c:pt idx="26563">
                  <c:v>1.0021800000000001</c:v>
                </c:pt>
                <c:pt idx="26564">
                  <c:v>1.0023200000000001</c:v>
                </c:pt>
                <c:pt idx="26565">
                  <c:v>1.0024500000000001</c:v>
                </c:pt>
                <c:pt idx="26566">
                  <c:v>1.00258</c:v>
                </c:pt>
                <c:pt idx="26567">
                  <c:v>1.0026999999999999</c:v>
                </c:pt>
                <c:pt idx="26568">
                  <c:v>1.00282</c:v>
                </c:pt>
                <c:pt idx="26569">
                  <c:v>1.0029399999999999</c:v>
                </c:pt>
                <c:pt idx="26570">
                  <c:v>1.0030399999999999</c:v>
                </c:pt>
                <c:pt idx="26571">
                  <c:v>1.00315</c:v>
                </c:pt>
                <c:pt idx="26572">
                  <c:v>1.00325</c:v>
                </c:pt>
                <c:pt idx="26573">
                  <c:v>1.0033300000000001</c:v>
                </c:pt>
                <c:pt idx="26574">
                  <c:v>1.00342</c:v>
                </c:pt>
                <c:pt idx="26575">
                  <c:v>1.00349</c:v>
                </c:pt>
                <c:pt idx="26576">
                  <c:v>1.00356</c:v>
                </c:pt>
                <c:pt idx="26577">
                  <c:v>1.00362</c:v>
                </c:pt>
                <c:pt idx="26578">
                  <c:v>1.0036700000000001</c:v>
                </c:pt>
                <c:pt idx="26579">
                  <c:v>1.0037100000000001</c:v>
                </c:pt>
                <c:pt idx="26580">
                  <c:v>1.0037400000000001</c:v>
                </c:pt>
                <c:pt idx="26581">
                  <c:v>1.0037700000000001</c:v>
                </c:pt>
                <c:pt idx="26582">
                  <c:v>1.0037799999999999</c:v>
                </c:pt>
                <c:pt idx="26583">
                  <c:v>1.00379</c:v>
                </c:pt>
                <c:pt idx="26584">
                  <c:v>1.0037700000000001</c:v>
                </c:pt>
                <c:pt idx="26585">
                  <c:v>1.00376</c:v>
                </c:pt>
                <c:pt idx="26586">
                  <c:v>1.00373</c:v>
                </c:pt>
                <c:pt idx="26587">
                  <c:v>1.0036799999999999</c:v>
                </c:pt>
                <c:pt idx="26588">
                  <c:v>1.0036099999999999</c:v>
                </c:pt>
                <c:pt idx="26589">
                  <c:v>1.0035400000000001</c:v>
                </c:pt>
                <c:pt idx="26590">
                  <c:v>1.00346</c:v>
                </c:pt>
                <c:pt idx="26591">
                  <c:v>1.0033700000000001</c:v>
                </c:pt>
                <c:pt idx="26592">
                  <c:v>1.0032799999999999</c:v>
                </c:pt>
                <c:pt idx="26593">
                  <c:v>1.0031600000000001</c:v>
                </c:pt>
                <c:pt idx="26594">
                  <c:v>1.0030399999999999</c:v>
                </c:pt>
                <c:pt idx="26595">
                  <c:v>1.0028900000000001</c:v>
                </c:pt>
                <c:pt idx="26596">
                  <c:v>1.00275</c:v>
                </c:pt>
                <c:pt idx="26597">
                  <c:v>1.0025900000000001</c:v>
                </c:pt>
                <c:pt idx="26598">
                  <c:v>1.00241</c:v>
                </c:pt>
                <c:pt idx="26599">
                  <c:v>1.0022200000000001</c:v>
                </c:pt>
                <c:pt idx="26600">
                  <c:v>1.0020100000000001</c:v>
                </c:pt>
                <c:pt idx="26601">
                  <c:v>1.0018</c:v>
                </c:pt>
                <c:pt idx="26602">
                  <c:v>1.0015700000000001</c:v>
                </c:pt>
                <c:pt idx="26603">
                  <c:v>1.0013300000000001</c:v>
                </c:pt>
                <c:pt idx="26604">
                  <c:v>1.00108</c:v>
                </c:pt>
                <c:pt idx="26605">
                  <c:v>1.00085</c:v>
                </c:pt>
                <c:pt idx="26606">
                  <c:v>1.0006299999999999</c:v>
                </c:pt>
                <c:pt idx="26607">
                  <c:v>1.0004299999999999</c:v>
                </c:pt>
                <c:pt idx="26608">
                  <c:v>1.00023</c:v>
                </c:pt>
                <c:pt idx="26609">
                  <c:v>1.0000500000000001</c:v>
                </c:pt>
                <c:pt idx="26610">
                  <c:v>0.99987400000000004</c:v>
                </c:pt>
                <c:pt idx="26611">
                  <c:v>0.99971500000000002</c:v>
                </c:pt>
                <c:pt idx="26612">
                  <c:v>0.99957300000000004</c:v>
                </c:pt>
                <c:pt idx="26613">
                  <c:v>0.99944500000000003</c:v>
                </c:pt>
                <c:pt idx="26614">
                  <c:v>0.999332</c:v>
                </c:pt>
                <c:pt idx="26615">
                  <c:v>0.99922800000000001</c:v>
                </c:pt>
                <c:pt idx="26616">
                  <c:v>0.99914000000000003</c:v>
                </c:pt>
                <c:pt idx="26617">
                  <c:v>0.99906200000000001</c:v>
                </c:pt>
                <c:pt idx="26618">
                  <c:v>0.99899300000000002</c:v>
                </c:pt>
                <c:pt idx="26619">
                  <c:v>0.99893699999999996</c:v>
                </c:pt>
                <c:pt idx="26620">
                  <c:v>0.99888699999999997</c:v>
                </c:pt>
                <c:pt idx="26621">
                  <c:v>0.99885199999999996</c:v>
                </c:pt>
                <c:pt idx="26622">
                  <c:v>0.99882700000000002</c:v>
                </c:pt>
                <c:pt idx="26623">
                  <c:v>0.99880800000000003</c:v>
                </c:pt>
                <c:pt idx="26624">
                  <c:v>0.99880800000000003</c:v>
                </c:pt>
                <c:pt idx="26625">
                  <c:v>0.99881200000000003</c:v>
                </c:pt>
                <c:pt idx="26626">
                  <c:v>0.99883</c:v>
                </c:pt>
                <c:pt idx="26627">
                  <c:v>0.99884799999999996</c:v>
                </c:pt>
                <c:pt idx="26628">
                  <c:v>0.99888500000000002</c:v>
                </c:pt>
                <c:pt idx="26629">
                  <c:v>0.99891399999999997</c:v>
                </c:pt>
                <c:pt idx="26630">
                  <c:v>0.99897599999999998</c:v>
                </c:pt>
                <c:pt idx="26631">
                  <c:v>0.99903699999999995</c:v>
                </c:pt>
                <c:pt idx="26632">
                  <c:v>0.99911099999999997</c:v>
                </c:pt>
                <c:pt idx="26633">
                  <c:v>0.99918799999999997</c:v>
                </c:pt>
                <c:pt idx="26634">
                  <c:v>0.99926700000000002</c:v>
                </c:pt>
                <c:pt idx="26635">
                  <c:v>0.99935600000000002</c:v>
                </c:pt>
                <c:pt idx="26636">
                  <c:v>0.99945099999999998</c:v>
                </c:pt>
                <c:pt idx="26637">
                  <c:v>0.99955400000000005</c:v>
                </c:pt>
                <c:pt idx="26638">
                  <c:v>0.99966299999999997</c:v>
                </c:pt>
                <c:pt idx="26639">
                  <c:v>0.99977800000000006</c:v>
                </c:pt>
                <c:pt idx="26640">
                  <c:v>0.99990999999999997</c:v>
                </c:pt>
                <c:pt idx="26641">
                  <c:v>1.00003</c:v>
                </c:pt>
                <c:pt idx="26642">
                  <c:v>1.0001599999999999</c:v>
                </c:pt>
                <c:pt idx="26643">
                  <c:v>1.0002899999999999</c:v>
                </c:pt>
                <c:pt idx="26644">
                  <c:v>1.0004200000000001</c:v>
                </c:pt>
                <c:pt idx="26645">
                  <c:v>1.0005599999999999</c:v>
                </c:pt>
                <c:pt idx="26646">
                  <c:v>1.0006999999999999</c:v>
                </c:pt>
                <c:pt idx="26647">
                  <c:v>1.00084</c:v>
                </c:pt>
                <c:pt idx="26648">
                  <c:v>1.00098</c:v>
                </c:pt>
                <c:pt idx="26649">
                  <c:v>1.0011300000000001</c:v>
                </c:pt>
                <c:pt idx="26650">
                  <c:v>1.0012799999999999</c:v>
                </c:pt>
                <c:pt idx="26651">
                  <c:v>1.00142</c:v>
                </c:pt>
                <c:pt idx="26652">
                  <c:v>1.0015700000000001</c:v>
                </c:pt>
                <c:pt idx="26653">
                  <c:v>1.0017100000000001</c:v>
                </c:pt>
                <c:pt idx="26654">
                  <c:v>1.00186</c:v>
                </c:pt>
                <c:pt idx="26655">
                  <c:v>1.002</c:v>
                </c:pt>
                <c:pt idx="26656">
                  <c:v>1.0021500000000001</c:v>
                </c:pt>
                <c:pt idx="26657">
                  <c:v>1.0022899999999999</c:v>
                </c:pt>
                <c:pt idx="26658">
                  <c:v>1.0024299999999999</c:v>
                </c:pt>
                <c:pt idx="26659">
                  <c:v>1.00257</c:v>
                </c:pt>
                <c:pt idx="26660">
                  <c:v>1.0026999999999999</c:v>
                </c:pt>
                <c:pt idx="26661">
                  <c:v>1.0028300000000001</c:v>
                </c:pt>
                <c:pt idx="26662">
                  <c:v>1.00295</c:v>
                </c:pt>
                <c:pt idx="26663">
                  <c:v>1.0030699999999999</c:v>
                </c:pt>
                <c:pt idx="26664">
                  <c:v>1.00318</c:v>
                </c:pt>
                <c:pt idx="26665">
                  <c:v>1.00329</c:v>
                </c:pt>
                <c:pt idx="26666">
                  <c:v>1.00339</c:v>
                </c:pt>
                <c:pt idx="26667">
                  <c:v>1.00349</c:v>
                </c:pt>
                <c:pt idx="26668">
                  <c:v>1.00359</c:v>
                </c:pt>
                <c:pt idx="26669">
                  <c:v>1.0036700000000001</c:v>
                </c:pt>
                <c:pt idx="26670">
                  <c:v>1.0037400000000001</c:v>
                </c:pt>
                <c:pt idx="26671">
                  <c:v>1.0038100000000001</c:v>
                </c:pt>
                <c:pt idx="26672">
                  <c:v>1.00386</c:v>
                </c:pt>
                <c:pt idx="26673">
                  <c:v>1.0039100000000001</c:v>
                </c:pt>
                <c:pt idx="26674">
                  <c:v>1.00396</c:v>
                </c:pt>
                <c:pt idx="26675">
                  <c:v>1.0039899999999999</c:v>
                </c:pt>
                <c:pt idx="26676">
                  <c:v>1.0040100000000001</c:v>
                </c:pt>
                <c:pt idx="26677">
                  <c:v>1.00403</c:v>
                </c:pt>
                <c:pt idx="26678">
                  <c:v>1.00404</c:v>
                </c:pt>
                <c:pt idx="26679">
                  <c:v>1.00404</c:v>
                </c:pt>
                <c:pt idx="26680">
                  <c:v>1.00403</c:v>
                </c:pt>
                <c:pt idx="26681">
                  <c:v>1.004</c:v>
                </c:pt>
                <c:pt idx="26682">
                  <c:v>1.00397</c:v>
                </c:pt>
                <c:pt idx="26683">
                  <c:v>1.0039199999999999</c:v>
                </c:pt>
                <c:pt idx="26684">
                  <c:v>1.00386</c:v>
                </c:pt>
                <c:pt idx="26685">
                  <c:v>1.00379</c:v>
                </c:pt>
                <c:pt idx="26686">
                  <c:v>1.0037100000000001</c:v>
                </c:pt>
                <c:pt idx="26687">
                  <c:v>1.00362</c:v>
                </c:pt>
                <c:pt idx="26688">
                  <c:v>1.00353</c:v>
                </c:pt>
                <c:pt idx="26689">
                  <c:v>1.0034099999999999</c:v>
                </c:pt>
                <c:pt idx="26690">
                  <c:v>1.0032799999999999</c:v>
                </c:pt>
                <c:pt idx="26691">
                  <c:v>1.00315</c:v>
                </c:pt>
                <c:pt idx="26692">
                  <c:v>1.00299</c:v>
                </c:pt>
                <c:pt idx="26693">
                  <c:v>1.0028300000000001</c:v>
                </c:pt>
                <c:pt idx="26694">
                  <c:v>1.00265</c:v>
                </c:pt>
                <c:pt idx="26695">
                  <c:v>1.0024599999999999</c:v>
                </c:pt>
                <c:pt idx="26696">
                  <c:v>1.0022599999999999</c:v>
                </c:pt>
                <c:pt idx="26697">
                  <c:v>1.0020500000000001</c:v>
                </c:pt>
                <c:pt idx="26698">
                  <c:v>1.0018199999999999</c:v>
                </c:pt>
                <c:pt idx="26699">
                  <c:v>1.0015799999999999</c:v>
                </c:pt>
                <c:pt idx="26700">
                  <c:v>1.0013399999999999</c:v>
                </c:pt>
                <c:pt idx="26701">
                  <c:v>1.0011000000000001</c:v>
                </c:pt>
                <c:pt idx="26702">
                  <c:v>1.00088</c:v>
                </c:pt>
                <c:pt idx="26703">
                  <c:v>1.0006600000000001</c:v>
                </c:pt>
                <c:pt idx="26704">
                  <c:v>1.0004599999999999</c:v>
                </c:pt>
                <c:pt idx="26705">
                  <c:v>1.0002800000000001</c:v>
                </c:pt>
                <c:pt idx="26706">
                  <c:v>1.0001100000000001</c:v>
                </c:pt>
                <c:pt idx="26707">
                  <c:v>0.99995599999999996</c:v>
                </c:pt>
                <c:pt idx="26708">
                  <c:v>0.99980800000000003</c:v>
                </c:pt>
                <c:pt idx="26709">
                  <c:v>0.99967899999999998</c:v>
                </c:pt>
                <c:pt idx="26710">
                  <c:v>0.99955400000000005</c:v>
                </c:pt>
                <c:pt idx="26711">
                  <c:v>0.99944</c:v>
                </c:pt>
                <c:pt idx="26712">
                  <c:v>0.99934000000000001</c:v>
                </c:pt>
                <c:pt idx="26713">
                  <c:v>0.99924800000000003</c:v>
                </c:pt>
                <c:pt idx="26714">
                  <c:v>0.99917299999999998</c:v>
                </c:pt>
                <c:pt idx="26715">
                  <c:v>0.99910900000000002</c:v>
                </c:pt>
                <c:pt idx="26716">
                  <c:v>0.99905900000000003</c:v>
                </c:pt>
                <c:pt idx="26717">
                  <c:v>0.99902000000000002</c:v>
                </c:pt>
                <c:pt idx="26718">
                  <c:v>0.99899099999999996</c:v>
                </c:pt>
                <c:pt idx="26719">
                  <c:v>0.99897400000000003</c:v>
                </c:pt>
                <c:pt idx="26720">
                  <c:v>0.998969</c:v>
                </c:pt>
                <c:pt idx="26721">
                  <c:v>0.99897100000000005</c:v>
                </c:pt>
                <c:pt idx="26722">
                  <c:v>0.99898299999999995</c:v>
                </c:pt>
                <c:pt idx="26723">
                  <c:v>0.99900800000000001</c:v>
                </c:pt>
                <c:pt idx="26724">
                  <c:v>0.99904400000000004</c:v>
                </c:pt>
                <c:pt idx="26725">
                  <c:v>0.99908399999999997</c:v>
                </c:pt>
                <c:pt idx="26726">
                  <c:v>0.99913399999999997</c:v>
                </c:pt>
                <c:pt idx="26727">
                  <c:v>0.99918899999999999</c:v>
                </c:pt>
                <c:pt idx="26728">
                  <c:v>0.99925699999999995</c:v>
                </c:pt>
                <c:pt idx="26729">
                  <c:v>0.99932799999999999</c:v>
                </c:pt>
                <c:pt idx="26730">
                  <c:v>0.99941000000000002</c:v>
                </c:pt>
                <c:pt idx="26731">
                  <c:v>0.99949600000000005</c:v>
                </c:pt>
                <c:pt idx="26732">
                  <c:v>0.99959200000000004</c:v>
                </c:pt>
                <c:pt idx="26733">
                  <c:v>0.99969399999999997</c:v>
                </c:pt>
                <c:pt idx="26734">
                  <c:v>0.99979899999999999</c:v>
                </c:pt>
                <c:pt idx="26735">
                  <c:v>0.99991200000000002</c:v>
                </c:pt>
                <c:pt idx="26736">
                  <c:v>1.00003</c:v>
                </c:pt>
                <c:pt idx="26737">
                  <c:v>1.0001500000000001</c:v>
                </c:pt>
                <c:pt idx="26738">
                  <c:v>1.0002800000000001</c:v>
                </c:pt>
                <c:pt idx="26739">
                  <c:v>1.0004200000000001</c:v>
                </c:pt>
                <c:pt idx="26740">
                  <c:v>1.0005500000000001</c:v>
                </c:pt>
                <c:pt idx="26741">
                  <c:v>1.00068</c:v>
                </c:pt>
                <c:pt idx="26742">
                  <c:v>1.0008300000000001</c:v>
                </c:pt>
                <c:pt idx="26743">
                  <c:v>1.0009600000000001</c:v>
                </c:pt>
                <c:pt idx="26744">
                  <c:v>1.0011099999999999</c:v>
                </c:pt>
                <c:pt idx="26745">
                  <c:v>1.00125</c:v>
                </c:pt>
                <c:pt idx="26746">
                  <c:v>1.0014000000000001</c:v>
                </c:pt>
                <c:pt idx="26747">
                  <c:v>1.0015400000000001</c:v>
                </c:pt>
                <c:pt idx="26748">
                  <c:v>1.0016799999999999</c:v>
                </c:pt>
                <c:pt idx="26749">
                  <c:v>1.0018199999999999</c:v>
                </c:pt>
                <c:pt idx="26750">
                  <c:v>1.00197</c:v>
                </c:pt>
                <c:pt idx="26751">
                  <c:v>1.0021100000000001</c:v>
                </c:pt>
                <c:pt idx="26752">
                  <c:v>1.0022500000000001</c:v>
                </c:pt>
                <c:pt idx="26753">
                  <c:v>1.0023899999999999</c:v>
                </c:pt>
                <c:pt idx="26754">
                  <c:v>1.0025299999999999</c:v>
                </c:pt>
                <c:pt idx="26755">
                  <c:v>1.00265</c:v>
                </c:pt>
                <c:pt idx="26756">
                  <c:v>1.00278</c:v>
                </c:pt>
                <c:pt idx="26757">
                  <c:v>1.0028999999999999</c:v>
                </c:pt>
                <c:pt idx="26758">
                  <c:v>1.00302</c:v>
                </c:pt>
                <c:pt idx="26759">
                  <c:v>1.0031300000000001</c:v>
                </c:pt>
                <c:pt idx="26760">
                  <c:v>1.0032399999999999</c:v>
                </c:pt>
                <c:pt idx="26761">
                  <c:v>1.0033300000000001</c:v>
                </c:pt>
                <c:pt idx="26762">
                  <c:v>1.00343</c:v>
                </c:pt>
                <c:pt idx="26763">
                  <c:v>1.00352</c:v>
                </c:pt>
                <c:pt idx="26764">
                  <c:v>1.0036</c:v>
                </c:pt>
                <c:pt idx="26765">
                  <c:v>1.0036799999999999</c:v>
                </c:pt>
                <c:pt idx="26766">
                  <c:v>1.0037400000000001</c:v>
                </c:pt>
                <c:pt idx="26767">
                  <c:v>1.0038</c:v>
                </c:pt>
                <c:pt idx="26768">
                  <c:v>1.0038400000000001</c:v>
                </c:pt>
                <c:pt idx="26769">
                  <c:v>1.0038800000000001</c:v>
                </c:pt>
                <c:pt idx="26770">
                  <c:v>1.0039100000000001</c:v>
                </c:pt>
                <c:pt idx="26771">
                  <c:v>1.0039400000000001</c:v>
                </c:pt>
                <c:pt idx="26772">
                  <c:v>1.0039499999999999</c:v>
                </c:pt>
                <c:pt idx="26773">
                  <c:v>1.0039499999999999</c:v>
                </c:pt>
                <c:pt idx="26774">
                  <c:v>1.0039400000000001</c:v>
                </c:pt>
                <c:pt idx="26775">
                  <c:v>1.0039199999999999</c:v>
                </c:pt>
                <c:pt idx="26776">
                  <c:v>1.0038800000000001</c:v>
                </c:pt>
                <c:pt idx="26777">
                  <c:v>1.0038499999999999</c:v>
                </c:pt>
                <c:pt idx="26778">
                  <c:v>1.00379</c:v>
                </c:pt>
                <c:pt idx="26779">
                  <c:v>1.00373</c:v>
                </c:pt>
                <c:pt idx="26780">
                  <c:v>1.0036499999999999</c:v>
                </c:pt>
                <c:pt idx="26781">
                  <c:v>1.00356</c:v>
                </c:pt>
                <c:pt idx="26782">
                  <c:v>1.0034700000000001</c:v>
                </c:pt>
                <c:pt idx="26783">
                  <c:v>1.00336</c:v>
                </c:pt>
                <c:pt idx="26784">
                  <c:v>1.0032399999999999</c:v>
                </c:pt>
                <c:pt idx="26785">
                  <c:v>1.0031099999999999</c:v>
                </c:pt>
                <c:pt idx="26786">
                  <c:v>1.0029600000000001</c:v>
                </c:pt>
                <c:pt idx="26787">
                  <c:v>1.00281</c:v>
                </c:pt>
                <c:pt idx="26788">
                  <c:v>1.0026299999999999</c:v>
                </c:pt>
                <c:pt idx="26789">
                  <c:v>1.00244</c:v>
                </c:pt>
                <c:pt idx="26790">
                  <c:v>1.00224</c:v>
                </c:pt>
                <c:pt idx="26791">
                  <c:v>1.0020199999999999</c:v>
                </c:pt>
                <c:pt idx="26792">
                  <c:v>1.00179</c:v>
                </c:pt>
                <c:pt idx="26793">
                  <c:v>1.0015499999999999</c:v>
                </c:pt>
                <c:pt idx="26794">
                  <c:v>1.0013099999999999</c:v>
                </c:pt>
                <c:pt idx="26795">
                  <c:v>1.0010699999999999</c:v>
                </c:pt>
                <c:pt idx="26796">
                  <c:v>1.00084</c:v>
                </c:pt>
                <c:pt idx="26797">
                  <c:v>1.0006299999999999</c:v>
                </c:pt>
                <c:pt idx="26798">
                  <c:v>1.0004299999999999</c:v>
                </c:pt>
                <c:pt idx="26799">
                  <c:v>1.00024</c:v>
                </c:pt>
                <c:pt idx="26800">
                  <c:v>1.0000599999999999</c:v>
                </c:pt>
                <c:pt idx="26801">
                  <c:v>0.99989799999999995</c:v>
                </c:pt>
                <c:pt idx="26802">
                  <c:v>0.99974799999999997</c:v>
                </c:pt>
                <c:pt idx="26803">
                  <c:v>0.99960700000000002</c:v>
                </c:pt>
                <c:pt idx="26804">
                  <c:v>0.99948000000000004</c:v>
                </c:pt>
                <c:pt idx="26805">
                  <c:v>0.999363</c:v>
                </c:pt>
                <c:pt idx="26806">
                  <c:v>0.99925600000000003</c:v>
                </c:pt>
                <c:pt idx="26807">
                  <c:v>0.999166</c:v>
                </c:pt>
                <c:pt idx="26808">
                  <c:v>0.99908399999999997</c:v>
                </c:pt>
                <c:pt idx="26809">
                  <c:v>0.99901799999999996</c:v>
                </c:pt>
                <c:pt idx="26810">
                  <c:v>0.99896200000000002</c:v>
                </c:pt>
                <c:pt idx="26811">
                  <c:v>0.99891700000000005</c:v>
                </c:pt>
                <c:pt idx="26812">
                  <c:v>0.99888100000000002</c:v>
                </c:pt>
                <c:pt idx="26813">
                  <c:v>0.99885699999999999</c:v>
                </c:pt>
                <c:pt idx="26814">
                  <c:v>0.99884200000000001</c:v>
                </c:pt>
                <c:pt idx="26815">
                  <c:v>0.99883699999999997</c:v>
                </c:pt>
                <c:pt idx="26816">
                  <c:v>0.99884099999999998</c:v>
                </c:pt>
                <c:pt idx="26817">
                  <c:v>0.99885199999999996</c:v>
                </c:pt>
                <c:pt idx="26818">
                  <c:v>0.99887499999999996</c:v>
                </c:pt>
                <c:pt idx="26819">
                  <c:v>0.99889700000000003</c:v>
                </c:pt>
                <c:pt idx="26820">
                  <c:v>0.99893600000000005</c:v>
                </c:pt>
                <c:pt idx="26821">
                  <c:v>0.99898699999999996</c:v>
                </c:pt>
                <c:pt idx="26822">
                  <c:v>0.99904700000000002</c:v>
                </c:pt>
                <c:pt idx="26823">
                  <c:v>0.99911799999999995</c:v>
                </c:pt>
                <c:pt idx="26824">
                  <c:v>0.999193</c:v>
                </c:pt>
                <c:pt idx="26825">
                  <c:v>0.99927100000000002</c:v>
                </c:pt>
                <c:pt idx="26826">
                  <c:v>0.99935399999999996</c:v>
                </c:pt>
                <c:pt idx="26827">
                  <c:v>0.999448</c:v>
                </c:pt>
                <c:pt idx="26828">
                  <c:v>0.99955000000000005</c:v>
                </c:pt>
                <c:pt idx="26829">
                  <c:v>0.99965300000000001</c:v>
                </c:pt>
                <c:pt idx="26830">
                  <c:v>0.99973699999999999</c:v>
                </c:pt>
                <c:pt idx="26831">
                  <c:v>0.99984899999999999</c:v>
                </c:pt>
                <c:pt idx="26832">
                  <c:v>0.999969</c:v>
                </c:pt>
                <c:pt idx="26833">
                  <c:v>1.0000899999999999</c:v>
                </c:pt>
                <c:pt idx="26834">
                  <c:v>1.00021</c:v>
                </c:pt>
                <c:pt idx="26835">
                  <c:v>1.00034</c:v>
                </c:pt>
                <c:pt idx="26836">
                  <c:v>1.00047</c:v>
                </c:pt>
                <c:pt idx="26837">
                  <c:v>1.0005999999999999</c:v>
                </c:pt>
                <c:pt idx="26838">
                  <c:v>1.00074</c:v>
                </c:pt>
                <c:pt idx="26839">
                  <c:v>1.0008699999999999</c:v>
                </c:pt>
                <c:pt idx="26840">
                  <c:v>1.00101</c:v>
                </c:pt>
                <c:pt idx="26841">
                  <c:v>1.00115</c:v>
                </c:pt>
                <c:pt idx="26842">
                  <c:v>1.0012799999999999</c:v>
                </c:pt>
                <c:pt idx="26843">
                  <c:v>1.00142</c:v>
                </c:pt>
                <c:pt idx="26844">
                  <c:v>1.00156</c:v>
                </c:pt>
                <c:pt idx="26845">
                  <c:v>1.0017</c:v>
                </c:pt>
                <c:pt idx="26846">
                  <c:v>1.00183</c:v>
                </c:pt>
                <c:pt idx="26847">
                  <c:v>1.00196</c:v>
                </c:pt>
                <c:pt idx="26848">
                  <c:v>1.0020899999999999</c:v>
                </c:pt>
                <c:pt idx="26849">
                  <c:v>1.0022200000000001</c:v>
                </c:pt>
                <c:pt idx="26850">
                  <c:v>1.0023500000000001</c:v>
                </c:pt>
                <c:pt idx="26851">
                  <c:v>1.00247</c:v>
                </c:pt>
                <c:pt idx="26852">
                  <c:v>1.0025900000000001</c:v>
                </c:pt>
                <c:pt idx="26853">
                  <c:v>1.0026999999999999</c:v>
                </c:pt>
                <c:pt idx="26854">
                  <c:v>1.00281</c:v>
                </c:pt>
                <c:pt idx="26855">
                  <c:v>1.00292</c:v>
                </c:pt>
                <c:pt idx="26856">
                  <c:v>1.00302</c:v>
                </c:pt>
                <c:pt idx="26857">
                  <c:v>1.0031099999999999</c:v>
                </c:pt>
                <c:pt idx="26858">
                  <c:v>1.0032099999999999</c:v>
                </c:pt>
                <c:pt idx="26859">
                  <c:v>1.00329</c:v>
                </c:pt>
                <c:pt idx="26860">
                  <c:v>1.00335</c:v>
                </c:pt>
                <c:pt idx="26861">
                  <c:v>1.0034099999999999</c:v>
                </c:pt>
                <c:pt idx="26862">
                  <c:v>1.0034700000000001</c:v>
                </c:pt>
                <c:pt idx="26863">
                  <c:v>1.00352</c:v>
                </c:pt>
                <c:pt idx="26864">
                  <c:v>1.00356</c:v>
                </c:pt>
                <c:pt idx="26865">
                  <c:v>1.0036</c:v>
                </c:pt>
                <c:pt idx="26866">
                  <c:v>1.00362</c:v>
                </c:pt>
                <c:pt idx="26867">
                  <c:v>1.00363</c:v>
                </c:pt>
                <c:pt idx="26868">
                  <c:v>1.00363</c:v>
                </c:pt>
                <c:pt idx="26869">
                  <c:v>1.00363</c:v>
                </c:pt>
                <c:pt idx="26870">
                  <c:v>1.0036099999999999</c:v>
                </c:pt>
                <c:pt idx="26871">
                  <c:v>1.00359</c:v>
                </c:pt>
                <c:pt idx="26872">
                  <c:v>1.0035499999999999</c:v>
                </c:pt>
                <c:pt idx="26873">
                  <c:v>1.0035000000000001</c:v>
                </c:pt>
                <c:pt idx="26874">
                  <c:v>1.00345</c:v>
                </c:pt>
                <c:pt idx="26875">
                  <c:v>1.0033799999999999</c:v>
                </c:pt>
                <c:pt idx="26876">
                  <c:v>1.0033000000000001</c:v>
                </c:pt>
                <c:pt idx="26877">
                  <c:v>1.0032000000000001</c:v>
                </c:pt>
                <c:pt idx="26878">
                  <c:v>1.0031000000000001</c:v>
                </c:pt>
                <c:pt idx="26879">
                  <c:v>1.0029999999999999</c:v>
                </c:pt>
                <c:pt idx="26880">
                  <c:v>1.0028699999999999</c:v>
                </c:pt>
                <c:pt idx="26881">
                  <c:v>1.0027299999999999</c:v>
                </c:pt>
                <c:pt idx="26882">
                  <c:v>1.00258</c:v>
                </c:pt>
                <c:pt idx="26883">
                  <c:v>1.0024299999999999</c:v>
                </c:pt>
                <c:pt idx="26884">
                  <c:v>1.0022500000000001</c:v>
                </c:pt>
                <c:pt idx="26885">
                  <c:v>1.00206</c:v>
                </c:pt>
                <c:pt idx="26886">
                  <c:v>1.00186</c:v>
                </c:pt>
                <c:pt idx="26887">
                  <c:v>1.0016499999999999</c:v>
                </c:pt>
                <c:pt idx="26888">
                  <c:v>1.00143</c:v>
                </c:pt>
                <c:pt idx="26889">
                  <c:v>1.0012000000000001</c:v>
                </c:pt>
                <c:pt idx="26890">
                  <c:v>1.00095</c:v>
                </c:pt>
                <c:pt idx="26891">
                  <c:v>1.00071</c:v>
                </c:pt>
                <c:pt idx="26892">
                  <c:v>1.00048</c:v>
                </c:pt>
                <c:pt idx="26893">
                  <c:v>1.00027</c:v>
                </c:pt>
                <c:pt idx="26894">
                  <c:v>1.0000599999999999</c:v>
                </c:pt>
                <c:pt idx="26895">
                  <c:v>0.99987599999999999</c:v>
                </c:pt>
                <c:pt idx="26896">
                  <c:v>0.999699</c:v>
                </c:pt>
                <c:pt idx="26897">
                  <c:v>0.99954200000000004</c:v>
                </c:pt>
                <c:pt idx="26898">
                  <c:v>0.99939100000000003</c:v>
                </c:pt>
                <c:pt idx="26899">
                  <c:v>0.99924400000000002</c:v>
                </c:pt>
                <c:pt idx="26900">
                  <c:v>0.99911700000000003</c:v>
                </c:pt>
                <c:pt idx="26901">
                  <c:v>0.99900800000000001</c:v>
                </c:pt>
                <c:pt idx="26902">
                  <c:v>0.99890299999999999</c:v>
                </c:pt>
                <c:pt idx="26903">
                  <c:v>0.998807</c:v>
                </c:pt>
                <c:pt idx="26904">
                  <c:v>0.998726</c:v>
                </c:pt>
                <c:pt idx="26905">
                  <c:v>0.99866100000000002</c:v>
                </c:pt>
                <c:pt idx="26906">
                  <c:v>0.99860899999999997</c:v>
                </c:pt>
                <c:pt idx="26907">
                  <c:v>0.99856400000000001</c:v>
                </c:pt>
                <c:pt idx="26908">
                  <c:v>0.998525</c:v>
                </c:pt>
                <c:pt idx="26909">
                  <c:v>0.99850099999999997</c:v>
                </c:pt>
                <c:pt idx="26910">
                  <c:v>0.99848999999999999</c:v>
                </c:pt>
                <c:pt idx="26911">
                  <c:v>0.99848999999999999</c:v>
                </c:pt>
                <c:pt idx="26912">
                  <c:v>0.998506</c:v>
                </c:pt>
                <c:pt idx="26913">
                  <c:v>0.99852700000000005</c:v>
                </c:pt>
                <c:pt idx="26914">
                  <c:v>0.998552</c:v>
                </c:pt>
                <c:pt idx="26915">
                  <c:v>0.99858999999999998</c:v>
                </c:pt>
                <c:pt idx="26916">
                  <c:v>0.998637</c:v>
                </c:pt>
                <c:pt idx="26917">
                  <c:v>0.998695</c:v>
                </c:pt>
                <c:pt idx="26918">
                  <c:v>0.99876100000000001</c:v>
                </c:pt>
                <c:pt idx="26919">
                  <c:v>0.99883100000000002</c:v>
                </c:pt>
                <c:pt idx="26920">
                  <c:v>0.99890999999999996</c:v>
                </c:pt>
                <c:pt idx="26921">
                  <c:v>0.999004</c:v>
                </c:pt>
                <c:pt idx="26922">
                  <c:v>0.99909300000000001</c:v>
                </c:pt>
                <c:pt idx="26923">
                  <c:v>0.999193</c:v>
                </c:pt>
                <c:pt idx="26924">
                  <c:v>0.999305</c:v>
                </c:pt>
                <c:pt idx="26925">
                  <c:v>0.99941999999999998</c:v>
                </c:pt>
                <c:pt idx="26926">
                  <c:v>0.99953999999999998</c:v>
                </c:pt>
                <c:pt idx="26927">
                  <c:v>0.999664</c:v>
                </c:pt>
                <c:pt idx="26928">
                  <c:v>0.99978900000000004</c:v>
                </c:pt>
                <c:pt idx="26929">
                  <c:v>0.99992199999999998</c:v>
                </c:pt>
                <c:pt idx="26930">
                  <c:v>1.0000599999999999</c:v>
                </c:pt>
                <c:pt idx="26931">
                  <c:v>1.0002</c:v>
                </c:pt>
                <c:pt idx="26932">
                  <c:v>1.00034</c:v>
                </c:pt>
                <c:pt idx="26933">
                  <c:v>1.0004900000000001</c:v>
                </c:pt>
                <c:pt idx="26934">
                  <c:v>1.00064</c:v>
                </c:pt>
                <c:pt idx="26935">
                  <c:v>1.0007900000000001</c:v>
                </c:pt>
                <c:pt idx="26936">
                  <c:v>1.0009399999999999</c:v>
                </c:pt>
                <c:pt idx="26937">
                  <c:v>1.0011000000000001</c:v>
                </c:pt>
                <c:pt idx="26938">
                  <c:v>1.00125</c:v>
                </c:pt>
                <c:pt idx="26939">
                  <c:v>1.0014099999999999</c:v>
                </c:pt>
                <c:pt idx="26940">
                  <c:v>1.00156</c:v>
                </c:pt>
                <c:pt idx="26941">
                  <c:v>1.0017100000000001</c:v>
                </c:pt>
                <c:pt idx="26942">
                  <c:v>1.00186</c:v>
                </c:pt>
                <c:pt idx="26943">
                  <c:v>1.002</c:v>
                </c:pt>
                <c:pt idx="26944">
                  <c:v>1.0021500000000001</c:v>
                </c:pt>
                <c:pt idx="26945">
                  <c:v>1.0022899999999999</c:v>
                </c:pt>
                <c:pt idx="26946">
                  <c:v>1.0024299999999999</c:v>
                </c:pt>
                <c:pt idx="26947">
                  <c:v>1.00257</c:v>
                </c:pt>
                <c:pt idx="26948">
                  <c:v>1.0026999999999999</c:v>
                </c:pt>
                <c:pt idx="26949">
                  <c:v>1.00282</c:v>
                </c:pt>
                <c:pt idx="26950">
                  <c:v>1.0029399999999999</c:v>
                </c:pt>
                <c:pt idx="26951">
                  <c:v>1.0030300000000001</c:v>
                </c:pt>
                <c:pt idx="26952">
                  <c:v>1.0031399999999999</c:v>
                </c:pt>
                <c:pt idx="26953">
                  <c:v>1.0032399999999999</c:v>
                </c:pt>
                <c:pt idx="26954">
                  <c:v>1.0033300000000001</c:v>
                </c:pt>
                <c:pt idx="26955">
                  <c:v>1.00342</c:v>
                </c:pt>
                <c:pt idx="26956">
                  <c:v>1.0035099999999999</c:v>
                </c:pt>
                <c:pt idx="26957">
                  <c:v>1.00359</c:v>
                </c:pt>
                <c:pt idx="26958">
                  <c:v>1.0036499999999999</c:v>
                </c:pt>
                <c:pt idx="26959">
                  <c:v>1.0037100000000001</c:v>
                </c:pt>
                <c:pt idx="26960">
                  <c:v>1.0037700000000001</c:v>
                </c:pt>
                <c:pt idx="26961">
                  <c:v>1.0038100000000001</c:v>
                </c:pt>
                <c:pt idx="26962">
                  <c:v>1.0038499999999999</c:v>
                </c:pt>
                <c:pt idx="26963">
                  <c:v>1.00387</c:v>
                </c:pt>
                <c:pt idx="26964">
                  <c:v>1.00387</c:v>
                </c:pt>
                <c:pt idx="26965">
                  <c:v>1.00387</c:v>
                </c:pt>
                <c:pt idx="26966">
                  <c:v>1.00386</c:v>
                </c:pt>
                <c:pt idx="26967">
                  <c:v>1.0038400000000001</c:v>
                </c:pt>
                <c:pt idx="26968">
                  <c:v>1.0038100000000001</c:v>
                </c:pt>
                <c:pt idx="26969">
                  <c:v>1.0037700000000001</c:v>
                </c:pt>
                <c:pt idx="26970">
                  <c:v>1.0037100000000001</c:v>
                </c:pt>
                <c:pt idx="26971">
                  <c:v>1.0036400000000001</c:v>
                </c:pt>
                <c:pt idx="26972">
                  <c:v>1.0035700000000001</c:v>
                </c:pt>
                <c:pt idx="26973">
                  <c:v>1.0034799999999999</c:v>
                </c:pt>
                <c:pt idx="26974">
                  <c:v>1.0033799999999999</c:v>
                </c:pt>
                <c:pt idx="26975">
                  <c:v>1.0032700000000001</c:v>
                </c:pt>
                <c:pt idx="26976">
                  <c:v>1.0031399999999999</c:v>
                </c:pt>
                <c:pt idx="26977">
                  <c:v>1.00301</c:v>
                </c:pt>
                <c:pt idx="26978">
                  <c:v>1.00285</c:v>
                </c:pt>
                <c:pt idx="26979">
                  <c:v>1.00268</c:v>
                </c:pt>
                <c:pt idx="26980">
                  <c:v>1.00251</c:v>
                </c:pt>
                <c:pt idx="26981">
                  <c:v>1.0023200000000001</c:v>
                </c:pt>
                <c:pt idx="26982">
                  <c:v>1.0021100000000001</c:v>
                </c:pt>
                <c:pt idx="26983">
                  <c:v>1.0019</c:v>
                </c:pt>
                <c:pt idx="26984">
                  <c:v>1.0016700000000001</c:v>
                </c:pt>
                <c:pt idx="26985">
                  <c:v>1.00142</c:v>
                </c:pt>
                <c:pt idx="26986">
                  <c:v>1.00118</c:v>
                </c:pt>
                <c:pt idx="26987">
                  <c:v>1.0009399999999999</c:v>
                </c:pt>
                <c:pt idx="26988">
                  <c:v>1.00071</c:v>
                </c:pt>
                <c:pt idx="26989">
                  <c:v>1.0004999999999999</c:v>
                </c:pt>
                <c:pt idx="26990">
                  <c:v>1.00031</c:v>
                </c:pt>
                <c:pt idx="26991">
                  <c:v>1.00013</c:v>
                </c:pt>
                <c:pt idx="26992">
                  <c:v>0.99995599999999996</c:v>
                </c:pt>
                <c:pt idx="26993">
                  <c:v>0.99980400000000003</c:v>
                </c:pt>
                <c:pt idx="26994">
                  <c:v>0.99966999999999995</c:v>
                </c:pt>
                <c:pt idx="26995">
                  <c:v>0.99953700000000001</c:v>
                </c:pt>
                <c:pt idx="26996">
                  <c:v>0.99941800000000003</c:v>
                </c:pt>
                <c:pt idx="26997">
                  <c:v>0.99930600000000003</c:v>
                </c:pt>
                <c:pt idx="26998">
                  <c:v>0.99921300000000002</c:v>
                </c:pt>
                <c:pt idx="26999">
                  <c:v>0.99912299999999998</c:v>
                </c:pt>
                <c:pt idx="27000">
                  <c:v>0.99904999999999999</c:v>
                </c:pt>
                <c:pt idx="27001">
                  <c:v>0.99899400000000005</c:v>
                </c:pt>
                <c:pt idx="27002">
                  <c:v>0.99894499999999997</c:v>
                </c:pt>
                <c:pt idx="27003">
                  <c:v>0.99890599999999996</c:v>
                </c:pt>
                <c:pt idx="27004">
                  <c:v>0.99888100000000002</c:v>
                </c:pt>
                <c:pt idx="27005">
                  <c:v>0.99886200000000003</c:v>
                </c:pt>
                <c:pt idx="27006">
                  <c:v>0.99885699999999999</c:v>
                </c:pt>
                <c:pt idx="27007">
                  <c:v>0.998861</c:v>
                </c:pt>
                <c:pt idx="27008">
                  <c:v>0.99887700000000001</c:v>
                </c:pt>
                <c:pt idx="27009">
                  <c:v>0.99889899999999998</c:v>
                </c:pt>
                <c:pt idx="27010">
                  <c:v>0.99892499999999995</c:v>
                </c:pt>
                <c:pt idx="27011">
                  <c:v>0.99896399999999996</c:v>
                </c:pt>
                <c:pt idx="27012">
                  <c:v>0.99901099999999998</c:v>
                </c:pt>
                <c:pt idx="27013">
                  <c:v>0.99906700000000004</c:v>
                </c:pt>
                <c:pt idx="27014">
                  <c:v>0.99913099999999999</c:v>
                </c:pt>
                <c:pt idx="27015">
                  <c:v>0.99920399999999998</c:v>
                </c:pt>
                <c:pt idx="27016">
                  <c:v>0.99928300000000003</c:v>
                </c:pt>
                <c:pt idx="27017">
                  <c:v>0.99936999999999998</c:v>
                </c:pt>
                <c:pt idx="27018">
                  <c:v>0.99946400000000002</c:v>
                </c:pt>
                <c:pt idx="27019">
                  <c:v>0.99955899999999998</c:v>
                </c:pt>
                <c:pt idx="27020">
                  <c:v>0.99966900000000003</c:v>
                </c:pt>
                <c:pt idx="27021">
                  <c:v>0.99978500000000003</c:v>
                </c:pt>
                <c:pt idx="27022">
                  <c:v>0.99990100000000004</c:v>
                </c:pt>
                <c:pt idx="27023">
                  <c:v>1.0000199999999999</c:v>
                </c:pt>
                <c:pt idx="27024">
                  <c:v>1.00014</c:v>
                </c:pt>
                <c:pt idx="27025">
                  <c:v>1.0002599999999999</c:v>
                </c:pt>
                <c:pt idx="27026">
                  <c:v>1.0004</c:v>
                </c:pt>
                <c:pt idx="27027">
                  <c:v>1.0005299999999999</c:v>
                </c:pt>
                <c:pt idx="27028">
                  <c:v>1.0006699999999999</c:v>
                </c:pt>
                <c:pt idx="27029">
                  <c:v>1.00081</c:v>
                </c:pt>
                <c:pt idx="27030">
                  <c:v>1.00095</c:v>
                </c:pt>
                <c:pt idx="27031">
                  <c:v>1.00108</c:v>
                </c:pt>
                <c:pt idx="27032">
                  <c:v>1.00122</c:v>
                </c:pt>
                <c:pt idx="27033">
                  <c:v>1.0013700000000001</c:v>
                </c:pt>
                <c:pt idx="27034">
                  <c:v>1.0015099999999999</c:v>
                </c:pt>
                <c:pt idx="27035">
                  <c:v>1.0016499999999999</c:v>
                </c:pt>
                <c:pt idx="27036">
                  <c:v>1.00179</c:v>
                </c:pt>
                <c:pt idx="27037">
                  <c:v>1.00193</c:v>
                </c:pt>
                <c:pt idx="27038">
                  <c:v>1.00207</c:v>
                </c:pt>
                <c:pt idx="27039">
                  <c:v>1.0022</c:v>
                </c:pt>
                <c:pt idx="27040">
                  <c:v>1.0023299999999999</c:v>
                </c:pt>
                <c:pt idx="27041">
                  <c:v>1.0024599999999999</c:v>
                </c:pt>
                <c:pt idx="27042">
                  <c:v>1.0025900000000001</c:v>
                </c:pt>
                <c:pt idx="27043">
                  <c:v>1.00271</c:v>
                </c:pt>
                <c:pt idx="27044">
                  <c:v>1.0028300000000001</c:v>
                </c:pt>
                <c:pt idx="27045">
                  <c:v>1.0029399999999999</c:v>
                </c:pt>
                <c:pt idx="27046">
                  <c:v>1.0030399999999999</c:v>
                </c:pt>
                <c:pt idx="27047">
                  <c:v>1.0031399999999999</c:v>
                </c:pt>
                <c:pt idx="27048">
                  <c:v>1.0032300000000001</c:v>
                </c:pt>
                <c:pt idx="27049">
                  <c:v>1.0033099999999999</c:v>
                </c:pt>
                <c:pt idx="27050">
                  <c:v>1.0034000000000001</c:v>
                </c:pt>
                <c:pt idx="27051">
                  <c:v>1.0034799999999999</c:v>
                </c:pt>
                <c:pt idx="27052">
                  <c:v>1.0035499999999999</c:v>
                </c:pt>
                <c:pt idx="27053">
                  <c:v>1.0036099999999999</c:v>
                </c:pt>
                <c:pt idx="27054">
                  <c:v>1.00366</c:v>
                </c:pt>
                <c:pt idx="27055">
                  <c:v>1.0037100000000001</c:v>
                </c:pt>
                <c:pt idx="27056">
                  <c:v>1.0037499999999999</c:v>
                </c:pt>
                <c:pt idx="27057">
                  <c:v>1.0037799999999999</c:v>
                </c:pt>
                <c:pt idx="27058">
                  <c:v>1.0038</c:v>
                </c:pt>
                <c:pt idx="27059">
                  <c:v>1.00383</c:v>
                </c:pt>
                <c:pt idx="27060">
                  <c:v>1.0038199999999999</c:v>
                </c:pt>
                <c:pt idx="27061">
                  <c:v>1.0038100000000001</c:v>
                </c:pt>
                <c:pt idx="27062">
                  <c:v>1.00379</c:v>
                </c:pt>
                <c:pt idx="27063">
                  <c:v>1.00376</c:v>
                </c:pt>
                <c:pt idx="27064">
                  <c:v>1.0037100000000001</c:v>
                </c:pt>
                <c:pt idx="27065">
                  <c:v>1.00366</c:v>
                </c:pt>
                <c:pt idx="27066">
                  <c:v>1.0036</c:v>
                </c:pt>
                <c:pt idx="27067">
                  <c:v>1.00352</c:v>
                </c:pt>
                <c:pt idx="27068">
                  <c:v>1.00343</c:v>
                </c:pt>
                <c:pt idx="27069">
                  <c:v>1.0033300000000001</c:v>
                </c:pt>
                <c:pt idx="27070">
                  <c:v>1.00322</c:v>
                </c:pt>
                <c:pt idx="27071">
                  <c:v>1.0031000000000001</c:v>
                </c:pt>
                <c:pt idx="27072">
                  <c:v>1.0029699999999999</c:v>
                </c:pt>
                <c:pt idx="27073">
                  <c:v>1.00282</c:v>
                </c:pt>
                <c:pt idx="27074">
                  <c:v>1.00267</c:v>
                </c:pt>
                <c:pt idx="27075">
                  <c:v>1.0024999999999999</c:v>
                </c:pt>
                <c:pt idx="27076">
                  <c:v>1.0023200000000001</c:v>
                </c:pt>
                <c:pt idx="27077">
                  <c:v>1.00213</c:v>
                </c:pt>
                <c:pt idx="27078">
                  <c:v>1.0019199999999999</c:v>
                </c:pt>
                <c:pt idx="27079">
                  <c:v>1.0017100000000001</c:v>
                </c:pt>
                <c:pt idx="27080">
                  <c:v>1.0014799999999999</c:v>
                </c:pt>
                <c:pt idx="27081">
                  <c:v>1.0012300000000001</c:v>
                </c:pt>
                <c:pt idx="27082">
                  <c:v>1.00098</c:v>
                </c:pt>
                <c:pt idx="27083">
                  <c:v>1.00075</c:v>
                </c:pt>
                <c:pt idx="27084">
                  <c:v>1.0005299999999999</c:v>
                </c:pt>
                <c:pt idx="27085">
                  <c:v>1.0003299999999999</c:v>
                </c:pt>
                <c:pt idx="27086">
                  <c:v>1.00014</c:v>
                </c:pt>
                <c:pt idx="27087">
                  <c:v>0.99995100000000003</c:v>
                </c:pt>
                <c:pt idx="27088">
                  <c:v>0.99978400000000001</c:v>
                </c:pt>
                <c:pt idx="27089">
                  <c:v>0.99962499999999999</c:v>
                </c:pt>
                <c:pt idx="27090">
                  <c:v>0.99947299999999994</c:v>
                </c:pt>
                <c:pt idx="27091">
                  <c:v>0.99934100000000003</c:v>
                </c:pt>
                <c:pt idx="27092">
                  <c:v>0.99922500000000003</c:v>
                </c:pt>
                <c:pt idx="27093">
                  <c:v>0.99911899999999998</c:v>
                </c:pt>
                <c:pt idx="27094">
                  <c:v>0.99901799999999996</c:v>
                </c:pt>
                <c:pt idx="27095">
                  <c:v>0.99893699999999996</c:v>
                </c:pt>
                <c:pt idx="27096">
                  <c:v>0.99886600000000003</c:v>
                </c:pt>
                <c:pt idx="27097">
                  <c:v>0.99880500000000005</c:v>
                </c:pt>
                <c:pt idx="27098">
                  <c:v>0.99875800000000003</c:v>
                </c:pt>
                <c:pt idx="27099">
                  <c:v>0.99872300000000003</c:v>
                </c:pt>
                <c:pt idx="27100">
                  <c:v>0.99870400000000004</c:v>
                </c:pt>
                <c:pt idx="27101">
                  <c:v>0.99868800000000002</c:v>
                </c:pt>
                <c:pt idx="27102">
                  <c:v>0.99868100000000004</c:v>
                </c:pt>
                <c:pt idx="27103">
                  <c:v>0.99868999999999997</c:v>
                </c:pt>
                <c:pt idx="27104">
                  <c:v>0.99870800000000004</c:v>
                </c:pt>
                <c:pt idx="27105">
                  <c:v>0.99873500000000004</c:v>
                </c:pt>
                <c:pt idx="27106">
                  <c:v>0.99876699999999996</c:v>
                </c:pt>
                <c:pt idx="27107">
                  <c:v>0.99880599999999997</c:v>
                </c:pt>
                <c:pt idx="27108">
                  <c:v>0.99885599999999997</c:v>
                </c:pt>
                <c:pt idx="27109">
                  <c:v>0.99892000000000003</c:v>
                </c:pt>
                <c:pt idx="27110">
                  <c:v>0.99899000000000004</c:v>
                </c:pt>
                <c:pt idx="27111">
                  <c:v>0.99905900000000003</c:v>
                </c:pt>
                <c:pt idx="27112">
                  <c:v>0.99914499999999995</c:v>
                </c:pt>
                <c:pt idx="27113">
                  <c:v>0.99923799999999996</c:v>
                </c:pt>
                <c:pt idx="27114">
                  <c:v>0.99933300000000003</c:v>
                </c:pt>
                <c:pt idx="27115">
                  <c:v>0.99943599999999999</c:v>
                </c:pt>
                <c:pt idx="27116">
                  <c:v>0.99954600000000005</c:v>
                </c:pt>
                <c:pt idx="27117">
                  <c:v>0.99966299999999997</c:v>
                </c:pt>
                <c:pt idx="27118">
                  <c:v>0.99978199999999995</c:v>
                </c:pt>
                <c:pt idx="27119">
                  <c:v>0.99989700000000004</c:v>
                </c:pt>
                <c:pt idx="27120">
                  <c:v>1.0000199999999999</c:v>
                </c:pt>
                <c:pt idx="27121">
                  <c:v>1.0001500000000001</c:v>
                </c:pt>
                <c:pt idx="27122">
                  <c:v>1.0002800000000001</c:v>
                </c:pt>
                <c:pt idx="27123">
                  <c:v>1.0004200000000001</c:v>
                </c:pt>
                <c:pt idx="27124">
                  <c:v>1.0005599999999999</c:v>
                </c:pt>
                <c:pt idx="27125">
                  <c:v>1.0006999999999999</c:v>
                </c:pt>
                <c:pt idx="27126">
                  <c:v>1.00085</c:v>
                </c:pt>
                <c:pt idx="27127">
                  <c:v>1.0009999999999999</c:v>
                </c:pt>
                <c:pt idx="27128">
                  <c:v>1.00115</c:v>
                </c:pt>
                <c:pt idx="27129">
                  <c:v>1.00129</c:v>
                </c:pt>
                <c:pt idx="27130">
                  <c:v>1.00143</c:v>
                </c:pt>
                <c:pt idx="27131">
                  <c:v>1.0015799999999999</c:v>
                </c:pt>
                <c:pt idx="27132">
                  <c:v>1.00173</c:v>
                </c:pt>
                <c:pt idx="27133">
                  <c:v>1.00187</c:v>
                </c:pt>
                <c:pt idx="27134">
                  <c:v>1.0020100000000001</c:v>
                </c:pt>
                <c:pt idx="27135">
                  <c:v>1.00214</c:v>
                </c:pt>
                <c:pt idx="27136">
                  <c:v>1.00227</c:v>
                </c:pt>
                <c:pt idx="27137">
                  <c:v>1.0024</c:v>
                </c:pt>
                <c:pt idx="27138">
                  <c:v>1.0025200000000001</c:v>
                </c:pt>
                <c:pt idx="27139">
                  <c:v>1.00264</c:v>
                </c:pt>
                <c:pt idx="27140">
                  <c:v>1.00275</c:v>
                </c:pt>
                <c:pt idx="27141">
                  <c:v>1.00284</c:v>
                </c:pt>
                <c:pt idx="27142">
                  <c:v>1.00295</c:v>
                </c:pt>
                <c:pt idx="27143">
                  <c:v>1.00305</c:v>
                </c:pt>
                <c:pt idx="27144">
                  <c:v>1.0031399999999999</c:v>
                </c:pt>
                <c:pt idx="27145">
                  <c:v>1.0032300000000001</c:v>
                </c:pt>
                <c:pt idx="27146">
                  <c:v>1.0033099999999999</c:v>
                </c:pt>
                <c:pt idx="27147">
                  <c:v>1.0033799999999999</c:v>
                </c:pt>
                <c:pt idx="27148">
                  <c:v>1.00345</c:v>
                </c:pt>
                <c:pt idx="27149">
                  <c:v>1.0035099999999999</c:v>
                </c:pt>
                <c:pt idx="27150">
                  <c:v>1.0035499999999999</c:v>
                </c:pt>
                <c:pt idx="27151">
                  <c:v>1.00359</c:v>
                </c:pt>
                <c:pt idx="27152">
                  <c:v>1.00363</c:v>
                </c:pt>
                <c:pt idx="27153">
                  <c:v>1.0036499999999999</c:v>
                </c:pt>
                <c:pt idx="27154">
                  <c:v>1.00366</c:v>
                </c:pt>
                <c:pt idx="27155">
                  <c:v>1.00366</c:v>
                </c:pt>
                <c:pt idx="27156">
                  <c:v>1.00366</c:v>
                </c:pt>
                <c:pt idx="27157">
                  <c:v>1.0036400000000001</c:v>
                </c:pt>
                <c:pt idx="27158">
                  <c:v>1.0036</c:v>
                </c:pt>
                <c:pt idx="27159">
                  <c:v>1.0035499999999999</c:v>
                </c:pt>
                <c:pt idx="27160">
                  <c:v>1.0035000000000001</c:v>
                </c:pt>
                <c:pt idx="27161">
                  <c:v>1.00343</c:v>
                </c:pt>
                <c:pt idx="27162">
                  <c:v>1.00336</c:v>
                </c:pt>
                <c:pt idx="27163">
                  <c:v>1.0032700000000001</c:v>
                </c:pt>
                <c:pt idx="27164">
                  <c:v>1.0031600000000001</c:v>
                </c:pt>
                <c:pt idx="27165">
                  <c:v>1.0030399999999999</c:v>
                </c:pt>
                <c:pt idx="27166">
                  <c:v>1.00291</c:v>
                </c:pt>
                <c:pt idx="27167">
                  <c:v>1.0027699999999999</c:v>
                </c:pt>
                <c:pt idx="27168">
                  <c:v>1.0026200000000001</c:v>
                </c:pt>
                <c:pt idx="27169">
                  <c:v>1.0024500000000001</c:v>
                </c:pt>
                <c:pt idx="27170">
                  <c:v>1.00227</c:v>
                </c:pt>
                <c:pt idx="27171">
                  <c:v>1.0020800000000001</c:v>
                </c:pt>
                <c:pt idx="27172">
                  <c:v>1.00187</c:v>
                </c:pt>
                <c:pt idx="27173">
                  <c:v>1.0016499999999999</c:v>
                </c:pt>
                <c:pt idx="27174">
                  <c:v>1.00143</c:v>
                </c:pt>
                <c:pt idx="27175">
                  <c:v>1.00118</c:v>
                </c:pt>
                <c:pt idx="27176">
                  <c:v>1.0009399999999999</c:v>
                </c:pt>
                <c:pt idx="27177">
                  <c:v>1.0006999999999999</c:v>
                </c:pt>
                <c:pt idx="27178">
                  <c:v>1.00048</c:v>
                </c:pt>
                <c:pt idx="27179">
                  <c:v>1.00027</c:v>
                </c:pt>
                <c:pt idx="27180">
                  <c:v>1.0000599999999999</c:v>
                </c:pt>
                <c:pt idx="27181">
                  <c:v>0.99987899999999996</c:v>
                </c:pt>
                <c:pt idx="27182">
                  <c:v>0.99971399999999999</c:v>
                </c:pt>
                <c:pt idx="27183">
                  <c:v>0.99955799999999995</c:v>
                </c:pt>
                <c:pt idx="27184">
                  <c:v>0.999417</c:v>
                </c:pt>
                <c:pt idx="27185">
                  <c:v>0.99928600000000001</c:v>
                </c:pt>
                <c:pt idx="27186">
                  <c:v>0.99916300000000002</c:v>
                </c:pt>
                <c:pt idx="27187">
                  <c:v>0.99906099999999998</c:v>
                </c:pt>
                <c:pt idx="27188">
                  <c:v>0.99896700000000005</c:v>
                </c:pt>
                <c:pt idx="27189">
                  <c:v>0.99889099999999997</c:v>
                </c:pt>
                <c:pt idx="27190">
                  <c:v>0.99881600000000004</c:v>
                </c:pt>
                <c:pt idx="27191">
                  <c:v>0.99875899999999995</c:v>
                </c:pt>
                <c:pt idx="27192">
                  <c:v>0.99870899999999996</c:v>
                </c:pt>
                <c:pt idx="27193">
                  <c:v>0.998672</c:v>
                </c:pt>
                <c:pt idx="27194">
                  <c:v>0.99864699999999995</c:v>
                </c:pt>
                <c:pt idx="27195">
                  <c:v>0.998637</c:v>
                </c:pt>
                <c:pt idx="27196">
                  <c:v>0.99863500000000005</c:v>
                </c:pt>
                <c:pt idx="27197">
                  <c:v>0.99863299999999999</c:v>
                </c:pt>
                <c:pt idx="27198">
                  <c:v>0.99864399999999998</c:v>
                </c:pt>
                <c:pt idx="27199">
                  <c:v>0.99866600000000005</c:v>
                </c:pt>
                <c:pt idx="27200">
                  <c:v>0.99870300000000001</c:v>
                </c:pt>
                <c:pt idx="27201">
                  <c:v>0.99874700000000005</c:v>
                </c:pt>
                <c:pt idx="27202">
                  <c:v>0.99879300000000004</c:v>
                </c:pt>
                <c:pt idx="27203">
                  <c:v>0.99885500000000005</c:v>
                </c:pt>
                <c:pt idx="27204">
                  <c:v>0.99892099999999995</c:v>
                </c:pt>
                <c:pt idx="27205">
                  <c:v>0.99899700000000002</c:v>
                </c:pt>
                <c:pt idx="27206">
                  <c:v>0.999085</c:v>
                </c:pt>
                <c:pt idx="27207">
                  <c:v>0.99917500000000004</c:v>
                </c:pt>
                <c:pt idx="27208">
                  <c:v>0.999274</c:v>
                </c:pt>
                <c:pt idx="27209">
                  <c:v>0.99937600000000004</c:v>
                </c:pt>
                <c:pt idx="27210">
                  <c:v>0.99946999999999997</c:v>
                </c:pt>
                <c:pt idx="27211">
                  <c:v>0.99958000000000002</c:v>
                </c:pt>
                <c:pt idx="27212">
                  <c:v>0.99969799999999998</c:v>
                </c:pt>
                <c:pt idx="27213">
                  <c:v>0.99982099999999996</c:v>
                </c:pt>
                <c:pt idx="27214">
                  <c:v>0.999946</c:v>
                </c:pt>
                <c:pt idx="27215">
                  <c:v>1.00007</c:v>
                </c:pt>
                <c:pt idx="27216">
                  <c:v>1.00021</c:v>
                </c:pt>
                <c:pt idx="27217">
                  <c:v>1.0003500000000001</c:v>
                </c:pt>
                <c:pt idx="27218">
                  <c:v>1.0004900000000001</c:v>
                </c:pt>
                <c:pt idx="27219">
                  <c:v>1.00064</c:v>
                </c:pt>
                <c:pt idx="27220">
                  <c:v>1.00078</c:v>
                </c:pt>
                <c:pt idx="27221">
                  <c:v>1.00092</c:v>
                </c:pt>
                <c:pt idx="27222">
                  <c:v>1.0010699999999999</c:v>
                </c:pt>
                <c:pt idx="27223">
                  <c:v>1.0012099999999999</c:v>
                </c:pt>
                <c:pt idx="27224">
                  <c:v>1.00135</c:v>
                </c:pt>
                <c:pt idx="27225">
                  <c:v>1.0015000000000001</c:v>
                </c:pt>
                <c:pt idx="27226">
                  <c:v>1.0016400000000001</c:v>
                </c:pt>
                <c:pt idx="27227">
                  <c:v>1.0017799999999999</c:v>
                </c:pt>
                <c:pt idx="27228">
                  <c:v>1.0019199999999999</c:v>
                </c:pt>
                <c:pt idx="27229">
                  <c:v>1.0020500000000001</c:v>
                </c:pt>
                <c:pt idx="27230">
                  <c:v>1.0021899999999999</c:v>
                </c:pt>
                <c:pt idx="27231">
                  <c:v>1.0023200000000001</c:v>
                </c:pt>
                <c:pt idx="27232">
                  <c:v>1.00244</c:v>
                </c:pt>
                <c:pt idx="27233">
                  <c:v>1.00257</c:v>
                </c:pt>
                <c:pt idx="27234">
                  <c:v>1.0026900000000001</c:v>
                </c:pt>
                <c:pt idx="27235">
                  <c:v>1.0027999999999999</c:v>
                </c:pt>
                <c:pt idx="27236">
                  <c:v>1.00292</c:v>
                </c:pt>
                <c:pt idx="27237">
                  <c:v>1.0030300000000001</c:v>
                </c:pt>
                <c:pt idx="27238">
                  <c:v>1.0031300000000001</c:v>
                </c:pt>
                <c:pt idx="27239">
                  <c:v>1.0032300000000001</c:v>
                </c:pt>
                <c:pt idx="27240">
                  <c:v>1.0033099999999999</c:v>
                </c:pt>
                <c:pt idx="27241">
                  <c:v>1.0034000000000001</c:v>
                </c:pt>
                <c:pt idx="27242">
                  <c:v>1.0034700000000001</c:v>
                </c:pt>
                <c:pt idx="27243">
                  <c:v>1.0035400000000001</c:v>
                </c:pt>
                <c:pt idx="27244">
                  <c:v>1.0036</c:v>
                </c:pt>
                <c:pt idx="27245">
                  <c:v>1.0036499999999999</c:v>
                </c:pt>
                <c:pt idx="27246">
                  <c:v>1.00369</c:v>
                </c:pt>
                <c:pt idx="27247">
                  <c:v>1.00373</c:v>
                </c:pt>
                <c:pt idx="27248">
                  <c:v>1.00376</c:v>
                </c:pt>
                <c:pt idx="27249">
                  <c:v>1.00379</c:v>
                </c:pt>
                <c:pt idx="27250">
                  <c:v>1.00379</c:v>
                </c:pt>
                <c:pt idx="27251">
                  <c:v>1.00379</c:v>
                </c:pt>
                <c:pt idx="27252">
                  <c:v>1.0037799999999999</c:v>
                </c:pt>
                <c:pt idx="27253">
                  <c:v>1.0037499999999999</c:v>
                </c:pt>
                <c:pt idx="27254">
                  <c:v>1.0037199999999999</c:v>
                </c:pt>
                <c:pt idx="27255">
                  <c:v>1.0036700000000001</c:v>
                </c:pt>
                <c:pt idx="27256">
                  <c:v>1.0036099999999999</c:v>
                </c:pt>
                <c:pt idx="27257">
                  <c:v>1.0035499999999999</c:v>
                </c:pt>
                <c:pt idx="27258">
                  <c:v>1.0034700000000001</c:v>
                </c:pt>
                <c:pt idx="27259">
                  <c:v>1.0033799999999999</c:v>
                </c:pt>
                <c:pt idx="27260">
                  <c:v>1.0032799999999999</c:v>
                </c:pt>
                <c:pt idx="27261">
                  <c:v>1.0031699999999999</c:v>
                </c:pt>
                <c:pt idx="27262">
                  <c:v>1.0030399999999999</c:v>
                </c:pt>
                <c:pt idx="27263">
                  <c:v>1.0028999999999999</c:v>
                </c:pt>
                <c:pt idx="27264">
                  <c:v>1.00275</c:v>
                </c:pt>
                <c:pt idx="27265">
                  <c:v>1.00258</c:v>
                </c:pt>
                <c:pt idx="27266">
                  <c:v>1.00241</c:v>
                </c:pt>
                <c:pt idx="27267">
                  <c:v>1.0022200000000001</c:v>
                </c:pt>
                <c:pt idx="27268">
                  <c:v>1.0020199999999999</c:v>
                </c:pt>
                <c:pt idx="27269">
                  <c:v>1.0018</c:v>
                </c:pt>
                <c:pt idx="27270">
                  <c:v>1.0015799999999999</c:v>
                </c:pt>
                <c:pt idx="27271">
                  <c:v>1.0013399999999999</c:v>
                </c:pt>
                <c:pt idx="27272">
                  <c:v>1.00109</c:v>
                </c:pt>
                <c:pt idx="27273">
                  <c:v>1.00084</c:v>
                </c:pt>
                <c:pt idx="27274">
                  <c:v>1.0006200000000001</c:v>
                </c:pt>
                <c:pt idx="27275">
                  <c:v>1.00041</c:v>
                </c:pt>
                <c:pt idx="27276">
                  <c:v>1.00021</c:v>
                </c:pt>
                <c:pt idx="27277">
                  <c:v>1.0000199999999999</c:v>
                </c:pt>
                <c:pt idx="27278">
                  <c:v>0.99984899999999999</c:v>
                </c:pt>
                <c:pt idx="27279">
                  <c:v>0.99968500000000005</c:v>
                </c:pt>
                <c:pt idx="27280">
                  <c:v>0.99953899999999996</c:v>
                </c:pt>
                <c:pt idx="27281">
                  <c:v>0.99940200000000001</c:v>
                </c:pt>
                <c:pt idx="27282">
                  <c:v>0.99927699999999997</c:v>
                </c:pt>
                <c:pt idx="27283">
                  <c:v>0.99916400000000005</c:v>
                </c:pt>
                <c:pt idx="27284">
                  <c:v>0.99906300000000003</c:v>
                </c:pt>
                <c:pt idx="27285">
                  <c:v>0.99897599999999998</c:v>
                </c:pt>
                <c:pt idx="27286">
                  <c:v>0.99890500000000004</c:v>
                </c:pt>
                <c:pt idx="27287">
                  <c:v>0.99883599999999995</c:v>
                </c:pt>
                <c:pt idx="27288">
                  <c:v>0.99878</c:v>
                </c:pt>
                <c:pt idx="27289">
                  <c:v>0.99873500000000004</c:v>
                </c:pt>
                <c:pt idx="27290">
                  <c:v>0.99870000000000003</c:v>
                </c:pt>
                <c:pt idx="27291">
                  <c:v>0.99868000000000001</c:v>
                </c:pt>
                <c:pt idx="27292">
                  <c:v>0.998672</c:v>
                </c:pt>
                <c:pt idx="27293">
                  <c:v>0.99867899999999998</c:v>
                </c:pt>
                <c:pt idx="27294">
                  <c:v>0.99868999999999997</c:v>
                </c:pt>
                <c:pt idx="27295">
                  <c:v>0.99871299999999996</c:v>
                </c:pt>
                <c:pt idx="27296">
                  <c:v>0.99874799999999997</c:v>
                </c:pt>
                <c:pt idx="27297">
                  <c:v>0.99879300000000004</c:v>
                </c:pt>
                <c:pt idx="27298">
                  <c:v>0.99884700000000004</c:v>
                </c:pt>
                <c:pt idx="27299">
                  <c:v>0.99890699999999999</c:v>
                </c:pt>
                <c:pt idx="27300">
                  <c:v>0.998969</c:v>
                </c:pt>
                <c:pt idx="27301">
                  <c:v>0.99903600000000004</c:v>
                </c:pt>
                <c:pt idx="27302">
                  <c:v>0.99911700000000003</c:v>
                </c:pt>
                <c:pt idx="27303">
                  <c:v>0.99921000000000004</c:v>
                </c:pt>
                <c:pt idx="27304">
                  <c:v>0.99930699999999995</c:v>
                </c:pt>
                <c:pt idx="27305">
                  <c:v>0.99941800000000003</c:v>
                </c:pt>
                <c:pt idx="27306">
                  <c:v>0.99952600000000003</c:v>
                </c:pt>
                <c:pt idx="27307">
                  <c:v>0.99963800000000003</c:v>
                </c:pt>
                <c:pt idx="27308">
                  <c:v>0.99976100000000001</c:v>
                </c:pt>
                <c:pt idx="27309">
                  <c:v>0.99988999999999995</c:v>
                </c:pt>
                <c:pt idx="27310">
                  <c:v>1.0000199999999999</c:v>
                </c:pt>
                <c:pt idx="27311">
                  <c:v>1.0001500000000001</c:v>
                </c:pt>
                <c:pt idx="27312">
                  <c:v>1.0002899999999999</c:v>
                </c:pt>
                <c:pt idx="27313">
                  <c:v>1.0004299999999999</c:v>
                </c:pt>
                <c:pt idx="27314">
                  <c:v>1.00057</c:v>
                </c:pt>
                <c:pt idx="27315">
                  <c:v>1.0007200000000001</c:v>
                </c:pt>
                <c:pt idx="27316">
                  <c:v>1.0008699999999999</c:v>
                </c:pt>
                <c:pt idx="27317">
                  <c:v>1.00102</c:v>
                </c:pt>
                <c:pt idx="27318">
                  <c:v>1.00118</c:v>
                </c:pt>
                <c:pt idx="27319">
                  <c:v>1.0013300000000001</c:v>
                </c:pt>
                <c:pt idx="27320">
                  <c:v>1.0014799999999999</c:v>
                </c:pt>
                <c:pt idx="27321">
                  <c:v>1.00163</c:v>
                </c:pt>
                <c:pt idx="27322">
                  <c:v>1.0017799999999999</c:v>
                </c:pt>
                <c:pt idx="27323">
                  <c:v>1.0019400000000001</c:v>
                </c:pt>
                <c:pt idx="27324">
                  <c:v>1.0020899999999999</c:v>
                </c:pt>
                <c:pt idx="27325">
                  <c:v>1.00223</c:v>
                </c:pt>
                <c:pt idx="27326">
                  <c:v>1.00238</c:v>
                </c:pt>
                <c:pt idx="27327">
                  <c:v>1.0025200000000001</c:v>
                </c:pt>
                <c:pt idx="27328">
                  <c:v>1.00265</c:v>
                </c:pt>
                <c:pt idx="27329">
                  <c:v>1.00278</c:v>
                </c:pt>
                <c:pt idx="27330">
                  <c:v>1.0028999999999999</c:v>
                </c:pt>
                <c:pt idx="27331">
                  <c:v>1.00301</c:v>
                </c:pt>
                <c:pt idx="27332">
                  <c:v>1.0031300000000001</c:v>
                </c:pt>
                <c:pt idx="27333">
                  <c:v>1.0032399999999999</c:v>
                </c:pt>
                <c:pt idx="27334">
                  <c:v>1.00335</c:v>
                </c:pt>
                <c:pt idx="27335">
                  <c:v>1.00345</c:v>
                </c:pt>
                <c:pt idx="27336">
                  <c:v>1.0035499999999999</c:v>
                </c:pt>
                <c:pt idx="27337">
                  <c:v>1.0036400000000001</c:v>
                </c:pt>
                <c:pt idx="27338">
                  <c:v>1.0037199999999999</c:v>
                </c:pt>
                <c:pt idx="27339">
                  <c:v>1.00379</c:v>
                </c:pt>
                <c:pt idx="27340">
                  <c:v>1.00386</c:v>
                </c:pt>
                <c:pt idx="27341">
                  <c:v>1.0039100000000001</c:v>
                </c:pt>
                <c:pt idx="27342">
                  <c:v>1.0039499999999999</c:v>
                </c:pt>
                <c:pt idx="27343">
                  <c:v>1.0039899999999999</c:v>
                </c:pt>
                <c:pt idx="27344">
                  <c:v>1.0040199999999999</c:v>
                </c:pt>
                <c:pt idx="27345">
                  <c:v>1.0040500000000001</c:v>
                </c:pt>
                <c:pt idx="27346">
                  <c:v>1.0040500000000001</c:v>
                </c:pt>
                <c:pt idx="27347">
                  <c:v>1.0040500000000001</c:v>
                </c:pt>
                <c:pt idx="27348">
                  <c:v>1.00404</c:v>
                </c:pt>
                <c:pt idx="27349">
                  <c:v>1.0040100000000001</c:v>
                </c:pt>
                <c:pt idx="27350">
                  <c:v>1.00397</c:v>
                </c:pt>
                <c:pt idx="27351">
                  <c:v>1.00393</c:v>
                </c:pt>
                <c:pt idx="27352">
                  <c:v>1.00387</c:v>
                </c:pt>
                <c:pt idx="27353">
                  <c:v>1.0038</c:v>
                </c:pt>
                <c:pt idx="27354">
                  <c:v>1.0037199999999999</c:v>
                </c:pt>
                <c:pt idx="27355">
                  <c:v>1.00362</c:v>
                </c:pt>
                <c:pt idx="27356">
                  <c:v>1.00352</c:v>
                </c:pt>
                <c:pt idx="27357">
                  <c:v>1.0034000000000001</c:v>
                </c:pt>
                <c:pt idx="27358">
                  <c:v>1.0032799999999999</c:v>
                </c:pt>
                <c:pt idx="27359">
                  <c:v>1.0031300000000001</c:v>
                </c:pt>
                <c:pt idx="27360">
                  <c:v>1.00298</c:v>
                </c:pt>
                <c:pt idx="27361">
                  <c:v>1.00282</c:v>
                </c:pt>
                <c:pt idx="27362">
                  <c:v>1.00264</c:v>
                </c:pt>
                <c:pt idx="27363">
                  <c:v>1.0024500000000001</c:v>
                </c:pt>
                <c:pt idx="27364">
                  <c:v>1.00224</c:v>
                </c:pt>
                <c:pt idx="27365">
                  <c:v>1.00203</c:v>
                </c:pt>
                <c:pt idx="27366">
                  <c:v>1.0018</c:v>
                </c:pt>
                <c:pt idx="27367">
                  <c:v>1.0015499999999999</c:v>
                </c:pt>
                <c:pt idx="27368">
                  <c:v>1.0013099999999999</c:v>
                </c:pt>
                <c:pt idx="27369">
                  <c:v>1.0010699999999999</c:v>
                </c:pt>
                <c:pt idx="27370">
                  <c:v>1.00084</c:v>
                </c:pt>
                <c:pt idx="27371">
                  <c:v>1.00064</c:v>
                </c:pt>
                <c:pt idx="27372">
                  <c:v>1.00044</c:v>
                </c:pt>
                <c:pt idx="27373">
                  <c:v>1.0002599999999999</c:v>
                </c:pt>
                <c:pt idx="27374">
                  <c:v>1.0000899999999999</c:v>
                </c:pt>
                <c:pt idx="27375">
                  <c:v>0.99994099999999997</c:v>
                </c:pt>
                <c:pt idx="27376">
                  <c:v>0.99979700000000005</c:v>
                </c:pt>
                <c:pt idx="27377">
                  <c:v>0.999664</c:v>
                </c:pt>
                <c:pt idx="27378">
                  <c:v>0.99954600000000005</c:v>
                </c:pt>
                <c:pt idx="27379">
                  <c:v>0.99944500000000003</c:v>
                </c:pt>
                <c:pt idx="27380">
                  <c:v>0.99934999999999996</c:v>
                </c:pt>
                <c:pt idx="27381">
                  <c:v>0.99926000000000004</c:v>
                </c:pt>
                <c:pt idx="27382">
                  <c:v>0.99918399999999996</c:v>
                </c:pt>
                <c:pt idx="27383">
                  <c:v>0.99912400000000001</c:v>
                </c:pt>
                <c:pt idx="27384">
                  <c:v>0.99907199999999996</c:v>
                </c:pt>
                <c:pt idx="27385">
                  <c:v>0.999027</c:v>
                </c:pt>
                <c:pt idx="27386">
                  <c:v>0.99900299999999997</c:v>
                </c:pt>
                <c:pt idx="27387">
                  <c:v>0.99898399999999998</c:v>
                </c:pt>
                <c:pt idx="27388">
                  <c:v>0.998969</c:v>
                </c:pt>
                <c:pt idx="27389">
                  <c:v>0.998973</c:v>
                </c:pt>
                <c:pt idx="27390">
                  <c:v>0.99898699999999996</c:v>
                </c:pt>
                <c:pt idx="27391">
                  <c:v>0.99900900000000004</c:v>
                </c:pt>
                <c:pt idx="27392">
                  <c:v>0.99903799999999998</c:v>
                </c:pt>
                <c:pt idx="27393">
                  <c:v>0.99907299999999999</c:v>
                </c:pt>
                <c:pt idx="27394">
                  <c:v>0.99911799999999995</c:v>
                </c:pt>
                <c:pt idx="27395">
                  <c:v>0.99917199999999995</c:v>
                </c:pt>
                <c:pt idx="27396">
                  <c:v>0.99923700000000004</c:v>
                </c:pt>
                <c:pt idx="27397">
                  <c:v>0.999305</c:v>
                </c:pt>
                <c:pt idx="27398">
                  <c:v>0.99938499999999997</c:v>
                </c:pt>
                <c:pt idx="27399">
                  <c:v>0.99946500000000005</c:v>
                </c:pt>
                <c:pt idx="27400">
                  <c:v>0.99953499999999995</c:v>
                </c:pt>
                <c:pt idx="27401">
                  <c:v>0.99963299999999999</c:v>
                </c:pt>
                <c:pt idx="27402">
                  <c:v>0.99972700000000003</c:v>
                </c:pt>
                <c:pt idx="27403">
                  <c:v>0.99982800000000005</c:v>
                </c:pt>
                <c:pt idx="27404">
                  <c:v>0.99993500000000002</c:v>
                </c:pt>
                <c:pt idx="27405">
                  <c:v>1.0000500000000001</c:v>
                </c:pt>
                <c:pt idx="27406">
                  <c:v>1.00017</c:v>
                </c:pt>
                <c:pt idx="27407">
                  <c:v>1.0002899999999999</c:v>
                </c:pt>
                <c:pt idx="27408">
                  <c:v>1.0004200000000001</c:v>
                </c:pt>
                <c:pt idx="27409">
                  <c:v>1.0005599999999999</c:v>
                </c:pt>
                <c:pt idx="27410">
                  <c:v>1.0006900000000001</c:v>
                </c:pt>
                <c:pt idx="27411">
                  <c:v>1.0008300000000001</c:v>
                </c:pt>
                <c:pt idx="27412">
                  <c:v>1.0009699999999999</c:v>
                </c:pt>
                <c:pt idx="27413">
                  <c:v>1.00109</c:v>
                </c:pt>
                <c:pt idx="27414">
                  <c:v>1.0012300000000001</c:v>
                </c:pt>
                <c:pt idx="27415">
                  <c:v>1.00136</c:v>
                </c:pt>
                <c:pt idx="27416">
                  <c:v>1.0015000000000001</c:v>
                </c:pt>
                <c:pt idx="27417">
                  <c:v>1.00163</c:v>
                </c:pt>
                <c:pt idx="27418">
                  <c:v>1.00177</c:v>
                </c:pt>
                <c:pt idx="27419">
                  <c:v>1.0019</c:v>
                </c:pt>
                <c:pt idx="27420">
                  <c:v>1.00203</c:v>
                </c:pt>
                <c:pt idx="27421">
                  <c:v>1.0021599999999999</c:v>
                </c:pt>
                <c:pt idx="27422">
                  <c:v>1.0022800000000001</c:v>
                </c:pt>
                <c:pt idx="27423">
                  <c:v>1.0024</c:v>
                </c:pt>
                <c:pt idx="27424">
                  <c:v>1.0025200000000001</c:v>
                </c:pt>
                <c:pt idx="27425">
                  <c:v>1.00264</c:v>
                </c:pt>
                <c:pt idx="27426">
                  <c:v>1.00275</c:v>
                </c:pt>
                <c:pt idx="27427">
                  <c:v>1.0028600000000001</c:v>
                </c:pt>
                <c:pt idx="27428">
                  <c:v>1.0029600000000001</c:v>
                </c:pt>
                <c:pt idx="27429">
                  <c:v>1.0030600000000001</c:v>
                </c:pt>
                <c:pt idx="27430">
                  <c:v>1.00315</c:v>
                </c:pt>
                <c:pt idx="27431">
                  <c:v>1.0032399999999999</c:v>
                </c:pt>
                <c:pt idx="27432">
                  <c:v>1.00332</c:v>
                </c:pt>
                <c:pt idx="27433">
                  <c:v>1.00339</c:v>
                </c:pt>
                <c:pt idx="27434">
                  <c:v>1.00345</c:v>
                </c:pt>
                <c:pt idx="27435">
                  <c:v>1.0035099999999999</c:v>
                </c:pt>
                <c:pt idx="27436">
                  <c:v>1.00356</c:v>
                </c:pt>
                <c:pt idx="27437">
                  <c:v>1.00359</c:v>
                </c:pt>
                <c:pt idx="27438">
                  <c:v>1.00362</c:v>
                </c:pt>
                <c:pt idx="27439">
                  <c:v>1.00366</c:v>
                </c:pt>
                <c:pt idx="27440">
                  <c:v>1.0036799999999999</c:v>
                </c:pt>
                <c:pt idx="27441">
                  <c:v>1.0036799999999999</c:v>
                </c:pt>
                <c:pt idx="27442">
                  <c:v>1.0036799999999999</c:v>
                </c:pt>
                <c:pt idx="27443">
                  <c:v>1.00366</c:v>
                </c:pt>
                <c:pt idx="27444">
                  <c:v>1.00363</c:v>
                </c:pt>
                <c:pt idx="27445">
                  <c:v>1.0036</c:v>
                </c:pt>
                <c:pt idx="27446">
                  <c:v>1.0035499999999999</c:v>
                </c:pt>
                <c:pt idx="27447">
                  <c:v>1.00349</c:v>
                </c:pt>
                <c:pt idx="27448">
                  <c:v>1.0034099999999999</c:v>
                </c:pt>
                <c:pt idx="27449">
                  <c:v>1.0033300000000001</c:v>
                </c:pt>
                <c:pt idx="27450">
                  <c:v>1.0032300000000001</c:v>
                </c:pt>
                <c:pt idx="27451">
                  <c:v>1.00312</c:v>
                </c:pt>
                <c:pt idx="27452">
                  <c:v>1.00301</c:v>
                </c:pt>
                <c:pt idx="27453">
                  <c:v>1.0028900000000001</c:v>
                </c:pt>
                <c:pt idx="27454">
                  <c:v>1.0027600000000001</c:v>
                </c:pt>
                <c:pt idx="27455">
                  <c:v>1.0025999999999999</c:v>
                </c:pt>
                <c:pt idx="27456">
                  <c:v>1.00244</c:v>
                </c:pt>
                <c:pt idx="27457">
                  <c:v>1.00227</c:v>
                </c:pt>
                <c:pt idx="27458">
                  <c:v>1.0020800000000001</c:v>
                </c:pt>
                <c:pt idx="27459">
                  <c:v>1.0018800000000001</c:v>
                </c:pt>
                <c:pt idx="27460">
                  <c:v>1.0016700000000001</c:v>
                </c:pt>
                <c:pt idx="27461">
                  <c:v>1.0014400000000001</c:v>
                </c:pt>
                <c:pt idx="27462">
                  <c:v>1.0012099999999999</c:v>
                </c:pt>
                <c:pt idx="27463">
                  <c:v>1.0009600000000001</c:v>
                </c:pt>
                <c:pt idx="27464">
                  <c:v>1.0007200000000001</c:v>
                </c:pt>
                <c:pt idx="27465">
                  <c:v>1.0004999999999999</c:v>
                </c:pt>
                <c:pt idx="27466">
                  <c:v>1.0002899999999999</c:v>
                </c:pt>
                <c:pt idx="27467">
                  <c:v>1.0000899999999999</c:v>
                </c:pt>
                <c:pt idx="27468">
                  <c:v>0.99990599999999996</c:v>
                </c:pt>
                <c:pt idx="27469">
                  <c:v>0.99973599999999996</c:v>
                </c:pt>
                <c:pt idx="27470">
                  <c:v>0.99957399999999996</c:v>
                </c:pt>
                <c:pt idx="27471">
                  <c:v>0.99941999999999998</c:v>
                </c:pt>
                <c:pt idx="27472">
                  <c:v>0.99928700000000004</c:v>
                </c:pt>
                <c:pt idx="27473">
                  <c:v>0.99916099999999997</c:v>
                </c:pt>
                <c:pt idx="27474">
                  <c:v>0.99904999999999999</c:v>
                </c:pt>
                <c:pt idx="27475">
                  <c:v>0.99894799999999995</c:v>
                </c:pt>
                <c:pt idx="27476">
                  <c:v>0.99885699999999999</c:v>
                </c:pt>
                <c:pt idx="27477">
                  <c:v>0.99878199999999995</c:v>
                </c:pt>
                <c:pt idx="27478">
                  <c:v>0.998722</c:v>
                </c:pt>
                <c:pt idx="27479">
                  <c:v>0.99866699999999997</c:v>
                </c:pt>
                <c:pt idx="27480">
                  <c:v>0.99863599999999997</c:v>
                </c:pt>
                <c:pt idx="27481">
                  <c:v>0.99860400000000005</c:v>
                </c:pt>
                <c:pt idx="27482">
                  <c:v>0.998587</c:v>
                </c:pt>
                <c:pt idx="27483">
                  <c:v>0.99857600000000002</c:v>
                </c:pt>
                <c:pt idx="27484">
                  <c:v>0.99857200000000002</c:v>
                </c:pt>
                <c:pt idx="27485">
                  <c:v>0.99858499999999994</c:v>
                </c:pt>
                <c:pt idx="27486">
                  <c:v>0.99860700000000002</c:v>
                </c:pt>
                <c:pt idx="27487">
                  <c:v>0.99863800000000003</c:v>
                </c:pt>
                <c:pt idx="27488">
                  <c:v>0.99867799999999995</c:v>
                </c:pt>
                <c:pt idx="27489">
                  <c:v>0.99872399999999995</c:v>
                </c:pt>
                <c:pt idx="27490">
                  <c:v>0.99877800000000005</c:v>
                </c:pt>
                <c:pt idx="27491">
                  <c:v>0.99883100000000002</c:v>
                </c:pt>
                <c:pt idx="27492">
                  <c:v>0.99890199999999996</c:v>
                </c:pt>
                <c:pt idx="27493">
                  <c:v>0.99898200000000004</c:v>
                </c:pt>
                <c:pt idx="27494">
                  <c:v>0.99907199999999996</c:v>
                </c:pt>
                <c:pt idx="27495">
                  <c:v>0.99917</c:v>
                </c:pt>
                <c:pt idx="27496">
                  <c:v>0.99927200000000005</c:v>
                </c:pt>
                <c:pt idx="27497">
                  <c:v>0.99938800000000005</c:v>
                </c:pt>
                <c:pt idx="27498">
                  <c:v>0.99950300000000003</c:v>
                </c:pt>
                <c:pt idx="27499">
                  <c:v>0.99962200000000001</c:v>
                </c:pt>
                <c:pt idx="27500">
                  <c:v>0.99974700000000005</c:v>
                </c:pt>
                <c:pt idx="27501">
                  <c:v>0.99987400000000004</c:v>
                </c:pt>
                <c:pt idx="27502">
                  <c:v>1.0000100000000001</c:v>
                </c:pt>
                <c:pt idx="27503">
                  <c:v>1.0001500000000001</c:v>
                </c:pt>
                <c:pt idx="27504">
                  <c:v>1.0002800000000001</c:v>
                </c:pt>
                <c:pt idx="27505">
                  <c:v>1.0004299999999999</c:v>
                </c:pt>
                <c:pt idx="27506">
                  <c:v>1.00057</c:v>
                </c:pt>
                <c:pt idx="27507">
                  <c:v>1.00071</c:v>
                </c:pt>
                <c:pt idx="27508">
                  <c:v>1.0008699999999999</c:v>
                </c:pt>
                <c:pt idx="27509">
                  <c:v>1.00102</c:v>
                </c:pt>
                <c:pt idx="27510">
                  <c:v>1.00116</c:v>
                </c:pt>
                <c:pt idx="27511">
                  <c:v>1.0013099999999999</c:v>
                </c:pt>
                <c:pt idx="27512">
                  <c:v>1.00146</c:v>
                </c:pt>
                <c:pt idx="27513">
                  <c:v>1.0016099999999999</c:v>
                </c:pt>
                <c:pt idx="27514">
                  <c:v>1.00176</c:v>
                </c:pt>
                <c:pt idx="27515">
                  <c:v>1.0019</c:v>
                </c:pt>
                <c:pt idx="27516">
                  <c:v>1.00204</c:v>
                </c:pt>
                <c:pt idx="27517">
                  <c:v>1.0021800000000001</c:v>
                </c:pt>
                <c:pt idx="27518">
                  <c:v>1.0023200000000001</c:v>
                </c:pt>
                <c:pt idx="27519">
                  <c:v>1.0024500000000001</c:v>
                </c:pt>
                <c:pt idx="27520">
                  <c:v>1.00258</c:v>
                </c:pt>
                <c:pt idx="27521">
                  <c:v>1.0026900000000001</c:v>
                </c:pt>
                <c:pt idx="27522">
                  <c:v>1.0027999999999999</c:v>
                </c:pt>
                <c:pt idx="27523">
                  <c:v>1.00292</c:v>
                </c:pt>
                <c:pt idx="27524">
                  <c:v>1.0030300000000001</c:v>
                </c:pt>
                <c:pt idx="27525">
                  <c:v>1.00312</c:v>
                </c:pt>
                <c:pt idx="27526">
                  <c:v>1.00322</c:v>
                </c:pt>
                <c:pt idx="27527">
                  <c:v>1.0033000000000001</c:v>
                </c:pt>
                <c:pt idx="27528">
                  <c:v>1.0033799999999999</c:v>
                </c:pt>
                <c:pt idx="27529">
                  <c:v>1.00346</c:v>
                </c:pt>
                <c:pt idx="27530">
                  <c:v>1.00353</c:v>
                </c:pt>
                <c:pt idx="27531">
                  <c:v>1.0035799999999999</c:v>
                </c:pt>
                <c:pt idx="27532">
                  <c:v>1.00363</c:v>
                </c:pt>
                <c:pt idx="27533">
                  <c:v>1.0036700000000001</c:v>
                </c:pt>
                <c:pt idx="27534">
                  <c:v>1.0037</c:v>
                </c:pt>
                <c:pt idx="27535">
                  <c:v>1.0037199999999999</c:v>
                </c:pt>
                <c:pt idx="27536">
                  <c:v>1.0037199999999999</c:v>
                </c:pt>
                <c:pt idx="27537">
                  <c:v>1.0037199999999999</c:v>
                </c:pt>
                <c:pt idx="27538">
                  <c:v>1.0037100000000001</c:v>
                </c:pt>
                <c:pt idx="27539">
                  <c:v>1.0036799999999999</c:v>
                </c:pt>
                <c:pt idx="27540">
                  <c:v>1.0036499999999999</c:v>
                </c:pt>
                <c:pt idx="27541">
                  <c:v>1.0036099999999999</c:v>
                </c:pt>
                <c:pt idx="27542">
                  <c:v>1.0035499999999999</c:v>
                </c:pt>
                <c:pt idx="27543">
                  <c:v>1.0034799999999999</c:v>
                </c:pt>
                <c:pt idx="27544">
                  <c:v>1.0034000000000001</c:v>
                </c:pt>
                <c:pt idx="27545">
                  <c:v>1.00332</c:v>
                </c:pt>
                <c:pt idx="27546">
                  <c:v>1.00322</c:v>
                </c:pt>
                <c:pt idx="27547">
                  <c:v>1.0031000000000001</c:v>
                </c:pt>
                <c:pt idx="27548">
                  <c:v>1.0029699999999999</c:v>
                </c:pt>
                <c:pt idx="27549">
                  <c:v>1.00282</c:v>
                </c:pt>
                <c:pt idx="27550">
                  <c:v>1.00267</c:v>
                </c:pt>
                <c:pt idx="27551">
                  <c:v>1.0024999999999999</c:v>
                </c:pt>
                <c:pt idx="27552">
                  <c:v>1.0023200000000001</c:v>
                </c:pt>
                <c:pt idx="27553">
                  <c:v>1.00213</c:v>
                </c:pt>
                <c:pt idx="27554">
                  <c:v>1.0019199999999999</c:v>
                </c:pt>
                <c:pt idx="27555">
                  <c:v>1.0017100000000001</c:v>
                </c:pt>
                <c:pt idx="27556">
                  <c:v>1.0014700000000001</c:v>
                </c:pt>
                <c:pt idx="27557">
                  <c:v>1.0012300000000001</c:v>
                </c:pt>
                <c:pt idx="27558">
                  <c:v>1.00099</c:v>
                </c:pt>
                <c:pt idx="27559">
                  <c:v>1.0007600000000001</c:v>
                </c:pt>
                <c:pt idx="27560">
                  <c:v>1.0005299999999999</c:v>
                </c:pt>
                <c:pt idx="27561">
                  <c:v>1.0003200000000001</c:v>
                </c:pt>
                <c:pt idx="27562">
                  <c:v>1.00013</c:v>
                </c:pt>
                <c:pt idx="27563">
                  <c:v>0.99995100000000003</c:v>
                </c:pt>
                <c:pt idx="27564">
                  <c:v>0.99978599999999995</c:v>
                </c:pt>
                <c:pt idx="27565">
                  <c:v>0.99963000000000002</c:v>
                </c:pt>
                <c:pt idx="27566">
                  <c:v>0.99948199999999998</c:v>
                </c:pt>
                <c:pt idx="27567">
                  <c:v>0.99935799999999997</c:v>
                </c:pt>
                <c:pt idx="27568">
                  <c:v>0.99924100000000005</c:v>
                </c:pt>
                <c:pt idx="27569">
                  <c:v>0.99913399999999997</c:v>
                </c:pt>
                <c:pt idx="27570">
                  <c:v>0.99904300000000001</c:v>
                </c:pt>
                <c:pt idx="27571">
                  <c:v>0.99896399999999996</c:v>
                </c:pt>
                <c:pt idx="27572">
                  <c:v>0.99889499999999998</c:v>
                </c:pt>
                <c:pt idx="27573">
                  <c:v>0.99884200000000001</c:v>
                </c:pt>
                <c:pt idx="27574">
                  <c:v>0.99879600000000002</c:v>
                </c:pt>
                <c:pt idx="27575">
                  <c:v>0.99875800000000003</c:v>
                </c:pt>
                <c:pt idx="27576">
                  <c:v>0.99873299999999998</c:v>
                </c:pt>
                <c:pt idx="27577">
                  <c:v>0.99871799999999999</c:v>
                </c:pt>
                <c:pt idx="27578">
                  <c:v>0.99871699999999997</c:v>
                </c:pt>
                <c:pt idx="27579">
                  <c:v>0.998726</c:v>
                </c:pt>
                <c:pt idx="27580">
                  <c:v>0.99874200000000002</c:v>
                </c:pt>
                <c:pt idx="27581">
                  <c:v>0.99876699999999996</c:v>
                </c:pt>
                <c:pt idx="27582">
                  <c:v>0.998807</c:v>
                </c:pt>
                <c:pt idx="27583">
                  <c:v>0.99885100000000004</c:v>
                </c:pt>
                <c:pt idx="27584">
                  <c:v>0.99890599999999996</c:v>
                </c:pt>
                <c:pt idx="27585">
                  <c:v>0.99897100000000005</c:v>
                </c:pt>
                <c:pt idx="27586">
                  <c:v>0.99903900000000001</c:v>
                </c:pt>
                <c:pt idx="27587">
                  <c:v>0.99912199999999995</c:v>
                </c:pt>
                <c:pt idx="27588">
                  <c:v>0.999193</c:v>
                </c:pt>
                <c:pt idx="27589">
                  <c:v>0.99928899999999998</c:v>
                </c:pt>
                <c:pt idx="27590">
                  <c:v>0.99943300000000002</c:v>
                </c:pt>
                <c:pt idx="27591">
                  <c:v>0.99953999999999998</c:v>
                </c:pt>
                <c:pt idx="27592">
                  <c:v>0.99965300000000001</c:v>
                </c:pt>
                <c:pt idx="27593">
                  <c:v>0.99976900000000002</c:v>
                </c:pt>
                <c:pt idx="27594">
                  <c:v>0.99988699999999997</c:v>
                </c:pt>
                <c:pt idx="27595">
                  <c:v>1.0000199999999999</c:v>
                </c:pt>
                <c:pt idx="27596">
                  <c:v>1.0001500000000001</c:v>
                </c:pt>
                <c:pt idx="27597">
                  <c:v>1.0002800000000001</c:v>
                </c:pt>
                <c:pt idx="27598">
                  <c:v>1.0004200000000001</c:v>
                </c:pt>
                <c:pt idx="27599">
                  <c:v>1.0005500000000001</c:v>
                </c:pt>
                <c:pt idx="27600">
                  <c:v>1.0006900000000001</c:v>
                </c:pt>
                <c:pt idx="27601">
                  <c:v>1.00084</c:v>
                </c:pt>
                <c:pt idx="27602">
                  <c:v>1.00098</c:v>
                </c:pt>
                <c:pt idx="27603">
                  <c:v>1.00112</c:v>
                </c:pt>
                <c:pt idx="27604">
                  <c:v>1.0012700000000001</c:v>
                </c:pt>
                <c:pt idx="27605">
                  <c:v>1.00142</c:v>
                </c:pt>
                <c:pt idx="27606">
                  <c:v>1.0015700000000001</c:v>
                </c:pt>
                <c:pt idx="27607">
                  <c:v>1.0017199999999999</c:v>
                </c:pt>
                <c:pt idx="27608">
                  <c:v>1.00187</c:v>
                </c:pt>
                <c:pt idx="27609">
                  <c:v>1.0020100000000001</c:v>
                </c:pt>
                <c:pt idx="27610">
                  <c:v>1.0021599999999999</c:v>
                </c:pt>
                <c:pt idx="27611">
                  <c:v>1.0023</c:v>
                </c:pt>
                <c:pt idx="27612">
                  <c:v>1.0024299999999999</c:v>
                </c:pt>
                <c:pt idx="27613">
                  <c:v>1.00257</c:v>
                </c:pt>
                <c:pt idx="27614">
                  <c:v>1.0026999999999999</c:v>
                </c:pt>
                <c:pt idx="27615">
                  <c:v>1.0028300000000001</c:v>
                </c:pt>
                <c:pt idx="27616">
                  <c:v>1.00295</c:v>
                </c:pt>
                <c:pt idx="27617">
                  <c:v>1.0030699999999999</c:v>
                </c:pt>
                <c:pt idx="27618">
                  <c:v>1.00318</c:v>
                </c:pt>
                <c:pt idx="27619">
                  <c:v>1.0033000000000001</c:v>
                </c:pt>
                <c:pt idx="27620">
                  <c:v>1.0034000000000001</c:v>
                </c:pt>
                <c:pt idx="27621">
                  <c:v>1.00349</c:v>
                </c:pt>
                <c:pt idx="27622">
                  <c:v>1.00359</c:v>
                </c:pt>
                <c:pt idx="27623">
                  <c:v>1.0036700000000001</c:v>
                </c:pt>
                <c:pt idx="27624">
                  <c:v>1.0037499999999999</c:v>
                </c:pt>
                <c:pt idx="27625">
                  <c:v>1.00383</c:v>
                </c:pt>
                <c:pt idx="27626">
                  <c:v>1.0038899999999999</c:v>
                </c:pt>
                <c:pt idx="27627">
                  <c:v>1.0039499999999999</c:v>
                </c:pt>
                <c:pt idx="27628">
                  <c:v>1.0039899999999999</c:v>
                </c:pt>
                <c:pt idx="27629">
                  <c:v>1.00403</c:v>
                </c:pt>
                <c:pt idx="27630">
                  <c:v>1.0040500000000001</c:v>
                </c:pt>
                <c:pt idx="27631">
                  <c:v>1.0040899999999999</c:v>
                </c:pt>
                <c:pt idx="27632">
                  <c:v>1.0040899999999999</c:v>
                </c:pt>
                <c:pt idx="27633">
                  <c:v>1.0040899999999999</c:v>
                </c:pt>
                <c:pt idx="27634">
                  <c:v>1.0040800000000001</c:v>
                </c:pt>
                <c:pt idx="27635">
                  <c:v>1.00406</c:v>
                </c:pt>
                <c:pt idx="27636">
                  <c:v>1.00403</c:v>
                </c:pt>
                <c:pt idx="27637">
                  <c:v>1.0039800000000001</c:v>
                </c:pt>
                <c:pt idx="27638">
                  <c:v>1.00393</c:v>
                </c:pt>
                <c:pt idx="27639">
                  <c:v>1.00386</c:v>
                </c:pt>
                <c:pt idx="27640">
                  <c:v>1.0037799999999999</c:v>
                </c:pt>
                <c:pt idx="27641">
                  <c:v>1.0036799999999999</c:v>
                </c:pt>
                <c:pt idx="27642">
                  <c:v>1.0035799999999999</c:v>
                </c:pt>
                <c:pt idx="27643">
                  <c:v>1.00346</c:v>
                </c:pt>
                <c:pt idx="27644">
                  <c:v>1.0033399999999999</c:v>
                </c:pt>
                <c:pt idx="27645">
                  <c:v>1.0032000000000001</c:v>
                </c:pt>
                <c:pt idx="27646">
                  <c:v>1.00305</c:v>
                </c:pt>
                <c:pt idx="27647">
                  <c:v>1.00288</c:v>
                </c:pt>
                <c:pt idx="27648">
                  <c:v>1.00271</c:v>
                </c:pt>
                <c:pt idx="27649">
                  <c:v>1.0025200000000001</c:v>
                </c:pt>
                <c:pt idx="27650">
                  <c:v>1.0023299999999999</c:v>
                </c:pt>
                <c:pt idx="27651">
                  <c:v>1.0021100000000001</c:v>
                </c:pt>
                <c:pt idx="27652">
                  <c:v>1.0018800000000001</c:v>
                </c:pt>
                <c:pt idx="27653">
                  <c:v>1.0016499999999999</c:v>
                </c:pt>
                <c:pt idx="27654">
                  <c:v>1.0014000000000001</c:v>
                </c:pt>
                <c:pt idx="27655">
                  <c:v>1.0011699999999999</c:v>
                </c:pt>
                <c:pt idx="27656">
                  <c:v>1.00095</c:v>
                </c:pt>
                <c:pt idx="27657">
                  <c:v>1.00074</c:v>
                </c:pt>
                <c:pt idx="27658">
                  <c:v>1.00054</c:v>
                </c:pt>
                <c:pt idx="27659">
                  <c:v>1.0003599999999999</c:v>
                </c:pt>
                <c:pt idx="27660">
                  <c:v>1.0001899999999999</c:v>
                </c:pt>
                <c:pt idx="27661">
                  <c:v>1.0000199999999999</c:v>
                </c:pt>
                <c:pt idx="27662">
                  <c:v>0.99987300000000001</c:v>
                </c:pt>
                <c:pt idx="27663">
                  <c:v>0.99973500000000004</c:v>
                </c:pt>
                <c:pt idx="27664">
                  <c:v>0.99960499999999997</c:v>
                </c:pt>
                <c:pt idx="27665">
                  <c:v>0.99949399999999999</c:v>
                </c:pt>
                <c:pt idx="27666">
                  <c:v>0.99939500000000003</c:v>
                </c:pt>
                <c:pt idx="27667">
                  <c:v>0.99930699999999995</c:v>
                </c:pt>
                <c:pt idx="27668">
                  <c:v>0.99922699999999998</c:v>
                </c:pt>
                <c:pt idx="27669">
                  <c:v>0.99916199999999999</c:v>
                </c:pt>
                <c:pt idx="27670">
                  <c:v>0.99912199999999995</c:v>
                </c:pt>
                <c:pt idx="27671">
                  <c:v>0.99908399999999997</c:v>
                </c:pt>
                <c:pt idx="27672">
                  <c:v>0.99905999999999995</c:v>
                </c:pt>
                <c:pt idx="27673">
                  <c:v>0.99903600000000004</c:v>
                </c:pt>
                <c:pt idx="27674">
                  <c:v>0.99902599999999997</c:v>
                </c:pt>
                <c:pt idx="27675">
                  <c:v>0.99902800000000003</c:v>
                </c:pt>
                <c:pt idx="27676">
                  <c:v>0.99904099999999996</c:v>
                </c:pt>
                <c:pt idx="27677">
                  <c:v>0.99906399999999995</c:v>
                </c:pt>
                <c:pt idx="27678">
                  <c:v>0.99909400000000004</c:v>
                </c:pt>
                <c:pt idx="27679">
                  <c:v>0.99913399999999997</c:v>
                </c:pt>
                <c:pt idx="27680">
                  <c:v>0.99918099999999999</c:v>
                </c:pt>
                <c:pt idx="27681">
                  <c:v>0.99923700000000004</c:v>
                </c:pt>
                <c:pt idx="27682">
                  <c:v>0.99930200000000002</c:v>
                </c:pt>
                <c:pt idx="27683">
                  <c:v>0.99937399999999998</c:v>
                </c:pt>
                <c:pt idx="27684">
                  <c:v>0.99945700000000004</c:v>
                </c:pt>
                <c:pt idx="27685">
                  <c:v>0.99954900000000002</c:v>
                </c:pt>
                <c:pt idx="27686">
                  <c:v>0.99964399999999998</c:v>
                </c:pt>
                <c:pt idx="27687">
                  <c:v>0.99974300000000005</c:v>
                </c:pt>
                <c:pt idx="27688">
                  <c:v>0.99985000000000002</c:v>
                </c:pt>
                <c:pt idx="27689">
                  <c:v>0.99996499999999999</c:v>
                </c:pt>
                <c:pt idx="27690">
                  <c:v>1.0000800000000001</c:v>
                </c:pt>
                <c:pt idx="27691">
                  <c:v>1.00021</c:v>
                </c:pt>
                <c:pt idx="27692">
                  <c:v>1.0003299999999999</c:v>
                </c:pt>
                <c:pt idx="27693">
                  <c:v>1.0004599999999999</c:v>
                </c:pt>
                <c:pt idx="27694">
                  <c:v>1.0005900000000001</c:v>
                </c:pt>
                <c:pt idx="27695">
                  <c:v>1.0007299999999999</c:v>
                </c:pt>
                <c:pt idx="27696">
                  <c:v>1.0008699999999999</c:v>
                </c:pt>
                <c:pt idx="27697">
                  <c:v>1.00102</c:v>
                </c:pt>
                <c:pt idx="27698">
                  <c:v>1.00116</c:v>
                </c:pt>
                <c:pt idx="27699">
                  <c:v>1.0013099999999999</c:v>
                </c:pt>
                <c:pt idx="27700">
                  <c:v>1.00146</c:v>
                </c:pt>
                <c:pt idx="27701">
                  <c:v>1.0016099999999999</c:v>
                </c:pt>
                <c:pt idx="27702">
                  <c:v>1.0017499999999999</c:v>
                </c:pt>
                <c:pt idx="27703">
                  <c:v>1.0019</c:v>
                </c:pt>
                <c:pt idx="27704">
                  <c:v>1.00204</c:v>
                </c:pt>
                <c:pt idx="27705">
                  <c:v>1.0021899999999999</c:v>
                </c:pt>
                <c:pt idx="27706">
                  <c:v>1.00234</c:v>
                </c:pt>
                <c:pt idx="27707">
                  <c:v>1.00248</c:v>
                </c:pt>
                <c:pt idx="27708">
                  <c:v>1.0026200000000001</c:v>
                </c:pt>
                <c:pt idx="27709">
                  <c:v>1.0027600000000001</c:v>
                </c:pt>
                <c:pt idx="27710">
                  <c:v>1.0028900000000001</c:v>
                </c:pt>
                <c:pt idx="27711">
                  <c:v>1.00301</c:v>
                </c:pt>
                <c:pt idx="27712">
                  <c:v>1.0031399999999999</c:v>
                </c:pt>
                <c:pt idx="27713">
                  <c:v>1.00325</c:v>
                </c:pt>
                <c:pt idx="27714">
                  <c:v>1.00336</c:v>
                </c:pt>
                <c:pt idx="27715">
                  <c:v>1.0034700000000001</c:v>
                </c:pt>
                <c:pt idx="27716">
                  <c:v>1.0035700000000001</c:v>
                </c:pt>
                <c:pt idx="27717">
                  <c:v>1.0036700000000001</c:v>
                </c:pt>
                <c:pt idx="27718">
                  <c:v>1.00376</c:v>
                </c:pt>
                <c:pt idx="27719">
                  <c:v>1.0038499999999999</c:v>
                </c:pt>
                <c:pt idx="27720">
                  <c:v>1.0039199999999999</c:v>
                </c:pt>
                <c:pt idx="27721">
                  <c:v>1.0039899999999999</c:v>
                </c:pt>
                <c:pt idx="27722">
                  <c:v>1.0040500000000001</c:v>
                </c:pt>
                <c:pt idx="27723">
                  <c:v>1.0041100000000001</c:v>
                </c:pt>
                <c:pt idx="27724">
                  <c:v>1.00414</c:v>
                </c:pt>
                <c:pt idx="27725">
                  <c:v>1.00417</c:v>
                </c:pt>
                <c:pt idx="27726">
                  <c:v>1.0041899999999999</c:v>
                </c:pt>
                <c:pt idx="27727">
                  <c:v>1.00421</c:v>
                </c:pt>
                <c:pt idx="27728">
                  <c:v>1.0042199999999999</c:v>
                </c:pt>
                <c:pt idx="27729">
                  <c:v>1.0042</c:v>
                </c:pt>
                <c:pt idx="27730">
                  <c:v>1.0041800000000001</c:v>
                </c:pt>
                <c:pt idx="27731">
                  <c:v>1.0041500000000001</c:v>
                </c:pt>
                <c:pt idx="27732">
                  <c:v>1.0041100000000001</c:v>
                </c:pt>
                <c:pt idx="27733">
                  <c:v>1.0040500000000001</c:v>
                </c:pt>
                <c:pt idx="27734">
                  <c:v>1.0039899999999999</c:v>
                </c:pt>
                <c:pt idx="27735">
                  <c:v>1.0039100000000001</c:v>
                </c:pt>
                <c:pt idx="27736">
                  <c:v>1.0038199999999999</c:v>
                </c:pt>
                <c:pt idx="27737">
                  <c:v>1.0037199999999999</c:v>
                </c:pt>
                <c:pt idx="27738">
                  <c:v>1.0036099999999999</c:v>
                </c:pt>
                <c:pt idx="27739">
                  <c:v>1.00346</c:v>
                </c:pt>
                <c:pt idx="27740">
                  <c:v>1.00332</c:v>
                </c:pt>
                <c:pt idx="27741">
                  <c:v>1.0031699999999999</c:v>
                </c:pt>
                <c:pt idx="27742">
                  <c:v>1.00301</c:v>
                </c:pt>
                <c:pt idx="27743">
                  <c:v>1.00284</c:v>
                </c:pt>
                <c:pt idx="27744">
                  <c:v>1.00265</c:v>
                </c:pt>
                <c:pt idx="27745">
                  <c:v>1.00244</c:v>
                </c:pt>
                <c:pt idx="27746">
                  <c:v>1.00223</c:v>
                </c:pt>
                <c:pt idx="27747">
                  <c:v>1.002</c:v>
                </c:pt>
                <c:pt idx="27748">
                  <c:v>1.00176</c:v>
                </c:pt>
                <c:pt idx="27749">
                  <c:v>1.0015099999999999</c:v>
                </c:pt>
                <c:pt idx="27750">
                  <c:v>1.00126</c:v>
                </c:pt>
                <c:pt idx="27751">
                  <c:v>1.0010399999999999</c:v>
                </c:pt>
                <c:pt idx="27752">
                  <c:v>1.00084</c:v>
                </c:pt>
                <c:pt idx="27753">
                  <c:v>1.00065</c:v>
                </c:pt>
                <c:pt idx="27754">
                  <c:v>1.00047</c:v>
                </c:pt>
                <c:pt idx="27755">
                  <c:v>1.0002899999999999</c:v>
                </c:pt>
                <c:pt idx="27756">
                  <c:v>1.00013</c:v>
                </c:pt>
                <c:pt idx="27757">
                  <c:v>0.99998299999999996</c:v>
                </c:pt>
                <c:pt idx="27758">
                  <c:v>0.99984799999999996</c:v>
                </c:pt>
                <c:pt idx="27759">
                  <c:v>0.999726</c:v>
                </c:pt>
                <c:pt idx="27760">
                  <c:v>0.99961599999999995</c:v>
                </c:pt>
                <c:pt idx="27761">
                  <c:v>0.99952200000000002</c:v>
                </c:pt>
                <c:pt idx="27762">
                  <c:v>0.99943300000000002</c:v>
                </c:pt>
                <c:pt idx="27763">
                  <c:v>0.99935600000000002</c:v>
                </c:pt>
                <c:pt idx="27764">
                  <c:v>0.99928799999999995</c:v>
                </c:pt>
                <c:pt idx="27765">
                  <c:v>0.99923099999999998</c:v>
                </c:pt>
                <c:pt idx="27766">
                  <c:v>0.999193</c:v>
                </c:pt>
                <c:pt idx="27767">
                  <c:v>0.99915900000000002</c:v>
                </c:pt>
                <c:pt idx="27768">
                  <c:v>0.99913600000000002</c:v>
                </c:pt>
                <c:pt idx="27769">
                  <c:v>0.99912699999999999</c:v>
                </c:pt>
                <c:pt idx="27770">
                  <c:v>0.99912299999999998</c:v>
                </c:pt>
                <c:pt idx="27771">
                  <c:v>0.99912800000000002</c:v>
                </c:pt>
                <c:pt idx="27772">
                  <c:v>0.99914400000000003</c:v>
                </c:pt>
                <c:pt idx="27773">
                  <c:v>0.99917199999999995</c:v>
                </c:pt>
                <c:pt idx="27774">
                  <c:v>0.99920799999999999</c:v>
                </c:pt>
                <c:pt idx="27775">
                  <c:v>0.99925299999999995</c:v>
                </c:pt>
                <c:pt idx="27776">
                  <c:v>0.999305</c:v>
                </c:pt>
                <c:pt idx="27777">
                  <c:v>0.99936400000000003</c:v>
                </c:pt>
                <c:pt idx="27778">
                  <c:v>0.99943499999999996</c:v>
                </c:pt>
                <c:pt idx="27779">
                  <c:v>0.99951100000000004</c:v>
                </c:pt>
                <c:pt idx="27780">
                  <c:v>0.99958499999999995</c:v>
                </c:pt>
                <c:pt idx="27781">
                  <c:v>0.99967700000000004</c:v>
                </c:pt>
                <c:pt idx="27782">
                  <c:v>0.99976799999999999</c:v>
                </c:pt>
                <c:pt idx="27783">
                  <c:v>0.999865</c:v>
                </c:pt>
                <c:pt idx="27784">
                  <c:v>0.99997199999999997</c:v>
                </c:pt>
                <c:pt idx="27785">
                  <c:v>1.0000800000000001</c:v>
                </c:pt>
                <c:pt idx="27786">
                  <c:v>1.0002</c:v>
                </c:pt>
                <c:pt idx="27787">
                  <c:v>1.0003200000000001</c:v>
                </c:pt>
                <c:pt idx="27788">
                  <c:v>1.00044</c:v>
                </c:pt>
                <c:pt idx="27789">
                  <c:v>1.0005500000000001</c:v>
                </c:pt>
                <c:pt idx="27790">
                  <c:v>1.00068</c:v>
                </c:pt>
                <c:pt idx="27791">
                  <c:v>1.00081</c:v>
                </c:pt>
                <c:pt idx="27792">
                  <c:v>1.00095</c:v>
                </c:pt>
                <c:pt idx="27793">
                  <c:v>1.00109</c:v>
                </c:pt>
                <c:pt idx="27794">
                  <c:v>1.00122</c:v>
                </c:pt>
                <c:pt idx="27795">
                  <c:v>1.00135</c:v>
                </c:pt>
                <c:pt idx="27796">
                  <c:v>1.00149</c:v>
                </c:pt>
                <c:pt idx="27797">
                  <c:v>1.0016099999999999</c:v>
                </c:pt>
                <c:pt idx="27798">
                  <c:v>1.0017499999999999</c:v>
                </c:pt>
                <c:pt idx="27799">
                  <c:v>1.0018800000000001</c:v>
                </c:pt>
                <c:pt idx="27800">
                  <c:v>1.0020100000000001</c:v>
                </c:pt>
                <c:pt idx="27801">
                  <c:v>1.00214</c:v>
                </c:pt>
                <c:pt idx="27802">
                  <c:v>1.00227</c:v>
                </c:pt>
                <c:pt idx="27803">
                  <c:v>1.0024</c:v>
                </c:pt>
                <c:pt idx="27804">
                  <c:v>1.0025200000000001</c:v>
                </c:pt>
                <c:pt idx="27805">
                  <c:v>1.00264</c:v>
                </c:pt>
                <c:pt idx="27806">
                  <c:v>1.0027699999999999</c:v>
                </c:pt>
                <c:pt idx="27807">
                  <c:v>1.0028900000000001</c:v>
                </c:pt>
                <c:pt idx="27808">
                  <c:v>1.00299</c:v>
                </c:pt>
                <c:pt idx="27809">
                  <c:v>1.0031000000000001</c:v>
                </c:pt>
                <c:pt idx="27810">
                  <c:v>1.0032000000000001</c:v>
                </c:pt>
                <c:pt idx="27811">
                  <c:v>1.0033000000000001</c:v>
                </c:pt>
                <c:pt idx="27812">
                  <c:v>1.0033799999999999</c:v>
                </c:pt>
                <c:pt idx="27813">
                  <c:v>1.00346</c:v>
                </c:pt>
                <c:pt idx="27814">
                  <c:v>1.00353</c:v>
                </c:pt>
                <c:pt idx="27815">
                  <c:v>1.0036</c:v>
                </c:pt>
                <c:pt idx="27816">
                  <c:v>1.00366</c:v>
                </c:pt>
                <c:pt idx="27817">
                  <c:v>1.0037100000000001</c:v>
                </c:pt>
                <c:pt idx="27818">
                  <c:v>1.00376</c:v>
                </c:pt>
                <c:pt idx="27819">
                  <c:v>1.00379</c:v>
                </c:pt>
                <c:pt idx="27820">
                  <c:v>1.0038100000000001</c:v>
                </c:pt>
                <c:pt idx="27821">
                  <c:v>1.00383</c:v>
                </c:pt>
                <c:pt idx="27822">
                  <c:v>1.00383</c:v>
                </c:pt>
                <c:pt idx="27823">
                  <c:v>1.00383</c:v>
                </c:pt>
                <c:pt idx="27824">
                  <c:v>1.0038199999999999</c:v>
                </c:pt>
                <c:pt idx="27825">
                  <c:v>1.00379</c:v>
                </c:pt>
                <c:pt idx="27826">
                  <c:v>1.00376</c:v>
                </c:pt>
                <c:pt idx="27827">
                  <c:v>1.0037199999999999</c:v>
                </c:pt>
                <c:pt idx="27828">
                  <c:v>1.0036700000000001</c:v>
                </c:pt>
                <c:pt idx="27829">
                  <c:v>1.0036099999999999</c:v>
                </c:pt>
                <c:pt idx="27830">
                  <c:v>1.00353</c:v>
                </c:pt>
                <c:pt idx="27831">
                  <c:v>1.0034400000000001</c:v>
                </c:pt>
                <c:pt idx="27832">
                  <c:v>1.0033399999999999</c:v>
                </c:pt>
                <c:pt idx="27833">
                  <c:v>1.0032300000000001</c:v>
                </c:pt>
                <c:pt idx="27834">
                  <c:v>1.0031099999999999</c:v>
                </c:pt>
                <c:pt idx="27835">
                  <c:v>1.00298</c:v>
                </c:pt>
                <c:pt idx="27836">
                  <c:v>1.0028300000000001</c:v>
                </c:pt>
                <c:pt idx="27837">
                  <c:v>1.00268</c:v>
                </c:pt>
                <c:pt idx="27838">
                  <c:v>1.00251</c:v>
                </c:pt>
                <c:pt idx="27839">
                  <c:v>1.0023299999999999</c:v>
                </c:pt>
                <c:pt idx="27840">
                  <c:v>1.00213</c:v>
                </c:pt>
                <c:pt idx="27841">
                  <c:v>1.00193</c:v>
                </c:pt>
                <c:pt idx="27842">
                  <c:v>1.0017100000000001</c:v>
                </c:pt>
                <c:pt idx="27843">
                  <c:v>1.0014799999999999</c:v>
                </c:pt>
                <c:pt idx="27844">
                  <c:v>1.0012300000000001</c:v>
                </c:pt>
                <c:pt idx="27845">
                  <c:v>1.00099</c:v>
                </c:pt>
                <c:pt idx="27846">
                  <c:v>1.0007600000000001</c:v>
                </c:pt>
                <c:pt idx="27847">
                  <c:v>1.0005500000000001</c:v>
                </c:pt>
                <c:pt idx="27848">
                  <c:v>1.00034</c:v>
                </c:pt>
                <c:pt idx="27849">
                  <c:v>1.0001500000000001</c:v>
                </c:pt>
                <c:pt idx="27850">
                  <c:v>0.999969</c:v>
                </c:pt>
                <c:pt idx="27851">
                  <c:v>0.99979899999999999</c:v>
                </c:pt>
                <c:pt idx="27852">
                  <c:v>0.99964600000000003</c:v>
                </c:pt>
                <c:pt idx="27853">
                  <c:v>0.999502</c:v>
                </c:pt>
                <c:pt idx="27854">
                  <c:v>0.99936899999999995</c:v>
                </c:pt>
                <c:pt idx="27855">
                  <c:v>0.99925200000000003</c:v>
                </c:pt>
                <c:pt idx="27856">
                  <c:v>0.99914599999999998</c:v>
                </c:pt>
                <c:pt idx="27857">
                  <c:v>0.999054</c:v>
                </c:pt>
                <c:pt idx="27858">
                  <c:v>0.99897100000000005</c:v>
                </c:pt>
                <c:pt idx="27859">
                  <c:v>0.99889899999999998</c:v>
                </c:pt>
                <c:pt idx="27860">
                  <c:v>0.998838</c:v>
                </c:pt>
                <c:pt idx="27861">
                  <c:v>0.99878800000000001</c:v>
                </c:pt>
                <c:pt idx="27862">
                  <c:v>0.998753</c:v>
                </c:pt>
                <c:pt idx="27863">
                  <c:v>0.99872700000000003</c:v>
                </c:pt>
                <c:pt idx="27864">
                  <c:v>0.99871500000000002</c:v>
                </c:pt>
                <c:pt idx="27865">
                  <c:v>0.99870999999999999</c:v>
                </c:pt>
                <c:pt idx="27866">
                  <c:v>0.99871500000000002</c:v>
                </c:pt>
                <c:pt idx="27867">
                  <c:v>0.99873299999999998</c:v>
                </c:pt>
                <c:pt idx="27868">
                  <c:v>0.99876100000000001</c:v>
                </c:pt>
                <c:pt idx="27869">
                  <c:v>0.99879099999999998</c:v>
                </c:pt>
                <c:pt idx="27870">
                  <c:v>0.998838</c:v>
                </c:pt>
                <c:pt idx="27871">
                  <c:v>0.99888699999999997</c:v>
                </c:pt>
                <c:pt idx="27872">
                  <c:v>0.99894300000000003</c:v>
                </c:pt>
                <c:pt idx="27873">
                  <c:v>0.99901499999999999</c:v>
                </c:pt>
                <c:pt idx="27874">
                  <c:v>0.99909899999999996</c:v>
                </c:pt>
                <c:pt idx="27875">
                  <c:v>0.99918499999999999</c:v>
                </c:pt>
                <c:pt idx="27876">
                  <c:v>0.999282</c:v>
                </c:pt>
                <c:pt idx="27877">
                  <c:v>0.99938400000000005</c:v>
                </c:pt>
                <c:pt idx="27878">
                  <c:v>0.99949299999999996</c:v>
                </c:pt>
                <c:pt idx="27879">
                  <c:v>0.99960599999999999</c:v>
                </c:pt>
                <c:pt idx="27880">
                  <c:v>0.99972399999999995</c:v>
                </c:pt>
                <c:pt idx="27881">
                  <c:v>0.99984499999999998</c:v>
                </c:pt>
                <c:pt idx="27882">
                  <c:v>0.99997100000000005</c:v>
                </c:pt>
                <c:pt idx="27883">
                  <c:v>1.0001100000000001</c:v>
                </c:pt>
                <c:pt idx="27884">
                  <c:v>1.00024</c:v>
                </c:pt>
                <c:pt idx="27885">
                  <c:v>1.00038</c:v>
                </c:pt>
                <c:pt idx="27886">
                  <c:v>1.0005200000000001</c:v>
                </c:pt>
                <c:pt idx="27887">
                  <c:v>1.0006699999999999</c:v>
                </c:pt>
                <c:pt idx="27888">
                  <c:v>1.00082</c:v>
                </c:pt>
                <c:pt idx="27889">
                  <c:v>1.0009699999999999</c:v>
                </c:pt>
                <c:pt idx="27890">
                  <c:v>1.00112</c:v>
                </c:pt>
                <c:pt idx="27891">
                  <c:v>1.0012700000000001</c:v>
                </c:pt>
                <c:pt idx="27892">
                  <c:v>1.00142</c:v>
                </c:pt>
                <c:pt idx="27893">
                  <c:v>1.0015799999999999</c:v>
                </c:pt>
                <c:pt idx="27894">
                  <c:v>1.00173</c:v>
                </c:pt>
                <c:pt idx="27895">
                  <c:v>1.0018800000000001</c:v>
                </c:pt>
                <c:pt idx="27896">
                  <c:v>1.00203</c:v>
                </c:pt>
                <c:pt idx="27897">
                  <c:v>1.00217</c:v>
                </c:pt>
                <c:pt idx="27898">
                  <c:v>1.0023200000000001</c:v>
                </c:pt>
                <c:pt idx="27899">
                  <c:v>1.00247</c:v>
                </c:pt>
                <c:pt idx="27900">
                  <c:v>1.00261</c:v>
                </c:pt>
                <c:pt idx="27901">
                  <c:v>1.00275</c:v>
                </c:pt>
                <c:pt idx="27902">
                  <c:v>1.00288</c:v>
                </c:pt>
                <c:pt idx="27903">
                  <c:v>1.00302</c:v>
                </c:pt>
                <c:pt idx="27904">
                  <c:v>1.0031399999999999</c:v>
                </c:pt>
                <c:pt idx="27905">
                  <c:v>1.00326</c:v>
                </c:pt>
                <c:pt idx="27906">
                  <c:v>1.0033700000000001</c:v>
                </c:pt>
                <c:pt idx="27907">
                  <c:v>1.0034700000000001</c:v>
                </c:pt>
                <c:pt idx="27908">
                  <c:v>1.0035700000000001</c:v>
                </c:pt>
                <c:pt idx="27909">
                  <c:v>1.00366</c:v>
                </c:pt>
                <c:pt idx="27910">
                  <c:v>1.00376</c:v>
                </c:pt>
                <c:pt idx="27911">
                  <c:v>1.00383</c:v>
                </c:pt>
                <c:pt idx="27912">
                  <c:v>1.0039</c:v>
                </c:pt>
                <c:pt idx="27913">
                  <c:v>1.00396</c:v>
                </c:pt>
                <c:pt idx="27914">
                  <c:v>1.0040100000000001</c:v>
                </c:pt>
                <c:pt idx="27915">
                  <c:v>1.0040500000000001</c:v>
                </c:pt>
                <c:pt idx="27916">
                  <c:v>1.0040800000000001</c:v>
                </c:pt>
                <c:pt idx="27917">
                  <c:v>1.0041</c:v>
                </c:pt>
                <c:pt idx="27918">
                  <c:v>1.0041199999999999</c:v>
                </c:pt>
                <c:pt idx="27919">
                  <c:v>1.0041199999999999</c:v>
                </c:pt>
                <c:pt idx="27920">
                  <c:v>1.0041100000000001</c:v>
                </c:pt>
                <c:pt idx="27921">
                  <c:v>1.0040899999999999</c:v>
                </c:pt>
                <c:pt idx="27922">
                  <c:v>1.00406</c:v>
                </c:pt>
                <c:pt idx="27923">
                  <c:v>1.0040199999999999</c:v>
                </c:pt>
                <c:pt idx="27924">
                  <c:v>1.00397</c:v>
                </c:pt>
                <c:pt idx="27925">
                  <c:v>1.0039</c:v>
                </c:pt>
                <c:pt idx="27926">
                  <c:v>1.00383</c:v>
                </c:pt>
                <c:pt idx="27927">
                  <c:v>1.0037400000000001</c:v>
                </c:pt>
                <c:pt idx="27928">
                  <c:v>1.0036400000000001</c:v>
                </c:pt>
                <c:pt idx="27929">
                  <c:v>1.00352</c:v>
                </c:pt>
                <c:pt idx="27930">
                  <c:v>1.00339</c:v>
                </c:pt>
                <c:pt idx="27931">
                  <c:v>1.00325</c:v>
                </c:pt>
                <c:pt idx="27932">
                  <c:v>1.0031000000000001</c:v>
                </c:pt>
                <c:pt idx="27933">
                  <c:v>1.0029300000000001</c:v>
                </c:pt>
                <c:pt idx="27934">
                  <c:v>1.0027600000000001</c:v>
                </c:pt>
                <c:pt idx="27935">
                  <c:v>1.00257</c:v>
                </c:pt>
                <c:pt idx="27936">
                  <c:v>1.0023599999999999</c:v>
                </c:pt>
                <c:pt idx="27937">
                  <c:v>1.00214</c:v>
                </c:pt>
                <c:pt idx="27938">
                  <c:v>1.0019100000000001</c:v>
                </c:pt>
                <c:pt idx="27939">
                  <c:v>1.0016700000000001</c:v>
                </c:pt>
                <c:pt idx="27940">
                  <c:v>1.00143</c:v>
                </c:pt>
                <c:pt idx="27941">
                  <c:v>1.0012000000000001</c:v>
                </c:pt>
                <c:pt idx="27942">
                  <c:v>1.0009699999999999</c:v>
                </c:pt>
                <c:pt idx="27943">
                  <c:v>1.0007600000000001</c:v>
                </c:pt>
                <c:pt idx="27944">
                  <c:v>1.00057</c:v>
                </c:pt>
                <c:pt idx="27945">
                  <c:v>1.0003899999999999</c:v>
                </c:pt>
                <c:pt idx="27946">
                  <c:v>1.0002200000000001</c:v>
                </c:pt>
                <c:pt idx="27947">
                  <c:v>1.00007</c:v>
                </c:pt>
                <c:pt idx="27948">
                  <c:v>0.99992499999999995</c:v>
                </c:pt>
                <c:pt idx="27949">
                  <c:v>0.99979600000000002</c:v>
                </c:pt>
                <c:pt idx="27950">
                  <c:v>0.99967700000000004</c:v>
                </c:pt>
                <c:pt idx="27951">
                  <c:v>0.99957700000000005</c:v>
                </c:pt>
                <c:pt idx="27952">
                  <c:v>0.99948300000000001</c:v>
                </c:pt>
                <c:pt idx="27953">
                  <c:v>0.99940200000000001</c:v>
                </c:pt>
                <c:pt idx="27954">
                  <c:v>0.99933300000000003</c:v>
                </c:pt>
                <c:pt idx="27955">
                  <c:v>0.99926999999999999</c:v>
                </c:pt>
                <c:pt idx="27956">
                  <c:v>0.99922599999999995</c:v>
                </c:pt>
                <c:pt idx="27957">
                  <c:v>0.999193</c:v>
                </c:pt>
                <c:pt idx="27958">
                  <c:v>0.99917100000000003</c:v>
                </c:pt>
                <c:pt idx="27959">
                  <c:v>0.99915900000000002</c:v>
                </c:pt>
                <c:pt idx="27960">
                  <c:v>0.99915500000000002</c:v>
                </c:pt>
                <c:pt idx="27961">
                  <c:v>0.99916099999999997</c:v>
                </c:pt>
                <c:pt idx="27962">
                  <c:v>0.99918200000000001</c:v>
                </c:pt>
                <c:pt idx="27963">
                  <c:v>0.99920299999999995</c:v>
                </c:pt>
                <c:pt idx="27964">
                  <c:v>0.99923899999999999</c:v>
                </c:pt>
                <c:pt idx="27965">
                  <c:v>0.99928700000000004</c:v>
                </c:pt>
                <c:pt idx="27966">
                  <c:v>0.99934100000000003</c:v>
                </c:pt>
                <c:pt idx="27967">
                  <c:v>0.99939900000000004</c:v>
                </c:pt>
                <c:pt idx="27968">
                  <c:v>0.99947600000000003</c:v>
                </c:pt>
                <c:pt idx="27969">
                  <c:v>0.99955499999999997</c:v>
                </c:pt>
                <c:pt idx="27970">
                  <c:v>0.99964799999999998</c:v>
                </c:pt>
                <c:pt idx="27971">
                  <c:v>0.99974399999999997</c:v>
                </c:pt>
                <c:pt idx="27972">
                  <c:v>0.99984399999999996</c:v>
                </c:pt>
                <c:pt idx="27973">
                  <c:v>0.99994499999999997</c:v>
                </c:pt>
                <c:pt idx="27974">
                  <c:v>1.0000500000000001</c:v>
                </c:pt>
                <c:pt idx="27975">
                  <c:v>1.00017</c:v>
                </c:pt>
                <c:pt idx="27976">
                  <c:v>1.0002899999999999</c:v>
                </c:pt>
                <c:pt idx="27977">
                  <c:v>1.00041</c:v>
                </c:pt>
                <c:pt idx="27978">
                  <c:v>1.00054</c:v>
                </c:pt>
                <c:pt idx="27979">
                  <c:v>1.0006699999999999</c:v>
                </c:pt>
                <c:pt idx="27980">
                  <c:v>1.00081</c:v>
                </c:pt>
                <c:pt idx="27981">
                  <c:v>1.0009399999999999</c:v>
                </c:pt>
                <c:pt idx="27982">
                  <c:v>1.00108</c:v>
                </c:pt>
                <c:pt idx="27983">
                  <c:v>1.0012399999999999</c:v>
                </c:pt>
                <c:pt idx="27984">
                  <c:v>1.0013799999999999</c:v>
                </c:pt>
                <c:pt idx="27985">
                  <c:v>1.00153</c:v>
                </c:pt>
                <c:pt idx="27986">
                  <c:v>1.0016700000000001</c:v>
                </c:pt>
                <c:pt idx="27987">
                  <c:v>1.0018199999999999</c:v>
                </c:pt>
                <c:pt idx="27988">
                  <c:v>1.00196</c:v>
                </c:pt>
                <c:pt idx="27989">
                  <c:v>1.0021100000000001</c:v>
                </c:pt>
                <c:pt idx="27990">
                  <c:v>1.0022500000000001</c:v>
                </c:pt>
                <c:pt idx="27991">
                  <c:v>1.0023899999999999</c:v>
                </c:pt>
                <c:pt idx="27992">
                  <c:v>1.0025299999999999</c:v>
                </c:pt>
                <c:pt idx="27993">
                  <c:v>1.00267</c:v>
                </c:pt>
                <c:pt idx="27994">
                  <c:v>1.00281</c:v>
                </c:pt>
                <c:pt idx="27995">
                  <c:v>1.0029399999999999</c:v>
                </c:pt>
                <c:pt idx="27996">
                  <c:v>1.0030699999999999</c:v>
                </c:pt>
                <c:pt idx="27997">
                  <c:v>1.0032000000000001</c:v>
                </c:pt>
                <c:pt idx="27998">
                  <c:v>1.0033300000000001</c:v>
                </c:pt>
                <c:pt idx="27999">
                  <c:v>1.00345</c:v>
                </c:pt>
                <c:pt idx="28000">
                  <c:v>1.0035499999999999</c:v>
                </c:pt>
                <c:pt idx="28001">
                  <c:v>1.00366</c:v>
                </c:pt>
                <c:pt idx="28002">
                  <c:v>1.0037700000000001</c:v>
                </c:pt>
                <c:pt idx="28003">
                  <c:v>1.00386</c:v>
                </c:pt>
                <c:pt idx="28004">
                  <c:v>1.0039499999999999</c:v>
                </c:pt>
                <c:pt idx="28005">
                  <c:v>1.00404</c:v>
                </c:pt>
                <c:pt idx="28006">
                  <c:v>1.0041100000000001</c:v>
                </c:pt>
                <c:pt idx="28007">
                  <c:v>1.0041899999999999</c:v>
                </c:pt>
                <c:pt idx="28008">
                  <c:v>1.00424</c:v>
                </c:pt>
                <c:pt idx="28009">
                  <c:v>1.0042899999999999</c:v>
                </c:pt>
                <c:pt idx="28010">
                  <c:v>1.0043299999999999</c:v>
                </c:pt>
                <c:pt idx="28011">
                  <c:v>1.0043800000000001</c:v>
                </c:pt>
                <c:pt idx="28012">
                  <c:v>1.0044</c:v>
                </c:pt>
                <c:pt idx="28013">
                  <c:v>1.0044200000000001</c:v>
                </c:pt>
                <c:pt idx="28014">
                  <c:v>1.0044200000000001</c:v>
                </c:pt>
                <c:pt idx="28015">
                  <c:v>1.0044200000000001</c:v>
                </c:pt>
                <c:pt idx="28016">
                  <c:v>1.0044</c:v>
                </c:pt>
                <c:pt idx="28017">
                  <c:v>1.0043800000000001</c:v>
                </c:pt>
                <c:pt idx="28018">
                  <c:v>1.00434</c:v>
                </c:pt>
                <c:pt idx="28019">
                  <c:v>1.0043</c:v>
                </c:pt>
                <c:pt idx="28020">
                  <c:v>1.00424</c:v>
                </c:pt>
                <c:pt idx="28021">
                  <c:v>1.00417</c:v>
                </c:pt>
                <c:pt idx="28022">
                  <c:v>1.0040800000000001</c:v>
                </c:pt>
                <c:pt idx="28023">
                  <c:v>1.0039899999999999</c:v>
                </c:pt>
                <c:pt idx="28024">
                  <c:v>1.0038800000000001</c:v>
                </c:pt>
                <c:pt idx="28025">
                  <c:v>1.00376</c:v>
                </c:pt>
                <c:pt idx="28026">
                  <c:v>1.00363</c:v>
                </c:pt>
                <c:pt idx="28027">
                  <c:v>1.00349</c:v>
                </c:pt>
                <c:pt idx="28028">
                  <c:v>1.0033399999999999</c:v>
                </c:pt>
                <c:pt idx="28029">
                  <c:v>1.0031699999999999</c:v>
                </c:pt>
                <c:pt idx="28030">
                  <c:v>1.0029999999999999</c:v>
                </c:pt>
                <c:pt idx="28031">
                  <c:v>1.00281</c:v>
                </c:pt>
                <c:pt idx="28032">
                  <c:v>1.0025999999999999</c:v>
                </c:pt>
                <c:pt idx="28033">
                  <c:v>1.0023899999999999</c:v>
                </c:pt>
                <c:pt idx="28034">
                  <c:v>1.0021599999999999</c:v>
                </c:pt>
                <c:pt idx="28035">
                  <c:v>1.0019199999999999</c:v>
                </c:pt>
                <c:pt idx="28036">
                  <c:v>1.0016700000000001</c:v>
                </c:pt>
                <c:pt idx="28037">
                  <c:v>1.0014400000000001</c:v>
                </c:pt>
                <c:pt idx="28038">
                  <c:v>1.00122</c:v>
                </c:pt>
                <c:pt idx="28039">
                  <c:v>1.00101</c:v>
                </c:pt>
                <c:pt idx="28040">
                  <c:v>1.00082</c:v>
                </c:pt>
                <c:pt idx="28041">
                  <c:v>1.0006299999999999</c:v>
                </c:pt>
                <c:pt idx="28042">
                  <c:v>1.0004599999999999</c:v>
                </c:pt>
                <c:pt idx="28043">
                  <c:v>1.0003</c:v>
                </c:pt>
                <c:pt idx="28044">
                  <c:v>1.0001500000000001</c:v>
                </c:pt>
                <c:pt idx="28045">
                  <c:v>1.0000199999999999</c:v>
                </c:pt>
                <c:pt idx="28046">
                  <c:v>0.99989600000000001</c:v>
                </c:pt>
                <c:pt idx="28047">
                  <c:v>0.99978599999999995</c:v>
                </c:pt>
                <c:pt idx="28048">
                  <c:v>0.99970000000000003</c:v>
                </c:pt>
                <c:pt idx="28049">
                  <c:v>0.99961</c:v>
                </c:pt>
                <c:pt idx="28050">
                  <c:v>0.999525</c:v>
                </c:pt>
                <c:pt idx="28051">
                  <c:v>0.99946400000000002</c:v>
                </c:pt>
                <c:pt idx="28052">
                  <c:v>0.99941100000000005</c:v>
                </c:pt>
                <c:pt idx="28053">
                  <c:v>0.99937399999999998</c:v>
                </c:pt>
                <c:pt idx="28054">
                  <c:v>0.99934699999999999</c:v>
                </c:pt>
                <c:pt idx="28055">
                  <c:v>0.99932699999999997</c:v>
                </c:pt>
                <c:pt idx="28056">
                  <c:v>0.99931700000000001</c:v>
                </c:pt>
                <c:pt idx="28057">
                  <c:v>0.99932100000000001</c:v>
                </c:pt>
                <c:pt idx="28058">
                  <c:v>0.99933499999999997</c:v>
                </c:pt>
                <c:pt idx="28059">
                  <c:v>0.99935600000000002</c:v>
                </c:pt>
                <c:pt idx="28060">
                  <c:v>0.99938499999999997</c:v>
                </c:pt>
                <c:pt idx="28061">
                  <c:v>0.999421</c:v>
                </c:pt>
                <c:pt idx="28062">
                  <c:v>0.99947299999999994</c:v>
                </c:pt>
                <c:pt idx="28063">
                  <c:v>0.99952799999999997</c:v>
                </c:pt>
                <c:pt idx="28064">
                  <c:v>0.99958999999999998</c:v>
                </c:pt>
                <c:pt idx="28065">
                  <c:v>0.99967099999999998</c:v>
                </c:pt>
                <c:pt idx="28066">
                  <c:v>0.99975700000000001</c:v>
                </c:pt>
                <c:pt idx="28067">
                  <c:v>0.99984700000000004</c:v>
                </c:pt>
                <c:pt idx="28068">
                  <c:v>0.999942</c:v>
                </c:pt>
                <c:pt idx="28069">
                  <c:v>1.0000500000000001</c:v>
                </c:pt>
                <c:pt idx="28070">
                  <c:v>1.0001599999999999</c:v>
                </c:pt>
                <c:pt idx="28071">
                  <c:v>1.00027</c:v>
                </c:pt>
                <c:pt idx="28072">
                  <c:v>1.00038</c:v>
                </c:pt>
                <c:pt idx="28073">
                  <c:v>1.0004999999999999</c:v>
                </c:pt>
                <c:pt idx="28074">
                  <c:v>1.0006299999999999</c:v>
                </c:pt>
                <c:pt idx="28075">
                  <c:v>1.0007699999999999</c:v>
                </c:pt>
                <c:pt idx="28076">
                  <c:v>1.00091</c:v>
                </c:pt>
                <c:pt idx="28077">
                  <c:v>1.0010399999999999</c:v>
                </c:pt>
                <c:pt idx="28078">
                  <c:v>1.00118</c:v>
                </c:pt>
                <c:pt idx="28079">
                  <c:v>1.0013300000000001</c:v>
                </c:pt>
                <c:pt idx="28080">
                  <c:v>1.0014700000000001</c:v>
                </c:pt>
                <c:pt idx="28081">
                  <c:v>1.00162</c:v>
                </c:pt>
                <c:pt idx="28082">
                  <c:v>1.00176</c:v>
                </c:pt>
                <c:pt idx="28083">
                  <c:v>1.0019100000000001</c:v>
                </c:pt>
                <c:pt idx="28084">
                  <c:v>1.00206</c:v>
                </c:pt>
                <c:pt idx="28085">
                  <c:v>1.0022</c:v>
                </c:pt>
                <c:pt idx="28086">
                  <c:v>1.0023500000000001</c:v>
                </c:pt>
                <c:pt idx="28087">
                  <c:v>1.0024900000000001</c:v>
                </c:pt>
                <c:pt idx="28088">
                  <c:v>1.0026299999999999</c:v>
                </c:pt>
                <c:pt idx="28089">
                  <c:v>1.0027600000000001</c:v>
                </c:pt>
                <c:pt idx="28090">
                  <c:v>1.0028999999999999</c:v>
                </c:pt>
                <c:pt idx="28091">
                  <c:v>1.0030300000000001</c:v>
                </c:pt>
                <c:pt idx="28092">
                  <c:v>1.00315</c:v>
                </c:pt>
                <c:pt idx="28093">
                  <c:v>1.0032799999999999</c:v>
                </c:pt>
                <c:pt idx="28094">
                  <c:v>1.00339</c:v>
                </c:pt>
                <c:pt idx="28095">
                  <c:v>1.0035000000000001</c:v>
                </c:pt>
                <c:pt idx="28096">
                  <c:v>1.0036099999999999</c:v>
                </c:pt>
                <c:pt idx="28097">
                  <c:v>1.0037199999999999</c:v>
                </c:pt>
                <c:pt idx="28098">
                  <c:v>1.0038199999999999</c:v>
                </c:pt>
                <c:pt idx="28099">
                  <c:v>1.0039100000000001</c:v>
                </c:pt>
                <c:pt idx="28100">
                  <c:v>1.0039899999999999</c:v>
                </c:pt>
                <c:pt idx="28101">
                  <c:v>1.00407</c:v>
                </c:pt>
                <c:pt idx="28102">
                  <c:v>1.00414</c:v>
                </c:pt>
                <c:pt idx="28103">
                  <c:v>1.0041899999999999</c:v>
                </c:pt>
                <c:pt idx="28104">
                  <c:v>1.00424</c:v>
                </c:pt>
                <c:pt idx="28105">
                  <c:v>1.0042899999999999</c:v>
                </c:pt>
                <c:pt idx="28106">
                  <c:v>1.0043200000000001</c:v>
                </c:pt>
                <c:pt idx="28107">
                  <c:v>1.00434</c:v>
                </c:pt>
                <c:pt idx="28108">
                  <c:v>1.0043500000000001</c:v>
                </c:pt>
                <c:pt idx="28109">
                  <c:v>1.0043599999999999</c:v>
                </c:pt>
                <c:pt idx="28110">
                  <c:v>1.0043500000000001</c:v>
                </c:pt>
                <c:pt idx="28111">
                  <c:v>1.0043299999999999</c:v>
                </c:pt>
                <c:pt idx="28112">
                  <c:v>1.0043</c:v>
                </c:pt>
                <c:pt idx="28113">
                  <c:v>1.0042599999999999</c:v>
                </c:pt>
                <c:pt idx="28114">
                  <c:v>1.00421</c:v>
                </c:pt>
                <c:pt idx="28115">
                  <c:v>1.0041500000000001</c:v>
                </c:pt>
                <c:pt idx="28116">
                  <c:v>1.00407</c:v>
                </c:pt>
                <c:pt idx="28117">
                  <c:v>1.0039899999999999</c:v>
                </c:pt>
                <c:pt idx="28118">
                  <c:v>1.0039</c:v>
                </c:pt>
                <c:pt idx="28119">
                  <c:v>1.0037700000000001</c:v>
                </c:pt>
                <c:pt idx="28120">
                  <c:v>1.0036499999999999</c:v>
                </c:pt>
                <c:pt idx="28121">
                  <c:v>1.00349</c:v>
                </c:pt>
                <c:pt idx="28122">
                  <c:v>1.0033399999999999</c:v>
                </c:pt>
                <c:pt idx="28123">
                  <c:v>1.00318</c:v>
                </c:pt>
                <c:pt idx="28124">
                  <c:v>1.00302</c:v>
                </c:pt>
                <c:pt idx="28125">
                  <c:v>1.0028300000000001</c:v>
                </c:pt>
                <c:pt idx="28126">
                  <c:v>1.0026299999999999</c:v>
                </c:pt>
                <c:pt idx="28127">
                  <c:v>1.0024200000000001</c:v>
                </c:pt>
                <c:pt idx="28128">
                  <c:v>1.0022</c:v>
                </c:pt>
                <c:pt idx="28129">
                  <c:v>1.00196</c:v>
                </c:pt>
                <c:pt idx="28130">
                  <c:v>1.0017199999999999</c:v>
                </c:pt>
                <c:pt idx="28131">
                  <c:v>1.00149</c:v>
                </c:pt>
                <c:pt idx="28132">
                  <c:v>1.00125</c:v>
                </c:pt>
                <c:pt idx="28133">
                  <c:v>1.0010399999999999</c:v>
                </c:pt>
                <c:pt idx="28134">
                  <c:v>1.0008300000000001</c:v>
                </c:pt>
                <c:pt idx="28135">
                  <c:v>1.00065</c:v>
                </c:pt>
                <c:pt idx="28136">
                  <c:v>1.00047</c:v>
                </c:pt>
                <c:pt idx="28137">
                  <c:v>1.00031</c:v>
                </c:pt>
                <c:pt idx="28138">
                  <c:v>1.0001599999999999</c:v>
                </c:pt>
                <c:pt idx="28139">
                  <c:v>1.0000199999999999</c:v>
                </c:pt>
                <c:pt idx="28140">
                  <c:v>0.999884</c:v>
                </c:pt>
                <c:pt idx="28141">
                  <c:v>0.99977000000000005</c:v>
                </c:pt>
                <c:pt idx="28142">
                  <c:v>0.99967200000000001</c:v>
                </c:pt>
                <c:pt idx="28143">
                  <c:v>0.99957799999999997</c:v>
                </c:pt>
                <c:pt idx="28144">
                  <c:v>0.99950099999999997</c:v>
                </c:pt>
                <c:pt idx="28145">
                  <c:v>0.99943199999999999</c:v>
                </c:pt>
                <c:pt idx="28146">
                  <c:v>0.99937799999999999</c:v>
                </c:pt>
                <c:pt idx="28147">
                  <c:v>0.99933899999999998</c:v>
                </c:pt>
                <c:pt idx="28148">
                  <c:v>0.999305</c:v>
                </c:pt>
                <c:pt idx="28149">
                  <c:v>0.999282</c:v>
                </c:pt>
                <c:pt idx="28150">
                  <c:v>0.99926700000000002</c:v>
                </c:pt>
                <c:pt idx="28151">
                  <c:v>0.99925699999999995</c:v>
                </c:pt>
                <c:pt idx="28152">
                  <c:v>0.99926499999999996</c:v>
                </c:pt>
                <c:pt idx="28153">
                  <c:v>0.99928899999999998</c:v>
                </c:pt>
                <c:pt idx="28154">
                  <c:v>0.99931700000000001</c:v>
                </c:pt>
                <c:pt idx="28155">
                  <c:v>0.99934999999999996</c:v>
                </c:pt>
                <c:pt idx="28156">
                  <c:v>0.99938800000000005</c:v>
                </c:pt>
                <c:pt idx="28157">
                  <c:v>0.99944500000000003</c:v>
                </c:pt>
                <c:pt idx="28158">
                  <c:v>0.99950799999999995</c:v>
                </c:pt>
                <c:pt idx="28159">
                  <c:v>0.99958000000000002</c:v>
                </c:pt>
                <c:pt idx="28160">
                  <c:v>0.999637</c:v>
                </c:pt>
                <c:pt idx="28161">
                  <c:v>0.99972000000000005</c:v>
                </c:pt>
                <c:pt idx="28162">
                  <c:v>0.999807</c:v>
                </c:pt>
                <c:pt idx="28163">
                  <c:v>0.99990100000000004</c:v>
                </c:pt>
                <c:pt idx="28164">
                  <c:v>1</c:v>
                </c:pt>
                <c:pt idx="28165">
                  <c:v>1.0001</c:v>
                </c:pt>
                <c:pt idx="28166">
                  <c:v>1.00021</c:v>
                </c:pt>
                <c:pt idx="28167">
                  <c:v>1.0003200000000001</c:v>
                </c:pt>
                <c:pt idx="28168">
                  <c:v>1.00044</c:v>
                </c:pt>
                <c:pt idx="28169">
                  <c:v>1.00057</c:v>
                </c:pt>
                <c:pt idx="28170">
                  <c:v>1.00071</c:v>
                </c:pt>
                <c:pt idx="28171">
                  <c:v>1.00084</c:v>
                </c:pt>
                <c:pt idx="28172">
                  <c:v>1.00098</c:v>
                </c:pt>
                <c:pt idx="28173">
                  <c:v>1.0011099999999999</c:v>
                </c:pt>
                <c:pt idx="28174">
                  <c:v>1.00125</c:v>
                </c:pt>
                <c:pt idx="28175">
                  <c:v>1.00139</c:v>
                </c:pt>
                <c:pt idx="28176">
                  <c:v>1.0015400000000001</c:v>
                </c:pt>
                <c:pt idx="28177">
                  <c:v>1.0016700000000001</c:v>
                </c:pt>
                <c:pt idx="28178">
                  <c:v>1.0018199999999999</c:v>
                </c:pt>
                <c:pt idx="28179">
                  <c:v>1.0019499999999999</c:v>
                </c:pt>
                <c:pt idx="28180">
                  <c:v>1.0020899999999999</c:v>
                </c:pt>
                <c:pt idx="28181">
                  <c:v>1.0022200000000001</c:v>
                </c:pt>
                <c:pt idx="28182">
                  <c:v>1.0023500000000001</c:v>
                </c:pt>
                <c:pt idx="28183">
                  <c:v>1.0024900000000001</c:v>
                </c:pt>
                <c:pt idx="28184">
                  <c:v>1.0026200000000001</c:v>
                </c:pt>
                <c:pt idx="28185">
                  <c:v>1.00275</c:v>
                </c:pt>
                <c:pt idx="28186">
                  <c:v>1.0028699999999999</c:v>
                </c:pt>
                <c:pt idx="28187">
                  <c:v>1.00299</c:v>
                </c:pt>
                <c:pt idx="28188">
                  <c:v>1.00312</c:v>
                </c:pt>
                <c:pt idx="28189">
                  <c:v>1.0032399999999999</c:v>
                </c:pt>
                <c:pt idx="28190">
                  <c:v>1.00335</c:v>
                </c:pt>
                <c:pt idx="28191">
                  <c:v>1.00346</c:v>
                </c:pt>
                <c:pt idx="28192">
                  <c:v>1.0035499999999999</c:v>
                </c:pt>
                <c:pt idx="28193">
                  <c:v>1.0036499999999999</c:v>
                </c:pt>
                <c:pt idx="28194">
                  <c:v>1.0037400000000001</c:v>
                </c:pt>
                <c:pt idx="28195">
                  <c:v>1.0038199999999999</c:v>
                </c:pt>
                <c:pt idx="28196">
                  <c:v>1.0038899999999999</c:v>
                </c:pt>
                <c:pt idx="28197">
                  <c:v>1.00396</c:v>
                </c:pt>
                <c:pt idx="28198">
                  <c:v>1.0040100000000001</c:v>
                </c:pt>
                <c:pt idx="28199">
                  <c:v>1.00406</c:v>
                </c:pt>
                <c:pt idx="28200">
                  <c:v>1.0041</c:v>
                </c:pt>
                <c:pt idx="28201">
                  <c:v>1.00413</c:v>
                </c:pt>
                <c:pt idx="28202">
                  <c:v>1.0041500000000001</c:v>
                </c:pt>
                <c:pt idx="28203">
                  <c:v>1.00417</c:v>
                </c:pt>
                <c:pt idx="28204">
                  <c:v>1.0041599999999999</c:v>
                </c:pt>
                <c:pt idx="28205">
                  <c:v>1.0041599999999999</c:v>
                </c:pt>
                <c:pt idx="28206">
                  <c:v>1.00414</c:v>
                </c:pt>
                <c:pt idx="28207">
                  <c:v>1.0041100000000001</c:v>
                </c:pt>
                <c:pt idx="28208">
                  <c:v>1.00407</c:v>
                </c:pt>
                <c:pt idx="28209">
                  <c:v>1.0040199999999999</c:v>
                </c:pt>
                <c:pt idx="28210">
                  <c:v>1.00396</c:v>
                </c:pt>
                <c:pt idx="28211">
                  <c:v>1.0038899999999999</c:v>
                </c:pt>
                <c:pt idx="28212">
                  <c:v>1.0038100000000001</c:v>
                </c:pt>
                <c:pt idx="28213">
                  <c:v>1.0037199999999999</c:v>
                </c:pt>
                <c:pt idx="28214">
                  <c:v>1.00362</c:v>
                </c:pt>
                <c:pt idx="28215">
                  <c:v>1.0035099999999999</c:v>
                </c:pt>
                <c:pt idx="28216">
                  <c:v>1.00339</c:v>
                </c:pt>
                <c:pt idx="28217">
                  <c:v>1.00325</c:v>
                </c:pt>
                <c:pt idx="28218">
                  <c:v>1.0031000000000001</c:v>
                </c:pt>
                <c:pt idx="28219">
                  <c:v>1.0029399999999999</c:v>
                </c:pt>
                <c:pt idx="28220">
                  <c:v>1.0027699999999999</c:v>
                </c:pt>
                <c:pt idx="28221">
                  <c:v>1.00258</c:v>
                </c:pt>
                <c:pt idx="28222">
                  <c:v>1.00238</c:v>
                </c:pt>
                <c:pt idx="28223">
                  <c:v>1.00217</c:v>
                </c:pt>
                <c:pt idx="28224">
                  <c:v>1.0019400000000001</c:v>
                </c:pt>
                <c:pt idx="28225">
                  <c:v>1.0017</c:v>
                </c:pt>
                <c:pt idx="28226">
                  <c:v>1.00146</c:v>
                </c:pt>
                <c:pt idx="28227">
                  <c:v>1.00122</c:v>
                </c:pt>
                <c:pt idx="28228">
                  <c:v>1.0009999999999999</c:v>
                </c:pt>
                <c:pt idx="28229">
                  <c:v>1.0007900000000001</c:v>
                </c:pt>
                <c:pt idx="28230">
                  <c:v>1.0005900000000001</c:v>
                </c:pt>
                <c:pt idx="28231">
                  <c:v>1.0004</c:v>
                </c:pt>
                <c:pt idx="28232">
                  <c:v>1.00023</c:v>
                </c:pt>
                <c:pt idx="28233">
                  <c:v>1.00007</c:v>
                </c:pt>
                <c:pt idx="28234">
                  <c:v>0.99992499999999995</c:v>
                </c:pt>
                <c:pt idx="28235">
                  <c:v>0.99978999999999996</c:v>
                </c:pt>
                <c:pt idx="28236">
                  <c:v>0.99966600000000005</c:v>
                </c:pt>
                <c:pt idx="28237">
                  <c:v>0.99955000000000005</c:v>
                </c:pt>
                <c:pt idx="28238">
                  <c:v>0.99944699999999997</c:v>
                </c:pt>
                <c:pt idx="28239">
                  <c:v>0.999359</c:v>
                </c:pt>
                <c:pt idx="28240">
                  <c:v>0.99928399999999995</c:v>
                </c:pt>
                <c:pt idx="28241">
                  <c:v>0.99922100000000003</c:v>
                </c:pt>
                <c:pt idx="28242">
                  <c:v>0.99917800000000001</c:v>
                </c:pt>
                <c:pt idx="28243">
                  <c:v>0.99913600000000002</c:v>
                </c:pt>
                <c:pt idx="28244">
                  <c:v>0.99910900000000002</c:v>
                </c:pt>
                <c:pt idx="28245">
                  <c:v>0.99909300000000001</c:v>
                </c:pt>
                <c:pt idx="28246">
                  <c:v>0.999085</c:v>
                </c:pt>
                <c:pt idx="28247">
                  <c:v>0.99909000000000003</c:v>
                </c:pt>
                <c:pt idx="28248">
                  <c:v>0.99910399999999999</c:v>
                </c:pt>
                <c:pt idx="28249">
                  <c:v>0.99912599999999996</c:v>
                </c:pt>
                <c:pt idx="28250">
                  <c:v>0.99915500000000002</c:v>
                </c:pt>
                <c:pt idx="28251">
                  <c:v>0.999197</c:v>
                </c:pt>
                <c:pt idx="28252">
                  <c:v>0.99924400000000002</c:v>
                </c:pt>
                <c:pt idx="28253">
                  <c:v>0.99930099999999999</c:v>
                </c:pt>
                <c:pt idx="28254">
                  <c:v>0.99937399999999998</c:v>
                </c:pt>
                <c:pt idx="28255">
                  <c:v>0.99944200000000005</c:v>
                </c:pt>
                <c:pt idx="28256">
                  <c:v>0.999529</c:v>
                </c:pt>
                <c:pt idx="28257">
                  <c:v>0.99961599999999995</c:v>
                </c:pt>
                <c:pt idx="28258">
                  <c:v>0.99971200000000005</c:v>
                </c:pt>
                <c:pt idx="28259">
                  <c:v>0.99982000000000004</c:v>
                </c:pt>
                <c:pt idx="28260">
                  <c:v>0.99993600000000005</c:v>
                </c:pt>
                <c:pt idx="28261">
                  <c:v>1.0000500000000001</c:v>
                </c:pt>
                <c:pt idx="28262">
                  <c:v>1.00017</c:v>
                </c:pt>
                <c:pt idx="28263">
                  <c:v>1.0003</c:v>
                </c:pt>
                <c:pt idx="28264">
                  <c:v>1.00044</c:v>
                </c:pt>
                <c:pt idx="28265">
                  <c:v>1.00058</c:v>
                </c:pt>
                <c:pt idx="28266">
                  <c:v>1.0007200000000001</c:v>
                </c:pt>
                <c:pt idx="28267">
                  <c:v>1.0008600000000001</c:v>
                </c:pt>
                <c:pt idx="28268">
                  <c:v>1.00099</c:v>
                </c:pt>
                <c:pt idx="28269">
                  <c:v>1.0011399999999999</c:v>
                </c:pt>
                <c:pt idx="28270">
                  <c:v>1.00129</c:v>
                </c:pt>
                <c:pt idx="28271">
                  <c:v>1.0014400000000001</c:v>
                </c:pt>
                <c:pt idx="28272">
                  <c:v>1.00159</c:v>
                </c:pt>
                <c:pt idx="28273">
                  <c:v>1.0017400000000001</c:v>
                </c:pt>
                <c:pt idx="28274">
                  <c:v>1.0019</c:v>
                </c:pt>
                <c:pt idx="28275">
                  <c:v>1.00206</c:v>
                </c:pt>
                <c:pt idx="28276">
                  <c:v>1.00221</c:v>
                </c:pt>
                <c:pt idx="28277">
                  <c:v>1.0023599999999999</c:v>
                </c:pt>
                <c:pt idx="28278">
                  <c:v>1.0025200000000001</c:v>
                </c:pt>
                <c:pt idx="28279">
                  <c:v>1.00268</c:v>
                </c:pt>
                <c:pt idx="28280">
                  <c:v>1.00282</c:v>
                </c:pt>
                <c:pt idx="28281">
                  <c:v>1.0029399999999999</c:v>
                </c:pt>
                <c:pt idx="28282">
                  <c:v>1.00308</c:v>
                </c:pt>
                <c:pt idx="28283">
                  <c:v>1.00322</c:v>
                </c:pt>
                <c:pt idx="28284">
                  <c:v>1.00335</c:v>
                </c:pt>
                <c:pt idx="28285">
                  <c:v>1.0034799999999999</c:v>
                </c:pt>
                <c:pt idx="28286">
                  <c:v>1.0036</c:v>
                </c:pt>
                <c:pt idx="28287">
                  <c:v>1.0037199999999999</c:v>
                </c:pt>
                <c:pt idx="28288">
                  <c:v>1.00383</c:v>
                </c:pt>
                <c:pt idx="28289">
                  <c:v>1.0039400000000001</c:v>
                </c:pt>
                <c:pt idx="28290">
                  <c:v>1.00404</c:v>
                </c:pt>
                <c:pt idx="28291">
                  <c:v>1.0041199999999999</c:v>
                </c:pt>
                <c:pt idx="28292">
                  <c:v>1.0042199999999999</c:v>
                </c:pt>
                <c:pt idx="28293">
                  <c:v>1.0042899999999999</c:v>
                </c:pt>
                <c:pt idx="28294">
                  <c:v>1.0043599999999999</c:v>
                </c:pt>
                <c:pt idx="28295">
                  <c:v>1.0044200000000001</c:v>
                </c:pt>
                <c:pt idx="28296">
                  <c:v>1.00447</c:v>
                </c:pt>
                <c:pt idx="28297">
                  <c:v>1.00451</c:v>
                </c:pt>
                <c:pt idx="28298">
                  <c:v>1.0045500000000001</c:v>
                </c:pt>
                <c:pt idx="28299">
                  <c:v>1.00458</c:v>
                </c:pt>
                <c:pt idx="28300">
                  <c:v>1.00458</c:v>
                </c:pt>
                <c:pt idx="28301">
                  <c:v>1.00458</c:v>
                </c:pt>
                <c:pt idx="28302">
                  <c:v>1.00457</c:v>
                </c:pt>
                <c:pt idx="28303">
                  <c:v>1.0045599999999999</c:v>
                </c:pt>
                <c:pt idx="28304">
                  <c:v>1.0045299999999999</c:v>
                </c:pt>
                <c:pt idx="28305">
                  <c:v>1.0044900000000001</c:v>
                </c:pt>
                <c:pt idx="28306">
                  <c:v>1.0044299999999999</c:v>
                </c:pt>
                <c:pt idx="28307">
                  <c:v>1.00437</c:v>
                </c:pt>
                <c:pt idx="28308">
                  <c:v>1.0042899999999999</c:v>
                </c:pt>
                <c:pt idx="28309">
                  <c:v>1.00421</c:v>
                </c:pt>
                <c:pt idx="28310">
                  <c:v>1.0041100000000001</c:v>
                </c:pt>
                <c:pt idx="28311">
                  <c:v>1.004</c:v>
                </c:pt>
                <c:pt idx="28312">
                  <c:v>1.0038800000000001</c:v>
                </c:pt>
                <c:pt idx="28313">
                  <c:v>1.0037400000000001</c:v>
                </c:pt>
                <c:pt idx="28314">
                  <c:v>1.00359</c:v>
                </c:pt>
                <c:pt idx="28315">
                  <c:v>1.00342</c:v>
                </c:pt>
                <c:pt idx="28316">
                  <c:v>1.00325</c:v>
                </c:pt>
                <c:pt idx="28317">
                  <c:v>1.0030600000000001</c:v>
                </c:pt>
                <c:pt idx="28318">
                  <c:v>1.0028600000000001</c:v>
                </c:pt>
                <c:pt idx="28319">
                  <c:v>1.00264</c:v>
                </c:pt>
                <c:pt idx="28320">
                  <c:v>1.00241</c:v>
                </c:pt>
                <c:pt idx="28321">
                  <c:v>1.0021599999999999</c:v>
                </c:pt>
                <c:pt idx="28322">
                  <c:v>1.00193</c:v>
                </c:pt>
                <c:pt idx="28323">
                  <c:v>1.00169</c:v>
                </c:pt>
                <c:pt idx="28324">
                  <c:v>1.0014700000000001</c:v>
                </c:pt>
                <c:pt idx="28325">
                  <c:v>1.00126</c:v>
                </c:pt>
                <c:pt idx="28326">
                  <c:v>1.0010600000000001</c:v>
                </c:pt>
                <c:pt idx="28327">
                  <c:v>1.00088</c:v>
                </c:pt>
                <c:pt idx="28328">
                  <c:v>1.00071</c:v>
                </c:pt>
                <c:pt idx="28329">
                  <c:v>1.0005599999999999</c:v>
                </c:pt>
                <c:pt idx="28330">
                  <c:v>1.0004200000000001</c:v>
                </c:pt>
                <c:pt idx="28331">
                  <c:v>1.0002899999999999</c:v>
                </c:pt>
                <c:pt idx="28332">
                  <c:v>1.00017</c:v>
                </c:pt>
                <c:pt idx="28333">
                  <c:v>1.0000599999999999</c:v>
                </c:pt>
                <c:pt idx="28334">
                  <c:v>0.99996300000000005</c:v>
                </c:pt>
                <c:pt idx="28335">
                  <c:v>0.99987199999999998</c:v>
                </c:pt>
                <c:pt idx="28336">
                  <c:v>0.99980599999999997</c:v>
                </c:pt>
                <c:pt idx="28337">
                  <c:v>0.99974700000000005</c:v>
                </c:pt>
                <c:pt idx="28338">
                  <c:v>0.99969699999999995</c:v>
                </c:pt>
                <c:pt idx="28339">
                  <c:v>0.99965700000000002</c:v>
                </c:pt>
                <c:pt idx="28340">
                  <c:v>0.99962499999999999</c:v>
                </c:pt>
                <c:pt idx="28341">
                  <c:v>0.99961599999999995</c:v>
                </c:pt>
                <c:pt idx="28342">
                  <c:v>0.99961100000000003</c:v>
                </c:pt>
                <c:pt idx="28343">
                  <c:v>0.99961500000000003</c:v>
                </c:pt>
                <c:pt idx="28344">
                  <c:v>0.99963299999999999</c:v>
                </c:pt>
                <c:pt idx="28345">
                  <c:v>0.99965800000000005</c:v>
                </c:pt>
                <c:pt idx="28346">
                  <c:v>0.99969200000000003</c:v>
                </c:pt>
                <c:pt idx="28347">
                  <c:v>0.99973400000000001</c:v>
                </c:pt>
                <c:pt idx="28348">
                  <c:v>0.99978900000000004</c:v>
                </c:pt>
                <c:pt idx="28349">
                  <c:v>0.99985100000000005</c:v>
                </c:pt>
                <c:pt idx="28350">
                  <c:v>0.99995400000000001</c:v>
                </c:pt>
                <c:pt idx="28351">
                  <c:v>1.00003</c:v>
                </c:pt>
                <c:pt idx="28352">
                  <c:v>1.0001199999999999</c:v>
                </c:pt>
                <c:pt idx="28353">
                  <c:v>1.00021</c:v>
                </c:pt>
                <c:pt idx="28354">
                  <c:v>1.0003</c:v>
                </c:pt>
                <c:pt idx="28355">
                  <c:v>1.00041</c:v>
                </c:pt>
                <c:pt idx="28356">
                  <c:v>1.0005200000000001</c:v>
                </c:pt>
                <c:pt idx="28357">
                  <c:v>1.0006299999999999</c:v>
                </c:pt>
                <c:pt idx="28358">
                  <c:v>1.00074</c:v>
                </c:pt>
                <c:pt idx="28359">
                  <c:v>1.0008600000000001</c:v>
                </c:pt>
                <c:pt idx="28360">
                  <c:v>1.00099</c:v>
                </c:pt>
                <c:pt idx="28361">
                  <c:v>1.0011099999999999</c:v>
                </c:pt>
                <c:pt idx="28362">
                  <c:v>1.0012399999999999</c:v>
                </c:pt>
                <c:pt idx="28363">
                  <c:v>1.0013799999999999</c:v>
                </c:pt>
                <c:pt idx="28364">
                  <c:v>1.00152</c:v>
                </c:pt>
                <c:pt idx="28365">
                  <c:v>1.00166</c:v>
                </c:pt>
                <c:pt idx="28366">
                  <c:v>1.0018</c:v>
                </c:pt>
                <c:pt idx="28367">
                  <c:v>1.0019400000000001</c:v>
                </c:pt>
                <c:pt idx="28368">
                  <c:v>1.0020800000000001</c:v>
                </c:pt>
                <c:pt idx="28369">
                  <c:v>1.00223</c:v>
                </c:pt>
                <c:pt idx="28370">
                  <c:v>1.00237</c:v>
                </c:pt>
                <c:pt idx="28371">
                  <c:v>1.0024999999999999</c:v>
                </c:pt>
                <c:pt idx="28372">
                  <c:v>1.00265</c:v>
                </c:pt>
                <c:pt idx="28373">
                  <c:v>1.0027900000000001</c:v>
                </c:pt>
                <c:pt idx="28374">
                  <c:v>1.0029300000000001</c:v>
                </c:pt>
                <c:pt idx="28375">
                  <c:v>1.0030600000000001</c:v>
                </c:pt>
                <c:pt idx="28376">
                  <c:v>1.00319</c:v>
                </c:pt>
                <c:pt idx="28377">
                  <c:v>1.00332</c:v>
                </c:pt>
                <c:pt idx="28378">
                  <c:v>1.00345</c:v>
                </c:pt>
                <c:pt idx="28379">
                  <c:v>1.0035799999999999</c:v>
                </c:pt>
                <c:pt idx="28380">
                  <c:v>1.00369</c:v>
                </c:pt>
                <c:pt idx="28381">
                  <c:v>1.0038100000000001</c:v>
                </c:pt>
                <c:pt idx="28382">
                  <c:v>1.0039100000000001</c:v>
                </c:pt>
                <c:pt idx="28383">
                  <c:v>1.0040199999999999</c:v>
                </c:pt>
                <c:pt idx="28384">
                  <c:v>1.0041100000000001</c:v>
                </c:pt>
                <c:pt idx="28385">
                  <c:v>1.00421</c:v>
                </c:pt>
                <c:pt idx="28386">
                  <c:v>1.0042899999999999</c:v>
                </c:pt>
                <c:pt idx="28387">
                  <c:v>1.00437</c:v>
                </c:pt>
                <c:pt idx="28388">
                  <c:v>1.00444</c:v>
                </c:pt>
                <c:pt idx="28389">
                  <c:v>1.0044999999999999</c:v>
                </c:pt>
                <c:pt idx="28390">
                  <c:v>1.0045599999999999</c:v>
                </c:pt>
                <c:pt idx="28391">
                  <c:v>1.00461</c:v>
                </c:pt>
                <c:pt idx="28392">
                  <c:v>1.00464</c:v>
                </c:pt>
                <c:pt idx="28393">
                  <c:v>1.00467</c:v>
                </c:pt>
                <c:pt idx="28394">
                  <c:v>1.0046900000000001</c:v>
                </c:pt>
                <c:pt idx="28395">
                  <c:v>1.0046999999999999</c:v>
                </c:pt>
                <c:pt idx="28396">
                  <c:v>1.0046999999999999</c:v>
                </c:pt>
                <c:pt idx="28397">
                  <c:v>1.0046900000000001</c:v>
                </c:pt>
                <c:pt idx="28398">
                  <c:v>1.00467</c:v>
                </c:pt>
                <c:pt idx="28399">
                  <c:v>1.00464</c:v>
                </c:pt>
                <c:pt idx="28400">
                  <c:v>1.0045999999999999</c:v>
                </c:pt>
                <c:pt idx="28401">
                  <c:v>1.0045500000000001</c:v>
                </c:pt>
                <c:pt idx="28402">
                  <c:v>1.00448</c:v>
                </c:pt>
                <c:pt idx="28403">
                  <c:v>1.00441</c:v>
                </c:pt>
                <c:pt idx="28404">
                  <c:v>1.0043200000000001</c:v>
                </c:pt>
                <c:pt idx="28405">
                  <c:v>1.00423</c:v>
                </c:pt>
                <c:pt idx="28406">
                  <c:v>1.0041199999999999</c:v>
                </c:pt>
                <c:pt idx="28407">
                  <c:v>1.004</c:v>
                </c:pt>
                <c:pt idx="28408">
                  <c:v>1.00387</c:v>
                </c:pt>
                <c:pt idx="28409">
                  <c:v>1.00373</c:v>
                </c:pt>
                <c:pt idx="28410">
                  <c:v>1.0035700000000001</c:v>
                </c:pt>
                <c:pt idx="28411">
                  <c:v>1.00339</c:v>
                </c:pt>
                <c:pt idx="28412">
                  <c:v>1.0032099999999999</c:v>
                </c:pt>
                <c:pt idx="28413">
                  <c:v>1.00302</c:v>
                </c:pt>
                <c:pt idx="28414">
                  <c:v>1.00281</c:v>
                </c:pt>
                <c:pt idx="28415">
                  <c:v>1.0025900000000001</c:v>
                </c:pt>
                <c:pt idx="28416">
                  <c:v>1.0023599999999999</c:v>
                </c:pt>
                <c:pt idx="28417">
                  <c:v>1.0021199999999999</c:v>
                </c:pt>
                <c:pt idx="28418">
                  <c:v>1.00187</c:v>
                </c:pt>
                <c:pt idx="28419">
                  <c:v>1.0016499999999999</c:v>
                </c:pt>
                <c:pt idx="28420">
                  <c:v>1.00143</c:v>
                </c:pt>
                <c:pt idx="28421">
                  <c:v>1.0012300000000001</c:v>
                </c:pt>
                <c:pt idx="28422">
                  <c:v>1.0010300000000001</c:v>
                </c:pt>
                <c:pt idx="28423">
                  <c:v>1.00085</c:v>
                </c:pt>
                <c:pt idx="28424">
                  <c:v>1.00068</c:v>
                </c:pt>
                <c:pt idx="28425">
                  <c:v>1.0005299999999999</c:v>
                </c:pt>
                <c:pt idx="28426">
                  <c:v>1.00038</c:v>
                </c:pt>
                <c:pt idx="28427">
                  <c:v>1.0002500000000001</c:v>
                </c:pt>
                <c:pt idx="28428">
                  <c:v>1.00014</c:v>
                </c:pt>
                <c:pt idx="28429">
                  <c:v>1.00003</c:v>
                </c:pt>
                <c:pt idx="28430">
                  <c:v>0.99993299999999996</c:v>
                </c:pt>
                <c:pt idx="28431">
                  <c:v>0.99985100000000005</c:v>
                </c:pt>
                <c:pt idx="28432">
                  <c:v>0.99978800000000001</c:v>
                </c:pt>
                <c:pt idx="28433">
                  <c:v>0.99973199999999995</c:v>
                </c:pt>
                <c:pt idx="28434">
                  <c:v>0.99968999999999997</c:v>
                </c:pt>
                <c:pt idx="28435">
                  <c:v>0.99965499999999996</c:v>
                </c:pt>
                <c:pt idx="28436">
                  <c:v>0.99962899999999999</c:v>
                </c:pt>
                <c:pt idx="28437">
                  <c:v>0.99961500000000003</c:v>
                </c:pt>
                <c:pt idx="28438">
                  <c:v>0.99961</c:v>
                </c:pt>
                <c:pt idx="28439">
                  <c:v>0.99961599999999995</c:v>
                </c:pt>
                <c:pt idx="28440">
                  <c:v>0.99963400000000002</c:v>
                </c:pt>
                <c:pt idx="28441">
                  <c:v>0.99966200000000005</c:v>
                </c:pt>
                <c:pt idx="28442">
                  <c:v>0.99969799999999998</c:v>
                </c:pt>
                <c:pt idx="28443">
                  <c:v>0.99974099999999999</c:v>
                </c:pt>
                <c:pt idx="28444">
                  <c:v>0.99979899999999999</c:v>
                </c:pt>
                <c:pt idx="28445">
                  <c:v>0.99986699999999995</c:v>
                </c:pt>
                <c:pt idx="28446">
                  <c:v>0.99993200000000004</c:v>
                </c:pt>
                <c:pt idx="28447">
                  <c:v>1.0000100000000001</c:v>
                </c:pt>
                <c:pt idx="28448">
                  <c:v>1.0001</c:v>
                </c:pt>
                <c:pt idx="28449">
                  <c:v>1.0002</c:v>
                </c:pt>
                <c:pt idx="28450">
                  <c:v>1.0002899999999999</c:v>
                </c:pt>
                <c:pt idx="28451">
                  <c:v>1.0004</c:v>
                </c:pt>
                <c:pt idx="28452">
                  <c:v>1.00051</c:v>
                </c:pt>
                <c:pt idx="28453">
                  <c:v>1.0006299999999999</c:v>
                </c:pt>
                <c:pt idx="28454">
                  <c:v>1.00075</c:v>
                </c:pt>
                <c:pt idx="28455">
                  <c:v>1.0008699999999999</c:v>
                </c:pt>
                <c:pt idx="28456">
                  <c:v>1.0009999999999999</c:v>
                </c:pt>
                <c:pt idx="28457">
                  <c:v>1.0011399999999999</c:v>
                </c:pt>
                <c:pt idx="28458">
                  <c:v>1.0012700000000001</c:v>
                </c:pt>
                <c:pt idx="28459">
                  <c:v>1.0014099999999999</c:v>
                </c:pt>
                <c:pt idx="28460">
                  <c:v>1.00156</c:v>
                </c:pt>
                <c:pt idx="28461">
                  <c:v>1.0017100000000001</c:v>
                </c:pt>
                <c:pt idx="28462">
                  <c:v>1.0018499999999999</c:v>
                </c:pt>
                <c:pt idx="28463">
                  <c:v>1.002</c:v>
                </c:pt>
                <c:pt idx="28464">
                  <c:v>1.00214</c:v>
                </c:pt>
                <c:pt idx="28465">
                  <c:v>1.0022899999999999</c:v>
                </c:pt>
                <c:pt idx="28466">
                  <c:v>1.00244</c:v>
                </c:pt>
                <c:pt idx="28467">
                  <c:v>1.00258</c:v>
                </c:pt>
                <c:pt idx="28468">
                  <c:v>1.0027299999999999</c:v>
                </c:pt>
                <c:pt idx="28469">
                  <c:v>1.00288</c:v>
                </c:pt>
                <c:pt idx="28470">
                  <c:v>1.00302</c:v>
                </c:pt>
                <c:pt idx="28471">
                  <c:v>1.0031600000000001</c:v>
                </c:pt>
                <c:pt idx="28472">
                  <c:v>1.00329</c:v>
                </c:pt>
                <c:pt idx="28473">
                  <c:v>1.00342</c:v>
                </c:pt>
                <c:pt idx="28474">
                  <c:v>1.0035499999999999</c:v>
                </c:pt>
                <c:pt idx="28475">
                  <c:v>1.0036700000000001</c:v>
                </c:pt>
                <c:pt idx="28476">
                  <c:v>1.00379</c:v>
                </c:pt>
                <c:pt idx="28477">
                  <c:v>1.0039</c:v>
                </c:pt>
                <c:pt idx="28478">
                  <c:v>1.0040100000000001</c:v>
                </c:pt>
                <c:pt idx="28479">
                  <c:v>1.0041100000000001</c:v>
                </c:pt>
                <c:pt idx="28480">
                  <c:v>1.00421</c:v>
                </c:pt>
                <c:pt idx="28481">
                  <c:v>1.0042899999999999</c:v>
                </c:pt>
                <c:pt idx="28482">
                  <c:v>1.0043800000000001</c:v>
                </c:pt>
                <c:pt idx="28483">
                  <c:v>1.0044599999999999</c:v>
                </c:pt>
                <c:pt idx="28484">
                  <c:v>1.0045200000000001</c:v>
                </c:pt>
                <c:pt idx="28485">
                  <c:v>1.00458</c:v>
                </c:pt>
                <c:pt idx="28486">
                  <c:v>1.0046299999999999</c:v>
                </c:pt>
                <c:pt idx="28487">
                  <c:v>1.00467</c:v>
                </c:pt>
                <c:pt idx="28488">
                  <c:v>1.0046999999999999</c:v>
                </c:pt>
                <c:pt idx="28489">
                  <c:v>1.0047200000000001</c:v>
                </c:pt>
                <c:pt idx="28490">
                  <c:v>1.0047299999999999</c:v>
                </c:pt>
                <c:pt idx="28491">
                  <c:v>1.0047299999999999</c:v>
                </c:pt>
                <c:pt idx="28492">
                  <c:v>1.0047299999999999</c:v>
                </c:pt>
                <c:pt idx="28493">
                  <c:v>1.00471</c:v>
                </c:pt>
                <c:pt idx="28494">
                  <c:v>1.00467</c:v>
                </c:pt>
                <c:pt idx="28495">
                  <c:v>1.00464</c:v>
                </c:pt>
                <c:pt idx="28496">
                  <c:v>1.00458</c:v>
                </c:pt>
                <c:pt idx="28497">
                  <c:v>1.0045200000000001</c:v>
                </c:pt>
                <c:pt idx="28498">
                  <c:v>1.00444</c:v>
                </c:pt>
                <c:pt idx="28499">
                  <c:v>1.0043500000000001</c:v>
                </c:pt>
                <c:pt idx="28500">
                  <c:v>1.0042500000000001</c:v>
                </c:pt>
                <c:pt idx="28501">
                  <c:v>1.0041199999999999</c:v>
                </c:pt>
                <c:pt idx="28502">
                  <c:v>1.0039899999999999</c:v>
                </c:pt>
                <c:pt idx="28503">
                  <c:v>1.0038499999999999</c:v>
                </c:pt>
                <c:pt idx="28504">
                  <c:v>1.00369</c:v>
                </c:pt>
                <c:pt idx="28505">
                  <c:v>1.00352</c:v>
                </c:pt>
                <c:pt idx="28506">
                  <c:v>1.0033399999999999</c:v>
                </c:pt>
                <c:pt idx="28507">
                  <c:v>1.0031600000000001</c:v>
                </c:pt>
                <c:pt idx="28508">
                  <c:v>1.00295</c:v>
                </c:pt>
                <c:pt idx="28509">
                  <c:v>1.00274</c:v>
                </c:pt>
                <c:pt idx="28510">
                  <c:v>1.0024999999999999</c:v>
                </c:pt>
                <c:pt idx="28511">
                  <c:v>1.0022599999999999</c:v>
                </c:pt>
                <c:pt idx="28512">
                  <c:v>1.0020199999999999</c:v>
                </c:pt>
                <c:pt idx="28513">
                  <c:v>1.00179</c:v>
                </c:pt>
                <c:pt idx="28514">
                  <c:v>1.0015799999999999</c:v>
                </c:pt>
                <c:pt idx="28515">
                  <c:v>1.0013700000000001</c:v>
                </c:pt>
                <c:pt idx="28516">
                  <c:v>1.00118</c:v>
                </c:pt>
                <c:pt idx="28517">
                  <c:v>1.0009999999999999</c:v>
                </c:pt>
                <c:pt idx="28518">
                  <c:v>1.0008300000000001</c:v>
                </c:pt>
                <c:pt idx="28519">
                  <c:v>1.0006699999999999</c:v>
                </c:pt>
                <c:pt idx="28520">
                  <c:v>1.0005299999999999</c:v>
                </c:pt>
                <c:pt idx="28521">
                  <c:v>1.00041</c:v>
                </c:pt>
                <c:pt idx="28522">
                  <c:v>1.0002899999999999</c:v>
                </c:pt>
                <c:pt idx="28523">
                  <c:v>1.0001899999999999</c:v>
                </c:pt>
                <c:pt idx="28524">
                  <c:v>1.0000899999999999</c:v>
                </c:pt>
                <c:pt idx="28525">
                  <c:v>1</c:v>
                </c:pt>
                <c:pt idx="28526">
                  <c:v>0.99993399999999999</c:v>
                </c:pt>
                <c:pt idx="28527">
                  <c:v>0.99987400000000004</c:v>
                </c:pt>
                <c:pt idx="28528">
                  <c:v>0.99982899999999997</c:v>
                </c:pt>
                <c:pt idx="28529">
                  <c:v>0.99979300000000004</c:v>
                </c:pt>
                <c:pt idx="28530">
                  <c:v>0.99976200000000004</c:v>
                </c:pt>
                <c:pt idx="28531">
                  <c:v>0.99975199999999997</c:v>
                </c:pt>
                <c:pt idx="28532">
                  <c:v>0.99974600000000002</c:v>
                </c:pt>
                <c:pt idx="28533">
                  <c:v>0.99975800000000004</c:v>
                </c:pt>
                <c:pt idx="28534">
                  <c:v>0.99977700000000003</c:v>
                </c:pt>
                <c:pt idx="28535">
                  <c:v>0.99980599999999997</c:v>
                </c:pt>
                <c:pt idx="28536">
                  <c:v>0.99983900000000003</c:v>
                </c:pt>
                <c:pt idx="28537">
                  <c:v>0.99988600000000005</c:v>
                </c:pt>
                <c:pt idx="28538">
                  <c:v>0.99993500000000002</c:v>
                </c:pt>
                <c:pt idx="28539">
                  <c:v>0.99999499999999997</c:v>
                </c:pt>
                <c:pt idx="28540">
                  <c:v>1.0001</c:v>
                </c:pt>
                <c:pt idx="28541">
                  <c:v>1.0001800000000001</c:v>
                </c:pt>
                <c:pt idx="28542">
                  <c:v>1.00027</c:v>
                </c:pt>
                <c:pt idx="28543">
                  <c:v>1.0003599999999999</c:v>
                </c:pt>
                <c:pt idx="28544">
                  <c:v>1.0004500000000001</c:v>
                </c:pt>
                <c:pt idx="28545">
                  <c:v>1.0005599999999999</c:v>
                </c:pt>
                <c:pt idx="28546">
                  <c:v>1.0006699999999999</c:v>
                </c:pt>
                <c:pt idx="28547">
                  <c:v>1.00078</c:v>
                </c:pt>
                <c:pt idx="28548">
                  <c:v>1.0008900000000001</c:v>
                </c:pt>
                <c:pt idx="28549">
                  <c:v>1.00101</c:v>
                </c:pt>
                <c:pt idx="28550">
                  <c:v>1.0011399999999999</c:v>
                </c:pt>
                <c:pt idx="28551">
                  <c:v>1.00126</c:v>
                </c:pt>
                <c:pt idx="28552">
                  <c:v>1.0014000000000001</c:v>
                </c:pt>
                <c:pt idx="28553">
                  <c:v>1.0015400000000001</c:v>
                </c:pt>
                <c:pt idx="28554">
                  <c:v>1.0016799999999999</c:v>
                </c:pt>
                <c:pt idx="28555">
                  <c:v>1.0018199999999999</c:v>
                </c:pt>
                <c:pt idx="28556">
                  <c:v>1.00196</c:v>
                </c:pt>
                <c:pt idx="28557">
                  <c:v>1.0021100000000001</c:v>
                </c:pt>
                <c:pt idx="28558">
                  <c:v>1.0022599999999999</c:v>
                </c:pt>
                <c:pt idx="28559">
                  <c:v>1.0024</c:v>
                </c:pt>
                <c:pt idx="28560">
                  <c:v>1.00254</c:v>
                </c:pt>
                <c:pt idx="28561">
                  <c:v>1.0026900000000001</c:v>
                </c:pt>
                <c:pt idx="28562">
                  <c:v>1.0028300000000001</c:v>
                </c:pt>
                <c:pt idx="28563">
                  <c:v>1.0029699999999999</c:v>
                </c:pt>
                <c:pt idx="28564">
                  <c:v>1.0031099999999999</c:v>
                </c:pt>
                <c:pt idx="28565">
                  <c:v>1.00325</c:v>
                </c:pt>
                <c:pt idx="28566">
                  <c:v>1.0033799999999999</c:v>
                </c:pt>
                <c:pt idx="28567">
                  <c:v>1.0035099999999999</c:v>
                </c:pt>
                <c:pt idx="28568">
                  <c:v>1.00363</c:v>
                </c:pt>
                <c:pt idx="28569">
                  <c:v>1.00376</c:v>
                </c:pt>
                <c:pt idx="28570">
                  <c:v>1.00387</c:v>
                </c:pt>
                <c:pt idx="28571">
                  <c:v>1.004</c:v>
                </c:pt>
                <c:pt idx="28572">
                  <c:v>1.0041100000000001</c:v>
                </c:pt>
                <c:pt idx="28573">
                  <c:v>1.00421</c:v>
                </c:pt>
                <c:pt idx="28574">
                  <c:v>1.0043200000000001</c:v>
                </c:pt>
                <c:pt idx="28575">
                  <c:v>1.00441</c:v>
                </c:pt>
                <c:pt idx="28576">
                  <c:v>1.0044999999999999</c:v>
                </c:pt>
                <c:pt idx="28577">
                  <c:v>1.00458</c:v>
                </c:pt>
                <c:pt idx="28578">
                  <c:v>1.00465</c:v>
                </c:pt>
                <c:pt idx="28579">
                  <c:v>1.00471</c:v>
                </c:pt>
                <c:pt idx="28580">
                  <c:v>1.0047699999999999</c:v>
                </c:pt>
                <c:pt idx="28581">
                  <c:v>1.0048299999999999</c:v>
                </c:pt>
                <c:pt idx="28582">
                  <c:v>1.0048699999999999</c:v>
                </c:pt>
                <c:pt idx="28583">
                  <c:v>1.0048999999999999</c:v>
                </c:pt>
                <c:pt idx="28584">
                  <c:v>1.00492</c:v>
                </c:pt>
                <c:pt idx="28585">
                  <c:v>1.0049399999999999</c:v>
                </c:pt>
                <c:pt idx="28586">
                  <c:v>1.0049399999999999</c:v>
                </c:pt>
                <c:pt idx="28587">
                  <c:v>1.0049399999999999</c:v>
                </c:pt>
                <c:pt idx="28588">
                  <c:v>1.00492</c:v>
                </c:pt>
                <c:pt idx="28589">
                  <c:v>1.0048900000000001</c:v>
                </c:pt>
                <c:pt idx="28590">
                  <c:v>1.0048600000000001</c:v>
                </c:pt>
                <c:pt idx="28591">
                  <c:v>1.00481</c:v>
                </c:pt>
                <c:pt idx="28592">
                  <c:v>1.0047299999999999</c:v>
                </c:pt>
                <c:pt idx="28593">
                  <c:v>1.00467</c:v>
                </c:pt>
                <c:pt idx="28594">
                  <c:v>1.0045900000000001</c:v>
                </c:pt>
                <c:pt idx="28595">
                  <c:v>1.0044999999999999</c:v>
                </c:pt>
                <c:pt idx="28596">
                  <c:v>1.0044</c:v>
                </c:pt>
                <c:pt idx="28597">
                  <c:v>1.0042800000000001</c:v>
                </c:pt>
                <c:pt idx="28598">
                  <c:v>1.0041500000000001</c:v>
                </c:pt>
                <c:pt idx="28599">
                  <c:v>1.0040100000000001</c:v>
                </c:pt>
                <c:pt idx="28600">
                  <c:v>1.00386</c:v>
                </c:pt>
                <c:pt idx="28601">
                  <c:v>1.00369</c:v>
                </c:pt>
                <c:pt idx="28602">
                  <c:v>1.00352</c:v>
                </c:pt>
                <c:pt idx="28603">
                  <c:v>1.0033300000000001</c:v>
                </c:pt>
                <c:pt idx="28604">
                  <c:v>1.0031300000000001</c:v>
                </c:pt>
                <c:pt idx="28605">
                  <c:v>1.00291</c:v>
                </c:pt>
                <c:pt idx="28606">
                  <c:v>1.00268</c:v>
                </c:pt>
                <c:pt idx="28607">
                  <c:v>1.00244</c:v>
                </c:pt>
                <c:pt idx="28608">
                  <c:v>1.0021899999999999</c:v>
                </c:pt>
                <c:pt idx="28609">
                  <c:v>1.0019499999999999</c:v>
                </c:pt>
                <c:pt idx="28610">
                  <c:v>1.00173</c:v>
                </c:pt>
                <c:pt idx="28611">
                  <c:v>1.00152</c:v>
                </c:pt>
                <c:pt idx="28612">
                  <c:v>1.00132</c:v>
                </c:pt>
                <c:pt idx="28613">
                  <c:v>1.0011399999999999</c:v>
                </c:pt>
                <c:pt idx="28614">
                  <c:v>1.0009699999999999</c:v>
                </c:pt>
                <c:pt idx="28615">
                  <c:v>1.00081</c:v>
                </c:pt>
                <c:pt idx="28616">
                  <c:v>1.0006600000000001</c:v>
                </c:pt>
                <c:pt idx="28617">
                  <c:v>1.0005200000000001</c:v>
                </c:pt>
                <c:pt idx="28618">
                  <c:v>1.0003899999999999</c:v>
                </c:pt>
                <c:pt idx="28619">
                  <c:v>1.0002800000000001</c:v>
                </c:pt>
                <c:pt idx="28620">
                  <c:v>1.0001899999999999</c:v>
                </c:pt>
                <c:pt idx="28621">
                  <c:v>1.0001</c:v>
                </c:pt>
                <c:pt idx="28622">
                  <c:v>0.99998100000000001</c:v>
                </c:pt>
                <c:pt idx="28623">
                  <c:v>0.99991300000000005</c:v>
                </c:pt>
                <c:pt idx="28624">
                  <c:v>0.99985900000000005</c:v>
                </c:pt>
                <c:pt idx="28625">
                  <c:v>0.99982199999999999</c:v>
                </c:pt>
                <c:pt idx="28626">
                  <c:v>0.99979499999999999</c:v>
                </c:pt>
                <c:pt idx="28627">
                  <c:v>0.99977800000000006</c:v>
                </c:pt>
                <c:pt idx="28628">
                  <c:v>0.99976699999999996</c:v>
                </c:pt>
                <c:pt idx="28629">
                  <c:v>0.99976600000000004</c:v>
                </c:pt>
                <c:pt idx="28630">
                  <c:v>0.99977800000000006</c:v>
                </c:pt>
                <c:pt idx="28631">
                  <c:v>0.99979799999999996</c:v>
                </c:pt>
                <c:pt idx="28632">
                  <c:v>0.99982899999999997</c:v>
                </c:pt>
                <c:pt idx="28633">
                  <c:v>0.99986600000000003</c:v>
                </c:pt>
                <c:pt idx="28634">
                  <c:v>0.999919</c:v>
                </c:pt>
                <c:pt idx="28635">
                  <c:v>0.99996799999999997</c:v>
                </c:pt>
                <c:pt idx="28636">
                  <c:v>1.00004</c:v>
                </c:pt>
                <c:pt idx="28637">
                  <c:v>1.0001199999999999</c:v>
                </c:pt>
                <c:pt idx="28638">
                  <c:v>1.0002</c:v>
                </c:pt>
                <c:pt idx="28639">
                  <c:v>1.0002899999999999</c:v>
                </c:pt>
                <c:pt idx="28640">
                  <c:v>1.0004</c:v>
                </c:pt>
                <c:pt idx="28641">
                  <c:v>1.0004999999999999</c:v>
                </c:pt>
                <c:pt idx="28642">
                  <c:v>1.00061</c:v>
                </c:pt>
                <c:pt idx="28643">
                  <c:v>1.0007200000000001</c:v>
                </c:pt>
                <c:pt idx="28644">
                  <c:v>1.00085</c:v>
                </c:pt>
                <c:pt idx="28645">
                  <c:v>1.0009699999999999</c:v>
                </c:pt>
                <c:pt idx="28646">
                  <c:v>1.0011000000000001</c:v>
                </c:pt>
                <c:pt idx="28647">
                  <c:v>1.0012399999999999</c:v>
                </c:pt>
                <c:pt idx="28648">
                  <c:v>1.0013700000000001</c:v>
                </c:pt>
                <c:pt idx="28649">
                  <c:v>1.0015099999999999</c:v>
                </c:pt>
                <c:pt idx="28650">
                  <c:v>1.0016499999999999</c:v>
                </c:pt>
                <c:pt idx="28651">
                  <c:v>1.0018</c:v>
                </c:pt>
                <c:pt idx="28652">
                  <c:v>1.0019499999999999</c:v>
                </c:pt>
                <c:pt idx="28653">
                  <c:v>1.0021</c:v>
                </c:pt>
                <c:pt idx="28654">
                  <c:v>1.0022599999999999</c:v>
                </c:pt>
                <c:pt idx="28655">
                  <c:v>1.00241</c:v>
                </c:pt>
                <c:pt idx="28656">
                  <c:v>1.0025599999999999</c:v>
                </c:pt>
                <c:pt idx="28657">
                  <c:v>1.00271</c:v>
                </c:pt>
                <c:pt idx="28658">
                  <c:v>1.0028600000000001</c:v>
                </c:pt>
                <c:pt idx="28659">
                  <c:v>1.00302</c:v>
                </c:pt>
                <c:pt idx="28660">
                  <c:v>1.0031699999999999</c:v>
                </c:pt>
                <c:pt idx="28661">
                  <c:v>1.00332</c:v>
                </c:pt>
                <c:pt idx="28662">
                  <c:v>1.00346</c:v>
                </c:pt>
                <c:pt idx="28663">
                  <c:v>1.00359</c:v>
                </c:pt>
                <c:pt idx="28664">
                  <c:v>1.00373</c:v>
                </c:pt>
                <c:pt idx="28665">
                  <c:v>1.00386</c:v>
                </c:pt>
                <c:pt idx="28666">
                  <c:v>1.0039899999999999</c:v>
                </c:pt>
                <c:pt idx="28667">
                  <c:v>1.0041100000000001</c:v>
                </c:pt>
                <c:pt idx="28668">
                  <c:v>1.00424</c:v>
                </c:pt>
                <c:pt idx="28669">
                  <c:v>1.0043500000000001</c:v>
                </c:pt>
                <c:pt idx="28670">
                  <c:v>1.0044599999999999</c:v>
                </c:pt>
                <c:pt idx="28671">
                  <c:v>1.0045599999999999</c:v>
                </c:pt>
                <c:pt idx="28672">
                  <c:v>1.0046600000000001</c:v>
                </c:pt>
                <c:pt idx="28673">
                  <c:v>1.00475</c:v>
                </c:pt>
                <c:pt idx="28674">
                  <c:v>1.0048299999999999</c:v>
                </c:pt>
                <c:pt idx="28675">
                  <c:v>1.0048999999999999</c:v>
                </c:pt>
                <c:pt idx="28676">
                  <c:v>1.0049600000000001</c:v>
                </c:pt>
                <c:pt idx="28677">
                  <c:v>1.00501</c:v>
                </c:pt>
                <c:pt idx="28678">
                  <c:v>1.0050600000000001</c:v>
                </c:pt>
                <c:pt idx="28679">
                  <c:v>1.0051000000000001</c:v>
                </c:pt>
                <c:pt idx="28680">
                  <c:v>1.0051300000000001</c:v>
                </c:pt>
                <c:pt idx="28681">
                  <c:v>1.00515</c:v>
                </c:pt>
                <c:pt idx="28682">
                  <c:v>1.0051600000000001</c:v>
                </c:pt>
                <c:pt idx="28683">
                  <c:v>1.00515</c:v>
                </c:pt>
                <c:pt idx="28684">
                  <c:v>1.0051300000000001</c:v>
                </c:pt>
                <c:pt idx="28685">
                  <c:v>1.0051099999999999</c:v>
                </c:pt>
                <c:pt idx="28686">
                  <c:v>1.0050699999999999</c:v>
                </c:pt>
                <c:pt idx="28687">
                  <c:v>1.0050300000000001</c:v>
                </c:pt>
                <c:pt idx="28688">
                  <c:v>1.0049699999999999</c:v>
                </c:pt>
                <c:pt idx="28689">
                  <c:v>1.0048999999999999</c:v>
                </c:pt>
                <c:pt idx="28690">
                  <c:v>1.00482</c:v>
                </c:pt>
                <c:pt idx="28691">
                  <c:v>1.0047299999999999</c:v>
                </c:pt>
                <c:pt idx="28692">
                  <c:v>1.0046299999999999</c:v>
                </c:pt>
                <c:pt idx="28693">
                  <c:v>1.00451</c:v>
                </c:pt>
                <c:pt idx="28694">
                  <c:v>1.0043800000000001</c:v>
                </c:pt>
                <c:pt idx="28695">
                  <c:v>1.00423</c:v>
                </c:pt>
                <c:pt idx="28696">
                  <c:v>1.00407</c:v>
                </c:pt>
                <c:pt idx="28697">
                  <c:v>1.0039100000000001</c:v>
                </c:pt>
                <c:pt idx="28698">
                  <c:v>1.0037199999999999</c:v>
                </c:pt>
                <c:pt idx="28699">
                  <c:v>1.00352</c:v>
                </c:pt>
                <c:pt idx="28700">
                  <c:v>1.00332</c:v>
                </c:pt>
                <c:pt idx="28701">
                  <c:v>1.0031000000000001</c:v>
                </c:pt>
                <c:pt idx="28702">
                  <c:v>1.0028699999999999</c:v>
                </c:pt>
                <c:pt idx="28703">
                  <c:v>1.0026299999999999</c:v>
                </c:pt>
                <c:pt idx="28704">
                  <c:v>1.00238</c:v>
                </c:pt>
                <c:pt idx="28705">
                  <c:v>1.0021500000000001</c:v>
                </c:pt>
                <c:pt idx="28706">
                  <c:v>1.0019400000000001</c:v>
                </c:pt>
                <c:pt idx="28707">
                  <c:v>1.00173</c:v>
                </c:pt>
                <c:pt idx="28708">
                  <c:v>1.0015400000000001</c:v>
                </c:pt>
                <c:pt idx="28709">
                  <c:v>1.00136</c:v>
                </c:pt>
                <c:pt idx="28710">
                  <c:v>1.0012000000000001</c:v>
                </c:pt>
                <c:pt idx="28711">
                  <c:v>1.00105</c:v>
                </c:pt>
                <c:pt idx="28712">
                  <c:v>1.00091</c:v>
                </c:pt>
                <c:pt idx="28713">
                  <c:v>1.00078</c:v>
                </c:pt>
                <c:pt idx="28714">
                  <c:v>1.0006699999999999</c:v>
                </c:pt>
                <c:pt idx="28715">
                  <c:v>1.0005599999999999</c:v>
                </c:pt>
                <c:pt idx="28716">
                  <c:v>1.00047</c:v>
                </c:pt>
                <c:pt idx="28717">
                  <c:v>1.0003899999999999</c:v>
                </c:pt>
                <c:pt idx="28718">
                  <c:v>1.0003200000000001</c:v>
                </c:pt>
                <c:pt idx="28719">
                  <c:v>1.0002599999999999</c:v>
                </c:pt>
                <c:pt idx="28720">
                  <c:v>1.0002200000000001</c:v>
                </c:pt>
                <c:pt idx="28721">
                  <c:v>1.0001800000000001</c:v>
                </c:pt>
                <c:pt idx="28722">
                  <c:v>1.0001500000000001</c:v>
                </c:pt>
                <c:pt idx="28723">
                  <c:v>1.00014</c:v>
                </c:pt>
                <c:pt idx="28724">
                  <c:v>1.00013</c:v>
                </c:pt>
                <c:pt idx="28725">
                  <c:v>1.00014</c:v>
                </c:pt>
                <c:pt idx="28726">
                  <c:v>1.0001500000000001</c:v>
                </c:pt>
                <c:pt idx="28727">
                  <c:v>1.00017</c:v>
                </c:pt>
                <c:pt idx="28728">
                  <c:v>1.0002</c:v>
                </c:pt>
                <c:pt idx="28729">
                  <c:v>1.0002500000000001</c:v>
                </c:pt>
                <c:pt idx="28730">
                  <c:v>1.00034</c:v>
                </c:pt>
                <c:pt idx="28731">
                  <c:v>1.0004</c:v>
                </c:pt>
                <c:pt idx="28732">
                  <c:v>1.0004599999999999</c:v>
                </c:pt>
                <c:pt idx="28733">
                  <c:v>1.0005299999999999</c:v>
                </c:pt>
                <c:pt idx="28734">
                  <c:v>1.00061</c:v>
                </c:pt>
                <c:pt idx="28735">
                  <c:v>1.0006999999999999</c:v>
                </c:pt>
                <c:pt idx="28736">
                  <c:v>1.0007900000000001</c:v>
                </c:pt>
                <c:pt idx="28737">
                  <c:v>1.0008900000000001</c:v>
                </c:pt>
                <c:pt idx="28738">
                  <c:v>1.00099</c:v>
                </c:pt>
                <c:pt idx="28739">
                  <c:v>1.0011000000000001</c:v>
                </c:pt>
                <c:pt idx="28740">
                  <c:v>1.0012099999999999</c:v>
                </c:pt>
                <c:pt idx="28741">
                  <c:v>1.00132</c:v>
                </c:pt>
                <c:pt idx="28742">
                  <c:v>1.00145</c:v>
                </c:pt>
                <c:pt idx="28743">
                  <c:v>1.00159</c:v>
                </c:pt>
                <c:pt idx="28744">
                  <c:v>1.0017199999999999</c:v>
                </c:pt>
                <c:pt idx="28745">
                  <c:v>1.0018400000000001</c:v>
                </c:pt>
                <c:pt idx="28746">
                  <c:v>1.0019800000000001</c:v>
                </c:pt>
                <c:pt idx="28747">
                  <c:v>1.0021100000000001</c:v>
                </c:pt>
                <c:pt idx="28748">
                  <c:v>1.0022500000000001</c:v>
                </c:pt>
                <c:pt idx="28749">
                  <c:v>1.0023899999999999</c:v>
                </c:pt>
                <c:pt idx="28750">
                  <c:v>1.0025299999999999</c:v>
                </c:pt>
                <c:pt idx="28751">
                  <c:v>1.00267</c:v>
                </c:pt>
                <c:pt idx="28752">
                  <c:v>1.0027999999999999</c:v>
                </c:pt>
                <c:pt idx="28753">
                  <c:v>1.0029399999999999</c:v>
                </c:pt>
                <c:pt idx="28754">
                  <c:v>1.0030699999999999</c:v>
                </c:pt>
                <c:pt idx="28755">
                  <c:v>1.0032099999999999</c:v>
                </c:pt>
                <c:pt idx="28756">
                  <c:v>1.0033399999999999</c:v>
                </c:pt>
                <c:pt idx="28757">
                  <c:v>1.0034700000000001</c:v>
                </c:pt>
                <c:pt idx="28758">
                  <c:v>1.0036</c:v>
                </c:pt>
                <c:pt idx="28759">
                  <c:v>1.00373</c:v>
                </c:pt>
                <c:pt idx="28760">
                  <c:v>1.0038400000000001</c:v>
                </c:pt>
                <c:pt idx="28761">
                  <c:v>1.00396</c:v>
                </c:pt>
                <c:pt idx="28762">
                  <c:v>1.00406</c:v>
                </c:pt>
                <c:pt idx="28763">
                  <c:v>1.00417</c:v>
                </c:pt>
                <c:pt idx="28764">
                  <c:v>1.0042800000000001</c:v>
                </c:pt>
                <c:pt idx="28765">
                  <c:v>1.00437</c:v>
                </c:pt>
                <c:pt idx="28766">
                  <c:v>1.00447</c:v>
                </c:pt>
                <c:pt idx="28767">
                  <c:v>1.0045500000000001</c:v>
                </c:pt>
                <c:pt idx="28768">
                  <c:v>1.0046299999999999</c:v>
                </c:pt>
                <c:pt idx="28769">
                  <c:v>1.0046900000000001</c:v>
                </c:pt>
                <c:pt idx="28770">
                  <c:v>1.00475</c:v>
                </c:pt>
                <c:pt idx="28771">
                  <c:v>1.00482</c:v>
                </c:pt>
                <c:pt idx="28772">
                  <c:v>1.0048600000000001</c:v>
                </c:pt>
                <c:pt idx="28773">
                  <c:v>1.0048999999999999</c:v>
                </c:pt>
                <c:pt idx="28774">
                  <c:v>1.0049300000000001</c:v>
                </c:pt>
                <c:pt idx="28775">
                  <c:v>1.00495</c:v>
                </c:pt>
                <c:pt idx="28776">
                  <c:v>1.0049600000000001</c:v>
                </c:pt>
                <c:pt idx="28777">
                  <c:v>1.0049600000000001</c:v>
                </c:pt>
                <c:pt idx="28778">
                  <c:v>1.0049600000000001</c:v>
                </c:pt>
                <c:pt idx="28779">
                  <c:v>1.0049399999999999</c:v>
                </c:pt>
                <c:pt idx="28780">
                  <c:v>1.00491</c:v>
                </c:pt>
                <c:pt idx="28781">
                  <c:v>1.00488</c:v>
                </c:pt>
                <c:pt idx="28782">
                  <c:v>1.00482</c:v>
                </c:pt>
                <c:pt idx="28783">
                  <c:v>1.0047600000000001</c:v>
                </c:pt>
                <c:pt idx="28784">
                  <c:v>1.0046900000000001</c:v>
                </c:pt>
                <c:pt idx="28785">
                  <c:v>1.00461</c:v>
                </c:pt>
                <c:pt idx="28786">
                  <c:v>1.00451</c:v>
                </c:pt>
                <c:pt idx="28787">
                  <c:v>1.00441</c:v>
                </c:pt>
                <c:pt idx="28788">
                  <c:v>1.0042899999999999</c:v>
                </c:pt>
                <c:pt idx="28789">
                  <c:v>1.00417</c:v>
                </c:pt>
                <c:pt idx="28790">
                  <c:v>1.0040199999999999</c:v>
                </c:pt>
                <c:pt idx="28791">
                  <c:v>1.00387</c:v>
                </c:pt>
                <c:pt idx="28792">
                  <c:v>1.0037100000000001</c:v>
                </c:pt>
                <c:pt idx="28793">
                  <c:v>1.00353</c:v>
                </c:pt>
                <c:pt idx="28794">
                  <c:v>1.0033399999999999</c:v>
                </c:pt>
                <c:pt idx="28795">
                  <c:v>1.0031300000000001</c:v>
                </c:pt>
                <c:pt idx="28796">
                  <c:v>1.00292</c:v>
                </c:pt>
                <c:pt idx="28797">
                  <c:v>1.0026900000000001</c:v>
                </c:pt>
                <c:pt idx="28798">
                  <c:v>1.0024500000000001</c:v>
                </c:pt>
                <c:pt idx="28799">
                  <c:v>1.00221</c:v>
                </c:pt>
                <c:pt idx="28800">
                  <c:v>1.0019800000000001</c:v>
                </c:pt>
                <c:pt idx="28801">
                  <c:v>1.00176</c:v>
                </c:pt>
                <c:pt idx="28802">
                  <c:v>1.0015499999999999</c:v>
                </c:pt>
                <c:pt idx="28803">
                  <c:v>1.00135</c:v>
                </c:pt>
                <c:pt idx="28804">
                  <c:v>1.0011699999999999</c:v>
                </c:pt>
                <c:pt idx="28805">
                  <c:v>1.00099</c:v>
                </c:pt>
                <c:pt idx="28806">
                  <c:v>1.0008300000000001</c:v>
                </c:pt>
                <c:pt idx="28807">
                  <c:v>1.0006900000000001</c:v>
                </c:pt>
                <c:pt idx="28808">
                  <c:v>1.0005500000000001</c:v>
                </c:pt>
                <c:pt idx="28809">
                  <c:v>1.0004299999999999</c:v>
                </c:pt>
                <c:pt idx="28810">
                  <c:v>1.00031</c:v>
                </c:pt>
                <c:pt idx="28811">
                  <c:v>1.00021</c:v>
                </c:pt>
                <c:pt idx="28812">
                  <c:v>1.0001100000000001</c:v>
                </c:pt>
                <c:pt idx="28813">
                  <c:v>1.00003</c:v>
                </c:pt>
                <c:pt idx="28814">
                  <c:v>0.99997400000000003</c:v>
                </c:pt>
                <c:pt idx="28815">
                  <c:v>0.99992400000000004</c:v>
                </c:pt>
                <c:pt idx="28816">
                  <c:v>0.999884</c:v>
                </c:pt>
                <c:pt idx="28817">
                  <c:v>0.99985800000000002</c:v>
                </c:pt>
                <c:pt idx="28818">
                  <c:v>0.99983900000000003</c:v>
                </c:pt>
                <c:pt idx="28819">
                  <c:v>0.99982800000000005</c:v>
                </c:pt>
                <c:pt idx="28820">
                  <c:v>0.99983500000000003</c:v>
                </c:pt>
                <c:pt idx="28821">
                  <c:v>0.99984399999999996</c:v>
                </c:pt>
                <c:pt idx="28822">
                  <c:v>0.99987099999999995</c:v>
                </c:pt>
                <c:pt idx="28823">
                  <c:v>0.99989799999999995</c:v>
                </c:pt>
                <c:pt idx="28824">
                  <c:v>0.999946</c:v>
                </c:pt>
                <c:pt idx="28825">
                  <c:v>0.99999000000000005</c:v>
                </c:pt>
                <c:pt idx="28826">
                  <c:v>1.0000500000000001</c:v>
                </c:pt>
                <c:pt idx="28827">
                  <c:v>1.0001199999999999</c:v>
                </c:pt>
                <c:pt idx="28828">
                  <c:v>1.0002</c:v>
                </c:pt>
                <c:pt idx="28829">
                  <c:v>1.0002899999999999</c:v>
                </c:pt>
                <c:pt idx="28830">
                  <c:v>1.00038</c:v>
                </c:pt>
                <c:pt idx="28831">
                  <c:v>1.00048</c:v>
                </c:pt>
                <c:pt idx="28832">
                  <c:v>1.0005900000000001</c:v>
                </c:pt>
                <c:pt idx="28833">
                  <c:v>1.0006900000000001</c:v>
                </c:pt>
                <c:pt idx="28834">
                  <c:v>1.00081</c:v>
                </c:pt>
                <c:pt idx="28835">
                  <c:v>1.0009399999999999</c:v>
                </c:pt>
                <c:pt idx="28836">
                  <c:v>1.0010600000000001</c:v>
                </c:pt>
                <c:pt idx="28837">
                  <c:v>1.0012000000000001</c:v>
                </c:pt>
                <c:pt idx="28838">
                  <c:v>1.0013300000000001</c:v>
                </c:pt>
                <c:pt idx="28839">
                  <c:v>1.0014700000000001</c:v>
                </c:pt>
                <c:pt idx="28840">
                  <c:v>1.00162</c:v>
                </c:pt>
                <c:pt idx="28841">
                  <c:v>1.00176</c:v>
                </c:pt>
                <c:pt idx="28842">
                  <c:v>1.0019</c:v>
                </c:pt>
                <c:pt idx="28843">
                  <c:v>1.0020500000000001</c:v>
                </c:pt>
                <c:pt idx="28844">
                  <c:v>1.0022</c:v>
                </c:pt>
                <c:pt idx="28845">
                  <c:v>1.0023500000000001</c:v>
                </c:pt>
                <c:pt idx="28846">
                  <c:v>1.0024999999999999</c:v>
                </c:pt>
                <c:pt idx="28847">
                  <c:v>1.00265</c:v>
                </c:pt>
                <c:pt idx="28848">
                  <c:v>1.0027999999999999</c:v>
                </c:pt>
                <c:pt idx="28849">
                  <c:v>1.00295</c:v>
                </c:pt>
                <c:pt idx="28850">
                  <c:v>1.0031000000000001</c:v>
                </c:pt>
                <c:pt idx="28851">
                  <c:v>1.00325</c:v>
                </c:pt>
                <c:pt idx="28852">
                  <c:v>1.0034000000000001</c:v>
                </c:pt>
                <c:pt idx="28853">
                  <c:v>1.0035400000000001</c:v>
                </c:pt>
                <c:pt idx="28854">
                  <c:v>1.0036700000000001</c:v>
                </c:pt>
                <c:pt idx="28855">
                  <c:v>1.0038100000000001</c:v>
                </c:pt>
                <c:pt idx="28856">
                  <c:v>1.0039400000000001</c:v>
                </c:pt>
                <c:pt idx="28857">
                  <c:v>1.00406</c:v>
                </c:pt>
                <c:pt idx="28858">
                  <c:v>1.0041899999999999</c:v>
                </c:pt>
                <c:pt idx="28859">
                  <c:v>1.0043</c:v>
                </c:pt>
                <c:pt idx="28860">
                  <c:v>1.00441</c:v>
                </c:pt>
                <c:pt idx="28861">
                  <c:v>1.00451</c:v>
                </c:pt>
                <c:pt idx="28862">
                  <c:v>1.00461</c:v>
                </c:pt>
                <c:pt idx="28863">
                  <c:v>1.0046999999999999</c:v>
                </c:pt>
                <c:pt idx="28864">
                  <c:v>1.0047900000000001</c:v>
                </c:pt>
                <c:pt idx="28865">
                  <c:v>1.0048600000000001</c:v>
                </c:pt>
                <c:pt idx="28866">
                  <c:v>1.0049399999999999</c:v>
                </c:pt>
                <c:pt idx="28867">
                  <c:v>1.00499</c:v>
                </c:pt>
                <c:pt idx="28868">
                  <c:v>1.0050399999999999</c:v>
                </c:pt>
                <c:pt idx="28869">
                  <c:v>1.00508</c:v>
                </c:pt>
                <c:pt idx="28870">
                  <c:v>1.00512</c:v>
                </c:pt>
                <c:pt idx="28871">
                  <c:v>1.0051300000000001</c:v>
                </c:pt>
                <c:pt idx="28872">
                  <c:v>1.00515</c:v>
                </c:pt>
                <c:pt idx="28873">
                  <c:v>1.0051399999999999</c:v>
                </c:pt>
                <c:pt idx="28874">
                  <c:v>1.0051300000000001</c:v>
                </c:pt>
                <c:pt idx="28875">
                  <c:v>1.0051099999999999</c:v>
                </c:pt>
                <c:pt idx="28876">
                  <c:v>1.00508</c:v>
                </c:pt>
                <c:pt idx="28877">
                  <c:v>1.0050399999999999</c:v>
                </c:pt>
                <c:pt idx="28878">
                  <c:v>1.00499</c:v>
                </c:pt>
                <c:pt idx="28879">
                  <c:v>1.00492</c:v>
                </c:pt>
                <c:pt idx="28880">
                  <c:v>1.00484</c:v>
                </c:pt>
                <c:pt idx="28881">
                  <c:v>1.0047600000000001</c:v>
                </c:pt>
                <c:pt idx="28882">
                  <c:v>1.0046600000000001</c:v>
                </c:pt>
                <c:pt idx="28883">
                  <c:v>1.00454</c:v>
                </c:pt>
                <c:pt idx="28884">
                  <c:v>1.00441</c:v>
                </c:pt>
                <c:pt idx="28885">
                  <c:v>1.0042800000000001</c:v>
                </c:pt>
                <c:pt idx="28886">
                  <c:v>1.0041199999999999</c:v>
                </c:pt>
                <c:pt idx="28887">
                  <c:v>1.00396</c:v>
                </c:pt>
                <c:pt idx="28888">
                  <c:v>1.0037799999999999</c:v>
                </c:pt>
                <c:pt idx="28889">
                  <c:v>1.0035799999999999</c:v>
                </c:pt>
                <c:pt idx="28890">
                  <c:v>1.0033700000000001</c:v>
                </c:pt>
                <c:pt idx="28891">
                  <c:v>1.00315</c:v>
                </c:pt>
                <c:pt idx="28892">
                  <c:v>1.00291</c:v>
                </c:pt>
                <c:pt idx="28893">
                  <c:v>1.0026600000000001</c:v>
                </c:pt>
                <c:pt idx="28894">
                  <c:v>1.0024200000000001</c:v>
                </c:pt>
                <c:pt idx="28895">
                  <c:v>1.0021800000000001</c:v>
                </c:pt>
                <c:pt idx="28896">
                  <c:v>1.00197</c:v>
                </c:pt>
                <c:pt idx="28897">
                  <c:v>1.00176</c:v>
                </c:pt>
                <c:pt idx="28898">
                  <c:v>1.0015700000000001</c:v>
                </c:pt>
                <c:pt idx="28899">
                  <c:v>1.00139</c:v>
                </c:pt>
                <c:pt idx="28900">
                  <c:v>1.0012300000000001</c:v>
                </c:pt>
                <c:pt idx="28901">
                  <c:v>1.0010699999999999</c:v>
                </c:pt>
                <c:pt idx="28902">
                  <c:v>1.0009300000000001</c:v>
                </c:pt>
                <c:pt idx="28903">
                  <c:v>1.0007999999999999</c:v>
                </c:pt>
                <c:pt idx="28904">
                  <c:v>1.00068</c:v>
                </c:pt>
                <c:pt idx="28905">
                  <c:v>1.00058</c:v>
                </c:pt>
                <c:pt idx="28906">
                  <c:v>1.0004900000000001</c:v>
                </c:pt>
                <c:pt idx="28907">
                  <c:v>1.00041</c:v>
                </c:pt>
                <c:pt idx="28908">
                  <c:v>1.00034</c:v>
                </c:pt>
                <c:pt idx="28909">
                  <c:v>1.0002800000000001</c:v>
                </c:pt>
                <c:pt idx="28910">
                  <c:v>1.00024</c:v>
                </c:pt>
                <c:pt idx="28911">
                  <c:v>1.00021</c:v>
                </c:pt>
                <c:pt idx="28912">
                  <c:v>1.0001800000000001</c:v>
                </c:pt>
                <c:pt idx="28913">
                  <c:v>1.00017</c:v>
                </c:pt>
                <c:pt idx="28914">
                  <c:v>1.00017</c:v>
                </c:pt>
                <c:pt idx="28915">
                  <c:v>1.0001800000000001</c:v>
                </c:pt>
                <c:pt idx="28916">
                  <c:v>1.0002</c:v>
                </c:pt>
                <c:pt idx="28917">
                  <c:v>1.00023</c:v>
                </c:pt>
                <c:pt idx="28918">
                  <c:v>1.00027</c:v>
                </c:pt>
                <c:pt idx="28919">
                  <c:v>1.00031</c:v>
                </c:pt>
                <c:pt idx="28920">
                  <c:v>1.0003899999999999</c:v>
                </c:pt>
                <c:pt idx="28921">
                  <c:v>1.0004599999999999</c:v>
                </c:pt>
                <c:pt idx="28922">
                  <c:v>1.0005299999999999</c:v>
                </c:pt>
                <c:pt idx="28923">
                  <c:v>1.00061</c:v>
                </c:pt>
                <c:pt idx="28924">
                  <c:v>1.0006900000000001</c:v>
                </c:pt>
                <c:pt idx="28925">
                  <c:v>1.0007900000000001</c:v>
                </c:pt>
                <c:pt idx="28926">
                  <c:v>1.00088</c:v>
                </c:pt>
                <c:pt idx="28927">
                  <c:v>1.00099</c:v>
                </c:pt>
                <c:pt idx="28928">
                  <c:v>1.0011000000000001</c:v>
                </c:pt>
                <c:pt idx="28929">
                  <c:v>1.00122</c:v>
                </c:pt>
                <c:pt idx="28930">
                  <c:v>1.0013399999999999</c:v>
                </c:pt>
                <c:pt idx="28931">
                  <c:v>1.0014700000000001</c:v>
                </c:pt>
                <c:pt idx="28932">
                  <c:v>1.0016</c:v>
                </c:pt>
                <c:pt idx="28933">
                  <c:v>1.00176</c:v>
                </c:pt>
                <c:pt idx="28934">
                  <c:v>1.0018899999999999</c:v>
                </c:pt>
                <c:pt idx="28935">
                  <c:v>1.00203</c:v>
                </c:pt>
                <c:pt idx="28936">
                  <c:v>1.00217</c:v>
                </c:pt>
                <c:pt idx="28937">
                  <c:v>1.00231</c:v>
                </c:pt>
                <c:pt idx="28938">
                  <c:v>1.0024500000000001</c:v>
                </c:pt>
                <c:pt idx="28939">
                  <c:v>1.0025999999999999</c:v>
                </c:pt>
                <c:pt idx="28940">
                  <c:v>1.00274</c:v>
                </c:pt>
                <c:pt idx="28941">
                  <c:v>1.0028900000000001</c:v>
                </c:pt>
                <c:pt idx="28942">
                  <c:v>1.0030300000000001</c:v>
                </c:pt>
                <c:pt idx="28943">
                  <c:v>1.0031699999999999</c:v>
                </c:pt>
                <c:pt idx="28944">
                  <c:v>1.00332</c:v>
                </c:pt>
                <c:pt idx="28945">
                  <c:v>1.00346</c:v>
                </c:pt>
                <c:pt idx="28946">
                  <c:v>1.0036</c:v>
                </c:pt>
                <c:pt idx="28947">
                  <c:v>1.0037499999999999</c:v>
                </c:pt>
                <c:pt idx="28948">
                  <c:v>1.0038899999999999</c:v>
                </c:pt>
                <c:pt idx="28949">
                  <c:v>1.0040199999999999</c:v>
                </c:pt>
                <c:pt idx="28950">
                  <c:v>1.0041500000000001</c:v>
                </c:pt>
                <c:pt idx="28951">
                  <c:v>1.0042800000000001</c:v>
                </c:pt>
                <c:pt idx="28952">
                  <c:v>1.0044</c:v>
                </c:pt>
                <c:pt idx="28953">
                  <c:v>1.00451</c:v>
                </c:pt>
                <c:pt idx="28954">
                  <c:v>1.0046299999999999</c:v>
                </c:pt>
                <c:pt idx="28955">
                  <c:v>1.0047299999999999</c:v>
                </c:pt>
                <c:pt idx="28956">
                  <c:v>1.00484</c:v>
                </c:pt>
                <c:pt idx="28957">
                  <c:v>1.0049399999999999</c:v>
                </c:pt>
                <c:pt idx="28958">
                  <c:v>1.0050300000000001</c:v>
                </c:pt>
                <c:pt idx="28959">
                  <c:v>1.0051000000000001</c:v>
                </c:pt>
                <c:pt idx="28960">
                  <c:v>1.00518</c:v>
                </c:pt>
                <c:pt idx="28961">
                  <c:v>1.00525</c:v>
                </c:pt>
                <c:pt idx="28962">
                  <c:v>1.0053099999999999</c:v>
                </c:pt>
                <c:pt idx="28963">
                  <c:v>1.00536</c:v>
                </c:pt>
                <c:pt idx="28964">
                  <c:v>1.0054000000000001</c:v>
                </c:pt>
                <c:pt idx="28965">
                  <c:v>1.00543</c:v>
                </c:pt>
                <c:pt idx="28966">
                  <c:v>1.00545</c:v>
                </c:pt>
                <c:pt idx="28967">
                  <c:v>1.0054700000000001</c:v>
                </c:pt>
                <c:pt idx="28968">
                  <c:v>1.0054799999999999</c:v>
                </c:pt>
                <c:pt idx="28969">
                  <c:v>1.0054700000000001</c:v>
                </c:pt>
                <c:pt idx="28970">
                  <c:v>1.00546</c:v>
                </c:pt>
                <c:pt idx="28971">
                  <c:v>1.0054399999999999</c:v>
                </c:pt>
                <c:pt idx="28972">
                  <c:v>1.0054099999999999</c:v>
                </c:pt>
                <c:pt idx="28973">
                  <c:v>1.00536</c:v>
                </c:pt>
                <c:pt idx="28974">
                  <c:v>1.0053099999999999</c:v>
                </c:pt>
                <c:pt idx="28975">
                  <c:v>1.0052399999999999</c:v>
                </c:pt>
                <c:pt idx="28976">
                  <c:v>1.0051600000000001</c:v>
                </c:pt>
                <c:pt idx="28977">
                  <c:v>1.0050600000000001</c:v>
                </c:pt>
                <c:pt idx="28978">
                  <c:v>1.0049600000000001</c:v>
                </c:pt>
                <c:pt idx="28979">
                  <c:v>1.00484</c:v>
                </c:pt>
                <c:pt idx="28980">
                  <c:v>1.0047200000000001</c:v>
                </c:pt>
                <c:pt idx="28981">
                  <c:v>1.00458</c:v>
                </c:pt>
                <c:pt idx="28982">
                  <c:v>1.0044200000000001</c:v>
                </c:pt>
                <c:pt idx="28983">
                  <c:v>1.0042500000000001</c:v>
                </c:pt>
                <c:pt idx="28984">
                  <c:v>1.0040800000000001</c:v>
                </c:pt>
                <c:pt idx="28985">
                  <c:v>1.0038899999999999</c:v>
                </c:pt>
                <c:pt idx="28986">
                  <c:v>1.00369</c:v>
                </c:pt>
                <c:pt idx="28987">
                  <c:v>1.0034700000000001</c:v>
                </c:pt>
                <c:pt idx="28988">
                  <c:v>1.00325</c:v>
                </c:pt>
                <c:pt idx="28989">
                  <c:v>1.00301</c:v>
                </c:pt>
                <c:pt idx="28990">
                  <c:v>1.0027600000000001</c:v>
                </c:pt>
                <c:pt idx="28991">
                  <c:v>1.0025200000000001</c:v>
                </c:pt>
                <c:pt idx="28992">
                  <c:v>1.0023</c:v>
                </c:pt>
                <c:pt idx="28993">
                  <c:v>1.0020899999999999</c:v>
                </c:pt>
                <c:pt idx="28994">
                  <c:v>1.0018899999999999</c:v>
                </c:pt>
                <c:pt idx="28995">
                  <c:v>1.0017100000000001</c:v>
                </c:pt>
                <c:pt idx="28996">
                  <c:v>1.0015400000000001</c:v>
                </c:pt>
                <c:pt idx="28997">
                  <c:v>1.0013799999999999</c:v>
                </c:pt>
                <c:pt idx="28998">
                  <c:v>1.0012300000000001</c:v>
                </c:pt>
                <c:pt idx="28999">
                  <c:v>1.0011000000000001</c:v>
                </c:pt>
                <c:pt idx="29000">
                  <c:v>1.00098</c:v>
                </c:pt>
                <c:pt idx="29001">
                  <c:v>1.0008699999999999</c:v>
                </c:pt>
                <c:pt idx="29002">
                  <c:v>1.00078</c:v>
                </c:pt>
                <c:pt idx="29003">
                  <c:v>1.0006900000000001</c:v>
                </c:pt>
                <c:pt idx="29004">
                  <c:v>1.0006200000000001</c:v>
                </c:pt>
                <c:pt idx="29005">
                  <c:v>1.0005599999999999</c:v>
                </c:pt>
                <c:pt idx="29006">
                  <c:v>1.00051</c:v>
                </c:pt>
                <c:pt idx="29007">
                  <c:v>1.00047</c:v>
                </c:pt>
                <c:pt idx="29008">
                  <c:v>1.00044</c:v>
                </c:pt>
                <c:pt idx="29009">
                  <c:v>1.0004299999999999</c:v>
                </c:pt>
                <c:pt idx="29010">
                  <c:v>1.0004299999999999</c:v>
                </c:pt>
                <c:pt idx="29011">
                  <c:v>1.0004299999999999</c:v>
                </c:pt>
                <c:pt idx="29012">
                  <c:v>1.0004500000000001</c:v>
                </c:pt>
                <c:pt idx="29013">
                  <c:v>1.0004599999999999</c:v>
                </c:pt>
                <c:pt idx="29014">
                  <c:v>1.0004900000000001</c:v>
                </c:pt>
                <c:pt idx="29015">
                  <c:v>1.0005200000000001</c:v>
                </c:pt>
                <c:pt idx="29016">
                  <c:v>1.00058</c:v>
                </c:pt>
                <c:pt idx="29017">
                  <c:v>1.00064</c:v>
                </c:pt>
                <c:pt idx="29018">
                  <c:v>1.0006999999999999</c:v>
                </c:pt>
                <c:pt idx="29019">
                  <c:v>1.00078</c:v>
                </c:pt>
                <c:pt idx="29020">
                  <c:v>1.0008600000000001</c:v>
                </c:pt>
                <c:pt idx="29021">
                  <c:v>1.00095</c:v>
                </c:pt>
                <c:pt idx="29022">
                  <c:v>1.00105</c:v>
                </c:pt>
                <c:pt idx="29023">
                  <c:v>1.00116</c:v>
                </c:pt>
                <c:pt idx="29024">
                  <c:v>1.0012700000000001</c:v>
                </c:pt>
                <c:pt idx="29025">
                  <c:v>1.0013799999999999</c:v>
                </c:pt>
                <c:pt idx="29026">
                  <c:v>1.0015099999999999</c:v>
                </c:pt>
                <c:pt idx="29027">
                  <c:v>1.00163</c:v>
                </c:pt>
                <c:pt idx="29028">
                  <c:v>1.00176</c:v>
                </c:pt>
                <c:pt idx="29029">
                  <c:v>1.0019</c:v>
                </c:pt>
                <c:pt idx="29030">
                  <c:v>1.00203</c:v>
                </c:pt>
                <c:pt idx="29031">
                  <c:v>1.00217</c:v>
                </c:pt>
                <c:pt idx="29032">
                  <c:v>1.0023200000000001</c:v>
                </c:pt>
                <c:pt idx="29033">
                  <c:v>1.0024599999999999</c:v>
                </c:pt>
                <c:pt idx="29034">
                  <c:v>1.00261</c:v>
                </c:pt>
                <c:pt idx="29035">
                  <c:v>1.00275</c:v>
                </c:pt>
                <c:pt idx="29036">
                  <c:v>1.0028999999999999</c:v>
                </c:pt>
                <c:pt idx="29037">
                  <c:v>1.00305</c:v>
                </c:pt>
                <c:pt idx="29038">
                  <c:v>1.0032000000000001</c:v>
                </c:pt>
                <c:pt idx="29039">
                  <c:v>1.00335</c:v>
                </c:pt>
                <c:pt idx="29040">
                  <c:v>1.0035000000000001</c:v>
                </c:pt>
                <c:pt idx="29041">
                  <c:v>1.00366</c:v>
                </c:pt>
                <c:pt idx="29042">
                  <c:v>1.0038100000000001</c:v>
                </c:pt>
                <c:pt idx="29043">
                  <c:v>1.0039400000000001</c:v>
                </c:pt>
                <c:pt idx="29044">
                  <c:v>1.0040899999999999</c:v>
                </c:pt>
                <c:pt idx="29045">
                  <c:v>1.00423</c:v>
                </c:pt>
                <c:pt idx="29046">
                  <c:v>1.0043599999999999</c:v>
                </c:pt>
                <c:pt idx="29047">
                  <c:v>1.0044900000000001</c:v>
                </c:pt>
                <c:pt idx="29048">
                  <c:v>1.00461</c:v>
                </c:pt>
                <c:pt idx="29049">
                  <c:v>1.00474</c:v>
                </c:pt>
                <c:pt idx="29050">
                  <c:v>1.0048600000000001</c:v>
                </c:pt>
                <c:pt idx="29051">
                  <c:v>1.0049699999999999</c:v>
                </c:pt>
                <c:pt idx="29052">
                  <c:v>1.0050699999999999</c:v>
                </c:pt>
                <c:pt idx="29053">
                  <c:v>1.0051699999999999</c:v>
                </c:pt>
                <c:pt idx="29054">
                  <c:v>1.00526</c:v>
                </c:pt>
                <c:pt idx="29055">
                  <c:v>1.00535</c:v>
                </c:pt>
                <c:pt idx="29056">
                  <c:v>1.0054099999999999</c:v>
                </c:pt>
                <c:pt idx="29057">
                  <c:v>1.00549</c:v>
                </c:pt>
                <c:pt idx="29058">
                  <c:v>1.0055400000000001</c:v>
                </c:pt>
                <c:pt idx="29059">
                  <c:v>1.0056</c:v>
                </c:pt>
                <c:pt idx="29060">
                  <c:v>1.0056400000000001</c:v>
                </c:pt>
                <c:pt idx="29061">
                  <c:v>1.00566</c:v>
                </c:pt>
                <c:pt idx="29062">
                  <c:v>1.00569</c:v>
                </c:pt>
                <c:pt idx="29063">
                  <c:v>1.00569</c:v>
                </c:pt>
                <c:pt idx="29064">
                  <c:v>1.00569</c:v>
                </c:pt>
                <c:pt idx="29065">
                  <c:v>1.00569</c:v>
                </c:pt>
                <c:pt idx="29066">
                  <c:v>1.0056700000000001</c:v>
                </c:pt>
                <c:pt idx="29067">
                  <c:v>1.00563</c:v>
                </c:pt>
                <c:pt idx="29068">
                  <c:v>1.00559</c:v>
                </c:pt>
                <c:pt idx="29069">
                  <c:v>1.0055499999999999</c:v>
                </c:pt>
                <c:pt idx="29070">
                  <c:v>1.0054799999999999</c:v>
                </c:pt>
                <c:pt idx="29071">
                  <c:v>1.0054000000000001</c:v>
                </c:pt>
                <c:pt idx="29072">
                  <c:v>1.00532</c:v>
                </c:pt>
                <c:pt idx="29073">
                  <c:v>1.00522</c:v>
                </c:pt>
                <c:pt idx="29074">
                  <c:v>1.0051099999999999</c:v>
                </c:pt>
                <c:pt idx="29075">
                  <c:v>1.00498</c:v>
                </c:pt>
                <c:pt idx="29076">
                  <c:v>1.00484</c:v>
                </c:pt>
                <c:pt idx="29077">
                  <c:v>1.0046900000000001</c:v>
                </c:pt>
                <c:pt idx="29078">
                  <c:v>1.0045299999999999</c:v>
                </c:pt>
                <c:pt idx="29079">
                  <c:v>1.0043500000000001</c:v>
                </c:pt>
                <c:pt idx="29080">
                  <c:v>1.0041500000000001</c:v>
                </c:pt>
                <c:pt idx="29081">
                  <c:v>1.0039499999999999</c:v>
                </c:pt>
                <c:pt idx="29082">
                  <c:v>1.0037400000000001</c:v>
                </c:pt>
                <c:pt idx="29083">
                  <c:v>1.0035099999999999</c:v>
                </c:pt>
                <c:pt idx="29084">
                  <c:v>1.0032700000000001</c:v>
                </c:pt>
                <c:pt idx="29085">
                  <c:v>1.00302</c:v>
                </c:pt>
                <c:pt idx="29086">
                  <c:v>1.00278</c:v>
                </c:pt>
                <c:pt idx="29087">
                  <c:v>1.0025599999999999</c:v>
                </c:pt>
                <c:pt idx="29088">
                  <c:v>1.0023500000000001</c:v>
                </c:pt>
                <c:pt idx="29089">
                  <c:v>1.0021500000000001</c:v>
                </c:pt>
                <c:pt idx="29090">
                  <c:v>1.00197</c:v>
                </c:pt>
                <c:pt idx="29091">
                  <c:v>1.0018100000000001</c:v>
                </c:pt>
                <c:pt idx="29092">
                  <c:v>1.0016400000000001</c:v>
                </c:pt>
                <c:pt idx="29093">
                  <c:v>1.0015000000000001</c:v>
                </c:pt>
                <c:pt idx="29094">
                  <c:v>1.00136</c:v>
                </c:pt>
                <c:pt idx="29095">
                  <c:v>1.0012399999999999</c:v>
                </c:pt>
                <c:pt idx="29096">
                  <c:v>1.0011300000000001</c:v>
                </c:pt>
                <c:pt idx="29097">
                  <c:v>1.0010300000000001</c:v>
                </c:pt>
                <c:pt idx="29098">
                  <c:v>1.00095</c:v>
                </c:pt>
                <c:pt idx="29099">
                  <c:v>1.00088</c:v>
                </c:pt>
                <c:pt idx="29100">
                  <c:v>1.00081</c:v>
                </c:pt>
                <c:pt idx="29101">
                  <c:v>1.0007600000000001</c:v>
                </c:pt>
                <c:pt idx="29102">
                  <c:v>1.00071</c:v>
                </c:pt>
                <c:pt idx="29103">
                  <c:v>1.0006900000000001</c:v>
                </c:pt>
                <c:pt idx="29104">
                  <c:v>1.0006600000000001</c:v>
                </c:pt>
                <c:pt idx="29105">
                  <c:v>1.0006600000000001</c:v>
                </c:pt>
                <c:pt idx="29106">
                  <c:v>1.0006600000000001</c:v>
                </c:pt>
                <c:pt idx="29107">
                  <c:v>1.0006699999999999</c:v>
                </c:pt>
                <c:pt idx="29108">
                  <c:v>1.00068</c:v>
                </c:pt>
                <c:pt idx="29109">
                  <c:v>1.00071</c:v>
                </c:pt>
                <c:pt idx="29110">
                  <c:v>1.00075</c:v>
                </c:pt>
                <c:pt idx="29111">
                  <c:v>1.0007999999999999</c:v>
                </c:pt>
                <c:pt idx="29112">
                  <c:v>1.00084</c:v>
                </c:pt>
                <c:pt idx="29113">
                  <c:v>1.00091</c:v>
                </c:pt>
                <c:pt idx="29114">
                  <c:v>1.00098</c:v>
                </c:pt>
                <c:pt idx="29115">
                  <c:v>1.00105</c:v>
                </c:pt>
                <c:pt idx="29116">
                  <c:v>1.0011300000000001</c:v>
                </c:pt>
                <c:pt idx="29117">
                  <c:v>1.00122</c:v>
                </c:pt>
                <c:pt idx="29118">
                  <c:v>1.0013099999999999</c:v>
                </c:pt>
                <c:pt idx="29119">
                  <c:v>1.0014099999999999</c:v>
                </c:pt>
                <c:pt idx="29120">
                  <c:v>1.0015099999999999</c:v>
                </c:pt>
                <c:pt idx="29121">
                  <c:v>1.00162</c:v>
                </c:pt>
                <c:pt idx="29122">
                  <c:v>1.00173</c:v>
                </c:pt>
                <c:pt idx="29123">
                  <c:v>1.0018499999999999</c:v>
                </c:pt>
                <c:pt idx="29124">
                  <c:v>1.00197</c:v>
                </c:pt>
                <c:pt idx="29125">
                  <c:v>1.0020899999999999</c:v>
                </c:pt>
                <c:pt idx="29126">
                  <c:v>1.0022200000000001</c:v>
                </c:pt>
                <c:pt idx="29127">
                  <c:v>1.0023500000000001</c:v>
                </c:pt>
                <c:pt idx="29128">
                  <c:v>1.00248</c:v>
                </c:pt>
                <c:pt idx="29129">
                  <c:v>1.00261</c:v>
                </c:pt>
                <c:pt idx="29130">
                  <c:v>1.00275</c:v>
                </c:pt>
                <c:pt idx="29131">
                  <c:v>1.0028900000000001</c:v>
                </c:pt>
                <c:pt idx="29132">
                  <c:v>1.00302</c:v>
                </c:pt>
                <c:pt idx="29133">
                  <c:v>1.00315</c:v>
                </c:pt>
                <c:pt idx="29134">
                  <c:v>1.00329</c:v>
                </c:pt>
                <c:pt idx="29135">
                  <c:v>1.00343</c:v>
                </c:pt>
                <c:pt idx="29136">
                  <c:v>1.0035700000000001</c:v>
                </c:pt>
                <c:pt idx="29137">
                  <c:v>1.0037</c:v>
                </c:pt>
                <c:pt idx="29138">
                  <c:v>1.00383</c:v>
                </c:pt>
                <c:pt idx="29139">
                  <c:v>1.00396</c:v>
                </c:pt>
                <c:pt idx="29140">
                  <c:v>1.0040800000000001</c:v>
                </c:pt>
                <c:pt idx="29141">
                  <c:v>1.0042</c:v>
                </c:pt>
                <c:pt idx="29142">
                  <c:v>1.0043200000000001</c:v>
                </c:pt>
                <c:pt idx="29143">
                  <c:v>1.0044299999999999</c:v>
                </c:pt>
                <c:pt idx="29144">
                  <c:v>1.0045299999999999</c:v>
                </c:pt>
                <c:pt idx="29145">
                  <c:v>1.0046299999999999</c:v>
                </c:pt>
                <c:pt idx="29146">
                  <c:v>1.0047299999999999</c:v>
                </c:pt>
                <c:pt idx="29147">
                  <c:v>1.00481</c:v>
                </c:pt>
                <c:pt idx="29148">
                  <c:v>1.0048999999999999</c:v>
                </c:pt>
                <c:pt idx="29149">
                  <c:v>1.0049699999999999</c:v>
                </c:pt>
                <c:pt idx="29150">
                  <c:v>1.00505</c:v>
                </c:pt>
                <c:pt idx="29151">
                  <c:v>1.0051099999999999</c:v>
                </c:pt>
                <c:pt idx="29152">
                  <c:v>1.0051699999999999</c:v>
                </c:pt>
                <c:pt idx="29153">
                  <c:v>1.0052099999999999</c:v>
                </c:pt>
                <c:pt idx="29154">
                  <c:v>1.00525</c:v>
                </c:pt>
                <c:pt idx="29155">
                  <c:v>1.00529</c:v>
                </c:pt>
                <c:pt idx="29156">
                  <c:v>1.0053099999999999</c:v>
                </c:pt>
                <c:pt idx="29157">
                  <c:v>1.00532</c:v>
                </c:pt>
                <c:pt idx="29158">
                  <c:v>1.0053300000000001</c:v>
                </c:pt>
                <c:pt idx="29159">
                  <c:v>1.0053300000000001</c:v>
                </c:pt>
                <c:pt idx="29160">
                  <c:v>1.00532</c:v>
                </c:pt>
                <c:pt idx="29161">
                  <c:v>1.00529</c:v>
                </c:pt>
                <c:pt idx="29162">
                  <c:v>1.00526</c:v>
                </c:pt>
                <c:pt idx="29163">
                  <c:v>1.0052099999999999</c:v>
                </c:pt>
                <c:pt idx="29164">
                  <c:v>1.00515</c:v>
                </c:pt>
                <c:pt idx="29165">
                  <c:v>1.00509</c:v>
                </c:pt>
                <c:pt idx="29166">
                  <c:v>1.00501</c:v>
                </c:pt>
                <c:pt idx="29167">
                  <c:v>1.00492</c:v>
                </c:pt>
                <c:pt idx="29168">
                  <c:v>1.00482</c:v>
                </c:pt>
                <c:pt idx="29169">
                  <c:v>1.00471</c:v>
                </c:pt>
                <c:pt idx="29170">
                  <c:v>1.0045900000000001</c:v>
                </c:pt>
                <c:pt idx="29171">
                  <c:v>1.0044500000000001</c:v>
                </c:pt>
                <c:pt idx="29172">
                  <c:v>1.00431</c:v>
                </c:pt>
                <c:pt idx="29173">
                  <c:v>1.0041500000000001</c:v>
                </c:pt>
                <c:pt idx="29174">
                  <c:v>1.0039800000000001</c:v>
                </c:pt>
                <c:pt idx="29175">
                  <c:v>1.00379</c:v>
                </c:pt>
                <c:pt idx="29176">
                  <c:v>1.00359</c:v>
                </c:pt>
                <c:pt idx="29177">
                  <c:v>1.0033799999999999</c:v>
                </c:pt>
                <c:pt idx="29178">
                  <c:v>1.0031600000000001</c:v>
                </c:pt>
                <c:pt idx="29179">
                  <c:v>1.00292</c:v>
                </c:pt>
                <c:pt idx="29180">
                  <c:v>1.00267</c:v>
                </c:pt>
                <c:pt idx="29181">
                  <c:v>1.0024299999999999</c:v>
                </c:pt>
                <c:pt idx="29182">
                  <c:v>1.0022</c:v>
                </c:pt>
                <c:pt idx="29183">
                  <c:v>1.0019899999999999</c:v>
                </c:pt>
                <c:pt idx="29184">
                  <c:v>1.0017799999999999</c:v>
                </c:pt>
                <c:pt idx="29185">
                  <c:v>1.00159</c:v>
                </c:pt>
                <c:pt idx="29186">
                  <c:v>1.0014099999999999</c:v>
                </c:pt>
                <c:pt idx="29187">
                  <c:v>1.00125</c:v>
                </c:pt>
                <c:pt idx="29188">
                  <c:v>1.0011000000000001</c:v>
                </c:pt>
                <c:pt idx="29189">
                  <c:v>1.00095</c:v>
                </c:pt>
                <c:pt idx="29190">
                  <c:v>1.00082</c:v>
                </c:pt>
                <c:pt idx="29191">
                  <c:v>1.0006999999999999</c:v>
                </c:pt>
                <c:pt idx="29192">
                  <c:v>1.00058</c:v>
                </c:pt>
                <c:pt idx="29193">
                  <c:v>1.00048</c:v>
                </c:pt>
                <c:pt idx="29194">
                  <c:v>1.0004</c:v>
                </c:pt>
                <c:pt idx="29195">
                  <c:v>1.0003299999999999</c:v>
                </c:pt>
                <c:pt idx="29196">
                  <c:v>1.0002800000000001</c:v>
                </c:pt>
                <c:pt idx="29197">
                  <c:v>1.00023</c:v>
                </c:pt>
                <c:pt idx="29198">
                  <c:v>1.0002</c:v>
                </c:pt>
                <c:pt idx="29199">
                  <c:v>1.0001800000000001</c:v>
                </c:pt>
                <c:pt idx="29200">
                  <c:v>1.00017</c:v>
                </c:pt>
                <c:pt idx="29201">
                  <c:v>1.0001599999999999</c:v>
                </c:pt>
                <c:pt idx="29202">
                  <c:v>1.00017</c:v>
                </c:pt>
                <c:pt idx="29203">
                  <c:v>1.0001899999999999</c:v>
                </c:pt>
                <c:pt idx="29204">
                  <c:v>1.0002200000000001</c:v>
                </c:pt>
                <c:pt idx="29205">
                  <c:v>1.0002599999999999</c:v>
                </c:pt>
                <c:pt idx="29206">
                  <c:v>1.0003</c:v>
                </c:pt>
                <c:pt idx="29207">
                  <c:v>1.0003599999999999</c:v>
                </c:pt>
                <c:pt idx="29208">
                  <c:v>1.0004200000000001</c:v>
                </c:pt>
                <c:pt idx="29209">
                  <c:v>1.0004999999999999</c:v>
                </c:pt>
                <c:pt idx="29210">
                  <c:v>1.0005900000000001</c:v>
                </c:pt>
                <c:pt idx="29211">
                  <c:v>1.0006699999999999</c:v>
                </c:pt>
                <c:pt idx="29212">
                  <c:v>1.0007699999999999</c:v>
                </c:pt>
                <c:pt idx="29213">
                  <c:v>1.0008699999999999</c:v>
                </c:pt>
                <c:pt idx="29214">
                  <c:v>1.00098</c:v>
                </c:pt>
                <c:pt idx="29215">
                  <c:v>1.00109</c:v>
                </c:pt>
                <c:pt idx="29216">
                  <c:v>1.0012099999999999</c:v>
                </c:pt>
                <c:pt idx="29217">
                  <c:v>1.0013300000000001</c:v>
                </c:pt>
                <c:pt idx="29218">
                  <c:v>1.00146</c:v>
                </c:pt>
                <c:pt idx="29219">
                  <c:v>1.00159</c:v>
                </c:pt>
                <c:pt idx="29220">
                  <c:v>1.00173</c:v>
                </c:pt>
                <c:pt idx="29221">
                  <c:v>1.00187</c:v>
                </c:pt>
                <c:pt idx="29222">
                  <c:v>1.0020100000000001</c:v>
                </c:pt>
                <c:pt idx="29223">
                  <c:v>1.0021599999999999</c:v>
                </c:pt>
                <c:pt idx="29224">
                  <c:v>1.0023</c:v>
                </c:pt>
                <c:pt idx="29225">
                  <c:v>1.0024599999999999</c:v>
                </c:pt>
                <c:pt idx="29226">
                  <c:v>1.00261</c:v>
                </c:pt>
                <c:pt idx="29227">
                  <c:v>1.0027699999999999</c:v>
                </c:pt>
                <c:pt idx="29228">
                  <c:v>1.00292</c:v>
                </c:pt>
                <c:pt idx="29229">
                  <c:v>1.0030699999999999</c:v>
                </c:pt>
                <c:pt idx="29230">
                  <c:v>1.0032300000000001</c:v>
                </c:pt>
                <c:pt idx="29231">
                  <c:v>1.0034000000000001</c:v>
                </c:pt>
                <c:pt idx="29232">
                  <c:v>1.0035499999999999</c:v>
                </c:pt>
                <c:pt idx="29233">
                  <c:v>1.0037</c:v>
                </c:pt>
                <c:pt idx="29234">
                  <c:v>1.0038499999999999</c:v>
                </c:pt>
                <c:pt idx="29235">
                  <c:v>1.0039899999999999</c:v>
                </c:pt>
                <c:pt idx="29236">
                  <c:v>1.00413</c:v>
                </c:pt>
                <c:pt idx="29237">
                  <c:v>1.00427</c:v>
                </c:pt>
                <c:pt idx="29238">
                  <c:v>1.0044</c:v>
                </c:pt>
                <c:pt idx="29239">
                  <c:v>1.0045200000000001</c:v>
                </c:pt>
                <c:pt idx="29240">
                  <c:v>1.00464</c:v>
                </c:pt>
                <c:pt idx="29241">
                  <c:v>1.0047600000000001</c:v>
                </c:pt>
                <c:pt idx="29242">
                  <c:v>1.0048699999999999</c:v>
                </c:pt>
                <c:pt idx="29243">
                  <c:v>1.00498</c:v>
                </c:pt>
                <c:pt idx="29244">
                  <c:v>1.00508</c:v>
                </c:pt>
                <c:pt idx="29245">
                  <c:v>1.0051699999999999</c:v>
                </c:pt>
                <c:pt idx="29246">
                  <c:v>1.00525</c:v>
                </c:pt>
                <c:pt idx="29247">
                  <c:v>1.0053300000000001</c:v>
                </c:pt>
                <c:pt idx="29248">
                  <c:v>1.0054000000000001</c:v>
                </c:pt>
                <c:pt idx="29249">
                  <c:v>1.00545</c:v>
                </c:pt>
                <c:pt idx="29250">
                  <c:v>1.0055000000000001</c:v>
                </c:pt>
                <c:pt idx="29251">
                  <c:v>1.0055400000000001</c:v>
                </c:pt>
                <c:pt idx="29252">
                  <c:v>1.0055700000000001</c:v>
                </c:pt>
                <c:pt idx="29253">
                  <c:v>1.0056</c:v>
                </c:pt>
                <c:pt idx="29254">
                  <c:v>1.0056099999999999</c:v>
                </c:pt>
                <c:pt idx="29255">
                  <c:v>1.0056099999999999</c:v>
                </c:pt>
                <c:pt idx="29256">
                  <c:v>1.0056</c:v>
                </c:pt>
                <c:pt idx="29257">
                  <c:v>1.0055799999999999</c:v>
                </c:pt>
                <c:pt idx="29258">
                  <c:v>1.0055499999999999</c:v>
                </c:pt>
                <c:pt idx="29259">
                  <c:v>1.00552</c:v>
                </c:pt>
                <c:pt idx="29260">
                  <c:v>1.00546</c:v>
                </c:pt>
                <c:pt idx="29261">
                  <c:v>1.00539</c:v>
                </c:pt>
                <c:pt idx="29262">
                  <c:v>1.00532</c:v>
                </c:pt>
                <c:pt idx="29263">
                  <c:v>1.0052300000000001</c:v>
                </c:pt>
                <c:pt idx="29264">
                  <c:v>1.0051300000000001</c:v>
                </c:pt>
                <c:pt idx="29265">
                  <c:v>1.00501</c:v>
                </c:pt>
                <c:pt idx="29266">
                  <c:v>1.0048900000000001</c:v>
                </c:pt>
                <c:pt idx="29267">
                  <c:v>1.00475</c:v>
                </c:pt>
                <c:pt idx="29268">
                  <c:v>1.0045900000000001</c:v>
                </c:pt>
                <c:pt idx="29269">
                  <c:v>1.0044200000000001</c:v>
                </c:pt>
                <c:pt idx="29270">
                  <c:v>1.00424</c:v>
                </c:pt>
                <c:pt idx="29271">
                  <c:v>1.0040500000000001</c:v>
                </c:pt>
                <c:pt idx="29272">
                  <c:v>1.0038499999999999</c:v>
                </c:pt>
                <c:pt idx="29273">
                  <c:v>1.00363</c:v>
                </c:pt>
                <c:pt idx="29274">
                  <c:v>1.0034099999999999</c:v>
                </c:pt>
                <c:pt idx="29275">
                  <c:v>1.0031600000000001</c:v>
                </c:pt>
                <c:pt idx="29276">
                  <c:v>1.00292</c:v>
                </c:pt>
                <c:pt idx="29277">
                  <c:v>1.0026900000000001</c:v>
                </c:pt>
                <c:pt idx="29278">
                  <c:v>1.00248</c:v>
                </c:pt>
                <c:pt idx="29279">
                  <c:v>1.00227</c:v>
                </c:pt>
                <c:pt idx="29280">
                  <c:v>1.0020800000000001</c:v>
                </c:pt>
                <c:pt idx="29281">
                  <c:v>1.0019</c:v>
                </c:pt>
                <c:pt idx="29282">
                  <c:v>1.00173</c:v>
                </c:pt>
                <c:pt idx="29283">
                  <c:v>1.0015799999999999</c:v>
                </c:pt>
                <c:pt idx="29284">
                  <c:v>1.0014400000000001</c:v>
                </c:pt>
                <c:pt idx="29285">
                  <c:v>1.0013099999999999</c:v>
                </c:pt>
                <c:pt idx="29286">
                  <c:v>1.0012000000000001</c:v>
                </c:pt>
                <c:pt idx="29287">
                  <c:v>1.00109</c:v>
                </c:pt>
                <c:pt idx="29288">
                  <c:v>1.0009999999999999</c:v>
                </c:pt>
                <c:pt idx="29289">
                  <c:v>1.00091</c:v>
                </c:pt>
                <c:pt idx="29290">
                  <c:v>1.00085</c:v>
                </c:pt>
                <c:pt idx="29291">
                  <c:v>1.0007900000000001</c:v>
                </c:pt>
                <c:pt idx="29292">
                  <c:v>1.00075</c:v>
                </c:pt>
                <c:pt idx="29293">
                  <c:v>1.00071</c:v>
                </c:pt>
                <c:pt idx="29294">
                  <c:v>1.0006900000000001</c:v>
                </c:pt>
                <c:pt idx="29295">
                  <c:v>1.00068</c:v>
                </c:pt>
                <c:pt idx="29296">
                  <c:v>1.00068</c:v>
                </c:pt>
                <c:pt idx="29297">
                  <c:v>1.0006900000000001</c:v>
                </c:pt>
                <c:pt idx="29298">
                  <c:v>1.00071</c:v>
                </c:pt>
                <c:pt idx="29299">
                  <c:v>1.00074</c:v>
                </c:pt>
                <c:pt idx="29300">
                  <c:v>1.0007699999999999</c:v>
                </c:pt>
                <c:pt idx="29301">
                  <c:v>1.00082</c:v>
                </c:pt>
                <c:pt idx="29302">
                  <c:v>1.00088</c:v>
                </c:pt>
                <c:pt idx="29303">
                  <c:v>1.0009399999999999</c:v>
                </c:pt>
                <c:pt idx="29304">
                  <c:v>1.00101</c:v>
                </c:pt>
                <c:pt idx="29305">
                  <c:v>1.0011000000000001</c:v>
                </c:pt>
                <c:pt idx="29306">
                  <c:v>1.00119</c:v>
                </c:pt>
                <c:pt idx="29307">
                  <c:v>1.0012799999999999</c:v>
                </c:pt>
                <c:pt idx="29308">
                  <c:v>1.0013700000000001</c:v>
                </c:pt>
                <c:pt idx="29309">
                  <c:v>1.0014799999999999</c:v>
                </c:pt>
                <c:pt idx="29310">
                  <c:v>1.00159</c:v>
                </c:pt>
                <c:pt idx="29311">
                  <c:v>1.0017</c:v>
                </c:pt>
                <c:pt idx="29312">
                  <c:v>1.0018199999999999</c:v>
                </c:pt>
                <c:pt idx="29313">
                  <c:v>1.0019499999999999</c:v>
                </c:pt>
                <c:pt idx="29314">
                  <c:v>1.0020800000000001</c:v>
                </c:pt>
                <c:pt idx="29315">
                  <c:v>1.0022200000000001</c:v>
                </c:pt>
                <c:pt idx="29316">
                  <c:v>1.0023500000000001</c:v>
                </c:pt>
                <c:pt idx="29317">
                  <c:v>1.0024900000000001</c:v>
                </c:pt>
                <c:pt idx="29318">
                  <c:v>1.0026299999999999</c:v>
                </c:pt>
                <c:pt idx="29319">
                  <c:v>1.0027699999999999</c:v>
                </c:pt>
                <c:pt idx="29320">
                  <c:v>1.00292</c:v>
                </c:pt>
                <c:pt idx="29321">
                  <c:v>1.0030600000000001</c:v>
                </c:pt>
                <c:pt idx="29322">
                  <c:v>1.0032099999999999</c:v>
                </c:pt>
                <c:pt idx="29323">
                  <c:v>1.00336</c:v>
                </c:pt>
                <c:pt idx="29324">
                  <c:v>1.0035099999999999</c:v>
                </c:pt>
                <c:pt idx="29325">
                  <c:v>1.0036499999999999</c:v>
                </c:pt>
                <c:pt idx="29326">
                  <c:v>1.0038100000000001</c:v>
                </c:pt>
                <c:pt idx="29327">
                  <c:v>1.0039499999999999</c:v>
                </c:pt>
                <c:pt idx="29328">
                  <c:v>1.0040899999999999</c:v>
                </c:pt>
                <c:pt idx="29329">
                  <c:v>1.00423</c:v>
                </c:pt>
                <c:pt idx="29330">
                  <c:v>1.00437</c:v>
                </c:pt>
                <c:pt idx="29331">
                  <c:v>1.00451</c:v>
                </c:pt>
                <c:pt idx="29332">
                  <c:v>1.00464</c:v>
                </c:pt>
                <c:pt idx="29333">
                  <c:v>1.0047600000000001</c:v>
                </c:pt>
                <c:pt idx="29334">
                  <c:v>1.0048900000000001</c:v>
                </c:pt>
                <c:pt idx="29335">
                  <c:v>1.00501</c:v>
                </c:pt>
                <c:pt idx="29336">
                  <c:v>1.0051099999999999</c:v>
                </c:pt>
                <c:pt idx="29337">
                  <c:v>1.00522</c:v>
                </c:pt>
                <c:pt idx="29338">
                  <c:v>1.00532</c:v>
                </c:pt>
                <c:pt idx="29339">
                  <c:v>1.0054099999999999</c:v>
                </c:pt>
                <c:pt idx="29340">
                  <c:v>1.0055000000000001</c:v>
                </c:pt>
                <c:pt idx="29341">
                  <c:v>1.00559</c:v>
                </c:pt>
                <c:pt idx="29342">
                  <c:v>1.00566</c:v>
                </c:pt>
                <c:pt idx="29343">
                  <c:v>1.00573</c:v>
                </c:pt>
                <c:pt idx="29344">
                  <c:v>1.00579</c:v>
                </c:pt>
                <c:pt idx="29345">
                  <c:v>1.0058400000000001</c:v>
                </c:pt>
                <c:pt idx="29346">
                  <c:v>1.0058800000000001</c:v>
                </c:pt>
                <c:pt idx="29347">
                  <c:v>1.0059199999999999</c:v>
                </c:pt>
                <c:pt idx="29348">
                  <c:v>1.0059400000000001</c:v>
                </c:pt>
                <c:pt idx="29349">
                  <c:v>1.0059499999999999</c:v>
                </c:pt>
                <c:pt idx="29350">
                  <c:v>1.00596</c:v>
                </c:pt>
                <c:pt idx="29351">
                  <c:v>1.0059499999999999</c:v>
                </c:pt>
                <c:pt idx="29352">
                  <c:v>1.00593</c:v>
                </c:pt>
                <c:pt idx="29353">
                  <c:v>1.0059</c:v>
                </c:pt>
                <c:pt idx="29354">
                  <c:v>1.00586</c:v>
                </c:pt>
                <c:pt idx="29355">
                  <c:v>1.0058100000000001</c:v>
                </c:pt>
                <c:pt idx="29356">
                  <c:v>1.0057400000000001</c:v>
                </c:pt>
                <c:pt idx="29357">
                  <c:v>1.0056799999999999</c:v>
                </c:pt>
                <c:pt idx="29358">
                  <c:v>1.00559</c:v>
                </c:pt>
                <c:pt idx="29359">
                  <c:v>1.0055000000000001</c:v>
                </c:pt>
                <c:pt idx="29360">
                  <c:v>1.0054000000000001</c:v>
                </c:pt>
                <c:pt idx="29361">
                  <c:v>1.00528</c:v>
                </c:pt>
                <c:pt idx="29362">
                  <c:v>1.00515</c:v>
                </c:pt>
                <c:pt idx="29363">
                  <c:v>1.00501</c:v>
                </c:pt>
                <c:pt idx="29364">
                  <c:v>1.0048600000000001</c:v>
                </c:pt>
                <c:pt idx="29365">
                  <c:v>1.0046900000000001</c:v>
                </c:pt>
                <c:pt idx="29366">
                  <c:v>1.00451</c:v>
                </c:pt>
                <c:pt idx="29367">
                  <c:v>1.0043200000000001</c:v>
                </c:pt>
                <c:pt idx="29368">
                  <c:v>1.0041199999999999</c:v>
                </c:pt>
                <c:pt idx="29369">
                  <c:v>1.0039</c:v>
                </c:pt>
                <c:pt idx="29370">
                  <c:v>1.0036700000000001</c:v>
                </c:pt>
                <c:pt idx="29371">
                  <c:v>1.00343</c:v>
                </c:pt>
                <c:pt idx="29372">
                  <c:v>1.00318</c:v>
                </c:pt>
                <c:pt idx="29373">
                  <c:v>1.00295</c:v>
                </c:pt>
                <c:pt idx="29374">
                  <c:v>1.0027299999999999</c:v>
                </c:pt>
                <c:pt idx="29375">
                  <c:v>1.0025200000000001</c:v>
                </c:pt>
                <c:pt idx="29376">
                  <c:v>1.0023299999999999</c:v>
                </c:pt>
                <c:pt idx="29377">
                  <c:v>1.00214</c:v>
                </c:pt>
                <c:pt idx="29378">
                  <c:v>1.00197</c:v>
                </c:pt>
                <c:pt idx="29379">
                  <c:v>1.0018100000000001</c:v>
                </c:pt>
                <c:pt idx="29380">
                  <c:v>1.00166</c:v>
                </c:pt>
                <c:pt idx="29381">
                  <c:v>1.0015400000000001</c:v>
                </c:pt>
                <c:pt idx="29382">
                  <c:v>1.00145</c:v>
                </c:pt>
                <c:pt idx="29383">
                  <c:v>1.0013300000000001</c:v>
                </c:pt>
                <c:pt idx="29384">
                  <c:v>1.0012399999999999</c:v>
                </c:pt>
                <c:pt idx="29385">
                  <c:v>1.00116</c:v>
                </c:pt>
                <c:pt idx="29386">
                  <c:v>1.00108</c:v>
                </c:pt>
                <c:pt idx="29387">
                  <c:v>1.00102</c:v>
                </c:pt>
                <c:pt idx="29388">
                  <c:v>1.00098</c:v>
                </c:pt>
                <c:pt idx="29389">
                  <c:v>1.0009399999999999</c:v>
                </c:pt>
                <c:pt idx="29390">
                  <c:v>1.00091</c:v>
                </c:pt>
                <c:pt idx="29391">
                  <c:v>1.0008999999999999</c:v>
                </c:pt>
                <c:pt idx="29392">
                  <c:v>1.0008999999999999</c:v>
                </c:pt>
                <c:pt idx="29393">
                  <c:v>1.00092</c:v>
                </c:pt>
                <c:pt idx="29394">
                  <c:v>1.0009300000000001</c:v>
                </c:pt>
                <c:pt idx="29395">
                  <c:v>1.0009399999999999</c:v>
                </c:pt>
                <c:pt idx="29396">
                  <c:v>1.00098</c:v>
                </c:pt>
                <c:pt idx="29397">
                  <c:v>1.0010300000000001</c:v>
                </c:pt>
                <c:pt idx="29398">
                  <c:v>1.00108</c:v>
                </c:pt>
                <c:pt idx="29399">
                  <c:v>1.00115</c:v>
                </c:pt>
                <c:pt idx="29400">
                  <c:v>1.0012099999999999</c:v>
                </c:pt>
                <c:pt idx="29401">
                  <c:v>1.0012799999999999</c:v>
                </c:pt>
                <c:pt idx="29402">
                  <c:v>1.0013700000000001</c:v>
                </c:pt>
                <c:pt idx="29403">
                  <c:v>1.0014700000000001</c:v>
                </c:pt>
                <c:pt idx="29404">
                  <c:v>1.0015700000000001</c:v>
                </c:pt>
                <c:pt idx="29405">
                  <c:v>1.0016799999999999</c:v>
                </c:pt>
                <c:pt idx="29406">
                  <c:v>1.0017799999999999</c:v>
                </c:pt>
                <c:pt idx="29407">
                  <c:v>1.0019</c:v>
                </c:pt>
                <c:pt idx="29408">
                  <c:v>1.0020199999999999</c:v>
                </c:pt>
                <c:pt idx="29409">
                  <c:v>1.00214</c:v>
                </c:pt>
                <c:pt idx="29410">
                  <c:v>1.0022599999999999</c:v>
                </c:pt>
                <c:pt idx="29411">
                  <c:v>1.0024</c:v>
                </c:pt>
                <c:pt idx="29412">
                  <c:v>1.0025299999999999</c:v>
                </c:pt>
                <c:pt idx="29413">
                  <c:v>1.00267</c:v>
                </c:pt>
                <c:pt idx="29414">
                  <c:v>1.00281</c:v>
                </c:pt>
                <c:pt idx="29415">
                  <c:v>1.0029600000000001</c:v>
                </c:pt>
                <c:pt idx="29416">
                  <c:v>1.0031000000000001</c:v>
                </c:pt>
                <c:pt idx="29417">
                  <c:v>1.00325</c:v>
                </c:pt>
                <c:pt idx="29418">
                  <c:v>1.0034000000000001</c:v>
                </c:pt>
                <c:pt idx="29419">
                  <c:v>1.0035499999999999</c:v>
                </c:pt>
                <c:pt idx="29420">
                  <c:v>1.0037</c:v>
                </c:pt>
                <c:pt idx="29421">
                  <c:v>1.0038499999999999</c:v>
                </c:pt>
                <c:pt idx="29422">
                  <c:v>1.0039899999999999</c:v>
                </c:pt>
                <c:pt idx="29423">
                  <c:v>1.0041500000000001</c:v>
                </c:pt>
                <c:pt idx="29424">
                  <c:v>1.0042899999999999</c:v>
                </c:pt>
                <c:pt idx="29425">
                  <c:v>1.0044299999999999</c:v>
                </c:pt>
                <c:pt idx="29426">
                  <c:v>1.0045599999999999</c:v>
                </c:pt>
                <c:pt idx="29427">
                  <c:v>1.0046900000000001</c:v>
                </c:pt>
                <c:pt idx="29428">
                  <c:v>1.00482</c:v>
                </c:pt>
                <c:pt idx="29429">
                  <c:v>1.00495</c:v>
                </c:pt>
                <c:pt idx="29430">
                  <c:v>1.0050699999999999</c:v>
                </c:pt>
                <c:pt idx="29431">
                  <c:v>1.00518</c:v>
                </c:pt>
                <c:pt idx="29432">
                  <c:v>1.00529</c:v>
                </c:pt>
                <c:pt idx="29433">
                  <c:v>1.0054000000000001</c:v>
                </c:pt>
                <c:pt idx="29434">
                  <c:v>1.0055000000000001</c:v>
                </c:pt>
                <c:pt idx="29435">
                  <c:v>1.00559</c:v>
                </c:pt>
                <c:pt idx="29436">
                  <c:v>1.0056700000000001</c:v>
                </c:pt>
                <c:pt idx="29437">
                  <c:v>1.0057499999999999</c:v>
                </c:pt>
                <c:pt idx="29438">
                  <c:v>1.0058199999999999</c:v>
                </c:pt>
                <c:pt idx="29439">
                  <c:v>1.00587</c:v>
                </c:pt>
                <c:pt idx="29440">
                  <c:v>1.0059199999999999</c:v>
                </c:pt>
                <c:pt idx="29441">
                  <c:v>1.00596</c:v>
                </c:pt>
                <c:pt idx="29442">
                  <c:v>1.0059899999999999</c:v>
                </c:pt>
                <c:pt idx="29443">
                  <c:v>1.0060100000000001</c:v>
                </c:pt>
                <c:pt idx="29444">
                  <c:v>1.00603</c:v>
                </c:pt>
                <c:pt idx="29445">
                  <c:v>1.0060199999999999</c:v>
                </c:pt>
                <c:pt idx="29446">
                  <c:v>1.0060100000000001</c:v>
                </c:pt>
                <c:pt idx="29447">
                  <c:v>1.006</c:v>
                </c:pt>
                <c:pt idx="29448">
                  <c:v>1.00597</c:v>
                </c:pt>
                <c:pt idx="29449">
                  <c:v>1.00593</c:v>
                </c:pt>
                <c:pt idx="29450">
                  <c:v>1.0058800000000001</c:v>
                </c:pt>
                <c:pt idx="29451">
                  <c:v>1.0058100000000001</c:v>
                </c:pt>
                <c:pt idx="29452">
                  <c:v>1.0057400000000001</c:v>
                </c:pt>
                <c:pt idx="29453">
                  <c:v>1.0056499999999999</c:v>
                </c:pt>
                <c:pt idx="29454">
                  <c:v>1.00556</c:v>
                </c:pt>
                <c:pt idx="29455">
                  <c:v>1.0054399999999999</c:v>
                </c:pt>
                <c:pt idx="29456">
                  <c:v>1.00532</c:v>
                </c:pt>
                <c:pt idx="29457">
                  <c:v>1.00518</c:v>
                </c:pt>
                <c:pt idx="29458">
                  <c:v>1.0050300000000001</c:v>
                </c:pt>
                <c:pt idx="29459">
                  <c:v>1.0048699999999999</c:v>
                </c:pt>
                <c:pt idx="29460">
                  <c:v>1.0046999999999999</c:v>
                </c:pt>
                <c:pt idx="29461">
                  <c:v>1.0044999999999999</c:v>
                </c:pt>
                <c:pt idx="29462">
                  <c:v>1.00431</c:v>
                </c:pt>
                <c:pt idx="29463">
                  <c:v>1.0040899999999999</c:v>
                </c:pt>
                <c:pt idx="29464">
                  <c:v>1.00387</c:v>
                </c:pt>
                <c:pt idx="29465">
                  <c:v>1.00363</c:v>
                </c:pt>
                <c:pt idx="29466">
                  <c:v>1.00339</c:v>
                </c:pt>
                <c:pt idx="29467">
                  <c:v>1.00315</c:v>
                </c:pt>
                <c:pt idx="29468">
                  <c:v>1.00292</c:v>
                </c:pt>
                <c:pt idx="29469">
                  <c:v>1.0026999999999999</c:v>
                </c:pt>
                <c:pt idx="29470">
                  <c:v>1.0024999999999999</c:v>
                </c:pt>
                <c:pt idx="29471">
                  <c:v>1.0023200000000001</c:v>
                </c:pt>
                <c:pt idx="29472">
                  <c:v>1.0021500000000001</c:v>
                </c:pt>
                <c:pt idx="29473">
                  <c:v>1.0019899999999999</c:v>
                </c:pt>
                <c:pt idx="29474">
                  <c:v>1.0018400000000001</c:v>
                </c:pt>
                <c:pt idx="29475">
                  <c:v>1.0017</c:v>
                </c:pt>
                <c:pt idx="29476">
                  <c:v>1.0015700000000001</c:v>
                </c:pt>
                <c:pt idx="29477">
                  <c:v>1.00146</c:v>
                </c:pt>
                <c:pt idx="29478">
                  <c:v>1.00136</c:v>
                </c:pt>
                <c:pt idx="29479">
                  <c:v>1.0012799999999999</c:v>
                </c:pt>
                <c:pt idx="29480">
                  <c:v>1.0012000000000001</c:v>
                </c:pt>
                <c:pt idx="29481">
                  <c:v>1.0011300000000001</c:v>
                </c:pt>
                <c:pt idx="29482">
                  <c:v>1.00108</c:v>
                </c:pt>
                <c:pt idx="29483">
                  <c:v>1.0010399999999999</c:v>
                </c:pt>
                <c:pt idx="29484">
                  <c:v>1.00101</c:v>
                </c:pt>
                <c:pt idx="29485">
                  <c:v>1.00099</c:v>
                </c:pt>
                <c:pt idx="29486">
                  <c:v>1.00098</c:v>
                </c:pt>
                <c:pt idx="29487">
                  <c:v>1.0009699999999999</c:v>
                </c:pt>
                <c:pt idx="29488">
                  <c:v>1.00098</c:v>
                </c:pt>
                <c:pt idx="29489">
                  <c:v>1.0009999999999999</c:v>
                </c:pt>
                <c:pt idx="29490">
                  <c:v>1.0010399999999999</c:v>
                </c:pt>
                <c:pt idx="29491">
                  <c:v>1.00108</c:v>
                </c:pt>
                <c:pt idx="29492">
                  <c:v>1.0011300000000001</c:v>
                </c:pt>
                <c:pt idx="29493">
                  <c:v>1.00118</c:v>
                </c:pt>
                <c:pt idx="29494">
                  <c:v>1.00125</c:v>
                </c:pt>
                <c:pt idx="29495">
                  <c:v>1.0013099999999999</c:v>
                </c:pt>
                <c:pt idx="29496">
                  <c:v>1.00139</c:v>
                </c:pt>
                <c:pt idx="29497">
                  <c:v>1.0014700000000001</c:v>
                </c:pt>
                <c:pt idx="29498">
                  <c:v>1.00156</c:v>
                </c:pt>
                <c:pt idx="29499">
                  <c:v>1.00166</c:v>
                </c:pt>
                <c:pt idx="29500">
                  <c:v>1.00176</c:v>
                </c:pt>
                <c:pt idx="29501">
                  <c:v>1.00187</c:v>
                </c:pt>
                <c:pt idx="29502">
                  <c:v>1.0019800000000001</c:v>
                </c:pt>
                <c:pt idx="29503">
                  <c:v>1.0021</c:v>
                </c:pt>
                <c:pt idx="29504">
                  <c:v>1.0022200000000001</c:v>
                </c:pt>
                <c:pt idx="29505">
                  <c:v>1.00234</c:v>
                </c:pt>
                <c:pt idx="29506">
                  <c:v>1.00247</c:v>
                </c:pt>
                <c:pt idx="29507">
                  <c:v>1.0025999999999999</c:v>
                </c:pt>
                <c:pt idx="29508">
                  <c:v>1.0027299999999999</c:v>
                </c:pt>
                <c:pt idx="29509">
                  <c:v>1.0028600000000001</c:v>
                </c:pt>
                <c:pt idx="29510">
                  <c:v>1.0029999999999999</c:v>
                </c:pt>
                <c:pt idx="29511">
                  <c:v>1.0031399999999999</c:v>
                </c:pt>
                <c:pt idx="29512">
                  <c:v>1.0032700000000001</c:v>
                </c:pt>
                <c:pt idx="29513">
                  <c:v>1.00342</c:v>
                </c:pt>
                <c:pt idx="29514">
                  <c:v>1.00356</c:v>
                </c:pt>
                <c:pt idx="29515">
                  <c:v>1.0037</c:v>
                </c:pt>
                <c:pt idx="29516">
                  <c:v>1.0038400000000001</c:v>
                </c:pt>
                <c:pt idx="29517">
                  <c:v>1.0039800000000001</c:v>
                </c:pt>
                <c:pt idx="29518">
                  <c:v>1.0041199999999999</c:v>
                </c:pt>
                <c:pt idx="29519">
                  <c:v>1.0042599999999999</c:v>
                </c:pt>
                <c:pt idx="29520">
                  <c:v>1.0043899999999999</c:v>
                </c:pt>
                <c:pt idx="29521">
                  <c:v>1.0045200000000001</c:v>
                </c:pt>
                <c:pt idx="29522">
                  <c:v>1.00464</c:v>
                </c:pt>
                <c:pt idx="29523">
                  <c:v>1.00475</c:v>
                </c:pt>
                <c:pt idx="29524">
                  <c:v>1.0048699999999999</c:v>
                </c:pt>
                <c:pt idx="29525">
                  <c:v>1.00499</c:v>
                </c:pt>
                <c:pt idx="29526">
                  <c:v>1.0051000000000001</c:v>
                </c:pt>
                <c:pt idx="29527">
                  <c:v>1.0052000000000001</c:v>
                </c:pt>
                <c:pt idx="29528">
                  <c:v>1.0053000000000001</c:v>
                </c:pt>
                <c:pt idx="29529">
                  <c:v>1.00539</c:v>
                </c:pt>
                <c:pt idx="29530">
                  <c:v>1.0054700000000001</c:v>
                </c:pt>
                <c:pt idx="29531">
                  <c:v>1.0055400000000001</c:v>
                </c:pt>
                <c:pt idx="29532">
                  <c:v>1.0056099999999999</c:v>
                </c:pt>
                <c:pt idx="29533">
                  <c:v>1.0056799999999999</c:v>
                </c:pt>
                <c:pt idx="29534">
                  <c:v>1.00573</c:v>
                </c:pt>
                <c:pt idx="29535">
                  <c:v>1.0057700000000001</c:v>
                </c:pt>
                <c:pt idx="29536">
                  <c:v>1.0058100000000001</c:v>
                </c:pt>
                <c:pt idx="29537">
                  <c:v>1.0058499999999999</c:v>
                </c:pt>
                <c:pt idx="29538">
                  <c:v>1.00587</c:v>
                </c:pt>
                <c:pt idx="29539">
                  <c:v>1.0058800000000001</c:v>
                </c:pt>
                <c:pt idx="29540">
                  <c:v>1.0058800000000001</c:v>
                </c:pt>
                <c:pt idx="29541">
                  <c:v>1.0058800000000001</c:v>
                </c:pt>
                <c:pt idx="29542">
                  <c:v>1.00586</c:v>
                </c:pt>
                <c:pt idx="29543">
                  <c:v>1.0058400000000001</c:v>
                </c:pt>
                <c:pt idx="29544">
                  <c:v>1.0058</c:v>
                </c:pt>
                <c:pt idx="29545">
                  <c:v>1.0057499999999999</c:v>
                </c:pt>
                <c:pt idx="29546">
                  <c:v>1.00569</c:v>
                </c:pt>
                <c:pt idx="29547">
                  <c:v>1.00562</c:v>
                </c:pt>
                <c:pt idx="29548">
                  <c:v>1.0055400000000001</c:v>
                </c:pt>
                <c:pt idx="29549">
                  <c:v>1.0054399999999999</c:v>
                </c:pt>
                <c:pt idx="29550">
                  <c:v>1.0053399999999999</c:v>
                </c:pt>
                <c:pt idx="29551">
                  <c:v>1.00522</c:v>
                </c:pt>
                <c:pt idx="29552">
                  <c:v>1.0051000000000001</c:v>
                </c:pt>
                <c:pt idx="29553">
                  <c:v>1.0049600000000001</c:v>
                </c:pt>
                <c:pt idx="29554">
                  <c:v>1.00481</c:v>
                </c:pt>
                <c:pt idx="29555">
                  <c:v>1.00464</c:v>
                </c:pt>
                <c:pt idx="29556">
                  <c:v>1.00447</c:v>
                </c:pt>
                <c:pt idx="29557">
                  <c:v>1.0042800000000001</c:v>
                </c:pt>
                <c:pt idx="29558">
                  <c:v>1.00407</c:v>
                </c:pt>
                <c:pt idx="29559">
                  <c:v>1.00386</c:v>
                </c:pt>
                <c:pt idx="29560">
                  <c:v>1.00363</c:v>
                </c:pt>
                <c:pt idx="29561">
                  <c:v>1.00339</c:v>
                </c:pt>
                <c:pt idx="29562">
                  <c:v>1.0031399999999999</c:v>
                </c:pt>
                <c:pt idx="29563">
                  <c:v>1.0028999999999999</c:v>
                </c:pt>
                <c:pt idx="29564">
                  <c:v>1.00268</c:v>
                </c:pt>
                <c:pt idx="29565">
                  <c:v>1.0024599999999999</c:v>
                </c:pt>
                <c:pt idx="29566">
                  <c:v>1.0022599999999999</c:v>
                </c:pt>
                <c:pt idx="29567">
                  <c:v>1.00207</c:v>
                </c:pt>
                <c:pt idx="29568">
                  <c:v>1.0019</c:v>
                </c:pt>
                <c:pt idx="29569">
                  <c:v>1.0017400000000001</c:v>
                </c:pt>
                <c:pt idx="29570">
                  <c:v>1.00159</c:v>
                </c:pt>
                <c:pt idx="29571">
                  <c:v>1.00145</c:v>
                </c:pt>
                <c:pt idx="29572">
                  <c:v>1.0013000000000001</c:v>
                </c:pt>
                <c:pt idx="29573">
                  <c:v>1.00118</c:v>
                </c:pt>
                <c:pt idx="29574">
                  <c:v>1.00108</c:v>
                </c:pt>
                <c:pt idx="29575">
                  <c:v>1.00099</c:v>
                </c:pt>
                <c:pt idx="29576">
                  <c:v>1.00092</c:v>
                </c:pt>
                <c:pt idx="29577">
                  <c:v>1.00085</c:v>
                </c:pt>
                <c:pt idx="29578">
                  <c:v>1.0007999999999999</c:v>
                </c:pt>
                <c:pt idx="29579">
                  <c:v>1.0007600000000001</c:v>
                </c:pt>
                <c:pt idx="29580">
                  <c:v>1.0007299999999999</c:v>
                </c:pt>
                <c:pt idx="29581">
                  <c:v>1.00071</c:v>
                </c:pt>
                <c:pt idx="29582">
                  <c:v>1.0006999999999999</c:v>
                </c:pt>
                <c:pt idx="29583">
                  <c:v>1.00071</c:v>
                </c:pt>
                <c:pt idx="29584">
                  <c:v>1.0007200000000001</c:v>
                </c:pt>
                <c:pt idx="29585">
                  <c:v>1.0007299999999999</c:v>
                </c:pt>
                <c:pt idx="29586">
                  <c:v>1.0007600000000001</c:v>
                </c:pt>
                <c:pt idx="29587">
                  <c:v>1.0007999999999999</c:v>
                </c:pt>
                <c:pt idx="29588">
                  <c:v>1.00085</c:v>
                </c:pt>
                <c:pt idx="29589">
                  <c:v>1.00091</c:v>
                </c:pt>
                <c:pt idx="29590">
                  <c:v>1.0009699999999999</c:v>
                </c:pt>
                <c:pt idx="29591">
                  <c:v>1.00105</c:v>
                </c:pt>
                <c:pt idx="29592">
                  <c:v>1.0011399999999999</c:v>
                </c:pt>
                <c:pt idx="29593">
                  <c:v>1.0012300000000001</c:v>
                </c:pt>
                <c:pt idx="29594">
                  <c:v>1.00132</c:v>
                </c:pt>
                <c:pt idx="29595">
                  <c:v>1.00143</c:v>
                </c:pt>
                <c:pt idx="29596">
                  <c:v>1.0015400000000001</c:v>
                </c:pt>
                <c:pt idx="29597">
                  <c:v>1.0016499999999999</c:v>
                </c:pt>
                <c:pt idx="29598">
                  <c:v>1.0017799999999999</c:v>
                </c:pt>
                <c:pt idx="29599">
                  <c:v>1.0019</c:v>
                </c:pt>
                <c:pt idx="29600">
                  <c:v>1.00204</c:v>
                </c:pt>
                <c:pt idx="29601">
                  <c:v>1.00217</c:v>
                </c:pt>
                <c:pt idx="29602">
                  <c:v>1.00231</c:v>
                </c:pt>
                <c:pt idx="29603">
                  <c:v>1.0024599999999999</c:v>
                </c:pt>
                <c:pt idx="29604">
                  <c:v>1.0025999999999999</c:v>
                </c:pt>
                <c:pt idx="29605">
                  <c:v>1.00274</c:v>
                </c:pt>
                <c:pt idx="29606">
                  <c:v>1.0028999999999999</c:v>
                </c:pt>
                <c:pt idx="29607">
                  <c:v>1.00305</c:v>
                </c:pt>
                <c:pt idx="29608">
                  <c:v>1.0032000000000001</c:v>
                </c:pt>
                <c:pt idx="29609">
                  <c:v>1.00335</c:v>
                </c:pt>
                <c:pt idx="29610">
                  <c:v>1.0035000000000001</c:v>
                </c:pt>
                <c:pt idx="29611">
                  <c:v>1.0036700000000001</c:v>
                </c:pt>
                <c:pt idx="29612">
                  <c:v>1.0038199999999999</c:v>
                </c:pt>
                <c:pt idx="29613">
                  <c:v>1.0039800000000001</c:v>
                </c:pt>
                <c:pt idx="29614">
                  <c:v>1.00414</c:v>
                </c:pt>
                <c:pt idx="29615">
                  <c:v>1.0042800000000001</c:v>
                </c:pt>
                <c:pt idx="29616">
                  <c:v>1.0044299999999999</c:v>
                </c:pt>
                <c:pt idx="29617">
                  <c:v>1.00458</c:v>
                </c:pt>
                <c:pt idx="29618">
                  <c:v>1.00471</c:v>
                </c:pt>
                <c:pt idx="29619">
                  <c:v>1.00484</c:v>
                </c:pt>
                <c:pt idx="29620">
                  <c:v>1.0049699999999999</c:v>
                </c:pt>
                <c:pt idx="29621">
                  <c:v>1.00509</c:v>
                </c:pt>
                <c:pt idx="29622">
                  <c:v>1.0052099999999999</c:v>
                </c:pt>
                <c:pt idx="29623">
                  <c:v>1.00532</c:v>
                </c:pt>
                <c:pt idx="29624">
                  <c:v>1.0054399999999999</c:v>
                </c:pt>
                <c:pt idx="29625">
                  <c:v>1.00553</c:v>
                </c:pt>
                <c:pt idx="29626">
                  <c:v>1.00563</c:v>
                </c:pt>
                <c:pt idx="29627">
                  <c:v>1.0057199999999999</c:v>
                </c:pt>
                <c:pt idx="29628">
                  <c:v>1.0058</c:v>
                </c:pt>
                <c:pt idx="29629">
                  <c:v>1.00587</c:v>
                </c:pt>
                <c:pt idx="29630">
                  <c:v>1.0059400000000001</c:v>
                </c:pt>
                <c:pt idx="29631">
                  <c:v>1.006</c:v>
                </c:pt>
                <c:pt idx="29632">
                  <c:v>1.0060500000000001</c:v>
                </c:pt>
                <c:pt idx="29633">
                  <c:v>1.0060899999999999</c:v>
                </c:pt>
                <c:pt idx="29634">
                  <c:v>1.0061199999999999</c:v>
                </c:pt>
                <c:pt idx="29635">
                  <c:v>1.00613</c:v>
                </c:pt>
                <c:pt idx="29636">
                  <c:v>1.00614</c:v>
                </c:pt>
                <c:pt idx="29637">
                  <c:v>1.00614</c:v>
                </c:pt>
                <c:pt idx="29638">
                  <c:v>1.00613</c:v>
                </c:pt>
                <c:pt idx="29639">
                  <c:v>1.0061100000000001</c:v>
                </c:pt>
                <c:pt idx="29640">
                  <c:v>1.00607</c:v>
                </c:pt>
                <c:pt idx="29641">
                  <c:v>1.00604</c:v>
                </c:pt>
                <c:pt idx="29642">
                  <c:v>1.0059800000000001</c:v>
                </c:pt>
                <c:pt idx="29643">
                  <c:v>1.0059100000000001</c:v>
                </c:pt>
                <c:pt idx="29644">
                  <c:v>1.0058400000000001</c:v>
                </c:pt>
                <c:pt idx="29645">
                  <c:v>1.0057400000000001</c:v>
                </c:pt>
                <c:pt idx="29646">
                  <c:v>1.0056400000000001</c:v>
                </c:pt>
                <c:pt idx="29647">
                  <c:v>1.00552</c:v>
                </c:pt>
                <c:pt idx="29648">
                  <c:v>1.00539</c:v>
                </c:pt>
                <c:pt idx="29649">
                  <c:v>1.00525</c:v>
                </c:pt>
                <c:pt idx="29650">
                  <c:v>1.00509</c:v>
                </c:pt>
                <c:pt idx="29651">
                  <c:v>1.0049300000000001</c:v>
                </c:pt>
                <c:pt idx="29652">
                  <c:v>1.0047299999999999</c:v>
                </c:pt>
                <c:pt idx="29653">
                  <c:v>1.0045299999999999</c:v>
                </c:pt>
                <c:pt idx="29654">
                  <c:v>1.0043299999999999</c:v>
                </c:pt>
                <c:pt idx="29655">
                  <c:v>1.0041100000000001</c:v>
                </c:pt>
                <c:pt idx="29656">
                  <c:v>1.0038800000000001</c:v>
                </c:pt>
                <c:pt idx="29657">
                  <c:v>1.00363</c:v>
                </c:pt>
                <c:pt idx="29658">
                  <c:v>1.0033799999999999</c:v>
                </c:pt>
                <c:pt idx="29659">
                  <c:v>1.00315</c:v>
                </c:pt>
                <c:pt idx="29660">
                  <c:v>1.0029399999999999</c:v>
                </c:pt>
                <c:pt idx="29661">
                  <c:v>1.0027299999999999</c:v>
                </c:pt>
                <c:pt idx="29662">
                  <c:v>1.00254</c:v>
                </c:pt>
                <c:pt idx="29663">
                  <c:v>1.0023599999999999</c:v>
                </c:pt>
                <c:pt idx="29664">
                  <c:v>1.0021899999999999</c:v>
                </c:pt>
                <c:pt idx="29665">
                  <c:v>1.00204</c:v>
                </c:pt>
                <c:pt idx="29666">
                  <c:v>1.0019</c:v>
                </c:pt>
                <c:pt idx="29667">
                  <c:v>1.0017799999999999</c:v>
                </c:pt>
                <c:pt idx="29668">
                  <c:v>1.00166</c:v>
                </c:pt>
                <c:pt idx="29669">
                  <c:v>1.00156</c:v>
                </c:pt>
                <c:pt idx="29670">
                  <c:v>1.0014700000000001</c:v>
                </c:pt>
                <c:pt idx="29671">
                  <c:v>1.0014000000000001</c:v>
                </c:pt>
                <c:pt idx="29672">
                  <c:v>1.0013300000000001</c:v>
                </c:pt>
                <c:pt idx="29673">
                  <c:v>1.0012700000000001</c:v>
                </c:pt>
                <c:pt idx="29674">
                  <c:v>1.0012099999999999</c:v>
                </c:pt>
                <c:pt idx="29675">
                  <c:v>1.00118</c:v>
                </c:pt>
                <c:pt idx="29676">
                  <c:v>1.00116</c:v>
                </c:pt>
                <c:pt idx="29677">
                  <c:v>1.00115</c:v>
                </c:pt>
                <c:pt idx="29678">
                  <c:v>1.00115</c:v>
                </c:pt>
                <c:pt idx="29679">
                  <c:v>1.00115</c:v>
                </c:pt>
                <c:pt idx="29680">
                  <c:v>1.0011699999999999</c:v>
                </c:pt>
                <c:pt idx="29681">
                  <c:v>1.00119</c:v>
                </c:pt>
                <c:pt idx="29682">
                  <c:v>1.0012300000000001</c:v>
                </c:pt>
                <c:pt idx="29683">
                  <c:v>1.0012799999999999</c:v>
                </c:pt>
                <c:pt idx="29684">
                  <c:v>1.0013399999999999</c:v>
                </c:pt>
                <c:pt idx="29685">
                  <c:v>1.0014000000000001</c:v>
                </c:pt>
                <c:pt idx="29686">
                  <c:v>1.0014700000000001</c:v>
                </c:pt>
                <c:pt idx="29687">
                  <c:v>1.0015400000000001</c:v>
                </c:pt>
                <c:pt idx="29688">
                  <c:v>1.00163</c:v>
                </c:pt>
                <c:pt idx="29689">
                  <c:v>1.0017199999999999</c:v>
                </c:pt>
                <c:pt idx="29690">
                  <c:v>1.0018100000000001</c:v>
                </c:pt>
                <c:pt idx="29691">
                  <c:v>1.0019</c:v>
                </c:pt>
                <c:pt idx="29692">
                  <c:v>1.0020100000000001</c:v>
                </c:pt>
                <c:pt idx="29693">
                  <c:v>1.00213</c:v>
                </c:pt>
                <c:pt idx="29694">
                  <c:v>1.0022500000000001</c:v>
                </c:pt>
                <c:pt idx="29695">
                  <c:v>1.0023899999999999</c:v>
                </c:pt>
                <c:pt idx="29696">
                  <c:v>1.00251</c:v>
                </c:pt>
                <c:pt idx="29697">
                  <c:v>1.00264</c:v>
                </c:pt>
                <c:pt idx="29698">
                  <c:v>1.0027699999999999</c:v>
                </c:pt>
                <c:pt idx="29699">
                  <c:v>1.00291</c:v>
                </c:pt>
                <c:pt idx="29700">
                  <c:v>1.0030399999999999</c:v>
                </c:pt>
                <c:pt idx="29701">
                  <c:v>1.00319</c:v>
                </c:pt>
                <c:pt idx="29702">
                  <c:v>1.0033300000000001</c:v>
                </c:pt>
                <c:pt idx="29703">
                  <c:v>1.0034799999999999</c:v>
                </c:pt>
                <c:pt idx="29704">
                  <c:v>1.00362</c:v>
                </c:pt>
                <c:pt idx="29705">
                  <c:v>1.00376</c:v>
                </c:pt>
                <c:pt idx="29706">
                  <c:v>1.0039100000000001</c:v>
                </c:pt>
                <c:pt idx="29707">
                  <c:v>1.00406</c:v>
                </c:pt>
                <c:pt idx="29708">
                  <c:v>1.0041899999999999</c:v>
                </c:pt>
                <c:pt idx="29709">
                  <c:v>1.0043299999999999</c:v>
                </c:pt>
                <c:pt idx="29710">
                  <c:v>1.00448</c:v>
                </c:pt>
                <c:pt idx="29711">
                  <c:v>1.00461</c:v>
                </c:pt>
                <c:pt idx="29712">
                  <c:v>1.00474</c:v>
                </c:pt>
                <c:pt idx="29713">
                  <c:v>1.0048699999999999</c:v>
                </c:pt>
                <c:pt idx="29714">
                  <c:v>1.0049999999999999</c:v>
                </c:pt>
                <c:pt idx="29715">
                  <c:v>1.0051300000000001</c:v>
                </c:pt>
                <c:pt idx="29716">
                  <c:v>1.00525</c:v>
                </c:pt>
                <c:pt idx="29717">
                  <c:v>1.00536</c:v>
                </c:pt>
                <c:pt idx="29718">
                  <c:v>1.0054700000000001</c:v>
                </c:pt>
                <c:pt idx="29719">
                  <c:v>1.0055700000000001</c:v>
                </c:pt>
                <c:pt idx="29720">
                  <c:v>1.0056700000000001</c:v>
                </c:pt>
                <c:pt idx="29721">
                  <c:v>1.00576</c:v>
                </c:pt>
                <c:pt idx="29722">
                  <c:v>1.0058499999999999</c:v>
                </c:pt>
                <c:pt idx="29723">
                  <c:v>1.0059199999999999</c:v>
                </c:pt>
                <c:pt idx="29724">
                  <c:v>1.0059899999999999</c:v>
                </c:pt>
                <c:pt idx="29725">
                  <c:v>1.00606</c:v>
                </c:pt>
                <c:pt idx="29726">
                  <c:v>1.0061100000000001</c:v>
                </c:pt>
                <c:pt idx="29727">
                  <c:v>1.0061500000000001</c:v>
                </c:pt>
                <c:pt idx="29728">
                  <c:v>1.0061899999999999</c:v>
                </c:pt>
                <c:pt idx="29729">
                  <c:v>1.0062199999999999</c:v>
                </c:pt>
                <c:pt idx="29730">
                  <c:v>1.0062500000000001</c:v>
                </c:pt>
                <c:pt idx="29731">
                  <c:v>1.0062500000000001</c:v>
                </c:pt>
                <c:pt idx="29732">
                  <c:v>1.0062599999999999</c:v>
                </c:pt>
                <c:pt idx="29733">
                  <c:v>1.0062599999999999</c:v>
                </c:pt>
                <c:pt idx="29734">
                  <c:v>1.00624</c:v>
                </c:pt>
                <c:pt idx="29735">
                  <c:v>1.0062</c:v>
                </c:pt>
                <c:pt idx="29736">
                  <c:v>1.0061599999999999</c:v>
                </c:pt>
                <c:pt idx="29737">
                  <c:v>1.0061100000000001</c:v>
                </c:pt>
                <c:pt idx="29738">
                  <c:v>1.0060500000000001</c:v>
                </c:pt>
                <c:pt idx="29739">
                  <c:v>1.00597</c:v>
                </c:pt>
                <c:pt idx="29740">
                  <c:v>1.00589</c:v>
                </c:pt>
                <c:pt idx="29741">
                  <c:v>1.00579</c:v>
                </c:pt>
                <c:pt idx="29742">
                  <c:v>1.0056799999999999</c:v>
                </c:pt>
                <c:pt idx="29743">
                  <c:v>1.00556</c:v>
                </c:pt>
                <c:pt idx="29744">
                  <c:v>1.00542</c:v>
                </c:pt>
                <c:pt idx="29745">
                  <c:v>1.0052700000000001</c:v>
                </c:pt>
                <c:pt idx="29746">
                  <c:v>1.0051099999999999</c:v>
                </c:pt>
                <c:pt idx="29747">
                  <c:v>1.0049300000000001</c:v>
                </c:pt>
                <c:pt idx="29748">
                  <c:v>1.0047600000000001</c:v>
                </c:pt>
                <c:pt idx="29749">
                  <c:v>1.0045599999999999</c:v>
                </c:pt>
                <c:pt idx="29750">
                  <c:v>1.0043500000000001</c:v>
                </c:pt>
                <c:pt idx="29751">
                  <c:v>1.00413</c:v>
                </c:pt>
                <c:pt idx="29752">
                  <c:v>1.0038899999999999</c:v>
                </c:pt>
                <c:pt idx="29753">
                  <c:v>1.0036499999999999</c:v>
                </c:pt>
                <c:pt idx="29754">
                  <c:v>1.0034099999999999</c:v>
                </c:pt>
                <c:pt idx="29755">
                  <c:v>1.00318</c:v>
                </c:pt>
                <c:pt idx="29756">
                  <c:v>1.0029600000000001</c:v>
                </c:pt>
                <c:pt idx="29757">
                  <c:v>1.00275</c:v>
                </c:pt>
                <c:pt idx="29758">
                  <c:v>1.0025599999999999</c:v>
                </c:pt>
                <c:pt idx="29759">
                  <c:v>1.00238</c:v>
                </c:pt>
                <c:pt idx="29760">
                  <c:v>1.00221</c:v>
                </c:pt>
                <c:pt idx="29761">
                  <c:v>1.00206</c:v>
                </c:pt>
                <c:pt idx="29762">
                  <c:v>1.0019100000000001</c:v>
                </c:pt>
                <c:pt idx="29763">
                  <c:v>1.0017799999999999</c:v>
                </c:pt>
                <c:pt idx="29764">
                  <c:v>1.00166</c:v>
                </c:pt>
                <c:pt idx="29765">
                  <c:v>1.00156</c:v>
                </c:pt>
                <c:pt idx="29766">
                  <c:v>1.0014700000000001</c:v>
                </c:pt>
                <c:pt idx="29767">
                  <c:v>1.00139</c:v>
                </c:pt>
                <c:pt idx="29768">
                  <c:v>1.00132</c:v>
                </c:pt>
                <c:pt idx="29769">
                  <c:v>1.0012700000000001</c:v>
                </c:pt>
                <c:pt idx="29770">
                  <c:v>1.00122</c:v>
                </c:pt>
                <c:pt idx="29771">
                  <c:v>1.0012000000000001</c:v>
                </c:pt>
                <c:pt idx="29772">
                  <c:v>1.00118</c:v>
                </c:pt>
                <c:pt idx="29773">
                  <c:v>1.0011699999999999</c:v>
                </c:pt>
                <c:pt idx="29774">
                  <c:v>1.00116</c:v>
                </c:pt>
                <c:pt idx="29775">
                  <c:v>1.00116</c:v>
                </c:pt>
                <c:pt idx="29776">
                  <c:v>1.00118</c:v>
                </c:pt>
                <c:pt idx="29777">
                  <c:v>1.0012099999999999</c:v>
                </c:pt>
                <c:pt idx="29778">
                  <c:v>1.0012399999999999</c:v>
                </c:pt>
                <c:pt idx="29779">
                  <c:v>1.00129</c:v>
                </c:pt>
                <c:pt idx="29780">
                  <c:v>1.0013399999999999</c:v>
                </c:pt>
                <c:pt idx="29781">
                  <c:v>1.0014000000000001</c:v>
                </c:pt>
                <c:pt idx="29782">
                  <c:v>1.0014799999999999</c:v>
                </c:pt>
                <c:pt idx="29783">
                  <c:v>1.0015499999999999</c:v>
                </c:pt>
                <c:pt idx="29784">
                  <c:v>1.0016400000000001</c:v>
                </c:pt>
                <c:pt idx="29785">
                  <c:v>1.0017400000000001</c:v>
                </c:pt>
                <c:pt idx="29786">
                  <c:v>1.00183</c:v>
                </c:pt>
                <c:pt idx="29787">
                  <c:v>1.0019400000000001</c:v>
                </c:pt>
                <c:pt idx="29788">
                  <c:v>1.0020500000000001</c:v>
                </c:pt>
                <c:pt idx="29789">
                  <c:v>1.0021599999999999</c:v>
                </c:pt>
                <c:pt idx="29790">
                  <c:v>1.00227</c:v>
                </c:pt>
                <c:pt idx="29791">
                  <c:v>1.0023899999999999</c:v>
                </c:pt>
                <c:pt idx="29792">
                  <c:v>1.0025200000000001</c:v>
                </c:pt>
                <c:pt idx="29793">
                  <c:v>1.0026600000000001</c:v>
                </c:pt>
                <c:pt idx="29794">
                  <c:v>1.0027999999999999</c:v>
                </c:pt>
                <c:pt idx="29795">
                  <c:v>1.0029399999999999</c:v>
                </c:pt>
                <c:pt idx="29796">
                  <c:v>1.00308</c:v>
                </c:pt>
                <c:pt idx="29797">
                  <c:v>1.0032300000000001</c:v>
                </c:pt>
                <c:pt idx="29798">
                  <c:v>1.0033799999999999</c:v>
                </c:pt>
                <c:pt idx="29799">
                  <c:v>1.00352</c:v>
                </c:pt>
                <c:pt idx="29800">
                  <c:v>1.0036700000000001</c:v>
                </c:pt>
                <c:pt idx="29801">
                  <c:v>1.0038199999999999</c:v>
                </c:pt>
                <c:pt idx="29802">
                  <c:v>1.00396</c:v>
                </c:pt>
                <c:pt idx="29803">
                  <c:v>1.0040899999999999</c:v>
                </c:pt>
                <c:pt idx="29804">
                  <c:v>1.00424</c:v>
                </c:pt>
                <c:pt idx="29805">
                  <c:v>1.0043800000000001</c:v>
                </c:pt>
                <c:pt idx="29806">
                  <c:v>1.0045200000000001</c:v>
                </c:pt>
                <c:pt idx="29807">
                  <c:v>1.00465</c:v>
                </c:pt>
                <c:pt idx="29808">
                  <c:v>1.0047900000000001</c:v>
                </c:pt>
                <c:pt idx="29809">
                  <c:v>1.00492</c:v>
                </c:pt>
                <c:pt idx="29810">
                  <c:v>1.00505</c:v>
                </c:pt>
                <c:pt idx="29811">
                  <c:v>1.0051699999999999</c:v>
                </c:pt>
                <c:pt idx="29812">
                  <c:v>1.00528</c:v>
                </c:pt>
                <c:pt idx="29813">
                  <c:v>1.0053799999999999</c:v>
                </c:pt>
                <c:pt idx="29814">
                  <c:v>1.00549</c:v>
                </c:pt>
                <c:pt idx="29815">
                  <c:v>1.00559</c:v>
                </c:pt>
                <c:pt idx="29816">
                  <c:v>1.00569</c:v>
                </c:pt>
                <c:pt idx="29817">
                  <c:v>1.0057799999999999</c:v>
                </c:pt>
                <c:pt idx="29818">
                  <c:v>1.00586</c:v>
                </c:pt>
                <c:pt idx="29819">
                  <c:v>1.00593</c:v>
                </c:pt>
                <c:pt idx="29820">
                  <c:v>1.006</c:v>
                </c:pt>
                <c:pt idx="29821">
                  <c:v>1.00606</c:v>
                </c:pt>
                <c:pt idx="29822">
                  <c:v>1.0061</c:v>
                </c:pt>
                <c:pt idx="29823">
                  <c:v>1.00614</c:v>
                </c:pt>
                <c:pt idx="29824">
                  <c:v>1.00617</c:v>
                </c:pt>
                <c:pt idx="29825">
                  <c:v>1.0061800000000001</c:v>
                </c:pt>
                <c:pt idx="29826">
                  <c:v>1.0061899999999999</c:v>
                </c:pt>
                <c:pt idx="29827">
                  <c:v>1.0061899999999999</c:v>
                </c:pt>
                <c:pt idx="29828">
                  <c:v>1.0061800000000001</c:v>
                </c:pt>
                <c:pt idx="29829">
                  <c:v>1.0061599999999999</c:v>
                </c:pt>
                <c:pt idx="29830">
                  <c:v>1.00613</c:v>
                </c:pt>
                <c:pt idx="29831">
                  <c:v>1.0060800000000001</c:v>
                </c:pt>
                <c:pt idx="29832">
                  <c:v>1.00603</c:v>
                </c:pt>
                <c:pt idx="29833">
                  <c:v>1.00596</c:v>
                </c:pt>
                <c:pt idx="29834">
                  <c:v>1.0058800000000001</c:v>
                </c:pt>
                <c:pt idx="29835">
                  <c:v>1.0058</c:v>
                </c:pt>
                <c:pt idx="29836">
                  <c:v>1.00569</c:v>
                </c:pt>
                <c:pt idx="29837">
                  <c:v>1.0055799999999999</c:v>
                </c:pt>
                <c:pt idx="29838">
                  <c:v>1.0054399999999999</c:v>
                </c:pt>
                <c:pt idx="29839">
                  <c:v>1.0053000000000001</c:v>
                </c:pt>
                <c:pt idx="29840">
                  <c:v>1.0051399999999999</c:v>
                </c:pt>
                <c:pt idx="29841">
                  <c:v>1.00498</c:v>
                </c:pt>
                <c:pt idx="29842">
                  <c:v>1.00478</c:v>
                </c:pt>
                <c:pt idx="29843">
                  <c:v>1.0045900000000001</c:v>
                </c:pt>
                <c:pt idx="29844">
                  <c:v>1.0044</c:v>
                </c:pt>
                <c:pt idx="29845">
                  <c:v>1.0041800000000001</c:v>
                </c:pt>
                <c:pt idx="29846">
                  <c:v>1.0039499999999999</c:v>
                </c:pt>
                <c:pt idx="29847">
                  <c:v>1.0037</c:v>
                </c:pt>
                <c:pt idx="29848">
                  <c:v>1.00346</c:v>
                </c:pt>
                <c:pt idx="29849">
                  <c:v>1.0032300000000001</c:v>
                </c:pt>
                <c:pt idx="29850">
                  <c:v>1.00301</c:v>
                </c:pt>
                <c:pt idx="29851">
                  <c:v>1.0027999999999999</c:v>
                </c:pt>
                <c:pt idx="29852">
                  <c:v>1.00261</c:v>
                </c:pt>
                <c:pt idx="29853">
                  <c:v>1.0024299999999999</c:v>
                </c:pt>
                <c:pt idx="29854">
                  <c:v>1.0022599999999999</c:v>
                </c:pt>
                <c:pt idx="29855">
                  <c:v>1.0021100000000001</c:v>
                </c:pt>
                <c:pt idx="29856">
                  <c:v>1.00197</c:v>
                </c:pt>
                <c:pt idx="29857">
                  <c:v>1.0018400000000001</c:v>
                </c:pt>
                <c:pt idx="29858">
                  <c:v>1.0017199999999999</c:v>
                </c:pt>
                <c:pt idx="29859">
                  <c:v>1.0016099999999999</c:v>
                </c:pt>
                <c:pt idx="29860">
                  <c:v>1.00152</c:v>
                </c:pt>
                <c:pt idx="29861">
                  <c:v>1.0014400000000001</c:v>
                </c:pt>
                <c:pt idx="29862">
                  <c:v>1.0013700000000001</c:v>
                </c:pt>
                <c:pt idx="29863">
                  <c:v>1.00132</c:v>
                </c:pt>
                <c:pt idx="29864">
                  <c:v>1.0012700000000001</c:v>
                </c:pt>
                <c:pt idx="29865">
                  <c:v>1.0012399999999999</c:v>
                </c:pt>
                <c:pt idx="29866">
                  <c:v>1.0012099999999999</c:v>
                </c:pt>
                <c:pt idx="29867">
                  <c:v>1.0012000000000001</c:v>
                </c:pt>
                <c:pt idx="29868">
                  <c:v>1.0012000000000001</c:v>
                </c:pt>
                <c:pt idx="29869">
                  <c:v>1.0012000000000001</c:v>
                </c:pt>
                <c:pt idx="29870">
                  <c:v>1.00122</c:v>
                </c:pt>
                <c:pt idx="29871">
                  <c:v>1.0012399999999999</c:v>
                </c:pt>
                <c:pt idx="29872">
                  <c:v>1.0012700000000001</c:v>
                </c:pt>
                <c:pt idx="29873">
                  <c:v>1.0013099999999999</c:v>
                </c:pt>
                <c:pt idx="29874">
                  <c:v>1.00136</c:v>
                </c:pt>
                <c:pt idx="29875">
                  <c:v>1.00143</c:v>
                </c:pt>
                <c:pt idx="29876">
                  <c:v>1.00149</c:v>
                </c:pt>
                <c:pt idx="29877">
                  <c:v>1.0015700000000001</c:v>
                </c:pt>
                <c:pt idx="29878">
                  <c:v>1.0016499999999999</c:v>
                </c:pt>
                <c:pt idx="29879">
                  <c:v>1.0017400000000001</c:v>
                </c:pt>
                <c:pt idx="29880">
                  <c:v>1.00183</c:v>
                </c:pt>
                <c:pt idx="29881">
                  <c:v>1.00193</c:v>
                </c:pt>
                <c:pt idx="29882">
                  <c:v>1.00204</c:v>
                </c:pt>
                <c:pt idx="29883">
                  <c:v>1.00213</c:v>
                </c:pt>
                <c:pt idx="29884">
                  <c:v>1.0022500000000001</c:v>
                </c:pt>
                <c:pt idx="29885">
                  <c:v>1.00237</c:v>
                </c:pt>
                <c:pt idx="29886">
                  <c:v>1.0024900000000001</c:v>
                </c:pt>
                <c:pt idx="29887">
                  <c:v>1.0026200000000001</c:v>
                </c:pt>
                <c:pt idx="29888">
                  <c:v>1.00275</c:v>
                </c:pt>
                <c:pt idx="29889">
                  <c:v>1.0028900000000001</c:v>
                </c:pt>
                <c:pt idx="29890">
                  <c:v>1.0030300000000001</c:v>
                </c:pt>
                <c:pt idx="29891">
                  <c:v>1.0031699999999999</c:v>
                </c:pt>
                <c:pt idx="29892">
                  <c:v>1.00332</c:v>
                </c:pt>
                <c:pt idx="29893">
                  <c:v>1.0034700000000001</c:v>
                </c:pt>
                <c:pt idx="29894">
                  <c:v>1.0036099999999999</c:v>
                </c:pt>
                <c:pt idx="29895">
                  <c:v>1.00376</c:v>
                </c:pt>
                <c:pt idx="29896">
                  <c:v>1.0039</c:v>
                </c:pt>
                <c:pt idx="29897">
                  <c:v>1.00404</c:v>
                </c:pt>
                <c:pt idx="29898">
                  <c:v>1.0041800000000001</c:v>
                </c:pt>
                <c:pt idx="29899">
                  <c:v>1.0043200000000001</c:v>
                </c:pt>
                <c:pt idx="29900">
                  <c:v>1.0044599999999999</c:v>
                </c:pt>
                <c:pt idx="29901">
                  <c:v>1.0045900000000001</c:v>
                </c:pt>
                <c:pt idx="29902">
                  <c:v>1.0047299999999999</c:v>
                </c:pt>
                <c:pt idx="29903">
                  <c:v>1.0048600000000001</c:v>
                </c:pt>
                <c:pt idx="29904">
                  <c:v>1.00499</c:v>
                </c:pt>
                <c:pt idx="29905">
                  <c:v>1.0051099999999999</c:v>
                </c:pt>
                <c:pt idx="29906">
                  <c:v>1.0052300000000001</c:v>
                </c:pt>
                <c:pt idx="29907">
                  <c:v>1.0053399999999999</c:v>
                </c:pt>
                <c:pt idx="29908">
                  <c:v>1.00546</c:v>
                </c:pt>
                <c:pt idx="29909">
                  <c:v>1.00556</c:v>
                </c:pt>
                <c:pt idx="29910">
                  <c:v>1.00566</c:v>
                </c:pt>
                <c:pt idx="29911">
                  <c:v>1.0057400000000001</c:v>
                </c:pt>
                <c:pt idx="29912">
                  <c:v>1.0058199999999999</c:v>
                </c:pt>
                <c:pt idx="29913">
                  <c:v>1.0059100000000001</c:v>
                </c:pt>
                <c:pt idx="29914">
                  <c:v>1.0059800000000001</c:v>
                </c:pt>
                <c:pt idx="29915">
                  <c:v>1.0060500000000001</c:v>
                </c:pt>
                <c:pt idx="29916">
                  <c:v>1.0061100000000001</c:v>
                </c:pt>
                <c:pt idx="29917">
                  <c:v>1.0061500000000001</c:v>
                </c:pt>
                <c:pt idx="29918">
                  <c:v>1.0062</c:v>
                </c:pt>
                <c:pt idx="29919">
                  <c:v>1.00623</c:v>
                </c:pt>
                <c:pt idx="29920">
                  <c:v>1.0062500000000001</c:v>
                </c:pt>
                <c:pt idx="29921">
                  <c:v>1.0062599999999999</c:v>
                </c:pt>
                <c:pt idx="29922">
                  <c:v>1.00627</c:v>
                </c:pt>
                <c:pt idx="29923">
                  <c:v>1.00627</c:v>
                </c:pt>
                <c:pt idx="29924">
                  <c:v>1.00624</c:v>
                </c:pt>
                <c:pt idx="29925">
                  <c:v>1.00621</c:v>
                </c:pt>
                <c:pt idx="29926">
                  <c:v>1.00617</c:v>
                </c:pt>
                <c:pt idx="29927">
                  <c:v>1.0061199999999999</c:v>
                </c:pt>
                <c:pt idx="29928">
                  <c:v>1.0060500000000001</c:v>
                </c:pt>
                <c:pt idx="29929">
                  <c:v>1.0059800000000001</c:v>
                </c:pt>
                <c:pt idx="29930">
                  <c:v>1.0059</c:v>
                </c:pt>
                <c:pt idx="29931">
                  <c:v>1.0058</c:v>
                </c:pt>
                <c:pt idx="29932">
                  <c:v>1.0057</c:v>
                </c:pt>
                <c:pt idx="29933">
                  <c:v>1.00559</c:v>
                </c:pt>
                <c:pt idx="29934">
                  <c:v>1.00546</c:v>
                </c:pt>
                <c:pt idx="29935">
                  <c:v>1.00532</c:v>
                </c:pt>
                <c:pt idx="29936">
                  <c:v>1.0051699999999999</c:v>
                </c:pt>
                <c:pt idx="29937">
                  <c:v>1.00501</c:v>
                </c:pt>
                <c:pt idx="29938">
                  <c:v>1.0048299999999999</c:v>
                </c:pt>
                <c:pt idx="29939">
                  <c:v>1.00464</c:v>
                </c:pt>
                <c:pt idx="29940">
                  <c:v>1.0044299999999999</c:v>
                </c:pt>
                <c:pt idx="29941">
                  <c:v>1.0042199999999999</c:v>
                </c:pt>
                <c:pt idx="29942">
                  <c:v>1.0039899999999999</c:v>
                </c:pt>
                <c:pt idx="29943">
                  <c:v>1.0037499999999999</c:v>
                </c:pt>
                <c:pt idx="29944">
                  <c:v>1.0035000000000001</c:v>
                </c:pt>
                <c:pt idx="29945">
                  <c:v>1.00326</c:v>
                </c:pt>
                <c:pt idx="29946">
                  <c:v>1.00305</c:v>
                </c:pt>
                <c:pt idx="29947">
                  <c:v>1.00284</c:v>
                </c:pt>
                <c:pt idx="29948">
                  <c:v>1.00264</c:v>
                </c:pt>
                <c:pt idx="29949">
                  <c:v>1.0024599999999999</c:v>
                </c:pt>
                <c:pt idx="29950">
                  <c:v>1.0022899999999999</c:v>
                </c:pt>
                <c:pt idx="29951">
                  <c:v>1.00213</c:v>
                </c:pt>
                <c:pt idx="29952">
                  <c:v>1.0019800000000001</c:v>
                </c:pt>
                <c:pt idx="29953">
                  <c:v>1.0018499999999999</c:v>
                </c:pt>
                <c:pt idx="29954">
                  <c:v>1.0017199999999999</c:v>
                </c:pt>
                <c:pt idx="29955">
                  <c:v>1.0016099999999999</c:v>
                </c:pt>
                <c:pt idx="29956">
                  <c:v>1.0015099999999999</c:v>
                </c:pt>
                <c:pt idx="29957">
                  <c:v>1.00142</c:v>
                </c:pt>
                <c:pt idx="29958">
                  <c:v>1.00135</c:v>
                </c:pt>
                <c:pt idx="29959">
                  <c:v>1.00129</c:v>
                </c:pt>
                <c:pt idx="29960">
                  <c:v>1.0012399999999999</c:v>
                </c:pt>
                <c:pt idx="29961">
                  <c:v>1.0012000000000001</c:v>
                </c:pt>
                <c:pt idx="29962">
                  <c:v>1.00118</c:v>
                </c:pt>
                <c:pt idx="29963">
                  <c:v>1.00115</c:v>
                </c:pt>
                <c:pt idx="29964">
                  <c:v>1.0011399999999999</c:v>
                </c:pt>
                <c:pt idx="29965">
                  <c:v>1.00115</c:v>
                </c:pt>
                <c:pt idx="29966">
                  <c:v>1.00116</c:v>
                </c:pt>
                <c:pt idx="29967">
                  <c:v>1.00119</c:v>
                </c:pt>
                <c:pt idx="29968">
                  <c:v>1.0012300000000001</c:v>
                </c:pt>
                <c:pt idx="29969">
                  <c:v>1.0012700000000001</c:v>
                </c:pt>
                <c:pt idx="29970">
                  <c:v>1.00132</c:v>
                </c:pt>
                <c:pt idx="29971">
                  <c:v>1.0013799999999999</c:v>
                </c:pt>
                <c:pt idx="29972">
                  <c:v>1.00145</c:v>
                </c:pt>
                <c:pt idx="29973">
                  <c:v>1.00153</c:v>
                </c:pt>
                <c:pt idx="29974">
                  <c:v>1.0016099999999999</c:v>
                </c:pt>
                <c:pt idx="29975">
                  <c:v>1.0017100000000001</c:v>
                </c:pt>
                <c:pt idx="29976">
                  <c:v>1.0018</c:v>
                </c:pt>
                <c:pt idx="29977">
                  <c:v>1.0019100000000001</c:v>
                </c:pt>
                <c:pt idx="29978">
                  <c:v>1.0020199999999999</c:v>
                </c:pt>
                <c:pt idx="29979">
                  <c:v>1.00213</c:v>
                </c:pt>
                <c:pt idx="29980">
                  <c:v>1.0022599999999999</c:v>
                </c:pt>
                <c:pt idx="29981">
                  <c:v>1.00238</c:v>
                </c:pt>
                <c:pt idx="29982">
                  <c:v>1.00251</c:v>
                </c:pt>
                <c:pt idx="29983">
                  <c:v>1.00265</c:v>
                </c:pt>
                <c:pt idx="29984">
                  <c:v>1.0027900000000001</c:v>
                </c:pt>
                <c:pt idx="29985">
                  <c:v>1.0029300000000001</c:v>
                </c:pt>
                <c:pt idx="29986">
                  <c:v>1.0030699999999999</c:v>
                </c:pt>
                <c:pt idx="29987">
                  <c:v>1.00322</c:v>
                </c:pt>
                <c:pt idx="29988">
                  <c:v>1.0033700000000001</c:v>
                </c:pt>
                <c:pt idx="29989">
                  <c:v>1.00352</c:v>
                </c:pt>
                <c:pt idx="29990">
                  <c:v>1.0036700000000001</c:v>
                </c:pt>
                <c:pt idx="29991">
                  <c:v>1.0038199999999999</c:v>
                </c:pt>
                <c:pt idx="29992">
                  <c:v>1.0039800000000001</c:v>
                </c:pt>
                <c:pt idx="29993">
                  <c:v>1.00414</c:v>
                </c:pt>
                <c:pt idx="29994">
                  <c:v>1.0043</c:v>
                </c:pt>
                <c:pt idx="29995">
                  <c:v>1.00444</c:v>
                </c:pt>
                <c:pt idx="29996">
                  <c:v>1.0045900000000001</c:v>
                </c:pt>
                <c:pt idx="29997">
                  <c:v>1.00474</c:v>
                </c:pt>
                <c:pt idx="29998">
                  <c:v>1.00488</c:v>
                </c:pt>
                <c:pt idx="29999">
                  <c:v>1.00502</c:v>
                </c:pt>
                <c:pt idx="30000">
                  <c:v>1.00515</c:v>
                </c:pt>
                <c:pt idx="30001">
                  <c:v>1.00529</c:v>
                </c:pt>
                <c:pt idx="30002">
                  <c:v>1.0054099999999999</c:v>
                </c:pt>
                <c:pt idx="30003">
                  <c:v>1.0055400000000001</c:v>
                </c:pt>
                <c:pt idx="30004">
                  <c:v>1.0056499999999999</c:v>
                </c:pt>
                <c:pt idx="30005">
                  <c:v>1.0057700000000001</c:v>
                </c:pt>
                <c:pt idx="30006">
                  <c:v>1.00587</c:v>
                </c:pt>
                <c:pt idx="30007">
                  <c:v>1.00597</c:v>
                </c:pt>
                <c:pt idx="30008">
                  <c:v>1.00606</c:v>
                </c:pt>
                <c:pt idx="30009">
                  <c:v>1.0061500000000001</c:v>
                </c:pt>
                <c:pt idx="30010">
                  <c:v>1.00623</c:v>
                </c:pt>
                <c:pt idx="30011">
                  <c:v>1.0063</c:v>
                </c:pt>
                <c:pt idx="30012">
                  <c:v>1.0063599999999999</c:v>
                </c:pt>
                <c:pt idx="30013">
                  <c:v>1.0064200000000001</c:v>
                </c:pt>
                <c:pt idx="30014">
                  <c:v>1.0064599999999999</c:v>
                </c:pt>
                <c:pt idx="30015">
                  <c:v>1.0064900000000001</c:v>
                </c:pt>
                <c:pt idx="30016">
                  <c:v>1.00651</c:v>
                </c:pt>
                <c:pt idx="30017">
                  <c:v>1.0065299999999999</c:v>
                </c:pt>
                <c:pt idx="30018">
                  <c:v>1.0065299999999999</c:v>
                </c:pt>
                <c:pt idx="30019">
                  <c:v>1.0065299999999999</c:v>
                </c:pt>
                <c:pt idx="30020">
                  <c:v>1.00651</c:v>
                </c:pt>
                <c:pt idx="30021">
                  <c:v>1.0064900000000001</c:v>
                </c:pt>
                <c:pt idx="30022">
                  <c:v>1.00644</c:v>
                </c:pt>
                <c:pt idx="30023">
                  <c:v>1.0063899999999999</c:v>
                </c:pt>
                <c:pt idx="30024">
                  <c:v>1.00634</c:v>
                </c:pt>
                <c:pt idx="30025">
                  <c:v>1.0062599999999999</c:v>
                </c:pt>
                <c:pt idx="30026">
                  <c:v>1.00617</c:v>
                </c:pt>
                <c:pt idx="30027">
                  <c:v>1.0060800000000001</c:v>
                </c:pt>
                <c:pt idx="30028">
                  <c:v>1.00597</c:v>
                </c:pt>
                <c:pt idx="30029">
                  <c:v>1.0058499999999999</c:v>
                </c:pt>
                <c:pt idx="30030">
                  <c:v>1.0057100000000001</c:v>
                </c:pt>
                <c:pt idx="30031">
                  <c:v>1.0055700000000001</c:v>
                </c:pt>
                <c:pt idx="30032">
                  <c:v>1.00539</c:v>
                </c:pt>
                <c:pt idx="30033">
                  <c:v>1.00522</c:v>
                </c:pt>
                <c:pt idx="30034">
                  <c:v>1.00505</c:v>
                </c:pt>
                <c:pt idx="30035">
                  <c:v>1.0048600000000001</c:v>
                </c:pt>
                <c:pt idx="30036">
                  <c:v>1.00465</c:v>
                </c:pt>
                <c:pt idx="30037">
                  <c:v>1.0044299999999999</c:v>
                </c:pt>
                <c:pt idx="30038">
                  <c:v>1.0041899999999999</c:v>
                </c:pt>
                <c:pt idx="30039">
                  <c:v>1.0039400000000001</c:v>
                </c:pt>
                <c:pt idx="30040">
                  <c:v>1.0037</c:v>
                </c:pt>
                <c:pt idx="30041">
                  <c:v>1.0034700000000001</c:v>
                </c:pt>
                <c:pt idx="30042">
                  <c:v>1.00326</c:v>
                </c:pt>
                <c:pt idx="30043">
                  <c:v>1.0030600000000001</c:v>
                </c:pt>
                <c:pt idx="30044">
                  <c:v>1.0028699999999999</c:v>
                </c:pt>
                <c:pt idx="30045">
                  <c:v>1.0026900000000001</c:v>
                </c:pt>
                <c:pt idx="30046">
                  <c:v>1.0025299999999999</c:v>
                </c:pt>
                <c:pt idx="30047">
                  <c:v>1.00238</c:v>
                </c:pt>
                <c:pt idx="30048">
                  <c:v>1.0022500000000001</c:v>
                </c:pt>
                <c:pt idx="30049">
                  <c:v>1.00213</c:v>
                </c:pt>
                <c:pt idx="30050">
                  <c:v>1.0020100000000001</c:v>
                </c:pt>
                <c:pt idx="30051">
                  <c:v>1.0019100000000001</c:v>
                </c:pt>
                <c:pt idx="30052">
                  <c:v>1.0018199999999999</c:v>
                </c:pt>
                <c:pt idx="30053">
                  <c:v>1.0017400000000001</c:v>
                </c:pt>
                <c:pt idx="30054">
                  <c:v>1.0016700000000001</c:v>
                </c:pt>
                <c:pt idx="30055">
                  <c:v>1.00162</c:v>
                </c:pt>
                <c:pt idx="30056">
                  <c:v>1.0015700000000001</c:v>
                </c:pt>
                <c:pt idx="30057">
                  <c:v>1.0015400000000001</c:v>
                </c:pt>
                <c:pt idx="30058">
                  <c:v>1.0015099999999999</c:v>
                </c:pt>
                <c:pt idx="30059">
                  <c:v>1.00149</c:v>
                </c:pt>
                <c:pt idx="30060">
                  <c:v>1.00149</c:v>
                </c:pt>
                <c:pt idx="30061">
                  <c:v>1.00149</c:v>
                </c:pt>
                <c:pt idx="30062">
                  <c:v>1.0015099999999999</c:v>
                </c:pt>
                <c:pt idx="30063">
                  <c:v>1.0015400000000001</c:v>
                </c:pt>
                <c:pt idx="30064">
                  <c:v>1.0015799999999999</c:v>
                </c:pt>
                <c:pt idx="30065">
                  <c:v>1.00162</c:v>
                </c:pt>
                <c:pt idx="30066">
                  <c:v>1.0016700000000001</c:v>
                </c:pt>
                <c:pt idx="30067">
                  <c:v>1.00173</c:v>
                </c:pt>
                <c:pt idx="30068">
                  <c:v>1.0018</c:v>
                </c:pt>
                <c:pt idx="30069">
                  <c:v>1.0018800000000001</c:v>
                </c:pt>
                <c:pt idx="30070">
                  <c:v>1.00196</c:v>
                </c:pt>
                <c:pt idx="30071">
                  <c:v>1.00204</c:v>
                </c:pt>
                <c:pt idx="30072">
                  <c:v>1.00214</c:v>
                </c:pt>
                <c:pt idx="30073">
                  <c:v>1.00223</c:v>
                </c:pt>
                <c:pt idx="30074">
                  <c:v>1.00234</c:v>
                </c:pt>
                <c:pt idx="30075">
                  <c:v>1.0024500000000001</c:v>
                </c:pt>
                <c:pt idx="30076">
                  <c:v>1.00257</c:v>
                </c:pt>
                <c:pt idx="30077">
                  <c:v>1.0026900000000001</c:v>
                </c:pt>
                <c:pt idx="30078">
                  <c:v>1.00281</c:v>
                </c:pt>
                <c:pt idx="30079">
                  <c:v>1.0029399999999999</c:v>
                </c:pt>
                <c:pt idx="30080">
                  <c:v>1.0030699999999999</c:v>
                </c:pt>
                <c:pt idx="30081">
                  <c:v>1.0032000000000001</c:v>
                </c:pt>
                <c:pt idx="30082">
                  <c:v>1.0033399999999999</c:v>
                </c:pt>
                <c:pt idx="30083">
                  <c:v>1.0034799999999999</c:v>
                </c:pt>
                <c:pt idx="30084">
                  <c:v>1.0036099999999999</c:v>
                </c:pt>
                <c:pt idx="30085">
                  <c:v>1.0037499999999999</c:v>
                </c:pt>
                <c:pt idx="30086">
                  <c:v>1.0038899999999999</c:v>
                </c:pt>
                <c:pt idx="30087">
                  <c:v>1.00403</c:v>
                </c:pt>
                <c:pt idx="30088">
                  <c:v>1.00417</c:v>
                </c:pt>
                <c:pt idx="30089">
                  <c:v>1.0043</c:v>
                </c:pt>
                <c:pt idx="30090">
                  <c:v>1.00444</c:v>
                </c:pt>
                <c:pt idx="30091">
                  <c:v>1.00458</c:v>
                </c:pt>
                <c:pt idx="30092">
                  <c:v>1.00471</c:v>
                </c:pt>
                <c:pt idx="30093">
                  <c:v>1.00484</c:v>
                </c:pt>
                <c:pt idx="30094">
                  <c:v>1.0049600000000001</c:v>
                </c:pt>
                <c:pt idx="30095">
                  <c:v>1.00509</c:v>
                </c:pt>
                <c:pt idx="30096">
                  <c:v>1.0052099999999999</c:v>
                </c:pt>
                <c:pt idx="30097">
                  <c:v>1.0053300000000001</c:v>
                </c:pt>
                <c:pt idx="30098">
                  <c:v>1.0054399999999999</c:v>
                </c:pt>
                <c:pt idx="30099">
                  <c:v>1.0055499999999999</c:v>
                </c:pt>
                <c:pt idx="30100">
                  <c:v>1.00566</c:v>
                </c:pt>
                <c:pt idx="30101">
                  <c:v>1.0057499999999999</c:v>
                </c:pt>
                <c:pt idx="30102">
                  <c:v>1.0058400000000001</c:v>
                </c:pt>
                <c:pt idx="30103">
                  <c:v>1.0059199999999999</c:v>
                </c:pt>
                <c:pt idx="30104">
                  <c:v>1.0059899999999999</c:v>
                </c:pt>
                <c:pt idx="30105">
                  <c:v>1.00607</c:v>
                </c:pt>
                <c:pt idx="30106">
                  <c:v>1.00613</c:v>
                </c:pt>
                <c:pt idx="30107">
                  <c:v>1.0061899999999999</c:v>
                </c:pt>
                <c:pt idx="30108">
                  <c:v>1.00623</c:v>
                </c:pt>
                <c:pt idx="30109">
                  <c:v>1.00627</c:v>
                </c:pt>
                <c:pt idx="30110">
                  <c:v>1.00631</c:v>
                </c:pt>
                <c:pt idx="30111">
                  <c:v>1.0063299999999999</c:v>
                </c:pt>
                <c:pt idx="30112">
                  <c:v>1.00634</c:v>
                </c:pt>
                <c:pt idx="30113">
                  <c:v>1.0063500000000001</c:v>
                </c:pt>
                <c:pt idx="30114">
                  <c:v>1.0063500000000001</c:v>
                </c:pt>
                <c:pt idx="30115">
                  <c:v>1.0063299999999999</c:v>
                </c:pt>
                <c:pt idx="30116">
                  <c:v>1.00631</c:v>
                </c:pt>
                <c:pt idx="30117">
                  <c:v>1.00627</c:v>
                </c:pt>
                <c:pt idx="30118">
                  <c:v>1.0062199999999999</c:v>
                </c:pt>
                <c:pt idx="30119">
                  <c:v>1.0061599999999999</c:v>
                </c:pt>
                <c:pt idx="30120">
                  <c:v>1.0060800000000001</c:v>
                </c:pt>
                <c:pt idx="30121">
                  <c:v>1.006</c:v>
                </c:pt>
                <c:pt idx="30122">
                  <c:v>1.0059100000000001</c:v>
                </c:pt>
                <c:pt idx="30123">
                  <c:v>1.0058100000000001</c:v>
                </c:pt>
                <c:pt idx="30124">
                  <c:v>1.0057</c:v>
                </c:pt>
                <c:pt idx="30125">
                  <c:v>1.0055799999999999</c:v>
                </c:pt>
                <c:pt idx="30126">
                  <c:v>1.00543</c:v>
                </c:pt>
                <c:pt idx="30127">
                  <c:v>1.00528</c:v>
                </c:pt>
                <c:pt idx="30128">
                  <c:v>1.0051099999999999</c:v>
                </c:pt>
                <c:pt idx="30129">
                  <c:v>1.0049399999999999</c:v>
                </c:pt>
                <c:pt idx="30130">
                  <c:v>1.00475</c:v>
                </c:pt>
                <c:pt idx="30131">
                  <c:v>1.0045500000000001</c:v>
                </c:pt>
                <c:pt idx="30132">
                  <c:v>1.0043299999999999</c:v>
                </c:pt>
                <c:pt idx="30133">
                  <c:v>1.0041</c:v>
                </c:pt>
                <c:pt idx="30134">
                  <c:v>1.00386</c:v>
                </c:pt>
                <c:pt idx="30135">
                  <c:v>1.0036099999999999</c:v>
                </c:pt>
                <c:pt idx="30136">
                  <c:v>1.0033700000000001</c:v>
                </c:pt>
                <c:pt idx="30137">
                  <c:v>1.0031399999999999</c:v>
                </c:pt>
                <c:pt idx="30138">
                  <c:v>1.0029300000000001</c:v>
                </c:pt>
                <c:pt idx="30139">
                  <c:v>1.00274</c:v>
                </c:pt>
                <c:pt idx="30140">
                  <c:v>1.0025500000000001</c:v>
                </c:pt>
                <c:pt idx="30141">
                  <c:v>1.00238</c:v>
                </c:pt>
                <c:pt idx="30142">
                  <c:v>1.00221</c:v>
                </c:pt>
                <c:pt idx="30143">
                  <c:v>1.00206</c:v>
                </c:pt>
                <c:pt idx="30144">
                  <c:v>1.0019199999999999</c:v>
                </c:pt>
                <c:pt idx="30145">
                  <c:v>1.0018100000000001</c:v>
                </c:pt>
                <c:pt idx="30146">
                  <c:v>1.00169</c:v>
                </c:pt>
                <c:pt idx="30147">
                  <c:v>1.00159</c:v>
                </c:pt>
                <c:pt idx="30148">
                  <c:v>1.0015099999999999</c:v>
                </c:pt>
                <c:pt idx="30149">
                  <c:v>1.0014400000000001</c:v>
                </c:pt>
                <c:pt idx="30150">
                  <c:v>1.0013700000000001</c:v>
                </c:pt>
                <c:pt idx="30151">
                  <c:v>1.0013300000000001</c:v>
                </c:pt>
                <c:pt idx="30152">
                  <c:v>1.00129</c:v>
                </c:pt>
                <c:pt idx="30153">
                  <c:v>1.0012700000000001</c:v>
                </c:pt>
                <c:pt idx="30154">
                  <c:v>1.00125</c:v>
                </c:pt>
                <c:pt idx="30155">
                  <c:v>1.0012399999999999</c:v>
                </c:pt>
                <c:pt idx="30156">
                  <c:v>1.0012399999999999</c:v>
                </c:pt>
                <c:pt idx="30157">
                  <c:v>1.00125</c:v>
                </c:pt>
                <c:pt idx="30158">
                  <c:v>1.0012799999999999</c:v>
                </c:pt>
                <c:pt idx="30159">
                  <c:v>1.0013099999999999</c:v>
                </c:pt>
                <c:pt idx="30160">
                  <c:v>1.00135</c:v>
                </c:pt>
                <c:pt idx="30161">
                  <c:v>1.0014000000000001</c:v>
                </c:pt>
                <c:pt idx="30162">
                  <c:v>1.00146</c:v>
                </c:pt>
                <c:pt idx="30163">
                  <c:v>1.00152</c:v>
                </c:pt>
                <c:pt idx="30164">
                  <c:v>1.00159</c:v>
                </c:pt>
                <c:pt idx="30165">
                  <c:v>1.0016799999999999</c:v>
                </c:pt>
                <c:pt idx="30166">
                  <c:v>1.00177</c:v>
                </c:pt>
                <c:pt idx="30167">
                  <c:v>1.00186</c:v>
                </c:pt>
                <c:pt idx="30168">
                  <c:v>1.00197</c:v>
                </c:pt>
                <c:pt idx="30169">
                  <c:v>1.0020800000000001</c:v>
                </c:pt>
                <c:pt idx="30170">
                  <c:v>1.0022</c:v>
                </c:pt>
                <c:pt idx="30171">
                  <c:v>1.0023200000000001</c:v>
                </c:pt>
                <c:pt idx="30172">
                  <c:v>1.0024500000000001</c:v>
                </c:pt>
                <c:pt idx="30173">
                  <c:v>1.00258</c:v>
                </c:pt>
                <c:pt idx="30174">
                  <c:v>1.00271</c:v>
                </c:pt>
                <c:pt idx="30175">
                  <c:v>1.00285</c:v>
                </c:pt>
                <c:pt idx="30176">
                  <c:v>1.00299</c:v>
                </c:pt>
                <c:pt idx="30177">
                  <c:v>1.0031300000000001</c:v>
                </c:pt>
                <c:pt idx="30178">
                  <c:v>1.0032799999999999</c:v>
                </c:pt>
                <c:pt idx="30179">
                  <c:v>1.00342</c:v>
                </c:pt>
                <c:pt idx="30180">
                  <c:v>1.0035700000000001</c:v>
                </c:pt>
                <c:pt idx="30181">
                  <c:v>1.00373</c:v>
                </c:pt>
                <c:pt idx="30182">
                  <c:v>1.0038800000000001</c:v>
                </c:pt>
                <c:pt idx="30183">
                  <c:v>1.0040199999999999</c:v>
                </c:pt>
                <c:pt idx="30184">
                  <c:v>1.00417</c:v>
                </c:pt>
                <c:pt idx="30185">
                  <c:v>1.0043200000000001</c:v>
                </c:pt>
                <c:pt idx="30186">
                  <c:v>1.0044599999999999</c:v>
                </c:pt>
                <c:pt idx="30187">
                  <c:v>1.0045999999999999</c:v>
                </c:pt>
                <c:pt idx="30188">
                  <c:v>1.00475</c:v>
                </c:pt>
                <c:pt idx="30189">
                  <c:v>1.0048900000000001</c:v>
                </c:pt>
                <c:pt idx="30190">
                  <c:v>1.0050300000000001</c:v>
                </c:pt>
                <c:pt idx="30191">
                  <c:v>1.0051600000000001</c:v>
                </c:pt>
                <c:pt idx="30192">
                  <c:v>1.00529</c:v>
                </c:pt>
                <c:pt idx="30193">
                  <c:v>1.0054099999999999</c:v>
                </c:pt>
                <c:pt idx="30194">
                  <c:v>1.00553</c:v>
                </c:pt>
                <c:pt idx="30195">
                  <c:v>1.0056400000000001</c:v>
                </c:pt>
                <c:pt idx="30196">
                  <c:v>1.0057499999999999</c:v>
                </c:pt>
                <c:pt idx="30197">
                  <c:v>1.00586</c:v>
                </c:pt>
                <c:pt idx="30198">
                  <c:v>1.0059400000000001</c:v>
                </c:pt>
                <c:pt idx="30199">
                  <c:v>1.00603</c:v>
                </c:pt>
                <c:pt idx="30200">
                  <c:v>1.0061199999999999</c:v>
                </c:pt>
                <c:pt idx="30201">
                  <c:v>1.0061899999999999</c:v>
                </c:pt>
                <c:pt idx="30202">
                  <c:v>1.0062599999999999</c:v>
                </c:pt>
                <c:pt idx="30203">
                  <c:v>1.0063200000000001</c:v>
                </c:pt>
                <c:pt idx="30204">
                  <c:v>1.0063599999999999</c:v>
                </c:pt>
                <c:pt idx="30205">
                  <c:v>1.0064</c:v>
                </c:pt>
                <c:pt idx="30206">
                  <c:v>1.0064200000000001</c:v>
                </c:pt>
                <c:pt idx="30207">
                  <c:v>1.0064500000000001</c:v>
                </c:pt>
                <c:pt idx="30208">
                  <c:v>1.0064599999999999</c:v>
                </c:pt>
                <c:pt idx="30209">
                  <c:v>1.0064599999999999</c:v>
                </c:pt>
                <c:pt idx="30210">
                  <c:v>1.00644</c:v>
                </c:pt>
                <c:pt idx="30211">
                  <c:v>1.0064299999999999</c:v>
                </c:pt>
                <c:pt idx="30212">
                  <c:v>1.0063899999999999</c:v>
                </c:pt>
                <c:pt idx="30213">
                  <c:v>1.0063500000000001</c:v>
                </c:pt>
                <c:pt idx="30214">
                  <c:v>1.0062800000000001</c:v>
                </c:pt>
                <c:pt idx="30215">
                  <c:v>1.00621</c:v>
                </c:pt>
                <c:pt idx="30216">
                  <c:v>1.00613</c:v>
                </c:pt>
                <c:pt idx="30217">
                  <c:v>1.00604</c:v>
                </c:pt>
                <c:pt idx="30218">
                  <c:v>1.00593</c:v>
                </c:pt>
                <c:pt idx="30219">
                  <c:v>1.0058199999999999</c:v>
                </c:pt>
                <c:pt idx="30220">
                  <c:v>1.00569</c:v>
                </c:pt>
                <c:pt idx="30221">
                  <c:v>1.0055499999999999</c:v>
                </c:pt>
                <c:pt idx="30222">
                  <c:v>1.00539</c:v>
                </c:pt>
                <c:pt idx="30223">
                  <c:v>1.00522</c:v>
                </c:pt>
                <c:pt idx="30224">
                  <c:v>1.00502</c:v>
                </c:pt>
                <c:pt idx="30225">
                  <c:v>1.00482</c:v>
                </c:pt>
                <c:pt idx="30226">
                  <c:v>1.0046200000000001</c:v>
                </c:pt>
                <c:pt idx="30227">
                  <c:v>1.0044</c:v>
                </c:pt>
                <c:pt idx="30228">
                  <c:v>1.0041599999999999</c:v>
                </c:pt>
                <c:pt idx="30229">
                  <c:v>1.0039100000000001</c:v>
                </c:pt>
                <c:pt idx="30230">
                  <c:v>1.00366</c:v>
                </c:pt>
                <c:pt idx="30231">
                  <c:v>1.00343</c:v>
                </c:pt>
                <c:pt idx="30232">
                  <c:v>1.0032099999999999</c:v>
                </c:pt>
                <c:pt idx="30233">
                  <c:v>1.00301</c:v>
                </c:pt>
                <c:pt idx="30234">
                  <c:v>1.00282</c:v>
                </c:pt>
                <c:pt idx="30235">
                  <c:v>1.00265</c:v>
                </c:pt>
                <c:pt idx="30236">
                  <c:v>1.00248</c:v>
                </c:pt>
                <c:pt idx="30237">
                  <c:v>1.0023299999999999</c:v>
                </c:pt>
                <c:pt idx="30238">
                  <c:v>1.0021899999999999</c:v>
                </c:pt>
                <c:pt idx="30239">
                  <c:v>1.00206</c:v>
                </c:pt>
                <c:pt idx="30240">
                  <c:v>1.0019499999999999</c:v>
                </c:pt>
                <c:pt idx="30241">
                  <c:v>1.0018499999999999</c:v>
                </c:pt>
                <c:pt idx="30242">
                  <c:v>1.00176</c:v>
                </c:pt>
                <c:pt idx="30243">
                  <c:v>1.0016799999999999</c:v>
                </c:pt>
                <c:pt idx="30244">
                  <c:v>1.0016099999999999</c:v>
                </c:pt>
                <c:pt idx="30245">
                  <c:v>1.00156</c:v>
                </c:pt>
                <c:pt idx="30246">
                  <c:v>1.00152</c:v>
                </c:pt>
                <c:pt idx="30247">
                  <c:v>1.0014799999999999</c:v>
                </c:pt>
                <c:pt idx="30248">
                  <c:v>1.00145</c:v>
                </c:pt>
                <c:pt idx="30249">
                  <c:v>1.0014400000000001</c:v>
                </c:pt>
                <c:pt idx="30250">
                  <c:v>1.0014400000000001</c:v>
                </c:pt>
                <c:pt idx="30251">
                  <c:v>1.0014400000000001</c:v>
                </c:pt>
                <c:pt idx="30252">
                  <c:v>1.0014700000000001</c:v>
                </c:pt>
                <c:pt idx="30253">
                  <c:v>1.00149</c:v>
                </c:pt>
                <c:pt idx="30254">
                  <c:v>1.00153</c:v>
                </c:pt>
                <c:pt idx="30255">
                  <c:v>1.0015700000000001</c:v>
                </c:pt>
                <c:pt idx="30256">
                  <c:v>1.00163</c:v>
                </c:pt>
                <c:pt idx="30257">
                  <c:v>1.0017</c:v>
                </c:pt>
                <c:pt idx="30258">
                  <c:v>1.00176</c:v>
                </c:pt>
                <c:pt idx="30259">
                  <c:v>1.0018400000000001</c:v>
                </c:pt>
                <c:pt idx="30260">
                  <c:v>1.0019199999999999</c:v>
                </c:pt>
                <c:pt idx="30261">
                  <c:v>1.0020100000000001</c:v>
                </c:pt>
                <c:pt idx="30262">
                  <c:v>1.0021100000000001</c:v>
                </c:pt>
                <c:pt idx="30263">
                  <c:v>1.0022</c:v>
                </c:pt>
                <c:pt idx="30264">
                  <c:v>1.00231</c:v>
                </c:pt>
                <c:pt idx="30265">
                  <c:v>1.0024200000000001</c:v>
                </c:pt>
                <c:pt idx="30266">
                  <c:v>1.0025500000000001</c:v>
                </c:pt>
                <c:pt idx="30267">
                  <c:v>1.00267</c:v>
                </c:pt>
                <c:pt idx="30268">
                  <c:v>1.0027999999999999</c:v>
                </c:pt>
                <c:pt idx="30269">
                  <c:v>1.0029300000000001</c:v>
                </c:pt>
                <c:pt idx="30270">
                  <c:v>1.0030699999999999</c:v>
                </c:pt>
                <c:pt idx="30271">
                  <c:v>1.0032099999999999</c:v>
                </c:pt>
                <c:pt idx="30272">
                  <c:v>1.00336</c:v>
                </c:pt>
                <c:pt idx="30273">
                  <c:v>1.0035000000000001</c:v>
                </c:pt>
                <c:pt idx="30274">
                  <c:v>1.0036400000000001</c:v>
                </c:pt>
                <c:pt idx="30275">
                  <c:v>1.0037799999999999</c:v>
                </c:pt>
                <c:pt idx="30276">
                  <c:v>1.00393</c:v>
                </c:pt>
                <c:pt idx="30277">
                  <c:v>1.0040800000000001</c:v>
                </c:pt>
                <c:pt idx="30278">
                  <c:v>1.00423</c:v>
                </c:pt>
                <c:pt idx="30279">
                  <c:v>1.0043800000000001</c:v>
                </c:pt>
                <c:pt idx="30280">
                  <c:v>1.0045299999999999</c:v>
                </c:pt>
                <c:pt idx="30281">
                  <c:v>1.00467</c:v>
                </c:pt>
                <c:pt idx="30282">
                  <c:v>1.00481</c:v>
                </c:pt>
                <c:pt idx="30283">
                  <c:v>1.00495</c:v>
                </c:pt>
                <c:pt idx="30284">
                  <c:v>1.00509</c:v>
                </c:pt>
                <c:pt idx="30285">
                  <c:v>1.00522</c:v>
                </c:pt>
                <c:pt idx="30286">
                  <c:v>1.00535</c:v>
                </c:pt>
                <c:pt idx="30287">
                  <c:v>1.0054799999999999</c:v>
                </c:pt>
                <c:pt idx="30288">
                  <c:v>1.0056</c:v>
                </c:pt>
                <c:pt idx="30289">
                  <c:v>1.0057199999999999</c:v>
                </c:pt>
                <c:pt idx="30290">
                  <c:v>1.00583</c:v>
                </c:pt>
                <c:pt idx="30291">
                  <c:v>1.0059400000000001</c:v>
                </c:pt>
                <c:pt idx="30292">
                  <c:v>1.00604</c:v>
                </c:pt>
                <c:pt idx="30293">
                  <c:v>1.00613</c:v>
                </c:pt>
                <c:pt idx="30294">
                  <c:v>1.0062199999999999</c:v>
                </c:pt>
                <c:pt idx="30295">
                  <c:v>1.0063</c:v>
                </c:pt>
                <c:pt idx="30296">
                  <c:v>1.0063800000000001</c:v>
                </c:pt>
                <c:pt idx="30297">
                  <c:v>1.00644</c:v>
                </c:pt>
                <c:pt idx="30298">
                  <c:v>1.00651</c:v>
                </c:pt>
                <c:pt idx="30299">
                  <c:v>1.0065500000000001</c:v>
                </c:pt>
                <c:pt idx="30300">
                  <c:v>1.0065900000000001</c:v>
                </c:pt>
                <c:pt idx="30301">
                  <c:v>1.0066299999999999</c:v>
                </c:pt>
                <c:pt idx="30302">
                  <c:v>1.00665</c:v>
                </c:pt>
                <c:pt idx="30303">
                  <c:v>1.00667</c:v>
                </c:pt>
                <c:pt idx="30304">
                  <c:v>1.00667</c:v>
                </c:pt>
                <c:pt idx="30305">
                  <c:v>1.0066600000000001</c:v>
                </c:pt>
                <c:pt idx="30306">
                  <c:v>1.00665</c:v>
                </c:pt>
                <c:pt idx="30307">
                  <c:v>1.0066299999999999</c:v>
                </c:pt>
                <c:pt idx="30308">
                  <c:v>1.0065900000000001</c:v>
                </c:pt>
                <c:pt idx="30309">
                  <c:v>1.0065500000000001</c:v>
                </c:pt>
                <c:pt idx="30310">
                  <c:v>1.0064900000000001</c:v>
                </c:pt>
                <c:pt idx="30311">
                  <c:v>1.0064200000000001</c:v>
                </c:pt>
                <c:pt idx="30312">
                  <c:v>1.00634</c:v>
                </c:pt>
                <c:pt idx="30313">
                  <c:v>1.0062500000000001</c:v>
                </c:pt>
                <c:pt idx="30314">
                  <c:v>1.00614</c:v>
                </c:pt>
                <c:pt idx="30315">
                  <c:v>1.00604</c:v>
                </c:pt>
                <c:pt idx="30316">
                  <c:v>1.0059100000000001</c:v>
                </c:pt>
                <c:pt idx="30317">
                  <c:v>1.0057700000000001</c:v>
                </c:pt>
                <c:pt idx="30318">
                  <c:v>1.00562</c:v>
                </c:pt>
                <c:pt idx="30319">
                  <c:v>1.00546</c:v>
                </c:pt>
                <c:pt idx="30320">
                  <c:v>1.00529</c:v>
                </c:pt>
                <c:pt idx="30321">
                  <c:v>1.0051000000000001</c:v>
                </c:pt>
                <c:pt idx="30322">
                  <c:v>1.0048999999999999</c:v>
                </c:pt>
                <c:pt idx="30323">
                  <c:v>1.00468</c:v>
                </c:pt>
                <c:pt idx="30324">
                  <c:v>1.0044500000000001</c:v>
                </c:pt>
                <c:pt idx="30325">
                  <c:v>1.00421</c:v>
                </c:pt>
                <c:pt idx="30326">
                  <c:v>1.00396</c:v>
                </c:pt>
                <c:pt idx="30327">
                  <c:v>1.0037199999999999</c:v>
                </c:pt>
                <c:pt idx="30328">
                  <c:v>1.0035000000000001</c:v>
                </c:pt>
                <c:pt idx="30329">
                  <c:v>1.00329</c:v>
                </c:pt>
                <c:pt idx="30330">
                  <c:v>1.00309</c:v>
                </c:pt>
                <c:pt idx="30331">
                  <c:v>1.00291</c:v>
                </c:pt>
                <c:pt idx="30332">
                  <c:v>1.00274</c:v>
                </c:pt>
                <c:pt idx="30333">
                  <c:v>1.00257</c:v>
                </c:pt>
                <c:pt idx="30334">
                  <c:v>1.0024200000000001</c:v>
                </c:pt>
                <c:pt idx="30335">
                  <c:v>1.0022899999999999</c:v>
                </c:pt>
                <c:pt idx="30336">
                  <c:v>1.00217</c:v>
                </c:pt>
                <c:pt idx="30337">
                  <c:v>1.00206</c:v>
                </c:pt>
                <c:pt idx="30338">
                  <c:v>1.00196</c:v>
                </c:pt>
                <c:pt idx="30339">
                  <c:v>1.00187</c:v>
                </c:pt>
                <c:pt idx="30340">
                  <c:v>1.0018</c:v>
                </c:pt>
                <c:pt idx="30341">
                  <c:v>1.0017400000000001</c:v>
                </c:pt>
                <c:pt idx="30342">
                  <c:v>1.00169</c:v>
                </c:pt>
                <c:pt idx="30343">
                  <c:v>1.00166</c:v>
                </c:pt>
                <c:pt idx="30344">
                  <c:v>1.00163</c:v>
                </c:pt>
                <c:pt idx="30345">
                  <c:v>1.0016099999999999</c:v>
                </c:pt>
                <c:pt idx="30346">
                  <c:v>1.0016099999999999</c:v>
                </c:pt>
                <c:pt idx="30347">
                  <c:v>1.0016099999999999</c:v>
                </c:pt>
                <c:pt idx="30348">
                  <c:v>1.00162</c:v>
                </c:pt>
                <c:pt idx="30349">
                  <c:v>1.0016400000000001</c:v>
                </c:pt>
                <c:pt idx="30350">
                  <c:v>1.0016799999999999</c:v>
                </c:pt>
                <c:pt idx="30351">
                  <c:v>1.0017199999999999</c:v>
                </c:pt>
                <c:pt idx="30352">
                  <c:v>1.00177</c:v>
                </c:pt>
                <c:pt idx="30353">
                  <c:v>1.00183</c:v>
                </c:pt>
                <c:pt idx="30354">
                  <c:v>1.0018899999999999</c:v>
                </c:pt>
                <c:pt idx="30355">
                  <c:v>1.00197</c:v>
                </c:pt>
                <c:pt idx="30356">
                  <c:v>1.0020500000000001</c:v>
                </c:pt>
                <c:pt idx="30357">
                  <c:v>1.00214</c:v>
                </c:pt>
                <c:pt idx="30358">
                  <c:v>1.0022500000000001</c:v>
                </c:pt>
                <c:pt idx="30359">
                  <c:v>1.0023500000000001</c:v>
                </c:pt>
                <c:pt idx="30360">
                  <c:v>1.0024599999999999</c:v>
                </c:pt>
                <c:pt idx="30361">
                  <c:v>1.00258</c:v>
                </c:pt>
                <c:pt idx="30362">
                  <c:v>1.0026999999999999</c:v>
                </c:pt>
                <c:pt idx="30363">
                  <c:v>1.0028300000000001</c:v>
                </c:pt>
                <c:pt idx="30364">
                  <c:v>1.00295</c:v>
                </c:pt>
                <c:pt idx="30365">
                  <c:v>1.00309</c:v>
                </c:pt>
                <c:pt idx="30366">
                  <c:v>1.00322</c:v>
                </c:pt>
                <c:pt idx="30367">
                  <c:v>1.00336</c:v>
                </c:pt>
                <c:pt idx="30368">
                  <c:v>1.0035099999999999</c:v>
                </c:pt>
                <c:pt idx="30369">
                  <c:v>1.00366</c:v>
                </c:pt>
                <c:pt idx="30370">
                  <c:v>1.0038</c:v>
                </c:pt>
                <c:pt idx="30371">
                  <c:v>1.00396</c:v>
                </c:pt>
                <c:pt idx="30372">
                  <c:v>1.0041</c:v>
                </c:pt>
                <c:pt idx="30373">
                  <c:v>1.00424</c:v>
                </c:pt>
                <c:pt idx="30374">
                  <c:v>1.0043899999999999</c:v>
                </c:pt>
                <c:pt idx="30375">
                  <c:v>1.00454</c:v>
                </c:pt>
                <c:pt idx="30376">
                  <c:v>1.00468</c:v>
                </c:pt>
                <c:pt idx="30377">
                  <c:v>1.00482</c:v>
                </c:pt>
                <c:pt idx="30378">
                  <c:v>1.0049699999999999</c:v>
                </c:pt>
                <c:pt idx="30379">
                  <c:v>1.0051000000000001</c:v>
                </c:pt>
                <c:pt idx="30380">
                  <c:v>1.00525</c:v>
                </c:pt>
                <c:pt idx="30381">
                  <c:v>1.0053799999999999</c:v>
                </c:pt>
                <c:pt idx="30382">
                  <c:v>1.0055099999999999</c:v>
                </c:pt>
                <c:pt idx="30383">
                  <c:v>1.00563</c:v>
                </c:pt>
                <c:pt idx="30384">
                  <c:v>1.0057499999999999</c:v>
                </c:pt>
                <c:pt idx="30385">
                  <c:v>1.00586</c:v>
                </c:pt>
                <c:pt idx="30386">
                  <c:v>1.0059800000000001</c:v>
                </c:pt>
                <c:pt idx="30387">
                  <c:v>1.0060899999999999</c:v>
                </c:pt>
                <c:pt idx="30388">
                  <c:v>1.0061899999999999</c:v>
                </c:pt>
                <c:pt idx="30389">
                  <c:v>1.0062899999999999</c:v>
                </c:pt>
                <c:pt idx="30390">
                  <c:v>1.00637</c:v>
                </c:pt>
                <c:pt idx="30391">
                  <c:v>1.0064599999999999</c:v>
                </c:pt>
                <c:pt idx="30392">
                  <c:v>1.0065299999999999</c:v>
                </c:pt>
                <c:pt idx="30393">
                  <c:v>1.0065900000000001</c:v>
                </c:pt>
                <c:pt idx="30394">
                  <c:v>1.00665</c:v>
                </c:pt>
                <c:pt idx="30395">
                  <c:v>1.0066900000000001</c:v>
                </c:pt>
                <c:pt idx="30396">
                  <c:v>1.0067299999999999</c:v>
                </c:pt>
                <c:pt idx="30397">
                  <c:v>1.0067600000000001</c:v>
                </c:pt>
                <c:pt idx="30398">
                  <c:v>1.0067699999999999</c:v>
                </c:pt>
                <c:pt idx="30399">
                  <c:v>1.00678</c:v>
                </c:pt>
                <c:pt idx="30400">
                  <c:v>1.00678</c:v>
                </c:pt>
                <c:pt idx="30401">
                  <c:v>1.0067699999999999</c:v>
                </c:pt>
                <c:pt idx="30402">
                  <c:v>1.00675</c:v>
                </c:pt>
                <c:pt idx="30403">
                  <c:v>1.0067200000000001</c:v>
                </c:pt>
                <c:pt idx="30404">
                  <c:v>1.00668</c:v>
                </c:pt>
                <c:pt idx="30405">
                  <c:v>1.0066200000000001</c:v>
                </c:pt>
                <c:pt idx="30406">
                  <c:v>1.0065500000000001</c:v>
                </c:pt>
                <c:pt idx="30407">
                  <c:v>1.00647</c:v>
                </c:pt>
                <c:pt idx="30408">
                  <c:v>1.0063899999999999</c:v>
                </c:pt>
                <c:pt idx="30409">
                  <c:v>1.0062800000000001</c:v>
                </c:pt>
                <c:pt idx="30410">
                  <c:v>1.0061599999999999</c:v>
                </c:pt>
                <c:pt idx="30411">
                  <c:v>1.00603</c:v>
                </c:pt>
                <c:pt idx="30412">
                  <c:v>1.0058800000000001</c:v>
                </c:pt>
                <c:pt idx="30413">
                  <c:v>1.00573</c:v>
                </c:pt>
                <c:pt idx="30414">
                  <c:v>1.00553</c:v>
                </c:pt>
                <c:pt idx="30415">
                  <c:v>1.00535</c:v>
                </c:pt>
                <c:pt idx="30416">
                  <c:v>1.00515</c:v>
                </c:pt>
                <c:pt idx="30417">
                  <c:v>1.00495</c:v>
                </c:pt>
                <c:pt idx="30418">
                  <c:v>1.0047299999999999</c:v>
                </c:pt>
                <c:pt idx="30419">
                  <c:v>1.0044999999999999</c:v>
                </c:pt>
                <c:pt idx="30420">
                  <c:v>1.0042500000000001</c:v>
                </c:pt>
                <c:pt idx="30421">
                  <c:v>1.0040100000000001</c:v>
                </c:pt>
                <c:pt idx="30422">
                  <c:v>1.0037700000000001</c:v>
                </c:pt>
                <c:pt idx="30423">
                  <c:v>1.0035400000000001</c:v>
                </c:pt>
                <c:pt idx="30424">
                  <c:v>1.0033300000000001</c:v>
                </c:pt>
                <c:pt idx="30425">
                  <c:v>1.0031399999999999</c:v>
                </c:pt>
                <c:pt idx="30426">
                  <c:v>1.0029600000000001</c:v>
                </c:pt>
                <c:pt idx="30427">
                  <c:v>1.0027999999999999</c:v>
                </c:pt>
                <c:pt idx="30428">
                  <c:v>1.00264</c:v>
                </c:pt>
                <c:pt idx="30429">
                  <c:v>1.0024999999999999</c:v>
                </c:pt>
                <c:pt idx="30430">
                  <c:v>1.00237</c:v>
                </c:pt>
                <c:pt idx="30431">
                  <c:v>1.00224</c:v>
                </c:pt>
                <c:pt idx="30432">
                  <c:v>1.00213</c:v>
                </c:pt>
                <c:pt idx="30433">
                  <c:v>1.00203</c:v>
                </c:pt>
                <c:pt idx="30434">
                  <c:v>1.0019499999999999</c:v>
                </c:pt>
                <c:pt idx="30435">
                  <c:v>1.0018800000000001</c:v>
                </c:pt>
                <c:pt idx="30436">
                  <c:v>1.0018199999999999</c:v>
                </c:pt>
                <c:pt idx="30437">
                  <c:v>1.00177</c:v>
                </c:pt>
                <c:pt idx="30438">
                  <c:v>1.0017199999999999</c:v>
                </c:pt>
                <c:pt idx="30439">
                  <c:v>1.0017</c:v>
                </c:pt>
                <c:pt idx="30440">
                  <c:v>1.0016799999999999</c:v>
                </c:pt>
                <c:pt idx="30441">
                  <c:v>1.0016700000000001</c:v>
                </c:pt>
                <c:pt idx="30442">
                  <c:v>1.0016799999999999</c:v>
                </c:pt>
                <c:pt idx="30443">
                  <c:v>1.0017</c:v>
                </c:pt>
                <c:pt idx="30444">
                  <c:v>1.0017199999999999</c:v>
                </c:pt>
                <c:pt idx="30445">
                  <c:v>1.0017499999999999</c:v>
                </c:pt>
                <c:pt idx="30446">
                  <c:v>1.00179</c:v>
                </c:pt>
                <c:pt idx="30447">
                  <c:v>1.00183</c:v>
                </c:pt>
                <c:pt idx="30448">
                  <c:v>1.0018899999999999</c:v>
                </c:pt>
                <c:pt idx="30449">
                  <c:v>1.0019499999999999</c:v>
                </c:pt>
                <c:pt idx="30450">
                  <c:v>1.0020199999999999</c:v>
                </c:pt>
                <c:pt idx="30451">
                  <c:v>1.0020899999999999</c:v>
                </c:pt>
                <c:pt idx="30452">
                  <c:v>1.00217</c:v>
                </c:pt>
                <c:pt idx="30453">
                  <c:v>1.00224</c:v>
                </c:pt>
                <c:pt idx="30454">
                  <c:v>1.00234</c:v>
                </c:pt>
                <c:pt idx="30455">
                  <c:v>1.00244</c:v>
                </c:pt>
                <c:pt idx="30456">
                  <c:v>1.0025500000000001</c:v>
                </c:pt>
                <c:pt idx="30457">
                  <c:v>1.0026600000000001</c:v>
                </c:pt>
                <c:pt idx="30458">
                  <c:v>1.00278</c:v>
                </c:pt>
                <c:pt idx="30459">
                  <c:v>1.0028900000000001</c:v>
                </c:pt>
                <c:pt idx="30460">
                  <c:v>1.00302</c:v>
                </c:pt>
                <c:pt idx="30461">
                  <c:v>1.00315</c:v>
                </c:pt>
                <c:pt idx="30462">
                  <c:v>1.0032799999999999</c:v>
                </c:pt>
                <c:pt idx="30463">
                  <c:v>1.0034000000000001</c:v>
                </c:pt>
                <c:pt idx="30464">
                  <c:v>1.0035400000000001</c:v>
                </c:pt>
                <c:pt idx="30465">
                  <c:v>1.0036700000000001</c:v>
                </c:pt>
                <c:pt idx="30466">
                  <c:v>1.0038100000000001</c:v>
                </c:pt>
                <c:pt idx="30467">
                  <c:v>1.0039499999999999</c:v>
                </c:pt>
                <c:pt idx="30468">
                  <c:v>1.0040800000000001</c:v>
                </c:pt>
                <c:pt idx="30469">
                  <c:v>1.00423</c:v>
                </c:pt>
                <c:pt idx="30470">
                  <c:v>1.0043599999999999</c:v>
                </c:pt>
                <c:pt idx="30471">
                  <c:v>1.0044999999999999</c:v>
                </c:pt>
                <c:pt idx="30472">
                  <c:v>1.0046299999999999</c:v>
                </c:pt>
                <c:pt idx="30473">
                  <c:v>1.0047600000000001</c:v>
                </c:pt>
                <c:pt idx="30474">
                  <c:v>1.0048900000000001</c:v>
                </c:pt>
                <c:pt idx="30475">
                  <c:v>1.00501</c:v>
                </c:pt>
                <c:pt idx="30476">
                  <c:v>1.0051399999999999</c:v>
                </c:pt>
                <c:pt idx="30477">
                  <c:v>1.00526</c:v>
                </c:pt>
                <c:pt idx="30478">
                  <c:v>1.0053799999999999</c:v>
                </c:pt>
                <c:pt idx="30479">
                  <c:v>1.0055000000000001</c:v>
                </c:pt>
                <c:pt idx="30480">
                  <c:v>1.0056</c:v>
                </c:pt>
                <c:pt idx="30481">
                  <c:v>1.0057</c:v>
                </c:pt>
                <c:pt idx="30482">
                  <c:v>1.0058</c:v>
                </c:pt>
                <c:pt idx="30483">
                  <c:v>1.00589</c:v>
                </c:pt>
                <c:pt idx="30484">
                  <c:v>1.00597</c:v>
                </c:pt>
                <c:pt idx="30485">
                  <c:v>1.0060500000000001</c:v>
                </c:pt>
                <c:pt idx="30486">
                  <c:v>1.0061199999999999</c:v>
                </c:pt>
                <c:pt idx="30487">
                  <c:v>1.0061899999999999</c:v>
                </c:pt>
                <c:pt idx="30488">
                  <c:v>1.00624</c:v>
                </c:pt>
                <c:pt idx="30489">
                  <c:v>1.0062899999999999</c:v>
                </c:pt>
                <c:pt idx="30490">
                  <c:v>1.00634</c:v>
                </c:pt>
                <c:pt idx="30491">
                  <c:v>1.00637</c:v>
                </c:pt>
                <c:pt idx="30492">
                  <c:v>1.0064</c:v>
                </c:pt>
                <c:pt idx="30493">
                  <c:v>1.00641</c:v>
                </c:pt>
                <c:pt idx="30494">
                  <c:v>1.0064299999999999</c:v>
                </c:pt>
                <c:pt idx="30495">
                  <c:v>1.0064200000000001</c:v>
                </c:pt>
                <c:pt idx="30496">
                  <c:v>1.00641</c:v>
                </c:pt>
                <c:pt idx="30497">
                  <c:v>1.0063800000000001</c:v>
                </c:pt>
                <c:pt idx="30498">
                  <c:v>1.0063500000000001</c:v>
                </c:pt>
                <c:pt idx="30499">
                  <c:v>1.0063</c:v>
                </c:pt>
                <c:pt idx="30500">
                  <c:v>1.00624</c:v>
                </c:pt>
                <c:pt idx="30501">
                  <c:v>1.0061800000000001</c:v>
                </c:pt>
                <c:pt idx="30502">
                  <c:v>1.0061</c:v>
                </c:pt>
                <c:pt idx="30503">
                  <c:v>1.006</c:v>
                </c:pt>
                <c:pt idx="30504">
                  <c:v>1.0059</c:v>
                </c:pt>
                <c:pt idx="30505">
                  <c:v>1.00579</c:v>
                </c:pt>
                <c:pt idx="30506">
                  <c:v>1.0056700000000001</c:v>
                </c:pt>
                <c:pt idx="30507">
                  <c:v>1.00553</c:v>
                </c:pt>
                <c:pt idx="30508">
                  <c:v>1.0053799999999999</c:v>
                </c:pt>
                <c:pt idx="30509">
                  <c:v>1.00522</c:v>
                </c:pt>
                <c:pt idx="30510">
                  <c:v>1.00505</c:v>
                </c:pt>
                <c:pt idx="30511">
                  <c:v>1.00485</c:v>
                </c:pt>
                <c:pt idx="30512">
                  <c:v>1.0046600000000001</c:v>
                </c:pt>
                <c:pt idx="30513">
                  <c:v>1.0044500000000001</c:v>
                </c:pt>
                <c:pt idx="30514">
                  <c:v>1.0042199999999999</c:v>
                </c:pt>
                <c:pt idx="30515">
                  <c:v>1.0039800000000001</c:v>
                </c:pt>
                <c:pt idx="30516">
                  <c:v>1.0037400000000001</c:v>
                </c:pt>
                <c:pt idx="30517">
                  <c:v>1.0035000000000001</c:v>
                </c:pt>
                <c:pt idx="30518">
                  <c:v>1.0032700000000001</c:v>
                </c:pt>
                <c:pt idx="30519">
                  <c:v>1.00305</c:v>
                </c:pt>
                <c:pt idx="30520">
                  <c:v>1.00284</c:v>
                </c:pt>
                <c:pt idx="30521">
                  <c:v>1.0026600000000001</c:v>
                </c:pt>
                <c:pt idx="30522">
                  <c:v>1.00248</c:v>
                </c:pt>
                <c:pt idx="30523">
                  <c:v>1.00231</c:v>
                </c:pt>
                <c:pt idx="30524">
                  <c:v>1.0021599999999999</c:v>
                </c:pt>
                <c:pt idx="30525">
                  <c:v>1.0020100000000001</c:v>
                </c:pt>
                <c:pt idx="30526">
                  <c:v>1.0018899999999999</c:v>
                </c:pt>
                <c:pt idx="30527">
                  <c:v>1.0017799999999999</c:v>
                </c:pt>
                <c:pt idx="30528">
                  <c:v>1.0016700000000001</c:v>
                </c:pt>
                <c:pt idx="30529">
                  <c:v>1.0015700000000001</c:v>
                </c:pt>
                <c:pt idx="30530">
                  <c:v>1.0015000000000001</c:v>
                </c:pt>
                <c:pt idx="30531">
                  <c:v>1.00143</c:v>
                </c:pt>
                <c:pt idx="30532">
                  <c:v>1.0013799999999999</c:v>
                </c:pt>
                <c:pt idx="30533">
                  <c:v>1.0013399999999999</c:v>
                </c:pt>
                <c:pt idx="30534">
                  <c:v>1.0013099999999999</c:v>
                </c:pt>
                <c:pt idx="30535">
                  <c:v>1.00129</c:v>
                </c:pt>
                <c:pt idx="30536">
                  <c:v>1.0012799999999999</c:v>
                </c:pt>
                <c:pt idx="30537">
                  <c:v>1.0012700000000001</c:v>
                </c:pt>
                <c:pt idx="30538">
                  <c:v>1.00129</c:v>
                </c:pt>
                <c:pt idx="30539">
                  <c:v>1.0013000000000001</c:v>
                </c:pt>
                <c:pt idx="30540">
                  <c:v>1.0013300000000001</c:v>
                </c:pt>
                <c:pt idx="30541">
                  <c:v>1.0013700000000001</c:v>
                </c:pt>
                <c:pt idx="30542">
                  <c:v>1.0014099999999999</c:v>
                </c:pt>
                <c:pt idx="30543">
                  <c:v>1.0014700000000001</c:v>
                </c:pt>
                <c:pt idx="30544">
                  <c:v>1.00153</c:v>
                </c:pt>
                <c:pt idx="30545">
                  <c:v>1.0016</c:v>
                </c:pt>
                <c:pt idx="30546">
                  <c:v>1.00169</c:v>
                </c:pt>
                <c:pt idx="30547">
                  <c:v>1.0017799999999999</c:v>
                </c:pt>
                <c:pt idx="30548">
                  <c:v>1.00187</c:v>
                </c:pt>
                <c:pt idx="30549">
                  <c:v>1.00197</c:v>
                </c:pt>
                <c:pt idx="30550">
                  <c:v>1.0020800000000001</c:v>
                </c:pt>
                <c:pt idx="30551">
                  <c:v>1.0022</c:v>
                </c:pt>
                <c:pt idx="30552">
                  <c:v>1.0023200000000001</c:v>
                </c:pt>
                <c:pt idx="30553">
                  <c:v>1.0024500000000001</c:v>
                </c:pt>
                <c:pt idx="30554">
                  <c:v>1.00258</c:v>
                </c:pt>
                <c:pt idx="30555">
                  <c:v>1.0027200000000001</c:v>
                </c:pt>
                <c:pt idx="30556">
                  <c:v>1.00285</c:v>
                </c:pt>
                <c:pt idx="30557">
                  <c:v>1.0029999999999999</c:v>
                </c:pt>
                <c:pt idx="30558">
                  <c:v>1.0031399999999999</c:v>
                </c:pt>
                <c:pt idx="30559">
                  <c:v>1.00329</c:v>
                </c:pt>
                <c:pt idx="30560">
                  <c:v>1.00343</c:v>
                </c:pt>
                <c:pt idx="30561">
                  <c:v>1.00359</c:v>
                </c:pt>
                <c:pt idx="30562">
                  <c:v>1.0037400000000001</c:v>
                </c:pt>
                <c:pt idx="30563">
                  <c:v>1.0039</c:v>
                </c:pt>
                <c:pt idx="30564">
                  <c:v>1.00406</c:v>
                </c:pt>
                <c:pt idx="30565">
                  <c:v>1.00421</c:v>
                </c:pt>
                <c:pt idx="30566">
                  <c:v>1.0043599999999999</c:v>
                </c:pt>
                <c:pt idx="30567">
                  <c:v>1.00451</c:v>
                </c:pt>
                <c:pt idx="30568">
                  <c:v>1.0046600000000001</c:v>
                </c:pt>
                <c:pt idx="30569">
                  <c:v>1.00481</c:v>
                </c:pt>
                <c:pt idx="30570">
                  <c:v>1.0049600000000001</c:v>
                </c:pt>
                <c:pt idx="30571">
                  <c:v>1.0051000000000001</c:v>
                </c:pt>
                <c:pt idx="30572">
                  <c:v>1.0052300000000001</c:v>
                </c:pt>
                <c:pt idx="30573">
                  <c:v>1.00536</c:v>
                </c:pt>
                <c:pt idx="30574">
                  <c:v>1.0054799999999999</c:v>
                </c:pt>
                <c:pt idx="30575">
                  <c:v>1.0056099999999999</c:v>
                </c:pt>
                <c:pt idx="30576">
                  <c:v>1.0057400000000001</c:v>
                </c:pt>
                <c:pt idx="30577">
                  <c:v>1.0058499999999999</c:v>
                </c:pt>
                <c:pt idx="30578">
                  <c:v>1.00597</c:v>
                </c:pt>
                <c:pt idx="30579">
                  <c:v>1.00607</c:v>
                </c:pt>
                <c:pt idx="30580">
                  <c:v>1.00617</c:v>
                </c:pt>
                <c:pt idx="30581">
                  <c:v>1.0062599999999999</c:v>
                </c:pt>
                <c:pt idx="30582">
                  <c:v>1.0063299999999999</c:v>
                </c:pt>
                <c:pt idx="30583">
                  <c:v>1.00641</c:v>
                </c:pt>
                <c:pt idx="30584">
                  <c:v>1.00647</c:v>
                </c:pt>
                <c:pt idx="30585">
                  <c:v>1.0065299999999999</c:v>
                </c:pt>
                <c:pt idx="30586">
                  <c:v>1.00658</c:v>
                </c:pt>
                <c:pt idx="30587">
                  <c:v>1.0066200000000001</c:v>
                </c:pt>
                <c:pt idx="30588">
                  <c:v>1.00665</c:v>
                </c:pt>
                <c:pt idx="30589">
                  <c:v>1.00667</c:v>
                </c:pt>
                <c:pt idx="30590">
                  <c:v>1.00668</c:v>
                </c:pt>
                <c:pt idx="30591">
                  <c:v>1.00668</c:v>
                </c:pt>
                <c:pt idx="30592">
                  <c:v>1.0066600000000001</c:v>
                </c:pt>
                <c:pt idx="30593">
                  <c:v>1.00664</c:v>
                </c:pt>
                <c:pt idx="30594">
                  <c:v>1.0065999999999999</c:v>
                </c:pt>
                <c:pt idx="30595">
                  <c:v>1.0065500000000001</c:v>
                </c:pt>
                <c:pt idx="30596">
                  <c:v>1.0065</c:v>
                </c:pt>
                <c:pt idx="30597">
                  <c:v>1.0064299999999999</c:v>
                </c:pt>
                <c:pt idx="30598">
                  <c:v>1.0063500000000001</c:v>
                </c:pt>
                <c:pt idx="30599">
                  <c:v>1.0062599999999999</c:v>
                </c:pt>
                <c:pt idx="30600">
                  <c:v>1.0061500000000001</c:v>
                </c:pt>
                <c:pt idx="30601">
                  <c:v>1.00603</c:v>
                </c:pt>
                <c:pt idx="30602">
                  <c:v>1.0059100000000001</c:v>
                </c:pt>
                <c:pt idx="30603">
                  <c:v>1.0057700000000001</c:v>
                </c:pt>
                <c:pt idx="30604">
                  <c:v>1.0056099999999999</c:v>
                </c:pt>
                <c:pt idx="30605">
                  <c:v>1.0054399999999999</c:v>
                </c:pt>
                <c:pt idx="30606">
                  <c:v>1.00526</c:v>
                </c:pt>
                <c:pt idx="30607">
                  <c:v>1.0050699999999999</c:v>
                </c:pt>
                <c:pt idx="30608">
                  <c:v>1.0048600000000001</c:v>
                </c:pt>
                <c:pt idx="30609">
                  <c:v>1.00464</c:v>
                </c:pt>
                <c:pt idx="30610">
                  <c:v>1.0044</c:v>
                </c:pt>
                <c:pt idx="30611">
                  <c:v>1.0041599999999999</c:v>
                </c:pt>
                <c:pt idx="30612">
                  <c:v>1.0039100000000001</c:v>
                </c:pt>
                <c:pt idx="30613">
                  <c:v>1.0036700000000001</c:v>
                </c:pt>
                <c:pt idx="30614">
                  <c:v>1.00346</c:v>
                </c:pt>
                <c:pt idx="30615">
                  <c:v>1.00326</c:v>
                </c:pt>
                <c:pt idx="30616">
                  <c:v>1.0030699999999999</c:v>
                </c:pt>
                <c:pt idx="30617">
                  <c:v>1.0028900000000001</c:v>
                </c:pt>
                <c:pt idx="30618">
                  <c:v>1.0027299999999999</c:v>
                </c:pt>
                <c:pt idx="30619">
                  <c:v>1.00258</c:v>
                </c:pt>
                <c:pt idx="30620">
                  <c:v>1.00244</c:v>
                </c:pt>
                <c:pt idx="30621">
                  <c:v>1.00231</c:v>
                </c:pt>
                <c:pt idx="30622">
                  <c:v>1.0022</c:v>
                </c:pt>
                <c:pt idx="30623">
                  <c:v>1.0021</c:v>
                </c:pt>
                <c:pt idx="30624">
                  <c:v>1.0020100000000001</c:v>
                </c:pt>
                <c:pt idx="30625">
                  <c:v>1.00193</c:v>
                </c:pt>
                <c:pt idx="30626">
                  <c:v>1.00186</c:v>
                </c:pt>
                <c:pt idx="30627">
                  <c:v>1.0018100000000001</c:v>
                </c:pt>
                <c:pt idx="30628">
                  <c:v>1.00176</c:v>
                </c:pt>
                <c:pt idx="30629">
                  <c:v>1.00173</c:v>
                </c:pt>
                <c:pt idx="30630">
                  <c:v>1.0017100000000001</c:v>
                </c:pt>
                <c:pt idx="30631">
                  <c:v>1.0017</c:v>
                </c:pt>
                <c:pt idx="30632">
                  <c:v>1.0017100000000001</c:v>
                </c:pt>
                <c:pt idx="30633">
                  <c:v>1.0017100000000001</c:v>
                </c:pt>
                <c:pt idx="30634">
                  <c:v>1.0017400000000001</c:v>
                </c:pt>
                <c:pt idx="30635">
                  <c:v>1.00177</c:v>
                </c:pt>
                <c:pt idx="30636">
                  <c:v>1.0018</c:v>
                </c:pt>
                <c:pt idx="30637">
                  <c:v>1.0018400000000001</c:v>
                </c:pt>
                <c:pt idx="30638">
                  <c:v>1.0019</c:v>
                </c:pt>
                <c:pt idx="30639">
                  <c:v>1.00196</c:v>
                </c:pt>
                <c:pt idx="30640">
                  <c:v>1.00203</c:v>
                </c:pt>
                <c:pt idx="30641">
                  <c:v>1.0021</c:v>
                </c:pt>
                <c:pt idx="30642">
                  <c:v>1.0022</c:v>
                </c:pt>
                <c:pt idx="30643">
                  <c:v>1.0022899999999999</c:v>
                </c:pt>
                <c:pt idx="30644">
                  <c:v>1.0023899999999999</c:v>
                </c:pt>
                <c:pt idx="30645">
                  <c:v>1.00248</c:v>
                </c:pt>
                <c:pt idx="30646">
                  <c:v>1.0025900000000001</c:v>
                </c:pt>
                <c:pt idx="30647">
                  <c:v>1.0027200000000001</c:v>
                </c:pt>
                <c:pt idx="30648">
                  <c:v>1.00284</c:v>
                </c:pt>
                <c:pt idx="30649">
                  <c:v>1.0029699999999999</c:v>
                </c:pt>
                <c:pt idx="30650">
                  <c:v>1.0031000000000001</c:v>
                </c:pt>
                <c:pt idx="30651">
                  <c:v>1.0032300000000001</c:v>
                </c:pt>
                <c:pt idx="30652">
                  <c:v>1.00336</c:v>
                </c:pt>
                <c:pt idx="30653">
                  <c:v>1.0035000000000001</c:v>
                </c:pt>
                <c:pt idx="30654">
                  <c:v>1.0036499999999999</c:v>
                </c:pt>
                <c:pt idx="30655">
                  <c:v>1.00379</c:v>
                </c:pt>
                <c:pt idx="30656">
                  <c:v>1.00393</c:v>
                </c:pt>
                <c:pt idx="30657">
                  <c:v>1.00407</c:v>
                </c:pt>
                <c:pt idx="30658">
                  <c:v>1.00421</c:v>
                </c:pt>
                <c:pt idx="30659">
                  <c:v>1.0043599999999999</c:v>
                </c:pt>
                <c:pt idx="30660">
                  <c:v>1.00451</c:v>
                </c:pt>
                <c:pt idx="30661">
                  <c:v>1.0046600000000001</c:v>
                </c:pt>
                <c:pt idx="30662">
                  <c:v>1.00481</c:v>
                </c:pt>
                <c:pt idx="30663">
                  <c:v>1.00495</c:v>
                </c:pt>
                <c:pt idx="30664">
                  <c:v>1.00508</c:v>
                </c:pt>
                <c:pt idx="30665">
                  <c:v>1.00522</c:v>
                </c:pt>
                <c:pt idx="30666">
                  <c:v>1.00535</c:v>
                </c:pt>
                <c:pt idx="30667">
                  <c:v>1.00549</c:v>
                </c:pt>
                <c:pt idx="30668">
                  <c:v>1.00563</c:v>
                </c:pt>
                <c:pt idx="30669">
                  <c:v>1.0057499999999999</c:v>
                </c:pt>
                <c:pt idx="30670">
                  <c:v>1.0058800000000001</c:v>
                </c:pt>
                <c:pt idx="30671">
                  <c:v>1.0059800000000001</c:v>
                </c:pt>
                <c:pt idx="30672">
                  <c:v>1.0061</c:v>
                </c:pt>
                <c:pt idx="30673">
                  <c:v>1.0062</c:v>
                </c:pt>
                <c:pt idx="30674">
                  <c:v>1.00631</c:v>
                </c:pt>
                <c:pt idx="30675">
                  <c:v>1.0064</c:v>
                </c:pt>
                <c:pt idx="30676">
                  <c:v>1.0064900000000001</c:v>
                </c:pt>
                <c:pt idx="30677">
                  <c:v>1.00657</c:v>
                </c:pt>
                <c:pt idx="30678">
                  <c:v>1.00664</c:v>
                </c:pt>
                <c:pt idx="30679">
                  <c:v>1.00671</c:v>
                </c:pt>
                <c:pt idx="30680">
                  <c:v>1.0067699999999999</c:v>
                </c:pt>
                <c:pt idx="30681">
                  <c:v>1.00682</c:v>
                </c:pt>
                <c:pt idx="30682">
                  <c:v>1.0068600000000001</c:v>
                </c:pt>
                <c:pt idx="30683">
                  <c:v>1.0068900000000001</c:v>
                </c:pt>
                <c:pt idx="30684">
                  <c:v>1.00692</c:v>
                </c:pt>
                <c:pt idx="30685">
                  <c:v>1.0069399999999999</c:v>
                </c:pt>
                <c:pt idx="30686">
                  <c:v>1.0069399999999999</c:v>
                </c:pt>
                <c:pt idx="30687">
                  <c:v>1.0069300000000001</c:v>
                </c:pt>
                <c:pt idx="30688">
                  <c:v>1.00692</c:v>
                </c:pt>
                <c:pt idx="30689">
                  <c:v>1.0068900000000001</c:v>
                </c:pt>
                <c:pt idx="30690">
                  <c:v>1.00685</c:v>
                </c:pt>
                <c:pt idx="30691">
                  <c:v>1.0067999999999999</c:v>
                </c:pt>
                <c:pt idx="30692">
                  <c:v>1.00675</c:v>
                </c:pt>
                <c:pt idx="30693">
                  <c:v>1.00668</c:v>
                </c:pt>
                <c:pt idx="30694">
                  <c:v>1.0065999999999999</c:v>
                </c:pt>
                <c:pt idx="30695">
                  <c:v>1.00651</c:v>
                </c:pt>
                <c:pt idx="30696">
                  <c:v>1.0064</c:v>
                </c:pt>
                <c:pt idx="30697">
                  <c:v>1.0062800000000001</c:v>
                </c:pt>
                <c:pt idx="30698">
                  <c:v>1.0061500000000001</c:v>
                </c:pt>
                <c:pt idx="30699">
                  <c:v>1.0060100000000001</c:v>
                </c:pt>
                <c:pt idx="30700">
                  <c:v>1.0058499999999999</c:v>
                </c:pt>
                <c:pt idx="30701">
                  <c:v>1.0056799999999999</c:v>
                </c:pt>
                <c:pt idx="30702">
                  <c:v>1.0055000000000001</c:v>
                </c:pt>
                <c:pt idx="30703">
                  <c:v>1.0053000000000001</c:v>
                </c:pt>
                <c:pt idx="30704">
                  <c:v>1.0051000000000001</c:v>
                </c:pt>
                <c:pt idx="30705">
                  <c:v>1.0048900000000001</c:v>
                </c:pt>
                <c:pt idx="30706">
                  <c:v>1.0046600000000001</c:v>
                </c:pt>
                <c:pt idx="30707">
                  <c:v>1.00441</c:v>
                </c:pt>
                <c:pt idx="30708">
                  <c:v>1.00417</c:v>
                </c:pt>
                <c:pt idx="30709">
                  <c:v>1.00393</c:v>
                </c:pt>
                <c:pt idx="30710">
                  <c:v>1.0037100000000001</c:v>
                </c:pt>
                <c:pt idx="30711">
                  <c:v>1.0035000000000001</c:v>
                </c:pt>
                <c:pt idx="30712">
                  <c:v>1.0033000000000001</c:v>
                </c:pt>
                <c:pt idx="30713">
                  <c:v>1.0031300000000001</c:v>
                </c:pt>
                <c:pt idx="30714">
                  <c:v>1.0029600000000001</c:v>
                </c:pt>
                <c:pt idx="30715">
                  <c:v>1.0027999999999999</c:v>
                </c:pt>
                <c:pt idx="30716">
                  <c:v>1.00265</c:v>
                </c:pt>
                <c:pt idx="30717">
                  <c:v>1.0025200000000001</c:v>
                </c:pt>
                <c:pt idx="30718">
                  <c:v>1.0024</c:v>
                </c:pt>
                <c:pt idx="30719">
                  <c:v>1.0023</c:v>
                </c:pt>
                <c:pt idx="30720">
                  <c:v>1.0022</c:v>
                </c:pt>
                <c:pt idx="30721">
                  <c:v>1.00213</c:v>
                </c:pt>
                <c:pt idx="30722">
                  <c:v>1.0020500000000001</c:v>
                </c:pt>
                <c:pt idx="30723">
                  <c:v>1.0019899999999999</c:v>
                </c:pt>
                <c:pt idx="30724">
                  <c:v>1.0019400000000001</c:v>
                </c:pt>
                <c:pt idx="30725">
                  <c:v>1.0019100000000001</c:v>
                </c:pt>
                <c:pt idx="30726">
                  <c:v>1.0018800000000001</c:v>
                </c:pt>
                <c:pt idx="30727">
                  <c:v>1.00186</c:v>
                </c:pt>
                <c:pt idx="30728">
                  <c:v>1.00186</c:v>
                </c:pt>
                <c:pt idx="30729">
                  <c:v>1.00186</c:v>
                </c:pt>
                <c:pt idx="30730">
                  <c:v>1.0018800000000001</c:v>
                </c:pt>
                <c:pt idx="30731">
                  <c:v>1.0019</c:v>
                </c:pt>
                <c:pt idx="30732">
                  <c:v>1.00193</c:v>
                </c:pt>
                <c:pt idx="30733">
                  <c:v>1.0019800000000001</c:v>
                </c:pt>
                <c:pt idx="30734">
                  <c:v>1.0020199999999999</c:v>
                </c:pt>
                <c:pt idx="30735">
                  <c:v>1.0020800000000001</c:v>
                </c:pt>
                <c:pt idx="30736">
                  <c:v>1.0021500000000001</c:v>
                </c:pt>
                <c:pt idx="30737">
                  <c:v>1.0022200000000001</c:v>
                </c:pt>
                <c:pt idx="30738">
                  <c:v>1.00231</c:v>
                </c:pt>
                <c:pt idx="30739">
                  <c:v>1.0024</c:v>
                </c:pt>
                <c:pt idx="30740">
                  <c:v>1.00251</c:v>
                </c:pt>
                <c:pt idx="30741">
                  <c:v>1.00261</c:v>
                </c:pt>
                <c:pt idx="30742">
                  <c:v>1.0027200000000001</c:v>
                </c:pt>
                <c:pt idx="30743">
                  <c:v>1.0028300000000001</c:v>
                </c:pt>
                <c:pt idx="30744">
                  <c:v>1.00295</c:v>
                </c:pt>
                <c:pt idx="30745">
                  <c:v>1.0030699999999999</c:v>
                </c:pt>
                <c:pt idx="30746">
                  <c:v>1.0032000000000001</c:v>
                </c:pt>
                <c:pt idx="30747">
                  <c:v>1.0033300000000001</c:v>
                </c:pt>
                <c:pt idx="30748">
                  <c:v>1.0034700000000001</c:v>
                </c:pt>
                <c:pt idx="30749">
                  <c:v>1.0036099999999999</c:v>
                </c:pt>
                <c:pt idx="30750">
                  <c:v>1.0037499999999999</c:v>
                </c:pt>
                <c:pt idx="30751">
                  <c:v>1.0038899999999999</c:v>
                </c:pt>
                <c:pt idx="30752">
                  <c:v>1.00404</c:v>
                </c:pt>
                <c:pt idx="30753">
                  <c:v>1.0041899999999999</c:v>
                </c:pt>
                <c:pt idx="30754">
                  <c:v>1.0043299999999999</c:v>
                </c:pt>
                <c:pt idx="30755">
                  <c:v>1.0044900000000001</c:v>
                </c:pt>
                <c:pt idx="30756">
                  <c:v>1.0046299999999999</c:v>
                </c:pt>
                <c:pt idx="30757">
                  <c:v>1.00478</c:v>
                </c:pt>
                <c:pt idx="30758">
                  <c:v>1.00492</c:v>
                </c:pt>
                <c:pt idx="30759">
                  <c:v>1.0050600000000001</c:v>
                </c:pt>
                <c:pt idx="30760">
                  <c:v>1.0052000000000001</c:v>
                </c:pt>
                <c:pt idx="30761">
                  <c:v>1.0053399999999999</c:v>
                </c:pt>
                <c:pt idx="30762">
                  <c:v>1.0054700000000001</c:v>
                </c:pt>
                <c:pt idx="30763">
                  <c:v>1.0056</c:v>
                </c:pt>
                <c:pt idx="30764">
                  <c:v>1.0057199999999999</c:v>
                </c:pt>
                <c:pt idx="30765">
                  <c:v>1.0058499999999999</c:v>
                </c:pt>
                <c:pt idx="30766">
                  <c:v>1.00597</c:v>
                </c:pt>
                <c:pt idx="30767">
                  <c:v>1.0060800000000001</c:v>
                </c:pt>
                <c:pt idx="30768">
                  <c:v>1.0062</c:v>
                </c:pt>
                <c:pt idx="30769">
                  <c:v>1.0063</c:v>
                </c:pt>
                <c:pt idx="30770">
                  <c:v>1.0063899999999999</c:v>
                </c:pt>
                <c:pt idx="30771">
                  <c:v>1.00648</c:v>
                </c:pt>
                <c:pt idx="30772">
                  <c:v>1.00657</c:v>
                </c:pt>
                <c:pt idx="30773">
                  <c:v>1.00664</c:v>
                </c:pt>
                <c:pt idx="30774">
                  <c:v>1.00671</c:v>
                </c:pt>
                <c:pt idx="30775">
                  <c:v>1.0067600000000001</c:v>
                </c:pt>
                <c:pt idx="30776">
                  <c:v>1.00681</c:v>
                </c:pt>
                <c:pt idx="30777">
                  <c:v>1.00685</c:v>
                </c:pt>
                <c:pt idx="30778">
                  <c:v>1.00688</c:v>
                </c:pt>
                <c:pt idx="30779">
                  <c:v>1.0068999999999999</c:v>
                </c:pt>
                <c:pt idx="30780">
                  <c:v>1.00691</c:v>
                </c:pt>
                <c:pt idx="30781">
                  <c:v>1.0068999999999999</c:v>
                </c:pt>
                <c:pt idx="30782">
                  <c:v>1.0068900000000001</c:v>
                </c:pt>
                <c:pt idx="30783">
                  <c:v>1.0068699999999999</c:v>
                </c:pt>
                <c:pt idx="30784">
                  <c:v>1.00684</c:v>
                </c:pt>
                <c:pt idx="30785">
                  <c:v>1.0067999999999999</c:v>
                </c:pt>
                <c:pt idx="30786">
                  <c:v>1.00675</c:v>
                </c:pt>
                <c:pt idx="30787">
                  <c:v>1.0066900000000001</c:v>
                </c:pt>
                <c:pt idx="30788">
                  <c:v>1.00661</c:v>
                </c:pt>
                <c:pt idx="30789">
                  <c:v>1.0065200000000001</c:v>
                </c:pt>
                <c:pt idx="30790">
                  <c:v>1.0064299999999999</c:v>
                </c:pt>
                <c:pt idx="30791">
                  <c:v>1.00631</c:v>
                </c:pt>
                <c:pt idx="30792">
                  <c:v>1.0061800000000001</c:v>
                </c:pt>
                <c:pt idx="30793">
                  <c:v>1.00604</c:v>
                </c:pt>
                <c:pt idx="30794">
                  <c:v>1.00587</c:v>
                </c:pt>
                <c:pt idx="30795">
                  <c:v>1.0057100000000001</c:v>
                </c:pt>
                <c:pt idx="30796">
                  <c:v>1.0055400000000001</c:v>
                </c:pt>
                <c:pt idx="30797">
                  <c:v>1.00535</c:v>
                </c:pt>
                <c:pt idx="30798">
                  <c:v>1.00515</c:v>
                </c:pt>
                <c:pt idx="30799">
                  <c:v>1.0049300000000001</c:v>
                </c:pt>
                <c:pt idx="30800">
                  <c:v>1.00471</c:v>
                </c:pt>
                <c:pt idx="30801">
                  <c:v>1.00447</c:v>
                </c:pt>
                <c:pt idx="30802">
                  <c:v>1.0042199999999999</c:v>
                </c:pt>
                <c:pt idx="30803">
                  <c:v>1.00397</c:v>
                </c:pt>
                <c:pt idx="30804">
                  <c:v>1.0037499999999999</c:v>
                </c:pt>
                <c:pt idx="30805">
                  <c:v>1.00353</c:v>
                </c:pt>
                <c:pt idx="30806">
                  <c:v>1.0033300000000001</c:v>
                </c:pt>
                <c:pt idx="30807">
                  <c:v>1.0031399999999999</c:v>
                </c:pt>
                <c:pt idx="30808">
                  <c:v>1.0029699999999999</c:v>
                </c:pt>
                <c:pt idx="30809">
                  <c:v>1.00282</c:v>
                </c:pt>
                <c:pt idx="30810">
                  <c:v>1.00267</c:v>
                </c:pt>
                <c:pt idx="30811">
                  <c:v>1.00254</c:v>
                </c:pt>
                <c:pt idx="30812">
                  <c:v>1.00241</c:v>
                </c:pt>
                <c:pt idx="30813">
                  <c:v>1.0023</c:v>
                </c:pt>
                <c:pt idx="30814">
                  <c:v>1.0021899999999999</c:v>
                </c:pt>
                <c:pt idx="30815">
                  <c:v>1.0021100000000001</c:v>
                </c:pt>
                <c:pt idx="30816">
                  <c:v>1.00203</c:v>
                </c:pt>
                <c:pt idx="30817">
                  <c:v>1.00197</c:v>
                </c:pt>
                <c:pt idx="30818">
                  <c:v>1.0019199999999999</c:v>
                </c:pt>
                <c:pt idx="30819">
                  <c:v>1.0018800000000001</c:v>
                </c:pt>
                <c:pt idx="30820">
                  <c:v>1.0018499999999999</c:v>
                </c:pt>
                <c:pt idx="30821">
                  <c:v>1.0018199999999999</c:v>
                </c:pt>
                <c:pt idx="30822">
                  <c:v>1.00183</c:v>
                </c:pt>
                <c:pt idx="30823">
                  <c:v>1.0018400000000001</c:v>
                </c:pt>
                <c:pt idx="30824">
                  <c:v>1.0018499999999999</c:v>
                </c:pt>
                <c:pt idx="30825">
                  <c:v>1.00186</c:v>
                </c:pt>
                <c:pt idx="30826">
                  <c:v>1.0018899999999999</c:v>
                </c:pt>
                <c:pt idx="30827">
                  <c:v>1.00193</c:v>
                </c:pt>
                <c:pt idx="30828">
                  <c:v>1.00197</c:v>
                </c:pt>
                <c:pt idx="30829">
                  <c:v>1.0020199999999999</c:v>
                </c:pt>
                <c:pt idx="30830">
                  <c:v>1.0020800000000001</c:v>
                </c:pt>
                <c:pt idx="30831">
                  <c:v>1.0021500000000001</c:v>
                </c:pt>
                <c:pt idx="30832">
                  <c:v>1.0022200000000001</c:v>
                </c:pt>
                <c:pt idx="30833">
                  <c:v>1.0023</c:v>
                </c:pt>
                <c:pt idx="30834">
                  <c:v>1.00238</c:v>
                </c:pt>
                <c:pt idx="30835">
                  <c:v>1.0024599999999999</c:v>
                </c:pt>
                <c:pt idx="30836">
                  <c:v>1.0025599999999999</c:v>
                </c:pt>
                <c:pt idx="30837">
                  <c:v>1.00267</c:v>
                </c:pt>
                <c:pt idx="30838">
                  <c:v>1.00278</c:v>
                </c:pt>
                <c:pt idx="30839">
                  <c:v>1.0028900000000001</c:v>
                </c:pt>
                <c:pt idx="30840">
                  <c:v>1.00301</c:v>
                </c:pt>
                <c:pt idx="30841">
                  <c:v>1.0031399999999999</c:v>
                </c:pt>
                <c:pt idx="30842">
                  <c:v>1.0032700000000001</c:v>
                </c:pt>
                <c:pt idx="30843">
                  <c:v>1.0034000000000001</c:v>
                </c:pt>
                <c:pt idx="30844">
                  <c:v>1.00353</c:v>
                </c:pt>
                <c:pt idx="30845">
                  <c:v>1.0036700000000001</c:v>
                </c:pt>
                <c:pt idx="30846">
                  <c:v>1.0038</c:v>
                </c:pt>
                <c:pt idx="30847">
                  <c:v>1.0039400000000001</c:v>
                </c:pt>
                <c:pt idx="30848">
                  <c:v>1.0040800000000001</c:v>
                </c:pt>
                <c:pt idx="30849">
                  <c:v>1.00421</c:v>
                </c:pt>
                <c:pt idx="30850">
                  <c:v>1.0043500000000001</c:v>
                </c:pt>
                <c:pt idx="30851">
                  <c:v>1.0044900000000001</c:v>
                </c:pt>
                <c:pt idx="30852">
                  <c:v>1.0046299999999999</c:v>
                </c:pt>
                <c:pt idx="30853">
                  <c:v>1.0047699999999999</c:v>
                </c:pt>
                <c:pt idx="30854">
                  <c:v>1.0048999999999999</c:v>
                </c:pt>
                <c:pt idx="30855">
                  <c:v>1.00505</c:v>
                </c:pt>
                <c:pt idx="30856">
                  <c:v>1.0051699999999999</c:v>
                </c:pt>
                <c:pt idx="30857">
                  <c:v>1.0053000000000001</c:v>
                </c:pt>
                <c:pt idx="30858">
                  <c:v>1.00543</c:v>
                </c:pt>
                <c:pt idx="30859">
                  <c:v>1.0055499999999999</c:v>
                </c:pt>
                <c:pt idx="30860">
                  <c:v>1.00566</c:v>
                </c:pt>
                <c:pt idx="30861">
                  <c:v>1.0057700000000001</c:v>
                </c:pt>
                <c:pt idx="30862">
                  <c:v>1.00587</c:v>
                </c:pt>
                <c:pt idx="30863">
                  <c:v>1.00597</c:v>
                </c:pt>
                <c:pt idx="30864">
                  <c:v>1.00606</c:v>
                </c:pt>
                <c:pt idx="30865">
                  <c:v>1.0061500000000001</c:v>
                </c:pt>
                <c:pt idx="30866">
                  <c:v>1.00624</c:v>
                </c:pt>
                <c:pt idx="30867">
                  <c:v>1.0063200000000001</c:v>
                </c:pt>
                <c:pt idx="30868">
                  <c:v>1.0063899999999999</c:v>
                </c:pt>
                <c:pt idx="30869">
                  <c:v>1.0064500000000001</c:v>
                </c:pt>
                <c:pt idx="30870">
                  <c:v>1.00651</c:v>
                </c:pt>
                <c:pt idx="30871">
                  <c:v>1.0065599999999999</c:v>
                </c:pt>
                <c:pt idx="30872">
                  <c:v>1.00661</c:v>
                </c:pt>
                <c:pt idx="30873">
                  <c:v>1.00664</c:v>
                </c:pt>
                <c:pt idx="30874">
                  <c:v>1.00667</c:v>
                </c:pt>
                <c:pt idx="30875">
                  <c:v>1.0066900000000001</c:v>
                </c:pt>
                <c:pt idx="30876">
                  <c:v>1.0066999999999999</c:v>
                </c:pt>
                <c:pt idx="30877">
                  <c:v>1.0066900000000001</c:v>
                </c:pt>
                <c:pt idx="30878">
                  <c:v>1.00667</c:v>
                </c:pt>
                <c:pt idx="30879">
                  <c:v>1.00665</c:v>
                </c:pt>
                <c:pt idx="30880">
                  <c:v>1.0065999999999999</c:v>
                </c:pt>
                <c:pt idx="30881">
                  <c:v>1.0065599999999999</c:v>
                </c:pt>
                <c:pt idx="30882">
                  <c:v>1.0065</c:v>
                </c:pt>
                <c:pt idx="30883">
                  <c:v>1.0064200000000001</c:v>
                </c:pt>
                <c:pt idx="30884">
                  <c:v>1.00634</c:v>
                </c:pt>
                <c:pt idx="30885">
                  <c:v>1.0062500000000001</c:v>
                </c:pt>
                <c:pt idx="30886">
                  <c:v>1.0061500000000001</c:v>
                </c:pt>
                <c:pt idx="30887">
                  <c:v>1.00603</c:v>
                </c:pt>
                <c:pt idx="30888">
                  <c:v>1.0059</c:v>
                </c:pt>
                <c:pt idx="30889">
                  <c:v>1.0057700000000001</c:v>
                </c:pt>
                <c:pt idx="30890">
                  <c:v>1.0056099999999999</c:v>
                </c:pt>
                <c:pt idx="30891">
                  <c:v>1.0054399999999999</c:v>
                </c:pt>
                <c:pt idx="30892">
                  <c:v>1.00526</c:v>
                </c:pt>
                <c:pt idx="30893">
                  <c:v>1.0050699999999999</c:v>
                </c:pt>
                <c:pt idx="30894">
                  <c:v>1.0048699999999999</c:v>
                </c:pt>
                <c:pt idx="30895">
                  <c:v>1.0046600000000001</c:v>
                </c:pt>
                <c:pt idx="30896">
                  <c:v>1.0044299999999999</c:v>
                </c:pt>
                <c:pt idx="30897">
                  <c:v>1.0041899999999999</c:v>
                </c:pt>
                <c:pt idx="30898">
                  <c:v>1.0039400000000001</c:v>
                </c:pt>
                <c:pt idx="30899">
                  <c:v>1.0037</c:v>
                </c:pt>
                <c:pt idx="30900">
                  <c:v>1.0034700000000001</c:v>
                </c:pt>
                <c:pt idx="30901">
                  <c:v>1.0032700000000001</c:v>
                </c:pt>
                <c:pt idx="30902">
                  <c:v>1.00308</c:v>
                </c:pt>
                <c:pt idx="30903">
                  <c:v>1.0028900000000001</c:v>
                </c:pt>
                <c:pt idx="30904">
                  <c:v>1.0027200000000001</c:v>
                </c:pt>
                <c:pt idx="30905">
                  <c:v>1.0025599999999999</c:v>
                </c:pt>
                <c:pt idx="30906">
                  <c:v>1.0024200000000001</c:v>
                </c:pt>
                <c:pt idx="30907">
                  <c:v>1.0022899999999999</c:v>
                </c:pt>
                <c:pt idx="30908">
                  <c:v>1.00217</c:v>
                </c:pt>
                <c:pt idx="30909">
                  <c:v>1.00206</c:v>
                </c:pt>
                <c:pt idx="30910">
                  <c:v>1.00196</c:v>
                </c:pt>
                <c:pt idx="30911">
                  <c:v>1.0018800000000001</c:v>
                </c:pt>
                <c:pt idx="30912">
                  <c:v>1.0018100000000001</c:v>
                </c:pt>
                <c:pt idx="30913">
                  <c:v>1.0017499999999999</c:v>
                </c:pt>
                <c:pt idx="30914">
                  <c:v>1.0017</c:v>
                </c:pt>
                <c:pt idx="30915">
                  <c:v>1.0016799999999999</c:v>
                </c:pt>
                <c:pt idx="30916">
                  <c:v>1.0016499999999999</c:v>
                </c:pt>
                <c:pt idx="30917">
                  <c:v>1.0016400000000001</c:v>
                </c:pt>
                <c:pt idx="30918">
                  <c:v>1.00163</c:v>
                </c:pt>
                <c:pt idx="30919">
                  <c:v>1.00163</c:v>
                </c:pt>
                <c:pt idx="30920">
                  <c:v>1.0016499999999999</c:v>
                </c:pt>
                <c:pt idx="30921">
                  <c:v>1.0016700000000001</c:v>
                </c:pt>
                <c:pt idx="30922">
                  <c:v>1.0017</c:v>
                </c:pt>
                <c:pt idx="30923">
                  <c:v>1.0017400000000001</c:v>
                </c:pt>
                <c:pt idx="30924">
                  <c:v>1.0018100000000001</c:v>
                </c:pt>
                <c:pt idx="30925">
                  <c:v>1.00187</c:v>
                </c:pt>
                <c:pt idx="30926">
                  <c:v>1.0019400000000001</c:v>
                </c:pt>
                <c:pt idx="30927">
                  <c:v>1.0020100000000001</c:v>
                </c:pt>
                <c:pt idx="30928">
                  <c:v>1.0020899999999999</c:v>
                </c:pt>
                <c:pt idx="30929">
                  <c:v>1.0021800000000001</c:v>
                </c:pt>
                <c:pt idx="30930">
                  <c:v>1.0022800000000001</c:v>
                </c:pt>
                <c:pt idx="30931">
                  <c:v>1.00238</c:v>
                </c:pt>
                <c:pt idx="30932">
                  <c:v>1.0024999999999999</c:v>
                </c:pt>
                <c:pt idx="30933">
                  <c:v>1.00261</c:v>
                </c:pt>
                <c:pt idx="30934">
                  <c:v>1.0027299999999999</c:v>
                </c:pt>
                <c:pt idx="30935">
                  <c:v>1.0028600000000001</c:v>
                </c:pt>
                <c:pt idx="30936">
                  <c:v>1.00299</c:v>
                </c:pt>
                <c:pt idx="30937">
                  <c:v>1.0031300000000001</c:v>
                </c:pt>
                <c:pt idx="30938">
                  <c:v>1.0032700000000001</c:v>
                </c:pt>
                <c:pt idx="30939">
                  <c:v>1.0034099999999999</c:v>
                </c:pt>
                <c:pt idx="30940">
                  <c:v>1.00356</c:v>
                </c:pt>
                <c:pt idx="30941">
                  <c:v>1.0037100000000001</c:v>
                </c:pt>
                <c:pt idx="30942">
                  <c:v>1.00386</c:v>
                </c:pt>
                <c:pt idx="30943">
                  <c:v>1.0040100000000001</c:v>
                </c:pt>
                <c:pt idx="30944">
                  <c:v>1.0041599999999999</c:v>
                </c:pt>
                <c:pt idx="30945">
                  <c:v>1.0043200000000001</c:v>
                </c:pt>
                <c:pt idx="30946">
                  <c:v>1.00447</c:v>
                </c:pt>
                <c:pt idx="30947">
                  <c:v>1.0046299999999999</c:v>
                </c:pt>
                <c:pt idx="30948">
                  <c:v>1.0047699999999999</c:v>
                </c:pt>
                <c:pt idx="30949">
                  <c:v>1.0049300000000001</c:v>
                </c:pt>
                <c:pt idx="30950">
                  <c:v>1.00508</c:v>
                </c:pt>
                <c:pt idx="30951">
                  <c:v>1.0052300000000001</c:v>
                </c:pt>
                <c:pt idx="30952">
                  <c:v>1.00536</c:v>
                </c:pt>
                <c:pt idx="30953">
                  <c:v>1.0055099999999999</c:v>
                </c:pt>
                <c:pt idx="30954">
                  <c:v>1.0056499999999999</c:v>
                </c:pt>
                <c:pt idx="30955">
                  <c:v>1.0057799999999999</c:v>
                </c:pt>
                <c:pt idx="30956">
                  <c:v>1.0059100000000001</c:v>
                </c:pt>
                <c:pt idx="30957">
                  <c:v>1.00604</c:v>
                </c:pt>
                <c:pt idx="30958">
                  <c:v>1.0061599999999999</c:v>
                </c:pt>
                <c:pt idx="30959">
                  <c:v>1.0062800000000001</c:v>
                </c:pt>
                <c:pt idx="30960">
                  <c:v>1.0063800000000001</c:v>
                </c:pt>
                <c:pt idx="30961">
                  <c:v>1.0064900000000001</c:v>
                </c:pt>
                <c:pt idx="30962">
                  <c:v>1.00658</c:v>
                </c:pt>
                <c:pt idx="30963">
                  <c:v>1.00667</c:v>
                </c:pt>
                <c:pt idx="30964">
                  <c:v>1.00675</c:v>
                </c:pt>
                <c:pt idx="30965">
                  <c:v>1.00681</c:v>
                </c:pt>
                <c:pt idx="30966">
                  <c:v>1.00688</c:v>
                </c:pt>
                <c:pt idx="30967">
                  <c:v>1.0069300000000001</c:v>
                </c:pt>
                <c:pt idx="30968">
                  <c:v>1.00698</c:v>
                </c:pt>
                <c:pt idx="30969">
                  <c:v>1.00701</c:v>
                </c:pt>
                <c:pt idx="30970">
                  <c:v>1.0070399999999999</c:v>
                </c:pt>
                <c:pt idx="30971">
                  <c:v>1.0070600000000001</c:v>
                </c:pt>
                <c:pt idx="30972">
                  <c:v>1.0070699999999999</c:v>
                </c:pt>
                <c:pt idx="30973">
                  <c:v>1.0070699999999999</c:v>
                </c:pt>
                <c:pt idx="30974">
                  <c:v>1.00705</c:v>
                </c:pt>
                <c:pt idx="30975">
                  <c:v>1.0070300000000001</c:v>
                </c:pt>
                <c:pt idx="30976">
                  <c:v>1.0069900000000001</c:v>
                </c:pt>
                <c:pt idx="30977">
                  <c:v>1.0069399999999999</c:v>
                </c:pt>
                <c:pt idx="30978">
                  <c:v>1.0068900000000001</c:v>
                </c:pt>
                <c:pt idx="30979">
                  <c:v>1.00682</c:v>
                </c:pt>
                <c:pt idx="30980">
                  <c:v>1.0067299999999999</c:v>
                </c:pt>
                <c:pt idx="30981">
                  <c:v>1.0066299999999999</c:v>
                </c:pt>
                <c:pt idx="30982">
                  <c:v>1.0065200000000001</c:v>
                </c:pt>
                <c:pt idx="30983">
                  <c:v>1.0064</c:v>
                </c:pt>
                <c:pt idx="30984">
                  <c:v>1.00627</c:v>
                </c:pt>
                <c:pt idx="30985">
                  <c:v>1.0061199999999999</c:v>
                </c:pt>
                <c:pt idx="30986">
                  <c:v>1.00597</c:v>
                </c:pt>
                <c:pt idx="30987">
                  <c:v>1.0058</c:v>
                </c:pt>
                <c:pt idx="30988">
                  <c:v>1.00562</c:v>
                </c:pt>
                <c:pt idx="30989">
                  <c:v>1.00542</c:v>
                </c:pt>
                <c:pt idx="30990">
                  <c:v>1.00522</c:v>
                </c:pt>
                <c:pt idx="30991">
                  <c:v>1.00499</c:v>
                </c:pt>
                <c:pt idx="30992">
                  <c:v>1.00475</c:v>
                </c:pt>
                <c:pt idx="30993">
                  <c:v>1.00451</c:v>
                </c:pt>
                <c:pt idx="30994">
                  <c:v>1.00427</c:v>
                </c:pt>
                <c:pt idx="30995">
                  <c:v>1.0040500000000001</c:v>
                </c:pt>
                <c:pt idx="30996">
                  <c:v>1.00383</c:v>
                </c:pt>
                <c:pt idx="30997">
                  <c:v>1.00362</c:v>
                </c:pt>
                <c:pt idx="30998">
                  <c:v>1.00343</c:v>
                </c:pt>
                <c:pt idx="30999">
                  <c:v>1.00326</c:v>
                </c:pt>
                <c:pt idx="31000">
                  <c:v>1.0031000000000001</c:v>
                </c:pt>
                <c:pt idx="31001">
                  <c:v>1.00295</c:v>
                </c:pt>
                <c:pt idx="31002">
                  <c:v>1.00281</c:v>
                </c:pt>
                <c:pt idx="31003">
                  <c:v>1.00268</c:v>
                </c:pt>
                <c:pt idx="31004">
                  <c:v>1.00257</c:v>
                </c:pt>
                <c:pt idx="31005">
                  <c:v>1.00247</c:v>
                </c:pt>
                <c:pt idx="31006">
                  <c:v>1.00238</c:v>
                </c:pt>
                <c:pt idx="31007">
                  <c:v>1.0023</c:v>
                </c:pt>
                <c:pt idx="31008">
                  <c:v>1.00224</c:v>
                </c:pt>
                <c:pt idx="31009">
                  <c:v>1.00217</c:v>
                </c:pt>
                <c:pt idx="31010">
                  <c:v>1.00213</c:v>
                </c:pt>
                <c:pt idx="31011">
                  <c:v>1.0021</c:v>
                </c:pt>
                <c:pt idx="31012">
                  <c:v>1.00207</c:v>
                </c:pt>
                <c:pt idx="31013">
                  <c:v>1.00206</c:v>
                </c:pt>
                <c:pt idx="31014">
                  <c:v>1.00206</c:v>
                </c:pt>
                <c:pt idx="31015">
                  <c:v>1.00207</c:v>
                </c:pt>
                <c:pt idx="31016">
                  <c:v>1.0020899999999999</c:v>
                </c:pt>
                <c:pt idx="31017">
                  <c:v>1.0021199999999999</c:v>
                </c:pt>
                <c:pt idx="31018">
                  <c:v>1.0021599999999999</c:v>
                </c:pt>
                <c:pt idx="31019">
                  <c:v>1.00221</c:v>
                </c:pt>
                <c:pt idx="31020">
                  <c:v>1.0022599999999999</c:v>
                </c:pt>
                <c:pt idx="31021">
                  <c:v>1.0023200000000001</c:v>
                </c:pt>
                <c:pt idx="31022">
                  <c:v>1.0023899999999999</c:v>
                </c:pt>
                <c:pt idx="31023">
                  <c:v>1.00247</c:v>
                </c:pt>
                <c:pt idx="31024">
                  <c:v>1.0025500000000001</c:v>
                </c:pt>
                <c:pt idx="31025">
                  <c:v>1.00264</c:v>
                </c:pt>
                <c:pt idx="31026">
                  <c:v>1.0027299999999999</c:v>
                </c:pt>
                <c:pt idx="31027">
                  <c:v>1.00284</c:v>
                </c:pt>
                <c:pt idx="31028">
                  <c:v>1.00295</c:v>
                </c:pt>
                <c:pt idx="31029">
                  <c:v>1.0030600000000001</c:v>
                </c:pt>
                <c:pt idx="31030">
                  <c:v>1.00318</c:v>
                </c:pt>
                <c:pt idx="31031">
                  <c:v>1.0033000000000001</c:v>
                </c:pt>
                <c:pt idx="31032">
                  <c:v>1.00342</c:v>
                </c:pt>
                <c:pt idx="31033">
                  <c:v>1.00356</c:v>
                </c:pt>
                <c:pt idx="31034">
                  <c:v>1.00369</c:v>
                </c:pt>
                <c:pt idx="31035">
                  <c:v>1.00383</c:v>
                </c:pt>
                <c:pt idx="31036">
                  <c:v>1.00397</c:v>
                </c:pt>
                <c:pt idx="31037">
                  <c:v>1.0041199999999999</c:v>
                </c:pt>
                <c:pt idx="31038">
                  <c:v>1.0042599999999999</c:v>
                </c:pt>
                <c:pt idx="31039">
                  <c:v>1.0044</c:v>
                </c:pt>
                <c:pt idx="31040">
                  <c:v>1.0045500000000001</c:v>
                </c:pt>
                <c:pt idx="31041">
                  <c:v>1.0046900000000001</c:v>
                </c:pt>
                <c:pt idx="31042">
                  <c:v>1.0048299999999999</c:v>
                </c:pt>
                <c:pt idx="31043">
                  <c:v>1.00498</c:v>
                </c:pt>
                <c:pt idx="31044">
                  <c:v>1.00512</c:v>
                </c:pt>
                <c:pt idx="31045">
                  <c:v>1.0052700000000001</c:v>
                </c:pt>
                <c:pt idx="31046">
                  <c:v>1.0054099999999999</c:v>
                </c:pt>
                <c:pt idx="31047">
                  <c:v>1.0055400000000001</c:v>
                </c:pt>
                <c:pt idx="31048">
                  <c:v>1.0056799999999999</c:v>
                </c:pt>
                <c:pt idx="31049">
                  <c:v>1.0058100000000001</c:v>
                </c:pt>
                <c:pt idx="31050">
                  <c:v>1.00593</c:v>
                </c:pt>
                <c:pt idx="31051">
                  <c:v>1.00606</c:v>
                </c:pt>
                <c:pt idx="31052">
                  <c:v>1.00617</c:v>
                </c:pt>
                <c:pt idx="31053">
                  <c:v>1.0062899999999999</c:v>
                </c:pt>
                <c:pt idx="31054">
                  <c:v>1.0063899999999999</c:v>
                </c:pt>
                <c:pt idx="31055">
                  <c:v>1.0064900000000001</c:v>
                </c:pt>
                <c:pt idx="31056">
                  <c:v>1.0065900000000001</c:v>
                </c:pt>
                <c:pt idx="31057">
                  <c:v>1.00668</c:v>
                </c:pt>
                <c:pt idx="31058">
                  <c:v>1.0067600000000001</c:v>
                </c:pt>
                <c:pt idx="31059">
                  <c:v>1.0068299999999999</c:v>
                </c:pt>
                <c:pt idx="31060">
                  <c:v>1.0068999999999999</c:v>
                </c:pt>
                <c:pt idx="31061">
                  <c:v>1.0069600000000001</c:v>
                </c:pt>
                <c:pt idx="31062">
                  <c:v>1.00702</c:v>
                </c:pt>
                <c:pt idx="31063">
                  <c:v>1.0070600000000001</c:v>
                </c:pt>
                <c:pt idx="31064">
                  <c:v>1.0071000000000001</c:v>
                </c:pt>
                <c:pt idx="31065">
                  <c:v>1.0071300000000001</c:v>
                </c:pt>
                <c:pt idx="31066">
                  <c:v>1.00715</c:v>
                </c:pt>
                <c:pt idx="31067">
                  <c:v>1.0071600000000001</c:v>
                </c:pt>
                <c:pt idx="31068">
                  <c:v>1.0071600000000001</c:v>
                </c:pt>
                <c:pt idx="31069">
                  <c:v>1.00715</c:v>
                </c:pt>
                <c:pt idx="31070">
                  <c:v>1.00712</c:v>
                </c:pt>
                <c:pt idx="31071">
                  <c:v>1.00709</c:v>
                </c:pt>
                <c:pt idx="31072">
                  <c:v>1.0070399999999999</c:v>
                </c:pt>
                <c:pt idx="31073">
                  <c:v>1.0069900000000001</c:v>
                </c:pt>
                <c:pt idx="31074">
                  <c:v>1.00692</c:v>
                </c:pt>
                <c:pt idx="31075">
                  <c:v>1.0068299999999999</c:v>
                </c:pt>
                <c:pt idx="31076">
                  <c:v>1.00674</c:v>
                </c:pt>
                <c:pt idx="31077">
                  <c:v>1.00665</c:v>
                </c:pt>
                <c:pt idx="31078">
                  <c:v>1.0065299999999999</c:v>
                </c:pt>
                <c:pt idx="31079">
                  <c:v>1.0064</c:v>
                </c:pt>
                <c:pt idx="31080">
                  <c:v>1.0062599999999999</c:v>
                </c:pt>
                <c:pt idx="31081">
                  <c:v>1.0061100000000001</c:v>
                </c:pt>
                <c:pt idx="31082">
                  <c:v>1.0059400000000001</c:v>
                </c:pt>
                <c:pt idx="31083">
                  <c:v>1.0057700000000001</c:v>
                </c:pt>
                <c:pt idx="31084">
                  <c:v>1.0055799999999999</c:v>
                </c:pt>
                <c:pt idx="31085">
                  <c:v>1.00539</c:v>
                </c:pt>
                <c:pt idx="31086">
                  <c:v>1.00518</c:v>
                </c:pt>
                <c:pt idx="31087">
                  <c:v>1.0049600000000001</c:v>
                </c:pt>
                <c:pt idx="31088">
                  <c:v>1.0047299999999999</c:v>
                </c:pt>
                <c:pt idx="31089">
                  <c:v>1.00448</c:v>
                </c:pt>
                <c:pt idx="31090">
                  <c:v>1.00424</c:v>
                </c:pt>
                <c:pt idx="31091">
                  <c:v>1.0040199999999999</c:v>
                </c:pt>
                <c:pt idx="31092">
                  <c:v>1.0038100000000001</c:v>
                </c:pt>
                <c:pt idx="31093">
                  <c:v>1.0036099999999999</c:v>
                </c:pt>
                <c:pt idx="31094">
                  <c:v>1.00343</c:v>
                </c:pt>
                <c:pt idx="31095">
                  <c:v>1.00325</c:v>
                </c:pt>
                <c:pt idx="31096">
                  <c:v>1.00309</c:v>
                </c:pt>
                <c:pt idx="31097">
                  <c:v>1.0029399999999999</c:v>
                </c:pt>
                <c:pt idx="31098">
                  <c:v>1.0027900000000001</c:v>
                </c:pt>
                <c:pt idx="31099">
                  <c:v>1.00267</c:v>
                </c:pt>
                <c:pt idx="31100">
                  <c:v>1.0025500000000001</c:v>
                </c:pt>
                <c:pt idx="31101">
                  <c:v>1.0024500000000001</c:v>
                </c:pt>
                <c:pt idx="31102">
                  <c:v>1.0023599999999999</c:v>
                </c:pt>
                <c:pt idx="31103">
                  <c:v>1.0023</c:v>
                </c:pt>
                <c:pt idx="31104">
                  <c:v>1.00223</c:v>
                </c:pt>
                <c:pt idx="31105">
                  <c:v>1.00217</c:v>
                </c:pt>
                <c:pt idx="31106">
                  <c:v>1.00213</c:v>
                </c:pt>
                <c:pt idx="31107">
                  <c:v>1.0021</c:v>
                </c:pt>
                <c:pt idx="31108">
                  <c:v>1.00207</c:v>
                </c:pt>
                <c:pt idx="31109">
                  <c:v>1.00206</c:v>
                </c:pt>
                <c:pt idx="31110">
                  <c:v>1.00206</c:v>
                </c:pt>
                <c:pt idx="31111">
                  <c:v>1.00206</c:v>
                </c:pt>
                <c:pt idx="31112">
                  <c:v>1.0020800000000001</c:v>
                </c:pt>
                <c:pt idx="31113">
                  <c:v>1.0021</c:v>
                </c:pt>
                <c:pt idx="31114">
                  <c:v>1.00213</c:v>
                </c:pt>
                <c:pt idx="31115">
                  <c:v>1.0021800000000001</c:v>
                </c:pt>
                <c:pt idx="31116">
                  <c:v>1.0022200000000001</c:v>
                </c:pt>
                <c:pt idx="31117">
                  <c:v>1.0022899999999999</c:v>
                </c:pt>
                <c:pt idx="31118">
                  <c:v>1.0023599999999999</c:v>
                </c:pt>
                <c:pt idx="31119">
                  <c:v>1.00244</c:v>
                </c:pt>
                <c:pt idx="31120">
                  <c:v>1.0025299999999999</c:v>
                </c:pt>
                <c:pt idx="31121">
                  <c:v>1.0026200000000001</c:v>
                </c:pt>
                <c:pt idx="31122">
                  <c:v>1.0027200000000001</c:v>
                </c:pt>
                <c:pt idx="31123">
                  <c:v>1.00282</c:v>
                </c:pt>
                <c:pt idx="31124">
                  <c:v>1.0029300000000001</c:v>
                </c:pt>
                <c:pt idx="31125">
                  <c:v>1.0030399999999999</c:v>
                </c:pt>
                <c:pt idx="31126">
                  <c:v>1.0031600000000001</c:v>
                </c:pt>
                <c:pt idx="31127">
                  <c:v>1.00329</c:v>
                </c:pt>
                <c:pt idx="31128">
                  <c:v>1.00342</c:v>
                </c:pt>
                <c:pt idx="31129">
                  <c:v>1.00356</c:v>
                </c:pt>
                <c:pt idx="31130">
                  <c:v>1.0037</c:v>
                </c:pt>
                <c:pt idx="31131">
                  <c:v>1.0038400000000001</c:v>
                </c:pt>
                <c:pt idx="31132">
                  <c:v>1.0039899999999999</c:v>
                </c:pt>
                <c:pt idx="31133">
                  <c:v>1.00414</c:v>
                </c:pt>
                <c:pt idx="31134">
                  <c:v>1.0042800000000001</c:v>
                </c:pt>
                <c:pt idx="31135">
                  <c:v>1.0044200000000001</c:v>
                </c:pt>
                <c:pt idx="31136">
                  <c:v>1.00457</c:v>
                </c:pt>
                <c:pt idx="31137">
                  <c:v>1.0047200000000001</c:v>
                </c:pt>
                <c:pt idx="31138">
                  <c:v>1.0048600000000001</c:v>
                </c:pt>
                <c:pt idx="31139">
                  <c:v>1.00501</c:v>
                </c:pt>
                <c:pt idx="31140">
                  <c:v>1.00515</c:v>
                </c:pt>
                <c:pt idx="31141">
                  <c:v>1.0053000000000001</c:v>
                </c:pt>
                <c:pt idx="31142">
                  <c:v>1.00543</c:v>
                </c:pt>
                <c:pt idx="31143">
                  <c:v>1.0055700000000001</c:v>
                </c:pt>
                <c:pt idx="31144">
                  <c:v>1.00569</c:v>
                </c:pt>
                <c:pt idx="31145">
                  <c:v>1.0058100000000001</c:v>
                </c:pt>
                <c:pt idx="31146">
                  <c:v>1.0059400000000001</c:v>
                </c:pt>
                <c:pt idx="31147">
                  <c:v>1.00606</c:v>
                </c:pt>
                <c:pt idx="31148">
                  <c:v>1.0061800000000001</c:v>
                </c:pt>
                <c:pt idx="31149">
                  <c:v>1.0062899999999999</c:v>
                </c:pt>
                <c:pt idx="31150">
                  <c:v>1.0063899999999999</c:v>
                </c:pt>
                <c:pt idx="31151">
                  <c:v>1.0064900000000001</c:v>
                </c:pt>
                <c:pt idx="31152">
                  <c:v>1.0065900000000001</c:v>
                </c:pt>
                <c:pt idx="31153">
                  <c:v>1.00667</c:v>
                </c:pt>
                <c:pt idx="31154">
                  <c:v>1.00675</c:v>
                </c:pt>
                <c:pt idx="31155">
                  <c:v>1.00682</c:v>
                </c:pt>
                <c:pt idx="31156">
                  <c:v>1.00688</c:v>
                </c:pt>
                <c:pt idx="31157">
                  <c:v>1.0069300000000001</c:v>
                </c:pt>
                <c:pt idx="31158">
                  <c:v>1.0069699999999999</c:v>
                </c:pt>
                <c:pt idx="31159">
                  <c:v>1.00701</c:v>
                </c:pt>
                <c:pt idx="31160">
                  <c:v>1.0070300000000001</c:v>
                </c:pt>
                <c:pt idx="31161">
                  <c:v>1.00705</c:v>
                </c:pt>
                <c:pt idx="31162">
                  <c:v>1.0070600000000001</c:v>
                </c:pt>
                <c:pt idx="31163">
                  <c:v>1.0070600000000001</c:v>
                </c:pt>
                <c:pt idx="31164">
                  <c:v>1.00705</c:v>
                </c:pt>
                <c:pt idx="31165">
                  <c:v>1.00702</c:v>
                </c:pt>
                <c:pt idx="31166">
                  <c:v>1.0069900000000001</c:v>
                </c:pt>
                <c:pt idx="31167">
                  <c:v>1.0069399999999999</c:v>
                </c:pt>
                <c:pt idx="31168">
                  <c:v>1.00688</c:v>
                </c:pt>
                <c:pt idx="31169">
                  <c:v>1.00682</c:v>
                </c:pt>
                <c:pt idx="31170">
                  <c:v>1.0067200000000001</c:v>
                </c:pt>
                <c:pt idx="31171">
                  <c:v>1.0066299999999999</c:v>
                </c:pt>
                <c:pt idx="31172">
                  <c:v>1.0065200000000001</c:v>
                </c:pt>
                <c:pt idx="31173">
                  <c:v>1.0064</c:v>
                </c:pt>
                <c:pt idx="31174">
                  <c:v>1.00627</c:v>
                </c:pt>
                <c:pt idx="31175">
                  <c:v>1.0061199999999999</c:v>
                </c:pt>
                <c:pt idx="31176">
                  <c:v>1.00597</c:v>
                </c:pt>
                <c:pt idx="31177">
                  <c:v>1.0058</c:v>
                </c:pt>
                <c:pt idx="31178">
                  <c:v>1.0056099999999999</c:v>
                </c:pt>
                <c:pt idx="31179">
                  <c:v>1.00542</c:v>
                </c:pt>
                <c:pt idx="31180">
                  <c:v>1.0052099999999999</c:v>
                </c:pt>
                <c:pt idx="31181">
                  <c:v>1.00499</c:v>
                </c:pt>
                <c:pt idx="31182">
                  <c:v>1.0047600000000001</c:v>
                </c:pt>
                <c:pt idx="31183">
                  <c:v>1.0045200000000001</c:v>
                </c:pt>
                <c:pt idx="31184">
                  <c:v>1.0042800000000001</c:v>
                </c:pt>
                <c:pt idx="31185">
                  <c:v>1.00404</c:v>
                </c:pt>
                <c:pt idx="31186">
                  <c:v>1.0038199999999999</c:v>
                </c:pt>
                <c:pt idx="31187">
                  <c:v>1.00362</c:v>
                </c:pt>
                <c:pt idx="31188">
                  <c:v>1.00342</c:v>
                </c:pt>
                <c:pt idx="31189">
                  <c:v>1.0032399999999999</c:v>
                </c:pt>
                <c:pt idx="31190">
                  <c:v>1.0030699999999999</c:v>
                </c:pt>
                <c:pt idx="31191">
                  <c:v>1.00292</c:v>
                </c:pt>
                <c:pt idx="31192">
                  <c:v>1.0027699999999999</c:v>
                </c:pt>
                <c:pt idx="31193">
                  <c:v>1.00264</c:v>
                </c:pt>
                <c:pt idx="31194">
                  <c:v>1.0025299999999999</c:v>
                </c:pt>
                <c:pt idx="31195">
                  <c:v>1.0024200000000001</c:v>
                </c:pt>
                <c:pt idx="31196">
                  <c:v>1.0023299999999999</c:v>
                </c:pt>
                <c:pt idx="31197">
                  <c:v>1.0022500000000001</c:v>
                </c:pt>
                <c:pt idx="31198">
                  <c:v>1.0021800000000001</c:v>
                </c:pt>
                <c:pt idx="31199">
                  <c:v>1.0021199999999999</c:v>
                </c:pt>
                <c:pt idx="31200">
                  <c:v>1.0020800000000001</c:v>
                </c:pt>
                <c:pt idx="31201">
                  <c:v>1.00204</c:v>
                </c:pt>
                <c:pt idx="31202">
                  <c:v>1.0020199999999999</c:v>
                </c:pt>
                <c:pt idx="31203">
                  <c:v>1.002</c:v>
                </c:pt>
                <c:pt idx="31204">
                  <c:v>1.002</c:v>
                </c:pt>
                <c:pt idx="31205">
                  <c:v>1.0020100000000001</c:v>
                </c:pt>
                <c:pt idx="31206">
                  <c:v>1.0020199999999999</c:v>
                </c:pt>
                <c:pt idx="31207">
                  <c:v>1.0020500000000001</c:v>
                </c:pt>
                <c:pt idx="31208">
                  <c:v>1.0020800000000001</c:v>
                </c:pt>
                <c:pt idx="31209">
                  <c:v>1.00213</c:v>
                </c:pt>
                <c:pt idx="31210">
                  <c:v>1.0021800000000001</c:v>
                </c:pt>
                <c:pt idx="31211">
                  <c:v>1.00224</c:v>
                </c:pt>
                <c:pt idx="31212">
                  <c:v>1.0023</c:v>
                </c:pt>
                <c:pt idx="31213">
                  <c:v>1.00237</c:v>
                </c:pt>
                <c:pt idx="31214">
                  <c:v>1.0024500000000001</c:v>
                </c:pt>
                <c:pt idx="31215">
                  <c:v>1.00254</c:v>
                </c:pt>
                <c:pt idx="31216">
                  <c:v>1.00264</c:v>
                </c:pt>
                <c:pt idx="31217">
                  <c:v>1.00274</c:v>
                </c:pt>
                <c:pt idx="31218">
                  <c:v>1.00285</c:v>
                </c:pt>
                <c:pt idx="31219">
                  <c:v>1.0029600000000001</c:v>
                </c:pt>
                <c:pt idx="31220">
                  <c:v>1.00308</c:v>
                </c:pt>
                <c:pt idx="31221">
                  <c:v>1.0032099999999999</c:v>
                </c:pt>
                <c:pt idx="31222">
                  <c:v>1.0033300000000001</c:v>
                </c:pt>
                <c:pt idx="31223">
                  <c:v>1.0034700000000001</c:v>
                </c:pt>
                <c:pt idx="31224">
                  <c:v>1.0036</c:v>
                </c:pt>
                <c:pt idx="31225">
                  <c:v>1.0037400000000001</c:v>
                </c:pt>
                <c:pt idx="31226">
                  <c:v>1.0038800000000001</c:v>
                </c:pt>
                <c:pt idx="31227">
                  <c:v>1.0040199999999999</c:v>
                </c:pt>
                <c:pt idx="31228">
                  <c:v>1.0041599999999999</c:v>
                </c:pt>
                <c:pt idx="31229">
                  <c:v>1.0043</c:v>
                </c:pt>
                <c:pt idx="31230">
                  <c:v>1.0044500000000001</c:v>
                </c:pt>
                <c:pt idx="31231">
                  <c:v>1.0045900000000001</c:v>
                </c:pt>
                <c:pt idx="31232">
                  <c:v>1.00474</c:v>
                </c:pt>
                <c:pt idx="31233">
                  <c:v>1.00488</c:v>
                </c:pt>
                <c:pt idx="31234">
                  <c:v>1.00502</c:v>
                </c:pt>
                <c:pt idx="31235">
                  <c:v>1.0051699999999999</c:v>
                </c:pt>
                <c:pt idx="31236">
                  <c:v>1.0053099999999999</c:v>
                </c:pt>
                <c:pt idx="31237">
                  <c:v>1.00545</c:v>
                </c:pt>
                <c:pt idx="31238">
                  <c:v>1.0055799999999999</c:v>
                </c:pt>
                <c:pt idx="31239">
                  <c:v>1.0057100000000001</c:v>
                </c:pt>
                <c:pt idx="31240">
                  <c:v>1.00583</c:v>
                </c:pt>
                <c:pt idx="31241">
                  <c:v>1.0059499999999999</c:v>
                </c:pt>
                <c:pt idx="31242">
                  <c:v>1.0060800000000001</c:v>
                </c:pt>
                <c:pt idx="31243">
                  <c:v>1.0061899999999999</c:v>
                </c:pt>
                <c:pt idx="31244">
                  <c:v>1.0063</c:v>
                </c:pt>
                <c:pt idx="31245">
                  <c:v>1.00641</c:v>
                </c:pt>
                <c:pt idx="31246">
                  <c:v>1.0065</c:v>
                </c:pt>
                <c:pt idx="31247">
                  <c:v>1.0065999999999999</c:v>
                </c:pt>
                <c:pt idx="31248">
                  <c:v>1.00668</c:v>
                </c:pt>
                <c:pt idx="31249">
                  <c:v>1.0067600000000001</c:v>
                </c:pt>
                <c:pt idx="31250">
                  <c:v>1.00684</c:v>
                </c:pt>
                <c:pt idx="31251">
                  <c:v>1.0068999999999999</c:v>
                </c:pt>
                <c:pt idx="31252">
                  <c:v>1.0069600000000001</c:v>
                </c:pt>
                <c:pt idx="31253">
                  <c:v>1.00702</c:v>
                </c:pt>
                <c:pt idx="31254">
                  <c:v>1.00705</c:v>
                </c:pt>
                <c:pt idx="31255">
                  <c:v>1.00709</c:v>
                </c:pt>
                <c:pt idx="31256">
                  <c:v>1.0071099999999999</c:v>
                </c:pt>
                <c:pt idx="31257">
                  <c:v>1.00712</c:v>
                </c:pt>
                <c:pt idx="31258">
                  <c:v>1.00712</c:v>
                </c:pt>
                <c:pt idx="31259">
                  <c:v>1.00712</c:v>
                </c:pt>
                <c:pt idx="31260">
                  <c:v>1.0071000000000001</c:v>
                </c:pt>
                <c:pt idx="31261">
                  <c:v>1.0070699999999999</c:v>
                </c:pt>
                <c:pt idx="31262">
                  <c:v>1.0070399999999999</c:v>
                </c:pt>
                <c:pt idx="31263">
                  <c:v>1.00698</c:v>
                </c:pt>
                <c:pt idx="31264">
                  <c:v>1.00692</c:v>
                </c:pt>
                <c:pt idx="31265">
                  <c:v>1.0068600000000001</c:v>
                </c:pt>
                <c:pt idx="31266">
                  <c:v>1.0067699999999999</c:v>
                </c:pt>
                <c:pt idx="31267">
                  <c:v>1.00667</c:v>
                </c:pt>
                <c:pt idx="31268">
                  <c:v>1.0065599999999999</c:v>
                </c:pt>
                <c:pt idx="31269">
                  <c:v>1.00644</c:v>
                </c:pt>
                <c:pt idx="31270">
                  <c:v>1.00631</c:v>
                </c:pt>
                <c:pt idx="31271">
                  <c:v>1.00617</c:v>
                </c:pt>
                <c:pt idx="31272">
                  <c:v>1.0060100000000001</c:v>
                </c:pt>
                <c:pt idx="31273">
                  <c:v>1.0058499999999999</c:v>
                </c:pt>
                <c:pt idx="31274">
                  <c:v>1.00566</c:v>
                </c:pt>
                <c:pt idx="31275">
                  <c:v>1.0054700000000001</c:v>
                </c:pt>
                <c:pt idx="31276">
                  <c:v>1.0052700000000001</c:v>
                </c:pt>
                <c:pt idx="31277">
                  <c:v>1.00505</c:v>
                </c:pt>
                <c:pt idx="31278">
                  <c:v>1.00482</c:v>
                </c:pt>
                <c:pt idx="31279">
                  <c:v>1.00458</c:v>
                </c:pt>
                <c:pt idx="31280">
                  <c:v>1.0043299999999999</c:v>
                </c:pt>
                <c:pt idx="31281">
                  <c:v>1.0040899999999999</c:v>
                </c:pt>
                <c:pt idx="31282">
                  <c:v>1.00387</c:v>
                </c:pt>
                <c:pt idx="31283">
                  <c:v>1.0036700000000001</c:v>
                </c:pt>
                <c:pt idx="31284">
                  <c:v>1.0034700000000001</c:v>
                </c:pt>
                <c:pt idx="31285">
                  <c:v>1.0032799999999999</c:v>
                </c:pt>
                <c:pt idx="31286">
                  <c:v>1.0031099999999999</c:v>
                </c:pt>
                <c:pt idx="31287">
                  <c:v>1.00295</c:v>
                </c:pt>
                <c:pt idx="31288">
                  <c:v>1.0027999999999999</c:v>
                </c:pt>
                <c:pt idx="31289">
                  <c:v>1.00267</c:v>
                </c:pt>
                <c:pt idx="31290">
                  <c:v>1.0025500000000001</c:v>
                </c:pt>
                <c:pt idx="31291">
                  <c:v>1.00244</c:v>
                </c:pt>
                <c:pt idx="31292">
                  <c:v>1.0023500000000001</c:v>
                </c:pt>
                <c:pt idx="31293">
                  <c:v>1.0022800000000001</c:v>
                </c:pt>
                <c:pt idx="31294">
                  <c:v>1.00221</c:v>
                </c:pt>
                <c:pt idx="31295">
                  <c:v>1.0021500000000001</c:v>
                </c:pt>
                <c:pt idx="31296">
                  <c:v>1.0021</c:v>
                </c:pt>
                <c:pt idx="31297">
                  <c:v>1.00206</c:v>
                </c:pt>
                <c:pt idx="31298">
                  <c:v>1.00203</c:v>
                </c:pt>
                <c:pt idx="31299">
                  <c:v>1.0020199999999999</c:v>
                </c:pt>
                <c:pt idx="31300">
                  <c:v>1.0020199999999999</c:v>
                </c:pt>
                <c:pt idx="31301">
                  <c:v>1.0020199999999999</c:v>
                </c:pt>
                <c:pt idx="31302">
                  <c:v>1.00203</c:v>
                </c:pt>
                <c:pt idx="31303">
                  <c:v>1.0020500000000001</c:v>
                </c:pt>
                <c:pt idx="31304">
                  <c:v>1.0020800000000001</c:v>
                </c:pt>
                <c:pt idx="31305">
                  <c:v>1.0021199999999999</c:v>
                </c:pt>
                <c:pt idx="31306">
                  <c:v>1.0021599999999999</c:v>
                </c:pt>
                <c:pt idx="31307">
                  <c:v>1.0022200000000001</c:v>
                </c:pt>
                <c:pt idx="31308">
                  <c:v>1.0023</c:v>
                </c:pt>
                <c:pt idx="31309">
                  <c:v>1.00238</c:v>
                </c:pt>
                <c:pt idx="31310">
                  <c:v>1.0024599999999999</c:v>
                </c:pt>
                <c:pt idx="31311">
                  <c:v>1.0025500000000001</c:v>
                </c:pt>
                <c:pt idx="31312">
                  <c:v>1.00265</c:v>
                </c:pt>
                <c:pt idx="31313">
                  <c:v>1.00275</c:v>
                </c:pt>
                <c:pt idx="31314">
                  <c:v>1.0028600000000001</c:v>
                </c:pt>
                <c:pt idx="31315">
                  <c:v>1.0029699999999999</c:v>
                </c:pt>
                <c:pt idx="31316">
                  <c:v>1.00309</c:v>
                </c:pt>
                <c:pt idx="31317">
                  <c:v>1.00322</c:v>
                </c:pt>
                <c:pt idx="31318">
                  <c:v>1.00335</c:v>
                </c:pt>
                <c:pt idx="31319">
                  <c:v>1.00349</c:v>
                </c:pt>
                <c:pt idx="31320">
                  <c:v>1.00363</c:v>
                </c:pt>
                <c:pt idx="31321">
                  <c:v>1.0037799999999999</c:v>
                </c:pt>
                <c:pt idx="31322">
                  <c:v>1.0039199999999999</c:v>
                </c:pt>
                <c:pt idx="31323">
                  <c:v>1.00407</c:v>
                </c:pt>
                <c:pt idx="31324">
                  <c:v>1.0042199999999999</c:v>
                </c:pt>
                <c:pt idx="31325">
                  <c:v>1.00437</c:v>
                </c:pt>
                <c:pt idx="31326">
                  <c:v>1.0045200000000001</c:v>
                </c:pt>
                <c:pt idx="31327">
                  <c:v>1.00468</c:v>
                </c:pt>
                <c:pt idx="31328">
                  <c:v>1.0048299999999999</c:v>
                </c:pt>
                <c:pt idx="31329">
                  <c:v>1.00498</c:v>
                </c:pt>
                <c:pt idx="31330">
                  <c:v>1.0051300000000001</c:v>
                </c:pt>
                <c:pt idx="31331">
                  <c:v>1.0052700000000001</c:v>
                </c:pt>
                <c:pt idx="31332">
                  <c:v>1.00542</c:v>
                </c:pt>
                <c:pt idx="31333">
                  <c:v>1.00556</c:v>
                </c:pt>
                <c:pt idx="31334">
                  <c:v>1.0057100000000001</c:v>
                </c:pt>
                <c:pt idx="31335">
                  <c:v>1.0058400000000001</c:v>
                </c:pt>
                <c:pt idx="31336">
                  <c:v>1.0059800000000001</c:v>
                </c:pt>
                <c:pt idx="31337">
                  <c:v>1.0061199999999999</c:v>
                </c:pt>
                <c:pt idx="31338">
                  <c:v>1.0062500000000001</c:v>
                </c:pt>
                <c:pt idx="31339">
                  <c:v>1.00637</c:v>
                </c:pt>
                <c:pt idx="31340">
                  <c:v>1.00648</c:v>
                </c:pt>
                <c:pt idx="31341">
                  <c:v>1.0065900000000001</c:v>
                </c:pt>
                <c:pt idx="31342">
                  <c:v>1.0066999999999999</c:v>
                </c:pt>
                <c:pt idx="31343">
                  <c:v>1.0067900000000001</c:v>
                </c:pt>
                <c:pt idx="31344">
                  <c:v>1.0068900000000001</c:v>
                </c:pt>
                <c:pt idx="31345">
                  <c:v>1.0069600000000001</c:v>
                </c:pt>
                <c:pt idx="31346">
                  <c:v>1.0070300000000001</c:v>
                </c:pt>
                <c:pt idx="31347">
                  <c:v>1.0071000000000001</c:v>
                </c:pt>
                <c:pt idx="31348">
                  <c:v>1.0071600000000001</c:v>
                </c:pt>
                <c:pt idx="31349">
                  <c:v>1.0072099999999999</c:v>
                </c:pt>
                <c:pt idx="31350">
                  <c:v>1.00726</c:v>
                </c:pt>
                <c:pt idx="31351">
                  <c:v>1.00729</c:v>
                </c:pt>
                <c:pt idx="31352">
                  <c:v>1.00732</c:v>
                </c:pt>
                <c:pt idx="31353">
                  <c:v>1.0073300000000001</c:v>
                </c:pt>
                <c:pt idx="31354">
                  <c:v>1.00735</c:v>
                </c:pt>
                <c:pt idx="31355">
                  <c:v>1.0073399999999999</c:v>
                </c:pt>
                <c:pt idx="31356">
                  <c:v>1.00732</c:v>
                </c:pt>
                <c:pt idx="31357">
                  <c:v>1.00729</c:v>
                </c:pt>
                <c:pt idx="31358">
                  <c:v>1.00725</c:v>
                </c:pt>
                <c:pt idx="31359">
                  <c:v>1.0072000000000001</c:v>
                </c:pt>
                <c:pt idx="31360">
                  <c:v>1.0071399999999999</c:v>
                </c:pt>
                <c:pt idx="31361">
                  <c:v>1.0070600000000001</c:v>
                </c:pt>
                <c:pt idx="31362">
                  <c:v>1.0069699999999999</c:v>
                </c:pt>
                <c:pt idx="31363">
                  <c:v>1.00688</c:v>
                </c:pt>
                <c:pt idx="31364">
                  <c:v>1.0067699999999999</c:v>
                </c:pt>
                <c:pt idx="31365">
                  <c:v>1.00664</c:v>
                </c:pt>
                <c:pt idx="31366">
                  <c:v>1.00651</c:v>
                </c:pt>
                <c:pt idx="31367">
                  <c:v>1.0063599999999999</c:v>
                </c:pt>
                <c:pt idx="31368">
                  <c:v>1.0062</c:v>
                </c:pt>
                <c:pt idx="31369">
                  <c:v>1.0060199999999999</c:v>
                </c:pt>
                <c:pt idx="31370">
                  <c:v>1.0058400000000001</c:v>
                </c:pt>
                <c:pt idx="31371">
                  <c:v>1.0056400000000001</c:v>
                </c:pt>
                <c:pt idx="31372">
                  <c:v>1.00542</c:v>
                </c:pt>
                <c:pt idx="31373">
                  <c:v>1.0052000000000001</c:v>
                </c:pt>
                <c:pt idx="31374">
                  <c:v>1.0049600000000001</c:v>
                </c:pt>
                <c:pt idx="31375">
                  <c:v>1.00471</c:v>
                </c:pt>
                <c:pt idx="31376">
                  <c:v>1.00448</c:v>
                </c:pt>
                <c:pt idx="31377">
                  <c:v>1.0042599999999999</c:v>
                </c:pt>
                <c:pt idx="31378">
                  <c:v>1.0040500000000001</c:v>
                </c:pt>
                <c:pt idx="31379">
                  <c:v>1.0038499999999999</c:v>
                </c:pt>
                <c:pt idx="31380">
                  <c:v>1.0036700000000001</c:v>
                </c:pt>
                <c:pt idx="31381">
                  <c:v>1.00349</c:v>
                </c:pt>
                <c:pt idx="31382">
                  <c:v>1.0033300000000001</c:v>
                </c:pt>
                <c:pt idx="31383">
                  <c:v>1.00319</c:v>
                </c:pt>
                <c:pt idx="31384">
                  <c:v>1.00305</c:v>
                </c:pt>
                <c:pt idx="31385">
                  <c:v>1.0029300000000001</c:v>
                </c:pt>
                <c:pt idx="31386">
                  <c:v>1.00282</c:v>
                </c:pt>
                <c:pt idx="31387">
                  <c:v>1.0027299999999999</c:v>
                </c:pt>
                <c:pt idx="31388">
                  <c:v>1.00264</c:v>
                </c:pt>
                <c:pt idx="31389">
                  <c:v>1.00257</c:v>
                </c:pt>
                <c:pt idx="31390">
                  <c:v>1.0024999999999999</c:v>
                </c:pt>
                <c:pt idx="31391">
                  <c:v>1.0024500000000001</c:v>
                </c:pt>
                <c:pt idx="31392">
                  <c:v>1.00241</c:v>
                </c:pt>
                <c:pt idx="31393">
                  <c:v>1.00238</c:v>
                </c:pt>
                <c:pt idx="31394">
                  <c:v>1.0023599999999999</c:v>
                </c:pt>
                <c:pt idx="31395">
                  <c:v>1.0023500000000001</c:v>
                </c:pt>
                <c:pt idx="31396">
                  <c:v>1.0023599999999999</c:v>
                </c:pt>
                <c:pt idx="31397">
                  <c:v>1.00237</c:v>
                </c:pt>
                <c:pt idx="31398">
                  <c:v>1.0023899999999999</c:v>
                </c:pt>
                <c:pt idx="31399">
                  <c:v>1.0024200000000001</c:v>
                </c:pt>
                <c:pt idx="31400">
                  <c:v>1.0024500000000001</c:v>
                </c:pt>
                <c:pt idx="31401">
                  <c:v>1.0024999999999999</c:v>
                </c:pt>
                <c:pt idx="31402">
                  <c:v>1.0025599999999999</c:v>
                </c:pt>
                <c:pt idx="31403">
                  <c:v>1.00261</c:v>
                </c:pt>
                <c:pt idx="31404">
                  <c:v>1.00268</c:v>
                </c:pt>
                <c:pt idx="31405">
                  <c:v>1.00275</c:v>
                </c:pt>
                <c:pt idx="31406">
                  <c:v>1.00284</c:v>
                </c:pt>
                <c:pt idx="31407">
                  <c:v>1.0029300000000001</c:v>
                </c:pt>
                <c:pt idx="31408">
                  <c:v>1.0030300000000001</c:v>
                </c:pt>
                <c:pt idx="31409">
                  <c:v>1.0031399999999999</c:v>
                </c:pt>
                <c:pt idx="31410">
                  <c:v>1.0032399999999999</c:v>
                </c:pt>
                <c:pt idx="31411">
                  <c:v>1.00336</c:v>
                </c:pt>
                <c:pt idx="31412">
                  <c:v>1.0034700000000001</c:v>
                </c:pt>
                <c:pt idx="31413">
                  <c:v>1.0036</c:v>
                </c:pt>
                <c:pt idx="31414">
                  <c:v>1.0037199999999999</c:v>
                </c:pt>
                <c:pt idx="31415">
                  <c:v>1.0038499999999999</c:v>
                </c:pt>
                <c:pt idx="31416">
                  <c:v>1.00397</c:v>
                </c:pt>
                <c:pt idx="31417">
                  <c:v>1.0041100000000001</c:v>
                </c:pt>
                <c:pt idx="31418">
                  <c:v>1.0042500000000001</c:v>
                </c:pt>
                <c:pt idx="31419">
                  <c:v>1.0043899999999999</c:v>
                </c:pt>
                <c:pt idx="31420">
                  <c:v>1.0045200000000001</c:v>
                </c:pt>
                <c:pt idx="31421">
                  <c:v>1.00467</c:v>
                </c:pt>
                <c:pt idx="31422">
                  <c:v>1.0047999999999999</c:v>
                </c:pt>
                <c:pt idx="31423">
                  <c:v>1.0049399999999999</c:v>
                </c:pt>
                <c:pt idx="31424">
                  <c:v>1.00508</c:v>
                </c:pt>
                <c:pt idx="31425">
                  <c:v>1.00522</c:v>
                </c:pt>
                <c:pt idx="31426">
                  <c:v>1.00536</c:v>
                </c:pt>
                <c:pt idx="31427">
                  <c:v>1.0055000000000001</c:v>
                </c:pt>
                <c:pt idx="31428">
                  <c:v>1.0056400000000001</c:v>
                </c:pt>
                <c:pt idx="31429">
                  <c:v>1.0057799999999999</c:v>
                </c:pt>
                <c:pt idx="31430">
                  <c:v>1.0059</c:v>
                </c:pt>
                <c:pt idx="31431">
                  <c:v>1.00603</c:v>
                </c:pt>
                <c:pt idx="31432">
                  <c:v>1.0061500000000001</c:v>
                </c:pt>
                <c:pt idx="31433">
                  <c:v>1.00627</c:v>
                </c:pt>
                <c:pt idx="31434">
                  <c:v>1.0063800000000001</c:v>
                </c:pt>
                <c:pt idx="31435">
                  <c:v>1.0064900000000001</c:v>
                </c:pt>
                <c:pt idx="31436">
                  <c:v>1.0065999999999999</c:v>
                </c:pt>
                <c:pt idx="31437">
                  <c:v>1.0066900000000001</c:v>
                </c:pt>
                <c:pt idx="31438">
                  <c:v>1.00678</c:v>
                </c:pt>
                <c:pt idx="31439">
                  <c:v>1.0068699999999999</c:v>
                </c:pt>
                <c:pt idx="31440">
                  <c:v>1.0069399999999999</c:v>
                </c:pt>
                <c:pt idx="31441">
                  <c:v>1.00701</c:v>
                </c:pt>
                <c:pt idx="31442">
                  <c:v>1.00708</c:v>
                </c:pt>
                <c:pt idx="31443">
                  <c:v>1.0071300000000001</c:v>
                </c:pt>
                <c:pt idx="31444">
                  <c:v>1.00718</c:v>
                </c:pt>
                <c:pt idx="31445">
                  <c:v>1.00722</c:v>
                </c:pt>
                <c:pt idx="31446">
                  <c:v>1.00725</c:v>
                </c:pt>
                <c:pt idx="31447">
                  <c:v>1.0072700000000001</c:v>
                </c:pt>
                <c:pt idx="31448">
                  <c:v>1.00729</c:v>
                </c:pt>
                <c:pt idx="31449">
                  <c:v>1.00729</c:v>
                </c:pt>
                <c:pt idx="31450">
                  <c:v>1.00728</c:v>
                </c:pt>
                <c:pt idx="31451">
                  <c:v>1.00725</c:v>
                </c:pt>
                <c:pt idx="31452">
                  <c:v>1.0072300000000001</c:v>
                </c:pt>
                <c:pt idx="31453">
                  <c:v>1.00718</c:v>
                </c:pt>
                <c:pt idx="31454">
                  <c:v>1.0071300000000001</c:v>
                </c:pt>
                <c:pt idx="31455">
                  <c:v>1.0070699999999999</c:v>
                </c:pt>
                <c:pt idx="31456">
                  <c:v>1.0069999999999999</c:v>
                </c:pt>
                <c:pt idx="31457">
                  <c:v>1.00692</c:v>
                </c:pt>
                <c:pt idx="31458">
                  <c:v>1.00682</c:v>
                </c:pt>
                <c:pt idx="31459">
                  <c:v>1.00671</c:v>
                </c:pt>
                <c:pt idx="31460">
                  <c:v>1.0065900000000001</c:v>
                </c:pt>
                <c:pt idx="31461">
                  <c:v>1.0064599999999999</c:v>
                </c:pt>
                <c:pt idx="31462">
                  <c:v>1.00631</c:v>
                </c:pt>
                <c:pt idx="31463">
                  <c:v>1.0061599999999999</c:v>
                </c:pt>
                <c:pt idx="31464">
                  <c:v>1.0059800000000001</c:v>
                </c:pt>
                <c:pt idx="31465">
                  <c:v>1.0058</c:v>
                </c:pt>
                <c:pt idx="31466">
                  <c:v>1.0056099999999999</c:v>
                </c:pt>
                <c:pt idx="31467">
                  <c:v>1.0054000000000001</c:v>
                </c:pt>
                <c:pt idx="31468">
                  <c:v>1.00518</c:v>
                </c:pt>
                <c:pt idx="31469">
                  <c:v>1.00495</c:v>
                </c:pt>
                <c:pt idx="31470">
                  <c:v>1.00471</c:v>
                </c:pt>
                <c:pt idx="31471">
                  <c:v>1.0044599999999999</c:v>
                </c:pt>
                <c:pt idx="31472">
                  <c:v>1.00423</c:v>
                </c:pt>
                <c:pt idx="31473">
                  <c:v>1.004</c:v>
                </c:pt>
                <c:pt idx="31474">
                  <c:v>1.0038</c:v>
                </c:pt>
                <c:pt idx="31475">
                  <c:v>1.0036</c:v>
                </c:pt>
                <c:pt idx="31476">
                  <c:v>1.00342</c:v>
                </c:pt>
                <c:pt idx="31477">
                  <c:v>1.00325</c:v>
                </c:pt>
                <c:pt idx="31478">
                  <c:v>1.00309</c:v>
                </c:pt>
                <c:pt idx="31479">
                  <c:v>1.0029399999999999</c:v>
                </c:pt>
                <c:pt idx="31480">
                  <c:v>1.00281</c:v>
                </c:pt>
                <c:pt idx="31481">
                  <c:v>1.0026900000000001</c:v>
                </c:pt>
                <c:pt idx="31482">
                  <c:v>1.00258</c:v>
                </c:pt>
                <c:pt idx="31483">
                  <c:v>1.0024900000000001</c:v>
                </c:pt>
                <c:pt idx="31484">
                  <c:v>1.00241</c:v>
                </c:pt>
                <c:pt idx="31485">
                  <c:v>1.00234</c:v>
                </c:pt>
                <c:pt idx="31486">
                  <c:v>1.0022800000000001</c:v>
                </c:pt>
                <c:pt idx="31487">
                  <c:v>1.00223</c:v>
                </c:pt>
                <c:pt idx="31488">
                  <c:v>1.0021899999999999</c:v>
                </c:pt>
                <c:pt idx="31489">
                  <c:v>1.0021599999999999</c:v>
                </c:pt>
                <c:pt idx="31490">
                  <c:v>1.00214</c:v>
                </c:pt>
                <c:pt idx="31491">
                  <c:v>1.00214</c:v>
                </c:pt>
                <c:pt idx="31492">
                  <c:v>1.00214</c:v>
                </c:pt>
                <c:pt idx="31493">
                  <c:v>1.0021599999999999</c:v>
                </c:pt>
                <c:pt idx="31494">
                  <c:v>1.0021800000000001</c:v>
                </c:pt>
                <c:pt idx="31495">
                  <c:v>1.0022200000000001</c:v>
                </c:pt>
                <c:pt idx="31496">
                  <c:v>1.0022800000000001</c:v>
                </c:pt>
                <c:pt idx="31497">
                  <c:v>1.0023299999999999</c:v>
                </c:pt>
                <c:pt idx="31498">
                  <c:v>1.0023899999999999</c:v>
                </c:pt>
                <c:pt idx="31499">
                  <c:v>1.0024599999999999</c:v>
                </c:pt>
                <c:pt idx="31500">
                  <c:v>1.00254</c:v>
                </c:pt>
                <c:pt idx="31501">
                  <c:v>1.0026200000000001</c:v>
                </c:pt>
                <c:pt idx="31502">
                  <c:v>1.0027200000000001</c:v>
                </c:pt>
                <c:pt idx="31503">
                  <c:v>1.00282</c:v>
                </c:pt>
                <c:pt idx="31504">
                  <c:v>1.00292</c:v>
                </c:pt>
                <c:pt idx="31505">
                  <c:v>1.0030300000000001</c:v>
                </c:pt>
                <c:pt idx="31506">
                  <c:v>1.00315</c:v>
                </c:pt>
                <c:pt idx="31507">
                  <c:v>1.0032700000000001</c:v>
                </c:pt>
                <c:pt idx="31508">
                  <c:v>1.0034000000000001</c:v>
                </c:pt>
                <c:pt idx="31509">
                  <c:v>1.00353</c:v>
                </c:pt>
                <c:pt idx="31510">
                  <c:v>1.00366</c:v>
                </c:pt>
                <c:pt idx="31511">
                  <c:v>1.0038</c:v>
                </c:pt>
                <c:pt idx="31512">
                  <c:v>1.0039400000000001</c:v>
                </c:pt>
                <c:pt idx="31513">
                  <c:v>1.0040899999999999</c:v>
                </c:pt>
                <c:pt idx="31514">
                  <c:v>1.00423</c:v>
                </c:pt>
                <c:pt idx="31515">
                  <c:v>1.0043800000000001</c:v>
                </c:pt>
                <c:pt idx="31516">
                  <c:v>1.0045200000000001</c:v>
                </c:pt>
                <c:pt idx="31517">
                  <c:v>1.00467</c:v>
                </c:pt>
                <c:pt idx="31518">
                  <c:v>1.00481</c:v>
                </c:pt>
                <c:pt idx="31519">
                  <c:v>1.0049600000000001</c:v>
                </c:pt>
                <c:pt idx="31520">
                  <c:v>1.0051099999999999</c:v>
                </c:pt>
                <c:pt idx="31521">
                  <c:v>1.00526</c:v>
                </c:pt>
                <c:pt idx="31522">
                  <c:v>1.0054000000000001</c:v>
                </c:pt>
                <c:pt idx="31523">
                  <c:v>1.0055499999999999</c:v>
                </c:pt>
                <c:pt idx="31524">
                  <c:v>1.0057100000000001</c:v>
                </c:pt>
                <c:pt idx="31525">
                  <c:v>1.0058400000000001</c:v>
                </c:pt>
                <c:pt idx="31526">
                  <c:v>1.0059899999999999</c:v>
                </c:pt>
                <c:pt idx="31527">
                  <c:v>1.0061199999999999</c:v>
                </c:pt>
                <c:pt idx="31528">
                  <c:v>1.00624</c:v>
                </c:pt>
                <c:pt idx="31529">
                  <c:v>1.00637</c:v>
                </c:pt>
                <c:pt idx="31530">
                  <c:v>1.0064900000000001</c:v>
                </c:pt>
                <c:pt idx="31531">
                  <c:v>1.0065999999999999</c:v>
                </c:pt>
                <c:pt idx="31532">
                  <c:v>1.00671</c:v>
                </c:pt>
                <c:pt idx="31533">
                  <c:v>1.00681</c:v>
                </c:pt>
                <c:pt idx="31534">
                  <c:v>1.0068999999999999</c:v>
                </c:pt>
                <c:pt idx="31535">
                  <c:v>1.0069999999999999</c:v>
                </c:pt>
                <c:pt idx="31536">
                  <c:v>1.00708</c:v>
                </c:pt>
                <c:pt idx="31537">
                  <c:v>1.0071600000000001</c:v>
                </c:pt>
                <c:pt idx="31538">
                  <c:v>1.00722</c:v>
                </c:pt>
                <c:pt idx="31539">
                  <c:v>1.0072700000000001</c:v>
                </c:pt>
                <c:pt idx="31540">
                  <c:v>1.00732</c:v>
                </c:pt>
                <c:pt idx="31541">
                  <c:v>1.00736</c:v>
                </c:pt>
                <c:pt idx="31542">
                  <c:v>1.0073799999999999</c:v>
                </c:pt>
                <c:pt idx="31543">
                  <c:v>1.0074000000000001</c:v>
                </c:pt>
                <c:pt idx="31544">
                  <c:v>1.0074099999999999</c:v>
                </c:pt>
                <c:pt idx="31545">
                  <c:v>1.0074099999999999</c:v>
                </c:pt>
                <c:pt idx="31546">
                  <c:v>1.0074000000000001</c:v>
                </c:pt>
                <c:pt idx="31547">
                  <c:v>1.0073799999999999</c:v>
                </c:pt>
                <c:pt idx="31548">
                  <c:v>1.00735</c:v>
                </c:pt>
                <c:pt idx="31549">
                  <c:v>1.0073000000000001</c:v>
                </c:pt>
                <c:pt idx="31550">
                  <c:v>1.00725</c:v>
                </c:pt>
                <c:pt idx="31551">
                  <c:v>1.00718</c:v>
                </c:pt>
                <c:pt idx="31552">
                  <c:v>1.0071000000000001</c:v>
                </c:pt>
                <c:pt idx="31553">
                  <c:v>1.0069999999999999</c:v>
                </c:pt>
                <c:pt idx="31554">
                  <c:v>1.0068900000000001</c:v>
                </c:pt>
                <c:pt idx="31555">
                  <c:v>1.0067699999999999</c:v>
                </c:pt>
                <c:pt idx="31556">
                  <c:v>1.00664</c:v>
                </c:pt>
                <c:pt idx="31557">
                  <c:v>1.0064900000000001</c:v>
                </c:pt>
                <c:pt idx="31558">
                  <c:v>1.00634</c:v>
                </c:pt>
                <c:pt idx="31559">
                  <c:v>1.00617</c:v>
                </c:pt>
                <c:pt idx="31560">
                  <c:v>1.0059899999999999</c:v>
                </c:pt>
                <c:pt idx="31561">
                  <c:v>1.0058</c:v>
                </c:pt>
                <c:pt idx="31562">
                  <c:v>1.00559</c:v>
                </c:pt>
                <c:pt idx="31563">
                  <c:v>1.0053700000000001</c:v>
                </c:pt>
                <c:pt idx="31564">
                  <c:v>1.0051399999999999</c:v>
                </c:pt>
                <c:pt idx="31565">
                  <c:v>1.0048999999999999</c:v>
                </c:pt>
                <c:pt idx="31566">
                  <c:v>1.0046600000000001</c:v>
                </c:pt>
                <c:pt idx="31567">
                  <c:v>1.0044200000000001</c:v>
                </c:pt>
                <c:pt idx="31568">
                  <c:v>1.00421</c:v>
                </c:pt>
                <c:pt idx="31569">
                  <c:v>1.0040100000000001</c:v>
                </c:pt>
                <c:pt idx="31570">
                  <c:v>1.0038199999999999</c:v>
                </c:pt>
                <c:pt idx="31571">
                  <c:v>1.0036400000000001</c:v>
                </c:pt>
                <c:pt idx="31572">
                  <c:v>1.0034799999999999</c:v>
                </c:pt>
                <c:pt idx="31573">
                  <c:v>1.00332</c:v>
                </c:pt>
                <c:pt idx="31574">
                  <c:v>1.00318</c:v>
                </c:pt>
                <c:pt idx="31575">
                  <c:v>1.0030600000000001</c:v>
                </c:pt>
                <c:pt idx="31576">
                  <c:v>1.0029300000000001</c:v>
                </c:pt>
                <c:pt idx="31577">
                  <c:v>1.0028300000000001</c:v>
                </c:pt>
                <c:pt idx="31578">
                  <c:v>1.00275</c:v>
                </c:pt>
                <c:pt idx="31579">
                  <c:v>1.00267</c:v>
                </c:pt>
                <c:pt idx="31580">
                  <c:v>1.00261</c:v>
                </c:pt>
                <c:pt idx="31581">
                  <c:v>1.0025599999999999</c:v>
                </c:pt>
                <c:pt idx="31582">
                  <c:v>1.00251</c:v>
                </c:pt>
                <c:pt idx="31583">
                  <c:v>1.00248</c:v>
                </c:pt>
                <c:pt idx="31584">
                  <c:v>1.0024599999999999</c:v>
                </c:pt>
                <c:pt idx="31585">
                  <c:v>1.00244</c:v>
                </c:pt>
                <c:pt idx="31586">
                  <c:v>1.0024500000000001</c:v>
                </c:pt>
                <c:pt idx="31587">
                  <c:v>1.0024599999999999</c:v>
                </c:pt>
                <c:pt idx="31588">
                  <c:v>1.00248</c:v>
                </c:pt>
                <c:pt idx="31589">
                  <c:v>1.0024999999999999</c:v>
                </c:pt>
                <c:pt idx="31590">
                  <c:v>1.0025299999999999</c:v>
                </c:pt>
                <c:pt idx="31591">
                  <c:v>1.00258</c:v>
                </c:pt>
                <c:pt idx="31592">
                  <c:v>1.0026299999999999</c:v>
                </c:pt>
                <c:pt idx="31593">
                  <c:v>1.0026900000000001</c:v>
                </c:pt>
                <c:pt idx="31594">
                  <c:v>1.0027600000000001</c:v>
                </c:pt>
                <c:pt idx="31595">
                  <c:v>1.00284</c:v>
                </c:pt>
                <c:pt idx="31596">
                  <c:v>1.0029300000000001</c:v>
                </c:pt>
                <c:pt idx="31597">
                  <c:v>1.00302</c:v>
                </c:pt>
                <c:pt idx="31598">
                  <c:v>1.00312</c:v>
                </c:pt>
                <c:pt idx="31599">
                  <c:v>1.00322</c:v>
                </c:pt>
                <c:pt idx="31600">
                  <c:v>1.0033300000000001</c:v>
                </c:pt>
                <c:pt idx="31601">
                  <c:v>1.0034400000000001</c:v>
                </c:pt>
                <c:pt idx="31602">
                  <c:v>1.00356</c:v>
                </c:pt>
                <c:pt idx="31603">
                  <c:v>1.00369</c:v>
                </c:pt>
                <c:pt idx="31604">
                  <c:v>1.0038100000000001</c:v>
                </c:pt>
                <c:pt idx="31605">
                  <c:v>1.0039499999999999</c:v>
                </c:pt>
                <c:pt idx="31606">
                  <c:v>1.0040899999999999</c:v>
                </c:pt>
                <c:pt idx="31607">
                  <c:v>1.00423</c:v>
                </c:pt>
                <c:pt idx="31608">
                  <c:v>1.00437</c:v>
                </c:pt>
                <c:pt idx="31609">
                  <c:v>1.00451</c:v>
                </c:pt>
                <c:pt idx="31610">
                  <c:v>1.00465</c:v>
                </c:pt>
                <c:pt idx="31611">
                  <c:v>1.0047999999999999</c:v>
                </c:pt>
                <c:pt idx="31612">
                  <c:v>1.0049399999999999</c:v>
                </c:pt>
                <c:pt idx="31613">
                  <c:v>1.00508</c:v>
                </c:pt>
                <c:pt idx="31614">
                  <c:v>1.0052300000000001</c:v>
                </c:pt>
                <c:pt idx="31615">
                  <c:v>1.0053799999999999</c:v>
                </c:pt>
                <c:pt idx="31616">
                  <c:v>1.00552</c:v>
                </c:pt>
                <c:pt idx="31617">
                  <c:v>1.00566</c:v>
                </c:pt>
                <c:pt idx="31618">
                  <c:v>1.0058</c:v>
                </c:pt>
                <c:pt idx="31619">
                  <c:v>1.0059499999999999</c:v>
                </c:pt>
                <c:pt idx="31620">
                  <c:v>1.0060899999999999</c:v>
                </c:pt>
                <c:pt idx="31621">
                  <c:v>1.0062199999999999</c:v>
                </c:pt>
                <c:pt idx="31622">
                  <c:v>1.0063500000000001</c:v>
                </c:pt>
                <c:pt idx="31623">
                  <c:v>1.00648</c:v>
                </c:pt>
                <c:pt idx="31624">
                  <c:v>1.0065999999999999</c:v>
                </c:pt>
                <c:pt idx="31625">
                  <c:v>1.00671</c:v>
                </c:pt>
                <c:pt idx="31626">
                  <c:v>1.00682</c:v>
                </c:pt>
                <c:pt idx="31627">
                  <c:v>1.0069300000000001</c:v>
                </c:pt>
                <c:pt idx="31628">
                  <c:v>1.00702</c:v>
                </c:pt>
                <c:pt idx="31629">
                  <c:v>1.00712</c:v>
                </c:pt>
                <c:pt idx="31630">
                  <c:v>1.0072000000000001</c:v>
                </c:pt>
                <c:pt idx="31631">
                  <c:v>1.00728</c:v>
                </c:pt>
                <c:pt idx="31632">
                  <c:v>1.0073700000000001</c:v>
                </c:pt>
                <c:pt idx="31633">
                  <c:v>1.0074399999999999</c:v>
                </c:pt>
                <c:pt idx="31634">
                  <c:v>1.00749</c:v>
                </c:pt>
                <c:pt idx="31635">
                  <c:v>1.0075499999999999</c:v>
                </c:pt>
                <c:pt idx="31636">
                  <c:v>1.00759</c:v>
                </c:pt>
                <c:pt idx="31637">
                  <c:v>1.00762</c:v>
                </c:pt>
                <c:pt idx="31638">
                  <c:v>1.0076400000000001</c:v>
                </c:pt>
                <c:pt idx="31639">
                  <c:v>1.0076499999999999</c:v>
                </c:pt>
                <c:pt idx="31640">
                  <c:v>1.00766</c:v>
                </c:pt>
                <c:pt idx="31641">
                  <c:v>1.0076499999999999</c:v>
                </c:pt>
                <c:pt idx="31642">
                  <c:v>1.0076400000000001</c:v>
                </c:pt>
                <c:pt idx="31643">
                  <c:v>1.0076000000000001</c:v>
                </c:pt>
                <c:pt idx="31644">
                  <c:v>1.00756</c:v>
                </c:pt>
                <c:pt idx="31645">
                  <c:v>1.0075099999999999</c:v>
                </c:pt>
                <c:pt idx="31646">
                  <c:v>1.0074399999999999</c:v>
                </c:pt>
                <c:pt idx="31647">
                  <c:v>1.0073799999999999</c:v>
                </c:pt>
                <c:pt idx="31648">
                  <c:v>1.00729</c:v>
                </c:pt>
                <c:pt idx="31649">
                  <c:v>1.0072000000000001</c:v>
                </c:pt>
                <c:pt idx="31650">
                  <c:v>1.00709</c:v>
                </c:pt>
                <c:pt idx="31651">
                  <c:v>1.0069699999999999</c:v>
                </c:pt>
                <c:pt idx="31652">
                  <c:v>1.00684</c:v>
                </c:pt>
                <c:pt idx="31653">
                  <c:v>1.0066999999999999</c:v>
                </c:pt>
                <c:pt idx="31654">
                  <c:v>1.0065299999999999</c:v>
                </c:pt>
                <c:pt idx="31655">
                  <c:v>1.00637</c:v>
                </c:pt>
                <c:pt idx="31656">
                  <c:v>1.0061899999999999</c:v>
                </c:pt>
                <c:pt idx="31657">
                  <c:v>1.0059899999999999</c:v>
                </c:pt>
                <c:pt idx="31658">
                  <c:v>1.00579</c:v>
                </c:pt>
                <c:pt idx="31659">
                  <c:v>1.0055700000000001</c:v>
                </c:pt>
                <c:pt idx="31660">
                  <c:v>1.0053300000000001</c:v>
                </c:pt>
                <c:pt idx="31661">
                  <c:v>1.00509</c:v>
                </c:pt>
                <c:pt idx="31662">
                  <c:v>1.00484</c:v>
                </c:pt>
                <c:pt idx="31663">
                  <c:v>1.0045999999999999</c:v>
                </c:pt>
                <c:pt idx="31664">
                  <c:v>1.0043800000000001</c:v>
                </c:pt>
                <c:pt idx="31665">
                  <c:v>1.00417</c:v>
                </c:pt>
                <c:pt idx="31666">
                  <c:v>1.00397</c:v>
                </c:pt>
                <c:pt idx="31667">
                  <c:v>1.0037799999999999</c:v>
                </c:pt>
                <c:pt idx="31668">
                  <c:v>1.0036099999999999</c:v>
                </c:pt>
                <c:pt idx="31669">
                  <c:v>1.00345</c:v>
                </c:pt>
                <c:pt idx="31670">
                  <c:v>1.0033000000000001</c:v>
                </c:pt>
                <c:pt idx="31671">
                  <c:v>1.0031699999999999</c:v>
                </c:pt>
                <c:pt idx="31672">
                  <c:v>1.00305</c:v>
                </c:pt>
                <c:pt idx="31673">
                  <c:v>1.0029399999999999</c:v>
                </c:pt>
                <c:pt idx="31674">
                  <c:v>1.00284</c:v>
                </c:pt>
                <c:pt idx="31675">
                  <c:v>1.00275</c:v>
                </c:pt>
                <c:pt idx="31676">
                  <c:v>1.00268</c:v>
                </c:pt>
                <c:pt idx="31677">
                  <c:v>1.00261</c:v>
                </c:pt>
                <c:pt idx="31678">
                  <c:v>1.0025599999999999</c:v>
                </c:pt>
                <c:pt idx="31679">
                  <c:v>1.0025200000000001</c:v>
                </c:pt>
                <c:pt idx="31680">
                  <c:v>1.0024999999999999</c:v>
                </c:pt>
                <c:pt idx="31681">
                  <c:v>1.00248</c:v>
                </c:pt>
                <c:pt idx="31682">
                  <c:v>1.00247</c:v>
                </c:pt>
                <c:pt idx="31683">
                  <c:v>1.00247</c:v>
                </c:pt>
                <c:pt idx="31684">
                  <c:v>1.0024900000000001</c:v>
                </c:pt>
                <c:pt idx="31685">
                  <c:v>1.00251</c:v>
                </c:pt>
                <c:pt idx="31686">
                  <c:v>1.0025599999999999</c:v>
                </c:pt>
                <c:pt idx="31687">
                  <c:v>1.0025999999999999</c:v>
                </c:pt>
                <c:pt idx="31688">
                  <c:v>1.0026600000000001</c:v>
                </c:pt>
                <c:pt idx="31689">
                  <c:v>1.00271</c:v>
                </c:pt>
                <c:pt idx="31690">
                  <c:v>1.0027699999999999</c:v>
                </c:pt>
                <c:pt idx="31691">
                  <c:v>1.00285</c:v>
                </c:pt>
                <c:pt idx="31692">
                  <c:v>1.0029300000000001</c:v>
                </c:pt>
                <c:pt idx="31693">
                  <c:v>1.00301</c:v>
                </c:pt>
                <c:pt idx="31694">
                  <c:v>1.0031099999999999</c:v>
                </c:pt>
                <c:pt idx="31695">
                  <c:v>1.0032000000000001</c:v>
                </c:pt>
                <c:pt idx="31696">
                  <c:v>1.0033099999999999</c:v>
                </c:pt>
                <c:pt idx="31697">
                  <c:v>1.00342</c:v>
                </c:pt>
                <c:pt idx="31698">
                  <c:v>1.0035400000000001</c:v>
                </c:pt>
                <c:pt idx="31699">
                  <c:v>1.0036700000000001</c:v>
                </c:pt>
                <c:pt idx="31700">
                  <c:v>1.00379</c:v>
                </c:pt>
                <c:pt idx="31701">
                  <c:v>1.0039199999999999</c:v>
                </c:pt>
                <c:pt idx="31702">
                  <c:v>1.00406</c:v>
                </c:pt>
                <c:pt idx="31703">
                  <c:v>1.0041899999999999</c:v>
                </c:pt>
                <c:pt idx="31704">
                  <c:v>1.0043299999999999</c:v>
                </c:pt>
                <c:pt idx="31705">
                  <c:v>1.00447</c:v>
                </c:pt>
                <c:pt idx="31706">
                  <c:v>1.0046200000000001</c:v>
                </c:pt>
                <c:pt idx="31707">
                  <c:v>1.0047600000000001</c:v>
                </c:pt>
                <c:pt idx="31708">
                  <c:v>1.00491</c:v>
                </c:pt>
                <c:pt idx="31709">
                  <c:v>1.0050600000000001</c:v>
                </c:pt>
                <c:pt idx="31710">
                  <c:v>1.0052099999999999</c:v>
                </c:pt>
                <c:pt idx="31711">
                  <c:v>1.00535</c:v>
                </c:pt>
                <c:pt idx="31712">
                  <c:v>1.00549</c:v>
                </c:pt>
                <c:pt idx="31713">
                  <c:v>1.0056400000000001</c:v>
                </c:pt>
                <c:pt idx="31714">
                  <c:v>1.00576</c:v>
                </c:pt>
                <c:pt idx="31715">
                  <c:v>1.0059</c:v>
                </c:pt>
                <c:pt idx="31716">
                  <c:v>1.00604</c:v>
                </c:pt>
                <c:pt idx="31717">
                  <c:v>1.00617</c:v>
                </c:pt>
                <c:pt idx="31718">
                  <c:v>1.0063</c:v>
                </c:pt>
                <c:pt idx="31719">
                  <c:v>1.0064299999999999</c:v>
                </c:pt>
                <c:pt idx="31720">
                  <c:v>1.0065500000000001</c:v>
                </c:pt>
                <c:pt idx="31721">
                  <c:v>1.00667</c:v>
                </c:pt>
                <c:pt idx="31722">
                  <c:v>1.00678</c:v>
                </c:pt>
                <c:pt idx="31723">
                  <c:v>1.0068900000000001</c:v>
                </c:pt>
                <c:pt idx="31724">
                  <c:v>1.0069900000000001</c:v>
                </c:pt>
                <c:pt idx="31725">
                  <c:v>1.00709</c:v>
                </c:pt>
                <c:pt idx="31726">
                  <c:v>1.00718</c:v>
                </c:pt>
                <c:pt idx="31727">
                  <c:v>1.00725</c:v>
                </c:pt>
                <c:pt idx="31728">
                  <c:v>1.00732</c:v>
                </c:pt>
                <c:pt idx="31729">
                  <c:v>1.00739</c:v>
                </c:pt>
                <c:pt idx="31730">
                  <c:v>1.0074399999999999</c:v>
                </c:pt>
                <c:pt idx="31731">
                  <c:v>1.00749</c:v>
                </c:pt>
                <c:pt idx="31732">
                  <c:v>1.00753</c:v>
                </c:pt>
                <c:pt idx="31733">
                  <c:v>1.00756</c:v>
                </c:pt>
                <c:pt idx="31734">
                  <c:v>1.0075700000000001</c:v>
                </c:pt>
                <c:pt idx="31735">
                  <c:v>1.00759</c:v>
                </c:pt>
                <c:pt idx="31736">
                  <c:v>1.0075799999999999</c:v>
                </c:pt>
                <c:pt idx="31737">
                  <c:v>1.0075700000000001</c:v>
                </c:pt>
                <c:pt idx="31738">
                  <c:v>1.0075499999999999</c:v>
                </c:pt>
                <c:pt idx="31739">
                  <c:v>1.0075099999999999</c:v>
                </c:pt>
                <c:pt idx="31740">
                  <c:v>1.00746</c:v>
                </c:pt>
                <c:pt idx="31741">
                  <c:v>1.0074000000000001</c:v>
                </c:pt>
                <c:pt idx="31742">
                  <c:v>1.00732</c:v>
                </c:pt>
                <c:pt idx="31743">
                  <c:v>1.0072300000000001</c:v>
                </c:pt>
                <c:pt idx="31744">
                  <c:v>1.0071399999999999</c:v>
                </c:pt>
                <c:pt idx="31745">
                  <c:v>1.0070300000000001</c:v>
                </c:pt>
                <c:pt idx="31746">
                  <c:v>1.00691</c:v>
                </c:pt>
                <c:pt idx="31747">
                  <c:v>1.00678</c:v>
                </c:pt>
                <c:pt idx="31748">
                  <c:v>1.00664</c:v>
                </c:pt>
                <c:pt idx="31749">
                  <c:v>1.0064900000000001</c:v>
                </c:pt>
                <c:pt idx="31750">
                  <c:v>1.0063299999999999</c:v>
                </c:pt>
                <c:pt idx="31751">
                  <c:v>1.0061500000000001</c:v>
                </c:pt>
                <c:pt idx="31752">
                  <c:v>1.0059499999999999</c:v>
                </c:pt>
                <c:pt idx="31753">
                  <c:v>1.00576</c:v>
                </c:pt>
                <c:pt idx="31754">
                  <c:v>1.0055400000000001</c:v>
                </c:pt>
                <c:pt idx="31755">
                  <c:v>1.0053000000000001</c:v>
                </c:pt>
                <c:pt idx="31756">
                  <c:v>1.0050600000000001</c:v>
                </c:pt>
                <c:pt idx="31757">
                  <c:v>1.00481</c:v>
                </c:pt>
                <c:pt idx="31758">
                  <c:v>1.00458</c:v>
                </c:pt>
                <c:pt idx="31759">
                  <c:v>1.0043599999999999</c:v>
                </c:pt>
                <c:pt idx="31760">
                  <c:v>1.0041599999999999</c:v>
                </c:pt>
                <c:pt idx="31761">
                  <c:v>1.00396</c:v>
                </c:pt>
                <c:pt idx="31762">
                  <c:v>1.0037799999999999</c:v>
                </c:pt>
                <c:pt idx="31763">
                  <c:v>1.0036099999999999</c:v>
                </c:pt>
                <c:pt idx="31764">
                  <c:v>1.00346</c:v>
                </c:pt>
                <c:pt idx="31765">
                  <c:v>1.00332</c:v>
                </c:pt>
                <c:pt idx="31766">
                  <c:v>1.00318</c:v>
                </c:pt>
                <c:pt idx="31767">
                  <c:v>1.0030600000000001</c:v>
                </c:pt>
                <c:pt idx="31768">
                  <c:v>1.00295</c:v>
                </c:pt>
                <c:pt idx="31769">
                  <c:v>1.00285</c:v>
                </c:pt>
                <c:pt idx="31770">
                  <c:v>1.0027699999999999</c:v>
                </c:pt>
                <c:pt idx="31771">
                  <c:v>1.0026999999999999</c:v>
                </c:pt>
                <c:pt idx="31772">
                  <c:v>1.00264</c:v>
                </c:pt>
                <c:pt idx="31773">
                  <c:v>1.0025900000000001</c:v>
                </c:pt>
                <c:pt idx="31774">
                  <c:v>1.0025500000000001</c:v>
                </c:pt>
                <c:pt idx="31775">
                  <c:v>1.0025200000000001</c:v>
                </c:pt>
                <c:pt idx="31776">
                  <c:v>1.0024999999999999</c:v>
                </c:pt>
                <c:pt idx="31777">
                  <c:v>1.0024999999999999</c:v>
                </c:pt>
                <c:pt idx="31778">
                  <c:v>1.00251</c:v>
                </c:pt>
                <c:pt idx="31779">
                  <c:v>1.0025200000000001</c:v>
                </c:pt>
                <c:pt idx="31780">
                  <c:v>1.00254</c:v>
                </c:pt>
                <c:pt idx="31781">
                  <c:v>1.00258</c:v>
                </c:pt>
                <c:pt idx="31782">
                  <c:v>1.00261</c:v>
                </c:pt>
                <c:pt idx="31783">
                  <c:v>1.00264</c:v>
                </c:pt>
                <c:pt idx="31784">
                  <c:v>1.0026999999999999</c:v>
                </c:pt>
                <c:pt idx="31785">
                  <c:v>1.0027600000000001</c:v>
                </c:pt>
                <c:pt idx="31786">
                  <c:v>1.00284</c:v>
                </c:pt>
                <c:pt idx="31787">
                  <c:v>1.00292</c:v>
                </c:pt>
                <c:pt idx="31788">
                  <c:v>1.00301</c:v>
                </c:pt>
                <c:pt idx="31789">
                  <c:v>1.0031000000000001</c:v>
                </c:pt>
                <c:pt idx="31790">
                  <c:v>1.0032000000000001</c:v>
                </c:pt>
                <c:pt idx="31791">
                  <c:v>1.0033000000000001</c:v>
                </c:pt>
                <c:pt idx="31792">
                  <c:v>1.0034099999999999</c:v>
                </c:pt>
                <c:pt idx="31793">
                  <c:v>1.00353</c:v>
                </c:pt>
                <c:pt idx="31794">
                  <c:v>1.00366</c:v>
                </c:pt>
                <c:pt idx="31795">
                  <c:v>1.0037799999999999</c:v>
                </c:pt>
                <c:pt idx="31796">
                  <c:v>1.0039</c:v>
                </c:pt>
                <c:pt idx="31797">
                  <c:v>1.00403</c:v>
                </c:pt>
                <c:pt idx="31798">
                  <c:v>1.0041599999999999</c:v>
                </c:pt>
                <c:pt idx="31799">
                  <c:v>1.0043</c:v>
                </c:pt>
                <c:pt idx="31800">
                  <c:v>1.0044299999999999</c:v>
                </c:pt>
                <c:pt idx="31801">
                  <c:v>1.00457</c:v>
                </c:pt>
                <c:pt idx="31802">
                  <c:v>1.00471</c:v>
                </c:pt>
                <c:pt idx="31803">
                  <c:v>1.00485</c:v>
                </c:pt>
                <c:pt idx="31804">
                  <c:v>1.00499</c:v>
                </c:pt>
                <c:pt idx="31805">
                  <c:v>1.00512</c:v>
                </c:pt>
                <c:pt idx="31806">
                  <c:v>1.00526</c:v>
                </c:pt>
                <c:pt idx="31807">
                  <c:v>1.0054000000000001</c:v>
                </c:pt>
                <c:pt idx="31808">
                  <c:v>1.0055499999999999</c:v>
                </c:pt>
                <c:pt idx="31809">
                  <c:v>1.00569</c:v>
                </c:pt>
                <c:pt idx="31810">
                  <c:v>1.0058199999999999</c:v>
                </c:pt>
                <c:pt idx="31811">
                  <c:v>1.0059499999999999</c:v>
                </c:pt>
                <c:pt idx="31812">
                  <c:v>1.0060800000000001</c:v>
                </c:pt>
                <c:pt idx="31813">
                  <c:v>1.0062</c:v>
                </c:pt>
                <c:pt idx="31814">
                  <c:v>1.0063200000000001</c:v>
                </c:pt>
                <c:pt idx="31815">
                  <c:v>1.00644</c:v>
                </c:pt>
                <c:pt idx="31816">
                  <c:v>1.0065500000000001</c:v>
                </c:pt>
                <c:pt idx="31817">
                  <c:v>1.0066600000000001</c:v>
                </c:pt>
                <c:pt idx="31818">
                  <c:v>1.0067600000000001</c:v>
                </c:pt>
                <c:pt idx="31819">
                  <c:v>1.00685</c:v>
                </c:pt>
                <c:pt idx="31820">
                  <c:v>1.0069300000000001</c:v>
                </c:pt>
                <c:pt idx="31821">
                  <c:v>1.00702</c:v>
                </c:pt>
                <c:pt idx="31822">
                  <c:v>1.0071000000000001</c:v>
                </c:pt>
                <c:pt idx="31823">
                  <c:v>1.0071699999999999</c:v>
                </c:pt>
                <c:pt idx="31824">
                  <c:v>1.00722</c:v>
                </c:pt>
                <c:pt idx="31825">
                  <c:v>1.00728</c:v>
                </c:pt>
                <c:pt idx="31826">
                  <c:v>1.00732</c:v>
                </c:pt>
                <c:pt idx="31827">
                  <c:v>1.00736</c:v>
                </c:pt>
                <c:pt idx="31828">
                  <c:v>1.00739</c:v>
                </c:pt>
                <c:pt idx="31829">
                  <c:v>1.0074099999999999</c:v>
                </c:pt>
                <c:pt idx="31830">
                  <c:v>1.0074099999999999</c:v>
                </c:pt>
                <c:pt idx="31831">
                  <c:v>1.0074099999999999</c:v>
                </c:pt>
                <c:pt idx="31832">
                  <c:v>1.00739</c:v>
                </c:pt>
                <c:pt idx="31833">
                  <c:v>1.0073700000000001</c:v>
                </c:pt>
                <c:pt idx="31834">
                  <c:v>1.0073399999999999</c:v>
                </c:pt>
                <c:pt idx="31835">
                  <c:v>1.00728</c:v>
                </c:pt>
                <c:pt idx="31836">
                  <c:v>1.0072300000000001</c:v>
                </c:pt>
                <c:pt idx="31837">
                  <c:v>1.0071699999999999</c:v>
                </c:pt>
                <c:pt idx="31838">
                  <c:v>1.00709</c:v>
                </c:pt>
                <c:pt idx="31839">
                  <c:v>1.0069999999999999</c:v>
                </c:pt>
                <c:pt idx="31840">
                  <c:v>1.0068999999999999</c:v>
                </c:pt>
                <c:pt idx="31841">
                  <c:v>1.0067900000000001</c:v>
                </c:pt>
                <c:pt idx="31842">
                  <c:v>1.0066600000000001</c:v>
                </c:pt>
                <c:pt idx="31843">
                  <c:v>1.0065299999999999</c:v>
                </c:pt>
                <c:pt idx="31844">
                  <c:v>1.00637</c:v>
                </c:pt>
                <c:pt idx="31845">
                  <c:v>1.00621</c:v>
                </c:pt>
                <c:pt idx="31846">
                  <c:v>1.00603</c:v>
                </c:pt>
                <c:pt idx="31847">
                  <c:v>1.0058499999999999</c:v>
                </c:pt>
                <c:pt idx="31848">
                  <c:v>1.0056499999999999</c:v>
                </c:pt>
                <c:pt idx="31849">
                  <c:v>1.0054399999999999</c:v>
                </c:pt>
                <c:pt idx="31850">
                  <c:v>1.0052300000000001</c:v>
                </c:pt>
                <c:pt idx="31851">
                  <c:v>1.00499</c:v>
                </c:pt>
                <c:pt idx="31852">
                  <c:v>1.00474</c:v>
                </c:pt>
                <c:pt idx="31853">
                  <c:v>1.0044999999999999</c:v>
                </c:pt>
                <c:pt idx="31854">
                  <c:v>1.00427</c:v>
                </c:pt>
                <c:pt idx="31855">
                  <c:v>1.00406</c:v>
                </c:pt>
                <c:pt idx="31856">
                  <c:v>1.00386</c:v>
                </c:pt>
                <c:pt idx="31857">
                  <c:v>1.00366</c:v>
                </c:pt>
                <c:pt idx="31858">
                  <c:v>1.00349</c:v>
                </c:pt>
                <c:pt idx="31859">
                  <c:v>1.0033300000000001</c:v>
                </c:pt>
                <c:pt idx="31860">
                  <c:v>1.0031699999999999</c:v>
                </c:pt>
                <c:pt idx="31861">
                  <c:v>1.0030399999999999</c:v>
                </c:pt>
                <c:pt idx="31862">
                  <c:v>1.00291</c:v>
                </c:pt>
                <c:pt idx="31863">
                  <c:v>1.0027999999999999</c:v>
                </c:pt>
                <c:pt idx="31864">
                  <c:v>1.0026999999999999</c:v>
                </c:pt>
                <c:pt idx="31865">
                  <c:v>1.0025999999999999</c:v>
                </c:pt>
                <c:pt idx="31866">
                  <c:v>1.0025299999999999</c:v>
                </c:pt>
                <c:pt idx="31867">
                  <c:v>1.0024599999999999</c:v>
                </c:pt>
                <c:pt idx="31868">
                  <c:v>1.00241</c:v>
                </c:pt>
                <c:pt idx="31869">
                  <c:v>1.0023599999999999</c:v>
                </c:pt>
                <c:pt idx="31870">
                  <c:v>1.0023299999999999</c:v>
                </c:pt>
                <c:pt idx="31871">
                  <c:v>1.0023</c:v>
                </c:pt>
                <c:pt idx="31872">
                  <c:v>1.0023</c:v>
                </c:pt>
                <c:pt idx="31873">
                  <c:v>1.0022899999999999</c:v>
                </c:pt>
                <c:pt idx="31874">
                  <c:v>1.0023</c:v>
                </c:pt>
                <c:pt idx="31875">
                  <c:v>1.0023200000000001</c:v>
                </c:pt>
                <c:pt idx="31876">
                  <c:v>1.0023500000000001</c:v>
                </c:pt>
                <c:pt idx="31877">
                  <c:v>1.0023899999999999</c:v>
                </c:pt>
                <c:pt idx="31878">
                  <c:v>1.0024599999999999</c:v>
                </c:pt>
                <c:pt idx="31879">
                  <c:v>1.00251</c:v>
                </c:pt>
                <c:pt idx="31880">
                  <c:v>1.00257</c:v>
                </c:pt>
                <c:pt idx="31881">
                  <c:v>1.00265</c:v>
                </c:pt>
                <c:pt idx="31882">
                  <c:v>1.0027299999999999</c:v>
                </c:pt>
                <c:pt idx="31883">
                  <c:v>1.0028300000000001</c:v>
                </c:pt>
                <c:pt idx="31884">
                  <c:v>1.0029300000000001</c:v>
                </c:pt>
                <c:pt idx="31885">
                  <c:v>1.0030300000000001</c:v>
                </c:pt>
                <c:pt idx="31886">
                  <c:v>1.0031300000000001</c:v>
                </c:pt>
                <c:pt idx="31887">
                  <c:v>1.0032399999999999</c:v>
                </c:pt>
                <c:pt idx="31888">
                  <c:v>1.00336</c:v>
                </c:pt>
                <c:pt idx="31889">
                  <c:v>1.00349</c:v>
                </c:pt>
                <c:pt idx="31890">
                  <c:v>1.0036099999999999</c:v>
                </c:pt>
                <c:pt idx="31891">
                  <c:v>1.0037499999999999</c:v>
                </c:pt>
                <c:pt idx="31892">
                  <c:v>1.0038899999999999</c:v>
                </c:pt>
                <c:pt idx="31893">
                  <c:v>1.00403</c:v>
                </c:pt>
                <c:pt idx="31894">
                  <c:v>1.00417</c:v>
                </c:pt>
                <c:pt idx="31895">
                  <c:v>1.0043200000000001</c:v>
                </c:pt>
                <c:pt idx="31896">
                  <c:v>1.00448</c:v>
                </c:pt>
                <c:pt idx="31897">
                  <c:v>1.0046299999999999</c:v>
                </c:pt>
                <c:pt idx="31898">
                  <c:v>1.00478</c:v>
                </c:pt>
                <c:pt idx="31899">
                  <c:v>1.0049300000000001</c:v>
                </c:pt>
                <c:pt idx="31900">
                  <c:v>1.00508</c:v>
                </c:pt>
                <c:pt idx="31901">
                  <c:v>1.0052300000000001</c:v>
                </c:pt>
                <c:pt idx="31902">
                  <c:v>1.0053799999999999</c:v>
                </c:pt>
                <c:pt idx="31903">
                  <c:v>1.0055400000000001</c:v>
                </c:pt>
                <c:pt idx="31904">
                  <c:v>1.00566</c:v>
                </c:pt>
                <c:pt idx="31905">
                  <c:v>1.0058</c:v>
                </c:pt>
                <c:pt idx="31906">
                  <c:v>1.0059400000000001</c:v>
                </c:pt>
                <c:pt idx="31907">
                  <c:v>1.0060800000000001</c:v>
                </c:pt>
                <c:pt idx="31908">
                  <c:v>1.0062199999999999</c:v>
                </c:pt>
                <c:pt idx="31909">
                  <c:v>1.0063599999999999</c:v>
                </c:pt>
                <c:pt idx="31910">
                  <c:v>1.00648</c:v>
                </c:pt>
                <c:pt idx="31911">
                  <c:v>1.00661</c:v>
                </c:pt>
                <c:pt idx="31912">
                  <c:v>1.0067200000000001</c:v>
                </c:pt>
                <c:pt idx="31913">
                  <c:v>1.00684</c:v>
                </c:pt>
                <c:pt idx="31914">
                  <c:v>1.00695</c:v>
                </c:pt>
                <c:pt idx="31915">
                  <c:v>1.00705</c:v>
                </c:pt>
                <c:pt idx="31916">
                  <c:v>1.00715</c:v>
                </c:pt>
                <c:pt idx="31917">
                  <c:v>1.0072300000000001</c:v>
                </c:pt>
                <c:pt idx="31918">
                  <c:v>1.00732</c:v>
                </c:pt>
                <c:pt idx="31919">
                  <c:v>1.00739</c:v>
                </c:pt>
                <c:pt idx="31920">
                  <c:v>1.00746</c:v>
                </c:pt>
                <c:pt idx="31921">
                  <c:v>1.0075099999999999</c:v>
                </c:pt>
                <c:pt idx="31922">
                  <c:v>1.0075499999999999</c:v>
                </c:pt>
                <c:pt idx="31923">
                  <c:v>1.00759</c:v>
                </c:pt>
                <c:pt idx="31924">
                  <c:v>1.00762</c:v>
                </c:pt>
                <c:pt idx="31925">
                  <c:v>1.0076400000000001</c:v>
                </c:pt>
                <c:pt idx="31926">
                  <c:v>1.0076499999999999</c:v>
                </c:pt>
                <c:pt idx="31927">
                  <c:v>1.0076499999999999</c:v>
                </c:pt>
                <c:pt idx="31928">
                  <c:v>1.00763</c:v>
                </c:pt>
                <c:pt idx="31929">
                  <c:v>1.0076000000000001</c:v>
                </c:pt>
                <c:pt idx="31930">
                  <c:v>1.00756</c:v>
                </c:pt>
                <c:pt idx="31931">
                  <c:v>1.0075099999999999</c:v>
                </c:pt>
                <c:pt idx="31932">
                  <c:v>1.00746</c:v>
                </c:pt>
                <c:pt idx="31933">
                  <c:v>1.00739</c:v>
                </c:pt>
                <c:pt idx="31934">
                  <c:v>1.0073000000000001</c:v>
                </c:pt>
                <c:pt idx="31935">
                  <c:v>1.0072099999999999</c:v>
                </c:pt>
                <c:pt idx="31936">
                  <c:v>1.0071000000000001</c:v>
                </c:pt>
                <c:pt idx="31937">
                  <c:v>1.00698</c:v>
                </c:pt>
                <c:pt idx="31938">
                  <c:v>1.00685</c:v>
                </c:pt>
                <c:pt idx="31939">
                  <c:v>1.00671</c:v>
                </c:pt>
                <c:pt idx="31940">
                  <c:v>1.00654</c:v>
                </c:pt>
                <c:pt idx="31941">
                  <c:v>1.00637</c:v>
                </c:pt>
                <c:pt idx="31942">
                  <c:v>1.0061899999999999</c:v>
                </c:pt>
                <c:pt idx="31943">
                  <c:v>1.006</c:v>
                </c:pt>
                <c:pt idx="31944">
                  <c:v>1.0057799999999999</c:v>
                </c:pt>
                <c:pt idx="31945">
                  <c:v>1.0055700000000001</c:v>
                </c:pt>
                <c:pt idx="31946">
                  <c:v>1.0053399999999999</c:v>
                </c:pt>
                <c:pt idx="31947">
                  <c:v>1.00509</c:v>
                </c:pt>
                <c:pt idx="31948">
                  <c:v>1.0048600000000001</c:v>
                </c:pt>
                <c:pt idx="31949">
                  <c:v>1.0046299999999999</c:v>
                </c:pt>
                <c:pt idx="31950">
                  <c:v>1.00441</c:v>
                </c:pt>
                <c:pt idx="31951">
                  <c:v>1.0042199999999999</c:v>
                </c:pt>
                <c:pt idx="31952">
                  <c:v>1.00403</c:v>
                </c:pt>
                <c:pt idx="31953">
                  <c:v>1.0038499999999999</c:v>
                </c:pt>
                <c:pt idx="31954">
                  <c:v>1.00369</c:v>
                </c:pt>
                <c:pt idx="31955">
                  <c:v>1.0035400000000001</c:v>
                </c:pt>
                <c:pt idx="31956">
                  <c:v>1.00339</c:v>
                </c:pt>
                <c:pt idx="31957">
                  <c:v>1.00326</c:v>
                </c:pt>
                <c:pt idx="31958">
                  <c:v>1.00315</c:v>
                </c:pt>
                <c:pt idx="31959">
                  <c:v>1.00305</c:v>
                </c:pt>
                <c:pt idx="31960">
                  <c:v>1.0029600000000001</c:v>
                </c:pt>
                <c:pt idx="31961">
                  <c:v>1.0028900000000001</c:v>
                </c:pt>
                <c:pt idx="31962">
                  <c:v>1.0028300000000001</c:v>
                </c:pt>
                <c:pt idx="31963">
                  <c:v>1.0027699999999999</c:v>
                </c:pt>
                <c:pt idx="31964">
                  <c:v>1.0027299999999999</c:v>
                </c:pt>
                <c:pt idx="31965">
                  <c:v>1.0026999999999999</c:v>
                </c:pt>
                <c:pt idx="31966">
                  <c:v>1.0026900000000001</c:v>
                </c:pt>
                <c:pt idx="31967">
                  <c:v>1.0026900000000001</c:v>
                </c:pt>
                <c:pt idx="31968">
                  <c:v>1.0026900000000001</c:v>
                </c:pt>
                <c:pt idx="31969">
                  <c:v>1.0026999999999999</c:v>
                </c:pt>
                <c:pt idx="31970">
                  <c:v>1.00271</c:v>
                </c:pt>
                <c:pt idx="31971">
                  <c:v>1.00274</c:v>
                </c:pt>
                <c:pt idx="31972">
                  <c:v>1.00278</c:v>
                </c:pt>
                <c:pt idx="31973">
                  <c:v>1.00282</c:v>
                </c:pt>
                <c:pt idx="31974">
                  <c:v>1.0028699999999999</c:v>
                </c:pt>
                <c:pt idx="31975">
                  <c:v>1.0029300000000001</c:v>
                </c:pt>
                <c:pt idx="31976">
                  <c:v>1.0029999999999999</c:v>
                </c:pt>
                <c:pt idx="31977">
                  <c:v>1.00308</c:v>
                </c:pt>
                <c:pt idx="31978">
                  <c:v>1.0031699999999999</c:v>
                </c:pt>
                <c:pt idx="31979">
                  <c:v>1.0032700000000001</c:v>
                </c:pt>
                <c:pt idx="31980">
                  <c:v>1.0033700000000001</c:v>
                </c:pt>
                <c:pt idx="31981">
                  <c:v>1.0034700000000001</c:v>
                </c:pt>
                <c:pt idx="31982">
                  <c:v>1.0035799999999999</c:v>
                </c:pt>
                <c:pt idx="31983">
                  <c:v>1.0037</c:v>
                </c:pt>
                <c:pt idx="31984">
                  <c:v>1.0038199999999999</c:v>
                </c:pt>
                <c:pt idx="31985">
                  <c:v>1.0039400000000001</c:v>
                </c:pt>
                <c:pt idx="31986">
                  <c:v>1.00407</c:v>
                </c:pt>
                <c:pt idx="31987">
                  <c:v>1.0042</c:v>
                </c:pt>
                <c:pt idx="31988">
                  <c:v>1.00434</c:v>
                </c:pt>
                <c:pt idx="31989">
                  <c:v>1.00448</c:v>
                </c:pt>
                <c:pt idx="31990">
                  <c:v>1.0046200000000001</c:v>
                </c:pt>
                <c:pt idx="31991">
                  <c:v>1.0047600000000001</c:v>
                </c:pt>
                <c:pt idx="31992">
                  <c:v>1.0048999999999999</c:v>
                </c:pt>
                <c:pt idx="31993">
                  <c:v>1.00505</c:v>
                </c:pt>
                <c:pt idx="31994">
                  <c:v>1.0052000000000001</c:v>
                </c:pt>
                <c:pt idx="31995">
                  <c:v>1.0053399999999999</c:v>
                </c:pt>
                <c:pt idx="31996">
                  <c:v>1.00549</c:v>
                </c:pt>
                <c:pt idx="31997">
                  <c:v>1.00562</c:v>
                </c:pt>
                <c:pt idx="31998">
                  <c:v>1.0057700000000001</c:v>
                </c:pt>
                <c:pt idx="31999">
                  <c:v>1.0059</c:v>
                </c:pt>
                <c:pt idx="32000">
                  <c:v>1.00604</c:v>
                </c:pt>
                <c:pt idx="32001">
                  <c:v>1.0061800000000001</c:v>
                </c:pt>
                <c:pt idx="32002">
                  <c:v>1.0063200000000001</c:v>
                </c:pt>
                <c:pt idx="32003">
                  <c:v>1.00644</c:v>
                </c:pt>
                <c:pt idx="32004">
                  <c:v>1.0065599999999999</c:v>
                </c:pt>
                <c:pt idx="32005">
                  <c:v>1.00668</c:v>
                </c:pt>
                <c:pt idx="32006">
                  <c:v>1.0067999999999999</c:v>
                </c:pt>
                <c:pt idx="32007">
                  <c:v>1.00692</c:v>
                </c:pt>
                <c:pt idx="32008">
                  <c:v>1.00702</c:v>
                </c:pt>
                <c:pt idx="32009">
                  <c:v>1.00712</c:v>
                </c:pt>
                <c:pt idx="32010">
                  <c:v>1.00722</c:v>
                </c:pt>
                <c:pt idx="32011">
                  <c:v>1.0073099999999999</c:v>
                </c:pt>
                <c:pt idx="32012">
                  <c:v>1.0073799999999999</c:v>
                </c:pt>
                <c:pt idx="32013">
                  <c:v>1.00746</c:v>
                </c:pt>
                <c:pt idx="32014">
                  <c:v>1.0075400000000001</c:v>
                </c:pt>
                <c:pt idx="32015">
                  <c:v>1.0076099999999999</c:v>
                </c:pt>
                <c:pt idx="32016">
                  <c:v>1.0076700000000001</c:v>
                </c:pt>
                <c:pt idx="32017">
                  <c:v>1.0077199999999999</c:v>
                </c:pt>
                <c:pt idx="32018">
                  <c:v>1.0077499999999999</c:v>
                </c:pt>
                <c:pt idx="32019">
                  <c:v>1.0077799999999999</c:v>
                </c:pt>
                <c:pt idx="32020">
                  <c:v>1.0078</c:v>
                </c:pt>
                <c:pt idx="32021">
                  <c:v>1.0078100000000001</c:v>
                </c:pt>
                <c:pt idx="32022">
                  <c:v>1.0078100000000001</c:v>
                </c:pt>
                <c:pt idx="32023">
                  <c:v>1.0078</c:v>
                </c:pt>
                <c:pt idx="32024">
                  <c:v>1.0077700000000001</c:v>
                </c:pt>
                <c:pt idx="32025">
                  <c:v>1.00773</c:v>
                </c:pt>
                <c:pt idx="32026">
                  <c:v>1.00769</c:v>
                </c:pt>
                <c:pt idx="32027">
                  <c:v>1.0076499999999999</c:v>
                </c:pt>
                <c:pt idx="32028">
                  <c:v>1.00759</c:v>
                </c:pt>
                <c:pt idx="32029">
                  <c:v>1.00752</c:v>
                </c:pt>
                <c:pt idx="32030">
                  <c:v>1.00743</c:v>
                </c:pt>
                <c:pt idx="32031">
                  <c:v>1.0073300000000001</c:v>
                </c:pt>
                <c:pt idx="32032">
                  <c:v>1.0072300000000001</c:v>
                </c:pt>
                <c:pt idx="32033">
                  <c:v>1.0071099999999999</c:v>
                </c:pt>
                <c:pt idx="32034">
                  <c:v>1.0069699999999999</c:v>
                </c:pt>
                <c:pt idx="32035">
                  <c:v>1.0068299999999999</c:v>
                </c:pt>
                <c:pt idx="32036">
                  <c:v>1.00667</c:v>
                </c:pt>
                <c:pt idx="32037">
                  <c:v>1.0065</c:v>
                </c:pt>
                <c:pt idx="32038">
                  <c:v>1.00631</c:v>
                </c:pt>
                <c:pt idx="32039">
                  <c:v>1.0061199999999999</c:v>
                </c:pt>
                <c:pt idx="32040">
                  <c:v>1.0059100000000001</c:v>
                </c:pt>
                <c:pt idx="32041">
                  <c:v>1.00569</c:v>
                </c:pt>
                <c:pt idx="32042">
                  <c:v>1.00546</c:v>
                </c:pt>
                <c:pt idx="32043">
                  <c:v>1.0052099999999999</c:v>
                </c:pt>
                <c:pt idx="32044">
                  <c:v>1.0049699999999999</c:v>
                </c:pt>
                <c:pt idx="32045">
                  <c:v>1.00474</c:v>
                </c:pt>
                <c:pt idx="32046">
                  <c:v>1.0045200000000001</c:v>
                </c:pt>
                <c:pt idx="32047">
                  <c:v>1.00431</c:v>
                </c:pt>
                <c:pt idx="32048">
                  <c:v>1.0041199999999999</c:v>
                </c:pt>
                <c:pt idx="32049">
                  <c:v>1.0039400000000001</c:v>
                </c:pt>
                <c:pt idx="32050">
                  <c:v>1.0037700000000001</c:v>
                </c:pt>
                <c:pt idx="32051">
                  <c:v>1.0036099999999999</c:v>
                </c:pt>
                <c:pt idx="32052">
                  <c:v>1.0034700000000001</c:v>
                </c:pt>
                <c:pt idx="32053">
                  <c:v>1.0033399999999999</c:v>
                </c:pt>
                <c:pt idx="32054">
                  <c:v>1.00322</c:v>
                </c:pt>
                <c:pt idx="32055">
                  <c:v>1.00312</c:v>
                </c:pt>
                <c:pt idx="32056">
                  <c:v>1.0030300000000001</c:v>
                </c:pt>
                <c:pt idx="32057">
                  <c:v>1.00295</c:v>
                </c:pt>
                <c:pt idx="32058">
                  <c:v>1.00288</c:v>
                </c:pt>
                <c:pt idx="32059">
                  <c:v>1.0028300000000001</c:v>
                </c:pt>
                <c:pt idx="32060">
                  <c:v>1.00278</c:v>
                </c:pt>
                <c:pt idx="32061">
                  <c:v>1.00275</c:v>
                </c:pt>
                <c:pt idx="32062">
                  <c:v>1.0027200000000001</c:v>
                </c:pt>
                <c:pt idx="32063">
                  <c:v>1.0026999999999999</c:v>
                </c:pt>
                <c:pt idx="32064">
                  <c:v>1.0026900000000001</c:v>
                </c:pt>
                <c:pt idx="32065">
                  <c:v>1.0026900000000001</c:v>
                </c:pt>
                <c:pt idx="32066">
                  <c:v>1.00271</c:v>
                </c:pt>
                <c:pt idx="32067">
                  <c:v>1.0027299999999999</c:v>
                </c:pt>
                <c:pt idx="32068">
                  <c:v>1.0027600000000001</c:v>
                </c:pt>
                <c:pt idx="32069">
                  <c:v>1.0027999999999999</c:v>
                </c:pt>
                <c:pt idx="32070">
                  <c:v>1.00285</c:v>
                </c:pt>
                <c:pt idx="32071">
                  <c:v>1.00291</c:v>
                </c:pt>
                <c:pt idx="32072">
                  <c:v>1.0029699999999999</c:v>
                </c:pt>
                <c:pt idx="32073">
                  <c:v>1.00305</c:v>
                </c:pt>
                <c:pt idx="32074">
                  <c:v>1.0031300000000001</c:v>
                </c:pt>
                <c:pt idx="32075">
                  <c:v>1.00322</c:v>
                </c:pt>
                <c:pt idx="32076">
                  <c:v>1.0033099999999999</c:v>
                </c:pt>
                <c:pt idx="32077">
                  <c:v>1.00342</c:v>
                </c:pt>
                <c:pt idx="32078">
                  <c:v>1.00353</c:v>
                </c:pt>
                <c:pt idx="32079">
                  <c:v>1.0036400000000001</c:v>
                </c:pt>
                <c:pt idx="32080">
                  <c:v>1.00376</c:v>
                </c:pt>
                <c:pt idx="32081">
                  <c:v>1.0038800000000001</c:v>
                </c:pt>
                <c:pt idx="32082">
                  <c:v>1.004</c:v>
                </c:pt>
                <c:pt idx="32083">
                  <c:v>1.00414</c:v>
                </c:pt>
                <c:pt idx="32084">
                  <c:v>1.00427</c:v>
                </c:pt>
                <c:pt idx="32085">
                  <c:v>1.0044</c:v>
                </c:pt>
                <c:pt idx="32086">
                  <c:v>1.0045500000000001</c:v>
                </c:pt>
                <c:pt idx="32087">
                  <c:v>1.0046900000000001</c:v>
                </c:pt>
                <c:pt idx="32088">
                  <c:v>1.00484</c:v>
                </c:pt>
                <c:pt idx="32089">
                  <c:v>1.00498</c:v>
                </c:pt>
                <c:pt idx="32090">
                  <c:v>1.0051300000000001</c:v>
                </c:pt>
                <c:pt idx="32091">
                  <c:v>1.0052700000000001</c:v>
                </c:pt>
                <c:pt idx="32092">
                  <c:v>1.0054099999999999</c:v>
                </c:pt>
                <c:pt idx="32093">
                  <c:v>1.0055499999999999</c:v>
                </c:pt>
                <c:pt idx="32094">
                  <c:v>1.0056700000000001</c:v>
                </c:pt>
                <c:pt idx="32095">
                  <c:v>1.0058100000000001</c:v>
                </c:pt>
                <c:pt idx="32096">
                  <c:v>1.0059499999999999</c:v>
                </c:pt>
                <c:pt idx="32097">
                  <c:v>1.0060800000000001</c:v>
                </c:pt>
                <c:pt idx="32098">
                  <c:v>1.00621</c:v>
                </c:pt>
                <c:pt idx="32099">
                  <c:v>1.00634</c:v>
                </c:pt>
                <c:pt idx="32100">
                  <c:v>1.0064599999999999</c:v>
                </c:pt>
                <c:pt idx="32101">
                  <c:v>1.0065900000000001</c:v>
                </c:pt>
                <c:pt idx="32102">
                  <c:v>1.0066999999999999</c:v>
                </c:pt>
                <c:pt idx="32103">
                  <c:v>1.00682</c:v>
                </c:pt>
                <c:pt idx="32104">
                  <c:v>1.00692</c:v>
                </c:pt>
                <c:pt idx="32105">
                  <c:v>1.0070300000000001</c:v>
                </c:pt>
                <c:pt idx="32106">
                  <c:v>1.00712</c:v>
                </c:pt>
                <c:pt idx="32107">
                  <c:v>1.00722</c:v>
                </c:pt>
                <c:pt idx="32108">
                  <c:v>1.0073000000000001</c:v>
                </c:pt>
                <c:pt idx="32109">
                  <c:v>1.00736</c:v>
                </c:pt>
                <c:pt idx="32110">
                  <c:v>1.00743</c:v>
                </c:pt>
                <c:pt idx="32111">
                  <c:v>1.0074799999999999</c:v>
                </c:pt>
                <c:pt idx="32112">
                  <c:v>1.00753</c:v>
                </c:pt>
                <c:pt idx="32113">
                  <c:v>1.00756</c:v>
                </c:pt>
                <c:pt idx="32114">
                  <c:v>1.0075799999999999</c:v>
                </c:pt>
                <c:pt idx="32115">
                  <c:v>1.0076099999999999</c:v>
                </c:pt>
                <c:pt idx="32116">
                  <c:v>1.00762</c:v>
                </c:pt>
                <c:pt idx="32117">
                  <c:v>1.00762</c:v>
                </c:pt>
                <c:pt idx="32118">
                  <c:v>1.0076099999999999</c:v>
                </c:pt>
                <c:pt idx="32119">
                  <c:v>1.0075799999999999</c:v>
                </c:pt>
                <c:pt idx="32120">
                  <c:v>1.0075499999999999</c:v>
                </c:pt>
                <c:pt idx="32121">
                  <c:v>1.0075099999999999</c:v>
                </c:pt>
                <c:pt idx="32122">
                  <c:v>1.00746</c:v>
                </c:pt>
                <c:pt idx="32123">
                  <c:v>1.00739</c:v>
                </c:pt>
                <c:pt idx="32124">
                  <c:v>1.0073099999999999</c:v>
                </c:pt>
                <c:pt idx="32125">
                  <c:v>1.00722</c:v>
                </c:pt>
                <c:pt idx="32126">
                  <c:v>1.00712</c:v>
                </c:pt>
                <c:pt idx="32127">
                  <c:v>1.00701</c:v>
                </c:pt>
                <c:pt idx="32128">
                  <c:v>1.00688</c:v>
                </c:pt>
                <c:pt idx="32129">
                  <c:v>1.00675</c:v>
                </c:pt>
                <c:pt idx="32130">
                  <c:v>1.0065999999999999</c:v>
                </c:pt>
                <c:pt idx="32131">
                  <c:v>1.0064299999999999</c:v>
                </c:pt>
                <c:pt idx="32132">
                  <c:v>1.0062599999999999</c:v>
                </c:pt>
                <c:pt idx="32133">
                  <c:v>1.0060800000000001</c:v>
                </c:pt>
                <c:pt idx="32134">
                  <c:v>1.0058800000000001</c:v>
                </c:pt>
                <c:pt idx="32135">
                  <c:v>1.0056799999999999</c:v>
                </c:pt>
                <c:pt idx="32136">
                  <c:v>1.00546</c:v>
                </c:pt>
                <c:pt idx="32137">
                  <c:v>1.0052099999999999</c:v>
                </c:pt>
                <c:pt idx="32138">
                  <c:v>1.0049600000000001</c:v>
                </c:pt>
                <c:pt idx="32139">
                  <c:v>1.0047299999999999</c:v>
                </c:pt>
                <c:pt idx="32140">
                  <c:v>1.00451</c:v>
                </c:pt>
                <c:pt idx="32141">
                  <c:v>1.0043</c:v>
                </c:pt>
                <c:pt idx="32142">
                  <c:v>1.0040899999999999</c:v>
                </c:pt>
                <c:pt idx="32143">
                  <c:v>1.0039100000000001</c:v>
                </c:pt>
                <c:pt idx="32144">
                  <c:v>1.0037400000000001</c:v>
                </c:pt>
                <c:pt idx="32145">
                  <c:v>1.0035799999999999</c:v>
                </c:pt>
                <c:pt idx="32146">
                  <c:v>1.00343</c:v>
                </c:pt>
                <c:pt idx="32147">
                  <c:v>1.0033000000000001</c:v>
                </c:pt>
                <c:pt idx="32148">
                  <c:v>1.0031699999999999</c:v>
                </c:pt>
                <c:pt idx="32149">
                  <c:v>1.0030600000000001</c:v>
                </c:pt>
                <c:pt idx="32150">
                  <c:v>1.0029600000000001</c:v>
                </c:pt>
                <c:pt idx="32151">
                  <c:v>1.0028699999999999</c:v>
                </c:pt>
                <c:pt idx="32152">
                  <c:v>1.0027900000000001</c:v>
                </c:pt>
                <c:pt idx="32153">
                  <c:v>1.0027299999999999</c:v>
                </c:pt>
                <c:pt idx="32154">
                  <c:v>1.00267</c:v>
                </c:pt>
                <c:pt idx="32155">
                  <c:v>1.0026299999999999</c:v>
                </c:pt>
                <c:pt idx="32156">
                  <c:v>1.0025999999999999</c:v>
                </c:pt>
                <c:pt idx="32157">
                  <c:v>1.00258</c:v>
                </c:pt>
                <c:pt idx="32158">
                  <c:v>1.0025599999999999</c:v>
                </c:pt>
                <c:pt idx="32159">
                  <c:v>1.0025599999999999</c:v>
                </c:pt>
                <c:pt idx="32160">
                  <c:v>1.00258</c:v>
                </c:pt>
                <c:pt idx="32161">
                  <c:v>1.0025900000000001</c:v>
                </c:pt>
                <c:pt idx="32162">
                  <c:v>1.00261</c:v>
                </c:pt>
                <c:pt idx="32163">
                  <c:v>1.00264</c:v>
                </c:pt>
                <c:pt idx="32164">
                  <c:v>1.00268</c:v>
                </c:pt>
                <c:pt idx="32165">
                  <c:v>1.00274</c:v>
                </c:pt>
                <c:pt idx="32166">
                  <c:v>1.0027999999999999</c:v>
                </c:pt>
                <c:pt idx="32167">
                  <c:v>1.0028699999999999</c:v>
                </c:pt>
                <c:pt idx="32168">
                  <c:v>1.0029399999999999</c:v>
                </c:pt>
                <c:pt idx="32169">
                  <c:v>1.00302</c:v>
                </c:pt>
                <c:pt idx="32170">
                  <c:v>1.0031099999999999</c:v>
                </c:pt>
                <c:pt idx="32171">
                  <c:v>1.0032000000000001</c:v>
                </c:pt>
                <c:pt idx="32172">
                  <c:v>1.0033000000000001</c:v>
                </c:pt>
                <c:pt idx="32173">
                  <c:v>1.0034000000000001</c:v>
                </c:pt>
                <c:pt idx="32174">
                  <c:v>1.00352</c:v>
                </c:pt>
                <c:pt idx="32175">
                  <c:v>1.0036400000000001</c:v>
                </c:pt>
                <c:pt idx="32176">
                  <c:v>1.0037400000000001</c:v>
                </c:pt>
                <c:pt idx="32177">
                  <c:v>1.00387</c:v>
                </c:pt>
                <c:pt idx="32178">
                  <c:v>1.004</c:v>
                </c:pt>
                <c:pt idx="32179">
                  <c:v>1.00413</c:v>
                </c:pt>
                <c:pt idx="32180">
                  <c:v>1.0042599999999999</c:v>
                </c:pt>
                <c:pt idx="32181">
                  <c:v>1.0043899999999999</c:v>
                </c:pt>
                <c:pt idx="32182">
                  <c:v>1.0045299999999999</c:v>
                </c:pt>
                <c:pt idx="32183">
                  <c:v>1.00467</c:v>
                </c:pt>
                <c:pt idx="32184">
                  <c:v>1.00482</c:v>
                </c:pt>
                <c:pt idx="32185">
                  <c:v>1.00495</c:v>
                </c:pt>
                <c:pt idx="32186">
                  <c:v>1.00509</c:v>
                </c:pt>
                <c:pt idx="32187">
                  <c:v>1.0052399999999999</c:v>
                </c:pt>
                <c:pt idx="32188">
                  <c:v>1.0053700000000001</c:v>
                </c:pt>
                <c:pt idx="32189">
                  <c:v>1.00552</c:v>
                </c:pt>
                <c:pt idx="32190">
                  <c:v>1.00566</c:v>
                </c:pt>
                <c:pt idx="32191">
                  <c:v>1.00579</c:v>
                </c:pt>
                <c:pt idx="32192">
                  <c:v>1.0059199999999999</c:v>
                </c:pt>
                <c:pt idx="32193">
                  <c:v>1.0060500000000001</c:v>
                </c:pt>
                <c:pt idx="32194">
                  <c:v>1.0061800000000001</c:v>
                </c:pt>
                <c:pt idx="32195">
                  <c:v>1.0063</c:v>
                </c:pt>
                <c:pt idx="32196">
                  <c:v>1.0064200000000001</c:v>
                </c:pt>
                <c:pt idx="32197">
                  <c:v>1.0065299999999999</c:v>
                </c:pt>
                <c:pt idx="32198">
                  <c:v>1.00664</c:v>
                </c:pt>
                <c:pt idx="32199">
                  <c:v>1.00674</c:v>
                </c:pt>
                <c:pt idx="32200">
                  <c:v>1.00684</c:v>
                </c:pt>
                <c:pt idx="32201">
                  <c:v>1.0069300000000001</c:v>
                </c:pt>
                <c:pt idx="32202">
                  <c:v>1.00701</c:v>
                </c:pt>
                <c:pt idx="32203">
                  <c:v>1.00709</c:v>
                </c:pt>
                <c:pt idx="32204">
                  <c:v>1.0071600000000001</c:v>
                </c:pt>
                <c:pt idx="32205">
                  <c:v>1.0072300000000001</c:v>
                </c:pt>
                <c:pt idx="32206">
                  <c:v>1.00729</c:v>
                </c:pt>
                <c:pt idx="32207">
                  <c:v>1.0073399999999999</c:v>
                </c:pt>
                <c:pt idx="32208">
                  <c:v>1.0073799999999999</c:v>
                </c:pt>
                <c:pt idx="32209">
                  <c:v>1.0074099999999999</c:v>
                </c:pt>
                <c:pt idx="32210">
                  <c:v>1.0074399999999999</c:v>
                </c:pt>
                <c:pt idx="32211">
                  <c:v>1.00745</c:v>
                </c:pt>
                <c:pt idx="32212">
                  <c:v>1.00745</c:v>
                </c:pt>
                <c:pt idx="32213">
                  <c:v>1.00745</c:v>
                </c:pt>
                <c:pt idx="32214">
                  <c:v>1.00743</c:v>
                </c:pt>
                <c:pt idx="32215">
                  <c:v>1.0074000000000001</c:v>
                </c:pt>
                <c:pt idx="32216">
                  <c:v>1.0073700000000001</c:v>
                </c:pt>
                <c:pt idx="32217">
                  <c:v>1.0073300000000001</c:v>
                </c:pt>
                <c:pt idx="32218">
                  <c:v>1.0072700000000001</c:v>
                </c:pt>
                <c:pt idx="32219">
                  <c:v>1.00719</c:v>
                </c:pt>
                <c:pt idx="32220">
                  <c:v>1.00712</c:v>
                </c:pt>
                <c:pt idx="32221">
                  <c:v>1.0070300000000001</c:v>
                </c:pt>
                <c:pt idx="32222">
                  <c:v>1.00692</c:v>
                </c:pt>
                <c:pt idx="32223">
                  <c:v>1.00681</c:v>
                </c:pt>
                <c:pt idx="32224">
                  <c:v>1.00667</c:v>
                </c:pt>
                <c:pt idx="32225">
                  <c:v>1.0065299999999999</c:v>
                </c:pt>
                <c:pt idx="32226">
                  <c:v>1.0063800000000001</c:v>
                </c:pt>
                <c:pt idx="32227">
                  <c:v>1.0062199999999999</c:v>
                </c:pt>
                <c:pt idx="32228">
                  <c:v>1.00604</c:v>
                </c:pt>
                <c:pt idx="32229">
                  <c:v>1.00586</c:v>
                </c:pt>
                <c:pt idx="32230">
                  <c:v>1.00566</c:v>
                </c:pt>
                <c:pt idx="32231">
                  <c:v>1.0054399999999999</c:v>
                </c:pt>
                <c:pt idx="32232">
                  <c:v>1.00522</c:v>
                </c:pt>
                <c:pt idx="32233">
                  <c:v>1.00498</c:v>
                </c:pt>
                <c:pt idx="32234">
                  <c:v>1.0047299999999999</c:v>
                </c:pt>
                <c:pt idx="32235">
                  <c:v>1.0044999999999999</c:v>
                </c:pt>
                <c:pt idx="32236">
                  <c:v>1.00427</c:v>
                </c:pt>
                <c:pt idx="32237">
                  <c:v>1.00406</c:v>
                </c:pt>
                <c:pt idx="32238">
                  <c:v>1.00386</c:v>
                </c:pt>
                <c:pt idx="32239">
                  <c:v>1.0036700000000001</c:v>
                </c:pt>
                <c:pt idx="32240">
                  <c:v>1.0035000000000001</c:v>
                </c:pt>
                <c:pt idx="32241">
                  <c:v>1.0033399999999999</c:v>
                </c:pt>
                <c:pt idx="32242">
                  <c:v>1.00319</c:v>
                </c:pt>
                <c:pt idx="32243">
                  <c:v>1.0030699999999999</c:v>
                </c:pt>
                <c:pt idx="32244">
                  <c:v>1.0029399999999999</c:v>
                </c:pt>
                <c:pt idx="32245">
                  <c:v>1.00282</c:v>
                </c:pt>
                <c:pt idx="32246">
                  <c:v>1.0027200000000001</c:v>
                </c:pt>
                <c:pt idx="32247">
                  <c:v>1.00264</c:v>
                </c:pt>
                <c:pt idx="32248">
                  <c:v>1.0025599999999999</c:v>
                </c:pt>
                <c:pt idx="32249">
                  <c:v>1.0024999999999999</c:v>
                </c:pt>
                <c:pt idx="32250">
                  <c:v>1.00244</c:v>
                </c:pt>
                <c:pt idx="32251">
                  <c:v>1.0024</c:v>
                </c:pt>
                <c:pt idx="32252">
                  <c:v>1.00237</c:v>
                </c:pt>
                <c:pt idx="32253">
                  <c:v>1.0023500000000001</c:v>
                </c:pt>
                <c:pt idx="32254">
                  <c:v>1.00234</c:v>
                </c:pt>
                <c:pt idx="32255">
                  <c:v>1.00234</c:v>
                </c:pt>
                <c:pt idx="32256">
                  <c:v>1.0023500000000001</c:v>
                </c:pt>
                <c:pt idx="32257">
                  <c:v>1.00237</c:v>
                </c:pt>
                <c:pt idx="32258">
                  <c:v>1.0024</c:v>
                </c:pt>
                <c:pt idx="32259">
                  <c:v>1.00244</c:v>
                </c:pt>
                <c:pt idx="32260">
                  <c:v>1.0024900000000001</c:v>
                </c:pt>
                <c:pt idx="32261">
                  <c:v>1.0025500000000001</c:v>
                </c:pt>
                <c:pt idx="32262">
                  <c:v>1.0026200000000001</c:v>
                </c:pt>
                <c:pt idx="32263">
                  <c:v>1.0026900000000001</c:v>
                </c:pt>
                <c:pt idx="32264">
                  <c:v>1.0027699999999999</c:v>
                </c:pt>
                <c:pt idx="32265">
                  <c:v>1.0028600000000001</c:v>
                </c:pt>
                <c:pt idx="32266">
                  <c:v>1.00295</c:v>
                </c:pt>
                <c:pt idx="32267">
                  <c:v>1.0030600000000001</c:v>
                </c:pt>
                <c:pt idx="32268">
                  <c:v>1.0031699999999999</c:v>
                </c:pt>
                <c:pt idx="32269">
                  <c:v>1.0032799999999999</c:v>
                </c:pt>
                <c:pt idx="32270">
                  <c:v>1.0034000000000001</c:v>
                </c:pt>
                <c:pt idx="32271">
                  <c:v>1.00353</c:v>
                </c:pt>
                <c:pt idx="32272">
                  <c:v>1.00366</c:v>
                </c:pt>
                <c:pt idx="32273">
                  <c:v>1.0038</c:v>
                </c:pt>
                <c:pt idx="32274">
                  <c:v>1.0039400000000001</c:v>
                </c:pt>
                <c:pt idx="32275">
                  <c:v>1.0040800000000001</c:v>
                </c:pt>
                <c:pt idx="32276">
                  <c:v>1.0042199999999999</c:v>
                </c:pt>
                <c:pt idx="32277">
                  <c:v>1.00437</c:v>
                </c:pt>
                <c:pt idx="32278">
                  <c:v>1.00451</c:v>
                </c:pt>
                <c:pt idx="32279">
                  <c:v>1.0046600000000001</c:v>
                </c:pt>
                <c:pt idx="32280">
                  <c:v>1.00481</c:v>
                </c:pt>
                <c:pt idx="32281">
                  <c:v>1.0049600000000001</c:v>
                </c:pt>
                <c:pt idx="32282">
                  <c:v>1.0051099999999999</c:v>
                </c:pt>
                <c:pt idx="32283">
                  <c:v>1.00526</c:v>
                </c:pt>
                <c:pt idx="32284">
                  <c:v>1.00539</c:v>
                </c:pt>
                <c:pt idx="32285">
                  <c:v>1.0055400000000001</c:v>
                </c:pt>
                <c:pt idx="32286">
                  <c:v>1.0056799999999999</c:v>
                </c:pt>
                <c:pt idx="32287">
                  <c:v>1.00583</c:v>
                </c:pt>
                <c:pt idx="32288">
                  <c:v>1.0059800000000001</c:v>
                </c:pt>
                <c:pt idx="32289">
                  <c:v>1.0061199999999999</c:v>
                </c:pt>
                <c:pt idx="32290">
                  <c:v>1.0062500000000001</c:v>
                </c:pt>
                <c:pt idx="32291">
                  <c:v>1.0063899999999999</c:v>
                </c:pt>
                <c:pt idx="32292">
                  <c:v>1.0065200000000001</c:v>
                </c:pt>
                <c:pt idx="32293">
                  <c:v>1.00664</c:v>
                </c:pt>
                <c:pt idx="32294">
                  <c:v>1.00675</c:v>
                </c:pt>
                <c:pt idx="32295">
                  <c:v>1.0068699999999999</c:v>
                </c:pt>
                <c:pt idx="32296">
                  <c:v>1.00698</c:v>
                </c:pt>
                <c:pt idx="32297">
                  <c:v>1.00709</c:v>
                </c:pt>
                <c:pt idx="32298">
                  <c:v>1.00719</c:v>
                </c:pt>
                <c:pt idx="32299">
                  <c:v>1.0072700000000001</c:v>
                </c:pt>
                <c:pt idx="32300">
                  <c:v>1.00735</c:v>
                </c:pt>
                <c:pt idx="32301">
                  <c:v>1.00743</c:v>
                </c:pt>
                <c:pt idx="32302">
                  <c:v>1.00749</c:v>
                </c:pt>
                <c:pt idx="32303">
                  <c:v>1.0075499999999999</c:v>
                </c:pt>
                <c:pt idx="32304">
                  <c:v>1.0076000000000001</c:v>
                </c:pt>
                <c:pt idx="32305">
                  <c:v>1.00763</c:v>
                </c:pt>
                <c:pt idx="32306">
                  <c:v>1.0076499999999999</c:v>
                </c:pt>
                <c:pt idx="32307">
                  <c:v>1.0076700000000001</c:v>
                </c:pt>
                <c:pt idx="32308">
                  <c:v>1.0076799999999999</c:v>
                </c:pt>
                <c:pt idx="32309">
                  <c:v>1.0076700000000001</c:v>
                </c:pt>
                <c:pt idx="32310">
                  <c:v>1.00766</c:v>
                </c:pt>
                <c:pt idx="32311">
                  <c:v>1.00763</c:v>
                </c:pt>
                <c:pt idx="32312">
                  <c:v>1.00759</c:v>
                </c:pt>
                <c:pt idx="32313">
                  <c:v>1.0075499999999999</c:v>
                </c:pt>
                <c:pt idx="32314">
                  <c:v>1.00749</c:v>
                </c:pt>
                <c:pt idx="32315">
                  <c:v>1.00742</c:v>
                </c:pt>
                <c:pt idx="32316">
                  <c:v>1.0073399999999999</c:v>
                </c:pt>
                <c:pt idx="32317">
                  <c:v>1.0072399999999999</c:v>
                </c:pt>
                <c:pt idx="32318">
                  <c:v>1.0071300000000001</c:v>
                </c:pt>
                <c:pt idx="32319">
                  <c:v>1.00701</c:v>
                </c:pt>
                <c:pt idx="32320">
                  <c:v>1.00688</c:v>
                </c:pt>
                <c:pt idx="32321">
                  <c:v>1.0067299999999999</c:v>
                </c:pt>
                <c:pt idx="32322">
                  <c:v>1.00657</c:v>
                </c:pt>
                <c:pt idx="32323">
                  <c:v>1.0064</c:v>
                </c:pt>
                <c:pt idx="32324">
                  <c:v>1.0062199999999999</c:v>
                </c:pt>
                <c:pt idx="32325">
                  <c:v>1.00604</c:v>
                </c:pt>
                <c:pt idx="32326">
                  <c:v>1.00583</c:v>
                </c:pt>
                <c:pt idx="32327">
                  <c:v>1.0056099999999999</c:v>
                </c:pt>
                <c:pt idx="32328">
                  <c:v>1.0053700000000001</c:v>
                </c:pt>
                <c:pt idx="32329">
                  <c:v>1.00512</c:v>
                </c:pt>
                <c:pt idx="32330">
                  <c:v>1.00488</c:v>
                </c:pt>
                <c:pt idx="32331">
                  <c:v>1.0046600000000001</c:v>
                </c:pt>
                <c:pt idx="32332">
                  <c:v>1.0044500000000001</c:v>
                </c:pt>
                <c:pt idx="32333">
                  <c:v>1.0042500000000001</c:v>
                </c:pt>
                <c:pt idx="32334">
                  <c:v>1.00407</c:v>
                </c:pt>
                <c:pt idx="32335">
                  <c:v>1.0039</c:v>
                </c:pt>
                <c:pt idx="32336">
                  <c:v>1.0037400000000001</c:v>
                </c:pt>
                <c:pt idx="32337">
                  <c:v>1.00359</c:v>
                </c:pt>
                <c:pt idx="32338">
                  <c:v>1.00345</c:v>
                </c:pt>
                <c:pt idx="32339">
                  <c:v>1.0033300000000001</c:v>
                </c:pt>
                <c:pt idx="32340">
                  <c:v>1.00322</c:v>
                </c:pt>
                <c:pt idx="32341">
                  <c:v>1.00312</c:v>
                </c:pt>
                <c:pt idx="32342">
                  <c:v>1.0030300000000001</c:v>
                </c:pt>
                <c:pt idx="32343">
                  <c:v>1.00295</c:v>
                </c:pt>
                <c:pt idx="32344">
                  <c:v>1.0028900000000001</c:v>
                </c:pt>
                <c:pt idx="32345">
                  <c:v>1.00284</c:v>
                </c:pt>
                <c:pt idx="32346">
                  <c:v>1.0027999999999999</c:v>
                </c:pt>
                <c:pt idx="32347">
                  <c:v>1.0027600000000001</c:v>
                </c:pt>
                <c:pt idx="32348">
                  <c:v>1.00274</c:v>
                </c:pt>
                <c:pt idx="32349">
                  <c:v>1.0027299999999999</c:v>
                </c:pt>
                <c:pt idx="32350">
                  <c:v>1.00274</c:v>
                </c:pt>
                <c:pt idx="32351">
                  <c:v>1.00275</c:v>
                </c:pt>
                <c:pt idx="32352">
                  <c:v>1.0027699999999999</c:v>
                </c:pt>
                <c:pt idx="32353">
                  <c:v>1.00281</c:v>
                </c:pt>
                <c:pt idx="32354">
                  <c:v>1.00285</c:v>
                </c:pt>
                <c:pt idx="32355">
                  <c:v>1.0028999999999999</c:v>
                </c:pt>
                <c:pt idx="32356">
                  <c:v>1.0029600000000001</c:v>
                </c:pt>
                <c:pt idx="32357">
                  <c:v>1.00302</c:v>
                </c:pt>
                <c:pt idx="32358">
                  <c:v>1.0031000000000001</c:v>
                </c:pt>
                <c:pt idx="32359">
                  <c:v>1.0031699999999999</c:v>
                </c:pt>
                <c:pt idx="32360">
                  <c:v>1.00326</c:v>
                </c:pt>
                <c:pt idx="32361">
                  <c:v>1.0033399999999999</c:v>
                </c:pt>
                <c:pt idx="32362">
                  <c:v>1.0034400000000001</c:v>
                </c:pt>
                <c:pt idx="32363">
                  <c:v>1.0035499999999999</c:v>
                </c:pt>
                <c:pt idx="32364">
                  <c:v>1.00366</c:v>
                </c:pt>
                <c:pt idx="32365">
                  <c:v>1.0037799999999999</c:v>
                </c:pt>
                <c:pt idx="32366">
                  <c:v>1.0039400000000001</c:v>
                </c:pt>
                <c:pt idx="32367">
                  <c:v>1.00407</c:v>
                </c:pt>
                <c:pt idx="32368">
                  <c:v>1.0042</c:v>
                </c:pt>
                <c:pt idx="32369">
                  <c:v>1.0043299999999999</c:v>
                </c:pt>
                <c:pt idx="32370">
                  <c:v>1.0044599999999999</c:v>
                </c:pt>
                <c:pt idx="32371">
                  <c:v>1.0045900000000001</c:v>
                </c:pt>
                <c:pt idx="32372">
                  <c:v>1.0047299999999999</c:v>
                </c:pt>
                <c:pt idx="32373">
                  <c:v>1.0048699999999999</c:v>
                </c:pt>
                <c:pt idx="32374">
                  <c:v>1.00501</c:v>
                </c:pt>
                <c:pt idx="32375">
                  <c:v>1.00515</c:v>
                </c:pt>
                <c:pt idx="32376">
                  <c:v>1.00529</c:v>
                </c:pt>
                <c:pt idx="32377">
                  <c:v>1.00543</c:v>
                </c:pt>
                <c:pt idx="32378">
                  <c:v>1.0055799999999999</c:v>
                </c:pt>
                <c:pt idx="32379">
                  <c:v>1.0057199999999999</c:v>
                </c:pt>
                <c:pt idx="32380">
                  <c:v>1.00586</c:v>
                </c:pt>
                <c:pt idx="32381">
                  <c:v>1.006</c:v>
                </c:pt>
                <c:pt idx="32382">
                  <c:v>1.00614</c:v>
                </c:pt>
                <c:pt idx="32383">
                  <c:v>1.00627</c:v>
                </c:pt>
                <c:pt idx="32384">
                  <c:v>1.0064</c:v>
                </c:pt>
                <c:pt idx="32385">
                  <c:v>1.0065299999999999</c:v>
                </c:pt>
                <c:pt idx="32386">
                  <c:v>1.00665</c:v>
                </c:pt>
                <c:pt idx="32387">
                  <c:v>1.0067600000000001</c:v>
                </c:pt>
                <c:pt idx="32388">
                  <c:v>1.00688</c:v>
                </c:pt>
                <c:pt idx="32389">
                  <c:v>1.0069900000000001</c:v>
                </c:pt>
                <c:pt idx="32390">
                  <c:v>1.0071000000000001</c:v>
                </c:pt>
                <c:pt idx="32391">
                  <c:v>1.0072000000000001</c:v>
                </c:pt>
                <c:pt idx="32392">
                  <c:v>1.00729</c:v>
                </c:pt>
                <c:pt idx="32393">
                  <c:v>1.0073700000000001</c:v>
                </c:pt>
                <c:pt idx="32394">
                  <c:v>1.00746</c:v>
                </c:pt>
                <c:pt idx="32395">
                  <c:v>1.0075400000000001</c:v>
                </c:pt>
                <c:pt idx="32396">
                  <c:v>1.0076000000000001</c:v>
                </c:pt>
                <c:pt idx="32397">
                  <c:v>1.00766</c:v>
                </c:pt>
                <c:pt idx="32398">
                  <c:v>1.0077</c:v>
                </c:pt>
                <c:pt idx="32399">
                  <c:v>1.0077400000000001</c:v>
                </c:pt>
                <c:pt idx="32400">
                  <c:v>1.0077799999999999</c:v>
                </c:pt>
                <c:pt idx="32401">
                  <c:v>1.0078</c:v>
                </c:pt>
                <c:pt idx="32402">
                  <c:v>1.0078100000000001</c:v>
                </c:pt>
                <c:pt idx="32403">
                  <c:v>1.0078199999999999</c:v>
                </c:pt>
                <c:pt idx="32404">
                  <c:v>1.0078100000000001</c:v>
                </c:pt>
                <c:pt idx="32405">
                  <c:v>1.0078</c:v>
                </c:pt>
                <c:pt idx="32406">
                  <c:v>1.0077700000000001</c:v>
                </c:pt>
                <c:pt idx="32407">
                  <c:v>1.0077400000000001</c:v>
                </c:pt>
                <c:pt idx="32408">
                  <c:v>1.0077</c:v>
                </c:pt>
                <c:pt idx="32409">
                  <c:v>1.0076400000000001</c:v>
                </c:pt>
                <c:pt idx="32410">
                  <c:v>1.00756</c:v>
                </c:pt>
                <c:pt idx="32411">
                  <c:v>1.0074799999999999</c:v>
                </c:pt>
                <c:pt idx="32412">
                  <c:v>1.00739</c:v>
                </c:pt>
                <c:pt idx="32413">
                  <c:v>1.00728</c:v>
                </c:pt>
                <c:pt idx="32414">
                  <c:v>1.0071600000000001</c:v>
                </c:pt>
                <c:pt idx="32415">
                  <c:v>1.0070300000000001</c:v>
                </c:pt>
                <c:pt idx="32416">
                  <c:v>1.00688</c:v>
                </c:pt>
                <c:pt idx="32417">
                  <c:v>1.0067299999999999</c:v>
                </c:pt>
                <c:pt idx="32418">
                  <c:v>1.0065599999999999</c:v>
                </c:pt>
                <c:pt idx="32419">
                  <c:v>1.0063800000000001</c:v>
                </c:pt>
                <c:pt idx="32420">
                  <c:v>1.0061899999999999</c:v>
                </c:pt>
                <c:pt idx="32421">
                  <c:v>1.0059899999999999</c:v>
                </c:pt>
                <c:pt idx="32422">
                  <c:v>1.0057799999999999</c:v>
                </c:pt>
                <c:pt idx="32423">
                  <c:v>1.0055499999999999</c:v>
                </c:pt>
                <c:pt idx="32424">
                  <c:v>1.0053000000000001</c:v>
                </c:pt>
                <c:pt idx="32425">
                  <c:v>1.00505</c:v>
                </c:pt>
                <c:pt idx="32426">
                  <c:v>1.00482</c:v>
                </c:pt>
                <c:pt idx="32427">
                  <c:v>1.0045999999999999</c:v>
                </c:pt>
                <c:pt idx="32428">
                  <c:v>1.0043899999999999</c:v>
                </c:pt>
                <c:pt idx="32429">
                  <c:v>1.0041899999999999</c:v>
                </c:pt>
                <c:pt idx="32430">
                  <c:v>1.0040100000000001</c:v>
                </c:pt>
                <c:pt idx="32431">
                  <c:v>1.0038400000000001</c:v>
                </c:pt>
                <c:pt idx="32432">
                  <c:v>1.0036799999999999</c:v>
                </c:pt>
                <c:pt idx="32433">
                  <c:v>1.00353</c:v>
                </c:pt>
                <c:pt idx="32434">
                  <c:v>1.00339</c:v>
                </c:pt>
                <c:pt idx="32435">
                  <c:v>1.0032799999999999</c:v>
                </c:pt>
                <c:pt idx="32436">
                  <c:v>1.0031699999999999</c:v>
                </c:pt>
                <c:pt idx="32437">
                  <c:v>1.0030699999999999</c:v>
                </c:pt>
                <c:pt idx="32438">
                  <c:v>1.00298</c:v>
                </c:pt>
                <c:pt idx="32439">
                  <c:v>1.00291</c:v>
                </c:pt>
                <c:pt idx="32440">
                  <c:v>1.00284</c:v>
                </c:pt>
                <c:pt idx="32441">
                  <c:v>1.0027900000000001</c:v>
                </c:pt>
                <c:pt idx="32442">
                  <c:v>1.00275</c:v>
                </c:pt>
                <c:pt idx="32443">
                  <c:v>1.0027200000000001</c:v>
                </c:pt>
                <c:pt idx="32444">
                  <c:v>1.0026999999999999</c:v>
                </c:pt>
                <c:pt idx="32445">
                  <c:v>1.0026900000000001</c:v>
                </c:pt>
                <c:pt idx="32446">
                  <c:v>1.0026900000000001</c:v>
                </c:pt>
                <c:pt idx="32447">
                  <c:v>1.0026999999999999</c:v>
                </c:pt>
                <c:pt idx="32448">
                  <c:v>1.0027299999999999</c:v>
                </c:pt>
                <c:pt idx="32449">
                  <c:v>1.0027600000000001</c:v>
                </c:pt>
                <c:pt idx="32450">
                  <c:v>1.0027999999999999</c:v>
                </c:pt>
                <c:pt idx="32451">
                  <c:v>1.00285</c:v>
                </c:pt>
                <c:pt idx="32452">
                  <c:v>1.00291</c:v>
                </c:pt>
                <c:pt idx="32453">
                  <c:v>1.00298</c:v>
                </c:pt>
                <c:pt idx="32454">
                  <c:v>1.00305</c:v>
                </c:pt>
                <c:pt idx="32455">
                  <c:v>1.0031300000000001</c:v>
                </c:pt>
                <c:pt idx="32456">
                  <c:v>1.00322</c:v>
                </c:pt>
                <c:pt idx="32457">
                  <c:v>1.0033099999999999</c:v>
                </c:pt>
                <c:pt idx="32458">
                  <c:v>1.0034099999999999</c:v>
                </c:pt>
                <c:pt idx="32459">
                  <c:v>1.0035099999999999</c:v>
                </c:pt>
                <c:pt idx="32460">
                  <c:v>1.00363</c:v>
                </c:pt>
                <c:pt idx="32461">
                  <c:v>1.0037499999999999</c:v>
                </c:pt>
                <c:pt idx="32462">
                  <c:v>1.0038800000000001</c:v>
                </c:pt>
                <c:pt idx="32463">
                  <c:v>1.004</c:v>
                </c:pt>
                <c:pt idx="32464">
                  <c:v>1.00414</c:v>
                </c:pt>
                <c:pt idx="32465">
                  <c:v>1.00427</c:v>
                </c:pt>
                <c:pt idx="32466">
                  <c:v>1.00441</c:v>
                </c:pt>
                <c:pt idx="32467">
                  <c:v>1.0045500000000001</c:v>
                </c:pt>
                <c:pt idx="32468">
                  <c:v>1.0046900000000001</c:v>
                </c:pt>
                <c:pt idx="32469">
                  <c:v>1.0048299999999999</c:v>
                </c:pt>
                <c:pt idx="32470">
                  <c:v>1.00498</c:v>
                </c:pt>
                <c:pt idx="32471">
                  <c:v>1.0051300000000001</c:v>
                </c:pt>
                <c:pt idx="32472">
                  <c:v>1.00528</c:v>
                </c:pt>
                <c:pt idx="32473">
                  <c:v>1.00542</c:v>
                </c:pt>
                <c:pt idx="32474">
                  <c:v>1.0055499999999999</c:v>
                </c:pt>
                <c:pt idx="32475">
                  <c:v>1.0057</c:v>
                </c:pt>
                <c:pt idx="32476">
                  <c:v>1.00583</c:v>
                </c:pt>
                <c:pt idx="32477">
                  <c:v>1.00597</c:v>
                </c:pt>
                <c:pt idx="32478">
                  <c:v>1.0061100000000001</c:v>
                </c:pt>
                <c:pt idx="32479">
                  <c:v>1.0062500000000001</c:v>
                </c:pt>
                <c:pt idx="32480">
                  <c:v>1.0063800000000001</c:v>
                </c:pt>
                <c:pt idx="32481">
                  <c:v>1.00651</c:v>
                </c:pt>
                <c:pt idx="32482">
                  <c:v>1.0066299999999999</c:v>
                </c:pt>
                <c:pt idx="32483">
                  <c:v>1.00675</c:v>
                </c:pt>
                <c:pt idx="32484">
                  <c:v>1.0068699999999999</c:v>
                </c:pt>
                <c:pt idx="32485">
                  <c:v>1.0069900000000001</c:v>
                </c:pt>
                <c:pt idx="32486">
                  <c:v>1.00709</c:v>
                </c:pt>
                <c:pt idx="32487">
                  <c:v>1.00719</c:v>
                </c:pt>
                <c:pt idx="32488">
                  <c:v>1.00728</c:v>
                </c:pt>
                <c:pt idx="32489">
                  <c:v>1.00736</c:v>
                </c:pt>
                <c:pt idx="32490">
                  <c:v>1.0074399999999999</c:v>
                </c:pt>
                <c:pt idx="32491">
                  <c:v>1.0075099999999999</c:v>
                </c:pt>
                <c:pt idx="32492">
                  <c:v>1.0075700000000001</c:v>
                </c:pt>
                <c:pt idx="32493">
                  <c:v>1.00763</c:v>
                </c:pt>
                <c:pt idx="32494">
                  <c:v>1.0076700000000001</c:v>
                </c:pt>
                <c:pt idx="32495">
                  <c:v>1.0077100000000001</c:v>
                </c:pt>
                <c:pt idx="32496">
                  <c:v>1.0077400000000001</c:v>
                </c:pt>
                <c:pt idx="32497">
                  <c:v>1.0077499999999999</c:v>
                </c:pt>
                <c:pt idx="32498">
                  <c:v>1.0077499999999999</c:v>
                </c:pt>
                <c:pt idx="32499">
                  <c:v>1.0077499999999999</c:v>
                </c:pt>
                <c:pt idx="32500">
                  <c:v>1.0077400000000001</c:v>
                </c:pt>
                <c:pt idx="32501">
                  <c:v>1.0077100000000001</c:v>
                </c:pt>
                <c:pt idx="32502">
                  <c:v>1.0076700000000001</c:v>
                </c:pt>
                <c:pt idx="32503">
                  <c:v>1.00762</c:v>
                </c:pt>
                <c:pt idx="32504">
                  <c:v>1.00756</c:v>
                </c:pt>
                <c:pt idx="32505">
                  <c:v>1.00749</c:v>
                </c:pt>
                <c:pt idx="32506">
                  <c:v>1.0074000000000001</c:v>
                </c:pt>
                <c:pt idx="32507">
                  <c:v>1.0073000000000001</c:v>
                </c:pt>
                <c:pt idx="32508">
                  <c:v>1.00719</c:v>
                </c:pt>
                <c:pt idx="32509">
                  <c:v>1.0070699999999999</c:v>
                </c:pt>
                <c:pt idx="32510">
                  <c:v>1.0069399999999999</c:v>
                </c:pt>
                <c:pt idx="32511">
                  <c:v>1.0067900000000001</c:v>
                </c:pt>
                <c:pt idx="32512">
                  <c:v>1.00664</c:v>
                </c:pt>
                <c:pt idx="32513">
                  <c:v>1.00647</c:v>
                </c:pt>
                <c:pt idx="32514">
                  <c:v>1.0062800000000001</c:v>
                </c:pt>
                <c:pt idx="32515">
                  <c:v>1.00607</c:v>
                </c:pt>
                <c:pt idx="32516">
                  <c:v>1.00586</c:v>
                </c:pt>
                <c:pt idx="32517">
                  <c:v>1.0056400000000001</c:v>
                </c:pt>
                <c:pt idx="32518">
                  <c:v>1.0054000000000001</c:v>
                </c:pt>
                <c:pt idx="32519">
                  <c:v>1.00515</c:v>
                </c:pt>
                <c:pt idx="32520">
                  <c:v>1.00491</c:v>
                </c:pt>
                <c:pt idx="32521">
                  <c:v>1.0046900000000001</c:v>
                </c:pt>
                <c:pt idx="32522">
                  <c:v>1.00447</c:v>
                </c:pt>
                <c:pt idx="32523">
                  <c:v>1.0042599999999999</c:v>
                </c:pt>
                <c:pt idx="32524">
                  <c:v>1.0040800000000001</c:v>
                </c:pt>
                <c:pt idx="32525">
                  <c:v>1.0039</c:v>
                </c:pt>
                <c:pt idx="32526">
                  <c:v>1.0037400000000001</c:v>
                </c:pt>
                <c:pt idx="32527">
                  <c:v>1.00359</c:v>
                </c:pt>
                <c:pt idx="32528">
                  <c:v>1.0034400000000001</c:v>
                </c:pt>
                <c:pt idx="32529">
                  <c:v>1.0033099999999999</c:v>
                </c:pt>
                <c:pt idx="32530">
                  <c:v>1.0032000000000001</c:v>
                </c:pt>
                <c:pt idx="32531">
                  <c:v>1.00309</c:v>
                </c:pt>
                <c:pt idx="32532">
                  <c:v>1.0029999999999999</c:v>
                </c:pt>
                <c:pt idx="32533">
                  <c:v>1.00292</c:v>
                </c:pt>
                <c:pt idx="32534">
                  <c:v>1.00285</c:v>
                </c:pt>
                <c:pt idx="32535">
                  <c:v>1.0027900000000001</c:v>
                </c:pt>
                <c:pt idx="32536">
                  <c:v>1.00275</c:v>
                </c:pt>
                <c:pt idx="32537">
                  <c:v>1.0027200000000001</c:v>
                </c:pt>
                <c:pt idx="32538">
                  <c:v>1.0026999999999999</c:v>
                </c:pt>
                <c:pt idx="32539">
                  <c:v>1.00268</c:v>
                </c:pt>
                <c:pt idx="32540">
                  <c:v>1.00268</c:v>
                </c:pt>
                <c:pt idx="32541">
                  <c:v>1.00268</c:v>
                </c:pt>
                <c:pt idx="32542">
                  <c:v>1.0026999999999999</c:v>
                </c:pt>
                <c:pt idx="32543">
                  <c:v>1.0027299999999999</c:v>
                </c:pt>
                <c:pt idx="32544">
                  <c:v>1.0027699999999999</c:v>
                </c:pt>
                <c:pt idx="32545">
                  <c:v>1.00281</c:v>
                </c:pt>
                <c:pt idx="32546">
                  <c:v>1.0028600000000001</c:v>
                </c:pt>
                <c:pt idx="32547">
                  <c:v>1.00292</c:v>
                </c:pt>
                <c:pt idx="32548">
                  <c:v>1.00299</c:v>
                </c:pt>
                <c:pt idx="32549">
                  <c:v>1.0030600000000001</c:v>
                </c:pt>
                <c:pt idx="32550">
                  <c:v>1.00315</c:v>
                </c:pt>
                <c:pt idx="32551">
                  <c:v>1.0032399999999999</c:v>
                </c:pt>
                <c:pt idx="32552">
                  <c:v>1.0033399999999999</c:v>
                </c:pt>
                <c:pt idx="32553">
                  <c:v>1.0034400000000001</c:v>
                </c:pt>
                <c:pt idx="32554">
                  <c:v>1.0035499999999999</c:v>
                </c:pt>
                <c:pt idx="32555">
                  <c:v>1.00366</c:v>
                </c:pt>
                <c:pt idx="32556">
                  <c:v>1.0037499999999999</c:v>
                </c:pt>
                <c:pt idx="32557">
                  <c:v>1.00387</c:v>
                </c:pt>
                <c:pt idx="32558">
                  <c:v>1.004</c:v>
                </c:pt>
                <c:pt idx="32559">
                  <c:v>1.00413</c:v>
                </c:pt>
                <c:pt idx="32560">
                  <c:v>1.0042599999999999</c:v>
                </c:pt>
                <c:pt idx="32561">
                  <c:v>1.0044</c:v>
                </c:pt>
                <c:pt idx="32562">
                  <c:v>1.0045299999999999</c:v>
                </c:pt>
                <c:pt idx="32563">
                  <c:v>1.00467</c:v>
                </c:pt>
                <c:pt idx="32564">
                  <c:v>1.00481</c:v>
                </c:pt>
                <c:pt idx="32565">
                  <c:v>1.00495</c:v>
                </c:pt>
                <c:pt idx="32566">
                  <c:v>1.0051000000000001</c:v>
                </c:pt>
                <c:pt idx="32567">
                  <c:v>1.0052399999999999</c:v>
                </c:pt>
                <c:pt idx="32568">
                  <c:v>1.0053799999999999</c:v>
                </c:pt>
                <c:pt idx="32569">
                  <c:v>1.00552</c:v>
                </c:pt>
                <c:pt idx="32570">
                  <c:v>1.00566</c:v>
                </c:pt>
                <c:pt idx="32571">
                  <c:v>1.0058</c:v>
                </c:pt>
                <c:pt idx="32572">
                  <c:v>1.0059499999999999</c:v>
                </c:pt>
                <c:pt idx="32573">
                  <c:v>1.0060800000000001</c:v>
                </c:pt>
                <c:pt idx="32574">
                  <c:v>1.0062199999999999</c:v>
                </c:pt>
                <c:pt idx="32575">
                  <c:v>1.0063500000000001</c:v>
                </c:pt>
                <c:pt idx="32576">
                  <c:v>1.00648</c:v>
                </c:pt>
                <c:pt idx="32577">
                  <c:v>1.0065900000000001</c:v>
                </c:pt>
                <c:pt idx="32578">
                  <c:v>1.00671</c:v>
                </c:pt>
                <c:pt idx="32579">
                  <c:v>1.00682</c:v>
                </c:pt>
                <c:pt idx="32580">
                  <c:v>1.0069399999999999</c:v>
                </c:pt>
                <c:pt idx="32581">
                  <c:v>1.0070399999999999</c:v>
                </c:pt>
                <c:pt idx="32582">
                  <c:v>1.0071399999999999</c:v>
                </c:pt>
                <c:pt idx="32583">
                  <c:v>1.0072399999999999</c:v>
                </c:pt>
                <c:pt idx="32584">
                  <c:v>1.0073300000000001</c:v>
                </c:pt>
                <c:pt idx="32585">
                  <c:v>1.0074000000000001</c:v>
                </c:pt>
                <c:pt idx="32586">
                  <c:v>1.0074700000000001</c:v>
                </c:pt>
                <c:pt idx="32587">
                  <c:v>1.0075400000000001</c:v>
                </c:pt>
                <c:pt idx="32588">
                  <c:v>1.00759</c:v>
                </c:pt>
                <c:pt idx="32589">
                  <c:v>1.0076400000000001</c:v>
                </c:pt>
                <c:pt idx="32590">
                  <c:v>1.0076799999999999</c:v>
                </c:pt>
                <c:pt idx="32591">
                  <c:v>1.0077100000000001</c:v>
                </c:pt>
                <c:pt idx="32592">
                  <c:v>1.00773</c:v>
                </c:pt>
                <c:pt idx="32593">
                  <c:v>1.0077400000000001</c:v>
                </c:pt>
                <c:pt idx="32594">
                  <c:v>1.0077400000000001</c:v>
                </c:pt>
                <c:pt idx="32595">
                  <c:v>1.0077199999999999</c:v>
                </c:pt>
                <c:pt idx="32596">
                  <c:v>1.0077</c:v>
                </c:pt>
                <c:pt idx="32597">
                  <c:v>1.0076700000000001</c:v>
                </c:pt>
                <c:pt idx="32598">
                  <c:v>1.00763</c:v>
                </c:pt>
                <c:pt idx="32599">
                  <c:v>1.0075700000000001</c:v>
                </c:pt>
                <c:pt idx="32600">
                  <c:v>1.0075099999999999</c:v>
                </c:pt>
                <c:pt idx="32601">
                  <c:v>1.0074399999999999</c:v>
                </c:pt>
                <c:pt idx="32602">
                  <c:v>1.00736</c:v>
                </c:pt>
                <c:pt idx="32603">
                  <c:v>1.00726</c:v>
                </c:pt>
                <c:pt idx="32604">
                  <c:v>1.0071600000000001</c:v>
                </c:pt>
                <c:pt idx="32605">
                  <c:v>1.0070399999999999</c:v>
                </c:pt>
                <c:pt idx="32606">
                  <c:v>1.00691</c:v>
                </c:pt>
                <c:pt idx="32607">
                  <c:v>1.0067600000000001</c:v>
                </c:pt>
                <c:pt idx="32608">
                  <c:v>1.00661</c:v>
                </c:pt>
                <c:pt idx="32609">
                  <c:v>1.00644</c:v>
                </c:pt>
                <c:pt idx="32610">
                  <c:v>1.0062599999999999</c:v>
                </c:pt>
                <c:pt idx="32611">
                  <c:v>1.00607</c:v>
                </c:pt>
                <c:pt idx="32612">
                  <c:v>1.00586</c:v>
                </c:pt>
                <c:pt idx="32613">
                  <c:v>1.0056400000000001</c:v>
                </c:pt>
                <c:pt idx="32614">
                  <c:v>1.00542</c:v>
                </c:pt>
                <c:pt idx="32615">
                  <c:v>1.00518</c:v>
                </c:pt>
                <c:pt idx="32616">
                  <c:v>1.0049300000000001</c:v>
                </c:pt>
                <c:pt idx="32617">
                  <c:v>1.0046999999999999</c:v>
                </c:pt>
                <c:pt idx="32618">
                  <c:v>1.00447</c:v>
                </c:pt>
                <c:pt idx="32619">
                  <c:v>1.0042599999999999</c:v>
                </c:pt>
                <c:pt idx="32620">
                  <c:v>1.00406</c:v>
                </c:pt>
                <c:pt idx="32621">
                  <c:v>1.0038800000000001</c:v>
                </c:pt>
                <c:pt idx="32622">
                  <c:v>1.0037</c:v>
                </c:pt>
                <c:pt idx="32623">
                  <c:v>1.0035400000000001</c:v>
                </c:pt>
                <c:pt idx="32624">
                  <c:v>1.0034000000000001</c:v>
                </c:pt>
                <c:pt idx="32625">
                  <c:v>1.00329</c:v>
                </c:pt>
                <c:pt idx="32626">
                  <c:v>1.0031600000000001</c:v>
                </c:pt>
                <c:pt idx="32627">
                  <c:v>1.00305</c:v>
                </c:pt>
                <c:pt idx="32628">
                  <c:v>1.0029600000000001</c:v>
                </c:pt>
                <c:pt idx="32629">
                  <c:v>1.0028699999999999</c:v>
                </c:pt>
                <c:pt idx="32630">
                  <c:v>1.0027900000000001</c:v>
                </c:pt>
                <c:pt idx="32631">
                  <c:v>1.0027299999999999</c:v>
                </c:pt>
                <c:pt idx="32632">
                  <c:v>1.00268</c:v>
                </c:pt>
                <c:pt idx="32633">
                  <c:v>1.00264</c:v>
                </c:pt>
                <c:pt idx="32634">
                  <c:v>1.00261</c:v>
                </c:pt>
                <c:pt idx="32635">
                  <c:v>1.00258</c:v>
                </c:pt>
                <c:pt idx="32636">
                  <c:v>1.00257</c:v>
                </c:pt>
                <c:pt idx="32637">
                  <c:v>1.00257</c:v>
                </c:pt>
                <c:pt idx="32638">
                  <c:v>1.00257</c:v>
                </c:pt>
                <c:pt idx="32639">
                  <c:v>1.0025999999999999</c:v>
                </c:pt>
                <c:pt idx="32640">
                  <c:v>1.0026299999999999</c:v>
                </c:pt>
                <c:pt idx="32641">
                  <c:v>1.00267</c:v>
                </c:pt>
                <c:pt idx="32642">
                  <c:v>1.0027200000000001</c:v>
                </c:pt>
                <c:pt idx="32643">
                  <c:v>1.0027900000000001</c:v>
                </c:pt>
                <c:pt idx="32644">
                  <c:v>1.00285</c:v>
                </c:pt>
                <c:pt idx="32645">
                  <c:v>1.0029300000000001</c:v>
                </c:pt>
                <c:pt idx="32646">
                  <c:v>1.00301</c:v>
                </c:pt>
                <c:pt idx="32647">
                  <c:v>1.0031099999999999</c:v>
                </c:pt>
                <c:pt idx="32648">
                  <c:v>1.0032000000000001</c:v>
                </c:pt>
                <c:pt idx="32649">
                  <c:v>1.0033099999999999</c:v>
                </c:pt>
                <c:pt idx="32650">
                  <c:v>1.00342</c:v>
                </c:pt>
                <c:pt idx="32651">
                  <c:v>1.00353</c:v>
                </c:pt>
                <c:pt idx="32652">
                  <c:v>1.0036499999999999</c:v>
                </c:pt>
                <c:pt idx="32653">
                  <c:v>1.0037799999999999</c:v>
                </c:pt>
                <c:pt idx="32654">
                  <c:v>1.0039</c:v>
                </c:pt>
                <c:pt idx="32655">
                  <c:v>1.00404</c:v>
                </c:pt>
                <c:pt idx="32656">
                  <c:v>1.00417</c:v>
                </c:pt>
                <c:pt idx="32657">
                  <c:v>1.00431</c:v>
                </c:pt>
                <c:pt idx="32658">
                  <c:v>1.0044599999999999</c:v>
                </c:pt>
                <c:pt idx="32659">
                  <c:v>1.00461</c:v>
                </c:pt>
                <c:pt idx="32660">
                  <c:v>1.00475</c:v>
                </c:pt>
                <c:pt idx="32661">
                  <c:v>1.0048999999999999</c:v>
                </c:pt>
                <c:pt idx="32662">
                  <c:v>1.00505</c:v>
                </c:pt>
                <c:pt idx="32663">
                  <c:v>1.0052000000000001</c:v>
                </c:pt>
                <c:pt idx="32664">
                  <c:v>1.0053399999999999</c:v>
                </c:pt>
                <c:pt idx="32665">
                  <c:v>1.0055000000000001</c:v>
                </c:pt>
                <c:pt idx="32666">
                  <c:v>1.0056400000000001</c:v>
                </c:pt>
                <c:pt idx="32667">
                  <c:v>1.00579</c:v>
                </c:pt>
                <c:pt idx="32668">
                  <c:v>1.0059400000000001</c:v>
                </c:pt>
                <c:pt idx="32669">
                  <c:v>1.0060800000000001</c:v>
                </c:pt>
                <c:pt idx="32670">
                  <c:v>1.00623</c:v>
                </c:pt>
                <c:pt idx="32671">
                  <c:v>1.0063599999999999</c:v>
                </c:pt>
                <c:pt idx="32672">
                  <c:v>1.0065</c:v>
                </c:pt>
                <c:pt idx="32673">
                  <c:v>1.0066299999999999</c:v>
                </c:pt>
                <c:pt idx="32674">
                  <c:v>1.0067600000000001</c:v>
                </c:pt>
                <c:pt idx="32675">
                  <c:v>1.00688</c:v>
                </c:pt>
                <c:pt idx="32676">
                  <c:v>1.0069999999999999</c:v>
                </c:pt>
                <c:pt idx="32677">
                  <c:v>1.0071300000000001</c:v>
                </c:pt>
                <c:pt idx="32678">
                  <c:v>1.0072300000000001</c:v>
                </c:pt>
                <c:pt idx="32679">
                  <c:v>1.00732</c:v>
                </c:pt>
                <c:pt idx="32680">
                  <c:v>1.0074099999999999</c:v>
                </c:pt>
                <c:pt idx="32681">
                  <c:v>1.00749</c:v>
                </c:pt>
                <c:pt idx="32682">
                  <c:v>1.00756</c:v>
                </c:pt>
                <c:pt idx="32683">
                  <c:v>1.00763</c:v>
                </c:pt>
                <c:pt idx="32684">
                  <c:v>1.00769</c:v>
                </c:pt>
                <c:pt idx="32685">
                  <c:v>1.0077400000000001</c:v>
                </c:pt>
                <c:pt idx="32686">
                  <c:v>1.0077799999999999</c:v>
                </c:pt>
                <c:pt idx="32687">
                  <c:v>1.0078100000000001</c:v>
                </c:pt>
                <c:pt idx="32688">
                  <c:v>1.0078400000000001</c:v>
                </c:pt>
                <c:pt idx="32689">
                  <c:v>1.0078499999999999</c:v>
                </c:pt>
                <c:pt idx="32690">
                  <c:v>1.0078499999999999</c:v>
                </c:pt>
                <c:pt idx="32691">
                  <c:v>1.0078400000000001</c:v>
                </c:pt>
                <c:pt idx="32692">
                  <c:v>1.00783</c:v>
                </c:pt>
                <c:pt idx="32693">
                  <c:v>1.0078</c:v>
                </c:pt>
                <c:pt idx="32694">
                  <c:v>1.00776</c:v>
                </c:pt>
                <c:pt idx="32695">
                  <c:v>1.0077100000000001</c:v>
                </c:pt>
                <c:pt idx="32696">
                  <c:v>1.0076499999999999</c:v>
                </c:pt>
                <c:pt idx="32697">
                  <c:v>1.0075700000000001</c:v>
                </c:pt>
                <c:pt idx="32698">
                  <c:v>1.0074799999999999</c:v>
                </c:pt>
                <c:pt idx="32699">
                  <c:v>1.0073799999999999</c:v>
                </c:pt>
                <c:pt idx="32700">
                  <c:v>1.0072700000000001</c:v>
                </c:pt>
                <c:pt idx="32701">
                  <c:v>1.00715</c:v>
                </c:pt>
                <c:pt idx="32702">
                  <c:v>1.00702</c:v>
                </c:pt>
                <c:pt idx="32703">
                  <c:v>1.0068699999999999</c:v>
                </c:pt>
                <c:pt idx="32704">
                  <c:v>1.00671</c:v>
                </c:pt>
                <c:pt idx="32705">
                  <c:v>1.0065299999999999</c:v>
                </c:pt>
                <c:pt idx="32706">
                  <c:v>1.0063500000000001</c:v>
                </c:pt>
                <c:pt idx="32707">
                  <c:v>1.0061500000000001</c:v>
                </c:pt>
                <c:pt idx="32708">
                  <c:v>1.0059400000000001</c:v>
                </c:pt>
                <c:pt idx="32709">
                  <c:v>1.0057100000000001</c:v>
                </c:pt>
                <c:pt idx="32710">
                  <c:v>1.0054700000000001</c:v>
                </c:pt>
                <c:pt idx="32711">
                  <c:v>1.00522</c:v>
                </c:pt>
                <c:pt idx="32712">
                  <c:v>1.00499</c:v>
                </c:pt>
                <c:pt idx="32713">
                  <c:v>1.0047600000000001</c:v>
                </c:pt>
                <c:pt idx="32714">
                  <c:v>1.0045500000000001</c:v>
                </c:pt>
                <c:pt idx="32715">
                  <c:v>1.0043500000000001</c:v>
                </c:pt>
                <c:pt idx="32716">
                  <c:v>1.0041800000000001</c:v>
                </c:pt>
                <c:pt idx="32717">
                  <c:v>1.0040100000000001</c:v>
                </c:pt>
                <c:pt idx="32718">
                  <c:v>1.0038499999999999</c:v>
                </c:pt>
                <c:pt idx="32719">
                  <c:v>1.0037</c:v>
                </c:pt>
                <c:pt idx="32720">
                  <c:v>1.00356</c:v>
                </c:pt>
                <c:pt idx="32721">
                  <c:v>1.0034400000000001</c:v>
                </c:pt>
                <c:pt idx="32722">
                  <c:v>1.0033300000000001</c:v>
                </c:pt>
                <c:pt idx="32723">
                  <c:v>1.00322</c:v>
                </c:pt>
                <c:pt idx="32724">
                  <c:v>1.0031399999999999</c:v>
                </c:pt>
                <c:pt idx="32725">
                  <c:v>1.0030699999999999</c:v>
                </c:pt>
                <c:pt idx="32726">
                  <c:v>1.00301</c:v>
                </c:pt>
                <c:pt idx="32727">
                  <c:v>1.0029600000000001</c:v>
                </c:pt>
                <c:pt idx="32728">
                  <c:v>1.00292</c:v>
                </c:pt>
                <c:pt idx="32729">
                  <c:v>1.00288</c:v>
                </c:pt>
                <c:pt idx="32730">
                  <c:v>1.0028600000000001</c:v>
                </c:pt>
                <c:pt idx="32731">
                  <c:v>1.0028600000000001</c:v>
                </c:pt>
                <c:pt idx="32732">
                  <c:v>1.0028600000000001</c:v>
                </c:pt>
                <c:pt idx="32733">
                  <c:v>1.0028699999999999</c:v>
                </c:pt>
                <c:pt idx="32734">
                  <c:v>1.0028900000000001</c:v>
                </c:pt>
                <c:pt idx="32735">
                  <c:v>1.00291</c:v>
                </c:pt>
                <c:pt idx="32736">
                  <c:v>1.00295</c:v>
                </c:pt>
                <c:pt idx="32737">
                  <c:v>1.00299</c:v>
                </c:pt>
                <c:pt idx="32738">
                  <c:v>1.0030399999999999</c:v>
                </c:pt>
                <c:pt idx="32739">
                  <c:v>1.0031099999999999</c:v>
                </c:pt>
                <c:pt idx="32740">
                  <c:v>1.00318</c:v>
                </c:pt>
                <c:pt idx="32741">
                  <c:v>1.00326</c:v>
                </c:pt>
                <c:pt idx="32742">
                  <c:v>1.00335</c:v>
                </c:pt>
                <c:pt idx="32743">
                  <c:v>1.0034400000000001</c:v>
                </c:pt>
                <c:pt idx="32744">
                  <c:v>1.00352</c:v>
                </c:pt>
                <c:pt idx="32745">
                  <c:v>1.00362</c:v>
                </c:pt>
                <c:pt idx="32746">
                  <c:v>1.00373</c:v>
                </c:pt>
                <c:pt idx="32747">
                  <c:v>1.00383</c:v>
                </c:pt>
                <c:pt idx="32748">
                  <c:v>1.0039499999999999</c:v>
                </c:pt>
                <c:pt idx="32749">
                  <c:v>1.00407</c:v>
                </c:pt>
                <c:pt idx="32750">
                  <c:v>1.0041899999999999</c:v>
                </c:pt>
                <c:pt idx="32751">
                  <c:v>1.0043200000000001</c:v>
                </c:pt>
                <c:pt idx="32752">
                  <c:v>1.0044500000000001</c:v>
                </c:pt>
                <c:pt idx="32753">
                  <c:v>1.00458</c:v>
                </c:pt>
                <c:pt idx="32754">
                  <c:v>1.0047200000000001</c:v>
                </c:pt>
                <c:pt idx="32755">
                  <c:v>1.00485</c:v>
                </c:pt>
                <c:pt idx="32756">
                  <c:v>1.00499</c:v>
                </c:pt>
                <c:pt idx="32757">
                  <c:v>1.0051099999999999</c:v>
                </c:pt>
                <c:pt idx="32758">
                  <c:v>1.00525</c:v>
                </c:pt>
                <c:pt idx="32759">
                  <c:v>1.0053799999999999</c:v>
                </c:pt>
                <c:pt idx="32760">
                  <c:v>1.00552</c:v>
                </c:pt>
                <c:pt idx="32761">
                  <c:v>1.0056499999999999</c:v>
                </c:pt>
                <c:pt idx="32762">
                  <c:v>1.0057799999999999</c:v>
                </c:pt>
                <c:pt idx="32763">
                  <c:v>1.0059199999999999</c:v>
                </c:pt>
                <c:pt idx="32764">
                  <c:v>1.00606</c:v>
                </c:pt>
                <c:pt idx="32765">
                  <c:v>1.0061800000000001</c:v>
                </c:pt>
                <c:pt idx="32766">
                  <c:v>1.00631</c:v>
                </c:pt>
                <c:pt idx="32767">
                  <c:v>1.0064299999999999</c:v>
                </c:pt>
                <c:pt idx="32768">
                  <c:v>1.0065500000000001</c:v>
                </c:pt>
                <c:pt idx="32769">
                  <c:v>1.0066600000000001</c:v>
                </c:pt>
                <c:pt idx="32770">
                  <c:v>1.0067699999999999</c:v>
                </c:pt>
                <c:pt idx="32771">
                  <c:v>1.0068699999999999</c:v>
                </c:pt>
                <c:pt idx="32772">
                  <c:v>1.00698</c:v>
                </c:pt>
                <c:pt idx="32773">
                  <c:v>1.0070699999999999</c:v>
                </c:pt>
                <c:pt idx="32774">
                  <c:v>1.0071699999999999</c:v>
                </c:pt>
                <c:pt idx="32775">
                  <c:v>1.00725</c:v>
                </c:pt>
                <c:pt idx="32776">
                  <c:v>1.0073300000000001</c:v>
                </c:pt>
                <c:pt idx="32777">
                  <c:v>1.00739</c:v>
                </c:pt>
                <c:pt idx="32778">
                  <c:v>1.00745</c:v>
                </c:pt>
                <c:pt idx="32779">
                  <c:v>1.0075099999999999</c:v>
                </c:pt>
                <c:pt idx="32780">
                  <c:v>1.0075499999999999</c:v>
                </c:pt>
                <c:pt idx="32781">
                  <c:v>1.0075799999999999</c:v>
                </c:pt>
                <c:pt idx="32782">
                  <c:v>1.0076099999999999</c:v>
                </c:pt>
                <c:pt idx="32783">
                  <c:v>1.00763</c:v>
                </c:pt>
                <c:pt idx="32784">
                  <c:v>1.0076400000000001</c:v>
                </c:pt>
                <c:pt idx="32785">
                  <c:v>1.00763</c:v>
                </c:pt>
                <c:pt idx="32786">
                  <c:v>1.0076099999999999</c:v>
                </c:pt>
                <c:pt idx="32787">
                  <c:v>1.0075799999999999</c:v>
                </c:pt>
                <c:pt idx="32788">
                  <c:v>1.0075499999999999</c:v>
                </c:pt>
                <c:pt idx="32789">
                  <c:v>1.0075000000000001</c:v>
                </c:pt>
                <c:pt idx="32790">
                  <c:v>1.0074399999999999</c:v>
                </c:pt>
                <c:pt idx="32791">
                  <c:v>1.0073799999999999</c:v>
                </c:pt>
                <c:pt idx="32792">
                  <c:v>1.0073000000000001</c:v>
                </c:pt>
                <c:pt idx="32793">
                  <c:v>1.00722</c:v>
                </c:pt>
                <c:pt idx="32794">
                  <c:v>1.00712</c:v>
                </c:pt>
                <c:pt idx="32795">
                  <c:v>1.00701</c:v>
                </c:pt>
                <c:pt idx="32796">
                  <c:v>1.00688</c:v>
                </c:pt>
                <c:pt idx="32797">
                  <c:v>1.00675</c:v>
                </c:pt>
                <c:pt idx="32798">
                  <c:v>1.00661</c:v>
                </c:pt>
                <c:pt idx="32799">
                  <c:v>1.0064500000000001</c:v>
                </c:pt>
                <c:pt idx="32800">
                  <c:v>1.0062800000000001</c:v>
                </c:pt>
                <c:pt idx="32801">
                  <c:v>1.0061</c:v>
                </c:pt>
                <c:pt idx="32802">
                  <c:v>1.0059</c:v>
                </c:pt>
                <c:pt idx="32803">
                  <c:v>1.00569</c:v>
                </c:pt>
                <c:pt idx="32804">
                  <c:v>1.0054799999999999</c:v>
                </c:pt>
                <c:pt idx="32805">
                  <c:v>1.0052399999999999</c:v>
                </c:pt>
                <c:pt idx="32806">
                  <c:v>1.0049999999999999</c:v>
                </c:pt>
                <c:pt idx="32807">
                  <c:v>1.00475</c:v>
                </c:pt>
                <c:pt idx="32808">
                  <c:v>1.0045200000000001</c:v>
                </c:pt>
                <c:pt idx="32809">
                  <c:v>1.0043</c:v>
                </c:pt>
                <c:pt idx="32810">
                  <c:v>1.0041</c:v>
                </c:pt>
                <c:pt idx="32811">
                  <c:v>1.0039</c:v>
                </c:pt>
                <c:pt idx="32812">
                  <c:v>1.0037199999999999</c:v>
                </c:pt>
                <c:pt idx="32813">
                  <c:v>1.00356</c:v>
                </c:pt>
                <c:pt idx="32814">
                  <c:v>1.0034000000000001</c:v>
                </c:pt>
                <c:pt idx="32815">
                  <c:v>1.00325</c:v>
                </c:pt>
                <c:pt idx="32816">
                  <c:v>1.0031300000000001</c:v>
                </c:pt>
                <c:pt idx="32817">
                  <c:v>1.00301</c:v>
                </c:pt>
                <c:pt idx="32818">
                  <c:v>1.00291</c:v>
                </c:pt>
                <c:pt idx="32819">
                  <c:v>1.00281</c:v>
                </c:pt>
                <c:pt idx="32820">
                  <c:v>1.0027299999999999</c:v>
                </c:pt>
                <c:pt idx="32821">
                  <c:v>1.0026600000000001</c:v>
                </c:pt>
                <c:pt idx="32822">
                  <c:v>1.0025999999999999</c:v>
                </c:pt>
                <c:pt idx="32823">
                  <c:v>1.0025500000000001</c:v>
                </c:pt>
                <c:pt idx="32824">
                  <c:v>1.00251</c:v>
                </c:pt>
                <c:pt idx="32825">
                  <c:v>1.0024900000000001</c:v>
                </c:pt>
                <c:pt idx="32826">
                  <c:v>1.00247</c:v>
                </c:pt>
                <c:pt idx="32827">
                  <c:v>1.00247</c:v>
                </c:pt>
                <c:pt idx="32828">
                  <c:v>1.00248</c:v>
                </c:pt>
                <c:pt idx="32829">
                  <c:v>1.0024999999999999</c:v>
                </c:pt>
                <c:pt idx="32830">
                  <c:v>1.0025200000000001</c:v>
                </c:pt>
                <c:pt idx="32831">
                  <c:v>1.0025599999999999</c:v>
                </c:pt>
                <c:pt idx="32832">
                  <c:v>1.00261</c:v>
                </c:pt>
                <c:pt idx="32833">
                  <c:v>1.0026600000000001</c:v>
                </c:pt>
                <c:pt idx="32834">
                  <c:v>1.0027200000000001</c:v>
                </c:pt>
                <c:pt idx="32835">
                  <c:v>1.0027900000000001</c:v>
                </c:pt>
                <c:pt idx="32836">
                  <c:v>1.0028699999999999</c:v>
                </c:pt>
                <c:pt idx="32837">
                  <c:v>1.0029600000000001</c:v>
                </c:pt>
                <c:pt idx="32838">
                  <c:v>1.00305</c:v>
                </c:pt>
                <c:pt idx="32839">
                  <c:v>1.00315</c:v>
                </c:pt>
                <c:pt idx="32840">
                  <c:v>1.00325</c:v>
                </c:pt>
                <c:pt idx="32841">
                  <c:v>1.0033700000000001</c:v>
                </c:pt>
                <c:pt idx="32842">
                  <c:v>1.00349</c:v>
                </c:pt>
                <c:pt idx="32843">
                  <c:v>1.0036099999999999</c:v>
                </c:pt>
                <c:pt idx="32844">
                  <c:v>1.0037400000000001</c:v>
                </c:pt>
                <c:pt idx="32845">
                  <c:v>1.00387</c:v>
                </c:pt>
                <c:pt idx="32846">
                  <c:v>1.0040100000000001</c:v>
                </c:pt>
                <c:pt idx="32847">
                  <c:v>1.0041500000000001</c:v>
                </c:pt>
                <c:pt idx="32848">
                  <c:v>1.0042899999999999</c:v>
                </c:pt>
                <c:pt idx="32849">
                  <c:v>1.0044299999999999</c:v>
                </c:pt>
                <c:pt idx="32850">
                  <c:v>1.00458</c:v>
                </c:pt>
                <c:pt idx="32851">
                  <c:v>1.0047200000000001</c:v>
                </c:pt>
                <c:pt idx="32852">
                  <c:v>1.0048699999999999</c:v>
                </c:pt>
                <c:pt idx="32853">
                  <c:v>1.00501</c:v>
                </c:pt>
                <c:pt idx="32854">
                  <c:v>1.00515</c:v>
                </c:pt>
                <c:pt idx="32855">
                  <c:v>1.0053000000000001</c:v>
                </c:pt>
                <c:pt idx="32856">
                  <c:v>1.00545</c:v>
                </c:pt>
                <c:pt idx="32857">
                  <c:v>1.0056</c:v>
                </c:pt>
                <c:pt idx="32858">
                  <c:v>1.0057499999999999</c:v>
                </c:pt>
                <c:pt idx="32859">
                  <c:v>1.00589</c:v>
                </c:pt>
                <c:pt idx="32860">
                  <c:v>1.00603</c:v>
                </c:pt>
                <c:pt idx="32861">
                  <c:v>1.0061800000000001</c:v>
                </c:pt>
                <c:pt idx="32862">
                  <c:v>1.00631</c:v>
                </c:pt>
                <c:pt idx="32863">
                  <c:v>1.00644</c:v>
                </c:pt>
                <c:pt idx="32864">
                  <c:v>1.00657</c:v>
                </c:pt>
                <c:pt idx="32865">
                  <c:v>1.0066999999999999</c:v>
                </c:pt>
                <c:pt idx="32866">
                  <c:v>1.00682</c:v>
                </c:pt>
                <c:pt idx="32867">
                  <c:v>1.0069399999999999</c:v>
                </c:pt>
                <c:pt idx="32868">
                  <c:v>1.0070399999999999</c:v>
                </c:pt>
                <c:pt idx="32869">
                  <c:v>1.00715</c:v>
                </c:pt>
                <c:pt idx="32870">
                  <c:v>1.0072399999999999</c:v>
                </c:pt>
                <c:pt idx="32871">
                  <c:v>1.0073300000000001</c:v>
                </c:pt>
                <c:pt idx="32872">
                  <c:v>1.0074000000000001</c:v>
                </c:pt>
                <c:pt idx="32873">
                  <c:v>1.0074700000000001</c:v>
                </c:pt>
                <c:pt idx="32874">
                  <c:v>1.0075400000000001</c:v>
                </c:pt>
                <c:pt idx="32875">
                  <c:v>1.00759</c:v>
                </c:pt>
                <c:pt idx="32876">
                  <c:v>1.0076400000000001</c:v>
                </c:pt>
                <c:pt idx="32877">
                  <c:v>1.0076799999999999</c:v>
                </c:pt>
                <c:pt idx="32878">
                  <c:v>1.0077100000000001</c:v>
                </c:pt>
                <c:pt idx="32879">
                  <c:v>1.00773</c:v>
                </c:pt>
                <c:pt idx="32880">
                  <c:v>1.00773</c:v>
                </c:pt>
                <c:pt idx="32881">
                  <c:v>1.00773</c:v>
                </c:pt>
                <c:pt idx="32882">
                  <c:v>1.0077100000000001</c:v>
                </c:pt>
                <c:pt idx="32883">
                  <c:v>1.0076799999999999</c:v>
                </c:pt>
                <c:pt idx="32884">
                  <c:v>1.0076400000000001</c:v>
                </c:pt>
                <c:pt idx="32885">
                  <c:v>1.0076000000000001</c:v>
                </c:pt>
                <c:pt idx="32886">
                  <c:v>1.0075400000000001</c:v>
                </c:pt>
                <c:pt idx="32887">
                  <c:v>1.00746</c:v>
                </c:pt>
                <c:pt idx="32888">
                  <c:v>1.0073700000000001</c:v>
                </c:pt>
                <c:pt idx="32889">
                  <c:v>1.0072700000000001</c:v>
                </c:pt>
                <c:pt idx="32890">
                  <c:v>1.0071600000000001</c:v>
                </c:pt>
                <c:pt idx="32891">
                  <c:v>1.0070399999999999</c:v>
                </c:pt>
                <c:pt idx="32892">
                  <c:v>1.0068999999999999</c:v>
                </c:pt>
                <c:pt idx="32893">
                  <c:v>1.0067600000000001</c:v>
                </c:pt>
                <c:pt idx="32894">
                  <c:v>1.0065999999999999</c:v>
                </c:pt>
                <c:pt idx="32895">
                  <c:v>1.0064200000000001</c:v>
                </c:pt>
                <c:pt idx="32896">
                  <c:v>1.00624</c:v>
                </c:pt>
                <c:pt idx="32897">
                  <c:v>1.0060199999999999</c:v>
                </c:pt>
                <c:pt idx="32898">
                  <c:v>1.0058100000000001</c:v>
                </c:pt>
                <c:pt idx="32899">
                  <c:v>1.00559</c:v>
                </c:pt>
                <c:pt idx="32900">
                  <c:v>1.00535</c:v>
                </c:pt>
                <c:pt idx="32901">
                  <c:v>1.0051099999999999</c:v>
                </c:pt>
                <c:pt idx="32902">
                  <c:v>1.0048699999999999</c:v>
                </c:pt>
                <c:pt idx="32903">
                  <c:v>1.00464</c:v>
                </c:pt>
                <c:pt idx="32904">
                  <c:v>1.00444</c:v>
                </c:pt>
                <c:pt idx="32905">
                  <c:v>1.00424</c:v>
                </c:pt>
                <c:pt idx="32906">
                  <c:v>1.00406</c:v>
                </c:pt>
                <c:pt idx="32907">
                  <c:v>1.0039</c:v>
                </c:pt>
                <c:pt idx="32908">
                  <c:v>1.0037400000000001</c:v>
                </c:pt>
                <c:pt idx="32909">
                  <c:v>1.00359</c:v>
                </c:pt>
                <c:pt idx="32910">
                  <c:v>1.00346</c:v>
                </c:pt>
                <c:pt idx="32911">
                  <c:v>1.0033399999999999</c:v>
                </c:pt>
                <c:pt idx="32912">
                  <c:v>1.00322</c:v>
                </c:pt>
                <c:pt idx="32913">
                  <c:v>1.0031300000000001</c:v>
                </c:pt>
                <c:pt idx="32914">
                  <c:v>1.0030399999999999</c:v>
                </c:pt>
                <c:pt idx="32915">
                  <c:v>1.0029699999999999</c:v>
                </c:pt>
                <c:pt idx="32916">
                  <c:v>1.00291</c:v>
                </c:pt>
                <c:pt idx="32917">
                  <c:v>1.0028600000000001</c:v>
                </c:pt>
                <c:pt idx="32918">
                  <c:v>1.00281</c:v>
                </c:pt>
                <c:pt idx="32919">
                  <c:v>1.00278</c:v>
                </c:pt>
                <c:pt idx="32920">
                  <c:v>1.0027600000000001</c:v>
                </c:pt>
                <c:pt idx="32921">
                  <c:v>1.00275</c:v>
                </c:pt>
                <c:pt idx="32922">
                  <c:v>1.00275</c:v>
                </c:pt>
                <c:pt idx="32923">
                  <c:v>1.0027600000000001</c:v>
                </c:pt>
                <c:pt idx="32924">
                  <c:v>1.00278</c:v>
                </c:pt>
                <c:pt idx="32925">
                  <c:v>1.00281</c:v>
                </c:pt>
                <c:pt idx="32926">
                  <c:v>1.00284</c:v>
                </c:pt>
                <c:pt idx="32927">
                  <c:v>1.0028900000000001</c:v>
                </c:pt>
                <c:pt idx="32928">
                  <c:v>1.00295</c:v>
                </c:pt>
                <c:pt idx="32929">
                  <c:v>1.00301</c:v>
                </c:pt>
                <c:pt idx="32930">
                  <c:v>1.00308</c:v>
                </c:pt>
                <c:pt idx="32931">
                  <c:v>1.0031699999999999</c:v>
                </c:pt>
                <c:pt idx="32932">
                  <c:v>1.00325</c:v>
                </c:pt>
                <c:pt idx="32933">
                  <c:v>1.00335</c:v>
                </c:pt>
                <c:pt idx="32934">
                  <c:v>1.00345</c:v>
                </c:pt>
                <c:pt idx="32935">
                  <c:v>1.0035499999999999</c:v>
                </c:pt>
                <c:pt idx="32936">
                  <c:v>1.00366</c:v>
                </c:pt>
                <c:pt idx="32937">
                  <c:v>1.0037799999999999</c:v>
                </c:pt>
                <c:pt idx="32938">
                  <c:v>1.0039</c:v>
                </c:pt>
                <c:pt idx="32939">
                  <c:v>1.00403</c:v>
                </c:pt>
                <c:pt idx="32940">
                  <c:v>1.0041599999999999</c:v>
                </c:pt>
                <c:pt idx="32941">
                  <c:v>1.0042899999999999</c:v>
                </c:pt>
                <c:pt idx="32942">
                  <c:v>1.0044299999999999</c:v>
                </c:pt>
                <c:pt idx="32943">
                  <c:v>1.00457</c:v>
                </c:pt>
                <c:pt idx="32944">
                  <c:v>1.00471</c:v>
                </c:pt>
                <c:pt idx="32945">
                  <c:v>1.00485</c:v>
                </c:pt>
                <c:pt idx="32946">
                  <c:v>1.0049999999999999</c:v>
                </c:pt>
                <c:pt idx="32947">
                  <c:v>1.00515</c:v>
                </c:pt>
                <c:pt idx="32948">
                  <c:v>1.0053000000000001</c:v>
                </c:pt>
                <c:pt idx="32949">
                  <c:v>1.0054399999999999</c:v>
                </c:pt>
                <c:pt idx="32950">
                  <c:v>1.0055799999999999</c:v>
                </c:pt>
                <c:pt idx="32951">
                  <c:v>1.00573</c:v>
                </c:pt>
                <c:pt idx="32952">
                  <c:v>1.00587</c:v>
                </c:pt>
                <c:pt idx="32953">
                  <c:v>1.0060199999999999</c:v>
                </c:pt>
                <c:pt idx="32954">
                  <c:v>1.00614</c:v>
                </c:pt>
                <c:pt idx="32955">
                  <c:v>1.0062800000000001</c:v>
                </c:pt>
                <c:pt idx="32956">
                  <c:v>1.00641</c:v>
                </c:pt>
                <c:pt idx="32957">
                  <c:v>1.00654</c:v>
                </c:pt>
                <c:pt idx="32958">
                  <c:v>1.0066600000000001</c:v>
                </c:pt>
                <c:pt idx="32959">
                  <c:v>1.00678</c:v>
                </c:pt>
                <c:pt idx="32960">
                  <c:v>1.0068999999999999</c:v>
                </c:pt>
                <c:pt idx="32961">
                  <c:v>1.00702</c:v>
                </c:pt>
                <c:pt idx="32962">
                  <c:v>1.0071300000000001</c:v>
                </c:pt>
                <c:pt idx="32963">
                  <c:v>1.0072399999999999</c:v>
                </c:pt>
                <c:pt idx="32964">
                  <c:v>1.0073399999999999</c:v>
                </c:pt>
                <c:pt idx="32965">
                  <c:v>1.00743</c:v>
                </c:pt>
                <c:pt idx="32966">
                  <c:v>1.00752</c:v>
                </c:pt>
                <c:pt idx="32967">
                  <c:v>1.00759</c:v>
                </c:pt>
                <c:pt idx="32968">
                  <c:v>1.00766</c:v>
                </c:pt>
                <c:pt idx="32969">
                  <c:v>1.0077199999999999</c:v>
                </c:pt>
                <c:pt idx="32970">
                  <c:v>1.0077700000000001</c:v>
                </c:pt>
                <c:pt idx="32971">
                  <c:v>1.0078199999999999</c:v>
                </c:pt>
                <c:pt idx="32972">
                  <c:v>1.00786</c:v>
                </c:pt>
                <c:pt idx="32973">
                  <c:v>1.00789</c:v>
                </c:pt>
                <c:pt idx="32974">
                  <c:v>1.0079100000000001</c:v>
                </c:pt>
                <c:pt idx="32975">
                  <c:v>1.0079199999999999</c:v>
                </c:pt>
                <c:pt idx="32976">
                  <c:v>1.0079199999999999</c:v>
                </c:pt>
                <c:pt idx="32977">
                  <c:v>1.0079100000000001</c:v>
                </c:pt>
                <c:pt idx="32978">
                  <c:v>1.0079</c:v>
                </c:pt>
                <c:pt idx="32979">
                  <c:v>1.00787</c:v>
                </c:pt>
                <c:pt idx="32980">
                  <c:v>1.00783</c:v>
                </c:pt>
                <c:pt idx="32981">
                  <c:v>1.0077799999999999</c:v>
                </c:pt>
                <c:pt idx="32982">
                  <c:v>1.0077100000000001</c:v>
                </c:pt>
                <c:pt idx="32983">
                  <c:v>1.0076400000000001</c:v>
                </c:pt>
                <c:pt idx="32984">
                  <c:v>1.0075400000000001</c:v>
                </c:pt>
                <c:pt idx="32985">
                  <c:v>1.00745</c:v>
                </c:pt>
                <c:pt idx="32986">
                  <c:v>1.0073300000000001</c:v>
                </c:pt>
                <c:pt idx="32987">
                  <c:v>1.0072099999999999</c:v>
                </c:pt>
                <c:pt idx="32988">
                  <c:v>1.00708</c:v>
                </c:pt>
                <c:pt idx="32989">
                  <c:v>1.0069399999999999</c:v>
                </c:pt>
                <c:pt idx="32990">
                  <c:v>1.00678</c:v>
                </c:pt>
                <c:pt idx="32991">
                  <c:v>1.00661</c:v>
                </c:pt>
                <c:pt idx="32992">
                  <c:v>1.0064299999999999</c:v>
                </c:pt>
                <c:pt idx="32993">
                  <c:v>1.00623</c:v>
                </c:pt>
                <c:pt idx="32994">
                  <c:v>1.00603</c:v>
                </c:pt>
                <c:pt idx="32995">
                  <c:v>1.0058199999999999</c:v>
                </c:pt>
                <c:pt idx="32996">
                  <c:v>1.00559</c:v>
                </c:pt>
                <c:pt idx="32997">
                  <c:v>1.0053399999999999</c:v>
                </c:pt>
                <c:pt idx="32998">
                  <c:v>1.00509</c:v>
                </c:pt>
                <c:pt idx="32999">
                  <c:v>1.00485</c:v>
                </c:pt>
                <c:pt idx="33000">
                  <c:v>1.0046299999999999</c:v>
                </c:pt>
                <c:pt idx="33001">
                  <c:v>1.0044299999999999</c:v>
                </c:pt>
                <c:pt idx="33002">
                  <c:v>1.00423</c:v>
                </c:pt>
                <c:pt idx="33003">
                  <c:v>1.0040500000000001</c:v>
                </c:pt>
                <c:pt idx="33004">
                  <c:v>1.0038800000000001</c:v>
                </c:pt>
                <c:pt idx="33005">
                  <c:v>1.0037199999999999</c:v>
                </c:pt>
                <c:pt idx="33006">
                  <c:v>1.0035799999999999</c:v>
                </c:pt>
                <c:pt idx="33007">
                  <c:v>1.00345</c:v>
                </c:pt>
                <c:pt idx="33008">
                  <c:v>1.0033300000000001</c:v>
                </c:pt>
                <c:pt idx="33009">
                  <c:v>1.00322</c:v>
                </c:pt>
                <c:pt idx="33010">
                  <c:v>1.0031300000000001</c:v>
                </c:pt>
                <c:pt idx="33011">
                  <c:v>1.0030399999999999</c:v>
                </c:pt>
                <c:pt idx="33012">
                  <c:v>1.0029699999999999</c:v>
                </c:pt>
                <c:pt idx="33013">
                  <c:v>1.00291</c:v>
                </c:pt>
                <c:pt idx="33014">
                  <c:v>1.00285</c:v>
                </c:pt>
                <c:pt idx="33015">
                  <c:v>1.0027999999999999</c:v>
                </c:pt>
                <c:pt idx="33016">
                  <c:v>1.0027699999999999</c:v>
                </c:pt>
                <c:pt idx="33017">
                  <c:v>1.00275</c:v>
                </c:pt>
                <c:pt idx="33018">
                  <c:v>1.00275</c:v>
                </c:pt>
                <c:pt idx="33019">
                  <c:v>1.0027600000000001</c:v>
                </c:pt>
                <c:pt idx="33020">
                  <c:v>1.0027699999999999</c:v>
                </c:pt>
                <c:pt idx="33021">
                  <c:v>1.0027999999999999</c:v>
                </c:pt>
                <c:pt idx="33022">
                  <c:v>1.0028300000000001</c:v>
                </c:pt>
                <c:pt idx="33023">
                  <c:v>1.00288</c:v>
                </c:pt>
                <c:pt idx="33024">
                  <c:v>1.00292</c:v>
                </c:pt>
                <c:pt idx="33025">
                  <c:v>1.00299</c:v>
                </c:pt>
                <c:pt idx="33026">
                  <c:v>1.0030600000000001</c:v>
                </c:pt>
                <c:pt idx="33027">
                  <c:v>1.0031300000000001</c:v>
                </c:pt>
                <c:pt idx="33028">
                  <c:v>1.0032099999999999</c:v>
                </c:pt>
                <c:pt idx="33029">
                  <c:v>1.0033000000000001</c:v>
                </c:pt>
                <c:pt idx="33030">
                  <c:v>1.0034000000000001</c:v>
                </c:pt>
                <c:pt idx="33031">
                  <c:v>1.0035000000000001</c:v>
                </c:pt>
                <c:pt idx="33032">
                  <c:v>1.0036099999999999</c:v>
                </c:pt>
                <c:pt idx="33033">
                  <c:v>1.0037199999999999</c:v>
                </c:pt>
                <c:pt idx="33034">
                  <c:v>1.0038400000000001</c:v>
                </c:pt>
                <c:pt idx="33035">
                  <c:v>1.00396</c:v>
                </c:pt>
                <c:pt idx="33036">
                  <c:v>1.0040899999999999</c:v>
                </c:pt>
                <c:pt idx="33037">
                  <c:v>1.00423</c:v>
                </c:pt>
                <c:pt idx="33038">
                  <c:v>1.0043599999999999</c:v>
                </c:pt>
                <c:pt idx="33039">
                  <c:v>1.0044999999999999</c:v>
                </c:pt>
                <c:pt idx="33040">
                  <c:v>1.00464</c:v>
                </c:pt>
                <c:pt idx="33041">
                  <c:v>1.00478</c:v>
                </c:pt>
                <c:pt idx="33042">
                  <c:v>1.0049300000000001</c:v>
                </c:pt>
                <c:pt idx="33043">
                  <c:v>1.00508</c:v>
                </c:pt>
                <c:pt idx="33044">
                  <c:v>1.0052300000000001</c:v>
                </c:pt>
                <c:pt idx="33045">
                  <c:v>1.0053700000000001</c:v>
                </c:pt>
                <c:pt idx="33046">
                  <c:v>1.00552</c:v>
                </c:pt>
                <c:pt idx="33047">
                  <c:v>1.0056700000000001</c:v>
                </c:pt>
                <c:pt idx="33048">
                  <c:v>1.0058100000000001</c:v>
                </c:pt>
                <c:pt idx="33049">
                  <c:v>1.0059499999999999</c:v>
                </c:pt>
                <c:pt idx="33050">
                  <c:v>1.0060899999999999</c:v>
                </c:pt>
                <c:pt idx="33051">
                  <c:v>1.00623</c:v>
                </c:pt>
                <c:pt idx="33052">
                  <c:v>1.00637</c:v>
                </c:pt>
                <c:pt idx="33053">
                  <c:v>1.0065</c:v>
                </c:pt>
                <c:pt idx="33054">
                  <c:v>1.0066299999999999</c:v>
                </c:pt>
                <c:pt idx="33055">
                  <c:v>1.0067600000000001</c:v>
                </c:pt>
                <c:pt idx="33056">
                  <c:v>1.00688</c:v>
                </c:pt>
                <c:pt idx="33057">
                  <c:v>1.0069999999999999</c:v>
                </c:pt>
                <c:pt idx="33058">
                  <c:v>1.0071099999999999</c:v>
                </c:pt>
                <c:pt idx="33059">
                  <c:v>1.0072099999999999</c:v>
                </c:pt>
                <c:pt idx="33060">
                  <c:v>1.0073099999999999</c:v>
                </c:pt>
                <c:pt idx="33061">
                  <c:v>1.0074000000000001</c:v>
                </c:pt>
                <c:pt idx="33062">
                  <c:v>1.00749</c:v>
                </c:pt>
                <c:pt idx="33063">
                  <c:v>1.0075700000000001</c:v>
                </c:pt>
                <c:pt idx="33064">
                  <c:v>1.0076400000000001</c:v>
                </c:pt>
                <c:pt idx="33065">
                  <c:v>1.0077</c:v>
                </c:pt>
                <c:pt idx="33066">
                  <c:v>1.00776</c:v>
                </c:pt>
                <c:pt idx="33067">
                  <c:v>1.0078100000000001</c:v>
                </c:pt>
                <c:pt idx="33068">
                  <c:v>1.0078400000000001</c:v>
                </c:pt>
                <c:pt idx="33069">
                  <c:v>1.00787</c:v>
                </c:pt>
                <c:pt idx="33070">
                  <c:v>1.00789</c:v>
                </c:pt>
                <c:pt idx="33071">
                  <c:v>1.00789</c:v>
                </c:pt>
                <c:pt idx="33072">
                  <c:v>1.0078800000000001</c:v>
                </c:pt>
                <c:pt idx="33073">
                  <c:v>1.00786</c:v>
                </c:pt>
                <c:pt idx="33074">
                  <c:v>1.00783</c:v>
                </c:pt>
                <c:pt idx="33075">
                  <c:v>1.00779</c:v>
                </c:pt>
                <c:pt idx="33076">
                  <c:v>1.0077400000000001</c:v>
                </c:pt>
                <c:pt idx="33077">
                  <c:v>1.0076799999999999</c:v>
                </c:pt>
                <c:pt idx="33078">
                  <c:v>1.0076000000000001</c:v>
                </c:pt>
                <c:pt idx="33079">
                  <c:v>1.00752</c:v>
                </c:pt>
                <c:pt idx="33080">
                  <c:v>1.00742</c:v>
                </c:pt>
                <c:pt idx="33081">
                  <c:v>1.00732</c:v>
                </c:pt>
                <c:pt idx="33082">
                  <c:v>1.0072000000000001</c:v>
                </c:pt>
                <c:pt idx="33083">
                  <c:v>1.00708</c:v>
                </c:pt>
                <c:pt idx="33084">
                  <c:v>1.0069300000000001</c:v>
                </c:pt>
                <c:pt idx="33085">
                  <c:v>1.0067699999999999</c:v>
                </c:pt>
                <c:pt idx="33086">
                  <c:v>1.0065999999999999</c:v>
                </c:pt>
                <c:pt idx="33087">
                  <c:v>1.0064200000000001</c:v>
                </c:pt>
                <c:pt idx="33088">
                  <c:v>1.00623</c:v>
                </c:pt>
                <c:pt idx="33089">
                  <c:v>1.0060199999999999</c:v>
                </c:pt>
                <c:pt idx="33090">
                  <c:v>1.0058</c:v>
                </c:pt>
                <c:pt idx="33091">
                  <c:v>1.0055700000000001</c:v>
                </c:pt>
                <c:pt idx="33092">
                  <c:v>1.00532</c:v>
                </c:pt>
                <c:pt idx="33093">
                  <c:v>1.00508</c:v>
                </c:pt>
                <c:pt idx="33094">
                  <c:v>1.00484</c:v>
                </c:pt>
                <c:pt idx="33095">
                  <c:v>1.0046299999999999</c:v>
                </c:pt>
                <c:pt idx="33096">
                  <c:v>1.0044500000000001</c:v>
                </c:pt>
                <c:pt idx="33097">
                  <c:v>1.0042500000000001</c:v>
                </c:pt>
                <c:pt idx="33098">
                  <c:v>1.0040800000000001</c:v>
                </c:pt>
                <c:pt idx="33099">
                  <c:v>1.0039199999999999</c:v>
                </c:pt>
                <c:pt idx="33100">
                  <c:v>1.0037700000000001</c:v>
                </c:pt>
                <c:pt idx="33101">
                  <c:v>1.0036400000000001</c:v>
                </c:pt>
                <c:pt idx="33102">
                  <c:v>1.0035099999999999</c:v>
                </c:pt>
                <c:pt idx="33103">
                  <c:v>1.00339</c:v>
                </c:pt>
                <c:pt idx="33104">
                  <c:v>1.00329</c:v>
                </c:pt>
                <c:pt idx="33105">
                  <c:v>1.0032000000000001</c:v>
                </c:pt>
                <c:pt idx="33106">
                  <c:v>1.00312</c:v>
                </c:pt>
                <c:pt idx="33107">
                  <c:v>1.0030600000000001</c:v>
                </c:pt>
                <c:pt idx="33108">
                  <c:v>1.0029999999999999</c:v>
                </c:pt>
                <c:pt idx="33109">
                  <c:v>1.0029600000000001</c:v>
                </c:pt>
                <c:pt idx="33110">
                  <c:v>1.00292</c:v>
                </c:pt>
                <c:pt idx="33111">
                  <c:v>1.0028900000000001</c:v>
                </c:pt>
                <c:pt idx="33112">
                  <c:v>1.00288</c:v>
                </c:pt>
                <c:pt idx="33113">
                  <c:v>1.0028699999999999</c:v>
                </c:pt>
                <c:pt idx="33114">
                  <c:v>1.00288</c:v>
                </c:pt>
                <c:pt idx="33115">
                  <c:v>1.0028999999999999</c:v>
                </c:pt>
                <c:pt idx="33116">
                  <c:v>1.00291</c:v>
                </c:pt>
                <c:pt idx="33117">
                  <c:v>1.0029399999999999</c:v>
                </c:pt>
                <c:pt idx="33118">
                  <c:v>1.00298</c:v>
                </c:pt>
                <c:pt idx="33119">
                  <c:v>1.0030300000000001</c:v>
                </c:pt>
                <c:pt idx="33120">
                  <c:v>1.00309</c:v>
                </c:pt>
                <c:pt idx="33121">
                  <c:v>1.0031600000000001</c:v>
                </c:pt>
                <c:pt idx="33122">
                  <c:v>1.0032300000000001</c:v>
                </c:pt>
                <c:pt idx="33123">
                  <c:v>1.0033099999999999</c:v>
                </c:pt>
                <c:pt idx="33124">
                  <c:v>1.0034000000000001</c:v>
                </c:pt>
                <c:pt idx="33125">
                  <c:v>1.00349</c:v>
                </c:pt>
                <c:pt idx="33126">
                  <c:v>1.00359</c:v>
                </c:pt>
                <c:pt idx="33127">
                  <c:v>1.0037</c:v>
                </c:pt>
                <c:pt idx="33128">
                  <c:v>1.0038</c:v>
                </c:pt>
                <c:pt idx="33129">
                  <c:v>1.0039100000000001</c:v>
                </c:pt>
                <c:pt idx="33130">
                  <c:v>1.00403</c:v>
                </c:pt>
                <c:pt idx="33131">
                  <c:v>1.0041599999999999</c:v>
                </c:pt>
                <c:pt idx="33132">
                  <c:v>1.0042899999999999</c:v>
                </c:pt>
                <c:pt idx="33133">
                  <c:v>1.00441</c:v>
                </c:pt>
                <c:pt idx="33134">
                  <c:v>1.00454</c:v>
                </c:pt>
                <c:pt idx="33135">
                  <c:v>1.00467</c:v>
                </c:pt>
                <c:pt idx="33136">
                  <c:v>1.0047999999999999</c:v>
                </c:pt>
                <c:pt idx="33137">
                  <c:v>1.0049600000000001</c:v>
                </c:pt>
                <c:pt idx="33138">
                  <c:v>1.00509</c:v>
                </c:pt>
                <c:pt idx="33139">
                  <c:v>1.0052300000000001</c:v>
                </c:pt>
                <c:pt idx="33140">
                  <c:v>1.0053700000000001</c:v>
                </c:pt>
                <c:pt idx="33141">
                  <c:v>1.0055099999999999</c:v>
                </c:pt>
                <c:pt idx="33142">
                  <c:v>1.0056400000000001</c:v>
                </c:pt>
                <c:pt idx="33143">
                  <c:v>1.0057799999999999</c:v>
                </c:pt>
                <c:pt idx="33144">
                  <c:v>1.0059100000000001</c:v>
                </c:pt>
                <c:pt idx="33145">
                  <c:v>1.0060500000000001</c:v>
                </c:pt>
                <c:pt idx="33146">
                  <c:v>1.00617</c:v>
                </c:pt>
                <c:pt idx="33147">
                  <c:v>1.0063</c:v>
                </c:pt>
                <c:pt idx="33148">
                  <c:v>1.0064200000000001</c:v>
                </c:pt>
                <c:pt idx="33149">
                  <c:v>1.00654</c:v>
                </c:pt>
                <c:pt idx="33150">
                  <c:v>1.00667</c:v>
                </c:pt>
                <c:pt idx="33151">
                  <c:v>1.00678</c:v>
                </c:pt>
                <c:pt idx="33152">
                  <c:v>1.0068900000000001</c:v>
                </c:pt>
                <c:pt idx="33153">
                  <c:v>1.0069900000000001</c:v>
                </c:pt>
                <c:pt idx="33154">
                  <c:v>1.00709</c:v>
                </c:pt>
                <c:pt idx="33155">
                  <c:v>1.00718</c:v>
                </c:pt>
                <c:pt idx="33156">
                  <c:v>1.00726</c:v>
                </c:pt>
                <c:pt idx="33157">
                  <c:v>1.0073399999999999</c:v>
                </c:pt>
                <c:pt idx="33158">
                  <c:v>1.0074099999999999</c:v>
                </c:pt>
                <c:pt idx="33159">
                  <c:v>1.0074799999999999</c:v>
                </c:pt>
                <c:pt idx="33160">
                  <c:v>1.00753</c:v>
                </c:pt>
                <c:pt idx="33161">
                  <c:v>1.0075799999999999</c:v>
                </c:pt>
                <c:pt idx="33162">
                  <c:v>1.0076099999999999</c:v>
                </c:pt>
                <c:pt idx="33163">
                  <c:v>1.0076400000000001</c:v>
                </c:pt>
                <c:pt idx="33164">
                  <c:v>1.0076700000000001</c:v>
                </c:pt>
                <c:pt idx="33165">
                  <c:v>1.0076799999999999</c:v>
                </c:pt>
                <c:pt idx="33166">
                  <c:v>1.0076799999999999</c:v>
                </c:pt>
                <c:pt idx="33167">
                  <c:v>1.0076799999999999</c:v>
                </c:pt>
                <c:pt idx="33168">
                  <c:v>1.0076700000000001</c:v>
                </c:pt>
                <c:pt idx="33169">
                  <c:v>1.0076499999999999</c:v>
                </c:pt>
                <c:pt idx="33170">
                  <c:v>1.0076099999999999</c:v>
                </c:pt>
                <c:pt idx="33171">
                  <c:v>1.0075700000000001</c:v>
                </c:pt>
                <c:pt idx="33172">
                  <c:v>1.0075099999999999</c:v>
                </c:pt>
                <c:pt idx="33173">
                  <c:v>1.0074399999999999</c:v>
                </c:pt>
                <c:pt idx="33174">
                  <c:v>1.00736</c:v>
                </c:pt>
                <c:pt idx="33175">
                  <c:v>1.0072700000000001</c:v>
                </c:pt>
                <c:pt idx="33176">
                  <c:v>1.00715</c:v>
                </c:pt>
                <c:pt idx="33177">
                  <c:v>1.0070399999999999</c:v>
                </c:pt>
                <c:pt idx="33178">
                  <c:v>1.00691</c:v>
                </c:pt>
                <c:pt idx="33179">
                  <c:v>1.0067699999999999</c:v>
                </c:pt>
                <c:pt idx="33180">
                  <c:v>1.0066200000000001</c:v>
                </c:pt>
                <c:pt idx="33181">
                  <c:v>1.0064599999999999</c:v>
                </c:pt>
                <c:pt idx="33182">
                  <c:v>1.0062800000000001</c:v>
                </c:pt>
                <c:pt idx="33183">
                  <c:v>1.0060899999999999</c:v>
                </c:pt>
                <c:pt idx="33184">
                  <c:v>1.00589</c:v>
                </c:pt>
                <c:pt idx="33185">
                  <c:v>1.0056799999999999</c:v>
                </c:pt>
                <c:pt idx="33186">
                  <c:v>1.00546</c:v>
                </c:pt>
                <c:pt idx="33187">
                  <c:v>1.00522</c:v>
                </c:pt>
                <c:pt idx="33188">
                  <c:v>1.0049699999999999</c:v>
                </c:pt>
                <c:pt idx="33189">
                  <c:v>1.0047299999999999</c:v>
                </c:pt>
                <c:pt idx="33190">
                  <c:v>1.0044999999999999</c:v>
                </c:pt>
                <c:pt idx="33191">
                  <c:v>1.0042800000000001</c:v>
                </c:pt>
                <c:pt idx="33192">
                  <c:v>1.0040899999999999</c:v>
                </c:pt>
                <c:pt idx="33193">
                  <c:v>1.0039</c:v>
                </c:pt>
                <c:pt idx="33194">
                  <c:v>1.0037199999999999</c:v>
                </c:pt>
                <c:pt idx="33195">
                  <c:v>1.00356</c:v>
                </c:pt>
                <c:pt idx="33196">
                  <c:v>1.0034099999999999</c:v>
                </c:pt>
                <c:pt idx="33197">
                  <c:v>1.0032700000000001</c:v>
                </c:pt>
                <c:pt idx="33198">
                  <c:v>1.00315</c:v>
                </c:pt>
                <c:pt idx="33199">
                  <c:v>1.0030399999999999</c:v>
                </c:pt>
                <c:pt idx="33200">
                  <c:v>1.0029399999999999</c:v>
                </c:pt>
                <c:pt idx="33201">
                  <c:v>1.00285</c:v>
                </c:pt>
                <c:pt idx="33202">
                  <c:v>1.0027699999999999</c:v>
                </c:pt>
                <c:pt idx="33203">
                  <c:v>1.0026999999999999</c:v>
                </c:pt>
                <c:pt idx="33204">
                  <c:v>1.00264</c:v>
                </c:pt>
                <c:pt idx="33205">
                  <c:v>1.0025900000000001</c:v>
                </c:pt>
                <c:pt idx="33206">
                  <c:v>1.0025599999999999</c:v>
                </c:pt>
                <c:pt idx="33207">
                  <c:v>1.00254</c:v>
                </c:pt>
                <c:pt idx="33208">
                  <c:v>1.00254</c:v>
                </c:pt>
                <c:pt idx="33209">
                  <c:v>1.00254</c:v>
                </c:pt>
                <c:pt idx="33210">
                  <c:v>1.0025500000000001</c:v>
                </c:pt>
                <c:pt idx="33211">
                  <c:v>1.00257</c:v>
                </c:pt>
                <c:pt idx="33212">
                  <c:v>1.00261</c:v>
                </c:pt>
                <c:pt idx="33213">
                  <c:v>1.00265</c:v>
                </c:pt>
                <c:pt idx="33214">
                  <c:v>1.0026999999999999</c:v>
                </c:pt>
                <c:pt idx="33215">
                  <c:v>1.0027600000000001</c:v>
                </c:pt>
                <c:pt idx="33216">
                  <c:v>1.0028300000000001</c:v>
                </c:pt>
                <c:pt idx="33217">
                  <c:v>1.0028900000000001</c:v>
                </c:pt>
                <c:pt idx="33218">
                  <c:v>1.0029699999999999</c:v>
                </c:pt>
                <c:pt idx="33219">
                  <c:v>1.0030600000000001</c:v>
                </c:pt>
                <c:pt idx="33220">
                  <c:v>1.00315</c:v>
                </c:pt>
                <c:pt idx="33221">
                  <c:v>1.00325</c:v>
                </c:pt>
                <c:pt idx="33222">
                  <c:v>1.00336</c:v>
                </c:pt>
                <c:pt idx="33223">
                  <c:v>1.0034799999999999</c:v>
                </c:pt>
                <c:pt idx="33224">
                  <c:v>1.0036</c:v>
                </c:pt>
                <c:pt idx="33225">
                  <c:v>1.0037199999999999</c:v>
                </c:pt>
                <c:pt idx="33226">
                  <c:v>1.0038499999999999</c:v>
                </c:pt>
                <c:pt idx="33227">
                  <c:v>1.0039899999999999</c:v>
                </c:pt>
                <c:pt idx="33228">
                  <c:v>1.00413</c:v>
                </c:pt>
                <c:pt idx="33229">
                  <c:v>1.00427</c:v>
                </c:pt>
                <c:pt idx="33230">
                  <c:v>1.0044200000000001</c:v>
                </c:pt>
                <c:pt idx="33231">
                  <c:v>1.00457</c:v>
                </c:pt>
                <c:pt idx="33232">
                  <c:v>1.0047200000000001</c:v>
                </c:pt>
                <c:pt idx="33233">
                  <c:v>1.0048699999999999</c:v>
                </c:pt>
                <c:pt idx="33234">
                  <c:v>1.00502</c:v>
                </c:pt>
                <c:pt idx="33235">
                  <c:v>1.00518</c:v>
                </c:pt>
                <c:pt idx="33236">
                  <c:v>1.0053300000000001</c:v>
                </c:pt>
                <c:pt idx="33237">
                  <c:v>1.0054799999999999</c:v>
                </c:pt>
                <c:pt idx="33238">
                  <c:v>1.00563</c:v>
                </c:pt>
                <c:pt idx="33239">
                  <c:v>1.00579</c:v>
                </c:pt>
                <c:pt idx="33240">
                  <c:v>1.0059400000000001</c:v>
                </c:pt>
                <c:pt idx="33241">
                  <c:v>1.0060899999999999</c:v>
                </c:pt>
                <c:pt idx="33242">
                  <c:v>1.00623</c:v>
                </c:pt>
                <c:pt idx="33243">
                  <c:v>1.00637</c:v>
                </c:pt>
                <c:pt idx="33244">
                  <c:v>1.00651</c:v>
                </c:pt>
                <c:pt idx="33245">
                  <c:v>1.0066600000000001</c:v>
                </c:pt>
                <c:pt idx="33246">
                  <c:v>1.0067900000000001</c:v>
                </c:pt>
                <c:pt idx="33247">
                  <c:v>1.00692</c:v>
                </c:pt>
                <c:pt idx="33248">
                  <c:v>1.0070399999999999</c:v>
                </c:pt>
                <c:pt idx="33249">
                  <c:v>1.00715</c:v>
                </c:pt>
                <c:pt idx="33250">
                  <c:v>1.00726</c:v>
                </c:pt>
                <c:pt idx="33251">
                  <c:v>1.0073700000000001</c:v>
                </c:pt>
                <c:pt idx="33252">
                  <c:v>1.00746</c:v>
                </c:pt>
                <c:pt idx="33253">
                  <c:v>1.0075499999999999</c:v>
                </c:pt>
                <c:pt idx="33254">
                  <c:v>1.00763</c:v>
                </c:pt>
                <c:pt idx="33255">
                  <c:v>1.0077</c:v>
                </c:pt>
                <c:pt idx="33256">
                  <c:v>1.0077799999999999</c:v>
                </c:pt>
                <c:pt idx="33257">
                  <c:v>1.00783</c:v>
                </c:pt>
                <c:pt idx="33258">
                  <c:v>1.00787</c:v>
                </c:pt>
                <c:pt idx="33259">
                  <c:v>1.0079100000000001</c:v>
                </c:pt>
                <c:pt idx="33260">
                  <c:v>1.0079400000000001</c:v>
                </c:pt>
                <c:pt idx="33261">
                  <c:v>1.0079499999999999</c:v>
                </c:pt>
                <c:pt idx="33262">
                  <c:v>1.00796</c:v>
                </c:pt>
                <c:pt idx="33263">
                  <c:v>1.00796</c:v>
                </c:pt>
                <c:pt idx="33264">
                  <c:v>1.0079499999999999</c:v>
                </c:pt>
                <c:pt idx="33265">
                  <c:v>1.0079199999999999</c:v>
                </c:pt>
                <c:pt idx="33266">
                  <c:v>1.00789</c:v>
                </c:pt>
                <c:pt idx="33267">
                  <c:v>1.00783</c:v>
                </c:pt>
                <c:pt idx="33268">
                  <c:v>1.0077799999999999</c:v>
                </c:pt>
                <c:pt idx="33269">
                  <c:v>1.0077</c:v>
                </c:pt>
                <c:pt idx="33270">
                  <c:v>1.00762</c:v>
                </c:pt>
                <c:pt idx="33271">
                  <c:v>1.00753</c:v>
                </c:pt>
                <c:pt idx="33272">
                  <c:v>1.00742</c:v>
                </c:pt>
                <c:pt idx="33273">
                  <c:v>1.0073000000000001</c:v>
                </c:pt>
                <c:pt idx="33274">
                  <c:v>1.0071600000000001</c:v>
                </c:pt>
                <c:pt idx="33275">
                  <c:v>1.00702</c:v>
                </c:pt>
                <c:pt idx="33276">
                  <c:v>1.0068600000000001</c:v>
                </c:pt>
                <c:pt idx="33277">
                  <c:v>1.00668</c:v>
                </c:pt>
                <c:pt idx="33278">
                  <c:v>1.00651</c:v>
                </c:pt>
                <c:pt idx="33279">
                  <c:v>1.00631</c:v>
                </c:pt>
                <c:pt idx="33280">
                  <c:v>1.0060899999999999</c:v>
                </c:pt>
                <c:pt idx="33281">
                  <c:v>1.0058800000000001</c:v>
                </c:pt>
                <c:pt idx="33282">
                  <c:v>1.00563</c:v>
                </c:pt>
                <c:pt idx="33283">
                  <c:v>1.0053799999999999</c:v>
                </c:pt>
                <c:pt idx="33284">
                  <c:v>1.0051399999999999</c:v>
                </c:pt>
                <c:pt idx="33285">
                  <c:v>1.00492</c:v>
                </c:pt>
                <c:pt idx="33286">
                  <c:v>1.0046999999999999</c:v>
                </c:pt>
                <c:pt idx="33287">
                  <c:v>1.0044999999999999</c:v>
                </c:pt>
                <c:pt idx="33288">
                  <c:v>1.00431</c:v>
                </c:pt>
                <c:pt idx="33289">
                  <c:v>1.00413</c:v>
                </c:pt>
                <c:pt idx="33290">
                  <c:v>1.00397</c:v>
                </c:pt>
                <c:pt idx="33291">
                  <c:v>1.0038199999999999</c:v>
                </c:pt>
                <c:pt idx="33292">
                  <c:v>1.00369</c:v>
                </c:pt>
                <c:pt idx="33293">
                  <c:v>1.00356</c:v>
                </c:pt>
                <c:pt idx="33294">
                  <c:v>1.00345</c:v>
                </c:pt>
                <c:pt idx="33295">
                  <c:v>1.00335</c:v>
                </c:pt>
                <c:pt idx="33296">
                  <c:v>1.0032700000000001</c:v>
                </c:pt>
                <c:pt idx="33297">
                  <c:v>1.00319</c:v>
                </c:pt>
                <c:pt idx="33298">
                  <c:v>1.00312</c:v>
                </c:pt>
                <c:pt idx="33299">
                  <c:v>1.0030699999999999</c:v>
                </c:pt>
                <c:pt idx="33300">
                  <c:v>1.0030300000000001</c:v>
                </c:pt>
                <c:pt idx="33301">
                  <c:v>1.0029999999999999</c:v>
                </c:pt>
                <c:pt idx="33302">
                  <c:v>1.00298</c:v>
                </c:pt>
                <c:pt idx="33303">
                  <c:v>1.0029699999999999</c:v>
                </c:pt>
                <c:pt idx="33304">
                  <c:v>1.0029699999999999</c:v>
                </c:pt>
                <c:pt idx="33305">
                  <c:v>1.0029699999999999</c:v>
                </c:pt>
                <c:pt idx="33306">
                  <c:v>1.00299</c:v>
                </c:pt>
                <c:pt idx="33307">
                  <c:v>1.00302</c:v>
                </c:pt>
                <c:pt idx="33308">
                  <c:v>1.0030600000000001</c:v>
                </c:pt>
                <c:pt idx="33309">
                  <c:v>1.0031099999999999</c:v>
                </c:pt>
                <c:pt idx="33310">
                  <c:v>1.0031699999999999</c:v>
                </c:pt>
                <c:pt idx="33311">
                  <c:v>1.0032399999999999</c:v>
                </c:pt>
                <c:pt idx="33312">
                  <c:v>1.00332</c:v>
                </c:pt>
                <c:pt idx="33313">
                  <c:v>1.0034000000000001</c:v>
                </c:pt>
                <c:pt idx="33314">
                  <c:v>1.0035000000000001</c:v>
                </c:pt>
                <c:pt idx="33315">
                  <c:v>1.00359</c:v>
                </c:pt>
                <c:pt idx="33316">
                  <c:v>1.00369</c:v>
                </c:pt>
                <c:pt idx="33317">
                  <c:v>1.0038</c:v>
                </c:pt>
                <c:pt idx="33318">
                  <c:v>1.0039100000000001</c:v>
                </c:pt>
                <c:pt idx="33319">
                  <c:v>1.00403</c:v>
                </c:pt>
                <c:pt idx="33320">
                  <c:v>1.0041500000000001</c:v>
                </c:pt>
                <c:pt idx="33321">
                  <c:v>1.00427</c:v>
                </c:pt>
                <c:pt idx="33322">
                  <c:v>1.0044</c:v>
                </c:pt>
                <c:pt idx="33323">
                  <c:v>1.0045299999999999</c:v>
                </c:pt>
                <c:pt idx="33324">
                  <c:v>1.00467</c:v>
                </c:pt>
                <c:pt idx="33325">
                  <c:v>1.0047999999999999</c:v>
                </c:pt>
                <c:pt idx="33326">
                  <c:v>1.0049399999999999</c:v>
                </c:pt>
                <c:pt idx="33327">
                  <c:v>1.00509</c:v>
                </c:pt>
                <c:pt idx="33328">
                  <c:v>1.0052300000000001</c:v>
                </c:pt>
                <c:pt idx="33329">
                  <c:v>1.0053700000000001</c:v>
                </c:pt>
                <c:pt idx="33330">
                  <c:v>1.00552</c:v>
                </c:pt>
                <c:pt idx="33331">
                  <c:v>1.00566</c:v>
                </c:pt>
                <c:pt idx="33332">
                  <c:v>1.0058100000000001</c:v>
                </c:pt>
                <c:pt idx="33333">
                  <c:v>1.0059499999999999</c:v>
                </c:pt>
                <c:pt idx="33334">
                  <c:v>1.0060899999999999</c:v>
                </c:pt>
                <c:pt idx="33335">
                  <c:v>1.00624</c:v>
                </c:pt>
                <c:pt idx="33336">
                  <c:v>1.00637</c:v>
                </c:pt>
                <c:pt idx="33337">
                  <c:v>1.0065</c:v>
                </c:pt>
                <c:pt idx="33338">
                  <c:v>1.0066299999999999</c:v>
                </c:pt>
                <c:pt idx="33339">
                  <c:v>1.0067699999999999</c:v>
                </c:pt>
                <c:pt idx="33340">
                  <c:v>1.0068999999999999</c:v>
                </c:pt>
                <c:pt idx="33341">
                  <c:v>1.00702</c:v>
                </c:pt>
                <c:pt idx="33342">
                  <c:v>1.0071399999999999</c:v>
                </c:pt>
                <c:pt idx="33343">
                  <c:v>1.00725</c:v>
                </c:pt>
                <c:pt idx="33344">
                  <c:v>1.00736</c:v>
                </c:pt>
                <c:pt idx="33345">
                  <c:v>1.0074700000000001</c:v>
                </c:pt>
                <c:pt idx="33346">
                  <c:v>1.00756</c:v>
                </c:pt>
                <c:pt idx="33347">
                  <c:v>1.00766</c:v>
                </c:pt>
                <c:pt idx="33348">
                  <c:v>1.0077400000000001</c:v>
                </c:pt>
                <c:pt idx="33349">
                  <c:v>1.0078199999999999</c:v>
                </c:pt>
                <c:pt idx="33350">
                  <c:v>1.00789</c:v>
                </c:pt>
                <c:pt idx="33351">
                  <c:v>1.0079499999999999</c:v>
                </c:pt>
                <c:pt idx="33352">
                  <c:v>1.008</c:v>
                </c:pt>
                <c:pt idx="33353">
                  <c:v>1.00804</c:v>
                </c:pt>
                <c:pt idx="33354">
                  <c:v>1.0080800000000001</c:v>
                </c:pt>
                <c:pt idx="33355">
                  <c:v>1.0081100000000001</c:v>
                </c:pt>
                <c:pt idx="33356">
                  <c:v>1.0081199999999999</c:v>
                </c:pt>
                <c:pt idx="33357">
                  <c:v>1.00813</c:v>
                </c:pt>
                <c:pt idx="33358">
                  <c:v>1.00813</c:v>
                </c:pt>
                <c:pt idx="33359">
                  <c:v>1.00813</c:v>
                </c:pt>
                <c:pt idx="33360">
                  <c:v>1.0081100000000001</c:v>
                </c:pt>
                <c:pt idx="33361">
                  <c:v>1.0080800000000001</c:v>
                </c:pt>
                <c:pt idx="33362">
                  <c:v>1.00803</c:v>
                </c:pt>
                <c:pt idx="33363">
                  <c:v>1.0079800000000001</c:v>
                </c:pt>
                <c:pt idx="33364">
                  <c:v>1.0079100000000001</c:v>
                </c:pt>
                <c:pt idx="33365">
                  <c:v>1.00783</c:v>
                </c:pt>
                <c:pt idx="33366">
                  <c:v>1.0077400000000001</c:v>
                </c:pt>
                <c:pt idx="33367">
                  <c:v>1.0076400000000001</c:v>
                </c:pt>
                <c:pt idx="33368">
                  <c:v>1.00752</c:v>
                </c:pt>
                <c:pt idx="33369">
                  <c:v>1.0074000000000001</c:v>
                </c:pt>
                <c:pt idx="33370">
                  <c:v>1.0072700000000001</c:v>
                </c:pt>
                <c:pt idx="33371">
                  <c:v>1.00712</c:v>
                </c:pt>
                <c:pt idx="33372">
                  <c:v>1.00695</c:v>
                </c:pt>
                <c:pt idx="33373">
                  <c:v>1.00678</c:v>
                </c:pt>
                <c:pt idx="33374">
                  <c:v>1.0065900000000001</c:v>
                </c:pt>
                <c:pt idx="33375">
                  <c:v>1.0064</c:v>
                </c:pt>
                <c:pt idx="33376">
                  <c:v>1.0061899999999999</c:v>
                </c:pt>
                <c:pt idx="33377">
                  <c:v>1.00597</c:v>
                </c:pt>
                <c:pt idx="33378">
                  <c:v>1.00573</c:v>
                </c:pt>
                <c:pt idx="33379">
                  <c:v>1.00549</c:v>
                </c:pt>
                <c:pt idx="33380">
                  <c:v>1.0052399999999999</c:v>
                </c:pt>
                <c:pt idx="33381">
                  <c:v>1.00502</c:v>
                </c:pt>
                <c:pt idx="33382">
                  <c:v>1.0047999999999999</c:v>
                </c:pt>
                <c:pt idx="33383">
                  <c:v>1.0045999999999999</c:v>
                </c:pt>
                <c:pt idx="33384">
                  <c:v>1.00441</c:v>
                </c:pt>
                <c:pt idx="33385">
                  <c:v>1.00423</c:v>
                </c:pt>
                <c:pt idx="33386">
                  <c:v>1.00407</c:v>
                </c:pt>
                <c:pt idx="33387">
                  <c:v>1.0039199999999999</c:v>
                </c:pt>
                <c:pt idx="33388">
                  <c:v>1.0037799999999999</c:v>
                </c:pt>
                <c:pt idx="33389">
                  <c:v>1.00366</c:v>
                </c:pt>
                <c:pt idx="33390">
                  <c:v>1.0035400000000001</c:v>
                </c:pt>
                <c:pt idx="33391">
                  <c:v>1.0034400000000001</c:v>
                </c:pt>
                <c:pt idx="33392">
                  <c:v>1.00335</c:v>
                </c:pt>
                <c:pt idx="33393">
                  <c:v>1.00326</c:v>
                </c:pt>
                <c:pt idx="33394">
                  <c:v>1.00318</c:v>
                </c:pt>
                <c:pt idx="33395">
                  <c:v>1.0031300000000001</c:v>
                </c:pt>
                <c:pt idx="33396">
                  <c:v>1.00308</c:v>
                </c:pt>
                <c:pt idx="33397">
                  <c:v>1.00305</c:v>
                </c:pt>
                <c:pt idx="33398">
                  <c:v>1.00302</c:v>
                </c:pt>
                <c:pt idx="33399">
                  <c:v>1.00301</c:v>
                </c:pt>
                <c:pt idx="33400">
                  <c:v>1.0029999999999999</c:v>
                </c:pt>
                <c:pt idx="33401">
                  <c:v>1.00301</c:v>
                </c:pt>
                <c:pt idx="33402">
                  <c:v>1.00302</c:v>
                </c:pt>
                <c:pt idx="33403">
                  <c:v>1.00305</c:v>
                </c:pt>
                <c:pt idx="33404">
                  <c:v>1.00309</c:v>
                </c:pt>
                <c:pt idx="33405">
                  <c:v>1.00312</c:v>
                </c:pt>
                <c:pt idx="33406">
                  <c:v>1.00318</c:v>
                </c:pt>
                <c:pt idx="33407">
                  <c:v>1.00322</c:v>
                </c:pt>
                <c:pt idx="33408">
                  <c:v>1.00329</c:v>
                </c:pt>
                <c:pt idx="33409">
                  <c:v>1.00336</c:v>
                </c:pt>
                <c:pt idx="33410">
                  <c:v>1.00345</c:v>
                </c:pt>
                <c:pt idx="33411">
                  <c:v>1.0035400000000001</c:v>
                </c:pt>
                <c:pt idx="33412">
                  <c:v>1.0036400000000001</c:v>
                </c:pt>
                <c:pt idx="33413">
                  <c:v>1.0037400000000001</c:v>
                </c:pt>
                <c:pt idx="33414">
                  <c:v>1.0038499999999999</c:v>
                </c:pt>
                <c:pt idx="33415">
                  <c:v>1.00396</c:v>
                </c:pt>
                <c:pt idx="33416">
                  <c:v>1.0040899999999999</c:v>
                </c:pt>
                <c:pt idx="33417">
                  <c:v>1.00421</c:v>
                </c:pt>
                <c:pt idx="33418">
                  <c:v>1.0043500000000001</c:v>
                </c:pt>
                <c:pt idx="33419">
                  <c:v>1.00448</c:v>
                </c:pt>
                <c:pt idx="33420">
                  <c:v>1.0046200000000001</c:v>
                </c:pt>
                <c:pt idx="33421">
                  <c:v>1.0047600000000001</c:v>
                </c:pt>
                <c:pt idx="33422">
                  <c:v>1.0048999999999999</c:v>
                </c:pt>
                <c:pt idx="33423">
                  <c:v>1.0050300000000001</c:v>
                </c:pt>
                <c:pt idx="33424">
                  <c:v>1.00518</c:v>
                </c:pt>
                <c:pt idx="33425">
                  <c:v>1.00532</c:v>
                </c:pt>
                <c:pt idx="33426">
                  <c:v>1.0054700000000001</c:v>
                </c:pt>
                <c:pt idx="33427">
                  <c:v>1.0056099999999999</c:v>
                </c:pt>
                <c:pt idx="33428">
                  <c:v>1.00576</c:v>
                </c:pt>
                <c:pt idx="33429">
                  <c:v>1.0059</c:v>
                </c:pt>
                <c:pt idx="33430">
                  <c:v>1.00604</c:v>
                </c:pt>
                <c:pt idx="33431">
                  <c:v>1.0061800000000001</c:v>
                </c:pt>
                <c:pt idx="33432">
                  <c:v>1.0063200000000001</c:v>
                </c:pt>
                <c:pt idx="33433">
                  <c:v>1.0064500000000001</c:v>
                </c:pt>
                <c:pt idx="33434">
                  <c:v>1.00658</c:v>
                </c:pt>
                <c:pt idx="33435">
                  <c:v>1.0067200000000001</c:v>
                </c:pt>
                <c:pt idx="33436">
                  <c:v>1.00684</c:v>
                </c:pt>
                <c:pt idx="33437">
                  <c:v>1.0069699999999999</c:v>
                </c:pt>
                <c:pt idx="33438">
                  <c:v>1.00708</c:v>
                </c:pt>
                <c:pt idx="33439">
                  <c:v>1.00719</c:v>
                </c:pt>
                <c:pt idx="33440">
                  <c:v>1.0073000000000001</c:v>
                </c:pt>
                <c:pt idx="33441">
                  <c:v>1.0074000000000001</c:v>
                </c:pt>
                <c:pt idx="33442">
                  <c:v>1.00749</c:v>
                </c:pt>
                <c:pt idx="33443">
                  <c:v>1.0075700000000001</c:v>
                </c:pt>
                <c:pt idx="33444">
                  <c:v>1.0076499999999999</c:v>
                </c:pt>
                <c:pt idx="33445">
                  <c:v>1.0077199999999999</c:v>
                </c:pt>
                <c:pt idx="33446">
                  <c:v>1.0077700000000001</c:v>
                </c:pt>
                <c:pt idx="33447">
                  <c:v>1.00783</c:v>
                </c:pt>
                <c:pt idx="33448">
                  <c:v>1.0078800000000001</c:v>
                </c:pt>
                <c:pt idx="33449">
                  <c:v>1.0079199999999999</c:v>
                </c:pt>
                <c:pt idx="33450">
                  <c:v>1.0079499999999999</c:v>
                </c:pt>
                <c:pt idx="33451">
                  <c:v>1.00797</c:v>
                </c:pt>
                <c:pt idx="33452">
                  <c:v>1.00797</c:v>
                </c:pt>
                <c:pt idx="33453">
                  <c:v>1.00797</c:v>
                </c:pt>
                <c:pt idx="33454">
                  <c:v>1.00796</c:v>
                </c:pt>
                <c:pt idx="33455">
                  <c:v>1.00793</c:v>
                </c:pt>
                <c:pt idx="33456">
                  <c:v>1.0079</c:v>
                </c:pt>
                <c:pt idx="33457">
                  <c:v>1.0078400000000001</c:v>
                </c:pt>
                <c:pt idx="33458">
                  <c:v>1.00779</c:v>
                </c:pt>
                <c:pt idx="33459">
                  <c:v>1.0077199999999999</c:v>
                </c:pt>
                <c:pt idx="33460">
                  <c:v>1.0076400000000001</c:v>
                </c:pt>
                <c:pt idx="33461">
                  <c:v>1.0075499999999999</c:v>
                </c:pt>
                <c:pt idx="33462">
                  <c:v>1.0074399999999999</c:v>
                </c:pt>
                <c:pt idx="33463">
                  <c:v>1.0073399999999999</c:v>
                </c:pt>
                <c:pt idx="33464">
                  <c:v>1.0072099999999999</c:v>
                </c:pt>
                <c:pt idx="33465">
                  <c:v>1.0070699999999999</c:v>
                </c:pt>
                <c:pt idx="33466">
                  <c:v>1.00692</c:v>
                </c:pt>
                <c:pt idx="33467">
                  <c:v>1.00674</c:v>
                </c:pt>
                <c:pt idx="33468">
                  <c:v>1.00657</c:v>
                </c:pt>
                <c:pt idx="33469">
                  <c:v>1.00637</c:v>
                </c:pt>
                <c:pt idx="33470">
                  <c:v>1.00617</c:v>
                </c:pt>
                <c:pt idx="33471">
                  <c:v>1.0059499999999999</c:v>
                </c:pt>
                <c:pt idx="33472">
                  <c:v>1.0057100000000001</c:v>
                </c:pt>
                <c:pt idx="33473">
                  <c:v>1.0054700000000001</c:v>
                </c:pt>
                <c:pt idx="33474">
                  <c:v>1.00522</c:v>
                </c:pt>
                <c:pt idx="33475">
                  <c:v>1.00499</c:v>
                </c:pt>
                <c:pt idx="33476">
                  <c:v>1.0047600000000001</c:v>
                </c:pt>
                <c:pt idx="33477">
                  <c:v>1.0045599999999999</c:v>
                </c:pt>
                <c:pt idx="33478">
                  <c:v>1.0043599999999999</c:v>
                </c:pt>
                <c:pt idx="33479">
                  <c:v>1.0041800000000001</c:v>
                </c:pt>
                <c:pt idx="33480">
                  <c:v>1.0040100000000001</c:v>
                </c:pt>
                <c:pt idx="33481">
                  <c:v>1.0038499999999999</c:v>
                </c:pt>
                <c:pt idx="33482">
                  <c:v>1.0037</c:v>
                </c:pt>
                <c:pt idx="33483">
                  <c:v>1.0035700000000001</c:v>
                </c:pt>
                <c:pt idx="33484">
                  <c:v>1.00345</c:v>
                </c:pt>
                <c:pt idx="33485">
                  <c:v>1.0033300000000001</c:v>
                </c:pt>
                <c:pt idx="33486">
                  <c:v>1.0032300000000001</c:v>
                </c:pt>
                <c:pt idx="33487">
                  <c:v>1.0031600000000001</c:v>
                </c:pt>
                <c:pt idx="33488">
                  <c:v>1.00309</c:v>
                </c:pt>
                <c:pt idx="33489">
                  <c:v>1.0030399999999999</c:v>
                </c:pt>
                <c:pt idx="33490">
                  <c:v>1.00299</c:v>
                </c:pt>
                <c:pt idx="33491">
                  <c:v>1.00295</c:v>
                </c:pt>
                <c:pt idx="33492">
                  <c:v>1.00292</c:v>
                </c:pt>
                <c:pt idx="33493">
                  <c:v>1.0028999999999999</c:v>
                </c:pt>
                <c:pt idx="33494">
                  <c:v>1.0028999999999999</c:v>
                </c:pt>
                <c:pt idx="33495">
                  <c:v>1.0028999999999999</c:v>
                </c:pt>
                <c:pt idx="33496">
                  <c:v>1.00291</c:v>
                </c:pt>
                <c:pt idx="33497">
                  <c:v>1.0029300000000001</c:v>
                </c:pt>
                <c:pt idx="33498">
                  <c:v>1.0029699999999999</c:v>
                </c:pt>
                <c:pt idx="33499">
                  <c:v>1.0029999999999999</c:v>
                </c:pt>
                <c:pt idx="33500">
                  <c:v>1.00305</c:v>
                </c:pt>
                <c:pt idx="33501">
                  <c:v>1.0031099999999999</c:v>
                </c:pt>
                <c:pt idx="33502">
                  <c:v>1.0031699999999999</c:v>
                </c:pt>
                <c:pt idx="33503">
                  <c:v>1.0032399999999999</c:v>
                </c:pt>
                <c:pt idx="33504">
                  <c:v>1.00332</c:v>
                </c:pt>
                <c:pt idx="33505">
                  <c:v>1.0034000000000001</c:v>
                </c:pt>
                <c:pt idx="33506">
                  <c:v>1.0035000000000001</c:v>
                </c:pt>
                <c:pt idx="33507">
                  <c:v>1.0036</c:v>
                </c:pt>
                <c:pt idx="33508">
                  <c:v>1.0037100000000001</c:v>
                </c:pt>
                <c:pt idx="33509">
                  <c:v>1.0038199999999999</c:v>
                </c:pt>
                <c:pt idx="33510">
                  <c:v>1.00393</c:v>
                </c:pt>
                <c:pt idx="33511">
                  <c:v>1.0040500000000001</c:v>
                </c:pt>
                <c:pt idx="33512">
                  <c:v>1.00417</c:v>
                </c:pt>
                <c:pt idx="33513">
                  <c:v>1.0043</c:v>
                </c:pt>
                <c:pt idx="33514">
                  <c:v>1.0044299999999999</c:v>
                </c:pt>
                <c:pt idx="33515">
                  <c:v>1.00457</c:v>
                </c:pt>
                <c:pt idx="33516">
                  <c:v>1.0046999999999999</c:v>
                </c:pt>
                <c:pt idx="33517">
                  <c:v>1.0048299999999999</c:v>
                </c:pt>
                <c:pt idx="33518">
                  <c:v>1.0049699999999999</c:v>
                </c:pt>
                <c:pt idx="33519">
                  <c:v>1.0051000000000001</c:v>
                </c:pt>
                <c:pt idx="33520">
                  <c:v>1.0052399999999999</c:v>
                </c:pt>
                <c:pt idx="33521">
                  <c:v>1.0053799999999999</c:v>
                </c:pt>
                <c:pt idx="33522">
                  <c:v>1.00553</c:v>
                </c:pt>
                <c:pt idx="33523">
                  <c:v>1.0056700000000001</c:v>
                </c:pt>
                <c:pt idx="33524">
                  <c:v>1.0058100000000001</c:v>
                </c:pt>
                <c:pt idx="33525">
                  <c:v>1.0059499999999999</c:v>
                </c:pt>
                <c:pt idx="33526">
                  <c:v>1.0060899999999999</c:v>
                </c:pt>
                <c:pt idx="33527">
                  <c:v>1.00623</c:v>
                </c:pt>
                <c:pt idx="33528">
                  <c:v>1.0063500000000001</c:v>
                </c:pt>
                <c:pt idx="33529">
                  <c:v>1.00648</c:v>
                </c:pt>
                <c:pt idx="33530">
                  <c:v>1.00661</c:v>
                </c:pt>
                <c:pt idx="33531">
                  <c:v>1.0067299999999999</c:v>
                </c:pt>
                <c:pt idx="33532">
                  <c:v>1.00684</c:v>
                </c:pt>
                <c:pt idx="33533">
                  <c:v>1.0069600000000001</c:v>
                </c:pt>
                <c:pt idx="33534">
                  <c:v>1.0070600000000001</c:v>
                </c:pt>
                <c:pt idx="33535">
                  <c:v>1.0071600000000001</c:v>
                </c:pt>
                <c:pt idx="33536">
                  <c:v>1.00726</c:v>
                </c:pt>
                <c:pt idx="33537">
                  <c:v>1.0073700000000001</c:v>
                </c:pt>
                <c:pt idx="33538">
                  <c:v>1.0074399999999999</c:v>
                </c:pt>
                <c:pt idx="33539">
                  <c:v>1.00752</c:v>
                </c:pt>
                <c:pt idx="33540">
                  <c:v>1.00759</c:v>
                </c:pt>
                <c:pt idx="33541">
                  <c:v>1.0076499999999999</c:v>
                </c:pt>
                <c:pt idx="33542">
                  <c:v>1.0077100000000001</c:v>
                </c:pt>
                <c:pt idx="33543">
                  <c:v>1.0077499999999999</c:v>
                </c:pt>
                <c:pt idx="33544">
                  <c:v>1.00779</c:v>
                </c:pt>
                <c:pt idx="33545">
                  <c:v>1.0078199999999999</c:v>
                </c:pt>
                <c:pt idx="33546">
                  <c:v>1.0078400000000001</c:v>
                </c:pt>
                <c:pt idx="33547">
                  <c:v>1.0078499999999999</c:v>
                </c:pt>
                <c:pt idx="33548">
                  <c:v>1.0078499999999999</c:v>
                </c:pt>
                <c:pt idx="33549">
                  <c:v>1.0078499999999999</c:v>
                </c:pt>
                <c:pt idx="33550">
                  <c:v>1.00783</c:v>
                </c:pt>
                <c:pt idx="33551">
                  <c:v>1.0078</c:v>
                </c:pt>
                <c:pt idx="33552">
                  <c:v>1.00776</c:v>
                </c:pt>
                <c:pt idx="33553">
                  <c:v>1.0077100000000001</c:v>
                </c:pt>
                <c:pt idx="33554">
                  <c:v>1.0076499999999999</c:v>
                </c:pt>
                <c:pt idx="33555">
                  <c:v>1.00759</c:v>
                </c:pt>
                <c:pt idx="33556">
                  <c:v>1.0075000000000001</c:v>
                </c:pt>
                <c:pt idx="33557">
                  <c:v>1.0074000000000001</c:v>
                </c:pt>
                <c:pt idx="33558">
                  <c:v>1.00728</c:v>
                </c:pt>
                <c:pt idx="33559">
                  <c:v>1.0071600000000001</c:v>
                </c:pt>
                <c:pt idx="33560">
                  <c:v>1.0070300000000001</c:v>
                </c:pt>
                <c:pt idx="33561">
                  <c:v>1.00688</c:v>
                </c:pt>
                <c:pt idx="33562">
                  <c:v>1.0067299999999999</c:v>
                </c:pt>
                <c:pt idx="33563">
                  <c:v>1.0065599999999999</c:v>
                </c:pt>
                <c:pt idx="33564">
                  <c:v>1.0063899999999999</c:v>
                </c:pt>
                <c:pt idx="33565">
                  <c:v>1.0062</c:v>
                </c:pt>
                <c:pt idx="33566">
                  <c:v>1.0059899999999999</c:v>
                </c:pt>
                <c:pt idx="33567">
                  <c:v>1.0057700000000001</c:v>
                </c:pt>
                <c:pt idx="33568">
                  <c:v>1.0055400000000001</c:v>
                </c:pt>
                <c:pt idx="33569">
                  <c:v>1.0053000000000001</c:v>
                </c:pt>
                <c:pt idx="33570">
                  <c:v>1.00505</c:v>
                </c:pt>
                <c:pt idx="33571">
                  <c:v>1.00482</c:v>
                </c:pt>
                <c:pt idx="33572">
                  <c:v>1.0045999999999999</c:v>
                </c:pt>
                <c:pt idx="33573">
                  <c:v>1.0043800000000001</c:v>
                </c:pt>
                <c:pt idx="33574">
                  <c:v>1.0041899999999999</c:v>
                </c:pt>
                <c:pt idx="33575">
                  <c:v>1.004</c:v>
                </c:pt>
                <c:pt idx="33576">
                  <c:v>1.00383</c:v>
                </c:pt>
                <c:pt idx="33577">
                  <c:v>1.0036700000000001</c:v>
                </c:pt>
                <c:pt idx="33578">
                  <c:v>1.00353</c:v>
                </c:pt>
                <c:pt idx="33579">
                  <c:v>1.00339</c:v>
                </c:pt>
                <c:pt idx="33580">
                  <c:v>1.0032700000000001</c:v>
                </c:pt>
                <c:pt idx="33581">
                  <c:v>1.0031600000000001</c:v>
                </c:pt>
                <c:pt idx="33582">
                  <c:v>1.0030600000000001</c:v>
                </c:pt>
                <c:pt idx="33583">
                  <c:v>1.0029699999999999</c:v>
                </c:pt>
                <c:pt idx="33584">
                  <c:v>1.0028900000000001</c:v>
                </c:pt>
                <c:pt idx="33585">
                  <c:v>1.0028300000000001</c:v>
                </c:pt>
                <c:pt idx="33586">
                  <c:v>1.00278</c:v>
                </c:pt>
                <c:pt idx="33587">
                  <c:v>1.00274</c:v>
                </c:pt>
                <c:pt idx="33588">
                  <c:v>1.00271</c:v>
                </c:pt>
                <c:pt idx="33589">
                  <c:v>1.0026900000000001</c:v>
                </c:pt>
                <c:pt idx="33590">
                  <c:v>1.0026900000000001</c:v>
                </c:pt>
                <c:pt idx="33591">
                  <c:v>1.0026900000000001</c:v>
                </c:pt>
                <c:pt idx="33592">
                  <c:v>1.00271</c:v>
                </c:pt>
                <c:pt idx="33593">
                  <c:v>1.0027299999999999</c:v>
                </c:pt>
                <c:pt idx="33594">
                  <c:v>1.0027600000000001</c:v>
                </c:pt>
                <c:pt idx="33595">
                  <c:v>1.0027999999999999</c:v>
                </c:pt>
                <c:pt idx="33596">
                  <c:v>1.0028600000000001</c:v>
                </c:pt>
                <c:pt idx="33597">
                  <c:v>1.00291</c:v>
                </c:pt>
                <c:pt idx="33598">
                  <c:v>1.0029699999999999</c:v>
                </c:pt>
                <c:pt idx="33599">
                  <c:v>1.00305</c:v>
                </c:pt>
                <c:pt idx="33600">
                  <c:v>1.0031300000000001</c:v>
                </c:pt>
                <c:pt idx="33601">
                  <c:v>1.00322</c:v>
                </c:pt>
                <c:pt idx="33602">
                  <c:v>1.00332</c:v>
                </c:pt>
                <c:pt idx="33603">
                  <c:v>1.00342</c:v>
                </c:pt>
                <c:pt idx="33604">
                  <c:v>1.00353</c:v>
                </c:pt>
                <c:pt idx="33605">
                  <c:v>1.0036499999999999</c:v>
                </c:pt>
                <c:pt idx="33606">
                  <c:v>1.0037799999999999</c:v>
                </c:pt>
                <c:pt idx="33607">
                  <c:v>1.0039</c:v>
                </c:pt>
                <c:pt idx="33608">
                  <c:v>1.00404</c:v>
                </c:pt>
                <c:pt idx="33609">
                  <c:v>1.00417</c:v>
                </c:pt>
                <c:pt idx="33610">
                  <c:v>1.00431</c:v>
                </c:pt>
                <c:pt idx="33611">
                  <c:v>1.0044500000000001</c:v>
                </c:pt>
                <c:pt idx="33612">
                  <c:v>1.0045900000000001</c:v>
                </c:pt>
                <c:pt idx="33613">
                  <c:v>1.00474</c:v>
                </c:pt>
                <c:pt idx="33614">
                  <c:v>1.00488</c:v>
                </c:pt>
                <c:pt idx="33615">
                  <c:v>1.0050399999999999</c:v>
                </c:pt>
                <c:pt idx="33616">
                  <c:v>1.00519</c:v>
                </c:pt>
                <c:pt idx="33617">
                  <c:v>1.0053399999999999</c:v>
                </c:pt>
                <c:pt idx="33618">
                  <c:v>1.0055000000000001</c:v>
                </c:pt>
                <c:pt idx="33619">
                  <c:v>1.0056499999999999</c:v>
                </c:pt>
                <c:pt idx="33620">
                  <c:v>1.0058</c:v>
                </c:pt>
                <c:pt idx="33621">
                  <c:v>1.0059499999999999</c:v>
                </c:pt>
                <c:pt idx="33622">
                  <c:v>1.0061</c:v>
                </c:pt>
                <c:pt idx="33623">
                  <c:v>1.0062500000000001</c:v>
                </c:pt>
                <c:pt idx="33624">
                  <c:v>1.0063899999999999</c:v>
                </c:pt>
                <c:pt idx="33625">
                  <c:v>1.00654</c:v>
                </c:pt>
                <c:pt idx="33626">
                  <c:v>1.00668</c:v>
                </c:pt>
                <c:pt idx="33627">
                  <c:v>1.00681</c:v>
                </c:pt>
                <c:pt idx="33628">
                  <c:v>1.0069399999999999</c:v>
                </c:pt>
                <c:pt idx="33629">
                  <c:v>1.0070600000000001</c:v>
                </c:pt>
                <c:pt idx="33630">
                  <c:v>1.00718</c:v>
                </c:pt>
                <c:pt idx="33631">
                  <c:v>1.0073000000000001</c:v>
                </c:pt>
                <c:pt idx="33632">
                  <c:v>1.0074000000000001</c:v>
                </c:pt>
                <c:pt idx="33633">
                  <c:v>1.0075000000000001</c:v>
                </c:pt>
                <c:pt idx="33634">
                  <c:v>1.0076000000000001</c:v>
                </c:pt>
                <c:pt idx="33635">
                  <c:v>1.0076799999999999</c:v>
                </c:pt>
                <c:pt idx="33636">
                  <c:v>1.0077499999999999</c:v>
                </c:pt>
                <c:pt idx="33637">
                  <c:v>1.00783</c:v>
                </c:pt>
                <c:pt idx="33638">
                  <c:v>1.0079</c:v>
                </c:pt>
                <c:pt idx="33639">
                  <c:v>1.0079499999999999</c:v>
                </c:pt>
                <c:pt idx="33640">
                  <c:v>1.0079899999999999</c:v>
                </c:pt>
                <c:pt idx="33641">
                  <c:v>1.00803</c:v>
                </c:pt>
                <c:pt idx="33642">
                  <c:v>1.0080499999999999</c:v>
                </c:pt>
                <c:pt idx="33643">
                  <c:v>1.00807</c:v>
                </c:pt>
                <c:pt idx="33644">
                  <c:v>1.00807</c:v>
                </c:pt>
                <c:pt idx="33645">
                  <c:v>1.00807</c:v>
                </c:pt>
                <c:pt idx="33646">
                  <c:v>1.0080499999999999</c:v>
                </c:pt>
                <c:pt idx="33647">
                  <c:v>1.00803</c:v>
                </c:pt>
                <c:pt idx="33648">
                  <c:v>1.0079899999999999</c:v>
                </c:pt>
                <c:pt idx="33649">
                  <c:v>1.0079400000000001</c:v>
                </c:pt>
                <c:pt idx="33650">
                  <c:v>1.0078800000000001</c:v>
                </c:pt>
                <c:pt idx="33651">
                  <c:v>1.0078100000000001</c:v>
                </c:pt>
                <c:pt idx="33652">
                  <c:v>1.00773</c:v>
                </c:pt>
                <c:pt idx="33653">
                  <c:v>1.00763</c:v>
                </c:pt>
                <c:pt idx="33654">
                  <c:v>1.00752</c:v>
                </c:pt>
                <c:pt idx="33655">
                  <c:v>1.0074000000000001</c:v>
                </c:pt>
                <c:pt idx="33656">
                  <c:v>1.0072700000000001</c:v>
                </c:pt>
                <c:pt idx="33657">
                  <c:v>1.00712</c:v>
                </c:pt>
                <c:pt idx="33658">
                  <c:v>1.0069600000000001</c:v>
                </c:pt>
                <c:pt idx="33659">
                  <c:v>1.00678</c:v>
                </c:pt>
                <c:pt idx="33660">
                  <c:v>1.0065999999999999</c:v>
                </c:pt>
                <c:pt idx="33661">
                  <c:v>1.0063899999999999</c:v>
                </c:pt>
                <c:pt idx="33662">
                  <c:v>1.0061800000000001</c:v>
                </c:pt>
                <c:pt idx="33663">
                  <c:v>1.00596</c:v>
                </c:pt>
                <c:pt idx="33664">
                  <c:v>1.0057199999999999</c:v>
                </c:pt>
                <c:pt idx="33665">
                  <c:v>1.0054700000000001</c:v>
                </c:pt>
                <c:pt idx="33666">
                  <c:v>1.00522</c:v>
                </c:pt>
                <c:pt idx="33667">
                  <c:v>1.0049999999999999</c:v>
                </c:pt>
                <c:pt idx="33668">
                  <c:v>1.00478</c:v>
                </c:pt>
                <c:pt idx="33669">
                  <c:v>1.00458</c:v>
                </c:pt>
                <c:pt idx="33670">
                  <c:v>1.0043899999999999</c:v>
                </c:pt>
                <c:pt idx="33671">
                  <c:v>1.00421</c:v>
                </c:pt>
                <c:pt idx="33672">
                  <c:v>1.0040500000000001</c:v>
                </c:pt>
                <c:pt idx="33673">
                  <c:v>1.0039</c:v>
                </c:pt>
                <c:pt idx="33674">
                  <c:v>1.00376</c:v>
                </c:pt>
                <c:pt idx="33675">
                  <c:v>1.0036400000000001</c:v>
                </c:pt>
                <c:pt idx="33676">
                  <c:v>1.00353</c:v>
                </c:pt>
                <c:pt idx="33677">
                  <c:v>1.00343</c:v>
                </c:pt>
                <c:pt idx="33678">
                  <c:v>1.0033399999999999</c:v>
                </c:pt>
                <c:pt idx="33679">
                  <c:v>1.0032700000000001</c:v>
                </c:pt>
                <c:pt idx="33680">
                  <c:v>1.0032099999999999</c:v>
                </c:pt>
                <c:pt idx="33681">
                  <c:v>1.00315</c:v>
                </c:pt>
                <c:pt idx="33682">
                  <c:v>1.00312</c:v>
                </c:pt>
                <c:pt idx="33683">
                  <c:v>1.00309</c:v>
                </c:pt>
                <c:pt idx="33684">
                  <c:v>1.0030699999999999</c:v>
                </c:pt>
                <c:pt idx="33685">
                  <c:v>1.0030600000000001</c:v>
                </c:pt>
                <c:pt idx="33686">
                  <c:v>1.00305</c:v>
                </c:pt>
                <c:pt idx="33687">
                  <c:v>1.0030600000000001</c:v>
                </c:pt>
                <c:pt idx="33688">
                  <c:v>1.00308</c:v>
                </c:pt>
                <c:pt idx="33689">
                  <c:v>1.0031099999999999</c:v>
                </c:pt>
                <c:pt idx="33690">
                  <c:v>1.0031399999999999</c:v>
                </c:pt>
                <c:pt idx="33691">
                  <c:v>1.00319</c:v>
                </c:pt>
                <c:pt idx="33692">
                  <c:v>1.0032399999999999</c:v>
                </c:pt>
                <c:pt idx="33693">
                  <c:v>1.0033000000000001</c:v>
                </c:pt>
                <c:pt idx="33694">
                  <c:v>1.0033799999999999</c:v>
                </c:pt>
                <c:pt idx="33695">
                  <c:v>1.00346</c:v>
                </c:pt>
                <c:pt idx="33696">
                  <c:v>1.0035400000000001</c:v>
                </c:pt>
                <c:pt idx="33697">
                  <c:v>1.0036400000000001</c:v>
                </c:pt>
                <c:pt idx="33698">
                  <c:v>1.00373</c:v>
                </c:pt>
                <c:pt idx="33699">
                  <c:v>1.0038400000000001</c:v>
                </c:pt>
                <c:pt idx="33700">
                  <c:v>1.0039499999999999</c:v>
                </c:pt>
                <c:pt idx="33701">
                  <c:v>1.00406</c:v>
                </c:pt>
                <c:pt idx="33702">
                  <c:v>1.0041800000000001</c:v>
                </c:pt>
                <c:pt idx="33703">
                  <c:v>1.0043</c:v>
                </c:pt>
                <c:pt idx="33704">
                  <c:v>1.0044299999999999</c:v>
                </c:pt>
                <c:pt idx="33705">
                  <c:v>1.0045599999999999</c:v>
                </c:pt>
                <c:pt idx="33706">
                  <c:v>1.0046900000000001</c:v>
                </c:pt>
                <c:pt idx="33707">
                  <c:v>1.0048299999999999</c:v>
                </c:pt>
                <c:pt idx="33708">
                  <c:v>1.0049699999999999</c:v>
                </c:pt>
                <c:pt idx="33709">
                  <c:v>1.0051099999999999</c:v>
                </c:pt>
                <c:pt idx="33710">
                  <c:v>1.00525</c:v>
                </c:pt>
                <c:pt idx="33711">
                  <c:v>1.0053799999999999</c:v>
                </c:pt>
                <c:pt idx="33712">
                  <c:v>1.00552</c:v>
                </c:pt>
                <c:pt idx="33713">
                  <c:v>1.00566</c:v>
                </c:pt>
                <c:pt idx="33714">
                  <c:v>1.0058</c:v>
                </c:pt>
                <c:pt idx="33715">
                  <c:v>1.0059400000000001</c:v>
                </c:pt>
                <c:pt idx="33716">
                  <c:v>1.00607</c:v>
                </c:pt>
                <c:pt idx="33717">
                  <c:v>1.00621</c:v>
                </c:pt>
                <c:pt idx="33718">
                  <c:v>1.00634</c:v>
                </c:pt>
                <c:pt idx="33719">
                  <c:v>1.00647</c:v>
                </c:pt>
                <c:pt idx="33720">
                  <c:v>1.0065999999999999</c:v>
                </c:pt>
                <c:pt idx="33721">
                  <c:v>1.0067299999999999</c:v>
                </c:pt>
                <c:pt idx="33722">
                  <c:v>1.00685</c:v>
                </c:pt>
                <c:pt idx="33723">
                  <c:v>1.0069699999999999</c:v>
                </c:pt>
                <c:pt idx="33724">
                  <c:v>1.00708</c:v>
                </c:pt>
                <c:pt idx="33725">
                  <c:v>1.0072000000000001</c:v>
                </c:pt>
                <c:pt idx="33726">
                  <c:v>1.0073000000000001</c:v>
                </c:pt>
                <c:pt idx="33727">
                  <c:v>1.00739</c:v>
                </c:pt>
                <c:pt idx="33728">
                  <c:v>1.0074799999999999</c:v>
                </c:pt>
                <c:pt idx="33729">
                  <c:v>1.0075700000000001</c:v>
                </c:pt>
                <c:pt idx="33730">
                  <c:v>1.0076499999999999</c:v>
                </c:pt>
                <c:pt idx="33731">
                  <c:v>1.0077100000000001</c:v>
                </c:pt>
                <c:pt idx="33732">
                  <c:v>1.0077700000000001</c:v>
                </c:pt>
                <c:pt idx="33733">
                  <c:v>1.00783</c:v>
                </c:pt>
                <c:pt idx="33734">
                  <c:v>1.00787</c:v>
                </c:pt>
                <c:pt idx="33735">
                  <c:v>1.0079</c:v>
                </c:pt>
                <c:pt idx="33736">
                  <c:v>1.0079400000000001</c:v>
                </c:pt>
                <c:pt idx="33737">
                  <c:v>1.00796</c:v>
                </c:pt>
                <c:pt idx="33738">
                  <c:v>1.00797</c:v>
                </c:pt>
                <c:pt idx="33739">
                  <c:v>1.00797</c:v>
                </c:pt>
                <c:pt idx="33740">
                  <c:v>1.00797</c:v>
                </c:pt>
                <c:pt idx="33741">
                  <c:v>1.0079499999999999</c:v>
                </c:pt>
                <c:pt idx="33742">
                  <c:v>1.00793</c:v>
                </c:pt>
                <c:pt idx="33743">
                  <c:v>1.00789</c:v>
                </c:pt>
                <c:pt idx="33744">
                  <c:v>1.0078400000000001</c:v>
                </c:pt>
                <c:pt idx="33745">
                  <c:v>1.0077799999999999</c:v>
                </c:pt>
                <c:pt idx="33746">
                  <c:v>1.0077100000000001</c:v>
                </c:pt>
                <c:pt idx="33747">
                  <c:v>1.00763</c:v>
                </c:pt>
                <c:pt idx="33748">
                  <c:v>1.00752</c:v>
                </c:pt>
                <c:pt idx="33749">
                  <c:v>1.00742</c:v>
                </c:pt>
                <c:pt idx="33750">
                  <c:v>1.0073000000000001</c:v>
                </c:pt>
                <c:pt idx="33751">
                  <c:v>1.0071699999999999</c:v>
                </c:pt>
                <c:pt idx="33752">
                  <c:v>1.0070300000000001</c:v>
                </c:pt>
                <c:pt idx="33753">
                  <c:v>1.00688</c:v>
                </c:pt>
                <c:pt idx="33754">
                  <c:v>1.00671</c:v>
                </c:pt>
                <c:pt idx="33755">
                  <c:v>1.00654</c:v>
                </c:pt>
                <c:pt idx="33756">
                  <c:v>1.0063500000000001</c:v>
                </c:pt>
                <c:pt idx="33757">
                  <c:v>1.0061500000000001</c:v>
                </c:pt>
                <c:pt idx="33758">
                  <c:v>1.0059400000000001</c:v>
                </c:pt>
                <c:pt idx="33759">
                  <c:v>1.0057100000000001</c:v>
                </c:pt>
                <c:pt idx="33760">
                  <c:v>1.0054700000000001</c:v>
                </c:pt>
                <c:pt idx="33761">
                  <c:v>1.0052300000000001</c:v>
                </c:pt>
                <c:pt idx="33762">
                  <c:v>1.00499</c:v>
                </c:pt>
                <c:pt idx="33763">
                  <c:v>1.0047699999999999</c:v>
                </c:pt>
                <c:pt idx="33764">
                  <c:v>1.0045599999999999</c:v>
                </c:pt>
                <c:pt idx="33765">
                  <c:v>1.0043599999999999</c:v>
                </c:pt>
                <c:pt idx="33766">
                  <c:v>1.00417</c:v>
                </c:pt>
                <c:pt idx="33767">
                  <c:v>1.0039899999999999</c:v>
                </c:pt>
                <c:pt idx="33768">
                  <c:v>1.0038400000000001</c:v>
                </c:pt>
                <c:pt idx="33769">
                  <c:v>1.00369</c:v>
                </c:pt>
                <c:pt idx="33770">
                  <c:v>1.0035499999999999</c:v>
                </c:pt>
                <c:pt idx="33771">
                  <c:v>1.00343</c:v>
                </c:pt>
                <c:pt idx="33772">
                  <c:v>1.00332</c:v>
                </c:pt>
                <c:pt idx="33773">
                  <c:v>1.00322</c:v>
                </c:pt>
                <c:pt idx="33774">
                  <c:v>1.0031399999999999</c:v>
                </c:pt>
                <c:pt idx="33775">
                  <c:v>1.0030600000000001</c:v>
                </c:pt>
                <c:pt idx="33776">
                  <c:v>1.0029999999999999</c:v>
                </c:pt>
                <c:pt idx="33777">
                  <c:v>1.0029600000000001</c:v>
                </c:pt>
                <c:pt idx="33778">
                  <c:v>1.00291</c:v>
                </c:pt>
                <c:pt idx="33779">
                  <c:v>1.00288</c:v>
                </c:pt>
                <c:pt idx="33780">
                  <c:v>1.0028699999999999</c:v>
                </c:pt>
                <c:pt idx="33781">
                  <c:v>1.0028600000000001</c:v>
                </c:pt>
                <c:pt idx="33782">
                  <c:v>1.0028600000000001</c:v>
                </c:pt>
                <c:pt idx="33783">
                  <c:v>1.00288</c:v>
                </c:pt>
                <c:pt idx="33784">
                  <c:v>1.0028999999999999</c:v>
                </c:pt>
                <c:pt idx="33785">
                  <c:v>1.0029300000000001</c:v>
                </c:pt>
                <c:pt idx="33786">
                  <c:v>1.0029699999999999</c:v>
                </c:pt>
                <c:pt idx="33787">
                  <c:v>1.0030300000000001</c:v>
                </c:pt>
                <c:pt idx="33788">
                  <c:v>1.00308</c:v>
                </c:pt>
                <c:pt idx="33789">
                  <c:v>1.0031399999999999</c:v>
                </c:pt>
                <c:pt idx="33790">
                  <c:v>1.0032099999999999</c:v>
                </c:pt>
                <c:pt idx="33791">
                  <c:v>1.00329</c:v>
                </c:pt>
                <c:pt idx="33792">
                  <c:v>1.0033799999999999</c:v>
                </c:pt>
                <c:pt idx="33793">
                  <c:v>1.0034700000000001</c:v>
                </c:pt>
                <c:pt idx="33794">
                  <c:v>1.0035700000000001</c:v>
                </c:pt>
                <c:pt idx="33795">
                  <c:v>1.0036799999999999</c:v>
                </c:pt>
                <c:pt idx="33796">
                  <c:v>1.0038</c:v>
                </c:pt>
                <c:pt idx="33797">
                  <c:v>1.0039199999999999</c:v>
                </c:pt>
                <c:pt idx="33798">
                  <c:v>1.00404</c:v>
                </c:pt>
                <c:pt idx="33799">
                  <c:v>1.0041599999999999</c:v>
                </c:pt>
                <c:pt idx="33800">
                  <c:v>1.0043</c:v>
                </c:pt>
                <c:pt idx="33801">
                  <c:v>1.0044299999999999</c:v>
                </c:pt>
                <c:pt idx="33802">
                  <c:v>1.00458</c:v>
                </c:pt>
                <c:pt idx="33803">
                  <c:v>1.0047200000000001</c:v>
                </c:pt>
                <c:pt idx="33804">
                  <c:v>1.0048600000000001</c:v>
                </c:pt>
                <c:pt idx="33805">
                  <c:v>1.00501</c:v>
                </c:pt>
                <c:pt idx="33806">
                  <c:v>1.00515</c:v>
                </c:pt>
                <c:pt idx="33807">
                  <c:v>1.0053000000000001</c:v>
                </c:pt>
                <c:pt idx="33808">
                  <c:v>1.00545</c:v>
                </c:pt>
                <c:pt idx="33809">
                  <c:v>1.00559</c:v>
                </c:pt>
                <c:pt idx="33810">
                  <c:v>1.0057400000000001</c:v>
                </c:pt>
                <c:pt idx="33811">
                  <c:v>1.0058800000000001</c:v>
                </c:pt>
                <c:pt idx="33812">
                  <c:v>1.0060199999999999</c:v>
                </c:pt>
                <c:pt idx="33813">
                  <c:v>1.00617</c:v>
                </c:pt>
                <c:pt idx="33814">
                  <c:v>1.00631</c:v>
                </c:pt>
                <c:pt idx="33815">
                  <c:v>1.0064599999999999</c:v>
                </c:pt>
                <c:pt idx="33816">
                  <c:v>1.0065900000000001</c:v>
                </c:pt>
                <c:pt idx="33817">
                  <c:v>1.0067200000000001</c:v>
                </c:pt>
                <c:pt idx="33818">
                  <c:v>1.00685</c:v>
                </c:pt>
                <c:pt idx="33819">
                  <c:v>1.0069699999999999</c:v>
                </c:pt>
                <c:pt idx="33820">
                  <c:v>1.00708</c:v>
                </c:pt>
                <c:pt idx="33821">
                  <c:v>1.00719</c:v>
                </c:pt>
                <c:pt idx="33822">
                  <c:v>1.0073000000000001</c:v>
                </c:pt>
                <c:pt idx="33823">
                  <c:v>1.0074000000000001</c:v>
                </c:pt>
                <c:pt idx="33824">
                  <c:v>1.00749</c:v>
                </c:pt>
                <c:pt idx="33825">
                  <c:v>1.0075700000000001</c:v>
                </c:pt>
                <c:pt idx="33826">
                  <c:v>1.0076400000000001</c:v>
                </c:pt>
                <c:pt idx="33827">
                  <c:v>1.0077100000000001</c:v>
                </c:pt>
                <c:pt idx="33828">
                  <c:v>1.0077700000000001</c:v>
                </c:pt>
                <c:pt idx="33829">
                  <c:v>1.00783</c:v>
                </c:pt>
                <c:pt idx="33830">
                  <c:v>1.00787</c:v>
                </c:pt>
                <c:pt idx="33831">
                  <c:v>1.0079100000000001</c:v>
                </c:pt>
                <c:pt idx="33832">
                  <c:v>1.00793</c:v>
                </c:pt>
                <c:pt idx="33833">
                  <c:v>1.0079499999999999</c:v>
                </c:pt>
                <c:pt idx="33834">
                  <c:v>1.0079499999999999</c:v>
                </c:pt>
                <c:pt idx="33835">
                  <c:v>1.0079400000000001</c:v>
                </c:pt>
                <c:pt idx="33836">
                  <c:v>1.00793</c:v>
                </c:pt>
                <c:pt idx="33837">
                  <c:v>1.0079</c:v>
                </c:pt>
                <c:pt idx="33838">
                  <c:v>1.00786</c:v>
                </c:pt>
                <c:pt idx="33839">
                  <c:v>1.0078100000000001</c:v>
                </c:pt>
                <c:pt idx="33840">
                  <c:v>1.0077400000000001</c:v>
                </c:pt>
                <c:pt idx="33841">
                  <c:v>1.0076700000000001</c:v>
                </c:pt>
                <c:pt idx="33842">
                  <c:v>1.00759</c:v>
                </c:pt>
                <c:pt idx="33843">
                  <c:v>1.0074799999999999</c:v>
                </c:pt>
                <c:pt idx="33844">
                  <c:v>1.0073700000000001</c:v>
                </c:pt>
                <c:pt idx="33845">
                  <c:v>1.00725</c:v>
                </c:pt>
                <c:pt idx="33846">
                  <c:v>1.0071099999999999</c:v>
                </c:pt>
                <c:pt idx="33847">
                  <c:v>1.0069699999999999</c:v>
                </c:pt>
                <c:pt idx="33848">
                  <c:v>1.00681</c:v>
                </c:pt>
                <c:pt idx="33849">
                  <c:v>1.00664</c:v>
                </c:pt>
                <c:pt idx="33850">
                  <c:v>1.0064500000000001</c:v>
                </c:pt>
                <c:pt idx="33851">
                  <c:v>1.0062500000000001</c:v>
                </c:pt>
                <c:pt idx="33852">
                  <c:v>1.0060500000000001</c:v>
                </c:pt>
                <c:pt idx="33853">
                  <c:v>1.0058199999999999</c:v>
                </c:pt>
                <c:pt idx="33854">
                  <c:v>1.0055799999999999</c:v>
                </c:pt>
                <c:pt idx="33855">
                  <c:v>1.0053300000000001</c:v>
                </c:pt>
                <c:pt idx="33856">
                  <c:v>1.00509</c:v>
                </c:pt>
                <c:pt idx="33857">
                  <c:v>1.0048699999999999</c:v>
                </c:pt>
                <c:pt idx="33858">
                  <c:v>1.0046600000000001</c:v>
                </c:pt>
                <c:pt idx="33859">
                  <c:v>1.0044599999999999</c:v>
                </c:pt>
                <c:pt idx="33860">
                  <c:v>1.0042800000000001</c:v>
                </c:pt>
                <c:pt idx="33861">
                  <c:v>1.0041</c:v>
                </c:pt>
                <c:pt idx="33862">
                  <c:v>1.0039400000000001</c:v>
                </c:pt>
                <c:pt idx="33863">
                  <c:v>1.00379</c:v>
                </c:pt>
                <c:pt idx="33864">
                  <c:v>1.0036499999999999</c:v>
                </c:pt>
                <c:pt idx="33865">
                  <c:v>1.00353</c:v>
                </c:pt>
                <c:pt idx="33866">
                  <c:v>1.00342</c:v>
                </c:pt>
                <c:pt idx="33867">
                  <c:v>1.00332</c:v>
                </c:pt>
                <c:pt idx="33868">
                  <c:v>1.0032300000000001</c:v>
                </c:pt>
                <c:pt idx="33869">
                  <c:v>1.0031699999999999</c:v>
                </c:pt>
                <c:pt idx="33870">
                  <c:v>1.0031099999999999</c:v>
                </c:pt>
                <c:pt idx="33871">
                  <c:v>1.0030600000000001</c:v>
                </c:pt>
                <c:pt idx="33872">
                  <c:v>1.00301</c:v>
                </c:pt>
                <c:pt idx="33873">
                  <c:v>1.00298</c:v>
                </c:pt>
                <c:pt idx="33874">
                  <c:v>1.0029600000000001</c:v>
                </c:pt>
                <c:pt idx="33875">
                  <c:v>1.00295</c:v>
                </c:pt>
                <c:pt idx="33876">
                  <c:v>1.0029600000000001</c:v>
                </c:pt>
                <c:pt idx="33877">
                  <c:v>1.0029699999999999</c:v>
                </c:pt>
                <c:pt idx="33878">
                  <c:v>1.00299</c:v>
                </c:pt>
                <c:pt idx="33879">
                  <c:v>1.00302</c:v>
                </c:pt>
                <c:pt idx="33880">
                  <c:v>1.00305</c:v>
                </c:pt>
                <c:pt idx="33881">
                  <c:v>1.0031000000000001</c:v>
                </c:pt>
                <c:pt idx="33882">
                  <c:v>1.0031600000000001</c:v>
                </c:pt>
                <c:pt idx="33883">
                  <c:v>1.00322</c:v>
                </c:pt>
                <c:pt idx="33884">
                  <c:v>1.00329</c:v>
                </c:pt>
                <c:pt idx="33885">
                  <c:v>1.0033700000000001</c:v>
                </c:pt>
                <c:pt idx="33886">
                  <c:v>1.00345</c:v>
                </c:pt>
                <c:pt idx="33887">
                  <c:v>1.0035499999999999</c:v>
                </c:pt>
                <c:pt idx="33888">
                  <c:v>1.0036499999999999</c:v>
                </c:pt>
                <c:pt idx="33889">
                  <c:v>1.0037499999999999</c:v>
                </c:pt>
                <c:pt idx="33890">
                  <c:v>1.00386</c:v>
                </c:pt>
                <c:pt idx="33891">
                  <c:v>1.0039800000000001</c:v>
                </c:pt>
                <c:pt idx="33892">
                  <c:v>1.0041</c:v>
                </c:pt>
                <c:pt idx="33893">
                  <c:v>1.0042199999999999</c:v>
                </c:pt>
                <c:pt idx="33894">
                  <c:v>1.0043500000000001</c:v>
                </c:pt>
                <c:pt idx="33895">
                  <c:v>1.00447</c:v>
                </c:pt>
                <c:pt idx="33896">
                  <c:v>1.00461</c:v>
                </c:pt>
                <c:pt idx="33897">
                  <c:v>1.00475</c:v>
                </c:pt>
                <c:pt idx="33898">
                  <c:v>1.0048900000000001</c:v>
                </c:pt>
                <c:pt idx="33899">
                  <c:v>1.0050300000000001</c:v>
                </c:pt>
                <c:pt idx="33900">
                  <c:v>1.00518</c:v>
                </c:pt>
                <c:pt idx="33901">
                  <c:v>1.0053300000000001</c:v>
                </c:pt>
                <c:pt idx="33902">
                  <c:v>1.0054700000000001</c:v>
                </c:pt>
                <c:pt idx="33903">
                  <c:v>1.00562</c:v>
                </c:pt>
                <c:pt idx="33904">
                  <c:v>1.00576</c:v>
                </c:pt>
                <c:pt idx="33905">
                  <c:v>1.0059100000000001</c:v>
                </c:pt>
                <c:pt idx="33906">
                  <c:v>1.0060500000000001</c:v>
                </c:pt>
                <c:pt idx="33907">
                  <c:v>1.0061899999999999</c:v>
                </c:pt>
                <c:pt idx="33908">
                  <c:v>1.0063200000000001</c:v>
                </c:pt>
                <c:pt idx="33909">
                  <c:v>1.0064599999999999</c:v>
                </c:pt>
                <c:pt idx="33910">
                  <c:v>1.0065900000000001</c:v>
                </c:pt>
                <c:pt idx="33911">
                  <c:v>1.0067299999999999</c:v>
                </c:pt>
                <c:pt idx="33912">
                  <c:v>1.0068600000000001</c:v>
                </c:pt>
                <c:pt idx="33913">
                  <c:v>1.00698</c:v>
                </c:pt>
                <c:pt idx="33914">
                  <c:v>1.0071000000000001</c:v>
                </c:pt>
                <c:pt idx="33915">
                  <c:v>1.0072099999999999</c:v>
                </c:pt>
                <c:pt idx="33916">
                  <c:v>1.0073300000000001</c:v>
                </c:pt>
                <c:pt idx="33917">
                  <c:v>1.00743</c:v>
                </c:pt>
                <c:pt idx="33918">
                  <c:v>1.00753</c:v>
                </c:pt>
                <c:pt idx="33919">
                  <c:v>1.00762</c:v>
                </c:pt>
                <c:pt idx="33920">
                  <c:v>1.0077100000000001</c:v>
                </c:pt>
                <c:pt idx="33921">
                  <c:v>1.00779</c:v>
                </c:pt>
                <c:pt idx="33922">
                  <c:v>1.00786</c:v>
                </c:pt>
                <c:pt idx="33923">
                  <c:v>1.0079199999999999</c:v>
                </c:pt>
                <c:pt idx="33924">
                  <c:v>1.0079800000000001</c:v>
                </c:pt>
                <c:pt idx="33925">
                  <c:v>1.0080199999999999</c:v>
                </c:pt>
                <c:pt idx="33926">
                  <c:v>1.00806</c:v>
                </c:pt>
                <c:pt idx="33927">
                  <c:v>1.0080899999999999</c:v>
                </c:pt>
                <c:pt idx="33928">
                  <c:v>1.0081100000000001</c:v>
                </c:pt>
                <c:pt idx="33929">
                  <c:v>1.0081199999999999</c:v>
                </c:pt>
                <c:pt idx="33930">
                  <c:v>1.0081199999999999</c:v>
                </c:pt>
                <c:pt idx="33931">
                  <c:v>1.0081100000000001</c:v>
                </c:pt>
                <c:pt idx="33932">
                  <c:v>1.0081</c:v>
                </c:pt>
                <c:pt idx="33933">
                  <c:v>1.00807</c:v>
                </c:pt>
                <c:pt idx="33934">
                  <c:v>1.00803</c:v>
                </c:pt>
                <c:pt idx="33935">
                  <c:v>1.0079800000000001</c:v>
                </c:pt>
                <c:pt idx="33936">
                  <c:v>1.0079100000000001</c:v>
                </c:pt>
                <c:pt idx="33937">
                  <c:v>1.0078400000000001</c:v>
                </c:pt>
                <c:pt idx="33938">
                  <c:v>1.0077499999999999</c:v>
                </c:pt>
                <c:pt idx="33939">
                  <c:v>1.00766</c:v>
                </c:pt>
                <c:pt idx="33940">
                  <c:v>1.0075499999999999</c:v>
                </c:pt>
                <c:pt idx="33941">
                  <c:v>1.00743</c:v>
                </c:pt>
                <c:pt idx="33942">
                  <c:v>1.0073000000000001</c:v>
                </c:pt>
                <c:pt idx="33943">
                  <c:v>1.0071600000000001</c:v>
                </c:pt>
                <c:pt idx="33944">
                  <c:v>1.0069999999999999</c:v>
                </c:pt>
                <c:pt idx="33945">
                  <c:v>1.0068299999999999</c:v>
                </c:pt>
                <c:pt idx="33946">
                  <c:v>1.0066600000000001</c:v>
                </c:pt>
                <c:pt idx="33947">
                  <c:v>1.0064599999999999</c:v>
                </c:pt>
                <c:pt idx="33948">
                  <c:v>1.0062599999999999</c:v>
                </c:pt>
                <c:pt idx="33949">
                  <c:v>1.00604</c:v>
                </c:pt>
                <c:pt idx="33950">
                  <c:v>1.0058100000000001</c:v>
                </c:pt>
                <c:pt idx="33951">
                  <c:v>1.0055700000000001</c:v>
                </c:pt>
                <c:pt idx="33952">
                  <c:v>1.0053300000000001</c:v>
                </c:pt>
                <c:pt idx="33953">
                  <c:v>1.0051000000000001</c:v>
                </c:pt>
                <c:pt idx="33954">
                  <c:v>1.00488</c:v>
                </c:pt>
                <c:pt idx="33955">
                  <c:v>1.00467</c:v>
                </c:pt>
                <c:pt idx="33956">
                  <c:v>1.00447</c:v>
                </c:pt>
                <c:pt idx="33957">
                  <c:v>1.0042899999999999</c:v>
                </c:pt>
                <c:pt idx="33958">
                  <c:v>1.00413</c:v>
                </c:pt>
                <c:pt idx="33959">
                  <c:v>1.00397</c:v>
                </c:pt>
                <c:pt idx="33960">
                  <c:v>1.0038199999999999</c:v>
                </c:pt>
                <c:pt idx="33961">
                  <c:v>1.00369</c:v>
                </c:pt>
                <c:pt idx="33962">
                  <c:v>1.0035700000000001</c:v>
                </c:pt>
                <c:pt idx="33963">
                  <c:v>1.00346</c:v>
                </c:pt>
                <c:pt idx="33964">
                  <c:v>1.0033700000000001</c:v>
                </c:pt>
                <c:pt idx="33965">
                  <c:v>1.0032799999999999</c:v>
                </c:pt>
                <c:pt idx="33966">
                  <c:v>1.0032099999999999</c:v>
                </c:pt>
                <c:pt idx="33967">
                  <c:v>1.00315</c:v>
                </c:pt>
                <c:pt idx="33968">
                  <c:v>1.0031000000000001</c:v>
                </c:pt>
                <c:pt idx="33969">
                  <c:v>1.0030600000000001</c:v>
                </c:pt>
                <c:pt idx="33970">
                  <c:v>1.0030300000000001</c:v>
                </c:pt>
                <c:pt idx="33971">
                  <c:v>1.00302</c:v>
                </c:pt>
                <c:pt idx="33972">
                  <c:v>1.00301</c:v>
                </c:pt>
                <c:pt idx="33973">
                  <c:v>1.00302</c:v>
                </c:pt>
                <c:pt idx="33974">
                  <c:v>1.0030300000000001</c:v>
                </c:pt>
                <c:pt idx="33975">
                  <c:v>1.0030600000000001</c:v>
                </c:pt>
                <c:pt idx="33976">
                  <c:v>1.00309</c:v>
                </c:pt>
                <c:pt idx="33977">
                  <c:v>1.0031399999999999</c:v>
                </c:pt>
                <c:pt idx="33978">
                  <c:v>1.0032000000000001</c:v>
                </c:pt>
                <c:pt idx="33979">
                  <c:v>1.00325</c:v>
                </c:pt>
                <c:pt idx="33980">
                  <c:v>1.00332</c:v>
                </c:pt>
                <c:pt idx="33981">
                  <c:v>1.0034000000000001</c:v>
                </c:pt>
                <c:pt idx="33982">
                  <c:v>1.00349</c:v>
                </c:pt>
                <c:pt idx="33983">
                  <c:v>1.0035799999999999</c:v>
                </c:pt>
                <c:pt idx="33984">
                  <c:v>1.0036700000000001</c:v>
                </c:pt>
                <c:pt idx="33985">
                  <c:v>1.0037799999999999</c:v>
                </c:pt>
                <c:pt idx="33986">
                  <c:v>1.0039</c:v>
                </c:pt>
                <c:pt idx="33987">
                  <c:v>1.0040100000000001</c:v>
                </c:pt>
                <c:pt idx="33988">
                  <c:v>1.00414</c:v>
                </c:pt>
                <c:pt idx="33989">
                  <c:v>1.00427</c:v>
                </c:pt>
                <c:pt idx="33990">
                  <c:v>1.0043899999999999</c:v>
                </c:pt>
                <c:pt idx="33991">
                  <c:v>1.0045299999999999</c:v>
                </c:pt>
                <c:pt idx="33992">
                  <c:v>1.00467</c:v>
                </c:pt>
                <c:pt idx="33993">
                  <c:v>1.00481</c:v>
                </c:pt>
                <c:pt idx="33994">
                  <c:v>1.00495</c:v>
                </c:pt>
                <c:pt idx="33995">
                  <c:v>1.00509</c:v>
                </c:pt>
                <c:pt idx="33996">
                  <c:v>1.0052399999999999</c:v>
                </c:pt>
                <c:pt idx="33997">
                  <c:v>1.00539</c:v>
                </c:pt>
                <c:pt idx="33998">
                  <c:v>1.0055400000000001</c:v>
                </c:pt>
                <c:pt idx="33999">
                  <c:v>1.00569</c:v>
                </c:pt>
                <c:pt idx="34000">
                  <c:v>1.00583</c:v>
                </c:pt>
                <c:pt idx="34001">
                  <c:v>1.0059800000000001</c:v>
                </c:pt>
                <c:pt idx="34002">
                  <c:v>1.00613</c:v>
                </c:pt>
                <c:pt idx="34003">
                  <c:v>1.00627</c:v>
                </c:pt>
                <c:pt idx="34004">
                  <c:v>1.0064200000000001</c:v>
                </c:pt>
                <c:pt idx="34005">
                  <c:v>1.0065599999999999</c:v>
                </c:pt>
                <c:pt idx="34006">
                  <c:v>1.0066999999999999</c:v>
                </c:pt>
                <c:pt idx="34007">
                  <c:v>1.0068299999999999</c:v>
                </c:pt>
                <c:pt idx="34008">
                  <c:v>1.0069600000000001</c:v>
                </c:pt>
                <c:pt idx="34009">
                  <c:v>1.00709</c:v>
                </c:pt>
                <c:pt idx="34010">
                  <c:v>1.00722</c:v>
                </c:pt>
                <c:pt idx="34011">
                  <c:v>1.0073300000000001</c:v>
                </c:pt>
                <c:pt idx="34012">
                  <c:v>1.00745</c:v>
                </c:pt>
                <c:pt idx="34013">
                  <c:v>1.00756</c:v>
                </c:pt>
                <c:pt idx="34014">
                  <c:v>1.00766</c:v>
                </c:pt>
                <c:pt idx="34015">
                  <c:v>1.0077499999999999</c:v>
                </c:pt>
                <c:pt idx="34016">
                  <c:v>1.0078400000000001</c:v>
                </c:pt>
                <c:pt idx="34017">
                  <c:v>1.0079199999999999</c:v>
                </c:pt>
                <c:pt idx="34018">
                  <c:v>1.008</c:v>
                </c:pt>
                <c:pt idx="34019">
                  <c:v>1.00806</c:v>
                </c:pt>
                <c:pt idx="34020">
                  <c:v>1.0081199999999999</c:v>
                </c:pt>
                <c:pt idx="34021">
                  <c:v>1.00817</c:v>
                </c:pt>
                <c:pt idx="34022">
                  <c:v>1.0082100000000001</c:v>
                </c:pt>
                <c:pt idx="34023">
                  <c:v>1.00824</c:v>
                </c:pt>
                <c:pt idx="34024">
                  <c:v>1.0082599999999999</c:v>
                </c:pt>
                <c:pt idx="34025">
                  <c:v>1.0082599999999999</c:v>
                </c:pt>
                <c:pt idx="34026">
                  <c:v>1.00827</c:v>
                </c:pt>
                <c:pt idx="34027">
                  <c:v>1.0082500000000001</c:v>
                </c:pt>
                <c:pt idx="34028">
                  <c:v>1.0082199999999999</c:v>
                </c:pt>
                <c:pt idx="34029">
                  <c:v>1.0081899999999999</c:v>
                </c:pt>
                <c:pt idx="34030">
                  <c:v>1.00814</c:v>
                </c:pt>
                <c:pt idx="34031">
                  <c:v>1.0080899999999999</c:v>
                </c:pt>
                <c:pt idx="34032">
                  <c:v>1.0080100000000001</c:v>
                </c:pt>
                <c:pt idx="34033">
                  <c:v>1.0079199999999999</c:v>
                </c:pt>
                <c:pt idx="34034">
                  <c:v>1.00783</c:v>
                </c:pt>
                <c:pt idx="34035">
                  <c:v>1.00773</c:v>
                </c:pt>
                <c:pt idx="34036">
                  <c:v>1.0076099999999999</c:v>
                </c:pt>
                <c:pt idx="34037">
                  <c:v>1.0074799999999999</c:v>
                </c:pt>
                <c:pt idx="34038">
                  <c:v>1.0073399999999999</c:v>
                </c:pt>
                <c:pt idx="34039">
                  <c:v>1.00718</c:v>
                </c:pt>
                <c:pt idx="34040">
                  <c:v>1.00702</c:v>
                </c:pt>
                <c:pt idx="34041">
                  <c:v>1.00684</c:v>
                </c:pt>
                <c:pt idx="34042">
                  <c:v>1.00665</c:v>
                </c:pt>
                <c:pt idx="34043">
                  <c:v>1.0064500000000001</c:v>
                </c:pt>
                <c:pt idx="34044">
                  <c:v>1.00623</c:v>
                </c:pt>
                <c:pt idx="34045">
                  <c:v>1.006</c:v>
                </c:pt>
                <c:pt idx="34046">
                  <c:v>1.00576</c:v>
                </c:pt>
                <c:pt idx="34047">
                  <c:v>1.0055099999999999</c:v>
                </c:pt>
                <c:pt idx="34048">
                  <c:v>1.00528</c:v>
                </c:pt>
                <c:pt idx="34049">
                  <c:v>1.0050600000000001</c:v>
                </c:pt>
                <c:pt idx="34050">
                  <c:v>1.00485</c:v>
                </c:pt>
                <c:pt idx="34051">
                  <c:v>1.00465</c:v>
                </c:pt>
                <c:pt idx="34052">
                  <c:v>1.00447</c:v>
                </c:pt>
                <c:pt idx="34053">
                  <c:v>1.0042899999999999</c:v>
                </c:pt>
                <c:pt idx="34054">
                  <c:v>1.00414</c:v>
                </c:pt>
                <c:pt idx="34055">
                  <c:v>1.0039899999999999</c:v>
                </c:pt>
                <c:pt idx="34056">
                  <c:v>1.0038499999999999</c:v>
                </c:pt>
                <c:pt idx="34057">
                  <c:v>1.00373</c:v>
                </c:pt>
                <c:pt idx="34058">
                  <c:v>1.00362</c:v>
                </c:pt>
                <c:pt idx="34059">
                  <c:v>1.00352</c:v>
                </c:pt>
                <c:pt idx="34060">
                  <c:v>1.0034400000000001</c:v>
                </c:pt>
                <c:pt idx="34061">
                  <c:v>1.00336</c:v>
                </c:pt>
                <c:pt idx="34062">
                  <c:v>1.0033000000000001</c:v>
                </c:pt>
                <c:pt idx="34063">
                  <c:v>1.00326</c:v>
                </c:pt>
                <c:pt idx="34064">
                  <c:v>1.0032099999999999</c:v>
                </c:pt>
                <c:pt idx="34065">
                  <c:v>1.00318</c:v>
                </c:pt>
                <c:pt idx="34066">
                  <c:v>1.0031600000000001</c:v>
                </c:pt>
                <c:pt idx="34067">
                  <c:v>1.00315</c:v>
                </c:pt>
                <c:pt idx="34068">
                  <c:v>1.00315</c:v>
                </c:pt>
                <c:pt idx="34069">
                  <c:v>1.00315</c:v>
                </c:pt>
                <c:pt idx="34070">
                  <c:v>1.0031699999999999</c:v>
                </c:pt>
                <c:pt idx="34071">
                  <c:v>1.0032099999999999</c:v>
                </c:pt>
                <c:pt idx="34072">
                  <c:v>1.0032399999999999</c:v>
                </c:pt>
                <c:pt idx="34073">
                  <c:v>1.00329</c:v>
                </c:pt>
                <c:pt idx="34074">
                  <c:v>1.0033399999999999</c:v>
                </c:pt>
                <c:pt idx="34075">
                  <c:v>1.0034000000000001</c:v>
                </c:pt>
                <c:pt idx="34076">
                  <c:v>1.0034799999999999</c:v>
                </c:pt>
                <c:pt idx="34077">
                  <c:v>1.00356</c:v>
                </c:pt>
                <c:pt idx="34078">
                  <c:v>1.0036400000000001</c:v>
                </c:pt>
                <c:pt idx="34079">
                  <c:v>1.0037400000000001</c:v>
                </c:pt>
                <c:pt idx="34080">
                  <c:v>1.00383</c:v>
                </c:pt>
                <c:pt idx="34081">
                  <c:v>1.00393</c:v>
                </c:pt>
                <c:pt idx="34082">
                  <c:v>1.00404</c:v>
                </c:pt>
                <c:pt idx="34083">
                  <c:v>1.0041500000000001</c:v>
                </c:pt>
                <c:pt idx="34084">
                  <c:v>1.00427</c:v>
                </c:pt>
                <c:pt idx="34085">
                  <c:v>1.0043899999999999</c:v>
                </c:pt>
                <c:pt idx="34086">
                  <c:v>1.00451</c:v>
                </c:pt>
                <c:pt idx="34087">
                  <c:v>1.00464</c:v>
                </c:pt>
                <c:pt idx="34088">
                  <c:v>1.0047699999999999</c:v>
                </c:pt>
                <c:pt idx="34089">
                  <c:v>1.0048999999999999</c:v>
                </c:pt>
                <c:pt idx="34090">
                  <c:v>1.0050300000000001</c:v>
                </c:pt>
                <c:pt idx="34091">
                  <c:v>1.0051699999999999</c:v>
                </c:pt>
                <c:pt idx="34092">
                  <c:v>1.0053099999999999</c:v>
                </c:pt>
                <c:pt idx="34093">
                  <c:v>1.00545</c:v>
                </c:pt>
                <c:pt idx="34094">
                  <c:v>1.00559</c:v>
                </c:pt>
                <c:pt idx="34095">
                  <c:v>1.00573</c:v>
                </c:pt>
                <c:pt idx="34096">
                  <c:v>1.00587</c:v>
                </c:pt>
                <c:pt idx="34097">
                  <c:v>1.006</c:v>
                </c:pt>
                <c:pt idx="34098">
                  <c:v>1.0061500000000001</c:v>
                </c:pt>
                <c:pt idx="34099">
                  <c:v>1.0062800000000001</c:v>
                </c:pt>
                <c:pt idx="34100">
                  <c:v>1.00641</c:v>
                </c:pt>
                <c:pt idx="34101">
                  <c:v>1.00654</c:v>
                </c:pt>
                <c:pt idx="34102">
                  <c:v>1.0066600000000001</c:v>
                </c:pt>
                <c:pt idx="34103">
                  <c:v>1.0067900000000001</c:v>
                </c:pt>
                <c:pt idx="34104">
                  <c:v>1.00691</c:v>
                </c:pt>
                <c:pt idx="34105">
                  <c:v>1.00702</c:v>
                </c:pt>
                <c:pt idx="34106">
                  <c:v>1.0071300000000001</c:v>
                </c:pt>
                <c:pt idx="34107">
                  <c:v>1.0072300000000001</c:v>
                </c:pt>
                <c:pt idx="34108">
                  <c:v>1.00732</c:v>
                </c:pt>
                <c:pt idx="34109">
                  <c:v>1.00742</c:v>
                </c:pt>
                <c:pt idx="34110">
                  <c:v>1.0075000000000001</c:v>
                </c:pt>
                <c:pt idx="34111">
                  <c:v>1.0075799999999999</c:v>
                </c:pt>
                <c:pt idx="34112">
                  <c:v>1.00766</c:v>
                </c:pt>
                <c:pt idx="34113">
                  <c:v>1.00773</c:v>
                </c:pt>
                <c:pt idx="34114">
                  <c:v>1.0077799999999999</c:v>
                </c:pt>
                <c:pt idx="34115">
                  <c:v>1.00783</c:v>
                </c:pt>
                <c:pt idx="34116">
                  <c:v>1.00787</c:v>
                </c:pt>
                <c:pt idx="34117">
                  <c:v>1.0079</c:v>
                </c:pt>
                <c:pt idx="34118">
                  <c:v>1.00793</c:v>
                </c:pt>
                <c:pt idx="34119">
                  <c:v>1.0079400000000001</c:v>
                </c:pt>
                <c:pt idx="34120">
                  <c:v>1.0079499999999999</c:v>
                </c:pt>
                <c:pt idx="34121">
                  <c:v>1.0079400000000001</c:v>
                </c:pt>
                <c:pt idx="34122">
                  <c:v>1.00793</c:v>
                </c:pt>
                <c:pt idx="34123">
                  <c:v>1.0079100000000001</c:v>
                </c:pt>
                <c:pt idx="34124">
                  <c:v>1.00787</c:v>
                </c:pt>
                <c:pt idx="34125">
                  <c:v>1.00783</c:v>
                </c:pt>
                <c:pt idx="34126">
                  <c:v>1.0077700000000001</c:v>
                </c:pt>
                <c:pt idx="34127">
                  <c:v>1.0077199999999999</c:v>
                </c:pt>
                <c:pt idx="34128">
                  <c:v>1.00763</c:v>
                </c:pt>
                <c:pt idx="34129">
                  <c:v>1.0075499999999999</c:v>
                </c:pt>
                <c:pt idx="34130">
                  <c:v>1.0074399999999999</c:v>
                </c:pt>
                <c:pt idx="34131">
                  <c:v>1.0073300000000001</c:v>
                </c:pt>
                <c:pt idx="34132">
                  <c:v>1.0072000000000001</c:v>
                </c:pt>
                <c:pt idx="34133">
                  <c:v>1.0070699999999999</c:v>
                </c:pt>
                <c:pt idx="34134">
                  <c:v>1.00692</c:v>
                </c:pt>
                <c:pt idx="34135">
                  <c:v>1.0067600000000001</c:v>
                </c:pt>
                <c:pt idx="34136">
                  <c:v>1.00658</c:v>
                </c:pt>
                <c:pt idx="34137">
                  <c:v>1.0064</c:v>
                </c:pt>
                <c:pt idx="34138">
                  <c:v>1.0062</c:v>
                </c:pt>
                <c:pt idx="34139">
                  <c:v>1.006</c:v>
                </c:pt>
                <c:pt idx="34140">
                  <c:v>1.0057799999999999</c:v>
                </c:pt>
                <c:pt idx="34141">
                  <c:v>1.0055499999999999</c:v>
                </c:pt>
                <c:pt idx="34142">
                  <c:v>1.0053099999999999</c:v>
                </c:pt>
                <c:pt idx="34143">
                  <c:v>1.0050600000000001</c:v>
                </c:pt>
                <c:pt idx="34144">
                  <c:v>1.00484</c:v>
                </c:pt>
                <c:pt idx="34145">
                  <c:v>1.0046200000000001</c:v>
                </c:pt>
                <c:pt idx="34146">
                  <c:v>1.0044200000000001</c:v>
                </c:pt>
                <c:pt idx="34147">
                  <c:v>1.00423</c:v>
                </c:pt>
                <c:pt idx="34148">
                  <c:v>1.0040500000000001</c:v>
                </c:pt>
                <c:pt idx="34149">
                  <c:v>1.0038800000000001</c:v>
                </c:pt>
                <c:pt idx="34150">
                  <c:v>1.00373</c:v>
                </c:pt>
                <c:pt idx="34151">
                  <c:v>1.00359</c:v>
                </c:pt>
                <c:pt idx="34152">
                  <c:v>1.00346</c:v>
                </c:pt>
                <c:pt idx="34153">
                  <c:v>1.0033399999999999</c:v>
                </c:pt>
                <c:pt idx="34154">
                  <c:v>1.0032300000000001</c:v>
                </c:pt>
                <c:pt idx="34155">
                  <c:v>1.0031399999999999</c:v>
                </c:pt>
                <c:pt idx="34156">
                  <c:v>1.0030600000000001</c:v>
                </c:pt>
                <c:pt idx="34157">
                  <c:v>1.0029999999999999</c:v>
                </c:pt>
                <c:pt idx="34158">
                  <c:v>1.0029399999999999</c:v>
                </c:pt>
                <c:pt idx="34159">
                  <c:v>1.0028999999999999</c:v>
                </c:pt>
                <c:pt idx="34160">
                  <c:v>1.0028600000000001</c:v>
                </c:pt>
                <c:pt idx="34161">
                  <c:v>1.00284</c:v>
                </c:pt>
                <c:pt idx="34162">
                  <c:v>1.00282</c:v>
                </c:pt>
                <c:pt idx="34163">
                  <c:v>1.00282</c:v>
                </c:pt>
                <c:pt idx="34164">
                  <c:v>1.0028300000000001</c:v>
                </c:pt>
                <c:pt idx="34165">
                  <c:v>1.00284</c:v>
                </c:pt>
                <c:pt idx="34166">
                  <c:v>1.0028699999999999</c:v>
                </c:pt>
                <c:pt idx="34167">
                  <c:v>1.00292</c:v>
                </c:pt>
                <c:pt idx="34168">
                  <c:v>1.0029699999999999</c:v>
                </c:pt>
                <c:pt idx="34169">
                  <c:v>1.00301</c:v>
                </c:pt>
                <c:pt idx="34170">
                  <c:v>1.0030699999999999</c:v>
                </c:pt>
                <c:pt idx="34171">
                  <c:v>1.00315</c:v>
                </c:pt>
                <c:pt idx="34172">
                  <c:v>1.0032300000000001</c:v>
                </c:pt>
                <c:pt idx="34173">
                  <c:v>1.00332</c:v>
                </c:pt>
                <c:pt idx="34174">
                  <c:v>1.00342</c:v>
                </c:pt>
                <c:pt idx="34175">
                  <c:v>1.00352</c:v>
                </c:pt>
                <c:pt idx="34176">
                  <c:v>1.00363</c:v>
                </c:pt>
                <c:pt idx="34177">
                  <c:v>1.0037400000000001</c:v>
                </c:pt>
                <c:pt idx="34178">
                  <c:v>1.00387</c:v>
                </c:pt>
                <c:pt idx="34179">
                  <c:v>1.004</c:v>
                </c:pt>
                <c:pt idx="34180">
                  <c:v>1.00413</c:v>
                </c:pt>
                <c:pt idx="34181">
                  <c:v>1.0042599999999999</c:v>
                </c:pt>
                <c:pt idx="34182">
                  <c:v>1.0043899999999999</c:v>
                </c:pt>
                <c:pt idx="34183">
                  <c:v>1.0045299999999999</c:v>
                </c:pt>
                <c:pt idx="34184">
                  <c:v>1.00468</c:v>
                </c:pt>
                <c:pt idx="34185">
                  <c:v>1.00482</c:v>
                </c:pt>
                <c:pt idx="34186">
                  <c:v>1.00498</c:v>
                </c:pt>
                <c:pt idx="34187">
                  <c:v>1.0051300000000001</c:v>
                </c:pt>
                <c:pt idx="34188">
                  <c:v>1.00528</c:v>
                </c:pt>
                <c:pt idx="34189">
                  <c:v>1.00543</c:v>
                </c:pt>
                <c:pt idx="34190">
                  <c:v>1.0055799999999999</c:v>
                </c:pt>
                <c:pt idx="34191">
                  <c:v>1.00573</c:v>
                </c:pt>
                <c:pt idx="34192">
                  <c:v>1.0058800000000001</c:v>
                </c:pt>
                <c:pt idx="34193">
                  <c:v>1.00603</c:v>
                </c:pt>
                <c:pt idx="34194">
                  <c:v>1.00617</c:v>
                </c:pt>
                <c:pt idx="34195">
                  <c:v>1.0063200000000001</c:v>
                </c:pt>
                <c:pt idx="34196">
                  <c:v>1.00647</c:v>
                </c:pt>
                <c:pt idx="34197">
                  <c:v>1.0065999999999999</c:v>
                </c:pt>
                <c:pt idx="34198">
                  <c:v>1.0067299999999999</c:v>
                </c:pt>
                <c:pt idx="34199">
                  <c:v>1.00685</c:v>
                </c:pt>
                <c:pt idx="34200">
                  <c:v>1.00698</c:v>
                </c:pt>
                <c:pt idx="34201">
                  <c:v>1.0071000000000001</c:v>
                </c:pt>
                <c:pt idx="34202">
                  <c:v>1.00722</c:v>
                </c:pt>
                <c:pt idx="34203">
                  <c:v>1.0073300000000001</c:v>
                </c:pt>
                <c:pt idx="34204">
                  <c:v>1.0074399999999999</c:v>
                </c:pt>
                <c:pt idx="34205">
                  <c:v>1.0075400000000001</c:v>
                </c:pt>
                <c:pt idx="34206">
                  <c:v>1.00763</c:v>
                </c:pt>
                <c:pt idx="34207">
                  <c:v>1.0077199999999999</c:v>
                </c:pt>
                <c:pt idx="34208">
                  <c:v>1.0078</c:v>
                </c:pt>
                <c:pt idx="34209">
                  <c:v>1.00787</c:v>
                </c:pt>
                <c:pt idx="34210">
                  <c:v>1.00793</c:v>
                </c:pt>
                <c:pt idx="34211">
                  <c:v>1.0079800000000001</c:v>
                </c:pt>
                <c:pt idx="34212">
                  <c:v>1.00803</c:v>
                </c:pt>
                <c:pt idx="34213">
                  <c:v>1.0080499999999999</c:v>
                </c:pt>
                <c:pt idx="34214">
                  <c:v>1.0080800000000001</c:v>
                </c:pt>
                <c:pt idx="34215">
                  <c:v>1.0081</c:v>
                </c:pt>
                <c:pt idx="34216">
                  <c:v>1.0081100000000001</c:v>
                </c:pt>
                <c:pt idx="34217">
                  <c:v>1.0081</c:v>
                </c:pt>
                <c:pt idx="34218">
                  <c:v>1.00807</c:v>
                </c:pt>
                <c:pt idx="34219">
                  <c:v>1.00804</c:v>
                </c:pt>
                <c:pt idx="34220">
                  <c:v>1.0080100000000001</c:v>
                </c:pt>
                <c:pt idx="34221">
                  <c:v>1.00796</c:v>
                </c:pt>
                <c:pt idx="34222">
                  <c:v>1.00789</c:v>
                </c:pt>
                <c:pt idx="34223">
                  <c:v>1.0078199999999999</c:v>
                </c:pt>
                <c:pt idx="34224">
                  <c:v>1.00773</c:v>
                </c:pt>
                <c:pt idx="34225">
                  <c:v>1.0076400000000001</c:v>
                </c:pt>
                <c:pt idx="34226">
                  <c:v>1.00753</c:v>
                </c:pt>
                <c:pt idx="34227">
                  <c:v>1.0074099999999999</c:v>
                </c:pt>
                <c:pt idx="34228">
                  <c:v>1.00728</c:v>
                </c:pt>
                <c:pt idx="34229">
                  <c:v>1.0071300000000001</c:v>
                </c:pt>
                <c:pt idx="34230">
                  <c:v>1.0069699999999999</c:v>
                </c:pt>
                <c:pt idx="34231">
                  <c:v>1.0067900000000001</c:v>
                </c:pt>
                <c:pt idx="34232">
                  <c:v>1.00661</c:v>
                </c:pt>
                <c:pt idx="34233">
                  <c:v>1.00641</c:v>
                </c:pt>
                <c:pt idx="34234">
                  <c:v>1.0062</c:v>
                </c:pt>
                <c:pt idx="34235">
                  <c:v>1.00597</c:v>
                </c:pt>
                <c:pt idx="34236">
                  <c:v>1.0057199999999999</c:v>
                </c:pt>
                <c:pt idx="34237">
                  <c:v>1.0054700000000001</c:v>
                </c:pt>
                <c:pt idx="34238">
                  <c:v>1.0052300000000001</c:v>
                </c:pt>
                <c:pt idx="34239">
                  <c:v>1.00501</c:v>
                </c:pt>
                <c:pt idx="34240">
                  <c:v>1.0047999999999999</c:v>
                </c:pt>
                <c:pt idx="34241">
                  <c:v>1.0045999999999999</c:v>
                </c:pt>
                <c:pt idx="34242">
                  <c:v>1.00441</c:v>
                </c:pt>
                <c:pt idx="34243">
                  <c:v>1.00423</c:v>
                </c:pt>
                <c:pt idx="34244">
                  <c:v>1.0040800000000001</c:v>
                </c:pt>
                <c:pt idx="34245">
                  <c:v>1.00393</c:v>
                </c:pt>
                <c:pt idx="34246">
                  <c:v>1.00379</c:v>
                </c:pt>
                <c:pt idx="34247">
                  <c:v>1.0036799999999999</c:v>
                </c:pt>
                <c:pt idx="34248">
                  <c:v>1.0035700000000001</c:v>
                </c:pt>
                <c:pt idx="34249">
                  <c:v>1.00345</c:v>
                </c:pt>
                <c:pt idx="34250">
                  <c:v>1.0033700000000001</c:v>
                </c:pt>
                <c:pt idx="34251">
                  <c:v>1.00329</c:v>
                </c:pt>
                <c:pt idx="34252">
                  <c:v>1.0032300000000001</c:v>
                </c:pt>
                <c:pt idx="34253">
                  <c:v>1.00318</c:v>
                </c:pt>
                <c:pt idx="34254">
                  <c:v>1.0031399999999999</c:v>
                </c:pt>
                <c:pt idx="34255">
                  <c:v>1.0031099999999999</c:v>
                </c:pt>
                <c:pt idx="34256">
                  <c:v>1.0031000000000001</c:v>
                </c:pt>
                <c:pt idx="34257">
                  <c:v>1.0031000000000001</c:v>
                </c:pt>
                <c:pt idx="34258">
                  <c:v>1.00309</c:v>
                </c:pt>
                <c:pt idx="34259">
                  <c:v>1.0031000000000001</c:v>
                </c:pt>
                <c:pt idx="34260">
                  <c:v>1.00312</c:v>
                </c:pt>
                <c:pt idx="34261">
                  <c:v>1.00315</c:v>
                </c:pt>
                <c:pt idx="34262">
                  <c:v>1.00319</c:v>
                </c:pt>
                <c:pt idx="34263">
                  <c:v>1.00325</c:v>
                </c:pt>
                <c:pt idx="34264">
                  <c:v>1.0033099999999999</c:v>
                </c:pt>
                <c:pt idx="34265">
                  <c:v>1.0033799999999999</c:v>
                </c:pt>
                <c:pt idx="34266">
                  <c:v>1.00345</c:v>
                </c:pt>
                <c:pt idx="34267">
                  <c:v>1.00353</c:v>
                </c:pt>
                <c:pt idx="34268">
                  <c:v>1.00362</c:v>
                </c:pt>
                <c:pt idx="34269">
                  <c:v>1.0037100000000001</c:v>
                </c:pt>
                <c:pt idx="34270">
                  <c:v>1.0038100000000001</c:v>
                </c:pt>
                <c:pt idx="34271">
                  <c:v>1.0039199999999999</c:v>
                </c:pt>
                <c:pt idx="34272">
                  <c:v>1.00403</c:v>
                </c:pt>
                <c:pt idx="34273">
                  <c:v>1.0041500000000001</c:v>
                </c:pt>
                <c:pt idx="34274">
                  <c:v>1.00427</c:v>
                </c:pt>
                <c:pt idx="34275">
                  <c:v>1.0044</c:v>
                </c:pt>
                <c:pt idx="34276">
                  <c:v>1.0045299999999999</c:v>
                </c:pt>
                <c:pt idx="34277">
                  <c:v>1.00465</c:v>
                </c:pt>
                <c:pt idx="34278">
                  <c:v>1.00478</c:v>
                </c:pt>
                <c:pt idx="34279">
                  <c:v>1.00492</c:v>
                </c:pt>
                <c:pt idx="34280">
                  <c:v>1.0050699999999999</c:v>
                </c:pt>
                <c:pt idx="34281">
                  <c:v>1.0052099999999999</c:v>
                </c:pt>
                <c:pt idx="34282">
                  <c:v>1.00536</c:v>
                </c:pt>
                <c:pt idx="34283">
                  <c:v>1.0055000000000001</c:v>
                </c:pt>
                <c:pt idx="34284">
                  <c:v>1.0056499999999999</c:v>
                </c:pt>
                <c:pt idx="34285">
                  <c:v>1.0058</c:v>
                </c:pt>
                <c:pt idx="34286">
                  <c:v>1.0059499999999999</c:v>
                </c:pt>
                <c:pt idx="34287">
                  <c:v>1.0060899999999999</c:v>
                </c:pt>
                <c:pt idx="34288">
                  <c:v>1.0062500000000001</c:v>
                </c:pt>
                <c:pt idx="34289">
                  <c:v>1.0063899999999999</c:v>
                </c:pt>
                <c:pt idx="34290">
                  <c:v>1.0065299999999999</c:v>
                </c:pt>
                <c:pt idx="34291">
                  <c:v>1.0066600000000001</c:v>
                </c:pt>
                <c:pt idx="34292">
                  <c:v>1.0067999999999999</c:v>
                </c:pt>
                <c:pt idx="34293">
                  <c:v>1.0069300000000001</c:v>
                </c:pt>
                <c:pt idx="34294">
                  <c:v>1.0070600000000001</c:v>
                </c:pt>
                <c:pt idx="34295">
                  <c:v>1.00718</c:v>
                </c:pt>
                <c:pt idx="34296">
                  <c:v>1.0073000000000001</c:v>
                </c:pt>
                <c:pt idx="34297">
                  <c:v>1.00742</c:v>
                </c:pt>
                <c:pt idx="34298">
                  <c:v>1.0075400000000001</c:v>
                </c:pt>
                <c:pt idx="34299">
                  <c:v>1.0076400000000001</c:v>
                </c:pt>
                <c:pt idx="34300">
                  <c:v>1.0077400000000001</c:v>
                </c:pt>
                <c:pt idx="34301">
                  <c:v>1.00783</c:v>
                </c:pt>
                <c:pt idx="34302">
                  <c:v>1.0079100000000001</c:v>
                </c:pt>
                <c:pt idx="34303">
                  <c:v>1.0079899999999999</c:v>
                </c:pt>
                <c:pt idx="34304">
                  <c:v>1.0080499999999999</c:v>
                </c:pt>
                <c:pt idx="34305">
                  <c:v>1.0081199999999999</c:v>
                </c:pt>
                <c:pt idx="34306">
                  <c:v>1.0081800000000001</c:v>
                </c:pt>
                <c:pt idx="34307">
                  <c:v>1.0082199999999999</c:v>
                </c:pt>
                <c:pt idx="34308">
                  <c:v>1.0082599999999999</c:v>
                </c:pt>
                <c:pt idx="34309">
                  <c:v>1.0082800000000001</c:v>
                </c:pt>
                <c:pt idx="34310">
                  <c:v>1.0083</c:v>
                </c:pt>
                <c:pt idx="34311">
                  <c:v>1.00831</c:v>
                </c:pt>
                <c:pt idx="34312">
                  <c:v>1.0083200000000001</c:v>
                </c:pt>
                <c:pt idx="34313">
                  <c:v>1.00831</c:v>
                </c:pt>
                <c:pt idx="34314">
                  <c:v>1.0082899999999999</c:v>
                </c:pt>
                <c:pt idx="34315">
                  <c:v>1.0082599999999999</c:v>
                </c:pt>
                <c:pt idx="34316">
                  <c:v>1.0082100000000001</c:v>
                </c:pt>
                <c:pt idx="34317">
                  <c:v>1.00817</c:v>
                </c:pt>
                <c:pt idx="34318">
                  <c:v>1.0081</c:v>
                </c:pt>
                <c:pt idx="34319">
                  <c:v>1.00803</c:v>
                </c:pt>
                <c:pt idx="34320">
                  <c:v>1.0079400000000001</c:v>
                </c:pt>
                <c:pt idx="34321">
                  <c:v>1.0078400000000001</c:v>
                </c:pt>
                <c:pt idx="34322">
                  <c:v>1.0077400000000001</c:v>
                </c:pt>
                <c:pt idx="34323">
                  <c:v>1.0076099999999999</c:v>
                </c:pt>
                <c:pt idx="34324">
                  <c:v>1.0074799999999999</c:v>
                </c:pt>
                <c:pt idx="34325">
                  <c:v>1.0073399999999999</c:v>
                </c:pt>
                <c:pt idx="34326">
                  <c:v>1.00718</c:v>
                </c:pt>
                <c:pt idx="34327">
                  <c:v>1.0069999999999999</c:v>
                </c:pt>
                <c:pt idx="34328">
                  <c:v>1.00682</c:v>
                </c:pt>
                <c:pt idx="34329">
                  <c:v>1.0066299999999999</c:v>
                </c:pt>
                <c:pt idx="34330">
                  <c:v>1.0064200000000001</c:v>
                </c:pt>
                <c:pt idx="34331">
                  <c:v>1.0062</c:v>
                </c:pt>
                <c:pt idx="34332">
                  <c:v>1.00596</c:v>
                </c:pt>
                <c:pt idx="34333">
                  <c:v>1.0057100000000001</c:v>
                </c:pt>
                <c:pt idx="34334">
                  <c:v>1.0054700000000001</c:v>
                </c:pt>
                <c:pt idx="34335">
                  <c:v>1.0052300000000001</c:v>
                </c:pt>
                <c:pt idx="34336">
                  <c:v>1.00502</c:v>
                </c:pt>
                <c:pt idx="34337">
                  <c:v>1.00481</c:v>
                </c:pt>
                <c:pt idx="34338">
                  <c:v>1.0046200000000001</c:v>
                </c:pt>
                <c:pt idx="34339">
                  <c:v>1.0044299999999999</c:v>
                </c:pt>
                <c:pt idx="34340">
                  <c:v>1.00427</c:v>
                </c:pt>
                <c:pt idx="34341">
                  <c:v>1.0041199999999999</c:v>
                </c:pt>
                <c:pt idx="34342">
                  <c:v>1.0039800000000001</c:v>
                </c:pt>
                <c:pt idx="34343">
                  <c:v>1.0038499999999999</c:v>
                </c:pt>
                <c:pt idx="34344">
                  <c:v>1.0037199999999999</c:v>
                </c:pt>
                <c:pt idx="34345">
                  <c:v>1.00362</c:v>
                </c:pt>
                <c:pt idx="34346">
                  <c:v>1.00352</c:v>
                </c:pt>
                <c:pt idx="34347">
                  <c:v>1.0034400000000001</c:v>
                </c:pt>
                <c:pt idx="34348">
                  <c:v>1.0033700000000001</c:v>
                </c:pt>
                <c:pt idx="34349">
                  <c:v>1.0033099999999999</c:v>
                </c:pt>
                <c:pt idx="34350">
                  <c:v>1.00326</c:v>
                </c:pt>
                <c:pt idx="34351">
                  <c:v>1.0032300000000001</c:v>
                </c:pt>
                <c:pt idx="34352">
                  <c:v>1.0032000000000001</c:v>
                </c:pt>
                <c:pt idx="34353">
                  <c:v>1.00318</c:v>
                </c:pt>
                <c:pt idx="34354">
                  <c:v>1.00318</c:v>
                </c:pt>
                <c:pt idx="34355">
                  <c:v>1.00318</c:v>
                </c:pt>
                <c:pt idx="34356">
                  <c:v>1.0032000000000001</c:v>
                </c:pt>
                <c:pt idx="34357">
                  <c:v>1.00322</c:v>
                </c:pt>
                <c:pt idx="34358">
                  <c:v>1.00326</c:v>
                </c:pt>
                <c:pt idx="34359">
                  <c:v>1.0033099999999999</c:v>
                </c:pt>
                <c:pt idx="34360">
                  <c:v>1.00336</c:v>
                </c:pt>
                <c:pt idx="34361">
                  <c:v>1.00342</c:v>
                </c:pt>
                <c:pt idx="34362">
                  <c:v>1.00349</c:v>
                </c:pt>
                <c:pt idx="34363">
                  <c:v>1.00356</c:v>
                </c:pt>
                <c:pt idx="34364">
                  <c:v>1.0036499999999999</c:v>
                </c:pt>
                <c:pt idx="34365">
                  <c:v>1.0037400000000001</c:v>
                </c:pt>
                <c:pt idx="34366">
                  <c:v>1.0038400000000001</c:v>
                </c:pt>
                <c:pt idx="34367">
                  <c:v>1.0039499999999999</c:v>
                </c:pt>
                <c:pt idx="34368">
                  <c:v>1.00406</c:v>
                </c:pt>
                <c:pt idx="34369">
                  <c:v>1.00417</c:v>
                </c:pt>
                <c:pt idx="34370">
                  <c:v>1.0043</c:v>
                </c:pt>
                <c:pt idx="34371">
                  <c:v>1.0044299999999999</c:v>
                </c:pt>
                <c:pt idx="34372">
                  <c:v>1.0045500000000001</c:v>
                </c:pt>
                <c:pt idx="34373">
                  <c:v>1.00468</c:v>
                </c:pt>
                <c:pt idx="34374">
                  <c:v>1.00482</c:v>
                </c:pt>
                <c:pt idx="34375">
                  <c:v>1.0049600000000001</c:v>
                </c:pt>
                <c:pt idx="34376">
                  <c:v>1.0051099999999999</c:v>
                </c:pt>
                <c:pt idx="34377">
                  <c:v>1.00525</c:v>
                </c:pt>
                <c:pt idx="34378">
                  <c:v>1.00539</c:v>
                </c:pt>
                <c:pt idx="34379">
                  <c:v>1.0055400000000001</c:v>
                </c:pt>
                <c:pt idx="34380">
                  <c:v>1.0056799999999999</c:v>
                </c:pt>
                <c:pt idx="34381">
                  <c:v>1.00583</c:v>
                </c:pt>
                <c:pt idx="34382">
                  <c:v>1.0059800000000001</c:v>
                </c:pt>
                <c:pt idx="34383">
                  <c:v>1.0061199999999999</c:v>
                </c:pt>
                <c:pt idx="34384">
                  <c:v>1.0062599999999999</c:v>
                </c:pt>
                <c:pt idx="34385">
                  <c:v>1.00641</c:v>
                </c:pt>
                <c:pt idx="34386">
                  <c:v>1.0065500000000001</c:v>
                </c:pt>
                <c:pt idx="34387">
                  <c:v>1.0066999999999999</c:v>
                </c:pt>
                <c:pt idx="34388">
                  <c:v>1.0068299999999999</c:v>
                </c:pt>
                <c:pt idx="34389">
                  <c:v>1.0069699999999999</c:v>
                </c:pt>
                <c:pt idx="34390">
                  <c:v>1.00709</c:v>
                </c:pt>
                <c:pt idx="34391">
                  <c:v>1.00722</c:v>
                </c:pt>
                <c:pt idx="34392">
                  <c:v>1.0073399999999999</c:v>
                </c:pt>
                <c:pt idx="34393">
                  <c:v>1.00746</c:v>
                </c:pt>
                <c:pt idx="34394">
                  <c:v>1.0075700000000001</c:v>
                </c:pt>
                <c:pt idx="34395">
                  <c:v>1.0076700000000001</c:v>
                </c:pt>
                <c:pt idx="34396">
                  <c:v>1.00776</c:v>
                </c:pt>
                <c:pt idx="34397">
                  <c:v>1.0078499999999999</c:v>
                </c:pt>
                <c:pt idx="34398">
                  <c:v>1.0079199999999999</c:v>
                </c:pt>
                <c:pt idx="34399">
                  <c:v>1.0079899999999999</c:v>
                </c:pt>
                <c:pt idx="34400">
                  <c:v>1.00806</c:v>
                </c:pt>
                <c:pt idx="34401">
                  <c:v>1.0081199999999999</c:v>
                </c:pt>
                <c:pt idx="34402">
                  <c:v>1.00817</c:v>
                </c:pt>
                <c:pt idx="34403">
                  <c:v>1.0082100000000001</c:v>
                </c:pt>
                <c:pt idx="34404">
                  <c:v>1.00824</c:v>
                </c:pt>
                <c:pt idx="34405">
                  <c:v>1.0082599999999999</c:v>
                </c:pt>
                <c:pt idx="34406">
                  <c:v>1.00827</c:v>
                </c:pt>
                <c:pt idx="34407">
                  <c:v>1.0082800000000001</c:v>
                </c:pt>
                <c:pt idx="34408">
                  <c:v>1.00827</c:v>
                </c:pt>
                <c:pt idx="34409">
                  <c:v>1.0082500000000001</c:v>
                </c:pt>
                <c:pt idx="34410">
                  <c:v>1.0082199999999999</c:v>
                </c:pt>
                <c:pt idx="34411">
                  <c:v>1.0081800000000001</c:v>
                </c:pt>
                <c:pt idx="34412">
                  <c:v>1.00813</c:v>
                </c:pt>
                <c:pt idx="34413">
                  <c:v>1.00807</c:v>
                </c:pt>
                <c:pt idx="34414">
                  <c:v>1.0079899999999999</c:v>
                </c:pt>
                <c:pt idx="34415">
                  <c:v>1.0079100000000001</c:v>
                </c:pt>
                <c:pt idx="34416">
                  <c:v>1.0078100000000001</c:v>
                </c:pt>
                <c:pt idx="34417">
                  <c:v>1.0077</c:v>
                </c:pt>
                <c:pt idx="34418">
                  <c:v>1.0075799999999999</c:v>
                </c:pt>
                <c:pt idx="34419">
                  <c:v>1.0074399999999999</c:v>
                </c:pt>
                <c:pt idx="34420">
                  <c:v>1.0073000000000001</c:v>
                </c:pt>
                <c:pt idx="34421">
                  <c:v>1.0071399999999999</c:v>
                </c:pt>
                <c:pt idx="34422">
                  <c:v>1.0069699999999999</c:v>
                </c:pt>
                <c:pt idx="34423">
                  <c:v>1.00678</c:v>
                </c:pt>
                <c:pt idx="34424">
                  <c:v>1.00658</c:v>
                </c:pt>
                <c:pt idx="34425">
                  <c:v>1.00637</c:v>
                </c:pt>
                <c:pt idx="34426">
                  <c:v>1.00614</c:v>
                </c:pt>
                <c:pt idx="34427">
                  <c:v>1.0059100000000001</c:v>
                </c:pt>
                <c:pt idx="34428">
                  <c:v>1.00566</c:v>
                </c:pt>
                <c:pt idx="34429">
                  <c:v>1.00542</c:v>
                </c:pt>
                <c:pt idx="34430">
                  <c:v>1.00519</c:v>
                </c:pt>
                <c:pt idx="34431">
                  <c:v>1.00498</c:v>
                </c:pt>
                <c:pt idx="34432">
                  <c:v>1.0047699999999999</c:v>
                </c:pt>
                <c:pt idx="34433">
                  <c:v>1.00458</c:v>
                </c:pt>
                <c:pt idx="34434">
                  <c:v>1.00441</c:v>
                </c:pt>
                <c:pt idx="34435">
                  <c:v>1.00424</c:v>
                </c:pt>
                <c:pt idx="34436">
                  <c:v>1.0040899999999999</c:v>
                </c:pt>
                <c:pt idx="34437">
                  <c:v>1.0039400000000001</c:v>
                </c:pt>
                <c:pt idx="34438">
                  <c:v>1.0038199999999999</c:v>
                </c:pt>
                <c:pt idx="34439">
                  <c:v>1.0037100000000001</c:v>
                </c:pt>
                <c:pt idx="34440">
                  <c:v>1.0036099999999999</c:v>
                </c:pt>
                <c:pt idx="34441">
                  <c:v>1.00352</c:v>
                </c:pt>
                <c:pt idx="34442">
                  <c:v>1.0034400000000001</c:v>
                </c:pt>
                <c:pt idx="34443">
                  <c:v>1.0033700000000001</c:v>
                </c:pt>
                <c:pt idx="34444">
                  <c:v>1.0033099999999999</c:v>
                </c:pt>
                <c:pt idx="34445">
                  <c:v>1.0032700000000001</c:v>
                </c:pt>
                <c:pt idx="34446">
                  <c:v>1.0032300000000001</c:v>
                </c:pt>
                <c:pt idx="34447">
                  <c:v>1.0032099999999999</c:v>
                </c:pt>
                <c:pt idx="34448">
                  <c:v>1.00319</c:v>
                </c:pt>
                <c:pt idx="34449">
                  <c:v>1.00319</c:v>
                </c:pt>
                <c:pt idx="34450">
                  <c:v>1.00319</c:v>
                </c:pt>
                <c:pt idx="34451">
                  <c:v>1.0032099999999999</c:v>
                </c:pt>
                <c:pt idx="34452">
                  <c:v>1.0032300000000001</c:v>
                </c:pt>
                <c:pt idx="34453">
                  <c:v>1.0032700000000001</c:v>
                </c:pt>
                <c:pt idx="34454">
                  <c:v>1.0033000000000001</c:v>
                </c:pt>
                <c:pt idx="34455">
                  <c:v>1.00336</c:v>
                </c:pt>
                <c:pt idx="34456">
                  <c:v>1.0034099999999999</c:v>
                </c:pt>
                <c:pt idx="34457">
                  <c:v>1.0034799999999999</c:v>
                </c:pt>
                <c:pt idx="34458">
                  <c:v>1.0035499999999999</c:v>
                </c:pt>
                <c:pt idx="34459">
                  <c:v>1.00363</c:v>
                </c:pt>
                <c:pt idx="34460">
                  <c:v>1.0037199999999999</c:v>
                </c:pt>
                <c:pt idx="34461">
                  <c:v>1.0038100000000001</c:v>
                </c:pt>
                <c:pt idx="34462">
                  <c:v>1.0039100000000001</c:v>
                </c:pt>
                <c:pt idx="34463">
                  <c:v>1.0040100000000001</c:v>
                </c:pt>
                <c:pt idx="34464">
                  <c:v>1.0041199999999999</c:v>
                </c:pt>
                <c:pt idx="34465">
                  <c:v>1.00424</c:v>
                </c:pt>
                <c:pt idx="34466">
                  <c:v>1.0043500000000001</c:v>
                </c:pt>
                <c:pt idx="34467">
                  <c:v>1.0044599999999999</c:v>
                </c:pt>
                <c:pt idx="34468">
                  <c:v>1.00458</c:v>
                </c:pt>
                <c:pt idx="34469">
                  <c:v>1.00471</c:v>
                </c:pt>
                <c:pt idx="34470">
                  <c:v>1.00484</c:v>
                </c:pt>
                <c:pt idx="34471">
                  <c:v>1.0049699999999999</c:v>
                </c:pt>
                <c:pt idx="34472">
                  <c:v>1.0051099999999999</c:v>
                </c:pt>
                <c:pt idx="34473">
                  <c:v>1.00525</c:v>
                </c:pt>
                <c:pt idx="34474">
                  <c:v>1.00539</c:v>
                </c:pt>
                <c:pt idx="34475">
                  <c:v>1.00553</c:v>
                </c:pt>
                <c:pt idx="34476">
                  <c:v>1.0056700000000001</c:v>
                </c:pt>
                <c:pt idx="34477">
                  <c:v>1.0058100000000001</c:v>
                </c:pt>
                <c:pt idx="34478">
                  <c:v>1.0059499999999999</c:v>
                </c:pt>
                <c:pt idx="34479">
                  <c:v>1.0060899999999999</c:v>
                </c:pt>
                <c:pt idx="34480">
                  <c:v>1.0062</c:v>
                </c:pt>
                <c:pt idx="34481">
                  <c:v>1.0063299999999999</c:v>
                </c:pt>
                <c:pt idx="34482">
                  <c:v>1.0064500000000001</c:v>
                </c:pt>
                <c:pt idx="34483">
                  <c:v>1.00658</c:v>
                </c:pt>
                <c:pt idx="34484">
                  <c:v>1.0066999999999999</c:v>
                </c:pt>
                <c:pt idx="34485">
                  <c:v>1.00682</c:v>
                </c:pt>
                <c:pt idx="34486">
                  <c:v>1.0069399999999999</c:v>
                </c:pt>
                <c:pt idx="34487">
                  <c:v>1.00705</c:v>
                </c:pt>
                <c:pt idx="34488">
                  <c:v>1.00715</c:v>
                </c:pt>
                <c:pt idx="34489">
                  <c:v>1.00726</c:v>
                </c:pt>
                <c:pt idx="34490">
                  <c:v>1.00735</c:v>
                </c:pt>
                <c:pt idx="34491">
                  <c:v>1.0074399999999999</c:v>
                </c:pt>
                <c:pt idx="34492">
                  <c:v>1.00752</c:v>
                </c:pt>
                <c:pt idx="34493">
                  <c:v>1.0076000000000001</c:v>
                </c:pt>
                <c:pt idx="34494">
                  <c:v>1.0076700000000001</c:v>
                </c:pt>
                <c:pt idx="34495">
                  <c:v>1.00773</c:v>
                </c:pt>
                <c:pt idx="34496">
                  <c:v>1.0077799999999999</c:v>
                </c:pt>
                <c:pt idx="34497">
                  <c:v>1.0078400000000001</c:v>
                </c:pt>
                <c:pt idx="34498">
                  <c:v>1.00787</c:v>
                </c:pt>
                <c:pt idx="34499">
                  <c:v>1.0079100000000001</c:v>
                </c:pt>
                <c:pt idx="34500">
                  <c:v>1.0079199999999999</c:v>
                </c:pt>
                <c:pt idx="34501">
                  <c:v>1.0079400000000001</c:v>
                </c:pt>
                <c:pt idx="34502">
                  <c:v>1.0079400000000001</c:v>
                </c:pt>
                <c:pt idx="34503">
                  <c:v>1.00793</c:v>
                </c:pt>
                <c:pt idx="34504">
                  <c:v>1.0079100000000001</c:v>
                </c:pt>
                <c:pt idx="34505">
                  <c:v>1.0078800000000001</c:v>
                </c:pt>
                <c:pt idx="34506">
                  <c:v>1.0078499999999999</c:v>
                </c:pt>
                <c:pt idx="34507">
                  <c:v>1.00779</c:v>
                </c:pt>
                <c:pt idx="34508">
                  <c:v>1.0077400000000001</c:v>
                </c:pt>
                <c:pt idx="34509">
                  <c:v>1.0076700000000001</c:v>
                </c:pt>
                <c:pt idx="34510">
                  <c:v>1.00759</c:v>
                </c:pt>
                <c:pt idx="34511">
                  <c:v>1.0075000000000001</c:v>
                </c:pt>
                <c:pt idx="34512">
                  <c:v>1.0074000000000001</c:v>
                </c:pt>
                <c:pt idx="34513">
                  <c:v>1.00728</c:v>
                </c:pt>
                <c:pt idx="34514">
                  <c:v>1.00715</c:v>
                </c:pt>
                <c:pt idx="34515">
                  <c:v>1.00701</c:v>
                </c:pt>
                <c:pt idx="34516">
                  <c:v>1.0068600000000001</c:v>
                </c:pt>
                <c:pt idx="34517">
                  <c:v>1.00668</c:v>
                </c:pt>
                <c:pt idx="34518">
                  <c:v>1.0065</c:v>
                </c:pt>
                <c:pt idx="34519">
                  <c:v>1.0063</c:v>
                </c:pt>
                <c:pt idx="34520">
                  <c:v>1.0061</c:v>
                </c:pt>
                <c:pt idx="34521">
                  <c:v>1.00589</c:v>
                </c:pt>
                <c:pt idx="34522">
                  <c:v>1.00566</c:v>
                </c:pt>
                <c:pt idx="34523">
                  <c:v>1.00542</c:v>
                </c:pt>
                <c:pt idx="34524">
                  <c:v>1.0051699999999999</c:v>
                </c:pt>
                <c:pt idx="34525">
                  <c:v>1.0049399999999999</c:v>
                </c:pt>
                <c:pt idx="34526">
                  <c:v>1.00471</c:v>
                </c:pt>
                <c:pt idx="34527">
                  <c:v>1.0044999999999999</c:v>
                </c:pt>
                <c:pt idx="34528">
                  <c:v>1.0043</c:v>
                </c:pt>
                <c:pt idx="34529">
                  <c:v>1.0041199999999999</c:v>
                </c:pt>
                <c:pt idx="34530">
                  <c:v>1.0039400000000001</c:v>
                </c:pt>
                <c:pt idx="34531">
                  <c:v>1.0037799999999999</c:v>
                </c:pt>
                <c:pt idx="34532">
                  <c:v>1.0036400000000001</c:v>
                </c:pt>
                <c:pt idx="34533">
                  <c:v>1.00349</c:v>
                </c:pt>
                <c:pt idx="34534">
                  <c:v>1.0033700000000001</c:v>
                </c:pt>
                <c:pt idx="34535">
                  <c:v>1.00325</c:v>
                </c:pt>
                <c:pt idx="34536">
                  <c:v>1.00315</c:v>
                </c:pt>
                <c:pt idx="34537">
                  <c:v>1.0030699999999999</c:v>
                </c:pt>
                <c:pt idx="34538">
                  <c:v>1.0029999999999999</c:v>
                </c:pt>
                <c:pt idx="34539">
                  <c:v>1.0029399999999999</c:v>
                </c:pt>
                <c:pt idx="34540">
                  <c:v>1.0028900000000001</c:v>
                </c:pt>
                <c:pt idx="34541">
                  <c:v>1.00285</c:v>
                </c:pt>
                <c:pt idx="34542">
                  <c:v>1.0028300000000001</c:v>
                </c:pt>
                <c:pt idx="34543">
                  <c:v>1.00281</c:v>
                </c:pt>
                <c:pt idx="34544">
                  <c:v>1.0027999999999999</c:v>
                </c:pt>
                <c:pt idx="34545">
                  <c:v>1.00281</c:v>
                </c:pt>
                <c:pt idx="34546">
                  <c:v>1.00282</c:v>
                </c:pt>
                <c:pt idx="34547">
                  <c:v>1.0028600000000001</c:v>
                </c:pt>
                <c:pt idx="34548">
                  <c:v>1.0028900000000001</c:v>
                </c:pt>
                <c:pt idx="34549">
                  <c:v>1.0029399999999999</c:v>
                </c:pt>
                <c:pt idx="34550">
                  <c:v>1.00299</c:v>
                </c:pt>
                <c:pt idx="34551">
                  <c:v>1.00305</c:v>
                </c:pt>
                <c:pt idx="34552">
                  <c:v>1.00312</c:v>
                </c:pt>
                <c:pt idx="34553">
                  <c:v>1.0032000000000001</c:v>
                </c:pt>
                <c:pt idx="34554">
                  <c:v>1.0032799999999999</c:v>
                </c:pt>
                <c:pt idx="34555">
                  <c:v>1.0033700000000001</c:v>
                </c:pt>
                <c:pt idx="34556">
                  <c:v>1.0034700000000001</c:v>
                </c:pt>
                <c:pt idx="34557">
                  <c:v>1.0035799999999999</c:v>
                </c:pt>
                <c:pt idx="34558">
                  <c:v>1.00369</c:v>
                </c:pt>
                <c:pt idx="34559">
                  <c:v>1.0038</c:v>
                </c:pt>
                <c:pt idx="34560">
                  <c:v>1.00393</c:v>
                </c:pt>
                <c:pt idx="34561">
                  <c:v>1.0040500000000001</c:v>
                </c:pt>
                <c:pt idx="34562">
                  <c:v>1.0041800000000001</c:v>
                </c:pt>
                <c:pt idx="34563">
                  <c:v>1.0043200000000001</c:v>
                </c:pt>
                <c:pt idx="34564">
                  <c:v>1.0044599999999999</c:v>
                </c:pt>
                <c:pt idx="34565">
                  <c:v>1.0045999999999999</c:v>
                </c:pt>
                <c:pt idx="34566">
                  <c:v>1.00474</c:v>
                </c:pt>
                <c:pt idx="34567">
                  <c:v>1.0048900000000001</c:v>
                </c:pt>
                <c:pt idx="34568">
                  <c:v>1.0050399999999999</c:v>
                </c:pt>
                <c:pt idx="34569">
                  <c:v>1.00519</c:v>
                </c:pt>
                <c:pt idx="34570">
                  <c:v>1.0053399999999999</c:v>
                </c:pt>
                <c:pt idx="34571">
                  <c:v>1.00549</c:v>
                </c:pt>
                <c:pt idx="34572">
                  <c:v>1.0056400000000001</c:v>
                </c:pt>
                <c:pt idx="34573">
                  <c:v>1.0058</c:v>
                </c:pt>
                <c:pt idx="34574">
                  <c:v>1.0059499999999999</c:v>
                </c:pt>
                <c:pt idx="34575">
                  <c:v>1.0061</c:v>
                </c:pt>
                <c:pt idx="34576">
                  <c:v>1.0062599999999999</c:v>
                </c:pt>
                <c:pt idx="34577">
                  <c:v>1.00641</c:v>
                </c:pt>
                <c:pt idx="34578">
                  <c:v>1.0065500000000001</c:v>
                </c:pt>
                <c:pt idx="34579">
                  <c:v>1.0066900000000001</c:v>
                </c:pt>
                <c:pt idx="34580">
                  <c:v>1.0068299999999999</c:v>
                </c:pt>
                <c:pt idx="34581">
                  <c:v>1.0069699999999999</c:v>
                </c:pt>
                <c:pt idx="34582">
                  <c:v>1.00709</c:v>
                </c:pt>
                <c:pt idx="34583">
                  <c:v>1.00722</c:v>
                </c:pt>
                <c:pt idx="34584">
                  <c:v>1.0073399999999999</c:v>
                </c:pt>
                <c:pt idx="34585">
                  <c:v>1.00745</c:v>
                </c:pt>
                <c:pt idx="34586">
                  <c:v>1.0075499999999999</c:v>
                </c:pt>
                <c:pt idx="34587">
                  <c:v>1.0076499999999999</c:v>
                </c:pt>
                <c:pt idx="34588">
                  <c:v>1.0077400000000001</c:v>
                </c:pt>
                <c:pt idx="34589">
                  <c:v>1.00783</c:v>
                </c:pt>
                <c:pt idx="34590">
                  <c:v>1.0079199999999999</c:v>
                </c:pt>
                <c:pt idx="34591">
                  <c:v>1.0079899999999999</c:v>
                </c:pt>
                <c:pt idx="34592">
                  <c:v>1.00806</c:v>
                </c:pt>
                <c:pt idx="34593">
                  <c:v>1.0081100000000001</c:v>
                </c:pt>
                <c:pt idx="34594">
                  <c:v>1.0081599999999999</c:v>
                </c:pt>
                <c:pt idx="34595">
                  <c:v>1.0081899999999999</c:v>
                </c:pt>
                <c:pt idx="34596">
                  <c:v>1.0082199999999999</c:v>
                </c:pt>
                <c:pt idx="34597">
                  <c:v>1.00823</c:v>
                </c:pt>
                <c:pt idx="34598">
                  <c:v>1.00824</c:v>
                </c:pt>
                <c:pt idx="34599">
                  <c:v>1.00824</c:v>
                </c:pt>
                <c:pt idx="34600">
                  <c:v>1.0082199999999999</c:v>
                </c:pt>
                <c:pt idx="34601">
                  <c:v>1.0082</c:v>
                </c:pt>
                <c:pt idx="34602">
                  <c:v>1.0081599999999999</c:v>
                </c:pt>
                <c:pt idx="34603">
                  <c:v>1.0081199999999999</c:v>
                </c:pt>
                <c:pt idx="34604">
                  <c:v>1.00806</c:v>
                </c:pt>
                <c:pt idx="34605">
                  <c:v>1.0079899999999999</c:v>
                </c:pt>
                <c:pt idx="34606">
                  <c:v>1.0079100000000001</c:v>
                </c:pt>
                <c:pt idx="34607">
                  <c:v>1.0078100000000001</c:v>
                </c:pt>
                <c:pt idx="34608">
                  <c:v>1.0077100000000001</c:v>
                </c:pt>
                <c:pt idx="34609">
                  <c:v>1.00759</c:v>
                </c:pt>
                <c:pt idx="34610">
                  <c:v>1.00745</c:v>
                </c:pt>
                <c:pt idx="34611">
                  <c:v>1.0073000000000001</c:v>
                </c:pt>
                <c:pt idx="34612">
                  <c:v>1.0071399999999999</c:v>
                </c:pt>
                <c:pt idx="34613">
                  <c:v>1.0069699999999999</c:v>
                </c:pt>
                <c:pt idx="34614">
                  <c:v>1.00678</c:v>
                </c:pt>
                <c:pt idx="34615">
                  <c:v>1.00658</c:v>
                </c:pt>
                <c:pt idx="34616">
                  <c:v>1.00637</c:v>
                </c:pt>
                <c:pt idx="34617">
                  <c:v>1.00614</c:v>
                </c:pt>
                <c:pt idx="34618">
                  <c:v>1.0059</c:v>
                </c:pt>
                <c:pt idx="34619">
                  <c:v>1.0056499999999999</c:v>
                </c:pt>
                <c:pt idx="34620">
                  <c:v>1.0054399999999999</c:v>
                </c:pt>
                <c:pt idx="34621">
                  <c:v>1.00522</c:v>
                </c:pt>
                <c:pt idx="34622">
                  <c:v>1.00501</c:v>
                </c:pt>
                <c:pt idx="34623">
                  <c:v>1.0047999999999999</c:v>
                </c:pt>
                <c:pt idx="34624">
                  <c:v>1.0046200000000001</c:v>
                </c:pt>
                <c:pt idx="34625">
                  <c:v>1.00444</c:v>
                </c:pt>
                <c:pt idx="34626">
                  <c:v>1.0042800000000001</c:v>
                </c:pt>
                <c:pt idx="34627">
                  <c:v>1.0041199999999999</c:v>
                </c:pt>
                <c:pt idx="34628">
                  <c:v>1.0039800000000001</c:v>
                </c:pt>
                <c:pt idx="34629">
                  <c:v>1.0038499999999999</c:v>
                </c:pt>
                <c:pt idx="34630">
                  <c:v>1.0037400000000001</c:v>
                </c:pt>
                <c:pt idx="34631">
                  <c:v>1.0036400000000001</c:v>
                </c:pt>
                <c:pt idx="34632">
                  <c:v>1.0035499999999999</c:v>
                </c:pt>
                <c:pt idx="34633">
                  <c:v>1.0034700000000001</c:v>
                </c:pt>
                <c:pt idx="34634">
                  <c:v>1.0034099999999999</c:v>
                </c:pt>
                <c:pt idx="34635">
                  <c:v>1.00336</c:v>
                </c:pt>
                <c:pt idx="34636">
                  <c:v>1.00332</c:v>
                </c:pt>
                <c:pt idx="34637">
                  <c:v>1.0032799999999999</c:v>
                </c:pt>
                <c:pt idx="34638">
                  <c:v>1.00326</c:v>
                </c:pt>
                <c:pt idx="34639">
                  <c:v>1.0032399999999999</c:v>
                </c:pt>
                <c:pt idx="34640">
                  <c:v>1.00325</c:v>
                </c:pt>
                <c:pt idx="34641">
                  <c:v>1.00326</c:v>
                </c:pt>
                <c:pt idx="34642">
                  <c:v>1.0032700000000001</c:v>
                </c:pt>
                <c:pt idx="34643">
                  <c:v>1.0033099999999999</c:v>
                </c:pt>
                <c:pt idx="34644">
                  <c:v>1.00335</c:v>
                </c:pt>
                <c:pt idx="34645">
                  <c:v>1.0034000000000001</c:v>
                </c:pt>
                <c:pt idx="34646">
                  <c:v>1.00346</c:v>
                </c:pt>
                <c:pt idx="34647">
                  <c:v>1.00352</c:v>
                </c:pt>
                <c:pt idx="34648">
                  <c:v>1.0036</c:v>
                </c:pt>
                <c:pt idx="34649">
                  <c:v>1.0036799999999999</c:v>
                </c:pt>
                <c:pt idx="34650">
                  <c:v>1.0037700000000001</c:v>
                </c:pt>
                <c:pt idx="34651">
                  <c:v>1.00386</c:v>
                </c:pt>
                <c:pt idx="34652">
                  <c:v>1.00396</c:v>
                </c:pt>
                <c:pt idx="34653">
                  <c:v>1.00407</c:v>
                </c:pt>
                <c:pt idx="34654">
                  <c:v>1.00417</c:v>
                </c:pt>
                <c:pt idx="34655">
                  <c:v>1.0042899999999999</c:v>
                </c:pt>
                <c:pt idx="34656">
                  <c:v>1.00441</c:v>
                </c:pt>
                <c:pt idx="34657">
                  <c:v>1.0045299999999999</c:v>
                </c:pt>
                <c:pt idx="34658">
                  <c:v>1.0046600000000001</c:v>
                </c:pt>
                <c:pt idx="34659">
                  <c:v>1.0047900000000001</c:v>
                </c:pt>
                <c:pt idx="34660">
                  <c:v>1.0049300000000001</c:v>
                </c:pt>
                <c:pt idx="34661">
                  <c:v>1.0050600000000001</c:v>
                </c:pt>
                <c:pt idx="34662">
                  <c:v>1.0052000000000001</c:v>
                </c:pt>
                <c:pt idx="34663">
                  <c:v>1.00535</c:v>
                </c:pt>
                <c:pt idx="34664">
                  <c:v>1.00549</c:v>
                </c:pt>
                <c:pt idx="34665">
                  <c:v>1.00563</c:v>
                </c:pt>
                <c:pt idx="34666">
                  <c:v>1.0057799999999999</c:v>
                </c:pt>
                <c:pt idx="34667">
                  <c:v>1.00593</c:v>
                </c:pt>
                <c:pt idx="34668">
                  <c:v>1.0060800000000001</c:v>
                </c:pt>
                <c:pt idx="34669">
                  <c:v>1.0062199999999999</c:v>
                </c:pt>
                <c:pt idx="34670">
                  <c:v>1.0063500000000001</c:v>
                </c:pt>
                <c:pt idx="34671">
                  <c:v>1.0064900000000001</c:v>
                </c:pt>
                <c:pt idx="34672">
                  <c:v>1.0066299999999999</c:v>
                </c:pt>
                <c:pt idx="34673">
                  <c:v>1.0067699999999999</c:v>
                </c:pt>
                <c:pt idx="34674">
                  <c:v>1.0068999999999999</c:v>
                </c:pt>
                <c:pt idx="34675">
                  <c:v>1.0070300000000001</c:v>
                </c:pt>
                <c:pt idx="34676">
                  <c:v>1.0071699999999999</c:v>
                </c:pt>
                <c:pt idx="34677">
                  <c:v>1.00729</c:v>
                </c:pt>
                <c:pt idx="34678">
                  <c:v>1.0074000000000001</c:v>
                </c:pt>
                <c:pt idx="34679">
                  <c:v>1.00752</c:v>
                </c:pt>
                <c:pt idx="34680">
                  <c:v>1.00763</c:v>
                </c:pt>
                <c:pt idx="34681">
                  <c:v>1.00773</c:v>
                </c:pt>
                <c:pt idx="34682">
                  <c:v>1.00783</c:v>
                </c:pt>
                <c:pt idx="34683">
                  <c:v>1.0079199999999999</c:v>
                </c:pt>
                <c:pt idx="34684">
                  <c:v>1.008</c:v>
                </c:pt>
                <c:pt idx="34685">
                  <c:v>1.0080899999999999</c:v>
                </c:pt>
                <c:pt idx="34686">
                  <c:v>1.0081599999999999</c:v>
                </c:pt>
                <c:pt idx="34687">
                  <c:v>1.0082199999999999</c:v>
                </c:pt>
                <c:pt idx="34688">
                  <c:v>1.0082800000000001</c:v>
                </c:pt>
                <c:pt idx="34689">
                  <c:v>1.0083200000000001</c:v>
                </c:pt>
                <c:pt idx="34690">
                  <c:v>1.0083500000000001</c:v>
                </c:pt>
                <c:pt idx="34691">
                  <c:v>1.0083800000000001</c:v>
                </c:pt>
                <c:pt idx="34692">
                  <c:v>1.0084</c:v>
                </c:pt>
                <c:pt idx="34693">
                  <c:v>1.00841</c:v>
                </c:pt>
                <c:pt idx="34694">
                  <c:v>1.00841</c:v>
                </c:pt>
                <c:pt idx="34695">
                  <c:v>1.0083899999999999</c:v>
                </c:pt>
                <c:pt idx="34696">
                  <c:v>1.00837</c:v>
                </c:pt>
                <c:pt idx="34697">
                  <c:v>1.00834</c:v>
                </c:pt>
                <c:pt idx="34698">
                  <c:v>1.0083</c:v>
                </c:pt>
                <c:pt idx="34699">
                  <c:v>1.0082500000000001</c:v>
                </c:pt>
                <c:pt idx="34700">
                  <c:v>1.00817</c:v>
                </c:pt>
                <c:pt idx="34701">
                  <c:v>1.0080899999999999</c:v>
                </c:pt>
                <c:pt idx="34702">
                  <c:v>1.008</c:v>
                </c:pt>
                <c:pt idx="34703">
                  <c:v>1.0079100000000001</c:v>
                </c:pt>
                <c:pt idx="34704">
                  <c:v>1.0078</c:v>
                </c:pt>
                <c:pt idx="34705">
                  <c:v>1.0076700000000001</c:v>
                </c:pt>
                <c:pt idx="34706">
                  <c:v>1.00753</c:v>
                </c:pt>
                <c:pt idx="34707">
                  <c:v>1.0073799999999999</c:v>
                </c:pt>
                <c:pt idx="34708">
                  <c:v>1.00722</c:v>
                </c:pt>
                <c:pt idx="34709">
                  <c:v>1.0070399999999999</c:v>
                </c:pt>
                <c:pt idx="34710">
                  <c:v>1.00685</c:v>
                </c:pt>
                <c:pt idx="34711">
                  <c:v>1.0066600000000001</c:v>
                </c:pt>
                <c:pt idx="34712">
                  <c:v>1.0064500000000001</c:v>
                </c:pt>
                <c:pt idx="34713">
                  <c:v>1.00623</c:v>
                </c:pt>
                <c:pt idx="34714">
                  <c:v>1.006</c:v>
                </c:pt>
                <c:pt idx="34715">
                  <c:v>1.0057499999999999</c:v>
                </c:pt>
                <c:pt idx="34716">
                  <c:v>1.0055099999999999</c:v>
                </c:pt>
                <c:pt idx="34717">
                  <c:v>1.00528</c:v>
                </c:pt>
                <c:pt idx="34718">
                  <c:v>1.0050699999999999</c:v>
                </c:pt>
                <c:pt idx="34719">
                  <c:v>1.0048600000000001</c:v>
                </c:pt>
                <c:pt idx="34720">
                  <c:v>1.00467</c:v>
                </c:pt>
                <c:pt idx="34721">
                  <c:v>1.0044900000000001</c:v>
                </c:pt>
                <c:pt idx="34722">
                  <c:v>1.0043299999999999</c:v>
                </c:pt>
                <c:pt idx="34723">
                  <c:v>1.0041800000000001</c:v>
                </c:pt>
                <c:pt idx="34724">
                  <c:v>1.00404</c:v>
                </c:pt>
                <c:pt idx="34725">
                  <c:v>1.0039199999999999</c:v>
                </c:pt>
                <c:pt idx="34726">
                  <c:v>1.0038100000000001</c:v>
                </c:pt>
                <c:pt idx="34727">
                  <c:v>1.0037100000000001</c:v>
                </c:pt>
                <c:pt idx="34728">
                  <c:v>1.00362</c:v>
                </c:pt>
                <c:pt idx="34729">
                  <c:v>1.0035499999999999</c:v>
                </c:pt>
                <c:pt idx="34730">
                  <c:v>1.0034799999999999</c:v>
                </c:pt>
                <c:pt idx="34731">
                  <c:v>1.00342</c:v>
                </c:pt>
                <c:pt idx="34732">
                  <c:v>1.0033799999999999</c:v>
                </c:pt>
                <c:pt idx="34733">
                  <c:v>1.0033399999999999</c:v>
                </c:pt>
                <c:pt idx="34734">
                  <c:v>1.00332</c:v>
                </c:pt>
                <c:pt idx="34735">
                  <c:v>1.0033099999999999</c:v>
                </c:pt>
                <c:pt idx="34736">
                  <c:v>1.0033099999999999</c:v>
                </c:pt>
                <c:pt idx="34737">
                  <c:v>1.0033300000000001</c:v>
                </c:pt>
                <c:pt idx="34738">
                  <c:v>1.00336</c:v>
                </c:pt>
                <c:pt idx="34739">
                  <c:v>1.0033799999999999</c:v>
                </c:pt>
                <c:pt idx="34740">
                  <c:v>1.00342</c:v>
                </c:pt>
                <c:pt idx="34741">
                  <c:v>1.0034700000000001</c:v>
                </c:pt>
                <c:pt idx="34742">
                  <c:v>1.00352</c:v>
                </c:pt>
                <c:pt idx="34743">
                  <c:v>1.00359</c:v>
                </c:pt>
                <c:pt idx="34744">
                  <c:v>1.00366</c:v>
                </c:pt>
                <c:pt idx="34745">
                  <c:v>1.0037400000000001</c:v>
                </c:pt>
                <c:pt idx="34746">
                  <c:v>1.00383</c:v>
                </c:pt>
                <c:pt idx="34747">
                  <c:v>1.00393</c:v>
                </c:pt>
                <c:pt idx="34748">
                  <c:v>1.00403</c:v>
                </c:pt>
                <c:pt idx="34749">
                  <c:v>1.00413</c:v>
                </c:pt>
                <c:pt idx="34750">
                  <c:v>1.0042500000000001</c:v>
                </c:pt>
                <c:pt idx="34751">
                  <c:v>1.00437</c:v>
                </c:pt>
                <c:pt idx="34752">
                  <c:v>1.0044900000000001</c:v>
                </c:pt>
                <c:pt idx="34753">
                  <c:v>1.0046200000000001</c:v>
                </c:pt>
                <c:pt idx="34754">
                  <c:v>1.00475</c:v>
                </c:pt>
                <c:pt idx="34755">
                  <c:v>1.0048900000000001</c:v>
                </c:pt>
                <c:pt idx="34756">
                  <c:v>1.00502</c:v>
                </c:pt>
                <c:pt idx="34757">
                  <c:v>1.0051600000000001</c:v>
                </c:pt>
                <c:pt idx="34758">
                  <c:v>1.0053000000000001</c:v>
                </c:pt>
                <c:pt idx="34759">
                  <c:v>1.00545</c:v>
                </c:pt>
                <c:pt idx="34760">
                  <c:v>1.00559</c:v>
                </c:pt>
                <c:pt idx="34761">
                  <c:v>1.0057400000000001</c:v>
                </c:pt>
                <c:pt idx="34762">
                  <c:v>1.00589</c:v>
                </c:pt>
                <c:pt idx="34763">
                  <c:v>1.00604</c:v>
                </c:pt>
                <c:pt idx="34764">
                  <c:v>1.0061899999999999</c:v>
                </c:pt>
                <c:pt idx="34765">
                  <c:v>1.00634</c:v>
                </c:pt>
                <c:pt idx="34766">
                  <c:v>1.00648</c:v>
                </c:pt>
                <c:pt idx="34767">
                  <c:v>1.0066299999999999</c:v>
                </c:pt>
                <c:pt idx="34768">
                  <c:v>1.0067699999999999</c:v>
                </c:pt>
                <c:pt idx="34769">
                  <c:v>1.0068999999999999</c:v>
                </c:pt>
                <c:pt idx="34770">
                  <c:v>1.0070399999999999</c:v>
                </c:pt>
                <c:pt idx="34771">
                  <c:v>1.0071699999999999</c:v>
                </c:pt>
                <c:pt idx="34772">
                  <c:v>1.0073000000000001</c:v>
                </c:pt>
                <c:pt idx="34773">
                  <c:v>1.00743</c:v>
                </c:pt>
                <c:pt idx="34774">
                  <c:v>1.0075400000000001</c:v>
                </c:pt>
                <c:pt idx="34775">
                  <c:v>1.0076499999999999</c:v>
                </c:pt>
                <c:pt idx="34776">
                  <c:v>1.0077499999999999</c:v>
                </c:pt>
                <c:pt idx="34777">
                  <c:v>1.0078499999999999</c:v>
                </c:pt>
                <c:pt idx="34778">
                  <c:v>1.0079499999999999</c:v>
                </c:pt>
                <c:pt idx="34779">
                  <c:v>1.00803</c:v>
                </c:pt>
                <c:pt idx="34780">
                  <c:v>1.0081100000000001</c:v>
                </c:pt>
                <c:pt idx="34781">
                  <c:v>1.0081800000000001</c:v>
                </c:pt>
                <c:pt idx="34782">
                  <c:v>1.00824</c:v>
                </c:pt>
                <c:pt idx="34783">
                  <c:v>1.0083</c:v>
                </c:pt>
                <c:pt idx="34784">
                  <c:v>1.00834</c:v>
                </c:pt>
                <c:pt idx="34785">
                  <c:v>1.0083800000000001</c:v>
                </c:pt>
                <c:pt idx="34786">
                  <c:v>1.00841</c:v>
                </c:pt>
                <c:pt idx="34787">
                  <c:v>1.0084200000000001</c:v>
                </c:pt>
                <c:pt idx="34788">
                  <c:v>1.0084299999999999</c:v>
                </c:pt>
                <c:pt idx="34789">
                  <c:v>1.0084299999999999</c:v>
                </c:pt>
                <c:pt idx="34790">
                  <c:v>1.00841</c:v>
                </c:pt>
                <c:pt idx="34791">
                  <c:v>1.0083899999999999</c:v>
                </c:pt>
                <c:pt idx="34792">
                  <c:v>1.0083500000000001</c:v>
                </c:pt>
                <c:pt idx="34793">
                  <c:v>1.0083</c:v>
                </c:pt>
                <c:pt idx="34794">
                  <c:v>1.00824</c:v>
                </c:pt>
                <c:pt idx="34795">
                  <c:v>1.00817</c:v>
                </c:pt>
                <c:pt idx="34796">
                  <c:v>1.0080899999999999</c:v>
                </c:pt>
                <c:pt idx="34797">
                  <c:v>1.008</c:v>
                </c:pt>
                <c:pt idx="34798">
                  <c:v>1.00789</c:v>
                </c:pt>
                <c:pt idx="34799">
                  <c:v>1.0077799999999999</c:v>
                </c:pt>
                <c:pt idx="34800">
                  <c:v>1.0076499999999999</c:v>
                </c:pt>
                <c:pt idx="34801">
                  <c:v>1.0075099999999999</c:v>
                </c:pt>
                <c:pt idx="34802">
                  <c:v>1.00735</c:v>
                </c:pt>
                <c:pt idx="34803">
                  <c:v>1.00718</c:v>
                </c:pt>
                <c:pt idx="34804">
                  <c:v>1.0069999999999999</c:v>
                </c:pt>
                <c:pt idx="34805">
                  <c:v>1.00681</c:v>
                </c:pt>
                <c:pt idx="34806">
                  <c:v>1.0065900000000001</c:v>
                </c:pt>
                <c:pt idx="34807">
                  <c:v>1.00637</c:v>
                </c:pt>
                <c:pt idx="34808">
                  <c:v>1.00614</c:v>
                </c:pt>
                <c:pt idx="34809">
                  <c:v>1.00589</c:v>
                </c:pt>
                <c:pt idx="34810">
                  <c:v>1.0056499999999999</c:v>
                </c:pt>
                <c:pt idx="34811">
                  <c:v>1.00542</c:v>
                </c:pt>
                <c:pt idx="34812">
                  <c:v>1.00519</c:v>
                </c:pt>
                <c:pt idx="34813">
                  <c:v>1.00499</c:v>
                </c:pt>
                <c:pt idx="34814">
                  <c:v>1.0047900000000001</c:v>
                </c:pt>
                <c:pt idx="34815">
                  <c:v>1.00461</c:v>
                </c:pt>
                <c:pt idx="34816">
                  <c:v>1.0044500000000001</c:v>
                </c:pt>
                <c:pt idx="34817">
                  <c:v>1.0043</c:v>
                </c:pt>
                <c:pt idx="34818">
                  <c:v>1.0041500000000001</c:v>
                </c:pt>
                <c:pt idx="34819">
                  <c:v>1.00403</c:v>
                </c:pt>
                <c:pt idx="34820">
                  <c:v>1.0039</c:v>
                </c:pt>
                <c:pt idx="34821">
                  <c:v>1.0038</c:v>
                </c:pt>
                <c:pt idx="34822">
                  <c:v>1.0037100000000001</c:v>
                </c:pt>
                <c:pt idx="34823">
                  <c:v>1.00363</c:v>
                </c:pt>
                <c:pt idx="34824">
                  <c:v>1.0035499999999999</c:v>
                </c:pt>
                <c:pt idx="34825">
                  <c:v>1.0035000000000001</c:v>
                </c:pt>
                <c:pt idx="34826">
                  <c:v>1.00345</c:v>
                </c:pt>
                <c:pt idx="34827">
                  <c:v>1.00342</c:v>
                </c:pt>
                <c:pt idx="34828">
                  <c:v>1.00339</c:v>
                </c:pt>
                <c:pt idx="34829">
                  <c:v>1.0033700000000001</c:v>
                </c:pt>
                <c:pt idx="34830">
                  <c:v>1.00336</c:v>
                </c:pt>
                <c:pt idx="34831">
                  <c:v>1.00336</c:v>
                </c:pt>
                <c:pt idx="34832">
                  <c:v>1.0033799999999999</c:v>
                </c:pt>
                <c:pt idx="34833">
                  <c:v>1.0034000000000001</c:v>
                </c:pt>
                <c:pt idx="34834">
                  <c:v>1.0034400000000001</c:v>
                </c:pt>
                <c:pt idx="34835">
                  <c:v>1.0034799999999999</c:v>
                </c:pt>
                <c:pt idx="34836">
                  <c:v>1.00353</c:v>
                </c:pt>
                <c:pt idx="34837">
                  <c:v>1.00359</c:v>
                </c:pt>
                <c:pt idx="34838">
                  <c:v>1.0036499999999999</c:v>
                </c:pt>
                <c:pt idx="34839">
                  <c:v>1.00373</c:v>
                </c:pt>
                <c:pt idx="34840">
                  <c:v>1.0038100000000001</c:v>
                </c:pt>
                <c:pt idx="34841">
                  <c:v>1.0039</c:v>
                </c:pt>
                <c:pt idx="34842">
                  <c:v>1.0039899999999999</c:v>
                </c:pt>
                <c:pt idx="34843">
                  <c:v>1.0040899999999999</c:v>
                </c:pt>
                <c:pt idx="34844">
                  <c:v>1.0042</c:v>
                </c:pt>
                <c:pt idx="34845">
                  <c:v>1.00431</c:v>
                </c:pt>
                <c:pt idx="34846">
                  <c:v>1.0044200000000001</c:v>
                </c:pt>
                <c:pt idx="34847">
                  <c:v>1.00454</c:v>
                </c:pt>
                <c:pt idx="34848">
                  <c:v>1.0046600000000001</c:v>
                </c:pt>
                <c:pt idx="34849">
                  <c:v>1.00481</c:v>
                </c:pt>
                <c:pt idx="34850">
                  <c:v>1.00495</c:v>
                </c:pt>
                <c:pt idx="34851">
                  <c:v>1.0050699999999999</c:v>
                </c:pt>
                <c:pt idx="34852">
                  <c:v>1.0052099999999999</c:v>
                </c:pt>
                <c:pt idx="34853">
                  <c:v>1.00535</c:v>
                </c:pt>
                <c:pt idx="34854">
                  <c:v>1.00549</c:v>
                </c:pt>
                <c:pt idx="34855">
                  <c:v>1.00563</c:v>
                </c:pt>
                <c:pt idx="34856">
                  <c:v>1.0057700000000001</c:v>
                </c:pt>
                <c:pt idx="34857">
                  <c:v>1.0059100000000001</c:v>
                </c:pt>
                <c:pt idx="34858">
                  <c:v>1.00606</c:v>
                </c:pt>
                <c:pt idx="34859">
                  <c:v>1.0062</c:v>
                </c:pt>
                <c:pt idx="34860">
                  <c:v>1.0063299999999999</c:v>
                </c:pt>
                <c:pt idx="34861">
                  <c:v>1.00647</c:v>
                </c:pt>
                <c:pt idx="34862">
                  <c:v>1.0065999999999999</c:v>
                </c:pt>
                <c:pt idx="34863">
                  <c:v>1.00674</c:v>
                </c:pt>
                <c:pt idx="34864">
                  <c:v>1.00688</c:v>
                </c:pt>
                <c:pt idx="34865">
                  <c:v>1.00701</c:v>
                </c:pt>
                <c:pt idx="34866">
                  <c:v>1.0071300000000001</c:v>
                </c:pt>
                <c:pt idx="34867">
                  <c:v>1.00725</c:v>
                </c:pt>
                <c:pt idx="34868">
                  <c:v>1.0073700000000001</c:v>
                </c:pt>
                <c:pt idx="34869">
                  <c:v>1.0074799999999999</c:v>
                </c:pt>
                <c:pt idx="34870">
                  <c:v>1.00759</c:v>
                </c:pt>
                <c:pt idx="34871">
                  <c:v>1.0077</c:v>
                </c:pt>
                <c:pt idx="34872">
                  <c:v>1.0078</c:v>
                </c:pt>
                <c:pt idx="34873">
                  <c:v>1.00789</c:v>
                </c:pt>
                <c:pt idx="34874">
                  <c:v>1.00797</c:v>
                </c:pt>
                <c:pt idx="34875">
                  <c:v>1.00804</c:v>
                </c:pt>
                <c:pt idx="34876">
                  <c:v>1.0081100000000001</c:v>
                </c:pt>
                <c:pt idx="34877">
                  <c:v>1.0081599999999999</c:v>
                </c:pt>
                <c:pt idx="34878">
                  <c:v>1.0082100000000001</c:v>
                </c:pt>
                <c:pt idx="34879">
                  <c:v>1.0082599999999999</c:v>
                </c:pt>
                <c:pt idx="34880">
                  <c:v>1.0082899999999999</c:v>
                </c:pt>
                <c:pt idx="34881">
                  <c:v>1.0083200000000001</c:v>
                </c:pt>
                <c:pt idx="34882">
                  <c:v>1.00834</c:v>
                </c:pt>
                <c:pt idx="34883">
                  <c:v>1.0083500000000001</c:v>
                </c:pt>
                <c:pt idx="34884">
                  <c:v>1.0083500000000001</c:v>
                </c:pt>
                <c:pt idx="34885">
                  <c:v>1.00834</c:v>
                </c:pt>
                <c:pt idx="34886">
                  <c:v>1.0083200000000001</c:v>
                </c:pt>
                <c:pt idx="34887">
                  <c:v>1.0082899999999999</c:v>
                </c:pt>
                <c:pt idx="34888">
                  <c:v>1.00827</c:v>
                </c:pt>
                <c:pt idx="34889">
                  <c:v>1.0082100000000001</c:v>
                </c:pt>
                <c:pt idx="34890">
                  <c:v>1.0081599999999999</c:v>
                </c:pt>
                <c:pt idx="34891">
                  <c:v>1.0080800000000001</c:v>
                </c:pt>
                <c:pt idx="34892">
                  <c:v>1.0079899999999999</c:v>
                </c:pt>
                <c:pt idx="34893">
                  <c:v>1.0079</c:v>
                </c:pt>
                <c:pt idx="34894">
                  <c:v>1.0077799999999999</c:v>
                </c:pt>
                <c:pt idx="34895">
                  <c:v>1.0076700000000001</c:v>
                </c:pt>
                <c:pt idx="34896">
                  <c:v>1.0075400000000001</c:v>
                </c:pt>
                <c:pt idx="34897">
                  <c:v>1.00739</c:v>
                </c:pt>
                <c:pt idx="34898">
                  <c:v>1.0072300000000001</c:v>
                </c:pt>
                <c:pt idx="34899">
                  <c:v>1.0070600000000001</c:v>
                </c:pt>
                <c:pt idx="34900">
                  <c:v>1.00688</c:v>
                </c:pt>
                <c:pt idx="34901">
                  <c:v>1.0066900000000001</c:v>
                </c:pt>
                <c:pt idx="34902">
                  <c:v>1.00648</c:v>
                </c:pt>
                <c:pt idx="34903">
                  <c:v>1.00627</c:v>
                </c:pt>
                <c:pt idx="34904">
                  <c:v>1.00604</c:v>
                </c:pt>
                <c:pt idx="34905">
                  <c:v>1.00579</c:v>
                </c:pt>
                <c:pt idx="34906">
                  <c:v>1.0055400000000001</c:v>
                </c:pt>
                <c:pt idx="34907">
                  <c:v>1.0053099999999999</c:v>
                </c:pt>
                <c:pt idx="34908">
                  <c:v>1.00509</c:v>
                </c:pt>
                <c:pt idx="34909">
                  <c:v>1.0048900000000001</c:v>
                </c:pt>
                <c:pt idx="34910">
                  <c:v>1.0046999999999999</c:v>
                </c:pt>
                <c:pt idx="34911">
                  <c:v>1.0045200000000001</c:v>
                </c:pt>
                <c:pt idx="34912">
                  <c:v>1.00434</c:v>
                </c:pt>
                <c:pt idx="34913">
                  <c:v>1.0041899999999999</c:v>
                </c:pt>
                <c:pt idx="34914">
                  <c:v>1.0040500000000001</c:v>
                </c:pt>
                <c:pt idx="34915">
                  <c:v>1.0039100000000001</c:v>
                </c:pt>
                <c:pt idx="34916">
                  <c:v>1.0037799999999999</c:v>
                </c:pt>
                <c:pt idx="34917">
                  <c:v>1.0036700000000001</c:v>
                </c:pt>
                <c:pt idx="34918">
                  <c:v>1.0035799999999999</c:v>
                </c:pt>
                <c:pt idx="34919">
                  <c:v>1.0035000000000001</c:v>
                </c:pt>
                <c:pt idx="34920">
                  <c:v>1.00343</c:v>
                </c:pt>
                <c:pt idx="34921">
                  <c:v>1.00336</c:v>
                </c:pt>
                <c:pt idx="34922">
                  <c:v>1.00332</c:v>
                </c:pt>
                <c:pt idx="34923">
                  <c:v>1.0032799999999999</c:v>
                </c:pt>
                <c:pt idx="34924">
                  <c:v>1.00325</c:v>
                </c:pt>
                <c:pt idx="34925">
                  <c:v>1.0032399999999999</c:v>
                </c:pt>
                <c:pt idx="34926">
                  <c:v>1.0032399999999999</c:v>
                </c:pt>
                <c:pt idx="34927">
                  <c:v>1.00325</c:v>
                </c:pt>
                <c:pt idx="34928">
                  <c:v>1.00326</c:v>
                </c:pt>
                <c:pt idx="34929">
                  <c:v>1.0033000000000001</c:v>
                </c:pt>
                <c:pt idx="34930">
                  <c:v>1.0033399999999999</c:v>
                </c:pt>
                <c:pt idx="34931">
                  <c:v>1.0033799999999999</c:v>
                </c:pt>
                <c:pt idx="34932">
                  <c:v>1.00343</c:v>
                </c:pt>
                <c:pt idx="34933">
                  <c:v>1.0035000000000001</c:v>
                </c:pt>
                <c:pt idx="34934">
                  <c:v>1.0035700000000001</c:v>
                </c:pt>
                <c:pt idx="34935">
                  <c:v>1.0036400000000001</c:v>
                </c:pt>
                <c:pt idx="34936">
                  <c:v>1.00373</c:v>
                </c:pt>
                <c:pt idx="34937">
                  <c:v>1.0038199999999999</c:v>
                </c:pt>
                <c:pt idx="34938">
                  <c:v>1.0039199999999999</c:v>
                </c:pt>
                <c:pt idx="34939">
                  <c:v>1.00403</c:v>
                </c:pt>
                <c:pt idx="34940">
                  <c:v>1.0041599999999999</c:v>
                </c:pt>
                <c:pt idx="34941">
                  <c:v>1.00427</c:v>
                </c:pt>
                <c:pt idx="34942">
                  <c:v>1.0043899999999999</c:v>
                </c:pt>
                <c:pt idx="34943">
                  <c:v>1.0045200000000001</c:v>
                </c:pt>
                <c:pt idx="34944">
                  <c:v>1.00465</c:v>
                </c:pt>
                <c:pt idx="34945">
                  <c:v>1.00478</c:v>
                </c:pt>
                <c:pt idx="34946">
                  <c:v>1.00492</c:v>
                </c:pt>
                <c:pt idx="34947">
                  <c:v>1.0050699999999999</c:v>
                </c:pt>
                <c:pt idx="34948">
                  <c:v>1.0052099999999999</c:v>
                </c:pt>
                <c:pt idx="34949">
                  <c:v>1.00536</c:v>
                </c:pt>
                <c:pt idx="34950">
                  <c:v>1.0055099999999999</c:v>
                </c:pt>
                <c:pt idx="34951">
                  <c:v>1.00566</c:v>
                </c:pt>
                <c:pt idx="34952">
                  <c:v>1.0058100000000001</c:v>
                </c:pt>
                <c:pt idx="34953">
                  <c:v>1.0059499999999999</c:v>
                </c:pt>
                <c:pt idx="34954">
                  <c:v>1.0061</c:v>
                </c:pt>
                <c:pt idx="34955">
                  <c:v>1.0062500000000001</c:v>
                </c:pt>
                <c:pt idx="34956">
                  <c:v>1.00641</c:v>
                </c:pt>
                <c:pt idx="34957">
                  <c:v>1.0065599999999999</c:v>
                </c:pt>
                <c:pt idx="34958">
                  <c:v>1.0067200000000001</c:v>
                </c:pt>
                <c:pt idx="34959">
                  <c:v>1.0068600000000001</c:v>
                </c:pt>
                <c:pt idx="34960">
                  <c:v>1.0069999999999999</c:v>
                </c:pt>
                <c:pt idx="34961">
                  <c:v>1.0071399999999999</c:v>
                </c:pt>
                <c:pt idx="34962">
                  <c:v>1.00728</c:v>
                </c:pt>
                <c:pt idx="34963">
                  <c:v>1.0074099999999999</c:v>
                </c:pt>
                <c:pt idx="34964">
                  <c:v>1.0075400000000001</c:v>
                </c:pt>
                <c:pt idx="34965">
                  <c:v>1.0076499999999999</c:v>
                </c:pt>
                <c:pt idx="34966">
                  <c:v>1.0077700000000001</c:v>
                </c:pt>
                <c:pt idx="34967">
                  <c:v>1.0078800000000001</c:v>
                </c:pt>
                <c:pt idx="34968">
                  <c:v>1.0079899999999999</c:v>
                </c:pt>
                <c:pt idx="34969">
                  <c:v>1.0080800000000001</c:v>
                </c:pt>
                <c:pt idx="34970">
                  <c:v>1.0081800000000001</c:v>
                </c:pt>
                <c:pt idx="34971">
                  <c:v>1.00827</c:v>
                </c:pt>
                <c:pt idx="34972">
                  <c:v>1.0083500000000001</c:v>
                </c:pt>
                <c:pt idx="34973">
                  <c:v>1.0084200000000001</c:v>
                </c:pt>
                <c:pt idx="34974">
                  <c:v>1.00848</c:v>
                </c:pt>
                <c:pt idx="34975">
                  <c:v>1.0085299999999999</c:v>
                </c:pt>
                <c:pt idx="34976">
                  <c:v>1.00857</c:v>
                </c:pt>
                <c:pt idx="34977">
                  <c:v>1.00861</c:v>
                </c:pt>
                <c:pt idx="34978">
                  <c:v>1.0086299999999999</c:v>
                </c:pt>
                <c:pt idx="34979">
                  <c:v>1.00865</c:v>
                </c:pt>
                <c:pt idx="34980">
                  <c:v>1.00865</c:v>
                </c:pt>
                <c:pt idx="34981">
                  <c:v>1.00864</c:v>
                </c:pt>
                <c:pt idx="34982">
                  <c:v>1.0086200000000001</c:v>
                </c:pt>
                <c:pt idx="34983">
                  <c:v>1.0085900000000001</c:v>
                </c:pt>
                <c:pt idx="34984">
                  <c:v>1.0085500000000001</c:v>
                </c:pt>
                <c:pt idx="34985">
                  <c:v>1.0085</c:v>
                </c:pt>
                <c:pt idx="34986">
                  <c:v>1.00844</c:v>
                </c:pt>
                <c:pt idx="34987">
                  <c:v>1.0083599999999999</c:v>
                </c:pt>
                <c:pt idx="34988">
                  <c:v>1.00827</c:v>
                </c:pt>
                <c:pt idx="34989">
                  <c:v>1.00817</c:v>
                </c:pt>
                <c:pt idx="34990">
                  <c:v>1.00806</c:v>
                </c:pt>
                <c:pt idx="34991">
                  <c:v>1.0079400000000001</c:v>
                </c:pt>
                <c:pt idx="34992">
                  <c:v>1.0078</c:v>
                </c:pt>
                <c:pt idx="34993">
                  <c:v>1.0076499999999999</c:v>
                </c:pt>
                <c:pt idx="34994">
                  <c:v>1.00749</c:v>
                </c:pt>
                <c:pt idx="34995">
                  <c:v>1.00732</c:v>
                </c:pt>
                <c:pt idx="34996">
                  <c:v>1.00712</c:v>
                </c:pt>
                <c:pt idx="34997">
                  <c:v>1.0069300000000001</c:v>
                </c:pt>
                <c:pt idx="34998">
                  <c:v>1.0067299999999999</c:v>
                </c:pt>
                <c:pt idx="34999">
                  <c:v>1.0065</c:v>
                </c:pt>
                <c:pt idx="35000">
                  <c:v>1.0062599999999999</c:v>
                </c:pt>
                <c:pt idx="35001">
                  <c:v>1.0060100000000001</c:v>
                </c:pt>
                <c:pt idx="35002">
                  <c:v>1.0057700000000001</c:v>
                </c:pt>
                <c:pt idx="35003">
                  <c:v>1.0055400000000001</c:v>
                </c:pt>
                <c:pt idx="35004">
                  <c:v>1.0053300000000001</c:v>
                </c:pt>
                <c:pt idx="35005">
                  <c:v>1.00512</c:v>
                </c:pt>
                <c:pt idx="35006">
                  <c:v>1.0049300000000001</c:v>
                </c:pt>
                <c:pt idx="35007">
                  <c:v>1.0047600000000001</c:v>
                </c:pt>
                <c:pt idx="35008">
                  <c:v>1.0045900000000001</c:v>
                </c:pt>
                <c:pt idx="35009">
                  <c:v>1.00444</c:v>
                </c:pt>
                <c:pt idx="35010">
                  <c:v>1.0043</c:v>
                </c:pt>
                <c:pt idx="35011">
                  <c:v>1.0041800000000001</c:v>
                </c:pt>
                <c:pt idx="35012">
                  <c:v>1.00407</c:v>
                </c:pt>
                <c:pt idx="35013">
                  <c:v>1.00397</c:v>
                </c:pt>
                <c:pt idx="35014">
                  <c:v>1.0038899999999999</c:v>
                </c:pt>
                <c:pt idx="35015">
                  <c:v>1.0038199999999999</c:v>
                </c:pt>
                <c:pt idx="35016">
                  <c:v>1.0037499999999999</c:v>
                </c:pt>
                <c:pt idx="35017">
                  <c:v>1.0037</c:v>
                </c:pt>
                <c:pt idx="35018">
                  <c:v>1.00366</c:v>
                </c:pt>
                <c:pt idx="35019">
                  <c:v>1.00363</c:v>
                </c:pt>
                <c:pt idx="35020">
                  <c:v>1.0036</c:v>
                </c:pt>
                <c:pt idx="35021">
                  <c:v>1.00359</c:v>
                </c:pt>
                <c:pt idx="35022">
                  <c:v>1.00359</c:v>
                </c:pt>
                <c:pt idx="35023">
                  <c:v>1.0036099999999999</c:v>
                </c:pt>
                <c:pt idx="35024">
                  <c:v>1.00362</c:v>
                </c:pt>
                <c:pt idx="35025">
                  <c:v>1.0036499999999999</c:v>
                </c:pt>
                <c:pt idx="35026">
                  <c:v>1.00369</c:v>
                </c:pt>
                <c:pt idx="35027">
                  <c:v>1.00373</c:v>
                </c:pt>
                <c:pt idx="35028">
                  <c:v>1.00379</c:v>
                </c:pt>
                <c:pt idx="35029">
                  <c:v>1.0038499999999999</c:v>
                </c:pt>
                <c:pt idx="35030">
                  <c:v>1.0039100000000001</c:v>
                </c:pt>
                <c:pt idx="35031">
                  <c:v>1.0039899999999999</c:v>
                </c:pt>
                <c:pt idx="35032">
                  <c:v>1.00407</c:v>
                </c:pt>
                <c:pt idx="35033">
                  <c:v>1.00417</c:v>
                </c:pt>
                <c:pt idx="35034">
                  <c:v>1.00427</c:v>
                </c:pt>
                <c:pt idx="35035">
                  <c:v>1.00437</c:v>
                </c:pt>
                <c:pt idx="35036">
                  <c:v>1.00448</c:v>
                </c:pt>
                <c:pt idx="35037">
                  <c:v>1.00458</c:v>
                </c:pt>
                <c:pt idx="35038">
                  <c:v>1.0046999999999999</c:v>
                </c:pt>
                <c:pt idx="35039">
                  <c:v>1.0048299999999999</c:v>
                </c:pt>
                <c:pt idx="35040">
                  <c:v>1.00495</c:v>
                </c:pt>
                <c:pt idx="35041">
                  <c:v>1.00508</c:v>
                </c:pt>
                <c:pt idx="35042">
                  <c:v>1.0052099999999999</c:v>
                </c:pt>
                <c:pt idx="35043">
                  <c:v>1.0053399999999999</c:v>
                </c:pt>
                <c:pt idx="35044">
                  <c:v>1.0054799999999999</c:v>
                </c:pt>
                <c:pt idx="35045">
                  <c:v>1.00562</c:v>
                </c:pt>
                <c:pt idx="35046">
                  <c:v>1.00576</c:v>
                </c:pt>
                <c:pt idx="35047">
                  <c:v>1.00589</c:v>
                </c:pt>
                <c:pt idx="35048">
                  <c:v>1.00604</c:v>
                </c:pt>
                <c:pt idx="35049">
                  <c:v>1.00617</c:v>
                </c:pt>
                <c:pt idx="35050">
                  <c:v>1.0063200000000001</c:v>
                </c:pt>
                <c:pt idx="35051">
                  <c:v>1.0064599999999999</c:v>
                </c:pt>
                <c:pt idx="35052">
                  <c:v>1.0065900000000001</c:v>
                </c:pt>
                <c:pt idx="35053">
                  <c:v>1.0067200000000001</c:v>
                </c:pt>
                <c:pt idx="35054">
                  <c:v>1.00685</c:v>
                </c:pt>
                <c:pt idx="35055">
                  <c:v>1.00698</c:v>
                </c:pt>
                <c:pt idx="35056">
                  <c:v>1.0071099999999999</c:v>
                </c:pt>
                <c:pt idx="35057">
                  <c:v>1.0072300000000001</c:v>
                </c:pt>
                <c:pt idx="35058">
                  <c:v>1.00735</c:v>
                </c:pt>
                <c:pt idx="35059">
                  <c:v>1.0074700000000001</c:v>
                </c:pt>
                <c:pt idx="35060">
                  <c:v>1.0075799999999999</c:v>
                </c:pt>
                <c:pt idx="35061">
                  <c:v>1.0076799999999999</c:v>
                </c:pt>
                <c:pt idx="35062">
                  <c:v>1.00779</c:v>
                </c:pt>
                <c:pt idx="35063">
                  <c:v>1.0078800000000001</c:v>
                </c:pt>
                <c:pt idx="35064">
                  <c:v>1.00797</c:v>
                </c:pt>
                <c:pt idx="35065">
                  <c:v>1.0080499999999999</c:v>
                </c:pt>
                <c:pt idx="35066">
                  <c:v>1.0081199999999999</c:v>
                </c:pt>
                <c:pt idx="35067">
                  <c:v>1.0081899999999999</c:v>
                </c:pt>
                <c:pt idx="35068">
                  <c:v>1.0082500000000001</c:v>
                </c:pt>
                <c:pt idx="35069">
                  <c:v>1.00831</c:v>
                </c:pt>
                <c:pt idx="35070">
                  <c:v>1.0083599999999999</c:v>
                </c:pt>
                <c:pt idx="35071">
                  <c:v>1.0084</c:v>
                </c:pt>
                <c:pt idx="35072">
                  <c:v>1.0084299999999999</c:v>
                </c:pt>
                <c:pt idx="35073">
                  <c:v>1.0084500000000001</c:v>
                </c:pt>
                <c:pt idx="35074">
                  <c:v>1.0084599999999999</c:v>
                </c:pt>
                <c:pt idx="35075">
                  <c:v>1.00847</c:v>
                </c:pt>
                <c:pt idx="35076">
                  <c:v>1.0084599999999999</c:v>
                </c:pt>
                <c:pt idx="35077">
                  <c:v>1.00844</c:v>
                </c:pt>
                <c:pt idx="35078">
                  <c:v>1.00841</c:v>
                </c:pt>
                <c:pt idx="35079">
                  <c:v>1.00837</c:v>
                </c:pt>
                <c:pt idx="35080">
                  <c:v>1.0083200000000001</c:v>
                </c:pt>
                <c:pt idx="35081">
                  <c:v>1.0082599999999999</c:v>
                </c:pt>
                <c:pt idx="35082">
                  <c:v>1.0081899999999999</c:v>
                </c:pt>
                <c:pt idx="35083">
                  <c:v>1.0081100000000001</c:v>
                </c:pt>
                <c:pt idx="35084">
                  <c:v>1.0080100000000001</c:v>
                </c:pt>
                <c:pt idx="35085">
                  <c:v>1.0079100000000001</c:v>
                </c:pt>
                <c:pt idx="35086">
                  <c:v>1.00779</c:v>
                </c:pt>
                <c:pt idx="35087">
                  <c:v>1.00766</c:v>
                </c:pt>
                <c:pt idx="35088">
                  <c:v>1.0075099999999999</c:v>
                </c:pt>
                <c:pt idx="35089">
                  <c:v>1.00736</c:v>
                </c:pt>
                <c:pt idx="35090">
                  <c:v>1.00719</c:v>
                </c:pt>
                <c:pt idx="35091">
                  <c:v>1.00701</c:v>
                </c:pt>
                <c:pt idx="35092">
                  <c:v>1.00681</c:v>
                </c:pt>
                <c:pt idx="35093">
                  <c:v>1.00661</c:v>
                </c:pt>
                <c:pt idx="35094">
                  <c:v>1.0063899999999999</c:v>
                </c:pt>
                <c:pt idx="35095">
                  <c:v>1.0061599999999999</c:v>
                </c:pt>
                <c:pt idx="35096">
                  <c:v>1.0059199999999999</c:v>
                </c:pt>
                <c:pt idx="35097">
                  <c:v>1.0056700000000001</c:v>
                </c:pt>
                <c:pt idx="35098">
                  <c:v>1.0054399999999999</c:v>
                </c:pt>
                <c:pt idx="35099">
                  <c:v>1.00522</c:v>
                </c:pt>
                <c:pt idx="35100">
                  <c:v>1.0049999999999999</c:v>
                </c:pt>
                <c:pt idx="35101">
                  <c:v>1.00481</c:v>
                </c:pt>
                <c:pt idx="35102">
                  <c:v>1.0046200000000001</c:v>
                </c:pt>
                <c:pt idx="35103">
                  <c:v>1.0044599999999999</c:v>
                </c:pt>
                <c:pt idx="35104">
                  <c:v>1.0043</c:v>
                </c:pt>
                <c:pt idx="35105">
                  <c:v>1.0041599999999999</c:v>
                </c:pt>
                <c:pt idx="35106">
                  <c:v>1.00403</c:v>
                </c:pt>
                <c:pt idx="35107">
                  <c:v>1.0039100000000001</c:v>
                </c:pt>
                <c:pt idx="35108">
                  <c:v>1.0038100000000001</c:v>
                </c:pt>
                <c:pt idx="35109">
                  <c:v>1.0037100000000001</c:v>
                </c:pt>
                <c:pt idx="35110">
                  <c:v>1.00362</c:v>
                </c:pt>
                <c:pt idx="35111">
                  <c:v>1.0035499999999999</c:v>
                </c:pt>
                <c:pt idx="35112">
                  <c:v>1.0034799999999999</c:v>
                </c:pt>
                <c:pt idx="35113">
                  <c:v>1.0034400000000001</c:v>
                </c:pt>
                <c:pt idx="35114">
                  <c:v>1.0034000000000001</c:v>
                </c:pt>
                <c:pt idx="35115">
                  <c:v>1.0033700000000001</c:v>
                </c:pt>
                <c:pt idx="35116">
                  <c:v>1.00336</c:v>
                </c:pt>
                <c:pt idx="35117">
                  <c:v>1.00336</c:v>
                </c:pt>
                <c:pt idx="35118">
                  <c:v>1.00336</c:v>
                </c:pt>
                <c:pt idx="35119">
                  <c:v>1.0033799999999999</c:v>
                </c:pt>
                <c:pt idx="35120">
                  <c:v>1.0034099999999999</c:v>
                </c:pt>
                <c:pt idx="35121">
                  <c:v>1.00345</c:v>
                </c:pt>
                <c:pt idx="35122">
                  <c:v>1.00349</c:v>
                </c:pt>
                <c:pt idx="35123">
                  <c:v>1.0035400000000001</c:v>
                </c:pt>
                <c:pt idx="35124">
                  <c:v>1.0036099999999999</c:v>
                </c:pt>
                <c:pt idx="35125">
                  <c:v>1.0036799999999999</c:v>
                </c:pt>
                <c:pt idx="35126">
                  <c:v>1.00376</c:v>
                </c:pt>
                <c:pt idx="35127">
                  <c:v>1.0038400000000001</c:v>
                </c:pt>
                <c:pt idx="35128">
                  <c:v>1.00393</c:v>
                </c:pt>
                <c:pt idx="35129">
                  <c:v>1.00403</c:v>
                </c:pt>
                <c:pt idx="35130">
                  <c:v>1.0041500000000001</c:v>
                </c:pt>
                <c:pt idx="35131">
                  <c:v>1.0042599999999999</c:v>
                </c:pt>
                <c:pt idx="35132">
                  <c:v>1.0043800000000001</c:v>
                </c:pt>
                <c:pt idx="35133">
                  <c:v>1.0044999999999999</c:v>
                </c:pt>
                <c:pt idx="35134">
                  <c:v>1.0046200000000001</c:v>
                </c:pt>
                <c:pt idx="35135">
                  <c:v>1.00475</c:v>
                </c:pt>
                <c:pt idx="35136">
                  <c:v>1.0048900000000001</c:v>
                </c:pt>
                <c:pt idx="35137">
                  <c:v>1.00502</c:v>
                </c:pt>
                <c:pt idx="35138">
                  <c:v>1.0051699999999999</c:v>
                </c:pt>
                <c:pt idx="35139">
                  <c:v>1.0053099999999999</c:v>
                </c:pt>
                <c:pt idx="35140">
                  <c:v>1.00545</c:v>
                </c:pt>
                <c:pt idx="35141">
                  <c:v>1.0056</c:v>
                </c:pt>
                <c:pt idx="35142">
                  <c:v>1.0057400000000001</c:v>
                </c:pt>
                <c:pt idx="35143">
                  <c:v>1.0058800000000001</c:v>
                </c:pt>
                <c:pt idx="35144">
                  <c:v>1.00603</c:v>
                </c:pt>
                <c:pt idx="35145">
                  <c:v>1.0061800000000001</c:v>
                </c:pt>
                <c:pt idx="35146">
                  <c:v>1.0063200000000001</c:v>
                </c:pt>
                <c:pt idx="35147">
                  <c:v>1.00648</c:v>
                </c:pt>
                <c:pt idx="35148">
                  <c:v>1.0066299999999999</c:v>
                </c:pt>
                <c:pt idx="35149">
                  <c:v>1.0067699999999999</c:v>
                </c:pt>
                <c:pt idx="35150">
                  <c:v>1.00692</c:v>
                </c:pt>
                <c:pt idx="35151">
                  <c:v>1.00705</c:v>
                </c:pt>
                <c:pt idx="35152">
                  <c:v>1.00719</c:v>
                </c:pt>
                <c:pt idx="35153">
                  <c:v>1.00732</c:v>
                </c:pt>
                <c:pt idx="35154">
                  <c:v>1.0074399999999999</c:v>
                </c:pt>
                <c:pt idx="35155">
                  <c:v>1.00756</c:v>
                </c:pt>
                <c:pt idx="35156">
                  <c:v>1.0076799999999999</c:v>
                </c:pt>
                <c:pt idx="35157">
                  <c:v>1.00779</c:v>
                </c:pt>
                <c:pt idx="35158">
                  <c:v>1.0079</c:v>
                </c:pt>
                <c:pt idx="35159">
                  <c:v>1.0079899999999999</c:v>
                </c:pt>
                <c:pt idx="35160">
                  <c:v>1.0080800000000001</c:v>
                </c:pt>
                <c:pt idx="35161">
                  <c:v>1.0081599999999999</c:v>
                </c:pt>
                <c:pt idx="35162">
                  <c:v>1.00823</c:v>
                </c:pt>
                <c:pt idx="35163">
                  <c:v>1.00831</c:v>
                </c:pt>
                <c:pt idx="35164">
                  <c:v>1.00837</c:v>
                </c:pt>
                <c:pt idx="35165">
                  <c:v>1.0084200000000001</c:v>
                </c:pt>
                <c:pt idx="35166">
                  <c:v>1.00847</c:v>
                </c:pt>
                <c:pt idx="35167">
                  <c:v>1.00851</c:v>
                </c:pt>
                <c:pt idx="35168">
                  <c:v>1.0085299999999999</c:v>
                </c:pt>
                <c:pt idx="35169">
                  <c:v>1.0085500000000001</c:v>
                </c:pt>
                <c:pt idx="35170">
                  <c:v>1.0085599999999999</c:v>
                </c:pt>
                <c:pt idx="35171">
                  <c:v>1.0085500000000001</c:v>
                </c:pt>
                <c:pt idx="35172">
                  <c:v>1.0085299999999999</c:v>
                </c:pt>
                <c:pt idx="35173">
                  <c:v>1.00851</c:v>
                </c:pt>
                <c:pt idx="35174">
                  <c:v>1.00847</c:v>
                </c:pt>
                <c:pt idx="35175">
                  <c:v>1.0084200000000001</c:v>
                </c:pt>
                <c:pt idx="35176">
                  <c:v>1.0083500000000001</c:v>
                </c:pt>
                <c:pt idx="35177">
                  <c:v>1.0082800000000001</c:v>
                </c:pt>
                <c:pt idx="35178">
                  <c:v>1.0081899999999999</c:v>
                </c:pt>
                <c:pt idx="35179">
                  <c:v>1.0080899999999999</c:v>
                </c:pt>
                <c:pt idx="35180">
                  <c:v>1.0079800000000001</c:v>
                </c:pt>
                <c:pt idx="35181">
                  <c:v>1.00786</c:v>
                </c:pt>
                <c:pt idx="35182">
                  <c:v>1.00773</c:v>
                </c:pt>
                <c:pt idx="35183">
                  <c:v>1.00759</c:v>
                </c:pt>
                <c:pt idx="35184">
                  <c:v>1.00743</c:v>
                </c:pt>
                <c:pt idx="35185">
                  <c:v>1.00726</c:v>
                </c:pt>
                <c:pt idx="35186">
                  <c:v>1.0070699999999999</c:v>
                </c:pt>
                <c:pt idx="35187">
                  <c:v>1.00688</c:v>
                </c:pt>
                <c:pt idx="35188">
                  <c:v>1.0066600000000001</c:v>
                </c:pt>
                <c:pt idx="35189">
                  <c:v>1.00644</c:v>
                </c:pt>
                <c:pt idx="35190">
                  <c:v>1.0062</c:v>
                </c:pt>
                <c:pt idx="35191">
                  <c:v>1.0059499999999999</c:v>
                </c:pt>
                <c:pt idx="35192">
                  <c:v>1.0057100000000001</c:v>
                </c:pt>
                <c:pt idx="35193">
                  <c:v>1.00549</c:v>
                </c:pt>
                <c:pt idx="35194">
                  <c:v>1.00528</c:v>
                </c:pt>
                <c:pt idx="35195">
                  <c:v>1.00508</c:v>
                </c:pt>
                <c:pt idx="35196">
                  <c:v>1.0048900000000001</c:v>
                </c:pt>
                <c:pt idx="35197">
                  <c:v>1.0047200000000001</c:v>
                </c:pt>
                <c:pt idx="35198">
                  <c:v>1.0045599999999999</c:v>
                </c:pt>
                <c:pt idx="35199">
                  <c:v>1.00441</c:v>
                </c:pt>
                <c:pt idx="35200">
                  <c:v>1.00427</c:v>
                </c:pt>
                <c:pt idx="35201">
                  <c:v>1.00414</c:v>
                </c:pt>
                <c:pt idx="35202">
                  <c:v>1.00403</c:v>
                </c:pt>
                <c:pt idx="35203">
                  <c:v>1.00393</c:v>
                </c:pt>
                <c:pt idx="35204">
                  <c:v>1.0038400000000001</c:v>
                </c:pt>
                <c:pt idx="35205">
                  <c:v>1.0037700000000001</c:v>
                </c:pt>
                <c:pt idx="35206">
                  <c:v>1.0037</c:v>
                </c:pt>
                <c:pt idx="35207">
                  <c:v>1.0036499999999999</c:v>
                </c:pt>
                <c:pt idx="35208">
                  <c:v>1.0036099999999999</c:v>
                </c:pt>
                <c:pt idx="35209">
                  <c:v>1.0035799999999999</c:v>
                </c:pt>
                <c:pt idx="35210">
                  <c:v>1.00356</c:v>
                </c:pt>
                <c:pt idx="35211">
                  <c:v>1.0035499999999999</c:v>
                </c:pt>
                <c:pt idx="35212">
                  <c:v>1.0035499999999999</c:v>
                </c:pt>
                <c:pt idx="35213">
                  <c:v>1.0035700000000001</c:v>
                </c:pt>
                <c:pt idx="35214">
                  <c:v>1.00359</c:v>
                </c:pt>
                <c:pt idx="35215">
                  <c:v>1.00362</c:v>
                </c:pt>
                <c:pt idx="35216">
                  <c:v>1.00366</c:v>
                </c:pt>
                <c:pt idx="35217">
                  <c:v>1.0037199999999999</c:v>
                </c:pt>
                <c:pt idx="35218">
                  <c:v>1.0037799999999999</c:v>
                </c:pt>
                <c:pt idx="35219">
                  <c:v>1.0038400000000001</c:v>
                </c:pt>
                <c:pt idx="35220">
                  <c:v>1.0039100000000001</c:v>
                </c:pt>
                <c:pt idx="35221">
                  <c:v>1.004</c:v>
                </c:pt>
                <c:pt idx="35222">
                  <c:v>1.0040899999999999</c:v>
                </c:pt>
                <c:pt idx="35223">
                  <c:v>1.0041800000000001</c:v>
                </c:pt>
                <c:pt idx="35224">
                  <c:v>1.0042800000000001</c:v>
                </c:pt>
                <c:pt idx="35225">
                  <c:v>1.0043899999999999</c:v>
                </c:pt>
                <c:pt idx="35226">
                  <c:v>1.0044999999999999</c:v>
                </c:pt>
                <c:pt idx="35227">
                  <c:v>1.00461</c:v>
                </c:pt>
                <c:pt idx="35228">
                  <c:v>1.0047299999999999</c:v>
                </c:pt>
                <c:pt idx="35229">
                  <c:v>1.0048600000000001</c:v>
                </c:pt>
                <c:pt idx="35230">
                  <c:v>1.00498</c:v>
                </c:pt>
                <c:pt idx="35231">
                  <c:v>1.0051099999999999</c:v>
                </c:pt>
                <c:pt idx="35232">
                  <c:v>1.00525</c:v>
                </c:pt>
                <c:pt idx="35233">
                  <c:v>1.00539</c:v>
                </c:pt>
                <c:pt idx="35234">
                  <c:v>1.0055400000000001</c:v>
                </c:pt>
                <c:pt idx="35235">
                  <c:v>1.0056799999999999</c:v>
                </c:pt>
                <c:pt idx="35236">
                  <c:v>1.00583</c:v>
                </c:pt>
                <c:pt idx="35237">
                  <c:v>1.00597</c:v>
                </c:pt>
                <c:pt idx="35238">
                  <c:v>1.0061199999999999</c:v>
                </c:pt>
                <c:pt idx="35239">
                  <c:v>1.0062599999999999</c:v>
                </c:pt>
                <c:pt idx="35240">
                  <c:v>1.00641</c:v>
                </c:pt>
                <c:pt idx="35241">
                  <c:v>1.0065599999999999</c:v>
                </c:pt>
                <c:pt idx="35242">
                  <c:v>1.0066900000000001</c:v>
                </c:pt>
                <c:pt idx="35243">
                  <c:v>1.0068299999999999</c:v>
                </c:pt>
                <c:pt idx="35244">
                  <c:v>1.0069699999999999</c:v>
                </c:pt>
                <c:pt idx="35245">
                  <c:v>1.0071099999999999</c:v>
                </c:pt>
                <c:pt idx="35246">
                  <c:v>1.0072399999999999</c:v>
                </c:pt>
                <c:pt idx="35247">
                  <c:v>1.0073799999999999</c:v>
                </c:pt>
                <c:pt idx="35248">
                  <c:v>1.0075000000000001</c:v>
                </c:pt>
                <c:pt idx="35249">
                  <c:v>1.0076400000000001</c:v>
                </c:pt>
                <c:pt idx="35250">
                  <c:v>1.00776</c:v>
                </c:pt>
                <c:pt idx="35251">
                  <c:v>1.00787</c:v>
                </c:pt>
                <c:pt idx="35252">
                  <c:v>1.0079800000000001</c:v>
                </c:pt>
                <c:pt idx="35253">
                  <c:v>1.0080899999999999</c:v>
                </c:pt>
                <c:pt idx="35254">
                  <c:v>1.0081800000000001</c:v>
                </c:pt>
                <c:pt idx="35255">
                  <c:v>1.0082800000000001</c:v>
                </c:pt>
                <c:pt idx="35256">
                  <c:v>1.0083599999999999</c:v>
                </c:pt>
                <c:pt idx="35257">
                  <c:v>1.00844</c:v>
                </c:pt>
                <c:pt idx="35258">
                  <c:v>1.0085200000000001</c:v>
                </c:pt>
                <c:pt idx="35259">
                  <c:v>1.00858</c:v>
                </c:pt>
                <c:pt idx="35260">
                  <c:v>1.00864</c:v>
                </c:pt>
                <c:pt idx="35261">
                  <c:v>1.00868</c:v>
                </c:pt>
                <c:pt idx="35262">
                  <c:v>1.0087200000000001</c:v>
                </c:pt>
                <c:pt idx="35263">
                  <c:v>1.00875</c:v>
                </c:pt>
                <c:pt idx="35264">
                  <c:v>1.0087699999999999</c:v>
                </c:pt>
                <c:pt idx="35265">
                  <c:v>1.0087699999999999</c:v>
                </c:pt>
                <c:pt idx="35266">
                  <c:v>1.00878</c:v>
                </c:pt>
                <c:pt idx="35267">
                  <c:v>1.0087699999999999</c:v>
                </c:pt>
                <c:pt idx="35268">
                  <c:v>1.00875</c:v>
                </c:pt>
                <c:pt idx="35269">
                  <c:v>1.0087200000000001</c:v>
                </c:pt>
                <c:pt idx="35270">
                  <c:v>1.0086900000000001</c:v>
                </c:pt>
                <c:pt idx="35271">
                  <c:v>1.0086299999999999</c:v>
                </c:pt>
                <c:pt idx="35272">
                  <c:v>1.00857</c:v>
                </c:pt>
                <c:pt idx="35273">
                  <c:v>1.0085</c:v>
                </c:pt>
                <c:pt idx="35274">
                  <c:v>1.0084200000000001</c:v>
                </c:pt>
                <c:pt idx="35275">
                  <c:v>1.0083200000000001</c:v>
                </c:pt>
                <c:pt idx="35276">
                  <c:v>1.0082100000000001</c:v>
                </c:pt>
                <c:pt idx="35277">
                  <c:v>1.0080899999999999</c:v>
                </c:pt>
                <c:pt idx="35278">
                  <c:v>1.0079499999999999</c:v>
                </c:pt>
                <c:pt idx="35279">
                  <c:v>1.0078</c:v>
                </c:pt>
                <c:pt idx="35280">
                  <c:v>1.0076499999999999</c:v>
                </c:pt>
                <c:pt idx="35281">
                  <c:v>1.0074799999999999</c:v>
                </c:pt>
                <c:pt idx="35282">
                  <c:v>1.0073000000000001</c:v>
                </c:pt>
                <c:pt idx="35283">
                  <c:v>1.0071000000000001</c:v>
                </c:pt>
                <c:pt idx="35284">
                  <c:v>1.0068900000000001</c:v>
                </c:pt>
                <c:pt idx="35285">
                  <c:v>1.00667</c:v>
                </c:pt>
                <c:pt idx="35286">
                  <c:v>1.00644</c:v>
                </c:pt>
                <c:pt idx="35287">
                  <c:v>1.0062</c:v>
                </c:pt>
                <c:pt idx="35288">
                  <c:v>1.0059499999999999</c:v>
                </c:pt>
                <c:pt idx="35289">
                  <c:v>1.0057199999999999</c:v>
                </c:pt>
                <c:pt idx="35290">
                  <c:v>1.0055000000000001</c:v>
                </c:pt>
                <c:pt idx="35291">
                  <c:v>1.0053000000000001</c:v>
                </c:pt>
                <c:pt idx="35292">
                  <c:v>1.0051099999999999</c:v>
                </c:pt>
                <c:pt idx="35293">
                  <c:v>1.0049300000000001</c:v>
                </c:pt>
                <c:pt idx="35294">
                  <c:v>1.0047600000000001</c:v>
                </c:pt>
                <c:pt idx="35295">
                  <c:v>1.0045999999999999</c:v>
                </c:pt>
                <c:pt idx="35296">
                  <c:v>1.0044500000000001</c:v>
                </c:pt>
                <c:pt idx="35297">
                  <c:v>1.0043200000000001</c:v>
                </c:pt>
                <c:pt idx="35298">
                  <c:v>1.00421</c:v>
                </c:pt>
                <c:pt idx="35299">
                  <c:v>1.0041100000000001</c:v>
                </c:pt>
                <c:pt idx="35300">
                  <c:v>1.004</c:v>
                </c:pt>
                <c:pt idx="35301">
                  <c:v>1.0039199999999999</c:v>
                </c:pt>
                <c:pt idx="35302">
                  <c:v>1.0038499999999999</c:v>
                </c:pt>
                <c:pt idx="35303">
                  <c:v>1.00379</c:v>
                </c:pt>
                <c:pt idx="35304">
                  <c:v>1.0037400000000001</c:v>
                </c:pt>
                <c:pt idx="35305">
                  <c:v>1.0037</c:v>
                </c:pt>
                <c:pt idx="35306">
                  <c:v>1.0036700000000001</c:v>
                </c:pt>
                <c:pt idx="35307">
                  <c:v>1.00366</c:v>
                </c:pt>
                <c:pt idx="35308">
                  <c:v>1.00366</c:v>
                </c:pt>
                <c:pt idx="35309">
                  <c:v>1.0036799999999999</c:v>
                </c:pt>
                <c:pt idx="35310">
                  <c:v>1.0037</c:v>
                </c:pt>
                <c:pt idx="35311">
                  <c:v>1.00373</c:v>
                </c:pt>
                <c:pt idx="35312">
                  <c:v>1.00376</c:v>
                </c:pt>
                <c:pt idx="35313">
                  <c:v>1.0038100000000001</c:v>
                </c:pt>
                <c:pt idx="35314">
                  <c:v>1.0038499999999999</c:v>
                </c:pt>
                <c:pt idx="35315">
                  <c:v>1.0039100000000001</c:v>
                </c:pt>
                <c:pt idx="35316">
                  <c:v>1.00397</c:v>
                </c:pt>
                <c:pt idx="35317">
                  <c:v>1.0040500000000001</c:v>
                </c:pt>
                <c:pt idx="35318">
                  <c:v>1.00413</c:v>
                </c:pt>
                <c:pt idx="35319">
                  <c:v>1.0042199999999999</c:v>
                </c:pt>
                <c:pt idx="35320">
                  <c:v>1.00431</c:v>
                </c:pt>
                <c:pt idx="35321">
                  <c:v>1.00441</c:v>
                </c:pt>
                <c:pt idx="35322">
                  <c:v>1.0045200000000001</c:v>
                </c:pt>
                <c:pt idx="35323">
                  <c:v>1.00464</c:v>
                </c:pt>
                <c:pt idx="35324">
                  <c:v>1.0047600000000001</c:v>
                </c:pt>
                <c:pt idx="35325">
                  <c:v>1.0048900000000001</c:v>
                </c:pt>
                <c:pt idx="35326">
                  <c:v>1.00501</c:v>
                </c:pt>
                <c:pt idx="35327">
                  <c:v>1.00515</c:v>
                </c:pt>
                <c:pt idx="35328">
                  <c:v>1.00529</c:v>
                </c:pt>
                <c:pt idx="35329">
                  <c:v>1.00542</c:v>
                </c:pt>
                <c:pt idx="35330">
                  <c:v>1.00556</c:v>
                </c:pt>
                <c:pt idx="35331">
                  <c:v>1.0057100000000001</c:v>
                </c:pt>
                <c:pt idx="35332">
                  <c:v>1.0058499999999999</c:v>
                </c:pt>
                <c:pt idx="35333">
                  <c:v>1.006</c:v>
                </c:pt>
                <c:pt idx="35334">
                  <c:v>1.0061500000000001</c:v>
                </c:pt>
                <c:pt idx="35335">
                  <c:v>1.0062899999999999</c:v>
                </c:pt>
                <c:pt idx="35336">
                  <c:v>1.00644</c:v>
                </c:pt>
                <c:pt idx="35337">
                  <c:v>1.0065900000000001</c:v>
                </c:pt>
                <c:pt idx="35338">
                  <c:v>1.00674</c:v>
                </c:pt>
                <c:pt idx="35339">
                  <c:v>1.0068900000000001</c:v>
                </c:pt>
                <c:pt idx="35340">
                  <c:v>1.0070300000000001</c:v>
                </c:pt>
                <c:pt idx="35341">
                  <c:v>1.0071699999999999</c:v>
                </c:pt>
                <c:pt idx="35342">
                  <c:v>1.0073000000000001</c:v>
                </c:pt>
                <c:pt idx="35343">
                  <c:v>1.0074399999999999</c:v>
                </c:pt>
                <c:pt idx="35344">
                  <c:v>1.0075700000000001</c:v>
                </c:pt>
                <c:pt idx="35345">
                  <c:v>1.00769</c:v>
                </c:pt>
                <c:pt idx="35346">
                  <c:v>1.0078199999999999</c:v>
                </c:pt>
                <c:pt idx="35347">
                  <c:v>1.0079400000000001</c:v>
                </c:pt>
                <c:pt idx="35348">
                  <c:v>1.0080499999999999</c:v>
                </c:pt>
                <c:pt idx="35349">
                  <c:v>1.0081500000000001</c:v>
                </c:pt>
                <c:pt idx="35350">
                  <c:v>1.0082599999999999</c:v>
                </c:pt>
                <c:pt idx="35351">
                  <c:v>1.0083500000000001</c:v>
                </c:pt>
                <c:pt idx="35352">
                  <c:v>1.00844</c:v>
                </c:pt>
                <c:pt idx="35353">
                  <c:v>1.00851</c:v>
                </c:pt>
                <c:pt idx="35354">
                  <c:v>1.0085900000000001</c:v>
                </c:pt>
                <c:pt idx="35355">
                  <c:v>1.00865</c:v>
                </c:pt>
                <c:pt idx="35356">
                  <c:v>1.00871</c:v>
                </c:pt>
                <c:pt idx="35357">
                  <c:v>1.00875</c:v>
                </c:pt>
                <c:pt idx="35358">
                  <c:v>1.0087900000000001</c:v>
                </c:pt>
                <c:pt idx="35359">
                  <c:v>1.00881</c:v>
                </c:pt>
                <c:pt idx="35360">
                  <c:v>1.0088200000000001</c:v>
                </c:pt>
                <c:pt idx="35361">
                  <c:v>1.00884</c:v>
                </c:pt>
                <c:pt idx="35362">
                  <c:v>1.0088299999999999</c:v>
                </c:pt>
                <c:pt idx="35363">
                  <c:v>1.0088200000000001</c:v>
                </c:pt>
                <c:pt idx="35364">
                  <c:v>1.0087900000000001</c:v>
                </c:pt>
                <c:pt idx="35365">
                  <c:v>1.00875</c:v>
                </c:pt>
                <c:pt idx="35366">
                  <c:v>1.00871</c:v>
                </c:pt>
                <c:pt idx="35367">
                  <c:v>1.00865</c:v>
                </c:pt>
                <c:pt idx="35368">
                  <c:v>1.00858</c:v>
                </c:pt>
                <c:pt idx="35369">
                  <c:v>1.0084900000000001</c:v>
                </c:pt>
                <c:pt idx="35370">
                  <c:v>1.0084</c:v>
                </c:pt>
                <c:pt idx="35371">
                  <c:v>1.0082899999999999</c:v>
                </c:pt>
                <c:pt idx="35372">
                  <c:v>1.00817</c:v>
                </c:pt>
                <c:pt idx="35373">
                  <c:v>1.00804</c:v>
                </c:pt>
                <c:pt idx="35374">
                  <c:v>1.0079</c:v>
                </c:pt>
                <c:pt idx="35375">
                  <c:v>1.0077400000000001</c:v>
                </c:pt>
                <c:pt idx="35376">
                  <c:v>1.0075799999999999</c:v>
                </c:pt>
                <c:pt idx="35377">
                  <c:v>1.0074000000000001</c:v>
                </c:pt>
                <c:pt idx="35378">
                  <c:v>1.0072099999999999</c:v>
                </c:pt>
                <c:pt idx="35379">
                  <c:v>1.0069999999999999</c:v>
                </c:pt>
                <c:pt idx="35380">
                  <c:v>1.0067900000000001</c:v>
                </c:pt>
                <c:pt idx="35381">
                  <c:v>1.0065500000000001</c:v>
                </c:pt>
                <c:pt idx="35382">
                  <c:v>1.00631</c:v>
                </c:pt>
                <c:pt idx="35383">
                  <c:v>1.00606</c:v>
                </c:pt>
                <c:pt idx="35384">
                  <c:v>1.00583</c:v>
                </c:pt>
                <c:pt idx="35385">
                  <c:v>1.0056099999999999</c:v>
                </c:pt>
                <c:pt idx="35386">
                  <c:v>1.0054000000000001</c:v>
                </c:pt>
                <c:pt idx="35387">
                  <c:v>1.0052099999999999</c:v>
                </c:pt>
                <c:pt idx="35388">
                  <c:v>1.0050300000000001</c:v>
                </c:pt>
                <c:pt idx="35389">
                  <c:v>1.00484</c:v>
                </c:pt>
                <c:pt idx="35390">
                  <c:v>1.0046900000000001</c:v>
                </c:pt>
                <c:pt idx="35391">
                  <c:v>1.0045500000000001</c:v>
                </c:pt>
                <c:pt idx="35392">
                  <c:v>1.0044200000000001</c:v>
                </c:pt>
                <c:pt idx="35393">
                  <c:v>1.0042899999999999</c:v>
                </c:pt>
                <c:pt idx="35394">
                  <c:v>1.0041899999999999</c:v>
                </c:pt>
                <c:pt idx="35395">
                  <c:v>1.0040899999999999</c:v>
                </c:pt>
                <c:pt idx="35396">
                  <c:v>1.0040100000000001</c:v>
                </c:pt>
                <c:pt idx="35397">
                  <c:v>1.00393</c:v>
                </c:pt>
                <c:pt idx="35398">
                  <c:v>1.00387</c:v>
                </c:pt>
                <c:pt idx="35399">
                  <c:v>1.0038199999999999</c:v>
                </c:pt>
                <c:pt idx="35400">
                  <c:v>1.0037799999999999</c:v>
                </c:pt>
                <c:pt idx="35401">
                  <c:v>1.0037499999999999</c:v>
                </c:pt>
                <c:pt idx="35402">
                  <c:v>1.0037400000000001</c:v>
                </c:pt>
                <c:pt idx="35403">
                  <c:v>1.00373</c:v>
                </c:pt>
                <c:pt idx="35404">
                  <c:v>1.0037199999999999</c:v>
                </c:pt>
                <c:pt idx="35405">
                  <c:v>1.0037400000000001</c:v>
                </c:pt>
                <c:pt idx="35406">
                  <c:v>1.0037499999999999</c:v>
                </c:pt>
                <c:pt idx="35407">
                  <c:v>1.0037799999999999</c:v>
                </c:pt>
                <c:pt idx="35408">
                  <c:v>1.0038199999999999</c:v>
                </c:pt>
                <c:pt idx="35409">
                  <c:v>1.00387</c:v>
                </c:pt>
                <c:pt idx="35410">
                  <c:v>1.00393</c:v>
                </c:pt>
                <c:pt idx="35411">
                  <c:v>1.0039899999999999</c:v>
                </c:pt>
                <c:pt idx="35412">
                  <c:v>1.00406</c:v>
                </c:pt>
                <c:pt idx="35413">
                  <c:v>1.00413</c:v>
                </c:pt>
                <c:pt idx="35414">
                  <c:v>1.00421</c:v>
                </c:pt>
                <c:pt idx="35415">
                  <c:v>1.00431</c:v>
                </c:pt>
                <c:pt idx="35416">
                  <c:v>1.00441</c:v>
                </c:pt>
                <c:pt idx="35417">
                  <c:v>1.0044999999999999</c:v>
                </c:pt>
                <c:pt idx="35418">
                  <c:v>1.0045999999999999</c:v>
                </c:pt>
                <c:pt idx="35419">
                  <c:v>1.00468</c:v>
                </c:pt>
                <c:pt idx="35420">
                  <c:v>1.0047900000000001</c:v>
                </c:pt>
                <c:pt idx="35421">
                  <c:v>1.00491</c:v>
                </c:pt>
                <c:pt idx="35422">
                  <c:v>1.0050300000000001</c:v>
                </c:pt>
                <c:pt idx="35423">
                  <c:v>1.0051600000000001</c:v>
                </c:pt>
                <c:pt idx="35424">
                  <c:v>1.00528</c:v>
                </c:pt>
                <c:pt idx="35425">
                  <c:v>1.00542</c:v>
                </c:pt>
                <c:pt idx="35426">
                  <c:v>1.0055499999999999</c:v>
                </c:pt>
                <c:pt idx="35427">
                  <c:v>1.00569</c:v>
                </c:pt>
                <c:pt idx="35428">
                  <c:v>1.00583</c:v>
                </c:pt>
                <c:pt idx="35429">
                  <c:v>1.00597</c:v>
                </c:pt>
                <c:pt idx="35430">
                  <c:v>1.0061100000000001</c:v>
                </c:pt>
                <c:pt idx="35431">
                  <c:v>1.00624</c:v>
                </c:pt>
                <c:pt idx="35432">
                  <c:v>1.00637</c:v>
                </c:pt>
                <c:pt idx="35433">
                  <c:v>1.00651</c:v>
                </c:pt>
                <c:pt idx="35434">
                  <c:v>1.00665</c:v>
                </c:pt>
                <c:pt idx="35435">
                  <c:v>1.00678</c:v>
                </c:pt>
                <c:pt idx="35436">
                  <c:v>1.0068999999999999</c:v>
                </c:pt>
                <c:pt idx="35437">
                  <c:v>1.0070300000000001</c:v>
                </c:pt>
                <c:pt idx="35438">
                  <c:v>1.00715</c:v>
                </c:pt>
                <c:pt idx="35439">
                  <c:v>1.00726</c:v>
                </c:pt>
                <c:pt idx="35440">
                  <c:v>1.0073799999999999</c:v>
                </c:pt>
                <c:pt idx="35441">
                  <c:v>1.00749</c:v>
                </c:pt>
                <c:pt idx="35442">
                  <c:v>1.0076000000000001</c:v>
                </c:pt>
                <c:pt idx="35443">
                  <c:v>1.0077</c:v>
                </c:pt>
                <c:pt idx="35444">
                  <c:v>1.00779</c:v>
                </c:pt>
                <c:pt idx="35445">
                  <c:v>1.0079</c:v>
                </c:pt>
                <c:pt idx="35446">
                  <c:v>1.0079800000000001</c:v>
                </c:pt>
                <c:pt idx="35447">
                  <c:v>1.00807</c:v>
                </c:pt>
                <c:pt idx="35448">
                  <c:v>1.00814</c:v>
                </c:pt>
                <c:pt idx="35449">
                  <c:v>1.0082100000000001</c:v>
                </c:pt>
                <c:pt idx="35450">
                  <c:v>1.0082599999999999</c:v>
                </c:pt>
                <c:pt idx="35451">
                  <c:v>1.00831</c:v>
                </c:pt>
                <c:pt idx="35452">
                  <c:v>1.00834</c:v>
                </c:pt>
                <c:pt idx="35453">
                  <c:v>1.0083800000000001</c:v>
                </c:pt>
                <c:pt idx="35454">
                  <c:v>1.0084</c:v>
                </c:pt>
                <c:pt idx="35455">
                  <c:v>1.0084200000000001</c:v>
                </c:pt>
                <c:pt idx="35456">
                  <c:v>1.0084200000000001</c:v>
                </c:pt>
                <c:pt idx="35457">
                  <c:v>1.0084200000000001</c:v>
                </c:pt>
                <c:pt idx="35458">
                  <c:v>1.00841</c:v>
                </c:pt>
                <c:pt idx="35459">
                  <c:v>1.0083800000000001</c:v>
                </c:pt>
                <c:pt idx="35460">
                  <c:v>1.0083500000000001</c:v>
                </c:pt>
                <c:pt idx="35461">
                  <c:v>1.0083</c:v>
                </c:pt>
                <c:pt idx="35462">
                  <c:v>1.00824</c:v>
                </c:pt>
                <c:pt idx="35463">
                  <c:v>1.00817</c:v>
                </c:pt>
                <c:pt idx="35464">
                  <c:v>1.0080899999999999</c:v>
                </c:pt>
                <c:pt idx="35465">
                  <c:v>1.008</c:v>
                </c:pt>
                <c:pt idx="35466">
                  <c:v>1.00789</c:v>
                </c:pt>
                <c:pt idx="35467">
                  <c:v>1.0077799999999999</c:v>
                </c:pt>
                <c:pt idx="35468">
                  <c:v>1.00766</c:v>
                </c:pt>
                <c:pt idx="35469">
                  <c:v>1.00752</c:v>
                </c:pt>
                <c:pt idx="35470">
                  <c:v>1.00736</c:v>
                </c:pt>
                <c:pt idx="35471">
                  <c:v>1.0072099999999999</c:v>
                </c:pt>
                <c:pt idx="35472">
                  <c:v>1.0070399999999999</c:v>
                </c:pt>
                <c:pt idx="35473">
                  <c:v>1.00685</c:v>
                </c:pt>
                <c:pt idx="35474">
                  <c:v>1.00664</c:v>
                </c:pt>
                <c:pt idx="35475">
                  <c:v>1.0064299999999999</c:v>
                </c:pt>
                <c:pt idx="35476">
                  <c:v>1.00621</c:v>
                </c:pt>
                <c:pt idx="35477">
                  <c:v>1.00597</c:v>
                </c:pt>
                <c:pt idx="35478">
                  <c:v>1.0057199999999999</c:v>
                </c:pt>
                <c:pt idx="35479">
                  <c:v>1.00549</c:v>
                </c:pt>
                <c:pt idx="35480">
                  <c:v>1.00526</c:v>
                </c:pt>
                <c:pt idx="35481">
                  <c:v>1.0050399999999999</c:v>
                </c:pt>
                <c:pt idx="35482">
                  <c:v>1.00484</c:v>
                </c:pt>
                <c:pt idx="35483">
                  <c:v>1.00465</c:v>
                </c:pt>
                <c:pt idx="35484">
                  <c:v>1.00447</c:v>
                </c:pt>
                <c:pt idx="35485">
                  <c:v>1.00431</c:v>
                </c:pt>
                <c:pt idx="35486">
                  <c:v>1.0041599999999999</c:v>
                </c:pt>
                <c:pt idx="35487">
                  <c:v>1.00403</c:v>
                </c:pt>
                <c:pt idx="35488">
                  <c:v>1.0039</c:v>
                </c:pt>
                <c:pt idx="35489">
                  <c:v>1.0037799999999999</c:v>
                </c:pt>
                <c:pt idx="35490">
                  <c:v>1.0036799999999999</c:v>
                </c:pt>
                <c:pt idx="35491">
                  <c:v>1.00359</c:v>
                </c:pt>
                <c:pt idx="35492">
                  <c:v>1.0035099999999999</c:v>
                </c:pt>
                <c:pt idx="35493">
                  <c:v>1.00345</c:v>
                </c:pt>
                <c:pt idx="35494">
                  <c:v>1.0034000000000001</c:v>
                </c:pt>
                <c:pt idx="35495">
                  <c:v>1.00336</c:v>
                </c:pt>
                <c:pt idx="35496">
                  <c:v>1.0033300000000001</c:v>
                </c:pt>
                <c:pt idx="35497">
                  <c:v>1.0033000000000001</c:v>
                </c:pt>
                <c:pt idx="35498">
                  <c:v>1.00329</c:v>
                </c:pt>
                <c:pt idx="35499">
                  <c:v>1.0033000000000001</c:v>
                </c:pt>
                <c:pt idx="35500">
                  <c:v>1.0033099999999999</c:v>
                </c:pt>
                <c:pt idx="35501">
                  <c:v>1.0033300000000001</c:v>
                </c:pt>
                <c:pt idx="35502">
                  <c:v>1.00335</c:v>
                </c:pt>
                <c:pt idx="35503">
                  <c:v>1.00339</c:v>
                </c:pt>
                <c:pt idx="35504">
                  <c:v>1.0034400000000001</c:v>
                </c:pt>
                <c:pt idx="35505">
                  <c:v>1.00349</c:v>
                </c:pt>
                <c:pt idx="35506">
                  <c:v>1.00356</c:v>
                </c:pt>
                <c:pt idx="35507">
                  <c:v>1.00363</c:v>
                </c:pt>
                <c:pt idx="35508">
                  <c:v>1.0037100000000001</c:v>
                </c:pt>
                <c:pt idx="35509">
                  <c:v>1.00379</c:v>
                </c:pt>
                <c:pt idx="35510">
                  <c:v>1.0038899999999999</c:v>
                </c:pt>
                <c:pt idx="35511">
                  <c:v>1.0039899999999999</c:v>
                </c:pt>
                <c:pt idx="35512">
                  <c:v>1.0041100000000001</c:v>
                </c:pt>
                <c:pt idx="35513">
                  <c:v>1.0042199999999999</c:v>
                </c:pt>
                <c:pt idx="35514">
                  <c:v>1.00434</c:v>
                </c:pt>
                <c:pt idx="35515">
                  <c:v>1.0044599999999999</c:v>
                </c:pt>
                <c:pt idx="35516">
                  <c:v>1.0045900000000001</c:v>
                </c:pt>
                <c:pt idx="35517">
                  <c:v>1.0047299999999999</c:v>
                </c:pt>
                <c:pt idx="35518">
                  <c:v>1.0048699999999999</c:v>
                </c:pt>
                <c:pt idx="35519">
                  <c:v>1.00501</c:v>
                </c:pt>
                <c:pt idx="35520">
                  <c:v>1.0051600000000001</c:v>
                </c:pt>
                <c:pt idx="35521">
                  <c:v>1.0053000000000001</c:v>
                </c:pt>
                <c:pt idx="35522">
                  <c:v>1.00545</c:v>
                </c:pt>
                <c:pt idx="35523">
                  <c:v>1.0056</c:v>
                </c:pt>
                <c:pt idx="35524">
                  <c:v>1.00576</c:v>
                </c:pt>
                <c:pt idx="35525">
                  <c:v>1.0059100000000001</c:v>
                </c:pt>
                <c:pt idx="35526">
                  <c:v>1.00607</c:v>
                </c:pt>
                <c:pt idx="35527">
                  <c:v>1.00621</c:v>
                </c:pt>
                <c:pt idx="35528">
                  <c:v>1.0063599999999999</c:v>
                </c:pt>
                <c:pt idx="35529">
                  <c:v>1.00651</c:v>
                </c:pt>
                <c:pt idx="35530">
                  <c:v>1.0066600000000001</c:v>
                </c:pt>
                <c:pt idx="35531">
                  <c:v>1.0067999999999999</c:v>
                </c:pt>
                <c:pt idx="35532">
                  <c:v>1.00695</c:v>
                </c:pt>
                <c:pt idx="35533">
                  <c:v>1.00709</c:v>
                </c:pt>
                <c:pt idx="35534">
                  <c:v>1.00722</c:v>
                </c:pt>
                <c:pt idx="35535">
                  <c:v>1.00735</c:v>
                </c:pt>
                <c:pt idx="35536">
                  <c:v>1.0074799999999999</c:v>
                </c:pt>
                <c:pt idx="35537">
                  <c:v>1.0076099999999999</c:v>
                </c:pt>
                <c:pt idx="35538">
                  <c:v>1.0077199999999999</c:v>
                </c:pt>
                <c:pt idx="35539">
                  <c:v>1.0078400000000001</c:v>
                </c:pt>
                <c:pt idx="35540">
                  <c:v>1.00793</c:v>
                </c:pt>
                <c:pt idx="35541">
                  <c:v>1.00803</c:v>
                </c:pt>
                <c:pt idx="35542">
                  <c:v>1.0081199999999999</c:v>
                </c:pt>
                <c:pt idx="35543">
                  <c:v>1.0082</c:v>
                </c:pt>
                <c:pt idx="35544">
                  <c:v>1.0082899999999999</c:v>
                </c:pt>
                <c:pt idx="35545">
                  <c:v>1.0083599999999999</c:v>
                </c:pt>
                <c:pt idx="35546">
                  <c:v>1.0084299999999999</c:v>
                </c:pt>
                <c:pt idx="35547">
                  <c:v>1.00848</c:v>
                </c:pt>
                <c:pt idx="35548">
                  <c:v>1.0085200000000001</c:v>
                </c:pt>
                <c:pt idx="35549">
                  <c:v>1.0085599999999999</c:v>
                </c:pt>
                <c:pt idx="35550">
                  <c:v>1.00858</c:v>
                </c:pt>
                <c:pt idx="35551">
                  <c:v>1.0085999999999999</c:v>
                </c:pt>
                <c:pt idx="35552">
                  <c:v>1.00861</c:v>
                </c:pt>
                <c:pt idx="35553">
                  <c:v>1.00861</c:v>
                </c:pt>
                <c:pt idx="35554">
                  <c:v>1.0085900000000001</c:v>
                </c:pt>
                <c:pt idx="35555">
                  <c:v>1.0085599999999999</c:v>
                </c:pt>
                <c:pt idx="35556">
                  <c:v>1.0085200000000001</c:v>
                </c:pt>
                <c:pt idx="35557">
                  <c:v>1.00847</c:v>
                </c:pt>
                <c:pt idx="35558">
                  <c:v>1.00841</c:v>
                </c:pt>
                <c:pt idx="35559">
                  <c:v>1.00834</c:v>
                </c:pt>
                <c:pt idx="35560">
                  <c:v>1.0082500000000001</c:v>
                </c:pt>
                <c:pt idx="35561">
                  <c:v>1.0081500000000001</c:v>
                </c:pt>
                <c:pt idx="35562">
                  <c:v>1.00804</c:v>
                </c:pt>
                <c:pt idx="35563">
                  <c:v>1.0079199999999999</c:v>
                </c:pt>
                <c:pt idx="35564">
                  <c:v>1.00779</c:v>
                </c:pt>
                <c:pt idx="35565">
                  <c:v>1.0076499999999999</c:v>
                </c:pt>
                <c:pt idx="35566">
                  <c:v>1.00749</c:v>
                </c:pt>
                <c:pt idx="35567">
                  <c:v>1.00732</c:v>
                </c:pt>
                <c:pt idx="35568">
                  <c:v>1.0071300000000001</c:v>
                </c:pt>
                <c:pt idx="35569">
                  <c:v>1.0069300000000001</c:v>
                </c:pt>
                <c:pt idx="35570">
                  <c:v>1.0067200000000001</c:v>
                </c:pt>
                <c:pt idx="35571">
                  <c:v>1.0064900000000001</c:v>
                </c:pt>
                <c:pt idx="35572">
                  <c:v>1.0062500000000001</c:v>
                </c:pt>
                <c:pt idx="35573">
                  <c:v>1.006</c:v>
                </c:pt>
                <c:pt idx="35574">
                  <c:v>1.00576</c:v>
                </c:pt>
                <c:pt idx="35575">
                  <c:v>1.00553</c:v>
                </c:pt>
                <c:pt idx="35576">
                  <c:v>1.00532</c:v>
                </c:pt>
                <c:pt idx="35577">
                  <c:v>1.00512</c:v>
                </c:pt>
                <c:pt idx="35578">
                  <c:v>1.0049300000000001</c:v>
                </c:pt>
                <c:pt idx="35579">
                  <c:v>1.00474</c:v>
                </c:pt>
                <c:pt idx="35580">
                  <c:v>1.00458</c:v>
                </c:pt>
                <c:pt idx="35581">
                  <c:v>1.00444</c:v>
                </c:pt>
                <c:pt idx="35582">
                  <c:v>1.00431</c:v>
                </c:pt>
                <c:pt idx="35583">
                  <c:v>1.0041899999999999</c:v>
                </c:pt>
                <c:pt idx="35584">
                  <c:v>1.0040800000000001</c:v>
                </c:pt>
                <c:pt idx="35585">
                  <c:v>1.0039800000000001</c:v>
                </c:pt>
                <c:pt idx="35586">
                  <c:v>1.0039</c:v>
                </c:pt>
                <c:pt idx="35587">
                  <c:v>1.0038199999999999</c:v>
                </c:pt>
                <c:pt idx="35588">
                  <c:v>1.00376</c:v>
                </c:pt>
                <c:pt idx="35589">
                  <c:v>1.0037100000000001</c:v>
                </c:pt>
                <c:pt idx="35590">
                  <c:v>1.0036700000000001</c:v>
                </c:pt>
                <c:pt idx="35591">
                  <c:v>1.0036400000000001</c:v>
                </c:pt>
                <c:pt idx="35592">
                  <c:v>1.00362</c:v>
                </c:pt>
                <c:pt idx="35593">
                  <c:v>1.0036099999999999</c:v>
                </c:pt>
                <c:pt idx="35594">
                  <c:v>1.0036099999999999</c:v>
                </c:pt>
                <c:pt idx="35595">
                  <c:v>1.00362</c:v>
                </c:pt>
                <c:pt idx="35596">
                  <c:v>1.0036499999999999</c:v>
                </c:pt>
                <c:pt idx="35597">
                  <c:v>1.0036799999999999</c:v>
                </c:pt>
                <c:pt idx="35598">
                  <c:v>1.00373</c:v>
                </c:pt>
                <c:pt idx="35599">
                  <c:v>1.0037799999999999</c:v>
                </c:pt>
                <c:pt idx="35600">
                  <c:v>1.0038400000000001</c:v>
                </c:pt>
                <c:pt idx="35601">
                  <c:v>1.0039</c:v>
                </c:pt>
                <c:pt idx="35602">
                  <c:v>1.0039800000000001</c:v>
                </c:pt>
                <c:pt idx="35603">
                  <c:v>1.00406</c:v>
                </c:pt>
                <c:pt idx="35604">
                  <c:v>1.0041500000000001</c:v>
                </c:pt>
                <c:pt idx="35605">
                  <c:v>1.0042500000000001</c:v>
                </c:pt>
                <c:pt idx="35606">
                  <c:v>1.0043500000000001</c:v>
                </c:pt>
                <c:pt idx="35607">
                  <c:v>1.00447</c:v>
                </c:pt>
                <c:pt idx="35608">
                  <c:v>1.0045900000000001</c:v>
                </c:pt>
                <c:pt idx="35609">
                  <c:v>1.0046999999999999</c:v>
                </c:pt>
                <c:pt idx="35610">
                  <c:v>1.00482</c:v>
                </c:pt>
                <c:pt idx="35611">
                  <c:v>1.00495</c:v>
                </c:pt>
                <c:pt idx="35612">
                  <c:v>1.00508</c:v>
                </c:pt>
                <c:pt idx="35613">
                  <c:v>1.00522</c:v>
                </c:pt>
                <c:pt idx="35614">
                  <c:v>1.00536</c:v>
                </c:pt>
                <c:pt idx="35615">
                  <c:v>1.0055000000000001</c:v>
                </c:pt>
                <c:pt idx="35616">
                  <c:v>1.0056400000000001</c:v>
                </c:pt>
                <c:pt idx="35617">
                  <c:v>1.0057799999999999</c:v>
                </c:pt>
                <c:pt idx="35618">
                  <c:v>1.00593</c:v>
                </c:pt>
                <c:pt idx="35619">
                  <c:v>1.0060800000000001</c:v>
                </c:pt>
                <c:pt idx="35620">
                  <c:v>1.00623</c:v>
                </c:pt>
                <c:pt idx="35621">
                  <c:v>1.0063800000000001</c:v>
                </c:pt>
                <c:pt idx="35622">
                  <c:v>1.0065200000000001</c:v>
                </c:pt>
                <c:pt idx="35623">
                  <c:v>1.00667</c:v>
                </c:pt>
                <c:pt idx="35624">
                  <c:v>1.00682</c:v>
                </c:pt>
                <c:pt idx="35625">
                  <c:v>1.0069600000000001</c:v>
                </c:pt>
                <c:pt idx="35626">
                  <c:v>1.0071099999999999</c:v>
                </c:pt>
                <c:pt idx="35627">
                  <c:v>1.00725</c:v>
                </c:pt>
                <c:pt idx="35628">
                  <c:v>1.0073799999999999</c:v>
                </c:pt>
                <c:pt idx="35629">
                  <c:v>1.0075099999999999</c:v>
                </c:pt>
                <c:pt idx="35630">
                  <c:v>1.0076400000000001</c:v>
                </c:pt>
                <c:pt idx="35631">
                  <c:v>1.0077700000000001</c:v>
                </c:pt>
                <c:pt idx="35632">
                  <c:v>1.00789</c:v>
                </c:pt>
                <c:pt idx="35633">
                  <c:v>1.008</c:v>
                </c:pt>
                <c:pt idx="35634">
                  <c:v>1.0081100000000001</c:v>
                </c:pt>
                <c:pt idx="35635">
                  <c:v>1.00823</c:v>
                </c:pt>
                <c:pt idx="35636">
                  <c:v>1.0083299999999999</c:v>
                </c:pt>
                <c:pt idx="35637">
                  <c:v>1.0084200000000001</c:v>
                </c:pt>
                <c:pt idx="35638">
                  <c:v>1.00851</c:v>
                </c:pt>
                <c:pt idx="35639">
                  <c:v>1.0085900000000001</c:v>
                </c:pt>
                <c:pt idx="35640">
                  <c:v>1.00867</c:v>
                </c:pt>
                <c:pt idx="35641">
                  <c:v>1.0087299999999999</c:v>
                </c:pt>
                <c:pt idx="35642">
                  <c:v>1.0087900000000001</c:v>
                </c:pt>
                <c:pt idx="35643">
                  <c:v>1.00884</c:v>
                </c:pt>
                <c:pt idx="35644">
                  <c:v>1.0088699999999999</c:v>
                </c:pt>
                <c:pt idx="35645">
                  <c:v>1.0088999999999999</c:v>
                </c:pt>
                <c:pt idx="35646">
                  <c:v>1.00892</c:v>
                </c:pt>
                <c:pt idx="35647">
                  <c:v>1.0089300000000001</c:v>
                </c:pt>
                <c:pt idx="35648">
                  <c:v>1.00895</c:v>
                </c:pt>
                <c:pt idx="35649">
                  <c:v>1.0089300000000001</c:v>
                </c:pt>
                <c:pt idx="35650">
                  <c:v>1.00892</c:v>
                </c:pt>
                <c:pt idx="35651">
                  <c:v>1.00888</c:v>
                </c:pt>
                <c:pt idx="35652">
                  <c:v>1.00884</c:v>
                </c:pt>
                <c:pt idx="35653">
                  <c:v>1.0087900000000001</c:v>
                </c:pt>
                <c:pt idx="35654">
                  <c:v>1.0087299999999999</c:v>
                </c:pt>
                <c:pt idx="35655">
                  <c:v>1.0086599999999999</c:v>
                </c:pt>
                <c:pt idx="35656">
                  <c:v>1.00857</c:v>
                </c:pt>
                <c:pt idx="35657">
                  <c:v>1.0084599999999999</c:v>
                </c:pt>
                <c:pt idx="35658">
                  <c:v>1.0083500000000001</c:v>
                </c:pt>
                <c:pt idx="35659">
                  <c:v>1.00823</c:v>
                </c:pt>
                <c:pt idx="35660">
                  <c:v>1.0080899999999999</c:v>
                </c:pt>
                <c:pt idx="35661">
                  <c:v>1.0079400000000001</c:v>
                </c:pt>
                <c:pt idx="35662">
                  <c:v>1.0077799999999999</c:v>
                </c:pt>
                <c:pt idx="35663">
                  <c:v>1.0076099999999999</c:v>
                </c:pt>
                <c:pt idx="35664">
                  <c:v>1.00742</c:v>
                </c:pt>
                <c:pt idx="35665">
                  <c:v>1.0072300000000001</c:v>
                </c:pt>
                <c:pt idx="35666">
                  <c:v>1.00702</c:v>
                </c:pt>
                <c:pt idx="35667">
                  <c:v>1.0067999999999999</c:v>
                </c:pt>
                <c:pt idx="35668">
                  <c:v>1.00657</c:v>
                </c:pt>
                <c:pt idx="35669">
                  <c:v>1.0063200000000001</c:v>
                </c:pt>
                <c:pt idx="35670">
                  <c:v>1.0060800000000001</c:v>
                </c:pt>
                <c:pt idx="35671">
                  <c:v>1.0058499999999999</c:v>
                </c:pt>
                <c:pt idx="35672">
                  <c:v>1.0056400000000001</c:v>
                </c:pt>
                <c:pt idx="35673">
                  <c:v>1.00543</c:v>
                </c:pt>
                <c:pt idx="35674">
                  <c:v>1.0052300000000001</c:v>
                </c:pt>
                <c:pt idx="35675">
                  <c:v>1.0050600000000001</c:v>
                </c:pt>
                <c:pt idx="35676">
                  <c:v>1.0048900000000001</c:v>
                </c:pt>
                <c:pt idx="35677">
                  <c:v>1.00474</c:v>
                </c:pt>
                <c:pt idx="35678">
                  <c:v>1.0045999999999999</c:v>
                </c:pt>
                <c:pt idx="35679">
                  <c:v>1.00448</c:v>
                </c:pt>
                <c:pt idx="35680">
                  <c:v>1.0043599999999999</c:v>
                </c:pt>
                <c:pt idx="35681">
                  <c:v>1.0042599999999999</c:v>
                </c:pt>
                <c:pt idx="35682">
                  <c:v>1.0041599999999999</c:v>
                </c:pt>
                <c:pt idx="35683">
                  <c:v>1.0040800000000001</c:v>
                </c:pt>
                <c:pt idx="35684">
                  <c:v>1.0040100000000001</c:v>
                </c:pt>
                <c:pt idx="35685">
                  <c:v>1.0039499999999999</c:v>
                </c:pt>
                <c:pt idx="35686">
                  <c:v>1.0039</c:v>
                </c:pt>
                <c:pt idx="35687">
                  <c:v>1.00387</c:v>
                </c:pt>
                <c:pt idx="35688">
                  <c:v>1.0038499999999999</c:v>
                </c:pt>
                <c:pt idx="35689">
                  <c:v>1.0038400000000001</c:v>
                </c:pt>
                <c:pt idx="35690">
                  <c:v>1.00383</c:v>
                </c:pt>
                <c:pt idx="35691">
                  <c:v>1.00383</c:v>
                </c:pt>
                <c:pt idx="35692">
                  <c:v>1.0038499999999999</c:v>
                </c:pt>
                <c:pt idx="35693">
                  <c:v>1.00387</c:v>
                </c:pt>
                <c:pt idx="35694">
                  <c:v>1.0039100000000001</c:v>
                </c:pt>
                <c:pt idx="35695">
                  <c:v>1.00396</c:v>
                </c:pt>
                <c:pt idx="35696">
                  <c:v>1.0040100000000001</c:v>
                </c:pt>
                <c:pt idx="35697">
                  <c:v>1.00407</c:v>
                </c:pt>
                <c:pt idx="35698">
                  <c:v>1.00414</c:v>
                </c:pt>
                <c:pt idx="35699">
                  <c:v>1.0042199999999999</c:v>
                </c:pt>
                <c:pt idx="35700">
                  <c:v>1.0043</c:v>
                </c:pt>
                <c:pt idx="35701">
                  <c:v>1.0043899999999999</c:v>
                </c:pt>
                <c:pt idx="35702">
                  <c:v>1.0044900000000001</c:v>
                </c:pt>
                <c:pt idx="35703">
                  <c:v>1.0045900000000001</c:v>
                </c:pt>
                <c:pt idx="35704">
                  <c:v>1.00471</c:v>
                </c:pt>
                <c:pt idx="35705">
                  <c:v>1.00482</c:v>
                </c:pt>
                <c:pt idx="35706">
                  <c:v>1.0049399999999999</c:v>
                </c:pt>
                <c:pt idx="35707">
                  <c:v>1.0050699999999999</c:v>
                </c:pt>
                <c:pt idx="35708">
                  <c:v>1.0052000000000001</c:v>
                </c:pt>
                <c:pt idx="35709">
                  <c:v>1.0053300000000001</c:v>
                </c:pt>
                <c:pt idx="35710">
                  <c:v>1.0054700000000001</c:v>
                </c:pt>
                <c:pt idx="35711">
                  <c:v>1.0056</c:v>
                </c:pt>
                <c:pt idx="35712">
                  <c:v>1.0057400000000001</c:v>
                </c:pt>
                <c:pt idx="35713">
                  <c:v>1.0058800000000001</c:v>
                </c:pt>
                <c:pt idx="35714">
                  <c:v>1.00603</c:v>
                </c:pt>
                <c:pt idx="35715">
                  <c:v>1.00617</c:v>
                </c:pt>
                <c:pt idx="35716">
                  <c:v>1.0063200000000001</c:v>
                </c:pt>
                <c:pt idx="35717">
                  <c:v>1.0064599999999999</c:v>
                </c:pt>
                <c:pt idx="35718">
                  <c:v>1.00661</c:v>
                </c:pt>
                <c:pt idx="35719">
                  <c:v>1.00674</c:v>
                </c:pt>
                <c:pt idx="35720">
                  <c:v>1.0068900000000001</c:v>
                </c:pt>
                <c:pt idx="35721">
                  <c:v>1.0070300000000001</c:v>
                </c:pt>
                <c:pt idx="35722">
                  <c:v>1.0071699999999999</c:v>
                </c:pt>
                <c:pt idx="35723">
                  <c:v>1.0073099999999999</c:v>
                </c:pt>
                <c:pt idx="35724">
                  <c:v>1.00745</c:v>
                </c:pt>
                <c:pt idx="35725">
                  <c:v>1.0075799999999999</c:v>
                </c:pt>
                <c:pt idx="35726">
                  <c:v>1.0077</c:v>
                </c:pt>
                <c:pt idx="35727">
                  <c:v>1.00783</c:v>
                </c:pt>
                <c:pt idx="35728">
                  <c:v>1.0079499999999999</c:v>
                </c:pt>
                <c:pt idx="35729">
                  <c:v>1.00806</c:v>
                </c:pt>
                <c:pt idx="35730">
                  <c:v>1.0081500000000001</c:v>
                </c:pt>
                <c:pt idx="35731">
                  <c:v>1.0082500000000001</c:v>
                </c:pt>
                <c:pt idx="35732">
                  <c:v>1.0083500000000001</c:v>
                </c:pt>
                <c:pt idx="35733">
                  <c:v>1.0084299999999999</c:v>
                </c:pt>
                <c:pt idx="35734">
                  <c:v>1.0085200000000001</c:v>
                </c:pt>
                <c:pt idx="35735">
                  <c:v>1.0085999999999999</c:v>
                </c:pt>
                <c:pt idx="35736">
                  <c:v>1.0086599999999999</c:v>
                </c:pt>
                <c:pt idx="35737">
                  <c:v>1.0087200000000001</c:v>
                </c:pt>
                <c:pt idx="35738">
                  <c:v>1.0087699999999999</c:v>
                </c:pt>
                <c:pt idx="35739">
                  <c:v>1.00881</c:v>
                </c:pt>
                <c:pt idx="35740">
                  <c:v>1.00885</c:v>
                </c:pt>
                <c:pt idx="35741">
                  <c:v>1.00888</c:v>
                </c:pt>
                <c:pt idx="35742">
                  <c:v>1.0088900000000001</c:v>
                </c:pt>
                <c:pt idx="35743">
                  <c:v>1.0088900000000001</c:v>
                </c:pt>
                <c:pt idx="35744">
                  <c:v>1.00888</c:v>
                </c:pt>
                <c:pt idx="35745">
                  <c:v>1.0088600000000001</c:v>
                </c:pt>
                <c:pt idx="35746">
                  <c:v>1.0088299999999999</c:v>
                </c:pt>
                <c:pt idx="35747">
                  <c:v>1.0087999999999999</c:v>
                </c:pt>
                <c:pt idx="35748">
                  <c:v>1.00874</c:v>
                </c:pt>
                <c:pt idx="35749">
                  <c:v>1.00867</c:v>
                </c:pt>
                <c:pt idx="35750">
                  <c:v>1.0085900000000001</c:v>
                </c:pt>
                <c:pt idx="35751">
                  <c:v>1.0085</c:v>
                </c:pt>
                <c:pt idx="35752">
                  <c:v>1.00841</c:v>
                </c:pt>
                <c:pt idx="35753">
                  <c:v>1.0082899999999999</c:v>
                </c:pt>
                <c:pt idx="35754">
                  <c:v>1.00817</c:v>
                </c:pt>
                <c:pt idx="35755">
                  <c:v>1.00803</c:v>
                </c:pt>
                <c:pt idx="35756">
                  <c:v>1.0078800000000001</c:v>
                </c:pt>
                <c:pt idx="35757">
                  <c:v>1.0077199999999999</c:v>
                </c:pt>
                <c:pt idx="35758">
                  <c:v>1.0075400000000001</c:v>
                </c:pt>
                <c:pt idx="35759">
                  <c:v>1.00735</c:v>
                </c:pt>
                <c:pt idx="35760">
                  <c:v>1.00715</c:v>
                </c:pt>
                <c:pt idx="35761">
                  <c:v>1.0069399999999999</c:v>
                </c:pt>
                <c:pt idx="35762">
                  <c:v>1.00671</c:v>
                </c:pt>
                <c:pt idx="35763">
                  <c:v>1.00647</c:v>
                </c:pt>
                <c:pt idx="35764">
                  <c:v>1.0062199999999999</c:v>
                </c:pt>
                <c:pt idx="35765">
                  <c:v>1.0059800000000001</c:v>
                </c:pt>
                <c:pt idx="35766">
                  <c:v>1.00576</c:v>
                </c:pt>
                <c:pt idx="35767">
                  <c:v>1.0055499999999999</c:v>
                </c:pt>
                <c:pt idx="35768">
                  <c:v>1.0053399999999999</c:v>
                </c:pt>
                <c:pt idx="35769">
                  <c:v>1.0051399999999999</c:v>
                </c:pt>
                <c:pt idx="35770">
                  <c:v>1.0049699999999999</c:v>
                </c:pt>
                <c:pt idx="35771">
                  <c:v>1.0047999999999999</c:v>
                </c:pt>
                <c:pt idx="35772">
                  <c:v>1.00464</c:v>
                </c:pt>
                <c:pt idx="35773">
                  <c:v>1.0044999999999999</c:v>
                </c:pt>
                <c:pt idx="35774">
                  <c:v>1.0043800000000001</c:v>
                </c:pt>
                <c:pt idx="35775">
                  <c:v>1.00427</c:v>
                </c:pt>
                <c:pt idx="35776">
                  <c:v>1.00417</c:v>
                </c:pt>
                <c:pt idx="35777">
                  <c:v>1.0040800000000001</c:v>
                </c:pt>
                <c:pt idx="35778">
                  <c:v>1.004</c:v>
                </c:pt>
                <c:pt idx="35779">
                  <c:v>1.00393</c:v>
                </c:pt>
                <c:pt idx="35780">
                  <c:v>1.00387</c:v>
                </c:pt>
                <c:pt idx="35781">
                  <c:v>1.00383</c:v>
                </c:pt>
                <c:pt idx="35782">
                  <c:v>1.00379</c:v>
                </c:pt>
                <c:pt idx="35783">
                  <c:v>1.00376</c:v>
                </c:pt>
                <c:pt idx="35784">
                  <c:v>1.0037499999999999</c:v>
                </c:pt>
                <c:pt idx="35785">
                  <c:v>1.0037499999999999</c:v>
                </c:pt>
                <c:pt idx="35786">
                  <c:v>1.00376</c:v>
                </c:pt>
                <c:pt idx="35787">
                  <c:v>1.0037799999999999</c:v>
                </c:pt>
                <c:pt idx="35788">
                  <c:v>1.0038</c:v>
                </c:pt>
                <c:pt idx="35789">
                  <c:v>1.0038400000000001</c:v>
                </c:pt>
                <c:pt idx="35790">
                  <c:v>1.0038800000000001</c:v>
                </c:pt>
                <c:pt idx="35791">
                  <c:v>1.00393</c:v>
                </c:pt>
                <c:pt idx="35792">
                  <c:v>1.0039899999999999</c:v>
                </c:pt>
                <c:pt idx="35793">
                  <c:v>1.00406</c:v>
                </c:pt>
                <c:pt idx="35794">
                  <c:v>1.00413</c:v>
                </c:pt>
                <c:pt idx="35795">
                  <c:v>1.00421</c:v>
                </c:pt>
                <c:pt idx="35796">
                  <c:v>1.0043</c:v>
                </c:pt>
                <c:pt idx="35797">
                  <c:v>1.0043899999999999</c:v>
                </c:pt>
                <c:pt idx="35798">
                  <c:v>1.0044900000000001</c:v>
                </c:pt>
                <c:pt idx="35799">
                  <c:v>1.00461</c:v>
                </c:pt>
                <c:pt idx="35800">
                  <c:v>1.0047200000000001</c:v>
                </c:pt>
                <c:pt idx="35801">
                  <c:v>1.00482</c:v>
                </c:pt>
                <c:pt idx="35802">
                  <c:v>1.0049399999999999</c:v>
                </c:pt>
                <c:pt idx="35803">
                  <c:v>1.0050600000000001</c:v>
                </c:pt>
                <c:pt idx="35804">
                  <c:v>1.00518</c:v>
                </c:pt>
                <c:pt idx="35805">
                  <c:v>1.0053099999999999</c:v>
                </c:pt>
                <c:pt idx="35806">
                  <c:v>1.00545</c:v>
                </c:pt>
                <c:pt idx="35807">
                  <c:v>1.0055799999999999</c:v>
                </c:pt>
                <c:pt idx="35808">
                  <c:v>1.0057100000000001</c:v>
                </c:pt>
                <c:pt idx="35809">
                  <c:v>1.0058499999999999</c:v>
                </c:pt>
                <c:pt idx="35810">
                  <c:v>1.0059800000000001</c:v>
                </c:pt>
                <c:pt idx="35811">
                  <c:v>1.0061199999999999</c:v>
                </c:pt>
                <c:pt idx="35812">
                  <c:v>1.00627</c:v>
                </c:pt>
                <c:pt idx="35813">
                  <c:v>1.0064</c:v>
                </c:pt>
                <c:pt idx="35814">
                  <c:v>1.0065299999999999</c:v>
                </c:pt>
                <c:pt idx="35815">
                  <c:v>1.00667</c:v>
                </c:pt>
                <c:pt idx="35816">
                  <c:v>1.00681</c:v>
                </c:pt>
                <c:pt idx="35817">
                  <c:v>1.0069399999999999</c:v>
                </c:pt>
                <c:pt idx="35818">
                  <c:v>1.0070600000000001</c:v>
                </c:pt>
                <c:pt idx="35819">
                  <c:v>1.0072000000000001</c:v>
                </c:pt>
                <c:pt idx="35820">
                  <c:v>1.00732</c:v>
                </c:pt>
                <c:pt idx="35821">
                  <c:v>1.00743</c:v>
                </c:pt>
                <c:pt idx="35822">
                  <c:v>1.0075499999999999</c:v>
                </c:pt>
                <c:pt idx="35823">
                  <c:v>1.0076499999999999</c:v>
                </c:pt>
                <c:pt idx="35824">
                  <c:v>1.0077499999999999</c:v>
                </c:pt>
                <c:pt idx="35825">
                  <c:v>1.00787</c:v>
                </c:pt>
                <c:pt idx="35826">
                  <c:v>1.00796</c:v>
                </c:pt>
                <c:pt idx="35827">
                  <c:v>1.0080499999999999</c:v>
                </c:pt>
                <c:pt idx="35828">
                  <c:v>1.00813</c:v>
                </c:pt>
                <c:pt idx="35829">
                  <c:v>1.0082</c:v>
                </c:pt>
                <c:pt idx="35830">
                  <c:v>1.0082800000000001</c:v>
                </c:pt>
                <c:pt idx="35831">
                  <c:v>1.0083299999999999</c:v>
                </c:pt>
                <c:pt idx="35832">
                  <c:v>1.0083899999999999</c:v>
                </c:pt>
                <c:pt idx="35833">
                  <c:v>1.0084299999999999</c:v>
                </c:pt>
                <c:pt idx="35834">
                  <c:v>1.00847</c:v>
                </c:pt>
                <c:pt idx="35835">
                  <c:v>1.0084900000000001</c:v>
                </c:pt>
                <c:pt idx="35836">
                  <c:v>1.00851</c:v>
                </c:pt>
                <c:pt idx="35837">
                  <c:v>1.0085200000000001</c:v>
                </c:pt>
                <c:pt idx="35838">
                  <c:v>1.00854</c:v>
                </c:pt>
                <c:pt idx="35839">
                  <c:v>1.0085299999999999</c:v>
                </c:pt>
                <c:pt idx="35840">
                  <c:v>1.00851</c:v>
                </c:pt>
                <c:pt idx="35841">
                  <c:v>1.00848</c:v>
                </c:pt>
                <c:pt idx="35842">
                  <c:v>1.00844</c:v>
                </c:pt>
                <c:pt idx="35843">
                  <c:v>1.0083899999999999</c:v>
                </c:pt>
                <c:pt idx="35844">
                  <c:v>1.0083200000000001</c:v>
                </c:pt>
                <c:pt idx="35845">
                  <c:v>1.0082500000000001</c:v>
                </c:pt>
                <c:pt idx="35846">
                  <c:v>1.0081599999999999</c:v>
                </c:pt>
                <c:pt idx="35847">
                  <c:v>1.00807</c:v>
                </c:pt>
                <c:pt idx="35848">
                  <c:v>1.00796</c:v>
                </c:pt>
                <c:pt idx="35849">
                  <c:v>1.0078400000000001</c:v>
                </c:pt>
                <c:pt idx="35850">
                  <c:v>1.0077</c:v>
                </c:pt>
                <c:pt idx="35851">
                  <c:v>1.0075499999999999</c:v>
                </c:pt>
                <c:pt idx="35852">
                  <c:v>1.00739</c:v>
                </c:pt>
                <c:pt idx="35853">
                  <c:v>1.0072300000000001</c:v>
                </c:pt>
                <c:pt idx="35854">
                  <c:v>1.00705</c:v>
                </c:pt>
                <c:pt idx="35855">
                  <c:v>1.0068600000000001</c:v>
                </c:pt>
                <c:pt idx="35856">
                  <c:v>1.0066600000000001</c:v>
                </c:pt>
                <c:pt idx="35857">
                  <c:v>1.00644</c:v>
                </c:pt>
                <c:pt idx="35858">
                  <c:v>1.00621</c:v>
                </c:pt>
                <c:pt idx="35859">
                  <c:v>1.00597</c:v>
                </c:pt>
                <c:pt idx="35860">
                  <c:v>1.00573</c:v>
                </c:pt>
                <c:pt idx="35861">
                  <c:v>1.0055000000000001</c:v>
                </c:pt>
                <c:pt idx="35862">
                  <c:v>1.0052700000000001</c:v>
                </c:pt>
                <c:pt idx="35863">
                  <c:v>1.0050600000000001</c:v>
                </c:pt>
                <c:pt idx="35864">
                  <c:v>1.0048600000000001</c:v>
                </c:pt>
                <c:pt idx="35865">
                  <c:v>1.00468</c:v>
                </c:pt>
                <c:pt idx="35866">
                  <c:v>1.00451</c:v>
                </c:pt>
                <c:pt idx="35867">
                  <c:v>1.0043500000000001</c:v>
                </c:pt>
                <c:pt idx="35868">
                  <c:v>1.0042</c:v>
                </c:pt>
                <c:pt idx="35869">
                  <c:v>1.00406</c:v>
                </c:pt>
                <c:pt idx="35870">
                  <c:v>1.0039400000000001</c:v>
                </c:pt>
                <c:pt idx="35871">
                  <c:v>1.00383</c:v>
                </c:pt>
                <c:pt idx="35872">
                  <c:v>1.00373</c:v>
                </c:pt>
                <c:pt idx="35873">
                  <c:v>1.0036400000000001</c:v>
                </c:pt>
                <c:pt idx="35874">
                  <c:v>1.00356</c:v>
                </c:pt>
                <c:pt idx="35875">
                  <c:v>1.0035000000000001</c:v>
                </c:pt>
                <c:pt idx="35876">
                  <c:v>1.00345</c:v>
                </c:pt>
                <c:pt idx="35877">
                  <c:v>1.0034099999999999</c:v>
                </c:pt>
                <c:pt idx="35878">
                  <c:v>1.0033799999999999</c:v>
                </c:pt>
                <c:pt idx="35879">
                  <c:v>1.00336</c:v>
                </c:pt>
                <c:pt idx="35880">
                  <c:v>1.00335</c:v>
                </c:pt>
                <c:pt idx="35881">
                  <c:v>1.00335</c:v>
                </c:pt>
                <c:pt idx="35882">
                  <c:v>1.00336</c:v>
                </c:pt>
                <c:pt idx="35883">
                  <c:v>1.0033799999999999</c:v>
                </c:pt>
                <c:pt idx="35884">
                  <c:v>1.00342</c:v>
                </c:pt>
                <c:pt idx="35885">
                  <c:v>1.00346</c:v>
                </c:pt>
                <c:pt idx="35886">
                  <c:v>1.0035000000000001</c:v>
                </c:pt>
                <c:pt idx="35887">
                  <c:v>1.00356</c:v>
                </c:pt>
                <c:pt idx="35888">
                  <c:v>1.00362</c:v>
                </c:pt>
                <c:pt idx="35889">
                  <c:v>1.0037</c:v>
                </c:pt>
                <c:pt idx="35890">
                  <c:v>1.0037799999999999</c:v>
                </c:pt>
                <c:pt idx="35891">
                  <c:v>1.00387</c:v>
                </c:pt>
                <c:pt idx="35892">
                  <c:v>1.00396</c:v>
                </c:pt>
                <c:pt idx="35893">
                  <c:v>1.00407</c:v>
                </c:pt>
                <c:pt idx="35894">
                  <c:v>1.00417</c:v>
                </c:pt>
                <c:pt idx="35895">
                  <c:v>1.0042899999999999</c:v>
                </c:pt>
                <c:pt idx="35896">
                  <c:v>1.00441</c:v>
                </c:pt>
                <c:pt idx="35897">
                  <c:v>1.0045299999999999</c:v>
                </c:pt>
                <c:pt idx="35898">
                  <c:v>1.0046600000000001</c:v>
                </c:pt>
                <c:pt idx="35899">
                  <c:v>1.0047900000000001</c:v>
                </c:pt>
                <c:pt idx="35900">
                  <c:v>1.0049300000000001</c:v>
                </c:pt>
                <c:pt idx="35901">
                  <c:v>1.0050699999999999</c:v>
                </c:pt>
                <c:pt idx="35902">
                  <c:v>1.0052099999999999</c:v>
                </c:pt>
                <c:pt idx="35903">
                  <c:v>1.00536</c:v>
                </c:pt>
                <c:pt idx="35904">
                  <c:v>1.0055000000000001</c:v>
                </c:pt>
                <c:pt idx="35905">
                  <c:v>1.0056499999999999</c:v>
                </c:pt>
                <c:pt idx="35906">
                  <c:v>1.0058100000000001</c:v>
                </c:pt>
                <c:pt idx="35907">
                  <c:v>1.00596</c:v>
                </c:pt>
                <c:pt idx="35908">
                  <c:v>1.0061100000000001</c:v>
                </c:pt>
                <c:pt idx="35909">
                  <c:v>1.0062599999999999</c:v>
                </c:pt>
                <c:pt idx="35910">
                  <c:v>1.00641</c:v>
                </c:pt>
                <c:pt idx="35911">
                  <c:v>1.0065500000000001</c:v>
                </c:pt>
                <c:pt idx="35912">
                  <c:v>1.00671</c:v>
                </c:pt>
                <c:pt idx="35913">
                  <c:v>1.00685</c:v>
                </c:pt>
                <c:pt idx="35914">
                  <c:v>1.0069999999999999</c:v>
                </c:pt>
                <c:pt idx="35915">
                  <c:v>1.0071399999999999</c:v>
                </c:pt>
                <c:pt idx="35916">
                  <c:v>1.0072700000000001</c:v>
                </c:pt>
                <c:pt idx="35917">
                  <c:v>1.0074099999999999</c:v>
                </c:pt>
                <c:pt idx="35918">
                  <c:v>1.00753</c:v>
                </c:pt>
                <c:pt idx="35919">
                  <c:v>1.0076499999999999</c:v>
                </c:pt>
                <c:pt idx="35920">
                  <c:v>1.00776</c:v>
                </c:pt>
                <c:pt idx="35921">
                  <c:v>1.00787</c:v>
                </c:pt>
                <c:pt idx="35922">
                  <c:v>1.0079800000000001</c:v>
                </c:pt>
                <c:pt idx="35923">
                  <c:v>1.0080800000000001</c:v>
                </c:pt>
                <c:pt idx="35924">
                  <c:v>1.00817</c:v>
                </c:pt>
                <c:pt idx="35925">
                  <c:v>1.0082500000000001</c:v>
                </c:pt>
                <c:pt idx="35926">
                  <c:v>1.0083299999999999</c:v>
                </c:pt>
                <c:pt idx="35927">
                  <c:v>1.0084</c:v>
                </c:pt>
                <c:pt idx="35928">
                  <c:v>1.00847</c:v>
                </c:pt>
                <c:pt idx="35929">
                  <c:v>1.0085200000000001</c:v>
                </c:pt>
                <c:pt idx="35930">
                  <c:v>1.00857</c:v>
                </c:pt>
                <c:pt idx="35931">
                  <c:v>1.00861</c:v>
                </c:pt>
                <c:pt idx="35932">
                  <c:v>1.0086299999999999</c:v>
                </c:pt>
                <c:pt idx="35933">
                  <c:v>1.00865</c:v>
                </c:pt>
                <c:pt idx="35934">
                  <c:v>1.00865</c:v>
                </c:pt>
                <c:pt idx="35935">
                  <c:v>1.00864</c:v>
                </c:pt>
                <c:pt idx="35936">
                  <c:v>1.0086299999999999</c:v>
                </c:pt>
                <c:pt idx="35937">
                  <c:v>1.0085999999999999</c:v>
                </c:pt>
                <c:pt idx="35938">
                  <c:v>1.0085599999999999</c:v>
                </c:pt>
                <c:pt idx="35939">
                  <c:v>1.00851</c:v>
                </c:pt>
                <c:pt idx="35940">
                  <c:v>1.0084500000000001</c:v>
                </c:pt>
                <c:pt idx="35941">
                  <c:v>1.00837</c:v>
                </c:pt>
                <c:pt idx="35942">
                  <c:v>1.0082899999999999</c:v>
                </c:pt>
                <c:pt idx="35943">
                  <c:v>1.0081899999999999</c:v>
                </c:pt>
                <c:pt idx="35944">
                  <c:v>1.0080800000000001</c:v>
                </c:pt>
                <c:pt idx="35945">
                  <c:v>1.00796</c:v>
                </c:pt>
                <c:pt idx="35946">
                  <c:v>1.0078199999999999</c:v>
                </c:pt>
                <c:pt idx="35947">
                  <c:v>1.0076700000000001</c:v>
                </c:pt>
                <c:pt idx="35948">
                  <c:v>1.0075099999999999</c:v>
                </c:pt>
                <c:pt idx="35949">
                  <c:v>1.0073399999999999</c:v>
                </c:pt>
                <c:pt idx="35950">
                  <c:v>1.00715</c:v>
                </c:pt>
                <c:pt idx="35951">
                  <c:v>1.00695</c:v>
                </c:pt>
                <c:pt idx="35952">
                  <c:v>1.00674</c:v>
                </c:pt>
                <c:pt idx="35953">
                  <c:v>1.0065200000000001</c:v>
                </c:pt>
                <c:pt idx="35954">
                  <c:v>1.0062899999999999</c:v>
                </c:pt>
                <c:pt idx="35955">
                  <c:v>1.00604</c:v>
                </c:pt>
                <c:pt idx="35956">
                  <c:v>1.0058</c:v>
                </c:pt>
                <c:pt idx="35957">
                  <c:v>1.0055700000000001</c:v>
                </c:pt>
                <c:pt idx="35958">
                  <c:v>1.00536</c:v>
                </c:pt>
                <c:pt idx="35959">
                  <c:v>1.0051600000000001</c:v>
                </c:pt>
                <c:pt idx="35960">
                  <c:v>1.0049699999999999</c:v>
                </c:pt>
                <c:pt idx="35961">
                  <c:v>1.00478</c:v>
                </c:pt>
                <c:pt idx="35962">
                  <c:v>1.0046200000000001</c:v>
                </c:pt>
                <c:pt idx="35963">
                  <c:v>1.00447</c:v>
                </c:pt>
                <c:pt idx="35964">
                  <c:v>1.0043299999999999</c:v>
                </c:pt>
                <c:pt idx="35965">
                  <c:v>1.00421</c:v>
                </c:pt>
                <c:pt idx="35966">
                  <c:v>1.0041</c:v>
                </c:pt>
                <c:pt idx="35967">
                  <c:v>1.004</c:v>
                </c:pt>
                <c:pt idx="35968">
                  <c:v>1.0039199999999999</c:v>
                </c:pt>
                <c:pt idx="35969">
                  <c:v>1.0038400000000001</c:v>
                </c:pt>
                <c:pt idx="35970">
                  <c:v>1.0037799999999999</c:v>
                </c:pt>
                <c:pt idx="35971">
                  <c:v>1.00373</c:v>
                </c:pt>
                <c:pt idx="35972">
                  <c:v>1.0036799999999999</c:v>
                </c:pt>
                <c:pt idx="35973">
                  <c:v>1.00366</c:v>
                </c:pt>
                <c:pt idx="35974">
                  <c:v>1.00363</c:v>
                </c:pt>
                <c:pt idx="35975">
                  <c:v>1.00362</c:v>
                </c:pt>
                <c:pt idx="35976">
                  <c:v>1.00362</c:v>
                </c:pt>
                <c:pt idx="35977">
                  <c:v>1.00362</c:v>
                </c:pt>
                <c:pt idx="35978">
                  <c:v>1.0036400000000001</c:v>
                </c:pt>
                <c:pt idx="35979">
                  <c:v>1.0036700000000001</c:v>
                </c:pt>
                <c:pt idx="35980">
                  <c:v>1.0037100000000001</c:v>
                </c:pt>
                <c:pt idx="35981">
                  <c:v>1.0037499999999999</c:v>
                </c:pt>
                <c:pt idx="35982">
                  <c:v>1.0038199999999999</c:v>
                </c:pt>
                <c:pt idx="35983">
                  <c:v>1.0038800000000001</c:v>
                </c:pt>
                <c:pt idx="35984">
                  <c:v>1.0039499999999999</c:v>
                </c:pt>
                <c:pt idx="35985">
                  <c:v>1.00403</c:v>
                </c:pt>
                <c:pt idx="35986">
                  <c:v>1.0041199999999999</c:v>
                </c:pt>
                <c:pt idx="35987">
                  <c:v>1.00421</c:v>
                </c:pt>
                <c:pt idx="35988">
                  <c:v>1.00431</c:v>
                </c:pt>
                <c:pt idx="35989">
                  <c:v>1.0043899999999999</c:v>
                </c:pt>
                <c:pt idx="35990">
                  <c:v>1.0044999999999999</c:v>
                </c:pt>
                <c:pt idx="35991">
                  <c:v>1.00461</c:v>
                </c:pt>
                <c:pt idx="35992">
                  <c:v>1.0047299999999999</c:v>
                </c:pt>
                <c:pt idx="35993">
                  <c:v>1.0048600000000001</c:v>
                </c:pt>
                <c:pt idx="35994">
                  <c:v>1.00498</c:v>
                </c:pt>
                <c:pt idx="35995">
                  <c:v>1.0051099999999999</c:v>
                </c:pt>
                <c:pt idx="35996">
                  <c:v>1.0052399999999999</c:v>
                </c:pt>
                <c:pt idx="35997">
                  <c:v>1.0053799999999999</c:v>
                </c:pt>
                <c:pt idx="35998">
                  <c:v>1.00552</c:v>
                </c:pt>
                <c:pt idx="35999">
                  <c:v>1.00566</c:v>
                </c:pt>
                <c:pt idx="36000">
                  <c:v>1.0058100000000001</c:v>
                </c:pt>
                <c:pt idx="36001">
                  <c:v>1.0059499999999999</c:v>
                </c:pt>
                <c:pt idx="36002">
                  <c:v>1.0061</c:v>
                </c:pt>
                <c:pt idx="36003">
                  <c:v>1.00624</c:v>
                </c:pt>
                <c:pt idx="36004">
                  <c:v>1.0063800000000001</c:v>
                </c:pt>
                <c:pt idx="36005">
                  <c:v>1.0065299999999999</c:v>
                </c:pt>
                <c:pt idx="36006">
                  <c:v>1.00668</c:v>
                </c:pt>
                <c:pt idx="36007">
                  <c:v>1.0068299999999999</c:v>
                </c:pt>
                <c:pt idx="36008">
                  <c:v>1.0069600000000001</c:v>
                </c:pt>
                <c:pt idx="36009">
                  <c:v>1.00709</c:v>
                </c:pt>
                <c:pt idx="36010">
                  <c:v>1.0072300000000001</c:v>
                </c:pt>
                <c:pt idx="36011">
                  <c:v>1.00736</c:v>
                </c:pt>
                <c:pt idx="36012">
                  <c:v>1.0074799999999999</c:v>
                </c:pt>
                <c:pt idx="36013">
                  <c:v>1.0076099999999999</c:v>
                </c:pt>
                <c:pt idx="36014">
                  <c:v>1.00773</c:v>
                </c:pt>
                <c:pt idx="36015">
                  <c:v>1.0078499999999999</c:v>
                </c:pt>
                <c:pt idx="36016">
                  <c:v>1.0079499999999999</c:v>
                </c:pt>
                <c:pt idx="36017">
                  <c:v>1.0080499999999999</c:v>
                </c:pt>
                <c:pt idx="36018">
                  <c:v>1.00814</c:v>
                </c:pt>
                <c:pt idx="36019">
                  <c:v>1.0082100000000001</c:v>
                </c:pt>
                <c:pt idx="36020">
                  <c:v>1.0082899999999999</c:v>
                </c:pt>
                <c:pt idx="36021">
                  <c:v>1.00837</c:v>
                </c:pt>
                <c:pt idx="36022">
                  <c:v>1.00844</c:v>
                </c:pt>
                <c:pt idx="36023">
                  <c:v>1.0084900000000001</c:v>
                </c:pt>
                <c:pt idx="36024">
                  <c:v>1.00854</c:v>
                </c:pt>
                <c:pt idx="36025">
                  <c:v>1.0085900000000001</c:v>
                </c:pt>
                <c:pt idx="36026">
                  <c:v>1.0086299999999999</c:v>
                </c:pt>
                <c:pt idx="36027">
                  <c:v>1.00865</c:v>
                </c:pt>
                <c:pt idx="36028">
                  <c:v>1.00867</c:v>
                </c:pt>
                <c:pt idx="36029">
                  <c:v>1.00868</c:v>
                </c:pt>
                <c:pt idx="36030">
                  <c:v>1.00868</c:v>
                </c:pt>
                <c:pt idx="36031">
                  <c:v>1.0086599999999999</c:v>
                </c:pt>
                <c:pt idx="36032">
                  <c:v>1.00864</c:v>
                </c:pt>
                <c:pt idx="36033">
                  <c:v>1.00861</c:v>
                </c:pt>
                <c:pt idx="36034">
                  <c:v>1.0085599999999999</c:v>
                </c:pt>
                <c:pt idx="36035">
                  <c:v>1.0085</c:v>
                </c:pt>
                <c:pt idx="36036">
                  <c:v>1.00844</c:v>
                </c:pt>
                <c:pt idx="36037">
                  <c:v>1.0083599999999999</c:v>
                </c:pt>
                <c:pt idx="36038">
                  <c:v>1.00827</c:v>
                </c:pt>
                <c:pt idx="36039">
                  <c:v>1.0081599999999999</c:v>
                </c:pt>
                <c:pt idx="36040">
                  <c:v>1.00804</c:v>
                </c:pt>
                <c:pt idx="36041">
                  <c:v>1.0079100000000001</c:v>
                </c:pt>
                <c:pt idx="36042">
                  <c:v>1.0077700000000001</c:v>
                </c:pt>
                <c:pt idx="36043">
                  <c:v>1.00763</c:v>
                </c:pt>
                <c:pt idx="36044">
                  <c:v>1.00746</c:v>
                </c:pt>
                <c:pt idx="36045">
                  <c:v>1.00729</c:v>
                </c:pt>
                <c:pt idx="36046">
                  <c:v>1.00709</c:v>
                </c:pt>
                <c:pt idx="36047">
                  <c:v>1.0068900000000001</c:v>
                </c:pt>
                <c:pt idx="36048">
                  <c:v>1.00668</c:v>
                </c:pt>
                <c:pt idx="36049">
                  <c:v>1.0064500000000001</c:v>
                </c:pt>
                <c:pt idx="36050">
                  <c:v>1.00621</c:v>
                </c:pt>
                <c:pt idx="36051">
                  <c:v>1.00597</c:v>
                </c:pt>
                <c:pt idx="36052">
                  <c:v>1.00573</c:v>
                </c:pt>
                <c:pt idx="36053">
                  <c:v>1.0055000000000001</c:v>
                </c:pt>
                <c:pt idx="36054">
                  <c:v>1.00529</c:v>
                </c:pt>
                <c:pt idx="36055">
                  <c:v>1.00509</c:v>
                </c:pt>
                <c:pt idx="36056">
                  <c:v>1.0048999999999999</c:v>
                </c:pt>
                <c:pt idx="36057">
                  <c:v>1.0047200000000001</c:v>
                </c:pt>
                <c:pt idx="36058">
                  <c:v>1.0045500000000001</c:v>
                </c:pt>
                <c:pt idx="36059">
                  <c:v>1.00441</c:v>
                </c:pt>
                <c:pt idx="36060">
                  <c:v>1.00427</c:v>
                </c:pt>
                <c:pt idx="36061">
                  <c:v>1.0041500000000001</c:v>
                </c:pt>
                <c:pt idx="36062">
                  <c:v>1.00403</c:v>
                </c:pt>
                <c:pt idx="36063">
                  <c:v>1.00393</c:v>
                </c:pt>
                <c:pt idx="36064">
                  <c:v>1.0038400000000001</c:v>
                </c:pt>
                <c:pt idx="36065">
                  <c:v>1.00376</c:v>
                </c:pt>
                <c:pt idx="36066">
                  <c:v>1.00369</c:v>
                </c:pt>
                <c:pt idx="36067">
                  <c:v>1.0036400000000001</c:v>
                </c:pt>
                <c:pt idx="36068">
                  <c:v>1.0036</c:v>
                </c:pt>
                <c:pt idx="36069">
                  <c:v>1.0035799999999999</c:v>
                </c:pt>
                <c:pt idx="36070">
                  <c:v>1.00356</c:v>
                </c:pt>
                <c:pt idx="36071">
                  <c:v>1.0035499999999999</c:v>
                </c:pt>
                <c:pt idx="36072">
                  <c:v>1.0035499999999999</c:v>
                </c:pt>
                <c:pt idx="36073">
                  <c:v>1.00356</c:v>
                </c:pt>
                <c:pt idx="36074">
                  <c:v>1.0035799999999999</c:v>
                </c:pt>
                <c:pt idx="36075">
                  <c:v>1.0036099999999999</c:v>
                </c:pt>
                <c:pt idx="36076">
                  <c:v>1.0036499999999999</c:v>
                </c:pt>
                <c:pt idx="36077">
                  <c:v>1.0037</c:v>
                </c:pt>
                <c:pt idx="36078">
                  <c:v>1.0037499999999999</c:v>
                </c:pt>
                <c:pt idx="36079">
                  <c:v>1.0038199999999999</c:v>
                </c:pt>
                <c:pt idx="36080">
                  <c:v>1.0038899999999999</c:v>
                </c:pt>
                <c:pt idx="36081">
                  <c:v>1.00397</c:v>
                </c:pt>
                <c:pt idx="36082">
                  <c:v>1.00406</c:v>
                </c:pt>
                <c:pt idx="36083">
                  <c:v>1.0041500000000001</c:v>
                </c:pt>
                <c:pt idx="36084">
                  <c:v>1.0042599999999999</c:v>
                </c:pt>
                <c:pt idx="36085">
                  <c:v>1.00437</c:v>
                </c:pt>
                <c:pt idx="36086">
                  <c:v>1.00448</c:v>
                </c:pt>
                <c:pt idx="36087">
                  <c:v>1.0045900000000001</c:v>
                </c:pt>
                <c:pt idx="36088">
                  <c:v>1.0047200000000001</c:v>
                </c:pt>
                <c:pt idx="36089">
                  <c:v>1.00485</c:v>
                </c:pt>
                <c:pt idx="36090">
                  <c:v>1.00499</c:v>
                </c:pt>
                <c:pt idx="36091">
                  <c:v>1.00512</c:v>
                </c:pt>
                <c:pt idx="36092">
                  <c:v>1.00526</c:v>
                </c:pt>
                <c:pt idx="36093">
                  <c:v>1.0054000000000001</c:v>
                </c:pt>
                <c:pt idx="36094">
                  <c:v>1.0055499999999999</c:v>
                </c:pt>
                <c:pt idx="36095">
                  <c:v>1.00569</c:v>
                </c:pt>
                <c:pt idx="36096">
                  <c:v>1.0058400000000001</c:v>
                </c:pt>
                <c:pt idx="36097">
                  <c:v>1.0059899999999999</c:v>
                </c:pt>
                <c:pt idx="36098">
                  <c:v>1.00614</c:v>
                </c:pt>
                <c:pt idx="36099">
                  <c:v>1.0062800000000001</c:v>
                </c:pt>
                <c:pt idx="36100">
                  <c:v>1.0064299999999999</c:v>
                </c:pt>
                <c:pt idx="36101">
                  <c:v>1.00657</c:v>
                </c:pt>
                <c:pt idx="36102">
                  <c:v>1.0067200000000001</c:v>
                </c:pt>
                <c:pt idx="36103">
                  <c:v>1.0068600000000001</c:v>
                </c:pt>
                <c:pt idx="36104">
                  <c:v>1.0069999999999999</c:v>
                </c:pt>
                <c:pt idx="36105">
                  <c:v>1.0071399999999999</c:v>
                </c:pt>
                <c:pt idx="36106">
                  <c:v>1.0072700000000001</c:v>
                </c:pt>
                <c:pt idx="36107">
                  <c:v>1.0074099999999999</c:v>
                </c:pt>
                <c:pt idx="36108">
                  <c:v>1.00753</c:v>
                </c:pt>
                <c:pt idx="36109">
                  <c:v>1.0076499999999999</c:v>
                </c:pt>
                <c:pt idx="36110">
                  <c:v>1.00776</c:v>
                </c:pt>
                <c:pt idx="36111">
                  <c:v>1.0078800000000001</c:v>
                </c:pt>
                <c:pt idx="36112">
                  <c:v>1.0079800000000001</c:v>
                </c:pt>
                <c:pt idx="36113">
                  <c:v>1.0080800000000001</c:v>
                </c:pt>
                <c:pt idx="36114">
                  <c:v>1.0081800000000001</c:v>
                </c:pt>
                <c:pt idx="36115">
                  <c:v>1.0082599999999999</c:v>
                </c:pt>
                <c:pt idx="36116">
                  <c:v>1.00834</c:v>
                </c:pt>
                <c:pt idx="36117">
                  <c:v>1.00841</c:v>
                </c:pt>
                <c:pt idx="36118">
                  <c:v>1.00847</c:v>
                </c:pt>
                <c:pt idx="36119">
                  <c:v>1.0085200000000001</c:v>
                </c:pt>
                <c:pt idx="36120">
                  <c:v>1.00857</c:v>
                </c:pt>
                <c:pt idx="36121">
                  <c:v>1.00861</c:v>
                </c:pt>
                <c:pt idx="36122">
                  <c:v>1.0086299999999999</c:v>
                </c:pt>
                <c:pt idx="36123">
                  <c:v>1.00865</c:v>
                </c:pt>
                <c:pt idx="36124">
                  <c:v>1.0086599999999999</c:v>
                </c:pt>
                <c:pt idx="36125">
                  <c:v>1.00865</c:v>
                </c:pt>
                <c:pt idx="36126">
                  <c:v>1.00864</c:v>
                </c:pt>
                <c:pt idx="36127">
                  <c:v>1.0086200000000001</c:v>
                </c:pt>
                <c:pt idx="36128">
                  <c:v>1.00858</c:v>
                </c:pt>
                <c:pt idx="36129">
                  <c:v>1.0085299999999999</c:v>
                </c:pt>
                <c:pt idx="36130">
                  <c:v>1.00847</c:v>
                </c:pt>
                <c:pt idx="36131">
                  <c:v>1.0084</c:v>
                </c:pt>
                <c:pt idx="36132">
                  <c:v>1.0083200000000001</c:v>
                </c:pt>
                <c:pt idx="36133">
                  <c:v>1.00823</c:v>
                </c:pt>
                <c:pt idx="36134">
                  <c:v>1.0081199999999999</c:v>
                </c:pt>
                <c:pt idx="36135">
                  <c:v>1.008</c:v>
                </c:pt>
                <c:pt idx="36136">
                  <c:v>1.00787</c:v>
                </c:pt>
                <c:pt idx="36137">
                  <c:v>1.00773</c:v>
                </c:pt>
                <c:pt idx="36138">
                  <c:v>1.0075700000000001</c:v>
                </c:pt>
                <c:pt idx="36139">
                  <c:v>1.0074000000000001</c:v>
                </c:pt>
                <c:pt idx="36140">
                  <c:v>1.00722</c:v>
                </c:pt>
                <c:pt idx="36141">
                  <c:v>1.00702</c:v>
                </c:pt>
                <c:pt idx="36142">
                  <c:v>1.00681</c:v>
                </c:pt>
                <c:pt idx="36143">
                  <c:v>1.0065900000000001</c:v>
                </c:pt>
                <c:pt idx="36144">
                  <c:v>1.0063599999999999</c:v>
                </c:pt>
                <c:pt idx="36145">
                  <c:v>1.0061100000000001</c:v>
                </c:pt>
                <c:pt idx="36146">
                  <c:v>1.00587</c:v>
                </c:pt>
                <c:pt idx="36147">
                  <c:v>1.0056400000000001</c:v>
                </c:pt>
                <c:pt idx="36148">
                  <c:v>1.00542</c:v>
                </c:pt>
                <c:pt idx="36149">
                  <c:v>1.0052099999999999</c:v>
                </c:pt>
                <c:pt idx="36150">
                  <c:v>1.00502</c:v>
                </c:pt>
                <c:pt idx="36151">
                  <c:v>1.00482</c:v>
                </c:pt>
                <c:pt idx="36152">
                  <c:v>1.00465</c:v>
                </c:pt>
                <c:pt idx="36153">
                  <c:v>1.0044999999999999</c:v>
                </c:pt>
                <c:pt idx="36154">
                  <c:v>1.0043599999999999</c:v>
                </c:pt>
                <c:pt idx="36155">
                  <c:v>1.00423</c:v>
                </c:pt>
                <c:pt idx="36156">
                  <c:v>1.0041100000000001</c:v>
                </c:pt>
                <c:pt idx="36157">
                  <c:v>1.0040100000000001</c:v>
                </c:pt>
                <c:pt idx="36158">
                  <c:v>1.0039100000000001</c:v>
                </c:pt>
                <c:pt idx="36159">
                  <c:v>1.00383</c:v>
                </c:pt>
                <c:pt idx="36160">
                  <c:v>1.00376</c:v>
                </c:pt>
                <c:pt idx="36161">
                  <c:v>1.0037100000000001</c:v>
                </c:pt>
                <c:pt idx="36162">
                  <c:v>1.00366</c:v>
                </c:pt>
                <c:pt idx="36163">
                  <c:v>1.00363</c:v>
                </c:pt>
                <c:pt idx="36164">
                  <c:v>1.0036099999999999</c:v>
                </c:pt>
                <c:pt idx="36165">
                  <c:v>1.0036</c:v>
                </c:pt>
                <c:pt idx="36166">
                  <c:v>1.00359</c:v>
                </c:pt>
                <c:pt idx="36167">
                  <c:v>1.00359</c:v>
                </c:pt>
                <c:pt idx="36168">
                  <c:v>1.0036099999999999</c:v>
                </c:pt>
                <c:pt idx="36169">
                  <c:v>1.00363</c:v>
                </c:pt>
                <c:pt idx="36170">
                  <c:v>1.00366</c:v>
                </c:pt>
                <c:pt idx="36171">
                  <c:v>1.0037100000000001</c:v>
                </c:pt>
                <c:pt idx="36172">
                  <c:v>1.00376</c:v>
                </c:pt>
                <c:pt idx="36173">
                  <c:v>1.0038199999999999</c:v>
                </c:pt>
                <c:pt idx="36174">
                  <c:v>1.0038899999999999</c:v>
                </c:pt>
                <c:pt idx="36175">
                  <c:v>1.00397</c:v>
                </c:pt>
                <c:pt idx="36176">
                  <c:v>1.0040500000000001</c:v>
                </c:pt>
                <c:pt idx="36177">
                  <c:v>1.00414</c:v>
                </c:pt>
                <c:pt idx="36178">
                  <c:v>1.00424</c:v>
                </c:pt>
                <c:pt idx="36179">
                  <c:v>1.0043299999999999</c:v>
                </c:pt>
                <c:pt idx="36180">
                  <c:v>1.00444</c:v>
                </c:pt>
                <c:pt idx="36181">
                  <c:v>1.0045500000000001</c:v>
                </c:pt>
                <c:pt idx="36182">
                  <c:v>1.00467</c:v>
                </c:pt>
                <c:pt idx="36183">
                  <c:v>1.0047900000000001</c:v>
                </c:pt>
                <c:pt idx="36184">
                  <c:v>1.00491</c:v>
                </c:pt>
                <c:pt idx="36185">
                  <c:v>1.0050399999999999</c:v>
                </c:pt>
                <c:pt idx="36186">
                  <c:v>1.0051699999999999</c:v>
                </c:pt>
                <c:pt idx="36187">
                  <c:v>1.0053000000000001</c:v>
                </c:pt>
                <c:pt idx="36188">
                  <c:v>1.0054399999999999</c:v>
                </c:pt>
                <c:pt idx="36189">
                  <c:v>1.0055799999999999</c:v>
                </c:pt>
                <c:pt idx="36190">
                  <c:v>1.00573</c:v>
                </c:pt>
                <c:pt idx="36191">
                  <c:v>1.00587</c:v>
                </c:pt>
                <c:pt idx="36192">
                  <c:v>1.006</c:v>
                </c:pt>
                <c:pt idx="36193">
                  <c:v>1.00614</c:v>
                </c:pt>
                <c:pt idx="36194">
                  <c:v>1.0062800000000001</c:v>
                </c:pt>
                <c:pt idx="36195">
                  <c:v>1.0064299999999999</c:v>
                </c:pt>
                <c:pt idx="36196">
                  <c:v>1.00657</c:v>
                </c:pt>
                <c:pt idx="36197">
                  <c:v>1.00671</c:v>
                </c:pt>
                <c:pt idx="36198">
                  <c:v>1.00684</c:v>
                </c:pt>
                <c:pt idx="36199">
                  <c:v>1.00698</c:v>
                </c:pt>
                <c:pt idx="36200">
                  <c:v>1.0071099999999999</c:v>
                </c:pt>
                <c:pt idx="36201">
                  <c:v>1.0072399999999999</c:v>
                </c:pt>
                <c:pt idx="36202">
                  <c:v>1.0073700000000001</c:v>
                </c:pt>
                <c:pt idx="36203">
                  <c:v>1.00749</c:v>
                </c:pt>
                <c:pt idx="36204">
                  <c:v>1.0076099999999999</c:v>
                </c:pt>
                <c:pt idx="36205">
                  <c:v>1.0077199999999999</c:v>
                </c:pt>
                <c:pt idx="36206">
                  <c:v>1.00783</c:v>
                </c:pt>
                <c:pt idx="36207">
                  <c:v>1.0079400000000001</c:v>
                </c:pt>
                <c:pt idx="36208">
                  <c:v>1.00803</c:v>
                </c:pt>
                <c:pt idx="36209">
                  <c:v>1.0081199999999999</c:v>
                </c:pt>
                <c:pt idx="36210">
                  <c:v>1.0082100000000001</c:v>
                </c:pt>
                <c:pt idx="36211">
                  <c:v>1.0082899999999999</c:v>
                </c:pt>
                <c:pt idx="36212">
                  <c:v>1.0083599999999999</c:v>
                </c:pt>
                <c:pt idx="36213">
                  <c:v>1.00841</c:v>
                </c:pt>
                <c:pt idx="36214">
                  <c:v>1.0084599999999999</c:v>
                </c:pt>
                <c:pt idx="36215">
                  <c:v>1.00851</c:v>
                </c:pt>
                <c:pt idx="36216">
                  <c:v>1.0085500000000001</c:v>
                </c:pt>
                <c:pt idx="36217">
                  <c:v>1.00858</c:v>
                </c:pt>
                <c:pt idx="36218">
                  <c:v>1.0085900000000001</c:v>
                </c:pt>
                <c:pt idx="36219">
                  <c:v>1.0085999999999999</c:v>
                </c:pt>
                <c:pt idx="36220">
                  <c:v>1.0085999999999999</c:v>
                </c:pt>
                <c:pt idx="36221">
                  <c:v>1.0085900000000001</c:v>
                </c:pt>
                <c:pt idx="36222">
                  <c:v>1.0085599999999999</c:v>
                </c:pt>
                <c:pt idx="36223">
                  <c:v>1.0085299999999999</c:v>
                </c:pt>
                <c:pt idx="36224">
                  <c:v>1.0084900000000001</c:v>
                </c:pt>
                <c:pt idx="36225">
                  <c:v>1.0084500000000001</c:v>
                </c:pt>
                <c:pt idx="36226">
                  <c:v>1.0083800000000001</c:v>
                </c:pt>
                <c:pt idx="36227">
                  <c:v>1.00831</c:v>
                </c:pt>
                <c:pt idx="36228">
                  <c:v>1.0082199999999999</c:v>
                </c:pt>
                <c:pt idx="36229">
                  <c:v>1.0081199999999999</c:v>
                </c:pt>
                <c:pt idx="36230">
                  <c:v>1.0080100000000001</c:v>
                </c:pt>
                <c:pt idx="36231">
                  <c:v>1.00789</c:v>
                </c:pt>
                <c:pt idx="36232">
                  <c:v>1.00776</c:v>
                </c:pt>
                <c:pt idx="36233">
                  <c:v>1.00762</c:v>
                </c:pt>
                <c:pt idx="36234">
                  <c:v>1.00746</c:v>
                </c:pt>
                <c:pt idx="36235">
                  <c:v>1.00729</c:v>
                </c:pt>
                <c:pt idx="36236">
                  <c:v>1.0071099999999999</c:v>
                </c:pt>
                <c:pt idx="36237">
                  <c:v>1.00691</c:v>
                </c:pt>
                <c:pt idx="36238">
                  <c:v>1.0066999999999999</c:v>
                </c:pt>
                <c:pt idx="36239">
                  <c:v>1.0064900000000001</c:v>
                </c:pt>
                <c:pt idx="36240">
                  <c:v>1.0062599999999999</c:v>
                </c:pt>
                <c:pt idx="36241">
                  <c:v>1.0060199999999999</c:v>
                </c:pt>
                <c:pt idx="36242">
                  <c:v>1.0057700000000001</c:v>
                </c:pt>
                <c:pt idx="36243">
                  <c:v>1.0055400000000001</c:v>
                </c:pt>
                <c:pt idx="36244">
                  <c:v>1.0053099999999999</c:v>
                </c:pt>
                <c:pt idx="36245">
                  <c:v>1.0051099999999999</c:v>
                </c:pt>
                <c:pt idx="36246">
                  <c:v>1.00491</c:v>
                </c:pt>
                <c:pt idx="36247">
                  <c:v>1.0047299999999999</c:v>
                </c:pt>
                <c:pt idx="36248">
                  <c:v>1.0045599999999999</c:v>
                </c:pt>
                <c:pt idx="36249">
                  <c:v>1.0044</c:v>
                </c:pt>
                <c:pt idx="36250">
                  <c:v>1.0042500000000001</c:v>
                </c:pt>
                <c:pt idx="36251">
                  <c:v>1.0041199999999999</c:v>
                </c:pt>
                <c:pt idx="36252">
                  <c:v>1.004</c:v>
                </c:pt>
                <c:pt idx="36253">
                  <c:v>1.0038899999999999</c:v>
                </c:pt>
                <c:pt idx="36254">
                  <c:v>1.0038</c:v>
                </c:pt>
                <c:pt idx="36255">
                  <c:v>1.0037199999999999</c:v>
                </c:pt>
                <c:pt idx="36256">
                  <c:v>1.0036400000000001</c:v>
                </c:pt>
                <c:pt idx="36257">
                  <c:v>1.0035799999999999</c:v>
                </c:pt>
                <c:pt idx="36258">
                  <c:v>1.00353</c:v>
                </c:pt>
                <c:pt idx="36259">
                  <c:v>1.00349</c:v>
                </c:pt>
                <c:pt idx="36260">
                  <c:v>1.00346</c:v>
                </c:pt>
                <c:pt idx="36261">
                  <c:v>1.00345</c:v>
                </c:pt>
                <c:pt idx="36262">
                  <c:v>1.00345</c:v>
                </c:pt>
                <c:pt idx="36263">
                  <c:v>1.00345</c:v>
                </c:pt>
                <c:pt idx="36264">
                  <c:v>1.0034700000000001</c:v>
                </c:pt>
                <c:pt idx="36265">
                  <c:v>1.00349</c:v>
                </c:pt>
                <c:pt idx="36266">
                  <c:v>1.00353</c:v>
                </c:pt>
                <c:pt idx="36267">
                  <c:v>1.0035700000000001</c:v>
                </c:pt>
                <c:pt idx="36268">
                  <c:v>1.00362</c:v>
                </c:pt>
                <c:pt idx="36269">
                  <c:v>1.0036700000000001</c:v>
                </c:pt>
                <c:pt idx="36270">
                  <c:v>1.0037400000000001</c:v>
                </c:pt>
                <c:pt idx="36271">
                  <c:v>1.0038199999999999</c:v>
                </c:pt>
                <c:pt idx="36272">
                  <c:v>1.0039</c:v>
                </c:pt>
                <c:pt idx="36273">
                  <c:v>1.004</c:v>
                </c:pt>
                <c:pt idx="36274">
                  <c:v>1.0040800000000001</c:v>
                </c:pt>
                <c:pt idx="36275">
                  <c:v>1.0041800000000001</c:v>
                </c:pt>
                <c:pt idx="36276">
                  <c:v>1.0042899999999999</c:v>
                </c:pt>
                <c:pt idx="36277">
                  <c:v>1.0044</c:v>
                </c:pt>
                <c:pt idx="36278">
                  <c:v>1.0045200000000001</c:v>
                </c:pt>
                <c:pt idx="36279">
                  <c:v>1.00465</c:v>
                </c:pt>
                <c:pt idx="36280">
                  <c:v>1.00478</c:v>
                </c:pt>
                <c:pt idx="36281">
                  <c:v>1.00491</c:v>
                </c:pt>
                <c:pt idx="36282">
                  <c:v>1.0050399999999999</c:v>
                </c:pt>
                <c:pt idx="36283">
                  <c:v>1.00519</c:v>
                </c:pt>
                <c:pt idx="36284">
                  <c:v>1.0053300000000001</c:v>
                </c:pt>
                <c:pt idx="36285">
                  <c:v>1.0054700000000001</c:v>
                </c:pt>
                <c:pt idx="36286">
                  <c:v>1.00562</c:v>
                </c:pt>
                <c:pt idx="36287">
                  <c:v>1.0057700000000001</c:v>
                </c:pt>
                <c:pt idx="36288">
                  <c:v>1.0059199999999999</c:v>
                </c:pt>
                <c:pt idx="36289">
                  <c:v>1.0060800000000001</c:v>
                </c:pt>
                <c:pt idx="36290">
                  <c:v>1.00623</c:v>
                </c:pt>
                <c:pt idx="36291">
                  <c:v>1.00637</c:v>
                </c:pt>
                <c:pt idx="36292">
                  <c:v>1.0065200000000001</c:v>
                </c:pt>
                <c:pt idx="36293">
                  <c:v>1.00667</c:v>
                </c:pt>
                <c:pt idx="36294">
                  <c:v>1.00682</c:v>
                </c:pt>
                <c:pt idx="36295">
                  <c:v>1.0069699999999999</c:v>
                </c:pt>
                <c:pt idx="36296">
                  <c:v>1.0071000000000001</c:v>
                </c:pt>
                <c:pt idx="36297">
                  <c:v>1.0072399999999999</c:v>
                </c:pt>
                <c:pt idx="36298">
                  <c:v>1.0073799999999999</c:v>
                </c:pt>
                <c:pt idx="36299">
                  <c:v>1.0075099999999999</c:v>
                </c:pt>
                <c:pt idx="36300">
                  <c:v>1.00763</c:v>
                </c:pt>
                <c:pt idx="36301">
                  <c:v>1.0077499999999999</c:v>
                </c:pt>
                <c:pt idx="36302">
                  <c:v>1.00787</c:v>
                </c:pt>
                <c:pt idx="36303">
                  <c:v>1.0079800000000001</c:v>
                </c:pt>
                <c:pt idx="36304">
                  <c:v>1.0080800000000001</c:v>
                </c:pt>
                <c:pt idx="36305">
                  <c:v>1.0081800000000001</c:v>
                </c:pt>
                <c:pt idx="36306">
                  <c:v>1.00827</c:v>
                </c:pt>
                <c:pt idx="36307">
                  <c:v>1.0083500000000001</c:v>
                </c:pt>
                <c:pt idx="36308">
                  <c:v>1.0084200000000001</c:v>
                </c:pt>
                <c:pt idx="36309">
                  <c:v>1.0084900000000001</c:v>
                </c:pt>
                <c:pt idx="36310">
                  <c:v>1.0085500000000001</c:v>
                </c:pt>
                <c:pt idx="36311">
                  <c:v>1.00861</c:v>
                </c:pt>
                <c:pt idx="36312">
                  <c:v>1.00865</c:v>
                </c:pt>
                <c:pt idx="36313">
                  <c:v>1.00868</c:v>
                </c:pt>
                <c:pt idx="36314">
                  <c:v>1.0086999999999999</c:v>
                </c:pt>
                <c:pt idx="36315">
                  <c:v>1.00871</c:v>
                </c:pt>
                <c:pt idx="36316">
                  <c:v>1.00871</c:v>
                </c:pt>
                <c:pt idx="36317">
                  <c:v>1.00871</c:v>
                </c:pt>
                <c:pt idx="36318">
                  <c:v>1.0086900000000001</c:v>
                </c:pt>
                <c:pt idx="36319">
                  <c:v>1.0086599999999999</c:v>
                </c:pt>
                <c:pt idx="36320">
                  <c:v>1.0086200000000001</c:v>
                </c:pt>
                <c:pt idx="36321">
                  <c:v>1.00857</c:v>
                </c:pt>
                <c:pt idx="36322">
                  <c:v>1.0085</c:v>
                </c:pt>
                <c:pt idx="36323">
                  <c:v>1.0084299999999999</c:v>
                </c:pt>
                <c:pt idx="36324">
                  <c:v>1.0083500000000001</c:v>
                </c:pt>
                <c:pt idx="36325">
                  <c:v>1.00824</c:v>
                </c:pt>
                <c:pt idx="36326">
                  <c:v>1.00814</c:v>
                </c:pt>
                <c:pt idx="36327">
                  <c:v>1.0080100000000001</c:v>
                </c:pt>
                <c:pt idx="36328">
                  <c:v>1.0078800000000001</c:v>
                </c:pt>
                <c:pt idx="36329">
                  <c:v>1.0077400000000001</c:v>
                </c:pt>
                <c:pt idx="36330">
                  <c:v>1.0075799999999999</c:v>
                </c:pt>
                <c:pt idx="36331">
                  <c:v>1.0074000000000001</c:v>
                </c:pt>
                <c:pt idx="36332">
                  <c:v>1.0072099999999999</c:v>
                </c:pt>
                <c:pt idx="36333">
                  <c:v>1.00701</c:v>
                </c:pt>
                <c:pt idx="36334">
                  <c:v>1.0067999999999999</c:v>
                </c:pt>
                <c:pt idx="36335">
                  <c:v>1.00657</c:v>
                </c:pt>
                <c:pt idx="36336">
                  <c:v>1.0063299999999999</c:v>
                </c:pt>
                <c:pt idx="36337">
                  <c:v>1.0060800000000001</c:v>
                </c:pt>
                <c:pt idx="36338">
                  <c:v>1.0058499999999999</c:v>
                </c:pt>
                <c:pt idx="36339">
                  <c:v>1.00562</c:v>
                </c:pt>
                <c:pt idx="36340">
                  <c:v>1.0054099999999999</c:v>
                </c:pt>
                <c:pt idx="36341">
                  <c:v>1.00519</c:v>
                </c:pt>
                <c:pt idx="36342">
                  <c:v>1.0049999999999999</c:v>
                </c:pt>
                <c:pt idx="36343">
                  <c:v>1.0048299999999999</c:v>
                </c:pt>
                <c:pt idx="36344">
                  <c:v>1.00467</c:v>
                </c:pt>
                <c:pt idx="36345">
                  <c:v>1.0045299999999999</c:v>
                </c:pt>
                <c:pt idx="36346">
                  <c:v>1.0043800000000001</c:v>
                </c:pt>
                <c:pt idx="36347">
                  <c:v>1.0042599999999999</c:v>
                </c:pt>
                <c:pt idx="36348">
                  <c:v>1.0041500000000001</c:v>
                </c:pt>
                <c:pt idx="36349">
                  <c:v>1.0040500000000001</c:v>
                </c:pt>
                <c:pt idx="36350">
                  <c:v>1.00397</c:v>
                </c:pt>
                <c:pt idx="36351">
                  <c:v>1.0038899999999999</c:v>
                </c:pt>
                <c:pt idx="36352">
                  <c:v>1.00383</c:v>
                </c:pt>
                <c:pt idx="36353">
                  <c:v>1.0037799999999999</c:v>
                </c:pt>
                <c:pt idx="36354">
                  <c:v>1.00373</c:v>
                </c:pt>
                <c:pt idx="36355">
                  <c:v>1.0037</c:v>
                </c:pt>
                <c:pt idx="36356">
                  <c:v>1.0036799999999999</c:v>
                </c:pt>
                <c:pt idx="36357">
                  <c:v>1.0036700000000001</c:v>
                </c:pt>
                <c:pt idx="36358">
                  <c:v>1.0036700000000001</c:v>
                </c:pt>
                <c:pt idx="36359">
                  <c:v>1.0036700000000001</c:v>
                </c:pt>
                <c:pt idx="36360">
                  <c:v>1.00369</c:v>
                </c:pt>
                <c:pt idx="36361">
                  <c:v>1.0037199999999999</c:v>
                </c:pt>
                <c:pt idx="36362">
                  <c:v>1.0037499999999999</c:v>
                </c:pt>
                <c:pt idx="36363">
                  <c:v>1.0038</c:v>
                </c:pt>
                <c:pt idx="36364">
                  <c:v>1.0038499999999999</c:v>
                </c:pt>
                <c:pt idx="36365">
                  <c:v>1.0039100000000001</c:v>
                </c:pt>
                <c:pt idx="36366">
                  <c:v>1.0039899999999999</c:v>
                </c:pt>
                <c:pt idx="36367">
                  <c:v>1.00406</c:v>
                </c:pt>
                <c:pt idx="36368">
                  <c:v>1.00414</c:v>
                </c:pt>
                <c:pt idx="36369">
                  <c:v>1.0042599999999999</c:v>
                </c:pt>
                <c:pt idx="36370">
                  <c:v>1.0043500000000001</c:v>
                </c:pt>
                <c:pt idx="36371">
                  <c:v>1.0044599999999999</c:v>
                </c:pt>
                <c:pt idx="36372">
                  <c:v>1.0045599999999999</c:v>
                </c:pt>
                <c:pt idx="36373">
                  <c:v>1.00467</c:v>
                </c:pt>
                <c:pt idx="36374">
                  <c:v>1.0047900000000001</c:v>
                </c:pt>
                <c:pt idx="36375">
                  <c:v>1.00491</c:v>
                </c:pt>
                <c:pt idx="36376">
                  <c:v>1.0050300000000001</c:v>
                </c:pt>
                <c:pt idx="36377">
                  <c:v>1.0051600000000001</c:v>
                </c:pt>
                <c:pt idx="36378">
                  <c:v>1.00529</c:v>
                </c:pt>
                <c:pt idx="36379">
                  <c:v>1.00542</c:v>
                </c:pt>
                <c:pt idx="36380">
                  <c:v>1.0055499999999999</c:v>
                </c:pt>
                <c:pt idx="36381">
                  <c:v>1.00569</c:v>
                </c:pt>
                <c:pt idx="36382">
                  <c:v>1.0058400000000001</c:v>
                </c:pt>
                <c:pt idx="36383">
                  <c:v>1.0059800000000001</c:v>
                </c:pt>
                <c:pt idx="36384">
                  <c:v>1.0061199999999999</c:v>
                </c:pt>
                <c:pt idx="36385">
                  <c:v>1.0062599999999999</c:v>
                </c:pt>
                <c:pt idx="36386">
                  <c:v>1.0064</c:v>
                </c:pt>
                <c:pt idx="36387">
                  <c:v>1.00654</c:v>
                </c:pt>
                <c:pt idx="36388">
                  <c:v>1.00667</c:v>
                </c:pt>
                <c:pt idx="36389">
                  <c:v>1.0067999999999999</c:v>
                </c:pt>
                <c:pt idx="36390">
                  <c:v>1.0069300000000001</c:v>
                </c:pt>
                <c:pt idx="36391">
                  <c:v>1.0070600000000001</c:v>
                </c:pt>
                <c:pt idx="36392">
                  <c:v>1.00718</c:v>
                </c:pt>
                <c:pt idx="36393">
                  <c:v>1.0073000000000001</c:v>
                </c:pt>
                <c:pt idx="36394">
                  <c:v>1.00742</c:v>
                </c:pt>
                <c:pt idx="36395">
                  <c:v>1.0075400000000001</c:v>
                </c:pt>
                <c:pt idx="36396">
                  <c:v>1.0076499999999999</c:v>
                </c:pt>
                <c:pt idx="36397">
                  <c:v>1.00776</c:v>
                </c:pt>
                <c:pt idx="36398">
                  <c:v>1.00786</c:v>
                </c:pt>
                <c:pt idx="36399">
                  <c:v>1.0079499999999999</c:v>
                </c:pt>
                <c:pt idx="36400">
                  <c:v>1.0080499999999999</c:v>
                </c:pt>
                <c:pt idx="36401">
                  <c:v>1.00813</c:v>
                </c:pt>
                <c:pt idx="36402">
                  <c:v>1.0082100000000001</c:v>
                </c:pt>
                <c:pt idx="36403">
                  <c:v>1.0082800000000001</c:v>
                </c:pt>
                <c:pt idx="36404">
                  <c:v>1.00834</c:v>
                </c:pt>
                <c:pt idx="36405">
                  <c:v>1.0084</c:v>
                </c:pt>
                <c:pt idx="36406">
                  <c:v>1.00844</c:v>
                </c:pt>
                <c:pt idx="36407">
                  <c:v>1.00848</c:v>
                </c:pt>
                <c:pt idx="36408">
                  <c:v>1.0085</c:v>
                </c:pt>
                <c:pt idx="36409">
                  <c:v>1.0085200000000001</c:v>
                </c:pt>
                <c:pt idx="36410">
                  <c:v>1.00854</c:v>
                </c:pt>
                <c:pt idx="36411">
                  <c:v>1.0085299999999999</c:v>
                </c:pt>
                <c:pt idx="36412">
                  <c:v>1.0085299999999999</c:v>
                </c:pt>
                <c:pt idx="36413">
                  <c:v>1.00851</c:v>
                </c:pt>
                <c:pt idx="36414">
                  <c:v>1.00848</c:v>
                </c:pt>
                <c:pt idx="36415">
                  <c:v>1.00844</c:v>
                </c:pt>
                <c:pt idx="36416">
                  <c:v>1.0083800000000001</c:v>
                </c:pt>
                <c:pt idx="36417">
                  <c:v>1.0083200000000001</c:v>
                </c:pt>
                <c:pt idx="36418">
                  <c:v>1.00824</c:v>
                </c:pt>
                <c:pt idx="36419">
                  <c:v>1.0081500000000001</c:v>
                </c:pt>
                <c:pt idx="36420">
                  <c:v>1.00806</c:v>
                </c:pt>
                <c:pt idx="36421">
                  <c:v>1.0079400000000001</c:v>
                </c:pt>
                <c:pt idx="36422">
                  <c:v>1.0078199999999999</c:v>
                </c:pt>
                <c:pt idx="36423">
                  <c:v>1.0076799999999999</c:v>
                </c:pt>
                <c:pt idx="36424">
                  <c:v>1.0075400000000001</c:v>
                </c:pt>
                <c:pt idx="36425">
                  <c:v>1.0073799999999999</c:v>
                </c:pt>
                <c:pt idx="36426">
                  <c:v>1.0072099999999999</c:v>
                </c:pt>
                <c:pt idx="36427">
                  <c:v>1.0070300000000001</c:v>
                </c:pt>
                <c:pt idx="36428">
                  <c:v>1.0068299999999999</c:v>
                </c:pt>
                <c:pt idx="36429">
                  <c:v>1.0066299999999999</c:v>
                </c:pt>
                <c:pt idx="36430">
                  <c:v>1.0064200000000001</c:v>
                </c:pt>
                <c:pt idx="36431">
                  <c:v>1.0061899999999999</c:v>
                </c:pt>
                <c:pt idx="36432">
                  <c:v>1.00596</c:v>
                </c:pt>
                <c:pt idx="36433">
                  <c:v>1.0057100000000001</c:v>
                </c:pt>
                <c:pt idx="36434">
                  <c:v>1.0054799999999999</c:v>
                </c:pt>
                <c:pt idx="36435">
                  <c:v>1.00526</c:v>
                </c:pt>
                <c:pt idx="36436">
                  <c:v>1.00505</c:v>
                </c:pt>
                <c:pt idx="36437">
                  <c:v>1.0048600000000001</c:v>
                </c:pt>
                <c:pt idx="36438">
                  <c:v>1.00468</c:v>
                </c:pt>
                <c:pt idx="36439">
                  <c:v>1.00451</c:v>
                </c:pt>
                <c:pt idx="36440">
                  <c:v>1.0043599999999999</c:v>
                </c:pt>
                <c:pt idx="36441">
                  <c:v>1.00421</c:v>
                </c:pt>
                <c:pt idx="36442">
                  <c:v>1.0040800000000001</c:v>
                </c:pt>
                <c:pt idx="36443">
                  <c:v>1.00397</c:v>
                </c:pt>
                <c:pt idx="36444">
                  <c:v>1.00386</c:v>
                </c:pt>
                <c:pt idx="36445">
                  <c:v>1.00376</c:v>
                </c:pt>
                <c:pt idx="36446">
                  <c:v>1.0036700000000001</c:v>
                </c:pt>
                <c:pt idx="36447">
                  <c:v>1.00359</c:v>
                </c:pt>
                <c:pt idx="36448">
                  <c:v>1.0035400000000001</c:v>
                </c:pt>
                <c:pt idx="36449">
                  <c:v>1.0034799999999999</c:v>
                </c:pt>
                <c:pt idx="36450">
                  <c:v>1.0034400000000001</c:v>
                </c:pt>
                <c:pt idx="36451">
                  <c:v>1.0034000000000001</c:v>
                </c:pt>
                <c:pt idx="36452">
                  <c:v>1.00339</c:v>
                </c:pt>
                <c:pt idx="36453">
                  <c:v>1.0033799999999999</c:v>
                </c:pt>
                <c:pt idx="36454">
                  <c:v>1.00339</c:v>
                </c:pt>
                <c:pt idx="36455">
                  <c:v>1.0034000000000001</c:v>
                </c:pt>
                <c:pt idx="36456">
                  <c:v>1.00343</c:v>
                </c:pt>
                <c:pt idx="36457">
                  <c:v>1.00346</c:v>
                </c:pt>
                <c:pt idx="36458">
                  <c:v>1.0035000000000001</c:v>
                </c:pt>
                <c:pt idx="36459">
                  <c:v>1.00356</c:v>
                </c:pt>
                <c:pt idx="36460">
                  <c:v>1.00362</c:v>
                </c:pt>
                <c:pt idx="36461">
                  <c:v>1.00369</c:v>
                </c:pt>
                <c:pt idx="36462">
                  <c:v>1.0037499999999999</c:v>
                </c:pt>
                <c:pt idx="36463">
                  <c:v>1.0038400000000001</c:v>
                </c:pt>
                <c:pt idx="36464">
                  <c:v>1.0039199999999999</c:v>
                </c:pt>
                <c:pt idx="36465">
                  <c:v>1.0040100000000001</c:v>
                </c:pt>
                <c:pt idx="36466">
                  <c:v>1.0041199999999999</c:v>
                </c:pt>
                <c:pt idx="36467">
                  <c:v>1.00423</c:v>
                </c:pt>
                <c:pt idx="36468">
                  <c:v>1.0043500000000001</c:v>
                </c:pt>
                <c:pt idx="36469">
                  <c:v>1.00447</c:v>
                </c:pt>
                <c:pt idx="36470">
                  <c:v>1.0045999999999999</c:v>
                </c:pt>
                <c:pt idx="36471">
                  <c:v>1.0047299999999999</c:v>
                </c:pt>
                <c:pt idx="36472">
                  <c:v>1.0048600000000001</c:v>
                </c:pt>
                <c:pt idx="36473">
                  <c:v>1.00499</c:v>
                </c:pt>
                <c:pt idx="36474">
                  <c:v>1.0051300000000001</c:v>
                </c:pt>
                <c:pt idx="36475">
                  <c:v>1.0052700000000001</c:v>
                </c:pt>
                <c:pt idx="36476">
                  <c:v>1.00542</c:v>
                </c:pt>
                <c:pt idx="36477">
                  <c:v>1.00556</c:v>
                </c:pt>
                <c:pt idx="36478">
                  <c:v>1.0057</c:v>
                </c:pt>
                <c:pt idx="36479">
                  <c:v>1.0058400000000001</c:v>
                </c:pt>
                <c:pt idx="36480">
                  <c:v>1.0059899999999999</c:v>
                </c:pt>
                <c:pt idx="36481">
                  <c:v>1.00614</c:v>
                </c:pt>
                <c:pt idx="36482">
                  <c:v>1.0062800000000001</c:v>
                </c:pt>
                <c:pt idx="36483">
                  <c:v>1.0064299999999999</c:v>
                </c:pt>
                <c:pt idx="36484">
                  <c:v>1.00657</c:v>
                </c:pt>
                <c:pt idx="36485">
                  <c:v>1.00671</c:v>
                </c:pt>
                <c:pt idx="36486">
                  <c:v>1.0068600000000001</c:v>
                </c:pt>
                <c:pt idx="36487">
                  <c:v>1.0069999999999999</c:v>
                </c:pt>
                <c:pt idx="36488">
                  <c:v>1.0071300000000001</c:v>
                </c:pt>
                <c:pt idx="36489">
                  <c:v>1.00726</c:v>
                </c:pt>
                <c:pt idx="36490">
                  <c:v>1.00739</c:v>
                </c:pt>
                <c:pt idx="36491">
                  <c:v>1.0075099999999999</c:v>
                </c:pt>
                <c:pt idx="36492">
                  <c:v>1.00762</c:v>
                </c:pt>
                <c:pt idx="36493">
                  <c:v>1.00773</c:v>
                </c:pt>
                <c:pt idx="36494">
                  <c:v>1.0078400000000001</c:v>
                </c:pt>
                <c:pt idx="36495">
                  <c:v>1.00793</c:v>
                </c:pt>
                <c:pt idx="36496">
                  <c:v>1.0080199999999999</c:v>
                </c:pt>
                <c:pt idx="36497">
                  <c:v>1.0081100000000001</c:v>
                </c:pt>
                <c:pt idx="36498">
                  <c:v>1.0081899999999999</c:v>
                </c:pt>
                <c:pt idx="36499">
                  <c:v>1.0082599999999999</c:v>
                </c:pt>
                <c:pt idx="36500">
                  <c:v>1.0083200000000001</c:v>
                </c:pt>
                <c:pt idx="36501">
                  <c:v>1.00837</c:v>
                </c:pt>
                <c:pt idx="36502">
                  <c:v>1.00841</c:v>
                </c:pt>
                <c:pt idx="36503">
                  <c:v>1.0084500000000001</c:v>
                </c:pt>
                <c:pt idx="36504">
                  <c:v>1.00848</c:v>
                </c:pt>
                <c:pt idx="36505">
                  <c:v>1.0084900000000001</c:v>
                </c:pt>
                <c:pt idx="36506">
                  <c:v>1.0084900000000001</c:v>
                </c:pt>
                <c:pt idx="36507">
                  <c:v>1.0084900000000001</c:v>
                </c:pt>
                <c:pt idx="36508">
                  <c:v>1.00847</c:v>
                </c:pt>
                <c:pt idx="36509">
                  <c:v>1.00844</c:v>
                </c:pt>
                <c:pt idx="36510">
                  <c:v>1.00841</c:v>
                </c:pt>
                <c:pt idx="36511">
                  <c:v>1.0083599999999999</c:v>
                </c:pt>
                <c:pt idx="36512">
                  <c:v>1.0082899999999999</c:v>
                </c:pt>
                <c:pt idx="36513">
                  <c:v>1.0082199999999999</c:v>
                </c:pt>
                <c:pt idx="36514">
                  <c:v>1.00813</c:v>
                </c:pt>
                <c:pt idx="36515">
                  <c:v>1.00803</c:v>
                </c:pt>
                <c:pt idx="36516">
                  <c:v>1.0079199999999999</c:v>
                </c:pt>
                <c:pt idx="36517">
                  <c:v>1.0078</c:v>
                </c:pt>
                <c:pt idx="36518">
                  <c:v>1.0076700000000001</c:v>
                </c:pt>
                <c:pt idx="36519">
                  <c:v>1.00752</c:v>
                </c:pt>
                <c:pt idx="36520">
                  <c:v>1.00735</c:v>
                </c:pt>
                <c:pt idx="36521">
                  <c:v>1.00718</c:v>
                </c:pt>
                <c:pt idx="36522">
                  <c:v>1.0069900000000001</c:v>
                </c:pt>
                <c:pt idx="36523">
                  <c:v>1.0067900000000001</c:v>
                </c:pt>
                <c:pt idx="36524">
                  <c:v>1.00658</c:v>
                </c:pt>
                <c:pt idx="36525">
                  <c:v>1.0063500000000001</c:v>
                </c:pt>
                <c:pt idx="36526">
                  <c:v>1.0061199999999999</c:v>
                </c:pt>
                <c:pt idx="36527">
                  <c:v>1.00587</c:v>
                </c:pt>
                <c:pt idx="36528">
                  <c:v>1.0056400000000001</c:v>
                </c:pt>
                <c:pt idx="36529">
                  <c:v>1.00542</c:v>
                </c:pt>
                <c:pt idx="36530">
                  <c:v>1.0052000000000001</c:v>
                </c:pt>
                <c:pt idx="36531">
                  <c:v>1.0049999999999999</c:v>
                </c:pt>
                <c:pt idx="36532">
                  <c:v>1.00482</c:v>
                </c:pt>
                <c:pt idx="36533">
                  <c:v>1.00464</c:v>
                </c:pt>
                <c:pt idx="36534">
                  <c:v>1.00448</c:v>
                </c:pt>
                <c:pt idx="36535">
                  <c:v>1.00434</c:v>
                </c:pt>
                <c:pt idx="36536">
                  <c:v>1.00421</c:v>
                </c:pt>
                <c:pt idx="36537">
                  <c:v>1.0040800000000001</c:v>
                </c:pt>
                <c:pt idx="36538">
                  <c:v>1.00396</c:v>
                </c:pt>
                <c:pt idx="36539">
                  <c:v>1.00386</c:v>
                </c:pt>
                <c:pt idx="36540">
                  <c:v>1.0037799999999999</c:v>
                </c:pt>
                <c:pt idx="36541">
                  <c:v>1.0037</c:v>
                </c:pt>
                <c:pt idx="36542">
                  <c:v>1.0036400000000001</c:v>
                </c:pt>
                <c:pt idx="36543">
                  <c:v>1.00359</c:v>
                </c:pt>
                <c:pt idx="36544">
                  <c:v>1.0035499999999999</c:v>
                </c:pt>
                <c:pt idx="36545">
                  <c:v>1.00352</c:v>
                </c:pt>
                <c:pt idx="36546">
                  <c:v>1.0035000000000001</c:v>
                </c:pt>
                <c:pt idx="36547">
                  <c:v>1.00349</c:v>
                </c:pt>
                <c:pt idx="36548">
                  <c:v>1.00349</c:v>
                </c:pt>
                <c:pt idx="36549">
                  <c:v>1.0035000000000001</c:v>
                </c:pt>
                <c:pt idx="36550">
                  <c:v>1.00353</c:v>
                </c:pt>
                <c:pt idx="36551">
                  <c:v>1.00356</c:v>
                </c:pt>
                <c:pt idx="36552">
                  <c:v>1.00359</c:v>
                </c:pt>
                <c:pt idx="36553">
                  <c:v>1.0036400000000001</c:v>
                </c:pt>
                <c:pt idx="36554">
                  <c:v>1.0037</c:v>
                </c:pt>
                <c:pt idx="36555">
                  <c:v>1.00376</c:v>
                </c:pt>
                <c:pt idx="36556">
                  <c:v>1.00383</c:v>
                </c:pt>
                <c:pt idx="36557">
                  <c:v>1.0039100000000001</c:v>
                </c:pt>
                <c:pt idx="36558">
                  <c:v>1.0039899999999999</c:v>
                </c:pt>
                <c:pt idx="36559">
                  <c:v>1.0041199999999999</c:v>
                </c:pt>
                <c:pt idx="36560">
                  <c:v>1.0042199999999999</c:v>
                </c:pt>
                <c:pt idx="36561">
                  <c:v>1.0043200000000001</c:v>
                </c:pt>
                <c:pt idx="36562">
                  <c:v>1.00444</c:v>
                </c:pt>
                <c:pt idx="36563">
                  <c:v>1.0045500000000001</c:v>
                </c:pt>
                <c:pt idx="36564">
                  <c:v>1.00468</c:v>
                </c:pt>
                <c:pt idx="36565">
                  <c:v>1.0047999999999999</c:v>
                </c:pt>
                <c:pt idx="36566">
                  <c:v>1.0049399999999999</c:v>
                </c:pt>
                <c:pt idx="36567">
                  <c:v>1.0050699999999999</c:v>
                </c:pt>
                <c:pt idx="36568">
                  <c:v>1.0052099999999999</c:v>
                </c:pt>
                <c:pt idx="36569">
                  <c:v>1.0053399999999999</c:v>
                </c:pt>
                <c:pt idx="36570">
                  <c:v>1.00549</c:v>
                </c:pt>
                <c:pt idx="36571">
                  <c:v>1.00563</c:v>
                </c:pt>
                <c:pt idx="36572">
                  <c:v>1.00579</c:v>
                </c:pt>
                <c:pt idx="36573">
                  <c:v>1.0059400000000001</c:v>
                </c:pt>
                <c:pt idx="36574">
                  <c:v>1.0060899999999999</c:v>
                </c:pt>
                <c:pt idx="36575">
                  <c:v>1.00623</c:v>
                </c:pt>
                <c:pt idx="36576">
                  <c:v>1.0063899999999999</c:v>
                </c:pt>
                <c:pt idx="36577">
                  <c:v>1.0065299999999999</c:v>
                </c:pt>
                <c:pt idx="36578">
                  <c:v>1.00667</c:v>
                </c:pt>
                <c:pt idx="36579">
                  <c:v>1.00681</c:v>
                </c:pt>
                <c:pt idx="36580">
                  <c:v>1.00695</c:v>
                </c:pt>
                <c:pt idx="36581">
                  <c:v>1.0070699999999999</c:v>
                </c:pt>
                <c:pt idx="36582">
                  <c:v>1.0072099999999999</c:v>
                </c:pt>
                <c:pt idx="36583">
                  <c:v>1.0073399999999999</c:v>
                </c:pt>
                <c:pt idx="36584">
                  <c:v>1.0074700000000001</c:v>
                </c:pt>
                <c:pt idx="36585">
                  <c:v>1.0076000000000001</c:v>
                </c:pt>
                <c:pt idx="36586">
                  <c:v>1.0077199999999999</c:v>
                </c:pt>
                <c:pt idx="36587">
                  <c:v>1.0078400000000001</c:v>
                </c:pt>
                <c:pt idx="36588">
                  <c:v>1.0079499999999999</c:v>
                </c:pt>
                <c:pt idx="36589">
                  <c:v>1.00806</c:v>
                </c:pt>
                <c:pt idx="36590">
                  <c:v>1.0081599999999999</c:v>
                </c:pt>
                <c:pt idx="36591">
                  <c:v>1.0082500000000001</c:v>
                </c:pt>
                <c:pt idx="36592">
                  <c:v>1.00834</c:v>
                </c:pt>
                <c:pt idx="36593">
                  <c:v>1.0084200000000001</c:v>
                </c:pt>
                <c:pt idx="36594">
                  <c:v>1.0084900000000001</c:v>
                </c:pt>
                <c:pt idx="36595">
                  <c:v>1.0085500000000001</c:v>
                </c:pt>
                <c:pt idx="36596">
                  <c:v>1.0085999999999999</c:v>
                </c:pt>
                <c:pt idx="36597">
                  <c:v>1.00865</c:v>
                </c:pt>
                <c:pt idx="36598">
                  <c:v>1.0086900000000001</c:v>
                </c:pt>
                <c:pt idx="36599">
                  <c:v>1.0087200000000001</c:v>
                </c:pt>
                <c:pt idx="36600">
                  <c:v>1.0087299999999999</c:v>
                </c:pt>
                <c:pt idx="36601">
                  <c:v>1.00874</c:v>
                </c:pt>
                <c:pt idx="36602">
                  <c:v>1.00874</c:v>
                </c:pt>
                <c:pt idx="36603">
                  <c:v>1.0087299999999999</c:v>
                </c:pt>
                <c:pt idx="36604">
                  <c:v>1.00871</c:v>
                </c:pt>
                <c:pt idx="36605">
                  <c:v>1.00867</c:v>
                </c:pt>
                <c:pt idx="36606">
                  <c:v>1.0086299999999999</c:v>
                </c:pt>
                <c:pt idx="36607">
                  <c:v>1.0085900000000001</c:v>
                </c:pt>
                <c:pt idx="36608">
                  <c:v>1.0085200000000001</c:v>
                </c:pt>
                <c:pt idx="36609">
                  <c:v>1.0084500000000001</c:v>
                </c:pt>
                <c:pt idx="36610">
                  <c:v>1.0083599999999999</c:v>
                </c:pt>
                <c:pt idx="36611">
                  <c:v>1.0082500000000001</c:v>
                </c:pt>
                <c:pt idx="36612">
                  <c:v>1.0081500000000001</c:v>
                </c:pt>
                <c:pt idx="36613">
                  <c:v>1.0080199999999999</c:v>
                </c:pt>
                <c:pt idx="36614">
                  <c:v>1.0078800000000001</c:v>
                </c:pt>
                <c:pt idx="36615">
                  <c:v>1.00773</c:v>
                </c:pt>
                <c:pt idx="36616">
                  <c:v>1.0075700000000001</c:v>
                </c:pt>
                <c:pt idx="36617">
                  <c:v>1.0074000000000001</c:v>
                </c:pt>
                <c:pt idx="36618">
                  <c:v>1.00722</c:v>
                </c:pt>
                <c:pt idx="36619">
                  <c:v>1.00702</c:v>
                </c:pt>
                <c:pt idx="36620">
                  <c:v>1.00681</c:v>
                </c:pt>
                <c:pt idx="36621">
                  <c:v>1.00658</c:v>
                </c:pt>
                <c:pt idx="36622">
                  <c:v>1.0063500000000001</c:v>
                </c:pt>
                <c:pt idx="36623">
                  <c:v>1.0061</c:v>
                </c:pt>
                <c:pt idx="36624">
                  <c:v>1.00586</c:v>
                </c:pt>
                <c:pt idx="36625">
                  <c:v>1.00562</c:v>
                </c:pt>
                <c:pt idx="36626">
                  <c:v>1.0054000000000001</c:v>
                </c:pt>
                <c:pt idx="36627">
                  <c:v>1.0052000000000001</c:v>
                </c:pt>
                <c:pt idx="36628">
                  <c:v>1.0049999999999999</c:v>
                </c:pt>
                <c:pt idx="36629">
                  <c:v>1.0048299999999999</c:v>
                </c:pt>
                <c:pt idx="36630">
                  <c:v>1.00467</c:v>
                </c:pt>
                <c:pt idx="36631">
                  <c:v>1.00451</c:v>
                </c:pt>
                <c:pt idx="36632">
                  <c:v>1.00437</c:v>
                </c:pt>
                <c:pt idx="36633">
                  <c:v>1.00424</c:v>
                </c:pt>
                <c:pt idx="36634">
                  <c:v>1.0041199999999999</c:v>
                </c:pt>
                <c:pt idx="36635">
                  <c:v>1.0040100000000001</c:v>
                </c:pt>
                <c:pt idx="36636">
                  <c:v>1.0039199999999999</c:v>
                </c:pt>
                <c:pt idx="36637">
                  <c:v>1.0038400000000001</c:v>
                </c:pt>
                <c:pt idx="36638">
                  <c:v>1.0037700000000001</c:v>
                </c:pt>
                <c:pt idx="36639">
                  <c:v>1.0037100000000001</c:v>
                </c:pt>
                <c:pt idx="36640">
                  <c:v>1.0036700000000001</c:v>
                </c:pt>
                <c:pt idx="36641">
                  <c:v>1.0036400000000001</c:v>
                </c:pt>
                <c:pt idx="36642">
                  <c:v>1.0036099999999999</c:v>
                </c:pt>
                <c:pt idx="36643">
                  <c:v>1.0036</c:v>
                </c:pt>
                <c:pt idx="36644">
                  <c:v>1.00359</c:v>
                </c:pt>
                <c:pt idx="36645">
                  <c:v>1.0036</c:v>
                </c:pt>
                <c:pt idx="36646">
                  <c:v>1.00362</c:v>
                </c:pt>
                <c:pt idx="36647">
                  <c:v>1.0036400000000001</c:v>
                </c:pt>
                <c:pt idx="36648">
                  <c:v>1.0036799999999999</c:v>
                </c:pt>
                <c:pt idx="36649">
                  <c:v>1.0037199999999999</c:v>
                </c:pt>
                <c:pt idx="36650">
                  <c:v>1.0037799999999999</c:v>
                </c:pt>
                <c:pt idx="36651">
                  <c:v>1.0038400000000001</c:v>
                </c:pt>
                <c:pt idx="36652">
                  <c:v>1.0039</c:v>
                </c:pt>
                <c:pt idx="36653">
                  <c:v>1.0039800000000001</c:v>
                </c:pt>
                <c:pt idx="36654">
                  <c:v>1.00406</c:v>
                </c:pt>
                <c:pt idx="36655">
                  <c:v>1.0041500000000001</c:v>
                </c:pt>
                <c:pt idx="36656">
                  <c:v>1.0042500000000001</c:v>
                </c:pt>
                <c:pt idx="36657">
                  <c:v>1.0043599999999999</c:v>
                </c:pt>
                <c:pt idx="36658">
                  <c:v>1.00447</c:v>
                </c:pt>
                <c:pt idx="36659">
                  <c:v>1.0045900000000001</c:v>
                </c:pt>
                <c:pt idx="36660">
                  <c:v>1.00471</c:v>
                </c:pt>
                <c:pt idx="36661">
                  <c:v>1.0048299999999999</c:v>
                </c:pt>
                <c:pt idx="36662">
                  <c:v>1.0049699999999999</c:v>
                </c:pt>
                <c:pt idx="36663">
                  <c:v>1.00509</c:v>
                </c:pt>
                <c:pt idx="36664">
                  <c:v>1.0052300000000001</c:v>
                </c:pt>
                <c:pt idx="36665">
                  <c:v>1.0053799999999999</c:v>
                </c:pt>
                <c:pt idx="36666">
                  <c:v>1.00552</c:v>
                </c:pt>
                <c:pt idx="36667">
                  <c:v>1.00566</c:v>
                </c:pt>
                <c:pt idx="36668">
                  <c:v>1.0058100000000001</c:v>
                </c:pt>
                <c:pt idx="36669">
                  <c:v>1.0059499999999999</c:v>
                </c:pt>
                <c:pt idx="36670">
                  <c:v>1.0061</c:v>
                </c:pt>
                <c:pt idx="36671">
                  <c:v>1.0062500000000001</c:v>
                </c:pt>
                <c:pt idx="36672">
                  <c:v>1.0064</c:v>
                </c:pt>
                <c:pt idx="36673">
                  <c:v>1.0065500000000001</c:v>
                </c:pt>
                <c:pt idx="36674">
                  <c:v>1.0066900000000001</c:v>
                </c:pt>
                <c:pt idx="36675">
                  <c:v>1.00684</c:v>
                </c:pt>
                <c:pt idx="36676">
                  <c:v>1.00698</c:v>
                </c:pt>
                <c:pt idx="36677">
                  <c:v>1.00712</c:v>
                </c:pt>
                <c:pt idx="36678">
                  <c:v>1.00726</c:v>
                </c:pt>
                <c:pt idx="36679">
                  <c:v>1.0074000000000001</c:v>
                </c:pt>
                <c:pt idx="36680">
                  <c:v>1.0075099999999999</c:v>
                </c:pt>
                <c:pt idx="36681">
                  <c:v>1.0076400000000001</c:v>
                </c:pt>
                <c:pt idx="36682">
                  <c:v>1.0077499999999999</c:v>
                </c:pt>
                <c:pt idx="36683">
                  <c:v>1.00787</c:v>
                </c:pt>
                <c:pt idx="36684">
                  <c:v>1.0079800000000001</c:v>
                </c:pt>
                <c:pt idx="36685">
                  <c:v>1.0080800000000001</c:v>
                </c:pt>
                <c:pt idx="36686">
                  <c:v>1.0081899999999999</c:v>
                </c:pt>
                <c:pt idx="36687">
                  <c:v>1.0082800000000001</c:v>
                </c:pt>
                <c:pt idx="36688">
                  <c:v>1.0083599999999999</c:v>
                </c:pt>
                <c:pt idx="36689">
                  <c:v>1.0084500000000001</c:v>
                </c:pt>
                <c:pt idx="36690">
                  <c:v>1.00851</c:v>
                </c:pt>
                <c:pt idx="36691">
                  <c:v>1.00858</c:v>
                </c:pt>
                <c:pt idx="36692">
                  <c:v>1.0086299999999999</c:v>
                </c:pt>
                <c:pt idx="36693">
                  <c:v>1.00867</c:v>
                </c:pt>
                <c:pt idx="36694">
                  <c:v>1.00871</c:v>
                </c:pt>
                <c:pt idx="36695">
                  <c:v>1.00874</c:v>
                </c:pt>
                <c:pt idx="36696">
                  <c:v>1.0087600000000001</c:v>
                </c:pt>
                <c:pt idx="36697">
                  <c:v>1.0087600000000001</c:v>
                </c:pt>
                <c:pt idx="36698">
                  <c:v>1.0087600000000001</c:v>
                </c:pt>
                <c:pt idx="36699">
                  <c:v>1.00874</c:v>
                </c:pt>
                <c:pt idx="36700">
                  <c:v>1.00871</c:v>
                </c:pt>
                <c:pt idx="36701">
                  <c:v>1.00868</c:v>
                </c:pt>
                <c:pt idx="36702">
                  <c:v>1.0086299999999999</c:v>
                </c:pt>
                <c:pt idx="36703">
                  <c:v>1.00857</c:v>
                </c:pt>
                <c:pt idx="36704">
                  <c:v>1.0085</c:v>
                </c:pt>
                <c:pt idx="36705">
                  <c:v>1.00841</c:v>
                </c:pt>
                <c:pt idx="36706">
                  <c:v>1.0083200000000001</c:v>
                </c:pt>
                <c:pt idx="36707">
                  <c:v>1.0082100000000001</c:v>
                </c:pt>
                <c:pt idx="36708">
                  <c:v>1.0081</c:v>
                </c:pt>
                <c:pt idx="36709">
                  <c:v>1.00797</c:v>
                </c:pt>
                <c:pt idx="36710">
                  <c:v>1.00783</c:v>
                </c:pt>
                <c:pt idx="36711">
                  <c:v>1.0076700000000001</c:v>
                </c:pt>
                <c:pt idx="36712">
                  <c:v>1.0075000000000001</c:v>
                </c:pt>
                <c:pt idx="36713">
                  <c:v>1.00732</c:v>
                </c:pt>
                <c:pt idx="36714">
                  <c:v>1.00712</c:v>
                </c:pt>
                <c:pt idx="36715">
                  <c:v>1.00691</c:v>
                </c:pt>
                <c:pt idx="36716">
                  <c:v>1.0066900000000001</c:v>
                </c:pt>
                <c:pt idx="36717">
                  <c:v>1.0064500000000001</c:v>
                </c:pt>
                <c:pt idx="36718">
                  <c:v>1.00621</c:v>
                </c:pt>
                <c:pt idx="36719">
                  <c:v>1.00596</c:v>
                </c:pt>
                <c:pt idx="36720">
                  <c:v>1.00573</c:v>
                </c:pt>
                <c:pt idx="36721">
                  <c:v>1.0055000000000001</c:v>
                </c:pt>
                <c:pt idx="36722">
                  <c:v>1.00529</c:v>
                </c:pt>
                <c:pt idx="36723">
                  <c:v>1.0051000000000001</c:v>
                </c:pt>
                <c:pt idx="36724">
                  <c:v>1.00492</c:v>
                </c:pt>
                <c:pt idx="36725">
                  <c:v>1.00475</c:v>
                </c:pt>
                <c:pt idx="36726">
                  <c:v>1.0045999999999999</c:v>
                </c:pt>
                <c:pt idx="36727">
                  <c:v>1.0044500000000001</c:v>
                </c:pt>
                <c:pt idx="36728">
                  <c:v>1.0043200000000001</c:v>
                </c:pt>
                <c:pt idx="36729">
                  <c:v>1.0042</c:v>
                </c:pt>
                <c:pt idx="36730">
                  <c:v>1.0041</c:v>
                </c:pt>
                <c:pt idx="36731">
                  <c:v>1.0040100000000001</c:v>
                </c:pt>
                <c:pt idx="36732">
                  <c:v>1.00393</c:v>
                </c:pt>
                <c:pt idx="36733">
                  <c:v>1.00386</c:v>
                </c:pt>
                <c:pt idx="36734">
                  <c:v>1.0038</c:v>
                </c:pt>
                <c:pt idx="36735">
                  <c:v>1.00376</c:v>
                </c:pt>
                <c:pt idx="36736">
                  <c:v>1.0037199999999999</c:v>
                </c:pt>
                <c:pt idx="36737">
                  <c:v>1.00369</c:v>
                </c:pt>
                <c:pt idx="36738">
                  <c:v>1.0036700000000001</c:v>
                </c:pt>
                <c:pt idx="36739">
                  <c:v>1.0036700000000001</c:v>
                </c:pt>
                <c:pt idx="36740">
                  <c:v>1.0036700000000001</c:v>
                </c:pt>
                <c:pt idx="36741">
                  <c:v>1.0036799999999999</c:v>
                </c:pt>
                <c:pt idx="36742">
                  <c:v>1.0037</c:v>
                </c:pt>
                <c:pt idx="36743">
                  <c:v>1.00373</c:v>
                </c:pt>
                <c:pt idx="36744">
                  <c:v>1.0037700000000001</c:v>
                </c:pt>
                <c:pt idx="36745">
                  <c:v>1.0038100000000001</c:v>
                </c:pt>
                <c:pt idx="36746">
                  <c:v>1.00386</c:v>
                </c:pt>
                <c:pt idx="36747">
                  <c:v>1.00393</c:v>
                </c:pt>
                <c:pt idx="36748">
                  <c:v>1.004</c:v>
                </c:pt>
                <c:pt idx="36749">
                  <c:v>1.0040800000000001</c:v>
                </c:pt>
                <c:pt idx="36750">
                  <c:v>1.00417</c:v>
                </c:pt>
                <c:pt idx="36751">
                  <c:v>1.0042599999999999</c:v>
                </c:pt>
                <c:pt idx="36752">
                  <c:v>1.0043500000000001</c:v>
                </c:pt>
                <c:pt idx="36753">
                  <c:v>1.0044599999999999</c:v>
                </c:pt>
                <c:pt idx="36754">
                  <c:v>1.0045599999999999</c:v>
                </c:pt>
                <c:pt idx="36755">
                  <c:v>1.00467</c:v>
                </c:pt>
                <c:pt idx="36756">
                  <c:v>1.00478</c:v>
                </c:pt>
                <c:pt idx="36757">
                  <c:v>1.0048999999999999</c:v>
                </c:pt>
                <c:pt idx="36758">
                  <c:v>1.00502</c:v>
                </c:pt>
                <c:pt idx="36759">
                  <c:v>1.00515</c:v>
                </c:pt>
                <c:pt idx="36760">
                  <c:v>1.00528</c:v>
                </c:pt>
                <c:pt idx="36761">
                  <c:v>1.0054099999999999</c:v>
                </c:pt>
                <c:pt idx="36762">
                  <c:v>1.0055799999999999</c:v>
                </c:pt>
                <c:pt idx="36763">
                  <c:v>1.0057199999999999</c:v>
                </c:pt>
                <c:pt idx="36764">
                  <c:v>1.0058499999999999</c:v>
                </c:pt>
                <c:pt idx="36765">
                  <c:v>1.0059800000000001</c:v>
                </c:pt>
                <c:pt idx="36766">
                  <c:v>1.0061199999999999</c:v>
                </c:pt>
                <c:pt idx="36767">
                  <c:v>1.0062599999999999</c:v>
                </c:pt>
                <c:pt idx="36768">
                  <c:v>1.0063899999999999</c:v>
                </c:pt>
                <c:pt idx="36769">
                  <c:v>1.0065299999999999</c:v>
                </c:pt>
                <c:pt idx="36770">
                  <c:v>1.0066600000000001</c:v>
                </c:pt>
                <c:pt idx="36771">
                  <c:v>1.00678</c:v>
                </c:pt>
                <c:pt idx="36772">
                  <c:v>1.00691</c:v>
                </c:pt>
                <c:pt idx="36773">
                  <c:v>1.0070300000000001</c:v>
                </c:pt>
                <c:pt idx="36774">
                  <c:v>1.00715</c:v>
                </c:pt>
                <c:pt idx="36775">
                  <c:v>1.00726</c:v>
                </c:pt>
                <c:pt idx="36776">
                  <c:v>1.0073799999999999</c:v>
                </c:pt>
                <c:pt idx="36777">
                  <c:v>1.00749</c:v>
                </c:pt>
                <c:pt idx="36778">
                  <c:v>1.0076000000000001</c:v>
                </c:pt>
                <c:pt idx="36779">
                  <c:v>1.0077</c:v>
                </c:pt>
                <c:pt idx="36780">
                  <c:v>1.0078</c:v>
                </c:pt>
                <c:pt idx="36781">
                  <c:v>1.0078800000000001</c:v>
                </c:pt>
                <c:pt idx="36782">
                  <c:v>1.00797</c:v>
                </c:pt>
                <c:pt idx="36783">
                  <c:v>1.0080499999999999</c:v>
                </c:pt>
                <c:pt idx="36784">
                  <c:v>1.0081199999999999</c:v>
                </c:pt>
                <c:pt idx="36785">
                  <c:v>1.0081800000000001</c:v>
                </c:pt>
                <c:pt idx="36786">
                  <c:v>1.00824</c:v>
                </c:pt>
                <c:pt idx="36787">
                  <c:v>1.0082800000000001</c:v>
                </c:pt>
                <c:pt idx="36788">
                  <c:v>1.0083200000000001</c:v>
                </c:pt>
                <c:pt idx="36789">
                  <c:v>1.0083500000000001</c:v>
                </c:pt>
                <c:pt idx="36790">
                  <c:v>1.00837</c:v>
                </c:pt>
                <c:pt idx="36791">
                  <c:v>1.0083899999999999</c:v>
                </c:pt>
                <c:pt idx="36792">
                  <c:v>1.0083899999999999</c:v>
                </c:pt>
                <c:pt idx="36793">
                  <c:v>1.0083800000000001</c:v>
                </c:pt>
                <c:pt idx="36794">
                  <c:v>1.00837</c:v>
                </c:pt>
                <c:pt idx="36795">
                  <c:v>1.00834</c:v>
                </c:pt>
                <c:pt idx="36796">
                  <c:v>1.0083</c:v>
                </c:pt>
                <c:pt idx="36797">
                  <c:v>1.0082500000000001</c:v>
                </c:pt>
                <c:pt idx="36798">
                  <c:v>1.0081899999999999</c:v>
                </c:pt>
                <c:pt idx="36799">
                  <c:v>1.0081199999999999</c:v>
                </c:pt>
                <c:pt idx="36800">
                  <c:v>1.00804</c:v>
                </c:pt>
                <c:pt idx="36801">
                  <c:v>1.0079400000000001</c:v>
                </c:pt>
                <c:pt idx="36802">
                  <c:v>1.00783</c:v>
                </c:pt>
                <c:pt idx="36803">
                  <c:v>1.0077100000000001</c:v>
                </c:pt>
                <c:pt idx="36804">
                  <c:v>1.0075799999999999</c:v>
                </c:pt>
                <c:pt idx="36805">
                  <c:v>1.0074399999999999</c:v>
                </c:pt>
                <c:pt idx="36806">
                  <c:v>1.00729</c:v>
                </c:pt>
                <c:pt idx="36807">
                  <c:v>1.00712</c:v>
                </c:pt>
                <c:pt idx="36808">
                  <c:v>1.0069399999999999</c:v>
                </c:pt>
                <c:pt idx="36809">
                  <c:v>1.0067600000000001</c:v>
                </c:pt>
                <c:pt idx="36810">
                  <c:v>1.0065500000000001</c:v>
                </c:pt>
                <c:pt idx="36811">
                  <c:v>1.00634</c:v>
                </c:pt>
                <c:pt idx="36812">
                  <c:v>1.0061199999999999</c:v>
                </c:pt>
                <c:pt idx="36813">
                  <c:v>1.0058800000000001</c:v>
                </c:pt>
                <c:pt idx="36814">
                  <c:v>1.00563</c:v>
                </c:pt>
                <c:pt idx="36815">
                  <c:v>1.00539</c:v>
                </c:pt>
                <c:pt idx="36816">
                  <c:v>1.0051600000000001</c:v>
                </c:pt>
                <c:pt idx="36817">
                  <c:v>1.00495</c:v>
                </c:pt>
                <c:pt idx="36818">
                  <c:v>1.00475</c:v>
                </c:pt>
                <c:pt idx="36819">
                  <c:v>1.0045599999999999</c:v>
                </c:pt>
                <c:pt idx="36820">
                  <c:v>1.0043899999999999</c:v>
                </c:pt>
                <c:pt idx="36821">
                  <c:v>1.0042199999999999</c:v>
                </c:pt>
                <c:pt idx="36822">
                  <c:v>1.0040800000000001</c:v>
                </c:pt>
                <c:pt idx="36823">
                  <c:v>1.0039400000000001</c:v>
                </c:pt>
                <c:pt idx="36824">
                  <c:v>1.0038100000000001</c:v>
                </c:pt>
                <c:pt idx="36825">
                  <c:v>1.0037</c:v>
                </c:pt>
                <c:pt idx="36826">
                  <c:v>1.0036</c:v>
                </c:pt>
                <c:pt idx="36827">
                  <c:v>1.0035099999999999</c:v>
                </c:pt>
                <c:pt idx="36828">
                  <c:v>1.00343</c:v>
                </c:pt>
                <c:pt idx="36829">
                  <c:v>1.00336</c:v>
                </c:pt>
                <c:pt idx="36830">
                  <c:v>1.0033099999999999</c:v>
                </c:pt>
                <c:pt idx="36831">
                  <c:v>1.00329</c:v>
                </c:pt>
                <c:pt idx="36832">
                  <c:v>1.0032700000000001</c:v>
                </c:pt>
                <c:pt idx="36833">
                  <c:v>1.00325</c:v>
                </c:pt>
                <c:pt idx="36834">
                  <c:v>1.0032399999999999</c:v>
                </c:pt>
                <c:pt idx="36835">
                  <c:v>1.0032399999999999</c:v>
                </c:pt>
                <c:pt idx="36836">
                  <c:v>1.00326</c:v>
                </c:pt>
                <c:pt idx="36837">
                  <c:v>1.0032799999999999</c:v>
                </c:pt>
                <c:pt idx="36838">
                  <c:v>1.0033099999999999</c:v>
                </c:pt>
                <c:pt idx="36839">
                  <c:v>1.00335</c:v>
                </c:pt>
                <c:pt idx="36840">
                  <c:v>1.00339</c:v>
                </c:pt>
                <c:pt idx="36841">
                  <c:v>1.00345</c:v>
                </c:pt>
                <c:pt idx="36842">
                  <c:v>1.0035000000000001</c:v>
                </c:pt>
                <c:pt idx="36843">
                  <c:v>1.0035799999999999</c:v>
                </c:pt>
                <c:pt idx="36844">
                  <c:v>1.0036499999999999</c:v>
                </c:pt>
                <c:pt idx="36845">
                  <c:v>1.0037400000000001</c:v>
                </c:pt>
                <c:pt idx="36846">
                  <c:v>1.00383</c:v>
                </c:pt>
                <c:pt idx="36847">
                  <c:v>1.0039400000000001</c:v>
                </c:pt>
                <c:pt idx="36848">
                  <c:v>1.0040500000000001</c:v>
                </c:pt>
                <c:pt idx="36849">
                  <c:v>1.0041599999999999</c:v>
                </c:pt>
                <c:pt idx="36850">
                  <c:v>1.0042899999999999</c:v>
                </c:pt>
                <c:pt idx="36851">
                  <c:v>1.0044200000000001</c:v>
                </c:pt>
                <c:pt idx="36852">
                  <c:v>1.0045500000000001</c:v>
                </c:pt>
                <c:pt idx="36853">
                  <c:v>1.00468</c:v>
                </c:pt>
                <c:pt idx="36854">
                  <c:v>1.00482</c:v>
                </c:pt>
                <c:pt idx="36855">
                  <c:v>1.00495</c:v>
                </c:pt>
                <c:pt idx="36856">
                  <c:v>1.0051000000000001</c:v>
                </c:pt>
                <c:pt idx="36857">
                  <c:v>1.0052399999999999</c:v>
                </c:pt>
                <c:pt idx="36858">
                  <c:v>1.00539</c:v>
                </c:pt>
                <c:pt idx="36859">
                  <c:v>1.0055400000000001</c:v>
                </c:pt>
                <c:pt idx="36860">
                  <c:v>1.0056799999999999</c:v>
                </c:pt>
                <c:pt idx="36861">
                  <c:v>1.0058400000000001</c:v>
                </c:pt>
                <c:pt idx="36862">
                  <c:v>1.0059899999999999</c:v>
                </c:pt>
                <c:pt idx="36863">
                  <c:v>1.00614</c:v>
                </c:pt>
                <c:pt idx="36864">
                  <c:v>1.0062899999999999</c:v>
                </c:pt>
                <c:pt idx="36865">
                  <c:v>1.00644</c:v>
                </c:pt>
                <c:pt idx="36866">
                  <c:v>1.0065900000000001</c:v>
                </c:pt>
                <c:pt idx="36867">
                  <c:v>1.00674</c:v>
                </c:pt>
                <c:pt idx="36868">
                  <c:v>1.00688</c:v>
                </c:pt>
                <c:pt idx="36869">
                  <c:v>1.00702</c:v>
                </c:pt>
                <c:pt idx="36870">
                  <c:v>1.00715</c:v>
                </c:pt>
                <c:pt idx="36871">
                  <c:v>1.00729</c:v>
                </c:pt>
                <c:pt idx="36872">
                  <c:v>1.0074099999999999</c:v>
                </c:pt>
                <c:pt idx="36873">
                  <c:v>1.0075400000000001</c:v>
                </c:pt>
                <c:pt idx="36874">
                  <c:v>1.0076499999999999</c:v>
                </c:pt>
                <c:pt idx="36875">
                  <c:v>1.0077700000000001</c:v>
                </c:pt>
                <c:pt idx="36876">
                  <c:v>1.00787</c:v>
                </c:pt>
                <c:pt idx="36877">
                  <c:v>1.00797</c:v>
                </c:pt>
                <c:pt idx="36878">
                  <c:v>1.00807</c:v>
                </c:pt>
                <c:pt idx="36879">
                  <c:v>1.0081500000000001</c:v>
                </c:pt>
                <c:pt idx="36880">
                  <c:v>1.00823</c:v>
                </c:pt>
                <c:pt idx="36881">
                  <c:v>1.0083</c:v>
                </c:pt>
                <c:pt idx="36882">
                  <c:v>1.0083599999999999</c:v>
                </c:pt>
                <c:pt idx="36883">
                  <c:v>1.0084299999999999</c:v>
                </c:pt>
                <c:pt idx="36884">
                  <c:v>1.00847</c:v>
                </c:pt>
                <c:pt idx="36885">
                  <c:v>1.00851</c:v>
                </c:pt>
                <c:pt idx="36886">
                  <c:v>1.0085299999999999</c:v>
                </c:pt>
                <c:pt idx="36887">
                  <c:v>1.0085500000000001</c:v>
                </c:pt>
                <c:pt idx="36888">
                  <c:v>1.0085599999999999</c:v>
                </c:pt>
                <c:pt idx="36889">
                  <c:v>1.0085599999999999</c:v>
                </c:pt>
                <c:pt idx="36890">
                  <c:v>1.00854</c:v>
                </c:pt>
                <c:pt idx="36891">
                  <c:v>1.0085200000000001</c:v>
                </c:pt>
                <c:pt idx="36892">
                  <c:v>1.00847</c:v>
                </c:pt>
                <c:pt idx="36893">
                  <c:v>1.0084200000000001</c:v>
                </c:pt>
                <c:pt idx="36894">
                  <c:v>1.00837</c:v>
                </c:pt>
                <c:pt idx="36895">
                  <c:v>1.0082899999999999</c:v>
                </c:pt>
                <c:pt idx="36896">
                  <c:v>1.0082100000000001</c:v>
                </c:pt>
                <c:pt idx="36897">
                  <c:v>1.0081100000000001</c:v>
                </c:pt>
                <c:pt idx="36898">
                  <c:v>1.008</c:v>
                </c:pt>
                <c:pt idx="36899">
                  <c:v>1.0078800000000001</c:v>
                </c:pt>
                <c:pt idx="36900">
                  <c:v>1.0077400000000001</c:v>
                </c:pt>
                <c:pt idx="36901">
                  <c:v>1.00759</c:v>
                </c:pt>
                <c:pt idx="36902">
                  <c:v>1.00742</c:v>
                </c:pt>
                <c:pt idx="36903">
                  <c:v>1.00726</c:v>
                </c:pt>
                <c:pt idx="36904">
                  <c:v>1.00708</c:v>
                </c:pt>
                <c:pt idx="36905">
                  <c:v>1.00688</c:v>
                </c:pt>
                <c:pt idx="36906">
                  <c:v>1.0066600000000001</c:v>
                </c:pt>
                <c:pt idx="36907">
                  <c:v>1.00644</c:v>
                </c:pt>
                <c:pt idx="36908">
                  <c:v>1.0062</c:v>
                </c:pt>
                <c:pt idx="36909">
                  <c:v>1.0059499999999999</c:v>
                </c:pt>
                <c:pt idx="36910">
                  <c:v>1.0057100000000001</c:v>
                </c:pt>
                <c:pt idx="36911">
                  <c:v>1.0054799999999999</c:v>
                </c:pt>
                <c:pt idx="36912">
                  <c:v>1.0052700000000001</c:v>
                </c:pt>
                <c:pt idx="36913">
                  <c:v>1.0050699999999999</c:v>
                </c:pt>
                <c:pt idx="36914">
                  <c:v>1.00488</c:v>
                </c:pt>
                <c:pt idx="36915">
                  <c:v>1.00471</c:v>
                </c:pt>
                <c:pt idx="36916">
                  <c:v>1.0045500000000001</c:v>
                </c:pt>
                <c:pt idx="36917">
                  <c:v>1.00441</c:v>
                </c:pt>
                <c:pt idx="36918">
                  <c:v>1.0042800000000001</c:v>
                </c:pt>
                <c:pt idx="36919">
                  <c:v>1.0041599999999999</c:v>
                </c:pt>
                <c:pt idx="36920">
                  <c:v>1.0040500000000001</c:v>
                </c:pt>
                <c:pt idx="36921">
                  <c:v>1.0039499999999999</c:v>
                </c:pt>
                <c:pt idx="36922">
                  <c:v>1.00386</c:v>
                </c:pt>
                <c:pt idx="36923">
                  <c:v>1.0037799999999999</c:v>
                </c:pt>
                <c:pt idx="36924">
                  <c:v>1.0037199999999999</c:v>
                </c:pt>
                <c:pt idx="36925">
                  <c:v>1.0036700000000001</c:v>
                </c:pt>
                <c:pt idx="36926">
                  <c:v>1.00362</c:v>
                </c:pt>
                <c:pt idx="36927">
                  <c:v>1.00359</c:v>
                </c:pt>
                <c:pt idx="36928">
                  <c:v>1.0035700000000001</c:v>
                </c:pt>
                <c:pt idx="36929">
                  <c:v>1.00356</c:v>
                </c:pt>
                <c:pt idx="36930">
                  <c:v>1.00356</c:v>
                </c:pt>
                <c:pt idx="36931">
                  <c:v>1.0035799999999999</c:v>
                </c:pt>
                <c:pt idx="36932">
                  <c:v>1.0036</c:v>
                </c:pt>
                <c:pt idx="36933">
                  <c:v>1.00363</c:v>
                </c:pt>
                <c:pt idx="36934">
                  <c:v>1.0036799999999999</c:v>
                </c:pt>
                <c:pt idx="36935">
                  <c:v>1.0037400000000001</c:v>
                </c:pt>
                <c:pt idx="36936">
                  <c:v>1.0038</c:v>
                </c:pt>
                <c:pt idx="36937">
                  <c:v>1.00386</c:v>
                </c:pt>
                <c:pt idx="36938">
                  <c:v>1.00393</c:v>
                </c:pt>
                <c:pt idx="36939">
                  <c:v>1.0040199999999999</c:v>
                </c:pt>
                <c:pt idx="36940">
                  <c:v>1.0041100000000001</c:v>
                </c:pt>
                <c:pt idx="36941">
                  <c:v>1.0042</c:v>
                </c:pt>
                <c:pt idx="36942">
                  <c:v>1.0042899999999999</c:v>
                </c:pt>
                <c:pt idx="36943">
                  <c:v>1.0044</c:v>
                </c:pt>
                <c:pt idx="36944">
                  <c:v>1.00451</c:v>
                </c:pt>
                <c:pt idx="36945">
                  <c:v>1.0046299999999999</c:v>
                </c:pt>
                <c:pt idx="36946">
                  <c:v>1.00475</c:v>
                </c:pt>
                <c:pt idx="36947">
                  <c:v>1.00488</c:v>
                </c:pt>
                <c:pt idx="36948">
                  <c:v>1.00501</c:v>
                </c:pt>
                <c:pt idx="36949">
                  <c:v>1.00515</c:v>
                </c:pt>
                <c:pt idx="36950">
                  <c:v>1.00528</c:v>
                </c:pt>
                <c:pt idx="36951">
                  <c:v>1.00542</c:v>
                </c:pt>
                <c:pt idx="36952">
                  <c:v>1.0055700000000001</c:v>
                </c:pt>
                <c:pt idx="36953">
                  <c:v>1.0057100000000001</c:v>
                </c:pt>
                <c:pt idx="36954">
                  <c:v>1.00586</c:v>
                </c:pt>
                <c:pt idx="36955">
                  <c:v>1.0060100000000001</c:v>
                </c:pt>
                <c:pt idx="36956">
                  <c:v>1.0061500000000001</c:v>
                </c:pt>
                <c:pt idx="36957">
                  <c:v>1.0063</c:v>
                </c:pt>
                <c:pt idx="36958">
                  <c:v>1.0064500000000001</c:v>
                </c:pt>
                <c:pt idx="36959">
                  <c:v>1.0065900000000001</c:v>
                </c:pt>
                <c:pt idx="36960">
                  <c:v>1.0067299999999999</c:v>
                </c:pt>
                <c:pt idx="36961">
                  <c:v>1.00685</c:v>
                </c:pt>
                <c:pt idx="36962">
                  <c:v>1.00698</c:v>
                </c:pt>
                <c:pt idx="36963">
                  <c:v>1.0071300000000001</c:v>
                </c:pt>
                <c:pt idx="36964">
                  <c:v>1.00726</c:v>
                </c:pt>
                <c:pt idx="36965">
                  <c:v>1.0074000000000001</c:v>
                </c:pt>
                <c:pt idx="36966">
                  <c:v>1.00753</c:v>
                </c:pt>
                <c:pt idx="36967">
                  <c:v>1.0076499999999999</c:v>
                </c:pt>
                <c:pt idx="36968">
                  <c:v>1.0077700000000001</c:v>
                </c:pt>
                <c:pt idx="36969">
                  <c:v>1.0078800000000001</c:v>
                </c:pt>
                <c:pt idx="36970">
                  <c:v>1.0079899999999999</c:v>
                </c:pt>
                <c:pt idx="36971">
                  <c:v>1.0080899999999999</c:v>
                </c:pt>
                <c:pt idx="36972">
                  <c:v>1.00817</c:v>
                </c:pt>
                <c:pt idx="36973">
                  <c:v>1.0082599999999999</c:v>
                </c:pt>
                <c:pt idx="36974">
                  <c:v>1.00834</c:v>
                </c:pt>
                <c:pt idx="36975">
                  <c:v>1.00841</c:v>
                </c:pt>
                <c:pt idx="36976">
                  <c:v>1.00848</c:v>
                </c:pt>
                <c:pt idx="36977">
                  <c:v>1.00854</c:v>
                </c:pt>
                <c:pt idx="36978">
                  <c:v>1.0085900000000001</c:v>
                </c:pt>
                <c:pt idx="36979">
                  <c:v>1.0086299999999999</c:v>
                </c:pt>
                <c:pt idx="36980">
                  <c:v>1.00867</c:v>
                </c:pt>
                <c:pt idx="36981">
                  <c:v>1.0086999999999999</c:v>
                </c:pt>
                <c:pt idx="36982">
                  <c:v>1.00871</c:v>
                </c:pt>
                <c:pt idx="36983">
                  <c:v>1.0087200000000001</c:v>
                </c:pt>
                <c:pt idx="36984">
                  <c:v>1.0087200000000001</c:v>
                </c:pt>
                <c:pt idx="36985">
                  <c:v>1.00871</c:v>
                </c:pt>
                <c:pt idx="36986">
                  <c:v>1.00868</c:v>
                </c:pt>
                <c:pt idx="36987">
                  <c:v>1.00865</c:v>
                </c:pt>
                <c:pt idx="36988">
                  <c:v>1.0085999999999999</c:v>
                </c:pt>
                <c:pt idx="36989">
                  <c:v>1.00854</c:v>
                </c:pt>
                <c:pt idx="36990">
                  <c:v>1.0084599999999999</c:v>
                </c:pt>
                <c:pt idx="36991">
                  <c:v>1.0083800000000001</c:v>
                </c:pt>
                <c:pt idx="36992">
                  <c:v>1.0082800000000001</c:v>
                </c:pt>
                <c:pt idx="36993">
                  <c:v>1.0081800000000001</c:v>
                </c:pt>
                <c:pt idx="36994">
                  <c:v>1.00807</c:v>
                </c:pt>
                <c:pt idx="36995">
                  <c:v>1.0079400000000001</c:v>
                </c:pt>
                <c:pt idx="36996">
                  <c:v>1.0078100000000001</c:v>
                </c:pt>
                <c:pt idx="36997">
                  <c:v>1.0076499999999999</c:v>
                </c:pt>
                <c:pt idx="36998">
                  <c:v>1.00749</c:v>
                </c:pt>
                <c:pt idx="36999">
                  <c:v>1.0073099999999999</c:v>
                </c:pt>
                <c:pt idx="37000">
                  <c:v>1.0071300000000001</c:v>
                </c:pt>
                <c:pt idx="37001">
                  <c:v>1.0069399999999999</c:v>
                </c:pt>
                <c:pt idx="37002">
                  <c:v>1.0067299999999999</c:v>
                </c:pt>
                <c:pt idx="37003">
                  <c:v>1.00651</c:v>
                </c:pt>
                <c:pt idx="37004">
                  <c:v>1.00627</c:v>
                </c:pt>
                <c:pt idx="37005">
                  <c:v>1.0060199999999999</c:v>
                </c:pt>
                <c:pt idx="37006">
                  <c:v>1.0057799999999999</c:v>
                </c:pt>
                <c:pt idx="37007">
                  <c:v>1.0055499999999999</c:v>
                </c:pt>
                <c:pt idx="37008">
                  <c:v>1.0053399999999999</c:v>
                </c:pt>
                <c:pt idx="37009">
                  <c:v>1.0051399999999999</c:v>
                </c:pt>
                <c:pt idx="37010">
                  <c:v>1.00495</c:v>
                </c:pt>
                <c:pt idx="37011">
                  <c:v>1.0047699999999999</c:v>
                </c:pt>
                <c:pt idx="37012">
                  <c:v>1.0045999999999999</c:v>
                </c:pt>
                <c:pt idx="37013">
                  <c:v>1.0044500000000001</c:v>
                </c:pt>
                <c:pt idx="37014">
                  <c:v>1.00431</c:v>
                </c:pt>
                <c:pt idx="37015">
                  <c:v>1.0041899999999999</c:v>
                </c:pt>
                <c:pt idx="37016">
                  <c:v>1.00407</c:v>
                </c:pt>
                <c:pt idx="37017">
                  <c:v>1.00397</c:v>
                </c:pt>
                <c:pt idx="37018">
                  <c:v>1.0038800000000001</c:v>
                </c:pt>
                <c:pt idx="37019">
                  <c:v>1.0038</c:v>
                </c:pt>
                <c:pt idx="37020">
                  <c:v>1.00373</c:v>
                </c:pt>
                <c:pt idx="37021">
                  <c:v>1.0036799999999999</c:v>
                </c:pt>
                <c:pt idx="37022">
                  <c:v>1.0036400000000001</c:v>
                </c:pt>
                <c:pt idx="37023">
                  <c:v>1.0036099999999999</c:v>
                </c:pt>
                <c:pt idx="37024">
                  <c:v>1.0035799999999999</c:v>
                </c:pt>
                <c:pt idx="37025">
                  <c:v>1.0035700000000001</c:v>
                </c:pt>
                <c:pt idx="37026">
                  <c:v>1.0035700000000001</c:v>
                </c:pt>
                <c:pt idx="37027">
                  <c:v>1.0035799999999999</c:v>
                </c:pt>
                <c:pt idx="37028">
                  <c:v>1.0036</c:v>
                </c:pt>
                <c:pt idx="37029">
                  <c:v>1.00363</c:v>
                </c:pt>
                <c:pt idx="37030">
                  <c:v>1.00366</c:v>
                </c:pt>
                <c:pt idx="37031">
                  <c:v>1.0037</c:v>
                </c:pt>
                <c:pt idx="37032">
                  <c:v>1.0037499999999999</c:v>
                </c:pt>
                <c:pt idx="37033">
                  <c:v>1.0038100000000001</c:v>
                </c:pt>
                <c:pt idx="37034">
                  <c:v>1.0038899999999999</c:v>
                </c:pt>
                <c:pt idx="37035">
                  <c:v>1.00396</c:v>
                </c:pt>
                <c:pt idx="37036">
                  <c:v>1.00404</c:v>
                </c:pt>
                <c:pt idx="37037">
                  <c:v>1.00414</c:v>
                </c:pt>
                <c:pt idx="37038">
                  <c:v>1.00424</c:v>
                </c:pt>
                <c:pt idx="37039">
                  <c:v>1.00434</c:v>
                </c:pt>
                <c:pt idx="37040">
                  <c:v>1.0044500000000001</c:v>
                </c:pt>
                <c:pt idx="37041">
                  <c:v>1.00457</c:v>
                </c:pt>
                <c:pt idx="37042">
                  <c:v>1.0046900000000001</c:v>
                </c:pt>
                <c:pt idx="37043">
                  <c:v>1.0048299999999999</c:v>
                </c:pt>
                <c:pt idx="37044">
                  <c:v>1.00495</c:v>
                </c:pt>
                <c:pt idx="37045">
                  <c:v>1.00508</c:v>
                </c:pt>
                <c:pt idx="37046">
                  <c:v>1.00522</c:v>
                </c:pt>
                <c:pt idx="37047">
                  <c:v>1.00536</c:v>
                </c:pt>
                <c:pt idx="37048">
                  <c:v>1.0055000000000001</c:v>
                </c:pt>
                <c:pt idx="37049">
                  <c:v>1.0056400000000001</c:v>
                </c:pt>
                <c:pt idx="37050">
                  <c:v>1.00579</c:v>
                </c:pt>
                <c:pt idx="37051">
                  <c:v>1.00593</c:v>
                </c:pt>
                <c:pt idx="37052">
                  <c:v>1.0060800000000001</c:v>
                </c:pt>
                <c:pt idx="37053">
                  <c:v>1.00623</c:v>
                </c:pt>
                <c:pt idx="37054">
                  <c:v>1.0063800000000001</c:v>
                </c:pt>
                <c:pt idx="37055">
                  <c:v>1.0065200000000001</c:v>
                </c:pt>
                <c:pt idx="37056">
                  <c:v>1.0066600000000001</c:v>
                </c:pt>
                <c:pt idx="37057">
                  <c:v>1.0067999999999999</c:v>
                </c:pt>
                <c:pt idx="37058">
                  <c:v>1.0069300000000001</c:v>
                </c:pt>
                <c:pt idx="37059">
                  <c:v>1.0070699999999999</c:v>
                </c:pt>
                <c:pt idx="37060">
                  <c:v>1.0072000000000001</c:v>
                </c:pt>
                <c:pt idx="37061">
                  <c:v>1.0073399999999999</c:v>
                </c:pt>
                <c:pt idx="37062">
                  <c:v>1.00746</c:v>
                </c:pt>
                <c:pt idx="37063">
                  <c:v>1.0075799999999999</c:v>
                </c:pt>
                <c:pt idx="37064">
                  <c:v>1.0077</c:v>
                </c:pt>
                <c:pt idx="37065">
                  <c:v>1.0078</c:v>
                </c:pt>
                <c:pt idx="37066">
                  <c:v>1.0079100000000001</c:v>
                </c:pt>
                <c:pt idx="37067">
                  <c:v>1.0080100000000001</c:v>
                </c:pt>
                <c:pt idx="37068">
                  <c:v>1.0081</c:v>
                </c:pt>
                <c:pt idx="37069">
                  <c:v>1.0081899999999999</c:v>
                </c:pt>
                <c:pt idx="37070">
                  <c:v>1.0082599999999999</c:v>
                </c:pt>
                <c:pt idx="37071">
                  <c:v>1.0083299999999999</c:v>
                </c:pt>
                <c:pt idx="37072">
                  <c:v>1.0083899999999999</c:v>
                </c:pt>
                <c:pt idx="37073">
                  <c:v>1.00844</c:v>
                </c:pt>
                <c:pt idx="37074">
                  <c:v>1.0084900000000001</c:v>
                </c:pt>
                <c:pt idx="37075">
                  <c:v>1.0085299999999999</c:v>
                </c:pt>
                <c:pt idx="37076">
                  <c:v>1.0085500000000001</c:v>
                </c:pt>
                <c:pt idx="37077">
                  <c:v>1.00857</c:v>
                </c:pt>
                <c:pt idx="37078">
                  <c:v>1.00857</c:v>
                </c:pt>
                <c:pt idx="37079">
                  <c:v>1.00857</c:v>
                </c:pt>
                <c:pt idx="37080">
                  <c:v>1.0085500000000001</c:v>
                </c:pt>
                <c:pt idx="37081">
                  <c:v>1.0085299999999999</c:v>
                </c:pt>
                <c:pt idx="37082">
                  <c:v>1.00848</c:v>
                </c:pt>
                <c:pt idx="37083">
                  <c:v>1.0084299999999999</c:v>
                </c:pt>
                <c:pt idx="37084">
                  <c:v>1.0083899999999999</c:v>
                </c:pt>
                <c:pt idx="37085">
                  <c:v>1.0083200000000001</c:v>
                </c:pt>
                <c:pt idx="37086">
                  <c:v>1.00824</c:v>
                </c:pt>
                <c:pt idx="37087">
                  <c:v>1.0081500000000001</c:v>
                </c:pt>
                <c:pt idx="37088">
                  <c:v>1.0080499999999999</c:v>
                </c:pt>
                <c:pt idx="37089">
                  <c:v>1.00793</c:v>
                </c:pt>
                <c:pt idx="37090">
                  <c:v>1.0078100000000001</c:v>
                </c:pt>
                <c:pt idx="37091">
                  <c:v>1.0076700000000001</c:v>
                </c:pt>
                <c:pt idx="37092">
                  <c:v>1.0075099999999999</c:v>
                </c:pt>
                <c:pt idx="37093">
                  <c:v>1.0073399999999999</c:v>
                </c:pt>
                <c:pt idx="37094">
                  <c:v>1.0071600000000001</c:v>
                </c:pt>
                <c:pt idx="37095">
                  <c:v>1.0069699999999999</c:v>
                </c:pt>
                <c:pt idx="37096">
                  <c:v>1.0067600000000001</c:v>
                </c:pt>
                <c:pt idx="37097">
                  <c:v>1.00654</c:v>
                </c:pt>
                <c:pt idx="37098">
                  <c:v>1.00631</c:v>
                </c:pt>
                <c:pt idx="37099">
                  <c:v>1.00607</c:v>
                </c:pt>
                <c:pt idx="37100">
                  <c:v>1.0058199999999999</c:v>
                </c:pt>
                <c:pt idx="37101">
                  <c:v>1.0056</c:v>
                </c:pt>
                <c:pt idx="37102">
                  <c:v>1.0053799999999999</c:v>
                </c:pt>
                <c:pt idx="37103">
                  <c:v>1.0051699999999999</c:v>
                </c:pt>
                <c:pt idx="37104">
                  <c:v>1.00498</c:v>
                </c:pt>
                <c:pt idx="37105">
                  <c:v>1.0047900000000001</c:v>
                </c:pt>
                <c:pt idx="37106">
                  <c:v>1.0046200000000001</c:v>
                </c:pt>
                <c:pt idx="37107">
                  <c:v>1.00447</c:v>
                </c:pt>
                <c:pt idx="37108">
                  <c:v>1.0043200000000001</c:v>
                </c:pt>
                <c:pt idx="37109">
                  <c:v>1.0041800000000001</c:v>
                </c:pt>
                <c:pt idx="37110">
                  <c:v>1.0040500000000001</c:v>
                </c:pt>
                <c:pt idx="37111">
                  <c:v>1.0039499999999999</c:v>
                </c:pt>
                <c:pt idx="37112">
                  <c:v>1.0038400000000001</c:v>
                </c:pt>
                <c:pt idx="37113">
                  <c:v>1.0037499999999999</c:v>
                </c:pt>
                <c:pt idx="37114">
                  <c:v>1.0036799999999999</c:v>
                </c:pt>
                <c:pt idx="37115">
                  <c:v>1.00362</c:v>
                </c:pt>
                <c:pt idx="37116">
                  <c:v>1.0035700000000001</c:v>
                </c:pt>
                <c:pt idx="37117">
                  <c:v>1.0035400000000001</c:v>
                </c:pt>
                <c:pt idx="37118">
                  <c:v>1.0035099999999999</c:v>
                </c:pt>
                <c:pt idx="37119">
                  <c:v>1.00349</c:v>
                </c:pt>
                <c:pt idx="37120">
                  <c:v>1.0034799999999999</c:v>
                </c:pt>
                <c:pt idx="37121">
                  <c:v>1.0034700000000001</c:v>
                </c:pt>
                <c:pt idx="37122">
                  <c:v>1.0034799999999999</c:v>
                </c:pt>
                <c:pt idx="37123">
                  <c:v>1.0035099999999999</c:v>
                </c:pt>
                <c:pt idx="37124">
                  <c:v>1.0035400000000001</c:v>
                </c:pt>
                <c:pt idx="37125">
                  <c:v>1.00359</c:v>
                </c:pt>
                <c:pt idx="37126">
                  <c:v>1.0036400000000001</c:v>
                </c:pt>
                <c:pt idx="37127">
                  <c:v>1.00369</c:v>
                </c:pt>
                <c:pt idx="37128">
                  <c:v>1.00376</c:v>
                </c:pt>
                <c:pt idx="37129">
                  <c:v>1.00383</c:v>
                </c:pt>
                <c:pt idx="37130">
                  <c:v>1.0039100000000001</c:v>
                </c:pt>
                <c:pt idx="37131">
                  <c:v>1.0039899999999999</c:v>
                </c:pt>
                <c:pt idx="37132">
                  <c:v>1.0040800000000001</c:v>
                </c:pt>
                <c:pt idx="37133">
                  <c:v>1.00417</c:v>
                </c:pt>
                <c:pt idx="37134">
                  <c:v>1.00427</c:v>
                </c:pt>
                <c:pt idx="37135">
                  <c:v>1.0043800000000001</c:v>
                </c:pt>
                <c:pt idx="37136">
                  <c:v>1.0044900000000001</c:v>
                </c:pt>
                <c:pt idx="37137">
                  <c:v>1.00461</c:v>
                </c:pt>
                <c:pt idx="37138">
                  <c:v>1.0047200000000001</c:v>
                </c:pt>
                <c:pt idx="37139">
                  <c:v>1.00485</c:v>
                </c:pt>
                <c:pt idx="37140">
                  <c:v>1.00498</c:v>
                </c:pt>
                <c:pt idx="37141">
                  <c:v>1.00512</c:v>
                </c:pt>
                <c:pt idx="37142">
                  <c:v>1.00525</c:v>
                </c:pt>
                <c:pt idx="37143">
                  <c:v>1.0053799999999999</c:v>
                </c:pt>
                <c:pt idx="37144">
                  <c:v>1.00552</c:v>
                </c:pt>
                <c:pt idx="37145">
                  <c:v>1.0056499999999999</c:v>
                </c:pt>
                <c:pt idx="37146">
                  <c:v>1.00579</c:v>
                </c:pt>
                <c:pt idx="37147">
                  <c:v>1.00593</c:v>
                </c:pt>
                <c:pt idx="37148">
                  <c:v>1.00606</c:v>
                </c:pt>
                <c:pt idx="37149">
                  <c:v>1.0062</c:v>
                </c:pt>
                <c:pt idx="37150">
                  <c:v>1.00634</c:v>
                </c:pt>
                <c:pt idx="37151">
                  <c:v>1.00647</c:v>
                </c:pt>
                <c:pt idx="37152">
                  <c:v>1.0065999999999999</c:v>
                </c:pt>
                <c:pt idx="37153">
                  <c:v>1.00675</c:v>
                </c:pt>
                <c:pt idx="37154">
                  <c:v>1.00688</c:v>
                </c:pt>
                <c:pt idx="37155">
                  <c:v>1.0069999999999999</c:v>
                </c:pt>
                <c:pt idx="37156">
                  <c:v>1.00712</c:v>
                </c:pt>
                <c:pt idx="37157">
                  <c:v>1.0072399999999999</c:v>
                </c:pt>
                <c:pt idx="37158">
                  <c:v>1.00736</c:v>
                </c:pt>
                <c:pt idx="37159">
                  <c:v>1.0074700000000001</c:v>
                </c:pt>
                <c:pt idx="37160">
                  <c:v>1.0075799999999999</c:v>
                </c:pt>
                <c:pt idx="37161">
                  <c:v>1.00769</c:v>
                </c:pt>
                <c:pt idx="37162">
                  <c:v>1.0077799999999999</c:v>
                </c:pt>
                <c:pt idx="37163">
                  <c:v>1.00787</c:v>
                </c:pt>
                <c:pt idx="37164">
                  <c:v>1.0079499999999999</c:v>
                </c:pt>
                <c:pt idx="37165">
                  <c:v>1.0080199999999999</c:v>
                </c:pt>
                <c:pt idx="37166">
                  <c:v>1.0080899999999999</c:v>
                </c:pt>
                <c:pt idx="37167">
                  <c:v>1.0081500000000001</c:v>
                </c:pt>
                <c:pt idx="37168">
                  <c:v>1.0082</c:v>
                </c:pt>
                <c:pt idx="37169">
                  <c:v>1.00824</c:v>
                </c:pt>
                <c:pt idx="37170">
                  <c:v>1.0082800000000001</c:v>
                </c:pt>
                <c:pt idx="37171">
                  <c:v>1.00831</c:v>
                </c:pt>
                <c:pt idx="37172">
                  <c:v>1.0083200000000001</c:v>
                </c:pt>
                <c:pt idx="37173">
                  <c:v>1.00834</c:v>
                </c:pt>
                <c:pt idx="37174">
                  <c:v>1.00834</c:v>
                </c:pt>
                <c:pt idx="37175">
                  <c:v>1.0083200000000001</c:v>
                </c:pt>
                <c:pt idx="37176">
                  <c:v>1.0083</c:v>
                </c:pt>
                <c:pt idx="37177">
                  <c:v>1.00827</c:v>
                </c:pt>
                <c:pt idx="37178">
                  <c:v>1.00824</c:v>
                </c:pt>
                <c:pt idx="37179">
                  <c:v>1.0081899999999999</c:v>
                </c:pt>
                <c:pt idx="37180">
                  <c:v>1.0081199999999999</c:v>
                </c:pt>
                <c:pt idx="37181">
                  <c:v>1.0080499999999999</c:v>
                </c:pt>
                <c:pt idx="37182">
                  <c:v>1.00797</c:v>
                </c:pt>
                <c:pt idx="37183">
                  <c:v>1.00787</c:v>
                </c:pt>
                <c:pt idx="37184">
                  <c:v>1.00776</c:v>
                </c:pt>
                <c:pt idx="37185">
                  <c:v>1.0076400000000001</c:v>
                </c:pt>
                <c:pt idx="37186">
                  <c:v>1.0075099999999999</c:v>
                </c:pt>
                <c:pt idx="37187">
                  <c:v>1.0073700000000001</c:v>
                </c:pt>
                <c:pt idx="37188">
                  <c:v>1.0072099999999999</c:v>
                </c:pt>
                <c:pt idx="37189">
                  <c:v>1.0070399999999999</c:v>
                </c:pt>
                <c:pt idx="37190">
                  <c:v>1.0068699999999999</c:v>
                </c:pt>
                <c:pt idx="37191">
                  <c:v>1.00668</c:v>
                </c:pt>
                <c:pt idx="37192">
                  <c:v>1.00647</c:v>
                </c:pt>
                <c:pt idx="37193">
                  <c:v>1.0062500000000001</c:v>
                </c:pt>
                <c:pt idx="37194">
                  <c:v>1.0060100000000001</c:v>
                </c:pt>
                <c:pt idx="37195">
                  <c:v>1.0057700000000001</c:v>
                </c:pt>
                <c:pt idx="37196">
                  <c:v>1.00552</c:v>
                </c:pt>
                <c:pt idx="37197">
                  <c:v>1.00528</c:v>
                </c:pt>
                <c:pt idx="37198">
                  <c:v>1.0050699999999999</c:v>
                </c:pt>
                <c:pt idx="37199">
                  <c:v>1.0048600000000001</c:v>
                </c:pt>
                <c:pt idx="37200">
                  <c:v>1.0046600000000001</c:v>
                </c:pt>
                <c:pt idx="37201">
                  <c:v>1.00448</c:v>
                </c:pt>
                <c:pt idx="37202">
                  <c:v>1.00431</c:v>
                </c:pt>
                <c:pt idx="37203">
                  <c:v>1.0041500000000001</c:v>
                </c:pt>
                <c:pt idx="37204">
                  <c:v>1.0040100000000001</c:v>
                </c:pt>
                <c:pt idx="37205">
                  <c:v>1.00387</c:v>
                </c:pt>
                <c:pt idx="37206">
                  <c:v>1.0037499999999999</c:v>
                </c:pt>
                <c:pt idx="37207">
                  <c:v>1.00363</c:v>
                </c:pt>
                <c:pt idx="37208">
                  <c:v>1.00353</c:v>
                </c:pt>
                <c:pt idx="37209">
                  <c:v>1.00345</c:v>
                </c:pt>
                <c:pt idx="37210">
                  <c:v>1.0033799999999999</c:v>
                </c:pt>
                <c:pt idx="37211">
                  <c:v>1.00332</c:v>
                </c:pt>
                <c:pt idx="37212">
                  <c:v>1.0032700000000001</c:v>
                </c:pt>
                <c:pt idx="37213">
                  <c:v>1.0032300000000001</c:v>
                </c:pt>
                <c:pt idx="37214">
                  <c:v>1.0032099999999999</c:v>
                </c:pt>
                <c:pt idx="37215">
                  <c:v>1.00319</c:v>
                </c:pt>
                <c:pt idx="37216">
                  <c:v>1.00319</c:v>
                </c:pt>
                <c:pt idx="37217">
                  <c:v>1.00319</c:v>
                </c:pt>
                <c:pt idx="37218">
                  <c:v>1.0032000000000001</c:v>
                </c:pt>
                <c:pt idx="37219">
                  <c:v>1.0032399999999999</c:v>
                </c:pt>
                <c:pt idx="37220">
                  <c:v>1.0032700000000001</c:v>
                </c:pt>
                <c:pt idx="37221">
                  <c:v>1.00332</c:v>
                </c:pt>
                <c:pt idx="37222">
                  <c:v>1.0033700000000001</c:v>
                </c:pt>
                <c:pt idx="37223">
                  <c:v>1.0034400000000001</c:v>
                </c:pt>
                <c:pt idx="37224">
                  <c:v>1.0035000000000001</c:v>
                </c:pt>
                <c:pt idx="37225">
                  <c:v>1.0035700000000001</c:v>
                </c:pt>
                <c:pt idx="37226">
                  <c:v>1.00366</c:v>
                </c:pt>
                <c:pt idx="37227">
                  <c:v>1.00376</c:v>
                </c:pt>
                <c:pt idx="37228">
                  <c:v>1.00386</c:v>
                </c:pt>
                <c:pt idx="37229">
                  <c:v>1.00397</c:v>
                </c:pt>
                <c:pt idx="37230">
                  <c:v>1.0040800000000001</c:v>
                </c:pt>
                <c:pt idx="37231">
                  <c:v>1.0042</c:v>
                </c:pt>
                <c:pt idx="37232">
                  <c:v>1.0043200000000001</c:v>
                </c:pt>
                <c:pt idx="37233">
                  <c:v>1.0044500000000001</c:v>
                </c:pt>
                <c:pt idx="37234">
                  <c:v>1.0045900000000001</c:v>
                </c:pt>
                <c:pt idx="37235">
                  <c:v>1.0047200000000001</c:v>
                </c:pt>
                <c:pt idx="37236">
                  <c:v>1.0048600000000001</c:v>
                </c:pt>
                <c:pt idx="37237">
                  <c:v>1.00501</c:v>
                </c:pt>
                <c:pt idx="37238">
                  <c:v>1.00515</c:v>
                </c:pt>
                <c:pt idx="37239">
                  <c:v>1.0053000000000001</c:v>
                </c:pt>
                <c:pt idx="37240">
                  <c:v>1.00546</c:v>
                </c:pt>
                <c:pt idx="37241">
                  <c:v>1.0056099999999999</c:v>
                </c:pt>
                <c:pt idx="37242">
                  <c:v>1.0057700000000001</c:v>
                </c:pt>
                <c:pt idx="37243">
                  <c:v>1.0059199999999999</c:v>
                </c:pt>
                <c:pt idx="37244">
                  <c:v>1.0060800000000001</c:v>
                </c:pt>
                <c:pt idx="37245">
                  <c:v>1.00623</c:v>
                </c:pt>
                <c:pt idx="37246">
                  <c:v>1.0063800000000001</c:v>
                </c:pt>
                <c:pt idx="37247">
                  <c:v>1.00654</c:v>
                </c:pt>
                <c:pt idx="37248">
                  <c:v>1.0066900000000001</c:v>
                </c:pt>
                <c:pt idx="37249">
                  <c:v>1.00684</c:v>
                </c:pt>
                <c:pt idx="37250">
                  <c:v>1.00698</c:v>
                </c:pt>
                <c:pt idx="37251">
                  <c:v>1.0071300000000001</c:v>
                </c:pt>
                <c:pt idx="37252">
                  <c:v>1.00726</c:v>
                </c:pt>
                <c:pt idx="37253">
                  <c:v>1.0074000000000001</c:v>
                </c:pt>
                <c:pt idx="37254">
                  <c:v>1.00752</c:v>
                </c:pt>
                <c:pt idx="37255">
                  <c:v>1.0076499999999999</c:v>
                </c:pt>
                <c:pt idx="37256">
                  <c:v>1.00776</c:v>
                </c:pt>
                <c:pt idx="37257">
                  <c:v>1.0078800000000001</c:v>
                </c:pt>
                <c:pt idx="37258">
                  <c:v>1.0079800000000001</c:v>
                </c:pt>
                <c:pt idx="37259">
                  <c:v>1.0080899999999999</c:v>
                </c:pt>
                <c:pt idx="37260">
                  <c:v>1.0081800000000001</c:v>
                </c:pt>
                <c:pt idx="37261">
                  <c:v>1.00827</c:v>
                </c:pt>
                <c:pt idx="37262">
                  <c:v>1.0083500000000001</c:v>
                </c:pt>
                <c:pt idx="37263">
                  <c:v>1.0084200000000001</c:v>
                </c:pt>
                <c:pt idx="37264">
                  <c:v>1.00848</c:v>
                </c:pt>
                <c:pt idx="37265">
                  <c:v>1.00854</c:v>
                </c:pt>
                <c:pt idx="37266">
                  <c:v>1.0085900000000001</c:v>
                </c:pt>
                <c:pt idx="37267">
                  <c:v>1.0086200000000001</c:v>
                </c:pt>
                <c:pt idx="37268">
                  <c:v>1.00865</c:v>
                </c:pt>
                <c:pt idx="37269">
                  <c:v>1.0086599999999999</c:v>
                </c:pt>
                <c:pt idx="37270">
                  <c:v>1.0086599999999999</c:v>
                </c:pt>
                <c:pt idx="37271">
                  <c:v>1.00865</c:v>
                </c:pt>
                <c:pt idx="37272">
                  <c:v>1.00865</c:v>
                </c:pt>
                <c:pt idx="37273">
                  <c:v>1.0086200000000001</c:v>
                </c:pt>
                <c:pt idx="37274">
                  <c:v>1.00857</c:v>
                </c:pt>
                <c:pt idx="37275">
                  <c:v>1.0085200000000001</c:v>
                </c:pt>
                <c:pt idx="37276">
                  <c:v>1.00847</c:v>
                </c:pt>
                <c:pt idx="37277">
                  <c:v>1.0083899999999999</c:v>
                </c:pt>
                <c:pt idx="37278">
                  <c:v>1.00831</c:v>
                </c:pt>
                <c:pt idx="37279">
                  <c:v>1.0082100000000001</c:v>
                </c:pt>
                <c:pt idx="37280">
                  <c:v>1.0081</c:v>
                </c:pt>
                <c:pt idx="37281">
                  <c:v>1.0079800000000001</c:v>
                </c:pt>
                <c:pt idx="37282">
                  <c:v>1.0078400000000001</c:v>
                </c:pt>
                <c:pt idx="37283">
                  <c:v>1.00769</c:v>
                </c:pt>
                <c:pt idx="37284">
                  <c:v>1.00753</c:v>
                </c:pt>
                <c:pt idx="37285">
                  <c:v>1.00735</c:v>
                </c:pt>
                <c:pt idx="37286">
                  <c:v>1.0071699999999999</c:v>
                </c:pt>
                <c:pt idx="37287">
                  <c:v>1.0069699999999999</c:v>
                </c:pt>
                <c:pt idx="37288">
                  <c:v>1.0067600000000001</c:v>
                </c:pt>
                <c:pt idx="37289">
                  <c:v>1.00654</c:v>
                </c:pt>
                <c:pt idx="37290">
                  <c:v>1.0063</c:v>
                </c:pt>
                <c:pt idx="37291">
                  <c:v>1.0060500000000001</c:v>
                </c:pt>
                <c:pt idx="37292">
                  <c:v>1.0058199999999999</c:v>
                </c:pt>
                <c:pt idx="37293">
                  <c:v>1.00559</c:v>
                </c:pt>
                <c:pt idx="37294">
                  <c:v>1.0053799999999999</c:v>
                </c:pt>
                <c:pt idx="37295">
                  <c:v>1.00518</c:v>
                </c:pt>
                <c:pt idx="37296">
                  <c:v>1.00499</c:v>
                </c:pt>
                <c:pt idx="37297">
                  <c:v>1.00482</c:v>
                </c:pt>
                <c:pt idx="37298">
                  <c:v>1.0046600000000001</c:v>
                </c:pt>
                <c:pt idx="37299">
                  <c:v>1.00451</c:v>
                </c:pt>
                <c:pt idx="37300">
                  <c:v>1.0043800000000001</c:v>
                </c:pt>
                <c:pt idx="37301">
                  <c:v>1.0042599999999999</c:v>
                </c:pt>
                <c:pt idx="37302">
                  <c:v>1.0041599999999999</c:v>
                </c:pt>
                <c:pt idx="37303">
                  <c:v>1.00406</c:v>
                </c:pt>
                <c:pt idx="37304">
                  <c:v>1.00397</c:v>
                </c:pt>
                <c:pt idx="37305">
                  <c:v>1.0039</c:v>
                </c:pt>
                <c:pt idx="37306">
                  <c:v>1.0038400000000001</c:v>
                </c:pt>
                <c:pt idx="37307">
                  <c:v>1.00379</c:v>
                </c:pt>
                <c:pt idx="37308">
                  <c:v>1.0037499999999999</c:v>
                </c:pt>
                <c:pt idx="37309">
                  <c:v>1.0037199999999999</c:v>
                </c:pt>
                <c:pt idx="37310">
                  <c:v>1.0037</c:v>
                </c:pt>
                <c:pt idx="37311">
                  <c:v>1.00369</c:v>
                </c:pt>
                <c:pt idx="37312">
                  <c:v>1.00369</c:v>
                </c:pt>
                <c:pt idx="37313">
                  <c:v>1.0037100000000001</c:v>
                </c:pt>
                <c:pt idx="37314">
                  <c:v>1.00373</c:v>
                </c:pt>
                <c:pt idx="37315">
                  <c:v>1.0037700000000001</c:v>
                </c:pt>
                <c:pt idx="37316">
                  <c:v>1.0038100000000001</c:v>
                </c:pt>
                <c:pt idx="37317">
                  <c:v>1.00387</c:v>
                </c:pt>
                <c:pt idx="37318">
                  <c:v>1.00393</c:v>
                </c:pt>
                <c:pt idx="37319">
                  <c:v>1.0039899999999999</c:v>
                </c:pt>
                <c:pt idx="37320">
                  <c:v>1.00406</c:v>
                </c:pt>
                <c:pt idx="37321">
                  <c:v>1.00414</c:v>
                </c:pt>
                <c:pt idx="37322">
                  <c:v>1.00423</c:v>
                </c:pt>
                <c:pt idx="37323">
                  <c:v>1.0043200000000001</c:v>
                </c:pt>
                <c:pt idx="37324">
                  <c:v>1.00441</c:v>
                </c:pt>
                <c:pt idx="37325">
                  <c:v>1.0045200000000001</c:v>
                </c:pt>
                <c:pt idx="37326">
                  <c:v>1.0046299999999999</c:v>
                </c:pt>
                <c:pt idx="37327">
                  <c:v>1.00474</c:v>
                </c:pt>
                <c:pt idx="37328">
                  <c:v>1.0048699999999999</c:v>
                </c:pt>
                <c:pt idx="37329">
                  <c:v>1.00499</c:v>
                </c:pt>
                <c:pt idx="37330">
                  <c:v>1.00512</c:v>
                </c:pt>
                <c:pt idx="37331">
                  <c:v>1.00525</c:v>
                </c:pt>
                <c:pt idx="37332">
                  <c:v>1.0053799999999999</c:v>
                </c:pt>
                <c:pt idx="37333">
                  <c:v>1.00552</c:v>
                </c:pt>
                <c:pt idx="37334">
                  <c:v>1.00566</c:v>
                </c:pt>
                <c:pt idx="37335">
                  <c:v>1.0058</c:v>
                </c:pt>
                <c:pt idx="37336">
                  <c:v>1.0059400000000001</c:v>
                </c:pt>
                <c:pt idx="37337">
                  <c:v>1.0060800000000001</c:v>
                </c:pt>
                <c:pt idx="37338">
                  <c:v>1.00623</c:v>
                </c:pt>
                <c:pt idx="37339">
                  <c:v>1.0063800000000001</c:v>
                </c:pt>
                <c:pt idx="37340">
                  <c:v>1.0065200000000001</c:v>
                </c:pt>
                <c:pt idx="37341">
                  <c:v>1.00665</c:v>
                </c:pt>
                <c:pt idx="37342">
                  <c:v>1.0067900000000001</c:v>
                </c:pt>
                <c:pt idx="37343">
                  <c:v>1.0068999999999999</c:v>
                </c:pt>
                <c:pt idx="37344">
                  <c:v>1.0070399999999999</c:v>
                </c:pt>
                <c:pt idx="37345">
                  <c:v>1.00718</c:v>
                </c:pt>
                <c:pt idx="37346">
                  <c:v>1.0073000000000001</c:v>
                </c:pt>
                <c:pt idx="37347">
                  <c:v>1.00743</c:v>
                </c:pt>
                <c:pt idx="37348">
                  <c:v>1.0075499999999999</c:v>
                </c:pt>
                <c:pt idx="37349">
                  <c:v>1.0076700000000001</c:v>
                </c:pt>
                <c:pt idx="37350">
                  <c:v>1.0077799999999999</c:v>
                </c:pt>
                <c:pt idx="37351">
                  <c:v>1.00789</c:v>
                </c:pt>
                <c:pt idx="37352">
                  <c:v>1.0079899999999999</c:v>
                </c:pt>
                <c:pt idx="37353">
                  <c:v>1.0080899999999999</c:v>
                </c:pt>
                <c:pt idx="37354">
                  <c:v>1.0081800000000001</c:v>
                </c:pt>
                <c:pt idx="37355">
                  <c:v>1.0082599999999999</c:v>
                </c:pt>
                <c:pt idx="37356">
                  <c:v>1.0083500000000001</c:v>
                </c:pt>
                <c:pt idx="37357">
                  <c:v>1.0084200000000001</c:v>
                </c:pt>
                <c:pt idx="37358">
                  <c:v>1.0084900000000001</c:v>
                </c:pt>
                <c:pt idx="37359">
                  <c:v>1.0085500000000001</c:v>
                </c:pt>
                <c:pt idx="37360">
                  <c:v>1.0085999999999999</c:v>
                </c:pt>
                <c:pt idx="37361">
                  <c:v>1.00864</c:v>
                </c:pt>
                <c:pt idx="37362">
                  <c:v>1.00867</c:v>
                </c:pt>
                <c:pt idx="37363">
                  <c:v>1.0086900000000001</c:v>
                </c:pt>
                <c:pt idx="37364">
                  <c:v>1.0086999999999999</c:v>
                </c:pt>
                <c:pt idx="37365">
                  <c:v>1.00871</c:v>
                </c:pt>
                <c:pt idx="37366">
                  <c:v>1.0086999999999999</c:v>
                </c:pt>
                <c:pt idx="37367">
                  <c:v>1.0086900000000001</c:v>
                </c:pt>
                <c:pt idx="37368">
                  <c:v>1.00867</c:v>
                </c:pt>
                <c:pt idx="37369">
                  <c:v>1.0086200000000001</c:v>
                </c:pt>
                <c:pt idx="37370">
                  <c:v>1.00857</c:v>
                </c:pt>
                <c:pt idx="37371">
                  <c:v>1.00851</c:v>
                </c:pt>
                <c:pt idx="37372">
                  <c:v>1.00844</c:v>
                </c:pt>
                <c:pt idx="37373">
                  <c:v>1.0083599999999999</c:v>
                </c:pt>
                <c:pt idx="37374">
                  <c:v>1.00827</c:v>
                </c:pt>
                <c:pt idx="37375">
                  <c:v>1.0081599999999999</c:v>
                </c:pt>
                <c:pt idx="37376">
                  <c:v>1.00804</c:v>
                </c:pt>
                <c:pt idx="37377">
                  <c:v>1.0079100000000001</c:v>
                </c:pt>
                <c:pt idx="37378">
                  <c:v>1.0077799999999999</c:v>
                </c:pt>
                <c:pt idx="37379">
                  <c:v>1.00762</c:v>
                </c:pt>
                <c:pt idx="37380">
                  <c:v>1.00746</c:v>
                </c:pt>
                <c:pt idx="37381">
                  <c:v>1.00728</c:v>
                </c:pt>
                <c:pt idx="37382">
                  <c:v>1.00709</c:v>
                </c:pt>
                <c:pt idx="37383">
                  <c:v>1.00688</c:v>
                </c:pt>
                <c:pt idx="37384">
                  <c:v>1.0066600000000001</c:v>
                </c:pt>
                <c:pt idx="37385">
                  <c:v>1.0064299999999999</c:v>
                </c:pt>
                <c:pt idx="37386">
                  <c:v>1.0061899999999999</c:v>
                </c:pt>
                <c:pt idx="37387">
                  <c:v>1.0059400000000001</c:v>
                </c:pt>
                <c:pt idx="37388">
                  <c:v>1.0057</c:v>
                </c:pt>
                <c:pt idx="37389">
                  <c:v>1.0054799999999999</c:v>
                </c:pt>
                <c:pt idx="37390">
                  <c:v>1.0052700000000001</c:v>
                </c:pt>
                <c:pt idx="37391">
                  <c:v>1.0050699999999999</c:v>
                </c:pt>
                <c:pt idx="37392">
                  <c:v>1.0048900000000001</c:v>
                </c:pt>
                <c:pt idx="37393">
                  <c:v>1.0047200000000001</c:v>
                </c:pt>
                <c:pt idx="37394">
                  <c:v>1.0045599999999999</c:v>
                </c:pt>
                <c:pt idx="37395">
                  <c:v>1.00441</c:v>
                </c:pt>
                <c:pt idx="37396">
                  <c:v>1.0042800000000001</c:v>
                </c:pt>
                <c:pt idx="37397">
                  <c:v>1.0041500000000001</c:v>
                </c:pt>
                <c:pt idx="37398">
                  <c:v>1.00404</c:v>
                </c:pt>
                <c:pt idx="37399">
                  <c:v>1.0039400000000001</c:v>
                </c:pt>
                <c:pt idx="37400">
                  <c:v>1.00386</c:v>
                </c:pt>
                <c:pt idx="37401">
                  <c:v>1.0037799999999999</c:v>
                </c:pt>
                <c:pt idx="37402">
                  <c:v>1.0037199999999999</c:v>
                </c:pt>
                <c:pt idx="37403">
                  <c:v>1.00366</c:v>
                </c:pt>
                <c:pt idx="37404">
                  <c:v>1.00362</c:v>
                </c:pt>
                <c:pt idx="37405">
                  <c:v>1.0036</c:v>
                </c:pt>
                <c:pt idx="37406">
                  <c:v>1.0035700000000001</c:v>
                </c:pt>
                <c:pt idx="37407">
                  <c:v>1.00356</c:v>
                </c:pt>
                <c:pt idx="37408">
                  <c:v>1.0035700000000001</c:v>
                </c:pt>
                <c:pt idx="37409">
                  <c:v>1.0035799999999999</c:v>
                </c:pt>
                <c:pt idx="37410">
                  <c:v>1.0036099999999999</c:v>
                </c:pt>
                <c:pt idx="37411">
                  <c:v>1.0036499999999999</c:v>
                </c:pt>
                <c:pt idx="37412">
                  <c:v>1.0036799999999999</c:v>
                </c:pt>
                <c:pt idx="37413">
                  <c:v>1.00373</c:v>
                </c:pt>
                <c:pt idx="37414">
                  <c:v>1.00379</c:v>
                </c:pt>
                <c:pt idx="37415">
                  <c:v>1.0038499999999999</c:v>
                </c:pt>
                <c:pt idx="37416">
                  <c:v>1.0039199999999999</c:v>
                </c:pt>
                <c:pt idx="37417">
                  <c:v>1.004</c:v>
                </c:pt>
                <c:pt idx="37418">
                  <c:v>1.0040899999999999</c:v>
                </c:pt>
                <c:pt idx="37419">
                  <c:v>1.0041800000000001</c:v>
                </c:pt>
                <c:pt idx="37420">
                  <c:v>1.0042800000000001</c:v>
                </c:pt>
                <c:pt idx="37421">
                  <c:v>1.0043899999999999</c:v>
                </c:pt>
                <c:pt idx="37422">
                  <c:v>1.0044999999999999</c:v>
                </c:pt>
                <c:pt idx="37423">
                  <c:v>1.0046200000000001</c:v>
                </c:pt>
                <c:pt idx="37424">
                  <c:v>1.00474</c:v>
                </c:pt>
                <c:pt idx="37425">
                  <c:v>1.0048699999999999</c:v>
                </c:pt>
                <c:pt idx="37426">
                  <c:v>1.0049999999999999</c:v>
                </c:pt>
                <c:pt idx="37427">
                  <c:v>1.0051300000000001</c:v>
                </c:pt>
                <c:pt idx="37428">
                  <c:v>1.0052700000000001</c:v>
                </c:pt>
                <c:pt idx="37429">
                  <c:v>1.0054099999999999</c:v>
                </c:pt>
                <c:pt idx="37430">
                  <c:v>1.0055499999999999</c:v>
                </c:pt>
                <c:pt idx="37431">
                  <c:v>1.00569</c:v>
                </c:pt>
                <c:pt idx="37432">
                  <c:v>1.0058400000000001</c:v>
                </c:pt>
                <c:pt idx="37433">
                  <c:v>1.0059899999999999</c:v>
                </c:pt>
                <c:pt idx="37434">
                  <c:v>1.00614</c:v>
                </c:pt>
                <c:pt idx="37435">
                  <c:v>1.0062899999999999</c:v>
                </c:pt>
                <c:pt idx="37436">
                  <c:v>1.00644</c:v>
                </c:pt>
                <c:pt idx="37437">
                  <c:v>1.00658</c:v>
                </c:pt>
                <c:pt idx="37438">
                  <c:v>1.0067299999999999</c:v>
                </c:pt>
                <c:pt idx="37439">
                  <c:v>1.0068600000000001</c:v>
                </c:pt>
                <c:pt idx="37440">
                  <c:v>1.00701</c:v>
                </c:pt>
                <c:pt idx="37441">
                  <c:v>1.00715</c:v>
                </c:pt>
                <c:pt idx="37442">
                  <c:v>1.00728</c:v>
                </c:pt>
                <c:pt idx="37443">
                  <c:v>1.0074099999999999</c:v>
                </c:pt>
                <c:pt idx="37444">
                  <c:v>1.00753</c:v>
                </c:pt>
                <c:pt idx="37445">
                  <c:v>1.0076499999999999</c:v>
                </c:pt>
                <c:pt idx="37446">
                  <c:v>1.00776</c:v>
                </c:pt>
                <c:pt idx="37447">
                  <c:v>1.00787</c:v>
                </c:pt>
                <c:pt idx="37448">
                  <c:v>1.0079800000000001</c:v>
                </c:pt>
                <c:pt idx="37449">
                  <c:v>1.0080800000000001</c:v>
                </c:pt>
                <c:pt idx="37450">
                  <c:v>1.00817</c:v>
                </c:pt>
                <c:pt idx="37451">
                  <c:v>1.0082599999999999</c:v>
                </c:pt>
                <c:pt idx="37452">
                  <c:v>1.00834</c:v>
                </c:pt>
                <c:pt idx="37453">
                  <c:v>1.0084</c:v>
                </c:pt>
                <c:pt idx="37454">
                  <c:v>1.0084599999999999</c:v>
                </c:pt>
                <c:pt idx="37455">
                  <c:v>1.00851</c:v>
                </c:pt>
                <c:pt idx="37456">
                  <c:v>1.0085500000000001</c:v>
                </c:pt>
                <c:pt idx="37457">
                  <c:v>1.0085900000000001</c:v>
                </c:pt>
                <c:pt idx="37458">
                  <c:v>1.0085999999999999</c:v>
                </c:pt>
                <c:pt idx="37459">
                  <c:v>1.0086200000000001</c:v>
                </c:pt>
                <c:pt idx="37460">
                  <c:v>1.0086299999999999</c:v>
                </c:pt>
                <c:pt idx="37461">
                  <c:v>1.0086200000000001</c:v>
                </c:pt>
                <c:pt idx="37462">
                  <c:v>1.0085900000000001</c:v>
                </c:pt>
                <c:pt idx="37463">
                  <c:v>1.0085599999999999</c:v>
                </c:pt>
                <c:pt idx="37464">
                  <c:v>1.0085299999999999</c:v>
                </c:pt>
                <c:pt idx="37465">
                  <c:v>1.00848</c:v>
                </c:pt>
                <c:pt idx="37466">
                  <c:v>1.0084200000000001</c:v>
                </c:pt>
                <c:pt idx="37467">
                  <c:v>1.0083500000000001</c:v>
                </c:pt>
                <c:pt idx="37468">
                  <c:v>1.0082599999999999</c:v>
                </c:pt>
                <c:pt idx="37469">
                  <c:v>1.0081599999999999</c:v>
                </c:pt>
                <c:pt idx="37470">
                  <c:v>1.0080499999999999</c:v>
                </c:pt>
                <c:pt idx="37471">
                  <c:v>1.0079199999999999</c:v>
                </c:pt>
                <c:pt idx="37472">
                  <c:v>1.00779</c:v>
                </c:pt>
                <c:pt idx="37473">
                  <c:v>1.0076400000000001</c:v>
                </c:pt>
                <c:pt idx="37474">
                  <c:v>1.0074799999999999</c:v>
                </c:pt>
                <c:pt idx="37475">
                  <c:v>1.0073099999999999</c:v>
                </c:pt>
                <c:pt idx="37476">
                  <c:v>1.00712</c:v>
                </c:pt>
                <c:pt idx="37477">
                  <c:v>1.00692</c:v>
                </c:pt>
                <c:pt idx="37478">
                  <c:v>1.00671</c:v>
                </c:pt>
                <c:pt idx="37479">
                  <c:v>1.00648</c:v>
                </c:pt>
                <c:pt idx="37480">
                  <c:v>1.00624</c:v>
                </c:pt>
                <c:pt idx="37481">
                  <c:v>1.0059899999999999</c:v>
                </c:pt>
                <c:pt idx="37482">
                  <c:v>1.0057499999999999</c:v>
                </c:pt>
                <c:pt idx="37483">
                  <c:v>1.00552</c:v>
                </c:pt>
                <c:pt idx="37484">
                  <c:v>1.0053099999999999</c:v>
                </c:pt>
                <c:pt idx="37485">
                  <c:v>1.0051099999999999</c:v>
                </c:pt>
                <c:pt idx="37486">
                  <c:v>1.00492</c:v>
                </c:pt>
                <c:pt idx="37487">
                  <c:v>1.00474</c:v>
                </c:pt>
                <c:pt idx="37488">
                  <c:v>1.00458</c:v>
                </c:pt>
                <c:pt idx="37489">
                  <c:v>1.0044299999999999</c:v>
                </c:pt>
                <c:pt idx="37490">
                  <c:v>1.0042899999999999</c:v>
                </c:pt>
                <c:pt idx="37491">
                  <c:v>1.00417</c:v>
                </c:pt>
                <c:pt idx="37492">
                  <c:v>1.0040500000000001</c:v>
                </c:pt>
                <c:pt idx="37493">
                  <c:v>1.0039499999999999</c:v>
                </c:pt>
                <c:pt idx="37494">
                  <c:v>1.00386</c:v>
                </c:pt>
                <c:pt idx="37495">
                  <c:v>1.0037799999999999</c:v>
                </c:pt>
                <c:pt idx="37496">
                  <c:v>1.0037199999999999</c:v>
                </c:pt>
                <c:pt idx="37497">
                  <c:v>1.00366</c:v>
                </c:pt>
                <c:pt idx="37498">
                  <c:v>1.00362</c:v>
                </c:pt>
                <c:pt idx="37499">
                  <c:v>1.00359</c:v>
                </c:pt>
                <c:pt idx="37500">
                  <c:v>1.00356</c:v>
                </c:pt>
                <c:pt idx="37501">
                  <c:v>1.0035499999999999</c:v>
                </c:pt>
                <c:pt idx="37502">
                  <c:v>1.0035400000000001</c:v>
                </c:pt>
                <c:pt idx="37503">
                  <c:v>1.0035499999999999</c:v>
                </c:pt>
                <c:pt idx="37504">
                  <c:v>1.0035700000000001</c:v>
                </c:pt>
                <c:pt idx="37505">
                  <c:v>1.0036</c:v>
                </c:pt>
                <c:pt idx="37506">
                  <c:v>1.00363</c:v>
                </c:pt>
                <c:pt idx="37507">
                  <c:v>1.0036799999999999</c:v>
                </c:pt>
                <c:pt idx="37508">
                  <c:v>1.00373</c:v>
                </c:pt>
                <c:pt idx="37509">
                  <c:v>1.00379</c:v>
                </c:pt>
                <c:pt idx="37510">
                  <c:v>1.00386</c:v>
                </c:pt>
                <c:pt idx="37511">
                  <c:v>1.0039400000000001</c:v>
                </c:pt>
                <c:pt idx="37512">
                  <c:v>1.0040100000000001</c:v>
                </c:pt>
                <c:pt idx="37513">
                  <c:v>1.0041</c:v>
                </c:pt>
                <c:pt idx="37514">
                  <c:v>1.0041899999999999</c:v>
                </c:pt>
                <c:pt idx="37515">
                  <c:v>1.0042899999999999</c:v>
                </c:pt>
                <c:pt idx="37516">
                  <c:v>1.0044</c:v>
                </c:pt>
                <c:pt idx="37517">
                  <c:v>1.00451</c:v>
                </c:pt>
                <c:pt idx="37518">
                  <c:v>1.0046299999999999</c:v>
                </c:pt>
                <c:pt idx="37519">
                  <c:v>1.00474</c:v>
                </c:pt>
                <c:pt idx="37520">
                  <c:v>1.00488</c:v>
                </c:pt>
                <c:pt idx="37521">
                  <c:v>1.00501</c:v>
                </c:pt>
                <c:pt idx="37522">
                  <c:v>1.0051300000000001</c:v>
                </c:pt>
                <c:pt idx="37523">
                  <c:v>1.0052700000000001</c:v>
                </c:pt>
                <c:pt idx="37524">
                  <c:v>1.0054099999999999</c:v>
                </c:pt>
                <c:pt idx="37525">
                  <c:v>1.0055499999999999</c:v>
                </c:pt>
                <c:pt idx="37526">
                  <c:v>1.00569</c:v>
                </c:pt>
                <c:pt idx="37527">
                  <c:v>1.00583</c:v>
                </c:pt>
                <c:pt idx="37528">
                  <c:v>1.00597</c:v>
                </c:pt>
                <c:pt idx="37529">
                  <c:v>1.0061199999999999</c:v>
                </c:pt>
                <c:pt idx="37530">
                  <c:v>1.0062599999999999</c:v>
                </c:pt>
                <c:pt idx="37531">
                  <c:v>1.0064</c:v>
                </c:pt>
                <c:pt idx="37532">
                  <c:v>1.0065299999999999</c:v>
                </c:pt>
                <c:pt idx="37533">
                  <c:v>1.0066600000000001</c:v>
                </c:pt>
                <c:pt idx="37534">
                  <c:v>1.0067999999999999</c:v>
                </c:pt>
                <c:pt idx="37535">
                  <c:v>1.0069300000000001</c:v>
                </c:pt>
                <c:pt idx="37536">
                  <c:v>1.0070699999999999</c:v>
                </c:pt>
                <c:pt idx="37537">
                  <c:v>1.0072000000000001</c:v>
                </c:pt>
                <c:pt idx="37538">
                  <c:v>1.0073300000000001</c:v>
                </c:pt>
                <c:pt idx="37539">
                  <c:v>1.0074399999999999</c:v>
                </c:pt>
                <c:pt idx="37540">
                  <c:v>1.0075700000000001</c:v>
                </c:pt>
                <c:pt idx="37541">
                  <c:v>1.0076799999999999</c:v>
                </c:pt>
                <c:pt idx="37542">
                  <c:v>1.00779</c:v>
                </c:pt>
                <c:pt idx="37543">
                  <c:v>1.00789</c:v>
                </c:pt>
                <c:pt idx="37544">
                  <c:v>1.0079899999999999</c:v>
                </c:pt>
                <c:pt idx="37545">
                  <c:v>1.00807</c:v>
                </c:pt>
                <c:pt idx="37546">
                  <c:v>1.0081500000000001</c:v>
                </c:pt>
                <c:pt idx="37547">
                  <c:v>1.0082199999999999</c:v>
                </c:pt>
                <c:pt idx="37548">
                  <c:v>1.0082899999999999</c:v>
                </c:pt>
                <c:pt idx="37549">
                  <c:v>1.0083500000000001</c:v>
                </c:pt>
                <c:pt idx="37550">
                  <c:v>1.0084</c:v>
                </c:pt>
                <c:pt idx="37551">
                  <c:v>1.00844</c:v>
                </c:pt>
                <c:pt idx="37552">
                  <c:v>1.00848</c:v>
                </c:pt>
                <c:pt idx="37553">
                  <c:v>1.00851</c:v>
                </c:pt>
                <c:pt idx="37554">
                  <c:v>1.0085299999999999</c:v>
                </c:pt>
                <c:pt idx="37555">
                  <c:v>1.00854</c:v>
                </c:pt>
                <c:pt idx="37556">
                  <c:v>1.00854</c:v>
                </c:pt>
                <c:pt idx="37557">
                  <c:v>1.0085299999999999</c:v>
                </c:pt>
                <c:pt idx="37558">
                  <c:v>1.00851</c:v>
                </c:pt>
                <c:pt idx="37559">
                  <c:v>1.00847</c:v>
                </c:pt>
                <c:pt idx="37560">
                  <c:v>1.0084299999999999</c:v>
                </c:pt>
                <c:pt idx="37561">
                  <c:v>1.0083800000000001</c:v>
                </c:pt>
                <c:pt idx="37562">
                  <c:v>1.0083200000000001</c:v>
                </c:pt>
                <c:pt idx="37563">
                  <c:v>1.00824</c:v>
                </c:pt>
                <c:pt idx="37564">
                  <c:v>1.0081500000000001</c:v>
                </c:pt>
                <c:pt idx="37565">
                  <c:v>1.0080499999999999</c:v>
                </c:pt>
                <c:pt idx="37566">
                  <c:v>1.0079400000000001</c:v>
                </c:pt>
                <c:pt idx="37567">
                  <c:v>1.0078199999999999</c:v>
                </c:pt>
                <c:pt idx="37568">
                  <c:v>1.00769</c:v>
                </c:pt>
                <c:pt idx="37569">
                  <c:v>1.0075400000000001</c:v>
                </c:pt>
                <c:pt idx="37570">
                  <c:v>1.00739</c:v>
                </c:pt>
                <c:pt idx="37571">
                  <c:v>1.00722</c:v>
                </c:pt>
                <c:pt idx="37572">
                  <c:v>1.0070300000000001</c:v>
                </c:pt>
                <c:pt idx="37573">
                  <c:v>1.0068299999999999</c:v>
                </c:pt>
                <c:pt idx="37574">
                  <c:v>1.0066200000000001</c:v>
                </c:pt>
                <c:pt idx="37575">
                  <c:v>1.0064</c:v>
                </c:pt>
                <c:pt idx="37576">
                  <c:v>1.00617</c:v>
                </c:pt>
                <c:pt idx="37577">
                  <c:v>1.0059199999999999</c:v>
                </c:pt>
                <c:pt idx="37578">
                  <c:v>1.0056700000000001</c:v>
                </c:pt>
                <c:pt idx="37579">
                  <c:v>1.0054399999999999</c:v>
                </c:pt>
                <c:pt idx="37580">
                  <c:v>1.00522</c:v>
                </c:pt>
                <c:pt idx="37581">
                  <c:v>1.00501</c:v>
                </c:pt>
                <c:pt idx="37582">
                  <c:v>1.00481</c:v>
                </c:pt>
                <c:pt idx="37583">
                  <c:v>1.0046299999999999</c:v>
                </c:pt>
                <c:pt idx="37584">
                  <c:v>1.0044599999999999</c:v>
                </c:pt>
                <c:pt idx="37585">
                  <c:v>1.0043</c:v>
                </c:pt>
                <c:pt idx="37586">
                  <c:v>1.0041599999999999</c:v>
                </c:pt>
                <c:pt idx="37587">
                  <c:v>1.00403</c:v>
                </c:pt>
                <c:pt idx="37588">
                  <c:v>1.0039100000000001</c:v>
                </c:pt>
                <c:pt idx="37589">
                  <c:v>1.0038100000000001</c:v>
                </c:pt>
                <c:pt idx="37590">
                  <c:v>1.0037100000000001</c:v>
                </c:pt>
                <c:pt idx="37591">
                  <c:v>1.00362</c:v>
                </c:pt>
                <c:pt idx="37592">
                  <c:v>1.0035499999999999</c:v>
                </c:pt>
                <c:pt idx="37593">
                  <c:v>1.00349</c:v>
                </c:pt>
                <c:pt idx="37594">
                  <c:v>1.00345</c:v>
                </c:pt>
                <c:pt idx="37595">
                  <c:v>1.0034099999999999</c:v>
                </c:pt>
                <c:pt idx="37596">
                  <c:v>1.0033799999999999</c:v>
                </c:pt>
                <c:pt idx="37597">
                  <c:v>1.0033700000000001</c:v>
                </c:pt>
                <c:pt idx="37598">
                  <c:v>1.00336</c:v>
                </c:pt>
                <c:pt idx="37599">
                  <c:v>1.0033700000000001</c:v>
                </c:pt>
                <c:pt idx="37600">
                  <c:v>1.0033799999999999</c:v>
                </c:pt>
                <c:pt idx="37601">
                  <c:v>1.0034000000000001</c:v>
                </c:pt>
                <c:pt idx="37602">
                  <c:v>1.00343</c:v>
                </c:pt>
                <c:pt idx="37603">
                  <c:v>1.0034799999999999</c:v>
                </c:pt>
                <c:pt idx="37604">
                  <c:v>1.00353</c:v>
                </c:pt>
                <c:pt idx="37605">
                  <c:v>1.00359</c:v>
                </c:pt>
                <c:pt idx="37606">
                  <c:v>1.00366</c:v>
                </c:pt>
                <c:pt idx="37607">
                  <c:v>1.0037400000000001</c:v>
                </c:pt>
                <c:pt idx="37608">
                  <c:v>1.00383</c:v>
                </c:pt>
                <c:pt idx="37609">
                  <c:v>1.0039199999999999</c:v>
                </c:pt>
                <c:pt idx="37610">
                  <c:v>1.0040199999999999</c:v>
                </c:pt>
                <c:pt idx="37611">
                  <c:v>1.0041199999999999</c:v>
                </c:pt>
                <c:pt idx="37612">
                  <c:v>1.00423</c:v>
                </c:pt>
                <c:pt idx="37613">
                  <c:v>1.00434</c:v>
                </c:pt>
                <c:pt idx="37614">
                  <c:v>1.0044599999999999</c:v>
                </c:pt>
                <c:pt idx="37615">
                  <c:v>1.0045900000000001</c:v>
                </c:pt>
                <c:pt idx="37616">
                  <c:v>1.0047200000000001</c:v>
                </c:pt>
                <c:pt idx="37617">
                  <c:v>1.0048600000000001</c:v>
                </c:pt>
                <c:pt idx="37618">
                  <c:v>1.0049999999999999</c:v>
                </c:pt>
                <c:pt idx="37619">
                  <c:v>1.0051300000000001</c:v>
                </c:pt>
                <c:pt idx="37620">
                  <c:v>1.00528</c:v>
                </c:pt>
                <c:pt idx="37621">
                  <c:v>1.00543</c:v>
                </c:pt>
                <c:pt idx="37622">
                  <c:v>1.0055700000000001</c:v>
                </c:pt>
                <c:pt idx="37623">
                  <c:v>1.0057199999999999</c:v>
                </c:pt>
                <c:pt idx="37624">
                  <c:v>1.00587</c:v>
                </c:pt>
                <c:pt idx="37625">
                  <c:v>1.0060199999999999</c:v>
                </c:pt>
                <c:pt idx="37626">
                  <c:v>1.00617</c:v>
                </c:pt>
                <c:pt idx="37627">
                  <c:v>1.0063200000000001</c:v>
                </c:pt>
                <c:pt idx="37628">
                  <c:v>1.00647</c:v>
                </c:pt>
                <c:pt idx="37629">
                  <c:v>1.0066200000000001</c:v>
                </c:pt>
                <c:pt idx="37630">
                  <c:v>1.0067600000000001</c:v>
                </c:pt>
                <c:pt idx="37631">
                  <c:v>1.00691</c:v>
                </c:pt>
                <c:pt idx="37632">
                  <c:v>1.00705</c:v>
                </c:pt>
                <c:pt idx="37633">
                  <c:v>1.00718</c:v>
                </c:pt>
                <c:pt idx="37634">
                  <c:v>1.00732</c:v>
                </c:pt>
                <c:pt idx="37635">
                  <c:v>1.00745</c:v>
                </c:pt>
                <c:pt idx="37636">
                  <c:v>1.0075700000000001</c:v>
                </c:pt>
                <c:pt idx="37637">
                  <c:v>1.0077</c:v>
                </c:pt>
                <c:pt idx="37638">
                  <c:v>1.0078199999999999</c:v>
                </c:pt>
                <c:pt idx="37639">
                  <c:v>1.0079199999999999</c:v>
                </c:pt>
                <c:pt idx="37640">
                  <c:v>1.0080199999999999</c:v>
                </c:pt>
                <c:pt idx="37641">
                  <c:v>1.00814</c:v>
                </c:pt>
                <c:pt idx="37642">
                  <c:v>1.0082199999999999</c:v>
                </c:pt>
                <c:pt idx="37643">
                  <c:v>1.00831</c:v>
                </c:pt>
                <c:pt idx="37644">
                  <c:v>1.0083800000000001</c:v>
                </c:pt>
                <c:pt idx="37645">
                  <c:v>1.0084500000000001</c:v>
                </c:pt>
                <c:pt idx="37646">
                  <c:v>1.00851</c:v>
                </c:pt>
                <c:pt idx="37647">
                  <c:v>1.0085599999999999</c:v>
                </c:pt>
                <c:pt idx="37648">
                  <c:v>1.0085999999999999</c:v>
                </c:pt>
                <c:pt idx="37649">
                  <c:v>1.0086299999999999</c:v>
                </c:pt>
                <c:pt idx="37650">
                  <c:v>1.00865</c:v>
                </c:pt>
                <c:pt idx="37651">
                  <c:v>1.0086599999999999</c:v>
                </c:pt>
                <c:pt idx="37652">
                  <c:v>1.00865</c:v>
                </c:pt>
                <c:pt idx="37653">
                  <c:v>1.00865</c:v>
                </c:pt>
                <c:pt idx="37654">
                  <c:v>1.0086299999999999</c:v>
                </c:pt>
                <c:pt idx="37655">
                  <c:v>1.0085999999999999</c:v>
                </c:pt>
                <c:pt idx="37656">
                  <c:v>1.0085599999999999</c:v>
                </c:pt>
                <c:pt idx="37657">
                  <c:v>1.00851</c:v>
                </c:pt>
                <c:pt idx="37658">
                  <c:v>1.00844</c:v>
                </c:pt>
                <c:pt idx="37659">
                  <c:v>1.00837</c:v>
                </c:pt>
                <c:pt idx="37660">
                  <c:v>1.0082800000000001</c:v>
                </c:pt>
                <c:pt idx="37661">
                  <c:v>1.0081800000000001</c:v>
                </c:pt>
                <c:pt idx="37662">
                  <c:v>1.00807</c:v>
                </c:pt>
                <c:pt idx="37663">
                  <c:v>1.00793</c:v>
                </c:pt>
                <c:pt idx="37664">
                  <c:v>1.00779</c:v>
                </c:pt>
                <c:pt idx="37665">
                  <c:v>1.0076400000000001</c:v>
                </c:pt>
                <c:pt idx="37666">
                  <c:v>1.0074799999999999</c:v>
                </c:pt>
                <c:pt idx="37667">
                  <c:v>1.00729</c:v>
                </c:pt>
                <c:pt idx="37668">
                  <c:v>1.0071099999999999</c:v>
                </c:pt>
                <c:pt idx="37669">
                  <c:v>1.00691</c:v>
                </c:pt>
                <c:pt idx="37670">
                  <c:v>1.0066999999999999</c:v>
                </c:pt>
                <c:pt idx="37671">
                  <c:v>1.00647</c:v>
                </c:pt>
                <c:pt idx="37672">
                  <c:v>1.00623</c:v>
                </c:pt>
                <c:pt idx="37673">
                  <c:v>1.0059800000000001</c:v>
                </c:pt>
                <c:pt idx="37674">
                  <c:v>1.0057499999999999</c:v>
                </c:pt>
                <c:pt idx="37675">
                  <c:v>1.00553</c:v>
                </c:pt>
                <c:pt idx="37676">
                  <c:v>1.0053099999999999</c:v>
                </c:pt>
                <c:pt idx="37677">
                  <c:v>1.0051099999999999</c:v>
                </c:pt>
                <c:pt idx="37678">
                  <c:v>1.0049300000000001</c:v>
                </c:pt>
                <c:pt idx="37679">
                  <c:v>1.0047600000000001</c:v>
                </c:pt>
                <c:pt idx="37680">
                  <c:v>1.0045999999999999</c:v>
                </c:pt>
                <c:pt idx="37681">
                  <c:v>1.0044599999999999</c:v>
                </c:pt>
                <c:pt idx="37682">
                  <c:v>1.0043299999999999</c:v>
                </c:pt>
                <c:pt idx="37683">
                  <c:v>1.00421</c:v>
                </c:pt>
                <c:pt idx="37684">
                  <c:v>1.0041100000000001</c:v>
                </c:pt>
                <c:pt idx="37685">
                  <c:v>1.0040100000000001</c:v>
                </c:pt>
                <c:pt idx="37686">
                  <c:v>1.0039199999999999</c:v>
                </c:pt>
                <c:pt idx="37687">
                  <c:v>1.0038499999999999</c:v>
                </c:pt>
                <c:pt idx="37688">
                  <c:v>1.00379</c:v>
                </c:pt>
                <c:pt idx="37689">
                  <c:v>1.00373</c:v>
                </c:pt>
                <c:pt idx="37690">
                  <c:v>1.00369</c:v>
                </c:pt>
                <c:pt idx="37691">
                  <c:v>1.00366</c:v>
                </c:pt>
                <c:pt idx="37692">
                  <c:v>1.0036400000000001</c:v>
                </c:pt>
                <c:pt idx="37693">
                  <c:v>1.0036499999999999</c:v>
                </c:pt>
                <c:pt idx="37694">
                  <c:v>1.0036499999999999</c:v>
                </c:pt>
                <c:pt idx="37695">
                  <c:v>1.0036700000000001</c:v>
                </c:pt>
                <c:pt idx="37696">
                  <c:v>1.0036799999999999</c:v>
                </c:pt>
                <c:pt idx="37697">
                  <c:v>1.0037199999999999</c:v>
                </c:pt>
                <c:pt idx="37698">
                  <c:v>1.0037499999999999</c:v>
                </c:pt>
                <c:pt idx="37699">
                  <c:v>1.0038</c:v>
                </c:pt>
                <c:pt idx="37700">
                  <c:v>1.00386</c:v>
                </c:pt>
                <c:pt idx="37701">
                  <c:v>1.00393</c:v>
                </c:pt>
                <c:pt idx="37702">
                  <c:v>1.0039899999999999</c:v>
                </c:pt>
                <c:pt idx="37703">
                  <c:v>1.00407</c:v>
                </c:pt>
                <c:pt idx="37704">
                  <c:v>1.0041599999999999</c:v>
                </c:pt>
                <c:pt idx="37705">
                  <c:v>1.0042500000000001</c:v>
                </c:pt>
                <c:pt idx="37706">
                  <c:v>1.00434</c:v>
                </c:pt>
                <c:pt idx="37707">
                  <c:v>1.00444</c:v>
                </c:pt>
                <c:pt idx="37708">
                  <c:v>1.0045500000000001</c:v>
                </c:pt>
                <c:pt idx="37709">
                  <c:v>1.00467</c:v>
                </c:pt>
                <c:pt idx="37710">
                  <c:v>1.00478</c:v>
                </c:pt>
                <c:pt idx="37711">
                  <c:v>1.00491</c:v>
                </c:pt>
                <c:pt idx="37712">
                  <c:v>1.0050300000000001</c:v>
                </c:pt>
                <c:pt idx="37713">
                  <c:v>1.0051600000000001</c:v>
                </c:pt>
                <c:pt idx="37714">
                  <c:v>1.00529</c:v>
                </c:pt>
                <c:pt idx="37715">
                  <c:v>1.00543</c:v>
                </c:pt>
                <c:pt idx="37716">
                  <c:v>1.00556</c:v>
                </c:pt>
                <c:pt idx="37717">
                  <c:v>1.0057</c:v>
                </c:pt>
                <c:pt idx="37718">
                  <c:v>1.0058400000000001</c:v>
                </c:pt>
                <c:pt idx="37719">
                  <c:v>1.0059800000000001</c:v>
                </c:pt>
                <c:pt idx="37720">
                  <c:v>1.0061199999999999</c:v>
                </c:pt>
                <c:pt idx="37721">
                  <c:v>1.0062599999999999</c:v>
                </c:pt>
                <c:pt idx="37722">
                  <c:v>1.0064</c:v>
                </c:pt>
                <c:pt idx="37723">
                  <c:v>1.0065200000000001</c:v>
                </c:pt>
                <c:pt idx="37724">
                  <c:v>1.00665</c:v>
                </c:pt>
                <c:pt idx="37725">
                  <c:v>1.0067900000000001</c:v>
                </c:pt>
                <c:pt idx="37726">
                  <c:v>1.00692</c:v>
                </c:pt>
                <c:pt idx="37727">
                  <c:v>1.00705</c:v>
                </c:pt>
                <c:pt idx="37728">
                  <c:v>1.00719</c:v>
                </c:pt>
                <c:pt idx="37729">
                  <c:v>1.0073099999999999</c:v>
                </c:pt>
                <c:pt idx="37730">
                  <c:v>1.00743</c:v>
                </c:pt>
                <c:pt idx="37731">
                  <c:v>1.0075499999999999</c:v>
                </c:pt>
                <c:pt idx="37732">
                  <c:v>1.00766</c:v>
                </c:pt>
                <c:pt idx="37733">
                  <c:v>1.00776</c:v>
                </c:pt>
                <c:pt idx="37734">
                  <c:v>1.00786</c:v>
                </c:pt>
                <c:pt idx="37735">
                  <c:v>1.00796</c:v>
                </c:pt>
                <c:pt idx="37736">
                  <c:v>1.00804</c:v>
                </c:pt>
                <c:pt idx="37737">
                  <c:v>1.00813</c:v>
                </c:pt>
                <c:pt idx="37738">
                  <c:v>1.0082</c:v>
                </c:pt>
                <c:pt idx="37739">
                  <c:v>1.00827</c:v>
                </c:pt>
                <c:pt idx="37740">
                  <c:v>1.0083299999999999</c:v>
                </c:pt>
                <c:pt idx="37741">
                  <c:v>1.00837</c:v>
                </c:pt>
                <c:pt idx="37742">
                  <c:v>1.0084200000000001</c:v>
                </c:pt>
                <c:pt idx="37743">
                  <c:v>1.00847</c:v>
                </c:pt>
                <c:pt idx="37744">
                  <c:v>1.0084900000000001</c:v>
                </c:pt>
                <c:pt idx="37745">
                  <c:v>1.00851</c:v>
                </c:pt>
                <c:pt idx="37746">
                  <c:v>1.0085200000000001</c:v>
                </c:pt>
                <c:pt idx="37747">
                  <c:v>1.0085200000000001</c:v>
                </c:pt>
                <c:pt idx="37748">
                  <c:v>1.00851</c:v>
                </c:pt>
                <c:pt idx="37749">
                  <c:v>1.0084900000000001</c:v>
                </c:pt>
                <c:pt idx="37750">
                  <c:v>1.0084599999999999</c:v>
                </c:pt>
                <c:pt idx="37751">
                  <c:v>1.00841</c:v>
                </c:pt>
                <c:pt idx="37752">
                  <c:v>1.0083599999999999</c:v>
                </c:pt>
                <c:pt idx="37753">
                  <c:v>1.0082899999999999</c:v>
                </c:pt>
                <c:pt idx="37754">
                  <c:v>1.0082100000000001</c:v>
                </c:pt>
                <c:pt idx="37755">
                  <c:v>1.00813</c:v>
                </c:pt>
                <c:pt idx="37756">
                  <c:v>1.00803</c:v>
                </c:pt>
                <c:pt idx="37757">
                  <c:v>1.0079199999999999</c:v>
                </c:pt>
                <c:pt idx="37758">
                  <c:v>1.00779</c:v>
                </c:pt>
                <c:pt idx="37759">
                  <c:v>1.00766</c:v>
                </c:pt>
                <c:pt idx="37760">
                  <c:v>1.0075099999999999</c:v>
                </c:pt>
                <c:pt idx="37761">
                  <c:v>1.00735</c:v>
                </c:pt>
                <c:pt idx="37762">
                  <c:v>1.00718</c:v>
                </c:pt>
                <c:pt idx="37763">
                  <c:v>1.0069900000000001</c:v>
                </c:pt>
                <c:pt idx="37764">
                  <c:v>1.00681</c:v>
                </c:pt>
                <c:pt idx="37765">
                  <c:v>1.0065999999999999</c:v>
                </c:pt>
                <c:pt idx="37766">
                  <c:v>1.0063800000000001</c:v>
                </c:pt>
                <c:pt idx="37767">
                  <c:v>1.0061500000000001</c:v>
                </c:pt>
                <c:pt idx="37768">
                  <c:v>1.0059</c:v>
                </c:pt>
                <c:pt idx="37769">
                  <c:v>1.0056499999999999</c:v>
                </c:pt>
                <c:pt idx="37770">
                  <c:v>1.00542</c:v>
                </c:pt>
                <c:pt idx="37771">
                  <c:v>1.0052000000000001</c:v>
                </c:pt>
                <c:pt idx="37772">
                  <c:v>1.0049999999999999</c:v>
                </c:pt>
                <c:pt idx="37773">
                  <c:v>1.0047999999999999</c:v>
                </c:pt>
                <c:pt idx="37774">
                  <c:v>1.0046299999999999</c:v>
                </c:pt>
                <c:pt idx="37775">
                  <c:v>1.0044599999999999</c:v>
                </c:pt>
                <c:pt idx="37776">
                  <c:v>1.0043</c:v>
                </c:pt>
                <c:pt idx="37777">
                  <c:v>1.00417</c:v>
                </c:pt>
                <c:pt idx="37778">
                  <c:v>1.00404</c:v>
                </c:pt>
                <c:pt idx="37779">
                  <c:v>1.0039199999999999</c:v>
                </c:pt>
                <c:pt idx="37780">
                  <c:v>1.0038199999999999</c:v>
                </c:pt>
                <c:pt idx="37781">
                  <c:v>1.00373</c:v>
                </c:pt>
                <c:pt idx="37782">
                  <c:v>1.0036400000000001</c:v>
                </c:pt>
                <c:pt idx="37783">
                  <c:v>1.0035700000000001</c:v>
                </c:pt>
                <c:pt idx="37784">
                  <c:v>1.0035099999999999</c:v>
                </c:pt>
                <c:pt idx="37785">
                  <c:v>1.00346</c:v>
                </c:pt>
                <c:pt idx="37786">
                  <c:v>1.00343</c:v>
                </c:pt>
                <c:pt idx="37787">
                  <c:v>1.0034099999999999</c:v>
                </c:pt>
                <c:pt idx="37788">
                  <c:v>1.0034000000000001</c:v>
                </c:pt>
                <c:pt idx="37789">
                  <c:v>1.0034000000000001</c:v>
                </c:pt>
                <c:pt idx="37790">
                  <c:v>1.0034000000000001</c:v>
                </c:pt>
                <c:pt idx="37791">
                  <c:v>1.00342</c:v>
                </c:pt>
                <c:pt idx="37792">
                  <c:v>1.00345</c:v>
                </c:pt>
                <c:pt idx="37793">
                  <c:v>1.0034799999999999</c:v>
                </c:pt>
                <c:pt idx="37794">
                  <c:v>1.00352</c:v>
                </c:pt>
                <c:pt idx="37795">
                  <c:v>1.0035799999999999</c:v>
                </c:pt>
                <c:pt idx="37796">
                  <c:v>1.0036499999999999</c:v>
                </c:pt>
                <c:pt idx="37797">
                  <c:v>1.0037199999999999</c:v>
                </c:pt>
                <c:pt idx="37798">
                  <c:v>1.0038</c:v>
                </c:pt>
                <c:pt idx="37799">
                  <c:v>1.0038899999999999</c:v>
                </c:pt>
                <c:pt idx="37800">
                  <c:v>1.0039899999999999</c:v>
                </c:pt>
                <c:pt idx="37801">
                  <c:v>1.0040800000000001</c:v>
                </c:pt>
                <c:pt idx="37802">
                  <c:v>1.0041899999999999</c:v>
                </c:pt>
                <c:pt idx="37803">
                  <c:v>1.0043200000000001</c:v>
                </c:pt>
                <c:pt idx="37804">
                  <c:v>1.0044299999999999</c:v>
                </c:pt>
                <c:pt idx="37805">
                  <c:v>1.0045599999999999</c:v>
                </c:pt>
                <c:pt idx="37806">
                  <c:v>1.00468</c:v>
                </c:pt>
                <c:pt idx="37807">
                  <c:v>1.00482</c:v>
                </c:pt>
                <c:pt idx="37808">
                  <c:v>1.00495</c:v>
                </c:pt>
                <c:pt idx="37809">
                  <c:v>1.00509</c:v>
                </c:pt>
                <c:pt idx="37810">
                  <c:v>1.0052300000000001</c:v>
                </c:pt>
                <c:pt idx="37811">
                  <c:v>1.0053799999999999</c:v>
                </c:pt>
                <c:pt idx="37812">
                  <c:v>1.00552</c:v>
                </c:pt>
                <c:pt idx="37813">
                  <c:v>1.0056700000000001</c:v>
                </c:pt>
                <c:pt idx="37814">
                  <c:v>1.0058199999999999</c:v>
                </c:pt>
                <c:pt idx="37815">
                  <c:v>1.00597</c:v>
                </c:pt>
                <c:pt idx="37816">
                  <c:v>1.0061199999999999</c:v>
                </c:pt>
                <c:pt idx="37817">
                  <c:v>1.00627</c:v>
                </c:pt>
                <c:pt idx="37818">
                  <c:v>1.00641</c:v>
                </c:pt>
                <c:pt idx="37819">
                  <c:v>1.0065599999999999</c:v>
                </c:pt>
                <c:pt idx="37820">
                  <c:v>1.00671</c:v>
                </c:pt>
                <c:pt idx="37821">
                  <c:v>1.00685</c:v>
                </c:pt>
                <c:pt idx="37822">
                  <c:v>1.0069900000000001</c:v>
                </c:pt>
                <c:pt idx="37823">
                  <c:v>1.0071300000000001</c:v>
                </c:pt>
                <c:pt idx="37824">
                  <c:v>1.00726</c:v>
                </c:pt>
                <c:pt idx="37825">
                  <c:v>1.00739</c:v>
                </c:pt>
                <c:pt idx="37826">
                  <c:v>1.00752</c:v>
                </c:pt>
                <c:pt idx="37827">
                  <c:v>1.0076400000000001</c:v>
                </c:pt>
                <c:pt idx="37828">
                  <c:v>1.00776</c:v>
                </c:pt>
                <c:pt idx="37829">
                  <c:v>1.00787</c:v>
                </c:pt>
                <c:pt idx="37830">
                  <c:v>1.0079800000000001</c:v>
                </c:pt>
                <c:pt idx="37831">
                  <c:v>1.0080899999999999</c:v>
                </c:pt>
                <c:pt idx="37832">
                  <c:v>1.0081800000000001</c:v>
                </c:pt>
                <c:pt idx="37833">
                  <c:v>1.0082599999999999</c:v>
                </c:pt>
                <c:pt idx="37834">
                  <c:v>1.00834</c:v>
                </c:pt>
                <c:pt idx="37835">
                  <c:v>1.00841</c:v>
                </c:pt>
                <c:pt idx="37836">
                  <c:v>1.00847</c:v>
                </c:pt>
                <c:pt idx="37837">
                  <c:v>1.0085200000000001</c:v>
                </c:pt>
                <c:pt idx="37838">
                  <c:v>1.0085599999999999</c:v>
                </c:pt>
                <c:pt idx="37839">
                  <c:v>1.0085900000000001</c:v>
                </c:pt>
                <c:pt idx="37840">
                  <c:v>1.00861</c:v>
                </c:pt>
                <c:pt idx="37841">
                  <c:v>1.0086299999999999</c:v>
                </c:pt>
                <c:pt idx="37842">
                  <c:v>1.0086299999999999</c:v>
                </c:pt>
                <c:pt idx="37843">
                  <c:v>1.0086200000000001</c:v>
                </c:pt>
                <c:pt idx="37844">
                  <c:v>1.00861</c:v>
                </c:pt>
                <c:pt idx="37845">
                  <c:v>1.00858</c:v>
                </c:pt>
                <c:pt idx="37846">
                  <c:v>1.00854</c:v>
                </c:pt>
                <c:pt idx="37847">
                  <c:v>1.0084900000000001</c:v>
                </c:pt>
                <c:pt idx="37848">
                  <c:v>1.0084200000000001</c:v>
                </c:pt>
                <c:pt idx="37849">
                  <c:v>1.0083500000000001</c:v>
                </c:pt>
                <c:pt idx="37850">
                  <c:v>1.0082599999999999</c:v>
                </c:pt>
                <c:pt idx="37851">
                  <c:v>1.0081500000000001</c:v>
                </c:pt>
                <c:pt idx="37852">
                  <c:v>1.00804</c:v>
                </c:pt>
                <c:pt idx="37853">
                  <c:v>1.0079199999999999</c:v>
                </c:pt>
                <c:pt idx="37854">
                  <c:v>1.0077799999999999</c:v>
                </c:pt>
                <c:pt idx="37855">
                  <c:v>1.00763</c:v>
                </c:pt>
                <c:pt idx="37856">
                  <c:v>1.0074700000000001</c:v>
                </c:pt>
                <c:pt idx="37857">
                  <c:v>1.00729</c:v>
                </c:pt>
                <c:pt idx="37858">
                  <c:v>1.0071000000000001</c:v>
                </c:pt>
                <c:pt idx="37859">
                  <c:v>1.0068900000000001</c:v>
                </c:pt>
                <c:pt idx="37860">
                  <c:v>1.00668</c:v>
                </c:pt>
                <c:pt idx="37861">
                  <c:v>1.00644</c:v>
                </c:pt>
                <c:pt idx="37862">
                  <c:v>1.0062</c:v>
                </c:pt>
                <c:pt idx="37863">
                  <c:v>1.0059499999999999</c:v>
                </c:pt>
                <c:pt idx="37864">
                  <c:v>1.0057100000000001</c:v>
                </c:pt>
                <c:pt idx="37865">
                  <c:v>1.00549</c:v>
                </c:pt>
                <c:pt idx="37866">
                  <c:v>1.00528</c:v>
                </c:pt>
                <c:pt idx="37867">
                  <c:v>1.00508</c:v>
                </c:pt>
                <c:pt idx="37868">
                  <c:v>1.0048900000000001</c:v>
                </c:pt>
                <c:pt idx="37869">
                  <c:v>1.0047200000000001</c:v>
                </c:pt>
                <c:pt idx="37870">
                  <c:v>1.0045599999999999</c:v>
                </c:pt>
                <c:pt idx="37871">
                  <c:v>1.00441</c:v>
                </c:pt>
                <c:pt idx="37872">
                  <c:v>1.0042899999999999</c:v>
                </c:pt>
                <c:pt idx="37873">
                  <c:v>1.00417</c:v>
                </c:pt>
                <c:pt idx="37874">
                  <c:v>1.00407</c:v>
                </c:pt>
                <c:pt idx="37875">
                  <c:v>1.00397</c:v>
                </c:pt>
                <c:pt idx="37876">
                  <c:v>1.0038800000000001</c:v>
                </c:pt>
                <c:pt idx="37877">
                  <c:v>1.0038100000000001</c:v>
                </c:pt>
                <c:pt idx="37878">
                  <c:v>1.0037400000000001</c:v>
                </c:pt>
                <c:pt idx="37879">
                  <c:v>1.0037</c:v>
                </c:pt>
                <c:pt idx="37880">
                  <c:v>1.00366</c:v>
                </c:pt>
                <c:pt idx="37881">
                  <c:v>1.00363</c:v>
                </c:pt>
                <c:pt idx="37882">
                  <c:v>1.0036099999999999</c:v>
                </c:pt>
                <c:pt idx="37883">
                  <c:v>1.0036</c:v>
                </c:pt>
                <c:pt idx="37884">
                  <c:v>1.0036</c:v>
                </c:pt>
                <c:pt idx="37885">
                  <c:v>1.00362</c:v>
                </c:pt>
                <c:pt idx="37886">
                  <c:v>1.0036400000000001</c:v>
                </c:pt>
                <c:pt idx="37887">
                  <c:v>1.0036700000000001</c:v>
                </c:pt>
                <c:pt idx="37888">
                  <c:v>1.0037199999999999</c:v>
                </c:pt>
                <c:pt idx="37889">
                  <c:v>1.0037700000000001</c:v>
                </c:pt>
                <c:pt idx="37890">
                  <c:v>1.00383</c:v>
                </c:pt>
                <c:pt idx="37891">
                  <c:v>1.0038899999999999</c:v>
                </c:pt>
                <c:pt idx="37892">
                  <c:v>1.00396</c:v>
                </c:pt>
                <c:pt idx="37893">
                  <c:v>1.00404</c:v>
                </c:pt>
                <c:pt idx="37894">
                  <c:v>1.0041199999999999</c:v>
                </c:pt>
                <c:pt idx="37895">
                  <c:v>1.0042199999999999</c:v>
                </c:pt>
                <c:pt idx="37896">
                  <c:v>1.0043299999999999</c:v>
                </c:pt>
                <c:pt idx="37897">
                  <c:v>1.0044299999999999</c:v>
                </c:pt>
                <c:pt idx="37898">
                  <c:v>1.0045500000000001</c:v>
                </c:pt>
                <c:pt idx="37899">
                  <c:v>1.0046600000000001</c:v>
                </c:pt>
                <c:pt idx="37900">
                  <c:v>1.00478</c:v>
                </c:pt>
                <c:pt idx="37901">
                  <c:v>1.00491</c:v>
                </c:pt>
                <c:pt idx="37902">
                  <c:v>1.0050300000000001</c:v>
                </c:pt>
                <c:pt idx="37903">
                  <c:v>1.0051699999999999</c:v>
                </c:pt>
                <c:pt idx="37904">
                  <c:v>1.0053099999999999</c:v>
                </c:pt>
                <c:pt idx="37905">
                  <c:v>1.00545</c:v>
                </c:pt>
                <c:pt idx="37906">
                  <c:v>1.00559</c:v>
                </c:pt>
                <c:pt idx="37907">
                  <c:v>1.0057400000000001</c:v>
                </c:pt>
                <c:pt idx="37908">
                  <c:v>1.0058800000000001</c:v>
                </c:pt>
                <c:pt idx="37909">
                  <c:v>1.0060199999999999</c:v>
                </c:pt>
                <c:pt idx="37910">
                  <c:v>1.00617</c:v>
                </c:pt>
                <c:pt idx="37911">
                  <c:v>1.00631</c:v>
                </c:pt>
                <c:pt idx="37912">
                  <c:v>1.0064599999999999</c:v>
                </c:pt>
                <c:pt idx="37913">
                  <c:v>1.0065999999999999</c:v>
                </c:pt>
                <c:pt idx="37914">
                  <c:v>1.00674</c:v>
                </c:pt>
                <c:pt idx="37915">
                  <c:v>1.00688</c:v>
                </c:pt>
                <c:pt idx="37916">
                  <c:v>1.00702</c:v>
                </c:pt>
                <c:pt idx="37917">
                  <c:v>1.0071600000000001</c:v>
                </c:pt>
                <c:pt idx="37918">
                  <c:v>1.00729</c:v>
                </c:pt>
                <c:pt idx="37919">
                  <c:v>1.00742</c:v>
                </c:pt>
                <c:pt idx="37920">
                  <c:v>1.0075499999999999</c:v>
                </c:pt>
                <c:pt idx="37921">
                  <c:v>1.0076700000000001</c:v>
                </c:pt>
                <c:pt idx="37922">
                  <c:v>1.00779</c:v>
                </c:pt>
                <c:pt idx="37923">
                  <c:v>1.0079</c:v>
                </c:pt>
                <c:pt idx="37924">
                  <c:v>1.008</c:v>
                </c:pt>
                <c:pt idx="37925">
                  <c:v>1.0081</c:v>
                </c:pt>
                <c:pt idx="37926">
                  <c:v>1.0081899999999999</c:v>
                </c:pt>
                <c:pt idx="37927">
                  <c:v>1.0082800000000001</c:v>
                </c:pt>
                <c:pt idx="37928">
                  <c:v>1.0083599999999999</c:v>
                </c:pt>
                <c:pt idx="37929">
                  <c:v>1.00844</c:v>
                </c:pt>
                <c:pt idx="37930">
                  <c:v>1.0085200000000001</c:v>
                </c:pt>
                <c:pt idx="37931">
                  <c:v>1.00858</c:v>
                </c:pt>
                <c:pt idx="37932">
                  <c:v>1.0086299999999999</c:v>
                </c:pt>
                <c:pt idx="37933">
                  <c:v>1.00867</c:v>
                </c:pt>
                <c:pt idx="37934">
                  <c:v>1.00871</c:v>
                </c:pt>
                <c:pt idx="37935">
                  <c:v>1.00874</c:v>
                </c:pt>
                <c:pt idx="37936">
                  <c:v>1.0087699999999999</c:v>
                </c:pt>
                <c:pt idx="37937">
                  <c:v>1.0087699999999999</c:v>
                </c:pt>
                <c:pt idx="37938">
                  <c:v>1.0087600000000001</c:v>
                </c:pt>
                <c:pt idx="37939">
                  <c:v>1.00875</c:v>
                </c:pt>
                <c:pt idx="37940">
                  <c:v>1.0087299999999999</c:v>
                </c:pt>
                <c:pt idx="37941">
                  <c:v>1.0086900000000001</c:v>
                </c:pt>
                <c:pt idx="37942">
                  <c:v>1.00865</c:v>
                </c:pt>
                <c:pt idx="37943">
                  <c:v>1.0085900000000001</c:v>
                </c:pt>
                <c:pt idx="37944">
                  <c:v>1.0085200000000001</c:v>
                </c:pt>
                <c:pt idx="37945">
                  <c:v>1.0084500000000001</c:v>
                </c:pt>
                <c:pt idx="37946">
                  <c:v>1.00837</c:v>
                </c:pt>
                <c:pt idx="37947">
                  <c:v>1.00827</c:v>
                </c:pt>
                <c:pt idx="37948">
                  <c:v>1.0081599999999999</c:v>
                </c:pt>
                <c:pt idx="37949">
                  <c:v>1.00803</c:v>
                </c:pt>
                <c:pt idx="37950">
                  <c:v>1.0079</c:v>
                </c:pt>
                <c:pt idx="37951">
                  <c:v>1.0077499999999999</c:v>
                </c:pt>
                <c:pt idx="37952">
                  <c:v>1.00759</c:v>
                </c:pt>
                <c:pt idx="37953">
                  <c:v>1.0074099999999999</c:v>
                </c:pt>
                <c:pt idx="37954">
                  <c:v>1.00722</c:v>
                </c:pt>
                <c:pt idx="37955">
                  <c:v>1.00702</c:v>
                </c:pt>
                <c:pt idx="37956">
                  <c:v>1.00681</c:v>
                </c:pt>
                <c:pt idx="37957">
                  <c:v>1.0065900000000001</c:v>
                </c:pt>
                <c:pt idx="37958">
                  <c:v>1.0063500000000001</c:v>
                </c:pt>
                <c:pt idx="37959">
                  <c:v>1.0061</c:v>
                </c:pt>
                <c:pt idx="37960">
                  <c:v>1.00586</c:v>
                </c:pt>
                <c:pt idx="37961">
                  <c:v>1.00563</c:v>
                </c:pt>
                <c:pt idx="37962">
                  <c:v>1.00542</c:v>
                </c:pt>
                <c:pt idx="37963">
                  <c:v>1.0052300000000001</c:v>
                </c:pt>
                <c:pt idx="37964">
                  <c:v>1.0050399999999999</c:v>
                </c:pt>
                <c:pt idx="37965">
                  <c:v>1.0048600000000001</c:v>
                </c:pt>
                <c:pt idx="37966">
                  <c:v>1.0046900000000001</c:v>
                </c:pt>
                <c:pt idx="37967">
                  <c:v>1.0045299999999999</c:v>
                </c:pt>
                <c:pt idx="37968">
                  <c:v>1.0043899999999999</c:v>
                </c:pt>
                <c:pt idx="37969">
                  <c:v>1.0042599999999999</c:v>
                </c:pt>
                <c:pt idx="37970">
                  <c:v>1.0041500000000001</c:v>
                </c:pt>
                <c:pt idx="37971">
                  <c:v>1.00404</c:v>
                </c:pt>
                <c:pt idx="37972">
                  <c:v>1.0039499999999999</c:v>
                </c:pt>
                <c:pt idx="37973">
                  <c:v>1.00387</c:v>
                </c:pt>
                <c:pt idx="37974">
                  <c:v>1.0038</c:v>
                </c:pt>
                <c:pt idx="37975">
                  <c:v>1.0037499999999999</c:v>
                </c:pt>
                <c:pt idx="37976">
                  <c:v>1.0037</c:v>
                </c:pt>
                <c:pt idx="37977">
                  <c:v>1.0036700000000001</c:v>
                </c:pt>
                <c:pt idx="37978">
                  <c:v>1.0036499999999999</c:v>
                </c:pt>
                <c:pt idx="37979">
                  <c:v>1.0036400000000001</c:v>
                </c:pt>
                <c:pt idx="37980">
                  <c:v>1.0036400000000001</c:v>
                </c:pt>
                <c:pt idx="37981">
                  <c:v>1.0036499999999999</c:v>
                </c:pt>
                <c:pt idx="37982">
                  <c:v>1.0036700000000001</c:v>
                </c:pt>
                <c:pt idx="37983">
                  <c:v>1.00369</c:v>
                </c:pt>
                <c:pt idx="37984">
                  <c:v>1.0037499999999999</c:v>
                </c:pt>
                <c:pt idx="37985">
                  <c:v>1.00379</c:v>
                </c:pt>
                <c:pt idx="37986">
                  <c:v>1.0038499999999999</c:v>
                </c:pt>
                <c:pt idx="37987">
                  <c:v>1.0039100000000001</c:v>
                </c:pt>
                <c:pt idx="37988">
                  <c:v>1.0039800000000001</c:v>
                </c:pt>
                <c:pt idx="37989">
                  <c:v>1.00406</c:v>
                </c:pt>
                <c:pt idx="37990">
                  <c:v>1.00414</c:v>
                </c:pt>
                <c:pt idx="37991">
                  <c:v>1.00424</c:v>
                </c:pt>
                <c:pt idx="37992">
                  <c:v>1.00434</c:v>
                </c:pt>
                <c:pt idx="37993">
                  <c:v>1.0044599999999999</c:v>
                </c:pt>
                <c:pt idx="37994">
                  <c:v>1.00457</c:v>
                </c:pt>
                <c:pt idx="37995">
                  <c:v>1.00468</c:v>
                </c:pt>
                <c:pt idx="37996">
                  <c:v>1.0047999999999999</c:v>
                </c:pt>
                <c:pt idx="37997">
                  <c:v>1.0049300000000001</c:v>
                </c:pt>
                <c:pt idx="37998">
                  <c:v>1.0050600000000001</c:v>
                </c:pt>
                <c:pt idx="37999">
                  <c:v>1.00519</c:v>
                </c:pt>
                <c:pt idx="38000">
                  <c:v>1.0053300000000001</c:v>
                </c:pt>
                <c:pt idx="38001">
                  <c:v>1.00546</c:v>
                </c:pt>
                <c:pt idx="38002">
                  <c:v>1.0056</c:v>
                </c:pt>
                <c:pt idx="38003">
                  <c:v>1.0057400000000001</c:v>
                </c:pt>
                <c:pt idx="38004">
                  <c:v>1.00589</c:v>
                </c:pt>
                <c:pt idx="38005">
                  <c:v>1.00603</c:v>
                </c:pt>
                <c:pt idx="38006">
                  <c:v>1.0061800000000001</c:v>
                </c:pt>
                <c:pt idx="38007">
                  <c:v>1.0063299999999999</c:v>
                </c:pt>
                <c:pt idx="38008">
                  <c:v>1.00648</c:v>
                </c:pt>
                <c:pt idx="38009">
                  <c:v>1.0066200000000001</c:v>
                </c:pt>
                <c:pt idx="38010">
                  <c:v>1.0067699999999999</c:v>
                </c:pt>
                <c:pt idx="38011">
                  <c:v>1.00691</c:v>
                </c:pt>
                <c:pt idx="38012">
                  <c:v>1.00705</c:v>
                </c:pt>
                <c:pt idx="38013">
                  <c:v>1.00719</c:v>
                </c:pt>
                <c:pt idx="38014">
                  <c:v>1.00732</c:v>
                </c:pt>
                <c:pt idx="38015">
                  <c:v>1.00745</c:v>
                </c:pt>
                <c:pt idx="38016">
                  <c:v>1.0075799999999999</c:v>
                </c:pt>
                <c:pt idx="38017">
                  <c:v>1.0077</c:v>
                </c:pt>
                <c:pt idx="38018">
                  <c:v>1.0078199999999999</c:v>
                </c:pt>
                <c:pt idx="38019">
                  <c:v>1.00793</c:v>
                </c:pt>
                <c:pt idx="38020">
                  <c:v>1.00803</c:v>
                </c:pt>
                <c:pt idx="38021">
                  <c:v>1.00814</c:v>
                </c:pt>
                <c:pt idx="38022">
                  <c:v>1.00823</c:v>
                </c:pt>
                <c:pt idx="38023">
                  <c:v>1.0083</c:v>
                </c:pt>
                <c:pt idx="38024">
                  <c:v>1.0083800000000001</c:v>
                </c:pt>
                <c:pt idx="38025">
                  <c:v>1.0084599999999999</c:v>
                </c:pt>
                <c:pt idx="38026">
                  <c:v>1.0085299999999999</c:v>
                </c:pt>
                <c:pt idx="38027">
                  <c:v>1.00858</c:v>
                </c:pt>
                <c:pt idx="38028">
                  <c:v>1.00864</c:v>
                </c:pt>
                <c:pt idx="38029">
                  <c:v>1.00868</c:v>
                </c:pt>
                <c:pt idx="38030">
                  <c:v>1.00871</c:v>
                </c:pt>
                <c:pt idx="38031">
                  <c:v>1.0087299999999999</c:v>
                </c:pt>
                <c:pt idx="38032">
                  <c:v>1.00874</c:v>
                </c:pt>
                <c:pt idx="38033">
                  <c:v>1.00874</c:v>
                </c:pt>
                <c:pt idx="38034">
                  <c:v>1.00875</c:v>
                </c:pt>
                <c:pt idx="38035">
                  <c:v>1.0087299999999999</c:v>
                </c:pt>
                <c:pt idx="38036">
                  <c:v>1.0086999999999999</c:v>
                </c:pt>
                <c:pt idx="38037">
                  <c:v>1.0086599999999999</c:v>
                </c:pt>
                <c:pt idx="38038">
                  <c:v>1.00861</c:v>
                </c:pt>
                <c:pt idx="38039">
                  <c:v>1.00854</c:v>
                </c:pt>
                <c:pt idx="38040">
                  <c:v>1.00847</c:v>
                </c:pt>
                <c:pt idx="38041">
                  <c:v>1.0083800000000001</c:v>
                </c:pt>
                <c:pt idx="38042">
                  <c:v>1.0082899999999999</c:v>
                </c:pt>
                <c:pt idx="38043">
                  <c:v>1.0081800000000001</c:v>
                </c:pt>
                <c:pt idx="38044">
                  <c:v>1.00806</c:v>
                </c:pt>
                <c:pt idx="38045">
                  <c:v>1.0079199999999999</c:v>
                </c:pt>
                <c:pt idx="38046">
                  <c:v>1.0077700000000001</c:v>
                </c:pt>
                <c:pt idx="38047">
                  <c:v>1.00762</c:v>
                </c:pt>
                <c:pt idx="38048">
                  <c:v>1.0074399999999999</c:v>
                </c:pt>
                <c:pt idx="38049">
                  <c:v>1.00725</c:v>
                </c:pt>
                <c:pt idx="38050">
                  <c:v>1.00705</c:v>
                </c:pt>
                <c:pt idx="38051">
                  <c:v>1.0068299999999999</c:v>
                </c:pt>
                <c:pt idx="38052">
                  <c:v>1.0066200000000001</c:v>
                </c:pt>
                <c:pt idx="38053">
                  <c:v>1.00637</c:v>
                </c:pt>
                <c:pt idx="38054">
                  <c:v>1.00613</c:v>
                </c:pt>
                <c:pt idx="38055">
                  <c:v>1.00589</c:v>
                </c:pt>
                <c:pt idx="38056">
                  <c:v>1.00566</c:v>
                </c:pt>
                <c:pt idx="38057">
                  <c:v>1.0054399999999999</c:v>
                </c:pt>
                <c:pt idx="38058">
                  <c:v>1.0052399999999999</c:v>
                </c:pt>
                <c:pt idx="38059">
                  <c:v>1.00505</c:v>
                </c:pt>
                <c:pt idx="38060">
                  <c:v>1.0048699999999999</c:v>
                </c:pt>
                <c:pt idx="38061">
                  <c:v>1.00471</c:v>
                </c:pt>
                <c:pt idx="38062">
                  <c:v>1.00457</c:v>
                </c:pt>
                <c:pt idx="38063">
                  <c:v>1.0044299999999999</c:v>
                </c:pt>
                <c:pt idx="38064">
                  <c:v>1.0043</c:v>
                </c:pt>
                <c:pt idx="38065">
                  <c:v>1.0041899999999999</c:v>
                </c:pt>
                <c:pt idx="38066">
                  <c:v>1.0040899999999999</c:v>
                </c:pt>
                <c:pt idx="38067">
                  <c:v>1.004</c:v>
                </c:pt>
                <c:pt idx="38068">
                  <c:v>1.0039199999999999</c:v>
                </c:pt>
                <c:pt idx="38069">
                  <c:v>1.0038499999999999</c:v>
                </c:pt>
                <c:pt idx="38070">
                  <c:v>1.00379</c:v>
                </c:pt>
                <c:pt idx="38071">
                  <c:v>1.0037400000000001</c:v>
                </c:pt>
                <c:pt idx="38072">
                  <c:v>1.0037100000000001</c:v>
                </c:pt>
                <c:pt idx="38073">
                  <c:v>1.0036799999999999</c:v>
                </c:pt>
                <c:pt idx="38074">
                  <c:v>1.0036700000000001</c:v>
                </c:pt>
                <c:pt idx="38075">
                  <c:v>1.00366</c:v>
                </c:pt>
                <c:pt idx="38076">
                  <c:v>1.00366</c:v>
                </c:pt>
                <c:pt idx="38077">
                  <c:v>1.0036799999999999</c:v>
                </c:pt>
                <c:pt idx="38078">
                  <c:v>1.0037</c:v>
                </c:pt>
                <c:pt idx="38079">
                  <c:v>1.00373</c:v>
                </c:pt>
                <c:pt idx="38080">
                  <c:v>1.0037799999999999</c:v>
                </c:pt>
                <c:pt idx="38081">
                  <c:v>1.0038199999999999</c:v>
                </c:pt>
                <c:pt idx="38082">
                  <c:v>1.0038800000000001</c:v>
                </c:pt>
                <c:pt idx="38083">
                  <c:v>1.0039400000000001</c:v>
                </c:pt>
                <c:pt idx="38084">
                  <c:v>1.0040100000000001</c:v>
                </c:pt>
                <c:pt idx="38085">
                  <c:v>1.0040899999999999</c:v>
                </c:pt>
                <c:pt idx="38086">
                  <c:v>1.00417</c:v>
                </c:pt>
                <c:pt idx="38087">
                  <c:v>1.00427</c:v>
                </c:pt>
                <c:pt idx="38088">
                  <c:v>1.0043599999999999</c:v>
                </c:pt>
                <c:pt idx="38089">
                  <c:v>1.00447</c:v>
                </c:pt>
                <c:pt idx="38090">
                  <c:v>1.00458</c:v>
                </c:pt>
                <c:pt idx="38091">
                  <c:v>1.0046900000000001</c:v>
                </c:pt>
                <c:pt idx="38092">
                  <c:v>1.0047999999999999</c:v>
                </c:pt>
                <c:pt idx="38093">
                  <c:v>1.00492</c:v>
                </c:pt>
                <c:pt idx="38094">
                  <c:v>1.0050399999999999</c:v>
                </c:pt>
                <c:pt idx="38095">
                  <c:v>1.0051699999999999</c:v>
                </c:pt>
                <c:pt idx="38096">
                  <c:v>1.00529</c:v>
                </c:pt>
                <c:pt idx="38097">
                  <c:v>1.00542</c:v>
                </c:pt>
                <c:pt idx="38098">
                  <c:v>1.0055499999999999</c:v>
                </c:pt>
                <c:pt idx="38099">
                  <c:v>1.0056799999999999</c:v>
                </c:pt>
                <c:pt idx="38100">
                  <c:v>1.0058199999999999</c:v>
                </c:pt>
                <c:pt idx="38101">
                  <c:v>1.0059499999999999</c:v>
                </c:pt>
                <c:pt idx="38102">
                  <c:v>1.0060899999999999</c:v>
                </c:pt>
                <c:pt idx="38103">
                  <c:v>1.0062199999999999</c:v>
                </c:pt>
                <c:pt idx="38104">
                  <c:v>1.0063599999999999</c:v>
                </c:pt>
                <c:pt idx="38105">
                  <c:v>1.0064900000000001</c:v>
                </c:pt>
                <c:pt idx="38106">
                  <c:v>1.0066299999999999</c:v>
                </c:pt>
                <c:pt idx="38107">
                  <c:v>1.00675</c:v>
                </c:pt>
                <c:pt idx="38108">
                  <c:v>1.00688</c:v>
                </c:pt>
                <c:pt idx="38109">
                  <c:v>1.00701</c:v>
                </c:pt>
                <c:pt idx="38110">
                  <c:v>1.0071300000000001</c:v>
                </c:pt>
                <c:pt idx="38111">
                  <c:v>1.0072399999999999</c:v>
                </c:pt>
                <c:pt idx="38112">
                  <c:v>1.00736</c:v>
                </c:pt>
                <c:pt idx="38113">
                  <c:v>1.0074700000000001</c:v>
                </c:pt>
                <c:pt idx="38114">
                  <c:v>1.0075799999999999</c:v>
                </c:pt>
                <c:pt idx="38115">
                  <c:v>1.0076799999999999</c:v>
                </c:pt>
                <c:pt idx="38116">
                  <c:v>1.0077799999999999</c:v>
                </c:pt>
                <c:pt idx="38117">
                  <c:v>1.00786</c:v>
                </c:pt>
                <c:pt idx="38118">
                  <c:v>1.0079400000000001</c:v>
                </c:pt>
                <c:pt idx="38119">
                  <c:v>1.0080100000000001</c:v>
                </c:pt>
                <c:pt idx="38120">
                  <c:v>1.0080800000000001</c:v>
                </c:pt>
                <c:pt idx="38121">
                  <c:v>1.00814</c:v>
                </c:pt>
                <c:pt idx="38122">
                  <c:v>1.0081899999999999</c:v>
                </c:pt>
                <c:pt idx="38123">
                  <c:v>1.00824</c:v>
                </c:pt>
                <c:pt idx="38124">
                  <c:v>1.00827</c:v>
                </c:pt>
                <c:pt idx="38125">
                  <c:v>1.00831</c:v>
                </c:pt>
                <c:pt idx="38126">
                  <c:v>1.0083299999999999</c:v>
                </c:pt>
                <c:pt idx="38127">
                  <c:v>1.00834</c:v>
                </c:pt>
                <c:pt idx="38128">
                  <c:v>1.00834</c:v>
                </c:pt>
                <c:pt idx="38129">
                  <c:v>1.0083299999999999</c:v>
                </c:pt>
                <c:pt idx="38130">
                  <c:v>1.00831</c:v>
                </c:pt>
                <c:pt idx="38131">
                  <c:v>1.0082899999999999</c:v>
                </c:pt>
                <c:pt idx="38132">
                  <c:v>1.0082500000000001</c:v>
                </c:pt>
                <c:pt idx="38133">
                  <c:v>1.0082</c:v>
                </c:pt>
                <c:pt idx="38134">
                  <c:v>1.00814</c:v>
                </c:pt>
                <c:pt idx="38135">
                  <c:v>1.00807</c:v>
                </c:pt>
                <c:pt idx="38136">
                  <c:v>1.0079800000000001</c:v>
                </c:pt>
                <c:pt idx="38137">
                  <c:v>1.00789</c:v>
                </c:pt>
                <c:pt idx="38138">
                  <c:v>1.00779</c:v>
                </c:pt>
                <c:pt idx="38139">
                  <c:v>1.00766</c:v>
                </c:pt>
                <c:pt idx="38140">
                  <c:v>1.00753</c:v>
                </c:pt>
                <c:pt idx="38141">
                  <c:v>1.00739</c:v>
                </c:pt>
                <c:pt idx="38142">
                  <c:v>1.0072300000000001</c:v>
                </c:pt>
                <c:pt idx="38143">
                  <c:v>1.0070699999999999</c:v>
                </c:pt>
                <c:pt idx="38144">
                  <c:v>1.0068900000000001</c:v>
                </c:pt>
                <c:pt idx="38145">
                  <c:v>1.0066999999999999</c:v>
                </c:pt>
                <c:pt idx="38146">
                  <c:v>1.0065</c:v>
                </c:pt>
                <c:pt idx="38147">
                  <c:v>1.0062800000000001</c:v>
                </c:pt>
                <c:pt idx="38148">
                  <c:v>1.0060500000000001</c:v>
                </c:pt>
                <c:pt idx="38149">
                  <c:v>1.0058100000000001</c:v>
                </c:pt>
                <c:pt idx="38150">
                  <c:v>1.00556</c:v>
                </c:pt>
                <c:pt idx="38151">
                  <c:v>1.0053300000000001</c:v>
                </c:pt>
                <c:pt idx="38152">
                  <c:v>1.0051099999999999</c:v>
                </c:pt>
                <c:pt idx="38153">
                  <c:v>1.0048900000000001</c:v>
                </c:pt>
                <c:pt idx="38154">
                  <c:v>1.0046900000000001</c:v>
                </c:pt>
                <c:pt idx="38155">
                  <c:v>1.00451</c:v>
                </c:pt>
                <c:pt idx="38156">
                  <c:v>1.00434</c:v>
                </c:pt>
                <c:pt idx="38157">
                  <c:v>1.0041800000000001</c:v>
                </c:pt>
                <c:pt idx="38158">
                  <c:v>1.0040199999999999</c:v>
                </c:pt>
                <c:pt idx="38159">
                  <c:v>1.0038899999999999</c:v>
                </c:pt>
                <c:pt idx="38160">
                  <c:v>1.00376</c:v>
                </c:pt>
                <c:pt idx="38161">
                  <c:v>1.0036499999999999</c:v>
                </c:pt>
                <c:pt idx="38162">
                  <c:v>1.0035499999999999</c:v>
                </c:pt>
                <c:pt idx="38163">
                  <c:v>1.0034700000000001</c:v>
                </c:pt>
                <c:pt idx="38164">
                  <c:v>1.0034000000000001</c:v>
                </c:pt>
                <c:pt idx="38165">
                  <c:v>1.0033399999999999</c:v>
                </c:pt>
                <c:pt idx="38166">
                  <c:v>1.00329</c:v>
                </c:pt>
                <c:pt idx="38167">
                  <c:v>1.00325</c:v>
                </c:pt>
                <c:pt idx="38168">
                  <c:v>1.00322</c:v>
                </c:pt>
                <c:pt idx="38169">
                  <c:v>1.0032000000000001</c:v>
                </c:pt>
                <c:pt idx="38170">
                  <c:v>1.00319</c:v>
                </c:pt>
                <c:pt idx="38171">
                  <c:v>1.00319</c:v>
                </c:pt>
                <c:pt idx="38172">
                  <c:v>1.0032000000000001</c:v>
                </c:pt>
                <c:pt idx="38173">
                  <c:v>1.0032300000000001</c:v>
                </c:pt>
                <c:pt idx="38174">
                  <c:v>1.0032700000000001</c:v>
                </c:pt>
                <c:pt idx="38175">
                  <c:v>1.0033000000000001</c:v>
                </c:pt>
                <c:pt idx="38176">
                  <c:v>1.00336</c:v>
                </c:pt>
                <c:pt idx="38177">
                  <c:v>1.0034099999999999</c:v>
                </c:pt>
                <c:pt idx="38178">
                  <c:v>1.0034799999999999</c:v>
                </c:pt>
                <c:pt idx="38179">
                  <c:v>1.0035499999999999</c:v>
                </c:pt>
                <c:pt idx="38180">
                  <c:v>1.0036400000000001</c:v>
                </c:pt>
                <c:pt idx="38181">
                  <c:v>1.00373</c:v>
                </c:pt>
                <c:pt idx="38182">
                  <c:v>1.0038199999999999</c:v>
                </c:pt>
                <c:pt idx="38183">
                  <c:v>1.0039400000000001</c:v>
                </c:pt>
                <c:pt idx="38184">
                  <c:v>1.0040500000000001</c:v>
                </c:pt>
                <c:pt idx="38185">
                  <c:v>1.00417</c:v>
                </c:pt>
                <c:pt idx="38186">
                  <c:v>1.0042899999999999</c:v>
                </c:pt>
                <c:pt idx="38187">
                  <c:v>1.00441</c:v>
                </c:pt>
                <c:pt idx="38188">
                  <c:v>1.00454</c:v>
                </c:pt>
                <c:pt idx="38189">
                  <c:v>1.00468</c:v>
                </c:pt>
                <c:pt idx="38190">
                  <c:v>1.00482</c:v>
                </c:pt>
                <c:pt idx="38191">
                  <c:v>1.0049600000000001</c:v>
                </c:pt>
                <c:pt idx="38192">
                  <c:v>1.0051099999999999</c:v>
                </c:pt>
                <c:pt idx="38193">
                  <c:v>1.00525</c:v>
                </c:pt>
                <c:pt idx="38194">
                  <c:v>1.0054000000000001</c:v>
                </c:pt>
                <c:pt idx="38195">
                  <c:v>1.0055400000000001</c:v>
                </c:pt>
                <c:pt idx="38196">
                  <c:v>1.0057</c:v>
                </c:pt>
                <c:pt idx="38197">
                  <c:v>1.0058499999999999</c:v>
                </c:pt>
                <c:pt idx="38198">
                  <c:v>1.0059899999999999</c:v>
                </c:pt>
                <c:pt idx="38199">
                  <c:v>1.00614</c:v>
                </c:pt>
                <c:pt idx="38200">
                  <c:v>1.0062899999999999</c:v>
                </c:pt>
                <c:pt idx="38201">
                  <c:v>1.0064299999999999</c:v>
                </c:pt>
                <c:pt idx="38202">
                  <c:v>1.0065900000000001</c:v>
                </c:pt>
                <c:pt idx="38203">
                  <c:v>1.0067299999999999</c:v>
                </c:pt>
                <c:pt idx="38204">
                  <c:v>1.0068699999999999</c:v>
                </c:pt>
                <c:pt idx="38205">
                  <c:v>1.0069999999999999</c:v>
                </c:pt>
                <c:pt idx="38206">
                  <c:v>1.0071399999999999</c:v>
                </c:pt>
                <c:pt idx="38207">
                  <c:v>1.0072700000000001</c:v>
                </c:pt>
                <c:pt idx="38208">
                  <c:v>1.00739</c:v>
                </c:pt>
                <c:pt idx="38209">
                  <c:v>1.00752</c:v>
                </c:pt>
                <c:pt idx="38210">
                  <c:v>1.00763</c:v>
                </c:pt>
                <c:pt idx="38211">
                  <c:v>1.0077400000000001</c:v>
                </c:pt>
                <c:pt idx="38212">
                  <c:v>1.0078400000000001</c:v>
                </c:pt>
                <c:pt idx="38213">
                  <c:v>1.00796</c:v>
                </c:pt>
                <c:pt idx="38214">
                  <c:v>1.00804</c:v>
                </c:pt>
                <c:pt idx="38215">
                  <c:v>1.0081199999999999</c:v>
                </c:pt>
                <c:pt idx="38216">
                  <c:v>1.0082</c:v>
                </c:pt>
                <c:pt idx="38217">
                  <c:v>1.0082599999999999</c:v>
                </c:pt>
                <c:pt idx="38218">
                  <c:v>1.0083200000000001</c:v>
                </c:pt>
                <c:pt idx="38219">
                  <c:v>1.00837</c:v>
                </c:pt>
                <c:pt idx="38220">
                  <c:v>1.00841</c:v>
                </c:pt>
                <c:pt idx="38221">
                  <c:v>1.00844</c:v>
                </c:pt>
                <c:pt idx="38222">
                  <c:v>1.00847</c:v>
                </c:pt>
                <c:pt idx="38223">
                  <c:v>1.00848</c:v>
                </c:pt>
                <c:pt idx="38224">
                  <c:v>1.0084900000000001</c:v>
                </c:pt>
                <c:pt idx="38225">
                  <c:v>1.00848</c:v>
                </c:pt>
                <c:pt idx="38226">
                  <c:v>1.00847</c:v>
                </c:pt>
                <c:pt idx="38227">
                  <c:v>1.0084299999999999</c:v>
                </c:pt>
                <c:pt idx="38228">
                  <c:v>1.0083899999999999</c:v>
                </c:pt>
                <c:pt idx="38229">
                  <c:v>1.00834</c:v>
                </c:pt>
                <c:pt idx="38230">
                  <c:v>1.00827</c:v>
                </c:pt>
                <c:pt idx="38231">
                  <c:v>1.0082</c:v>
                </c:pt>
                <c:pt idx="38232">
                  <c:v>1.0081100000000001</c:v>
                </c:pt>
                <c:pt idx="38233">
                  <c:v>1.008</c:v>
                </c:pt>
                <c:pt idx="38234">
                  <c:v>1.00789</c:v>
                </c:pt>
                <c:pt idx="38235">
                  <c:v>1.00776</c:v>
                </c:pt>
                <c:pt idx="38236">
                  <c:v>1.00762</c:v>
                </c:pt>
                <c:pt idx="38237">
                  <c:v>1.0074700000000001</c:v>
                </c:pt>
                <c:pt idx="38238">
                  <c:v>1.0073099999999999</c:v>
                </c:pt>
                <c:pt idx="38239">
                  <c:v>1.00712</c:v>
                </c:pt>
                <c:pt idx="38240">
                  <c:v>1.0069300000000001</c:v>
                </c:pt>
                <c:pt idx="38241">
                  <c:v>1.0067299999999999</c:v>
                </c:pt>
                <c:pt idx="38242">
                  <c:v>1.00651</c:v>
                </c:pt>
                <c:pt idx="38243">
                  <c:v>1.0062800000000001</c:v>
                </c:pt>
                <c:pt idx="38244">
                  <c:v>1.00604</c:v>
                </c:pt>
                <c:pt idx="38245">
                  <c:v>1.00579</c:v>
                </c:pt>
                <c:pt idx="38246">
                  <c:v>1.00556</c:v>
                </c:pt>
                <c:pt idx="38247">
                  <c:v>1.0053399999999999</c:v>
                </c:pt>
                <c:pt idx="38248">
                  <c:v>1.0051300000000001</c:v>
                </c:pt>
                <c:pt idx="38249">
                  <c:v>1.0049399999999999</c:v>
                </c:pt>
                <c:pt idx="38250">
                  <c:v>1.0047600000000001</c:v>
                </c:pt>
                <c:pt idx="38251">
                  <c:v>1.0045900000000001</c:v>
                </c:pt>
                <c:pt idx="38252">
                  <c:v>1.0044599999999999</c:v>
                </c:pt>
                <c:pt idx="38253">
                  <c:v>1.00431</c:v>
                </c:pt>
                <c:pt idx="38254">
                  <c:v>1.00417</c:v>
                </c:pt>
                <c:pt idx="38255">
                  <c:v>1.00406</c:v>
                </c:pt>
                <c:pt idx="38256">
                  <c:v>1.00396</c:v>
                </c:pt>
                <c:pt idx="38257">
                  <c:v>1.00387</c:v>
                </c:pt>
                <c:pt idx="38258">
                  <c:v>1.00379</c:v>
                </c:pt>
                <c:pt idx="38259">
                  <c:v>1.0037100000000001</c:v>
                </c:pt>
                <c:pt idx="38260">
                  <c:v>1.0036499999999999</c:v>
                </c:pt>
                <c:pt idx="38261">
                  <c:v>1.0036</c:v>
                </c:pt>
                <c:pt idx="38262">
                  <c:v>1.0035499999999999</c:v>
                </c:pt>
                <c:pt idx="38263">
                  <c:v>1.00352</c:v>
                </c:pt>
                <c:pt idx="38264">
                  <c:v>1.0035099999999999</c:v>
                </c:pt>
                <c:pt idx="38265">
                  <c:v>1.0035099999999999</c:v>
                </c:pt>
                <c:pt idx="38266">
                  <c:v>1.00352</c:v>
                </c:pt>
                <c:pt idx="38267">
                  <c:v>1.0035400000000001</c:v>
                </c:pt>
                <c:pt idx="38268">
                  <c:v>1.00356</c:v>
                </c:pt>
                <c:pt idx="38269">
                  <c:v>1.0036</c:v>
                </c:pt>
                <c:pt idx="38270">
                  <c:v>1.0036400000000001</c:v>
                </c:pt>
                <c:pt idx="38271">
                  <c:v>1.00369</c:v>
                </c:pt>
                <c:pt idx="38272">
                  <c:v>1.0037499999999999</c:v>
                </c:pt>
                <c:pt idx="38273">
                  <c:v>1.0038199999999999</c:v>
                </c:pt>
                <c:pt idx="38274">
                  <c:v>1.0038899999999999</c:v>
                </c:pt>
                <c:pt idx="38275">
                  <c:v>1.0039800000000001</c:v>
                </c:pt>
                <c:pt idx="38276">
                  <c:v>1.00407</c:v>
                </c:pt>
                <c:pt idx="38277">
                  <c:v>1.0041599999999999</c:v>
                </c:pt>
                <c:pt idx="38278">
                  <c:v>1.00427</c:v>
                </c:pt>
                <c:pt idx="38279">
                  <c:v>1.0043800000000001</c:v>
                </c:pt>
                <c:pt idx="38280">
                  <c:v>1.0044900000000001</c:v>
                </c:pt>
                <c:pt idx="38281">
                  <c:v>1.0046200000000001</c:v>
                </c:pt>
                <c:pt idx="38282">
                  <c:v>1.00474</c:v>
                </c:pt>
                <c:pt idx="38283">
                  <c:v>1.0048600000000001</c:v>
                </c:pt>
                <c:pt idx="38284">
                  <c:v>1.00499</c:v>
                </c:pt>
                <c:pt idx="38285">
                  <c:v>1.0051300000000001</c:v>
                </c:pt>
                <c:pt idx="38286">
                  <c:v>1.00526</c:v>
                </c:pt>
                <c:pt idx="38287">
                  <c:v>1.0054000000000001</c:v>
                </c:pt>
                <c:pt idx="38288">
                  <c:v>1.0055400000000001</c:v>
                </c:pt>
                <c:pt idx="38289">
                  <c:v>1.00569</c:v>
                </c:pt>
                <c:pt idx="38290">
                  <c:v>1.00583</c:v>
                </c:pt>
                <c:pt idx="38291">
                  <c:v>1.0059800000000001</c:v>
                </c:pt>
                <c:pt idx="38292">
                  <c:v>1.0061199999999999</c:v>
                </c:pt>
                <c:pt idx="38293">
                  <c:v>1.0062500000000001</c:v>
                </c:pt>
                <c:pt idx="38294">
                  <c:v>1.0063899999999999</c:v>
                </c:pt>
                <c:pt idx="38295">
                  <c:v>1.00654</c:v>
                </c:pt>
                <c:pt idx="38296">
                  <c:v>1.00668</c:v>
                </c:pt>
                <c:pt idx="38297">
                  <c:v>1.00682</c:v>
                </c:pt>
                <c:pt idx="38298">
                  <c:v>1.0069600000000001</c:v>
                </c:pt>
                <c:pt idx="38299">
                  <c:v>1.00709</c:v>
                </c:pt>
                <c:pt idx="38300">
                  <c:v>1.0072300000000001</c:v>
                </c:pt>
                <c:pt idx="38301">
                  <c:v>1.00736</c:v>
                </c:pt>
                <c:pt idx="38302">
                  <c:v>1.0074799999999999</c:v>
                </c:pt>
                <c:pt idx="38303">
                  <c:v>1.0076099999999999</c:v>
                </c:pt>
                <c:pt idx="38304">
                  <c:v>1.00773</c:v>
                </c:pt>
                <c:pt idx="38305">
                  <c:v>1.0078499999999999</c:v>
                </c:pt>
                <c:pt idx="38306">
                  <c:v>1.0079499999999999</c:v>
                </c:pt>
                <c:pt idx="38307">
                  <c:v>1.00806</c:v>
                </c:pt>
                <c:pt idx="38308">
                  <c:v>1.00814</c:v>
                </c:pt>
                <c:pt idx="38309">
                  <c:v>1.00823</c:v>
                </c:pt>
                <c:pt idx="38310">
                  <c:v>1.0083200000000001</c:v>
                </c:pt>
                <c:pt idx="38311">
                  <c:v>1.0083899999999999</c:v>
                </c:pt>
                <c:pt idx="38312">
                  <c:v>1.0084599999999999</c:v>
                </c:pt>
                <c:pt idx="38313">
                  <c:v>1.0085200000000001</c:v>
                </c:pt>
                <c:pt idx="38314">
                  <c:v>1.00857</c:v>
                </c:pt>
                <c:pt idx="38315">
                  <c:v>1.0086200000000001</c:v>
                </c:pt>
                <c:pt idx="38316">
                  <c:v>1.00865</c:v>
                </c:pt>
                <c:pt idx="38317">
                  <c:v>1.00867</c:v>
                </c:pt>
                <c:pt idx="38318">
                  <c:v>1.0086900000000001</c:v>
                </c:pt>
                <c:pt idx="38319">
                  <c:v>1.0086999999999999</c:v>
                </c:pt>
                <c:pt idx="38320">
                  <c:v>1.0086900000000001</c:v>
                </c:pt>
                <c:pt idx="38321">
                  <c:v>1.00868</c:v>
                </c:pt>
                <c:pt idx="38322">
                  <c:v>1.0086599999999999</c:v>
                </c:pt>
                <c:pt idx="38323">
                  <c:v>1.0086200000000001</c:v>
                </c:pt>
                <c:pt idx="38324">
                  <c:v>1.00858</c:v>
                </c:pt>
                <c:pt idx="38325">
                  <c:v>1.0085200000000001</c:v>
                </c:pt>
                <c:pt idx="38326">
                  <c:v>1.0084500000000001</c:v>
                </c:pt>
                <c:pt idx="38327">
                  <c:v>1.00837</c:v>
                </c:pt>
                <c:pt idx="38328">
                  <c:v>1.0082800000000001</c:v>
                </c:pt>
                <c:pt idx="38329">
                  <c:v>1.0081800000000001</c:v>
                </c:pt>
                <c:pt idx="38330">
                  <c:v>1.00807</c:v>
                </c:pt>
                <c:pt idx="38331">
                  <c:v>1.0079400000000001</c:v>
                </c:pt>
                <c:pt idx="38332">
                  <c:v>1.0078</c:v>
                </c:pt>
                <c:pt idx="38333">
                  <c:v>1.0076499999999999</c:v>
                </c:pt>
                <c:pt idx="38334">
                  <c:v>1.0075000000000001</c:v>
                </c:pt>
                <c:pt idx="38335">
                  <c:v>1.0073300000000001</c:v>
                </c:pt>
                <c:pt idx="38336">
                  <c:v>1.0071399999999999</c:v>
                </c:pt>
                <c:pt idx="38337">
                  <c:v>1.0069300000000001</c:v>
                </c:pt>
                <c:pt idx="38338">
                  <c:v>1.0067200000000001</c:v>
                </c:pt>
                <c:pt idx="38339">
                  <c:v>1.0064900000000001</c:v>
                </c:pt>
                <c:pt idx="38340">
                  <c:v>1.0062500000000001</c:v>
                </c:pt>
                <c:pt idx="38341">
                  <c:v>1.006</c:v>
                </c:pt>
                <c:pt idx="38342">
                  <c:v>1.00576</c:v>
                </c:pt>
                <c:pt idx="38343">
                  <c:v>1.00553</c:v>
                </c:pt>
                <c:pt idx="38344">
                  <c:v>1.00532</c:v>
                </c:pt>
                <c:pt idx="38345">
                  <c:v>1.0051300000000001</c:v>
                </c:pt>
                <c:pt idx="38346">
                  <c:v>1.0049399999999999</c:v>
                </c:pt>
                <c:pt idx="38347">
                  <c:v>1.0047699999999999</c:v>
                </c:pt>
                <c:pt idx="38348">
                  <c:v>1.0045999999999999</c:v>
                </c:pt>
                <c:pt idx="38349">
                  <c:v>1.0044500000000001</c:v>
                </c:pt>
                <c:pt idx="38350">
                  <c:v>1.00431</c:v>
                </c:pt>
                <c:pt idx="38351">
                  <c:v>1.0041899999999999</c:v>
                </c:pt>
                <c:pt idx="38352">
                  <c:v>1.00407</c:v>
                </c:pt>
                <c:pt idx="38353">
                  <c:v>1.00397</c:v>
                </c:pt>
                <c:pt idx="38354">
                  <c:v>1.0038800000000001</c:v>
                </c:pt>
                <c:pt idx="38355">
                  <c:v>1.0038</c:v>
                </c:pt>
                <c:pt idx="38356">
                  <c:v>1.0037400000000001</c:v>
                </c:pt>
                <c:pt idx="38357">
                  <c:v>1.0036799999999999</c:v>
                </c:pt>
                <c:pt idx="38358">
                  <c:v>1.0036400000000001</c:v>
                </c:pt>
                <c:pt idx="38359">
                  <c:v>1.0036</c:v>
                </c:pt>
                <c:pt idx="38360">
                  <c:v>1.00359</c:v>
                </c:pt>
                <c:pt idx="38361">
                  <c:v>1.0035700000000001</c:v>
                </c:pt>
                <c:pt idx="38362">
                  <c:v>1.0035700000000001</c:v>
                </c:pt>
                <c:pt idx="38363">
                  <c:v>1.0035799999999999</c:v>
                </c:pt>
                <c:pt idx="38364">
                  <c:v>1.0036</c:v>
                </c:pt>
                <c:pt idx="38365">
                  <c:v>1.00363</c:v>
                </c:pt>
                <c:pt idx="38366">
                  <c:v>1.00366</c:v>
                </c:pt>
                <c:pt idx="38367">
                  <c:v>1.0037100000000001</c:v>
                </c:pt>
                <c:pt idx="38368">
                  <c:v>1.0037700000000001</c:v>
                </c:pt>
                <c:pt idx="38369">
                  <c:v>1.0038400000000001</c:v>
                </c:pt>
                <c:pt idx="38370">
                  <c:v>1.0039100000000001</c:v>
                </c:pt>
                <c:pt idx="38371">
                  <c:v>1.0039899999999999</c:v>
                </c:pt>
                <c:pt idx="38372">
                  <c:v>1.00407</c:v>
                </c:pt>
                <c:pt idx="38373">
                  <c:v>1.00417</c:v>
                </c:pt>
                <c:pt idx="38374">
                  <c:v>1.0042800000000001</c:v>
                </c:pt>
                <c:pt idx="38375">
                  <c:v>1.0043899999999999</c:v>
                </c:pt>
                <c:pt idx="38376">
                  <c:v>1.0044999999999999</c:v>
                </c:pt>
                <c:pt idx="38377">
                  <c:v>1.00461</c:v>
                </c:pt>
                <c:pt idx="38378">
                  <c:v>1.00474</c:v>
                </c:pt>
                <c:pt idx="38379">
                  <c:v>1.0048600000000001</c:v>
                </c:pt>
                <c:pt idx="38380">
                  <c:v>1.00498</c:v>
                </c:pt>
                <c:pt idx="38381">
                  <c:v>1.00512</c:v>
                </c:pt>
                <c:pt idx="38382">
                  <c:v>1.00525</c:v>
                </c:pt>
                <c:pt idx="38383">
                  <c:v>1.0053799999999999</c:v>
                </c:pt>
                <c:pt idx="38384">
                  <c:v>1.00552</c:v>
                </c:pt>
                <c:pt idx="38385">
                  <c:v>1.0056700000000001</c:v>
                </c:pt>
                <c:pt idx="38386">
                  <c:v>1.0058100000000001</c:v>
                </c:pt>
                <c:pt idx="38387">
                  <c:v>1.0059499999999999</c:v>
                </c:pt>
                <c:pt idx="38388">
                  <c:v>1.0061</c:v>
                </c:pt>
                <c:pt idx="38389">
                  <c:v>1.0062500000000001</c:v>
                </c:pt>
                <c:pt idx="38390">
                  <c:v>1.0064</c:v>
                </c:pt>
                <c:pt idx="38391">
                  <c:v>1.00654</c:v>
                </c:pt>
                <c:pt idx="38392">
                  <c:v>1.00668</c:v>
                </c:pt>
                <c:pt idx="38393">
                  <c:v>1.00682</c:v>
                </c:pt>
                <c:pt idx="38394">
                  <c:v>1.0069600000000001</c:v>
                </c:pt>
                <c:pt idx="38395">
                  <c:v>1.0071000000000001</c:v>
                </c:pt>
                <c:pt idx="38396">
                  <c:v>1.0072300000000001</c:v>
                </c:pt>
                <c:pt idx="38397">
                  <c:v>1.0073700000000001</c:v>
                </c:pt>
                <c:pt idx="38398">
                  <c:v>1.00749</c:v>
                </c:pt>
                <c:pt idx="38399">
                  <c:v>1.0076099999999999</c:v>
                </c:pt>
                <c:pt idx="38400">
                  <c:v>1.0077199999999999</c:v>
                </c:pt>
                <c:pt idx="38401">
                  <c:v>1.0078400000000001</c:v>
                </c:pt>
                <c:pt idx="38402">
                  <c:v>1.0079400000000001</c:v>
                </c:pt>
                <c:pt idx="38403">
                  <c:v>1.0080499999999999</c:v>
                </c:pt>
                <c:pt idx="38404">
                  <c:v>1.0081500000000001</c:v>
                </c:pt>
                <c:pt idx="38405">
                  <c:v>1.00823</c:v>
                </c:pt>
                <c:pt idx="38406">
                  <c:v>1.00831</c:v>
                </c:pt>
                <c:pt idx="38407">
                  <c:v>1.0083800000000001</c:v>
                </c:pt>
                <c:pt idx="38408">
                  <c:v>1.00844</c:v>
                </c:pt>
                <c:pt idx="38409">
                  <c:v>1.0085</c:v>
                </c:pt>
                <c:pt idx="38410">
                  <c:v>1.00854</c:v>
                </c:pt>
                <c:pt idx="38411">
                  <c:v>1.00857</c:v>
                </c:pt>
                <c:pt idx="38412">
                  <c:v>1.0085900000000001</c:v>
                </c:pt>
                <c:pt idx="38413">
                  <c:v>1.00861</c:v>
                </c:pt>
                <c:pt idx="38414">
                  <c:v>1.00861</c:v>
                </c:pt>
                <c:pt idx="38415">
                  <c:v>1.0086200000000001</c:v>
                </c:pt>
                <c:pt idx="38416">
                  <c:v>1.00861</c:v>
                </c:pt>
                <c:pt idx="38417">
                  <c:v>1.0085900000000001</c:v>
                </c:pt>
                <c:pt idx="38418">
                  <c:v>1.0085500000000001</c:v>
                </c:pt>
                <c:pt idx="38419">
                  <c:v>1.0085</c:v>
                </c:pt>
                <c:pt idx="38420">
                  <c:v>1.00844</c:v>
                </c:pt>
                <c:pt idx="38421">
                  <c:v>1.00837</c:v>
                </c:pt>
                <c:pt idx="38422">
                  <c:v>1.0082899999999999</c:v>
                </c:pt>
                <c:pt idx="38423">
                  <c:v>1.0082</c:v>
                </c:pt>
                <c:pt idx="38424">
                  <c:v>1.0080899999999999</c:v>
                </c:pt>
                <c:pt idx="38425">
                  <c:v>1.00797</c:v>
                </c:pt>
                <c:pt idx="38426">
                  <c:v>1.0078400000000001</c:v>
                </c:pt>
                <c:pt idx="38427">
                  <c:v>1.0077</c:v>
                </c:pt>
                <c:pt idx="38428">
                  <c:v>1.0075499999999999</c:v>
                </c:pt>
                <c:pt idx="38429">
                  <c:v>1.0073799999999999</c:v>
                </c:pt>
                <c:pt idx="38430">
                  <c:v>1.0072000000000001</c:v>
                </c:pt>
                <c:pt idx="38431">
                  <c:v>1.00701</c:v>
                </c:pt>
                <c:pt idx="38432">
                  <c:v>1.00681</c:v>
                </c:pt>
                <c:pt idx="38433">
                  <c:v>1.0065900000000001</c:v>
                </c:pt>
                <c:pt idx="38434">
                  <c:v>1.0063599999999999</c:v>
                </c:pt>
                <c:pt idx="38435">
                  <c:v>1.0061199999999999</c:v>
                </c:pt>
                <c:pt idx="38436">
                  <c:v>1.00587</c:v>
                </c:pt>
                <c:pt idx="38437">
                  <c:v>1.00563</c:v>
                </c:pt>
                <c:pt idx="38438">
                  <c:v>1.0054099999999999</c:v>
                </c:pt>
                <c:pt idx="38439">
                  <c:v>1.0052000000000001</c:v>
                </c:pt>
                <c:pt idx="38440">
                  <c:v>1.0049999999999999</c:v>
                </c:pt>
                <c:pt idx="38441">
                  <c:v>1.00481</c:v>
                </c:pt>
                <c:pt idx="38442">
                  <c:v>1.00464</c:v>
                </c:pt>
                <c:pt idx="38443">
                  <c:v>1.00448</c:v>
                </c:pt>
                <c:pt idx="38444">
                  <c:v>1.00434</c:v>
                </c:pt>
                <c:pt idx="38445">
                  <c:v>1.00421</c:v>
                </c:pt>
                <c:pt idx="38446">
                  <c:v>1.0040899999999999</c:v>
                </c:pt>
                <c:pt idx="38447">
                  <c:v>1.0039899999999999</c:v>
                </c:pt>
                <c:pt idx="38448">
                  <c:v>1.0038899999999999</c:v>
                </c:pt>
                <c:pt idx="38449">
                  <c:v>1.0038100000000001</c:v>
                </c:pt>
                <c:pt idx="38450">
                  <c:v>1.00373</c:v>
                </c:pt>
                <c:pt idx="38451">
                  <c:v>1.00366</c:v>
                </c:pt>
                <c:pt idx="38452">
                  <c:v>1.0036099999999999</c:v>
                </c:pt>
                <c:pt idx="38453">
                  <c:v>1.0035700000000001</c:v>
                </c:pt>
                <c:pt idx="38454">
                  <c:v>1.0035400000000001</c:v>
                </c:pt>
                <c:pt idx="38455">
                  <c:v>1.0035099999999999</c:v>
                </c:pt>
                <c:pt idx="38456">
                  <c:v>1.0035000000000001</c:v>
                </c:pt>
                <c:pt idx="38457">
                  <c:v>1.00349</c:v>
                </c:pt>
                <c:pt idx="38458">
                  <c:v>1.0035099999999999</c:v>
                </c:pt>
                <c:pt idx="38459">
                  <c:v>1.00352</c:v>
                </c:pt>
                <c:pt idx="38460">
                  <c:v>1.0035499999999999</c:v>
                </c:pt>
                <c:pt idx="38461">
                  <c:v>1.0035799999999999</c:v>
                </c:pt>
                <c:pt idx="38462">
                  <c:v>1.00363</c:v>
                </c:pt>
                <c:pt idx="38463">
                  <c:v>1.0036799999999999</c:v>
                </c:pt>
                <c:pt idx="38464">
                  <c:v>1.0037400000000001</c:v>
                </c:pt>
                <c:pt idx="38465">
                  <c:v>1.0038100000000001</c:v>
                </c:pt>
                <c:pt idx="38466">
                  <c:v>1.0038899999999999</c:v>
                </c:pt>
                <c:pt idx="38467">
                  <c:v>1.00397</c:v>
                </c:pt>
                <c:pt idx="38468">
                  <c:v>1.00406</c:v>
                </c:pt>
                <c:pt idx="38469">
                  <c:v>1.0041599999999999</c:v>
                </c:pt>
                <c:pt idx="38470">
                  <c:v>1.0042500000000001</c:v>
                </c:pt>
                <c:pt idx="38471">
                  <c:v>1.0043500000000001</c:v>
                </c:pt>
                <c:pt idx="38472">
                  <c:v>1.00447</c:v>
                </c:pt>
                <c:pt idx="38473">
                  <c:v>1.00458</c:v>
                </c:pt>
                <c:pt idx="38474">
                  <c:v>1.0046999999999999</c:v>
                </c:pt>
                <c:pt idx="38475">
                  <c:v>1.00482</c:v>
                </c:pt>
                <c:pt idx="38476">
                  <c:v>1.0049399999999999</c:v>
                </c:pt>
                <c:pt idx="38477">
                  <c:v>1.00508</c:v>
                </c:pt>
                <c:pt idx="38478">
                  <c:v>1.0052099999999999</c:v>
                </c:pt>
                <c:pt idx="38479">
                  <c:v>1.00535</c:v>
                </c:pt>
                <c:pt idx="38480">
                  <c:v>1.0054799999999999</c:v>
                </c:pt>
                <c:pt idx="38481">
                  <c:v>1.00562</c:v>
                </c:pt>
                <c:pt idx="38482">
                  <c:v>1.00576</c:v>
                </c:pt>
                <c:pt idx="38483">
                  <c:v>1.00589</c:v>
                </c:pt>
                <c:pt idx="38484">
                  <c:v>1.00603</c:v>
                </c:pt>
                <c:pt idx="38485">
                  <c:v>1.0061500000000001</c:v>
                </c:pt>
                <c:pt idx="38486">
                  <c:v>1.0062800000000001</c:v>
                </c:pt>
                <c:pt idx="38487">
                  <c:v>1.0064200000000001</c:v>
                </c:pt>
                <c:pt idx="38488">
                  <c:v>1.0065500000000001</c:v>
                </c:pt>
                <c:pt idx="38489">
                  <c:v>1.00668</c:v>
                </c:pt>
                <c:pt idx="38490">
                  <c:v>1.0067999999999999</c:v>
                </c:pt>
                <c:pt idx="38491">
                  <c:v>1.00692</c:v>
                </c:pt>
                <c:pt idx="38492">
                  <c:v>1.00705</c:v>
                </c:pt>
                <c:pt idx="38493">
                  <c:v>1.0071600000000001</c:v>
                </c:pt>
                <c:pt idx="38494">
                  <c:v>1.0072700000000001</c:v>
                </c:pt>
                <c:pt idx="38495">
                  <c:v>1.0073799999999999</c:v>
                </c:pt>
                <c:pt idx="38496">
                  <c:v>1.0074799999999999</c:v>
                </c:pt>
                <c:pt idx="38497">
                  <c:v>1.0075799999999999</c:v>
                </c:pt>
                <c:pt idx="38498">
                  <c:v>1.0076799999999999</c:v>
                </c:pt>
                <c:pt idx="38499">
                  <c:v>1.00776</c:v>
                </c:pt>
                <c:pt idx="38500">
                  <c:v>1.0078400000000001</c:v>
                </c:pt>
                <c:pt idx="38501">
                  <c:v>1.0079100000000001</c:v>
                </c:pt>
                <c:pt idx="38502">
                  <c:v>1.00797</c:v>
                </c:pt>
                <c:pt idx="38503">
                  <c:v>1.00803</c:v>
                </c:pt>
                <c:pt idx="38504">
                  <c:v>1.0080800000000001</c:v>
                </c:pt>
                <c:pt idx="38505">
                  <c:v>1.0081199999999999</c:v>
                </c:pt>
                <c:pt idx="38506">
                  <c:v>1.0081599999999999</c:v>
                </c:pt>
                <c:pt idx="38507">
                  <c:v>1.0081800000000001</c:v>
                </c:pt>
                <c:pt idx="38508">
                  <c:v>1.0082</c:v>
                </c:pt>
                <c:pt idx="38509">
                  <c:v>1.0082100000000001</c:v>
                </c:pt>
                <c:pt idx="38510">
                  <c:v>1.0082100000000001</c:v>
                </c:pt>
                <c:pt idx="38511">
                  <c:v>1.0081899999999999</c:v>
                </c:pt>
                <c:pt idx="38512">
                  <c:v>1.00817</c:v>
                </c:pt>
                <c:pt idx="38513">
                  <c:v>1.00814</c:v>
                </c:pt>
                <c:pt idx="38514">
                  <c:v>1.0080899999999999</c:v>
                </c:pt>
                <c:pt idx="38515">
                  <c:v>1.00804</c:v>
                </c:pt>
                <c:pt idx="38516">
                  <c:v>1.0079800000000001</c:v>
                </c:pt>
                <c:pt idx="38517">
                  <c:v>1.0079</c:v>
                </c:pt>
                <c:pt idx="38518">
                  <c:v>1.0078199999999999</c:v>
                </c:pt>
                <c:pt idx="38519">
                  <c:v>1.0077199999999999</c:v>
                </c:pt>
                <c:pt idx="38520">
                  <c:v>1.0076099999999999</c:v>
                </c:pt>
                <c:pt idx="38521">
                  <c:v>1.0074799999999999</c:v>
                </c:pt>
                <c:pt idx="38522">
                  <c:v>1.00736</c:v>
                </c:pt>
                <c:pt idx="38523">
                  <c:v>1.0072099999999999</c:v>
                </c:pt>
                <c:pt idx="38524">
                  <c:v>1.00705</c:v>
                </c:pt>
                <c:pt idx="38525">
                  <c:v>1.00688</c:v>
                </c:pt>
                <c:pt idx="38526">
                  <c:v>1.0066999999999999</c:v>
                </c:pt>
                <c:pt idx="38527">
                  <c:v>1.00651</c:v>
                </c:pt>
                <c:pt idx="38528">
                  <c:v>1.0063</c:v>
                </c:pt>
                <c:pt idx="38529">
                  <c:v>1.0060800000000001</c:v>
                </c:pt>
                <c:pt idx="38530">
                  <c:v>1.0058499999999999</c:v>
                </c:pt>
                <c:pt idx="38531">
                  <c:v>1.0056</c:v>
                </c:pt>
                <c:pt idx="38532">
                  <c:v>1.00536</c:v>
                </c:pt>
                <c:pt idx="38533">
                  <c:v>1.0051300000000001</c:v>
                </c:pt>
                <c:pt idx="38534">
                  <c:v>1.00491</c:v>
                </c:pt>
                <c:pt idx="38535">
                  <c:v>1.0047200000000001</c:v>
                </c:pt>
                <c:pt idx="38536">
                  <c:v>1.0045200000000001</c:v>
                </c:pt>
                <c:pt idx="38537">
                  <c:v>1.0043299999999999</c:v>
                </c:pt>
                <c:pt idx="38538">
                  <c:v>1.00417</c:v>
                </c:pt>
                <c:pt idx="38539">
                  <c:v>1.004</c:v>
                </c:pt>
                <c:pt idx="38540">
                  <c:v>1.00386</c:v>
                </c:pt>
                <c:pt idx="38541">
                  <c:v>1.00373</c:v>
                </c:pt>
                <c:pt idx="38542">
                  <c:v>1.0036099999999999</c:v>
                </c:pt>
                <c:pt idx="38543">
                  <c:v>1.0035000000000001</c:v>
                </c:pt>
                <c:pt idx="38544">
                  <c:v>1.0034099999999999</c:v>
                </c:pt>
                <c:pt idx="38545">
                  <c:v>1.00332</c:v>
                </c:pt>
                <c:pt idx="38546">
                  <c:v>1.00325</c:v>
                </c:pt>
                <c:pt idx="38547">
                  <c:v>1.00319</c:v>
                </c:pt>
                <c:pt idx="38548">
                  <c:v>1.0031399999999999</c:v>
                </c:pt>
                <c:pt idx="38549">
                  <c:v>1.0031099999999999</c:v>
                </c:pt>
                <c:pt idx="38550">
                  <c:v>1.00309</c:v>
                </c:pt>
                <c:pt idx="38551">
                  <c:v>1.0030699999999999</c:v>
                </c:pt>
                <c:pt idx="38552">
                  <c:v>1.0030600000000001</c:v>
                </c:pt>
                <c:pt idx="38553">
                  <c:v>1.0030600000000001</c:v>
                </c:pt>
                <c:pt idx="38554">
                  <c:v>1.00308</c:v>
                </c:pt>
                <c:pt idx="38555">
                  <c:v>1.0031000000000001</c:v>
                </c:pt>
                <c:pt idx="38556">
                  <c:v>1.0031399999999999</c:v>
                </c:pt>
                <c:pt idx="38557">
                  <c:v>1.0031699999999999</c:v>
                </c:pt>
                <c:pt idx="38558">
                  <c:v>1.0032300000000001</c:v>
                </c:pt>
                <c:pt idx="38559">
                  <c:v>1.00329</c:v>
                </c:pt>
                <c:pt idx="38560">
                  <c:v>1.00336</c:v>
                </c:pt>
                <c:pt idx="38561">
                  <c:v>1.00343</c:v>
                </c:pt>
                <c:pt idx="38562">
                  <c:v>1.00352</c:v>
                </c:pt>
                <c:pt idx="38563">
                  <c:v>1.00362</c:v>
                </c:pt>
                <c:pt idx="38564">
                  <c:v>1.0037199999999999</c:v>
                </c:pt>
                <c:pt idx="38565">
                  <c:v>1.00383</c:v>
                </c:pt>
                <c:pt idx="38566">
                  <c:v>1.0039400000000001</c:v>
                </c:pt>
                <c:pt idx="38567">
                  <c:v>1.0040500000000001</c:v>
                </c:pt>
                <c:pt idx="38568">
                  <c:v>1.0041800000000001</c:v>
                </c:pt>
                <c:pt idx="38569">
                  <c:v>1.0043</c:v>
                </c:pt>
                <c:pt idx="38570">
                  <c:v>1.0044299999999999</c:v>
                </c:pt>
                <c:pt idx="38571">
                  <c:v>1.00457</c:v>
                </c:pt>
                <c:pt idx="38572">
                  <c:v>1.0046999999999999</c:v>
                </c:pt>
                <c:pt idx="38573">
                  <c:v>1.00484</c:v>
                </c:pt>
                <c:pt idx="38574">
                  <c:v>1.00499</c:v>
                </c:pt>
                <c:pt idx="38575">
                  <c:v>1.0051399999999999</c:v>
                </c:pt>
                <c:pt idx="38576">
                  <c:v>1.00529</c:v>
                </c:pt>
                <c:pt idx="38577">
                  <c:v>1.0054399999999999</c:v>
                </c:pt>
                <c:pt idx="38578">
                  <c:v>1.00559</c:v>
                </c:pt>
                <c:pt idx="38579">
                  <c:v>1.0057400000000001</c:v>
                </c:pt>
                <c:pt idx="38580">
                  <c:v>1.00589</c:v>
                </c:pt>
                <c:pt idx="38581">
                  <c:v>1.00603</c:v>
                </c:pt>
                <c:pt idx="38582">
                  <c:v>1.0061800000000001</c:v>
                </c:pt>
                <c:pt idx="38583">
                  <c:v>1.0063299999999999</c:v>
                </c:pt>
                <c:pt idx="38584">
                  <c:v>1.00647</c:v>
                </c:pt>
                <c:pt idx="38585">
                  <c:v>1.00661</c:v>
                </c:pt>
                <c:pt idx="38586">
                  <c:v>1.00675</c:v>
                </c:pt>
                <c:pt idx="38587">
                  <c:v>1.00688</c:v>
                </c:pt>
                <c:pt idx="38588">
                  <c:v>1.00702</c:v>
                </c:pt>
                <c:pt idx="38589">
                  <c:v>1.0071399999999999</c:v>
                </c:pt>
                <c:pt idx="38590">
                  <c:v>1.0072700000000001</c:v>
                </c:pt>
                <c:pt idx="38591">
                  <c:v>1.00739</c:v>
                </c:pt>
                <c:pt idx="38592">
                  <c:v>1.0075000000000001</c:v>
                </c:pt>
                <c:pt idx="38593">
                  <c:v>1.0076000000000001</c:v>
                </c:pt>
                <c:pt idx="38594">
                  <c:v>1.0077100000000001</c:v>
                </c:pt>
                <c:pt idx="38595">
                  <c:v>1.0078</c:v>
                </c:pt>
                <c:pt idx="38596">
                  <c:v>1.00789</c:v>
                </c:pt>
                <c:pt idx="38597">
                  <c:v>1.00797</c:v>
                </c:pt>
                <c:pt idx="38598">
                  <c:v>1.00804</c:v>
                </c:pt>
                <c:pt idx="38599">
                  <c:v>1.0081100000000001</c:v>
                </c:pt>
                <c:pt idx="38600">
                  <c:v>1.0081599999999999</c:v>
                </c:pt>
                <c:pt idx="38601">
                  <c:v>1.0082100000000001</c:v>
                </c:pt>
                <c:pt idx="38602">
                  <c:v>1.0082500000000001</c:v>
                </c:pt>
                <c:pt idx="38603">
                  <c:v>1.0082800000000001</c:v>
                </c:pt>
                <c:pt idx="38604">
                  <c:v>1.0083</c:v>
                </c:pt>
                <c:pt idx="38605">
                  <c:v>1.00831</c:v>
                </c:pt>
                <c:pt idx="38606">
                  <c:v>1.00831</c:v>
                </c:pt>
                <c:pt idx="38607">
                  <c:v>1.00831</c:v>
                </c:pt>
                <c:pt idx="38608">
                  <c:v>1.0082800000000001</c:v>
                </c:pt>
                <c:pt idx="38609">
                  <c:v>1.0082500000000001</c:v>
                </c:pt>
                <c:pt idx="38610">
                  <c:v>1.0082</c:v>
                </c:pt>
                <c:pt idx="38611">
                  <c:v>1.0081500000000001</c:v>
                </c:pt>
                <c:pt idx="38612">
                  <c:v>1.0080800000000001</c:v>
                </c:pt>
                <c:pt idx="38613">
                  <c:v>1.008</c:v>
                </c:pt>
                <c:pt idx="38614">
                  <c:v>1.0079100000000001</c:v>
                </c:pt>
                <c:pt idx="38615">
                  <c:v>1.0078</c:v>
                </c:pt>
                <c:pt idx="38616">
                  <c:v>1.00769</c:v>
                </c:pt>
                <c:pt idx="38617">
                  <c:v>1.00756</c:v>
                </c:pt>
                <c:pt idx="38618">
                  <c:v>1.00742</c:v>
                </c:pt>
                <c:pt idx="38619">
                  <c:v>1.00726</c:v>
                </c:pt>
                <c:pt idx="38620">
                  <c:v>1.0071000000000001</c:v>
                </c:pt>
                <c:pt idx="38621">
                  <c:v>1.00692</c:v>
                </c:pt>
                <c:pt idx="38622">
                  <c:v>1.0067200000000001</c:v>
                </c:pt>
                <c:pt idx="38623">
                  <c:v>1.0065200000000001</c:v>
                </c:pt>
                <c:pt idx="38624">
                  <c:v>1.00631</c:v>
                </c:pt>
                <c:pt idx="38625">
                  <c:v>1.00607</c:v>
                </c:pt>
                <c:pt idx="38626">
                  <c:v>1.00583</c:v>
                </c:pt>
                <c:pt idx="38627">
                  <c:v>1.0055799999999999</c:v>
                </c:pt>
                <c:pt idx="38628">
                  <c:v>1.00535</c:v>
                </c:pt>
                <c:pt idx="38629">
                  <c:v>1.0051300000000001</c:v>
                </c:pt>
                <c:pt idx="38630">
                  <c:v>1.00492</c:v>
                </c:pt>
                <c:pt idx="38631">
                  <c:v>1.0047299999999999</c:v>
                </c:pt>
                <c:pt idx="38632">
                  <c:v>1.0045500000000001</c:v>
                </c:pt>
                <c:pt idx="38633">
                  <c:v>1.0043800000000001</c:v>
                </c:pt>
                <c:pt idx="38634">
                  <c:v>1.00423</c:v>
                </c:pt>
                <c:pt idx="38635">
                  <c:v>1.0040800000000001</c:v>
                </c:pt>
                <c:pt idx="38636">
                  <c:v>1.0039499999999999</c:v>
                </c:pt>
                <c:pt idx="38637">
                  <c:v>1.00383</c:v>
                </c:pt>
                <c:pt idx="38638">
                  <c:v>1.0037199999999999</c:v>
                </c:pt>
                <c:pt idx="38639">
                  <c:v>1.00363</c:v>
                </c:pt>
                <c:pt idx="38640">
                  <c:v>1.0035499999999999</c:v>
                </c:pt>
                <c:pt idx="38641">
                  <c:v>1.0034700000000001</c:v>
                </c:pt>
                <c:pt idx="38642">
                  <c:v>1.0034099999999999</c:v>
                </c:pt>
                <c:pt idx="38643">
                  <c:v>1.00335</c:v>
                </c:pt>
                <c:pt idx="38644">
                  <c:v>1.0033099999999999</c:v>
                </c:pt>
                <c:pt idx="38645">
                  <c:v>1.00326</c:v>
                </c:pt>
                <c:pt idx="38646">
                  <c:v>1.00325</c:v>
                </c:pt>
                <c:pt idx="38647">
                  <c:v>1.00325</c:v>
                </c:pt>
                <c:pt idx="38648">
                  <c:v>1.00325</c:v>
                </c:pt>
                <c:pt idx="38649">
                  <c:v>1.0032700000000001</c:v>
                </c:pt>
                <c:pt idx="38650">
                  <c:v>1.00329</c:v>
                </c:pt>
                <c:pt idx="38651">
                  <c:v>1.0033300000000001</c:v>
                </c:pt>
                <c:pt idx="38652">
                  <c:v>1.0033700000000001</c:v>
                </c:pt>
                <c:pt idx="38653">
                  <c:v>1.00342</c:v>
                </c:pt>
                <c:pt idx="38654">
                  <c:v>1.0034700000000001</c:v>
                </c:pt>
                <c:pt idx="38655">
                  <c:v>1.0035400000000001</c:v>
                </c:pt>
                <c:pt idx="38656">
                  <c:v>1.0036099999999999</c:v>
                </c:pt>
                <c:pt idx="38657">
                  <c:v>1.00369</c:v>
                </c:pt>
                <c:pt idx="38658">
                  <c:v>1.0037799999999999</c:v>
                </c:pt>
                <c:pt idx="38659">
                  <c:v>1.00387</c:v>
                </c:pt>
                <c:pt idx="38660">
                  <c:v>1.0039800000000001</c:v>
                </c:pt>
                <c:pt idx="38661">
                  <c:v>1.0040800000000001</c:v>
                </c:pt>
                <c:pt idx="38662">
                  <c:v>1.0042</c:v>
                </c:pt>
                <c:pt idx="38663">
                  <c:v>1.00431</c:v>
                </c:pt>
                <c:pt idx="38664">
                  <c:v>1.0044299999999999</c:v>
                </c:pt>
                <c:pt idx="38665">
                  <c:v>1.0045500000000001</c:v>
                </c:pt>
                <c:pt idx="38666">
                  <c:v>1.00468</c:v>
                </c:pt>
                <c:pt idx="38667">
                  <c:v>1.00481</c:v>
                </c:pt>
                <c:pt idx="38668">
                  <c:v>1.00495</c:v>
                </c:pt>
                <c:pt idx="38669">
                  <c:v>1.00508</c:v>
                </c:pt>
                <c:pt idx="38670">
                  <c:v>1.0052300000000001</c:v>
                </c:pt>
                <c:pt idx="38671">
                  <c:v>1.00536</c:v>
                </c:pt>
                <c:pt idx="38672">
                  <c:v>1.0055000000000001</c:v>
                </c:pt>
                <c:pt idx="38673">
                  <c:v>1.0056499999999999</c:v>
                </c:pt>
                <c:pt idx="38674">
                  <c:v>1.00579</c:v>
                </c:pt>
                <c:pt idx="38675">
                  <c:v>1.00593</c:v>
                </c:pt>
                <c:pt idx="38676">
                  <c:v>1.00606</c:v>
                </c:pt>
                <c:pt idx="38677">
                  <c:v>1.00621</c:v>
                </c:pt>
                <c:pt idx="38678">
                  <c:v>1.0063500000000001</c:v>
                </c:pt>
                <c:pt idx="38679">
                  <c:v>1.0064900000000001</c:v>
                </c:pt>
                <c:pt idx="38680">
                  <c:v>1.0066200000000001</c:v>
                </c:pt>
                <c:pt idx="38681">
                  <c:v>1.00675</c:v>
                </c:pt>
                <c:pt idx="38682">
                  <c:v>1.0068699999999999</c:v>
                </c:pt>
                <c:pt idx="38683">
                  <c:v>1.0069999999999999</c:v>
                </c:pt>
                <c:pt idx="38684">
                  <c:v>1.0071300000000001</c:v>
                </c:pt>
                <c:pt idx="38685">
                  <c:v>1.00726</c:v>
                </c:pt>
                <c:pt idx="38686">
                  <c:v>1.00736</c:v>
                </c:pt>
                <c:pt idx="38687">
                  <c:v>1.0074700000000001</c:v>
                </c:pt>
                <c:pt idx="38688">
                  <c:v>1.00756</c:v>
                </c:pt>
                <c:pt idx="38689">
                  <c:v>1.0076700000000001</c:v>
                </c:pt>
                <c:pt idx="38690">
                  <c:v>1.0077499999999999</c:v>
                </c:pt>
                <c:pt idx="38691">
                  <c:v>1.00783</c:v>
                </c:pt>
                <c:pt idx="38692">
                  <c:v>1.0079100000000001</c:v>
                </c:pt>
                <c:pt idx="38693">
                  <c:v>1.0079800000000001</c:v>
                </c:pt>
                <c:pt idx="38694">
                  <c:v>1.00804</c:v>
                </c:pt>
                <c:pt idx="38695">
                  <c:v>1.0081</c:v>
                </c:pt>
                <c:pt idx="38696">
                  <c:v>1.0081500000000001</c:v>
                </c:pt>
                <c:pt idx="38697">
                  <c:v>1.0081800000000001</c:v>
                </c:pt>
                <c:pt idx="38698">
                  <c:v>1.0082</c:v>
                </c:pt>
                <c:pt idx="38699">
                  <c:v>1.00823</c:v>
                </c:pt>
                <c:pt idx="38700">
                  <c:v>1.00824</c:v>
                </c:pt>
                <c:pt idx="38701">
                  <c:v>1.00824</c:v>
                </c:pt>
                <c:pt idx="38702">
                  <c:v>1.00823</c:v>
                </c:pt>
                <c:pt idx="38703">
                  <c:v>1.0082100000000001</c:v>
                </c:pt>
                <c:pt idx="38704">
                  <c:v>1.0081800000000001</c:v>
                </c:pt>
                <c:pt idx="38705">
                  <c:v>1.00814</c:v>
                </c:pt>
                <c:pt idx="38706">
                  <c:v>1.0080800000000001</c:v>
                </c:pt>
                <c:pt idx="38707">
                  <c:v>1.0080199999999999</c:v>
                </c:pt>
                <c:pt idx="38708">
                  <c:v>1.0079499999999999</c:v>
                </c:pt>
                <c:pt idx="38709">
                  <c:v>1.0078499999999999</c:v>
                </c:pt>
                <c:pt idx="38710">
                  <c:v>1.00776</c:v>
                </c:pt>
                <c:pt idx="38711">
                  <c:v>1.0076499999999999</c:v>
                </c:pt>
                <c:pt idx="38712">
                  <c:v>1.00752</c:v>
                </c:pt>
                <c:pt idx="38713">
                  <c:v>1.00739</c:v>
                </c:pt>
                <c:pt idx="38714">
                  <c:v>1.00726</c:v>
                </c:pt>
                <c:pt idx="38715">
                  <c:v>1.0071000000000001</c:v>
                </c:pt>
                <c:pt idx="38716">
                  <c:v>1.0069300000000001</c:v>
                </c:pt>
                <c:pt idx="38717">
                  <c:v>1.00674</c:v>
                </c:pt>
                <c:pt idx="38718">
                  <c:v>1.0065500000000001</c:v>
                </c:pt>
                <c:pt idx="38719">
                  <c:v>1.00634</c:v>
                </c:pt>
                <c:pt idx="38720">
                  <c:v>1.0061199999999999</c:v>
                </c:pt>
                <c:pt idx="38721">
                  <c:v>1.00589</c:v>
                </c:pt>
                <c:pt idx="38722">
                  <c:v>1.0056499999999999</c:v>
                </c:pt>
                <c:pt idx="38723">
                  <c:v>1.0054099999999999</c:v>
                </c:pt>
                <c:pt idx="38724">
                  <c:v>1.00518</c:v>
                </c:pt>
                <c:pt idx="38725">
                  <c:v>1.0049699999999999</c:v>
                </c:pt>
                <c:pt idx="38726">
                  <c:v>1.0047600000000001</c:v>
                </c:pt>
                <c:pt idx="38727">
                  <c:v>1.00457</c:v>
                </c:pt>
                <c:pt idx="38728">
                  <c:v>1.0043899999999999</c:v>
                </c:pt>
                <c:pt idx="38729">
                  <c:v>1.0042199999999999</c:v>
                </c:pt>
                <c:pt idx="38730">
                  <c:v>1.00406</c:v>
                </c:pt>
                <c:pt idx="38731">
                  <c:v>1.0039199999999999</c:v>
                </c:pt>
                <c:pt idx="38732">
                  <c:v>1.00379</c:v>
                </c:pt>
                <c:pt idx="38733">
                  <c:v>1.0036700000000001</c:v>
                </c:pt>
                <c:pt idx="38734">
                  <c:v>1.00356</c:v>
                </c:pt>
                <c:pt idx="38735">
                  <c:v>1.0034700000000001</c:v>
                </c:pt>
                <c:pt idx="38736">
                  <c:v>1.0033799999999999</c:v>
                </c:pt>
                <c:pt idx="38737">
                  <c:v>1.0033099999999999</c:v>
                </c:pt>
                <c:pt idx="38738">
                  <c:v>1.00325</c:v>
                </c:pt>
                <c:pt idx="38739">
                  <c:v>1.0032000000000001</c:v>
                </c:pt>
                <c:pt idx="38740">
                  <c:v>1.0031600000000001</c:v>
                </c:pt>
                <c:pt idx="38741">
                  <c:v>1.0031300000000001</c:v>
                </c:pt>
                <c:pt idx="38742">
                  <c:v>1.0031099999999999</c:v>
                </c:pt>
                <c:pt idx="38743">
                  <c:v>1.0031099999999999</c:v>
                </c:pt>
                <c:pt idx="38744">
                  <c:v>1.0031099999999999</c:v>
                </c:pt>
                <c:pt idx="38745">
                  <c:v>1.0031300000000001</c:v>
                </c:pt>
                <c:pt idx="38746">
                  <c:v>1.0031399999999999</c:v>
                </c:pt>
                <c:pt idx="38747">
                  <c:v>1.00318</c:v>
                </c:pt>
                <c:pt idx="38748">
                  <c:v>1.00322</c:v>
                </c:pt>
                <c:pt idx="38749">
                  <c:v>1.0032700000000001</c:v>
                </c:pt>
                <c:pt idx="38750">
                  <c:v>1.0033300000000001</c:v>
                </c:pt>
                <c:pt idx="38751">
                  <c:v>1.00339</c:v>
                </c:pt>
                <c:pt idx="38752">
                  <c:v>1.0034700000000001</c:v>
                </c:pt>
                <c:pt idx="38753">
                  <c:v>1.00356</c:v>
                </c:pt>
                <c:pt idx="38754">
                  <c:v>1.0036400000000001</c:v>
                </c:pt>
                <c:pt idx="38755">
                  <c:v>1.0037400000000001</c:v>
                </c:pt>
                <c:pt idx="38756">
                  <c:v>1.0038400000000001</c:v>
                </c:pt>
                <c:pt idx="38757">
                  <c:v>1.0039499999999999</c:v>
                </c:pt>
                <c:pt idx="38758">
                  <c:v>1.00407</c:v>
                </c:pt>
                <c:pt idx="38759">
                  <c:v>1.0041800000000001</c:v>
                </c:pt>
                <c:pt idx="38760">
                  <c:v>1.0043</c:v>
                </c:pt>
                <c:pt idx="38761">
                  <c:v>1.0044200000000001</c:v>
                </c:pt>
                <c:pt idx="38762">
                  <c:v>1.0045500000000001</c:v>
                </c:pt>
                <c:pt idx="38763">
                  <c:v>1.00468</c:v>
                </c:pt>
                <c:pt idx="38764">
                  <c:v>1.00481</c:v>
                </c:pt>
                <c:pt idx="38765">
                  <c:v>1.00495</c:v>
                </c:pt>
                <c:pt idx="38766">
                  <c:v>1.0051000000000001</c:v>
                </c:pt>
                <c:pt idx="38767">
                  <c:v>1.0052399999999999</c:v>
                </c:pt>
                <c:pt idx="38768">
                  <c:v>1.0053799999999999</c:v>
                </c:pt>
                <c:pt idx="38769">
                  <c:v>1.00553</c:v>
                </c:pt>
                <c:pt idx="38770">
                  <c:v>1.0056700000000001</c:v>
                </c:pt>
                <c:pt idx="38771">
                  <c:v>1.0058100000000001</c:v>
                </c:pt>
                <c:pt idx="38772">
                  <c:v>1.0059499999999999</c:v>
                </c:pt>
                <c:pt idx="38773">
                  <c:v>1.0061</c:v>
                </c:pt>
                <c:pt idx="38774">
                  <c:v>1.00624</c:v>
                </c:pt>
                <c:pt idx="38775">
                  <c:v>1.0063800000000001</c:v>
                </c:pt>
                <c:pt idx="38776">
                  <c:v>1.00651</c:v>
                </c:pt>
                <c:pt idx="38777">
                  <c:v>1.00665</c:v>
                </c:pt>
                <c:pt idx="38778">
                  <c:v>1.0067699999999999</c:v>
                </c:pt>
                <c:pt idx="38779">
                  <c:v>1.0068999999999999</c:v>
                </c:pt>
                <c:pt idx="38780">
                  <c:v>1.00702</c:v>
                </c:pt>
                <c:pt idx="38781">
                  <c:v>1.0071300000000001</c:v>
                </c:pt>
                <c:pt idx="38782">
                  <c:v>1.0072399999999999</c:v>
                </c:pt>
                <c:pt idx="38783">
                  <c:v>1.0073399999999999</c:v>
                </c:pt>
                <c:pt idx="38784">
                  <c:v>1.0074399999999999</c:v>
                </c:pt>
                <c:pt idx="38785">
                  <c:v>1.00753</c:v>
                </c:pt>
                <c:pt idx="38786">
                  <c:v>1.00762</c:v>
                </c:pt>
                <c:pt idx="38787">
                  <c:v>1.0077</c:v>
                </c:pt>
                <c:pt idx="38788">
                  <c:v>1.00776</c:v>
                </c:pt>
                <c:pt idx="38789">
                  <c:v>1.00783</c:v>
                </c:pt>
                <c:pt idx="38790">
                  <c:v>1.0078800000000001</c:v>
                </c:pt>
                <c:pt idx="38791">
                  <c:v>1.00793</c:v>
                </c:pt>
                <c:pt idx="38792">
                  <c:v>1.00796</c:v>
                </c:pt>
                <c:pt idx="38793">
                  <c:v>1.0079899999999999</c:v>
                </c:pt>
                <c:pt idx="38794">
                  <c:v>1.0080100000000001</c:v>
                </c:pt>
                <c:pt idx="38795">
                  <c:v>1.0080199999999999</c:v>
                </c:pt>
                <c:pt idx="38796">
                  <c:v>1.0080199999999999</c:v>
                </c:pt>
                <c:pt idx="38797">
                  <c:v>1.0080199999999999</c:v>
                </c:pt>
                <c:pt idx="38798">
                  <c:v>1.0079899999999999</c:v>
                </c:pt>
                <c:pt idx="38799">
                  <c:v>1.00796</c:v>
                </c:pt>
                <c:pt idx="38800">
                  <c:v>1.0079100000000001</c:v>
                </c:pt>
                <c:pt idx="38801">
                  <c:v>1.0078499999999999</c:v>
                </c:pt>
                <c:pt idx="38802">
                  <c:v>1.0077799999999999</c:v>
                </c:pt>
                <c:pt idx="38803">
                  <c:v>1.0077100000000001</c:v>
                </c:pt>
                <c:pt idx="38804">
                  <c:v>1.00762</c:v>
                </c:pt>
                <c:pt idx="38805">
                  <c:v>1.00752</c:v>
                </c:pt>
                <c:pt idx="38806">
                  <c:v>1.0074000000000001</c:v>
                </c:pt>
                <c:pt idx="38807">
                  <c:v>1.0072700000000001</c:v>
                </c:pt>
                <c:pt idx="38808">
                  <c:v>1.0071300000000001</c:v>
                </c:pt>
                <c:pt idx="38809">
                  <c:v>1.0069699999999999</c:v>
                </c:pt>
                <c:pt idx="38810">
                  <c:v>1.00681</c:v>
                </c:pt>
                <c:pt idx="38811">
                  <c:v>1.0066299999999999</c:v>
                </c:pt>
                <c:pt idx="38812">
                  <c:v>1.00644</c:v>
                </c:pt>
                <c:pt idx="38813">
                  <c:v>1.00624</c:v>
                </c:pt>
                <c:pt idx="38814">
                  <c:v>1.00603</c:v>
                </c:pt>
                <c:pt idx="38815">
                  <c:v>1.0058</c:v>
                </c:pt>
                <c:pt idx="38816">
                  <c:v>1.00556</c:v>
                </c:pt>
                <c:pt idx="38817">
                  <c:v>1.0053099999999999</c:v>
                </c:pt>
                <c:pt idx="38818">
                  <c:v>1.00508</c:v>
                </c:pt>
                <c:pt idx="38819">
                  <c:v>1.00485</c:v>
                </c:pt>
                <c:pt idx="38820">
                  <c:v>1.0046299999999999</c:v>
                </c:pt>
                <c:pt idx="38821">
                  <c:v>1.0044299999999999</c:v>
                </c:pt>
                <c:pt idx="38822">
                  <c:v>1.0042500000000001</c:v>
                </c:pt>
                <c:pt idx="38823">
                  <c:v>1.0040800000000001</c:v>
                </c:pt>
                <c:pt idx="38824">
                  <c:v>1.0039199999999999</c:v>
                </c:pt>
                <c:pt idx="38825">
                  <c:v>1.0037700000000001</c:v>
                </c:pt>
                <c:pt idx="38826">
                  <c:v>1.00363</c:v>
                </c:pt>
                <c:pt idx="38827">
                  <c:v>1.0035099999999999</c:v>
                </c:pt>
                <c:pt idx="38828">
                  <c:v>1.0034000000000001</c:v>
                </c:pt>
                <c:pt idx="38829">
                  <c:v>1.00329</c:v>
                </c:pt>
                <c:pt idx="38830">
                  <c:v>1.0032000000000001</c:v>
                </c:pt>
                <c:pt idx="38831">
                  <c:v>1.0031300000000001</c:v>
                </c:pt>
                <c:pt idx="38832">
                  <c:v>1.0030600000000001</c:v>
                </c:pt>
                <c:pt idx="38833">
                  <c:v>1.00301</c:v>
                </c:pt>
                <c:pt idx="38834">
                  <c:v>1.0029600000000001</c:v>
                </c:pt>
                <c:pt idx="38835">
                  <c:v>1.00292</c:v>
                </c:pt>
                <c:pt idx="38836">
                  <c:v>1.0028999999999999</c:v>
                </c:pt>
                <c:pt idx="38837">
                  <c:v>1.0028900000000001</c:v>
                </c:pt>
                <c:pt idx="38838">
                  <c:v>1.0028900000000001</c:v>
                </c:pt>
                <c:pt idx="38839">
                  <c:v>1.0028999999999999</c:v>
                </c:pt>
                <c:pt idx="38840">
                  <c:v>1.00291</c:v>
                </c:pt>
                <c:pt idx="38841">
                  <c:v>1.00295</c:v>
                </c:pt>
                <c:pt idx="38842">
                  <c:v>1.00298</c:v>
                </c:pt>
                <c:pt idx="38843">
                  <c:v>1.00302</c:v>
                </c:pt>
                <c:pt idx="38844">
                  <c:v>1.00309</c:v>
                </c:pt>
                <c:pt idx="38845">
                  <c:v>1.0031399999999999</c:v>
                </c:pt>
                <c:pt idx="38846">
                  <c:v>1.0032000000000001</c:v>
                </c:pt>
                <c:pt idx="38847">
                  <c:v>1.0032799999999999</c:v>
                </c:pt>
                <c:pt idx="38848">
                  <c:v>1.00335</c:v>
                </c:pt>
                <c:pt idx="38849">
                  <c:v>1.0034400000000001</c:v>
                </c:pt>
                <c:pt idx="38850">
                  <c:v>1.00353</c:v>
                </c:pt>
                <c:pt idx="38851">
                  <c:v>1.0036400000000001</c:v>
                </c:pt>
                <c:pt idx="38852">
                  <c:v>1.0037400000000001</c:v>
                </c:pt>
                <c:pt idx="38853">
                  <c:v>1.0038499999999999</c:v>
                </c:pt>
                <c:pt idx="38854">
                  <c:v>1.00396</c:v>
                </c:pt>
                <c:pt idx="38855">
                  <c:v>1.0040800000000001</c:v>
                </c:pt>
                <c:pt idx="38856">
                  <c:v>1.00421</c:v>
                </c:pt>
                <c:pt idx="38857">
                  <c:v>1.00434</c:v>
                </c:pt>
                <c:pt idx="38858">
                  <c:v>1.00447</c:v>
                </c:pt>
                <c:pt idx="38859">
                  <c:v>1.0045999999999999</c:v>
                </c:pt>
                <c:pt idx="38860">
                  <c:v>1.0047299999999999</c:v>
                </c:pt>
                <c:pt idx="38861">
                  <c:v>1.0048699999999999</c:v>
                </c:pt>
                <c:pt idx="38862">
                  <c:v>1.0049999999999999</c:v>
                </c:pt>
                <c:pt idx="38863">
                  <c:v>1.00515</c:v>
                </c:pt>
                <c:pt idx="38864">
                  <c:v>1.00528</c:v>
                </c:pt>
                <c:pt idx="38865">
                  <c:v>1.00542</c:v>
                </c:pt>
                <c:pt idx="38866">
                  <c:v>1.0055499999999999</c:v>
                </c:pt>
                <c:pt idx="38867">
                  <c:v>1.00569</c:v>
                </c:pt>
                <c:pt idx="38868">
                  <c:v>1.0058199999999999</c:v>
                </c:pt>
                <c:pt idx="38869">
                  <c:v>1.00596</c:v>
                </c:pt>
                <c:pt idx="38870">
                  <c:v>1.0060899999999999</c:v>
                </c:pt>
                <c:pt idx="38871">
                  <c:v>1.00621</c:v>
                </c:pt>
                <c:pt idx="38872">
                  <c:v>1.00634</c:v>
                </c:pt>
                <c:pt idx="38873">
                  <c:v>1.0064599999999999</c:v>
                </c:pt>
                <c:pt idx="38874">
                  <c:v>1.0065900000000001</c:v>
                </c:pt>
                <c:pt idx="38875">
                  <c:v>1.00671</c:v>
                </c:pt>
                <c:pt idx="38876">
                  <c:v>1.00682</c:v>
                </c:pt>
                <c:pt idx="38877">
                  <c:v>1.0069300000000001</c:v>
                </c:pt>
                <c:pt idx="38878">
                  <c:v>1.0070300000000001</c:v>
                </c:pt>
                <c:pt idx="38879">
                  <c:v>1.0071300000000001</c:v>
                </c:pt>
                <c:pt idx="38880">
                  <c:v>1.00722</c:v>
                </c:pt>
                <c:pt idx="38881">
                  <c:v>1.0073099999999999</c:v>
                </c:pt>
                <c:pt idx="38882">
                  <c:v>1.0073799999999999</c:v>
                </c:pt>
                <c:pt idx="38883">
                  <c:v>1.0074399999999999</c:v>
                </c:pt>
                <c:pt idx="38884">
                  <c:v>1.0075099999999999</c:v>
                </c:pt>
                <c:pt idx="38885">
                  <c:v>1.0075700000000001</c:v>
                </c:pt>
                <c:pt idx="38886">
                  <c:v>1.0076099999999999</c:v>
                </c:pt>
                <c:pt idx="38887">
                  <c:v>1.0076499999999999</c:v>
                </c:pt>
                <c:pt idx="38888">
                  <c:v>1.00769</c:v>
                </c:pt>
                <c:pt idx="38889">
                  <c:v>1.0077100000000001</c:v>
                </c:pt>
                <c:pt idx="38890">
                  <c:v>1.0077199999999999</c:v>
                </c:pt>
                <c:pt idx="38891">
                  <c:v>1.00773</c:v>
                </c:pt>
                <c:pt idx="38892">
                  <c:v>1.0077100000000001</c:v>
                </c:pt>
                <c:pt idx="38893">
                  <c:v>1.00769</c:v>
                </c:pt>
                <c:pt idx="38894">
                  <c:v>1.0076700000000001</c:v>
                </c:pt>
                <c:pt idx="38895">
                  <c:v>1.00763</c:v>
                </c:pt>
                <c:pt idx="38896">
                  <c:v>1.00759</c:v>
                </c:pt>
                <c:pt idx="38897">
                  <c:v>1.00753</c:v>
                </c:pt>
                <c:pt idx="38898">
                  <c:v>1.00746</c:v>
                </c:pt>
                <c:pt idx="38899">
                  <c:v>1.0073799999999999</c:v>
                </c:pt>
                <c:pt idx="38900">
                  <c:v>1.00729</c:v>
                </c:pt>
                <c:pt idx="38901">
                  <c:v>1.00719</c:v>
                </c:pt>
                <c:pt idx="38902">
                  <c:v>1.0070699999999999</c:v>
                </c:pt>
                <c:pt idx="38903">
                  <c:v>1.0069399999999999</c:v>
                </c:pt>
                <c:pt idx="38904">
                  <c:v>1.00681</c:v>
                </c:pt>
                <c:pt idx="38905">
                  <c:v>1.0066600000000001</c:v>
                </c:pt>
                <c:pt idx="38906">
                  <c:v>1.0065</c:v>
                </c:pt>
                <c:pt idx="38907">
                  <c:v>1.0063200000000001</c:v>
                </c:pt>
                <c:pt idx="38908">
                  <c:v>1.00613</c:v>
                </c:pt>
                <c:pt idx="38909">
                  <c:v>1.0059400000000001</c:v>
                </c:pt>
                <c:pt idx="38910">
                  <c:v>1.0057199999999999</c:v>
                </c:pt>
                <c:pt idx="38911">
                  <c:v>1.0055000000000001</c:v>
                </c:pt>
                <c:pt idx="38912">
                  <c:v>1.0052700000000001</c:v>
                </c:pt>
                <c:pt idx="38913">
                  <c:v>1.00502</c:v>
                </c:pt>
                <c:pt idx="38914">
                  <c:v>1.00478</c:v>
                </c:pt>
                <c:pt idx="38915">
                  <c:v>1.0045500000000001</c:v>
                </c:pt>
                <c:pt idx="38916">
                  <c:v>1.00434</c:v>
                </c:pt>
                <c:pt idx="38917">
                  <c:v>1.00414</c:v>
                </c:pt>
                <c:pt idx="38918">
                  <c:v>1.0039499999999999</c:v>
                </c:pt>
                <c:pt idx="38919">
                  <c:v>1.0037700000000001</c:v>
                </c:pt>
                <c:pt idx="38920">
                  <c:v>1.0036</c:v>
                </c:pt>
                <c:pt idx="38921">
                  <c:v>1.00345</c:v>
                </c:pt>
                <c:pt idx="38922">
                  <c:v>1.0033099999999999</c:v>
                </c:pt>
                <c:pt idx="38923">
                  <c:v>1.00319</c:v>
                </c:pt>
                <c:pt idx="38924">
                  <c:v>1.0030600000000001</c:v>
                </c:pt>
                <c:pt idx="38925">
                  <c:v>1.0029600000000001</c:v>
                </c:pt>
                <c:pt idx="38926">
                  <c:v>1.0028699999999999</c:v>
                </c:pt>
                <c:pt idx="38927">
                  <c:v>1.0027900000000001</c:v>
                </c:pt>
                <c:pt idx="38928">
                  <c:v>1.0027200000000001</c:v>
                </c:pt>
                <c:pt idx="38929">
                  <c:v>1.0026600000000001</c:v>
                </c:pt>
                <c:pt idx="38930">
                  <c:v>1.0026200000000001</c:v>
                </c:pt>
                <c:pt idx="38931">
                  <c:v>1.00258</c:v>
                </c:pt>
                <c:pt idx="38932">
                  <c:v>1.0025500000000001</c:v>
                </c:pt>
                <c:pt idx="38933">
                  <c:v>1.00254</c:v>
                </c:pt>
                <c:pt idx="38934">
                  <c:v>1.00254</c:v>
                </c:pt>
                <c:pt idx="38935">
                  <c:v>1.0025500000000001</c:v>
                </c:pt>
                <c:pt idx="38936">
                  <c:v>1.00257</c:v>
                </c:pt>
                <c:pt idx="38937">
                  <c:v>1.0025900000000001</c:v>
                </c:pt>
                <c:pt idx="38938">
                  <c:v>1.0026299999999999</c:v>
                </c:pt>
                <c:pt idx="38939">
                  <c:v>1.00267</c:v>
                </c:pt>
                <c:pt idx="38940">
                  <c:v>1.0027200000000001</c:v>
                </c:pt>
                <c:pt idx="38941">
                  <c:v>1.00278</c:v>
                </c:pt>
                <c:pt idx="38942">
                  <c:v>1.00285</c:v>
                </c:pt>
                <c:pt idx="38943">
                  <c:v>1.0029300000000001</c:v>
                </c:pt>
                <c:pt idx="38944">
                  <c:v>1.00301</c:v>
                </c:pt>
                <c:pt idx="38945">
                  <c:v>1.0031099999999999</c:v>
                </c:pt>
                <c:pt idx="38946">
                  <c:v>1.0032099999999999</c:v>
                </c:pt>
                <c:pt idx="38947">
                  <c:v>1.0033099999999999</c:v>
                </c:pt>
                <c:pt idx="38948">
                  <c:v>1.00342</c:v>
                </c:pt>
                <c:pt idx="38949">
                  <c:v>1.00353</c:v>
                </c:pt>
                <c:pt idx="38950">
                  <c:v>1.0036499999999999</c:v>
                </c:pt>
                <c:pt idx="38951">
                  <c:v>1.0037799999999999</c:v>
                </c:pt>
                <c:pt idx="38952">
                  <c:v>1.0039100000000001</c:v>
                </c:pt>
                <c:pt idx="38953">
                  <c:v>1.00404</c:v>
                </c:pt>
                <c:pt idx="38954">
                  <c:v>1.0041800000000001</c:v>
                </c:pt>
                <c:pt idx="38955">
                  <c:v>1.0043200000000001</c:v>
                </c:pt>
                <c:pt idx="38956">
                  <c:v>1.0044599999999999</c:v>
                </c:pt>
                <c:pt idx="38957">
                  <c:v>1.00461</c:v>
                </c:pt>
                <c:pt idx="38958">
                  <c:v>1.00475</c:v>
                </c:pt>
                <c:pt idx="38959">
                  <c:v>1.0048900000000001</c:v>
                </c:pt>
                <c:pt idx="38960">
                  <c:v>1.0050399999999999</c:v>
                </c:pt>
                <c:pt idx="38961">
                  <c:v>1.00518</c:v>
                </c:pt>
                <c:pt idx="38962">
                  <c:v>1.0053300000000001</c:v>
                </c:pt>
                <c:pt idx="38963">
                  <c:v>1.0054799999999999</c:v>
                </c:pt>
                <c:pt idx="38964">
                  <c:v>1.00563</c:v>
                </c:pt>
                <c:pt idx="38965">
                  <c:v>1.0057700000000001</c:v>
                </c:pt>
                <c:pt idx="38966">
                  <c:v>1.0059</c:v>
                </c:pt>
                <c:pt idx="38967">
                  <c:v>1.0060500000000001</c:v>
                </c:pt>
                <c:pt idx="38968">
                  <c:v>1.0061800000000001</c:v>
                </c:pt>
                <c:pt idx="38969">
                  <c:v>1.0063200000000001</c:v>
                </c:pt>
                <c:pt idx="38970">
                  <c:v>1.0064500000000001</c:v>
                </c:pt>
                <c:pt idx="38971">
                  <c:v>1.00658</c:v>
                </c:pt>
                <c:pt idx="38972">
                  <c:v>1.0066900000000001</c:v>
                </c:pt>
                <c:pt idx="38973">
                  <c:v>1.00681</c:v>
                </c:pt>
                <c:pt idx="38974">
                  <c:v>1.00692</c:v>
                </c:pt>
                <c:pt idx="38975">
                  <c:v>1.0070300000000001</c:v>
                </c:pt>
                <c:pt idx="38976">
                  <c:v>1.0071300000000001</c:v>
                </c:pt>
                <c:pt idx="38977">
                  <c:v>1.00722</c:v>
                </c:pt>
                <c:pt idx="38978">
                  <c:v>1.0073000000000001</c:v>
                </c:pt>
                <c:pt idx="38979">
                  <c:v>1.0073799999999999</c:v>
                </c:pt>
                <c:pt idx="38980">
                  <c:v>1.00745</c:v>
                </c:pt>
                <c:pt idx="38981">
                  <c:v>1.00752</c:v>
                </c:pt>
                <c:pt idx="38982">
                  <c:v>1.0075700000000001</c:v>
                </c:pt>
                <c:pt idx="38983">
                  <c:v>1.0076099999999999</c:v>
                </c:pt>
                <c:pt idx="38984">
                  <c:v>1.0076400000000001</c:v>
                </c:pt>
                <c:pt idx="38985">
                  <c:v>1.00766</c:v>
                </c:pt>
                <c:pt idx="38986">
                  <c:v>1.0076799999999999</c:v>
                </c:pt>
                <c:pt idx="38987">
                  <c:v>1.0076799999999999</c:v>
                </c:pt>
                <c:pt idx="38988">
                  <c:v>1.0076799999999999</c:v>
                </c:pt>
                <c:pt idx="38989">
                  <c:v>1.0076700000000001</c:v>
                </c:pt>
                <c:pt idx="38990">
                  <c:v>1.0076400000000001</c:v>
                </c:pt>
                <c:pt idx="38991">
                  <c:v>1.0076000000000001</c:v>
                </c:pt>
                <c:pt idx="38992">
                  <c:v>1.00756</c:v>
                </c:pt>
                <c:pt idx="38993">
                  <c:v>1.00749</c:v>
                </c:pt>
                <c:pt idx="38994">
                  <c:v>1.00742</c:v>
                </c:pt>
                <c:pt idx="38995">
                  <c:v>1.0073099999999999</c:v>
                </c:pt>
                <c:pt idx="38996">
                  <c:v>1.00722</c:v>
                </c:pt>
                <c:pt idx="38997">
                  <c:v>1.00712</c:v>
                </c:pt>
                <c:pt idx="38998">
                  <c:v>1.0069999999999999</c:v>
                </c:pt>
                <c:pt idx="38999">
                  <c:v>1.0068600000000001</c:v>
                </c:pt>
                <c:pt idx="39000">
                  <c:v>1.0067200000000001</c:v>
                </c:pt>
                <c:pt idx="39001">
                  <c:v>1.0065599999999999</c:v>
                </c:pt>
                <c:pt idx="39002">
                  <c:v>1.0063800000000001</c:v>
                </c:pt>
                <c:pt idx="39003">
                  <c:v>1.0062</c:v>
                </c:pt>
                <c:pt idx="39004">
                  <c:v>1.0060199999999999</c:v>
                </c:pt>
                <c:pt idx="39005">
                  <c:v>1.0058100000000001</c:v>
                </c:pt>
                <c:pt idx="39006">
                  <c:v>1.00559</c:v>
                </c:pt>
                <c:pt idx="39007">
                  <c:v>1.00536</c:v>
                </c:pt>
                <c:pt idx="39008">
                  <c:v>1.0051099999999999</c:v>
                </c:pt>
                <c:pt idx="39009">
                  <c:v>1.0048699999999999</c:v>
                </c:pt>
                <c:pt idx="39010">
                  <c:v>1.00464</c:v>
                </c:pt>
                <c:pt idx="39011">
                  <c:v>1.00441</c:v>
                </c:pt>
                <c:pt idx="39012">
                  <c:v>1.00421</c:v>
                </c:pt>
                <c:pt idx="39013">
                  <c:v>1.0040100000000001</c:v>
                </c:pt>
                <c:pt idx="39014">
                  <c:v>1.00383</c:v>
                </c:pt>
                <c:pt idx="39015">
                  <c:v>1.0036700000000001</c:v>
                </c:pt>
                <c:pt idx="39016">
                  <c:v>1.0035099999999999</c:v>
                </c:pt>
                <c:pt idx="39017">
                  <c:v>1.0033700000000001</c:v>
                </c:pt>
                <c:pt idx="39018">
                  <c:v>1.0032399999999999</c:v>
                </c:pt>
                <c:pt idx="39019">
                  <c:v>1.00312</c:v>
                </c:pt>
                <c:pt idx="39020">
                  <c:v>1.00301</c:v>
                </c:pt>
                <c:pt idx="39021">
                  <c:v>1.00292</c:v>
                </c:pt>
                <c:pt idx="39022">
                  <c:v>1.00284</c:v>
                </c:pt>
                <c:pt idx="39023">
                  <c:v>1.0027600000000001</c:v>
                </c:pt>
                <c:pt idx="39024">
                  <c:v>1.0026999999999999</c:v>
                </c:pt>
                <c:pt idx="39025">
                  <c:v>1.0026600000000001</c:v>
                </c:pt>
                <c:pt idx="39026">
                  <c:v>1.00261</c:v>
                </c:pt>
                <c:pt idx="39027">
                  <c:v>1.00258</c:v>
                </c:pt>
                <c:pt idx="39028">
                  <c:v>1.0025599999999999</c:v>
                </c:pt>
                <c:pt idx="39029">
                  <c:v>1.0025500000000001</c:v>
                </c:pt>
                <c:pt idx="39030">
                  <c:v>1.0025599999999999</c:v>
                </c:pt>
                <c:pt idx="39031">
                  <c:v>1.00257</c:v>
                </c:pt>
                <c:pt idx="39032">
                  <c:v>1.0025999999999999</c:v>
                </c:pt>
                <c:pt idx="39033">
                  <c:v>1.0026200000000001</c:v>
                </c:pt>
                <c:pt idx="39034">
                  <c:v>1.0026600000000001</c:v>
                </c:pt>
                <c:pt idx="39035">
                  <c:v>1.00271</c:v>
                </c:pt>
                <c:pt idx="39036">
                  <c:v>1.00275</c:v>
                </c:pt>
                <c:pt idx="39037">
                  <c:v>1.00281</c:v>
                </c:pt>
                <c:pt idx="39038">
                  <c:v>1.00288</c:v>
                </c:pt>
                <c:pt idx="39039">
                  <c:v>1.00295</c:v>
                </c:pt>
                <c:pt idx="39040">
                  <c:v>1.0030300000000001</c:v>
                </c:pt>
                <c:pt idx="39041">
                  <c:v>1.0031300000000001</c:v>
                </c:pt>
                <c:pt idx="39042">
                  <c:v>1.00322</c:v>
                </c:pt>
                <c:pt idx="39043">
                  <c:v>1.00332</c:v>
                </c:pt>
                <c:pt idx="39044">
                  <c:v>1.00342</c:v>
                </c:pt>
                <c:pt idx="39045">
                  <c:v>1.0035400000000001</c:v>
                </c:pt>
                <c:pt idx="39046">
                  <c:v>1.0036499999999999</c:v>
                </c:pt>
                <c:pt idx="39047">
                  <c:v>1.0037700000000001</c:v>
                </c:pt>
                <c:pt idx="39048">
                  <c:v>1.0038899999999999</c:v>
                </c:pt>
                <c:pt idx="39049">
                  <c:v>1.0040100000000001</c:v>
                </c:pt>
                <c:pt idx="39050">
                  <c:v>1.00414</c:v>
                </c:pt>
                <c:pt idx="39051">
                  <c:v>1.00427</c:v>
                </c:pt>
                <c:pt idx="39052">
                  <c:v>1.00441</c:v>
                </c:pt>
                <c:pt idx="39053">
                  <c:v>1.00454</c:v>
                </c:pt>
                <c:pt idx="39054">
                  <c:v>1.00467</c:v>
                </c:pt>
                <c:pt idx="39055">
                  <c:v>1.00481</c:v>
                </c:pt>
                <c:pt idx="39056">
                  <c:v>1.0049399999999999</c:v>
                </c:pt>
                <c:pt idx="39057">
                  <c:v>1.0050699999999999</c:v>
                </c:pt>
                <c:pt idx="39058">
                  <c:v>1.0052099999999999</c:v>
                </c:pt>
                <c:pt idx="39059">
                  <c:v>1.0053399999999999</c:v>
                </c:pt>
                <c:pt idx="39060">
                  <c:v>1.0054700000000001</c:v>
                </c:pt>
                <c:pt idx="39061">
                  <c:v>1.0056</c:v>
                </c:pt>
                <c:pt idx="39062">
                  <c:v>1.00573</c:v>
                </c:pt>
                <c:pt idx="39063">
                  <c:v>1.00586</c:v>
                </c:pt>
                <c:pt idx="39064">
                  <c:v>1.00596</c:v>
                </c:pt>
                <c:pt idx="39065">
                  <c:v>1.0060800000000001</c:v>
                </c:pt>
                <c:pt idx="39066">
                  <c:v>1.0061899999999999</c:v>
                </c:pt>
                <c:pt idx="39067">
                  <c:v>1.0063</c:v>
                </c:pt>
                <c:pt idx="39068">
                  <c:v>1.00641</c:v>
                </c:pt>
                <c:pt idx="39069">
                  <c:v>1.0065200000000001</c:v>
                </c:pt>
                <c:pt idx="39070">
                  <c:v>1.00661</c:v>
                </c:pt>
                <c:pt idx="39071">
                  <c:v>1.0066999999999999</c:v>
                </c:pt>
                <c:pt idx="39072">
                  <c:v>1.0067900000000001</c:v>
                </c:pt>
                <c:pt idx="39073">
                  <c:v>1.0068600000000001</c:v>
                </c:pt>
                <c:pt idx="39074">
                  <c:v>1.0069300000000001</c:v>
                </c:pt>
                <c:pt idx="39075">
                  <c:v>1.00701</c:v>
                </c:pt>
                <c:pt idx="39076">
                  <c:v>1.0070600000000001</c:v>
                </c:pt>
                <c:pt idx="39077">
                  <c:v>1.0071000000000001</c:v>
                </c:pt>
                <c:pt idx="39078">
                  <c:v>1.0071399999999999</c:v>
                </c:pt>
                <c:pt idx="39079">
                  <c:v>1.0071699999999999</c:v>
                </c:pt>
                <c:pt idx="39080">
                  <c:v>1.0072000000000001</c:v>
                </c:pt>
                <c:pt idx="39081">
                  <c:v>1.0072099999999999</c:v>
                </c:pt>
                <c:pt idx="39082">
                  <c:v>1.0072099999999999</c:v>
                </c:pt>
                <c:pt idx="39083">
                  <c:v>1.0072099999999999</c:v>
                </c:pt>
                <c:pt idx="39084">
                  <c:v>1.00719</c:v>
                </c:pt>
                <c:pt idx="39085">
                  <c:v>1.0071600000000001</c:v>
                </c:pt>
                <c:pt idx="39086">
                  <c:v>1.0071099999999999</c:v>
                </c:pt>
                <c:pt idx="39087">
                  <c:v>1.0070600000000001</c:v>
                </c:pt>
                <c:pt idx="39088">
                  <c:v>1.00701</c:v>
                </c:pt>
                <c:pt idx="39089">
                  <c:v>1.0069300000000001</c:v>
                </c:pt>
                <c:pt idx="39090">
                  <c:v>1.00685</c:v>
                </c:pt>
                <c:pt idx="39091">
                  <c:v>1.0067600000000001</c:v>
                </c:pt>
                <c:pt idx="39092">
                  <c:v>1.00667</c:v>
                </c:pt>
                <c:pt idx="39093">
                  <c:v>1.0065500000000001</c:v>
                </c:pt>
                <c:pt idx="39094">
                  <c:v>1.0064200000000001</c:v>
                </c:pt>
                <c:pt idx="39095">
                  <c:v>1.0062800000000001</c:v>
                </c:pt>
                <c:pt idx="39096">
                  <c:v>1.00613</c:v>
                </c:pt>
                <c:pt idx="39097">
                  <c:v>1.00596</c:v>
                </c:pt>
                <c:pt idx="39098">
                  <c:v>1.0057799999999999</c:v>
                </c:pt>
                <c:pt idx="39099">
                  <c:v>1.00559</c:v>
                </c:pt>
                <c:pt idx="39100">
                  <c:v>1.00539</c:v>
                </c:pt>
                <c:pt idx="39101">
                  <c:v>1.00518</c:v>
                </c:pt>
                <c:pt idx="39102">
                  <c:v>1.00495</c:v>
                </c:pt>
                <c:pt idx="39103">
                  <c:v>1.00471</c:v>
                </c:pt>
                <c:pt idx="39104">
                  <c:v>1.0044599999999999</c:v>
                </c:pt>
                <c:pt idx="39105">
                  <c:v>1.00421</c:v>
                </c:pt>
                <c:pt idx="39106">
                  <c:v>1.0039800000000001</c:v>
                </c:pt>
                <c:pt idx="39107">
                  <c:v>1.0037700000000001</c:v>
                </c:pt>
                <c:pt idx="39108">
                  <c:v>1.0035700000000001</c:v>
                </c:pt>
                <c:pt idx="39109">
                  <c:v>1.00339</c:v>
                </c:pt>
                <c:pt idx="39110">
                  <c:v>1.0032099999999999</c:v>
                </c:pt>
                <c:pt idx="39111">
                  <c:v>1.0030600000000001</c:v>
                </c:pt>
                <c:pt idx="39112">
                  <c:v>1.00291</c:v>
                </c:pt>
                <c:pt idx="39113">
                  <c:v>1.0027699999999999</c:v>
                </c:pt>
                <c:pt idx="39114">
                  <c:v>1.00264</c:v>
                </c:pt>
                <c:pt idx="39115">
                  <c:v>1.0025299999999999</c:v>
                </c:pt>
                <c:pt idx="39116">
                  <c:v>1.00244</c:v>
                </c:pt>
                <c:pt idx="39117">
                  <c:v>1.0023500000000001</c:v>
                </c:pt>
                <c:pt idx="39118">
                  <c:v>1.0022800000000001</c:v>
                </c:pt>
                <c:pt idx="39119">
                  <c:v>1.00221</c:v>
                </c:pt>
                <c:pt idx="39120">
                  <c:v>1.0021500000000001</c:v>
                </c:pt>
                <c:pt idx="39121">
                  <c:v>1.0021</c:v>
                </c:pt>
                <c:pt idx="39122">
                  <c:v>1.00207</c:v>
                </c:pt>
                <c:pt idx="39123">
                  <c:v>1.00204</c:v>
                </c:pt>
                <c:pt idx="39124">
                  <c:v>1.00203</c:v>
                </c:pt>
                <c:pt idx="39125">
                  <c:v>1.00203</c:v>
                </c:pt>
                <c:pt idx="39126">
                  <c:v>1.00204</c:v>
                </c:pt>
                <c:pt idx="39127">
                  <c:v>1.00206</c:v>
                </c:pt>
                <c:pt idx="39128">
                  <c:v>1.0020800000000001</c:v>
                </c:pt>
                <c:pt idx="39129">
                  <c:v>1.0021199999999999</c:v>
                </c:pt>
                <c:pt idx="39130">
                  <c:v>1.0021500000000001</c:v>
                </c:pt>
                <c:pt idx="39131">
                  <c:v>1.0022200000000001</c:v>
                </c:pt>
                <c:pt idx="39132">
                  <c:v>1.0022800000000001</c:v>
                </c:pt>
                <c:pt idx="39133">
                  <c:v>1.00234</c:v>
                </c:pt>
                <c:pt idx="39134">
                  <c:v>1.0024200000000001</c:v>
                </c:pt>
                <c:pt idx="39135">
                  <c:v>1.00251</c:v>
                </c:pt>
                <c:pt idx="39136">
                  <c:v>1.0025999999999999</c:v>
                </c:pt>
                <c:pt idx="39137">
                  <c:v>1.0026999999999999</c:v>
                </c:pt>
                <c:pt idx="39138">
                  <c:v>1.0027999999999999</c:v>
                </c:pt>
                <c:pt idx="39139">
                  <c:v>1.00291</c:v>
                </c:pt>
                <c:pt idx="39140">
                  <c:v>1.00302</c:v>
                </c:pt>
                <c:pt idx="39141">
                  <c:v>1.0031399999999999</c:v>
                </c:pt>
                <c:pt idx="39142">
                  <c:v>1.0032700000000001</c:v>
                </c:pt>
                <c:pt idx="39143">
                  <c:v>1.0034000000000001</c:v>
                </c:pt>
                <c:pt idx="39144">
                  <c:v>1.00353</c:v>
                </c:pt>
                <c:pt idx="39145">
                  <c:v>1.0036700000000001</c:v>
                </c:pt>
                <c:pt idx="39146">
                  <c:v>1.0038100000000001</c:v>
                </c:pt>
                <c:pt idx="39147">
                  <c:v>1.0039499999999999</c:v>
                </c:pt>
                <c:pt idx="39148">
                  <c:v>1.0040899999999999</c:v>
                </c:pt>
                <c:pt idx="39149">
                  <c:v>1.00423</c:v>
                </c:pt>
                <c:pt idx="39150">
                  <c:v>1.0043800000000001</c:v>
                </c:pt>
                <c:pt idx="39151">
                  <c:v>1.0045200000000001</c:v>
                </c:pt>
                <c:pt idx="39152">
                  <c:v>1.0046600000000001</c:v>
                </c:pt>
                <c:pt idx="39153">
                  <c:v>1.00481</c:v>
                </c:pt>
                <c:pt idx="39154">
                  <c:v>1.00495</c:v>
                </c:pt>
                <c:pt idx="39155">
                  <c:v>1.00509</c:v>
                </c:pt>
                <c:pt idx="39156">
                  <c:v>1.0052300000000001</c:v>
                </c:pt>
                <c:pt idx="39157">
                  <c:v>1.00536</c:v>
                </c:pt>
                <c:pt idx="39158">
                  <c:v>1.00549</c:v>
                </c:pt>
                <c:pt idx="39159">
                  <c:v>1.00563</c:v>
                </c:pt>
                <c:pt idx="39160">
                  <c:v>1.0057499999999999</c:v>
                </c:pt>
                <c:pt idx="39161">
                  <c:v>1.0058800000000001</c:v>
                </c:pt>
                <c:pt idx="39162">
                  <c:v>1.006</c:v>
                </c:pt>
                <c:pt idx="39163">
                  <c:v>1.0061100000000001</c:v>
                </c:pt>
                <c:pt idx="39164">
                  <c:v>1.0062199999999999</c:v>
                </c:pt>
                <c:pt idx="39165">
                  <c:v>1.0063200000000001</c:v>
                </c:pt>
                <c:pt idx="39166">
                  <c:v>1.0064200000000001</c:v>
                </c:pt>
                <c:pt idx="39167">
                  <c:v>1.00651</c:v>
                </c:pt>
                <c:pt idx="39168">
                  <c:v>1.0065999999999999</c:v>
                </c:pt>
                <c:pt idx="39169">
                  <c:v>1.00667</c:v>
                </c:pt>
                <c:pt idx="39170">
                  <c:v>1.00674</c:v>
                </c:pt>
                <c:pt idx="39171">
                  <c:v>1.0067999999999999</c:v>
                </c:pt>
                <c:pt idx="39172">
                  <c:v>1.00685</c:v>
                </c:pt>
                <c:pt idx="39173">
                  <c:v>1.0068999999999999</c:v>
                </c:pt>
                <c:pt idx="39174">
                  <c:v>1.0069300000000001</c:v>
                </c:pt>
                <c:pt idx="39175">
                  <c:v>1.00695</c:v>
                </c:pt>
                <c:pt idx="39176">
                  <c:v>1.0069699999999999</c:v>
                </c:pt>
                <c:pt idx="39177">
                  <c:v>1.00698</c:v>
                </c:pt>
                <c:pt idx="39178">
                  <c:v>1.0069699999999999</c:v>
                </c:pt>
                <c:pt idx="39179">
                  <c:v>1.00695</c:v>
                </c:pt>
                <c:pt idx="39180">
                  <c:v>1.0069300000000001</c:v>
                </c:pt>
                <c:pt idx="39181">
                  <c:v>1.0068999999999999</c:v>
                </c:pt>
                <c:pt idx="39182">
                  <c:v>1.00685</c:v>
                </c:pt>
                <c:pt idx="39183">
                  <c:v>1.00678</c:v>
                </c:pt>
                <c:pt idx="39184">
                  <c:v>1.00671</c:v>
                </c:pt>
                <c:pt idx="39185">
                  <c:v>1.0066200000000001</c:v>
                </c:pt>
                <c:pt idx="39186">
                  <c:v>1.0065299999999999</c:v>
                </c:pt>
                <c:pt idx="39187">
                  <c:v>1.0064200000000001</c:v>
                </c:pt>
                <c:pt idx="39188">
                  <c:v>1.0063</c:v>
                </c:pt>
                <c:pt idx="39189">
                  <c:v>1.00617</c:v>
                </c:pt>
                <c:pt idx="39190">
                  <c:v>1.0060199999999999</c:v>
                </c:pt>
                <c:pt idx="39191">
                  <c:v>1.00587</c:v>
                </c:pt>
                <c:pt idx="39192">
                  <c:v>1.0057</c:v>
                </c:pt>
                <c:pt idx="39193">
                  <c:v>1.0055099999999999</c:v>
                </c:pt>
                <c:pt idx="39194">
                  <c:v>1.00532</c:v>
                </c:pt>
                <c:pt idx="39195">
                  <c:v>1.0051099999999999</c:v>
                </c:pt>
                <c:pt idx="39196">
                  <c:v>1.0048900000000001</c:v>
                </c:pt>
                <c:pt idx="39197">
                  <c:v>1.0046600000000001</c:v>
                </c:pt>
                <c:pt idx="39198">
                  <c:v>1.00441</c:v>
                </c:pt>
                <c:pt idx="39199">
                  <c:v>1.00417</c:v>
                </c:pt>
                <c:pt idx="39200">
                  <c:v>1.0039400000000001</c:v>
                </c:pt>
                <c:pt idx="39201">
                  <c:v>1.0037199999999999</c:v>
                </c:pt>
                <c:pt idx="39202">
                  <c:v>1.00352</c:v>
                </c:pt>
                <c:pt idx="39203">
                  <c:v>1.0033300000000001</c:v>
                </c:pt>
                <c:pt idx="39204">
                  <c:v>1.00315</c:v>
                </c:pt>
                <c:pt idx="39205">
                  <c:v>1.00298</c:v>
                </c:pt>
                <c:pt idx="39206">
                  <c:v>1.0028300000000001</c:v>
                </c:pt>
                <c:pt idx="39207">
                  <c:v>1.00268</c:v>
                </c:pt>
                <c:pt idx="39208">
                  <c:v>1.0025500000000001</c:v>
                </c:pt>
                <c:pt idx="39209">
                  <c:v>1.00244</c:v>
                </c:pt>
                <c:pt idx="39210">
                  <c:v>1.0023299999999999</c:v>
                </c:pt>
                <c:pt idx="39211">
                  <c:v>1.00224</c:v>
                </c:pt>
                <c:pt idx="39212">
                  <c:v>1.00217</c:v>
                </c:pt>
                <c:pt idx="39213">
                  <c:v>1.0020800000000001</c:v>
                </c:pt>
                <c:pt idx="39214">
                  <c:v>1.00203</c:v>
                </c:pt>
                <c:pt idx="39215">
                  <c:v>1.0019800000000001</c:v>
                </c:pt>
                <c:pt idx="39216">
                  <c:v>1.0019400000000001</c:v>
                </c:pt>
                <c:pt idx="39217">
                  <c:v>1.0019100000000001</c:v>
                </c:pt>
                <c:pt idx="39218">
                  <c:v>1.0019</c:v>
                </c:pt>
                <c:pt idx="39219">
                  <c:v>1.0018899999999999</c:v>
                </c:pt>
                <c:pt idx="39220">
                  <c:v>1.0019</c:v>
                </c:pt>
                <c:pt idx="39221">
                  <c:v>1.0019100000000001</c:v>
                </c:pt>
                <c:pt idx="39222">
                  <c:v>1.0019400000000001</c:v>
                </c:pt>
                <c:pt idx="39223">
                  <c:v>1.00197</c:v>
                </c:pt>
                <c:pt idx="39224">
                  <c:v>1.0020199999999999</c:v>
                </c:pt>
                <c:pt idx="39225">
                  <c:v>1.00207</c:v>
                </c:pt>
                <c:pt idx="39226">
                  <c:v>1.0021100000000001</c:v>
                </c:pt>
                <c:pt idx="39227">
                  <c:v>1.0021800000000001</c:v>
                </c:pt>
                <c:pt idx="39228">
                  <c:v>1.0022500000000001</c:v>
                </c:pt>
                <c:pt idx="39229">
                  <c:v>1.0023299999999999</c:v>
                </c:pt>
                <c:pt idx="39230">
                  <c:v>1.0024200000000001</c:v>
                </c:pt>
                <c:pt idx="39231">
                  <c:v>1.00251</c:v>
                </c:pt>
                <c:pt idx="39232">
                  <c:v>1.00261</c:v>
                </c:pt>
                <c:pt idx="39233">
                  <c:v>1.00271</c:v>
                </c:pt>
                <c:pt idx="39234">
                  <c:v>1.0028300000000001</c:v>
                </c:pt>
                <c:pt idx="39235">
                  <c:v>1.00295</c:v>
                </c:pt>
                <c:pt idx="39236">
                  <c:v>1.00308</c:v>
                </c:pt>
                <c:pt idx="39237">
                  <c:v>1.0032000000000001</c:v>
                </c:pt>
                <c:pt idx="39238">
                  <c:v>1.0033300000000001</c:v>
                </c:pt>
                <c:pt idx="39239">
                  <c:v>1.0034700000000001</c:v>
                </c:pt>
                <c:pt idx="39240">
                  <c:v>1.0036</c:v>
                </c:pt>
                <c:pt idx="39241">
                  <c:v>1.0037400000000001</c:v>
                </c:pt>
                <c:pt idx="39242">
                  <c:v>1.0038800000000001</c:v>
                </c:pt>
                <c:pt idx="39243">
                  <c:v>1.0040199999999999</c:v>
                </c:pt>
                <c:pt idx="39244">
                  <c:v>1.0041599999999999</c:v>
                </c:pt>
                <c:pt idx="39245">
                  <c:v>1.0043</c:v>
                </c:pt>
                <c:pt idx="39246">
                  <c:v>1.00444</c:v>
                </c:pt>
                <c:pt idx="39247">
                  <c:v>1.00458</c:v>
                </c:pt>
                <c:pt idx="39248">
                  <c:v>1.0047299999999999</c:v>
                </c:pt>
                <c:pt idx="39249">
                  <c:v>1.0048699999999999</c:v>
                </c:pt>
                <c:pt idx="39250">
                  <c:v>1.0049999999999999</c:v>
                </c:pt>
                <c:pt idx="39251">
                  <c:v>1.0051300000000001</c:v>
                </c:pt>
                <c:pt idx="39252">
                  <c:v>1.0052700000000001</c:v>
                </c:pt>
                <c:pt idx="39253">
                  <c:v>1.0054000000000001</c:v>
                </c:pt>
                <c:pt idx="39254">
                  <c:v>1.00556</c:v>
                </c:pt>
                <c:pt idx="39255">
                  <c:v>1.00569</c:v>
                </c:pt>
                <c:pt idx="39256">
                  <c:v>1.0058100000000001</c:v>
                </c:pt>
                <c:pt idx="39257">
                  <c:v>1.00593</c:v>
                </c:pt>
                <c:pt idx="39258">
                  <c:v>1.00604</c:v>
                </c:pt>
                <c:pt idx="39259">
                  <c:v>1.0061599999999999</c:v>
                </c:pt>
                <c:pt idx="39260">
                  <c:v>1.0062599999999999</c:v>
                </c:pt>
                <c:pt idx="39261">
                  <c:v>1.0063599999999999</c:v>
                </c:pt>
                <c:pt idx="39262">
                  <c:v>1.0064500000000001</c:v>
                </c:pt>
                <c:pt idx="39263">
                  <c:v>1.00654</c:v>
                </c:pt>
                <c:pt idx="39264">
                  <c:v>1.00661</c:v>
                </c:pt>
                <c:pt idx="39265">
                  <c:v>1.0066900000000001</c:v>
                </c:pt>
                <c:pt idx="39266">
                  <c:v>1.0067600000000001</c:v>
                </c:pt>
                <c:pt idx="39267">
                  <c:v>1.0068299999999999</c:v>
                </c:pt>
                <c:pt idx="39268">
                  <c:v>1.0068699999999999</c:v>
                </c:pt>
                <c:pt idx="39269">
                  <c:v>1.00691</c:v>
                </c:pt>
                <c:pt idx="39270">
                  <c:v>1.00695</c:v>
                </c:pt>
                <c:pt idx="39271">
                  <c:v>1.0069699999999999</c:v>
                </c:pt>
                <c:pt idx="39272">
                  <c:v>1.00698</c:v>
                </c:pt>
                <c:pt idx="39273">
                  <c:v>1.00698</c:v>
                </c:pt>
                <c:pt idx="39274">
                  <c:v>1.0069699999999999</c:v>
                </c:pt>
                <c:pt idx="39275">
                  <c:v>1.00695</c:v>
                </c:pt>
                <c:pt idx="39276">
                  <c:v>1.00691</c:v>
                </c:pt>
                <c:pt idx="39277">
                  <c:v>1.0068699999999999</c:v>
                </c:pt>
                <c:pt idx="39278">
                  <c:v>1.00682</c:v>
                </c:pt>
                <c:pt idx="39279">
                  <c:v>1.0067600000000001</c:v>
                </c:pt>
                <c:pt idx="39280">
                  <c:v>1.00668</c:v>
                </c:pt>
                <c:pt idx="39281">
                  <c:v>1.0065999999999999</c:v>
                </c:pt>
                <c:pt idx="39282">
                  <c:v>1.00651</c:v>
                </c:pt>
                <c:pt idx="39283">
                  <c:v>1.0064</c:v>
                </c:pt>
                <c:pt idx="39284">
                  <c:v>1.0062800000000001</c:v>
                </c:pt>
                <c:pt idx="39285">
                  <c:v>1.0061500000000001</c:v>
                </c:pt>
                <c:pt idx="39286">
                  <c:v>1.0060100000000001</c:v>
                </c:pt>
                <c:pt idx="39287">
                  <c:v>1.0058499999999999</c:v>
                </c:pt>
                <c:pt idx="39288">
                  <c:v>1.0056799999999999</c:v>
                </c:pt>
                <c:pt idx="39289">
                  <c:v>1.0055099999999999</c:v>
                </c:pt>
                <c:pt idx="39290">
                  <c:v>1.00532</c:v>
                </c:pt>
                <c:pt idx="39291">
                  <c:v>1.00512</c:v>
                </c:pt>
                <c:pt idx="39292">
                  <c:v>1.0048999999999999</c:v>
                </c:pt>
                <c:pt idx="39293">
                  <c:v>1.00468</c:v>
                </c:pt>
                <c:pt idx="39294">
                  <c:v>1.00444</c:v>
                </c:pt>
                <c:pt idx="39295">
                  <c:v>1.0042</c:v>
                </c:pt>
                <c:pt idx="39296">
                  <c:v>1.00396</c:v>
                </c:pt>
                <c:pt idx="39297">
                  <c:v>1.0037499999999999</c:v>
                </c:pt>
                <c:pt idx="39298">
                  <c:v>1.0035400000000001</c:v>
                </c:pt>
                <c:pt idx="39299">
                  <c:v>1.0033399999999999</c:v>
                </c:pt>
                <c:pt idx="39300">
                  <c:v>1.0031600000000001</c:v>
                </c:pt>
                <c:pt idx="39301">
                  <c:v>1.00298</c:v>
                </c:pt>
                <c:pt idx="39302">
                  <c:v>1.00282</c:v>
                </c:pt>
                <c:pt idx="39303">
                  <c:v>1.00267</c:v>
                </c:pt>
                <c:pt idx="39304">
                  <c:v>1.0025299999999999</c:v>
                </c:pt>
                <c:pt idx="39305">
                  <c:v>1.00241</c:v>
                </c:pt>
                <c:pt idx="39306">
                  <c:v>1.00231</c:v>
                </c:pt>
                <c:pt idx="39307">
                  <c:v>1.00221</c:v>
                </c:pt>
                <c:pt idx="39308">
                  <c:v>1.0021199999999999</c:v>
                </c:pt>
                <c:pt idx="39309">
                  <c:v>1.0020500000000001</c:v>
                </c:pt>
                <c:pt idx="39310">
                  <c:v>1.0019800000000001</c:v>
                </c:pt>
                <c:pt idx="39311">
                  <c:v>1.00193</c:v>
                </c:pt>
                <c:pt idx="39312">
                  <c:v>1.0018899999999999</c:v>
                </c:pt>
                <c:pt idx="39313">
                  <c:v>1.0018499999999999</c:v>
                </c:pt>
                <c:pt idx="39314">
                  <c:v>1.00183</c:v>
                </c:pt>
                <c:pt idx="39315">
                  <c:v>1.0018100000000001</c:v>
                </c:pt>
                <c:pt idx="39316">
                  <c:v>1.0018100000000001</c:v>
                </c:pt>
                <c:pt idx="39317">
                  <c:v>1.0018199999999999</c:v>
                </c:pt>
                <c:pt idx="39318">
                  <c:v>1.00183</c:v>
                </c:pt>
                <c:pt idx="39319">
                  <c:v>1.00186</c:v>
                </c:pt>
                <c:pt idx="39320">
                  <c:v>1.0019</c:v>
                </c:pt>
                <c:pt idx="39321">
                  <c:v>1.0019499999999999</c:v>
                </c:pt>
                <c:pt idx="39322">
                  <c:v>1.002</c:v>
                </c:pt>
                <c:pt idx="39323">
                  <c:v>1.00207</c:v>
                </c:pt>
                <c:pt idx="39324">
                  <c:v>1.00213</c:v>
                </c:pt>
                <c:pt idx="39325">
                  <c:v>1.00221</c:v>
                </c:pt>
                <c:pt idx="39326">
                  <c:v>1.0022899999999999</c:v>
                </c:pt>
                <c:pt idx="39327">
                  <c:v>1.00238</c:v>
                </c:pt>
                <c:pt idx="39328">
                  <c:v>1.00247</c:v>
                </c:pt>
                <c:pt idx="39329">
                  <c:v>1.00258</c:v>
                </c:pt>
                <c:pt idx="39330">
                  <c:v>1.00268</c:v>
                </c:pt>
                <c:pt idx="39331">
                  <c:v>1.0027900000000001</c:v>
                </c:pt>
                <c:pt idx="39332">
                  <c:v>1.00291</c:v>
                </c:pt>
                <c:pt idx="39333">
                  <c:v>1.0030300000000001</c:v>
                </c:pt>
                <c:pt idx="39334">
                  <c:v>1.0031600000000001</c:v>
                </c:pt>
                <c:pt idx="39335">
                  <c:v>1.00329</c:v>
                </c:pt>
                <c:pt idx="39336">
                  <c:v>1.00342</c:v>
                </c:pt>
                <c:pt idx="39337">
                  <c:v>1.00356</c:v>
                </c:pt>
                <c:pt idx="39338">
                  <c:v>1.0037</c:v>
                </c:pt>
                <c:pt idx="39339">
                  <c:v>1.0038400000000001</c:v>
                </c:pt>
                <c:pt idx="39340">
                  <c:v>1.0039899999999999</c:v>
                </c:pt>
                <c:pt idx="39341">
                  <c:v>1.00413</c:v>
                </c:pt>
                <c:pt idx="39342">
                  <c:v>1.00427</c:v>
                </c:pt>
                <c:pt idx="39343">
                  <c:v>1.0044200000000001</c:v>
                </c:pt>
                <c:pt idx="39344">
                  <c:v>1.0045599999999999</c:v>
                </c:pt>
                <c:pt idx="39345">
                  <c:v>1.0046999999999999</c:v>
                </c:pt>
                <c:pt idx="39346">
                  <c:v>1.00484</c:v>
                </c:pt>
                <c:pt idx="39347">
                  <c:v>1.00498</c:v>
                </c:pt>
                <c:pt idx="39348">
                  <c:v>1.00512</c:v>
                </c:pt>
                <c:pt idx="39349">
                  <c:v>1.0052399999999999</c:v>
                </c:pt>
                <c:pt idx="39350">
                  <c:v>1.0053799999999999</c:v>
                </c:pt>
                <c:pt idx="39351">
                  <c:v>1.0055099999999999</c:v>
                </c:pt>
                <c:pt idx="39352">
                  <c:v>1.00563</c:v>
                </c:pt>
                <c:pt idx="39353">
                  <c:v>1.0057499999999999</c:v>
                </c:pt>
                <c:pt idx="39354">
                  <c:v>1.00586</c:v>
                </c:pt>
                <c:pt idx="39355">
                  <c:v>1.00597</c:v>
                </c:pt>
                <c:pt idx="39356">
                  <c:v>1.0060800000000001</c:v>
                </c:pt>
                <c:pt idx="39357">
                  <c:v>1.0061800000000001</c:v>
                </c:pt>
                <c:pt idx="39358">
                  <c:v>1.00627</c:v>
                </c:pt>
                <c:pt idx="39359">
                  <c:v>1.0063500000000001</c:v>
                </c:pt>
                <c:pt idx="39360">
                  <c:v>1.0064299999999999</c:v>
                </c:pt>
                <c:pt idx="39361">
                  <c:v>1.0065</c:v>
                </c:pt>
                <c:pt idx="39362">
                  <c:v>1.0065500000000001</c:v>
                </c:pt>
                <c:pt idx="39363">
                  <c:v>1.0065999999999999</c:v>
                </c:pt>
                <c:pt idx="39364">
                  <c:v>1.00664</c:v>
                </c:pt>
                <c:pt idx="39365">
                  <c:v>1.00668</c:v>
                </c:pt>
                <c:pt idx="39366">
                  <c:v>1.0066999999999999</c:v>
                </c:pt>
                <c:pt idx="39367">
                  <c:v>1.0067200000000001</c:v>
                </c:pt>
                <c:pt idx="39368">
                  <c:v>1.0067299999999999</c:v>
                </c:pt>
                <c:pt idx="39369">
                  <c:v>1.0067299999999999</c:v>
                </c:pt>
                <c:pt idx="39370">
                  <c:v>1.0067200000000001</c:v>
                </c:pt>
                <c:pt idx="39371">
                  <c:v>1.0066999999999999</c:v>
                </c:pt>
                <c:pt idx="39372">
                  <c:v>1.00667</c:v>
                </c:pt>
                <c:pt idx="39373">
                  <c:v>1.0066299999999999</c:v>
                </c:pt>
                <c:pt idx="39374">
                  <c:v>1.00658</c:v>
                </c:pt>
                <c:pt idx="39375">
                  <c:v>1.0065200000000001</c:v>
                </c:pt>
                <c:pt idx="39376">
                  <c:v>1.0064299999999999</c:v>
                </c:pt>
                <c:pt idx="39377">
                  <c:v>1.0063200000000001</c:v>
                </c:pt>
                <c:pt idx="39378">
                  <c:v>1.0062199999999999</c:v>
                </c:pt>
                <c:pt idx="39379">
                  <c:v>1.0061</c:v>
                </c:pt>
                <c:pt idx="39380">
                  <c:v>1.00597</c:v>
                </c:pt>
                <c:pt idx="39381">
                  <c:v>1.00583</c:v>
                </c:pt>
                <c:pt idx="39382">
                  <c:v>1.0056799999999999</c:v>
                </c:pt>
                <c:pt idx="39383">
                  <c:v>1.0055000000000001</c:v>
                </c:pt>
                <c:pt idx="39384">
                  <c:v>1.0053300000000001</c:v>
                </c:pt>
                <c:pt idx="39385">
                  <c:v>1.00515</c:v>
                </c:pt>
                <c:pt idx="39386">
                  <c:v>1.00495</c:v>
                </c:pt>
                <c:pt idx="39387">
                  <c:v>1.0047299999999999</c:v>
                </c:pt>
                <c:pt idx="39388">
                  <c:v>1.0044999999999999</c:v>
                </c:pt>
                <c:pt idx="39389">
                  <c:v>1.0042599999999999</c:v>
                </c:pt>
                <c:pt idx="39390">
                  <c:v>1.0040199999999999</c:v>
                </c:pt>
                <c:pt idx="39391">
                  <c:v>1.0037799999999999</c:v>
                </c:pt>
                <c:pt idx="39392">
                  <c:v>1.00356</c:v>
                </c:pt>
                <c:pt idx="39393">
                  <c:v>1.0033399999999999</c:v>
                </c:pt>
                <c:pt idx="39394">
                  <c:v>1.0031399999999999</c:v>
                </c:pt>
                <c:pt idx="39395">
                  <c:v>1.00295</c:v>
                </c:pt>
                <c:pt idx="39396">
                  <c:v>1.00278</c:v>
                </c:pt>
                <c:pt idx="39397">
                  <c:v>1.0026200000000001</c:v>
                </c:pt>
                <c:pt idx="39398">
                  <c:v>1.00247</c:v>
                </c:pt>
                <c:pt idx="39399">
                  <c:v>1.0023299999999999</c:v>
                </c:pt>
                <c:pt idx="39400">
                  <c:v>1.00221</c:v>
                </c:pt>
                <c:pt idx="39401">
                  <c:v>1.0021</c:v>
                </c:pt>
                <c:pt idx="39402">
                  <c:v>1.002</c:v>
                </c:pt>
                <c:pt idx="39403">
                  <c:v>1.0019100000000001</c:v>
                </c:pt>
                <c:pt idx="39404">
                  <c:v>1.00183</c:v>
                </c:pt>
                <c:pt idx="39405">
                  <c:v>1.00176</c:v>
                </c:pt>
                <c:pt idx="39406">
                  <c:v>1.0017</c:v>
                </c:pt>
                <c:pt idx="39407">
                  <c:v>1.0016499999999999</c:v>
                </c:pt>
                <c:pt idx="39408">
                  <c:v>1.00162</c:v>
                </c:pt>
                <c:pt idx="39409">
                  <c:v>1.00159</c:v>
                </c:pt>
                <c:pt idx="39410">
                  <c:v>1.0015700000000001</c:v>
                </c:pt>
                <c:pt idx="39411">
                  <c:v>1.0015700000000001</c:v>
                </c:pt>
                <c:pt idx="39412">
                  <c:v>1.0015700000000001</c:v>
                </c:pt>
                <c:pt idx="39413">
                  <c:v>1.00159</c:v>
                </c:pt>
                <c:pt idx="39414">
                  <c:v>1.00162</c:v>
                </c:pt>
                <c:pt idx="39415">
                  <c:v>1.0016499999999999</c:v>
                </c:pt>
                <c:pt idx="39416">
                  <c:v>1.00169</c:v>
                </c:pt>
                <c:pt idx="39417">
                  <c:v>1.00173</c:v>
                </c:pt>
                <c:pt idx="39418">
                  <c:v>1.00179</c:v>
                </c:pt>
                <c:pt idx="39419">
                  <c:v>1.0018499999999999</c:v>
                </c:pt>
                <c:pt idx="39420">
                  <c:v>1.00193</c:v>
                </c:pt>
                <c:pt idx="39421">
                  <c:v>1.0020100000000001</c:v>
                </c:pt>
                <c:pt idx="39422">
                  <c:v>1.0020899999999999</c:v>
                </c:pt>
                <c:pt idx="39423">
                  <c:v>1.0021800000000001</c:v>
                </c:pt>
                <c:pt idx="39424">
                  <c:v>1.00227</c:v>
                </c:pt>
                <c:pt idx="39425">
                  <c:v>1.00237</c:v>
                </c:pt>
                <c:pt idx="39426">
                  <c:v>1.00248</c:v>
                </c:pt>
                <c:pt idx="39427">
                  <c:v>1.00258</c:v>
                </c:pt>
                <c:pt idx="39428">
                  <c:v>1.0026900000000001</c:v>
                </c:pt>
                <c:pt idx="39429">
                  <c:v>1.00281</c:v>
                </c:pt>
                <c:pt idx="39430">
                  <c:v>1.0029300000000001</c:v>
                </c:pt>
                <c:pt idx="39431">
                  <c:v>1.0030600000000001</c:v>
                </c:pt>
                <c:pt idx="39432">
                  <c:v>1.00318</c:v>
                </c:pt>
                <c:pt idx="39433">
                  <c:v>1.00332</c:v>
                </c:pt>
                <c:pt idx="39434">
                  <c:v>1.0034400000000001</c:v>
                </c:pt>
                <c:pt idx="39435">
                  <c:v>1.0035700000000001</c:v>
                </c:pt>
                <c:pt idx="39436">
                  <c:v>1.0037</c:v>
                </c:pt>
                <c:pt idx="39437">
                  <c:v>1.0038400000000001</c:v>
                </c:pt>
                <c:pt idx="39438">
                  <c:v>1.00397</c:v>
                </c:pt>
                <c:pt idx="39439">
                  <c:v>1.0041</c:v>
                </c:pt>
                <c:pt idx="39440">
                  <c:v>1.00423</c:v>
                </c:pt>
                <c:pt idx="39441">
                  <c:v>1.0043599999999999</c:v>
                </c:pt>
                <c:pt idx="39442">
                  <c:v>1.00448</c:v>
                </c:pt>
                <c:pt idx="39443">
                  <c:v>1.00461</c:v>
                </c:pt>
                <c:pt idx="39444">
                  <c:v>1.0047699999999999</c:v>
                </c:pt>
                <c:pt idx="39445">
                  <c:v>1.0048999999999999</c:v>
                </c:pt>
                <c:pt idx="39446">
                  <c:v>1.00502</c:v>
                </c:pt>
                <c:pt idx="39447">
                  <c:v>1.0051300000000001</c:v>
                </c:pt>
                <c:pt idx="39448">
                  <c:v>1.0052399999999999</c:v>
                </c:pt>
                <c:pt idx="39449">
                  <c:v>1.0053399999999999</c:v>
                </c:pt>
                <c:pt idx="39450">
                  <c:v>1.00545</c:v>
                </c:pt>
                <c:pt idx="39451">
                  <c:v>1.0055400000000001</c:v>
                </c:pt>
                <c:pt idx="39452">
                  <c:v>1.00563</c:v>
                </c:pt>
                <c:pt idx="39453">
                  <c:v>1.0057100000000001</c:v>
                </c:pt>
                <c:pt idx="39454">
                  <c:v>1.0057799999999999</c:v>
                </c:pt>
                <c:pt idx="39455">
                  <c:v>1.0058499999999999</c:v>
                </c:pt>
                <c:pt idx="39456">
                  <c:v>1.0059</c:v>
                </c:pt>
                <c:pt idx="39457">
                  <c:v>1.0059800000000001</c:v>
                </c:pt>
                <c:pt idx="39458">
                  <c:v>1.00603</c:v>
                </c:pt>
                <c:pt idx="39459">
                  <c:v>1.00606</c:v>
                </c:pt>
                <c:pt idx="39460">
                  <c:v>1.0060899999999999</c:v>
                </c:pt>
                <c:pt idx="39461">
                  <c:v>1.0061199999999999</c:v>
                </c:pt>
                <c:pt idx="39462">
                  <c:v>1.00614</c:v>
                </c:pt>
                <c:pt idx="39463">
                  <c:v>1.0061500000000001</c:v>
                </c:pt>
                <c:pt idx="39464">
                  <c:v>1.00614</c:v>
                </c:pt>
                <c:pt idx="39465">
                  <c:v>1.00613</c:v>
                </c:pt>
                <c:pt idx="39466">
                  <c:v>1.0061</c:v>
                </c:pt>
                <c:pt idx="39467">
                  <c:v>1.00606</c:v>
                </c:pt>
                <c:pt idx="39468">
                  <c:v>1.0060199999999999</c:v>
                </c:pt>
                <c:pt idx="39469">
                  <c:v>1.00596</c:v>
                </c:pt>
                <c:pt idx="39470">
                  <c:v>1.00589</c:v>
                </c:pt>
                <c:pt idx="39471">
                  <c:v>1.0058100000000001</c:v>
                </c:pt>
                <c:pt idx="39472">
                  <c:v>1.00573</c:v>
                </c:pt>
                <c:pt idx="39473">
                  <c:v>1.0056400000000001</c:v>
                </c:pt>
                <c:pt idx="39474">
                  <c:v>1.00553</c:v>
                </c:pt>
                <c:pt idx="39475">
                  <c:v>1.0054099999999999</c:v>
                </c:pt>
                <c:pt idx="39476">
                  <c:v>1.00528</c:v>
                </c:pt>
                <c:pt idx="39477">
                  <c:v>1.0051399999999999</c:v>
                </c:pt>
                <c:pt idx="39478">
                  <c:v>1.0049699999999999</c:v>
                </c:pt>
                <c:pt idx="39479">
                  <c:v>1.0047999999999999</c:v>
                </c:pt>
                <c:pt idx="39480">
                  <c:v>1.0046200000000001</c:v>
                </c:pt>
                <c:pt idx="39481">
                  <c:v>1.0044299999999999</c:v>
                </c:pt>
                <c:pt idx="39482">
                  <c:v>1.0042199999999999</c:v>
                </c:pt>
                <c:pt idx="39483">
                  <c:v>1.0039899999999999</c:v>
                </c:pt>
                <c:pt idx="39484">
                  <c:v>1.00376</c:v>
                </c:pt>
                <c:pt idx="39485">
                  <c:v>1.00352</c:v>
                </c:pt>
                <c:pt idx="39486">
                  <c:v>1.00329</c:v>
                </c:pt>
                <c:pt idx="39487">
                  <c:v>1.0030600000000001</c:v>
                </c:pt>
                <c:pt idx="39488">
                  <c:v>1.00284</c:v>
                </c:pt>
                <c:pt idx="39489">
                  <c:v>1.0026299999999999</c:v>
                </c:pt>
                <c:pt idx="39490">
                  <c:v>1.0024299999999999</c:v>
                </c:pt>
                <c:pt idx="39491">
                  <c:v>1.0022500000000001</c:v>
                </c:pt>
                <c:pt idx="39492">
                  <c:v>1.0020800000000001</c:v>
                </c:pt>
                <c:pt idx="39493">
                  <c:v>1.0019199999999999</c:v>
                </c:pt>
                <c:pt idx="39494">
                  <c:v>1.00177</c:v>
                </c:pt>
                <c:pt idx="39495">
                  <c:v>1.0016400000000001</c:v>
                </c:pt>
                <c:pt idx="39496">
                  <c:v>1.0015400000000001</c:v>
                </c:pt>
                <c:pt idx="39497">
                  <c:v>1.00143</c:v>
                </c:pt>
                <c:pt idx="39498">
                  <c:v>1.0013300000000001</c:v>
                </c:pt>
                <c:pt idx="39499">
                  <c:v>1.00125</c:v>
                </c:pt>
                <c:pt idx="39500">
                  <c:v>1.00118</c:v>
                </c:pt>
                <c:pt idx="39501">
                  <c:v>1.0011099999999999</c:v>
                </c:pt>
                <c:pt idx="39502">
                  <c:v>1.0010699999999999</c:v>
                </c:pt>
                <c:pt idx="39503">
                  <c:v>1.0010300000000001</c:v>
                </c:pt>
                <c:pt idx="39504">
                  <c:v>1.0009999999999999</c:v>
                </c:pt>
                <c:pt idx="39505">
                  <c:v>1.00098</c:v>
                </c:pt>
                <c:pt idx="39506">
                  <c:v>1.0009699999999999</c:v>
                </c:pt>
                <c:pt idx="39507">
                  <c:v>1.0009699999999999</c:v>
                </c:pt>
                <c:pt idx="39508">
                  <c:v>1.00098</c:v>
                </c:pt>
                <c:pt idx="39509">
                  <c:v>1.0009999999999999</c:v>
                </c:pt>
                <c:pt idx="39510">
                  <c:v>1.0010399999999999</c:v>
                </c:pt>
                <c:pt idx="39511">
                  <c:v>1.00108</c:v>
                </c:pt>
                <c:pt idx="39512">
                  <c:v>1.00112</c:v>
                </c:pt>
                <c:pt idx="39513">
                  <c:v>1.00119</c:v>
                </c:pt>
                <c:pt idx="39514">
                  <c:v>1.00126</c:v>
                </c:pt>
                <c:pt idx="39515">
                  <c:v>1.0013300000000001</c:v>
                </c:pt>
                <c:pt idx="39516">
                  <c:v>1.00142</c:v>
                </c:pt>
                <c:pt idx="39517">
                  <c:v>1.0015000000000001</c:v>
                </c:pt>
                <c:pt idx="39518">
                  <c:v>1.0016</c:v>
                </c:pt>
                <c:pt idx="39519">
                  <c:v>1.0017</c:v>
                </c:pt>
                <c:pt idx="39520">
                  <c:v>1.0018100000000001</c:v>
                </c:pt>
                <c:pt idx="39521">
                  <c:v>1.0019199999999999</c:v>
                </c:pt>
                <c:pt idx="39522">
                  <c:v>1.00203</c:v>
                </c:pt>
                <c:pt idx="39523">
                  <c:v>1.0021599999999999</c:v>
                </c:pt>
                <c:pt idx="39524">
                  <c:v>1.0022899999999999</c:v>
                </c:pt>
                <c:pt idx="39525">
                  <c:v>1.0024200000000001</c:v>
                </c:pt>
                <c:pt idx="39526">
                  <c:v>1.0025500000000001</c:v>
                </c:pt>
                <c:pt idx="39527">
                  <c:v>1.00268</c:v>
                </c:pt>
                <c:pt idx="39528">
                  <c:v>1.00282</c:v>
                </c:pt>
                <c:pt idx="39529">
                  <c:v>1.0029699999999999</c:v>
                </c:pt>
                <c:pt idx="39530">
                  <c:v>1.0031099999999999</c:v>
                </c:pt>
                <c:pt idx="39531">
                  <c:v>1.00326</c:v>
                </c:pt>
                <c:pt idx="39532">
                  <c:v>1.0034000000000001</c:v>
                </c:pt>
                <c:pt idx="39533">
                  <c:v>1.0035499999999999</c:v>
                </c:pt>
                <c:pt idx="39534">
                  <c:v>1.0037</c:v>
                </c:pt>
                <c:pt idx="39535">
                  <c:v>1.0038400000000001</c:v>
                </c:pt>
                <c:pt idx="39536">
                  <c:v>1.0039899999999999</c:v>
                </c:pt>
                <c:pt idx="39537">
                  <c:v>1.0041199999999999</c:v>
                </c:pt>
                <c:pt idx="39538">
                  <c:v>1.00427</c:v>
                </c:pt>
                <c:pt idx="39539">
                  <c:v>1.0044</c:v>
                </c:pt>
                <c:pt idx="39540">
                  <c:v>1.0045299999999999</c:v>
                </c:pt>
                <c:pt idx="39541">
                  <c:v>1.00467</c:v>
                </c:pt>
                <c:pt idx="39542">
                  <c:v>1.0047900000000001</c:v>
                </c:pt>
                <c:pt idx="39543">
                  <c:v>1.00492</c:v>
                </c:pt>
                <c:pt idx="39544">
                  <c:v>1.0050399999999999</c:v>
                </c:pt>
                <c:pt idx="39545">
                  <c:v>1.0051600000000001</c:v>
                </c:pt>
                <c:pt idx="39546">
                  <c:v>1.0052700000000001</c:v>
                </c:pt>
                <c:pt idx="39547">
                  <c:v>1.0053700000000001</c:v>
                </c:pt>
                <c:pt idx="39548">
                  <c:v>1.0054700000000001</c:v>
                </c:pt>
                <c:pt idx="39549">
                  <c:v>1.0055700000000001</c:v>
                </c:pt>
                <c:pt idx="39550">
                  <c:v>1.0056499999999999</c:v>
                </c:pt>
                <c:pt idx="39551">
                  <c:v>1.00573</c:v>
                </c:pt>
                <c:pt idx="39552">
                  <c:v>1.00579</c:v>
                </c:pt>
                <c:pt idx="39553">
                  <c:v>1.0058499999999999</c:v>
                </c:pt>
                <c:pt idx="39554">
                  <c:v>1.0059</c:v>
                </c:pt>
                <c:pt idx="39555">
                  <c:v>1.0059499999999999</c:v>
                </c:pt>
                <c:pt idx="39556">
                  <c:v>1.0059899999999999</c:v>
                </c:pt>
                <c:pt idx="39557">
                  <c:v>1.0060100000000001</c:v>
                </c:pt>
                <c:pt idx="39558">
                  <c:v>1.00603</c:v>
                </c:pt>
                <c:pt idx="39559">
                  <c:v>1.00603</c:v>
                </c:pt>
                <c:pt idx="39560">
                  <c:v>1.00603</c:v>
                </c:pt>
                <c:pt idx="39561">
                  <c:v>1.0060199999999999</c:v>
                </c:pt>
                <c:pt idx="39562">
                  <c:v>1.0059899999999999</c:v>
                </c:pt>
                <c:pt idx="39563">
                  <c:v>1.00596</c:v>
                </c:pt>
                <c:pt idx="39564">
                  <c:v>1.0059100000000001</c:v>
                </c:pt>
                <c:pt idx="39565">
                  <c:v>1.00586</c:v>
                </c:pt>
                <c:pt idx="39566">
                  <c:v>1.0058</c:v>
                </c:pt>
                <c:pt idx="39567">
                  <c:v>1.0057</c:v>
                </c:pt>
                <c:pt idx="39568">
                  <c:v>1.0056099999999999</c:v>
                </c:pt>
                <c:pt idx="39569">
                  <c:v>1.0055000000000001</c:v>
                </c:pt>
                <c:pt idx="39570">
                  <c:v>1.0053799999999999</c:v>
                </c:pt>
                <c:pt idx="39571">
                  <c:v>1.00525</c:v>
                </c:pt>
                <c:pt idx="39572">
                  <c:v>1.0051099999999999</c:v>
                </c:pt>
                <c:pt idx="39573">
                  <c:v>1.00495</c:v>
                </c:pt>
                <c:pt idx="39574">
                  <c:v>1.0047900000000001</c:v>
                </c:pt>
                <c:pt idx="39575">
                  <c:v>1.0045999999999999</c:v>
                </c:pt>
                <c:pt idx="39576">
                  <c:v>1.00441</c:v>
                </c:pt>
                <c:pt idx="39577">
                  <c:v>1.00421</c:v>
                </c:pt>
                <c:pt idx="39578">
                  <c:v>1.0039899999999999</c:v>
                </c:pt>
                <c:pt idx="39579">
                  <c:v>1.00376</c:v>
                </c:pt>
                <c:pt idx="39580">
                  <c:v>1.00352</c:v>
                </c:pt>
                <c:pt idx="39581">
                  <c:v>1.0032799999999999</c:v>
                </c:pt>
                <c:pt idx="39582">
                  <c:v>1.00305</c:v>
                </c:pt>
                <c:pt idx="39583">
                  <c:v>1.0028300000000001</c:v>
                </c:pt>
                <c:pt idx="39584">
                  <c:v>1.00264</c:v>
                </c:pt>
                <c:pt idx="39585">
                  <c:v>1.0024500000000001</c:v>
                </c:pt>
                <c:pt idx="39586">
                  <c:v>1.00227</c:v>
                </c:pt>
                <c:pt idx="39587">
                  <c:v>1.0021100000000001</c:v>
                </c:pt>
                <c:pt idx="39588">
                  <c:v>1.00196</c:v>
                </c:pt>
                <c:pt idx="39589">
                  <c:v>1.0018199999999999</c:v>
                </c:pt>
                <c:pt idx="39590">
                  <c:v>1.00169</c:v>
                </c:pt>
                <c:pt idx="39591">
                  <c:v>1.0015700000000001</c:v>
                </c:pt>
                <c:pt idx="39592">
                  <c:v>1.0014700000000001</c:v>
                </c:pt>
                <c:pt idx="39593">
                  <c:v>1.0013700000000001</c:v>
                </c:pt>
                <c:pt idx="39594">
                  <c:v>1.00129</c:v>
                </c:pt>
                <c:pt idx="39595">
                  <c:v>1.0012300000000001</c:v>
                </c:pt>
                <c:pt idx="39596">
                  <c:v>1.0011699999999999</c:v>
                </c:pt>
                <c:pt idx="39597">
                  <c:v>1.00112</c:v>
                </c:pt>
                <c:pt idx="39598">
                  <c:v>1.00108</c:v>
                </c:pt>
                <c:pt idx="39599">
                  <c:v>1.0010600000000001</c:v>
                </c:pt>
                <c:pt idx="39600">
                  <c:v>1.0010399999999999</c:v>
                </c:pt>
                <c:pt idx="39601">
                  <c:v>1.0010300000000001</c:v>
                </c:pt>
                <c:pt idx="39602">
                  <c:v>1.0010399999999999</c:v>
                </c:pt>
                <c:pt idx="39603">
                  <c:v>1.0010600000000001</c:v>
                </c:pt>
                <c:pt idx="39604">
                  <c:v>1.0011000000000001</c:v>
                </c:pt>
                <c:pt idx="39605">
                  <c:v>1.0011300000000001</c:v>
                </c:pt>
                <c:pt idx="39606">
                  <c:v>1.0011699999999999</c:v>
                </c:pt>
                <c:pt idx="39607">
                  <c:v>1.0012300000000001</c:v>
                </c:pt>
                <c:pt idx="39608">
                  <c:v>1.00129</c:v>
                </c:pt>
                <c:pt idx="39609">
                  <c:v>1.00135</c:v>
                </c:pt>
                <c:pt idx="39610">
                  <c:v>1.00143</c:v>
                </c:pt>
                <c:pt idx="39611">
                  <c:v>1.0015099999999999</c:v>
                </c:pt>
                <c:pt idx="39612">
                  <c:v>1.0016</c:v>
                </c:pt>
                <c:pt idx="39613">
                  <c:v>1.0017</c:v>
                </c:pt>
                <c:pt idx="39614">
                  <c:v>1.0018</c:v>
                </c:pt>
                <c:pt idx="39615">
                  <c:v>1.0019</c:v>
                </c:pt>
                <c:pt idx="39616">
                  <c:v>1.0020100000000001</c:v>
                </c:pt>
                <c:pt idx="39617">
                  <c:v>1.00214</c:v>
                </c:pt>
                <c:pt idx="39618">
                  <c:v>1.0022599999999999</c:v>
                </c:pt>
                <c:pt idx="39619">
                  <c:v>1.00238</c:v>
                </c:pt>
                <c:pt idx="39620">
                  <c:v>1.0025200000000001</c:v>
                </c:pt>
                <c:pt idx="39621">
                  <c:v>1.0026600000000001</c:v>
                </c:pt>
                <c:pt idx="39622">
                  <c:v>1.0027900000000001</c:v>
                </c:pt>
                <c:pt idx="39623">
                  <c:v>1.0029300000000001</c:v>
                </c:pt>
                <c:pt idx="39624">
                  <c:v>1.0030699999999999</c:v>
                </c:pt>
                <c:pt idx="39625">
                  <c:v>1.0032099999999999</c:v>
                </c:pt>
                <c:pt idx="39626">
                  <c:v>1.00335</c:v>
                </c:pt>
                <c:pt idx="39627">
                  <c:v>1.0035000000000001</c:v>
                </c:pt>
                <c:pt idx="39628">
                  <c:v>1.0036400000000001</c:v>
                </c:pt>
                <c:pt idx="39629">
                  <c:v>1.0037799999999999</c:v>
                </c:pt>
                <c:pt idx="39630">
                  <c:v>1.0039199999999999</c:v>
                </c:pt>
                <c:pt idx="39631">
                  <c:v>1.00406</c:v>
                </c:pt>
                <c:pt idx="39632">
                  <c:v>1.0042</c:v>
                </c:pt>
                <c:pt idx="39633">
                  <c:v>1.00434</c:v>
                </c:pt>
                <c:pt idx="39634">
                  <c:v>1.0044999999999999</c:v>
                </c:pt>
                <c:pt idx="39635">
                  <c:v>1.0046299999999999</c:v>
                </c:pt>
                <c:pt idx="39636">
                  <c:v>1.0047600000000001</c:v>
                </c:pt>
                <c:pt idx="39637">
                  <c:v>1.0048900000000001</c:v>
                </c:pt>
                <c:pt idx="39638">
                  <c:v>1.00501</c:v>
                </c:pt>
                <c:pt idx="39639">
                  <c:v>1.00512</c:v>
                </c:pt>
                <c:pt idx="39640">
                  <c:v>1.0052300000000001</c:v>
                </c:pt>
                <c:pt idx="39641">
                  <c:v>1.0053399999999999</c:v>
                </c:pt>
                <c:pt idx="39642">
                  <c:v>1.0054399999999999</c:v>
                </c:pt>
                <c:pt idx="39643">
                  <c:v>1.0055400000000001</c:v>
                </c:pt>
                <c:pt idx="39644">
                  <c:v>1.00563</c:v>
                </c:pt>
                <c:pt idx="39645">
                  <c:v>1.0057100000000001</c:v>
                </c:pt>
                <c:pt idx="39646">
                  <c:v>1.00579</c:v>
                </c:pt>
                <c:pt idx="39647">
                  <c:v>1.00586</c:v>
                </c:pt>
                <c:pt idx="39648">
                  <c:v>1.00593</c:v>
                </c:pt>
                <c:pt idx="39649">
                  <c:v>1.0059800000000001</c:v>
                </c:pt>
                <c:pt idx="39650">
                  <c:v>1.0060199999999999</c:v>
                </c:pt>
                <c:pt idx="39651">
                  <c:v>1.00606</c:v>
                </c:pt>
                <c:pt idx="39652">
                  <c:v>1.0060899999999999</c:v>
                </c:pt>
                <c:pt idx="39653">
                  <c:v>1.0061100000000001</c:v>
                </c:pt>
                <c:pt idx="39654">
                  <c:v>1.0061100000000001</c:v>
                </c:pt>
                <c:pt idx="39655">
                  <c:v>1.0061100000000001</c:v>
                </c:pt>
                <c:pt idx="39656">
                  <c:v>1.0061</c:v>
                </c:pt>
                <c:pt idx="39657">
                  <c:v>1.00607</c:v>
                </c:pt>
                <c:pt idx="39658">
                  <c:v>1.00604</c:v>
                </c:pt>
                <c:pt idx="39659">
                  <c:v>1.006</c:v>
                </c:pt>
                <c:pt idx="39660">
                  <c:v>1.0059499999999999</c:v>
                </c:pt>
                <c:pt idx="39661">
                  <c:v>1.00589</c:v>
                </c:pt>
                <c:pt idx="39662">
                  <c:v>1.0058199999999999</c:v>
                </c:pt>
                <c:pt idx="39663">
                  <c:v>1.0057199999999999</c:v>
                </c:pt>
                <c:pt idx="39664">
                  <c:v>1.00563</c:v>
                </c:pt>
                <c:pt idx="39665">
                  <c:v>1.00552</c:v>
                </c:pt>
                <c:pt idx="39666">
                  <c:v>1.0054099999999999</c:v>
                </c:pt>
                <c:pt idx="39667">
                  <c:v>1.0052700000000001</c:v>
                </c:pt>
                <c:pt idx="39668">
                  <c:v>1.0051300000000001</c:v>
                </c:pt>
                <c:pt idx="39669">
                  <c:v>1.0049699999999999</c:v>
                </c:pt>
                <c:pt idx="39670">
                  <c:v>1.00481</c:v>
                </c:pt>
                <c:pt idx="39671">
                  <c:v>1.0046200000000001</c:v>
                </c:pt>
                <c:pt idx="39672">
                  <c:v>1.0044299999999999</c:v>
                </c:pt>
                <c:pt idx="39673">
                  <c:v>1.0042199999999999</c:v>
                </c:pt>
                <c:pt idx="39674">
                  <c:v>1.004</c:v>
                </c:pt>
                <c:pt idx="39675">
                  <c:v>1.00376</c:v>
                </c:pt>
                <c:pt idx="39676">
                  <c:v>1.00352</c:v>
                </c:pt>
                <c:pt idx="39677">
                  <c:v>1.0032700000000001</c:v>
                </c:pt>
                <c:pt idx="39678">
                  <c:v>1.0030399999999999</c:v>
                </c:pt>
                <c:pt idx="39679">
                  <c:v>1.00282</c:v>
                </c:pt>
                <c:pt idx="39680">
                  <c:v>1.00261</c:v>
                </c:pt>
                <c:pt idx="39681">
                  <c:v>1.00241</c:v>
                </c:pt>
                <c:pt idx="39682">
                  <c:v>1.00223</c:v>
                </c:pt>
                <c:pt idx="39683">
                  <c:v>1.00206</c:v>
                </c:pt>
                <c:pt idx="39684">
                  <c:v>1.0019</c:v>
                </c:pt>
                <c:pt idx="39685">
                  <c:v>1.00176</c:v>
                </c:pt>
                <c:pt idx="39686">
                  <c:v>1.0016499999999999</c:v>
                </c:pt>
                <c:pt idx="39687">
                  <c:v>1.00153</c:v>
                </c:pt>
                <c:pt idx="39688">
                  <c:v>1.0014400000000001</c:v>
                </c:pt>
                <c:pt idx="39689">
                  <c:v>1.0013300000000001</c:v>
                </c:pt>
                <c:pt idx="39690">
                  <c:v>1.00125</c:v>
                </c:pt>
                <c:pt idx="39691">
                  <c:v>1.00118</c:v>
                </c:pt>
                <c:pt idx="39692">
                  <c:v>1.0011099999999999</c:v>
                </c:pt>
                <c:pt idx="39693">
                  <c:v>1.0010699999999999</c:v>
                </c:pt>
                <c:pt idx="39694">
                  <c:v>1.0010300000000001</c:v>
                </c:pt>
                <c:pt idx="39695">
                  <c:v>1.0009999999999999</c:v>
                </c:pt>
                <c:pt idx="39696">
                  <c:v>1.00098</c:v>
                </c:pt>
                <c:pt idx="39697">
                  <c:v>1.0009699999999999</c:v>
                </c:pt>
                <c:pt idx="39698">
                  <c:v>1.0009699999999999</c:v>
                </c:pt>
                <c:pt idx="39699">
                  <c:v>1.00098</c:v>
                </c:pt>
                <c:pt idx="39700">
                  <c:v>1.0009999999999999</c:v>
                </c:pt>
                <c:pt idx="39701">
                  <c:v>1.0010300000000001</c:v>
                </c:pt>
                <c:pt idx="39702">
                  <c:v>1.0010699999999999</c:v>
                </c:pt>
                <c:pt idx="39703">
                  <c:v>1.00112</c:v>
                </c:pt>
                <c:pt idx="39704">
                  <c:v>1.00118</c:v>
                </c:pt>
                <c:pt idx="39705">
                  <c:v>1.0012399999999999</c:v>
                </c:pt>
                <c:pt idx="39706">
                  <c:v>1.00132</c:v>
                </c:pt>
                <c:pt idx="39707">
                  <c:v>1.0014000000000001</c:v>
                </c:pt>
                <c:pt idx="39708">
                  <c:v>1.0014799999999999</c:v>
                </c:pt>
                <c:pt idx="39709">
                  <c:v>1.0015700000000001</c:v>
                </c:pt>
                <c:pt idx="39710">
                  <c:v>1.0016700000000001</c:v>
                </c:pt>
                <c:pt idx="39711">
                  <c:v>1.0017799999999999</c:v>
                </c:pt>
                <c:pt idx="39712">
                  <c:v>1.0018899999999999</c:v>
                </c:pt>
                <c:pt idx="39713">
                  <c:v>1.002</c:v>
                </c:pt>
                <c:pt idx="39714">
                  <c:v>1.0021199999999999</c:v>
                </c:pt>
                <c:pt idx="39715">
                  <c:v>1.00224</c:v>
                </c:pt>
                <c:pt idx="39716">
                  <c:v>1.00237</c:v>
                </c:pt>
                <c:pt idx="39717">
                  <c:v>1.0024999999999999</c:v>
                </c:pt>
                <c:pt idx="39718">
                  <c:v>1.0026299999999999</c:v>
                </c:pt>
                <c:pt idx="39719">
                  <c:v>1.0027699999999999</c:v>
                </c:pt>
                <c:pt idx="39720">
                  <c:v>1.00291</c:v>
                </c:pt>
                <c:pt idx="39721">
                  <c:v>1.00305</c:v>
                </c:pt>
                <c:pt idx="39722">
                  <c:v>1.00318</c:v>
                </c:pt>
                <c:pt idx="39723">
                  <c:v>1.0033300000000001</c:v>
                </c:pt>
                <c:pt idx="39724">
                  <c:v>1.0034700000000001</c:v>
                </c:pt>
                <c:pt idx="39725">
                  <c:v>1.0036099999999999</c:v>
                </c:pt>
                <c:pt idx="39726">
                  <c:v>1.0037499999999999</c:v>
                </c:pt>
                <c:pt idx="39727">
                  <c:v>1.0039</c:v>
                </c:pt>
                <c:pt idx="39728">
                  <c:v>1.00403</c:v>
                </c:pt>
                <c:pt idx="39729">
                  <c:v>1.00417</c:v>
                </c:pt>
                <c:pt idx="39730">
                  <c:v>1.0043</c:v>
                </c:pt>
                <c:pt idx="39731">
                  <c:v>1.00444</c:v>
                </c:pt>
                <c:pt idx="39732">
                  <c:v>1.00457</c:v>
                </c:pt>
                <c:pt idx="39733">
                  <c:v>1.0046900000000001</c:v>
                </c:pt>
                <c:pt idx="39734">
                  <c:v>1.00481</c:v>
                </c:pt>
                <c:pt idx="39735">
                  <c:v>1.00492</c:v>
                </c:pt>
                <c:pt idx="39736">
                  <c:v>1.0050300000000001</c:v>
                </c:pt>
                <c:pt idx="39737">
                  <c:v>1.0051300000000001</c:v>
                </c:pt>
                <c:pt idx="39738">
                  <c:v>1.0052300000000001</c:v>
                </c:pt>
                <c:pt idx="39739">
                  <c:v>1.00532</c:v>
                </c:pt>
                <c:pt idx="39740">
                  <c:v>1.0054000000000001</c:v>
                </c:pt>
                <c:pt idx="39741">
                  <c:v>1.0054799999999999</c:v>
                </c:pt>
                <c:pt idx="39742">
                  <c:v>1.0055499999999999</c:v>
                </c:pt>
                <c:pt idx="39743">
                  <c:v>1.00562</c:v>
                </c:pt>
                <c:pt idx="39744">
                  <c:v>1.0056700000000001</c:v>
                </c:pt>
                <c:pt idx="39745">
                  <c:v>1.0057100000000001</c:v>
                </c:pt>
                <c:pt idx="39746">
                  <c:v>1.00576</c:v>
                </c:pt>
                <c:pt idx="39747">
                  <c:v>1.00579</c:v>
                </c:pt>
                <c:pt idx="39748">
                  <c:v>1.0058100000000001</c:v>
                </c:pt>
                <c:pt idx="39749">
                  <c:v>1.0058199999999999</c:v>
                </c:pt>
                <c:pt idx="39750">
                  <c:v>1.0058199999999999</c:v>
                </c:pt>
                <c:pt idx="39751">
                  <c:v>1.0058100000000001</c:v>
                </c:pt>
                <c:pt idx="39752">
                  <c:v>1.00579</c:v>
                </c:pt>
                <c:pt idx="39753">
                  <c:v>1.0057499999999999</c:v>
                </c:pt>
                <c:pt idx="39754">
                  <c:v>1.0057100000000001</c:v>
                </c:pt>
                <c:pt idx="39755">
                  <c:v>1.0056700000000001</c:v>
                </c:pt>
                <c:pt idx="39756">
                  <c:v>1.0056</c:v>
                </c:pt>
                <c:pt idx="39757">
                  <c:v>1.00553</c:v>
                </c:pt>
                <c:pt idx="39758">
                  <c:v>1.0054399999999999</c:v>
                </c:pt>
                <c:pt idx="39759">
                  <c:v>1.0053399999999999</c:v>
                </c:pt>
                <c:pt idx="39760">
                  <c:v>1.0052300000000001</c:v>
                </c:pt>
                <c:pt idx="39761">
                  <c:v>1.0051099999999999</c:v>
                </c:pt>
                <c:pt idx="39762">
                  <c:v>1.0049699999999999</c:v>
                </c:pt>
                <c:pt idx="39763">
                  <c:v>1.0048299999999999</c:v>
                </c:pt>
                <c:pt idx="39764">
                  <c:v>1.00467</c:v>
                </c:pt>
                <c:pt idx="39765">
                  <c:v>1.0044999999999999</c:v>
                </c:pt>
                <c:pt idx="39766">
                  <c:v>1.00431</c:v>
                </c:pt>
                <c:pt idx="39767">
                  <c:v>1.0041100000000001</c:v>
                </c:pt>
                <c:pt idx="39768">
                  <c:v>1.0039</c:v>
                </c:pt>
                <c:pt idx="39769">
                  <c:v>1.0036799999999999</c:v>
                </c:pt>
                <c:pt idx="39770">
                  <c:v>1.0034400000000001</c:v>
                </c:pt>
                <c:pt idx="39771">
                  <c:v>1.00319</c:v>
                </c:pt>
                <c:pt idx="39772">
                  <c:v>1.00295</c:v>
                </c:pt>
                <c:pt idx="39773">
                  <c:v>1.0027200000000001</c:v>
                </c:pt>
                <c:pt idx="39774">
                  <c:v>1.00251</c:v>
                </c:pt>
                <c:pt idx="39775">
                  <c:v>1.00231</c:v>
                </c:pt>
                <c:pt idx="39776">
                  <c:v>1.0021199999999999</c:v>
                </c:pt>
                <c:pt idx="39777">
                  <c:v>1.0019499999999999</c:v>
                </c:pt>
                <c:pt idx="39778">
                  <c:v>1.00179</c:v>
                </c:pt>
                <c:pt idx="39779">
                  <c:v>1.0016400000000001</c:v>
                </c:pt>
                <c:pt idx="39780">
                  <c:v>1.0015000000000001</c:v>
                </c:pt>
                <c:pt idx="39781">
                  <c:v>1.0013700000000001</c:v>
                </c:pt>
                <c:pt idx="39782">
                  <c:v>1.00125</c:v>
                </c:pt>
                <c:pt idx="39783">
                  <c:v>1.0011399999999999</c:v>
                </c:pt>
                <c:pt idx="39784">
                  <c:v>1.0010399999999999</c:v>
                </c:pt>
                <c:pt idx="39785">
                  <c:v>1.00095</c:v>
                </c:pt>
                <c:pt idx="39786">
                  <c:v>1.0008900000000001</c:v>
                </c:pt>
                <c:pt idx="39787">
                  <c:v>1.0008300000000001</c:v>
                </c:pt>
                <c:pt idx="39788">
                  <c:v>1.00078</c:v>
                </c:pt>
                <c:pt idx="39789">
                  <c:v>1.00075</c:v>
                </c:pt>
                <c:pt idx="39790">
                  <c:v>1.0007200000000001</c:v>
                </c:pt>
                <c:pt idx="39791">
                  <c:v>1.00071</c:v>
                </c:pt>
                <c:pt idx="39792">
                  <c:v>1.0006999999999999</c:v>
                </c:pt>
                <c:pt idx="39793">
                  <c:v>1.00071</c:v>
                </c:pt>
                <c:pt idx="39794">
                  <c:v>1.0007200000000001</c:v>
                </c:pt>
                <c:pt idx="39795">
                  <c:v>1.00075</c:v>
                </c:pt>
                <c:pt idx="39796">
                  <c:v>1.0007699999999999</c:v>
                </c:pt>
                <c:pt idx="39797">
                  <c:v>1.00081</c:v>
                </c:pt>
                <c:pt idx="39798">
                  <c:v>1.0008600000000001</c:v>
                </c:pt>
                <c:pt idx="39799">
                  <c:v>1.00092</c:v>
                </c:pt>
                <c:pt idx="39800">
                  <c:v>1.0009699999999999</c:v>
                </c:pt>
                <c:pt idx="39801">
                  <c:v>1.00105</c:v>
                </c:pt>
                <c:pt idx="39802">
                  <c:v>1.00112</c:v>
                </c:pt>
                <c:pt idx="39803">
                  <c:v>1.0012099999999999</c:v>
                </c:pt>
                <c:pt idx="39804">
                  <c:v>1.0013000000000001</c:v>
                </c:pt>
                <c:pt idx="39805">
                  <c:v>1.0014000000000001</c:v>
                </c:pt>
                <c:pt idx="39806">
                  <c:v>1.0015000000000001</c:v>
                </c:pt>
                <c:pt idx="39807">
                  <c:v>1.0016099999999999</c:v>
                </c:pt>
                <c:pt idx="39808">
                  <c:v>1.00173</c:v>
                </c:pt>
                <c:pt idx="39809">
                  <c:v>1.00183</c:v>
                </c:pt>
                <c:pt idx="39810">
                  <c:v>1.0019499999999999</c:v>
                </c:pt>
                <c:pt idx="39811">
                  <c:v>1.00206</c:v>
                </c:pt>
                <c:pt idx="39812">
                  <c:v>1.0021800000000001</c:v>
                </c:pt>
                <c:pt idx="39813">
                  <c:v>1.00231</c:v>
                </c:pt>
                <c:pt idx="39814">
                  <c:v>1.00244</c:v>
                </c:pt>
                <c:pt idx="39815">
                  <c:v>1.00257</c:v>
                </c:pt>
                <c:pt idx="39816">
                  <c:v>1.0026999999999999</c:v>
                </c:pt>
                <c:pt idx="39817">
                  <c:v>1.00282</c:v>
                </c:pt>
                <c:pt idx="39818">
                  <c:v>1.0029600000000001</c:v>
                </c:pt>
                <c:pt idx="39819">
                  <c:v>1.00309</c:v>
                </c:pt>
                <c:pt idx="39820">
                  <c:v>1.00322</c:v>
                </c:pt>
                <c:pt idx="39821">
                  <c:v>1.00335</c:v>
                </c:pt>
                <c:pt idx="39822">
                  <c:v>1.0034799999999999</c:v>
                </c:pt>
                <c:pt idx="39823">
                  <c:v>1.0036099999999999</c:v>
                </c:pt>
                <c:pt idx="39824">
                  <c:v>1.00376</c:v>
                </c:pt>
                <c:pt idx="39825">
                  <c:v>1.0038899999999999</c:v>
                </c:pt>
                <c:pt idx="39826">
                  <c:v>1.004</c:v>
                </c:pt>
                <c:pt idx="39827">
                  <c:v>1.0041199999999999</c:v>
                </c:pt>
                <c:pt idx="39828">
                  <c:v>1.00424</c:v>
                </c:pt>
                <c:pt idx="39829">
                  <c:v>1.0043500000000001</c:v>
                </c:pt>
                <c:pt idx="39830">
                  <c:v>1.0044599999999999</c:v>
                </c:pt>
                <c:pt idx="39831">
                  <c:v>1.00457</c:v>
                </c:pt>
                <c:pt idx="39832">
                  <c:v>1.00467</c:v>
                </c:pt>
                <c:pt idx="39833">
                  <c:v>1.0047699999999999</c:v>
                </c:pt>
                <c:pt idx="39834">
                  <c:v>1.0048600000000001</c:v>
                </c:pt>
                <c:pt idx="39835">
                  <c:v>1.0049300000000001</c:v>
                </c:pt>
                <c:pt idx="39836">
                  <c:v>1.0049999999999999</c:v>
                </c:pt>
                <c:pt idx="39837">
                  <c:v>1.0050699999999999</c:v>
                </c:pt>
                <c:pt idx="39838">
                  <c:v>1.0051300000000001</c:v>
                </c:pt>
                <c:pt idx="39839">
                  <c:v>1.00518</c:v>
                </c:pt>
                <c:pt idx="39840">
                  <c:v>1.00522</c:v>
                </c:pt>
                <c:pt idx="39841">
                  <c:v>1.00526</c:v>
                </c:pt>
                <c:pt idx="39842">
                  <c:v>1.00528</c:v>
                </c:pt>
                <c:pt idx="39843">
                  <c:v>1.0053000000000001</c:v>
                </c:pt>
                <c:pt idx="39844">
                  <c:v>1.0053099999999999</c:v>
                </c:pt>
                <c:pt idx="39845">
                  <c:v>1.0053099999999999</c:v>
                </c:pt>
                <c:pt idx="39846">
                  <c:v>1.0053000000000001</c:v>
                </c:pt>
                <c:pt idx="39847">
                  <c:v>1.00528</c:v>
                </c:pt>
                <c:pt idx="39848">
                  <c:v>1.00525</c:v>
                </c:pt>
                <c:pt idx="39849">
                  <c:v>1.00522</c:v>
                </c:pt>
                <c:pt idx="39850">
                  <c:v>1.0051699999999999</c:v>
                </c:pt>
                <c:pt idx="39851">
                  <c:v>1.0051099999999999</c:v>
                </c:pt>
                <c:pt idx="39852">
                  <c:v>1.0050399999999999</c:v>
                </c:pt>
                <c:pt idx="39853">
                  <c:v>1.0049600000000001</c:v>
                </c:pt>
                <c:pt idx="39854">
                  <c:v>1.0048699999999999</c:v>
                </c:pt>
                <c:pt idx="39855">
                  <c:v>1.0047699999999999</c:v>
                </c:pt>
                <c:pt idx="39856">
                  <c:v>1.00465</c:v>
                </c:pt>
                <c:pt idx="39857">
                  <c:v>1.0045299999999999</c:v>
                </c:pt>
                <c:pt idx="39858">
                  <c:v>1.0043899999999999</c:v>
                </c:pt>
                <c:pt idx="39859">
                  <c:v>1.00423</c:v>
                </c:pt>
                <c:pt idx="39860">
                  <c:v>1.00407</c:v>
                </c:pt>
                <c:pt idx="39861">
                  <c:v>1.0038899999999999</c:v>
                </c:pt>
                <c:pt idx="39862">
                  <c:v>1.0037</c:v>
                </c:pt>
                <c:pt idx="39863">
                  <c:v>1.0035000000000001</c:v>
                </c:pt>
                <c:pt idx="39864">
                  <c:v>1.0032799999999999</c:v>
                </c:pt>
                <c:pt idx="39865">
                  <c:v>1.0030600000000001</c:v>
                </c:pt>
                <c:pt idx="39866">
                  <c:v>1.00282</c:v>
                </c:pt>
                <c:pt idx="39867">
                  <c:v>1.00257</c:v>
                </c:pt>
                <c:pt idx="39868">
                  <c:v>1.0023299999999999</c:v>
                </c:pt>
                <c:pt idx="39869">
                  <c:v>1.0021100000000001</c:v>
                </c:pt>
                <c:pt idx="39870">
                  <c:v>1.0018899999999999</c:v>
                </c:pt>
                <c:pt idx="39871">
                  <c:v>1.00169</c:v>
                </c:pt>
                <c:pt idx="39872">
                  <c:v>1.0015099999999999</c:v>
                </c:pt>
                <c:pt idx="39873">
                  <c:v>1.0013300000000001</c:v>
                </c:pt>
                <c:pt idx="39874">
                  <c:v>1.0011699999999999</c:v>
                </c:pt>
                <c:pt idx="39875">
                  <c:v>1.00102</c:v>
                </c:pt>
                <c:pt idx="39876">
                  <c:v>1.00088</c:v>
                </c:pt>
                <c:pt idx="39877">
                  <c:v>1.00075</c:v>
                </c:pt>
                <c:pt idx="39878">
                  <c:v>1.0006299999999999</c:v>
                </c:pt>
                <c:pt idx="39879">
                  <c:v>1.0005299999999999</c:v>
                </c:pt>
                <c:pt idx="39880">
                  <c:v>1.0004500000000001</c:v>
                </c:pt>
                <c:pt idx="39881">
                  <c:v>1.00037</c:v>
                </c:pt>
                <c:pt idx="39882">
                  <c:v>1.0003</c:v>
                </c:pt>
                <c:pt idx="39883">
                  <c:v>1.00024</c:v>
                </c:pt>
                <c:pt idx="39884">
                  <c:v>1.0002</c:v>
                </c:pt>
                <c:pt idx="39885">
                  <c:v>1.00017</c:v>
                </c:pt>
                <c:pt idx="39886">
                  <c:v>1.00014</c:v>
                </c:pt>
                <c:pt idx="39887">
                  <c:v>1.0001100000000001</c:v>
                </c:pt>
                <c:pt idx="39888">
                  <c:v>1.0001100000000001</c:v>
                </c:pt>
                <c:pt idx="39889">
                  <c:v>1.0001199999999999</c:v>
                </c:pt>
                <c:pt idx="39890">
                  <c:v>1.00014</c:v>
                </c:pt>
                <c:pt idx="39891">
                  <c:v>1.0001599999999999</c:v>
                </c:pt>
                <c:pt idx="39892">
                  <c:v>1.0002</c:v>
                </c:pt>
                <c:pt idx="39893">
                  <c:v>1.0002500000000001</c:v>
                </c:pt>
                <c:pt idx="39894">
                  <c:v>1.0003</c:v>
                </c:pt>
                <c:pt idx="39895">
                  <c:v>1.00037</c:v>
                </c:pt>
                <c:pt idx="39896">
                  <c:v>1.00044</c:v>
                </c:pt>
                <c:pt idx="39897">
                  <c:v>1.00051</c:v>
                </c:pt>
                <c:pt idx="39898">
                  <c:v>1.0005900000000001</c:v>
                </c:pt>
                <c:pt idx="39899">
                  <c:v>1.0006900000000001</c:v>
                </c:pt>
                <c:pt idx="39900">
                  <c:v>1.00078</c:v>
                </c:pt>
                <c:pt idx="39901">
                  <c:v>1.0008900000000001</c:v>
                </c:pt>
                <c:pt idx="39902">
                  <c:v>1.0009999999999999</c:v>
                </c:pt>
                <c:pt idx="39903">
                  <c:v>1.00112</c:v>
                </c:pt>
                <c:pt idx="39904">
                  <c:v>1.0012399999999999</c:v>
                </c:pt>
                <c:pt idx="39905">
                  <c:v>1.00136</c:v>
                </c:pt>
                <c:pt idx="39906">
                  <c:v>1.0015099999999999</c:v>
                </c:pt>
                <c:pt idx="39907">
                  <c:v>1.0016400000000001</c:v>
                </c:pt>
                <c:pt idx="39908">
                  <c:v>1.00177</c:v>
                </c:pt>
                <c:pt idx="39909">
                  <c:v>1.0019100000000001</c:v>
                </c:pt>
                <c:pt idx="39910">
                  <c:v>1.0020500000000001</c:v>
                </c:pt>
                <c:pt idx="39911">
                  <c:v>1.0021899999999999</c:v>
                </c:pt>
                <c:pt idx="39912">
                  <c:v>1.00234</c:v>
                </c:pt>
                <c:pt idx="39913">
                  <c:v>1.0024900000000001</c:v>
                </c:pt>
                <c:pt idx="39914">
                  <c:v>1.0026299999999999</c:v>
                </c:pt>
                <c:pt idx="39915">
                  <c:v>1.00278</c:v>
                </c:pt>
                <c:pt idx="39916">
                  <c:v>1.0029300000000001</c:v>
                </c:pt>
                <c:pt idx="39917">
                  <c:v>1.0030600000000001</c:v>
                </c:pt>
                <c:pt idx="39918">
                  <c:v>1.0032099999999999</c:v>
                </c:pt>
                <c:pt idx="39919">
                  <c:v>1.00335</c:v>
                </c:pt>
                <c:pt idx="39920">
                  <c:v>1.00349</c:v>
                </c:pt>
                <c:pt idx="39921">
                  <c:v>1.00363</c:v>
                </c:pt>
                <c:pt idx="39922">
                  <c:v>1.0037700000000001</c:v>
                </c:pt>
                <c:pt idx="39923">
                  <c:v>1.0039</c:v>
                </c:pt>
                <c:pt idx="39924">
                  <c:v>1.00403</c:v>
                </c:pt>
                <c:pt idx="39925">
                  <c:v>1.0041599999999999</c:v>
                </c:pt>
                <c:pt idx="39926">
                  <c:v>1.0042800000000001</c:v>
                </c:pt>
                <c:pt idx="39927">
                  <c:v>1.0044</c:v>
                </c:pt>
                <c:pt idx="39928">
                  <c:v>1.0045200000000001</c:v>
                </c:pt>
                <c:pt idx="39929">
                  <c:v>1.0046200000000001</c:v>
                </c:pt>
                <c:pt idx="39930">
                  <c:v>1.0047200000000001</c:v>
                </c:pt>
                <c:pt idx="39931">
                  <c:v>1.00481</c:v>
                </c:pt>
                <c:pt idx="39932">
                  <c:v>1.0048999999999999</c:v>
                </c:pt>
                <c:pt idx="39933">
                  <c:v>1.0049699999999999</c:v>
                </c:pt>
                <c:pt idx="39934">
                  <c:v>1.0050399999999999</c:v>
                </c:pt>
                <c:pt idx="39935">
                  <c:v>1.0051000000000001</c:v>
                </c:pt>
                <c:pt idx="39936">
                  <c:v>1.0051600000000001</c:v>
                </c:pt>
                <c:pt idx="39937">
                  <c:v>1.0052000000000001</c:v>
                </c:pt>
                <c:pt idx="39938">
                  <c:v>1.0052300000000001</c:v>
                </c:pt>
                <c:pt idx="39939">
                  <c:v>1.00526</c:v>
                </c:pt>
                <c:pt idx="39940">
                  <c:v>1.00528</c:v>
                </c:pt>
                <c:pt idx="39941">
                  <c:v>1.00529</c:v>
                </c:pt>
                <c:pt idx="39942">
                  <c:v>1.00529</c:v>
                </c:pt>
                <c:pt idx="39943">
                  <c:v>1.00528</c:v>
                </c:pt>
                <c:pt idx="39944">
                  <c:v>1.00525</c:v>
                </c:pt>
                <c:pt idx="39945">
                  <c:v>1.0052300000000001</c:v>
                </c:pt>
                <c:pt idx="39946">
                  <c:v>1.00519</c:v>
                </c:pt>
                <c:pt idx="39947">
                  <c:v>1.00512</c:v>
                </c:pt>
                <c:pt idx="39948">
                  <c:v>1.00505</c:v>
                </c:pt>
                <c:pt idx="39949">
                  <c:v>1.0049699999999999</c:v>
                </c:pt>
                <c:pt idx="39950">
                  <c:v>1.00488</c:v>
                </c:pt>
                <c:pt idx="39951">
                  <c:v>1.0047699999999999</c:v>
                </c:pt>
                <c:pt idx="39952">
                  <c:v>1.00465</c:v>
                </c:pt>
                <c:pt idx="39953">
                  <c:v>1.0045200000000001</c:v>
                </c:pt>
                <c:pt idx="39954">
                  <c:v>1.00437</c:v>
                </c:pt>
                <c:pt idx="39955">
                  <c:v>1.0042199999999999</c:v>
                </c:pt>
                <c:pt idx="39956">
                  <c:v>1.0040500000000001</c:v>
                </c:pt>
                <c:pt idx="39957">
                  <c:v>1.00387</c:v>
                </c:pt>
                <c:pt idx="39958">
                  <c:v>1.0036700000000001</c:v>
                </c:pt>
                <c:pt idx="39959">
                  <c:v>1.00346</c:v>
                </c:pt>
                <c:pt idx="39960">
                  <c:v>1.00325</c:v>
                </c:pt>
                <c:pt idx="39961">
                  <c:v>1.00302</c:v>
                </c:pt>
                <c:pt idx="39962">
                  <c:v>1.0027699999999999</c:v>
                </c:pt>
                <c:pt idx="39963">
                  <c:v>1.0025200000000001</c:v>
                </c:pt>
                <c:pt idx="39964">
                  <c:v>1.0022899999999999</c:v>
                </c:pt>
                <c:pt idx="39965">
                  <c:v>1.00207</c:v>
                </c:pt>
                <c:pt idx="39966">
                  <c:v>1.00187</c:v>
                </c:pt>
                <c:pt idx="39967">
                  <c:v>1.0016799999999999</c:v>
                </c:pt>
                <c:pt idx="39968">
                  <c:v>1.0015000000000001</c:v>
                </c:pt>
                <c:pt idx="39969">
                  <c:v>1.0013399999999999</c:v>
                </c:pt>
                <c:pt idx="39970">
                  <c:v>1.00119</c:v>
                </c:pt>
                <c:pt idx="39971">
                  <c:v>1.00105</c:v>
                </c:pt>
                <c:pt idx="39972">
                  <c:v>1.00092</c:v>
                </c:pt>
                <c:pt idx="39973">
                  <c:v>1.00081</c:v>
                </c:pt>
                <c:pt idx="39974">
                  <c:v>1.0006999999999999</c:v>
                </c:pt>
                <c:pt idx="39975">
                  <c:v>1.00061</c:v>
                </c:pt>
                <c:pt idx="39976">
                  <c:v>1.0005299999999999</c:v>
                </c:pt>
                <c:pt idx="39977">
                  <c:v>1.0004500000000001</c:v>
                </c:pt>
                <c:pt idx="39978">
                  <c:v>1.0003899999999999</c:v>
                </c:pt>
                <c:pt idx="39979">
                  <c:v>1.0003500000000001</c:v>
                </c:pt>
                <c:pt idx="39980">
                  <c:v>1.00031</c:v>
                </c:pt>
                <c:pt idx="39981">
                  <c:v>1.0002899999999999</c:v>
                </c:pt>
                <c:pt idx="39982">
                  <c:v>1.00027</c:v>
                </c:pt>
                <c:pt idx="39983">
                  <c:v>1.00027</c:v>
                </c:pt>
                <c:pt idx="39984">
                  <c:v>1.00027</c:v>
                </c:pt>
                <c:pt idx="39985">
                  <c:v>1.0002899999999999</c:v>
                </c:pt>
                <c:pt idx="39986">
                  <c:v>1.0003</c:v>
                </c:pt>
                <c:pt idx="39987">
                  <c:v>1.0003299999999999</c:v>
                </c:pt>
                <c:pt idx="39988">
                  <c:v>1.00037</c:v>
                </c:pt>
                <c:pt idx="39989">
                  <c:v>1.0004200000000001</c:v>
                </c:pt>
                <c:pt idx="39990">
                  <c:v>1.00047</c:v>
                </c:pt>
                <c:pt idx="39991">
                  <c:v>1.00054</c:v>
                </c:pt>
                <c:pt idx="39992">
                  <c:v>1.00061</c:v>
                </c:pt>
                <c:pt idx="39993">
                  <c:v>1.0006900000000001</c:v>
                </c:pt>
                <c:pt idx="39994">
                  <c:v>1.00078</c:v>
                </c:pt>
                <c:pt idx="39995">
                  <c:v>1.0008699999999999</c:v>
                </c:pt>
                <c:pt idx="39996">
                  <c:v>1.0009699999999999</c:v>
                </c:pt>
                <c:pt idx="39997">
                  <c:v>1.0010699999999999</c:v>
                </c:pt>
                <c:pt idx="39998">
                  <c:v>1.00118</c:v>
                </c:pt>
                <c:pt idx="39999">
                  <c:v>1.0013000000000001</c:v>
                </c:pt>
                <c:pt idx="40000">
                  <c:v>1.0014099999999999</c:v>
                </c:pt>
                <c:pt idx="40001">
                  <c:v>1.0015400000000001</c:v>
                </c:pt>
                <c:pt idx="40002">
                  <c:v>1.0016700000000001</c:v>
                </c:pt>
                <c:pt idx="40003">
                  <c:v>1.0018</c:v>
                </c:pt>
                <c:pt idx="40004">
                  <c:v>1.00193</c:v>
                </c:pt>
                <c:pt idx="40005">
                  <c:v>1.00206</c:v>
                </c:pt>
                <c:pt idx="40006">
                  <c:v>1.0022</c:v>
                </c:pt>
                <c:pt idx="40007">
                  <c:v>1.00234</c:v>
                </c:pt>
                <c:pt idx="40008">
                  <c:v>1.00247</c:v>
                </c:pt>
                <c:pt idx="40009">
                  <c:v>1.00261</c:v>
                </c:pt>
                <c:pt idx="40010">
                  <c:v>1.00275</c:v>
                </c:pt>
                <c:pt idx="40011">
                  <c:v>1.0028900000000001</c:v>
                </c:pt>
                <c:pt idx="40012">
                  <c:v>1.00302</c:v>
                </c:pt>
                <c:pt idx="40013">
                  <c:v>1.0031600000000001</c:v>
                </c:pt>
                <c:pt idx="40014">
                  <c:v>1.0033000000000001</c:v>
                </c:pt>
                <c:pt idx="40015">
                  <c:v>1.00343</c:v>
                </c:pt>
                <c:pt idx="40016">
                  <c:v>1.00356</c:v>
                </c:pt>
                <c:pt idx="40017">
                  <c:v>1.00369</c:v>
                </c:pt>
                <c:pt idx="40018">
                  <c:v>1.0038199999999999</c:v>
                </c:pt>
                <c:pt idx="40019">
                  <c:v>1.0039400000000001</c:v>
                </c:pt>
                <c:pt idx="40020">
                  <c:v>1.00406</c:v>
                </c:pt>
                <c:pt idx="40021">
                  <c:v>1.00417</c:v>
                </c:pt>
                <c:pt idx="40022">
                  <c:v>1.0042800000000001</c:v>
                </c:pt>
                <c:pt idx="40023">
                  <c:v>1.0043800000000001</c:v>
                </c:pt>
                <c:pt idx="40024">
                  <c:v>1.00448</c:v>
                </c:pt>
                <c:pt idx="40025">
                  <c:v>1.00457</c:v>
                </c:pt>
                <c:pt idx="40026">
                  <c:v>1.0046600000000001</c:v>
                </c:pt>
                <c:pt idx="40027">
                  <c:v>1.00474</c:v>
                </c:pt>
                <c:pt idx="40028">
                  <c:v>1.00482</c:v>
                </c:pt>
                <c:pt idx="40029">
                  <c:v>1.00488</c:v>
                </c:pt>
                <c:pt idx="40030">
                  <c:v>1.0049399999999999</c:v>
                </c:pt>
                <c:pt idx="40031">
                  <c:v>1.00499</c:v>
                </c:pt>
                <c:pt idx="40032">
                  <c:v>1.0050399999999999</c:v>
                </c:pt>
                <c:pt idx="40033">
                  <c:v>1.00508</c:v>
                </c:pt>
                <c:pt idx="40034">
                  <c:v>1.0051000000000001</c:v>
                </c:pt>
                <c:pt idx="40035">
                  <c:v>1.00512</c:v>
                </c:pt>
                <c:pt idx="40036">
                  <c:v>1.00512</c:v>
                </c:pt>
                <c:pt idx="40037">
                  <c:v>1.0051099999999999</c:v>
                </c:pt>
                <c:pt idx="40038">
                  <c:v>1.0051000000000001</c:v>
                </c:pt>
                <c:pt idx="40039">
                  <c:v>1.0050699999999999</c:v>
                </c:pt>
                <c:pt idx="40040">
                  <c:v>1.0050399999999999</c:v>
                </c:pt>
                <c:pt idx="40041">
                  <c:v>1.00499</c:v>
                </c:pt>
                <c:pt idx="40042">
                  <c:v>1.0049399999999999</c:v>
                </c:pt>
                <c:pt idx="40043">
                  <c:v>1.0048699999999999</c:v>
                </c:pt>
                <c:pt idx="40044">
                  <c:v>1.0047999999999999</c:v>
                </c:pt>
                <c:pt idx="40045">
                  <c:v>1.00471</c:v>
                </c:pt>
                <c:pt idx="40046">
                  <c:v>1.00461</c:v>
                </c:pt>
                <c:pt idx="40047">
                  <c:v>1.0044999999999999</c:v>
                </c:pt>
                <c:pt idx="40048">
                  <c:v>1.0043800000000001</c:v>
                </c:pt>
                <c:pt idx="40049">
                  <c:v>1.00424</c:v>
                </c:pt>
                <c:pt idx="40050">
                  <c:v>1.0040899999999999</c:v>
                </c:pt>
                <c:pt idx="40051">
                  <c:v>1.00393</c:v>
                </c:pt>
                <c:pt idx="40052">
                  <c:v>1.00376</c:v>
                </c:pt>
                <c:pt idx="40053">
                  <c:v>1.0035700000000001</c:v>
                </c:pt>
                <c:pt idx="40054">
                  <c:v>1.0033700000000001</c:v>
                </c:pt>
                <c:pt idx="40055">
                  <c:v>1.0031600000000001</c:v>
                </c:pt>
                <c:pt idx="40056">
                  <c:v>1.0029399999999999</c:v>
                </c:pt>
                <c:pt idx="40057">
                  <c:v>1.0026999999999999</c:v>
                </c:pt>
                <c:pt idx="40058">
                  <c:v>1.0024500000000001</c:v>
                </c:pt>
                <c:pt idx="40059">
                  <c:v>1.0022</c:v>
                </c:pt>
                <c:pt idx="40060">
                  <c:v>1.0019800000000001</c:v>
                </c:pt>
                <c:pt idx="40061">
                  <c:v>1.00176</c:v>
                </c:pt>
                <c:pt idx="40062">
                  <c:v>1.00156</c:v>
                </c:pt>
                <c:pt idx="40063">
                  <c:v>1.0013700000000001</c:v>
                </c:pt>
                <c:pt idx="40064">
                  <c:v>1.00119</c:v>
                </c:pt>
                <c:pt idx="40065">
                  <c:v>1.00102</c:v>
                </c:pt>
                <c:pt idx="40066">
                  <c:v>1.0008600000000001</c:v>
                </c:pt>
                <c:pt idx="40067">
                  <c:v>1.0007200000000001</c:v>
                </c:pt>
                <c:pt idx="40068">
                  <c:v>1.0005900000000001</c:v>
                </c:pt>
                <c:pt idx="40069">
                  <c:v>1.00047</c:v>
                </c:pt>
                <c:pt idx="40070">
                  <c:v>1.0003599999999999</c:v>
                </c:pt>
                <c:pt idx="40071">
                  <c:v>1.00027</c:v>
                </c:pt>
                <c:pt idx="40072">
                  <c:v>1.0001800000000001</c:v>
                </c:pt>
                <c:pt idx="40073">
                  <c:v>1.0001199999999999</c:v>
                </c:pt>
                <c:pt idx="40074">
                  <c:v>1.0000599999999999</c:v>
                </c:pt>
                <c:pt idx="40075">
                  <c:v>1.0000100000000001</c:v>
                </c:pt>
                <c:pt idx="40076">
                  <c:v>0.99998200000000004</c:v>
                </c:pt>
                <c:pt idx="40077">
                  <c:v>0.99995100000000003</c:v>
                </c:pt>
                <c:pt idx="40078">
                  <c:v>0.99993600000000005</c:v>
                </c:pt>
                <c:pt idx="40079">
                  <c:v>0.99993399999999999</c:v>
                </c:pt>
                <c:pt idx="40080">
                  <c:v>0.99994099999999997</c:v>
                </c:pt>
                <c:pt idx="40081">
                  <c:v>0.99996399999999996</c:v>
                </c:pt>
                <c:pt idx="40082">
                  <c:v>0.99999000000000005</c:v>
                </c:pt>
                <c:pt idx="40083">
                  <c:v>1.00003</c:v>
                </c:pt>
                <c:pt idx="40084">
                  <c:v>1.0000800000000001</c:v>
                </c:pt>
                <c:pt idx="40085">
                  <c:v>1.00013</c:v>
                </c:pt>
                <c:pt idx="40086">
                  <c:v>1.0001899999999999</c:v>
                </c:pt>
                <c:pt idx="40087">
                  <c:v>1.0002599999999999</c:v>
                </c:pt>
                <c:pt idx="40088">
                  <c:v>1.00034</c:v>
                </c:pt>
                <c:pt idx="40089">
                  <c:v>1.0004200000000001</c:v>
                </c:pt>
                <c:pt idx="40090">
                  <c:v>1.00051</c:v>
                </c:pt>
                <c:pt idx="40091">
                  <c:v>1.0005999999999999</c:v>
                </c:pt>
                <c:pt idx="40092">
                  <c:v>1.0006999999999999</c:v>
                </c:pt>
                <c:pt idx="40093">
                  <c:v>1.00081</c:v>
                </c:pt>
                <c:pt idx="40094">
                  <c:v>1.0009300000000001</c:v>
                </c:pt>
                <c:pt idx="40095">
                  <c:v>1.0010399999999999</c:v>
                </c:pt>
                <c:pt idx="40096">
                  <c:v>1.00115</c:v>
                </c:pt>
                <c:pt idx="40097">
                  <c:v>1.0012799999999999</c:v>
                </c:pt>
                <c:pt idx="40098">
                  <c:v>1.0014099999999999</c:v>
                </c:pt>
                <c:pt idx="40099">
                  <c:v>1.0015400000000001</c:v>
                </c:pt>
                <c:pt idx="40100">
                  <c:v>1.0016700000000001</c:v>
                </c:pt>
                <c:pt idx="40101">
                  <c:v>1.0018100000000001</c:v>
                </c:pt>
                <c:pt idx="40102">
                  <c:v>1.0019499999999999</c:v>
                </c:pt>
                <c:pt idx="40103">
                  <c:v>1.0021</c:v>
                </c:pt>
                <c:pt idx="40104">
                  <c:v>1.00224</c:v>
                </c:pt>
                <c:pt idx="40105">
                  <c:v>1.0023899999999999</c:v>
                </c:pt>
                <c:pt idx="40106">
                  <c:v>1.00254</c:v>
                </c:pt>
                <c:pt idx="40107">
                  <c:v>1.00267</c:v>
                </c:pt>
                <c:pt idx="40108">
                  <c:v>1.00281</c:v>
                </c:pt>
                <c:pt idx="40109">
                  <c:v>1.00295</c:v>
                </c:pt>
                <c:pt idx="40110">
                  <c:v>1.00309</c:v>
                </c:pt>
                <c:pt idx="40111">
                  <c:v>1.00322</c:v>
                </c:pt>
                <c:pt idx="40112">
                  <c:v>1.00335</c:v>
                </c:pt>
                <c:pt idx="40113">
                  <c:v>1.0034799999999999</c:v>
                </c:pt>
                <c:pt idx="40114">
                  <c:v>1.0036099999999999</c:v>
                </c:pt>
                <c:pt idx="40115">
                  <c:v>1.00373</c:v>
                </c:pt>
                <c:pt idx="40116">
                  <c:v>1.0038499999999999</c:v>
                </c:pt>
                <c:pt idx="40117">
                  <c:v>1.00396</c:v>
                </c:pt>
                <c:pt idx="40118">
                  <c:v>1.00407</c:v>
                </c:pt>
                <c:pt idx="40119">
                  <c:v>1.00417</c:v>
                </c:pt>
                <c:pt idx="40120">
                  <c:v>1.00427</c:v>
                </c:pt>
                <c:pt idx="40121">
                  <c:v>1.0043599999999999</c:v>
                </c:pt>
                <c:pt idx="40122">
                  <c:v>1.00444</c:v>
                </c:pt>
                <c:pt idx="40123">
                  <c:v>1.0045200000000001</c:v>
                </c:pt>
                <c:pt idx="40124">
                  <c:v>1.0045900000000001</c:v>
                </c:pt>
                <c:pt idx="40125">
                  <c:v>1.00465</c:v>
                </c:pt>
                <c:pt idx="40126">
                  <c:v>1.0046999999999999</c:v>
                </c:pt>
                <c:pt idx="40127">
                  <c:v>1.00475</c:v>
                </c:pt>
                <c:pt idx="40128">
                  <c:v>1.0047900000000001</c:v>
                </c:pt>
                <c:pt idx="40129">
                  <c:v>1.00481</c:v>
                </c:pt>
                <c:pt idx="40130">
                  <c:v>1.0048299999999999</c:v>
                </c:pt>
                <c:pt idx="40131">
                  <c:v>1.0048299999999999</c:v>
                </c:pt>
                <c:pt idx="40132">
                  <c:v>1.0048299999999999</c:v>
                </c:pt>
                <c:pt idx="40133">
                  <c:v>1.00482</c:v>
                </c:pt>
                <c:pt idx="40134">
                  <c:v>1.0047900000000001</c:v>
                </c:pt>
                <c:pt idx="40135">
                  <c:v>1.0047600000000001</c:v>
                </c:pt>
                <c:pt idx="40136">
                  <c:v>1.0047200000000001</c:v>
                </c:pt>
                <c:pt idx="40137">
                  <c:v>1.00464</c:v>
                </c:pt>
                <c:pt idx="40138">
                  <c:v>1.00457</c:v>
                </c:pt>
                <c:pt idx="40139">
                  <c:v>1.0044900000000001</c:v>
                </c:pt>
                <c:pt idx="40140">
                  <c:v>1.0044</c:v>
                </c:pt>
                <c:pt idx="40141">
                  <c:v>1.0042899999999999</c:v>
                </c:pt>
                <c:pt idx="40142">
                  <c:v>1.00417</c:v>
                </c:pt>
                <c:pt idx="40143">
                  <c:v>1.00404</c:v>
                </c:pt>
                <c:pt idx="40144">
                  <c:v>1.0039</c:v>
                </c:pt>
                <c:pt idx="40145">
                  <c:v>1.0037400000000001</c:v>
                </c:pt>
                <c:pt idx="40146">
                  <c:v>1.0035799999999999</c:v>
                </c:pt>
                <c:pt idx="40147">
                  <c:v>1.0034000000000001</c:v>
                </c:pt>
                <c:pt idx="40148">
                  <c:v>1.00322</c:v>
                </c:pt>
                <c:pt idx="40149">
                  <c:v>1.00301</c:v>
                </c:pt>
                <c:pt idx="40150">
                  <c:v>1.0027900000000001</c:v>
                </c:pt>
                <c:pt idx="40151">
                  <c:v>1.0025599999999999</c:v>
                </c:pt>
                <c:pt idx="40152">
                  <c:v>1.0023200000000001</c:v>
                </c:pt>
                <c:pt idx="40153">
                  <c:v>1.0020800000000001</c:v>
                </c:pt>
                <c:pt idx="40154">
                  <c:v>1.0018400000000001</c:v>
                </c:pt>
                <c:pt idx="40155">
                  <c:v>1.00163</c:v>
                </c:pt>
                <c:pt idx="40156">
                  <c:v>1.00143</c:v>
                </c:pt>
                <c:pt idx="40157">
                  <c:v>1.0012399999999999</c:v>
                </c:pt>
                <c:pt idx="40158">
                  <c:v>1.0010600000000001</c:v>
                </c:pt>
                <c:pt idx="40159">
                  <c:v>1.0008900000000001</c:v>
                </c:pt>
                <c:pt idx="40160">
                  <c:v>1.00074</c:v>
                </c:pt>
                <c:pt idx="40161">
                  <c:v>1.0005900000000001</c:v>
                </c:pt>
                <c:pt idx="40162">
                  <c:v>1.0004599999999999</c:v>
                </c:pt>
                <c:pt idx="40163">
                  <c:v>1.0003500000000001</c:v>
                </c:pt>
                <c:pt idx="40164">
                  <c:v>1.00024</c:v>
                </c:pt>
                <c:pt idx="40165">
                  <c:v>1.00014</c:v>
                </c:pt>
                <c:pt idx="40166">
                  <c:v>1.0000599999999999</c:v>
                </c:pt>
                <c:pt idx="40167">
                  <c:v>0.99998500000000001</c:v>
                </c:pt>
                <c:pt idx="40168">
                  <c:v>0.99992700000000001</c:v>
                </c:pt>
                <c:pt idx="40169">
                  <c:v>0.99987899999999996</c:v>
                </c:pt>
                <c:pt idx="40170">
                  <c:v>0.99984099999999998</c:v>
                </c:pt>
                <c:pt idx="40171">
                  <c:v>0.99981799999999998</c:v>
                </c:pt>
                <c:pt idx="40172">
                  <c:v>0.999807</c:v>
                </c:pt>
                <c:pt idx="40173">
                  <c:v>0.999803</c:v>
                </c:pt>
                <c:pt idx="40174">
                  <c:v>0.99980899999999995</c:v>
                </c:pt>
                <c:pt idx="40175">
                  <c:v>0.99982700000000002</c:v>
                </c:pt>
                <c:pt idx="40176">
                  <c:v>0.99984499999999998</c:v>
                </c:pt>
                <c:pt idx="40177">
                  <c:v>0.99988100000000002</c:v>
                </c:pt>
                <c:pt idx="40178">
                  <c:v>0.99992000000000003</c:v>
                </c:pt>
                <c:pt idx="40179">
                  <c:v>0.99997199999999997</c:v>
                </c:pt>
                <c:pt idx="40180">
                  <c:v>1.00003</c:v>
                </c:pt>
                <c:pt idx="40181">
                  <c:v>1.0000899999999999</c:v>
                </c:pt>
                <c:pt idx="40182">
                  <c:v>1.0001599999999999</c:v>
                </c:pt>
                <c:pt idx="40183">
                  <c:v>1.00024</c:v>
                </c:pt>
                <c:pt idx="40184">
                  <c:v>1.0003200000000001</c:v>
                </c:pt>
                <c:pt idx="40185">
                  <c:v>1.0004200000000001</c:v>
                </c:pt>
                <c:pt idx="40186">
                  <c:v>1.00051</c:v>
                </c:pt>
                <c:pt idx="40187">
                  <c:v>1.00061</c:v>
                </c:pt>
                <c:pt idx="40188">
                  <c:v>1.0007200000000001</c:v>
                </c:pt>
                <c:pt idx="40189">
                  <c:v>1.00084</c:v>
                </c:pt>
                <c:pt idx="40190">
                  <c:v>1.0009600000000001</c:v>
                </c:pt>
                <c:pt idx="40191">
                  <c:v>1.0010699999999999</c:v>
                </c:pt>
                <c:pt idx="40192">
                  <c:v>1.0012000000000001</c:v>
                </c:pt>
                <c:pt idx="40193">
                  <c:v>1.0013300000000001</c:v>
                </c:pt>
                <c:pt idx="40194">
                  <c:v>1.00146</c:v>
                </c:pt>
                <c:pt idx="40195">
                  <c:v>1.0016</c:v>
                </c:pt>
                <c:pt idx="40196">
                  <c:v>1.0017400000000001</c:v>
                </c:pt>
                <c:pt idx="40197">
                  <c:v>1.00187</c:v>
                </c:pt>
                <c:pt idx="40198">
                  <c:v>1.0020100000000001</c:v>
                </c:pt>
                <c:pt idx="40199">
                  <c:v>1.0021500000000001</c:v>
                </c:pt>
                <c:pt idx="40200">
                  <c:v>1.0023</c:v>
                </c:pt>
                <c:pt idx="40201">
                  <c:v>1.0024299999999999</c:v>
                </c:pt>
                <c:pt idx="40202">
                  <c:v>1.00257</c:v>
                </c:pt>
                <c:pt idx="40203">
                  <c:v>1.00271</c:v>
                </c:pt>
                <c:pt idx="40204">
                  <c:v>1.00284</c:v>
                </c:pt>
                <c:pt idx="40205">
                  <c:v>1.00298</c:v>
                </c:pt>
                <c:pt idx="40206">
                  <c:v>1.0031099999999999</c:v>
                </c:pt>
                <c:pt idx="40207">
                  <c:v>1.00325</c:v>
                </c:pt>
                <c:pt idx="40208">
                  <c:v>1.0033799999999999</c:v>
                </c:pt>
                <c:pt idx="40209">
                  <c:v>1.0035000000000001</c:v>
                </c:pt>
                <c:pt idx="40210">
                  <c:v>1.00362</c:v>
                </c:pt>
                <c:pt idx="40211">
                  <c:v>1.0037400000000001</c:v>
                </c:pt>
                <c:pt idx="40212">
                  <c:v>1.0038499999999999</c:v>
                </c:pt>
                <c:pt idx="40213">
                  <c:v>1.00396</c:v>
                </c:pt>
                <c:pt idx="40214">
                  <c:v>1.00406</c:v>
                </c:pt>
                <c:pt idx="40215">
                  <c:v>1.0041599999999999</c:v>
                </c:pt>
                <c:pt idx="40216">
                  <c:v>1.0042500000000001</c:v>
                </c:pt>
                <c:pt idx="40217">
                  <c:v>1.0043200000000001</c:v>
                </c:pt>
                <c:pt idx="40218">
                  <c:v>1.0044</c:v>
                </c:pt>
                <c:pt idx="40219">
                  <c:v>1.00447</c:v>
                </c:pt>
                <c:pt idx="40220">
                  <c:v>1.00454</c:v>
                </c:pt>
                <c:pt idx="40221">
                  <c:v>1.0045900000000001</c:v>
                </c:pt>
                <c:pt idx="40222">
                  <c:v>1.0046299999999999</c:v>
                </c:pt>
                <c:pt idx="40223">
                  <c:v>1.00467</c:v>
                </c:pt>
                <c:pt idx="40224">
                  <c:v>1.0046999999999999</c:v>
                </c:pt>
                <c:pt idx="40225">
                  <c:v>1.00471</c:v>
                </c:pt>
                <c:pt idx="40226">
                  <c:v>1.0047200000000001</c:v>
                </c:pt>
                <c:pt idx="40227">
                  <c:v>1.0047200000000001</c:v>
                </c:pt>
                <c:pt idx="40228">
                  <c:v>1.00471</c:v>
                </c:pt>
                <c:pt idx="40229">
                  <c:v>1.0046900000000001</c:v>
                </c:pt>
                <c:pt idx="40230">
                  <c:v>1.0046600000000001</c:v>
                </c:pt>
                <c:pt idx="40231">
                  <c:v>1.0046200000000001</c:v>
                </c:pt>
                <c:pt idx="40232">
                  <c:v>1.00457</c:v>
                </c:pt>
                <c:pt idx="40233">
                  <c:v>1.0044999999999999</c:v>
                </c:pt>
                <c:pt idx="40234">
                  <c:v>1.0044299999999999</c:v>
                </c:pt>
                <c:pt idx="40235">
                  <c:v>1.0043500000000001</c:v>
                </c:pt>
                <c:pt idx="40236">
                  <c:v>1.0042500000000001</c:v>
                </c:pt>
                <c:pt idx="40237">
                  <c:v>1.00414</c:v>
                </c:pt>
                <c:pt idx="40238">
                  <c:v>1.0040199999999999</c:v>
                </c:pt>
                <c:pt idx="40239">
                  <c:v>1.0038899999999999</c:v>
                </c:pt>
                <c:pt idx="40240">
                  <c:v>1.0037499999999999</c:v>
                </c:pt>
                <c:pt idx="40241">
                  <c:v>1.0036</c:v>
                </c:pt>
                <c:pt idx="40242">
                  <c:v>1.00343</c:v>
                </c:pt>
                <c:pt idx="40243">
                  <c:v>1.00326</c:v>
                </c:pt>
                <c:pt idx="40244">
                  <c:v>1.0030600000000001</c:v>
                </c:pt>
                <c:pt idx="40245">
                  <c:v>1.0028699999999999</c:v>
                </c:pt>
                <c:pt idx="40246">
                  <c:v>1.00265</c:v>
                </c:pt>
                <c:pt idx="40247">
                  <c:v>1.0024200000000001</c:v>
                </c:pt>
                <c:pt idx="40248">
                  <c:v>1.0021800000000001</c:v>
                </c:pt>
                <c:pt idx="40249">
                  <c:v>1.0019499999999999</c:v>
                </c:pt>
                <c:pt idx="40250">
                  <c:v>1.0017100000000001</c:v>
                </c:pt>
                <c:pt idx="40251">
                  <c:v>1.0014799999999999</c:v>
                </c:pt>
                <c:pt idx="40252">
                  <c:v>1.0012700000000001</c:v>
                </c:pt>
                <c:pt idx="40253">
                  <c:v>1.0010699999999999</c:v>
                </c:pt>
                <c:pt idx="40254">
                  <c:v>1.00088</c:v>
                </c:pt>
                <c:pt idx="40255">
                  <c:v>1.00071</c:v>
                </c:pt>
                <c:pt idx="40256">
                  <c:v>1.00054</c:v>
                </c:pt>
                <c:pt idx="40257">
                  <c:v>1.0003899999999999</c:v>
                </c:pt>
                <c:pt idx="40258">
                  <c:v>1.0002599999999999</c:v>
                </c:pt>
                <c:pt idx="40259">
                  <c:v>1.00013</c:v>
                </c:pt>
                <c:pt idx="40260">
                  <c:v>1.0000199999999999</c:v>
                </c:pt>
                <c:pt idx="40261">
                  <c:v>0.999919</c:v>
                </c:pt>
                <c:pt idx="40262">
                  <c:v>0.99982899999999997</c:v>
                </c:pt>
                <c:pt idx="40263">
                  <c:v>0.99975099999999995</c:v>
                </c:pt>
                <c:pt idx="40264">
                  <c:v>0.99968400000000002</c:v>
                </c:pt>
                <c:pt idx="40265">
                  <c:v>0.99963299999999999</c:v>
                </c:pt>
                <c:pt idx="40266">
                  <c:v>0.99958800000000003</c:v>
                </c:pt>
                <c:pt idx="40267">
                  <c:v>0.99954699999999996</c:v>
                </c:pt>
                <c:pt idx="40268">
                  <c:v>0.99953000000000003</c:v>
                </c:pt>
                <c:pt idx="40269">
                  <c:v>0.99951500000000004</c:v>
                </c:pt>
                <c:pt idx="40270">
                  <c:v>0.99951599999999996</c:v>
                </c:pt>
                <c:pt idx="40271">
                  <c:v>0.99953099999999995</c:v>
                </c:pt>
                <c:pt idx="40272">
                  <c:v>0.999552</c:v>
                </c:pt>
                <c:pt idx="40273">
                  <c:v>0.999579</c:v>
                </c:pt>
                <c:pt idx="40274">
                  <c:v>0.99961800000000001</c:v>
                </c:pt>
                <c:pt idx="40275">
                  <c:v>0.99966500000000003</c:v>
                </c:pt>
                <c:pt idx="40276">
                  <c:v>0.99972399999999995</c:v>
                </c:pt>
                <c:pt idx="40277">
                  <c:v>0.99979300000000004</c:v>
                </c:pt>
                <c:pt idx="40278">
                  <c:v>0.999865</c:v>
                </c:pt>
                <c:pt idx="40279">
                  <c:v>0.99994499999999997</c:v>
                </c:pt>
                <c:pt idx="40280">
                  <c:v>1.00003</c:v>
                </c:pt>
                <c:pt idx="40281">
                  <c:v>1.00013</c:v>
                </c:pt>
                <c:pt idx="40282">
                  <c:v>1.00023</c:v>
                </c:pt>
                <c:pt idx="40283">
                  <c:v>1.00034</c:v>
                </c:pt>
                <c:pt idx="40284">
                  <c:v>1.00044</c:v>
                </c:pt>
                <c:pt idx="40285">
                  <c:v>1.0005599999999999</c:v>
                </c:pt>
                <c:pt idx="40286">
                  <c:v>1.00068</c:v>
                </c:pt>
                <c:pt idx="40287">
                  <c:v>1.0007999999999999</c:v>
                </c:pt>
                <c:pt idx="40288">
                  <c:v>1.0009300000000001</c:v>
                </c:pt>
                <c:pt idx="40289">
                  <c:v>1.0010699999999999</c:v>
                </c:pt>
                <c:pt idx="40290">
                  <c:v>1.0012000000000001</c:v>
                </c:pt>
                <c:pt idx="40291">
                  <c:v>1.0013399999999999</c:v>
                </c:pt>
                <c:pt idx="40292">
                  <c:v>1.0014799999999999</c:v>
                </c:pt>
                <c:pt idx="40293">
                  <c:v>1.00162</c:v>
                </c:pt>
                <c:pt idx="40294">
                  <c:v>1.00177</c:v>
                </c:pt>
                <c:pt idx="40295">
                  <c:v>1.0019100000000001</c:v>
                </c:pt>
                <c:pt idx="40296">
                  <c:v>1.00206</c:v>
                </c:pt>
                <c:pt idx="40297">
                  <c:v>1.00221</c:v>
                </c:pt>
                <c:pt idx="40298">
                  <c:v>1.0023599999999999</c:v>
                </c:pt>
                <c:pt idx="40299">
                  <c:v>1.00251</c:v>
                </c:pt>
                <c:pt idx="40300">
                  <c:v>1.00265</c:v>
                </c:pt>
                <c:pt idx="40301">
                  <c:v>1.0027999999999999</c:v>
                </c:pt>
                <c:pt idx="40302">
                  <c:v>1.0029399999999999</c:v>
                </c:pt>
                <c:pt idx="40303">
                  <c:v>1.00308</c:v>
                </c:pt>
                <c:pt idx="40304">
                  <c:v>1.00322</c:v>
                </c:pt>
                <c:pt idx="40305">
                  <c:v>1.00335</c:v>
                </c:pt>
                <c:pt idx="40306">
                  <c:v>1.0034700000000001</c:v>
                </c:pt>
                <c:pt idx="40307">
                  <c:v>1.00359</c:v>
                </c:pt>
                <c:pt idx="40308">
                  <c:v>1.0037199999999999</c:v>
                </c:pt>
                <c:pt idx="40309">
                  <c:v>1.0038400000000001</c:v>
                </c:pt>
                <c:pt idx="40310">
                  <c:v>1.0039499999999999</c:v>
                </c:pt>
                <c:pt idx="40311">
                  <c:v>1.0040500000000001</c:v>
                </c:pt>
                <c:pt idx="40312">
                  <c:v>1.0041500000000001</c:v>
                </c:pt>
                <c:pt idx="40313">
                  <c:v>1.00424</c:v>
                </c:pt>
                <c:pt idx="40314">
                  <c:v>1.0043200000000001</c:v>
                </c:pt>
                <c:pt idx="40315">
                  <c:v>1.0043899999999999</c:v>
                </c:pt>
                <c:pt idx="40316">
                  <c:v>1.0044599999999999</c:v>
                </c:pt>
                <c:pt idx="40317">
                  <c:v>1.0045200000000001</c:v>
                </c:pt>
                <c:pt idx="40318">
                  <c:v>1.00457</c:v>
                </c:pt>
                <c:pt idx="40319">
                  <c:v>1.00461</c:v>
                </c:pt>
                <c:pt idx="40320">
                  <c:v>1.00465</c:v>
                </c:pt>
                <c:pt idx="40321">
                  <c:v>1.00467</c:v>
                </c:pt>
                <c:pt idx="40322">
                  <c:v>1.00468</c:v>
                </c:pt>
                <c:pt idx="40323">
                  <c:v>1.00468</c:v>
                </c:pt>
                <c:pt idx="40324">
                  <c:v>1.00468</c:v>
                </c:pt>
                <c:pt idx="40325">
                  <c:v>1.0046600000000001</c:v>
                </c:pt>
                <c:pt idx="40326">
                  <c:v>1.00464</c:v>
                </c:pt>
                <c:pt idx="40327">
                  <c:v>1.0045999999999999</c:v>
                </c:pt>
                <c:pt idx="40328">
                  <c:v>1.0045500000000001</c:v>
                </c:pt>
                <c:pt idx="40329">
                  <c:v>1.0044900000000001</c:v>
                </c:pt>
                <c:pt idx="40330">
                  <c:v>1.00441</c:v>
                </c:pt>
                <c:pt idx="40331">
                  <c:v>1.0043299999999999</c:v>
                </c:pt>
                <c:pt idx="40332">
                  <c:v>1.00423</c:v>
                </c:pt>
                <c:pt idx="40333">
                  <c:v>1.0041199999999999</c:v>
                </c:pt>
                <c:pt idx="40334">
                  <c:v>1.004</c:v>
                </c:pt>
                <c:pt idx="40335">
                  <c:v>1.00386</c:v>
                </c:pt>
                <c:pt idx="40336">
                  <c:v>1.0037199999999999</c:v>
                </c:pt>
                <c:pt idx="40337">
                  <c:v>1.00356</c:v>
                </c:pt>
                <c:pt idx="40338">
                  <c:v>1.0034000000000001</c:v>
                </c:pt>
                <c:pt idx="40339">
                  <c:v>1.00322</c:v>
                </c:pt>
                <c:pt idx="40340">
                  <c:v>1.0030300000000001</c:v>
                </c:pt>
                <c:pt idx="40341">
                  <c:v>1.00282</c:v>
                </c:pt>
                <c:pt idx="40342">
                  <c:v>1.0025999999999999</c:v>
                </c:pt>
                <c:pt idx="40343">
                  <c:v>1.0023599999999999</c:v>
                </c:pt>
                <c:pt idx="40344">
                  <c:v>1.0021199999999999</c:v>
                </c:pt>
                <c:pt idx="40345">
                  <c:v>1.0018800000000001</c:v>
                </c:pt>
                <c:pt idx="40346">
                  <c:v>1.0016499999999999</c:v>
                </c:pt>
                <c:pt idx="40347">
                  <c:v>1.0014400000000001</c:v>
                </c:pt>
                <c:pt idx="40348">
                  <c:v>1.0012399999999999</c:v>
                </c:pt>
                <c:pt idx="40349">
                  <c:v>1.0010399999999999</c:v>
                </c:pt>
                <c:pt idx="40350">
                  <c:v>1.0008699999999999</c:v>
                </c:pt>
                <c:pt idx="40351">
                  <c:v>1.0006999999999999</c:v>
                </c:pt>
                <c:pt idx="40352">
                  <c:v>1.0005500000000001</c:v>
                </c:pt>
                <c:pt idx="40353">
                  <c:v>1.00041</c:v>
                </c:pt>
                <c:pt idx="40354">
                  <c:v>1.0002800000000001</c:v>
                </c:pt>
                <c:pt idx="40355">
                  <c:v>1.0001599999999999</c:v>
                </c:pt>
                <c:pt idx="40356">
                  <c:v>1.0000599999999999</c:v>
                </c:pt>
                <c:pt idx="40357">
                  <c:v>0.99996399999999996</c:v>
                </c:pt>
                <c:pt idx="40358">
                  <c:v>0.99987700000000002</c:v>
                </c:pt>
                <c:pt idx="40359">
                  <c:v>0.99981100000000001</c:v>
                </c:pt>
                <c:pt idx="40360">
                  <c:v>0.99975599999999998</c:v>
                </c:pt>
                <c:pt idx="40361">
                  <c:v>0.99970499999999995</c:v>
                </c:pt>
                <c:pt idx="40362">
                  <c:v>0.99967099999999998</c:v>
                </c:pt>
                <c:pt idx="40363">
                  <c:v>0.99963999999999997</c:v>
                </c:pt>
                <c:pt idx="40364">
                  <c:v>0.99963100000000005</c:v>
                </c:pt>
                <c:pt idx="40365">
                  <c:v>0.99962799999999996</c:v>
                </c:pt>
                <c:pt idx="40366">
                  <c:v>0.99962600000000001</c:v>
                </c:pt>
                <c:pt idx="40367">
                  <c:v>0.99963900000000006</c:v>
                </c:pt>
                <c:pt idx="40368">
                  <c:v>0.99965599999999999</c:v>
                </c:pt>
                <c:pt idx="40369">
                  <c:v>0.99968699999999999</c:v>
                </c:pt>
                <c:pt idx="40370">
                  <c:v>0.99973100000000004</c:v>
                </c:pt>
                <c:pt idx="40371">
                  <c:v>0.99978100000000003</c:v>
                </c:pt>
                <c:pt idx="40372">
                  <c:v>0.999838</c:v>
                </c:pt>
                <c:pt idx="40373">
                  <c:v>0.99990500000000004</c:v>
                </c:pt>
                <c:pt idx="40374">
                  <c:v>0.999973</c:v>
                </c:pt>
                <c:pt idx="40375">
                  <c:v>1.0000500000000001</c:v>
                </c:pt>
                <c:pt idx="40376">
                  <c:v>1.00014</c:v>
                </c:pt>
                <c:pt idx="40377">
                  <c:v>1.00023</c:v>
                </c:pt>
                <c:pt idx="40378">
                  <c:v>1.0003200000000001</c:v>
                </c:pt>
                <c:pt idx="40379">
                  <c:v>1.0004299999999999</c:v>
                </c:pt>
                <c:pt idx="40380">
                  <c:v>1.0005299999999999</c:v>
                </c:pt>
                <c:pt idx="40381">
                  <c:v>1.0006600000000001</c:v>
                </c:pt>
                <c:pt idx="40382">
                  <c:v>1.0007699999999999</c:v>
                </c:pt>
                <c:pt idx="40383">
                  <c:v>1.0008900000000001</c:v>
                </c:pt>
                <c:pt idx="40384">
                  <c:v>1.00102</c:v>
                </c:pt>
                <c:pt idx="40385">
                  <c:v>1.0011399999999999</c:v>
                </c:pt>
                <c:pt idx="40386">
                  <c:v>1.0012700000000001</c:v>
                </c:pt>
                <c:pt idx="40387">
                  <c:v>1.0014000000000001</c:v>
                </c:pt>
                <c:pt idx="40388">
                  <c:v>1.00153</c:v>
                </c:pt>
                <c:pt idx="40389">
                  <c:v>1.00166</c:v>
                </c:pt>
                <c:pt idx="40390">
                  <c:v>1.0018</c:v>
                </c:pt>
                <c:pt idx="40391">
                  <c:v>1.0019400000000001</c:v>
                </c:pt>
                <c:pt idx="40392">
                  <c:v>1.00207</c:v>
                </c:pt>
                <c:pt idx="40393">
                  <c:v>1.00221</c:v>
                </c:pt>
                <c:pt idx="40394">
                  <c:v>1.00234</c:v>
                </c:pt>
                <c:pt idx="40395">
                  <c:v>1.00247</c:v>
                </c:pt>
                <c:pt idx="40396">
                  <c:v>1.0025999999999999</c:v>
                </c:pt>
                <c:pt idx="40397">
                  <c:v>1.0027299999999999</c:v>
                </c:pt>
                <c:pt idx="40398">
                  <c:v>1.0028600000000001</c:v>
                </c:pt>
                <c:pt idx="40399">
                  <c:v>1.00298</c:v>
                </c:pt>
                <c:pt idx="40400">
                  <c:v>1.0031099999999999</c:v>
                </c:pt>
                <c:pt idx="40401">
                  <c:v>1.00322</c:v>
                </c:pt>
                <c:pt idx="40402">
                  <c:v>1.0033300000000001</c:v>
                </c:pt>
                <c:pt idx="40403">
                  <c:v>1.0034400000000001</c:v>
                </c:pt>
                <c:pt idx="40404">
                  <c:v>1.0035400000000001</c:v>
                </c:pt>
                <c:pt idx="40405">
                  <c:v>1.0036400000000001</c:v>
                </c:pt>
                <c:pt idx="40406">
                  <c:v>1.00373</c:v>
                </c:pt>
                <c:pt idx="40407">
                  <c:v>1.0038199999999999</c:v>
                </c:pt>
                <c:pt idx="40408">
                  <c:v>1.0039</c:v>
                </c:pt>
                <c:pt idx="40409">
                  <c:v>1.0039800000000001</c:v>
                </c:pt>
                <c:pt idx="40410">
                  <c:v>1.0040500000000001</c:v>
                </c:pt>
                <c:pt idx="40411">
                  <c:v>1.0041199999999999</c:v>
                </c:pt>
                <c:pt idx="40412">
                  <c:v>1.0041599999999999</c:v>
                </c:pt>
                <c:pt idx="40413">
                  <c:v>1.00421</c:v>
                </c:pt>
                <c:pt idx="40414">
                  <c:v>1.00424</c:v>
                </c:pt>
                <c:pt idx="40415">
                  <c:v>1.0042800000000001</c:v>
                </c:pt>
                <c:pt idx="40416">
                  <c:v>1.0043</c:v>
                </c:pt>
                <c:pt idx="40417">
                  <c:v>1.00431</c:v>
                </c:pt>
                <c:pt idx="40418">
                  <c:v>1.0043</c:v>
                </c:pt>
                <c:pt idx="40419">
                  <c:v>1.0042899999999999</c:v>
                </c:pt>
                <c:pt idx="40420">
                  <c:v>1.00427</c:v>
                </c:pt>
                <c:pt idx="40421">
                  <c:v>1.0042500000000001</c:v>
                </c:pt>
                <c:pt idx="40422">
                  <c:v>1.00421</c:v>
                </c:pt>
                <c:pt idx="40423">
                  <c:v>1.0041599999999999</c:v>
                </c:pt>
                <c:pt idx="40424">
                  <c:v>1.0040899999999999</c:v>
                </c:pt>
                <c:pt idx="40425">
                  <c:v>1.0040199999999999</c:v>
                </c:pt>
                <c:pt idx="40426">
                  <c:v>1.0039400000000001</c:v>
                </c:pt>
                <c:pt idx="40427">
                  <c:v>1.0038499999999999</c:v>
                </c:pt>
                <c:pt idx="40428">
                  <c:v>1.0037499999999999</c:v>
                </c:pt>
                <c:pt idx="40429">
                  <c:v>1.00363</c:v>
                </c:pt>
                <c:pt idx="40430">
                  <c:v>1.0035000000000001</c:v>
                </c:pt>
                <c:pt idx="40431">
                  <c:v>1.00336</c:v>
                </c:pt>
                <c:pt idx="40432">
                  <c:v>1.0032000000000001</c:v>
                </c:pt>
                <c:pt idx="40433">
                  <c:v>1.0030399999999999</c:v>
                </c:pt>
                <c:pt idx="40434">
                  <c:v>1.0028600000000001</c:v>
                </c:pt>
                <c:pt idx="40435">
                  <c:v>1.00267</c:v>
                </c:pt>
                <c:pt idx="40436">
                  <c:v>1.0024599999999999</c:v>
                </c:pt>
                <c:pt idx="40437">
                  <c:v>1.0022500000000001</c:v>
                </c:pt>
                <c:pt idx="40438">
                  <c:v>1.0020199999999999</c:v>
                </c:pt>
                <c:pt idx="40439">
                  <c:v>1.0017799999999999</c:v>
                </c:pt>
                <c:pt idx="40440">
                  <c:v>1.00153</c:v>
                </c:pt>
                <c:pt idx="40441">
                  <c:v>1.00129</c:v>
                </c:pt>
                <c:pt idx="40442">
                  <c:v>1.0010699999999999</c:v>
                </c:pt>
                <c:pt idx="40443">
                  <c:v>1.00085</c:v>
                </c:pt>
                <c:pt idx="40444">
                  <c:v>1.0006600000000001</c:v>
                </c:pt>
                <c:pt idx="40445">
                  <c:v>1.00047</c:v>
                </c:pt>
                <c:pt idx="40446">
                  <c:v>1.00031</c:v>
                </c:pt>
                <c:pt idx="40447">
                  <c:v>1.0001500000000001</c:v>
                </c:pt>
                <c:pt idx="40448">
                  <c:v>1</c:v>
                </c:pt>
                <c:pt idx="40449">
                  <c:v>0.999865</c:v>
                </c:pt>
                <c:pt idx="40450">
                  <c:v>0.99974300000000005</c:v>
                </c:pt>
                <c:pt idx="40451">
                  <c:v>0.99963000000000002</c:v>
                </c:pt>
                <c:pt idx="40452">
                  <c:v>0.99952700000000005</c:v>
                </c:pt>
                <c:pt idx="40453">
                  <c:v>0.99943899999999997</c:v>
                </c:pt>
                <c:pt idx="40454">
                  <c:v>0.99936100000000005</c:v>
                </c:pt>
                <c:pt idx="40455">
                  <c:v>0.99929599999999996</c:v>
                </c:pt>
                <c:pt idx="40456">
                  <c:v>0.99924400000000002</c:v>
                </c:pt>
                <c:pt idx="40457">
                  <c:v>0.99920200000000003</c:v>
                </c:pt>
                <c:pt idx="40458">
                  <c:v>0.99917100000000003</c:v>
                </c:pt>
                <c:pt idx="40459">
                  <c:v>0.99914599999999998</c:v>
                </c:pt>
                <c:pt idx="40460">
                  <c:v>0.999135</c:v>
                </c:pt>
                <c:pt idx="40461">
                  <c:v>0.99913200000000002</c:v>
                </c:pt>
                <c:pt idx="40462">
                  <c:v>0.99914099999999995</c:v>
                </c:pt>
                <c:pt idx="40463">
                  <c:v>0.99916199999999999</c:v>
                </c:pt>
                <c:pt idx="40464">
                  <c:v>0.99919000000000002</c:v>
                </c:pt>
                <c:pt idx="40465">
                  <c:v>0.99922699999999998</c:v>
                </c:pt>
                <c:pt idx="40466">
                  <c:v>0.99928099999999997</c:v>
                </c:pt>
                <c:pt idx="40467">
                  <c:v>0.999336</c:v>
                </c:pt>
                <c:pt idx="40468">
                  <c:v>0.99939999999999996</c:v>
                </c:pt>
                <c:pt idx="40469">
                  <c:v>0.999471</c:v>
                </c:pt>
                <c:pt idx="40470">
                  <c:v>0.99954900000000002</c:v>
                </c:pt>
                <c:pt idx="40471">
                  <c:v>0.99963299999999999</c:v>
                </c:pt>
                <c:pt idx="40472">
                  <c:v>0.99972300000000003</c:v>
                </c:pt>
                <c:pt idx="40473">
                  <c:v>0.99982199999999999</c:v>
                </c:pt>
                <c:pt idx="40474">
                  <c:v>0.99992499999999995</c:v>
                </c:pt>
                <c:pt idx="40475">
                  <c:v>1.00004</c:v>
                </c:pt>
                <c:pt idx="40476">
                  <c:v>1.0001500000000001</c:v>
                </c:pt>
                <c:pt idx="40477">
                  <c:v>1.00027</c:v>
                </c:pt>
                <c:pt idx="40478">
                  <c:v>1.0003899999999999</c:v>
                </c:pt>
                <c:pt idx="40479">
                  <c:v>1.0005200000000001</c:v>
                </c:pt>
                <c:pt idx="40480">
                  <c:v>1.00065</c:v>
                </c:pt>
                <c:pt idx="40481">
                  <c:v>1.0007900000000001</c:v>
                </c:pt>
                <c:pt idx="40482">
                  <c:v>1.0009300000000001</c:v>
                </c:pt>
                <c:pt idx="40483">
                  <c:v>1.0010699999999999</c:v>
                </c:pt>
                <c:pt idx="40484">
                  <c:v>1.0012099999999999</c:v>
                </c:pt>
                <c:pt idx="40485">
                  <c:v>1.00135</c:v>
                </c:pt>
                <c:pt idx="40486">
                  <c:v>1.0015000000000001</c:v>
                </c:pt>
                <c:pt idx="40487">
                  <c:v>1.0016400000000001</c:v>
                </c:pt>
                <c:pt idx="40488">
                  <c:v>1.00179</c:v>
                </c:pt>
                <c:pt idx="40489">
                  <c:v>1.00193</c:v>
                </c:pt>
                <c:pt idx="40490">
                  <c:v>1.0020800000000001</c:v>
                </c:pt>
                <c:pt idx="40491">
                  <c:v>1.0022200000000001</c:v>
                </c:pt>
                <c:pt idx="40492">
                  <c:v>1.0023599999999999</c:v>
                </c:pt>
                <c:pt idx="40493">
                  <c:v>1.0024999999999999</c:v>
                </c:pt>
                <c:pt idx="40494">
                  <c:v>1.00264</c:v>
                </c:pt>
                <c:pt idx="40495">
                  <c:v>1.0027699999999999</c:v>
                </c:pt>
                <c:pt idx="40496">
                  <c:v>1.0028999999999999</c:v>
                </c:pt>
                <c:pt idx="40497">
                  <c:v>1.00302</c:v>
                </c:pt>
                <c:pt idx="40498">
                  <c:v>1.0031399999999999</c:v>
                </c:pt>
                <c:pt idx="40499">
                  <c:v>1.00326</c:v>
                </c:pt>
                <c:pt idx="40500">
                  <c:v>1.0033700000000001</c:v>
                </c:pt>
                <c:pt idx="40501">
                  <c:v>1.0034700000000001</c:v>
                </c:pt>
                <c:pt idx="40502">
                  <c:v>1.0035700000000001</c:v>
                </c:pt>
                <c:pt idx="40503">
                  <c:v>1.00366</c:v>
                </c:pt>
                <c:pt idx="40504">
                  <c:v>1.0037400000000001</c:v>
                </c:pt>
                <c:pt idx="40505">
                  <c:v>1.00383</c:v>
                </c:pt>
                <c:pt idx="40506">
                  <c:v>1.0039</c:v>
                </c:pt>
                <c:pt idx="40507">
                  <c:v>1.00396</c:v>
                </c:pt>
                <c:pt idx="40508">
                  <c:v>1.0040100000000001</c:v>
                </c:pt>
                <c:pt idx="40509">
                  <c:v>1.0040500000000001</c:v>
                </c:pt>
                <c:pt idx="40510">
                  <c:v>1.0040800000000001</c:v>
                </c:pt>
                <c:pt idx="40511">
                  <c:v>1.0041</c:v>
                </c:pt>
                <c:pt idx="40512">
                  <c:v>1.0041199999999999</c:v>
                </c:pt>
                <c:pt idx="40513">
                  <c:v>1.0041199999999999</c:v>
                </c:pt>
                <c:pt idx="40514">
                  <c:v>1.0041199999999999</c:v>
                </c:pt>
                <c:pt idx="40515">
                  <c:v>1.0041100000000001</c:v>
                </c:pt>
                <c:pt idx="40516">
                  <c:v>1.0040899999999999</c:v>
                </c:pt>
                <c:pt idx="40517">
                  <c:v>1.00403</c:v>
                </c:pt>
                <c:pt idx="40518">
                  <c:v>1.0039899999999999</c:v>
                </c:pt>
                <c:pt idx="40519">
                  <c:v>1.00393</c:v>
                </c:pt>
                <c:pt idx="40520">
                  <c:v>1.0038499999999999</c:v>
                </c:pt>
                <c:pt idx="40521">
                  <c:v>1.0037700000000001</c:v>
                </c:pt>
                <c:pt idx="40522">
                  <c:v>1.0036700000000001</c:v>
                </c:pt>
                <c:pt idx="40523">
                  <c:v>1.00356</c:v>
                </c:pt>
                <c:pt idx="40524">
                  <c:v>1.0034400000000001</c:v>
                </c:pt>
                <c:pt idx="40525">
                  <c:v>1.0033000000000001</c:v>
                </c:pt>
                <c:pt idx="40526">
                  <c:v>1.00315</c:v>
                </c:pt>
                <c:pt idx="40527">
                  <c:v>1.00299</c:v>
                </c:pt>
                <c:pt idx="40528">
                  <c:v>1.00284</c:v>
                </c:pt>
                <c:pt idx="40529">
                  <c:v>1.00265</c:v>
                </c:pt>
                <c:pt idx="40530">
                  <c:v>1.0024500000000001</c:v>
                </c:pt>
                <c:pt idx="40531">
                  <c:v>1.00224</c:v>
                </c:pt>
                <c:pt idx="40532">
                  <c:v>1.0020199999999999</c:v>
                </c:pt>
                <c:pt idx="40533">
                  <c:v>1.0017799999999999</c:v>
                </c:pt>
                <c:pt idx="40534">
                  <c:v>1.00153</c:v>
                </c:pt>
                <c:pt idx="40535">
                  <c:v>1.00129</c:v>
                </c:pt>
                <c:pt idx="40536">
                  <c:v>1.0010600000000001</c:v>
                </c:pt>
                <c:pt idx="40537">
                  <c:v>1.00085</c:v>
                </c:pt>
                <c:pt idx="40538">
                  <c:v>1.0006600000000001</c:v>
                </c:pt>
                <c:pt idx="40539">
                  <c:v>1.0004599999999999</c:v>
                </c:pt>
                <c:pt idx="40540">
                  <c:v>1.0002899999999999</c:v>
                </c:pt>
                <c:pt idx="40541">
                  <c:v>1.0001199999999999</c:v>
                </c:pt>
                <c:pt idx="40542">
                  <c:v>0.99996700000000005</c:v>
                </c:pt>
                <c:pt idx="40543">
                  <c:v>0.99982199999999999</c:v>
                </c:pt>
                <c:pt idx="40544">
                  <c:v>0.99969600000000003</c:v>
                </c:pt>
                <c:pt idx="40545">
                  <c:v>0.99957600000000002</c:v>
                </c:pt>
                <c:pt idx="40546">
                  <c:v>0.99946999999999997</c:v>
                </c:pt>
                <c:pt idx="40547">
                  <c:v>0.99938099999999996</c:v>
                </c:pt>
                <c:pt idx="40548">
                  <c:v>0.99930399999999997</c:v>
                </c:pt>
                <c:pt idx="40549">
                  <c:v>0.99923499999999998</c:v>
                </c:pt>
                <c:pt idx="40550">
                  <c:v>0.99917900000000004</c:v>
                </c:pt>
                <c:pt idx="40551">
                  <c:v>0.999135</c:v>
                </c:pt>
                <c:pt idx="40552">
                  <c:v>0.99910500000000002</c:v>
                </c:pt>
                <c:pt idx="40553">
                  <c:v>0.99907599999999996</c:v>
                </c:pt>
                <c:pt idx="40554">
                  <c:v>0.99906300000000003</c:v>
                </c:pt>
                <c:pt idx="40555">
                  <c:v>0.99906200000000001</c:v>
                </c:pt>
                <c:pt idx="40556">
                  <c:v>0.99907199999999996</c:v>
                </c:pt>
                <c:pt idx="40557">
                  <c:v>0.99909400000000004</c:v>
                </c:pt>
                <c:pt idx="40558">
                  <c:v>0.99911000000000005</c:v>
                </c:pt>
                <c:pt idx="40559">
                  <c:v>0.99914700000000001</c:v>
                </c:pt>
                <c:pt idx="40560">
                  <c:v>0.999193</c:v>
                </c:pt>
                <c:pt idx="40561">
                  <c:v>0.99925299999999995</c:v>
                </c:pt>
                <c:pt idx="40562">
                  <c:v>0.99931899999999996</c:v>
                </c:pt>
                <c:pt idx="40563">
                  <c:v>0.99938400000000005</c:v>
                </c:pt>
                <c:pt idx="40564">
                  <c:v>0.99946199999999996</c:v>
                </c:pt>
                <c:pt idx="40565">
                  <c:v>0.99954799999999999</c:v>
                </c:pt>
                <c:pt idx="40566">
                  <c:v>0.99964200000000003</c:v>
                </c:pt>
                <c:pt idx="40567">
                  <c:v>0.99973900000000004</c:v>
                </c:pt>
                <c:pt idx="40568">
                  <c:v>0.99983999999999995</c:v>
                </c:pt>
                <c:pt idx="40569">
                  <c:v>0.99995400000000001</c:v>
                </c:pt>
                <c:pt idx="40570">
                  <c:v>1.00007</c:v>
                </c:pt>
                <c:pt idx="40571">
                  <c:v>1.0002</c:v>
                </c:pt>
                <c:pt idx="40572">
                  <c:v>1.0003200000000001</c:v>
                </c:pt>
                <c:pt idx="40573">
                  <c:v>1.0004500000000001</c:v>
                </c:pt>
                <c:pt idx="40574">
                  <c:v>1.00058</c:v>
                </c:pt>
                <c:pt idx="40575">
                  <c:v>1.0007200000000001</c:v>
                </c:pt>
                <c:pt idx="40576">
                  <c:v>1.0008600000000001</c:v>
                </c:pt>
                <c:pt idx="40577">
                  <c:v>1.0009999999999999</c:v>
                </c:pt>
                <c:pt idx="40578">
                  <c:v>1.0011399999999999</c:v>
                </c:pt>
                <c:pt idx="40579">
                  <c:v>1.0012799999999999</c:v>
                </c:pt>
                <c:pt idx="40580">
                  <c:v>1.00142</c:v>
                </c:pt>
                <c:pt idx="40581">
                  <c:v>1.00156</c:v>
                </c:pt>
                <c:pt idx="40582">
                  <c:v>1.0017100000000001</c:v>
                </c:pt>
                <c:pt idx="40583">
                  <c:v>1.0018400000000001</c:v>
                </c:pt>
                <c:pt idx="40584">
                  <c:v>1.0019800000000001</c:v>
                </c:pt>
                <c:pt idx="40585">
                  <c:v>1.0021199999999999</c:v>
                </c:pt>
                <c:pt idx="40586">
                  <c:v>1.0022599999999999</c:v>
                </c:pt>
                <c:pt idx="40587">
                  <c:v>1.0024</c:v>
                </c:pt>
                <c:pt idx="40588">
                  <c:v>1.0025299999999999</c:v>
                </c:pt>
                <c:pt idx="40589">
                  <c:v>1.00267</c:v>
                </c:pt>
                <c:pt idx="40590">
                  <c:v>1.0027999999999999</c:v>
                </c:pt>
                <c:pt idx="40591">
                  <c:v>1.0029300000000001</c:v>
                </c:pt>
                <c:pt idx="40592">
                  <c:v>1.00305</c:v>
                </c:pt>
                <c:pt idx="40593">
                  <c:v>1.0031600000000001</c:v>
                </c:pt>
                <c:pt idx="40594">
                  <c:v>1.0032700000000001</c:v>
                </c:pt>
                <c:pt idx="40595">
                  <c:v>1.0033799999999999</c:v>
                </c:pt>
                <c:pt idx="40596">
                  <c:v>1.0034799999999999</c:v>
                </c:pt>
                <c:pt idx="40597">
                  <c:v>1.00359</c:v>
                </c:pt>
                <c:pt idx="40598">
                  <c:v>1.0036799999999999</c:v>
                </c:pt>
                <c:pt idx="40599">
                  <c:v>1.00376</c:v>
                </c:pt>
                <c:pt idx="40600">
                  <c:v>1.0038400000000001</c:v>
                </c:pt>
                <c:pt idx="40601">
                  <c:v>1.0039100000000001</c:v>
                </c:pt>
                <c:pt idx="40602">
                  <c:v>1.00397</c:v>
                </c:pt>
                <c:pt idx="40603">
                  <c:v>1.00403</c:v>
                </c:pt>
                <c:pt idx="40604">
                  <c:v>1.0040800000000001</c:v>
                </c:pt>
                <c:pt idx="40605">
                  <c:v>1.0041199999999999</c:v>
                </c:pt>
                <c:pt idx="40606">
                  <c:v>1.0041500000000001</c:v>
                </c:pt>
                <c:pt idx="40607">
                  <c:v>1.00417</c:v>
                </c:pt>
                <c:pt idx="40608">
                  <c:v>1.0041800000000001</c:v>
                </c:pt>
                <c:pt idx="40609">
                  <c:v>1.0041800000000001</c:v>
                </c:pt>
                <c:pt idx="40610">
                  <c:v>1.00417</c:v>
                </c:pt>
                <c:pt idx="40611">
                  <c:v>1.0041500000000001</c:v>
                </c:pt>
                <c:pt idx="40612">
                  <c:v>1.0041199999999999</c:v>
                </c:pt>
                <c:pt idx="40613">
                  <c:v>1.00407</c:v>
                </c:pt>
                <c:pt idx="40614">
                  <c:v>1.0040199999999999</c:v>
                </c:pt>
                <c:pt idx="40615">
                  <c:v>1.00396</c:v>
                </c:pt>
                <c:pt idx="40616">
                  <c:v>1.0038800000000001</c:v>
                </c:pt>
                <c:pt idx="40617">
                  <c:v>1.0038100000000001</c:v>
                </c:pt>
                <c:pt idx="40618">
                  <c:v>1.0037100000000001</c:v>
                </c:pt>
                <c:pt idx="40619">
                  <c:v>1.0036</c:v>
                </c:pt>
                <c:pt idx="40620">
                  <c:v>1.0034799999999999</c:v>
                </c:pt>
                <c:pt idx="40621">
                  <c:v>1.00335</c:v>
                </c:pt>
                <c:pt idx="40622">
                  <c:v>1.0032099999999999</c:v>
                </c:pt>
                <c:pt idx="40623">
                  <c:v>1.00305</c:v>
                </c:pt>
                <c:pt idx="40624">
                  <c:v>1.00288</c:v>
                </c:pt>
                <c:pt idx="40625">
                  <c:v>1.0026900000000001</c:v>
                </c:pt>
                <c:pt idx="40626">
                  <c:v>1.0024999999999999</c:v>
                </c:pt>
                <c:pt idx="40627">
                  <c:v>1.0022899999999999</c:v>
                </c:pt>
                <c:pt idx="40628">
                  <c:v>1.00207</c:v>
                </c:pt>
                <c:pt idx="40629">
                  <c:v>1.0018499999999999</c:v>
                </c:pt>
                <c:pt idx="40630">
                  <c:v>1.0016099999999999</c:v>
                </c:pt>
                <c:pt idx="40631">
                  <c:v>1.00136</c:v>
                </c:pt>
                <c:pt idx="40632">
                  <c:v>1.0011300000000001</c:v>
                </c:pt>
                <c:pt idx="40633">
                  <c:v>1.00091</c:v>
                </c:pt>
                <c:pt idx="40634">
                  <c:v>1.0006999999999999</c:v>
                </c:pt>
                <c:pt idx="40635">
                  <c:v>1.00051</c:v>
                </c:pt>
                <c:pt idx="40636">
                  <c:v>1.0003200000000001</c:v>
                </c:pt>
                <c:pt idx="40637">
                  <c:v>1.0001500000000001</c:v>
                </c:pt>
                <c:pt idx="40638">
                  <c:v>0.99998500000000001</c:v>
                </c:pt>
                <c:pt idx="40639">
                  <c:v>0.99984300000000004</c:v>
                </c:pt>
                <c:pt idx="40640">
                  <c:v>0.99971699999999997</c:v>
                </c:pt>
                <c:pt idx="40641">
                  <c:v>0.99959799999999999</c:v>
                </c:pt>
                <c:pt idx="40642">
                  <c:v>0.99949100000000002</c:v>
                </c:pt>
                <c:pt idx="40643">
                  <c:v>0.99939699999999998</c:v>
                </c:pt>
                <c:pt idx="40644">
                  <c:v>0.99931000000000003</c:v>
                </c:pt>
                <c:pt idx="40645">
                  <c:v>0.99924299999999999</c:v>
                </c:pt>
                <c:pt idx="40646">
                  <c:v>0.99918099999999999</c:v>
                </c:pt>
                <c:pt idx="40647">
                  <c:v>0.99912599999999996</c:v>
                </c:pt>
                <c:pt idx="40648">
                  <c:v>0.99908600000000003</c:v>
                </c:pt>
                <c:pt idx="40649">
                  <c:v>0.99904999999999999</c:v>
                </c:pt>
                <c:pt idx="40650">
                  <c:v>0.99903299999999995</c:v>
                </c:pt>
                <c:pt idx="40651">
                  <c:v>0.99902599999999997</c:v>
                </c:pt>
                <c:pt idx="40652">
                  <c:v>0.99902599999999997</c:v>
                </c:pt>
                <c:pt idx="40653">
                  <c:v>0.99903600000000004</c:v>
                </c:pt>
                <c:pt idx="40654">
                  <c:v>0.99906099999999998</c:v>
                </c:pt>
                <c:pt idx="40655">
                  <c:v>0.99909199999999998</c:v>
                </c:pt>
                <c:pt idx="40656">
                  <c:v>0.99913399999999997</c:v>
                </c:pt>
                <c:pt idx="40657">
                  <c:v>0.99918700000000005</c:v>
                </c:pt>
                <c:pt idx="40658">
                  <c:v>0.99924599999999997</c:v>
                </c:pt>
                <c:pt idx="40659">
                  <c:v>0.99930799999999997</c:v>
                </c:pt>
                <c:pt idx="40660">
                  <c:v>0.99938000000000005</c:v>
                </c:pt>
                <c:pt idx="40661">
                  <c:v>0.99946000000000002</c:v>
                </c:pt>
                <c:pt idx="40662">
                  <c:v>0.99954500000000002</c:v>
                </c:pt>
                <c:pt idx="40663">
                  <c:v>0.999641</c:v>
                </c:pt>
                <c:pt idx="40664">
                  <c:v>0.99973800000000002</c:v>
                </c:pt>
                <c:pt idx="40665">
                  <c:v>0.99984499999999998</c:v>
                </c:pt>
                <c:pt idx="40666">
                  <c:v>0.99995299999999998</c:v>
                </c:pt>
                <c:pt idx="40667">
                  <c:v>1.00007</c:v>
                </c:pt>
                <c:pt idx="40668">
                  <c:v>1.0001899999999999</c:v>
                </c:pt>
                <c:pt idx="40669">
                  <c:v>1.00031</c:v>
                </c:pt>
                <c:pt idx="40670">
                  <c:v>1.00044</c:v>
                </c:pt>
                <c:pt idx="40671">
                  <c:v>1.00058</c:v>
                </c:pt>
                <c:pt idx="40672">
                  <c:v>1.00071</c:v>
                </c:pt>
                <c:pt idx="40673">
                  <c:v>1.00085</c:v>
                </c:pt>
                <c:pt idx="40674">
                  <c:v>1.00099</c:v>
                </c:pt>
                <c:pt idx="40675">
                  <c:v>1.0011300000000001</c:v>
                </c:pt>
                <c:pt idx="40676">
                  <c:v>1.0012700000000001</c:v>
                </c:pt>
                <c:pt idx="40677">
                  <c:v>1.0014099999999999</c:v>
                </c:pt>
                <c:pt idx="40678">
                  <c:v>1.00156</c:v>
                </c:pt>
                <c:pt idx="40679">
                  <c:v>1.0017</c:v>
                </c:pt>
                <c:pt idx="40680">
                  <c:v>1.0018499999999999</c:v>
                </c:pt>
                <c:pt idx="40681">
                  <c:v>1.0019899999999999</c:v>
                </c:pt>
                <c:pt idx="40682">
                  <c:v>1.00214</c:v>
                </c:pt>
                <c:pt idx="40683">
                  <c:v>1.0022800000000001</c:v>
                </c:pt>
                <c:pt idx="40684">
                  <c:v>1.0024200000000001</c:v>
                </c:pt>
                <c:pt idx="40685">
                  <c:v>1.0025500000000001</c:v>
                </c:pt>
                <c:pt idx="40686">
                  <c:v>1.00268</c:v>
                </c:pt>
                <c:pt idx="40687">
                  <c:v>1.00281</c:v>
                </c:pt>
                <c:pt idx="40688">
                  <c:v>1.0029300000000001</c:v>
                </c:pt>
                <c:pt idx="40689">
                  <c:v>1.00305</c:v>
                </c:pt>
                <c:pt idx="40690">
                  <c:v>1.0031600000000001</c:v>
                </c:pt>
                <c:pt idx="40691">
                  <c:v>1.0032700000000001</c:v>
                </c:pt>
                <c:pt idx="40692">
                  <c:v>1.0033799999999999</c:v>
                </c:pt>
                <c:pt idx="40693">
                  <c:v>1.0034700000000001</c:v>
                </c:pt>
                <c:pt idx="40694">
                  <c:v>1.00356</c:v>
                </c:pt>
                <c:pt idx="40695">
                  <c:v>1.0036499999999999</c:v>
                </c:pt>
                <c:pt idx="40696">
                  <c:v>1.0037199999999999</c:v>
                </c:pt>
                <c:pt idx="40697">
                  <c:v>1.00379</c:v>
                </c:pt>
                <c:pt idx="40698">
                  <c:v>1.0038499999999999</c:v>
                </c:pt>
                <c:pt idx="40699">
                  <c:v>1.0039100000000001</c:v>
                </c:pt>
                <c:pt idx="40700">
                  <c:v>1.0039499999999999</c:v>
                </c:pt>
                <c:pt idx="40701">
                  <c:v>1.0039800000000001</c:v>
                </c:pt>
                <c:pt idx="40702">
                  <c:v>1.0040100000000001</c:v>
                </c:pt>
                <c:pt idx="40703">
                  <c:v>1.0040199999999999</c:v>
                </c:pt>
                <c:pt idx="40704">
                  <c:v>1.00403</c:v>
                </c:pt>
                <c:pt idx="40705">
                  <c:v>1.00403</c:v>
                </c:pt>
                <c:pt idx="40706">
                  <c:v>1.0040100000000001</c:v>
                </c:pt>
                <c:pt idx="40707">
                  <c:v>1.0039800000000001</c:v>
                </c:pt>
                <c:pt idx="40708">
                  <c:v>1.0039400000000001</c:v>
                </c:pt>
                <c:pt idx="40709">
                  <c:v>1.0039</c:v>
                </c:pt>
                <c:pt idx="40710">
                  <c:v>1.0038400000000001</c:v>
                </c:pt>
                <c:pt idx="40711">
                  <c:v>1.0037700000000001</c:v>
                </c:pt>
                <c:pt idx="40712">
                  <c:v>1.00369</c:v>
                </c:pt>
                <c:pt idx="40713">
                  <c:v>1.00359</c:v>
                </c:pt>
                <c:pt idx="40714">
                  <c:v>1.0034799999999999</c:v>
                </c:pt>
                <c:pt idx="40715">
                  <c:v>1.0033700000000001</c:v>
                </c:pt>
                <c:pt idx="40716">
                  <c:v>1.0032300000000001</c:v>
                </c:pt>
                <c:pt idx="40717">
                  <c:v>1.00308</c:v>
                </c:pt>
                <c:pt idx="40718">
                  <c:v>1.0029300000000001</c:v>
                </c:pt>
                <c:pt idx="40719">
                  <c:v>1.0027600000000001</c:v>
                </c:pt>
                <c:pt idx="40720">
                  <c:v>1.00258</c:v>
                </c:pt>
                <c:pt idx="40721">
                  <c:v>1.0023899999999999</c:v>
                </c:pt>
                <c:pt idx="40722">
                  <c:v>1.0021800000000001</c:v>
                </c:pt>
                <c:pt idx="40723">
                  <c:v>1.00196</c:v>
                </c:pt>
                <c:pt idx="40724">
                  <c:v>1.0017199999999999</c:v>
                </c:pt>
                <c:pt idx="40725">
                  <c:v>1.0014799999999999</c:v>
                </c:pt>
                <c:pt idx="40726">
                  <c:v>1.0012399999999999</c:v>
                </c:pt>
                <c:pt idx="40727">
                  <c:v>1.00101</c:v>
                </c:pt>
                <c:pt idx="40728">
                  <c:v>1.0007900000000001</c:v>
                </c:pt>
                <c:pt idx="40729">
                  <c:v>1.00058</c:v>
                </c:pt>
                <c:pt idx="40730">
                  <c:v>1.0003899999999999</c:v>
                </c:pt>
                <c:pt idx="40731">
                  <c:v>1.0002</c:v>
                </c:pt>
                <c:pt idx="40732">
                  <c:v>1.00003</c:v>
                </c:pt>
                <c:pt idx="40733">
                  <c:v>0.99986600000000003</c:v>
                </c:pt>
                <c:pt idx="40734">
                  <c:v>0.99971900000000002</c:v>
                </c:pt>
                <c:pt idx="40735">
                  <c:v>0.99958199999999997</c:v>
                </c:pt>
                <c:pt idx="40736">
                  <c:v>0.99946299999999999</c:v>
                </c:pt>
                <c:pt idx="40737">
                  <c:v>0.99935499999999999</c:v>
                </c:pt>
                <c:pt idx="40738">
                  <c:v>0.99926199999999998</c:v>
                </c:pt>
                <c:pt idx="40739">
                  <c:v>0.99917699999999998</c:v>
                </c:pt>
                <c:pt idx="40740">
                  <c:v>0.99910299999999996</c:v>
                </c:pt>
                <c:pt idx="40741">
                  <c:v>0.99904099999999996</c:v>
                </c:pt>
                <c:pt idx="40742">
                  <c:v>0.99899099999999996</c:v>
                </c:pt>
                <c:pt idx="40743">
                  <c:v>0.99895100000000003</c:v>
                </c:pt>
                <c:pt idx="40744">
                  <c:v>0.99892300000000001</c:v>
                </c:pt>
                <c:pt idx="40745">
                  <c:v>0.99890500000000004</c:v>
                </c:pt>
                <c:pt idx="40746">
                  <c:v>0.99890100000000004</c:v>
                </c:pt>
                <c:pt idx="40747">
                  <c:v>0.99890400000000001</c:v>
                </c:pt>
                <c:pt idx="40748">
                  <c:v>0.99892999999999998</c:v>
                </c:pt>
                <c:pt idx="40749">
                  <c:v>0.99895</c:v>
                </c:pt>
                <c:pt idx="40750">
                  <c:v>0.998977</c:v>
                </c:pt>
                <c:pt idx="40751">
                  <c:v>0.99901099999999998</c:v>
                </c:pt>
                <c:pt idx="40752">
                  <c:v>0.99905500000000003</c:v>
                </c:pt>
                <c:pt idx="40753">
                  <c:v>0.99910600000000005</c:v>
                </c:pt>
                <c:pt idx="40754">
                  <c:v>0.99916899999999997</c:v>
                </c:pt>
                <c:pt idx="40755">
                  <c:v>0.99924000000000002</c:v>
                </c:pt>
                <c:pt idx="40756">
                  <c:v>0.99931800000000004</c:v>
                </c:pt>
                <c:pt idx="40757">
                  <c:v>0.99939999999999996</c:v>
                </c:pt>
                <c:pt idx="40758">
                  <c:v>0.99948499999999996</c:v>
                </c:pt>
                <c:pt idx="40759">
                  <c:v>0.99958599999999997</c:v>
                </c:pt>
                <c:pt idx="40760">
                  <c:v>0.99968500000000005</c:v>
                </c:pt>
                <c:pt idx="40761">
                  <c:v>0.99978999999999996</c:v>
                </c:pt>
                <c:pt idx="40762">
                  <c:v>0.99990100000000004</c:v>
                </c:pt>
                <c:pt idx="40763">
                  <c:v>1.0000199999999999</c:v>
                </c:pt>
                <c:pt idx="40764">
                  <c:v>1.00013</c:v>
                </c:pt>
                <c:pt idx="40765">
                  <c:v>1.0002599999999999</c:v>
                </c:pt>
                <c:pt idx="40766">
                  <c:v>1.0003899999999999</c:v>
                </c:pt>
                <c:pt idx="40767">
                  <c:v>1.00051</c:v>
                </c:pt>
                <c:pt idx="40768">
                  <c:v>1.00064</c:v>
                </c:pt>
                <c:pt idx="40769">
                  <c:v>1.0007699999999999</c:v>
                </c:pt>
                <c:pt idx="40770">
                  <c:v>1.0008999999999999</c:v>
                </c:pt>
                <c:pt idx="40771">
                  <c:v>1.0010399999999999</c:v>
                </c:pt>
                <c:pt idx="40772">
                  <c:v>1.0011699999999999</c:v>
                </c:pt>
                <c:pt idx="40773">
                  <c:v>1.0013099999999999</c:v>
                </c:pt>
                <c:pt idx="40774">
                  <c:v>1.00145</c:v>
                </c:pt>
                <c:pt idx="40775">
                  <c:v>1.00159</c:v>
                </c:pt>
                <c:pt idx="40776">
                  <c:v>1.0017199999999999</c:v>
                </c:pt>
                <c:pt idx="40777">
                  <c:v>1.00186</c:v>
                </c:pt>
                <c:pt idx="40778">
                  <c:v>1.0019899999999999</c:v>
                </c:pt>
                <c:pt idx="40779">
                  <c:v>1.0021100000000001</c:v>
                </c:pt>
                <c:pt idx="40780">
                  <c:v>1.00224</c:v>
                </c:pt>
                <c:pt idx="40781">
                  <c:v>1.0023599999999999</c:v>
                </c:pt>
                <c:pt idx="40782">
                  <c:v>1.00248</c:v>
                </c:pt>
                <c:pt idx="40783">
                  <c:v>1.0025999999999999</c:v>
                </c:pt>
                <c:pt idx="40784">
                  <c:v>1.0026999999999999</c:v>
                </c:pt>
                <c:pt idx="40785">
                  <c:v>1.0027999999999999</c:v>
                </c:pt>
                <c:pt idx="40786">
                  <c:v>1.0028999999999999</c:v>
                </c:pt>
                <c:pt idx="40787">
                  <c:v>1.0029999999999999</c:v>
                </c:pt>
                <c:pt idx="40788">
                  <c:v>1.0031000000000001</c:v>
                </c:pt>
                <c:pt idx="40789">
                  <c:v>1.00318</c:v>
                </c:pt>
                <c:pt idx="40790">
                  <c:v>1.00326</c:v>
                </c:pt>
                <c:pt idx="40791">
                  <c:v>1.0033300000000001</c:v>
                </c:pt>
                <c:pt idx="40792">
                  <c:v>1.0034000000000001</c:v>
                </c:pt>
                <c:pt idx="40793">
                  <c:v>1.00345</c:v>
                </c:pt>
                <c:pt idx="40794">
                  <c:v>1.0035000000000001</c:v>
                </c:pt>
                <c:pt idx="40795">
                  <c:v>1.0035400000000001</c:v>
                </c:pt>
                <c:pt idx="40796">
                  <c:v>1.00356</c:v>
                </c:pt>
                <c:pt idx="40797">
                  <c:v>1.00359</c:v>
                </c:pt>
                <c:pt idx="40798">
                  <c:v>1.0036099999999999</c:v>
                </c:pt>
                <c:pt idx="40799">
                  <c:v>1.0036099999999999</c:v>
                </c:pt>
                <c:pt idx="40800">
                  <c:v>1.0036</c:v>
                </c:pt>
                <c:pt idx="40801">
                  <c:v>1.0035799999999999</c:v>
                </c:pt>
                <c:pt idx="40802">
                  <c:v>1.00356</c:v>
                </c:pt>
                <c:pt idx="40803">
                  <c:v>1.00353</c:v>
                </c:pt>
                <c:pt idx="40804">
                  <c:v>1.0034799999999999</c:v>
                </c:pt>
                <c:pt idx="40805">
                  <c:v>1.00343</c:v>
                </c:pt>
                <c:pt idx="40806">
                  <c:v>1.00336</c:v>
                </c:pt>
                <c:pt idx="40807">
                  <c:v>1.00329</c:v>
                </c:pt>
                <c:pt idx="40808">
                  <c:v>1.00319</c:v>
                </c:pt>
                <c:pt idx="40809">
                  <c:v>1.00309</c:v>
                </c:pt>
                <c:pt idx="40810">
                  <c:v>1.00298</c:v>
                </c:pt>
                <c:pt idx="40811">
                  <c:v>1.0028600000000001</c:v>
                </c:pt>
                <c:pt idx="40812">
                  <c:v>1.0027299999999999</c:v>
                </c:pt>
                <c:pt idx="40813">
                  <c:v>1.00258</c:v>
                </c:pt>
                <c:pt idx="40814">
                  <c:v>1.0024200000000001</c:v>
                </c:pt>
                <c:pt idx="40815">
                  <c:v>1.0022500000000001</c:v>
                </c:pt>
                <c:pt idx="40816">
                  <c:v>1.00207</c:v>
                </c:pt>
                <c:pt idx="40817">
                  <c:v>1.00187</c:v>
                </c:pt>
                <c:pt idx="40818">
                  <c:v>1.00166</c:v>
                </c:pt>
                <c:pt idx="40819">
                  <c:v>1.00143</c:v>
                </c:pt>
                <c:pt idx="40820">
                  <c:v>1.0012000000000001</c:v>
                </c:pt>
                <c:pt idx="40821">
                  <c:v>1.00095</c:v>
                </c:pt>
                <c:pt idx="40822">
                  <c:v>1.00071</c:v>
                </c:pt>
                <c:pt idx="40823">
                  <c:v>1.00048</c:v>
                </c:pt>
                <c:pt idx="40824">
                  <c:v>1.00027</c:v>
                </c:pt>
                <c:pt idx="40825">
                  <c:v>1.00007</c:v>
                </c:pt>
                <c:pt idx="40826">
                  <c:v>0.99987300000000001</c:v>
                </c:pt>
                <c:pt idx="40827">
                  <c:v>0.999695</c:v>
                </c:pt>
                <c:pt idx="40828">
                  <c:v>0.999525</c:v>
                </c:pt>
                <c:pt idx="40829">
                  <c:v>0.99937500000000001</c:v>
                </c:pt>
                <c:pt idx="40830">
                  <c:v>0.99922500000000003</c:v>
                </c:pt>
                <c:pt idx="40831">
                  <c:v>0.99909400000000004</c:v>
                </c:pt>
                <c:pt idx="40832">
                  <c:v>0.99897499999999995</c:v>
                </c:pt>
                <c:pt idx="40833">
                  <c:v>0.99887300000000001</c:v>
                </c:pt>
                <c:pt idx="40834">
                  <c:v>0.99878299999999998</c:v>
                </c:pt>
                <c:pt idx="40835">
                  <c:v>0.99870700000000001</c:v>
                </c:pt>
                <c:pt idx="40836">
                  <c:v>0.99863599999999997</c:v>
                </c:pt>
                <c:pt idx="40837">
                  <c:v>0.99858400000000003</c:v>
                </c:pt>
                <c:pt idx="40838">
                  <c:v>0.99853899999999995</c:v>
                </c:pt>
                <c:pt idx="40839">
                  <c:v>0.99849600000000005</c:v>
                </c:pt>
                <c:pt idx="40840">
                  <c:v>0.99847600000000003</c:v>
                </c:pt>
                <c:pt idx="40841">
                  <c:v>0.99846299999999999</c:v>
                </c:pt>
                <c:pt idx="40842">
                  <c:v>0.99845300000000003</c:v>
                </c:pt>
                <c:pt idx="40843">
                  <c:v>0.99845399999999995</c:v>
                </c:pt>
                <c:pt idx="40844">
                  <c:v>0.99847300000000005</c:v>
                </c:pt>
                <c:pt idx="40845">
                  <c:v>0.998502</c:v>
                </c:pt>
                <c:pt idx="40846">
                  <c:v>0.99853499999999995</c:v>
                </c:pt>
                <c:pt idx="40847">
                  <c:v>0.99858100000000005</c:v>
                </c:pt>
                <c:pt idx="40848">
                  <c:v>0.99863800000000003</c:v>
                </c:pt>
                <c:pt idx="40849">
                  <c:v>0.99870000000000003</c:v>
                </c:pt>
                <c:pt idx="40850">
                  <c:v>0.99876799999999999</c:v>
                </c:pt>
                <c:pt idx="40851">
                  <c:v>0.99884499999999998</c:v>
                </c:pt>
                <c:pt idx="40852">
                  <c:v>0.99893200000000004</c:v>
                </c:pt>
                <c:pt idx="40853">
                  <c:v>0.99902000000000002</c:v>
                </c:pt>
                <c:pt idx="40854">
                  <c:v>0.99912299999999998</c:v>
                </c:pt>
                <c:pt idx="40855">
                  <c:v>0.99922999999999995</c:v>
                </c:pt>
                <c:pt idx="40856">
                  <c:v>0.99932799999999999</c:v>
                </c:pt>
                <c:pt idx="40857">
                  <c:v>0.99944100000000002</c:v>
                </c:pt>
                <c:pt idx="40858">
                  <c:v>0.99956199999999995</c:v>
                </c:pt>
                <c:pt idx="40859">
                  <c:v>0.99968400000000002</c:v>
                </c:pt>
                <c:pt idx="40860">
                  <c:v>0.99981100000000001</c:v>
                </c:pt>
                <c:pt idx="40861">
                  <c:v>0.99994700000000003</c:v>
                </c:pt>
                <c:pt idx="40862">
                  <c:v>1.0000899999999999</c:v>
                </c:pt>
                <c:pt idx="40863">
                  <c:v>1.00023</c:v>
                </c:pt>
                <c:pt idx="40864">
                  <c:v>1.00037</c:v>
                </c:pt>
                <c:pt idx="40865">
                  <c:v>1.00051</c:v>
                </c:pt>
                <c:pt idx="40866">
                  <c:v>1.0006600000000001</c:v>
                </c:pt>
                <c:pt idx="40867">
                  <c:v>1.0007999999999999</c:v>
                </c:pt>
                <c:pt idx="40868">
                  <c:v>1.0009399999999999</c:v>
                </c:pt>
                <c:pt idx="40869">
                  <c:v>1.00109</c:v>
                </c:pt>
                <c:pt idx="40870">
                  <c:v>1.0012399999999999</c:v>
                </c:pt>
                <c:pt idx="40871">
                  <c:v>1.0013799999999999</c:v>
                </c:pt>
                <c:pt idx="40872">
                  <c:v>1.00153</c:v>
                </c:pt>
                <c:pt idx="40873">
                  <c:v>1.0016799999999999</c:v>
                </c:pt>
                <c:pt idx="40874">
                  <c:v>1.0018199999999999</c:v>
                </c:pt>
                <c:pt idx="40875">
                  <c:v>1.00196</c:v>
                </c:pt>
                <c:pt idx="40876">
                  <c:v>1.0020899999999999</c:v>
                </c:pt>
                <c:pt idx="40877">
                  <c:v>1.00223</c:v>
                </c:pt>
                <c:pt idx="40878">
                  <c:v>1.0023599999999999</c:v>
                </c:pt>
                <c:pt idx="40879">
                  <c:v>1.0024900000000001</c:v>
                </c:pt>
                <c:pt idx="40880">
                  <c:v>1.00261</c:v>
                </c:pt>
                <c:pt idx="40881">
                  <c:v>1.0027299999999999</c:v>
                </c:pt>
                <c:pt idx="40882">
                  <c:v>1.00284</c:v>
                </c:pt>
                <c:pt idx="40883">
                  <c:v>1.00295</c:v>
                </c:pt>
                <c:pt idx="40884">
                  <c:v>1.00305</c:v>
                </c:pt>
                <c:pt idx="40885">
                  <c:v>1.0031399999999999</c:v>
                </c:pt>
                <c:pt idx="40886">
                  <c:v>1.0032300000000001</c:v>
                </c:pt>
                <c:pt idx="40887">
                  <c:v>1.0033099999999999</c:v>
                </c:pt>
                <c:pt idx="40888">
                  <c:v>1.0033799999999999</c:v>
                </c:pt>
                <c:pt idx="40889">
                  <c:v>1.00345</c:v>
                </c:pt>
                <c:pt idx="40890">
                  <c:v>1.0035099999999999</c:v>
                </c:pt>
                <c:pt idx="40891">
                  <c:v>1.0035499999999999</c:v>
                </c:pt>
                <c:pt idx="40892">
                  <c:v>1.0035799999999999</c:v>
                </c:pt>
                <c:pt idx="40893">
                  <c:v>1.0036</c:v>
                </c:pt>
                <c:pt idx="40894">
                  <c:v>1.00362</c:v>
                </c:pt>
                <c:pt idx="40895">
                  <c:v>1.00362</c:v>
                </c:pt>
                <c:pt idx="40896">
                  <c:v>1.00362</c:v>
                </c:pt>
                <c:pt idx="40897">
                  <c:v>1.0036</c:v>
                </c:pt>
                <c:pt idx="40898">
                  <c:v>1.0035799999999999</c:v>
                </c:pt>
                <c:pt idx="40899">
                  <c:v>1.0035400000000001</c:v>
                </c:pt>
                <c:pt idx="40900">
                  <c:v>1.00349</c:v>
                </c:pt>
                <c:pt idx="40901">
                  <c:v>1.00342</c:v>
                </c:pt>
                <c:pt idx="40902">
                  <c:v>1.00335</c:v>
                </c:pt>
                <c:pt idx="40903">
                  <c:v>1.0032700000000001</c:v>
                </c:pt>
                <c:pt idx="40904">
                  <c:v>1.0031699999999999</c:v>
                </c:pt>
                <c:pt idx="40905">
                  <c:v>1.0030699999999999</c:v>
                </c:pt>
                <c:pt idx="40906">
                  <c:v>1.00295</c:v>
                </c:pt>
                <c:pt idx="40907">
                  <c:v>1.00281</c:v>
                </c:pt>
                <c:pt idx="40908">
                  <c:v>1.00267</c:v>
                </c:pt>
                <c:pt idx="40909">
                  <c:v>1.00251</c:v>
                </c:pt>
                <c:pt idx="40910">
                  <c:v>1.00234</c:v>
                </c:pt>
                <c:pt idx="40911">
                  <c:v>1.0021500000000001</c:v>
                </c:pt>
                <c:pt idx="40912">
                  <c:v>1.00197</c:v>
                </c:pt>
                <c:pt idx="40913">
                  <c:v>1.00176</c:v>
                </c:pt>
                <c:pt idx="40914">
                  <c:v>1.0015400000000001</c:v>
                </c:pt>
                <c:pt idx="40915">
                  <c:v>1.0013000000000001</c:v>
                </c:pt>
                <c:pt idx="40916">
                  <c:v>1.0010600000000001</c:v>
                </c:pt>
                <c:pt idx="40917">
                  <c:v>1.00082</c:v>
                </c:pt>
                <c:pt idx="40918">
                  <c:v>1.0005900000000001</c:v>
                </c:pt>
                <c:pt idx="40919">
                  <c:v>1.00038</c:v>
                </c:pt>
                <c:pt idx="40920">
                  <c:v>1.00017</c:v>
                </c:pt>
                <c:pt idx="40921">
                  <c:v>0.99997999999999998</c:v>
                </c:pt>
                <c:pt idx="40922">
                  <c:v>0.99980400000000003</c:v>
                </c:pt>
                <c:pt idx="40923">
                  <c:v>0.99964399999999998</c:v>
                </c:pt>
                <c:pt idx="40924">
                  <c:v>0.99949399999999999</c:v>
                </c:pt>
                <c:pt idx="40925">
                  <c:v>0.99936199999999997</c:v>
                </c:pt>
                <c:pt idx="40926">
                  <c:v>0.99923700000000004</c:v>
                </c:pt>
                <c:pt idx="40927">
                  <c:v>0.99912400000000001</c:v>
                </c:pt>
                <c:pt idx="40928">
                  <c:v>0.99901799999999996</c:v>
                </c:pt>
                <c:pt idx="40929">
                  <c:v>0.99893299999999996</c:v>
                </c:pt>
                <c:pt idx="40930">
                  <c:v>0.99885800000000002</c:v>
                </c:pt>
                <c:pt idx="40931">
                  <c:v>0.99879399999999996</c:v>
                </c:pt>
                <c:pt idx="40932">
                  <c:v>0.99874200000000002</c:v>
                </c:pt>
                <c:pt idx="40933">
                  <c:v>0.99869300000000005</c:v>
                </c:pt>
                <c:pt idx="40934">
                  <c:v>0.99866200000000005</c:v>
                </c:pt>
                <c:pt idx="40935">
                  <c:v>0.99864200000000003</c:v>
                </c:pt>
                <c:pt idx="40936">
                  <c:v>0.99863400000000002</c:v>
                </c:pt>
                <c:pt idx="40937">
                  <c:v>0.99863199999999996</c:v>
                </c:pt>
                <c:pt idx="40938">
                  <c:v>0.99866200000000005</c:v>
                </c:pt>
                <c:pt idx="40939">
                  <c:v>0.99868299999999999</c:v>
                </c:pt>
                <c:pt idx="40940">
                  <c:v>0.99870999999999999</c:v>
                </c:pt>
                <c:pt idx="40941">
                  <c:v>0.99874499999999999</c:v>
                </c:pt>
                <c:pt idx="40942">
                  <c:v>0.99878699999999998</c:v>
                </c:pt>
                <c:pt idx="40943">
                  <c:v>0.99884099999999998</c:v>
                </c:pt>
                <c:pt idx="40944">
                  <c:v>0.99890500000000004</c:v>
                </c:pt>
                <c:pt idx="40945">
                  <c:v>0.99897999999999998</c:v>
                </c:pt>
                <c:pt idx="40946">
                  <c:v>0.99905699999999997</c:v>
                </c:pt>
                <c:pt idx="40947">
                  <c:v>0.99914700000000001</c:v>
                </c:pt>
                <c:pt idx="40948">
                  <c:v>0.99923899999999999</c:v>
                </c:pt>
                <c:pt idx="40949">
                  <c:v>0.99934800000000001</c:v>
                </c:pt>
                <c:pt idx="40950">
                  <c:v>0.99944900000000003</c:v>
                </c:pt>
                <c:pt idx="40951">
                  <c:v>0.99956599999999995</c:v>
                </c:pt>
                <c:pt idx="40952">
                  <c:v>0.99967399999999995</c:v>
                </c:pt>
                <c:pt idx="40953">
                  <c:v>0.99980000000000002</c:v>
                </c:pt>
                <c:pt idx="40954">
                  <c:v>0.99992499999999995</c:v>
                </c:pt>
                <c:pt idx="40955">
                  <c:v>1.0000599999999999</c:v>
                </c:pt>
                <c:pt idx="40956">
                  <c:v>1.0001899999999999</c:v>
                </c:pt>
                <c:pt idx="40957">
                  <c:v>1.0003200000000001</c:v>
                </c:pt>
                <c:pt idx="40958">
                  <c:v>1.0004599999999999</c:v>
                </c:pt>
                <c:pt idx="40959">
                  <c:v>1.0005999999999999</c:v>
                </c:pt>
                <c:pt idx="40960">
                  <c:v>1.00074</c:v>
                </c:pt>
                <c:pt idx="40961">
                  <c:v>1.0008900000000001</c:v>
                </c:pt>
                <c:pt idx="40962">
                  <c:v>1.0010300000000001</c:v>
                </c:pt>
                <c:pt idx="40963">
                  <c:v>1.00118</c:v>
                </c:pt>
                <c:pt idx="40964">
                  <c:v>1.00132</c:v>
                </c:pt>
                <c:pt idx="40965">
                  <c:v>1.0014700000000001</c:v>
                </c:pt>
                <c:pt idx="40966">
                  <c:v>1.00162</c:v>
                </c:pt>
                <c:pt idx="40967">
                  <c:v>1.00177</c:v>
                </c:pt>
                <c:pt idx="40968">
                  <c:v>1.0019100000000001</c:v>
                </c:pt>
                <c:pt idx="40969">
                  <c:v>1.0020500000000001</c:v>
                </c:pt>
                <c:pt idx="40970">
                  <c:v>1.0021899999999999</c:v>
                </c:pt>
                <c:pt idx="40971">
                  <c:v>1.0023299999999999</c:v>
                </c:pt>
                <c:pt idx="40972">
                  <c:v>1.0024599999999999</c:v>
                </c:pt>
                <c:pt idx="40973">
                  <c:v>1.0025900000000001</c:v>
                </c:pt>
                <c:pt idx="40974">
                  <c:v>1.00271</c:v>
                </c:pt>
                <c:pt idx="40975">
                  <c:v>1.0028300000000001</c:v>
                </c:pt>
                <c:pt idx="40976">
                  <c:v>1.00295</c:v>
                </c:pt>
                <c:pt idx="40977">
                  <c:v>1.0030600000000001</c:v>
                </c:pt>
                <c:pt idx="40978">
                  <c:v>1.0031600000000001</c:v>
                </c:pt>
                <c:pt idx="40979">
                  <c:v>1.0032700000000001</c:v>
                </c:pt>
                <c:pt idx="40980">
                  <c:v>1.00336</c:v>
                </c:pt>
                <c:pt idx="40981">
                  <c:v>1.0034400000000001</c:v>
                </c:pt>
                <c:pt idx="40982">
                  <c:v>1.00352</c:v>
                </c:pt>
                <c:pt idx="40983">
                  <c:v>1.00359</c:v>
                </c:pt>
                <c:pt idx="40984">
                  <c:v>1.0036499999999999</c:v>
                </c:pt>
                <c:pt idx="40985">
                  <c:v>1.0037</c:v>
                </c:pt>
                <c:pt idx="40986">
                  <c:v>1.0037499999999999</c:v>
                </c:pt>
                <c:pt idx="40987">
                  <c:v>1.0037799999999999</c:v>
                </c:pt>
                <c:pt idx="40988">
                  <c:v>1.0038100000000001</c:v>
                </c:pt>
                <c:pt idx="40989">
                  <c:v>1.00383</c:v>
                </c:pt>
                <c:pt idx="40990">
                  <c:v>1.00383</c:v>
                </c:pt>
                <c:pt idx="40991">
                  <c:v>1.00383</c:v>
                </c:pt>
                <c:pt idx="40992">
                  <c:v>1.0038199999999999</c:v>
                </c:pt>
                <c:pt idx="40993">
                  <c:v>1.0038</c:v>
                </c:pt>
                <c:pt idx="40994">
                  <c:v>1.0037700000000001</c:v>
                </c:pt>
                <c:pt idx="40995">
                  <c:v>1.0037199999999999</c:v>
                </c:pt>
                <c:pt idx="40996">
                  <c:v>1.0036700000000001</c:v>
                </c:pt>
                <c:pt idx="40997">
                  <c:v>1.0036099999999999</c:v>
                </c:pt>
                <c:pt idx="40998">
                  <c:v>1.0035400000000001</c:v>
                </c:pt>
                <c:pt idx="40999">
                  <c:v>1.00345</c:v>
                </c:pt>
                <c:pt idx="41000">
                  <c:v>1.00336</c:v>
                </c:pt>
                <c:pt idx="41001">
                  <c:v>1.00325</c:v>
                </c:pt>
                <c:pt idx="41002">
                  <c:v>1.00312</c:v>
                </c:pt>
                <c:pt idx="41003">
                  <c:v>1.00299</c:v>
                </c:pt>
                <c:pt idx="41004">
                  <c:v>1.00285</c:v>
                </c:pt>
                <c:pt idx="41005">
                  <c:v>1.0026900000000001</c:v>
                </c:pt>
                <c:pt idx="41006">
                  <c:v>1.0025200000000001</c:v>
                </c:pt>
                <c:pt idx="41007">
                  <c:v>1.0023299999999999</c:v>
                </c:pt>
                <c:pt idx="41008">
                  <c:v>1.00214</c:v>
                </c:pt>
                <c:pt idx="41009">
                  <c:v>1.0019400000000001</c:v>
                </c:pt>
                <c:pt idx="41010">
                  <c:v>1.0017199999999999</c:v>
                </c:pt>
                <c:pt idx="41011">
                  <c:v>1.00149</c:v>
                </c:pt>
                <c:pt idx="41012">
                  <c:v>1.00125</c:v>
                </c:pt>
                <c:pt idx="41013">
                  <c:v>1.00101</c:v>
                </c:pt>
                <c:pt idx="41014">
                  <c:v>1.00078</c:v>
                </c:pt>
                <c:pt idx="41015">
                  <c:v>1.0005599999999999</c:v>
                </c:pt>
                <c:pt idx="41016">
                  <c:v>1.0003599999999999</c:v>
                </c:pt>
                <c:pt idx="41017">
                  <c:v>1.0001599999999999</c:v>
                </c:pt>
                <c:pt idx="41018">
                  <c:v>0.99999099999999996</c:v>
                </c:pt>
                <c:pt idx="41019">
                  <c:v>0.99982199999999999</c:v>
                </c:pt>
                <c:pt idx="41020">
                  <c:v>0.99966999999999995</c:v>
                </c:pt>
                <c:pt idx="41021">
                  <c:v>0.99952700000000005</c:v>
                </c:pt>
                <c:pt idx="41022">
                  <c:v>0.99940200000000001</c:v>
                </c:pt>
                <c:pt idx="41023">
                  <c:v>0.99928600000000001</c:v>
                </c:pt>
                <c:pt idx="41024">
                  <c:v>0.99918200000000001</c:v>
                </c:pt>
                <c:pt idx="41025">
                  <c:v>0.99908300000000005</c:v>
                </c:pt>
                <c:pt idx="41026">
                  <c:v>0.99900299999999997</c:v>
                </c:pt>
                <c:pt idx="41027">
                  <c:v>0.99893799999999999</c:v>
                </c:pt>
                <c:pt idx="41028">
                  <c:v>0.99888100000000002</c:v>
                </c:pt>
                <c:pt idx="41029">
                  <c:v>0.99882599999999999</c:v>
                </c:pt>
                <c:pt idx="41030">
                  <c:v>0.99878999999999996</c:v>
                </c:pt>
                <c:pt idx="41031">
                  <c:v>0.99876900000000002</c:v>
                </c:pt>
                <c:pt idx="41032">
                  <c:v>0.99875199999999997</c:v>
                </c:pt>
                <c:pt idx="41033">
                  <c:v>0.99873999999999996</c:v>
                </c:pt>
                <c:pt idx="41034">
                  <c:v>0.99874600000000002</c:v>
                </c:pt>
                <c:pt idx="41035">
                  <c:v>0.99876200000000004</c:v>
                </c:pt>
                <c:pt idx="41036">
                  <c:v>0.99878400000000001</c:v>
                </c:pt>
                <c:pt idx="41037">
                  <c:v>0.99881600000000004</c:v>
                </c:pt>
                <c:pt idx="41038">
                  <c:v>0.99885800000000002</c:v>
                </c:pt>
                <c:pt idx="41039">
                  <c:v>0.99890999999999996</c:v>
                </c:pt>
                <c:pt idx="41040">
                  <c:v>0.99897100000000005</c:v>
                </c:pt>
                <c:pt idx="41041">
                  <c:v>0.99903799999999998</c:v>
                </c:pt>
                <c:pt idx="41042">
                  <c:v>0.99911700000000003</c:v>
                </c:pt>
                <c:pt idx="41043">
                  <c:v>0.99919599999999997</c:v>
                </c:pt>
                <c:pt idx="41044">
                  <c:v>0.99928899999999998</c:v>
                </c:pt>
                <c:pt idx="41045">
                  <c:v>0.99938300000000002</c:v>
                </c:pt>
                <c:pt idx="41046">
                  <c:v>0.99949100000000002</c:v>
                </c:pt>
                <c:pt idx="41047">
                  <c:v>0.99960400000000005</c:v>
                </c:pt>
                <c:pt idx="41048">
                  <c:v>0.99971500000000002</c:v>
                </c:pt>
                <c:pt idx="41049">
                  <c:v>0.99983500000000003</c:v>
                </c:pt>
                <c:pt idx="41050">
                  <c:v>0.99996200000000002</c:v>
                </c:pt>
                <c:pt idx="41051">
                  <c:v>1.0000899999999999</c:v>
                </c:pt>
                <c:pt idx="41052">
                  <c:v>1.0002200000000001</c:v>
                </c:pt>
                <c:pt idx="41053">
                  <c:v>1.0003500000000001</c:v>
                </c:pt>
                <c:pt idx="41054">
                  <c:v>1.0004900000000001</c:v>
                </c:pt>
                <c:pt idx="41055">
                  <c:v>1.0006299999999999</c:v>
                </c:pt>
                <c:pt idx="41056">
                  <c:v>1.0007699999999999</c:v>
                </c:pt>
                <c:pt idx="41057">
                  <c:v>1.00092</c:v>
                </c:pt>
                <c:pt idx="41058">
                  <c:v>1.0010600000000001</c:v>
                </c:pt>
                <c:pt idx="41059">
                  <c:v>1.00122</c:v>
                </c:pt>
                <c:pt idx="41060">
                  <c:v>1.00136</c:v>
                </c:pt>
                <c:pt idx="41061">
                  <c:v>1.0015000000000001</c:v>
                </c:pt>
                <c:pt idx="41062">
                  <c:v>1.0016400000000001</c:v>
                </c:pt>
                <c:pt idx="41063">
                  <c:v>1.00179</c:v>
                </c:pt>
                <c:pt idx="41064">
                  <c:v>1.00193</c:v>
                </c:pt>
                <c:pt idx="41065">
                  <c:v>1.00207</c:v>
                </c:pt>
                <c:pt idx="41066">
                  <c:v>1.0022</c:v>
                </c:pt>
                <c:pt idx="41067">
                  <c:v>1.00234</c:v>
                </c:pt>
                <c:pt idx="41068">
                  <c:v>1.00247</c:v>
                </c:pt>
                <c:pt idx="41069">
                  <c:v>1.0025900000000001</c:v>
                </c:pt>
                <c:pt idx="41070">
                  <c:v>1.0027200000000001</c:v>
                </c:pt>
                <c:pt idx="41071">
                  <c:v>1.00284</c:v>
                </c:pt>
                <c:pt idx="41072">
                  <c:v>1.0029600000000001</c:v>
                </c:pt>
                <c:pt idx="41073">
                  <c:v>1.0030699999999999</c:v>
                </c:pt>
                <c:pt idx="41074">
                  <c:v>1.0031699999999999</c:v>
                </c:pt>
                <c:pt idx="41075">
                  <c:v>1.00326</c:v>
                </c:pt>
                <c:pt idx="41076">
                  <c:v>1.00335</c:v>
                </c:pt>
                <c:pt idx="41077">
                  <c:v>1.00343</c:v>
                </c:pt>
                <c:pt idx="41078">
                  <c:v>1.0035099999999999</c:v>
                </c:pt>
                <c:pt idx="41079">
                  <c:v>1.0035700000000001</c:v>
                </c:pt>
                <c:pt idx="41080">
                  <c:v>1.00362</c:v>
                </c:pt>
                <c:pt idx="41081">
                  <c:v>1.0036700000000001</c:v>
                </c:pt>
                <c:pt idx="41082">
                  <c:v>1.0037199999999999</c:v>
                </c:pt>
                <c:pt idx="41083">
                  <c:v>1.0037499999999999</c:v>
                </c:pt>
                <c:pt idx="41084">
                  <c:v>1.0037700000000001</c:v>
                </c:pt>
                <c:pt idx="41085">
                  <c:v>1.0037799999999999</c:v>
                </c:pt>
                <c:pt idx="41086">
                  <c:v>1.0037799999999999</c:v>
                </c:pt>
                <c:pt idx="41087">
                  <c:v>1.00376</c:v>
                </c:pt>
                <c:pt idx="41088">
                  <c:v>1.0037499999999999</c:v>
                </c:pt>
                <c:pt idx="41089">
                  <c:v>1.0037199999999999</c:v>
                </c:pt>
                <c:pt idx="41090">
                  <c:v>1.0036799999999999</c:v>
                </c:pt>
                <c:pt idx="41091">
                  <c:v>1.0036400000000001</c:v>
                </c:pt>
                <c:pt idx="41092">
                  <c:v>1.0035700000000001</c:v>
                </c:pt>
                <c:pt idx="41093">
                  <c:v>1.0035000000000001</c:v>
                </c:pt>
                <c:pt idx="41094">
                  <c:v>1.0034099999999999</c:v>
                </c:pt>
                <c:pt idx="41095">
                  <c:v>1.0033099999999999</c:v>
                </c:pt>
                <c:pt idx="41096">
                  <c:v>1.00319</c:v>
                </c:pt>
                <c:pt idx="41097">
                  <c:v>1.0030600000000001</c:v>
                </c:pt>
                <c:pt idx="41098">
                  <c:v>1.0029300000000001</c:v>
                </c:pt>
                <c:pt idx="41099">
                  <c:v>1.00278</c:v>
                </c:pt>
                <c:pt idx="41100">
                  <c:v>1.0026200000000001</c:v>
                </c:pt>
                <c:pt idx="41101">
                  <c:v>1.00244</c:v>
                </c:pt>
                <c:pt idx="41102">
                  <c:v>1.0022599999999999</c:v>
                </c:pt>
                <c:pt idx="41103">
                  <c:v>1.00206</c:v>
                </c:pt>
                <c:pt idx="41104">
                  <c:v>1.0018499999999999</c:v>
                </c:pt>
                <c:pt idx="41105">
                  <c:v>1.00162</c:v>
                </c:pt>
                <c:pt idx="41106">
                  <c:v>1.00139</c:v>
                </c:pt>
                <c:pt idx="41107">
                  <c:v>1.0011399999999999</c:v>
                </c:pt>
                <c:pt idx="41108">
                  <c:v>1.00091</c:v>
                </c:pt>
                <c:pt idx="41109">
                  <c:v>1.00068</c:v>
                </c:pt>
                <c:pt idx="41110">
                  <c:v>1.00047</c:v>
                </c:pt>
                <c:pt idx="41111">
                  <c:v>1.0002800000000001</c:v>
                </c:pt>
                <c:pt idx="41112">
                  <c:v>1.0000899999999999</c:v>
                </c:pt>
                <c:pt idx="41113">
                  <c:v>0.99991600000000003</c:v>
                </c:pt>
                <c:pt idx="41114">
                  <c:v>0.99975099999999995</c:v>
                </c:pt>
                <c:pt idx="41115">
                  <c:v>0.99960499999999997</c:v>
                </c:pt>
                <c:pt idx="41116">
                  <c:v>0.99946299999999999</c:v>
                </c:pt>
                <c:pt idx="41117">
                  <c:v>0.99934000000000001</c:v>
                </c:pt>
                <c:pt idx="41118">
                  <c:v>0.99922999999999995</c:v>
                </c:pt>
                <c:pt idx="41119">
                  <c:v>0.99913300000000005</c:v>
                </c:pt>
                <c:pt idx="41120">
                  <c:v>0.99904400000000004</c:v>
                </c:pt>
                <c:pt idx="41121">
                  <c:v>0.99896600000000002</c:v>
                </c:pt>
                <c:pt idx="41122">
                  <c:v>0.99890199999999996</c:v>
                </c:pt>
                <c:pt idx="41123">
                  <c:v>0.99885299999999999</c:v>
                </c:pt>
                <c:pt idx="41124">
                  <c:v>0.99880999999999998</c:v>
                </c:pt>
                <c:pt idx="41125">
                  <c:v>0.99877700000000003</c:v>
                </c:pt>
                <c:pt idx="41126">
                  <c:v>0.99875100000000006</c:v>
                </c:pt>
                <c:pt idx="41127">
                  <c:v>0.99873299999999998</c:v>
                </c:pt>
                <c:pt idx="41128">
                  <c:v>0.99874300000000005</c:v>
                </c:pt>
                <c:pt idx="41129">
                  <c:v>0.99875100000000006</c:v>
                </c:pt>
                <c:pt idx="41130">
                  <c:v>0.99877400000000005</c:v>
                </c:pt>
                <c:pt idx="41131">
                  <c:v>0.99879799999999996</c:v>
                </c:pt>
                <c:pt idx="41132">
                  <c:v>0.998834</c:v>
                </c:pt>
                <c:pt idx="41133">
                  <c:v>0.99887499999999996</c:v>
                </c:pt>
                <c:pt idx="41134">
                  <c:v>0.99892599999999998</c:v>
                </c:pt>
                <c:pt idx="41135">
                  <c:v>0.99898699999999996</c:v>
                </c:pt>
                <c:pt idx="41136">
                  <c:v>0.99905200000000005</c:v>
                </c:pt>
                <c:pt idx="41137">
                  <c:v>0.99911700000000003</c:v>
                </c:pt>
                <c:pt idx="41138">
                  <c:v>0.999197</c:v>
                </c:pt>
                <c:pt idx="41139">
                  <c:v>0.99928099999999997</c:v>
                </c:pt>
                <c:pt idx="41140">
                  <c:v>0.99937500000000001</c:v>
                </c:pt>
                <c:pt idx="41141">
                  <c:v>0.99947200000000003</c:v>
                </c:pt>
                <c:pt idx="41142">
                  <c:v>0.99957499999999999</c:v>
                </c:pt>
                <c:pt idx="41143">
                  <c:v>0.99967899999999998</c:v>
                </c:pt>
                <c:pt idx="41144">
                  <c:v>0.99979099999999999</c:v>
                </c:pt>
                <c:pt idx="41145">
                  <c:v>0.99990999999999997</c:v>
                </c:pt>
                <c:pt idx="41146">
                  <c:v>1.00003</c:v>
                </c:pt>
                <c:pt idx="41147">
                  <c:v>1.0001599999999999</c:v>
                </c:pt>
                <c:pt idx="41148">
                  <c:v>1.0002899999999999</c:v>
                </c:pt>
                <c:pt idx="41149">
                  <c:v>1.0004200000000001</c:v>
                </c:pt>
                <c:pt idx="41150">
                  <c:v>1.00054</c:v>
                </c:pt>
                <c:pt idx="41151">
                  <c:v>1.0006699999999999</c:v>
                </c:pt>
                <c:pt idx="41152">
                  <c:v>1.00081</c:v>
                </c:pt>
                <c:pt idx="41153">
                  <c:v>1.00095</c:v>
                </c:pt>
                <c:pt idx="41154">
                  <c:v>1.00108</c:v>
                </c:pt>
                <c:pt idx="41155">
                  <c:v>1.0012099999999999</c:v>
                </c:pt>
                <c:pt idx="41156">
                  <c:v>1.00136</c:v>
                </c:pt>
                <c:pt idx="41157">
                  <c:v>1.00149</c:v>
                </c:pt>
                <c:pt idx="41158">
                  <c:v>1.00162</c:v>
                </c:pt>
                <c:pt idx="41159">
                  <c:v>1.0017499999999999</c:v>
                </c:pt>
                <c:pt idx="41160">
                  <c:v>1.0018899999999999</c:v>
                </c:pt>
                <c:pt idx="41161">
                  <c:v>1.0020100000000001</c:v>
                </c:pt>
                <c:pt idx="41162">
                  <c:v>1.00214</c:v>
                </c:pt>
                <c:pt idx="41163">
                  <c:v>1.0022599999999999</c:v>
                </c:pt>
                <c:pt idx="41164">
                  <c:v>1.00238</c:v>
                </c:pt>
                <c:pt idx="41165">
                  <c:v>1.0024999999999999</c:v>
                </c:pt>
                <c:pt idx="41166">
                  <c:v>1.00261</c:v>
                </c:pt>
                <c:pt idx="41167">
                  <c:v>1.0026900000000001</c:v>
                </c:pt>
                <c:pt idx="41168">
                  <c:v>1.0027999999999999</c:v>
                </c:pt>
                <c:pt idx="41169">
                  <c:v>1.0028699999999999</c:v>
                </c:pt>
                <c:pt idx="41170">
                  <c:v>1.00295</c:v>
                </c:pt>
                <c:pt idx="41171">
                  <c:v>1.0030399999999999</c:v>
                </c:pt>
                <c:pt idx="41172">
                  <c:v>1.0031099999999999</c:v>
                </c:pt>
                <c:pt idx="41173">
                  <c:v>1.00318</c:v>
                </c:pt>
                <c:pt idx="41174">
                  <c:v>1.0032399999999999</c:v>
                </c:pt>
                <c:pt idx="41175">
                  <c:v>1.00329</c:v>
                </c:pt>
                <c:pt idx="41176">
                  <c:v>1.0033300000000001</c:v>
                </c:pt>
                <c:pt idx="41177">
                  <c:v>1.00336</c:v>
                </c:pt>
                <c:pt idx="41178">
                  <c:v>1.00339</c:v>
                </c:pt>
                <c:pt idx="41179">
                  <c:v>1.0034099999999999</c:v>
                </c:pt>
                <c:pt idx="41180">
                  <c:v>1.0034000000000001</c:v>
                </c:pt>
                <c:pt idx="41181">
                  <c:v>1.0034099999999999</c:v>
                </c:pt>
                <c:pt idx="41182">
                  <c:v>1.0034000000000001</c:v>
                </c:pt>
                <c:pt idx="41183">
                  <c:v>1.0033700000000001</c:v>
                </c:pt>
                <c:pt idx="41184">
                  <c:v>1.0033399999999999</c:v>
                </c:pt>
                <c:pt idx="41185">
                  <c:v>1.0033099999999999</c:v>
                </c:pt>
                <c:pt idx="41186">
                  <c:v>1.00325</c:v>
                </c:pt>
                <c:pt idx="41187">
                  <c:v>1.00319</c:v>
                </c:pt>
                <c:pt idx="41188">
                  <c:v>1.00312</c:v>
                </c:pt>
                <c:pt idx="41189">
                  <c:v>1.0030399999999999</c:v>
                </c:pt>
                <c:pt idx="41190">
                  <c:v>1.0029399999999999</c:v>
                </c:pt>
                <c:pt idx="41191">
                  <c:v>1.0028300000000001</c:v>
                </c:pt>
                <c:pt idx="41192">
                  <c:v>1.00271</c:v>
                </c:pt>
                <c:pt idx="41193">
                  <c:v>1.00258</c:v>
                </c:pt>
                <c:pt idx="41194">
                  <c:v>1.00244</c:v>
                </c:pt>
                <c:pt idx="41195">
                  <c:v>1.0022899999999999</c:v>
                </c:pt>
                <c:pt idx="41196">
                  <c:v>1.00213</c:v>
                </c:pt>
                <c:pt idx="41197">
                  <c:v>1.00196</c:v>
                </c:pt>
                <c:pt idx="41198">
                  <c:v>1.00177</c:v>
                </c:pt>
                <c:pt idx="41199">
                  <c:v>1.0015700000000001</c:v>
                </c:pt>
                <c:pt idx="41200">
                  <c:v>1.00136</c:v>
                </c:pt>
                <c:pt idx="41201">
                  <c:v>1.0011300000000001</c:v>
                </c:pt>
                <c:pt idx="41202">
                  <c:v>1.0008900000000001</c:v>
                </c:pt>
                <c:pt idx="41203">
                  <c:v>1.00064</c:v>
                </c:pt>
                <c:pt idx="41204">
                  <c:v>1.0004</c:v>
                </c:pt>
                <c:pt idx="41205">
                  <c:v>1.00017</c:v>
                </c:pt>
                <c:pt idx="41206">
                  <c:v>0.99995699999999998</c:v>
                </c:pt>
                <c:pt idx="41207">
                  <c:v>0.99975899999999995</c:v>
                </c:pt>
                <c:pt idx="41208">
                  <c:v>0.99956699999999998</c:v>
                </c:pt>
                <c:pt idx="41209">
                  <c:v>0.99938899999999997</c:v>
                </c:pt>
                <c:pt idx="41210">
                  <c:v>0.99922100000000003</c:v>
                </c:pt>
                <c:pt idx="41211">
                  <c:v>0.99907299999999999</c:v>
                </c:pt>
                <c:pt idx="41212">
                  <c:v>0.99893200000000004</c:v>
                </c:pt>
                <c:pt idx="41213">
                  <c:v>0.99880999999999998</c:v>
                </c:pt>
                <c:pt idx="41214">
                  <c:v>0.998699</c:v>
                </c:pt>
                <c:pt idx="41215">
                  <c:v>0.99859799999999999</c:v>
                </c:pt>
                <c:pt idx="41216">
                  <c:v>0.99851000000000001</c:v>
                </c:pt>
                <c:pt idx="41217">
                  <c:v>0.99843599999999999</c:v>
                </c:pt>
                <c:pt idx="41218">
                  <c:v>0.99837200000000004</c:v>
                </c:pt>
                <c:pt idx="41219">
                  <c:v>0.99831599999999998</c:v>
                </c:pt>
                <c:pt idx="41220">
                  <c:v>0.99827500000000002</c:v>
                </c:pt>
                <c:pt idx="41221">
                  <c:v>0.99824599999999997</c:v>
                </c:pt>
                <c:pt idx="41222">
                  <c:v>0.998228</c:v>
                </c:pt>
                <c:pt idx="41223">
                  <c:v>0.99820900000000001</c:v>
                </c:pt>
                <c:pt idx="41224">
                  <c:v>0.99820900000000001</c:v>
                </c:pt>
                <c:pt idx="41225">
                  <c:v>0.99821300000000002</c:v>
                </c:pt>
                <c:pt idx="41226">
                  <c:v>0.99823499999999998</c:v>
                </c:pt>
                <c:pt idx="41227">
                  <c:v>0.99826400000000004</c:v>
                </c:pt>
                <c:pt idx="41228">
                  <c:v>0.99830799999999997</c:v>
                </c:pt>
                <c:pt idx="41229">
                  <c:v>0.99836000000000003</c:v>
                </c:pt>
                <c:pt idx="41230">
                  <c:v>0.99841800000000003</c:v>
                </c:pt>
                <c:pt idx="41231">
                  <c:v>0.99848599999999998</c:v>
                </c:pt>
                <c:pt idx="41232">
                  <c:v>0.99856</c:v>
                </c:pt>
                <c:pt idx="41233">
                  <c:v>0.99864299999999995</c:v>
                </c:pt>
                <c:pt idx="41234">
                  <c:v>0.99873100000000004</c:v>
                </c:pt>
                <c:pt idx="41235">
                  <c:v>0.99882599999999999</c:v>
                </c:pt>
                <c:pt idx="41236">
                  <c:v>0.99891399999999997</c:v>
                </c:pt>
                <c:pt idx="41237">
                  <c:v>0.99902199999999997</c:v>
                </c:pt>
                <c:pt idx="41238">
                  <c:v>0.99913399999999997</c:v>
                </c:pt>
                <c:pt idx="41239">
                  <c:v>0.99925600000000003</c:v>
                </c:pt>
                <c:pt idx="41240">
                  <c:v>0.99938199999999999</c:v>
                </c:pt>
                <c:pt idx="41241">
                  <c:v>0.99951199999999996</c:v>
                </c:pt>
                <c:pt idx="41242">
                  <c:v>0.99964600000000003</c:v>
                </c:pt>
                <c:pt idx="41243">
                  <c:v>0.99978800000000001</c:v>
                </c:pt>
                <c:pt idx="41244">
                  <c:v>0.99992599999999998</c:v>
                </c:pt>
                <c:pt idx="41245">
                  <c:v>1.00007</c:v>
                </c:pt>
                <c:pt idx="41246">
                  <c:v>1.00021</c:v>
                </c:pt>
                <c:pt idx="41247">
                  <c:v>1.00037</c:v>
                </c:pt>
                <c:pt idx="41248">
                  <c:v>1.00051</c:v>
                </c:pt>
                <c:pt idx="41249">
                  <c:v>1.0006699999999999</c:v>
                </c:pt>
                <c:pt idx="41250">
                  <c:v>1.00082</c:v>
                </c:pt>
                <c:pt idx="41251">
                  <c:v>1.0009600000000001</c:v>
                </c:pt>
                <c:pt idx="41252">
                  <c:v>1.0011099999999999</c:v>
                </c:pt>
                <c:pt idx="41253">
                  <c:v>1.00126</c:v>
                </c:pt>
                <c:pt idx="41254">
                  <c:v>1.0014099999999999</c:v>
                </c:pt>
                <c:pt idx="41255">
                  <c:v>1.00156</c:v>
                </c:pt>
                <c:pt idx="41256">
                  <c:v>1.0017</c:v>
                </c:pt>
                <c:pt idx="41257">
                  <c:v>1.0018400000000001</c:v>
                </c:pt>
                <c:pt idx="41258">
                  <c:v>1.0019800000000001</c:v>
                </c:pt>
                <c:pt idx="41259">
                  <c:v>1.0021100000000001</c:v>
                </c:pt>
                <c:pt idx="41260">
                  <c:v>1.0022500000000001</c:v>
                </c:pt>
                <c:pt idx="41261">
                  <c:v>1.00238</c:v>
                </c:pt>
                <c:pt idx="41262">
                  <c:v>1.0024999999999999</c:v>
                </c:pt>
                <c:pt idx="41263">
                  <c:v>1.0026200000000001</c:v>
                </c:pt>
                <c:pt idx="41264">
                  <c:v>1.0027200000000001</c:v>
                </c:pt>
                <c:pt idx="41265">
                  <c:v>1.0028300000000001</c:v>
                </c:pt>
                <c:pt idx="41266">
                  <c:v>1.0029300000000001</c:v>
                </c:pt>
                <c:pt idx="41267">
                  <c:v>1.00302</c:v>
                </c:pt>
                <c:pt idx="41268">
                  <c:v>1.0031099999999999</c:v>
                </c:pt>
                <c:pt idx="41269">
                  <c:v>1.00319</c:v>
                </c:pt>
                <c:pt idx="41270">
                  <c:v>1.00326</c:v>
                </c:pt>
                <c:pt idx="41271">
                  <c:v>1.00332</c:v>
                </c:pt>
                <c:pt idx="41272">
                  <c:v>1.0033799999999999</c:v>
                </c:pt>
                <c:pt idx="41273">
                  <c:v>1.00342</c:v>
                </c:pt>
                <c:pt idx="41274">
                  <c:v>1.00346</c:v>
                </c:pt>
                <c:pt idx="41275">
                  <c:v>1.00349</c:v>
                </c:pt>
                <c:pt idx="41276">
                  <c:v>1.0035000000000001</c:v>
                </c:pt>
                <c:pt idx="41277">
                  <c:v>1.0035099999999999</c:v>
                </c:pt>
                <c:pt idx="41278">
                  <c:v>1.0035000000000001</c:v>
                </c:pt>
                <c:pt idx="41279">
                  <c:v>1.00349</c:v>
                </c:pt>
                <c:pt idx="41280">
                  <c:v>1.0034700000000001</c:v>
                </c:pt>
                <c:pt idx="41281">
                  <c:v>1.00343</c:v>
                </c:pt>
                <c:pt idx="41282">
                  <c:v>1.0033799999999999</c:v>
                </c:pt>
                <c:pt idx="41283">
                  <c:v>1.00332</c:v>
                </c:pt>
                <c:pt idx="41284">
                  <c:v>1.00325</c:v>
                </c:pt>
                <c:pt idx="41285">
                  <c:v>1.0031600000000001</c:v>
                </c:pt>
                <c:pt idx="41286">
                  <c:v>1.0030600000000001</c:v>
                </c:pt>
                <c:pt idx="41287">
                  <c:v>1.0029600000000001</c:v>
                </c:pt>
                <c:pt idx="41288">
                  <c:v>1.00285</c:v>
                </c:pt>
                <c:pt idx="41289">
                  <c:v>1.0027200000000001</c:v>
                </c:pt>
                <c:pt idx="41290">
                  <c:v>1.00257</c:v>
                </c:pt>
                <c:pt idx="41291">
                  <c:v>1.00241</c:v>
                </c:pt>
                <c:pt idx="41292">
                  <c:v>1.00224</c:v>
                </c:pt>
                <c:pt idx="41293">
                  <c:v>1.00206</c:v>
                </c:pt>
                <c:pt idx="41294">
                  <c:v>1.00187</c:v>
                </c:pt>
                <c:pt idx="41295">
                  <c:v>1.00166</c:v>
                </c:pt>
                <c:pt idx="41296">
                  <c:v>1.0014400000000001</c:v>
                </c:pt>
                <c:pt idx="41297">
                  <c:v>1.0012000000000001</c:v>
                </c:pt>
                <c:pt idx="41298">
                  <c:v>1.0009600000000001</c:v>
                </c:pt>
                <c:pt idx="41299">
                  <c:v>1.0007200000000001</c:v>
                </c:pt>
                <c:pt idx="41300">
                  <c:v>1.0004900000000001</c:v>
                </c:pt>
                <c:pt idx="41301">
                  <c:v>1.0002800000000001</c:v>
                </c:pt>
                <c:pt idx="41302">
                  <c:v>1.0000800000000001</c:v>
                </c:pt>
                <c:pt idx="41303">
                  <c:v>0.99988699999999997</c:v>
                </c:pt>
                <c:pt idx="41304">
                  <c:v>0.99970499999999995</c:v>
                </c:pt>
                <c:pt idx="41305">
                  <c:v>0.99954200000000004</c:v>
                </c:pt>
                <c:pt idx="41306">
                  <c:v>0.99939299999999998</c:v>
                </c:pt>
                <c:pt idx="41307">
                  <c:v>0.99925799999999998</c:v>
                </c:pt>
                <c:pt idx="41308">
                  <c:v>0.99913399999999997</c:v>
                </c:pt>
                <c:pt idx="41309">
                  <c:v>0.99901700000000004</c:v>
                </c:pt>
                <c:pt idx="41310">
                  <c:v>0.998919</c:v>
                </c:pt>
                <c:pt idx="41311">
                  <c:v>0.99882899999999997</c:v>
                </c:pt>
                <c:pt idx="41312">
                  <c:v>0.99874799999999997</c:v>
                </c:pt>
                <c:pt idx="41313">
                  <c:v>0.99868699999999999</c:v>
                </c:pt>
                <c:pt idx="41314">
                  <c:v>0.99863500000000005</c:v>
                </c:pt>
                <c:pt idx="41315">
                  <c:v>0.99859200000000004</c:v>
                </c:pt>
                <c:pt idx="41316">
                  <c:v>0.998556</c:v>
                </c:pt>
                <c:pt idx="41317">
                  <c:v>0.99852799999999997</c:v>
                </c:pt>
                <c:pt idx="41318">
                  <c:v>0.99852700000000005</c:v>
                </c:pt>
                <c:pt idx="41319">
                  <c:v>0.99852799999999997</c:v>
                </c:pt>
                <c:pt idx="41320">
                  <c:v>0.99853599999999998</c:v>
                </c:pt>
                <c:pt idx="41321">
                  <c:v>0.99855000000000005</c:v>
                </c:pt>
                <c:pt idx="41322">
                  <c:v>0.99858100000000005</c:v>
                </c:pt>
                <c:pt idx="41323">
                  <c:v>0.99861699999999998</c:v>
                </c:pt>
                <c:pt idx="41324">
                  <c:v>0.99866200000000005</c:v>
                </c:pt>
                <c:pt idx="41325">
                  <c:v>0.99871399999999999</c:v>
                </c:pt>
                <c:pt idx="41326">
                  <c:v>0.99877400000000005</c:v>
                </c:pt>
                <c:pt idx="41327">
                  <c:v>0.99884099999999998</c:v>
                </c:pt>
                <c:pt idx="41328">
                  <c:v>0.998915</c:v>
                </c:pt>
                <c:pt idx="41329">
                  <c:v>0.99899700000000002</c:v>
                </c:pt>
                <c:pt idx="41330">
                  <c:v>0.99909300000000001</c:v>
                </c:pt>
                <c:pt idx="41331">
                  <c:v>0.99918799999999997</c:v>
                </c:pt>
                <c:pt idx="41332">
                  <c:v>0.99928700000000004</c:v>
                </c:pt>
                <c:pt idx="41333">
                  <c:v>0.99939599999999995</c:v>
                </c:pt>
                <c:pt idx="41334">
                  <c:v>0.99951199999999996</c:v>
                </c:pt>
                <c:pt idx="41335">
                  <c:v>0.99962700000000004</c:v>
                </c:pt>
                <c:pt idx="41336">
                  <c:v>0.99974700000000005</c:v>
                </c:pt>
                <c:pt idx="41337">
                  <c:v>0.99987499999999996</c:v>
                </c:pt>
                <c:pt idx="41338">
                  <c:v>1.0000100000000001</c:v>
                </c:pt>
                <c:pt idx="41339">
                  <c:v>1.00014</c:v>
                </c:pt>
                <c:pt idx="41340">
                  <c:v>1.00027</c:v>
                </c:pt>
                <c:pt idx="41341">
                  <c:v>1.00041</c:v>
                </c:pt>
                <c:pt idx="41342">
                  <c:v>1.0005500000000001</c:v>
                </c:pt>
                <c:pt idx="41343">
                  <c:v>1.0006900000000001</c:v>
                </c:pt>
                <c:pt idx="41344">
                  <c:v>1.0008300000000001</c:v>
                </c:pt>
                <c:pt idx="41345">
                  <c:v>1.00098</c:v>
                </c:pt>
                <c:pt idx="41346">
                  <c:v>1.00112</c:v>
                </c:pt>
                <c:pt idx="41347">
                  <c:v>1.00126</c:v>
                </c:pt>
                <c:pt idx="41348">
                  <c:v>1.0014000000000001</c:v>
                </c:pt>
                <c:pt idx="41349">
                  <c:v>1.0015400000000001</c:v>
                </c:pt>
                <c:pt idx="41350">
                  <c:v>1.0016799999999999</c:v>
                </c:pt>
                <c:pt idx="41351">
                  <c:v>1.0018199999999999</c:v>
                </c:pt>
                <c:pt idx="41352">
                  <c:v>1.00196</c:v>
                </c:pt>
                <c:pt idx="41353">
                  <c:v>1.0020899999999999</c:v>
                </c:pt>
                <c:pt idx="41354">
                  <c:v>1.0022200000000001</c:v>
                </c:pt>
                <c:pt idx="41355">
                  <c:v>1.00234</c:v>
                </c:pt>
                <c:pt idx="41356">
                  <c:v>1.00247</c:v>
                </c:pt>
                <c:pt idx="41357">
                  <c:v>1.00257</c:v>
                </c:pt>
                <c:pt idx="41358">
                  <c:v>1.00268</c:v>
                </c:pt>
                <c:pt idx="41359">
                  <c:v>1.00281</c:v>
                </c:pt>
                <c:pt idx="41360">
                  <c:v>1.00291</c:v>
                </c:pt>
                <c:pt idx="41361">
                  <c:v>1.0029999999999999</c:v>
                </c:pt>
                <c:pt idx="41362">
                  <c:v>1.00309</c:v>
                </c:pt>
                <c:pt idx="41363">
                  <c:v>1.0031699999999999</c:v>
                </c:pt>
                <c:pt idx="41364">
                  <c:v>1.0032399999999999</c:v>
                </c:pt>
                <c:pt idx="41365">
                  <c:v>1.0033000000000001</c:v>
                </c:pt>
                <c:pt idx="41366">
                  <c:v>1.00336</c:v>
                </c:pt>
                <c:pt idx="41367">
                  <c:v>1.0034099999999999</c:v>
                </c:pt>
                <c:pt idx="41368">
                  <c:v>1.00346</c:v>
                </c:pt>
                <c:pt idx="41369">
                  <c:v>1.0035000000000001</c:v>
                </c:pt>
                <c:pt idx="41370">
                  <c:v>1.00353</c:v>
                </c:pt>
                <c:pt idx="41371">
                  <c:v>1.0035499999999999</c:v>
                </c:pt>
                <c:pt idx="41372">
                  <c:v>1.0035499999999999</c:v>
                </c:pt>
                <c:pt idx="41373">
                  <c:v>1.0035400000000001</c:v>
                </c:pt>
                <c:pt idx="41374">
                  <c:v>1.00353</c:v>
                </c:pt>
                <c:pt idx="41375">
                  <c:v>1.0035099999999999</c:v>
                </c:pt>
                <c:pt idx="41376">
                  <c:v>1.0034700000000001</c:v>
                </c:pt>
                <c:pt idx="41377">
                  <c:v>1.00343</c:v>
                </c:pt>
                <c:pt idx="41378">
                  <c:v>1.0033700000000001</c:v>
                </c:pt>
                <c:pt idx="41379">
                  <c:v>1.0033099999999999</c:v>
                </c:pt>
                <c:pt idx="41380">
                  <c:v>1.0032300000000001</c:v>
                </c:pt>
                <c:pt idx="41381">
                  <c:v>1.0031399999999999</c:v>
                </c:pt>
                <c:pt idx="41382">
                  <c:v>1.00305</c:v>
                </c:pt>
                <c:pt idx="41383">
                  <c:v>1.0029300000000001</c:v>
                </c:pt>
                <c:pt idx="41384">
                  <c:v>1.00281</c:v>
                </c:pt>
                <c:pt idx="41385">
                  <c:v>1.00267</c:v>
                </c:pt>
                <c:pt idx="41386">
                  <c:v>1.0025200000000001</c:v>
                </c:pt>
                <c:pt idx="41387">
                  <c:v>1.0023599999999999</c:v>
                </c:pt>
                <c:pt idx="41388">
                  <c:v>1.0021800000000001</c:v>
                </c:pt>
                <c:pt idx="41389">
                  <c:v>1.002</c:v>
                </c:pt>
                <c:pt idx="41390">
                  <c:v>1.0018100000000001</c:v>
                </c:pt>
                <c:pt idx="41391">
                  <c:v>1.0016</c:v>
                </c:pt>
                <c:pt idx="41392">
                  <c:v>1.0013700000000001</c:v>
                </c:pt>
                <c:pt idx="41393">
                  <c:v>1.0011399999999999</c:v>
                </c:pt>
                <c:pt idx="41394">
                  <c:v>1.0008900000000001</c:v>
                </c:pt>
                <c:pt idx="41395">
                  <c:v>1.00065</c:v>
                </c:pt>
                <c:pt idx="41396">
                  <c:v>1.0004200000000001</c:v>
                </c:pt>
                <c:pt idx="41397">
                  <c:v>1.00021</c:v>
                </c:pt>
                <c:pt idx="41398">
                  <c:v>1.0000199999999999</c:v>
                </c:pt>
                <c:pt idx="41399">
                  <c:v>0.99982400000000005</c:v>
                </c:pt>
                <c:pt idx="41400">
                  <c:v>0.99964600000000003</c:v>
                </c:pt>
                <c:pt idx="41401">
                  <c:v>0.99948199999999998</c:v>
                </c:pt>
                <c:pt idx="41402">
                  <c:v>0.99932500000000002</c:v>
                </c:pt>
                <c:pt idx="41403">
                  <c:v>0.99918700000000005</c:v>
                </c:pt>
                <c:pt idx="41404">
                  <c:v>0.99906099999999998</c:v>
                </c:pt>
                <c:pt idx="41405">
                  <c:v>0.99895</c:v>
                </c:pt>
                <c:pt idx="41406">
                  <c:v>0.99884499999999998</c:v>
                </c:pt>
                <c:pt idx="41407">
                  <c:v>0.99875800000000003</c:v>
                </c:pt>
                <c:pt idx="41408">
                  <c:v>0.99867700000000004</c:v>
                </c:pt>
                <c:pt idx="41409">
                  <c:v>0.99861299999999997</c:v>
                </c:pt>
                <c:pt idx="41410">
                  <c:v>0.99856</c:v>
                </c:pt>
                <c:pt idx="41411">
                  <c:v>0.99851699999999999</c:v>
                </c:pt>
                <c:pt idx="41412">
                  <c:v>0.99848599999999998</c:v>
                </c:pt>
                <c:pt idx="41413">
                  <c:v>0.99845799999999996</c:v>
                </c:pt>
                <c:pt idx="41414">
                  <c:v>0.99844500000000003</c:v>
                </c:pt>
                <c:pt idx="41415">
                  <c:v>0.998444</c:v>
                </c:pt>
                <c:pt idx="41416">
                  <c:v>0.99845499999999998</c:v>
                </c:pt>
                <c:pt idx="41417">
                  <c:v>0.99846900000000005</c:v>
                </c:pt>
                <c:pt idx="41418">
                  <c:v>0.998498</c:v>
                </c:pt>
                <c:pt idx="41419">
                  <c:v>0.99853400000000003</c:v>
                </c:pt>
                <c:pt idx="41420">
                  <c:v>0.99857700000000005</c:v>
                </c:pt>
                <c:pt idx="41421">
                  <c:v>0.99863299999999999</c:v>
                </c:pt>
                <c:pt idx="41422">
                  <c:v>0.998695</c:v>
                </c:pt>
                <c:pt idx="41423">
                  <c:v>0.99876799999999999</c:v>
                </c:pt>
                <c:pt idx="41424">
                  <c:v>0.99884600000000001</c:v>
                </c:pt>
                <c:pt idx="41425">
                  <c:v>0.99894000000000005</c:v>
                </c:pt>
                <c:pt idx="41426">
                  <c:v>0.99904700000000002</c:v>
                </c:pt>
                <c:pt idx="41427">
                  <c:v>0.99914400000000003</c:v>
                </c:pt>
                <c:pt idx="41428">
                  <c:v>0.999247</c:v>
                </c:pt>
                <c:pt idx="41429">
                  <c:v>0.999363</c:v>
                </c:pt>
                <c:pt idx="41430">
                  <c:v>0.99948099999999995</c:v>
                </c:pt>
                <c:pt idx="41431">
                  <c:v>0.99959699999999996</c:v>
                </c:pt>
                <c:pt idx="41432">
                  <c:v>0.99972300000000003</c:v>
                </c:pt>
                <c:pt idx="41433">
                  <c:v>0.99985900000000005</c:v>
                </c:pt>
                <c:pt idx="41434">
                  <c:v>0.99999099999999996</c:v>
                </c:pt>
                <c:pt idx="41435">
                  <c:v>1.00013</c:v>
                </c:pt>
                <c:pt idx="41436">
                  <c:v>1.00027</c:v>
                </c:pt>
                <c:pt idx="41437">
                  <c:v>1.00041</c:v>
                </c:pt>
                <c:pt idx="41438">
                  <c:v>1.0005500000000001</c:v>
                </c:pt>
                <c:pt idx="41439">
                  <c:v>1.0006999999999999</c:v>
                </c:pt>
                <c:pt idx="41440">
                  <c:v>1.00085</c:v>
                </c:pt>
                <c:pt idx="41441">
                  <c:v>1.0009999999999999</c:v>
                </c:pt>
                <c:pt idx="41442">
                  <c:v>1.0011399999999999</c:v>
                </c:pt>
                <c:pt idx="41443">
                  <c:v>1.00129</c:v>
                </c:pt>
                <c:pt idx="41444">
                  <c:v>1.0014400000000001</c:v>
                </c:pt>
                <c:pt idx="41445">
                  <c:v>1.00159</c:v>
                </c:pt>
                <c:pt idx="41446">
                  <c:v>1.00173</c:v>
                </c:pt>
                <c:pt idx="41447">
                  <c:v>1.00187</c:v>
                </c:pt>
                <c:pt idx="41448">
                  <c:v>1.002</c:v>
                </c:pt>
                <c:pt idx="41449">
                  <c:v>1.00214</c:v>
                </c:pt>
                <c:pt idx="41450">
                  <c:v>1.0022599999999999</c:v>
                </c:pt>
                <c:pt idx="41451">
                  <c:v>1.0023899999999999</c:v>
                </c:pt>
                <c:pt idx="41452">
                  <c:v>1.00251</c:v>
                </c:pt>
                <c:pt idx="41453">
                  <c:v>1.0026299999999999</c:v>
                </c:pt>
                <c:pt idx="41454">
                  <c:v>1.00275</c:v>
                </c:pt>
                <c:pt idx="41455">
                  <c:v>1.0028600000000001</c:v>
                </c:pt>
                <c:pt idx="41456">
                  <c:v>1.0029600000000001</c:v>
                </c:pt>
                <c:pt idx="41457">
                  <c:v>1.00305</c:v>
                </c:pt>
                <c:pt idx="41458">
                  <c:v>1.0031399999999999</c:v>
                </c:pt>
                <c:pt idx="41459">
                  <c:v>1.00322</c:v>
                </c:pt>
                <c:pt idx="41460">
                  <c:v>1.0032799999999999</c:v>
                </c:pt>
                <c:pt idx="41461">
                  <c:v>1.00335</c:v>
                </c:pt>
                <c:pt idx="41462">
                  <c:v>1.0034099999999999</c:v>
                </c:pt>
                <c:pt idx="41463">
                  <c:v>1.00346</c:v>
                </c:pt>
                <c:pt idx="41464">
                  <c:v>1.00349</c:v>
                </c:pt>
                <c:pt idx="41465">
                  <c:v>1.00352</c:v>
                </c:pt>
                <c:pt idx="41466">
                  <c:v>1.00353</c:v>
                </c:pt>
                <c:pt idx="41467">
                  <c:v>1.0035499999999999</c:v>
                </c:pt>
                <c:pt idx="41468">
                  <c:v>1.0035499999999999</c:v>
                </c:pt>
                <c:pt idx="41469">
                  <c:v>1.0035499999999999</c:v>
                </c:pt>
                <c:pt idx="41470">
                  <c:v>1.00353</c:v>
                </c:pt>
                <c:pt idx="41471">
                  <c:v>1.00349</c:v>
                </c:pt>
                <c:pt idx="41472">
                  <c:v>1.00345</c:v>
                </c:pt>
                <c:pt idx="41473">
                  <c:v>1.00339</c:v>
                </c:pt>
                <c:pt idx="41474">
                  <c:v>1.0033300000000001</c:v>
                </c:pt>
                <c:pt idx="41475">
                  <c:v>1.00325</c:v>
                </c:pt>
                <c:pt idx="41476">
                  <c:v>1.0031600000000001</c:v>
                </c:pt>
                <c:pt idx="41477">
                  <c:v>1.0030600000000001</c:v>
                </c:pt>
                <c:pt idx="41478">
                  <c:v>1.0029300000000001</c:v>
                </c:pt>
                <c:pt idx="41479">
                  <c:v>1.0027999999999999</c:v>
                </c:pt>
                <c:pt idx="41480">
                  <c:v>1.00265</c:v>
                </c:pt>
                <c:pt idx="41481">
                  <c:v>1.0024999999999999</c:v>
                </c:pt>
                <c:pt idx="41482">
                  <c:v>1.00234</c:v>
                </c:pt>
                <c:pt idx="41483">
                  <c:v>1.00217</c:v>
                </c:pt>
                <c:pt idx="41484">
                  <c:v>1.0019800000000001</c:v>
                </c:pt>
                <c:pt idx="41485">
                  <c:v>1.0017799999999999</c:v>
                </c:pt>
                <c:pt idx="41486">
                  <c:v>1.00156</c:v>
                </c:pt>
                <c:pt idx="41487">
                  <c:v>1.0013300000000001</c:v>
                </c:pt>
                <c:pt idx="41488">
                  <c:v>1.00109</c:v>
                </c:pt>
                <c:pt idx="41489">
                  <c:v>1.00085</c:v>
                </c:pt>
                <c:pt idx="41490">
                  <c:v>1.0006200000000001</c:v>
                </c:pt>
                <c:pt idx="41491">
                  <c:v>1.0004</c:v>
                </c:pt>
                <c:pt idx="41492">
                  <c:v>1.0001899999999999</c:v>
                </c:pt>
                <c:pt idx="41493">
                  <c:v>1.0000100000000001</c:v>
                </c:pt>
                <c:pt idx="41494">
                  <c:v>0.99983100000000003</c:v>
                </c:pt>
                <c:pt idx="41495">
                  <c:v>0.99965599999999999</c:v>
                </c:pt>
                <c:pt idx="41496">
                  <c:v>0.99950300000000003</c:v>
                </c:pt>
                <c:pt idx="41497">
                  <c:v>0.99936800000000003</c:v>
                </c:pt>
                <c:pt idx="41498">
                  <c:v>0.99923600000000001</c:v>
                </c:pt>
                <c:pt idx="41499">
                  <c:v>0.99914199999999997</c:v>
                </c:pt>
                <c:pt idx="41500">
                  <c:v>0.99903500000000001</c:v>
                </c:pt>
                <c:pt idx="41501">
                  <c:v>0.998942</c:v>
                </c:pt>
                <c:pt idx="41502">
                  <c:v>0.99886699999999995</c:v>
                </c:pt>
                <c:pt idx="41503">
                  <c:v>0.99880100000000005</c:v>
                </c:pt>
                <c:pt idx="41504">
                  <c:v>0.99874499999999999</c:v>
                </c:pt>
                <c:pt idx="41505">
                  <c:v>0.99869600000000003</c:v>
                </c:pt>
                <c:pt idx="41506">
                  <c:v>0.99865800000000005</c:v>
                </c:pt>
                <c:pt idx="41507">
                  <c:v>0.99863400000000002</c:v>
                </c:pt>
                <c:pt idx="41508">
                  <c:v>0.99862700000000004</c:v>
                </c:pt>
                <c:pt idx="41509">
                  <c:v>0.99862499999999998</c:v>
                </c:pt>
                <c:pt idx="41510">
                  <c:v>0.99863000000000002</c:v>
                </c:pt>
                <c:pt idx="41511">
                  <c:v>0.99864799999999998</c:v>
                </c:pt>
                <c:pt idx="41512">
                  <c:v>0.99867399999999995</c:v>
                </c:pt>
                <c:pt idx="41513">
                  <c:v>0.99871299999999996</c:v>
                </c:pt>
                <c:pt idx="41514">
                  <c:v>0.99875400000000003</c:v>
                </c:pt>
                <c:pt idx="41515">
                  <c:v>0.99880599999999997</c:v>
                </c:pt>
                <c:pt idx="41516">
                  <c:v>0.998865</c:v>
                </c:pt>
                <c:pt idx="41517">
                  <c:v>0.99892899999999996</c:v>
                </c:pt>
                <c:pt idx="41518">
                  <c:v>0.99900299999999997</c:v>
                </c:pt>
                <c:pt idx="41519">
                  <c:v>0.99907599999999996</c:v>
                </c:pt>
                <c:pt idx="41520">
                  <c:v>0.99916400000000005</c:v>
                </c:pt>
                <c:pt idx="41521">
                  <c:v>0.99925600000000003</c:v>
                </c:pt>
                <c:pt idx="41522">
                  <c:v>0.99935799999999997</c:v>
                </c:pt>
                <c:pt idx="41523">
                  <c:v>0.999471</c:v>
                </c:pt>
                <c:pt idx="41524">
                  <c:v>0.99958499999999995</c:v>
                </c:pt>
                <c:pt idx="41525">
                  <c:v>0.99970099999999995</c:v>
                </c:pt>
                <c:pt idx="41526">
                  <c:v>0.99981900000000001</c:v>
                </c:pt>
                <c:pt idx="41527">
                  <c:v>0.999942</c:v>
                </c:pt>
                <c:pt idx="41528">
                  <c:v>1.00007</c:v>
                </c:pt>
                <c:pt idx="41529">
                  <c:v>1.0002</c:v>
                </c:pt>
                <c:pt idx="41530">
                  <c:v>1.0003299999999999</c:v>
                </c:pt>
                <c:pt idx="41531">
                  <c:v>1.00047</c:v>
                </c:pt>
                <c:pt idx="41532">
                  <c:v>1.00061</c:v>
                </c:pt>
                <c:pt idx="41533">
                  <c:v>1.00074</c:v>
                </c:pt>
                <c:pt idx="41534">
                  <c:v>1.00088</c:v>
                </c:pt>
                <c:pt idx="41535">
                  <c:v>1.00102</c:v>
                </c:pt>
                <c:pt idx="41536">
                  <c:v>1.0011699999999999</c:v>
                </c:pt>
                <c:pt idx="41537">
                  <c:v>1.0013099999999999</c:v>
                </c:pt>
                <c:pt idx="41538">
                  <c:v>1.00145</c:v>
                </c:pt>
                <c:pt idx="41539">
                  <c:v>1.0016</c:v>
                </c:pt>
                <c:pt idx="41540">
                  <c:v>1.00173</c:v>
                </c:pt>
                <c:pt idx="41541">
                  <c:v>1.00187</c:v>
                </c:pt>
                <c:pt idx="41542">
                  <c:v>1.0020100000000001</c:v>
                </c:pt>
                <c:pt idx="41543">
                  <c:v>1.00213</c:v>
                </c:pt>
                <c:pt idx="41544">
                  <c:v>1.0022599999999999</c:v>
                </c:pt>
                <c:pt idx="41545">
                  <c:v>1.0023899999999999</c:v>
                </c:pt>
                <c:pt idx="41546">
                  <c:v>1.00251</c:v>
                </c:pt>
                <c:pt idx="41547">
                  <c:v>1.0026200000000001</c:v>
                </c:pt>
                <c:pt idx="41548">
                  <c:v>1.0027299999999999</c:v>
                </c:pt>
                <c:pt idx="41549">
                  <c:v>1.0028300000000001</c:v>
                </c:pt>
                <c:pt idx="41550">
                  <c:v>1.0029300000000001</c:v>
                </c:pt>
                <c:pt idx="41551">
                  <c:v>1.0030300000000001</c:v>
                </c:pt>
                <c:pt idx="41552">
                  <c:v>1.0031300000000001</c:v>
                </c:pt>
                <c:pt idx="41553">
                  <c:v>1.0032099999999999</c:v>
                </c:pt>
                <c:pt idx="41554">
                  <c:v>1.00329</c:v>
                </c:pt>
                <c:pt idx="41555">
                  <c:v>1.00336</c:v>
                </c:pt>
                <c:pt idx="41556">
                  <c:v>1.00342</c:v>
                </c:pt>
                <c:pt idx="41557">
                  <c:v>1.0034700000000001</c:v>
                </c:pt>
                <c:pt idx="41558">
                  <c:v>1.00352</c:v>
                </c:pt>
                <c:pt idx="41559">
                  <c:v>1.00356</c:v>
                </c:pt>
                <c:pt idx="41560">
                  <c:v>1.0036</c:v>
                </c:pt>
                <c:pt idx="41561">
                  <c:v>1.00362</c:v>
                </c:pt>
                <c:pt idx="41562">
                  <c:v>1.00362</c:v>
                </c:pt>
                <c:pt idx="41563">
                  <c:v>1.00362</c:v>
                </c:pt>
                <c:pt idx="41564">
                  <c:v>1.00362</c:v>
                </c:pt>
                <c:pt idx="41565">
                  <c:v>1.0036</c:v>
                </c:pt>
                <c:pt idx="41566">
                  <c:v>1.0035700000000001</c:v>
                </c:pt>
                <c:pt idx="41567">
                  <c:v>1.0035400000000001</c:v>
                </c:pt>
                <c:pt idx="41568">
                  <c:v>1.00349</c:v>
                </c:pt>
                <c:pt idx="41569">
                  <c:v>1.00343</c:v>
                </c:pt>
                <c:pt idx="41570">
                  <c:v>1.00336</c:v>
                </c:pt>
                <c:pt idx="41571">
                  <c:v>1.0032799999999999</c:v>
                </c:pt>
                <c:pt idx="41572">
                  <c:v>1.00319</c:v>
                </c:pt>
                <c:pt idx="41573">
                  <c:v>1.00308</c:v>
                </c:pt>
                <c:pt idx="41574">
                  <c:v>1.0029699999999999</c:v>
                </c:pt>
                <c:pt idx="41575">
                  <c:v>1.0028300000000001</c:v>
                </c:pt>
                <c:pt idx="41576">
                  <c:v>1.0026999999999999</c:v>
                </c:pt>
                <c:pt idx="41577">
                  <c:v>1.00254</c:v>
                </c:pt>
                <c:pt idx="41578">
                  <c:v>1.00237</c:v>
                </c:pt>
                <c:pt idx="41579">
                  <c:v>1.0021899999999999</c:v>
                </c:pt>
                <c:pt idx="41580">
                  <c:v>1.002</c:v>
                </c:pt>
                <c:pt idx="41581">
                  <c:v>1.0018</c:v>
                </c:pt>
                <c:pt idx="41582">
                  <c:v>1.0015799999999999</c:v>
                </c:pt>
                <c:pt idx="41583">
                  <c:v>1.00136</c:v>
                </c:pt>
                <c:pt idx="41584">
                  <c:v>1.00112</c:v>
                </c:pt>
                <c:pt idx="41585">
                  <c:v>1.0008699999999999</c:v>
                </c:pt>
                <c:pt idx="41586">
                  <c:v>1.0006299999999999</c:v>
                </c:pt>
                <c:pt idx="41587">
                  <c:v>1.00041</c:v>
                </c:pt>
                <c:pt idx="41588">
                  <c:v>1.0001899999999999</c:v>
                </c:pt>
                <c:pt idx="41589">
                  <c:v>0.99999400000000005</c:v>
                </c:pt>
                <c:pt idx="41590">
                  <c:v>0.99982800000000005</c:v>
                </c:pt>
                <c:pt idx="41591">
                  <c:v>0.99965499999999996</c:v>
                </c:pt>
                <c:pt idx="41592">
                  <c:v>0.99949500000000002</c:v>
                </c:pt>
                <c:pt idx="41593">
                  <c:v>0.99934699999999999</c:v>
                </c:pt>
                <c:pt idx="41594">
                  <c:v>0.99921400000000005</c:v>
                </c:pt>
                <c:pt idx="41595">
                  <c:v>0.99909700000000001</c:v>
                </c:pt>
                <c:pt idx="41596">
                  <c:v>0.99898500000000001</c:v>
                </c:pt>
                <c:pt idx="41597">
                  <c:v>0.99888699999999997</c:v>
                </c:pt>
                <c:pt idx="41598">
                  <c:v>0.99880000000000002</c:v>
                </c:pt>
                <c:pt idx="41599">
                  <c:v>0.99872499999999997</c:v>
                </c:pt>
                <c:pt idx="41600">
                  <c:v>0.99866200000000005</c:v>
                </c:pt>
                <c:pt idx="41601">
                  <c:v>0.99861100000000003</c:v>
                </c:pt>
                <c:pt idx="41602">
                  <c:v>0.99856699999999998</c:v>
                </c:pt>
                <c:pt idx="41603">
                  <c:v>0.99853599999999998</c:v>
                </c:pt>
                <c:pt idx="41604">
                  <c:v>0.99851900000000005</c:v>
                </c:pt>
                <c:pt idx="41605">
                  <c:v>0.99851299999999998</c:v>
                </c:pt>
                <c:pt idx="41606">
                  <c:v>0.99851599999999996</c:v>
                </c:pt>
                <c:pt idx="41607">
                  <c:v>0.998525</c:v>
                </c:pt>
                <c:pt idx="41608">
                  <c:v>0.99855000000000005</c:v>
                </c:pt>
                <c:pt idx="41609">
                  <c:v>0.99858000000000002</c:v>
                </c:pt>
                <c:pt idx="41610">
                  <c:v>0.99862399999999996</c:v>
                </c:pt>
                <c:pt idx="41611">
                  <c:v>0.998668</c:v>
                </c:pt>
                <c:pt idx="41612">
                  <c:v>0.998722</c:v>
                </c:pt>
                <c:pt idx="41613">
                  <c:v>0.99879200000000001</c:v>
                </c:pt>
                <c:pt idx="41614">
                  <c:v>0.998861</c:v>
                </c:pt>
                <c:pt idx="41615">
                  <c:v>0.99894400000000005</c:v>
                </c:pt>
                <c:pt idx="41616">
                  <c:v>0.99903500000000001</c:v>
                </c:pt>
                <c:pt idx="41617">
                  <c:v>0.99913600000000002</c:v>
                </c:pt>
                <c:pt idx="41618">
                  <c:v>0.99922900000000003</c:v>
                </c:pt>
                <c:pt idx="41619">
                  <c:v>0.99933700000000003</c:v>
                </c:pt>
                <c:pt idx="41620">
                  <c:v>0.99945700000000004</c:v>
                </c:pt>
                <c:pt idx="41621">
                  <c:v>0.99957399999999996</c:v>
                </c:pt>
                <c:pt idx="41622">
                  <c:v>0.99970400000000004</c:v>
                </c:pt>
                <c:pt idx="41623">
                  <c:v>0.99983100000000003</c:v>
                </c:pt>
                <c:pt idx="41624">
                  <c:v>0.99995999999999996</c:v>
                </c:pt>
                <c:pt idx="41625">
                  <c:v>1.0001</c:v>
                </c:pt>
                <c:pt idx="41626">
                  <c:v>1.00024</c:v>
                </c:pt>
                <c:pt idx="41627">
                  <c:v>1.00038</c:v>
                </c:pt>
                <c:pt idx="41628">
                  <c:v>1.0005299999999999</c:v>
                </c:pt>
                <c:pt idx="41629">
                  <c:v>1.00068</c:v>
                </c:pt>
                <c:pt idx="41630">
                  <c:v>1.00082</c:v>
                </c:pt>
                <c:pt idx="41631">
                  <c:v>1.0009600000000001</c:v>
                </c:pt>
                <c:pt idx="41632">
                  <c:v>1.0011099999999999</c:v>
                </c:pt>
                <c:pt idx="41633">
                  <c:v>1.00126</c:v>
                </c:pt>
                <c:pt idx="41634">
                  <c:v>1.0014099999999999</c:v>
                </c:pt>
                <c:pt idx="41635">
                  <c:v>1.0015499999999999</c:v>
                </c:pt>
                <c:pt idx="41636">
                  <c:v>1.0017</c:v>
                </c:pt>
                <c:pt idx="41637">
                  <c:v>1.0018400000000001</c:v>
                </c:pt>
                <c:pt idx="41638">
                  <c:v>1.0019899999999999</c:v>
                </c:pt>
                <c:pt idx="41639">
                  <c:v>1.0021199999999999</c:v>
                </c:pt>
                <c:pt idx="41640">
                  <c:v>1.0022599999999999</c:v>
                </c:pt>
                <c:pt idx="41641">
                  <c:v>1.0023899999999999</c:v>
                </c:pt>
                <c:pt idx="41642">
                  <c:v>1.0025299999999999</c:v>
                </c:pt>
                <c:pt idx="41643">
                  <c:v>1.00265</c:v>
                </c:pt>
                <c:pt idx="41644">
                  <c:v>1.00278</c:v>
                </c:pt>
                <c:pt idx="41645">
                  <c:v>1.0028900000000001</c:v>
                </c:pt>
                <c:pt idx="41646">
                  <c:v>1.0029999999999999</c:v>
                </c:pt>
                <c:pt idx="41647">
                  <c:v>1.0031099999999999</c:v>
                </c:pt>
                <c:pt idx="41648">
                  <c:v>1.0032000000000001</c:v>
                </c:pt>
                <c:pt idx="41649">
                  <c:v>1.00329</c:v>
                </c:pt>
                <c:pt idx="41650">
                  <c:v>1.0033700000000001</c:v>
                </c:pt>
                <c:pt idx="41651">
                  <c:v>1.00345</c:v>
                </c:pt>
                <c:pt idx="41652">
                  <c:v>1.0035099999999999</c:v>
                </c:pt>
                <c:pt idx="41653">
                  <c:v>1.0035700000000001</c:v>
                </c:pt>
                <c:pt idx="41654">
                  <c:v>1.00362</c:v>
                </c:pt>
                <c:pt idx="41655">
                  <c:v>1.0036700000000001</c:v>
                </c:pt>
                <c:pt idx="41656">
                  <c:v>1.0037</c:v>
                </c:pt>
                <c:pt idx="41657">
                  <c:v>1.00373</c:v>
                </c:pt>
                <c:pt idx="41658">
                  <c:v>1.0037400000000001</c:v>
                </c:pt>
                <c:pt idx="41659">
                  <c:v>1.0037499999999999</c:v>
                </c:pt>
                <c:pt idx="41660">
                  <c:v>1.0037499999999999</c:v>
                </c:pt>
                <c:pt idx="41661">
                  <c:v>1.00373</c:v>
                </c:pt>
                <c:pt idx="41662">
                  <c:v>1.0037</c:v>
                </c:pt>
                <c:pt idx="41663">
                  <c:v>1.00366</c:v>
                </c:pt>
                <c:pt idx="41664">
                  <c:v>1.0036099999999999</c:v>
                </c:pt>
                <c:pt idx="41665">
                  <c:v>1.0035499999999999</c:v>
                </c:pt>
                <c:pt idx="41666">
                  <c:v>1.0034700000000001</c:v>
                </c:pt>
                <c:pt idx="41667">
                  <c:v>1.00339</c:v>
                </c:pt>
                <c:pt idx="41668">
                  <c:v>1.0032799999999999</c:v>
                </c:pt>
                <c:pt idx="41669">
                  <c:v>1.0031699999999999</c:v>
                </c:pt>
                <c:pt idx="41670">
                  <c:v>1.00305</c:v>
                </c:pt>
                <c:pt idx="41671">
                  <c:v>1.00291</c:v>
                </c:pt>
                <c:pt idx="41672">
                  <c:v>1.0027699999999999</c:v>
                </c:pt>
                <c:pt idx="41673">
                  <c:v>1.00261</c:v>
                </c:pt>
                <c:pt idx="41674">
                  <c:v>1.00244</c:v>
                </c:pt>
                <c:pt idx="41675">
                  <c:v>1.0022500000000001</c:v>
                </c:pt>
                <c:pt idx="41676">
                  <c:v>1.00206</c:v>
                </c:pt>
                <c:pt idx="41677">
                  <c:v>1.0018499999999999</c:v>
                </c:pt>
                <c:pt idx="41678">
                  <c:v>1.00162</c:v>
                </c:pt>
                <c:pt idx="41679">
                  <c:v>1.00139</c:v>
                </c:pt>
                <c:pt idx="41680">
                  <c:v>1.0011399999999999</c:v>
                </c:pt>
                <c:pt idx="41681">
                  <c:v>1.0008999999999999</c:v>
                </c:pt>
                <c:pt idx="41682">
                  <c:v>1.0006699999999999</c:v>
                </c:pt>
                <c:pt idx="41683">
                  <c:v>1.0004500000000001</c:v>
                </c:pt>
                <c:pt idx="41684">
                  <c:v>1.0002500000000001</c:v>
                </c:pt>
                <c:pt idx="41685">
                  <c:v>1.00007</c:v>
                </c:pt>
                <c:pt idx="41686">
                  <c:v>0.99989700000000004</c:v>
                </c:pt>
                <c:pt idx="41687">
                  <c:v>0.99973400000000001</c:v>
                </c:pt>
                <c:pt idx="41688">
                  <c:v>0.99958000000000002</c:v>
                </c:pt>
                <c:pt idx="41689">
                  <c:v>0.999448</c:v>
                </c:pt>
                <c:pt idx="41690">
                  <c:v>0.99932299999999996</c:v>
                </c:pt>
                <c:pt idx="41691">
                  <c:v>0.99920699999999996</c:v>
                </c:pt>
                <c:pt idx="41692">
                  <c:v>0.99910699999999997</c:v>
                </c:pt>
                <c:pt idx="41693">
                  <c:v>0.99901499999999999</c:v>
                </c:pt>
                <c:pt idx="41694">
                  <c:v>0.99893900000000002</c:v>
                </c:pt>
                <c:pt idx="41695">
                  <c:v>0.99886900000000001</c:v>
                </c:pt>
                <c:pt idx="41696">
                  <c:v>0.99881600000000004</c:v>
                </c:pt>
                <c:pt idx="41697">
                  <c:v>0.99877499999999997</c:v>
                </c:pt>
                <c:pt idx="41698">
                  <c:v>0.998726</c:v>
                </c:pt>
                <c:pt idx="41699">
                  <c:v>0.99870300000000001</c:v>
                </c:pt>
                <c:pt idx="41700">
                  <c:v>0.99868199999999996</c:v>
                </c:pt>
                <c:pt idx="41701">
                  <c:v>0.99868699999999999</c:v>
                </c:pt>
                <c:pt idx="41702">
                  <c:v>0.99869600000000003</c:v>
                </c:pt>
                <c:pt idx="41703">
                  <c:v>0.99871200000000004</c:v>
                </c:pt>
                <c:pt idx="41704">
                  <c:v>0.99874300000000005</c:v>
                </c:pt>
                <c:pt idx="41705">
                  <c:v>0.99877800000000005</c:v>
                </c:pt>
                <c:pt idx="41706">
                  <c:v>0.99882400000000005</c:v>
                </c:pt>
                <c:pt idx="41707">
                  <c:v>0.99887700000000001</c:v>
                </c:pt>
                <c:pt idx="41708">
                  <c:v>0.99893399999999999</c:v>
                </c:pt>
                <c:pt idx="41709">
                  <c:v>0.998996</c:v>
                </c:pt>
                <c:pt idx="41710">
                  <c:v>0.99906399999999995</c:v>
                </c:pt>
                <c:pt idx="41711">
                  <c:v>0.99914400000000003</c:v>
                </c:pt>
                <c:pt idx="41712">
                  <c:v>0.99923300000000004</c:v>
                </c:pt>
                <c:pt idx="41713">
                  <c:v>0.99932500000000002</c:v>
                </c:pt>
                <c:pt idx="41714">
                  <c:v>0.99942600000000004</c:v>
                </c:pt>
                <c:pt idx="41715">
                  <c:v>0.999525</c:v>
                </c:pt>
                <c:pt idx="41716">
                  <c:v>0.999641</c:v>
                </c:pt>
                <c:pt idx="41717">
                  <c:v>0.99975800000000004</c:v>
                </c:pt>
                <c:pt idx="41718">
                  <c:v>0.99987800000000004</c:v>
                </c:pt>
                <c:pt idx="41719">
                  <c:v>1</c:v>
                </c:pt>
                <c:pt idx="41720">
                  <c:v>1.00013</c:v>
                </c:pt>
                <c:pt idx="41721">
                  <c:v>1.0002599999999999</c:v>
                </c:pt>
                <c:pt idx="41722">
                  <c:v>1.0003899999999999</c:v>
                </c:pt>
                <c:pt idx="41723">
                  <c:v>1.0005200000000001</c:v>
                </c:pt>
                <c:pt idx="41724">
                  <c:v>1.0006600000000001</c:v>
                </c:pt>
                <c:pt idx="41725">
                  <c:v>1.0007900000000001</c:v>
                </c:pt>
                <c:pt idx="41726">
                  <c:v>1.0009300000000001</c:v>
                </c:pt>
                <c:pt idx="41727">
                  <c:v>1.0010699999999999</c:v>
                </c:pt>
                <c:pt idx="41728">
                  <c:v>1.0012099999999999</c:v>
                </c:pt>
                <c:pt idx="41729">
                  <c:v>1.0013399999999999</c:v>
                </c:pt>
                <c:pt idx="41730">
                  <c:v>1.0014700000000001</c:v>
                </c:pt>
                <c:pt idx="41731">
                  <c:v>1.0016</c:v>
                </c:pt>
                <c:pt idx="41732">
                  <c:v>1.0017400000000001</c:v>
                </c:pt>
                <c:pt idx="41733">
                  <c:v>1.00187</c:v>
                </c:pt>
                <c:pt idx="41734">
                  <c:v>1.0020100000000001</c:v>
                </c:pt>
                <c:pt idx="41735">
                  <c:v>1.00213</c:v>
                </c:pt>
                <c:pt idx="41736">
                  <c:v>1.0022599999999999</c:v>
                </c:pt>
                <c:pt idx="41737">
                  <c:v>1.00237</c:v>
                </c:pt>
                <c:pt idx="41738">
                  <c:v>1.00248</c:v>
                </c:pt>
                <c:pt idx="41739">
                  <c:v>1.0025999999999999</c:v>
                </c:pt>
                <c:pt idx="41740">
                  <c:v>1.0026999999999999</c:v>
                </c:pt>
                <c:pt idx="41741">
                  <c:v>1.0027999999999999</c:v>
                </c:pt>
                <c:pt idx="41742">
                  <c:v>1.0028999999999999</c:v>
                </c:pt>
                <c:pt idx="41743">
                  <c:v>1.00299</c:v>
                </c:pt>
                <c:pt idx="41744">
                  <c:v>1.00308</c:v>
                </c:pt>
                <c:pt idx="41745">
                  <c:v>1.00315</c:v>
                </c:pt>
                <c:pt idx="41746">
                  <c:v>1.00322</c:v>
                </c:pt>
                <c:pt idx="41747">
                  <c:v>1.0032799999999999</c:v>
                </c:pt>
                <c:pt idx="41748">
                  <c:v>1.0033399999999999</c:v>
                </c:pt>
                <c:pt idx="41749">
                  <c:v>1.0033799999999999</c:v>
                </c:pt>
                <c:pt idx="41750">
                  <c:v>1.0034099999999999</c:v>
                </c:pt>
                <c:pt idx="41751">
                  <c:v>1.0034400000000001</c:v>
                </c:pt>
                <c:pt idx="41752">
                  <c:v>1.00346</c:v>
                </c:pt>
                <c:pt idx="41753">
                  <c:v>1.0034700000000001</c:v>
                </c:pt>
                <c:pt idx="41754">
                  <c:v>1.0034700000000001</c:v>
                </c:pt>
                <c:pt idx="41755">
                  <c:v>1.00345</c:v>
                </c:pt>
                <c:pt idx="41756">
                  <c:v>1.0034400000000001</c:v>
                </c:pt>
                <c:pt idx="41757">
                  <c:v>1.0034099999999999</c:v>
                </c:pt>
                <c:pt idx="41758">
                  <c:v>1.0033700000000001</c:v>
                </c:pt>
                <c:pt idx="41759">
                  <c:v>1.00332</c:v>
                </c:pt>
                <c:pt idx="41760">
                  <c:v>1.00326</c:v>
                </c:pt>
                <c:pt idx="41761">
                  <c:v>1.00319</c:v>
                </c:pt>
                <c:pt idx="41762">
                  <c:v>1.0031000000000001</c:v>
                </c:pt>
                <c:pt idx="41763">
                  <c:v>1.0029999999999999</c:v>
                </c:pt>
                <c:pt idx="41764">
                  <c:v>1.0028900000000001</c:v>
                </c:pt>
                <c:pt idx="41765">
                  <c:v>1.0027699999999999</c:v>
                </c:pt>
                <c:pt idx="41766">
                  <c:v>1.00265</c:v>
                </c:pt>
                <c:pt idx="41767">
                  <c:v>1.00251</c:v>
                </c:pt>
                <c:pt idx="41768">
                  <c:v>1.0023500000000001</c:v>
                </c:pt>
                <c:pt idx="41769">
                  <c:v>1.0021800000000001</c:v>
                </c:pt>
                <c:pt idx="41770">
                  <c:v>1.0020100000000001</c:v>
                </c:pt>
                <c:pt idx="41771">
                  <c:v>1.0018199999999999</c:v>
                </c:pt>
                <c:pt idx="41772">
                  <c:v>1.0016099999999999</c:v>
                </c:pt>
                <c:pt idx="41773">
                  <c:v>1.0014000000000001</c:v>
                </c:pt>
                <c:pt idx="41774">
                  <c:v>1.00118</c:v>
                </c:pt>
                <c:pt idx="41775">
                  <c:v>1.0009399999999999</c:v>
                </c:pt>
                <c:pt idx="41776">
                  <c:v>1.0006900000000001</c:v>
                </c:pt>
                <c:pt idx="41777">
                  <c:v>1.0004599999999999</c:v>
                </c:pt>
                <c:pt idx="41778">
                  <c:v>1.00024</c:v>
                </c:pt>
                <c:pt idx="41779">
                  <c:v>1.00003</c:v>
                </c:pt>
                <c:pt idx="41780">
                  <c:v>0.99985900000000005</c:v>
                </c:pt>
                <c:pt idx="41781">
                  <c:v>0.99967300000000003</c:v>
                </c:pt>
                <c:pt idx="41782">
                  <c:v>0.999502</c:v>
                </c:pt>
                <c:pt idx="41783">
                  <c:v>0.99934100000000003</c:v>
                </c:pt>
                <c:pt idx="41784">
                  <c:v>0.999197</c:v>
                </c:pt>
                <c:pt idx="41785">
                  <c:v>0.99906300000000003</c:v>
                </c:pt>
                <c:pt idx="41786">
                  <c:v>0.99894000000000005</c:v>
                </c:pt>
                <c:pt idx="41787">
                  <c:v>0.99883699999999997</c:v>
                </c:pt>
                <c:pt idx="41788">
                  <c:v>0.99873900000000004</c:v>
                </c:pt>
                <c:pt idx="41789">
                  <c:v>0.99866299999999997</c:v>
                </c:pt>
                <c:pt idx="41790">
                  <c:v>0.99859399999999998</c:v>
                </c:pt>
                <c:pt idx="41791">
                  <c:v>0.998533</c:v>
                </c:pt>
                <c:pt idx="41792">
                  <c:v>0.99848300000000001</c:v>
                </c:pt>
                <c:pt idx="41793">
                  <c:v>0.99844299999999997</c:v>
                </c:pt>
                <c:pt idx="41794">
                  <c:v>0.99841800000000003</c:v>
                </c:pt>
                <c:pt idx="41795">
                  <c:v>0.99840399999999996</c:v>
                </c:pt>
                <c:pt idx="41796">
                  <c:v>0.99839500000000003</c:v>
                </c:pt>
                <c:pt idx="41797">
                  <c:v>0.99840099999999998</c:v>
                </c:pt>
                <c:pt idx="41798">
                  <c:v>0.99841899999999995</c:v>
                </c:pt>
                <c:pt idx="41799">
                  <c:v>0.998444</c:v>
                </c:pt>
                <c:pt idx="41800">
                  <c:v>0.99847900000000001</c:v>
                </c:pt>
                <c:pt idx="41801">
                  <c:v>0.99852200000000002</c:v>
                </c:pt>
                <c:pt idx="41802">
                  <c:v>0.99857200000000002</c:v>
                </c:pt>
                <c:pt idx="41803">
                  <c:v>0.99863199999999996</c:v>
                </c:pt>
                <c:pt idx="41804">
                  <c:v>0.99870199999999998</c:v>
                </c:pt>
                <c:pt idx="41805">
                  <c:v>0.99878199999999995</c:v>
                </c:pt>
                <c:pt idx="41806">
                  <c:v>0.998865</c:v>
                </c:pt>
                <c:pt idx="41807">
                  <c:v>0.99895800000000001</c:v>
                </c:pt>
                <c:pt idx="41808">
                  <c:v>0.99904899999999996</c:v>
                </c:pt>
                <c:pt idx="41809">
                  <c:v>0.99915399999999999</c:v>
                </c:pt>
                <c:pt idx="41810">
                  <c:v>0.99926400000000004</c:v>
                </c:pt>
                <c:pt idx="41811">
                  <c:v>0.99938000000000005</c:v>
                </c:pt>
                <c:pt idx="41812">
                  <c:v>0.99950000000000006</c:v>
                </c:pt>
                <c:pt idx="41813">
                  <c:v>0.99962700000000004</c:v>
                </c:pt>
                <c:pt idx="41814">
                  <c:v>0.99975899999999995</c:v>
                </c:pt>
                <c:pt idx="41815">
                  <c:v>0.99989600000000001</c:v>
                </c:pt>
                <c:pt idx="41816">
                  <c:v>1.00003</c:v>
                </c:pt>
                <c:pt idx="41817">
                  <c:v>1.00017</c:v>
                </c:pt>
                <c:pt idx="41818">
                  <c:v>1.0003200000000001</c:v>
                </c:pt>
                <c:pt idx="41819">
                  <c:v>1.00048</c:v>
                </c:pt>
                <c:pt idx="41820">
                  <c:v>1.0006299999999999</c:v>
                </c:pt>
                <c:pt idx="41821">
                  <c:v>1.0007600000000001</c:v>
                </c:pt>
                <c:pt idx="41822">
                  <c:v>1.00091</c:v>
                </c:pt>
                <c:pt idx="41823">
                  <c:v>1.0010699999999999</c:v>
                </c:pt>
                <c:pt idx="41824">
                  <c:v>1.0012099999999999</c:v>
                </c:pt>
                <c:pt idx="41825">
                  <c:v>1.00136</c:v>
                </c:pt>
                <c:pt idx="41826">
                  <c:v>1.0015099999999999</c:v>
                </c:pt>
                <c:pt idx="41827">
                  <c:v>1.00166</c:v>
                </c:pt>
                <c:pt idx="41828">
                  <c:v>1.0018</c:v>
                </c:pt>
                <c:pt idx="41829">
                  <c:v>1.0019499999999999</c:v>
                </c:pt>
                <c:pt idx="41830">
                  <c:v>1.0020800000000001</c:v>
                </c:pt>
                <c:pt idx="41831">
                  <c:v>1.0022200000000001</c:v>
                </c:pt>
                <c:pt idx="41832">
                  <c:v>1.0023500000000001</c:v>
                </c:pt>
                <c:pt idx="41833">
                  <c:v>1.0024900000000001</c:v>
                </c:pt>
                <c:pt idx="41834">
                  <c:v>1.00261</c:v>
                </c:pt>
                <c:pt idx="41835">
                  <c:v>1.0027299999999999</c:v>
                </c:pt>
                <c:pt idx="41836">
                  <c:v>1.00284</c:v>
                </c:pt>
                <c:pt idx="41837">
                  <c:v>1.00295</c:v>
                </c:pt>
                <c:pt idx="41838">
                  <c:v>1.00305</c:v>
                </c:pt>
                <c:pt idx="41839">
                  <c:v>1.00315</c:v>
                </c:pt>
                <c:pt idx="41840">
                  <c:v>1.0032399999999999</c:v>
                </c:pt>
                <c:pt idx="41841">
                  <c:v>1.00332</c:v>
                </c:pt>
                <c:pt idx="41842">
                  <c:v>1.00339</c:v>
                </c:pt>
                <c:pt idx="41843">
                  <c:v>1.00346</c:v>
                </c:pt>
                <c:pt idx="41844">
                  <c:v>1.0035099999999999</c:v>
                </c:pt>
                <c:pt idx="41845">
                  <c:v>1.00356</c:v>
                </c:pt>
                <c:pt idx="41846">
                  <c:v>1.0036</c:v>
                </c:pt>
                <c:pt idx="41847">
                  <c:v>1.00362</c:v>
                </c:pt>
                <c:pt idx="41848">
                  <c:v>1.0036400000000001</c:v>
                </c:pt>
                <c:pt idx="41849">
                  <c:v>1.0036499999999999</c:v>
                </c:pt>
                <c:pt idx="41850">
                  <c:v>1.0036499999999999</c:v>
                </c:pt>
                <c:pt idx="41851">
                  <c:v>1.0036400000000001</c:v>
                </c:pt>
                <c:pt idx="41852">
                  <c:v>1.00362</c:v>
                </c:pt>
                <c:pt idx="41853">
                  <c:v>1.0035799999999999</c:v>
                </c:pt>
                <c:pt idx="41854">
                  <c:v>1.0035400000000001</c:v>
                </c:pt>
                <c:pt idx="41855">
                  <c:v>1.00349</c:v>
                </c:pt>
                <c:pt idx="41856">
                  <c:v>1.00342</c:v>
                </c:pt>
                <c:pt idx="41857">
                  <c:v>1.0033300000000001</c:v>
                </c:pt>
                <c:pt idx="41858">
                  <c:v>1.00322</c:v>
                </c:pt>
                <c:pt idx="41859">
                  <c:v>1.00312</c:v>
                </c:pt>
                <c:pt idx="41860">
                  <c:v>1.0029999999999999</c:v>
                </c:pt>
                <c:pt idx="41861">
                  <c:v>1.0028699999999999</c:v>
                </c:pt>
                <c:pt idx="41862">
                  <c:v>1.0027299999999999</c:v>
                </c:pt>
                <c:pt idx="41863">
                  <c:v>1.00257</c:v>
                </c:pt>
                <c:pt idx="41864">
                  <c:v>1.0024</c:v>
                </c:pt>
                <c:pt idx="41865">
                  <c:v>1.00221</c:v>
                </c:pt>
                <c:pt idx="41866">
                  <c:v>1.0020199999999999</c:v>
                </c:pt>
                <c:pt idx="41867">
                  <c:v>1.0018199999999999</c:v>
                </c:pt>
                <c:pt idx="41868">
                  <c:v>1.0016</c:v>
                </c:pt>
                <c:pt idx="41869">
                  <c:v>1.0013700000000001</c:v>
                </c:pt>
                <c:pt idx="41870">
                  <c:v>1.00112</c:v>
                </c:pt>
                <c:pt idx="41871">
                  <c:v>1.00088</c:v>
                </c:pt>
                <c:pt idx="41872">
                  <c:v>1.0006600000000001</c:v>
                </c:pt>
                <c:pt idx="41873">
                  <c:v>1.0004500000000001</c:v>
                </c:pt>
                <c:pt idx="41874">
                  <c:v>1.00024</c:v>
                </c:pt>
                <c:pt idx="41875">
                  <c:v>1.0000599999999999</c:v>
                </c:pt>
                <c:pt idx="41876">
                  <c:v>0.999884</c:v>
                </c:pt>
                <c:pt idx="41877">
                  <c:v>0.99972000000000005</c:v>
                </c:pt>
                <c:pt idx="41878">
                  <c:v>0.99957099999999999</c:v>
                </c:pt>
                <c:pt idx="41879">
                  <c:v>0.99943700000000002</c:v>
                </c:pt>
                <c:pt idx="41880">
                  <c:v>0.99930699999999995</c:v>
                </c:pt>
                <c:pt idx="41881">
                  <c:v>0.99919899999999995</c:v>
                </c:pt>
                <c:pt idx="41882">
                  <c:v>0.99910100000000002</c:v>
                </c:pt>
                <c:pt idx="41883">
                  <c:v>0.99900699999999998</c:v>
                </c:pt>
                <c:pt idx="41884">
                  <c:v>0.99892800000000004</c:v>
                </c:pt>
                <c:pt idx="41885">
                  <c:v>0.998865</c:v>
                </c:pt>
                <c:pt idx="41886">
                  <c:v>0.998811</c:v>
                </c:pt>
                <c:pt idx="41887">
                  <c:v>0.99876500000000001</c:v>
                </c:pt>
                <c:pt idx="41888">
                  <c:v>0.99875700000000001</c:v>
                </c:pt>
                <c:pt idx="41889">
                  <c:v>0.99873800000000001</c:v>
                </c:pt>
                <c:pt idx="41890">
                  <c:v>0.99873000000000001</c:v>
                </c:pt>
                <c:pt idx="41891">
                  <c:v>0.99873599999999996</c:v>
                </c:pt>
                <c:pt idx="41892">
                  <c:v>0.99874799999999997</c:v>
                </c:pt>
                <c:pt idx="41893">
                  <c:v>0.99877199999999999</c:v>
                </c:pt>
                <c:pt idx="41894">
                  <c:v>0.99880400000000003</c:v>
                </c:pt>
                <c:pt idx="41895">
                  <c:v>0.99883900000000003</c:v>
                </c:pt>
                <c:pt idx="41896">
                  <c:v>0.998888</c:v>
                </c:pt>
                <c:pt idx="41897">
                  <c:v>0.99894700000000003</c:v>
                </c:pt>
                <c:pt idx="41898">
                  <c:v>0.99901300000000004</c:v>
                </c:pt>
                <c:pt idx="41899">
                  <c:v>0.999085</c:v>
                </c:pt>
                <c:pt idx="41900">
                  <c:v>0.99916199999999999</c:v>
                </c:pt>
                <c:pt idx="41901">
                  <c:v>0.99924800000000003</c:v>
                </c:pt>
                <c:pt idx="41902">
                  <c:v>0.99934800000000001</c:v>
                </c:pt>
                <c:pt idx="41903">
                  <c:v>0.99945200000000001</c:v>
                </c:pt>
                <c:pt idx="41904">
                  <c:v>0.99955700000000003</c:v>
                </c:pt>
                <c:pt idx="41905">
                  <c:v>0.999668</c:v>
                </c:pt>
                <c:pt idx="41906">
                  <c:v>0.99978999999999996</c:v>
                </c:pt>
                <c:pt idx="41907">
                  <c:v>0.99990800000000002</c:v>
                </c:pt>
                <c:pt idx="41908">
                  <c:v>1.00003</c:v>
                </c:pt>
                <c:pt idx="41909">
                  <c:v>1.00017</c:v>
                </c:pt>
                <c:pt idx="41910">
                  <c:v>1.0003</c:v>
                </c:pt>
                <c:pt idx="41911">
                  <c:v>1.0004299999999999</c:v>
                </c:pt>
                <c:pt idx="41912">
                  <c:v>1.0005500000000001</c:v>
                </c:pt>
                <c:pt idx="41913">
                  <c:v>1.0006999999999999</c:v>
                </c:pt>
                <c:pt idx="41914">
                  <c:v>1.00084</c:v>
                </c:pt>
                <c:pt idx="41915">
                  <c:v>1.00098</c:v>
                </c:pt>
                <c:pt idx="41916">
                  <c:v>1.0011300000000001</c:v>
                </c:pt>
                <c:pt idx="41917">
                  <c:v>1.0012799999999999</c:v>
                </c:pt>
                <c:pt idx="41918">
                  <c:v>1.00143</c:v>
                </c:pt>
                <c:pt idx="41919">
                  <c:v>1.00156</c:v>
                </c:pt>
                <c:pt idx="41920">
                  <c:v>1.0017100000000001</c:v>
                </c:pt>
                <c:pt idx="41921">
                  <c:v>1.0018499999999999</c:v>
                </c:pt>
                <c:pt idx="41922">
                  <c:v>1.0019899999999999</c:v>
                </c:pt>
                <c:pt idx="41923">
                  <c:v>1.00213</c:v>
                </c:pt>
                <c:pt idx="41924">
                  <c:v>1.00227</c:v>
                </c:pt>
                <c:pt idx="41925">
                  <c:v>1.0024</c:v>
                </c:pt>
                <c:pt idx="41926">
                  <c:v>1.00254</c:v>
                </c:pt>
                <c:pt idx="41927">
                  <c:v>1.0026600000000001</c:v>
                </c:pt>
                <c:pt idx="41928">
                  <c:v>1.0027900000000001</c:v>
                </c:pt>
                <c:pt idx="41929">
                  <c:v>1.0028999999999999</c:v>
                </c:pt>
                <c:pt idx="41930">
                  <c:v>1.00301</c:v>
                </c:pt>
                <c:pt idx="41931">
                  <c:v>1.00312</c:v>
                </c:pt>
                <c:pt idx="41932">
                  <c:v>1.0032300000000001</c:v>
                </c:pt>
                <c:pt idx="41933">
                  <c:v>1.0033300000000001</c:v>
                </c:pt>
                <c:pt idx="41934">
                  <c:v>1.00343</c:v>
                </c:pt>
                <c:pt idx="41935">
                  <c:v>1.0035099999999999</c:v>
                </c:pt>
                <c:pt idx="41936">
                  <c:v>1.0035799999999999</c:v>
                </c:pt>
                <c:pt idx="41937">
                  <c:v>1.0036499999999999</c:v>
                </c:pt>
                <c:pt idx="41938">
                  <c:v>1.0037199999999999</c:v>
                </c:pt>
                <c:pt idx="41939">
                  <c:v>1.0037799999999999</c:v>
                </c:pt>
                <c:pt idx="41940">
                  <c:v>1.0038199999999999</c:v>
                </c:pt>
                <c:pt idx="41941">
                  <c:v>1.00386</c:v>
                </c:pt>
                <c:pt idx="41942">
                  <c:v>1.0038899999999999</c:v>
                </c:pt>
                <c:pt idx="41943">
                  <c:v>1.0039100000000001</c:v>
                </c:pt>
                <c:pt idx="41944">
                  <c:v>1.00393</c:v>
                </c:pt>
                <c:pt idx="41945">
                  <c:v>1.00393</c:v>
                </c:pt>
                <c:pt idx="41946">
                  <c:v>1.0039100000000001</c:v>
                </c:pt>
                <c:pt idx="41947">
                  <c:v>1.0039</c:v>
                </c:pt>
                <c:pt idx="41948">
                  <c:v>1.00386</c:v>
                </c:pt>
                <c:pt idx="41949">
                  <c:v>1.0038199999999999</c:v>
                </c:pt>
                <c:pt idx="41950">
                  <c:v>1.0037700000000001</c:v>
                </c:pt>
                <c:pt idx="41951">
                  <c:v>1.0037199999999999</c:v>
                </c:pt>
                <c:pt idx="41952">
                  <c:v>1.0036499999999999</c:v>
                </c:pt>
                <c:pt idx="41953">
                  <c:v>1.00356</c:v>
                </c:pt>
                <c:pt idx="41954">
                  <c:v>1.00346</c:v>
                </c:pt>
                <c:pt idx="41955">
                  <c:v>1.00336</c:v>
                </c:pt>
                <c:pt idx="41956">
                  <c:v>1.0032300000000001</c:v>
                </c:pt>
                <c:pt idx="41957">
                  <c:v>1.0031000000000001</c:v>
                </c:pt>
                <c:pt idx="41958">
                  <c:v>1.0029600000000001</c:v>
                </c:pt>
                <c:pt idx="41959">
                  <c:v>1.0027999999999999</c:v>
                </c:pt>
                <c:pt idx="41960">
                  <c:v>1.0026299999999999</c:v>
                </c:pt>
                <c:pt idx="41961">
                  <c:v>1.0024500000000001</c:v>
                </c:pt>
                <c:pt idx="41962">
                  <c:v>1.0022500000000001</c:v>
                </c:pt>
                <c:pt idx="41963">
                  <c:v>1.00204</c:v>
                </c:pt>
                <c:pt idx="41964">
                  <c:v>1.00183</c:v>
                </c:pt>
                <c:pt idx="41965">
                  <c:v>1.0016</c:v>
                </c:pt>
                <c:pt idx="41966">
                  <c:v>1.00135</c:v>
                </c:pt>
                <c:pt idx="41967">
                  <c:v>1.0011099999999999</c:v>
                </c:pt>
                <c:pt idx="41968">
                  <c:v>1.0008699999999999</c:v>
                </c:pt>
                <c:pt idx="41969">
                  <c:v>1.00065</c:v>
                </c:pt>
                <c:pt idx="41970">
                  <c:v>1.00041</c:v>
                </c:pt>
                <c:pt idx="41971">
                  <c:v>1.00021</c:v>
                </c:pt>
                <c:pt idx="41972">
                  <c:v>1.00003</c:v>
                </c:pt>
                <c:pt idx="41973">
                  <c:v>0.999857</c:v>
                </c:pt>
                <c:pt idx="41974">
                  <c:v>0.99970400000000004</c:v>
                </c:pt>
                <c:pt idx="41975">
                  <c:v>0.99955899999999998</c:v>
                </c:pt>
                <c:pt idx="41976">
                  <c:v>0.99942799999999998</c:v>
                </c:pt>
                <c:pt idx="41977">
                  <c:v>0.99931300000000001</c:v>
                </c:pt>
                <c:pt idx="41978">
                  <c:v>0.99920900000000001</c:v>
                </c:pt>
                <c:pt idx="41979">
                  <c:v>0.99911899999999998</c:v>
                </c:pt>
                <c:pt idx="41980">
                  <c:v>0.99903799999999998</c:v>
                </c:pt>
                <c:pt idx="41981">
                  <c:v>0.99897100000000005</c:v>
                </c:pt>
                <c:pt idx="41982">
                  <c:v>0.99891200000000002</c:v>
                </c:pt>
                <c:pt idx="41983">
                  <c:v>0.99886399999999997</c:v>
                </c:pt>
                <c:pt idx="41984">
                  <c:v>0.99882800000000005</c:v>
                </c:pt>
                <c:pt idx="41985">
                  <c:v>0.99879899999999999</c:v>
                </c:pt>
                <c:pt idx="41986">
                  <c:v>0.99878100000000003</c:v>
                </c:pt>
                <c:pt idx="41987">
                  <c:v>0.99877800000000005</c:v>
                </c:pt>
                <c:pt idx="41988">
                  <c:v>0.99878299999999998</c:v>
                </c:pt>
                <c:pt idx="41989">
                  <c:v>0.99879799999999996</c:v>
                </c:pt>
                <c:pt idx="41990">
                  <c:v>0.99882499999999996</c:v>
                </c:pt>
                <c:pt idx="41991">
                  <c:v>0.998861</c:v>
                </c:pt>
                <c:pt idx="41992">
                  <c:v>0.99890100000000004</c:v>
                </c:pt>
                <c:pt idx="41993">
                  <c:v>0.99895199999999995</c:v>
                </c:pt>
                <c:pt idx="41994">
                  <c:v>0.99901200000000001</c:v>
                </c:pt>
                <c:pt idx="41995">
                  <c:v>0.99907599999999996</c:v>
                </c:pt>
                <c:pt idx="41996">
                  <c:v>0.99915299999999996</c:v>
                </c:pt>
                <c:pt idx="41997">
                  <c:v>0.99924000000000002</c:v>
                </c:pt>
                <c:pt idx="41998">
                  <c:v>0.99932399999999999</c:v>
                </c:pt>
                <c:pt idx="41999">
                  <c:v>0.99941999999999998</c:v>
                </c:pt>
                <c:pt idx="42000">
                  <c:v>0.99950799999999995</c:v>
                </c:pt>
                <c:pt idx="42001">
                  <c:v>0.999614</c:v>
                </c:pt>
                <c:pt idx="42002">
                  <c:v>0.99972899999999998</c:v>
                </c:pt>
                <c:pt idx="42003">
                  <c:v>0.99985000000000002</c:v>
                </c:pt>
                <c:pt idx="42004">
                  <c:v>0.99997199999999997</c:v>
                </c:pt>
                <c:pt idx="42005">
                  <c:v>1.0000899999999999</c:v>
                </c:pt>
                <c:pt idx="42006">
                  <c:v>1.00023</c:v>
                </c:pt>
                <c:pt idx="42007">
                  <c:v>1.0003599999999999</c:v>
                </c:pt>
                <c:pt idx="42008">
                  <c:v>1.0004999999999999</c:v>
                </c:pt>
                <c:pt idx="42009">
                  <c:v>1.00065</c:v>
                </c:pt>
                <c:pt idx="42010">
                  <c:v>1.0007900000000001</c:v>
                </c:pt>
                <c:pt idx="42011">
                  <c:v>1.0009399999999999</c:v>
                </c:pt>
                <c:pt idx="42012">
                  <c:v>1.00108</c:v>
                </c:pt>
                <c:pt idx="42013">
                  <c:v>1.00122</c:v>
                </c:pt>
                <c:pt idx="42014">
                  <c:v>1.0013700000000001</c:v>
                </c:pt>
                <c:pt idx="42015">
                  <c:v>1.00152</c:v>
                </c:pt>
                <c:pt idx="42016">
                  <c:v>1.00166</c:v>
                </c:pt>
                <c:pt idx="42017">
                  <c:v>1.0018</c:v>
                </c:pt>
                <c:pt idx="42018">
                  <c:v>1.0019400000000001</c:v>
                </c:pt>
                <c:pt idx="42019">
                  <c:v>1.0020899999999999</c:v>
                </c:pt>
                <c:pt idx="42020">
                  <c:v>1.00223</c:v>
                </c:pt>
                <c:pt idx="42021">
                  <c:v>1.0023599999999999</c:v>
                </c:pt>
                <c:pt idx="42022">
                  <c:v>1.0024900000000001</c:v>
                </c:pt>
                <c:pt idx="42023">
                  <c:v>1.0026200000000001</c:v>
                </c:pt>
                <c:pt idx="42024">
                  <c:v>1.00275</c:v>
                </c:pt>
                <c:pt idx="42025">
                  <c:v>1.0028699999999999</c:v>
                </c:pt>
                <c:pt idx="42026">
                  <c:v>1.00298</c:v>
                </c:pt>
                <c:pt idx="42027">
                  <c:v>1.00309</c:v>
                </c:pt>
                <c:pt idx="42028">
                  <c:v>1.00319</c:v>
                </c:pt>
                <c:pt idx="42029">
                  <c:v>1.00329</c:v>
                </c:pt>
                <c:pt idx="42030">
                  <c:v>1.0033799999999999</c:v>
                </c:pt>
                <c:pt idx="42031">
                  <c:v>1.00346</c:v>
                </c:pt>
                <c:pt idx="42032">
                  <c:v>1.00353</c:v>
                </c:pt>
                <c:pt idx="42033">
                  <c:v>1.0036</c:v>
                </c:pt>
                <c:pt idx="42034">
                  <c:v>1.00366</c:v>
                </c:pt>
                <c:pt idx="42035">
                  <c:v>1.0037199999999999</c:v>
                </c:pt>
                <c:pt idx="42036">
                  <c:v>1.00376</c:v>
                </c:pt>
                <c:pt idx="42037">
                  <c:v>1.00379</c:v>
                </c:pt>
                <c:pt idx="42038">
                  <c:v>1.0038100000000001</c:v>
                </c:pt>
                <c:pt idx="42039">
                  <c:v>1.00383</c:v>
                </c:pt>
                <c:pt idx="42040">
                  <c:v>1.0038400000000001</c:v>
                </c:pt>
                <c:pt idx="42041">
                  <c:v>1.00383</c:v>
                </c:pt>
                <c:pt idx="42042">
                  <c:v>1.0038100000000001</c:v>
                </c:pt>
                <c:pt idx="42043">
                  <c:v>1.0037799999999999</c:v>
                </c:pt>
                <c:pt idx="42044">
                  <c:v>1.0037400000000001</c:v>
                </c:pt>
                <c:pt idx="42045">
                  <c:v>1.0037</c:v>
                </c:pt>
                <c:pt idx="42046">
                  <c:v>1.00363</c:v>
                </c:pt>
                <c:pt idx="42047">
                  <c:v>1.00356</c:v>
                </c:pt>
                <c:pt idx="42048">
                  <c:v>1.0034799999999999</c:v>
                </c:pt>
                <c:pt idx="42049">
                  <c:v>1.00339</c:v>
                </c:pt>
                <c:pt idx="42050">
                  <c:v>1.00329</c:v>
                </c:pt>
                <c:pt idx="42051">
                  <c:v>1.0031699999999999</c:v>
                </c:pt>
                <c:pt idx="42052">
                  <c:v>1.0030399999999999</c:v>
                </c:pt>
                <c:pt idx="42053">
                  <c:v>1.0028999999999999</c:v>
                </c:pt>
                <c:pt idx="42054">
                  <c:v>1.00274</c:v>
                </c:pt>
                <c:pt idx="42055">
                  <c:v>1.00258</c:v>
                </c:pt>
                <c:pt idx="42056">
                  <c:v>1.0024</c:v>
                </c:pt>
                <c:pt idx="42057">
                  <c:v>1.00221</c:v>
                </c:pt>
                <c:pt idx="42058">
                  <c:v>1.002</c:v>
                </c:pt>
                <c:pt idx="42059">
                  <c:v>1.00179</c:v>
                </c:pt>
                <c:pt idx="42060">
                  <c:v>1.00156</c:v>
                </c:pt>
                <c:pt idx="42061">
                  <c:v>1.0013099999999999</c:v>
                </c:pt>
                <c:pt idx="42062">
                  <c:v>1.0010699999999999</c:v>
                </c:pt>
                <c:pt idx="42063">
                  <c:v>1.00084</c:v>
                </c:pt>
                <c:pt idx="42064">
                  <c:v>1.0006200000000001</c:v>
                </c:pt>
                <c:pt idx="42065">
                  <c:v>1.0004299999999999</c:v>
                </c:pt>
                <c:pt idx="42066">
                  <c:v>1.00024</c:v>
                </c:pt>
                <c:pt idx="42067">
                  <c:v>1.0000500000000001</c:v>
                </c:pt>
                <c:pt idx="42068">
                  <c:v>0.99988900000000003</c:v>
                </c:pt>
                <c:pt idx="42069">
                  <c:v>0.99973900000000004</c:v>
                </c:pt>
                <c:pt idx="42070">
                  <c:v>0.99959399999999998</c:v>
                </c:pt>
                <c:pt idx="42071">
                  <c:v>0.99946299999999999</c:v>
                </c:pt>
                <c:pt idx="42072">
                  <c:v>0.99934100000000003</c:v>
                </c:pt>
                <c:pt idx="42073">
                  <c:v>0.99923600000000001</c:v>
                </c:pt>
                <c:pt idx="42074">
                  <c:v>0.99914400000000003</c:v>
                </c:pt>
                <c:pt idx="42075">
                  <c:v>0.999058</c:v>
                </c:pt>
                <c:pt idx="42076">
                  <c:v>0.99898500000000001</c:v>
                </c:pt>
                <c:pt idx="42077">
                  <c:v>0.99892300000000001</c:v>
                </c:pt>
                <c:pt idx="42078">
                  <c:v>0.99886799999999998</c:v>
                </c:pt>
                <c:pt idx="42079">
                  <c:v>0.99883</c:v>
                </c:pt>
                <c:pt idx="42080">
                  <c:v>0.99880500000000005</c:v>
                </c:pt>
                <c:pt idx="42081">
                  <c:v>0.99878299999999998</c:v>
                </c:pt>
                <c:pt idx="42082">
                  <c:v>0.998776</c:v>
                </c:pt>
                <c:pt idx="42083">
                  <c:v>0.99877099999999996</c:v>
                </c:pt>
                <c:pt idx="42084">
                  <c:v>0.99878299999999998</c:v>
                </c:pt>
                <c:pt idx="42085">
                  <c:v>0.99880000000000002</c:v>
                </c:pt>
                <c:pt idx="42086">
                  <c:v>0.99882700000000002</c:v>
                </c:pt>
                <c:pt idx="42087">
                  <c:v>0.998861</c:v>
                </c:pt>
                <c:pt idx="42088">
                  <c:v>0.99890199999999996</c:v>
                </c:pt>
                <c:pt idx="42089">
                  <c:v>0.99895100000000003</c:v>
                </c:pt>
                <c:pt idx="42090">
                  <c:v>0.99901399999999996</c:v>
                </c:pt>
                <c:pt idx="42091">
                  <c:v>0.99906600000000001</c:v>
                </c:pt>
                <c:pt idx="42092">
                  <c:v>0.99914199999999997</c:v>
                </c:pt>
                <c:pt idx="42093">
                  <c:v>0.99921400000000005</c:v>
                </c:pt>
                <c:pt idx="42094">
                  <c:v>0.99930399999999997</c:v>
                </c:pt>
                <c:pt idx="42095">
                  <c:v>0.99939599999999995</c:v>
                </c:pt>
                <c:pt idx="42096">
                  <c:v>0.999498</c:v>
                </c:pt>
                <c:pt idx="42097">
                  <c:v>0.99960599999999999</c:v>
                </c:pt>
                <c:pt idx="42098">
                  <c:v>0.99971299999999996</c:v>
                </c:pt>
                <c:pt idx="42099">
                  <c:v>0.99982499999999996</c:v>
                </c:pt>
                <c:pt idx="42100">
                  <c:v>0.99993900000000002</c:v>
                </c:pt>
                <c:pt idx="42101">
                  <c:v>1.0000599999999999</c:v>
                </c:pt>
                <c:pt idx="42102">
                  <c:v>1.0001800000000001</c:v>
                </c:pt>
                <c:pt idx="42103">
                  <c:v>1.00031</c:v>
                </c:pt>
                <c:pt idx="42104">
                  <c:v>1.0004299999999999</c:v>
                </c:pt>
                <c:pt idx="42105">
                  <c:v>1.00057</c:v>
                </c:pt>
                <c:pt idx="42106">
                  <c:v>1.0006999999999999</c:v>
                </c:pt>
                <c:pt idx="42107">
                  <c:v>1.0008300000000001</c:v>
                </c:pt>
                <c:pt idx="42108">
                  <c:v>1.0009699999999999</c:v>
                </c:pt>
                <c:pt idx="42109">
                  <c:v>1.0011000000000001</c:v>
                </c:pt>
                <c:pt idx="42110">
                  <c:v>1.0012399999999999</c:v>
                </c:pt>
                <c:pt idx="42111">
                  <c:v>1.0013700000000001</c:v>
                </c:pt>
                <c:pt idx="42112">
                  <c:v>1.0015000000000001</c:v>
                </c:pt>
                <c:pt idx="42113">
                  <c:v>1.0016400000000001</c:v>
                </c:pt>
                <c:pt idx="42114">
                  <c:v>1.00177</c:v>
                </c:pt>
                <c:pt idx="42115">
                  <c:v>1.0019</c:v>
                </c:pt>
                <c:pt idx="42116">
                  <c:v>1.00203</c:v>
                </c:pt>
                <c:pt idx="42117">
                  <c:v>1.0021500000000001</c:v>
                </c:pt>
                <c:pt idx="42118">
                  <c:v>1.00227</c:v>
                </c:pt>
                <c:pt idx="42119">
                  <c:v>1.0023899999999999</c:v>
                </c:pt>
                <c:pt idx="42120">
                  <c:v>1.0024999999999999</c:v>
                </c:pt>
                <c:pt idx="42121">
                  <c:v>1.00258</c:v>
                </c:pt>
                <c:pt idx="42122">
                  <c:v>1.00268</c:v>
                </c:pt>
                <c:pt idx="42123">
                  <c:v>1.00278</c:v>
                </c:pt>
                <c:pt idx="42124">
                  <c:v>1.0028699999999999</c:v>
                </c:pt>
                <c:pt idx="42125">
                  <c:v>1.0029600000000001</c:v>
                </c:pt>
                <c:pt idx="42126">
                  <c:v>1.0030399999999999</c:v>
                </c:pt>
                <c:pt idx="42127">
                  <c:v>1.0031099999999999</c:v>
                </c:pt>
                <c:pt idx="42128">
                  <c:v>1.00318</c:v>
                </c:pt>
                <c:pt idx="42129">
                  <c:v>1.0032399999999999</c:v>
                </c:pt>
                <c:pt idx="42130">
                  <c:v>1.0033000000000001</c:v>
                </c:pt>
                <c:pt idx="42131">
                  <c:v>1.0033399999999999</c:v>
                </c:pt>
                <c:pt idx="42132">
                  <c:v>1.0033799999999999</c:v>
                </c:pt>
                <c:pt idx="42133">
                  <c:v>1.0034099999999999</c:v>
                </c:pt>
                <c:pt idx="42134">
                  <c:v>1.0034099999999999</c:v>
                </c:pt>
                <c:pt idx="42135">
                  <c:v>1.00342</c:v>
                </c:pt>
                <c:pt idx="42136">
                  <c:v>1.0034099999999999</c:v>
                </c:pt>
                <c:pt idx="42137">
                  <c:v>1.0034000000000001</c:v>
                </c:pt>
                <c:pt idx="42138">
                  <c:v>1.0033799999999999</c:v>
                </c:pt>
                <c:pt idx="42139">
                  <c:v>1.00335</c:v>
                </c:pt>
                <c:pt idx="42140">
                  <c:v>1.0033000000000001</c:v>
                </c:pt>
                <c:pt idx="42141">
                  <c:v>1.00325</c:v>
                </c:pt>
                <c:pt idx="42142">
                  <c:v>1.00318</c:v>
                </c:pt>
                <c:pt idx="42143">
                  <c:v>1.0031000000000001</c:v>
                </c:pt>
                <c:pt idx="42144">
                  <c:v>1.00301</c:v>
                </c:pt>
                <c:pt idx="42145">
                  <c:v>1.00291</c:v>
                </c:pt>
                <c:pt idx="42146">
                  <c:v>1.0027999999999999</c:v>
                </c:pt>
                <c:pt idx="42147">
                  <c:v>1.00268</c:v>
                </c:pt>
                <c:pt idx="42148">
                  <c:v>1.00254</c:v>
                </c:pt>
                <c:pt idx="42149">
                  <c:v>1.0024</c:v>
                </c:pt>
                <c:pt idx="42150">
                  <c:v>1.00224</c:v>
                </c:pt>
                <c:pt idx="42151">
                  <c:v>1.00207</c:v>
                </c:pt>
                <c:pt idx="42152">
                  <c:v>1.0018800000000001</c:v>
                </c:pt>
                <c:pt idx="42153">
                  <c:v>1.00169</c:v>
                </c:pt>
                <c:pt idx="42154">
                  <c:v>1.0014799999999999</c:v>
                </c:pt>
                <c:pt idx="42155">
                  <c:v>1.00126</c:v>
                </c:pt>
                <c:pt idx="42156">
                  <c:v>1.0010300000000001</c:v>
                </c:pt>
                <c:pt idx="42157">
                  <c:v>1.0007900000000001</c:v>
                </c:pt>
                <c:pt idx="42158">
                  <c:v>1.00054</c:v>
                </c:pt>
                <c:pt idx="42159">
                  <c:v>1.00031</c:v>
                </c:pt>
                <c:pt idx="42160">
                  <c:v>1.0000899999999999</c:v>
                </c:pt>
                <c:pt idx="42161">
                  <c:v>0.999888</c:v>
                </c:pt>
                <c:pt idx="42162">
                  <c:v>0.999699</c:v>
                </c:pt>
                <c:pt idx="42163">
                  <c:v>0.99952099999999999</c:v>
                </c:pt>
                <c:pt idx="42164">
                  <c:v>0.99935499999999999</c:v>
                </c:pt>
                <c:pt idx="42165">
                  <c:v>0.99919800000000003</c:v>
                </c:pt>
                <c:pt idx="42166">
                  <c:v>0.99905699999999997</c:v>
                </c:pt>
                <c:pt idx="42167">
                  <c:v>0.99893299999999996</c:v>
                </c:pt>
                <c:pt idx="42168">
                  <c:v>0.99880899999999995</c:v>
                </c:pt>
                <c:pt idx="42169">
                  <c:v>0.99871100000000002</c:v>
                </c:pt>
                <c:pt idx="42170">
                  <c:v>0.99862200000000001</c:v>
                </c:pt>
                <c:pt idx="42171">
                  <c:v>0.99854299999999996</c:v>
                </c:pt>
                <c:pt idx="42172">
                  <c:v>0.99847300000000005</c:v>
                </c:pt>
                <c:pt idx="42173">
                  <c:v>0.99840799999999996</c:v>
                </c:pt>
                <c:pt idx="42174">
                  <c:v>0.99836400000000003</c:v>
                </c:pt>
                <c:pt idx="42175">
                  <c:v>0.99833000000000005</c:v>
                </c:pt>
                <c:pt idx="42176">
                  <c:v>0.99830200000000002</c:v>
                </c:pt>
                <c:pt idx="42177">
                  <c:v>0.99828799999999995</c:v>
                </c:pt>
                <c:pt idx="42178">
                  <c:v>0.99828799999999995</c:v>
                </c:pt>
                <c:pt idx="42179">
                  <c:v>0.99829400000000001</c:v>
                </c:pt>
                <c:pt idx="42180">
                  <c:v>0.998309</c:v>
                </c:pt>
                <c:pt idx="42181">
                  <c:v>0.99833499999999997</c:v>
                </c:pt>
                <c:pt idx="42182">
                  <c:v>0.99837100000000001</c:v>
                </c:pt>
                <c:pt idx="42183">
                  <c:v>0.99841500000000005</c:v>
                </c:pt>
                <c:pt idx="42184">
                  <c:v>0.99846699999999999</c:v>
                </c:pt>
                <c:pt idx="42185">
                  <c:v>0.998529</c:v>
                </c:pt>
                <c:pt idx="42186">
                  <c:v>0.99860499999999996</c:v>
                </c:pt>
                <c:pt idx="42187">
                  <c:v>0.99868699999999999</c:v>
                </c:pt>
                <c:pt idx="42188">
                  <c:v>0.99877800000000005</c:v>
                </c:pt>
                <c:pt idx="42189">
                  <c:v>0.99887000000000004</c:v>
                </c:pt>
                <c:pt idx="42190">
                  <c:v>0.99897100000000005</c:v>
                </c:pt>
                <c:pt idx="42191">
                  <c:v>0.99907699999999999</c:v>
                </c:pt>
                <c:pt idx="42192">
                  <c:v>0.99918399999999996</c:v>
                </c:pt>
                <c:pt idx="42193">
                  <c:v>0.99930300000000005</c:v>
                </c:pt>
                <c:pt idx="42194">
                  <c:v>0.99942299999999995</c:v>
                </c:pt>
                <c:pt idx="42195">
                  <c:v>0.99955300000000002</c:v>
                </c:pt>
                <c:pt idx="42196">
                  <c:v>0.99968900000000005</c:v>
                </c:pt>
                <c:pt idx="42197">
                  <c:v>0.99982199999999999</c:v>
                </c:pt>
                <c:pt idx="42198">
                  <c:v>0.99996300000000005</c:v>
                </c:pt>
                <c:pt idx="42199">
                  <c:v>1.0001100000000001</c:v>
                </c:pt>
                <c:pt idx="42200">
                  <c:v>1.0002500000000001</c:v>
                </c:pt>
                <c:pt idx="42201">
                  <c:v>1.0004</c:v>
                </c:pt>
                <c:pt idx="42202">
                  <c:v>1.0005500000000001</c:v>
                </c:pt>
                <c:pt idx="42203">
                  <c:v>1.0006999999999999</c:v>
                </c:pt>
                <c:pt idx="42204">
                  <c:v>1.00085</c:v>
                </c:pt>
                <c:pt idx="42205">
                  <c:v>1.0009999999999999</c:v>
                </c:pt>
                <c:pt idx="42206">
                  <c:v>1.00115</c:v>
                </c:pt>
                <c:pt idx="42207">
                  <c:v>1.0013000000000001</c:v>
                </c:pt>
                <c:pt idx="42208">
                  <c:v>1.0014400000000001</c:v>
                </c:pt>
                <c:pt idx="42209">
                  <c:v>1.00159</c:v>
                </c:pt>
                <c:pt idx="42210">
                  <c:v>1.00173</c:v>
                </c:pt>
                <c:pt idx="42211">
                  <c:v>1.00187</c:v>
                </c:pt>
                <c:pt idx="42212">
                  <c:v>1.0020100000000001</c:v>
                </c:pt>
                <c:pt idx="42213">
                  <c:v>1.00214</c:v>
                </c:pt>
                <c:pt idx="42214">
                  <c:v>1.0022800000000001</c:v>
                </c:pt>
                <c:pt idx="42215">
                  <c:v>1.0024</c:v>
                </c:pt>
                <c:pt idx="42216">
                  <c:v>1.0025299999999999</c:v>
                </c:pt>
                <c:pt idx="42217">
                  <c:v>1.00265</c:v>
                </c:pt>
                <c:pt idx="42218">
                  <c:v>1.0027600000000001</c:v>
                </c:pt>
                <c:pt idx="42219">
                  <c:v>1.0028699999999999</c:v>
                </c:pt>
                <c:pt idx="42220">
                  <c:v>1.0029699999999999</c:v>
                </c:pt>
                <c:pt idx="42221">
                  <c:v>1.0030699999999999</c:v>
                </c:pt>
                <c:pt idx="42222">
                  <c:v>1.0031600000000001</c:v>
                </c:pt>
                <c:pt idx="42223">
                  <c:v>1.0032399999999999</c:v>
                </c:pt>
                <c:pt idx="42224">
                  <c:v>1.0033099999999999</c:v>
                </c:pt>
                <c:pt idx="42225">
                  <c:v>1.0033700000000001</c:v>
                </c:pt>
                <c:pt idx="42226">
                  <c:v>1.00342</c:v>
                </c:pt>
                <c:pt idx="42227">
                  <c:v>1.00346</c:v>
                </c:pt>
                <c:pt idx="42228">
                  <c:v>1.00349</c:v>
                </c:pt>
                <c:pt idx="42229">
                  <c:v>1.0035400000000001</c:v>
                </c:pt>
                <c:pt idx="42230">
                  <c:v>1.0035499999999999</c:v>
                </c:pt>
                <c:pt idx="42231">
                  <c:v>1.00356</c:v>
                </c:pt>
                <c:pt idx="42232">
                  <c:v>1.00356</c:v>
                </c:pt>
                <c:pt idx="42233">
                  <c:v>1.0035400000000001</c:v>
                </c:pt>
                <c:pt idx="42234">
                  <c:v>1.00352</c:v>
                </c:pt>
                <c:pt idx="42235">
                  <c:v>1.0034799999999999</c:v>
                </c:pt>
                <c:pt idx="42236">
                  <c:v>1.0034400000000001</c:v>
                </c:pt>
                <c:pt idx="42237">
                  <c:v>1.0033700000000001</c:v>
                </c:pt>
                <c:pt idx="42238">
                  <c:v>1.0033000000000001</c:v>
                </c:pt>
                <c:pt idx="42239">
                  <c:v>1.0032099999999999</c:v>
                </c:pt>
                <c:pt idx="42240">
                  <c:v>1.00312</c:v>
                </c:pt>
                <c:pt idx="42241">
                  <c:v>1.00301</c:v>
                </c:pt>
                <c:pt idx="42242">
                  <c:v>1.0028900000000001</c:v>
                </c:pt>
                <c:pt idx="42243">
                  <c:v>1.00275</c:v>
                </c:pt>
                <c:pt idx="42244">
                  <c:v>1.00261</c:v>
                </c:pt>
                <c:pt idx="42245">
                  <c:v>1.0024599999999999</c:v>
                </c:pt>
                <c:pt idx="42246">
                  <c:v>1.0022899999999999</c:v>
                </c:pt>
                <c:pt idx="42247">
                  <c:v>1.0021100000000001</c:v>
                </c:pt>
                <c:pt idx="42248">
                  <c:v>1.0019100000000001</c:v>
                </c:pt>
                <c:pt idx="42249">
                  <c:v>1.0017100000000001</c:v>
                </c:pt>
                <c:pt idx="42250">
                  <c:v>1.00149</c:v>
                </c:pt>
                <c:pt idx="42251">
                  <c:v>1.00126</c:v>
                </c:pt>
                <c:pt idx="42252">
                  <c:v>1.00101</c:v>
                </c:pt>
                <c:pt idx="42253">
                  <c:v>1.0007699999999999</c:v>
                </c:pt>
                <c:pt idx="42254">
                  <c:v>1.00054</c:v>
                </c:pt>
                <c:pt idx="42255">
                  <c:v>1.0003299999999999</c:v>
                </c:pt>
                <c:pt idx="42256">
                  <c:v>1.0001199999999999</c:v>
                </c:pt>
                <c:pt idx="42257">
                  <c:v>0.99993500000000002</c:v>
                </c:pt>
                <c:pt idx="42258">
                  <c:v>0.99976500000000001</c:v>
                </c:pt>
                <c:pt idx="42259">
                  <c:v>0.99960300000000002</c:v>
                </c:pt>
                <c:pt idx="42260">
                  <c:v>0.99945399999999995</c:v>
                </c:pt>
                <c:pt idx="42261">
                  <c:v>0.99931700000000001</c:v>
                </c:pt>
                <c:pt idx="42262">
                  <c:v>0.99919599999999997</c:v>
                </c:pt>
                <c:pt idx="42263">
                  <c:v>0.99907999999999997</c:v>
                </c:pt>
                <c:pt idx="42264">
                  <c:v>0.99897800000000003</c:v>
                </c:pt>
                <c:pt idx="42265">
                  <c:v>0.99888500000000002</c:v>
                </c:pt>
                <c:pt idx="42266">
                  <c:v>0.99880599999999997</c:v>
                </c:pt>
                <c:pt idx="42267">
                  <c:v>0.99874300000000005</c:v>
                </c:pt>
                <c:pt idx="42268">
                  <c:v>0.99869600000000003</c:v>
                </c:pt>
                <c:pt idx="42269">
                  <c:v>0.99865099999999996</c:v>
                </c:pt>
                <c:pt idx="42270">
                  <c:v>0.99862099999999998</c:v>
                </c:pt>
                <c:pt idx="42271">
                  <c:v>0.99859799999999999</c:v>
                </c:pt>
                <c:pt idx="42272">
                  <c:v>0.99858599999999997</c:v>
                </c:pt>
                <c:pt idx="42273">
                  <c:v>0.99858100000000005</c:v>
                </c:pt>
                <c:pt idx="42274">
                  <c:v>0.99859500000000001</c:v>
                </c:pt>
                <c:pt idx="42275">
                  <c:v>0.99861599999999995</c:v>
                </c:pt>
                <c:pt idx="42276">
                  <c:v>0.998645</c:v>
                </c:pt>
                <c:pt idx="42277">
                  <c:v>0.99867700000000004</c:v>
                </c:pt>
                <c:pt idx="42278">
                  <c:v>0.99871900000000002</c:v>
                </c:pt>
                <c:pt idx="42279">
                  <c:v>0.99877300000000002</c:v>
                </c:pt>
                <c:pt idx="42280">
                  <c:v>0.998838</c:v>
                </c:pt>
                <c:pt idx="42281">
                  <c:v>0.99890599999999996</c:v>
                </c:pt>
                <c:pt idx="42282">
                  <c:v>0.99897999999999998</c:v>
                </c:pt>
                <c:pt idx="42283">
                  <c:v>0.99906099999999998</c:v>
                </c:pt>
                <c:pt idx="42284">
                  <c:v>0.99915200000000004</c:v>
                </c:pt>
                <c:pt idx="42285">
                  <c:v>0.99924599999999997</c:v>
                </c:pt>
                <c:pt idx="42286">
                  <c:v>0.99934599999999996</c:v>
                </c:pt>
                <c:pt idx="42287">
                  <c:v>0.99945499999999998</c:v>
                </c:pt>
                <c:pt idx="42288">
                  <c:v>0.99957099999999999</c:v>
                </c:pt>
                <c:pt idx="42289">
                  <c:v>0.99968800000000002</c:v>
                </c:pt>
                <c:pt idx="42290">
                  <c:v>0.99980199999999997</c:v>
                </c:pt>
                <c:pt idx="42291">
                  <c:v>0.99993600000000005</c:v>
                </c:pt>
                <c:pt idx="42292">
                  <c:v>1.0000599999999999</c:v>
                </c:pt>
                <c:pt idx="42293">
                  <c:v>1.0002</c:v>
                </c:pt>
                <c:pt idx="42294">
                  <c:v>1.0003299999999999</c:v>
                </c:pt>
                <c:pt idx="42295">
                  <c:v>1.00048</c:v>
                </c:pt>
                <c:pt idx="42296">
                  <c:v>1.0006200000000001</c:v>
                </c:pt>
                <c:pt idx="42297">
                  <c:v>1.0007600000000001</c:v>
                </c:pt>
                <c:pt idx="42298">
                  <c:v>1.0008999999999999</c:v>
                </c:pt>
                <c:pt idx="42299">
                  <c:v>1.00105</c:v>
                </c:pt>
                <c:pt idx="42300">
                  <c:v>1.0012000000000001</c:v>
                </c:pt>
                <c:pt idx="42301">
                  <c:v>1.0013399999999999</c:v>
                </c:pt>
                <c:pt idx="42302">
                  <c:v>1.00149</c:v>
                </c:pt>
                <c:pt idx="42303">
                  <c:v>1.00163</c:v>
                </c:pt>
                <c:pt idx="42304">
                  <c:v>1.0017799999999999</c:v>
                </c:pt>
                <c:pt idx="42305">
                  <c:v>1.0019199999999999</c:v>
                </c:pt>
                <c:pt idx="42306">
                  <c:v>1.0020500000000001</c:v>
                </c:pt>
                <c:pt idx="42307">
                  <c:v>1.0021899999999999</c:v>
                </c:pt>
                <c:pt idx="42308">
                  <c:v>1.0023200000000001</c:v>
                </c:pt>
                <c:pt idx="42309">
                  <c:v>1.0024299999999999</c:v>
                </c:pt>
                <c:pt idx="42310">
                  <c:v>1.0025500000000001</c:v>
                </c:pt>
                <c:pt idx="42311">
                  <c:v>1.00267</c:v>
                </c:pt>
                <c:pt idx="42312">
                  <c:v>1.0027900000000001</c:v>
                </c:pt>
                <c:pt idx="42313">
                  <c:v>1.0028999999999999</c:v>
                </c:pt>
                <c:pt idx="42314">
                  <c:v>1.00301</c:v>
                </c:pt>
                <c:pt idx="42315">
                  <c:v>1.0031000000000001</c:v>
                </c:pt>
                <c:pt idx="42316">
                  <c:v>1.00319</c:v>
                </c:pt>
                <c:pt idx="42317">
                  <c:v>1.0032700000000001</c:v>
                </c:pt>
                <c:pt idx="42318">
                  <c:v>1.00335</c:v>
                </c:pt>
                <c:pt idx="42319">
                  <c:v>1.00342</c:v>
                </c:pt>
                <c:pt idx="42320">
                  <c:v>1.0034799999999999</c:v>
                </c:pt>
                <c:pt idx="42321">
                  <c:v>1.0035400000000001</c:v>
                </c:pt>
                <c:pt idx="42322">
                  <c:v>1.00359</c:v>
                </c:pt>
                <c:pt idx="42323">
                  <c:v>1.00362</c:v>
                </c:pt>
                <c:pt idx="42324">
                  <c:v>1.0036400000000001</c:v>
                </c:pt>
                <c:pt idx="42325">
                  <c:v>1.00366</c:v>
                </c:pt>
                <c:pt idx="42326">
                  <c:v>1.0036700000000001</c:v>
                </c:pt>
                <c:pt idx="42327">
                  <c:v>1.0036700000000001</c:v>
                </c:pt>
                <c:pt idx="42328">
                  <c:v>1.0036499999999999</c:v>
                </c:pt>
                <c:pt idx="42329">
                  <c:v>1.00363</c:v>
                </c:pt>
                <c:pt idx="42330">
                  <c:v>1.0036</c:v>
                </c:pt>
                <c:pt idx="42331">
                  <c:v>1.0035700000000001</c:v>
                </c:pt>
                <c:pt idx="42332">
                  <c:v>1.0035099999999999</c:v>
                </c:pt>
                <c:pt idx="42333">
                  <c:v>1.0034400000000001</c:v>
                </c:pt>
                <c:pt idx="42334">
                  <c:v>1.0033700000000001</c:v>
                </c:pt>
                <c:pt idx="42335">
                  <c:v>1.0032799999999999</c:v>
                </c:pt>
                <c:pt idx="42336">
                  <c:v>1.00318</c:v>
                </c:pt>
                <c:pt idx="42337">
                  <c:v>1.00308</c:v>
                </c:pt>
                <c:pt idx="42338">
                  <c:v>1.0029600000000001</c:v>
                </c:pt>
                <c:pt idx="42339">
                  <c:v>1.00282</c:v>
                </c:pt>
                <c:pt idx="42340">
                  <c:v>1.00267</c:v>
                </c:pt>
                <c:pt idx="42341">
                  <c:v>1.00251</c:v>
                </c:pt>
                <c:pt idx="42342">
                  <c:v>1.00234</c:v>
                </c:pt>
                <c:pt idx="42343">
                  <c:v>1.0021500000000001</c:v>
                </c:pt>
                <c:pt idx="42344">
                  <c:v>1.0019499999999999</c:v>
                </c:pt>
                <c:pt idx="42345">
                  <c:v>1.0017400000000001</c:v>
                </c:pt>
                <c:pt idx="42346">
                  <c:v>1.00152</c:v>
                </c:pt>
                <c:pt idx="42347">
                  <c:v>1.00129</c:v>
                </c:pt>
                <c:pt idx="42348">
                  <c:v>1.0010399999999999</c:v>
                </c:pt>
                <c:pt idx="42349">
                  <c:v>1.0007999999999999</c:v>
                </c:pt>
                <c:pt idx="42350">
                  <c:v>1.0005599999999999</c:v>
                </c:pt>
                <c:pt idx="42351">
                  <c:v>1.0003500000000001</c:v>
                </c:pt>
                <c:pt idx="42352">
                  <c:v>1.0001500000000001</c:v>
                </c:pt>
                <c:pt idx="42353">
                  <c:v>0.99995800000000001</c:v>
                </c:pt>
                <c:pt idx="42354">
                  <c:v>0.99977800000000006</c:v>
                </c:pt>
                <c:pt idx="42355">
                  <c:v>0.99961500000000003</c:v>
                </c:pt>
                <c:pt idx="42356">
                  <c:v>0.99946199999999996</c:v>
                </c:pt>
                <c:pt idx="42357">
                  <c:v>0.99931999999999999</c:v>
                </c:pt>
                <c:pt idx="42358">
                  <c:v>0.99919199999999997</c:v>
                </c:pt>
                <c:pt idx="42359">
                  <c:v>0.99907800000000002</c:v>
                </c:pt>
                <c:pt idx="42360">
                  <c:v>0.998973</c:v>
                </c:pt>
                <c:pt idx="42361">
                  <c:v>0.99888399999999999</c:v>
                </c:pt>
                <c:pt idx="42362">
                  <c:v>0.998807</c:v>
                </c:pt>
                <c:pt idx="42363">
                  <c:v>0.99874099999999999</c:v>
                </c:pt>
                <c:pt idx="42364">
                  <c:v>0.99868199999999996</c:v>
                </c:pt>
                <c:pt idx="42365">
                  <c:v>0.99863599999999997</c:v>
                </c:pt>
                <c:pt idx="42366">
                  <c:v>0.99859799999999999</c:v>
                </c:pt>
                <c:pt idx="42367">
                  <c:v>0.99857499999999999</c:v>
                </c:pt>
                <c:pt idx="42368">
                  <c:v>0.99856299999999998</c:v>
                </c:pt>
                <c:pt idx="42369">
                  <c:v>0.99856400000000001</c:v>
                </c:pt>
                <c:pt idx="42370">
                  <c:v>0.99856999999999996</c:v>
                </c:pt>
                <c:pt idx="42371">
                  <c:v>0.99858999999999998</c:v>
                </c:pt>
                <c:pt idx="42372">
                  <c:v>0.99861599999999995</c:v>
                </c:pt>
                <c:pt idx="42373">
                  <c:v>0.99865499999999996</c:v>
                </c:pt>
                <c:pt idx="42374">
                  <c:v>0.99870099999999995</c:v>
                </c:pt>
                <c:pt idx="42375">
                  <c:v>0.99875700000000001</c:v>
                </c:pt>
                <c:pt idx="42376">
                  <c:v>0.99882199999999999</c:v>
                </c:pt>
                <c:pt idx="42377">
                  <c:v>0.998892</c:v>
                </c:pt>
                <c:pt idx="42378">
                  <c:v>0.99896200000000002</c:v>
                </c:pt>
                <c:pt idx="42379">
                  <c:v>0.99904400000000004</c:v>
                </c:pt>
                <c:pt idx="42380">
                  <c:v>0.99914000000000003</c:v>
                </c:pt>
                <c:pt idx="42381">
                  <c:v>0.99923499999999998</c:v>
                </c:pt>
                <c:pt idx="42382">
                  <c:v>0.99934000000000001</c:v>
                </c:pt>
                <c:pt idx="42383">
                  <c:v>0.99945200000000001</c:v>
                </c:pt>
                <c:pt idx="42384">
                  <c:v>0.99956699999999998</c:v>
                </c:pt>
                <c:pt idx="42385">
                  <c:v>0.99968800000000002</c:v>
                </c:pt>
                <c:pt idx="42386">
                  <c:v>0.99981399999999998</c:v>
                </c:pt>
                <c:pt idx="42387">
                  <c:v>0.99994300000000003</c:v>
                </c:pt>
                <c:pt idx="42388">
                  <c:v>1.00007</c:v>
                </c:pt>
                <c:pt idx="42389">
                  <c:v>1.00021</c:v>
                </c:pt>
                <c:pt idx="42390">
                  <c:v>1.0003500000000001</c:v>
                </c:pt>
                <c:pt idx="42391">
                  <c:v>1.00048</c:v>
                </c:pt>
                <c:pt idx="42392">
                  <c:v>1.0006200000000001</c:v>
                </c:pt>
                <c:pt idx="42393">
                  <c:v>1.0007600000000001</c:v>
                </c:pt>
                <c:pt idx="42394">
                  <c:v>1.0008999999999999</c:v>
                </c:pt>
                <c:pt idx="42395">
                  <c:v>1.00105</c:v>
                </c:pt>
                <c:pt idx="42396">
                  <c:v>1.00119</c:v>
                </c:pt>
                <c:pt idx="42397">
                  <c:v>1.0013300000000001</c:v>
                </c:pt>
                <c:pt idx="42398">
                  <c:v>1.0014700000000001</c:v>
                </c:pt>
                <c:pt idx="42399">
                  <c:v>1.0016099999999999</c:v>
                </c:pt>
                <c:pt idx="42400">
                  <c:v>1.0017499999999999</c:v>
                </c:pt>
                <c:pt idx="42401">
                  <c:v>1.0018800000000001</c:v>
                </c:pt>
                <c:pt idx="42402">
                  <c:v>1.0020199999999999</c:v>
                </c:pt>
                <c:pt idx="42403">
                  <c:v>1.0021500000000001</c:v>
                </c:pt>
                <c:pt idx="42404">
                  <c:v>1.0022800000000001</c:v>
                </c:pt>
                <c:pt idx="42405">
                  <c:v>1.00241</c:v>
                </c:pt>
                <c:pt idx="42406">
                  <c:v>1.0025299999999999</c:v>
                </c:pt>
                <c:pt idx="42407">
                  <c:v>1.00265</c:v>
                </c:pt>
                <c:pt idx="42408">
                  <c:v>1.0027600000000001</c:v>
                </c:pt>
                <c:pt idx="42409">
                  <c:v>1.0028600000000001</c:v>
                </c:pt>
                <c:pt idx="42410">
                  <c:v>1.0029600000000001</c:v>
                </c:pt>
                <c:pt idx="42411">
                  <c:v>1.00305</c:v>
                </c:pt>
                <c:pt idx="42412">
                  <c:v>1.0031300000000001</c:v>
                </c:pt>
                <c:pt idx="42413">
                  <c:v>1.0032099999999999</c:v>
                </c:pt>
                <c:pt idx="42414">
                  <c:v>1.0032799999999999</c:v>
                </c:pt>
                <c:pt idx="42415">
                  <c:v>1.00335</c:v>
                </c:pt>
                <c:pt idx="42416">
                  <c:v>1.0034000000000001</c:v>
                </c:pt>
                <c:pt idx="42417">
                  <c:v>1.0034400000000001</c:v>
                </c:pt>
                <c:pt idx="42418">
                  <c:v>1.0034799999999999</c:v>
                </c:pt>
                <c:pt idx="42419">
                  <c:v>1.00352</c:v>
                </c:pt>
                <c:pt idx="42420">
                  <c:v>1.0035400000000001</c:v>
                </c:pt>
                <c:pt idx="42421">
                  <c:v>1.0035499999999999</c:v>
                </c:pt>
                <c:pt idx="42422">
                  <c:v>1.0035400000000001</c:v>
                </c:pt>
                <c:pt idx="42423">
                  <c:v>1.00353</c:v>
                </c:pt>
                <c:pt idx="42424">
                  <c:v>1.0035000000000001</c:v>
                </c:pt>
                <c:pt idx="42425">
                  <c:v>1.0034700000000001</c:v>
                </c:pt>
                <c:pt idx="42426">
                  <c:v>1.00343</c:v>
                </c:pt>
                <c:pt idx="42427">
                  <c:v>1.0033700000000001</c:v>
                </c:pt>
                <c:pt idx="42428">
                  <c:v>1.0033000000000001</c:v>
                </c:pt>
                <c:pt idx="42429">
                  <c:v>1.00322</c:v>
                </c:pt>
                <c:pt idx="42430">
                  <c:v>1.00312</c:v>
                </c:pt>
                <c:pt idx="42431">
                  <c:v>1.00302</c:v>
                </c:pt>
                <c:pt idx="42432">
                  <c:v>1.00288</c:v>
                </c:pt>
                <c:pt idx="42433">
                  <c:v>1.00275</c:v>
                </c:pt>
                <c:pt idx="42434">
                  <c:v>1.00261</c:v>
                </c:pt>
                <c:pt idx="42435">
                  <c:v>1.0024599999999999</c:v>
                </c:pt>
                <c:pt idx="42436">
                  <c:v>1.0023</c:v>
                </c:pt>
                <c:pt idx="42437">
                  <c:v>1.0021199999999999</c:v>
                </c:pt>
                <c:pt idx="42438">
                  <c:v>1.00193</c:v>
                </c:pt>
                <c:pt idx="42439">
                  <c:v>1.0017199999999999</c:v>
                </c:pt>
                <c:pt idx="42440">
                  <c:v>1.0015099999999999</c:v>
                </c:pt>
                <c:pt idx="42441">
                  <c:v>1.0012799999999999</c:v>
                </c:pt>
                <c:pt idx="42442">
                  <c:v>1.0010399999999999</c:v>
                </c:pt>
                <c:pt idx="42443">
                  <c:v>1.0007999999999999</c:v>
                </c:pt>
                <c:pt idx="42444">
                  <c:v>1.00057</c:v>
                </c:pt>
                <c:pt idx="42445">
                  <c:v>1.0003500000000001</c:v>
                </c:pt>
                <c:pt idx="42446">
                  <c:v>1.00014</c:v>
                </c:pt>
                <c:pt idx="42447">
                  <c:v>0.99995599999999996</c:v>
                </c:pt>
                <c:pt idx="42448">
                  <c:v>0.99977400000000005</c:v>
                </c:pt>
                <c:pt idx="42449">
                  <c:v>0.99960300000000002</c:v>
                </c:pt>
                <c:pt idx="42450">
                  <c:v>0.99944299999999997</c:v>
                </c:pt>
                <c:pt idx="42451">
                  <c:v>0.99929599999999996</c:v>
                </c:pt>
                <c:pt idx="42452">
                  <c:v>0.99916000000000005</c:v>
                </c:pt>
                <c:pt idx="42453">
                  <c:v>0.99903900000000001</c:v>
                </c:pt>
                <c:pt idx="42454">
                  <c:v>0.99892300000000001</c:v>
                </c:pt>
                <c:pt idx="42455">
                  <c:v>0.99882800000000005</c:v>
                </c:pt>
                <c:pt idx="42456">
                  <c:v>0.99875100000000006</c:v>
                </c:pt>
                <c:pt idx="42457">
                  <c:v>0.998672</c:v>
                </c:pt>
                <c:pt idx="42458">
                  <c:v>0.99861599999999995</c:v>
                </c:pt>
                <c:pt idx="42459">
                  <c:v>0.99856199999999995</c:v>
                </c:pt>
                <c:pt idx="42460">
                  <c:v>0.998529</c:v>
                </c:pt>
                <c:pt idx="42461">
                  <c:v>0.99850300000000003</c:v>
                </c:pt>
                <c:pt idx="42462">
                  <c:v>0.99848199999999998</c:v>
                </c:pt>
                <c:pt idx="42463">
                  <c:v>0.99847399999999997</c:v>
                </c:pt>
                <c:pt idx="42464">
                  <c:v>0.99847200000000003</c:v>
                </c:pt>
                <c:pt idx="42465">
                  <c:v>0.99848300000000001</c:v>
                </c:pt>
                <c:pt idx="42466">
                  <c:v>0.99850399999999995</c:v>
                </c:pt>
                <c:pt idx="42467">
                  <c:v>0.99853000000000003</c:v>
                </c:pt>
                <c:pt idx="42468">
                  <c:v>0.99856400000000001</c:v>
                </c:pt>
                <c:pt idx="42469">
                  <c:v>0.99860499999999996</c:v>
                </c:pt>
                <c:pt idx="42470">
                  <c:v>0.99866100000000002</c:v>
                </c:pt>
                <c:pt idx="42471">
                  <c:v>0.99869600000000003</c:v>
                </c:pt>
                <c:pt idx="42472">
                  <c:v>0.99876600000000004</c:v>
                </c:pt>
                <c:pt idx="42473">
                  <c:v>0.99884200000000001</c:v>
                </c:pt>
                <c:pt idx="42474">
                  <c:v>0.99892199999999998</c:v>
                </c:pt>
                <c:pt idx="42475">
                  <c:v>0.99901200000000001</c:v>
                </c:pt>
                <c:pt idx="42476">
                  <c:v>0.99910500000000002</c:v>
                </c:pt>
                <c:pt idx="42477">
                  <c:v>0.99920399999999998</c:v>
                </c:pt>
                <c:pt idx="42478">
                  <c:v>0.99931000000000003</c:v>
                </c:pt>
                <c:pt idx="42479">
                  <c:v>0.99942299999999995</c:v>
                </c:pt>
                <c:pt idx="42480">
                  <c:v>0.99953800000000004</c:v>
                </c:pt>
                <c:pt idx="42481">
                  <c:v>0.99965499999999996</c:v>
                </c:pt>
                <c:pt idx="42482">
                  <c:v>0.99978699999999998</c:v>
                </c:pt>
                <c:pt idx="42483">
                  <c:v>0.99990900000000005</c:v>
                </c:pt>
                <c:pt idx="42484">
                  <c:v>1.00004</c:v>
                </c:pt>
                <c:pt idx="42485">
                  <c:v>1.0001599999999999</c:v>
                </c:pt>
                <c:pt idx="42486">
                  <c:v>1.0002800000000001</c:v>
                </c:pt>
                <c:pt idx="42487">
                  <c:v>1.0004200000000001</c:v>
                </c:pt>
                <c:pt idx="42488">
                  <c:v>1.0005599999999999</c:v>
                </c:pt>
                <c:pt idx="42489">
                  <c:v>1.0006900000000001</c:v>
                </c:pt>
                <c:pt idx="42490">
                  <c:v>1.0008300000000001</c:v>
                </c:pt>
                <c:pt idx="42491">
                  <c:v>1.0009699999999999</c:v>
                </c:pt>
                <c:pt idx="42492">
                  <c:v>1.0011000000000001</c:v>
                </c:pt>
                <c:pt idx="42493">
                  <c:v>1.0012399999999999</c:v>
                </c:pt>
                <c:pt idx="42494">
                  <c:v>1.0013700000000001</c:v>
                </c:pt>
                <c:pt idx="42495">
                  <c:v>1.0015099999999999</c:v>
                </c:pt>
                <c:pt idx="42496">
                  <c:v>1.0016400000000001</c:v>
                </c:pt>
                <c:pt idx="42497">
                  <c:v>1.00177</c:v>
                </c:pt>
                <c:pt idx="42498">
                  <c:v>1.0018899999999999</c:v>
                </c:pt>
                <c:pt idx="42499">
                  <c:v>1.0020199999999999</c:v>
                </c:pt>
                <c:pt idx="42500">
                  <c:v>1.00214</c:v>
                </c:pt>
                <c:pt idx="42501">
                  <c:v>1.00223</c:v>
                </c:pt>
                <c:pt idx="42502">
                  <c:v>1.00234</c:v>
                </c:pt>
                <c:pt idx="42503">
                  <c:v>1.0024500000000001</c:v>
                </c:pt>
                <c:pt idx="42504">
                  <c:v>1.0025500000000001</c:v>
                </c:pt>
                <c:pt idx="42505">
                  <c:v>1.00264</c:v>
                </c:pt>
                <c:pt idx="42506">
                  <c:v>1.0027299999999999</c:v>
                </c:pt>
                <c:pt idx="42507">
                  <c:v>1.00281</c:v>
                </c:pt>
                <c:pt idx="42508">
                  <c:v>1.00288</c:v>
                </c:pt>
                <c:pt idx="42509">
                  <c:v>1.0029399999999999</c:v>
                </c:pt>
                <c:pt idx="42510">
                  <c:v>1.00302</c:v>
                </c:pt>
                <c:pt idx="42511">
                  <c:v>1.0030699999999999</c:v>
                </c:pt>
                <c:pt idx="42512">
                  <c:v>1.0031099999999999</c:v>
                </c:pt>
                <c:pt idx="42513">
                  <c:v>1.00315</c:v>
                </c:pt>
                <c:pt idx="42514">
                  <c:v>1.00318</c:v>
                </c:pt>
                <c:pt idx="42515">
                  <c:v>1.0032000000000001</c:v>
                </c:pt>
                <c:pt idx="42516">
                  <c:v>1.0032099999999999</c:v>
                </c:pt>
                <c:pt idx="42517">
                  <c:v>1.0032099999999999</c:v>
                </c:pt>
                <c:pt idx="42518">
                  <c:v>1.0032000000000001</c:v>
                </c:pt>
                <c:pt idx="42519">
                  <c:v>1.00318</c:v>
                </c:pt>
                <c:pt idx="42520">
                  <c:v>1.00315</c:v>
                </c:pt>
                <c:pt idx="42521">
                  <c:v>1.0031099999999999</c:v>
                </c:pt>
                <c:pt idx="42522">
                  <c:v>1.0030600000000001</c:v>
                </c:pt>
                <c:pt idx="42523">
                  <c:v>1.0029999999999999</c:v>
                </c:pt>
                <c:pt idx="42524">
                  <c:v>1.0029300000000001</c:v>
                </c:pt>
                <c:pt idx="42525">
                  <c:v>1.0028600000000001</c:v>
                </c:pt>
                <c:pt idx="42526">
                  <c:v>1.0027600000000001</c:v>
                </c:pt>
                <c:pt idx="42527">
                  <c:v>1.00267</c:v>
                </c:pt>
                <c:pt idx="42528">
                  <c:v>1.0025500000000001</c:v>
                </c:pt>
                <c:pt idx="42529">
                  <c:v>1.0024200000000001</c:v>
                </c:pt>
                <c:pt idx="42530">
                  <c:v>1.0022800000000001</c:v>
                </c:pt>
                <c:pt idx="42531">
                  <c:v>1.0021199999999999</c:v>
                </c:pt>
                <c:pt idx="42532">
                  <c:v>1.0019499999999999</c:v>
                </c:pt>
                <c:pt idx="42533">
                  <c:v>1.00177</c:v>
                </c:pt>
                <c:pt idx="42534">
                  <c:v>1.0015799999999999</c:v>
                </c:pt>
                <c:pt idx="42535">
                  <c:v>1.0013799999999999</c:v>
                </c:pt>
                <c:pt idx="42536">
                  <c:v>1.00116</c:v>
                </c:pt>
                <c:pt idx="42537">
                  <c:v>1.0009399999999999</c:v>
                </c:pt>
                <c:pt idx="42538">
                  <c:v>1.0006999999999999</c:v>
                </c:pt>
                <c:pt idx="42539">
                  <c:v>1.0004500000000001</c:v>
                </c:pt>
                <c:pt idx="42540">
                  <c:v>1.0002</c:v>
                </c:pt>
                <c:pt idx="42541">
                  <c:v>0.999977</c:v>
                </c:pt>
                <c:pt idx="42542">
                  <c:v>0.99976500000000001</c:v>
                </c:pt>
                <c:pt idx="42543">
                  <c:v>0.99956699999999998</c:v>
                </c:pt>
                <c:pt idx="42544">
                  <c:v>0.99938099999999996</c:v>
                </c:pt>
                <c:pt idx="42545">
                  <c:v>0.99920699999999996</c:v>
                </c:pt>
                <c:pt idx="42546">
                  <c:v>0.99904700000000002</c:v>
                </c:pt>
                <c:pt idx="42547">
                  <c:v>0.99889899999999998</c:v>
                </c:pt>
                <c:pt idx="42548">
                  <c:v>0.99875899999999995</c:v>
                </c:pt>
                <c:pt idx="42549">
                  <c:v>0.99863500000000005</c:v>
                </c:pt>
                <c:pt idx="42550">
                  <c:v>0.99852399999999997</c:v>
                </c:pt>
                <c:pt idx="42551">
                  <c:v>0.99843400000000004</c:v>
                </c:pt>
                <c:pt idx="42552">
                  <c:v>0.99834599999999996</c:v>
                </c:pt>
                <c:pt idx="42553">
                  <c:v>0.99827299999999997</c:v>
                </c:pt>
                <c:pt idx="42554">
                  <c:v>0.99820299999999995</c:v>
                </c:pt>
                <c:pt idx="42555">
                  <c:v>0.99814899999999995</c:v>
                </c:pt>
                <c:pt idx="42556">
                  <c:v>0.99810399999999999</c:v>
                </c:pt>
                <c:pt idx="42557">
                  <c:v>0.99807400000000002</c:v>
                </c:pt>
                <c:pt idx="42558">
                  <c:v>0.998054</c:v>
                </c:pt>
                <c:pt idx="42559">
                  <c:v>0.99804199999999998</c:v>
                </c:pt>
                <c:pt idx="42560">
                  <c:v>0.99803900000000001</c:v>
                </c:pt>
                <c:pt idx="42561">
                  <c:v>0.99804499999999996</c:v>
                </c:pt>
                <c:pt idx="42562">
                  <c:v>0.99806399999999995</c:v>
                </c:pt>
                <c:pt idx="42563">
                  <c:v>0.99809300000000001</c:v>
                </c:pt>
                <c:pt idx="42564">
                  <c:v>0.99812900000000004</c:v>
                </c:pt>
                <c:pt idx="42565">
                  <c:v>0.99817400000000001</c:v>
                </c:pt>
                <c:pt idx="42566">
                  <c:v>0.99823099999999998</c:v>
                </c:pt>
                <c:pt idx="42567">
                  <c:v>0.99829900000000005</c:v>
                </c:pt>
                <c:pt idx="42568">
                  <c:v>0.99838000000000005</c:v>
                </c:pt>
                <c:pt idx="42569">
                  <c:v>0.99846199999999996</c:v>
                </c:pt>
                <c:pt idx="42570">
                  <c:v>0.99854900000000002</c:v>
                </c:pt>
                <c:pt idx="42571">
                  <c:v>0.998641</c:v>
                </c:pt>
                <c:pt idx="42572">
                  <c:v>0.99873999999999996</c:v>
                </c:pt>
                <c:pt idx="42573">
                  <c:v>0.99885100000000004</c:v>
                </c:pt>
                <c:pt idx="42574">
                  <c:v>0.99896700000000005</c:v>
                </c:pt>
                <c:pt idx="42575">
                  <c:v>0.99907900000000005</c:v>
                </c:pt>
                <c:pt idx="42576">
                  <c:v>0.999197</c:v>
                </c:pt>
                <c:pt idx="42577">
                  <c:v>0.99933099999999997</c:v>
                </c:pt>
                <c:pt idx="42578">
                  <c:v>0.99945899999999999</c:v>
                </c:pt>
                <c:pt idx="42579">
                  <c:v>0.99960099999999996</c:v>
                </c:pt>
                <c:pt idx="42580">
                  <c:v>0.99973800000000002</c:v>
                </c:pt>
                <c:pt idx="42581">
                  <c:v>0.99988699999999997</c:v>
                </c:pt>
                <c:pt idx="42582">
                  <c:v>1.00003</c:v>
                </c:pt>
                <c:pt idx="42583">
                  <c:v>1.00017</c:v>
                </c:pt>
                <c:pt idx="42584">
                  <c:v>1.0003200000000001</c:v>
                </c:pt>
                <c:pt idx="42585">
                  <c:v>1.00047</c:v>
                </c:pt>
                <c:pt idx="42586">
                  <c:v>1.0006200000000001</c:v>
                </c:pt>
                <c:pt idx="42587">
                  <c:v>1.0007600000000001</c:v>
                </c:pt>
                <c:pt idx="42588">
                  <c:v>1.00091</c:v>
                </c:pt>
                <c:pt idx="42589">
                  <c:v>1.0010600000000001</c:v>
                </c:pt>
                <c:pt idx="42590">
                  <c:v>1.0012099999999999</c:v>
                </c:pt>
                <c:pt idx="42591">
                  <c:v>1.00135</c:v>
                </c:pt>
                <c:pt idx="42592">
                  <c:v>1.00149</c:v>
                </c:pt>
                <c:pt idx="42593">
                  <c:v>1.00163</c:v>
                </c:pt>
                <c:pt idx="42594">
                  <c:v>1.00177</c:v>
                </c:pt>
                <c:pt idx="42595">
                  <c:v>1.0019</c:v>
                </c:pt>
                <c:pt idx="42596">
                  <c:v>1.00204</c:v>
                </c:pt>
                <c:pt idx="42597">
                  <c:v>1.0021599999999999</c:v>
                </c:pt>
                <c:pt idx="42598">
                  <c:v>1.0022899999999999</c:v>
                </c:pt>
                <c:pt idx="42599">
                  <c:v>1.0024</c:v>
                </c:pt>
                <c:pt idx="42600">
                  <c:v>1.0025200000000001</c:v>
                </c:pt>
                <c:pt idx="42601">
                  <c:v>1.0026200000000001</c:v>
                </c:pt>
                <c:pt idx="42602">
                  <c:v>1.0027299999999999</c:v>
                </c:pt>
                <c:pt idx="42603">
                  <c:v>1.00281</c:v>
                </c:pt>
                <c:pt idx="42604">
                  <c:v>1.0028999999999999</c:v>
                </c:pt>
                <c:pt idx="42605">
                  <c:v>1.00298</c:v>
                </c:pt>
                <c:pt idx="42606">
                  <c:v>1.00305</c:v>
                </c:pt>
                <c:pt idx="42607">
                  <c:v>1.0031099999999999</c:v>
                </c:pt>
                <c:pt idx="42608">
                  <c:v>1.0031600000000001</c:v>
                </c:pt>
                <c:pt idx="42609">
                  <c:v>1.00319</c:v>
                </c:pt>
                <c:pt idx="42610">
                  <c:v>1.00322</c:v>
                </c:pt>
                <c:pt idx="42611">
                  <c:v>1.00325</c:v>
                </c:pt>
                <c:pt idx="42612">
                  <c:v>1.00326</c:v>
                </c:pt>
                <c:pt idx="42613">
                  <c:v>1.0032700000000001</c:v>
                </c:pt>
                <c:pt idx="42614">
                  <c:v>1.0032700000000001</c:v>
                </c:pt>
                <c:pt idx="42615">
                  <c:v>1.00325</c:v>
                </c:pt>
                <c:pt idx="42616">
                  <c:v>1.0032300000000001</c:v>
                </c:pt>
                <c:pt idx="42617">
                  <c:v>1.00319</c:v>
                </c:pt>
                <c:pt idx="42618">
                  <c:v>1.0031399999999999</c:v>
                </c:pt>
                <c:pt idx="42619">
                  <c:v>1.00308</c:v>
                </c:pt>
                <c:pt idx="42620">
                  <c:v>1.00301</c:v>
                </c:pt>
                <c:pt idx="42621">
                  <c:v>1.0029300000000001</c:v>
                </c:pt>
                <c:pt idx="42622">
                  <c:v>1.00281</c:v>
                </c:pt>
                <c:pt idx="42623">
                  <c:v>1.0026999999999999</c:v>
                </c:pt>
                <c:pt idx="42624">
                  <c:v>1.00258</c:v>
                </c:pt>
                <c:pt idx="42625">
                  <c:v>1.0024500000000001</c:v>
                </c:pt>
                <c:pt idx="42626">
                  <c:v>1.00231</c:v>
                </c:pt>
                <c:pt idx="42627">
                  <c:v>1.0021500000000001</c:v>
                </c:pt>
                <c:pt idx="42628">
                  <c:v>1.0019800000000001</c:v>
                </c:pt>
                <c:pt idx="42629">
                  <c:v>1.00179</c:v>
                </c:pt>
                <c:pt idx="42630">
                  <c:v>1.0016099999999999</c:v>
                </c:pt>
                <c:pt idx="42631">
                  <c:v>1.0014000000000001</c:v>
                </c:pt>
                <c:pt idx="42632">
                  <c:v>1.00118</c:v>
                </c:pt>
                <c:pt idx="42633">
                  <c:v>1.00095</c:v>
                </c:pt>
                <c:pt idx="42634">
                  <c:v>1.0006999999999999</c:v>
                </c:pt>
                <c:pt idx="42635">
                  <c:v>1.0004599999999999</c:v>
                </c:pt>
                <c:pt idx="42636">
                  <c:v>1.00023</c:v>
                </c:pt>
                <c:pt idx="42637">
                  <c:v>1.0000100000000001</c:v>
                </c:pt>
                <c:pt idx="42638">
                  <c:v>0.999807</c:v>
                </c:pt>
                <c:pt idx="42639">
                  <c:v>0.99961699999999998</c:v>
                </c:pt>
                <c:pt idx="42640">
                  <c:v>0.999444</c:v>
                </c:pt>
                <c:pt idx="42641">
                  <c:v>0.99927900000000003</c:v>
                </c:pt>
                <c:pt idx="42642">
                  <c:v>0.99913399999999997</c:v>
                </c:pt>
                <c:pt idx="42643">
                  <c:v>0.99899000000000004</c:v>
                </c:pt>
                <c:pt idx="42644">
                  <c:v>0.99886399999999997</c:v>
                </c:pt>
                <c:pt idx="42645">
                  <c:v>0.99875000000000003</c:v>
                </c:pt>
                <c:pt idx="42646">
                  <c:v>0.99864699999999995</c:v>
                </c:pt>
                <c:pt idx="42647">
                  <c:v>0.99856599999999995</c:v>
                </c:pt>
                <c:pt idx="42648">
                  <c:v>0.99848700000000001</c:v>
                </c:pt>
                <c:pt idx="42649">
                  <c:v>0.998421</c:v>
                </c:pt>
                <c:pt idx="42650">
                  <c:v>0.99835099999999999</c:v>
                </c:pt>
                <c:pt idx="42651">
                  <c:v>0.99829999999999997</c:v>
                </c:pt>
                <c:pt idx="42652">
                  <c:v>0.99826400000000004</c:v>
                </c:pt>
                <c:pt idx="42653">
                  <c:v>0.99824100000000004</c:v>
                </c:pt>
                <c:pt idx="42654">
                  <c:v>0.99822900000000003</c:v>
                </c:pt>
                <c:pt idx="42655">
                  <c:v>0.998228</c:v>
                </c:pt>
                <c:pt idx="42656">
                  <c:v>0.99823399999999995</c:v>
                </c:pt>
                <c:pt idx="42657">
                  <c:v>0.998251</c:v>
                </c:pt>
                <c:pt idx="42658">
                  <c:v>0.99827600000000005</c:v>
                </c:pt>
                <c:pt idx="42659">
                  <c:v>0.99831499999999995</c:v>
                </c:pt>
                <c:pt idx="42660">
                  <c:v>0.99835499999999999</c:v>
                </c:pt>
                <c:pt idx="42661">
                  <c:v>0.99839199999999995</c:v>
                </c:pt>
                <c:pt idx="42662">
                  <c:v>0.99845300000000003</c:v>
                </c:pt>
                <c:pt idx="42663">
                  <c:v>0.998525</c:v>
                </c:pt>
                <c:pt idx="42664">
                  <c:v>0.99860000000000004</c:v>
                </c:pt>
                <c:pt idx="42665">
                  <c:v>0.99868100000000004</c:v>
                </c:pt>
                <c:pt idx="42666">
                  <c:v>0.99876799999999999</c:v>
                </c:pt>
                <c:pt idx="42667">
                  <c:v>0.99885800000000002</c:v>
                </c:pt>
                <c:pt idx="42668">
                  <c:v>0.99895999999999996</c:v>
                </c:pt>
                <c:pt idx="42669">
                  <c:v>0.99906499999999998</c:v>
                </c:pt>
                <c:pt idx="42670">
                  <c:v>0.99917800000000001</c:v>
                </c:pt>
                <c:pt idx="42671">
                  <c:v>0.99929500000000004</c:v>
                </c:pt>
                <c:pt idx="42672">
                  <c:v>0.999413</c:v>
                </c:pt>
                <c:pt idx="42673">
                  <c:v>0.99953400000000003</c:v>
                </c:pt>
                <c:pt idx="42674">
                  <c:v>0.99966200000000005</c:v>
                </c:pt>
                <c:pt idx="42675">
                  <c:v>0.99978900000000004</c:v>
                </c:pt>
                <c:pt idx="42676">
                  <c:v>0.99992099999999995</c:v>
                </c:pt>
                <c:pt idx="42677">
                  <c:v>1.0000599999999999</c:v>
                </c:pt>
                <c:pt idx="42678">
                  <c:v>1.0002</c:v>
                </c:pt>
                <c:pt idx="42679">
                  <c:v>1.0003299999999999</c:v>
                </c:pt>
                <c:pt idx="42680">
                  <c:v>1.00048</c:v>
                </c:pt>
                <c:pt idx="42681">
                  <c:v>1.0006200000000001</c:v>
                </c:pt>
                <c:pt idx="42682">
                  <c:v>1.0007600000000001</c:v>
                </c:pt>
                <c:pt idx="42683">
                  <c:v>1.0008999999999999</c:v>
                </c:pt>
                <c:pt idx="42684">
                  <c:v>1.0010399999999999</c:v>
                </c:pt>
                <c:pt idx="42685">
                  <c:v>1.00118</c:v>
                </c:pt>
                <c:pt idx="42686">
                  <c:v>1.00132</c:v>
                </c:pt>
                <c:pt idx="42687">
                  <c:v>1.00146</c:v>
                </c:pt>
                <c:pt idx="42688">
                  <c:v>1.00159</c:v>
                </c:pt>
                <c:pt idx="42689">
                  <c:v>1.0017199999999999</c:v>
                </c:pt>
                <c:pt idx="42690">
                  <c:v>1.0018400000000001</c:v>
                </c:pt>
                <c:pt idx="42691">
                  <c:v>1.00196</c:v>
                </c:pt>
                <c:pt idx="42692">
                  <c:v>1.0020800000000001</c:v>
                </c:pt>
                <c:pt idx="42693">
                  <c:v>1.0021899999999999</c:v>
                </c:pt>
                <c:pt idx="42694">
                  <c:v>1.0022899999999999</c:v>
                </c:pt>
                <c:pt idx="42695">
                  <c:v>1.0023899999999999</c:v>
                </c:pt>
                <c:pt idx="42696">
                  <c:v>1.0024900000000001</c:v>
                </c:pt>
                <c:pt idx="42697">
                  <c:v>1.00258</c:v>
                </c:pt>
                <c:pt idx="42698">
                  <c:v>1.00267</c:v>
                </c:pt>
                <c:pt idx="42699">
                  <c:v>1.00275</c:v>
                </c:pt>
                <c:pt idx="42700">
                  <c:v>1.00282</c:v>
                </c:pt>
                <c:pt idx="42701">
                  <c:v>1.0028900000000001</c:v>
                </c:pt>
                <c:pt idx="42702">
                  <c:v>1.0029399999999999</c:v>
                </c:pt>
                <c:pt idx="42703">
                  <c:v>1.00299</c:v>
                </c:pt>
                <c:pt idx="42704">
                  <c:v>1.00302</c:v>
                </c:pt>
                <c:pt idx="42705">
                  <c:v>1.0030600000000001</c:v>
                </c:pt>
                <c:pt idx="42706">
                  <c:v>1.00308</c:v>
                </c:pt>
                <c:pt idx="42707">
                  <c:v>1.00309</c:v>
                </c:pt>
                <c:pt idx="42708">
                  <c:v>1.00309</c:v>
                </c:pt>
                <c:pt idx="42709">
                  <c:v>1.00309</c:v>
                </c:pt>
                <c:pt idx="42710">
                  <c:v>1.0030699999999999</c:v>
                </c:pt>
                <c:pt idx="42711">
                  <c:v>1.0030399999999999</c:v>
                </c:pt>
                <c:pt idx="42712">
                  <c:v>1.00301</c:v>
                </c:pt>
                <c:pt idx="42713">
                  <c:v>1.0029699999999999</c:v>
                </c:pt>
                <c:pt idx="42714">
                  <c:v>1.00291</c:v>
                </c:pt>
                <c:pt idx="42715">
                  <c:v>1.00284</c:v>
                </c:pt>
                <c:pt idx="42716">
                  <c:v>1.0027600000000001</c:v>
                </c:pt>
                <c:pt idx="42717">
                  <c:v>1.00267</c:v>
                </c:pt>
                <c:pt idx="42718">
                  <c:v>1.00257</c:v>
                </c:pt>
                <c:pt idx="42719">
                  <c:v>1.0024500000000001</c:v>
                </c:pt>
                <c:pt idx="42720">
                  <c:v>1.0023299999999999</c:v>
                </c:pt>
                <c:pt idx="42721">
                  <c:v>1.0021899999999999</c:v>
                </c:pt>
                <c:pt idx="42722">
                  <c:v>1.0020500000000001</c:v>
                </c:pt>
                <c:pt idx="42723">
                  <c:v>1.0018899999999999</c:v>
                </c:pt>
                <c:pt idx="42724">
                  <c:v>1.0017199999999999</c:v>
                </c:pt>
                <c:pt idx="42725">
                  <c:v>1.00153</c:v>
                </c:pt>
                <c:pt idx="42726">
                  <c:v>1.0013300000000001</c:v>
                </c:pt>
                <c:pt idx="42727">
                  <c:v>1.00112</c:v>
                </c:pt>
                <c:pt idx="42728">
                  <c:v>1.0008900000000001</c:v>
                </c:pt>
                <c:pt idx="42729">
                  <c:v>1.0006600000000001</c:v>
                </c:pt>
                <c:pt idx="42730">
                  <c:v>1.00041</c:v>
                </c:pt>
                <c:pt idx="42731">
                  <c:v>1.00017</c:v>
                </c:pt>
                <c:pt idx="42732">
                  <c:v>0.99995100000000003</c:v>
                </c:pt>
                <c:pt idx="42733">
                  <c:v>0.99973900000000004</c:v>
                </c:pt>
                <c:pt idx="42734">
                  <c:v>0.99954699999999996</c:v>
                </c:pt>
                <c:pt idx="42735">
                  <c:v>0.99935799999999997</c:v>
                </c:pt>
                <c:pt idx="42736">
                  <c:v>0.99918300000000004</c:v>
                </c:pt>
                <c:pt idx="42737">
                  <c:v>0.99902199999999997</c:v>
                </c:pt>
                <c:pt idx="42738">
                  <c:v>0.99887400000000004</c:v>
                </c:pt>
                <c:pt idx="42739">
                  <c:v>0.99874200000000002</c:v>
                </c:pt>
                <c:pt idx="42740">
                  <c:v>0.99861900000000003</c:v>
                </c:pt>
                <c:pt idx="42741">
                  <c:v>0.99850700000000003</c:v>
                </c:pt>
                <c:pt idx="42742">
                  <c:v>0.99840499999999999</c:v>
                </c:pt>
                <c:pt idx="42743">
                  <c:v>0.99832100000000001</c:v>
                </c:pt>
                <c:pt idx="42744">
                  <c:v>0.99824299999999999</c:v>
                </c:pt>
                <c:pt idx="42745">
                  <c:v>0.99817900000000004</c:v>
                </c:pt>
                <c:pt idx="42746">
                  <c:v>0.99812599999999996</c:v>
                </c:pt>
                <c:pt idx="42747">
                  <c:v>0.99807900000000005</c:v>
                </c:pt>
                <c:pt idx="42748">
                  <c:v>0.99804700000000002</c:v>
                </c:pt>
                <c:pt idx="42749">
                  <c:v>0.99802599999999997</c:v>
                </c:pt>
                <c:pt idx="42750">
                  <c:v>0.99801899999999999</c:v>
                </c:pt>
                <c:pt idx="42751">
                  <c:v>0.99802199999999996</c:v>
                </c:pt>
                <c:pt idx="42752">
                  <c:v>0.99803799999999998</c:v>
                </c:pt>
                <c:pt idx="42753">
                  <c:v>0.99805999999999995</c:v>
                </c:pt>
                <c:pt idx="42754">
                  <c:v>0.99809000000000003</c:v>
                </c:pt>
                <c:pt idx="42755">
                  <c:v>0.99813200000000002</c:v>
                </c:pt>
                <c:pt idx="42756">
                  <c:v>0.99818200000000001</c:v>
                </c:pt>
                <c:pt idx="42757">
                  <c:v>0.99823899999999999</c:v>
                </c:pt>
                <c:pt idx="42758">
                  <c:v>0.99831199999999998</c:v>
                </c:pt>
                <c:pt idx="42759">
                  <c:v>0.99838199999999999</c:v>
                </c:pt>
                <c:pt idx="42760">
                  <c:v>0.99846400000000002</c:v>
                </c:pt>
                <c:pt idx="42761">
                  <c:v>0.99855300000000002</c:v>
                </c:pt>
                <c:pt idx="42762">
                  <c:v>0.99865000000000004</c:v>
                </c:pt>
                <c:pt idx="42763">
                  <c:v>0.99875100000000006</c:v>
                </c:pt>
                <c:pt idx="42764">
                  <c:v>0.99886200000000003</c:v>
                </c:pt>
                <c:pt idx="42765">
                  <c:v>0.99897199999999997</c:v>
                </c:pt>
                <c:pt idx="42766">
                  <c:v>0.99908799999999998</c:v>
                </c:pt>
                <c:pt idx="42767">
                  <c:v>0.99920900000000001</c:v>
                </c:pt>
                <c:pt idx="42768">
                  <c:v>0.99933799999999995</c:v>
                </c:pt>
                <c:pt idx="42769">
                  <c:v>0.99946900000000005</c:v>
                </c:pt>
                <c:pt idx="42770">
                  <c:v>0.99960199999999999</c:v>
                </c:pt>
                <c:pt idx="42771">
                  <c:v>0.99975499999999995</c:v>
                </c:pt>
                <c:pt idx="42772">
                  <c:v>0.99989799999999995</c:v>
                </c:pt>
                <c:pt idx="42773">
                  <c:v>1.00004</c:v>
                </c:pt>
                <c:pt idx="42774">
                  <c:v>1.0001899999999999</c:v>
                </c:pt>
                <c:pt idx="42775">
                  <c:v>1.0003299999999999</c:v>
                </c:pt>
                <c:pt idx="42776">
                  <c:v>1.00048</c:v>
                </c:pt>
                <c:pt idx="42777">
                  <c:v>1.0006200000000001</c:v>
                </c:pt>
                <c:pt idx="42778">
                  <c:v>1.0007699999999999</c:v>
                </c:pt>
                <c:pt idx="42779">
                  <c:v>1.00092</c:v>
                </c:pt>
                <c:pt idx="42780">
                  <c:v>1.0010600000000001</c:v>
                </c:pt>
                <c:pt idx="42781">
                  <c:v>1.0012000000000001</c:v>
                </c:pt>
                <c:pt idx="42782">
                  <c:v>1.0013399999999999</c:v>
                </c:pt>
                <c:pt idx="42783">
                  <c:v>1.0014799999999999</c:v>
                </c:pt>
                <c:pt idx="42784">
                  <c:v>1.00162</c:v>
                </c:pt>
                <c:pt idx="42785">
                  <c:v>1.0017499999999999</c:v>
                </c:pt>
                <c:pt idx="42786">
                  <c:v>1.0018800000000001</c:v>
                </c:pt>
                <c:pt idx="42787">
                  <c:v>1.0020100000000001</c:v>
                </c:pt>
                <c:pt idx="42788">
                  <c:v>1.00213</c:v>
                </c:pt>
                <c:pt idx="42789">
                  <c:v>1.0022500000000001</c:v>
                </c:pt>
                <c:pt idx="42790">
                  <c:v>1.0023599999999999</c:v>
                </c:pt>
                <c:pt idx="42791">
                  <c:v>1.0024599999999999</c:v>
                </c:pt>
                <c:pt idx="42792">
                  <c:v>1.0025599999999999</c:v>
                </c:pt>
                <c:pt idx="42793">
                  <c:v>1.00265</c:v>
                </c:pt>
                <c:pt idx="42794">
                  <c:v>1.0027299999999999</c:v>
                </c:pt>
                <c:pt idx="42795">
                  <c:v>1.00281</c:v>
                </c:pt>
                <c:pt idx="42796">
                  <c:v>1.00288</c:v>
                </c:pt>
                <c:pt idx="42797">
                  <c:v>1.0029399999999999</c:v>
                </c:pt>
                <c:pt idx="42798">
                  <c:v>1.00299</c:v>
                </c:pt>
                <c:pt idx="42799">
                  <c:v>1.0030300000000001</c:v>
                </c:pt>
                <c:pt idx="42800">
                  <c:v>1.0030600000000001</c:v>
                </c:pt>
                <c:pt idx="42801">
                  <c:v>1.00308</c:v>
                </c:pt>
                <c:pt idx="42802">
                  <c:v>1.0031000000000001</c:v>
                </c:pt>
                <c:pt idx="42803">
                  <c:v>1.0031000000000001</c:v>
                </c:pt>
                <c:pt idx="42804">
                  <c:v>1.0031000000000001</c:v>
                </c:pt>
                <c:pt idx="42805">
                  <c:v>1.00308</c:v>
                </c:pt>
                <c:pt idx="42806">
                  <c:v>1.0030600000000001</c:v>
                </c:pt>
                <c:pt idx="42807">
                  <c:v>1.00302</c:v>
                </c:pt>
                <c:pt idx="42808">
                  <c:v>1.0029699999999999</c:v>
                </c:pt>
                <c:pt idx="42809">
                  <c:v>1.00292</c:v>
                </c:pt>
                <c:pt idx="42810">
                  <c:v>1.00285</c:v>
                </c:pt>
                <c:pt idx="42811">
                  <c:v>1.0027699999999999</c:v>
                </c:pt>
                <c:pt idx="42812">
                  <c:v>1.00265</c:v>
                </c:pt>
                <c:pt idx="42813">
                  <c:v>1.00254</c:v>
                </c:pt>
                <c:pt idx="42814">
                  <c:v>1.0024200000000001</c:v>
                </c:pt>
                <c:pt idx="42815">
                  <c:v>1.0022899999999999</c:v>
                </c:pt>
                <c:pt idx="42816">
                  <c:v>1.00214</c:v>
                </c:pt>
                <c:pt idx="42817">
                  <c:v>1.0019800000000001</c:v>
                </c:pt>
                <c:pt idx="42818">
                  <c:v>1.0018100000000001</c:v>
                </c:pt>
                <c:pt idx="42819">
                  <c:v>1.0016400000000001</c:v>
                </c:pt>
                <c:pt idx="42820">
                  <c:v>1.0014400000000001</c:v>
                </c:pt>
                <c:pt idx="42821">
                  <c:v>1.0012399999999999</c:v>
                </c:pt>
                <c:pt idx="42822">
                  <c:v>1.00102</c:v>
                </c:pt>
                <c:pt idx="42823">
                  <c:v>1.0007900000000001</c:v>
                </c:pt>
                <c:pt idx="42824">
                  <c:v>1.00054</c:v>
                </c:pt>
                <c:pt idx="42825">
                  <c:v>1.0002899999999999</c:v>
                </c:pt>
                <c:pt idx="42826">
                  <c:v>1.0000599999999999</c:v>
                </c:pt>
                <c:pt idx="42827">
                  <c:v>0.99984899999999999</c:v>
                </c:pt>
                <c:pt idx="42828">
                  <c:v>0.99964799999999998</c:v>
                </c:pt>
                <c:pt idx="42829">
                  <c:v>0.99945499999999998</c:v>
                </c:pt>
                <c:pt idx="42830">
                  <c:v>0.99927900000000003</c:v>
                </c:pt>
                <c:pt idx="42831">
                  <c:v>0.99911899999999998</c:v>
                </c:pt>
                <c:pt idx="42832">
                  <c:v>0.99896600000000002</c:v>
                </c:pt>
                <c:pt idx="42833">
                  <c:v>0.99882499999999996</c:v>
                </c:pt>
                <c:pt idx="42834">
                  <c:v>0.99869799999999997</c:v>
                </c:pt>
                <c:pt idx="42835">
                  <c:v>0.99857799999999997</c:v>
                </c:pt>
                <c:pt idx="42836">
                  <c:v>0.998475</c:v>
                </c:pt>
                <c:pt idx="42837">
                  <c:v>0.99838700000000002</c:v>
                </c:pt>
                <c:pt idx="42838">
                  <c:v>0.99831499999999995</c:v>
                </c:pt>
                <c:pt idx="42839">
                  <c:v>0.99824599999999997</c:v>
                </c:pt>
                <c:pt idx="42840">
                  <c:v>0.99819500000000005</c:v>
                </c:pt>
                <c:pt idx="42841">
                  <c:v>0.99814599999999998</c:v>
                </c:pt>
                <c:pt idx="42842">
                  <c:v>0.998108</c:v>
                </c:pt>
                <c:pt idx="42843">
                  <c:v>0.99808300000000005</c:v>
                </c:pt>
                <c:pt idx="42844">
                  <c:v>0.99806899999999998</c:v>
                </c:pt>
                <c:pt idx="42845">
                  <c:v>0.99806399999999995</c:v>
                </c:pt>
                <c:pt idx="42846">
                  <c:v>0.99807000000000001</c:v>
                </c:pt>
                <c:pt idx="42847">
                  <c:v>0.998089</c:v>
                </c:pt>
                <c:pt idx="42848">
                  <c:v>0.99811499999999997</c:v>
                </c:pt>
                <c:pt idx="42849">
                  <c:v>0.99815299999999996</c:v>
                </c:pt>
                <c:pt idx="42850">
                  <c:v>0.998193</c:v>
                </c:pt>
                <c:pt idx="42851">
                  <c:v>0.99822200000000005</c:v>
                </c:pt>
                <c:pt idx="42852">
                  <c:v>0.99828499999999998</c:v>
                </c:pt>
                <c:pt idx="42853">
                  <c:v>0.99834199999999995</c:v>
                </c:pt>
                <c:pt idx="42854">
                  <c:v>0.998421</c:v>
                </c:pt>
                <c:pt idx="42855">
                  <c:v>0.99850099999999997</c:v>
                </c:pt>
                <c:pt idx="42856">
                  <c:v>0.99860099999999996</c:v>
                </c:pt>
                <c:pt idx="42857">
                  <c:v>0.998691</c:v>
                </c:pt>
                <c:pt idx="42858">
                  <c:v>0.99879200000000001</c:v>
                </c:pt>
                <c:pt idx="42859">
                  <c:v>0.99889799999999995</c:v>
                </c:pt>
                <c:pt idx="42860">
                  <c:v>0.99900900000000004</c:v>
                </c:pt>
                <c:pt idx="42861">
                  <c:v>0.99912100000000004</c:v>
                </c:pt>
                <c:pt idx="42862">
                  <c:v>0.99924100000000005</c:v>
                </c:pt>
                <c:pt idx="42863">
                  <c:v>0.999363</c:v>
                </c:pt>
                <c:pt idx="42864">
                  <c:v>0.99948599999999999</c:v>
                </c:pt>
                <c:pt idx="42865">
                  <c:v>0.99961900000000004</c:v>
                </c:pt>
                <c:pt idx="42866">
                  <c:v>0.99975099999999995</c:v>
                </c:pt>
                <c:pt idx="42867">
                  <c:v>0.99989399999999995</c:v>
                </c:pt>
                <c:pt idx="42868">
                  <c:v>1.00003</c:v>
                </c:pt>
                <c:pt idx="42869">
                  <c:v>1.0001599999999999</c:v>
                </c:pt>
                <c:pt idx="42870">
                  <c:v>1.00031</c:v>
                </c:pt>
                <c:pt idx="42871">
                  <c:v>1.0004500000000001</c:v>
                </c:pt>
                <c:pt idx="42872">
                  <c:v>1.0005900000000001</c:v>
                </c:pt>
                <c:pt idx="42873">
                  <c:v>1.0007299999999999</c:v>
                </c:pt>
                <c:pt idx="42874">
                  <c:v>1.0008699999999999</c:v>
                </c:pt>
                <c:pt idx="42875">
                  <c:v>1.00101</c:v>
                </c:pt>
                <c:pt idx="42876">
                  <c:v>1.00115</c:v>
                </c:pt>
                <c:pt idx="42877">
                  <c:v>1.0012799999999999</c:v>
                </c:pt>
                <c:pt idx="42878">
                  <c:v>1.00142</c:v>
                </c:pt>
                <c:pt idx="42879">
                  <c:v>1.0015499999999999</c:v>
                </c:pt>
                <c:pt idx="42880">
                  <c:v>1.0016799999999999</c:v>
                </c:pt>
                <c:pt idx="42881">
                  <c:v>1.00179</c:v>
                </c:pt>
                <c:pt idx="42882">
                  <c:v>1.0019100000000001</c:v>
                </c:pt>
                <c:pt idx="42883">
                  <c:v>1.0020199999999999</c:v>
                </c:pt>
                <c:pt idx="42884">
                  <c:v>1.00214</c:v>
                </c:pt>
                <c:pt idx="42885">
                  <c:v>1.0022500000000001</c:v>
                </c:pt>
                <c:pt idx="42886">
                  <c:v>1.0023500000000001</c:v>
                </c:pt>
                <c:pt idx="42887">
                  <c:v>1.00244</c:v>
                </c:pt>
                <c:pt idx="42888">
                  <c:v>1.0025299999999999</c:v>
                </c:pt>
                <c:pt idx="42889">
                  <c:v>1.0026200000000001</c:v>
                </c:pt>
                <c:pt idx="42890">
                  <c:v>1.0026999999999999</c:v>
                </c:pt>
                <c:pt idx="42891">
                  <c:v>1.0027699999999999</c:v>
                </c:pt>
                <c:pt idx="42892">
                  <c:v>1.00282</c:v>
                </c:pt>
                <c:pt idx="42893">
                  <c:v>1.0028699999999999</c:v>
                </c:pt>
                <c:pt idx="42894">
                  <c:v>1.00292</c:v>
                </c:pt>
                <c:pt idx="42895">
                  <c:v>1.00295</c:v>
                </c:pt>
                <c:pt idx="42896">
                  <c:v>1.0029699999999999</c:v>
                </c:pt>
                <c:pt idx="42897">
                  <c:v>1.00299</c:v>
                </c:pt>
                <c:pt idx="42898">
                  <c:v>1.0029999999999999</c:v>
                </c:pt>
                <c:pt idx="42899">
                  <c:v>1.0029999999999999</c:v>
                </c:pt>
                <c:pt idx="42900">
                  <c:v>1.00298</c:v>
                </c:pt>
                <c:pt idx="42901">
                  <c:v>1.0029699999999999</c:v>
                </c:pt>
                <c:pt idx="42902">
                  <c:v>1.0029300000000001</c:v>
                </c:pt>
                <c:pt idx="42903">
                  <c:v>1.0028900000000001</c:v>
                </c:pt>
                <c:pt idx="42904">
                  <c:v>1.00284</c:v>
                </c:pt>
                <c:pt idx="42905">
                  <c:v>1.0027699999999999</c:v>
                </c:pt>
                <c:pt idx="42906">
                  <c:v>1.0026999999999999</c:v>
                </c:pt>
                <c:pt idx="42907">
                  <c:v>1.0026200000000001</c:v>
                </c:pt>
                <c:pt idx="42908">
                  <c:v>1.0025200000000001</c:v>
                </c:pt>
                <c:pt idx="42909">
                  <c:v>1.0024200000000001</c:v>
                </c:pt>
                <c:pt idx="42910">
                  <c:v>1.0022899999999999</c:v>
                </c:pt>
                <c:pt idx="42911">
                  <c:v>1.0021599999999999</c:v>
                </c:pt>
                <c:pt idx="42912">
                  <c:v>1.0020199999999999</c:v>
                </c:pt>
                <c:pt idx="42913">
                  <c:v>1.00186</c:v>
                </c:pt>
                <c:pt idx="42914">
                  <c:v>1.00169</c:v>
                </c:pt>
                <c:pt idx="42915">
                  <c:v>1.00152</c:v>
                </c:pt>
                <c:pt idx="42916">
                  <c:v>1.0013300000000001</c:v>
                </c:pt>
                <c:pt idx="42917">
                  <c:v>1.0011300000000001</c:v>
                </c:pt>
                <c:pt idx="42918">
                  <c:v>1.00091</c:v>
                </c:pt>
                <c:pt idx="42919">
                  <c:v>1.00068</c:v>
                </c:pt>
                <c:pt idx="42920">
                  <c:v>1.0004500000000001</c:v>
                </c:pt>
                <c:pt idx="42921">
                  <c:v>1.0002</c:v>
                </c:pt>
                <c:pt idx="42922">
                  <c:v>0.99996200000000002</c:v>
                </c:pt>
                <c:pt idx="42923">
                  <c:v>0.99974399999999997</c:v>
                </c:pt>
                <c:pt idx="42924">
                  <c:v>0.99953499999999995</c:v>
                </c:pt>
                <c:pt idx="42925">
                  <c:v>0.99934000000000001</c:v>
                </c:pt>
                <c:pt idx="42926">
                  <c:v>0.99915600000000004</c:v>
                </c:pt>
                <c:pt idx="42927">
                  <c:v>0.99898600000000004</c:v>
                </c:pt>
                <c:pt idx="42928">
                  <c:v>0.99882700000000002</c:v>
                </c:pt>
                <c:pt idx="42929">
                  <c:v>0.998695</c:v>
                </c:pt>
                <c:pt idx="42930">
                  <c:v>0.99856100000000003</c:v>
                </c:pt>
                <c:pt idx="42931">
                  <c:v>0.99843800000000005</c:v>
                </c:pt>
                <c:pt idx="42932">
                  <c:v>0.99833400000000005</c:v>
                </c:pt>
                <c:pt idx="42933">
                  <c:v>0.99823499999999998</c:v>
                </c:pt>
                <c:pt idx="42934">
                  <c:v>0.99814999999999998</c:v>
                </c:pt>
                <c:pt idx="42935">
                  <c:v>0.99807500000000005</c:v>
                </c:pt>
                <c:pt idx="42936">
                  <c:v>0.99801300000000004</c:v>
                </c:pt>
                <c:pt idx="42937">
                  <c:v>0.99796099999999999</c:v>
                </c:pt>
                <c:pt idx="42938">
                  <c:v>0.99792400000000003</c:v>
                </c:pt>
                <c:pt idx="42939">
                  <c:v>0.99789700000000003</c:v>
                </c:pt>
                <c:pt idx="42940">
                  <c:v>0.99787400000000004</c:v>
                </c:pt>
                <c:pt idx="42941">
                  <c:v>0.99786600000000003</c:v>
                </c:pt>
                <c:pt idx="42942">
                  <c:v>0.99787099999999995</c:v>
                </c:pt>
                <c:pt idx="42943">
                  <c:v>0.99787800000000004</c:v>
                </c:pt>
                <c:pt idx="42944">
                  <c:v>0.99790699999999999</c:v>
                </c:pt>
                <c:pt idx="42945">
                  <c:v>0.99793799999999999</c:v>
                </c:pt>
                <c:pt idx="42946">
                  <c:v>0.99797800000000003</c:v>
                </c:pt>
                <c:pt idx="42947">
                  <c:v>0.99802500000000005</c:v>
                </c:pt>
                <c:pt idx="42948">
                  <c:v>0.99808399999999997</c:v>
                </c:pt>
                <c:pt idx="42949">
                  <c:v>0.99814700000000001</c:v>
                </c:pt>
                <c:pt idx="42950">
                  <c:v>0.99822100000000002</c:v>
                </c:pt>
                <c:pt idx="42951">
                  <c:v>0.99830200000000002</c:v>
                </c:pt>
                <c:pt idx="42952">
                  <c:v>0.99839199999999995</c:v>
                </c:pt>
                <c:pt idx="42953">
                  <c:v>0.99848599999999998</c:v>
                </c:pt>
                <c:pt idx="42954">
                  <c:v>0.998587</c:v>
                </c:pt>
                <c:pt idx="42955">
                  <c:v>0.99869799999999997</c:v>
                </c:pt>
                <c:pt idx="42956">
                  <c:v>0.998811</c:v>
                </c:pt>
                <c:pt idx="42957">
                  <c:v>0.99893500000000002</c:v>
                </c:pt>
                <c:pt idx="42958">
                  <c:v>0.99905999999999995</c:v>
                </c:pt>
                <c:pt idx="42959">
                  <c:v>0.99918799999999997</c:v>
                </c:pt>
                <c:pt idx="42960">
                  <c:v>0.99931999999999999</c:v>
                </c:pt>
                <c:pt idx="42961">
                  <c:v>0.99945499999999998</c:v>
                </c:pt>
                <c:pt idx="42962">
                  <c:v>0.99959600000000004</c:v>
                </c:pt>
                <c:pt idx="42963">
                  <c:v>0.99973500000000004</c:v>
                </c:pt>
                <c:pt idx="42964">
                  <c:v>0.99987800000000004</c:v>
                </c:pt>
                <c:pt idx="42965">
                  <c:v>1.0000199999999999</c:v>
                </c:pt>
                <c:pt idx="42966">
                  <c:v>1.00017</c:v>
                </c:pt>
                <c:pt idx="42967">
                  <c:v>1.00031</c:v>
                </c:pt>
                <c:pt idx="42968">
                  <c:v>1.0004599999999999</c:v>
                </c:pt>
                <c:pt idx="42969">
                  <c:v>1.00061</c:v>
                </c:pt>
                <c:pt idx="42970">
                  <c:v>1.00075</c:v>
                </c:pt>
                <c:pt idx="42971">
                  <c:v>1.0008999999999999</c:v>
                </c:pt>
                <c:pt idx="42972">
                  <c:v>1.0010600000000001</c:v>
                </c:pt>
                <c:pt idx="42973">
                  <c:v>1.0012000000000001</c:v>
                </c:pt>
                <c:pt idx="42974">
                  <c:v>1.0013300000000001</c:v>
                </c:pt>
                <c:pt idx="42975">
                  <c:v>1.0014700000000001</c:v>
                </c:pt>
                <c:pt idx="42976">
                  <c:v>1.0016099999999999</c:v>
                </c:pt>
                <c:pt idx="42977">
                  <c:v>1.0017400000000001</c:v>
                </c:pt>
                <c:pt idx="42978">
                  <c:v>1.00186</c:v>
                </c:pt>
                <c:pt idx="42979">
                  <c:v>1.0019899999999999</c:v>
                </c:pt>
                <c:pt idx="42980">
                  <c:v>1.0021100000000001</c:v>
                </c:pt>
                <c:pt idx="42981">
                  <c:v>1.0022200000000001</c:v>
                </c:pt>
                <c:pt idx="42982">
                  <c:v>1.0023299999999999</c:v>
                </c:pt>
                <c:pt idx="42983">
                  <c:v>1.0024200000000001</c:v>
                </c:pt>
                <c:pt idx="42984">
                  <c:v>1.00251</c:v>
                </c:pt>
                <c:pt idx="42985">
                  <c:v>1.0025999999999999</c:v>
                </c:pt>
                <c:pt idx="42986">
                  <c:v>1.00268</c:v>
                </c:pt>
                <c:pt idx="42987">
                  <c:v>1.00275</c:v>
                </c:pt>
                <c:pt idx="42988">
                  <c:v>1.00282</c:v>
                </c:pt>
                <c:pt idx="42989">
                  <c:v>1.00288</c:v>
                </c:pt>
                <c:pt idx="42990">
                  <c:v>1.0029300000000001</c:v>
                </c:pt>
                <c:pt idx="42991">
                  <c:v>1.0029699999999999</c:v>
                </c:pt>
                <c:pt idx="42992">
                  <c:v>1.0029999999999999</c:v>
                </c:pt>
                <c:pt idx="42993">
                  <c:v>1.00302</c:v>
                </c:pt>
                <c:pt idx="42994">
                  <c:v>1.0030300000000001</c:v>
                </c:pt>
                <c:pt idx="42995">
                  <c:v>1.0030300000000001</c:v>
                </c:pt>
                <c:pt idx="42996">
                  <c:v>1.00301</c:v>
                </c:pt>
                <c:pt idx="42997">
                  <c:v>1.0029999999999999</c:v>
                </c:pt>
                <c:pt idx="42998">
                  <c:v>1.0029600000000001</c:v>
                </c:pt>
                <c:pt idx="42999">
                  <c:v>1.00292</c:v>
                </c:pt>
                <c:pt idx="43000">
                  <c:v>1.0028600000000001</c:v>
                </c:pt>
                <c:pt idx="43001">
                  <c:v>1.0027900000000001</c:v>
                </c:pt>
                <c:pt idx="43002">
                  <c:v>1.00271</c:v>
                </c:pt>
                <c:pt idx="43003">
                  <c:v>1.0026200000000001</c:v>
                </c:pt>
                <c:pt idx="43004">
                  <c:v>1.0025200000000001</c:v>
                </c:pt>
                <c:pt idx="43005">
                  <c:v>1.0024</c:v>
                </c:pt>
                <c:pt idx="43006">
                  <c:v>1.0022800000000001</c:v>
                </c:pt>
                <c:pt idx="43007">
                  <c:v>1.00214</c:v>
                </c:pt>
                <c:pt idx="43008">
                  <c:v>1.0019800000000001</c:v>
                </c:pt>
                <c:pt idx="43009">
                  <c:v>1.0018199999999999</c:v>
                </c:pt>
                <c:pt idx="43010">
                  <c:v>1.0016400000000001</c:v>
                </c:pt>
                <c:pt idx="43011">
                  <c:v>1.00145</c:v>
                </c:pt>
                <c:pt idx="43012">
                  <c:v>1.00125</c:v>
                </c:pt>
                <c:pt idx="43013">
                  <c:v>1.0010399999999999</c:v>
                </c:pt>
                <c:pt idx="43014">
                  <c:v>1.00081</c:v>
                </c:pt>
                <c:pt idx="43015">
                  <c:v>1.00057</c:v>
                </c:pt>
                <c:pt idx="43016">
                  <c:v>1.0003200000000001</c:v>
                </c:pt>
                <c:pt idx="43017">
                  <c:v>1.0000899999999999</c:v>
                </c:pt>
                <c:pt idx="43018">
                  <c:v>0.99986699999999995</c:v>
                </c:pt>
                <c:pt idx="43019">
                  <c:v>0.99965400000000004</c:v>
                </c:pt>
                <c:pt idx="43020">
                  <c:v>0.99945099999999998</c:v>
                </c:pt>
                <c:pt idx="43021">
                  <c:v>0.99926700000000002</c:v>
                </c:pt>
                <c:pt idx="43022">
                  <c:v>0.99908300000000005</c:v>
                </c:pt>
                <c:pt idx="43023">
                  <c:v>0.99892599999999998</c:v>
                </c:pt>
                <c:pt idx="43024">
                  <c:v>0.99877400000000005</c:v>
                </c:pt>
                <c:pt idx="43025">
                  <c:v>0.99863900000000005</c:v>
                </c:pt>
                <c:pt idx="43026">
                  <c:v>0.99852200000000002</c:v>
                </c:pt>
                <c:pt idx="43027">
                  <c:v>0.99840799999999996</c:v>
                </c:pt>
                <c:pt idx="43028">
                  <c:v>0.99830700000000006</c:v>
                </c:pt>
                <c:pt idx="43029">
                  <c:v>0.99822</c:v>
                </c:pt>
                <c:pt idx="43030">
                  <c:v>0.998139</c:v>
                </c:pt>
                <c:pt idx="43031">
                  <c:v>0.99807400000000002</c:v>
                </c:pt>
                <c:pt idx="43032">
                  <c:v>0.99801600000000001</c:v>
                </c:pt>
                <c:pt idx="43033">
                  <c:v>0.99797800000000003</c:v>
                </c:pt>
                <c:pt idx="43034">
                  <c:v>0.99793600000000005</c:v>
                </c:pt>
                <c:pt idx="43035">
                  <c:v>0.99791300000000005</c:v>
                </c:pt>
                <c:pt idx="43036">
                  <c:v>0.99790500000000004</c:v>
                </c:pt>
                <c:pt idx="43037">
                  <c:v>0.99790100000000004</c:v>
                </c:pt>
                <c:pt idx="43038">
                  <c:v>0.99791399999999997</c:v>
                </c:pt>
                <c:pt idx="43039">
                  <c:v>0.99792400000000003</c:v>
                </c:pt>
                <c:pt idx="43040">
                  <c:v>0.99794700000000003</c:v>
                </c:pt>
                <c:pt idx="43041">
                  <c:v>0.99797599999999997</c:v>
                </c:pt>
                <c:pt idx="43042">
                  <c:v>0.99801899999999999</c:v>
                </c:pt>
                <c:pt idx="43043">
                  <c:v>0.99807000000000001</c:v>
                </c:pt>
                <c:pt idx="43044">
                  <c:v>0.99812800000000002</c:v>
                </c:pt>
                <c:pt idx="43045">
                  <c:v>0.99819500000000005</c:v>
                </c:pt>
                <c:pt idx="43046">
                  <c:v>0.99826999999999999</c:v>
                </c:pt>
                <c:pt idx="43047">
                  <c:v>0.99835200000000002</c:v>
                </c:pt>
                <c:pt idx="43048">
                  <c:v>0.99844299999999997</c:v>
                </c:pt>
                <c:pt idx="43049">
                  <c:v>0.99853700000000001</c:v>
                </c:pt>
                <c:pt idx="43050">
                  <c:v>0.99864900000000001</c:v>
                </c:pt>
                <c:pt idx="43051">
                  <c:v>0.99875999999999998</c:v>
                </c:pt>
                <c:pt idx="43052">
                  <c:v>0.99886600000000003</c:v>
                </c:pt>
                <c:pt idx="43053">
                  <c:v>0.99898299999999995</c:v>
                </c:pt>
                <c:pt idx="43054">
                  <c:v>0.99910200000000005</c:v>
                </c:pt>
                <c:pt idx="43055">
                  <c:v>0.99922800000000001</c:v>
                </c:pt>
                <c:pt idx="43056">
                  <c:v>0.99935300000000005</c:v>
                </c:pt>
                <c:pt idx="43057">
                  <c:v>0.99948099999999995</c:v>
                </c:pt>
                <c:pt idx="43058">
                  <c:v>0.99961100000000003</c:v>
                </c:pt>
                <c:pt idx="43059">
                  <c:v>0.99974499999999999</c:v>
                </c:pt>
                <c:pt idx="43060">
                  <c:v>0.99987999999999999</c:v>
                </c:pt>
                <c:pt idx="43061">
                  <c:v>1.0000199999999999</c:v>
                </c:pt>
                <c:pt idx="43062">
                  <c:v>1.0001599999999999</c:v>
                </c:pt>
                <c:pt idx="43063">
                  <c:v>1.0002899999999999</c:v>
                </c:pt>
                <c:pt idx="43064">
                  <c:v>1.0004299999999999</c:v>
                </c:pt>
                <c:pt idx="43065">
                  <c:v>1.00057</c:v>
                </c:pt>
                <c:pt idx="43066">
                  <c:v>1.00071</c:v>
                </c:pt>
                <c:pt idx="43067">
                  <c:v>1.0008300000000001</c:v>
                </c:pt>
                <c:pt idx="43068">
                  <c:v>1.0009600000000001</c:v>
                </c:pt>
                <c:pt idx="43069">
                  <c:v>1.00108</c:v>
                </c:pt>
                <c:pt idx="43070">
                  <c:v>1.0012099999999999</c:v>
                </c:pt>
                <c:pt idx="43071">
                  <c:v>1.0013399999999999</c:v>
                </c:pt>
                <c:pt idx="43072">
                  <c:v>1.00146</c:v>
                </c:pt>
                <c:pt idx="43073">
                  <c:v>1.0015799999999999</c:v>
                </c:pt>
                <c:pt idx="43074">
                  <c:v>1.0017</c:v>
                </c:pt>
                <c:pt idx="43075">
                  <c:v>1.0018100000000001</c:v>
                </c:pt>
                <c:pt idx="43076">
                  <c:v>1.0019100000000001</c:v>
                </c:pt>
                <c:pt idx="43077">
                  <c:v>1.0020100000000001</c:v>
                </c:pt>
                <c:pt idx="43078">
                  <c:v>1.0021100000000001</c:v>
                </c:pt>
                <c:pt idx="43079">
                  <c:v>1.0021899999999999</c:v>
                </c:pt>
                <c:pt idx="43080">
                  <c:v>1.0022899999999999</c:v>
                </c:pt>
                <c:pt idx="43081">
                  <c:v>1.00237</c:v>
                </c:pt>
                <c:pt idx="43082">
                  <c:v>1.00244</c:v>
                </c:pt>
                <c:pt idx="43083">
                  <c:v>1.0024999999999999</c:v>
                </c:pt>
                <c:pt idx="43084">
                  <c:v>1.0025500000000001</c:v>
                </c:pt>
                <c:pt idx="43085">
                  <c:v>1.0025900000000001</c:v>
                </c:pt>
                <c:pt idx="43086">
                  <c:v>1.0026299999999999</c:v>
                </c:pt>
                <c:pt idx="43087">
                  <c:v>1.0026600000000001</c:v>
                </c:pt>
                <c:pt idx="43088">
                  <c:v>1.00268</c:v>
                </c:pt>
                <c:pt idx="43089">
                  <c:v>1.00268</c:v>
                </c:pt>
                <c:pt idx="43090">
                  <c:v>1.0026900000000001</c:v>
                </c:pt>
                <c:pt idx="43091">
                  <c:v>1.00268</c:v>
                </c:pt>
                <c:pt idx="43092">
                  <c:v>1.0026600000000001</c:v>
                </c:pt>
                <c:pt idx="43093">
                  <c:v>1.00264</c:v>
                </c:pt>
                <c:pt idx="43094">
                  <c:v>1.0025900000000001</c:v>
                </c:pt>
                <c:pt idx="43095">
                  <c:v>1.00254</c:v>
                </c:pt>
                <c:pt idx="43096">
                  <c:v>1.00247</c:v>
                </c:pt>
                <c:pt idx="43097">
                  <c:v>1.0024</c:v>
                </c:pt>
                <c:pt idx="43098">
                  <c:v>1.00231</c:v>
                </c:pt>
                <c:pt idx="43099">
                  <c:v>1.0022200000000001</c:v>
                </c:pt>
                <c:pt idx="43100">
                  <c:v>1.0021100000000001</c:v>
                </c:pt>
                <c:pt idx="43101">
                  <c:v>1.0019899999999999</c:v>
                </c:pt>
                <c:pt idx="43102">
                  <c:v>1.00186</c:v>
                </c:pt>
                <c:pt idx="43103">
                  <c:v>1.0017100000000001</c:v>
                </c:pt>
                <c:pt idx="43104">
                  <c:v>1.0015499999999999</c:v>
                </c:pt>
                <c:pt idx="43105">
                  <c:v>1.0013799999999999</c:v>
                </c:pt>
                <c:pt idx="43106">
                  <c:v>1.0012099999999999</c:v>
                </c:pt>
                <c:pt idx="43107">
                  <c:v>1.00102</c:v>
                </c:pt>
                <c:pt idx="43108">
                  <c:v>1.00082</c:v>
                </c:pt>
                <c:pt idx="43109">
                  <c:v>1.00061</c:v>
                </c:pt>
                <c:pt idx="43110">
                  <c:v>1.00038</c:v>
                </c:pt>
                <c:pt idx="43111">
                  <c:v>1.00014</c:v>
                </c:pt>
                <c:pt idx="43112">
                  <c:v>0.99989700000000004</c:v>
                </c:pt>
                <c:pt idx="43113">
                  <c:v>0.99966200000000005</c:v>
                </c:pt>
                <c:pt idx="43114">
                  <c:v>0.99944</c:v>
                </c:pt>
                <c:pt idx="43115">
                  <c:v>0.99923200000000001</c:v>
                </c:pt>
                <c:pt idx="43116">
                  <c:v>0.99903799999999998</c:v>
                </c:pt>
                <c:pt idx="43117">
                  <c:v>0.99885299999999999</c:v>
                </c:pt>
                <c:pt idx="43118">
                  <c:v>0.99868800000000002</c:v>
                </c:pt>
                <c:pt idx="43119">
                  <c:v>0.99853199999999998</c:v>
                </c:pt>
                <c:pt idx="43120">
                  <c:v>0.99839299999999997</c:v>
                </c:pt>
                <c:pt idx="43121">
                  <c:v>0.99826800000000004</c:v>
                </c:pt>
                <c:pt idx="43122">
                  <c:v>0.99815100000000001</c:v>
                </c:pt>
                <c:pt idx="43123">
                  <c:v>0.99804300000000001</c:v>
                </c:pt>
                <c:pt idx="43124">
                  <c:v>0.99795100000000003</c:v>
                </c:pt>
                <c:pt idx="43125">
                  <c:v>0.997865</c:v>
                </c:pt>
                <c:pt idx="43126">
                  <c:v>0.99779200000000001</c:v>
                </c:pt>
                <c:pt idx="43127">
                  <c:v>0.99772700000000003</c:v>
                </c:pt>
                <c:pt idx="43128">
                  <c:v>0.99768000000000001</c:v>
                </c:pt>
                <c:pt idx="43129">
                  <c:v>0.99764799999999998</c:v>
                </c:pt>
                <c:pt idx="43130">
                  <c:v>0.99761500000000003</c:v>
                </c:pt>
                <c:pt idx="43131">
                  <c:v>0.99760400000000005</c:v>
                </c:pt>
                <c:pt idx="43132">
                  <c:v>0.99760199999999999</c:v>
                </c:pt>
                <c:pt idx="43133">
                  <c:v>0.99760899999999997</c:v>
                </c:pt>
                <c:pt idx="43134">
                  <c:v>0.99762600000000001</c:v>
                </c:pt>
                <c:pt idx="43135">
                  <c:v>0.99764900000000001</c:v>
                </c:pt>
                <c:pt idx="43136">
                  <c:v>0.99768400000000002</c:v>
                </c:pt>
                <c:pt idx="43137">
                  <c:v>0.99772499999999997</c:v>
                </c:pt>
                <c:pt idx="43138">
                  <c:v>0.99778100000000003</c:v>
                </c:pt>
                <c:pt idx="43139">
                  <c:v>0.99784399999999995</c:v>
                </c:pt>
                <c:pt idx="43140">
                  <c:v>0.99791600000000003</c:v>
                </c:pt>
                <c:pt idx="43141">
                  <c:v>0.99798900000000001</c:v>
                </c:pt>
                <c:pt idx="43142">
                  <c:v>0.99807800000000002</c:v>
                </c:pt>
                <c:pt idx="43143">
                  <c:v>0.99816899999999997</c:v>
                </c:pt>
                <c:pt idx="43144">
                  <c:v>0.99826800000000004</c:v>
                </c:pt>
                <c:pt idx="43145">
                  <c:v>0.99837600000000004</c:v>
                </c:pt>
                <c:pt idx="43146">
                  <c:v>0.99848400000000004</c:v>
                </c:pt>
                <c:pt idx="43147">
                  <c:v>0.99860300000000002</c:v>
                </c:pt>
                <c:pt idx="43148">
                  <c:v>0.99872700000000003</c:v>
                </c:pt>
                <c:pt idx="43149">
                  <c:v>0.99885299999999999</c:v>
                </c:pt>
                <c:pt idx="43150">
                  <c:v>0.99897899999999995</c:v>
                </c:pt>
                <c:pt idx="43151">
                  <c:v>0.99910900000000002</c:v>
                </c:pt>
                <c:pt idx="43152">
                  <c:v>0.99924400000000002</c:v>
                </c:pt>
                <c:pt idx="43153">
                  <c:v>0.999386</c:v>
                </c:pt>
                <c:pt idx="43154">
                  <c:v>0.99953000000000003</c:v>
                </c:pt>
                <c:pt idx="43155">
                  <c:v>0.99967200000000001</c:v>
                </c:pt>
                <c:pt idx="43156">
                  <c:v>0.99981900000000001</c:v>
                </c:pt>
                <c:pt idx="43157">
                  <c:v>0.99996499999999999</c:v>
                </c:pt>
                <c:pt idx="43158">
                  <c:v>1.0001100000000001</c:v>
                </c:pt>
                <c:pt idx="43159">
                  <c:v>1.0002599999999999</c:v>
                </c:pt>
                <c:pt idx="43160">
                  <c:v>1.00041</c:v>
                </c:pt>
                <c:pt idx="43161">
                  <c:v>1.0005599999999999</c:v>
                </c:pt>
                <c:pt idx="43162">
                  <c:v>1.00071</c:v>
                </c:pt>
                <c:pt idx="43163">
                  <c:v>1.00085</c:v>
                </c:pt>
                <c:pt idx="43164">
                  <c:v>1.0009999999999999</c:v>
                </c:pt>
                <c:pt idx="43165">
                  <c:v>1.0011399999999999</c:v>
                </c:pt>
                <c:pt idx="43166">
                  <c:v>1.0012799999999999</c:v>
                </c:pt>
                <c:pt idx="43167">
                  <c:v>1.0014099999999999</c:v>
                </c:pt>
                <c:pt idx="43168">
                  <c:v>1.0015499999999999</c:v>
                </c:pt>
                <c:pt idx="43169">
                  <c:v>1.0016700000000001</c:v>
                </c:pt>
                <c:pt idx="43170">
                  <c:v>1.0018</c:v>
                </c:pt>
                <c:pt idx="43171">
                  <c:v>1.0019100000000001</c:v>
                </c:pt>
                <c:pt idx="43172">
                  <c:v>1.00203</c:v>
                </c:pt>
                <c:pt idx="43173">
                  <c:v>1.00213</c:v>
                </c:pt>
                <c:pt idx="43174">
                  <c:v>1.00223</c:v>
                </c:pt>
                <c:pt idx="43175">
                  <c:v>1.0023200000000001</c:v>
                </c:pt>
                <c:pt idx="43176">
                  <c:v>1.0024200000000001</c:v>
                </c:pt>
                <c:pt idx="43177">
                  <c:v>1.0024999999999999</c:v>
                </c:pt>
                <c:pt idx="43178">
                  <c:v>1.00257</c:v>
                </c:pt>
                <c:pt idx="43179">
                  <c:v>1.0026299999999999</c:v>
                </c:pt>
                <c:pt idx="43180">
                  <c:v>1.00268</c:v>
                </c:pt>
                <c:pt idx="43181">
                  <c:v>1.0027299999999999</c:v>
                </c:pt>
                <c:pt idx="43182">
                  <c:v>1.0027699999999999</c:v>
                </c:pt>
                <c:pt idx="43183">
                  <c:v>1.0027999999999999</c:v>
                </c:pt>
                <c:pt idx="43184">
                  <c:v>1.00282</c:v>
                </c:pt>
                <c:pt idx="43185">
                  <c:v>1.00282</c:v>
                </c:pt>
                <c:pt idx="43186">
                  <c:v>1.00282</c:v>
                </c:pt>
                <c:pt idx="43187">
                  <c:v>1.00281</c:v>
                </c:pt>
                <c:pt idx="43188">
                  <c:v>1.00278</c:v>
                </c:pt>
                <c:pt idx="43189">
                  <c:v>1.00275</c:v>
                </c:pt>
                <c:pt idx="43190">
                  <c:v>1.0026900000000001</c:v>
                </c:pt>
                <c:pt idx="43191">
                  <c:v>1.0026299999999999</c:v>
                </c:pt>
                <c:pt idx="43192">
                  <c:v>1.0025599999999999</c:v>
                </c:pt>
                <c:pt idx="43193">
                  <c:v>1.00248</c:v>
                </c:pt>
                <c:pt idx="43194">
                  <c:v>1.0023899999999999</c:v>
                </c:pt>
                <c:pt idx="43195">
                  <c:v>1.0022800000000001</c:v>
                </c:pt>
                <c:pt idx="43196">
                  <c:v>1.0021599999999999</c:v>
                </c:pt>
                <c:pt idx="43197">
                  <c:v>1.00203</c:v>
                </c:pt>
                <c:pt idx="43198">
                  <c:v>1.0018800000000001</c:v>
                </c:pt>
                <c:pt idx="43199">
                  <c:v>1.00173</c:v>
                </c:pt>
                <c:pt idx="43200">
                  <c:v>1.00156</c:v>
                </c:pt>
                <c:pt idx="43201">
                  <c:v>1.0013700000000001</c:v>
                </c:pt>
                <c:pt idx="43202">
                  <c:v>1.00118</c:v>
                </c:pt>
                <c:pt idx="43203">
                  <c:v>1.0009699999999999</c:v>
                </c:pt>
                <c:pt idx="43204">
                  <c:v>1.00075</c:v>
                </c:pt>
                <c:pt idx="43205">
                  <c:v>1.00051</c:v>
                </c:pt>
                <c:pt idx="43206">
                  <c:v>1.0002599999999999</c:v>
                </c:pt>
                <c:pt idx="43207">
                  <c:v>1.0000199999999999</c:v>
                </c:pt>
                <c:pt idx="43208">
                  <c:v>0.99980000000000002</c:v>
                </c:pt>
                <c:pt idx="43209">
                  <c:v>0.99958800000000003</c:v>
                </c:pt>
                <c:pt idx="43210">
                  <c:v>0.999386</c:v>
                </c:pt>
                <c:pt idx="43211">
                  <c:v>0.99919800000000003</c:v>
                </c:pt>
                <c:pt idx="43212">
                  <c:v>0.99901899999999999</c:v>
                </c:pt>
                <c:pt idx="43213">
                  <c:v>0.99885699999999999</c:v>
                </c:pt>
                <c:pt idx="43214">
                  <c:v>0.99870599999999998</c:v>
                </c:pt>
                <c:pt idx="43215">
                  <c:v>0.99856999999999996</c:v>
                </c:pt>
                <c:pt idx="43216">
                  <c:v>0.99845499999999998</c:v>
                </c:pt>
                <c:pt idx="43217">
                  <c:v>0.99834199999999995</c:v>
                </c:pt>
                <c:pt idx="43218">
                  <c:v>0.99824100000000004</c:v>
                </c:pt>
                <c:pt idx="43219">
                  <c:v>0.99815799999999999</c:v>
                </c:pt>
                <c:pt idx="43220">
                  <c:v>0.99808300000000005</c:v>
                </c:pt>
                <c:pt idx="43221">
                  <c:v>0.99801700000000004</c:v>
                </c:pt>
                <c:pt idx="43222">
                  <c:v>0.99796600000000002</c:v>
                </c:pt>
                <c:pt idx="43223">
                  <c:v>0.99792400000000003</c:v>
                </c:pt>
                <c:pt idx="43224">
                  <c:v>0.997892</c:v>
                </c:pt>
                <c:pt idx="43225">
                  <c:v>0.99787000000000003</c:v>
                </c:pt>
                <c:pt idx="43226">
                  <c:v>0.99785599999999997</c:v>
                </c:pt>
                <c:pt idx="43227">
                  <c:v>0.99785699999999999</c:v>
                </c:pt>
                <c:pt idx="43228">
                  <c:v>0.99786900000000001</c:v>
                </c:pt>
                <c:pt idx="43229">
                  <c:v>0.99789000000000005</c:v>
                </c:pt>
                <c:pt idx="43230">
                  <c:v>0.997923</c:v>
                </c:pt>
                <c:pt idx="43231">
                  <c:v>0.99795900000000004</c:v>
                </c:pt>
                <c:pt idx="43232">
                  <c:v>0.99800500000000003</c:v>
                </c:pt>
                <c:pt idx="43233">
                  <c:v>0.998062</c:v>
                </c:pt>
                <c:pt idx="43234">
                  <c:v>0.99812599999999996</c:v>
                </c:pt>
                <c:pt idx="43235">
                  <c:v>0.998201</c:v>
                </c:pt>
                <c:pt idx="43236">
                  <c:v>0.99827699999999997</c:v>
                </c:pt>
                <c:pt idx="43237">
                  <c:v>0.99836100000000005</c:v>
                </c:pt>
                <c:pt idx="43238">
                  <c:v>0.99845700000000004</c:v>
                </c:pt>
                <c:pt idx="43239">
                  <c:v>0.99856</c:v>
                </c:pt>
                <c:pt idx="43240">
                  <c:v>0.99867099999999998</c:v>
                </c:pt>
                <c:pt idx="43241">
                  <c:v>0.99878299999999998</c:v>
                </c:pt>
                <c:pt idx="43242">
                  <c:v>0.99888900000000003</c:v>
                </c:pt>
                <c:pt idx="43243">
                  <c:v>0.99900999999999995</c:v>
                </c:pt>
                <c:pt idx="43244">
                  <c:v>0.99913099999999999</c:v>
                </c:pt>
                <c:pt idx="43245">
                  <c:v>0.99925900000000001</c:v>
                </c:pt>
                <c:pt idx="43246">
                  <c:v>0.99939100000000003</c:v>
                </c:pt>
                <c:pt idx="43247">
                  <c:v>0.99952700000000005</c:v>
                </c:pt>
                <c:pt idx="43248">
                  <c:v>0.99966299999999997</c:v>
                </c:pt>
                <c:pt idx="43249">
                  <c:v>0.99980100000000005</c:v>
                </c:pt>
                <c:pt idx="43250">
                  <c:v>0.99993900000000002</c:v>
                </c:pt>
                <c:pt idx="43251">
                  <c:v>1.0000899999999999</c:v>
                </c:pt>
                <c:pt idx="43252">
                  <c:v>1.00023</c:v>
                </c:pt>
                <c:pt idx="43253">
                  <c:v>1.00038</c:v>
                </c:pt>
                <c:pt idx="43254">
                  <c:v>1.0005200000000001</c:v>
                </c:pt>
                <c:pt idx="43255">
                  <c:v>1.0006699999999999</c:v>
                </c:pt>
                <c:pt idx="43256">
                  <c:v>1.00082</c:v>
                </c:pt>
                <c:pt idx="43257">
                  <c:v>1.00095</c:v>
                </c:pt>
                <c:pt idx="43258">
                  <c:v>1.00109</c:v>
                </c:pt>
                <c:pt idx="43259">
                  <c:v>1.0012399999999999</c:v>
                </c:pt>
                <c:pt idx="43260">
                  <c:v>1.0013700000000001</c:v>
                </c:pt>
                <c:pt idx="43261">
                  <c:v>1.0015099999999999</c:v>
                </c:pt>
                <c:pt idx="43262">
                  <c:v>1.00163</c:v>
                </c:pt>
                <c:pt idx="43263">
                  <c:v>1.00176</c:v>
                </c:pt>
                <c:pt idx="43264">
                  <c:v>1.0018899999999999</c:v>
                </c:pt>
                <c:pt idx="43265">
                  <c:v>1.0020199999999999</c:v>
                </c:pt>
                <c:pt idx="43266">
                  <c:v>1.00213</c:v>
                </c:pt>
                <c:pt idx="43267">
                  <c:v>1.00224</c:v>
                </c:pt>
                <c:pt idx="43268">
                  <c:v>1.00234</c:v>
                </c:pt>
                <c:pt idx="43269">
                  <c:v>1.00244</c:v>
                </c:pt>
                <c:pt idx="43270">
                  <c:v>1.00251</c:v>
                </c:pt>
                <c:pt idx="43271">
                  <c:v>1.0025999999999999</c:v>
                </c:pt>
                <c:pt idx="43272">
                  <c:v>1.00268</c:v>
                </c:pt>
                <c:pt idx="43273">
                  <c:v>1.00274</c:v>
                </c:pt>
                <c:pt idx="43274">
                  <c:v>1.0027999999999999</c:v>
                </c:pt>
                <c:pt idx="43275">
                  <c:v>1.0028600000000001</c:v>
                </c:pt>
                <c:pt idx="43276">
                  <c:v>1.00291</c:v>
                </c:pt>
                <c:pt idx="43277">
                  <c:v>1.00295</c:v>
                </c:pt>
                <c:pt idx="43278">
                  <c:v>1.0029699999999999</c:v>
                </c:pt>
                <c:pt idx="43279">
                  <c:v>1.00299</c:v>
                </c:pt>
                <c:pt idx="43280">
                  <c:v>1.0029999999999999</c:v>
                </c:pt>
                <c:pt idx="43281">
                  <c:v>1.00301</c:v>
                </c:pt>
                <c:pt idx="43282">
                  <c:v>1.0029999999999999</c:v>
                </c:pt>
                <c:pt idx="43283">
                  <c:v>1.00298</c:v>
                </c:pt>
                <c:pt idx="43284">
                  <c:v>1.00295</c:v>
                </c:pt>
                <c:pt idx="43285">
                  <c:v>1.00291</c:v>
                </c:pt>
                <c:pt idx="43286">
                  <c:v>1.0028600000000001</c:v>
                </c:pt>
                <c:pt idx="43287">
                  <c:v>1.0027999999999999</c:v>
                </c:pt>
                <c:pt idx="43288">
                  <c:v>1.0027299999999999</c:v>
                </c:pt>
                <c:pt idx="43289">
                  <c:v>1.00264</c:v>
                </c:pt>
                <c:pt idx="43290">
                  <c:v>1.00254</c:v>
                </c:pt>
                <c:pt idx="43291">
                  <c:v>1.00244</c:v>
                </c:pt>
                <c:pt idx="43292">
                  <c:v>1.0023200000000001</c:v>
                </c:pt>
                <c:pt idx="43293">
                  <c:v>1.0021800000000001</c:v>
                </c:pt>
                <c:pt idx="43294">
                  <c:v>1.00204</c:v>
                </c:pt>
                <c:pt idx="43295">
                  <c:v>1.0018800000000001</c:v>
                </c:pt>
                <c:pt idx="43296">
                  <c:v>1.0017100000000001</c:v>
                </c:pt>
                <c:pt idx="43297">
                  <c:v>1.00153</c:v>
                </c:pt>
                <c:pt idx="43298">
                  <c:v>1.0013300000000001</c:v>
                </c:pt>
                <c:pt idx="43299">
                  <c:v>1.00112</c:v>
                </c:pt>
                <c:pt idx="43300">
                  <c:v>1.0008999999999999</c:v>
                </c:pt>
                <c:pt idx="43301">
                  <c:v>1.0006699999999999</c:v>
                </c:pt>
                <c:pt idx="43302">
                  <c:v>1.0004299999999999</c:v>
                </c:pt>
                <c:pt idx="43303">
                  <c:v>1.0001899999999999</c:v>
                </c:pt>
                <c:pt idx="43304">
                  <c:v>0.99995400000000001</c:v>
                </c:pt>
                <c:pt idx="43305">
                  <c:v>0.99972899999999998</c:v>
                </c:pt>
                <c:pt idx="43306">
                  <c:v>0.99952600000000003</c:v>
                </c:pt>
                <c:pt idx="43307">
                  <c:v>0.99933499999999997</c:v>
                </c:pt>
                <c:pt idx="43308">
                  <c:v>0.99915600000000004</c:v>
                </c:pt>
                <c:pt idx="43309">
                  <c:v>0.99898600000000004</c:v>
                </c:pt>
                <c:pt idx="43310">
                  <c:v>0.998834</c:v>
                </c:pt>
                <c:pt idx="43311">
                  <c:v>0.99868999999999997</c:v>
                </c:pt>
                <c:pt idx="43312">
                  <c:v>0.99856100000000003</c:v>
                </c:pt>
                <c:pt idx="43313">
                  <c:v>0.99844599999999994</c:v>
                </c:pt>
                <c:pt idx="43314">
                  <c:v>0.99834100000000003</c:v>
                </c:pt>
                <c:pt idx="43315">
                  <c:v>0.998247</c:v>
                </c:pt>
                <c:pt idx="43316">
                  <c:v>0.998166</c:v>
                </c:pt>
                <c:pt idx="43317">
                  <c:v>0.99809899999999996</c:v>
                </c:pt>
                <c:pt idx="43318">
                  <c:v>0.99804000000000004</c:v>
                </c:pt>
                <c:pt idx="43319">
                  <c:v>0.99799599999999999</c:v>
                </c:pt>
                <c:pt idx="43320">
                  <c:v>0.99795999999999996</c:v>
                </c:pt>
                <c:pt idx="43321">
                  <c:v>0.99793900000000002</c:v>
                </c:pt>
                <c:pt idx="43322">
                  <c:v>0.99793799999999999</c:v>
                </c:pt>
                <c:pt idx="43323">
                  <c:v>0.99793399999999999</c:v>
                </c:pt>
                <c:pt idx="43324">
                  <c:v>0.99793600000000005</c:v>
                </c:pt>
                <c:pt idx="43325">
                  <c:v>0.99795100000000003</c:v>
                </c:pt>
                <c:pt idx="43326">
                  <c:v>0.99798100000000001</c:v>
                </c:pt>
                <c:pt idx="43327">
                  <c:v>0.99801600000000001</c:v>
                </c:pt>
                <c:pt idx="43328">
                  <c:v>0.99805500000000003</c:v>
                </c:pt>
                <c:pt idx="43329">
                  <c:v>0.99810500000000002</c:v>
                </c:pt>
                <c:pt idx="43330">
                  <c:v>0.99816700000000003</c:v>
                </c:pt>
                <c:pt idx="43331">
                  <c:v>0.99823600000000001</c:v>
                </c:pt>
                <c:pt idx="43332">
                  <c:v>0.998309</c:v>
                </c:pt>
                <c:pt idx="43333">
                  <c:v>0.99838800000000005</c:v>
                </c:pt>
                <c:pt idx="43334">
                  <c:v>0.99848099999999995</c:v>
                </c:pt>
                <c:pt idx="43335">
                  <c:v>0.99857799999999997</c:v>
                </c:pt>
                <c:pt idx="43336">
                  <c:v>0.99868299999999999</c:v>
                </c:pt>
                <c:pt idx="43337">
                  <c:v>0.99879499999999999</c:v>
                </c:pt>
                <c:pt idx="43338">
                  <c:v>0.99891300000000005</c:v>
                </c:pt>
                <c:pt idx="43339">
                  <c:v>0.99902999999999997</c:v>
                </c:pt>
                <c:pt idx="43340">
                  <c:v>0.99915299999999996</c:v>
                </c:pt>
                <c:pt idx="43341">
                  <c:v>0.99928399999999995</c:v>
                </c:pt>
                <c:pt idx="43342">
                  <c:v>0.99942200000000003</c:v>
                </c:pt>
                <c:pt idx="43343">
                  <c:v>0.99955700000000003</c:v>
                </c:pt>
                <c:pt idx="43344">
                  <c:v>0.99969699999999995</c:v>
                </c:pt>
                <c:pt idx="43345">
                  <c:v>0.99983699999999998</c:v>
                </c:pt>
                <c:pt idx="43346">
                  <c:v>0.99997599999999998</c:v>
                </c:pt>
                <c:pt idx="43347">
                  <c:v>1.0001199999999999</c:v>
                </c:pt>
                <c:pt idx="43348">
                  <c:v>1.0002599999999999</c:v>
                </c:pt>
                <c:pt idx="43349">
                  <c:v>1.00041</c:v>
                </c:pt>
                <c:pt idx="43350">
                  <c:v>1.0005500000000001</c:v>
                </c:pt>
                <c:pt idx="43351">
                  <c:v>1.0006900000000001</c:v>
                </c:pt>
                <c:pt idx="43352">
                  <c:v>1.0007999999999999</c:v>
                </c:pt>
                <c:pt idx="43353">
                  <c:v>1.0009399999999999</c:v>
                </c:pt>
                <c:pt idx="43354">
                  <c:v>1.00108</c:v>
                </c:pt>
                <c:pt idx="43355">
                  <c:v>1.00122</c:v>
                </c:pt>
                <c:pt idx="43356">
                  <c:v>1.00136</c:v>
                </c:pt>
                <c:pt idx="43357">
                  <c:v>1.0015000000000001</c:v>
                </c:pt>
                <c:pt idx="43358">
                  <c:v>1.00163</c:v>
                </c:pt>
                <c:pt idx="43359">
                  <c:v>1.00176</c:v>
                </c:pt>
                <c:pt idx="43360">
                  <c:v>1.0018899999999999</c:v>
                </c:pt>
                <c:pt idx="43361">
                  <c:v>1.0020100000000001</c:v>
                </c:pt>
                <c:pt idx="43362">
                  <c:v>1.00213</c:v>
                </c:pt>
                <c:pt idx="43363">
                  <c:v>1.00223</c:v>
                </c:pt>
                <c:pt idx="43364">
                  <c:v>1.00234</c:v>
                </c:pt>
                <c:pt idx="43365">
                  <c:v>1.0024299999999999</c:v>
                </c:pt>
                <c:pt idx="43366">
                  <c:v>1.0025200000000001</c:v>
                </c:pt>
                <c:pt idx="43367">
                  <c:v>1.0025999999999999</c:v>
                </c:pt>
                <c:pt idx="43368">
                  <c:v>1.00267</c:v>
                </c:pt>
                <c:pt idx="43369">
                  <c:v>1.00274</c:v>
                </c:pt>
                <c:pt idx="43370">
                  <c:v>1.0027999999999999</c:v>
                </c:pt>
                <c:pt idx="43371">
                  <c:v>1.00285</c:v>
                </c:pt>
                <c:pt idx="43372">
                  <c:v>1.0028999999999999</c:v>
                </c:pt>
                <c:pt idx="43373">
                  <c:v>1.0029300000000001</c:v>
                </c:pt>
                <c:pt idx="43374">
                  <c:v>1.00295</c:v>
                </c:pt>
                <c:pt idx="43375">
                  <c:v>1.0029600000000001</c:v>
                </c:pt>
                <c:pt idx="43376">
                  <c:v>1.0029600000000001</c:v>
                </c:pt>
                <c:pt idx="43377">
                  <c:v>1.0029600000000001</c:v>
                </c:pt>
                <c:pt idx="43378">
                  <c:v>1.0029399999999999</c:v>
                </c:pt>
                <c:pt idx="43379">
                  <c:v>1.00292</c:v>
                </c:pt>
                <c:pt idx="43380">
                  <c:v>1.00288</c:v>
                </c:pt>
                <c:pt idx="43381">
                  <c:v>1.00282</c:v>
                </c:pt>
                <c:pt idx="43382">
                  <c:v>1.0027600000000001</c:v>
                </c:pt>
                <c:pt idx="43383">
                  <c:v>1.0026900000000001</c:v>
                </c:pt>
                <c:pt idx="43384">
                  <c:v>1.0025999999999999</c:v>
                </c:pt>
                <c:pt idx="43385">
                  <c:v>1.00251</c:v>
                </c:pt>
                <c:pt idx="43386">
                  <c:v>1.0024</c:v>
                </c:pt>
                <c:pt idx="43387">
                  <c:v>1.0022899999999999</c:v>
                </c:pt>
                <c:pt idx="43388">
                  <c:v>1.0021500000000001</c:v>
                </c:pt>
                <c:pt idx="43389">
                  <c:v>1.0020100000000001</c:v>
                </c:pt>
                <c:pt idx="43390">
                  <c:v>1.0018499999999999</c:v>
                </c:pt>
                <c:pt idx="43391">
                  <c:v>1.0017</c:v>
                </c:pt>
                <c:pt idx="43392">
                  <c:v>1.00152</c:v>
                </c:pt>
                <c:pt idx="43393">
                  <c:v>1.0013099999999999</c:v>
                </c:pt>
                <c:pt idx="43394">
                  <c:v>1.0011099999999999</c:v>
                </c:pt>
                <c:pt idx="43395">
                  <c:v>1.0008900000000001</c:v>
                </c:pt>
                <c:pt idx="43396">
                  <c:v>1.00065</c:v>
                </c:pt>
                <c:pt idx="43397">
                  <c:v>1.0004</c:v>
                </c:pt>
                <c:pt idx="43398">
                  <c:v>1.0001599999999999</c:v>
                </c:pt>
                <c:pt idx="43399">
                  <c:v>0.99993699999999996</c:v>
                </c:pt>
                <c:pt idx="43400">
                  <c:v>0.99972000000000005</c:v>
                </c:pt>
                <c:pt idx="43401">
                  <c:v>0.99951999999999996</c:v>
                </c:pt>
                <c:pt idx="43402">
                  <c:v>0.999332</c:v>
                </c:pt>
                <c:pt idx="43403">
                  <c:v>0.99915399999999999</c:v>
                </c:pt>
                <c:pt idx="43404">
                  <c:v>0.99898699999999996</c:v>
                </c:pt>
                <c:pt idx="43405">
                  <c:v>0.99883</c:v>
                </c:pt>
                <c:pt idx="43406">
                  <c:v>0.99869300000000005</c:v>
                </c:pt>
                <c:pt idx="43407">
                  <c:v>0.99856800000000001</c:v>
                </c:pt>
                <c:pt idx="43408">
                  <c:v>0.99844900000000003</c:v>
                </c:pt>
                <c:pt idx="43409">
                  <c:v>0.99834199999999995</c:v>
                </c:pt>
                <c:pt idx="43410">
                  <c:v>0.99824900000000005</c:v>
                </c:pt>
                <c:pt idx="43411">
                  <c:v>0.99816700000000003</c:v>
                </c:pt>
                <c:pt idx="43412">
                  <c:v>0.99809400000000004</c:v>
                </c:pt>
                <c:pt idx="43413">
                  <c:v>0.998031</c:v>
                </c:pt>
                <c:pt idx="43414">
                  <c:v>0.99798699999999996</c:v>
                </c:pt>
                <c:pt idx="43415">
                  <c:v>0.99794899999999997</c:v>
                </c:pt>
                <c:pt idx="43416">
                  <c:v>0.99792099999999995</c:v>
                </c:pt>
                <c:pt idx="43417">
                  <c:v>0.99790199999999996</c:v>
                </c:pt>
                <c:pt idx="43418">
                  <c:v>0.997892</c:v>
                </c:pt>
                <c:pt idx="43419">
                  <c:v>0.99789000000000005</c:v>
                </c:pt>
                <c:pt idx="43420">
                  <c:v>0.99790400000000001</c:v>
                </c:pt>
                <c:pt idx="43421">
                  <c:v>0.99792099999999995</c:v>
                </c:pt>
                <c:pt idx="43422">
                  <c:v>0.99795199999999995</c:v>
                </c:pt>
                <c:pt idx="43423">
                  <c:v>0.99799300000000002</c:v>
                </c:pt>
                <c:pt idx="43424">
                  <c:v>0.99803900000000001</c:v>
                </c:pt>
                <c:pt idx="43425">
                  <c:v>0.99809000000000003</c:v>
                </c:pt>
                <c:pt idx="43426">
                  <c:v>0.99814999999999998</c:v>
                </c:pt>
                <c:pt idx="43427">
                  <c:v>0.99821400000000005</c:v>
                </c:pt>
                <c:pt idx="43428">
                  <c:v>0.99829199999999996</c:v>
                </c:pt>
                <c:pt idx="43429">
                  <c:v>0.99837100000000001</c:v>
                </c:pt>
                <c:pt idx="43430">
                  <c:v>0.99845799999999996</c:v>
                </c:pt>
                <c:pt idx="43431">
                  <c:v>0.99855499999999997</c:v>
                </c:pt>
                <c:pt idx="43432">
                  <c:v>0.99865300000000001</c:v>
                </c:pt>
                <c:pt idx="43433">
                  <c:v>0.99876200000000004</c:v>
                </c:pt>
                <c:pt idx="43434">
                  <c:v>0.998861</c:v>
                </c:pt>
                <c:pt idx="43435">
                  <c:v>0.99897800000000003</c:v>
                </c:pt>
                <c:pt idx="43436">
                  <c:v>0.99909999999999999</c:v>
                </c:pt>
                <c:pt idx="43437">
                  <c:v>0.999224</c:v>
                </c:pt>
                <c:pt idx="43438">
                  <c:v>0.99934800000000001</c:v>
                </c:pt>
                <c:pt idx="43439">
                  <c:v>0.99946599999999997</c:v>
                </c:pt>
                <c:pt idx="43440">
                  <c:v>0.99960099999999996</c:v>
                </c:pt>
                <c:pt idx="43441">
                  <c:v>0.99973900000000004</c:v>
                </c:pt>
                <c:pt idx="43442">
                  <c:v>0.99987199999999998</c:v>
                </c:pt>
                <c:pt idx="43443">
                  <c:v>1.0000100000000001</c:v>
                </c:pt>
                <c:pt idx="43444">
                  <c:v>1.0001500000000001</c:v>
                </c:pt>
                <c:pt idx="43445">
                  <c:v>1.0002800000000001</c:v>
                </c:pt>
                <c:pt idx="43446">
                  <c:v>1.0004200000000001</c:v>
                </c:pt>
                <c:pt idx="43447">
                  <c:v>1.0005599999999999</c:v>
                </c:pt>
                <c:pt idx="43448">
                  <c:v>1.0006999999999999</c:v>
                </c:pt>
                <c:pt idx="43449">
                  <c:v>1.0008300000000001</c:v>
                </c:pt>
                <c:pt idx="43450">
                  <c:v>1.0009600000000001</c:v>
                </c:pt>
                <c:pt idx="43451">
                  <c:v>1.00109</c:v>
                </c:pt>
                <c:pt idx="43452">
                  <c:v>1.00122</c:v>
                </c:pt>
                <c:pt idx="43453">
                  <c:v>1.0013300000000001</c:v>
                </c:pt>
                <c:pt idx="43454">
                  <c:v>1.00145</c:v>
                </c:pt>
                <c:pt idx="43455">
                  <c:v>1.00156</c:v>
                </c:pt>
                <c:pt idx="43456">
                  <c:v>1.0016700000000001</c:v>
                </c:pt>
                <c:pt idx="43457">
                  <c:v>1.0017799999999999</c:v>
                </c:pt>
                <c:pt idx="43458">
                  <c:v>1.0018800000000001</c:v>
                </c:pt>
                <c:pt idx="43459">
                  <c:v>1.00197</c:v>
                </c:pt>
                <c:pt idx="43460">
                  <c:v>1.0020800000000001</c:v>
                </c:pt>
                <c:pt idx="43461">
                  <c:v>1.00217</c:v>
                </c:pt>
                <c:pt idx="43462">
                  <c:v>1.00224</c:v>
                </c:pt>
                <c:pt idx="43463">
                  <c:v>1.00231</c:v>
                </c:pt>
                <c:pt idx="43464">
                  <c:v>1.00237</c:v>
                </c:pt>
                <c:pt idx="43465">
                  <c:v>1.0024299999999999</c:v>
                </c:pt>
                <c:pt idx="43466">
                  <c:v>1.00248</c:v>
                </c:pt>
                <c:pt idx="43467">
                  <c:v>1.0025200000000001</c:v>
                </c:pt>
                <c:pt idx="43468">
                  <c:v>1.0025599999999999</c:v>
                </c:pt>
                <c:pt idx="43469">
                  <c:v>1.00258</c:v>
                </c:pt>
                <c:pt idx="43470">
                  <c:v>1.0025999999999999</c:v>
                </c:pt>
                <c:pt idx="43471">
                  <c:v>1.0025999999999999</c:v>
                </c:pt>
                <c:pt idx="43472">
                  <c:v>1.0025999999999999</c:v>
                </c:pt>
                <c:pt idx="43473">
                  <c:v>1.0025999999999999</c:v>
                </c:pt>
                <c:pt idx="43474">
                  <c:v>1.00257</c:v>
                </c:pt>
                <c:pt idx="43475">
                  <c:v>1.00254</c:v>
                </c:pt>
                <c:pt idx="43476">
                  <c:v>1.0024900000000001</c:v>
                </c:pt>
                <c:pt idx="43477">
                  <c:v>1.00244</c:v>
                </c:pt>
                <c:pt idx="43478">
                  <c:v>1.00238</c:v>
                </c:pt>
                <c:pt idx="43479">
                  <c:v>1.0023</c:v>
                </c:pt>
                <c:pt idx="43480">
                  <c:v>1.0022</c:v>
                </c:pt>
                <c:pt idx="43481">
                  <c:v>1.0021</c:v>
                </c:pt>
                <c:pt idx="43482">
                  <c:v>1.0019800000000001</c:v>
                </c:pt>
                <c:pt idx="43483">
                  <c:v>1.0018499999999999</c:v>
                </c:pt>
                <c:pt idx="43484">
                  <c:v>1.0017100000000001</c:v>
                </c:pt>
                <c:pt idx="43485">
                  <c:v>1.00156</c:v>
                </c:pt>
                <c:pt idx="43486">
                  <c:v>1.0014000000000001</c:v>
                </c:pt>
                <c:pt idx="43487">
                  <c:v>1.00122</c:v>
                </c:pt>
                <c:pt idx="43488">
                  <c:v>1.0010300000000001</c:v>
                </c:pt>
                <c:pt idx="43489">
                  <c:v>1.00084</c:v>
                </c:pt>
                <c:pt idx="43490">
                  <c:v>1.0006200000000001</c:v>
                </c:pt>
                <c:pt idx="43491">
                  <c:v>1.0004</c:v>
                </c:pt>
                <c:pt idx="43492">
                  <c:v>1.0001599999999999</c:v>
                </c:pt>
                <c:pt idx="43493">
                  <c:v>0.99991799999999997</c:v>
                </c:pt>
                <c:pt idx="43494">
                  <c:v>0.99967899999999998</c:v>
                </c:pt>
                <c:pt idx="43495">
                  <c:v>0.99945399999999995</c:v>
                </c:pt>
                <c:pt idx="43496">
                  <c:v>0.99924100000000005</c:v>
                </c:pt>
                <c:pt idx="43497">
                  <c:v>0.99904300000000001</c:v>
                </c:pt>
                <c:pt idx="43498">
                  <c:v>0.99885400000000002</c:v>
                </c:pt>
                <c:pt idx="43499">
                  <c:v>0.99867899999999998</c:v>
                </c:pt>
                <c:pt idx="43500">
                  <c:v>0.99851900000000005</c:v>
                </c:pt>
                <c:pt idx="43501">
                  <c:v>0.99837500000000001</c:v>
                </c:pt>
                <c:pt idx="43502">
                  <c:v>0.99822900000000003</c:v>
                </c:pt>
                <c:pt idx="43503">
                  <c:v>0.99810399999999999</c:v>
                </c:pt>
                <c:pt idx="43504">
                  <c:v>0.99799499999999997</c:v>
                </c:pt>
                <c:pt idx="43505">
                  <c:v>0.99789600000000001</c:v>
                </c:pt>
                <c:pt idx="43506">
                  <c:v>0.99780599999999997</c:v>
                </c:pt>
                <c:pt idx="43507">
                  <c:v>0.99773100000000003</c:v>
                </c:pt>
                <c:pt idx="43508">
                  <c:v>0.99766600000000005</c:v>
                </c:pt>
                <c:pt idx="43509">
                  <c:v>0.99760800000000005</c:v>
                </c:pt>
                <c:pt idx="43510">
                  <c:v>0.997556</c:v>
                </c:pt>
                <c:pt idx="43511">
                  <c:v>0.99752200000000002</c:v>
                </c:pt>
                <c:pt idx="43512">
                  <c:v>0.99748999999999999</c:v>
                </c:pt>
                <c:pt idx="43513">
                  <c:v>0.99748000000000003</c:v>
                </c:pt>
                <c:pt idx="43514">
                  <c:v>0.99748099999999995</c:v>
                </c:pt>
                <c:pt idx="43515">
                  <c:v>0.99748999999999999</c:v>
                </c:pt>
                <c:pt idx="43516">
                  <c:v>0.99751299999999998</c:v>
                </c:pt>
                <c:pt idx="43517">
                  <c:v>0.99753800000000004</c:v>
                </c:pt>
                <c:pt idx="43518">
                  <c:v>0.99757600000000002</c:v>
                </c:pt>
                <c:pt idx="43519">
                  <c:v>0.99762099999999998</c:v>
                </c:pt>
                <c:pt idx="43520">
                  <c:v>0.99767499999999998</c:v>
                </c:pt>
                <c:pt idx="43521">
                  <c:v>0.99773500000000004</c:v>
                </c:pt>
                <c:pt idx="43522">
                  <c:v>0.99780400000000002</c:v>
                </c:pt>
                <c:pt idx="43523">
                  <c:v>0.99787499999999996</c:v>
                </c:pt>
                <c:pt idx="43524">
                  <c:v>0.99796099999999999</c:v>
                </c:pt>
                <c:pt idx="43525">
                  <c:v>0.998054</c:v>
                </c:pt>
                <c:pt idx="43526">
                  <c:v>0.99815200000000004</c:v>
                </c:pt>
                <c:pt idx="43527">
                  <c:v>0.99825799999999998</c:v>
                </c:pt>
                <c:pt idx="43528">
                  <c:v>0.99837200000000004</c:v>
                </c:pt>
                <c:pt idx="43529">
                  <c:v>0.99849500000000002</c:v>
                </c:pt>
                <c:pt idx="43530">
                  <c:v>0.99862099999999998</c:v>
                </c:pt>
                <c:pt idx="43531">
                  <c:v>0.99874499999999999</c:v>
                </c:pt>
                <c:pt idx="43532">
                  <c:v>0.99887599999999999</c:v>
                </c:pt>
                <c:pt idx="43533">
                  <c:v>0.99900999999999995</c:v>
                </c:pt>
                <c:pt idx="43534">
                  <c:v>0.99914700000000001</c:v>
                </c:pt>
                <c:pt idx="43535">
                  <c:v>0.99928600000000001</c:v>
                </c:pt>
                <c:pt idx="43536">
                  <c:v>0.99942799999999998</c:v>
                </c:pt>
                <c:pt idx="43537">
                  <c:v>0.99957600000000002</c:v>
                </c:pt>
                <c:pt idx="43538">
                  <c:v>0.99972000000000005</c:v>
                </c:pt>
                <c:pt idx="43539">
                  <c:v>0.99986900000000001</c:v>
                </c:pt>
                <c:pt idx="43540">
                  <c:v>1.0000100000000001</c:v>
                </c:pt>
                <c:pt idx="43541">
                  <c:v>1.0001599999999999</c:v>
                </c:pt>
                <c:pt idx="43542">
                  <c:v>1.0002899999999999</c:v>
                </c:pt>
                <c:pt idx="43543">
                  <c:v>1.00044</c:v>
                </c:pt>
                <c:pt idx="43544">
                  <c:v>1.0005900000000001</c:v>
                </c:pt>
                <c:pt idx="43545">
                  <c:v>1.00074</c:v>
                </c:pt>
                <c:pt idx="43546">
                  <c:v>1.00088</c:v>
                </c:pt>
                <c:pt idx="43547">
                  <c:v>1.00102</c:v>
                </c:pt>
                <c:pt idx="43548">
                  <c:v>1.00116</c:v>
                </c:pt>
                <c:pt idx="43549">
                  <c:v>1.00129</c:v>
                </c:pt>
                <c:pt idx="43550">
                  <c:v>1.00142</c:v>
                </c:pt>
                <c:pt idx="43551">
                  <c:v>1.0015499999999999</c:v>
                </c:pt>
                <c:pt idx="43552">
                  <c:v>1.0016700000000001</c:v>
                </c:pt>
                <c:pt idx="43553">
                  <c:v>1.00179</c:v>
                </c:pt>
                <c:pt idx="43554">
                  <c:v>1.0019</c:v>
                </c:pt>
                <c:pt idx="43555">
                  <c:v>1.0019899999999999</c:v>
                </c:pt>
                <c:pt idx="43556">
                  <c:v>1.0020899999999999</c:v>
                </c:pt>
                <c:pt idx="43557">
                  <c:v>1.0021899999999999</c:v>
                </c:pt>
                <c:pt idx="43558">
                  <c:v>1.00227</c:v>
                </c:pt>
                <c:pt idx="43559">
                  <c:v>1.0023500000000001</c:v>
                </c:pt>
                <c:pt idx="43560">
                  <c:v>1.00241</c:v>
                </c:pt>
                <c:pt idx="43561">
                  <c:v>1.00248</c:v>
                </c:pt>
                <c:pt idx="43562">
                  <c:v>1.0025299999999999</c:v>
                </c:pt>
                <c:pt idx="43563">
                  <c:v>1.00258</c:v>
                </c:pt>
                <c:pt idx="43564">
                  <c:v>1.0026200000000001</c:v>
                </c:pt>
                <c:pt idx="43565">
                  <c:v>1.00264</c:v>
                </c:pt>
                <c:pt idx="43566">
                  <c:v>1.0026600000000001</c:v>
                </c:pt>
                <c:pt idx="43567">
                  <c:v>1.00267</c:v>
                </c:pt>
                <c:pt idx="43568">
                  <c:v>1.00267</c:v>
                </c:pt>
                <c:pt idx="43569">
                  <c:v>1.00265</c:v>
                </c:pt>
                <c:pt idx="43570">
                  <c:v>1.0026200000000001</c:v>
                </c:pt>
                <c:pt idx="43571">
                  <c:v>1.00258</c:v>
                </c:pt>
                <c:pt idx="43572">
                  <c:v>1.00254</c:v>
                </c:pt>
                <c:pt idx="43573">
                  <c:v>1.00248</c:v>
                </c:pt>
                <c:pt idx="43574">
                  <c:v>1.0024</c:v>
                </c:pt>
                <c:pt idx="43575">
                  <c:v>1.0023299999999999</c:v>
                </c:pt>
                <c:pt idx="43576">
                  <c:v>1.00223</c:v>
                </c:pt>
                <c:pt idx="43577">
                  <c:v>1.0021199999999999</c:v>
                </c:pt>
                <c:pt idx="43578">
                  <c:v>1.002</c:v>
                </c:pt>
                <c:pt idx="43579">
                  <c:v>1.00187</c:v>
                </c:pt>
                <c:pt idx="43580">
                  <c:v>1.0017199999999999</c:v>
                </c:pt>
                <c:pt idx="43581">
                  <c:v>1.0015700000000001</c:v>
                </c:pt>
                <c:pt idx="43582">
                  <c:v>1.0014000000000001</c:v>
                </c:pt>
                <c:pt idx="43583">
                  <c:v>1.0012099999999999</c:v>
                </c:pt>
                <c:pt idx="43584">
                  <c:v>1.00101</c:v>
                </c:pt>
                <c:pt idx="43585">
                  <c:v>1.0007999999999999</c:v>
                </c:pt>
                <c:pt idx="43586">
                  <c:v>1.0005900000000001</c:v>
                </c:pt>
                <c:pt idx="43587">
                  <c:v>1.0003500000000001</c:v>
                </c:pt>
                <c:pt idx="43588">
                  <c:v>1.0001</c:v>
                </c:pt>
                <c:pt idx="43589">
                  <c:v>0.99986200000000003</c:v>
                </c:pt>
                <c:pt idx="43590">
                  <c:v>0.99963400000000002</c:v>
                </c:pt>
                <c:pt idx="43591">
                  <c:v>0.99942200000000003</c:v>
                </c:pt>
                <c:pt idx="43592">
                  <c:v>0.99921800000000005</c:v>
                </c:pt>
                <c:pt idx="43593">
                  <c:v>0.999027</c:v>
                </c:pt>
                <c:pt idx="43594">
                  <c:v>0.99884499999999998</c:v>
                </c:pt>
                <c:pt idx="43595">
                  <c:v>0.99868400000000002</c:v>
                </c:pt>
                <c:pt idx="43596">
                  <c:v>0.99852700000000005</c:v>
                </c:pt>
                <c:pt idx="43597">
                  <c:v>0.99838700000000002</c:v>
                </c:pt>
                <c:pt idx="43598">
                  <c:v>0.99825600000000003</c:v>
                </c:pt>
                <c:pt idx="43599">
                  <c:v>0.99814700000000001</c:v>
                </c:pt>
                <c:pt idx="43600">
                  <c:v>0.99803699999999995</c:v>
                </c:pt>
                <c:pt idx="43601">
                  <c:v>0.997946</c:v>
                </c:pt>
                <c:pt idx="43602">
                  <c:v>0.99786799999999998</c:v>
                </c:pt>
                <c:pt idx="43603">
                  <c:v>0.99780599999999997</c:v>
                </c:pt>
                <c:pt idx="43604">
                  <c:v>0.99775499999999995</c:v>
                </c:pt>
                <c:pt idx="43605">
                  <c:v>0.99770999999999999</c:v>
                </c:pt>
                <c:pt idx="43606">
                  <c:v>0.99768299999999999</c:v>
                </c:pt>
                <c:pt idx="43607">
                  <c:v>0.99765599999999999</c:v>
                </c:pt>
                <c:pt idx="43608">
                  <c:v>0.99764399999999998</c:v>
                </c:pt>
                <c:pt idx="43609">
                  <c:v>0.99763999999999997</c:v>
                </c:pt>
                <c:pt idx="43610">
                  <c:v>0.99764399999999998</c:v>
                </c:pt>
                <c:pt idx="43611">
                  <c:v>0.99765899999999996</c:v>
                </c:pt>
                <c:pt idx="43612">
                  <c:v>0.99767899999999998</c:v>
                </c:pt>
                <c:pt idx="43613">
                  <c:v>0.99770999999999999</c:v>
                </c:pt>
                <c:pt idx="43614">
                  <c:v>0.99775899999999995</c:v>
                </c:pt>
                <c:pt idx="43615">
                  <c:v>0.99781699999999995</c:v>
                </c:pt>
                <c:pt idx="43616">
                  <c:v>0.99787800000000004</c:v>
                </c:pt>
                <c:pt idx="43617">
                  <c:v>0.99794799999999995</c:v>
                </c:pt>
                <c:pt idx="43618">
                  <c:v>0.99802299999999999</c:v>
                </c:pt>
                <c:pt idx="43619">
                  <c:v>0.99810299999999996</c:v>
                </c:pt>
                <c:pt idx="43620">
                  <c:v>0.99819199999999997</c:v>
                </c:pt>
                <c:pt idx="43621">
                  <c:v>0.99829000000000001</c:v>
                </c:pt>
                <c:pt idx="43622">
                  <c:v>0.99840200000000001</c:v>
                </c:pt>
                <c:pt idx="43623">
                  <c:v>0.99851299999999998</c:v>
                </c:pt>
                <c:pt idx="43624">
                  <c:v>0.99860499999999996</c:v>
                </c:pt>
                <c:pt idx="43625">
                  <c:v>0.998722</c:v>
                </c:pt>
                <c:pt idx="43626">
                  <c:v>0.99884300000000004</c:v>
                </c:pt>
                <c:pt idx="43627">
                  <c:v>0.99896799999999997</c:v>
                </c:pt>
                <c:pt idx="43628">
                  <c:v>0.99909899999999996</c:v>
                </c:pt>
                <c:pt idx="43629">
                  <c:v>0.99923200000000001</c:v>
                </c:pt>
                <c:pt idx="43630">
                  <c:v>0.999363</c:v>
                </c:pt>
                <c:pt idx="43631">
                  <c:v>0.99950000000000006</c:v>
                </c:pt>
                <c:pt idx="43632">
                  <c:v>0.99964200000000003</c:v>
                </c:pt>
                <c:pt idx="43633">
                  <c:v>0.99978</c:v>
                </c:pt>
                <c:pt idx="43634">
                  <c:v>0.99991600000000003</c:v>
                </c:pt>
                <c:pt idx="43635">
                  <c:v>1.0000599999999999</c:v>
                </c:pt>
                <c:pt idx="43636">
                  <c:v>1.0002</c:v>
                </c:pt>
                <c:pt idx="43637">
                  <c:v>1.00034</c:v>
                </c:pt>
                <c:pt idx="43638">
                  <c:v>1.00048</c:v>
                </c:pt>
                <c:pt idx="43639">
                  <c:v>1.0006299999999999</c:v>
                </c:pt>
                <c:pt idx="43640">
                  <c:v>1.0007699999999999</c:v>
                </c:pt>
                <c:pt idx="43641">
                  <c:v>1.00091</c:v>
                </c:pt>
                <c:pt idx="43642">
                  <c:v>1.0010399999999999</c:v>
                </c:pt>
                <c:pt idx="43643">
                  <c:v>1.0011699999999999</c:v>
                </c:pt>
                <c:pt idx="43644">
                  <c:v>1.0013000000000001</c:v>
                </c:pt>
                <c:pt idx="43645">
                  <c:v>1.00143</c:v>
                </c:pt>
                <c:pt idx="43646">
                  <c:v>1.0015499999999999</c:v>
                </c:pt>
                <c:pt idx="43647">
                  <c:v>1.0016700000000001</c:v>
                </c:pt>
                <c:pt idx="43648">
                  <c:v>1.0017799999999999</c:v>
                </c:pt>
                <c:pt idx="43649">
                  <c:v>1.0018800000000001</c:v>
                </c:pt>
                <c:pt idx="43650">
                  <c:v>1.0019899999999999</c:v>
                </c:pt>
                <c:pt idx="43651">
                  <c:v>1.0020800000000001</c:v>
                </c:pt>
                <c:pt idx="43652">
                  <c:v>1.0021800000000001</c:v>
                </c:pt>
                <c:pt idx="43653">
                  <c:v>1.0022599999999999</c:v>
                </c:pt>
                <c:pt idx="43654">
                  <c:v>1.00234</c:v>
                </c:pt>
                <c:pt idx="43655">
                  <c:v>1.00241</c:v>
                </c:pt>
                <c:pt idx="43656">
                  <c:v>1.00247</c:v>
                </c:pt>
                <c:pt idx="43657">
                  <c:v>1.0025299999999999</c:v>
                </c:pt>
                <c:pt idx="43658">
                  <c:v>1.00257</c:v>
                </c:pt>
                <c:pt idx="43659">
                  <c:v>1.00261</c:v>
                </c:pt>
                <c:pt idx="43660">
                  <c:v>1.0026299999999999</c:v>
                </c:pt>
                <c:pt idx="43661">
                  <c:v>1.00264</c:v>
                </c:pt>
                <c:pt idx="43662">
                  <c:v>1.00265</c:v>
                </c:pt>
                <c:pt idx="43663">
                  <c:v>1.00265</c:v>
                </c:pt>
                <c:pt idx="43664">
                  <c:v>1.0026299999999999</c:v>
                </c:pt>
                <c:pt idx="43665">
                  <c:v>1.00261</c:v>
                </c:pt>
                <c:pt idx="43666">
                  <c:v>1.00258</c:v>
                </c:pt>
                <c:pt idx="43667">
                  <c:v>1.00254</c:v>
                </c:pt>
                <c:pt idx="43668">
                  <c:v>1.00248</c:v>
                </c:pt>
                <c:pt idx="43669">
                  <c:v>1.0024200000000001</c:v>
                </c:pt>
                <c:pt idx="43670">
                  <c:v>1.0023299999999999</c:v>
                </c:pt>
                <c:pt idx="43671">
                  <c:v>1.00224</c:v>
                </c:pt>
                <c:pt idx="43672">
                  <c:v>1.00214</c:v>
                </c:pt>
                <c:pt idx="43673">
                  <c:v>1.00203</c:v>
                </c:pt>
                <c:pt idx="43674">
                  <c:v>1.0019100000000001</c:v>
                </c:pt>
                <c:pt idx="43675">
                  <c:v>1.00177</c:v>
                </c:pt>
                <c:pt idx="43676">
                  <c:v>1.00162</c:v>
                </c:pt>
                <c:pt idx="43677">
                  <c:v>1.00146</c:v>
                </c:pt>
                <c:pt idx="43678">
                  <c:v>1.00129</c:v>
                </c:pt>
                <c:pt idx="43679">
                  <c:v>1.0011000000000001</c:v>
                </c:pt>
                <c:pt idx="43680">
                  <c:v>1.0008999999999999</c:v>
                </c:pt>
                <c:pt idx="43681">
                  <c:v>1.0006900000000001</c:v>
                </c:pt>
                <c:pt idx="43682">
                  <c:v>1.00047</c:v>
                </c:pt>
                <c:pt idx="43683">
                  <c:v>1.00023</c:v>
                </c:pt>
                <c:pt idx="43684">
                  <c:v>0.99998600000000004</c:v>
                </c:pt>
                <c:pt idx="43685">
                  <c:v>0.99974700000000005</c:v>
                </c:pt>
                <c:pt idx="43686">
                  <c:v>0.99951800000000002</c:v>
                </c:pt>
                <c:pt idx="43687">
                  <c:v>0.99930200000000002</c:v>
                </c:pt>
                <c:pt idx="43688">
                  <c:v>0.99909899999999996</c:v>
                </c:pt>
                <c:pt idx="43689">
                  <c:v>0.99890999999999996</c:v>
                </c:pt>
                <c:pt idx="43690">
                  <c:v>0.99872899999999998</c:v>
                </c:pt>
                <c:pt idx="43691">
                  <c:v>0.99857899999999999</c:v>
                </c:pt>
                <c:pt idx="43692">
                  <c:v>0.99843499999999996</c:v>
                </c:pt>
                <c:pt idx="43693">
                  <c:v>0.99830600000000003</c:v>
                </c:pt>
                <c:pt idx="43694">
                  <c:v>0.99818200000000001</c:v>
                </c:pt>
                <c:pt idx="43695">
                  <c:v>0.99806700000000004</c:v>
                </c:pt>
                <c:pt idx="43696">
                  <c:v>0.99796300000000004</c:v>
                </c:pt>
                <c:pt idx="43697">
                  <c:v>0.99787700000000001</c:v>
                </c:pt>
                <c:pt idx="43698">
                  <c:v>0.99779899999999999</c:v>
                </c:pt>
                <c:pt idx="43699">
                  <c:v>0.99773299999999998</c:v>
                </c:pt>
                <c:pt idx="43700">
                  <c:v>0.99768100000000004</c:v>
                </c:pt>
                <c:pt idx="43701">
                  <c:v>0.99763299999999999</c:v>
                </c:pt>
                <c:pt idx="43702">
                  <c:v>0.99759699999999996</c:v>
                </c:pt>
                <c:pt idx="43703">
                  <c:v>0.99757499999999999</c:v>
                </c:pt>
                <c:pt idx="43704">
                  <c:v>0.99757200000000001</c:v>
                </c:pt>
                <c:pt idx="43705">
                  <c:v>0.99756699999999998</c:v>
                </c:pt>
                <c:pt idx="43706">
                  <c:v>0.99758000000000002</c:v>
                </c:pt>
                <c:pt idx="43707">
                  <c:v>0.99759600000000004</c:v>
                </c:pt>
                <c:pt idx="43708">
                  <c:v>0.99762399999999996</c:v>
                </c:pt>
                <c:pt idx="43709">
                  <c:v>0.99766500000000002</c:v>
                </c:pt>
                <c:pt idx="43710">
                  <c:v>0.99771100000000001</c:v>
                </c:pt>
                <c:pt idx="43711">
                  <c:v>0.99776600000000004</c:v>
                </c:pt>
                <c:pt idx="43712">
                  <c:v>0.997834</c:v>
                </c:pt>
                <c:pt idx="43713">
                  <c:v>0.99790400000000001</c:v>
                </c:pt>
                <c:pt idx="43714">
                  <c:v>0.99798399999999998</c:v>
                </c:pt>
                <c:pt idx="43715">
                  <c:v>0.99806899999999998</c:v>
                </c:pt>
                <c:pt idx="43716">
                  <c:v>0.99815900000000002</c:v>
                </c:pt>
                <c:pt idx="43717">
                  <c:v>0.99825699999999995</c:v>
                </c:pt>
                <c:pt idx="43718">
                  <c:v>0.99836400000000003</c:v>
                </c:pt>
                <c:pt idx="43719">
                  <c:v>0.99848300000000001</c:v>
                </c:pt>
                <c:pt idx="43720">
                  <c:v>0.99860099999999996</c:v>
                </c:pt>
                <c:pt idx="43721">
                  <c:v>0.99872300000000003</c:v>
                </c:pt>
                <c:pt idx="43722">
                  <c:v>0.99884700000000004</c:v>
                </c:pt>
                <c:pt idx="43723">
                  <c:v>0.99897899999999995</c:v>
                </c:pt>
                <c:pt idx="43724">
                  <c:v>0.99911000000000005</c:v>
                </c:pt>
                <c:pt idx="43725">
                  <c:v>0.99924299999999999</c:v>
                </c:pt>
                <c:pt idx="43726">
                  <c:v>0.99938000000000005</c:v>
                </c:pt>
                <c:pt idx="43727">
                  <c:v>0.99951999999999996</c:v>
                </c:pt>
                <c:pt idx="43728">
                  <c:v>0.99966299999999997</c:v>
                </c:pt>
                <c:pt idx="43729">
                  <c:v>0.999807</c:v>
                </c:pt>
                <c:pt idx="43730">
                  <c:v>0.99995100000000003</c:v>
                </c:pt>
                <c:pt idx="43731">
                  <c:v>1.0001</c:v>
                </c:pt>
                <c:pt idx="43732">
                  <c:v>1.00023</c:v>
                </c:pt>
                <c:pt idx="43733">
                  <c:v>1.00038</c:v>
                </c:pt>
                <c:pt idx="43734">
                  <c:v>1.0005200000000001</c:v>
                </c:pt>
                <c:pt idx="43735">
                  <c:v>1.0006699999999999</c:v>
                </c:pt>
                <c:pt idx="43736">
                  <c:v>1.00081</c:v>
                </c:pt>
                <c:pt idx="43737">
                  <c:v>1.0009399999999999</c:v>
                </c:pt>
                <c:pt idx="43738">
                  <c:v>1.00108</c:v>
                </c:pt>
                <c:pt idx="43739">
                  <c:v>1.0012099999999999</c:v>
                </c:pt>
                <c:pt idx="43740">
                  <c:v>1.00135</c:v>
                </c:pt>
                <c:pt idx="43741">
                  <c:v>1.0014799999999999</c:v>
                </c:pt>
                <c:pt idx="43742">
                  <c:v>1.0016</c:v>
                </c:pt>
                <c:pt idx="43743">
                  <c:v>1.0017100000000001</c:v>
                </c:pt>
                <c:pt idx="43744">
                  <c:v>1.00183</c:v>
                </c:pt>
                <c:pt idx="43745">
                  <c:v>1.00193</c:v>
                </c:pt>
                <c:pt idx="43746">
                  <c:v>1.00203</c:v>
                </c:pt>
                <c:pt idx="43747">
                  <c:v>1.0021199999999999</c:v>
                </c:pt>
                <c:pt idx="43748">
                  <c:v>1.00221</c:v>
                </c:pt>
                <c:pt idx="43749">
                  <c:v>1.0022899999999999</c:v>
                </c:pt>
                <c:pt idx="43750">
                  <c:v>1.0023599999999999</c:v>
                </c:pt>
                <c:pt idx="43751">
                  <c:v>1.0024200000000001</c:v>
                </c:pt>
                <c:pt idx="43752">
                  <c:v>1.00248</c:v>
                </c:pt>
                <c:pt idx="43753">
                  <c:v>1.0025200000000001</c:v>
                </c:pt>
                <c:pt idx="43754">
                  <c:v>1.0025500000000001</c:v>
                </c:pt>
                <c:pt idx="43755">
                  <c:v>1.00258</c:v>
                </c:pt>
                <c:pt idx="43756">
                  <c:v>1.0025999999999999</c:v>
                </c:pt>
                <c:pt idx="43757">
                  <c:v>1.00261</c:v>
                </c:pt>
                <c:pt idx="43758">
                  <c:v>1.00261</c:v>
                </c:pt>
                <c:pt idx="43759">
                  <c:v>1.0025999999999999</c:v>
                </c:pt>
                <c:pt idx="43760">
                  <c:v>1.00258</c:v>
                </c:pt>
                <c:pt idx="43761">
                  <c:v>1.00254</c:v>
                </c:pt>
                <c:pt idx="43762">
                  <c:v>1.0024900000000001</c:v>
                </c:pt>
                <c:pt idx="43763">
                  <c:v>1.0024299999999999</c:v>
                </c:pt>
                <c:pt idx="43764">
                  <c:v>1.00237</c:v>
                </c:pt>
                <c:pt idx="43765">
                  <c:v>1.0022899999999999</c:v>
                </c:pt>
                <c:pt idx="43766">
                  <c:v>1.0022</c:v>
                </c:pt>
                <c:pt idx="43767">
                  <c:v>1.0021</c:v>
                </c:pt>
                <c:pt idx="43768">
                  <c:v>1.0019800000000001</c:v>
                </c:pt>
                <c:pt idx="43769">
                  <c:v>1.0018499999999999</c:v>
                </c:pt>
                <c:pt idx="43770">
                  <c:v>1.0017100000000001</c:v>
                </c:pt>
                <c:pt idx="43771">
                  <c:v>1.00156</c:v>
                </c:pt>
                <c:pt idx="43772">
                  <c:v>1.00139</c:v>
                </c:pt>
                <c:pt idx="43773">
                  <c:v>1.0012099999999999</c:v>
                </c:pt>
                <c:pt idx="43774">
                  <c:v>1.00102</c:v>
                </c:pt>
                <c:pt idx="43775">
                  <c:v>1.00081</c:v>
                </c:pt>
                <c:pt idx="43776">
                  <c:v>1.0005900000000001</c:v>
                </c:pt>
                <c:pt idx="43777">
                  <c:v>1.0003599999999999</c:v>
                </c:pt>
                <c:pt idx="43778">
                  <c:v>1.0001199999999999</c:v>
                </c:pt>
                <c:pt idx="43779">
                  <c:v>0.99987800000000004</c:v>
                </c:pt>
                <c:pt idx="43780">
                  <c:v>0.99964500000000001</c:v>
                </c:pt>
                <c:pt idx="43781">
                  <c:v>0.99942699999999995</c:v>
                </c:pt>
                <c:pt idx="43782">
                  <c:v>0.99921899999999997</c:v>
                </c:pt>
                <c:pt idx="43783">
                  <c:v>0.99902299999999999</c:v>
                </c:pt>
                <c:pt idx="43784">
                  <c:v>0.99883699999999997</c:v>
                </c:pt>
                <c:pt idx="43785">
                  <c:v>0.99867499999999998</c:v>
                </c:pt>
                <c:pt idx="43786">
                  <c:v>0.99851400000000001</c:v>
                </c:pt>
                <c:pt idx="43787">
                  <c:v>0.99837699999999996</c:v>
                </c:pt>
                <c:pt idx="43788">
                  <c:v>0.99824400000000002</c:v>
                </c:pt>
                <c:pt idx="43789">
                  <c:v>0.99812299999999998</c:v>
                </c:pt>
                <c:pt idx="43790">
                  <c:v>0.99802000000000002</c:v>
                </c:pt>
                <c:pt idx="43791">
                  <c:v>0.99792899999999995</c:v>
                </c:pt>
                <c:pt idx="43792">
                  <c:v>0.99784200000000001</c:v>
                </c:pt>
                <c:pt idx="43793">
                  <c:v>0.99777400000000005</c:v>
                </c:pt>
                <c:pt idx="43794">
                  <c:v>0.99771900000000002</c:v>
                </c:pt>
                <c:pt idx="43795">
                  <c:v>0.99766999999999995</c:v>
                </c:pt>
                <c:pt idx="43796">
                  <c:v>0.99763400000000002</c:v>
                </c:pt>
                <c:pt idx="43797">
                  <c:v>0.99760700000000002</c:v>
                </c:pt>
                <c:pt idx="43798">
                  <c:v>0.99758999999999998</c:v>
                </c:pt>
                <c:pt idx="43799">
                  <c:v>0.99758500000000006</c:v>
                </c:pt>
                <c:pt idx="43800">
                  <c:v>0.99758400000000003</c:v>
                </c:pt>
                <c:pt idx="43801">
                  <c:v>0.99758800000000003</c:v>
                </c:pt>
                <c:pt idx="43802">
                  <c:v>0.99761100000000003</c:v>
                </c:pt>
                <c:pt idx="43803">
                  <c:v>0.99764399999999998</c:v>
                </c:pt>
                <c:pt idx="43804">
                  <c:v>0.99768800000000002</c:v>
                </c:pt>
                <c:pt idx="43805">
                  <c:v>0.99773800000000001</c:v>
                </c:pt>
                <c:pt idx="43806">
                  <c:v>0.99779200000000001</c:v>
                </c:pt>
                <c:pt idx="43807">
                  <c:v>0.99785299999999999</c:v>
                </c:pt>
                <c:pt idx="43808">
                  <c:v>0.99792199999999998</c:v>
                </c:pt>
                <c:pt idx="43809">
                  <c:v>0.99799800000000005</c:v>
                </c:pt>
                <c:pt idx="43810">
                  <c:v>0.99808300000000005</c:v>
                </c:pt>
                <c:pt idx="43811">
                  <c:v>0.99817400000000001</c:v>
                </c:pt>
                <c:pt idx="43812">
                  <c:v>0.99827600000000005</c:v>
                </c:pt>
                <c:pt idx="43813">
                  <c:v>0.99838199999999999</c:v>
                </c:pt>
                <c:pt idx="43814">
                  <c:v>0.99847399999999997</c:v>
                </c:pt>
                <c:pt idx="43815">
                  <c:v>0.99858599999999997</c:v>
                </c:pt>
                <c:pt idx="43816">
                  <c:v>0.99870899999999996</c:v>
                </c:pt>
                <c:pt idx="43817">
                  <c:v>0.99883</c:v>
                </c:pt>
                <c:pt idx="43818">
                  <c:v>0.99895299999999998</c:v>
                </c:pt>
                <c:pt idx="43819">
                  <c:v>0.99908300000000005</c:v>
                </c:pt>
                <c:pt idx="43820">
                  <c:v>0.99921700000000002</c:v>
                </c:pt>
                <c:pt idx="43821">
                  <c:v>0.99935200000000002</c:v>
                </c:pt>
                <c:pt idx="43822">
                  <c:v>0.99948599999999999</c:v>
                </c:pt>
                <c:pt idx="43823">
                  <c:v>0.99962499999999999</c:v>
                </c:pt>
                <c:pt idx="43824">
                  <c:v>0.99976100000000001</c:v>
                </c:pt>
                <c:pt idx="43825">
                  <c:v>0.99990199999999996</c:v>
                </c:pt>
                <c:pt idx="43826">
                  <c:v>1.00004</c:v>
                </c:pt>
                <c:pt idx="43827">
                  <c:v>1.0001800000000001</c:v>
                </c:pt>
                <c:pt idx="43828">
                  <c:v>1.0003200000000001</c:v>
                </c:pt>
                <c:pt idx="43829">
                  <c:v>1.0004599999999999</c:v>
                </c:pt>
                <c:pt idx="43830">
                  <c:v>1.0005999999999999</c:v>
                </c:pt>
                <c:pt idx="43831">
                  <c:v>1.0007299999999999</c:v>
                </c:pt>
                <c:pt idx="43832">
                  <c:v>1.0008600000000001</c:v>
                </c:pt>
                <c:pt idx="43833">
                  <c:v>1.00099</c:v>
                </c:pt>
                <c:pt idx="43834">
                  <c:v>1.00112</c:v>
                </c:pt>
                <c:pt idx="43835">
                  <c:v>1.0012399999999999</c:v>
                </c:pt>
                <c:pt idx="43836">
                  <c:v>1.00136</c:v>
                </c:pt>
                <c:pt idx="43837">
                  <c:v>1.0014799999999999</c:v>
                </c:pt>
                <c:pt idx="43838">
                  <c:v>1.00159</c:v>
                </c:pt>
                <c:pt idx="43839">
                  <c:v>1.00169</c:v>
                </c:pt>
                <c:pt idx="43840">
                  <c:v>1.0018100000000001</c:v>
                </c:pt>
                <c:pt idx="43841">
                  <c:v>1.0019</c:v>
                </c:pt>
                <c:pt idx="43842">
                  <c:v>1.002</c:v>
                </c:pt>
                <c:pt idx="43843">
                  <c:v>1.0020899999999999</c:v>
                </c:pt>
                <c:pt idx="43844">
                  <c:v>1.0021599999999999</c:v>
                </c:pt>
                <c:pt idx="43845">
                  <c:v>1.00223</c:v>
                </c:pt>
                <c:pt idx="43846">
                  <c:v>1.0022899999999999</c:v>
                </c:pt>
                <c:pt idx="43847">
                  <c:v>1.00234</c:v>
                </c:pt>
                <c:pt idx="43848">
                  <c:v>1.0023899999999999</c:v>
                </c:pt>
                <c:pt idx="43849">
                  <c:v>1.0024200000000001</c:v>
                </c:pt>
                <c:pt idx="43850">
                  <c:v>1.0024500000000001</c:v>
                </c:pt>
                <c:pt idx="43851">
                  <c:v>1.00247</c:v>
                </c:pt>
                <c:pt idx="43852">
                  <c:v>1.00248</c:v>
                </c:pt>
                <c:pt idx="43853">
                  <c:v>1.0024900000000001</c:v>
                </c:pt>
                <c:pt idx="43854">
                  <c:v>1.00248</c:v>
                </c:pt>
                <c:pt idx="43855">
                  <c:v>1.0024599999999999</c:v>
                </c:pt>
                <c:pt idx="43856">
                  <c:v>1.0024299999999999</c:v>
                </c:pt>
                <c:pt idx="43857">
                  <c:v>1.0023899999999999</c:v>
                </c:pt>
                <c:pt idx="43858">
                  <c:v>1.00234</c:v>
                </c:pt>
                <c:pt idx="43859">
                  <c:v>1.0022800000000001</c:v>
                </c:pt>
                <c:pt idx="43860">
                  <c:v>1.00221</c:v>
                </c:pt>
                <c:pt idx="43861">
                  <c:v>1.00213</c:v>
                </c:pt>
                <c:pt idx="43862">
                  <c:v>1.00204</c:v>
                </c:pt>
                <c:pt idx="43863">
                  <c:v>1.00193</c:v>
                </c:pt>
                <c:pt idx="43864">
                  <c:v>1.0018100000000001</c:v>
                </c:pt>
                <c:pt idx="43865">
                  <c:v>1.0016799999999999</c:v>
                </c:pt>
                <c:pt idx="43866">
                  <c:v>1.00153</c:v>
                </c:pt>
                <c:pt idx="43867">
                  <c:v>1.0013799999999999</c:v>
                </c:pt>
                <c:pt idx="43868">
                  <c:v>1.0012099999999999</c:v>
                </c:pt>
                <c:pt idx="43869">
                  <c:v>1.0010300000000001</c:v>
                </c:pt>
                <c:pt idx="43870">
                  <c:v>1.00084</c:v>
                </c:pt>
                <c:pt idx="43871">
                  <c:v>1.00064</c:v>
                </c:pt>
                <c:pt idx="43872">
                  <c:v>1.0004200000000001</c:v>
                </c:pt>
                <c:pt idx="43873">
                  <c:v>1.0001899999999999</c:v>
                </c:pt>
                <c:pt idx="43874">
                  <c:v>0.99994700000000003</c:v>
                </c:pt>
                <c:pt idx="43875">
                  <c:v>0.99970099999999995</c:v>
                </c:pt>
                <c:pt idx="43876">
                  <c:v>0.99947200000000003</c:v>
                </c:pt>
                <c:pt idx="43877">
                  <c:v>0.99925799999999998</c:v>
                </c:pt>
                <c:pt idx="43878">
                  <c:v>0.99904599999999999</c:v>
                </c:pt>
                <c:pt idx="43879">
                  <c:v>0.99885400000000002</c:v>
                </c:pt>
                <c:pt idx="43880">
                  <c:v>0.99867399999999995</c:v>
                </c:pt>
                <c:pt idx="43881">
                  <c:v>0.99852399999999997</c:v>
                </c:pt>
                <c:pt idx="43882">
                  <c:v>0.99836800000000003</c:v>
                </c:pt>
                <c:pt idx="43883">
                  <c:v>0.99822200000000005</c:v>
                </c:pt>
                <c:pt idx="43884">
                  <c:v>0.99809499999999995</c:v>
                </c:pt>
                <c:pt idx="43885">
                  <c:v>0.99797499999999995</c:v>
                </c:pt>
                <c:pt idx="43886">
                  <c:v>0.997861</c:v>
                </c:pt>
                <c:pt idx="43887">
                  <c:v>0.99776100000000001</c:v>
                </c:pt>
                <c:pt idx="43888">
                  <c:v>0.99767899999999998</c:v>
                </c:pt>
                <c:pt idx="43889">
                  <c:v>0.99760599999999999</c:v>
                </c:pt>
                <c:pt idx="43890">
                  <c:v>0.99754600000000004</c:v>
                </c:pt>
                <c:pt idx="43891">
                  <c:v>0.99749399999999999</c:v>
                </c:pt>
                <c:pt idx="43892">
                  <c:v>0.99744500000000003</c:v>
                </c:pt>
                <c:pt idx="43893">
                  <c:v>0.99741400000000002</c:v>
                </c:pt>
                <c:pt idx="43894">
                  <c:v>0.99740099999999998</c:v>
                </c:pt>
                <c:pt idx="43895">
                  <c:v>0.99739199999999995</c:v>
                </c:pt>
                <c:pt idx="43896">
                  <c:v>0.99740099999999998</c:v>
                </c:pt>
                <c:pt idx="43897">
                  <c:v>0.99741599999999997</c:v>
                </c:pt>
                <c:pt idx="43898">
                  <c:v>0.99743800000000005</c:v>
                </c:pt>
                <c:pt idx="43899">
                  <c:v>0.99746599999999996</c:v>
                </c:pt>
                <c:pt idx="43900">
                  <c:v>0.99750300000000003</c:v>
                </c:pt>
                <c:pt idx="43901">
                  <c:v>0.99755499999999997</c:v>
                </c:pt>
                <c:pt idx="43902">
                  <c:v>0.99760899999999997</c:v>
                </c:pt>
                <c:pt idx="43903">
                  <c:v>0.99767899999999998</c:v>
                </c:pt>
                <c:pt idx="43904">
                  <c:v>0.99775499999999995</c:v>
                </c:pt>
                <c:pt idx="43905">
                  <c:v>0.99783599999999995</c:v>
                </c:pt>
                <c:pt idx="43906">
                  <c:v>0.99792800000000004</c:v>
                </c:pt>
                <c:pt idx="43907">
                  <c:v>0.99802500000000005</c:v>
                </c:pt>
                <c:pt idx="43908">
                  <c:v>0.99812500000000004</c:v>
                </c:pt>
                <c:pt idx="43909">
                  <c:v>0.99823600000000001</c:v>
                </c:pt>
                <c:pt idx="43910">
                  <c:v>0.99834800000000001</c:v>
                </c:pt>
                <c:pt idx="43911">
                  <c:v>0.99846900000000005</c:v>
                </c:pt>
                <c:pt idx="43912">
                  <c:v>0.99859500000000001</c:v>
                </c:pt>
                <c:pt idx="43913">
                  <c:v>0.998722</c:v>
                </c:pt>
                <c:pt idx="43914">
                  <c:v>0.99885599999999997</c:v>
                </c:pt>
                <c:pt idx="43915">
                  <c:v>0.99899099999999996</c:v>
                </c:pt>
                <c:pt idx="43916">
                  <c:v>0.99912599999999996</c:v>
                </c:pt>
                <c:pt idx="43917">
                  <c:v>0.999274</c:v>
                </c:pt>
                <c:pt idx="43918">
                  <c:v>0.99941500000000005</c:v>
                </c:pt>
                <c:pt idx="43919">
                  <c:v>0.99956100000000003</c:v>
                </c:pt>
                <c:pt idx="43920">
                  <c:v>0.99970999999999999</c:v>
                </c:pt>
                <c:pt idx="43921">
                  <c:v>0.99985299999999999</c:v>
                </c:pt>
                <c:pt idx="43922">
                  <c:v>0.99998699999999996</c:v>
                </c:pt>
                <c:pt idx="43923">
                  <c:v>1.00013</c:v>
                </c:pt>
                <c:pt idx="43924">
                  <c:v>1.0002800000000001</c:v>
                </c:pt>
                <c:pt idx="43925">
                  <c:v>1.0004299999999999</c:v>
                </c:pt>
                <c:pt idx="43926">
                  <c:v>1.00058</c:v>
                </c:pt>
                <c:pt idx="43927">
                  <c:v>1.0007299999999999</c:v>
                </c:pt>
                <c:pt idx="43928">
                  <c:v>1.00088</c:v>
                </c:pt>
                <c:pt idx="43929">
                  <c:v>1.00102</c:v>
                </c:pt>
                <c:pt idx="43930">
                  <c:v>1.00115</c:v>
                </c:pt>
                <c:pt idx="43931">
                  <c:v>1.00129</c:v>
                </c:pt>
                <c:pt idx="43932">
                  <c:v>1.00142</c:v>
                </c:pt>
                <c:pt idx="43933">
                  <c:v>1.0015499999999999</c:v>
                </c:pt>
                <c:pt idx="43934">
                  <c:v>1.0016700000000001</c:v>
                </c:pt>
                <c:pt idx="43935">
                  <c:v>1.00179</c:v>
                </c:pt>
                <c:pt idx="43936">
                  <c:v>1.0019</c:v>
                </c:pt>
                <c:pt idx="43937">
                  <c:v>1.002</c:v>
                </c:pt>
                <c:pt idx="43938">
                  <c:v>1.0021</c:v>
                </c:pt>
                <c:pt idx="43939">
                  <c:v>1.0021899999999999</c:v>
                </c:pt>
                <c:pt idx="43940">
                  <c:v>1.0022800000000001</c:v>
                </c:pt>
                <c:pt idx="43941">
                  <c:v>1.0023500000000001</c:v>
                </c:pt>
                <c:pt idx="43942">
                  <c:v>1.0024200000000001</c:v>
                </c:pt>
                <c:pt idx="43943">
                  <c:v>1.00248</c:v>
                </c:pt>
                <c:pt idx="43944">
                  <c:v>1.00254</c:v>
                </c:pt>
                <c:pt idx="43945">
                  <c:v>1.0025900000000001</c:v>
                </c:pt>
                <c:pt idx="43946">
                  <c:v>1.0026200000000001</c:v>
                </c:pt>
                <c:pt idx="43947">
                  <c:v>1.00264</c:v>
                </c:pt>
                <c:pt idx="43948">
                  <c:v>1.0026600000000001</c:v>
                </c:pt>
                <c:pt idx="43949">
                  <c:v>1.0026600000000001</c:v>
                </c:pt>
                <c:pt idx="43950">
                  <c:v>1.0026600000000001</c:v>
                </c:pt>
                <c:pt idx="43951">
                  <c:v>1.00265</c:v>
                </c:pt>
                <c:pt idx="43952">
                  <c:v>1.00261</c:v>
                </c:pt>
                <c:pt idx="43953">
                  <c:v>1.00257</c:v>
                </c:pt>
                <c:pt idx="43954">
                  <c:v>1.0025200000000001</c:v>
                </c:pt>
                <c:pt idx="43955">
                  <c:v>1.0024599999999999</c:v>
                </c:pt>
                <c:pt idx="43956">
                  <c:v>1.00238</c:v>
                </c:pt>
                <c:pt idx="43957">
                  <c:v>1.0023</c:v>
                </c:pt>
                <c:pt idx="43958">
                  <c:v>1.0022</c:v>
                </c:pt>
                <c:pt idx="43959">
                  <c:v>1.0020899999999999</c:v>
                </c:pt>
                <c:pt idx="43960">
                  <c:v>1.00196</c:v>
                </c:pt>
                <c:pt idx="43961">
                  <c:v>1.0018400000000001</c:v>
                </c:pt>
                <c:pt idx="43962">
                  <c:v>1.00169</c:v>
                </c:pt>
                <c:pt idx="43963">
                  <c:v>1.00153</c:v>
                </c:pt>
                <c:pt idx="43964">
                  <c:v>1.0013700000000001</c:v>
                </c:pt>
                <c:pt idx="43965">
                  <c:v>1.00118</c:v>
                </c:pt>
                <c:pt idx="43966">
                  <c:v>1.00098</c:v>
                </c:pt>
                <c:pt idx="43967">
                  <c:v>1.0007699999999999</c:v>
                </c:pt>
                <c:pt idx="43968">
                  <c:v>1.00054</c:v>
                </c:pt>
                <c:pt idx="43969">
                  <c:v>1.00031</c:v>
                </c:pt>
                <c:pt idx="43970">
                  <c:v>1.0000599999999999</c:v>
                </c:pt>
                <c:pt idx="43971">
                  <c:v>0.99982599999999999</c:v>
                </c:pt>
                <c:pt idx="43972">
                  <c:v>0.99959900000000002</c:v>
                </c:pt>
                <c:pt idx="43973">
                  <c:v>0.999386</c:v>
                </c:pt>
                <c:pt idx="43974">
                  <c:v>0.99917599999999995</c:v>
                </c:pt>
                <c:pt idx="43975">
                  <c:v>0.99898699999999996</c:v>
                </c:pt>
                <c:pt idx="43976">
                  <c:v>0.99881399999999998</c:v>
                </c:pt>
                <c:pt idx="43977">
                  <c:v>0.99864600000000003</c:v>
                </c:pt>
                <c:pt idx="43978">
                  <c:v>0.99849600000000005</c:v>
                </c:pt>
                <c:pt idx="43979">
                  <c:v>0.99835600000000002</c:v>
                </c:pt>
                <c:pt idx="43980">
                  <c:v>0.99823399999999995</c:v>
                </c:pt>
                <c:pt idx="43981">
                  <c:v>0.99812299999999998</c:v>
                </c:pt>
                <c:pt idx="43982">
                  <c:v>0.99801799999999996</c:v>
                </c:pt>
                <c:pt idx="43983">
                  <c:v>0.99793100000000001</c:v>
                </c:pt>
                <c:pt idx="43984">
                  <c:v>0.99785699999999999</c:v>
                </c:pt>
                <c:pt idx="43985">
                  <c:v>0.99779099999999998</c:v>
                </c:pt>
                <c:pt idx="43986">
                  <c:v>0.99773500000000004</c:v>
                </c:pt>
                <c:pt idx="43987">
                  <c:v>0.997699</c:v>
                </c:pt>
                <c:pt idx="43988">
                  <c:v>0.99766500000000002</c:v>
                </c:pt>
                <c:pt idx="43989">
                  <c:v>0.99764699999999995</c:v>
                </c:pt>
                <c:pt idx="43990">
                  <c:v>0.997637</c:v>
                </c:pt>
                <c:pt idx="43991">
                  <c:v>0.99763299999999999</c:v>
                </c:pt>
                <c:pt idx="43992">
                  <c:v>0.997645</c:v>
                </c:pt>
                <c:pt idx="43993">
                  <c:v>0.99766500000000002</c:v>
                </c:pt>
                <c:pt idx="43994">
                  <c:v>0.99769300000000005</c:v>
                </c:pt>
                <c:pt idx="43995">
                  <c:v>0.997726</c:v>
                </c:pt>
                <c:pt idx="43996">
                  <c:v>0.99777099999999996</c:v>
                </c:pt>
                <c:pt idx="43997">
                  <c:v>0.99782400000000004</c:v>
                </c:pt>
                <c:pt idx="43998">
                  <c:v>0.99788399999999999</c:v>
                </c:pt>
                <c:pt idx="43999">
                  <c:v>0.99795199999999995</c:v>
                </c:pt>
                <c:pt idx="44000">
                  <c:v>0.998027</c:v>
                </c:pt>
                <c:pt idx="44001">
                  <c:v>0.99810900000000002</c:v>
                </c:pt>
                <c:pt idx="44002">
                  <c:v>0.99818799999999996</c:v>
                </c:pt>
                <c:pt idx="44003">
                  <c:v>0.99828399999999995</c:v>
                </c:pt>
                <c:pt idx="44004">
                  <c:v>0.99842900000000001</c:v>
                </c:pt>
                <c:pt idx="44005">
                  <c:v>0.99853499999999995</c:v>
                </c:pt>
                <c:pt idx="44006">
                  <c:v>0.99864900000000001</c:v>
                </c:pt>
                <c:pt idx="44007">
                  <c:v>0.99875999999999998</c:v>
                </c:pt>
                <c:pt idx="44008">
                  <c:v>0.99888100000000002</c:v>
                </c:pt>
                <c:pt idx="44009">
                  <c:v>0.99900699999999998</c:v>
                </c:pt>
                <c:pt idx="44010">
                  <c:v>0.99913099999999999</c:v>
                </c:pt>
                <c:pt idx="44011">
                  <c:v>0.99925900000000001</c:v>
                </c:pt>
                <c:pt idx="44012">
                  <c:v>0.99939</c:v>
                </c:pt>
                <c:pt idx="44013">
                  <c:v>0.99952099999999999</c:v>
                </c:pt>
                <c:pt idx="44014">
                  <c:v>0.99965899999999996</c:v>
                </c:pt>
                <c:pt idx="44015">
                  <c:v>0.99979700000000005</c:v>
                </c:pt>
                <c:pt idx="44016">
                  <c:v>0.99993100000000001</c:v>
                </c:pt>
                <c:pt idx="44017">
                  <c:v>1.00007</c:v>
                </c:pt>
                <c:pt idx="44018">
                  <c:v>1.0002200000000001</c:v>
                </c:pt>
                <c:pt idx="44019">
                  <c:v>1.0003599999999999</c:v>
                </c:pt>
                <c:pt idx="44020">
                  <c:v>1.0004900000000001</c:v>
                </c:pt>
                <c:pt idx="44021">
                  <c:v>1.0006299999999999</c:v>
                </c:pt>
                <c:pt idx="44022">
                  <c:v>1.0007699999999999</c:v>
                </c:pt>
                <c:pt idx="44023">
                  <c:v>1.0008999999999999</c:v>
                </c:pt>
                <c:pt idx="44024">
                  <c:v>1.00102</c:v>
                </c:pt>
                <c:pt idx="44025">
                  <c:v>1.00116</c:v>
                </c:pt>
                <c:pt idx="44026">
                  <c:v>1.0012799999999999</c:v>
                </c:pt>
                <c:pt idx="44027">
                  <c:v>1.0014000000000001</c:v>
                </c:pt>
                <c:pt idx="44028">
                  <c:v>1.0015099999999999</c:v>
                </c:pt>
                <c:pt idx="44029">
                  <c:v>1.00162</c:v>
                </c:pt>
                <c:pt idx="44030">
                  <c:v>1.00173</c:v>
                </c:pt>
                <c:pt idx="44031">
                  <c:v>1.00183</c:v>
                </c:pt>
                <c:pt idx="44032">
                  <c:v>1.0019199999999999</c:v>
                </c:pt>
                <c:pt idx="44033">
                  <c:v>1.0020100000000001</c:v>
                </c:pt>
                <c:pt idx="44034">
                  <c:v>1.00213</c:v>
                </c:pt>
                <c:pt idx="44035">
                  <c:v>1.0022</c:v>
                </c:pt>
                <c:pt idx="44036">
                  <c:v>1.00227</c:v>
                </c:pt>
                <c:pt idx="44037">
                  <c:v>1.00234</c:v>
                </c:pt>
                <c:pt idx="44038">
                  <c:v>1.0024</c:v>
                </c:pt>
                <c:pt idx="44039">
                  <c:v>1.00244</c:v>
                </c:pt>
                <c:pt idx="44040">
                  <c:v>1.0024900000000001</c:v>
                </c:pt>
                <c:pt idx="44041">
                  <c:v>1.00251</c:v>
                </c:pt>
                <c:pt idx="44042">
                  <c:v>1.0025299999999999</c:v>
                </c:pt>
                <c:pt idx="44043">
                  <c:v>1.0025299999999999</c:v>
                </c:pt>
                <c:pt idx="44044">
                  <c:v>1.00254</c:v>
                </c:pt>
                <c:pt idx="44045">
                  <c:v>1.0025299999999999</c:v>
                </c:pt>
                <c:pt idx="44046">
                  <c:v>1.00251</c:v>
                </c:pt>
                <c:pt idx="44047">
                  <c:v>1.00248</c:v>
                </c:pt>
                <c:pt idx="44048">
                  <c:v>1.0024500000000001</c:v>
                </c:pt>
                <c:pt idx="44049">
                  <c:v>1.0024</c:v>
                </c:pt>
                <c:pt idx="44050">
                  <c:v>1.00234</c:v>
                </c:pt>
                <c:pt idx="44051">
                  <c:v>1.0022800000000001</c:v>
                </c:pt>
                <c:pt idx="44052">
                  <c:v>1.0021899999999999</c:v>
                </c:pt>
                <c:pt idx="44053">
                  <c:v>1.0021</c:v>
                </c:pt>
                <c:pt idx="44054">
                  <c:v>1.0019899999999999</c:v>
                </c:pt>
                <c:pt idx="44055">
                  <c:v>1.00187</c:v>
                </c:pt>
                <c:pt idx="44056">
                  <c:v>1.0017499999999999</c:v>
                </c:pt>
                <c:pt idx="44057">
                  <c:v>1.0016</c:v>
                </c:pt>
                <c:pt idx="44058">
                  <c:v>1.00145</c:v>
                </c:pt>
                <c:pt idx="44059">
                  <c:v>1.0012799999999999</c:v>
                </c:pt>
                <c:pt idx="44060">
                  <c:v>1.0011099999999999</c:v>
                </c:pt>
                <c:pt idx="44061">
                  <c:v>1.00091</c:v>
                </c:pt>
                <c:pt idx="44062">
                  <c:v>1.00071</c:v>
                </c:pt>
                <c:pt idx="44063">
                  <c:v>1.0004999999999999</c:v>
                </c:pt>
                <c:pt idx="44064">
                  <c:v>1.00027</c:v>
                </c:pt>
                <c:pt idx="44065">
                  <c:v>1.00003</c:v>
                </c:pt>
                <c:pt idx="44066">
                  <c:v>0.99978699999999998</c:v>
                </c:pt>
                <c:pt idx="44067">
                  <c:v>0.99955300000000002</c:v>
                </c:pt>
                <c:pt idx="44068">
                  <c:v>0.99932799999999999</c:v>
                </c:pt>
                <c:pt idx="44069">
                  <c:v>0.99912199999999995</c:v>
                </c:pt>
                <c:pt idx="44070">
                  <c:v>0.99892800000000004</c:v>
                </c:pt>
                <c:pt idx="44071">
                  <c:v>0.99873800000000001</c:v>
                </c:pt>
                <c:pt idx="44072">
                  <c:v>0.99856699999999998</c:v>
                </c:pt>
                <c:pt idx="44073">
                  <c:v>0.99840799999999996</c:v>
                </c:pt>
                <c:pt idx="44074">
                  <c:v>0.99826099999999995</c:v>
                </c:pt>
                <c:pt idx="44075">
                  <c:v>0.99812800000000002</c:v>
                </c:pt>
                <c:pt idx="44076">
                  <c:v>0.99800299999999997</c:v>
                </c:pt>
                <c:pt idx="44077">
                  <c:v>0.99789099999999997</c:v>
                </c:pt>
                <c:pt idx="44078">
                  <c:v>0.99779600000000002</c:v>
                </c:pt>
                <c:pt idx="44079">
                  <c:v>0.99770800000000004</c:v>
                </c:pt>
                <c:pt idx="44080">
                  <c:v>0.99762899999999999</c:v>
                </c:pt>
                <c:pt idx="44081">
                  <c:v>0.99756500000000004</c:v>
                </c:pt>
                <c:pt idx="44082">
                  <c:v>0.997506</c:v>
                </c:pt>
                <c:pt idx="44083">
                  <c:v>0.99746599999999996</c:v>
                </c:pt>
                <c:pt idx="44084">
                  <c:v>0.99744500000000003</c:v>
                </c:pt>
                <c:pt idx="44085">
                  <c:v>0.99742600000000003</c:v>
                </c:pt>
                <c:pt idx="44086">
                  <c:v>0.99741999999999997</c:v>
                </c:pt>
                <c:pt idx="44087">
                  <c:v>0.99741900000000006</c:v>
                </c:pt>
                <c:pt idx="44088">
                  <c:v>0.99743099999999996</c:v>
                </c:pt>
                <c:pt idx="44089">
                  <c:v>0.99745200000000001</c:v>
                </c:pt>
                <c:pt idx="44090">
                  <c:v>0.99748199999999998</c:v>
                </c:pt>
                <c:pt idx="44091">
                  <c:v>0.99751999999999996</c:v>
                </c:pt>
                <c:pt idx="44092">
                  <c:v>0.99756900000000004</c:v>
                </c:pt>
                <c:pt idx="44093">
                  <c:v>0.99763299999999999</c:v>
                </c:pt>
                <c:pt idx="44094">
                  <c:v>0.99769799999999997</c:v>
                </c:pt>
                <c:pt idx="44095">
                  <c:v>0.99777099999999996</c:v>
                </c:pt>
                <c:pt idx="44096">
                  <c:v>0.99785000000000001</c:v>
                </c:pt>
                <c:pt idx="44097">
                  <c:v>0.99794000000000005</c:v>
                </c:pt>
                <c:pt idx="44098">
                  <c:v>0.99803200000000003</c:v>
                </c:pt>
                <c:pt idx="44099">
                  <c:v>0.99813099999999999</c:v>
                </c:pt>
                <c:pt idx="44100">
                  <c:v>0.99823899999999999</c:v>
                </c:pt>
                <c:pt idx="44101">
                  <c:v>0.99835099999999999</c:v>
                </c:pt>
                <c:pt idx="44102">
                  <c:v>0.99846900000000005</c:v>
                </c:pt>
                <c:pt idx="44103">
                  <c:v>0.99859299999999995</c:v>
                </c:pt>
                <c:pt idx="44104">
                  <c:v>0.99872000000000005</c:v>
                </c:pt>
                <c:pt idx="44105">
                  <c:v>0.99885199999999996</c:v>
                </c:pt>
                <c:pt idx="44106">
                  <c:v>0.99898399999999998</c:v>
                </c:pt>
                <c:pt idx="44107">
                  <c:v>0.99912699999999999</c:v>
                </c:pt>
                <c:pt idx="44108">
                  <c:v>0.99926300000000001</c:v>
                </c:pt>
                <c:pt idx="44109">
                  <c:v>0.99940700000000005</c:v>
                </c:pt>
                <c:pt idx="44110">
                  <c:v>0.99955000000000005</c:v>
                </c:pt>
                <c:pt idx="44111">
                  <c:v>0.999699</c:v>
                </c:pt>
                <c:pt idx="44112">
                  <c:v>0.99985199999999996</c:v>
                </c:pt>
                <c:pt idx="44113">
                  <c:v>1</c:v>
                </c:pt>
                <c:pt idx="44114">
                  <c:v>1.0001500000000001</c:v>
                </c:pt>
                <c:pt idx="44115">
                  <c:v>1.0002899999999999</c:v>
                </c:pt>
                <c:pt idx="44116">
                  <c:v>1.00044</c:v>
                </c:pt>
                <c:pt idx="44117">
                  <c:v>1.00058</c:v>
                </c:pt>
                <c:pt idx="44118">
                  <c:v>1.0007200000000001</c:v>
                </c:pt>
                <c:pt idx="44119">
                  <c:v>1.0008600000000001</c:v>
                </c:pt>
                <c:pt idx="44120">
                  <c:v>1.0009999999999999</c:v>
                </c:pt>
                <c:pt idx="44121">
                  <c:v>1.0011399999999999</c:v>
                </c:pt>
                <c:pt idx="44122">
                  <c:v>1.0012700000000001</c:v>
                </c:pt>
                <c:pt idx="44123">
                  <c:v>1.0014000000000001</c:v>
                </c:pt>
                <c:pt idx="44124">
                  <c:v>1.00153</c:v>
                </c:pt>
                <c:pt idx="44125">
                  <c:v>1.00163</c:v>
                </c:pt>
                <c:pt idx="44126">
                  <c:v>1.0017499999999999</c:v>
                </c:pt>
                <c:pt idx="44127">
                  <c:v>1.0018499999999999</c:v>
                </c:pt>
                <c:pt idx="44128">
                  <c:v>1.0019400000000001</c:v>
                </c:pt>
                <c:pt idx="44129">
                  <c:v>1.00203</c:v>
                </c:pt>
                <c:pt idx="44130">
                  <c:v>1.0021199999999999</c:v>
                </c:pt>
                <c:pt idx="44131">
                  <c:v>1.0022</c:v>
                </c:pt>
                <c:pt idx="44132">
                  <c:v>1.0022800000000001</c:v>
                </c:pt>
                <c:pt idx="44133">
                  <c:v>1.0023299999999999</c:v>
                </c:pt>
                <c:pt idx="44134">
                  <c:v>1.0023899999999999</c:v>
                </c:pt>
                <c:pt idx="44135">
                  <c:v>1.00244</c:v>
                </c:pt>
                <c:pt idx="44136">
                  <c:v>1.00247</c:v>
                </c:pt>
                <c:pt idx="44137">
                  <c:v>1.0024999999999999</c:v>
                </c:pt>
                <c:pt idx="44138">
                  <c:v>1.0025200000000001</c:v>
                </c:pt>
                <c:pt idx="44139">
                  <c:v>1.0025299999999999</c:v>
                </c:pt>
                <c:pt idx="44140">
                  <c:v>1.0025200000000001</c:v>
                </c:pt>
                <c:pt idx="44141">
                  <c:v>1.0024999999999999</c:v>
                </c:pt>
                <c:pt idx="44142">
                  <c:v>1.00248</c:v>
                </c:pt>
                <c:pt idx="44143">
                  <c:v>1.0024500000000001</c:v>
                </c:pt>
                <c:pt idx="44144">
                  <c:v>1.0024</c:v>
                </c:pt>
                <c:pt idx="44145">
                  <c:v>1.00234</c:v>
                </c:pt>
                <c:pt idx="44146">
                  <c:v>1.00227</c:v>
                </c:pt>
                <c:pt idx="44147">
                  <c:v>1.0021899999999999</c:v>
                </c:pt>
                <c:pt idx="44148">
                  <c:v>1.0020899999999999</c:v>
                </c:pt>
                <c:pt idx="44149">
                  <c:v>1.0019899999999999</c:v>
                </c:pt>
                <c:pt idx="44150">
                  <c:v>1.00187</c:v>
                </c:pt>
                <c:pt idx="44151">
                  <c:v>1.0017499999999999</c:v>
                </c:pt>
                <c:pt idx="44152">
                  <c:v>1.0016099999999999</c:v>
                </c:pt>
                <c:pt idx="44153">
                  <c:v>1.00146</c:v>
                </c:pt>
                <c:pt idx="44154">
                  <c:v>1.00129</c:v>
                </c:pt>
                <c:pt idx="44155">
                  <c:v>1.0011000000000001</c:v>
                </c:pt>
                <c:pt idx="44156">
                  <c:v>1.0008999999999999</c:v>
                </c:pt>
                <c:pt idx="44157">
                  <c:v>1.0006900000000001</c:v>
                </c:pt>
                <c:pt idx="44158">
                  <c:v>1.00047</c:v>
                </c:pt>
                <c:pt idx="44159">
                  <c:v>1.00024</c:v>
                </c:pt>
                <c:pt idx="44160">
                  <c:v>0.99999700000000002</c:v>
                </c:pt>
                <c:pt idx="44161">
                  <c:v>0.99975599999999998</c:v>
                </c:pt>
                <c:pt idx="44162">
                  <c:v>0.99953199999999998</c:v>
                </c:pt>
                <c:pt idx="44163">
                  <c:v>0.99931800000000004</c:v>
                </c:pt>
                <c:pt idx="44164">
                  <c:v>0.99910299999999996</c:v>
                </c:pt>
                <c:pt idx="44165">
                  <c:v>0.998915</c:v>
                </c:pt>
                <c:pt idx="44166">
                  <c:v>0.99874099999999999</c:v>
                </c:pt>
                <c:pt idx="44167">
                  <c:v>0.99857799999999997</c:v>
                </c:pt>
                <c:pt idx="44168">
                  <c:v>0.99842900000000001</c:v>
                </c:pt>
                <c:pt idx="44169">
                  <c:v>0.99829400000000001</c:v>
                </c:pt>
                <c:pt idx="44170">
                  <c:v>0.99816899999999997</c:v>
                </c:pt>
                <c:pt idx="44171">
                  <c:v>0.99805600000000005</c:v>
                </c:pt>
                <c:pt idx="44172">
                  <c:v>0.99795699999999998</c:v>
                </c:pt>
                <c:pt idx="44173">
                  <c:v>0.99786600000000003</c:v>
                </c:pt>
                <c:pt idx="44174">
                  <c:v>0.99778699999999998</c:v>
                </c:pt>
                <c:pt idx="44175">
                  <c:v>0.99771799999999999</c:v>
                </c:pt>
                <c:pt idx="44176">
                  <c:v>0.99766100000000002</c:v>
                </c:pt>
                <c:pt idx="44177">
                  <c:v>0.99761599999999995</c:v>
                </c:pt>
                <c:pt idx="44178">
                  <c:v>0.99758400000000003</c:v>
                </c:pt>
                <c:pt idx="44179">
                  <c:v>0.99755700000000003</c:v>
                </c:pt>
                <c:pt idx="44180">
                  <c:v>0.99754399999999999</c:v>
                </c:pt>
                <c:pt idx="44181">
                  <c:v>0.99753800000000004</c:v>
                </c:pt>
                <c:pt idx="44182">
                  <c:v>0.99754299999999996</c:v>
                </c:pt>
                <c:pt idx="44183">
                  <c:v>0.99756100000000003</c:v>
                </c:pt>
                <c:pt idx="44184">
                  <c:v>0.997583</c:v>
                </c:pt>
                <c:pt idx="44185">
                  <c:v>0.99761999999999995</c:v>
                </c:pt>
                <c:pt idx="44186">
                  <c:v>0.99766900000000003</c:v>
                </c:pt>
                <c:pt idx="44187">
                  <c:v>0.99772499999999997</c:v>
                </c:pt>
                <c:pt idx="44188">
                  <c:v>0.99778599999999995</c:v>
                </c:pt>
                <c:pt idx="44189">
                  <c:v>0.99785400000000002</c:v>
                </c:pt>
                <c:pt idx="44190">
                  <c:v>0.99792999999999998</c:v>
                </c:pt>
                <c:pt idx="44191">
                  <c:v>0.99801499999999999</c:v>
                </c:pt>
                <c:pt idx="44192">
                  <c:v>0.998116</c:v>
                </c:pt>
                <c:pt idx="44193">
                  <c:v>0.99821199999999999</c:v>
                </c:pt>
                <c:pt idx="44194">
                  <c:v>0.99831000000000003</c:v>
                </c:pt>
                <c:pt idx="44195">
                  <c:v>0.99841899999999995</c:v>
                </c:pt>
                <c:pt idx="44196">
                  <c:v>0.99853000000000003</c:v>
                </c:pt>
                <c:pt idx="44197">
                  <c:v>0.99865099999999996</c:v>
                </c:pt>
                <c:pt idx="44198">
                  <c:v>0.99877099999999996</c:v>
                </c:pt>
                <c:pt idx="44199">
                  <c:v>0.99889600000000001</c:v>
                </c:pt>
                <c:pt idx="44200">
                  <c:v>0.99902800000000003</c:v>
                </c:pt>
                <c:pt idx="44201">
                  <c:v>0.99916300000000002</c:v>
                </c:pt>
                <c:pt idx="44202">
                  <c:v>0.99929500000000004</c:v>
                </c:pt>
                <c:pt idx="44203">
                  <c:v>0.99942699999999995</c:v>
                </c:pt>
                <c:pt idx="44204">
                  <c:v>0.99956900000000004</c:v>
                </c:pt>
                <c:pt idx="44205">
                  <c:v>0.99971500000000002</c:v>
                </c:pt>
                <c:pt idx="44206">
                  <c:v>0.99985800000000002</c:v>
                </c:pt>
                <c:pt idx="44207">
                  <c:v>1.0000100000000001</c:v>
                </c:pt>
                <c:pt idx="44208">
                  <c:v>1.0001500000000001</c:v>
                </c:pt>
                <c:pt idx="44209">
                  <c:v>1.0002899999999999</c:v>
                </c:pt>
                <c:pt idx="44210">
                  <c:v>1.00044</c:v>
                </c:pt>
                <c:pt idx="44211">
                  <c:v>1.00058</c:v>
                </c:pt>
                <c:pt idx="44212">
                  <c:v>1.0007200000000001</c:v>
                </c:pt>
                <c:pt idx="44213">
                  <c:v>1.0008600000000001</c:v>
                </c:pt>
                <c:pt idx="44214">
                  <c:v>1.00099</c:v>
                </c:pt>
                <c:pt idx="44215">
                  <c:v>1.0011300000000001</c:v>
                </c:pt>
                <c:pt idx="44216">
                  <c:v>1.00126</c:v>
                </c:pt>
                <c:pt idx="44217">
                  <c:v>1.00139</c:v>
                </c:pt>
                <c:pt idx="44218">
                  <c:v>1.0015099999999999</c:v>
                </c:pt>
                <c:pt idx="44219">
                  <c:v>1.00162</c:v>
                </c:pt>
                <c:pt idx="44220">
                  <c:v>1.0017400000000001</c:v>
                </c:pt>
                <c:pt idx="44221">
                  <c:v>1.0018499999999999</c:v>
                </c:pt>
                <c:pt idx="44222">
                  <c:v>1.00196</c:v>
                </c:pt>
                <c:pt idx="44223">
                  <c:v>1.0020500000000001</c:v>
                </c:pt>
                <c:pt idx="44224">
                  <c:v>1.00214</c:v>
                </c:pt>
                <c:pt idx="44225">
                  <c:v>1.0022200000000001</c:v>
                </c:pt>
                <c:pt idx="44226">
                  <c:v>1.0023</c:v>
                </c:pt>
                <c:pt idx="44227">
                  <c:v>1.0023599999999999</c:v>
                </c:pt>
                <c:pt idx="44228">
                  <c:v>1.0024200000000001</c:v>
                </c:pt>
                <c:pt idx="44229">
                  <c:v>1.00248</c:v>
                </c:pt>
                <c:pt idx="44230">
                  <c:v>1.0025299999999999</c:v>
                </c:pt>
                <c:pt idx="44231">
                  <c:v>1.0025599999999999</c:v>
                </c:pt>
                <c:pt idx="44232">
                  <c:v>1.00258</c:v>
                </c:pt>
                <c:pt idx="44233">
                  <c:v>1.0025900000000001</c:v>
                </c:pt>
                <c:pt idx="44234">
                  <c:v>1.0025900000000001</c:v>
                </c:pt>
                <c:pt idx="44235">
                  <c:v>1.0025999999999999</c:v>
                </c:pt>
                <c:pt idx="44236">
                  <c:v>1.0025900000000001</c:v>
                </c:pt>
                <c:pt idx="44237">
                  <c:v>1.00257</c:v>
                </c:pt>
                <c:pt idx="44238">
                  <c:v>1.00254</c:v>
                </c:pt>
                <c:pt idx="44239">
                  <c:v>1.0024999999999999</c:v>
                </c:pt>
                <c:pt idx="44240">
                  <c:v>1.0024500000000001</c:v>
                </c:pt>
                <c:pt idx="44241">
                  <c:v>1.00238</c:v>
                </c:pt>
                <c:pt idx="44242">
                  <c:v>1.0023</c:v>
                </c:pt>
                <c:pt idx="44243">
                  <c:v>1.00221</c:v>
                </c:pt>
                <c:pt idx="44244">
                  <c:v>1.0021100000000001</c:v>
                </c:pt>
                <c:pt idx="44245">
                  <c:v>1.002</c:v>
                </c:pt>
                <c:pt idx="44246">
                  <c:v>1.0018800000000001</c:v>
                </c:pt>
                <c:pt idx="44247">
                  <c:v>1.0017499999999999</c:v>
                </c:pt>
                <c:pt idx="44248">
                  <c:v>1.0016</c:v>
                </c:pt>
                <c:pt idx="44249">
                  <c:v>1.00145</c:v>
                </c:pt>
                <c:pt idx="44250">
                  <c:v>1.0012799999999999</c:v>
                </c:pt>
                <c:pt idx="44251">
                  <c:v>1.00109</c:v>
                </c:pt>
                <c:pt idx="44252">
                  <c:v>1.0008999999999999</c:v>
                </c:pt>
                <c:pt idx="44253">
                  <c:v>1.0006900000000001</c:v>
                </c:pt>
                <c:pt idx="44254">
                  <c:v>1.00047</c:v>
                </c:pt>
                <c:pt idx="44255">
                  <c:v>1.00024</c:v>
                </c:pt>
                <c:pt idx="44256">
                  <c:v>0.99999199999999999</c:v>
                </c:pt>
                <c:pt idx="44257">
                  <c:v>0.99974399999999997</c:v>
                </c:pt>
                <c:pt idx="44258">
                  <c:v>0.99951299999999998</c:v>
                </c:pt>
                <c:pt idx="44259">
                  <c:v>0.99929000000000001</c:v>
                </c:pt>
                <c:pt idx="44260">
                  <c:v>0.99908799999999998</c:v>
                </c:pt>
                <c:pt idx="44261">
                  <c:v>0.99889499999999998</c:v>
                </c:pt>
                <c:pt idx="44262">
                  <c:v>0.99871200000000004</c:v>
                </c:pt>
                <c:pt idx="44263">
                  <c:v>0.99854399999999999</c:v>
                </c:pt>
                <c:pt idx="44264">
                  <c:v>0.99839199999999995</c:v>
                </c:pt>
                <c:pt idx="44265">
                  <c:v>0.99825299999999995</c:v>
                </c:pt>
                <c:pt idx="44266">
                  <c:v>0.99812299999999998</c:v>
                </c:pt>
                <c:pt idx="44267">
                  <c:v>0.99800299999999997</c:v>
                </c:pt>
                <c:pt idx="44268">
                  <c:v>0.997892</c:v>
                </c:pt>
                <c:pt idx="44269">
                  <c:v>0.99779899999999999</c:v>
                </c:pt>
                <c:pt idx="44270">
                  <c:v>0.99771299999999996</c:v>
                </c:pt>
                <c:pt idx="44271">
                  <c:v>0.99764699999999995</c:v>
                </c:pt>
                <c:pt idx="44272">
                  <c:v>0.99758800000000003</c:v>
                </c:pt>
                <c:pt idx="44273">
                  <c:v>0.99754299999999996</c:v>
                </c:pt>
                <c:pt idx="44274">
                  <c:v>0.99751400000000001</c:v>
                </c:pt>
                <c:pt idx="44275">
                  <c:v>0.99748899999999996</c:v>
                </c:pt>
                <c:pt idx="44276">
                  <c:v>0.997475</c:v>
                </c:pt>
                <c:pt idx="44277">
                  <c:v>0.99747399999999997</c:v>
                </c:pt>
                <c:pt idx="44278">
                  <c:v>0.997479</c:v>
                </c:pt>
                <c:pt idx="44279">
                  <c:v>0.99749500000000002</c:v>
                </c:pt>
                <c:pt idx="44280">
                  <c:v>0.99752200000000002</c:v>
                </c:pt>
                <c:pt idx="44281">
                  <c:v>0.99755099999999997</c:v>
                </c:pt>
                <c:pt idx="44282">
                  <c:v>0.99759399999999998</c:v>
                </c:pt>
                <c:pt idx="44283">
                  <c:v>0.99764299999999995</c:v>
                </c:pt>
                <c:pt idx="44284">
                  <c:v>0.99770899999999996</c:v>
                </c:pt>
                <c:pt idx="44285">
                  <c:v>0.99778</c:v>
                </c:pt>
                <c:pt idx="44286">
                  <c:v>0.99785100000000004</c:v>
                </c:pt>
                <c:pt idx="44287">
                  <c:v>0.99793299999999996</c:v>
                </c:pt>
                <c:pt idx="44288">
                  <c:v>0.99802299999999999</c:v>
                </c:pt>
                <c:pt idx="44289">
                  <c:v>0.998108</c:v>
                </c:pt>
                <c:pt idx="44290">
                  <c:v>0.99821000000000004</c:v>
                </c:pt>
                <c:pt idx="44291">
                  <c:v>0.99831700000000001</c:v>
                </c:pt>
                <c:pt idx="44292">
                  <c:v>0.99843400000000004</c:v>
                </c:pt>
                <c:pt idx="44293">
                  <c:v>0.99855499999999997</c:v>
                </c:pt>
                <c:pt idx="44294">
                  <c:v>0.99868500000000004</c:v>
                </c:pt>
                <c:pt idx="44295">
                  <c:v>0.99881399999999998</c:v>
                </c:pt>
                <c:pt idx="44296">
                  <c:v>0.99894799999999995</c:v>
                </c:pt>
                <c:pt idx="44297">
                  <c:v>0.99908300000000005</c:v>
                </c:pt>
                <c:pt idx="44298">
                  <c:v>0.99922200000000005</c:v>
                </c:pt>
                <c:pt idx="44299">
                  <c:v>0.99936499999999995</c:v>
                </c:pt>
                <c:pt idx="44300">
                  <c:v>0.99951100000000004</c:v>
                </c:pt>
                <c:pt idx="44301">
                  <c:v>0.99965899999999996</c:v>
                </c:pt>
                <c:pt idx="44302">
                  <c:v>0.99980599999999997</c:v>
                </c:pt>
                <c:pt idx="44303">
                  <c:v>0.99995400000000001</c:v>
                </c:pt>
                <c:pt idx="44304">
                  <c:v>1.0001</c:v>
                </c:pt>
                <c:pt idx="44305">
                  <c:v>1.0002500000000001</c:v>
                </c:pt>
                <c:pt idx="44306">
                  <c:v>1.0003899999999999</c:v>
                </c:pt>
                <c:pt idx="44307">
                  <c:v>1.00054</c:v>
                </c:pt>
                <c:pt idx="44308">
                  <c:v>1.0006900000000001</c:v>
                </c:pt>
                <c:pt idx="44309">
                  <c:v>1.0008300000000001</c:v>
                </c:pt>
                <c:pt idx="44310">
                  <c:v>1.0009699999999999</c:v>
                </c:pt>
                <c:pt idx="44311">
                  <c:v>1.0011099999999999</c:v>
                </c:pt>
                <c:pt idx="44312">
                  <c:v>1.0012399999999999</c:v>
                </c:pt>
                <c:pt idx="44313">
                  <c:v>1.0013700000000001</c:v>
                </c:pt>
                <c:pt idx="44314">
                  <c:v>1.0015000000000001</c:v>
                </c:pt>
                <c:pt idx="44315">
                  <c:v>1.00163</c:v>
                </c:pt>
                <c:pt idx="44316">
                  <c:v>1.0017499999999999</c:v>
                </c:pt>
                <c:pt idx="44317">
                  <c:v>1.00186</c:v>
                </c:pt>
                <c:pt idx="44318">
                  <c:v>1.00197</c:v>
                </c:pt>
                <c:pt idx="44319">
                  <c:v>1.00207</c:v>
                </c:pt>
                <c:pt idx="44320">
                  <c:v>1.0021599999999999</c:v>
                </c:pt>
                <c:pt idx="44321">
                  <c:v>1.0022500000000001</c:v>
                </c:pt>
                <c:pt idx="44322">
                  <c:v>1.0023200000000001</c:v>
                </c:pt>
                <c:pt idx="44323">
                  <c:v>1.0023899999999999</c:v>
                </c:pt>
                <c:pt idx="44324">
                  <c:v>1.0024500000000001</c:v>
                </c:pt>
                <c:pt idx="44325">
                  <c:v>1.0024999999999999</c:v>
                </c:pt>
                <c:pt idx="44326">
                  <c:v>1.0025500000000001</c:v>
                </c:pt>
                <c:pt idx="44327">
                  <c:v>1.0025900000000001</c:v>
                </c:pt>
                <c:pt idx="44328">
                  <c:v>1.00261</c:v>
                </c:pt>
                <c:pt idx="44329">
                  <c:v>1.0026299999999999</c:v>
                </c:pt>
                <c:pt idx="44330">
                  <c:v>1.00264</c:v>
                </c:pt>
                <c:pt idx="44331">
                  <c:v>1.00264</c:v>
                </c:pt>
                <c:pt idx="44332">
                  <c:v>1.0026200000000001</c:v>
                </c:pt>
                <c:pt idx="44333">
                  <c:v>1.0025999999999999</c:v>
                </c:pt>
                <c:pt idx="44334">
                  <c:v>1.00257</c:v>
                </c:pt>
                <c:pt idx="44335">
                  <c:v>1.0025299999999999</c:v>
                </c:pt>
                <c:pt idx="44336">
                  <c:v>1.00247</c:v>
                </c:pt>
                <c:pt idx="44337">
                  <c:v>1.00241</c:v>
                </c:pt>
                <c:pt idx="44338">
                  <c:v>1.0023200000000001</c:v>
                </c:pt>
                <c:pt idx="44339">
                  <c:v>1.00223</c:v>
                </c:pt>
                <c:pt idx="44340">
                  <c:v>1.00213</c:v>
                </c:pt>
                <c:pt idx="44341">
                  <c:v>1.0020100000000001</c:v>
                </c:pt>
                <c:pt idx="44342">
                  <c:v>1.0018899999999999</c:v>
                </c:pt>
                <c:pt idx="44343">
                  <c:v>1.00177</c:v>
                </c:pt>
                <c:pt idx="44344">
                  <c:v>1.00162</c:v>
                </c:pt>
                <c:pt idx="44345">
                  <c:v>1.00145</c:v>
                </c:pt>
                <c:pt idx="44346">
                  <c:v>1.0012799999999999</c:v>
                </c:pt>
                <c:pt idx="44347">
                  <c:v>1.00109</c:v>
                </c:pt>
                <c:pt idx="44348">
                  <c:v>1.00088</c:v>
                </c:pt>
                <c:pt idx="44349">
                  <c:v>1.0006600000000001</c:v>
                </c:pt>
                <c:pt idx="44350">
                  <c:v>1.00044</c:v>
                </c:pt>
                <c:pt idx="44351">
                  <c:v>1.0001899999999999</c:v>
                </c:pt>
                <c:pt idx="44352">
                  <c:v>0.999946</c:v>
                </c:pt>
                <c:pt idx="44353">
                  <c:v>0.999718</c:v>
                </c:pt>
                <c:pt idx="44354">
                  <c:v>0.99950700000000003</c:v>
                </c:pt>
                <c:pt idx="44355">
                  <c:v>0.99930300000000005</c:v>
                </c:pt>
                <c:pt idx="44356">
                  <c:v>0.99910699999999997</c:v>
                </c:pt>
                <c:pt idx="44357">
                  <c:v>0.99892999999999998</c:v>
                </c:pt>
                <c:pt idx="44358">
                  <c:v>0.99876399999999999</c:v>
                </c:pt>
                <c:pt idx="44359">
                  <c:v>0.99860899999999997</c:v>
                </c:pt>
                <c:pt idx="44360">
                  <c:v>0.99846599999999996</c:v>
                </c:pt>
                <c:pt idx="44361">
                  <c:v>0.998332</c:v>
                </c:pt>
                <c:pt idx="44362">
                  <c:v>0.99821199999999999</c:v>
                </c:pt>
                <c:pt idx="44363">
                  <c:v>0.99810600000000005</c:v>
                </c:pt>
                <c:pt idx="44364">
                  <c:v>0.99800699999999998</c:v>
                </c:pt>
                <c:pt idx="44365">
                  <c:v>0.99792499999999995</c:v>
                </c:pt>
                <c:pt idx="44366">
                  <c:v>0.99785400000000002</c:v>
                </c:pt>
                <c:pt idx="44367">
                  <c:v>0.99778800000000001</c:v>
                </c:pt>
                <c:pt idx="44368">
                  <c:v>0.99773999999999996</c:v>
                </c:pt>
                <c:pt idx="44369">
                  <c:v>0.99770099999999995</c:v>
                </c:pt>
                <c:pt idx="44370">
                  <c:v>0.997672</c:v>
                </c:pt>
                <c:pt idx="44371">
                  <c:v>0.99765000000000004</c:v>
                </c:pt>
                <c:pt idx="44372">
                  <c:v>0.99763800000000002</c:v>
                </c:pt>
                <c:pt idx="44373">
                  <c:v>0.99763800000000002</c:v>
                </c:pt>
                <c:pt idx="44374">
                  <c:v>0.99764600000000003</c:v>
                </c:pt>
                <c:pt idx="44375">
                  <c:v>0.99766600000000005</c:v>
                </c:pt>
                <c:pt idx="44376">
                  <c:v>0.99769600000000003</c:v>
                </c:pt>
                <c:pt idx="44377">
                  <c:v>0.99773800000000001</c:v>
                </c:pt>
                <c:pt idx="44378">
                  <c:v>0.99778100000000003</c:v>
                </c:pt>
                <c:pt idx="44379">
                  <c:v>0.99783699999999997</c:v>
                </c:pt>
                <c:pt idx="44380">
                  <c:v>0.99789899999999998</c:v>
                </c:pt>
                <c:pt idx="44381">
                  <c:v>0.99797499999999995</c:v>
                </c:pt>
                <c:pt idx="44382">
                  <c:v>0.99805200000000005</c:v>
                </c:pt>
                <c:pt idx="44383">
                  <c:v>0.99813499999999999</c:v>
                </c:pt>
                <c:pt idx="44384">
                  <c:v>0.99823200000000001</c:v>
                </c:pt>
                <c:pt idx="44385">
                  <c:v>0.99832699999999996</c:v>
                </c:pt>
                <c:pt idx="44386">
                  <c:v>0.99843099999999996</c:v>
                </c:pt>
                <c:pt idx="44387">
                  <c:v>0.99853800000000004</c:v>
                </c:pt>
                <c:pt idx="44388">
                  <c:v>0.99864900000000001</c:v>
                </c:pt>
                <c:pt idx="44389">
                  <c:v>0.99876799999999999</c:v>
                </c:pt>
                <c:pt idx="44390">
                  <c:v>0.99888600000000005</c:v>
                </c:pt>
                <c:pt idx="44391">
                  <c:v>0.99900900000000004</c:v>
                </c:pt>
                <c:pt idx="44392">
                  <c:v>0.99913300000000005</c:v>
                </c:pt>
                <c:pt idx="44393">
                  <c:v>0.99926000000000004</c:v>
                </c:pt>
                <c:pt idx="44394">
                  <c:v>0.99938800000000005</c:v>
                </c:pt>
                <c:pt idx="44395">
                  <c:v>0.999525</c:v>
                </c:pt>
                <c:pt idx="44396">
                  <c:v>0.99966100000000002</c:v>
                </c:pt>
                <c:pt idx="44397">
                  <c:v>0.99979600000000002</c:v>
                </c:pt>
                <c:pt idx="44398">
                  <c:v>0.99993399999999999</c:v>
                </c:pt>
                <c:pt idx="44399">
                  <c:v>1.00007</c:v>
                </c:pt>
                <c:pt idx="44400">
                  <c:v>1.0002200000000001</c:v>
                </c:pt>
                <c:pt idx="44401">
                  <c:v>1.0003599999999999</c:v>
                </c:pt>
                <c:pt idx="44402">
                  <c:v>1.0004900000000001</c:v>
                </c:pt>
                <c:pt idx="44403">
                  <c:v>1.0006299999999999</c:v>
                </c:pt>
                <c:pt idx="44404">
                  <c:v>1.0007600000000001</c:v>
                </c:pt>
                <c:pt idx="44405">
                  <c:v>1.00088</c:v>
                </c:pt>
                <c:pt idx="44406">
                  <c:v>1.00101</c:v>
                </c:pt>
                <c:pt idx="44407">
                  <c:v>1.0011399999999999</c:v>
                </c:pt>
                <c:pt idx="44408">
                  <c:v>1.00126</c:v>
                </c:pt>
                <c:pt idx="44409">
                  <c:v>1.0013799999999999</c:v>
                </c:pt>
                <c:pt idx="44410">
                  <c:v>1.00149</c:v>
                </c:pt>
                <c:pt idx="44411">
                  <c:v>1.00159</c:v>
                </c:pt>
                <c:pt idx="44412">
                  <c:v>1.0017</c:v>
                </c:pt>
                <c:pt idx="44413">
                  <c:v>1.0018</c:v>
                </c:pt>
                <c:pt idx="44414">
                  <c:v>1.0019</c:v>
                </c:pt>
                <c:pt idx="44415">
                  <c:v>1.0019800000000001</c:v>
                </c:pt>
                <c:pt idx="44416">
                  <c:v>1.00206</c:v>
                </c:pt>
                <c:pt idx="44417">
                  <c:v>1.00214</c:v>
                </c:pt>
                <c:pt idx="44418">
                  <c:v>1.00221</c:v>
                </c:pt>
                <c:pt idx="44419">
                  <c:v>1.00227</c:v>
                </c:pt>
                <c:pt idx="44420">
                  <c:v>1.0023200000000001</c:v>
                </c:pt>
                <c:pt idx="44421">
                  <c:v>1.0023599999999999</c:v>
                </c:pt>
                <c:pt idx="44422">
                  <c:v>1.0023899999999999</c:v>
                </c:pt>
                <c:pt idx="44423">
                  <c:v>1.00241</c:v>
                </c:pt>
                <c:pt idx="44424">
                  <c:v>1.0024299999999999</c:v>
                </c:pt>
                <c:pt idx="44425">
                  <c:v>1.0024299999999999</c:v>
                </c:pt>
                <c:pt idx="44426">
                  <c:v>1.0024299999999999</c:v>
                </c:pt>
                <c:pt idx="44427">
                  <c:v>1.0024200000000001</c:v>
                </c:pt>
                <c:pt idx="44428">
                  <c:v>1.0023899999999999</c:v>
                </c:pt>
                <c:pt idx="44429">
                  <c:v>1.0023599999999999</c:v>
                </c:pt>
                <c:pt idx="44430">
                  <c:v>1.00231</c:v>
                </c:pt>
                <c:pt idx="44431">
                  <c:v>1.0022599999999999</c:v>
                </c:pt>
                <c:pt idx="44432">
                  <c:v>1.0021899999999999</c:v>
                </c:pt>
                <c:pt idx="44433">
                  <c:v>1.0021100000000001</c:v>
                </c:pt>
                <c:pt idx="44434">
                  <c:v>1.00203</c:v>
                </c:pt>
                <c:pt idx="44435">
                  <c:v>1.0019199999999999</c:v>
                </c:pt>
                <c:pt idx="44436">
                  <c:v>1.0018100000000001</c:v>
                </c:pt>
                <c:pt idx="44437">
                  <c:v>1.00169</c:v>
                </c:pt>
                <c:pt idx="44438">
                  <c:v>1.0015499999999999</c:v>
                </c:pt>
                <c:pt idx="44439">
                  <c:v>1.0014099999999999</c:v>
                </c:pt>
                <c:pt idx="44440">
                  <c:v>1.00125</c:v>
                </c:pt>
                <c:pt idx="44441">
                  <c:v>1.00108</c:v>
                </c:pt>
                <c:pt idx="44442">
                  <c:v>1.0008999999999999</c:v>
                </c:pt>
                <c:pt idx="44443">
                  <c:v>1.0006999999999999</c:v>
                </c:pt>
                <c:pt idx="44444">
                  <c:v>1.0004900000000001</c:v>
                </c:pt>
                <c:pt idx="44445">
                  <c:v>1.00027</c:v>
                </c:pt>
                <c:pt idx="44446">
                  <c:v>1.00004</c:v>
                </c:pt>
                <c:pt idx="44447">
                  <c:v>0.99980000000000002</c:v>
                </c:pt>
                <c:pt idx="44448">
                  <c:v>0.999556</c:v>
                </c:pt>
                <c:pt idx="44449">
                  <c:v>0.99932900000000002</c:v>
                </c:pt>
                <c:pt idx="44450">
                  <c:v>0.99911000000000005</c:v>
                </c:pt>
                <c:pt idx="44451">
                  <c:v>0.99891099999999999</c:v>
                </c:pt>
                <c:pt idx="44452">
                  <c:v>0.99872000000000005</c:v>
                </c:pt>
                <c:pt idx="44453">
                  <c:v>0.99854100000000001</c:v>
                </c:pt>
                <c:pt idx="44454">
                  <c:v>0.99837399999999998</c:v>
                </c:pt>
                <c:pt idx="44455">
                  <c:v>0.99821700000000002</c:v>
                </c:pt>
                <c:pt idx="44456">
                  <c:v>0.99807299999999999</c:v>
                </c:pt>
                <c:pt idx="44457">
                  <c:v>0.99794099999999997</c:v>
                </c:pt>
                <c:pt idx="44458">
                  <c:v>0.99782000000000004</c:v>
                </c:pt>
                <c:pt idx="44459">
                  <c:v>0.99771399999999999</c:v>
                </c:pt>
                <c:pt idx="44460">
                  <c:v>0.99762200000000001</c:v>
                </c:pt>
                <c:pt idx="44461">
                  <c:v>0.99753800000000004</c:v>
                </c:pt>
                <c:pt idx="44462">
                  <c:v>0.99746699999999999</c:v>
                </c:pt>
                <c:pt idx="44463">
                  <c:v>0.99740499999999999</c:v>
                </c:pt>
                <c:pt idx="44464">
                  <c:v>0.99734900000000004</c:v>
                </c:pt>
                <c:pt idx="44465">
                  <c:v>0.99731000000000003</c:v>
                </c:pt>
                <c:pt idx="44466">
                  <c:v>0.99729100000000004</c:v>
                </c:pt>
                <c:pt idx="44467">
                  <c:v>0.99727600000000005</c:v>
                </c:pt>
                <c:pt idx="44468">
                  <c:v>0.99727600000000005</c:v>
                </c:pt>
                <c:pt idx="44469">
                  <c:v>0.99728499999999998</c:v>
                </c:pt>
                <c:pt idx="44470">
                  <c:v>0.99730099999999999</c:v>
                </c:pt>
                <c:pt idx="44471">
                  <c:v>0.99733000000000005</c:v>
                </c:pt>
                <c:pt idx="44472">
                  <c:v>0.99737100000000001</c:v>
                </c:pt>
                <c:pt idx="44473">
                  <c:v>0.99741500000000005</c:v>
                </c:pt>
                <c:pt idx="44474">
                  <c:v>0.99746900000000005</c:v>
                </c:pt>
                <c:pt idx="44475">
                  <c:v>0.997533</c:v>
                </c:pt>
                <c:pt idx="44476">
                  <c:v>0.99760300000000002</c:v>
                </c:pt>
                <c:pt idx="44477">
                  <c:v>0.99768000000000001</c:v>
                </c:pt>
                <c:pt idx="44478">
                  <c:v>0.99776500000000001</c:v>
                </c:pt>
                <c:pt idx="44479">
                  <c:v>0.99785000000000001</c:v>
                </c:pt>
                <c:pt idx="44480">
                  <c:v>0.997946</c:v>
                </c:pt>
                <c:pt idx="44481">
                  <c:v>0.99804899999999996</c:v>
                </c:pt>
                <c:pt idx="44482">
                  <c:v>0.99816199999999999</c:v>
                </c:pt>
                <c:pt idx="44483">
                  <c:v>0.99827900000000003</c:v>
                </c:pt>
                <c:pt idx="44484">
                  <c:v>0.99840200000000001</c:v>
                </c:pt>
                <c:pt idx="44485">
                  <c:v>0.99853199999999998</c:v>
                </c:pt>
                <c:pt idx="44486">
                  <c:v>0.998664</c:v>
                </c:pt>
                <c:pt idx="44487">
                  <c:v>0.99879499999999999</c:v>
                </c:pt>
                <c:pt idx="44488">
                  <c:v>0.99892700000000001</c:v>
                </c:pt>
                <c:pt idx="44489">
                  <c:v>0.99906899999999998</c:v>
                </c:pt>
                <c:pt idx="44490">
                  <c:v>0.99920900000000001</c:v>
                </c:pt>
                <c:pt idx="44491">
                  <c:v>0.99935700000000005</c:v>
                </c:pt>
                <c:pt idx="44492">
                  <c:v>0.99948800000000004</c:v>
                </c:pt>
                <c:pt idx="44493">
                  <c:v>0.99963599999999997</c:v>
                </c:pt>
                <c:pt idx="44494">
                  <c:v>0.99978299999999998</c:v>
                </c:pt>
                <c:pt idx="44495">
                  <c:v>0.99992800000000004</c:v>
                </c:pt>
                <c:pt idx="44496">
                  <c:v>1.0000800000000001</c:v>
                </c:pt>
                <c:pt idx="44497">
                  <c:v>1.00023</c:v>
                </c:pt>
                <c:pt idx="44498">
                  <c:v>1.00038</c:v>
                </c:pt>
                <c:pt idx="44499">
                  <c:v>1.0005200000000001</c:v>
                </c:pt>
                <c:pt idx="44500">
                  <c:v>1.0006600000000001</c:v>
                </c:pt>
                <c:pt idx="44501">
                  <c:v>1.00081</c:v>
                </c:pt>
                <c:pt idx="44502">
                  <c:v>1.0009399999999999</c:v>
                </c:pt>
                <c:pt idx="44503">
                  <c:v>1.00109</c:v>
                </c:pt>
                <c:pt idx="44504">
                  <c:v>1.00122</c:v>
                </c:pt>
                <c:pt idx="44505">
                  <c:v>1.00135</c:v>
                </c:pt>
                <c:pt idx="44506">
                  <c:v>1.0014700000000001</c:v>
                </c:pt>
                <c:pt idx="44507">
                  <c:v>1.00159</c:v>
                </c:pt>
                <c:pt idx="44508">
                  <c:v>1.0017</c:v>
                </c:pt>
                <c:pt idx="44509">
                  <c:v>1.0018100000000001</c:v>
                </c:pt>
                <c:pt idx="44510">
                  <c:v>1.0019100000000001</c:v>
                </c:pt>
                <c:pt idx="44511">
                  <c:v>1.002</c:v>
                </c:pt>
                <c:pt idx="44512">
                  <c:v>1.0020899999999999</c:v>
                </c:pt>
                <c:pt idx="44513">
                  <c:v>1.00217</c:v>
                </c:pt>
                <c:pt idx="44514">
                  <c:v>1.0022500000000001</c:v>
                </c:pt>
                <c:pt idx="44515">
                  <c:v>1.00231</c:v>
                </c:pt>
                <c:pt idx="44516">
                  <c:v>1.00237</c:v>
                </c:pt>
                <c:pt idx="44517">
                  <c:v>1.00241</c:v>
                </c:pt>
                <c:pt idx="44518">
                  <c:v>1.0024500000000001</c:v>
                </c:pt>
                <c:pt idx="44519">
                  <c:v>1.00248</c:v>
                </c:pt>
                <c:pt idx="44520">
                  <c:v>1.0024900000000001</c:v>
                </c:pt>
                <c:pt idx="44521">
                  <c:v>1.0024999999999999</c:v>
                </c:pt>
                <c:pt idx="44522">
                  <c:v>1.0024999999999999</c:v>
                </c:pt>
                <c:pt idx="44523">
                  <c:v>1.00248</c:v>
                </c:pt>
                <c:pt idx="44524">
                  <c:v>1.0024599999999999</c:v>
                </c:pt>
                <c:pt idx="44525">
                  <c:v>1.0024299999999999</c:v>
                </c:pt>
                <c:pt idx="44526">
                  <c:v>1.00238</c:v>
                </c:pt>
                <c:pt idx="44527">
                  <c:v>1.0023200000000001</c:v>
                </c:pt>
                <c:pt idx="44528">
                  <c:v>1.0022500000000001</c:v>
                </c:pt>
                <c:pt idx="44529">
                  <c:v>1.00217</c:v>
                </c:pt>
                <c:pt idx="44530">
                  <c:v>1.00207</c:v>
                </c:pt>
                <c:pt idx="44531">
                  <c:v>1.00196</c:v>
                </c:pt>
                <c:pt idx="44532">
                  <c:v>1.0018499999999999</c:v>
                </c:pt>
                <c:pt idx="44533">
                  <c:v>1.00173</c:v>
                </c:pt>
                <c:pt idx="44534">
                  <c:v>1.00159</c:v>
                </c:pt>
                <c:pt idx="44535">
                  <c:v>1.00143</c:v>
                </c:pt>
                <c:pt idx="44536">
                  <c:v>1.0012700000000001</c:v>
                </c:pt>
                <c:pt idx="44537">
                  <c:v>1.00109</c:v>
                </c:pt>
                <c:pt idx="44538">
                  <c:v>1.0008900000000001</c:v>
                </c:pt>
                <c:pt idx="44539">
                  <c:v>1.00068</c:v>
                </c:pt>
                <c:pt idx="44540">
                  <c:v>1.00047</c:v>
                </c:pt>
                <c:pt idx="44541">
                  <c:v>1.00024</c:v>
                </c:pt>
                <c:pt idx="44542">
                  <c:v>0.99998900000000002</c:v>
                </c:pt>
                <c:pt idx="44543">
                  <c:v>0.99974099999999999</c:v>
                </c:pt>
                <c:pt idx="44544">
                  <c:v>0.99952600000000003</c:v>
                </c:pt>
                <c:pt idx="44545">
                  <c:v>0.999309</c:v>
                </c:pt>
                <c:pt idx="44546">
                  <c:v>0.99910399999999999</c:v>
                </c:pt>
                <c:pt idx="44547">
                  <c:v>0.99891700000000005</c:v>
                </c:pt>
                <c:pt idx="44548">
                  <c:v>0.99873699999999999</c:v>
                </c:pt>
                <c:pt idx="44549">
                  <c:v>0.99857099999999999</c:v>
                </c:pt>
                <c:pt idx="44550">
                  <c:v>0.99841999999999997</c:v>
                </c:pt>
                <c:pt idx="44551">
                  <c:v>0.99827900000000003</c:v>
                </c:pt>
                <c:pt idx="44552">
                  <c:v>0.99814999999999998</c:v>
                </c:pt>
                <c:pt idx="44553">
                  <c:v>0.99803799999999998</c:v>
                </c:pt>
                <c:pt idx="44554">
                  <c:v>0.99793799999999999</c:v>
                </c:pt>
                <c:pt idx="44555">
                  <c:v>0.99785299999999999</c:v>
                </c:pt>
                <c:pt idx="44556">
                  <c:v>0.99777700000000003</c:v>
                </c:pt>
                <c:pt idx="44557">
                  <c:v>0.99770999999999999</c:v>
                </c:pt>
                <c:pt idx="44558">
                  <c:v>0.99765700000000002</c:v>
                </c:pt>
                <c:pt idx="44559">
                  <c:v>0.99761200000000005</c:v>
                </c:pt>
                <c:pt idx="44560">
                  <c:v>0.99758400000000003</c:v>
                </c:pt>
                <c:pt idx="44561">
                  <c:v>0.99756100000000003</c:v>
                </c:pt>
                <c:pt idx="44562">
                  <c:v>0.99754900000000002</c:v>
                </c:pt>
                <c:pt idx="44563">
                  <c:v>0.99754600000000004</c:v>
                </c:pt>
                <c:pt idx="44564">
                  <c:v>0.99755499999999997</c:v>
                </c:pt>
                <c:pt idx="44565">
                  <c:v>0.99757600000000002</c:v>
                </c:pt>
                <c:pt idx="44566">
                  <c:v>0.99760599999999999</c:v>
                </c:pt>
                <c:pt idx="44567">
                  <c:v>0.99764399999999998</c:v>
                </c:pt>
                <c:pt idx="44568">
                  <c:v>0.99768599999999996</c:v>
                </c:pt>
                <c:pt idx="44569">
                  <c:v>0.99773599999999996</c:v>
                </c:pt>
                <c:pt idx="44570">
                  <c:v>0.99780100000000005</c:v>
                </c:pt>
                <c:pt idx="44571">
                  <c:v>0.99787599999999999</c:v>
                </c:pt>
                <c:pt idx="44572">
                  <c:v>0.99796099999999999</c:v>
                </c:pt>
                <c:pt idx="44573">
                  <c:v>0.99804899999999996</c:v>
                </c:pt>
                <c:pt idx="44574">
                  <c:v>0.99814899999999995</c:v>
                </c:pt>
                <c:pt idx="44575">
                  <c:v>0.99824800000000002</c:v>
                </c:pt>
                <c:pt idx="44576">
                  <c:v>0.99834599999999996</c:v>
                </c:pt>
                <c:pt idx="44577">
                  <c:v>0.99845499999999998</c:v>
                </c:pt>
                <c:pt idx="44578">
                  <c:v>0.99857099999999999</c:v>
                </c:pt>
                <c:pt idx="44579">
                  <c:v>0.99868900000000005</c:v>
                </c:pt>
                <c:pt idx="44580">
                  <c:v>0.998807</c:v>
                </c:pt>
                <c:pt idx="44581">
                  <c:v>0.99893200000000004</c:v>
                </c:pt>
                <c:pt idx="44582">
                  <c:v>0.99907000000000001</c:v>
                </c:pt>
                <c:pt idx="44583">
                  <c:v>0.99920399999999998</c:v>
                </c:pt>
                <c:pt idx="44584">
                  <c:v>0.99934000000000001</c:v>
                </c:pt>
                <c:pt idx="44585">
                  <c:v>0.99948400000000004</c:v>
                </c:pt>
                <c:pt idx="44586">
                  <c:v>0.99962200000000001</c:v>
                </c:pt>
                <c:pt idx="44587">
                  <c:v>0.99977099999999997</c:v>
                </c:pt>
                <c:pt idx="44588">
                  <c:v>0.99991099999999999</c:v>
                </c:pt>
                <c:pt idx="44589">
                  <c:v>1.0000500000000001</c:v>
                </c:pt>
                <c:pt idx="44590">
                  <c:v>1.0002</c:v>
                </c:pt>
                <c:pt idx="44591">
                  <c:v>1.0003500000000001</c:v>
                </c:pt>
                <c:pt idx="44592">
                  <c:v>1.0004999999999999</c:v>
                </c:pt>
                <c:pt idx="44593">
                  <c:v>1.0006299999999999</c:v>
                </c:pt>
                <c:pt idx="44594">
                  <c:v>1.00078</c:v>
                </c:pt>
                <c:pt idx="44595">
                  <c:v>1.00092</c:v>
                </c:pt>
                <c:pt idx="44596">
                  <c:v>1.00105</c:v>
                </c:pt>
                <c:pt idx="44597">
                  <c:v>1.00118</c:v>
                </c:pt>
                <c:pt idx="44598">
                  <c:v>1.0013099999999999</c:v>
                </c:pt>
                <c:pt idx="44599">
                  <c:v>1.0014400000000001</c:v>
                </c:pt>
                <c:pt idx="44600">
                  <c:v>1.00156</c:v>
                </c:pt>
                <c:pt idx="44601">
                  <c:v>1.0016799999999999</c:v>
                </c:pt>
                <c:pt idx="44602">
                  <c:v>1.00179</c:v>
                </c:pt>
                <c:pt idx="44603">
                  <c:v>1.0018899999999999</c:v>
                </c:pt>
                <c:pt idx="44604">
                  <c:v>1.002</c:v>
                </c:pt>
                <c:pt idx="44605">
                  <c:v>1.0020899999999999</c:v>
                </c:pt>
                <c:pt idx="44606">
                  <c:v>1.0021800000000001</c:v>
                </c:pt>
                <c:pt idx="44607">
                  <c:v>1.0022599999999999</c:v>
                </c:pt>
                <c:pt idx="44608">
                  <c:v>1.0023299999999999</c:v>
                </c:pt>
                <c:pt idx="44609">
                  <c:v>1.0024</c:v>
                </c:pt>
                <c:pt idx="44610">
                  <c:v>1.00247</c:v>
                </c:pt>
                <c:pt idx="44611">
                  <c:v>1.0025299999999999</c:v>
                </c:pt>
                <c:pt idx="44612">
                  <c:v>1.00257</c:v>
                </c:pt>
                <c:pt idx="44613">
                  <c:v>1.00261</c:v>
                </c:pt>
                <c:pt idx="44614">
                  <c:v>1.00264</c:v>
                </c:pt>
                <c:pt idx="44615">
                  <c:v>1.0026600000000001</c:v>
                </c:pt>
                <c:pt idx="44616">
                  <c:v>1.00267</c:v>
                </c:pt>
                <c:pt idx="44617">
                  <c:v>1.00267</c:v>
                </c:pt>
                <c:pt idx="44618">
                  <c:v>1.00265</c:v>
                </c:pt>
                <c:pt idx="44619">
                  <c:v>1.0026299999999999</c:v>
                </c:pt>
                <c:pt idx="44620">
                  <c:v>1.0025999999999999</c:v>
                </c:pt>
                <c:pt idx="44621">
                  <c:v>1.0025599999999999</c:v>
                </c:pt>
                <c:pt idx="44622">
                  <c:v>1.00251</c:v>
                </c:pt>
                <c:pt idx="44623">
                  <c:v>1.0024500000000001</c:v>
                </c:pt>
                <c:pt idx="44624">
                  <c:v>1.00237</c:v>
                </c:pt>
                <c:pt idx="44625">
                  <c:v>1.0022899999999999</c:v>
                </c:pt>
                <c:pt idx="44626">
                  <c:v>1.0021800000000001</c:v>
                </c:pt>
                <c:pt idx="44627">
                  <c:v>1.0020800000000001</c:v>
                </c:pt>
                <c:pt idx="44628">
                  <c:v>1.00196</c:v>
                </c:pt>
                <c:pt idx="44629">
                  <c:v>1.00183</c:v>
                </c:pt>
                <c:pt idx="44630">
                  <c:v>1.00169</c:v>
                </c:pt>
                <c:pt idx="44631">
                  <c:v>1.00153</c:v>
                </c:pt>
                <c:pt idx="44632">
                  <c:v>1.00136</c:v>
                </c:pt>
                <c:pt idx="44633">
                  <c:v>1.0011699999999999</c:v>
                </c:pt>
                <c:pt idx="44634">
                  <c:v>1.0009699999999999</c:v>
                </c:pt>
                <c:pt idx="44635">
                  <c:v>1.0007699999999999</c:v>
                </c:pt>
                <c:pt idx="44636">
                  <c:v>1.0005500000000001</c:v>
                </c:pt>
                <c:pt idx="44637">
                  <c:v>1.00031</c:v>
                </c:pt>
                <c:pt idx="44638">
                  <c:v>1.00007</c:v>
                </c:pt>
                <c:pt idx="44639">
                  <c:v>0.99983</c:v>
                </c:pt>
                <c:pt idx="44640">
                  <c:v>0.99960000000000004</c:v>
                </c:pt>
                <c:pt idx="44641">
                  <c:v>0.99938300000000002</c:v>
                </c:pt>
                <c:pt idx="44642">
                  <c:v>0.99918200000000001</c:v>
                </c:pt>
                <c:pt idx="44643">
                  <c:v>0.99899300000000002</c:v>
                </c:pt>
                <c:pt idx="44644">
                  <c:v>0.99881699999999995</c:v>
                </c:pt>
                <c:pt idx="44645">
                  <c:v>0.99865199999999998</c:v>
                </c:pt>
                <c:pt idx="44646">
                  <c:v>0.99850499999999998</c:v>
                </c:pt>
                <c:pt idx="44647">
                  <c:v>0.99836400000000003</c:v>
                </c:pt>
                <c:pt idx="44648">
                  <c:v>0.99823499999999998</c:v>
                </c:pt>
                <c:pt idx="44649">
                  <c:v>0.99812100000000004</c:v>
                </c:pt>
                <c:pt idx="44650">
                  <c:v>0.99801799999999996</c:v>
                </c:pt>
                <c:pt idx="44651">
                  <c:v>0.99792899999999995</c:v>
                </c:pt>
                <c:pt idx="44652">
                  <c:v>0.99785100000000004</c:v>
                </c:pt>
                <c:pt idx="44653">
                  <c:v>0.99777899999999997</c:v>
                </c:pt>
                <c:pt idx="44654">
                  <c:v>0.99771299999999996</c:v>
                </c:pt>
                <c:pt idx="44655">
                  <c:v>0.99766900000000003</c:v>
                </c:pt>
                <c:pt idx="44656">
                  <c:v>0.99765400000000004</c:v>
                </c:pt>
                <c:pt idx="44657">
                  <c:v>0.99763299999999999</c:v>
                </c:pt>
                <c:pt idx="44658">
                  <c:v>0.99762399999999996</c:v>
                </c:pt>
                <c:pt idx="44659">
                  <c:v>0.99762300000000004</c:v>
                </c:pt>
                <c:pt idx="44660">
                  <c:v>0.99763000000000002</c:v>
                </c:pt>
                <c:pt idx="44661">
                  <c:v>0.99764699999999995</c:v>
                </c:pt>
                <c:pt idx="44662">
                  <c:v>0.99767300000000003</c:v>
                </c:pt>
                <c:pt idx="44663">
                  <c:v>0.99770400000000004</c:v>
                </c:pt>
                <c:pt idx="44664">
                  <c:v>0.99775000000000003</c:v>
                </c:pt>
                <c:pt idx="44665">
                  <c:v>0.997803</c:v>
                </c:pt>
                <c:pt idx="44666">
                  <c:v>0.99786900000000001</c:v>
                </c:pt>
                <c:pt idx="44667">
                  <c:v>0.99794000000000005</c:v>
                </c:pt>
                <c:pt idx="44668">
                  <c:v>0.99801499999999999</c:v>
                </c:pt>
                <c:pt idx="44669">
                  <c:v>0.99810399999999999</c:v>
                </c:pt>
                <c:pt idx="44670">
                  <c:v>0.998197</c:v>
                </c:pt>
                <c:pt idx="44671">
                  <c:v>0.99829900000000005</c:v>
                </c:pt>
                <c:pt idx="44672">
                  <c:v>0.99840499999999999</c:v>
                </c:pt>
                <c:pt idx="44673">
                  <c:v>0.99852099999999999</c:v>
                </c:pt>
                <c:pt idx="44674">
                  <c:v>0.998637</c:v>
                </c:pt>
                <c:pt idx="44675">
                  <c:v>0.99875700000000001</c:v>
                </c:pt>
                <c:pt idx="44676">
                  <c:v>0.998888</c:v>
                </c:pt>
                <c:pt idx="44677">
                  <c:v>0.99901799999999996</c:v>
                </c:pt>
                <c:pt idx="44678">
                  <c:v>0.99915299999999996</c:v>
                </c:pt>
                <c:pt idx="44679">
                  <c:v>0.99929000000000001</c:v>
                </c:pt>
                <c:pt idx="44680">
                  <c:v>0.99943099999999996</c:v>
                </c:pt>
                <c:pt idx="44681">
                  <c:v>0.99957099999999999</c:v>
                </c:pt>
                <c:pt idx="44682">
                  <c:v>0.99970400000000004</c:v>
                </c:pt>
                <c:pt idx="44683">
                  <c:v>0.99984799999999996</c:v>
                </c:pt>
                <c:pt idx="44684">
                  <c:v>0.99999499999999997</c:v>
                </c:pt>
                <c:pt idx="44685">
                  <c:v>1.00014</c:v>
                </c:pt>
                <c:pt idx="44686">
                  <c:v>1.0002800000000001</c:v>
                </c:pt>
                <c:pt idx="44687">
                  <c:v>1.0004299999999999</c:v>
                </c:pt>
                <c:pt idx="44688">
                  <c:v>1.00058</c:v>
                </c:pt>
                <c:pt idx="44689">
                  <c:v>1.0007200000000001</c:v>
                </c:pt>
                <c:pt idx="44690">
                  <c:v>1.0008600000000001</c:v>
                </c:pt>
                <c:pt idx="44691">
                  <c:v>1.00101</c:v>
                </c:pt>
                <c:pt idx="44692">
                  <c:v>1.00115</c:v>
                </c:pt>
                <c:pt idx="44693">
                  <c:v>1.00129</c:v>
                </c:pt>
                <c:pt idx="44694">
                  <c:v>1.00142</c:v>
                </c:pt>
                <c:pt idx="44695">
                  <c:v>1.0015499999999999</c:v>
                </c:pt>
                <c:pt idx="44696">
                  <c:v>1.0016700000000001</c:v>
                </c:pt>
                <c:pt idx="44697">
                  <c:v>1.0018</c:v>
                </c:pt>
                <c:pt idx="44698">
                  <c:v>1.0019100000000001</c:v>
                </c:pt>
                <c:pt idx="44699">
                  <c:v>1.0020100000000001</c:v>
                </c:pt>
                <c:pt idx="44700">
                  <c:v>1.0021199999999999</c:v>
                </c:pt>
                <c:pt idx="44701">
                  <c:v>1.00221</c:v>
                </c:pt>
                <c:pt idx="44702">
                  <c:v>1.0023</c:v>
                </c:pt>
                <c:pt idx="44703">
                  <c:v>1.00238</c:v>
                </c:pt>
                <c:pt idx="44704">
                  <c:v>1.0024599999999999</c:v>
                </c:pt>
                <c:pt idx="44705">
                  <c:v>1.0025200000000001</c:v>
                </c:pt>
                <c:pt idx="44706">
                  <c:v>1.00258</c:v>
                </c:pt>
                <c:pt idx="44707">
                  <c:v>1.0026299999999999</c:v>
                </c:pt>
                <c:pt idx="44708">
                  <c:v>1.00267</c:v>
                </c:pt>
                <c:pt idx="44709">
                  <c:v>1.00271</c:v>
                </c:pt>
                <c:pt idx="44710">
                  <c:v>1.0027200000000001</c:v>
                </c:pt>
                <c:pt idx="44711">
                  <c:v>1.00274</c:v>
                </c:pt>
                <c:pt idx="44712">
                  <c:v>1.00274</c:v>
                </c:pt>
                <c:pt idx="44713">
                  <c:v>1.0027299999999999</c:v>
                </c:pt>
                <c:pt idx="44714">
                  <c:v>1.0027200000000001</c:v>
                </c:pt>
                <c:pt idx="44715">
                  <c:v>1.0026900000000001</c:v>
                </c:pt>
                <c:pt idx="44716">
                  <c:v>1.00265</c:v>
                </c:pt>
                <c:pt idx="44717">
                  <c:v>1.0025999999999999</c:v>
                </c:pt>
                <c:pt idx="44718">
                  <c:v>1.0025299999999999</c:v>
                </c:pt>
                <c:pt idx="44719">
                  <c:v>1.0024599999999999</c:v>
                </c:pt>
                <c:pt idx="44720">
                  <c:v>1.00237</c:v>
                </c:pt>
                <c:pt idx="44721">
                  <c:v>1.00227</c:v>
                </c:pt>
                <c:pt idx="44722">
                  <c:v>1.0021599999999999</c:v>
                </c:pt>
                <c:pt idx="44723">
                  <c:v>1.00207</c:v>
                </c:pt>
                <c:pt idx="44724">
                  <c:v>1.00193</c:v>
                </c:pt>
                <c:pt idx="44725">
                  <c:v>1.00179</c:v>
                </c:pt>
                <c:pt idx="44726">
                  <c:v>1.00163</c:v>
                </c:pt>
                <c:pt idx="44727">
                  <c:v>1.00145</c:v>
                </c:pt>
                <c:pt idx="44728">
                  <c:v>1.0012700000000001</c:v>
                </c:pt>
                <c:pt idx="44729">
                  <c:v>1.0010699999999999</c:v>
                </c:pt>
                <c:pt idx="44730">
                  <c:v>1.0008600000000001</c:v>
                </c:pt>
                <c:pt idx="44731">
                  <c:v>1.00064</c:v>
                </c:pt>
                <c:pt idx="44732">
                  <c:v>1.0004</c:v>
                </c:pt>
                <c:pt idx="44733">
                  <c:v>1.0001500000000001</c:v>
                </c:pt>
                <c:pt idx="44734">
                  <c:v>0.99991699999999994</c:v>
                </c:pt>
                <c:pt idx="44735">
                  <c:v>0.99969200000000003</c:v>
                </c:pt>
                <c:pt idx="44736">
                  <c:v>0.999471</c:v>
                </c:pt>
                <c:pt idx="44737">
                  <c:v>0.99927200000000005</c:v>
                </c:pt>
                <c:pt idx="44738">
                  <c:v>0.99907999999999997</c:v>
                </c:pt>
                <c:pt idx="44739">
                  <c:v>0.99890800000000002</c:v>
                </c:pt>
                <c:pt idx="44740">
                  <c:v>0.99874399999999997</c:v>
                </c:pt>
                <c:pt idx="44741">
                  <c:v>0.99859600000000004</c:v>
                </c:pt>
                <c:pt idx="44742">
                  <c:v>0.99845700000000004</c:v>
                </c:pt>
                <c:pt idx="44743">
                  <c:v>0.99832799999999999</c:v>
                </c:pt>
                <c:pt idx="44744">
                  <c:v>0.99821899999999997</c:v>
                </c:pt>
                <c:pt idx="44745">
                  <c:v>0.99812800000000002</c:v>
                </c:pt>
                <c:pt idx="44746">
                  <c:v>0.99803699999999995</c:v>
                </c:pt>
                <c:pt idx="44747">
                  <c:v>0.99795699999999998</c:v>
                </c:pt>
                <c:pt idx="44748">
                  <c:v>0.997888</c:v>
                </c:pt>
                <c:pt idx="44749">
                  <c:v>0.99783599999999995</c:v>
                </c:pt>
                <c:pt idx="44750">
                  <c:v>0.99779099999999998</c:v>
                </c:pt>
                <c:pt idx="44751">
                  <c:v>0.997753</c:v>
                </c:pt>
                <c:pt idx="44752">
                  <c:v>0.99773199999999995</c:v>
                </c:pt>
                <c:pt idx="44753">
                  <c:v>0.99772000000000005</c:v>
                </c:pt>
                <c:pt idx="44754">
                  <c:v>0.99771200000000004</c:v>
                </c:pt>
                <c:pt idx="44755">
                  <c:v>0.99771699999999996</c:v>
                </c:pt>
                <c:pt idx="44756">
                  <c:v>0.99774099999999999</c:v>
                </c:pt>
                <c:pt idx="44757">
                  <c:v>0.99777000000000005</c:v>
                </c:pt>
                <c:pt idx="44758">
                  <c:v>0.99780899999999995</c:v>
                </c:pt>
                <c:pt idx="44759">
                  <c:v>0.99785599999999997</c:v>
                </c:pt>
                <c:pt idx="44760">
                  <c:v>0.99790400000000001</c:v>
                </c:pt>
                <c:pt idx="44761">
                  <c:v>0.99796200000000002</c:v>
                </c:pt>
                <c:pt idx="44762">
                  <c:v>0.99802999999999997</c:v>
                </c:pt>
                <c:pt idx="44763">
                  <c:v>0.99809800000000004</c:v>
                </c:pt>
                <c:pt idx="44764">
                  <c:v>0.99820200000000003</c:v>
                </c:pt>
                <c:pt idx="44765">
                  <c:v>0.99829100000000004</c:v>
                </c:pt>
                <c:pt idx="44766">
                  <c:v>0.99838000000000005</c:v>
                </c:pt>
                <c:pt idx="44767">
                  <c:v>0.99847799999999998</c:v>
                </c:pt>
                <c:pt idx="44768">
                  <c:v>0.998583</c:v>
                </c:pt>
                <c:pt idx="44769">
                  <c:v>0.99869399999999997</c:v>
                </c:pt>
                <c:pt idx="44770">
                  <c:v>0.998807</c:v>
                </c:pt>
                <c:pt idx="44771">
                  <c:v>0.99892400000000003</c:v>
                </c:pt>
                <c:pt idx="44772">
                  <c:v>0.99904899999999996</c:v>
                </c:pt>
                <c:pt idx="44773">
                  <c:v>0.99917800000000001</c:v>
                </c:pt>
                <c:pt idx="44774">
                  <c:v>0.99930799999999997</c:v>
                </c:pt>
                <c:pt idx="44775">
                  <c:v>0.99945099999999998</c:v>
                </c:pt>
                <c:pt idx="44776">
                  <c:v>0.99958000000000002</c:v>
                </c:pt>
                <c:pt idx="44777">
                  <c:v>0.99971500000000002</c:v>
                </c:pt>
                <c:pt idx="44778">
                  <c:v>0.99985299999999999</c:v>
                </c:pt>
                <c:pt idx="44779">
                  <c:v>0.99999000000000005</c:v>
                </c:pt>
                <c:pt idx="44780">
                  <c:v>1.0001199999999999</c:v>
                </c:pt>
                <c:pt idx="44781">
                  <c:v>1.0002599999999999</c:v>
                </c:pt>
                <c:pt idx="44782">
                  <c:v>1.0004</c:v>
                </c:pt>
                <c:pt idx="44783">
                  <c:v>1.0005299999999999</c:v>
                </c:pt>
                <c:pt idx="44784">
                  <c:v>1.0006699999999999</c:v>
                </c:pt>
                <c:pt idx="44785">
                  <c:v>1.0007999999999999</c:v>
                </c:pt>
                <c:pt idx="44786">
                  <c:v>1.0009300000000001</c:v>
                </c:pt>
                <c:pt idx="44787">
                  <c:v>1.0010600000000001</c:v>
                </c:pt>
                <c:pt idx="44788">
                  <c:v>1.00118</c:v>
                </c:pt>
                <c:pt idx="44789">
                  <c:v>1.0013000000000001</c:v>
                </c:pt>
                <c:pt idx="44790">
                  <c:v>1.00142</c:v>
                </c:pt>
                <c:pt idx="44791">
                  <c:v>1.00153</c:v>
                </c:pt>
                <c:pt idx="44792">
                  <c:v>1.0016499999999999</c:v>
                </c:pt>
                <c:pt idx="44793">
                  <c:v>1.0017499999999999</c:v>
                </c:pt>
                <c:pt idx="44794">
                  <c:v>1.0018499999999999</c:v>
                </c:pt>
                <c:pt idx="44795">
                  <c:v>1.0019499999999999</c:v>
                </c:pt>
                <c:pt idx="44796">
                  <c:v>1.00204</c:v>
                </c:pt>
                <c:pt idx="44797">
                  <c:v>1.0021199999999999</c:v>
                </c:pt>
                <c:pt idx="44798">
                  <c:v>1.0021899999999999</c:v>
                </c:pt>
                <c:pt idx="44799">
                  <c:v>1.0022599999999999</c:v>
                </c:pt>
                <c:pt idx="44800">
                  <c:v>1.0023299999999999</c:v>
                </c:pt>
                <c:pt idx="44801">
                  <c:v>1.00238</c:v>
                </c:pt>
                <c:pt idx="44802">
                  <c:v>1.0024299999999999</c:v>
                </c:pt>
                <c:pt idx="44803">
                  <c:v>1.0024500000000001</c:v>
                </c:pt>
                <c:pt idx="44804">
                  <c:v>1.00248</c:v>
                </c:pt>
                <c:pt idx="44805">
                  <c:v>1.0024999999999999</c:v>
                </c:pt>
                <c:pt idx="44806">
                  <c:v>1.00251</c:v>
                </c:pt>
                <c:pt idx="44807">
                  <c:v>1.00251</c:v>
                </c:pt>
                <c:pt idx="44808">
                  <c:v>1.00251</c:v>
                </c:pt>
                <c:pt idx="44809">
                  <c:v>1.0024900000000001</c:v>
                </c:pt>
                <c:pt idx="44810">
                  <c:v>1.0024599999999999</c:v>
                </c:pt>
                <c:pt idx="44811">
                  <c:v>1.0024200000000001</c:v>
                </c:pt>
                <c:pt idx="44812">
                  <c:v>1.00237</c:v>
                </c:pt>
                <c:pt idx="44813">
                  <c:v>1.0023200000000001</c:v>
                </c:pt>
                <c:pt idx="44814">
                  <c:v>1.00224</c:v>
                </c:pt>
                <c:pt idx="44815">
                  <c:v>1.00217</c:v>
                </c:pt>
                <c:pt idx="44816">
                  <c:v>1.00206</c:v>
                </c:pt>
                <c:pt idx="44817">
                  <c:v>1.00196</c:v>
                </c:pt>
                <c:pt idx="44818">
                  <c:v>1.0018400000000001</c:v>
                </c:pt>
                <c:pt idx="44819">
                  <c:v>1.0017199999999999</c:v>
                </c:pt>
                <c:pt idx="44820">
                  <c:v>1.0015700000000001</c:v>
                </c:pt>
                <c:pt idx="44821">
                  <c:v>1.00142</c:v>
                </c:pt>
                <c:pt idx="44822">
                  <c:v>1.00126</c:v>
                </c:pt>
                <c:pt idx="44823">
                  <c:v>1.00108</c:v>
                </c:pt>
                <c:pt idx="44824">
                  <c:v>1.0008999999999999</c:v>
                </c:pt>
                <c:pt idx="44825">
                  <c:v>1.0006999999999999</c:v>
                </c:pt>
                <c:pt idx="44826">
                  <c:v>1.00048</c:v>
                </c:pt>
                <c:pt idx="44827">
                  <c:v>1.0002500000000001</c:v>
                </c:pt>
                <c:pt idx="44828">
                  <c:v>1.0000100000000001</c:v>
                </c:pt>
                <c:pt idx="44829">
                  <c:v>0.99976200000000004</c:v>
                </c:pt>
                <c:pt idx="44830">
                  <c:v>0.99952300000000005</c:v>
                </c:pt>
                <c:pt idx="44831">
                  <c:v>0.99929699999999999</c:v>
                </c:pt>
                <c:pt idx="44832">
                  <c:v>0.99908300000000005</c:v>
                </c:pt>
                <c:pt idx="44833">
                  <c:v>0.99889700000000003</c:v>
                </c:pt>
                <c:pt idx="44834">
                  <c:v>0.99870999999999999</c:v>
                </c:pt>
                <c:pt idx="44835">
                  <c:v>0.99853800000000004</c:v>
                </c:pt>
                <c:pt idx="44836">
                  <c:v>0.99837699999999996</c:v>
                </c:pt>
                <c:pt idx="44837">
                  <c:v>0.99822500000000003</c:v>
                </c:pt>
                <c:pt idx="44838">
                  <c:v>0.99808699999999995</c:v>
                </c:pt>
                <c:pt idx="44839">
                  <c:v>0.99796499999999999</c:v>
                </c:pt>
                <c:pt idx="44840">
                  <c:v>0.99785500000000005</c:v>
                </c:pt>
                <c:pt idx="44841">
                  <c:v>0.99775700000000001</c:v>
                </c:pt>
                <c:pt idx="44842">
                  <c:v>0.997672</c:v>
                </c:pt>
                <c:pt idx="44843">
                  <c:v>0.99759399999999998</c:v>
                </c:pt>
                <c:pt idx="44844">
                  <c:v>0.99752300000000005</c:v>
                </c:pt>
                <c:pt idx="44845">
                  <c:v>0.99747300000000005</c:v>
                </c:pt>
                <c:pt idx="44846">
                  <c:v>0.99740499999999999</c:v>
                </c:pt>
                <c:pt idx="44847">
                  <c:v>0.99737299999999995</c:v>
                </c:pt>
                <c:pt idx="44848">
                  <c:v>0.99735499999999999</c:v>
                </c:pt>
                <c:pt idx="44849">
                  <c:v>0.99734699999999998</c:v>
                </c:pt>
                <c:pt idx="44850">
                  <c:v>0.99734400000000001</c:v>
                </c:pt>
                <c:pt idx="44851">
                  <c:v>0.99735200000000002</c:v>
                </c:pt>
                <c:pt idx="44852">
                  <c:v>0.99736800000000003</c:v>
                </c:pt>
                <c:pt idx="44853">
                  <c:v>0.99739699999999998</c:v>
                </c:pt>
                <c:pt idx="44854">
                  <c:v>0.99743499999999996</c:v>
                </c:pt>
                <c:pt idx="44855">
                  <c:v>0.99748099999999995</c:v>
                </c:pt>
                <c:pt idx="44856">
                  <c:v>0.99754399999999999</c:v>
                </c:pt>
                <c:pt idx="44857">
                  <c:v>0.99760400000000005</c:v>
                </c:pt>
                <c:pt idx="44858">
                  <c:v>0.99767600000000001</c:v>
                </c:pt>
                <c:pt idx="44859">
                  <c:v>0.99776600000000004</c:v>
                </c:pt>
                <c:pt idx="44860">
                  <c:v>0.99785299999999999</c:v>
                </c:pt>
                <c:pt idx="44861">
                  <c:v>0.99794700000000003</c:v>
                </c:pt>
                <c:pt idx="44862">
                  <c:v>0.99804400000000004</c:v>
                </c:pt>
                <c:pt idx="44863">
                  <c:v>0.99815200000000004</c:v>
                </c:pt>
                <c:pt idx="44864">
                  <c:v>0.99826499999999996</c:v>
                </c:pt>
                <c:pt idx="44865">
                  <c:v>0.99838400000000005</c:v>
                </c:pt>
                <c:pt idx="44866">
                  <c:v>0.99850399999999995</c:v>
                </c:pt>
                <c:pt idx="44867">
                  <c:v>0.99863199999999996</c:v>
                </c:pt>
                <c:pt idx="44868">
                  <c:v>0.99876500000000001</c:v>
                </c:pt>
                <c:pt idx="44869">
                  <c:v>0.99890100000000004</c:v>
                </c:pt>
                <c:pt idx="44870">
                  <c:v>0.99903799999999998</c:v>
                </c:pt>
                <c:pt idx="44871">
                  <c:v>0.99918399999999996</c:v>
                </c:pt>
                <c:pt idx="44872">
                  <c:v>0.99932100000000001</c:v>
                </c:pt>
                <c:pt idx="44873">
                  <c:v>0.999471</c:v>
                </c:pt>
                <c:pt idx="44874">
                  <c:v>0.99960899999999997</c:v>
                </c:pt>
                <c:pt idx="44875">
                  <c:v>0.99975700000000001</c:v>
                </c:pt>
                <c:pt idx="44876">
                  <c:v>0.99990500000000004</c:v>
                </c:pt>
                <c:pt idx="44877">
                  <c:v>1.0000500000000001</c:v>
                </c:pt>
                <c:pt idx="44878">
                  <c:v>1.0002</c:v>
                </c:pt>
                <c:pt idx="44879">
                  <c:v>1.0003500000000001</c:v>
                </c:pt>
                <c:pt idx="44880">
                  <c:v>1.0004999999999999</c:v>
                </c:pt>
                <c:pt idx="44881">
                  <c:v>1.00065</c:v>
                </c:pt>
                <c:pt idx="44882">
                  <c:v>1.0007900000000001</c:v>
                </c:pt>
                <c:pt idx="44883">
                  <c:v>1.0009399999999999</c:v>
                </c:pt>
                <c:pt idx="44884">
                  <c:v>1.00108</c:v>
                </c:pt>
                <c:pt idx="44885">
                  <c:v>1.00122</c:v>
                </c:pt>
                <c:pt idx="44886">
                  <c:v>1.00135</c:v>
                </c:pt>
                <c:pt idx="44887">
                  <c:v>1.0014799999999999</c:v>
                </c:pt>
                <c:pt idx="44888">
                  <c:v>1.00159</c:v>
                </c:pt>
                <c:pt idx="44889">
                  <c:v>1.0017100000000001</c:v>
                </c:pt>
                <c:pt idx="44890">
                  <c:v>1.00183</c:v>
                </c:pt>
                <c:pt idx="44891">
                  <c:v>1.0019400000000001</c:v>
                </c:pt>
                <c:pt idx="44892">
                  <c:v>1.00204</c:v>
                </c:pt>
                <c:pt idx="44893">
                  <c:v>1.00213</c:v>
                </c:pt>
                <c:pt idx="44894">
                  <c:v>1.0022200000000001</c:v>
                </c:pt>
                <c:pt idx="44895">
                  <c:v>1.0023</c:v>
                </c:pt>
                <c:pt idx="44896">
                  <c:v>1.00237</c:v>
                </c:pt>
                <c:pt idx="44897">
                  <c:v>1.0024299999999999</c:v>
                </c:pt>
                <c:pt idx="44898">
                  <c:v>1.00248</c:v>
                </c:pt>
                <c:pt idx="44899">
                  <c:v>1.0025299999999999</c:v>
                </c:pt>
                <c:pt idx="44900">
                  <c:v>1.0025599999999999</c:v>
                </c:pt>
                <c:pt idx="44901">
                  <c:v>1.0025900000000001</c:v>
                </c:pt>
                <c:pt idx="44902">
                  <c:v>1.00261</c:v>
                </c:pt>
                <c:pt idx="44903">
                  <c:v>1.0026200000000001</c:v>
                </c:pt>
                <c:pt idx="44904">
                  <c:v>1.0026200000000001</c:v>
                </c:pt>
                <c:pt idx="44905">
                  <c:v>1.0025999999999999</c:v>
                </c:pt>
                <c:pt idx="44906">
                  <c:v>1.00257</c:v>
                </c:pt>
                <c:pt idx="44907">
                  <c:v>1.00254</c:v>
                </c:pt>
                <c:pt idx="44908">
                  <c:v>1.0024900000000001</c:v>
                </c:pt>
                <c:pt idx="44909">
                  <c:v>1.0024299999999999</c:v>
                </c:pt>
                <c:pt idx="44910">
                  <c:v>1.0023500000000001</c:v>
                </c:pt>
                <c:pt idx="44911">
                  <c:v>1.00227</c:v>
                </c:pt>
                <c:pt idx="44912">
                  <c:v>1.0021800000000001</c:v>
                </c:pt>
                <c:pt idx="44913">
                  <c:v>1.00207</c:v>
                </c:pt>
                <c:pt idx="44914">
                  <c:v>1.0019400000000001</c:v>
                </c:pt>
                <c:pt idx="44915">
                  <c:v>1.0018100000000001</c:v>
                </c:pt>
                <c:pt idx="44916">
                  <c:v>1.0016700000000001</c:v>
                </c:pt>
                <c:pt idx="44917">
                  <c:v>1.0015099999999999</c:v>
                </c:pt>
                <c:pt idx="44918">
                  <c:v>1.0013399999999999</c:v>
                </c:pt>
                <c:pt idx="44919">
                  <c:v>1.00116</c:v>
                </c:pt>
                <c:pt idx="44920">
                  <c:v>1.0009600000000001</c:v>
                </c:pt>
                <c:pt idx="44921">
                  <c:v>1.00075</c:v>
                </c:pt>
                <c:pt idx="44922">
                  <c:v>1.0005200000000001</c:v>
                </c:pt>
                <c:pt idx="44923">
                  <c:v>1.0002899999999999</c:v>
                </c:pt>
                <c:pt idx="44924">
                  <c:v>1.00004</c:v>
                </c:pt>
                <c:pt idx="44925">
                  <c:v>0.99980400000000003</c:v>
                </c:pt>
                <c:pt idx="44926">
                  <c:v>0.99957600000000002</c:v>
                </c:pt>
                <c:pt idx="44927">
                  <c:v>0.999363</c:v>
                </c:pt>
                <c:pt idx="44928">
                  <c:v>0.99916099999999997</c:v>
                </c:pt>
                <c:pt idx="44929">
                  <c:v>0.99897400000000003</c:v>
                </c:pt>
                <c:pt idx="44930">
                  <c:v>0.99879499999999999</c:v>
                </c:pt>
                <c:pt idx="44931">
                  <c:v>0.99863100000000005</c:v>
                </c:pt>
                <c:pt idx="44932">
                  <c:v>0.99848199999999998</c:v>
                </c:pt>
                <c:pt idx="44933">
                  <c:v>0.99834999999999996</c:v>
                </c:pt>
                <c:pt idx="44934">
                  <c:v>0.99822599999999995</c:v>
                </c:pt>
                <c:pt idx="44935">
                  <c:v>0.99812199999999995</c:v>
                </c:pt>
                <c:pt idx="44936">
                  <c:v>0.99802299999999999</c:v>
                </c:pt>
                <c:pt idx="44937">
                  <c:v>0.99793500000000002</c:v>
                </c:pt>
                <c:pt idx="44938">
                  <c:v>0.99786300000000006</c:v>
                </c:pt>
                <c:pt idx="44939">
                  <c:v>0.99780100000000005</c:v>
                </c:pt>
                <c:pt idx="44940">
                  <c:v>0.99774600000000002</c:v>
                </c:pt>
                <c:pt idx="44941">
                  <c:v>0.99770300000000001</c:v>
                </c:pt>
                <c:pt idx="44942">
                  <c:v>0.997668</c:v>
                </c:pt>
                <c:pt idx="44943">
                  <c:v>0.99764699999999995</c:v>
                </c:pt>
                <c:pt idx="44944">
                  <c:v>0.99763999999999997</c:v>
                </c:pt>
                <c:pt idx="44945">
                  <c:v>0.99763800000000002</c:v>
                </c:pt>
                <c:pt idx="44946">
                  <c:v>0.99764600000000003</c:v>
                </c:pt>
                <c:pt idx="44947">
                  <c:v>0.99766200000000005</c:v>
                </c:pt>
                <c:pt idx="44948">
                  <c:v>0.99769099999999999</c:v>
                </c:pt>
                <c:pt idx="44949">
                  <c:v>0.99772799999999995</c:v>
                </c:pt>
                <c:pt idx="44950">
                  <c:v>0.99778900000000004</c:v>
                </c:pt>
                <c:pt idx="44951">
                  <c:v>0.99784499999999998</c:v>
                </c:pt>
                <c:pt idx="44952">
                  <c:v>0.99790400000000001</c:v>
                </c:pt>
                <c:pt idx="44953">
                  <c:v>0.99797499999999995</c:v>
                </c:pt>
                <c:pt idx="44954">
                  <c:v>0.99804700000000002</c:v>
                </c:pt>
                <c:pt idx="44955">
                  <c:v>0.99812900000000004</c:v>
                </c:pt>
                <c:pt idx="44956">
                  <c:v>0.99822</c:v>
                </c:pt>
                <c:pt idx="44957">
                  <c:v>0.99831899999999996</c:v>
                </c:pt>
                <c:pt idx="44958">
                  <c:v>0.99841800000000003</c:v>
                </c:pt>
                <c:pt idx="44959">
                  <c:v>0.99852300000000005</c:v>
                </c:pt>
                <c:pt idx="44960">
                  <c:v>0.998637</c:v>
                </c:pt>
                <c:pt idx="44961">
                  <c:v>0.99875899999999995</c:v>
                </c:pt>
                <c:pt idx="44962">
                  <c:v>0.99888100000000002</c:v>
                </c:pt>
                <c:pt idx="44963">
                  <c:v>0.99901899999999999</c:v>
                </c:pt>
                <c:pt idx="44964">
                  <c:v>0.99914700000000001</c:v>
                </c:pt>
                <c:pt idx="44965">
                  <c:v>0.99928799999999995</c:v>
                </c:pt>
                <c:pt idx="44966">
                  <c:v>0.99941999999999998</c:v>
                </c:pt>
                <c:pt idx="44967">
                  <c:v>0.99955799999999995</c:v>
                </c:pt>
                <c:pt idx="44968">
                  <c:v>0.999699</c:v>
                </c:pt>
                <c:pt idx="44969">
                  <c:v>0.99984200000000001</c:v>
                </c:pt>
                <c:pt idx="44970">
                  <c:v>0.99998299999999996</c:v>
                </c:pt>
                <c:pt idx="44971">
                  <c:v>1.00013</c:v>
                </c:pt>
                <c:pt idx="44972">
                  <c:v>1.00027</c:v>
                </c:pt>
                <c:pt idx="44973">
                  <c:v>1.0004</c:v>
                </c:pt>
                <c:pt idx="44974">
                  <c:v>1.0005500000000001</c:v>
                </c:pt>
                <c:pt idx="44975">
                  <c:v>1.0006900000000001</c:v>
                </c:pt>
                <c:pt idx="44976">
                  <c:v>1.00082</c:v>
                </c:pt>
                <c:pt idx="44977">
                  <c:v>1.0009600000000001</c:v>
                </c:pt>
                <c:pt idx="44978">
                  <c:v>1.0011000000000001</c:v>
                </c:pt>
                <c:pt idx="44979">
                  <c:v>1.0012300000000001</c:v>
                </c:pt>
                <c:pt idx="44980">
                  <c:v>1.00136</c:v>
                </c:pt>
                <c:pt idx="44981">
                  <c:v>1.0014700000000001</c:v>
                </c:pt>
                <c:pt idx="44982">
                  <c:v>1.00159</c:v>
                </c:pt>
                <c:pt idx="44983">
                  <c:v>1.0017100000000001</c:v>
                </c:pt>
                <c:pt idx="44984">
                  <c:v>1.0018199999999999</c:v>
                </c:pt>
                <c:pt idx="44985">
                  <c:v>1.0019199999999999</c:v>
                </c:pt>
                <c:pt idx="44986">
                  <c:v>1.0020199999999999</c:v>
                </c:pt>
                <c:pt idx="44987">
                  <c:v>1.0021199999999999</c:v>
                </c:pt>
                <c:pt idx="44988">
                  <c:v>1.0022</c:v>
                </c:pt>
                <c:pt idx="44989">
                  <c:v>1.0022800000000001</c:v>
                </c:pt>
                <c:pt idx="44990">
                  <c:v>1.0023500000000001</c:v>
                </c:pt>
                <c:pt idx="44991">
                  <c:v>1.0024299999999999</c:v>
                </c:pt>
                <c:pt idx="44992">
                  <c:v>1.0024900000000001</c:v>
                </c:pt>
                <c:pt idx="44993">
                  <c:v>1.00254</c:v>
                </c:pt>
                <c:pt idx="44994">
                  <c:v>1.00258</c:v>
                </c:pt>
                <c:pt idx="44995">
                  <c:v>1.0026200000000001</c:v>
                </c:pt>
                <c:pt idx="44996">
                  <c:v>1.00264</c:v>
                </c:pt>
                <c:pt idx="44997">
                  <c:v>1.0026600000000001</c:v>
                </c:pt>
                <c:pt idx="44998">
                  <c:v>1.0026600000000001</c:v>
                </c:pt>
                <c:pt idx="44999">
                  <c:v>1.0026600000000001</c:v>
                </c:pt>
                <c:pt idx="45000">
                  <c:v>1.00265</c:v>
                </c:pt>
                <c:pt idx="45001">
                  <c:v>1.0026200000000001</c:v>
                </c:pt>
                <c:pt idx="45002">
                  <c:v>1.0025900000000001</c:v>
                </c:pt>
                <c:pt idx="45003">
                  <c:v>1.0025500000000001</c:v>
                </c:pt>
                <c:pt idx="45004">
                  <c:v>1.00248</c:v>
                </c:pt>
                <c:pt idx="45005">
                  <c:v>1.0024200000000001</c:v>
                </c:pt>
                <c:pt idx="45006">
                  <c:v>1.0023299999999999</c:v>
                </c:pt>
                <c:pt idx="45007">
                  <c:v>1.00224</c:v>
                </c:pt>
                <c:pt idx="45008">
                  <c:v>1.00214</c:v>
                </c:pt>
                <c:pt idx="45009">
                  <c:v>1.00203</c:v>
                </c:pt>
                <c:pt idx="45010">
                  <c:v>1.0019</c:v>
                </c:pt>
                <c:pt idx="45011">
                  <c:v>1.00176</c:v>
                </c:pt>
                <c:pt idx="45012">
                  <c:v>1.0016099999999999</c:v>
                </c:pt>
                <c:pt idx="45013">
                  <c:v>1.00146</c:v>
                </c:pt>
                <c:pt idx="45014">
                  <c:v>1.0012799999999999</c:v>
                </c:pt>
                <c:pt idx="45015">
                  <c:v>1.0011000000000001</c:v>
                </c:pt>
                <c:pt idx="45016">
                  <c:v>1.00091</c:v>
                </c:pt>
                <c:pt idx="45017">
                  <c:v>1.0006999999999999</c:v>
                </c:pt>
                <c:pt idx="45018">
                  <c:v>1.00047</c:v>
                </c:pt>
                <c:pt idx="45019">
                  <c:v>1.00023</c:v>
                </c:pt>
                <c:pt idx="45020">
                  <c:v>0.99998900000000002</c:v>
                </c:pt>
                <c:pt idx="45021">
                  <c:v>0.99975099999999995</c:v>
                </c:pt>
                <c:pt idx="45022">
                  <c:v>0.99951999999999996</c:v>
                </c:pt>
                <c:pt idx="45023">
                  <c:v>0.999309</c:v>
                </c:pt>
                <c:pt idx="45024">
                  <c:v>0.99910600000000005</c:v>
                </c:pt>
                <c:pt idx="45025">
                  <c:v>0.99892300000000001</c:v>
                </c:pt>
                <c:pt idx="45026">
                  <c:v>0.99874399999999997</c:v>
                </c:pt>
                <c:pt idx="45027">
                  <c:v>0.998583</c:v>
                </c:pt>
                <c:pt idx="45028">
                  <c:v>0.99843199999999999</c:v>
                </c:pt>
                <c:pt idx="45029">
                  <c:v>0.99829400000000001</c:v>
                </c:pt>
                <c:pt idx="45030">
                  <c:v>0.99816700000000003</c:v>
                </c:pt>
                <c:pt idx="45031">
                  <c:v>0.99805999999999995</c:v>
                </c:pt>
                <c:pt idx="45032">
                  <c:v>0.99795599999999995</c:v>
                </c:pt>
                <c:pt idx="45033">
                  <c:v>0.997865</c:v>
                </c:pt>
                <c:pt idx="45034">
                  <c:v>0.99778699999999998</c:v>
                </c:pt>
                <c:pt idx="45035">
                  <c:v>0.99772300000000003</c:v>
                </c:pt>
                <c:pt idx="45036">
                  <c:v>0.99766999999999995</c:v>
                </c:pt>
                <c:pt idx="45037">
                  <c:v>0.99762600000000001</c:v>
                </c:pt>
                <c:pt idx="45038">
                  <c:v>0.99759500000000001</c:v>
                </c:pt>
                <c:pt idx="45039">
                  <c:v>0.99757600000000002</c:v>
                </c:pt>
                <c:pt idx="45040">
                  <c:v>0.99756400000000001</c:v>
                </c:pt>
                <c:pt idx="45041">
                  <c:v>0.99756299999999998</c:v>
                </c:pt>
                <c:pt idx="45042">
                  <c:v>0.99757099999999999</c:v>
                </c:pt>
                <c:pt idx="45043">
                  <c:v>0.99758899999999995</c:v>
                </c:pt>
                <c:pt idx="45044">
                  <c:v>0.99761999999999995</c:v>
                </c:pt>
                <c:pt idx="45045">
                  <c:v>0.99763400000000002</c:v>
                </c:pt>
                <c:pt idx="45046">
                  <c:v>0.99768400000000002</c:v>
                </c:pt>
                <c:pt idx="45047">
                  <c:v>0.99774099999999999</c:v>
                </c:pt>
                <c:pt idx="45048">
                  <c:v>0.997803</c:v>
                </c:pt>
                <c:pt idx="45049">
                  <c:v>0.99788299999999996</c:v>
                </c:pt>
                <c:pt idx="45050">
                  <c:v>0.99796499999999999</c:v>
                </c:pt>
                <c:pt idx="45051">
                  <c:v>0.99805200000000005</c:v>
                </c:pt>
                <c:pt idx="45052">
                  <c:v>0.99814599999999998</c:v>
                </c:pt>
                <c:pt idx="45053">
                  <c:v>0.998247</c:v>
                </c:pt>
                <c:pt idx="45054">
                  <c:v>0.99835499999999999</c:v>
                </c:pt>
                <c:pt idx="45055">
                  <c:v>0.99846699999999999</c:v>
                </c:pt>
                <c:pt idx="45056">
                  <c:v>0.99857700000000005</c:v>
                </c:pt>
                <c:pt idx="45057">
                  <c:v>0.99870499999999995</c:v>
                </c:pt>
                <c:pt idx="45058">
                  <c:v>0.99882800000000005</c:v>
                </c:pt>
                <c:pt idx="45059">
                  <c:v>0.99896200000000002</c:v>
                </c:pt>
                <c:pt idx="45060">
                  <c:v>0.99909599999999998</c:v>
                </c:pt>
                <c:pt idx="45061">
                  <c:v>0.99924000000000002</c:v>
                </c:pt>
                <c:pt idx="45062">
                  <c:v>0.99938499999999997</c:v>
                </c:pt>
                <c:pt idx="45063">
                  <c:v>0.99952399999999997</c:v>
                </c:pt>
                <c:pt idx="45064">
                  <c:v>0.99966900000000003</c:v>
                </c:pt>
                <c:pt idx="45065">
                  <c:v>0.99981299999999995</c:v>
                </c:pt>
                <c:pt idx="45066">
                  <c:v>0.99995800000000001</c:v>
                </c:pt>
                <c:pt idx="45067">
                  <c:v>1.0001</c:v>
                </c:pt>
                <c:pt idx="45068">
                  <c:v>1.0002500000000001</c:v>
                </c:pt>
                <c:pt idx="45069">
                  <c:v>1.0003899999999999</c:v>
                </c:pt>
                <c:pt idx="45070">
                  <c:v>1.00054</c:v>
                </c:pt>
                <c:pt idx="45071">
                  <c:v>1.0006900000000001</c:v>
                </c:pt>
                <c:pt idx="45072">
                  <c:v>1.0008300000000001</c:v>
                </c:pt>
                <c:pt idx="45073">
                  <c:v>1.0009600000000001</c:v>
                </c:pt>
                <c:pt idx="45074">
                  <c:v>1.0011000000000001</c:v>
                </c:pt>
                <c:pt idx="45075">
                  <c:v>1.0012399999999999</c:v>
                </c:pt>
                <c:pt idx="45076">
                  <c:v>1.0013700000000001</c:v>
                </c:pt>
                <c:pt idx="45077">
                  <c:v>1.00149</c:v>
                </c:pt>
                <c:pt idx="45078">
                  <c:v>1.00162</c:v>
                </c:pt>
                <c:pt idx="45079">
                  <c:v>1.00173</c:v>
                </c:pt>
                <c:pt idx="45080">
                  <c:v>1.0018400000000001</c:v>
                </c:pt>
                <c:pt idx="45081">
                  <c:v>1.0019400000000001</c:v>
                </c:pt>
                <c:pt idx="45082">
                  <c:v>1.00204</c:v>
                </c:pt>
                <c:pt idx="45083">
                  <c:v>1.00214</c:v>
                </c:pt>
                <c:pt idx="45084">
                  <c:v>1.00223</c:v>
                </c:pt>
                <c:pt idx="45085">
                  <c:v>1.00231</c:v>
                </c:pt>
                <c:pt idx="45086">
                  <c:v>1.0024</c:v>
                </c:pt>
                <c:pt idx="45087">
                  <c:v>1.0024599999999999</c:v>
                </c:pt>
                <c:pt idx="45088">
                  <c:v>1.00251</c:v>
                </c:pt>
                <c:pt idx="45089">
                  <c:v>1.0025599999999999</c:v>
                </c:pt>
                <c:pt idx="45090">
                  <c:v>1.0025999999999999</c:v>
                </c:pt>
                <c:pt idx="45091">
                  <c:v>1.0026299999999999</c:v>
                </c:pt>
                <c:pt idx="45092">
                  <c:v>1.00265</c:v>
                </c:pt>
                <c:pt idx="45093">
                  <c:v>1.0026600000000001</c:v>
                </c:pt>
                <c:pt idx="45094">
                  <c:v>1.0026600000000001</c:v>
                </c:pt>
                <c:pt idx="45095">
                  <c:v>1.00264</c:v>
                </c:pt>
                <c:pt idx="45096">
                  <c:v>1.0026200000000001</c:v>
                </c:pt>
                <c:pt idx="45097">
                  <c:v>1.00258</c:v>
                </c:pt>
                <c:pt idx="45098">
                  <c:v>1.00254</c:v>
                </c:pt>
                <c:pt idx="45099">
                  <c:v>1.00248</c:v>
                </c:pt>
                <c:pt idx="45100">
                  <c:v>1.00241</c:v>
                </c:pt>
                <c:pt idx="45101">
                  <c:v>1.0023299999999999</c:v>
                </c:pt>
                <c:pt idx="45102">
                  <c:v>1.00224</c:v>
                </c:pt>
                <c:pt idx="45103">
                  <c:v>1.00213</c:v>
                </c:pt>
                <c:pt idx="45104">
                  <c:v>1.0020199999999999</c:v>
                </c:pt>
                <c:pt idx="45105">
                  <c:v>1.0018899999999999</c:v>
                </c:pt>
                <c:pt idx="45106">
                  <c:v>1.0017499999999999</c:v>
                </c:pt>
                <c:pt idx="45107">
                  <c:v>1.0016</c:v>
                </c:pt>
                <c:pt idx="45108">
                  <c:v>1.00143</c:v>
                </c:pt>
                <c:pt idx="45109">
                  <c:v>1.00126</c:v>
                </c:pt>
                <c:pt idx="45110">
                  <c:v>1.0010600000000001</c:v>
                </c:pt>
                <c:pt idx="45111">
                  <c:v>1.0008600000000001</c:v>
                </c:pt>
                <c:pt idx="45112">
                  <c:v>1.00064</c:v>
                </c:pt>
                <c:pt idx="45113">
                  <c:v>1.0004200000000001</c:v>
                </c:pt>
                <c:pt idx="45114">
                  <c:v>1.0001899999999999</c:v>
                </c:pt>
                <c:pt idx="45115">
                  <c:v>0.99994700000000003</c:v>
                </c:pt>
                <c:pt idx="45116">
                  <c:v>0.99971600000000005</c:v>
                </c:pt>
                <c:pt idx="45117">
                  <c:v>0.99950300000000003</c:v>
                </c:pt>
                <c:pt idx="45118">
                  <c:v>0.99929900000000005</c:v>
                </c:pt>
                <c:pt idx="45119">
                  <c:v>0.99910299999999996</c:v>
                </c:pt>
                <c:pt idx="45120">
                  <c:v>0.99892499999999995</c:v>
                </c:pt>
                <c:pt idx="45121">
                  <c:v>0.99875800000000003</c:v>
                </c:pt>
                <c:pt idx="45122">
                  <c:v>0.99860499999999996</c:v>
                </c:pt>
                <c:pt idx="45123">
                  <c:v>0.99846299999999999</c:v>
                </c:pt>
                <c:pt idx="45124">
                  <c:v>0.998332</c:v>
                </c:pt>
                <c:pt idx="45125">
                  <c:v>0.99820600000000004</c:v>
                </c:pt>
                <c:pt idx="45126">
                  <c:v>0.99809899999999996</c:v>
                </c:pt>
                <c:pt idx="45127">
                  <c:v>0.99799800000000005</c:v>
                </c:pt>
                <c:pt idx="45128">
                  <c:v>0.997915</c:v>
                </c:pt>
                <c:pt idx="45129">
                  <c:v>0.99784200000000001</c:v>
                </c:pt>
                <c:pt idx="45130">
                  <c:v>0.99778699999999998</c:v>
                </c:pt>
                <c:pt idx="45131">
                  <c:v>0.99773800000000001</c:v>
                </c:pt>
                <c:pt idx="45132">
                  <c:v>0.997695</c:v>
                </c:pt>
                <c:pt idx="45133">
                  <c:v>0.99766500000000002</c:v>
                </c:pt>
                <c:pt idx="45134">
                  <c:v>0.99764299999999995</c:v>
                </c:pt>
                <c:pt idx="45135">
                  <c:v>0.99763500000000005</c:v>
                </c:pt>
                <c:pt idx="45136">
                  <c:v>0.99763900000000005</c:v>
                </c:pt>
                <c:pt idx="45137">
                  <c:v>0.99765099999999995</c:v>
                </c:pt>
                <c:pt idx="45138">
                  <c:v>0.99767899999999998</c:v>
                </c:pt>
                <c:pt idx="45139">
                  <c:v>0.99770999999999999</c:v>
                </c:pt>
                <c:pt idx="45140">
                  <c:v>0.99775100000000005</c:v>
                </c:pt>
                <c:pt idx="45141">
                  <c:v>0.99779600000000002</c:v>
                </c:pt>
                <c:pt idx="45142">
                  <c:v>0.99784899999999999</c:v>
                </c:pt>
                <c:pt idx="45143">
                  <c:v>0.99791300000000005</c:v>
                </c:pt>
                <c:pt idx="45144">
                  <c:v>0.99798699999999996</c:v>
                </c:pt>
                <c:pt idx="45145">
                  <c:v>0.99806700000000004</c:v>
                </c:pt>
                <c:pt idx="45146">
                  <c:v>0.99814899999999995</c:v>
                </c:pt>
                <c:pt idx="45147">
                  <c:v>0.99823899999999999</c:v>
                </c:pt>
                <c:pt idx="45148">
                  <c:v>0.998332</c:v>
                </c:pt>
                <c:pt idx="45149">
                  <c:v>0.99843499999999996</c:v>
                </c:pt>
                <c:pt idx="45150">
                  <c:v>0.99854699999999996</c:v>
                </c:pt>
                <c:pt idx="45151">
                  <c:v>0.99866299999999997</c:v>
                </c:pt>
                <c:pt idx="45152">
                  <c:v>0.99878299999999998</c:v>
                </c:pt>
                <c:pt idx="45153">
                  <c:v>0.99890999999999996</c:v>
                </c:pt>
                <c:pt idx="45154">
                  <c:v>0.99903500000000001</c:v>
                </c:pt>
                <c:pt idx="45155">
                  <c:v>0.999166</c:v>
                </c:pt>
                <c:pt idx="45156">
                  <c:v>0.99929800000000002</c:v>
                </c:pt>
                <c:pt idx="45157">
                  <c:v>0.99943599999999999</c:v>
                </c:pt>
                <c:pt idx="45158">
                  <c:v>0.99956999999999996</c:v>
                </c:pt>
                <c:pt idx="45159">
                  <c:v>0.99971299999999996</c:v>
                </c:pt>
                <c:pt idx="45160">
                  <c:v>0.99985100000000005</c:v>
                </c:pt>
                <c:pt idx="45161">
                  <c:v>0.99998600000000004</c:v>
                </c:pt>
                <c:pt idx="45162">
                  <c:v>1.0001199999999999</c:v>
                </c:pt>
                <c:pt idx="45163">
                  <c:v>1.0002599999999999</c:v>
                </c:pt>
                <c:pt idx="45164">
                  <c:v>1.0003899999999999</c:v>
                </c:pt>
                <c:pt idx="45165">
                  <c:v>1.0005299999999999</c:v>
                </c:pt>
                <c:pt idx="45166">
                  <c:v>1.0006600000000001</c:v>
                </c:pt>
                <c:pt idx="45167">
                  <c:v>1.0007900000000001</c:v>
                </c:pt>
                <c:pt idx="45168">
                  <c:v>1.0009300000000001</c:v>
                </c:pt>
                <c:pt idx="45169">
                  <c:v>1.0010699999999999</c:v>
                </c:pt>
                <c:pt idx="45170">
                  <c:v>1.0012000000000001</c:v>
                </c:pt>
                <c:pt idx="45171">
                  <c:v>1.00132</c:v>
                </c:pt>
                <c:pt idx="45172">
                  <c:v>1.00145</c:v>
                </c:pt>
                <c:pt idx="45173">
                  <c:v>1.0015499999999999</c:v>
                </c:pt>
                <c:pt idx="45174">
                  <c:v>1.00166</c:v>
                </c:pt>
                <c:pt idx="45175">
                  <c:v>1.0017799999999999</c:v>
                </c:pt>
                <c:pt idx="45176">
                  <c:v>1.0018800000000001</c:v>
                </c:pt>
                <c:pt idx="45177">
                  <c:v>1.0019800000000001</c:v>
                </c:pt>
                <c:pt idx="45178">
                  <c:v>1.00207</c:v>
                </c:pt>
                <c:pt idx="45179">
                  <c:v>1.0021500000000001</c:v>
                </c:pt>
                <c:pt idx="45180">
                  <c:v>1.00223</c:v>
                </c:pt>
                <c:pt idx="45181">
                  <c:v>1.0022800000000001</c:v>
                </c:pt>
                <c:pt idx="45182">
                  <c:v>1.00234</c:v>
                </c:pt>
                <c:pt idx="45183">
                  <c:v>1.0023899999999999</c:v>
                </c:pt>
                <c:pt idx="45184">
                  <c:v>1.0024299999999999</c:v>
                </c:pt>
                <c:pt idx="45185">
                  <c:v>1.0024599999999999</c:v>
                </c:pt>
                <c:pt idx="45186">
                  <c:v>1.0024900000000001</c:v>
                </c:pt>
                <c:pt idx="45187">
                  <c:v>1.00251</c:v>
                </c:pt>
                <c:pt idx="45188">
                  <c:v>1.0025200000000001</c:v>
                </c:pt>
                <c:pt idx="45189">
                  <c:v>1.0025200000000001</c:v>
                </c:pt>
                <c:pt idx="45190">
                  <c:v>1.0024999999999999</c:v>
                </c:pt>
                <c:pt idx="45191">
                  <c:v>1.0024900000000001</c:v>
                </c:pt>
                <c:pt idx="45192">
                  <c:v>1.0024500000000001</c:v>
                </c:pt>
                <c:pt idx="45193">
                  <c:v>1.00241</c:v>
                </c:pt>
                <c:pt idx="45194">
                  <c:v>1.0023500000000001</c:v>
                </c:pt>
                <c:pt idx="45195">
                  <c:v>1.0022899999999999</c:v>
                </c:pt>
                <c:pt idx="45196">
                  <c:v>1.0022200000000001</c:v>
                </c:pt>
                <c:pt idx="45197">
                  <c:v>1.00213</c:v>
                </c:pt>
                <c:pt idx="45198">
                  <c:v>1.00204</c:v>
                </c:pt>
                <c:pt idx="45199">
                  <c:v>1.00193</c:v>
                </c:pt>
                <c:pt idx="45200">
                  <c:v>1.0018100000000001</c:v>
                </c:pt>
                <c:pt idx="45201">
                  <c:v>1.0016799999999999</c:v>
                </c:pt>
                <c:pt idx="45202">
                  <c:v>1.00153</c:v>
                </c:pt>
                <c:pt idx="45203">
                  <c:v>1.0013799999999999</c:v>
                </c:pt>
                <c:pt idx="45204">
                  <c:v>1.0012099999999999</c:v>
                </c:pt>
                <c:pt idx="45205">
                  <c:v>1.0010399999999999</c:v>
                </c:pt>
                <c:pt idx="45206">
                  <c:v>1.00084</c:v>
                </c:pt>
                <c:pt idx="45207">
                  <c:v>1.0006299999999999</c:v>
                </c:pt>
                <c:pt idx="45208">
                  <c:v>1.00041</c:v>
                </c:pt>
                <c:pt idx="45209">
                  <c:v>1.00017</c:v>
                </c:pt>
                <c:pt idx="45210">
                  <c:v>0.99993500000000002</c:v>
                </c:pt>
                <c:pt idx="45211">
                  <c:v>0.99968900000000005</c:v>
                </c:pt>
                <c:pt idx="45212">
                  <c:v>0.99945700000000004</c:v>
                </c:pt>
                <c:pt idx="45213">
                  <c:v>0.99923499999999998</c:v>
                </c:pt>
                <c:pt idx="45214">
                  <c:v>0.999027</c:v>
                </c:pt>
                <c:pt idx="45215">
                  <c:v>0.99883299999999997</c:v>
                </c:pt>
                <c:pt idx="45216">
                  <c:v>0.99864900000000001</c:v>
                </c:pt>
                <c:pt idx="45217">
                  <c:v>0.99848199999999998</c:v>
                </c:pt>
                <c:pt idx="45218">
                  <c:v>0.99832500000000002</c:v>
                </c:pt>
                <c:pt idx="45219">
                  <c:v>0.99818099999999998</c:v>
                </c:pt>
                <c:pt idx="45220">
                  <c:v>0.99804999999999999</c:v>
                </c:pt>
                <c:pt idx="45221">
                  <c:v>0.99793100000000001</c:v>
                </c:pt>
                <c:pt idx="45222">
                  <c:v>0.99781500000000001</c:v>
                </c:pt>
                <c:pt idx="45223">
                  <c:v>0.99771799999999999</c:v>
                </c:pt>
                <c:pt idx="45224">
                  <c:v>0.99763299999999999</c:v>
                </c:pt>
                <c:pt idx="45225">
                  <c:v>0.99755499999999997</c:v>
                </c:pt>
                <c:pt idx="45226">
                  <c:v>0.99749299999999996</c:v>
                </c:pt>
                <c:pt idx="45227">
                  <c:v>0.99744699999999997</c:v>
                </c:pt>
                <c:pt idx="45228">
                  <c:v>0.99740600000000001</c:v>
                </c:pt>
                <c:pt idx="45229">
                  <c:v>0.99738099999999996</c:v>
                </c:pt>
                <c:pt idx="45230">
                  <c:v>0.99736499999999995</c:v>
                </c:pt>
                <c:pt idx="45231">
                  <c:v>0.99736199999999997</c:v>
                </c:pt>
                <c:pt idx="45232">
                  <c:v>0.99736899999999995</c:v>
                </c:pt>
                <c:pt idx="45233">
                  <c:v>0.99738899999999997</c:v>
                </c:pt>
                <c:pt idx="45234">
                  <c:v>0.99741199999999997</c:v>
                </c:pt>
                <c:pt idx="45235">
                  <c:v>0.99743999999999999</c:v>
                </c:pt>
                <c:pt idx="45236">
                  <c:v>0.99748599999999998</c:v>
                </c:pt>
                <c:pt idx="45237">
                  <c:v>0.99753899999999995</c:v>
                </c:pt>
                <c:pt idx="45238">
                  <c:v>0.99760199999999999</c:v>
                </c:pt>
                <c:pt idx="45239">
                  <c:v>0.99766999999999995</c:v>
                </c:pt>
                <c:pt idx="45240">
                  <c:v>0.99774200000000002</c:v>
                </c:pt>
                <c:pt idx="45241">
                  <c:v>0.99782099999999996</c:v>
                </c:pt>
                <c:pt idx="45242">
                  <c:v>0.997915</c:v>
                </c:pt>
                <c:pt idx="45243">
                  <c:v>0.99801200000000001</c:v>
                </c:pt>
                <c:pt idx="45244">
                  <c:v>0.99811899999999998</c:v>
                </c:pt>
                <c:pt idx="45245">
                  <c:v>0.99822699999999998</c:v>
                </c:pt>
                <c:pt idx="45246">
                  <c:v>0.99833300000000003</c:v>
                </c:pt>
                <c:pt idx="45247">
                  <c:v>0.99845499999999998</c:v>
                </c:pt>
                <c:pt idx="45248">
                  <c:v>0.99857700000000005</c:v>
                </c:pt>
                <c:pt idx="45249">
                  <c:v>0.99870599999999998</c:v>
                </c:pt>
                <c:pt idx="45250">
                  <c:v>0.998834</c:v>
                </c:pt>
                <c:pt idx="45251">
                  <c:v>0.99896700000000005</c:v>
                </c:pt>
                <c:pt idx="45252">
                  <c:v>0.999108</c:v>
                </c:pt>
                <c:pt idx="45253">
                  <c:v>0.99924800000000003</c:v>
                </c:pt>
                <c:pt idx="45254">
                  <c:v>0.99938899999999997</c:v>
                </c:pt>
                <c:pt idx="45255">
                  <c:v>0.999533</c:v>
                </c:pt>
                <c:pt idx="45256">
                  <c:v>0.99967799999999996</c:v>
                </c:pt>
                <c:pt idx="45257">
                  <c:v>0.99982899999999997</c:v>
                </c:pt>
                <c:pt idx="45258">
                  <c:v>0.99997899999999995</c:v>
                </c:pt>
                <c:pt idx="45259">
                  <c:v>1.00013</c:v>
                </c:pt>
                <c:pt idx="45260">
                  <c:v>1.0002800000000001</c:v>
                </c:pt>
                <c:pt idx="45261">
                  <c:v>1.0004200000000001</c:v>
                </c:pt>
                <c:pt idx="45262">
                  <c:v>1.00057</c:v>
                </c:pt>
                <c:pt idx="45263">
                  <c:v>1.00071</c:v>
                </c:pt>
                <c:pt idx="45264">
                  <c:v>1.00085</c:v>
                </c:pt>
                <c:pt idx="45265">
                  <c:v>1.0009999999999999</c:v>
                </c:pt>
                <c:pt idx="45266">
                  <c:v>1.0011300000000001</c:v>
                </c:pt>
                <c:pt idx="45267">
                  <c:v>1.00126</c:v>
                </c:pt>
                <c:pt idx="45268">
                  <c:v>1.00139</c:v>
                </c:pt>
                <c:pt idx="45269">
                  <c:v>1.00152</c:v>
                </c:pt>
                <c:pt idx="45270">
                  <c:v>1.0016400000000001</c:v>
                </c:pt>
                <c:pt idx="45271">
                  <c:v>1.0017499999999999</c:v>
                </c:pt>
                <c:pt idx="45272">
                  <c:v>1.00186</c:v>
                </c:pt>
                <c:pt idx="45273">
                  <c:v>1.00196</c:v>
                </c:pt>
                <c:pt idx="45274">
                  <c:v>1.00207</c:v>
                </c:pt>
                <c:pt idx="45275">
                  <c:v>1.0021599999999999</c:v>
                </c:pt>
                <c:pt idx="45276">
                  <c:v>1.0022500000000001</c:v>
                </c:pt>
                <c:pt idx="45277">
                  <c:v>1.0023200000000001</c:v>
                </c:pt>
                <c:pt idx="45278">
                  <c:v>1.0023899999999999</c:v>
                </c:pt>
                <c:pt idx="45279">
                  <c:v>1.0024500000000001</c:v>
                </c:pt>
                <c:pt idx="45280">
                  <c:v>1.0024900000000001</c:v>
                </c:pt>
                <c:pt idx="45281">
                  <c:v>1.0025299999999999</c:v>
                </c:pt>
                <c:pt idx="45282">
                  <c:v>1.00257</c:v>
                </c:pt>
                <c:pt idx="45283">
                  <c:v>1.0025900000000001</c:v>
                </c:pt>
                <c:pt idx="45284">
                  <c:v>1.0025999999999999</c:v>
                </c:pt>
                <c:pt idx="45285">
                  <c:v>1.0025900000000001</c:v>
                </c:pt>
                <c:pt idx="45286">
                  <c:v>1.00258</c:v>
                </c:pt>
                <c:pt idx="45287">
                  <c:v>1.0025599999999999</c:v>
                </c:pt>
                <c:pt idx="45288">
                  <c:v>1.00254</c:v>
                </c:pt>
                <c:pt idx="45289">
                  <c:v>1.0024900000000001</c:v>
                </c:pt>
                <c:pt idx="45290">
                  <c:v>1.00244</c:v>
                </c:pt>
                <c:pt idx="45291">
                  <c:v>1.00237</c:v>
                </c:pt>
                <c:pt idx="45292">
                  <c:v>1.0023</c:v>
                </c:pt>
                <c:pt idx="45293">
                  <c:v>1.00221</c:v>
                </c:pt>
                <c:pt idx="45294">
                  <c:v>1.0021100000000001</c:v>
                </c:pt>
                <c:pt idx="45295">
                  <c:v>1.002</c:v>
                </c:pt>
                <c:pt idx="45296">
                  <c:v>1.00187</c:v>
                </c:pt>
                <c:pt idx="45297">
                  <c:v>1.00173</c:v>
                </c:pt>
                <c:pt idx="45298">
                  <c:v>1.0015799999999999</c:v>
                </c:pt>
                <c:pt idx="45299">
                  <c:v>1.00142</c:v>
                </c:pt>
                <c:pt idx="45300">
                  <c:v>1.0012399999999999</c:v>
                </c:pt>
                <c:pt idx="45301">
                  <c:v>1.00105</c:v>
                </c:pt>
                <c:pt idx="45302">
                  <c:v>1.00085</c:v>
                </c:pt>
                <c:pt idx="45303">
                  <c:v>1.00064</c:v>
                </c:pt>
                <c:pt idx="45304">
                  <c:v>1.0004299999999999</c:v>
                </c:pt>
                <c:pt idx="45305">
                  <c:v>1.0001899999999999</c:v>
                </c:pt>
                <c:pt idx="45306">
                  <c:v>0.99994499999999997</c:v>
                </c:pt>
                <c:pt idx="45307">
                  <c:v>0.99970400000000004</c:v>
                </c:pt>
                <c:pt idx="45308">
                  <c:v>0.99947900000000001</c:v>
                </c:pt>
                <c:pt idx="45309">
                  <c:v>0.99927200000000005</c:v>
                </c:pt>
                <c:pt idx="45310">
                  <c:v>0.99907199999999996</c:v>
                </c:pt>
                <c:pt idx="45311">
                  <c:v>0.99888299999999997</c:v>
                </c:pt>
                <c:pt idx="45312">
                  <c:v>0.99870999999999999</c:v>
                </c:pt>
                <c:pt idx="45313">
                  <c:v>0.99854900000000002</c:v>
                </c:pt>
                <c:pt idx="45314">
                  <c:v>0.99839999999999995</c:v>
                </c:pt>
                <c:pt idx="45315">
                  <c:v>0.99827500000000002</c:v>
                </c:pt>
                <c:pt idx="45316">
                  <c:v>0.99816499999999997</c:v>
                </c:pt>
                <c:pt idx="45317">
                  <c:v>0.99806300000000003</c:v>
                </c:pt>
                <c:pt idx="45318">
                  <c:v>0.99796099999999999</c:v>
                </c:pt>
                <c:pt idx="45319">
                  <c:v>0.99786900000000001</c:v>
                </c:pt>
                <c:pt idx="45320">
                  <c:v>0.99779899999999999</c:v>
                </c:pt>
                <c:pt idx="45321">
                  <c:v>0.99773100000000003</c:v>
                </c:pt>
                <c:pt idx="45322">
                  <c:v>0.99767799999999995</c:v>
                </c:pt>
                <c:pt idx="45323">
                  <c:v>0.99763500000000005</c:v>
                </c:pt>
                <c:pt idx="45324">
                  <c:v>0.99760499999999996</c:v>
                </c:pt>
                <c:pt idx="45325">
                  <c:v>0.997583</c:v>
                </c:pt>
                <c:pt idx="45326">
                  <c:v>0.99757300000000004</c:v>
                </c:pt>
                <c:pt idx="45327">
                  <c:v>0.99757399999999996</c:v>
                </c:pt>
                <c:pt idx="45328">
                  <c:v>0.99758599999999997</c:v>
                </c:pt>
                <c:pt idx="45329">
                  <c:v>0.99760099999999996</c:v>
                </c:pt>
                <c:pt idx="45330">
                  <c:v>0.99762899999999999</c:v>
                </c:pt>
                <c:pt idx="45331">
                  <c:v>0.99766999999999995</c:v>
                </c:pt>
                <c:pt idx="45332">
                  <c:v>0.99771100000000001</c:v>
                </c:pt>
                <c:pt idx="45333">
                  <c:v>0.99776900000000002</c:v>
                </c:pt>
                <c:pt idx="45334">
                  <c:v>0.99782499999999996</c:v>
                </c:pt>
                <c:pt idx="45335">
                  <c:v>0.99789300000000003</c:v>
                </c:pt>
                <c:pt idx="45336">
                  <c:v>0.997973</c:v>
                </c:pt>
                <c:pt idx="45337">
                  <c:v>0.99805299999999997</c:v>
                </c:pt>
                <c:pt idx="45338">
                  <c:v>0.998139</c:v>
                </c:pt>
                <c:pt idx="45339">
                  <c:v>0.998228</c:v>
                </c:pt>
                <c:pt idx="45340">
                  <c:v>0.99832500000000002</c:v>
                </c:pt>
                <c:pt idx="45341">
                  <c:v>0.99843000000000004</c:v>
                </c:pt>
                <c:pt idx="45342">
                  <c:v>0.99854399999999999</c:v>
                </c:pt>
                <c:pt idx="45343">
                  <c:v>0.99865599999999999</c:v>
                </c:pt>
                <c:pt idx="45344">
                  <c:v>0.99877700000000003</c:v>
                </c:pt>
                <c:pt idx="45345">
                  <c:v>0.99890800000000002</c:v>
                </c:pt>
                <c:pt idx="45346">
                  <c:v>0.99903299999999995</c:v>
                </c:pt>
                <c:pt idx="45347">
                  <c:v>0.99916000000000005</c:v>
                </c:pt>
                <c:pt idx="45348">
                  <c:v>0.99928899999999998</c:v>
                </c:pt>
                <c:pt idx="45349">
                  <c:v>0.99942500000000001</c:v>
                </c:pt>
                <c:pt idx="45350">
                  <c:v>0.99956100000000003</c:v>
                </c:pt>
                <c:pt idx="45351">
                  <c:v>0.99970099999999995</c:v>
                </c:pt>
                <c:pt idx="45352">
                  <c:v>0.99984099999999998</c:v>
                </c:pt>
                <c:pt idx="45353">
                  <c:v>0.99997499999999995</c:v>
                </c:pt>
                <c:pt idx="45354">
                  <c:v>1.0001100000000001</c:v>
                </c:pt>
                <c:pt idx="45355">
                  <c:v>1.0002500000000001</c:v>
                </c:pt>
                <c:pt idx="45356">
                  <c:v>1.00037</c:v>
                </c:pt>
                <c:pt idx="45357">
                  <c:v>1.0004999999999999</c:v>
                </c:pt>
                <c:pt idx="45358">
                  <c:v>1.0006299999999999</c:v>
                </c:pt>
                <c:pt idx="45359">
                  <c:v>1.0007600000000001</c:v>
                </c:pt>
                <c:pt idx="45360">
                  <c:v>1.0008900000000001</c:v>
                </c:pt>
                <c:pt idx="45361">
                  <c:v>1.00101</c:v>
                </c:pt>
                <c:pt idx="45362">
                  <c:v>1.0011399999999999</c:v>
                </c:pt>
                <c:pt idx="45363">
                  <c:v>1.00126</c:v>
                </c:pt>
                <c:pt idx="45364">
                  <c:v>1.0013799999999999</c:v>
                </c:pt>
                <c:pt idx="45365">
                  <c:v>1.00149</c:v>
                </c:pt>
                <c:pt idx="45366">
                  <c:v>1.0016</c:v>
                </c:pt>
                <c:pt idx="45367">
                  <c:v>1.0017</c:v>
                </c:pt>
                <c:pt idx="45368">
                  <c:v>1.0018</c:v>
                </c:pt>
                <c:pt idx="45369">
                  <c:v>1.0018899999999999</c:v>
                </c:pt>
                <c:pt idx="45370">
                  <c:v>1.00197</c:v>
                </c:pt>
                <c:pt idx="45371">
                  <c:v>1.00204</c:v>
                </c:pt>
                <c:pt idx="45372">
                  <c:v>1.0021100000000001</c:v>
                </c:pt>
                <c:pt idx="45373">
                  <c:v>1.00217</c:v>
                </c:pt>
                <c:pt idx="45374">
                  <c:v>1.0022200000000001</c:v>
                </c:pt>
                <c:pt idx="45375">
                  <c:v>1.0022599999999999</c:v>
                </c:pt>
                <c:pt idx="45376">
                  <c:v>1.0023</c:v>
                </c:pt>
                <c:pt idx="45377">
                  <c:v>1.0023299999999999</c:v>
                </c:pt>
                <c:pt idx="45378">
                  <c:v>1.0023500000000001</c:v>
                </c:pt>
                <c:pt idx="45379">
                  <c:v>1.0023599999999999</c:v>
                </c:pt>
                <c:pt idx="45380">
                  <c:v>1.0023599999999999</c:v>
                </c:pt>
                <c:pt idx="45381">
                  <c:v>1.0023599999999999</c:v>
                </c:pt>
                <c:pt idx="45382">
                  <c:v>1.00234</c:v>
                </c:pt>
                <c:pt idx="45383">
                  <c:v>1.0023200000000001</c:v>
                </c:pt>
                <c:pt idx="45384">
                  <c:v>1.00227</c:v>
                </c:pt>
                <c:pt idx="45385">
                  <c:v>1.0022200000000001</c:v>
                </c:pt>
                <c:pt idx="45386">
                  <c:v>1.0021599999999999</c:v>
                </c:pt>
                <c:pt idx="45387">
                  <c:v>1.0020800000000001</c:v>
                </c:pt>
                <c:pt idx="45388">
                  <c:v>1.002</c:v>
                </c:pt>
                <c:pt idx="45389">
                  <c:v>1.0019100000000001</c:v>
                </c:pt>
                <c:pt idx="45390">
                  <c:v>1.0018</c:v>
                </c:pt>
                <c:pt idx="45391">
                  <c:v>1.00169</c:v>
                </c:pt>
                <c:pt idx="45392">
                  <c:v>1.00156</c:v>
                </c:pt>
                <c:pt idx="45393">
                  <c:v>1.00142</c:v>
                </c:pt>
                <c:pt idx="45394">
                  <c:v>1.00126</c:v>
                </c:pt>
                <c:pt idx="45395">
                  <c:v>1.0011000000000001</c:v>
                </c:pt>
                <c:pt idx="45396">
                  <c:v>1.00092</c:v>
                </c:pt>
                <c:pt idx="45397">
                  <c:v>1.0007299999999999</c:v>
                </c:pt>
                <c:pt idx="45398">
                  <c:v>1.0005299999999999</c:v>
                </c:pt>
                <c:pt idx="45399">
                  <c:v>1.0003200000000001</c:v>
                </c:pt>
                <c:pt idx="45400">
                  <c:v>1.0001</c:v>
                </c:pt>
                <c:pt idx="45401">
                  <c:v>0.99985900000000005</c:v>
                </c:pt>
                <c:pt idx="45402">
                  <c:v>0.999614</c:v>
                </c:pt>
                <c:pt idx="45403">
                  <c:v>0.99937799999999999</c:v>
                </c:pt>
                <c:pt idx="45404">
                  <c:v>0.99916000000000005</c:v>
                </c:pt>
                <c:pt idx="45405">
                  <c:v>0.99894099999999997</c:v>
                </c:pt>
                <c:pt idx="45406">
                  <c:v>0.99874499999999999</c:v>
                </c:pt>
                <c:pt idx="45407">
                  <c:v>0.99856500000000004</c:v>
                </c:pt>
                <c:pt idx="45408">
                  <c:v>0.998394</c:v>
                </c:pt>
                <c:pt idx="45409">
                  <c:v>0.99823600000000001</c:v>
                </c:pt>
                <c:pt idx="45410">
                  <c:v>0.99809000000000003</c:v>
                </c:pt>
                <c:pt idx="45411">
                  <c:v>0.99795900000000004</c:v>
                </c:pt>
                <c:pt idx="45412">
                  <c:v>0.99783100000000002</c:v>
                </c:pt>
                <c:pt idx="45413">
                  <c:v>0.99772400000000006</c:v>
                </c:pt>
                <c:pt idx="45414">
                  <c:v>0.99762300000000004</c:v>
                </c:pt>
                <c:pt idx="45415">
                  <c:v>0.99753499999999995</c:v>
                </c:pt>
                <c:pt idx="45416">
                  <c:v>0.99746100000000004</c:v>
                </c:pt>
                <c:pt idx="45417">
                  <c:v>0.99739500000000003</c:v>
                </c:pt>
                <c:pt idx="45418">
                  <c:v>0.99734199999999995</c:v>
                </c:pt>
                <c:pt idx="45419">
                  <c:v>0.99730399999999997</c:v>
                </c:pt>
                <c:pt idx="45420">
                  <c:v>0.99727299999999997</c:v>
                </c:pt>
                <c:pt idx="45421">
                  <c:v>0.997255</c:v>
                </c:pt>
                <c:pt idx="45422">
                  <c:v>0.99724800000000002</c:v>
                </c:pt>
                <c:pt idx="45423">
                  <c:v>0.99724900000000005</c:v>
                </c:pt>
                <c:pt idx="45424">
                  <c:v>0.99726099999999995</c:v>
                </c:pt>
                <c:pt idx="45425">
                  <c:v>0.99727699999999997</c:v>
                </c:pt>
                <c:pt idx="45426">
                  <c:v>0.99731099999999995</c:v>
                </c:pt>
                <c:pt idx="45427">
                  <c:v>0.99734900000000004</c:v>
                </c:pt>
                <c:pt idx="45428">
                  <c:v>0.99739900000000004</c:v>
                </c:pt>
                <c:pt idx="45429">
                  <c:v>0.99745200000000001</c:v>
                </c:pt>
                <c:pt idx="45430">
                  <c:v>0.99751599999999996</c:v>
                </c:pt>
                <c:pt idx="45431">
                  <c:v>0.99758999999999998</c:v>
                </c:pt>
                <c:pt idx="45432">
                  <c:v>0.99767300000000003</c:v>
                </c:pt>
                <c:pt idx="45433">
                  <c:v>0.99776200000000004</c:v>
                </c:pt>
                <c:pt idx="45434">
                  <c:v>0.99786600000000003</c:v>
                </c:pt>
                <c:pt idx="45435">
                  <c:v>0.99796499999999999</c:v>
                </c:pt>
                <c:pt idx="45436">
                  <c:v>0.99808300000000005</c:v>
                </c:pt>
                <c:pt idx="45437">
                  <c:v>0.99819599999999997</c:v>
                </c:pt>
                <c:pt idx="45438">
                  <c:v>0.99831499999999995</c:v>
                </c:pt>
                <c:pt idx="45439">
                  <c:v>0.99843599999999999</c:v>
                </c:pt>
                <c:pt idx="45440">
                  <c:v>0.99856400000000001</c:v>
                </c:pt>
                <c:pt idx="45441">
                  <c:v>0.99869300000000005</c:v>
                </c:pt>
                <c:pt idx="45442">
                  <c:v>0.99882599999999999</c:v>
                </c:pt>
                <c:pt idx="45443">
                  <c:v>0.99895800000000001</c:v>
                </c:pt>
                <c:pt idx="45444">
                  <c:v>0.99909700000000001</c:v>
                </c:pt>
                <c:pt idx="45445">
                  <c:v>0.99923700000000004</c:v>
                </c:pt>
                <c:pt idx="45446">
                  <c:v>0.99938199999999999</c:v>
                </c:pt>
                <c:pt idx="45447">
                  <c:v>0.99952799999999997</c:v>
                </c:pt>
                <c:pt idx="45448">
                  <c:v>0.99967600000000001</c:v>
                </c:pt>
                <c:pt idx="45449">
                  <c:v>0.99982000000000004</c:v>
                </c:pt>
                <c:pt idx="45450">
                  <c:v>0.999969</c:v>
                </c:pt>
                <c:pt idx="45451">
                  <c:v>1.0001100000000001</c:v>
                </c:pt>
                <c:pt idx="45452">
                  <c:v>1.0002599999999999</c:v>
                </c:pt>
                <c:pt idx="45453">
                  <c:v>1.00041</c:v>
                </c:pt>
                <c:pt idx="45454">
                  <c:v>1.0005599999999999</c:v>
                </c:pt>
                <c:pt idx="45455">
                  <c:v>1.0006999999999999</c:v>
                </c:pt>
                <c:pt idx="45456">
                  <c:v>1.0008300000000001</c:v>
                </c:pt>
                <c:pt idx="45457">
                  <c:v>1.0009600000000001</c:v>
                </c:pt>
                <c:pt idx="45458">
                  <c:v>1.0011000000000001</c:v>
                </c:pt>
                <c:pt idx="45459">
                  <c:v>1.00122</c:v>
                </c:pt>
                <c:pt idx="45460">
                  <c:v>1.0013399999999999</c:v>
                </c:pt>
                <c:pt idx="45461">
                  <c:v>1.00146</c:v>
                </c:pt>
                <c:pt idx="45462">
                  <c:v>1.0015700000000001</c:v>
                </c:pt>
                <c:pt idx="45463">
                  <c:v>1.0016700000000001</c:v>
                </c:pt>
                <c:pt idx="45464">
                  <c:v>1.0017799999999999</c:v>
                </c:pt>
                <c:pt idx="45465">
                  <c:v>1.00187</c:v>
                </c:pt>
                <c:pt idx="45466">
                  <c:v>1.00197</c:v>
                </c:pt>
                <c:pt idx="45467">
                  <c:v>1.0020500000000001</c:v>
                </c:pt>
                <c:pt idx="45468">
                  <c:v>1.0021199999999999</c:v>
                </c:pt>
                <c:pt idx="45469">
                  <c:v>1.0021800000000001</c:v>
                </c:pt>
                <c:pt idx="45470">
                  <c:v>1.00223</c:v>
                </c:pt>
                <c:pt idx="45471">
                  <c:v>1.00227</c:v>
                </c:pt>
                <c:pt idx="45472">
                  <c:v>1.0023</c:v>
                </c:pt>
                <c:pt idx="45473">
                  <c:v>1.0023200000000001</c:v>
                </c:pt>
                <c:pt idx="45474">
                  <c:v>1.00234</c:v>
                </c:pt>
                <c:pt idx="45475">
                  <c:v>1.0023299999999999</c:v>
                </c:pt>
                <c:pt idx="45476">
                  <c:v>1.00234</c:v>
                </c:pt>
                <c:pt idx="45477">
                  <c:v>1.0023200000000001</c:v>
                </c:pt>
                <c:pt idx="45478">
                  <c:v>1.0022899999999999</c:v>
                </c:pt>
                <c:pt idx="45479">
                  <c:v>1.0022599999999999</c:v>
                </c:pt>
                <c:pt idx="45480">
                  <c:v>1.0022200000000001</c:v>
                </c:pt>
                <c:pt idx="45481">
                  <c:v>1.0021500000000001</c:v>
                </c:pt>
                <c:pt idx="45482">
                  <c:v>1.0020800000000001</c:v>
                </c:pt>
                <c:pt idx="45483">
                  <c:v>1.002</c:v>
                </c:pt>
                <c:pt idx="45484">
                  <c:v>1.0019100000000001</c:v>
                </c:pt>
                <c:pt idx="45485">
                  <c:v>1.0018100000000001</c:v>
                </c:pt>
                <c:pt idx="45486">
                  <c:v>1.00169</c:v>
                </c:pt>
                <c:pt idx="45487">
                  <c:v>1.00156</c:v>
                </c:pt>
                <c:pt idx="45488">
                  <c:v>1.0014099999999999</c:v>
                </c:pt>
                <c:pt idx="45489">
                  <c:v>1.00125</c:v>
                </c:pt>
                <c:pt idx="45490">
                  <c:v>1.00108</c:v>
                </c:pt>
                <c:pt idx="45491">
                  <c:v>1.0008999999999999</c:v>
                </c:pt>
                <c:pt idx="45492">
                  <c:v>1.0006999999999999</c:v>
                </c:pt>
                <c:pt idx="45493">
                  <c:v>1.0004900000000001</c:v>
                </c:pt>
                <c:pt idx="45494">
                  <c:v>1.00024</c:v>
                </c:pt>
                <c:pt idx="45495">
                  <c:v>1.0000100000000001</c:v>
                </c:pt>
                <c:pt idx="45496">
                  <c:v>0.99976399999999999</c:v>
                </c:pt>
                <c:pt idx="45497">
                  <c:v>0.99952600000000003</c:v>
                </c:pt>
                <c:pt idx="45498">
                  <c:v>0.99929900000000005</c:v>
                </c:pt>
                <c:pt idx="45499">
                  <c:v>0.99908200000000003</c:v>
                </c:pt>
                <c:pt idx="45500">
                  <c:v>0.99888399999999999</c:v>
                </c:pt>
                <c:pt idx="45501">
                  <c:v>0.99869399999999997</c:v>
                </c:pt>
                <c:pt idx="45502">
                  <c:v>0.99851900000000005</c:v>
                </c:pt>
                <c:pt idx="45503">
                  <c:v>0.99835300000000005</c:v>
                </c:pt>
                <c:pt idx="45504">
                  <c:v>0.998201</c:v>
                </c:pt>
                <c:pt idx="45505">
                  <c:v>0.99806700000000004</c:v>
                </c:pt>
                <c:pt idx="45506">
                  <c:v>0.99794000000000005</c:v>
                </c:pt>
                <c:pt idx="45507">
                  <c:v>0.99784499999999998</c:v>
                </c:pt>
                <c:pt idx="45508">
                  <c:v>0.99774300000000005</c:v>
                </c:pt>
                <c:pt idx="45509">
                  <c:v>0.99765700000000002</c:v>
                </c:pt>
                <c:pt idx="45510">
                  <c:v>0.99757700000000005</c:v>
                </c:pt>
                <c:pt idx="45511">
                  <c:v>0.99750899999999998</c:v>
                </c:pt>
                <c:pt idx="45512">
                  <c:v>0.99745099999999998</c:v>
                </c:pt>
                <c:pt idx="45513">
                  <c:v>0.99740499999999999</c:v>
                </c:pt>
                <c:pt idx="45514">
                  <c:v>0.99736400000000003</c:v>
                </c:pt>
                <c:pt idx="45515">
                  <c:v>0.99733799999999995</c:v>
                </c:pt>
                <c:pt idx="45516">
                  <c:v>0.99732399999999999</c:v>
                </c:pt>
                <c:pt idx="45517">
                  <c:v>0.99732500000000002</c:v>
                </c:pt>
                <c:pt idx="45518">
                  <c:v>0.997336</c:v>
                </c:pt>
                <c:pt idx="45519">
                  <c:v>0.99735099999999999</c:v>
                </c:pt>
                <c:pt idx="45520">
                  <c:v>0.99738199999999999</c:v>
                </c:pt>
                <c:pt idx="45521">
                  <c:v>0.997421</c:v>
                </c:pt>
                <c:pt idx="45522">
                  <c:v>0.99747399999999997</c:v>
                </c:pt>
                <c:pt idx="45523">
                  <c:v>0.99752700000000005</c:v>
                </c:pt>
                <c:pt idx="45524">
                  <c:v>0.99758500000000006</c:v>
                </c:pt>
                <c:pt idx="45525">
                  <c:v>0.99765999999999999</c:v>
                </c:pt>
                <c:pt idx="45526">
                  <c:v>0.99773800000000001</c:v>
                </c:pt>
                <c:pt idx="45527">
                  <c:v>0.99782400000000004</c:v>
                </c:pt>
                <c:pt idx="45528">
                  <c:v>0.99791200000000002</c:v>
                </c:pt>
                <c:pt idx="45529">
                  <c:v>0.99800999999999995</c:v>
                </c:pt>
                <c:pt idx="45530">
                  <c:v>0.998108</c:v>
                </c:pt>
                <c:pt idx="45531">
                  <c:v>0.99821800000000005</c:v>
                </c:pt>
                <c:pt idx="45532">
                  <c:v>0.99833000000000005</c:v>
                </c:pt>
                <c:pt idx="45533">
                  <c:v>0.998444</c:v>
                </c:pt>
                <c:pt idx="45534">
                  <c:v>0.99856999999999996</c:v>
                </c:pt>
                <c:pt idx="45535">
                  <c:v>0.99870199999999998</c:v>
                </c:pt>
                <c:pt idx="45536">
                  <c:v>0.99882800000000005</c:v>
                </c:pt>
                <c:pt idx="45537">
                  <c:v>0.99896300000000005</c:v>
                </c:pt>
                <c:pt idx="45538">
                  <c:v>0.99909800000000004</c:v>
                </c:pt>
                <c:pt idx="45539">
                  <c:v>0.99923700000000004</c:v>
                </c:pt>
                <c:pt idx="45540">
                  <c:v>0.99937699999999996</c:v>
                </c:pt>
                <c:pt idx="45541">
                  <c:v>0.99952300000000005</c:v>
                </c:pt>
                <c:pt idx="45542">
                  <c:v>0.99966299999999997</c:v>
                </c:pt>
                <c:pt idx="45543">
                  <c:v>0.99980599999999997</c:v>
                </c:pt>
                <c:pt idx="45544">
                  <c:v>0.99994700000000003</c:v>
                </c:pt>
                <c:pt idx="45545">
                  <c:v>1.0000899999999999</c:v>
                </c:pt>
                <c:pt idx="45546">
                  <c:v>1.00021</c:v>
                </c:pt>
                <c:pt idx="45547">
                  <c:v>1.0003500000000001</c:v>
                </c:pt>
                <c:pt idx="45548">
                  <c:v>1.0004900000000001</c:v>
                </c:pt>
                <c:pt idx="45549">
                  <c:v>1.0006200000000001</c:v>
                </c:pt>
                <c:pt idx="45550">
                  <c:v>1.0007600000000001</c:v>
                </c:pt>
                <c:pt idx="45551">
                  <c:v>1.0008900000000001</c:v>
                </c:pt>
                <c:pt idx="45552">
                  <c:v>1.00102</c:v>
                </c:pt>
                <c:pt idx="45553">
                  <c:v>1.00115</c:v>
                </c:pt>
                <c:pt idx="45554">
                  <c:v>1.0012700000000001</c:v>
                </c:pt>
                <c:pt idx="45555">
                  <c:v>1.0014000000000001</c:v>
                </c:pt>
                <c:pt idx="45556">
                  <c:v>1.0015099999999999</c:v>
                </c:pt>
                <c:pt idx="45557">
                  <c:v>1.00162</c:v>
                </c:pt>
                <c:pt idx="45558">
                  <c:v>1.0017199999999999</c:v>
                </c:pt>
                <c:pt idx="45559">
                  <c:v>1.0018100000000001</c:v>
                </c:pt>
                <c:pt idx="45560">
                  <c:v>1.0019100000000001</c:v>
                </c:pt>
                <c:pt idx="45561">
                  <c:v>1.0019899999999999</c:v>
                </c:pt>
                <c:pt idx="45562">
                  <c:v>1.00206</c:v>
                </c:pt>
                <c:pt idx="45563">
                  <c:v>1.00213</c:v>
                </c:pt>
                <c:pt idx="45564">
                  <c:v>1.0021899999999999</c:v>
                </c:pt>
                <c:pt idx="45565">
                  <c:v>1.00224</c:v>
                </c:pt>
                <c:pt idx="45566">
                  <c:v>1.0022899999999999</c:v>
                </c:pt>
                <c:pt idx="45567">
                  <c:v>1.0023200000000001</c:v>
                </c:pt>
                <c:pt idx="45568">
                  <c:v>1.0023500000000001</c:v>
                </c:pt>
                <c:pt idx="45569">
                  <c:v>1.00237</c:v>
                </c:pt>
                <c:pt idx="45570">
                  <c:v>1.00238</c:v>
                </c:pt>
                <c:pt idx="45571">
                  <c:v>1.00238</c:v>
                </c:pt>
                <c:pt idx="45572">
                  <c:v>1.00237</c:v>
                </c:pt>
                <c:pt idx="45573">
                  <c:v>1.0023500000000001</c:v>
                </c:pt>
                <c:pt idx="45574">
                  <c:v>1.00231</c:v>
                </c:pt>
                <c:pt idx="45575">
                  <c:v>1.0022800000000001</c:v>
                </c:pt>
                <c:pt idx="45576">
                  <c:v>1.00223</c:v>
                </c:pt>
                <c:pt idx="45577">
                  <c:v>1.0021599999999999</c:v>
                </c:pt>
                <c:pt idx="45578">
                  <c:v>1.0020899999999999</c:v>
                </c:pt>
                <c:pt idx="45579">
                  <c:v>1.002</c:v>
                </c:pt>
                <c:pt idx="45580">
                  <c:v>1.0019</c:v>
                </c:pt>
                <c:pt idx="45581">
                  <c:v>1.0017799999999999</c:v>
                </c:pt>
                <c:pt idx="45582">
                  <c:v>1.0016499999999999</c:v>
                </c:pt>
                <c:pt idx="45583">
                  <c:v>1.00152</c:v>
                </c:pt>
                <c:pt idx="45584">
                  <c:v>1.0013700000000001</c:v>
                </c:pt>
                <c:pt idx="45585">
                  <c:v>1.00122</c:v>
                </c:pt>
                <c:pt idx="45586">
                  <c:v>1.00105</c:v>
                </c:pt>
                <c:pt idx="45587">
                  <c:v>1.0008699999999999</c:v>
                </c:pt>
                <c:pt idx="45588">
                  <c:v>1.00068</c:v>
                </c:pt>
                <c:pt idx="45589">
                  <c:v>1.0004599999999999</c:v>
                </c:pt>
                <c:pt idx="45590">
                  <c:v>1.00023</c:v>
                </c:pt>
                <c:pt idx="45591">
                  <c:v>0.99999899999999997</c:v>
                </c:pt>
                <c:pt idx="45592">
                  <c:v>0.99975499999999995</c:v>
                </c:pt>
                <c:pt idx="45593">
                  <c:v>0.99950899999999998</c:v>
                </c:pt>
                <c:pt idx="45594">
                  <c:v>0.99928499999999998</c:v>
                </c:pt>
                <c:pt idx="45595">
                  <c:v>0.99906600000000001</c:v>
                </c:pt>
                <c:pt idx="45596">
                  <c:v>0.99886900000000001</c:v>
                </c:pt>
                <c:pt idx="45597">
                  <c:v>0.99867499999999998</c:v>
                </c:pt>
                <c:pt idx="45598">
                  <c:v>0.998498</c:v>
                </c:pt>
                <c:pt idx="45599">
                  <c:v>0.99832799999999999</c:v>
                </c:pt>
                <c:pt idx="45600">
                  <c:v>0.99817100000000003</c:v>
                </c:pt>
                <c:pt idx="45601">
                  <c:v>0.99802999999999997</c:v>
                </c:pt>
                <c:pt idx="45602">
                  <c:v>0.99790500000000004</c:v>
                </c:pt>
                <c:pt idx="45603">
                  <c:v>0.99778500000000003</c:v>
                </c:pt>
                <c:pt idx="45604">
                  <c:v>0.99767700000000004</c:v>
                </c:pt>
                <c:pt idx="45605">
                  <c:v>0.99758400000000003</c:v>
                </c:pt>
                <c:pt idx="45606">
                  <c:v>0.99750399999999995</c:v>
                </c:pt>
                <c:pt idx="45607">
                  <c:v>0.99743700000000002</c:v>
                </c:pt>
                <c:pt idx="45608">
                  <c:v>0.99737799999999999</c:v>
                </c:pt>
                <c:pt idx="45609">
                  <c:v>0.99733099999999997</c:v>
                </c:pt>
                <c:pt idx="45610">
                  <c:v>0.99729100000000004</c:v>
                </c:pt>
                <c:pt idx="45611">
                  <c:v>0.99727200000000005</c:v>
                </c:pt>
                <c:pt idx="45612">
                  <c:v>0.99725900000000001</c:v>
                </c:pt>
                <c:pt idx="45613">
                  <c:v>0.99725699999999995</c:v>
                </c:pt>
                <c:pt idx="45614">
                  <c:v>0.99726000000000004</c:v>
                </c:pt>
                <c:pt idx="45615">
                  <c:v>0.99726400000000004</c:v>
                </c:pt>
                <c:pt idx="45616">
                  <c:v>0.99728799999999995</c:v>
                </c:pt>
                <c:pt idx="45617">
                  <c:v>0.99731400000000003</c:v>
                </c:pt>
                <c:pt idx="45618">
                  <c:v>0.99735799999999997</c:v>
                </c:pt>
                <c:pt idx="45619">
                  <c:v>0.99741400000000002</c:v>
                </c:pt>
                <c:pt idx="45620">
                  <c:v>0.99747600000000003</c:v>
                </c:pt>
                <c:pt idx="45621">
                  <c:v>0.99754500000000002</c:v>
                </c:pt>
                <c:pt idx="45622">
                  <c:v>0.99761999999999995</c:v>
                </c:pt>
                <c:pt idx="45623">
                  <c:v>0.99771100000000001</c:v>
                </c:pt>
                <c:pt idx="45624">
                  <c:v>0.99780199999999997</c:v>
                </c:pt>
                <c:pt idx="45625">
                  <c:v>0.99790000000000001</c:v>
                </c:pt>
                <c:pt idx="45626">
                  <c:v>0.99801099999999998</c:v>
                </c:pt>
                <c:pt idx="45627">
                  <c:v>0.99812000000000001</c:v>
                </c:pt>
                <c:pt idx="45628">
                  <c:v>0.99824100000000004</c:v>
                </c:pt>
                <c:pt idx="45629">
                  <c:v>0.99836199999999997</c:v>
                </c:pt>
                <c:pt idx="45630">
                  <c:v>0.99848700000000001</c:v>
                </c:pt>
                <c:pt idx="45631">
                  <c:v>0.99861599999999995</c:v>
                </c:pt>
                <c:pt idx="45632">
                  <c:v>0.99875499999999995</c:v>
                </c:pt>
                <c:pt idx="45633">
                  <c:v>0.99888900000000003</c:v>
                </c:pt>
                <c:pt idx="45634">
                  <c:v>0.99902800000000003</c:v>
                </c:pt>
                <c:pt idx="45635">
                  <c:v>0.99917199999999995</c:v>
                </c:pt>
                <c:pt idx="45636">
                  <c:v>0.99931499999999995</c:v>
                </c:pt>
                <c:pt idx="45637">
                  <c:v>0.99946299999999999</c:v>
                </c:pt>
                <c:pt idx="45638">
                  <c:v>0.99961299999999997</c:v>
                </c:pt>
                <c:pt idx="45639">
                  <c:v>0.99976200000000004</c:v>
                </c:pt>
                <c:pt idx="45640">
                  <c:v>0.99990900000000005</c:v>
                </c:pt>
                <c:pt idx="45641">
                  <c:v>1.0000599999999999</c:v>
                </c:pt>
                <c:pt idx="45642">
                  <c:v>1.00021</c:v>
                </c:pt>
                <c:pt idx="45643">
                  <c:v>1.0003500000000001</c:v>
                </c:pt>
                <c:pt idx="45644">
                  <c:v>1.0004999999999999</c:v>
                </c:pt>
                <c:pt idx="45645">
                  <c:v>1.00064</c:v>
                </c:pt>
                <c:pt idx="45646">
                  <c:v>1.0007900000000001</c:v>
                </c:pt>
                <c:pt idx="45647">
                  <c:v>1.00092</c:v>
                </c:pt>
                <c:pt idx="45648">
                  <c:v>1.0010600000000001</c:v>
                </c:pt>
                <c:pt idx="45649">
                  <c:v>1.00119</c:v>
                </c:pt>
                <c:pt idx="45650">
                  <c:v>1.00132</c:v>
                </c:pt>
                <c:pt idx="45651">
                  <c:v>1.0014400000000001</c:v>
                </c:pt>
                <c:pt idx="45652">
                  <c:v>1.0015499999999999</c:v>
                </c:pt>
                <c:pt idx="45653">
                  <c:v>1.00166</c:v>
                </c:pt>
                <c:pt idx="45654">
                  <c:v>1.00177</c:v>
                </c:pt>
                <c:pt idx="45655">
                  <c:v>1.00187</c:v>
                </c:pt>
                <c:pt idx="45656">
                  <c:v>1.00196</c:v>
                </c:pt>
                <c:pt idx="45657">
                  <c:v>1.0020500000000001</c:v>
                </c:pt>
                <c:pt idx="45658">
                  <c:v>1.00213</c:v>
                </c:pt>
                <c:pt idx="45659">
                  <c:v>1.0022</c:v>
                </c:pt>
                <c:pt idx="45660">
                  <c:v>1.00227</c:v>
                </c:pt>
                <c:pt idx="45661">
                  <c:v>1.0023200000000001</c:v>
                </c:pt>
                <c:pt idx="45662">
                  <c:v>1.00237</c:v>
                </c:pt>
                <c:pt idx="45663">
                  <c:v>1.0024</c:v>
                </c:pt>
                <c:pt idx="45664">
                  <c:v>1.0024299999999999</c:v>
                </c:pt>
                <c:pt idx="45665">
                  <c:v>1.00244</c:v>
                </c:pt>
                <c:pt idx="45666">
                  <c:v>1.0024500000000001</c:v>
                </c:pt>
                <c:pt idx="45667">
                  <c:v>1.00244</c:v>
                </c:pt>
                <c:pt idx="45668">
                  <c:v>1.0024299999999999</c:v>
                </c:pt>
                <c:pt idx="45669">
                  <c:v>1.00241</c:v>
                </c:pt>
                <c:pt idx="45670">
                  <c:v>1.00237</c:v>
                </c:pt>
                <c:pt idx="45671">
                  <c:v>1.0023299999999999</c:v>
                </c:pt>
                <c:pt idx="45672">
                  <c:v>1.00227</c:v>
                </c:pt>
                <c:pt idx="45673">
                  <c:v>1.00221</c:v>
                </c:pt>
                <c:pt idx="45674">
                  <c:v>1.00213</c:v>
                </c:pt>
                <c:pt idx="45675">
                  <c:v>1.00204</c:v>
                </c:pt>
                <c:pt idx="45676">
                  <c:v>1.00193</c:v>
                </c:pt>
                <c:pt idx="45677">
                  <c:v>1.0018100000000001</c:v>
                </c:pt>
                <c:pt idx="45678">
                  <c:v>1.0016799999999999</c:v>
                </c:pt>
                <c:pt idx="45679">
                  <c:v>1.0015400000000001</c:v>
                </c:pt>
                <c:pt idx="45680">
                  <c:v>1.0013799999999999</c:v>
                </c:pt>
                <c:pt idx="45681">
                  <c:v>1.00122</c:v>
                </c:pt>
                <c:pt idx="45682">
                  <c:v>1.0010399999999999</c:v>
                </c:pt>
                <c:pt idx="45683">
                  <c:v>1.00084</c:v>
                </c:pt>
                <c:pt idx="45684">
                  <c:v>1.00064</c:v>
                </c:pt>
                <c:pt idx="45685">
                  <c:v>1.0004299999999999</c:v>
                </c:pt>
                <c:pt idx="45686">
                  <c:v>1.0002</c:v>
                </c:pt>
                <c:pt idx="45687">
                  <c:v>0.99995599999999996</c:v>
                </c:pt>
                <c:pt idx="45688">
                  <c:v>0.99971399999999999</c:v>
                </c:pt>
                <c:pt idx="45689">
                  <c:v>0.99948499999999996</c:v>
                </c:pt>
                <c:pt idx="45690">
                  <c:v>0.99926599999999999</c:v>
                </c:pt>
                <c:pt idx="45691">
                  <c:v>0.99906099999999998</c:v>
                </c:pt>
                <c:pt idx="45692">
                  <c:v>0.99887199999999998</c:v>
                </c:pt>
                <c:pt idx="45693">
                  <c:v>0.998691</c:v>
                </c:pt>
                <c:pt idx="45694">
                  <c:v>0.99852200000000002</c:v>
                </c:pt>
                <c:pt idx="45695">
                  <c:v>0.99837100000000001</c:v>
                </c:pt>
                <c:pt idx="45696">
                  <c:v>0.998228</c:v>
                </c:pt>
                <c:pt idx="45697">
                  <c:v>0.99809599999999998</c:v>
                </c:pt>
                <c:pt idx="45698">
                  <c:v>0.99797899999999995</c:v>
                </c:pt>
                <c:pt idx="45699">
                  <c:v>0.99787499999999996</c:v>
                </c:pt>
                <c:pt idx="45700">
                  <c:v>0.99777899999999997</c:v>
                </c:pt>
                <c:pt idx="45701">
                  <c:v>0.99768999999999997</c:v>
                </c:pt>
                <c:pt idx="45702">
                  <c:v>0.99762300000000004</c:v>
                </c:pt>
                <c:pt idx="45703">
                  <c:v>0.99756199999999995</c:v>
                </c:pt>
                <c:pt idx="45704">
                  <c:v>0.99750799999999995</c:v>
                </c:pt>
                <c:pt idx="45705">
                  <c:v>0.99746900000000005</c:v>
                </c:pt>
                <c:pt idx="45706">
                  <c:v>0.99744100000000002</c:v>
                </c:pt>
                <c:pt idx="45707">
                  <c:v>0.99742600000000003</c:v>
                </c:pt>
                <c:pt idx="45708">
                  <c:v>0.99741800000000003</c:v>
                </c:pt>
                <c:pt idx="45709">
                  <c:v>0.99741900000000006</c:v>
                </c:pt>
                <c:pt idx="45710">
                  <c:v>0.99743499999999996</c:v>
                </c:pt>
                <c:pt idx="45711">
                  <c:v>0.99745499999999998</c:v>
                </c:pt>
                <c:pt idx="45712">
                  <c:v>0.99748800000000004</c:v>
                </c:pt>
                <c:pt idx="45713">
                  <c:v>0.997529</c:v>
                </c:pt>
                <c:pt idx="45714">
                  <c:v>0.99757899999999999</c:v>
                </c:pt>
                <c:pt idx="45715">
                  <c:v>0.99763100000000005</c:v>
                </c:pt>
                <c:pt idx="45716">
                  <c:v>0.99769699999999994</c:v>
                </c:pt>
                <c:pt idx="45717">
                  <c:v>0.99776500000000001</c:v>
                </c:pt>
                <c:pt idx="45718">
                  <c:v>0.99784399999999995</c:v>
                </c:pt>
                <c:pt idx="45719">
                  <c:v>0.99792899999999995</c:v>
                </c:pt>
                <c:pt idx="45720">
                  <c:v>0.99801899999999999</c:v>
                </c:pt>
                <c:pt idx="45721">
                  <c:v>0.998116</c:v>
                </c:pt>
                <c:pt idx="45722">
                  <c:v>0.99821599999999999</c:v>
                </c:pt>
                <c:pt idx="45723">
                  <c:v>0.99832699999999996</c:v>
                </c:pt>
                <c:pt idx="45724">
                  <c:v>0.99843400000000004</c:v>
                </c:pt>
                <c:pt idx="45725">
                  <c:v>0.99856900000000004</c:v>
                </c:pt>
                <c:pt idx="45726">
                  <c:v>0.99868999999999997</c:v>
                </c:pt>
                <c:pt idx="45727">
                  <c:v>0.99880899999999995</c:v>
                </c:pt>
                <c:pt idx="45728">
                  <c:v>0.99892999999999998</c:v>
                </c:pt>
                <c:pt idx="45729">
                  <c:v>0.99905900000000003</c:v>
                </c:pt>
                <c:pt idx="45730">
                  <c:v>0.999197</c:v>
                </c:pt>
                <c:pt idx="45731">
                  <c:v>0.99932600000000005</c:v>
                </c:pt>
                <c:pt idx="45732">
                  <c:v>0.99946000000000002</c:v>
                </c:pt>
                <c:pt idx="45733">
                  <c:v>0.99959500000000001</c:v>
                </c:pt>
                <c:pt idx="45734">
                  <c:v>0.99972499999999997</c:v>
                </c:pt>
                <c:pt idx="45735">
                  <c:v>0.99986399999999998</c:v>
                </c:pt>
                <c:pt idx="45736">
                  <c:v>0.999969</c:v>
                </c:pt>
                <c:pt idx="45737">
                  <c:v>1.0001100000000001</c:v>
                </c:pt>
                <c:pt idx="45738">
                  <c:v>1.00024</c:v>
                </c:pt>
                <c:pt idx="45739">
                  <c:v>1.00037</c:v>
                </c:pt>
                <c:pt idx="45740">
                  <c:v>1.0004999999999999</c:v>
                </c:pt>
                <c:pt idx="45741">
                  <c:v>1.0006299999999999</c:v>
                </c:pt>
                <c:pt idx="45742">
                  <c:v>1.0007600000000001</c:v>
                </c:pt>
                <c:pt idx="45743">
                  <c:v>1.00088</c:v>
                </c:pt>
                <c:pt idx="45744">
                  <c:v>1.0009999999999999</c:v>
                </c:pt>
                <c:pt idx="45745">
                  <c:v>1.00112</c:v>
                </c:pt>
                <c:pt idx="45746">
                  <c:v>1.0012300000000001</c:v>
                </c:pt>
                <c:pt idx="45747">
                  <c:v>1.0013399999999999</c:v>
                </c:pt>
                <c:pt idx="45748">
                  <c:v>1.0014400000000001</c:v>
                </c:pt>
                <c:pt idx="45749">
                  <c:v>1.0015400000000001</c:v>
                </c:pt>
                <c:pt idx="45750">
                  <c:v>1.00163</c:v>
                </c:pt>
                <c:pt idx="45751">
                  <c:v>1.0017199999999999</c:v>
                </c:pt>
                <c:pt idx="45752">
                  <c:v>1.00179</c:v>
                </c:pt>
                <c:pt idx="45753">
                  <c:v>1.00186</c:v>
                </c:pt>
                <c:pt idx="45754">
                  <c:v>1.00193</c:v>
                </c:pt>
                <c:pt idx="45755">
                  <c:v>1.0019899999999999</c:v>
                </c:pt>
                <c:pt idx="45756">
                  <c:v>1.00204</c:v>
                </c:pt>
                <c:pt idx="45757">
                  <c:v>1.0020800000000001</c:v>
                </c:pt>
                <c:pt idx="45758">
                  <c:v>1.0021199999999999</c:v>
                </c:pt>
                <c:pt idx="45759">
                  <c:v>1.00214</c:v>
                </c:pt>
                <c:pt idx="45760">
                  <c:v>1.0021599999999999</c:v>
                </c:pt>
                <c:pt idx="45761">
                  <c:v>1.00217</c:v>
                </c:pt>
                <c:pt idx="45762">
                  <c:v>1.0021599999999999</c:v>
                </c:pt>
                <c:pt idx="45763">
                  <c:v>1.0021500000000001</c:v>
                </c:pt>
                <c:pt idx="45764">
                  <c:v>1.00213</c:v>
                </c:pt>
                <c:pt idx="45765">
                  <c:v>1.0021</c:v>
                </c:pt>
                <c:pt idx="45766">
                  <c:v>1.0020500000000001</c:v>
                </c:pt>
                <c:pt idx="45767">
                  <c:v>1.002</c:v>
                </c:pt>
                <c:pt idx="45768">
                  <c:v>1.00193</c:v>
                </c:pt>
                <c:pt idx="45769">
                  <c:v>1.00186</c:v>
                </c:pt>
                <c:pt idx="45770">
                  <c:v>1.00177</c:v>
                </c:pt>
                <c:pt idx="45771">
                  <c:v>1.0016700000000001</c:v>
                </c:pt>
                <c:pt idx="45772">
                  <c:v>1.0015499999999999</c:v>
                </c:pt>
                <c:pt idx="45773">
                  <c:v>1.0014400000000001</c:v>
                </c:pt>
                <c:pt idx="45774">
                  <c:v>1.0013000000000001</c:v>
                </c:pt>
                <c:pt idx="45775">
                  <c:v>1.00116</c:v>
                </c:pt>
                <c:pt idx="45776">
                  <c:v>1.0009999999999999</c:v>
                </c:pt>
                <c:pt idx="45777">
                  <c:v>1.0008300000000001</c:v>
                </c:pt>
                <c:pt idx="45778">
                  <c:v>1.00065</c:v>
                </c:pt>
                <c:pt idx="45779">
                  <c:v>1.0004599999999999</c:v>
                </c:pt>
                <c:pt idx="45780">
                  <c:v>1.0002500000000001</c:v>
                </c:pt>
                <c:pt idx="45781">
                  <c:v>1.00003</c:v>
                </c:pt>
                <c:pt idx="45782">
                  <c:v>0.99979899999999999</c:v>
                </c:pt>
                <c:pt idx="45783">
                  <c:v>0.99955000000000005</c:v>
                </c:pt>
                <c:pt idx="45784">
                  <c:v>0.99931000000000003</c:v>
                </c:pt>
                <c:pt idx="45785">
                  <c:v>0.99907900000000005</c:v>
                </c:pt>
                <c:pt idx="45786">
                  <c:v>0.99886399999999997</c:v>
                </c:pt>
                <c:pt idx="45787">
                  <c:v>0.99866200000000005</c:v>
                </c:pt>
                <c:pt idx="45788">
                  <c:v>0.99846999999999997</c:v>
                </c:pt>
                <c:pt idx="45789">
                  <c:v>0.99829199999999996</c:v>
                </c:pt>
                <c:pt idx="45790">
                  <c:v>0.99812400000000001</c:v>
                </c:pt>
                <c:pt idx="45791">
                  <c:v>0.99796899999999999</c:v>
                </c:pt>
                <c:pt idx="45792">
                  <c:v>0.99781200000000003</c:v>
                </c:pt>
                <c:pt idx="45793">
                  <c:v>0.99768400000000002</c:v>
                </c:pt>
                <c:pt idx="45794">
                  <c:v>0.99756400000000001</c:v>
                </c:pt>
                <c:pt idx="45795">
                  <c:v>0.99745099999999998</c:v>
                </c:pt>
                <c:pt idx="45796">
                  <c:v>0.99735399999999996</c:v>
                </c:pt>
                <c:pt idx="45797">
                  <c:v>0.99727500000000002</c:v>
                </c:pt>
                <c:pt idx="45798">
                  <c:v>0.99720399999999998</c:v>
                </c:pt>
                <c:pt idx="45799">
                  <c:v>0.99714499999999995</c:v>
                </c:pt>
                <c:pt idx="45800">
                  <c:v>0.99709899999999996</c:v>
                </c:pt>
                <c:pt idx="45801">
                  <c:v>0.99706300000000003</c:v>
                </c:pt>
                <c:pt idx="45802">
                  <c:v>0.99703799999999998</c:v>
                </c:pt>
                <c:pt idx="45803">
                  <c:v>0.99702599999999997</c:v>
                </c:pt>
                <c:pt idx="45804">
                  <c:v>0.99702199999999996</c:v>
                </c:pt>
                <c:pt idx="45805">
                  <c:v>0.99702800000000003</c:v>
                </c:pt>
                <c:pt idx="45806">
                  <c:v>0.99704899999999996</c:v>
                </c:pt>
                <c:pt idx="45807">
                  <c:v>0.99706700000000004</c:v>
                </c:pt>
                <c:pt idx="45808">
                  <c:v>0.99710500000000002</c:v>
                </c:pt>
                <c:pt idx="45809">
                  <c:v>0.99714999999999998</c:v>
                </c:pt>
                <c:pt idx="45810">
                  <c:v>0.99720399999999998</c:v>
                </c:pt>
                <c:pt idx="45811">
                  <c:v>0.99726099999999995</c:v>
                </c:pt>
                <c:pt idx="45812">
                  <c:v>0.99732900000000002</c:v>
                </c:pt>
                <c:pt idx="45813">
                  <c:v>0.99740799999999996</c:v>
                </c:pt>
                <c:pt idx="45814">
                  <c:v>0.99749600000000005</c:v>
                </c:pt>
                <c:pt idx="45815">
                  <c:v>0.99759200000000003</c:v>
                </c:pt>
                <c:pt idx="45816">
                  <c:v>0.99768599999999996</c:v>
                </c:pt>
                <c:pt idx="45817">
                  <c:v>0.99779300000000004</c:v>
                </c:pt>
                <c:pt idx="45818">
                  <c:v>0.99790599999999996</c:v>
                </c:pt>
                <c:pt idx="45819">
                  <c:v>0.99802100000000005</c:v>
                </c:pt>
                <c:pt idx="45820">
                  <c:v>0.99814000000000003</c:v>
                </c:pt>
                <c:pt idx="45821">
                  <c:v>0.99826000000000004</c:v>
                </c:pt>
                <c:pt idx="45822">
                  <c:v>0.99838800000000005</c:v>
                </c:pt>
                <c:pt idx="45823">
                  <c:v>0.99851900000000005</c:v>
                </c:pt>
                <c:pt idx="45824">
                  <c:v>0.99865000000000004</c:v>
                </c:pt>
                <c:pt idx="45825">
                  <c:v>0.99878199999999995</c:v>
                </c:pt>
                <c:pt idx="45826">
                  <c:v>0.99892000000000003</c:v>
                </c:pt>
                <c:pt idx="45827">
                  <c:v>0.99906499999999998</c:v>
                </c:pt>
                <c:pt idx="45828">
                  <c:v>0.99920900000000001</c:v>
                </c:pt>
                <c:pt idx="45829">
                  <c:v>0.99935600000000002</c:v>
                </c:pt>
                <c:pt idx="45830">
                  <c:v>0.99950600000000001</c:v>
                </c:pt>
                <c:pt idx="45831">
                  <c:v>0.99965599999999999</c:v>
                </c:pt>
                <c:pt idx="45832">
                  <c:v>0.99979899999999999</c:v>
                </c:pt>
                <c:pt idx="45833">
                  <c:v>0.99994300000000003</c:v>
                </c:pt>
                <c:pt idx="45834">
                  <c:v>1.0000899999999999</c:v>
                </c:pt>
                <c:pt idx="45835">
                  <c:v>1.00023</c:v>
                </c:pt>
                <c:pt idx="45836">
                  <c:v>1.00038</c:v>
                </c:pt>
                <c:pt idx="45837">
                  <c:v>1.00051</c:v>
                </c:pt>
                <c:pt idx="45838">
                  <c:v>1.00065</c:v>
                </c:pt>
                <c:pt idx="45839">
                  <c:v>1.00078</c:v>
                </c:pt>
                <c:pt idx="45840">
                  <c:v>1.00091</c:v>
                </c:pt>
                <c:pt idx="45841">
                  <c:v>1.0010300000000001</c:v>
                </c:pt>
                <c:pt idx="45842">
                  <c:v>1.00115</c:v>
                </c:pt>
                <c:pt idx="45843">
                  <c:v>1.00126</c:v>
                </c:pt>
                <c:pt idx="45844">
                  <c:v>1.0013700000000001</c:v>
                </c:pt>
                <c:pt idx="45845">
                  <c:v>1.0014799999999999</c:v>
                </c:pt>
                <c:pt idx="45846">
                  <c:v>1.0015700000000001</c:v>
                </c:pt>
                <c:pt idx="45847">
                  <c:v>1.0016700000000001</c:v>
                </c:pt>
                <c:pt idx="45848">
                  <c:v>1.0017499999999999</c:v>
                </c:pt>
                <c:pt idx="45849">
                  <c:v>1.00183</c:v>
                </c:pt>
                <c:pt idx="45850">
                  <c:v>1.0019</c:v>
                </c:pt>
                <c:pt idx="45851">
                  <c:v>1.00196</c:v>
                </c:pt>
                <c:pt idx="45852">
                  <c:v>1.0020100000000001</c:v>
                </c:pt>
                <c:pt idx="45853">
                  <c:v>1.00206</c:v>
                </c:pt>
                <c:pt idx="45854">
                  <c:v>1.0020899999999999</c:v>
                </c:pt>
                <c:pt idx="45855">
                  <c:v>1.0021100000000001</c:v>
                </c:pt>
                <c:pt idx="45856">
                  <c:v>1.0021199999999999</c:v>
                </c:pt>
                <c:pt idx="45857">
                  <c:v>1.0021199999999999</c:v>
                </c:pt>
                <c:pt idx="45858">
                  <c:v>1.0021100000000001</c:v>
                </c:pt>
                <c:pt idx="45859">
                  <c:v>1.0020899999999999</c:v>
                </c:pt>
                <c:pt idx="45860">
                  <c:v>1.00206</c:v>
                </c:pt>
                <c:pt idx="45861">
                  <c:v>1.00203</c:v>
                </c:pt>
                <c:pt idx="45862">
                  <c:v>1.0019800000000001</c:v>
                </c:pt>
                <c:pt idx="45863">
                  <c:v>1.0019100000000001</c:v>
                </c:pt>
                <c:pt idx="45864">
                  <c:v>1.0018400000000001</c:v>
                </c:pt>
                <c:pt idx="45865">
                  <c:v>1.0017499999999999</c:v>
                </c:pt>
                <c:pt idx="45866">
                  <c:v>1.00166</c:v>
                </c:pt>
                <c:pt idx="45867">
                  <c:v>1.0015499999999999</c:v>
                </c:pt>
                <c:pt idx="45868">
                  <c:v>1.00142</c:v>
                </c:pt>
                <c:pt idx="45869">
                  <c:v>1.0013000000000001</c:v>
                </c:pt>
                <c:pt idx="45870">
                  <c:v>1.00115</c:v>
                </c:pt>
                <c:pt idx="45871">
                  <c:v>1.00099</c:v>
                </c:pt>
                <c:pt idx="45872">
                  <c:v>1.00081</c:v>
                </c:pt>
                <c:pt idx="45873">
                  <c:v>1.0006299999999999</c:v>
                </c:pt>
                <c:pt idx="45874">
                  <c:v>1.00044</c:v>
                </c:pt>
                <c:pt idx="45875">
                  <c:v>1.0002200000000001</c:v>
                </c:pt>
                <c:pt idx="45876">
                  <c:v>0.99999800000000005</c:v>
                </c:pt>
                <c:pt idx="45877">
                  <c:v>0.99975999999999998</c:v>
                </c:pt>
                <c:pt idx="45878">
                  <c:v>0.99951199999999996</c:v>
                </c:pt>
                <c:pt idx="45879">
                  <c:v>0.999282</c:v>
                </c:pt>
                <c:pt idx="45880">
                  <c:v>0.99906200000000001</c:v>
                </c:pt>
                <c:pt idx="45881">
                  <c:v>0.99884799999999996</c:v>
                </c:pt>
                <c:pt idx="45882">
                  <c:v>0.99864799999999998</c:v>
                </c:pt>
                <c:pt idx="45883">
                  <c:v>0.99846299999999999</c:v>
                </c:pt>
                <c:pt idx="45884">
                  <c:v>0.99828700000000004</c:v>
                </c:pt>
                <c:pt idx="45885">
                  <c:v>0.99813099999999999</c:v>
                </c:pt>
                <c:pt idx="45886">
                  <c:v>0.997977</c:v>
                </c:pt>
                <c:pt idx="45887">
                  <c:v>0.99786799999999998</c:v>
                </c:pt>
                <c:pt idx="45888">
                  <c:v>0.99774499999999999</c:v>
                </c:pt>
                <c:pt idx="45889">
                  <c:v>0.99763100000000005</c:v>
                </c:pt>
                <c:pt idx="45890">
                  <c:v>0.997529</c:v>
                </c:pt>
                <c:pt idx="45891">
                  <c:v>0.99743899999999996</c:v>
                </c:pt>
                <c:pt idx="45892">
                  <c:v>0.99735799999999997</c:v>
                </c:pt>
                <c:pt idx="45893">
                  <c:v>0.99729900000000005</c:v>
                </c:pt>
                <c:pt idx="45894">
                  <c:v>0.99724199999999996</c:v>
                </c:pt>
                <c:pt idx="45895">
                  <c:v>0.99719599999999997</c:v>
                </c:pt>
                <c:pt idx="45896">
                  <c:v>0.99716199999999999</c:v>
                </c:pt>
                <c:pt idx="45897">
                  <c:v>0.99714700000000001</c:v>
                </c:pt>
                <c:pt idx="45898">
                  <c:v>0.99713499999999999</c:v>
                </c:pt>
                <c:pt idx="45899">
                  <c:v>0.99713499999999999</c:v>
                </c:pt>
                <c:pt idx="45900">
                  <c:v>0.99714100000000006</c:v>
                </c:pt>
                <c:pt idx="45901">
                  <c:v>0.99715900000000002</c:v>
                </c:pt>
                <c:pt idx="45902">
                  <c:v>0.99718099999999998</c:v>
                </c:pt>
                <c:pt idx="45903">
                  <c:v>0.99721700000000002</c:v>
                </c:pt>
                <c:pt idx="45904">
                  <c:v>0.99726499999999996</c:v>
                </c:pt>
                <c:pt idx="45905">
                  <c:v>0.99732100000000001</c:v>
                </c:pt>
                <c:pt idx="45906">
                  <c:v>0.99738499999999997</c:v>
                </c:pt>
                <c:pt idx="45907">
                  <c:v>0.99745799999999996</c:v>
                </c:pt>
                <c:pt idx="45908">
                  <c:v>0.99753400000000003</c:v>
                </c:pt>
                <c:pt idx="45909">
                  <c:v>0.997618</c:v>
                </c:pt>
                <c:pt idx="45910">
                  <c:v>0.99770800000000004</c:v>
                </c:pt>
                <c:pt idx="45911">
                  <c:v>0.99780599999999997</c:v>
                </c:pt>
                <c:pt idx="45912">
                  <c:v>0.99790299999999998</c:v>
                </c:pt>
                <c:pt idx="45913">
                  <c:v>0.99800900000000003</c:v>
                </c:pt>
                <c:pt idx="45914">
                  <c:v>0.99812500000000004</c:v>
                </c:pt>
                <c:pt idx="45915">
                  <c:v>0.99825200000000003</c:v>
                </c:pt>
                <c:pt idx="45916">
                  <c:v>0.99837500000000001</c:v>
                </c:pt>
                <c:pt idx="45917">
                  <c:v>0.99850300000000003</c:v>
                </c:pt>
                <c:pt idx="45918">
                  <c:v>0.99863400000000002</c:v>
                </c:pt>
                <c:pt idx="45919">
                  <c:v>0.99877099999999996</c:v>
                </c:pt>
                <c:pt idx="45920">
                  <c:v>0.99890599999999996</c:v>
                </c:pt>
                <c:pt idx="45921">
                  <c:v>0.99904599999999999</c:v>
                </c:pt>
                <c:pt idx="45922">
                  <c:v>0.99918399999999996</c:v>
                </c:pt>
                <c:pt idx="45923">
                  <c:v>0.99932500000000002</c:v>
                </c:pt>
                <c:pt idx="45924">
                  <c:v>0.99946400000000002</c:v>
                </c:pt>
                <c:pt idx="45925">
                  <c:v>0.99961299999999997</c:v>
                </c:pt>
                <c:pt idx="45926">
                  <c:v>0.99973900000000004</c:v>
                </c:pt>
                <c:pt idx="45927">
                  <c:v>0.999884</c:v>
                </c:pt>
                <c:pt idx="45928">
                  <c:v>1.00003</c:v>
                </c:pt>
                <c:pt idx="45929">
                  <c:v>1.00017</c:v>
                </c:pt>
                <c:pt idx="45930">
                  <c:v>1.00031</c:v>
                </c:pt>
                <c:pt idx="45931">
                  <c:v>1.00044</c:v>
                </c:pt>
                <c:pt idx="45932">
                  <c:v>1.00058</c:v>
                </c:pt>
                <c:pt idx="45933">
                  <c:v>1.00071</c:v>
                </c:pt>
                <c:pt idx="45934">
                  <c:v>1.00084</c:v>
                </c:pt>
                <c:pt idx="45935">
                  <c:v>1.0009699999999999</c:v>
                </c:pt>
                <c:pt idx="45936">
                  <c:v>1.00109</c:v>
                </c:pt>
                <c:pt idx="45937">
                  <c:v>1.00122</c:v>
                </c:pt>
                <c:pt idx="45938">
                  <c:v>1.0013300000000001</c:v>
                </c:pt>
                <c:pt idx="45939">
                  <c:v>1.00143</c:v>
                </c:pt>
                <c:pt idx="45940">
                  <c:v>1.0015400000000001</c:v>
                </c:pt>
                <c:pt idx="45941">
                  <c:v>1.00163</c:v>
                </c:pt>
                <c:pt idx="45942">
                  <c:v>1.0017199999999999</c:v>
                </c:pt>
                <c:pt idx="45943">
                  <c:v>1.00179</c:v>
                </c:pt>
                <c:pt idx="45944">
                  <c:v>1.00187</c:v>
                </c:pt>
                <c:pt idx="45945">
                  <c:v>1.0019400000000001</c:v>
                </c:pt>
                <c:pt idx="45946">
                  <c:v>1.002</c:v>
                </c:pt>
                <c:pt idx="45947">
                  <c:v>1.0020500000000001</c:v>
                </c:pt>
                <c:pt idx="45948">
                  <c:v>1.0020899999999999</c:v>
                </c:pt>
                <c:pt idx="45949">
                  <c:v>1.00213</c:v>
                </c:pt>
                <c:pt idx="45950">
                  <c:v>1.0021500000000001</c:v>
                </c:pt>
                <c:pt idx="45951">
                  <c:v>1.00217</c:v>
                </c:pt>
                <c:pt idx="45952">
                  <c:v>1.0021800000000001</c:v>
                </c:pt>
                <c:pt idx="45953">
                  <c:v>1.0021800000000001</c:v>
                </c:pt>
                <c:pt idx="45954">
                  <c:v>1.00217</c:v>
                </c:pt>
                <c:pt idx="45955">
                  <c:v>1.0021500000000001</c:v>
                </c:pt>
                <c:pt idx="45956">
                  <c:v>1.0021100000000001</c:v>
                </c:pt>
                <c:pt idx="45957">
                  <c:v>1.00206</c:v>
                </c:pt>
                <c:pt idx="45958">
                  <c:v>1.0020100000000001</c:v>
                </c:pt>
                <c:pt idx="45959">
                  <c:v>1.0019400000000001</c:v>
                </c:pt>
                <c:pt idx="45960">
                  <c:v>1.00187</c:v>
                </c:pt>
                <c:pt idx="45961">
                  <c:v>1.0017799999999999</c:v>
                </c:pt>
                <c:pt idx="45962">
                  <c:v>1.0016799999999999</c:v>
                </c:pt>
                <c:pt idx="45963">
                  <c:v>1.0015700000000001</c:v>
                </c:pt>
                <c:pt idx="45964">
                  <c:v>1.0014400000000001</c:v>
                </c:pt>
                <c:pt idx="45965">
                  <c:v>1.0013099999999999</c:v>
                </c:pt>
                <c:pt idx="45966">
                  <c:v>1.00116</c:v>
                </c:pt>
                <c:pt idx="45967">
                  <c:v>1.00101</c:v>
                </c:pt>
                <c:pt idx="45968">
                  <c:v>1.00084</c:v>
                </c:pt>
                <c:pt idx="45969">
                  <c:v>1.00064</c:v>
                </c:pt>
                <c:pt idx="45970">
                  <c:v>1.0004500000000001</c:v>
                </c:pt>
                <c:pt idx="45971">
                  <c:v>1.00023</c:v>
                </c:pt>
                <c:pt idx="45972">
                  <c:v>1.0000100000000001</c:v>
                </c:pt>
                <c:pt idx="45973">
                  <c:v>0.999776</c:v>
                </c:pt>
                <c:pt idx="45974">
                  <c:v>0.99953000000000003</c:v>
                </c:pt>
                <c:pt idx="45975">
                  <c:v>0.99929500000000004</c:v>
                </c:pt>
                <c:pt idx="45976">
                  <c:v>0.99907100000000004</c:v>
                </c:pt>
                <c:pt idx="45977">
                  <c:v>0.99885699999999999</c:v>
                </c:pt>
                <c:pt idx="45978">
                  <c:v>0.99865300000000001</c:v>
                </c:pt>
                <c:pt idx="45979">
                  <c:v>0.99846699999999999</c:v>
                </c:pt>
                <c:pt idx="45980">
                  <c:v>0.99828600000000001</c:v>
                </c:pt>
                <c:pt idx="45981">
                  <c:v>0.99812400000000001</c:v>
                </c:pt>
                <c:pt idx="45982">
                  <c:v>0.99797199999999997</c:v>
                </c:pt>
                <c:pt idx="45983">
                  <c:v>0.99782999999999999</c:v>
                </c:pt>
                <c:pt idx="45984">
                  <c:v>0.99770300000000001</c:v>
                </c:pt>
                <c:pt idx="45985">
                  <c:v>0.99758800000000003</c:v>
                </c:pt>
                <c:pt idx="45986">
                  <c:v>0.99748700000000001</c:v>
                </c:pt>
                <c:pt idx="45987">
                  <c:v>0.99740200000000001</c:v>
                </c:pt>
                <c:pt idx="45988">
                  <c:v>0.99732799999999999</c:v>
                </c:pt>
                <c:pt idx="45989">
                  <c:v>0.99726499999999996</c:v>
                </c:pt>
                <c:pt idx="45990">
                  <c:v>0.99721099999999996</c:v>
                </c:pt>
                <c:pt idx="45991">
                  <c:v>0.997166</c:v>
                </c:pt>
                <c:pt idx="45992">
                  <c:v>0.99713499999999999</c:v>
                </c:pt>
                <c:pt idx="45993">
                  <c:v>0.99711399999999994</c:v>
                </c:pt>
                <c:pt idx="45994">
                  <c:v>0.99710600000000005</c:v>
                </c:pt>
                <c:pt idx="45995">
                  <c:v>0.99710299999999996</c:v>
                </c:pt>
                <c:pt idx="45996">
                  <c:v>0.99711000000000005</c:v>
                </c:pt>
                <c:pt idx="45997">
                  <c:v>0.99712199999999995</c:v>
                </c:pt>
                <c:pt idx="45998">
                  <c:v>0.99714599999999998</c:v>
                </c:pt>
                <c:pt idx="45999">
                  <c:v>0.99717800000000001</c:v>
                </c:pt>
                <c:pt idx="46000">
                  <c:v>0.997228</c:v>
                </c:pt>
                <c:pt idx="46001">
                  <c:v>0.99728499999999998</c:v>
                </c:pt>
                <c:pt idx="46002">
                  <c:v>0.99734900000000004</c:v>
                </c:pt>
                <c:pt idx="46003">
                  <c:v>0.99741900000000006</c:v>
                </c:pt>
                <c:pt idx="46004">
                  <c:v>0.99750099999999997</c:v>
                </c:pt>
                <c:pt idx="46005">
                  <c:v>0.99759200000000003</c:v>
                </c:pt>
                <c:pt idx="46006">
                  <c:v>0.99768900000000005</c:v>
                </c:pt>
                <c:pt idx="46007">
                  <c:v>0.99779200000000001</c:v>
                </c:pt>
                <c:pt idx="46008">
                  <c:v>0.99790800000000002</c:v>
                </c:pt>
                <c:pt idx="46009">
                  <c:v>0.99801499999999999</c:v>
                </c:pt>
                <c:pt idx="46010">
                  <c:v>0.99813099999999999</c:v>
                </c:pt>
                <c:pt idx="46011">
                  <c:v>0.998251</c:v>
                </c:pt>
                <c:pt idx="46012">
                  <c:v>0.99837900000000002</c:v>
                </c:pt>
                <c:pt idx="46013">
                  <c:v>0.99850899999999998</c:v>
                </c:pt>
                <c:pt idx="46014">
                  <c:v>0.99863900000000005</c:v>
                </c:pt>
                <c:pt idx="46015">
                  <c:v>0.99877700000000003</c:v>
                </c:pt>
                <c:pt idx="46016">
                  <c:v>0.99891600000000003</c:v>
                </c:pt>
                <c:pt idx="46017">
                  <c:v>0.99905600000000006</c:v>
                </c:pt>
                <c:pt idx="46018">
                  <c:v>0.99920100000000001</c:v>
                </c:pt>
                <c:pt idx="46019">
                  <c:v>0.99934000000000001</c:v>
                </c:pt>
                <c:pt idx="46020">
                  <c:v>0.99948999999999999</c:v>
                </c:pt>
                <c:pt idx="46021">
                  <c:v>0.999637</c:v>
                </c:pt>
                <c:pt idx="46022">
                  <c:v>0.99979099999999999</c:v>
                </c:pt>
                <c:pt idx="46023">
                  <c:v>0.99994400000000006</c:v>
                </c:pt>
                <c:pt idx="46024">
                  <c:v>1.0000899999999999</c:v>
                </c:pt>
                <c:pt idx="46025">
                  <c:v>1.00024</c:v>
                </c:pt>
                <c:pt idx="46026">
                  <c:v>1.00038</c:v>
                </c:pt>
                <c:pt idx="46027">
                  <c:v>1.0005200000000001</c:v>
                </c:pt>
                <c:pt idx="46028">
                  <c:v>1.00065</c:v>
                </c:pt>
                <c:pt idx="46029">
                  <c:v>1.0007900000000001</c:v>
                </c:pt>
                <c:pt idx="46030">
                  <c:v>1.00092</c:v>
                </c:pt>
                <c:pt idx="46031">
                  <c:v>1.00105</c:v>
                </c:pt>
                <c:pt idx="46032">
                  <c:v>1.0011699999999999</c:v>
                </c:pt>
                <c:pt idx="46033">
                  <c:v>1.00129</c:v>
                </c:pt>
                <c:pt idx="46034">
                  <c:v>1.0014099999999999</c:v>
                </c:pt>
                <c:pt idx="46035">
                  <c:v>1.0015099999999999</c:v>
                </c:pt>
                <c:pt idx="46036">
                  <c:v>1.0016099999999999</c:v>
                </c:pt>
                <c:pt idx="46037">
                  <c:v>1.0017100000000001</c:v>
                </c:pt>
                <c:pt idx="46038">
                  <c:v>1.0018</c:v>
                </c:pt>
                <c:pt idx="46039">
                  <c:v>1.0018800000000001</c:v>
                </c:pt>
                <c:pt idx="46040">
                  <c:v>1.0019499999999999</c:v>
                </c:pt>
                <c:pt idx="46041">
                  <c:v>1.0020199999999999</c:v>
                </c:pt>
                <c:pt idx="46042">
                  <c:v>1.0020800000000001</c:v>
                </c:pt>
                <c:pt idx="46043">
                  <c:v>1.0021199999999999</c:v>
                </c:pt>
                <c:pt idx="46044">
                  <c:v>1.00217</c:v>
                </c:pt>
                <c:pt idx="46045">
                  <c:v>1.0022</c:v>
                </c:pt>
                <c:pt idx="46046">
                  <c:v>1.0022200000000001</c:v>
                </c:pt>
                <c:pt idx="46047">
                  <c:v>1.00223</c:v>
                </c:pt>
                <c:pt idx="46048">
                  <c:v>1.00223</c:v>
                </c:pt>
                <c:pt idx="46049">
                  <c:v>1.0022200000000001</c:v>
                </c:pt>
                <c:pt idx="46050">
                  <c:v>1.0022</c:v>
                </c:pt>
                <c:pt idx="46051">
                  <c:v>1.00217</c:v>
                </c:pt>
                <c:pt idx="46052">
                  <c:v>1.00213</c:v>
                </c:pt>
                <c:pt idx="46053">
                  <c:v>1.0020800000000001</c:v>
                </c:pt>
                <c:pt idx="46054">
                  <c:v>1.0020199999999999</c:v>
                </c:pt>
                <c:pt idx="46055">
                  <c:v>1.0019400000000001</c:v>
                </c:pt>
                <c:pt idx="46056">
                  <c:v>1.0018499999999999</c:v>
                </c:pt>
                <c:pt idx="46057">
                  <c:v>1.00176</c:v>
                </c:pt>
                <c:pt idx="46058">
                  <c:v>1.0016499999999999</c:v>
                </c:pt>
                <c:pt idx="46059">
                  <c:v>1.00152</c:v>
                </c:pt>
                <c:pt idx="46060">
                  <c:v>1.0013799999999999</c:v>
                </c:pt>
                <c:pt idx="46061">
                  <c:v>1.0012300000000001</c:v>
                </c:pt>
                <c:pt idx="46062">
                  <c:v>1.0010600000000001</c:v>
                </c:pt>
                <c:pt idx="46063">
                  <c:v>1.0008900000000001</c:v>
                </c:pt>
                <c:pt idx="46064">
                  <c:v>1.0006999999999999</c:v>
                </c:pt>
                <c:pt idx="46065">
                  <c:v>1.0004900000000001</c:v>
                </c:pt>
                <c:pt idx="46066">
                  <c:v>1.0002800000000001</c:v>
                </c:pt>
                <c:pt idx="46067">
                  <c:v>1.0000500000000001</c:v>
                </c:pt>
                <c:pt idx="46068">
                  <c:v>0.99980899999999995</c:v>
                </c:pt>
                <c:pt idx="46069">
                  <c:v>0.99956299999999998</c:v>
                </c:pt>
                <c:pt idx="46070">
                  <c:v>0.99932699999999997</c:v>
                </c:pt>
                <c:pt idx="46071">
                  <c:v>0.99910399999999999</c:v>
                </c:pt>
                <c:pt idx="46072">
                  <c:v>0.99889600000000001</c:v>
                </c:pt>
                <c:pt idx="46073">
                  <c:v>0.99870000000000003</c:v>
                </c:pt>
                <c:pt idx="46074">
                  <c:v>0.99851699999999999</c:v>
                </c:pt>
                <c:pt idx="46075">
                  <c:v>0.99833799999999995</c:v>
                </c:pt>
                <c:pt idx="46076">
                  <c:v>0.99817500000000003</c:v>
                </c:pt>
                <c:pt idx="46077">
                  <c:v>0.99806099999999998</c:v>
                </c:pt>
                <c:pt idx="46078">
                  <c:v>0.99792999999999998</c:v>
                </c:pt>
                <c:pt idx="46079">
                  <c:v>0.997811</c:v>
                </c:pt>
                <c:pt idx="46080">
                  <c:v>0.99770300000000001</c:v>
                </c:pt>
                <c:pt idx="46081">
                  <c:v>0.99760400000000005</c:v>
                </c:pt>
                <c:pt idx="46082">
                  <c:v>0.99751599999999996</c:v>
                </c:pt>
                <c:pt idx="46083">
                  <c:v>0.99743999999999999</c:v>
                </c:pt>
                <c:pt idx="46084">
                  <c:v>0.99737900000000002</c:v>
                </c:pt>
                <c:pt idx="46085">
                  <c:v>0.99732799999999999</c:v>
                </c:pt>
                <c:pt idx="46086">
                  <c:v>0.99728300000000003</c:v>
                </c:pt>
                <c:pt idx="46087">
                  <c:v>0.99725299999999995</c:v>
                </c:pt>
                <c:pt idx="46088">
                  <c:v>0.99723099999999998</c:v>
                </c:pt>
                <c:pt idx="46089">
                  <c:v>0.997224</c:v>
                </c:pt>
                <c:pt idx="46090">
                  <c:v>0.99722299999999997</c:v>
                </c:pt>
                <c:pt idx="46091">
                  <c:v>0.99723200000000001</c:v>
                </c:pt>
                <c:pt idx="46092">
                  <c:v>0.99725799999999998</c:v>
                </c:pt>
                <c:pt idx="46093">
                  <c:v>0.99727900000000003</c:v>
                </c:pt>
                <c:pt idx="46094">
                  <c:v>0.99731800000000004</c:v>
                </c:pt>
                <c:pt idx="46095">
                  <c:v>0.99736800000000003</c:v>
                </c:pt>
                <c:pt idx="46096">
                  <c:v>0.99742399999999998</c:v>
                </c:pt>
                <c:pt idx="46097">
                  <c:v>0.99748700000000001</c:v>
                </c:pt>
                <c:pt idx="46098">
                  <c:v>0.99755799999999994</c:v>
                </c:pt>
                <c:pt idx="46099">
                  <c:v>0.99763800000000002</c:v>
                </c:pt>
                <c:pt idx="46100">
                  <c:v>0.99771799999999999</c:v>
                </c:pt>
                <c:pt idx="46101">
                  <c:v>0.99780800000000003</c:v>
                </c:pt>
                <c:pt idx="46102">
                  <c:v>0.99790999999999996</c:v>
                </c:pt>
                <c:pt idx="46103">
                  <c:v>0.99800900000000003</c:v>
                </c:pt>
                <c:pt idx="46104">
                  <c:v>0.99811799999999995</c:v>
                </c:pt>
                <c:pt idx="46105">
                  <c:v>0.99823700000000004</c:v>
                </c:pt>
                <c:pt idx="46106">
                  <c:v>0.99835200000000002</c:v>
                </c:pt>
                <c:pt idx="46107">
                  <c:v>0.998471</c:v>
                </c:pt>
                <c:pt idx="46108">
                  <c:v>0.99859900000000001</c:v>
                </c:pt>
                <c:pt idx="46109">
                  <c:v>0.99872499999999997</c:v>
                </c:pt>
                <c:pt idx="46110">
                  <c:v>0.99885100000000004</c:v>
                </c:pt>
                <c:pt idx="46111">
                  <c:v>0.99898500000000001</c:v>
                </c:pt>
                <c:pt idx="46112">
                  <c:v>0.99912299999999998</c:v>
                </c:pt>
                <c:pt idx="46113">
                  <c:v>0.99925600000000003</c:v>
                </c:pt>
                <c:pt idx="46114">
                  <c:v>0.99939599999999995</c:v>
                </c:pt>
                <c:pt idx="46115">
                  <c:v>0.99953000000000003</c:v>
                </c:pt>
                <c:pt idx="46116">
                  <c:v>0.99966999999999995</c:v>
                </c:pt>
                <c:pt idx="46117">
                  <c:v>0.99980800000000003</c:v>
                </c:pt>
                <c:pt idx="46118">
                  <c:v>0.99993100000000001</c:v>
                </c:pt>
                <c:pt idx="46119">
                  <c:v>1.00007</c:v>
                </c:pt>
                <c:pt idx="46120">
                  <c:v>1.0002</c:v>
                </c:pt>
                <c:pt idx="46121">
                  <c:v>1.0003299999999999</c:v>
                </c:pt>
                <c:pt idx="46122">
                  <c:v>1.00047</c:v>
                </c:pt>
                <c:pt idx="46123">
                  <c:v>1.0005999999999999</c:v>
                </c:pt>
                <c:pt idx="46124">
                  <c:v>1.0007200000000001</c:v>
                </c:pt>
                <c:pt idx="46125">
                  <c:v>1.00085</c:v>
                </c:pt>
                <c:pt idx="46126">
                  <c:v>1.0009600000000001</c:v>
                </c:pt>
                <c:pt idx="46127">
                  <c:v>1.00109</c:v>
                </c:pt>
                <c:pt idx="46128">
                  <c:v>1.00119</c:v>
                </c:pt>
                <c:pt idx="46129">
                  <c:v>1.0013000000000001</c:v>
                </c:pt>
                <c:pt idx="46130">
                  <c:v>1.0014000000000001</c:v>
                </c:pt>
                <c:pt idx="46131">
                  <c:v>1.00149</c:v>
                </c:pt>
                <c:pt idx="46132">
                  <c:v>1.0015799999999999</c:v>
                </c:pt>
                <c:pt idx="46133">
                  <c:v>1.00166</c:v>
                </c:pt>
                <c:pt idx="46134">
                  <c:v>1.0017400000000001</c:v>
                </c:pt>
                <c:pt idx="46135">
                  <c:v>1.0018199999999999</c:v>
                </c:pt>
                <c:pt idx="46136">
                  <c:v>1.0018800000000001</c:v>
                </c:pt>
                <c:pt idx="46137">
                  <c:v>1.00193</c:v>
                </c:pt>
                <c:pt idx="46138">
                  <c:v>1.00197</c:v>
                </c:pt>
                <c:pt idx="46139">
                  <c:v>1.0020100000000001</c:v>
                </c:pt>
                <c:pt idx="46140">
                  <c:v>1.00204</c:v>
                </c:pt>
                <c:pt idx="46141">
                  <c:v>1.00206</c:v>
                </c:pt>
                <c:pt idx="46142">
                  <c:v>1.00207</c:v>
                </c:pt>
                <c:pt idx="46143">
                  <c:v>1.0020800000000001</c:v>
                </c:pt>
                <c:pt idx="46144">
                  <c:v>1.00207</c:v>
                </c:pt>
                <c:pt idx="46145">
                  <c:v>1.0020500000000001</c:v>
                </c:pt>
                <c:pt idx="46146">
                  <c:v>1.0020100000000001</c:v>
                </c:pt>
                <c:pt idx="46147">
                  <c:v>1.00197</c:v>
                </c:pt>
                <c:pt idx="46148">
                  <c:v>1.0019199999999999</c:v>
                </c:pt>
                <c:pt idx="46149">
                  <c:v>1.00186</c:v>
                </c:pt>
                <c:pt idx="46150">
                  <c:v>1.00179</c:v>
                </c:pt>
                <c:pt idx="46151">
                  <c:v>1.0017100000000001</c:v>
                </c:pt>
                <c:pt idx="46152">
                  <c:v>1.00162</c:v>
                </c:pt>
                <c:pt idx="46153">
                  <c:v>1.0015099999999999</c:v>
                </c:pt>
                <c:pt idx="46154">
                  <c:v>1.00139</c:v>
                </c:pt>
                <c:pt idx="46155">
                  <c:v>1.0012700000000001</c:v>
                </c:pt>
                <c:pt idx="46156">
                  <c:v>1.0011300000000001</c:v>
                </c:pt>
                <c:pt idx="46157">
                  <c:v>1.0009699999999999</c:v>
                </c:pt>
                <c:pt idx="46158">
                  <c:v>1.00081</c:v>
                </c:pt>
                <c:pt idx="46159">
                  <c:v>1.00064</c:v>
                </c:pt>
                <c:pt idx="46160">
                  <c:v>1.0004500000000001</c:v>
                </c:pt>
                <c:pt idx="46161">
                  <c:v>1.00024</c:v>
                </c:pt>
                <c:pt idx="46162">
                  <c:v>1.00003</c:v>
                </c:pt>
                <c:pt idx="46163">
                  <c:v>0.99980100000000005</c:v>
                </c:pt>
                <c:pt idx="46164">
                  <c:v>0.99956</c:v>
                </c:pt>
                <c:pt idx="46165">
                  <c:v>0.99931199999999998</c:v>
                </c:pt>
                <c:pt idx="46166">
                  <c:v>0.99907400000000002</c:v>
                </c:pt>
                <c:pt idx="46167">
                  <c:v>0.99885199999999996</c:v>
                </c:pt>
                <c:pt idx="46168">
                  <c:v>0.99864299999999995</c:v>
                </c:pt>
                <c:pt idx="46169">
                  <c:v>0.99844699999999997</c:v>
                </c:pt>
                <c:pt idx="46170">
                  <c:v>0.99826899999999996</c:v>
                </c:pt>
                <c:pt idx="46171">
                  <c:v>0.99809499999999995</c:v>
                </c:pt>
                <c:pt idx="46172">
                  <c:v>0.99793299999999996</c:v>
                </c:pt>
                <c:pt idx="46173">
                  <c:v>0.99778500000000003</c:v>
                </c:pt>
                <c:pt idx="46174">
                  <c:v>0.99763800000000002</c:v>
                </c:pt>
                <c:pt idx="46175">
                  <c:v>0.99751800000000002</c:v>
                </c:pt>
                <c:pt idx="46176">
                  <c:v>0.99740600000000001</c:v>
                </c:pt>
                <c:pt idx="46177">
                  <c:v>0.997305</c:v>
                </c:pt>
                <c:pt idx="46178">
                  <c:v>0.99722</c:v>
                </c:pt>
                <c:pt idx="46179">
                  <c:v>0.99714400000000003</c:v>
                </c:pt>
                <c:pt idx="46180">
                  <c:v>0.997081</c:v>
                </c:pt>
                <c:pt idx="46181">
                  <c:v>0.99702599999999997</c:v>
                </c:pt>
                <c:pt idx="46182">
                  <c:v>0.99698299999999995</c:v>
                </c:pt>
                <c:pt idx="46183">
                  <c:v>0.99695</c:v>
                </c:pt>
                <c:pt idx="46184">
                  <c:v>0.99693500000000002</c:v>
                </c:pt>
                <c:pt idx="46185">
                  <c:v>0.99692400000000003</c:v>
                </c:pt>
                <c:pt idx="46186">
                  <c:v>0.99693100000000001</c:v>
                </c:pt>
                <c:pt idx="46187">
                  <c:v>0.99693500000000002</c:v>
                </c:pt>
                <c:pt idx="46188">
                  <c:v>0.99695400000000001</c:v>
                </c:pt>
                <c:pt idx="46189">
                  <c:v>0.99698200000000003</c:v>
                </c:pt>
                <c:pt idx="46190">
                  <c:v>0.99702100000000005</c:v>
                </c:pt>
                <c:pt idx="46191">
                  <c:v>0.99707000000000001</c:v>
                </c:pt>
                <c:pt idx="46192">
                  <c:v>0.99712699999999999</c:v>
                </c:pt>
                <c:pt idx="46193">
                  <c:v>0.99718799999999996</c:v>
                </c:pt>
                <c:pt idx="46194">
                  <c:v>0.99726599999999999</c:v>
                </c:pt>
                <c:pt idx="46195">
                  <c:v>0.99734299999999998</c:v>
                </c:pt>
                <c:pt idx="46196">
                  <c:v>0.99743700000000002</c:v>
                </c:pt>
                <c:pt idx="46197">
                  <c:v>0.99753700000000001</c:v>
                </c:pt>
                <c:pt idx="46198">
                  <c:v>0.99764200000000003</c:v>
                </c:pt>
                <c:pt idx="46199">
                  <c:v>0.997753</c:v>
                </c:pt>
                <c:pt idx="46200">
                  <c:v>0.99787000000000003</c:v>
                </c:pt>
                <c:pt idx="46201">
                  <c:v>0.99799000000000004</c:v>
                </c:pt>
                <c:pt idx="46202">
                  <c:v>0.998116</c:v>
                </c:pt>
                <c:pt idx="46203">
                  <c:v>0.99824599999999997</c:v>
                </c:pt>
                <c:pt idx="46204">
                  <c:v>0.99838000000000005</c:v>
                </c:pt>
                <c:pt idx="46205">
                  <c:v>0.99851500000000004</c:v>
                </c:pt>
                <c:pt idx="46206">
                  <c:v>0.99866100000000002</c:v>
                </c:pt>
                <c:pt idx="46207">
                  <c:v>0.99880100000000005</c:v>
                </c:pt>
                <c:pt idx="46208">
                  <c:v>0.99894799999999995</c:v>
                </c:pt>
                <c:pt idx="46209">
                  <c:v>0.99909199999999998</c:v>
                </c:pt>
                <c:pt idx="46210">
                  <c:v>0.99924199999999996</c:v>
                </c:pt>
                <c:pt idx="46211">
                  <c:v>0.99939299999999998</c:v>
                </c:pt>
                <c:pt idx="46212">
                  <c:v>0.99954299999999996</c:v>
                </c:pt>
                <c:pt idx="46213">
                  <c:v>0.99969600000000003</c:v>
                </c:pt>
                <c:pt idx="46214">
                  <c:v>0.99984700000000004</c:v>
                </c:pt>
                <c:pt idx="46215">
                  <c:v>0.99999400000000005</c:v>
                </c:pt>
                <c:pt idx="46216">
                  <c:v>1.00014</c:v>
                </c:pt>
                <c:pt idx="46217">
                  <c:v>1.0002899999999999</c:v>
                </c:pt>
                <c:pt idx="46218">
                  <c:v>1.0004299999999999</c:v>
                </c:pt>
                <c:pt idx="46219">
                  <c:v>1.00058</c:v>
                </c:pt>
                <c:pt idx="46220">
                  <c:v>1.00071</c:v>
                </c:pt>
                <c:pt idx="46221">
                  <c:v>1.00085</c:v>
                </c:pt>
                <c:pt idx="46222">
                  <c:v>1.00098</c:v>
                </c:pt>
                <c:pt idx="46223">
                  <c:v>1.0011099999999999</c:v>
                </c:pt>
                <c:pt idx="46224">
                  <c:v>1.0012300000000001</c:v>
                </c:pt>
                <c:pt idx="46225">
                  <c:v>1.0013399999999999</c:v>
                </c:pt>
                <c:pt idx="46226">
                  <c:v>1.00146</c:v>
                </c:pt>
                <c:pt idx="46227">
                  <c:v>1.0015700000000001</c:v>
                </c:pt>
                <c:pt idx="46228">
                  <c:v>1.0016700000000001</c:v>
                </c:pt>
                <c:pt idx="46229">
                  <c:v>1.00176</c:v>
                </c:pt>
                <c:pt idx="46230">
                  <c:v>1.0018499999999999</c:v>
                </c:pt>
                <c:pt idx="46231">
                  <c:v>1.0019199999999999</c:v>
                </c:pt>
                <c:pt idx="46232">
                  <c:v>1.0019899999999999</c:v>
                </c:pt>
                <c:pt idx="46233">
                  <c:v>1.00206</c:v>
                </c:pt>
                <c:pt idx="46234">
                  <c:v>1.0021100000000001</c:v>
                </c:pt>
                <c:pt idx="46235">
                  <c:v>1.00214</c:v>
                </c:pt>
                <c:pt idx="46236">
                  <c:v>1.0021800000000001</c:v>
                </c:pt>
                <c:pt idx="46237">
                  <c:v>1.00221</c:v>
                </c:pt>
                <c:pt idx="46238">
                  <c:v>1.0022200000000001</c:v>
                </c:pt>
                <c:pt idx="46239">
                  <c:v>1.00223</c:v>
                </c:pt>
                <c:pt idx="46240">
                  <c:v>1.0022200000000001</c:v>
                </c:pt>
                <c:pt idx="46241">
                  <c:v>1.0021899999999999</c:v>
                </c:pt>
                <c:pt idx="46242">
                  <c:v>1.0021599999999999</c:v>
                </c:pt>
                <c:pt idx="46243">
                  <c:v>1.0021199999999999</c:v>
                </c:pt>
                <c:pt idx="46244">
                  <c:v>1.0020800000000001</c:v>
                </c:pt>
                <c:pt idx="46245">
                  <c:v>1.0020199999999999</c:v>
                </c:pt>
                <c:pt idx="46246">
                  <c:v>1.0019499999999999</c:v>
                </c:pt>
                <c:pt idx="46247">
                  <c:v>1.00186</c:v>
                </c:pt>
                <c:pt idx="46248">
                  <c:v>1.00176</c:v>
                </c:pt>
                <c:pt idx="46249">
                  <c:v>1.0016499999999999</c:v>
                </c:pt>
                <c:pt idx="46250">
                  <c:v>1.00153</c:v>
                </c:pt>
                <c:pt idx="46251">
                  <c:v>1.00139</c:v>
                </c:pt>
                <c:pt idx="46252">
                  <c:v>1.0012399999999999</c:v>
                </c:pt>
                <c:pt idx="46253">
                  <c:v>1.00108</c:v>
                </c:pt>
                <c:pt idx="46254">
                  <c:v>1.0008999999999999</c:v>
                </c:pt>
                <c:pt idx="46255">
                  <c:v>1.00071</c:v>
                </c:pt>
                <c:pt idx="46256">
                  <c:v>1.0005200000000001</c:v>
                </c:pt>
                <c:pt idx="46257">
                  <c:v>1.00031</c:v>
                </c:pt>
                <c:pt idx="46258">
                  <c:v>1.0000899999999999</c:v>
                </c:pt>
                <c:pt idx="46259">
                  <c:v>0.99984899999999999</c:v>
                </c:pt>
                <c:pt idx="46260">
                  <c:v>0.99960199999999999</c:v>
                </c:pt>
                <c:pt idx="46261">
                  <c:v>0.99936499999999995</c:v>
                </c:pt>
                <c:pt idx="46262">
                  <c:v>0.99914199999999997</c:v>
                </c:pt>
                <c:pt idx="46263">
                  <c:v>0.99892400000000003</c:v>
                </c:pt>
                <c:pt idx="46264">
                  <c:v>0.99872499999999997</c:v>
                </c:pt>
                <c:pt idx="46265">
                  <c:v>0.99854500000000002</c:v>
                </c:pt>
                <c:pt idx="46266">
                  <c:v>0.998367</c:v>
                </c:pt>
                <c:pt idx="46267">
                  <c:v>0.99821099999999996</c:v>
                </c:pt>
                <c:pt idx="46268">
                  <c:v>0.99806099999999998</c:v>
                </c:pt>
                <c:pt idx="46269">
                  <c:v>0.99792899999999995</c:v>
                </c:pt>
                <c:pt idx="46270">
                  <c:v>0.997803</c:v>
                </c:pt>
                <c:pt idx="46271">
                  <c:v>0.99769099999999999</c:v>
                </c:pt>
                <c:pt idx="46272">
                  <c:v>0.99759299999999995</c:v>
                </c:pt>
                <c:pt idx="46273">
                  <c:v>0.99750799999999995</c:v>
                </c:pt>
                <c:pt idx="46274">
                  <c:v>0.99743099999999996</c:v>
                </c:pt>
                <c:pt idx="46275">
                  <c:v>0.99737200000000004</c:v>
                </c:pt>
                <c:pt idx="46276">
                  <c:v>0.99731499999999995</c:v>
                </c:pt>
                <c:pt idx="46277">
                  <c:v>0.99728000000000006</c:v>
                </c:pt>
                <c:pt idx="46278">
                  <c:v>0.99723899999999999</c:v>
                </c:pt>
                <c:pt idx="46279">
                  <c:v>0.99721700000000002</c:v>
                </c:pt>
                <c:pt idx="46280">
                  <c:v>0.99720299999999995</c:v>
                </c:pt>
                <c:pt idx="46281">
                  <c:v>0.99720600000000004</c:v>
                </c:pt>
                <c:pt idx="46282">
                  <c:v>0.99722100000000002</c:v>
                </c:pt>
                <c:pt idx="46283">
                  <c:v>0.99724199999999996</c:v>
                </c:pt>
                <c:pt idx="46284">
                  <c:v>0.99727100000000002</c:v>
                </c:pt>
                <c:pt idx="46285">
                  <c:v>0.99730399999999997</c:v>
                </c:pt>
                <c:pt idx="46286">
                  <c:v>0.99735300000000005</c:v>
                </c:pt>
                <c:pt idx="46287">
                  <c:v>0.99741100000000005</c:v>
                </c:pt>
                <c:pt idx="46288">
                  <c:v>0.99747600000000003</c:v>
                </c:pt>
                <c:pt idx="46289">
                  <c:v>0.99754600000000004</c:v>
                </c:pt>
                <c:pt idx="46290">
                  <c:v>0.99762300000000004</c:v>
                </c:pt>
                <c:pt idx="46291">
                  <c:v>0.99770499999999995</c:v>
                </c:pt>
                <c:pt idx="46292">
                  <c:v>0.99779799999999996</c:v>
                </c:pt>
                <c:pt idx="46293">
                  <c:v>0.99789300000000003</c:v>
                </c:pt>
                <c:pt idx="46294">
                  <c:v>0.998</c:v>
                </c:pt>
                <c:pt idx="46295">
                  <c:v>0.99810900000000002</c:v>
                </c:pt>
                <c:pt idx="46296">
                  <c:v>0.99822</c:v>
                </c:pt>
                <c:pt idx="46297">
                  <c:v>0.99834800000000001</c:v>
                </c:pt>
                <c:pt idx="46298">
                  <c:v>0.99846999999999997</c:v>
                </c:pt>
                <c:pt idx="46299">
                  <c:v>0.99860499999999996</c:v>
                </c:pt>
                <c:pt idx="46300">
                  <c:v>0.99873500000000004</c:v>
                </c:pt>
                <c:pt idx="46301">
                  <c:v>0.99886799999999998</c:v>
                </c:pt>
                <c:pt idx="46302">
                  <c:v>0.99900599999999995</c:v>
                </c:pt>
                <c:pt idx="46303">
                  <c:v>0.99914099999999995</c:v>
                </c:pt>
                <c:pt idx="46304">
                  <c:v>0.99927999999999995</c:v>
                </c:pt>
                <c:pt idx="46305">
                  <c:v>0.99942200000000003</c:v>
                </c:pt>
                <c:pt idx="46306">
                  <c:v>0.99955899999999998</c:v>
                </c:pt>
                <c:pt idx="46307">
                  <c:v>0.99970400000000004</c:v>
                </c:pt>
                <c:pt idx="46308">
                  <c:v>0.99982099999999996</c:v>
                </c:pt>
                <c:pt idx="46309">
                  <c:v>0.99996200000000002</c:v>
                </c:pt>
                <c:pt idx="46310">
                  <c:v>1.0001</c:v>
                </c:pt>
                <c:pt idx="46311">
                  <c:v>1.00024</c:v>
                </c:pt>
                <c:pt idx="46312">
                  <c:v>1.00037</c:v>
                </c:pt>
                <c:pt idx="46313">
                  <c:v>1.00051</c:v>
                </c:pt>
                <c:pt idx="46314">
                  <c:v>1.00064</c:v>
                </c:pt>
                <c:pt idx="46315">
                  <c:v>1.0007699999999999</c:v>
                </c:pt>
                <c:pt idx="46316">
                  <c:v>1.0008999999999999</c:v>
                </c:pt>
                <c:pt idx="46317">
                  <c:v>1.0010399999999999</c:v>
                </c:pt>
                <c:pt idx="46318">
                  <c:v>1.00116</c:v>
                </c:pt>
                <c:pt idx="46319">
                  <c:v>1.0012799999999999</c:v>
                </c:pt>
                <c:pt idx="46320">
                  <c:v>1.00139</c:v>
                </c:pt>
                <c:pt idx="46321">
                  <c:v>1.0015000000000001</c:v>
                </c:pt>
                <c:pt idx="46322">
                  <c:v>1.0016</c:v>
                </c:pt>
                <c:pt idx="46323">
                  <c:v>1.0017100000000001</c:v>
                </c:pt>
                <c:pt idx="46324">
                  <c:v>1.00179</c:v>
                </c:pt>
                <c:pt idx="46325">
                  <c:v>1.0018800000000001</c:v>
                </c:pt>
                <c:pt idx="46326">
                  <c:v>1.0019400000000001</c:v>
                </c:pt>
                <c:pt idx="46327">
                  <c:v>1.0020100000000001</c:v>
                </c:pt>
                <c:pt idx="46328">
                  <c:v>1.00207</c:v>
                </c:pt>
                <c:pt idx="46329">
                  <c:v>1.0021199999999999</c:v>
                </c:pt>
                <c:pt idx="46330">
                  <c:v>1.00217</c:v>
                </c:pt>
                <c:pt idx="46331">
                  <c:v>1.0022</c:v>
                </c:pt>
                <c:pt idx="46332">
                  <c:v>1.0022200000000001</c:v>
                </c:pt>
                <c:pt idx="46333">
                  <c:v>1.00223</c:v>
                </c:pt>
                <c:pt idx="46334">
                  <c:v>1.00224</c:v>
                </c:pt>
                <c:pt idx="46335">
                  <c:v>1.00224</c:v>
                </c:pt>
                <c:pt idx="46336">
                  <c:v>1.00224</c:v>
                </c:pt>
                <c:pt idx="46337">
                  <c:v>1.00221</c:v>
                </c:pt>
                <c:pt idx="46338">
                  <c:v>1.0021800000000001</c:v>
                </c:pt>
                <c:pt idx="46339">
                  <c:v>1.00214</c:v>
                </c:pt>
                <c:pt idx="46340">
                  <c:v>1.0020800000000001</c:v>
                </c:pt>
                <c:pt idx="46341">
                  <c:v>1.0020100000000001</c:v>
                </c:pt>
                <c:pt idx="46342">
                  <c:v>1.00193</c:v>
                </c:pt>
                <c:pt idx="46343">
                  <c:v>1.0018400000000001</c:v>
                </c:pt>
                <c:pt idx="46344">
                  <c:v>1.0017400000000001</c:v>
                </c:pt>
                <c:pt idx="46345">
                  <c:v>1.00163</c:v>
                </c:pt>
                <c:pt idx="46346">
                  <c:v>1.0015000000000001</c:v>
                </c:pt>
                <c:pt idx="46347">
                  <c:v>1.0013700000000001</c:v>
                </c:pt>
                <c:pt idx="46348">
                  <c:v>1.00122</c:v>
                </c:pt>
                <c:pt idx="46349">
                  <c:v>1.0010699999999999</c:v>
                </c:pt>
                <c:pt idx="46350">
                  <c:v>1.0008900000000001</c:v>
                </c:pt>
                <c:pt idx="46351">
                  <c:v>1.0006999999999999</c:v>
                </c:pt>
                <c:pt idx="46352">
                  <c:v>1.0004999999999999</c:v>
                </c:pt>
                <c:pt idx="46353">
                  <c:v>1.0002899999999999</c:v>
                </c:pt>
                <c:pt idx="46354">
                  <c:v>1.00007</c:v>
                </c:pt>
                <c:pt idx="46355">
                  <c:v>0.99983</c:v>
                </c:pt>
                <c:pt idx="46356">
                  <c:v>0.99958599999999997</c:v>
                </c:pt>
                <c:pt idx="46357">
                  <c:v>0.99934500000000004</c:v>
                </c:pt>
                <c:pt idx="46358">
                  <c:v>0.99911799999999995</c:v>
                </c:pt>
                <c:pt idx="46359">
                  <c:v>0.99890199999999996</c:v>
                </c:pt>
                <c:pt idx="46360">
                  <c:v>0.998695</c:v>
                </c:pt>
                <c:pt idx="46361">
                  <c:v>0.99850499999999998</c:v>
                </c:pt>
                <c:pt idx="46362">
                  <c:v>0.99833700000000003</c:v>
                </c:pt>
                <c:pt idx="46363">
                  <c:v>0.99817699999999998</c:v>
                </c:pt>
                <c:pt idx="46364">
                  <c:v>0.99802199999999996</c:v>
                </c:pt>
                <c:pt idx="46365">
                  <c:v>0.99788600000000005</c:v>
                </c:pt>
                <c:pt idx="46366">
                  <c:v>0.99776100000000001</c:v>
                </c:pt>
                <c:pt idx="46367">
                  <c:v>0.99764200000000003</c:v>
                </c:pt>
                <c:pt idx="46368">
                  <c:v>0.99754200000000004</c:v>
                </c:pt>
                <c:pt idx="46369">
                  <c:v>0.99745300000000003</c:v>
                </c:pt>
                <c:pt idx="46370">
                  <c:v>0.99737200000000004</c:v>
                </c:pt>
                <c:pt idx="46371">
                  <c:v>0.99730700000000005</c:v>
                </c:pt>
                <c:pt idx="46372">
                  <c:v>0.99725699999999995</c:v>
                </c:pt>
                <c:pt idx="46373">
                  <c:v>0.99721499999999996</c:v>
                </c:pt>
                <c:pt idx="46374">
                  <c:v>0.99718799999999996</c:v>
                </c:pt>
                <c:pt idx="46375">
                  <c:v>0.99718499999999999</c:v>
                </c:pt>
                <c:pt idx="46376">
                  <c:v>0.99717900000000004</c:v>
                </c:pt>
                <c:pt idx="46377">
                  <c:v>0.99716800000000005</c:v>
                </c:pt>
                <c:pt idx="46378">
                  <c:v>0.99717699999999998</c:v>
                </c:pt>
                <c:pt idx="46379">
                  <c:v>0.99719899999999995</c:v>
                </c:pt>
                <c:pt idx="46380">
                  <c:v>0.99722599999999995</c:v>
                </c:pt>
                <c:pt idx="46381">
                  <c:v>0.99726599999999999</c:v>
                </c:pt>
                <c:pt idx="46382">
                  <c:v>0.99731300000000001</c:v>
                </c:pt>
                <c:pt idx="46383">
                  <c:v>0.99736999999999998</c:v>
                </c:pt>
                <c:pt idx="46384">
                  <c:v>0.99743800000000005</c:v>
                </c:pt>
                <c:pt idx="46385">
                  <c:v>0.99751299999999998</c:v>
                </c:pt>
                <c:pt idx="46386">
                  <c:v>0.99759900000000001</c:v>
                </c:pt>
                <c:pt idx="46387">
                  <c:v>0.99768699999999999</c:v>
                </c:pt>
                <c:pt idx="46388">
                  <c:v>0.99779600000000002</c:v>
                </c:pt>
                <c:pt idx="46389">
                  <c:v>0.99789799999999995</c:v>
                </c:pt>
                <c:pt idx="46390">
                  <c:v>0.99800500000000003</c:v>
                </c:pt>
                <c:pt idx="46391">
                  <c:v>0.99812199999999995</c:v>
                </c:pt>
                <c:pt idx="46392">
                  <c:v>0.99824100000000004</c:v>
                </c:pt>
                <c:pt idx="46393">
                  <c:v>0.99836800000000003</c:v>
                </c:pt>
                <c:pt idx="46394">
                  <c:v>0.99849900000000003</c:v>
                </c:pt>
                <c:pt idx="46395">
                  <c:v>0.99862700000000004</c:v>
                </c:pt>
                <c:pt idx="46396">
                  <c:v>0.99875800000000003</c:v>
                </c:pt>
                <c:pt idx="46397">
                  <c:v>0.99889499999999998</c:v>
                </c:pt>
                <c:pt idx="46398">
                  <c:v>0.99903600000000004</c:v>
                </c:pt>
                <c:pt idx="46399">
                  <c:v>0.99918200000000001</c:v>
                </c:pt>
                <c:pt idx="46400">
                  <c:v>0.99932500000000002</c:v>
                </c:pt>
                <c:pt idx="46401">
                  <c:v>0.99946900000000005</c:v>
                </c:pt>
                <c:pt idx="46402">
                  <c:v>0.999614</c:v>
                </c:pt>
                <c:pt idx="46403">
                  <c:v>0.99976299999999996</c:v>
                </c:pt>
                <c:pt idx="46404">
                  <c:v>0.99991200000000002</c:v>
                </c:pt>
                <c:pt idx="46405">
                  <c:v>1.0000599999999999</c:v>
                </c:pt>
                <c:pt idx="46406">
                  <c:v>1.0002</c:v>
                </c:pt>
                <c:pt idx="46407">
                  <c:v>1.0003500000000001</c:v>
                </c:pt>
                <c:pt idx="46408">
                  <c:v>1.0004900000000001</c:v>
                </c:pt>
                <c:pt idx="46409">
                  <c:v>1.0006299999999999</c:v>
                </c:pt>
                <c:pt idx="46410">
                  <c:v>1.0007699999999999</c:v>
                </c:pt>
                <c:pt idx="46411">
                  <c:v>1.00091</c:v>
                </c:pt>
                <c:pt idx="46412">
                  <c:v>1.0010399999999999</c:v>
                </c:pt>
                <c:pt idx="46413">
                  <c:v>1.0011699999999999</c:v>
                </c:pt>
                <c:pt idx="46414">
                  <c:v>1.0013000000000001</c:v>
                </c:pt>
                <c:pt idx="46415">
                  <c:v>1.0014099999999999</c:v>
                </c:pt>
                <c:pt idx="46416">
                  <c:v>1.00153</c:v>
                </c:pt>
                <c:pt idx="46417">
                  <c:v>1.0016400000000001</c:v>
                </c:pt>
                <c:pt idx="46418">
                  <c:v>1.0017400000000001</c:v>
                </c:pt>
                <c:pt idx="46419">
                  <c:v>1.00183</c:v>
                </c:pt>
                <c:pt idx="46420">
                  <c:v>1.0019199999999999</c:v>
                </c:pt>
                <c:pt idx="46421">
                  <c:v>1.0020100000000001</c:v>
                </c:pt>
                <c:pt idx="46422">
                  <c:v>1.0020800000000001</c:v>
                </c:pt>
                <c:pt idx="46423">
                  <c:v>1.00214</c:v>
                </c:pt>
                <c:pt idx="46424">
                  <c:v>1.0022</c:v>
                </c:pt>
                <c:pt idx="46425">
                  <c:v>1.00224</c:v>
                </c:pt>
                <c:pt idx="46426">
                  <c:v>1.0022800000000001</c:v>
                </c:pt>
                <c:pt idx="46427">
                  <c:v>1.00231</c:v>
                </c:pt>
                <c:pt idx="46428">
                  <c:v>1.0023299999999999</c:v>
                </c:pt>
                <c:pt idx="46429">
                  <c:v>1.0023299999999999</c:v>
                </c:pt>
                <c:pt idx="46430">
                  <c:v>1.0023299999999999</c:v>
                </c:pt>
                <c:pt idx="46431">
                  <c:v>1.00231</c:v>
                </c:pt>
                <c:pt idx="46432">
                  <c:v>1.0022899999999999</c:v>
                </c:pt>
                <c:pt idx="46433">
                  <c:v>1.0022500000000001</c:v>
                </c:pt>
                <c:pt idx="46434">
                  <c:v>1.0022</c:v>
                </c:pt>
                <c:pt idx="46435">
                  <c:v>1.0021500000000001</c:v>
                </c:pt>
                <c:pt idx="46436">
                  <c:v>1.0020800000000001</c:v>
                </c:pt>
                <c:pt idx="46437">
                  <c:v>1.002</c:v>
                </c:pt>
                <c:pt idx="46438">
                  <c:v>1.0019</c:v>
                </c:pt>
                <c:pt idx="46439">
                  <c:v>1.0018</c:v>
                </c:pt>
                <c:pt idx="46440">
                  <c:v>1.0016799999999999</c:v>
                </c:pt>
                <c:pt idx="46441">
                  <c:v>1.0015499999999999</c:v>
                </c:pt>
                <c:pt idx="46442">
                  <c:v>1.0014099999999999</c:v>
                </c:pt>
                <c:pt idx="46443">
                  <c:v>1.00126</c:v>
                </c:pt>
                <c:pt idx="46444">
                  <c:v>1.0010699999999999</c:v>
                </c:pt>
                <c:pt idx="46445">
                  <c:v>1.0008999999999999</c:v>
                </c:pt>
                <c:pt idx="46446">
                  <c:v>1.0006900000000001</c:v>
                </c:pt>
                <c:pt idx="46447">
                  <c:v>1.00048</c:v>
                </c:pt>
                <c:pt idx="46448">
                  <c:v>1.0002599999999999</c:v>
                </c:pt>
                <c:pt idx="46449">
                  <c:v>1.00003</c:v>
                </c:pt>
                <c:pt idx="46450">
                  <c:v>0.99978699999999998</c:v>
                </c:pt>
                <c:pt idx="46451">
                  <c:v>0.99954100000000001</c:v>
                </c:pt>
                <c:pt idx="46452">
                  <c:v>0.99930600000000003</c:v>
                </c:pt>
                <c:pt idx="46453">
                  <c:v>0.99909400000000004</c:v>
                </c:pt>
                <c:pt idx="46454">
                  <c:v>0.998888</c:v>
                </c:pt>
                <c:pt idx="46455">
                  <c:v>0.99868999999999997</c:v>
                </c:pt>
                <c:pt idx="46456">
                  <c:v>0.99851400000000001</c:v>
                </c:pt>
                <c:pt idx="46457">
                  <c:v>0.99835499999999999</c:v>
                </c:pt>
                <c:pt idx="46458">
                  <c:v>0.998197</c:v>
                </c:pt>
                <c:pt idx="46459">
                  <c:v>0.99805299999999997</c:v>
                </c:pt>
                <c:pt idx="46460">
                  <c:v>0.99792499999999995</c:v>
                </c:pt>
                <c:pt idx="46461">
                  <c:v>0.997811</c:v>
                </c:pt>
                <c:pt idx="46462">
                  <c:v>0.99770700000000001</c:v>
                </c:pt>
                <c:pt idx="46463">
                  <c:v>0.99761500000000003</c:v>
                </c:pt>
                <c:pt idx="46464">
                  <c:v>0.99753599999999998</c:v>
                </c:pt>
                <c:pt idx="46465">
                  <c:v>0.99746599999999996</c:v>
                </c:pt>
                <c:pt idx="46466">
                  <c:v>0.99740499999999999</c:v>
                </c:pt>
                <c:pt idx="46467">
                  <c:v>0.99735600000000002</c:v>
                </c:pt>
                <c:pt idx="46468">
                  <c:v>0.99731700000000001</c:v>
                </c:pt>
                <c:pt idx="46469">
                  <c:v>0.99728700000000003</c:v>
                </c:pt>
                <c:pt idx="46470">
                  <c:v>0.99726999999999999</c:v>
                </c:pt>
                <c:pt idx="46471">
                  <c:v>0.99726899999999996</c:v>
                </c:pt>
                <c:pt idx="46472">
                  <c:v>0.997278</c:v>
                </c:pt>
                <c:pt idx="46473">
                  <c:v>0.99729699999999999</c:v>
                </c:pt>
                <c:pt idx="46474">
                  <c:v>0.99731800000000004</c:v>
                </c:pt>
                <c:pt idx="46475">
                  <c:v>0.99735200000000002</c:v>
                </c:pt>
                <c:pt idx="46476">
                  <c:v>0.99739299999999997</c:v>
                </c:pt>
                <c:pt idx="46477">
                  <c:v>0.99744900000000003</c:v>
                </c:pt>
                <c:pt idx="46478">
                  <c:v>0.99750700000000003</c:v>
                </c:pt>
                <c:pt idx="46479">
                  <c:v>0.99757399999999996</c:v>
                </c:pt>
                <c:pt idx="46480">
                  <c:v>0.997645</c:v>
                </c:pt>
                <c:pt idx="46481">
                  <c:v>0.99772700000000003</c:v>
                </c:pt>
                <c:pt idx="46482">
                  <c:v>0.99781600000000004</c:v>
                </c:pt>
                <c:pt idx="46483">
                  <c:v>0.99790500000000004</c:v>
                </c:pt>
                <c:pt idx="46484">
                  <c:v>0.99800599999999995</c:v>
                </c:pt>
                <c:pt idx="46485">
                  <c:v>0.998116</c:v>
                </c:pt>
                <c:pt idx="46486">
                  <c:v>0.99822999999999995</c:v>
                </c:pt>
                <c:pt idx="46487">
                  <c:v>0.99834199999999995</c:v>
                </c:pt>
                <c:pt idx="46488">
                  <c:v>0.99846000000000001</c:v>
                </c:pt>
                <c:pt idx="46489">
                  <c:v>0.99858100000000005</c:v>
                </c:pt>
                <c:pt idx="46490">
                  <c:v>0.99870999999999999</c:v>
                </c:pt>
                <c:pt idx="46491">
                  <c:v>0.998838</c:v>
                </c:pt>
                <c:pt idx="46492">
                  <c:v>0.99897400000000003</c:v>
                </c:pt>
                <c:pt idx="46493">
                  <c:v>0.99911000000000005</c:v>
                </c:pt>
                <c:pt idx="46494">
                  <c:v>0.999247</c:v>
                </c:pt>
                <c:pt idx="46495">
                  <c:v>0.999386</c:v>
                </c:pt>
                <c:pt idx="46496">
                  <c:v>0.99953800000000004</c:v>
                </c:pt>
                <c:pt idx="46497">
                  <c:v>0.99968199999999996</c:v>
                </c:pt>
                <c:pt idx="46498">
                  <c:v>0.99982099999999996</c:v>
                </c:pt>
                <c:pt idx="46499">
                  <c:v>0.99996600000000002</c:v>
                </c:pt>
                <c:pt idx="46500">
                  <c:v>1.0001100000000001</c:v>
                </c:pt>
                <c:pt idx="46501">
                  <c:v>1.0002500000000001</c:v>
                </c:pt>
                <c:pt idx="46502">
                  <c:v>1.0003899999999999</c:v>
                </c:pt>
                <c:pt idx="46503">
                  <c:v>1.0005299999999999</c:v>
                </c:pt>
                <c:pt idx="46504">
                  <c:v>1.0006600000000001</c:v>
                </c:pt>
                <c:pt idx="46505">
                  <c:v>1.0007999999999999</c:v>
                </c:pt>
                <c:pt idx="46506">
                  <c:v>1.00092</c:v>
                </c:pt>
                <c:pt idx="46507">
                  <c:v>1.00105</c:v>
                </c:pt>
                <c:pt idx="46508">
                  <c:v>1.00118</c:v>
                </c:pt>
                <c:pt idx="46509">
                  <c:v>1.0013000000000001</c:v>
                </c:pt>
                <c:pt idx="46510">
                  <c:v>1.0014099999999999</c:v>
                </c:pt>
                <c:pt idx="46511">
                  <c:v>1.00152</c:v>
                </c:pt>
                <c:pt idx="46512">
                  <c:v>1.00162</c:v>
                </c:pt>
                <c:pt idx="46513">
                  <c:v>1.0017100000000001</c:v>
                </c:pt>
                <c:pt idx="46514">
                  <c:v>1.0018100000000001</c:v>
                </c:pt>
                <c:pt idx="46515">
                  <c:v>1.0018899999999999</c:v>
                </c:pt>
                <c:pt idx="46516">
                  <c:v>1.00196</c:v>
                </c:pt>
                <c:pt idx="46517">
                  <c:v>1.00203</c:v>
                </c:pt>
                <c:pt idx="46518">
                  <c:v>1.0020800000000001</c:v>
                </c:pt>
                <c:pt idx="46519">
                  <c:v>1.00214</c:v>
                </c:pt>
                <c:pt idx="46520">
                  <c:v>1.0021800000000001</c:v>
                </c:pt>
                <c:pt idx="46521">
                  <c:v>1.0022200000000001</c:v>
                </c:pt>
                <c:pt idx="46522">
                  <c:v>1.0022500000000001</c:v>
                </c:pt>
                <c:pt idx="46523">
                  <c:v>1.0022599999999999</c:v>
                </c:pt>
                <c:pt idx="46524">
                  <c:v>1.00227</c:v>
                </c:pt>
                <c:pt idx="46525">
                  <c:v>1.00227</c:v>
                </c:pt>
                <c:pt idx="46526">
                  <c:v>1.0022800000000001</c:v>
                </c:pt>
                <c:pt idx="46527">
                  <c:v>1.0022599999999999</c:v>
                </c:pt>
                <c:pt idx="46528">
                  <c:v>1.00224</c:v>
                </c:pt>
                <c:pt idx="46529">
                  <c:v>1.0022</c:v>
                </c:pt>
                <c:pt idx="46530">
                  <c:v>1.00214</c:v>
                </c:pt>
                <c:pt idx="46531">
                  <c:v>1.0020800000000001</c:v>
                </c:pt>
                <c:pt idx="46532">
                  <c:v>1.0020100000000001</c:v>
                </c:pt>
                <c:pt idx="46533">
                  <c:v>1.0019199999999999</c:v>
                </c:pt>
                <c:pt idx="46534">
                  <c:v>1.00183</c:v>
                </c:pt>
                <c:pt idx="46535">
                  <c:v>1.0017100000000001</c:v>
                </c:pt>
                <c:pt idx="46536">
                  <c:v>1.00159</c:v>
                </c:pt>
                <c:pt idx="46537">
                  <c:v>1.00146</c:v>
                </c:pt>
                <c:pt idx="46538">
                  <c:v>1.0013099999999999</c:v>
                </c:pt>
                <c:pt idx="46539">
                  <c:v>1.00116</c:v>
                </c:pt>
                <c:pt idx="46540">
                  <c:v>1.00099</c:v>
                </c:pt>
                <c:pt idx="46541">
                  <c:v>1.00081</c:v>
                </c:pt>
                <c:pt idx="46542">
                  <c:v>1.00061</c:v>
                </c:pt>
                <c:pt idx="46543">
                  <c:v>1.00041</c:v>
                </c:pt>
                <c:pt idx="46544">
                  <c:v>1.0001899999999999</c:v>
                </c:pt>
                <c:pt idx="46545">
                  <c:v>0.99995299999999998</c:v>
                </c:pt>
                <c:pt idx="46546">
                  <c:v>0.99970899999999996</c:v>
                </c:pt>
                <c:pt idx="46547">
                  <c:v>0.99946199999999996</c:v>
                </c:pt>
                <c:pt idx="46548">
                  <c:v>0.99923300000000004</c:v>
                </c:pt>
                <c:pt idx="46549">
                  <c:v>0.99901600000000002</c:v>
                </c:pt>
                <c:pt idx="46550">
                  <c:v>0.99880899999999995</c:v>
                </c:pt>
                <c:pt idx="46551">
                  <c:v>0.99861599999999995</c:v>
                </c:pt>
                <c:pt idx="46552">
                  <c:v>0.99843700000000002</c:v>
                </c:pt>
                <c:pt idx="46553">
                  <c:v>0.99826400000000004</c:v>
                </c:pt>
                <c:pt idx="46554">
                  <c:v>0.99810600000000005</c:v>
                </c:pt>
                <c:pt idx="46555">
                  <c:v>0.99795999999999996</c:v>
                </c:pt>
                <c:pt idx="46556">
                  <c:v>0.99782899999999997</c:v>
                </c:pt>
                <c:pt idx="46557">
                  <c:v>0.99771100000000001</c:v>
                </c:pt>
                <c:pt idx="46558">
                  <c:v>0.99760700000000002</c:v>
                </c:pt>
                <c:pt idx="46559">
                  <c:v>0.99750700000000003</c:v>
                </c:pt>
                <c:pt idx="46560">
                  <c:v>0.99742399999999998</c:v>
                </c:pt>
                <c:pt idx="46561">
                  <c:v>0.99735099999999999</c:v>
                </c:pt>
                <c:pt idx="46562">
                  <c:v>0.99729299999999999</c:v>
                </c:pt>
                <c:pt idx="46563">
                  <c:v>0.99724500000000005</c:v>
                </c:pt>
                <c:pt idx="46564">
                  <c:v>0.99720799999999998</c:v>
                </c:pt>
                <c:pt idx="46565">
                  <c:v>0.99719000000000002</c:v>
                </c:pt>
                <c:pt idx="46566">
                  <c:v>0.99717199999999995</c:v>
                </c:pt>
                <c:pt idx="46567">
                  <c:v>0.99714999999999998</c:v>
                </c:pt>
                <c:pt idx="46568">
                  <c:v>0.99715500000000001</c:v>
                </c:pt>
                <c:pt idx="46569">
                  <c:v>0.997166</c:v>
                </c:pt>
                <c:pt idx="46570">
                  <c:v>0.99718899999999999</c:v>
                </c:pt>
                <c:pt idx="46571">
                  <c:v>0.99722500000000003</c:v>
                </c:pt>
                <c:pt idx="46572">
                  <c:v>0.99726400000000004</c:v>
                </c:pt>
                <c:pt idx="46573">
                  <c:v>0.99731700000000001</c:v>
                </c:pt>
                <c:pt idx="46574">
                  <c:v>0.99737699999999996</c:v>
                </c:pt>
                <c:pt idx="46575">
                  <c:v>0.99744200000000005</c:v>
                </c:pt>
                <c:pt idx="46576">
                  <c:v>0.99751500000000004</c:v>
                </c:pt>
                <c:pt idx="46577">
                  <c:v>0.99760000000000004</c:v>
                </c:pt>
                <c:pt idx="46578">
                  <c:v>0.99767899999999998</c:v>
                </c:pt>
                <c:pt idx="46579">
                  <c:v>0.99777400000000005</c:v>
                </c:pt>
                <c:pt idx="46580">
                  <c:v>0.99788200000000005</c:v>
                </c:pt>
                <c:pt idx="46581">
                  <c:v>0.99799099999999996</c:v>
                </c:pt>
                <c:pt idx="46582">
                  <c:v>0.99810600000000005</c:v>
                </c:pt>
                <c:pt idx="46583">
                  <c:v>0.99822699999999998</c:v>
                </c:pt>
                <c:pt idx="46584">
                  <c:v>0.99835600000000002</c:v>
                </c:pt>
                <c:pt idx="46585">
                  <c:v>0.99848499999999996</c:v>
                </c:pt>
                <c:pt idx="46586">
                  <c:v>0.99861800000000001</c:v>
                </c:pt>
                <c:pt idx="46587">
                  <c:v>0.99875000000000003</c:v>
                </c:pt>
                <c:pt idx="46588">
                  <c:v>0.99889399999999995</c:v>
                </c:pt>
                <c:pt idx="46589">
                  <c:v>0.999031</c:v>
                </c:pt>
                <c:pt idx="46590">
                  <c:v>0.99917299999999998</c:v>
                </c:pt>
                <c:pt idx="46591">
                  <c:v>0.99931999999999999</c:v>
                </c:pt>
                <c:pt idx="46592">
                  <c:v>0.99946800000000002</c:v>
                </c:pt>
                <c:pt idx="46593">
                  <c:v>0.99961999999999995</c:v>
                </c:pt>
                <c:pt idx="46594">
                  <c:v>0.99976900000000002</c:v>
                </c:pt>
                <c:pt idx="46595">
                  <c:v>0.99992099999999995</c:v>
                </c:pt>
                <c:pt idx="46596">
                  <c:v>1.00007</c:v>
                </c:pt>
                <c:pt idx="46597">
                  <c:v>1.00021</c:v>
                </c:pt>
                <c:pt idx="46598">
                  <c:v>1.0003599999999999</c:v>
                </c:pt>
                <c:pt idx="46599">
                  <c:v>1.0004999999999999</c:v>
                </c:pt>
                <c:pt idx="46600">
                  <c:v>1.00064</c:v>
                </c:pt>
                <c:pt idx="46601">
                  <c:v>1.00078</c:v>
                </c:pt>
                <c:pt idx="46602">
                  <c:v>1.00091</c:v>
                </c:pt>
                <c:pt idx="46603">
                  <c:v>1.0010399999999999</c:v>
                </c:pt>
                <c:pt idx="46604">
                  <c:v>1.00116</c:v>
                </c:pt>
                <c:pt idx="46605">
                  <c:v>1.00129</c:v>
                </c:pt>
                <c:pt idx="46606">
                  <c:v>1.00139</c:v>
                </c:pt>
                <c:pt idx="46607">
                  <c:v>1.0015099999999999</c:v>
                </c:pt>
                <c:pt idx="46608">
                  <c:v>1.00162</c:v>
                </c:pt>
                <c:pt idx="46609">
                  <c:v>1.0017199999999999</c:v>
                </c:pt>
                <c:pt idx="46610">
                  <c:v>1.0018100000000001</c:v>
                </c:pt>
                <c:pt idx="46611">
                  <c:v>1.0019</c:v>
                </c:pt>
                <c:pt idx="46612">
                  <c:v>1.0019800000000001</c:v>
                </c:pt>
                <c:pt idx="46613">
                  <c:v>1.00206</c:v>
                </c:pt>
                <c:pt idx="46614">
                  <c:v>1.0021199999999999</c:v>
                </c:pt>
                <c:pt idx="46615">
                  <c:v>1.0021800000000001</c:v>
                </c:pt>
                <c:pt idx="46616">
                  <c:v>1.00223</c:v>
                </c:pt>
                <c:pt idx="46617">
                  <c:v>1.00227</c:v>
                </c:pt>
                <c:pt idx="46618">
                  <c:v>1.0022899999999999</c:v>
                </c:pt>
                <c:pt idx="46619">
                  <c:v>1.00231</c:v>
                </c:pt>
                <c:pt idx="46620">
                  <c:v>1.00231</c:v>
                </c:pt>
                <c:pt idx="46621">
                  <c:v>1.00231</c:v>
                </c:pt>
                <c:pt idx="46622">
                  <c:v>1.0022899999999999</c:v>
                </c:pt>
                <c:pt idx="46623">
                  <c:v>1.00227</c:v>
                </c:pt>
                <c:pt idx="46624">
                  <c:v>1.00224</c:v>
                </c:pt>
                <c:pt idx="46625">
                  <c:v>1.0021899999999999</c:v>
                </c:pt>
                <c:pt idx="46626">
                  <c:v>1.00214</c:v>
                </c:pt>
                <c:pt idx="46627">
                  <c:v>1.00207</c:v>
                </c:pt>
                <c:pt idx="46628">
                  <c:v>1.002</c:v>
                </c:pt>
                <c:pt idx="46629">
                  <c:v>1.0019100000000001</c:v>
                </c:pt>
                <c:pt idx="46630">
                  <c:v>1.0018100000000001</c:v>
                </c:pt>
                <c:pt idx="46631">
                  <c:v>1.00169</c:v>
                </c:pt>
                <c:pt idx="46632">
                  <c:v>1.00156</c:v>
                </c:pt>
                <c:pt idx="46633">
                  <c:v>1.00142</c:v>
                </c:pt>
                <c:pt idx="46634">
                  <c:v>1.00126</c:v>
                </c:pt>
                <c:pt idx="46635">
                  <c:v>1.0011000000000001</c:v>
                </c:pt>
                <c:pt idx="46636">
                  <c:v>1.00092</c:v>
                </c:pt>
                <c:pt idx="46637">
                  <c:v>1.0007200000000001</c:v>
                </c:pt>
                <c:pt idx="46638">
                  <c:v>1.0005200000000001</c:v>
                </c:pt>
                <c:pt idx="46639">
                  <c:v>1.0003</c:v>
                </c:pt>
                <c:pt idx="46640">
                  <c:v>1.00007</c:v>
                </c:pt>
                <c:pt idx="46641">
                  <c:v>0.99983100000000003</c:v>
                </c:pt>
                <c:pt idx="46642">
                  <c:v>0.99958499999999995</c:v>
                </c:pt>
                <c:pt idx="46643">
                  <c:v>0.99935700000000005</c:v>
                </c:pt>
                <c:pt idx="46644">
                  <c:v>0.999139</c:v>
                </c:pt>
                <c:pt idx="46645">
                  <c:v>0.99892800000000004</c:v>
                </c:pt>
                <c:pt idx="46646">
                  <c:v>0.99872799999999995</c:v>
                </c:pt>
                <c:pt idx="46647">
                  <c:v>0.99853499999999995</c:v>
                </c:pt>
                <c:pt idx="46648">
                  <c:v>0.99836499999999995</c:v>
                </c:pt>
                <c:pt idx="46649">
                  <c:v>0.99821000000000004</c:v>
                </c:pt>
                <c:pt idx="46650">
                  <c:v>0.99806600000000001</c:v>
                </c:pt>
                <c:pt idx="46651">
                  <c:v>0.99793100000000001</c:v>
                </c:pt>
                <c:pt idx="46652">
                  <c:v>0.99781200000000003</c:v>
                </c:pt>
                <c:pt idx="46653">
                  <c:v>0.99770700000000001</c:v>
                </c:pt>
                <c:pt idx="46654">
                  <c:v>0.99761200000000005</c:v>
                </c:pt>
                <c:pt idx="46655">
                  <c:v>0.99753099999999995</c:v>
                </c:pt>
                <c:pt idx="46656">
                  <c:v>0.99745099999999998</c:v>
                </c:pt>
                <c:pt idx="46657">
                  <c:v>0.99739100000000003</c:v>
                </c:pt>
                <c:pt idx="46658">
                  <c:v>0.99734100000000003</c:v>
                </c:pt>
                <c:pt idx="46659">
                  <c:v>0.99730399999999997</c:v>
                </c:pt>
                <c:pt idx="46660">
                  <c:v>0.99727200000000005</c:v>
                </c:pt>
                <c:pt idx="46661">
                  <c:v>0.99725699999999995</c:v>
                </c:pt>
                <c:pt idx="46662">
                  <c:v>0.99724999999999997</c:v>
                </c:pt>
                <c:pt idx="46663">
                  <c:v>0.99725399999999997</c:v>
                </c:pt>
                <c:pt idx="46664">
                  <c:v>0.99726599999999999</c:v>
                </c:pt>
                <c:pt idx="46665">
                  <c:v>0.99728899999999998</c:v>
                </c:pt>
                <c:pt idx="46666">
                  <c:v>0.99732799999999999</c:v>
                </c:pt>
                <c:pt idx="46667">
                  <c:v>0.99736899999999995</c:v>
                </c:pt>
                <c:pt idx="46668">
                  <c:v>0.997421</c:v>
                </c:pt>
                <c:pt idx="46669">
                  <c:v>0.99748099999999995</c:v>
                </c:pt>
                <c:pt idx="46670">
                  <c:v>0.99754100000000001</c:v>
                </c:pt>
                <c:pt idx="46671">
                  <c:v>0.99761200000000005</c:v>
                </c:pt>
                <c:pt idx="46672">
                  <c:v>0.99769300000000005</c:v>
                </c:pt>
                <c:pt idx="46673">
                  <c:v>0.99777300000000002</c:v>
                </c:pt>
                <c:pt idx="46674">
                  <c:v>0.99786600000000003</c:v>
                </c:pt>
                <c:pt idx="46675">
                  <c:v>0.99794700000000003</c:v>
                </c:pt>
                <c:pt idx="46676">
                  <c:v>0.99804499999999996</c:v>
                </c:pt>
                <c:pt idx="46677">
                  <c:v>0.99814999999999998</c:v>
                </c:pt>
                <c:pt idx="46678">
                  <c:v>0.99826499999999996</c:v>
                </c:pt>
                <c:pt idx="46679">
                  <c:v>0.99838499999999997</c:v>
                </c:pt>
                <c:pt idx="46680">
                  <c:v>0.998506</c:v>
                </c:pt>
                <c:pt idx="46681">
                  <c:v>0.99863299999999999</c:v>
                </c:pt>
                <c:pt idx="46682">
                  <c:v>0.99876399999999999</c:v>
                </c:pt>
                <c:pt idx="46683">
                  <c:v>0.99890199999999996</c:v>
                </c:pt>
                <c:pt idx="46684">
                  <c:v>0.99903699999999995</c:v>
                </c:pt>
                <c:pt idx="46685">
                  <c:v>0.99917599999999995</c:v>
                </c:pt>
                <c:pt idx="46686">
                  <c:v>0.99930300000000005</c:v>
                </c:pt>
                <c:pt idx="46687">
                  <c:v>0.999444</c:v>
                </c:pt>
                <c:pt idx="46688">
                  <c:v>0.99958599999999997</c:v>
                </c:pt>
                <c:pt idx="46689">
                  <c:v>0.99973100000000004</c:v>
                </c:pt>
                <c:pt idx="46690">
                  <c:v>0.999865</c:v>
                </c:pt>
                <c:pt idx="46691">
                  <c:v>1</c:v>
                </c:pt>
                <c:pt idx="46692">
                  <c:v>1.00014</c:v>
                </c:pt>
                <c:pt idx="46693">
                  <c:v>1.00027</c:v>
                </c:pt>
                <c:pt idx="46694">
                  <c:v>1.00041</c:v>
                </c:pt>
                <c:pt idx="46695">
                  <c:v>1.00054</c:v>
                </c:pt>
                <c:pt idx="46696">
                  <c:v>1.0006699999999999</c:v>
                </c:pt>
                <c:pt idx="46697">
                  <c:v>1.0007999999999999</c:v>
                </c:pt>
                <c:pt idx="46698">
                  <c:v>1.0009300000000001</c:v>
                </c:pt>
                <c:pt idx="46699">
                  <c:v>1.0010399999999999</c:v>
                </c:pt>
                <c:pt idx="46700">
                  <c:v>1.00116</c:v>
                </c:pt>
                <c:pt idx="46701">
                  <c:v>1.0012700000000001</c:v>
                </c:pt>
                <c:pt idx="46702">
                  <c:v>1.0013799999999999</c:v>
                </c:pt>
                <c:pt idx="46703">
                  <c:v>1.0014799999999999</c:v>
                </c:pt>
                <c:pt idx="46704">
                  <c:v>1.0015799999999999</c:v>
                </c:pt>
                <c:pt idx="46705">
                  <c:v>1.0016499999999999</c:v>
                </c:pt>
                <c:pt idx="46706">
                  <c:v>1.00173</c:v>
                </c:pt>
                <c:pt idx="46707">
                  <c:v>1.0018100000000001</c:v>
                </c:pt>
                <c:pt idx="46708">
                  <c:v>1.0018800000000001</c:v>
                </c:pt>
                <c:pt idx="46709">
                  <c:v>1.0019400000000001</c:v>
                </c:pt>
                <c:pt idx="46710">
                  <c:v>1.002</c:v>
                </c:pt>
                <c:pt idx="46711">
                  <c:v>1.00204</c:v>
                </c:pt>
                <c:pt idx="46712">
                  <c:v>1.0020800000000001</c:v>
                </c:pt>
                <c:pt idx="46713">
                  <c:v>1.0021100000000001</c:v>
                </c:pt>
                <c:pt idx="46714">
                  <c:v>1.00213</c:v>
                </c:pt>
                <c:pt idx="46715">
                  <c:v>1.00214</c:v>
                </c:pt>
                <c:pt idx="46716">
                  <c:v>1.00214</c:v>
                </c:pt>
                <c:pt idx="46717">
                  <c:v>1.00213</c:v>
                </c:pt>
                <c:pt idx="46718">
                  <c:v>1.0021199999999999</c:v>
                </c:pt>
                <c:pt idx="46719">
                  <c:v>1.0020899999999999</c:v>
                </c:pt>
                <c:pt idx="46720">
                  <c:v>1.00204</c:v>
                </c:pt>
                <c:pt idx="46721">
                  <c:v>1.002</c:v>
                </c:pt>
                <c:pt idx="46722">
                  <c:v>1.0019400000000001</c:v>
                </c:pt>
                <c:pt idx="46723">
                  <c:v>1.00186</c:v>
                </c:pt>
                <c:pt idx="46724">
                  <c:v>1.0017799999999999</c:v>
                </c:pt>
                <c:pt idx="46725">
                  <c:v>1.0016799999999999</c:v>
                </c:pt>
                <c:pt idx="46726">
                  <c:v>1.0015799999999999</c:v>
                </c:pt>
                <c:pt idx="46727">
                  <c:v>1.0014700000000001</c:v>
                </c:pt>
                <c:pt idx="46728">
                  <c:v>1.0013300000000001</c:v>
                </c:pt>
                <c:pt idx="46729">
                  <c:v>1.00118</c:v>
                </c:pt>
                <c:pt idx="46730">
                  <c:v>1.0010300000000001</c:v>
                </c:pt>
                <c:pt idx="46731">
                  <c:v>1.0008600000000001</c:v>
                </c:pt>
                <c:pt idx="46732">
                  <c:v>1.00068</c:v>
                </c:pt>
                <c:pt idx="46733">
                  <c:v>1.0004900000000001</c:v>
                </c:pt>
                <c:pt idx="46734">
                  <c:v>1.0002800000000001</c:v>
                </c:pt>
                <c:pt idx="46735">
                  <c:v>1.00007</c:v>
                </c:pt>
                <c:pt idx="46736">
                  <c:v>0.99983500000000003</c:v>
                </c:pt>
                <c:pt idx="46737">
                  <c:v>0.99958999999999998</c:v>
                </c:pt>
                <c:pt idx="46738">
                  <c:v>0.99934800000000001</c:v>
                </c:pt>
                <c:pt idx="46739">
                  <c:v>0.99911399999999995</c:v>
                </c:pt>
                <c:pt idx="46740">
                  <c:v>0.99889399999999995</c:v>
                </c:pt>
                <c:pt idx="46741">
                  <c:v>0.99868800000000002</c:v>
                </c:pt>
                <c:pt idx="46742">
                  <c:v>0.99848499999999996</c:v>
                </c:pt>
                <c:pt idx="46743">
                  <c:v>0.99830399999999997</c:v>
                </c:pt>
                <c:pt idx="46744">
                  <c:v>0.99813099999999999</c:v>
                </c:pt>
                <c:pt idx="46745">
                  <c:v>0.99797599999999997</c:v>
                </c:pt>
                <c:pt idx="46746">
                  <c:v>0.99781600000000004</c:v>
                </c:pt>
                <c:pt idx="46747">
                  <c:v>0.99768100000000004</c:v>
                </c:pt>
                <c:pt idx="46748">
                  <c:v>0.99755899999999997</c:v>
                </c:pt>
                <c:pt idx="46749">
                  <c:v>0.99744999999999995</c:v>
                </c:pt>
                <c:pt idx="46750">
                  <c:v>0.99735399999999996</c:v>
                </c:pt>
                <c:pt idx="46751">
                  <c:v>0.99726800000000004</c:v>
                </c:pt>
                <c:pt idx="46752">
                  <c:v>0.99719500000000005</c:v>
                </c:pt>
                <c:pt idx="46753">
                  <c:v>0.99713399999999996</c:v>
                </c:pt>
                <c:pt idx="46754">
                  <c:v>0.997085</c:v>
                </c:pt>
                <c:pt idx="46755">
                  <c:v>0.99705299999999997</c:v>
                </c:pt>
                <c:pt idx="46756">
                  <c:v>0.99702900000000005</c:v>
                </c:pt>
                <c:pt idx="46757">
                  <c:v>0.997031</c:v>
                </c:pt>
                <c:pt idx="46758">
                  <c:v>0.997027</c:v>
                </c:pt>
                <c:pt idx="46759">
                  <c:v>0.99703399999999998</c:v>
                </c:pt>
                <c:pt idx="46760">
                  <c:v>0.99704899999999996</c:v>
                </c:pt>
                <c:pt idx="46761">
                  <c:v>0.99707199999999996</c:v>
                </c:pt>
                <c:pt idx="46762">
                  <c:v>0.99710799999999999</c:v>
                </c:pt>
                <c:pt idx="46763">
                  <c:v>0.99715100000000001</c:v>
                </c:pt>
                <c:pt idx="46764">
                  <c:v>0.99720500000000001</c:v>
                </c:pt>
                <c:pt idx="46765">
                  <c:v>0.99726599999999999</c:v>
                </c:pt>
                <c:pt idx="46766">
                  <c:v>0.997332</c:v>
                </c:pt>
                <c:pt idx="46767">
                  <c:v>0.99741100000000005</c:v>
                </c:pt>
                <c:pt idx="46768">
                  <c:v>0.99750700000000003</c:v>
                </c:pt>
                <c:pt idx="46769">
                  <c:v>0.99759900000000001</c:v>
                </c:pt>
                <c:pt idx="46770">
                  <c:v>0.99770599999999998</c:v>
                </c:pt>
                <c:pt idx="46771">
                  <c:v>0.997811</c:v>
                </c:pt>
                <c:pt idx="46772">
                  <c:v>0.99792099999999995</c:v>
                </c:pt>
                <c:pt idx="46773">
                  <c:v>0.99803399999999998</c:v>
                </c:pt>
                <c:pt idx="46774">
                  <c:v>0.99815500000000001</c:v>
                </c:pt>
                <c:pt idx="46775">
                  <c:v>0.99828499999999998</c:v>
                </c:pt>
                <c:pt idx="46776">
                  <c:v>0.99841599999999997</c:v>
                </c:pt>
                <c:pt idx="46777">
                  <c:v>0.99854200000000004</c:v>
                </c:pt>
                <c:pt idx="46778">
                  <c:v>0.99867799999999995</c:v>
                </c:pt>
                <c:pt idx="46779">
                  <c:v>0.99881600000000004</c:v>
                </c:pt>
                <c:pt idx="46780">
                  <c:v>0.99895999999999996</c:v>
                </c:pt>
                <c:pt idx="46781">
                  <c:v>0.99910699999999997</c:v>
                </c:pt>
                <c:pt idx="46782">
                  <c:v>0.99924999999999997</c:v>
                </c:pt>
                <c:pt idx="46783">
                  <c:v>0.99939999999999996</c:v>
                </c:pt>
                <c:pt idx="46784">
                  <c:v>0.999556</c:v>
                </c:pt>
                <c:pt idx="46785">
                  <c:v>0.99971600000000005</c:v>
                </c:pt>
                <c:pt idx="46786">
                  <c:v>0.99986299999999995</c:v>
                </c:pt>
                <c:pt idx="46787">
                  <c:v>1.0000100000000001</c:v>
                </c:pt>
                <c:pt idx="46788">
                  <c:v>1.0001599999999999</c:v>
                </c:pt>
                <c:pt idx="46789">
                  <c:v>1.00031</c:v>
                </c:pt>
                <c:pt idx="46790">
                  <c:v>1.0004599999999999</c:v>
                </c:pt>
                <c:pt idx="46791">
                  <c:v>1.0005900000000001</c:v>
                </c:pt>
                <c:pt idx="46792">
                  <c:v>1.0007299999999999</c:v>
                </c:pt>
                <c:pt idx="46793">
                  <c:v>1.0008699999999999</c:v>
                </c:pt>
                <c:pt idx="46794">
                  <c:v>1.0009999999999999</c:v>
                </c:pt>
                <c:pt idx="46795">
                  <c:v>1.0011300000000001</c:v>
                </c:pt>
                <c:pt idx="46796">
                  <c:v>1.00125</c:v>
                </c:pt>
                <c:pt idx="46797">
                  <c:v>1.0013700000000001</c:v>
                </c:pt>
                <c:pt idx="46798">
                  <c:v>1.0014799999999999</c:v>
                </c:pt>
                <c:pt idx="46799">
                  <c:v>1.00159</c:v>
                </c:pt>
                <c:pt idx="46800">
                  <c:v>1.00169</c:v>
                </c:pt>
                <c:pt idx="46801">
                  <c:v>1.00179</c:v>
                </c:pt>
                <c:pt idx="46802">
                  <c:v>1.00187</c:v>
                </c:pt>
                <c:pt idx="46803">
                  <c:v>1.0019499999999999</c:v>
                </c:pt>
                <c:pt idx="46804">
                  <c:v>1.0020199999999999</c:v>
                </c:pt>
                <c:pt idx="46805">
                  <c:v>1.0020800000000001</c:v>
                </c:pt>
                <c:pt idx="46806">
                  <c:v>1.00214</c:v>
                </c:pt>
                <c:pt idx="46807">
                  <c:v>1.0021800000000001</c:v>
                </c:pt>
                <c:pt idx="46808">
                  <c:v>1.0022200000000001</c:v>
                </c:pt>
                <c:pt idx="46809">
                  <c:v>1.00224</c:v>
                </c:pt>
                <c:pt idx="46810">
                  <c:v>1.0022599999999999</c:v>
                </c:pt>
                <c:pt idx="46811">
                  <c:v>1.00227</c:v>
                </c:pt>
                <c:pt idx="46812">
                  <c:v>1.0022599999999999</c:v>
                </c:pt>
                <c:pt idx="46813">
                  <c:v>1.0022599999999999</c:v>
                </c:pt>
                <c:pt idx="46814">
                  <c:v>1.00223</c:v>
                </c:pt>
                <c:pt idx="46815">
                  <c:v>1.0021899999999999</c:v>
                </c:pt>
                <c:pt idx="46816">
                  <c:v>1.0021500000000001</c:v>
                </c:pt>
                <c:pt idx="46817">
                  <c:v>1.0020899999999999</c:v>
                </c:pt>
                <c:pt idx="46818">
                  <c:v>1.0020199999999999</c:v>
                </c:pt>
                <c:pt idx="46819">
                  <c:v>1.0019400000000001</c:v>
                </c:pt>
                <c:pt idx="46820">
                  <c:v>1.0018499999999999</c:v>
                </c:pt>
                <c:pt idx="46821">
                  <c:v>1.0017400000000001</c:v>
                </c:pt>
                <c:pt idx="46822">
                  <c:v>1.00163</c:v>
                </c:pt>
                <c:pt idx="46823">
                  <c:v>1.0015000000000001</c:v>
                </c:pt>
                <c:pt idx="46824">
                  <c:v>1.00136</c:v>
                </c:pt>
                <c:pt idx="46825">
                  <c:v>1.0012000000000001</c:v>
                </c:pt>
                <c:pt idx="46826">
                  <c:v>1.0010300000000001</c:v>
                </c:pt>
                <c:pt idx="46827">
                  <c:v>1.00085</c:v>
                </c:pt>
                <c:pt idx="46828">
                  <c:v>1.0006600000000001</c:v>
                </c:pt>
                <c:pt idx="46829">
                  <c:v>1.0004599999999999</c:v>
                </c:pt>
                <c:pt idx="46830">
                  <c:v>1.00024</c:v>
                </c:pt>
                <c:pt idx="46831">
                  <c:v>1</c:v>
                </c:pt>
                <c:pt idx="46832">
                  <c:v>0.99976100000000001</c:v>
                </c:pt>
                <c:pt idx="46833">
                  <c:v>0.99952399999999997</c:v>
                </c:pt>
                <c:pt idx="46834">
                  <c:v>0.99929400000000002</c:v>
                </c:pt>
                <c:pt idx="46835">
                  <c:v>0.99908300000000005</c:v>
                </c:pt>
                <c:pt idx="46836">
                  <c:v>0.99887800000000004</c:v>
                </c:pt>
                <c:pt idx="46837">
                  <c:v>0.99868599999999996</c:v>
                </c:pt>
                <c:pt idx="46838">
                  <c:v>0.99850499999999998</c:v>
                </c:pt>
                <c:pt idx="46839">
                  <c:v>0.99834900000000004</c:v>
                </c:pt>
                <c:pt idx="46840">
                  <c:v>0.99819899999999995</c:v>
                </c:pt>
                <c:pt idx="46841">
                  <c:v>0.99806300000000003</c:v>
                </c:pt>
                <c:pt idx="46842">
                  <c:v>0.99794000000000005</c:v>
                </c:pt>
                <c:pt idx="46843">
                  <c:v>0.99783200000000005</c:v>
                </c:pt>
                <c:pt idx="46844">
                  <c:v>0.99773199999999995</c:v>
                </c:pt>
                <c:pt idx="46845">
                  <c:v>0.99763900000000005</c:v>
                </c:pt>
                <c:pt idx="46846">
                  <c:v>0.99755799999999994</c:v>
                </c:pt>
                <c:pt idx="46847">
                  <c:v>0.99749399999999999</c:v>
                </c:pt>
                <c:pt idx="46848">
                  <c:v>0.99743800000000005</c:v>
                </c:pt>
                <c:pt idx="46849">
                  <c:v>0.99739500000000003</c:v>
                </c:pt>
                <c:pt idx="46850">
                  <c:v>0.99736100000000005</c:v>
                </c:pt>
                <c:pt idx="46851">
                  <c:v>0.99733499999999997</c:v>
                </c:pt>
                <c:pt idx="46852">
                  <c:v>0.99732200000000004</c:v>
                </c:pt>
                <c:pt idx="46853">
                  <c:v>0.99731899999999996</c:v>
                </c:pt>
                <c:pt idx="46854">
                  <c:v>0.99733000000000005</c:v>
                </c:pt>
                <c:pt idx="46855">
                  <c:v>0.99734900000000004</c:v>
                </c:pt>
                <c:pt idx="46856">
                  <c:v>0.99737600000000004</c:v>
                </c:pt>
                <c:pt idx="46857">
                  <c:v>0.99741100000000005</c:v>
                </c:pt>
                <c:pt idx="46858">
                  <c:v>0.99745899999999998</c:v>
                </c:pt>
                <c:pt idx="46859">
                  <c:v>0.99751699999999999</c:v>
                </c:pt>
                <c:pt idx="46860">
                  <c:v>0.99757899999999999</c:v>
                </c:pt>
                <c:pt idx="46861">
                  <c:v>0.99764799999999998</c:v>
                </c:pt>
                <c:pt idx="46862">
                  <c:v>0.99772400000000006</c:v>
                </c:pt>
                <c:pt idx="46863">
                  <c:v>0.99780800000000003</c:v>
                </c:pt>
                <c:pt idx="46864">
                  <c:v>0.99790299999999998</c:v>
                </c:pt>
                <c:pt idx="46865">
                  <c:v>0.99799400000000005</c:v>
                </c:pt>
                <c:pt idx="46866">
                  <c:v>0.99809400000000004</c:v>
                </c:pt>
                <c:pt idx="46867">
                  <c:v>0.99820699999999996</c:v>
                </c:pt>
                <c:pt idx="46868">
                  <c:v>0.99831599999999998</c:v>
                </c:pt>
                <c:pt idx="46869">
                  <c:v>0.99843700000000002</c:v>
                </c:pt>
                <c:pt idx="46870">
                  <c:v>0.99855099999999997</c:v>
                </c:pt>
                <c:pt idx="46871">
                  <c:v>0.99868000000000001</c:v>
                </c:pt>
                <c:pt idx="46872">
                  <c:v>0.99880999999999998</c:v>
                </c:pt>
                <c:pt idx="46873">
                  <c:v>0.998946</c:v>
                </c:pt>
                <c:pt idx="46874">
                  <c:v>0.99907999999999997</c:v>
                </c:pt>
                <c:pt idx="46875">
                  <c:v>0.99922200000000005</c:v>
                </c:pt>
                <c:pt idx="46876">
                  <c:v>0.99937100000000001</c:v>
                </c:pt>
                <c:pt idx="46877">
                  <c:v>0.99952200000000002</c:v>
                </c:pt>
                <c:pt idx="46878">
                  <c:v>0.99966999999999995</c:v>
                </c:pt>
                <c:pt idx="46879">
                  <c:v>0.99981100000000001</c:v>
                </c:pt>
                <c:pt idx="46880">
                  <c:v>0.99995400000000001</c:v>
                </c:pt>
                <c:pt idx="46881">
                  <c:v>1.0001</c:v>
                </c:pt>
                <c:pt idx="46882">
                  <c:v>1.0002500000000001</c:v>
                </c:pt>
                <c:pt idx="46883">
                  <c:v>1.0003899999999999</c:v>
                </c:pt>
                <c:pt idx="46884">
                  <c:v>1.00054</c:v>
                </c:pt>
                <c:pt idx="46885">
                  <c:v>1.00068</c:v>
                </c:pt>
                <c:pt idx="46886">
                  <c:v>1.00081</c:v>
                </c:pt>
                <c:pt idx="46887">
                  <c:v>1.00095</c:v>
                </c:pt>
                <c:pt idx="46888">
                  <c:v>1.0010699999999999</c:v>
                </c:pt>
                <c:pt idx="46889">
                  <c:v>1.0012000000000001</c:v>
                </c:pt>
                <c:pt idx="46890">
                  <c:v>1.00132</c:v>
                </c:pt>
                <c:pt idx="46891">
                  <c:v>1.0014400000000001</c:v>
                </c:pt>
                <c:pt idx="46892">
                  <c:v>1.00156</c:v>
                </c:pt>
                <c:pt idx="46893">
                  <c:v>1.00166</c:v>
                </c:pt>
                <c:pt idx="46894">
                  <c:v>1.00176</c:v>
                </c:pt>
                <c:pt idx="46895">
                  <c:v>1.00186</c:v>
                </c:pt>
                <c:pt idx="46896">
                  <c:v>1.0019499999999999</c:v>
                </c:pt>
                <c:pt idx="46897">
                  <c:v>1.00203</c:v>
                </c:pt>
                <c:pt idx="46898">
                  <c:v>1.0021199999999999</c:v>
                </c:pt>
                <c:pt idx="46899">
                  <c:v>1.0021899999999999</c:v>
                </c:pt>
                <c:pt idx="46900">
                  <c:v>1.0022500000000001</c:v>
                </c:pt>
                <c:pt idx="46901">
                  <c:v>1.00231</c:v>
                </c:pt>
                <c:pt idx="46902">
                  <c:v>1.0023599999999999</c:v>
                </c:pt>
                <c:pt idx="46903">
                  <c:v>1.0024</c:v>
                </c:pt>
                <c:pt idx="46904">
                  <c:v>1.0024299999999999</c:v>
                </c:pt>
                <c:pt idx="46905">
                  <c:v>1.00244</c:v>
                </c:pt>
                <c:pt idx="46906">
                  <c:v>1.00247</c:v>
                </c:pt>
                <c:pt idx="46907">
                  <c:v>1.00247</c:v>
                </c:pt>
                <c:pt idx="46908">
                  <c:v>1.0024599999999999</c:v>
                </c:pt>
                <c:pt idx="46909">
                  <c:v>1.00244</c:v>
                </c:pt>
                <c:pt idx="46910">
                  <c:v>1.00241</c:v>
                </c:pt>
                <c:pt idx="46911">
                  <c:v>1.00237</c:v>
                </c:pt>
                <c:pt idx="46912">
                  <c:v>1.0023200000000001</c:v>
                </c:pt>
                <c:pt idx="46913">
                  <c:v>1.0022500000000001</c:v>
                </c:pt>
                <c:pt idx="46914">
                  <c:v>1.0021800000000001</c:v>
                </c:pt>
                <c:pt idx="46915">
                  <c:v>1.0020899999999999</c:v>
                </c:pt>
                <c:pt idx="46916">
                  <c:v>1.0019899999999999</c:v>
                </c:pt>
                <c:pt idx="46917">
                  <c:v>1.0018899999999999</c:v>
                </c:pt>
                <c:pt idx="46918">
                  <c:v>1.00176</c:v>
                </c:pt>
                <c:pt idx="46919">
                  <c:v>1.0016400000000001</c:v>
                </c:pt>
                <c:pt idx="46920">
                  <c:v>1.00149</c:v>
                </c:pt>
                <c:pt idx="46921">
                  <c:v>1.0013300000000001</c:v>
                </c:pt>
                <c:pt idx="46922">
                  <c:v>1.00116</c:v>
                </c:pt>
                <c:pt idx="46923">
                  <c:v>1.00098</c:v>
                </c:pt>
                <c:pt idx="46924">
                  <c:v>1.00078</c:v>
                </c:pt>
                <c:pt idx="46925">
                  <c:v>1.00057</c:v>
                </c:pt>
                <c:pt idx="46926">
                  <c:v>1.0003500000000001</c:v>
                </c:pt>
                <c:pt idx="46927">
                  <c:v>1.0001199999999999</c:v>
                </c:pt>
                <c:pt idx="46928">
                  <c:v>0.99987599999999999</c:v>
                </c:pt>
                <c:pt idx="46929">
                  <c:v>0.99963100000000005</c:v>
                </c:pt>
                <c:pt idx="46930">
                  <c:v>0.99940300000000004</c:v>
                </c:pt>
                <c:pt idx="46931">
                  <c:v>0.99919000000000002</c:v>
                </c:pt>
                <c:pt idx="46932">
                  <c:v>0.99898399999999998</c:v>
                </c:pt>
                <c:pt idx="46933">
                  <c:v>0.99879300000000004</c:v>
                </c:pt>
                <c:pt idx="46934">
                  <c:v>0.99861500000000003</c:v>
                </c:pt>
                <c:pt idx="46935">
                  <c:v>0.99845099999999998</c:v>
                </c:pt>
                <c:pt idx="46936">
                  <c:v>0.99829400000000001</c:v>
                </c:pt>
                <c:pt idx="46937">
                  <c:v>0.99814899999999995</c:v>
                </c:pt>
                <c:pt idx="46938">
                  <c:v>0.99802199999999996</c:v>
                </c:pt>
                <c:pt idx="46939">
                  <c:v>0.99790000000000001</c:v>
                </c:pt>
                <c:pt idx="46940">
                  <c:v>0.99779700000000005</c:v>
                </c:pt>
                <c:pt idx="46941">
                  <c:v>0.99770700000000001</c:v>
                </c:pt>
                <c:pt idx="46942">
                  <c:v>0.99762600000000001</c:v>
                </c:pt>
                <c:pt idx="46943">
                  <c:v>0.99755700000000003</c:v>
                </c:pt>
                <c:pt idx="46944">
                  <c:v>0.99749500000000002</c:v>
                </c:pt>
                <c:pt idx="46945">
                  <c:v>0.99744999999999995</c:v>
                </c:pt>
                <c:pt idx="46946">
                  <c:v>0.99741400000000002</c:v>
                </c:pt>
                <c:pt idx="46947">
                  <c:v>0.99738899999999997</c:v>
                </c:pt>
                <c:pt idx="46948">
                  <c:v>0.99737799999999999</c:v>
                </c:pt>
                <c:pt idx="46949">
                  <c:v>0.99737399999999998</c:v>
                </c:pt>
                <c:pt idx="46950">
                  <c:v>0.99738099999999996</c:v>
                </c:pt>
                <c:pt idx="46951">
                  <c:v>0.99740399999999996</c:v>
                </c:pt>
                <c:pt idx="46952">
                  <c:v>0.99742900000000001</c:v>
                </c:pt>
                <c:pt idx="46953">
                  <c:v>0.99746100000000004</c:v>
                </c:pt>
                <c:pt idx="46954">
                  <c:v>0.99750300000000003</c:v>
                </c:pt>
                <c:pt idx="46955">
                  <c:v>0.99756199999999995</c:v>
                </c:pt>
                <c:pt idx="46956">
                  <c:v>0.99764600000000003</c:v>
                </c:pt>
                <c:pt idx="46957">
                  <c:v>0.99771900000000002</c:v>
                </c:pt>
                <c:pt idx="46958">
                  <c:v>0.99779899999999999</c:v>
                </c:pt>
                <c:pt idx="46959">
                  <c:v>0.99788699999999997</c:v>
                </c:pt>
                <c:pt idx="46960">
                  <c:v>0.99798299999999995</c:v>
                </c:pt>
                <c:pt idx="46961">
                  <c:v>0.99807599999999996</c:v>
                </c:pt>
                <c:pt idx="46962">
                  <c:v>0.99818300000000004</c:v>
                </c:pt>
                <c:pt idx="46963">
                  <c:v>0.99829400000000001</c:v>
                </c:pt>
                <c:pt idx="46964">
                  <c:v>0.99841199999999997</c:v>
                </c:pt>
                <c:pt idx="46965">
                  <c:v>0.99853199999999998</c:v>
                </c:pt>
                <c:pt idx="46966">
                  <c:v>0.99865999999999999</c:v>
                </c:pt>
                <c:pt idx="46967">
                  <c:v>0.99878500000000003</c:v>
                </c:pt>
                <c:pt idx="46968">
                  <c:v>0.99891799999999997</c:v>
                </c:pt>
                <c:pt idx="46969">
                  <c:v>0.99904499999999996</c:v>
                </c:pt>
                <c:pt idx="46970">
                  <c:v>0.99919000000000002</c:v>
                </c:pt>
                <c:pt idx="46971">
                  <c:v>0.99933499999999997</c:v>
                </c:pt>
                <c:pt idx="46972">
                  <c:v>0.99947699999999995</c:v>
                </c:pt>
                <c:pt idx="46973">
                  <c:v>0.99962200000000001</c:v>
                </c:pt>
                <c:pt idx="46974">
                  <c:v>0.99977499999999997</c:v>
                </c:pt>
                <c:pt idx="46975">
                  <c:v>0.99992700000000001</c:v>
                </c:pt>
                <c:pt idx="46976">
                  <c:v>1.0000800000000001</c:v>
                </c:pt>
                <c:pt idx="46977">
                  <c:v>1.00023</c:v>
                </c:pt>
                <c:pt idx="46978">
                  <c:v>1.00037</c:v>
                </c:pt>
                <c:pt idx="46979">
                  <c:v>1.0005200000000001</c:v>
                </c:pt>
                <c:pt idx="46980">
                  <c:v>1.0006600000000001</c:v>
                </c:pt>
                <c:pt idx="46981">
                  <c:v>1.0007999999999999</c:v>
                </c:pt>
                <c:pt idx="46982">
                  <c:v>1.00095</c:v>
                </c:pt>
                <c:pt idx="46983">
                  <c:v>1.00108</c:v>
                </c:pt>
                <c:pt idx="46984">
                  <c:v>1.00122</c:v>
                </c:pt>
                <c:pt idx="46985">
                  <c:v>1.00135</c:v>
                </c:pt>
                <c:pt idx="46986">
                  <c:v>1.0014799999999999</c:v>
                </c:pt>
                <c:pt idx="46987">
                  <c:v>1.0016</c:v>
                </c:pt>
                <c:pt idx="46988">
                  <c:v>1.0017199999999999</c:v>
                </c:pt>
                <c:pt idx="46989">
                  <c:v>1.0018199999999999</c:v>
                </c:pt>
                <c:pt idx="46990">
                  <c:v>1.0019400000000001</c:v>
                </c:pt>
                <c:pt idx="46991">
                  <c:v>1.00204</c:v>
                </c:pt>
                <c:pt idx="46992">
                  <c:v>1.00213</c:v>
                </c:pt>
                <c:pt idx="46993">
                  <c:v>1.00221</c:v>
                </c:pt>
                <c:pt idx="46994">
                  <c:v>1.0022899999999999</c:v>
                </c:pt>
                <c:pt idx="46995">
                  <c:v>1.0023500000000001</c:v>
                </c:pt>
                <c:pt idx="46996">
                  <c:v>1.00241</c:v>
                </c:pt>
                <c:pt idx="46997">
                  <c:v>1.00248</c:v>
                </c:pt>
                <c:pt idx="46998">
                  <c:v>1.0025200000000001</c:v>
                </c:pt>
                <c:pt idx="46999">
                  <c:v>1.0025500000000001</c:v>
                </c:pt>
                <c:pt idx="47000">
                  <c:v>1.00257</c:v>
                </c:pt>
                <c:pt idx="47001">
                  <c:v>1.00258</c:v>
                </c:pt>
                <c:pt idx="47002">
                  <c:v>1.0025900000000001</c:v>
                </c:pt>
                <c:pt idx="47003">
                  <c:v>1.00258</c:v>
                </c:pt>
                <c:pt idx="47004">
                  <c:v>1.00257</c:v>
                </c:pt>
                <c:pt idx="47005">
                  <c:v>1.00254</c:v>
                </c:pt>
                <c:pt idx="47006">
                  <c:v>1.00251</c:v>
                </c:pt>
                <c:pt idx="47007">
                  <c:v>1.0024599999999999</c:v>
                </c:pt>
                <c:pt idx="47008">
                  <c:v>1.00241</c:v>
                </c:pt>
                <c:pt idx="47009">
                  <c:v>1.00234</c:v>
                </c:pt>
                <c:pt idx="47010">
                  <c:v>1.0022500000000001</c:v>
                </c:pt>
                <c:pt idx="47011">
                  <c:v>1.0021500000000001</c:v>
                </c:pt>
                <c:pt idx="47012">
                  <c:v>1.00204</c:v>
                </c:pt>
                <c:pt idx="47013">
                  <c:v>1.0019100000000001</c:v>
                </c:pt>
                <c:pt idx="47014">
                  <c:v>1.0017799999999999</c:v>
                </c:pt>
                <c:pt idx="47015">
                  <c:v>1.00163</c:v>
                </c:pt>
                <c:pt idx="47016">
                  <c:v>1.0014799999999999</c:v>
                </c:pt>
                <c:pt idx="47017">
                  <c:v>1.0013000000000001</c:v>
                </c:pt>
                <c:pt idx="47018">
                  <c:v>1.00112</c:v>
                </c:pt>
                <c:pt idx="47019">
                  <c:v>1.00092</c:v>
                </c:pt>
                <c:pt idx="47020">
                  <c:v>1.0007200000000001</c:v>
                </c:pt>
                <c:pt idx="47021">
                  <c:v>1.0004900000000001</c:v>
                </c:pt>
                <c:pt idx="47022">
                  <c:v>1.0002500000000001</c:v>
                </c:pt>
                <c:pt idx="47023">
                  <c:v>1</c:v>
                </c:pt>
                <c:pt idx="47024">
                  <c:v>0.99976500000000001</c:v>
                </c:pt>
                <c:pt idx="47025">
                  <c:v>0.99954600000000005</c:v>
                </c:pt>
                <c:pt idx="47026">
                  <c:v>0.99932799999999999</c:v>
                </c:pt>
                <c:pt idx="47027">
                  <c:v>0.99912999999999996</c:v>
                </c:pt>
                <c:pt idx="47028">
                  <c:v>0.99894000000000005</c:v>
                </c:pt>
                <c:pt idx="47029">
                  <c:v>0.99875700000000001</c:v>
                </c:pt>
                <c:pt idx="47030">
                  <c:v>0.99859799999999999</c:v>
                </c:pt>
                <c:pt idx="47031">
                  <c:v>0.99844599999999994</c:v>
                </c:pt>
                <c:pt idx="47032">
                  <c:v>0.99830799999999997</c:v>
                </c:pt>
                <c:pt idx="47033">
                  <c:v>0.99817699999999998</c:v>
                </c:pt>
                <c:pt idx="47034">
                  <c:v>0.99806300000000003</c:v>
                </c:pt>
                <c:pt idx="47035">
                  <c:v>0.99796099999999999</c:v>
                </c:pt>
                <c:pt idx="47036">
                  <c:v>0.99786600000000003</c:v>
                </c:pt>
                <c:pt idx="47037">
                  <c:v>0.99778500000000003</c:v>
                </c:pt>
                <c:pt idx="47038">
                  <c:v>0.997699</c:v>
                </c:pt>
                <c:pt idx="47039">
                  <c:v>0.99764600000000003</c:v>
                </c:pt>
                <c:pt idx="47040">
                  <c:v>0.99759699999999996</c:v>
                </c:pt>
                <c:pt idx="47041">
                  <c:v>0.99756400000000001</c:v>
                </c:pt>
                <c:pt idx="47042">
                  <c:v>0.99753999999999998</c:v>
                </c:pt>
                <c:pt idx="47043">
                  <c:v>0.99753000000000003</c:v>
                </c:pt>
                <c:pt idx="47044">
                  <c:v>0.99752399999999997</c:v>
                </c:pt>
                <c:pt idx="47045">
                  <c:v>0.99753099999999995</c:v>
                </c:pt>
                <c:pt idx="47046">
                  <c:v>0.99754900000000002</c:v>
                </c:pt>
                <c:pt idx="47047">
                  <c:v>0.99757200000000001</c:v>
                </c:pt>
                <c:pt idx="47048">
                  <c:v>0.99760499999999996</c:v>
                </c:pt>
                <c:pt idx="47049">
                  <c:v>0.99765899999999996</c:v>
                </c:pt>
                <c:pt idx="47050">
                  <c:v>0.99771600000000005</c:v>
                </c:pt>
                <c:pt idx="47051">
                  <c:v>0.99777499999999997</c:v>
                </c:pt>
                <c:pt idx="47052">
                  <c:v>0.99784399999999995</c:v>
                </c:pt>
                <c:pt idx="47053">
                  <c:v>0.99790100000000004</c:v>
                </c:pt>
                <c:pt idx="47054">
                  <c:v>0.99798500000000001</c:v>
                </c:pt>
                <c:pt idx="47055">
                  <c:v>0.99806799999999996</c:v>
                </c:pt>
                <c:pt idx="47056">
                  <c:v>0.99815799999999999</c:v>
                </c:pt>
                <c:pt idx="47057">
                  <c:v>0.998255</c:v>
                </c:pt>
                <c:pt idx="47058">
                  <c:v>0.99835399999999996</c:v>
                </c:pt>
                <c:pt idx="47059">
                  <c:v>0.99846400000000002</c:v>
                </c:pt>
                <c:pt idx="47060">
                  <c:v>0.99858000000000002</c:v>
                </c:pt>
                <c:pt idx="47061">
                  <c:v>0.99870000000000003</c:v>
                </c:pt>
                <c:pt idx="47062">
                  <c:v>0.99881600000000004</c:v>
                </c:pt>
                <c:pt idx="47063">
                  <c:v>0.99894000000000005</c:v>
                </c:pt>
                <c:pt idx="47064">
                  <c:v>0.99906799999999996</c:v>
                </c:pt>
                <c:pt idx="47065">
                  <c:v>0.99919999999999998</c:v>
                </c:pt>
                <c:pt idx="47066">
                  <c:v>0.99932299999999996</c:v>
                </c:pt>
                <c:pt idx="47067">
                  <c:v>0.99945600000000001</c:v>
                </c:pt>
                <c:pt idx="47068">
                  <c:v>0.99959699999999996</c:v>
                </c:pt>
                <c:pt idx="47069">
                  <c:v>0.99973500000000004</c:v>
                </c:pt>
                <c:pt idx="47070">
                  <c:v>0.99986900000000001</c:v>
                </c:pt>
                <c:pt idx="47071">
                  <c:v>1</c:v>
                </c:pt>
                <c:pt idx="47072">
                  <c:v>1.00014</c:v>
                </c:pt>
                <c:pt idx="47073">
                  <c:v>1.0002800000000001</c:v>
                </c:pt>
                <c:pt idx="47074">
                  <c:v>1.0004200000000001</c:v>
                </c:pt>
                <c:pt idx="47075">
                  <c:v>1.0005500000000001</c:v>
                </c:pt>
                <c:pt idx="47076">
                  <c:v>1.00068</c:v>
                </c:pt>
                <c:pt idx="47077">
                  <c:v>1.00081</c:v>
                </c:pt>
                <c:pt idx="47078">
                  <c:v>1.0009399999999999</c:v>
                </c:pt>
                <c:pt idx="47079">
                  <c:v>1.00105</c:v>
                </c:pt>
                <c:pt idx="47080">
                  <c:v>1.0011699999999999</c:v>
                </c:pt>
                <c:pt idx="47081">
                  <c:v>1.00129</c:v>
                </c:pt>
                <c:pt idx="47082">
                  <c:v>1.0014000000000001</c:v>
                </c:pt>
                <c:pt idx="47083">
                  <c:v>1.0015099999999999</c:v>
                </c:pt>
                <c:pt idx="47084">
                  <c:v>1.0016099999999999</c:v>
                </c:pt>
                <c:pt idx="47085">
                  <c:v>1.0017100000000001</c:v>
                </c:pt>
                <c:pt idx="47086">
                  <c:v>1.0018100000000001</c:v>
                </c:pt>
                <c:pt idx="47087">
                  <c:v>1.0018899999999999</c:v>
                </c:pt>
                <c:pt idx="47088">
                  <c:v>1.00197</c:v>
                </c:pt>
                <c:pt idx="47089">
                  <c:v>1.0020500000000001</c:v>
                </c:pt>
                <c:pt idx="47090">
                  <c:v>1.0021100000000001</c:v>
                </c:pt>
                <c:pt idx="47091">
                  <c:v>1.0021599999999999</c:v>
                </c:pt>
                <c:pt idx="47092">
                  <c:v>1.00223</c:v>
                </c:pt>
                <c:pt idx="47093">
                  <c:v>1.00227</c:v>
                </c:pt>
                <c:pt idx="47094">
                  <c:v>1.00231</c:v>
                </c:pt>
                <c:pt idx="47095">
                  <c:v>1.0023299999999999</c:v>
                </c:pt>
                <c:pt idx="47096">
                  <c:v>1.0023500000000001</c:v>
                </c:pt>
                <c:pt idx="47097">
                  <c:v>1.0023500000000001</c:v>
                </c:pt>
                <c:pt idx="47098">
                  <c:v>1.00234</c:v>
                </c:pt>
                <c:pt idx="47099">
                  <c:v>1.00234</c:v>
                </c:pt>
                <c:pt idx="47100">
                  <c:v>1.00231</c:v>
                </c:pt>
                <c:pt idx="47101">
                  <c:v>1.00227</c:v>
                </c:pt>
                <c:pt idx="47102">
                  <c:v>1.00223</c:v>
                </c:pt>
                <c:pt idx="47103">
                  <c:v>1.00217</c:v>
                </c:pt>
                <c:pt idx="47104">
                  <c:v>1.0021</c:v>
                </c:pt>
                <c:pt idx="47105">
                  <c:v>1.0020100000000001</c:v>
                </c:pt>
                <c:pt idx="47106">
                  <c:v>1.0019199999999999</c:v>
                </c:pt>
                <c:pt idx="47107">
                  <c:v>1.00183</c:v>
                </c:pt>
                <c:pt idx="47108">
                  <c:v>1.0017199999999999</c:v>
                </c:pt>
                <c:pt idx="47109">
                  <c:v>1.00159</c:v>
                </c:pt>
                <c:pt idx="47110">
                  <c:v>1.00146</c:v>
                </c:pt>
                <c:pt idx="47111">
                  <c:v>1.0013099999999999</c:v>
                </c:pt>
                <c:pt idx="47112">
                  <c:v>1.0011399999999999</c:v>
                </c:pt>
                <c:pt idx="47113">
                  <c:v>1.0009699999999999</c:v>
                </c:pt>
                <c:pt idx="47114">
                  <c:v>1.00078</c:v>
                </c:pt>
                <c:pt idx="47115">
                  <c:v>1.00058</c:v>
                </c:pt>
                <c:pt idx="47116">
                  <c:v>1.00037</c:v>
                </c:pt>
                <c:pt idx="47117">
                  <c:v>1.0001500000000001</c:v>
                </c:pt>
                <c:pt idx="47118">
                  <c:v>0.99992700000000001</c:v>
                </c:pt>
                <c:pt idx="47119">
                  <c:v>0.99967799999999996</c:v>
                </c:pt>
                <c:pt idx="47120">
                  <c:v>0.99944</c:v>
                </c:pt>
                <c:pt idx="47121">
                  <c:v>0.99920799999999999</c:v>
                </c:pt>
                <c:pt idx="47122">
                  <c:v>0.99899199999999999</c:v>
                </c:pt>
                <c:pt idx="47123">
                  <c:v>0.99879300000000004</c:v>
                </c:pt>
                <c:pt idx="47124">
                  <c:v>0.99860300000000002</c:v>
                </c:pt>
                <c:pt idx="47125">
                  <c:v>0.99843000000000004</c:v>
                </c:pt>
                <c:pt idx="47126">
                  <c:v>0.99826199999999998</c:v>
                </c:pt>
                <c:pt idx="47127">
                  <c:v>0.99810900000000002</c:v>
                </c:pt>
                <c:pt idx="47128">
                  <c:v>0.99796899999999999</c:v>
                </c:pt>
                <c:pt idx="47129">
                  <c:v>0.99783999999999995</c:v>
                </c:pt>
                <c:pt idx="47130">
                  <c:v>0.997726</c:v>
                </c:pt>
                <c:pt idx="47131">
                  <c:v>0.99762300000000004</c:v>
                </c:pt>
                <c:pt idx="47132">
                  <c:v>0.99753400000000003</c:v>
                </c:pt>
                <c:pt idx="47133">
                  <c:v>0.99746000000000001</c:v>
                </c:pt>
                <c:pt idx="47134">
                  <c:v>0.997394</c:v>
                </c:pt>
                <c:pt idx="47135">
                  <c:v>0.99733799999999995</c:v>
                </c:pt>
                <c:pt idx="47136">
                  <c:v>0.99729500000000004</c:v>
                </c:pt>
                <c:pt idx="47137">
                  <c:v>0.99726000000000004</c:v>
                </c:pt>
                <c:pt idx="47138">
                  <c:v>0.99723399999999995</c:v>
                </c:pt>
                <c:pt idx="47139">
                  <c:v>0.99721899999999997</c:v>
                </c:pt>
                <c:pt idx="47140">
                  <c:v>0.99722100000000002</c:v>
                </c:pt>
                <c:pt idx="47141">
                  <c:v>0.99722599999999995</c:v>
                </c:pt>
                <c:pt idx="47142">
                  <c:v>0.99724900000000005</c:v>
                </c:pt>
                <c:pt idx="47143">
                  <c:v>0.99727699999999997</c:v>
                </c:pt>
                <c:pt idx="47144">
                  <c:v>0.99731400000000003</c:v>
                </c:pt>
                <c:pt idx="47145">
                  <c:v>0.997363</c:v>
                </c:pt>
                <c:pt idx="47146">
                  <c:v>0.99741000000000002</c:v>
                </c:pt>
                <c:pt idx="47147">
                  <c:v>0.997471</c:v>
                </c:pt>
                <c:pt idx="47148">
                  <c:v>0.99755300000000002</c:v>
                </c:pt>
                <c:pt idx="47149">
                  <c:v>0.99763299999999999</c:v>
                </c:pt>
                <c:pt idx="47150">
                  <c:v>0.99772000000000005</c:v>
                </c:pt>
                <c:pt idx="47151">
                  <c:v>0.99781500000000001</c:v>
                </c:pt>
                <c:pt idx="47152">
                  <c:v>0.99791600000000003</c:v>
                </c:pt>
                <c:pt idx="47153">
                  <c:v>0.99801899999999999</c:v>
                </c:pt>
                <c:pt idx="47154">
                  <c:v>0.99813799999999997</c:v>
                </c:pt>
                <c:pt idx="47155">
                  <c:v>0.99825200000000003</c:v>
                </c:pt>
                <c:pt idx="47156">
                  <c:v>0.99837399999999998</c:v>
                </c:pt>
                <c:pt idx="47157">
                  <c:v>0.99849200000000005</c:v>
                </c:pt>
                <c:pt idx="47158">
                  <c:v>0.99861999999999995</c:v>
                </c:pt>
                <c:pt idx="47159">
                  <c:v>0.99875199999999997</c:v>
                </c:pt>
                <c:pt idx="47160">
                  <c:v>0.998888</c:v>
                </c:pt>
                <c:pt idx="47161">
                  <c:v>0.99903399999999998</c:v>
                </c:pt>
                <c:pt idx="47162">
                  <c:v>0.99917400000000001</c:v>
                </c:pt>
                <c:pt idx="47163">
                  <c:v>0.99931800000000004</c:v>
                </c:pt>
                <c:pt idx="47164">
                  <c:v>0.99946699999999999</c:v>
                </c:pt>
                <c:pt idx="47165">
                  <c:v>0.99961999999999995</c:v>
                </c:pt>
                <c:pt idx="47166">
                  <c:v>0.99976699999999996</c:v>
                </c:pt>
                <c:pt idx="47167">
                  <c:v>0.999919</c:v>
                </c:pt>
                <c:pt idx="47168">
                  <c:v>1.00007</c:v>
                </c:pt>
                <c:pt idx="47169">
                  <c:v>1.00021</c:v>
                </c:pt>
                <c:pt idx="47170">
                  <c:v>1.0003500000000001</c:v>
                </c:pt>
                <c:pt idx="47171">
                  <c:v>1.0004999999999999</c:v>
                </c:pt>
                <c:pt idx="47172">
                  <c:v>1.00064</c:v>
                </c:pt>
                <c:pt idx="47173">
                  <c:v>1.00078</c:v>
                </c:pt>
                <c:pt idx="47174">
                  <c:v>1.00091</c:v>
                </c:pt>
                <c:pt idx="47175">
                  <c:v>1.0010399999999999</c:v>
                </c:pt>
                <c:pt idx="47176">
                  <c:v>1.0011699999999999</c:v>
                </c:pt>
                <c:pt idx="47177">
                  <c:v>1.00129</c:v>
                </c:pt>
                <c:pt idx="47178">
                  <c:v>1.0014099999999999</c:v>
                </c:pt>
                <c:pt idx="47179">
                  <c:v>1.00152</c:v>
                </c:pt>
                <c:pt idx="47180">
                  <c:v>1.0016400000000001</c:v>
                </c:pt>
                <c:pt idx="47181">
                  <c:v>1.0017400000000001</c:v>
                </c:pt>
                <c:pt idx="47182">
                  <c:v>1.00183</c:v>
                </c:pt>
                <c:pt idx="47183">
                  <c:v>1.00193</c:v>
                </c:pt>
                <c:pt idx="47184">
                  <c:v>1.0020100000000001</c:v>
                </c:pt>
                <c:pt idx="47185">
                  <c:v>1.0020899999999999</c:v>
                </c:pt>
                <c:pt idx="47186">
                  <c:v>1.0021500000000001</c:v>
                </c:pt>
                <c:pt idx="47187">
                  <c:v>1.0022</c:v>
                </c:pt>
                <c:pt idx="47188">
                  <c:v>1.0022500000000001</c:v>
                </c:pt>
                <c:pt idx="47189">
                  <c:v>1.0022800000000001</c:v>
                </c:pt>
                <c:pt idx="47190">
                  <c:v>1.0023200000000001</c:v>
                </c:pt>
                <c:pt idx="47191">
                  <c:v>1.00234</c:v>
                </c:pt>
                <c:pt idx="47192">
                  <c:v>1.0023599999999999</c:v>
                </c:pt>
                <c:pt idx="47193">
                  <c:v>1.0023599999999999</c:v>
                </c:pt>
                <c:pt idx="47194">
                  <c:v>1.0023599999999999</c:v>
                </c:pt>
                <c:pt idx="47195">
                  <c:v>1.00234</c:v>
                </c:pt>
                <c:pt idx="47196">
                  <c:v>1.0023200000000001</c:v>
                </c:pt>
                <c:pt idx="47197">
                  <c:v>1.0022800000000001</c:v>
                </c:pt>
                <c:pt idx="47198">
                  <c:v>1.00223</c:v>
                </c:pt>
                <c:pt idx="47199">
                  <c:v>1.00217</c:v>
                </c:pt>
                <c:pt idx="47200">
                  <c:v>1.0021</c:v>
                </c:pt>
                <c:pt idx="47201">
                  <c:v>1.0020199999999999</c:v>
                </c:pt>
                <c:pt idx="47202">
                  <c:v>1.0019199999999999</c:v>
                </c:pt>
                <c:pt idx="47203">
                  <c:v>1.0018100000000001</c:v>
                </c:pt>
                <c:pt idx="47204">
                  <c:v>1.00169</c:v>
                </c:pt>
                <c:pt idx="47205">
                  <c:v>1.00156</c:v>
                </c:pt>
                <c:pt idx="47206">
                  <c:v>1.0014099999999999</c:v>
                </c:pt>
                <c:pt idx="47207">
                  <c:v>1.00125</c:v>
                </c:pt>
                <c:pt idx="47208">
                  <c:v>1.00108</c:v>
                </c:pt>
                <c:pt idx="47209">
                  <c:v>1.0008999999999999</c:v>
                </c:pt>
                <c:pt idx="47210">
                  <c:v>1.0006999999999999</c:v>
                </c:pt>
                <c:pt idx="47211">
                  <c:v>1.0004900000000001</c:v>
                </c:pt>
                <c:pt idx="47212">
                  <c:v>1.0002599999999999</c:v>
                </c:pt>
                <c:pt idx="47213">
                  <c:v>1.00003</c:v>
                </c:pt>
                <c:pt idx="47214">
                  <c:v>0.99978</c:v>
                </c:pt>
                <c:pt idx="47215">
                  <c:v>0.99955000000000005</c:v>
                </c:pt>
                <c:pt idx="47216">
                  <c:v>0.99932399999999999</c:v>
                </c:pt>
                <c:pt idx="47217">
                  <c:v>0.99911700000000003</c:v>
                </c:pt>
                <c:pt idx="47218">
                  <c:v>0.99891300000000005</c:v>
                </c:pt>
                <c:pt idx="47219">
                  <c:v>0.99873000000000001</c:v>
                </c:pt>
                <c:pt idx="47220">
                  <c:v>0.99856</c:v>
                </c:pt>
                <c:pt idx="47221">
                  <c:v>0.99839299999999997</c:v>
                </c:pt>
                <c:pt idx="47222">
                  <c:v>0.99824599999999997</c:v>
                </c:pt>
                <c:pt idx="47223">
                  <c:v>0.99811000000000005</c:v>
                </c:pt>
                <c:pt idx="47224">
                  <c:v>0.99798799999999999</c:v>
                </c:pt>
                <c:pt idx="47225">
                  <c:v>0.99787999999999999</c:v>
                </c:pt>
                <c:pt idx="47226">
                  <c:v>0.99777700000000003</c:v>
                </c:pt>
                <c:pt idx="47227">
                  <c:v>0.99769200000000002</c:v>
                </c:pt>
                <c:pt idx="47228">
                  <c:v>0.99761500000000003</c:v>
                </c:pt>
                <c:pt idx="47229">
                  <c:v>0.99755499999999997</c:v>
                </c:pt>
                <c:pt idx="47230">
                  <c:v>0.99750099999999997</c:v>
                </c:pt>
                <c:pt idx="47231">
                  <c:v>0.99745799999999996</c:v>
                </c:pt>
                <c:pt idx="47232">
                  <c:v>0.99742799999999998</c:v>
                </c:pt>
                <c:pt idx="47233">
                  <c:v>0.99741400000000002</c:v>
                </c:pt>
                <c:pt idx="47234">
                  <c:v>0.99740300000000004</c:v>
                </c:pt>
                <c:pt idx="47235">
                  <c:v>0.99739999999999995</c:v>
                </c:pt>
                <c:pt idx="47236">
                  <c:v>0.99741299999999999</c:v>
                </c:pt>
                <c:pt idx="47237">
                  <c:v>0.99743599999999999</c:v>
                </c:pt>
                <c:pt idx="47238">
                  <c:v>0.99746400000000002</c:v>
                </c:pt>
                <c:pt idx="47239">
                  <c:v>0.99751500000000004</c:v>
                </c:pt>
                <c:pt idx="47240">
                  <c:v>0.99756800000000001</c:v>
                </c:pt>
                <c:pt idx="47241">
                  <c:v>0.99762499999999998</c:v>
                </c:pt>
                <c:pt idx="47242">
                  <c:v>0.99769200000000002</c:v>
                </c:pt>
                <c:pt idx="47243">
                  <c:v>0.99775499999999995</c:v>
                </c:pt>
                <c:pt idx="47244">
                  <c:v>0.99783299999999997</c:v>
                </c:pt>
                <c:pt idx="47245">
                  <c:v>0.997923</c:v>
                </c:pt>
                <c:pt idx="47246">
                  <c:v>0.99802299999999999</c:v>
                </c:pt>
                <c:pt idx="47247">
                  <c:v>0.99812500000000004</c:v>
                </c:pt>
                <c:pt idx="47248">
                  <c:v>0.998228</c:v>
                </c:pt>
                <c:pt idx="47249">
                  <c:v>0.99833400000000005</c:v>
                </c:pt>
                <c:pt idx="47250">
                  <c:v>0.99844999999999995</c:v>
                </c:pt>
                <c:pt idx="47251">
                  <c:v>0.99856500000000004</c:v>
                </c:pt>
                <c:pt idx="47252">
                  <c:v>0.99868900000000005</c:v>
                </c:pt>
                <c:pt idx="47253">
                  <c:v>0.99881600000000004</c:v>
                </c:pt>
                <c:pt idx="47254">
                  <c:v>0.99894899999999998</c:v>
                </c:pt>
                <c:pt idx="47255">
                  <c:v>0.999081</c:v>
                </c:pt>
                <c:pt idx="47256">
                  <c:v>0.99921700000000002</c:v>
                </c:pt>
                <c:pt idx="47257">
                  <c:v>0.99936000000000003</c:v>
                </c:pt>
                <c:pt idx="47258">
                  <c:v>0.99950000000000006</c:v>
                </c:pt>
                <c:pt idx="47259">
                  <c:v>0.999641</c:v>
                </c:pt>
                <c:pt idx="47260">
                  <c:v>0.99978</c:v>
                </c:pt>
                <c:pt idx="47261">
                  <c:v>0.99992400000000004</c:v>
                </c:pt>
                <c:pt idx="47262">
                  <c:v>1.00007</c:v>
                </c:pt>
                <c:pt idx="47263">
                  <c:v>1.0002200000000001</c:v>
                </c:pt>
                <c:pt idx="47264">
                  <c:v>1.00037</c:v>
                </c:pt>
                <c:pt idx="47265">
                  <c:v>1.00051</c:v>
                </c:pt>
                <c:pt idx="47266">
                  <c:v>1.00065</c:v>
                </c:pt>
                <c:pt idx="47267">
                  <c:v>1.0007999999999999</c:v>
                </c:pt>
                <c:pt idx="47268">
                  <c:v>1.0009399999999999</c:v>
                </c:pt>
                <c:pt idx="47269">
                  <c:v>1.0011000000000001</c:v>
                </c:pt>
                <c:pt idx="47270">
                  <c:v>1.0012300000000001</c:v>
                </c:pt>
                <c:pt idx="47271">
                  <c:v>1.00136</c:v>
                </c:pt>
                <c:pt idx="47272">
                  <c:v>1.0014799999999999</c:v>
                </c:pt>
                <c:pt idx="47273">
                  <c:v>1.0016</c:v>
                </c:pt>
                <c:pt idx="47274">
                  <c:v>1.0017199999999999</c:v>
                </c:pt>
                <c:pt idx="47275">
                  <c:v>1.00183</c:v>
                </c:pt>
                <c:pt idx="47276">
                  <c:v>1.00193</c:v>
                </c:pt>
                <c:pt idx="47277">
                  <c:v>1.00203</c:v>
                </c:pt>
                <c:pt idx="47278">
                  <c:v>1.0021199999999999</c:v>
                </c:pt>
                <c:pt idx="47279">
                  <c:v>1.0022</c:v>
                </c:pt>
                <c:pt idx="47280">
                  <c:v>1.0022800000000001</c:v>
                </c:pt>
                <c:pt idx="47281">
                  <c:v>1.0023500000000001</c:v>
                </c:pt>
                <c:pt idx="47282">
                  <c:v>1.0024200000000001</c:v>
                </c:pt>
                <c:pt idx="47283">
                  <c:v>1.00248</c:v>
                </c:pt>
                <c:pt idx="47284">
                  <c:v>1.0025200000000001</c:v>
                </c:pt>
                <c:pt idx="47285">
                  <c:v>1.0025599999999999</c:v>
                </c:pt>
                <c:pt idx="47286">
                  <c:v>1.00258</c:v>
                </c:pt>
                <c:pt idx="47287">
                  <c:v>1.0025999999999999</c:v>
                </c:pt>
                <c:pt idx="47288">
                  <c:v>1.00261</c:v>
                </c:pt>
                <c:pt idx="47289">
                  <c:v>1.00261</c:v>
                </c:pt>
                <c:pt idx="47290">
                  <c:v>1.0025999999999999</c:v>
                </c:pt>
                <c:pt idx="47291">
                  <c:v>1.00258</c:v>
                </c:pt>
                <c:pt idx="47292">
                  <c:v>1.00254</c:v>
                </c:pt>
                <c:pt idx="47293">
                  <c:v>1.0024999999999999</c:v>
                </c:pt>
                <c:pt idx="47294">
                  <c:v>1.0024500000000001</c:v>
                </c:pt>
                <c:pt idx="47295">
                  <c:v>1.0023899999999999</c:v>
                </c:pt>
                <c:pt idx="47296">
                  <c:v>1.00231</c:v>
                </c:pt>
                <c:pt idx="47297">
                  <c:v>1.00223</c:v>
                </c:pt>
                <c:pt idx="47298">
                  <c:v>1.00213</c:v>
                </c:pt>
                <c:pt idx="47299">
                  <c:v>1.0020199999999999</c:v>
                </c:pt>
                <c:pt idx="47300">
                  <c:v>1.0019</c:v>
                </c:pt>
                <c:pt idx="47301">
                  <c:v>1.00176</c:v>
                </c:pt>
                <c:pt idx="47302">
                  <c:v>1.0016099999999999</c:v>
                </c:pt>
                <c:pt idx="47303">
                  <c:v>1.00145</c:v>
                </c:pt>
                <c:pt idx="47304">
                  <c:v>1.0012799999999999</c:v>
                </c:pt>
                <c:pt idx="47305">
                  <c:v>1.0011000000000001</c:v>
                </c:pt>
                <c:pt idx="47306">
                  <c:v>1.0008999999999999</c:v>
                </c:pt>
                <c:pt idx="47307">
                  <c:v>1.0006900000000001</c:v>
                </c:pt>
                <c:pt idx="47308">
                  <c:v>1.0004599999999999</c:v>
                </c:pt>
                <c:pt idx="47309">
                  <c:v>1.00023</c:v>
                </c:pt>
                <c:pt idx="47310">
                  <c:v>0.99998699999999996</c:v>
                </c:pt>
                <c:pt idx="47311">
                  <c:v>0.99974600000000002</c:v>
                </c:pt>
                <c:pt idx="47312">
                  <c:v>0.99951500000000004</c:v>
                </c:pt>
                <c:pt idx="47313">
                  <c:v>0.999305</c:v>
                </c:pt>
                <c:pt idx="47314">
                  <c:v>0.99910500000000002</c:v>
                </c:pt>
                <c:pt idx="47315">
                  <c:v>0.998915</c:v>
                </c:pt>
                <c:pt idx="47316">
                  <c:v>0.99873900000000004</c:v>
                </c:pt>
                <c:pt idx="47317">
                  <c:v>0.99857600000000002</c:v>
                </c:pt>
                <c:pt idx="47318">
                  <c:v>0.99842900000000001</c:v>
                </c:pt>
                <c:pt idx="47319">
                  <c:v>0.99828799999999995</c:v>
                </c:pt>
                <c:pt idx="47320">
                  <c:v>0.99816199999999999</c:v>
                </c:pt>
                <c:pt idx="47321">
                  <c:v>0.99805500000000003</c:v>
                </c:pt>
                <c:pt idx="47322">
                  <c:v>0.99795299999999998</c:v>
                </c:pt>
                <c:pt idx="47323">
                  <c:v>0.99787000000000003</c:v>
                </c:pt>
                <c:pt idx="47324">
                  <c:v>0.99778900000000004</c:v>
                </c:pt>
                <c:pt idx="47325">
                  <c:v>0.99772499999999997</c:v>
                </c:pt>
                <c:pt idx="47326">
                  <c:v>0.99767300000000003</c:v>
                </c:pt>
                <c:pt idx="47327">
                  <c:v>0.99763400000000002</c:v>
                </c:pt>
                <c:pt idx="47328">
                  <c:v>0.99760000000000004</c:v>
                </c:pt>
                <c:pt idx="47329">
                  <c:v>0.997587</c:v>
                </c:pt>
                <c:pt idx="47330">
                  <c:v>0.99757499999999999</c:v>
                </c:pt>
                <c:pt idx="47331">
                  <c:v>0.99757499999999999</c:v>
                </c:pt>
                <c:pt idx="47332">
                  <c:v>0.99758500000000006</c:v>
                </c:pt>
                <c:pt idx="47333">
                  <c:v>0.99760400000000005</c:v>
                </c:pt>
                <c:pt idx="47334">
                  <c:v>0.99763500000000005</c:v>
                </c:pt>
                <c:pt idx="47335">
                  <c:v>0.997672</c:v>
                </c:pt>
                <c:pt idx="47336">
                  <c:v>0.99772899999999998</c:v>
                </c:pt>
                <c:pt idx="47337">
                  <c:v>0.997784</c:v>
                </c:pt>
                <c:pt idx="47338">
                  <c:v>0.99785500000000005</c:v>
                </c:pt>
                <c:pt idx="47339">
                  <c:v>0.99792599999999998</c:v>
                </c:pt>
                <c:pt idx="47340">
                  <c:v>0.99801200000000001</c:v>
                </c:pt>
                <c:pt idx="47341">
                  <c:v>0.99809499999999995</c:v>
                </c:pt>
                <c:pt idx="47342">
                  <c:v>0.99818700000000005</c:v>
                </c:pt>
                <c:pt idx="47343">
                  <c:v>0.99828600000000001</c:v>
                </c:pt>
                <c:pt idx="47344">
                  <c:v>0.99839199999999995</c:v>
                </c:pt>
                <c:pt idx="47345">
                  <c:v>0.99851199999999996</c:v>
                </c:pt>
                <c:pt idx="47346">
                  <c:v>0.99863199999999996</c:v>
                </c:pt>
                <c:pt idx="47347">
                  <c:v>0.998753</c:v>
                </c:pt>
                <c:pt idx="47348">
                  <c:v>0.99888399999999999</c:v>
                </c:pt>
                <c:pt idx="47349">
                  <c:v>0.99902000000000002</c:v>
                </c:pt>
                <c:pt idx="47350">
                  <c:v>0.99916000000000005</c:v>
                </c:pt>
                <c:pt idx="47351">
                  <c:v>0.99930200000000002</c:v>
                </c:pt>
                <c:pt idx="47352">
                  <c:v>0.99944500000000003</c:v>
                </c:pt>
                <c:pt idx="47353">
                  <c:v>0.99958899999999995</c:v>
                </c:pt>
                <c:pt idx="47354">
                  <c:v>0.99973900000000004</c:v>
                </c:pt>
                <c:pt idx="47355">
                  <c:v>0.99988699999999997</c:v>
                </c:pt>
                <c:pt idx="47356">
                  <c:v>1.00004</c:v>
                </c:pt>
                <c:pt idx="47357">
                  <c:v>1.0001800000000001</c:v>
                </c:pt>
                <c:pt idx="47358">
                  <c:v>1.0003299999999999</c:v>
                </c:pt>
                <c:pt idx="47359">
                  <c:v>1.00048</c:v>
                </c:pt>
                <c:pt idx="47360">
                  <c:v>1.0006200000000001</c:v>
                </c:pt>
                <c:pt idx="47361">
                  <c:v>1.0007699999999999</c:v>
                </c:pt>
                <c:pt idx="47362">
                  <c:v>1.00092</c:v>
                </c:pt>
                <c:pt idx="47363">
                  <c:v>1.0010600000000001</c:v>
                </c:pt>
                <c:pt idx="47364">
                  <c:v>1.0012000000000001</c:v>
                </c:pt>
                <c:pt idx="47365">
                  <c:v>1.0013300000000001</c:v>
                </c:pt>
                <c:pt idx="47366">
                  <c:v>1.00146</c:v>
                </c:pt>
                <c:pt idx="47367">
                  <c:v>1.00159</c:v>
                </c:pt>
                <c:pt idx="47368">
                  <c:v>1.0017199999999999</c:v>
                </c:pt>
                <c:pt idx="47369">
                  <c:v>1.0018400000000001</c:v>
                </c:pt>
                <c:pt idx="47370">
                  <c:v>1.0019499999999999</c:v>
                </c:pt>
                <c:pt idx="47371">
                  <c:v>1.00206</c:v>
                </c:pt>
                <c:pt idx="47372">
                  <c:v>1.00217</c:v>
                </c:pt>
                <c:pt idx="47373">
                  <c:v>1.00227</c:v>
                </c:pt>
                <c:pt idx="47374">
                  <c:v>1.0023599999999999</c:v>
                </c:pt>
                <c:pt idx="47375">
                  <c:v>1.0024500000000001</c:v>
                </c:pt>
                <c:pt idx="47376">
                  <c:v>1.0025200000000001</c:v>
                </c:pt>
                <c:pt idx="47377">
                  <c:v>1.0025900000000001</c:v>
                </c:pt>
                <c:pt idx="47378">
                  <c:v>1.00265</c:v>
                </c:pt>
                <c:pt idx="47379">
                  <c:v>1.0026999999999999</c:v>
                </c:pt>
                <c:pt idx="47380">
                  <c:v>1.0027299999999999</c:v>
                </c:pt>
                <c:pt idx="47381">
                  <c:v>1.0027699999999999</c:v>
                </c:pt>
                <c:pt idx="47382">
                  <c:v>1.0027999999999999</c:v>
                </c:pt>
                <c:pt idx="47383">
                  <c:v>1.00281</c:v>
                </c:pt>
                <c:pt idx="47384">
                  <c:v>1.00282</c:v>
                </c:pt>
                <c:pt idx="47385">
                  <c:v>1.00281</c:v>
                </c:pt>
                <c:pt idx="47386">
                  <c:v>1.0027900000000001</c:v>
                </c:pt>
                <c:pt idx="47387">
                  <c:v>1.0027600000000001</c:v>
                </c:pt>
                <c:pt idx="47388">
                  <c:v>1.0027299999999999</c:v>
                </c:pt>
                <c:pt idx="47389">
                  <c:v>1.00268</c:v>
                </c:pt>
                <c:pt idx="47390">
                  <c:v>1.00261</c:v>
                </c:pt>
                <c:pt idx="47391">
                  <c:v>1.00254</c:v>
                </c:pt>
                <c:pt idx="47392">
                  <c:v>1.0024500000000001</c:v>
                </c:pt>
                <c:pt idx="47393">
                  <c:v>1.0023500000000001</c:v>
                </c:pt>
                <c:pt idx="47394">
                  <c:v>1.00224</c:v>
                </c:pt>
                <c:pt idx="47395">
                  <c:v>1.0021100000000001</c:v>
                </c:pt>
                <c:pt idx="47396">
                  <c:v>1.0019800000000001</c:v>
                </c:pt>
                <c:pt idx="47397">
                  <c:v>1.00183</c:v>
                </c:pt>
                <c:pt idx="47398">
                  <c:v>1.00166</c:v>
                </c:pt>
                <c:pt idx="47399">
                  <c:v>1.00149</c:v>
                </c:pt>
                <c:pt idx="47400">
                  <c:v>1.0013000000000001</c:v>
                </c:pt>
                <c:pt idx="47401">
                  <c:v>1.0011000000000001</c:v>
                </c:pt>
                <c:pt idx="47402">
                  <c:v>1.0008900000000001</c:v>
                </c:pt>
                <c:pt idx="47403">
                  <c:v>1.0006600000000001</c:v>
                </c:pt>
                <c:pt idx="47404">
                  <c:v>1.0004200000000001</c:v>
                </c:pt>
                <c:pt idx="47405">
                  <c:v>1.0001800000000001</c:v>
                </c:pt>
                <c:pt idx="47406">
                  <c:v>0.999946</c:v>
                </c:pt>
                <c:pt idx="47407">
                  <c:v>0.99972499999999997</c:v>
                </c:pt>
                <c:pt idx="47408">
                  <c:v>0.99951299999999998</c:v>
                </c:pt>
                <c:pt idx="47409">
                  <c:v>0.99931300000000001</c:v>
                </c:pt>
                <c:pt idx="47410">
                  <c:v>0.99913200000000002</c:v>
                </c:pt>
                <c:pt idx="47411">
                  <c:v>0.99896099999999999</c:v>
                </c:pt>
                <c:pt idx="47412">
                  <c:v>0.99879899999999999</c:v>
                </c:pt>
                <c:pt idx="47413">
                  <c:v>0.99865499999999996</c:v>
                </c:pt>
                <c:pt idx="47414">
                  <c:v>0.99851999999999996</c:v>
                </c:pt>
                <c:pt idx="47415">
                  <c:v>0.99840099999999998</c:v>
                </c:pt>
                <c:pt idx="47416">
                  <c:v>0.99828600000000001</c:v>
                </c:pt>
                <c:pt idx="47417">
                  <c:v>0.99818499999999999</c:v>
                </c:pt>
                <c:pt idx="47418">
                  <c:v>0.99809300000000001</c:v>
                </c:pt>
                <c:pt idx="47419">
                  <c:v>0.99802000000000002</c:v>
                </c:pt>
                <c:pt idx="47420">
                  <c:v>0.99795</c:v>
                </c:pt>
                <c:pt idx="47421">
                  <c:v>0.99789499999999998</c:v>
                </c:pt>
                <c:pt idx="47422">
                  <c:v>0.99785699999999999</c:v>
                </c:pt>
                <c:pt idx="47423">
                  <c:v>0.99783200000000005</c:v>
                </c:pt>
                <c:pt idx="47424">
                  <c:v>0.99781500000000001</c:v>
                </c:pt>
                <c:pt idx="47425">
                  <c:v>0.99780800000000003</c:v>
                </c:pt>
                <c:pt idx="47426">
                  <c:v>0.99781200000000003</c:v>
                </c:pt>
                <c:pt idx="47427">
                  <c:v>0.99782099999999996</c:v>
                </c:pt>
                <c:pt idx="47428">
                  <c:v>0.99783999999999995</c:v>
                </c:pt>
                <c:pt idx="47429">
                  <c:v>0.99787300000000001</c:v>
                </c:pt>
                <c:pt idx="47430">
                  <c:v>0.99790999999999996</c:v>
                </c:pt>
                <c:pt idx="47431">
                  <c:v>0.99795100000000003</c:v>
                </c:pt>
                <c:pt idx="47432">
                  <c:v>0.99800100000000003</c:v>
                </c:pt>
                <c:pt idx="47433">
                  <c:v>0.99806499999999998</c:v>
                </c:pt>
                <c:pt idx="47434">
                  <c:v>0.99813700000000005</c:v>
                </c:pt>
                <c:pt idx="47435">
                  <c:v>0.99821099999999996</c:v>
                </c:pt>
                <c:pt idx="47436">
                  <c:v>0.99829900000000005</c:v>
                </c:pt>
                <c:pt idx="47437">
                  <c:v>0.99838899999999997</c:v>
                </c:pt>
                <c:pt idx="47438">
                  <c:v>0.99848300000000001</c:v>
                </c:pt>
                <c:pt idx="47439">
                  <c:v>0.99857799999999997</c:v>
                </c:pt>
                <c:pt idx="47440">
                  <c:v>0.99868999999999997</c:v>
                </c:pt>
                <c:pt idx="47441">
                  <c:v>0.99880100000000005</c:v>
                </c:pt>
                <c:pt idx="47442">
                  <c:v>0.99892000000000003</c:v>
                </c:pt>
                <c:pt idx="47443">
                  <c:v>0.99904499999999996</c:v>
                </c:pt>
                <c:pt idx="47444">
                  <c:v>0.99917400000000001</c:v>
                </c:pt>
                <c:pt idx="47445">
                  <c:v>0.99930600000000003</c:v>
                </c:pt>
                <c:pt idx="47446">
                  <c:v>0.99941599999999997</c:v>
                </c:pt>
                <c:pt idx="47447">
                  <c:v>0.999552</c:v>
                </c:pt>
                <c:pt idx="47448">
                  <c:v>0.99967099999999998</c:v>
                </c:pt>
                <c:pt idx="47449">
                  <c:v>0.99980899999999995</c:v>
                </c:pt>
                <c:pt idx="47450">
                  <c:v>0.99995000000000001</c:v>
                </c:pt>
                <c:pt idx="47451">
                  <c:v>1.0000899999999999</c:v>
                </c:pt>
                <c:pt idx="47452">
                  <c:v>1.00023</c:v>
                </c:pt>
                <c:pt idx="47453">
                  <c:v>1.00037</c:v>
                </c:pt>
                <c:pt idx="47454">
                  <c:v>1.00051</c:v>
                </c:pt>
                <c:pt idx="47455">
                  <c:v>1.00065</c:v>
                </c:pt>
                <c:pt idx="47456">
                  <c:v>1.0007900000000001</c:v>
                </c:pt>
                <c:pt idx="47457">
                  <c:v>1.0009300000000001</c:v>
                </c:pt>
                <c:pt idx="47458">
                  <c:v>1.0010699999999999</c:v>
                </c:pt>
                <c:pt idx="47459">
                  <c:v>1.0012099999999999</c:v>
                </c:pt>
                <c:pt idx="47460">
                  <c:v>1.0013399999999999</c:v>
                </c:pt>
                <c:pt idx="47461">
                  <c:v>1.00146</c:v>
                </c:pt>
                <c:pt idx="47462">
                  <c:v>1.0015799999999999</c:v>
                </c:pt>
                <c:pt idx="47463">
                  <c:v>1.00169</c:v>
                </c:pt>
                <c:pt idx="47464">
                  <c:v>1.0018100000000001</c:v>
                </c:pt>
                <c:pt idx="47465">
                  <c:v>1.0019100000000001</c:v>
                </c:pt>
                <c:pt idx="47466">
                  <c:v>1.0020199999999999</c:v>
                </c:pt>
                <c:pt idx="47467">
                  <c:v>1.0021100000000001</c:v>
                </c:pt>
                <c:pt idx="47468">
                  <c:v>1.00221</c:v>
                </c:pt>
                <c:pt idx="47469">
                  <c:v>1.0022899999999999</c:v>
                </c:pt>
                <c:pt idx="47470">
                  <c:v>1.0023599999999999</c:v>
                </c:pt>
                <c:pt idx="47471">
                  <c:v>1.00244</c:v>
                </c:pt>
                <c:pt idx="47472">
                  <c:v>1.00251</c:v>
                </c:pt>
                <c:pt idx="47473">
                  <c:v>1.00257</c:v>
                </c:pt>
                <c:pt idx="47474">
                  <c:v>1.0026200000000001</c:v>
                </c:pt>
                <c:pt idx="47475">
                  <c:v>1.0026600000000001</c:v>
                </c:pt>
                <c:pt idx="47476">
                  <c:v>1.00268</c:v>
                </c:pt>
                <c:pt idx="47477">
                  <c:v>1.00271</c:v>
                </c:pt>
                <c:pt idx="47478">
                  <c:v>1.00271</c:v>
                </c:pt>
                <c:pt idx="47479">
                  <c:v>1.0027200000000001</c:v>
                </c:pt>
                <c:pt idx="47480">
                  <c:v>1.00271</c:v>
                </c:pt>
                <c:pt idx="47481">
                  <c:v>1.0026900000000001</c:v>
                </c:pt>
                <c:pt idx="47482">
                  <c:v>1.0026600000000001</c:v>
                </c:pt>
                <c:pt idx="47483">
                  <c:v>1.0026200000000001</c:v>
                </c:pt>
                <c:pt idx="47484">
                  <c:v>1.00257</c:v>
                </c:pt>
                <c:pt idx="47485">
                  <c:v>1.00251</c:v>
                </c:pt>
                <c:pt idx="47486">
                  <c:v>1.00244</c:v>
                </c:pt>
                <c:pt idx="47487">
                  <c:v>1.00237</c:v>
                </c:pt>
                <c:pt idx="47488">
                  <c:v>1.0022800000000001</c:v>
                </c:pt>
                <c:pt idx="47489">
                  <c:v>1.0021800000000001</c:v>
                </c:pt>
                <c:pt idx="47490">
                  <c:v>1.00206</c:v>
                </c:pt>
                <c:pt idx="47491">
                  <c:v>1.0019400000000001</c:v>
                </c:pt>
                <c:pt idx="47492">
                  <c:v>1.0018</c:v>
                </c:pt>
                <c:pt idx="47493">
                  <c:v>1.0016400000000001</c:v>
                </c:pt>
                <c:pt idx="47494">
                  <c:v>1.0014799999999999</c:v>
                </c:pt>
                <c:pt idx="47495">
                  <c:v>1.0013000000000001</c:v>
                </c:pt>
                <c:pt idx="47496">
                  <c:v>1.0011000000000001</c:v>
                </c:pt>
                <c:pt idx="47497">
                  <c:v>1.0008999999999999</c:v>
                </c:pt>
                <c:pt idx="47498">
                  <c:v>1.0006900000000001</c:v>
                </c:pt>
                <c:pt idx="47499">
                  <c:v>1.0004599999999999</c:v>
                </c:pt>
                <c:pt idx="47500">
                  <c:v>1.0002200000000001</c:v>
                </c:pt>
                <c:pt idx="47501">
                  <c:v>0.999973</c:v>
                </c:pt>
                <c:pt idx="47502">
                  <c:v>0.99974099999999999</c:v>
                </c:pt>
                <c:pt idx="47503">
                  <c:v>0.99952099999999999</c:v>
                </c:pt>
                <c:pt idx="47504">
                  <c:v>0.999309</c:v>
                </c:pt>
                <c:pt idx="47505">
                  <c:v>0.999116</c:v>
                </c:pt>
                <c:pt idx="47506">
                  <c:v>0.99893200000000004</c:v>
                </c:pt>
                <c:pt idx="47507">
                  <c:v>0.99875400000000003</c:v>
                </c:pt>
                <c:pt idx="47508">
                  <c:v>0.99859200000000004</c:v>
                </c:pt>
                <c:pt idx="47509">
                  <c:v>0.998444</c:v>
                </c:pt>
                <c:pt idx="47510">
                  <c:v>0.99831000000000003</c:v>
                </c:pt>
                <c:pt idx="47511">
                  <c:v>0.99818399999999996</c:v>
                </c:pt>
                <c:pt idx="47512">
                  <c:v>0.99807900000000005</c:v>
                </c:pt>
                <c:pt idx="47513">
                  <c:v>0.99798399999999998</c:v>
                </c:pt>
                <c:pt idx="47514">
                  <c:v>0.99789700000000003</c:v>
                </c:pt>
                <c:pt idx="47515">
                  <c:v>0.99782400000000004</c:v>
                </c:pt>
                <c:pt idx="47516">
                  <c:v>0.99776100000000001</c:v>
                </c:pt>
                <c:pt idx="47517">
                  <c:v>0.99771200000000004</c:v>
                </c:pt>
                <c:pt idx="47518">
                  <c:v>0.99767099999999997</c:v>
                </c:pt>
                <c:pt idx="47519">
                  <c:v>0.99764399999999998</c:v>
                </c:pt>
                <c:pt idx="47520">
                  <c:v>0.99762799999999996</c:v>
                </c:pt>
                <c:pt idx="47521">
                  <c:v>0.99761999999999995</c:v>
                </c:pt>
                <c:pt idx="47522">
                  <c:v>0.99761699999999998</c:v>
                </c:pt>
                <c:pt idx="47523">
                  <c:v>0.99762899999999999</c:v>
                </c:pt>
                <c:pt idx="47524">
                  <c:v>0.99765199999999998</c:v>
                </c:pt>
                <c:pt idx="47525">
                  <c:v>0.99768100000000004</c:v>
                </c:pt>
                <c:pt idx="47526">
                  <c:v>0.99772899999999998</c:v>
                </c:pt>
                <c:pt idx="47527">
                  <c:v>0.997776</c:v>
                </c:pt>
                <c:pt idx="47528">
                  <c:v>0.99783500000000003</c:v>
                </c:pt>
                <c:pt idx="47529">
                  <c:v>0.99790199999999996</c:v>
                </c:pt>
                <c:pt idx="47530">
                  <c:v>0.997977</c:v>
                </c:pt>
                <c:pt idx="47531">
                  <c:v>0.998062</c:v>
                </c:pt>
                <c:pt idx="47532">
                  <c:v>0.99814899999999995</c:v>
                </c:pt>
                <c:pt idx="47533">
                  <c:v>0.99824599999999997</c:v>
                </c:pt>
                <c:pt idx="47534">
                  <c:v>0.99834800000000001</c:v>
                </c:pt>
                <c:pt idx="47535">
                  <c:v>0.99845399999999995</c:v>
                </c:pt>
                <c:pt idx="47536">
                  <c:v>0.99856400000000001</c:v>
                </c:pt>
                <c:pt idx="47537">
                  <c:v>0.99868500000000004</c:v>
                </c:pt>
                <c:pt idx="47538">
                  <c:v>0.99880599999999997</c:v>
                </c:pt>
                <c:pt idx="47539">
                  <c:v>0.99893200000000004</c:v>
                </c:pt>
                <c:pt idx="47540">
                  <c:v>0.99906200000000001</c:v>
                </c:pt>
                <c:pt idx="47541">
                  <c:v>0.99919899999999995</c:v>
                </c:pt>
                <c:pt idx="47542">
                  <c:v>0.99933700000000003</c:v>
                </c:pt>
                <c:pt idx="47543">
                  <c:v>0.99947600000000003</c:v>
                </c:pt>
                <c:pt idx="47544">
                  <c:v>0.99962200000000001</c:v>
                </c:pt>
                <c:pt idx="47545">
                  <c:v>0.99976699999999996</c:v>
                </c:pt>
                <c:pt idx="47546">
                  <c:v>0.99991099999999999</c:v>
                </c:pt>
                <c:pt idx="47547">
                  <c:v>1.0000599999999999</c:v>
                </c:pt>
                <c:pt idx="47548">
                  <c:v>1.00021</c:v>
                </c:pt>
                <c:pt idx="47549">
                  <c:v>1.0003500000000001</c:v>
                </c:pt>
                <c:pt idx="47550">
                  <c:v>1.0004999999999999</c:v>
                </c:pt>
                <c:pt idx="47551">
                  <c:v>1.00065</c:v>
                </c:pt>
                <c:pt idx="47552">
                  <c:v>1.0007900000000001</c:v>
                </c:pt>
                <c:pt idx="47553">
                  <c:v>1.0009399999999999</c:v>
                </c:pt>
                <c:pt idx="47554">
                  <c:v>1.00108</c:v>
                </c:pt>
                <c:pt idx="47555">
                  <c:v>1.00122</c:v>
                </c:pt>
                <c:pt idx="47556">
                  <c:v>1.00136</c:v>
                </c:pt>
                <c:pt idx="47557">
                  <c:v>1.0014799999999999</c:v>
                </c:pt>
                <c:pt idx="47558">
                  <c:v>1.0016099999999999</c:v>
                </c:pt>
                <c:pt idx="47559">
                  <c:v>1.00173</c:v>
                </c:pt>
                <c:pt idx="47560">
                  <c:v>1.0018499999999999</c:v>
                </c:pt>
                <c:pt idx="47561">
                  <c:v>1.00196</c:v>
                </c:pt>
                <c:pt idx="47562">
                  <c:v>1.00207</c:v>
                </c:pt>
                <c:pt idx="47563">
                  <c:v>1.00217</c:v>
                </c:pt>
                <c:pt idx="47564">
                  <c:v>1.0022599999999999</c:v>
                </c:pt>
                <c:pt idx="47565">
                  <c:v>1.0023500000000001</c:v>
                </c:pt>
                <c:pt idx="47566">
                  <c:v>1.0024299999999999</c:v>
                </c:pt>
                <c:pt idx="47567">
                  <c:v>1.00251</c:v>
                </c:pt>
                <c:pt idx="47568">
                  <c:v>1.00257</c:v>
                </c:pt>
                <c:pt idx="47569">
                  <c:v>1.0026200000000001</c:v>
                </c:pt>
                <c:pt idx="47570">
                  <c:v>1.00267</c:v>
                </c:pt>
                <c:pt idx="47571">
                  <c:v>1.00271</c:v>
                </c:pt>
                <c:pt idx="47572">
                  <c:v>1.00274</c:v>
                </c:pt>
                <c:pt idx="47573">
                  <c:v>1.0027600000000001</c:v>
                </c:pt>
                <c:pt idx="47574">
                  <c:v>1.0027699999999999</c:v>
                </c:pt>
                <c:pt idx="47575">
                  <c:v>1.0027699999999999</c:v>
                </c:pt>
                <c:pt idx="47576">
                  <c:v>1.0027600000000001</c:v>
                </c:pt>
                <c:pt idx="47577">
                  <c:v>1.00275</c:v>
                </c:pt>
                <c:pt idx="47578">
                  <c:v>1.0027200000000001</c:v>
                </c:pt>
                <c:pt idx="47579">
                  <c:v>1.00268</c:v>
                </c:pt>
                <c:pt idx="47580">
                  <c:v>1.0026299999999999</c:v>
                </c:pt>
                <c:pt idx="47581">
                  <c:v>1.00257</c:v>
                </c:pt>
                <c:pt idx="47582">
                  <c:v>1.0024900000000001</c:v>
                </c:pt>
                <c:pt idx="47583">
                  <c:v>1.00241</c:v>
                </c:pt>
                <c:pt idx="47584">
                  <c:v>1.00231</c:v>
                </c:pt>
                <c:pt idx="47585">
                  <c:v>1.0022</c:v>
                </c:pt>
                <c:pt idx="47586">
                  <c:v>1.0020800000000001</c:v>
                </c:pt>
                <c:pt idx="47587">
                  <c:v>1.0019400000000001</c:v>
                </c:pt>
                <c:pt idx="47588">
                  <c:v>1.00179</c:v>
                </c:pt>
                <c:pt idx="47589">
                  <c:v>1.00163</c:v>
                </c:pt>
                <c:pt idx="47590">
                  <c:v>1.00145</c:v>
                </c:pt>
                <c:pt idx="47591">
                  <c:v>1.0012700000000001</c:v>
                </c:pt>
                <c:pt idx="47592">
                  <c:v>1.0010699999999999</c:v>
                </c:pt>
                <c:pt idx="47593">
                  <c:v>1.00085</c:v>
                </c:pt>
                <c:pt idx="47594">
                  <c:v>1.0006299999999999</c:v>
                </c:pt>
                <c:pt idx="47595">
                  <c:v>1.0003899999999999</c:v>
                </c:pt>
                <c:pt idx="47596">
                  <c:v>1.00014</c:v>
                </c:pt>
                <c:pt idx="47597">
                  <c:v>0.99989099999999997</c:v>
                </c:pt>
                <c:pt idx="47598">
                  <c:v>0.99966999999999995</c:v>
                </c:pt>
                <c:pt idx="47599">
                  <c:v>0.99947399999999997</c:v>
                </c:pt>
                <c:pt idx="47600">
                  <c:v>0.999274</c:v>
                </c:pt>
                <c:pt idx="47601">
                  <c:v>0.99909000000000003</c:v>
                </c:pt>
                <c:pt idx="47602">
                  <c:v>0.99891799999999997</c:v>
                </c:pt>
                <c:pt idx="47603">
                  <c:v>0.99875700000000001</c:v>
                </c:pt>
                <c:pt idx="47604">
                  <c:v>0.99861100000000003</c:v>
                </c:pt>
                <c:pt idx="47605">
                  <c:v>0.998471</c:v>
                </c:pt>
                <c:pt idx="47606">
                  <c:v>0.99834500000000004</c:v>
                </c:pt>
                <c:pt idx="47607">
                  <c:v>0.99823300000000004</c:v>
                </c:pt>
                <c:pt idx="47608">
                  <c:v>0.99813499999999999</c:v>
                </c:pt>
                <c:pt idx="47609">
                  <c:v>0.99804700000000002</c:v>
                </c:pt>
                <c:pt idx="47610">
                  <c:v>0.99797499999999995</c:v>
                </c:pt>
                <c:pt idx="47611">
                  <c:v>0.99791200000000002</c:v>
                </c:pt>
                <c:pt idx="47612">
                  <c:v>0.99785400000000002</c:v>
                </c:pt>
                <c:pt idx="47613">
                  <c:v>0.99781299999999995</c:v>
                </c:pt>
                <c:pt idx="47614">
                  <c:v>0.99778199999999995</c:v>
                </c:pt>
                <c:pt idx="47615">
                  <c:v>0.99775800000000003</c:v>
                </c:pt>
                <c:pt idx="47616">
                  <c:v>0.99775000000000003</c:v>
                </c:pt>
                <c:pt idx="47617">
                  <c:v>0.99775599999999998</c:v>
                </c:pt>
                <c:pt idx="47618">
                  <c:v>0.99777099999999996</c:v>
                </c:pt>
                <c:pt idx="47619">
                  <c:v>0.99779200000000001</c:v>
                </c:pt>
                <c:pt idx="47620">
                  <c:v>0.99781900000000001</c:v>
                </c:pt>
                <c:pt idx="47621">
                  <c:v>0.997861</c:v>
                </c:pt>
                <c:pt idx="47622">
                  <c:v>0.99790500000000004</c:v>
                </c:pt>
                <c:pt idx="47623">
                  <c:v>0.99795599999999995</c:v>
                </c:pt>
                <c:pt idx="47624">
                  <c:v>0.99802400000000002</c:v>
                </c:pt>
                <c:pt idx="47625">
                  <c:v>0.99809800000000004</c:v>
                </c:pt>
                <c:pt idx="47626">
                  <c:v>0.99817299999999998</c:v>
                </c:pt>
                <c:pt idx="47627">
                  <c:v>0.99825600000000003</c:v>
                </c:pt>
                <c:pt idx="47628">
                  <c:v>0.99835200000000002</c:v>
                </c:pt>
                <c:pt idx="47629">
                  <c:v>0.99845099999999998</c:v>
                </c:pt>
                <c:pt idx="47630">
                  <c:v>0.99856199999999995</c:v>
                </c:pt>
                <c:pt idx="47631">
                  <c:v>0.99866900000000003</c:v>
                </c:pt>
                <c:pt idx="47632">
                  <c:v>0.99878199999999995</c:v>
                </c:pt>
                <c:pt idx="47633">
                  <c:v>0.99889799999999995</c:v>
                </c:pt>
                <c:pt idx="47634">
                  <c:v>0.99902100000000005</c:v>
                </c:pt>
                <c:pt idx="47635">
                  <c:v>0.99914899999999995</c:v>
                </c:pt>
                <c:pt idx="47636">
                  <c:v>0.99930099999999999</c:v>
                </c:pt>
                <c:pt idx="47637">
                  <c:v>0.99943300000000002</c:v>
                </c:pt>
                <c:pt idx="47638">
                  <c:v>0.99956699999999998</c:v>
                </c:pt>
                <c:pt idx="47639">
                  <c:v>0.99970499999999995</c:v>
                </c:pt>
                <c:pt idx="47640">
                  <c:v>0.99984200000000001</c:v>
                </c:pt>
                <c:pt idx="47641">
                  <c:v>0.99998200000000004</c:v>
                </c:pt>
                <c:pt idx="47642">
                  <c:v>1.0001199999999999</c:v>
                </c:pt>
                <c:pt idx="47643">
                  <c:v>1.00027</c:v>
                </c:pt>
                <c:pt idx="47644">
                  <c:v>1.00041</c:v>
                </c:pt>
                <c:pt idx="47645">
                  <c:v>1.0005500000000001</c:v>
                </c:pt>
                <c:pt idx="47646">
                  <c:v>1.0006900000000001</c:v>
                </c:pt>
                <c:pt idx="47647">
                  <c:v>1.0008300000000001</c:v>
                </c:pt>
                <c:pt idx="47648">
                  <c:v>1.0009699999999999</c:v>
                </c:pt>
                <c:pt idx="47649">
                  <c:v>1.0011000000000001</c:v>
                </c:pt>
                <c:pt idx="47650">
                  <c:v>1.0012300000000001</c:v>
                </c:pt>
                <c:pt idx="47651">
                  <c:v>1.00136</c:v>
                </c:pt>
                <c:pt idx="47652">
                  <c:v>1.00149</c:v>
                </c:pt>
                <c:pt idx="47653">
                  <c:v>1.0016099999999999</c:v>
                </c:pt>
                <c:pt idx="47654">
                  <c:v>1.0017400000000001</c:v>
                </c:pt>
                <c:pt idx="47655">
                  <c:v>1.0018499999999999</c:v>
                </c:pt>
                <c:pt idx="47656">
                  <c:v>1.00196</c:v>
                </c:pt>
                <c:pt idx="47657">
                  <c:v>1.00207</c:v>
                </c:pt>
                <c:pt idx="47658">
                  <c:v>1.00217</c:v>
                </c:pt>
                <c:pt idx="47659">
                  <c:v>1.0022599999999999</c:v>
                </c:pt>
                <c:pt idx="47660">
                  <c:v>1.00234</c:v>
                </c:pt>
                <c:pt idx="47661">
                  <c:v>1.0024200000000001</c:v>
                </c:pt>
                <c:pt idx="47662">
                  <c:v>1.0024999999999999</c:v>
                </c:pt>
                <c:pt idx="47663">
                  <c:v>1.0025599999999999</c:v>
                </c:pt>
                <c:pt idx="47664">
                  <c:v>1.0026200000000001</c:v>
                </c:pt>
                <c:pt idx="47665">
                  <c:v>1.00267</c:v>
                </c:pt>
                <c:pt idx="47666">
                  <c:v>1.00271</c:v>
                </c:pt>
                <c:pt idx="47667">
                  <c:v>1.00274</c:v>
                </c:pt>
                <c:pt idx="47668">
                  <c:v>1.0027600000000001</c:v>
                </c:pt>
                <c:pt idx="47669">
                  <c:v>1.00278</c:v>
                </c:pt>
                <c:pt idx="47670">
                  <c:v>1.00278</c:v>
                </c:pt>
                <c:pt idx="47671">
                  <c:v>1.00278</c:v>
                </c:pt>
                <c:pt idx="47672">
                  <c:v>1.0027600000000001</c:v>
                </c:pt>
                <c:pt idx="47673">
                  <c:v>1.0027299999999999</c:v>
                </c:pt>
                <c:pt idx="47674">
                  <c:v>1.0026999999999999</c:v>
                </c:pt>
                <c:pt idx="47675">
                  <c:v>1.00265</c:v>
                </c:pt>
                <c:pt idx="47676">
                  <c:v>1.0025900000000001</c:v>
                </c:pt>
                <c:pt idx="47677">
                  <c:v>1.0025200000000001</c:v>
                </c:pt>
                <c:pt idx="47678">
                  <c:v>1.00244</c:v>
                </c:pt>
                <c:pt idx="47679">
                  <c:v>1.0023500000000001</c:v>
                </c:pt>
                <c:pt idx="47680">
                  <c:v>1.00224</c:v>
                </c:pt>
                <c:pt idx="47681">
                  <c:v>1.00213</c:v>
                </c:pt>
                <c:pt idx="47682">
                  <c:v>1.002</c:v>
                </c:pt>
                <c:pt idx="47683">
                  <c:v>1.00186</c:v>
                </c:pt>
                <c:pt idx="47684">
                  <c:v>1.0017100000000001</c:v>
                </c:pt>
                <c:pt idx="47685">
                  <c:v>1.0015400000000001</c:v>
                </c:pt>
                <c:pt idx="47686">
                  <c:v>1.00136</c:v>
                </c:pt>
                <c:pt idx="47687">
                  <c:v>1.0011699999999999</c:v>
                </c:pt>
                <c:pt idx="47688">
                  <c:v>1.0009600000000001</c:v>
                </c:pt>
                <c:pt idx="47689">
                  <c:v>1.00075</c:v>
                </c:pt>
                <c:pt idx="47690">
                  <c:v>1.0005299999999999</c:v>
                </c:pt>
                <c:pt idx="47691">
                  <c:v>1.0002899999999999</c:v>
                </c:pt>
                <c:pt idx="47692">
                  <c:v>1.00004</c:v>
                </c:pt>
                <c:pt idx="47693">
                  <c:v>0.99980199999999997</c:v>
                </c:pt>
                <c:pt idx="47694">
                  <c:v>0.99957600000000002</c:v>
                </c:pt>
                <c:pt idx="47695">
                  <c:v>0.99936700000000001</c:v>
                </c:pt>
                <c:pt idx="47696">
                  <c:v>0.99916700000000003</c:v>
                </c:pt>
                <c:pt idx="47697">
                  <c:v>0.99898500000000001</c:v>
                </c:pt>
                <c:pt idx="47698">
                  <c:v>0.998811</c:v>
                </c:pt>
                <c:pt idx="47699">
                  <c:v>0.99865300000000001</c:v>
                </c:pt>
                <c:pt idx="47700">
                  <c:v>0.99850899999999998</c:v>
                </c:pt>
                <c:pt idx="47701">
                  <c:v>0.99837299999999995</c:v>
                </c:pt>
                <c:pt idx="47702">
                  <c:v>0.998251</c:v>
                </c:pt>
                <c:pt idx="47703">
                  <c:v>0.99814000000000003</c:v>
                </c:pt>
                <c:pt idx="47704">
                  <c:v>0.99803900000000001</c:v>
                </c:pt>
                <c:pt idx="47705">
                  <c:v>0.99795100000000003</c:v>
                </c:pt>
                <c:pt idx="47706">
                  <c:v>0.99787599999999999</c:v>
                </c:pt>
                <c:pt idx="47707">
                  <c:v>0.99781500000000001</c:v>
                </c:pt>
                <c:pt idx="47708">
                  <c:v>0.99776399999999998</c:v>
                </c:pt>
                <c:pt idx="47709">
                  <c:v>0.99772400000000006</c:v>
                </c:pt>
                <c:pt idx="47710">
                  <c:v>0.997699</c:v>
                </c:pt>
                <c:pt idx="47711">
                  <c:v>0.99768100000000004</c:v>
                </c:pt>
                <c:pt idx="47712">
                  <c:v>0.997672</c:v>
                </c:pt>
                <c:pt idx="47713">
                  <c:v>0.997672</c:v>
                </c:pt>
                <c:pt idx="47714">
                  <c:v>0.99768500000000004</c:v>
                </c:pt>
                <c:pt idx="47715">
                  <c:v>0.99770700000000001</c:v>
                </c:pt>
                <c:pt idx="47716">
                  <c:v>0.99774099999999999</c:v>
                </c:pt>
                <c:pt idx="47717">
                  <c:v>0.99778100000000003</c:v>
                </c:pt>
                <c:pt idx="47718">
                  <c:v>0.99783500000000003</c:v>
                </c:pt>
                <c:pt idx="47719">
                  <c:v>0.99789000000000005</c:v>
                </c:pt>
                <c:pt idx="47720">
                  <c:v>0.99795</c:v>
                </c:pt>
                <c:pt idx="47721">
                  <c:v>0.99802299999999999</c:v>
                </c:pt>
                <c:pt idx="47722">
                  <c:v>0.99810500000000002</c:v>
                </c:pt>
                <c:pt idx="47723">
                  <c:v>0.99819100000000005</c:v>
                </c:pt>
                <c:pt idx="47724">
                  <c:v>0.99828600000000001</c:v>
                </c:pt>
                <c:pt idx="47725">
                  <c:v>0.99838899999999997</c:v>
                </c:pt>
                <c:pt idx="47726">
                  <c:v>0.998498</c:v>
                </c:pt>
                <c:pt idx="47727">
                  <c:v>0.99860899999999997</c:v>
                </c:pt>
                <c:pt idx="47728">
                  <c:v>0.99872499999999997</c:v>
                </c:pt>
                <c:pt idx="47729">
                  <c:v>0.99885000000000002</c:v>
                </c:pt>
                <c:pt idx="47730">
                  <c:v>0.99897899999999995</c:v>
                </c:pt>
                <c:pt idx="47731">
                  <c:v>0.999112</c:v>
                </c:pt>
                <c:pt idx="47732">
                  <c:v>0.999247</c:v>
                </c:pt>
                <c:pt idx="47733">
                  <c:v>0.99938800000000005</c:v>
                </c:pt>
                <c:pt idx="47734">
                  <c:v>0.99953199999999998</c:v>
                </c:pt>
                <c:pt idx="47735">
                  <c:v>0.99967700000000004</c:v>
                </c:pt>
                <c:pt idx="47736">
                  <c:v>0.99982300000000002</c:v>
                </c:pt>
                <c:pt idx="47737">
                  <c:v>0.999973</c:v>
                </c:pt>
                <c:pt idx="47738">
                  <c:v>1.0001199999999999</c:v>
                </c:pt>
                <c:pt idx="47739">
                  <c:v>1.00027</c:v>
                </c:pt>
                <c:pt idx="47740">
                  <c:v>1.0004299999999999</c:v>
                </c:pt>
                <c:pt idx="47741">
                  <c:v>1.00057</c:v>
                </c:pt>
                <c:pt idx="47742">
                  <c:v>1.0007200000000001</c:v>
                </c:pt>
                <c:pt idx="47743">
                  <c:v>1.0008600000000001</c:v>
                </c:pt>
                <c:pt idx="47744">
                  <c:v>1.0009999999999999</c:v>
                </c:pt>
                <c:pt idx="47745">
                  <c:v>1.00115</c:v>
                </c:pt>
                <c:pt idx="47746">
                  <c:v>1.0012799999999999</c:v>
                </c:pt>
                <c:pt idx="47747">
                  <c:v>1.00142</c:v>
                </c:pt>
                <c:pt idx="47748">
                  <c:v>1.0015499999999999</c:v>
                </c:pt>
                <c:pt idx="47749">
                  <c:v>1.0016799999999999</c:v>
                </c:pt>
                <c:pt idx="47750">
                  <c:v>1.0018100000000001</c:v>
                </c:pt>
                <c:pt idx="47751">
                  <c:v>1.00193</c:v>
                </c:pt>
                <c:pt idx="47752">
                  <c:v>1.00204</c:v>
                </c:pt>
                <c:pt idx="47753">
                  <c:v>1.0021500000000001</c:v>
                </c:pt>
                <c:pt idx="47754">
                  <c:v>1.0022500000000001</c:v>
                </c:pt>
                <c:pt idx="47755">
                  <c:v>1.0023500000000001</c:v>
                </c:pt>
                <c:pt idx="47756">
                  <c:v>1.00244</c:v>
                </c:pt>
                <c:pt idx="47757">
                  <c:v>1.0025200000000001</c:v>
                </c:pt>
                <c:pt idx="47758">
                  <c:v>1.0025900000000001</c:v>
                </c:pt>
                <c:pt idx="47759">
                  <c:v>1.0026600000000001</c:v>
                </c:pt>
                <c:pt idx="47760">
                  <c:v>1.00271</c:v>
                </c:pt>
                <c:pt idx="47761">
                  <c:v>1.0027600000000001</c:v>
                </c:pt>
                <c:pt idx="47762">
                  <c:v>1.0027999999999999</c:v>
                </c:pt>
                <c:pt idx="47763">
                  <c:v>1.0028300000000001</c:v>
                </c:pt>
                <c:pt idx="47764">
                  <c:v>1.00284</c:v>
                </c:pt>
                <c:pt idx="47765">
                  <c:v>1.00285</c:v>
                </c:pt>
                <c:pt idx="47766">
                  <c:v>1.00285</c:v>
                </c:pt>
                <c:pt idx="47767">
                  <c:v>1.00284</c:v>
                </c:pt>
                <c:pt idx="47768">
                  <c:v>1.0028300000000001</c:v>
                </c:pt>
                <c:pt idx="47769">
                  <c:v>1.0027999999999999</c:v>
                </c:pt>
                <c:pt idx="47770">
                  <c:v>1.00275</c:v>
                </c:pt>
                <c:pt idx="47771">
                  <c:v>1.0026999999999999</c:v>
                </c:pt>
                <c:pt idx="47772">
                  <c:v>1.0026299999999999</c:v>
                </c:pt>
                <c:pt idx="47773">
                  <c:v>1.0025500000000001</c:v>
                </c:pt>
                <c:pt idx="47774">
                  <c:v>1.0024599999999999</c:v>
                </c:pt>
                <c:pt idx="47775">
                  <c:v>1.0023599999999999</c:v>
                </c:pt>
                <c:pt idx="47776">
                  <c:v>1.00224</c:v>
                </c:pt>
                <c:pt idx="47777">
                  <c:v>1.0021199999999999</c:v>
                </c:pt>
                <c:pt idx="47778">
                  <c:v>1.0019800000000001</c:v>
                </c:pt>
                <c:pt idx="47779">
                  <c:v>1.00183</c:v>
                </c:pt>
                <c:pt idx="47780">
                  <c:v>1.00166</c:v>
                </c:pt>
                <c:pt idx="47781">
                  <c:v>1.0014799999999999</c:v>
                </c:pt>
                <c:pt idx="47782">
                  <c:v>1.00129</c:v>
                </c:pt>
                <c:pt idx="47783">
                  <c:v>1.00109</c:v>
                </c:pt>
                <c:pt idx="47784">
                  <c:v>1.0008699999999999</c:v>
                </c:pt>
                <c:pt idx="47785">
                  <c:v>1.0006299999999999</c:v>
                </c:pt>
                <c:pt idx="47786">
                  <c:v>1.00038</c:v>
                </c:pt>
                <c:pt idx="47787">
                  <c:v>1.00014</c:v>
                </c:pt>
                <c:pt idx="47788">
                  <c:v>0.99990400000000002</c:v>
                </c:pt>
                <c:pt idx="47789">
                  <c:v>0.99968999999999997</c:v>
                </c:pt>
                <c:pt idx="47790">
                  <c:v>0.99948099999999995</c:v>
                </c:pt>
                <c:pt idx="47791">
                  <c:v>0.99929100000000004</c:v>
                </c:pt>
                <c:pt idx="47792">
                  <c:v>0.99911799999999995</c:v>
                </c:pt>
                <c:pt idx="47793">
                  <c:v>0.99895199999999995</c:v>
                </c:pt>
                <c:pt idx="47794">
                  <c:v>0.99880000000000002</c:v>
                </c:pt>
                <c:pt idx="47795">
                  <c:v>0.99866500000000002</c:v>
                </c:pt>
                <c:pt idx="47796">
                  <c:v>0.998533</c:v>
                </c:pt>
                <c:pt idx="47797">
                  <c:v>0.99841800000000003</c:v>
                </c:pt>
                <c:pt idx="47798">
                  <c:v>0.99831599999999998</c:v>
                </c:pt>
                <c:pt idx="47799">
                  <c:v>0.99822200000000005</c:v>
                </c:pt>
                <c:pt idx="47800">
                  <c:v>0.99813700000000005</c:v>
                </c:pt>
                <c:pt idx="47801">
                  <c:v>0.99806700000000004</c:v>
                </c:pt>
                <c:pt idx="47802">
                  <c:v>0.99800999999999995</c:v>
                </c:pt>
                <c:pt idx="47803">
                  <c:v>0.99796200000000002</c:v>
                </c:pt>
                <c:pt idx="47804">
                  <c:v>0.99792599999999998</c:v>
                </c:pt>
                <c:pt idx="47805">
                  <c:v>0.99790299999999998</c:v>
                </c:pt>
                <c:pt idx="47806">
                  <c:v>0.99788699999999997</c:v>
                </c:pt>
                <c:pt idx="47807">
                  <c:v>0.99788699999999997</c:v>
                </c:pt>
                <c:pt idx="47808">
                  <c:v>0.99789300000000003</c:v>
                </c:pt>
                <c:pt idx="47809">
                  <c:v>0.99792099999999995</c:v>
                </c:pt>
                <c:pt idx="47810">
                  <c:v>0.99795</c:v>
                </c:pt>
                <c:pt idx="47811">
                  <c:v>0.99798699999999996</c:v>
                </c:pt>
                <c:pt idx="47812">
                  <c:v>0.998031</c:v>
                </c:pt>
                <c:pt idx="47813">
                  <c:v>0.99809099999999995</c:v>
                </c:pt>
                <c:pt idx="47814">
                  <c:v>0.99814800000000004</c:v>
                </c:pt>
                <c:pt idx="47815">
                  <c:v>0.99821400000000005</c:v>
                </c:pt>
                <c:pt idx="47816">
                  <c:v>0.99829400000000001</c:v>
                </c:pt>
                <c:pt idx="47817">
                  <c:v>0.99837900000000002</c:v>
                </c:pt>
                <c:pt idx="47818">
                  <c:v>0.99846000000000001</c:v>
                </c:pt>
                <c:pt idx="47819">
                  <c:v>0.99855300000000002</c:v>
                </c:pt>
                <c:pt idx="47820">
                  <c:v>0.99865300000000001</c:v>
                </c:pt>
                <c:pt idx="47821">
                  <c:v>0.99876100000000001</c:v>
                </c:pt>
                <c:pt idx="47822">
                  <c:v>0.99887499999999996</c:v>
                </c:pt>
                <c:pt idx="47823">
                  <c:v>0.99899300000000002</c:v>
                </c:pt>
                <c:pt idx="47824">
                  <c:v>0.999116</c:v>
                </c:pt>
                <c:pt idx="47825">
                  <c:v>0.99924299999999999</c:v>
                </c:pt>
                <c:pt idx="47826">
                  <c:v>0.99938700000000003</c:v>
                </c:pt>
                <c:pt idx="47827">
                  <c:v>0.99951999999999996</c:v>
                </c:pt>
                <c:pt idx="47828">
                  <c:v>0.99965400000000004</c:v>
                </c:pt>
                <c:pt idx="47829">
                  <c:v>0.99979099999999999</c:v>
                </c:pt>
                <c:pt idx="47830">
                  <c:v>0.99993299999999996</c:v>
                </c:pt>
                <c:pt idx="47831">
                  <c:v>1.00007</c:v>
                </c:pt>
                <c:pt idx="47832">
                  <c:v>1.0002200000000001</c:v>
                </c:pt>
                <c:pt idx="47833">
                  <c:v>1.0003599999999999</c:v>
                </c:pt>
                <c:pt idx="47834">
                  <c:v>1.0004999999999999</c:v>
                </c:pt>
                <c:pt idx="47835">
                  <c:v>1.00064</c:v>
                </c:pt>
                <c:pt idx="47836">
                  <c:v>1.00078</c:v>
                </c:pt>
                <c:pt idx="47837">
                  <c:v>1.00092</c:v>
                </c:pt>
                <c:pt idx="47838">
                  <c:v>1.0010600000000001</c:v>
                </c:pt>
                <c:pt idx="47839">
                  <c:v>1.0012099999999999</c:v>
                </c:pt>
                <c:pt idx="47840">
                  <c:v>1.0013399999999999</c:v>
                </c:pt>
                <c:pt idx="47841">
                  <c:v>1.0014799999999999</c:v>
                </c:pt>
                <c:pt idx="47842">
                  <c:v>1.0016099999999999</c:v>
                </c:pt>
                <c:pt idx="47843">
                  <c:v>1.00173</c:v>
                </c:pt>
                <c:pt idx="47844">
                  <c:v>1.00186</c:v>
                </c:pt>
                <c:pt idx="47845">
                  <c:v>1.0019800000000001</c:v>
                </c:pt>
                <c:pt idx="47846">
                  <c:v>1.0020899999999999</c:v>
                </c:pt>
                <c:pt idx="47847">
                  <c:v>1.0022</c:v>
                </c:pt>
                <c:pt idx="47848">
                  <c:v>1.0023</c:v>
                </c:pt>
                <c:pt idx="47849">
                  <c:v>1.0023899999999999</c:v>
                </c:pt>
                <c:pt idx="47850">
                  <c:v>1.00247</c:v>
                </c:pt>
                <c:pt idx="47851">
                  <c:v>1.0025599999999999</c:v>
                </c:pt>
                <c:pt idx="47852">
                  <c:v>1.00264</c:v>
                </c:pt>
                <c:pt idx="47853">
                  <c:v>1.00271</c:v>
                </c:pt>
                <c:pt idx="47854">
                  <c:v>1.0027699999999999</c:v>
                </c:pt>
                <c:pt idx="47855">
                  <c:v>1.0028300000000001</c:v>
                </c:pt>
                <c:pt idx="47856">
                  <c:v>1.00288</c:v>
                </c:pt>
                <c:pt idx="47857">
                  <c:v>1.00292</c:v>
                </c:pt>
                <c:pt idx="47858">
                  <c:v>1.00295</c:v>
                </c:pt>
                <c:pt idx="47859">
                  <c:v>1.0029699999999999</c:v>
                </c:pt>
                <c:pt idx="47860">
                  <c:v>1.00298</c:v>
                </c:pt>
                <c:pt idx="47861">
                  <c:v>1.0029699999999999</c:v>
                </c:pt>
                <c:pt idx="47862">
                  <c:v>1.0029600000000001</c:v>
                </c:pt>
                <c:pt idx="47863">
                  <c:v>1.0029399999999999</c:v>
                </c:pt>
                <c:pt idx="47864">
                  <c:v>1.00291</c:v>
                </c:pt>
                <c:pt idx="47865">
                  <c:v>1.0028699999999999</c:v>
                </c:pt>
                <c:pt idx="47866">
                  <c:v>1.00282</c:v>
                </c:pt>
                <c:pt idx="47867">
                  <c:v>1.0027600000000001</c:v>
                </c:pt>
                <c:pt idx="47868">
                  <c:v>1.00268</c:v>
                </c:pt>
                <c:pt idx="47869">
                  <c:v>1.0025900000000001</c:v>
                </c:pt>
                <c:pt idx="47870">
                  <c:v>1.0024900000000001</c:v>
                </c:pt>
                <c:pt idx="47871">
                  <c:v>1.00238</c:v>
                </c:pt>
                <c:pt idx="47872">
                  <c:v>1.0022500000000001</c:v>
                </c:pt>
                <c:pt idx="47873">
                  <c:v>1.0021199999999999</c:v>
                </c:pt>
                <c:pt idx="47874">
                  <c:v>1.00197</c:v>
                </c:pt>
                <c:pt idx="47875">
                  <c:v>1.0018199999999999</c:v>
                </c:pt>
                <c:pt idx="47876">
                  <c:v>1.0016499999999999</c:v>
                </c:pt>
                <c:pt idx="47877">
                  <c:v>1.00146</c:v>
                </c:pt>
                <c:pt idx="47878">
                  <c:v>1.00126</c:v>
                </c:pt>
                <c:pt idx="47879">
                  <c:v>1.00105</c:v>
                </c:pt>
                <c:pt idx="47880">
                  <c:v>1.00081</c:v>
                </c:pt>
                <c:pt idx="47881">
                  <c:v>1.00057</c:v>
                </c:pt>
                <c:pt idx="47882">
                  <c:v>1.0003299999999999</c:v>
                </c:pt>
                <c:pt idx="47883">
                  <c:v>1.0001</c:v>
                </c:pt>
                <c:pt idx="47884">
                  <c:v>0.999865</c:v>
                </c:pt>
                <c:pt idx="47885">
                  <c:v>0.99964600000000003</c:v>
                </c:pt>
                <c:pt idx="47886">
                  <c:v>0.99943199999999999</c:v>
                </c:pt>
                <c:pt idx="47887">
                  <c:v>0.99924100000000005</c:v>
                </c:pt>
                <c:pt idx="47888">
                  <c:v>0.99906600000000001</c:v>
                </c:pt>
                <c:pt idx="47889">
                  <c:v>0.99889700000000003</c:v>
                </c:pt>
                <c:pt idx="47890">
                  <c:v>0.99874200000000002</c:v>
                </c:pt>
                <c:pt idx="47891">
                  <c:v>0.99859699999999996</c:v>
                </c:pt>
                <c:pt idx="47892">
                  <c:v>0.99846400000000002</c:v>
                </c:pt>
                <c:pt idx="47893">
                  <c:v>0.99835499999999999</c:v>
                </c:pt>
                <c:pt idx="47894">
                  <c:v>0.998251</c:v>
                </c:pt>
                <c:pt idx="47895">
                  <c:v>0.99815500000000001</c:v>
                </c:pt>
                <c:pt idx="47896">
                  <c:v>0.99807199999999996</c:v>
                </c:pt>
                <c:pt idx="47897">
                  <c:v>0.99800500000000003</c:v>
                </c:pt>
                <c:pt idx="47898">
                  <c:v>0.99794899999999997</c:v>
                </c:pt>
                <c:pt idx="47899">
                  <c:v>0.99790900000000005</c:v>
                </c:pt>
                <c:pt idx="47900">
                  <c:v>0.99787499999999996</c:v>
                </c:pt>
                <c:pt idx="47901">
                  <c:v>0.99784899999999999</c:v>
                </c:pt>
                <c:pt idx="47902">
                  <c:v>0.99783699999999997</c:v>
                </c:pt>
                <c:pt idx="47903">
                  <c:v>0.99782899999999997</c:v>
                </c:pt>
                <c:pt idx="47904">
                  <c:v>0.997838</c:v>
                </c:pt>
                <c:pt idx="47905">
                  <c:v>0.99785199999999996</c:v>
                </c:pt>
                <c:pt idx="47906">
                  <c:v>0.99787400000000004</c:v>
                </c:pt>
                <c:pt idx="47907">
                  <c:v>0.99791300000000005</c:v>
                </c:pt>
                <c:pt idx="47908">
                  <c:v>0.99794899999999997</c:v>
                </c:pt>
                <c:pt idx="47909">
                  <c:v>0.998</c:v>
                </c:pt>
                <c:pt idx="47910">
                  <c:v>0.99805999999999995</c:v>
                </c:pt>
                <c:pt idx="47911">
                  <c:v>0.99813300000000005</c:v>
                </c:pt>
                <c:pt idx="47912">
                  <c:v>0.99820799999999998</c:v>
                </c:pt>
                <c:pt idx="47913">
                  <c:v>0.99829000000000001</c:v>
                </c:pt>
                <c:pt idx="47914">
                  <c:v>0.99838199999999999</c:v>
                </c:pt>
                <c:pt idx="47915">
                  <c:v>0.99848300000000001</c:v>
                </c:pt>
                <c:pt idx="47916">
                  <c:v>0.99858199999999997</c:v>
                </c:pt>
                <c:pt idx="47917">
                  <c:v>0.998691</c:v>
                </c:pt>
                <c:pt idx="47918">
                  <c:v>0.99880199999999997</c:v>
                </c:pt>
                <c:pt idx="47919">
                  <c:v>0.99892499999999995</c:v>
                </c:pt>
                <c:pt idx="47920">
                  <c:v>0.99905500000000003</c:v>
                </c:pt>
                <c:pt idx="47921">
                  <c:v>0.99918099999999999</c:v>
                </c:pt>
                <c:pt idx="47922">
                  <c:v>0.99931499999999995</c:v>
                </c:pt>
                <c:pt idx="47923">
                  <c:v>0.99945600000000001</c:v>
                </c:pt>
                <c:pt idx="47924">
                  <c:v>0.99959500000000001</c:v>
                </c:pt>
                <c:pt idx="47925">
                  <c:v>0.99973999999999996</c:v>
                </c:pt>
                <c:pt idx="47926">
                  <c:v>0.99987999999999999</c:v>
                </c:pt>
                <c:pt idx="47927">
                  <c:v>1.0000199999999999</c:v>
                </c:pt>
                <c:pt idx="47928">
                  <c:v>1.00017</c:v>
                </c:pt>
                <c:pt idx="47929">
                  <c:v>1.0003200000000001</c:v>
                </c:pt>
                <c:pt idx="47930">
                  <c:v>1.00047</c:v>
                </c:pt>
                <c:pt idx="47931">
                  <c:v>1.0006200000000001</c:v>
                </c:pt>
                <c:pt idx="47932">
                  <c:v>1.0007600000000001</c:v>
                </c:pt>
                <c:pt idx="47933">
                  <c:v>1.00091</c:v>
                </c:pt>
                <c:pt idx="47934">
                  <c:v>1.00105</c:v>
                </c:pt>
                <c:pt idx="47935">
                  <c:v>1.00118</c:v>
                </c:pt>
                <c:pt idx="47936">
                  <c:v>1.00132</c:v>
                </c:pt>
                <c:pt idx="47937">
                  <c:v>1.00146</c:v>
                </c:pt>
                <c:pt idx="47938">
                  <c:v>1.0016</c:v>
                </c:pt>
                <c:pt idx="47939">
                  <c:v>1.0017199999999999</c:v>
                </c:pt>
                <c:pt idx="47940">
                  <c:v>1.0018499999999999</c:v>
                </c:pt>
                <c:pt idx="47941">
                  <c:v>1.00197</c:v>
                </c:pt>
                <c:pt idx="47942">
                  <c:v>1.0020899999999999</c:v>
                </c:pt>
                <c:pt idx="47943">
                  <c:v>1.00221</c:v>
                </c:pt>
                <c:pt idx="47944">
                  <c:v>1.0023200000000001</c:v>
                </c:pt>
                <c:pt idx="47945">
                  <c:v>1.0024200000000001</c:v>
                </c:pt>
                <c:pt idx="47946">
                  <c:v>1.00251</c:v>
                </c:pt>
                <c:pt idx="47947">
                  <c:v>1.0025900000000001</c:v>
                </c:pt>
                <c:pt idx="47948">
                  <c:v>1.00267</c:v>
                </c:pt>
                <c:pt idx="47949">
                  <c:v>1.00274</c:v>
                </c:pt>
                <c:pt idx="47950">
                  <c:v>1.0027999999999999</c:v>
                </c:pt>
                <c:pt idx="47951">
                  <c:v>1.0028600000000001</c:v>
                </c:pt>
                <c:pt idx="47952">
                  <c:v>1.00291</c:v>
                </c:pt>
                <c:pt idx="47953">
                  <c:v>1.0029399999999999</c:v>
                </c:pt>
                <c:pt idx="47954">
                  <c:v>1.0029699999999999</c:v>
                </c:pt>
                <c:pt idx="47955">
                  <c:v>1.00299</c:v>
                </c:pt>
                <c:pt idx="47956">
                  <c:v>1.00299</c:v>
                </c:pt>
                <c:pt idx="47957">
                  <c:v>1.00299</c:v>
                </c:pt>
                <c:pt idx="47958">
                  <c:v>1.0029699999999999</c:v>
                </c:pt>
                <c:pt idx="47959">
                  <c:v>1.00295</c:v>
                </c:pt>
                <c:pt idx="47960">
                  <c:v>1.0029300000000001</c:v>
                </c:pt>
                <c:pt idx="47961">
                  <c:v>1.00288</c:v>
                </c:pt>
                <c:pt idx="47962">
                  <c:v>1.00281</c:v>
                </c:pt>
                <c:pt idx="47963">
                  <c:v>1.00275</c:v>
                </c:pt>
                <c:pt idx="47964">
                  <c:v>1.0026600000000001</c:v>
                </c:pt>
                <c:pt idx="47965">
                  <c:v>1.00257</c:v>
                </c:pt>
                <c:pt idx="47966">
                  <c:v>1.0024599999999999</c:v>
                </c:pt>
                <c:pt idx="47967">
                  <c:v>1.00234</c:v>
                </c:pt>
                <c:pt idx="47968">
                  <c:v>1.0022200000000001</c:v>
                </c:pt>
                <c:pt idx="47969">
                  <c:v>1.00207</c:v>
                </c:pt>
                <c:pt idx="47970">
                  <c:v>1.0019199999999999</c:v>
                </c:pt>
                <c:pt idx="47971">
                  <c:v>1.0017499999999999</c:v>
                </c:pt>
                <c:pt idx="47972">
                  <c:v>1.0015700000000001</c:v>
                </c:pt>
                <c:pt idx="47973">
                  <c:v>1.0013799999999999</c:v>
                </c:pt>
                <c:pt idx="47974">
                  <c:v>1.0011699999999999</c:v>
                </c:pt>
                <c:pt idx="47975">
                  <c:v>1.00095</c:v>
                </c:pt>
                <c:pt idx="47976">
                  <c:v>1.0007200000000001</c:v>
                </c:pt>
                <c:pt idx="47977">
                  <c:v>1.00048</c:v>
                </c:pt>
                <c:pt idx="47978">
                  <c:v>1.00023</c:v>
                </c:pt>
                <c:pt idx="47979">
                  <c:v>1</c:v>
                </c:pt>
                <c:pt idx="47980">
                  <c:v>0.99978599999999995</c:v>
                </c:pt>
                <c:pt idx="47981">
                  <c:v>0.999579</c:v>
                </c:pt>
                <c:pt idx="47982">
                  <c:v>0.99938400000000005</c:v>
                </c:pt>
                <c:pt idx="47983">
                  <c:v>0.99920500000000001</c:v>
                </c:pt>
                <c:pt idx="47984">
                  <c:v>0.99903799999999998</c:v>
                </c:pt>
                <c:pt idx="47985">
                  <c:v>0.99888900000000003</c:v>
                </c:pt>
                <c:pt idx="47986">
                  <c:v>0.99874300000000005</c:v>
                </c:pt>
                <c:pt idx="47987">
                  <c:v>0.99861200000000006</c:v>
                </c:pt>
                <c:pt idx="47988">
                  <c:v>0.99848700000000001</c:v>
                </c:pt>
                <c:pt idx="47989">
                  <c:v>0.99838499999999997</c:v>
                </c:pt>
                <c:pt idx="47990">
                  <c:v>0.99829299999999999</c:v>
                </c:pt>
                <c:pt idx="47991">
                  <c:v>0.99821099999999996</c:v>
                </c:pt>
                <c:pt idx="47992">
                  <c:v>0.99814099999999994</c:v>
                </c:pt>
                <c:pt idx="47993">
                  <c:v>0.99808399999999997</c:v>
                </c:pt>
                <c:pt idx="47994">
                  <c:v>0.99803299999999995</c:v>
                </c:pt>
                <c:pt idx="47995">
                  <c:v>0.99799599999999999</c:v>
                </c:pt>
                <c:pt idx="47996">
                  <c:v>0.99797400000000003</c:v>
                </c:pt>
                <c:pt idx="47997">
                  <c:v>0.99795599999999995</c:v>
                </c:pt>
                <c:pt idx="47998">
                  <c:v>0.99794499999999997</c:v>
                </c:pt>
                <c:pt idx="47999">
                  <c:v>0.99795100000000003</c:v>
                </c:pt>
                <c:pt idx="48000">
                  <c:v>0.99795900000000004</c:v>
                </c:pt>
                <c:pt idx="48001">
                  <c:v>0.99798500000000001</c:v>
                </c:pt>
                <c:pt idx="48002">
                  <c:v>0.99801799999999996</c:v>
                </c:pt>
                <c:pt idx="48003">
                  <c:v>0.99805699999999997</c:v>
                </c:pt>
                <c:pt idx="48004">
                  <c:v>0.99810299999999996</c:v>
                </c:pt>
                <c:pt idx="48005">
                  <c:v>0.99815900000000002</c:v>
                </c:pt>
                <c:pt idx="48006">
                  <c:v>0.99822299999999997</c:v>
                </c:pt>
                <c:pt idx="48007">
                  <c:v>0.99829699999999999</c:v>
                </c:pt>
                <c:pt idx="48008">
                  <c:v>0.99837699999999996</c:v>
                </c:pt>
                <c:pt idx="48009">
                  <c:v>0.99846299999999999</c:v>
                </c:pt>
                <c:pt idx="48010">
                  <c:v>0.99855099999999997</c:v>
                </c:pt>
                <c:pt idx="48011">
                  <c:v>0.99865000000000004</c:v>
                </c:pt>
                <c:pt idx="48012">
                  <c:v>0.99875000000000003</c:v>
                </c:pt>
                <c:pt idx="48013">
                  <c:v>0.99885400000000002</c:v>
                </c:pt>
                <c:pt idx="48014">
                  <c:v>0.99896700000000005</c:v>
                </c:pt>
                <c:pt idx="48015">
                  <c:v>0.999081</c:v>
                </c:pt>
                <c:pt idx="48016">
                  <c:v>0.99921700000000002</c:v>
                </c:pt>
                <c:pt idx="48017">
                  <c:v>0.99934199999999995</c:v>
                </c:pt>
                <c:pt idx="48018">
                  <c:v>0.99946800000000002</c:v>
                </c:pt>
                <c:pt idx="48019">
                  <c:v>0.99959699999999996</c:v>
                </c:pt>
                <c:pt idx="48020">
                  <c:v>0.99972799999999995</c:v>
                </c:pt>
                <c:pt idx="48021">
                  <c:v>0.999861</c:v>
                </c:pt>
                <c:pt idx="48022">
                  <c:v>0.99999899999999997</c:v>
                </c:pt>
                <c:pt idx="48023">
                  <c:v>1.00014</c:v>
                </c:pt>
                <c:pt idx="48024">
                  <c:v>1.00027</c:v>
                </c:pt>
                <c:pt idx="48025">
                  <c:v>1.00041</c:v>
                </c:pt>
                <c:pt idx="48026">
                  <c:v>1.0005500000000001</c:v>
                </c:pt>
                <c:pt idx="48027">
                  <c:v>1.0006900000000001</c:v>
                </c:pt>
                <c:pt idx="48028">
                  <c:v>1.00082</c:v>
                </c:pt>
                <c:pt idx="48029">
                  <c:v>1.00099</c:v>
                </c:pt>
                <c:pt idx="48030">
                  <c:v>1.0011300000000001</c:v>
                </c:pt>
                <c:pt idx="48031">
                  <c:v>1.00126</c:v>
                </c:pt>
                <c:pt idx="48032">
                  <c:v>1.00139</c:v>
                </c:pt>
                <c:pt idx="48033">
                  <c:v>1.00152</c:v>
                </c:pt>
                <c:pt idx="48034">
                  <c:v>1.0016400000000001</c:v>
                </c:pt>
                <c:pt idx="48035">
                  <c:v>1.00176</c:v>
                </c:pt>
                <c:pt idx="48036">
                  <c:v>1.00187</c:v>
                </c:pt>
                <c:pt idx="48037">
                  <c:v>1.00197</c:v>
                </c:pt>
                <c:pt idx="48038">
                  <c:v>1.0020800000000001</c:v>
                </c:pt>
                <c:pt idx="48039">
                  <c:v>1.0021800000000001</c:v>
                </c:pt>
                <c:pt idx="48040">
                  <c:v>1.00227</c:v>
                </c:pt>
                <c:pt idx="48041">
                  <c:v>1.0023599999999999</c:v>
                </c:pt>
                <c:pt idx="48042">
                  <c:v>1.00244</c:v>
                </c:pt>
                <c:pt idx="48043">
                  <c:v>1.0025200000000001</c:v>
                </c:pt>
                <c:pt idx="48044">
                  <c:v>1.0025900000000001</c:v>
                </c:pt>
                <c:pt idx="48045">
                  <c:v>1.00265</c:v>
                </c:pt>
                <c:pt idx="48046">
                  <c:v>1.0026999999999999</c:v>
                </c:pt>
                <c:pt idx="48047">
                  <c:v>1.00274</c:v>
                </c:pt>
                <c:pt idx="48048">
                  <c:v>1.00278</c:v>
                </c:pt>
                <c:pt idx="48049">
                  <c:v>1.00281</c:v>
                </c:pt>
                <c:pt idx="48050">
                  <c:v>1.0028300000000001</c:v>
                </c:pt>
                <c:pt idx="48051">
                  <c:v>1.0028300000000001</c:v>
                </c:pt>
                <c:pt idx="48052">
                  <c:v>1.0028300000000001</c:v>
                </c:pt>
                <c:pt idx="48053">
                  <c:v>1.00282</c:v>
                </c:pt>
                <c:pt idx="48054">
                  <c:v>1.0027999999999999</c:v>
                </c:pt>
                <c:pt idx="48055">
                  <c:v>1.0027600000000001</c:v>
                </c:pt>
                <c:pt idx="48056">
                  <c:v>1.0027200000000001</c:v>
                </c:pt>
                <c:pt idx="48057">
                  <c:v>1.0026600000000001</c:v>
                </c:pt>
                <c:pt idx="48058">
                  <c:v>1.0025999999999999</c:v>
                </c:pt>
                <c:pt idx="48059">
                  <c:v>1.0025200000000001</c:v>
                </c:pt>
                <c:pt idx="48060">
                  <c:v>1.0024299999999999</c:v>
                </c:pt>
                <c:pt idx="48061">
                  <c:v>1.0023299999999999</c:v>
                </c:pt>
                <c:pt idx="48062">
                  <c:v>1.0022200000000001</c:v>
                </c:pt>
                <c:pt idx="48063">
                  <c:v>1.0021100000000001</c:v>
                </c:pt>
                <c:pt idx="48064">
                  <c:v>1.00197</c:v>
                </c:pt>
                <c:pt idx="48065">
                  <c:v>1.0018199999999999</c:v>
                </c:pt>
                <c:pt idx="48066">
                  <c:v>1.00166</c:v>
                </c:pt>
                <c:pt idx="48067">
                  <c:v>1.00149</c:v>
                </c:pt>
                <c:pt idx="48068">
                  <c:v>1.0013000000000001</c:v>
                </c:pt>
                <c:pt idx="48069">
                  <c:v>1.0011000000000001</c:v>
                </c:pt>
                <c:pt idx="48070">
                  <c:v>1.0008900000000001</c:v>
                </c:pt>
                <c:pt idx="48071">
                  <c:v>1.0006699999999999</c:v>
                </c:pt>
                <c:pt idx="48072">
                  <c:v>1.00044</c:v>
                </c:pt>
                <c:pt idx="48073">
                  <c:v>1.0002</c:v>
                </c:pt>
                <c:pt idx="48074">
                  <c:v>0.99995000000000001</c:v>
                </c:pt>
                <c:pt idx="48075">
                  <c:v>0.99971500000000002</c:v>
                </c:pt>
                <c:pt idx="48076">
                  <c:v>0.99949699999999997</c:v>
                </c:pt>
                <c:pt idx="48077">
                  <c:v>0.99928300000000003</c:v>
                </c:pt>
                <c:pt idx="48078">
                  <c:v>0.99909199999999998</c:v>
                </c:pt>
                <c:pt idx="48079">
                  <c:v>0.99891399999999997</c:v>
                </c:pt>
                <c:pt idx="48080">
                  <c:v>0.99874700000000005</c:v>
                </c:pt>
                <c:pt idx="48081">
                  <c:v>0.99859299999999995</c:v>
                </c:pt>
                <c:pt idx="48082">
                  <c:v>0.99844900000000003</c:v>
                </c:pt>
                <c:pt idx="48083">
                  <c:v>0.99832299999999996</c:v>
                </c:pt>
                <c:pt idx="48084">
                  <c:v>0.99820299999999995</c:v>
                </c:pt>
                <c:pt idx="48085">
                  <c:v>0.99809400000000004</c:v>
                </c:pt>
                <c:pt idx="48086">
                  <c:v>0.99800199999999994</c:v>
                </c:pt>
                <c:pt idx="48087">
                  <c:v>0.99792499999999995</c:v>
                </c:pt>
                <c:pt idx="48088">
                  <c:v>0.99785599999999997</c:v>
                </c:pt>
                <c:pt idx="48089">
                  <c:v>0.99779499999999999</c:v>
                </c:pt>
                <c:pt idx="48090">
                  <c:v>0.99774499999999999</c:v>
                </c:pt>
                <c:pt idx="48091">
                  <c:v>0.99771100000000001</c:v>
                </c:pt>
                <c:pt idx="48092">
                  <c:v>0.99768599999999996</c:v>
                </c:pt>
                <c:pt idx="48093">
                  <c:v>0.99766699999999997</c:v>
                </c:pt>
                <c:pt idx="48094">
                  <c:v>0.99766200000000005</c:v>
                </c:pt>
                <c:pt idx="48095">
                  <c:v>0.99766600000000005</c:v>
                </c:pt>
                <c:pt idx="48096">
                  <c:v>0.99768299999999999</c:v>
                </c:pt>
                <c:pt idx="48097">
                  <c:v>0.99770899999999996</c:v>
                </c:pt>
                <c:pt idx="48098">
                  <c:v>0.99774099999999999</c:v>
                </c:pt>
                <c:pt idx="48099">
                  <c:v>0.99778299999999998</c:v>
                </c:pt>
                <c:pt idx="48100">
                  <c:v>0.99783900000000003</c:v>
                </c:pt>
                <c:pt idx="48101">
                  <c:v>0.99789899999999998</c:v>
                </c:pt>
                <c:pt idx="48102">
                  <c:v>0.99796600000000002</c:v>
                </c:pt>
                <c:pt idx="48103">
                  <c:v>0.99804400000000004</c:v>
                </c:pt>
                <c:pt idx="48104">
                  <c:v>0.99812800000000002</c:v>
                </c:pt>
                <c:pt idx="48105">
                  <c:v>0.99821700000000002</c:v>
                </c:pt>
                <c:pt idx="48106">
                  <c:v>0.99831400000000003</c:v>
                </c:pt>
                <c:pt idx="48107">
                  <c:v>0.99842200000000003</c:v>
                </c:pt>
                <c:pt idx="48108">
                  <c:v>0.998529</c:v>
                </c:pt>
                <c:pt idx="48109">
                  <c:v>0.99863400000000002</c:v>
                </c:pt>
                <c:pt idx="48110">
                  <c:v>0.99875400000000003</c:v>
                </c:pt>
                <c:pt idx="48111">
                  <c:v>0.99888299999999997</c:v>
                </c:pt>
                <c:pt idx="48112">
                  <c:v>0.99901300000000004</c:v>
                </c:pt>
                <c:pt idx="48113">
                  <c:v>0.99914700000000001</c:v>
                </c:pt>
                <c:pt idx="48114">
                  <c:v>0.99928099999999997</c:v>
                </c:pt>
                <c:pt idx="48115">
                  <c:v>0.99941800000000003</c:v>
                </c:pt>
                <c:pt idx="48116">
                  <c:v>0.99956100000000003</c:v>
                </c:pt>
                <c:pt idx="48117">
                  <c:v>0.99970499999999995</c:v>
                </c:pt>
                <c:pt idx="48118">
                  <c:v>0.99985000000000002</c:v>
                </c:pt>
                <c:pt idx="48119">
                  <c:v>0.99999700000000002</c:v>
                </c:pt>
                <c:pt idx="48120">
                  <c:v>1.0001500000000001</c:v>
                </c:pt>
                <c:pt idx="48121">
                  <c:v>1.0003</c:v>
                </c:pt>
                <c:pt idx="48122">
                  <c:v>1.0004500000000001</c:v>
                </c:pt>
                <c:pt idx="48123">
                  <c:v>1.0005900000000001</c:v>
                </c:pt>
                <c:pt idx="48124">
                  <c:v>1.0007299999999999</c:v>
                </c:pt>
                <c:pt idx="48125">
                  <c:v>1.0008699999999999</c:v>
                </c:pt>
                <c:pt idx="48126">
                  <c:v>1.00101</c:v>
                </c:pt>
                <c:pt idx="48127">
                  <c:v>1.00115</c:v>
                </c:pt>
                <c:pt idx="48128">
                  <c:v>1.00129</c:v>
                </c:pt>
                <c:pt idx="48129">
                  <c:v>1.00142</c:v>
                </c:pt>
                <c:pt idx="48130">
                  <c:v>1.0015499999999999</c:v>
                </c:pt>
                <c:pt idx="48131">
                  <c:v>1.0016799999999999</c:v>
                </c:pt>
                <c:pt idx="48132">
                  <c:v>1.0018</c:v>
                </c:pt>
                <c:pt idx="48133">
                  <c:v>1.0019100000000001</c:v>
                </c:pt>
                <c:pt idx="48134">
                  <c:v>1.00203</c:v>
                </c:pt>
                <c:pt idx="48135">
                  <c:v>1.00213</c:v>
                </c:pt>
                <c:pt idx="48136">
                  <c:v>1.00223</c:v>
                </c:pt>
                <c:pt idx="48137">
                  <c:v>1.0023200000000001</c:v>
                </c:pt>
                <c:pt idx="48138">
                  <c:v>1.00241</c:v>
                </c:pt>
                <c:pt idx="48139">
                  <c:v>1.00248</c:v>
                </c:pt>
                <c:pt idx="48140">
                  <c:v>1.0025500000000001</c:v>
                </c:pt>
                <c:pt idx="48141">
                  <c:v>1.00261</c:v>
                </c:pt>
                <c:pt idx="48142">
                  <c:v>1.00267</c:v>
                </c:pt>
                <c:pt idx="48143">
                  <c:v>1.00271</c:v>
                </c:pt>
                <c:pt idx="48144">
                  <c:v>1.00274</c:v>
                </c:pt>
                <c:pt idx="48145">
                  <c:v>1.0027699999999999</c:v>
                </c:pt>
                <c:pt idx="48146">
                  <c:v>1.0027900000000001</c:v>
                </c:pt>
                <c:pt idx="48147">
                  <c:v>1.0027900000000001</c:v>
                </c:pt>
                <c:pt idx="48148">
                  <c:v>1.0027999999999999</c:v>
                </c:pt>
                <c:pt idx="48149">
                  <c:v>1.00278</c:v>
                </c:pt>
                <c:pt idx="48150">
                  <c:v>1.0027699999999999</c:v>
                </c:pt>
                <c:pt idx="48151">
                  <c:v>1.0027299999999999</c:v>
                </c:pt>
                <c:pt idx="48152">
                  <c:v>1.0026900000000001</c:v>
                </c:pt>
                <c:pt idx="48153">
                  <c:v>1.0026200000000001</c:v>
                </c:pt>
                <c:pt idx="48154">
                  <c:v>1.0025500000000001</c:v>
                </c:pt>
                <c:pt idx="48155">
                  <c:v>1.00247</c:v>
                </c:pt>
                <c:pt idx="48156">
                  <c:v>1.00237</c:v>
                </c:pt>
                <c:pt idx="48157">
                  <c:v>1.0022599999999999</c:v>
                </c:pt>
                <c:pt idx="48158">
                  <c:v>1.00214</c:v>
                </c:pt>
                <c:pt idx="48159">
                  <c:v>1.002</c:v>
                </c:pt>
                <c:pt idx="48160">
                  <c:v>1.00186</c:v>
                </c:pt>
                <c:pt idx="48161">
                  <c:v>1.0017</c:v>
                </c:pt>
                <c:pt idx="48162">
                  <c:v>1.00153</c:v>
                </c:pt>
                <c:pt idx="48163">
                  <c:v>1.0013399999999999</c:v>
                </c:pt>
                <c:pt idx="48164">
                  <c:v>1.00115</c:v>
                </c:pt>
                <c:pt idx="48165">
                  <c:v>1.0009399999999999</c:v>
                </c:pt>
                <c:pt idx="48166">
                  <c:v>1.0007200000000001</c:v>
                </c:pt>
                <c:pt idx="48167">
                  <c:v>1.0004900000000001</c:v>
                </c:pt>
                <c:pt idx="48168">
                  <c:v>1.00024</c:v>
                </c:pt>
                <c:pt idx="48169">
                  <c:v>0.99999899999999997</c:v>
                </c:pt>
                <c:pt idx="48170">
                  <c:v>0.99976600000000004</c:v>
                </c:pt>
                <c:pt idx="48171">
                  <c:v>0.99955799999999995</c:v>
                </c:pt>
                <c:pt idx="48172">
                  <c:v>0.99935799999999997</c:v>
                </c:pt>
                <c:pt idx="48173">
                  <c:v>0.99916799999999995</c:v>
                </c:pt>
                <c:pt idx="48174">
                  <c:v>0.99899800000000005</c:v>
                </c:pt>
                <c:pt idx="48175">
                  <c:v>0.99883500000000003</c:v>
                </c:pt>
                <c:pt idx="48176">
                  <c:v>0.99868800000000002</c:v>
                </c:pt>
                <c:pt idx="48177">
                  <c:v>0.99854900000000002</c:v>
                </c:pt>
                <c:pt idx="48178">
                  <c:v>0.998417</c:v>
                </c:pt>
                <c:pt idx="48179">
                  <c:v>0.99831099999999995</c:v>
                </c:pt>
                <c:pt idx="48180">
                  <c:v>0.99820900000000001</c:v>
                </c:pt>
                <c:pt idx="48181">
                  <c:v>0.99812000000000001</c:v>
                </c:pt>
                <c:pt idx="48182">
                  <c:v>0.99804199999999998</c:v>
                </c:pt>
                <c:pt idx="48183">
                  <c:v>0.99797800000000003</c:v>
                </c:pt>
                <c:pt idx="48184">
                  <c:v>0.99792199999999998</c:v>
                </c:pt>
                <c:pt idx="48185">
                  <c:v>0.99787999999999999</c:v>
                </c:pt>
                <c:pt idx="48186">
                  <c:v>0.99784799999999996</c:v>
                </c:pt>
                <c:pt idx="48187">
                  <c:v>0.99782899999999997</c:v>
                </c:pt>
                <c:pt idx="48188">
                  <c:v>0.99782000000000004</c:v>
                </c:pt>
                <c:pt idx="48189">
                  <c:v>0.99782999999999999</c:v>
                </c:pt>
                <c:pt idx="48190">
                  <c:v>0.99784300000000004</c:v>
                </c:pt>
                <c:pt idx="48191">
                  <c:v>0.99786200000000003</c:v>
                </c:pt>
                <c:pt idx="48192">
                  <c:v>0.99788699999999997</c:v>
                </c:pt>
                <c:pt idx="48193">
                  <c:v>0.997923</c:v>
                </c:pt>
                <c:pt idx="48194">
                  <c:v>0.99797000000000002</c:v>
                </c:pt>
                <c:pt idx="48195">
                  <c:v>0.99802500000000005</c:v>
                </c:pt>
                <c:pt idx="48196">
                  <c:v>0.99808799999999998</c:v>
                </c:pt>
                <c:pt idx="48197">
                  <c:v>0.99815799999999999</c:v>
                </c:pt>
                <c:pt idx="48198">
                  <c:v>0.99824100000000004</c:v>
                </c:pt>
                <c:pt idx="48199">
                  <c:v>0.99832600000000005</c:v>
                </c:pt>
                <c:pt idx="48200">
                  <c:v>0.99840899999999999</c:v>
                </c:pt>
                <c:pt idx="48201">
                  <c:v>0.99850099999999997</c:v>
                </c:pt>
                <c:pt idx="48202">
                  <c:v>0.99860300000000002</c:v>
                </c:pt>
                <c:pt idx="48203">
                  <c:v>0.99870999999999999</c:v>
                </c:pt>
                <c:pt idx="48204">
                  <c:v>0.99882400000000005</c:v>
                </c:pt>
                <c:pt idx="48205">
                  <c:v>0.99894099999999997</c:v>
                </c:pt>
                <c:pt idx="48206">
                  <c:v>0.99907599999999996</c:v>
                </c:pt>
                <c:pt idx="48207">
                  <c:v>0.99920399999999998</c:v>
                </c:pt>
                <c:pt idx="48208">
                  <c:v>0.99933300000000003</c:v>
                </c:pt>
                <c:pt idx="48209">
                  <c:v>0.99947200000000003</c:v>
                </c:pt>
                <c:pt idx="48210">
                  <c:v>0.99960700000000002</c:v>
                </c:pt>
                <c:pt idx="48211">
                  <c:v>0.99974700000000005</c:v>
                </c:pt>
                <c:pt idx="48212">
                  <c:v>0.99988600000000005</c:v>
                </c:pt>
                <c:pt idx="48213">
                  <c:v>1.00003</c:v>
                </c:pt>
                <c:pt idx="48214">
                  <c:v>1.00017</c:v>
                </c:pt>
                <c:pt idx="48215">
                  <c:v>1.00031</c:v>
                </c:pt>
                <c:pt idx="48216">
                  <c:v>1.0004500000000001</c:v>
                </c:pt>
                <c:pt idx="48217">
                  <c:v>1.00061</c:v>
                </c:pt>
                <c:pt idx="48218">
                  <c:v>1.00074</c:v>
                </c:pt>
                <c:pt idx="48219">
                  <c:v>1.00092</c:v>
                </c:pt>
                <c:pt idx="48220">
                  <c:v>1.0010600000000001</c:v>
                </c:pt>
                <c:pt idx="48221">
                  <c:v>1.0012000000000001</c:v>
                </c:pt>
                <c:pt idx="48222">
                  <c:v>1.0013300000000001</c:v>
                </c:pt>
                <c:pt idx="48223">
                  <c:v>1.0014700000000001</c:v>
                </c:pt>
                <c:pt idx="48224">
                  <c:v>1.0016</c:v>
                </c:pt>
                <c:pt idx="48225">
                  <c:v>1.0017199999999999</c:v>
                </c:pt>
                <c:pt idx="48226">
                  <c:v>1.0018499999999999</c:v>
                </c:pt>
                <c:pt idx="48227">
                  <c:v>1.00197</c:v>
                </c:pt>
                <c:pt idx="48228">
                  <c:v>1.00207</c:v>
                </c:pt>
                <c:pt idx="48229">
                  <c:v>1.0021800000000001</c:v>
                </c:pt>
                <c:pt idx="48230">
                  <c:v>1.0022800000000001</c:v>
                </c:pt>
                <c:pt idx="48231">
                  <c:v>1.00238</c:v>
                </c:pt>
                <c:pt idx="48232">
                  <c:v>1.00247</c:v>
                </c:pt>
                <c:pt idx="48233">
                  <c:v>1.0025500000000001</c:v>
                </c:pt>
                <c:pt idx="48234">
                  <c:v>1.0026299999999999</c:v>
                </c:pt>
                <c:pt idx="48235">
                  <c:v>1.0026999999999999</c:v>
                </c:pt>
                <c:pt idx="48236">
                  <c:v>1.00275</c:v>
                </c:pt>
                <c:pt idx="48237">
                  <c:v>1.00281</c:v>
                </c:pt>
                <c:pt idx="48238">
                  <c:v>1.00285</c:v>
                </c:pt>
                <c:pt idx="48239">
                  <c:v>1.00288</c:v>
                </c:pt>
                <c:pt idx="48240">
                  <c:v>1.00291</c:v>
                </c:pt>
                <c:pt idx="48241">
                  <c:v>1.0029300000000001</c:v>
                </c:pt>
                <c:pt idx="48242">
                  <c:v>1.0029300000000001</c:v>
                </c:pt>
                <c:pt idx="48243">
                  <c:v>1.0029300000000001</c:v>
                </c:pt>
                <c:pt idx="48244">
                  <c:v>1.00292</c:v>
                </c:pt>
                <c:pt idx="48245">
                  <c:v>1.0028900000000001</c:v>
                </c:pt>
                <c:pt idx="48246">
                  <c:v>1.0028600000000001</c:v>
                </c:pt>
                <c:pt idx="48247">
                  <c:v>1.00281</c:v>
                </c:pt>
                <c:pt idx="48248">
                  <c:v>1.0027600000000001</c:v>
                </c:pt>
                <c:pt idx="48249">
                  <c:v>1.00271</c:v>
                </c:pt>
                <c:pt idx="48250">
                  <c:v>1.0026299999999999</c:v>
                </c:pt>
                <c:pt idx="48251">
                  <c:v>1.00254</c:v>
                </c:pt>
                <c:pt idx="48252">
                  <c:v>1.00244</c:v>
                </c:pt>
                <c:pt idx="48253">
                  <c:v>1.0023299999999999</c:v>
                </c:pt>
                <c:pt idx="48254">
                  <c:v>1.00221</c:v>
                </c:pt>
                <c:pt idx="48255">
                  <c:v>1.0020800000000001</c:v>
                </c:pt>
                <c:pt idx="48256">
                  <c:v>1.00193</c:v>
                </c:pt>
                <c:pt idx="48257">
                  <c:v>1.0017799999999999</c:v>
                </c:pt>
                <c:pt idx="48258">
                  <c:v>1.0016</c:v>
                </c:pt>
                <c:pt idx="48259">
                  <c:v>1.0014099999999999</c:v>
                </c:pt>
                <c:pt idx="48260">
                  <c:v>1.00122</c:v>
                </c:pt>
                <c:pt idx="48261">
                  <c:v>1.00101</c:v>
                </c:pt>
                <c:pt idx="48262">
                  <c:v>1.00078</c:v>
                </c:pt>
                <c:pt idx="48263">
                  <c:v>1.0005500000000001</c:v>
                </c:pt>
                <c:pt idx="48264">
                  <c:v>1.0003</c:v>
                </c:pt>
                <c:pt idx="48265">
                  <c:v>1.0000599999999999</c:v>
                </c:pt>
                <c:pt idx="48266">
                  <c:v>0.99983299999999997</c:v>
                </c:pt>
                <c:pt idx="48267">
                  <c:v>0.99961800000000001</c:v>
                </c:pt>
                <c:pt idx="48268">
                  <c:v>0.99941800000000003</c:v>
                </c:pt>
                <c:pt idx="48269">
                  <c:v>0.99922900000000003</c:v>
                </c:pt>
                <c:pt idx="48270">
                  <c:v>0.99905100000000002</c:v>
                </c:pt>
                <c:pt idx="48271">
                  <c:v>0.99887899999999996</c:v>
                </c:pt>
                <c:pt idx="48272">
                  <c:v>0.99873100000000004</c:v>
                </c:pt>
                <c:pt idx="48273">
                  <c:v>0.99859799999999999</c:v>
                </c:pt>
                <c:pt idx="48274">
                  <c:v>0.99846800000000002</c:v>
                </c:pt>
                <c:pt idx="48275">
                  <c:v>0.99835300000000005</c:v>
                </c:pt>
                <c:pt idx="48276">
                  <c:v>0.998255</c:v>
                </c:pt>
                <c:pt idx="48277">
                  <c:v>0.998166</c:v>
                </c:pt>
                <c:pt idx="48278">
                  <c:v>0.99808799999999998</c:v>
                </c:pt>
                <c:pt idx="48279">
                  <c:v>0.99802299999999999</c:v>
                </c:pt>
                <c:pt idx="48280">
                  <c:v>0.99796700000000005</c:v>
                </c:pt>
                <c:pt idx="48281">
                  <c:v>0.99792099999999995</c:v>
                </c:pt>
                <c:pt idx="48282">
                  <c:v>0.99788200000000005</c:v>
                </c:pt>
                <c:pt idx="48283">
                  <c:v>0.99785800000000002</c:v>
                </c:pt>
                <c:pt idx="48284">
                  <c:v>0.99785100000000004</c:v>
                </c:pt>
                <c:pt idx="48285">
                  <c:v>0.99785100000000004</c:v>
                </c:pt>
                <c:pt idx="48286">
                  <c:v>0.99785599999999997</c:v>
                </c:pt>
                <c:pt idx="48287">
                  <c:v>0.99787599999999999</c:v>
                </c:pt>
                <c:pt idx="48288">
                  <c:v>0.99792000000000003</c:v>
                </c:pt>
                <c:pt idx="48289">
                  <c:v>0.99795800000000001</c:v>
                </c:pt>
                <c:pt idx="48290">
                  <c:v>0.99800100000000003</c:v>
                </c:pt>
                <c:pt idx="48291">
                  <c:v>0.99806099999999998</c:v>
                </c:pt>
                <c:pt idx="48292">
                  <c:v>0.99812500000000004</c:v>
                </c:pt>
                <c:pt idx="48293">
                  <c:v>0.99819500000000005</c:v>
                </c:pt>
                <c:pt idx="48294">
                  <c:v>0.99827900000000003</c:v>
                </c:pt>
                <c:pt idx="48295">
                  <c:v>0.99836599999999998</c:v>
                </c:pt>
                <c:pt idx="48296">
                  <c:v>0.99845600000000001</c:v>
                </c:pt>
                <c:pt idx="48297">
                  <c:v>0.99855300000000002</c:v>
                </c:pt>
                <c:pt idx="48298">
                  <c:v>0.99865400000000004</c:v>
                </c:pt>
                <c:pt idx="48299">
                  <c:v>0.99875899999999995</c:v>
                </c:pt>
                <c:pt idx="48300">
                  <c:v>0.99887700000000001</c:v>
                </c:pt>
                <c:pt idx="48301">
                  <c:v>0.998996</c:v>
                </c:pt>
                <c:pt idx="48302">
                  <c:v>0.99912100000000004</c:v>
                </c:pt>
                <c:pt idx="48303">
                  <c:v>0.99925299999999995</c:v>
                </c:pt>
                <c:pt idx="48304">
                  <c:v>0.99938800000000005</c:v>
                </c:pt>
                <c:pt idx="48305">
                  <c:v>0.99952399999999997</c:v>
                </c:pt>
                <c:pt idx="48306">
                  <c:v>0.99966500000000003</c:v>
                </c:pt>
                <c:pt idx="48307">
                  <c:v>0.99980899999999995</c:v>
                </c:pt>
                <c:pt idx="48308">
                  <c:v>0.99995400000000001</c:v>
                </c:pt>
                <c:pt idx="48309">
                  <c:v>1.0001</c:v>
                </c:pt>
                <c:pt idx="48310">
                  <c:v>1.0002500000000001</c:v>
                </c:pt>
                <c:pt idx="48311">
                  <c:v>1.0003899999999999</c:v>
                </c:pt>
                <c:pt idx="48312">
                  <c:v>1.00054</c:v>
                </c:pt>
                <c:pt idx="48313">
                  <c:v>1.0006900000000001</c:v>
                </c:pt>
                <c:pt idx="48314">
                  <c:v>1.00084</c:v>
                </c:pt>
                <c:pt idx="48315">
                  <c:v>1.00098</c:v>
                </c:pt>
                <c:pt idx="48316">
                  <c:v>1.0011300000000001</c:v>
                </c:pt>
                <c:pt idx="48317">
                  <c:v>1.0012700000000001</c:v>
                </c:pt>
                <c:pt idx="48318">
                  <c:v>1.0014099999999999</c:v>
                </c:pt>
                <c:pt idx="48319">
                  <c:v>1.0015499999999999</c:v>
                </c:pt>
                <c:pt idx="48320">
                  <c:v>1.0016799999999999</c:v>
                </c:pt>
                <c:pt idx="48321">
                  <c:v>1.0018</c:v>
                </c:pt>
                <c:pt idx="48322">
                  <c:v>1.00193</c:v>
                </c:pt>
                <c:pt idx="48323">
                  <c:v>1.0020500000000001</c:v>
                </c:pt>
                <c:pt idx="48324">
                  <c:v>1.00217</c:v>
                </c:pt>
                <c:pt idx="48325">
                  <c:v>1.0022800000000001</c:v>
                </c:pt>
                <c:pt idx="48326">
                  <c:v>1.00238</c:v>
                </c:pt>
                <c:pt idx="48327">
                  <c:v>1.00247</c:v>
                </c:pt>
                <c:pt idx="48328">
                  <c:v>1.00257</c:v>
                </c:pt>
                <c:pt idx="48329">
                  <c:v>1.00264</c:v>
                </c:pt>
                <c:pt idx="48330">
                  <c:v>1.0027200000000001</c:v>
                </c:pt>
                <c:pt idx="48331">
                  <c:v>1.0027900000000001</c:v>
                </c:pt>
                <c:pt idx="48332">
                  <c:v>1.00285</c:v>
                </c:pt>
                <c:pt idx="48333">
                  <c:v>1.0028999999999999</c:v>
                </c:pt>
                <c:pt idx="48334">
                  <c:v>1.0029399999999999</c:v>
                </c:pt>
                <c:pt idx="48335">
                  <c:v>1.0029699999999999</c:v>
                </c:pt>
                <c:pt idx="48336">
                  <c:v>1.00299</c:v>
                </c:pt>
                <c:pt idx="48337">
                  <c:v>1.00301</c:v>
                </c:pt>
                <c:pt idx="48338">
                  <c:v>1.00301</c:v>
                </c:pt>
                <c:pt idx="48339">
                  <c:v>1.00301</c:v>
                </c:pt>
                <c:pt idx="48340">
                  <c:v>1.00299</c:v>
                </c:pt>
                <c:pt idx="48341">
                  <c:v>1.0029600000000001</c:v>
                </c:pt>
                <c:pt idx="48342">
                  <c:v>1.00292</c:v>
                </c:pt>
                <c:pt idx="48343">
                  <c:v>1.0028699999999999</c:v>
                </c:pt>
                <c:pt idx="48344">
                  <c:v>1.00281</c:v>
                </c:pt>
                <c:pt idx="48345">
                  <c:v>1.00274</c:v>
                </c:pt>
                <c:pt idx="48346">
                  <c:v>1.00265</c:v>
                </c:pt>
                <c:pt idx="48347">
                  <c:v>1.0025500000000001</c:v>
                </c:pt>
                <c:pt idx="48348">
                  <c:v>1.00244</c:v>
                </c:pt>
                <c:pt idx="48349">
                  <c:v>1.00231</c:v>
                </c:pt>
                <c:pt idx="48350">
                  <c:v>1.00217</c:v>
                </c:pt>
                <c:pt idx="48351">
                  <c:v>1.0020199999999999</c:v>
                </c:pt>
                <c:pt idx="48352">
                  <c:v>1.00186</c:v>
                </c:pt>
                <c:pt idx="48353">
                  <c:v>1.00169</c:v>
                </c:pt>
                <c:pt idx="48354">
                  <c:v>1.0015000000000001</c:v>
                </c:pt>
                <c:pt idx="48355">
                  <c:v>1.0013099999999999</c:v>
                </c:pt>
                <c:pt idx="48356">
                  <c:v>1.0011000000000001</c:v>
                </c:pt>
                <c:pt idx="48357">
                  <c:v>1.00088</c:v>
                </c:pt>
                <c:pt idx="48358">
                  <c:v>1.00065</c:v>
                </c:pt>
                <c:pt idx="48359">
                  <c:v>1.0004</c:v>
                </c:pt>
                <c:pt idx="48360">
                  <c:v>1.0001599999999999</c:v>
                </c:pt>
                <c:pt idx="48361">
                  <c:v>0.99993299999999996</c:v>
                </c:pt>
                <c:pt idx="48362">
                  <c:v>0.99971900000000002</c:v>
                </c:pt>
                <c:pt idx="48363">
                  <c:v>0.99951599999999996</c:v>
                </c:pt>
                <c:pt idx="48364">
                  <c:v>0.99933000000000005</c:v>
                </c:pt>
                <c:pt idx="48365">
                  <c:v>0.99915500000000002</c:v>
                </c:pt>
                <c:pt idx="48366">
                  <c:v>0.998996</c:v>
                </c:pt>
                <c:pt idx="48367">
                  <c:v>0.99884700000000004</c:v>
                </c:pt>
                <c:pt idx="48368">
                  <c:v>0.99870199999999998</c:v>
                </c:pt>
                <c:pt idx="48369">
                  <c:v>0.99857600000000002</c:v>
                </c:pt>
                <c:pt idx="48370">
                  <c:v>0.99845899999999999</c:v>
                </c:pt>
                <c:pt idx="48371">
                  <c:v>0.99835600000000002</c:v>
                </c:pt>
                <c:pt idx="48372">
                  <c:v>0.99825699999999995</c:v>
                </c:pt>
                <c:pt idx="48373">
                  <c:v>0.99817800000000001</c:v>
                </c:pt>
                <c:pt idx="48374">
                  <c:v>0.99811499999999997</c:v>
                </c:pt>
                <c:pt idx="48375">
                  <c:v>0.99805999999999995</c:v>
                </c:pt>
                <c:pt idx="48376">
                  <c:v>0.99801499999999999</c:v>
                </c:pt>
                <c:pt idx="48377">
                  <c:v>0.99798299999999995</c:v>
                </c:pt>
                <c:pt idx="48378">
                  <c:v>0.99796099999999999</c:v>
                </c:pt>
                <c:pt idx="48379">
                  <c:v>0.99795599999999995</c:v>
                </c:pt>
                <c:pt idx="48380">
                  <c:v>0.99795199999999995</c:v>
                </c:pt>
                <c:pt idx="48381">
                  <c:v>0.99795800000000001</c:v>
                </c:pt>
                <c:pt idx="48382">
                  <c:v>0.99797000000000002</c:v>
                </c:pt>
                <c:pt idx="48383">
                  <c:v>0.99799800000000005</c:v>
                </c:pt>
                <c:pt idx="48384">
                  <c:v>0.99802900000000005</c:v>
                </c:pt>
                <c:pt idx="48385">
                  <c:v>0.99807299999999999</c:v>
                </c:pt>
                <c:pt idx="48386">
                  <c:v>0.99812299999999998</c:v>
                </c:pt>
                <c:pt idx="48387">
                  <c:v>0.99818099999999998</c:v>
                </c:pt>
                <c:pt idx="48388">
                  <c:v>0.99824100000000004</c:v>
                </c:pt>
                <c:pt idx="48389">
                  <c:v>0.99831300000000001</c:v>
                </c:pt>
                <c:pt idx="48390">
                  <c:v>0.99838800000000005</c:v>
                </c:pt>
                <c:pt idx="48391">
                  <c:v>0.99847399999999997</c:v>
                </c:pt>
                <c:pt idx="48392">
                  <c:v>0.99856500000000004</c:v>
                </c:pt>
                <c:pt idx="48393">
                  <c:v>0.99866299999999997</c:v>
                </c:pt>
                <c:pt idx="48394">
                  <c:v>0.99876500000000001</c:v>
                </c:pt>
                <c:pt idx="48395">
                  <c:v>0.99887099999999995</c:v>
                </c:pt>
                <c:pt idx="48396">
                  <c:v>0.99898699999999996</c:v>
                </c:pt>
                <c:pt idx="48397">
                  <c:v>0.99910200000000005</c:v>
                </c:pt>
                <c:pt idx="48398">
                  <c:v>0.99923099999999998</c:v>
                </c:pt>
                <c:pt idx="48399">
                  <c:v>0.99935399999999996</c:v>
                </c:pt>
                <c:pt idx="48400">
                  <c:v>0.99949500000000002</c:v>
                </c:pt>
                <c:pt idx="48401">
                  <c:v>0.99962499999999999</c:v>
                </c:pt>
                <c:pt idx="48402">
                  <c:v>0.99975599999999998</c:v>
                </c:pt>
                <c:pt idx="48403">
                  <c:v>0.99988900000000003</c:v>
                </c:pt>
                <c:pt idx="48404">
                  <c:v>1.00003</c:v>
                </c:pt>
                <c:pt idx="48405">
                  <c:v>1.0001599999999999</c:v>
                </c:pt>
                <c:pt idx="48406">
                  <c:v>1.0003</c:v>
                </c:pt>
                <c:pt idx="48407">
                  <c:v>1.00044</c:v>
                </c:pt>
                <c:pt idx="48408">
                  <c:v>1.00058</c:v>
                </c:pt>
                <c:pt idx="48409">
                  <c:v>1.00074</c:v>
                </c:pt>
                <c:pt idx="48410">
                  <c:v>1.0008699999999999</c:v>
                </c:pt>
                <c:pt idx="48411">
                  <c:v>1.0009999999999999</c:v>
                </c:pt>
                <c:pt idx="48412">
                  <c:v>1.0011300000000001</c:v>
                </c:pt>
                <c:pt idx="48413">
                  <c:v>1.00126</c:v>
                </c:pt>
                <c:pt idx="48414">
                  <c:v>1.00139</c:v>
                </c:pt>
                <c:pt idx="48415">
                  <c:v>1.0015099999999999</c:v>
                </c:pt>
                <c:pt idx="48416">
                  <c:v>1.00162</c:v>
                </c:pt>
                <c:pt idx="48417">
                  <c:v>1.0017400000000001</c:v>
                </c:pt>
                <c:pt idx="48418">
                  <c:v>1.0018400000000001</c:v>
                </c:pt>
                <c:pt idx="48419">
                  <c:v>1.0019499999999999</c:v>
                </c:pt>
                <c:pt idx="48420">
                  <c:v>1.0020500000000001</c:v>
                </c:pt>
                <c:pt idx="48421">
                  <c:v>1.00214</c:v>
                </c:pt>
                <c:pt idx="48422">
                  <c:v>1.00223</c:v>
                </c:pt>
                <c:pt idx="48423">
                  <c:v>1.00231</c:v>
                </c:pt>
                <c:pt idx="48424">
                  <c:v>1.00238</c:v>
                </c:pt>
                <c:pt idx="48425">
                  <c:v>1.0024500000000001</c:v>
                </c:pt>
                <c:pt idx="48426">
                  <c:v>1.00251</c:v>
                </c:pt>
                <c:pt idx="48427">
                  <c:v>1.00257</c:v>
                </c:pt>
                <c:pt idx="48428">
                  <c:v>1.0026200000000001</c:v>
                </c:pt>
                <c:pt idx="48429">
                  <c:v>1.00265</c:v>
                </c:pt>
                <c:pt idx="48430">
                  <c:v>1.00268</c:v>
                </c:pt>
                <c:pt idx="48431">
                  <c:v>1.0026999999999999</c:v>
                </c:pt>
                <c:pt idx="48432">
                  <c:v>1.00271</c:v>
                </c:pt>
                <c:pt idx="48433">
                  <c:v>1.0027200000000001</c:v>
                </c:pt>
                <c:pt idx="48434">
                  <c:v>1.00271</c:v>
                </c:pt>
                <c:pt idx="48435">
                  <c:v>1.0026900000000001</c:v>
                </c:pt>
                <c:pt idx="48436">
                  <c:v>1.0026600000000001</c:v>
                </c:pt>
                <c:pt idx="48437">
                  <c:v>1.0026200000000001</c:v>
                </c:pt>
                <c:pt idx="48438">
                  <c:v>1.00257</c:v>
                </c:pt>
                <c:pt idx="48439">
                  <c:v>1.00251</c:v>
                </c:pt>
                <c:pt idx="48440">
                  <c:v>1.00244</c:v>
                </c:pt>
                <c:pt idx="48441">
                  <c:v>1.0023599999999999</c:v>
                </c:pt>
                <c:pt idx="48442">
                  <c:v>1.00227</c:v>
                </c:pt>
                <c:pt idx="48443">
                  <c:v>1.0021599999999999</c:v>
                </c:pt>
                <c:pt idx="48444">
                  <c:v>1.0020500000000001</c:v>
                </c:pt>
                <c:pt idx="48445">
                  <c:v>1.0019199999999999</c:v>
                </c:pt>
                <c:pt idx="48446">
                  <c:v>1.0017799999999999</c:v>
                </c:pt>
                <c:pt idx="48447">
                  <c:v>1.00163</c:v>
                </c:pt>
                <c:pt idx="48448">
                  <c:v>1.00146</c:v>
                </c:pt>
                <c:pt idx="48449">
                  <c:v>1.00129</c:v>
                </c:pt>
                <c:pt idx="48450">
                  <c:v>1.00109</c:v>
                </c:pt>
                <c:pt idx="48451">
                  <c:v>1.0008900000000001</c:v>
                </c:pt>
                <c:pt idx="48452">
                  <c:v>1.00068</c:v>
                </c:pt>
                <c:pt idx="48453">
                  <c:v>1.0004500000000001</c:v>
                </c:pt>
                <c:pt idx="48454">
                  <c:v>1.0002200000000001</c:v>
                </c:pt>
                <c:pt idx="48455">
                  <c:v>0.99996600000000002</c:v>
                </c:pt>
                <c:pt idx="48456">
                  <c:v>0.99973199999999995</c:v>
                </c:pt>
                <c:pt idx="48457">
                  <c:v>0.99950099999999997</c:v>
                </c:pt>
                <c:pt idx="48458">
                  <c:v>0.99929500000000004</c:v>
                </c:pt>
                <c:pt idx="48459">
                  <c:v>0.99909000000000003</c:v>
                </c:pt>
                <c:pt idx="48460">
                  <c:v>0.99890800000000002</c:v>
                </c:pt>
                <c:pt idx="48461">
                  <c:v>0.99872499999999997</c:v>
                </c:pt>
                <c:pt idx="48462">
                  <c:v>0.99856599999999995</c:v>
                </c:pt>
                <c:pt idx="48463">
                  <c:v>0.998421</c:v>
                </c:pt>
                <c:pt idx="48464">
                  <c:v>0.99828300000000003</c:v>
                </c:pt>
                <c:pt idx="48465">
                  <c:v>0.99816099999999996</c:v>
                </c:pt>
                <c:pt idx="48466">
                  <c:v>0.99804599999999999</c:v>
                </c:pt>
                <c:pt idx="48467">
                  <c:v>0.99794899999999997</c:v>
                </c:pt>
                <c:pt idx="48468">
                  <c:v>0.99785900000000005</c:v>
                </c:pt>
                <c:pt idx="48469">
                  <c:v>0.99778299999999998</c:v>
                </c:pt>
                <c:pt idx="48470">
                  <c:v>0.99771299999999996</c:v>
                </c:pt>
                <c:pt idx="48471">
                  <c:v>0.99766200000000005</c:v>
                </c:pt>
                <c:pt idx="48472">
                  <c:v>0.99761900000000003</c:v>
                </c:pt>
                <c:pt idx="48473">
                  <c:v>0.99758899999999995</c:v>
                </c:pt>
                <c:pt idx="48474">
                  <c:v>0.99756999999999996</c:v>
                </c:pt>
                <c:pt idx="48475">
                  <c:v>0.99755899999999997</c:v>
                </c:pt>
                <c:pt idx="48476">
                  <c:v>0.99756</c:v>
                </c:pt>
                <c:pt idx="48477">
                  <c:v>0.99756699999999998</c:v>
                </c:pt>
                <c:pt idx="48478">
                  <c:v>0.99760000000000004</c:v>
                </c:pt>
                <c:pt idx="48479">
                  <c:v>0.99762399999999996</c:v>
                </c:pt>
                <c:pt idx="48480">
                  <c:v>0.99765800000000004</c:v>
                </c:pt>
                <c:pt idx="48481">
                  <c:v>0.99770400000000004</c:v>
                </c:pt>
                <c:pt idx="48482">
                  <c:v>0.99775800000000003</c:v>
                </c:pt>
                <c:pt idx="48483">
                  <c:v>0.99781500000000001</c:v>
                </c:pt>
                <c:pt idx="48484">
                  <c:v>0.99788699999999997</c:v>
                </c:pt>
                <c:pt idx="48485">
                  <c:v>0.99796799999999997</c:v>
                </c:pt>
                <c:pt idx="48486">
                  <c:v>0.99805200000000005</c:v>
                </c:pt>
                <c:pt idx="48487">
                  <c:v>0.99814499999999995</c:v>
                </c:pt>
                <c:pt idx="48488">
                  <c:v>0.99824100000000004</c:v>
                </c:pt>
                <c:pt idx="48489">
                  <c:v>0.99835200000000002</c:v>
                </c:pt>
                <c:pt idx="48490">
                  <c:v>0.99845899999999999</c:v>
                </c:pt>
                <c:pt idx="48491">
                  <c:v>0.99856100000000003</c:v>
                </c:pt>
                <c:pt idx="48492">
                  <c:v>0.99868100000000004</c:v>
                </c:pt>
                <c:pt idx="48493">
                  <c:v>0.99880400000000003</c:v>
                </c:pt>
                <c:pt idx="48494">
                  <c:v>0.99893500000000002</c:v>
                </c:pt>
                <c:pt idx="48495">
                  <c:v>0.99906499999999998</c:v>
                </c:pt>
                <c:pt idx="48496">
                  <c:v>0.99920299999999995</c:v>
                </c:pt>
                <c:pt idx="48497">
                  <c:v>0.99934199999999995</c:v>
                </c:pt>
                <c:pt idx="48498">
                  <c:v>0.99948400000000004</c:v>
                </c:pt>
                <c:pt idx="48499">
                  <c:v>0.99962700000000004</c:v>
                </c:pt>
                <c:pt idx="48500">
                  <c:v>0.99976600000000004</c:v>
                </c:pt>
                <c:pt idx="48501">
                  <c:v>0.99991099999999999</c:v>
                </c:pt>
                <c:pt idx="48502">
                  <c:v>1.0000599999999999</c:v>
                </c:pt>
                <c:pt idx="48503">
                  <c:v>1.00021</c:v>
                </c:pt>
                <c:pt idx="48504">
                  <c:v>1.0003599999999999</c:v>
                </c:pt>
                <c:pt idx="48505">
                  <c:v>1.0004999999999999</c:v>
                </c:pt>
                <c:pt idx="48506">
                  <c:v>1.00064</c:v>
                </c:pt>
                <c:pt idx="48507">
                  <c:v>1.0007900000000001</c:v>
                </c:pt>
                <c:pt idx="48508">
                  <c:v>1.0009300000000001</c:v>
                </c:pt>
                <c:pt idx="48509">
                  <c:v>1.0010699999999999</c:v>
                </c:pt>
                <c:pt idx="48510">
                  <c:v>1.0012000000000001</c:v>
                </c:pt>
                <c:pt idx="48511">
                  <c:v>1.0013300000000001</c:v>
                </c:pt>
                <c:pt idx="48512">
                  <c:v>1.00146</c:v>
                </c:pt>
                <c:pt idx="48513">
                  <c:v>1.0015799999999999</c:v>
                </c:pt>
                <c:pt idx="48514">
                  <c:v>1.0017</c:v>
                </c:pt>
                <c:pt idx="48515">
                  <c:v>1.0018100000000001</c:v>
                </c:pt>
                <c:pt idx="48516">
                  <c:v>1.0019199999999999</c:v>
                </c:pt>
                <c:pt idx="48517">
                  <c:v>1.00203</c:v>
                </c:pt>
                <c:pt idx="48518">
                  <c:v>1.00213</c:v>
                </c:pt>
                <c:pt idx="48519">
                  <c:v>1.0022200000000001</c:v>
                </c:pt>
                <c:pt idx="48520">
                  <c:v>1.0023</c:v>
                </c:pt>
                <c:pt idx="48521">
                  <c:v>1.00237</c:v>
                </c:pt>
                <c:pt idx="48522">
                  <c:v>1.0024299999999999</c:v>
                </c:pt>
                <c:pt idx="48523">
                  <c:v>1.0024900000000001</c:v>
                </c:pt>
                <c:pt idx="48524">
                  <c:v>1.00254</c:v>
                </c:pt>
                <c:pt idx="48525">
                  <c:v>1.00258</c:v>
                </c:pt>
                <c:pt idx="48526">
                  <c:v>1.00261</c:v>
                </c:pt>
                <c:pt idx="48527">
                  <c:v>1.00264</c:v>
                </c:pt>
                <c:pt idx="48528">
                  <c:v>1.00264</c:v>
                </c:pt>
                <c:pt idx="48529">
                  <c:v>1.00265</c:v>
                </c:pt>
                <c:pt idx="48530">
                  <c:v>1.00264</c:v>
                </c:pt>
                <c:pt idx="48531">
                  <c:v>1.0026299999999999</c:v>
                </c:pt>
                <c:pt idx="48532">
                  <c:v>1.0025999999999999</c:v>
                </c:pt>
                <c:pt idx="48533">
                  <c:v>1.0025599999999999</c:v>
                </c:pt>
                <c:pt idx="48534">
                  <c:v>1.00251</c:v>
                </c:pt>
                <c:pt idx="48535">
                  <c:v>1.0024500000000001</c:v>
                </c:pt>
                <c:pt idx="48536">
                  <c:v>1.00237</c:v>
                </c:pt>
                <c:pt idx="48537">
                  <c:v>1.0022800000000001</c:v>
                </c:pt>
                <c:pt idx="48538">
                  <c:v>1.0021800000000001</c:v>
                </c:pt>
                <c:pt idx="48539">
                  <c:v>1.00207</c:v>
                </c:pt>
                <c:pt idx="48540">
                  <c:v>1.0019499999999999</c:v>
                </c:pt>
                <c:pt idx="48541">
                  <c:v>1.0018100000000001</c:v>
                </c:pt>
                <c:pt idx="48542">
                  <c:v>1.00166</c:v>
                </c:pt>
                <c:pt idx="48543">
                  <c:v>1.0015000000000001</c:v>
                </c:pt>
                <c:pt idx="48544">
                  <c:v>1.0013300000000001</c:v>
                </c:pt>
                <c:pt idx="48545">
                  <c:v>1.00115</c:v>
                </c:pt>
                <c:pt idx="48546">
                  <c:v>1.00095</c:v>
                </c:pt>
                <c:pt idx="48547">
                  <c:v>1.0007299999999999</c:v>
                </c:pt>
                <c:pt idx="48548">
                  <c:v>1.00051</c:v>
                </c:pt>
                <c:pt idx="48549">
                  <c:v>1.00027</c:v>
                </c:pt>
                <c:pt idx="48550">
                  <c:v>1.0000199999999999</c:v>
                </c:pt>
                <c:pt idx="48551">
                  <c:v>0.99978999999999996</c:v>
                </c:pt>
                <c:pt idx="48552">
                  <c:v>0.99956699999999998</c:v>
                </c:pt>
                <c:pt idx="48553">
                  <c:v>0.99935799999999997</c:v>
                </c:pt>
                <c:pt idx="48554">
                  <c:v>0.99916300000000002</c:v>
                </c:pt>
                <c:pt idx="48555">
                  <c:v>0.99897800000000003</c:v>
                </c:pt>
                <c:pt idx="48556">
                  <c:v>0.99880400000000003</c:v>
                </c:pt>
                <c:pt idx="48557">
                  <c:v>0.998645</c:v>
                </c:pt>
                <c:pt idx="48558">
                  <c:v>0.99848700000000001</c:v>
                </c:pt>
                <c:pt idx="48559">
                  <c:v>0.99835200000000002</c:v>
                </c:pt>
                <c:pt idx="48560">
                  <c:v>0.99821800000000005</c:v>
                </c:pt>
                <c:pt idx="48561">
                  <c:v>0.99810900000000002</c:v>
                </c:pt>
                <c:pt idx="48562">
                  <c:v>0.99801099999999998</c:v>
                </c:pt>
                <c:pt idx="48563">
                  <c:v>0.99792700000000001</c:v>
                </c:pt>
                <c:pt idx="48564">
                  <c:v>0.99785000000000001</c:v>
                </c:pt>
                <c:pt idx="48565">
                  <c:v>0.99778999999999995</c:v>
                </c:pt>
                <c:pt idx="48566">
                  <c:v>0.99773400000000001</c:v>
                </c:pt>
                <c:pt idx="48567">
                  <c:v>0.99768999999999997</c:v>
                </c:pt>
                <c:pt idx="48568">
                  <c:v>0.99765599999999999</c:v>
                </c:pt>
                <c:pt idx="48569">
                  <c:v>0.99764799999999998</c:v>
                </c:pt>
                <c:pt idx="48570">
                  <c:v>0.99763400000000002</c:v>
                </c:pt>
                <c:pt idx="48571">
                  <c:v>0.99763599999999997</c:v>
                </c:pt>
                <c:pt idx="48572">
                  <c:v>0.99764399999999998</c:v>
                </c:pt>
                <c:pt idx="48573">
                  <c:v>0.99767099999999997</c:v>
                </c:pt>
                <c:pt idx="48574">
                  <c:v>0.99770199999999998</c:v>
                </c:pt>
                <c:pt idx="48575">
                  <c:v>0.99774300000000005</c:v>
                </c:pt>
                <c:pt idx="48576">
                  <c:v>0.99779099999999998</c:v>
                </c:pt>
                <c:pt idx="48577">
                  <c:v>0.99784899999999999</c:v>
                </c:pt>
                <c:pt idx="48578">
                  <c:v>0.99791200000000002</c:v>
                </c:pt>
                <c:pt idx="48579">
                  <c:v>0.99798200000000004</c:v>
                </c:pt>
                <c:pt idx="48580">
                  <c:v>0.99806099999999998</c:v>
                </c:pt>
                <c:pt idx="48581">
                  <c:v>0.99814599999999998</c:v>
                </c:pt>
                <c:pt idx="48582">
                  <c:v>0.99823499999999998</c:v>
                </c:pt>
                <c:pt idx="48583">
                  <c:v>0.99833099999999997</c:v>
                </c:pt>
                <c:pt idx="48584">
                  <c:v>0.99843899999999997</c:v>
                </c:pt>
                <c:pt idx="48585">
                  <c:v>0.99854600000000004</c:v>
                </c:pt>
                <c:pt idx="48586">
                  <c:v>0.99866299999999997</c:v>
                </c:pt>
                <c:pt idx="48587">
                  <c:v>0.99878400000000001</c:v>
                </c:pt>
                <c:pt idx="48588">
                  <c:v>0.99890900000000005</c:v>
                </c:pt>
                <c:pt idx="48589">
                  <c:v>0.99903799999999998</c:v>
                </c:pt>
                <c:pt idx="48590">
                  <c:v>0.99917400000000001</c:v>
                </c:pt>
                <c:pt idx="48591">
                  <c:v>0.99930699999999995</c:v>
                </c:pt>
                <c:pt idx="48592">
                  <c:v>0.99944</c:v>
                </c:pt>
                <c:pt idx="48593">
                  <c:v>0.999583</c:v>
                </c:pt>
                <c:pt idx="48594">
                  <c:v>0.99972499999999997</c:v>
                </c:pt>
                <c:pt idx="48595">
                  <c:v>0.99986699999999995</c:v>
                </c:pt>
                <c:pt idx="48596">
                  <c:v>1.0000100000000001</c:v>
                </c:pt>
                <c:pt idx="48597">
                  <c:v>1.0001500000000001</c:v>
                </c:pt>
                <c:pt idx="48598">
                  <c:v>1.0002899999999999</c:v>
                </c:pt>
                <c:pt idx="48599">
                  <c:v>1.0004200000000001</c:v>
                </c:pt>
                <c:pt idx="48600">
                  <c:v>1.00057</c:v>
                </c:pt>
                <c:pt idx="48601">
                  <c:v>1.0007200000000001</c:v>
                </c:pt>
                <c:pt idx="48602">
                  <c:v>1.0008600000000001</c:v>
                </c:pt>
                <c:pt idx="48603">
                  <c:v>1.00099</c:v>
                </c:pt>
                <c:pt idx="48604">
                  <c:v>1.0011300000000001</c:v>
                </c:pt>
                <c:pt idx="48605">
                  <c:v>1.0012700000000001</c:v>
                </c:pt>
                <c:pt idx="48606">
                  <c:v>1.00139</c:v>
                </c:pt>
                <c:pt idx="48607">
                  <c:v>1.00152</c:v>
                </c:pt>
                <c:pt idx="48608">
                  <c:v>1.0016400000000001</c:v>
                </c:pt>
                <c:pt idx="48609">
                  <c:v>1.0017499999999999</c:v>
                </c:pt>
                <c:pt idx="48610">
                  <c:v>1.00186</c:v>
                </c:pt>
                <c:pt idx="48611">
                  <c:v>1.00196</c:v>
                </c:pt>
                <c:pt idx="48612">
                  <c:v>1.00206</c:v>
                </c:pt>
                <c:pt idx="48613">
                  <c:v>1.0021500000000001</c:v>
                </c:pt>
                <c:pt idx="48614">
                  <c:v>1.0022500000000001</c:v>
                </c:pt>
                <c:pt idx="48615">
                  <c:v>1.0023299999999999</c:v>
                </c:pt>
                <c:pt idx="48616">
                  <c:v>1.00241</c:v>
                </c:pt>
                <c:pt idx="48617">
                  <c:v>1.00248</c:v>
                </c:pt>
                <c:pt idx="48618">
                  <c:v>1.00254</c:v>
                </c:pt>
                <c:pt idx="48619">
                  <c:v>1.0025999999999999</c:v>
                </c:pt>
                <c:pt idx="48620">
                  <c:v>1.00264</c:v>
                </c:pt>
                <c:pt idx="48621">
                  <c:v>1.00268</c:v>
                </c:pt>
                <c:pt idx="48622">
                  <c:v>1.00271</c:v>
                </c:pt>
                <c:pt idx="48623">
                  <c:v>1.0027299999999999</c:v>
                </c:pt>
                <c:pt idx="48624">
                  <c:v>1.00274</c:v>
                </c:pt>
                <c:pt idx="48625">
                  <c:v>1.0027299999999999</c:v>
                </c:pt>
                <c:pt idx="48626">
                  <c:v>1.0027200000000001</c:v>
                </c:pt>
                <c:pt idx="48627">
                  <c:v>1.0026999999999999</c:v>
                </c:pt>
                <c:pt idx="48628">
                  <c:v>1.0026600000000001</c:v>
                </c:pt>
                <c:pt idx="48629">
                  <c:v>1.0026200000000001</c:v>
                </c:pt>
                <c:pt idx="48630">
                  <c:v>1.0025599999999999</c:v>
                </c:pt>
                <c:pt idx="48631">
                  <c:v>1.0024999999999999</c:v>
                </c:pt>
                <c:pt idx="48632">
                  <c:v>1.0024200000000001</c:v>
                </c:pt>
                <c:pt idx="48633">
                  <c:v>1.0023299999999999</c:v>
                </c:pt>
                <c:pt idx="48634">
                  <c:v>1.00223</c:v>
                </c:pt>
                <c:pt idx="48635">
                  <c:v>1.0021199999999999</c:v>
                </c:pt>
                <c:pt idx="48636">
                  <c:v>1.0019899999999999</c:v>
                </c:pt>
                <c:pt idx="48637">
                  <c:v>1.0018499999999999</c:v>
                </c:pt>
                <c:pt idx="48638">
                  <c:v>1.0017</c:v>
                </c:pt>
                <c:pt idx="48639">
                  <c:v>1.00153</c:v>
                </c:pt>
                <c:pt idx="48640">
                  <c:v>1.00135</c:v>
                </c:pt>
                <c:pt idx="48641">
                  <c:v>1.0011699999999999</c:v>
                </c:pt>
                <c:pt idx="48642">
                  <c:v>1.0009699999999999</c:v>
                </c:pt>
                <c:pt idx="48643">
                  <c:v>1.00075</c:v>
                </c:pt>
                <c:pt idx="48644">
                  <c:v>1.0005299999999999</c:v>
                </c:pt>
                <c:pt idx="48645">
                  <c:v>1.0003</c:v>
                </c:pt>
                <c:pt idx="48646">
                  <c:v>1.0000500000000001</c:v>
                </c:pt>
                <c:pt idx="48647">
                  <c:v>0.99981100000000001</c:v>
                </c:pt>
                <c:pt idx="48648">
                  <c:v>0.99958199999999997</c:v>
                </c:pt>
                <c:pt idx="48649">
                  <c:v>0.99935799999999997</c:v>
                </c:pt>
                <c:pt idx="48650">
                  <c:v>0.99915500000000002</c:v>
                </c:pt>
                <c:pt idx="48651">
                  <c:v>0.99895800000000001</c:v>
                </c:pt>
                <c:pt idx="48652">
                  <c:v>0.99878100000000003</c:v>
                </c:pt>
                <c:pt idx="48653">
                  <c:v>0.99862200000000001</c:v>
                </c:pt>
                <c:pt idx="48654">
                  <c:v>0.99847699999999995</c:v>
                </c:pt>
                <c:pt idx="48655">
                  <c:v>0.99834299999999998</c:v>
                </c:pt>
                <c:pt idx="48656">
                  <c:v>0.99821599999999999</c:v>
                </c:pt>
                <c:pt idx="48657">
                  <c:v>0.99810699999999997</c:v>
                </c:pt>
                <c:pt idx="48658">
                  <c:v>0.99801600000000001</c:v>
                </c:pt>
                <c:pt idx="48659">
                  <c:v>0.99793100000000001</c:v>
                </c:pt>
                <c:pt idx="48660">
                  <c:v>0.99785699999999999</c:v>
                </c:pt>
                <c:pt idx="48661">
                  <c:v>0.99779200000000001</c:v>
                </c:pt>
                <c:pt idx="48662">
                  <c:v>0.99773599999999996</c:v>
                </c:pt>
                <c:pt idx="48663">
                  <c:v>0.99769600000000003</c:v>
                </c:pt>
                <c:pt idx="48664">
                  <c:v>0.99766200000000005</c:v>
                </c:pt>
                <c:pt idx="48665">
                  <c:v>0.99764299999999995</c:v>
                </c:pt>
                <c:pt idx="48666">
                  <c:v>0.99763599999999997</c:v>
                </c:pt>
                <c:pt idx="48667">
                  <c:v>0.99763599999999997</c:v>
                </c:pt>
                <c:pt idx="48668">
                  <c:v>0.997641</c:v>
                </c:pt>
                <c:pt idx="48669">
                  <c:v>0.99765800000000004</c:v>
                </c:pt>
                <c:pt idx="48670">
                  <c:v>0.99768500000000004</c:v>
                </c:pt>
                <c:pt idx="48671">
                  <c:v>0.99772099999999997</c:v>
                </c:pt>
                <c:pt idx="48672">
                  <c:v>0.99776900000000002</c:v>
                </c:pt>
                <c:pt idx="48673">
                  <c:v>0.99782599999999999</c:v>
                </c:pt>
                <c:pt idx="48674">
                  <c:v>0.99788900000000003</c:v>
                </c:pt>
                <c:pt idx="48675">
                  <c:v>0.99795699999999998</c:v>
                </c:pt>
                <c:pt idx="48676">
                  <c:v>0.99803799999999998</c:v>
                </c:pt>
                <c:pt idx="48677">
                  <c:v>0.99812500000000004</c:v>
                </c:pt>
                <c:pt idx="48678">
                  <c:v>0.99822299999999997</c:v>
                </c:pt>
                <c:pt idx="48679">
                  <c:v>0.99832100000000001</c:v>
                </c:pt>
                <c:pt idx="48680">
                  <c:v>0.99843000000000004</c:v>
                </c:pt>
                <c:pt idx="48681">
                  <c:v>0.99853099999999995</c:v>
                </c:pt>
                <c:pt idx="48682">
                  <c:v>0.99864900000000001</c:v>
                </c:pt>
                <c:pt idx="48683">
                  <c:v>0.99877000000000005</c:v>
                </c:pt>
                <c:pt idx="48684">
                  <c:v>0.99889899999999998</c:v>
                </c:pt>
                <c:pt idx="48685">
                  <c:v>0.999027</c:v>
                </c:pt>
                <c:pt idx="48686">
                  <c:v>0.99916300000000002</c:v>
                </c:pt>
                <c:pt idx="48687">
                  <c:v>0.99930399999999997</c:v>
                </c:pt>
                <c:pt idx="48688">
                  <c:v>0.99944699999999997</c:v>
                </c:pt>
                <c:pt idx="48689">
                  <c:v>0.99958800000000003</c:v>
                </c:pt>
                <c:pt idx="48690">
                  <c:v>0.99973800000000002</c:v>
                </c:pt>
                <c:pt idx="48691">
                  <c:v>0.999888</c:v>
                </c:pt>
                <c:pt idx="48692">
                  <c:v>1.00004</c:v>
                </c:pt>
                <c:pt idx="48693">
                  <c:v>1.0001899999999999</c:v>
                </c:pt>
                <c:pt idx="48694">
                  <c:v>1.0003299999999999</c:v>
                </c:pt>
                <c:pt idx="48695">
                  <c:v>1.00048</c:v>
                </c:pt>
                <c:pt idx="48696">
                  <c:v>1.0006200000000001</c:v>
                </c:pt>
                <c:pt idx="48697">
                  <c:v>1.0007699999999999</c:v>
                </c:pt>
                <c:pt idx="48698">
                  <c:v>1.00091</c:v>
                </c:pt>
                <c:pt idx="48699">
                  <c:v>1.00105</c:v>
                </c:pt>
                <c:pt idx="48700">
                  <c:v>1.00119</c:v>
                </c:pt>
                <c:pt idx="48701">
                  <c:v>1.0013300000000001</c:v>
                </c:pt>
                <c:pt idx="48702">
                  <c:v>1.00146</c:v>
                </c:pt>
                <c:pt idx="48703">
                  <c:v>1.00159</c:v>
                </c:pt>
                <c:pt idx="48704">
                  <c:v>1.0017100000000001</c:v>
                </c:pt>
                <c:pt idx="48705">
                  <c:v>1.00183</c:v>
                </c:pt>
                <c:pt idx="48706">
                  <c:v>1.0019400000000001</c:v>
                </c:pt>
                <c:pt idx="48707">
                  <c:v>1.0020500000000001</c:v>
                </c:pt>
                <c:pt idx="48708">
                  <c:v>1.0021500000000001</c:v>
                </c:pt>
                <c:pt idx="48709">
                  <c:v>1.00224</c:v>
                </c:pt>
                <c:pt idx="48710">
                  <c:v>1.0023200000000001</c:v>
                </c:pt>
                <c:pt idx="48711">
                  <c:v>1.00241</c:v>
                </c:pt>
                <c:pt idx="48712">
                  <c:v>1.00248</c:v>
                </c:pt>
                <c:pt idx="48713">
                  <c:v>1.00254</c:v>
                </c:pt>
                <c:pt idx="48714">
                  <c:v>1.0025999999999999</c:v>
                </c:pt>
                <c:pt idx="48715">
                  <c:v>1.00265</c:v>
                </c:pt>
                <c:pt idx="48716">
                  <c:v>1.0026900000000001</c:v>
                </c:pt>
                <c:pt idx="48717">
                  <c:v>1.0027200000000001</c:v>
                </c:pt>
                <c:pt idx="48718">
                  <c:v>1.00274</c:v>
                </c:pt>
                <c:pt idx="48719">
                  <c:v>1.00275</c:v>
                </c:pt>
                <c:pt idx="48720">
                  <c:v>1.00275</c:v>
                </c:pt>
                <c:pt idx="48721">
                  <c:v>1.00275</c:v>
                </c:pt>
                <c:pt idx="48722">
                  <c:v>1.0027200000000001</c:v>
                </c:pt>
                <c:pt idx="48723">
                  <c:v>1.0026900000000001</c:v>
                </c:pt>
                <c:pt idx="48724">
                  <c:v>1.00265</c:v>
                </c:pt>
                <c:pt idx="48725">
                  <c:v>1.0025999999999999</c:v>
                </c:pt>
                <c:pt idx="48726">
                  <c:v>1.0025299999999999</c:v>
                </c:pt>
                <c:pt idx="48727">
                  <c:v>1.0024599999999999</c:v>
                </c:pt>
                <c:pt idx="48728">
                  <c:v>1.00237</c:v>
                </c:pt>
                <c:pt idx="48729">
                  <c:v>1.00227</c:v>
                </c:pt>
                <c:pt idx="48730">
                  <c:v>1.0021599999999999</c:v>
                </c:pt>
                <c:pt idx="48731">
                  <c:v>1.00203</c:v>
                </c:pt>
                <c:pt idx="48732">
                  <c:v>1.0018899999999999</c:v>
                </c:pt>
                <c:pt idx="48733">
                  <c:v>1.0017499999999999</c:v>
                </c:pt>
                <c:pt idx="48734">
                  <c:v>1.0015799999999999</c:v>
                </c:pt>
                <c:pt idx="48735">
                  <c:v>1.0014099999999999</c:v>
                </c:pt>
                <c:pt idx="48736">
                  <c:v>1.00122</c:v>
                </c:pt>
                <c:pt idx="48737">
                  <c:v>1.00102</c:v>
                </c:pt>
                <c:pt idx="48738">
                  <c:v>1.00081</c:v>
                </c:pt>
                <c:pt idx="48739">
                  <c:v>1.00058</c:v>
                </c:pt>
                <c:pt idx="48740">
                  <c:v>1.00034</c:v>
                </c:pt>
                <c:pt idx="48741">
                  <c:v>1.0001</c:v>
                </c:pt>
                <c:pt idx="48742">
                  <c:v>0.99986699999999995</c:v>
                </c:pt>
                <c:pt idx="48743">
                  <c:v>0.99964600000000003</c:v>
                </c:pt>
                <c:pt idx="48744">
                  <c:v>0.99943700000000002</c:v>
                </c:pt>
                <c:pt idx="48745">
                  <c:v>0.99923899999999999</c:v>
                </c:pt>
                <c:pt idx="48746">
                  <c:v>0.99905999999999995</c:v>
                </c:pt>
                <c:pt idx="48747">
                  <c:v>0.99889300000000003</c:v>
                </c:pt>
                <c:pt idx="48748">
                  <c:v>0.99873699999999999</c:v>
                </c:pt>
                <c:pt idx="48749">
                  <c:v>0.99859100000000001</c:v>
                </c:pt>
                <c:pt idx="48750">
                  <c:v>0.99846699999999999</c:v>
                </c:pt>
                <c:pt idx="48751">
                  <c:v>0.99834400000000001</c:v>
                </c:pt>
                <c:pt idx="48752">
                  <c:v>0.99823600000000001</c:v>
                </c:pt>
                <c:pt idx="48753">
                  <c:v>0.99814000000000003</c:v>
                </c:pt>
                <c:pt idx="48754">
                  <c:v>0.998054</c:v>
                </c:pt>
                <c:pt idx="48755">
                  <c:v>0.99797800000000003</c:v>
                </c:pt>
                <c:pt idx="48756">
                  <c:v>0.997915</c:v>
                </c:pt>
                <c:pt idx="48757">
                  <c:v>0.99786600000000003</c:v>
                </c:pt>
                <c:pt idx="48758">
                  <c:v>0.99782800000000005</c:v>
                </c:pt>
                <c:pt idx="48759">
                  <c:v>0.997807</c:v>
                </c:pt>
                <c:pt idx="48760">
                  <c:v>0.99778800000000001</c:v>
                </c:pt>
                <c:pt idx="48761">
                  <c:v>0.99778299999999998</c:v>
                </c:pt>
                <c:pt idx="48762">
                  <c:v>0.99778699999999998</c:v>
                </c:pt>
                <c:pt idx="48763">
                  <c:v>0.99780500000000005</c:v>
                </c:pt>
                <c:pt idx="48764">
                  <c:v>0.99782300000000002</c:v>
                </c:pt>
                <c:pt idx="48765">
                  <c:v>0.99785500000000005</c:v>
                </c:pt>
                <c:pt idx="48766">
                  <c:v>0.99789700000000003</c:v>
                </c:pt>
                <c:pt idx="48767">
                  <c:v>0.99794799999999995</c:v>
                </c:pt>
                <c:pt idx="48768">
                  <c:v>0.99800299999999997</c:v>
                </c:pt>
                <c:pt idx="48769">
                  <c:v>0.99806399999999995</c:v>
                </c:pt>
                <c:pt idx="48770">
                  <c:v>0.99813600000000002</c:v>
                </c:pt>
                <c:pt idx="48771">
                  <c:v>0.99821300000000002</c:v>
                </c:pt>
                <c:pt idx="48772">
                  <c:v>0.99830099999999999</c:v>
                </c:pt>
                <c:pt idx="48773">
                  <c:v>0.99839199999999995</c:v>
                </c:pt>
                <c:pt idx="48774">
                  <c:v>0.99849200000000005</c:v>
                </c:pt>
                <c:pt idx="48775">
                  <c:v>0.99859399999999998</c:v>
                </c:pt>
                <c:pt idx="48776">
                  <c:v>0.99870899999999996</c:v>
                </c:pt>
                <c:pt idx="48777">
                  <c:v>0.99882000000000004</c:v>
                </c:pt>
                <c:pt idx="48778">
                  <c:v>0.99894099999999997</c:v>
                </c:pt>
                <c:pt idx="48779">
                  <c:v>0.99906799999999996</c:v>
                </c:pt>
                <c:pt idx="48780">
                  <c:v>0.99919599999999997</c:v>
                </c:pt>
                <c:pt idx="48781">
                  <c:v>0.99932699999999997</c:v>
                </c:pt>
                <c:pt idx="48782">
                  <c:v>0.99945799999999996</c:v>
                </c:pt>
                <c:pt idx="48783">
                  <c:v>0.99958899999999995</c:v>
                </c:pt>
                <c:pt idx="48784">
                  <c:v>0.99972399999999995</c:v>
                </c:pt>
                <c:pt idx="48785">
                  <c:v>0.99986600000000003</c:v>
                </c:pt>
                <c:pt idx="48786">
                  <c:v>1</c:v>
                </c:pt>
                <c:pt idx="48787">
                  <c:v>1.00014</c:v>
                </c:pt>
                <c:pt idx="48788">
                  <c:v>1.0002800000000001</c:v>
                </c:pt>
                <c:pt idx="48789">
                  <c:v>1.0004</c:v>
                </c:pt>
                <c:pt idx="48790">
                  <c:v>1.00054</c:v>
                </c:pt>
                <c:pt idx="48791">
                  <c:v>1.0006900000000001</c:v>
                </c:pt>
                <c:pt idx="48792">
                  <c:v>1.0008300000000001</c:v>
                </c:pt>
                <c:pt idx="48793">
                  <c:v>1.0009600000000001</c:v>
                </c:pt>
                <c:pt idx="48794">
                  <c:v>1.0011000000000001</c:v>
                </c:pt>
                <c:pt idx="48795">
                  <c:v>1.0012300000000001</c:v>
                </c:pt>
                <c:pt idx="48796">
                  <c:v>1.00135</c:v>
                </c:pt>
                <c:pt idx="48797">
                  <c:v>1.0014700000000001</c:v>
                </c:pt>
                <c:pt idx="48798">
                  <c:v>1.00159</c:v>
                </c:pt>
                <c:pt idx="48799">
                  <c:v>1.0017100000000001</c:v>
                </c:pt>
                <c:pt idx="48800">
                  <c:v>1.0018199999999999</c:v>
                </c:pt>
                <c:pt idx="48801">
                  <c:v>1.0019199999999999</c:v>
                </c:pt>
                <c:pt idx="48802">
                  <c:v>1.0020199999999999</c:v>
                </c:pt>
                <c:pt idx="48803">
                  <c:v>1.0021100000000001</c:v>
                </c:pt>
                <c:pt idx="48804">
                  <c:v>1.00221</c:v>
                </c:pt>
                <c:pt idx="48805">
                  <c:v>1.0022899999999999</c:v>
                </c:pt>
                <c:pt idx="48806">
                  <c:v>1.00237</c:v>
                </c:pt>
                <c:pt idx="48807">
                  <c:v>1.0024299999999999</c:v>
                </c:pt>
                <c:pt idx="48808">
                  <c:v>1.0024999999999999</c:v>
                </c:pt>
                <c:pt idx="48809">
                  <c:v>1.0025500000000001</c:v>
                </c:pt>
                <c:pt idx="48810">
                  <c:v>1.0025900000000001</c:v>
                </c:pt>
                <c:pt idx="48811">
                  <c:v>1.0026299999999999</c:v>
                </c:pt>
                <c:pt idx="48812">
                  <c:v>1.0026600000000001</c:v>
                </c:pt>
                <c:pt idx="48813">
                  <c:v>1.00268</c:v>
                </c:pt>
                <c:pt idx="48814">
                  <c:v>1.0026900000000001</c:v>
                </c:pt>
                <c:pt idx="48815">
                  <c:v>1.0026900000000001</c:v>
                </c:pt>
                <c:pt idx="48816">
                  <c:v>1.00267</c:v>
                </c:pt>
                <c:pt idx="48817">
                  <c:v>1.00265</c:v>
                </c:pt>
                <c:pt idx="48818">
                  <c:v>1.0026200000000001</c:v>
                </c:pt>
                <c:pt idx="48819">
                  <c:v>1.00257</c:v>
                </c:pt>
                <c:pt idx="48820">
                  <c:v>1.00251</c:v>
                </c:pt>
                <c:pt idx="48821">
                  <c:v>1.0024500000000001</c:v>
                </c:pt>
                <c:pt idx="48822">
                  <c:v>1.00237</c:v>
                </c:pt>
                <c:pt idx="48823">
                  <c:v>1.0022899999999999</c:v>
                </c:pt>
                <c:pt idx="48824">
                  <c:v>1.0021899999999999</c:v>
                </c:pt>
                <c:pt idx="48825">
                  <c:v>1.0020899999999999</c:v>
                </c:pt>
                <c:pt idx="48826">
                  <c:v>1.00196</c:v>
                </c:pt>
                <c:pt idx="48827">
                  <c:v>1.0018400000000001</c:v>
                </c:pt>
                <c:pt idx="48828">
                  <c:v>1.00169</c:v>
                </c:pt>
                <c:pt idx="48829">
                  <c:v>1.00153</c:v>
                </c:pt>
                <c:pt idx="48830">
                  <c:v>1.00136</c:v>
                </c:pt>
                <c:pt idx="48831">
                  <c:v>1.00118</c:v>
                </c:pt>
                <c:pt idx="48832">
                  <c:v>1.00098</c:v>
                </c:pt>
                <c:pt idx="48833">
                  <c:v>1.00078</c:v>
                </c:pt>
                <c:pt idx="48834">
                  <c:v>1.0005500000000001</c:v>
                </c:pt>
                <c:pt idx="48835">
                  <c:v>1.0003299999999999</c:v>
                </c:pt>
                <c:pt idx="48836">
                  <c:v>1.0000899999999999</c:v>
                </c:pt>
                <c:pt idx="48837">
                  <c:v>0.99983900000000003</c:v>
                </c:pt>
                <c:pt idx="48838">
                  <c:v>0.99961199999999995</c:v>
                </c:pt>
                <c:pt idx="48839">
                  <c:v>0.99939199999999995</c:v>
                </c:pt>
                <c:pt idx="48840">
                  <c:v>0.99918799999999997</c:v>
                </c:pt>
                <c:pt idx="48841">
                  <c:v>0.99899300000000002</c:v>
                </c:pt>
                <c:pt idx="48842">
                  <c:v>0.99880899999999995</c:v>
                </c:pt>
                <c:pt idx="48843">
                  <c:v>0.998637</c:v>
                </c:pt>
                <c:pt idx="48844">
                  <c:v>0.99848000000000003</c:v>
                </c:pt>
                <c:pt idx="48845">
                  <c:v>0.99832799999999999</c:v>
                </c:pt>
                <c:pt idx="48846">
                  <c:v>0.998197</c:v>
                </c:pt>
                <c:pt idx="48847">
                  <c:v>0.99807599999999996</c:v>
                </c:pt>
                <c:pt idx="48848">
                  <c:v>0.99797000000000002</c:v>
                </c:pt>
                <c:pt idx="48849">
                  <c:v>0.99787099999999995</c:v>
                </c:pt>
                <c:pt idx="48850">
                  <c:v>0.99778199999999995</c:v>
                </c:pt>
                <c:pt idx="48851">
                  <c:v>0.99770899999999996</c:v>
                </c:pt>
                <c:pt idx="48852">
                  <c:v>0.99764799999999998</c:v>
                </c:pt>
                <c:pt idx="48853">
                  <c:v>0.99759900000000001</c:v>
                </c:pt>
                <c:pt idx="48854">
                  <c:v>0.99756100000000003</c:v>
                </c:pt>
                <c:pt idx="48855">
                  <c:v>0.99753400000000003</c:v>
                </c:pt>
                <c:pt idx="48856">
                  <c:v>0.99751699999999999</c:v>
                </c:pt>
                <c:pt idx="48857">
                  <c:v>0.99750700000000003</c:v>
                </c:pt>
                <c:pt idx="48858">
                  <c:v>0.99747699999999995</c:v>
                </c:pt>
                <c:pt idx="48859">
                  <c:v>0.99748599999999998</c:v>
                </c:pt>
                <c:pt idx="48860">
                  <c:v>0.99751000000000001</c:v>
                </c:pt>
                <c:pt idx="48861">
                  <c:v>0.99753800000000004</c:v>
                </c:pt>
                <c:pt idx="48862">
                  <c:v>0.997583</c:v>
                </c:pt>
                <c:pt idx="48863">
                  <c:v>0.99763000000000002</c:v>
                </c:pt>
                <c:pt idx="48864">
                  <c:v>0.99768500000000004</c:v>
                </c:pt>
                <c:pt idx="48865">
                  <c:v>0.99775199999999997</c:v>
                </c:pt>
                <c:pt idx="48866">
                  <c:v>0.99782599999999999</c:v>
                </c:pt>
                <c:pt idx="48867">
                  <c:v>0.99790500000000004</c:v>
                </c:pt>
                <c:pt idx="48868">
                  <c:v>0.99798699999999996</c:v>
                </c:pt>
                <c:pt idx="48869">
                  <c:v>0.99807800000000002</c:v>
                </c:pt>
                <c:pt idx="48870">
                  <c:v>0.99817999999999996</c:v>
                </c:pt>
                <c:pt idx="48871">
                  <c:v>0.99829400000000001</c:v>
                </c:pt>
                <c:pt idx="48872">
                  <c:v>0.99840799999999996</c:v>
                </c:pt>
                <c:pt idx="48873">
                  <c:v>0.99852200000000002</c:v>
                </c:pt>
                <c:pt idx="48874">
                  <c:v>0.99864399999999998</c:v>
                </c:pt>
                <c:pt idx="48875">
                  <c:v>0.99877199999999999</c:v>
                </c:pt>
                <c:pt idx="48876">
                  <c:v>0.99890699999999999</c:v>
                </c:pt>
                <c:pt idx="48877">
                  <c:v>0.99904000000000004</c:v>
                </c:pt>
                <c:pt idx="48878">
                  <c:v>0.99917800000000001</c:v>
                </c:pt>
                <c:pt idx="48879">
                  <c:v>0.99932100000000001</c:v>
                </c:pt>
                <c:pt idx="48880">
                  <c:v>0.99946699999999999</c:v>
                </c:pt>
                <c:pt idx="48881">
                  <c:v>0.99961</c:v>
                </c:pt>
                <c:pt idx="48882">
                  <c:v>0.99975899999999995</c:v>
                </c:pt>
                <c:pt idx="48883">
                  <c:v>0.99990599999999996</c:v>
                </c:pt>
                <c:pt idx="48884">
                  <c:v>1.0000500000000001</c:v>
                </c:pt>
                <c:pt idx="48885">
                  <c:v>1.0002</c:v>
                </c:pt>
                <c:pt idx="48886">
                  <c:v>1.00034</c:v>
                </c:pt>
                <c:pt idx="48887">
                  <c:v>1.0004900000000001</c:v>
                </c:pt>
                <c:pt idx="48888">
                  <c:v>1.0006299999999999</c:v>
                </c:pt>
                <c:pt idx="48889">
                  <c:v>1.0007699999999999</c:v>
                </c:pt>
                <c:pt idx="48890">
                  <c:v>1.00091</c:v>
                </c:pt>
                <c:pt idx="48891">
                  <c:v>1.0010399999999999</c:v>
                </c:pt>
                <c:pt idx="48892">
                  <c:v>1.0011699999999999</c:v>
                </c:pt>
                <c:pt idx="48893">
                  <c:v>1.0013000000000001</c:v>
                </c:pt>
                <c:pt idx="48894">
                  <c:v>1.00142</c:v>
                </c:pt>
                <c:pt idx="48895">
                  <c:v>1.0015499999999999</c:v>
                </c:pt>
                <c:pt idx="48896">
                  <c:v>1.00166</c:v>
                </c:pt>
                <c:pt idx="48897">
                  <c:v>1.00177</c:v>
                </c:pt>
                <c:pt idx="48898">
                  <c:v>1.0018800000000001</c:v>
                </c:pt>
                <c:pt idx="48899">
                  <c:v>1.0019899999999999</c:v>
                </c:pt>
                <c:pt idx="48900">
                  <c:v>1.0020800000000001</c:v>
                </c:pt>
                <c:pt idx="48901">
                  <c:v>1.0021599999999999</c:v>
                </c:pt>
                <c:pt idx="48902">
                  <c:v>1.00224</c:v>
                </c:pt>
                <c:pt idx="48903">
                  <c:v>1.00231</c:v>
                </c:pt>
                <c:pt idx="48904">
                  <c:v>1.00237</c:v>
                </c:pt>
                <c:pt idx="48905">
                  <c:v>1.0024200000000001</c:v>
                </c:pt>
                <c:pt idx="48906">
                  <c:v>1.00247</c:v>
                </c:pt>
                <c:pt idx="48907">
                  <c:v>1.00251</c:v>
                </c:pt>
                <c:pt idx="48908">
                  <c:v>1.00254</c:v>
                </c:pt>
                <c:pt idx="48909">
                  <c:v>1.0025500000000001</c:v>
                </c:pt>
                <c:pt idx="48910">
                  <c:v>1.00258</c:v>
                </c:pt>
                <c:pt idx="48911">
                  <c:v>1.00258</c:v>
                </c:pt>
                <c:pt idx="48912">
                  <c:v>1.00258</c:v>
                </c:pt>
                <c:pt idx="48913">
                  <c:v>1.0025500000000001</c:v>
                </c:pt>
                <c:pt idx="48914">
                  <c:v>1.0025200000000001</c:v>
                </c:pt>
                <c:pt idx="48915">
                  <c:v>1.00248</c:v>
                </c:pt>
                <c:pt idx="48916">
                  <c:v>1.0024299999999999</c:v>
                </c:pt>
                <c:pt idx="48917">
                  <c:v>1.0023599999999999</c:v>
                </c:pt>
                <c:pt idx="48918">
                  <c:v>1.0022800000000001</c:v>
                </c:pt>
                <c:pt idx="48919">
                  <c:v>1.0021899999999999</c:v>
                </c:pt>
                <c:pt idx="48920">
                  <c:v>1.0020899999999999</c:v>
                </c:pt>
                <c:pt idx="48921">
                  <c:v>1.0019800000000001</c:v>
                </c:pt>
                <c:pt idx="48922">
                  <c:v>1.0018499999999999</c:v>
                </c:pt>
                <c:pt idx="48923">
                  <c:v>1.0017100000000001</c:v>
                </c:pt>
                <c:pt idx="48924">
                  <c:v>1.0015499999999999</c:v>
                </c:pt>
                <c:pt idx="48925">
                  <c:v>1.00139</c:v>
                </c:pt>
                <c:pt idx="48926">
                  <c:v>1.00122</c:v>
                </c:pt>
                <c:pt idx="48927">
                  <c:v>1.0010300000000001</c:v>
                </c:pt>
                <c:pt idx="48928">
                  <c:v>1.00082</c:v>
                </c:pt>
                <c:pt idx="48929">
                  <c:v>1.00061</c:v>
                </c:pt>
                <c:pt idx="48930">
                  <c:v>1.00038</c:v>
                </c:pt>
                <c:pt idx="48931">
                  <c:v>1.00014</c:v>
                </c:pt>
                <c:pt idx="48932">
                  <c:v>0.99989399999999995</c:v>
                </c:pt>
                <c:pt idx="48933">
                  <c:v>0.99966200000000005</c:v>
                </c:pt>
                <c:pt idx="48934">
                  <c:v>0.99944599999999995</c:v>
                </c:pt>
                <c:pt idx="48935">
                  <c:v>0.99923700000000004</c:v>
                </c:pt>
                <c:pt idx="48936">
                  <c:v>0.99904000000000004</c:v>
                </c:pt>
                <c:pt idx="48937">
                  <c:v>0.99885800000000002</c:v>
                </c:pt>
                <c:pt idx="48938">
                  <c:v>0.99868699999999999</c:v>
                </c:pt>
                <c:pt idx="48939">
                  <c:v>0.99853099999999995</c:v>
                </c:pt>
                <c:pt idx="48940">
                  <c:v>0.99837799999999999</c:v>
                </c:pt>
                <c:pt idx="48941">
                  <c:v>0.99824500000000005</c:v>
                </c:pt>
                <c:pt idx="48942">
                  <c:v>0.99812699999999999</c:v>
                </c:pt>
                <c:pt idx="48943">
                  <c:v>0.99802000000000002</c:v>
                </c:pt>
                <c:pt idx="48944">
                  <c:v>0.997923</c:v>
                </c:pt>
                <c:pt idx="48945">
                  <c:v>0.99783699999999997</c:v>
                </c:pt>
                <c:pt idx="48946">
                  <c:v>0.99776299999999996</c:v>
                </c:pt>
                <c:pt idx="48947">
                  <c:v>0.99770300000000001</c:v>
                </c:pt>
                <c:pt idx="48948">
                  <c:v>0.99765700000000002</c:v>
                </c:pt>
                <c:pt idx="48949">
                  <c:v>0.99761699999999998</c:v>
                </c:pt>
                <c:pt idx="48950">
                  <c:v>0.99758999999999998</c:v>
                </c:pt>
                <c:pt idx="48951">
                  <c:v>0.99756999999999996</c:v>
                </c:pt>
                <c:pt idx="48952">
                  <c:v>0.99756100000000003</c:v>
                </c:pt>
                <c:pt idx="48953">
                  <c:v>0.99756800000000001</c:v>
                </c:pt>
                <c:pt idx="48954">
                  <c:v>0.99756900000000004</c:v>
                </c:pt>
                <c:pt idx="48955">
                  <c:v>0.99758899999999995</c:v>
                </c:pt>
                <c:pt idx="48956">
                  <c:v>0.99761999999999995</c:v>
                </c:pt>
                <c:pt idx="48957">
                  <c:v>0.99765999999999999</c:v>
                </c:pt>
                <c:pt idx="48958">
                  <c:v>0.99771100000000001</c:v>
                </c:pt>
                <c:pt idx="48959">
                  <c:v>0.99776500000000001</c:v>
                </c:pt>
                <c:pt idx="48960">
                  <c:v>0.99782800000000005</c:v>
                </c:pt>
                <c:pt idx="48961">
                  <c:v>0.99789899999999998</c:v>
                </c:pt>
                <c:pt idx="48962">
                  <c:v>0.997977</c:v>
                </c:pt>
                <c:pt idx="48963">
                  <c:v>0.99807199999999996</c:v>
                </c:pt>
                <c:pt idx="48964">
                  <c:v>0.99816000000000005</c:v>
                </c:pt>
                <c:pt idx="48965">
                  <c:v>0.99825399999999997</c:v>
                </c:pt>
                <c:pt idx="48966">
                  <c:v>0.99836599999999998</c:v>
                </c:pt>
                <c:pt idx="48967">
                  <c:v>0.99847399999999997</c:v>
                </c:pt>
                <c:pt idx="48968">
                  <c:v>0.99858499999999994</c:v>
                </c:pt>
                <c:pt idx="48969">
                  <c:v>0.99870400000000004</c:v>
                </c:pt>
                <c:pt idx="48970">
                  <c:v>0.99882400000000005</c:v>
                </c:pt>
                <c:pt idx="48971">
                  <c:v>0.99895100000000003</c:v>
                </c:pt>
                <c:pt idx="48972">
                  <c:v>0.99908200000000003</c:v>
                </c:pt>
                <c:pt idx="48973">
                  <c:v>0.99921599999999999</c:v>
                </c:pt>
                <c:pt idx="48974">
                  <c:v>0.99934599999999996</c:v>
                </c:pt>
                <c:pt idx="48975">
                  <c:v>0.99947900000000001</c:v>
                </c:pt>
                <c:pt idx="48976">
                  <c:v>0.99961800000000001</c:v>
                </c:pt>
                <c:pt idx="48977">
                  <c:v>0.99975999999999998</c:v>
                </c:pt>
                <c:pt idx="48978">
                  <c:v>0.99989499999999998</c:v>
                </c:pt>
                <c:pt idx="48979">
                  <c:v>1.00003</c:v>
                </c:pt>
                <c:pt idx="48980">
                  <c:v>1.00017</c:v>
                </c:pt>
                <c:pt idx="48981">
                  <c:v>1.0003200000000001</c:v>
                </c:pt>
                <c:pt idx="48982">
                  <c:v>1.0004599999999999</c:v>
                </c:pt>
                <c:pt idx="48983">
                  <c:v>1.0005900000000001</c:v>
                </c:pt>
                <c:pt idx="48984">
                  <c:v>1.0007299999999999</c:v>
                </c:pt>
                <c:pt idx="48985">
                  <c:v>1.0008699999999999</c:v>
                </c:pt>
                <c:pt idx="48986">
                  <c:v>1.00099</c:v>
                </c:pt>
                <c:pt idx="48987">
                  <c:v>1.00112</c:v>
                </c:pt>
                <c:pt idx="48988">
                  <c:v>1.00125</c:v>
                </c:pt>
                <c:pt idx="48989">
                  <c:v>1.0013700000000001</c:v>
                </c:pt>
                <c:pt idx="48990">
                  <c:v>1.0014799999999999</c:v>
                </c:pt>
                <c:pt idx="48991">
                  <c:v>1.00159</c:v>
                </c:pt>
                <c:pt idx="48992">
                  <c:v>1.0017</c:v>
                </c:pt>
                <c:pt idx="48993">
                  <c:v>1.00179</c:v>
                </c:pt>
                <c:pt idx="48994">
                  <c:v>1.0019</c:v>
                </c:pt>
                <c:pt idx="48995">
                  <c:v>1.0019899999999999</c:v>
                </c:pt>
                <c:pt idx="48996">
                  <c:v>1.00207</c:v>
                </c:pt>
                <c:pt idx="48997">
                  <c:v>1.0021500000000001</c:v>
                </c:pt>
                <c:pt idx="48998">
                  <c:v>1.0022200000000001</c:v>
                </c:pt>
                <c:pt idx="48999">
                  <c:v>1.0022899999999999</c:v>
                </c:pt>
                <c:pt idx="49000">
                  <c:v>1.00234</c:v>
                </c:pt>
                <c:pt idx="49001">
                  <c:v>1.0023899999999999</c:v>
                </c:pt>
                <c:pt idx="49002">
                  <c:v>1.0024299999999999</c:v>
                </c:pt>
                <c:pt idx="49003">
                  <c:v>1.0024599999999999</c:v>
                </c:pt>
                <c:pt idx="49004">
                  <c:v>1.00248</c:v>
                </c:pt>
                <c:pt idx="49005">
                  <c:v>1.0024900000000001</c:v>
                </c:pt>
                <c:pt idx="49006">
                  <c:v>1.0024999999999999</c:v>
                </c:pt>
                <c:pt idx="49007">
                  <c:v>1.0024900000000001</c:v>
                </c:pt>
                <c:pt idx="49008">
                  <c:v>1.00247</c:v>
                </c:pt>
                <c:pt idx="49009">
                  <c:v>1.00244</c:v>
                </c:pt>
                <c:pt idx="49010">
                  <c:v>1.0024</c:v>
                </c:pt>
                <c:pt idx="49011">
                  <c:v>1.0023500000000001</c:v>
                </c:pt>
                <c:pt idx="49012">
                  <c:v>1.0022899999999999</c:v>
                </c:pt>
                <c:pt idx="49013">
                  <c:v>1.00221</c:v>
                </c:pt>
                <c:pt idx="49014">
                  <c:v>1.00213</c:v>
                </c:pt>
                <c:pt idx="49015">
                  <c:v>1.00204</c:v>
                </c:pt>
                <c:pt idx="49016">
                  <c:v>1.00193</c:v>
                </c:pt>
                <c:pt idx="49017">
                  <c:v>1.0018100000000001</c:v>
                </c:pt>
                <c:pt idx="49018">
                  <c:v>1.0016799999999999</c:v>
                </c:pt>
                <c:pt idx="49019">
                  <c:v>1.0015400000000001</c:v>
                </c:pt>
                <c:pt idx="49020">
                  <c:v>1.00139</c:v>
                </c:pt>
                <c:pt idx="49021">
                  <c:v>1.0012300000000001</c:v>
                </c:pt>
                <c:pt idx="49022">
                  <c:v>1.0010399999999999</c:v>
                </c:pt>
                <c:pt idx="49023">
                  <c:v>1.00085</c:v>
                </c:pt>
                <c:pt idx="49024">
                  <c:v>1.00065</c:v>
                </c:pt>
                <c:pt idx="49025">
                  <c:v>1.00044</c:v>
                </c:pt>
                <c:pt idx="49026">
                  <c:v>1.00021</c:v>
                </c:pt>
                <c:pt idx="49027">
                  <c:v>0.99996700000000005</c:v>
                </c:pt>
                <c:pt idx="49028">
                  <c:v>0.999718</c:v>
                </c:pt>
                <c:pt idx="49029">
                  <c:v>0.99948099999999995</c:v>
                </c:pt>
                <c:pt idx="49030">
                  <c:v>0.99926000000000004</c:v>
                </c:pt>
                <c:pt idx="49031">
                  <c:v>0.99904099999999996</c:v>
                </c:pt>
                <c:pt idx="49032">
                  <c:v>0.99884300000000004</c:v>
                </c:pt>
                <c:pt idx="49033">
                  <c:v>0.99865700000000002</c:v>
                </c:pt>
                <c:pt idx="49034">
                  <c:v>0.99848700000000001</c:v>
                </c:pt>
                <c:pt idx="49035">
                  <c:v>0.998332</c:v>
                </c:pt>
                <c:pt idx="49036">
                  <c:v>0.99818799999999996</c:v>
                </c:pt>
                <c:pt idx="49037">
                  <c:v>0.99805600000000005</c:v>
                </c:pt>
                <c:pt idx="49038">
                  <c:v>0.99793500000000002</c:v>
                </c:pt>
                <c:pt idx="49039">
                  <c:v>0.99782199999999999</c:v>
                </c:pt>
                <c:pt idx="49040">
                  <c:v>0.99772499999999997</c:v>
                </c:pt>
                <c:pt idx="49041">
                  <c:v>0.997637</c:v>
                </c:pt>
                <c:pt idx="49042">
                  <c:v>0.99756599999999995</c:v>
                </c:pt>
                <c:pt idx="49043">
                  <c:v>0.997506</c:v>
                </c:pt>
                <c:pt idx="49044">
                  <c:v>0.99746100000000004</c:v>
                </c:pt>
                <c:pt idx="49045">
                  <c:v>0.99741500000000005</c:v>
                </c:pt>
                <c:pt idx="49046">
                  <c:v>0.99738700000000002</c:v>
                </c:pt>
                <c:pt idx="49047">
                  <c:v>0.997363</c:v>
                </c:pt>
                <c:pt idx="49048">
                  <c:v>0.99736199999999997</c:v>
                </c:pt>
                <c:pt idx="49049">
                  <c:v>0.99736000000000002</c:v>
                </c:pt>
                <c:pt idx="49050">
                  <c:v>0.99736499999999995</c:v>
                </c:pt>
                <c:pt idx="49051">
                  <c:v>0.99738800000000005</c:v>
                </c:pt>
                <c:pt idx="49052">
                  <c:v>0.99741900000000006</c:v>
                </c:pt>
                <c:pt idx="49053">
                  <c:v>0.99745899999999998</c:v>
                </c:pt>
                <c:pt idx="49054">
                  <c:v>0.997506</c:v>
                </c:pt>
                <c:pt idx="49055">
                  <c:v>0.99756299999999998</c:v>
                </c:pt>
                <c:pt idx="49056">
                  <c:v>0.99762300000000004</c:v>
                </c:pt>
                <c:pt idx="49057">
                  <c:v>0.99769699999999994</c:v>
                </c:pt>
                <c:pt idx="49058">
                  <c:v>0.997776</c:v>
                </c:pt>
                <c:pt idx="49059">
                  <c:v>0.99786200000000003</c:v>
                </c:pt>
                <c:pt idx="49060">
                  <c:v>0.99796200000000002</c:v>
                </c:pt>
                <c:pt idx="49061">
                  <c:v>0.99804599999999999</c:v>
                </c:pt>
                <c:pt idx="49062">
                  <c:v>0.99815200000000004</c:v>
                </c:pt>
                <c:pt idx="49063">
                  <c:v>0.99826800000000004</c:v>
                </c:pt>
                <c:pt idx="49064">
                  <c:v>0.99838400000000005</c:v>
                </c:pt>
                <c:pt idx="49065">
                  <c:v>0.998506</c:v>
                </c:pt>
                <c:pt idx="49066">
                  <c:v>0.99862899999999999</c:v>
                </c:pt>
                <c:pt idx="49067">
                  <c:v>0.99875400000000003</c:v>
                </c:pt>
                <c:pt idx="49068">
                  <c:v>0.99888999999999994</c:v>
                </c:pt>
                <c:pt idx="49069">
                  <c:v>0.999027</c:v>
                </c:pt>
                <c:pt idx="49070">
                  <c:v>0.99917299999999998</c:v>
                </c:pt>
                <c:pt idx="49071">
                  <c:v>0.99931599999999998</c:v>
                </c:pt>
                <c:pt idx="49072">
                  <c:v>0.99946500000000005</c:v>
                </c:pt>
                <c:pt idx="49073">
                  <c:v>0.99960899999999997</c:v>
                </c:pt>
                <c:pt idx="49074">
                  <c:v>0.99975400000000003</c:v>
                </c:pt>
                <c:pt idx="49075">
                  <c:v>0.99990500000000004</c:v>
                </c:pt>
                <c:pt idx="49076">
                  <c:v>1.0000500000000001</c:v>
                </c:pt>
                <c:pt idx="49077">
                  <c:v>1.0002</c:v>
                </c:pt>
                <c:pt idx="49078">
                  <c:v>1.00034</c:v>
                </c:pt>
                <c:pt idx="49079">
                  <c:v>1.0004900000000001</c:v>
                </c:pt>
                <c:pt idx="49080">
                  <c:v>1.0006299999999999</c:v>
                </c:pt>
                <c:pt idx="49081">
                  <c:v>1.0007699999999999</c:v>
                </c:pt>
                <c:pt idx="49082">
                  <c:v>1.0008999999999999</c:v>
                </c:pt>
                <c:pt idx="49083">
                  <c:v>1.0010300000000001</c:v>
                </c:pt>
                <c:pt idx="49084">
                  <c:v>1.00116</c:v>
                </c:pt>
                <c:pt idx="49085">
                  <c:v>1.0012799999999999</c:v>
                </c:pt>
                <c:pt idx="49086">
                  <c:v>1.0014099999999999</c:v>
                </c:pt>
                <c:pt idx="49087">
                  <c:v>1.00152</c:v>
                </c:pt>
                <c:pt idx="49088">
                  <c:v>1.00163</c:v>
                </c:pt>
                <c:pt idx="49089">
                  <c:v>1.0017199999999999</c:v>
                </c:pt>
                <c:pt idx="49090">
                  <c:v>1.0018199999999999</c:v>
                </c:pt>
                <c:pt idx="49091">
                  <c:v>1.0019100000000001</c:v>
                </c:pt>
                <c:pt idx="49092">
                  <c:v>1.002</c:v>
                </c:pt>
                <c:pt idx="49093">
                  <c:v>1.0020800000000001</c:v>
                </c:pt>
                <c:pt idx="49094">
                  <c:v>1.0021500000000001</c:v>
                </c:pt>
                <c:pt idx="49095">
                  <c:v>1.00221</c:v>
                </c:pt>
                <c:pt idx="49096">
                  <c:v>1.00227</c:v>
                </c:pt>
                <c:pt idx="49097">
                  <c:v>1.0023200000000001</c:v>
                </c:pt>
                <c:pt idx="49098">
                  <c:v>1.0023500000000001</c:v>
                </c:pt>
                <c:pt idx="49099">
                  <c:v>1.00238</c:v>
                </c:pt>
                <c:pt idx="49100">
                  <c:v>1.0024</c:v>
                </c:pt>
                <c:pt idx="49101">
                  <c:v>1.00241</c:v>
                </c:pt>
                <c:pt idx="49102">
                  <c:v>1.0024</c:v>
                </c:pt>
                <c:pt idx="49103">
                  <c:v>1.00238</c:v>
                </c:pt>
                <c:pt idx="49104">
                  <c:v>1.0023599999999999</c:v>
                </c:pt>
                <c:pt idx="49105">
                  <c:v>1.0023200000000001</c:v>
                </c:pt>
                <c:pt idx="49106">
                  <c:v>1.00227</c:v>
                </c:pt>
                <c:pt idx="49107">
                  <c:v>1.00221</c:v>
                </c:pt>
                <c:pt idx="49108">
                  <c:v>1.00214</c:v>
                </c:pt>
                <c:pt idx="49109">
                  <c:v>1.00206</c:v>
                </c:pt>
                <c:pt idx="49110">
                  <c:v>1.00197</c:v>
                </c:pt>
                <c:pt idx="49111">
                  <c:v>1.00186</c:v>
                </c:pt>
                <c:pt idx="49112">
                  <c:v>1.0017400000000001</c:v>
                </c:pt>
                <c:pt idx="49113">
                  <c:v>1.0016099999999999</c:v>
                </c:pt>
                <c:pt idx="49114">
                  <c:v>1.0014700000000001</c:v>
                </c:pt>
                <c:pt idx="49115">
                  <c:v>1.0013099999999999</c:v>
                </c:pt>
                <c:pt idx="49116">
                  <c:v>1.00115</c:v>
                </c:pt>
                <c:pt idx="49117">
                  <c:v>1.00098</c:v>
                </c:pt>
                <c:pt idx="49118">
                  <c:v>1.00078</c:v>
                </c:pt>
                <c:pt idx="49119">
                  <c:v>1.00058</c:v>
                </c:pt>
                <c:pt idx="49120">
                  <c:v>1.0003599999999999</c:v>
                </c:pt>
                <c:pt idx="49121">
                  <c:v>1.0001199999999999</c:v>
                </c:pt>
                <c:pt idx="49122">
                  <c:v>0.99987199999999998</c:v>
                </c:pt>
                <c:pt idx="49123">
                  <c:v>0.99963100000000005</c:v>
                </c:pt>
                <c:pt idx="49124">
                  <c:v>0.99940600000000002</c:v>
                </c:pt>
                <c:pt idx="49125">
                  <c:v>0.999193</c:v>
                </c:pt>
                <c:pt idx="49126">
                  <c:v>0.99898900000000002</c:v>
                </c:pt>
                <c:pt idx="49127">
                  <c:v>0.998803</c:v>
                </c:pt>
                <c:pt idx="49128">
                  <c:v>0.99862799999999996</c:v>
                </c:pt>
                <c:pt idx="49129">
                  <c:v>0.99846800000000002</c:v>
                </c:pt>
                <c:pt idx="49130">
                  <c:v>0.99829800000000002</c:v>
                </c:pt>
                <c:pt idx="49131">
                  <c:v>0.99815600000000004</c:v>
                </c:pt>
                <c:pt idx="49132">
                  <c:v>0.99802599999999997</c:v>
                </c:pt>
                <c:pt idx="49133">
                  <c:v>0.99791099999999999</c:v>
                </c:pt>
                <c:pt idx="49134">
                  <c:v>0.99780899999999995</c:v>
                </c:pt>
                <c:pt idx="49135">
                  <c:v>0.99771600000000005</c:v>
                </c:pt>
                <c:pt idx="49136">
                  <c:v>0.99763900000000005</c:v>
                </c:pt>
                <c:pt idx="49137">
                  <c:v>0.99756999999999996</c:v>
                </c:pt>
                <c:pt idx="49138">
                  <c:v>0.99751400000000001</c:v>
                </c:pt>
                <c:pt idx="49139">
                  <c:v>0.99748099999999995</c:v>
                </c:pt>
                <c:pt idx="49140">
                  <c:v>0.99744200000000005</c:v>
                </c:pt>
                <c:pt idx="49141">
                  <c:v>0.997421</c:v>
                </c:pt>
                <c:pt idx="49142">
                  <c:v>0.99740799999999996</c:v>
                </c:pt>
                <c:pt idx="49143">
                  <c:v>0.99742299999999995</c:v>
                </c:pt>
                <c:pt idx="49144">
                  <c:v>0.99742699999999995</c:v>
                </c:pt>
                <c:pt idx="49145">
                  <c:v>0.99744299999999997</c:v>
                </c:pt>
                <c:pt idx="49146">
                  <c:v>0.99747200000000003</c:v>
                </c:pt>
                <c:pt idx="49147">
                  <c:v>0.997506</c:v>
                </c:pt>
                <c:pt idx="49148">
                  <c:v>0.99755000000000005</c:v>
                </c:pt>
                <c:pt idx="49149">
                  <c:v>0.99760000000000004</c:v>
                </c:pt>
                <c:pt idx="49150">
                  <c:v>0.99766200000000005</c:v>
                </c:pt>
                <c:pt idx="49151">
                  <c:v>0.99773199999999995</c:v>
                </c:pt>
                <c:pt idx="49152">
                  <c:v>0.99780100000000005</c:v>
                </c:pt>
                <c:pt idx="49153">
                  <c:v>0.99788399999999999</c:v>
                </c:pt>
                <c:pt idx="49154">
                  <c:v>0.997973</c:v>
                </c:pt>
                <c:pt idx="49155">
                  <c:v>0.99806899999999998</c:v>
                </c:pt>
                <c:pt idx="49156">
                  <c:v>0.99816400000000005</c:v>
                </c:pt>
                <c:pt idx="49157">
                  <c:v>0.99827100000000002</c:v>
                </c:pt>
                <c:pt idx="49158">
                  <c:v>0.99838499999999997</c:v>
                </c:pt>
                <c:pt idx="49159">
                  <c:v>0.998502</c:v>
                </c:pt>
                <c:pt idx="49160">
                  <c:v>0.99862300000000004</c:v>
                </c:pt>
                <c:pt idx="49161">
                  <c:v>0.99875000000000003</c:v>
                </c:pt>
                <c:pt idx="49162">
                  <c:v>0.99887999999999999</c:v>
                </c:pt>
                <c:pt idx="49163">
                  <c:v>0.99901499999999999</c:v>
                </c:pt>
                <c:pt idx="49164">
                  <c:v>0.99914800000000004</c:v>
                </c:pt>
                <c:pt idx="49165">
                  <c:v>0.99928499999999998</c:v>
                </c:pt>
                <c:pt idx="49166">
                  <c:v>0.999417</c:v>
                </c:pt>
                <c:pt idx="49167">
                  <c:v>0.99955899999999998</c:v>
                </c:pt>
                <c:pt idx="49168">
                  <c:v>0.99969699999999995</c:v>
                </c:pt>
                <c:pt idx="49169">
                  <c:v>0.99982800000000005</c:v>
                </c:pt>
                <c:pt idx="49170">
                  <c:v>0.99996700000000005</c:v>
                </c:pt>
                <c:pt idx="49171">
                  <c:v>1.0001</c:v>
                </c:pt>
                <c:pt idx="49172">
                  <c:v>1.00024</c:v>
                </c:pt>
                <c:pt idx="49173">
                  <c:v>1.00038</c:v>
                </c:pt>
                <c:pt idx="49174">
                  <c:v>1.0005200000000001</c:v>
                </c:pt>
                <c:pt idx="49175">
                  <c:v>1.0006600000000001</c:v>
                </c:pt>
                <c:pt idx="49176">
                  <c:v>1.0007999999999999</c:v>
                </c:pt>
                <c:pt idx="49177">
                  <c:v>1.0009300000000001</c:v>
                </c:pt>
                <c:pt idx="49178">
                  <c:v>1.00105</c:v>
                </c:pt>
                <c:pt idx="49179">
                  <c:v>1.0011699999999999</c:v>
                </c:pt>
                <c:pt idx="49180">
                  <c:v>1.0013000000000001</c:v>
                </c:pt>
                <c:pt idx="49181">
                  <c:v>1.00142</c:v>
                </c:pt>
                <c:pt idx="49182">
                  <c:v>1.00152</c:v>
                </c:pt>
                <c:pt idx="49183">
                  <c:v>1.00163</c:v>
                </c:pt>
                <c:pt idx="49184">
                  <c:v>1.0017199999999999</c:v>
                </c:pt>
                <c:pt idx="49185">
                  <c:v>1.0018199999999999</c:v>
                </c:pt>
                <c:pt idx="49186">
                  <c:v>1.0019</c:v>
                </c:pt>
                <c:pt idx="49187">
                  <c:v>1.0019800000000001</c:v>
                </c:pt>
                <c:pt idx="49188">
                  <c:v>1.00206</c:v>
                </c:pt>
                <c:pt idx="49189">
                  <c:v>1.00213</c:v>
                </c:pt>
                <c:pt idx="49190">
                  <c:v>1.0021899999999999</c:v>
                </c:pt>
                <c:pt idx="49191">
                  <c:v>1.0022500000000001</c:v>
                </c:pt>
                <c:pt idx="49192">
                  <c:v>1.0023</c:v>
                </c:pt>
                <c:pt idx="49193">
                  <c:v>1.00234</c:v>
                </c:pt>
                <c:pt idx="49194">
                  <c:v>1.00237</c:v>
                </c:pt>
                <c:pt idx="49195">
                  <c:v>1.00238</c:v>
                </c:pt>
                <c:pt idx="49196">
                  <c:v>1.0023899999999999</c:v>
                </c:pt>
                <c:pt idx="49197">
                  <c:v>1.00238</c:v>
                </c:pt>
                <c:pt idx="49198">
                  <c:v>1.00238</c:v>
                </c:pt>
                <c:pt idx="49199">
                  <c:v>1.0023500000000001</c:v>
                </c:pt>
                <c:pt idx="49200">
                  <c:v>1.00231</c:v>
                </c:pt>
                <c:pt idx="49201">
                  <c:v>1.00227</c:v>
                </c:pt>
                <c:pt idx="49202">
                  <c:v>1.00221</c:v>
                </c:pt>
                <c:pt idx="49203">
                  <c:v>1.0021500000000001</c:v>
                </c:pt>
                <c:pt idx="49204">
                  <c:v>1.00207</c:v>
                </c:pt>
                <c:pt idx="49205">
                  <c:v>1.0019899999999999</c:v>
                </c:pt>
                <c:pt idx="49206">
                  <c:v>1.0018899999999999</c:v>
                </c:pt>
                <c:pt idx="49207">
                  <c:v>1.0017799999999999</c:v>
                </c:pt>
                <c:pt idx="49208">
                  <c:v>1.0016499999999999</c:v>
                </c:pt>
                <c:pt idx="49209">
                  <c:v>1.0015099999999999</c:v>
                </c:pt>
                <c:pt idx="49210">
                  <c:v>1.00136</c:v>
                </c:pt>
                <c:pt idx="49211">
                  <c:v>1.0012000000000001</c:v>
                </c:pt>
                <c:pt idx="49212">
                  <c:v>1.00102</c:v>
                </c:pt>
                <c:pt idx="49213">
                  <c:v>1.00084</c:v>
                </c:pt>
                <c:pt idx="49214">
                  <c:v>1.00065</c:v>
                </c:pt>
                <c:pt idx="49215">
                  <c:v>1.00044</c:v>
                </c:pt>
                <c:pt idx="49216">
                  <c:v>1.0002200000000001</c:v>
                </c:pt>
                <c:pt idx="49217">
                  <c:v>0.99998500000000001</c:v>
                </c:pt>
                <c:pt idx="49218">
                  <c:v>0.99973699999999999</c:v>
                </c:pt>
                <c:pt idx="49219">
                  <c:v>0.99949200000000005</c:v>
                </c:pt>
                <c:pt idx="49220">
                  <c:v>0.99926499999999996</c:v>
                </c:pt>
                <c:pt idx="49221">
                  <c:v>0.99904599999999999</c:v>
                </c:pt>
                <c:pt idx="49222">
                  <c:v>0.99884300000000004</c:v>
                </c:pt>
                <c:pt idx="49223">
                  <c:v>0.99864900000000001</c:v>
                </c:pt>
                <c:pt idx="49224">
                  <c:v>0.998471</c:v>
                </c:pt>
                <c:pt idx="49225">
                  <c:v>0.99831099999999995</c:v>
                </c:pt>
                <c:pt idx="49226">
                  <c:v>0.99815699999999996</c:v>
                </c:pt>
                <c:pt idx="49227">
                  <c:v>0.99801799999999996</c:v>
                </c:pt>
                <c:pt idx="49228">
                  <c:v>0.99789399999999995</c:v>
                </c:pt>
                <c:pt idx="49229">
                  <c:v>0.99778299999999998</c:v>
                </c:pt>
                <c:pt idx="49230">
                  <c:v>0.99768500000000004</c:v>
                </c:pt>
                <c:pt idx="49231">
                  <c:v>0.99758599999999997</c:v>
                </c:pt>
                <c:pt idx="49232">
                  <c:v>0.99750499999999998</c:v>
                </c:pt>
                <c:pt idx="49233">
                  <c:v>0.99743999999999999</c:v>
                </c:pt>
                <c:pt idx="49234">
                  <c:v>0.99738099999999996</c:v>
                </c:pt>
                <c:pt idx="49235">
                  <c:v>0.997336</c:v>
                </c:pt>
                <c:pt idx="49236">
                  <c:v>0.99730399999999997</c:v>
                </c:pt>
                <c:pt idx="49237">
                  <c:v>0.99728300000000003</c:v>
                </c:pt>
                <c:pt idx="49238">
                  <c:v>0.99726199999999998</c:v>
                </c:pt>
                <c:pt idx="49239">
                  <c:v>0.99725900000000001</c:v>
                </c:pt>
                <c:pt idx="49240">
                  <c:v>0.99726599999999999</c:v>
                </c:pt>
                <c:pt idx="49241">
                  <c:v>0.99728499999999998</c:v>
                </c:pt>
                <c:pt idx="49242">
                  <c:v>0.99731400000000003</c:v>
                </c:pt>
                <c:pt idx="49243">
                  <c:v>0.99734999999999996</c:v>
                </c:pt>
                <c:pt idx="49244">
                  <c:v>0.99739199999999995</c:v>
                </c:pt>
                <c:pt idx="49245">
                  <c:v>0.99744600000000005</c:v>
                </c:pt>
                <c:pt idx="49246">
                  <c:v>0.99750499999999998</c:v>
                </c:pt>
                <c:pt idx="49247">
                  <c:v>0.99757499999999999</c:v>
                </c:pt>
                <c:pt idx="49248">
                  <c:v>0.99765400000000004</c:v>
                </c:pt>
                <c:pt idx="49249">
                  <c:v>0.99774200000000002</c:v>
                </c:pt>
                <c:pt idx="49250">
                  <c:v>0.99783100000000002</c:v>
                </c:pt>
                <c:pt idx="49251">
                  <c:v>0.99792599999999998</c:v>
                </c:pt>
                <c:pt idx="49252">
                  <c:v>0.99803200000000003</c:v>
                </c:pt>
                <c:pt idx="49253">
                  <c:v>0.99813600000000002</c:v>
                </c:pt>
                <c:pt idx="49254">
                  <c:v>0.99824999999999997</c:v>
                </c:pt>
                <c:pt idx="49255">
                  <c:v>0.99837399999999998</c:v>
                </c:pt>
                <c:pt idx="49256">
                  <c:v>0.998498</c:v>
                </c:pt>
                <c:pt idx="49257">
                  <c:v>0.99862899999999999</c:v>
                </c:pt>
                <c:pt idx="49258">
                  <c:v>0.99876500000000001</c:v>
                </c:pt>
                <c:pt idx="49259">
                  <c:v>0.99889600000000001</c:v>
                </c:pt>
                <c:pt idx="49260">
                  <c:v>0.99904099999999996</c:v>
                </c:pt>
                <c:pt idx="49261">
                  <c:v>0.99918499999999999</c:v>
                </c:pt>
                <c:pt idx="49262">
                  <c:v>0.999336</c:v>
                </c:pt>
                <c:pt idx="49263">
                  <c:v>0.99948199999999998</c:v>
                </c:pt>
                <c:pt idx="49264">
                  <c:v>0.99963100000000005</c:v>
                </c:pt>
                <c:pt idx="49265">
                  <c:v>0.99978</c:v>
                </c:pt>
                <c:pt idx="49266">
                  <c:v>0.99992099999999995</c:v>
                </c:pt>
                <c:pt idx="49267">
                  <c:v>1.00007</c:v>
                </c:pt>
                <c:pt idx="49268">
                  <c:v>1.00021</c:v>
                </c:pt>
                <c:pt idx="49269">
                  <c:v>1.0003599999999999</c:v>
                </c:pt>
                <c:pt idx="49270">
                  <c:v>1.0004999999999999</c:v>
                </c:pt>
                <c:pt idx="49271">
                  <c:v>1.00064</c:v>
                </c:pt>
                <c:pt idx="49272">
                  <c:v>1.00078</c:v>
                </c:pt>
                <c:pt idx="49273">
                  <c:v>1.00092</c:v>
                </c:pt>
                <c:pt idx="49274">
                  <c:v>1.0010600000000001</c:v>
                </c:pt>
                <c:pt idx="49275">
                  <c:v>1.00118</c:v>
                </c:pt>
                <c:pt idx="49276">
                  <c:v>1.0013099999999999</c:v>
                </c:pt>
                <c:pt idx="49277">
                  <c:v>1.00143</c:v>
                </c:pt>
                <c:pt idx="49278">
                  <c:v>1.0015400000000001</c:v>
                </c:pt>
                <c:pt idx="49279">
                  <c:v>1.0016700000000001</c:v>
                </c:pt>
                <c:pt idx="49280">
                  <c:v>1.00177</c:v>
                </c:pt>
                <c:pt idx="49281">
                  <c:v>1.00187</c:v>
                </c:pt>
                <c:pt idx="49282">
                  <c:v>1.00197</c:v>
                </c:pt>
                <c:pt idx="49283">
                  <c:v>1.0020500000000001</c:v>
                </c:pt>
                <c:pt idx="49284">
                  <c:v>1.0021199999999999</c:v>
                </c:pt>
                <c:pt idx="49285">
                  <c:v>1.0021899999999999</c:v>
                </c:pt>
                <c:pt idx="49286">
                  <c:v>1.0022500000000001</c:v>
                </c:pt>
                <c:pt idx="49287">
                  <c:v>1.00231</c:v>
                </c:pt>
                <c:pt idx="49288">
                  <c:v>1.0023599999999999</c:v>
                </c:pt>
                <c:pt idx="49289">
                  <c:v>1.0023899999999999</c:v>
                </c:pt>
                <c:pt idx="49290">
                  <c:v>1.0024200000000001</c:v>
                </c:pt>
                <c:pt idx="49291">
                  <c:v>1.00244</c:v>
                </c:pt>
                <c:pt idx="49292">
                  <c:v>1.0024500000000001</c:v>
                </c:pt>
                <c:pt idx="49293">
                  <c:v>1.00244</c:v>
                </c:pt>
                <c:pt idx="49294">
                  <c:v>1.00244</c:v>
                </c:pt>
                <c:pt idx="49295">
                  <c:v>1.00241</c:v>
                </c:pt>
                <c:pt idx="49296">
                  <c:v>1.00238</c:v>
                </c:pt>
                <c:pt idx="49297">
                  <c:v>1.00234</c:v>
                </c:pt>
                <c:pt idx="49298">
                  <c:v>1.0022800000000001</c:v>
                </c:pt>
                <c:pt idx="49299">
                  <c:v>1.00221</c:v>
                </c:pt>
                <c:pt idx="49300">
                  <c:v>1.00213</c:v>
                </c:pt>
                <c:pt idx="49301">
                  <c:v>1.00204</c:v>
                </c:pt>
                <c:pt idx="49302">
                  <c:v>1.00193</c:v>
                </c:pt>
                <c:pt idx="49303">
                  <c:v>1.0018100000000001</c:v>
                </c:pt>
                <c:pt idx="49304">
                  <c:v>1.0016799999999999</c:v>
                </c:pt>
                <c:pt idx="49305">
                  <c:v>1.0015400000000001</c:v>
                </c:pt>
                <c:pt idx="49306">
                  <c:v>1.0013799999999999</c:v>
                </c:pt>
                <c:pt idx="49307">
                  <c:v>1.00122</c:v>
                </c:pt>
                <c:pt idx="49308">
                  <c:v>1.0010399999999999</c:v>
                </c:pt>
                <c:pt idx="49309">
                  <c:v>1.00084</c:v>
                </c:pt>
                <c:pt idx="49310">
                  <c:v>1.00064</c:v>
                </c:pt>
                <c:pt idx="49311">
                  <c:v>1.0004200000000001</c:v>
                </c:pt>
                <c:pt idx="49312">
                  <c:v>1.0001899999999999</c:v>
                </c:pt>
                <c:pt idx="49313">
                  <c:v>0.99995199999999995</c:v>
                </c:pt>
                <c:pt idx="49314">
                  <c:v>0.99971100000000002</c:v>
                </c:pt>
                <c:pt idx="49315">
                  <c:v>0.99948000000000004</c:v>
                </c:pt>
                <c:pt idx="49316">
                  <c:v>0.99926300000000001</c:v>
                </c:pt>
                <c:pt idx="49317">
                  <c:v>0.99905600000000006</c:v>
                </c:pt>
                <c:pt idx="49318">
                  <c:v>0.99886799999999998</c:v>
                </c:pt>
                <c:pt idx="49319">
                  <c:v>0.99868599999999996</c:v>
                </c:pt>
                <c:pt idx="49320">
                  <c:v>0.99851199999999996</c:v>
                </c:pt>
                <c:pt idx="49321">
                  <c:v>0.998359</c:v>
                </c:pt>
                <c:pt idx="49322">
                  <c:v>0.998224</c:v>
                </c:pt>
                <c:pt idx="49323">
                  <c:v>0.99809599999999998</c:v>
                </c:pt>
                <c:pt idx="49324">
                  <c:v>0.99797999999999998</c:v>
                </c:pt>
                <c:pt idx="49325">
                  <c:v>0.99787700000000001</c:v>
                </c:pt>
                <c:pt idx="49326">
                  <c:v>0.99778</c:v>
                </c:pt>
                <c:pt idx="49327">
                  <c:v>0.99769600000000003</c:v>
                </c:pt>
                <c:pt idx="49328">
                  <c:v>0.99762499999999998</c:v>
                </c:pt>
                <c:pt idx="49329">
                  <c:v>0.99756800000000001</c:v>
                </c:pt>
                <c:pt idx="49330">
                  <c:v>0.99751999999999996</c:v>
                </c:pt>
                <c:pt idx="49331">
                  <c:v>0.99749399999999999</c:v>
                </c:pt>
                <c:pt idx="49332">
                  <c:v>0.99746400000000002</c:v>
                </c:pt>
                <c:pt idx="49333">
                  <c:v>0.99746000000000001</c:v>
                </c:pt>
                <c:pt idx="49334">
                  <c:v>0.99745499999999998</c:v>
                </c:pt>
                <c:pt idx="49335">
                  <c:v>0.99746199999999996</c:v>
                </c:pt>
                <c:pt idx="49336">
                  <c:v>0.99747600000000003</c:v>
                </c:pt>
                <c:pt idx="49337">
                  <c:v>0.99749900000000002</c:v>
                </c:pt>
                <c:pt idx="49338">
                  <c:v>0.99753000000000003</c:v>
                </c:pt>
                <c:pt idx="49339">
                  <c:v>0.99757200000000001</c:v>
                </c:pt>
                <c:pt idx="49340">
                  <c:v>0.997618</c:v>
                </c:pt>
                <c:pt idx="49341">
                  <c:v>0.99767300000000003</c:v>
                </c:pt>
                <c:pt idx="49342">
                  <c:v>0.99773599999999996</c:v>
                </c:pt>
                <c:pt idx="49343">
                  <c:v>0.99780800000000003</c:v>
                </c:pt>
                <c:pt idx="49344">
                  <c:v>0.99789000000000005</c:v>
                </c:pt>
                <c:pt idx="49345">
                  <c:v>0.997977</c:v>
                </c:pt>
                <c:pt idx="49346">
                  <c:v>0.99806799999999996</c:v>
                </c:pt>
                <c:pt idx="49347">
                  <c:v>0.99816199999999999</c:v>
                </c:pt>
                <c:pt idx="49348">
                  <c:v>0.99827100000000002</c:v>
                </c:pt>
                <c:pt idx="49349">
                  <c:v>0.99837699999999996</c:v>
                </c:pt>
                <c:pt idx="49350">
                  <c:v>0.99849200000000005</c:v>
                </c:pt>
                <c:pt idx="49351">
                  <c:v>0.99860899999999997</c:v>
                </c:pt>
                <c:pt idx="49352">
                  <c:v>0.99873100000000004</c:v>
                </c:pt>
                <c:pt idx="49353">
                  <c:v>0.99885000000000002</c:v>
                </c:pt>
                <c:pt idx="49354">
                  <c:v>0.99897800000000003</c:v>
                </c:pt>
                <c:pt idx="49355">
                  <c:v>0.99910399999999999</c:v>
                </c:pt>
                <c:pt idx="49356">
                  <c:v>0.99923700000000004</c:v>
                </c:pt>
                <c:pt idx="49357">
                  <c:v>0.99936899999999995</c:v>
                </c:pt>
                <c:pt idx="49358">
                  <c:v>0.999502</c:v>
                </c:pt>
                <c:pt idx="49359">
                  <c:v>0.99962700000000004</c:v>
                </c:pt>
                <c:pt idx="49360">
                  <c:v>0.99976500000000001</c:v>
                </c:pt>
                <c:pt idx="49361">
                  <c:v>0.99990500000000004</c:v>
                </c:pt>
                <c:pt idx="49362">
                  <c:v>1.00004</c:v>
                </c:pt>
                <c:pt idx="49363">
                  <c:v>1.0001800000000001</c:v>
                </c:pt>
                <c:pt idx="49364">
                  <c:v>1.0003200000000001</c:v>
                </c:pt>
                <c:pt idx="49365">
                  <c:v>1.0004599999999999</c:v>
                </c:pt>
                <c:pt idx="49366">
                  <c:v>1.0005900000000001</c:v>
                </c:pt>
                <c:pt idx="49367">
                  <c:v>1.0007200000000001</c:v>
                </c:pt>
                <c:pt idx="49368">
                  <c:v>1.00085</c:v>
                </c:pt>
                <c:pt idx="49369">
                  <c:v>1.00098</c:v>
                </c:pt>
                <c:pt idx="49370">
                  <c:v>1.0011000000000001</c:v>
                </c:pt>
                <c:pt idx="49371">
                  <c:v>1.00122</c:v>
                </c:pt>
                <c:pt idx="49372">
                  <c:v>1.00132</c:v>
                </c:pt>
                <c:pt idx="49373">
                  <c:v>1.00143</c:v>
                </c:pt>
                <c:pt idx="49374">
                  <c:v>1.00153</c:v>
                </c:pt>
                <c:pt idx="49375">
                  <c:v>1.00163</c:v>
                </c:pt>
                <c:pt idx="49376">
                  <c:v>1.0017199999999999</c:v>
                </c:pt>
                <c:pt idx="49377">
                  <c:v>1.0018</c:v>
                </c:pt>
                <c:pt idx="49378">
                  <c:v>1.0018800000000001</c:v>
                </c:pt>
                <c:pt idx="49379">
                  <c:v>1.0019499999999999</c:v>
                </c:pt>
                <c:pt idx="49380">
                  <c:v>1.0020199999999999</c:v>
                </c:pt>
                <c:pt idx="49381">
                  <c:v>1.0020800000000001</c:v>
                </c:pt>
                <c:pt idx="49382">
                  <c:v>1.00213</c:v>
                </c:pt>
                <c:pt idx="49383">
                  <c:v>1.0021800000000001</c:v>
                </c:pt>
                <c:pt idx="49384">
                  <c:v>1.00221</c:v>
                </c:pt>
                <c:pt idx="49385">
                  <c:v>1.00223</c:v>
                </c:pt>
                <c:pt idx="49386">
                  <c:v>1.0022500000000001</c:v>
                </c:pt>
                <c:pt idx="49387">
                  <c:v>1.0022500000000001</c:v>
                </c:pt>
                <c:pt idx="49388">
                  <c:v>1.00224</c:v>
                </c:pt>
                <c:pt idx="49389">
                  <c:v>1.00223</c:v>
                </c:pt>
                <c:pt idx="49390">
                  <c:v>1.00221</c:v>
                </c:pt>
                <c:pt idx="49391">
                  <c:v>1.00217</c:v>
                </c:pt>
                <c:pt idx="49392">
                  <c:v>1.00213</c:v>
                </c:pt>
                <c:pt idx="49393">
                  <c:v>1.00207</c:v>
                </c:pt>
                <c:pt idx="49394">
                  <c:v>1.0020100000000001</c:v>
                </c:pt>
                <c:pt idx="49395">
                  <c:v>1.00193</c:v>
                </c:pt>
                <c:pt idx="49396">
                  <c:v>1.0018400000000001</c:v>
                </c:pt>
                <c:pt idx="49397">
                  <c:v>1.0017400000000001</c:v>
                </c:pt>
                <c:pt idx="49398">
                  <c:v>1.00163</c:v>
                </c:pt>
                <c:pt idx="49399">
                  <c:v>1.0015099999999999</c:v>
                </c:pt>
                <c:pt idx="49400">
                  <c:v>1.0013799999999999</c:v>
                </c:pt>
                <c:pt idx="49401">
                  <c:v>1.0012300000000001</c:v>
                </c:pt>
                <c:pt idx="49402">
                  <c:v>1.00109</c:v>
                </c:pt>
                <c:pt idx="49403">
                  <c:v>1.00092</c:v>
                </c:pt>
                <c:pt idx="49404">
                  <c:v>1.00074</c:v>
                </c:pt>
                <c:pt idx="49405">
                  <c:v>1.00054</c:v>
                </c:pt>
                <c:pt idx="49406">
                  <c:v>1.0003299999999999</c:v>
                </c:pt>
                <c:pt idx="49407">
                  <c:v>1.0001100000000001</c:v>
                </c:pt>
                <c:pt idx="49408">
                  <c:v>0.99987499999999996</c:v>
                </c:pt>
                <c:pt idx="49409">
                  <c:v>0.99963100000000005</c:v>
                </c:pt>
                <c:pt idx="49410">
                  <c:v>0.99939100000000003</c:v>
                </c:pt>
                <c:pt idx="49411">
                  <c:v>0.99916099999999997</c:v>
                </c:pt>
                <c:pt idx="49412">
                  <c:v>0.99894700000000003</c:v>
                </c:pt>
                <c:pt idx="49413">
                  <c:v>0.99873800000000001</c:v>
                </c:pt>
                <c:pt idx="49414">
                  <c:v>0.99854399999999999</c:v>
                </c:pt>
                <c:pt idx="49415">
                  <c:v>0.99835200000000002</c:v>
                </c:pt>
                <c:pt idx="49416">
                  <c:v>0.99818300000000004</c:v>
                </c:pt>
                <c:pt idx="49417">
                  <c:v>0.99802999999999997</c:v>
                </c:pt>
                <c:pt idx="49418">
                  <c:v>0.99788500000000002</c:v>
                </c:pt>
                <c:pt idx="49419">
                  <c:v>0.99775199999999997</c:v>
                </c:pt>
                <c:pt idx="49420">
                  <c:v>0.99763800000000002</c:v>
                </c:pt>
                <c:pt idx="49421">
                  <c:v>0.997533</c:v>
                </c:pt>
                <c:pt idx="49422">
                  <c:v>0.99744299999999997</c:v>
                </c:pt>
                <c:pt idx="49423">
                  <c:v>0.99736199999999997</c:v>
                </c:pt>
                <c:pt idx="49424">
                  <c:v>0.99729100000000004</c:v>
                </c:pt>
                <c:pt idx="49425">
                  <c:v>0.99723399999999995</c:v>
                </c:pt>
                <c:pt idx="49426">
                  <c:v>0.99718399999999996</c:v>
                </c:pt>
                <c:pt idx="49427">
                  <c:v>0.99715200000000004</c:v>
                </c:pt>
                <c:pt idx="49428">
                  <c:v>0.99712400000000001</c:v>
                </c:pt>
                <c:pt idx="49429">
                  <c:v>0.99711099999999997</c:v>
                </c:pt>
                <c:pt idx="49430">
                  <c:v>0.99711099999999997</c:v>
                </c:pt>
                <c:pt idx="49431">
                  <c:v>0.99712100000000004</c:v>
                </c:pt>
                <c:pt idx="49432">
                  <c:v>0.99713700000000005</c:v>
                </c:pt>
                <c:pt idx="49433">
                  <c:v>0.99716199999999999</c:v>
                </c:pt>
                <c:pt idx="49434">
                  <c:v>0.99719800000000003</c:v>
                </c:pt>
                <c:pt idx="49435">
                  <c:v>0.99724299999999999</c:v>
                </c:pt>
                <c:pt idx="49436">
                  <c:v>0.99729800000000002</c:v>
                </c:pt>
                <c:pt idx="49437">
                  <c:v>0.99735399999999996</c:v>
                </c:pt>
                <c:pt idx="49438">
                  <c:v>0.99742200000000003</c:v>
                </c:pt>
                <c:pt idx="49439">
                  <c:v>0.997502</c:v>
                </c:pt>
                <c:pt idx="49440">
                  <c:v>0.997587</c:v>
                </c:pt>
                <c:pt idx="49441">
                  <c:v>0.997672</c:v>
                </c:pt>
                <c:pt idx="49442">
                  <c:v>0.99777400000000005</c:v>
                </c:pt>
                <c:pt idx="49443">
                  <c:v>0.99787899999999996</c:v>
                </c:pt>
                <c:pt idx="49444">
                  <c:v>0.99798699999999996</c:v>
                </c:pt>
                <c:pt idx="49445">
                  <c:v>0.99810299999999996</c:v>
                </c:pt>
                <c:pt idx="49446">
                  <c:v>0.99822299999999997</c:v>
                </c:pt>
                <c:pt idx="49447">
                  <c:v>0.99834800000000001</c:v>
                </c:pt>
                <c:pt idx="49448">
                  <c:v>0.99847799999999998</c:v>
                </c:pt>
                <c:pt idx="49449">
                  <c:v>0.99861599999999995</c:v>
                </c:pt>
                <c:pt idx="49450">
                  <c:v>0.99875199999999997</c:v>
                </c:pt>
                <c:pt idx="49451">
                  <c:v>0.99889600000000001</c:v>
                </c:pt>
                <c:pt idx="49452">
                  <c:v>0.99904199999999999</c:v>
                </c:pt>
                <c:pt idx="49453">
                  <c:v>0.99918600000000002</c:v>
                </c:pt>
                <c:pt idx="49454">
                  <c:v>0.999332</c:v>
                </c:pt>
                <c:pt idx="49455">
                  <c:v>0.99948000000000004</c:v>
                </c:pt>
                <c:pt idx="49456">
                  <c:v>0.99962300000000004</c:v>
                </c:pt>
                <c:pt idx="49457">
                  <c:v>0.99976900000000002</c:v>
                </c:pt>
                <c:pt idx="49458">
                  <c:v>0.99991099999999999</c:v>
                </c:pt>
                <c:pt idx="49459">
                  <c:v>1.0000599999999999</c:v>
                </c:pt>
                <c:pt idx="49460">
                  <c:v>1.0002</c:v>
                </c:pt>
                <c:pt idx="49461">
                  <c:v>1.0003500000000001</c:v>
                </c:pt>
                <c:pt idx="49462">
                  <c:v>1.0004900000000001</c:v>
                </c:pt>
                <c:pt idx="49463">
                  <c:v>1.0006299999999999</c:v>
                </c:pt>
                <c:pt idx="49464">
                  <c:v>1.0007699999999999</c:v>
                </c:pt>
                <c:pt idx="49465">
                  <c:v>1.0008999999999999</c:v>
                </c:pt>
                <c:pt idx="49466">
                  <c:v>1.00102</c:v>
                </c:pt>
                <c:pt idx="49467">
                  <c:v>1.00115</c:v>
                </c:pt>
                <c:pt idx="49468">
                  <c:v>1.0012700000000001</c:v>
                </c:pt>
                <c:pt idx="49469">
                  <c:v>1.0013700000000001</c:v>
                </c:pt>
                <c:pt idx="49470">
                  <c:v>1.00149</c:v>
                </c:pt>
                <c:pt idx="49471">
                  <c:v>1.00159</c:v>
                </c:pt>
                <c:pt idx="49472">
                  <c:v>1.00169</c:v>
                </c:pt>
                <c:pt idx="49473">
                  <c:v>1.0017799999999999</c:v>
                </c:pt>
                <c:pt idx="49474">
                  <c:v>1.00186</c:v>
                </c:pt>
                <c:pt idx="49475">
                  <c:v>1.0019400000000001</c:v>
                </c:pt>
                <c:pt idx="49476">
                  <c:v>1.0020100000000001</c:v>
                </c:pt>
                <c:pt idx="49477">
                  <c:v>1.00207</c:v>
                </c:pt>
                <c:pt idx="49478">
                  <c:v>1.0021199999999999</c:v>
                </c:pt>
                <c:pt idx="49479">
                  <c:v>1.0021599999999999</c:v>
                </c:pt>
                <c:pt idx="49480">
                  <c:v>1.0021899999999999</c:v>
                </c:pt>
                <c:pt idx="49481">
                  <c:v>1.0022200000000001</c:v>
                </c:pt>
                <c:pt idx="49482">
                  <c:v>1.00224</c:v>
                </c:pt>
                <c:pt idx="49483">
                  <c:v>1.00224</c:v>
                </c:pt>
                <c:pt idx="49484">
                  <c:v>1.00224</c:v>
                </c:pt>
                <c:pt idx="49485">
                  <c:v>1.00223</c:v>
                </c:pt>
                <c:pt idx="49486">
                  <c:v>1.0022</c:v>
                </c:pt>
                <c:pt idx="49487">
                  <c:v>1.0021599999999999</c:v>
                </c:pt>
                <c:pt idx="49488">
                  <c:v>1.0021100000000001</c:v>
                </c:pt>
                <c:pt idx="49489">
                  <c:v>1.0020500000000001</c:v>
                </c:pt>
                <c:pt idx="49490">
                  <c:v>1.0019800000000001</c:v>
                </c:pt>
                <c:pt idx="49491">
                  <c:v>1.0019</c:v>
                </c:pt>
                <c:pt idx="49492">
                  <c:v>1.0018</c:v>
                </c:pt>
                <c:pt idx="49493">
                  <c:v>1.00169</c:v>
                </c:pt>
                <c:pt idx="49494">
                  <c:v>1.0015700000000001</c:v>
                </c:pt>
                <c:pt idx="49495">
                  <c:v>1.0014400000000001</c:v>
                </c:pt>
                <c:pt idx="49496">
                  <c:v>1.0012799999999999</c:v>
                </c:pt>
                <c:pt idx="49497">
                  <c:v>1.00112</c:v>
                </c:pt>
                <c:pt idx="49498">
                  <c:v>1.00095</c:v>
                </c:pt>
                <c:pt idx="49499">
                  <c:v>1.0007699999999999</c:v>
                </c:pt>
                <c:pt idx="49500">
                  <c:v>1.00057</c:v>
                </c:pt>
                <c:pt idx="49501">
                  <c:v>1.0003599999999999</c:v>
                </c:pt>
                <c:pt idx="49502">
                  <c:v>1.00013</c:v>
                </c:pt>
                <c:pt idx="49503">
                  <c:v>0.99989499999999998</c:v>
                </c:pt>
                <c:pt idx="49504">
                  <c:v>0.99964600000000003</c:v>
                </c:pt>
                <c:pt idx="49505">
                  <c:v>0.99940399999999996</c:v>
                </c:pt>
                <c:pt idx="49506">
                  <c:v>0.99917800000000001</c:v>
                </c:pt>
                <c:pt idx="49507">
                  <c:v>0.99896499999999999</c:v>
                </c:pt>
                <c:pt idx="49508">
                  <c:v>0.99876799999999999</c:v>
                </c:pt>
                <c:pt idx="49509">
                  <c:v>0.99858400000000003</c:v>
                </c:pt>
                <c:pt idx="49510">
                  <c:v>0.99843999999999999</c:v>
                </c:pt>
                <c:pt idx="49511">
                  <c:v>0.99828099999999997</c:v>
                </c:pt>
                <c:pt idx="49512">
                  <c:v>0.99813399999999997</c:v>
                </c:pt>
                <c:pt idx="49513">
                  <c:v>0.99799899999999997</c:v>
                </c:pt>
                <c:pt idx="49514">
                  <c:v>0.99787300000000001</c:v>
                </c:pt>
                <c:pt idx="49515">
                  <c:v>0.99775800000000003</c:v>
                </c:pt>
                <c:pt idx="49516">
                  <c:v>0.99766299999999997</c:v>
                </c:pt>
                <c:pt idx="49517">
                  <c:v>0.99757499999999999</c:v>
                </c:pt>
                <c:pt idx="49518">
                  <c:v>0.997502</c:v>
                </c:pt>
                <c:pt idx="49519">
                  <c:v>0.99743800000000005</c:v>
                </c:pt>
                <c:pt idx="49520">
                  <c:v>0.99738700000000002</c:v>
                </c:pt>
                <c:pt idx="49521">
                  <c:v>0.99734699999999998</c:v>
                </c:pt>
                <c:pt idx="49522">
                  <c:v>0.99731800000000004</c:v>
                </c:pt>
                <c:pt idx="49523">
                  <c:v>0.99731400000000003</c:v>
                </c:pt>
                <c:pt idx="49524">
                  <c:v>0.99730399999999997</c:v>
                </c:pt>
                <c:pt idx="49525">
                  <c:v>0.99730700000000005</c:v>
                </c:pt>
                <c:pt idx="49526">
                  <c:v>0.99731300000000001</c:v>
                </c:pt>
                <c:pt idx="49527">
                  <c:v>0.99733300000000003</c:v>
                </c:pt>
                <c:pt idx="49528">
                  <c:v>0.997367</c:v>
                </c:pt>
                <c:pt idx="49529">
                  <c:v>0.99740700000000004</c:v>
                </c:pt>
                <c:pt idx="49530">
                  <c:v>0.99745499999999998</c:v>
                </c:pt>
                <c:pt idx="49531">
                  <c:v>0.997506</c:v>
                </c:pt>
                <c:pt idx="49532">
                  <c:v>0.99756999999999996</c:v>
                </c:pt>
                <c:pt idx="49533">
                  <c:v>0.99764399999999998</c:v>
                </c:pt>
                <c:pt idx="49534">
                  <c:v>0.99772499999999997</c:v>
                </c:pt>
                <c:pt idx="49535">
                  <c:v>0.997811</c:v>
                </c:pt>
                <c:pt idx="49536">
                  <c:v>0.99790000000000001</c:v>
                </c:pt>
                <c:pt idx="49537">
                  <c:v>0.99799800000000005</c:v>
                </c:pt>
                <c:pt idx="49538">
                  <c:v>0.99810100000000002</c:v>
                </c:pt>
                <c:pt idx="49539">
                  <c:v>0.99821199999999999</c:v>
                </c:pt>
                <c:pt idx="49540">
                  <c:v>0.99833000000000005</c:v>
                </c:pt>
                <c:pt idx="49541">
                  <c:v>0.99844500000000003</c:v>
                </c:pt>
                <c:pt idx="49542">
                  <c:v>0.99857300000000004</c:v>
                </c:pt>
                <c:pt idx="49543">
                  <c:v>0.99870300000000001</c:v>
                </c:pt>
                <c:pt idx="49544">
                  <c:v>0.998834</c:v>
                </c:pt>
                <c:pt idx="49545">
                  <c:v>0.99896600000000002</c:v>
                </c:pt>
                <c:pt idx="49546">
                  <c:v>0.99910299999999996</c:v>
                </c:pt>
                <c:pt idx="49547">
                  <c:v>0.99924400000000002</c:v>
                </c:pt>
                <c:pt idx="49548">
                  <c:v>0.99938099999999996</c:v>
                </c:pt>
                <c:pt idx="49549">
                  <c:v>0.999525</c:v>
                </c:pt>
                <c:pt idx="49550">
                  <c:v>0.999668</c:v>
                </c:pt>
                <c:pt idx="49551">
                  <c:v>0.99980899999999995</c:v>
                </c:pt>
                <c:pt idx="49552">
                  <c:v>0.99995400000000001</c:v>
                </c:pt>
                <c:pt idx="49553">
                  <c:v>1.0001199999999999</c:v>
                </c:pt>
                <c:pt idx="49554">
                  <c:v>1.0002599999999999</c:v>
                </c:pt>
                <c:pt idx="49555">
                  <c:v>1.0004</c:v>
                </c:pt>
                <c:pt idx="49556">
                  <c:v>1.00054</c:v>
                </c:pt>
                <c:pt idx="49557">
                  <c:v>1.00068</c:v>
                </c:pt>
                <c:pt idx="49558">
                  <c:v>1.00082</c:v>
                </c:pt>
                <c:pt idx="49559">
                  <c:v>1.00095</c:v>
                </c:pt>
                <c:pt idx="49560">
                  <c:v>1.0010699999999999</c:v>
                </c:pt>
                <c:pt idx="49561">
                  <c:v>1.0012000000000001</c:v>
                </c:pt>
                <c:pt idx="49562">
                  <c:v>1.0013099999999999</c:v>
                </c:pt>
                <c:pt idx="49563">
                  <c:v>1.00143</c:v>
                </c:pt>
                <c:pt idx="49564">
                  <c:v>1.0015400000000001</c:v>
                </c:pt>
                <c:pt idx="49565">
                  <c:v>1.0016499999999999</c:v>
                </c:pt>
                <c:pt idx="49566">
                  <c:v>1.0017499999999999</c:v>
                </c:pt>
                <c:pt idx="49567">
                  <c:v>1.0018400000000001</c:v>
                </c:pt>
                <c:pt idx="49568">
                  <c:v>1.0019400000000001</c:v>
                </c:pt>
                <c:pt idx="49569">
                  <c:v>1.0020199999999999</c:v>
                </c:pt>
                <c:pt idx="49570">
                  <c:v>1.0021</c:v>
                </c:pt>
                <c:pt idx="49571">
                  <c:v>1.00217</c:v>
                </c:pt>
                <c:pt idx="49572">
                  <c:v>1.00224</c:v>
                </c:pt>
                <c:pt idx="49573">
                  <c:v>1.0022899999999999</c:v>
                </c:pt>
                <c:pt idx="49574">
                  <c:v>1.0023299999999999</c:v>
                </c:pt>
                <c:pt idx="49575">
                  <c:v>1.00237</c:v>
                </c:pt>
                <c:pt idx="49576">
                  <c:v>1.0024</c:v>
                </c:pt>
                <c:pt idx="49577">
                  <c:v>1.0024200000000001</c:v>
                </c:pt>
                <c:pt idx="49578">
                  <c:v>1.0024200000000001</c:v>
                </c:pt>
                <c:pt idx="49579">
                  <c:v>1.00241</c:v>
                </c:pt>
                <c:pt idx="49580">
                  <c:v>1.0024</c:v>
                </c:pt>
                <c:pt idx="49581">
                  <c:v>1.00238</c:v>
                </c:pt>
                <c:pt idx="49582">
                  <c:v>1.00234</c:v>
                </c:pt>
                <c:pt idx="49583">
                  <c:v>1.0022899999999999</c:v>
                </c:pt>
                <c:pt idx="49584">
                  <c:v>1.00224</c:v>
                </c:pt>
                <c:pt idx="49585">
                  <c:v>1.0021800000000001</c:v>
                </c:pt>
                <c:pt idx="49586">
                  <c:v>1.0021100000000001</c:v>
                </c:pt>
                <c:pt idx="49587">
                  <c:v>1.0020199999999999</c:v>
                </c:pt>
                <c:pt idx="49588">
                  <c:v>1.0019199999999999</c:v>
                </c:pt>
                <c:pt idx="49589">
                  <c:v>1.0018100000000001</c:v>
                </c:pt>
                <c:pt idx="49590">
                  <c:v>1.0016700000000001</c:v>
                </c:pt>
                <c:pt idx="49591">
                  <c:v>1.0015400000000001</c:v>
                </c:pt>
                <c:pt idx="49592">
                  <c:v>1.00139</c:v>
                </c:pt>
                <c:pt idx="49593">
                  <c:v>1.0012300000000001</c:v>
                </c:pt>
                <c:pt idx="49594">
                  <c:v>1.0010600000000001</c:v>
                </c:pt>
                <c:pt idx="49595">
                  <c:v>1.0008699999999999</c:v>
                </c:pt>
                <c:pt idx="49596">
                  <c:v>1.00068</c:v>
                </c:pt>
                <c:pt idx="49597">
                  <c:v>1.00047</c:v>
                </c:pt>
                <c:pt idx="49598">
                  <c:v>1.0002500000000001</c:v>
                </c:pt>
                <c:pt idx="49599">
                  <c:v>1.0000100000000001</c:v>
                </c:pt>
                <c:pt idx="49600">
                  <c:v>0.99976299999999996</c:v>
                </c:pt>
                <c:pt idx="49601">
                  <c:v>0.99953099999999995</c:v>
                </c:pt>
                <c:pt idx="49602">
                  <c:v>0.99930699999999995</c:v>
                </c:pt>
                <c:pt idx="49603">
                  <c:v>0.99908399999999997</c:v>
                </c:pt>
                <c:pt idx="49604">
                  <c:v>0.99888100000000002</c:v>
                </c:pt>
                <c:pt idx="49605">
                  <c:v>0.99868599999999996</c:v>
                </c:pt>
                <c:pt idx="49606">
                  <c:v>0.99851100000000004</c:v>
                </c:pt>
                <c:pt idx="49607">
                  <c:v>0.99834999999999996</c:v>
                </c:pt>
                <c:pt idx="49608">
                  <c:v>0.99819899999999995</c:v>
                </c:pt>
                <c:pt idx="49609">
                  <c:v>0.99806099999999998</c:v>
                </c:pt>
                <c:pt idx="49610">
                  <c:v>0.99793399999999999</c:v>
                </c:pt>
                <c:pt idx="49611">
                  <c:v>0.99782000000000004</c:v>
                </c:pt>
                <c:pt idx="49612">
                  <c:v>0.99771900000000002</c:v>
                </c:pt>
                <c:pt idx="49613">
                  <c:v>0.99763199999999996</c:v>
                </c:pt>
                <c:pt idx="49614">
                  <c:v>0.997556</c:v>
                </c:pt>
                <c:pt idx="49615">
                  <c:v>0.99748700000000001</c:v>
                </c:pt>
                <c:pt idx="49616">
                  <c:v>0.99743199999999999</c:v>
                </c:pt>
                <c:pt idx="49617">
                  <c:v>0.997394</c:v>
                </c:pt>
                <c:pt idx="49618">
                  <c:v>0.99735700000000005</c:v>
                </c:pt>
                <c:pt idx="49619">
                  <c:v>0.997332</c:v>
                </c:pt>
                <c:pt idx="49620">
                  <c:v>0.99732100000000001</c:v>
                </c:pt>
                <c:pt idx="49621">
                  <c:v>0.99731999999999998</c:v>
                </c:pt>
                <c:pt idx="49622">
                  <c:v>0.99732799999999999</c:v>
                </c:pt>
                <c:pt idx="49623">
                  <c:v>0.99734500000000004</c:v>
                </c:pt>
                <c:pt idx="49624">
                  <c:v>0.99737600000000004</c:v>
                </c:pt>
                <c:pt idx="49625">
                  <c:v>0.99741199999999997</c:v>
                </c:pt>
                <c:pt idx="49626">
                  <c:v>0.99745899999999998</c:v>
                </c:pt>
                <c:pt idx="49627">
                  <c:v>0.99751699999999999</c:v>
                </c:pt>
                <c:pt idx="49628">
                  <c:v>0.99758199999999997</c:v>
                </c:pt>
                <c:pt idx="49629">
                  <c:v>0.99765700000000002</c:v>
                </c:pt>
                <c:pt idx="49630">
                  <c:v>0.99773599999999996</c:v>
                </c:pt>
                <c:pt idx="49631">
                  <c:v>0.99783100000000002</c:v>
                </c:pt>
                <c:pt idx="49632">
                  <c:v>0.99792499999999995</c:v>
                </c:pt>
                <c:pt idx="49633">
                  <c:v>0.99802299999999999</c:v>
                </c:pt>
                <c:pt idx="49634">
                  <c:v>0.99812999999999996</c:v>
                </c:pt>
                <c:pt idx="49635">
                  <c:v>0.99824100000000004</c:v>
                </c:pt>
                <c:pt idx="49636">
                  <c:v>0.99836100000000005</c:v>
                </c:pt>
                <c:pt idx="49637">
                  <c:v>0.99848400000000004</c:v>
                </c:pt>
                <c:pt idx="49638">
                  <c:v>0.99861200000000006</c:v>
                </c:pt>
                <c:pt idx="49639">
                  <c:v>0.99874300000000005</c:v>
                </c:pt>
                <c:pt idx="49640">
                  <c:v>0.99888200000000005</c:v>
                </c:pt>
                <c:pt idx="49641">
                  <c:v>0.99901700000000004</c:v>
                </c:pt>
                <c:pt idx="49642">
                  <c:v>0.99915699999999996</c:v>
                </c:pt>
                <c:pt idx="49643">
                  <c:v>0.99929800000000002</c:v>
                </c:pt>
                <c:pt idx="49644">
                  <c:v>0.999444</c:v>
                </c:pt>
                <c:pt idx="49645">
                  <c:v>0.99959600000000004</c:v>
                </c:pt>
                <c:pt idx="49646">
                  <c:v>0.99974099999999999</c:v>
                </c:pt>
                <c:pt idx="49647">
                  <c:v>0.99989099999999997</c:v>
                </c:pt>
                <c:pt idx="49648">
                  <c:v>1.00004</c:v>
                </c:pt>
                <c:pt idx="49649">
                  <c:v>1.0001800000000001</c:v>
                </c:pt>
                <c:pt idx="49650">
                  <c:v>1.0003299999999999</c:v>
                </c:pt>
                <c:pt idx="49651">
                  <c:v>1.00047</c:v>
                </c:pt>
                <c:pt idx="49652">
                  <c:v>1.00061</c:v>
                </c:pt>
                <c:pt idx="49653">
                  <c:v>1.00075</c:v>
                </c:pt>
                <c:pt idx="49654">
                  <c:v>1.0008900000000001</c:v>
                </c:pt>
                <c:pt idx="49655">
                  <c:v>1.00102</c:v>
                </c:pt>
                <c:pt idx="49656">
                  <c:v>1.00115</c:v>
                </c:pt>
                <c:pt idx="49657">
                  <c:v>1.0012799999999999</c:v>
                </c:pt>
                <c:pt idx="49658">
                  <c:v>1.0014000000000001</c:v>
                </c:pt>
                <c:pt idx="49659">
                  <c:v>1.00153</c:v>
                </c:pt>
                <c:pt idx="49660">
                  <c:v>1.0016400000000001</c:v>
                </c:pt>
                <c:pt idx="49661">
                  <c:v>1.0017400000000001</c:v>
                </c:pt>
                <c:pt idx="49662">
                  <c:v>1.0018499999999999</c:v>
                </c:pt>
                <c:pt idx="49663">
                  <c:v>1.0019400000000001</c:v>
                </c:pt>
                <c:pt idx="49664">
                  <c:v>1.00203</c:v>
                </c:pt>
                <c:pt idx="49665">
                  <c:v>1.0021100000000001</c:v>
                </c:pt>
                <c:pt idx="49666">
                  <c:v>1.0021800000000001</c:v>
                </c:pt>
                <c:pt idx="49667">
                  <c:v>1.0022500000000001</c:v>
                </c:pt>
                <c:pt idx="49668">
                  <c:v>1.00231</c:v>
                </c:pt>
                <c:pt idx="49669">
                  <c:v>1.0023599999999999</c:v>
                </c:pt>
                <c:pt idx="49670">
                  <c:v>1.0024</c:v>
                </c:pt>
                <c:pt idx="49671">
                  <c:v>1.0024299999999999</c:v>
                </c:pt>
                <c:pt idx="49672">
                  <c:v>1.0024500000000001</c:v>
                </c:pt>
                <c:pt idx="49673">
                  <c:v>1.0024599999999999</c:v>
                </c:pt>
                <c:pt idx="49674">
                  <c:v>1.0024599999999999</c:v>
                </c:pt>
                <c:pt idx="49675">
                  <c:v>1.0024500000000001</c:v>
                </c:pt>
                <c:pt idx="49676">
                  <c:v>1.0024200000000001</c:v>
                </c:pt>
                <c:pt idx="49677">
                  <c:v>1.0024</c:v>
                </c:pt>
                <c:pt idx="49678">
                  <c:v>1.0023599999999999</c:v>
                </c:pt>
                <c:pt idx="49679">
                  <c:v>1.00231</c:v>
                </c:pt>
                <c:pt idx="49680">
                  <c:v>1.0022500000000001</c:v>
                </c:pt>
                <c:pt idx="49681">
                  <c:v>1.00217</c:v>
                </c:pt>
                <c:pt idx="49682">
                  <c:v>1.00207</c:v>
                </c:pt>
                <c:pt idx="49683">
                  <c:v>1.00197</c:v>
                </c:pt>
                <c:pt idx="49684">
                  <c:v>1.00186</c:v>
                </c:pt>
                <c:pt idx="49685">
                  <c:v>1.00173</c:v>
                </c:pt>
                <c:pt idx="49686">
                  <c:v>1.0016</c:v>
                </c:pt>
                <c:pt idx="49687">
                  <c:v>1.0014400000000001</c:v>
                </c:pt>
                <c:pt idx="49688">
                  <c:v>1.0012700000000001</c:v>
                </c:pt>
                <c:pt idx="49689">
                  <c:v>1.0011000000000001</c:v>
                </c:pt>
                <c:pt idx="49690">
                  <c:v>1.0008999999999999</c:v>
                </c:pt>
                <c:pt idx="49691">
                  <c:v>1.0006999999999999</c:v>
                </c:pt>
                <c:pt idx="49692">
                  <c:v>1.0004999999999999</c:v>
                </c:pt>
                <c:pt idx="49693">
                  <c:v>1.00027</c:v>
                </c:pt>
                <c:pt idx="49694">
                  <c:v>1.00003</c:v>
                </c:pt>
                <c:pt idx="49695">
                  <c:v>0.99978100000000003</c:v>
                </c:pt>
                <c:pt idx="49696">
                  <c:v>0.99953899999999996</c:v>
                </c:pt>
                <c:pt idx="49697">
                  <c:v>0.99932399999999999</c:v>
                </c:pt>
                <c:pt idx="49698">
                  <c:v>0.99911300000000003</c:v>
                </c:pt>
                <c:pt idx="49699">
                  <c:v>0.99891700000000005</c:v>
                </c:pt>
                <c:pt idx="49700">
                  <c:v>0.99872799999999995</c:v>
                </c:pt>
                <c:pt idx="49701">
                  <c:v>0.99856</c:v>
                </c:pt>
                <c:pt idx="49702">
                  <c:v>0.99839800000000001</c:v>
                </c:pt>
                <c:pt idx="49703">
                  <c:v>0.998255</c:v>
                </c:pt>
                <c:pt idx="49704">
                  <c:v>0.99812100000000004</c:v>
                </c:pt>
                <c:pt idx="49705">
                  <c:v>0.99799800000000005</c:v>
                </c:pt>
                <c:pt idx="49706">
                  <c:v>0.99789099999999997</c:v>
                </c:pt>
                <c:pt idx="49707">
                  <c:v>0.99779499999999999</c:v>
                </c:pt>
                <c:pt idx="49708">
                  <c:v>0.99770800000000004</c:v>
                </c:pt>
                <c:pt idx="49709">
                  <c:v>0.99763299999999999</c:v>
                </c:pt>
                <c:pt idx="49710">
                  <c:v>0.99757300000000004</c:v>
                </c:pt>
                <c:pt idx="49711">
                  <c:v>0.99752700000000005</c:v>
                </c:pt>
                <c:pt idx="49712">
                  <c:v>0.99748800000000004</c:v>
                </c:pt>
                <c:pt idx="49713">
                  <c:v>0.99745399999999995</c:v>
                </c:pt>
                <c:pt idx="49714">
                  <c:v>0.99743099999999996</c:v>
                </c:pt>
                <c:pt idx="49715">
                  <c:v>0.99742299999999995</c:v>
                </c:pt>
                <c:pt idx="49716">
                  <c:v>0.997421</c:v>
                </c:pt>
                <c:pt idx="49717">
                  <c:v>0.99742900000000001</c:v>
                </c:pt>
                <c:pt idx="49718">
                  <c:v>0.99745499999999998</c:v>
                </c:pt>
                <c:pt idx="49719">
                  <c:v>0.99748300000000001</c:v>
                </c:pt>
                <c:pt idx="49720">
                  <c:v>0.99751800000000002</c:v>
                </c:pt>
                <c:pt idx="49721">
                  <c:v>0.99755799999999994</c:v>
                </c:pt>
                <c:pt idx="49722">
                  <c:v>0.99760400000000005</c:v>
                </c:pt>
                <c:pt idx="49723">
                  <c:v>0.99766200000000005</c:v>
                </c:pt>
                <c:pt idx="49724">
                  <c:v>0.99773100000000003</c:v>
                </c:pt>
                <c:pt idx="49725">
                  <c:v>0.99780899999999995</c:v>
                </c:pt>
                <c:pt idx="49726">
                  <c:v>0.99789399999999995</c:v>
                </c:pt>
                <c:pt idx="49727">
                  <c:v>0.99797999999999998</c:v>
                </c:pt>
                <c:pt idx="49728">
                  <c:v>0.998081</c:v>
                </c:pt>
                <c:pt idx="49729">
                  <c:v>0.99818399999999996</c:v>
                </c:pt>
                <c:pt idx="49730">
                  <c:v>0.99828700000000004</c:v>
                </c:pt>
                <c:pt idx="49731">
                  <c:v>0.99839500000000003</c:v>
                </c:pt>
                <c:pt idx="49732">
                  <c:v>0.99851299999999998</c:v>
                </c:pt>
                <c:pt idx="49733">
                  <c:v>0.99862799999999996</c:v>
                </c:pt>
                <c:pt idx="49734">
                  <c:v>0.99875100000000006</c:v>
                </c:pt>
                <c:pt idx="49735">
                  <c:v>0.99887899999999996</c:v>
                </c:pt>
                <c:pt idx="49736">
                  <c:v>0.99901099999999998</c:v>
                </c:pt>
                <c:pt idx="49737">
                  <c:v>0.99914099999999995</c:v>
                </c:pt>
                <c:pt idx="49738">
                  <c:v>0.99927299999999997</c:v>
                </c:pt>
                <c:pt idx="49739">
                  <c:v>0.99940099999999998</c:v>
                </c:pt>
                <c:pt idx="49740">
                  <c:v>0.99953599999999998</c:v>
                </c:pt>
                <c:pt idx="49741">
                  <c:v>0.99967399999999995</c:v>
                </c:pt>
                <c:pt idx="49742">
                  <c:v>0.99980800000000003</c:v>
                </c:pt>
                <c:pt idx="49743">
                  <c:v>0.99994899999999998</c:v>
                </c:pt>
                <c:pt idx="49744">
                  <c:v>1.0000800000000001</c:v>
                </c:pt>
                <c:pt idx="49745">
                  <c:v>1.00021</c:v>
                </c:pt>
                <c:pt idx="49746">
                  <c:v>1.00034</c:v>
                </c:pt>
                <c:pt idx="49747">
                  <c:v>1.00047</c:v>
                </c:pt>
                <c:pt idx="49748">
                  <c:v>1.0005999999999999</c:v>
                </c:pt>
                <c:pt idx="49749">
                  <c:v>1.0007299999999999</c:v>
                </c:pt>
                <c:pt idx="49750">
                  <c:v>1.00085</c:v>
                </c:pt>
                <c:pt idx="49751">
                  <c:v>1.00098</c:v>
                </c:pt>
                <c:pt idx="49752">
                  <c:v>1.00108</c:v>
                </c:pt>
                <c:pt idx="49753">
                  <c:v>1.00119</c:v>
                </c:pt>
                <c:pt idx="49754">
                  <c:v>1.0013000000000001</c:v>
                </c:pt>
                <c:pt idx="49755">
                  <c:v>1.0014000000000001</c:v>
                </c:pt>
                <c:pt idx="49756">
                  <c:v>1.0015000000000001</c:v>
                </c:pt>
                <c:pt idx="49757">
                  <c:v>1.00159</c:v>
                </c:pt>
                <c:pt idx="49758">
                  <c:v>1.0016799999999999</c:v>
                </c:pt>
                <c:pt idx="49759">
                  <c:v>1.00176</c:v>
                </c:pt>
                <c:pt idx="49760">
                  <c:v>1.00183</c:v>
                </c:pt>
                <c:pt idx="49761">
                  <c:v>1.0019</c:v>
                </c:pt>
                <c:pt idx="49762">
                  <c:v>1.00196</c:v>
                </c:pt>
                <c:pt idx="49763">
                  <c:v>1.0020199999999999</c:v>
                </c:pt>
                <c:pt idx="49764">
                  <c:v>1.00206</c:v>
                </c:pt>
                <c:pt idx="49765">
                  <c:v>1.0021</c:v>
                </c:pt>
                <c:pt idx="49766">
                  <c:v>1.00213</c:v>
                </c:pt>
                <c:pt idx="49767">
                  <c:v>1.0021500000000001</c:v>
                </c:pt>
                <c:pt idx="49768">
                  <c:v>1.0021500000000001</c:v>
                </c:pt>
                <c:pt idx="49769">
                  <c:v>1.00214</c:v>
                </c:pt>
                <c:pt idx="49770">
                  <c:v>1.00213</c:v>
                </c:pt>
                <c:pt idx="49771">
                  <c:v>1.0021100000000001</c:v>
                </c:pt>
                <c:pt idx="49772">
                  <c:v>1.0020800000000001</c:v>
                </c:pt>
                <c:pt idx="49773">
                  <c:v>1.00204</c:v>
                </c:pt>
                <c:pt idx="49774">
                  <c:v>1.0019899999999999</c:v>
                </c:pt>
                <c:pt idx="49775">
                  <c:v>1.00193</c:v>
                </c:pt>
                <c:pt idx="49776">
                  <c:v>1.0018499999999999</c:v>
                </c:pt>
                <c:pt idx="49777">
                  <c:v>1.00177</c:v>
                </c:pt>
                <c:pt idx="49778">
                  <c:v>1.0016799999999999</c:v>
                </c:pt>
                <c:pt idx="49779">
                  <c:v>1.0015700000000001</c:v>
                </c:pt>
                <c:pt idx="49780">
                  <c:v>1.00145</c:v>
                </c:pt>
                <c:pt idx="49781">
                  <c:v>1.00132</c:v>
                </c:pt>
                <c:pt idx="49782">
                  <c:v>1.00118</c:v>
                </c:pt>
                <c:pt idx="49783">
                  <c:v>1.00102</c:v>
                </c:pt>
                <c:pt idx="49784">
                  <c:v>1.0008600000000001</c:v>
                </c:pt>
                <c:pt idx="49785">
                  <c:v>1.00068</c:v>
                </c:pt>
                <c:pt idx="49786">
                  <c:v>1.0004900000000001</c:v>
                </c:pt>
                <c:pt idx="49787">
                  <c:v>1.0002899999999999</c:v>
                </c:pt>
                <c:pt idx="49788">
                  <c:v>1.00007</c:v>
                </c:pt>
                <c:pt idx="49789">
                  <c:v>0.99983999999999995</c:v>
                </c:pt>
                <c:pt idx="49790">
                  <c:v>0.99959699999999996</c:v>
                </c:pt>
                <c:pt idx="49791">
                  <c:v>0.99935399999999996</c:v>
                </c:pt>
                <c:pt idx="49792">
                  <c:v>0.99911799999999995</c:v>
                </c:pt>
                <c:pt idx="49793">
                  <c:v>0.99888999999999994</c:v>
                </c:pt>
                <c:pt idx="49794">
                  <c:v>0.99868100000000004</c:v>
                </c:pt>
                <c:pt idx="49795">
                  <c:v>0.99848599999999998</c:v>
                </c:pt>
                <c:pt idx="49796">
                  <c:v>0.99830700000000006</c:v>
                </c:pt>
                <c:pt idx="49797">
                  <c:v>0.99813300000000005</c:v>
                </c:pt>
                <c:pt idx="49798">
                  <c:v>0.99797000000000002</c:v>
                </c:pt>
                <c:pt idx="49799">
                  <c:v>0.99780500000000005</c:v>
                </c:pt>
                <c:pt idx="49800">
                  <c:v>0.99767399999999995</c:v>
                </c:pt>
                <c:pt idx="49801">
                  <c:v>0.99755400000000005</c:v>
                </c:pt>
                <c:pt idx="49802">
                  <c:v>0.99744500000000003</c:v>
                </c:pt>
                <c:pt idx="49803">
                  <c:v>0.99734199999999995</c:v>
                </c:pt>
                <c:pt idx="49804">
                  <c:v>0.99725600000000003</c:v>
                </c:pt>
                <c:pt idx="49805">
                  <c:v>0.99718300000000004</c:v>
                </c:pt>
                <c:pt idx="49806">
                  <c:v>0.99711700000000003</c:v>
                </c:pt>
                <c:pt idx="49807">
                  <c:v>0.997062</c:v>
                </c:pt>
                <c:pt idx="49808">
                  <c:v>0.99701099999999998</c:v>
                </c:pt>
                <c:pt idx="49809">
                  <c:v>0.99697999999999998</c:v>
                </c:pt>
                <c:pt idx="49810">
                  <c:v>0.99695800000000001</c:v>
                </c:pt>
                <c:pt idx="49811">
                  <c:v>0.99695199999999995</c:v>
                </c:pt>
                <c:pt idx="49812">
                  <c:v>0.99695100000000003</c:v>
                </c:pt>
                <c:pt idx="49813">
                  <c:v>0.99696200000000001</c:v>
                </c:pt>
                <c:pt idx="49814">
                  <c:v>0.99698399999999998</c:v>
                </c:pt>
                <c:pt idx="49815">
                  <c:v>0.99701899999999999</c:v>
                </c:pt>
                <c:pt idx="49816">
                  <c:v>0.99706099999999998</c:v>
                </c:pt>
                <c:pt idx="49817">
                  <c:v>0.99711300000000003</c:v>
                </c:pt>
                <c:pt idx="49818">
                  <c:v>0.99717</c:v>
                </c:pt>
                <c:pt idx="49819">
                  <c:v>0.99723799999999996</c:v>
                </c:pt>
                <c:pt idx="49820">
                  <c:v>0.99731000000000003</c:v>
                </c:pt>
                <c:pt idx="49821">
                  <c:v>0.99740399999999996</c:v>
                </c:pt>
                <c:pt idx="49822">
                  <c:v>0.99749500000000002</c:v>
                </c:pt>
                <c:pt idx="49823">
                  <c:v>0.99758400000000003</c:v>
                </c:pt>
                <c:pt idx="49824">
                  <c:v>0.99768599999999996</c:v>
                </c:pt>
                <c:pt idx="49825">
                  <c:v>0.99779499999999999</c:v>
                </c:pt>
                <c:pt idx="49826">
                  <c:v>0.99790500000000004</c:v>
                </c:pt>
                <c:pt idx="49827">
                  <c:v>0.99802400000000002</c:v>
                </c:pt>
                <c:pt idx="49828">
                  <c:v>0.99814800000000004</c:v>
                </c:pt>
                <c:pt idx="49829">
                  <c:v>0.99827699999999997</c:v>
                </c:pt>
                <c:pt idx="49830">
                  <c:v>0.99841400000000002</c:v>
                </c:pt>
                <c:pt idx="49831">
                  <c:v>0.998552</c:v>
                </c:pt>
                <c:pt idx="49832">
                  <c:v>0.99869300000000005</c:v>
                </c:pt>
                <c:pt idx="49833">
                  <c:v>0.998834</c:v>
                </c:pt>
                <c:pt idx="49834">
                  <c:v>0.99897999999999998</c:v>
                </c:pt>
                <c:pt idx="49835">
                  <c:v>0.99912299999999998</c:v>
                </c:pt>
                <c:pt idx="49836">
                  <c:v>0.99926800000000005</c:v>
                </c:pt>
                <c:pt idx="49837">
                  <c:v>0.999417</c:v>
                </c:pt>
                <c:pt idx="49838">
                  <c:v>0.99956500000000004</c:v>
                </c:pt>
                <c:pt idx="49839">
                  <c:v>0.99971399999999999</c:v>
                </c:pt>
                <c:pt idx="49840">
                  <c:v>0.99985999999999997</c:v>
                </c:pt>
                <c:pt idx="49841">
                  <c:v>1.0000100000000001</c:v>
                </c:pt>
                <c:pt idx="49842">
                  <c:v>1.0001500000000001</c:v>
                </c:pt>
                <c:pt idx="49843">
                  <c:v>1.0002899999999999</c:v>
                </c:pt>
                <c:pt idx="49844">
                  <c:v>1.00044</c:v>
                </c:pt>
                <c:pt idx="49845">
                  <c:v>1.00057</c:v>
                </c:pt>
                <c:pt idx="49846">
                  <c:v>1.00071</c:v>
                </c:pt>
                <c:pt idx="49847">
                  <c:v>1.00084</c:v>
                </c:pt>
                <c:pt idx="49848">
                  <c:v>1.0009699999999999</c:v>
                </c:pt>
                <c:pt idx="49849">
                  <c:v>1.0011000000000001</c:v>
                </c:pt>
                <c:pt idx="49850">
                  <c:v>1.00122</c:v>
                </c:pt>
                <c:pt idx="49851">
                  <c:v>1.00132</c:v>
                </c:pt>
                <c:pt idx="49852">
                  <c:v>1.00143</c:v>
                </c:pt>
                <c:pt idx="49853">
                  <c:v>1.00153</c:v>
                </c:pt>
                <c:pt idx="49854">
                  <c:v>1.00163</c:v>
                </c:pt>
                <c:pt idx="49855">
                  <c:v>1.0017199999999999</c:v>
                </c:pt>
                <c:pt idx="49856">
                  <c:v>1.0018</c:v>
                </c:pt>
                <c:pt idx="49857">
                  <c:v>1.0018800000000001</c:v>
                </c:pt>
                <c:pt idx="49858">
                  <c:v>1.0019499999999999</c:v>
                </c:pt>
                <c:pt idx="49859">
                  <c:v>1.002</c:v>
                </c:pt>
                <c:pt idx="49860">
                  <c:v>1.00204</c:v>
                </c:pt>
                <c:pt idx="49861">
                  <c:v>1.0020899999999999</c:v>
                </c:pt>
                <c:pt idx="49862">
                  <c:v>1.0021</c:v>
                </c:pt>
                <c:pt idx="49863">
                  <c:v>1.0021199999999999</c:v>
                </c:pt>
                <c:pt idx="49864">
                  <c:v>1.00214</c:v>
                </c:pt>
                <c:pt idx="49865">
                  <c:v>1.0021500000000001</c:v>
                </c:pt>
                <c:pt idx="49866">
                  <c:v>1.00214</c:v>
                </c:pt>
                <c:pt idx="49867">
                  <c:v>1.0021199999999999</c:v>
                </c:pt>
                <c:pt idx="49868">
                  <c:v>1.0020800000000001</c:v>
                </c:pt>
                <c:pt idx="49869">
                  <c:v>1.00204</c:v>
                </c:pt>
                <c:pt idx="49870">
                  <c:v>1.0019899999999999</c:v>
                </c:pt>
                <c:pt idx="49871">
                  <c:v>1.00193</c:v>
                </c:pt>
                <c:pt idx="49872">
                  <c:v>1.00186</c:v>
                </c:pt>
                <c:pt idx="49873">
                  <c:v>1.00176</c:v>
                </c:pt>
                <c:pt idx="49874">
                  <c:v>1.00166</c:v>
                </c:pt>
                <c:pt idx="49875">
                  <c:v>1.0015499999999999</c:v>
                </c:pt>
                <c:pt idx="49876">
                  <c:v>1.00143</c:v>
                </c:pt>
                <c:pt idx="49877">
                  <c:v>1.00129</c:v>
                </c:pt>
                <c:pt idx="49878">
                  <c:v>1.0011399999999999</c:v>
                </c:pt>
                <c:pt idx="49879">
                  <c:v>1.00098</c:v>
                </c:pt>
                <c:pt idx="49880">
                  <c:v>1.00081</c:v>
                </c:pt>
                <c:pt idx="49881">
                  <c:v>1.0006200000000001</c:v>
                </c:pt>
                <c:pt idx="49882">
                  <c:v>1.0004299999999999</c:v>
                </c:pt>
                <c:pt idx="49883">
                  <c:v>1.0002200000000001</c:v>
                </c:pt>
                <c:pt idx="49884">
                  <c:v>0.99999300000000002</c:v>
                </c:pt>
                <c:pt idx="49885">
                  <c:v>0.99975599999999998</c:v>
                </c:pt>
                <c:pt idx="49886">
                  <c:v>0.99950700000000003</c:v>
                </c:pt>
                <c:pt idx="49887">
                  <c:v>0.99926999999999999</c:v>
                </c:pt>
                <c:pt idx="49888">
                  <c:v>0.99904700000000002</c:v>
                </c:pt>
                <c:pt idx="49889">
                  <c:v>0.998838</c:v>
                </c:pt>
                <c:pt idx="49890">
                  <c:v>0.99867600000000001</c:v>
                </c:pt>
                <c:pt idx="49891">
                  <c:v>0.99848999999999999</c:v>
                </c:pt>
                <c:pt idx="49892">
                  <c:v>0.99832100000000001</c:v>
                </c:pt>
                <c:pt idx="49893">
                  <c:v>0.99816300000000002</c:v>
                </c:pt>
                <c:pt idx="49894">
                  <c:v>0.99801600000000001</c:v>
                </c:pt>
                <c:pt idx="49895">
                  <c:v>0.99788200000000005</c:v>
                </c:pt>
                <c:pt idx="49896">
                  <c:v>0.99776299999999996</c:v>
                </c:pt>
                <c:pt idx="49897">
                  <c:v>0.99765800000000004</c:v>
                </c:pt>
                <c:pt idx="49898">
                  <c:v>0.99756100000000003</c:v>
                </c:pt>
                <c:pt idx="49899">
                  <c:v>0.99747600000000003</c:v>
                </c:pt>
                <c:pt idx="49900">
                  <c:v>0.99740099999999998</c:v>
                </c:pt>
                <c:pt idx="49901">
                  <c:v>0.997336</c:v>
                </c:pt>
                <c:pt idx="49902">
                  <c:v>0.99728399999999995</c:v>
                </c:pt>
                <c:pt idx="49903">
                  <c:v>0.99724800000000002</c:v>
                </c:pt>
                <c:pt idx="49904">
                  <c:v>0.99721800000000005</c:v>
                </c:pt>
                <c:pt idx="49905">
                  <c:v>0.99719999999999998</c:v>
                </c:pt>
                <c:pt idx="49906">
                  <c:v>0.99719100000000005</c:v>
                </c:pt>
                <c:pt idx="49907">
                  <c:v>0.997193</c:v>
                </c:pt>
                <c:pt idx="49908">
                  <c:v>0.99720799999999998</c:v>
                </c:pt>
                <c:pt idx="49909">
                  <c:v>0.99723099999999998</c:v>
                </c:pt>
                <c:pt idx="49910">
                  <c:v>0.99726400000000004</c:v>
                </c:pt>
                <c:pt idx="49911">
                  <c:v>0.99730200000000002</c:v>
                </c:pt>
                <c:pt idx="49912">
                  <c:v>0.99734299999999998</c:v>
                </c:pt>
                <c:pt idx="49913">
                  <c:v>0.99739999999999995</c:v>
                </c:pt>
                <c:pt idx="49914">
                  <c:v>0.99746100000000004</c:v>
                </c:pt>
                <c:pt idx="49915">
                  <c:v>0.99753099999999995</c:v>
                </c:pt>
                <c:pt idx="49916">
                  <c:v>0.99761</c:v>
                </c:pt>
                <c:pt idx="49917">
                  <c:v>0.99770000000000003</c:v>
                </c:pt>
                <c:pt idx="49918">
                  <c:v>0.99779600000000002</c:v>
                </c:pt>
                <c:pt idx="49919">
                  <c:v>0.99789600000000001</c:v>
                </c:pt>
                <c:pt idx="49920">
                  <c:v>0.998</c:v>
                </c:pt>
                <c:pt idx="49921">
                  <c:v>0.99810600000000005</c:v>
                </c:pt>
                <c:pt idx="49922">
                  <c:v>0.99821700000000002</c:v>
                </c:pt>
                <c:pt idx="49923">
                  <c:v>0.99833700000000003</c:v>
                </c:pt>
                <c:pt idx="49924">
                  <c:v>0.99846800000000002</c:v>
                </c:pt>
                <c:pt idx="49925">
                  <c:v>0.99859600000000004</c:v>
                </c:pt>
                <c:pt idx="49926">
                  <c:v>0.99872499999999997</c:v>
                </c:pt>
                <c:pt idx="49927">
                  <c:v>0.99885900000000005</c:v>
                </c:pt>
                <c:pt idx="49928">
                  <c:v>0.99899899999999997</c:v>
                </c:pt>
                <c:pt idx="49929">
                  <c:v>0.999139</c:v>
                </c:pt>
                <c:pt idx="49930">
                  <c:v>0.99927900000000003</c:v>
                </c:pt>
                <c:pt idx="49931">
                  <c:v>0.99940099999999998</c:v>
                </c:pt>
                <c:pt idx="49932">
                  <c:v>0.99954399999999999</c:v>
                </c:pt>
                <c:pt idx="49933">
                  <c:v>0.99968500000000005</c:v>
                </c:pt>
                <c:pt idx="49934">
                  <c:v>0.99982800000000005</c:v>
                </c:pt>
                <c:pt idx="49935">
                  <c:v>0.99997000000000003</c:v>
                </c:pt>
                <c:pt idx="49936">
                  <c:v>1.0001100000000001</c:v>
                </c:pt>
                <c:pt idx="49937">
                  <c:v>1.0002599999999999</c:v>
                </c:pt>
                <c:pt idx="49938">
                  <c:v>1.0004</c:v>
                </c:pt>
                <c:pt idx="49939">
                  <c:v>1.0005299999999999</c:v>
                </c:pt>
                <c:pt idx="49940">
                  <c:v>1.0006699999999999</c:v>
                </c:pt>
                <c:pt idx="49941">
                  <c:v>1.00081</c:v>
                </c:pt>
                <c:pt idx="49942">
                  <c:v>1.00091</c:v>
                </c:pt>
                <c:pt idx="49943">
                  <c:v>1.0010399999999999</c:v>
                </c:pt>
                <c:pt idx="49944">
                  <c:v>1.0011699999999999</c:v>
                </c:pt>
                <c:pt idx="49945">
                  <c:v>1.0012799999999999</c:v>
                </c:pt>
                <c:pt idx="49946">
                  <c:v>1.00139</c:v>
                </c:pt>
                <c:pt idx="49947">
                  <c:v>1.00149</c:v>
                </c:pt>
                <c:pt idx="49948">
                  <c:v>1.00159</c:v>
                </c:pt>
                <c:pt idx="49949">
                  <c:v>1.00169</c:v>
                </c:pt>
                <c:pt idx="49950">
                  <c:v>1.00177</c:v>
                </c:pt>
                <c:pt idx="49951">
                  <c:v>1.0018499999999999</c:v>
                </c:pt>
                <c:pt idx="49952">
                  <c:v>1.00193</c:v>
                </c:pt>
                <c:pt idx="49953">
                  <c:v>1.002</c:v>
                </c:pt>
                <c:pt idx="49954">
                  <c:v>1.00206</c:v>
                </c:pt>
                <c:pt idx="49955">
                  <c:v>1.0021100000000001</c:v>
                </c:pt>
                <c:pt idx="49956">
                  <c:v>1.0021500000000001</c:v>
                </c:pt>
                <c:pt idx="49957">
                  <c:v>1.0021899999999999</c:v>
                </c:pt>
                <c:pt idx="49958">
                  <c:v>1.00221</c:v>
                </c:pt>
                <c:pt idx="49959">
                  <c:v>1.0022200000000001</c:v>
                </c:pt>
                <c:pt idx="49960">
                  <c:v>1.00223</c:v>
                </c:pt>
                <c:pt idx="49961">
                  <c:v>1.00223</c:v>
                </c:pt>
                <c:pt idx="49962">
                  <c:v>1.00221</c:v>
                </c:pt>
                <c:pt idx="49963">
                  <c:v>1.0021899999999999</c:v>
                </c:pt>
                <c:pt idx="49964">
                  <c:v>1.0021500000000001</c:v>
                </c:pt>
                <c:pt idx="49965">
                  <c:v>1.0021100000000001</c:v>
                </c:pt>
                <c:pt idx="49966">
                  <c:v>1.0020500000000001</c:v>
                </c:pt>
                <c:pt idx="49967">
                  <c:v>1.0019899999999999</c:v>
                </c:pt>
                <c:pt idx="49968">
                  <c:v>1.0019100000000001</c:v>
                </c:pt>
                <c:pt idx="49969">
                  <c:v>1.0018199999999999</c:v>
                </c:pt>
                <c:pt idx="49970">
                  <c:v>1.0017100000000001</c:v>
                </c:pt>
                <c:pt idx="49971">
                  <c:v>1.0016</c:v>
                </c:pt>
                <c:pt idx="49972">
                  <c:v>1.0014700000000001</c:v>
                </c:pt>
                <c:pt idx="49973">
                  <c:v>1.0013300000000001</c:v>
                </c:pt>
                <c:pt idx="49974">
                  <c:v>1.00118</c:v>
                </c:pt>
                <c:pt idx="49975">
                  <c:v>1.0010300000000001</c:v>
                </c:pt>
                <c:pt idx="49976">
                  <c:v>1.00085</c:v>
                </c:pt>
                <c:pt idx="49977">
                  <c:v>1.0006699999999999</c:v>
                </c:pt>
                <c:pt idx="49978">
                  <c:v>1.00048</c:v>
                </c:pt>
                <c:pt idx="49979">
                  <c:v>1.0002599999999999</c:v>
                </c:pt>
                <c:pt idx="49980">
                  <c:v>1.00004</c:v>
                </c:pt>
                <c:pt idx="49981">
                  <c:v>0.99980999999999998</c:v>
                </c:pt>
                <c:pt idx="49982">
                  <c:v>0.99956100000000003</c:v>
                </c:pt>
                <c:pt idx="49983">
                  <c:v>0.99931199999999998</c:v>
                </c:pt>
                <c:pt idx="49984">
                  <c:v>0.999085</c:v>
                </c:pt>
                <c:pt idx="49985">
                  <c:v>0.99887199999999998</c:v>
                </c:pt>
                <c:pt idx="49986">
                  <c:v>0.99866900000000003</c:v>
                </c:pt>
                <c:pt idx="49987">
                  <c:v>0.99848000000000003</c:v>
                </c:pt>
                <c:pt idx="49988">
                  <c:v>0.99830799999999997</c:v>
                </c:pt>
                <c:pt idx="49989">
                  <c:v>0.99814899999999995</c:v>
                </c:pt>
                <c:pt idx="49990">
                  <c:v>0.99799800000000005</c:v>
                </c:pt>
                <c:pt idx="49991">
                  <c:v>0.99785800000000002</c:v>
                </c:pt>
                <c:pt idx="49992">
                  <c:v>0.99774300000000005</c:v>
                </c:pt>
                <c:pt idx="49993">
                  <c:v>0.99763299999999999</c:v>
                </c:pt>
                <c:pt idx="49994">
                  <c:v>0.99753700000000001</c:v>
                </c:pt>
                <c:pt idx="49995">
                  <c:v>0.99744900000000003</c:v>
                </c:pt>
                <c:pt idx="49996">
                  <c:v>0.99737299999999995</c:v>
                </c:pt>
                <c:pt idx="49997">
                  <c:v>0.99730700000000005</c:v>
                </c:pt>
                <c:pt idx="49998">
                  <c:v>0.99724699999999999</c:v>
                </c:pt>
                <c:pt idx="49999">
                  <c:v>0.99720900000000001</c:v>
                </c:pt>
                <c:pt idx="50000">
                  <c:v>0.99717999999999996</c:v>
                </c:pt>
                <c:pt idx="50001">
                  <c:v>0.99716099999999996</c:v>
                </c:pt>
                <c:pt idx="50002">
                  <c:v>0.99715399999999998</c:v>
                </c:pt>
                <c:pt idx="50003">
                  <c:v>0.99715200000000004</c:v>
                </c:pt>
                <c:pt idx="50004">
                  <c:v>0.99716700000000003</c:v>
                </c:pt>
                <c:pt idx="50005">
                  <c:v>0.99718200000000001</c:v>
                </c:pt>
                <c:pt idx="50006">
                  <c:v>0.99721400000000004</c:v>
                </c:pt>
                <c:pt idx="50007">
                  <c:v>0.99725799999999998</c:v>
                </c:pt>
                <c:pt idx="50008">
                  <c:v>0.99730300000000005</c:v>
                </c:pt>
                <c:pt idx="50009">
                  <c:v>0.99736100000000005</c:v>
                </c:pt>
                <c:pt idx="50010">
                  <c:v>0.99743000000000004</c:v>
                </c:pt>
                <c:pt idx="50011">
                  <c:v>0.99751500000000004</c:v>
                </c:pt>
                <c:pt idx="50012">
                  <c:v>0.99760199999999999</c:v>
                </c:pt>
                <c:pt idx="50013">
                  <c:v>0.997695</c:v>
                </c:pt>
                <c:pt idx="50014">
                  <c:v>0.99779300000000004</c:v>
                </c:pt>
                <c:pt idx="50015">
                  <c:v>0.997892</c:v>
                </c:pt>
                <c:pt idx="50016">
                  <c:v>0.998</c:v>
                </c:pt>
                <c:pt idx="50017">
                  <c:v>0.99811799999999995</c:v>
                </c:pt>
                <c:pt idx="50018">
                  <c:v>0.99823700000000004</c:v>
                </c:pt>
                <c:pt idx="50019">
                  <c:v>0.998363</c:v>
                </c:pt>
                <c:pt idx="50020">
                  <c:v>0.99849100000000002</c:v>
                </c:pt>
                <c:pt idx="50021">
                  <c:v>0.99862099999999998</c:v>
                </c:pt>
                <c:pt idx="50022">
                  <c:v>0.99875999999999998</c:v>
                </c:pt>
                <c:pt idx="50023">
                  <c:v>0.99890000000000001</c:v>
                </c:pt>
                <c:pt idx="50024">
                  <c:v>0.99904599999999999</c:v>
                </c:pt>
                <c:pt idx="50025">
                  <c:v>0.99919000000000002</c:v>
                </c:pt>
                <c:pt idx="50026">
                  <c:v>0.99933700000000003</c:v>
                </c:pt>
                <c:pt idx="50027">
                  <c:v>0.99947900000000001</c:v>
                </c:pt>
                <c:pt idx="50028">
                  <c:v>0.99962499999999999</c:v>
                </c:pt>
                <c:pt idx="50029">
                  <c:v>0.999776</c:v>
                </c:pt>
                <c:pt idx="50030">
                  <c:v>0.99992499999999995</c:v>
                </c:pt>
                <c:pt idx="50031">
                  <c:v>1.00007</c:v>
                </c:pt>
                <c:pt idx="50032">
                  <c:v>1.0002200000000001</c:v>
                </c:pt>
                <c:pt idx="50033">
                  <c:v>1.0003599999999999</c:v>
                </c:pt>
                <c:pt idx="50034">
                  <c:v>1.00051</c:v>
                </c:pt>
                <c:pt idx="50035">
                  <c:v>1.00065</c:v>
                </c:pt>
                <c:pt idx="50036">
                  <c:v>1.0007900000000001</c:v>
                </c:pt>
                <c:pt idx="50037">
                  <c:v>1.00092</c:v>
                </c:pt>
                <c:pt idx="50038">
                  <c:v>1.00105</c:v>
                </c:pt>
                <c:pt idx="50039">
                  <c:v>1.00118</c:v>
                </c:pt>
                <c:pt idx="50040">
                  <c:v>1.0013099999999999</c:v>
                </c:pt>
                <c:pt idx="50041">
                  <c:v>1.00142</c:v>
                </c:pt>
                <c:pt idx="50042">
                  <c:v>1.0015400000000001</c:v>
                </c:pt>
                <c:pt idx="50043">
                  <c:v>1.0016499999999999</c:v>
                </c:pt>
                <c:pt idx="50044">
                  <c:v>1.0017499999999999</c:v>
                </c:pt>
                <c:pt idx="50045">
                  <c:v>1.0018499999999999</c:v>
                </c:pt>
                <c:pt idx="50046">
                  <c:v>1.0019400000000001</c:v>
                </c:pt>
                <c:pt idx="50047">
                  <c:v>1.0020199999999999</c:v>
                </c:pt>
                <c:pt idx="50048">
                  <c:v>1.0020899999999999</c:v>
                </c:pt>
                <c:pt idx="50049">
                  <c:v>1.0021599999999999</c:v>
                </c:pt>
                <c:pt idx="50050">
                  <c:v>1.00221</c:v>
                </c:pt>
                <c:pt idx="50051">
                  <c:v>1.0022500000000001</c:v>
                </c:pt>
                <c:pt idx="50052">
                  <c:v>1.0022800000000001</c:v>
                </c:pt>
                <c:pt idx="50053">
                  <c:v>1.00231</c:v>
                </c:pt>
                <c:pt idx="50054">
                  <c:v>1.0023299999999999</c:v>
                </c:pt>
                <c:pt idx="50055">
                  <c:v>1.00234</c:v>
                </c:pt>
                <c:pt idx="50056">
                  <c:v>1.0023299999999999</c:v>
                </c:pt>
                <c:pt idx="50057">
                  <c:v>1.0023299999999999</c:v>
                </c:pt>
                <c:pt idx="50058">
                  <c:v>1.0023</c:v>
                </c:pt>
                <c:pt idx="50059">
                  <c:v>1.00227</c:v>
                </c:pt>
                <c:pt idx="50060">
                  <c:v>1.00223</c:v>
                </c:pt>
                <c:pt idx="50061">
                  <c:v>1.00217</c:v>
                </c:pt>
                <c:pt idx="50062">
                  <c:v>1.0021</c:v>
                </c:pt>
                <c:pt idx="50063">
                  <c:v>1.0020100000000001</c:v>
                </c:pt>
                <c:pt idx="50064">
                  <c:v>1.0019199999999999</c:v>
                </c:pt>
                <c:pt idx="50065">
                  <c:v>1.0018100000000001</c:v>
                </c:pt>
                <c:pt idx="50066">
                  <c:v>1.00169</c:v>
                </c:pt>
                <c:pt idx="50067">
                  <c:v>1.00156</c:v>
                </c:pt>
                <c:pt idx="50068">
                  <c:v>1.00142</c:v>
                </c:pt>
                <c:pt idx="50069">
                  <c:v>1.0012700000000001</c:v>
                </c:pt>
                <c:pt idx="50070">
                  <c:v>1.0011000000000001</c:v>
                </c:pt>
                <c:pt idx="50071">
                  <c:v>1.00092</c:v>
                </c:pt>
                <c:pt idx="50072">
                  <c:v>1.0007200000000001</c:v>
                </c:pt>
                <c:pt idx="50073">
                  <c:v>1.0005200000000001</c:v>
                </c:pt>
                <c:pt idx="50074">
                  <c:v>1.0003</c:v>
                </c:pt>
                <c:pt idx="50075">
                  <c:v>1.00007</c:v>
                </c:pt>
                <c:pt idx="50076">
                  <c:v>0.99982300000000002</c:v>
                </c:pt>
                <c:pt idx="50077">
                  <c:v>0.99957499999999999</c:v>
                </c:pt>
                <c:pt idx="50078">
                  <c:v>0.99934400000000001</c:v>
                </c:pt>
                <c:pt idx="50079">
                  <c:v>0.99912599999999996</c:v>
                </c:pt>
                <c:pt idx="50080">
                  <c:v>0.99892000000000003</c:v>
                </c:pt>
                <c:pt idx="50081">
                  <c:v>0.99873400000000001</c:v>
                </c:pt>
                <c:pt idx="50082">
                  <c:v>0.998556</c:v>
                </c:pt>
                <c:pt idx="50083">
                  <c:v>0.998394</c:v>
                </c:pt>
                <c:pt idx="50084">
                  <c:v>0.99823300000000004</c:v>
                </c:pt>
                <c:pt idx="50085">
                  <c:v>0.99809599999999998</c:v>
                </c:pt>
                <c:pt idx="50086">
                  <c:v>0.99796600000000002</c:v>
                </c:pt>
                <c:pt idx="50087">
                  <c:v>0.99785100000000004</c:v>
                </c:pt>
                <c:pt idx="50088">
                  <c:v>0.99774799999999997</c:v>
                </c:pt>
                <c:pt idx="50089">
                  <c:v>0.99765099999999995</c:v>
                </c:pt>
                <c:pt idx="50090">
                  <c:v>0.99756999999999996</c:v>
                </c:pt>
                <c:pt idx="50091">
                  <c:v>0.99750799999999995</c:v>
                </c:pt>
                <c:pt idx="50092">
                  <c:v>0.99745300000000003</c:v>
                </c:pt>
                <c:pt idx="50093">
                  <c:v>0.99740799999999996</c:v>
                </c:pt>
                <c:pt idx="50094">
                  <c:v>0.99736999999999998</c:v>
                </c:pt>
                <c:pt idx="50095">
                  <c:v>0.99734500000000004</c:v>
                </c:pt>
                <c:pt idx="50096">
                  <c:v>0.99732799999999999</c:v>
                </c:pt>
                <c:pt idx="50097">
                  <c:v>0.99732500000000002</c:v>
                </c:pt>
                <c:pt idx="50098">
                  <c:v>0.99733000000000005</c:v>
                </c:pt>
                <c:pt idx="50099">
                  <c:v>0.99734400000000001</c:v>
                </c:pt>
                <c:pt idx="50100">
                  <c:v>0.99736400000000003</c:v>
                </c:pt>
                <c:pt idx="50101">
                  <c:v>0.99739999999999995</c:v>
                </c:pt>
                <c:pt idx="50102">
                  <c:v>0.99744299999999997</c:v>
                </c:pt>
                <c:pt idx="50103">
                  <c:v>0.997498</c:v>
                </c:pt>
                <c:pt idx="50104">
                  <c:v>0.99755700000000003</c:v>
                </c:pt>
                <c:pt idx="50105">
                  <c:v>0.99762399999999996</c:v>
                </c:pt>
                <c:pt idx="50106">
                  <c:v>0.997699</c:v>
                </c:pt>
                <c:pt idx="50107">
                  <c:v>0.99777800000000005</c:v>
                </c:pt>
                <c:pt idx="50108">
                  <c:v>0.99786900000000001</c:v>
                </c:pt>
                <c:pt idx="50109">
                  <c:v>0.99796799999999997</c:v>
                </c:pt>
                <c:pt idx="50110">
                  <c:v>0.99807100000000004</c:v>
                </c:pt>
                <c:pt idx="50111">
                  <c:v>0.99817100000000003</c:v>
                </c:pt>
                <c:pt idx="50112">
                  <c:v>0.99828600000000001</c:v>
                </c:pt>
                <c:pt idx="50113">
                  <c:v>0.99840099999999998</c:v>
                </c:pt>
                <c:pt idx="50114">
                  <c:v>0.99851800000000002</c:v>
                </c:pt>
                <c:pt idx="50115">
                  <c:v>0.99864299999999995</c:v>
                </c:pt>
                <c:pt idx="50116">
                  <c:v>0.99876799999999999</c:v>
                </c:pt>
                <c:pt idx="50117">
                  <c:v>0.99889700000000003</c:v>
                </c:pt>
                <c:pt idx="50118">
                  <c:v>0.99903399999999998</c:v>
                </c:pt>
                <c:pt idx="50119">
                  <c:v>0.99917</c:v>
                </c:pt>
                <c:pt idx="50120">
                  <c:v>0.99930399999999997</c:v>
                </c:pt>
                <c:pt idx="50121">
                  <c:v>0.99942399999999998</c:v>
                </c:pt>
                <c:pt idx="50122">
                  <c:v>0.99955799999999995</c:v>
                </c:pt>
                <c:pt idx="50123">
                  <c:v>0.99969300000000005</c:v>
                </c:pt>
                <c:pt idx="50124">
                  <c:v>0.99982700000000002</c:v>
                </c:pt>
                <c:pt idx="50125">
                  <c:v>0.99996399999999996</c:v>
                </c:pt>
                <c:pt idx="50126">
                  <c:v>1.0001</c:v>
                </c:pt>
                <c:pt idx="50127">
                  <c:v>1.00024</c:v>
                </c:pt>
                <c:pt idx="50128">
                  <c:v>1.00037</c:v>
                </c:pt>
                <c:pt idx="50129">
                  <c:v>1.0004999999999999</c:v>
                </c:pt>
                <c:pt idx="50130">
                  <c:v>1.00064</c:v>
                </c:pt>
                <c:pt idx="50131">
                  <c:v>1.0007699999999999</c:v>
                </c:pt>
                <c:pt idx="50132">
                  <c:v>1.00091</c:v>
                </c:pt>
                <c:pt idx="50133">
                  <c:v>1.0010300000000001</c:v>
                </c:pt>
                <c:pt idx="50134">
                  <c:v>1.00115</c:v>
                </c:pt>
                <c:pt idx="50135">
                  <c:v>1.0012700000000001</c:v>
                </c:pt>
                <c:pt idx="50136">
                  <c:v>1.0013799999999999</c:v>
                </c:pt>
                <c:pt idx="50137">
                  <c:v>1.00149</c:v>
                </c:pt>
                <c:pt idx="50138">
                  <c:v>1.00159</c:v>
                </c:pt>
                <c:pt idx="50139">
                  <c:v>1.0016799999999999</c:v>
                </c:pt>
                <c:pt idx="50140">
                  <c:v>1.00177</c:v>
                </c:pt>
                <c:pt idx="50141">
                  <c:v>1.0018499999999999</c:v>
                </c:pt>
                <c:pt idx="50142">
                  <c:v>1.00193</c:v>
                </c:pt>
                <c:pt idx="50143">
                  <c:v>1.002</c:v>
                </c:pt>
                <c:pt idx="50144">
                  <c:v>1.00206</c:v>
                </c:pt>
                <c:pt idx="50145">
                  <c:v>1.0021</c:v>
                </c:pt>
                <c:pt idx="50146">
                  <c:v>1.00214</c:v>
                </c:pt>
                <c:pt idx="50147">
                  <c:v>1.0021800000000001</c:v>
                </c:pt>
                <c:pt idx="50148">
                  <c:v>1.00221</c:v>
                </c:pt>
                <c:pt idx="50149">
                  <c:v>1.0022200000000001</c:v>
                </c:pt>
                <c:pt idx="50150">
                  <c:v>1.00223</c:v>
                </c:pt>
                <c:pt idx="50151">
                  <c:v>1.0022200000000001</c:v>
                </c:pt>
                <c:pt idx="50152">
                  <c:v>1.00221</c:v>
                </c:pt>
                <c:pt idx="50153">
                  <c:v>1.0021800000000001</c:v>
                </c:pt>
                <c:pt idx="50154">
                  <c:v>1.0021500000000001</c:v>
                </c:pt>
                <c:pt idx="50155">
                  <c:v>1.0021100000000001</c:v>
                </c:pt>
                <c:pt idx="50156">
                  <c:v>1.00206</c:v>
                </c:pt>
                <c:pt idx="50157">
                  <c:v>1.0019899999999999</c:v>
                </c:pt>
                <c:pt idx="50158">
                  <c:v>1.0019100000000001</c:v>
                </c:pt>
                <c:pt idx="50159">
                  <c:v>1.0018199999999999</c:v>
                </c:pt>
                <c:pt idx="50160">
                  <c:v>1.0017199999999999</c:v>
                </c:pt>
                <c:pt idx="50161">
                  <c:v>1.0016099999999999</c:v>
                </c:pt>
                <c:pt idx="50162">
                  <c:v>1.0015000000000001</c:v>
                </c:pt>
                <c:pt idx="50163">
                  <c:v>1.0013700000000001</c:v>
                </c:pt>
                <c:pt idx="50164">
                  <c:v>1.00122</c:v>
                </c:pt>
                <c:pt idx="50165">
                  <c:v>1.0010600000000001</c:v>
                </c:pt>
                <c:pt idx="50166">
                  <c:v>1.0008999999999999</c:v>
                </c:pt>
                <c:pt idx="50167">
                  <c:v>1.00071</c:v>
                </c:pt>
                <c:pt idx="50168">
                  <c:v>1.0005200000000001</c:v>
                </c:pt>
                <c:pt idx="50169">
                  <c:v>1.00031</c:v>
                </c:pt>
                <c:pt idx="50170">
                  <c:v>1.0000899999999999</c:v>
                </c:pt>
                <c:pt idx="50171">
                  <c:v>0.999857</c:v>
                </c:pt>
                <c:pt idx="50172">
                  <c:v>0.99961299999999997</c:v>
                </c:pt>
                <c:pt idx="50173">
                  <c:v>0.99936499999999995</c:v>
                </c:pt>
                <c:pt idx="50174">
                  <c:v>0.99913700000000005</c:v>
                </c:pt>
                <c:pt idx="50175">
                  <c:v>0.99892099999999995</c:v>
                </c:pt>
                <c:pt idx="50176">
                  <c:v>0.99871600000000005</c:v>
                </c:pt>
                <c:pt idx="50177">
                  <c:v>0.99852600000000002</c:v>
                </c:pt>
                <c:pt idx="50178">
                  <c:v>0.99834900000000004</c:v>
                </c:pt>
                <c:pt idx="50179">
                  <c:v>0.99818300000000004</c:v>
                </c:pt>
                <c:pt idx="50180">
                  <c:v>0.99802999999999997</c:v>
                </c:pt>
                <c:pt idx="50181">
                  <c:v>0.99789099999999997</c:v>
                </c:pt>
                <c:pt idx="50182">
                  <c:v>0.99776500000000001</c:v>
                </c:pt>
                <c:pt idx="50183">
                  <c:v>0.99765099999999995</c:v>
                </c:pt>
                <c:pt idx="50184">
                  <c:v>0.99754799999999999</c:v>
                </c:pt>
                <c:pt idx="50185">
                  <c:v>0.99745700000000004</c:v>
                </c:pt>
                <c:pt idx="50186">
                  <c:v>0.99737600000000004</c:v>
                </c:pt>
                <c:pt idx="50187">
                  <c:v>0.99730799999999997</c:v>
                </c:pt>
                <c:pt idx="50188">
                  <c:v>0.99725200000000003</c:v>
                </c:pt>
                <c:pt idx="50189">
                  <c:v>0.99720799999999998</c:v>
                </c:pt>
                <c:pt idx="50190">
                  <c:v>0.99716499999999997</c:v>
                </c:pt>
                <c:pt idx="50191">
                  <c:v>0.99713799999999997</c:v>
                </c:pt>
                <c:pt idx="50192">
                  <c:v>0.99712599999999996</c:v>
                </c:pt>
                <c:pt idx="50193">
                  <c:v>0.99712199999999995</c:v>
                </c:pt>
                <c:pt idx="50194">
                  <c:v>0.99713300000000005</c:v>
                </c:pt>
                <c:pt idx="50195">
                  <c:v>0.99715100000000001</c:v>
                </c:pt>
                <c:pt idx="50196">
                  <c:v>0.99717999999999996</c:v>
                </c:pt>
                <c:pt idx="50197">
                  <c:v>0.99721700000000002</c:v>
                </c:pt>
                <c:pt idx="50198">
                  <c:v>0.99725799999999998</c:v>
                </c:pt>
                <c:pt idx="50199">
                  <c:v>0.99731099999999995</c:v>
                </c:pt>
                <c:pt idx="50200">
                  <c:v>0.997367</c:v>
                </c:pt>
                <c:pt idx="50201">
                  <c:v>0.99742500000000001</c:v>
                </c:pt>
                <c:pt idx="50202">
                  <c:v>0.997506</c:v>
                </c:pt>
                <c:pt idx="50203">
                  <c:v>0.99758000000000002</c:v>
                </c:pt>
                <c:pt idx="50204">
                  <c:v>0.997672</c:v>
                </c:pt>
                <c:pt idx="50205">
                  <c:v>0.99777099999999996</c:v>
                </c:pt>
                <c:pt idx="50206">
                  <c:v>0.99787499999999996</c:v>
                </c:pt>
                <c:pt idx="50207">
                  <c:v>0.99798699999999996</c:v>
                </c:pt>
                <c:pt idx="50208">
                  <c:v>0.998108</c:v>
                </c:pt>
                <c:pt idx="50209">
                  <c:v>0.99823099999999998</c:v>
                </c:pt>
                <c:pt idx="50210">
                  <c:v>0.998359</c:v>
                </c:pt>
                <c:pt idx="50211">
                  <c:v>0.99848999999999999</c:v>
                </c:pt>
                <c:pt idx="50212">
                  <c:v>0.99863199999999996</c:v>
                </c:pt>
                <c:pt idx="50213">
                  <c:v>0.99877000000000005</c:v>
                </c:pt>
                <c:pt idx="50214">
                  <c:v>0.99891799999999997</c:v>
                </c:pt>
                <c:pt idx="50215">
                  <c:v>0.99906200000000001</c:v>
                </c:pt>
                <c:pt idx="50216">
                  <c:v>0.99919999999999998</c:v>
                </c:pt>
                <c:pt idx="50217">
                  <c:v>0.99934500000000004</c:v>
                </c:pt>
                <c:pt idx="50218">
                  <c:v>0.99949399999999999</c:v>
                </c:pt>
                <c:pt idx="50219">
                  <c:v>0.99964200000000003</c:v>
                </c:pt>
                <c:pt idx="50220">
                  <c:v>0.99979899999999999</c:v>
                </c:pt>
                <c:pt idx="50221">
                  <c:v>0.99995000000000001</c:v>
                </c:pt>
                <c:pt idx="50222">
                  <c:v>1.0000899999999999</c:v>
                </c:pt>
                <c:pt idx="50223">
                  <c:v>1.00024</c:v>
                </c:pt>
                <c:pt idx="50224">
                  <c:v>1.0003899999999999</c:v>
                </c:pt>
                <c:pt idx="50225">
                  <c:v>1.0005299999999999</c:v>
                </c:pt>
                <c:pt idx="50226">
                  <c:v>1.0006699999999999</c:v>
                </c:pt>
                <c:pt idx="50227">
                  <c:v>1.00082</c:v>
                </c:pt>
                <c:pt idx="50228">
                  <c:v>1.00095</c:v>
                </c:pt>
                <c:pt idx="50229">
                  <c:v>1.00109</c:v>
                </c:pt>
                <c:pt idx="50230">
                  <c:v>1.00122</c:v>
                </c:pt>
                <c:pt idx="50231">
                  <c:v>1.0013399999999999</c:v>
                </c:pt>
                <c:pt idx="50232">
                  <c:v>1.00146</c:v>
                </c:pt>
                <c:pt idx="50233">
                  <c:v>1.0015700000000001</c:v>
                </c:pt>
                <c:pt idx="50234">
                  <c:v>1.0016799999999999</c:v>
                </c:pt>
                <c:pt idx="50235">
                  <c:v>1.0017799999999999</c:v>
                </c:pt>
                <c:pt idx="50236">
                  <c:v>1.0018800000000001</c:v>
                </c:pt>
                <c:pt idx="50237">
                  <c:v>1.00197</c:v>
                </c:pt>
                <c:pt idx="50238">
                  <c:v>1.0020500000000001</c:v>
                </c:pt>
                <c:pt idx="50239">
                  <c:v>1.0021199999999999</c:v>
                </c:pt>
                <c:pt idx="50240">
                  <c:v>1.0021800000000001</c:v>
                </c:pt>
                <c:pt idx="50241">
                  <c:v>1.00224</c:v>
                </c:pt>
                <c:pt idx="50242">
                  <c:v>1.0022800000000001</c:v>
                </c:pt>
                <c:pt idx="50243">
                  <c:v>1.0023200000000001</c:v>
                </c:pt>
                <c:pt idx="50244">
                  <c:v>1.0023299999999999</c:v>
                </c:pt>
                <c:pt idx="50245">
                  <c:v>1.0023500000000001</c:v>
                </c:pt>
                <c:pt idx="50246">
                  <c:v>1.0023599999999999</c:v>
                </c:pt>
                <c:pt idx="50247">
                  <c:v>1.0023599999999999</c:v>
                </c:pt>
                <c:pt idx="50248">
                  <c:v>1.0023500000000001</c:v>
                </c:pt>
                <c:pt idx="50249">
                  <c:v>1.00234</c:v>
                </c:pt>
                <c:pt idx="50250">
                  <c:v>1.0023</c:v>
                </c:pt>
                <c:pt idx="50251">
                  <c:v>1.0022500000000001</c:v>
                </c:pt>
                <c:pt idx="50252">
                  <c:v>1.0022</c:v>
                </c:pt>
                <c:pt idx="50253">
                  <c:v>1.00213</c:v>
                </c:pt>
                <c:pt idx="50254">
                  <c:v>1.0020500000000001</c:v>
                </c:pt>
                <c:pt idx="50255">
                  <c:v>1.00196</c:v>
                </c:pt>
                <c:pt idx="50256">
                  <c:v>1.00186</c:v>
                </c:pt>
                <c:pt idx="50257">
                  <c:v>1.0017400000000001</c:v>
                </c:pt>
                <c:pt idx="50258">
                  <c:v>1.0016099999999999</c:v>
                </c:pt>
                <c:pt idx="50259">
                  <c:v>1.0014700000000001</c:v>
                </c:pt>
                <c:pt idx="50260">
                  <c:v>1.00132</c:v>
                </c:pt>
                <c:pt idx="50261">
                  <c:v>1.00116</c:v>
                </c:pt>
                <c:pt idx="50262">
                  <c:v>1.00098</c:v>
                </c:pt>
                <c:pt idx="50263">
                  <c:v>1.0007900000000001</c:v>
                </c:pt>
                <c:pt idx="50264">
                  <c:v>1.0005900000000001</c:v>
                </c:pt>
                <c:pt idx="50265">
                  <c:v>1.00037</c:v>
                </c:pt>
                <c:pt idx="50266">
                  <c:v>1.00014</c:v>
                </c:pt>
                <c:pt idx="50267">
                  <c:v>0.99990299999999999</c:v>
                </c:pt>
                <c:pt idx="50268">
                  <c:v>0.99965899999999996</c:v>
                </c:pt>
                <c:pt idx="50269">
                  <c:v>0.99942500000000001</c:v>
                </c:pt>
                <c:pt idx="50270">
                  <c:v>0.99920600000000004</c:v>
                </c:pt>
                <c:pt idx="50271">
                  <c:v>0.99899800000000005</c:v>
                </c:pt>
                <c:pt idx="50272">
                  <c:v>0.99881200000000003</c:v>
                </c:pt>
                <c:pt idx="50273">
                  <c:v>0.99863100000000005</c:v>
                </c:pt>
                <c:pt idx="50274">
                  <c:v>0.99846299999999999</c:v>
                </c:pt>
                <c:pt idx="50275">
                  <c:v>0.99830700000000006</c:v>
                </c:pt>
                <c:pt idx="50276">
                  <c:v>0.99816199999999999</c:v>
                </c:pt>
                <c:pt idx="50277">
                  <c:v>0.998031</c:v>
                </c:pt>
                <c:pt idx="50278">
                  <c:v>0.99790999999999996</c:v>
                </c:pt>
                <c:pt idx="50279">
                  <c:v>0.99780500000000005</c:v>
                </c:pt>
                <c:pt idx="50280">
                  <c:v>0.99770999999999999</c:v>
                </c:pt>
                <c:pt idx="50281">
                  <c:v>0.99762399999999996</c:v>
                </c:pt>
                <c:pt idx="50282">
                  <c:v>0.99755000000000005</c:v>
                </c:pt>
                <c:pt idx="50283">
                  <c:v>0.99748199999999998</c:v>
                </c:pt>
                <c:pt idx="50284">
                  <c:v>0.99743099999999996</c:v>
                </c:pt>
                <c:pt idx="50285">
                  <c:v>0.99739299999999997</c:v>
                </c:pt>
                <c:pt idx="50286">
                  <c:v>0.99736499999999995</c:v>
                </c:pt>
                <c:pt idx="50287">
                  <c:v>0.99734699999999998</c:v>
                </c:pt>
                <c:pt idx="50288">
                  <c:v>0.99734100000000003</c:v>
                </c:pt>
                <c:pt idx="50289">
                  <c:v>0.99734100000000003</c:v>
                </c:pt>
                <c:pt idx="50290">
                  <c:v>0.99734400000000001</c:v>
                </c:pt>
                <c:pt idx="50291">
                  <c:v>0.997367</c:v>
                </c:pt>
                <c:pt idx="50292">
                  <c:v>0.99739199999999995</c:v>
                </c:pt>
                <c:pt idx="50293">
                  <c:v>0.99743499999999996</c:v>
                </c:pt>
                <c:pt idx="50294">
                  <c:v>0.99748300000000001</c:v>
                </c:pt>
                <c:pt idx="50295">
                  <c:v>0.99753899999999995</c:v>
                </c:pt>
                <c:pt idx="50296">
                  <c:v>0.99760000000000004</c:v>
                </c:pt>
                <c:pt idx="50297">
                  <c:v>0.997672</c:v>
                </c:pt>
                <c:pt idx="50298">
                  <c:v>0.99775100000000005</c:v>
                </c:pt>
                <c:pt idx="50299">
                  <c:v>0.99783900000000003</c:v>
                </c:pt>
                <c:pt idx="50300">
                  <c:v>0.99795699999999998</c:v>
                </c:pt>
                <c:pt idx="50301">
                  <c:v>0.99804999999999999</c:v>
                </c:pt>
                <c:pt idx="50302">
                  <c:v>0.99814999999999998</c:v>
                </c:pt>
                <c:pt idx="50303">
                  <c:v>0.99825699999999995</c:v>
                </c:pt>
                <c:pt idx="50304">
                  <c:v>0.99837299999999995</c:v>
                </c:pt>
                <c:pt idx="50305">
                  <c:v>0.99848999999999999</c:v>
                </c:pt>
                <c:pt idx="50306">
                  <c:v>0.99860899999999997</c:v>
                </c:pt>
                <c:pt idx="50307">
                  <c:v>0.99872899999999998</c:v>
                </c:pt>
                <c:pt idx="50308">
                  <c:v>0.99886200000000003</c:v>
                </c:pt>
                <c:pt idx="50309">
                  <c:v>0.99899499999999997</c:v>
                </c:pt>
                <c:pt idx="50310">
                  <c:v>0.99913099999999999</c:v>
                </c:pt>
                <c:pt idx="50311">
                  <c:v>0.99927100000000002</c:v>
                </c:pt>
                <c:pt idx="50312">
                  <c:v>0.99941100000000005</c:v>
                </c:pt>
                <c:pt idx="50313">
                  <c:v>0.99954699999999996</c:v>
                </c:pt>
                <c:pt idx="50314">
                  <c:v>0.99968000000000001</c:v>
                </c:pt>
                <c:pt idx="50315">
                  <c:v>0.99982000000000004</c:v>
                </c:pt>
                <c:pt idx="50316">
                  <c:v>0.99995699999999998</c:v>
                </c:pt>
                <c:pt idx="50317">
                  <c:v>1.0001</c:v>
                </c:pt>
                <c:pt idx="50318">
                  <c:v>1.00023</c:v>
                </c:pt>
                <c:pt idx="50319">
                  <c:v>1.00037</c:v>
                </c:pt>
                <c:pt idx="50320">
                  <c:v>1.00051</c:v>
                </c:pt>
                <c:pt idx="50321">
                  <c:v>1.00065</c:v>
                </c:pt>
                <c:pt idx="50322">
                  <c:v>1.00078</c:v>
                </c:pt>
                <c:pt idx="50323">
                  <c:v>1.00091</c:v>
                </c:pt>
                <c:pt idx="50324">
                  <c:v>1.00102</c:v>
                </c:pt>
                <c:pt idx="50325">
                  <c:v>1.00115</c:v>
                </c:pt>
                <c:pt idx="50326">
                  <c:v>1.00126</c:v>
                </c:pt>
                <c:pt idx="50327">
                  <c:v>1.0013700000000001</c:v>
                </c:pt>
                <c:pt idx="50328">
                  <c:v>1.0014799999999999</c:v>
                </c:pt>
                <c:pt idx="50329">
                  <c:v>1.0015799999999999</c:v>
                </c:pt>
                <c:pt idx="50330">
                  <c:v>1.0016799999999999</c:v>
                </c:pt>
                <c:pt idx="50331">
                  <c:v>1.00177</c:v>
                </c:pt>
                <c:pt idx="50332">
                  <c:v>1.0018499999999999</c:v>
                </c:pt>
                <c:pt idx="50333">
                  <c:v>1.00193</c:v>
                </c:pt>
                <c:pt idx="50334">
                  <c:v>1.002</c:v>
                </c:pt>
                <c:pt idx="50335">
                  <c:v>1.00206</c:v>
                </c:pt>
                <c:pt idx="50336">
                  <c:v>1.00213</c:v>
                </c:pt>
                <c:pt idx="50337">
                  <c:v>1.00217</c:v>
                </c:pt>
                <c:pt idx="50338">
                  <c:v>1.00221</c:v>
                </c:pt>
                <c:pt idx="50339">
                  <c:v>1.00224</c:v>
                </c:pt>
                <c:pt idx="50340">
                  <c:v>1.00227</c:v>
                </c:pt>
                <c:pt idx="50341">
                  <c:v>1.0022800000000001</c:v>
                </c:pt>
                <c:pt idx="50342">
                  <c:v>1.0022800000000001</c:v>
                </c:pt>
                <c:pt idx="50343">
                  <c:v>1.0022800000000001</c:v>
                </c:pt>
                <c:pt idx="50344">
                  <c:v>1.0022599999999999</c:v>
                </c:pt>
                <c:pt idx="50345">
                  <c:v>1.00223</c:v>
                </c:pt>
                <c:pt idx="50346">
                  <c:v>1.0022</c:v>
                </c:pt>
                <c:pt idx="50347">
                  <c:v>1.0021500000000001</c:v>
                </c:pt>
                <c:pt idx="50348">
                  <c:v>1.0020899999999999</c:v>
                </c:pt>
                <c:pt idx="50349">
                  <c:v>1.0020199999999999</c:v>
                </c:pt>
                <c:pt idx="50350">
                  <c:v>1.0019400000000001</c:v>
                </c:pt>
                <c:pt idx="50351">
                  <c:v>1.0018499999999999</c:v>
                </c:pt>
                <c:pt idx="50352">
                  <c:v>1.00176</c:v>
                </c:pt>
                <c:pt idx="50353">
                  <c:v>1.0016400000000001</c:v>
                </c:pt>
                <c:pt idx="50354">
                  <c:v>1.00153</c:v>
                </c:pt>
                <c:pt idx="50355">
                  <c:v>1.00139</c:v>
                </c:pt>
                <c:pt idx="50356">
                  <c:v>1.0012300000000001</c:v>
                </c:pt>
                <c:pt idx="50357">
                  <c:v>1.0010600000000001</c:v>
                </c:pt>
                <c:pt idx="50358">
                  <c:v>1.00088</c:v>
                </c:pt>
                <c:pt idx="50359">
                  <c:v>1.0006900000000001</c:v>
                </c:pt>
                <c:pt idx="50360">
                  <c:v>1.0004900000000001</c:v>
                </c:pt>
                <c:pt idx="50361">
                  <c:v>1.0002800000000001</c:v>
                </c:pt>
                <c:pt idx="50362">
                  <c:v>1.0000599999999999</c:v>
                </c:pt>
                <c:pt idx="50363">
                  <c:v>0.999807</c:v>
                </c:pt>
                <c:pt idx="50364">
                  <c:v>0.99956400000000001</c:v>
                </c:pt>
                <c:pt idx="50365">
                  <c:v>0.99933000000000005</c:v>
                </c:pt>
                <c:pt idx="50366">
                  <c:v>0.999108</c:v>
                </c:pt>
                <c:pt idx="50367">
                  <c:v>0.99889600000000001</c:v>
                </c:pt>
                <c:pt idx="50368">
                  <c:v>0.99870099999999995</c:v>
                </c:pt>
                <c:pt idx="50369">
                  <c:v>0.99851599999999996</c:v>
                </c:pt>
                <c:pt idx="50370">
                  <c:v>0.99834299999999998</c:v>
                </c:pt>
                <c:pt idx="50371">
                  <c:v>0.99818300000000004</c:v>
                </c:pt>
                <c:pt idx="50372">
                  <c:v>0.99803600000000003</c:v>
                </c:pt>
                <c:pt idx="50373">
                  <c:v>0.99790400000000001</c:v>
                </c:pt>
                <c:pt idx="50374">
                  <c:v>0.997784</c:v>
                </c:pt>
                <c:pt idx="50375">
                  <c:v>0.99767499999999998</c:v>
                </c:pt>
                <c:pt idx="50376">
                  <c:v>0.99757899999999999</c:v>
                </c:pt>
                <c:pt idx="50377">
                  <c:v>0.99748999999999999</c:v>
                </c:pt>
                <c:pt idx="50378">
                  <c:v>0.99741599999999997</c:v>
                </c:pt>
                <c:pt idx="50379">
                  <c:v>0.99735300000000005</c:v>
                </c:pt>
                <c:pt idx="50380">
                  <c:v>0.99729400000000001</c:v>
                </c:pt>
                <c:pt idx="50381">
                  <c:v>0.99725299999999995</c:v>
                </c:pt>
                <c:pt idx="50382">
                  <c:v>0.997224</c:v>
                </c:pt>
                <c:pt idx="50383">
                  <c:v>0.99720500000000001</c:v>
                </c:pt>
                <c:pt idx="50384">
                  <c:v>0.99719999999999998</c:v>
                </c:pt>
                <c:pt idx="50385">
                  <c:v>0.99720399999999998</c:v>
                </c:pt>
                <c:pt idx="50386">
                  <c:v>0.99722100000000002</c:v>
                </c:pt>
                <c:pt idx="50387">
                  <c:v>0.99724199999999996</c:v>
                </c:pt>
                <c:pt idx="50388">
                  <c:v>0.99727399999999999</c:v>
                </c:pt>
                <c:pt idx="50389">
                  <c:v>0.99731400000000003</c:v>
                </c:pt>
                <c:pt idx="50390">
                  <c:v>0.99736499999999995</c:v>
                </c:pt>
                <c:pt idx="50391">
                  <c:v>0.99742699999999995</c:v>
                </c:pt>
                <c:pt idx="50392">
                  <c:v>0.99749500000000002</c:v>
                </c:pt>
                <c:pt idx="50393">
                  <c:v>0.99756100000000003</c:v>
                </c:pt>
                <c:pt idx="50394">
                  <c:v>0.99764600000000003</c:v>
                </c:pt>
                <c:pt idx="50395">
                  <c:v>0.99773900000000004</c:v>
                </c:pt>
                <c:pt idx="50396">
                  <c:v>0.99783500000000003</c:v>
                </c:pt>
                <c:pt idx="50397">
                  <c:v>0.99793600000000005</c:v>
                </c:pt>
                <c:pt idx="50398">
                  <c:v>0.99804499999999996</c:v>
                </c:pt>
                <c:pt idx="50399">
                  <c:v>0.99815900000000002</c:v>
                </c:pt>
                <c:pt idx="50400">
                  <c:v>0.99827999999999995</c:v>
                </c:pt>
                <c:pt idx="50401">
                  <c:v>0.99840300000000004</c:v>
                </c:pt>
                <c:pt idx="50402">
                  <c:v>0.99853099999999995</c:v>
                </c:pt>
                <c:pt idx="50403">
                  <c:v>0.99865899999999996</c:v>
                </c:pt>
                <c:pt idx="50404">
                  <c:v>0.99880199999999997</c:v>
                </c:pt>
                <c:pt idx="50405">
                  <c:v>0.99893900000000002</c:v>
                </c:pt>
                <c:pt idx="50406">
                  <c:v>0.99907900000000005</c:v>
                </c:pt>
                <c:pt idx="50407">
                  <c:v>0.99922200000000005</c:v>
                </c:pt>
                <c:pt idx="50408">
                  <c:v>0.99936499999999995</c:v>
                </c:pt>
                <c:pt idx="50409">
                  <c:v>0.99951599999999996</c:v>
                </c:pt>
                <c:pt idx="50410">
                  <c:v>0.99966100000000002</c:v>
                </c:pt>
                <c:pt idx="50411">
                  <c:v>0.999807</c:v>
                </c:pt>
                <c:pt idx="50412">
                  <c:v>0.99995599999999996</c:v>
                </c:pt>
                <c:pt idx="50413">
                  <c:v>1.0001100000000001</c:v>
                </c:pt>
                <c:pt idx="50414">
                  <c:v>1.0002500000000001</c:v>
                </c:pt>
                <c:pt idx="50415">
                  <c:v>1.0004</c:v>
                </c:pt>
                <c:pt idx="50416">
                  <c:v>1.00054</c:v>
                </c:pt>
                <c:pt idx="50417">
                  <c:v>1.00068</c:v>
                </c:pt>
                <c:pt idx="50418">
                  <c:v>1.00082</c:v>
                </c:pt>
                <c:pt idx="50419">
                  <c:v>1.0009600000000001</c:v>
                </c:pt>
                <c:pt idx="50420">
                  <c:v>1.00109</c:v>
                </c:pt>
                <c:pt idx="50421">
                  <c:v>1.0012300000000001</c:v>
                </c:pt>
                <c:pt idx="50422">
                  <c:v>1.0013399999999999</c:v>
                </c:pt>
                <c:pt idx="50423">
                  <c:v>1.0014700000000001</c:v>
                </c:pt>
                <c:pt idx="50424">
                  <c:v>1.0015799999999999</c:v>
                </c:pt>
                <c:pt idx="50425">
                  <c:v>1.00169</c:v>
                </c:pt>
                <c:pt idx="50426">
                  <c:v>1.00179</c:v>
                </c:pt>
                <c:pt idx="50427">
                  <c:v>1.0018800000000001</c:v>
                </c:pt>
                <c:pt idx="50428">
                  <c:v>1.00196</c:v>
                </c:pt>
                <c:pt idx="50429">
                  <c:v>1.00204</c:v>
                </c:pt>
                <c:pt idx="50430">
                  <c:v>1.0021100000000001</c:v>
                </c:pt>
                <c:pt idx="50431">
                  <c:v>1.0021800000000001</c:v>
                </c:pt>
                <c:pt idx="50432">
                  <c:v>1.00223</c:v>
                </c:pt>
                <c:pt idx="50433">
                  <c:v>1.0022800000000001</c:v>
                </c:pt>
                <c:pt idx="50434">
                  <c:v>1.0022899999999999</c:v>
                </c:pt>
                <c:pt idx="50435">
                  <c:v>1.0023200000000001</c:v>
                </c:pt>
                <c:pt idx="50436">
                  <c:v>1.0023299999999999</c:v>
                </c:pt>
                <c:pt idx="50437">
                  <c:v>1.0023500000000001</c:v>
                </c:pt>
                <c:pt idx="50438">
                  <c:v>1.00234</c:v>
                </c:pt>
                <c:pt idx="50439">
                  <c:v>1.0023299999999999</c:v>
                </c:pt>
                <c:pt idx="50440">
                  <c:v>1.0023</c:v>
                </c:pt>
                <c:pt idx="50441">
                  <c:v>1.0022599999999999</c:v>
                </c:pt>
                <c:pt idx="50442">
                  <c:v>1.0022200000000001</c:v>
                </c:pt>
                <c:pt idx="50443">
                  <c:v>1.0021599999999999</c:v>
                </c:pt>
                <c:pt idx="50444">
                  <c:v>1.0020899999999999</c:v>
                </c:pt>
                <c:pt idx="50445">
                  <c:v>1.0020100000000001</c:v>
                </c:pt>
                <c:pt idx="50446">
                  <c:v>1.0019199999999999</c:v>
                </c:pt>
                <c:pt idx="50447">
                  <c:v>1.0018</c:v>
                </c:pt>
                <c:pt idx="50448">
                  <c:v>1.0016799999999999</c:v>
                </c:pt>
                <c:pt idx="50449">
                  <c:v>1.0015499999999999</c:v>
                </c:pt>
                <c:pt idx="50450">
                  <c:v>1.0014099999999999</c:v>
                </c:pt>
                <c:pt idx="50451">
                  <c:v>1.00125</c:v>
                </c:pt>
                <c:pt idx="50452">
                  <c:v>1.00108</c:v>
                </c:pt>
                <c:pt idx="50453">
                  <c:v>1.0008900000000001</c:v>
                </c:pt>
                <c:pt idx="50454">
                  <c:v>1.0006900000000001</c:v>
                </c:pt>
                <c:pt idx="50455">
                  <c:v>1.00048</c:v>
                </c:pt>
                <c:pt idx="50456">
                  <c:v>1.0002599999999999</c:v>
                </c:pt>
                <c:pt idx="50457">
                  <c:v>1.00003</c:v>
                </c:pt>
                <c:pt idx="50458">
                  <c:v>0.99978199999999995</c:v>
                </c:pt>
                <c:pt idx="50459">
                  <c:v>0.99953999999999998</c:v>
                </c:pt>
                <c:pt idx="50460">
                  <c:v>0.99931300000000001</c:v>
                </c:pt>
                <c:pt idx="50461">
                  <c:v>0.99909800000000004</c:v>
                </c:pt>
                <c:pt idx="50462">
                  <c:v>0.99889700000000003</c:v>
                </c:pt>
                <c:pt idx="50463">
                  <c:v>0.99870899999999996</c:v>
                </c:pt>
                <c:pt idx="50464">
                  <c:v>0.99853599999999998</c:v>
                </c:pt>
                <c:pt idx="50465">
                  <c:v>0.99837399999999998</c:v>
                </c:pt>
                <c:pt idx="50466">
                  <c:v>0.998228</c:v>
                </c:pt>
                <c:pt idx="50467">
                  <c:v>0.998089</c:v>
                </c:pt>
                <c:pt idx="50468">
                  <c:v>0.99796600000000002</c:v>
                </c:pt>
                <c:pt idx="50469">
                  <c:v>0.99785599999999997</c:v>
                </c:pt>
                <c:pt idx="50470">
                  <c:v>0.99775599999999998</c:v>
                </c:pt>
                <c:pt idx="50471">
                  <c:v>0.99766500000000002</c:v>
                </c:pt>
                <c:pt idx="50472">
                  <c:v>0.99758500000000006</c:v>
                </c:pt>
                <c:pt idx="50473">
                  <c:v>0.99751599999999996</c:v>
                </c:pt>
                <c:pt idx="50474">
                  <c:v>0.99746100000000004</c:v>
                </c:pt>
                <c:pt idx="50475">
                  <c:v>0.997421</c:v>
                </c:pt>
                <c:pt idx="50476">
                  <c:v>0.99739100000000003</c:v>
                </c:pt>
                <c:pt idx="50477">
                  <c:v>0.99736999999999998</c:v>
                </c:pt>
                <c:pt idx="50478">
                  <c:v>0.99736199999999997</c:v>
                </c:pt>
                <c:pt idx="50479">
                  <c:v>0.99735600000000002</c:v>
                </c:pt>
                <c:pt idx="50480">
                  <c:v>0.99736800000000003</c:v>
                </c:pt>
                <c:pt idx="50481">
                  <c:v>0.99738800000000005</c:v>
                </c:pt>
                <c:pt idx="50482">
                  <c:v>0.99741199999999997</c:v>
                </c:pt>
                <c:pt idx="50483">
                  <c:v>0.99744900000000003</c:v>
                </c:pt>
                <c:pt idx="50484">
                  <c:v>0.99748700000000001</c:v>
                </c:pt>
                <c:pt idx="50485">
                  <c:v>0.99753999999999998</c:v>
                </c:pt>
                <c:pt idx="50486">
                  <c:v>0.99759900000000001</c:v>
                </c:pt>
                <c:pt idx="50487">
                  <c:v>0.99766900000000003</c:v>
                </c:pt>
                <c:pt idx="50488">
                  <c:v>0.99775000000000003</c:v>
                </c:pt>
                <c:pt idx="50489">
                  <c:v>0.99783900000000003</c:v>
                </c:pt>
                <c:pt idx="50490">
                  <c:v>0.99792800000000004</c:v>
                </c:pt>
                <c:pt idx="50491">
                  <c:v>0.99802599999999997</c:v>
                </c:pt>
                <c:pt idx="50492">
                  <c:v>0.99813200000000002</c:v>
                </c:pt>
                <c:pt idx="50493">
                  <c:v>0.99823899999999999</c:v>
                </c:pt>
                <c:pt idx="50494">
                  <c:v>0.99835399999999996</c:v>
                </c:pt>
                <c:pt idx="50495">
                  <c:v>0.998471</c:v>
                </c:pt>
                <c:pt idx="50496">
                  <c:v>0.99859500000000001</c:v>
                </c:pt>
                <c:pt idx="50497">
                  <c:v>0.99872300000000003</c:v>
                </c:pt>
                <c:pt idx="50498">
                  <c:v>0.99885299999999999</c:v>
                </c:pt>
                <c:pt idx="50499">
                  <c:v>0.99898799999999999</c:v>
                </c:pt>
                <c:pt idx="50500">
                  <c:v>0.99912900000000004</c:v>
                </c:pt>
                <c:pt idx="50501">
                  <c:v>0.999278</c:v>
                </c:pt>
                <c:pt idx="50502">
                  <c:v>0.99941999999999998</c:v>
                </c:pt>
                <c:pt idx="50503">
                  <c:v>0.99956299999999998</c:v>
                </c:pt>
                <c:pt idx="50504">
                  <c:v>0.99970800000000004</c:v>
                </c:pt>
                <c:pt idx="50505">
                  <c:v>0.99985199999999996</c:v>
                </c:pt>
                <c:pt idx="50506">
                  <c:v>0.999996</c:v>
                </c:pt>
                <c:pt idx="50507">
                  <c:v>1.00014</c:v>
                </c:pt>
                <c:pt idx="50508">
                  <c:v>1.0002899999999999</c:v>
                </c:pt>
                <c:pt idx="50509">
                  <c:v>1.0004200000000001</c:v>
                </c:pt>
                <c:pt idx="50510">
                  <c:v>1.00057</c:v>
                </c:pt>
                <c:pt idx="50511">
                  <c:v>1.00071</c:v>
                </c:pt>
                <c:pt idx="50512">
                  <c:v>1.00084</c:v>
                </c:pt>
                <c:pt idx="50513">
                  <c:v>1.00098</c:v>
                </c:pt>
                <c:pt idx="50514">
                  <c:v>1.0011099999999999</c:v>
                </c:pt>
                <c:pt idx="50515">
                  <c:v>1.0012399999999999</c:v>
                </c:pt>
                <c:pt idx="50516">
                  <c:v>1.00135</c:v>
                </c:pt>
                <c:pt idx="50517">
                  <c:v>1.0014700000000001</c:v>
                </c:pt>
                <c:pt idx="50518">
                  <c:v>1.0015799999999999</c:v>
                </c:pt>
                <c:pt idx="50519">
                  <c:v>1.00169</c:v>
                </c:pt>
                <c:pt idx="50520">
                  <c:v>1.00179</c:v>
                </c:pt>
                <c:pt idx="50521">
                  <c:v>1.0018899999999999</c:v>
                </c:pt>
                <c:pt idx="50522">
                  <c:v>1.0019800000000001</c:v>
                </c:pt>
                <c:pt idx="50523">
                  <c:v>1.00207</c:v>
                </c:pt>
                <c:pt idx="50524">
                  <c:v>1.00214</c:v>
                </c:pt>
                <c:pt idx="50525">
                  <c:v>1.00221</c:v>
                </c:pt>
                <c:pt idx="50526">
                  <c:v>1.00227</c:v>
                </c:pt>
                <c:pt idx="50527">
                  <c:v>1.0023299999999999</c:v>
                </c:pt>
                <c:pt idx="50528">
                  <c:v>1.00237</c:v>
                </c:pt>
                <c:pt idx="50529">
                  <c:v>1.00241</c:v>
                </c:pt>
                <c:pt idx="50530">
                  <c:v>1.00244</c:v>
                </c:pt>
                <c:pt idx="50531">
                  <c:v>1.0024599999999999</c:v>
                </c:pt>
                <c:pt idx="50532">
                  <c:v>1.0024599999999999</c:v>
                </c:pt>
                <c:pt idx="50533">
                  <c:v>1.0024599999999999</c:v>
                </c:pt>
                <c:pt idx="50534">
                  <c:v>1.0024500000000001</c:v>
                </c:pt>
                <c:pt idx="50535">
                  <c:v>1.0024299999999999</c:v>
                </c:pt>
                <c:pt idx="50536">
                  <c:v>1.0023899999999999</c:v>
                </c:pt>
                <c:pt idx="50537">
                  <c:v>1.0023500000000001</c:v>
                </c:pt>
                <c:pt idx="50538">
                  <c:v>1.0022899999999999</c:v>
                </c:pt>
                <c:pt idx="50539">
                  <c:v>1.00223</c:v>
                </c:pt>
                <c:pt idx="50540">
                  <c:v>1.0021599999999999</c:v>
                </c:pt>
                <c:pt idx="50541">
                  <c:v>1.00207</c:v>
                </c:pt>
                <c:pt idx="50542">
                  <c:v>1.0019800000000001</c:v>
                </c:pt>
                <c:pt idx="50543">
                  <c:v>1.0018800000000001</c:v>
                </c:pt>
                <c:pt idx="50544">
                  <c:v>1.0017499999999999</c:v>
                </c:pt>
                <c:pt idx="50545">
                  <c:v>1.0016099999999999</c:v>
                </c:pt>
                <c:pt idx="50546">
                  <c:v>1.0014700000000001</c:v>
                </c:pt>
                <c:pt idx="50547">
                  <c:v>1.0013099999999999</c:v>
                </c:pt>
                <c:pt idx="50548">
                  <c:v>1.0011300000000001</c:v>
                </c:pt>
                <c:pt idx="50549">
                  <c:v>1.00095</c:v>
                </c:pt>
                <c:pt idx="50550">
                  <c:v>1.00075</c:v>
                </c:pt>
                <c:pt idx="50551">
                  <c:v>1.00054</c:v>
                </c:pt>
                <c:pt idx="50552">
                  <c:v>1.0003200000000001</c:v>
                </c:pt>
                <c:pt idx="50553">
                  <c:v>1.0000899999999999</c:v>
                </c:pt>
                <c:pt idx="50554">
                  <c:v>0.99983900000000003</c:v>
                </c:pt>
                <c:pt idx="50555">
                  <c:v>0.99960000000000004</c:v>
                </c:pt>
                <c:pt idx="50556">
                  <c:v>0.99937500000000001</c:v>
                </c:pt>
                <c:pt idx="50557">
                  <c:v>0.99915699999999996</c:v>
                </c:pt>
                <c:pt idx="50558">
                  <c:v>0.99895599999999996</c:v>
                </c:pt>
                <c:pt idx="50559">
                  <c:v>0.99876600000000004</c:v>
                </c:pt>
                <c:pt idx="50560">
                  <c:v>0.99859100000000001</c:v>
                </c:pt>
                <c:pt idx="50561">
                  <c:v>0.99842900000000001</c:v>
                </c:pt>
                <c:pt idx="50562">
                  <c:v>0.99827699999999997</c:v>
                </c:pt>
                <c:pt idx="50563">
                  <c:v>0.99813799999999997</c:v>
                </c:pt>
                <c:pt idx="50564">
                  <c:v>0.99802100000000005</c:v>
                </c:pt>
                <c:pt idx="50565">
                  <c:v>0.99790599999999996</c:v>
                </c:pt>
                <c:pt idx="50566">
                  <c:v>0.99780199999999997</c:v>
                </c:pt>
                <c:pt idx="50567">
                  <c:v>0.99771200000000004</c:v>
                </c:pt>
                <c:pt idx="50568">
                  <c:v>0.99763500000000005</c:v>
                </c:pt>
                <c:pt idx="50569">
                  <c:v>0.99756900000000004</c:v>
                </c:pt>
                <c:pt idx="50570">
                  <c:v>0.99752099999999999</c:v>
                </c:pt>
                <c:pt idx="50571">
                  <c:v>0.99748199999999998</c:v>
                </c:pt>
                <c:pt idx="50572">
                  <c:v>0.99745099999999998</c:v>
                </c:pt>
                <c:pt idx="50573">
                  <c:v>0.99743400000000004</c:v>
                </c:pt>
                <c:pt idx="50574">
                  <c:v>0.99742299999999995</c:v>
                </c:pt>
                <c:pt idx="50575">
                  <c:v>0.99742500000000001</c:v>
                </c:pt>
                <c:pt idx="50576">
                  <c:v>0.99743400000000004</c:v>
                </c:pt>
                <c:pt idx="50577">
                  <c:v>0.99745399999999995</c:v>
                </c:pt>
                <c:pt idx="50578">
                  <c:v>0.997479</c:v>
                </c:pt>
                <c:pt idx="50579">
                  <c:v>0.99751400000000001</c:v>
                </c:pt>
                <c:pt idx="50580">
                  <c:v>0.99756500000000004</c:v>
                </c:pt>
                <c:pt idx="50581">
                  <c:v>0.99763299999999999</c:v>
                </c:pt>
                <c:pt idx="50582">
                  <c:v>0.997695</c:v>
                </c:pt>
                <c:pt idx="50583">
                  <c:v>0.997776</c:v>
                </c:pt>
                <c:pt idx="50584">
                  <c:v>0.99785800000000002</c:v>
                </c:pt>
                <c:pt idx="50585">
                  <c:v>0.99794400000000005</c:v>
                </c:pt>
                <c:pt idx="50586">
                  <c:v>0.99803900000000001</c:v>
                </c:pt>
                <c:pt idx="50587">
                  <c:v>0.99814400000000003</c:v>
                </c:pt>
                <c:pt idx="50588">
                  <c:v>0.99824999999999997</c:v>
                </c:pt>
                <c:pt idx="50589">
                  <c:v>0.99836100000000005</c:v>
                </c:pt>
                <c:pt idx="50590">
                  <c:v>0.99847900000000001</c:v>
                </c:pt>
                <c:pt idx="50591">
                  <c:v>0.99859900000000001</c:v>
                </c:pt>
                <c:pt idx="50592">
                  <c:v>0.99872899999999998</c:v>
                </c:pt>
                <c:pt idx="50593">
                  <c:v>0.99885900000000005</c:v>
                </c:pt>
                <c:pt idx="50594">
                  <c:v>0.99900299999999997</c:v>
                </c:pt>
                <c:pt idx="50595">
                  <c:v>0.99914400000000003</c:v>
                </c:pt>
                <c:pt idx="50596">
                  <c:v>0.99928499999999998</c:v>
                </c:pt>
                <c:pt idx="50597">
                  <c:v>0.99942699999999995</c:v>
                </c:pt>
                <c:pt idx="50598">
                  <c:v>0.99957099999999999</c:v>
                </c:pt>
                <c:pt idx="50599">
                  <c:v>0.999718</c:v>
                </c:pt>
                <c:pt idx="50600">
                  <c:v>0.99986399999999998</c:v>
                </c:pt>
                <c:pt idx="50601">
                  <c:v>1.0000100000000001</c:v>
                </c:pt>
                <c:pt idx="50602">
                  <c:v>1.0001599999999999</c:v>
                </c:pt>
                <c:pt idx="50603">
                  <c:v>1.00031</c:v>
                </c:pt>
                <c:pt idx="50604">
                  <c:v>1.0004599999999999</c:v>
                </c:pt>
                <c:pt idx="50605">
                  <c:v>1.00061</c:v>
                </c:pt>
                <c:pt idx="50606">
                  <c:v>1.00075</c:v>
                </c:pt>
                <c:pt idx="50607">
                  <c:v>1.0008900000000001</c:v>
                </c:pt>
                <c:pt idx="50608">
                  <c:v>1.0010300000000001</c:v>
                </c:pt>
                <c:pt idx="50609">
                  <c:v>1.0011699999999999</c:v>
                </c:pt>
                <c:pt idx="50610">
                  <c:v>1.0013000000000001</c:v>
                </c:pt>
                <c:pt idx="50611">
                  <c:v>1.00142</c:v>
                </c:pt>
                <c:pt idx="50612">
                  <c:v>1.0015499999999999</c:v>
                </c:pt>
                <c:pt idx="50613">
                  <c:v>1.0016700000000001</c:v>
                </c:pt>
                <c:pt idx="50614">
                  <c:v>1.0017799999999999</c:v>
                </c:pt>
                <c:pt idx="50615">
                  <c:v>1.0018899999999999</c:v>
                </c:pt>
                <c:pt idx="50616">
                  <c:v>1.002</c:v>
                </c:pt>
                <c:pt idx="50617">
                  <c:v>1.0020899999999999</c:v>
                </c:pt>
                <c:pt idx="50618">
                  <c:v>1.0021800000000001</c:v>
                </c:pt>
                <c:pt idx="50619">
                  <c:v>1.00227</c:v>
                </c:pt>
                <c:pt idx="50620">
                  <c:v>1.0023500000000001</c:v>
                </c:pt>
                <c:pt idx="50621">
                  <c:v>1.00241</c:v>
                </c:pt>
                <c:pt idx="50622">
                  <c:v>1.00248</c:v>
                </c:pt>
                <c:pt idx="50623">
                  <c:v>1.00254</c:v>
                </c:pt>
                <c:pt idx="50624">
                  <c:v>1.0025599999999999</c:v>
                </c:pt>
                <c:pt idx="50625">
                  <c:v>1.0025900000000001</c:v>
                </c:pt>
                <c:pt idx="50626">
                  <c:v>1.0026200000000001</c:v>
                </c:pt>
                <c:pt idx="50627">
                  <c:v>1.0026299999999999</c:v>
                </c:pt>
                <c:pt idx="50628">
                  <c:v>1.00264</c:v>
                </c:pt>
                <c:pt idx="50629">
                  <c:v>1.0026299999999999</c:v>
                </c:pt>
                <c:pt idx="50630">
                  <c:v>1.0026200000000001</c:v>
                </c:pt>
                <c:pt idx="50631">
                  <c:v>1.0025900000000001</c:v>
                </c:pt>
                <c:pt idx="50632">
                  <c:v>1.0025599999999999</c:v>
                </c:pt>
                <c:pt idx="50633">
                  <c:v>1.00251</c:v>
                </c:pt>
                <c:pt idx="50634">
                  <c:v>1.0024500000000001</c:v>
                </c:pt>
                <c:pt idx="50635">
                  <c:v>1.00238</c:v>
                </c:pt>
                <c:pt idx="50636">
                  <c:v>1.0023</c:v>
                </c:pt>
                <c:pt idx="50637">
                  <c:v>1.0021899999999999</c:v>
                </c:pt>
                <c:pt idx="50638">
                  <c:v>1.0020800000000001</c:v>
                </c:pt>
                <c:pt idx="50639">
                  <c:v>1.00196</c:v>
                </c:pt>
                <c:pt idx="50640">
                  <c:v>1.00183</c:v>
                </c:pt>
                <c:pt idx="50641">
                  <c:v>1.0016799999999999</c:v>
                </c:pt>
                <c:pt idx="50642">
                  <c:v>1.00152</c:v>
                </c:pt>
                <c:pt idx="50643">
                  <c:v>1.00135</c:v>
                </c:pt>
                <c:pt idx="50644">
                  <c:v>1.00116</c:v>
                </c:pt>
                <c:pt idx="50645">
                  <c:v>1.0009699999999999</c:v>
                </c:pt>
                <c:pt idx="50646">
                  <c:v>1.0007699999999999</c:v>
                </c:pt>
                <c:pt idx="50647">
                  <c:v>1.00054</c:v>
                </c:pt>
                <c:pt idx="50648">
                  <c:v>1.00031</c:v>
                </c:pt>
                <c:pt idx="50649">
                  <c:v>1.00007</c:v>
                </c:pt>
                <c:pt idx="50650">
                  <c:v>0.99982400000000005</c:v>
                </c:pt>
                <c:pt idx="50651">
                  <c:v>0.99959900000000002</c:v>
                </c:pt>
                <c:pt idx="50652">
                  <c:v>0.99938800000000005</c:v>
                </c:pt>
                <c:pt idx="50653">
                  <c:v>0.99918399999999996</c:v>
                </c:pt>
                <c:pt idx="50654">
                  <c:v>0.99899099999999996</c:v>
                </c:pt>
                <c:pt idx="50655">
                  <c:v>0.99881399999999998</c:v>
                </c:pt>
                <c:pt idx="50656">
                  <c:v>0.99864900000000001</c:v>
                </c:pt>
                <c:pt idx="50657">
                  <c:v>0.99849500000000002</c:v>
                </c:pt>
                <c:pt idx="50658">
                  <c:v>0.99836000000000003</c:v>
                </c:pt>
                <c:pt idx="50659">
                  <c:v>0.99823399999999995</c:v>
                </c:pt>
                <c:pt idx="50660">
                  <c:v>0.99811899999999998</c:v>
                </c:pt>
                <c:pt idx="50661">
                  <c:v>0.99801200000000001</c:v>
                </c:pt>
                <c:pt idx="50662">
                  <c:v>0.99791700000000005</c:v>
                </c:pt>
                <c:pt idx="50663">
                  <c:v>0.99783500000000003</c:v>
                </c:pt>
                <c:pt idx="50664">
                  <c:v>0.99776100000000001</c:v>
                </c:pt>
                <c:pt idx="50665">
                  <c:v>0.99771100000000001</c:v>
                </c:pt>
                <c:pt idx="50666">
                  <c:v>0.997664</c:v>
                </c:pt>
                <c:pt idx="50667">
                  <c:v>0.99762700000000004</c:v>
                </c:pt>
                <c:pt idx="50668">
                  <c:v>0.99760300000000002</c:v>
                </c:pt>
                <c:pt idx="50669">
                  <c:v>0.997587</c:v>
                </c:pt>
                <c:pt idx="50670">
                  <c:v>0.99758599999999997</c:v>
                </c:pt>
                <c:pt idx="50671">
                  <c:v>0.99759100000000001</c:v>
                </c:pt>
                <c:pt idx="50672">
                  <c:v>0.99760300000000002</c:v>
                </c:pt>
                <c:pt idx="50673">
                  <c:v>0.99762300000000004</c:v>
                </c:pt>
                <c:pt idx="50674">
                  <c:v>0.99766100000000002</c:v>
                </c:pt>
                <c:pt idx="50675">
                  <c:v>0.99770199999999998</c:v>
                </c:pt>
                <c:pt idx="50676">
                  <c:v>0.99774799999999997</c:v>
                </c:pt>
                <c:pt idx="50677">
                  <c:v>0.99780599999999997</c:v>
                </c:pt>
                <c:pt idx="50678">
                  <c:v>0.99787300000000001</c:v>
                </c:pt>
                <c:pt idx="50679">
                  <c:v>0.99794700000000003</c:v>
                </c:pt>
                <c:pt idx="50680">
                  <c:v>0.998027</c:v>
                </c:pt>
                <c:pt idx="50681">
                  <c:v>0.99811399999999995</c:v>
                </c:pt>
                <c:pt idx="50682">
                  <c:v>0.99821000000000004</c:v>
                </c:pt>
                <c:pt idx="50683">
                  <c:v>0.99830700000000006</c:v>
                </c:pt>
                <c:pt idx="50684">
                  <c:v>0.99840499999999999</c:v>
                </c:pt>
                <c:pt idx="50685">
                  <c:v>0.99851500000000004</c:v>
                </c:pt>
                <c:pt idx="50686">
                  <c:v>0.99863100000000005</c:v>
                </c:pt>
                <c:pt idx="50687">
                  <c:v>0.99875199999999997</c:v>
                </c:pt>
                <c:pt idx="50688">
                  <c:v>0.99887400000000004</c:v>
                </c:pt>
                <c:pt idx="50689">
                  <c:v>0.99899400000000005</c:v>
                </c:pt>
                <c:pt idx="50690">
                  <c:v>0.99912000000000001</c:v>
                </c:pt>
                <c:pt idx="50691">
                  <c:v>0.99925200000000003</c:v>
                </c:pt>
                <c:pt idx="50692">
                  <c:v>0.99938499999999997</c:v>
                </c:pt>
                <c:pt idx="50693">
                  <c:v>0.99950399999999995</c:v>
                </c:pt>
                <c:pt idx="50694">
                  <c:v>0.99963500000000005</c:v>
                </c:pt>
                <c:pt idx="50695">
                  <c:v>0.99976900000000002</c:v>
                </c:pt>
                <c:pt idx="50696">
                  <c:v>0.99990100000000004</c:v>
                </c:pt>
                <c:pt idx="50697">
                  <c:v>1.00004</c:v>
                </c:pt>
                <c:pt idx="50698">
                  <c:v>1.0001800000000001</c:v>
                </c:pt>
                <c:pt idx="50699">
                  <c:v>1.00031</c:v>
                </c:pt>
                <c:pt idx="50700">
                  <c:v>1.0004500000000001</c:v>
                </c:pt>
                <c:pt idx="50701">
                  <c:v>1.00058</c:v>
                </c:pt>
                <c:pt idx="50702">
                  <c:v>1.0007200000000001</c:v>
                </c:pt>
                <c:pt idx="50703">
                  <c:v>1.00085</c:v>
                </c:pt>
                <c:pt idx="50704">
                  <c:v>1.0009699999999999</c:v>
                </c:pt>
                <c:pt idx="50705">
                  <c:v>1.0011000000000001</c:v>
                </c:pt>
                <c:pt idx="50706">
                  <c:v>1.0012099999999999</c:v>
                </c:pt>
                <c:pt idx="50707">
                  <c:v>1.0013300000000001</c:v>
                </c:pt>
                <c:pt idx="50708">
                  <c:v>1.0014400000000001</c:v>
                </c:pt>
                <c:pt idx="50709">
                  <c:v>1.0015499999999999</c:v>
                </c:pt>
                <c:pt idx="50710">
                  <c:v>1.0016499999999999</c:v>
                </c:pt>
                <c:pt idx="50711">
                  <c:v>1.0017400000000001</c:v>
                </c:pt>
                <c:pt idx="50712">
                  <c:v>1.00183</c:v>
                </c:pt>
                <c:pt idx="50713">
                  <c:v>1.0019199999999999</c:v>
                </c:pt>
                <c:pt idx="50714">
                  <c:v>1.002</c:v>
                </c:pt>
                <c:pt idx="50715">
                  <c:v>1.00207</c:v>
                </c:pt>
                <c:pt idx="50716">
                  <c:v>1.00213</c:v>
                </c:pt>
                <c:pt idx="50717">
                  <c:v>1.0021899999999999</c:v>
                </c:pt>
                <c:pt idx="50718">
                  <c:v>1.00224</c:v>
                </c:pt>
                <c:pt idx="50719">
                  <c:v>1.0022800000000001</c:v>
                </c:pt>
                <c:pt idx="50720">
                  <c:v>1.00231</c:v>
                </c:pt>
                <c:pt idx="50721">
                  <c:v>1.0023299999999999</c:v>
                </c:pt>
                <c:pt idx="50722">
                  <c:v>1.0023500000000001</c:v>
                </c:pt>
                <c:pt idx="50723">
                  <c:v>1.0023599999999999</c:v>
                </c:pt>
                <c:pt idx="50724">
                  <c:v>1.0023500000000001</c:v>
                </c:pt>
                <c:pt idx="50725">
                  <c:v>1.00234</c:v>
                </c:pt>
                <c:pt idx="50726">
                  <c:v>1.00231</c:v>
                </c:pt>
                <c:pt idx="50727">
                  <c:v>1.0022800000000001</c:v>
                </c:pt>
                <c:pt idx="50728">
                  <c:v>1.00223</c:v>
                </c:pt>
                <c:pt idx="50729">
                  <c:v>1.0021800000000001</c:v>
                </c:pt>
                <c:pt idx="50730">
                  <c:v>1.0021100000000001</c:v>
                </c:pt>
                <c:pt idx="50731">
                  <c:v>1.00203</c:v>
                </c:pt>
                <c:pt idx="50732">
                  <c:v>1.00196</c:v>
                </c:pt>
                <c:pt idx="50733">
                  <c:v>1.00186</c:v>
                </c:pt>
                <c:pt idx="50734">
                  <c:v>1.0017499999999999</c:v>
                </c:pt>
                <c:pt idx="50735">
                  <c:v>1.00162</c:v>
                </c:pt>
                <c:pt idx="50736">
                  <c:v>1.0014799999999999</c:v>
                </c:pt>
                <c:pt idx="50737">
                  <c:v>1.0013300000000001</c:v>
                </c:pt>
                <c:pt idx="50738">
                  <c:v>1.0011699999999999</c:v>
                </c:pt>
                <c:pt idx="50739">
                  <c:v>1.0009999999999999</c:v>
                </c:pt>
                <c:pt idx="50740">
                  <c:v>1.00081</c:v>
                </c:pt>
                <c:pt idx="50741">
                  <c:v>1.00061</c:v>
                </c:pt>
                <c:pt idx="50742">
                  <c:v>1.0004</c:v>
                </c:pt>
                <c:pt idx="50743">
                  <c:v>1.00017</c:v>
                </c:pt>
                <c:pt idx="50744">
                  <c:v>0.99993799999999999</c:v>
                </c:pt>
                <c:pt idx="50745">
                  <c:v>0.99968800000000002</c:v>
                </c:pt>
                <c:pt idx="50746">
                  <c:v>0.99945300000000004</c:v>
                </c:pt>
                <c:pt idx="50747">
                  <c:v>0.99922299999999997</c:v>
                </c:pt>
                <c:pt idx="50748">
                  <c:v>0.99900999999999995</c:v>
                </c:pt>
                <c:pt idx="50749">
                  <c:v>0.99880899999999995</c:v>
                </c:pt>
                <c:pt idx="50750">
                  <c:v>0.99862099999999998</c:v>
                </c:pt>
                <c:pt idx="50751">
                  <c:v>0.998448</c:v>
                </c:pt>
                <c:pt idx="50752">
                  <c:v>0.99828099999999997</c:v>
                </c:pt>
                <c:pt idx="50753">
                  <c:v>0.99812500000000004</c:v>
                </c:pt>
                <c:pt idx="50754">
                  <c:v>0.99798799999999999</c:v>
                </c:pt>
                <c:pt idx="50755">
                  <c:v>0.99785699999999999</c:v>
                </c:pt>
                <c:pt idx="50756">
                  <c:v>0.99774099999999999</c:v>
                </c:pt>
                <c:pt idx="50757">
                  <c:v>0.99763800000000002</c:v>
                </c:pt>
                <c:pt idx="50758">
                  <c:v>0.99755300000000002</c:v>
                </c:pt>
                <c:pt idx="50759">
                  <c:v>0.99747300000000005</c:v>
                </c:pt>
                <c:pt idx="50760">
                  <c:v>0.99740799999999996</c:v>
                </c:pt>
                <c:pt idx="50761">
                  <c:v>0.99735200000000002</c:v>
                </c:pt>
                <c:pt idx="50762">
                  <c:v>0.99730799999999997</c:v>
                </c:pt>
                <c:pt idx="50763">
                  <c:v>0.99727500000000002</c:v>
                </c:pt>
                <c:pt idx="50764">
                  <c:v>0.99724900000000005</c:v>
                </c:pt>
                <c:pt idx="50765">
                  <c:v>0.99723300000000004</c:v>
                </c:pt>
                <c:pt idx="50766">
                  <c:v>0.99723499999999998</c:v>
                </c:pt>
                <c:pt idx="50767">
                  <c:v>0.99724199999999996</c:v>
                </c:pt>
                <c:pt idx="50768">
                  <c:v>0.99726000000000004</c:v>
                </c:pt>
                <c:pt idx="50769">
                  <c:v>0.99728399999999995</c:v>
                </c:pt>
                <c:pt idx="50770">
                  <c:v>0.99732200000000004</c:v>
                </c:pt>
                <c:pt idx="50771">
                  <c:v>0.99737900000000002</c:v>
                </c:pt>
                <c:pt idx="50772">
                  <c:v>0.99742799999999998</c:v>
                </c:pt>
                <c:pt idx="50773">
                  <c:v>0.99748000000000003</c:v>
                </c:pt>
                <c:pt idx="50774">
                  <c:v>0.99755300000000002</c:v>
                </c:pt>
                <c:pt idx="50775">
                  <c:v>0.99763199999999996</c:v>
                </c:pt>
                <c:pt idx="50776">
                  <c:v>0.99771699999999996</c:v>
                </c:pt>
                <c:pt idx="50777">
                  <c:v>0.99781200000000003</c:v>
                </c:pt>
                <c:pt idx="50778">
                  <c:v>0.99790999999999996</c:v>
                </c:pt>
                <c:pt idx="50779">
                  <c:v>0.99801499999999999</c:v>
                </c:pt>
                <c:pt idx="50780">
                  <c:v>0.99813200000000002</c:v>
                </c:pt>
                <c:pt idx="50781">
                  <c:v>0.99825200000000003</c:v>
                </c:pt>
                <c:pt idx="50782">
                  <c:v>0.99837100000000001</c:v>
                </c:pt>
                <c:pt idx="50783">
                  <c:v>0.99849399999999999</c:v>
                </c:pt>
                <c:pt idx="50784">
                  <c:v>0.99862300000000004</c:v>
                </c:pt>
                <c:pt idx="50785">
                  <c:v>0.99875700000000001</c:v>
                </c:pt>
                <c:pt idx="50786">
                  <c:v>0.99889799999999995</c:v>
                </c:pt>
                <c:pt idx="50787">
                  <c:v>0.99903299999999995</c:v>
                </c:pt>
                <c:pt idx="50788">
                  <c:v>0.99917800000000001</c:v>
                </c:pt>
                <c:pt idx="50789">
                  <c:v>0.99932200000000004</c:v>
                </c:pt>
                <c:pt idx="50790">
                  <c:v>0.99946599999999997</c:v>
                </c:pt>
                <c:pt idx="50791">
                  <c:v>0.99961</c:v>
                </c:pt>
                <c:pt idx="50792">
                  <c:v>0.99975899999999995</c:v>
                </c:pt>
                <c:pt idx="50793">
                  <c:v>0.99990400000000002</c:v>
                </c:pt>
                <c:pt idx="50794">
                  <c:v>1.0000500000000001</c:v>
                </c:pt>
                <c:pt idx="50795">
                  <c:v>1.0002</c:v>
                </c:pt>
                <c:pt idx="50796">
                  <c:v>1.00034</c:v>
                </c:pt>
                <c:pt idx="50797">
                  <c:v>1.0004900000000001</c:v>
                </c:pt>
                <c:pt idx="50798">
                  <c:v>1.00064</c:v>
                </c:pt>
                <c:pt idx="50799">
                  <c:v>1.00078</c:v>
                </c:pt>
                <c:pt idx="50800">
                  <c:v>1.00091</c:v>
                </c:pt>
                <c:pt idx="50801">
                  <c:v>1.0010399999999999</c:v>
                </c:pt>
                <c:pt idx="50802">
                  <c:v>1.0011699999999999</c:v>
                </c:pt>
                <c:pt idx="50803">
                  <c:v>1.0013000000000001</c:v>
                </c:pt>
                <c:pt idx="50804">
                  <c:v>1.00142</c:v>
                </c:pt>
                <c:pt idx="50805">
                  <c:v>1.00153</c:v>
                </c:pt>
                <c:pt idx="50806">
                  <c:v>1.0016400000000001</c:v>
                </c:pt>
                <c:pt idx="50807">
                  <c:v>1.0017400000000001</c:v>
                </c:pt>
                <c:pt idx="50808">
                  <c:v>1.0018400000000001</c:v>
                </c:pt>
                <c:pt idx="50809">
                  <c:v>1.0019199999999999</c:v>
                </c:pt>
                <c:pt idx="50810">
                  <c:v>1.0020100000000001</c:v>
                </c:pt>
                <c:pt idx="50811">
                  <c:v>1.0020899999999999</c:v>
                </c:pt>
                <c:pt idx="50812">
                  <c:v>1.0021500000000001</c:v>
                </c:pt>
                <c:pt idx="50813">
                  <c:v>1.00221</c:v>
                </c:pt>
                <c:pt idx="50814">
                  <c:v>1.0022500000000001</c:v>
                </c:pt>
                <c:pt idx="50815">
                  <c:v>1.0022899999999999</c:v>
                </c:pt>
                <c:pt idx="50816">
                  <c:v>1.0023200000000001</c:v>
                </c:pt>
                <c:pt idx="50817">
                  <c:v>1.0023500000000001</c:v>
                </c:pt>
                <c:pt idx="50818">
                  <c:v>1.0023599999999999</c:v>
                </c:pt>
                <c:pt idx="50819">
                  <c:v>1.00237</c:v>
                </c:pt>
                <c:pt idx="50820">
                  <c:v>1.0023599999999999</c:v>
                </c:pt>
                <c:pt idx="50821">
                  <c:v>1.00234</c:v>
                </c:pt>
                <c:pt idx="50822">
                  <c:v>1.00231</c:v>
                </c:pt>
                <c:pt idx="50823">
                  <c:v>1.00227</c:v>
                </c:pt>
                <c:pt idx="50824">
                  <c:v>1.00223</c:v>
                </c:pt>
                <c:pt idx="50825">
                  <c:v>1.00217</c:v>
                </c:pt>
                <c:pt idx="50826">
                  <c:v>1.0021</c:v>
                </c:pt>
                <c:pt idx="50827">
                  <c:v>1.0020199999999999</c:v>
                </c:pt>
                <c:pt idx="50828">
                  <c:v>1.0019199999999999</c:v>
                </c:pt>
                <c:pt idx="50829">
                  <c:v>1.0018199999999999</c:v>
                </c:pt>
                <c:pt idx="50830">
                  <c:v>1.0017</c:v>
                </c:pt>
                <c:pt idx="50831">
                  <c:v>1.00156</c:v>
                </c:pt>
                <c:pt idx="50832">
                  <c:v>1.00142</c:v>
                </c:pt>
                <c:pt idx="50833">
                  <c:v>1.00126</c:v>
                </c:pt>
                <c:pt idx="50834">
                  <c:v>1.00108</c:v>
                </c:pt>
                <c:pt idx="50835">
                  <c:v>1.0008999999999999</c:v>
                </c:pt>
                <c:pt idx="50836">
                  <c:v>1.0006999999999999</c:v>
                </c:pt>
                <c:pt idx="50837">
                  <c:v>1.0004900000000001</c:v>
                </c:pt>
                <c:pt idx="50838">
                  <c:v>1.00027</c:v>
                </c:pt>
                <c:pt idx="50839">
                  <c:v>1.00003</c:v>
                </c:pt>
                <c:pt idx="50840">
                  <c:v>0.99978599999999995</c:v>
                </c:pt>
                <c:pt idx="50841">
                  <c:v>0.99954399999999999</c:v>
                </c:pt>
                <c:pt idx="50842">
                  <c:v>0.99932299999999996</c:v>
                </c:pt>
                <c:pt idx="50843">
                  <c:v>0.99910600000000005</c:v>
                </c:pt>
                <c:pt idx="50844">
                  <c:v>0.99890999999999996</c:v>
                </c:pt>
                <c:pt idx="50845">
                  <c:v>0.99872700000000003</c:v>
                </c:pt>
                <c:pt idx="50846">
                  <c:v>0.99855499999999997</c:v>
                </c:pt>
                <c:pt idx="50847">
                  <c:v>0.99839699999999998</c:v>
                </c:pt>
                <c:pt idx="50848">
                  <c:v>0.998247</c:v>
                </c:pt>
                <c:pt idx="50849">
                  <c:v>0.99810900000000002</c:v>
                </c:pt>
                <c:pt idx="50850">
                  <c:v>0.99798399999999998</c:v>
                </c:pt>
                <c:pt idx="50851">
                  <c:v>0.99786600000000003</c:v>
                </c:pt>
                <c:pt idx="50852">
                  <c:v>0.99776799999999999</c:v>
                </c:pt>
                <c:pt idx="50853">
                  <c:v>0.99767300000000003</c:v>
                </c:pt>
                <c:pt idx="50854">
                  <c:v>0.99760099999999996</c:v>
                </c:pt>
                <c:pt idx="50855">
                  <c:v>0.997533</c:v>
                </c:pt>
                <c:pt idx="50856">
                  <c:v>0.99747799999999998</c:v>
                </c:pt>
                <c:pt idx="50857">
                  <c:v>0.99743400000000004</c:v>
                </c:pt>
                <c:pt idx="50858">
                  <c:v>0.99740099999999998</c:v>
                </c:pt>
                <c:pt idx="50859">
                  <c:v>0.99737600000000004</c:v>
                </c:pt>
                <c:pt idx="50860">
                  <c:v>0.99736400000000003</c:v>
                </c:pt>
                <c:pt idx="50861">
                  <c:v>0.997367</c:v>
                </c:pt>
                <c:pt idx="50862">
                  <c:v>0.99737799999999999</c:v>
                </c:pt>
                <c:pt idx="50863">
                  <c:v>0.99739800000000001</c:v>
                </c:pt>
                <c:pt idx="50864">
                  <c:v>0.99743000000000004</c:v>
                </c:pt>
                <c:pt idx="50865">
                  <c:v>0.99747600000000003</c:v>
                </c:pt>
                <c:pt idx="50866">
                  <c:v>0.99751699999999999</c:v>
                </c:pt>
                <c:pt idx="50867">
                  <c:v>0.99757499999999999</c:v>
                </c:pt>
                <c:pt idx="50868">
                  <c:v>0.99763199999999996</c:v>
                </c:pt>
                <c:pt idx="50869">
                  <c:v>0.99770199999999998</c:v>
                </c:pt>
                <c:pt idx="50870">
                  <c:v>0.99777800000000005</c:v>
                </c:pt>
                <c:pt idx="50871">
                  <c:v>0.99786200000000003</c:v>
                </c:pt>
                <c:pt idx="50872">
                  <c:v>0.99794700000000003</c:v>
                </c:pt>
                <c:pt idx="50873">
                  <c:v>0.99804199999999998</c:v>
                </c:pt>
                <c:pt idx="50874">
                  <c:v>0.99815100000000001</c:v>
                </c:pt>
                <c:pt idx="50875">
                  <c:v>0.99826499999999996</c:v>
                </c:pt>
                <c:pt idx="50876">
                  <c:v>0.99838000000000005</c:v>
                </c:pt>
                <c:pt idx="50877">
                  <c:v>0.99850399999999995</c:v>
                </c:pt>
                <c:pt idx="50878">
                  <c:v>0.99863500000000005</c:v>
                </c:pt>
                <c:pt idx="50879">
                  <c:v>0.99876600000000004</c:v>
                </c:pt>
                <c:pt idx="50880">
                  <c:v>0.99889099999999997</c:v>
                </c:pt>
                <c:pt idx="50881">
                  <c:v>0.99902800000000003</c:v>
                </c:pt>
                <c:pt idx="50882">
                  <c:v>0.999166</c:v>
                </c:pt>
                <c:pt idx="50883">
                  <c:v>0.99929500000000004</c:v>
                </c:pt>
                <c:pt idx="50884">
                  <c:v>0.99943599999999999</c:v>
                </c:pt>
                <c:pt idx="50885">
                  <c:v>0.999579</c:v>
                </c:pt>
                <c:pt idx="50886">
                  <c:v>0.99972399999999995</c:v>
                </c:pt>
                <c:pt idx="50887">
                  <c:v>0.99986900000000001</c:v>
                </c:pt>
                <c:pt idx="50888">
                  <c:v>1.0000100000000001</c:v>
                </c:pt>
                <c:pt idx="50889">
                  <c:v>1.0001599999999999</c:v>
                </c:pt>
                <c:pt idx="50890">
                  <c:v>1.00031</c:v>
                </c:pt>
                <c:pt idx="50891">
                  <c:v>1.0004500000000001</c:v>
                </c:pt>
                <c:pt idx="50892">
                  <c:v>1.0005900000000001</c:v>
                </c:pt>
                <c:pt idx="50893">
                  <c:v>1.0007299999999999</c:v>
                </c:pt>
                <c:pt idx="50894">
                  <c:v>1.0008699999999999</c:v>
                </c:pt>
                <c:pt idx="50895">
                  <c:v>1.0009999999999999</c:v>
                </c:pt>
                <c:pt idx="50896">
                  <c:v>1.00112</c:v>
                </c:pt>
                <c:pt idx="50897">
                  <c:v>1.00125</c:v>
                </c:pt>
                <c:pt idx="50898">
                  <c:v>1.0013799999999999</c:v>
                </c:pt>
                <c:pt idx="50899">
                  <c:v>1.0015000000000001</c:v>
                </c:pt>
                <c:pt idx="50900">
                  <c:v>1.0016099999999999</c:v>
                </c:pt>
                <c:pt idx="50901">
                  <c:v>1.0017100000000001</c:v>
                </c:pt>
                <c:pt idx="50902">
                  <c:v>1.0018100000000001</c:v>
                </c:pt>
                <c:pt idx="50903">
                  <c:v>1.0019100000000001</c:v>
                </c:pt>
                <c:pt idx="50904">
                  <c:v>1.002</c:v>
                </c:pt>
                <c:pt idx="50905">
                  <c:v>1.0020800000000001</c:v>
                </c:pt>
                <c:pt idx="50906">
                  <c:v>1.0021599999999999</c:v>
                </c:pt>
                <c:pt idx="50907">
                  <c:v>1.00223</c:v>
                </c:pt>
                <c:pt idx="50908">
                  <c:v>1.0022899999999999</c:v>
                </c:pt>
                <c:pt idx="50909">
                  <c:v>1.0023500000000001</c:v>
                </c:pt>
                <c:pt idx="50910">
                  <c:v>1.0024</c:v>
                </c:pt>
                <c:pt idx="50911">
                  <c:v>1.0024299999999999</c:v>
                </c:pt>
                <c:pt idx="50912">
                  <c:v>1.0024599999999999</c:v>
                </c:pt>
                <c:pt idx="50913">
                  <c:v>1.00247</c:v>
                </c:pt>
                <c:pt idx="50914">
                  <c:v>1.00248</c:v>
                </c:pt>
                <c:pt idx="50915">
                  <c:v>1.00248</c:v>
                </c:pt>
                <c:pt idx="50916">
                  <c:v>1.0024599999999999</c:v>
                </c:pt>
                <c:pt idx="50917">
                  <c:v>1.00244</c:v>
                </c:pt>
                <c:pt idx="50918">
                  <c:v>1.00241</c:v>
                </c:pt>
                <c:pt idx="50919">
                  <c:v>1.0023599999999999</c:v>
                </c:pt>
                <c:pt idx="50920">
                  <c:v>1.00231</c:v>
                </c:pt>
                <c:pt idx="50921">
                  <c:v>1.00224</c:v>
                </c:pt>
                <c:pt idx="50922">
                  <c:v>1.0021599999999999</c:v>
                </c:pt>
                <c:pt idx="50923">
                  <c:v>1.00207</c:v>
                </c:pt>
                <c:pt idx="50924">
                  <c:v>1.00197</c:v>
                </c:pt>
                <c:pt idx="50925">
                  <c:v>1.0018499999999999</c:v>
                </c:pt>
                <c:pt idx="50926">
                  <c:v>1.00173</c:v>
                </c:pt>
                <c:pt idx="50927">
                  <c:v>1.00159</c:v>
                </c:pt>
                <c:pt idx="50928">
                  <c:v>1.0014400000000001</c:v>
                </c:pt>
                <c:pt idx="50929">
                  <c:v>1.00129</c:v>
                </c:pt>
                <c:pt idx="50930">
                  <c:v>1.0011099999999999</c:v>
                </c:pt>
                <c:pt idx="50931">
                  <c:v>1.0009300000000001</c:v>
                </c:pt>
                <c:pt idx="50932">
                  <c:v>1.00074</c:v>
                </c:pt>
                <c:pt idx="50933">
                  <c:v>1.0005299999999999</c:v>
                </c:pt>
                <c:pt idx="50934">
                  <c:v>1.0003</c:v>
                </c:pt>
                <c:pt idx="50935">
                  <c:v>1.00007</c:v>
                </c:pt>
                <c:pt idx="50936">
                  <c:v>0.99982000000000004</c:v>
                </c:pt>
                <c:pt idx="50937">
                  <c:v>0.99958199999999997</c:v>
                </c:pt>
                <c:pt idx="50938">
                  <c:v>0.99935600000000002</c:v>
                </c:pt>
                <c:pt idx="50939">
                  <c:v>0.99914000000000003</c:v>
                </c:pt>
                <c:pt idx="50940">
                  <c:v>0.99894099999999997</c:v>
                </c:pt>
                <c:pt idx="50941">
                  <c:v>0.99875400000000003</c:v>
                </c:pt>
                <c:pt idx="50942">
                  <c:v>0.99858199999999997</c:v>
                </c:pt>
                <c:pt idx="50943">
                  <c:v>0.99841800000000003</c:v>
                </c:pt>
                <c:pt idx="50944">
                  <c:v>0.99829299999999999</c:v>
                </c:pt>
                <c:pt idx="50945">
                  <c:v>0.99815699999999996</c:v>
                </c:pt>
                <c:pt idx="50946">
                  <c:v>0.99803299999999995</c:v>
                </c:pt>
                <c:pt idx="50947">
                  <c:v>0.99792199999999998</c:v>
                </c:pt>
                <c:pt idx="50948">
                  <c:v>0.99782400000000004</c:v>
                </c:pt>
                <c:pt idx="50949">
                  <c:v>0.99773500000000004</c:v>
                </c:pt>
                <c:pt idx="50950">
                  <c:v>0.99765599999999999</c:v>
                </c:pt>
                <c:pt idx="50951">
                  <c:v>0.99759500000000001</c:v>
                </c:pt>
                <c:pt idx="50952">
                  <c:v>0.99754299999999996</c:v>
                </c:pt>
                <c:pt idx="50953">
                  <c:v>0.99749900000000002</c:v>
                </c:pt>
                <c:pt idx="50954">
                  <c:v>0.99746599999999996</c:v>
                </c:pt>
                <c:pt idx="50955">
                  <c:v>0.99744500000000003</c:v>
                </c:pt>
                <c:pt idx="50956">
                  <c:v>0.99743999999999999</c:v>
                </c:pt>
                <c:pt idx="50957">
                  <c:v>0.99744200000000005</c:v>
                </c:pt>
                <c:pt idx="50958">
                  <c:v>0.99745799999999996</c:v>
                </c:pt>
                <c:pt idx="50959">
                  <c:v>0.99748300000000001</c:v>
                </c:pt>
                <c:pt idx="50960">
                  <c:v>0.99751599999999996</c:v>
                </c:pt>
                <c:pt idx="50961">
                  <c:v>0.997556</c:v>
                </c:pt>
                <c:pt idx="50962">
                  <c:v>0.99761200000000005</c:v>
                </c:pt>
                <c:pt idx="50963">
                  <c:v>0.99766900000000003</c:v>
                </c:pt>
                <c:pt idx="50964">
                  <c:v>0.99773599999999996</c:v>
                </c:pt>
                <c:pt idx="50965">
                  <c:v>0.99780899999999995</c:v>
                </c:pt>
                <c:pt idx="50966">
                  <c:v>0.997888</c:v>
                </c:pt>
                <c:pt idx="50967">
                  <c:v>0.99797599999999997</c:v>
                </c:pt>
                <c:pt idx="50968">
                  <c:v>0.99806700000000004</c:v>
                </c:pt>
                <c:pt idx="50969">
                  <c:v>0.99817</c:v>
                </c:pt>
                <c:pt idx="50970">
                  <c:v>0.99827699999999997</c:v>
                </c:pt>
                <c:pt idx="50971">
                  <c:v>0.99839100000000003</c:v>
                </c:pt>
                <c:pt idx="50972">
                  <c:v>0.99851800000000002</c:v>
                </c:pt>
                <c:pt idx="50973">
                  <c:v>0.99864200000000003</c:v>
                </c:pt>
                <c:pt idx="50974">
                  <c:v>0.99876600000000004</c:v>
                </c:pt>
                <c:pt idx="50975">
                  <c:v>0.99890000000000001</c:v>
                </c:pt>
                <c:pt idx="50976">
                  <c:v>0.99903600000000004</c:v>
                </c:pt>
                <c:pt idx="50977">
                  <c:v>0.99917699999999998</c:v>
                </c:pt>
                <c:pt idx="50978">
                  <c:v>0.99932100000000001</c:v>
                </c:pt>
                <c:pt idx="50979">
                  <c:v>0.99946400000000002</c:v>
                </c:pt>
                <c:pt idx="50980">
                  <c:v>0.99960800000000005</c:v>
                </c:pt>
                <c:pt idx="50981">
                  <c:v>0.999753</c:v>
                </c:pt>
                <c:pt idx="50982">
                  <c:v>0.99990000000000001</c:v>
                </c:pt>
                <c:pt idx="50983">
                  <c:v>1.0000500000000001</c:v>
                </c:pt>
                <c:pt idx="50984">
                  <c:v>1.0001899999999999</c:v>
                </c:pt>
                <c:pt idx="50985">
                  <c:v>1.00034</c:v>
                </c:pt>
                <c:pt idx="50986">
                  <c:v>1.0004900000000001</c:v>
                </c:pt>
                <c:pt idx="50987">
                  <c:v>1.0006299999999999</c:v>
                </c:pt>
                <c:pt idx="50988">
                  <c:v>1.00078</c:v>
                </c:pt>
                <c:pt idx="50989">
                  <c:v>1.00092</c:v>
                </c:pt>
                <c:pt idx="50990">
                  <c:v>1.0010600000000001</c:v>
                </c:pt>
                <c:pt idx="50991">
                  <c:v>1.00119</c:v>
                </c:pt>
                <c:pt idx="50992">
                  <c:v>1.00132</c:v>
                </c:pt>
                <c:pt idx="50993">
                  <c:v>1.00145</c:v>
                </c:pt>
                <c:pt idx="50994">
                  <c:v>1.0015799999999999</c:v>
                </c:pt>
                <c:pt idx="50995">
                  <c:v>1.0017</c:v>
                </c:pt>
                <c:pt idx="50996">
                  <c:v>1.0018100000000001</c:v>
                </c:pt>
                <c:pt idx="50997">
                  <c:v>1.0019199999999999</c:v>
                </c:pt>
                <c:pt idx="50998">
                  <c:v>1.00203</c:v>
                </c:pt>
                <c:pt idx="50999">
                  <c:v>1.00213</c:v>
                </c:pt>
                <c:pt idx="51000">
                  <c:v>1.00221</c:v>
                </c:pt>
                <c:pt idx="51001">
                  <c:v>1.0023</c:v>
                </c:pt>
                <c:pt idx="51002">
                  <c:v>1.00237</c:v>
                </c:pt>
                <c:pt idx="51003">
                  <c:v>1.00244</c:v>
                </c:pt>
                <c:pt idx="51004">
                  <c:v>1.0024900000000001</c:v>
                </c:pt>
                <c:pt idx="51005">
                  <c:v>1.00254</c:v>
                </c:pt>
                <c:pt idx="51006">
                  <c:v>1.00258</c:v>
                </c:pt>
                <c:pt idx="51007">
                  <c:v>1.0026200000000001</c:v>
                </c:pt>
                <c:pt idx="51008">
                  <c:v>1.0026299999999999</c:v>
                </c:pt>
                <c:pt idx="51009">
                  <c:v>1.00264</c:v>
                </c:pt>
                <c:pt idx="51010">
                  <c:v>1.00264</c:v>
                </c:pt>
                <c:pt idx="51011">
                  <c:v>1.00264</c:v>
                </c:pt>
                <c:pt idx="51012">
                  <c:v>1.0026200000000001</c:v>
                </c:pt>
                <c:pt idx="51013">
                  <c:v>1.00258</c:v>
                </c:pt>
                <c:pt idx="51014">
                  <c:v>1.00254</c:v>
                </c:pt>
                <c:pt idx="51015">
                  <c:v>1.0024900000000001</c:v>
                </c:pt>
                <c:pt idx="51016">
                  <c:v>1.0024299999999999</c:v>
                </c:pt>
                <c:pt idx="51017">
                  <c:v>1.0023500000000001</c:v>
                </c:pt>
                <c:pt idx="51018">
                  <c:v>1.00227</c:v>
                </c:pt>
                <c:pt idx="51019">
                  <c:v>1.0021599999999999</c:v>
                </c:pt>
                <c:pt idx="51020">
                  <c:v>1.0020500000000001</c:v>
                </c:pt>
                <c:pt idx="51021">
                  <c:v>1.0019199999999999</c:v>
                </c:pt>
                <c:pt idx="51022">
                  <c:v>1.00179</c:v>
                </c:pt>
                <c:pt idx="51023">
                  <c:v>1.0016400000000001</c:v>
                </c:pt>
                <c:pt idx="51024">
                  <c:v>1.00149</c:v>
                </c:pt>
                <c:pt idx="51025">
                  <c:v>1.0013099999999999</c:v>
                </c:pt>
                <c:pt idx="51026">
                  <c:v>1.0011300000000001</c:v>
                </c:pt>
                <c:pt idx="51027">
                  <c:v>1.00092</c:v>
                </c:pt>
                <c:pt idx="51028">
                  <c:v>1.0006999999999999</c:v>
                </c:pt>
                <c:pt idx="51029">
                  <c:v>1.00048</c:v>
                </c:pt>
                <c:pt idx="51030">
                  <c:v>1.00023</c:v>
                </c:pt>
                <c:pt idx="51031">
                  <c:v>0.99998799999999999</c:v>
                </c:pt>
                <c:pt idx="51032">
                  <c:v>0.99975499999999995</c:v>
                </c:pt>
                <c:pt idx="51033">
                  <c:v>0.99953800000000004</c:v>
                </c:pt>
                <c:pt idx="51034">
                  <c:v>0.999332</c:v>
                </c:pt>
                <c:pt idx="51035">
                  <c:v>0.99913399999999997</c:v>
                </c:pt>
                <c:pt idx="51036">
                  <c:v>0.99894899999999998</c:v>
                </c:pt>
                <c:pt idx="51037">
                  <c:v>0.99877899999999997</c:v>
                </c:pt>
                <c:pt idx="51038">
                  <c:v>0.99861800000000001</c:v>
                </c:pt>
                <c:pt idx="51039">
                  <c:v>0.99847399999999997</c:v>
                </c:pt>
                <c:pt idx="51040">
                  <c:v>0.99833799999999995</c:v>
                </c:pt>
                <c:pt idx="51041">
                  <c:v>0.99822200000000005</c:v>
                </c:pt>
                <c:pt idx="51042">
                  <c:v>0.99811399999999995</c:v>
                </c:pt>
                <c:pt idx="51043">
                  <c:v>0.99801700000000004</c:v>
                </c:pt>
                <c:pt idx="51044">
                  <c:v>0.99793100000000001</c:v>
                </c:pt>
                <c:pt idx="51045">
                  <c:v>0.99785900000000005</c:v>
                </c:pt>
                <c:pt idx="51046">
                  <c:v>0.99779700000000005</c:v>
                </c:pt>
                <c:pt idx="51047">
                  <c:v>0.99774799999999997</c:v>
                </c:pt>
                <c:pt idx="51048">
                  <c:v>0.99770599999999998</c:v>
                </c:pt>
                <c:pt idx="51049">
                  <c:v>0.99767399999999995</c:v>
                </c:pt>
                <c:pt idx="51050">
                  <c:v>0.99765899999999996</c:v>
                </c:pt>
                <c:pt idx="51051">
                  <c:v>0.99765000000000004</c:v>
                </c:pt>
                <c:pt idx="51052">
                  <c:v>0.99764399999999998</c:v>
                </c:pt>
                <c:pt idx="51053">
                  <c:v>0.99765400000000004</c:v>
                </c:pt>
                <c:pt idx="51054">
                  <c:v>0.99767399999999995</c:v>
                </c:pt>
                <c:pt idx="51055">
                  <c:v>0.997699</c:v>
                </c:pt>
                <c:pt idx="51056">
                  <c:v>0.99773800000000001</c:v>
                </c:pt>
                <c:pt idx="51057">
                  <c:v>0.99778500000000003</c:v>
                </c:pt>
                <c:pt idx="51058">
                  <c:v>0.99783999999999995</c:v>
                </c:pt>
                <c:pt idx="51059">
                  <c:v>0.99790100000000004</c:v>
                </c:pt>
                <c:pt idx="51060">
                  <c:v>0.99796799999999997</c:v>
                </c:pt>
                <c:pt idx="51061">
                  <c:v>0.99805100000000002</c:v>
                </c:pt>
                <c:pt idx="51062">
                  <c:v>0.99813700000000005</c:v>
                </c:pt>
                <c:pt idx="51063">
                  <c:v>0.99823099999999998</c:v>
                </c:pt>
                <c:pt idx="51064">
                  <c:v>0.99832900000000002</c:v>
                </c:pt>
                <c:pt idx="51065">
                  <c:v>0.99843700000000002</c:v>
                </c:pt>
                <c:pt idx="51066">
                  <c:v>0.99854500000000002</c:v>
                </c:pt>
                <c:pt idx="51067">
                  <c:v>0.99866200000000005</c:v>
                </c:pt>
                <c:pt idx="51068">
                  <c:v>0.99878</c:v>
                </c:pt>
                <c:pt idx="51069">
                  <c:v>0.99889700000000003</c:v>
                </c:pt>
                <c:pt idx="51070">
                  <c:v>0.99901600000000002</c:v>
                </c:pt>
                <c:pt idx="51071">
                  <c:v>0.99914000000000003</c:v>
                </c:pt>
                <c:pt idx="51072">
                  <c:v>0.99927500000000002</c:v>
                </c:pt>
                <c:pt idx="51073">
                  <c:v>0.99940700000000005</c:v>
                </c:pt>
                <c:pt idx="51074">
                  <c:v>0.99954699999999996</c:v>
                </c:pt>
                <c:pt idx="51075">
                  <c:v>0.99968900000000005</c:v>
                </c:pt>
                <c:pt idx="51076">
                  <c:v>0.99982800000000005</c:v>
                </c:pt>
                <c:pt idx="51077">
                  <c:v>0.99996099999999999</c:v>
                </c:pt>
                <c:pt idx="51078">
                  <c:v>1.0001</c:v>
                </c:pt>
                <c:pt idx="51079">
                  <c:v>1.00024</c:v>
                </c:pt>
                <c:pt idx="51080">
                  <c:v>1.00038</c:v>
                </c:pt>
                <c:pt idx="51081">
                  <c:v>1.00051</c:v>
                </c:pt>
                <c:pt idx="51082">
                  <c:v>1.00068</c:v>
                </c:pt>
                <c:pt idx="51083">
                  <c:v>1.00081</c:v>
                </c:pt>
                <c:pt idx="51084">
                  <c:v>1.00095</c:v>
                </c:pt>
                <c:pt idx="51085">
                  <c:v>1.00108</c:v>
                </c:pt>
                <c:pt idx="51086">
                  <c:v>1.0012000000000001</c:v>
                </c:pt>
                <c:pt idx="51087">
                  <c:v>1.00132</c:v>
                </c:pt>
                <c:pt idx="51088">
                  <c:v>1.0014400000000001</c:v>
                </c:pt>
                <c:pt idx="51089">
                  <c:v>1.00156</c:v>
                </c:pt>
                <c:pt idx="51090">
                  <c:v>1.0016700000000001</c:v>
                </c:pt>
                <c:pt idx="51091">
                  <c:v>1.00177</c:v>
                </c:pt>
                <c:pt idx="51092">
                  <c:v>1.00187</c:v>
                </c:pt>
                <c:pt idx="51093">
                  <c:v>1.00197</c:v>
                </c:pt>
                <c:pt idx="51094">
                  <c:v>1.00206</c:v>
                </c:pt>
                <c:pt idx="51095">
                  <c:v>1.0021800000000001</c:v>
                </c:pt>
                <c:pt idx="51096">
                  <c:v>1.0022500000000001</c:v>
                </c:pt>
                <c:pt idx="51097">
                  <c:v>1.00231</c:v>
                </c:pt>
                <c:pt idx="51098">
                  <c:v>1.00238</c:v>
                </c:pt>
                <c:pt idx="51099">
                  <c:v>1.0024299999999999</c:v>
                </c:pt>
                <c:pt idx="51100">
                  <c:v>1.00247</c:v>
                </c:pt>
                <c:pt idx="51101">
                  <c:v>1.00251</c:v>
                </c:pt>
                <c:pt idx="51102">
                  <c:v>1.00254</c:v>
                </c:pt>
                <c:pt idx="51103">
                  <c:v>1.0025599999999999</c:v>
                </c:pt>
                <c:pt idx="51104">
                  <c:v>1.00257</c:v>
                </c:pt>
                <c:pt idx="51105">
                  <c:v>1.00257</c:v>
                </c:pt>
                <c:pt idx="51106">
                  <c:v>1.0025599999999999</c:v>
                </c:pt>
                <c:pt idx="51107">
                  <c:v>1.00254</c:v>
                </c:pt>
                <c:pt idx="51108">
                  <c:v>1.00251</c:v>
                </c:pt>
                <c:pt idx="51109">
                  <c:v>1.0024599999999999</c:v>
                </c:pt>
                <c:pt idx="51110">
                  <c:v>1.00241</c:v>
                </c:pt>
                <c:pt idx="51111">
                  <c:v>1.0023500000000001</c:v>
                </c:pt>
                <c:pt idx="51112">
                  <c:v>1.0022800000000001</c:v>
                </c:pt>
                <c:pt idx="51113">
                  <c:v>1.0022</c:v>
                </c:pt>
                <c:pt idx="51114">
                  <c:v>1.0021</c:v>
                </c:pt>
                <c:pt idx="51115">
                  <c:v>1.0019800000000001</c:v>
                </c:pt>
                <c:pt idx="51116">
                  <c:v>1.00187</c:v>
                </c:pt>
                <c:pt idx="51117">
                  <c:v>1.0017400000000001</c:v>
                </c:pt>
                <c:pt idx="51118">
                  <c:v>1.00159</c:v>
                </c:pt>
                <c:pt idx="51119">
                  <c:v>1.00143</c:v>
                </c:pt>
                <c:pt idx="51120">
                  <c:v>1.0012700000000001</c:v>
                </c:pt>
                <c:pt idx="51121">
                  <c:v>1.00108</c:v>
                </c:pt>
                <c:pt idx="51122">
                  <c:v>1.00088</c:v>
                </c:pt>
                <c:pt idx="51123">
                  <c:v>1.00068</c:v>
                </c:pt>
                <c:pt idx="51124">
                  <c:v>1.0004599999999999</c:v>
                </c:pt>
                <c:pt idx="51125">
                  <c:v>1.00023</c:v>
                </c:pt>
                <c:pt idx="51126">
                  <c:v>0.99999199999999999</c:v>
                </c:pt>
                <c:pt idx="51127">
                  <c:v>0.99974300000000005</c:v>
                </c:pt>
                <c:pt idx="51128">
                  <c:v>0.99950899999999998</c:v>
                </c:pt>
                <c:pt idx="51129">
                  <c:v>0.99928799999999995</c:v>
                </c:pt>
                <c:pt idx="51130">
                  <c:v>0.99907999999999997</c:v>
                </c:pt>
                <c:pt idx="51131">
                  <c:v>0.99888900000000003</c:v>
                </c:pt>
                <c:pt idx="51132">
                  <c:v>0.99870700000000001</c:v>
                </c:pt>
                <c:pt idx="51133">
                  <c:v>0.99853800000000004</c:v>
                </c:pt>
                <c:pt idx="51134">
                  <c:v>0.99839500000000003</c:v>
                </c:pt>
                <c:pt idx="51135">
                  <c:v>0.99824999999999997</c:v>
                </c:pt>
                <c:pt idx="51136">
                  <c:v>0.99812299999999998</c:v>
                </c:pt>
                <c:pt idx="51137">
                  <c:v>0.998</c:v>
                </c:pt>
                <c:pt idx="51138">
                  <c:v>0.99789300000000003</c:v>
                </c:pt>
                <c:pt idx="51139">
                  <c:v>0.99780000000000002</c:v>
                </c:pt>
                <c:pt idx="51140">
                  <c:v>0.99770999999999999</c:v>
                </c:pt>
                <c:pt idx="51141">
                  <c:v>0.99763599999999997</c:v>
                </c:pt>
                <c:pt idx="51142">
                  <c:v>0.99757399999999996</c:v>
                </c:pt>
                <c:pt idx="51143">
                  <c:v>0.99751900000000004</c:v>
                </c:pt>
                <c:pt idx="51144">
                  <c:v>0.997479</c:v>
                </c:pt>
                <c:pt idx="51145">
                  <c:v>0.99744999999999995</c:v>
                </c:pt>
                <c:pt idx="51146">
                  <c:v>0.99743199999999999</c:v>
                </c:pt>
                <c:pt idx="51147">
                  <c:v>0.99742699999999995</c:v>
                </c:pt>
                <c:pt idx="51148">
                  <c:v>0.99742900000000001</c:v>
                </c:pt>
                <c:pt idx="51149">
                  <c:v>0.99744100000000002</c:v>
                </c:pt>
                <c:pt idx="51150">
                  <c:v>0.99746199999999996</c:v>
                </c:pt>
                <c:pt idx="51151">
                  <c:v>0.99749100000000002</c:v>
                </c:pt>
                <c:pt idx="51152">
                  <c:v>0.99753199999999997</c:v>
                </c:pt>
                <c:pt idx="51153">
                  <c:v>0.997583</c:v>
                </c:pt>
                <c:pt idx="51154">
                  <c:v>0.99763999999999997</c:v>
                </c:pt>
                <c:pt idx="51155">
                  <c:v>0.99770599999999998</c:v>
                </c:pt>
                <c:pt idx="51156">
                  <c:v>0.99777899999999997</c:v>
                </c:pt>
                <c:pt idx="51157">
                  <c:v>0.99786399999999997</c:v>
                </c:pt>
                <c:pt idx="51158">
                  <c:v>0.99795400000000001</c:v>
                </c:pt>
                <c:pt idx="51159">
                  <c:v>0.99805299999999997</c:v>
                </c:pt>
                <c:pt idx="51160">
                  <c:v>0.99815600000000004</c:v>
                </c:pt>
                <c:pt idx="51161">
                  <c:v>0.99826599999999999</c:v>
                </c:pt>
                <c:pt idx="51162">
                  <c:v>0.99837100000000001</c:v>
                </c:pt>
                <c:pt idx="51163">
                  <c:v>0.99848800000000004</c:v>
                </c:pt>
                <c:pt idx="51164">
                  <c:v>0.99861999999999995</c:v>
                </c:pt>
                <c:pt idx="51165">
                  <c:v>0.99874600000000002</c:v>
                </c:pt>
                <c:pt idx="51166">
                  <c:v>0.99888200000000005</c:v>
                </c:pt>
                <c:pt idx="51167">
                  <c:v>0.99902100000000005</c:v>
                </c:pt>
                <c:pt idx="51168">
                  <c:v>0.99915699999999996</c:v>
                </c:pt>
                <c:pt idx="51169">
                  <c:v>0.99929599999999996</c:v>
                </c:pt>
                <c:pt idx="51170">
                  <c:v>0.99944100000000002</c:v>
                </c:pt>
                <c:pt idx="51171">
                  <c:v>0.99958199999999997</c:v>
                </c:pt>
                <c:pt idx="51172">
                  <c:v>0.99972700000000003</c:v>
                </c:pt>
                <c:pt idx="51173">
                  <c:v>0.99987300000000001</c:v>
                </c:pt>
                <c:pt idx="51174">
                  <c:v>1.0000199999999999</c:v>
                </c:pt>
                <c:pt idx="51175">
                  <c:v>1.0001599999999999</c:v>
                </c:pt>
                <c:pt idx="51176">
                  <c:v>1.00031</c:v>
                </c:pt>
                <c:pt idx="51177">
                  <c:v>1.0004500000000001</c:v>
                </c:pt>
                <c:pt idx="51178">
                  <c:v>1.0005999999999999</c:v>
                </c:pt>
                <c:pt idx="51179">
                  <c:v>1.00074</c:v>
                </c:pt>
                <c:pt idx="51180">
                  <c:v>1.00088</c:v>
                </c:pt>
                <c:pt idx="51181">
                  <c:v>1.00102</c:v>
                </c:pt>
                <c:pt idx="51182">
                  <c:v>1.00115</c:v>
                </c:pt>
                <c:pt idx="51183">
                  <c:v>1.0012799999999999</c:v>
                </c:pt>
                <c:pt idx="51184">
                  <c:v>1.0014099999999999</c:v>
                </c:pt>
                <c:pt idx="51185">
                  <c:v>1.0015400000000001</c:v>
                </c:pt>
                <c:pt idx="51186">
                  <c:v>1.0016499999999999</c:v>
                </c:pt>
                <c:pt idx="51187">
                  <c:v>1.00177</c:v>
                </c:pt>
                <c:pt idx="51188">
                  <c:v>1.0018800000000001</c:v>
                </c:pt>
                <c:pt idx="51189">
                  <c:v>1.0019800000000001</c:v>
                </c:pt>
                <c:pt idx="51190">
                  <c:v>1.00206</c:v>
                </c:pt>
                <c:pt idx="51191">
                  <c:v>1.0021500000000001</c:v>
                </c:pt>
                <c:pt idx="51192">
                  <c:v>1.00223</c:v>
                </c:pt>
                <c:pt idx="51193">
                  <c:v>1.0023</c:v>
                </c:pt>
                <c:pt idx="51194">
                  <c:v>1.00237</c:v>
                </c:pt>
                <c:pt idx="51195">
                  <c:v>1.0024200000000001</c:v>
                </c:pt>
                <c:pt idx="51196">
                  <c:v>1.00247</c:v>
                </c:pt>
                <c:pt idx="51197">
                  <c:v>1.00251</c:v>
                </c:pt>
                <c:pt idx="51198">
                  <c:v>1.00254</c:v>
                </c:pt>
                <c:pt idx="51199">
                  <c:v>1.00257</c:v>
                </c:pt>
                <c:pt idx="51200">
                  <c:v>1.00258</c:v>
                </c:pt>
                <c:pt idx="51201">
                  <c:v>1.00258</c:v>
                </c:pt>
                <c:pt idx="51202">
                  <c:v>1.00258</c:v>
                </c:pt>
                <c:pt idx="51203">
                  <c:v>1.00254</c:v>
                </c:pt>
                <c:pt idx="51204">
                  <c:v>1.00251</c:v>
                </c:pt>
                <c:pt idx="51205">
                  <c:v>1.0024599999999999</c:v>
                </c:pt>
                <c:pt idx="51206">
                  <c:v>1.00241</c:v>
                </c:pt>
                <c:pt idx="51207">
                  <c:v>1.0023500000000001</c:v>
                </c:pt>
                <c:pt idx="51208">
                  <c:v>1.00227</c:v>
                </c:pt>
                <c:pt idx="51209">
                  <c:v>1.0021800000000001</c:v>
                </c:pt>
                <c:pt idx="51210">
                  <c:v>1.0020800000000001</c:v>
                </c:pt>
                <c:pt idx="51211">
                  <c:v>1.00197</c:v>
                </c:pt>
                <c:pt idx="51212">
                  <c:v>1.0018499999999999</c:v>
                </c:pt>
                <c:pt idx="51213">
                  <c:v>1.0017100000000001</c:v>
                </c:pt>
                <c:pt idx="51214">
                  <c:v>1.0015700000000001</c:v>
                </c:pt>
                <c:pt idx="51215">
                  <c:v>1.0014099999999999</c:v>
                </c:pt>
                <c:pt idx="51216">
                  <c:v>1.0012399999999999</c:v>
                </c:pt>
                <c:pt idx="51217">
                  <c:v>1.00105</c:v>
                </c:pt>
                <c:pt idx="51218">
                  <c:v>1.00085</c:v>
                </c:pt>
                <c:pt idx="51219">
                  <c:v>1.0006299999999999</c:v>
                </c:pt>
                <c:pt idx="51220">
                  <c:v>1.00041</c:v>
                </c:pt>
                <c:pt idx="51221">
                  <c:v>1.00017</c:v>
                </c:pt>
                <c:pt idx="51222">
                  <c:v>0.99992099999999995</c:v>
                </c:pt>
                <c:pt idx="51223">
                  <c:v>0.99968999999999997</c:v>
                </c:pt>
                <c:pt idx="51224">
                  <c:v>0.99946599999999997</c:v>
                </c:pt>
                <c:pt idx="51225">
                  <c:v>0.99925600000000003</c:v>
                </c:pt>
                <c:pt idx="51226">
                  <c:v>0.999058</c:v>
                </c:pt>
                <c:pt idx="51227">
                  <c:v>0.99887800000000004</c:v>
                </c:pt>
                <c:pt idx="51228">
                  <c:v>0.99870700000000001</c:v>
                </c:pt>
                <c:pt idx="51229">
                  <c:v>0.99855099999999997</c:v>
                </c:pt>
                <c:pt idx="51230">
                  <c:v>0.99840499999999999</c:v>
                </c:pt>
                <c:pt idx="51231">
                  <c:v>0.99827500000000002</c:v>
                </c:pt>
                <c:pt idx="51232">
                  <c:v>0.99815399999999999</c:v>
                </c:pt>
                <c:pt idx="51233">
                  <c:v>0.99804499999999996</c:v>
                </c:pt>
                <c:pt idx="51234">
                  <c:v>0.99794899999999997</c:v>
                </c:pt>
                <c:pt idx="51235">
                  <c:v>0.99786200000000003</c:v>
                </c:pt>
                <c:pt idx="51236">
                  <c:v>0.99779099999999998</c:v>
                </c:pt>
                <c:pt idx="51237">
                  <c:v>0.99772700000000003</c:v>
                </c:pt>
                <c:pt idx="51238">
                  <c:v>0.99768100000000004</c:v>
                </c:pt>
                <c:pt idx="51239">
                  <c:v>0.997645</c:v>
                </c:pt>
                <c:pt idx="51240">
                  <c:v>0.99761900000000003</c:v>
                </c:pt>
                <c:pt idx="51241">
                  <c:v>0.99759900000000001</c:v>
                </c:pt>
                <c:pt idx="51242">
                  <c:v>0.99759100000000001</c:v>
                </c:pt>
                <c:pt idx="51243">
                  <c:v>0.99758800000000003</c:v>
                </c:pt>
                <c:pt idx="51244">
                  <c:v>0.99759100000000001</c:v>
                </c:pt>
                <c:pt idx="51245">
                  <c:v>0.99760800000000005</c:v>
                </c:pt>
                <c:pt idx="51246">
                  <c:v>0.99763800000000002</c:v>
                </c:pt>
                <c:pt idx="51247">
                  <c:v>0.99767799999999995</c:v>
                </c:pt>
                <c:pt idx="51248">
                  <c:v>0.99773299999999998</c:v>
                </c:pt>
                <c:pt idx="51249">
                  <c:v>0.99778599999999995</c:v>
                </c:pt>
                <c:pt idx="51250">
                  <c:v>0.99784899999999999</c:v>
                </c:pt>
                <c:pt idx="51251">
                  <c:v>0.99792599999999998</c:v>
                </c:pt>
                <c:pt idx="51252">
                  <c:v>0.998004</c:v>
                </c:pt>
                <c:pt idx="51253">
                  <c:v>0.99809000000000003</c:v>
                </c:pt>
                <c:pt idx="51254">
                  <c:v>0.99818300000000004</c:v>
                </c:pt>
                <c:pt idx="51255">
                  <c:v>0.998282</c:v>
                </c:pt>
                <c:pt idx="51256">
                  <c:v>0.99838499999999997</c:v>
                </c:pt>
                <c:pt idx="51257">
                  <c:v>0.99849299999999996</c:v>
                </c:pt>
                <c:pt idx="51258">
                  <c:v>0.99860700000000002</c:v>
                </c:pt>
                <c:pt idx="51259">
                  <c:v>0.99871799999999999</c:v>
                </c:pt>
                <c:pt idx="51260">
                  <c:v>0.99884499999999998</c:v>
                </c:pt>
                <c:pt idx="51261">
                  <c:v>0.99896700000000005</c:v>
                </c:pt>
                <c:pt idx="51262">
                  <c:v>0.99909400000000004</c:v>
                </c:pt>
                <c:pt idx="51263">
                  <c:v>0.99922699999999998</c:v>
                </c:pt>
                <c:pt idx="51264">
                  <c:v>0.99936400000000003</c:v>
                </c:pt>
                <c:pt idx="51265">
                  <c:v>0.999498</c:v>
                </c:pt>
                <c:pt idx="51266">
                  <c:v>0.99963999999999997</c:v>
                </c:pt>
                <c:pt idx="51267">
                  <c:v>0.99978100000000003</c:v>
                </c:pt>
                <c:pt idx="51268">
                  <c:v>0.99992599999999998</c:v>
                </c:pt>
                <c:pt idx="51269">
                  <c:v>1.00007</c:v>
                </c:pt>
                <c:pt idx="51270">
                  <c:v>1.00021</c:v>
                </c:pt>
                <c:pt idx="51271">
                  <c:v>1.0003500000000001</c:v>
                </c:pt>
                <c:pt idx="51272">
                  <c:v>1.00051</c:v>
                </c:pt>
                <c:pt idx="51273">
                  <c:v>1.00065</c:v>
                </c:pt>
                <c:pt idx="51274">
                  <c:v>1.0007900000000001</c:v>
                </c:pt>
                <c:pt idx="51275">
                  <c:v>1.00092</c:v>
                </c:pt>
                <c:pt idx="51276">
                  <c:v>1.0010600000000001</c:v>
                </c:pt>
                <c:pt idx="51277">
                  <c:v>1.00119</c:v>
                </c:pt>
                <c:pt idx="51278">
                  <c:v>1.00132</c:v>
                </c:pt>
                <c:pt idx="51279">
                  <c:v>1.0014400000000001</c:v>
                </c:pt>
                <c:pt idx="51280">
                  <c:v>1.0015700000000001</c:v>
                </c:pt>
                <c:pt idx="51281">
                  <c:v>1.0016799999999999</c:v>
                </c:pt>
                <c:pt idx="51282">
                  <c:v>1.00179</c:v>
                </c:pt>
                <c:pt idx="51283">
                  <c:v>1.0019100000000001</c:v>
                </c:pt>
                <c:pt idx="51284">
                  <c:v>1.0020100000000001</c:v>
                </c:pt>
                <c:pt idx="51285">
                  <c:v>1.0021</c:v>
                </c:pt>
                <c:pt idx="51286">
                  <c:v>1.0021899999999999</c:v>
                </c:pt>
                <c:pt idx="51287">
                  <c:v>1.0022599999999999</c:v>
                </c:pt>
                <c:pt idx="51288">
                  <c:v>1.0023299999999999</c:v>
                </c:pt>
                <c:pt idx="51289">
                  <c:v>1.0023899999999999</c:v>
                </c:pt>
                <c:pt idx="51290">
                  <c:v>1.0024500000000001</c:v>
                </c:pt>
                <c:pt idx="51291">
                  <c:v>1.0024999999999999</c:v>
                </c:pt>
                <c:pt idx="51292">
                  <c:v>1.00254</c:v>
                </c:pt>
                <c:pt idx="51293">
                  <c:v>1.00257</c:v>
                </c:pt>
                <c:pt idx="51294">
                  <c:v>1.0025900000000001</c:v>
                </c:pt>
                <c:pt idx="51295">
                  <c:v>1.00261</c:v>
                </c:pt>
                <c:pt idx="51296">
                  <c:v>1.00261</c:v>
                </c:pt>
                <c:pt idx="51297">
                  <c:v>1.00261</c:v>
                </c:pt>
                <c:pt idx="51298">
                  <c:v>1.0025900000000001</c:v>
                </c:pt>
                <c:pt idx="51299">
                  <c:v>1.00257</c:v>
                </c:pt>
                <c:pt idx="51300">
                  <c:v>1.0025299999999999</c:v>
                </c:pt>
                <c:pt idx="51301">
                  <c:v>1.0024900000000001</c:v>
                </c:pt>
                <c:pt idx="51302">
                  <c:v>1.0024299999999999</c:v>
                </c:pt>
                <c:pt idx="51303">
                  <c:v>1.00237</c:v>
                </c:pt>
                <c:pt idx="51304">
                  <c:v>1.0022899999999999</c:v>
                </c:pt>
                <c:pt idx="51305">
                  <c:v>1.0022</c:v>
                </c:pt>
                <c:pt idx="51306">
                  <c:v>1.0021</c:v>
                </c:pt>
                <c:pt idx="51307">
                  <c:v>1.0019800000000001</c:v>
                </c:pt>
                <c:pt idx="51308">
                  <c:v>1.00186</c:v>
                </c:pt>
                <c:pt idx="51309">
                  <c:v>1.0017199999999999</c:v>
                </c:pt>
                <c:pt idx="51310">
                  <c:v>1.0015700000000001</c:v>
                </c:pt>
                <c:pt idx="51311">
                  <c:v>1.0014099999999999</c:v>
                </c:pt>
                <c:pt idx="51312">
                  <c:v>1.0012300000000001</c:v>
                </c:pt>
                <c:pt idx="51313">
                  <c:v>1.0010399999999999</c:v>
                </c:pt>
                <c:pt idx="51314">
                  <c:v>1.0008300000000001</c:v>
                </c:pt>
                <c:pt idx="51315">
                  <c:v>1.0006200000000001</c:v>
                </c:pt>
                <c:pt idx="51316">
                  <c:v>1.0003899999999999</c:v>
                </c:pt>
                <c:pt idx="51317">
                  <c:v>1.0001500000000001</c:v>
                </c:pt>
                <c:pt idx="51318">
                  <c:v>0.99990599999999996</c:v>
                </c:pt>
                <c:pt idx="51319">
                  <c:v>0.99966600000000005</c:v>
                </c:pt>
                <c:pt idx="51320">
                  <c:v>0.99944200000000005</c:v>
                </c:pt>
                <c:pt idx="51321">
                  <c:v>0.99922999999999995</c:v>
                </c:pt>
                <c:pt idx="51322">
                  <c:v>0.99903399999999998</c:v>
                </c:pt>
                <c:pt idx="51323">
                  <c:v>0.99884600000000001</c:v>
                </c:pt>
                <c:pt idx="51324">
                  <c:v>0.99867099999999998</c:v>
                </c:pt>
                <c:pt idx="51325">
                  <c:v>0.99850799999999995</c:v>
                </c:pt>
                <c:pt idx="51326">
                  <c:v>0.998367</c:v>
                </c:pt>
                <c:pt idx="51327">
                  <c:v>0.998228</c:v>
                </c:pt>
                <c:pt idx="51328">
                  <c:v>0.99809800000000004</c:v>
                </c:pt>
                <c:pt idx="51329">
                  <c:v>0.99798500000000001</c:v>
                </c:pt>
                <c:pt idx="51330">
                  <c:v>0.99788500000000002</c:v>
                </c:pt>
                <c:pt idx="51331">
                  <c:v>0.99779600000000002</c:v>
                </c:pt>
                <c:pt idx="51332">
                  <c:v>0.99772300000000003</c:v>
                </c:pt>
                <c:pt idx="51333">
                  <c:v>0.99765599999999999</c:v>
                </c:pt>
                <c:pt idx="51334">
                  <c:v>0.99760099999999996</c:v>
                </c:pt>
                <c:pt idx="51335">
                  <c:v>0.99756</c:v>
                </c:pt>
                <c:pt idx="51336">
                  <c:v>0.99752799999999997</c:v>
                </c:pt>
                <c:pt idx="51337">
                  <c:v>0.99751000000000001</c:v>
                </c:pt>
                <c:pt idx="51338">
                  <c:v>0.99750499999999998</c:v>
                </c:pt>
                <c:pt idx="51339">
                  <c:v>0.99751100000000004</c:v>
                </c:pt>
                <c:pt idx="51340">
                  <c:v>0.99752300000000005</c:v>
                </c:pt>
                <c:pt idx="51341">
                  <c:v>0.99755099999999997</c:v>
                </c:pt>
                <c:pt idx="51342">
                  <c:v>0.997583</c:v>
                </c:pt>
                <c:pt idx="51343">
                  <c:v>0.99762399999999996</c:v>
                </c:pt>
                <c:pt idx="51344">
                  <c:v>0.99768299999999999</c:v>
                </c:pt>
                <c:pt idx="51345">
                  <c:v>0.99774300000000005</c:v>
                </c:pt>
                <c:pt idx="51346">
                  <c:v>0.99781200000000003</c:v>
                </c:pt>
                <c:pt idx="51347">
                  <c:v>0.99788900000000003</c:v>
                </c:pt>
                <c:pt idx="51348">
                  <c:v>0.99797000000000002</c:v>
                </c:pt>
                <c:pt idx="51349">
                  <c:v>0.998058</c:v>
                </c:pt>
                <c:pt idx="51350">
                  <c:v>0.99815399999999999</c:v>
                </c:pt>
                <c:pt idx="51351">
                  <c:v>0.99825699999999995</c:v>
                </c:pt>
                <c:pt idx="51352">
                  <c:v>0.99836400000000003</c:v>
                </c:pt>
                <c:pt idx="51353">
                  <c:v>0.99847900000000001</c:v>
                </c:pt>
                <c:pt idx="51354">
                  <c:v>0.99861</c:v>
                </c:pt>
                <c:pt idx="51355">
                  <c:v>0.99873400000000001</c:v>
                </c:pt>
                <c:pt idx="51356">
                  <c:v>0.99886900000000001</c:v>
                </c:pt>
                <c:pt idx="51357">
                  <c:v>0.999004</c:v>
                </c:pt>
                <c:pt idx="51358">
                  <c:v>0.999139</c:v>
                </c:pt>
                <c:pt idx="51359">
                  <c:v>0.999278</c:v>
                </c:pt>
                <c:pt idx="51360">
                  <c:v>0.999421</c:v>
                </c:pt>
                <c:pt idx="51361">
                  <c:v>0.99956199999999995</c:v>
                </c:pt>
                <c:pt idx="51362">
                  <c:v>0.99970599999999998</c:v>
                </c:pt>
                <c:pt idx="51363">
                  <c:v>0.99985599999999997</c:v>
                </c:pt>
                <c:pt idx="51364">
                  <c:v>0.99999899999999997</c:v>
                </c:pt>
                <c:pt idx="51365">
                  <c:v>1.00014</c:v>
                </c:pt>
                <c:pt idx="51366">
                  <c:v>1.0002899999999999</c:v>
                </c:pt>
                <c:pt idx="51367">
                  <c:v>1.0004299999999999</c:v>
                </c:pt>
                <c:pt idx="51368">
                  <c:v>1.00058</c:v>
                </c:pt>
                <c:pt idx="51369">
                  <c:v>1.0007200000000001</c:v>
                </c:pt>
                <c:pt idx="51370">
                  <c:v>1.0008699999999999</c:v>
                </c:pt>
                <c:pt idx="51371">
                  <c:v>1.00101</c:v>
                </c:pt>
                <c:pt idx="51372">
                  <c:v>1.00115</c:v>
                </c:pt>
                <c:pt idx="51373">
                  <c:v>1.0012799999999999</c:v>
                </c:pt>
                <c:pt idx="51374">
                  <c:v>1.0014099999999999</c:v>
                </c:pt>
                <c:pt idx="51375">
                  <c:v>1.0015400000000001</c:v>
                </c:pt>
                <c:pt idx="51376">
                  <c:v>1.00166</c:v>
                </c:pt>
                <c:pt idx="51377">
                  <c:v>1.0017799999999999</c:v>
                </c:pt>
                <c:pt idx="51378">
                  <c:v>1.0018899999999999</c:v>
                </c:pt>
                <c:pt idx="51379">
                  <c:v>1.002</c:v>
                </c:pt>
                <c:pt idx="51380">
                  <c:v>1.0021100000000001</c:v>
                </c:pt>
                <c:pt idx="51381">
                  <c:v>1.0022</c:v>
                </c:pt>
                <c:pt idx="51382">
                  <c:v>1.0022800000000001</c:v>
                </c:pt>
                <c:pt idx="51383">
                  <c:v>1.0023500000000001</c:v>
                </c:pt>
                <c:pt idx="51384">
                  <c:v>1.0024299999999999</c:v>
                </c:pt>
                <c:pt idx="51385">
                  <c:v>1.0024999999999999</c:v>
                </c:pt>
                <c:pt idx="51386">
                  <c:v>1.0025500000000001</c:v>
                </c:pt>
                <c:pt idx="51387">
                  <c:v>1.0025999999999999</c:v>
                </c:pt>
                <c:pt idx="51388">
                  <c:v>1.00264</c:v>
                </c:pt>
                <c:pt idx="51389">
                  <c:v>1.00267</c:v>
                </c:pt>
                <c:pt idx="51390">
                  <c:v>1.0026900000000001</c:v>
                </c:pt>
                <c:pt idx="51391">
                  <c:v>1.0026999999999999</c:v>
                </c:pt>
                <c:pt idx="51392">
                  <c:v>1.0026999999999999</c:v>
                </c:pt>
                <c:pt idx="51393">
                  <c:v>1.00267</c:v>
                </c:pt>
                <c:pt idx="51394">
                  <c:v>1.00264</c:v>
                </c:pt>
                <c:pt idx="51395">
                  <c:v>1.00261</c:v>
                </c:pt>
                <c:pt idx="51396">
                  <c:v>1.0025599999999999</c:v>
                </c:pt>
                <c:pt idx="51397">
                  <c:v>1.00251</c:v>
                </c:pt>
                <c:pt idx="51398">
                  <c:v>1.0024299999999999</c:v>
                </c:pt>
                <c:pt idx="51399">
                  <c:v>1.0023500000000001</c:v>
                </c:pt>
                <c:pt idx="51400">
                  <c:v>1.0022599999999999</c:v>
                </c:pt>
                <c:pt idx="51401">
                  <c:v>1.0021500000000001</c:v>
                </c:pt>
                <c:pt idx="51402">
                  <c:v>1.00203</c:v>
                </c:pt>
                <c:pt idx="51403">
                  <c:v>1.0019100000000001</c:v>
                </c:pt>
                <c:pt idx="51404">
                  <c:v>1.00176</c:v>
                </c:pt>
                <c:pt idx="51405">
                  <c:v>1.0016099999999999</c:v>
                </c:pt>
                <c:pt idx="51406">
                  <c:v>1.0014400000000001</c:v>
                </c:pt>
                <c:pt idx="51407">
                  <c:v>1.00126</c:v>
                </c:pt>
                <c:pt idx="51408">
                  <c:v>1.0010699999999999</c:v>
                </c:pt>
                <c:pt idx="51409">
                  <c:v>1.0008600000000001</c:v>
                </c:pt>
                <c:pt idx="51410">
                  <c:v>1.00064</c:v>
                </c:pt>
                <c:pt idx="51411">
                  <c:v>1.0004</c:v>
                </c:pt>
                <c:pt idx="51412">
                  <c:v>1.0001599999999999</c:v>
                </c:pt>
                <c:pt idx="51413">
                  <c:v>0.99991399999999997</c:v>
                </c:pt>
                <c:pt idx="51414">
                  <c:v>0.99968800000000002</c:v>
                </c:pt>
                <c:pt idx="51415">
                  <c:v>0.99948000000000004</c:v>
                </c:pt>
                <c:pt idx="51416">
                  <c:v>0.99927299999999997</c:v>
                </c:pt>
                <c:pt idx="51417">
                  <c:v>0.999081</c:v>
                </c:pt>
                <c:pt idx="51418">
                  <c:v>0.99889899999999998</c:v>
                </c:pt>
                <c:pt idx="51419">
                  <c:v>0.99873800000000001</c:v>
                </c:pt>
                <c:pt idx="51420">
                  <c:v>0.99858499999999994</c:v>
                </c:pt>
                <c:pt idx="51421">
                  <c:v>0.998448</c:v>
                </c:pt>
                <c:pt idx="51422">
                  <c:v>0.99831800000000004</c:v>
                </c:pt>
                <c:pt idx="51423">
                  <c:v>0.99820299999999995</c:v>
                </c:pt>
                <c:pt idx="51424">
                  <c:v>0.99809899999999996</c:v>
                </c:pt>
                <c:pt idx="51425">
                  <c:v>0.99800299999999997</c:v>
                </c:pt>
                <c:pt idx="51426">
                  <c:v>0.997923</c:v>
                </c:pt>
                <c:pt idx="51427">
                  <c:v>0.99785599999999997</c:v>
                </c:pt>
                <c:pt idx="51428">
                  <c:v>0.99779899999999999</c:v>
                </c:pt>
                <c:pt idx="51429">
                  <c:v>0.99775499999999995</c:v>
                </c:pt>
                <c:pt idx="51430">
                  <c:v>0.997722</c:v>
                </c:pt>
                <c:pt idx="51431">
                  <c:v>0.99770400000000004</c:v>
                </c:pt>
                <c:pt idx="51432">
                  <c:v>0.99768299999999999</c:v>
                </c:pt>
                <c:pt idx="51433">
                  <c:v>0.99768100000000004</c:v>
                </c:pt>
                <c:pt idx="51434">
                  <c:v>0.99767899999999998</c:v>
                </c:pt>
                <c:pt idx="51435">
                  <c:v>0.99770000000000003</c:v>
                </c:pt>
                <c:pt idx="51436">
                  <c:v>0.99771600000000005</c:v>
                </c:pt>
                <c:pt idx="51437">
                  <c:v>0.99775400000000003</c:v>
                </c:pt>
                <c:pt idx="51438">
                  <c:v>0.99779700000000005</c:v>
                </c:pt>
                <c:pt idx="51439">
                  <c:v>0.99784499999999998</c:v>
                </c:pt>
                <c:pt idx="51440">
                  <c:v>0.99790999999999996</c:v>
                </c:pt>
                <c:pt idx="51441">
                  <c:v>0.99798100000000001</c:v>
                </c:pt>
                <c:pt idx="51442">
                  <c:v>0.99805900000000003</c:v>
                </c:pt>
                <c:pt idx="51443">
                  <c:v>0.99814199999999997</c:v>
                </c:pt>
                <c:pt idx="51444">
                  <c:v>0.99823300000000004</c:v>
                </c:pt>
                <c:pt idx="51445">
                  <c:v>0.99833899999999998</c:v>
                </c:pt>
                <c:pt idx="51446">
                  <c:v>0.99843899999999997</c:v>
                </c:pt>
                <c:pt idx="51447">
                  <c:v>0.99854500000000002</c:v>
                </c:pt>
                <c:pt idx="51448">
                  <c:v>0.99865300000000001</c:v>
                </c:pt>
                <c:pt idx="51449">
                  <c:v>0.99876500000000001</c:v>
                </c:pt>
                <c:pt idx="51450">
                  <c:v>0.99888100000000002</c:v>
                </c:pt>
                <c:pt idx="51451">
                  <c:v>0.99900800000000001</c:v>
                </c:pt>
                <c:pt idx="51452">
                  <c:v>0.99914199999999997</c:v>
                </c:pt>
                <c:pt idx="51453">
                  <c:v>0.99926899999999996</c:v>
                </c:pt>
                <c:pt idx="51454">
                  <c:v>0.99939800000000001</c:v>
                </c:pt>
                <c:pt idx="51455">
                  <c:v>0.99953800000000004</c:v>
                </c:pt>
                <c:pt idx="51456">
                  <c:v>0.99967600000000001</c:v>
                </c:pt>
                <c:pt idx="51457">
                  <c:v>0.99981699999999996</c:v>
                </c:pt>
                <c:pt idx="51458">
                  <c:v>0.99995800000000001</c:v>
                </c:pt>
                <c:pt idx="51459">
                  <c:v>1.0001</c:v>
                </c:pt>
                <c:pt idx="51460">
                  <c:v>1.00024</c:v>
                </c:pt>
                <c:pt idx="51461">
                  <c:v>1.0003899999999999</c:v>
                </c:pt>
                <c:pt idx="51462">
                  <c:v>1.0005299999999999</c:v>
                </c:pt>
                <c:pt idx="51463">
                  <c:v>1.0006699999999999</c:v>
                </c:pt>
                <c:pt idx="51464">
                  <c:v>1.00081</c:v>
                </c:pt>
                <c:pt idx="51465">
                  <c:v>1.0009399999999999</c:v>
                </c:pt>
                <c:pt idx="51466">
                  <c:v>1.00108</c:v>
                </c:pt>
                <c:pt idx="51467">
                  <c:v>1.0012099999999999</c:v>
                </c:pt>
                <c:pt idx="51468">
                  <c:v>1.0013300000000001</c:v>
                </c:pt>
                <c:pt idx="51469">
                  <c:v>1.00146</c:v>
                </c:pt>
                <c:pt idx="51470">
                  <c:v>1.0015799999999999</c:v>
                </c:pt>
                <c:pt idx="51471">
                  <c:v>1.00169</c:v>
                </c:pt>
                <c:pt idx="51472">
                  <c:v>1.0018</c:v>
                </c:pt>
                <c:pt idx="51473">
                  <c:v>1.0019</c:v>
                </c:pt>
                <c:pt idx="51474">
                  <c:v>1.002</c:v>
                </c:pt>
                <c:pt idx="51475">
                  <c:v>1.00213</c:v>
                </c:pt>
                <c:pt idx="51476">
                  <c:v>1.00221</c:v>
                </c:pt>
                <c:pt idx="51477">
                  <c:v>1.0022899999999999</c:v>
                </c:pt>
                <c:pt idx="51478">
                  <c:v>1.00237</c:v>
                </c:pt>
                <c:pt idx="51479">
                  <c:v>1.00244</c:v>
                </c:pt>
                <c:pt idx="51480">
                  <c:v>1.0024999999999999</c:v>
                </c:pt>
                <c:pt idx="51481">
                  <c:v>1.0025500000000001</c:v>
                </c:pt>
                <c:pt idx="51482">
                  <c:v>1.0025999999999999</c:v>
                </c:pt>
                <c:pt idx="51483">
                  <c:v>1.00264</c:v>
                </c:pt>
                <c:pt idx="51484">
                  <c:v>1.00267</c:v>
                </c:pt>
                <c:pt idx="51485">
                  <c:v>1.0026900000000001</c:v>
                </c:pt>
                <c:pt idx="51486">
                  <c:v>1.0026900000000001</c:v>
                </c:pt>
                <c:pt idx="51487">
                  <c:v>1.0026900000000001</c:v>
                </c:pt>
                <c:pt idx="51488">
                  <c:v>1.00268</c:v>
                </c:pt>
                <c:pt idx="51489">
                  <c:v>1.0026600000000001</c:v>
                </c:pt>
                <c:pt idx="51490">
                  <c:v>1.0026299999999999</c:v>
                </c:pt>
                <c:pt idx="51491">
                  <c:v>1.0025900000000001</c:v>
                </c:pt>
                <c:pt idx="51492">
                  <c:v>1.00254</c:v>
                </c:pt>
                <c:pt idx="51493">
                  <c:v>1.00248</c:v>
                </c:pt>
                <c:pt idx="51494">
                  <c:v>1.0024</c:v>
                </c:pt>
                <c:pt idx="51495">
                  <c:v>1.0023200000000001</c:v>
                </c:pt>
                <c:pt idx="51496">
                  <c:v>1.0022200000000001</c:v>
                </c:pt>
                <c:pt idx="51497">
                  <c:v>1.0021100000000001</c:v>
                </c:pt>
                <c:pt idx="51498">
                  <c:v>1.0019800000000001</c:v>
                </c:pt>
                <c:pt idx="51499">
                  <c:v>1.0018400000000001</c:v>
                </c:pt>
                <c:pt idx="51500">
                  <c:v>1.00169</c:v>
                </c:pt>
                <c:pt idx="51501">
                  <c:v>1.00153</c:v>
                </c:pt>
                <c:pt idx="51502">
                  <c:v>1.00136</c:v>
                </c:pt>
                <c:pt idx="51503">
                  <c:v>1.00119</c:v>
                </c:pt>
                <c:pt idx="51504">
                  <c:v>1.00099</c:v>
                </c:pt>
                <c:pt idx="51505">
                  <c:v>1.0007900000000001</c:v>
                </c:pt>
                <c:pt idx="51506">
                  <c:v>1.0005599999999999</c:v>
                </c:pt>
                <c:pt idx="51507">
                  <c:v>1.0003299999999999</c:v>
                </c:pt>
                <c:pt idx="51508">
                  <c:v>1.0000899999999999</c:v>
                </c:pt>
                <c:pt idx="51509">
                  <c:v>0.99984499999999998</c:v>
                </c:pt>
                <c:pt idx="51510">
                  <c:v>0.99961800000000001</c:v>
                </c:pt>
                <c:pt idx="51511">
                  <c:v>0.99939999999999996</c:v>
                </c:pt>
                <c:pt idx="51512">
                  <c:v>0.999197</c:v>
                </c:pt>
                <c:pt idx="51513">
                  <c:v>0.99900599999999995</c:v>
                </c:pt>
                <c:pt idx="51514">
                  <c:v>0.99884499999999998</c:v>
                </c:pt>
                <c:pt idx="51515">
                  <c:v>0.99867899999999998</c:v>
                </c:pt>
                <c:pt idx="51516">
                  <c:v>0.99853499999999995</c:v>
                </c:pt>
                <c:pt idx="51517">
                  <c:v>0.998394</c:v>
                </c:pt>
                <c:pt idx="51518">
                  <c:v>0.99826300000000001</c:v>
                </c:pt>
                <c:pt idx="51519">
                  <c:v>0.99814700000000001</c:v>
                </c:pt>
                <c:pt idx="51520">
                  <c:v>0.99804400000000004</c:v>
                </c:pt>
                <c:pt idx="51521">
                  <c:v>0.99795500000000004</c:v>
                </c:pt>
                <c:pt idx="51522">
                  <c:v>0.99787400000000004</c:v>
                </c:pt>
                <c:pt idx="51523">
                  <c:v>0.99780000000000002</c:v>
                </c:pt>
                <c:pt idx="51524">
                  <c:v>0.99774700000000005</c:v>
                </c:pt>
                <c:pt idx="51525">
                  <c:v>0.99770599999999998</c:v>
                </c:pt>
                <c:pt idx="51526">
                  <c:v>0.99767300000000003</c:v>
                </c:pt>
                <c:pt idx="51527">
                  <c:v>0.99764600000000003</c:v>
                </c:pt>
                <c:pt idx="51528">
                  <c:v>0.997637</c:v>
                </c:pt>
                <c:pt idx="51529">
                  <c:v>0.99762799999999996</c:v>
                </c:pt>
                <c:pt idx="51530">
                  <c:v>0.99763400000000002</c:v>
                </c:pt>
                <c:pt idx="51531">
                  <c:v>0.99765199999999998</c:v>
                </c:pt>
                <c:pt idx="51532">
                  <c:v>0.99767899999999998</c:v>
                </c:pt>
                <c:pt idx="51533">
                  <c:v>0.99771900000000002</c:v>
                </c:pt>
                <c:pt idx="51534">
                  <c:v>0.99776399999999998</c:v>
                </c:pt>
                <c:pt idx="51535">
                  <c:v>0.99781399999999998</c:v>
                </c:pt>
                <c:pt idx="51536">
                  <c:v>0.99787599999999999</c:v>
                </c:pt>
                <c:pt idx="51537">
                  <c:v>0.99794700000000003</c:v>
                </c:pt>
                <c:pt idx="51538">
                  <c:v>0.998027</c:v>
                </c:pt>
                <c:pt idx="51539">
                  <c:v>0.99811399999999995</c:v>
                </c:pt>
                <c:pt idx="51540">
                  <c:v>0.99820799999999998</c:v>
                </c:pt>
                <c:pt idx="51541">
                  <c:v>0.99830700000000006</c:v>
                </c:pt>
                <c:pt idx="51542">
                  <c:v>0.998417</c:v>
                </c:pt>
                <c:pt idx="51543">
                  <c:v>0.99852799999999997</c:v>
                </c:pt>
                <c:pt idx="51544">
                  <c:v>0.99862899999999999</c:v>
                </c:pt>
                <c:pt idx="51545">
                  <c:v>0.99874799999999997</c:v>
                </c:pt>
                <c:pt idx="51546">
                  <c:v>0.99887199999999998</c:v>
                </c:pt>
                <c:pt idx="51547">
                  <c:v>0.999004</c:v>
                </c:pt>
                <c:pt idx="51548">
                  <c:v>0.99913799999999997</c:v>
                </c:pt>
                <c:pt idx="51549">
                  <c:v>0.999274</c:v>
                </c:pt>
                <c:pt idx="51550">
                  <c:v>0.99941599999999997</c:v>
                </c:pt>
                <c:pt idx="51551">
                  <c:v>0.99956</c:v>
                </c:pt>
                <c:pt idx="51552">
                  <c:v>0.99970700000000001</c:v>
                </c:pt>
                <c:pt idx="51553">
                  <c:v>0.99985500000000005</c:v>
                </c:pt>
                <c:pt idx="51554">
                  <c:v>1.0000100000000001</c:v>
                </c:pt>
                <c:pt idx="51555">
                  <c:v>1.0001500000000001</c:v>
                </c:pt>
                <c:pt idx="51556">
                  <c:v>1.0003</c:v>
                </c:pt>
                <c:pt idx="51557">
                  <c:v>1.00044</c:v>
                </c:pt>
                <c:pt idx="51558">
                  <c:v>1.0005900000000001</c:v>
                </c:pt>
                <c:pt idx="51559">
                  <c:v>1.00074</c:v>
                </c:pt>
                <c:pt idx="51560">
                  <c:v>1.00088</c:v>
                </c:pt>
                <c:pt idx="51561">
                  <c:v>1.0010300000000001</c:v>
                </c:pt>
                <c:pt idx="51562">
                  <c:v>1.0011699999999999</c:v>
                </c:pt>
                <c:pt idx="51563">
                  <c:v>1.0013099999999999</c:v>
                </c:pt>
                <c:pt idx="51564">
                  <c:v>1.00145</c:v>
                </c:pt>
                <c:pt idx="51565">
                  <c:v>1.0015799999999999</c:v>
                </c:pt>
                <c:pt idx="51566">
                  <c:v>1.0017100000000001</c:v>
                </c:pt>
                <c:pt idx="51567">
                  <c:v>1.00183</c:v>
                </c:pt>
                <c:pt idx="51568">
                  <c:v>1.0019400000000001</c:v>
                </c:pt>
                <c:pt idx="51569">
                  <c:v>1.00206</c:v>
                </c:pt>
                <c:pt idx="51570">
                  <c:v>1.0021599999999999</c:v>
                </c:pt>
                <c:pt idx="51571">
                  <c:v>1.0022599999999999</c:v>
                </c:pt>
                <c:pt idx="51572">
                  <c:v>1.00234</c:v>
                </c:pt>
                <c:pt idx="51573">
                  <c:v>1.0024299999999999</c:v>
                </c:pt>
                <c:pt idx="51574">
                  <c:v>1.00251</c:v>
                </c:pt>
                <c:pt idx="51575">
                  <c:v>1.00258</c:v>
                </c:pt>
                <c:pt idx="51576">
                  <c:v>1.00264</c:v>
                </c:pt>
                <c:pt idx="51577">
                  <c:v>1.0026999999999999</c:v>
                </c:pt>
                <c:pt idx="51578">
                  <c:v>1.00275</c:v>
                </c:pt>
                <c:pt idx="51579">
                  <c:v>1.00278</c:v>
                </c:pt>
                <c:pt idx="51580">
                  <c:v>1.00281</c:v>
                </c:pt>
                <c:pt idx="51581">
                  <c:v>1.0028300000000001</c:v>
                </c:pt>
                <c:pt idx="51582">
                  <c:v>1.0028300000000001</c:v>
                </c:pt>
                <c:pt idx="51583">
                  <c:v>1.00282</c:v>
                </c:pt>
                <c:pt idx="51584">
                  <c:v>1.00281</c:v>
                </c:pt>
                <c:pt idx="51585">
                  <c:v>1.0027699999999999</c:v>
                </c:pt>
                <c:pt idx="51586">
                  <c:v>1.00274</c:v>
                </c:pt>
                <c:pt idx="51587">
                  <c:v>1.0026900000000001</c:v>
                </c:pt>
                <c:pt idx="51588">
                  <c:v>1.0026299999999999</c:v>
                </c:pt>
                <c:pt idx="51589">
                  <c:v>1.00257</c:v>
                </c:pt>
                <c:pt idx="51590">
                  <c:v>1.0024900000000001</c:v>
                </c:pt>
                <c:pt idx="51591">
                  <c:v>1.0024</c:v>
                </c:pt>
                <c:pt idx="51592">
                  <c:v>1.0023</c:v>
                </c:pt>
                <c:pt idx="51593">
                  <c:v>1.0021800000000001</c:v>
                </c:pt>
                <c:pt idx="51594">
                  <c:v>1.0020500000000001</c:v>
                </c:pt>
                <c:pt idx="51595">
                  <c:v>1.0019100000000001</c:v>
                </c:pt>
                <c:pt idx="51596">
                  <c:v>1.0017499999999999</c:v>
                </c:pt>
                <c:pt idx="51597">
                  <c:v>1.00159</c:v>
                </c:pt>
                <c:pt idx="51598">
                  <c:v>1.0014099999999999</c:v>
                </c:pt>
                <c:pt idx="51599">
                  <c:v>1.00122</c:v>
                </c:pt>
                <c:pt idx="51600">
                  <c:v>1.00101</c:v>
                </c:pt>
                <c:pt idx="51601">
                  <c:v>1.0007900000000001</c:v>
                </c:pt>
                <c:pt idx="51602">
                  <c:v>1.0005599999999999</c:v>
                </c:pt>
                <c:pt idx="51603">
                  <c:v>1.00031</c:v>
                </c:pt>
                <c:pt idx="51604">
                  <c:v>1.00007</c:v>
                </c:pt>
                <c:pt idx="51605">
                  <c:v>0.99984300000000004</c:v>
                </c:pt>
                <c:pt idx="51606">
                  <c:v>0.99962799999999996</c:v>
                </c:pt>
                <c:pt idx="51607">
                  <c:v>0.999421</c:v>
                </c:pt>
                <c:pt idx="51608">
                  <c:v>0.99922999999999995</c:v>
                </c:pt>
                <c:pt idx="51609">
                  <c:v>0.99904800000000005</c:v>
                </c:pt>
                <c:pt idx="51610">
                  <c:v>0.99888500000000002</c:v>
                </c:pt>
                <c:pt idx="51611">
                  <c:v>0.99872499999999997</c:v>
                </c:pt>
                <c:pt idx="51612">
                  <c:v>0.99858800000000003</c:v>
                </c:pt>
                <c:pt idx="51613">
                  <c:v>0.99845700000000004</c:v>
                </c:pt>
                <c:pt idx="51614">
                  <c:v>0.99834000000000001</c:v>
                </c:pt>
                <c:pt idx="51615">
                  <c:v>0.99823700000000004</c:v>
                </c:pt>
                <c:pt idx="51616">
                  <c:v>0.99813700000000005</c:v>
                </c:pt>
                <c:pt idx="51617">
                  <c:v>0.99805200000000005</c:v>
                </c:pt>
                <c:pt idx="51618">
                  <c:v>0.99797899999999995</c:v>
                </c:pt>
                <c:pt idx="51619">
                  <c:v>0.997919</c:v>
                </c:pt>
                <c:pt idx="51620">
                  <c:v>0.99786600000000003</c:v>
                </c:pt>
                <c:pt idx="51621">
                  <c:v>0.99782499999999996</c:v>
                </c:pt>
                <c:pt idx="51622">
                  <c:v>0.99779200000000001</c:v>
                </c:pt>
                <c:pt idx="51623">
                  <c:v>0.997776</c:v>
                </c:pt>
                <c:pt idx="51624">
                  <c:v>0.99775700000000001</c:v>
                </c:pt>
                <c:pt idx="51625">
                  <c:v>0.99776100000000001</c:v>
                </c:pt>
                <c:pt idx="51626">
                  <c:v>0.99776500000000001</c:v>
                </c:pt>
                <c:pt idx="51627">
                  <c:v>0.99778500000000003</c:v>
                </c:pt>
                <c:pt idx="51628">
                  <c:v>0.99781299999999995</c:v>
                </c:pt>
                <c:pt idx="51629">
                  <c:v>0.99785500000000005</c:v>
                </c:pt>
                <c:pt idx="51630">
                  <c:v>0.99790599999999996</c:v>
                </c:pt>
                <c:pt idx="51631">
                  <c:v>0.99795800000000001</c:v>
                </c:pt>
                <c:pt idx="51632">
                  <c:v>0.99802000000000002</c:v>
                </c:pt>
                <c:pt idx="51633">
                  <c:v>0.99809499999999995</c:v>
                </c:pt>
                <c:pt idx="51634">
                  <c:v>0.99817400000000001</c:v>
                </c:pt>
                <c:pt idx="51635">
                  <c:v>0.99826700000000002</c:v>
                </c:pt>
                <c:pt idx="51636">
                  <c:v>0.99835799999999997</c:v>
                </c:pt>
                <c:pt idx="51637">
                  <c:v>0.99845300000000003</c:v>
                </c:pt>
                <c:pt idx="51638">
                  <c:v>0.99855700000000003</c:v>
                </c:pt>
                <c:pt idx="51639">
                  <c:v>0.99866200000000005</c:v>
                </c:pt>
                <c:pt idx="51640">
                  <c:v>0.998776</c:v>
                </c:pt>
                <c:pt idx="51641">
                  <c:v>0.99889300000000003</c:v>
                </c:pt>
                <c:pt idx="51642">
                  <c:v>0.99901300000000004</c:v>
                </c:pt>
                <c:pt idx="51643">
                  <c:v>0.99913700000000005</c:v>
                </c:pt>
                <c:pt idx="51644">
                  <c:v>0.99926800000000005</c:v>
                </c:pt>
                <c:pt idx="51645">
                  <c:v>0.99939599999999995</c:v>
                </c:pt>
                <c:pt idx="51646">
                  <c:v>0.99952700000000005</c:v>
                </c:pt>
                <c:pt idx="51647">
                  <c:v>0.99965899999999996</c:v>
                </c:pt>
                <c:pt idx="51648">
                  <c:v>0.99979499999999999</c:v>
                </c:pt>
                <c:pt idx="51649">
                  <c:v>0.99993100000000001</c:v>
                </c:pt>
                <c:pt idx="51650">
                  <c:v>1.00007</c:v>
                </c:pt>
                <c:pt idx="51651">
                  <c:v>1.00021</c:v>
                </c:pt>
                <c:pt idx="51652">
                  <c:v>1.0003599999999999</c:v>
                </c:pt>
                <c:pt idx="51653">
                  <c:v>1.0004999999999999</c:v>
                </c:pt>
                <c:pt idx="51654">
                  <c:v>1.00064</c:v>
                </c:pt>
                <c:pt idx="51655">
                  <c:v>1.00078</c:v>
                </c:pt>
                <c:pt idx="51656">
                  <c:v>1.00091</c:v>
                </c:pt>
                <c:pt idx="51657">
                  <c:v>1.00105</c:v>
                </c:pt>
                <c:pt idx="51658">
                  <c:v>1.00118</c:v>
                </c:pt>
                <c:pt idx="51659">
                  <c:v>1.0013000000000001</c:v>
                </c:pt>
                <c:pt idx="51660">
                  <c:v>1.00142</c:v>
                </c:pt>
                <c:pt idx="51661">
                  <c:v>1.0015400000000001</c:v>
                </c:pt>
                <c:pt idx="51662">
                  <c:v>1.00166</c:v>
                </c:pt>
                <c:pt idx="51663">
                  <c:v>1.0017799999999999</c:v>
                </c:pt>
                <c:pt idx="51664">
                  <c:v>1.0018800000000001</c:v>
                </c:pt>
                <c:pt idx="51665">
                  <c:v>1.0019899999999999</c:v>
                </c:pt>
                <c:pt idx="51666">
                  <c:v>1.0020899999999999</c:v>
                </c:pt>
                <c:pt idx="51667">
                  <c:v>1.0021800000000001</c:v>
                </c:pt>
                <c:pt idx="51668">
                  <c:v>1.0022500000000001</c:v>
                </c:pt>
                <c:pt idx="51669">
                  <c:v>1.0023299999999999</c:v>
                </c:pt>
                <c:pt idx="51670">
                  <c:v>1.0023899999999999</c:v>
                </c:pt>
                <c:pt idx="51671">
                  <c:v>1.0024500000000001</c:v>
                </c:pt>
                <c:pt idx="51672">
                  <c:v>1.0024999999999999</c:v>
                </c:pt>
                <c:pt idx="51673">
                  <c:v>1.00254</c:v>
                </c:pt>
                <c:pt idx="51674">
                  <c:v>1.00257</c:v>
                </c:pt>
                <c:pt idx="51675">
                  <c:v>1.0025999999999999</c:v>
                </c:pt>
                <c:pt idx="51676">
                  <c:v>1.00261</c:v>
                </c:pt>
                <c:pt idx="51677">
                  <c:v>1.0026200000000001</c:v>
                </c:pt>
                <c:pt idx="51678">
                  <c:v>1.00261</c:v>
                </c:pt>
                <c:pt idx="51679">
                  <c:v>1.0025999999999999</c:v>
                </c:pt>
                <c:pt idx="51680">
                  <c:v>1.0025900000000001</c:v>
                </c:pt>
                <c:pt idx="51681">
                  <c:v>1.0025599999999999</c:v>
                </c:pt>
                <c:pt idx="51682">
                  <c:v>1.00251</c:v>
                </c:pt>
                <c:pt idx="51683">
                  <c:v>1.0024599999999999</c:v>
                </c:pt>
                <c:pt idx="51684">
                  <c:v>1.0024</c:v>
                </c:pt>
                <c:pt idx="51685">
                  <c:v>1.0023200000000001</c:v>
                </c:pt>
                <c:pt idx="51686">
                  <c:v>1.00223</c:v>
                </c:pt>
                <c:pt idx="51687">
                  <c:v>1.00213</c:v>
                </c:pt>
                <c:pt idx="51688">
                  <c:v>1.00203</c:v>
                </c:pt>
                <c:pt idx="51689">
                  <c:v>1.0019100000000001</c:v>
                </c:pt>
                <c:pt idx="51690">
                  <c:v>1.00177</c:v>
                </c:pt>
                <c:pt idx="51691">
                  <c:v>1.00163</c:v>
                </c:pt>
                <c:pt idx="51692">
                  <c:v>1.0014700000000001</c:v>
                </c:pt>
                <c:pt idx="51693">
                  <c:v>1.0013099999999999</c:v>
                </c:pt>
                <c:pt idx="51694">
                  <c:v>1.0011300000000001</c:v>
                </c:pt>
                <c:pt idx="51695">
                  <c:v>1.0009399999999999</c:v>
                </c:pt>
                <c:pt idx="51696">
                  <c:v>1.00074</c:v>
                </c:pt>
                <c:pt idx="51697">
                  <c:v>1.00051</c:v>
                </c:pt>
                <c:pt idx="51698">
                  <c:v>1.0002899999999999</c:v>
                </c:pt>
                <c:pt idx="51699">
                  <c:v>1.00004</c:v>
                </c:pt>
                <c:pt idx="51700">
                  <c:v>0.99980199999999997</c:v>
                </c:pt>
                <c:pt idx="51701">
                  <c:v>0.99957399999999996</c:v>
                </c:pt>
                <c:pt idx="51702">
                  <c:v>0.99935200000000002</c:v>
                </c:pt>
                <c:pt idx="51703">
                  <c:v>0.99914599999999998</c:v>
                </c:pt>
                <c:pt idx="51704">
                  <c:v>0.99896200000000002</c:v>
                </c:pt>
                <c:pt idx="51705">
                  <c:v>0.99878</c:v>
                </c:pt>
                <c:pt idx="51706">
                  <c:v>0.99862200000000001</c:v>
                </c:pt>
                <c:pt idx="51707">
                  <c:v>0.99846800000000002</c:v>
                </c:pt>
                <c:pt idx="51708">
                  <c:v>0.99832500000000002</c:v>
                </c:pt>
                <c:pt idx="51709">
                  <c:v>0.99819400000000003</c:v>
                </c:pt>
                <c:pt idx="51710">
                  <c:v>0.99807599999999996</c:v>
                </c:pt>
                <c:pt idx="51711">
                  <c:v>0.99797199999999997</c:v>
                </c:pt>
                <c:pt idx="51712">
                  <c:v>0.99787400000000004</c:v>
                </c:pt>
                <c:pt idx="51713">
                  <c:v>0.99778599999999995</c:v>
                </c:pt>
                <c:pt idx="51714">
                  <c:v>0.99771799999999999</c:v>
                </c:pt>
                <c:pt idx="51715">
                  <c:v>0.99765000000000004</c:v>
                </c:pt>
                <c:pt idx="51716">
                  <c:v>0.99760099999999996</c:v>
                </c:pt>
                <c:pt idx="51717">
                  <c:v>0.99756199999999995</c:v>
                </c:pt>
                <c:pt idx="51718">
                  <c:v>0.99753700000000001</c:v>
                </c:pt>
                <c:pt idx="51719">
                  <c:v>0.99752099999999999</c:v>
                </c:pt>
                <c:pt idx="51720">
                  <c:v>0.99751000000000001</c:v>
                </c:pt>
                <c:pt idx="51721">
                  <c:v>0.99752099999999999</c:v>
                </c:pt>
                <c:pt idx="51722">
                  <c:v>0.99753899999999995</c:v>
                </c:pt>
                <c:pt idx="51723">
                  <c:v>0.99756699999999998</c:v>
                </c:pt>
                <c:pt idx="51724">
                  <c:v>0.99760599999999999</c:v>
                </c:pt>
                <c:pt idx="51725">
                  <c:v>0.99764799999999998</c:v>
                </c:pt>
                <c:pt idx="51726">
                  <c:v>0.99770599999999998</c:v>
                </c:pt>
                <c:pt idx="51727">
                  <c:v>0.99776699999999996</c:v>
                </c:pt>
                <c:pt idx="51728">
                  <c:v>0.997838</c:v>
                </c:pt>
                <c:pt idx="51729">
                  <c:v>0.99791799999999997</c:v>
                </c:pt>
                <c:pt idx="51730">
                  <c:v>0.99800199999999994</c:v>
                </c:pt>
                <c:pt idx="51731">
                  <c:v>0.99809300000000001</c:v>
                </c:pt>
                <c:pt idx="51732">
                  <c:v>0.998193</c:v>
                </c:pt>
                <c:pt idx="51733">
                  <c:v>0.99829699999999999</c:v>
                </c:pt>
                <c:pt idx="51734">
                  <c:v>0.99838300000000002</c:v>
                </c:pt>
                <c:pt idx="51735">
                  <c:v>0.99850099999999997</c:v>
                </c:pt>
                <c:pt idx="51736">
                  <c:v>0.99861999999999995</c:v>
                </c:pt>
                <c:pt idx="51737">
                  <c:v>0.99874099999999999</c:v>
                </c:pt>
                <c:pt idx="51738">
                  <c:v>0.99886699999999995</c:v>
                </c:pt>
                <c:pt idx="51739">
                  <c:v>0.99900299999999997</c:v>
                </c:pt>
                <c:pt idx="51740">
                  <c:v>0.99913700000000005</c:v>
                </c:pt>
                <c:pt idx="51741">
                  <c:v>0.99927600000000005</c:v>
                </c:pt>
                <c:pt idx="51742">
                  <c:v>0.99942200000000003</c:v>
                </c:pt>
                <c:pt idx="51743">
                  <c:v>0.99956599999999995</c:v>
                </c:pt>
                <c:pt idx="51744">
                  <c:v>0.99971100000000002</c:v>
                </c:pt>
                <c:pt idx="51745">
                  <c:v>0.99985299999999999</c:v>
                </c:pt>
                <c:pt idx="51746">
                  <c:v>1</c:v>
                </c:pt>
                <c:pt idx="51747">
                  <c:v>1.0001500000000001</c:v>
                </c:pt>
                <c:pt idx="51748">
                  <c:v>1.0003</c:v>
                </c:pt>
                <c:pt idx="51749">
                  <c:v>1.0004500000000001</c:v>
                </c:pt>
                <c:pt idx="51750">
                  <c:v>1.0005900000000001</c:v>
                </c:pt>
                <c:pt idx="51751">
                  <c:v>1.0007299999999999</c:v>
                </c:pt>
                <c:pt idx="51752">
                  <c:v>1.0008699999999999</c:v>
                </c:pt>
                <c:pt idx="51753">
                  <c:v>1.00101</c:v>
                </c:pt>
                <c:pt idx="51754">
                  <c:v>1.00115</c:v>
                </c:pt>
                <c:pt idx="51755">
                  <c:v>1.0012799999999999</c:v>
                </c:pt>
                <c:pt idx="51756">
                  <c:v>1.0014099999999999</c:v>
                </c:pt>
                <c:pt idx="51757">
                  <c:v>1.00153</c:v>
                </c:pt>
                <c:pt idx="51758">
                  <c:v>1.0016499999999999</c:v>
                </c:pt>
                <c:pt idx="51759">
                  <c:v>1.00177</c:v>
                </c:pt>
                <c:pt idx="51760">
                  <c:v>1.00187</c:v>
                </c:pt>
                <c:pt idx="51761">
                  <c:v>1.00197</c:v>
                </c:pt>
                <c:pt idx="51762">
                  <c:v>1.00207</c:v>
                </c:pt>
                <c:pt idx="51763">
                  <c:v>1.0021599999999999</c:v>
                </c:pt>
                <c:pt idx="51764">
                  <c:v>1.0022500000000001</c:v>
                </c:pt>
                <c:pt idx="51765">
                  <c:v>1.0023299999999999</c:v>
                </c:pt>
                <c:pt idx="51766">
                  <c:v>1.0024</c:v>
                </c:pt>
                <c:pt idx="51767">
                  <c:v>1.0024599999999999</c:v>
                </c:pt>
                <c:pt idx="51768">
                  <c:v>1.00251</c:v>
                </c:pt>
                <c:pt idx="51769">
                  <c:v>1.0025599999999999</c:v>
                </c:pt>
                <c:pt idx="51770">
                  <c:v>1.0025999999999999</c:v>
                </c:pt>
                <c:pt idx="51771">
                  <c:v>1.0026200000000001</c:v>
                </c:pt>
                <c:pt idx="51772">
                  <c:v>1.0026299999999999</c:v>
                </c:pt>
                <c:pt idx="51773">
                  <c:v>1.00264</c:v>
                </c:pt>
                <c:pt idx="51774">
                  <c:v>1.0026299999999999</c:v>
                </c:pt>
                <c:pt idx="51775">
                  <c:v>1.0026200000000001</c:v>
                </c:pt>
                <c:pt idx="51776">
                  <c:v>1.0025900000000001</c:v>
                </c:pt>
                <c:pt idx="51777">
                  <c:v>1.0025500000000001</c:v>
                </c:pt>
                <c:pt idx="51778">
                  <c:v>1.00251</c:v>
                </c:pt>
                <c:pt idx="51779">
                  <c:v>1.0024500000000001</c:v>
                </c:pt>
                <c:pt idx="51780">
                  <c:v>1.00237</c:v>
                </c:pt>
                <c:pt idx="51781">
                  <c:v>1.0022899999999999</c:v>
                </c:pt>
                <c:pt idx="51782">
                  <c:v>1.0021899999999999</c:v>
                </c:pt>
                <c:pt idx="51783">
                  <c:v>1.0020800000000001</c:v>
                </c:pt>
                <c:pt idx="51784">
                  <c:v>1.00196</c:v>
                </c:pt>
                <c:pt idx="51785">
                  <c:v>1.00183</c:v>
                </c:pt>
                <c:pt idx="51786">
                  <c:v>1.00169</c:v>
                </c:pt>
                <c:pt idx="51787">
                  <c:v>1.00153</c:v>
                </c:pt>
                <c:pt idx="51788">
                  <c:v>1.00136</c:v>
                </c:pt>
                <c:pt idx="51789">
                  <c:v>1.0011699999999999</c:v>
                </c:pt>
                <c:pt idx="51790">
                  <c:v>1.00098</c:v>
                </c:pt>
                <c:pt idx="51791">
                  <c:v>1.0007600000000001</c:v>
                </c:pt>
                <c:pt idx="51792">
                  <c:v>1.00054</c:v>
                </c:pt>
                <c:pt idx="51793">
                  <c:v>1.00031</c:v>
                </c:pt>
                <c:pt idx="51794">
                  <c:v>1.0000599999999999</c:v>
                </c:pt>
                <c:pt idx="51795">
                  <c:v>0.99982700000000002</c:v>
                </c:pt>
                <c:pt idx="51796">
                  <c:v>0.99960099999999996</c:v>
                </c:pt>
                <c:pt idx="51797">
                  <c:v>0.99938800000000005</c:v>
                </c:pt>
                <c:pt idx="51798">
                  <c:v>0.99918700000000005</c:v>
                </c:pt>
                <c:pt idx="51799">
                  <c:v>0.999</c:v>
                </c:pt>
                <c:pt idx="51800">
                  <c:v>0.99882899999999997</c:v>
                </c:pt>
                <c:pt idx="51801">
                  <c:v>0.998672</c:v>
                </c:pt>
                <c:pt idx="51802">
                  <c:v>0.99852200000000002</c:v>
                </c:pt>
                <c:pt idx="51803">
                  <c:v>0.99838899999999997</c:v>
                </c:pt>
                <c:pt idx="51804">
                  <c:v>0.99826499999999996</c:v>
                </c:pt>
                <c:pt idx="51805">
                  <c:v>0.99815200000000004</c:v>
                </c:pt>
                <c:pt idx="51806">
                  <c:v>0.998054</c:v>
                </c:pt>
                <c:pt idx="51807">
                  <c:v>0.99796799999999997</c:v>
                </c:pt>
                <c:pt idx="51808">
                  <c:v>0.99789399999999995</c:v>
                </c:pt>
                <c:pt idx="51809">
                  <c:v>0.997834</c:v>
                </c:pt>
                <c:pt idx="51810">
                  <c:v>0.99777899999999997</c:v>
                </c:pt>
                <c:pt idx="51811">
                  <c:v>0.99774200000000002</c:v>
                </c:pt>
                <c:pt idx="51812">
                  <c:v>0.99771299999999996</c:v>
                </c:pt>
                <c:pt idx="51813">
                  <c:v>0.997695</c:v>
                </c:pt>
                <c:pt idx="51814">
                  <c:v>0.99768699999999999</c:v>
                </c:pt>
                <c:pt idx="51815">
                  <c:v>0.99768800000000002</c:v>
                </c:pt>
                <c:pt idx="51816">
                  <c:v>0.997695</c:v>
                </c:pt>
                <c:pt idx="51817">
                  <c:v>0.99771900000000002</c:v>
                </c:pt>
                <c:pt idx="51818">
                  <c:v>0.99774799999999997</c:v>
                </c:pt>
                <c:pt idx="51819">
                  <c:v>0.99779099999999998</c:v>
                </c:pt>
                <c:pt idx="51820">
                  <c:v>0.99783900000000003</c:v>
                </c:pt>
                <c:pt idx="51821">
                  <c:v>0.99789099999999997</c:v>
                </c:pt>
                <c:pt idx="51822">
                  <c:v>0.99794799999999995</c:v>
                </c:pt>
                <c:pt idx="51823">
                  <c:v>0.99802400000000002</c:v>
                </c:pt>
                <c:pt idx="51824">
                  <c:v>0.99810299999999996</c:v>
                </c:pt>
                <c:pt idx="51825">
                  <c:v>0.99818399999999996</c:v>
                </c:pt>
                <c:pt idx="51826">
                  <c:v>0.99828099999999997</c:v>
                </c:pt>
                <c:pt idx="51827">
                  <c:v>0.99837799999999999</c:v>
                </c:pt>
                <c:pt idx="51828">
                  <c:v>0.99848199999999998</c:v>
                </c:pt>
                <c:pt idx="51829">
                  <c:v>0.99858599999999997</c:v>
                </c:pt>
                <c:pt idx="51830">
                  <c:v>0.99870300000000001</c:v>
                </c:pt>
                <c:pt idx="51831">
                  <c:v>0.99882099999999996</c:v>
                </c:pt>
                <c:pt idx="51832">
                  <c:v>0.998942</c:v>
                </c:pt>
                <c:pt idx="51833">
                  <c:v>0.99907000000000001</c:v>
                </c:pt>
                <c:pt idx="51834">
                  <c:v>0.99920600000000004</c:v>
                </c:pt>
                <c:pt idx="51835">
                  <c:v>0.999336</c:v>
                </c:pt>
                <c:pt idx="51836">
                  <c:v>0.99947200000000003</c:v>
                </c:pt>
                <c:pt idx="51837">
                  <c:v>0.99961299999999997</c:v>
                </c:pt>
                <c:pt idx="51838">
                  <c:v>0.99975400000000003</c:v>
                </c:pt>
                <c:pt idx="51839">
                  <c:v>0.99989700000000004</c:v>
                </c:pt>
                <c:pt idx="51840">
                  <c:v>1.00004</c:v>
                </c:pt>
                <c:pt idx="51841">
                  <c:v>1.0001899999999999</c:v>
                </c:pt>
                <c:pt idx="51842">
                  <c:v>1.0003500000000001</c:v>
                </c:pt>
                <c:pt idx="51843">
                  <c:v>1.0004900000000001</c:v>
                </c:pt>
                <c:pt idx="51844">
                  <c:v>1.00064</c:v>
                </c:pt>
                <c:pt idx="51845">
                  <c:v>1.0007900000000001</c:v>
                </c:pt>
                <c:pt idx="51846">
                  <c:v>1.0009300000000001</c:v>
                </c:pt>
                <c:pt idx="51847">
                  <c:v>1.0010699999999999</c:v>
                </c:pt>
                <c:pt idx="51848">
                  <c:v>1.0012099999999999</c:v>
                </c:pt>
                <c:pt idx="51849">
                  <c:v>1.0013399999999999</c:v>
                </c:pt>
                <c:pt idx="51850">
                  <c:v>1.00146</c:v>
                </c:pt>
                <c:pt idx="51851">
                  <c:v>1.00159</c:v>
                </c:pt>
                <c:pt idx="51852">
                  <c:v>1.0017100000000001</c:v>
                </c:pt>
                <c:pt idx="51853">
                  <c:v>1.0018400000000001</c:v>
                </c:pt>
                <c:pt idx="51854">
                  <c:v>1.0019499999999999</c:v>
                </c:pt>
                <c:pt idx="51855">
                  <c:v>1.00206</c:v>
                </c:pt>
                <c:pt idx="51856">
                  <c:v>1.00217</c:v>
                </c:pt>
                <c:pt idx="51857">
                  <c:v>1.00227</c:v>
                </c:pt>
                <c:pt idx="51858">
                  <c:v>1.0023500000000001</c:v>
                </c:pt>
                <c:pt idx="51859">
                  <c:v>1.00244</c:v>
                </c:pt>
                <c:pt idx="51860">
                  <c:v>1.00251</c:v>
                </c:pt>
                <c:pt idx="51861">
                  <c:v>1.00258</c:v>
                </c:pt>
                <c:pt idx="51862">
                  <c:v>1.00265</c:v>
                </c:pt>
                <c:pt idx="51863">
                  <c:v>1.0026999999999999</c:v>
                </c:pt>
                <c:pt idx="51864">
                  <c:v>1.00274</c:v>
                </c:pt>
                <c:pt idx="51865">
                  <c:v>1.0027699999999999</c:v>
                </c:pt>
                <c:pt idx="51866">
                  <c:v>1.0027900000000001</c:v>
                </c:pt>
                <c:pt idx="51867">
                  <c:v>1.0027999999999999</c:v>
                </c:pt>
                <c:pt idx="51868">
                  <c:v>1.00282</c:v>
                </c:pt>
                <c:pt idx="51869">
                  <c:v>1.00282</c:v>
                </c:pt>
                <c:pt idx="51870">
                  <c:v>1.00281</c:v>
                </c:pt>
                <c:pt idx="51871">
                  <c:v>1.0027900000000001</c:v>
                </c:pt>
                <c:pt idx="51872">
                  <c:v>1.0027600000000001</c:v>
                </c:pt>
                <c:pt idx="51873">
                  <c:v>1.00271</c:v>
                </c:pt>
                <c:pt idx="51874">
                  <c:v>1.0026600000000001</c:v>
                </c:pt>
                <c:pt idx="51875">
                  <c:v>1.0025900000000001</c:v>
                </c:pt>
                <c:pt idx="51876">
                  <c:v>1.00251</c:v>
                </c:pt>
                <c:pt idx="51877">
                  <c:v>1.0024200000000001</c:v>
                </c:pt>
                <c:pt idx="51878">
                  <c:v>1.0023299999999999</c:v>
                </c:pt>
                <c:pt idx="51879">
                  <c:v>1.00221</c:v>
                </c:pt>
                <c:pt idx="51880">
                  <c:v>1.0020899999999999</c:v>
                </c:pt>
                <c:pt idx="51881">
                  <c:v>1.00196</c:v>
                </c:pt>
                <c:pt idx="51882">
                  <c:v>1.0018</c:v>
                </c:pt>
                <c:pt idx="51883">
                  <c:v>1.0016499999999999</c:v>
                </c:pt>
                <c:pt idx="51884">
                  <c:v>1.0014700000000001</c:v>
                </c:pt>
                <c:pt idx="51885">
                  <c:v>1.00129</c:v>
                </c:pt>
                <c:pt idx="51886">
                  <c:v>1.00109</c:v>
                </c:pt>
                <c:pt idx="51887">
                  <c:v>1.00088</c:v>
                </c:pt>
                <c:pt idx="51888">
                  <c:v>1.00065</c:v>
                </c:pt>
                <c:pt idx="51889">
                  <c:v>1.0004200000000001</c:v>
                </c:pt>
                <c:pt idx="51890">
                  <c:v>1.00017</c:v>
                </c:pt>
                <c:pt idx="51891">
                  <c:v>0.99993200000000004</c:v>
                </c:pt>
                <c:pt idx="51892">
                  <c:v>0.99970499999999995</c:v>
                </c:pt>
                <c:pt idx="51893">
                  <c:v>0.99948999999999999</c:v>
                </c:pt>
                <c:pt idx="51894">
                  <c:v>0.99929999999999997</c:v>
                </c:pt>
                <c:pt idx="51895">
                  <c:v>0.99911300000000003</c:v>
                </c:pt>
                <c:pt idx="51896">
                  <c:v>0.99892999999999998</c:v>
                </c:pt>
                <c:pt idx="51897">
                  <c:v>0.99876600000000004</c:v>
                </c:pt>
                <c:pt idx="51898">
                  <c:v>0.99861500000000003</c:v>
                </c:pt>
                <c:pt idx="51899">
                  <c:v>0.99847699999999995</c:v>
                </c:pt>
                <c:pt idx="51900">
                  <c:v>0.99834999999999996</c:v>
                </c:pt>
                <c:pt idx="51901">
                  <c:v>0.99823700000000004</c:v>
                </c:pt>
                <c:pt idx="51902">
                  <c:v>0.99814000000000003</c:v>
                </c:pt>
                <c:pt idx="51903">
                  <c:v>0.99805200000000005</c:v>
                </c:pt>
                <c:pt idx="51904">
                  <c:v>0.99796899999999999</c:v>
                </c:pt>
                <c:pt idx="51905">
                  <c:v>0.99789499999999998</c:v>
                </c:pt>
                <c:pt idx="51906">
                  <c:v>0.99784099999999998</c:v>
                </c:pt>
                <c:pt idx="51907">
                  <c:v>0.99779499999999999</c:v>
                </c:pt>
                <c:pt idx="51908">
                  <c:v>0.99776399999999998</c:v>
                </c:pt>
                <c:pt idx="51909">
                  <c:v>0.99774399999999996</c:v>
                </c:pt>
                <c:pt idx="51910">
                  <c:v>0.99773299999999998</c:v>
                </c:pt>
                <c:pt idx="51911">
                  <c:v>0.99773199999999995</c:v>
                </c:pt>
                <c:pt idx="51912">
                  <c:v>0.99774499999999999</c:v>
                </c:pt>
                <c:pt idx="51913">
                  <c:v>0.99776399999999998</c:v>
                </c:pt>
                <c:pt idx="51914">
                  <c:v>0.99779600000000002</c:v>
                </c:pt>
                <c:pt idx="51915">
                  <c:v>0.99784099999999998</c:v>
                </c:pt>
                <c:pt idx="51916">
                  <c:v>0.99788600000000005</c:v>
                </c:pt>
                <c:pt idx="51917">
                  <c:v>0.99793900000000002</c:v>
                </c:pt>
                <c:pt idx="51918">
                  <c:v>0.998</c:v>
                </c:pt>
                <c:pt idx="51919">
                  <c:v>0.99807199999999996</c:v>
                </c:pt>
                <c:pt idx="51920">
                  <c:v>0.99815100000000001</c:v>
                </c:pt>
                <c:pt idx="51921">
                  <c:v>0.99824000000000002</c:v>
                </c:pt>
                <c:pt idx="51922">
                  <c:v>0.998332</c:v>
                </c:pt>
                <c:pt idx="51923">
                  <c:v>0.99842900000000001</c:v>
                </c:pt>
                <c:pt idx="51924">
                  <c:v>0.99853999999999998</c:v>
                </c:pt>
                <c:pt idx="51925">
                  <c:v>0.99865000000000004</c:v>
                </c:pt>
                <c:pt idx="51926">
                  <c:v>0.99876299999999996</c:v>
                </c:pt>
                <c:pt idx="51927">
                  <c:v>0.99888600000000005</c:v>
                </c:pt>
                <c:pt idx="51928">
                  <c:v>0.99901099999999998</c:v>
                </c:pt>
                <c:pt idx="51929">
                  <c:v>0.99913799999999997</c:v>
                </c:pt>
                <c:pt idx="51930">
                  <c:v>0.999274</c:v>
                </c:pt>
                <c:pt idx="51931">
                  <c:v>0.99940899999999999</c:v>
                </c:pt>
                <c:pt idx="51932">
                  <c:v>0.99954799999999999</c:v>
                </c:pt>
                <c:pt idx="51933">
                  <c:v>0.99968599999999996</c:v>
                </c:pt>
                <c:pt idx="51934">
                  <c:v>0.99983299999999997</c:v>
                </c:pt>
                <c:pt idx="51935">
                  <c:v>0.99997100000000005</c:v>
                </c:pt>
                <c:pt idx="51936">
                  <c:v>1.0001199999999999</c:v>
                </c:pt>
                <c:pt idx="51937">
                  <c:v>1.0002599999999999</c:v>
                </c:pt>
                <c:pt idx="51938">
                  <c:v>1.00041</c:v>
                </c:pt>
                <c:pt idx="51939">
                  <c:v>1.0005599999999999</c:v>
                </c:pt>
                <c:pt idx="51940">
                  <c:v>1.0006999999999999</c:v>
                </c:pt>
                <c:pt idx="51941">
                  <c:v>1.00085</c:v>
                </c:pt>
                <c:pt idx="51942">
                  <c:v>1.00099</c:v>
                </c:pt>
                <c:pt idx="51943">
                  <c:v>1.0011300000000001</c:v>
                </c:pt>
                <c:pt idx="51944">
                  <c:v>1.0012700000000001</c:v>
                </c:pt>
                <c:pt idx="51945">
                  <c:v>1.0014099999999999</c:v>
                </c:pt>
                <c:pt idx="51946">
                  <c:v>1.0015400000000001</c:v>
                </c:pt>
                <c:pt idx="51947">
                  <c:v>1.0016700000000001</c:v>
                </c:pt>
                <c:pt idx="51948">
                  <c:v>1.00179</c:v>
                </c:pt>
                <c:pt idx="51949">
                  <c:v>1.0019199999999999</c:v>
                </c:pt>
                <c:pt idx="51950">
                  <c:v>1.00203</c:v>
                </c:pt>
                <c:pt idx="51951">
                  <c:v>1.00214</c:v>
                </c:pt>
                <c:pt idx="51952">
                  <c:v>1.00224</c:v>
                </c:pt>
                <c:pt idx="51953">
                  <c:v>1.00234</c:v>
                </c:pt>
                <c:pt idx="51954">
                  <c:v>1.0024299999999999</c:v>
                </c:pt>
                <c:pt idx="51955">
                  <c:v>1.0025200000000001</c:v>
                </c:pt>
                <c:pt idx="51956">
                  <c:v>1.0025900000000001</c:v>
                </c:pt>
                <c:pt idx="51957">
                  <c:v>1.0026600000000001</c:v>
                </c:pt>
                <c:pt idx="51958">
                  <c:v>1.0027200000000001</c:v>
                </c:pt>
                <c:pt idx="51959">
                  <c:v>1.00278</c:v>
                </c:pt>
                <c:pt idx="51960">
                  <c:v>1.00282</c:v>
                </c:pt>
                <c:pt idx="51961">
                  <c:v>1.00285</c:v>
                </c:pt>
                <c:pt idx="51962">
                  <c:v>1.0028699999999999</c:v>
                </c:pt>
                <c:pt idx="51963">
                  <c:v>1.0028900000000001</c:v>
                </c:pt>
                <c:pt idx="51964">
                  <c:v>1.0028900000000001</c:v>
                </c:pt>
                <c:pt idx="51965">
                  <c:v>1.0028600000000001</c:v>
                </c:pt>
                <c:pt idx="51966">
                  <c:v>1.00285</c:v>
                </c:pt>
                <c:pt idx="51967">
                  <c:v>1.00282</c:v>
                </c:pt>
                <c:pt idx="51968">
                  <c:v>1.00278</c:v>
                </c:pt>
                <c:pt idx="51969">
                  <c:v>1.0027299999999999</c:v>
                </c:pt>
                <c:pt idx="51970">
                  <c:v>1.00267</c:v>
                </c:pt>
                <c:pt idx="51971">
                  <c:v>1.0025999999999999</c:v>
                </c:pt>
                <c:pt idx="51972">
                  <c:v>1.00251</c:v>
                </c:pt>
                <c:pt idx="51973">
                  <c:v>1.0024200000000001</c:v>
                </c:pt>
                <c:pt idx="51974">
                  <c:v>1.00231</c:v>
                </c:pt>
                <c:pt idx="51975">
                  <c:v>1.0021899999999999</c:v>
                </c:pt>
                <c:pt idx="51976">
                  <c:v>1.00207</c:v>
                </c:pt>
                <c:pt idx="51977">
                  <c:v>1.00193</c:v>
                </c:pt>
                <c:pt idx="51978">
                  <c:v>1.0017799999999999</c:v>
                </c:pt>
                <c:pt idx="51979">
                  <c:v>1.0016</c:v>
                </c:pt>
                <c:pt idx="51980">
                  <c:v>1.0014099999999999</c:v>
                </c:pt>
                <c:pt idx="51981">
                  <c:v>1.00122</c:v>
                </c:pt>
                <c:pt idx="51982">
                  <c:v>1.00101</c:v>
                </c:pt>
                <c:pt idx="51983">
                  <c:v>1.0007900000000001</c:v>
                </c:pt>
                <c:pt idx="51984">
                  <c:v>1.0005500000000001</c:v>
                </c:pt>
                <c:pt idx="51985">
                  <c:v>1.00031</c:v>
                </c:pt>
                <c:pt idx="51986">
                  <c:v>1.00007</c:v>
                </c:pt>
                <c:pt idx="51987">
                  <c:v>0.99984200000000001</c:v>
                </c:pt>
                <c:pt idx="51988">
                  <c:v>0.99962799999999996</c:v>
                </c:pt>
                <c:pt idx="51989">
                  <c:v>0.99942399999999998</c:v>
                </c:pt>
                <c:pt idx="51990">
                  <c:v>0.99923399999999996</c:v>
                </c:pt>
                <c:pt idx="51991">
                  <c:v>0.99905100000000002</c:v>
                </c:pt>
                <c:pt idx="51992">
                  <c:v>0.99888999999999994</c:v>
                </c:pt>
                <c:pt idx="51993">
                  <c:v>0.99873500000000004</c:v>
                </c:pt>
                <c:pt idx="51994">
                  <c:v>0.99858999999999998</c:v>
                </c:pt>
                <c:pt idx="51995">
                  <c:v>0.99846299999999999</c:v>
                </c:pt>
                <c:pt idx="51996">
                  <c:v>0.99834999999999996</c:v>
                </c:pt>
                <c:pt idx="51997">
                  <c:v>0.99825299999999995</c:v>
                </c:pt>
                <c:pt idx="51998">
                  <c:v>0.99816099999999996</c:v>
                </c:pt>
                <c:pt idx="51999">
                  <c:v>0.99808399999999997</c:v>
                </c:pt>
                <c:pt idx="52000">
                  <c:v>0.99801899999999999</c:v>
                </c:pt>
                <c:pt idx="52001">
                  <c:v>0.99796399999999996</c:v>
                </c:pt>
                <c:pt idx="52002">
                  <c:v>0.99791099999999999</c:v>
                </c:pt>
                <c:pt idx="52003">
                  <c:v>0.99788100000000002</c:v>
                </c:pt>
                <c:pt idx="52004">
                  <c:v>0.99785599999999997</c:v>
                </c:pt>
                <c:pt idx="52005">
                  <c:v>0.99784200000000001</c:v>
                </c:pt>
                <c:pt idx="52006">
                  <c:v>0.99784200000000001</c:v>
                </c:pt>
                <c:pt idx="52007">
                  <c:v>0.99785199999999996</c:v>
                </c:pt>
                <c:pt idx="52008">
                  <c:v>0.99787000000000003</c:v>
                </c:pt>
                <c:pt idx="52009">
                  <c:v>0.99789600000000001</c:v>
                </c:pt>
                <c:pt idx="52010">
                  <c:v>0.99792800000000004</c:v>
                </c:pt>
                <c:pt idx="52011">
                  <c:v>0.997973</c:v>
                </c:pt>
                <c:pt idx="52012">
                  <c:v>0.99802199999999996</c:v>
                </c:pt>
                <c:pt idx="52013">
                  <c:v>0.99808200000000002</c:v>
                </c:pt>
                <c:pt idx="52014">
                  <c:v>0.99814700000000001</c:v>
                </c:pt>
                <c:pt idx="52015">
                  <c:v>0.99822900000000003</c:v>
                </c:pt>
                <c:pt idx="52016">
                  <c:v>0.99831499999999995</c:v>
                </c:pt>
                <c:pt idx="52017">
                  <c:v>0.99840099999999998</c:v>
                </c:pt>
                <c:pt idx="52018">
                  <c:v>0.99848700000000001</c:v>
                </c:pt>
                <c:pt idx="52019">
                  <c:v>0.998587</c:v>
                </c:pt>
                <c:pt idx="52020">
                  <c:v>0.998691</c:v>
                </c:pt>
                <c:pt idx="52021">
                  <c:v>0.99879899999999999</c:v>
                </c:pt>
                <c:pt idx="52022">
                  <c:v>0.99891099999999999</c:v>
                </c:pt>
                <c:pt idx="52023">
                  <c:v>0.999031</c:v>
                </c:pt>
                <c:pt idx="52024">
                  <c:v>0.99914999999999998</c:v>
                </c:pt>
                <c:pt idx="52025">
                  <c:v>0.99927299999999997</c:v>
                </c:pt>
                <c:pt idx="52026">
                  <c:v>0.99939199999999995</c:v>
                </c:pt>
                <c:pt idx="52027">
                  <c:v>0.99951500000000004</c:v>
                </c:pt>
                <c:pt idx="52028">
                  <c:v>0.99964399999999998</c:v>
                </c:pt>
                <c:pt idx="52029">
                  <c:v>0.99978100000000003</c:v>
                </c:pt>
                <c:pt idx="52030">
                  <c:v>0.999915</c:v>
                </c:pt>
                <c:pt idx="52031">
                  <c:v>1.0000500000000001</c:v>
                </c:pt>
                <c:pt idx="52032">
                  <c:v>1.00021</c:v>
                </c:pt>
                <c:pt idx="52033">
                  <c:v>1.00034</c:v>
                </c:pt>
                <c:pt idx="52034">
                  <c:v>1.00048</c:v>
                </c:pt>
                <c:pt idx="52035">
                  <c:v>1.0006200000000001</c:v>
                </c:pt>
                <c:pt idx="52036">
                  <c:v>1.00075</c:v>
                </c:pt>
                <c:pt idx="52037">
                  <c:v>1.00088</c:v>
                </c:pt>
                <c:pt idx="52038">
                  <c:v>1.00101</c:v>
                </c:pt>
                <c:pt idx="52039">
                  <c:v>1.0011399999999999</c:v>
                </c:pt>
                <c:pt idx="52040">
                  <c:v>1.00126</c:v>
                </c:pt>
                <c:pt idx="52041">
                  <c:v>1.00139</c:v>
                </c:pt>
                <c:pt idx="52042">
                  <c:v>1.0015099999999999</c:v>
                </c:pt>
                <c:pt idx="52043">
                  <c:v>1.00162</c:v>
                </c:pt>
                <c:pt idx="52044">
                  <c:v>1.0017199999999999</c:v>
                </c:pt>
                <c:pt idx="52045">
                  <c:v>1.0018400000000001</c:v>
                </c:pt>
                <c:pt idx="52046">
                  <c:v>1.0019400000000001</c:v>
                </c:pt>
                <c:pt idx="52047">
                  <c:v>1.00204</c:v>
                </c:pt>
                <c:pt idx="52048">
                  <c:v>1.0021199999999999</c:v>
                </c:pt>
                <c:pt idx="52049">
                  <c:v>1.0022</c:v>
                </c:pt>
                <c:pt idx="52050">
                  <c:v>1.0022800000000001</c:v>
                </c:pt>
                <c:pt idx="52051">
                  <c:v>1.0023500000000001</c:v>
                </c:pt>
                <c:pt idx="52052">
                  <c:v>1.00241</c:v>
                </c:pt>
                <c:pt idx="52053">
                  <c:v>1.0024599999999999</c:v>
                </c:pt>
                <c:pt idx="52054">
                  <c:v>1.00251</c:v>
                </c:pt>
                <c:pt idx="52055">
                  <c:v>1.0025500000000001</c:v>
                </c:pt>
                <c:pt idx="52056">
                  <c:v>1.0025900000000001</c:v>
                </c:pt>
                <c:pt idx="52057">
                  <c:v>1.0025999999999999</c:v>
                </c:pt>
                <c:pt idx="52058">
                  <c:v>1.0026200000000001</c:v>
                </c:pt>
                <c:pt idx="52059">
                  <c:v>1.0026200000000001</c:v>
                </c:pt>
                <c:pt idx="52060">
                  <c:v>1.00261</c:v>
                </c:pt>
                <c:pt idx="52061">
                  <c:v>1.0025900000000001</c:v>
                </c:pt>
                <c:pt idx="52062">
                  <c:v>1.00257</c:v>
                </c:pt>
                <c:pt idx="52063">
                  <c:v>1.0025299999999999</c:v>
                </c:pt>
                <c:pt idx="52064">
                  <c:v>1.00248</c:v>
                </c:pt>
                <c:pt idx="52065">
                  <c:v>1.0024200000000001</c:v>
                </c:pt>
                <c:pt idx="52066">
                  <c:v>1.0023500000000001</c:v>
                </c:pt>
                <c:pt idx="52067">
                  <c:v>1.0022599999999999</c:v>
                </c:pt>
                <c:pt idx="52068">
                  <c:v>1.0021599999999999</c:v>
                </c:pt>
                <c:pt idx="52069">
                  <c:v>1.00206</c:v>
                </c:pt>
                <c:pt idx="52070">
                  <c:v>1.0019400000000001</c:v>
                </c:pt>
                <c:pt idx="52071">
                  <c:v>1.0018199999999999</c:v>
                </c:pt>
                <c:pt idx="52072">
                  <c:v>1.0016799999999999</c:v>
                </c:pt>
                <c:pt idx="52073">
                  <c:v>1.00153</c:v>
                </c:pt>
                <c:pt idx="52074">
                  <c:v>1.0013700000000001</c:v>
                </c:pt>
                <c:pt idx="52075">
                  <c:v>1.0012000000000001</c:v>
                </c:pt>
                <c:pt idx="52076">
                  <c:v>1.00101</c:v>
                </c:pt>
                <c:pt idx="52077">
                  <c:v>1.00081</c:v>
                </c:pt>
                <c:pt idx="52078">
                  <c:v>1.0005900000000001</c:v>
                </c:pt>
                <c:pt idx="52079">
                  <c:v>1.00037</c:v>
                </c:pt>
                <c:pt idx="52080">
                  <c:v>1.00013</c:v>
                </c:pt>
                <c:pt idx="52081">
                  <c:v>0.99987700000000002</c:v>
                </c:pt>
                <c:pt idx="52082">
                  <c:v>0.99963999999999997</c:v>
                </c:pt>
                <c:pt idx="52083">
                  <c:v>0.99941599999999997</c:v>
                </c:pt>
                <c:pt idx="52084">
                  <c:v>0.99919199999999997</c:v>
                </c:pt>
                <c:pt idx="52085">
                  <c:v>0.99899300000000002</c:v>
                </c:pt>
                <c:pt idx="52086">
                  <c:v>0.99880100000000005</c:v>
                </c:pt>
                <c:pt idx="52087">
                  <c:v>0.99862600000000001</c:v>
                </c:pt>
                <c:pt idx="52088">
                  <c:v>0.99847399999999997</c:v>
                </c:pt>
                <c:pt idx="52089">
                  <c:v>0.99833099999999997</c:v>
                </c:pt>
                <c:pt idx="52090">
                  <c:v>0.998193</c:v>
                </c:pt>
                <c:pt idx="52091">
                  <c:v>0.99807000000000001</c:v>
                </c:pt>
                <c:pt idx="52092">
                  <c:v>0.99795599999999995</c:v>
                </c:pt>
                <c:pt idx="52093">
                  <c:v>0.99785299999999999</c:v>
                </c:pt>
                <c:pt idx="52094">
                  <c:v>0.99776399999999998</c:v>
                </c:pt>
                <c:pt idx="52095">
                  <c:v>0.99768100000000004</c:v>
                </c:pt>
                <c:pt idx="52096">
                  <c:v>0.99761500000000003</c:v>
                </c:pt>
                <c:pt idx="52097">
                  <c:v>0.99756100000000003</c:v>
                </c:pt>
                <c:pt idx="52098">
                  <c:v>0.99751599999999996</c:v>
                </c:pt>
                <c:pt idx="52099">
                  <c:v>0.99748199999999998</c:v>
                </c:pt>
                <c:pt idx="52100">
                  <c:v>0.99746100000000004</c:v>
                </c:pt>
                <c:pt idx="52101">
                  <c:v>0.99745200000000001</c:v>
                </c:pt>
                <c:pt idx="52102">
                  <c:v>0.997448</c:v>
                </c:pt>
                <c:pt idx="52103">
                  <c:v>0.99746000000000001</c:v>
                </c:pt>
                <c:pt idx="52104">
                  <c:v>0.997479</c:v>
                </c:pt>
                <c:pt idx="52105">
                  <c:v>0.99750700000000003</c:v>
                </c:pt>
                <c:pt idx="52106">
                  <c:v>0.99754699999999996</c:v>
                </c:pt>
                <c:pt idx="52107">
                  <c:v>0.99758899999999995</c:v>
                </c:pt>
                <c:pt idx="52108">
                  <c:v>0.997645</c:v>
                </c:pt>
                <c:pt idx="52109">
                  <c:v>0.99770800000000004</c:v>
                </c:pt>
                <c:pt idx="52110">
                  <c:v>0.99778100000000003</c:v>
                </c:pt>
                <c:pt idx="52111">
                  <c:v>0.99785900000000005</c:v>
                </c:pt>
                <c:pt idx="52112">
                  <c:v>0.997946</c:v>
                </c:pt>
                <c:pt idx="52113">
                  <c:v>0.99803600000000003</c:v>
                </c:pt>
                <c:pt idx="52114">
                  <c:v>0.99812800000000002</c:v>
                </c:pt>
                <c:pt idx="52115">
                  <c:v>0.99823200000000001</c:v>
                </c:pt>
                <c:pt idx="52116">
                  <c:v>0.99833899999999998</c:v>
                </c:pt>
                <c:pt idx="52117">
                  <c:v>0.99845700000000004</c:v>
                </c:pt>
                <c:pt idx="52118">
                  <c:v>0.99857600000000002</c:v>
                </c:pt>
                <c:pt idx="52119">
                  <c:v>0.99870199999999998</c:v>
                </c:pt>
                <c:pt idx="52120">
                  <c:v>0.99883100000000002</c:v>
                </c:pt>
                <c:pt idx="52121">
                  <c:v>0.99896499999999999</c:v>
                </c:pt>
                <c:pt idx="52122">
                  <c:v>0.99909999999999999</c:v>
                </c:pt>
                <c:pt idx="52123">
                  <c:v>0.99923600000000001</c:v>
                </c:pt>
                <c:pt idx="52124">
                  <c:v>0.99938000000000005</c:v>
                </c:pt>
                <c:pt idx="52125">
                  <c:v>0.99951800000000002</c:v>
                </c:pt>
                <c:pt idx="52126">
                  <c:v>0.99965899999999996</c:v>
                </c:pt>
                <c:pt idx="52127">
                  <c:v>0.99980199999999997</c:v>
                </c:pt>
                <c:pt idx="52128">
                  <c:v>0.99994799999999995</c:v>
                </c:pt>
                <c:pt idx="52129">
                  <c:v>1.0000899999999999</c:v>
                </c:pt>
                <c:pt idx="52130">
                  <c:v>1.00024</c:v>
                </c:pt>
                <c:pt idx="52131">
                  <c:v>1.00038</c:v>
                </c:pt>
                <c:pt idx="52132">
                  <c:v>1.0005299999999999</c:v>
                </c:pt>
                <c:pt idx="52133">
                  <c:v>1.00068</c:v>
                </c:pt>
                <c:pt idx="52134">
                  <c:v>1.00082</c:v>
                </c:pt>
                <c:pt idx="52135">
                  <c:v>1.0009600000000001</c:v>
                </c:pt>
                <c:pt idx="52136">
                  <c:v>1.0011000000000001</c:v>
                </c:pt>
                <c:pt idx="52137">
                  <c:v>1.00122</c:v>
                </c:pt>
                <c:pt idx="52138">
                  <c:v>1.00135</c:v>
                </c:pt>
                <c:pt idx="52139">
                  <c:v>1.0014799999999999</c:v>
                </c:pt>
                <c:pt idx="52140">
                  <c:v>1.0016</c:v>
                </c:pt>
                <c:pt idx="52141">
                  <c:v>1.0017100000000001</c:v>
                </c:pt>
                <c:pt idx="52142">
                  <c:v>1.0018199999999999</c:v>
                </c:pt>
                <c:pt idx="52143">
                  <c:v>1.00193</c:v>
                </c:pt>
                <c:pt idx="52144">
                  <c:v>1.00203</c:v>
                </c:pt>
                <c:pt idx="52145">
                  <c:v>1.0021199999999999</c:v>
                </c:pt>
                <c:pt idx="52146">
                  <c:v>1.0022</c:v>
                </c:pt>
                <c:pt idx="52147">
                  <c:v>1.00227</c:v>
                </c:pt>
                <c:pt idx="52148">
                  <c:v>1.00234</c:v>
                </c:pt>
                <c:pt idx="52149">
                  <c:v>1.0024</c:v>
                </c:pt>
                <c:pt idx="52150">
                  <c:v>1.0024500000000001</c:v>
                </c:pt>
                <c:pt idx="52151">
                  <c:v>1.0024900000000001</c:v>
                </c:pt>
                <c:pt idx="52152">
                  <c:v>1.0025200000000001</c:v>
                </c:pt>
                <c:pt idx="52153">
                  <c:v>1.0025500000000001</c:v>
                </c:pt>
                <c:pt idx="52154">
                  <c:v>1.00257</c:v>
                </c:pt>
                <c:pt idx="52155">
                  <c:v>1.00257</c:v>
                </c:pt>
                <c:pt idx="52156">
                  <c:v>1.0025599999999999</c:v>
                </c:pt>
                <c:pt idx="52157">
                  <c:v>1.00254</c:v>
                </c:pt>
                <c:pt idx="52158">
                  <c:v>1.00251</c:v>
                </c:pt>
                <c:pt idx="52159">
                  <c:v>1.00247</c:v>
                </c:pt>
                <c:pt idx="52160">
                  <c:v>1.0024200000000001</c:v>
                </c:pt>
                <c:pt idx="52161">
                  <c:v>1.0023599999999999</c:v>
                </c:pt>
                <c:pt idx="52162">
                  <c:v>1.0022800000000001</c:v>
                </c:pt>
                <c:pt idx="52163">
                  <c:v>1.0022</c:v>
                </c:pt>
                <c:pt idx="52164">
                  <c:v>1.0021</c:v>
                </c:pt>
                <c:pt idx="52165">
                  <c:v>1.0019899999999999</c:v>
                </c:pt>
                <c:pt idx="52166">
                  <c:v>1.00186</c:v>
                </c:pt>
                <c:pt idx="52167">
                  <c:v>1.0017199999999999</c:v>
                </c:pt>
                <c:pt idx="52168">
                  <c:v>1.0015799999999999</c:v>
                </c:pt>
                <c:pt idx="52169">
                  <c:v>1.00142</c:v>
                </c:pt>
                <c:pt idx="52170">
                  <c:v>1.0012399999999999</c:v>
                </c:pt>
                <c:pt idx="52171">
                  <c:v>1.00105</c:v>
                </c:pt>
                <c:pt idx="52172">
                  <c:v>1.00085</c:v>
                </c:pt>
                <c:pt idx="52173">
                  <c:v>1.00064</c:v>
                </c:pt>
                <c:pt idx="52174">
                  <c:v>1.00041</c:v>
                </c:pt>
                <c:pt idx="52175">
                  <c:v>1.0001599999999999</c:v>
                </c:pt>
                <c:pt idx="52176">
                  <c:v>0.99991399999999997</c:v>
                </c:pt>
                <c:pt idx="52177">
                  <c:v>0.99968500000000005</c:v>
                </c:pt>
                <c:pt idx="52178">
                  <c:v>0.99946100000000004</c:v>
                </c:pt>
                <c:pt idx="52179">
                  <c:v>0.99925299999999995</c:v>
                </c:pt>
                <c:pt idx="52180">
                  <c:v>0.99905699999999997</c:v>
                </c:pt>
                <c:pt idx="52181">
                  <c:v>0.99887099999999995</c:v>
                </c:pt>
                <c:pt idx="52182">
                  <c:v>0.99869799999999997</c:v>
                </c:pt>
                <c:pt idx="52183">
                  <c:v>0.99853899999999995</c:v>
                </c:pt>
                <c:pt idx="52184">
                  <c:v>0.99839299999999997</c:v>
                </c:pt>
                <c:pt idx="52185">
                  <c:v>0.99825399999999997</c:v>
                </c:pt>
                <c:pt idx="52186">
                  <c:v>0.99812400000000001</c:v>
                </c:pt>
                <c:pt idx="52187">
                  <c:v>0.99801600000000001</c:v>
                </c:pt>
                <c:pt idx="52188">
                  <c:v>0.997923</c:v>
                </c:pt>
                <c:pt idx="52189">
                  <c:v>0.997838</c:v>
                </c:pt>
                <c:pt idx="52190">
                  <c:v>0.99776500000000001</c:v>
                </c:pt>
                <c:pt idx="52191">
                  <c:v>0.99770499999999995</c:v>
                </c:pt>
                <c:pt idx="52192">
                  <c:v>0.99765199999999998</c:v>
                </c:pt>
                <c:pt idx="52193">
                  <c:v>0.997614</c:v>
                </c:pt>
                <c:pt idx="52194">
                  <c:v>0.99758500000000006</c:v>
                </c:pt>
                <c:pt idx="52195">
                  <c:v>0.99756299999999998</c:v>
                </c:pt>
                <c:pt idx="52196">
                  <c:v>0.99756699999999998</c:v>
                </c:pt>
                <c:pt idx="52197">
                  <c:v>0.99756900000000004</c:v>
                </c:pt>
                <c:pt idx="52198">
                  <c:v>0.99757700000000005</c:v>
                </c:pt>
                <c:pt idx="52199">
                  <c:v>0.99759900000000001</c:v>
                </c:pt>
                <c:pt idx="52200">
                  <c:v>0.99763100000000005</c:v>
                </c:pt>
                <c:pt idx="52201">
                  <c:v>0.99766699999999997</c:v>
                </c:pt>
                <c:pt idx="52202">
                  <c:v>0.99772099999999997</c:v>
                </c:pt>
                <c:pt idx="52203">
                  <c:v>0.99778100000000003</c:v>
                </c:pt>
                <c:pt idx="52204">
                  <c:v>0.99784700000000004</c:v>
                </c:pt>
                <c:pt idx="52205">
                  <c:v>0.99792199999999998</c:v>
                </c:pt>
                <c:pt idx="52206">
                  <c:v>0.99799899999999997</c:v>
                </c:pt>
                <c:pt idx="52207">
                  <c:v>0.99809000000000003</c:v>
                </c:pt>
                <c:pt idx="52208">
                  <c:v>0.99818399999999996</c:v>
                </c:pt>
                <c:pt idx="52209">
                  <c:v>0.99828499999999998</c:v>
                </c:pt>
                <c:pt idx="52210">
                  <c:v>0.99838700000000002</c:v>
                </c:pt>
                <c:pt idx="52211">
                  <c:v>0.99850099999999997</c:v>
                </c:pt>
                <c:pt idx="52212">
                  <c:v>0.99861800000000001</c:v>
                </c:pt>
                <c:pt idx="52213">
                  <c:v>0.99873500000000004</c:v>
                </c:pt>
                <c:pt idx="52214">
                  <c:v>0.99886200000000003</c:v>
                </c:pt>
                <c:pt idx="52215">
                  <c:v>0.99899300000000002</c:v>
                </c:pt>
                <c:pt idx="52216">
                  <c:v>0.99912400000000001</c:v>
                </c:pt>
                <c:pt idx="52217">
                  <c:v>0.99926099999999995</c:v>
                </c:pt>
                <c:pt idx="52218">
                  <c:v>0.99940300000000004</c:v>
                </c:pt>
                <c:pt idx="52219">
                  <c:v>0.99954299999999996</c:v>
                </c:pt>
                <c:pt idx="52220">
                  <c:v>0.99968599999999996</c:v>
                </c:pt>
                <c:pt idx="52221">
                  <c:v>0.99983</c:v>
                </c:pt>
                <c:pt idx="52222">
                  <c:v>0.99996600000000002</c:v>
                </c:pt>
                <c:pt idx="52223">
                  <c:v>1.0001100000000001</c:v>
                </c:pt>
                <c:pt idx="52224">
                  <c:v>1.0002599999999999</c:v>
                </c:pt>
                <c:pt idx="52225">
                  <c:v>1.0004</c:v>
                </c:pt>
                <c:pt idx="52226">
                  <c:v>1.0005500000000001</c:v>
                </c:pt>
                <c:pt idx="52227">
                  <c:v>1.0006900000000001</c:v>
                </c:pt>
                <c:pt idx="52228">
                  <c:v>1.00082</c:v>
                </c:pt>
                <c:pt idx="52229">
                  <c:v>1.0009600000000001</c:v>
                </c:pt>
                <c:pt idx="52230">
                  <c:v>1.00109</c:v>
                </c:pt>
                <c:pt idx="52231">
                  <c:v>1.00122</c:v>
                </c:pt>
                <c:pt idx="52232">
                  <c:v>1.00135</c:v>
                </c:pt>
                <c:pt idx="52233">
                  <c:v>1.0014799999999999</c:v>
                </c:pt>
                <c:pt idx="52234">
                  <c:v>1.0016</c:v>
                </c:pt>
                <c:pt idx="52235">
                  <c:v>1.0017199999999999</c:v>
                </c:pt>
                <c:pt idx="52236">
                  <c:v>1.00183</c:v>
                </c:pt>
                <c:pt idx="52237">
                  <c:v>1.0019400000000001</c:v>
                </c:pt>
                <c:pt idx="52238">
                  <c:v>1.00204</c:v>
                </c:pt>
                <c:pt idx="52239">
                  <c:v>1.00214</c:v>
                </c:pt>
                <c:pt idx="52240">
                  <c:v>1.00223</c:v>
                </c:pt>
                <c:pt idx="52241">
                  <c:v>1.0023</c:v>
                </c:pt>
                <c:pt idx="52242">
                  <c:v>1.00238</c:v>
                </c:pt>
                <c:pt idx="52243">
                  <c:v>1.0024500000000001</c:v>
                </c:pt>
                <c:pt idx="52244">
                  <c:v>1.00251</c:v>
                </c:pt>
                <c:pt idx="52245">
                  <c:v>1.0025599999999999</c:v>
                </c:pt>
                <c:pt idx="52246">
                  <c:v>1.0025999999999999</c:v>
                </c:pt>
                <c:pt idx="52247">
                  <c:v>1.0026299999999999</c:v>
                </c:pt>
                <c:pt idx="52248">
                  <c:v>1.0026600000000001</c:v>
                </c:pt>
                <c:pt idx="52249">
                  <c:v>1.00267</c:v>
                </c:pt>
                <c:pt idx="52250">
                  <c:v>1.00268</c:v>
                </c:pt>
                <c:pt idx="52251">
                  <c:v>1.00268</c:v>
                </c:pt>
                <c:pt idx="52252">
                  <c:v>1.0026600000000001</c:v>
                </c:pt>
                <c:pt idx="52253">
                  <c:v>1.00264</c:v>
                </c:pt>
                <c:pt idx="52254">
                  <c:v>1.00261</c:v>
                </c:pt>
                <c:pt idx="52255">
                  <c:v>1.00257</c:v>
                </c:pt>
                <c:pt idx="52256">
                  <c:v>1.0025200000000001</c:v>
                </c:pt>
                <c:pt idx="52257">
                  <c:v>1.0024599999999999</c:v>
                </c:pt>
                <c:pt idx="52258">
                  <c:v>1.00237</c:v>
                </c:pt>
                <c:pt idx="52259">
                  <c:v>1.0022800000000001</c:v>
                </c:pt>
                <c:pt idx="52260">
                  <c:v>1.0021800000000001</c:v>
                </c:pt>
                <c:pt idx="52261">
                  <c:v>1.00206</c:v>
                </c:pt>
                <c:pt idx="52262">
                  <c:v>1.00193</c:v>
                </c:pt>
                <c:pt idx="52263">
                  <c:v>1.0018</c:v>
                </c:pt>
                <c:pt idx="52264">
                  <c:v>1.0016400000000001</c:v>
                </c:pt>
                <c:pt idx="52265">
                  <c:v>1.0014700000000001</c:v>
                </c:pt>
                <c:pt idx="52266">
                  <c:v>1.0013000000000001</c:v>
                </c:pt>
                <c:pt idx="52267">
                  <c:v>1.0011099999999999</c:v>
                </c:pt>
                <c:pt idx="52268">
                  <c:v>1.00091</c:v>
                </c:pt>
                <c:pt idx="52269">
                  <c:v>1.0006999999999999</c:v>
                </c:pt>
                <c:pt idx="52270">
                  <c:v>1.00047</c:v>
                </c:pt>
                <c:pt idx="52271">
                  <c:v>1.00024</c:v>
                </c:pt>
                <c:pt idx="52272">
                  <c:v>0.99999000000000005</c:v>
                </c:pt>
                <c:pt idx="52273">
                  <c:v>0.999753</c:v>
                </c:pt>
                <c:pt idx="52274">
                  <c:v>0.999525</c:v>
                </c:pt>
                <c:pt idx="52275">
                  <c:v>0.999309</c:v>
                </c:pt>
                <c:pt idx="52276">
                  <c:v>0.99911000000000005</c:v>
                </c:pt>
                <c:pt idx="52277">
                  <c:v>0.99893100000000001</c:v>
                </c:pt>
                <c:pt idx="52278">
                  <c:v>0.99875499999999995</c:v>
                </c:pt>
                <c:pt idx="52279">
                  <c:v>0.99859600000000004</c:v>
                </c:pt>
                <c:pt idx="52280">
                  <c:v>0.99845099999999998</c:v>
                </c:pt>
                <c:pt idx="52281">
                  <c:v>0.99831899999999996</c:v>
                </c:pt>
                <c:pt idx="52282">
                  <c:v>0.99819899999999995</c:v>
                </c:pt>
                <c:pt idx="52283">
                  <c:v>0.99808399999999997</c:v>
                </c:pt>
                <c:pt idx="52284">
                  <c:v>0.99797899999999995</c:v>
                </c:pt>
                <c:pt idx="52285">
                  <c:v>0.99788900000000003</c:v>
                </c:pt>
                <c:pt idx="52286">
                  <c:v>0.99781799999999998</c:v>
                </c:pt>
                <c:pt idx="52287">
                  <c:v>0.99775000000000003</c:v>
                </c:pt>
                <c:pt idx="52288">
                  <c:v>0.99769699999999994</c:v>
                </c:pt>
                <c:pt idx="52289">
                  <c:v>0.99765099999999995</c:v>
                </c:pt>
                <c:pt idx="52290">
                  <c:v>0.99761599999999995</c:v>
                </c:pt>
                <c:pt idx="52291">
                  <c:v>0.99760499999999996</c:v>
                </c:pt>
                <c:pt idx="52292">
                  <c:v>0.99759600000000004</c:v>
                </c:pt>
                <c:pt idx="52293">
                  <c:v>0.99759799999999998</c:v>
                </c:pt>
                <c:pt idx="52294">
                  <c:v>0.99761</c:v>
                </c:pt>
                <c:pt idx="52295">
                  <c:v>0.997637</c:v>
                </c:pt>
                <c:pt idx="52296">
                  <c:v>0.997664</c:v>
                </c:pt>
                <c:pt idx="52297">
                  <c:v>0.99770700000000001</c:v>
                </c:pt>
                <c:pt idx="52298">
                  <c:v>0.99775800000000003</c:v>
                </c:pt>
                <c:pt idx="52299">
                  <c:v>0.99781600000000004</c:v>
                </c:pt>
                <c:pt idx="52300">
                  <c:v>0.997888</c:v>
                </c:pt>
                <c:pt idx="52301">
                  <c:v>0.99795900000000004</c:v>
                </c:pt>
                <c:pt idx="52302">
                  <c:v>0.99803500000000001</c:v>
                </c:pt>
                <c:pt idx="52303">
                  <c:v>0.99812699999999999</c:v>
                </c:pt>
                <c:pt idx="52304">
                  <c:v>0.99823399999999995</c:v>
                </c:pt>
                <c:pt idx="52305">
                  <c:v>0.99833700000000003</c:v>
                </c:pt>
                <c:pt idx="52306">
                  <c:v>0.99844500000000003</c:v>
                </c:pt>
                <c:pt idx="52307">
                  <c:v>0.99856</c:v>
                </c:pt>
                <c:pt idx="52308">
                  <c:v>0.99868199999999996</c:v>
                </c:pt>
                <c:pt idx="52309">
                  <c:v>0.998803</c:v>
                </c:pt>
                <c:pt idx="52310">
                  <c:v>0.99892800000000004</c:v>
                </c:pt>
                <c:pt idx="52311">
                  <c:v>0.99905699999999997</c:v>
                </c:pt>
                <c:pt idx="52312">
                  <c:v>0.99919000000000002</c:v>
                </c:pt>
                <c:pt idx="52313">
                  <c:v>0.99932699999999997</c:v>
                </c:pt>
                <c:pt idx="52314">
                  <c:v>0.99946900000000005</c:v>
                </c:pt>
                <c:pt idx="52315">
                  <c:v>0.99961100000000003</c:v>
                </c:pt>
                <c:pt idx="52316">
                  <c:v>0.99975700000000001</c:v>
                </c:pt>
                <c:pt idx="52317">
                  <c:v>0.99989799999999995</c:v>
                </c:pt>
                <c:pt idx="52318">
                  <c:v>1.0000500000000001</c:v>
                </c:pt>
                <c:pt idx="52319">
                  <c:v>1.0001899999999999</c:v>
                </c:pt>
                <c:pt idx="52320">
                  <c:v>1.00034</c:v>
                </c:pt>
                <c:pt idx="52321">
                  <c:v>1.0004900000000001</c:v>
                </c:pt>
                <c:pt idx="52322">
                  <c:v>1.0006299999999999</c:v>
                </c:pt>
                <c:pt idx="52323">
                  <c:v>1.0007699999999999</c:v>
                </c:pt>
                <c:pt idx="52324">
                  <c:v>1.00091</c:v>
                </c:pt>
                <c:pt idx="52325">
                  <c:v>1.0010600000000001</c:v>
                </c:pt>
                <c:pt idx="52326">
                  <c:v>1.0012000000000001</c:v>
                </c:pt>
                <c:pt idx="52327">
                  <c:v>1.0013399999999999</c:v>
                </c:pt>
                <c:pt idx="52328">
                  <c:v>1.0014700000000001</c:v>
                </c:pt>
                <c:pt idx="52329">
                  <c:v>1.0016</c:v>
                </c:pt>
                <c:pt idx="52330">
                  <c:v>1.0017199999999999</c:v>
                </c:pt>
                <c:pt idx="52331">
                  <c:v>1.0018400000000001</c:v>
                </c:pt>
                <c:pt idx="52332">
                  <c:v>1.0019499999999999</c:v>
                </c:pt>
                <c:pt idx="52333">
                  <c:v>1.00206</c:v>
                </c:pt>
                <c:pt idx="52334">
                  <c:v>1.0021599999999999</c:v>
                </c:pt>
                <c:pt idx="52335">
                  <c:v>1.0022500000000001</c:v>
                </c:pt>
                <c:pt idx="52336">
                  <c:v>1.00234</c:v>
                </c:pt>
                <c:pt idx="52337">
                  <c:v>1.0024200000000001</c:v>
                </c:pt>
                <c:pt idx="52338">
                  <c:v>1.0024999999999999</c:v>
                </c:pt>
                <c:pt idx="52339">
                  <c:v>1.0025599999999999</c:v>
                </c:pt>
                <c:pt idx="52340">
                  <c:v>1.0026200000000001</c:v>
                </c:pt>
                <c:pt idx="52341">
                  <c:v>1.00267</c:v>
                </c:pt>
                <c:pt idx="52342">
                  <c:v>1.00271</c:v>
                </c:pt>
                <c:pt idx="52343">
                  <c:v>1.00274</c:v>
                </c:pt>
                <c:pt idx="52344">
                  <c:v>1.0027600000000001</c:v>
                </c:pt>
                <c:pt idx="52345">
                  <c:v>1.0027600000000001</c:v>
                </c:pt>
                <c:pt idx="52346">
                  <c:v>1.0027699999999999</c:v>
                </c:pt>
                <c:pt idx="52347">
                  <c:v>1.0027600000000001</c:v>
                </c:pt>
                <c:pt idx="52348">
                  <c:v>1.00274</c:v>
                </c:pt>
                <c:pt idx="52349">
                  <c:v>1.00271</c:v>
                </c:pt>
                <c:pt idx="52350">
                  <c:v>1.0026600000000001</c:v>
                </c:pt>
                <c:pt idx="52351">
                  <c:v>1.00261</c:v>
                </c:pt>
                <c:pt idx="52352">
                  <c:v>1.00254</c:v>
                </c:pt>
                <c:pt idx="52353">
                  <c:v>1.0024599999999999</c:v>
                </c:pt>
                <c:pt idx="52354">
                  <c:v>1.00237</c:v>
                </c:pt>
                <c:pt idx="52355">
                  <c:v>1.0022599999999999</c:v>
                </c:pt>
                <c:pt idx="52356">
                  <c:v>1.0021500000000001</c:v>
                </c:pt>
                <c:pt idx="52357">
                  <c:v>1.0020199999999999</c:v>
                </c:pt>
                <c:pt idx="52358">
                  <c:v>1.0018800000000001</c:v>
                </c:pt>
                <c:pt idx="52359">
                  <c:v>1.00173</c:v>
                </c:pt>
                <c:pt idx="52360">
                  <c:v>1.00156</c:v>
                </c:pt>
                <c:pt idx="52361">
                  <c:v>1.0013799999999999</c:v>
                </c:pt>
                <c:pt idx="52362">
                  <c:v>1.00119</c:v>
                </c:pt>
                <c:pt idx="52363">
                  <c:v>1.00099</c:v>
                </c:pt>
                <c:pt idx="52364">
                  <c:v>1.0007699999999999</c:v>
                </c:pt>
                <c:pt idx="52365">
                  <c:v>1.0005500000000001</c:v>
                </c:pt>
                <c:pt idx="52366">
                  <c:v>1.0003</c:v>
                </c:pt>
                <c:pt idx="52367">
                  <c:v>1.0000599999999999</c:v>
                </c:pt>
                <c:pt idx="52368">
                  <c:v>0.99983</c:v>
                </c:pt>
                <c:pt idx="52369">
                  <c:v>0.99961100000000003</c:v>
                </c:pt>
                <c:pt idx="52370">
                  <c:v>0.99940300000000004</c:v>
                </c:pt>
                <c:pt idx="52371">
                  <c:v>0.99921400000000005</c:v>
                </c:pt>
                <c:pt idx="52372">
                  <c:v>0.99903799999999998</c:v>
                </c:pt>
                <c:pt idx="52373">
                  <c:v>0.99886699999999995</c:v>
                </c:pt>
                <c:pt idx="52374">
                  <c:v>0.99870800000000004</c:v>
                </c:pt>
                <c:pt idx="52375">
                  <c:v>0.99856599999999995</c:v>
                </c:pt>
                <c:pt idx="52376">
                  <c:v>0.99843400000000004</c:v>
                </c:pt>
                <c:pt idx="52377">
                  <c:v>0.99831599999999998</c:v>
                </c:pt>
                <c:pt idx="52378">
                  <c:v>0.99820699999999996</c:v>
                </c:pt>
                <c:pt idx="52379">
                  <c:v>0.998112</c:v>
                </c:pt>
                <c:pt idx="52380">
                  <c:v>0.998031</c:v>
                </c:pt>
                <c:pt idx="52381">
                  <c:v>0.99796700000000005</c:v>
                </c:pt>
                <c:pt idx="52382">
                  <c:v>0.99790599999999996</c:v>
                </c:pt>
                <c:pt idx="52383">
                  <c:v>0.997861</c:v>
                </c:pt>
                <c:pt idx="52384">
                  <c:v>0.99782300000000002</c:v>
                </c:pt>
                <c:pt idx="52385">
                  <c:v>0.99780000000000002</c:v>
                </c:pt>
                <c:pt idx="52386">
                  <c:v>0.99777099999999996</c:v>
                </c:pt>
                <c:pt idx="52387">
                  <c:v>0.99776399999999998</c:v>
                </c:pt>
                <c:pt idx="52388">
                  <c:v>0.99776299999999996</c:v>
                </c:pt>
                <c:pt idx="52389">
                  <c:v>0.99778100000000003</c:v>
                </c:pt>
                <c:pt idx="52390">
                  <c:v>0.99779799999999996</c:v>
                </c:pt>
                <c:pt idx="52391">
                  <c:v>0.99783200000000005</c:v>
                </c:pt>
                <c:pt idx="52392">
                  <c:v>0.99787599999999999</c:v>
                </c:pt>
                <c:pt idx="52393">
                  <c:v>0.99792499999999995</c:v>
                </c:pt>
                <c:pt idx="52394">
                  <c:v>0.99797999999999998</c:v>
                </c:pt>
                <c:pt idx="52395">
                  <c:v>0.99804199999999998</c:v>
                </c:pt>
                <c:pt idx="52396">
                  <c:v>0.998116</c:v>
                </c:pt>
                <c:pt idx="52397">
                  <c:v>0.998197</c:v>
                </c:pt>
                <c:pt idx="52398">
                  <c:v>0.99828099999999997</c:v>
                </c:pt>
                <c:pt idx="52399">
                  <c:v>0.99837100000000001</c:v>
                </c:pt>
                <c:pt idx="52400">
                  <c:v>0.99846999999999997</c:v>
                </c:pt>
                <c:pt idx="52401">
                  <c:v>0.99856400000000001</c:v>
                </c:pt>
                <c:pt idx="52402">
                  <c:v>0.99867300000000003</c:v>
                </c:pt>
                <c:pt idx="52403">
                  <c:v>0.99878699999999998</c:v>
                </c:pt>
                <c:pt idx="52404">
                  <c:v>0.99890100000000004</c:v>
                </c:pt>
                <c:pt idx="52405">
                  <c:v>0.99902100000000005</c:v>
                </c:pt>
                <c:pt idx="52406">
                  <c:v>0.99914000000000003</c:v>
                </c:pt>
                <c:pt idx="52407">
                  <c:v>0.99926700000000002</c:v>
                </c:pt>
                <c:pt idx="52408">
                  <c:v>0.99939900000000004</c:v>
                </c:pt>
                <c:pt idx="52409">
                  <c:v>0.99953199999999998</c:v>
                </c:pt>
                <c:pt idx="52410">
                  <c:v>0.99966500000000003</c:v>
                </c:pt>
                <c:pt idx="52411">
                  <c:v>0.99980400000000003</c:v>
                </c:pt>
                <c:pt idx="52412">
                  <c:v>0.99995199999999995</c:v>
                </c:pt>
                <c:pt idx="52413">
                  <c:v>1.0000899999999999</c:v>
                </c:pt>
                <c:pt idx="52414">
                  <c:v>1.00023</c:v>
                </c:pt>
                <c:pt idx="52415">
                  <c:v>1.00037</c:v>
                </c:pt>
                <c:pt idx="52416">
                  <c:v>1.00051</c:v>
                </c:pt>
                <c:pt idx="52417">
                  <c:v>1.00065</c:v>
                </c:pt>
                <c:pt idx="52418">
                  <c:v>1.00078</c:v>
                </c:pt>
                <c:pt idx="52419">
                  <c:v>1.00092</c:v>
                </c:pt>
                <c:pt idx="52420">
                  <c:v>1.00105</c:v>
                </c:pt>
                <c:pt idx="52421">
                  <c:v>1.0011699999999999</c:v>
                </c:pt>
                <c:pt idx="52422">
                  <c:v>1.0013000000000001</c:v>
                </c:pt>
                <c:pt idx="52423">
                  <c:v>1.00142</c:v>
                </c:pt>
                <c:pt idx="52424">
                  <c:v>1.0015400000000001</c:v>
                </c:pt>
                <c:pt idx="52425">
                  <c:v>1.0016499999999999</c:v>
                </c:pt>
                <c:pt idx="52426">
                  <c:v>1.0017499999999999</c:v>
                </c:pt>
                <c:pt idx="52427">
                  <c:v>1.0018400000000001</c:v>
                </c:pt>
                <c:pt idx="52428">
                  <c:v>1.0019499999999999</c:v>
                </c:pt>
                <c:pt idx="52429">
                  <c:v>1.00204</c:v>
                </c:pt>
                <c:pt idx="52430">
                  <c:v>1.0021199999999999</c:v>
                </c:pt>
                <c:pt idx="52431">
                  <c:v>1.00221</c:v>
                </c:pt>
                <c:pt idx="52432">
                  <c:v>1.0022800000000001</c:v>
                </c:pt>
                <c:pt idx="52433">
                  <c:v>1.0023500000000001</c:v>
                </c:pt>
                <c:pt idx="52434">
                  <c:v>1.00241</c:v>
                </c:pt>
                <c:pt idx="52435">
                  <c:v>1.0024599999999999</c:v>
                </c:pt>
                <c:pt idx="52436">
                  <c:v>1.0024999999999999</c:v>
                </c:pt>
                <c:pt idx="52437">
                  <c:v>1.0025299999999999</c:v>
                </c:pt>
                <c:pt idx="52438">
                  <c:v>1.0025599999999999</c:v>
                </c:pt>
                <c:pt idx="52439">
                  <c:v>1.00257</c:v>
                </c:pt>
                <c:pt idx="52440">
                  <c:v>1.00258</c:v>
                </c:pt>
                <c:pt idx="52441">
                  <c:v>1.0025900000000001</c:v>
                </c:pt>
                <c:pt idx="52442">
                  <c:v>1.00257</c:v>
                </c:pt>
                <c:pt idx="52443">
                  <c:v>1.0025500000000001</c:v>
                </c:pt>
                <c:pt idx="52444">
                  <c:v>1.0025200000000001</c:v>
                </c:pt>
                <c:pt idx="52445">
                  <c:v>1.00248</c:v>
                </c:pt>
                <c:pt idx="52446">
                  <c:v>1.0024299999999999</c:v>
                </c:pt>
                <c:pt idx="52447">
                  <c:v>1.00237</c:v>
                </c:pt>
                <c:pt idx="52448">
                  <c:v>1.0022899999999999</c:v>
                </c:pt>
                <c:pt idx="52449">
                  <c:v>1.0022</c:v>
                </c:pt>
                <c:pt idx="52450">
                  <c:v>1.0021</c:v>
                </c:pt>
                <c:pt idx="52451">
                  <c:v>1.0019899999999999</c:v>
                </c:pt>
                <c:pt idx="52452">
                  <c:v>1.00186</c:v>
                </c:pt>
                <c:pt idx="52453">
                  <c:v>1.00173</c:v>
                </c:pt>
                <c:pt idx="52454">
                  <c:v>1.0015799999999999</c:v>
                </c:pt>
                <c:pt idx="52455">
                  <c:v>1.00142</c:v>
                </c:pt>
                <c:pt idx="52456">
                  <c:v>1.00125</c:v>
                </c:pt>
                <c:pt idx="52457">
                  <c:v>1.0010600000000001</c:v>
                </c:pt>
                <c:pt idx="52458">
                  <c:v>1.0008600000000001</c:v>
                </c:pt>
                <c:pt idx="52459">
                  <c:v>1.0006600000000001</c:v>
                </c:pt>
                <c:pt idx="52460">
                  <c:v>1.00044</c:v>
                </c:pt>
                <c:pt idx="52461">
                  <c:v>1.0002</c:v>
                </c:pt>
                <c:pt idx="52462">
                  <c:v>0.99995999999999996</c:v>
                </c:pt>
                <c:pt idx="52463">
                  <c:v>0.999718</c:v>
                </c:pt>
                <c:pt idx="52464">
                  <c:v>0.99948099999999995</c:v>
                </c:pt>
                <c:pt idx="52465">
                  <c:v>0.99926099999999995</c:v>
                </c:pt>
                <c:pt idx="52466">
                  <c:v>0.999058</c:v>
                </c:pt>
                <c:pt idx="52467">
                  <c:v>0.99886600000000003</c:v>
                </c:pt>
                <c:pt idx="52468">
                  <c:v>0.99869200000000002</c:v>
                </c:pt>
                <c:pt idx="52469">
                  <c:v>0.99852300000000005</c:v>
                </c:pt>
                <c:pt idx="52470">
                  <c:v>0.99836899999999995</c:v>
                </c:pt>
                <c:pt idx="52471">
                  <c:v>0.99822</c:v>
                </c:pt>
                <c:pt idx="52472">
                  <c:v>0.99808699999999995</c:v>
                </c:pt>
                <c:pt idx="52473">
                  <c:v>0.99797199999999997</c:v>
                </c:pt>
                <c:pt idx="52474">
                  <c:v>0.99786900000000001</c:v>
                </c:pt>
                <c:pt idx="52475">
                  <c:v>0.99777099999999996</c:v>
                </c:pt>
                <c:pt idx="52476">
                  <c:v>0.99768500000000004</c:v>
                </c:pt>
                <c:pt idx="52477">
                  <c:v>0.99761500000000003</c:v>
                </c:pt>
                <c:pt idx="52478">
                  <c:v>0.99755700000000003</c:v>
                </c:pt>
                <c:pt idx="52479">
                  <c:v>0.99751199999999995</c:v>
                </c:pt>
                <c:pt idx="52480">
                  <c:v>0.99747799999999998</c:v>
                </c:pt>
                <c:pt idx="52481">
                  <c:v>0.99746100000000004</c:v>
                </c:pt>
                <c:pt idx="52482">
                  <c:v>0.99744699999999997</c:v>
                </c:pt>
                <c:pt idx="52483">
                  <c:v>0.99744299999999997</c:v>
                </c:pt>
                <c:pt idx="52484">
                  <c:v>0.99745099999999998</c:v>
                </c:pt>
                <c:pt idx="52485">
                  <c:v>0.99746400000000002</c:v>
                </c:pt>
                <c:pt idx="52486">
                  <c:v>0.99749200000000005</c:v>
                </c:pt>
                <c:pt idx="52487">
                  <c:v>0.99751900000000004</c:v>
                </c:pt>
                <c:pt idx="52488">
                  <c:v>0.99756400000000001</c:v>
                </c:pt>
                <c:pt idx="52489">
                  <c:v>0.99761599999999995</c:v>
                </c:pt>
                <c:pt idx="52490">
                  <c:v>0.99767499999999998</c:v>
                </c:pt>
                <c:pt idx="52491">
                  <c:v>0.99773999999999996</c:v>
                </c:pt>
                <c:pt idx="52492">
                  <c:v>0.99781500000000001</c:v>
                </c:pt>
                <c:pt idx="52493">
                  <c:v>0.99789700000000003</c:v>
                </c:pt>
                <c:pt idx="52494">
                  <c:v>0.99800299999999997</c:v>
                </c:pt>
                <c:pt idx="52495">
                  <c:v>0.99809599999999998</c:v>
                </c:pt>
                <c:pt idx="52496">
                  <c:v>0.99821000000000004</c:v>
                </c:pt>
                <c:pt idx="52497">
                  <c:v>0.99832399999999999</c:v>
                </c:pt>
                <c:pt idx="52498">
                  <c:v>0.99844200000000005</c:v>
                </c:pt>
                <c:pt idx="52499">
                  <c:v>0.99856299999999998</c:v>
                </c:pt>
                <c:pt idx="52500">
                  <c:v>0.99868999999999997</c:v>
                </c:pt>
                <c:pt idx="52501">
                  <c:v>0.99882000000000004</c:v>
                </c:pt>
                <c:pt idx="52502">
                  <c:v>0.99895199999999995</c:v>
                </c:pt>
                <c:pt idx="52503">
                  <c:v>0.99908600000000003</c:v>
                </c:pt>
                <c:pt idx="52504">
                  <c:v>0.99922699999999998</c:v>
                </c:pt>
                <c:pt idx="52505">
                  <c:v>0.99936999999999998</c:v>
                </c:pt>
                <c:pt idx="52506">
                  <c:v>0.99951199999999996</c:v>
                </c:pt>
                <c:pt idx="52507">
                  <c:v>0.99964900000000001</c:v>
                </c:pt>
                <c:pt idx="52508">
                  <c:v>0.99979099999999999</c:v>
                </c:pt>
                <c:pt idx="52509">
                  <c:v>0.99993900000000002</c:v>
                </c:pt>
                <c:pt idx="52510">
                  <c:v>1.0000899999999999</c:v>
                </c:pt>
                <c:pt idx="52511">
                  <c:v>1.00024</c:v>
                </c:pt>
                <c:pt idx="52512">
                  <c:v>1.0003899999999999</c:v>
                </c:pt>
                <c:pt idx="52513">
                  <c:v>1.0005299999999999</c:v>
                </c:pt>
                <c:pt idx="52514">
                  <c:v>1.00068</c:v>
                </c:pt>
                <c:pt idx="52515">
                  <c:v>1.00082</c:v>
                </c:pt>
                <c:pt idx="52516">
                  <c:v>1.0009699999999999</c:v>
                </c:pt>
                <c:pt idx="52517">
                  <c:v>1.0011099999999999</c:v>
                </c:pt>
                <c:pt idx="52518">
                  <c:v>1.0012399999999999</c:v>
                </c:pt>
                <c:pt idx="52519">
                  <c:v>1.0013700000000001</c:v>
                </c:pt>
                <c:pt idx="52520">
                  <c:v>1.0015000000000001</c:v>
                </c:pt>
                <c:pt idx="52521">
                  <c:v>1.00162</c:v>
                </c:pt>
                <c:pt idx="52522">
                  <c:v>1.0017400000000001</c:v>
                </c:pt>
                <c:pt idx="52523">
                  <c:v>1.0018499999999999</c:v>
                </c:pt>
                <c:pt idx="52524">
                  <c:v>1.00196</c:v>
                </c:pt>
                <c:pt idx="52525">
                  <c:v>1.00206</c:v>
                </c:pt>
                <c:pt idx="52526">
                  <c:v>1.0021500000000001</c:v>
                </c:pt>
                <c:pt idx="52527">
                  <c:v>1.00224</c:v>
                </c:pt>
                <c:pt idx="52528">
                  <c:v>1.0023200000000001</c:v>
                </c:pt>
                <c:pt idx="52529">
                  <c:v>1.0023899999999999</c:v>
                </c:pt>
                <c:pt idx="52530">
                  <c:v>1.0024500000000001</c:v>
                </c:pt>
                <c:pt idx="52531">
                  <c:v>1.00251</c:v>
                </c:pt>
                <c:pt idx="52532">
                  <c:v>1.0025500000000001</c:v>
                </c:pt>
                <c:pt idx="52533">
                  <c:v>1.0025900000000001</c:v>
                </c:pt>
                <c:pt idx="52534">
                  <c:v>1.0026200000000001</c:v>
                </c:pt>
                <c:pt idx="52535">
                  <c:v>1.00264</c:v>
                </c:pt>
                <c:pt idx="52536">
                  <c:v>1.00265</c:v>
                </c:pt>
                <c:pt idx="52537">
                  <c:v>1.00264</c:v>
                </c:pt>
                <c:pt idx="52538">
                  <c:v>1.0026299999999999</c:v>
                </c:pt>
                <c:pt idx="52539">
                  <c:v>1.00261</c:v>
                </c:pt>
                <c:pt idx="52540">
                  <c:v>1.00258</c:v>
                </c:pt>
                <c:pt idx="52541">
                  <c:v>1.0025299999999999</c:v>
                </c:pt>
                <c:pt idx="52542">
                  <c:v>1.00248</c:v>
                </c:pt>
                <c:pt idx="52543">
                  <c:v>1.00241</c:v>
                </c:pt>
                <c:pt idx="52544">
                  <c:v>1.00234</c:v>
                </c:pt>
                <c:pt idx="52545">
                  <c:v>1.0022500000000001</c:v>
                </c:pt>
                <c:pt idx="52546">
                  <c:v>1.0021500000000001</c:v>
                </c:pt>
                <c:pt idx="52547">
                  <c:v>1.00203</c:v>
                </c:pt>
                <c:pt idx="52548">
                  <c:v>1.0019100000000001</c:v>
                </c:pt>
                <c:pt idx="52549">
                  <c:v>1.0017799999999999</c:v>
                </c:pt>
                <c:pt idx="52550">
                  <c:v>1.00163</c:v>
                </c:pt>
                <c:pt idx="52551">
                  <c:v>1.00146</c:v>
                </c:pt>
                <c:pt idx="52552">
                  <c:v>1.0012799999999999</c:v>
                </c:pt>
                <c:pt idx="52553">
                  <c:v>1.00109</c:v>
                </c:pt>
                <c:pt idx="52554">
                  <c:v>1.0008900000000001</c:v>
                </c:pt>
                <c:pt idx="52555">
                  <c:v>1.00068</c:v>
                </c:pt>
                <c:pt idx="52556">
                  <c:v>1.0004500000000001</c:v>
                </c:pt>
                <c:pt idx="52557">
                  <c:v>1.00021</c:v>
                </c:pt>
                <c:pt idx="52558">
                  <c:v>0.99996799999999997</c:v>
                </c:pt>
                <c:pt idx="52559">
                  <c:v>0.99973500000000004</c:v>
                </c:pt>
                <c:pt idx="52560">
                  <c:v>0.99951699999999999</c:v>
                </c:pt>
                <c:pt idx="52561">
                  <c:v>0.99931199999999998</c:v>
                </c:pt>
                <c:pt idx="52562">
                  <c:v>0.99912100000000004</c:v>
                </c:pt>
                <c:pt idx="52563">
                  <c:v>0.99893399999999999</c:v>
                </c:pt>
                <c:pt idx="52564">
                  <c:v>0.99876799999999999</c:v>
                </c:pt>
                <c:pt idx="52565">
                  <c:v>0.99861</c:v>
                </c:pt>
                <c:pt idx="52566">
                  <c:v>0.99846599999999996</c:v>
                </c:pt>
                <c:pt idx="52567">
                  <c:v>0.99833099999999997</c:v>
                </c:pt>
                <c:pt idx="52568">
                  <c:v>0.99821099999999996</c:v>
                </c:pt>
                <c:pt idx="52569">
                  <c:v>0.99809899999999996</c:v>
                </c:pt>
                <c:pt idx="52570">
                  <c:v>0.998004</c:v>
                </c:pt>
                <c:pt idx="52571">
                  <c:v>0.99792199999999998</c:v>
                </c:pt>
                <c:pt idx="52572">
                  <c:v>0.99785199999999996</c:v>
                </c:pt>
                <c:pt idx="52573">
                  <c:v>0.99778900000000004</c:v>
                </c:pt>
                <c:pt idx="52574">
                  <c:v>0.99773800000000001</c:v>
                </c:pt>
                <c:pt idx="52575">
                  <c:v>0.99769799999999997</c:v>
                </c:pt>
                <c:pt idx="52576">
                  <c:v>0.997664</c:v>
                </c:pt>
                <c:pt idx="52577">
                  <c:v>0.99764799999999998</c:v>
                </c:pt>
                <c:pt idx="52578">
                  <c:v>0.99763800000000002</c:v>
                </c:pt>
                <c:pt idx="52579">
                  <c:v>0.99763900000000005</c:v>
                </c:pt>
                <c:pt idx="52580">
                  <c:v>0.99764799999999998</c:v>
                </c:pt>
                <c:pt idx="52581">
                  <c:v>0.99767300000000003</c:v>
                </c:pt>
                <c:pt idx="52582">
                  <c:v>0.99770199999999998</c:v>
                </c:pt>
                <c:pt idx="52583">
                  <c:v>0.99773900000000004</c:v>
                </c:pt>
                <c:pt idx="52584">
                  <c:v>0.99778199999999995</c:v>
                </c:pt>
                <c:pt idx="52585">
                  <c:v>0.99783900000000003</c:v>
                </c:pt>
                <c:pt idx="52586">
                  <c:v>0.99790000000000001</c:v>
                </c:pt>
                <c:pt idx="52587">
                  <c:v>0.99796799999999997</c:v>
                </c:pt>
                <c:pt idx="52588">
                  <c:v>0.99804800000000005</c:v>
                </c:pt>
                <c:pt idx="52589">
                  <c:v>0.99814000000000003</c:v>
                </c:pt>
                <c:pt idx="52590">
                  <c:v>0.99822999999999995</c:v>
                </c:pt>
                <c:pt idx="52591">
                  <c:v>0.99832500000000002</c:v>
                </c:pt>
                <c:pt idx="52592">
                  <c:v>0.99842699999999995</c:v>
                </c:pt>
                <c:pt idx="52593">
                  <c:v>0.99853899999999995</c:v>
                </c:pt>
                <c:pt idx="52594">
                  <c:v>0.99865000000000004</c:v>
                </c:pt>
                <c:pt idx="52595">
                  <c:v>0.99877099999999996</c:v>
                </c:pt>
                <c:pt idx="52596">
                  <c:v>0.99888600000000005</c:v>
                </c:pt>
                <c:pt idx="52597">
                  <c:v>0.99901200000000001</c:v>
                </c:pt>
                <c:pt idx="52598">
                  <c:v>0.99914099999999995</c:v>
                </c:pt>
                <c:pt idx="52599">
                  <c:v>0.99927299999999997</c:v>
                </c:pt>
                <c:pt idx="52600">
                  <c:v>0.99940899999999999</c:v>
                </c:pt>
                <c:pt idx="52601">
                  <c:v>0.99954399999999999</c:v>
                </c:pt>
                <c:pt idx="52602">
                  <c:v>0.99967799999999996</c:v>
                </c:pt>
                <c:pt idx="52603">
                  <c:v>0.99982499999999996</c:v>
                </c:pt>
                <c:pt idx="52604">
                  <c:v>0.99995900000000004</c:v>
                </c:pt>
                <c:pt idx="52605">
                  <c:v>1.0000899999999999</c:v>
                </c:pt>
                <c:pt idx="52606">
                  <c:v>1.00023</c:v>
                </c:pt>
                <c:pt idx="52607">
                  <c:v>1.00037</c:v>
                </c:pt>
                <c:pt idx="52608">
                  <c:v>1.00051</c:v>
                </c:pt>
                <c:pt idx="52609">
                  <c:v>1.00065</c:v>
                </c:pt>
                <c:pt idx="52610">
                  <c:v>1.0007900000000001</c:v>
                </c:pt>
                <c:pt idx="52611">
                  <c:v>1.00092</c:v>
                </c:pt>
                <c:pt idx="52612">
                  <c:v>1.0010399999999999</c:v>
                </c:pt>
                <c:pt idx="52613">
                  <c:v>1.0011699999999999</c:v>
                </c:pt>
                <c:pt idx="52614">
                  <c:v>1.0013000000000001</c:v>
                </c:pt>
                <c:pt idx="52615">
                  <c:v>1.0014000000000001</c:v>
                </c:pt>
                <c:pt idx="52616">
                  <c:v>1.0015099999999999</c:v>
                </c:pt>
                <c:pt idx="52617">
                  <c:v>1.00163</c:v>
                </c:pt>
                <c:pt idx="52618">
                  <c:v>1.0017400000000001</c:v>
                </c:pt>
                <c:pt idx="52619">
                  <c:v>1.00183</c:v>
                </c:pt>
                <c:pt idx="52620">
                  <c:v>1.0019199999999999</c:v>
                </c:pt>
                <c:pt idx="52621">
                  <c:v>1.0020100000000001</c:v>
                </c:pt>
                <c:pt idx="52622">
                  <c:v>1.0021</c:v>
                </c:pt>
                <c:pt idx="52623">
                  <c:v>1.0021800000000001</c:v>
                </c:pt>
                <c:pt idx="52624">
                  <c:v>1.0022500000000001</c:v>
                </c:pt>
                <c:pt idx="52625">
                  <c:v>1.0023200000000001</c:v>
                </c:pt>
                <c:pt idx="52626">
                  <c:v>1.00237</c:v>
                </c:pt>
                <c:pt idx="52627">
                  <c:v>1.0024200000000001</c:v>
                </c:pt>
                <c:pt idx="52628">
                  <c:v>1.0024599999999999</c:v>
                </c:pt>
                <c:pt idx="52629">
                  <c:v>1.0024900000000001</c:v>
                </c:pt>
                <c:pt idx="52630">
                  <c:v>1.00251</c:v>
                </c:pt>
                <c:pt idx="52631">
                  <c:v>1.0025299999999999</c:v>
                </c:pt>
                <c:pt idx="52632">
                  <c:v>1.0025299999999999</c:v>
                </c:pt>
                <c:pt idx="52633">
                  <c:v>1.0025200000000001</c:v>
                </c:pt>
                <c:pt idx="52634">
                  <c:v>1.0024999999999999</c:v>
                </c:pt>
                <c:pt idx="52635">
                  <c:v>1.00248</c:v>
                </c:pt>
                <c:pt idx="52636">
                  <c:v>1.0024299999999999</c:v>
                </c:pt>
                <c:pt idx="52637">
                  <c:v>1.0023899999999999</c:v>
                </c:pt>
                <c:pt idx="52638">
                  <c:v>1.0023299999999999</c:v>
                </c:pt>
                <c:pt idx="52639">
                  <c:v>1.0022599999999999</c:v>
                </c:pt>
                <c:pt idx="52640">
                  <c:v>1.0021800000000001</c:v>
                </c:pt>
                <c:pt idx="52641">
                  <c:v>1.0020800000000001</c:v>
                </c:pt>
                <c:pt idx="52642">
                  <c:v>1.00197</c:v>
                </c:pt>
                <c:pt idx="52643">
                  <c:v>1.0018499999999999</c:v>
                </c:pt>
                <c:pt idx="52644">
                  <c:v>1.0017199999999999</c:v>
                </c:pt>
                <c:pt idx="52645">
                  <c:v>1.0015799999999999</c:v>
                </c:pt>
                <c:pt idx="52646">
                  <c:v>1.00142</c:v>
                </c:pt>
                <c:pt idx="52647">
                  <c:v>1.00126</c:v>
                </c:pt>
                <c:pt idx="52648">
                  <c:v>1.0010699999999999</c:v>
                </c:pt>
                <c:pt idx="52649">
                  <c:v>1.00088</c:v>
                </c:pt>
                <c:pt idx="52650">
                  <c:v>1.00068</c:v>
                </c:pt>
                <c:pt idx="52651">
                  <c:v>1.0004599999999999</c:v>
                </c:pt>
                <c:pt idx="52652">
                  <c:v>1.00024</c:v>
                </c:pt>
                <c:pt idx="52653">
                  <c:v>1.0000100000000001</c:v>
                </c:pt>
                <c:pt idx="52654">
                  <c:v>0.99976100000000001</c:v>
                </c:pt>
                <c:pt idx="52655">
                  <c:v>0.999525</c:v>
                </c:pt>
                <c:pt idx="52656">
                  <c:v>0.99931099999999995</c:v>
                </c:pt>
                <c:pt idx="52657">
                  <c:v>0.99909400000000004</c:v>
                </c:pt>
                <c:pt idx="52658">
                  <c:v>0.998892</c:v>
                </c:pt>
                <c:pt idx="52659">
                  <c:v>0.99870899999999996</c:v>
                </c:pt>
                <c:pt idx="52660">
                  <c:v>0.99854200000000004</c:v>
                </c:pt>
                <c:pt idx="52661">
                  <c:v>0.99838199999999999</c:v>
                </c:pt>
                <c:pt idx="52662">
                  <c:v>0.99823399999999995</c:v>
                </c:pt>
                <c:pt idx="52663">
                  <c:v>0.99810200000000004</c:v>
                </c:pt>
                <c:pt idx="52664">
                  <c:v>0.99797999999999998</c:v>
                </c:pt>
                <c:pt idx="52665">
                  <c:v>0.99787099999999995</c:v>
                </c:pt>
                <c:pt idx="52666">
                  <c:v>0.99777400000000005</c:v>
                </c:pt>
                <c:pt idx="52667">
                  <c:v>0.99768699999999999</c:v>
                </c:pt>
                <c:pt idx="52668">
                  <c:v>0.99761599999999995</c:v>
                </c:pt>
                <c:pt idx="52669">
                  <c:v>0.99755499999999997</c:v>
                </c:pt>
                <c:pt idx="52670">
                  <c:v>0.99750700000000003</c:v>
                </c:pt>
                <c:pt idx="52671">
                  <c:v>0.99746000000000001</c:v>
                </c:pt>
                <c:pt idx="52672">
                  <c:v>0.99743099999999996</c:v>
                </c:pt>
                <c:pt idx="52673">
                  <c:v>0.99741500000000005</c:v>
                </c:pt>
                <c:pt idx="52674">
                  <c:v>0.99740300000000004</c:v>
                </c:pt>
                <c:pt idx="52675">
                  <c:v>0.99740799999999996</c:v>
                </c:pt>
                <c:pt idx="52676">
                  <c:v>0.99742699999999995</c:v>
                </c:pt>
                <c:pt idx="52677">
                  <c:v>0.99745200000000001</c:v>
                </c:pt>
                <c:pt idx="52678">
                  <c:v>0.99748199999999998</c:v>
                </c:pt>
                <c:pt idx="52679">
                  <c:v>0.99751999999999996</c:v>
                </c:pt>
                <c:pt idx="52680">
                  <c:v>0.99756900000000004</c:v>
                </c:pt>
                <c:pt idx="52681">
                  <c:v>0.99762899999999999</c:v>
                </c:pt>
                <c:pt idx="52682">
                  <c:v>0.99769600000000003</c:v>
                </c:pt>
                <c:pt idx="52683">
                  <c:v>0.99776299999999996</c:v>
                </c:pt>
                <c:pt idx="52684">
                  <c:v>0.99782400000000004</c:v>
                </c:pt>
                <c:pt idx="52685">
                  <c:v>0.99790699999999999</c:v>
                </c:pt>
                <c:pt idx="52686">
                  <c:v>0.998004</c:v>
                </c:pt>
                <c:pt idx="52687">
                  <c:v>0.99810100000000002</c:v>
                </c:pt>
                <c:pt idx="52688">
                  <c:v>0.99821000000000004</c:v>
                </c:pt>
                <c:pt idx="52689">
                  <c:v>0.99832399999999999</c:v>
                </c:pt>
                <c:pt idx="52690">
                  <c:v>0.99843899999999997</c:v>
                </c:pt>
                <c:pt idx="52691">
                  <c:v>0.99856400000000001</c:v>
                </c:pt>
                <c:pt idx="52692">
                  <c:v>0.99868299999999999</c:v>
                </c:pt>
                <c:pt idx="52693">
                  <c:v>0.99881699999999995</c:v>
                </c:pt>
                <c:pt idx="52694">
                  <c:v>0.99895</c:v>
                </c:pt>
                <c:pt idx="52695">
                  <c:v>0.99908799999999998</c:v>
                </c:pt>
                <c:pt idx="52696">
                  <c:v>0.99923099999999998</c:v>
                </c:pt>
                <c:pt idx="52697">
                  <c:v>0.99938300000000002</c:v>
                </c:pt>
                <c:pt idx="52698">
                  <c:v>0.99952700000000005</c:v>
                </c:pt>
                <c:pt idx="52699">
                  <c:v>0.99967399999999995</c:v>
                </c:pt>
                <c:pt idx="52700">
                  <c:v>0.99982099999999996</c:v>
                </c:pt>
                <c:pt idx="52701">
                  <c:v>0.99996700000000005</c:v>
                </c:pt>
                <c:pt idx="52702">
                  <c:v>1.0001100000000001</c:v>
                </c:pt>
                <c:pt idx="52703">
                  <c:v>1.0002599999999999</c:v>
                </c:pt>
                <c:pt idx="52704">
                  <c:v>1.00041</c:v>
                </c:pt>
                <c:pt idx="52705">
                  <c:v>1.0005500000000001</c:v>
                </c:pt>
                <c:pt idx="52706">
                  <c:v>1.0006999999999999</c:v>
                </c:pt>
                <c:pt idx="52707">
                  <c:v>1.00084</c:v>
                </c:pt>
                <c:pt idx="52708">
                  <c:v>1.0009699999999999</c:v>
                </c:pt>
                <c:pt idx="52709">
                  <c:v>1.0011000000000001</c:v>
                </c:pt>
                <c:pt idx="52710">
                  <c:v>1.0012399999999999</c:v>
                </c:pt>
                <c:pt idx="52711">
                  <c:v>1.0013700000000001</c:v>
                </c:pt>
                <c:pt idx="52712">
                  <c:v>1.00149</c:v>
                </c:pt>
                <c:pt idx="52713">
                  <c:v>1.0016</c:v>
                </c:pt>
                <c:pt idx="52714">
                  <c:v>1.0017100000000001</c:v>
                </c:pt>
                <c:pt idx="52715">
                  <c:v>1.0018100000000001</c:v>
                </c:pt>
                <c:pt idx="52716">
                  <c:v>1.0019100000000001</c:v>
                </c:pt>
                <c:pt idx="52717">
                  <c:v>1.002</c:v>
                </c:pt>
                <c:pt idx="52718">
                  <c:v>1.0020800000000001</c:v>
                </c:pt>
                <c:pt idx="52719">
                  <c:v>1.0021599999999999</c:v>
                </c:pt>
                <c:pt idx="52720">
                  <c:v>1.0022200000000001</c:v>
                </c:pt>
                <c:pt idx="52721">
                  <c:v>1.0022899999999999</c:v>
                </c:pt>
                <c:pt idx="52722">
                  <c:v>1.00234</c:v>
                </c:pt>
                <c:pt idx="52723">
                  <c:v>1.0023899999999999</c:v>
                </c:pt>
                <c:pt idx="52724">
                  <c:v>1.0024299999999999</c:v>
                </c:pt>
                <c:pt idx="52725">
                  <c:v>1.00247</c:v>
                </c:pt>
                <c:pt idx="52726">
                  <c:v>1.0024900000000001</c:v>
                </c:pt>
                <c:pt idx="52727">
                  <c:v>1.0024900000000001</c:v>
                </c:pt>
                <c:pt idx="52728">
                  <c:v>1.00248</c:v>
                </c:pt>
                <c:pt idx="52729">
                  <c:v>1.00247</c:v>
                </c:pt>
                <c:pt idx="52730">
                  <c:v>1.00244</c:v>
                </c:pt>
                <c:pt idx="52731">
                  <c:v>1.0024</c:v>
                </c:pt>
                <c:pt idx="52732">
                  <c:v>1.0023599999999999</c:v>
                </c:pt>
                <c:pt idx="52733">
                  <c:v>1.0023</c:v>
                </c:pt>
                <c:pt idx="52734">
                  <c:v>1.0022200000000001</c:v>
                </c:pt>
                <c:pt idx="52735">
                  <c:v>1.00214</c:v>
                </c:pt>
                <c:pt idx="52736">
                  <c:v>1.00204</c:v>
                </c:pt>
                <c:pt idx="52737">
                  <c:v>1.00193</c:v>
                </c:pt>
                <c:pt idx="52738">
                  <c:v>1.0018100000000001</c:v>
                </c:pt>
                <c:pt idx="52739">
                  <c:v>1.0016799999999999</c:v>
                </c:pt>
                <c:pt idx="52740">
                  <c:v>1.00153</c:v>
                </c:pt>
                <c:pt idx="52741">
                  <c:v>1.0013700000000001</c:v>
                </c:pt>
                <c:pt idx="52742">
                  <c:v>1.0012000000000001</c:v>
                </c:pt>
                <c:pt idx="52743">
                  <c:v>1.00101</c:v>
                </c:pt>
                <c:pt idx="52744">
                  <c:v>1.00082</c:v>
                </c:pt>
                <c:pt idx="52745">
                  <c:v>1.00061</c:v>
                </c:pt>
                <c:pt idx="52746">
                  <c:v>1.0003899999999999</c:v>
                </c:pt>
                <c:pt idx="52747">
                  <c:v>1.0001599999999999</c:v>
                </c:pt>
                <c:pt idx="52748">
                  <c:v>0.99991399999999997</c:v>
                </c:pt>
                <c:pt idx="52749">
                  <c:v>0.99967499999999998</c:v>
                </c:pt>
                <c:pt idx="52750">
                  <c:v>0.99945200000000001</c:v>
                </c:pt>
                <c:pt idx="52751">
                  <c:v>0.99923700000000004</c:v>
                </c:pt>
                <c:pt idx="52752">
                  <c:v>0.99903299999999995</c:v>
                </c:pt>
                <c:pt idx="52753">
                  <c:v>0.99884799999999996</c:v>
                </c:pt>
                <c:pt idx="52754">
                  <c:v>0.99867300000000003</c:v>
                </c:pt>
                <c:pt idx="52755">
                  <c:v>0.99850799999999995</c:v>
                </c:pt>
                <c:pt idx="52756">
                  <c:v>0.99835099999999999</c:v>
                </c:pt>
                <c:pt idx="52757">
                  <c:v>0.99821199999999999</c:v>
                </c:pt>
                <c:pt idx="52758">
                  <c:v>0.99808399999999997</c:v>
                </c:pt>
                <c:pt idx="52759">
                  <c:v>0.99797199999999997</c:v>
                </c:pt>
                <c:pt idx="52760">
                  <c:v>0.99787000000000003</c:v>
                </c:pt>
                <c:pt idx="52761">
                  <c:v>0.99778</c:v>
                </c:pt>
                <c:pt idx="52762">
                  <c:v>0.99770000000000003</c:v>
                </c:pt>
                <c:pt idx="52763">
                  <c:v>0.99763500000000005</c:v>
                </c:pt>
                <c:pt idx="52764">
                  <c:v>0.99758000000000002</c:v>
                </c:pt>
                <c:pt idx="52765">
                  <c:v>0.99753499999999995</c:v>
                </c:pt>
                <c:pt idx="52766">
                  <c:v>0.99751199999999995</c:v>
                </c:pt>
                <c:pt idx="52767">
                  <c:v>0.99749200000000005</c:v>
                </c:pt>
                <c:pt idx="52768">
                  <c:v>0.99748499999999996</c:v>
                </c:pt>
                <c:pt idx="52769">
                  <c:v>0.99748300000000001</c:v>
                </c:pt>
                <c:pt idx="52770">
                  <c:v>0.99749200000000005</c:v>
                </c:pt>
                <c:pt idx="52771">
                  <c:v>0.99750899999999998</c:v>
                </c:pt>
                <c:pt idx="52772">
                  <c:v>0.99753700000000001</c:v>
                </c:pt>
                <c:pt idx="52773">
                  <c:v>0.99757399999999996</c:v>
                </c:pt>
                <c:pt idx="52774">
                  <c:v>0.99761999999999995</c:v>
                </c:pt>
                <c:pt idx="52775">
                  <c:v>0.99766999999999995</c:v>
                </c:pt>
                <c:pt idx="52776">
                  <c:v>0.99772899999999998</c:v>
                </c:pt>
                <c:pt idx="52777">
                  <c:v>0.99779799999999996</c:v>
                </c:pt>
                <c:pt idx="52778">
                  <c:v>0.99787700000000001</c:v>
                </c:pt>
                <c:pt idx="52779">
                  <c:v>0.99797000000000002</c:v>
                </c:pt>
                <c:pt idx="52780">
                  <c:v>0.99805600000000005</c:v>
                </c:pt>
                <c:pt idx="52781">
                  <c:v>0.99814899999999995</c:v>
                </c:pt>
                <c:pt idx="52782">
                  <c:v>0.99825399999999997</c:v>
                </c:pt>
                <c:pt idx="52783">
                  <c:v>0.99836000000000003</c:v>
                </c:pt>
                <c:pt idx="52784">
                  <c:v>0.99846900000000005</c:v>
                </c:pt>
                <c:pt idx="52785">
                  <c:v>0.99858800000000003</c:v>
                </c:pt>
                <c:pt idx="52786">
                  <c:v>0.99870899999999996</c:v>
                </c:pt>
                <c:pt idx="52787">
                  <c:v>0.99883500000000003</c:v>
                </c:pt>
                <c:pt idx="52788">
                  <c:v>0.99896099999999999</c:v>
                </c:pt>
                <c:pt idx="52789">
                  <c:v>0.99909000000000003</c:v>
                </c:pt>
                <c:pt idx="52790">
                  <c:v>0.99922500000000003</c:v>
                </c:pt>
                <c:pt idx="52791">
                  <c:v>0.99936400000000003</c:v>
                </c:pt>
                <c:pt idx="52792">
                  <c:v>0.99950600000000001</c:v>
                </c:pt>
                <c:pt idx="52793">
                  <c:v>0.99964399999999998</c:v>
                </c:pt>
                <c:pt idx="52794">
                  <c:v>0.99978400000000001</c:v>
                </c:pt>
                <c:pt idx="52795">
                  <c:v>0.99992499999999995</c:v>
                </c:pt>
                <c:pt idx="52796">
                  <c:v>1.0000599999999999</c:v>
                </c:pt>
                <c:pt idx="52797">
                  <c:v>1.00021</c:v>
                </c:pt>
                <c:pt idx="52798">
                  <c:v>1.0003500000000001</c:v>
                </c:pt>
                <c:pt idx="52799">
                  <c:v>1.0004900000000001</c:v>
                </c:pt>
                <c:pt idx="52800">
                  <c:v>1.0006299999999999</c:v>
                </c:pt>
                <c:pt idx="52801">
                  <c:v>1.0007699999999999</c:v>
                </c:pt>
                <c:pt idx="52802">
                  <c:v>1.0008999999999999</c:v>
                </c:pt>
                <c:pt idx="52803">
                  <c:v>1.0010300000000001</c:v>
                </c:pt>
                <c:pt idx="52804">
                  <c:v>1.00116</c:v>
                </c:pt>
                <c:pt idx="52805">
                  <c:v>1.00126</c:v>
                </c:pt>
                <c:pt idx="52806">
                  <c:v>1.0013700000000001</c:v>
                </c:pt>
                <c:pt idx="52807">
                  <c:v>1.0015000000000001</c:v>
                </c:pt>
                <c:pt idx="52808">
                  <c:v>1.0016099999999999</c:v>
                </c:pt>
                <c:pt idx="52809">
                  <c:v>1.0017100000000001</c:v>
                </c:pt>
                <c:pt idx="52810">
                  <c:v>1.0018100000000001</c:v>
                </c:pt>
                <c:pt idx="52811">
                  <c:v>1.0019100000000001</c:v>
                </c:pt>
                <c:pt idx="52812">
                  <c:v>1.002</c:v>
                </c:pt>
                <c:pt idx="52813">
                  <c:v>1.0020800000000001</c:v>
                </c:pt>
                <c:pt idx="52814">
                  <c:v>1.0021500000000001</c:v>
                </c:pt>
                <c:pt idx="52815">
                  <c:v>1.0022200000000001</c:v>
                </c:pt>
                <c:pt idx="52816">
                  <c:v>1.0022800000000001</c:v>
                </c:pt>
                <c:pt idx="52817">
                  <c:v>1.00234</c:v>
                </c:pt>
                <c:pt idx="52818">
                  <c:v>1.00238</c:v>
                </c:pt>
                <c:pt idx="52819">
                  <c:v>1.00241</c:v>
                </c:pt>
                <c:pt idx="52820">
                  <c:v>1.0024299999999999</c:v>
                </c:pt>
                <c:pt idx="52821">
                  <c:v>1.0024500000000001</c:v>
                </c:pt>
                <c:pt idx="52822">
                  <c:v>1.0024500000000001</c:v>
                </c:pt>
                <c:pt idx="52823">
                  <c:v>1.0024500000000001</c:v>
                </c:pt>
                <c:pt idx="52824">
                  <c:v>1.00244</c:v>
                </c:pt>
                <c:pt idx="52825">
                  <c:v>1.0024200000000001</c:v>
                </c:pt>
                <c:pt idx="52826">
                  <c:v>1.00238</c:v>
                </c:pt>
                <c:pt idx="52827">
                  <c:v>1.00234</c:v>
                </c:pt>
                <c:pt idx="52828">
                  <c:v>1.0022800000000001</c:v>
                </c:pt>
                <c:pt idx="52829">
                  <c:v>1.0022200000000001</c:v>
                </c:pt>
                <c:pt idx="52830">
                  <c:v>1.00214</c:v>
                </c:pt>
                <c:pt idx="52831">
                  <c:v>1.0020500000000001</c:v>
                </c:pt>
                <c:pt idx="52832">
                  <c:v>1.0019499999999999</c:v>
                </c:pt>
                <c:pt idx="52833">
                  <c:v>1.0018400000000001</c:v>
                </c:pt>
                <c:pt idx="52834">
                  <c:v>1.0017100000000001</c:v>
                </c:pt>
                <c:pt idx="52835">
                  <c:v>1.0015700000000001</c:v>
                </c:pt>
                <c:pt idx="52836">
                  <c:v>1.00142</c:v>
                </c:pt>
                <c:pt idx="52837">
                  <c:v>1.00126</c:v>
                </c:pt>
                <c:pt idx="52838">
                  <c:v>1.00108</c:v>
                </c:pt>
                <c:pt idx="52839">
                  <c:v>1.0008999999999999</c:v>
                </c:pt>
                <c:pt idx="52840">
                  <c:v>1.0006999999999999</c:v>
                </c:pt>
                <c:pt idx="52841">
                  <c:v>1.0004999999999999</c:v>
                </c:pt>
                <c:pt idx="52842">
                  <c:v>1.00027</c:v>
                </c:pt>
                <c:pt idx="52843">
                  <c:v>1.00004</c:v>
                </c:pt>
                <c:pt idx="52844">
                  <c:v>0.99979700000000005</c:v>
                </c:pt>
                <c:pt idx="52845">
                  <c:v>0.99956</c:v>
                </c:pt>
                <c:pt idx="52846">
                  <c:v>0.99934000000000001</c:v>
                </c:pt>
                <c:pt idx="52847">
                  <c:v>0.99912100000000004</c:v>
                </c:pt>
                <c:pt idx="52848">
                  <c:v>0.99891600000000003</c:v>
                </c:pt>
                <c:pt idx="52849">
                  <c:v>0.99872000000000005</c:v>
                </c:pt>
                <c:pt idx="52850">
                  <c:v>0.99854200000000004</c:v>
                </c:pt>
                <c:pt idx="52851">
                  <c:v>0.99837799999999999</c:v>
                </c:pt>
                <c:pt idx="52852">
                  <c:v>0.99822299999999997</c:v>
                </c:pt>
                <c:pt idx="52853">
                  <c:v>0.998089</c:v>
                </c:pt>
                <c:pt idx="52854">
                  <c:v>0.99796499999999999</c:v>
                </c:pt>
                <c:pt idx="52855">
                  <c:v>0.99785100000000004</c:v>
                </c:pt>
                <c:pt idx="52856">
                  <c:v>0.99775000000000003</c:v>
                </c:pt>
                <c:pt idx="52857">
                  <c:v>0.99765899999999996</c:v>
                </c:pt>
                <c:pt idx="52858">
                  <c:v>0.99758599999999997</c:v>
                </c:pt>
                <c:pt idx="52859">
                  <c:v>0.99751999999999996</c:v>
                </c:pt>
                <c:pt idx="52860">
                  <c:v>0.99746299999999999</c:v>
                </c:pt>
                <c:pt idx="52861">
                  <c:v>0.99740899999999999</c:v>
                </c:pt>
                <c:pt idx="52862">
                  <c:v>0.99737500000000001</c:v>
                </c:pt>
                <c:pt idx="52863">
                  <c:v>0.99735499999999999</c:v>
                </c:pt>
                <c:pt idx="52864">
                  <c:v>0.99734199999999995</c:v>
                </c:pt>
                <c:pt idx="52865">
                  <c:v>0.99734199999999995</c:v>
                </c:pt>
                <c:pt idx="52866">
                  <c:v>0.99735300000000005</c:v>
                </c:pt>
                <c:pt idx="52867">
                  <c:v>0.99737200000000004</c:v>
                </c:pt>
                <c:pt idx="52868">
                  <c:v>0.99739599999999995</c:v>
                </c:pt>
                <c:pt idx="52869">
                  <c:v>0.99743599999999999</c:v>
                </c:pt>
                <c:pt idx="52870">
                  <c:v>0.99748300000000001</c:v>
                </c:pt>
                <c:pt idx="52871">
                  <c:v>0.99753999999999998</c:v>
                </c:pt>
                <c:pt idx="52872">
                  <c:v>0.99760099999999996</c:v>
                </c:pt>
                <c:pt idx="52873">
                  <c:v>0.99767499999999998</c:v>
                </c:pt>
                <c:pt idx="52874">
                  <c:v>0.99775999999999998</c:v>
                </c:pt>
                <c:pt idx="52875">
                  <c:v>0.99785000000000001</c:v>
                </c:pt>
                <c:pt idx="52876">
                  <c:v>0.997942</c:v>
                </c:pt>
                <c:pt idx="52877">
                  <c:v>0.99804099999999996</c:v>
                </c:pt>
                <c:pt idx="52878">
                  <c:v>0.99814999999999998</c:v>
                </c:pt>
                <c:pt idx="52879">
                  <c:v>0.99826300000000001</c:v>
                </c:pt>
                <c:pt idx="52880">
                  <c:v>0.99838000000000005</c:v>
                </c:pt>
                <c:pt idx="52881">
                  <c:v>0.99850899999999998</c:v>
                </c:pt>
                <c:pt idx="52882">
                  <c:v>0.99863599999999997</c:v>
                </c:pt>
                <c:pt idx="52883">
                  <c:v>0.99877199999999999</c:v>
                </c:pt>
                <c:pt idx="52884">
                  <c:v>0.99891099999999999</c:v>
                </c:pt>
                <c:pt idx="52885">
                  <c:v>0.99904899999999996</c:v>
                </c:pt>
                <c:pt idx="52886">
                  <c:v>0.99919000000000002</c:v>
                </c:pt>
                <c:pt idx="52887">
                  <c:v>0.99933700000000003</c:v>
                </c:pt>
                <c:pt idx="52888">
                  <c:v>0.99948300000000001</c:v>
                </c:pt>
                <c:pt idx="52889">
                  <c:v>0.99962899999999999</c:v>
                </c:pt>
                <c:pt idx="52890">
                  <c:v>0.999776</c:v>
                </c:pt>
                <c:pt idx="52891">
                  <c:v>0.99992599999999998</c:v>
                </c:pt>
                <c:pt idx="52892">
                  <c:v>1.0000800000000001</c:v>
                </c:pt>
                <c:pt idx="52893">
                  <c:v>1.00021</c:v>
                </c:pt>
                <c:pt idx="52894">
                  <c:v>1.0003599999999999</c:v>
                </c:pt>
                <c:pt idx="52895">
                  <c:v>1.00051</c:v>
                </c:pt>
                <c:pt idx="52896">
                  <c:v>1.00065</c:v>
                </c:pt>
                <c:pt idx="52897">
                  <c:v>1.0007900000000001</c:v>
                </c:pt>
                <c:pt idx="52898">
                  <c:v>1.0009300000000001</c:v>
                </c:pt>
                <c:pt idx="52899">
                  <c:v>1.0010699999999999</c:v>
                </c:pt>
                <c:pt idx="52900">
                  <c:v>1.0012099999999999</c:v>
                </c:pt>
                <c:pt idx="52901">
                  <c:v>1.0013399999999999</c:v>
                </c:pt>
                <c:pt idx="52902">
                  <c:v>1.00146</c:v>
                </c:pt>
                <c:pt idx="52903">
                  <c:v>1.0015799999999999</c:v>
                </c:pt>
                <c:pt idx="52904">
                  <c:v>1.0017</c:v>
                </c:pt>
                <c:pt idx="52905">
                  <c:v>1.0018100000000001</c:v>
                </c:pt>
                <c:pt idx="52906">
                  <c:v>1.0019199999999999</c:v>
                </c:pt>
                <c:pt idx="52907">
                  <c:v>1.0020100000000001</c:v>
                </c:pt>
                <c:pt idx="52908">
                  <c:v>1.0021</c:v>
                </c:pt>
                <c:pt idx="52909">
                  <c:v>1.0021800000000001</c:v>
                </c:pt>
                <c:pt idx="52910">
                  <c:v>1.0022599999999999</c:v>
                </c:pt>
                <c:pt idx="52911">
                  <c:v>1.0023200000000001</c:v>
                </c:pt>
                <c:pt idx="52912">
                  <c:v>1.0023899999999999</c:v>
                </c:pt>
                <c:pt idx="52913">
                  <c:v>1.00244</c:v>
                </c:pt>
                <c:pt idx="52914">
                  <c:v>1.0024900000000001</c:v>
                </c:pt>
                <c:pt idx="52915">
                  <c:v>1.0025200000000001</c:v>
                </c:pt>
                <c:pt idx="52916">
                  <c:v>1.00254</c:v>
                </c:pt>
                <c:pt idx="52917">
                  <c:v>1.0025599999999999</c:v>
                </c:pt>
                <c:pt idx="52918">
                  <c:v>1.0025599999999999</c:v>
                </c:pt>
                <c:pt idx="52919">
                  <c:v>1.0025599999999999</c:v>
                </c:pt>
                <c:pt idx="52920">
                  <c:v>1.00254</c:v>
                </c:pt>
                <c:pt idx="52921">
                  <c:v>1.00251</c:v>
                </c:pt>
                <c:pt idx="52922">
                  <c:v>1.00248</c:v>
                </c:pt>
                <c:pt idx="52923">
                  <c:v>1.0024299999999999</c:v>
                </c:pt>
                <c:pt idx="52924">
                  <c:v>1.00238</c:v>
                </c:pt>
                <c:pt idx="52925">
                  <c:v>1.0023</c:v>
                </c:pt>
                <c:pt idx="52926">
                  <c:v>1.0022200000000001</c:v>
                </c:pt>
                <c:pt idx="52927">
                  <c:v>1.00213</c:v>
                </c:pt>
                <c:pt idx="52928">
                  <c:v>1.0020199999999999</c:v>
                </c:pt>
                <c:pt idx="52929">
                  <c:v>1.0019</c:v>
                </c:pt>
                <c:pt idx="52930">
                  <c:v>1.00176</c:v>
                </c:pt>
                <c:pt idx="52931">
                  <c:v>1.00162</c:v>
                </c:pt>
                <c:pt idx="52932">
                  <c:v>1.00145</c:v>
                </c:pt>
                <c:pt idx="52933">
                  <c:v>1.0012799999999999</c:v>
                </c:pt>
                <c:pt idx="52934">
                  <c:v>1.0011000000000001</c:v>
                </c:pt>
                <c:pt idx="52935">
                  <c:v>1.0008999999999999</c:v>
                </c:pt>
                <c:pt idx="52936">
                  <c:v>1.0006999999999999</c:v>
                </c:pt>
                <c:pt idx="52937">
                  <c:v>1.00047</c:v>
                </c:pt>
                <c:pt idx="52938">
                  <c:v>1.00023</c:v>
                </c:pt>
                <c:pt idx="52939">
                  <c:v>0.99998699999999996</c:v>
                </c:pt>
                <c:pt idx="52940">
                  <c:v>0.99974700000000005</c:v>
                </c:pt>
                <c:pt idx="52941">
                  <c:v>0.99951999999999996</c:v>
                </c:pt>
                <c:pt idx="52942">
                  <c:v>0.99930399999999997</c:v>
                </c:pt>
                <c:pt idx="52943">
                  <c:v>0.99909700000000001</c:v>
                </c:pt>
                <c:pt idx="52944">
                  <c:v>0.99891099999999999</c:v>
                </c:pt>
                <c:pt idx="52945">
                  <c:v>0.99873400000000001</c:v>
                </c:pt>
                <c:pt idx="52946">
                  <c:v>0.99858000000000002</c:v>
                </c:pt>
                <c:pt idx="52947">
                  <c:v>0.99842699999999995</c:v>
                </c:pt>
                <c:pt idx="52948">
                  <c:v>0.99828600000000001</c:v>
                </c:pt>
                <c:pt idx="52949">
                  <c:v>0.998166</c:v>
                </c:pt>
                <c:pt idx="52950">
                  <c:v>0.99804999999999999</c:v>
                </c:pt>
                <c:pt idx="52951">
                  <c:v>0.99794400000000005</c:v>
                </c:pt>
                <c:pt idx="52952">
                  <c:v>0.99785900000000005</c:v>
                </c:pt>
                <c:pt idx="52953">
                  <c:v>0.99777700000000003</c:v>
                </c:pt>
                <c:pt idx="52954">
                  <c:v>0.99771200000000004</c:v>
                </c:pt>
                <c:pt idx="52955">
                  <c:v>0.99765599999999999</c:v>
                </c:pt>
                <c:pt idx="52956">
                  <c:v>0.99760899999999997</c:v>
                </c:pt>
                <c:pt idx="52957">
                  <c:v>0.99757799999999996</c:v>
                </c:pt>
                <c:pt idx="52958">
                  <c:v>0.99754900000000002</c:v>
                </c:pt>
                <c:pt idx="52959">
                  <c:v>0.99753000000000003</c:v>
                </c:pt>
                <c:pt idx="52960">
                  <c:v>0.99753099999999995</c:v>
                </c:pt>
                <c:pt idx="52961">
                  <c:v>0.99753999999999998</c:v>
                </c:pt>
                <c:pt idx="52962">
                  <c:v>0.99755400000000005</c:v>
                </c:pt>
                <c:pt idx="52963">
                  <c:v>0.99757899999999999</c:v>
                </c:pt>
                <c:pt idx="52964">
                  <c:v>0.99760899999999997</c:v>
                </c:pt>
                <c:pt idx="52965">
                  <c:v>0.99765700000000002</c:v>
                </c:pt>
                <c:pt idx="52966">
                  <c:v>0.99770899999999996</c:v>
                </c:pt>
                <c:pt idx="52967">
                  <c:v>0.99777099999999996</c:v>
                </c:pt>
                <c:pt idx="52968">
                  <c:v>0.99783999999999995</c:v>
                </c:pt>
                <c:pt idx="52969">
                  <c:v>0.99791200000000002</c:v>
                </c:pt>
                <c:pt idx="52970">
                  <c:v>0.99799800000000005</c:v>
                </c:pt>
                <c:pt idx="52971">
                  <c:v>0.99808699999999995</c:v>
                </c:pt>
                <c:pt idx="52972">
                  <c:v>0.99818099999999998</c:v>
                </c:pt>
                <c:pt idx="52973">
                  <c:v>0.998278</c:v>
                </c:pt>
                <c:pt idx="52974">
                  <c:v>0.99837900000000002</c:v>
                </c:pt>
                <c:pt idx="52975">
                  <c:v>0.99848499999999996</c:v>
                </c:pt>
                <c:pt idx="52976">
                  <c:v>0.99859200000000004</c:v>
                </c:pt>
                <c:pt idx="52977">
                  <c:v>0.99870899999999996</c:v>
                </c:pt>
                <c:pt idx="52978">
                  <c:v>0.99883</c:v>
                </c:pt>
                <c:pt idx="52979">
                  <c:v>0.99895599999999996</c:v>
                </c:pt>
                <c:pt idx="52980">
                  <c:v>0.999081</c:v>
                </c:pt>
                <c:pt idx="52981">
                  <c:v>0.99921000000000004</c:v>
                </c:pt>
                <c:pt idx="52982">
                  <c:v>0.99934199999999995</c:v>
                </c:pt>
                <c:pt idx="52983">
                  <c:v>0.99948199999999998</c:v>
                </c:pt>
                <c:pt idx="52984">
                  <c:v>0.99961800000000001</c:v>
                </c:pt>
                <c:pt idx="52985">
                  <c:v>0.99976100000000001</c:v>
                </c:pt>
                <c:pt idx="52986">
                  <c:v>0.99989899999999998</c:v>
                </c:pt>
                <c:pt idx="52987">
                  <c:v>1.0000500000000001</c:v>
                </c:pt>
                <c:pt idx="52988">
                  <c:v>1.0001800000000001</c:v>
                </c:pt>
                <c:pt idx="52989">
                  <c:v>1.0003200000000001</c:v>
                </c:pt>
                <c:pt idx="52990">
                  <c:v>1.0004500000000001</c:v>
                </c:pt>
                <c:pt idx="52991">
                  <c:v>1.00058</c:v>
                </c:pt>
                <c:pt idx="52992">
                  <c:v>1.00071</c:v>
                </c:pt>
                <c:pt idx="52993">
                  <c:v>1.0008300000000001</c:v>
                </c:pt>
                <c:pt idx="52994">
                  <c:v>1.0009600000000001</c:v>
                </c:pt>
                <c:pt idx="52995">
                  <c:v>1.00108</c:v>
                </c:pt>
                <c:pt idx="52996">
                  <c:v>1.0012099999999999</c:v>
                </c:pt>
                <c:pt idx="52997">
                  <c:v>1.0013300000000001</c:v>
                </c:pt>
                <c:pt idx="52998">
                  <c:v>1.00143</c:v>
                </c:pt>
                <c:pt idx="52999">
                  <c:v>1.0015400000000001</c:v>
                </c:pt>
                <c:pt idx="53000">
                  <c:v>1.0016499999999999</c:v>
                </c:pt>
                <c:pt idx="53001">
                  <c:v>1.0017400000000001</c:v>
                </c:pt>
                <c:pt idx="53002">
                  <c:v>1.0018400000000001</c:v>
                </c:pt>
                <c:pt idx="53003">
                  <c:v>1.0019199999999999</c:v>
                </c:pt>
                <c:pt idx="53004">
                  <c:v>1.002</c:v>
                </c:pt>
                <c:pt idx="53005">
                  <c:v>1.00207</c:v>
                </c:pt>
                <c:pt idx="53006">
                  <c:v>1.0021199999999999</c:v>
                </c:pt>
                <c:pt idx="53007">
                  <c:v>1.0021800000000001</c:v>
                </c:pt>
                <c:pt idx="53008">
                  <c:v>1.0022200000000001</c:v>
                </c:pt>
                <c:pt idx="53009">
                  <c:v>1.00227</c:v>
                </c:pt>
                <c:pt idx="53010">
                  <c:v>1.0023</c:v>
                </c:pt>
                <c:pt idx="53011">
                  <c:v>1.0023200000000001</c:v>
                </c:pt>
                <c:pt idx="53012">
                  <c:v>1.0023299999999999</c:v>
                </c:pt>
                <c:pt idx="53013">
                  <c:v>1.0023299999999999</c:v>
                </c:pt>
                <c:pt idx="53014">
                  <c:v>1.0023299999999999</c:v>
                </c:pt>
                <c:pt idx="53015">
                  <c:v>1.0023200000000001</c:v>
                </c:pt>
                <c:pt idx="53016">
                  <c:v>1.0022899999999999</c:v>
                </c:pt>
                <c:pt idx="53017">
                  <c:v>1.0022599999999999</c:v>
                </c:pt>
                <c:pt idx="53018">
                  <c:v>1.0022200000000001</c:v>
                </c:pt>
                <c:pt idx="53019">
                  <c:v>1.0021599999999999</c:v>
                </c:pt>
                <c:pt idx="53020">
                  <c:v>1.0021</c:v>
                </c:pt>
                <c:pt idx="53021">
                  <c:v>1.0020199999999999</c:v>
                </c:pt>
                <c:pt idx="53022">
                  <c:v>1.00193</c:v>
                </c:pt>
                <c:pt idx="53023">
                  <c:v>1.00183</c:v>
                </c:pt>
                <c:pt idx="53024">
                  <c:v>1.0017199999999999</c:v>
                </c:pt>
                <c:pt idx="53025">
                  <c:v>1.00159</c:v>
                </c:pt>
                <c:pt idx="53026">
                  <c:v>1.00146</c:v>
                </c:pt>
                <c:pt idx="53027">
                  <c:v>1.0013099999999999</c:v>
                </c:pt>
                <c:pt idx="53028">
                  <c:v>1.00115</c:v>
                </c:pt>
                <c:pt idx="53029">
                  <c:v>1.00098</c:v>
                </c:pt>
                <c:pt idx="53030">
                  <c:v>1.0007999999999999</c:v>
                </c:pt>
                <c:pt idx="53031">
                  <c:v>1.0005900000000001</c:v>
                </c:pt>
                <c:pt idx="53032">
                  <c:v>1.0003899999999999</c:v>
                </c:pt>
                <c:pt idx="53033">
                  <c:v>1.00017</c:v>
                </c:pt>
                <c:pt idx="53034">
                  <c:v>0.99992700000000001</c:v>
                </c:pt>
                <c:pt idx="53035">
                  <c:v>0.99968100000000004</c:v>
                </c:pt>
                <c:pt idx="53036">
                  <c:v>0.99943800000000005</c:v>
                </c:pt>
                <c:pt idx="53037">
                  <c:v>0.99920299999999995</c:v>
                </c:pt>
                <c:pt idx="53038">
                  <c:v>0.99898699999999996</c:v>
                </c:pt>
                <c:pt idx="53039">
                  <c:v>0.99878199999999995</c:v>
                </c:pt>
                <c:pt idx="53040">
                  <c:v>0.99858899999999995</c:v>
                </c:pt>
                <c:pt idx="53041">
                  <c:v>0.99841299999999999</c:v>
                </c:pt>
                <c:pt idx="53042">
                  <c:v>0.99824400000000002</c:v>
                </c:pt>
                <c:pt idx="53043">
                  <c:v>0.99809000000000003</c:v>
                </c:pt>
                <c:pt idx="53044">
                  <c:v>0.99795</c:v>
                </c:pt>
                <c:pt idx="53045">
                  <c:v>0.997807</c:v>
                </c:pt>
                <c:pt idx="53046">
                  <c:v>0.99769399999999997</c:v>
                </c:pt>
                <c:pt idx="53047">
                  <c:v>0.99757200000000001</c:v>
                </c:pt>
                <c:pt idx="53048">
                  <c:v>0.99747600000000003</c:v>
                </c:pt>
                <c:pt idx="53049">
                  <c:v>0.99738800000000005</c:v>
                </c:pt>
                <c:pt idx="53050">
                  <c:v>0.99731499999999995</c:v>
                </c:pt>
                <c:pt idx="53051">
                  <c:v>0.99725699999999995</c:v>
                </c:pt>
                <c:pt idx="53052">
                  <c:v>0.99720900000000001</c:v>
                </c:pt>
                <c:pt idx="53053">
                  <c:v>0.997174</c:v>
                </c:pt>
                <c:pt idx="53054">
                  <c:v>0.997143</c:v>
                </c:pt>
                <c:pt idx="53055">
                  <c:v>0.99712400000000001</c:v>
                </c:pt>
                <c:pt idx="53056">
                  <c:v>0.99712100000000004</c:v>
                </c:pt>
                <c:pt idx="53057">
                  <c:v>0.99712599999999996</c:v>
                </c:pt>
                <c:pt idx="53058">
                  <c:v>0.99714899999999995</c:v>
                </c:pt>
                <c:pt idx="53059">
                  <c:v>0.99717100000000003</c:v>
                </c:pt>
                <c:pt idx="53060">
                  <c:v>0.99720500000000001</c:v>
                </c:pt>
                <c:pt idx="53061">
                  <c:v>0.99724800000000002</c:v>
                </c:pt>
                <c:pt idx="53062">
                  <c:v>0.99730200000000002</c:v>
                </c:pt>
                <c:pt idx="53063">
                  <c:v>0.99736100000000005</c:v>
                </c:pt>
                <c:pt idx="53064">
                  <c:v>0.99742600000000003</c:v>
                </c:pt>
                <c:pt idx="53065">
                  <c:v>0.99750000000000005</c:v>
                </c:pt>
                <c:pt idx="53066">
                  <c:v>0.99757899999999999</c:v>
                </c:pt>
                <c:pt idx="53067">
                  <c:v>0.99766699999999997</c:v>
                </c:pt>
                <c:pt idx="53068">
                  <c:v>0.99775999999999998</c:v>
                </c:pt>
                <c:pt idx="53069">
                  <c:v>0.997865</c:v>
                </c:pt>
                <c:pt idx="53070">
                  <c:v>0.99797400000000003</c:v>
                </c:pt>
                <c:pt idx="53071">
                  <c:v>0.99809000000000003</c:v>
                </c:pt>
                <c:pt idx="53072">
                  <c:v>0.99820799999999998</c:v>
                </c:pt>
                <c:pt idx="53073">
                  <c:v>0.99833400000000005</c:v>
                </c:pt>
                <c:pt idx="53074">
                  <c:v>0.99845899999999999</c:v>
                </c:pt>
                <c:pt idx="53075">
                  <c:v>0.99858499999999994</c:v>
                </c:pt>
                <c:pt idx="53076">
                  <c:v>0.99871900000000002</c:v>
                </c:pt>
                <c:pt idx="53077">
                  <c:v>0.99885800000000002</c:v>
                </c:pt>
                <c:pt idx="53078">
                  <c:v>0.99900199999999995</c:v>
                </c:pt>
                <c:pt idx="53079">
                  <c:v>0.99914999999999998</c:v>
                </c:pt>
                <c:pt idx="53080">
                  <c:v>0.99929100000000004</c:v>
                </c:pt>
                <c:pt idx="53081">
                  <c:v>0.99943899999999997</c:v>
                </c:pt>
                <c:pt idx="53082">
                  <c:v>0.99958400000000003</c:v>
                </c:pt>
                <c:pt idx="53083">
                  <c:v>0.99972899999999998</c:v>
                </c:pt>
                <c:pt idx="53084">
                  <c:v>0.99987999999999999</c:v>
                </c:pt>
                <c:pt idx="53085">
                  <c:v>1.00003</c:v>
                </c:pt>
                <c:pt idx="53086">
                  <c:v>1.0001800000000001</c:v>
                </c:pt>
                <c:pt idx="53087">
                  <c:v>1.0003299999999999</c:v>
                </c:pt>
                <c:pt idx="53088">
                  <c:v>1.00047</c:v>
                </c:pt>
                <c:pt idx="53089">
                  <c:v>1.0006200000000001</c:v>
                </c:pt>
                <c:pt idx="53090">
                  <c:v>1.0007600000000001</c:v>
                </c:pt>
                <c:pt idx="53091">
                  <c:v>1.00088</c:v>
                </c:pt>
                <c:pt idx="53092">
                  <c:v>1.00101</c:v>
                </c:pt>
                <c:pt idx="53093">
                  <c:v>1.0011399999999999</c:v>
                </c:pt>
                <c:pt idx="53094">
                  <c:v>1.00126</c:v>
                </c:pt>
                <c:pt idx="53095">
                  <c:v>1.0013700000000001</c:v>
                </c:pt>
                <c:pt idx="53096">
                  <c:v>1.0014799999999999</c:v>
                </c:pt>
                <c:pt idx="53097">
                  <c:v>1.0015799999999999</c:v>
                </c:pt>
                <c:pt idx="53098">
                  <c:v>1.0016799999999999</c:v>
                </c:pt>
                <c:pt idx="53099">
                  <c:v>1.00177</c:v>
                </c:pt>
                <c:pt idx="53100">
                  <c:v>1.0018499999999999</c:v>
                </c:pt>
                <c:pt idx="53101">
                  <c:v>1.00193</c:v>
                </c:pt>
                <c:pt idx="53102">
                  <c:v>1.002</c:v>
                </c:pt>
                <c:pt idx="53103">
                  <c:v>1.00206</c:v>
                </c:pt>
                <c:pt idx="53104">
                  <c:v>1.0021199999999999</c:v>
                </c:pt>
                <c:pt idx="53105">
                  <c:v>1.0021599999999999</c:v>
                </c:pt>
                <c:pt idx="53106">
                  <c:v>1.0021899999999999</c:v>
                </c:pt>
                <c:pt idx="53107">
                  <c:v>1.00221</c:v>
                </c:pt>
                <c:pt idx="53108">
                  <c:v>1.00223</c:v>
                </c:pt>
                <c:pt idx="53109">
                  <c:v>1.00223</c:v>
                </c:pt>
                <c:pt idx="53110">
                  <c:v>1.00223</c:v>
                </c:pt>
                <c:pt idx="53111">
                  <c:v>1.0022200000000001</c:v>
                </c:pt>
                <c:pt idx="53112">
                  <c:v>1.0021899999999999</c:v>
                </c:pt>
                <c:pt idx="53113">
                  <c:v>1.0021599999999999</c:v>
                </c:pt>
                <c:pt idx="53114">
                  <c:v>1.0021100000000001</c:v>
                </c:pt>
                <c:pt idx="53115">
                  <c:v>1.00206</c:v>
                </c:pt>
                <c:pt idx="53116">
                  <c:v>1.0019899999999999</c:v>
                </c:pt>
                <c:pt idx="53117">
                  <c:v>1.0019100000000001</c:v>
                </c:pt>
                <c:pt idx="53118">
                  <c:v>1.0018100000000001</c:v>
                </c:pt>
                <c:pt idx="53119">
                  <c:v>1.0017</c:v>
                </c:pt>
                <c:pt idx="53120">
                  <c:v>1.00159</c:v>
                </c:pt>
                <c:pt idx="53121">
                  <c:v>1.00145</c:v>
                </c:pt>
                <c:pt idx="53122">
                  <c:v>1.0013099999999999</c:v>
                </c:pt>
                <c:pt idx="53123">
                  <c:v>1.00115</c:v>
                </c:pt>
                <c:pt idx="53124">
                  <c:v>1.00098</c:v>
                </c:pt>
                <c:pt idx="53125">
                  <c:v>1.00078</c:v>
                </c:pt>
                <c:pt idx="53126">
                  <c:v>1.00058</c:v>
                </c:pt>
                <c:pt idx="53127">
                  <c:v>1.00037</c:v>
                </c:pt>
                <c:pt idx="53128">
                  <c:v>1.0001500000000001</c:v>
                </c:pt>
                <c:pt idx="53129">
                  <c:v>0.99992099999999995</c:v>
                </c:pt>
                <c:pt idx="53130">
                  <c:v>0.99967600000000001</c:v>
                </c:pt>
                <c:pt idx="53131">
                  <c:v>0.99943599999999999</c:v>
                </c:pt>
                <c:pt idx="53132">
                  <c:v>0.99920900000000001</c:v>
                </c:pt>
                <c:pt idx="53133">
                  <c:v>0.99899499999999997</c:v>
                </c:pt>
                <c:pt idx="53134">
                  <c:v>0.99879099999999998</c:v>
                </c:pt>
                <c:pt idx="53135">
                  <c:v>0.99860199999999999</c:v>
                </c:pt>
                <c:pt idx="53136">
                  <c:v>0.99843099999999996</c:v>
                </c:pt>
                <c:pt idx="53137">
                  <c:v>0.99826999999999999</c:v>
                </c:pt>
                <c:pt idx="53138">
                  <c:v>0.99811700000000003</c:v>
                </c:pt>
                <c:pt idx="53139">
                  <c:v>0.99798100000000001</c:v>
                </c:pt>
                <c:pt idx="53140">
                  <c:v>0.99785500000000005</c:v>
                </c:pt>
                <c:pt idx="53141">
                  <c:v>0.99775000000000003</c:v>
                </c:pt>
                <c:pt idx="53142">
                  <c:v>0.99765899999999996</c:v>
                </c:pt>
                <c:pt idx="53143">
                  <c:v>0.99757799999999996</c:v>
                </c:pt>
                <c:pt idx="53144">
                  <c:v>0.99749500000000002</c:v>
                </c:pt>
                <c:pt idx="53145">
                  <c:v>0.99743199999999999</c:v>
                </c:pt>
                <c:pt idx="53146">
                  <c:v>0.99737699999999996</c:v>
                </c:pt>
                <c:pt idx="53147">
                  <c:v>0.997336</c:v>
                </c:pt>
                <c:pt idx="53148">
                  <c:v>0.99730399999999997</c:v>
                </c:pt>
                <c:pt idx="53149">
                  <c:v>0.99728399999999995</c:v>
                </c:pt>
                <c:pt idx="53150">
                  <c:v>0.99727699999999997</c:v>
                </c:pt>
                <c:pt idx="53151">
                  <c:v>0.997278</c:v>
                </c:pt>
                <c:pt idx="53152">
                  <c:v>0.99728899999999998</c:v>
                </c:pt>
                <c:pt idx="53153">
                  <c:v>0.99731400000000003</c:v>
                </c:pt>
                <c:pt idx="53154">
                  <c:v>0.99734199999999995</c:v>
                </c:pt>
                <c:pt idx="53155">
                  <c:v>0.99738199999999999</c:v>
                </c:pt>
                <c:pt idx="53156">
                  <c:v>0.99742900000000001</c:v>
                </c:pt>
                <c:pt idx="53157">
                  <c:v>0.997479</c:v>
                </c:pt>
                <c:pt idx="53158">
                  <c:v>0.99754200000000004</c:v>
                </c:pt>
                <c:pt idx="53159">
                  <c:v>0.99761200000000005</c:v>
                </c:pt>
                <c:pt idx="53160">
                  <c:v>0.99768999999999997</c:v>
                </c:pt>
                <c:pt idx="53161">
                  <c:v>0.99777400000000005</c:v>
                </c:pt>
                <c:pt idx="53162">
                  <c:v>0.99786300000000006</c:v>
                </c:pt>
                <c:pt idx="53163">
                  <c:v>0.99796200000000002</c:v>
                </c:pt>
                <c:pt idx="53164">
                  <c:v>0.99807000000000001</c:v>
                </c:pt>
                <c:pt idx="53165">
                  <c:v>0.99817599999999995</c:v>
                </c:pt>
                <c:pt idx="53166">
                  <c:v>0.99827999999999995</c:v>
                </c:pt>
                <c:pt idx="53167">
                  <c:v>0.99839699999999998</c:v>
                </c:pt>
                <c:pt idx="53168">
                  <c:v>0.99851299999999998</c:v>
                </c:pt>
                <c:pt idx="53169">
                  <c:v>0.998641</c:v>
                </c:pt>
                <c:pt idx="53170">
                  <c:v>0.99877499999999997</c:v>
                </c:pt>
                <c:pt idx="53171">
                  <c:v>0.99890699999999999</c:v>
                </c:pt>
                <c:pt idx="53172">
                  <c:v>0.99904499999999996</c:v>
                </c:pt>
                <c:pt idx="53173">
                  <c:v>0.99918499999999999</c:v>
                </c:pt>
                <c:pt idx="53174">
                  <c:v>0.99932699999999997</c:v>
                </c:pt>
                <c:pt idx="53175">
                  <c:v>0.99947200000000003</c:v>
                </c:pt>
                <c:pt idx="53176">
                  <c:v>0.99961500000000003</c:v>
                </c:pt>
                <c:pt idx="53177">
                  <c:v>0.99975800000000004</c:v>
                </c:pt>
                <c:pt idx="53178">
                  <c:v>0.99989799999999995</c:v>
                </c:pt>
                <c:pt idx="53179">
                  <c:v>1.00004</c:v>
                </c:pt>
                <c:pt idx="53180">
                  <c:v>1.0001800000000001</c:v>
                </c:pt>
                <c:pt idx="53181">
                  <c:v>1.0003299999999999</c:v>
                </c:pt>
                <c:pt idx="53182">
                  <c:v>1.0004599999999999</c:v>
                </c:pt>
                <c:pt idx="53183">
                  <c:v>1.00061</c:v>
                </c:pt>
                <c:pt idx="53184">
                  <c:v>1.00074</c:v>
                </c:pt>
                <c:pt idx="53185">
                  <c:v>1.0008699999999999</c:v>
                </c:pt>
                <c:pt idx="53186">
                  <c:v>1.0009999999999999</c:v>
                </c:pt>
                <c:pt idx="53187">
                  <c:v>1.0011300000000001</c:v>
                </c:pt>
                <c:pt idx="53188">
                  <c:v>1.00125</c:v>
                </c:pt>
                <c:pt idx="53189">
                  <c:v>1.0013700000000001</c:v>
                </c:pt>
                <c:pt idx="53190">
                  <c:v>1.0014700000000001</c:v>
                </c:pt>
                <c:pt idx="53191">
                  <c:v>1.0015799999999999</c:v>
                </c:pt>
                <c:pt idx="53192">
                  <c:v>1.0016799999999999</c:v>
                </c:pt>
                <c:pt idx="53193">
                  <c:v>1.0017799999999999</c:v>
                </c:pt>
                <c:pt idx="53194">
                  <c:v>1.00186</c:v>
                </c:pt>
                <c:pt idx="53195">
                  <c:v>1.0019400000000001</c:v>
                </c:pt>
                <c:pt idx="53196">
                  <c:v>1.00203</c:v>
                </c:pt>
                <c:pt idx="53197">
                  <c:v>1.0021</c:v>
                </c:pt>
                <c:pt idx="53198">
                  <c:v>1.0021500000000001</c:v>
                </c:pt>
                <c:pt idx="53199">
                  <c:v>1.0022</c:v>
                </c:pt>
                <c:pt idx="53200">
                  <c:v>1.00224</c:v>
                </c:pt>
                <c:pt idx="53201">
                  <c:v>1.00227</c:v>
                </c:pt>
                <c:pt idx="53202">
                  <c:v>1.0023</c:v>
                </c:pt>
                <c:pt idx="53203">
                  <c:v>1.00231</c:v>
                </c:pt>
                <c:pt idx="53204">
                  <c:v>1.0023200000000001</c:v>
                </c:pt>
                <c:pt idx="53205">
                  <c:v>1.00231</c:v>
                </c:pt>
                <c:pt idx="53206">
                  <c:v>1.0023</c:v>
                </c:pt>
                <c:pt idx="53207">
                  <c:v>1.0022800000000001</c:v>
                </c:pt>
                <c:pt idx="53208">
                  <c:v>1.0022500000000001</c:v>
                </c:pt>
                <c:pt idx="53209">
                  <c:v>1.0022</c:v>
                </c:pt>
                <c:pt idx="53210">
                  <c:v>1.0021500000000001</c:v>
                </c:pt>
                <c:pt idx="53211">
                  <c:v>1.0020800000000001</c:v>
                </c:pt>
                <c:pt idx="53212">
                  <c:v>1.002</c:v>
                </c:pt>
                <c:pt idx="53213">
                  <c:v>1.0019100000000001</c:v>
                </c:pt>
                <c:pt idx="53214">
                  <c:v>1.0018100000000001</c:v>
                </c:pt>
                <c:pt idx="53215">
                  <c:v>1.00169</c:v>
                </c:pt>
                <c:pt idx="53216">
                  <c:v>1.0015700000000001</c:v>
                </c:pt>
                <c:pt idx="53217">
                  <c:v>1.0014400000000001</c:v>
                </c:pt>
                <c:pt idx="53218">
                  <c:v>1.00129</c:v>
                </c:pt>
                <c:pt idx="53219">
                  <c:v>1.0011300000000001</c:v>
                </c:pt>
                <c:pt idx="53220">
                  <c:v>1.00095</c:v>
                </c:pt>
                <c:pt idx="53221">
                  <c:v>1.0007600000000001</c:v>
                </c:pt>
                <c:pt idx="53222">
                  <c:v>1.0005599999999999</c:v>
                </c:pt>
                <c:pt idx="53223">
                  <c:v>1.0003500000000001</c:v>
                </c:pt>
                <c:pt idx="53224">
                  <c:v>1.00013</c:v>
                </c:pt>
                <c:pt idx="53225">
                  <c:v>0.99989399999999995</c:v>
                </c:pt>
                <c:pt idx="53226">
                  <c:v>0.99964399999999998</c:v>
                </c:pt>
                <c:pt idx="53227">
                  <c:v>0.99939900000000004</c:v>
                </c:pt>
                <c:pt idx="53228">
                  <c:v>0.99917299999999998</c:v>
                </c:pt>
                <c:pt idx="53229">
                  <c:v>0.99895900000000004</c:v>
                </c:pt>
                <c:pt idx="53230">
                  <c:v>0.99875800000000003</c:v>
                </c:pt>
                <c:pt idx="53231">
                  <c:v>0.99856900000000004</c:v>
                </c:pt>
                <c:pt idx="53232">
                  <c:v>0.998394</c:v>
                </c:pt>
                <c:pt idx="53233">
                  <c:v>0.99823399999999995</c:v>
                </c:pt>
                <c:pt idx="53234">
                  <c:v>0.99808699999999995</c:v>
                </c:pt>
                <c:pt idx="53235">
                  <c:v>0.99794899999999997</c:v>
                </c:pt>
                <c:pt idx="53236">
                  <c:v>0.99782300000000002</c:v>
                </c:pt>
                <c:pt idx="53237">
                  <c:v>0.997726</c:v>
                </c:pt>
                <c:pt idx="53238">
                  <c:v>0.99762399999999996</c:v>
                </c:pt>
                <c:pt idx="53239">
                  <c:v>0.99753899999999995</c:v>
                </c:pt>
                <c:pt idx="53240">
                  <c:v>0.99746199999999996</c:v>
                </c:pt>
                <c:pt idx="53241">
                  <c:v>0.99739900000000004</c:v>
                </c:pt>
                <c:pt idx="53242">
                  <c:v>0.99734699999999998</c:v>
                </c:pt>
                <c:pt idx="53243">
                  <c:v>0.997309</c:v>
                </c:pt>
                <c:pt idx="53244">
                  <c:v>0.99727699999999997</c:v>
                </c:pt>
                <c:pt idx="53245">
                  <c:v>0.99725699999999995</c:v>
                </c:pt>
                <c:pt idx="53246">
                  <c:v>0.997255</c:v>
                </c:pt>
                <c:pt idx="53247">
                  <c:v>0.99725699999999995</c:v>
                </c:pt>
                <c:pt idx="53248">
                  <c:v>0.99727299999999997</c:v>
                </c:pt>
                <c:pt idx="53249">
                  <c:v>0.99729500000000004</c:v>
                </c:pt>
                <c:pt idx="53250">
                  <c:v>0.99732399999999999</c:v>
                </c:pt>
                <c:pt idx="53251">
                  <c:v>0.997367</c:v>
                </c:pt>
                <c:pt idx="53252">
                  <c:v>0.99740799999999996</c:v>
                </c:pt>
                <c:pt idx="53253">
                  <c:v>0.99746000000000001</c:v>
                </c:pt>
                <c:pt idx="53254">
                  <c:v>0.99752600000000002</c:v>
                </c:pt>
                <c:pt idx="53255">
                  <c:v>0.99760400000000005</c:v>
                </c:pt>
                <c:pt idx="53256">
                  <c:v>0.99768400000000002</c:v>
                </c:pt>
                <c:pt idx="53257">
                  <c:v>0.997776</c:v>
                </c:pt>
                <c:pt idx="53258">
                  <c:v>0.997865</c:v>
                </c:pt>
                <c:pt idx="53259">
                  <c:v>0.99796600000000002</c:v>
                </c:pt>
                <c:pt idx="53260">
                  <c:v>0.99807400000000002</c:v>
                </c:pt>
                <c:pt idx="53261">
                  <c:v>0.99819100000000005</c:v>
                </c:pt>
                <c:pt idx="53262">
                  <c:v>0.99831199999999998</c:v>
                </c:pt>
                <c:pt idx="53263">
                  <c:v>0.99843800000000005</c:v>
                </c:pt>
                <c:pt idx="53264">
                  <c:v>0.99856900000000004</c:v>
                </c:pt>
                <c:pt idx="53265">
                  <c:v>0.99870199999999998</c:v>
                </c:pt>
                <c:pt idx="53266">
                  <c:v>0.99884099999999998</c:v>
                </c:pt>
                <c:pt idx="53267">
                  <c:v>0.99898500000000001</c:v>
                </c:pt>
                <c:pt idx="53268">
                  <c:v>0.99912800000000002</c:v>
                </c:pt>
                <c:pt idx="53269">
                  <c:v>0.99927500000000002</c:v>
                </c:pt>
                <c:pt idx="53270">
                  <c:v>0.99942200000000003</c:v>
                </c:pt>
                <c:pt idx="53271">
                  <c:v>0.99957200000000002</c:v>
                </c:pt>
                <c:pt idx="53272">
                  <c:v>0.99972700000000003</c:v>
                </c:pt>
                <c:pt idx="53273">
                  <c:v>0.99987899999999996</c:v>
                </c:pt>
                <c:pt idx="53274">
                  <c:v>1.00003</c:v>
                </c:pt>
                <c:pt idx="53275">
                  <c:v>1.0001800000000001</c:v>
                </c:pt>
                <c:pt idx="53276">
                  <c:v>1.00034</c:v>
                </c:pt>
                <c:pt idx="53277">
                  <c:v>1.00048</c:v>
                </c:pt>
                <c:pt idx="53278">
                  <c:v>1.0006299999999999</c:v>
                </c:pt>
                <c:pt idx="53279">
                  <c:v>1.0007699999999999</c:v>
                </c:pt>
                <c:pt idx="53280">
                  <c:v>1.00091</c:v>
                </c:pt>
                <c:pt idx="53281">
                  <c:v>1.0010399999999999</c:v>
                </c:pt>
                <c:pt idx="53282">
                  <c:v>1.00118</c:v>
                </c:pt>
                <c:pt idx="53283">
                  <c:v>1.00132</c:v>
                </c:pt>
                <c:pt idx="53284">
                  <c:v>1.0014400000000001</c:v>
                </c:pt>
                <c:pt idx="53285">
                  <c:v>1.00156</c:v>
                </c:pt>
                <c:pt idx="53286">
                  <c:v>1.0016700000000001</c:v>
                </c:pt>
                <c:pt idx="53287">
                  <c:v>1.0017799999999999</c:v>
                </c:pt>
                <c:pt idx="53288">
                  <c:v>1.0018800000000001</c:v>
                </c:pt>
                <c:pt idx="53289">
                  <c:v>1.0019800000000001</c:v>
                </c:pt>
                <c:pt idx="53290">
                  <c:v>1.00207</c:v>
                </c:pt>
                <c:pt idx="53291">
                  <c:v>1.0021599999999999</c:v>
                </c:pt>
                <c:pt idx="53292">
                  <c:v>1.00223</c:v>
                </c:pt>
                <c:pt idx="53293">
                  <c:v>1.0023</c:v>
                </c:pt>
                <c:pt idx="53294">
                  <c:v>1.0023599999999999</c:v>
                </c:pt>
                <c:pt idx="53295">
                  <c:v>1.00241</c:v>
                </c:pt>
                <c:pt idx="53296">
                  <c:v>1.0024500000000001</c:v>
                </c:pt>
                <c:pt idx="53297">
                  <c:v>1.0024900000000001</c:v>
                </c:pt>
                <c:pt idx="53298">
                  <c:v>1.00251</c:v>
                </c:pt>
                <c:pt idx="53299">
                  <c:v>1.0025200000000001</c:v>
                </c:pt>
                <c:pt idx="53300">
                  <c:v>1.0025299999999999</c:v>
                </c:pt>
                <c:pt idx="53301">
                  <c:v>1.0025200000000001</c:v>
                </c:pt>
                <c:pt idx="53302">
                  <c:v>1.0024999999999999</c:v>
                </c:pt>
                <c:pt idx="53303">
                  <c:v>1.00247</c:v>
                </c:pt>
                <c:pt idx="53304">
                  <c:v>1.0024299999999999</c:v>
                </c:pt>
                <c:pt idx="53305">
                  <c:v>1.00237</c:v>
                </c:pt>
                <c:pt idx="53306">
                  <c:v>1.0022899999999999</c:v>
                </c:pt>
                <c:pt idx="53307">
                  <c:v>1.0022200000000001</c:v>
                </c:pt>
                <c:pt idx="53308">
                  <c:v>1.00213</c:v>
                </c:pt>
                <c:pt idx="53309">
                  <c:v>1.0020199999999999</c:v>
                </c:pt>
                <c:pt idx="53310">
                  <c:v>1.0019100000000001</c:v>
                </c:pt>
                <c:pt idx="53311">
                  <c:v>1.00179</c:v>
                </c:pt>
                <c:pt idx="53312">
                  <c:v>1.0016499999999999</c:v>
                </c:pt>
                <c:pt idx="53313">
                  <c:v>1.0015000000000001</c:v>
                </c:pt>
                <c:pt idx="53314">
                  <c:v>1.0013399999999999</c:v>
                </c:pt>
                <c:pt idx="53315">
                  <c:v>1.00116</c:v>
                </c:pt>
                <c:pt idx="53316">
                  <c:v>1.0009699999999999</c:v>
                </c:pt>
                <c:pt idx="53317">
                  <c:v>1.0007699999999999</c:v>
                </c:pt>
                <c:pt idx="53318">
                  <c:v>1.0005500000000001</c:v>
                </c:pt>
                <c:pt idx="53319">
                  <c:v>1.0003299999999999</c:v>
                </c:pt>
                <c:pt idx="53320">
                  <c:v>1.0000899999999999</c:v>
                </c:pt>
                <c:pt idx="53321">
                  <c:v>0.99983900000000003</c:v>
                </c:pt>
                <c:pt idx="53322">
                  <c:v>0.99960599999999999</c:v>
                </c:pt>
                <c:pt idx="53323">
                  <c:v>0.99938400000000005</c:v>
                </c:pt>
                <c:pt idx="53324">
                  <c:v>0.99917800000000001</c:v>
                </c:pt>
                <c:pt idx="53325">
                  <c:v>0.99897800000000003</c:v>
                </c:pt>
                <c:pt idx="53326">
                  <c:v>0.99879499999999999</c:v>
                </c:pt>
                <c:pt idx="53327">
                  <c:v>0.99862499999999998</c:v>
                </c:pt>
                <c:pt idx="53328">
                  <c:v>0.99846800000000002</c:v>
                </c:pt>
                <c:pt idx="53329">
                  <c:v>0.99832399999999999</c:v>
                </c:pt>
                <c:pt idx="53330">
                  <c:v>0.998197</c:v>
                </c:pt>
                <c:pt idx="53331">
                  <c:v>0.99807000000000001</c:v>
                </c:pt>
                <c:pt idx="53332">
                  <c:v>0.997973</c:v>
                </c:pt>
                <c:pt idx="53333">
                  <c:v>0.99787499999999996</c:v>
                </c:pt>
                <c:pt idx="53334">
                  <c:v>0.99778599999999995</c:v>
                </c:pt>
                <c:pt idx="53335">
                  <c:v>0.99771900000000002</c:v>
                </c:pt>
                <c:pt idx="53336">
                  <c:v>0.99765899999999996</c:v>
                </c:pt>
                <c:pt idx="53337">
                  <c:v>0.99760700000000002</c:v>
                </c:pt>
                <c:pt idx="53338">
                  <c:v>0.99756400000000001</c:v>
                </c:pt>
                <c:pt idx="53339">
                  <c:v>0.99753400000000003</c:v>
                </c:pt>
                <c:pt idx="53340">
                  <c:v>0.99751699999999999</c:v>
                </c:pt>
                <c:pt idx="53341">
                  <c:v>0.99751100000000004</c:v>
                </c:pt>
                <c:pt idx="53342">
                  <c:v>0.99750700000000003</c:v>
                </c:pt>
                <c:pt idx="53343">
                  <c:v>0.99752399999999997</c:v>
                </c:pt>
                <c:pt idx="53344">
                  <c:v>0.99754100000000001</c:v>
                </c:pt>
                <c:pt idx="53345">
                  <c:v>0.99757600000000002</c:v>
                </c:pt>
                <c:pt idx="53346">
                  <c:v>0.99761299999999997</c:v>
                </c:pt>
                <c:pt idx="53347">
                  <c:v>0.997664</c:v>
                </c:pt>
                <c:pt idx="53348">
                  <c:v>0.99772099999999997</c:v>
                </c:pt>
                <c:pt idx="53349">
                  <c:v>0.99779099999999998</c:v>
                </c:pt>
                <c:pt idx="53350">
                  <c:v>0.997861</c:v>
                </c:pt>
                <c:pt idx="53351">
                  <c:v>0.99793500000000002</c:v>
                </c:pt>
                <c:pt idx="53352">
                  <c:v>0.99801799999999996</c:v>
                </c:pt>
                <c:pt idx="53353">
                  <c:v>0.99810699999999997</c:v>
                </c:pt>
                <c:pt idx="53354">
                  <c:v>0.99820299999999995</c:v>
                </c:pt>
                <c:pt idx="53355">
                  <c:v>0.99830799999999997</c:v>
                </c:pt>
                <c:pt idx="53356">
                  <c:v>0.99840899999999999</c:v>
                </c:pt>
                <c:pt idx="53357">
                  <c:v>0.99851999999999996</c:v>
                </c:pt>
                <c:pt idx="53358">
                  <c:v>0.99861800000000001</c:v>
                </c:pt>
                <c:pt idx="53359">
                  <c:v>0.99873900000000004</c:v>
                </c:pt>
                <c:pt idx="53360">
                  <c:v>0.99887000000000004</c:v>
                </c:pt>
                <c:pt idx="53361">
                  <c:v>0.998996</c:v>
                </c:pt>
                <c:pt idx="53362">
                  <c:v>0.99912800000000002</c:v>
                </c:pt>
                <c:pt idx="53363">
                  <c:v>0.99926099999999995</c:v>
                </c:pt>
                <c:pt idx="53364">
                  <c:v>0.99939299999999998</c:v>
                </c:pt>
                <c:pt idx="53365">
                  <c:v>0.999533</c:v>
                </c:pt>
                <c:pt idx="53366">
                  <c:v>0.99966999999999995</c:v>
                </c:pt>
                <c:pt idx="53367">
                  <c:v>0.99980400000000003</c:v>
                </c:pt>
                <c:pt idx="53368">
                  <c:v>0.999942</c:v>
                </c:pt>
                <c:pt idx="53369">
                  <c:v>1.0000800000000001</c:v>
                </c:pt>
                <c:pt idx="53370">
                  <c:v>1.0002200000000001</c:v>
                </c:pt>
                <c:pt idx="53371">
                  <c:v>1.0003500000000001</c:v>
                </c:pt>
                <c:pt idx="53372">
                  <c:v>1.0004900000000001</c:v>
                </c:pt>
                <c:pt idx="53373">
                  <c:v>1.0006299999999999</c:v>
                </c:pt>
                <c:pt idx="53374">
                  <c:v>1.0007600000000001</c:v>
                </c:pt>
                <c:pt idx="53375">
                  <c:v>1.0008900000000001</c:v>
                </c:pt>
                <c:pt idx="53376">
                  <c:v>1.00102</c:v>
                </c:pt>
                <c:pt idx="53377">
                  <c:v>1.0011399999999999</c:v>
                </c:pt>
                <c:pt idx="53378">
                  <c:v>1.00126</c:v>
                </c:pt>
                <c:pt idx="53379">
                  <c:v>1.0013700000000001</c:v>
                </c:pt>
                <c:pt idx="53380">
                  <c:v>1.0014799999999999</c:v>
                </c:pt>
                <c:pt idx="53381">
                  <c:v>1.00159</c:v>
                </c:pt>
                <c:pt idx="53382">
                  <c:v>1.00169</c:v>
                </c:pt>
                <c:pt idx="53383">
                  <c:v>1.0017799999999999</c:v>
                </c:pt>
                <c:pt idx="53384">
                  <c:v>1.00186</c:v>
                </c:pt>
                <c:pt idx="53385">
                  <c:v>1.0019499999999999</c:v>
                </c:pt>
                <c:pt idx="53386">
                  <c:v>1.0020199999999999</c:v>
                </c:pt>
                <c:pt idx="53387">
                  <c:v>1.0020899999999999</c:v>
                </c:pt>
                <c:pt idx="53388">
                  <c:v>1.0021500000000001</c:v>
                </c:pt>
                <c:pt idx="53389">
                  <c:v>1.0022</c:v>
                </c:pt>
                <c:pt idx="53390">
                  <c:v>1.0022500000000001</c:v>
                </c:pt>
                <c:pt idx="53391">
                  <c:v>1.0022800000000001</c:v>
                </c:pt>
                <c:pt idx="53392">
                  <c:v>1.0023</c:v>
                </c:pt>
                <c:pt idx="53393">
                  <c:v>1.0023299999999999</c:v>
                </c:pt>
                <c:pt idx="53394">
                  <c:v>1.00234</c:v>
                </c:pt>
                <c:pt idx="53395">
                  <c:v>1.00234</c:v>
                </c:pt>
                <c:pt idx="53396">
                  <c:v>1.0023299999999999</c:v>
                </c:pt>
                <c:pt idx="53397">
                  <c:v>1.00231</c:v>
                </c:pt>
                <c:pt idx="53398">
                  <c:v>1.0022800000000001</c:v>
                </c:pt>
                <c:pt idx="53399">
                  <c:v>1.0022500000000001</c:v>
                </c:pt>
                <c:pt idx="53400">
                  <c:v>1.0021899999999999</c:v>
                </c:pt>
                <c:pt idx="53401">
                  <c:v>1.00214</c:v>
                </c:pt>
                <c:pt idx="53402">
                  <c:v>1.00207</c:v>
                </c:pt>
                <c:pt idx="53403">
                  <c:v>1.0019800000000001</c:v>
                </c:pt>
                <c:pt idx="53404">
                  <c:v>1.0018800000000001</c:v>
                </c:pt>
                <c:pt idx="53405">
                  <c:v>1.0017799999999999</c:v>
                </c:pt>
                <c:pt idx="53406">
                  <c:v>1.00166</c:v>
                </c:pt>
                <c:pt idx="53407">
                  <c:v>1.00152</c:v>
                </c:pt>
                <c:pt idx="53408">
                  <c:v>1.0013799999999999</c:v>
                </c:pt>
                <c:pt idx="53409">
                  <c:v>1.0012300000000001</c:v>
                </c:pt>
                <c:pt idx="53410">
                  <c:v>1.0010600000000001</c:v>
                </c:pt>
                <c:pt idx="53411">
                  <c:v>1.00088</c:v>
                </c:pt>
                <c:pt idx="53412">
                  <c:v>1.0006900000000001</c:v>
                </c:pt>
                <c:pt idx="53413">
                  <c:v>1.0004900000000001</c:v>
                </c:pt>
                <c:pt idx="53414">
                  <c:v>1.0002899999999999</c:v>
                </c:pt>
                <c:pt idx="53415">
                  <c:v>1.0000599999999999</c:v>
                </c:pt>
                <c:pt idx="53416">
                  <c:v>0.99982499999999996</c:v>
                </c:pt>
                <c:pt idx="53417">
                  <c:v>0.99958000000000002</c:v>
                </c:pt>
                <c:pt idx="53418">
                  <c:v>0.99934299999999998</c:v>
                </c:pt>
                <c:pt idx="53419">
                  <c:v>0.99911799999999995</c:v>
                </c:pt>
                <c:pt idx="53420">
                  <c:v>0.99890599999999996</c:v>
                </c:pt>
                <c:pt idx="53421">
                  <c:v>0.99870499999999995</c:v>
                </c:pt>
                <c:pt idx="53422">
                  <c:v>0.99851699999999999</c:v>
                </c:pt>
                <c:pt idx="53423">
                  <c:v>0.99834299999999998</c:v>
                </c:pt>
                <c:pt idx="53424">
                  <c:v>0.99818200000000001</c:v>
                </c:pt>
                <c:pt idx="53425">
                  <c:v>0.99802900000000005</c:v>
                </c:pt>
                <c:pt idx="53426">
                  <c:v>0.99789799999999995</c:v>
                </c:pt>
                <c:pt idx="53427">
                  <c:v>0.99774799999999997</c:v>
                </c:pt>
                <c:pt idx="53428">
                  <c:v>0.99763599999999997</c:v>
                </c:pt>
                <c:pt idx="53429">
                  <c:v>0.99753999999999998</c:v>
                </c:pt>
                <c:pt idx="53430">
                  <c:v>0.99745099999999998</c:v>
                </c:pt>
                <c:pt idx="53431">
                  <c:v>0.99737600000000004</c:v>
                </c:pt>
                <c:pt idx="53432">
                  <c:v>0.99731300000000001</c:v>
                </c:pt>
                <c:pt idx="53433">
                  <c:v>0.99726400000000004</c:v>
                </c:pt>
                <c:pt idx="53434">
                  <c:v>0.997224</c:v>
                </c:pt>
                <c:pt idx="53435">
                  <c:v>0.99719400000000002</c:v>
                </c:pt>
                <c:pt idx="53436">
                  <c:v>0.99717999999999996</c:v>
                </c:pt>
                <c:pt idx="53437">
                  <c:v>0.99717100000000003</c:v>
                </c:pt>
                <c:pt idx="53438">
                  <c:v>0.997174</c:v>
                </c:pt>
                <c:pt idx="53439">
                  <c:v>0.99718399999999996</c:v>
                </c:pt>
                <c:pt idx="53440">
                  <c:v>0.997201</c:v>
                </c:pt>
                <c:pt idx="53441">
                  <c:v>0.99722999999999995</c:v>
                </c:pt>
                <c:pt idx="53442">
                  <c:v>0.99726300000000001</c:v>
                </c:pt>
                <c:pt idx="53443">
                  <c:v>0.99730799999999997</c:v>
                </c:pt>
                <c:pt idx="53444">
                  <c:v>0.99736499999999995</c:v>
                </c:pt>
                <c:pt idx="53445">
                  <c:v>0.99743000000000004</c:v>
                </c:pt>
                <c:pt idx="53446">
                  <c:v>0.99750099999999997</c:v>
                </c:pt>
                <c:pt idx="53447">
                  <c:v>0.99758100000000005</c:v>
                </c:pt>
                <c:pt idx="53448">
                  <c:v>0.99766500000000002</c:v>
                </c:pt>
                <c:pt idx="53449">
                  <c:v>0.99775599999999998</c:v>
                </c:pt>
                <c:pt idx="53450">
                  <c:v>0.99785000000000001</c:v>
                </c:pt>
                <c:pt idx="53451">
                  <c:v>0.99796200000000002</c:v>
                </c:pt>
                <c:pt idx="53452">
                  <c:v>0.99807599999999996</c:v>
                </c:pt>
                <c:pt idx="53453">
                  <c:v>0.99819899999999995</c:v>
                </c:pt>
                <c:pt idx="53454">
                  <c:v>0.99832200000000004</c:v>
                </c:pt>
                <c:pt idx="53455">
                  <c:v>0.99844100000000002</c:v>
                </c:pt>
                <c:pt idx="53456">
                  <c:v>0.99857300000000004</c:v>
                </c:pt>
                <c:pt idx="53457">
                  <c:v>0.99870999999999999</c:v>
                </c:pt>
                <c:pt idx="53458">
                  <c:v>0.99885000000000002</c:v>
                </c:pt>
                <c:pt idx="53459">
                  <c:v>0.99899000000000004</c:v>
                </c:pt>
                <c:pt idx="53460">
                  <c:v>0.99913200000000002</c:v>
                </c:pt>
                <c:pt idx="53461">
                  <c:v>0.999274</c:v>
                </c:pt>
                <c:pt idx="53462">
                  <c:v>0.99941800000000003</c:v>
                </c:pt>
                <c:pt idx="53463">
                  <c:v>0.99956400000000001</c:v>
                </c:pt>
                <c:pt idx="53464">
                  <c:v>0.99970700000000001</c:v>
                </c:pt>
                <c:pt idx="53465">
                  <c:v>0.99985500000000005</c:v>
                </c:pt>
                <c:pt idx="53466">
                  <c:v>1.0000199999999999</c:v>
                </c:pt>
                <c:pt idx="53467">
                  <c:v>1.00017</c:v>
                </c:pt>
                <c:pt idx="53468">
                  <c:v>1.00031</c:v>
                </c:pt>
                <c:pt idx="53469">
                  <c:v>1.0004500000000001</c:v>
                </c:pt>
                <c:pt idx="53470">
                  <c:v>1.0005900000000001</c:v>
                </c:pt>
                <c:pt idx="53471">
                  <c:v>1.0007200000000001</c:v>
                </c:pt>
                <c:pt idx="53472">
                  <c:v>1.0008600000000001</c:v>
                </c:pt>
                <c:pt idx="53473">
                  <c:v>1.00099</c:v>
                </c:pt>
                <c:pt idx="53474">
                  <c:v>1.0011099999999999</c:v>
                </c:pt>
                <c:pt idx="53475">
                  <c:v>1.0012300000000001</c:v>
                </c:pt>
                <c:pt idx="53476">
                  <c:v>1.00135</c:v>
                </c:pt>
                <c:pt idx="53477">
                  <c:v>1.00146</c:v>
                </c:pt>
                <c:pt idx="53478">
                  <c:v>1.0015700000000001</c:v>
                </c:pt>
                <c:pt idx="53479">
                  <c:v>1.0016700000000001</c:v>
                </c:pt>
                <c:pt idx="53480">
                  <c:v>1.00177</c:v>
                </c:pt>
                <c:pt idx="53481">
                  <c:v>1.0018499999999999</c:v>
                </c:pt>
                <c:pt idx="53482">
                  <c:v>1.00193</c:v>
                </c:pt>
                <c:pt idx="53483">
                  <c:v>1.0020100000000001</c:v>
                </c:pt>
                <c:pt idx="53484">
                  <c:v>1.00207</c:v>
                </c:pt>
                <c:pt idx="53485">
                  <c:v>1.00213</c:v>
                </c:pt>
                <c:pt idx="53486">
                  <c:v>1.0021800000000001</c:v>
                </c:pt>
                <c:pt idx="53487">
                  <c:v>1.0022200000000001</c:v>
                </c:pt>
                <c:pt idx="53488">
                  <c:v>1.00224</c:v>
                </c:pt>
                <c:pt idx="53489">
                  <c:v>1.0022599999999999</c:v>
                </c:pt>
                <c:pt idx="53490">
                  <c:v>1.00227</c:v>
                </c:pt>
                <c:pt idx="53491">
                  <c:v>1.0022599999999999</c:v>
                </c:pt>
                <c:pt idx="53492">
                  <c:v>1.0022500000000001</c:v>
                </c:pt>
                <c:pt idx="53493">
                  <c:v>1.00224</c:v>
                </c:pt>
                <c:pt idx="53494">
                  <c:v>1.0022</c:v>
                </c:pt>
                <c:pt idx="53495">
                  <c:v>1.0021599999999999</c:v>
                </c:pt>
                <c:pt idx="53496">
                  <c:v>1.0021199999999999</c:v>
                </c:pt>
                <c:pt idx="53497">
                  <c:v>1.0020500000000001</c:v>
                </c:pt>
                <c:pt idx="53498">
                  <c:v>1.00197</c:v>
                </c:pt>
                <c:pt idx="53499">
                  <c:v>1.00187</c:v>
                </c:pt>
                <c:pt idx="53500">
                  <c:v>1.00177</c:v>
                </c:pt>
                <c:pt idx="53501">
                  <c:v>1.00166</c:v>
                </c:pt>
                <c:pt idx="53502">
                  <c:v>1.00153</c:v>
                </c:pt>
                <c:pt idx="53503">
                  <c:v>1.00139</c:v>
                </c:pt>
                <c:pt idx="53504">
                  <c:v>1.0012399999999999</c:v>
                </c:pt>
                <c:pt idx="53505">
                  <c:v>1.00108</c:v>
                </c:pt>
                <c:pt idx="53506">
                  <c:v>1.0008999999999999</c:v>
                </c:pt>
                <c:pt idx="53507">
                  <c:v>1.0006999999999999</c:v>
                </c:pt>
                <c:pt idx="53508">
                  <c:v>1.0004999999999999</c:v>
                </c:pt>
                <c:pt idx="53509">
                  <c:v>1.00027</c:v>
                </c:pt>
                <c:pt idx="53510">
                  <c:v>1.0000500000000001</c:v>
                </c:pt>
                <c:pt idx="53511">
                  <c:v>0.99980999999999998</c:v>
                </c:pt>
                <c:pt idx="53512">
                  <c:v>0.99956199999999995</c:v>
                </c:pt>
                <c:pt idx="53513">
                  <c:v>0.99932799999999999</c:v>
                </c:pt>
                <c:pt idx="53514">
                  <c:v>0.99910299999999996</c:v>
                </c:pt>
                <c:pt idx="53515">
                  <c:v>0.99889799999999995</c:v>
                </c:pt>
                <c:pt idx="53516">
                  <c:v>0.998699</c:v>
                </c:pt>
                <c:pt idx="53517">
                  <c:v>0.99851400000000001</c:v>
                </c:pt>
                <c:pt idx="53518">
                  <c:v>0.99834599999999996</c:v>
                </c:pt>
                <c:pt idx="53519">
                  <c:v>0.99818700000000005</c:v>
                </c:pt>
                <c:pt idx="53520">
                  <c:v>0.99804300000000001</c:v>
                </c:pt>
                <c:pt idx="53521">
                  <c:v>0.99791300000000005</c:v>
                </c:pt>
                <c:pt idx="53522">
                  <c:v>0.99779799999999996</c:v>
                </c:pt>
                <c:pt idx="53523">
                  <c:v>0.99769099999999999</c:v>
                </c:pt>
                <c:pt idx="53524">
                  <c:v>0.99759200000000003</c:v>
                </c:pt>
                <c:pt idx="53525">
                  <c:v>0.997506</c:v>
                </c:pt>
                <c:pt idx="53526">
                  <c:v>0.99743300000000001</c:v>
                </c:pt>
                <c:pt idx="53527">
                  <c:v>0.997367</c:v>
                </c:pt>
                <c:pt idx="53528">
                  <c:v>0.99731199999999998</c:v>
                </c:pt>
                <c:pt idx="53529">
                  <c:v>0.99727500000000002</c:v>
                </c:pt>
                <c:pt idx="53530">
                  <c:v>0.99724100000000004</c:v>
                </c:pt>
                <c:pt idx="53531">
                  <c:v>0.99722699999999997</c:v>
                </c:pt>
                <c:pt idx="53532">
                  <c:v>0.99721499999999996</c:v>
                </c:pt>
                <c:pt idx="53533">
                  <c:v>0.99721599999999999</c:v>
                </c:pt>
                <c:pt idx="53534">
                  <c:v>0.99722999999999995</c:v>
                </c:pt>
                <c:pt idx="53535">
                  <c:v>0.99726800000000004</c:v>
                </c:pt>
                <c:pt idx="53536">
                  <c:v>0.99729999999999996</c:v>
                </c:pt>
                <c:pt idx="53537">
                  <c:v>0.99734500000000004</c:v>
                </c:pt>
                <c:pt idx="53538">
                  <c:v>0.99739100000000003</c:v>
                </c:pt>
                <c:pt idx="53539">
                  <c:v>0.99744299999999997</c:v>
                </c:pt>
                <c:pt idx="53540">
                  <c:v>0.99750700000000003</c:v>
                </c:pt>
                <c:pt idx="53541">
                  <c:v>0.99757700000000005</c:v>
                </c:pt>
                <c:pt idx="53542">
                  <c:v>0.99765700000000002</c:v>
                </c:pt>
                <c:pt idx="53543">
                  <c:v>0.99774300000000005</c:v>
                </c:pt>
                <c:pt idx="53544">
                  <c:v>0.99782899999999997</c:v>
                </c:pt>
                <c:pt idx="53545">
                  <c:v>0.99792800000000004</c:v>
                </c:pt>
                <c:pt idx="53546">
                  <c:v>0.99802999999999997</c:v>
                </c:pt>
                <c:pt idx="53547">
                  <c:v>0.99814000000000003</c:v>
                </c:pt>
                <c:pt idx="53548">
                  <c:v>0.99824199999999996</c:v>
                </c:pt>
                <c:pt idx="53549">
                  <c:v>0.99836599999999998</c:v>
                </c:pt>
                <c:pt idx="53550">
                  <c:v>0.99848199999999998</c:v>
                </c:pt>
                <c:pt idx="53551">
                  <c:v>0.99861200000000006</c:v>
                </c:pt>
                <c:pt idx="53552">
                  <c:v>0.99873800000000001</c:v>
                </c:pt>
                <c:pt idx="53553">
                  <c:v>0.99886799999999998</c:v>
                </c:pt>
                <c:pt idx="53554">
                  <c:v>0.99900699999999998</c:v>
                </c:pt>
                <c:pt idx="53555">
                  <c:v>0.99914099999999995</c:v>
                </c:pt>
                <c:pt idx="53556">
                  <c:v>0.999278</c:v>
                </c:pt>
                <c:pt idx="53557">
                  <c:v>0.99942399999999998</c:v>
                </c:pt>
                <c:pt idx="53558">
                  <c:v>0.99956599999999995</c:v>
                </c:pt>
                <c:pt idx="53559">
                  <c:v>0.99970899999999996</c:v>
                </c:pt>
                <c:pt idx="53560">
                  <c:v>0.99985299999999999</c:v>
                </c:pt>
                <c:pt idx="53561">
                  <c:v>0.99999300000000002</c:v>
                </c:pt>
                <c:pt idx="53562">
                  <c:v>1.00014</c:v>
                </c:pt>
                <c:pt idx="53563">
                  <c:v>1.00027</c:v>
                </c:pt>
                <c:pt idx="53564">
                  <c:v>1.00041</c:v>
                </c:pt>
                <c:pt idx="53565">
                  <c:v>1.0005500000000001</c:v>
                </c:pt>
                <c:pt idx="53566">
                  <c:v>1.00068</c:v>
                </c:pt>
                <c:pt idx="53567">
                  <c:v>1.00081</c:v>
                </c:pt>
                <c:pt idx="53568">
                  <c:v>1.0009300000000001</c:v>
                </c:pt>
                <c:pt idx="53569">
                  <c:v>1.00105</c:v>
                </c:pt>
                <c:pt idx="53570">
                  <c:v>1.0011699999999999</c:v>
                </c:pt>
                <c:pt idx="53571">
                  <c:v>1.0012799999999999</c:v>
                </c:pt>
                <c:pt idx="53572">
                  <c:v>1.00139</c:v>
                </c:pt>
                <c:pt idx="53573">
                  <c:v>1.0015000000000001</c:v>
                </c:pt>
                <c:pt idx="53574">
                  <c:v>1.0016</c:v>
                </c:pt>
                <c:pt idx="53575">
                  <c:v>1.00169</c:v>
                </c:pt>
                <c:pt idx="53576">
                  <c:v>1.0017799999999999</c:v>
                </c:pt>
                <c:pt idx="53577">
                  <c:v>1.0018499999999999</c:v>
                </c:pt>
                <c:pt idx="53578">
                  <c:v>1.0019199999999999</c:v>
                </c:pt>
                <c:pt idx="53579">
                  <c:v>1.0019899999999999</c:v>
                </c:pt>
                <c:pt idx="53580">
                  <c:v>1.0020500000000001</c:v>
                </c:pt>
                <c:pt idx="53581">
                  <c:v>1.0021</c:v>
                </c:pt>
                <c:pt idx="53582">
                  <c:v>1.00214</c:v>
                </c:pt>
                <c:pt idx="53583">
                  <c:v>1.0021800000000001</c:v>
                </c:pt>
                <c:pt idx="53584">
                  <c:v>1.0022</c:v>
                </c:pt>
                <c:pt idx="53585">
                  <c:v>1.0022200000000001</c:v>
                </c:pt>
                <c:pt idx="53586">
                  <c:v>1.0022200000000001</c:v>
                </c:pt>
                <c:pt idx="53587">
                  <c:v>1.0022200000000001</c:v>
                </c:pt>
                <c:pt idx="53588">
                  <c:v>1.00221</c:v>
                </c:pt>
                <c:pt idx="53589">
                  <c:v>1.0021899999999999</c:v>
                </c:pt>
                <c:pt idx="53590">
                  <c:v>1.0021500000000001</c:v>
                </c:pt>
                <c:pt idx="53591">
                  <c:v>1.0021100000000001</c:v>
                </c:pt>
                <c:pt idx="53592">
                  <c:v>1.0020500000000001</c:v>
                </c:pt>
                <c:pt idx="53593">
                  <c:v>1.0019800000000001</c:v>
                </c:pt>
                <c:pt idx="53594">
                  <c:v>1.0019</c:v>
                </c:pt>
                <c:pt idx="53595">
                  <c:v>1.0018199999999999</c:v>
                </c:pt>
                <c:pt idx="53596">
                  <c:v>1.0017100000000001</c:v>
                </c:pt>
                <c:pt idx="53597">
                  <c:v>1.0016</c:v>
                </c:pt>
                <c:pt idx="53598">
                  <c:v>1.0014700000000001</c:v>
                </c:pt>
                <c:pt idx="53599">
                  <c:v>1.0013399999999999</c:v>
                </c:pt>
                <c:pt idx="53600">
                  <c:v>1.00119</c:v>
                </c:pt>
                <c:pt idx="53601">
                  <c:v>1.0010300000000001</c:v>
                </c:pt>
                <c:pt idx="53602">
                  <c:v>1.00085</c:v>
                </c:pt>
                <c:pt idx="53603">
                  <c:v>1.0006699999999999</c:v>
                </c:pt>
                <c:pt idx="53604">
                  <c:v>1.00048</c:v>
                </c:pt>
                <c:pt idx="53605">
                  <c:v>1.00027</c:v>
                </c:pt>
                <c:pt idx="53606">
                  <c:v>1.00004</c:v>
                </c:pt>
                <c:pt idx="53607">
                  <c:v>0.999807</c:v>
                </c:pt>
                <c:pt idx="53608">
                  <c:v>0.99955700000000003</c:v>
                </c:pt>
                <c:pt idx="53609">
                  <c:v>0.99932299999999996</c:v>
                </c:pt>
                <c:pt idx="53610">
                  <c:v>0.99909499999999996</c:v>
                </c:pt>
                <c:pt idx="53611">
                  <c:v>0.99888299999999997</c:v>
                </c:pt>
                <c:pt idx="53612">
                  <c:v>0.99868400000000002</c:v>
                </c:pt>
                <c:pt idx="53613">
                  <c:v>0.99850099999999997</c:v>
                </c:pt>
                <c:pt idx="53614">
                  <c:v>0.99832799999999999</c:v>
                </c:pt>
                <c:pt idx="53615">
                  <c:v>0.99816199999999999</c:v>
                </c:pt>
                <c:pt idx="53616">
                  <c:v>0.99801899999999999</c:v>
                </c:pt>
                <c:pt idx="53617">
                  <c:v>0.997838</c:v>
                </c:pt>
                <c:pt idx="53618">
                  <c:v>0.99771699999999996</c:v>
                </c:pt>
                <c:pt idx="53619">
                  <c:v>0.99761599999999995</c:v>
                </c:pt>
                <c:pt idx="53620">
                  <c:v>0.99751599999999996</c:v>
                </c:pt>
                <c:pt idx="53621">
                  <c:v>0.99742399999999998</c:v>
                </c:pt>
                <c:pt idx="53622">
                  <c:v>0.99734699999999998</c:v>
                </c:pt>
                <c:pt idx="53623">
                  <c:v>0.99728600000000001</c:v>
                </c:pt>
                <c:pt idx="53624">
                  <c:v>0.99724100000000004</c:v>
                </c:pt>
                <c:pt idx="53625">
                  <c:v>0.99720200000000003</c:v>
                </c:pt>
                <c:pt idx="53626">
                  <c:v>0.99717</c:v>
                </c:pt>
                <c:pt idx="53627">
                  <c:v>0.99715600000000004</c:v>
                </c:pt>
                <c:pt idx="53628">
                  <c:v>0.99715299999999996</c:v>
                </c:pt>
                <c:pt idx="53629">
                  <c:v>0.99715900000000002</c:v>
                </c:pt>
                <c:pt idx="53630">
                  <c:v>0.99717299999999998</c:v>
                </c:pt>
                <c:pt idx="53631">
                  <c:v>0.99719400000000002</c:v>
                </c:pt>
                <c:pt idx="53632">
                  <c:v>0.99722699999999997</c:v>
                </c:pt>
                <c:pt idx="53633">
                  <c:v>0.99726300000000001</c:v>
                </c:pt>
                <c:pt idx="53634">
                  <c:v>0.99731199999999998</c:v>
                </c:pt>
                <c:pt idx="53635">
                  <c:v>0.99737299999999995</c:v>
                </c:pt>
                <c:pt idx="53636">
                  <c:v>0.99744100000000002</c:v>
                </c:pt>
                <c:pt idx="53637">
                  <c:v>0.99751299999999998</c:v>
                </c:pt>
                <c:pt idx="53638">
                  <c:v>0.99759699999999996</c:v>
                </c:pt>
                <c:pt idx="53639">
                  <c:v>0.99768999999999997</c:v>
                </c:pt>
                <c:pt idx="53640">
                  <c:v>0.99778900000000004</c:v>
                </c:pt>
                <c:pt idx="53641">
                  <c:v>0.99789499999999998</c:v>
                </c:pt>
                <c:pt idx="53642">
                  <c:v>0.99800999999999995</c:v>
                </c:pt>
                <c:pt idx="53643">
                  <c:v>0.99812400000000001</c:v>
                </c:pt>
                <c:pt idx="53644">
                  <c:v>0.99824500000000005</c:v>
                </c:pt>
                <c:pt idx="53645">
                  <c:v>0.99836100000000005</c:v>
                </c:pt>
                <c:pt idx="53646">
                  <c:v>0.99848899999999996</c:v>
                </c:pt>
                <c:pt idx="53647">
                  <c:v>0.99862700000000004</c:v>
                </c:pt>
                <c:pt idx="53648">
                  <c:v>0.99876500000000001</c:v>
                </c:pt>
                <c:pt idx="53649">
                  <c:v>0.99890400000000001</c:v>
                </c:pt>
                <c:pt idx="53650">
                  <c:v>0.99904700000000002</c:v>
                </c:pt>
                <c:pt idx="53651">
                  <c:v>0.99919199999999997</c:v>
                </c:pt>
                <c:pt idx="53652">
                  <c:v>0.99934100000000003</c:v>
                </c:pt>
                <c:pt idx="53653">
                  <c:v>0.99948899999999996</c:v>
                </c:pt>
                <c:pt idx="53654">
                  <c:v>0.999637</c:v>
                </c:pt>
                <c:pt idx="53655">
                  <c:v>0.99978400000000001</c:v>
                </c:pt>
                <c:pt idx="53656">
                  <c:v>0.999946</c:v>
                </c:pt>
                <c:pt idx="53657">
                  <c:v>1.0000899999999999</c:v>
                </c:pt>
                <c:pt idx="53658">
                  <c:v>1.00023</c:v>
                </c:pt>
                <c:pt idx="53659">
                  <c:v>1.00037</c:v>
                </c:pt>
                <c:pt idx="53660">
                  <c:v>1.0005200000000001</c:v>
                </c:pt>
                <c:pt idx="53661">
                  <c:v>1.0006600000000001</c:v>
                </c:pt>
                <c:pt idx="53662">
                  <c:v>1.0007999999999999</c:v>
                </c:pt>
                <c:pt idx="53663">
                  <c:v>1.0009399999999999</c:v>
                </c:pt>
                <c:pt idx="53664">
                  <c:v>1.0010699999999999</c:v>
                </c:pt>
                <c:pt idx="53665">
                  <c:v>1.0012000000000001</c:v>
                </c:pt>
                <c:pt idx="53666">
                  <c:v>1.00132</c:v>
                </c:pt>
                <c:pt idx="53667">
                  <c:v>1.0014400000000001</c:v>
                </c:pt>
                <c:pt idx="53668">
                  <c:v>1.00156</c:v>
                </c:pt>
                <c:pt idx="53669">
                  <c:v>1.00166</c:v>
                </c:pt>
                <c:pt idx="53670">
                  <c:v>1.00176</c:v>
                </c:pt>
                <c:pt idx="53671">
                  <c:v>1.00186</c:v>
                </c:pt>
                <c:pt idx="53672">
                  <c:v>1.00196</c:v>
                </c:pt>
                <c:pt idx="53673">
                  <c:v>1.00204</c:v>
                </c:pt>
                <c:pt idx="53674">
                  <c:v>1.0021100000000001</c:v>
                </c:pt>
                <c:pt idx="53675">
                  <c:v>1.0021800000000001</c:v>
                </c:pt>
                <c:pt idx="53676">
                  <c:v>1.00224</c:v>
                </c:pt>
                <c:pt idx="53677">
                  <c:v>1.0022899999999999</c:v>
                </c:pt>
                <c:pt idx="53678">
                  <c:v>1.0023299999999999</c:v>
                </c:pt>
                <c:pt idx="53679">
                  <c:v>1.0023599999999999</c:v>
                </c:pt>
                <c:pt idx="53680">
                  <c:v>1.00238</c:v>
                </c:pt>
                <c:pt idx="53681">
                  <c:v>1.0023899999999999</c:v>
                </c:pt>
                <c:pt idx="53682">
                  <c:v>1.0023899999999999</c:v>
                </c:pt>
                <c:pt idx="53683">
                  <c:v>1.00238</c:v>
                </c:pt>
                <c:pt idx="53684">
                  <c:v>1.0023500000000001</c:v>
                </c:pt>
                <c:pt idx="53685">
                  <c:v>1.0023200000000001</c:v>
                </c:pt>
                <c:pt idx="53686">
                  <c:v>1.0023</c:v>
                </c:pt>
                <c:pt idx="53687">
                  <c:v>1.00224</c:v>
                </c:pt>
                <c:pt idx="53688">
                  <c:v>1.0021800000000001</c:v>
                </c:pt>
                <c:pt idx="53689">
                  <c:v>1.0021</c:v>
                </c:pt>
                <c:pt idx="53690">
                  <c:v>1.0020100000000001</c:v>
                </c:pt>
                <c:pt idx="53691">
                  <c:v>1.0019</c:v>
                </c:pt>
                <c:pt idx="53692">
                  <c:v>1.00179</c:v>
                </c:pt>
                <c:pt idx="53693">
                  <c:v>1.00166</c:v>
                </c:pt>
                <c:pt idx="53694">
                  <c:v>1.00153</c:v>
                </c:pt>
                <c:pt idx="53695">
                  <c:v>1.0013700000000001</c:v>
                </c:pt>
                <c:pt idx="53696">
                  <c:v>1.0012000000000001</c:v>
                </c:pt>
                <c:pt idx="53697">
                  <c:v>1.00102</c:v>
                </c:pt>
                <c:pt idx="53698">
                  <c:v>1.0008300000000001</c:v>
                </c:pt>
                <c:pt idx="53699">
                  <c:v>1.0006200000000001</c:v>
                </c:pt>
                <c:pt idx="53700">
                  <c:v>1.00041</c:v>
                </c:pt>
                <c:pt idx="53701">
                  <c:v>1.00017</c:v>
                </c:pt>
                <c:pt idx="53702">
                  <c:v>0.99993200000000004</c:v>
                </c:pt>
                <c:pt idx="53703">
                  <c:v>0.99968800000000002</c:v>
                </c:pt>
                <c:pt idx="53704">
                  <c:v>0.99946000000000002</c:v>
                </c:pt>
                <c:pt idx="53705">
                  <c:v>0.99923799999999996</c:v>
                </c:pt>
                <c:pt idx="53706">
                  <c:v>0.99903399999999998</c:v>
                </c:pt>
                <c:pt idx="53707">
                  <c:v>0.99883999999999995</c:v>
                </c:pt>
                <c:pt idx="53708">
                  <c:v>0.99865700000000002</c:v>
                </c:pt>
                <c:pt idx="53709">
                  <c:v>0.99849299999999996</c:v>
                </c:pt>
                <c:pt idx="53710">
                  <c:v>0.99834000000000001</c:v>
                </c:pt>
                <c:pt idx="53711">
                  <c:v>0.99819500000000005</c:v>
                </c:pt>
                <c:pt idx="53712">
                  <c:v>0.99806399999999995</c:v>
                </c:pt>
                <c:pt idx="53713">
                  <c:v>0.99795199999999995</c:v>
                </c:pt>
                <c:pt idx="53714">
                  <c:v>0.99784899999999999</c:v>
                </c:pt>
                <c:pt idx="53715">
                  <c:v>0.99775700000000001</c:v>
                </c:pt>
                <c:pt idx="53716">
                  <c:v>0.99767799999999995</c:v>
                </c:pt>
                <c:pt idx="53717">
                  <c:v>0.99760800000000005</c:v>
                </c:pt>
                <c:pt idx="53718">
                  <c:v>0.99754799999999999</c:v>
                </c:pt>
                <c:pt idx="53719">
                  <c:v>0.99750099999999997</c:v>
                </c:pt>
                <c:pt idx="53720">
                  <c:v>0.99746599999999996</c:v>
                </c:pt>
                <c:pt idx="53721">
                  <c:v>0.99743899999999996</c:v>
                </c:pt>
                <c:pt idx="53722">
                  <c:v>0.99742799999999998</c:v>
                </c:pt>
                <c:pt idx="53723">
                  <c:v>0.99742399999999998</c:v>
                </c:pt>
                <c:pt idx="53724">
                  <c:v>0.99742500000000001</c:v>
                </c:pt>
                <c:pt idx="53725">
                  <c:v>0.99744200000000005</c:v>
                </c:pt>
                <c:pt idx="53726">
                  <c:v>0.99746900000000005</c:v>
                </c:pt>
                <c:pt idx="53727">
                  <c:v>0.99750499999999998</c:v>
                </c:pt>
                <c:pt idx="53728">
                  <c:v>0.99755400000000005</c:v>
                </c:pt>
                <c:pt idx="53729">
                  <c:v>0.99761</c:v>
                </c:pt>
                <c:pt idx="53730">
                  <c:v>0.99766699999999997</c:v>
                </c:pt>
                <c:pt idx="53731">
                  <c:v>0.99773299999999998</c:v>
                </c:pt>
                <c:pt idx="53732">
                  <c:v>0.99780599999999997</c:v>
                </c:pt>
                <c:pt idx="53733">
                  <c:v>0.997888</c:v>
                </c:pt>
                <c:pt idx="53734">
                  <c:v>0.99798100000000001</c:v>
                </c:pt>
                <c:pt idx="53735">
                  <c:v>0.99807100000000004</c:v>
                </c:pt>
                <c:pt idx="53736">
                  <c:v>0.99816700000000003</c:v>
                </c:pt>
                <c:pt idx="53737">
                  <c:v>0.99827299999999997</c:v>
                </c:pt>
                <c:pt idx="53738">
                  <c:v>0.99837299999999995</c:v>
                </c:pt>
                <c:pt idx="53739">
                  <c:v>0.99849100000000002</c:v>
                </c:pt>
                <c:pt idx="53740">
                  <c:v>0.99860700000000002</c:v>
                </c:pt>
                <c:pt idx="53741">
                  <c:v>0.99872300000000003</c:v>
                </c:pt>
                <c:pt idx="53742">
                  <c:v>0.99884600000000001</c:v>
                </c:pt>
                <c:pt idx="53743">
                  <c:v>0.998977</c:v>
                </c:pt>
                <c:pt idx="53744">
                  <c:v>0.999108</c:v>
                </c:pt>
                <c:pt idx="53745">
                  <c:v>0.99924599999999997</c:v>
                </c:pt>
                <c:pt idx="53746">
                  <c:v>0.999386</c:v>
                </c:pt>
                <c:pt idx="53747">
                  <c:v>0.99952200000000002</c:v>
                </c:pt>
                <c:pt idx="53748">
                  <c:v>0.99966699999999997</c:v>
                </c:pt>
                <c:pt idx="53749">
                  <c:v>0.99980999999999998</c:v>
                </c:pt>
                <c:pt idx="53750">
                  <c:v>0.99994700000000003</c:v>
                </c:pt>
                <c:pt idx="53751">
                  <c:v>1.0000899999999999</c:v>
                </c:pt>
                <c:pt idx="53752">
                  <c:v>1.00023</c:v>
                </c:pt>
                <c:pt idx="53753">
                  <c:v>1.0003599999999999</c:v>
                </c:pt>
                <c:pt idx="53754">
                  <c:v>1.0004900000000001</c:v>
                </c:pt>
                <c:pt idx="53755">
                  <c:v>1.0006299999999999</c:v>
                </c:pt>
                <c:pt idx="53756">
                  <c:v>1.0007699999999999</c:v>
                </c:pt>
                <c:pt idx="53757">
                  <c:v>1.0008900000000001</c:v>
                </c:pt>
                <c:pt idx="53758">
                  <c:v>1.00102</c:v>
                </c:pt>
                <c:pt idx="53759">
                  <c:v>1.00115</c:v>
                </c:pt>
                <c:pt idx="53760">
                  <c:v>1.0012700000000001</c:v>
                </c:pt>
                <c:pt idx="53761">
                  <c:v>1.0013799999999999</c:v>
                </c:pt>
                <c:pt idx="53762">
                  <c:v>1.00149</c:v>
                </c:pt>
                <c:pt idx="53763">
                  <c:v>1.0016</c:v>
                </c:pt>
                <c:pt idx="53764">
                  <c:v>1.0017</c:v>
                </c:pt>
                <c:pt idx="53765">
                  <c:v>1.00179</c:v>
                </c:pt>
                <c:pt idx="53766">
                  <c:v>1.00187</c:v>
                </c:pt>
                <c:pt idx="53767">
                  <c:v>1.00196</c:v>
                </c:pt>
                <c:pt idx="53768">
                  <c:v>1.0020199999999999</c:v>
                </c:pt>
                <c:pt idx="53769">
                  <c:v>1.0020899999999999</c:v>
                </c:pt>
                <c:pt idx="53770">
                  <c:v>1.0021500000000001</c:v>
                </c:pt>
                <c:pt idx="53771">
                  <c:v>1.0022</c:v>
                </c:pt>
                <c:pt idx="53772">
                  <c:v>1.00224</c:v>
                </c:pt>
                <c:pt idx="53773">
                  <c:v>1.0022800000000001</c:v>
                </c:pt>
                <c:pt idx="53774">
                  <c:v>1.00231</c:v>
                </c:pt>
                <c:pt idx="53775">
                  <c:v>1.0023299999999999</c:v>
                </c:pt>
                <c:pt idx="53776">
                  <c:v>1.0023299999999999</c:v>
                </c:pt>
                <c:pt idx="53777">
                  <c:v>1.00234</c:v>
                </c:pt>
                <c:pt idx="53778">
                  <c:v>1.0023299999999999</c:v>
                </c:pt>
                <c:pt idx="53779">
                  <c:v>1.0023</c:v>
                </c:pt>
                <c:pt idx="53780">
                  <c:v>1.0022800000000001</c:v>
                </c:pt>
                <c:pt idx="53781">
                  <c:v>1.00223</c:v>
                </c:pt>
                <c:pt idx="53782">
                  <c:v>1.0021800000000001</c:v>
                </c:pt>
                <c:pt idx="53783">
                  <c:v>1.0021100000000001</c:v>
                </c:pt>
                <c:pt idx="53784">
                  <c:v>1.00203</c:v>
                </c:pt>
                <c:pt idx="53785">
                  <c:v>1.0019400000000001</c:v>
                </c:pt>
                <c:pt idx="53786">
                  <c:v>1.0018400000000001</c:v>
                </c:pt>
                <c:pt idx="53787">
                  <c:v>1.00173</c:v>
                </c:pt>
                <c:pt idx="53788">
                  <c:v>1.0016099999999999</c:v>
                </c:pt>
                <c:pt idx="53789">
                  <c:v>1.0014700000000001</c:v>
                </c:pt>
                <c:pt idx="53790">
                  <c:v>1.0013300000000001</c:v>
                </c:pt>
                <c:pt idx="53791">
                  <c:v>1.0011699999999999</c:v>
                </c:pt>
                <c:pt idx="53792">
                  <c:v>1.00099</c:v>
                </c:pt>
                <c:pt idx="53793">
                  <c:v>1.00081</c:v>
                </c:pt>
                <c:pt idx="53794">
                  <c:v>1.00061</c:v>
                </c:pt>
                <c:pt idx="53795">
                  <c:v>1.00041</c:v>
                </c:pt>
                <c:pt idx="53796">
                  <c:v>1.0001800000000001</c:v>
                </c:pt>
                <c:pt idx="53797">
                  <c:v>0.999946</c:v>
                </c:pt>
                <c:pt idx="53798">
                  <c:v>0.99973299999999998</c:v>
                </c:pt>
                <c:pt idx="53799">
                  <c:v>0.99949100000000002</c:v>
                </c:pt>
                <c:pt idx="53800">
                  <c:v>0.99926499999999996</c:v>
                </c:pt>
                <c:pt idx="53801">
                  <c:v>0.99904999999999999</c:v>
                </c:pt>
                <c:pt idx="53802">
                  <c:v>0.99885000000000002</c:v>
                </c:pt>
                <c:pt idx="53803">
                  <c:v>0.99865800000000005</c:v>
                </c:pt>
                <c:pt idx="53804">
                  <c:v>0.99847399999999997</c:v>
                </c:pt>
                <c:pt idx="53805">
                  <c:v>0.99832200000000004</c:v>
                </c:pt>
                <c:pt idx="53806">
                  <c:v>0.99816800000000006</c:v>
                </c:pt>
                <c:pt idx="53807">
                  <c:v>0.99802400000000002</c:v>
                </c:pt>
                <c:pt idx="53808">
                  <c:v>0.99789700000000003</c:v>
                </c:pt>
                <c:pt idx="53809">
                  <c:v>0.99778100000000003</c:v>
                </c:pt>
                <c:pt idx="53810">
                  <c:v>0.99767499999999998</c:v>
                </c:pt>
                <c:pt idx="53811">
                  <c:v>0.99758000000000002</c:v>
                </c:pt>
                <c:pt idx="53812">
                  <c:v>0.99749600000000005</c:v>
                </c:pt>
                <c:pt idx="53813">
                  <c:v>0.99742500000000001</c:v>
                </c:pt>
                <c:pt idx="53814">
                  <c:v>0.99736599999999997</c:v>
                </c:pt>
                <c:pt idx="53815">
                  <c:v>0.99732200000000004</c:v>
                </c:pt>
                <c:pt idx="53816">
                  <c:v>0.99728899999999998</c:v>
                </c:pt>
                <c:pt idx="53817">
                  <c:v>0.99726199999999998</c:v>
                </c:pt>
                <c:pt idx="53818">
                  <c:v>0.99724999999999997</c:v>
                </c:pt>
                <c:pt idx="53819">
                  <c:v>0.99724699999999999</c:v>
                </c:pt>
                <c:pt idx="53820">
                  <c:v>0.997255</c:v>
                </c:pt>
                <c:pt idx="53821">
                  <c:v>0.99727200000000005</c:v>
                </c:pt>
                <c:pt idx="53822">
                  <c:v>0.99729800000000002</c:v>
                </c:pt>
                <c:pt idx="53823">
                  <c:v>0.997332</c:v>
                </c:pt>
                <c:pt idx="53824">
                  <c:v>0.99737600000000004</c:v>
                </c:pt>
                <c:pt idx="53825">
                  <c:v>0.99742699999999995</c:v>
                </c:pt>
                <c:pt idx="53826">
                  <c:v>0.99748999999999999</c:v>
                </c:pt>
                <c:pt idx="53827">
                  <c:v>0.99756400000000001</c:v>
                </c:pt>
                <c:pt idx="53828">
                  <c:v>0.99763999999999997</c:v>
                </c:pt>
                <c:pt idx="53829">
                  <c:v>0.99773000000000001</c:v>
                </c:pt>
                <c:pt idx="53830">
                  <c:v>0.99782300000000002</c:v>
                </c:pt>
                <c:pt idx="53831">
                  <c:v>0.99792499999999995</c:v>
                </c:pt>
                <c:pt idx="53832">
                  <c:v>0.99802599999999997</c:v>
                </c:pt>
                <c:pt idx="53833">
                  <c:v>0.998139</c:v>
                </c:pt>
                <c:pt idx="53834">
                  <c:v>0.998251</c:v>
                </c:pt>
                <c:pt idx="53835">
                  <c:v>0.99837799999999999</c:v>
                </c:pt>
                <c:pt idx="53836">
                  <c:v>0.99850499999999998</c:v>
                </c:pt>
                <c:pt idx="53837">
                  <c:v>0.99863400000000002</c:v>
                </c:pt>
                <c:pt idx="53838">
                  <c:v>0.99876600000000004</c:v>
                </c:pt>
                <c:pt idx="53839">
                  <c:v>0.99890400000000001</c:v>
                </c:pt>
                <c:pt idx="53840">
                  <c:v>0.99904000000000004</c:v>
                </c:pt>
                <c:pt idx="53841">
                  <c:v>0.99918399999999996</c:v>
                </c:pt>
                <c:pt idx="53842">
                  <c:v>0.999332</c:v>
                </c:pt>
                <c:pt idx="53843">
                  <c:v>0.999475</c:v>
                </c:pt>
                <c:pt idx="53844">
                  <c:v>0.99962700000000004</c:v>
                </c:pt>
                <c:pt idx="53845">
                  <c:v>0.999776</c:v>
                </c:pt>
                <c:pt idx="53846">
                  <c:v>0.99993299999999996</c:v>
                </c:pt>
                <c:pt idx="53847">
                  <c:v>1.0000800000000001</c:v>
                </c:pt>
                <c:pt idx="53848">
                  <c:v>1.00024</c:v>
                </c:pt>
                <c:pt idx="53849">
                  <c:v>1.0003899999999999</c:v>
                </c:pt>
                <c:pt idx="53850">
                  <c:v>1.0005299999999999</c:v>
                </c:pt>
                <c:pt idx="53851">
                  <c:v>1.0006699999999999</c:v>
                </c:pt>
                <c:pt idx="53852">
                  <c:v>1.00081</c:v>
                </c:pt>
                <c:pt idx="53853">
                  <c:v>1.00095</c:v>
                </c:pt>
                <c:pt idx="53854">
                  <c:v>1.00108</c:v>
                </c:pt>
                <c:pt idx="53855">
                  <c:v>1.0012099999999999</c:v>
                </c:pt>
                <c:pt idx="53856">
                  <c:v>1.0013399999999999</c:v>
                </c:pt>
                <c:pt idx="53857">
                  <c:v>1.00146</c:v>
                </c:pt>
                <c:pt idx="53858">
                  <c:v>1.0015799999999999</c:v>
                </c:pt>
                <c:pt idx="53859">
                  <c:v>1.00169</c:v>
                </c:pt>
                <c:pt idx="53860">
                  <c:v>1.0018</c:v>
                </c:pt>
                <c:pt idx="53861">
                  <c:v>1.0019</c:v>
                </c:pt>
                <c:pt idx="53862">
                  <c:v>1.002</c:v>
                </c:pt>
                <c:pt idx="53863">
                  <c:v>1.0020899999999999</c:v>
                </c:pt>
                <c:pt idx="53864">
                  <c:v>1.00217</c:v>
                </c:pt>
                <c:pt idx="53865">
                  <c:v>1.00224</c:v>
                </c:pt>
                <c:pt idx="53866">
                  <c:v>1.00231</c:v>
                </c:pt>
                <c:pt idx="53867">
                  <c:v>1.0023599999999999</c:v>
                </c:pt>
                <c:pt idx="53868">
                  <c:v>1.00241</c:v>
                </c:pt>
                <c:pt idx="53869">
                  <c:v>1.0024500000000001</c:v>
                </c:pt>
                <c:pt idx="53870">
                  <c:v>1.00247</c:v>
                </c:pt>
                <c:pt idx="53871">
                  <c:v>1.0024900000000001</c:v>
                </c:pt>
                <c:pt idx="53872">
                  <c:v>1.0024999999999999</c:v>
                </c:pt>
                <c:pt idx="53873">
                  <c:v>1.0024900000000001</c:v>
                </c:pt>
                <c:pt idx="53874">
                  <c:v>1.00248</c:v>
                </c:pt>
                <c:pt idx="53875">
                  <c:v>1.0024599999999999</c:v>
                </c:pt>
                <c:pt idx="53876">
                  <c:v>1.00244</c:v>
                </c:pt>
                <c:pt idx="53877">
                  <c:v>1.0024</c:v>
                </c:pt>
                <c:pt idx="53878">
                  <c:v>1.0023500000000001</c:v>
                </c:pt>
                <c:pt idx="53879">
                  <c:v>1.0022800000000001</c:v>
                </c:pt>
                <c:pt idx="53880">
                  <c:v>1.0022</c:v>
                </c:pt>
                <c:pt idx="53881">
                  <c:v>1.0021100000000001</c:v>
                </c:pt>
                <c:pt idx="53882">
                  <c:v>1.0020100000000001</c:v>
                </c:pt>
                <c:pt idx="53883">
                  <c:v>1.0018899999999999</c:v>
                </c:pt>
                <c:pt idx="53884">
                  <c:v>1.00176</c:v>
                </c:pt>
                <c:pt idx="53885">
                  <c:v>1.00162</c:v>
                </c:pt>
                <c:pt idx="53886">
                  <c:v>1.0014700000000001</c:v>
                </c:pt>
                <c:pt idx="53887">
                  <c:v>1.0012799999999999</c:v>
                </c:pt>
                <c:pt idx="53888">
                  <c:v>1.0011000000000001</c:v>
                </c:pt>
                <c:pt idx="53889">
                  <c:v>1.0008900000000001</c:v>
                </c:pt>
                <c:pt idx="53890">
                  <c:v>1.0006900000000001</c:v>
                </c:pt>
                <c:pt idx="53891">
                  <c:v>1.00048</c:v>
                </c:pt>
                <c:pt idx="53892">
                  <c:v>1.00024</c:v>
                </c:pt>
                <c:pt idx="53893">
                  <c:v>0.999996</c:v>
                </c:pt>
                <c:pt idx="53894">
                  <c:v>0.999753</c:v>
                </c:pt>
                <c:pt idx="53895">
                  <c:v>0.99952399999999997</c:v>
                </c:pt>
                <c:pt idx="53896">
                  <c:v>0.99930799999999997</c:v>
                </c:pt>
                <c:pt idx="53897">
                  <c:v>0.99910299999999996</c:v>
                </c:pt>
                <c:pt idx="53898">
                  <c:v>0.99891200000000002</c:v>
                </c:pt>
                <c:pt idx="53899">
                  <c:v>0.99873199999999995</c:v>
                </c:pt>
                <c:pt idx="53900">
                  <c:v>0.99857200000000002</c:v>
                </c:pt>
                <c:pt idx="53901">
                  <c:v>0.99841400000000002</c:v>
                </c:pt>
                <c:pt idx="53902">
                  <c:v>0.99826999999999999</c:v>
                </c:pt>
                <c:pt idx="53903">
                  <c:v>0.99814199999999997</c:v>
                </c:pt>
                <c:pt idx="53904">
                  <c:v>0.99802599999999997</c:v>
                </c:pt>
                <c:pt idx="53905">
                  <c:v>0.99792099999999995</c:v>
                </c:pt>
                <c:pt idx="53906">
                  <c:v>0.99782400000000004</c:v>
                </c:pt>
                <c:pt idx="53907">
                  <c:v>0.99774399999999996</c:v>
                </c:pt>
                <c:pt idx="53908">
                  <c:v>0.99767300000000003</c:v>
                </c:pt>
                <c:pt idx="53909">
                  <c:v>0.99761500000000003</c:v>
                </c:pt>
                <c:pt idx="53910">
                  <c:v>0.99757499999999999</c:v>
                </c:pt>
                <c:pt idx="53911">
                  <c:v>0.99753999999999998</c:v>
                </c:pt>
                <c:pt idx="53912">
                  <c:v>0.99751400000000001</c:v>
                </c:pt>
                <c:pt idx="53913">
                  <c:v>0.99749600000000005</c:v>
                </c:pt>
                <c:pt idx="53914">
                  <c:v>0.99748800000000004</c:v>
                </c:pt>
                <c:pt idx="53915">
                  <c:v>0.99748800000000004</c:v>
                </c:pt>
                <c:pt idx="53916">
                  <c:v>0.99749100000000002</c:v>
                </c:pt>
                <c:pt idx="53917">
                  <c:v>0.99753700000000001</c:v>
                </c:pt>
                <c:pt idx="53918">
                  <c:v>0.99757300000000004</c:v>
                </c:pt>
                <c:pt idx="53919">
                  <c:v>0.99763400000000002</c:v>
                </c:pt>
                <c:pt idx="53920">
                  <c:v>0.99768100000000004</c:v>
                </c:pt>
                <c:pt idx="53921">
                  <c:v>0.99773699999999999</c:v>
                </c:pt>
                <c:pt idx="53922">
                  <c:v>0.99779899999999999</c:v>
                </c:pt>
                <c:pt idx="53923">
                  <c:v>0.99786900000000001</c:v>
                </c:pt>
                <c:pt idx="53924">
                  <c:v>0.99795100000000003</c:v>
                </c:pt>
                <c:pt idx="53925">
                  <c:v>0.99804199999999998</c:v>
                </c:pt>
                <c:pt idx="53926">
                  <c:v>0.998139</c:v>
                </c:pt>
                <c:pt idx="53927">
                  <c:v>0.99823600000000001</c:v>
                </c:pt>
                <c:pt idx="53928">
                  <c:v>0.99832500000000002</c:v>
                </c:pt>
                <c:pt idx="53929">
                  <c:v>0.99843199999999999</c:v>
                </c:pt>
                <c:pt idx="53930">
                  <c:v>0.99854299999999996</c:v>
                </c:pt>
                <c:pt idx="53931">
                  <c:v>0.99865499999999996</c:v>
                </c:pt>
                <c:pt idx="53932">
                  <c:v>0.99877400000000005</c:v>
                </c:pt>
                <c:pt idx="53933">
                  <c:v>0.99890000000000001</c:v>
                </c:pt>
                <c:pt idx="53934">
                  <c:v>0.99903500000000001</c:v>
                </c:pt>
                <c:pt idx="53935">
                  <c:v>0.99917100000000003</c:v>
                </c:pt>
                <c:pt idx="53936">
                  <c:v>0.99930799999999997</c:v>
                </c:pt>
                <c:pt idx="53937">
                  <c:v>0.999444</c:v>
                </c:pt>
                <c:pt idx="53938">
                  <c:v>0.99958100000000005</c:v>
                </c:pt>
                <c:pt idx="53939">
                  <c:v>0.99972099999999997</c:v>
                </c:pt>
                <c:pt idx="53940">
                  <c:v>0.99986200000000003</c:v>
                </c:pt>
                <c:pt idx="53941">
                  <c:v>0.99999800000000005</c:v>
                </c:pt>
                <c:pt idx="53942">
                  <c:v>1.00014</c:v>
                </c:pt>
                <c:pt idx="53943">
                  <c:v>1.0002800000000001</c:v>
                </c:pt>
                <c:pt idx="53944">
                  <c:v>1.0004200000000001</c:v>
                </c:pt>
                <c:pt idx="53945">
                  <c:v>1.0005599999999999</c:v>
                </c:pt>
                <c:pt idx="53946">
                  <c:v>1.0006999999999999</c:v>
                </c:pt>
                <c:pt idx="53947">
                  <c:v>1.00084</c:v>
                </c:pt>
                <c:pt idx="53948">
                  <c:v>1.0009699999999999</c:v>
                </c:pt>
                <c:pt idx="53949">
                  <c:v>1.0011000000000001</c:v>
                </c:pt>
                <c:pt idx="53950">
                  <c:v>1.00122</c:v>
                </c:pt>
                <c:pt idx="53951">
                  <c:v>1.0013399999999999</c:v>
                </c:pt>
                <c:pt idx="53952">
                  <c:v>1.00146</c:v>
                </c:pt>
                <c:pt idx="53953">
                  <c:v>1.0015700000000001</c:v>
                </c:pt>
                <c:pt idx="53954">
                  <c:v>1.0016799999999999</c:v>
                </c:pt>
                <c:pt idx="53955">
                  <c:v>1.00179</c:v>
                </c:pt>
                <c:pt idx="53956">
                  <c:v>1.00187</c:v>
                </c:pt>
                <c:pt idx="53957">
                  <c:v>1.00196</c:v>
                </c:pt>
                <c:pt idx="53958">
                  <c:v>1.00204</c:v>
                </c:pt>
                <c:pt idx="53959">
                  <c:v>1.00213</c:v>
                </c:pt>
                <c:pt idx="53960">
                  <c:v>1.0022</c:v>
                </c:pt>
                <c:pt idx="53961">
                  <c:v>1.0022599999999999</c:v>
                </c:pt>
                <c:pt idx="53962">
                  <c:v>1.00231</c:v>
                </c:pt>
                <c:pt idx="53963">
                  <c:v>1.0023500000000001</c:v>
                </c:pt>
                <c:pt idx="53964">
                  <c:v>1.0023899999999999</c:v>
                </c:pt>
                <c:pt idx="53965">
                  <c:v>1.0024200000000001</c:v>
                </c:pt>
                <c:pt idx="53966">
                  <c:v>1.0024299999999999</c:v>
                </c:pt>
                <c:pt idx="53967">
                  <c:v>1.0024500000000001</c:v>
                </c:pt>
                <c:pt idx="53968">
                  <c:v>1.0024500000000001</c:v>
                </c:pt>
                <c:pt idx="53969">
                  <c:v>1.00244</c:v>
                </c:pt>
                <c:pt idx="53970">
                  <c:v>1.0024200000000001</c:v>
                </c:pt>
                <c:pt idx="53971">
                  <c:v>1.0024</c:v>
                </c:pt>
                <c:pt idx="53972">
                  <c:v>1.0023500000000001</c:v>
                </c:pt>
                <c:pt idx="53973">
                  <c:v>1.0023</c:v>
                </c:pt>
                <c:pt idx="53974">
                  <c:v>1.00223</c:v>
                </c:pt>
                <c:pt idx="53975">
                  <c:v>1.0021500000000001</c:v>
                </c:pt>
                <c:pt idx="53976">
                  <c:v>1.00207</c:v>
                </c:pt>
                <c:pt idx="53977">
                  <c:v>1.00197</c:v>
                </c:pt>
                <c:pt idx="53978">
                  <c:v>1.00186</c:v>
                </c:pt>
                <c:pt idx="53979">
                  <c:v>1.0017400000000001</c:v>
                </c:pt>
                <c:pt idx="53980">
                  <c:v>1.0016</c:v>
                </c:pt>
                <c:pt idx="53981">
                  <c:v>1.00146</c:v>
                </c:pt>
                <c:pt idx="53982">
                  <c:v>1.0013000000000001</c:v>
                </c:pt>
                <c:pt idx="53983">
                  <c:v>1.0011300000000001</c:v>
                </c:pt>
                <c:pt idx="53984">
                  <c:v>1.0009600000000001</c:v>
                </c:pt>
                <c:pt idx="53985">
                  <c:v>1.0007699999999999</c:v>
                </c:pt>
                <c:pt idx="53986">
                  <c:v>1.00057</c:v>
                </c:pt>
                <c:pt idx="53987">
                  <c:v>1.0003500000000001</c:v>
                </c:pt>
                <c:pt idx="53988">
                  <c:v>1.0001199999999999</c:v>
                </c:pt>
                <c:pt idx="53989">
                  <c:v>0.99987899999999996</c:v>
                </c:pt>
                <c:pt idx="53990">
                  <c:v>0.999637</c:v>
                </c:pt>
                <c:pt idx="53991">
                  <c:v>0.99940300000000004</c:v>
                </c:pt>
                <c:pt idx="53992">
                  <c:v>0.99918600000000002</c:v>
                </c:pt>
                <c:pt idx="53993">
                  <c:v>0.99897800000000003</c:v>
                </c:pt>
                <c:pt idx="53994">
                  <c:v>0.99878299999999998</c:v>
                </c:pt>
                <c:pt idx="53995">
                  <c:v>0.99860199999999999</c:v>
                </c:pt>
                <c:pt idx="53996">
                  <c:v>0.99843599999999999</c:v>
                </c:pt>
                <c:pt idx="53997">
                  <c:v>0.99829299999999999</c:v>
                </c:pt>
                <c:pt idx="53998">
                  <c:v>0.99814999999999998</c:v>
                </c:pt>
                <c:pt idx="53999">
                  <c:v>0.998027</c:v>
                </c:pt>
                <c:pt idx="54000">
                  <c:v>0.99790699999999999</c:v>
                </c:pt>
                <c:pt idx="54001">
                  <c:v>0.99780000000000002</c:v>
                </c:pt>
                <c:pt idx="54002">
                  <c:v>0.99770800000000004</c:v>
                </c:pt>
                <c:pt idx="54003">
                  <c:v>0.99762200000000001</c:v>
                </c:pt>
                <c:pt idx="54004">
                  <c:v>0.99755499999999997</c:v>
                </c:pt>
                <c:pt idx="54005">
                  <c:v>0.997498</c:v>
                </c:pt>
                <c:pt idx="54006">
                  <c:v>0.99745200000000001</c:v>
                </c:pt>
                <c:pt idx="54007">
                  <c:v>0.99741400000000002</c:v>
                </c:pt>
                <c:pt idx="54008">
                  <c:v>0.99738899999999997</c:v>
                </c:pt>
                <c:pt idx="54009">
                  <c:v>0.99737600000000004</c:v>
                </c:pt>
                <c:pt idx="54010">
                  <c:v>0.99736499999999995</c:v>
                </c:pt>
                <c:pt idx="54011">
                  <c:v>0.99736899999999995</c:v>
                </c:pt>
                <c:pt idx="54012">
                  <c:v>0.99737799999999999</c:v>
                </c:pt>
                <c:pt idx="54013">
                  <c:v>0.99740099999999998</c:v>
                </c:pt>
                <c:pt idx="54014">
                  <c:v>0.99743599999999999</c:v>
                </c:pt>
                <c:pt idx="54015">
                  <c:v>0.99748099999999995</c:v>
                </c:pt>
                <c:pt idx="54016">
                  <c:v>0.99753499999999995</c:v>
                </c:pt>
                <c:pt idx="54017">
                  <c:v>0.99759799999999998</c:v>
                </c:pt>
                <c:pt idx="54018">
                  <c:v>0.99766500000000002</c:v>
                </c:pt>
                <c:pt idx="54019">
                  <c:v>0.99774399999999996</c:v>
                </c:pt>
                <c:pt idx="54020">
                  <c:v>0.99782700000000002</c:v>
                </c:pt>
                <c:pt idx="54021">
                  <c:v>0.99791700000000005</c:v>
                </c:pt>
                <c:pt idx="54022">
                  <c:v>0.99801499999999999</c:v>
                </c:pt>
                <c:pt idx="54023">
                  <c:v>0.99812299999999998</c:v>
                </c:pt>
                <c:pt idx="54024">
                  <c:v>0.99823499999999998</c:v>
                </c:pt>
                <c:pt idx="54025">
                  <c:v>0.99835799999999997</c:v>
                </c:pt>
                <c:pt idx="54026">
                  <c:v>0.99848099999999995</c:v>
                </c:pt>
                <c:pt idx="54027">
                  <c:v>0.99860800000000005</c:v>
                </c:pt>
                <c:pt idx="54028">
                  <c:v>0.99873599999999996</c:v>
                </c:pt>
                <c:pt idx="54029">
                  <c:v>0.998865</c:v>
                </c:pt>
                <c:pt idx="54030">
                  <c:v>0.99900100000000003</c:v>
                </c:pt>
                <c:pt idx="54031">
                  <c:v>0.999143</c:v>
                </c:pt>
                <c:pt idx="54032">
                  <c:v>0.99928600000000001</c:v>
                </c:pt>
                <c:pt idx="54033">
                  <c:v>0.99943099999999996</c:v>
                </c:pt>
                <c:pt idx="54034">
                  <c:v>0.999579</c:v>
                </c:pt>
                <c:pt idx="54035">
                  <c:v>0.99972499999999997</c:v>
                </c:pt>
                <c:pt idx="54036">
                  <c:v>0.99987800000000004</c:v>
                </c:pt>
                <c:pt idx="54037">
                  <c:v>1.00003</c:v>
                </c:pt>
                <c:pt idx="54038">
                  <c:v>1.00017</c:v>
                </c:pt>
                <c:pt idx="54039">
                  <c:v>1.00031</c:v>
                </c:pt>
                <c:pt idx="54040">
                  <c:v>1.0004599999999999</c:v>
                </c:pt>
                <c:pt idx="54041">
                  <c:v>1.0005999999999999</c:v>
                </c:pt>
                <c:pt idx="54042">
                  <c:v>1.00075</c:v>
                </c:pt>
                <c:pt idx="54043">
                  <c:v>1.0008900000000001</c:v>
                </c:pt>
                <c:pt idx="54044">
                  <c:v>1.0010300000000001</c:v>
                </c:pt>
                <c:pt idx="54045">
                  <c:v>1.00116</c:v>
                </c:pt>
                <c:pt idx="54046">
                  <c:v>1.00129</c:v>
                </c:pt>
                <c:pt idx="54047">
                  <c:v>1.00142</c:v>
                </c:pt>
                <c:pt idx="54048">
                  <c:v>1.0015400000000001</c:v>
                </c:pt>
                <c:pt idx="54049">
                  <c:v>1.00166</c:v>
                </c:pt>
                <c:pt idx="54050">
                  <c:v>1.00177</c:v>
                </c:pt>
                <c:pt idx="54051">
                  <c:v>1.0018800000000001</c:v>
                </c:pt>
                <c:pt idx="54052">
                  <c:v>1.0019800000000001</c:v>
                </c:pt>
                <c:pt idx="54053">
                  <c:v>1.0020800000000001</c:v>
                </c:pt>
                <c:pt idx="54054">
                  <c:v>1.0021599999999999</c:v>
                </c:pt>
                <c:pt idx="54055">
                  <c:v>1.00224</c:v>
                </c:pt>
                <c:pt idx="54056">
                  <c:v>1.0023200000000001</c:v>
                </c:pt>
                <c:pt idx="54057">
                  <c:v>1.0023899999999999</c:v>
                </c:pt>
                <c:pt idx="54058">
                  <c:v>1.00244</c:v>
                </c:pt>
                <c:pt idx="54059">
                  <c:v>1.0024999999999999</c:v>
                </c:pt>
                <c:pt idx="54060">
                  <c:v>1.00254</c:v>
                </c:pt>
                <c:pt idx="54061">
                  <c:v>1.0025599999999999</c:v>
                </c:pt>
                <c:pt idx="54062">
                  <c:v>1.00258</c:v>
                </c:pt>
                <c:pt idx="54063">
                  <c:v>1.0025900000000001</c:v>
                </c:pt>
                <c:pt idx="54064">
                  <c:v>1.00258</c:v>
                </c:pt>
                <c:pt idx="54065">
                  <c:v>1.00257</c:v>
                </c:pt>
                <c:pt idx="54066">
                  <c:v>1.0025299999999999</c:v>
                </c:pt>
                <c:pt idx="54067">
                  <c:v>1.0024900000000001</c:v>
                </c:pt>
                <c:pt idx="54068">
                  <c:v>1.0024500000000001</c:v>
                </c:pt>
                <c:pt idx="54069">
                  <c:v>1.0023899999999999</c:v>
                </c:pt>
                <c:pt idx="54070">
                  <c:v>1.00231</c:v>
                </c:pt>
                <c:pt idx="54071">
                  <c:v>1.00223</c:v>
                </c:pt>
                <c:pt idx="54072">
                  <c:v>1.00213</c:v>
                </c:pt>
                <c:pt idx="54073">
                  <c:v>1.0020199999999999</c:v>
                </c:pt>
                <c:pt idx="54074">
                  <c:v>1.0019</c:v>
                </c:pt>
                <c:pt idx="54075">
                  <c:v>1.00177</c:v>
                </c:pt>
                <c:pt idx="54076">
                  <c:v>1.00162</c:v>
                </c:pt>
                <c:pt idx="54077">
                  <c:v>1.0014700000000001</c:v>
                </c:pt>
                <c:pt idx="54078">
                  <c:v>1.0013000000000001</c:v>
                </c:pt>
                <c:pt idx="54079">
                  <c:v>1.0011099999999999</c:v>
                </c:pt>
                <c:pt idx="54080">
                  <c:v>1.00092</c:v>
                </c:pt>
                <c:pt idx="54081">
                  <c:v>1.00071</c:v>
                </c:pt>
                <c:pt idx="54082">
                  <c:v>1.00048</c:v>
                </c:pt>
                <c:pt idx="54083">
                  <c:v>1.0002500000000001</c:v>
                </c:pt>
                <c:pt idx="54084">
                  <c:v>0.99999700000000002</c:v>
                </c:pt>
                <c:pt idx="54085">
                  <c:v>0.99976200000000004</c:v>
                </c:pt>
                <c:pt idx="54086">
                  <c:v>0.99953499999999995</c:v>
                </c:pt>
                <c:pt idx="54087">
                  <c:v>0.99932299999999996</c:v>
                </c:pt>
                <c:pt idx="54088">
                  <c:v>0.99912500000000004</c:v>
                </c:pt>
                <c:pt idx="54089">
                  <c:v>0.99893399999999999</c:v>
                </c:pt>
                <c:pt idx="54090">
                  <c:v>0.99875700000000001</c:v>
                </c:pt>
                <c:pt idx="54091">
                  <c:v>0.99859699999999996</c:v>
                </c:pt>
                <c:pt idx="54092">
                  <c:v>0.99845099999999998</c:v>
                </c:pt>
                <c:pt idx="54093">
                  <c:v>0.99831499999999995</c:v>
                </c:pt>
                <c:pt idx="54094">
                  <c:v>0.99818700000000005</c:v>
                </c:pt>
                <c:pt idx="54095">
                  <c:v>0.99807500000000005</c:v>
                </c:pt>
                <c:pt idx="54096">
                  <c:v>0.997973</c:v>
                </c:pt>
                <c:pt idx="54097">
                  <c:v>0.99788600000000005</c:v>
                </c:pt>
                <c:pt idx="54098">
                  <c:v>0.99780899999999995</c:v>
                </c:pt>
                <c:pt idx="54099">
                  <c:v>0.99774399999999996</c:v>
                </c:pt>
                <c:pt idx="54100">
                  <c:v>0.997699</c:v>
                </c:pt>
                <c:pt idx="54101">
                  <c:v>0.99765899999999996</c:v>
                </c:pt>
                <c:pt idx="54102">
                  <c:v>0.99762899999999999</c:v>
                </c:pt>
                <c:pt idx="54103">
                  <c:v>0.99760599999999999</c:v>
                </c:pt>
                <c:pt idx="54104">
                  <c:v>0.99759500000000001</c:v>
                </c:pt>
                <c:pt idx="54105">
                  <c:v>0.99759500000000001</c:v>
                </c:pt>
                <c:pt idx="54106">
                  <c:v>0.99760400000000005</c:v>
                </c:pt>
                <c:pt idx="54107">
                  <c:v>0.99763199999999996</c:v>
                </c:pt>
                <c:pt idx="54108">
                  <c:v>0.99766200000000005</c:v>
                </c:pt>
                <c:pt idx="54109">
                  <c:v>0.997699</c:v>
                </c:pt>
                <c:pt idx="54110">
                  <c:v>0.99774200000000002</c:v>
                </c:pt>
                <c:pt idx="54111">
                  <c:v>0.99779700000000005</c:v>
                </c:pt>
                <c:pt idx="54112">
                  <c:v>0.99785900000000005</c:v>
                </c:pt>
                <c:pt idx="54113">
                  <c:v>0.99792599999999998</c:v>
                </c:pt>
                <c:pt idx="54114">
                  <c:v>0.99800199999999994</c:v>
                </c:pt>
                <c:pt idx="54115">
                  <c:v>0.998085</c:v>
                </c:pt>
                <c:pt idx="54116">
                  <c:v>0.99817999999999996</c:v>
                </c:pt>
                <c:pt idx="54117">
                  <c:v>0.99827999999999995</c:v>
                </c:pt>
                <c:pt idx="54118">
                  <c:v>0.99836599999999998</c:v>
                </c:pt>
                <c:pt idx="54119">
                  <c:v>0.99847699999999995</c:v>
                </c:pt>
                <c:pt idx="54120">
                  <c:v>0.99858499999999994</c:v>
                </c:pt>
                <c:pt idx="54121">
                  <c:v>0.99870199999999998</c:v>
                </c:pt>
                <c:pt idx="54122">
                  <c:v>0.99882700000000002</c:v>
                </c:pt>
                <c:pt idx="54123">
                  <c:v>0.99895500000000004</c:v>
                </c:pt>
                <c:pt idx="54124">
                  <c:v>0.99908799999999998</c:v>
                </c:pt>
                <c:pt idx="54125">
                  <c:v>0.999224</c:v>
                </c:pt>
                <c:pt idx="54126">
                  <c:v>0.99935799999999997</c:v>
                </c:pt>
                <c:pt idx="54127">
                  <c:v>0.99949100000000002</c:v>
                </c:pt>
                <c:pt idx="54128">
                  <c:v>0.99963299999999999</c:v>
                </c:pt>
                <c:pt idx="54129">
                  <c:v>0.99977800000000006</c:v>
                </c:pt>
                <c:pt idx="54130">
                  <c:v>0.99992199999999998</c:v>
                </c:pt>
                <c:pt idx="54131">
                  <c:v>1.0000599999999999</c:v>
                </c:pt>
                <c:pt idx="54132">
                  <c:v>1.00021</c:v>
                </c:pt>
                <c:pt idx="54133">
                  <c:v>1.0003500000000001</c:v>
                </c:pt>
                <c:pt idx="54134">
                  <c:v>1.0004900000000001</c:v>
                </c:pt>
                <c:pt idx="54135">
                  <c:v>1.00064</c:v>
                </c:pt>
                <c:pt idx="54136">
                  <c:v>1.0007699999999999</c:v>
                </c:pt>
                <c:pt idx="54137">
                  <c:v>1.00091</c:v>
                </c:pt>
                <c:pt idx="54138">
                  <c:v>1.00105</c:v>
                </c:pt>
                <c:pt idx="54139">
                  <c:v>1.00118</c:v>
                </c:pt>
                <c:pt idx="54140">
                  <c:v>1.0013099999999999</c:v>
                </c:pt>
                <c:pt idx="54141">
                  <c:v>1.00143</c:v>
                </c:pt>
                <c:pt idx="54142">
                  <c:v>1.0015499999999999</c:v>
                </c:pt>
                <c:pt idx="54143">
                  <c:v>1.0016700000000001</c:v>
                </c:pt>
                <c:pt idx="54144">
                  <c:v>1.0017799999999999</c:v>
                </c:pt>
                <c:pt idx="54145">
                  <c:v>1.0018899999999999</c:v>
                </c:pt>
                <c:pt idx="54146">
                  <c:v>1.0019899999999999</c:v>
                </c:pt>
                <c:pt idx="54147">
                  <c:v>1.0020899999999999</c:v>
                </c:pt>
                <c:pt idx="54148">
                  <c:v>1.00217</c:v>
                </c:pt>
                <c:pt idx="54149">
                  <c:v>1.0022599999999999</c:v>
                </c:pt>
                <c:pt idx="54150">
                  <c:v>1.0023299999999999</c:v>
                </c:pt>
                <c:pt idx="54151">
                  <c:v>1.0024</c:v>
                </c:pt>
                <c:pt idx="54152">
                  <c:v>1.0024500000000001</c:v>
                </c:pt>
                <c:pt idx="54153">
                  <c:v>1.00251</c:v>
                </c:pt>
                <c:pt idx="54154">
                  <c:v>1.0025500000000001</c:v>
                </c:pt>
                <c:pt idx="54155">
                  <c:v>1.00258</c:v>
                </c:pt>
                <c:pt idx="54156">
                  <c:v>1.00261</c:v>
                </c:pt>
                <c:pt idx="54157">
                  <c:v>1.0026200000000001</c:v>
                </c:pt>
                <c:pt idx="54158">
                  <c:v>1.0026299999999999</c:v>
                </c:pt>
                <c:pt idx="54159">
                  <c:v>1.0026299999999999</c:v>
                </c:pt>
                <c:pt idx="54160">
                  <c:v>1.00261</c:v>
                </c:pt>
                <c:pt idx="54161">
                  <c:v>1.00258</c:v>
                </c:pt>
                <c:pt idx="54162">
                  <c:v>1.0025500000000001</c:v>
                </c:pt>
                <c:pt idx="54163">
                  <c:v>1.0024999999999999</c:v>
                </c:pt>
                <c:pt idx="54164">
                  <c:v>1.0024500000000001</c:v>
                </c:pt>
                <c:pt idx="54165">
                  <c:v>1.00238</c:v>
                </c:pt>
                <c:pt idx="54166">
                  <c:v>1.0023</c:v>
                </c:pt>
                <c:pt idx="54167">
                  <c:v>1.00221</c:v>
                </c:pt>
                <c:pt idx="54168">
                  <c:v>1.0021100000000001</c:v>
                </c:pt>
                <c:pt idx="54169">
                  <c:v>1.002</c:v>
                </c:pt>
                <c:pt idx="54170">
                  <c:v>1.0018800000000001</c:v>
                </c:pt>
                <c:pt idx="54171">
                  <c:v>1.0017400000000001</c:v>
                </c:pt>
                <c:pt idx="54172">
                  <c:v>1.0016</c:v>
                </c:pt>
                <c:pt idx="54173">
                  <c:v>1.0014400000000001</c:v>
                </c:pt>
                <c:pt idx="54174">
                  <c:v>1.0012700000000001</c:v>
                </c:pt>
                <c:pt idx="54175">
                  <c:v>1.00109</c:v>
                </c:pt>
                <c:pt idx="54176">
                  <c:v>1.0008900000000001</c:v>
                </c:pt>
                <c:pt idx="54177">
                  <c:v>1.00068</c:v>
                </c:pt>
                <c:pt idx="54178">
                  <c:v>1.0004500000000001</c:v>
                </c:pt>
                <c:pt idx="54179">
                  <c:v>1.0002200000000001</c:v>
                </c:pt>
                <c:pt idx="54180">
                  <c:v>0.99997000000000003</c:v>
                </c:pt>
                <c:pt idx="54181">
                  <c:v>0.99973100000000004</c:v>
                </c:pt>
                <c:pt idx="54182">
                  <c:v>0.99950899999999998</c:v>
                </c:pt>
                <c:pt idx="54183">
                  <c:v>0.99929400000000002</c:v>
                </c:pt>
                <c:pt idx="54184">
                  <c:v>0.999089</c:v>
                </c:pt>
                <c:pt idx="54185">
                  <c:v>0.99890400000000001</c:v>
                </c:pt>
                <c:pt idx="54186">
                  <c:v>0.99872899999999998</c:v>
                </c:pt>
                <c:pt idx="54187">
                  <c:v>0.99856400000000001</c:v>
                </c:pt>
                <c:pt idx="54188">
                  <c:v>0.99841299999999999</c:v>
                </c:pt>
                <c:pt idx="54189">
                  <c:v>0.99827600000000005</c:v>
                </c:pt>
                <c:pt idx="54190">
                  <c:v>0.99815200000000004</c:v>
                </c:pt>
                <c:pt idx="54191">
                  <c:v>0.99803900000000001</c:v>
                </c:pt>
                <c:pt idx="54192">
                  <c:v>0.99794099999999997</c:v>
                </c:pt>
                <c:pt idx="54193">
                  <c:v>0.99785199999999996</c:v>
                </c:pt>
                <c:pt idx="54194">
                  <c:v>0.99777099999999996</c:v>
                </c:pt>
                <c:pt idx="54195">
                  <c:v>0.99770700000000001</c:v>
                </c:pt>
                <c:pt idx="54196">
                  <c:v>0.99765499999999996</c:v>
                </c:pt>
                <c:pt idx="54197">
                  <c:v>0.99760800000000005</c:v>
                </c:pt>
                <c:pt idx="54198">
                  <c:v>0.99757399999999996</c:v>
                </c:pt>
                <c:pt idx="54199">
                  <c:v>0.99755199999999999</c:v>
                </c:pt>
                <c:pt idx="54200">
                  <c:v>0.99754299999999996</c:v>
                </c:pt>
                <c:pt idx="54201">
                  <c:v>0.99754500000000002</c:v>
                </c:pt>
                <c:pt idx="54202">
                  <c:v>0.99755899999999997</c:v>
                </c:pt>
                <c:pt idx="54203">
                  <c:v>0.99757899999999999</c:v>
                </c:pt>
                <c:pt idx="54204">
                  <c:v>0.99761</c:v>
                </c:pt>
                <c:pt idx="54205">
                  <c:v>0.99764900000000001</c:v>
                </c:pt>
                <c:pt idx="54206">
                  <c:v>0.99769699999999994</c:v>
                </c:pt>
                <c:pt idx="54207">
                  <c:v>0.997753</c:v>
                </c:pt>
                <c:pt idx="54208">
                  <c:v>0.99782000000000004</c:v>
                </c:pt>
                <c:pt idx="54209">
                  <c:v>0.997888</c:v>
                </c:pt>
                <c:pt idx="54210">
                  <c:v>0.99796499999999999</c:v>
                </c:pt>
                <c:pt idx="54211">
                  <c:v>0.99805299999999997</c:v>
                </c:pt>
                <c:pt idx="54212">
                  <c:v>0.99814999999999998</c:v>
                </c:pt>
                <c:pt idx="54213">
                  <c:v>0.99825600000000003</c:v>
                </c:pt>
                <c:pt idx="54214">
                  <c:v>0.99836199999999997</c:v>
                </c:pt>
                <c:pt idx="54215">
                  <c:v>0.99848800000000004</c:v>
                </c:pt>
                <c:pt idx="54216">
                  <c:v>0.99860899999999997</c:v>
                </c:pt>
                <c:pt idx="54217">
                  <c:v>0.99873400000000001</c:v>
                </c:pt>
                <c:pt idx="54218">
                  <c:v>0.99886299999999995</c:v>
                </c:pt>
                <c:pt idx="54219">
                  <c:v>0.998996</c:v>
                </c:pt>
                <c:pt idx="54220">
                  <c:v>0.99913099999999999</c:v>
                </c:pt>
                <c:pt idx="54221">
                  <c:v>0.99927100000000002</c:v>
                </c:pt>
                <c:pt idx="54222">
                  <c:v>0.99941500000000005</c:v>
                </c:pt>
                <c:pt idx="54223">
                  <c:v>0.99956400000000001</c:v>
                </c:pt>
                <c:pt idx="54224">
                  <c:v>0.99970800000000004</c:v>
                </c:pt>
                <c:pt idx="54225">
                  <c:v>0.99985599999999997</c:v>
                </c:pt>
                <c:pt idx="54226">
                  <c:v>1.0000199999999999</c:v>
                </c:pt>
                <c:pt idx="54227">
                  <c:v>1.00017</c:v>
                </c:pt>
                <c:pt idx="54228">
                  <c:v>1.00031</c:v>
                </c:pt>
                <c:pt idx="54229">
                  <c:v>1.0004599999999999</c:v>
                </c:pt>
                <c:pt idx="54230">
                  <c:v>1.00061</c:v>
                </c:pt>
                <c:pt idx="54231">
                  <c:v>1.00075</c:v>
                </c:pt>
                <c:pt idx="54232">
                  <c:v>1.0008999999999999</c:v>
                </c:pt>
                <c:pt idx="54233">
                  <c:v>1.0010399999999999</c:v>
                </c:pt>
                <c:pt idx="54234">
                  <c:v>1.00118</c:v>
                </c:pt>
                <c:pt idx="54235">
                  <c:v>1.00132</c:v>
                </c:pt>
                <c:pt idx="54236">
                  <c:v>1.00145</c:v>
                </c:pt>
                <c:pt idx="54237">
                  <c:v>1.00159</c:v>
                </c:pt>
                <c:pt idx="54238">
                  <c:v>1.0017100000000001</c:v>
                </c:pt>
                <c:pt idx="54239">
                  <c:v>1.00183</c:v>
                </c:pt>
                <c:pt idx="54240">
                  <c:v>1.0019499999999999</c:v>
                </c:pt>
                <c:pt idx="54241">
                  <c:v>1.0020500000000001</c:v>
                </c:pt>
                <c:pt idx="54242">
                  <c:v>1.0021599999999999</c:v>
                </c:pt>
                <c:pt idx="54243">
                  <c:v>1.0022500000000001</c:v>
                </c:pt>
                <c:pt idx="54244">
                  <c:v>1.00234</c:v>
                </c:pt>
                <c:pt idx="54245">
                  <c:v>1.0024299999999999</c:v>
                </c:pt>
                <c:pt idx="54246">
                  <c:v>1.0024999999999999</c:v>
                </c:pt>
                <c:pt idx="54247">
                  <c:v>1.00257</c:v>
                </c:pt>
                <c:pt idx="54248">
                  <c:v>1.00264</c:v>
                </c:pt>
                <c:pt idx="54249">
                  <c:v>1.0026900000000001</c:v>
                </c:pt>
                <c:pt idx="54250">
                  <c:v>1.0027299999999999</c:v>
                </c:pt>
                <c:pt idx="54251">
                  <c:v>1.0027600000000001</c:v>
                </c:pt>
                <c:pt idx="54252">
                  <c:v>1.00278</c:v>
                </c:pt>
                <c:pt idx="54253">
                  <c:v>1.0027999999999999</c:v>
                </c:pt>
                <c:pt idx="54254">
                  <c:v>1.00281</c:v>
                </c:pt>
                <c:pt idx="54255">
                  <c:v>1.0027999999999999</c:v>
                </c:pt>
                <c:pt idx="54256">
                  <c:v>1.0027600000000001</c:v>
                </c:pt>
                <c:pt idx="54257">
                  <c:v>1.00274</c:v>
                </c:pt>
                <c:pt idx="54258">
                  <c:v>1.0026999999999999</c:v>
                </c:pt>
                <c:pt idx="54259">
                  <c:v>1.00264</c:v>
                </c:pt>
                <c:pt idx="54260">
                  <c:v>1.00258</c:v>
                </c:pt>
                <c:pt idx="54261">
                  <c:v>1.0024999999999999</c:v>
                </c:pt>
                <c:pt idx="54262">
                  <c:v>1.0024200000000001</c:v>
                </c:pt>
                <c:pt idx="54263">
                  <c:v>1.0023200000000001</c:v>
                </c:pt>
                <c:pt idx="54264">
                  <c:v>1.00221</c:v>
                </c:pt>
                <c:pt idx="54265">
                  <c:v>1.0021</c:v>
                </c:pt>
                <c:pt idx="54266">
                  <c:v>1.00197</c:v>
                </c:pt>
                <c:pt idx="54267">
                  <c:v>1.0018</c:v>
                </c:pt>
                <c:pt idx="54268">
                  <c:v>1.0016499999999999</c:v>
                </c:pt>
                <c:pt idx="54269">
                  <c:v>1.00146</c:v>
                </c:pt>
                <c:pt idx="54270">
                  <c:v>1.0012799999999999</c:v>
                </c:pt>
                <c:pt idx="54271">
                  <c:v>1.00108</c:v>
                </c:pt>
                <c:pt idx="54272">
                  <c:v>1.0008699999999999</c:v>
                </c:pt>
                <c:pt idx="54273">
                  <c:v>1.00065</c:v>
                </c:pt>
                <c:pt idx="54274">
                  <c:v>1.00041</c:v>
                </c:pt>
                <c:pt idx="54275">
                  <c:v>1.0001599999999999</c:v>
                </c:pt>
                <c:pt idx="54276">
                  <c:v>0.99992499999999995</c:v>
                </c:pt>
                <c:pt idx="54277">
                  <c:v>0.99970199999999998</c:v>
                </c:pt>
                <c:pt idx="54278">
                  <c:v>0.99948300000000001</c:v>
                </c:pt>
                <c:pt idx="54279">
                  <c:v>0.99928300000000003</c:v>
                </c:pt>
                <c:pt idx="54280">
                  <c:v>0.99909499999999996</c:v>
                </c:pt>
                <c:pt idx="54281">
                  <c:v>0.998919</c:v>
                </c:pt>
                <c:pt idx="54282">
                  <c:v>0.99876100000000001</c:v>
                </c:pt>
                <c:pt idx="54283">
                  <c:v>0.99860800000000005</c:v>
                </c:pt>
                <c:pt idx="54284">
                  <c:v>0.99846800000000002</c:v>
                </c:pt>
                <c:pt idx="54285">
                  <c:v>0.99834400000000001</c:v>
                </c:pt>
                <c:pt idx="54286">
                  <c:v>0.998228</c:v>
                </c:pt>
                <c:pt idx="54287">
                  <c:v>0.99813399999999997</c:v>
                </c:pt>
                <c:pt idx="54288">
                  <c:v>0.99804599999999999</c:v>
                </c:pt>
                <c:pt idx="54289">
                  <c:v>0.99796899999999999</c:v>
                </c:pt>
                <c:pt idx="54290">
                  <c:v>0.99790299999999998</c:v>
                </c:pt>
                <c:pt idx="54291">
                  <c:v>0.99784799999999996</c:v>
                </c:pt>
                <c:pt idx="54292">
                  <c:v>0.99780199999999997</c:v>
                </c:pt>
                <c:pt idx="54293">
                  <c:v>0.99776600000000004</c:v>
                </c:pt>
                <c:pt idx="54294">
                  <c:v>0.99774200000000002</c:v>
                </c:pt>
                <c:pt idx="54295">
                  <c:v>0.99772799999999995</c:v>
                </c:pt>
                <c:pt idx="54296">
                  <c:v>0.99772300000000003</c:v>
                </c:pt>
                <c:pt idx="54297">
                  <c:v>0.99773500000000004</c:v>
                </c:pt>
                <c:pt idx="54298">
                  <c:v>0.997749</c:v>
                </c:pt>
                <c:pt idx="54299">
                  <c:v>0.99777300000000002</c:v>
                </c:pt>
                <c:pt idx="54300">
                  <c:v>0.99781600000000004</c:v>
                </c:pt>
                <c:pt idx="54301">
                  <c:v>0.99785900000000005</c:v>
                </c:pt>
                <c:pt idx="54302">
                  <c:v>0.99790900000000005</c:v>
                </c:pt>
                <c:pt idx="54303">
                  <c:v>0.997973</c:v>
                </c:pt>
                <c:pt idx="54304">
                  <c:v>0.99804199999999998</c:v>
                </c:pt>
                <c:pt idx="54305">
                  <c:v>0.99811799999999995</c:v>
                </c:pt>
                <c:pt idx="54306">
                  <c:v>0.99820399999999998</c:v>
                </c:pt>
                <c:pt idx="54307">
                  <c:v>0.99829599999999996</c:v>
                </c:pt>
                <c:pt idx="54308">
                  <c:v>0.99840099999999998</c:v>
                </c:pt>
                <c:pt idx="54309">
                  <c:v>0.99850099999999997</c:v>
                </c:pt>
                <c:pt idx="54310">
                  <c:v>0.99860499999999996</c:v>
                </c:pt>
                <c:pt idx="54311">
                  <c:v>0.99871299999999996</c:v>
                </c:pt>
                <c:pt idx="54312">
                  <c:v>0.99882599999999999</c:v>
                </c:pt>
                <c:pt idx="54313">
                  <c:v>0.998946</c:v>
                </c:pt>
                <c:pt idx="54314">
                  <c:v>0.99907000000000001</c:v>
                </c:pt>
                <c:pt idx="54315">
                  <c:v>0.99919800000000003</c:v>
                </c:pt>
                <c:pt idx="54316">
                  <c:v>0.99933399999999994</c:v>
                </c:pt>
                <c:pt idx="54317">
                  <c:v>0.99946999999999997</c:v>
                </c:pt>
                <c:pt idx="54318">
                  <c:v>0.99960499999999997</c:v>
                </c:pt>
                <c:pt idx="54319">
                  <c:v>0.99973900000000004</c:v>
                </c:pt>
                <c:pt idx="54320">
                  <c:v>0.99987199999999998</c:v>
                </c:pt>
                <c:pt idx="54321">
                  <c:v>1.0000199999999999</c:v>
                </c:pt>
                <c:pt idx="54322">
                  <c:v>1.0001599999999999</c:v>
                </c:pt>
                <c:pt idx="54323">
                  <c:v>1.0003</c:v>
                </c:pt>
                <c:pt idx="54324">
                  <c:v>1.0004299999999999</c:v>
                </c:pt>
                <c:pt idx="54325">
                  <c:v>1.0005599999999999</c:v>
                </c:pt>
                <c:pt idx="54326">
                  <c:v>1.0006999999999999</c:v>
                </c:pt>
                <c:pt idx="54327">
                  <c:v>1.00084</c:v>
                </c:pt>
                <c:pt idx="54328">
                  <c:v>1.0009699999999999</c:v>
                </c:pt>
                <c:pt idx="54329">
                  <c:v>1.0011000000000001</c:v>
                </c:pt>
                <c:pt idx="54330">
                  <c:v>1.0012300000000001</c:v>
                </c:pt>
                <c:pt idx="54331">
                  <c:v>1.00136</c:v>
                </c:pt>
                <c:pt idx="54332">
                  <c:v>1.0014799999999999</c:v>
                </c:pt>
                <c:pt idx="54333">
                  <c:v>1.0016</c:v>
                </c:pt>
                <c:pt idx="54334">
                  <c:v>1.0017100000000001</c:v>
                </c:pt>
                <c:pt idx="54335">
                  <c:v>1.0018199999999999</c:v>
                </c:pt>
                <c:pt idx="54336">
                  <c:v>1.0019100000000001</c:v>
                </c:pt>
                <c:pt idx="54337">
                  <c:v>1.0020100000000001</c:v>
                </c:pt>
                <c:pt idx="54338">
                  <c:v>1.0021100000000001</c:v>
                </c:pt>
                <c:pt idx="54339">
                  <c:v>1.0022</c:v>
                </c:pt>
                <c:pt idx="54340">
                  <c:v>1.00227</c:v>
                </c:pt>
                <c:pt idx="54341">
                  <c:v>1.00234</c:v>
                </c:pt>
                <c:pt idx="54342">
                  <c:v>1.0024200000000001</c:v>
                </c:pt>
                <c:pt idx="54343">
                  <c:v>1.00247</c:v>
                </c:pt>
                <c:pt idx="54344">
                  <c:v>1.0025200000000001</c:v>
                </c:pt>
                <c:pt idx="54345">
                  <c:v>1.0025599999999999</c:v>
                </c:pt>
                <c:pt idx="54346">
                  <c:v>1.0025999999999999</c:v>
                </c:pt>
                <c:pt idx="54347">
                  <c:v>1.0026200000000001</c:v>
                </c:pt>
                <c:pt idx="54348">
                  <c:v>1.00264</c:v>
                </c:pt>
                <c:pt idx="54349">
                  <c:v>1.00264</c:v>
                </c:pt>
                <c:pt idx="54350">
                  <c:v>1.0026299999999999</c:v>
                </c:pt>
                <c:pt idx="54351">
                  <c:v>1.00261</c:v>
                </c:pt>
                <c:pt idx="54352">
                  <c:v>1.0025900000000001</c:v>
                </c:pt>
                <c:pt idx="54353">
                  <c:v>1.0025599999999999</c:v>
                </c:pt>
                <c:pt idx="54354">
                  <c:v>1.00251</c:v>
                </c:pt>
                <c:pt idx="54355">
                  <c:v>1.0024599999999999</c:v>
                </c:pt>
                <c:pt idx="54356">
                  <c:v>1.0023899999999999</c:v>
                </c:pt>
                <c:pt idx="54357">
                  <c:v>1.00231</c:v>
                </c:pt>
                <c:pt idx="54358">
                  <c:v>1.0022200000000001</c:v>
                </c:pt>
                <c:pt idx="54359">
                  <c:v>1.0021199999999999</c:v>
                </c:pt>
                <c:pt idx="54360">
                  <c:v>1.002</c:v>
                </c:pt>
                <c:pt idx="54361">
                  <c:v>1.0018800000000001</c:v>
                </c:pt>
                <c:pt idx="54362">
                  <c:v>1.0017400000000001</c:v>
                </c:pt>
                <c:pt idx="54363">
                  <c:v>1.00159</c:v>
                </c:pt>
                <c:pt idx="54364">
                  <c:v>1.00143</c:v>
                </c:pt>
                <c:pt idx="54365">
                  <c:v>1.00126</c:v>
                </c:pt>
                <c:pt idx="54366">
                  <c:v>1.00108</c:v>
                </c:pt>
                <c:pt idx="54367">
                  <c:v>1.00088</c:v>
                </c:pt>
                <c:pt idx="54368">
                  <c:v>1.0006600000000001</c:v>
                </c:pt>
                <c:pt idx="54369">
                  <c:v>1.00044</c:v>
                </c:pt>
                <c:pt idx="54370">
                  <c:v>1.00021</c:v>
                </c:pt>
                <c:pt idx="54371">
                  <c:v>0.99996300000000005</c:v>
                </c:pt>
                <c:pt idx="54372">
                  <c:v>0.99972099999999997</c:v>
                </c:pt>
                <c:pt idx="54373">
                  <c:v>0.99949399999999999</c:v>
                </c:pt>
                <c:pt idx="54374">
                  <c:v>0.99927900000000003</c:v>
                </c:pt>
                <c:pt idx="54375">
                  <c:v>0.99907900000000005</c:v>
                </c:pt>
                <c:pt idx="54376">
                  <c:v>0.99888999999999994</c:v>
                </c:pt>
                <c:pt idx="54377">
                  <c:v>0.99871299999999996</c:v>
                </c:pt>
                <c:pt idx="54378">
                  <c:v>0.99854900000000002</c:v>
                </c:pt>
                <c:pt idx="54379">
                  <c:v>0.99839100000000003</c:v>
                </c:pt>
                <c:pt idx="54380">
                  <c:v>0.99825200000000003</c:v>
                </c:pt>
                <c:pt idx="54381">
                  <c:v>0.99812900000000004</c:v>
                </c:pt>
                <c:pt idx="54382">
                  <c:v>0.99801300000000004</c:v>
                </c:pt>
                <c:pt idx="54383">
                  <c:v>0.99790900000000005</c:v>
                </c:pt>
                <c:pt idx="54384">
                  <c:v>0.99781900000000001</c:v>
                </c:pt>
                <c:pt idx="54385">
                  <c:v>0.99773900000000004</c:v>
                </c:pt>
                <c:pt idx="54386">
                  <c:v>0.99767600000000001</c:v>
                </c:pt>
                <c:pt idx="54387">
                  <c:v>0.99761999999999995</c:v>
                </c:pt>
                <c:pt idx="54388">
                  <c:v>0.997583</c:v>
                </c:pt>
                <c:pt idx="54389">
                  <c:v>0.99754699999999996</c:v>
                </c:pt>
                <c:pt idx="54390">
                  <c:v>0.99752799999999997</c:v>
                </c:pt>
                <c:pt idx="54391">
                  <c:v>0.99751999999999996</c:v>
                </c:pt>
                <c:pt idx="54392">
                  <c:v>0.99752700000000005</c:v>
                </c:pt>
                <c:pt idx="54393">
                  <c:v>0.99753599999999998</c:v>
                </c:pt>
                <c:pt idx="54394">
                  <c:v>0.99755499999999997</c:v>
                </c:pt>
                <c:pt idx="54395">
                  <c:v>0.99758199999999997</c:v>
                </c:pt>
                <c:pt idx="54396">
                  <c:v>0.99761900000000003</c:v>
                </c:pt>
                <c:pt idx="54397">
                  <c:v>0.99766699999999997</c:v>
                </c:pt>
                <c:pt idx="54398">
                  <c:v>0.99771799999999999</c:v>
                </c:pt>
                <c:pt idx="54399">
                  <c:v>0.99777899999999997</c:v>
                </c:pt>
                <c:pt idx="54400">
                  <c:v>0.99785100000000004</c:v>
                </c:pt>
                <c:pt idx="54401">
                  <c:v>0.99793100000000001</c:v>
                </c:pt>
                <c:pt idx="54402">
                  <c:v>0.99802000000000002</c:v>
                </c:pt>
                <c:pt idx="54403">
                  <c:v>0.99811399999999995</c:v>
                </c:pt>
                <c:pt idx="54404">
                  <c:v>0.99821099999999996</c:v>
                </c:pt>
                <c:pt idx="54405">
                  <c:v>0.99832699999999996</c:v>
                </c:pt>
                <c:pt idx="54406">
                  <c:v>0.99843899999999997</c:v>
                </c:pt>
                <c:pt idx="54407">
                  <c:v>0.99855899999999997</c:v>
                </c:pt>
                <c:pt idx="54408">
                  <c:v>0.99867700000000004</c:v>
                </c:pt>
                <c:pt idx="54409">
                  <c:v>0.99880400000000003</c:v>
                </c:pt>
                <c:pt idx="54410">
                  <c:v>0.99893500000000002</c:v>
                </c:pt>
                <c:pt idx="54411">
                  <c:v>0.99907000000000001</c:v>
                </c:pt>
                <c:pt idx="54412">
                  <c:v>0.99920799999999999</c:v>
                </c:pt>
                <c:pt idx="54413">
                  <c:v>0.99934599999999996</c:v>
                </c:pt>
                <c:pt idx="54414">
                  <c:v>0.99948899999999996</c:v>
                </c:pt>
                <c:pt idx="54415">
                  <c:v>0.99963400000000002</c:v>
                </c:pt>
                <c:pt idx="54416">
                  <c:v>0.99977700000000003</c:v>
                </c:pt>
                <c:pt idx="54417">
                  <c:v>0.99992300000000001</c:v>
                </c:pt>
                <c:pt idx="54418">
                  <c:v>1.00007</c:v>
                </c:pt>
                <c:pt idx="54419">
                  <c:v>1.00023</c:v>
                </c:pt>
                <c:pt idx="54420">
                  <c:v>1.00038</c:v>
                </c:pt>
                <c:pt idx="54421">
                  <c:v>1.0005299999999999</c:v>
                </c:pt>
                <c:pt idx="54422">
                  <c:v>1.0006699999999999</c:v>
                </c:pt>
                <c:pt idx="54423">
                  <c:v>1.00081</c:v>
                </c:pt>
                <c:pt idx="54424">
                  <c:v>1.00095</c:v>
                </c:pt>
                <c:pt idx="54425">
                  <c:v>1.00109</c:v>
                </c:pt>
                <c:pt idx="54426">
                  <c:v>1.0012300000000001</c:v>
                </c:pt>
                <c:pt idx="54427">
                  <c:v>1.00136</c:v>
                </c:pt>
                <c:pt idx="54428">
                  <c:v>1.00149</c:v>
                </c:pt>
                <c:pt idx="54429">
                  <c:v>1.0016099999999999</c:v>
                </c:pt>
                <c:pt idx="54430">
                  <c:v>1.00173</c:v>
                </c:pt>
                <c:pt idx="54431">
                  <c:v>1.0018400000000001</c:v>
                </c:pt>
                <c:pt idx="54432">
                  <c:v>1.00196</c:v>
                </c:pt>
                <c:pt idx="54433">
                  <c:v>1.00206</c:v>
                </c:pt>
                <c:pt idx="54434">
                  <c:v>1.0021599999999999</c:v>
                </c:pt>
                <c:pt idx="54435">
                  <c:v>1.0022500000000001</c:v>
                </c:pt>
                <c:pt idx="54436">
                  <c:v>1.0023299999999999</c:v>
                </c:pt>
                <c:pt idx="54437">
                  <c:v>1.00241</c:v>
                </c:pt>
                <c:pt idx="54438">
                  <c:v>1.00248</c:v>
                </c:pt>
                <c:pt idx="54439">
                  <c:v>1.00254</c:v>
                </c:pt>
                <c:pt idx="54440">
                  <c:v>1.0025900000000001</c:v>
                </c:pt>
                <c:pt idx="54441">
                  <c:v>1.0026299999999999</c:v>
                </c:pt>
                <c:pt idx="54442">
                  <c:v>1.0026600000000001</c:v>
                </c:pt>
                <c:pt idx="54443">
                  <c:v>1.00268</c:v>
                </c:pt>
                <c:pt idx="54444">
                  <c:v>1.0026999999999999</c:v>
                </c:pt>
                <c:pt idx="54445">
                  <c:v>1.0026999999999999</c:v>
                </c:pt>
                <c:pt idx="54446">
                  <c:v>1.00268</c:v>
                </c:pt>
                <c:pt idx="54447">
                  <c:v>1.0026600000000001</c:v>
                </c:pt>
                <c:pt idx="54448">
                  <c:v>1.0026299999999999</c:v>
                </c:pt>
                <c:pt idx="54449">
                  <c:v>1.00258</c:v>
                </c:pt>
                <c:pt idx="54450">
                  <c:v>1.0025299999999999</c:v>
                </c:pt>
                <c:pt idx="54451">
                  <c:v>1.0024599999999999</c:v>
                </c:pt>
                <c:pt idx="54452">
                  <c:v>1.0023899999999999</c:v>
                </c:pt>
                <c:pt idx="54453">
                  <c:v>1.0023</c:v>
                </c:pt>
                <c:pt idx="54454">
                  <c:v>1.0022</c:v>
                </c:pt>
                <c:pt idx="54455">
                  <c:v>1.0020899999999999</c:v>
                </c:pt>
                <c:pt idx="54456">
                  <c:v>1.00197</c:v>
                </c:pt>
                <c:pt idx="54457">
                  <c:v>1.00183</c:v>
                </c:pt>
                <c:pt idx="54458">
                  <c:v>1.0016799999999999</c:v>
                </c:pt>
                <c:pt idx="54459">
                  <c:v>1.00152</c:v>
                </c:pt>
                <c:pt idx="54460">
                  <c:v>1.00135</c:v>
                </c:pt>
                <c:pt idx="54461">
                  <c:v>1.00116</c:v>
                </c:pt>
                <c:pt idx="54462">
                  <c:v>1.0009699999999999</c:v>
                </c:pt>
                <c:pt idx="54463">
                  <c:v>1.0007600000000001</c:v>
                </c:pt>
                <c:pt idx="54464">
                  <c:v>1.0005299999999999</c:v>
                </c:pt>
                <c:pt idx="54465">
                  <c:v>1.0003</c:v>
                </c:pt>
                <c:pt idx="54466">
                  <c:v>1.0000500000000001</c:v>
                </c:pt>
                <c:pt idx="54467">
                  <c:v>0.99981600000000004</c:v>
                </c:pt>
                <c:pt idx="54468">
                  <c:v>0.99958199999999997</c:v>
                </c:pt>
                <c:pt idx="54469">
                  <c:v>0.99937100000000001</c:v>
                </c:pt>
                <c:pt idx="54470">
                  <c:v>0.99917400000000001</c:v>
                </c:pt>
                <c:pt idx="54471">
                  <c:v>0.99898900000000002</c:v>
                </c:pt>
                <c:pt idx="54472">
                  <c:v>0.99882700000000002</c:v>
                </c:pt>
                <c:pt idx="54473">
                  <c:v>0.99867099999999998</c:v>
                </c:pt>
                <c:pt idx="54474">
                  <c:v>0.99853099999999995</c:v>
                </c:pt>
                <c:pt idx="54475">
                  <c:v>0.99839800000000001</c:v>
                </c:pt>
                <c:pt idx="54476">
                  <c:v>0.99827999999999995</c:v>
                </c:pt>
                <c:pt idx="54477">
                  <c:v>0.99816899999999997</c:v>
                </c:pt>
                <c:pt idx="54478">
                  <c:v>0.99807000000000001</c:v>
                </c:pt>
                <c:pt idx="54479">
                  <c:v>0.99797999999999998</c:v>
                </c:pt>
                <c:pt idx="54480">
                  <c:v>0.99790199999999996</c:v>
                </c:pt>
                <c:pt idx="54481">
                  <c:v>0.99783500000000003</c:v>
                </c:pt>
                <c:pt idx="54482">
                  <c:v>0.99779200000000001</c:v>
                </c:pt>
                <c:pt idx="54483">
                  <c:v>0.99775100000000005</c:v>
                </c:pt>
                <c:pt idx="54484">
                  <c:v>0.99772300000000003</c:v>
                </c:pt>
                <c:pt idx="54485">
                  <c:v>0.99770300000000001</c:v>
                </c:pt>
                <c:pt idx="54486">
                  <c:v>0.99769399999999997</c:v>
                </c:pt>
                <c:pt idx="54487">
                  <c:v>0.99769699999999994</c:v>
                </c:pt>
                <c:pt idx="54488">
                  <c:v>0.99770499999999995</c:v>
                </c:pt>
                <c:pt idx="54489">
                  <c:v>0.997726</c:v>
                </c:pt>
                <c:pt idx="54490">
                  <c:v>0.99775199999999997</c:v>
                </c:pt>
                <c:pt idx="54491">
                  <c:v>0.997784</c:v>
                </c:pt>
                <c:pt idx="54492">
                  <c:v>0.99782700000000002</c:v>
                </c:pt>
                <c:pt idx="54493">
                  <c:v>0.99788100000000002</c:v>
                </c:pt>
                <c:pt idx="54494">
                  <c:v>0.99794700000000003</c:v>
                </c:pt>
                <c:pt idx="54495">
                  <c:v>0.99801700000000004</c:v>
                </c:pt>
                <c:pt idx="54496">
                  <c:v>0.99809599999999998</c:v>
                </c:pt>
                <c:pt idx="54497">
                  <c:v>0.99817900000000004</c:v>
                </c:pt>
                <c:pt idx="54498">
                  <c:v>0.99827500000000002</c:v>
                </c:pt>
                <c:pt idx="54499">
                  <c:v>0.99837100000000001</c:v>
                </c:pt>
                <c:pt idx="54500">
                  <c:v>0.99847799999999998</c:v>
                </c:pt>
                <c:pt idx="54501">
                  <c:v>0.99859500000000001</c:v>
                </c:pt>
                <c:pt idx="54502">
                  <c:v>0.99870599999999998</c:v>
                </c:pt>
                <c:pt idx="54503">
                  <c:v>0.99882499999999996</c:v>
                </c:pt>
                <c:pt idx="54504">
                  <c:v>0.99894899999999998</c:v>
                </c:pt>
                <c:pt idx="54505">
                  <c:v>0.99907800000000002</c:v>
                </c:pt>
                <c:pt idx="54506">
                  <c:v>0.99921199999999999</c:v>
                </c:pt>
                <c:pt idx="54507">
                  <c:v>0.99934900000000004</c:v>
                </c:pt>
                <c:pt idx="54508">
                  <c:v>0.99948300000000001</c:v>
                </c:pt>
                <c:pt idx="54509">
                  <c:v>0.99961900000000004</c:v>
                </c:pt>
                <c:pt idx="54510">
                  <c:v>0.99976299999999996</c:v>
                </c:pt>
                <c:pt idx="54511">
                  <c:v>0.99990400000000002</c:v>
                </c:pt>
                <c:pt idx="54512">
                  <c:v>1.0000500000000001</c:v>
                </c:pt>
                <c:pt idx="54513">
                  <c:v>1.0001899999999999</c:v>
                </c:pt>
                <c:pt idx="54514">
                  <c:v>1.00034</c:v>
                </c:pt>
                <c:pt idx="54515">
                  <c:v>1.00048</c:v>
                </c:pt>
                <c:pt idx="54516">
                  <c:v>1.0006299999999999</c:v>
                </c:pt>
                <c:pt idx="54517">
                  <c:v>1.0007699999999999</c:v>
                </c:pt>
                <c:pt idx="54518">
                  <c:v>1.0008999999999999</c:v>
                </c:pt>
                <c:pt idx="54519">
                  <c:v>1.0010300000000001</c:v>
                </c:pt>
                <c:pt idx="54520">
                  <c:v>1.0011699999999999</c:v>
                </c:pt>
                <c:pt idx="54521">
                  <c:v>1.0013099999999999</c:v>
                </c:pt>
                <c:pt idx="54522">
                  <c:v>1.0014400000000001</c:v>
                </c:pt>
                <c:pt idx="54523">
                  <c:v>1.00156</c:v>
                </c:pt>
                <c:pt idx="54524">
                  <c:v>1.0016799999999999</c:v>
                </c:pt>
                <c:pt idx="54525">
                  <c:v>1.0018</c:v>
                </c:pt>
                <c:pt idx="54526">
                  <c:v>1.0019100000000001</c:v>
                </c:pt>
                <c:pt idx="54527">
                  <c:v>1.0020199999999999</c:v>
                </c:pt>
                <c:pt idx="54528">
                  <c:v>1.0021100000000001</c:v>
                </c:pt>
                <c:pt idx="54529">
                  <c:v>1.00221</c:v>
                </c:pt>
                <c:pt idx="54530">
                  <c:v>1.0023</c:v>
                </c:pt>
                <c:pt idx="54531">
                  <c:v>1.00238</c:v>
                </c:pt>
                <c:pt idx="54532">
                  <c:v>1.0024500000000001</c:v>
                </c:pt>
                <c:pt idx="54533">
                  <c:v>1.0025200000000001</c:v>
                </c:pt>
                <c:pt idx="54534">
                  <c:v>1.00258</c:v>
                </c:pt>
                <c:pt idx="54535">
                  <c:v>1.00264</c:v>
                </c:pt>
                <c:pt idx="54536">
                  <c:v>1.00268</c:v>
                </c:pt>
                <c:pt idx="54537">
                  <c:v>1.0027200000000001</c:v>
                </c:pt>
                <c:pt idx="54538">
                  <c:v>1.00274</c:v>
                </c:pt>
                <c:pt idx="54539">
                  <c:v>1.0027699999999999</c:v>
                </c:pt>
                <c:pt idx="54540">
                  <c:v>1.0027699999999999</c:v>
                </c:pt>
                <c:pt idx="54541">
                  <c:v>1.0027699999999999</c:v>
                </c:pt>
                <c:pt idx="54542">
                  <c:v>1.0027600000000001</c:v>
                </c:pt>
                <c:pt idx="54543">
                  <c:v>1.00274</c:v>
                </c:pt>
                <c:pt idx="54544">
                  <c:v>1.0026999999999999</c:v>
                </c:pt>
                <c:pt idx="54545">
                  <c:v>1.0026600000000001</c:v>
                </c:pt>
                <c:pt idx="54546">
                  <c:v>1.0025999999999999</c:v>
                </c:pt>
                <c:pt idx="54547">
                  <c:v>1.0025299999999999</c:v>
                </c:pt>
                <c:pt idx="54548">
                  <c:v>1.00244</c:v>
                </c:pt>
                <c:pt idx="54549">
                  <c:v>1.0023500000000001</c:v>
                </c:pt>
                <c:pt idx="54550">
                  <c:v>1.00224</c:v>
                </c:pt>
                <c:pt idx="54551">
                  <c:v>1.00213</c:v>
                </c:pt>
                <c:pt idx="54552">
                  <c:v>1.002</c:v>
                </c:pt>
                <c:pt idx="54553">
                  <c:v>1.00186</c:v>
                </c:pt>
                <c:pt idx="54554">
                  <c:v>1.0017100000000001</c:v>
                </c:pt>
                <c:pt idx="54555">
                  <c:v>1.0015499999999999</c:v>
                </c:pt>
                <c:pt idx="54556">
                  <c:v>1.0013700000000001</c:v>
                </c:pt>
                <c:pt idx="54557">
                  <c:v>1.00118</c:v>
                </c:pt>
                <c:pt idx="54558">
                  <c:v>1.00098</c:v>
                </c:pt>
                <c:pt idx="54559">
                  <c:v>1.0007600000000001</c:v>
                </c:pt>
                <c:pt idx="54560">
                  <c:v>1.0005299999999999</c:v>
                </c:pt>
                <c:pt idx="54561">
                  <c:v>1.0002899999999999</c:v>
                </c:pt>
                <c:pt idx="54562">
                  <c:v>1.00004</c:v>
                </c:pt>
                <c:pt idx="54563">
                  <c:v>0.99980400000000003</c:v>
                </c:pt>
                <c:pt idx="54564">
                  <c:v>0.999583</c:v>
                </c:pt>
                <c:pt idx="54565">
                  <c:v>0.99937299999999996</c:v>
                </c:pt>
                <c:pt idx="54566">
                  <c:v>0.99918099999999999</c:v>
                </c:pt>
                <c:pt idx="54567">
                  <c:v>0.99899499999999997</c:v>
                </c:pt>
                <c:pt idx="54568">
                  <c:v>0.99882499999999996</c:v>
                </c:pt>
                <c:pt idx="54569">
                  <c:v>0.99867399999999995</c:v>
                </c:pt>
                <c:pt idx="54570">
                  <c:v>0.99852200000000002</c:v>
                </c:pt>
                <c:pt idx="54571">
                  <c:v>0.99838700000000002</c:v>
                </c:pt>
                <c:pt idx="54572">
                  <c:v>0.99826300000000001</c:v>
                </c:pt>
                <c:pt idx="54573">
                  <c:v>0.99815200000000004</c:v>
                </c:pt>
                <c:pt idx="54574">
                  <c:v>0.99804700000000002</c:v>
                </c:pt>
                <c:pt idx="54575">
                  <c:v>0.99795800000000001</c:v>
                </c:pt>
                <c:pt idx="54576">
                  <c:v>0.997888</c:v>
                </c:pt>
                <c:pt idx="54577">
                  <c:v>0.99782499999999996</c:v>
                </c:pt>
                <c:pt idx="54578">
                  <c:v>0.99777899999999997</c:v>
                </c:pt>
                <c:pt idx="54579">
                  <c:v>0.99774099999999999</c:v>
                </c:pt>
                <c:pt idx="54580">
                  <c:v>0.99771299999999996</c:v>
                </c:pt>
                <c:pt idx="54581">
                  <c:v>0.997695</c:v>
                </c:pt>
                <c:pt idx="54582">
                  <c:v>0.99769600000000003</c:v>
                </c:pt>
                <c:pt idx="54583">
                  <c:v>0.99770000000000003</c:v>
                </c:pt>
                <c:pt idx="54584">
                  <c:v>0.99771399999999999</c:v>
                </c:pt>
                <c:pt idx="54585">
                  <c:v>0.99773900000000004</c:v>
                </c:pt>
                <c:pt idx="54586">
                  <c:v>0.99776900000000002</c:v>
                </c:pt>
                <c:pt idx="54587">
                  <c:v>0.997811</c:v>
                </c:pt>
                <c:pt idx="54588">
                  <c:v>0.997861</c:v>
                </c:pt>
                <c:pt idx="54589">
                  <c:v>0.997915</c:v>
                </c:pt>
                <c:pt idx="54590">
                  <c:v>0.99797999999999998</c:v>
                </c:pt>
                <c:pt idx="54591">
                  <c:v>0.998058</c:v>
                </c:pt>
                <c:pt idx="54592">
                  <c:v>0.99813700000000005</c:v>
                </c:pt>
                <c:pt idx="54593">
                  <c:v>0.99822500000000003</c:v>
                </c:pt>
                <c:pt idx="54594">
                  <c:v>0.99831999999999999</c:v>
                </c:pt>
                <c:pt idx="54595">
                  <c:v>0.99842500000000001</c:v>
                </c:pt>
                <c:pt idx="54596">
                  <c:v>0.99853400000000003</c:v>
                </c:pt>
                <c:pt idx="54597">
                  <c:v>0.99863299999999999</c:v>
                </c:pt>
                <c:pt idx="54598">
                  <c:v>0.99875800000000003</c:v>
                </c:pt>
                <c:pt idx="54599">
                  <c:v>0.99888200000000005</c:v>
                </c:pt>
                <c:pt idx="54600">
                  <c:v>0.99900900000000004</c:v>
                </c:pt>
                <c:pt idx="54601">
                  <c:v>0.99914099999999995</c:v>
                </c:pt>
                <c:pt idx="54602">
                  <c:v>0.99927900000000003</c:v>
                </c:pt>
                <c:pt idx="54603">
                  <c:v>0.999421</c:v>
                </c:pt>
                <c:pt idx="54604">
                  <c:v>0.99956599999999995</c:v>
                </c:pt>
                <c:pt idx="54605">
                  <c:v>0.99971200000000005</c:v>
                </c:pt>
                <c:pt idx="54606">
                  <c:v>0.99985999999999997</c:v>
                </c:pt>
                <c:pt idx="54607">
                  <c:v>1.0000100000000001</c:v>
                </c:pt>
                <c:pt idx="54608">
                  <c:v>1.0001599999999999</c:v>
                </c:pt>
                <c:pt idx="54609">
                  <c:v>1.0003</c:v>
                </c:pt>
                <c:pt idx="54610">
                  <c:v>1.0004500000000001</c:v>
                </c:pt>
                <c:pt idx="54611">
                  <c:v>1.00061</c:v>
                </c:pt>
                <c:pt idx="54612">
                  <c:v>1.0007600000000001</c:v>
                </c:pt>
                <c:pt idx="54613">
                  <c:v>1.0008999999999999</c:v>
                </c:pt>
                <c:pt idx="54614">
                  <c:v>1.00105</c:v>
                </c:pt>
                <c:pt idx="54615">
                  <c:v>1.0012000000000001</c:v>
                </c:pt>
                <c:pt idx="54616">
                  <c:v>1.0013399999999999</c:v>
                </c:pt>
                <c:pt idx="54617">
                  <c:v>1.0014700000000001</c:v>
                </c:pt>
                <c:pt idx="54618">
                  <c:v>1.0016</c:v>
                </c:pt>
                <c:pt idx="54619">
                  <c:v>1.0017400000000001</c:v>
                </c:pt>
                <c:pt idx="54620">
                  <c:v>1.00187</c:v>
                </c:pt>
                <c:pt idx="54621">
                  <c:v>1.0019800000000001</c:v>
                </c:pt>
                <c:pt idx="54622">
                  <c:v>1.0021</c:v>
                </c:pt>
                <c:pt idx="54623">
                  <c:v>1.00221</c:v>
                </c:pt>
                <c:pt idx="54624">
                  <c:v>1.00231</c:v>
                </c:pt>
                <c:pt idx="54625">
                  <c:v>1.00241</c:v>
                </c:pt>
                <c:pt idx="54626">
                  <c:v>1.0024999999999999</c:v>
                </c:pt>
                <c:pt idx="54627">
                  <c:v>1.00258</c:v>
                </c:pt>
                <c:pt idx="54628">
                  <c:v>1.00265</c:v>
                </c:pt>
                <c:pt idx="54629">
                  <c:v>1.0027200000000001</c:v>
                </c:pt>
                <c:pt idx="54630">
                  <c:v>1.00278</c:v>
                </c:pt>
                <c:pt idx="54631">
                  <c:v>1.0028300000000001</c:v>
                </c:pt>
                <c:pt idx="54632">
                  <c:v>1.0028699999999999</c:v>
                </c:pt>
                <c:pt idx="54633">
                  <c:v>1.00291</c:v>
                </c:pt>
                <c:pt idx="54634">
                  <c:v>1.0029300000000001</c:v>
                </c:pt>
                <c:pt idx="54635">
                  <c:v>1.0029399999999999</c:v>
                </c:pt>
                <c:pt idx="54636">
                  <c:v>1.00295</c:v>
                </c:pt>
                <c:pt idx="54637">
                  <c:v>1.0029300000000001</c:v>
                </c:pt>
                <c:pt idx="54638">
                  <c:v>1.00291</c:v>
                </c:pt>
                <c:pt idx="54639">
                  <c:v>1.0028900000000001</c:v>
                </c:pt>
                <c:pt idx="54640">
                  <c:v>1.00284</c:v>
                </c:pt>
                <c:pt idx="54641">
                  <c:v>1.00278</c:v>
                </c:pt>
                <c:pt idx="54642">
                  <c:v>1.00271</c:v>
                </c:pt>
                <c:pt idx="54643">
                  <c:v>1.00264</c:v>
                </c:pt>
                <c:pt idx="54644">
                  <c:v>1.0025599999999999</c:v>
                </c:pt>
                <c:pt idx="54645">
                  <c:v>1.0024500000000001</c:v>
                </c:pt>
                <c:pt idx="54646">
                  <c:v>1.00234</c:v>
                </c:pt>
                <c:pt idx="54647">
                  <c:v>1.00221</c:v>
                </c:pt>
                <c:pt idx="54648">
                  <c:v>1.0020800000000001</c:v>
                </c:pt>
                <c:pt idx="54649">
                  <c:v>1.0019199999999999</c:v>
                </c:pt>
                <c:pt idx="54650">
                  <c:v>1.0017499999999999</c:v>
                </c:pt>
                <c:pt idx="54651">
                  <c:v>1.0015700000000001</c:v>
                </c:pt>
                <c:pt idx="54652">
                  <c:v>1.00139</c:v>
                </c:pt>
                <c:pt idx="54653">
                  <c:v>1.00119</c:v>
                </c:pt>
                <c:pt idx="54654">
                  <c:v>1.0009699999999999</c:v>
                </c:pt>
                <c:pt idx="54655">
                  <c:v>1.00074</c:v>
                </c:pt>
                <c:pt idx="54656">
                  <c:v>1.0004999999999999</c:v>
                </c:pt>
                <c:pt idx="54657">
                  <c:v>1.0002599999999999</c:v>
                </c:pt>
                <c:pt idx="54658">
                  <c:v>1.0000199999999999</c:v>
                </c:pt>
                <c:pt idx="54659">
                  <c:v>0.99979600000000002</c:v>
                </c:pt>
                <c:pt idx="54660">
                  <c:v>0.99959600000000004</c:v>
                </c:pt>
                <c:pt idx="54661">
                  <c:v>0.99940399999999996</c:v>
                </c:pt>
                <c:pt idx="54662">
                  <c:v>0.99921899999999997</c:v>
                </c:pt>
                <c:pt idx="54663">
                  <c:v>0.99904899999999996</c:v>
                </c:pt>
                <c:pt idx="54664">
                  <c:v>0.99889300000000003</c:v>
                </c:pt>
                <c:pt idx="54665">
                  <c:v>0.99875199999999997</c:v>
                </c:pt>
                <c:pt idx="54666">
                  <c:v>0.99862200000000001</c:v>
                </c:pt>
                <c:pt idx="54667">
                  <c:v>0.998498</c:v>
                </c:pt>
                <c:pt idx="54668">
                  <c:v>0.998394</c:v>
                </c:pt>
                <c:pt idx="54669">
                  <c:v>0.99830300000000005</c:v>
                </c:pt>
                <c:pt idx="54670">
                  <c:v>0.99821499999999996</c:v>
                </c:pt>
                <c:pt idx="54671">
                  <c:v>0.99814000000000003</c:v>
                </c:pt>
                <c:pt idx="54672">
                  <c:v>0.99807800000000002</c:v>
                </c:pt>
                <c:pt idx="54673">
                  <c:v>0.99802500000000005</c:v>
                </c:pt>
                <c:pt idx="54674">
                  <c:v>0.99798699999999996</c:v>
                </c:pt>
                <c:pt idx="54675">
                  <c:v>0.99795599999999995</c:v>
                </c:pt>
                <c:pt idx="54676">
                  <c:v>0.99793799999999999</c:v>
                </c:pt>
                <c:pt idx="54677">
                  <c:v>0.99793500000000002</c:v>
                </c:pt>
                <c:pt idx="54678">
                  <c:v>0.99792999999999998</c:v>
                </c:pt>
                <c:pt idx="54679">
                  <c:v>0.99793799999999999</c:v>
                </c:pt>
                <c:pt idx="54680">
                  <c:v>0.99796300000000004</c:v>
                </c:pt>
                <c:pt idx="54681">
                  <c:v>0.99798600000000004</c:v>
                </c:pt>
                <c:pt idx="54682">
                  <c:v>0.99802400000000002</c:v>
                </c:pt>
                <c:pt idx="54683">
                  <c:v>0.99807299999999999</c:v>
                </c:pt>
                <c:pt idx="54684">
                  <c:v>0.99812699999999999</c:v>
                </c:pt>
                <c:pt idx="54685">
                  <c:v>0.99819199999999997</c:v>
                </c:pt>
                <c:pt idx="54686">
                  <c:v>0.99826599999999999</c:v>
                </c:pt>
                <c:pt idx="54687">
                  <c:v>0.99834599999999996</c:v>
                </c:pt>
                <c:pt idx="54688">
                  <c:v>0.99840700000000004</c:v>
                </c:pt>
                <c:pt idx="54689">
                  <c:v>0.99850000000000005</c:v>
                </c:pt>
                <c:pt idx="54690">
                  <c:v>0.99858899999999995</c:v>
                </c:pt>
                <c:pt idx="54691">
                  <c:v>0.99869600000000003</c:v>
                </c:pt>
                <c:pt idx="54692">
                  <c:v>0.99880599999999997</c:v>
                </c:pt>
                <c:pt idx="54693">
                  <c:v>0.99891600000000003</c:v>
                </c:pt>
                <c:pt idx="54694">
                  <c:v>0.99903200000000003</c:v>
                </c:pt>
                <c:pt idx="54695">
                  <c:v>0.99915600000000004</c:v>
                </c:pt>
                <c:pt idx="54696">
                  <c:v>0.999282</c:v>
                </c:pt>
                <c:pt idx="54697">
                  <c:v>0.99940700000000005</c:v>
                </c:pt>
                <c:pt idx="54698">
                  <c:v>0.99953800000000004</c:v>
                </c:pt>
                <c:pt idx="54699">
                  <c:v>0.99966699999999997</c:v>
                </c:pt>
                <c:pt idx="54700">
                  <c:v>0.999807</c:v>
                </c:pt>
                <c:pt idx="54701">
                  <c:v>0.99994300000000003</c:v>
                </c:pt>
                <c:pt idx="54702">
                  <c:v>1.0000800000000001</c:v>
                </c:pt>
                <c:pt idx="54703">
                  <c:v>1.0002200000000001</c:v>
                </c:pt>
                <c:pt idx="54704">
                  <c:v>1.0003599999999999</c:v>
                </c:pt>
                <c:pt idx="54705">
                  <c:v>1.0004999999999999</c:v>
                </c:pt>
                <c:pt idx="54706">
                  <c:v>1.00064</c:v>
                </c:pt>
                <c:pt idx="54707">
                  <c:v>1.00078</c:v>
                </c:pt>
                <c:pt idx="54708">
                  <c:v>1.00092</c:v>
                </c:pt>
                <c:pt idx="54709">
                  <c:v>1.0010600000000001</c:v>
                </c:pt>
                <c:pt idx="54710">
                  <c:v>1.00119</c:v>
                </c:pt>
                <c:pt idx="54711">
                  <c:v>1.00132</c:v>
                </c:pt>
                <c:pt idx="54712">
                  <c:v>1.00145</c:v>
                </c:pt>
                <c:pt idx="54713">
                  <c:v>1.0015700000000001</c:v>
                </c:pt>
                <c:pt idx="54714">
                  <c:v>1.0017</c:v>
                </c:pt>
                <c:pt idx="54715">
                  <c:v>1.0018100000000001</c:v>
                </c:pt>
                <c:pt idx="54716">
                  <c:v>1.00193</c:v>
                </c:pt>
                <c:pt idx="54717">
                  <c:v>1.00204</c:v>
                </c:pt>
                <c:pt idx="54718">
                  <c:v>1.0021199999999999</c:v>
                </c:pt>
                <c:pt idx="54719">
                  <c:v>1.0022200000000001</c:v>
                </c:pt>
                <c:pt idx="54720">
                  <c:v>1.00231</c:v>
                </c:pt>
                <c:pt idx="54721">
                  <c:v>1.0023899999999999</c:v>
                </c:pt>
                <c:pt idx="54722">
                  <c:v>1.00247</c:v>
                </c:pt>
                <c:pt idx="54723">
                  <c:v>1.00254</c:v>
                </c:pt>
                <c:pt idx="54724">
                  <c:v>1.0025900000000001</c:v>
                </c:pt>
                <c:pt idx="54725">
                  <c:v>1.00265</c:v>
                </c:pt>
                <c:pt idx="54726">
                  <c:v>1.0026999999999999</c:v>
                </c:pt>
                <c:pt idx="54727">
                  <c:v>1.0027299999999999</c:v>
                </c:pt>
                <c:pt idx="54728">
                  <c:v>1.0027699999999999</c:v>
                </c:pt>
                <c:pt idx="54729">
                  <c:v>1.00278</c:v>
                </c:pt>
                <c:pt idx="54730">
                  <c:v>1.0027900000000001</c:v>
                </c:pt>
                <c:pt idx="54731">
                  <c:v>1.0027999999999999</c:v>
                </c:pt>
                <c:pt idx="54732">
                  <c:v>1.0027900000000001</c:v>
                </c:pt>
                <c:pt idx="54733">
                  <c:v>1.0027699999999999</c:v>
                </c:pt>
                <c:pt idx="54734">
                  <c:v>1.00274</c:v>
                </c:pt>
                <c:pt idx="54735">
                  <c:v>1.0026999999999999</c:v>
                </c:pt>
                <c:pt idx="54736">
                  <c:v>1.00265</c:v>
                </c:pt>
                <c:pt idx="54737">
                  <c:v>1.0025900000000001</c:v>
                </c:pt>
                <c:pt idx="54738">
                  <c:v>1.00251</c:v>
                </c:pt>
                <c:pt idx="54739">
                  <c:v>1.0024299999999999</c:v>
                </c:pt>
                <c:pt idx="54740">
                  <c:v>1.0023299999999999</c:v>
                </c:pt>
                <c:pt idx="54741">
                  <c:v>1.00223</c:v>
                </c:pt>
                <c:pt idx="54742">
                  <c:v>1.0021100000000001</c:v>
                </c:pt>
                <c:pt idx="54743">
                  <c:v>1.0019800000000001</c:v>
                </c:pt>
                <c:pt idx="54744">
                  <c:v>1.0018499999999999</c:v>
                </c:pt>
                <c:pt idx="54745">
                  <c:v>1.00169</c:v>
                </c:pt>
                <c:pt idx="54746">
                  <c:v>1.00153</c:v>
                </c:pt>
                <c:pt idx="54747">
                  <c:v>1.00135</c:v>
                </c:pt>
                <c:pt idx="54748">
                  <c:v>1.00116</c:v>
                </c:pt>
                <c:pt idx="54749">
                  <c:v>1.0009600000000001</c:v>
                </c:pt>
                <c:pt idx="54750">
                  <c:v>1.00074</c:v>
                </c:pt>
                <c:pt idx="54751">
                  <c:v>1.00051</c:v>
                </c:pt>
                <c:pt idx="54752">
                  <c:v>1.00027</c:v>
                </c:pt>
                <c:pt idx="54753">
                  <c:v>1.0000199999999999</c:v>
                </c:pt>
                <c:pt idx="54754">
                  <c:v>0.99979099999999999</c:v>
                </c:pt>
                <c:pt idx="54755">
                  <c:v>0.99956900000000004</c:v>
                </c:pt>
                <c:pt idx="54756">
                  <c:v>0.999359</c:v>
                </c:pt>
                <c:pt idx="54757">
                  <c:v>0.99916400000000005</c:v>
                </c:pt>
                <c:pt idx="54758">
                  <c:v>0.99898399999999998</c:v>
                </c:pt>
                <c:pt idx="54759">
                  <c:v>0.99879399999999996</c:v>
                </c:pt>
                <c:pt idx="54760">
                  <c:v>0.99863800000000003</c:v>
                </c:pt>
                <c:pt idx="54761">
                  <c:v>0.99849500000000002</c:v>
                </c:pt>
                <c:pt idx="54762">
                  <c:v>0.99836499999999995</c:v>
                </c:pt>
                <c:pt idx="54763">
                  <c:v>0.99824500000000005</c:v>
                </c:pt>
                <c:pt idx="54764">
                  <c:v>0.99813499999999999</c:v>
                </c:pt>
                <c:pt idx="54765">
                  <c:v>0.99803299999999995</c:v>
                </c:pt>
                <c:pt idx="54766">
                  <c:v>0.99794799999999995</c:v>
                </c:pt>
                <c:pt idx="54767">
                  <c:v>0.99787400000000004</c:v>
                </c:pt>
                <c:pt idx="54768">
                  <c:v>0.99781200000000003</c:v>
                </c:pt>
                <c:pt idx="54769">
                  <c:v>0.99776399999999998</c:v>
                </c:pt>
                <c:pt idx="54770">
                  <c:v>0.99772000000000005</c:v>
                </c:pt>
                <c:pt idx="54771">
                  <c:v>0.997695</c:v>
                </c:pt>
                <c:pt idx="54772">
                  <c:v>0.99768299999999999</c:v>
                </c:pt>
                <c:pt idx="54773">
                  <c:v>0.99767300000000003</c:v>
                </c:pt>
                <c:pt idx="54774">
                  <c:v>0.99767499999999998</c:v>
                </c:pt>
                <c:pt idx="54775">
                  <c:v>0.99768699999999999</c:v>
                </c:pt>
                <c:pt idx="54776">
                  <c:v>0.99770899999999996</c:v>
                </c:pt>
                <c:pt idx="54777">
                  <c:v>0.99773900000000004</c:v>
                </c:pt>
                <c:pt idx="54778">
                  <c:v>0.99778199999999995</c:v>
                </c:pt>
                <c:pt idx="54779">
                  <c:v>0.99782700000000002</c:v>
                </c:pt>
                <c:pt idx="54780">
                  <c:v>0.99788600000000005</c:v>
                </c:pt>
                <c:pt idx="54781">
                  <c:v>0.99795500000000004</c:v>
                </c:pt>
                <c:pt idx="54782">
                  <c:v>0.99802800000000003</c:v>
                </c:pt>
                <c:pt idx="54783">
                  <c:v>0.99810500000000002</c:v>
                </c:pt>
                <c:pt idx="54784">
                  <c:v>0.99819400000000003</c:v>
                </c:pt>
                <c:pt idx="54785">
                  <c:v>0.99829400000000001</c:v>
                </c:pt>
                <c:pt idx="54786">
                  <c:v>0.99839699999999998</c:v>
                </c:pt>
                <c:pt idx="54787">
                  <c:v>0.998506</c:v>
                </c:pt>
                <c:pt idx="54788">
                  <c:v>0.99862300000000004</c:v>
                </c:pt>
                <c:pt idx="54789">
                  <c:v>0.99874200000000002</c:v>
                </c:pt>
                <c:pt idx="54790">
                  <c:v>0.99886299999999995</c:v>
                </c:pt>
                <c:pt idx="54791">
                  <c:v>0.99899000000000004</c:v>
                </c:pt>
                <c:pt idx="54792">
                  <c:v>0.999116</c:v>
                </c:pt>
                <c:pt idx="54793">
                  <c:v>0.99924800000000003</c:v>
                </c:pt>
                <c:pt idx="54794">
                  <c:v>0.99938199999999999</c:v>
                </c:pt>
                <c:pt idx="54795">
                  <c:v>0.99952200000000002</c:v>
                </c:pt>
                <c:pt idx="54796">
                  <c:v>0.99966200000000005</c:v>
                </c:pt>
                <c:pt idx="54797">
                  <c:v>0.999807</c:v>
                </c:pt>
                <c:pt idx="54798">
                  <c:v>0.99995699999999998</c:v>
                </c:pt>
                <c:pt idx="54799">
                  <c:v>1.0001</c:v>
                </c:pt>
                <c:pt idx="54800">
                  <c:v>1.0002500000000001</c:v>
                </c:pt>
                <c:pt idx="54801">
                  <c:v>1.0003899999999999</c:v>
                </c:pt>
                <c:pt idx="54802">
                  <c:v>1.00054</c:v>
                </c:pt>
                <c:pt idx="54803">
                  <c:v>1.00068</c:v>
                </c:pt>
                <c:pt idx="54804">
                  <c:v>1.0008300000000001</c:v>
                </c:pt>
                <c:pt idx="54805">
                  <c:v>1.0009699999999999</c:v>
                </c:pt>
                <c:pt idx="54806">
                  <c:v>1.0011099999999999</c:v>
                </c:pt>
                <c:pt idx="54807">
                  <c:v>1.0012399999999999</c:v>
                </c:pt>
                <c:pt idx="54808">
                  <c:v>1.0013700000000001</c:v>
                </c:pt>
                <c:pt idx="54809">
                  <c:v>1.0015000000000001</c:v>
                </c:pt>
                <c:pt idx="54810">
                  <c:v>1.00162</c:v>
                </c:pt>
                <c:pt idx="54811">
                  <c:v>1.0017400000000001</c:v>
                </c:pt>
                <c:pt idx="54812">
                  <c:v>1.00186</c:v>
                </c:pt>
                <c:pt idx="54813">
                  <c:v>1.00197</c:v>
                </c:pt>
                <c:pt idx="54814">
                  <c:v>1.0020800000000001</c:v>
                </c:pt>
                <c:pt idx="54815">
                  <c:v>1.0021800000000001</c:v>
                </c:pt>
                <c:pt idx="54816">
                  <c:v>1.00227</c:v>
                </c:pt>
                <c:pt idx="54817">
                  <c:v>1.0023599999999999</c:v>
                </c:pt>
                <c:pt idx="54818">
                  <c:v>1.0024299999999999</c:v>
                </c:pt>
                <c:pt idx="54819">
                  <c:v>1.0024999999999999</c:v>
                </c:pt>
                <c:pt idx="54820">
                  <c:v>1.00257</c:v>
                </c:pt>
                <c:pt idx="54821">
                  <c:v>1.0026200000000001</c:v>
                </c:pt>
                <c:pt idx="54822">
                  <c:v>1.00267</c:v>
                </c:pt>
                <c:pt idx="54823">
                  <c:v>1.0026999999999999</c:v>
                </c:pt>
                <c:pt idx="54824">
                  <c:v>1.0027299999999999</c:v>
                </c:pt>
                <c:pt idx="54825">
                  <c:v>1.00275</c:v>
                </c:pt>
                <c:pt idx="54826">
                  <c:v>1.00275</c:v>
                </c:pt>
                <c:pt idx="54827">
                  <c:v>1.0027600000000001</c:v>
                </c:pt>
                <c:pt idx="54828">
                  <c:v>1.00275</c:v>
                </c:pt>
                <c:pt idx="54829">
                  <c:v>1.0027299999999999</c:v>
                </c:pt>
                <c:pt idx="54830">
                  <c:v>1.0026999999999999</c:v>
                </c:pt>
                <c:pt idx="54831">
                  <c:v>1.00265</c:v>
                </c:pt>
                <c:pt idx="54832">
                  <c:v>1.0025900000000001</c:v>
                </c:pt>
                <c:pt idx="54833">
                  <c:v>1.0025299999999999</c:v>
                </c:pt>
                <c:pt idx="54834">
                  <c:v>1.0024500000000001</c:v>
                </c:pt>
                <c:pt idx="54835">
                  <c:v>1.0023599999999999</c:v>
                </c:pt>
                <c:pt idx="54836">
                  <c:v>1.0022599999999999</c:v>
                </c:pt>
                <c:pt idx="54837">
                  <c:v>1.0021500000000001</c:v>
                </c:pt>
                <c:pt idx="54838">
                  <c:v>1.00203</c:v>
                </c:pt>
                <c:pt idx="54839">
                  <c:v>1.0018899999999999</c:v>
                </c:pt>
                <c:pt idx="54840">
                  <c:v>1.00173</c:v>
                </c:pt>
                <c:pt idx="54841">
                  <c:v>1.0015700000000001</c:v>
                </c:pt>
                <c:pt idx="54842">
                  <c:v>1.00139</c:v>
                </c:pt>
                <c:pt idx="54843">
                  <c:v>1.00119</c:v>
                </c:pt>
                <c:pt idx="54844">
                  <c:v>1.00099</c:v>
                </c:pt>
                <c:pt idx="54845">
                  <c:v>1.0007699999999999</c:v>
                </c:pt>
                <c:pt idx="54846">
                  <c:v>1.00054</c:v>
                </c:pt>
                <c:pt idx="54847">
                  <c:v>1.00031</c:v>
                </c:pt>
                <c:pt idx="54848">
                  <c:v>1.0000599999999999</c:v>
                </c:pt>
                <c:pt idx="54849">
                  <c:v>0.99982099999999996</c:v>
                </c:pt>
                <c:pt idx="54850">
                  <c:v>0.99960099999999996</c:v>
                </c:pt>
                <c:pt idx="54851">
                  <c:v>0.99938800000000005</c:v>
                </c:pt>
                <c:pt idx="54852">
                  <c:v>0.99918899999999999</c:v>
                </c:pt>
                <c:pt idx="54853">
                  <c:v>0.99900800000000001</c:v>
                </c:pt>
                <c:pt idx="54854">
                  <c:v>0.99884300000000004</c:v>
                </c:pt>
                <c:pt idx="54855">
                  <c:v>0.99868800000000002</c:v>
                </c:pt>
                <c:pt idx="54856">
                  <c:v>0.99854699999999996</c:v>
                </c:pt>
                <c:pt idx="54857">
                  <c:v>0.99841899999999995</c:v>
                </c:pt>
                <c:pt idx="54858">
                  <c:v>0.99830099999999999</c:v>
                </c:pt>
                <c:pt idx="54859">
                  <c:v>0.99819500000000005</c:v>
                </c:pt>
                <c:pt idx="54860">
                  <c:v>0.99809499999999995</c:v>
                </c:pt>
                <c:pt idx="54861">
                  <c:v>0.99800699999999998</c:v>
                </c:pt>
                <c:pt idx="54862">
                  <c:v>0.99793399999999999</c:v>
                </c:pt>
                <c:pt idx="54863">
                  <c:v>0.99787400000000004</c:v>
                </c:pt>
                <c:pt idx="54864">
                  <c:v>0.99782199999999999</c:v>
                </c:pt>
                <c:pt idx="54865">
                  <c:v>0.99777800000000005</c:v>
                </c:pt>
                <c:pt idx="54866">
                  <c:v>0.99774600000000002</c:v>
                </c:pt>
                <c:pt idx="54867">
                  <c:v>0.99773900000000004</c:v>
                </c:pt>
                <c:pt idx="54868">
                  <c:v>0.99773199999999995</c:v>
                </c:pt>
                <c:pt idx="54869">
                  <c:v>0.99773199999999995</c:v>
                </c:pt>
                <c:pt idx="54870">
                  <c:v>0.997749</c:v>
                </c:pt>
                <c:pt idx="54871">
                  <c:v>0.99777400000000005</c:v>
                </c:pt>
                <c:pt idx="54872">
                  <c:v>0.99780199999999997</c:v>
                </c:pt>
                <c:pt idx="54873">
                  <c:v>0.99784799999999996</c:v>
                </c:pt>
                <c:pt idx="54874">
                  <c:v>0.99789700000000003</c:v>
                </c:pt>
                <c:pt idx="54875">
                  <c:v>0.99794799999999995</c:v>
                </c:pt>
                <c:pt idx="54876">
                  <c:v>0.99801200000000001</c:v>
                </c:pt>
                <c:pt idx="54877">
                  <c:v>0.99808600000000003</c:v>
                </c:pt>
                <c:pt idx="54878">
                  <c:v>0.998166</c:v>
                </c:pt>
                <c:pt idx="54879">
                  <c:v>0.99824999999999997</c:v>
                </c:pt>
                <c:pt idx="54880">
                  <c:v>0.99834299999999998</c:v>
                </c:pt>
                <c:pt idx="54881">
                  <c:v>0.99844500000000003</c:v>
                </c:pt>
                <c:pt idx="54882">
                  <c:v>0.99855300000000002</c:v>
                </c:pt>
                <c:pt idx="54883">
                  <c:v>0.99866500000000002</c:v>
                </c:pt>
                <c:pt idx="54884">
                  <c:v>0.99878</c:v>
                </c:pt>
                <c:pt idx="54885">
                  <c:v>0.99890000000000001</c:v>
                </c:pt>
                <c:pt idx="54886">
                  <c:v>0.99902199999999997</c:v>
                </c:pt>
                <c:pt idx="54887">
                  <c:v>0.99914499999999995</c:v>
                </c:pt>
                <c:pt idx="54888">
                  <c:v>0.99927299999999997</c:v>
                </c:pt>
                <c:pt idx="54889">
                  <c:v>0.99941500000000005</c:v>
                </c:pt>
                <c:pt idx="54890">
                  <c:v>0.99954799999999999</c:v>
                </c:pt>
                <c:pt idx="54891">
                  <c:v>0.99968599999999996</c:v>
                </c:pt>
                <c:pt idx="54892">
                  <c:v>0.99982700000000002</c:v>
                </c:pt>
                <c:pt idx="54893">
                  <c:v>0.99996499999999999</c:v>
                </c:pt>
                <c:pt idx="54894">
                  <c:v>1.0001</c:v>
                </c:pt>
                <c:pt idx="54895">
                  <c:v>1.00024</c:v>
                </c:pt>
                <c:pt idx="54896">
                  <c:v>1.00038</c:v>
                </c:pt>
                <c:pt idx="54897">
                  <c:v>1.0005200000000001</c:v>
                </c:pt>
                <c:pt idx="54898">
                  <c:v>1.0006699999999999</c:v>
                </c:pt>
                <c:pt idx="54899">
                  <c:v>1.00081</c:v>
                </c:pt>
                <c:pt idx="54900">
                  <c:v>1.0009399999999999</c:v>
                </c:pt>
                <c:pt idx="54901">
                  <c:v>1.00108</c:v>
                </c:pt>
                <c:pt idx="54902">
                  <c:v>1.00122</c:v>
                </c:pt>
                <c:pt idx="54903">
                  <c:v>1.00135</c:v>
                </c:pt>
                <c:pt idx="54904">
                  <c:v>1.0014700000000001</c:v>
                </c:pt>
                <c:pt idx="54905">
                  <c:v>1.00159</c:v>
                </c:pt>
                <c:pt idx="54906">
                  <c:v>1.0017199999999999</c:v>
                </c:pt>
                <c:pt idx="54907">
                  <c:v>1.00183</c:v>
                </c:pt>
                <c:pt idx="54908">
                  <c:v>1.00193</c:v>
                </c:pt>
                <c:pt idx="54909">
                  <c:v>1.00204</c:v>
                </c:pt>
                <c:pt idx="54910">
                  <c:v>1.00213</c:v>
                </c:pt>
                <c:pt idx="54911">
                  <c:v>1.0022200000000001</c:v>
                </c:pt>
                <c:pt idx="54912">
                  <c:v>1.0023</c:v>
                </c:pt>
                <c:pt idx="54913">
                  <c:v>1.00238</c:v>
                </c:pt>
                <c:pt idx="54914">
                  <c:v>1.0024500000000001</c:v>
                </c:pt>
                <c:pt idx="54915">
                  <c:v>1.00251</c:v>
                </c:pt>
                <c:pt idx="54916">
                  <c:v>1.00257</c:v>
                </c:pt>
                <c:pt idx="54917">
                  <c:v>1.0026200000000001</c:v>
                </c:pt>
                <c:pt idx="54918">
                  <c:v>1.0026600000000001</c:v>
                </c:pt>
                <c:pt idx="54919">
                  <c:v>1.0026900000000001</c:v>
                </c:pt>
                <c:pt idx="54920">
                  <c:v>1.00271</c:v>
                </c:pt>
                <c:pt idx="54921">
                  <c:v>1.0027299999999999</c:v>
                </c:pt>
                <c:pt idx="54922">
                  <c:v>1.0027299999999999</c:v>
                </c:pt>
                <c:pt idx="54923">
                  <c:v>1.0027200000000001</c:v>
                </c:pt>
                <c:pt idx="54924">
                  <c:v>1.0026999999999999</c:v>
                </c:pt>
                <c:pt idx="54925">
                  <c:v>1.00267</c:v>
                </c:pt>
                <c:pt idx="54926">
                  <c:v>1.00264</c:v>
                </c:pt>
                <c:pt idx="54927">
                  <c:v>1.0025900000000001</c:v>
                </c:pt>
                <c:pt idx="54928">
                  <c:v>1.0025200000000001</c:v>
                </c:pt>
                <c:pt idx="54929">
                  <c:v>1.0024500000000001</c:v>
                </c:pt>
                <c:pt idx="54930">
                  <c:v>1.00237</c:v>
                </c:pt>
                <c:pt idx="54931">
                  <c:v>1.00227</c:v>
                </c:pt>
                <c:pt idx="54932">
                  <c:v>1.00217</c:v>
                </c:pt>
                <c:pt idx="54933">
                  <c:v>1.0020500000000001</c:v>
                </c:pt>
                <c:pt idx="54934">
                  <c:v>1.0019199999999999</c:v>
                </c:pt>
                <c:pt idx="54935">
                  <c:v>1.0017799999999999</c:v>
                </c:pt>
                <c:pt idx="54936">
                  <c:v>1.00163</c:v>
                </c:pt>
                <c:pt idx="54937">
                  <c:v>1.0014700000000001</c:v>
                </c:pt>
                <c:pt idx="54938">
                  <c:v>1.00129</c:v>
                </c:pt>
                <c:pt idx="54939">
                  <c:v>1.0011000000000001</c:v>
                </c:pt>
                <c:pt idx="54940">
                  <c:v>1.00091</c:v>
                </c:pt>
                <c:pt idx="54941">
                  <c:v>1.00068</c:v>
                </c:pt>
                <c:pt idx="54942">
                  <c:v>1.0004599999999999</c:v>
                </c:pt>
                <c:pt idx="54943">
                  <c:v>1.0002200000000001</c:v>
                </c:pt>
                <c:pt idx="54944">
                  <c:v>0.99997599999999998</c:v>
                </c:pt>
                <c:pt idx="54945">
                  <c:v>0.99973999999999996</c:v>
                </c:pt>
                <c:pt idx="54946">
                  <c:v>0.99951800000000002</c:v>
                </c:pt>
                <c:pt idx="54947">
                  <c:v>0.999309</c:v>
                </c:pt>
                <c:pt idx="54948">
                  <c:v>0.99911499999999998</c:v>
                </c:pt>
                <c:pt idx="54949">
                  <c:v>0.99892999999999998</c:v>
                </c:pt>
                <c:pt idx="54950">
                  <c:v>0.99875499999999995</c:v>
                </c:pt>
                <c:pt idx="54951">
                  <c:v>0.99859500000000001</c:v>
                </c:pt>
                <c:pt idx="54952">
                  <c:v>0.99845099999999998</c:v>
                </c:pt>
                <c:pt idx="54953">
                  <c:v>0.99831300000000001</c:v>
                </c:pt>
                <c:pt idx="54954">
                  <c:v>0.99819500000000005</c:v>
                </c:pt>
                <c:pt idx="54955">
                  <c:v>0.99808799999999998</c:v>
                </c:pt>
                <c:pt idx="54956">
                  <c:v>0.99799400000000005</c:v>
                </c:pt>
                <c:pt idx="54957">
                  <c:v>0.99790900000000005</c:v>
                </c:pt>
                <c:pt idx="54958">
                  <c:v>0.99783500000000003</c:v>
                </c:pt>
                <c:pt idx="54959">
                  <c:v>0.99777300000000002</c:v>
                </c:pt>
                <c:pt idx="54960">
                  <c:v>0.99773199999999995</c:v>
                </c:pt>
                <c:pt idx="54961">
                  <c:v>0.99769099999999999</c:v>
                </c:pt>
                <c:pt idx="54962">
                  <c:v>0.997668</c:v>
                </c:pt>
                <c:pt idx="54963">
                  <c:v>0.99764900000000001</c:v>
                </c:pt>
                <c:pt idx="54964">
                  <c:v>0.997645</c:v>
                </c:pt>
                <c:pt idx="54965">
                  <c:v>0.99764600000000003</c:v>
                </c:pt>
                <c:pt idx="54966">
                  <c:v>0.997664</c:v>
                </c:pt>
                <c:pt idx="54967">
                  <c:v>0.99768999999999997</c:v>
                </c:pt>
                <c:pt idx="54968">
                  <c:v>0.997722</c:v>
                </c:pt>
                <c:pt idx="54969">
                  <c:v>0.99776200000000004</c:v>
                </c:pt>
                <c:pt idx="54970">
                  <c:v>0.99781699999999995</c:v>
                </c:pt>
                <c:pt idx="54971">
                  <c:v>0.99787599999999999</c:v>
                </c:pt>
                <c:pt idx="54972">
                  <c:v>0.997942</c:v>
                </c:pt>
                <c:pt idx="54973">
                  <c:v>0.99802100000000005</c:v>
                </c:pt>
                <c:pt idx="54974">
                  <c:v>0.99810200000000004</c:v>
                </c:pt>
                <c:pt idx="54975">
                  <c:v>0.998193</c:v>
                </c:pt>
                <c:pt idx="54976">
                  <c:v>0.99829199999999996</c:v>
                </c:pt>
                <c:pt idx="54977">
                  <c:v>0.99839299999999997</c:v>
                </c:pt>
                <c:pt idx="54978">
                  <c:v>0.99850700000000003</c:v>
                </c:pt>
                <c:pt idx="54979">
                  <c:v>0.99862799999999996</c:v>
                </c:pt>
                <c:pt idx="54980">
                  <c:v>0.998753</c:v>
                </c:pt>
                <c:pt idx="54981">
                  <c:v>0.99887899999999996</c:v>
                </c:pt>
                <c:pt idx="54982">
                  <c:v>0.99900999999999995</c:v>
                </c:pt>
                <c:pt idx="54983">
                  <c:v>0.99914199999999997</c:v>
                </c:pt>
                <c:pt idx="54984">
                  <c:v>0.99927699999999997</c:v>
                </c:pt>
                <c:pt idx="54985">
                  <c:v>0.99942399999999998</c:v>
                </c:pt>
                <c:pt idx="54986">
                  <c:v>0.99957099999999999</c:v>
                </c:pt>
                <c:pt idx="54987">
                  <c:v>0.99971900000000002</c:v>
                </c:pt>
                <c:pt idx="54988">
                  <c:v>0.99986600000000003</c:v>
                </c:pt>
                <c:pt idx="54989">
                  <c:v>1.0000100000000001</c:v>
                </c:pt>
                <c:pt idx="54990">
                  <c:v>1.0001599999999999</c:v>
                </c:pt>
                <c:pt idx="54991">
                  <c:v>1.00031</c:v>
                </c:pt>
                <c:pt idx="54992">
                  <c:v>1.0004500000000001</c:v>
                </c:pt>
                <c:pt idx="54993">
                  <c:v>1.0005999999999999</c:v>
                </c:pt>
                <c:pt idx="54994">
                  <c:v>1.00075</c:v>
                </c:pt>
                <c:pt idx="54995">
                  <c:v>1.0008999999999999</c:v>
                </c:pt>
                <c:pt idx="54996">
                  <c:v>1.0010399999999999</c:v>
                </c:pt>
                <c:pt idx="54997">
                  <c:v>1.00118</c:v>
                </c:pt>
                <c:pt idx="54998">
                  <c:v>1.0013099999999999</c:v>
                </c:pt>
                <c:pt idx="54999">
                  <c:v>1.00145</c:v>
                </c:pt>
                <c:pt idx="55000">
                  <c:v>1.0015799999999999</c:v>
                </c:pt>
                <c:pt idx="55001">
                  <c:v>1.0017100000000001</c:v>
                </c:pt>
                <c:pt idx="55002">
                  <c:v>1.00183</c:v>
                </c:pt>
                <c:pt idx="55003">
                  <c:v>1.0019400000000001</c:v>
                </c:pt>
                <c:pt idx="55004">
                  <c:v>1.0020500000000001</c:v>
                </c:pt>
                <c:pt idx="55005">
                  <c:v>1.0021599999999999</c:v>
                </c:pt>
                <c:pt idx="55006">
                  <c:v>1.0022599999999999</c:v>
                </c:pt>
                <c:pt idx="55007">
                  <c:v>1.0023500000000001</c:v>
                </c:pt>
                <c:pt idx="55008">
                  <c:v>1.00244</c:v>
                </c:pt>
                <c:pt idx="55009">
                  <c:v>1.0025200000000001</c:v>
                </c:pt>
                <c:pt idx="55010">
                  <c:v>1.0025900000000001</c:v>
                </c:pt>
                <c:pt idx="55011">
                  <c:v>1.0026600000000001</c:v>
                </c:pt>
                <c:pt idx="55012">
                  <c:v>1.0027200000000001</c:v>
                </c:pt>
                <c:pt idx="55013">
                  <c:v>1.0027600000000001</c:v>
                </c:pt>
                <c:pt idx="55014">
                  <c:v>1.0027999999999999</c:v>
                </c:pt>
                <c:pt idx="55015">
                  <c:v>1.0028300000000001</c:v>
                </c:pt>
                <c:pt idx="55016">
                  <c:v>1.0028300000000001</c:v>
                </c:pt>
                <c:pt idx="55017">
                  <c:v>1.0028300000000001</c:v>
                </c:pt>
                <c:pt idx="55018">
                  <c:v>1.00284</c:v>
                </c:pt>
                <c:pt idx="55019">
                  <c:v>1.00282</c:v>
                </c:pt>
                <c:pt idx="55020">
                  <c:v>1.0027999999999999</c:v>
                </c:pt>
                <c:pt idx="55021">
                  <c:v>1.0027600000000001</c:v>
                </c:pt>
                <c:pt idx="55022">
                  <c:v>1.0027200000000001</c:v>
                </c:pt>
                <c:pt idx="55023">
                  <c:v>1.0026600000000001</c:v>
                </c:pt>
                <c:pt idx="55024">
                  <c:v>1.0025900000000001</c:v>
                </c:pt>
                <c:pt idx="55025">
                  <c:v>1.00251</c:v>
                </c:pt>
                <c:pt idx="55026">
                  <c:v>1.0024200000000001</c:v>
                </c:pt>
                <c:pt idx="55027">
                  <c:v>1.0023200000000001</c:v>
                </c:pt>
                <c:pt idx="55028">
                  <c:v>1.0022</c:v>
                </c:pt>
                <c:pt idx="55029">
                  <c:v>1.00206</c:v>
                </c:pt>
                <c:pt idx="55030">
                  <c:v>1.0019199999999999</c:v>
                </c:pt>
                <c:pt idx="55031">
                  <c:v>1.00177</c:v>
                </c:pt>
                <c:pt idx="55032">
                  <c:v>1.0016</c:v>
                </c:pt>
                <c:pt idx="55033">
                  <c:v>1.00142</c:v>
                </c:pt>
                <c:pt idx="55034">
                  <c:v>1.0012300000000001</c:v>
                </c:pt>
                <c:pt idx="55035">
                  <c:v>1.00102</c:v>
                </c:pt>
                <c:pt idx="55036">
                  <c:v>1.0007999999999999</c:v>
                </c:pt>
                <c:pt idx="55037">
                  <c:v>1.00057</c:v>
                </c:pt>
                <c:pt idx="55038">
                  <c:v>1.0003299999999999</c:v>
                </c:pt>
                <c:pt idx="55039">
                  <c:v>1.0000899999999999</c:v>
                </c:pt>
                <c:pt idx="55040">
                  <c:v>0.99985599999999997</c:v>
                </c:pt>
                <c:pt idx="55041">
                  <c:v>0.999637</c:v>
                </c:pt>
                <c:pt idx="55042">
                  <c:v>0.99943199999999999</c:v>
                </c:pt>
                <c:pt idx="55043">
                  <c:v>0.99924400000000002</c:v>
                </c:pt>
                <c:pt idx="55044">
                  <c:v>0.99906899999999998</c:v>
                </c:pt>
                <c:pt idx="55045">
                  <c:v>0.99890400000000001</c:v>
                </c:pt>
                <c:pt idx="55046">
                  <c:v>0.99875499999999995</c:v>
                </c:pt>
                <c:pt idx="55047">
                  <c:v>0.99861500000000003</c:v>
                </c:pt>
                <c:pt idx="55048">
                  <c:v>0.99848700000000001</c:v>
                </c:pt>
                <c:pt idx="55049">
                  <c:v>0.99837200000000004</c:v>
                </c:pt>
                <c:pt idx="55050">
                  <c:v>0.99826400000000004</c:v>
                </c:pt>
                <c:pt idx="55051">
                  <c:v>0.99817299999999998</c:v>
                </c:pt>
                <c:pt idx="55052">
                  <c:v>0.99809300000000001</c:v>
                </c:pt>
                <c:pt idx="55053">
                  <c:v>0.99802199999999996</c:v>
                </c:pt>
                <c:pt idx="55054">
                  <c:v>0.99796499999999999</c:v>
                </c:pt>
                <c:pt idx="55055">
                  <c:v>0.997919</c:v>
                </c:pt>
                <c:pt idx="55056">
                  <c:v>0.99788200000000005</c:v>
                </c:pt>
                <c:pt idx="55057">
                  <c:v>0.99785500000000005</c:v>
                </c:pt>
                <c:pt idx="55058">
                  <c:v>0.99784099999999998</c:v>
                </c:pt>
                <c:pt idx="55059">
                  <c:v>0.99785000000000001</c:v>
                </c:pt>
                <c:pt idx="55060">
                  <c:v>0.99785500000000005</c:v>
                </c:pt>
                <c:pt idx="55061">
                  <c:v>0.99787499999999996</c:v>
                </c:pt>
                <c:pt idx="55062">
                  <c:v>0.99789600000000001</c:v>
                </c:pt>
                <c:pt idx="55063">
                  <c:v>0.99792700000000001</c:v>
                </c:pt>
                <c:pt idx="55064">
                  <c:v>0.99796799999999997</c:v>
                </c:pt>
                <c:pt idx="55065">
                  <c:v>0.99802000000000002</c:v>
                </c:pt>
                <c:pt idx="55066">
                  <c:v>0.998081</c:v>
                </c:pt>
                <c:pt idx="55067">
                  <c:v>0.99814499999999995</c:v>
                </c:pt>
                <c:pt idx="55068">
                  <c:v>0.99822599999999995</c:v>
                </c:pt>
                <c:pt idx="55069">
                  <c:v>0.99830399999999997</c:v>
                </c:pt>
                <c:pt idx="55070">
                  <c:v>0.99839500000000003</c:v>
                </c:pt>
                <c:pt idx="55071">
                  <c:v>0.99848700000000001</c:v>
                </c:pt>
                <c:pt idx="55072">
                  <c:v>0.99859100000000001</c:v>
                </c:pt>
                <c:pt idx="55073">
                  <c:v>0.998695</c:v>
                </c:pt>
                <c:pt idx="55074">
                  <c:v>0.99880800000000003</c:v>
                </c:pt>
                <c:pt idx="55075">
                  <c:v>0.99893100000000001</c:v>
                </c:pt>
                <c:pt idx="55076">
                  <c:v>0.99904899999999996</c:v>
                </c:pt>
                <c:pt idx="55077">
                  <c:v>0.99917100000000003</c:v>
                </c:pt>
                <c:pt idx="55078">
                  <c:v>0.99929599999999996</c:v>
                </c:pt>
                <c:pt idx="55079">
                  <c:v>0.99942799999999998</c:v>
                </c:pt>
                <c:pt idx="55080">
                  <c:v>0.99955899999999998</c:v>
                </c:pt>
                <c:pt idx="55081">
                  <c:v>0.99969399999999997</c:v>
                </c:pt>
                <c:pt idx="55082">
                  <c:v>0.99983200000000005</c:v>
                </c:pt>
                <c:pt idx="55083">
                  <c:v>0.999973</c:v>
                </c:pt>
                <c:pt idx="55084">
                  <c:v>1.0001100000000001</c:v>
                </c:pt>
                <c:pt idx="55085">
                  <c:v>1.0002599999999999</c:v>
                </c:pt>
                <c:pt idx="55086">
                  <c:v>1.0004</c:v>
                </c:pt>
                <c:pt idx="55087">
                  <c:v>1.00054</c:v>
                </c:pt>
                <c:pt idx="55088">
                  <c:v>1.00068</c:v>
                </c:pt>
                <c:pt idx="55089">
                  <c:v>1.00082</c:v>
                </c:pt>
                <c:pt idx="55090">
                  <c:v>1.0009600000000001</c:v>
                </c:pt>
                <c:pt idx="55091">
                  <c:v>1.00109</c:v>
                </c:pt>
                <c:pt idx="55092">
                  <c:v>1.0012300000000001</c:v>
                </c:pt>
                <c:pt idx="55093">
                  <c:v>1.00136</c:v>
                </c:pt>
                <c:pt idx="55094">
                  <c:v>1.00149</c:v>
                </c:pt>
                <c:pt idx="55095">
                  <c:v>1.0016099999999999</c:v>
                </c:pt>
                <c:pt idx="55096">
                  <c:v>1.00173</c:v>
                </c:pt>
                <c:pt idx="55097">
                  <c:v>1.0018499999999999</c:v>
                </c:pt>
                <c:pt idx="55098">
                  <c:v>1.00196</c:v>
                </c:pt>
                <c:pt idx="55099">
                  <c:v>1.00207</c:v>
                </c:pt>
                <c:pt idx="55100">
                  <c:v>1.0021800000000001</c:v>
                </c:pt>
                <c:pt idx="55101">
                  <c:v>1.00227</c:v>
                </c:pt>
                <c:pt idx="55102">
                  <c:v>1.0023599999999999</c:v>
                </c:pt>
                <c:pt idx="55103">
                  <c:v>1.00244</c:v>
                </c:pt>
                <c:pt idx="55104">
                  <c:v>1.0025200000000001</c:v>
                </c:pt>
                <c:pt idx="55105">
                  <c:v>1.00258</c:v>
                </c:pt>
                <c:pt idx="55106">
                  <c:v>1.00264</c:v>
                </c:pt>
                <c:pt idx="55107">
                  <c:v>1.0026900000000001</c:v>
                </c:pt>
                <c:pt idx="55108">
                  <c:v>1.0027299999999999</c:v>
                </c:pt>
                <c:pt idx="55109">
                  <c:v>1.0027699999999999</c:v>
                </c:pt>
                <c:pt idx="55110">
                  <c:v>1.0027999999999999</c:v>
                </c:pt>
                <c:pt idx="55111">
                  <c:v>1.00282</c:v>
                </c:pt>
                <c:pt idx="55112">
                  <c:v>1.00282</c:v>
                </c:pt>
                <c:pt idx="55113">
                  <c:v>1.00282</c:v>
                </c:pt>
                <c:pt idx="55114">
                  <c:v>1.0027999999999999</c:v>
                </c:pt>
                <c:pt idx="55115">
                  <c:v>1.00278</c:v>
                </c:pt>
                <c:pt idx="55116">
                  <c:v>1.00275</c:v>
                </c:pt>
                <c:pt idx="55117">
                  <c:v>1.0026999999999999</c:v>
                </c:pt>
                <c:pt idx="55118">
                  <c:v>1.00265</c:v>
                </c:pt>
                <c:pt idx="55119">
                  <c:v>1.00258</c:v>
                </c:pt>
                <c:pt idx="55120">
                  <c:v>1.0024999999999999</c:v>
                </c:pt>
                <c:pt idx="55121">
                  <c:v>1.00241</c:v>
                </c:pt>
                <c:pt idx="55122">
                  <c:v>1.00231</c:v>
                </c:pt>
                <c:pt idx="55123">
                  <c:v>1.0022</c:v>
                </c:pt>
                <c:pt idx="55124">
                  <c:v>1.00207</c:v>
                </c:pt>
                <c:pt idx="55125">
                  <c:v>1.00193</c:v>
                </c:pt>
                <c:pt idx="55126">
                  <c:v>1.00179</c:v>
                </c:pt>
                <c:pt idx="55127">
                  <c:v>1.00162</c:v>
                </c:pt>
                <c:pt idx="55128">
                  <c:v>1.00146</c:v>
                </c:pt>
                <c:pt idx="55129">
                  <c:v>1.0012799999999999</c:v>
                </c:pt>
                <c:pt idx="55130">
                  <c:v>1.00108</c:v>
                </c:pt>
                <c:pt idx="55131">
                  <c:v>1.0008699999999999</c:v>
                </c:pt>
                <c:pt idx="55132">
                  <c:v>1.00065</c:v>
                </c:pt>
                <c:pt idx="55133">
                  <c:v>1.00041</c:v>
                </c:pt>
                <c:pt idx="55134">
                  <c:v>1.0001599999999999</c:v>
                </c:pt>
                <c:pt idx="55135">
                  <c:v>0.99992700000000001</c:v>
                </c:pt>
                <c:pt idx="55136">
                  <c:v>0.99970000000000003</c:v>
                </c:pt>
                <c:pt idx="55137">
                  <c:v>0.99949399999999999</c:v>
                </c:pt>
                <c:pt idx="55138">
                  <c:v>0.99929500000000004</c:v>
                </c:pt>
                <c:pt idx="55139">
                  <c:v>0.99909000000000003</c:v>
                </c:pt>
                <c:pt idx="55140">
                  <c:v>0.99891300000000005</c:v>
                </c:pt>
                <c:pt idx="55141">
                  <c:v>0.99874799999999997</c:v>
                </c:pt>
                <c:pt idx="55142">
                  <c:v>0.99859100000000001</c:v>
                </c:pt>
                <c:pt idx="55143">
                  <c:v>0.99845700000000004</c:v>
                </c:pt>
                <c:pt idx="55144">
                  <c:v>0.998332</c:v>
                </c:pt>
                <c:pt idx="55145">
                  <c:v>0.99821300000000002</c:v>
                </c:pt>
                <c:pt idx="55146">
                  <c:v>0.99810500000000002</c:v>
                </c:pt>
                <c:pt idx="55147">
                  <c:v>0.99801700000000004</c:v>
                </c:pt>
                <c:pt idx="55148">
                  <c:v>0.99794400000000005</c:v>
                </c:pt>
                <c:pt idx="55149">
                  <c:v>0.99787499999999996</c:v>
                </c:pt>
                <c:pt idx="55150">
                  <c:v>0.997838</c:v>
                </c:pt>
                <c:pt idx="55151">
                  <c:v>0.99778999999999995</c:v>
                </c:pt>
                <c:pt idx="55152">
                  <c:v>0.99776100000000001</c:v>
                </c:pt>
                <c:pt idx="55153">
                  <c:v>0.99773400000000001</c:v>
                </c:pt>
                <c:pt idx="55154">
                  <c:v>0.99772000000000005</c:v>
                </c:pt>
                <c:pt idx="55155">
                  <c:v>0.99771799999999999</c:v>
                </c:pt>
                <c:pt idx="55156">
                  <c:v>0.99773000000000001</c:v>
                </c:pt>
                <c:pt idx="55157">
                  <c:v>0.997749</c:v>
                </c:pt>
                <c:pt idx="55158">
                  <c:v>0.99777899999999997</c:v>
                </c:pt>
                <c:pt idx="55159">
                  <c:v>0.99781900000000001</c:v>
                </c:pt>
                <c:pt idx="55160">
                  <c:v>0.99786699999999995</c:v>
                </c:pt>
                <c:pt idx="55161">
                  <c:v>0.99792400000000003</c:v>
                </c:pt>
                <c:pt idx="55162">
                  <c:v>0.99798900000000001</c:v>
                </c:pt>
                <c:pt idx="55163">
                  <c:v>0.99805999999999995</c:v>
                </c:pt>
                <c:pt idx="55164">
                  <c:v>0.99813799999999997</c:v>
                </c:pt>
                <c:pt idx="55165">
                  <c:v>0.99822500000000003</c:v>
                </c:pt>
                <c:pt idx="55166">
                  <c:v>0.99831800000000004</c:v>
                </c:pt>
                <c:pt idx="55167">
                  <c:v>0.99842900000000001</c:v>
                </c:pt>
                <c:pt idx="55168">
                  <c:v>0.99853099999999995</c:v>
                </c:pt>
                <c:pt idx="55169">
                  <c:v>0.998641</c:v>
                </c:pt>
                <c:pt idx="55170">
                  <c:v>0.99875800000000003</c:v>
                </c:pt>
                <c:pt idx="55171">
                  <c:v>0.99888299999999997</c:v>
                </c:pt>
                <c:pt idx="55172">
                  <c:v>0.99900900000000004</c:v>
                </c:pt>
                <c:pt idx="55173">
                  <c:v>0.999139</c:v>
                </c:pt>
                <c:pt idx="55174">
                  <c:v>0.99926999999999999</c:v>
                </c:pt>
                <c:pt idx="55175">
                  <c:v>0.99940899999999999</c:v>
                </c:pt>
                <c:pt idx="55176">
                  <c:v>0.99954900000000002</c:v>
                </c:pt>
                <c:pt idx="55177">
                  <c:v>0.999695</c:v>
                </c:pt>
                <c:pt idx="55178">
                  <c:v>0.99983699999999998</c:v>
                </c:pt>
                <c:pt idx="55179">
                  <c:v>0.99998200000000004</c:v>
                </c:pt>
                <c:pt idx="55180">
                  <c:v>1.00013</c:v>
                </c:pt>
                <c:pt idx="55181">
                  <c:v>1.0002800000000001</c:v>
                </c:pt>
                <c:pt idx="55182">
                  <c:v>1.0004299999999999</c:v>
                </c:pt>
                <c:pt idx="55183">
                  <c:v>1.00058</c:v>
                </c:pt>
                <c:pt idx="55184">
                  <c:v>1.0007200000000001</c:v>
                </c:pt>
                <c:pt idx="55185">
                  <c:v>1.0008699999999999</c:v>
                </c:pt>
                <c:pt idx="55186">
                  <c:v>1.00102</c:v>
                </c:pt>
                <c:pt idx="55187">
                  <c:v>1.00116</c:v>
                </c:pt>
                <c:pt idx="55188">
                  <c:v>1.0013000000000001</c:v>
                </c:pt>
                <c:pt idx="55189">
                  <c:v>1.0014400000000001</c:v>
                </c:pt>
                <c:pt idx="55190">
                  <c:v>1.0015700000000001</c:v>
                </c:pt>
                <c:pt idx="55191">
                  <c:v>1.0017</c:v>
                </c:pt>
                <c:pt idx="55192">
                  <c:v>1.00183</c:v>
                </c:pt>
                <c:pt idx="55193">
                  <c:v>1.0019400000000001</c:v>
                </c:pt>
                <c:pt idx="55194">
                  <c:v>1.00206</c:v>
                </c:pt>
                <c:pt idx="55195">
                  <c:v>1.0021599999999999</c:v>
                </c:pt>
                <c:pt idx="55196">
                  <c:v>1.00227</c:v>
                </c:pt>
                <c:pt idx="55197">
                  <c:v>1.0023599999999999</c:v>
                </c:pt>
                <c:pt idx="55198">
                  <c:v>1.0024500000000001</c:v>
                </c:pt>
                <c:pt idx="55199">
                  <c:v>1.0025299999999999</c:v>
                </c:pt>
                <c:pt idx="55200">
                  <c:v>1.00261</c:v>
                </c:pt>
                <c:pt idx="55201">
                  <c:v>1.00268</c:v>
                </c:pt>
                <c:pt idx="55202">
                  <c:v>1.00275</c:v>
                </c:pt>
                <c:pt idx="55203">
                  <c:v>1.00281</c:v>
                </c:pt>
                <c:pt idx="55204">
                  <c:v>1.00285</c:v>
                </c:pt>
                <c:pt idx="55205">
                  <c:v>1.0028900000000001</c:v>
                </c:pt>
                <c:pt idx="55206">
                  <c:v>1.0028900000000001</c:v>
                </c:pt>
                <c:pt idx="55207">
                  <c:v>1.00291</c:v>
                </c:pt>
                <c:pt idx="55208">
                  <c:v>1.00292</c:v>
                </c:pt>
                <c:pt idx="55209">
                  <c:v>1.00291</c:v>
                </c:pt>
                <c:pt idx="55210">
                  <c:v>1.0028900000000001</c:v>
                </c:pt>
                <c:pt idx="55211">
                  <c:v>1.0028699999999999</c:v>
                </c:pt>
                <c:pt idx="55212">
                  <c:v>1.0028300000000001</c:v>
                </c:pt>
                <c:pt idx="55213">
                  <c:v>1.00278</c:v>
                </c:pt>
                <c:pt idx="55214">
                  <c:v>1.0027200000000001</c:v>
                </c:pt>
                <c:pt idx="55215">
                  <c:v>1.00265</c:v>
                </c:pt>
                <c:pt idx="55216">
                  <c:v>1.00257</c:v>
                </c:pt>
                <c:pt idx="55217">
                  <c:v>1.00248</c:v>
                </c:pt>
                <c:pt idx="55218">
                  <c:v>1.00237</c:v>
                </c:pt>
                <c:pt idx="55219">
                  <c:v>1.0022500000000001</c:v>
                </c:pt>
                <c:pt idx="55220">
                  <c:v>1.0021199999999999</c:v>
                </c:pt>
                <c:pt idx="55221">
                  <c:v>1.0019800000000001</c:v>
                </c:pt>
                <c:pt idx="55222">
                  <c:v>1.0018199999999999</c:v>
                </c:pt>
                <c:pt idx="55223">
                  <c:v>1.0016499999999999</c:v>
                </c:pt>
                <c:pt idx="55224">
                  <c:v>1.0014700000000001</c:v>
                </c:pt>
                <c:pt idx="55225">
                  <c:v>1.0012700000000001</c:v>
                </c:pt>
                <c:pt idx="55226">
                  <c:v>1.0010600000000001</c:v>
                </c:pt>
                <c:pt idx="55227">
                  <c:v>1.0008300000000001</c:v>
                </c:pt>
                <c:pt idx="55228">
                  <c:v>1.0005900000000001</c:v>
                </c:pt>
                <c:pt idx="55229">
                  <c:v>1.0003500000000001</c:v>
                </c:pt>
                <c:pt idx="55230">
                  <c:v>1.0001100000000001</c:v>
                </c:pt>
                <c:pt idx="55231">
                  <c:v>0.99987599999999999</c:v>
                </c:pt>
                <c:pt idx="55232">
                  <c:v>0.99966299999999997</c:v>
                </c:pt>
                <c:pt idx="55233">
                  <c:v>0.99946299999999999</c:v>
                </c:pt>
                <c:pt idx="55234">
                  <c:v>0.99926800000000005</c:v>
                </c:pt>
                <c:pt idx="55235">
                  <c:v>0.99908799999999998</c:v>
                </c:pt>
                <c:pt idx="55236">
                  <c:v>0.99892800000000004</c:v>
                </c:pt>
                <c:pt idx="55237">
                  <c:v>0.99877499999999997</c:v>
                </c:pt>
                <c:pt idx="55238">
                  <c:v>0.998637</c:v>
                </c:pt>
                <c:pt idx="55239">
                  <c:v>0.99851299999999998</c:v>
                </c:pt>
                <c:pt idx="55240">
                  <c:v>0.99839599999999995</c:v>
                </c:pt>
                <c:pt idx="55241">
                  <c:v>0.99829199999999996</c:v>
                </c:pt>
                <c:pt idx="55242">
                  <c:v>0.99819999999999998</c:v>
                </c:pt>
                <c:pt idx="55243">
                  <c:v>0.99812000000000001</c:v>
                </c:pt>
                <c:pt idx="55244">
                  <c:v>0.99805600000000005</c:v>
                </c:pt>
                <c:pt idx="55245">
                  <c:v>0.99799700000000002</c:v>
                </c:pt>
                <c:pt idx="55246">
                  <c:v>0.99795599999999995</c:v>
                </c:pt>
                <c:pt idx="55247">
                  <c:v>0.99792700000000001</c:v>
                </c:pt>
                <c:pt idx="55248">
                  <c:v>0.99790000000000001</c:v>
                </c:pt>
                <c:pt idx="55249">
                  <c:v>0.99789300000000003</c:v>
                </c:pt>
                <c:pt idx="55250">
                  <c:v>0.99789099999999997</c:v>
                </c:pt>
                <c:pt idx="55251">
                  <c:v>0.99790199999999996</c:v>
                </c:pt>
                <c:pt idx="55252">
                  <c:v>0.99791600000000003</c:v>
                </c:pt>
                <c:pt idx="55253">
                  <c:v>0.99794099999999997</c:v>
                </c:pt>
                <c:pt idx="55254">
                  <c:v>0.99797499999999995</c:v>
                </c:pt>
                <c:pt idx="55255">
                  <c:v>0.99801399999999996</c:v>
                </c:pt>
                <c:pt idx="55256">
                  <c:v>0.99806300000000003</c:v>
                </c:pt>
                <c:pt idx="55257">
                  <c:v>0.99812299999999998</c:v>
                </c:pt>
                <c:pt idx="55258">
                  <c:v>0.99818499999999999</c:v>
                </c:pt>
                <c:pt idx="55259">
                  <c:v>0.99826599999999999</c:v>
                </c:pt>
                <c:pt idx="55260">
                  <c:v>0.99835200000000002</c:v>
                </c:pt>
                <c:pt idx="55261">
                  <c:v>0.99844500000000003</c:v>
                </c:pt>
                <c:pt idx="55262">
                  <c:v>0.99853599999999998</c:v>
                </c:pt>
                <c:pt idx="55263">
                  <c:v>0.99863500000000005</c:v>
                </c:pt>
                <c:pt idx="55264">
                  <c:v>0.99873699999999999</c:v>
                </c:pt>
                <c:pt idx="55265">
                  <c:v>0.99884600000000001</c:v>
                </c:pt>
                <c:pt idx="55266">
                  <c:v>0.99896300000000005</c:v>
                </c:pt>
                <c:pt idx="55267">
                  <c:v>0.99907900000000005</c:v>
                </c:pt>
                <c:pt idx="55268">
                  <c:v>0.99920299999999995</c:v>
                </c:pt>
                <c:pt idx="55269">
                  <c:v>0.99932799999999999</c:v>
                </c:pt>
                <c:pt idx="55270">
                  <c:v>0.99946199999999996</c:v>
                </c:pt>
                <c:pt idx="55271">
                  <c:v>0.99959900000000002</c:v>
                </c:pt>
                <c:pt idx="55272">
                  <c:v>0.99973599999999996</c:v>
                </c:pt>
                <c:pt idx="55273">
                  <c:v>0.99987400000000004</c:v>
                </c:pt>
                <c:pt idx="55274">
                  <c:v>1.0000100000000001</c:v>
                </c:pt>
                <c:pt idx="55275">
                  <c:v>1.0001500000000001</c:v>
                </c:pt>
                <c:pt idx="55276">
                  <c:v>1.0002899999999999</c:v>
                </c:pt>
                <c:pt idx="55277">
                  <c:v>1.0004299999999999</c:v>
                </c:pt>
                <c:pt idx="55278">
                  <c:v>1.00057</c:v>
                </c:pt>
                <c:pt idx="55279">
                  <c:v>1.00071</c:v>
                </c:pt>
                <c:pt idx="55280">
                  <c:v>1.00085</c:v>
                </c:pt>
                <c:pt idx="55281">
                  <c:v>1.00098</c:v>
                </c:pt>
                <c:pt idx="55282">
                  <c:v>1.00112</c:v>
                </c:pt>
                <c:pt idx="55283">
                  <c:v>1.00126</c:v>
                </c:pt>
                <c:pt idx="55284">
                  <c:v>1.00139</c:v>
                </c:pt>
                <c:pt idx="55285">
                  <c:v>1.00152</c:v>
                </c:pt>
                <c:pt idx="55286">
                  <c:v>1.0016400000000001</c:v>
                </c:pt>
                <c:pt idx="55287">
                  <c:v>1.00176</c:v>
                </c:pt>
                <c:pt idx="55288">
                  <c:v>1.0019100000000001</c:v>
                </c:pt>
                <c:pt idx="55289">
                  <c:v>1.0020199999999999</c:v>
                </c:pt>
                <c:pt idx="55290">
                  <c:v>1.00213</c:v>
                </c:pt>
                <c:pt idx="55291">
                  <c:v>1.00223</c:v>
                </c:pt>
                <c:pt idx="55292">
                  <c:v>1.0023299999999999</c:v>
                </c:pt>
                <c:pt idx="55293">
                  <c:v>1.0024200000000001</c:v>
                </c:pt>
                <c:pt idx="55294">
                  <c:v>1.0024999999999999</c:v>
                </c:pt>
                <c:pt idx="55295">
                  <c:v>1.00257</c:v>
                </c:pt>
                <c:pt idx="55296">
                  <c:v>1.00264</c:v>
                </c:pt>
                <c:pt idx="55297">
                  <c:v>1.0026999999999999</c:v>
                </c:pt>
                <c:pt idx="55298">
                  <c:v>1.00275</c:v>
                </c:pt>
                <c:pt idx="55299">
                  <c:v>1.0027900000000001</c:v>
                </c:pt>
                <c:pt idx="55300">
                  <c:v>1.0028300000000001</c:v>
                </c:pt>
                <c:pt idx="55301">
                  <c:v>1.00285</c:v>
                </c:pt>
                <c:pt idx="55302">
                  <c:v>1.0028600000000001</c:v>
                </c:pt>
                <c:pt idx="55303">
                  <c:v>1.00288</c:v>
                </c:pt>
                <c:pt idx="55304">
                  <c:v>1.00288</c:v>
                </c:pt>
                <c:pt idx="55305">
                  <c:v>1.0028600000000001</c:v>
                </c:pt>
                <c:pt idx="55306">
                  <c:v>1.00284</c:v>
                </c:pt>
                <c:pt idx="55307">
                  <c:v>1.00281</c:v>
                </c:pt>
                <c:pt idx="55308">
                  <c:v>1.0027699999999999</c:v>
                </c:pt>
                <c:pt idx="55309">
                  <c:v>1.0027200000000001</c:v>
                </c:pt>
                <c:pt idx="55310">
                  <c:v>1.0026600000000001</c:v>
                </c:pt>
                <c:pt idx="55311">
                  <c:v>1.00258</c:v>
                </c:pt>
                <c:pt idx="55312">
                  <c:v>1.0024900000000001</c:v>
                </c:pt>
                <c:pt idx="55313">
                  <c:v>1.0023899999999999</c:v>
                </c:pt>
                <c:pt idx="55314">
                  <c:v>1.0022800000000001</c:v>
                </c:pt>
                <c:pt idx="55315">
                  <c:v>1.0021599999999999</c:v>
                </c:pt>
                <c:pt idx="55316">
                  <c:v>1.00203</c:v>
                </c:pt>
                <c:pt idx="55317">
                  <c:v>1.0018899999999999</c:v>
                </c:pt>
                <c:pt idx="55318">
                  <c:v>1.00173</c:v>
                </c:pt>
                <c:pt idx="55319">
                  <c:v>1.0015700000000001</c:v>
                </c:pt>
                <c:pt idx="55320">
                  <c:v>1.0013799999999999</c:v>
                </c:pt>
                <c:pt idx="55321">
                  <c:v>1.00119</c:v>
                </c:pt>
                <c:pt idx="55322">
                  <c:v>1.00098</c:v>
                </c:pt>
                <c:pt idx="55323">
                  <c:v>1.0007600000000001</c:v>
                </c:pt>
                <c:pt idx="55324">
                  <c:v>1.0005299999999999</c:v>
                </c:pt>
                <c:pt idx="55325">
                  <c:v>1.0002899999999999</c:v>
                </c:pt>
                <c:pt idx="55326">
                  <c:v>1.00004</c:v>
                </c:pt>
                <c:pt idx="55327">
                  <c:v>0.99981900000000001</c:v>
                </c:pt>
                <c:pt idx="55328">
                  <c:v>0.99960199999999999</c:v>
                </c:pt>
                <c:pt idx="55329">
                  <c:v>0.99938499999999997</c:v>
                </c:pt>
                <c:pt idx="55330">
                  <c:v>0.999193</c:v>
                </c:pt>
                <c:pt idx="55331">
                  <c:v>0.99901499999999999</c:v>
                </c:pt>
                <c:pt idx="55332">
                  <c:v>0.99884799999999996</c:v>
                </c:pt>
                <c:pt idx="55333">
                  <c:v>0.99869399999999997</c:v>
                </c:pt>
                <c:pt idx="55334">
                  <c:v>0.99855099999999997</c:v>
                </c:pt>
                <c:pt idx="55335">
                  <c:v>0.99842200000000003</c:v>
                </c:pt>
                <c:pt idx="55336">
                  <c:v>0.99830300000000005</c:v>
                </c:pt>
                <c:pt idx="55337">
                  <c:v>0.99819500000000005</c:v>
                </c:pt>
                <c:pt idx="55338">
                  <c:v>0.99809800000000004</c:v>
                </c:pt>
                <c:pt idx="55339">
                  <c:v>0.99801700000000004</c:v>
                </c:pt>
                <c:pt idx="55340">
                  <c:v>0.99793900000000002</c:v>
                </c:pt>
                <c:pt idx="55341">
                  <c:v>0.99787499999999996</c:v>
                </c:pt>
                <c:pt idx="55342">
                  <c:v>0.99782800000000005</c:v>
                </c:pt>
                <c:pt idx="55343">
                  <c:v>0.99778900000000004</c:v>
                </c:pt>
                <c:pt idx="55344">
                  <c:v>0.99777000000000005</c:v>
                </c:pt>
                <c:pt idx="55345">
                  <c:v>0.997753</c:v>
                </c:pt>
                <c:pt idx="55346">
                  <c:v>0.99775000000000003</c:v>
                </c:pt>
                <c:pt idx="55347">
                  <c:v>0.99775999999999998</c:v>
                </c:pt>
                <c:pt idx="55348">
                  <c:v>0.99777700000000003</c:v>
                </c:pt>
                <c:pt idx="55349">
                  <c:v>0.997803</c:v>
                </c:pt>
                <c:pt idx="55350">
                  <c:v>0.99783100000000002</c:v>
                </c:pt>
                <c:pt idx="55351">
                  <c:v>0.99786799999999998</c:v>
                </c:pt>
                <c:pt idx="55352">
                  <c:v>0.997919</c:v>
                </c:pt>
                <c:pt idx="55353">
                  <c:v>0.997977</c:v>
                </c:pt>
                <c:pt idx="55354">
                  <c:v>0.99804300000000001</c:v>
                </c:pt>
                <c:pt idx="55355">
                  <c:v>0.99811799999999995</c:v>
                </c:pt>
                <c:pt idx="55356">
                  <c:v>0.998197</c:v>
                </c:pt>
                <c:pt idx="55357">
                  <c:v>0.99828700000000004</c:v>
                </c:pt>
                <c:pt idx="55358">
                  <c:v>0.99838099999999996</c:v>
                </c:pt>
                <c:pt idx="55359">
                  <c:v>0.99849699999999997</c:v>
                </c:pt>
                <c:pt idx="55360">
                  <c:v>0.99860899999999997</c:v>
                </c:pt>
                <c:pt idx="55361">
                  <c:v>0.99872000000000005</c:v>
                </c:pt>
                <c:pt idx="55362">
                  <c:v>0.99883999999999995</c:v>
                </c:pt>
                <c:pt idx="55363">
                  <c:v>0.99895900000000004</c:v>
                </c:pt>
                <c:pt idx="55364">
                  <c:v>0.999085</c:v>
                </c:pt>
                <c:pt idx="55365">
                  <c:v>0.99921300000000002</c:v>
                </c:pt>
                <c:pt idx="55366">
                  <c:v>0.99934900000000004</c:v>
                </c:pt>
                <c:pt idx="55367">
                  <c:v>0.99948700000000001</c:v>
                </c:pt>
                <c:pt idx="55368">
                  <c:v>0.99962399999999996</c:v>
                </c:pt>
                <c:pt idx="55369">
                  <c:v>0.99976500000000001</c:v>
                </c:pt>
                <c:pt idx="55370">
                  <c:v>0.99991799999999997</c:v>
                </c:pt>
                <c:pt idx="55371">
                  <c:v>1.0000599999999999</c:v>
                </c:pt>
                <c:pt idx="55372">
                  <c:v>1.00021</c:v>
                </c:pt>
                <c:pt idx="55373">
                  <c:v>1.0003599999999999</c:v>
                </c:pt>
                <c:pt idx="55374">
                  <c:v>1.0004999999999999</c:v>
                </c:pt>
                <c:pt idx="55375">
                  <c:v>1.00064</c:v>
                </c:pt>
                <c:pt idx="55376">
                  <c:v>1.00078</c:v>
                </c:pt>
                <c:pt idx="55377">
                  <c:v>1.00092</c:v>
                </c:pt>
                <c:pt idx="55378">
                  <c:v>1.0010600000000001</c:v>
                </c:pt>
                <c:pt idx="55379">
                  <c:v>1.0012000000000001</c:v>
                </c:pt>
                <c:pt idx="55380">
                  <c:v>1.0013300000000001</c:v>
                </c:pt>
                <c:pt idx="55381">
                  <c:v>1.0014700000000001</c:v>
                </c:pt>
                <c:pt idx="55382">
                  <c:v>1.0016</c:v>
                </c:pt>
                <c:pt idx="55383">
                  <c:v>1.0017100000000001</c:v>
                </c:pt>
                <c:pt idx="55384">
                  <c:v>1.00183</c:v>
                </c:pt>
                <c:pt idx="55385">
                  <c:v>1.0019400000000001</c:v>
                </c:pt>
                <c:pt idx="55386">
                  <c:v>1.0020500000000001</c:v>
                </c:pt>
                <c:pt idx="55387">
                  <c:v>1.0021500000000001</c:v>
                </c:pt>
                <c:pt idx="55388">
                  <c:v>1.00224</c:v>
                </c:pt>
                <c:pt idx="55389">
                  <c:v>1.0023299999999999</c:v>
                </c:pt>
                <c:pt idx="55390">
                  <c:v>1.0024200000000001</c:v>
                </c:pt>
                <c:pt idx="55391">
                  <c:v>1.0024900000000001</c:v>
                </c:pt>
                <c:pt idx="55392">
                  <c:v>1.0025500000000001</c:v>
                </c:pt>
                <c:pt idx="55393">
                  <c:v>1.00261</c:v>
                </c:pt>
                <c:pt idx="55394">
                  <c:v>1.0026600000000001</c:v>
                </c:pt>
                <c:pt idx="55395">
                  <c:v>1.0026999999999999</c:v>
                </c:pt>
                <c:pt idx="55396">
                  <c:v>1.0027299999999999</c:v>
                </c:pt>
                <c:pt idx="55397">
                  <c:v>1.00275</c:v>
                </c:pt>
                <c:pt idx="55398">
                  <c:v>1.0027699999999999</c:v>
                </c:pt>
                <c:pt idx="55399">
                  <c:v>1.0027699999999999</c:v>
                </c:pt>
                <c:pt idx="55400">
                  <c:v>1.0027600000000001</c:v>
                </c:pt>
                <c:pt idx="55401">
                  <c:v>1.00275</c:v>
                </c:pt>
                <c:pt idx="55402">
                  <c:v>1.0027200000000001</c:v>
                </c:pt>
                <c:pt idx="55403">
                  <c:v>1.00268</c:v>
                </c:pt>
                <c:pt idx="55404">
                  <c:v>1.0026299999999999</c:v>
                </c:pt>
                <c:pt idx="55405">
                  <c:v>1.00257</c:v>
                </c:pt>
                <c:pt idx="55406">
                  <c:v>1.0024999999999999</c:v>
                </c:pt>
                <c:pt idx="55407">
                  <c:v>1.0024200000000001</c:v>
                </c:pt>
                <c:pt idx="55408">
                  <c:v>1.0023200000000001</c:v>
                </c:pt>
                <c:pt idx="55409">
                  <c:v>1.00221</c:v>
                </c:pt>
                <c:pt idx="55410">
                  <c:v>1.0021</c:v>
                </c:pt>
                <c:pt idx="55411">
                  <c:v>1.00196</c:v>
                </c:pt>
                <c:pt idx="55412">
                  <c:v>1.0018100000000001</c:v>
                </c:pt>
                <c:pt idx="55413">
                  <c:v>1.0016499999999999</c:v>
                </c:pt>
                <c:pt idx="55414">
                  <c:v>1.0014799999999999</c:v>
                </c:pt>
                <c:pt idx="55415">
                  <c:v>1.0013000000000001</c:v>
                </c:pt>
                <c:pt idx="55416">
                  <c:v>1.0011000000000001</c:v>
                </c:pt>
                <c:pt idx="55417">
                  <c:v>1.00088</c:v>
                </c:pt>
                <c:pt idx="55418">
                  <c:v>1.0006699999999999</c:v>
                </c:pt>
                <c:pt idx="55419">
                  <c:v>1.00044</c:v>
                </c:pt>
                <c:pt idx="55420">
                  <c:v>1.0001899999999999</c:v>
                </c:pt>
                <c:pt idx="55421">
                  <c:v>0.99995100000000003</c:v>
                </c:pt>
                <c:pt idx="55422">
                  <c:v>0.99972300000000003</c:v>
                </c:pt>
                <c:pt idx="55423">
                  <c:v>0.99951100000000004</c:v>
                </c:pt>
                <c:pt idx="55424">
                  <c:v>0.99931800000000004</c:v>
                </c:pt>
                <c:pt idx="55425">
                  <c:v>0.99912800000000002</c:v>
                </c:pt>
                <c:pt idx="55426">
                  <c:v>0.99895699999999998</c:v>
                </c:pt>
                <c:pt idx="55427">
                  <c:v>0.99879099999999998</c:v>
                </c:pt>
                <c:pt idx="55428">
                  <c:v>0.99863400000000002</c:v>
                </c:pt>
                <c:pt idx="55429">
                  <c:v>0.99849399999999999</c:v>
                </c:pt>
                <c:pt idx="55430">
                  <c:v>0.99836800000000003</c:v>
                </c:pt>
                <c:pt idx="55431">
                  <c:v>0.99824999999999997</c:v>
                </c:pt>
                <c:pt idx="55432">
                  <c:v>0.99814800000000004</c:v>
                </c:pt>
                <c:pt idx="55433">
                  <c:v>0.998058</c:v>
                </c:pt>
                <c:pt idx="55434">
                  <c:v>0.99798200000000004</c:v>
                </c:pt>
                <c:pt idx="55435">
                  <c:v>0.99791099999999999</c:v>
                </c:pt>
                <c:pt idx="55436">
                  <c:v>0.99785599999999997</c:v>
                </c:pt>
                <c:pt idx="55437">
                  <c:v>0.997803</c:v>
                </c:pt>
                <c:pt idx="55438">
                  <c:v>0.99776799999999999</c:v>
                </c:pt>
                <c:pt idx="55439">
                  <c:v>0.99774099999999999</c:v>
                </c:pt>
                <c:pt idx="55440">
                  <c:v>0.99772099999999997</c:v>
                </c:pt>
                <c:pt idx="55441">
                  <c:v>0.997722</c:v>
                </c:pt>
                <c:pt idx="55442">
                  <c:v>0.99772899999999998</c:v>
                </c:pt>
                <c:pt idx="55443">
                  <c:v>0.99774799999999997</c:v>
                </c:pt>
                <c:pt idx="55444">
                  <c:v>0.997776</c:v>
                </c:pt>
                <c:pt idx="55445">
                  <c:v>0.99781399999999998</c:v>
                </c:pt>
                <c:pt idx="55446">
                  <c:v>0.99785900000000005</c:v>
                </c:pt>
                <c:pt idx="55447">
                  <c:v>0.99791099999999999</c:v>
                </c:pt>
                <c:pt idx="55448">
                  <c:v>0.99798799999999999</c:v>
                </c:pt>
                <c:pt idx="55449">
                  <c:v>0.99805699999999997</c:v>
                </c:pt>
                <c:pt idx="55450">
                  <c:v>0.99812800000000002</c:v>
                </c:pt>
                <c:pt idx="55451">
                  <c:v>0.99821599999999999</c:v>
                </c:pt>
                <c:pt idx="55452">
                  <c:v>0.99830200000000002</c:v>
                </c:pt>
                <c:pt idx="55453">
                  <c:v>0.99839500000000003</c:v>
                </c:pt>
                <c:pt idx="55454">
                  <c:v>0.99849399999999999</c:v>
                </c:pt>
                <c:pt idx="55455">
                  <c:v>0.99859799999999999</c:v>
                </c:pt>
                <c:pt idx="55456">
                  <c:v>0.99870999999999999</c:v>
                </c:pt>
                <c:pt idx="55457">
                  <c:v>0.99882700000000002</c:v>
                </c:pt>
                <c:pt idx="55458">
                  <c:v>0.99894700000000003</c:v>
                </c:pt>
                <c:pt idx="55459">
                  <c:v>0.99907100000000004</c:v>
                </c:pt>
                <c:pt idx="55460">
                  <c:v>0.99919899999999995</c:v>
                </c:pt>
                <c:pt idx="55461">
                  <c:v>0.999332</c:v>
                </c:pt>
                <c:pt idx="55462">
                  <c:v>0.99946599999999997</c:v>
                </c:pt>
                <c:pt idx="55463">
                  <c:v>0.99959600000000004</c:v>
                </c:pt>
                <c:pt idx="55464">
                  <c:v>0.99973000000000001</c:v>
                </c:pt>
                <c:pt idx="55465">
                  <c:v>0.99985900000000005</c:v>
                </c:pt>
                <c:pt idx="55466">
                  <c:v>0.999996</c:v>
                </c:pt>
                <c:pt idx="55467">
                  <c:v>1.00014</c:v>
                </c:pt>
                <c:pt idx="55468">
                  <c:v>1.0002800000000001</c:v>
                </c:pt>
                <c:pt idx="55469">
                  <c:v>1.0004200000000001</c:v>
                </c:pt>
                <c:pt idx="55470">
                  <c:v>1.0005599999999999</c:v>
                </c:pt>
                <c:pt idx="55471">
                  <c:v>1.0006999999999999</c:v>
                </c:pt>
                <c:pt idx="55472">
                  <c:v>1.00084</c:v>
                </c:pt>
                <c:pt idx="55473">
                  <c:v>1.0009699999999999</c:v>
                </c:pt>
                <c:pt idx="55474">
                  <c:v>1.0011000000000001</c:v>
                </c:pt>
                <c:pt idx="55475">
                  <c:v>1.0012300000000001</c:v>
                </c:pt>
                <c:pt idx="55476">
                  <c:v>1.00135</c:v>
                </c:pt>
                <c:pt idx="55477">
                  <c:v>1.0014799999999999</c:v>
                </c:pt>
                <c:pt idx="55478">
                  <c:v>1.0016</c:v>
                </c:pt>
                <c:pt idx="55479">
                  <c:v>1.0017199999999999</c:v>
                </c:pt>
                <c:pt idx="55480">
                  <c:v>1.00183</c:v>
                </c:pt>
                <c:pt idx="55481">
                  <c:v>1.00193</c:v>
                </c:pt>
                <c:pt idx="55482">
                  <c:v>1.00203</c:v>
                </c:pt>
                <c:pt idx="55483">
                  <c:v>1.0021199999999999</c:v>
                </c:pt>
                <c:pt idx="55484">
                  <c:v>1.00221</c:v>
                </c:pt>
                <c:pt idx="55485">
                  <c:v>1.0022899999999999</c:v>
                </c:pt>
                <c:pt idx="55486">
                  <c:v>1.0023599999999999</c:v>
                </c:pt>
                <c:pt idx="55487">
                  <c:v>1.0024200000000001</c:v>
                </c:pt>
                <c:pt idx="55488">
                  <c:v>1.00248</c:v>
                </c:pt>
                <c:pt idx="55489">
                  <c:v>1.0025299999999999</c:v>
                </c:pt>
                <c:pt idx="55490">
                  <c:v>1.00257</c:v>
                </c:pt>
                <c:pt idx="55491">
                  <c:v>1.00261</c:v>
                </c:pt>
                <c:pt idx="55492">
                  <c:v>1.00264</c:v>
                </c:pt>
                <c:pt idx="55493">
                  <c:v>1.00265</c:v>
                </c:pt>
                <c:pt idx="55494">
                  <c:v>1.0026600000000001</c:v>
                </c:pt>
                <c:pt idx="55495">
                  <c:v>1.0026600000000001</c:v>
                </c:pt>
                <c:pt idx="55496">
                  <c:v>1.00264</c:v>
                </c:pt>
                <c:pt idx="55497">
                  <c:v>1.00261</c:v>
                </c:pt>
                <c:pt idx="55498">
                  <c:v>1.00258</c:v>
                </c:pt>
                <c:pt idx="55499">
                  <c:v>1.0025299999999999</c:v>
                </c:pt>
                <c:pt idx="55500">
                  <c:v>1.00247</c:v>
                </c:pt>
                <c:pt idx="55501">
                  <c:v>1.0024</c:v>
                </c:pt>
                <c:pt idx="55502">
                  <c:v>1.0023200000000001</c:v>
                </c:pt>
                <c:pt idx="55503">
                  <c:v>1.00223</c:v>
                </c:pt>
                <c:pt idx="55504">
                  <c:v>1.0021199999999999</c:v>
                </c:pt>
                <c:pt idx="55505">
                  <c:v>1.002</c:v>
                </c:pt>
                <c:pt idx="55506">
                  <c:v>1.0018800000000001</c:v>
                </c:pt>
                <c:pt idx="55507">
                  <c:v>1.0017400000000001</c:v>
                </c:pt>
                <c:pt idx="55508">
                  <c:v>1.0015799999999999</c:v>
                </c:pt>
                <c:pt idx="55509">
                  <c:v>1.00142</c:v>
                </c:pt>
                <c:pt idx="55510">
                  <c:v>1.0012399999999999</c:v>
                </c:pt>
                <c:pt idx="55511">
                  <c:v>1.00105</c:v>
                </c:pt>
                <c:pt idx="55512">
                  <c:v>1.00085</c:v>
                </c:pt>
                <c:pt idx="55513">
                  <c:v>1.0006299999999999</c:v>
                </c:pt>
                <c:pt idx="55514">
                  <c:v>1.00041</c:v>
                </c:pt>
                <c:pt idx="55515">
                  <c:v>1.00017</c:v>
                </c:pt>
                <c:pt idx="55516">
                  <c:v>0.99992099999999995</c:v>
                </c:pt>
                <c:pt idx="55517">
                  <c:v>0.99968699999999999</c:v>
                </c:pt>
                <c:pt idx="55518">
                  <c:v>0.99946000000000002</c:v>
                </c:pt>
                <c:pt idx="55519">
                  <c:v>0.99924800000000003</c:v>
                </c:pt>
                <c:pt idx="55520">
                  <c:v>0.99905100000000002</c:v>
                </c:pt>
                <c:pt idx="55521">
                  <c:v>0.99886299999999995</c:v>
                </c:pt>
                <c:pt idx="55522">
                  <c:v>0.99869200000000002</c:v>
                </c:pt>
                <c:pt idx="55523">
                  <c:v>0.998525</c:v>
                </c:pt>
                <c:pt idx="55524">
                  <c:v>0.99837600000000004</c:v>
                </c:pt>
                <c:pt idx="55525">
                  <c:v>0.99824100000000004</c:v>
                </c:pt>
                <c:pt idx="55526">
                  <c:v>0.99812100000000004</c:v>
                </c:pt>
                <c:pt idx="55527">
                  <c:v>0.99801200000000001</c:v>
                </c:pt>
                <c:pt idx="55528">
                  <c:v>0.99790699999999999</c:v>
                </c:pt>
                <c:pt idx="55529">
                  <c:v>0.99781900000000001</c:v>
                </c:pt>
                <c:pt idx="55530">
                  <c:v>0.99773400000000001</c:v>
                </c:pt>
                <c:pt idx="55531">
                  <c:v>0.99767300000000003</c:v>
                </c:pt>
                <c:pt idx="55532">
                  <c:v>0.99761999999999995</c:v>
                </c:pt>
                <c:pt idx="55533">
                  <c:v>0.99757700000000005</c:v>
                </c:pt>
                <c:pt idx="55534">
                  <c:v>0.99755099999999997</c:v>
                </c:pt>
                <c:pt idx="55535">
                  <c:v>0.99753199999999997</c:v>
                </c:pt>
                <c:pt idx="55536">
                  <c:v>0.99752200000000002</c:v>
                </c:pt>
                <c:pt idx="55537">
                  <c:v>0.99752399999999997</c:v>
                </c:pt>
                <c:pt idx="55538">
                  <c:v>0.99753800000000004</c:v>
                </c:pt>
                <c:pt idx="55539">
                  <c:v>0.99755899999999997</c:v>
                </c:pt>
                <c:pt idx="55540">
                  <c:v>0.99759200000000003</c:v>
                </c:pt>
                <c:pt idx="55541">
                  <c:v>0.99763299999999999</c:v>
                </c:pt>
                <c:pt idx="55542">
                  <c:v>0.99768199999999996</c:v>
                </c:pt>
                <c:pt idx="55543">
                  <c:v>0.99774399999999996</c:v>
                </c:pt>
                <c:pt idx="55544">
                  <c:v>0.99780800000000003</c:v>
                </c:pt>
                <c:pt idx="55545">
                  <c:v>0.99787999999999999</c:v>
                </c:pt>
                <c:pt idx="55546">
                  <c:v>0.99795999999999996</c:v>
                </c:pt>
                <c:pt idx="55547">
                  <c:v>0.99805600000000005</c:v>
                </c:pt>
                <c:pt idx="55548">
                  <c:v>0.99814700000000001</c:v>
                </c:pt>
                <c:pt idx="55549">
                  <c:v>0.998247</c:v>
                </c:pt>
                <c:pt idx="55550">
                  <c:v>0.99835399999999996</c:v>
                </c:pt>
                <c:pt idx="55551">
                  <c:v>0.99846599999999996</c:v>
                </c:pt>
                <c:pt idx="55552">
                  <c:v>0.998583</c:v>
                </c:pt>
                <c:pt idx="55553">
                  <c:v>0.99870800000000004</c:v>
                </c:pt>
                <c:pt idx="55554">
                  <c:v>0.99883599999999995</c:v>
                </c:pt>
                <c:pt idx="55555">
                  <c:v>0.998973</c:v>
                </c:pt>
                <c:pt idx="55556">
                  <c:v>0.99910699999999997</c:v>
                </c:pt>
                <c:pt idx="55557">
                  <c:v>0.99924800000000003</c:v>
                </c:pt>
                <c:pt idx="55558">
                  <c:v>0.99939100000000003</c:v>
                </c:pt>
                <c:pt idx="55559">
                  <c:v>0.99953199999999998</c:v>
                </c:pt>
                <c:pt idx="55560">
                  <c:v>0.99967300000000003</c:v>
                </c:pt>
                <c:pt idx="55561">
                  <c:v>0.99982400000000005</c:v>
                </c:pt>
                <c:pt idx="55562">
                  <c:v>0.99997100000000005</c:v>
                </c:pt>
                <c:pt idx="55563">
                  <c:v>1.0001199999999999</c:v>
                </c:pt>
                <c:pt idx="55564">
                  <c:v>1.00027</c:v>
                </c:pt>
                <c:pt idx="55565">
                  <c:v>1.0004200000000001</c:v>
                </c:pt>
                <c:pt idx="55566">
                  <c:v>1.00057</c:v>
                </c:pt>
                <c:pt idx="55567">
                  <c:v>1.00071</c:v>
                </c:pt>
                <c:pt idx="55568">
                  <c:v>1.0008600000000001</c:v>
                </c:pt>
                <c:pt idx="55569">
                  <c:v>1.0009999999999999</c:v>
                </c:pt>
                <c:pt idx="55570">
                  <c:v>1.00115</c:v>
                </c:pt>
                <c:pt idx="55571">
                  <c:v>1.0012799999999999</c:v>
                </c:pt>
                <c:pt idx="55572">
                  <c:v>1.0014099999999999</c:v>
                </c:pt>
                <c:pt idx="55573">
                  <c:v>1.0015400000000001</c:v>
                </c:pt>
                <c:pt idx="55574">
                  <c:v>1.0016700000000001</c:v>
                </c:pt>
                <c:pt idx="55575">
                  <c:v>1.00179</c:v>
                </c:pt>
                <c:pt idx="55576">
                  <c:v>1.0019</c:v>
                </c:pt>
                <c:pt idx="55577">
                  <c:v>1.0020100000000001</c:v>
                </c:pt>
                <c:pt idx="55578">
                  <c:v>1.0021199999999999</c:v>
                </c:pt>
                <c:pt idx="55579">
                  <c:v>1.00221</c:v>
                </c:pt>
                <c:pt idx="55580">
                  <c:v>1.0023</c:v>
                </c:pt>
                <c:pt idx="55581">
                  <c:v>1.0023899999999999</c:v>
                </c:pt>
                <c:pt idx="55582">
                  <c:v>1.0024599999999999</c:v>
                </c:pt>
                <c:pt idx="55583">
                  <c:v>1.0025299999999999</c:v>
                </c:pt>
                <c:pt idx="55584">
                  <c:v>1.0025900000000001</c:v>
                </c:pt>
                <c:pt idx="55585">
                  <c:v>1.00264</c:v>
                </c:pt>
                <c:pt idx="55586">
                  <c:v>1.00268</c:v>
                </c:pt>
                <c:pt idx="55587">
                  <c:v>1.00271</c:v>
                </c:pt>
                <c:pt idx="55588">
                  <c:v>1.00274</c:v>
                </c:pt>
                <c:pt idx="55589">
                  <c:v>1.00275</c:v>
                </c:pt>
                <c:pt idx="55590">
                  <c:v>1.0027600000000001</c:v>
                </c:pt>
                <c:pt idx="55591">
                  <c:v>1.00275</c:v>
                </c:pt>
                <c:pt idx="55592">
                  <c:v>1.00274</c:v>
                </c:pt>
                <c:pt idx="55593">
                  <c:v>1.00271</c:v>
                </c:pt>
                <c:pt idx="55594">
                  <c:v>1.00267</c:v>
                </c:pt>
                <c:pt idx="55595">
                  <c:v>1.00261</c:v>
                </c:pt>
                <c:pt idx="55596">
                  <c:v>1.0025500000000001</c:v>
                </c:pt>
                <c:pt idx="55597">
                  <c:v>1.00247</c:v>
                </c:pt>
                <c:pt idx="55598">
                  <c:v>1.0023899999999999</c:v>
                </c:pt>
                <c:pt idx="55599">
                  <c:v>1.0022899999999999</c:v>
                </c:pt>
                <c:pt idx="55600">
                  <c:v>1.0021800000000001</c:v>
                </c:pt>
                <c:pt idx="55601">
                  <c:v>1.00207</c:v>
                </c:pt>
                <c:pt idx="55602">
                  <c:v>1.0019400000000001</c:v>
                </c:pt>
                <c:pt idx="55603">
                  <c:v>1.00179</c:v>
                </c:pt>
                <c:pt idx="55604">
                  <c:v>1.00163</c:v>
                </c:pt>
                <c:pt idx="55605">
                  <c:v>1.00146</c:v>
                </c:pt>
                <c:pt idx="55606">
                  <c:v>1.0012700000000001</c:v>
                </c:pt>
                <c:pt idx="55607">
                  <c:v>1.0010699999999999</c:v>
                </c:pt>
                <c:pt idx="55608">
                  <c:v>1.00085</c:v>
                </c:pt>
                <c:pt idx="55609">
                  <c:v>1.0006299999999999</c:v>
                </c:pt>
                <c:pt idx="55610">
                  <c:v>1.0003899999999999</c:v>
                </c:pt>
                <c:pt idx="55611">
                  <c:v>1.00014</c:v>
                </c:pt>
                <c:pt idx="55612">
                  <c:v>0.99990000000000001</c:v>
                </c:pt>
                <c:pt idx="55613">
                  <c:v>0.99967700000000004</c:v>
                </c:pt>
                <c:pt idx="55614">
                  <c:v>0.99946500000000005</c:v>
                </c:pt>
                <c:pt idx="55615">
                  <c:v>0.99927100000000002</c:v>
                </c:pt>
                <c:pt idx="55616">
                  <c:v>0.99908699999999995</c:v>
                </c:pt>
                <c:pt idx="55617">
                  <c:v>0.99890999999999996</c:v>
                </c:pt>
                <c:pt idx="55618">
                  <c:v>0.99875100000000006</c:v>
                </c:pt>
                <c:pt idx="55619">
                  <c:v>0.99860899999999997</c:v>
                </c:pt>
                <c:pt idx="55620">
                  <c:v>0.998475</c:v>
                </c:pt>
                <c:pt idx="55621">
                  <c:v>0.99834900000000004</c:v>
                </c:pt>
                <c:pt idx="55622">
                  <c:v>0.99823499999999998</c:v>
                </c:pt>
                <c:pt idx="55623">
                  <c:v>0.99814099999999994</c:v>
                </c:pt>
                <c:pt idx="55624">
                  <c:v>0.99805299999999997</c:v>
                </c:pt>
                <c:pt idx="55625">
                  <c:v>0.997977</c:v>
                </c:pt>
                <c:pt idx="55626">
                  <c:v>0.99791399999999997</c:v>
                </c:pt>
                <c:pt idx="55627">
                  <c:v>0.99785900000000005</c:v>
                </c:pt>
                <c:pt idx="55628">
                  <c:v>0.99781699999999995</c:v>
                </c:pt>
                <c:pt idx="55629">
                  <c:v>0.997784</c:v>
                </c:pt>
                <c:pt idx="55630">
                  <c:v>0.99775700000000001</c:v>
                </c:pt>
                <c:pt idx="55631">
                  <c:v>0.99774600000000002</c:v>
                </c:pt>
                <c:pt idx="55632">
                  <c:v>0.99774600000000002</c:v>
                </c:pt>
                <c:pt idx="55633">
                  <c:v>0.99775199999999997</c:v>
                </c:pt>
                <c:pt idx="55634">
                  <c:v>0.99777499999999997</c:v>
                </c:pt>
                <c:pt idx="55635">
                  <c:v>0.99780199999999997</c:v>
                </c:pt>
                <c:pt idx="55636">
                  <c:v>0.99783500000000003</c:v>
                </c:pt>
                <c:pt idx="55637">
                  <c:v>0.99788500000000002</c:v>
                </c:pt>
                <c:pt idx="55638">
                  <c:v>0.99794400000000005</c:v>
                </c:pt>
                <c:pt idx="55639">
                  <c:v>0.99801399999999996</c:v>
                </c:pt>
                <c:pt idx="55640">
                  <c:v>0.998081</c:v>
                </c:pt>
                <c:pt idx="55641">
                  <c:v>0.99816199999999999</c:v>
                </c:pt>
                <c:pt idx="55642">
                  <c:v>0.99824299999999999</c:v>
                </c:pt>
                <c:pt idx="55643">
                  <c:v>0.99833000000000005</c:v>
                </c:pt>
                <c:pt idx="55644">
                  <c:v>0.99842399999999998</c:v>
                </c:pt>
                <c:pt idx="55645">
                  <c:v>0.99852200000000002</c:v>
                </c:pt>
                <c:pt idx="55646">
                  <c:v>0.99862499999999998</c:v>
                </c:pt>
                <c:pt idx="55647">
                  <c:v>0.99873800000000001</c:v>
                </c:pt>
                <c:pt idx="55648">
                  <c:v>0.99885400000000002</c:v>
                </c:pt>
                <c:pt idx="55649">
                  <c:v>0.99899000000000004</c:v>
                </c:pt>
                <c:pt idx="55650">
                  <c:v>0.99911899999999998</c:v>
                </c:pt>
                <c:pt idx="55651">
                  <c:v>0.99925200000000003</c:v>
                </c:pt>
                <c:pt idx="55652">
                  <c:v>0.99937600000000004</c:v>
                </c:pt>
                <c:pt idx="55653">
                  <c:v>0.99951100000000004</c:v>
                </c:pt>
                <c:pt idx="55654">
                  <c:v>0.99965000000000004</c:v>
                </c:pt>
                <c:pt idx="55655">
                  <c:v>0.99977400000000005</c:v>
                </c:pt>
                <c:pt idx="55656">
                  <c:v>0.99991300000000005</c:v>
                </c:pt>
                <c:pt idx="55657">
                  <c:v>1.0000500000000001</c:v>
                </c:pt>
                <c:pt idx="55658">
                  <c:v>1.0001899999999999</c:v>
                </c:pt>
                <c:pt idx="55659">
                  <c:v>1.0003299999999999</c:v>
                </c:pt>
                <c:pt idx="55660">
                  <c:v>1.00047</c:v>
                </c:pt>
                <c:pt idx="55661">
                  <c:v>1.00061</c:v>
                </c:pt>
                <c:pt idx="55662">
                  <c:v>1.00075</c:v>
                </c:pt>
                <c:pt idx="55663">
                  <c:v>1.0008900000000001</c:v>
                </c:pt>
                <c:pt idx="55664">
                  <c:v>1.00101</c:v>
                </c:pt>
                <c:pt idx="55665">
                  <c:v>1.0011399999999999</c:v>
                </c:pt>
                <c:pt idx="55666">
                  <c:v>1.0012700000000001</c:v>
                </c:pt>
                <c:pt idx="55667">
                  <c:v>1.0014000000000001</c:v>
                </c:pt>
                <c:pt idx="55668">
                  <c:v>1.00153</c:v>
                </c:pt>
                <c:pt idx="55669">
                  <c:v>1.0016400000000001</c:v>
                </c:pt>
                <c:pt idx="55670">
                  <c:v>1.00176</c:v>
                </c:pt>
                <c:pt idx="55671">
                  <c:v>1.00187</c:v>
                </c:pt>
                <c:pt idx="55672">
                  <c:v>1.00197</c:v>
                </c:pt>
                <c:pt idx="55673">
                  <c:v>1.00207</c:v>
                </c:pt>
                <c:pt idx="55674">
                  <c:v>1.0021599999999999</c:v>
                </c:pt>
                <c:pt idx="55675">
                  <c:v>1.00224</c:v>
                </c:pt>
                <c:pt idx="55676">
                  <c:v>1.0023200000000001</c:v>
                </c:pt>
                <c:pt idx="55677">
                  <c:v>1.0023899999999999</c:v>
                </c:pt>
                <c:pt idx="55678">
                  <c:v>1.0024599999999999</c:v>
                </c:pt>
                <c:pt idx="55679">
                  <c:v>1.0025200000000001</c:v>
                </c:pt>
                <c:pt idx="55680">
                  <c:v>1.0025599999999999</c:v>
                </c:pt>
                <c:pt idx="55681">
                  <c:v>1.0025999999999999</c:v>
                </c:pt>
                <c:pt idx="55682">
                  <c:v>1.00264</c:v>
                </c:pt>
                <c:pt idx="55683">
                  <c:v>1.0026600000000001</c:v>
                </c:pt>
                <c:pt idx="55684">
                  <c:v>1.00267</c:v>
                </c:pt>
                <c:pt idx="55685">
                  <c:v>1.00267</c:v>
                </c:pt>
                <c:pt idx="55686">
                  <c:v>1.00267</c:v>
                </c:pt>
                <c:pt idx="55687">
                  <c:v>1.0026600000000001</c:v>
                </c:pt>
                <c:pt idx="55688">
                  <c:v>1.00264</c:v>
                </c:pt>
                <c:pt idx="55689">
                  <c:v>1.00261</c:v>
                </c:pt>
                <c:pt idx="55690">
                  <c:v>1.0025500000000001</c:v>
                </c:pt>
                <c:pt idx="55691">
                  <c:v>1.0024900000000001</c:v>
                </c:pt>
                <c:pt idx="55692">
                  <c:v>1.0024200000000001</c:v>
                </c:pt>
                <c:pt idx="55693">
                  <c:v>1.0023500000000001</c:v>
                </c:pt>
                <c:pt idx="55694">
                  <c:v>1.0022500000000001</c:v>
                </c:pt>
                <c:pt idx="55695">
                  <c:v>1.0021500000000001</c:v>
                </c:pt>
                <c:pt idx="55696">
                  <c:v>1.00203</c:v>
                </c:pt>
                <c:pt idx="55697">
                  <c:v>1.0019</c:v>
                </c:pt>
                <c:pt idx="55698">
                  <c:v>1.00176</c:v>
                </c:pt>
                <c:pt idx="55699">
                  <c:v>1.0016</c:v>
                </c:pt>
                <c:pt idx="55700">
                  <c:v>1.0014400000000001</c:v>
                </c:pt>
                <c:pt idx="55701">
                  <c:v>1.0012700000000001</c:v>
                </c:pt>
                <c:pt idx="55702">
                  <c:v>1.00109</c:v>
                </c:pt>
                <c:pt idx="55703">
                  <c:v>1.0008900000000001</c:v>
                </c:pt>
                <c:pt idx="55704">
                  <c:v>1.00068</c:v>
                </c:pt>
                <c:pt idx="55705">
                  <c:v>1.0004599999999999</c:v>
                </c:pt>
                <c:pt idx="55706">
                  <c:v>1.0002200000000001</c:v>
                </c:pt>
                <c:pt idx="55707">
                  <c:v>0.99998100000000001</c:v>
                </c:pt>
                <c:pt idx="55708">
                  <c:v>0.99973900000000004</c:v>
                </c:pt>
                <c:pt idx="55709">
                  <c:v>0.999525</c:v>
                </c:pt>
                <c:pt idx="55710">
                  <c:v>0.99931400000000004</c:v>
                </c:pt>
                <c:pt idx="55711">
                  <c:v>0.99911399999999995</c:v>
                </c:pt>
                <c:pt idx="55712">
                  <c:v>0.99892400000000003</c:v>
                </c:pt>
                <c:pt idx="55713">
                  <c:v>0.99875400000000003</c:v>
                </c:pt>
                <c:pt idx="55714">
                  <c:v>0.99859299999999995</c:v>
                </c:pt>
                <c:pt idx="55715">
                  <c:v>0.99845099999999998</c:v>
                </c:pt>
                <c:pt idx="55716">
                  <c:v>0.99831199999999998</c:v>
                </c:pt>
                <c:pt idx="55717">
                  <c:v>0.99818399999999996</c:v>
                </c:pt>
                <c:pt idx="55718">
                  <c:v>0.99806899999999998</c:v>
                </c:pt>
                <c:pt idx="55719">
                  <c:v>0.99796499999999999</c:v>
                </c:pt>
                <c:pt idx="55720">
                  <c:v>0.99787800000000004</c:v>
                </c:pt>
                <c:pt idx="55721">
                  <c:v>0.99779899999999999</c:v>
                </c:pt>
                <c:pt idx="55722">
                  <c:v>0.99773500000000004</c:v>
                </c:pt>
                <c:pt idx="55723">
                  <c:v>0.99767899999999998</c:v>
                </c:pt>
                <c:pt idx="55724">
                  <c:v>0.99763400000000002</c:v>
                </c:pt>
                <c:pt idx="55725">
                  <c:v>0.99760499999999996</c:v>
                </c:pt>
                <c:pt idx="55726">
                  <c:v>0.99758100000000005</c:v>
                </c:pt>
                <c:pt idx="55727">
                  <c:v>0.99757099999999999</c:v>
                </c:pt>
                <c:pt idx="55728">
                  <c:v>0.99756999999999996</c:v>
                </c:pt>
                <c:pt idx="55729">
                  <c:v>0.99756999999999996</c:v>
                </c:pt>
                <c:pt idx="55730">
                  <c:v>0.99758800000000003</c:v>
                </c:pt>
                <c:pt idx="55731">
                  <c:v>0.99761699999999998</c:v>
                </c:pt>
                <c:pt idx="55732">
                  <c:v>0.99765099999999995</c:v>
                </c:pt>
                <c:pt idx="55733">
                  <c:v>0.99769699999999994</c:v>
                </c:pt>
                <c:pt idx="55734">
                  <c:v>0.99775100000000005</c:v>
                </c:pt>
                <c:pt idx="55735">
                  <c:v>0.99780999999999997</c:v>
                </c:pt>
                <c:pt idx="55736">
                  <c:v>0.99787899999999996</c:v>
                </c:pt>
                <c:pt idx="55737">
                  <c:v>0.99796499999999999</c:v>
                </c:pt>
                <c:pt idx="55738">
                  <c:v>0.99804599999999999</c:v>
                </c:pt>
                <c:pt idx="55739">
                  <c:v>0.99814099999999994</c:v>
                </c:pt>
                <c:pt idx="55740">
                  <c:v>0.99824000000000002</c:v>
                </c:pt>
                <c:pt idx="55741">
                  <c:v>0.99834800000000001</c:v>
                </c:pt>
                <c:pt idx="55742">
                  <c:v>0.99846100000000004</c:v>
                </c:pt>
                <c:pt idx="55743">
                  <c:v>0.99857799999999997</c:v>
                </c:pt>
                <c:pt idx="55744">
                  <c:v>0.99870000000000003</c:v>
                </c:pt>
                <c:pt idx="55745">
                  <c:v>0.99882400000000005</c:v>
                </c:pt>
                <c:pt idx="55746">
                  <c:v>0.99895299999999998</c:v>
                </c:pt>
                <c:pt idx="55747">
                  <c:v>0.99908300000000005</c:v>
                </c:pt>
                <c:pt idx="55748">
                  <c:v>0.99922800000000001</c:v>
                </c:pt>
                <c:pt idx="55749">
                  <c:v>0.99936599999999998</c:v>
                </c:pt>
                <c:pt idx="55750">
                  <c:v>0.99949600000000005</c:v>
                </c:pt>
                <c:pt idx="55751">
                  <c:v>0.99963500000000005</c:v>
                </c:pt>
                <c:pt idx="55752">
                  <c:v>0.99977499999999997</c:v>
                </c:pt>
                <c:pt idx="55753">
                  <c:v>0.99991699999999994</c:v>
                </c:pt>
                <c:pt idx="55754">
                  <c:v>1.0000599999999999</c:v>
                </c:pt>
                <c:pt idx="55755">
                  <c:v>1.0002</c:v>
                </c:pt>
                <c:pt idx="55756">
                  <c:v>1.0003500000000001</c:v>
                </c:pt>
                <c:pt idx="55757">
                  <c:v>1.0004900000000001</c:v>
                </c:pt>
                <c:pt idx="55758">
                  <c:v>1.0006299999999999</c:v>
                </c:pt>
                <c:pt idx="55759">
                  <c:v>1.0007699999999999</c:v>
                </c:pt>
                <c:pt idx="55760">
                  <c:v>1.00091</c:v>
                </c:pt>
                <c:pt idx="55761">
                  <c:v>1.0010399999999999</c:v>
                </c:pt>
                <c:pt idx="55762">
                  <c:v>1.0011699999999999</c:v>
                </c:pt>
                <c:pt idx="55763">
                  <c:v>1.0013000000000001</c:v>
                </c:pt>
                <c:pt idx="55764">
                  <c:v>1.00143</c:v>
                </c:pt>
                <c:pt idx="55765">
                  <c:v>1.0015499999999999</c:v>
                </c:pt>
                <c:pt idx="55766">
                  <c:v>1.00166</c:v>
                </c:pt>
                <c:pt idx="55767">
                  <c:v>1.0017799999999999</c:v>
                </c:pt>
                <c:pt idx="55768">
                  <c:v>1.0018800000000001</c:v>
                </c:pt>
                <c:pt idx="55769">
                  <c:v>1.0019899999999999</c:v>
                </c:pt>
                <c:pt idx="55770">
                  <c:v>1.0020800000000001</c:v>
                </c:pt>
                <c:pt idx="55771">
                  <c:v>1.00217</c:v>
                </c:pt>
                <c:pt idx="55772">
                  <c:v>1.0022599999999999</c:v>
                </c:pt>
                <c:pt idx="55773">
                  <c:v>1.0023299999999999</c:v>
                </c:pt>
                <c:pt idx="55774">
                  <c:v>1.0023899999999999</c:v>
                </c:pt>
                <c:pt idx="55775">
                  <c:v>1.0024500000000001</c:v>
                </c:pt>
                <c:pt idx="55776">
                  <c:v>1.0024999999999999</c:v>
                </c:pt>
                <c:pt idx="55777">
                  <c:v>1.00254</c:v>
                </c:pt>
                <c:pt idx="55778">
                  <c:v>1.0025500000000001</c:v>
                </c:pt>
                <c:pt idx="55779">
                  <c:v>1.00258</c:v>
                </c:pt>
                <c:pt idx="55780">
                  <c:v>1.0025900000000001</c:v>
                </c:pt>
                <c:pt idx="55781">
                  <c:v>1.00258</c:v>
                </c:pt>
                <c:pt idx="55782">
                  <c:v>1.00258</c:v>
                </c:pt>
                <c:pt idx="55783">
                  <c:v>1.0025599999999999</c:v>
                </c:pt>
                <c:pt idx="55784">
                  <c:v>1.0025299999999999</c:v>
                </c:pt>
                <c:pt idx="55785">
                  <c:v>1.00248</c:v>
                </c:pt>
                <c:pt idx="55786">
                  <c:v>1.0024299999999999</c:v>
                </c:pt>
                <c:pt idx="55787">
                  <c:v>1.00237</c:v>
                </c:pt>
                <c:pt idx="55788">
                  <c:v>1.0022800000000001</c:v>
                </c:pt>
                <c:pt idx="55789">
                  <c:v>1.0022200000000001</c:v>
                </c:pt>
                <c:pt idx="55790">
                  <c:v>1.0021199999999999</c:v>
                </c:pt>
                <c:pt idx="55791">
                  <c:v>1.002</c:v>
                </c:pt>
                <c:pt idx="55792">
                  <c:v>1.00187</c:v>
                </c:pt>
                <c:pt idx="55793">
                  <c:v>1.0017400000000001</c:v>
                </c:pt>
                <c:pt idx="55794">
                  <c:v>1.0015799999999999</c:v>
                </c:pt>
                <c:pt idx="55795">
                  <c:v>1.00142</c:v>
                </c:pt>
                <c:pt idx="55796">
                  <c:v>1.0012399999999999</c:v>
                </c:pt>
                <c:pt idx="55797">
                  <c:v>1.00105</c:v>
                </c:pt>
                <c:pt idx="55798">
                  <c:v>1.00084</c:v>
                </c:pt>
                <c:pt idx="55799">
                  <c:v>1.0006299999999999</c:v>
                </c:pt>
                <c:pt idx="55800">
                  <c:v>1.0004</c:v>
                </c:pt>
                <c:pt idx="55801">
                  <c:v>1.0001599999999999</c:v>
                </c:pt>
                <c:pt idx="55802">
                  <c:v>0.99990900000000005</c:v>
                </c:pt>
                <c:pt idx="55803">
                  <c:v>0.99967700000000004</c:v>
                </c:pt>
                <c:pt idx="55804">
                  <c:v>0.99945200000000001</c:v>
                </c:pt>
                <c:pt idx="55805">
                  <c:v>0.99924100000000005</c:v>
                </c:pt>
                <c:pt idx="55806">
                  <c:v>0.99904199999999999</c:v>
                </c:pt>
                <c:pt idx="55807">
                  <c:v>0.99885900000000005</c:v>
                </c:pt>
                <c:pt idx="55808">
                  <c:v>0.99869399999999997</c:v>
                </c:pt>
                <c:pt idx="55809">
                  <c:v>0.99853499999999995</c:v>
                </c:pt>
                <c:pt idx="55810">
                  <c:v>0.99839</c:v>
                </c:pt>
                <c:pt idx="55811">
                  <c:v>0.99826400000000004</c:v>
                </c:pt>
                <c:pt idx="55812">
                  <c:v>0.99814700000000001</c:v>
                </c:pt>
                <c:pt idx="55813">
                  <c:v>0.99803200000000003</c:v>
                </c:pt>
                <c:pt idx="55814">
                  <c:v>0.99794000000000005</c:v>
                </c:pt>
                <c:pt idx="55815">
                  <c:v>0.99785699999999999</c:v>
                </c:pt>
                <c:pt idx="55816">
                  <c:v>0.99778299999999998</c:v>
                </c:pt>
                <c:pt idx="55817">
                  <c:v>0.99771900000000002</c:v>
                </c:pt>
                <c:pt idx="55818">
                  <c:v>0.99766299999999997</c:v>
                </c:pt>
                <c:pt idx="55819">
                  <c:v>0.99761599999999995</c:v>
                </c:pt>
                <c:pt idx="55820">
                  <c:v>0.99758899999999995</c:v>
                </c:pt>
                <c:pt idx="55821">
                  <c:v>0.99756699999999998</c:v>
                </c:pt>
                <c:pt idx="55822">
                  <c:v>0.99755700000000003</c:v>
                </c:pt>
                <c:pt idx="55823">
                  <c:v>0.99756</c:v>
                </c:pt>
                <c:pt idx="55824">
                  <c:v>0.99757200000000001</c:v>
                </c:pt>
                <c:pt idx="55825">
                  <c:v>0.99759399999999998</c:v>
                </c:pt>
                <c:pt idx="55826">
                  <c:v>0.99762200000000001</c:v>
                </c:pt>
                <c:pt idx="55827">
                  <c:v>0.99765899999999996</c:v>
                </c:pt>
                <c:pt idx="55828">
                  <c:v>0.99771399999999999</c:v>
                </c:pt>
                <c:pt idx="55829">
                  <c:v>0.99777099999999996</c:v>
                </c:pt>
                <c:pt idx="55830">
                  <c:v>0.99782899999999997</c:v>
                </c:pt>
                <c:pt idx="55831">
                  <c:v>0.99789899999999998</c:v>
                </c:pt>
                <c:pt idx="55832">
                  <c:v>0.99798500000000001</c:v>
                </c:pt>
                <c:pt idx="55833">
                  <c:v>0.99806799999999996</c:v>
                </c:pt>
                <c:pt idx="55834">
                  <c:v>0.99815799999999999</c:v>
                </c:pt>
                <c:pt idx="55835">
                  <c:v>0.998251</c:v>
                </c:pt>
                <c:pt idx="55836">
                  <c:v>0.99836000000000003</c:v>
                </c:pt>
                <c:pt idx="55837">
                  <c:v>0.99846800000000002</c:v>
                </c:pt>
                <c:pt idx="55838">
                  <c:v>0.99858000000000002</c:v>
                </c:pt>
                <c:pt idx="55839">
                  <c:v>0.99869799999999997</c:v>
                </c:pt>
                <c:pt idx="55840">
                  <c:v>0.99881500000000001</c:v>
                </c:pt>
                <c:pt idx="55841">
                  <c:v>0.99894000000000005</c:v>
                </c:pt>
                <c:pt idx="55842">
                  <c:v>0.99907199999999996</c:v>
                </c:pt>
                <c:pt idx="55843">
                  <c:v>0.99920699999999996</c:v>
                </c:pt>
                <c:pt idx="55844">
                  <c:v>0.99933700000000003</c:v>
                </c:pt>
                <c:pt idx="55845">
                  <c:v>0.99946500000000005</c:v>
                </c:pt>
                <c:pt idx="55846">
                  <c:v>0.99960300000000002</c:v>
                </c:pt>
                <c:pt idx="55847">
                  <c:v>0.99973999999999996</c:v>
                </c:pt>
                <c:pt idx="55848">
                  <c:v>0.99987999999999999</c:v>
                </c:pt>
                <c:pt idx="55849">
                  <c:v>1.0000199999999999</c:v>
                </c:pt>
                <c:pt idx="55850">
                  <c:v>1.0001599999999999</c:v>
                </c:pt>
                <c:pt idx="55851">
                  <c:v>1.0003</c:v>
                </c:pt>
                <c:pt idx="55852">
                  <c:v>1.00044</c:v>
                </c:pt>
                <c:pt idx="55853">
                  <c:v>1.00058</c:v>
                </c:pt>
                <c:pt idx="55854">
                  <c:v>1.0007200000000001</c:v>
                </c:pt>
                <c:pt idx="55855">
                  <c:v>1.00085</c:v>
                </c:pt>
                <c:pt idx="55856">
                  <c:v>1.00098</c:v>
                </c:pt>
                <c:pt idx="55857">
                  <c:v>1.0011099999999999</c:v>
                </c:pt>
                <c:pt idx="55858">
                  <c:v>1.00125</c:v>
                </c:pt>
                <c:pt idx="55859">
                  <c:v>1.0013700000000001</c:v>
                </c:pt>
                <c:pt idx="55860">
                  <c:v>1.0014799999999999</c:v>
                </c:pt>
                <c:pt idx="55861">
                  <c:v>1.00159</c:v>
                </c:pt>
                <c:pt idx="55862">
                  <c:v>1.0017</c:v>
                </c:pt>
                <c:pt idx="55863">
                  <c:v>1.0018</c:v>
                </c:pt>
                <c:pt idx="55864">
                  <c:v>1.0019</c:v>
                </c:pt>
                <c:pt idx="55865">
                  <c:v>1.0019899999999999</c:v>
                </c:pt>
                <c:pt idx="55866">
                  <c:v>1.0020800000000001</c:v>
                </c:pt>
                <c:pt idx="55867">
                  <c:v>1.0021500000000001</c:v>
                </c:pt>
                <c:pt idx="55868">
                  <c:v>1.0022200000000001</c:v>
                </c:pt>
                <c:pt idx="55869">
                  <c:v>1.0022800000000001</c:v>
                </c:pt>
                <c:pt idx="55870">
                  <c:v>1.00234</c:v>
                </c:pt>
                <c:pt idx="55871">
                  <c:v>1.0024</c:v>
                </c:pt>
                <c:pt idx="55872">
                  <c:v>1.0024299999999999</c:v>
                </c:pt>
                <c:pt idx="55873">
                  <c:v>1.0024599999999999</c:v>
                </c:pt>
                <c:pt idx="55874">
                  <c:v>1.0024900000000001</c:v>
                </c:pt>
                <c:pt idx="55875">
                  <c:v>1.0024999999999999</c:v>
                </c:pt>
                <c:pt idx="55876">
                  <c:v>1.00251</c:v>
                </c:pt>
                <c:pt idx="55877">
                  <c:v>1.0024999999999999</c:v>
                </c:pt>
                <c:pt idx="55878">
                  <c:v>1.00248</c:v>
                </c:pt>
                <c:pt idx="55879">
                  <c:v>1.0024599999999999</c:v>
                </c:pt>
                <c:pt idx="55880">
                  <c:v>1.0024299999999999</c:v>
                </c:pt>
                <c:pt idx="55881">
                  <c:v>1.00237</c:v>
                </c:pt>
                <c:pt idx="55882">
                  <c:v>1.0023200000000001</c:v>
                </c:pt>
                <c:pt idx="55883">
                  <c:v>1.0022500000000001</c:v>
                </c:pt>
                <c:pt idx="55884">
                  <c:v>1.0021599999999999</c:v>
                </c:pt>
                <c:pt idx="55885">
                  <c:v>1.0020800000000001</c:v>
                </c:pt>
                <c:pt idx="55886">
                  <c:v>1.0019800000000001</c:v>
                </c:pt>
                <c:pt idx="55887">
                  <c:v>1.00186</c:v>
                </c:pt>
                <c:pt idx="55888">
                  <c:v>1.00173</c:v>
                </c:pt>
                <c:pt idx="55889">
                  <c:v>1.00159</c:v>
                </c:pt>
                <c:pt idx="55890">
                  <c:v>1.0014400000000001</c:v>
                </c:pt>
                <c:pt idx="55891">
                  <c:v>1.0012799999999999</c:v>
                </c:pt>
                <c:pt idx="55892">
                  <c:v>1.0011000000000001</c:v>
                </c:pt>
                <c:pt idx="55893">
                  <c:v>1.00091</c:v>
                </c:pt>
                <c:pt idx="55894">
                  <c:v>1.0007200000000001</c:v>
                </c:pt>
                <c:pt idx="55895">
                  <c:v>1.00051</c:v>
                </c:pt>
                <c:pt idx="55896">
                  <c:v>1.0002800000000001</c:v>
                </c:pt>
                <c:pt idx="55897">
                  <c:v>1.0000500000000001</c:v>
                </c:pt>
                <c:pt idx="55898">
                  <c:v>0.99979899999999999</c:v>
                </c:pt>
                <c:pt idx="55899">
                  <c:v>0.99956500000000004</c:v>
                </c:pt>
                <c:pt idx="55900">
                  <c:v>0.99934699999999999</c:v>
                </c:pt>
                <c:pt idx="55901">
                  <c:v>0.99914099999999995</c:v>
                </c:pt>
                <c:pt idx="55902">
                  <c:v>0.998942</c:v>
                </c:pt>
                <c:pt idx="55903">
                  <c:v>0.99875599999999998</c:v>
                </c:pt>
                <c:pt idx="55904">
                  <c:v>0.99858000000000002</c:v>
                </c:pt>
                <c:pt idx="55905">
                  <c:v>0.99841999999999997</c:v>
                </c:pt>
                <c:pt idx="55906">
                  <c:v>0.99827399999999999</c:v>
                </c:pt>
                <c:pt idx="55907">
                  <c:v>0.99814800000000004</c:v>
                </c:pt>
                <c:pt idx="55908">
                  <c:v>0.99802000000000002</c:v>
                </c:pt>
                <c:pt idx="55909">
                  <c:v>0.99790900000000005</c:v>
                </c:pt>
                <c:pt idx="55910">
                  <c:v>0.99780599999999997</c:v>
                </c:pt>
                <c:pt idx="55911">
                  <c:v>0.99771699999999996</c:v>
                </c:pt>
                <c:pt idx="55912">
                  <c:v>0.99764399999999998</c:v>
                </c:pt>
                <c:pt idx="55913">
                  <c:v>0.99758500000000006</c:v>
                </c:pt>
                <c:pt idx="55914">
                  <c:v>0.997533</c:v>
                </c:pt>
                <c:pt idx="55915">
                  <c:v>0.99749500000000002</c:v>
                </c:pt>
                <c:pt idx="55916">
                  <c:v>0.99746599999999996</c:v>
                </c:pt>
                <c:pt idx="55917">
                  <c:v>0.99745099999999998</c:v>
                </c:pt>
                <c:pt idx="55918">
                  <c:v>0.99744299999999997</c:v>
                </c:pt>
                <c:pt idx="55919">
                  <c:v>0.99744600000000005</c:v>
                </c:pt>
                <c:pt idx="55920">
                  <c:v>0.99746000000000001</c:v>
                </c:pt>
                <c:pt idx="55921">
                  <c:v>0.99748099999999995</c:v>
                </c:pt>
                <c:pt idx="55922">
                  <c:v>0.99751599999999996</c:v>
                </c:pt>
                <c:pt idx="55923">
                  <c:v>0.99755400000000005</c:v>
                </c:pt>
                <c:pt idx="55924">
                  <c:v>0.99760099999999996</c:v>
                </c:pt>
                <c:pt idx="55925">
                  <c:v>0.99765700000000002</c:v>
                </c:pt>
                <c:pt idx="55926">
                  <c:v>0.99772400000000006</c:v>
                </c:pt>
                <c:pt idx="55927">
                  <c:v>0.99780599999999997</c:v>
                </c:pt>
                <c:pt idx="55928">
                  <c:v>0.997888</c:v>
                </c:pt>
                <c:pt idx="55929">
                  <c:v>0.99797499999999995</c:v>
                </c:pt>
                <c:pt idx="55930">
                  <c:v>0.99807100000000004</c:v>
                </c:pt>
                <c:pt idx="55931">
                  <c:v>0.99817199999999995</c:v>
                </c:pt>
                <c:pt idx="55932">
                  <c:v>0.99828099999999997</c:v>
                </c:pt>
                <c:pt idx="55933">
                  <c:v>0.99839299999999997</c:v>
                </c:pt>
                <c:pt idx="55934">
                  <c:v>0.99851199999999996</c:v>
                </c:pt>
                <c:pt idx="55935">
                  <c:v>0.99863500000000005</c:v>
                </c:pt>
                <c:pt idx="55936">
                  <c:v>0.99876399999999999</c:v>
                </c:pt>
                <c:pt idx="55937">
                  <c:v>0.99889700000000003</c:v>
                </c:pt>
                <c:pt idx="55938">
                  <c:v>0.99902400000000002</c:v>
                </c:pt>
                <c:pt idx="55939">
                  <c:v>0.99916099999999997</c:v>
                </c:pt>
                <c:pt idx="55940">
                  <c:v>0.99928799999999995</c:v>
                </c:pt>
                <c:pt idx="55941">
                  <c:v>0.99943499999999996</c:v>
                </c:pt>
                <c:pt idx="55942">
                  <c:v>0.99958100000000005</c:v>
                </c:pt>
                <c:pt idx="55943">
                  <c:v>0.99973000000000001</c:v>
                </c:pt>
                <c:pt idx="55944">
                  <c:v>0.99987999999999999</c:v>
                </c:pt>
                <c:pt idx="55945">
                  <c:v>1.00003</c:v>
                </c:pt>
                <c:pt idx="55946">
                  <c:v>1.0001800000000001</c:v>
                </c:pt>
                <c:pt idx="55947">
                  <c:v>1.0003299999999999</c:v>
                </c:pt>
                <c:pt idx="55948">
                  <c:v>1.00047</c:v>
                </c:pt>
                <c:pt idx="55949">
                  <c:v>1.00061</c:v>
                </c:pt>
                <c:pt idx="55950">
                  <c:v>1.0007600000000001</c:v>
                </c:pt>
                <c:pt idx="55951">
                  <c:v>1.0008999999999999</c:v>
                </c:pt>
                <c:pt idx="55952">
                  <c:v>1.0010399999999999</c:v>
                </c:pt>
                <c:pt idx="55953">
                  <c:v>1.0011699999999999</c:v>
                </c:pt>
                <c:pt idx="55954">
                  <c:v>1.0013099999999999</c:v>
                </c:pt>
                <c:pt idx="55955">
                  <c:v>1.00143</c:v>
                </c:pt>
                <c:pt idx="55956">
                  <c:v>1.00156</c:v>
                </c:pt>
                <c:pt idx="55957">
                  <c:v>1.0016799999999999</c:v>
                </c:pt>
                <c:pt idx="55958">
                  <c:v>1.00179</c:v>
                </c:pt>
                <c:pt idx="55959">
                  <c:v>1.0019</c:v>
                </c:pt>
                <c:pt idx="55960">
                  <c:v>1.002</c:v>
                </c:pt>
                <c:pt idx="55961">
                  <c:v>1.0021</c:v>
                </c:pt>
                <c:pt idx="55962">
                  <c:v>1.0021899999999999</c:v>
                </c:pt>
                <c:pt idx="55963">
                  <c:v>1.00227</c:v>
                </c:pt>
                <c:pt idx="55964">
                  <c:v>1.0023500000000001</c:v>
                </c:pt>
                <c:pt idx="55965">
                  <c:v>1.0024200000000001</c:v>
                </c:pt>
                <c:pt idx="55966">
                  <c:v>1.00248</c:v>
                </c:pt>
                <c:pt idx="55967">
                  <c:v>1.0025299999999999</c:v>
                </c:pt>
                <c:pt idx="55968">
                  <c:v>1.0025599999999999</c:v>
                </c:pt>
                <c:pt idx="55969">
                  <c:v>1.0025999999999999</c:v>
                </c:pt>
                <c:pt idx="55970">
                  <c:v>1.0026200000000001</c:v>
                </c:pt>
                <c:pt idx="55971">
                  <c:v>1.0026299999999999</c:v>
                </c:pt>
                <c:pt idx="55972">
                  <c:v>1.0026299999999999</c:v>
                </c:pt>
                <c:pt idx="55973">
                  <c:v>1.0026200000000001</c:v>
                </c:pt>
                <c:pt idx="55974">
                  <c:v>1.0025999999999999</c:v>
                </c:pt>
                <c:pt idx="55975">
                  <c:v>1.00257</c:v>
                </c:pt>
                <c:pt idx="55976">
                  <c:v>1.0025299999999999</c:v>
                </c:pt>
                <c:pt idx="55977">
                  <c:v>1.00247</c:v>
                </c:pt>
                <c:pt idx="55978">
                  <c:v>1.0024</c:v>
                </c:pt>
                <c:pt idx="55979">
                  <c:v>1.00234</c:v>
                </c:pt>
                <c:pt idx="55980">
                  <c:v>1.0022500000000001</c:v>
                </c:pt>
                <c:pt idx="55981">
                  <c:v>1.0021599999999999</c:v>
                </c:pt>
                <c:pt idx="55982">
                  <c:v>1.0020500000000001</c:v>
                </c:pt>
                <c:pt idx="55983">
                  <c:v>1.0019199999999999</c:v>
                </c:pt>
                <c:pt idx="55984">
                  <c:v>1.0017799999999999</c:v>
                </c:pt>
                <c:pt idx="55985">
                  <c:v>1.0016400000000001</c:v>
                </c:pt>
                <c:pt idx="55986">
                  <c:v>1.0014700000000001</c:v>
                </c:pt>
                <c:pt idx="55987">
                  <c:v>1.0013000000000001</c:v>
                </c:pt>
                <c:pt idx="55988">
                  <c:v>1.0011099999999999</c:v>
                </c:pt>
                <c:pt idx="55989">
                  <c:v>1.00091</c:v>
                </c:pt>
                <c:pt idx="55990">
                  <c:v>1.0006999999999999</c:v>
                </c:pt>
                <c:pt idx="55991">
                  <c:v>1.00048</c:v>
                </c:pt>
                <c:pt idx="55992">
                  <c:v>1.00024</c:v>
                </c:pt>
                <c:pt idx="55993">
                  <c:v>0.99999199999999999</c:v>
                </c:pt>
                <c:pt idx="55994">
                  <c:v>0.999753</c:v>
                </c:pt>
                <c:pt idx="55995">
                  <c:v>0.99953599999999998</c:v>
                </c:pt>
                <c:pt idx="55996">
                  <c:v>0.99933499999999997</c:v>
                </c:pt>
                <c:pt idx="55997">
                  <c:v>0.99914000000000003</c:v>
                </c:pt>
                <c:pt idx="55998">
                  <c:v>0.99895699999999998</c:v>
                </c:pt>
                <c:pt idx="55999">
                  <c:v>0.99878500000000003</c:v>
                </c:pt>
                <c:pt idx="56000">
                  <c:v>0.99863000000000002</c:v>
                </c:pt>
                <c:pt idx="56001">
                  <c:v>0.99848700000000001</c:v>
                </c:pt>
                <c:pt idx="56002">
                  <c:v>0.99835499999999999</c:v>
                </c:pt>
                <c:pt idx="56003">
                  <c:v>0.99823700000000004</c:v>
                </c:pt>
                <c:pt idx="56004">
                  <c:v>0.99812599999999996</c:v>
                </c:pt>
                <c:pt idx="56005">
                  <c:v>0.99802800000000003</c:v>
                </c:pt>
                <c:pt idx="56006">
                  <c:v>0.997942</c:v>
                </c:pt>
                <c:pt idx="56007">
                  <c:v>0.997861</c:v>
                </c:pt>
                <c:pt idx="56008">
                  <c:v>0.99779899999999999</c:v>
                </c:pt>
                <c:pt idx="56009">
                  <c:v>0.99774600000000002</c:v>
                </c:pt>
                <c:pt idx="56010">
                  <c:v>0.99770599999999998</c:v>
                </c:pt>
                <c:pt idx="56011">
                  <c:v>0.99767700000000004</c:v>
                </c:pt>
                <c:pt idx="56012">
                  <c:v>0.99765099999999995</c:v>
                </c:pt>
                <c:pt idx="56013">
                  <c:v>0.99764200000000003</c:v>
                </c:pt>
                <c:pt idx="56014">
                  <c:v>0.99764200000000003</c:v>
                </c:pt>
                <c:pt idx="56015">
                  <c:v>0.99765499999999996</c:v>
                </c:pt>
                <c:pt idx="56016">
                  <c:v>0.99767799999999995</c:v>
                </c:pt>
                <c:pt idx="56017">
                  <c:v>0.99771699999999996</c:v>
                </c:pt>
                <c:pt idx="56018">
                  <c:v>0.99775499999999995</c:v>
                </c:pt>
                <c:pt idx="56019">
                  <c:v>0.997803</c:v>
                </c:pt>
                <c:pt idx="56020">
                  <c:v>0.997865</c:v>
                </c:pt>
                <c:pt idx="56021">
                  <c:v>0.99792800000000004</c:v>
                </c:pt>
                <c:pt idx="56022">
                  <c:v>0.99799599999999999</c:v>
                </c:pt>
                <c:pt idx="56023">
                  <c:v>0.99808399999999997</c:v>
                </c:pt>
                <c:pt idx="56024">
                  <c:v>0.99816899999999997</c:v>
                </c:pt>
                <c:pt idx="56025">
                  <c:v>0.99826000000000004</c:v>
                </c:pt>
                <c:pt idx="56026">
                  <c:v>0.99835700000000005</c:v>
                </c:pt>
                <c:pt idx="56027">
                  <c:v>0.99846199999999996</c:v>
                </c:pt>
                <c:pt idx="56028">
                  <c:v>0.99857399999999996</c:v>
                </c:pt>
                <c:pt idx="56029">
                  <c:v>0.99868100000000004</c:v>
                </c:pt>
                <c:pt idx="56030">
                  <c:v>0.99879700000000005</c:v>
                </c:pt>
                <c:pt idx="56031">
                  <c:v>0.99891799999999997</c:v>
                </c:pt>
                <c:pt idx="56032">
                  <c:v>0.99904199999999999</c:v>
                </c:pt>
                <c:pt idx="56033">
                  <c:v>0.99917100000000003</c:v>
                </c:pt>
                <c:pt idx="56034">
                  <c:v>0.99930099999999999</c:v>
                </c:pt>
                <c:pt idx="56035">
                  <c:v>0.99944299999999997</c:v>
                </c:pt>
                <c:pt idx="56036">
                  <c:v>0.99957499999999999</c:v>
                </c:pt>
                <c:pt idx="56037">
                  <c:v>0.99971100000000002</c:v>
                </c:pt>
                <c:pt idx="56038">
                  <c:v>0.99984600000000001</c:v>
                </c:pt>
                <c:pt idx="56039">
                  <c:v>0.99998399999999998</c:v>
                </c:pt>
                <c:pt idx="56040">
                  <c:v>1.0001199999999999</c:v>
                </c:pt>
                <c:pt idx="56041">
                  <c:v>1.00027</c:v>
                </c:pt>
                <c:pt idx="56042">
                  <c:v>1.00041</c:v>
                </c:pt>
                <c:pt idx="56043">
                  <c:v>1.00054</c:v>
                </c:pt>
                <c:pt idx="56044">
                  <c:v>1.00068</c:v>
                </c:pt>
                <c:pt idx="56045">
                  <c:v>1.00081</c:v>
                </c:pt>
                <c:pt idx="56046">
                  <c:v>1.0009399999999999</c:v>
                </c:pt>
                <c:pt idx="56047">
                  <c:v>1.0010699999999999</c:v>
                </c:pt>
                <c:pt idx="56048">
                  <c:v>1.00122</c:v>
                </c:pt>
                <c:pt idx="56049">
                  <c:v>1.0013399999999999</c:v>
                </c:pt>
                <c:pt idx="56050">
                  <c:v>1.00146</c:v>
                </c:pt>
                <c:pt idx="56051">
                  <c:v>1.0015799999999999</c:v>
                </c:pt>
                <c:pt idx="56052">
                  <c:v>1.0016799999999999</c:v>
                </c:pt>
                <c:pt idx="56053">
                  <c:v>1.00179</c:v>
                </c:pt>
                <c:pt idx="56054">
                  <c:v>1.0018899999999999</c:v>
                </c:pt>
                <c:pt idx="56055">
                  <c:v>1.0019899999999999</c:v>
                </c:pt>
                <c:pt idx="56056">
                  <c:v>1.00207</c:v>
                </c:pt>
                <c:pt idx="56057">
                  <c:v>1.0021599999999999</c:v>
                </c:pt>
                <c:pt idx="56058">
                  <c:v>1.00224</c:v>
                </c:pt>
                <c:pt idx="56059">
                  <c:v>1.0023</c:v>
                </c:pt>
                <c:pt idx="56060">
                  <c:v>1.0023500000000001</c:v>
                </c:pt>
                <c:pt idx="56061">
                  <c:v>1.0024</c:v>
                </c:pt>
                <c:pt idx="56062">
                  <c:v>1.0024500000000001</c:v>
                </c:pt>
                <c:pt idx="56063">
                  <c:v>1.00248</c:v>
                </c:pt>
                <c:pt idx="56064">
                  <c:v>1.0024999999999999</c:v>
                </c:pt>
                <c:pt idx="56065">
                  <c:v>1.0025200000000001</c:v>
                </c:pt>
                <c:pt idx="56066">
                  <c:v>1.0025299999999999</c:v>
                </c:pt>
                <c:pt idx="56067">
                  <c:v>1.0025299999999999</c:v>
                </c:pt>
                <c:pt idx="56068">
                  <c:v>1.0025200000000001</c:v>
                </c:pt>
                <c:pt idx="56069">
                  <c:v>1.0024999999999999</c:v>
                </c:pt>
                <c:pt idx="56070">
                  <c:v>1.00247</c:v>
                </c:pt>
                <c:pt idx="56071">
                  <c:v>1.0024299999999999</c:v>
                </c:pt>
                <c:pt idx="56072">
                  <c:v>1.00237</c:v>
                </c:pt>
                <c:pt idx="56073">
                  <c:v>1.0023</c:v>
                </c:pt>
                <c:pt idx="56074">
                  <c:v>1.00223</c:v>
                </c:pt>
                <c:pt idx="56075">
                  <c:v>1.00214</c:v>
                </c:pt>
                <c:pt idx="56076">
                  <c:v>1.00204</c:v>
                </c:pt>
                <c:pt idx="56077">
                  <c:v>1.00193</c:v>
                </c:pt>
                <c:pt idx="56078">
                  <c:v>1.0018100000000001</c:v>
                </c:pt>
                <c:pt idx="56079">
                  <c:v>1.0016799999999999</c:v>
                </c:pt>
                <c:pt idx="56080">
                  <c:v>1.00153</c:v>
                </c:pt>
                <c:pt idx="56081">
                  <c:v>1.0013799999999999</c:v>
                </c:pt>
                <c:pt idx="56082">
                  <c:v>1.00122</c:v>
                </c:pt>
                <c:pt idx="56083">
                  <c:v>1.0010300000000001</c:v>
                </c:pt>
                <c:pt idx="56084">
                  <c:v>1.00084</c:v>
                </c:pt>
                <c:pt idx="56085">
                  <c:v>1.00064</c:v>
                </c:pt>
                <c:pt idx="56086">
                  <c:v>1.0004200000000001</c:v>
                </c:pt>
                <c:pt idx="56087">
                  <c:v>1.0001899999999999</c:v>
                </c:pt>
                <c:pt idx="56088">
                  <c:v>0.99995100000000003</c:v>
                </c:pt>
                <c:pt idx="56089">
                  <c:v>0.99971200000000005</c:v>
                </c:pt>
                <c:pt idx="56090">
                  <c:v>0.99948199999999998</c:v>
                </c:pt>
                <c:pt idx="56091">
                  <c:v>0.99926599999999999</c:v>
                </c:pt>
                <c:pt idx="56092">
                  <c:v>0.99906099999999998</c:v>
                </c:pt>
                <c:pt idx="56093">
                  <c:v>0.99885999999999997</c:v>
                </c:pt>
                <c:pt idx="56094">
                  <c:v>0.99867899999999998</c:v>
                </c:pt>
                <c:pt idx="56095">
                  <c:v>0.99851500000000004</c:v>
                </c:pt>
                <c:pt idx="56096">
                  <c:v>0.99835700000000005</c:v>
                </c:pt>
                <c:pt idx="56097">
                  <c:v>0.99821300000000002</c:v>
                </c:pt>
                <c:pt idx="56098">
                  <c:v>0.998085</c:v>
                </c:pt>
                <c:pt idx="56099">
                  <c:v>0.99796899999999999</c:v>
                </c:pt>
                <c:pt idx="56100">
                  <c:v>0.99785199999999996</c:v>
                </c:pt>
                <c:pt idx="56101">
                  <c:v>0.99775800000000003</c:v>
                </c:pt>
                <c:pt idx="56102">
                  <c:v>0.99767600000000001</c:v>
                </c:pt>
                <c:pt idx="56103">
                  <c:v>0.99760499999999996</c:v>
                </c:pt>
                <c:pt idx="56104">
                  <c:v>0.99755400000000005</c:v>
                </c:pt>
                <c:pt idx="56105">
                  <c:v>0.99750499999999998</c:v>
                </c:pt>
                <c:pt idx="56106">
                  <c:v>0.99746900000000005</c:v>
                </c:pt>
                <c:pt idx="56107">
                  <c:v>0.99744200000000005</c:v>
                </c:pt>
                <c:pt idx="56108">
                  <c:v>0.99742500000000001</c:v>
                </c:pt>
                <c:pt idx="56109">
                  <c:v>0.99741599999999997</c:v>
                </c:pt>
                <c:pt idx="56110">
                  <c:v>0.99742200000000003</c:v>
                </c:pt>
                <c:pt idx="56111">
                  <c:v>0.99743300000000001</c:v>
                </c:pt>
                <c:pt idx="56112">
                  <c:v>0.99745700000000004</c:v>
                </c:pt>
                <c:pt idx="56113">
                  <c:v>0.99748899999999996</c:v>
                </c:pt>
                <c:pt idx="56114">
                  <c:v>0.99753199999999997</c:v>
                </c:pt>
                <c:pt idx="56115">
                  <c:v>0.99757899999999999</c:v>
                </c:pt>
                <c:pt idx="56116">
                  <c:v>0.99763800000000002</c:v>
                </c:pt>
                <c:pt idx="56117">
                  <c:v>0.99771100000000001</c:v>
                </c:pt>
                <c:pt idx="56118">
                  <c:v>0.99778299999999998</c:v>
                </c:pt>
                <c:pt idx="56119">
                  <c:v>0.99785999999999997</c:v>
                </c:pt>
                <c:pt idx="56120">
                  <c:v>0.99795</c:v>
                </c:pt>
                <c:pt idx="56121">
                  <c:v>0.99804899999999996</c:v>
                </c:pt>
                <c:pt idx="56122">
                  <c:v>0.99814599999999998</c:v>
                </c:pt>
                <c:pt idx="56123">
                  <c:v>0.998255</c:v>
                </c:pt>
                <c:pt idx="56124">
                  <c:v>0.99836800000000003</c:v>
                </c:pt>
                <c:pt idx="56125">
                  <c:v>0.99848999999999999</c:v>
                </c:pt>
                <c:pt idx="56126">
                  <c:v>0.998614</c:v>
                </c:pt>
                <c:pt idx="56127">
                  <c:v>0.99873999999999996</c:v>
                </c:pt>
                <c:pt idx="56128">
                  <c:v>0.998865</c:v>
                </c:pt>
                <c:pt idx="56129">
                  <c:v>0.999</c:v>
                </c:pt>
                <c:pt idx="56130">
                  <c:v>0.99912800000000002</c:v>
                </c:pt>
                <c:pt idx="56131">
                  <c:v>0.99926599999999999</c:v>
                </c:pt>
                <c:pt idx="56132">
                  <c:v>0.99941199999999997</c:v>
                </c:pt>
                <c:pt idx="56133">
                  <c:v>0.999556</c:v>
                </c:pt>
                <c:pt idx="56134">
                  <c:v>0.99969799999999998</c:v>
                </c:pt>
                <c:pt idx="56135">
                  <c:v>0.99984499999999998</c:v>
                </c:pt>
                <c:pt idx="56136">
                  <c:v>0.99998699999999996</c:v>
                </c:pt>
                <c:pt idx="56137">
                  <c:v>1.00013</c:v>
                </c:pt>
                <c:pt idx="56138">
                  <c:v>1.0002800000000001</c:v>
                </c:pt>
                <c:pt idx="56139">
                  <c:v>1.0004299999999999</c:v>
                </c:pt>
                <c:pt idx="56140">
                  <c:v>1.00057</c:v>
                </c:pt>
                <c:pt idx="56141">
                  <c:v>1.0006999999999999</c:v>
                </c:pt>
                <c:pt idx="56142">
                  <c:v>1.00084</c:v>
                </c:pt>
                <c:pt idx="56143">
                  <c:v>1.0009699999999999</c:v>
                </c:pt>
                <c:pt idx="56144">
                  <c:v>1.0011000000000001</c:v>
                </c:pt>
                <c:pt idx="56145">
                  <c:v>1.00122</c:v>
                </c:pt>
                <c:pt idx="56146">
                  <c:v>1.00135</c:v>
                </c:pt>
                <c:pt idx="56147">
                  <c:v>1.0014700000000001</c:v>
                </c:pt>
                <c:pt idx="56148">
                  <c:v>1.0015799999999999</c:v>
                </c:pt>
                <c:pt idx="56149">
                  <c:v>1.00169</c:v>
                </c:pt>
                <c:pt idx="56150">
                  <c:v>1.00179</c:v>
                </c:pt>
                <c:pt idx="56151">
                  <c:v>1.0018899999999999</c:v>
                </c:pt>
                <c:pt idx="56152">
                  <c:v>1.0019800000000001</c:v>
                </c:pt>
                <c:pt idx="56153">
                  <c:v>1.00206</c:v>
                </c:pt>
                <c:pt idx="56154">
                  <c:v>1.00213</c:v>
                </c:pt>
                <c:pt idx="56155">
                  <c:v>1.0022</c:v>
                </c:pt>
                <c:pt idx="56156">
                  <c:v>1.0022599999999999</c:v>
                </c:pt>
                <c:pt idx="56157">
                  <c:v>1.0023200000000001</c:v>
                </c:pt>
                <c:pt idx="56158">
                  <c:v>1.00237</c:v>
                </c:pt>
                <c:pt idx="56159">
                  <c:v>1.0024</c:v>
                </c:pt>
                <c:pt idx="56160">
                  <c:v>1.0024299999999999</c:v>
                </c:pt>
                <c:pt idx="56161">
                  <c:v>1.00244</c:v>
                </c:pt>
                <c:pt idx="56162">
                  <c:v>1.00244</c:v>
                </c:pt>
                <c:pt idx="56163">
                  <c:v>1.0024299999999999</c:v>
                </c:pt>
                <c:pt idx="56164">
                  <c:v>1.0024200000000001</c:v>
                </c:pt>
                <c:pt idx="56165">
                  <c:v>1.0023899999999999</c:v>
                </c:pt>
                <c:pt idx="56166">
                  <c:v>1.0023500000000001</c:v>
                </c:pt>
                <c:pt idx="56167">
                  <c:v>1.0023</c:v>
                </c:pt>
                <c:pt idx="56168">
                  <c:v>1.00224</c:v>
                </c:pt>
                <c:pt idx="56169">
                  <c:v>1.0021899999999999</c:v>
                </c:pt>
                <c:pt idx="56170">
                  <c:v>1.0021</c:v>
                </c:pt>
                <c:pt idx="56171">
                  <c:v>1.0019899999999999</c:v>
                </c:pt>
                <c:pt idx="56172">
                  <c:v>1.0018899999999999</c:v>
                </c:pt>
                <c:pt idx="56173">
                  <c:v>1.00177</c:v>
                </c:pt>
                <c:pt idx="56174">
                  <c:v>1.0016400000000001</c:v>
                </c:pt>
                <c:pt idx="56175">
                  <c:v>1.0015000000000001</c:v>
                </c:pt>
                <c:pt idx="56176">
                  <c:v>1.0013399999999999</c:v>
                </c:pt>
                <c:pt idx="56177">
                  <c:v>1.0011699999999999</c:v>
                </c:pt>
                <c:pt idx="56178">
                  <c:v>1.00098</c:v>
                </c:pt>
                <c:pt idx="56179">
                  <c:v>1.0007900000000001</c:v>
                </c:pt>
                <c:pt idx="56180">
                  <c:v>1.00058</c:v>
                </c:pt>
                <c:pt idx="56181">
                  <c:v>1.0003500000000001</c:v>
                </c:pt>
                <c:pt idx="56182">
                  <c:v>1.0001199999999999</c:v>
                </c:pt>
                <c:pt idx="56183">
                  <c:v>0.99986699999999995</c:v>
                </c:pt>
                <c:pt idx="56184">
                  <c:v>0.99962099999999998</c:v>
                </c:pt>
                <c:pt idx="56185">
                  <c:v>0.99939299999999998</c:v>
                </c:pt>
                <c:pt idx="56186">
                  <c:v>0.99917400000000001</c:v>
                </c:pt>
                <c:pt idx="56187">
                  <c:v>0.99897199999999997</c:v>
                </c:pt>
                <c:pt idx="56188">
                  <c:v>0.99878699999999998</c:v>
                </c:pt>
                <c:pt idx="56189">
                  <c:v>0.99860499999999996</c:v>
                </c:pt>
                <c:pt idx="56190">
                  <c:v>0.99843700000000002</c:v>
                </c:pt>
                <c:pt idx="56191">
                  <c:v>0.99829000000000001</c:v>
                </c:pt>
                <c:pt idx="56192">
                  <c:v>0.99814899999999995</c:v>
                </c:pt>
                <c:pt idx="56193">
                  <c:v>0.99802000000000002</c:v>
                </c:pt>
                <c:pt idx="56194">
                  <c:v>0.99790299999999998</c:v>
                </c:pt>
                <c:pt idx="56195">
                  <c:v>0.99779499999999999</c:v>
                </c:pt>
                <c:pt idx="56196">
                  <c:v>0.99770300000000001</c:v>
                </c:pt>
                <c:pt idx="56197">
                  <c:v>0.99761999999999995</c:v>
                </c:pt>
                <c:pt idx="56198">
                  <c:v>0.99755400000000005</c:v>
                </c:pt>
                <c:pt idx="56199">
                  <c:v>0.99750799999999995</c:v>
                </c:pt>
                <c:pt idx="56200">
                  <c:v>0.99745899999999998</c:v>
                </c:pt>
                <c:pt idx="56201">
                  <c:v>0.99742500000000001</c:v>
                </c:pt>
                <c:pt idx="56202">
                  <c:v>0.99740300000000004</c:v>
                </c:pt>
                <c:pt idx="56203">
                  <c:v>0.99739199999999995</c:v>
                </c:pt>
                <c:pt idx="56204">
                  <c:v>0.997394</c:v>
                </c:pt>
                <c:pt idx="56205">
                  <c:v>0.99739999999999995</c:v>
                </c:pt>
                <c:pt idx="56206">
                  <c:v>0.99741299999999999</c:v>
                </c:pt>
                <c:pt idx="56207">
                  <c:v>0.99743499999999996</c:v>
                </c:pt>
                <c:pt idx="56208">
                  <c:v>0.99746999999999997</c:v>
                </c:pt>
                <c:pt idx="56209">
                  <c:v>0.99750799999999995</c:v>
                </c:pt>
                <c:pt idx="56210">
                  <c:v>0.99756599999999995</c:v>
                </c:pt>
                <c:pt idx="56211">
                  <c:v>0.99762899999999999</c:v>
                </c:pt>
                <c:pt idx="56212">
                  <c:v>0.99769600000000003</c:v>
                </c:pt>
                <c:pt idx="56213">
                  <c:v>0.99777000000000005</c:v>
                </c:pt>
                <c:pt idx="56214">
                  <c:v>0.99784499999999998</c:v>
                </c:pt>
                <c:pt idx="56215">
                  <c:v>0.99792999999999998</c:v>
                </c:pt>
                <c:pt idx="56216">
                  <c:v>0.99802900000000005</c:v>
                </c:pt>
                <c:pt idx="56217">
                  <c:v>0.99812599999999996</c:v>
                </c:pt>
                <c:pt idx="56218">
                  <c:v>0.99823200000000001</c:v>
                </c:pt>
                <c:pt idx="56219">
                  <c:v>0.99834500000000004</c:v>
                </c:pt>
                <c:pt idx="56220">
                  <c:v>0.99845600000000001</c:v>
                </c:pt>
                <c:pt idx="56221">
                  <c:v>0.99856999999999996</c:v>
                </c:pt>
                <c:pt idx="56222">
                  <c:v>0.99869699999999995</c:v>
                </c:pt>
                <c:pt idx="56223">
                  <c:v>0.99882800000000005</c:v>
                </c:pt>
                <c:pt idx="56224">
                  <c:v>0.99895999999999996</c:v>
                </c:pt>
                <c:pt idx="56225">
                  <c:v>0.99910500000000002</c:v>
                </c:pt>
                <c:pt idx="56226">
                  <c:v>0.99924199999999996</c:v>
                </c:pt>
                <c:pt idx="56227">
                  <c:v>0.99938400000000005</c:v>
                </c:pt>
                <c:pt idx="56228">
                  <c:v>0.999525</c:v>
                </c:pt>
                <c:pt idx="56229">
                  <c:v>0.99966299999999997</c:v>
                </c:pt>
                <c:pt idx="56230">
                  <c:v>0.99980500000000005</c:v>
                </c:pt>
                <c:pt idx="56231">
                  <c:v>0.99994499999999997</c:v>
                </c:pt>
                <c:pt idx="56232">
                  <c:v>1.0000899999999999</c:v>
                </c:pt>
                <c:pt idx="56233">
                  <c:v>1.00023</c:v>
                </c:pt>
                <c:pt idx="56234">
                  <c:v>1.00037</c:v>
                </c:pt>
                <c:pt idx="56235">
                  <c:v>1.00051</c:v>
                </c:pt>
                <c:pt idx="56236">
                  <c:v>1.00065</c:v>
                </c:pt>
                <c:pt idx="56237">
                  <c:v>1.00078</c:v>
                </c:pt>
                <c:pt idx="56238">
                  <c:v>1.0008999999999999</c:v>
                </c:pt>
                <c:pt idx="56239">
                  <c:v>1.0010300000000001</c:v>
                </c:pt>
                <c:pt idx="56240">
                  <c:v>1.00116</c:v>
                </c:pt>
                <c:pt idx="56241">
                  <c:v>1.0012799999999999</c:v>
                </c:pt>
                <c:pt idx="56242">
                  <c:v>1.0014000000000001</c:v>
                </c:pt>
                <c:pt idx="56243">
                  <c:v>1.00152</c:v>
                </c:pt>
                <c:pt idx="56244">
                  <c:v>1.00163</c:v>
                </c:pt>
                <c:pt idx="56245">
                  <c:v>1.00173</c:v>
                </c:pt>
                <c:pt idx="56246">
                  <c:v>1.0018199999999999</c:v>
                </c:pt>
                <c:pt idx="56247">
                  <c:v>1.0019100000000001</c:v>
                </c:pt>
                <c:pt idx="56248">
                  <c:v>1.002</c:v>
                </c:pt>
                <c:pt idx="56249">
                  <c:v>1.00207</c:v>
                </c:pt>
                <c:pt idx="56250">
                  <c:v>1.00213</c:v>
                </c:pt>
                <c:pt idx="56251">
                  <c:v>1.0022</c:v>
                </c:pt>
                <c:pt idx="56252">
                  <c:v>1.0022500000000001</c:v>
                </c:pt>
                <c:pt idx="56253">
                  <c:v>1.0023</c:v>
                </c:pt>
                <c:pt idx="56254">
                  <c:v>1.00234</c:v>
                </c:pt>
                <c:pt idx="56255">
                  <c:v>1.00237</c:v>
                </c:pt>
                <c:pt idx="56256">
                  <c:v>1.0023899999999999</c:v>
                </c:pt>
                <c:pt idx="56257">
                  <c:v>1.0024</c:v>
                </c:pt>
                <c:pt idx="56258">
                  <c:v>1.0024</c:v>
                </c:pt>
                <c:pt idx="56259">
                  <c:v>1.0023899999999999</c:v>
                </c:pt>
                <c:pt idx="56260">
                  <c:v>1.00238</c:v>
                </c:pt>
                <c:pt idx="56261">
                  <c:v>1.0023500000000001</c:v>
                </c:pt>
                <c:pt idx="56262">
                  <c:v>1.00231</c:v>
                </c:pt>
                <c:pt idx="56263">
                  <c:v>1.0022599999999999</c:v>
                </c:pt>
                <c:pt idx="56264">
                  <c:v>1.0022</c:v>
                </c:pt>
                <c:pt idx="56265">
                  <c:v>1.0021199999999999</c:v>
                </c:pt>
                <c:pt idx="56266">
                  <c:v>1.00203</c:v>
                </c:pt>
                <c:pt idx="56267">
                  <c:v>1.0019400000000001</c:v>
                </c:pt>
                <c:pt idx="56268">
                  <c:v>1.0018199999999999</c:v>
                </c:pt>
                <c:pt idx="56269">
                  <c:v>1.0017</c:v>
                </c:pt>
                <c:pt idx="56270">
                  <c:v>1.0015700000000001</c:v>
                </c:pt>
                <c:pt idx="56271">
                  <c:v>1.00143</c:v>
                </c:pt>
                <c:pt idx="56272">
                  <c:v>1.0012799999999999</c:v>
                </c:pt>
                <c:pt idx="56273">
                  <c:v>1.0011099999999999</c:v>
                </c:pt>
                <c:pt idx="56274">
                  <c:v>1.0009300000000001</c:v>
                </c:pt>
                <c:pt idx="56275">
                  <c:v>1.00075</c:v>
                </c:pt>
                <c:pt idx="56276">
                  <c:v>1.00054</c:v>
                </c:pt>
                <c:pt idx="56277">
                  <c:v>1.0003299999999999</c:v>
                </c:pt>
                <c:pt idx="56278">
                  <c:v>1.0001</c:v>
                </c:pt>
                <c:pt idx="56279">
                  <c:v>0.99985500000000005</c:v>
                </c:pt>
                <c:pt idx="56280">
                  <c:v>0.99960800000000005</c:v>
                </c:pt>
                <c:pt idx="56281">
                  <c:v>0.99937600000000004</c:v>
                </c:pt>
                <c:pt idx="56282">
                  <c:v>0.99915299999999996</c:v>
                </c:pt>
                <c:pt idx="56283">
                  <c:v>0.99894099999999997</c:v>
                </c:pt>
                <c:pt idx="56284">
                  <c:v>0.99874700000000005</c:v>
                </c:pt>
                <c:pt idx="56285">
                  <c:v>0.99856299999999998</c:v>
                </c:pt>
                <c:pt idx="56286">
                  <c:v>0.99839500000000003</c:v>
                </c:pt>
                <c:pt idx="56287">
                  <c:v>0.99822999999999995</c:v>
                </c:pt>
                <c:pt idx="56288">
                  <c:v>0.998081</c:v>
                </c:pt>
                <c:pt idx="56289">
                  <c:v>0.99794799999999995</c:v>
                </c:pt>
                <c:pt idx="56290">
                  <c:v>0.99781799999999998</c:v>
                </c:pt>
                <c:pt idx="56291">
                  <c:v>0.99771200000000004</c:v>
                </c:pt>
                <c:pt idx="56292">
                  <c:v>0.99761599999999995</c:v>
                </c:pt>
                <c:pt idx="56293">
                  <c:v>0.99753000000000003</c:v>
                </c:pt>
                <c:pt idx="56294">
                  <c:v>0.99746599999999996</c:v>
                </c:pt>
                <c:pt idx="56295">
                  <c:v>0.99740600000000001</c:v>
                </c:pt>
                <c:pt idx="56296">
                  <c:v>0.99735600000000002</c:v>
                </c:pt>
                <c:pt idx="56297">
                  <c:v>0.99732100000000001</c:v>
                </c:pt>
                <c:pt idx="56298">
                  <c:v>0.99729199999999996</c:v>
                </c:pt>
                <c:pt idx="56299">
                  <c:v>0.99727600000000005</c:v>
                </c:pt>
                <c:pt idx="56300">
                  <c:v>0.99726599999999999</c:v>
                </c:pt>
                <c:pt idx="56301">
                  <c:v>0.99726300000000001</c:v>
                </c:pt>
                <c:pt idx="56302">
                  <c:v>0.99727600000000005</c:v>
                </c:pt>
                <c:pt idx="56303">
                  <c:v>0.99730099999999999</c:v>
                </c:pt>
                <c:pt idx="56304">
                  <c:v>0.99733099999999997</c:v>
                </c:pt>
                <c:pt idx="56305">
                  <c:v>0.99736599999999997</c:v>
                </c:pt>
                <c:pt idx="56306">
                  <c:v>0.99741400000000002</c:v>
                </c:pt>
                <c:pt idx="56307">
                  <c:v>0.997479</c:v>
                </c:pt>
                <c:pt idx="56308">
                  <c:v>0.99754500000000002</c:v>
                </c:pt>
                <c:pt idx="56309">
                  <c:v>0.99762399999999996</c:v>
                </c:pt>
                <c:pt idx="56310">
                  <c:v>0.99770400000000004</c:v>
                </c:pt>
                <c:pt idx="56311">
                  <c:v>0.99779300000000004</c:v>
                </c:pt>
                <c:pt idx="56312">
                  <c:v>0.99789099999999997</c:v>
                </c:pt>
                <c:pt idx="56313">
                  <c:v>0.998</c:v>
                </c:pt>
                <c:pt idx="56314">
                  <c:v>0.99810900000000002</c:v>
                </c:pt>
                <c:pt idx="56315">
                  <c:v>0.99822200000000005</c:v>
                </c:pt>
                <c:pt idx="56316">
                  <c:v>0.99834900000000004</c:v>
                </c:pt>
                <c:pt idx="56317">
                  <c:v>0.998471</c:v>
                </c:pt>
                <c:pt idx="56318">
                  <c:v>0.99859699999999996</c:v>
                </c:pt>
                <c:pt idx="56319">
                  <c:v>0.99873299999999998</c:v>
                </c:pt>
                <c:pt idx="56320">
                  <c:v>0.99885199999999996</c:v>
                </c:pt>
                <c:pt idx="56321">
                  <c:v>0.99899000000000004</c:v>
                </c:pt>
                <c:pt idx="56322">
                  <c:v>0.999135</c:v>
                </c:pt>
                <c:pt idx="56323">
                  <c:v>0.99927999999999995</c:v>
                </c:pt>
                <c:pt idx="56324">
                  <c:v>0.99942399999999998</c:v>
                </c:pt>
                <c:pt idx="56325">
                  <c:v>0.99957200000000002</c:v>
                </c:pt>
                <c:pt idx="56326">
                  <c:v>0.99971500000000002</c:v>
                </c:pt>
                <c:pt idx="56327">
                  <c:v>0.999861</c:v>
                </c:pt>
                <c:pt idx="56328">
                  <c:v>1.0000100000000001</c:v>
                </c:pt>
                <c:pt idx="56329">
                  <c:v>1.0001500000000001</c:v>
                </c:pt>
                <c:pt idx="56330">
                  <c:v>1.0003</c:v>
                </c:pt>
                <c:pt idx="56331">
                  <c:v>1.00044</c:v>
                </c:pt>
                <c:pt idx="56332">
                  <c:v>1.00058</c:v>
                </c:pt>
                <c:pt idx="56333">
                  <c:v>1.0007200000000001</c:v>
                </c:pt>
                <c:pt idx="56334">
                  <c:v>1.0008600000000001</c:v>
                </c:pt>
                <c:pt idx="56335">
                  <c:v>1.0009999999999999</c:v>
                </c:pt>
                <c:pt idx="56336">
                  <c:v>1.0011300000000001</c:v>
                </c:pt>
                <c:pt idx="56337">
                  <c:v>1.00125</c:v>
                </c:pt>
                <c:pt idx="56338">
                  <c:v>1.0013799999999999</c:v>
                </c:pt>
                <c:pt idx="56339">
                  <c:v>1.00149</c:v>
                </c:pt>
                <c:pt idx="56340">
                  <c:v>1.0016099999999999</c:v>
                </c:pt>
                <c:pt idx="56341">
                  <c:v>1.0017100000000001</c:v>
                </c:pt>
                <c:pt idx="56342">
                  <c:v>1.0018100000000001</c:v>
                </c:pt>
                <c:pt idx="56343">
                  <c:v>1.0019</c:v>
                </c:pt>
                <c:pt idx="56344">
                  <c:v>1.002</c:v>
                </c:pt>
                <c:pt idx="56345">
                  <c:v>1.0020800000000001</c:v>
                </c:pt>
                <c:pt idx="56346">
                  <c:v>1.0021500000000001</c:v>
                </c:pt>
                <c:pt idx="56347">
                  <c:v>1.00221</c:v>
                </c:pt>
                <c:pt idx="56348">
                  <c:v>1.00227</c:v>
                </c:pt>
                <c:pt idx="56349">
                  <c:v>1.00231</c:v>
                </c:pt>
                <c:pt idx="56350">
                  <c:v>1.0023500000000001</c:v>
                </c:pt>
                <c:pt idx="56351">
                  <c:v>1.00238</c:v>
                </c:pt>
                <c:pt idx="56352">
                  <c:v>1.0024</c:v>
                </c:pt>
                <c:pt idx="56353">
                  <c:v>1.00241</c:v>
                </c:pt>
                <c:pt idx="56354">
                  <c:v>1.00241</c:v>
                </c:pt>
                <c:pt idx="56355">
                  <c:v>1.0024</c:v>
                </c:pt>
                <c:pt idx="56356">
                  <c:v>1.00238</c:v>
                </c:pt>
                <c:pt idx="56357">
                  <c:v>1.0023500000000001</c:v>
                </c:pt>
                <c:pt idx="56358">
                  <c:v>1.00231</c:v>
                </c:pt>
                <c:pt idx="56359">
                  <c:v>1.0022599999999999</c:v>
                </c:pt>
                <c:pt idx="56360">
                  <c:v>1.0021899999999999</c:v>
                </c:pt>
                <c:pt idx="56361">
                  <c:v>1.0021100000000001</c:v>
                </c:pt>
                <c:pt idx="56362">
                  <c:v>1.0020199999999999</c:v>
                </c:pt>
                <c:pt idx="56363">
                  <c:v>1.0019199999999999</c:v>
                </c:pt>
                <c:pt idx="56364">
                  <c:v>1.0018100000000001</c:v>
                </c:pt>
                <c:pt idx="56365">
                  <c:v>1.0016799999999999</c:v>
                </c:pt>
                <c:pt idx="56366">
                  <c:v>1.0015499999999999</c:v>
                </c:pt>
                <c:pt idx="56367">
                  <c:v>1.0014000000000001</c:v>
                </c:pt>
                <c:pt idx="56368">
                  <c:v>1.0012300000000001</c:v>
                </c:pt>
                <c:pt idx="56369">
                  <c:v>1.00105</c:v>
                </c:pt>
                <c:pt idx="56370">
                  <c:v>1.0008600000000001</c:v>
                </c:pt>
                <c:pt idx="56371">
                  <c:v>1.0006600000000001</c:v>
                </c:pt>
                <c:pt idx="56372">
                  <c:v>1.00044</c:v>
                </c:pt>
                <c:pt idx="56373">
                  <c:v>1.00021</c:v>
                </c:pt>
                <c:pt idx="56374">
                  <c:v>0.99996700000000005</c:v>
                </c:pt>
                <c:pt idx="56375">
                  <c:v>0.99972300000000003</c:v>
                </c:pt>
                <c:pt idx="56376">
                  <c:v>0.99949399999999999</c:v>
                </c:pt>
                <c:pt idx="56377">
                  <c:v>0.99928300000000003</c:v>
                </c:pt>
                <c:pt idx="56378">
                  <c:v>0.99907199999999996</c:v>
                </c:pt>
                <c:pt idx="56379">
                  <c:v>0.99888100000000002</c:v>
                </c:pt>
                <c:pt idx="56380">
                  <c:v>0.99870199999999998</c:v>
                </c:pt>
                <c:pt idx="56381">
                  <c:v>0.99853800000000004</c:v>
                </c:pt>
                <c:pt idx="56382">
                  <c:v>0.99838400000000005</c:v>
                </c:pt>
                <c:pt idx="56383">
                  <c:v>0.99823899999999999</c:v>
                </c:pt>
                <c:pt idx="56384">
                  <c:v>0.99811000000000005</c:v>
                </c:pt>
                <c:pt idx="56385">
                  <c:v>0.99799000000000004</c:v>
                </c:pt>
                <c:pt idx="56386">
                  <c:v>0.997888</c:v>
                </c:pt>
                <c:pt idx="56387">
                  <c:v>0.99778999999999995</c:v>
                </c:pt>
                <c:pt idx="56388">
                  <c:v>0.99770800000000004</c:v>
                </c:pt>
                <c:pt idx="56389">
                  <c:v>0.99763199999999996</c:v>
                </c:pt>
                <c:pt idx="56390">
                  <c:v>0.99757499999999999</c:v>
                </c:pt>
                <c:pt idx="56391">
                  <c:v>0.997525</c:v>
                </c:pt>
                <c:pt idx="56392">
                  <c:v>0.99748599999999998</c:v>
                </c:pt>
                <c:pt idx="56393">
                  <c:v>0.99745899999999998</c:v>
                </c:pt>
                <c:pt idx="56394">
                  <c:v>0.99744200000000005</c:v>
                </c:pt>
                <c:pt idx="56395">
                  <c:v>0.99743700000000002</c:v>
                </c:pt>
                <c:pt idx="56396">
                  <c:v>0.99744299999999997</c:v>
                </c:pt>
                <c:pt idx="56397">
                  <c:v>0.99746299999999999</c:v>
                </c:pt>
                <c:pt idx="56398">
                  <c:v>0.99748400000000004</c:v>
                </c:pt>
                <c:pt idx="56399">
                  <c:v>0.99751299999999998</c:v>
                </c:pt>
                <c:pt idx="56400">
                  <c:v>0.99755499999999997</c:v>
                </c:pt>
                <c:pt idx="56401">
                  <c:v>0.99761</c:v>
                </c:pt>
                <c:pt idx="56402">
                  <c:v>0.99768199999999996</c:v>
                </c:pt>
                <c:pt idx="56403">
                  <c:v>0.997749</c:v>
                </c:pt>
                <c:pt idx="56404">
                  <c:v>0.99782300000000002</c:v>
                </c:pt>
                <c:pt idx="56405">
                  <c:v>0.99790199999999996</c:v>
                </c:pt>
                <c:pt idx="56406">
                  <c:v>0.99799300000000002</c:v>
                </c:pt>
                <c:pt idx="56407">
                  <c:v>0.99808300000000005</c:v>
                </c:pt>
                <c:pt idx="56408">
                  <c:v>0.99817900000000004</c:v>
                </c:pt>
                <c:pt idx="56409">
                  <c:v>0.998282</c:v>
                </c:pt>
                <c:pt idx="56410">
                  <c:v>0.99838899999999997</c:v>
                </c:pt>
                <c:pt idx="56411">
                  <c:v>0.99850099999999997</c:v>
                </c:pt>
                <c:pt idx="56412">
                  <c:v>0.99862799999999996</c:v>
                </c:pt>
                <c:pt idx="56413">
                  <c:v>0.99875100000000006</c:v>
                </c:pt>
                <c:pt idx="56414">
                  <c:v>0.99888100000000002</c:v>
                </c:pt>
                <c:pt idx="56415">
                  <c:v>0.99900999999999995</c:v>
                </c:pt>
                <c:pt idx="56416">
                  <c:v>0.99914599999999998</c:v>
                </c:pt>
                <c:pt idx="56417">
                  <c:v>0.99928300000000003</c:v>
                </c:pt>
                <c:pt idx="56418">
                  <c:v>0.99942200000000003</c:v>
                </c:pt>
                <c:pt idx="56419">
                  <c:v>0.99956</c:v>
                </c:pt>
                <c:pt idx="56420">
                  <c:v>0.999699</c:v>
                </c:pt>
                <c:pt idx="56421">
                  <c:v>0.999838</c:v>
                </c:pt>
                <c:pt idx="56422">
                  <c:v>0.999977</c:v>
                </c:pt>
                <c:pt idx="56423">
                  <c:v>1.0001199999999999</c:v>
                </c:pt>
                <c:pt idx="56424">
                  <c:v>1.0002599999999999</c:v>
                </c:pt>
                <c:pt idx="56425">
                  <c:v>1.0004</c:v>
                </c:pt>
                <c:pt idx="56426">
                  <c:v>1.00054</c:v>
                </c:pt>
                <c:pt idx="56427">
                  <c:v>1.0006699999999999</c:v>
                </c:pt>
                <c:pt idx="56428">
                  <c:v>1.0007999999999999</c:v>
                </c:pt>
                <c:pt idx="56429">
                  <c:v>1.0009300000000001</c:v>
                </c:pt>
                <c:pt idx="56430">
                  <c:v>1.00105</c:v>
                </c:pt>
                <c:pt idx="56431">
                  <c:v>1.00118</c:v>
                </c:pt>
                <c:pt idx="56432">
                  <c:v>1.0013000000000001</c:v>
                </c:pt>
                <c:pt idx="56433">
                  <c:v>1.0014099999999999</c:v>
                </c:pt>
                <c:pt idx="56434">
                  <c:v>1.00152</c:v>
                </c:pt>
                <c:pt idx="56435">
                  <c:v>1.00163</c:v>
                </c:pt>
                <c:pt idx="56436">
                  <c:v>1.00173</c:v>
                </c:pt>
                <c:pt idx="56437">
                  <c:v>1.0018199999999999</c:v>
                </c:pt>
                <c:pt idx="56438">
                  <c:v>1.0019100000000001</c:v>
                </c:pt>
                <c:pt idx="56439">
                  <c:v>1.0019800000000001</c:v>
                </c:pt>
                <c:pt idx="56440">
                  <c:v>1.0020500000000001</c:v>
                </c:pt>
                <c:pt idx="56441">
                  <c:v>1.0021</c:v>
                </c:pt>
                <c:pt idx="56442">
                  <c:v>1.0021599999999999</c:v>
                </c:pt>
                <c:pt idx="56443">
                  <c:v>1.0022200000000001</c:v>
                </c:pt>
                <c:pt idx="56444">
                  <c:v>1.0022599999999999</c:v>
                </c:pt>
                <c:pt idx="56445">
                  <c:v>1.0022899999999999</c:v>
                </c:pt>
                <c:pt idx="56446">
                  <c:v>1.00231</c:v>
                </c:pt>
                <c:pt idx="56447">
                  <c:v>1.0023299999999999</c:v>
                </c:pt>
                <c:pt idx="56448">
                  <c:v>1.00234</c:v>
                </c:pt>
                <c:pt idx="56449">
                  <c:v>1.0023299999999999</c:v>
                </c:pt>
                <c:pt idx="56450">
                  <c:v>1.0023200000000001</c:v>
                </c:pt>
                <c:pt idx="56451">
                  <c:v>1.0023</c:v>
                </c:pt>
                <c:pt idx="56452">
                  <c:v>1.0022599999999999</c:v>
                </c:pt>
                <c:pt idx="56453">
                  <c:v>1.0022200000000001</c:v>
                </c:pt>
                <c:pt idx="56454">
                  <c:v>1.0021599999999999</c:v>
                </c:pt>
                <c:pt idx="56455">
                  <c:v>1.0020899999999999</c:v>
                </c:pt>
                <c:pt idx="56456">
                  <c:v>1.0020199999999999</c:v>
                </c:pt>
                <c:pt idx="56457">
                  <c:v>1.00193</c:v>
                </c:pt>
                <c:pt idx="56458">
                  <c:v>1.00183</c:v>
                </c:pt>
                <c:pt idx="56459">
                  <c:v>1.0017100000000001</c:v>
                </c:pt>
                <c:pt idx="56460">
                  <c:v>1.0015799999999999</c:v>
                </c:pt>
                <c:pt idx="56461">
                  <c:v>1.00145</c:v>
                </c:pt>
                <c:pt idx="56462">
                  <c:v>1.0013099999999999</c:v>
                </c:pt>
                <c:pt idx="56463">
                  <c:v>1.00115</c:v>
                </c:pt>
                <c:pt idx="56464">
                  <c:v>1.0009699999999999</c:v>
                </c:pt>
                <c:pt idx="56465">
                  <c:v>1.0007900000000001</c:v>
                </c:pt>
                <c:pt idx="56466">
                  <c:v>1.0005900000000001</c:v>
                </c:pt>
                <c:pt idx="56467">
                  <c:v>1.00038</c:v>
                </c:pt>
                <c:pt idx="56468">
                  <c:v>1.0001599999999999</c:v>
                </c:pt>
                <c:pt idx="56469">
                  <c:v>0.99992199999999998</c:v>
                </c:pt>
                <c:pt idx="56470">
                  <c:v>0.99967200000000001</c:v>
                </c:pt>
                <c:pt idx="56471">
                  <c:v>0.99943499999999996</c:v>
                </c:pt>
                <c:pt idx="56472">
                  <c:v>0.99920699999999996</c:v>
                </c:pt>
                <c:pt idx="56473">
                  <c:v>0.99899800000000005</c:v>
                </c:pt>
                <c:pt idx="56474">
                  <c:v>0.99879600000000002</c:v>
                </c:pt>
                <c:pt idx="56475">
                  <c:v>0.99861100000000003</c:v>
                </c:pt>
                <c:pt idx="56476">
                  <c:v>0.99843599999999999</c:v>
                </c:pt>
                <c:pt idx="56477">
                  <c:v>0.99826800000000004</c:v>
                </c:pt>
                <c:pt idx="56478">
                  <c:v>0.998112</c:v>
                </c:pt>
                <c:pt idx="56479">
                  <c:v>0.99797199999999997</c:v>
                </c:pt>
                <c:pt idx="56480">
                  <c:v>0.99784300000000004</c:v>
                </c:pt>
                <c:pt idx="56481">
                  <c:v>0.99772899999999998</c:v>
                </c:pt>
                <c:pt idx="56482">
                  <c:v>0.99762700000000004</c:v>
                </c:pt>
                <c:pt idx="56483">
                  <c:v>0.99753899999999995</c:v>
                </c:pt>
                <c:pt idx="56484">
                  <c:v>0.99746800000000002</c:v>
                </c:pt>
                <c:pt idx="56485">
                  <c:v>0.99740399999999996</c:v>
                </c:pt>
                <c:pt idx="56486">
                  <c:v>0.99734800000000001</c:v>
                </c:pt>
                <c:pt idx="56487">
                  <c:v>0.997305</c:v>
                </c:pt>
                <c:pt idx="56488">
                  <c:v>0.99727200000000005</c:v>
                </c:pt>
                <c:pt idx="56489">
                  <c:v>0.99725399999999997</c:v>
                </c:pt>
                <c:pt idx="56490">
                  <c:v>0.99724599999999997</c:v>
                </c:pt>
                <c:pt idx="56491">
                  <c:v>0.997251</c:v>
                </c:pt>
                <c:pt idx="56492">
                  <c:v>0.99726000000000004</c:v>
                </c:pt>
                <c:pt idx="56493">
                  <c:v>0.99728000000000006</c:v>
                </c:pt>
                <c:pt idx="56494">
                  <c:v>0.99730600000000003</c:v>
                </c:pt>
                <c:pt idx="56495">
                  <c:v>0.99734400000000001</c:v>
                </c:pt>
                <c:pt idx="56496">
                  <c:v>0.99739100000000003</c:v>
                </c:pt>
                <c:pt idx="56497">
                  <c:v>0.99745600000000001</c:v>
                </c:pt>
                <c:pt idx="56498">
                  <c:v>0.99751699999999999</c:v>
                </c:pt>
                <c:pt idx="56499">
                  <c:v>0.99758500000000006</c:v>
                </c:pt>
                <c:pt idx="56500">
                  <c:v>0.99766500000000002</c:v>
                </c:pt>
                <c:pt idx="56501">
                  <c:v>0.99775199999999997</c:v>
                </c:pt>
                <c:pt idx="56502">
                  <c:v>0.99784399999999995</c:v>
                </c:pt>
                <c:pt idx="56503">
                  <c:v>0.99794400000000005</c:v>
                </c:pt>
                <c:pt idx="56504">
                  <c:v>0.99804800000000005</c:v>
                </c:pt>
                <c:pt idx="56505">
                  <c:v>0.99816000000000005</c:v>
                </c:pt>
                <c:pt idx="56506">
                  <c:v>0.99827500000000002</c:v>
                </c:pt>
                <c:pt idx="56507">
                  <c:v>0.99839699999999998</c:v>
                </c:pt>
                <c:pt idx="56508">
                  <c:v>0.998525</c:v>
                </c:pt>
                <c:pt idx="56509">
                  <c:v>0.99865400000000004</c:v>
                </c:pt>
                <c:pt idx="56510">
                  <c:v>0.99877400000000005</c:v>
                </c:pt>
                <c:pt idx="56511">
                  <c:v>0.99890800000000002</c:v>
                </c:pt>
                <c:pt idx="56512">
                  <c:v>0.99904499999999996</c:v>
                </c:pt>
                <c:pt idx="56513">
                  <c:v>0.99918700000000005</c:v>
                </c:pt>
                <c:pt idx="56514">
                  <c:v>0.99933000000000005</c:v>
                </c:pt>
                <c:pt idx="56515">
                  <c:v>0.99947900000000001</c:v>
                </c:pt>
                <c:pt idx="56516">
                  <c:v>0.99962700000000004</c:v>
                </c:pt>
                <c:pt idx="56517">
                  <c:v>0.99977499999999997</c:v>
                </c:pt>
                <c:pt idx="56518">
                  <c:v>0.99992099999999995</c:v>
                </c:pt>
                <c:pt idx="56519">
                  <c:v>1.00007</c:v>
                </c:pt>
                <c:pt idx="56520">
                  <c:v>1.0002200000000001</c:v>
                </c:pt>
                <c:pt idx="56521">
                  <c:v>1.00037</c:v>
                </c:pt>
                <c:pt idx="56522">
                  <c:v>1.00051</c:v>
                </c:pt>
                <c:pt idx="56523">
                  <c:v>1.0006600000000001</c:v>
                </c:pt>
                <c:pt idx="56524">
                  <c:v>1.0007900000000001</c:v>
                </c:pt>
                <c:pt idx="56525">
                  <c:v>1.0009300000000001</c:v>
                </c:pt>
                <c:pt idx="56526">
                  <c:v>1.0010600000000001</c:v>
                </c:pt>
                <c:pt idx="56527">
                  <c:v>1.00118</c:v>
                </c:pt>
                <c:pt idx="56528">
                  <c:v>1.0013000000000001</c:v>
                </c:pt>
                <c:pt idx="56529">
                  <c:v>1.00142</c:v>
                </c:pt>
                <c:pt idx="56530">
                  <c:v>1.0015400000000001</c:v>
                </c:pt>
                <c:pt idx="56531">
                  <c:v>1.0016499999999999</c:v>
                </c:pt>
                <c:pt idx="56532">
                  <c:v>1.0017499999999999</c:v>
                </c:pt>
                <c:pt idx="56533">
                  <c:v>1.0018499999999999</c:v>
                </c:pt>
                <c:pt idx="56534">
                  <c:v>1.00193</c:v>
                </c:pt>
                <c:pt idx="56535">
                  <c:v>1.0020199999999999</c:v>
                </c:pt>
                <c:pt idx="56536">
                  <c:v>1.0020899999999999</c:v>
                </c:pt>
                <c:pt idx="56537">
                  <c:v>1.0021599999999999</c:v>
                </c:pt>
                <c:pt idx="56538">
                  <c:v>1.00221</c:v>
                </c:pt>
                <c:pt idx="56539">
                  <c:v>1.00227</c:v>
                </c:pt>
                <c:pt idx="56540">
                  <c:v>1.00231</c:v>
                </c:pt>
                <c:pt idx="56541">
                  <c:v>1.00234</c:v>
                </c:pt>
                <c:pt idx="56542">
                  <c:v>1.00237</c:v>
                </c:pt>
                <c:pt idx="56543">
                  <c:v>1.00238</c:v>
                </c:pt>
                <c:pt idx="56544">
                  <c:v>1.00238</c:v>
                </c:pt>
                <c:pt idx="56545">
                  <c:v>1.00237</c:v>
                </c:pt>
                <c:pt idx="56546">
                  <c:v>1.0023599999999999</c:v>
                </c:pt>
                <c:pt idx="56547">
                  <c:v>1.0023299999999999</c:v>
                </c:pt>
                <c:pt idx="56548">
                  <c:v>1.0022899999999999</c:v>
                </c:pt>
                <c:pt idx="56549">
                  <c:v>1.00224</c:v>
                </c:pt>
                <c:pt idx="56550">
                  <c:v>1.0021800000000001</c:v>
                </c:pt>
                <c:pt idx="56551">
                  <c:v>1.00213</c:v>
                </c:pt>
                <c:pt idx="56552">
                  <c:v>1.00204</c:v>
                </c:pt>
                <c:pt idx="56553">
                  <c:v>1.0019400000000001</c:v>
                </c:pt>
                <c:pt idx="56554">
                  <c:v>1.00183</c:v>
                </c:pt>
                <c:pt idx="56555">
                  <c:v>1.0017</c:v>
                </c:pt>
                <c:pt idx="56556">
                  <c:v>1.0015700000000001</c:v>
                </c:pt>
                <c:pt idx="56557">
                  <c:v>1.00142</c:v>
                </c:pt>
                <c:pt idx="56558">
                  <c:v>1.00125</c:v>
                </c:pt>
                <c:pt idx="56559">
                  <c:v>1.00108</c:v>
                </c:pt>
                <c:pt idx="56560">
                  <c:v>1.0008900000000001</c:v>
                </c:pt>
                <c:pt idx="56561">
                  <c:v>1.0006999999999999</c:v>
                </c:pt>
                <c:pt idx="56562">
                  <c:v>1.0004900000000001</c:v>
                </c:pt>
                <c:pt idx="56563">
                  <c:v>1.0002599999999999</c:v>
                </c:pt>
                <c:pt idx="56564">
                  <c:v>1.00003</c:v>
                </c:pt>
                <c:pt idx="56565">
                  <c:v>0.99978</c:v>
                </c:pt>
                <c:pt idx="56566">
                  <c:v>0.99953700000000001</c:v>
                </c:pt>
                <c:pt idx="56567">
                  <c:v>0.99931599999999998</c:v>
                </c:pt>
                <c:pt idx="56568">
                  <c:v>0.99910600000000005</c:v>
                </c:pt>
                <c:pt idx="56569">
                  <c:v>0.99890400000000001</c:v>
                </c:pt>
                <c:pt idx="56570">
                  <c:v>0.99871799999999999</c:v>
                </c:pt>
                <c:pt idx="56571">
                  <c:v>0.99854500000000002</c:v>
                </c:pt>
                <c:pt idx="56572">
                  <c:v>0.99838099999999996</c:v>
                </c:pt>
                <c:pt idx="56573">
                  <c:v>0.99823200000000001</c:v>
                </c:pt>
                <c:pt idx="56574">
                  <c:v>0.99809700000000001</c:v>
                </c:pt>
                <c:pt idx="56575">
                  <c:v>0.997977</c:v>
                </c:pt>
                <c:pt idx="56576">
                  <c:v>0.99787099999999995</c:v>
                </c:pt>
                <c:pt idx="56577">
                  <c:v>0.99777800000000005</c:v>
                </c:pt>
                <c:pt idx="56578">
                  <c:v>0.99768999999999997</c:v>
                </c:pt>
                <c:pt idx="56579">
                  <c:v>0.99762300000000004</c:v>
                </c:pt>
                <c:pt idx="56580">
                  <c:v>0.99755899999999997</c:v>
                </c:pt>
                <c:pt idx="56581">
                  <c:v>0.997506</c:v>
                </c:pt>
                <c:pt idx="56582">
                  <c:v>0.99746000000000001</c:v>
                </c:pt>
                <c:pt idx="56583">
                  <c:v>0.99742900000000001</c:v>
                </c:pt>
                <c:pt idx="56584">
                  <c:v>0.99740799999999996</c:v>
                </c:pt>
                <c:pt idx="56585">
                  <c:v>0.99739699999999998</c:v>
                </c:pt>
                <c:pt idx="56586">
                  <c:v>0.99740200000000001</c:v>
                </c:pt>
                <c:pt idx="56587">
                  <c:v>0.99741100000000005</c:v>
                </c:pt>
                <c:pt idx="56588">
                  <c:v>0.99743000000000004</c:v>
                </c:pt>
                <c:pt idx="56589">
                  <c:v>0.99745700000000004</c:v>
                </c:pt>
                <c:pt idx="56590">
                  <c:v>0.99750099999999997</c:v>
                </c:pt>
                <c:pt idx="56591">
                  <c:v>0.99754600000000004</c:v>
                </c:pt>
                <c:pt idx="56592">
                  <c:v>0.99759399999999998</c:v>
                </c:pt>
                <c:pt idx="56593">
                  <c:v>0.99765599999999999</c:v>
                </c:pt>
                <c:pt idx="56594">
                  <c:v>0.997726</c:v>
                </c:pt>
                <c:pt idx="56595">
                  <c:v>0.99780400000000002</c:v>
                </c:pt>
                <c:pt idx="56596">
                  <c:v>0.99789099999999997</c:v>
                </c:pt>
                <c:pt idx="56597">
                  <c:v>0.99797999999999998</c:v>
                </c:pt>
                <c:pt idx="56598">
                  <c:v>0.99807699999999999</c:v>
                </c:pt>
                <c:pt idx="56599">
                  <c:v>0.99817999999999996</c:v>
                </c:pt>
                <c:pt idx="56600">
                  <c:v>0.99828700000000004</c:v>
                </c:pt>
                <c:pt idx="56601">
                  <c:v>0.99839900000000004</c:v>
                </c:pt>
                <c:pt idx="56602">
                  <c:v>0.99851500000000004</c:v>
                </c:pt>
                <c:pt idx="56603">
                  <c:v>0.99863800000000003</c:v>
                </c:pt>
                <c:pt idx="56604">
                  <c:v>0.99875999999999998</c:v>
                </c:pt>
                <c:pt idx="56605">
                  <c:v>0.998888</c:v>
                </c:pt>
                <c:pt idx="56606">
                  <c:v>0.99901799999999996</c:v>
                </c:pt>
                <c:pt idx="56607">
                  <c:v>0.99915200000000004</c:v>
                </c:pt>
                <c:pt idx="56608">
                  <c:v>0.99929199999999996</c:v>
                </c:pt>
                <c:pt idx="56609">
                  <c:v>0.99943700000000002</c:v>
                </c:pt>
                <c:pt idx="56610">
                  <c:v>0.99958000000000002</c:v>
                </c:pt>
                <c:pt idx="56611">
                  <c:v>0.99971299999999996</c:v>
                </c:pt>
                <c:pt idx="56612">
                  <c:v>0.99985800000000002</c:v>
                </c:pt>
                <c:pt idx="56613">
                  <c:v>1</c:v>
                </c:pt>
                <c:pt idx="56614">
                  <c:v>1.00014</c:v>
                </c:pt>
                <c:pt idx="56615">
                  <c:v>1.0002800000000001</c:v>
                </c:pt>
                <c:pt idx="56616">
                  <c:v>1.00041</c:v>
                </c:pt>
                <c:pt idx="56617">
                  <c:v>1.0005599999999999</c:v>
                </c:pt>
                <c:pt idx="56618">
                  <c:v>1.00068</c:v>
                </c:pt>
                <c:pt idx="56619">
                  <c:v>1.00081</c:v>
                </c:pt>
                <c:pt idx="56620">
                  <c:v>1.0009399999999999</c:v>
                </c:pt>
                <c:pt idx="56621">
                  <c:v>1.0010699999999999</c:v>
                </c:pt>
                <c:pt idx="56622">
                  <c:v>1.00119</c:v>
                </c:pt>
                <c:pt idx="56623">
                  <c:v>1.0013099999999999</c:v>
                </c:pt>
                <c:pt idx="56624">
                  <c:v>1.00143</c:v>
                </c:pt>
                <c:pt idx="56625">
                  <c:v>1.0015400000000001</c:v>
                </c:pt>
                <c:pt idx="56626">
                  <c:v>1.0016400000000001</c:v>
                </c:pt>
                <c:pt idx="56627">
                  <c:v>1.0017400000000001</c:v>
                </c:pt>
                <c:pt idx="56628">
                  <c:v>1.00183</c:v>
                </c:pt>
                <c:pt idx="56629">
                  <c:v>1.0019199999999999</c:v>
                </c:pt>
                <c:pt idx="56630">
                  <c:v>1.0019899999999999</c:v>
                </c:pt>
                <c:pt idx="56631">
                  <c:v>1.0020500000000001</c:v>
                </c:pt>
                <c:pt idx="56632">
                  <c:v>1.0021100000000001</c:v>
                </c:pt>
                <c:pt idx="56633">
                  <c:v>1.0021800000000001</c:v>
                </c:pt>
                <c:pt idx="56634">
                  <c:v>1.00223</c:v>
                </c:pt>
                <c:pt idx="56635">
                  <c:v>1.00227</c:v>
                </c:pt>
                <c:pt idx="56636">
                  <c:v>1.00231</c:v>
                </c:pt>
                <c:pt idx="56637">
                  <c:v>1.0023299999999999</c:v>
                </c:pt>
                <c:pt idx="56638">
                  <c:v>1.0023500000000001</c:v>
                </c:pt>
                <c:pt idx="56639">
                  <c:v>1.0023500000000001</c:v>
                </c:pt>
                <c:pt idx="56640">
                  <c:v>1.0023500000000001</c:v>
                </c:pt>
                <c:pt idx="56641">
                  <c:v>1.0023299999999999</c:v>
                </c:pt>
                <c:pt idx="56642">
                  <c:v>1.00231</c:v>
                </c:pt>
                <c:pt idx="56643">
                  <c:v>1.00227</c:v>
                </c:pt>
                <c:pt idx="56644">
                  <c:v>1.00223</c:v>
                </c:pt>
                <c:pt idx="56645">
                  <c:v>1.00217</c:v>
                </c:pt>
                <c:pt idx="56646">
                  <c:v>1.0021100000000001</c:v>
                </c:pt>
                <c:pt idx="56647">
                  <c:v>1.00203</c:v>
                </c:pt>
                <c:pt idx="56648">
                  <c:v>1.0019400000000001</c:v>
                </c:pt>
                <c:pt idx="56649">
                  <c:v>1.0018400000000001</c:v>
                </c:pt>
                <c:pt idx="56650">
                  <c:v>1.00173</c:v>
                </c:pt>
                <c:pt idx="56651">
                  <c:v>1.0016099999999999</c:v>
                </c:pt>
                <c:pt idx="56652">
                  <c:v>1.0014799999999999</c:v>
                </c:pt>
                <c:pt idx="56653">
                  <c:v>1.0013300000000001</c:v>
                </c:pt>
                <c:pt idx="56654">
                  <c:v>1.0011699999999999</c:v>
                </c:pt>
                <c:pt idx="56655">
                  <c:v>1.0009999999999999</c:v>
                </c:pt>
                <c:pt idx="56656">
                  <c:v>1.00082</c:v>
                </c:pt>
                <c:pt idx="56657">
                  <c:v>1.0006299999999999</c:v>
                </c:pt>
                <c:pt idx="56658">
                  <c:v>1.0004200000000001</c:v>
                </c:pt>
                <c:pt idx="56659">
                  <c:v>1.0001899999999999</c:v>
                </c:pt>
                <c:pt idx="56660">
                  <c:v>0.99996099999999999</c:v>
                </c:pt>
                <c:pt idx="56661">
                  <c:v>0.99971500000000002</c:v>
                </c:pt>
                <c:pt idx="56662">
                  <c:v>0.99947600000000003</c:v>
                </c:pt>
                <c:pt idx="56663">
                  <c:v>0.999251</c:v>
                </c:pt>
                <c:pt idx="56664">
                  <c:v>0.99903600000000004</c:v>
                </c:pt>
                <c:pt idx="56665">
                  <c:v>0.99883200000000005</c:v>
                </c:pt>
                <c:pt idx="56666">
                  <c:v>0.998641</c:v>
                </c:pt>
                <c:pt idx="56667">
                  <c:v>0.99846100000000004</c:v>
                </c:pt>
                <c:pt idx="56668">
                  <c:v>0.99829699999999999</c:v>
                </c:pt>
                <c:pt idx="56669">
                  <c:v>0.998143</c:v>
                </c:pt>
                <c:pt idx="56670">
                  <c:v>0.99800599999999995</c:v>
                </c:pt>
                <c:pt idx="56671">
                  <c:v>0.99787700000000001</c:v>
                </c:pt>
                <c:pt idx="56672">
                  <c:v>0.99776399999999998</c:v>
                </c:pt>
                <c:pt idx="56673">
                  <c:v>0.99766100000000002</c:v>
                </c:pt>
                <c:pt idx="56674">
                  <c:v>0.99755799999999994</c:v>
                </c:pt>
                <c:pt idx="56675">
                  <c:v>0.99747600000000003</c:v>
                </c:pt>
                <c:pt idx="56676">
                  <c:v>0.99740799999999996</c:v>
                </c:pt>
                <c:pt idx="56677">
                  <c:v>0.99734999999999996</c:v>
                </c:pt>
                <c:pt idx="56678">
                  <c:v>0.99730200000000002</c:v>
                </c:pt>
                <c:pt idx="56679">
                  <c:v>0.99726700000000001</c:v>
                </c:pt>
                <c:pt idx="56680">
                  <c:v>0.99724100000000004</c:v>
                </c:pt>
                <c:pt idx="56681">
                  <c:v>0.99721499999999996</c:v>
                </c:pt>
                <c:pt idx="56682">
                  <c:v>0.99721400000000004</c:v>
                </c:pt>
                <c:pt idx="56683">
                  <c:v>0.99722100000000002</c:v>
                </c:pt>
                <c:pt idx="56684">
                  <c:v>0.99723600000000001</c:v>
                </c:pt>
                <c:pt idx="56685">
                  <c:v>0.99726099999999995</c:v>
                </c:pt>
                <c:pt idx="56686">
                  <c:v>0.99729299999999999</c:v>
                </c:pt>
                <c:pt idx="56687">
                  <c:v>0.99732699999999996</c:v>
                </c:pt>
                <c:pt idx="56688">
                  <c:v>0.99738000000000004</c:v>
                </c:pt>
                <c:pt idx="56689">
                  <c:v>0.997444</c:v>
                </c:pt>
                <c:pt idx="56690">
                  <c:v>0.99751100000000004</c:v>
                </c:pt>
                <c:pt idx="56691">
                  <c:v>0.99758899999999995</c:v>
                </c:pt>
                <c:pt idx="56692">
                  <c:v>0.997672</c:v>
                </c:pt>
                <c:pt idx="56693">
                  <c:v>0.99776200000000004</c:v>
                </c:pt>
                <c:pt idx="56694">
                  <c:v>0.99786200000000003</c:v>
                </c:pt>
                <c:pt idx="56695">
                  <c:v>0.99796399999999996</c:v>
                </c:pt>
                <c:pt idx="56696">
                  <c:v>0.99807100000000004</c:v>
                </c:pt>
                <c:pt idx="56697">
                  <c:v>0.99818799999999996</c:v>
                </c:pt>
                <c:pt idx="56698">
                  <c:v>0.99830799999999997</c:v>
                </c:pt>
                <c:pt idx="56699">
                  <c:v>0.99843199999999999</c:v>
                </c:pt>
                <c:pt idx="56700">
                  <c:v>0.99856699999999998</c:v>
                </c:pt>
                <c:pt idx="56701">
                  <c:v>0.99870099999999995</c:v>
                </c:pt>
                <c:pt idx="56702">
                  <c:v>0.99883699999999997</c:v>
                </c:pt>
                <c:pt idx="56703">
                  <c:v>0.99897499999999995</c:v>
                </c:pt>
                <c:pt idx="56704">
                  <c:v>0.99911499999999998</c:v>
                </c:pt>
                <c:pt idx="56705">
                  <c:v>0.99926000000000004</c:v>
                </c:pt>
                <c:pt idx="56706">
                  <c:v>0.99939900000000004</c:v>
                </c:pt>
                <c:pt idx="56707">
                  <c:v>0.99954399999999999</c:v>
                </c:pt>
                <c:pt idx="56708">
                  <c:v>0.99968699999999999</c:v>
                </c:pt>
                <c:pt idx="56709">
                  <c:v>0.99982599999999999</c:v>
                </c:pt>
                <c:pt idx="56710">
                  <c:v>0.99997100000000005</c:v>
                </c:pt>
                <c:pt idx="56711">
                  <c:v>1.00013</c:v>
                </c:pt>
                <c:pt idx="56712">
                  <c:v>1.00027</c:v>
                </c:pt>
                <c:pt idx="56713">
                  <c:v>1.0004200000000001</c:v>
                </c:pt>
                <c:pt idx="56714">
                  <c:v>1.0005599999999999</c:v>
                </c:pt>
                <c:pt idx="56715">
                  <c:v>1.0006900000000001</c:v>
                </c:pt>
                <c:pt idx="56716">
                  <c:v>1.00082</c:v>
                </c:pt>
                <c:pt idx="56717">
                  <c:v>1.00095</c:v>
                </c:pt>
                <c:pt idx="56718">
                  <c:v>1.00108</c:v>
                </c:pt>
                <c:pt idx="56719">
                  <c:v>1.0012000000000001</c:v>
                </c:pt>
                <c:pt idx="56720">
                  <c:v>1.00132</c:v>
                </c:pt>
                <c:pt idx="56721">
                  <c:v>1.00143</c:v>
                </c:pt>
                <c:pt idx="56722">
                  <c:v>1.0015400000000001</c:v>
                </c:pt>
                <c:pt idx="56723">
                  <c:v>1.0016499999999999</c:v>
                </c:pt>
                <c:pt idx="56724">
                  <c:v>1.0017400000000001</c:v>
                </c:pt>
                <c:pt idx="56725">
                  <c:v>1.00183</c:v>
                </c:pt>
                <c:pt idx="56726">
                  <c:v>1.0019199999999999</c:v>
                </c:pt>
                <c:pt idx="56727">
                  <c:v>1.0019899999999999</c:v>
                </c:pt>
                <c:pt idx="56728">
                  <c:v>1.0020500000000001</c:v>
                </c:pt>
                <c:pt idx="56729">
                  <c:v>1.0021100000000001</c:v>
                </c:pt>
                <c:pt idx="56730">
                  <c:v>1.00217</c:v>
                </c:pt>
                <c:pt idx="56731">
                  <c:v>1.00221</c:v>
                </c:pt>
                <c:pt idx="56732">
                  <c:v>1.00224</c:v>
                </c:pt>
                <c:pt idx="56733">
                  <c:v>1.0022599999999999</c:v>
                </c:pt>
                <c:pt idx="56734">
                  <c:v>1.00227</c:v>
                </c:pt>
                <c:pt idx="56735">
                  <c:v>1.0022800000000001</c:v>
                </c:pt>
                <c:pt idx="56736">
                  <c:v>1.00227</c:v>
                </c:pt>
                <c:pt idx="56737">
                  <c:v>1.0022500000000001</c:v>
                </c:pt>
                <c:pt idx="56738">
                  <c:v>1.0022200000000001</c:v>
                </c:pt>
                <c:pt idx="56739">
                  <c:v>1.00217</c:v>
                </c:pt>
                <c:pt idx="56740">
                  <c:v>1.0021100000000001</c:v>
                </c:pt>
                <c:pt idx="56741">
                  <c:v>1.0020500000000001</c:v>
                </c:pt>
                <c:pt idx="56742">
                  <c:v>1.00197</c:v>
                </c:pt>
                <c:pt idx="56743">
                  <c:v>1.0018800000000001</c:v>
                </c:pt>
                <c:pt idx="56744">
                  <c:v>1.00179</c:v>
                </c:pt>
                <c:pt idx="56745">
                  <c:v>1.0016700000000001</c:v>
                </c:pt>
                <c:pt idx="56746">
                  <c:v>1.0015499999999999</c:v>
                </c:pt>
                <c:pt idx="56747">
                  <c:v>1.00142</c:v>
                </c:pt>
                <c:pt idx="56748">
                  <c:v>1.0012700000000001</c:v>
                </c:pt>
                <c:pt idx="56749">
                  <c:v>1.0011099999999999</c:v>
                </c:pt>
                <c:pt idx="56750">
                  <c:v>1.0009300000000001</c:v>
                </c:pt>
                <c:pt idx="56751">
                  <c:v>1.00074</c:v>
                </c:pt>
                <c:pt idx="56752">
                  <c:v>1.00054</c:v>
                </c:pt>
                <c:pt idx="56753">
                  <c:v>1.0003299999999999</c:v>
                </c:pt>
                <c:pt idx="56754">
                  <c:v>1.0001100000000001</c:v>
                </c:pt>
                <c:pt idx="56755">
                  <c:v>0.99987199999999998</c:v>
                </c:pt>
                <c:pt idx="56756">
                  <c:v>0.99962200000000001</c:v>
                </c:pt>
                <c:pt idx="56757">
                  <c:v>0.99939199999999995</c:v>
                </c:pt>
                <c:pt idx="56758">
                  <c:v>0.99916899999999997</c:v>
                </c:pt>
                <c:pt idx="56759">
                  <c:v>0.99895199999999995</c:v>
                </c:pt>
                <c:pt idx="56760">
                  <c:v>0.99875000000000003</c:v>
                </c:pt>
                <c:pt idx="56761">
                  <c:v>0.99856</c:v>
                </c:pt>
                <c:pt idx="56762">
                  <c:v>0.998386</c:v>
                </c:pt>
                <c:pt idx="56763">
                  <c:v>0.998224</c:v>
                </c:pt>
                <c:pt idx="56764">
                  <c:v>0.99807299999999999</c:v>
                </c:pt>
                <c:pt idx="56765">
                  <c:v>0.99793500000000002</c:v>
                </c:pt>
                <c:pt idx="56766">
                  <c:v>0.99781200000000003</c:v>
                </c:pt>
                <c:pt idx="56767">
                  <c:v>0.99770099999999995</c:v>
                </c:pt>
                <c:pt idx="56768">
                  <c:v>0.99760199999999999</c:v>
                </c:pt>
                <c:pt idx="56769">
                  <c:v>0.99751400000000001</c:v>
                </c:pt>
                <c:pt idx="56770">
                  <c:v>0.99744100000000002</c:v>
                </c:pt>
                <c:pt idx="56771">
                  <c:v>0.99737299999999995</c:v>
                </c:pt>
                <c:pt idx="56772">
                  <c:v>0.99731499999999995</c:v>
                </c:pt>
                <c:pt idx="56773">
                  <c:v>0.99727399999999999</c:v>
                </c:pt>
                <c:pt idx="56774">
                  <c:v>0.99724199999999996</c:v>
                </c:pt>
                <c:pt idx="56775">
                  <c:v>0.99721899999999997</c:v>
                </c:pt>
                <c:pt idx="56776">
                  <c:v>0.99720699999999995</c:v>
                </c:pt>
                <c:pt idx="56777">
                  <c:v>0.99720299999999995</c:v>
                </c:pt>
                <c:pt idx="56778">
                  <c:v>0.99721599999999999</c:v>
                </c:pt>
                <c:pt idx="56779">
                  <c:v>0.99723200000000001</c:v>
                </c:pt>
                <c:pt idx="56780">
                  <c:v>0.99726199999999998</c:v>
                </c:pt>
                <c:pt idx="56781">
                  <c:v>0.99729800000000002</c:v>
                </c:pt>
                <c:pt idx="56782">
                  <c:v>0.99736599999999997</c:v>
                </c:pt>
                <c:pt idx="56783">
                  <c:v>0.99742200000000003</c:v>
                </c:pt>
                <c:pt idx="56784">
                  <c:v>0.99748300000000001</c:v>
                </c:pt>
                <c:pt idx="56785">
                  <c:v>0.997556</c:v>
                </c:pt>
                <c:pt idx="56786">
                  <c:v>0.99763500000000005</c:v>
                </c:pt>
                <c:pt idx="56787">
                  <c:v>0.99771799999999999</c:v>
                </c:pt>
                <c:pt idx="56788">
                  <c:v>0.99780899999999995</c:v>
                </c:pt>
                <c:pt idx="56789">
                  <c:v>0.99790500000000004</c:v>
                </c:pt>
                <c:pt idx="56790">
                  <c:v>0.99800800000000001</c:v>
                </c:pt>
                <c:pt idx="56791">
                  <c:v>0.99810200000000004</c:v>
                </c:pt>
                <c:pt idx="56792">
                  <c:v>0.99821400000000005</c:v>
                </c:pt>
                <c:pt idx="56793">
                  <c:v>0.99833400000000005</c:v>
                </c:pt>
                <c:pt idx="56794">
                  <c:v>0.99845099999999998</c:v>
                </c:pt>
                <c:pt idx="56795">
                  <c:v>0.99856800000000001</c:v>
                </c:pt>
                <c:pt idx="56796">
                  <c:v>0.99869600000000003</c:v>
                </c:pt>
                <c:pt idx="56797">
                  <c:v>0.99882700000000002</c:v>
                </c:pt>
                <c:pt idx="56798">
                  <c:v>0.99896300000000005</c:v>
                </c:pt>
                <c:pt idx="56799">
                  <c:v>0.99909499999999996</c:v>
                </c:pt>
                <c:pt idx="56800">
                  <c:v>0.99923300000000004</c:v>
                </c:pt>
                <c:pt idx="56801">
                  <c:v>0.99937100000000001</c:v>
                </c:pt>
                <c:pt idx="56802">
                  <c:v>0.99951400000000001</c:v>
                </c:pt>
                <c:pt idx="56803">
                  <c:v>0.99965199999999999</c:v>
                </c:pt>
                <c:pt idx="56804">
                  <c:v>0.99979099999999999</c:v>
                </c:pt>
                <c:pt idx="56805">
                  <c:v>0.99993299999999996</c:v>
                </c:pt>
                <c:pt idx="56806">
                  <c:v>1.00007</c:v>
                </c:pt>
                <c:pt idx="56807">
                  <c:v>1.00021</c:v>
                </c:pt>
                <c:pt idx="56808">
                  <c:v>1.0003500000000001</c:v>
                </c:pt>
                <c:pt idx="56809">
                  <c:v>1.00048</c:v>
                </c:pt>
                <c:pt idx="56810">
                  <c:v>1.0006299999999999</c:v>
                </c:pt>
                <c:pt idx="56811">
                  <c:v>1.00075</c:v>
                </c:pt>
                <c:pt idx="56812">
                  <c:v>1.00088</c:v>
                </c:pt>
                <c:pt idx="56813">
                  <c:v>1.0009999999999999</c:v>
                </c:pt>
                <c:pt idx="56814">
                  <c:v>1.00112</c:v>
                </c:pt>
                <c:pt idx="56815">
                  <c:v>1.0012399999999999</c:v>
                </c:pt>
                <c:pt idx="56816">
                  <c:v>1.00135</c:v>
                </c:pt>
                <c:pt idx="56817">
                  <c:v>1.00145</c:v>
                </c:pt>
                <c:pt idx="56818">
                  <c:v>1.0015499999999999</c:v>
                </c:pt>
                <c:pt idx="56819">
                  <c:v>1.0016499999999999</c:v>
                </c:pt>
                <c:pt idx="56820">
                  <c:v>1.0017400000000001</c:v>
                </c:pt>
                <c:pt idx="56821">
                  <c:v>1.0018</c:v>
                </c:pt>
                <c:pt idx="56822">
                  <c:v>1.0018800000000001</c:v>
                </c:pt>
                <c:pt idx="56823">
                  <c:v>1.0019400000000001</c:v>
                </c:pt>
                <c:pt idx="56824">
                  <c:v>1.002</c:v>
                </c:pt>
                <c:pt idx="56825">
                  <c:v>1.00206</c:v>
                </c:pt>
                <c:pt idx="56826">
                  <c:v>1.0021</c:v>
                </c:pt>
                <c:pt idx="56827">
                  <c:v>1.00213</c:v>
                </c:pt>
                <c:pt idx="56828">
                  <c:v>1.0021599999999999</c:v>
                </c:pt>
                <c:pt idx="56829">
                  <c:v>1.0021800000000001</c:v>
                </c:pt>
                <c:pt idx="56830">
                  <c:v>1.0021800000000001</c:v>
                </c:pt>
                <c:pt idx="56831">
                  <c:v>1.00217</c:v>
                </c:pt>
                <c:pt idx="56832">
                  <c:v>1.0021500000000001</c:v>
                </c:pt>
                <c:pt idx="56833">
                  <c:v>1.0021199999999999</c:v>
                </c:pt>
                <c:pt idx="56834">
                  <c:v>1.0020899999999999</c:v>
                </c:pt>
                <c:pt idx="56835">
                  <c:v>1.00204</c:v>
                </c:pt>
                <c:pt idx="56836">
                  <c:v>1.0019899999999999</c:v>
                </c:pt>
                <c:pt idx="56837">
                  <c:v>1.0019199999999999</c:v>
                </c:pt>
                <c:pt idx="56838">
                  <c:v>1.0018499999999999</c:v>
                </c:pt>
                <c:pt idx="56839">
                  <c:v>1.0017499999999999</c:v>
                </c:pt>
                <c:pt idx="56840">
                  <c:v>1.0016499999999999</c:v>
                </c:pt>
                <c:pt idx="56841">
                  <c:v>1.0015400000000001</c:v>
                </c:pt>
                <c:pt idx="56842">
                  <c:v>1.0014099999999999</c:v>
                </c:pt>
                <c:pt idx="56843">
                  <c:v>1.0012700000000001</c:v>
                </c:pt>
                <c:pt idx="56844">
                  <c:v>1.00112</c:v>
                </c:pt>
                <c:pt idx="56845">
                  <c:v>1.00095</c:v>
                </c:pt>
                <c:pt idx="56846">
                  <c:v>1.00078</c:v>
                </c:pt>
                <c:pt idx="56847">
                  <c:v>1.0005900000000001</c:v>
                </c:pt>
                <c:pt idx="56848">
                  <c:v>1.0004</c:v>
                </c:pt>
                <c:pt idx="56849">
                  <c:v>1.0001800000000001</c:v>
                </c:pt>
                <c:pt idx="56850">
                  <c:v>0.99995599999999996</c:v>
                </c:pt>
                <c:pt idx="56851">
                  <c:v>0.99970700000000001</c:v>
                </c:pt>
                <c:pt idx="56852">
                  <c:v>0.99945700000000004</c:v>
                </c:pt>
                <c:pt idx="56853">
                  <c:v>0.99921700000000002</c:v>
                </c:pt>
                <c:pt idx="56854">
                  <c:v>0.99899499999999997</c:v>
                </c:pt>
                <c:pt idx="56855">
                  <c:v>0.99878400000000001</c:v>
                </c:pt>
                <c:pt idx="56856">
                  <c:v>0.99859100000000001</c:v>
                </c:pt>
                <c:pt idx="56857">
                  <c:v>0.99840700000000004</c:v>
                </c:pt>
                <c:pt idx="56858">
                  <c:v>0.99823600000000001</c:v>
                </c:pt>
                <c:pt idx="56859">
                  <c:v>0.99807599999999996</c:v>
                </c:pt>
                <c:pt idx="56860">
                  <c:v>0.99792400000000003</c:v>
                </c:pt>
                <c:pt idx="56861">
                  <c:v>0.99779200000000001</c:v>
                </c:pt>
                <c:pt idx="56862">
                  <c:v>0.99767600000000001</c:v>
                </c:pt>
                <c:pt idx="56863">
                  <c:v>0.99757099999999999</c:v>
                </c:pt>
                <c:pt idx="56864">
                  <c:v>0.997479</c:v>
                </c:pt>
                <c:pt idx="56865">
                  <c:v>0.99739100000000003</c:v>
                </c:pt>
                <c:pt idx="56866">
                  <c:v>0.99731800000000004</c:v>
                </c:pt>
                <c:pt idx="56867">
                  <c:v>0.99725600000000003</c:v>
                </c:pt>
                <c:pt idx="56868">
                  <c:v>0.99721000000000004</c:v>
                </c:pt>
                <c:pt idx="56869">
                  <c:v>0.99717299999999998</c:v>
                </c:pt>
                <c:pt idx="56870">
                  <c:v>0.99714800000000003</c:v>
                </c:pt>
                <c:pt idx="56871">
                  <c:v>0.99713300000000005</c:v>
                </c:pt>
                <c:pt idx="56872">
                  <c:v>0.99713099999999999</c:v>
                </c:pt>
                <c:pt idx="56873">
                  <c:v>0.99713700000000005</c:v>
                </c:pt>
                <c:pt idx="56874">
                  <c:v>0.99715299999999996</c:v>
                </c:pt>
                <c:pt idx="56875">
                  <c:v>0.99717500000000003</c:v>
                </c:pt>
                <c:pt idx="56876">
                  <c:v>0.99721599999999999</c:v>
                </c:pt>
                <c:pt idx="56877">
                  <c:v>0.99725900000000001</c:v>
                </c:pt>
                <c:pt idx="56878">
                  <c:v>0.99731400000000003</c:v>
                </c:pt>
                <c:pt idx="56879">
                  <c:v>0.99737500000000001</c:v>
                </c:pt>
                <c:pt idx="56880">
                  <c:v>0.99743899999999996</c:v>
                </c:pt>
                <c:pt idx="56881">
                  <c:v>0.99751599999999996</c:v>
                </c:pt>
                <c:pt idx="56882">
                  <c:v>0.99760199999999999</c:v>
                </c:pt>
                <c:pt idx="56883">
                  <c:v>0.99769300000000005</c:v>
                </c:pt>
                <c:pt idx="56884">
                  <c:v>0.99778999999999995</c:v>
                </c:pt>
                <c:pt idx="56885">
                  <c:v>0.99789499999999998</c:v>
                </c:pt>
                <c:pt idx="56886">
                  <c:v>0.99800999999999995</c:v>
                </c:pt>
                <c:pt idx="56887">
                  <c:v>0.99813200000000002</c:v>
                </c:pt>
                <c:pt idx="56888">
                  <c:v>0.99825299999999995</c:v>
                </c:pt>
                <c:pt idx="56889">
                  <c:v>0.99838199999999999</c:v>
                </c:pt>
                <c:pt idx="56890">
                  <c:v>0.99850399999999995</c:v>
                </c:pt>
                <c:pt idx="56891">
                  <c:v>0.99864399999999998</c:v>
                </c:pt>
                <c:pt idx="56892">
                  <c:v>0.99878</c:v>
                </c:pt>
                <c:pt idx="56893">
                  <c:v>0.99892199999999998</c:v>
                </c:pt>
                <c:pt idx="56894">
                  <c:v>0.99906700000000004</c:v>
                </c:pt>
                <c:pt idx="56895">
                  <c:v>0.99921300000000002</c:v>
                </c:pt>
                <c:pt idx="56896">
                  <c:v>0.99936700000000001</c:v>
                </c:pt>
                <c:pt idx="56897">
                  <c:v>0.99951900000000005</c:v>
                </c:pt>
                <c:pt idx="56898">
                  <c:v>0.99967099999999998</c:v>
                </c:pt>
                <c:pt idx="56899">
                  <c:v>0.99982300000000002</c:v>
                </c:pt>
                <c:pt idx="56900">
                  <c:v>0.99997899999999995</c:v>
                </c:pt>
                <c:pt idx="56901">
                  <c:v>1.00013</c:v>
                </c:pt>
                <c:pt idx="56902">
                  <c:v>1.0002800000000001</c:v>
                </c:pt>
                <c:pt idx="56903">
                  <c:v>1.0004299999999999</c:v>
                </c:pt>
                <c:pt idx="56904">
                  <c:v>1.00058</c:v>
                </c:pt>
                <c:pt idx="56905">
                  <c:v>1.00074</c:v>
                </c:pt>
                <c:pt idx="56906">
                  <c:v>1.00088</c:v>
                </c:pt>
                <c:pt idx="56907">
                  <c:v>1.00102</c:v>
                </c:pt>
                <c:pt idx="56908">
                  <c:v>1.00116</c:v>
                </c:pt>
                <c:pt idx="56909">
                  <c:v>1.00129</c:v>
                </c:pt>
                <c:pt idx="56910">
                  <c:v>1.0014099999999999</c:v>
                </c:pt>
                <c:pt idx="56911">
                  <c:v>1.0015400000000001</c:v>
                </c:pt>
                <c:pt idx="56912">
                  <c:v>1.00166</c:v>
                </c:pt>
                <c:pt idx="56913">
                  <c:v>1.00177</c:v>
                </c:pt>
                <c:pt idx="56914">
                  <c:v>1.00187</c:v>
                </c:pt>
                <c:pt idx="56915">
                  <c:v>1.00197</c:v>
                </c:pt>
                <c:pt idx="56916">
                  <c:v>1.00206</c:v>
                </c:pt>
                <c:pt idx="56917">
                  <c:v>1.0021500000000001</c:v>
                </c:pt>
                <c:pt idx="56918">
                  <c:v>1.00223</c:v>
                </c:pt>
                <c:pt idx="56919">
                  <c:v>1.0023</c:v>
                </c:pt>
                <c:pt idx="56920">
                  <c:v>1.0023500000000001</c:v>
                </c:pt>
                <c:pt idx="56921">
                  <c:v>1.00241</c:v>
                </c:pt>
                <c:pt idx="56922">
                  <c:v>1.0024500000000001</c:v>
                </c:pt>
                <c:pt idx="56923">
                  <c:v>1.00248</c:v>
                </c:pt>
                <c:pt idx="56924">
                  <c:v>1.0024999999999999</c:v>
                </c:pt>
                <c:pt idx="56925">
                  <c:v>1.0025200000000001</c:v>
                </c:pt>
                <c:pt idx="56926">
                  <c:v>1.0025200000000001</c:v>
                </c:pt>
                <c:pt idx="56927">
                  <c:v>1.00251</c:v>
                </c:pt>
                <c:pt idx="56928">
                  <c:v>1.0024999999999999</c:v>
                </c:pt>
                <c:pt idx="56929">
                  <c:v>1.00247</c:v>
                </c:pt>
                <c:pt idx="56930">
                  <c:v>1.0024200000000001</c:v>
                </c:pt>
                <c:pt idx="56931">
                  <c:v>1.00238</c:v>
                </c:pt>
                <c:pt idx="56932">
                  <c:v>1.00231</c:v>
                </c:pt>
                <c:pt idx="56933">
                  <c:v>1.00223</c:v>
                </c:pt>
                <c:pt idx="56934">
                  <c:v>1.00214</c:v>
                </c:pt>
                <c:pt idx="56935">
                  <c:v>1.00204</c:v>
                </c:pt>
                <c:pt idx="56936">
                  <c:v>1.00193</c:v>
                </c:pt>
                <c:pt idx="56937">
                  <c:v>1.0018</c:v>
                </c:pt>
                <c:pt idx="56938">
                  <c:v>1.00166</c:v>
                </c:pt>
                <c:pt idx="56939">
                  <c:v>1.0015099999999999</c:v>
                </c:pt>
                <c:pt idx="56940">
                  <c:v>1.00135</c:v>
                </c:pt>
                <c:pt idx="56941">
                  <c:v>1.0011699999999999</c:v>
                </c:pt>
                <c:pt idx="56942">
                  <c:v>1.00099</c:v>
                </c:pt>
                <c:pt idx="56943">
                  <c:v>1.0007900000000001</c:v>
                </c:pt>
                <c:pt idx="56944">
                  <c:v>1.0005900000000001</c:v>
                </c:pt>
                <c:pt idx="56945">
                  <c:v>1.0003599999999999</c:v>
                </c:pt>
                <c:pt idx="56946">
                  <c:v>1.0001100000000001</c:v>
                </c:pt>
                <c:pt idx="56947">
                  <c:v>0.999865</c:v>
                </c:pt>
                <c:pt idx="56948">
                  <c:v>0.99963400000000002</c:v>
                </c:pt>
                <c:pt idx="56949">
                  <c:v>0.999413</c:v>
                </c:pt>
                <c:pt idx="56950">
                  <c:v>0.99920100000000001</c:v>
                </c:pt>
                <c:pt idx="56951">
                  <c:v>0.99900900000000004</c:v>
                </c:pt>
                <c:pt idx="56952">
                  <c:v>0.99882899999999997</c:v>
                </c:pt>
                <c:pt idx="56953">
                  <c:v>0.99865800000000005</c:v>
                </c:pt>
                <c:pt idx="56954">
                  <c:v>0.998498</c:v>
                </c:pt>
                <c:pt idx="56955">
                  <c:v>0.99834999999999996</c:v>
                </c:pt>
                <c:pt idx="56956">
                  <c:v>0.99821800000000005</c:v>
                </c:pt>
                <c:pt idx="56957">
                  <c:v>0.99809700000000001</c:v>
                </c:pt>
                <c:pt idx="56958">
                  <c:v>0.99799000000000004</c:v>
                </c:pt>
                <c:pt idx="56959">
                  <c:v>0.99789399999999995</c:v>
                </c:pt>
                <c:pt idx="56960">
                  <c:v>0.997811</c:v>
                </c:pt>
                <c:pt idx="56961">
                  <c:v>0.99773999999999996</c:v>
                </c:pt>
                <c:pt idx="56962">
                  <c:v>0.99767799999999995</c:v>
                </c:pt>
                <c:pt idx="56963">
                  <c:v>0.99763299999999999</c:v>
                </c:pt>
                <c:pt idx="56964">
                  <c:v>0.99759600000000004</c:v>
                </c:pt>
                <c:pt idx="56965">
                  <c:v>0.99756800000000001</c:v>
                </c:pt>
                <c:pt idx="56966">
                  <c:v>0.99754900000000002</c:v>
                </c:pt>
                <c:pt idx="56967">
                  <c:v>0.99753999999999998</c:v>
                </c:pt>
                <c:pt idx="56968">
                  <c:v>0.99754900000000002</c:v>
                </c:pt>
                <c:pt idx="56969">
                  <c:v>0.99756199999999995</c:v>
                </c:pt>
                <c:pt idx="56970">
                  <c:v>0.997583</c:v>
                </c:pt>
                <c:pt idx="56971">
                  <c:v>0.997614</c:v>
                </c:pt>
                <c:pt idx="56972">
                  <c:v>0.99765199999999998</c:v>
                </c:pt>
                <c:pt idx="56973">
                  <c:v>0.99769600000000003</c:v>
                </c:pt>
                <c:pt idx="56974">
                  <c:v>0.99775199999999997</c:v>
                </c:pt>
                <c:pt idx="56975">
                  <c:v>0.99781600000000004</c:v>
                </c:pt>
                <c:pt idx="56976">
                  <c:v>0.99788699999999997</c:v>
                </c:pt>
                <c:pt idx="56977">
                  <c:v>0.99796499999999999</c:v>
                </c:pt>
                <c:pt idx="56978">
                  <c:v>0.99805500000000003</c:v>
                </c:pt>
                <c:pt idx="56979">
                  <c:v>0.99814199999999997</c:v>
                </c:pt>
                <c:pt idx="56980">
                  <c:v>0.99824199999999996</c:v>
                </c:pt>
                <c:pt idx="56981">
                  <c:v>0.99834900000000004</c:v>
                </c:pt>
                <c:pt idx="56982">
                  <c:v>0.99845700000000004</c:v>
                </c:pt>
                <c:pt idx="56983">
                  <c:v>0.99857700000000005</c:v>
                </c:pt>
                <c:pt idx="56984">
                  <c:v>0.99869600000000003</c:v>
                </c:pt>
                <c:pt idx="56985">
                  <c:v>0.99882099999999996</c:v>
                </c:pt>
                <c:pt idx="56986">
                  <c:v>0.99894700000000003</c:v>
                </c:pt>
                <c:pt idx="56987">
                  <c:v>0.99907400000000002</c:v>
                </c:pt>
                <c:pt idx="56988">
                  <c:v>0.99920799999999999</c:v>
                </c:pt>
                <c:pt idx="56989">
                  <c:v>0.99934400000000001</c:v>
                </c:pt>
                <c:pt idx="56990">
                  <c:v>0.99946900000000005</c:v>
                </c:pt>
                <c:pt idx="56991">
                  <c:v>0.99961299999999997</c:v>
                </c:pt>
                <c:pt idx="56992">
                  <c:v>0.999749</c:v>
                </c:pt>
                <c:pt idx="56993">
                  <c:v>0.999888</c:v>
                </c:pt>
                <c:pt idx="56994">
                  <c:v>1.00003</c:v>
                </c:pt>
                <c:pt idx="56995">
                  <c:v>1.0001800000000001</c:v>
                </c:pt>
                <c:pt idx="56996">
                  <c:v>1.0003200000000001</c:v>
                </c:pt>
                <c:pt idx="56997">
                  <c:v>1.0004599999999999</c:v>
                </c:pt>
                <c:pt idx="56998">
                  <c:v>1.0005999999999999</c:v>
                </c:pt>
                <c:pt idx="56999">
                  <c:v>1.00074</c:v>
                </c:pt>
                <c:pt idx="57000">
                  <c:v>1.0008699999999999</c:v>
                </c:pt>
                <c:pt idx="57001">
                  <c:v>1.00101</c:v>
                </c:pt>
                <c:pt idx="57002">
                  <c:v>1.0011399999999999</c:v>
                </c:pt>
                <c:pt idx="57003">
                  <c:v>1.0012700000000001</c:v>
                </c:pt>
                <c:pt idx="57004">
                  <c:v>1.00139</c:v>
                </c:pt>
                <c:pt idx="57005">
                  <c:v>1.0015099999999999</c:v>
                </c:pt>
                <c:pt idx="57006">
                  <c:v>1.00162</c:v>
                </c:pt>
                <c:pt idx="57007">
                  <c:v>1.00173</c:v>
                </c:pt>
                <c:pt idx="57008">
                  <c:v>1.0018400000000001</c:v>
                </c:pt>
                <c:pt idx="57009">
                  <c:v>1.00193</c:v>
                </c:pt>
                <c:pt idx="57010">
                  <c:v>1.0020199999999999</c:v>
                </c:pt>
                <c:pt idx="57011">
                  <c:v>1.0021</c:v>
                </c:pt>
                <c:pt idx="57012">
                  <c:v>1.0021800000000001</c:v>
                </c:pt>
                <c:pt idx="57013">
                  <c:v>1.0022500000000001</c:v>
                </c:pt>
                <c:pt idx="57014">
                  <c:v>1.0023200000000001</c:v>
                </c:pt>
                <c:pt idx="57015">
                  <c:v>1.00237</c:v>
                </c:pt>
                <c:pt idx="57016">
                  <c:v>1.0024200000000001</c:v>
                </c:pt>
                <c:pt idx="57017">
                  <c:v>1.0024599999999999</c:v>
                </c:pt>
                <c:pt idx="57018">
                  <c:v>1.0024900000000001</c:v>
                </c:pt>
                <c:pt idx="57019">
                  <c:v>1.00251</c:v>
                </c:pt>
                <c:pt idx="57020">
                  <c:v>1.0025200000000001</c:v>
                </c:pt>
                <c:pt idx="57021">
                  <c:v>1.0025299999999999</c:v>
                </c:pt>
                <c:pt idx="57022">
                  <c:v>1.00251</c:v>
                </c:pt>
                <c:pt idx="57023">
                  <c:v>1.0024900000000001</c:v>
                </c:pt>
                <c:pt idx="57024">
                  <c:v>1.0024599999999999</c:v>
                </c:pt>
                <c:pt idx="57025">
                  <c:v>1.0024299999999999</c:v>
                </c:pt>
                <c:pt idx="57026">
                  <c:v>1.00238</c:v>
                </c:pt>
                <c:pt idx="57027">
                  <c:v>1.0023299999999999</c:v>
                </c:pt>
                <c:pt idx="57028">
                  <c:v>1.0022500000000001</c:v>
                </c:pt>
                <c:pt idx="57029">
                  <c:v>1.00217</c:v>
                </c:pt>
                <c:pt idx="57030">
                  <c:v>1.0020800000000001</c:v>
                </c:pt>
                <c:pt idx="57031">
                  <c:v>1.0019899999999999</c:v>
                </c:pt>
                <c:pt idx="57032">
                  <c:v>1.00187</c:v>
                </c:pt>
                <c:pt idx="57033">
                  <c:v>1.0017400000000001</c:v>
                </c:pt>
                <c:pt idx="57034">
                  <c:v>1.0016</c:v>
                </c:pt>
                <c:pt idx="57035">
                  <c:v>1.00145</c:v>
                </c:pt>
                <c:pt idx="57036">
                  <c:v>1.0012799999999999</c:v>
                </c:pt>
                <c:pt idx="57037">
                  <c:v>1.0011000000000001</c:v>
                </c:pt>
                <c:pt idx="57038">
                  <c:v>1.00091</c:v>
                </c:pt>
                <c:pt idx="57039">
                  <c:v>1.0006999999999999</c:v>
                </c:pt>
                <c:pt idx="57040">
                  <c:v>1.0004900000000001</c:v>
                </c:pt>
                <c:pt idx="57041">
                  <c:v>1.0002599999999999</c:v>
                </c:pt>
                <c:pt idx="57042">
                  <c:v>1.00003</c:v>
                </c:pt>
                <c:pt idx="57043">
                  <c:v>0.99978299999999998</c:v>
                </c:pt>
                <c:pt idx="57044">
                  <c:v>0.99954699999999996</c:v>
                </c:pt>
                <c:pt idx="57045">
                  <c:v>0.99931899999999996</c:v>
                </c:pt>
                <c:pt idx="57046">
                  <c:v>0.99910299999999996</c:v>
                </c:pt>
                <c:pt idx="57047">
                  <c:v>0.99890599999999996</c:v>
                </c:pt>
                <c:pt idx="57048">
                  <c:v>0.99871299999999996</c:v>
                </c:pt>
                <c:pt idx="57049">
                  <c:v>0.99853700000000001</c:v>
                </c:pt>
                <c:pt idx="57050">
                  <c:v>0.99837399999999998</c:v>
                </c:pt>
                <c:pt idx="57051">
                  <c:v>0.99822200000000005</c:v>
                </c:pt>
                <c:pt idx="57052">
                  <c:v>0.99808799999999998</c:v>
                </c:pt>
                <c:pt idx="57053">
                  <c:v>0.99796300000000004</c:v>
                </c:pt>
                <c:pt idx="57054">
                  <c:v>0.99785100000000004</c:v>
                </c:pt>
                <c:pt idx="57055">
                  <c:v>0.99775000000000003</c:v>
                </c:pt>
                <c:pt idx="57056">
                  <c:v>0.99765899999999996</c:v>
                </c:pt>
                <c:pt idx="57057">
                  <c:v>0.997583</c:v>
                </c:pt>
                <c:pt idx="57058">
                  <c:v>0.99752099999999999</c:v>
                </c:pt>
                <c:pt idx="57059">
                  <c:v>0.99746800000000002</c:v>
                </c:pt>
                <c:pt idx="57060">
                  <c:v>0.99742299999999995</c:v>
                </c:pt>
                <c:pt idx="57061">
                  <c:v>0.99738400000000005</c:v>
                </c:pt>
                <c:pt idx="57062">
                  <c:v>0.99736100000000005</c:v>
                </c:pt>
                <c:pt idx="57063">
                  <c:v>0.99733799999999995</c:v>
                </c:pt>
                <c:pt idx="57064">
                  <c:v>0.99733899999999998</c:v>
                </c:pt>
                <c:pt idx="57065">
                  <c:v>0.99734699999999998</c:v>
                </c:pt>
                <c:pt idx="57066">
                  <c:v>0.99736499999999995</c:v>
                </c:pt>
                <c:pt idx="57067">
                  <c:v>0.99739299999999997</c:v>
                </c:pt>
                <c:pt idx="57068">
                  <c:v>0.99743000000000004</c:v>
                </c:pt>
                <c:pt idx="57069">
                  <c:v>0.99747399999999997</c:v>
                </c:pt>
                <c:pt idx="57070">
                  <c:v>0.997525</c:v>
                </c:pt>
                <c:pt idx="57071">
                  <c:v>0.997587</c:v>
                </c:pt>
                <c:pt idx="57072">
                  <c:v>0.99765999999999999</c:v>
                </c:pt>
                <c:pt idx="57073">
                  <c:v>0.99773699999999999</c:v>
                </c:pt>
                <c:pt idx="57074">
                  <c:v>0.99782499999999996</c:v>
                </c:pt>
                <c:pt idx="57075">
                  <c:v>0.99791600000000003</c:v>
                </c:pt>
                <c:pt idx="57076">
                  <c:v>0.99801200000000001</c:v>
                </c:pt>
                <c:pt idx="57077">
                  <c:v>0.99811399999999995</c:v>
                </c:pt>
                <c:pt idx="57078">
                  <c:v>0.99822500000000003</c:v>
                </c:pt>
                <c:pt idx="57079">
                  <c:v>0.99833799999999995</c:v>
                </c:pt>
                <c:pt idx="57080">
                  <c:v>0.99845899999999999</c:v>
                </c:pt>
                <c:pt idx="57081">
                  <c:v>0.99857600000000002</c:v>
                </c:pt>
                <c:pt idx="57082">
                  <c:v>0.99870800000000004</c:v>
                </c:pt>
                <c:pt idx="57083">
                  <c:v>0.99883699999999997</c:v>
                </c:pt>
                <c:pt idx="57084">
                  <c:v>0.99896799999999997</c:v>
                </c:pt>
                <c:pt idx="57085">
                  <c:v>0.99910299999999996</c:v>
                </c:pt>
                <c:pt idx="57086">
                  <c:v>0.99924199999999996</c:v>
                </c:pt>
                <c:pt idx="57087">
                  <c:v>0.99937900000000002</c:v>
                </c:pt>
                <c:pt idx="57088">
                  <c:v>0.99952099999999999</c:v>
                </c:pt>
                <c:pt idx="57089">
                  <c:v>0.99966200000000005</c:v>
                </c:pt>
                <c:pt idx="57090">
                  <c:v>0.99981100000000001</c:v>
                </c:pt>
                <c:pt idx="57091">
                  <c:v>0.99994899999999998</c:v>
                </c:pt>
                <c:pt idx="57092">
                  <c:v>1.0000899999999999</c:v>
                </c:pt>
                <c:pt idx="57093">
                  <c:v>1.00024</c:v>
                </c:pt>
                <c:pt idx="57094">
                  <c:v>1.00038</c:v>
                </c:pt>
                <c:pt idx="57095">
                  <c:v>1.00051</c:v>
                </c:pt>
                <c:pt idx="57096">
                  <c:v>1.00065</c:v>
                </c:pt>
                <c:pt idx="57097">
                  <c:v>1.0007900000000001</c:v>
                </c:pt>
                <c:pt idx="57098">
                  <c:v>1.00092</c:v>
                </c:pt>
                <c:pt idx="57099">
                  <c:v>1.00105</c:v>
                </c:pt>
                <c:pt idx="57100">
                  <c:v>1.0011699999999999</c:v>
                </c:pt>
                <c:pt idx="57101">
                  <c:v>1.00129</c:v>
                </c:pt>
                <c:pt idx="57102">
                  <c:v>1.0014000000000001</c:v>
                </c:pt>
                <c:pt idx="57103">
                  <c:v>1.00152</c:v>
                </c:pt>
                <c:pt idx="57104">
                  <c:v>1.00163</c:v>
                </c:pt>
                <c:pt idx="57105">
                  <c:v>1.00173</c:v>
                </c:pt>
                <c:pt idx="57106">
                  <c:v>1.0018199999999999</c:v>
                </c:pt>
                <c:pt idx="57107">
                  <c:v>1.0019100000000001</c:v>
                </c:pt>
                <c:pt idx="57108">
                  <c:v>1.0019899999999999</c:v>
                </c:pt>
                <c:pt idx="57109">
                  <c:v>1.00206</c:v>
                </c:pt>
                <c:pt idx="57110">
                  <c:v>1.0021199999999999</c:v>
                </c:pt>
                <c:pt idx="57111">
                  <c:v>1.00217</c:v>
                </c:pt>
                <c:pt idx="57112">
                  <c:v>1.0022200000000001</c:v>
                </c:pt>
                <c:pt idx="57113">
                  <c:v>1.0022599999999999</c:v>
                </c:pt>
                <c:pt idx="57114">
                  <c:v>1.0022800000000001</c:v>
                </c:pt>
                <c:pt idx="57115">
                  <c:v>1.0023</c:v>
                </c:pt>
                <c:pt idx="57116">
                  <c:v>1.0023</c:v>
                </c:pt>
                <c:pt idx="57117">
                  <c:v>1.00231</c:v>
                </c:pt>
                <c:pt idx="57118">
                  <c:v>1.0023</c:v>
                </c:pt>
                <c:pt idx="57119">
                  <c:v>1.00227</c:v>
                </c:pt>
                <c:pt idx="57120">
                  <c:v>1.00224</c:v>
                </c:pt>
                <c:pt idx="57121">
                  <c:v>1.0021899999999999</c:v>
                </c:pt>
                <c:pt idx="57122">
                  <c:v>1.00214</c:v>
                </c:pt>
                <c:pt idx="57123">
                  <c:v>1.00207</c:v>
                </c:pt>
                <c:pt idx="57124">
                  <c:v>1.0019899999999999</c:v>
                </c:pt>
                <c:pt idx="57125">
                  <c:v>1.0019</c:v>
                </c:pt>
                <c:pt idx="57126">
                  <c:v>1.0018</c:v>
                </c:pt>
                <c:pt idx="57127">
                  <c:v>1.0016799999999999</c:v>
                </c:pt>
                <c:pt idx="57128">
                  <c:v>1.0015499999999999</c:v>
                </c:pt>
                <c:pt idx="57129">
                  <c:v>1.0014099999999999</c:v>
                </c:pt>
                <c:pt idx="57130">
                  <c:v>1.00126</c:v>
                </c:pt>
                <c:pt idx="57131">
                  <c:v>1.00109</c:v>
                </c:pt>
                <c:pt idx="57132">
                  <c:v>1.00091</c:v>
                </c:pt>
                <c:pt idx="57133">
                  <c:v>1.0007200000000001</c:v>
                </c:pt>
                <c:pt idx="57134">
                  <c:v>1.00051</c:v>
                </c:pt>
                <c:pt idx="57135">
                  <c:v>1.0003</c:v>
                </c:pt>
                <c:pt idx="57136">
                  <c:v>1.00007</c:v>
                </c:pt>
                <c:pt idx="57137">
                  <c:v>0.99982300000000002</c:v>
                </c:pt>
                <c:pt idx="57138">
                  <c:v>0.99957799999999997</c:v>
                </c:pt>
                <c:pt idx="57139">
                  <c:v>0.99934599999999996</c:v>
                </c:pt>
                <c:pt idx="57140">
                  <c:v>0.99912999999999996</c:v>
                </c:pt>
                <c:pt idx="57141">
                  <c:v>0.99892099999999995</c:v>
                </c:pt>
                <c:pt idx="57142">
                  <c:v>0.99872700000000003</c:v>
                </c:pt>
                <c:pt idx="57143">
                  <c:v>0.99855099999999997</c:v>
                </c:pt>
                <c:pt idx="57144">
                  <c:v>0.99838700000000002</c:v>
                </c:pt>
                <c:pt idx="57145">
                  <c:v>0.99823799999999996</c:v>
                </c:pt>
                <c:pt idx="57146">
                  <c:v>0.99809300000000001</c:v>
                </c:pt>
                <c:pt idx="57147">
                  <c:v>0.99795599999999995</c:v>
                </c:pt>
                <c:pt idx="57148">
                  <c:v>0.99783699999999997</c:v>
                </c:pt>
                <c:pt idx="57149">
                  <c:v>0.99773000000000001</c:v>
                </c:pt>
                <c:pt idx="57150">
                  <c:v>0.99763299999999999</c:v>
                </c:pt>
                <c:pt idx="57151">
                  <c:v>0.99755099999999997</c:v>
                </c:pt>
                <c:pt idx="57152">
                  <c:v>0.99748199999999998</c:v>
                </c:pt>
                <c:pt idx="57153">
                  <c:v>0.99741999999999997</c:v>
                </c:pt>
                <c:pt idx="57154">
                  <c:v>0.99736899999999995</c:v>
                </c:pt>
                <c:pt idx="57155">
                  <c:v>0.99733300000000003</c:v>
                </c:pt>
                <c:pt idx="57156">
                  <c:v>0.99730200000000002</c:v>
                </c:pt>
                <c:pt idx="57157">
                  <c:v>0.99728399999999995</c:v>
                </c:pt>
                <c:pt idx="57158">
                  <c:v>0.99728300000000003</c:v>
                </c:pt>
                <c:pt idx="57159">
                  <c:v>0.99728300000000003</c:v>
                </c:pt>
                <c:pt idx="57160">
                  <c:v>0.99729699999999999</c:v>
                </c:pt>
                <c:pt idx="57161">
                  <c:v>0.99732299999999996</c:v>
                </c:pt>
                <c:pt idx="57162">
                  <c:v>0.99735300000000005</c:v>
                </c:pt>
                <c:pt idx="57163">
                  <c:v>0.99739299999999997</c:v>
                </c:pt>
                <c:pt idx="57164">
                  <c:v>0.99744100000000002</c:v>
                </c:pt>
                <c:pt idx="57165">
                  <c:v>0.99750000000000005</c:v>
                </c:pt>
                <c:pt idx="57166">
                  <c:v>0.99756500000000004</c:v>
                </c:pt>
                <c:pt idx="57167">
                  <c:v>0.99763599999999997</c:v>
                </c:pt>
                <c:pt idx="57168">
                  <c:v>0.99771399999999999</c:v>
                </c:pt>
                <c:pt idx="57169">
                  <c:v>0.99779799999999996</c:v>
                </c:pt>
                <c:pt idx="57170">
                  <c:v>0.99789000000000005</c:v>
                </c:pt>
                <c:pt idx="57171">
                  <c:v>0.99799499999999997</c:v>
                </c:pt>
                <c:pt idx="57172">
                  <c:v>0.99809800000000004</c:v>
                </c:pt>
                <c:pt idx="57173">
                  <c:v>0.99821199999999999</c:v>
                </c:pt>
                <c:pt idx="57174">
                  <c:v>0.99832500000000002</c:v>
                </c:pt>
                <c:pt idx="57175">
                  <c:v>0.998444</c:v>
                </c:pt>
                <c:pt idx="57176">
                  <c:v>0.99856900000000004</c:v>
                </c:pt>
                <c:pt idx="57177">
                  <c:v>0.99870000000000003</c:v>
                </c:pt>
                <c:pt idx="57178">
                  <c:v>0.99883</c:v>
                </c:pt>
                <c:pt idx="57179">
                  <c:v>0.99896399999999996</c:v>
                </c:pt>
                <c:pt idx="57180">
                  <c:v>0.99909999999999999</c:v>
                </c:pt>
                <c:pt idx="57181">
                  <c:v>0.99923600000000001</c:v>
                </c:pt>
                <c:pt idx="57182">
                  <c:v>0.99937600000000004</c:v>
                </c:pt>
                <c:pt idx="57183">
                  <c:v>0.99952099999999999</c:v>
                </c:pt>
                <c:pt idx="57184">
                  <c:v>0.99966100000000002</c:v>
                </c:pt>
                <c:pt idx="57185">
                  <c:v>0.99980800000000003</c:v>
                </c:pt>
                <c:pt idx="57186">
                  <c:v>0.99995199999999995</c:v>
                </c:pt>
                <c:pt idx="57187">
                  <c:v>1.0000899999999999</c:v>
                </c:pt>
                <c:pt idx="57188">
                  <c:v>1.00023</c:v>
                </c:pt>
                <c:pt idx="57189">
                  <c:v>1.00037</c:v>
                </c:pt>
                <c:pt idx="57190">
                  <c:v>1.00051</c:v>
                </c:pt>
                <c:pt idx="57191">
                  <c:v>1.00065</c:v>
                </c:pt>
                <c:pt idx="57192">
                  <c:v>1.00078</c:v>
                </c:pt>
                <c:pt idx="57193">
                  <c:v>1.00091</c:v>
                </c:pt>
                <c:pt idx="57194">
                  <c:v>1.0010300000000001</c:v>
                </c:pt>
                <c:pt idx="57195">
                  <c:v>1.00115</c:v>
                </c:pt>
                <c:pt idx="57196">
                  <c:v>1.0012700000000001</c:v>
                </c:pt>
                <c:pt idx="57197">
                  <c:v>1.0013799999999999</c:v>
                </c:pt>
                <c:pt idx="57198">
                  <c:v>1.00149</c:v>
                </c:pt>
                <c:pt idx="57199">
                  <c:v>1.0016</c:v>
                </c:pt>
                <c:pt idx="57200">
                  <c:v>1.0017</c:v>
                </c:pt>
                <c:pt idx="57201">
                  <c:v>1.00179</c:v>
                </c:pt>
                <c:pt idx="57202">
                  <c:v>1.00187</c:v>
                </c:pt>
                <c:pt idx="57203">
                  <c:v>1.0019499999999999</c:v>
                </c:pt>
                <c:pt idx="57204">
                  <c:v>1.00203</c:v>
                </c:pt>
                <c:pt idx="57205">
                  <c:v>1.0021</c:v>
                </c:pt>
                <c:pt idx="57206">
                  <c:v>1.0021599999999999</c:v>
                </c:pt>
                <c:pt idx="57207">
                  <c:v>1.00221</c:v>
                </c:pt>
                <c:pt idx="57208">
                  <c:v>1.0022500000000001</c:v>
                </c:pt>
                <c:pt idx="57209">
                  <c:v>1.0022800000000001</c:v>
                </c:pt>
                <c:pt idx="57210">
                  <c:v>1.00231</c:v>
                </c:pt>
                <c:pt idx="57211">
                  <c:v>1.0023200000000001</c:v>
                </c:pt>
                <c:pt idx="57212">
                  <c:v>1.0023200000000001</c:v>
                </c:pt>
                <c:pt idx="57213">
                  <c:v>1.00231</c:v>
                </c:pt>
                <c:pt idx="57214">
                  <c:v>1.0022899999999999</c:v>
                </c:pt>
                <c:pt idx="57215">
                  <c:v>1.0022599999999999</c:v>
                </c:pt>
                <c:pt idx="57216">
                  <c:v>1.00223</c:v>
                </c:pt>
                <c:pt idx="57217">
                  <c:v>1.0021899999999999</c:v>
                </c:pt>
                <c:pt idx="57218">
                  <c:v>1.00213</c:v>
                </c:pt>
                <c:pt idx="57219">
                  <c:v>1.0020500000000001</c:v>
                </c:pt>
                <c:pt idx="57220">
                  <c:v>1.00197</c:v>
                </c:pt>
                <c:pt idx="57221">
                  <c:v>1.0018800000000001</c:v>
                </c:pt>
                <c:pt idx="57222">
                  <c:v>1.00177</c:v>
                </c:pt>
                <c:pt idx="57223">
                  <c:v>1.0016499999999999</c:v>
                </c:pt>
                <c:pt idx="57224">
                  <c:v>1.00152</c:v>
                </c:pt>
                <c:pt idx="57225">
                  <c:v>1.0013799999999999</c:v>
                </c:pt>
                <c:pt idx="57226">
                  <c:v>1.0012300000000001</c:v>
                </c:pt>
                <c:pt idx="57227">
                  <c:v>1.0010600000000001</c:v>
                </c:pt>
                <c:pt idx="57228">
                  <c:v>1.0008699999999999</c:v>
                </c:pt>
                <c:pt idx="57229">
                  <c:v>1.0006900000000001</c:v>
                </c:pt>
                <c:pt idx="57230">
                  <c:v>1.00048</c:v>
                </c:pt>
                <c:pt idx="57231">
                  <c:v>1.00027</c:v>
                </c:pt>
                <c:pt idx="57232">
                  <c:v>1.00004</c:v>
                </c:pt>
                <c:pt idx="57233">
                  <c:v>0.99980199999999997</c:v>
                </c:pt>
                <c:pt idx="57234">
                  <c:v>0.99955799999999995</c:v>
                </c:pt>
                <c:pt idx="57235">
                  <c:v>0.99932100000000001</c:v>
                </c:pt>
                <c:pt idx="57236">
                  <c:v>0.99910200000000005</c:v>
                </c:pt>
                <c:pt idx="57237">
                  <c:v>0.99889099999999997</c:v>
                </c:pt>
                <c:pt idx="57238">
                  <c:v>0.99868900000000005</c:v>
                </c:pt>
                <c:pt idx="57239">
                  <c:v>0.99850899999999998</c:v>
                </c:pt>
                <c:pt idx="57240">
                  <c:v>0.99831800000000004</c:v>
                </c:pt>
                <c:pt idx="57241">
                  <c:v>0.99815699999999996</c:v>
                </c:pt>
                <c:pt idx="57242">
                  <c:v>0.99801300000000004</c:v>
                </c:pt>
                <c:pt idx="57243">
                  <c:v>0.99787700000000001</c:v>
                </c:pt>
                <c:pt idx="57244">
                  <c:v>0.99775800000000003</c:v>
                </c:pt>
                <c:pt idx="57245">
                  <c:v>0.99764299999999995</c:v>
                </c:pt>
                <c:pt idx="57246">
                  <c:v>0.99754799999999999</c:v>
                </c:pt>
                <c:pt idx="57247">
                  <c:v>0.99746599999999996</c:v>
                </c:pt>
                <c:pt idx="57248">
                  <c:v>0.99739100000000003</c:v>
                </c:pt>
                <c:pt idx="57249">
                  <c:v>0.99733400000000005</c:v>
                </c:pt>
                <c:pt idx="57250">
                  <c:v>0.99728899999999998</c:v>
                </c:pt>
                <c:pt idx="57251">
                  <c:v>0.99723700000000004</c:v>
                </c:pt>
                <c:pt idx="57252">
                  <c:v>0.99721300000000002</c:v>
                </c:pt>
                <c:pt idx="57253">
                  <c:v>0.99719199999999997</c:v>
                </c:pt>
                <c:pt idx="57254">
                  <c:v>0.99718700000000005</c:v>
                </c:pt>
                <c:pt idx="57255">
                  <c:v>0.99719400000000002</c:v>
                </c:pt>
                <c:pt idx="57256">
                  <c:v>0.99720799999999998</c:v>
                </c:pt>
                <c:pt idx="57257">
                  <c:v>0.99723200000000001</c:v>
                </c:pt>
                <c:pt idx="57258">
                  <c:v>0.99726499999999996</c:v>
                </c:pt>
                <c:pt idx="57259">
                  <c:v>0.99731099999999995</c:v>
                </c:pt>
                <c:pt idx="57260">
                  <c:v>0.997363</c:v>
                </c:pt>
                <c:pt idx="57261">
                  <c:v>0.99742399999999998</c:v>
                </c:pt>
                <c:pt idx="57262">
                  <c:v>0.99749600000000005</c:v>
                </c:pt>
                <c:pt idx="57263">
                  <c:v>0.99757399999999996</c:v>
                </c:pt>
                <c:pt idx="57264">
                  <c:v>0.99765599999999999</c:v>
                </c:pt>
                <c:pt idx="57265">
                  <c:v>0.99774799999999997</c:v>
                </c:pt>
                <c:pt idx="57266">
                  <c:v>0.99785100000000004</c:v>
                </c:pt>
                <c:pt idx="57267">
                  <c:v>0.99795699999999998</c:v>
                </c:pt>
                <c:pt idx="57268">
                  <c:v>0.99806899999999998</c:v>
                </c:pt>
                <c:pt idx="57269">
                  <c:v>0.99818300000000004</c:v>
                </c:pt>
                <c:pt idx="57270">
                  <c:v>0.99829999999999997</c:v>
                </c:pt>
                <c:pt idx="57271">
                  <c:v>0.99842299999999995</c:v>
                </c:pt>
                <c:pt idx="57272">
                  <c:v>0.99855499999999997</c:v>
                </c:pt>
                <c:pt idx="57273">
                  <c:v>0.99869399999999997</c:v>
                </c:pt>
                <c:pt idx="57274">
                  <c:v>0.998834</c:v>
                </c:pt>
                <c:pt idx="57275">
                  <c:v>0.998977</c:v>
                </c:pt>
                <c:pt idx="57276">
                  <c:v>0.99912100000000004</c:v>
                </c:pt>
                <c:pt idx="57277">
                  <c:v>0.99926899999999996</c:v>
                </c:pt>
                <c:pt idx="57278">
                  <c:v>0.99941199999999997</c:v>
                </c:pt>
                <c:pt idx="57279">
                  <c:v>0.99957200000000002</c:v>
                </c:pt>
                <c:pt idx="57280">
                  <c:v>0.99972700000000003</c:v>
                </c:pt>
                <c:pt idx="57281">
                  <c:v>0.99987000000000004</c:v>
                </c:pt>
                <c:pt idx="57282">
                  <c:v>1.0000199999999999</c:v>
                </c:pt>
                <c:pt idx="57283">
                  <c:v>1.00017</c:v>
                </c:pt>
                <c:pt idx="57284">
                  <c:v>1.0003200000000001</c:v>
                </c:pt>
                <c:pt idx="57285">
                  <c:v>1.00047</c:v>
                </c:pt>
                <c:pt idx="57286">
                  <c:v>1.00061</c:v>
                </c:pt>
                <c:pt idx="57287">
                  <c:v>1.0007600000000001</c:v>
                </c:pt>
                <c:pt idx="57288">
                  <c:v>1.0008999999999999</c:v>
                </c:pt>
                <c:pt idx="57289">
                  <c:v>1.0010399999999999</c:v>
                </c:pt>
                <c:pt idx="57290">
                  <c:v>1.00118</c:v>
                </c:pt>
                <c:pt idx="57291">
                  <c:v>1.0013000000000001</c:v>
                </c:pt>
                <c:pt idx="57292">
                  <c:v>1.0014400000000001</c:v>
                </c:pt>
                <c:pt idx="57293">
                  <c:v>1.00156</c:v>
                </c:pt>
                <c:pt idx="57294">
                  <c:v>1.0016799999999999</c:v>
                </c:pt>
                <c:pt idx="57295">
                  <c:v>1.00179</c:v>
                </c:pt>
                <c:pt idx="57296">
                  <c:v>1.0018899999999999</c:v>
                </c:pt>
                <c:pt idx="57297">
                  <c:v>1.0019800000000001</c:v>
                </c:pt>
                <c:pt idx="57298">
                  <c:v>1.00207</c:v>
                </c:pt>
                <c:pt idx="57299">
                  <c:v>1.0021500000000001</c:v>
                </c:pt>
                <c:pt idx="57300">
                  <c:v>1.00223</c:v>
                </c:pt>
                <c:pt idx="57301">
                  <c:v>1.0023</c:v>
                </c:pt>
                <c:pt idx="57302">
                  <c:v>1.0023599999999999</c:v>
                </c:pt>
                <c:pt idx="57303">
                  <c:v>1.00241</c:v>
                </c:pt>
                <c:pt idx="57304">
                  <c:v>1.0024500000000001</c:v>
                </c:pt>
                <c:pt idx="57305">
                  <c:v>1.00248</c:v>
                </c:pt>
                <c:pt idx="57306">
                  <c:v>1.0024999999999999</c:v>
                </c:pt>
                <c:pt idx="57307">
                  <c:v>1.0025200000000001</c:v>
                </c:pt>
                <c:pt idx="57308">
                  <c:v>1.0025200000000001</c:v>
                </c:pt>
                <c:pt idx="57309">
                  <c:v>1.00251</c:v>
                </c:pt>
                <c:pt idx="57310">
                  <c:v>1.0024999999999999</c:v>
                </c:pt>
                <c:pt idx="57311">
                  <c:v>1.00247</c:v>
                </c:pt>
                <c:pt idx="57312">
                  <c:v>1.0024299999999999</c:v>
                </c:pt>
                <c:pt idx="57313">
                  <c:v>1.00237</c:v>
                </c:pt>
                <c:pt idx="57314">
                  <c:v>1.00231</c:v>
                </c:pt>
                <c:pt idx="57315">
                  <c:v>1.0022200000000001</c:v>
                </c:pt>
                <c:pt idx="57316">
                  <c:v>1.00214</c:v>
                </c:pt>
                <c:pt idx="57317">
                  <c:v>1.00203</c:v>
                </c:pt>
                <c:pt idx="57318">
                  <c:v>1.0019199999999999</c:v>
                </c:pt>
                <c:pt idx="57319">
                  <c:v>1.0018</c:v>
                </c:pt>
                <c:pt idx="57320">
                  <c:v>1.0016499999999999</c:v>
                </c:pt>
                <c:pt idx="57321">
                  <c:v>1.0015000000000001</c:v>
                </c:pt>
                <c:pt idx="57322">
                  <c:v>1.0013399999999999</c:v>
                </c:pt>
                <c:pt idx="57323">
                  <c:v>1.00115</c:v>
                </c:pt>
                <c:pt idx="57324">
                  <c:v>1.0009699999999999</c:v>
                </c:pt>
                <c:pt idx="57325">
                  <c:v>1.0007699999999999</c:v>
                </c:pt>
                <c:pt idx="57326">
                  <c:v>1.0005500000000001</c:v>
                </c:pt>
                <c:pt idx="57327">
                  <c:v>1.0003299999999999</c:v>
                </c:pt>
                <c:pt idx="57328">
                  <c:v>1.0000899999999999</c:v>
                </c:pt>
                <c:pt idx="57329">
                  <c:v>0.99983999999999995</c:v>
                </c:pt>
                <c:pt idx="57330">
                  <c:v>0.99961</c:v>
                </c:pt>
                <c:pt idx="57331">
                  <c:v>0.99938899999999997</c:v>
                </c:pt>
                <c:pt idx="57332">
                  <c:v>0.99917699999999998</c:v>
                </c:pt>
                <c:pt idx="57333">
                  <c:v>0.99898699999999996</c:v>
                </c:pt>
                <c:pt idx="57334">
                  <c:v>0.99880500000000005</c:v>
                </c:pt>
                <c:pt idx="57335">
                  <c:v>0.998645</c:v>
                </c:pt>
                <c:pt idx="57336">
                  <c:v>0.99849200000000005</c:v>
                </c:pt>
                <c:pt idx="57337">
                  <c:v>0.99834800000000001</c:v>
                </c:pt>
                <c:pt idx="57338">
                  <c:v>0.99821499999999996</c:v>
                </c:pt>
                <c:pt idx="57339">
                  <c:v>0.99809899999999996</c:v>
                </c:pt>
                <c:pt idx="57340">
                  <c:v>0.99799199999999999</c:v>
                </c:pt>
                <c:pt idx="57341">
                  <c:v>0.99790000000000001</c:v>
                </c:pt>
                <c:pt idx="57342">
                  <c:v>0.99781799999999998</c:v>
                </c:pt>
                <c:pt idx="57343">
                  <c:v>0.99774799999999997</c:v>
                </c:pt>
                <c:pt idx="57344">
                  <c:v>0.99768999999999997</c:v>
                </c:pt>
                <c:pt idx="57345">
                  <c:v>0.99764200000000003</c:v>
                </c:pt>
                <c:pt idx="57346">
                  <c:v>0.99760300000000002</c:v>
                </c:pt>
                <c:pt idx="57347">
                  <c:v>0.99757300000000004</c:v>
                </c:pt>
                <c:pt idx="57348">
                  <c:v>0.99756299999999998</c:v>
                </c:pt>
                <c:pt idx="57349">
                  <c:v>0.99756199999999995</c:v>
                </c:pt>
                <c:pt idx="57350">
                  <c:v>0.99757300000000004</c:v>
                </c:pt>
                <c:pt idx="57351">
                  <c:v>0.99758800000000003</c:v>
                </c:pt>
                <c:pt idx="57352">
                  <c:v>0.99761100000000003</c:v>
                </c:pt>
                <c:pt idx="57353">
                  <c:v>0.997645</c:v>
                </c:pt>
                <c:pt idx="57354">
                  <c:v>0.99768000000000001</c:v>
                </c:pt>
                <c:pt idx="57355">
                  <c:v>0.99773000000000001</c:v>
                </c:pt>
                <c:pt idx="57356">
                  <c:v>0.99779200000000001</c:v>
                </c:pt>
                <c:pt idx="57357">
                  <c:v>0.99785500000000005</c:v>
                </c:pt>
                <c:pt idx="57358">
                  <c:v>0.99793299999999996</c:v>
                </c:pt>
                <c:pt idx="57359">
                  <c:v>0.99800599999999995</c:v>
                </c:pt>
                <c:pt idx="57360">
                  <c:v>0.99809300000000001</c:v>
                </c:pt>
                <c:pt idx="57361">
                  <c:v>0.99817800000000001</c:v>
                </c:pt>
                <c:pt idx="57362">
                  <c:v>0.99827600000000005</c:v>
                </c:pt>
                <c:pt idx="57363">
                  <c:v>0.99838099999999996</c:v>
                </c:pt>
                <c:pt idx="57364">
                  <c:v>0.99849200000000005</c:v>
                </c:pt>
                <c:pt idx="57365">
                  <c:v>0.99861</c:v>
                </c:pt>
                <c:pt idx="57366">
                  <c:v>0.99873299999999998</c:v>
                </c:pt>
                <c:pt idx="57367">
                  <c:v>0.99885699999999999</c:v>
                </c:pt>
                <c:pt idx="57368">
                  <c:v>0.99898299999999995</c:v>
                </c:pt>
                <c:pt idx="57369">
                  <c:v>0.99911300000000003</c:v>
                </c:pt>
                <c:pt idx="57370">
                  <c:v>0.99924299999999999</c:v>
                </c:pt>
                <c:pt idx="57371">
                  <c:v>0.99938300000000002</c:v>
                </c:pt>
                <c:pt idx="57372">
                  <c:v>0.99952099999999999</c:v>
                </c:pt>
                <c:pt idx="57373">
                  <c:v>0.99965700000000002</c:v>
                </c:pt>
                <c:pt idx="57374">
                  <c:v>0.99979600000000002</c:v>
                </c:pt>
                <c:pt idx="57375">
                  <c:v>0.99993699999999996</c:v>
                </c:pt>
                <c:pt idx="57376">
                  <c:v>1.0000800000000001</c:v>
                </c:pt>
                <c:pt idx="57377">
                  <c:v>1.00023</c:v>
                </c:pt>
                <c:pt idx="57378">
                  <c:v>1.00038</c:v>
                </c:pt>
                <c:pt idx="57379">
                  <c:v>1.0005200000000001</c:v>
                </c:pt>
                <c:pt idx="57380">
                  <c:v>1.0006600000000001</c:v>
                </c:pt>
                <c:pt idx="57381">
                  <c:v>1.0007900000000001</c:v>
                </c:pt>
                <c:pt idx="57382">
                  <c:v>1.0009300000000001</c:v>
                </c:pt>
                <c:pt idx="57383">
                  <c:v>1.0010600000000001</c:v>
                </c:pt>
                <c:pt idx="57384">
                  <c:v>1.0012000000000001</c:v>
                </c:pt>
                <c:pt idx="57385">
                  <c:v>1.0013300000000001</c:v>
                </c:pt>
                <c:pt idx="57386">
                  <c:v>1.00145</c:v>
                </c:pt>
                <c:pt idx="57387">
                  <c:v>1.0015700000000001</c:v>
                </c:pt>
                <c:pt idx="57388">
                  <c:v>1.0016799999999999</c:v>
                </c:pt>
                <c:pt idx="57389">
                  <c:v>1.00179</c:v>
                </c:pt>
                <c:pt idx="57390">
                  <c:v>1.0018899999999999</c:v>
                </c:pt>
                <c:pt idx="57391">
                  <c:v>1.0019899999999999</c:v>
                </c:pt>
                <c:pt idx="57392">
                  <c:v>1.0020800000000001</c:v>
                </c:pt>
                <c:pt idx="57393">
                  <c:v>1.0021599999999999</c:v>
                </c:pt>
                <c:pt idx="57394">
                  <c:v>1.00224</c:v>
                </c:pt>
                <c:pt idx="57395">
                  <c:v>1.0023200000000001</c:v>
                </c:pt>
                <c:pt idx="57396">
                  <c:v>1.00237</c:v>
                </c:pt>
                <c:pt idx="57397">
                  <c:v>1.0024299999999999</c:v>
                </c:pt>
                <c:pt idx="57398">
                  <c:v>1.00248</c:v>
                </c:pt>
                <c:pt idx="57399">
                  <c:v>1.00251</c:v>
                </c:pt>
                <c:pt idx="57400">
                  <c:v>1.00254</c:v>
                </c:pt>
                <c:pt idx="57401">
                  <c:v>1.0025599999999999</c:v>
                </c:pt>
                <c:pt idx="57402">
                  <c:v>1.00257</c:v>
                </c:pt>
                <c:pt idx="57403">
                  <c:v>1.00257</c:v>
                </c:pt>
                <c:pt idx="57404">
                  <c:v>1.0025599999999999</c:v>
                </c:pt>
                <c:pt idx="57405">
                  <c:v>1.00254</c:v>
                </c:pt>
                <c:pt idx="57406">
                  <c:v>1.00251</c:v>
                </c:pt>
                <c:pt idx="57407">
                  <c:v>1.00247</c:v>
                </c:pt>
                <c:pt idx="57408">
                  <c:v>1.0024200000000001</c:v>
                </c:pt>
                <c:pt idx="57409">
                  <c:v>1.0023599999999999</c:v>
                </c:pt>
                <c:pt idx="57410">
                  <c:v>1.0022800000000001</c:v>
                </c:pt>
                <c:pt idx="57411">
                  <c:v>1.0022</c:v>
                </c:pt>
                <c:pt idx="57412">
                  <c:v>1.0021100000000001</c:v>
                </c:pt>
                <c:pt idx="57413">
                  <c:v>1.002</c:v>
                </c:pt>
                <c:pt idx="57414">
                  <c:v>1.0018800000000001</c:v>
                </c:pt>
                <c:pt idx="57415">
                  <c:v>1.0017499999999999</c:v>
                </c:pt>
                <c:pt idx="57416">
                  <c:v>1.0016099999999999</c:v>
                </c:pt>
                <c:pt idx="57417">
                  <c:v>1.00145</c:v>
                </c:pt>
                <c:pt idx="57418">
                  <c:v>1.0012799999999999</c:v>
                </c:pt>
                <c:pt idx="57419">
                  <c:v>1.0011000000000001</c:v>
                </c:pt>
                <c:pt idx="57420">
                  <c:v>1.00091</c:v>
                </c:pt>
                <c:pt idx="57421">
                  <c:v>1.0006999999999999</c:v>
                </c:pt>
                <c:pt idx="57422">
                  <c:v>1.00048</c:v>
                </c:pt>
                <c:pt idx="57423">
                  <c:v>1.0002500000000001</c:v>
                </c:pt>
                <c:pt idx="57424">
                  <c:v>1.0000100000000001</c:v>
                </c:pt>
                <c:pt idx="57425">
                  <c:v>0.99976600000000004</c:v>
                </c:pt>
                <c:pt idx="57426">
                  <c:v>0.99953700000000001</c:v>
                </c:pt>
                <c:pt idx="57427">
                  <c:v>0.99931899999999996</c:v>
                </c:pt>
                <c:pt idx="57428">
                  <c:v>0.99911000000000005</c:v>
                </c:pt>
                <c:pt idx="57429">
                  <c:v>0.99891799999999997</c:v>
                </c:pt>
                <c:pt idx="57430">
                  <c:v>0.998699</c:v>
                </c:pt>
                <c:pt idx="57431">
                  <c:v>0.99853000000000003</c:v>
                </c:pt>
                <c:pt idx="57432">
                  <c:v>0.99837699999999996</c:v>
                </c:pt>
                <c:pt idx="57433">
                  <c:v>0.99822999999999995</c:v>
                </c:pt>
                <c:pt idx="57434">
                  <c:v>0.99809899999999996</c:v>
                </c:pt>
                <c:pt idx="57435">
                  <c:v>0.99798100000000001</c:v>
                </c:pt>
                <c:pt idx="57436">
                  <c:v>0.99787700000000001</c:v>
                </c:pt>
                <c:pt idx="57437">
                  <c:v>0.99778199999999995</c:v>
                </c:pt>
                <c:pt idx="57438">
                  <c:v>0.99770199999999998</c:v>
                </c:pt>
                <c:pt idx="57439">
                  <c:v>0.99763299999999999</c:v>
                </c:pt>
                <c:pt idx="57440">
                  <c:v>0.99757600000000002</c:v>
                </c:pt>
                <c:pt idx="57441">
                  <c:v>0.99753599999999998</c:v>
                </c:pt>
                <c:pt idx="57442">
                  <c:v>0.99750099999999997</c:v>
                </c:pt>
                <c:pt idx="57443">
                  <c:v>0.99748099999999995</c:v>
                </c:pt>
                <c:pt idx="57444">
                  <c:v>0.99746599999999996</c:v>
                </c:pt>
                <c:pt idx="57445">
                  <c:v>0.99746100000000004</c:v>
                </c:pt>
                <c:pt idx="57446">
                  <c:v>0.997471</c:v>
                </c:pt>
                <c:pt idx="57447">
                  <c:v>0.99748800000000004</c:v>
                </c:pt>
                <c:pt idx="57448">
                  <c:v>0.99751599999999996</c:v>
                </c:pt>
                <c:pt idx="57449">
                  <c:v>0.99754600000000004</c:v>
                </c:pt>
                <c:pt idx="57450">
                  <c:v>0.99759299999999995</c:v>
                </c:pt>
                <c:pt idx="57451">
                  <c:v>0.99764399999999998</c:v>
                </c:pt>
                <c:pt idx="57452">
                  <c:v>0.99771699999999996</c:v>
                </c:pt>
                <c:pt idx="57453">
                  <c:v>0.99778999999999995</c:v>
                </c:pt>
                <c:pt idx="57454">
                  <c:v>0.99787499999999996</c:v>
                </c:pt>
                <c:pt idx="57455">
                  <c:v>0.99795999999999996</c:v>
                </c:pt>
                <c:pt idx="57456">
                  <c:v>0.99805200000000005</c:v>
                </c:pt>
                <c:pt idx="57457">
                  <c:v>0.99814999999999998</c:v>
                </c:pt>
                <c:pt idx="57458">
                  <c:v>0.99825699999999995</c:v>
                </c:pt>
                <c:pt idx="57459">
                  <c:v>0.998367</c:v>
                </c:pt>
                <c:pt idx="57460">
                  <c:v>0.99848300000000001</c:v>
                </c:pt>
                <c:pt idx="57461">
                  <c:v>0.99860099999999996</c:v>
                </c:pt>
                <c:pt idx="57462">
                  <c:v>0.99872499999999997</c:v>
                </c:pt>
                <c:pt idx="57463">
                  <c:v>0.99884899999999999</c:v>
                </c:pt>
                <c:pt idx="57464">
                  <c:v>0.998977</c:v>
                </c:pt>
                <c:pt idx="57465">
                  <c:v>0.99911000000000005</c:v>
                </c:pt>
                <c:pt idx="57466">
                  <c:v>0.99924900000000005</c:v>
                </c:pt>
                <c:pt idx="57467">
                  <c:v>0.99938499999999997</c:v>
                </c:pt>
                <c:pt idx="57468">
                  <c:v>0.999529</c:v>
                </c:pt>
                <c:pt idx="57469">
                  <c:v>0.99967899999999998</c:v>
                </c:pt>
                <c:pt idx="57470">
                  <c:v>0.99982599999999999</c:v>
                </c:pt>
                <c:pt idx="57471">
                  <c:v>0.99997100000000005</c:v>
                </c:pt>
                <c:pt idx="57472">
                  <c:v>1.0001199999999999</c:v>
                </c:pt>
                <c:pt idx="57473">
                  <c:v>1.0002599999999999</c:v>
                </c:pt>
                <c:pt idx="57474">
                  <c:v>1.00041</c:v>
                </c:pt>
                <c:pt idx="57475">
                  <c:v>1.0005500000000001</c:v>
                </c:pt>
                <c:pt idx="57476">
                  <c:v>1.0006900000000001</c:v>
                </c:pt>
                <c:pt idx="57477">
                  <c:v>1.00084</c:v>
                </c:pt>
                <c:pt idx="57478">
                  <c:v>1.0009699999999999</c:v>
                </c:pt>
                <c:pt idx="57479">
                  <c:v>1.0011000000000001</c:v>
                </c:pt>
                <c:pt idx="57480">
                  <c:v>1.0012300000000001</c:v>
                </c:pt>
                <c:pt idx="57481">
                  <c:v>1.00135</c:v>
                </c:pt>
                <c:pt idx="57482">
                  <c:v>1.00146</c:v>
                </c:pt>
                <c:pt idx="57483">
                  <c:v>1.0015799999999999</c:v>
                </c:pt>
                <c:pt idx="57484">
                  <c:v>1.0017</c:v>
                </c:pt>
                <c:pt idx="57485">
                  <c:v>1.0018100000000001</c:v>
                </c:pt>
                <c:pt idx="57486">
                  <c:v>1.0019100000000001</c:v>
                </c:pt>
                <c:pt idx="57487">
                  <c:v>1.002</c:v>
                </c:pt>
                <c:pt idx="57488">
                  <c:v>1.0020899999999999</c:v>
                </c:pt>
                <c:pt idx="57489">
                  <c:v>1.0021800000000001</c:v>
                </c:pt>
                <c:pt idx="57490">
                  <c:v>1.0022599999999999</c:v>
                </c:pt>
                <c:pt idx="57491">
                  <c:v>1.0023200000000001</c:v>
                </c:pt>
                <c:pt idx="57492">
                  <c:v>1.00238</c:v>
                </c:pt>
                <c:pt idx="57493">
                  <c:v>1.0024299999999999</c:v>
                </c:pt>
                <c:pt idx="57494">
                  <c:v>1.00247</c:v>
                </c:pt>
                <c:pt idx="57495">
                  <c:v>1.00251</c:v>
                </c:pt>
                <c:pt idx="57496">
                  <c:v>1.0025299999999999</c:v>
                </c:pt>
                <c:pt idx="57497">
                  <c:v>1.00254</c:v>
                </c:pt>
                <c:pt idx="57498">
                  <c:v>1.00254</c:v>
                </c:pt>
                <c:pt idx="57499">
                  <c:v>1.0025299999999999</c:v>
                </c:pt>
                <c:pt idx="57500">
                  <c:v>1.00251</c:v>
                </c:pt>
                <c:pt idx="57501">
                  <c:v>1.00248</c:v>
                </c:pt>
                <c:pt idx="57502">
                  <c:v>1.0024299999999999</c:v>
                </c:pt>
                <c:pt idx="57503">
                  <c:v>1.00238</c:v>
                </c:pt>
                <c:pt idx="57504">
                  <c:v>1.0023200000000001</c:v>
                </c:pt>
                <c:pt idx="57505">
                  <c:v>1.00224</c:v>
                </c:pt>
                <c:pt idx="57506">
                  <c:v>1.0021599999999999</c:v>
                </c:pt>
                <c:pt idx="57507">
                  <c:v>1.00206</c:v>
                </c:pt>
                <c:pt idx="57508">
                  <c:v>1.0019400000000001</c:v>
                </c:pt>
                <c:pt idx="57509">
                  <c:v>1.0018199999999999</c:v>
                </c:pt>
                <c:pt idx="57510">
                  <c:v>1.0016700000000001</c:v>
                </c:pt>
                <c:pt idx="57511">
                  <c:v>1.00152</c:v>
                </c:pt>
                <c:pt idx="57512">
                  <c:v>1.00135</c:v>
                </c:pt>
                <c:pt idx="57513">
                  <c:v>1.0011699999999999</c:v>
                </c:pt>
                <c:pt idx="57514">
                  <c:v>1.00099</c:v>
                </c:pt>
                <c:pt idx="57515">
                  <c:v>1.0007900000000001</c:v>
                </c:pt>
                <c:pt idx="57516">
                  <c:v>1.00058</c:v>
                </c:pt>
                <c:pt idx="57517">
                  <c:v>1.0003599999999999</c:v>
                </c:pt>
                <c:pt idx="57518">
                  <c:v>1.0001199999999999</c:v>
                </c:pt>
                <c:pt idx="57519">
                  <c:v>0.99987099999999995</c:v>
                </c:pt>
                <c:pt idx="57520">
                  <c:v>0.99963199999999997</c:v>
                </c:pt>
                <c:pt idx="57521">
                  <c:v>0.99939999999999996</c:v>
                </c:pt>
                <c:pt idx="57522">
                  <c:v>0.99918499999999999</c:v>
                </c:pt>
                <c:pt idx="57523">
                  <c:v>0.99899000000000004</c:v>
                </c:pt>
                <c:pt idx="57524">
                  <c:v>0.99880000000000002</c:v>
                </c:pt>
                <c:pt idx="57525">
                  <c:v>0.99863400000000002</c:v>
                </c:pt>
                <c:pt idx="57526">
                  <c:v>0.998471</c:v>
                </c:pt>
                <c:pt idx="57527">
                  <c:v>0.99831999999999999</c:v>
                </c:pt>
                <c:pt idx="57528">
                  <c:v>0.99818200000000001</c:v>
                </c:pt>
                <c:pt idx="57529">
                  <c:v>0.99805699999999997</c:v>
                </c:pt>
                <c:pt idx="57530">
                  <c:v>0.99793900000000002</c:v>
                </c:pt>
                <c:pt idx="57531">
                  <c:v>0.99783500000000003</c:v>
                </c:pt>
                <c:pt idx="57532">
                  <c:v>0.99773900000000004</c:v>
                </c:pt>
                <c:pt idx="57533">
                  <c:v>0.99766200000000005</c:v>
                </c:pt>
                <c:pt idx="57534">
                  <c:v>0.99759399999999998</c:v>
                </c:pt>
                <c:pt idx="57535">
                  <c:v>0.99753899999999995</c:v>
                </c:pt>
                <c:pt idx="57536">
                  <c:v>0.99749600000000005</c:v>
                </c:pt>
                <c:pt idx="57537">
                  <c:v>0.99746000000000001</c:v>
                </c:pt>
                <c:pt idx="57538">
                  <c:v>0.99743700000000002</c:v>
                </c:pt>
                <c:pt idx="57539">
                  <c:v>0.99742299999999995</c:v>
                </c:pt>
                <c:pt idx="57540">
                  <c:v>0.99742299999999995</c:v>
                </c:pt>
                <c:pt idx="57541">
                  <c:v>0.99742900000000001</c:v>
                </c:pt>
                <c:pt idx="57542">
                  <c:v>0.99744500000000003</c:v>
                </c:pt>
                <c:pt idx="57543">
                  <c:v>0.99746699999999999</c:v>
                </c:pt>
                <c:pt idx="57544">
                  <c:v>0.99750000000000005</c:v>
                </c:pt>
                <c:pt idx="57545">
                  <c:v>0.99754399999999999</c:v>
                </c:pt>
                <c:pt idx="57546">
                  <c:v>0.99759299999999995</c:v>
                </c:pt>
                <c:pt idx="57547">
                  <c:v>0.99764799999999998</c:v>
                </c:pt>
                <c:pt idx="57548">
                  <c:v>0.99771600000000005</c:v>
                </c:pt>
                <c:pt idx="57549">
                  <c:v>0.99778699999999998</c:v>
                </c:pt>
                <c:pt idx="57550">
                  <c:v>0.99786399999999997</c:v>
                </c:pt>
                <c:pt idx="57551">
                  <c:v>0.99794300000000002</c:v>
                </c:pt>
                <c:pt idx="57552">
                  <c:v>0.99803799999999998</c:v>
                </c:pt>
                <c:pt idx="57553">
                  <c:v>0.99814700000000001</c:v>
                </c:pt>
                <c:pt idx="57554">
                  <c:v>0.99825299999999995</c:v>
                </c:pt>
                <c:pt idx="57555">
                  <c:v>0.99836400000000003</c:v>
                </c:pt>
                <c:pt idx="57556">
                  <c:v>0.99848300000000001</c:v>
                </c:pt>
                <c:pt idx="57557">
                  <c:v>0.99860099999999996</c:v>
                </c:pt>
                <c:pt idx="57558">
                  <c:v>0.99872499999999997</c:v>
                </c:pt>
                <c:pt idx="57559">
                  <c:v>0.99885800000000002</c:v>
                </c:pt>
                <c:pt idx="57560">
                  <c:v>0.99899300000000002</c:v>
                </c:pt>
                <c:pt idx="57561">
                  <c:v>0.99912199999999995</c:v>
                </c:pt>
                <c:pt idx="57562">
                  <c:v>0.99926099999999995</c:v>
                </c:pt>
                <c:pt idx="57563">
                  <c:v>0.999394</c:v>
                </c:pt>
                <c:pt idx="57564">
                  <c:v>0.99952799999999997</c:v>
                </c:pt>
                <c:pt idx="57565">
                  <c:v>0.99967099999999998</c:v>
                </c:pt>
                <c:pt idx="57566">
                  <c:v>0.99981699999999996</c:v>
                </c:pt>
                <c:pt idx="57567">
                  <c:v>0.99995800000000001</c:v>
                </c:pt>
                <c:pt idx="57568">
                  <c:v>1.0001</c:v>
                </c:pt>
                <c:pt idx="57569">
                  <c:v>1.00024</c:v>
                </c:pt>
                <c:pt idx="57570">
                  <c:v>1.00037</c:v>
                </c:pt>
                <c:pt idx="57571">
                  <c:v>1.00051</c:v>
                </c:pt>
                <c:pt idx="57572">
                  <c:v>1.00064</c:v>
                </c:pt>
                <c:pt idx="57573">
                  <c:v>1.0007699999999999</c:v>
                </c:pt>
                <c:pt idx="57574">
                  <c:v>1.00091</c:v>
                </c:pt>
                <c:pt idx="57575">
                  <c:v>1.0010300000000001</c:v>
                </c:pt>
                <c:pt idx="57576">
                  <c:v>1.00116</c:v>
                </c:pt>
                <c:pt idx="57577">
                  <c:v>1.0012799999999999</c:v>
                </c:pt>
                <c:pt idx="57578">
                  <c:v>1.00139</c:v>
                </c:pt>
                <c:pt idx="57579">
                  <c:v>1.0015000000000001</c:v>
                </c:pt>
                <c:pt idx="57580">
                  <c:v>1.00162</c:v>
                </c:pt>
                <c:pt idx="57581">
                  <c:v>1.0017199999999999</c:v>
                </c:pt>
                <c:pt idx="57582">
                  <c:v>1.0018100000000001</c:v>
                </c:pt>
                <c:pt idx="57583">
                  <c:v>1.0019</c:v>
                </c:pt>
                <c:pt idx="57584">
                  <c:v>1.0019899999999999</c:v>
                </c:pt>
                <c:pt idx="57585">
                  <c:v>1.00206</c:v>
                </c:pt>
                <c:pt idx="57586">
                  <c:v>1.00213</c:v>
                </c:pt>
                <c:pt idx="57587">
                  <c:v>1.0021899999999999</c:v>
                </c:pt>
                <c:pt idx="57588">
                  <c:v>1.00224</c:v>
                </c:pt>
                <c:pt idx="57589">
                  <c:v>1.0022899999999999</c:v>
                </c:pt>
                <c:pt idx="57590">
                  <c:v>1.0023299999999999</c:v>
                </c:pt>
                <c:pt idx="57591">
                  <c:v>1.0023599999999999</c:v>
                </c:pt>
                <c:pt idx="57592">
                  <c:v>1.0023899999999999</c:v>
                </c:pt>
                <c:pt idx="57593">
                  <c:v>1.0024</c:v>
                </c:pt>
                <c:pt idx="57594">
                  <c:v>1.0024</c:v>
                </c:pt>
                <c:pt idx="57595">
                  <c:v>1.0023899999999999</c:v>
                </c:pt>
                <c:pt idx="57596">
                  <c:v>1.00237</c:v>
                </c:pt>
                <c:pt idx="57597">
                  <c:v>1.0023500000000001</c:v>
                </c:pt>
                <c:pt idx="57598">
                  <c:v>1.00231</c:v>
                </c:pt>
                <c:pt idx="57599">
                  <c:v>1.0022599999999999</c:v>
                </c:pt>
                <c:pt idx="57600">
                  <c:v>1.0021899999999999</c:v>
                </c:pt>
                <c:pt idx="57601">
                  <c:v>1.0021199999999999</c:v>
                </c:pt>
                <c:pt idx="57602">
                  <c:v>1.00203</c:v>
                </c:pt>
                <c:pt idx="57603">
                  <c:v>1.0019400000000001</c:v>
                </c:pt>
                <c:pt idx="57604">
                  <c:v>1.00183</c:v>
                </c:pt>
                <c:pt idx="57605">
                  <c:v>1.0017</c:v>
                </c:pt>
                <c:pt idx="57606">
                  <c:v>1.0015700000000001</c:v>
                </c:pt>
                <c:pt idx="57607">
                  <c:v>1.0014400000000001</c:v>
                </c:pt>
                <c:pt idx="57608">
                  <c:v>1.0012799999999999</c:v>
                </c:pt>
                <c:pt idx="57609">
                  <c:v>1.00112</c:v>
                </c:pt>
                <c:pt idx="57610">
                  <c:v>1.0009399999999999</c:v>
                </c:pt>
                <c:pt idx="57611">
                  <c:v>1.00075</c:v>
                </c:pt>
                <c:pt idx="57612">
                  <c:v>1.00054</c:v>
                </c:pt>
                <c:pt idx="57613">
                  <c:v>1.0003200000000001</c:v>
                </c:pt>
                <c:pt idx="57614">
                  <c:v>1.0000899999999999</c:v>
                </c:pt>
                <c:pt idx="57615">
                  <c:v>0.99985199999999996</c:v>
                </c:pt>
                <c:pt idx="57616">
                  <c:v>0.99960700000000002</c:v>
                </c:pt>
                <c:pt idx="57617">
                  <c:v>0.99937299999999996</c:v>
                </c:pt>
                <c:pt idx="57618">
                  <c:v>0.99915299999999996</c:v>
                </c:pt>
                <c:pt idx="57619">
                  <c:v>0.99894799999999995</c:v>
                </c:pt>
                <c:pt idx="57620">
                  <c:v>0.998753</c:v>
                </c:pt>
                <c:pt idx="57621">
                  <c:v>0.99856800000000001</c:v>
                </c:pt>
                <c:pt idx="57622">
                  <c:v>0.99839900000000004</c:v>
                </c:pt>
                <c:pt idx="57623">
                  <c:v>0.99824400000000002</c:v>
                </c:pt>
                <c:pt idx="57624">
                  <c:v>0.99809999999999999</c:v>
                </c:pt>
                <c:pt idx="57625">
                  <c:v>0.99796499999999999</c:v>
                </c:pt>
                <c:pt idx="57626">
                  <c:v>0.99784799999999996</c:v>
                </c:pt>
                <c:pt idx="57627">
                  <c:v>0.99773900000000004</c:v>
                </c:pt>
                <c:pt idx="57628">
                  <c:v>0.99764200000000003</c:v>
                </c:pt>
                <c:pt idx="57629">
                  <c:v>0.99756299999999998</c:v>
                </c:pt>
                <c:pt idx="57630">
                  <c:v>0.99749200000000005</c:v>
                </c:pt>
                <c:pt idx="57631">
                  <c:v>0.99742900000000001</c:v>
                </c:pt>
                <c:pt idx="57632">
                  <c:v>0.99738099999999996</c:v>
                </c:pt>
                <c:pt idx="57633">
                  <c:v>0.99734100000000003</c:v>
                </c:pt>
                <c:pt idx="57634">
                  <c:v>0.99731400000000003</c:v>
                </c:pt>
                <c:pt idx="57635">
                  <c:v>0.99729500000000004</c:v>
                </c:pt>
                <c:pt idx="57636">
                  <c:v>0.99728300000000003</c:v>
                </c:pt>
                <c:pt idx="57637">
                  <c:v>0.99728499999999998</c:v>
                </c:pt>
                <c:pt idx="57638">
                  <c:v>0.99730300000000005</c:v>
                </c:pt>
                <c:pt idx="57639">
                  <c:v>0.99732500000000002</c:v>
                </c:pt>
                <c:pt idx="57640">
                  <c:v>0.997359</c:v>
                </c:pt>
                <c:pt idx="57641">
                  <c:v>0.99739599999999995</c:v>
                </c:pt>
                <c:pt idx="57642">
                  <c:v>0.99744200000000005</c:v>
                </c:pt>
                <c:pt idx="57643">
                  <c:v>0.99750000000000005</c:v>
                </c:pt>
                <c:pt idx="57644">
                  <c:v>0.99757099999999999</c:v>
                </c:pt>
                <c:pt idx="57645">
                  <c:v>0.997645</c:v>
                </c:pt>
                <c:pt idx="57646">
                  <c:v>0.99773000000000001</c:v>
                </c:pt>
                <c:pt idx="57647">
                  <c:v>0.99781699999999995</c:v>
                </c:pt>
                <c:pt idx="57648">
                  <c:v>0.99790999999999996</c:v>
                </c:pt>
                <c:pt idx="57649">
                  <c:v>0.99800999999999995</c:v>
                </c:pt>
                <c:pt idx="57650">
                  <c:v>0.99811799999999995</c:v>
                </c:pt>
                <c:pt idx="57651">
                  <c:v>0.99823200000000001</c:v>
                </c:pt>
                <c:pt idx="57652">
                  <c:v>0.99835200000000002</c:v>
                </c:pt>
                <c:pt idx="57653">
                  <c:v>0.99848000000000003</c:v>
                </c:pt>
                <c:pt idx="57654">
                  <c:v>0.99860700000000002</c:v>
                </c:pt>
                <c:pt idx="57655">
                  <c:v>0.99873900000000004</c:v>
                </c:pt>
                <c:pt idx="57656">
                  <c:v>0.99887899999999996</c:v>
                </c:pt>
                <c:pt idx="57657">
                  <c:v>0.99901600000000002</c:v>
                </c:pt>
                <c:pt idx="57658">
                  <c:v>0.99915699999999996</c:v>
                </c:pt>
                <c:pt idx="57659">
                  <c:v>0.99930600000000003</c:v>
                </c:pt>
                <c:pt idx="57660">
                  <c:v>0.99945200000000001</c:v>
                </c:pt>
                <c:pt idx="57661">
                  <c:v>0.99959500000000001</c:v>
                </c:pt>
                <c:pt idx="57662">
                  <c:v>0.99975000000000003</c:v>
                </c:pt>
                <c:pt idx="57663">
                  <c:v>0.99990000000000001</c:v>
                </c:pt>
                <c:pt idx="57664">
                  <c:v>1.0000500000000001</c:v>
                </c:pt>
                <c:pt idx="57665">
                  <c:v>1.0001899999999999</c:v>
                </c:pt>
                <c:pt idx="57666">
                  <c:v>1.00034</c:v>
                </c:pt>
                <c:pt idx="57667">
                  <c:v>1.0004900000000001</c:v>
                </c:pt>
                <c:pt idx="57668">
                  <c:v>1.0006299999999999</c:v>
                </c:pt>
                <c:pt idx="57669">
                  <c:v>1.0007699999999999</c:v>
                </c:pt>
                <c:pt idx="57670">
                  <c:v>1.00091</c:v>
                </c:pt>
                <c:pt idx="57671">
                  <c:v>1.00105</c:v>
                </c:pt>
                <c:pt idx="57672">
                  <c:v>1.0011699999999999</c:v>
                </c:pt>
                <c:pt idx="57673">
                  <c:v>1.0013000000000001</c:v>
                </c:pt>
                <c:pt idx="57674">
                  <c:v>1.00143</c:v>
                </c:pt>
                <c:pt idx="57675">
                  <c:v>1.0015400000000001</c:v>
                </c:pt>
                <c:pt idx="57676">
                  <c:v>1.0016700000000001</c:v>
                </c:pt>
                <c:pt idx="57677">
                  <c:v>1.00177</c:v>
                </c:pt>
                <c:pt idx="57678">
                  <c:v>1.00187</c:v>
                </c:pt>
                <c:pt idx="57679">
                  <c:v>1.00197</c:v>
                </c:pt>
                <c:pt idx="57680">
                  <c:v>1.00206</c:v>
                </c:pt>
                <c:pt idx="57681">
                  <c:v>1.00214</c:v>
                </c:pt>
                <c:pt idx="57682">
                  <c:v>1.00221</c:v>
                </c:pt>
                <c:pt idx="57683">
                  <c:v>1.0022800000000001</c:v>
                </c:pt>
                <c:pt idx="57684">
                  <c:v>1.00234</c:v>
                </c:pt>
                <c:pt idx="57685">
                  <c:v>1.00238</c:v>
                </c:pt>
                <c:pt idx="57686">
                  <c:v>1.0024200000000001</c:v>
                </c:pt>
                <c:pt idx="57687">
                  <c:v>1.00244</c:v>
                </c:pt>
                <c:pt idx="57688">
                  <c:v>1.00247</c:v>
                </c:pt>
                <c:pt idx="57689">
                  <c:v>1.00248</c:v>
                </c:pt>
                <c:pt idx="57690">
                  <c:v>1.00248</c:v>
                </c:pt>
                <c:pt idx="57691">
                  <c:v>1.00247</c:v>
                </c:pt>
                <c:pt idx="57692">
                  <c:v>1.0024500000000001</c:v>
                </c:pt>
                <c:pt idx="57693">
                  <c:v>1.00241</c:v>
                </c:pt>
                <c:pt idx="57694">
                  <c:v>1.00237</c:v>
                </c:pt>
                <c:pt idx="57695">
                  <c:v>1.0023200000000001</c:v>
                </c:pt>
                <c:pt idx="57696">
                  <c:v>1.0022500000000001</c:v>
                </c:pt>
                <c:pt idx="57697">
                  <c:v>1.00217</c:v>
                </c:pt>
                <c:pt idx="57698">
                  <c:v>1.0020800000000001</c:v>
                </c:pt>
                <c:pt idx="57699">
                  <c:v>1.0019800000000001</c:v>
                </c:pt>
                <c:pt idx="57700">
                  <c:v>1.00186</c:v>
                </c:pt>
                <c:pt idx="57701">
                  <c:v>1.00173</c:v>
                </c:pt>
                <c:pt idx="57702">
                  <c:v>1.00159</c:v>
                </c:pt>
                <c:pt idx="57703">
                  <c:v>1.0014400000000001</c:v>
                </c:pt>
                <c:pt idx="57704">
                  <c:v>1.0012799999999999</c:v>
                </c:pt>
                <c:pt idx="57705">
                  <c:v>1.0011000000000001</c:v>
                </c:pt>
                <c:pt idx="57706">
                  <c:v>1.00092</c:v>
                </c:pt>
                <c:pt idx="57707">
                  <c:v>1.00071</c:v>
                </c:pt>
                <c:pt idx="57708">
                  <c:v>1.0004999999999999</c:v>
                </c:pt>
                <c:pt idx="57709">
                  <c:v>1.00027</c:v>
                </c:pt>
                <c:pt idx="57710">
                  <c:v>1.00003</c:v>
                </c:pt>
                <c:pt idx="57711">
                  <c:v>0.99978800000000001</c:v>
                </c:pt>
                <c:pt idx="57712">
                  <c:v>0.99955099999999997</c:v>
                </c:pt>
                <c:pt idx="57713">
                  <c:v>0.99934400000000001</c:v>
                </c:pt>
                <c:pt idx="57714">
                  <c:v>0.99913700000000005</c:v>
                </c:pt>
                <c:pt idx="57715">
                  <c:v>0.99894400000000005</c:v>
                </c:pt>
                <c:pt idx="57716">
                  <c:v>0.99875899999999995</c:v>
                </c:pt>
                <c:pt idx="57717">
                  <c:v>0.99859399999999998</c:v>
                </c:pt>
                <c:pt idx="57718">
                  <c:v>0.99843300000000001</c:v>
                </c:pt>
                <c:pt idx="57719">
                  <c:v>0.99828700000000004</c:v>
                </c:pt>
                <c:pt idx="57720">
                  <c:v>0.99815900000000002</c:v>
                </c:pt>
                <c:pt idx="57721">
                  <c:v>0.99804099999999996</c:v>
                </c:pt>
                <c:pt idx="57722">
                  <c:v>0.99793200000000004</c:v>
                </c:pt>
                <c:pt idx="57723">
                  <c:v>0.997838</c:v>
                </c:pt>
                <c:pt idx="57724">
                  <c:v>0.99775499999999995</c:v>
                </c:pt>
                <c:pt idx="57725">
                  <c:v>0.99768400000000002</c:v>
                </c:pt>
                <c:pt idx="57726">
                  <c:v>0.99762300000000004</c:v>
                </c:pt>
                <c:pt idx="57727">
                  <c:v>0.99757499999999999</c:v>
                </c:pt>
                <c:pt idx="57728">
                  <c:v>0.99754299999999996</c:v>
                </c:pt>
                <c:pt idx="57729">
                  <c:v>0.99751800000000002</c:v>
                </c:pt>
                <c:pt idx="57730">
                  <c:v>0.99750700000000003</c:v>
                </c:pt>
                <c:pt idx="57731">
                  <c:v>0.99750499999999998</c:v>
                </c:pt>
                <c:pt idx="57732">
                  <c:v>0.99751400000000001</c:v>
                </c:pt>
                <c:pt idx="57733">
                  <c:v>0.99753099999999995</c:v>
                </c:pt>
                <c:pt idx="57734">
                  <c:v>0.997556</c:v>
                </c:pt>
                <c:pt idx="57735">
                  <c:v>0.99759100000000001</c:v>
                </c:pt>
                <c:pt idx="57736">
                  <c:v>0.99763100000000005</c:v>
                </c:pt>
                <c:pt idx="57737">
                  <c:v>0.99768299999999999</c:v>
                </c:pt>
                <c:pt idx="57738">
                  <c:v>0.99773699999999999</c:v>
                </c:pt>
                <c:pt idx="57739">
                  <c:v>0.99780000000000002</c:v>
                </c:pt>
                <c:pt idx="57740">
                  <c:v>0.99787499999999996</c:v>
                </c:pt>
                <c:pt idx="57741">
                  <c:v>0.99794799999999995</c:v>
                </c:pt>
                <c:pt idx="57742">
                  <c:v>0.99803399999999998</c:v>
                </c:pt>
                <c:pt idx="57743">
                  <c:v>0.99812299999999998</c:v>
                </c:pt>
                <c:pt idx="57744">
                  <c:v>0.99822</c:v>
                </c:pt>
                <c:pt idx="57745">
                  <c:v>0.99832399999999999</c:v>
                </c:pt>
                <c:pt idx="57746">
                  <c:v>0.99843700000000002</c:v>
                </c:pt>
                <c:pt idx="57747">
                  <c:v>0.99855099999999997</c:v>
                </c:pt>
                <c:pt idx="57748">
                  <c:v>0.998668</c:v>
                </c:pt>
                <c:pt idx="57749">
                  <c:v>0.99878900000000004</c:v>
                </c:pt>
                <c:pt idx="57750">
                  <c:v>0.99890599999999996</c:v>
                </c:pt>
                <c:pt idx="57751">
                  <c:v>0.99903799999999998</c:v>
                </c:pt>
                <c:pt idx="57752">
                  <c:v>0.99917</c:v>
                </c:pt>
                <c:pt idx="57753">
                  <c:v>0.99930300000000005</c:v>
                </c:pt>
                <c:pt idx="57754">
                  <c:v>0.99944</c:v>
                </c:pt>
                <c:pt idx="57755">
                  <c:v>0.99957300000000004</c:v>
                </c:pt>
                <c:pt idx="57756">
                  <c:v>0.999718</c:v>
                </c:pt>
                <c:pt idx="57757">
                  <c:v>0.99985800000000002</c:v>
                </c:pt>
                <c:pt idx="57758">
                  <c:v>0.99999199999999999</c:v>
                </c:pt>
                <c:pt idx="57759">
                  <c:v>1.00013</c:v>
                </c:pt>
                <c:pt idx="57760">
                  <c:v>1.00027</c:v>
                </c:pt>
                <c:pt idx="57761">
                  <c:v>1.00041</c:v>
                </c:pt>
                <c:pt idx="57762">
                  <c:v>1.00054</c:v>
                </c:pt>
                <c:pt idx="57763">
                  <c:v>1.00068</c:v>
                </c:pt>
                <c:pt idx="57764">
                  <c:v>1.00082</c:v>
                </c:pt>
                <c:pt idx="57765">
                  <c:v>1.0009399999999999</c:v>
                </c:pt>
                <c:pt idx="57766">
                  <c:v>1.0010699999999999</c:v>
                </c:pt>
                <c:pt idx="57767">
                  <c:v>1.00119</c:v>
                </c:pt>
                <c:pt idx="57768">
                  <c:v>1.0013099999999999</c:v>
                </c:pt>
                <c:pt idx="57769">
                  <c:v>1.00142</c:v>
                </c:pt>
                <c:pt idx="57770">
                  <c:v>1.00153</c:v>
                </c:pt>
                <c:pt idx="57771">
                  <c:v>1.00162</c:v>
                </c:pt>
                <c:pt idx="57772">
                  <c:v>1.00173</c:v>
                </c:pt>
                <c:pt idx="57773">
                  <c:v>1.0018199999999999</c:v>
                </c:pt>
                <c:pt idx="57774">
                  <c:v>1.0019</c:v>
                </c:pt>
                <c:pt idx="57775">
                  <c:v>1.0019899999999999</c:v>
                </c:pt>
                <c:pt idx="57776">
                  <c:v>1.00206</c:v>
                </c:pt>
                <c:pt idx="57777">
                  <c:v>1.0021199999999999</c:v>
                </c:pt>
                <c:pt idx="57778">
                  <c:v>1.0021800000000001</c:v>
                </c:pt>
                <c:pt idx="57779">
                  <c:v>1.00223</c:v>
                </c:pt>
                <c:pt idx="57780">
                  <c:v>1.00227</c:v>
                </c:pt>
                <c:pt idx="57781">
                  <c:v>1.00231</c:v>
                </c:pt>
                <c:pt idx="57782">
                  <c:v>1.00234</c:v>
                </c:pt>
                <c:pt idx="57783">
                  <c:v>1.0023599999999999</c:v>
                </c:pt>
                <c:pt idx="57784">
                  <c:v>1.0023500000000001</c:v>
                </c:pt>
                <c:pt idx="57785">
                  <c:v>1.0023500000000001</c:v>
                </c:pt>
                <c:pt idx="57786">
                  <c:v>1.00234</c:v>
                </c:pt>
                <c:pt idx="57787">
                  <c:v>1.00231</c:v>
                </c:pt>
                <c:pt idx="57788">
                  <c:v>1.0022800000000001</c:v>
                </c:pt>
                <c:pt idx="57789">
                  <c:v>1.00224</c:v>
                </c:pt>
                <c:pt idx="57790">
                  <c:v>1.0021800000000001</c:v>
                </c:pt>
                <c:pt idx="57791">
                  <c:v>1.0021199999999999</c:v>
                </c:pt>
                <c:pt idx="57792">
                  <c:v>1.00204</c:v>
                </c:pt>
                <c:pt idx="57793">
                  <c:v>1.0019499999999999</c:v>
                </c:pt>
                <c:pt idx="57794">
                  <c:v>1.0018499999999999</c:v>
                </c:pt>
                <c:pt idx="57795">
                  <c:v>1.0017400000000001</c:v>
                </c:pt>
                <c:pt idx="57796">
                  <c:v>1.0016099999999999</c:v>
                </c:pt>
                <c:pt idx="57797">
                  <c:v>1.0014700000000001</c:v>
                </c:pt>
                <c:pt idx="57798">
                  <c:v>1.0013300000000001</c:v>
                </c:pt>
                <c:pt idx="57799">
                  <c:v>1.0011699999999999</c:v>
                </c:pt>
                <c:pt idx="57800">
                  <c:v>1.00099</c:v>
                </c:pt>
                <c:pt idx="57801">
                  <c:v>1.0007999999999999</c:v>
                </c:pt>
                <c:pt idx="57802">
                  <c:v>1.0005999999999999</c:v>
                </c:pt>
                <c:pt idx="57803">
                  <c:v>1.00038</c:v>
                </c:pt>
                <c:pt idx="57804">
                  <c:v>1.0001500000000001</c:v>
                </c:pt>
                <c:pt idx="57805">
                  <c:v>0.99991799999999997</c:v>
                </c:pt>
                <c:pt idx="57806">
                  <c:v>0.99967499999999998</c:v>
                </c:pt>
                <c:pt idx="57807">
                  <c:v>0.99944</c:v>
                </c:pt>
                <c:pt idx="57808">
                  <c:v>0.99921800000000005</c:v>
                </c:pt>
                <c:pt idx="57809">
                  <c:v>0.99900599999999995</c:v>
                </c:pt>
                <c:pt idx="57810">
                  <c:v>0.99880800000000003</c:v>
                </c:pt>
                <c:pt idx="57811">
                  <c:v>0.99861800000000001</c:v>
                </c:pt>
                <c:pt idx="57812">
                  <c:v>0.99844299999999997</c:v>
                </c:pt>
                <c:pt idx="57813">
                  <c:v>0.99828099999999997</c:v>
                </c:pt>
                <c:pt idx="57814">
                  <c:v>0.99813399999999997</c:v>
                </c:pt>
                <c:pt idx="57815">
                  <c:v>0.99799499999999997</c:v>
                </c:pt>
                <c:pt idx="57816">
                  <c:v>0.99787199999999998</c:v>
                </c:pt>
                <c:pt idx="57817">
                  <c:v>0.99776699999999996</c:v>
                </c:pt>
                <c:pt idx="57818">
                  <c:v>0.99766900000000003</c:v>
                </c:pt>
                <c:pt idx="57819">
                  <c:v>0.99758500000000006</c:v>
                </c:pt>
                <c:pt idx="57820">
                  <c:v>0.99750399999999995</c:v>
                </c:pt>
                <c:pt idx="57821">
                  <c:v>0.997448</c:v>
                </c:pt>
                <c:pt idx="57822">
                  <c:v>0.99739199999999995</c:v>
                </c:pt>
                <c:pt idx="57823">
                  <c:v>0.99735300000000005</c:v>
                </c:pt>
                <c:pt idx="57824">
                  <c:v>0.99732500000000002</c:v>
                </c:pt>
                <c:pt idx="57825">
                  <c:v>0.99730300000000005</c:v>
                </c:pt>
                <c:pt idx="57826">
                  <c:v>0.99729100000000004</c:v>
                </c:pt>
                <c:pt idx="57827">
                  <c:v>0.99728899999999998</c:v>
                </c:pt>
                <c:pt idx="57828">
                  <c:v>0.99729800000000002</c:v>
                </c:pt>
                <c:pt idx="57829">
                  <c:v>0.99732299999999996</c:v>
                </c:pt>
                <c:pt idx="57830">
                  <c:v>0.99735200000000002</c:v>
                </c:pt>
                <c:pt idx="57831">
                  <c:v>0.99739500000000003</c:v>
                </c:pt>
                <c:pt idx="57832">
                  <c:v>0.99745200000000001</c:v>
                </c:pt>
                <c:pt idx="57833">
                  <c:v>0.997506</c:v>
                </c:pt>
                <c:pt idx="57834">
                  <c:v>0.99757499999999999</c:v>
                </c:pt>
                <c:pt idx="57835">
                  <c:v>0.99765000000000004</c:v>
                </c:pt>
                <c:pt idx="57836">
                  <c:v>0.99773199999999995</c:v>
                </c:pt>
                <c:pt idx="57837">
                  <c:v>0.99781799999999998</c:v>
                </c:pt>
                <c:pt idx="57838">
                  <c:v>0.99790900000000005</c:v>
                </c:pt>
                <c:pt idx="57839">
                  <c:v>0.99801600000000001</c:v>
                </c:pt>
                <c:pt idx="57840">
                  <c:v>0.99812400000000001</c:v>
                </c:pt>
                <c:pt idx="57841">
                  <c:v>0.99824000000000002</c:v>
                </c:pt>
                <c:pt idx="57842">
                  <c:v>0.998359</c:v>
                </c:pt>
                <c:pt idx="57843">
                  <c:v>0.99848400000000004</c:v>
                </c:pt>
                <c:pt idx="57844">
                  <c:v>0.998614</c:v>
                </c:pt>
                <c:pt idx="57845">
                  <c:v>0.998749</c:v>
                </c:pt>
                <c:pt idx="57846">
                  <c:v>0.99888500000000002</c:v>
                </c:pt>
                <c:pt idx="57847">
                  <c:v>0.999027</c:v>
                </c:pt>
                <c:pt idx="57848">
                  <c:v>0.99917199999999995</c:v>
                </c:pt>
                <c:pt idx="57849">
                  <c:v>0.99932200000000004</c:v>
                </c:pt>
                <c:pt idx="57850">
                  <c:v>0.99946699999999999</c:v>
                </c:pt>
                <c:pt idx="57851">
                  <c:v>0.99961999999999995</c:v>
                </c:pt>
                <c:pt idx="57852">
                  <c:v>0.99976799999999999</c:v>
                </c:pt>
                <c:pt idx="57853">
                  <c:v>0.999915</c:v>
                </c:pt>
                <c:pt idx="57854">
                  <c:v>1.0000599999999999</c:v>
                </c:pt>
                <c:pt idx="57855">
                  <c:v>1.0002200000000001</c:v>
                </c:pt>
                <c:pt idx="57856">
                  <c:v>1.0003599999999999</c:v>
                </c:pt>
                <c:pt idx="57857">
                  <c:v>1.00051</c:v>
                </c:pt>
                <c:pt idx="57858">
                  <c:v>1.0006600000000001</c:v>
                </c:pt>
                <c:pt idx="57859">
                  <c:v>1.0007999999999999</c:v>
                </c:pt>
                <c:pt idx="57860">
                  <c:v>1.0009399999999999</c:v>
                </c:pt>
                <c:pt idx="57861">
                  <c:v>1.00108</c:v>
                </c:pt>
                <c:pt idx="57862">
                  <c:v>1.0012099999999999</c:v>
                </c:pt>
                <c:pt idx="57863">
                  <c:v>1.0013399999999999</c:v>
                </c:pt>
                <c:pt idx="57864">
                  <c:v>1.00146</c:v>
                </c:pt>
                <c:pt idx="57865">
                  <c:v>1.0015799999999999</c:v>
                </c:pt>
                <c:pt idx="57866">
                  <c:v>1.00169</c:v>
                </c:pt>
                <c:pt idx="57867">
                  <c:v>1.0018</c:v>
                </c:pt>
                <c:pt idx="57868">
                  <c:v>1.0019</c:v>
                </c:pt>
                <c:pt idx="57869">
                  <c:v>1.002</c:v>
                </c:pt>
                <c:pt idx="57870">
                  <c:v>1.0020899999999999</c:v>
                </c:pt>
                <c:pt idx="57871">
                  <c:v>1.0021800000000001</c:v>
                </c:pt>
                <c:pt idx="57872">
                  <c:v>1.0022500000000001</c:v>
                </c:pt>
                <c:pt idx="57873">
                  <c:v>1.0023200000000001</c:v>
                </c:pt>
                <c:pt idx="57874">
                  <c:v>1.00237</c:v>
                </c:pt>
                <c:pt idx="57875">
                  <c:v>1.0024200000000001</c:v>
                </c:pt>
                <c:pt idx="57876">
                  <c:v>1.0024599999999999</c:v>
                </c:pt>
                <c:pt idx="57877">
                  <c:v>1.0024900000000001</c:v>
                </c:pt>
                <c:pt idx="57878">
                  <c:v>1.0025200000000001</c:v>
                </c:pt>
                <c:pt idx="57879">
                  <c:v>1.00254</c:v>
                </c:pt>
                <c:pt idx="57880">
                  <c:v>1.0025500000000001</c:v>
                </c:pt>
                <c:pt idx="57881">
                  <c:v>1.00254</c:v>
                </c:pt>
                <c:pt idx="57882">
                  <c:v>1.0025200000000001</c:v>
                </c:pt>
                <c:pt idx="57883">
                  <c:v>1.0024900000000001</c:v>
                </c:pt>
                <c:pt idx="57884">
                  <c:v>1.0024500000000001</c:v>
                </c:pt>
                <c:pt idx="57885">
                  <c:v>1.0024</c:v>
                </c:pt>
                <c:pt idx="57886">
                  <c:v>1.0023299999999999</c:v>
                </c:pt>
                <c:pt idx="57887">
                  <c:v>1.0022599999999999</c:v>
                </c:pt>
                <c:pt idx="57888">
                  <c:v>1.00217</c:v>
                </c:pt>
                <c:pt idx="57889">
                  <c:v>1.00207</c:v>
                </c:pt>
                <c:pt idx="57890">
                  <c:v>1.00196</c:v>
                </c:pt>
                <c:pt idx="57891">
                  <c:v>1.0018400000000001</c:v>
                </c:pt>
                <c:pt idx="57892">
                  <c:v>1.0017</c:v>
                </c:pt>
                <c:pt idx="57893">
                  <c:v>1.0015499999999999</c:v>
                </c:pt>
                <c:pt idx="57894">
                  <c:v>1.00139</c:v>
                </c:pt>
                <c:pt idx="57895">
                  <c:v>1.0012099999999999</c:v>
                </c:pt>
                <c:pt idx="57896">
                  <c:v>1.0010300000000001</c:v>
                </c:pt>
                <c:pt idx="57897">
                  <c:v>1.0008300000000001</c:v>
                </c:pt>
                <c:pt idx="57898">
                  <c:v>1.00061</c:v>
                </c:pt>
                <c:pt idx="57899">
                  <c:v>1.0003899999999999</c:v>
                </c:pt>
                <c:pt idx="57900">
                  <c:v>1.0001500000000001</c:v>
                </c:pt>
                <c:pt idx="57901">
                  <c:v>0.99989799999999995</c:v>
                </c:pt>
                <c:pt idx="57902">
                  <c:v>0.99966299999999997</c:v>
                </c:pt>
                <c:pt idx="57903">
                  <c:v>0.99945799999999996</c:v>
                </c:pt>
                <c:pt idx="57904">
                  <c:v>0.999251</c:v>
                </c:pt>
                <c:pt idx="57905">
                  <c:v>0.99905699999999997</c:v>
                </c:pt>
                <c:pt idx="57906">
                  <c:v>0.99886900000000001</c:v>
                </c:pt>
                <c:pt idx="57907">
                  <c:v>0.99870000000000003</c:v>
                </c:pt>
                <c:pt idx="57908">
                  <c:v>0.99853999999999998</c:v>
                </c:pt>
                <c:pt idx="57909">
                  <c:v>0.998394</c:v>
                </c:pt>
                <c:pt idx="57910">
                  <c:v>0.99826199999999998</c:v>
                </c:pt>
                <c:pt idx="57911">
                  <c:v>0.99813700000000005</c:v>
                </c:pt>
                <c:pt idx="57912">
                  <c:v>0.99802599999999997</c:v>
                </c:pt>
                <c:pt idx="57913">
                  <c:v>0.99793200000000004</c:v>
                </c:pt>
                <c:pt idx="57914">
                  <c:v>0.99785100000000004</c:v>
                </c:pt>
                <c:pt idx="57915">
                  <c:v>0.997784</c:v>
                </c:pt>
                <c:pt idx="57916">
                  <c:v>0.99772300000000003</c:v>
                </c:pt>
                <c:pt idx="57917">
                  <c:v>0.99767600000000001</c:v>
                </c:pt>
                <c:pt idx="57918">
                  <c:v>0.99763900000000005</c:v>
                </c:pt>
                <c:pt idx="57919">
                  <c:v>0.99761</c:v>
                </c:pt>
                <c:pt idx="57920">
                  <c:v>0.99759399999999998</c:v>
                </c:pt>
                <c:pt idx="57921">
                  <c:v>0.99758899999999995</c:v>
                </c:pt>
                <c:pt idx="57922">
                  <c:v>0.99759200000000003</c:v>
                </c:pt>
                <c:pt idx="57923">
                  <c:v>0.99760599999999999</c:v>
                </c:pt>
                <c:pt idx="57924">
                  <c:v>0.99762700000000004</c:v>
                </c:pt>
                <c:pt idx="57925">
                  <c:v>0.99765800000000004</c:v>
                </c:pt>
                <c:pt idx="57926">
                  <c:v>0.997699</c:v>
                </c:pt>
                <c:pt idx="57927">
                  <c:v>0.99774399999999996</c:v>
                </c:pt>
                <c:pt idx="57928">
                  <c:v>0.99779300000000004</c:v>
                </c:pt>
                <c:pt idx="57929">
                  <c:v>0.99785299999999999</c:v>
                </c:pt>
                <c:pt idx="57930">
                  <c:v>0.99792400000000003</c:v>
                </c:pt>
                <c:pt idx="57931">
                  <c:v>0.99800500000000003</c:v>
                </c:pt>
                <c:pt idx="57932">
                  <c:v>0.99809199999999998</c:v>
                </c:pt>
                <c:pt idx="57933">
                  <c:v>0.99819000000000002</c:v>
                </c:pt>
                <c:pt idx="57934">
                  <c:v>0.99828399999999995</c:v>
                </c:pt>
                <c:pt idx="57935">
                  <c:v>0.99838300000000002</c:v>
                </c:pt>
                <c:pt idx="57936">
                  <c:v>0.99848899999999996</c:v>
                </c:pt>
                <c:pt idx="57937">
                  <c:v>0.99860599999999999</c:v>
                </c:pt>
                <c:pt idx="57938">
                  <c:v>0.99871799999999999</c:v>
                </c:pt>
                <c:pt idx="57939">
                  <c:v>0.99883900000000003</c:v>
                </c:pt>
                <c:pt idx="57940">
                  <c:v>0.99896700000000005</c:v>
                </c:pt>
                <c:pt idx="57941">
                  <c:v>0.99909899999999996</c:v>
                </c:pt>
                <c:pt idx="57942">
                  <c:v>0.99923700000000004</c:v>
                </c:pt>
                <c:pt idx="57943">
                  <c:v>0.99936800000000003</c:v>
                </c:pt>
                <c:pt idx="57944">
                  <c:v>0.99950300000000003</c:v>
                </c:pt>
                <c:pt idx="57945">
                  <c:v>0.99963999999999997</c:v>
                </c:pt>
                <c:pt idx="57946">
                  <c:v>0.99978100000000003</c:v>
                </c:pt>
                <c:pt idx="57947">
                  <c:v>0.99992000000000003</c:v>
                </c:pt>
                <c:pt idx="57948">
                  <c:v>1.0000599999999999</c:v>
                </c:pt>
                <c:pt idx="57949">
                  <c:v>1.0002</c:v>
                </c:pt>
                <c:pt idx="57950">
                  <c:v>1.00034</c:v>
                </c:pt>
                <c:pt idx="57951">
                  <c:v>1.00048</c:v>
                </c:pt>
                <c:pt idx="57952">
                  <c:v>1.00061</c:v>
                </c:pt>
                <c:pt idx="57953">
                  <c:v>1.00075</c:v>
                </c:pt>
                <c:pt idx="57954">
                  <c:v>1.00088</c:v>
                </c:pt>
                <c:pt idx="57955">
                  <c:v>1.00102</c:v>
                </c:pt>
                <c:pt idx="57956">
                  <c:v>1.00115</c:v>
                </c:pt>
                <c:pt idx="57957">
                  <c:v>1.0012700000000001</c:v>
                </c:pt>
                <c:pt idx="57958">
                  <c:v>1.0014000000000001</c:v>
                </c:pt>
                <c:pt idx="57959">
                  <c:v>1.0015000000000001</c:v>
                </c:pt>
                <c:pt idx="57960">
                  <c:v>1.00162</c:v>
                </c:pt>
                <c:pt idx="57961">
                  <c:v>1.0017199999999999</c:v>
                </c:pt>
                <c:pt idx="57962">
                  <c:v>1.0018100000000001</c:v>
                </c:pt>
                <c:pt idx="57963">
                  <c:v>1.0019100000000001</c:v>
                </c:pt>
                <c:pt idx="57964">
                  <c:v>1.0020100000000001</c:v>
                </c:pt>
                <c:pt idx="57965">
                  <c:v>1.0020899999999999</c:v>
                </c:pt>
                <c:pt idx="57966">
                  <c:v>1.00217</c:v>
                </c:pt>
                <c:pt idx="57967">
                  <c:v>1.00224</c:v>
                </c:pt>
                <c:pt idx="57968">
                  <c:v>1.00231</c:v>
                </c:pt>
                <c:pt idx="57969">
                  <c:v>1.0023599999999999</c:v>
                </c:pt>
                <c:pt idx="57970">
                  <c:v>1.0024200000000001</c:v>
                </c:pt>
                <c:pt idx="57971">
                  <c:v>1.0024599999999999</c:v>
                </c:pt>
                <c:pt idx="57972">
                  <c:v>1.0024999999999999</c:v>
                </c:pt>
                <c:pt idx="57973">
                  <c:v>1.0025200000000001</c:v>
                </c:pt>
                <c:pt idx="57974">
                  <c:v>1.0025299999999999</c:v>
                </c:pt>
                <c:pt idx="57975">
                  <c:v>1.00254</c:v>
                </c:pt>
                <c:pt idx="57976">
                  <c:v>1.0025299999999999</c:v>
                </c:pt>
                <c:pt idx="57977">
                  <c:v>1.0025200000000001</c:v>
                </c:pt>
                <c:pt idx="57978">
                  <c:v>1.0024999999999999</c:v>
                </c:pt>
                <c:pt idx="57979">
                  <c:v>1.0024599999999999</c:v>
                </c:pt>
                <c:pt idx="57980">
                  <c:v>1.00241</c:v>
                </c:pt>
                <c:pt idx="57981">
                  <c:v>1.0023599999999999</c:v>
                </c:pt>
                <c:pt idx="57982">
                  <c:v>1.0022899999999999</c:v>
                </c:pt>
                <c:pt idx="57983">
                  <c:v>1.00221</c:v>
                </c:pt>
                <c:pt idx="57984">
                  <c:v>1.0021199999999999</c:v>
                </c:pt>
                <c:pt idx="57985">
                  <c:v>1.0020199999999999</c:v>
                </c:pt>
                <c:pt idx="57986">
                  <c:v>1.0019</c:v>
                </c:pt>
                <c:pt idx="57987">
                  <c:v>1.00177</c:v>
                </c:pt>
                <c:pt idx="57988">
                  <c:v>1.00163</c:v>
                </c:pt>
                <c:pt idx="57989">
                  <c:v>1.00149</c:v>
                </c:pt>
                <c:pt idx="57990">
                  <c:v>1.0013300000000001</c:v>
                </c:pt>
                <c:pt idx="57991">
                  <c:v>1.00115</c:v>
                </c:pt>
                <c:pt idx="57992">
                  <c:v>1.0009699999999999</c:v>
                </c:pt>
                <c:pt idx="57993">
                  <c:v>1.0007699999999999</c:v>
                </c:pt>
                <c:pt idx="57994">
                  <c:v>1.00057</c:v>
                </c:pt>
                <c:pt idx="57995">
                  <c:v>1.00034</c:v>
                </c:pt>
                <c:pt idx="57996">
                  <c:v>1.0001100000000001</c:v>
                </c:pt>
                <c:pt idx="57997">
                  <c:v>0.99986600000000003</c:v>
                </c:pt>
                <c:pt idx="57998">
                  <c:v>0.99961800000000001</c:v>
                </c:pt>
                <c:pt idx="57999">
                  <c:v>0.99938700000000003</c:v>
                </c:pt>
                <c:pt idx="58000">
                  <c:v>0.99918600000000002</c:v>
                </c:pt>
                <c:pt idx="58001">
                  <c:v>0.99898500000000001</c:v>
                </c:pt>
                <c:pt idx="58002">
                  <c:v>0.99878299999999998</c:v>
                </c:pt>
                <c:pt idx="58003">
                  <c:v>0.99860300000000002</c:v>
                </c:pt>
                <c:pt idx="58004">
                  <c:v>0.99843000000000004</c:v>
                </c:pt>
                <c:pt idx="58005">
                  <c:v>0.99827600000000005</c:v>
                </c:pt>
                <c:pt idx="58006">
                  <c:v>0.99813799999999997</c:v>
                </c:pt>
                <c:pt idx="58007">
                  <c:v>0.99801300000000004</c:v>
                </c:pt>
                <c:pt idx="58008">
                  <c:v>0.99789700000000003</c:v>
                </c:pt>
                <c:pt idx="58009">
                  <c:v>0.99779700000000005</c:v>
                </c:pt>
                <c:pt idx="58010">
                  <c:v>0.99770000000000003</c:v>
                </c:pt>
                <c:pt idx="58011">
                  <c:v>0.99762499999999998</c:v>
                </c:pt>
                <c:pt idx="58012">
                  <c:v>0.99755499999999997</c:v>
                </c:pt>
                <c:pt idx="58013">
                  <c:v>0.997506</c:v>
                </c:pt>
                <c:pt idx="58014">
                  <c:v>0.99745799999999996</c:v>
                </c:pt>
                <c:pt idx="58015">
                  <c:v>0.99741500000000005</c:v>
                </c:pt>
                <c:pt idx="58016">
                  <c:v>0.99738899999999997</c:v>
                </c:pt>
                <c:pt idx="58017">
                  <c:v>0.99737200000000004</c:v>
                </c:pt>
                <c:pt idx="58018">
                  <c:v>0.99736899999999995</c:v>
                </c:pt>
                <c:pt idx="58019">
                  <c:v>0.99737399999999998</c:v>
                </c:pt>
                <c:pt idx="58020">
                  <c:v>0.99738000000000004</c:v>
                </c:pt>
                <c:pt idx="58021">
                  <c:v>0.99740499999999999</c:v>
                </c:pt>
                <c:pt idx="58022">
                  <c:v>0.99744299999999997</c:v>
                </c:pt>
                <c:pt idx="58023">
                  <c:v>0.99748499999999996</c:v>
                </c:pt>
                <c:pt idx="58024">
                  <c:v>0.99753700000000001</c:v>
                </c:pt>
                <c:pt idx="58025">
                  <c:v>0.99759799999999998</c:v>
                </c:pt>
                <c:pt idx="58026">
                  <c:v>0.997664</c:v>
                </c:pt>
                <c:pt idx="58027">
                  <c:v>0.99774200000000002</c:v>
                </c:pt>
                <c:pt idx="58028">
                  <c:v>0.99782899999999997</c:v>
                </c:pt>
                <c:pt idx="58029">
                  <c:v>0.99792000000000003</c:v>
                </c:pt>
                <c:pt idx="58030">
                  <c:v>0.99801399999999996</c:v>
                </c:pt>
                <c:pt idx="58031">
                  <c:v>0.99812000000000001</c:v>
                </c:pt>
                <c:pt idx="58032">
                  <c:v>0.99822599999999995</c:v>
                </c:pt>
                <c:pt idx="58033">
                  <c:v>0.99833700000000003</c:v>
                </c:pt>
                <c:pt idx="58034">
                  <c:v>0.99845300000000003</c:v>
                </c:pt>
                <c:pt idx="58035">
                  <c:v>0.99856999999999996</c:v>
                </c:pt>
                <c:pt idx="58036">
                  <c:v>0.99869399999999997</c:v>
                </c:pt>
                <c:pt idx="58037">
                  <c:v>0.99882199999999999</c:v>
                </c:pt>
                <c:pt idx="58038">
                  <c:v>0.99895800000000001</c:v>
                </c:pt>
                <c:pt idx="58039">
                  <c:v>0.99910100000000002</c:v>
                </c:pt>
                <c:pt idx="58040">
                  <c:v>0.99923600000000001</c:v>
                </c:pt>
                <c:pt idx="58041">
                  <c:v>0.99938800000000005</c:v>
                </c:pt>
                <c:pt idx="58042">
                  <c:v>0.99953000000000003</c:v>
                </c:pt>
                <c:pt idx="58043">
                  <c:v>0.99967700000000004</c:v>
                </c:pt>
                <c:pt idx="58044">
                  <c:v>0.99982099999999996</c:v>
                </c:pt>
                <c:pt idx="58045">
                  <c:v>0.99996499999999999</c:v>
                </c:pt>
                <c:pt idx="58046">
                  <c:v>1.0001100000000001</c:v>
                </c:pt>
                <c:pt idx="58047">
                  <c:v>1.0002500000000001</c:v>
                </c:pt>
                <c:pt idx="58048">
                  <c:v>1.0003899999999999</c:v>
                </c:pt>
                <c:pt idx="58049">
                  <c:v>1.0005299999999999</c:v>
                </c:pt>
                <c:pt idx="58050">
                  <c:v>1.0006699999999999</c:v>
                </c:pt>
                <c:pt idx="58051">
                  <c:v>1.00081</c:v>
                </c:pt>
                <c:pt idx="58052">
                  <c:v>1.0009399999999999</c:v>
                </c:pt>
                <c:pt idx="58053">
                  <c:v>1.0010600000000001</c:v>
                </c:pt>
                <c:pt idx="58054">
                  <c:v>1.00119</c:v>
                </c:pt>
                <c:pt idx="58055">
                  <c:v>1.0013099999999999</c:v>
                </c:pt>
                <c:pt idx="58056">
                  <c:v>1.00142</c:v>
                </c:pt>
                <c:pt idx="58057">
                  <c:v>1.0015400000000001</c:v>
                </c:pt>
                <c:pt idx="58058">
                  <c:v>1.0016400000000001</c:v>
                </c:pt>
                <c:pt idx="58059">
                  <c:v>1.0017400000000001</c:v>
                </c:pt>
                <c:pt idx="58060">
                  <c:v>1.0018400000000001</c:v>
                </c:pt>
                <c:pt idx="58061">
                  <c:v>1.0019199999999999</c:v>
                </c:pt>
                <c:pt idx="58062">
                  <c:v>1.002</c:v>
                </c:pt>
                <c:pt idx="58063">
                  <c:v>1.0020800000000001</c:v>
                </c:pt>
                <c:pt idx="58064">
                  <c:v>1.00214</c:v>
                </c:pt>
                <c:pt idx="58065">
                  <c:v>1.0022</c:v>
                </c:pt>
                <c:pt idx="58066">
                  <c:v>1.0022500000000001</c:v>
                </c:pt>
                <c:pt idx="58067">
                  <c:v>1.0023</c:v>
                </c:pt>
                <c:pt idx="58068">
                  <c:v>1.0023299999999999</c:v>
                </c:pt>
                <c:pt idx="58069">
                  <c:v>1.0023299999999999</c:v>
                </c:pt>
                <c:pt idx="58070">
                  <c:v>1.00234</c:v>
                </c:pt>
                <c:pt idx="58071">
                  <c:v>1.0023500000000001</c:v>
                </c:pt>
                <c:pt idx="58072">
                  <c:v>1.00234</c:v>
                </c:pt>
                <c:pt idx="58073">
                  <c:v>1.0023200000000001</c:v>
                </c:pt>
                <c:pt idx="58074">
                  <c:v>1.0022899999999999</c:v>
                </c:pt>
                <c:pt idx="58075">
                  <c:v>1.0022500000000001</c:v>
                </c:pt>
                <c:pt idx="58076">
                  <c:v>1.0022</c:v>
                </c:pt>
                <c:pt idx="58077">
                  <c:v>1.00214</c:v>
                </c:pt>
                <c:pt idx="58078">
                  <c:v>1.00207</c:v>
                </c:pt>
                <c:pt idx="58079">
                  <c:v>1.0019800000000001</c:v>
                </c:pt>
                <c:pt idx="58080">
                  <c:v>1.0018800000000001</c:v>
                </c:pt>
                <c:pt idx="58081">
                  <c:v>1.0017799999999999</c:v>
                </c:pt>
                <c:pt idx="58082">
                  <c:v>1.0016400000000001</c:v>
                </c:pt>
                <c:pt idx="58083">
                  <c:v>1.0015099999999999</c:v>
                </c:pt>
                <c:pt idx="58084">
                  <c:v>1.00136</c:v>
                </c:pt>
                <c:pt idx="58085">
                  <c:v>1.0012099999999999</c:v>
                </c:pt>
                <c:pt idx="58086">
                  <c:v>1.0010399999999999</c:v>
                </c:pt>
                <c:pt idx="58087">
                  <c:v>1.00085</c:v>
                </c:pt>
                <c:pt idx="58088">
                  <c:v>1.00065</c:v>
                </c:pt>
                <c:pt idx="58089">
                  <c:v>1.00044</c:v>
                </c:pt>
                <c:pt idx="58090">
                  <c:v>1.0002200000000001</c:v>
                </c:pt>
                <c:pt idx="58091">
                  <c:v>0.99998399999999998</c:v>
                </c:pt>
                <c:pt idx="58092">
                  <c:v>0.99973500000000004</c:v>
                </c:pt>
                <c:pt idx="58093">
                  <c:v>0.99950799999999995</c:v>
                </c:pt>
                <c:pt idx="58094">
                  <c:v>0.99928600000000001</c:v>
                </c:pt>
                <c:pt idx="58095">
                  <c:v>0.99907199999999996</c:v>
                </c:pt>
                <c:pt idx="58096">
                  <c:v>0.99887199999999998</c:v>
                </c:pt>
                <c:pt idx="58097">
                  <c:v>0.99867799999999995</c:v>
                </c:pt>
                <c:pt idx="58098">
                  <c:v>0.99851000000000001</c:v>
                </c:pt>
                <c:pt idx="58099">
                  <c:v>0.99835399999999996</c:v>
                </c:pt>
                <c:pt idx="58100">
                  <c:v>0.99820500000000001</c:v>
                </c:pt>
                <c:pt idx="58101">
                  <c:v>0.99807000000000001</c:v>
                </c:pt>
                <c:pt idx="58102">
                  <c:v>0.99794499999999997</c:v>
                </c:pt>
                <c:pt idx="58103">
                  <c:v>0.997834</c:v>
                </c:pt>
                <c:pt idx="58104">
                  <c:v>0.99773100000000003</c:v>
                </c:pt>
                <c:pt idx="58105">
                  <c:v>0.997645</c:v>
                </c:pt>
                <c:pt idx="58106">
                  <c:v>0.99756599999999995</c:v>
                </c:pt>
                <c:pt idx="58107">
                  <c:v>0.997498</c:v>
                </c:pt>
                <c:pt idx="58108">
                  <c:v>0.99743700000000002</c:v>
                </c:pt>
                <c:pt idx="58109">
                  <c:v>0.997394</c:v>
                </c:pt>
                <c:pt idx="58110">
                  <c:v>0.99736400000000003</c:v>
                </c:pt>
                <c:pt idx="58111">
                  <c:v>0.99734299999999998</c:v>
                </c:pt>
                <c:pt idx="58112">
                  <c:v>0.99732799999999999</c:v>
                </c:pt>
                <c:pt idx="58113">
                  <c:v>0.99732500000000002</c:v>
                </c:pt>
                <c:pt idx="58114">
                  <c:v>0.99733400000000005</c:v>
                </c:pt>
                <c:pt idx="58115">
                  <c:v>0.99735200000000002</c:v>
                </c:pt>
                <c:pt idx="58116">
                  <c:v>0.99737699999999996</c:v>
                </c:pt>
                <c:pt idx="58117">
                  <c:v>0.99740899999999999</c:v>
                </c:pt>
                <c:pt idx="58118">
                  <c:v>0.99745399999999995</c:v>
                </c:pt>
                <c:pt idx="58119">
                  <c:v>0.997506</c:v>
                </c:pt>
                <c:pt idx="58120">
                  <c:v>0.99756800000000001</c:v>
                </c:pt>
                <c:pt idx="58121">
                  <c:v>0.99762200000000001</c:v>
                </c:pt>
                <c:pt idx="58122">
                  <c:v>0.997699</c:v>
                </c:pt>
                <c:pt idx="58123">
                  <c:v>0.99778699999999998</c:v>
                </c:pt>
                <c:pt idx="58124">
                  <c:v>0.99787800000000004</c:v>
                </c:pt>
                <c:pt idx="58125">
                  <c:v>0.99796799999999997</c:v>
                </c:pt>
                <c:pt idx="58126">
                  <c:v>0.99806499999999998</c:v>
                </c:pt>
                <c:pt idx="58127">
                  <c:v>0.99817599999999995</c:v>
                </c:pt>
                <c:pt idx="58128">
                  <c:v>0.99828300000000003</c:v>
                </c:pt>
                <c:pt idx="58129">
                  <c:v>0.99839699999999998</c:v>
                </c:pt>
                <c:pt idx="58130">
                  <c:v>0.99852200000000002</c:v>
                </c:pt>
                <c:pt idx="58131">
                  <c:v>0.99864900000000001</c:v>
                </c:pt>
                <c:pt idx="58132">
                  <c:v>0.99876900000000002</c:v>
                </c:pt>
                <c:pt idx="58133">
                  <c:v>0.99889899999999998</c:v>
                </c:pt>
                <c:pt idx="58134">
                  <c:v>0.99902599999999997</c:v>
                </c:pt>
                <c:pt idx="58135">
                  <c:v>0.99916300000000002</c:v>
                </c:pt>
                <c:pt idx="58136">
                  <c:v>0.99929599999999996</c:v>
                </c:pt>
                <c:pt idx="58137">
                  <c:v>0.99943599999999999</c:v>
                </c:pt>
                <c:pt idx="58138">
                  <c:v>0.99958000000000002</c:v>
                </c:pt>
                <c:pt idx="58139">
                  <c:v>0.99972000000000005</c:v>
                </c:pt>
                <c:pt idx="58140">
                  <c:v>0.999857</c:v>
                </c:pt>
                <c:pt idx="58141">
                  <c:v>0.99999000000000005</c:v>
                </c:pt>
                <c:pt idx="58142">
                  <c:v>1.00013</c:v>
                </c:pt>
                <c:pt idx="58143">
                  <c:v>1.0002599999999999</c:v>
                </c:pt>
                <c:pt idx="58144">
                  <c:v>1.0004</c:v>
                </c:pt>
                <c:pt idx="58145">
                  <c:v>1.00054</c:v>
                </c:pt>
                <c:pt idx="58146">
                  <c:v>1.0006600000000001</c:v>
                </c:pt>
                <c:pt idx="58147">
                  <c:v>1.0007900000000001</c:v>
                </c:pt>
                <c:pt idx="58148">
                  <c:v>1.00091</c:v>
                </c:pt>
                <c:pt idx="58149">
                  <c:v>1.0010300000000001</c:v>
                </c:pt>
                <c:pt idx="58150">
                  <c:v>1.00116</c:v>
                </c:pt>
                <c:pt idx="58151">
                  <c:v>1.00126</c:v>
                </c:pt>
                <c:pt idx="58152">
                  <c:v>1.0013700000000001</c:v>
                </c:pt>
                <c:pt idx="58153">
                  <c:v>1.0014700000000001</c:v>
                </c:pt>
                <c:pt idx="58154">
                  <c:v>1.00156</c:v>
                </c:pt>
                <c:pt idx="58155">
                  <c:v>1.0016499999999999</c:v>
                </c:pt>
                <c:pt idx="58156">
                  <c:v>1.0017400000000001</c:v>
                </c:pt>
                <c:pt idx="58157">
                  <c:v>1.0018199999999999</c:v>
                </c:pt>
                <c:pt idx="58158">
                  <c:v>1.0018899999999999</c:v>
                </c:pt>
                <c:pt idx="58159">
                  <c:v>1.0019499999999999</c:v>
                </c:pt>
                <c:pt idx="58160">
                  <c:v>1.0020100000000001</c:v>
                </c:pt>
                <c:pt idx="58161">
                  <c:v>1.00206</c:v>
                </c:pt>
                <c:pt idx="58162">
                  <c:v>1.0020899999999999</c:v>
                </c:pt>
                <c:pt idx="58163">
                  <c:v>1.00213</c:v>
                </c:pt>
                <c:pt idx="58164">
                  <c:v>1.0021500000000001</c:v>
                </c:pt>
                <c:pt idx="58165">
                  <c:v>1.0021599999999999</c:v>
                </c:pt>
                <c:pt idx="58166">
                  <c:v>1.00217</c:v>
                </c:pt>
                <c:pt idx="58167">
                  <c:v>1.0021599999999999</c:v>
                </c:pt>
                <c:pt idx="58168">
                  <c:v>1.00213</c:v>
                </c:pt>
                <c:pt idx="58169">
                  <c:v>1.0021100000000001</c:v>
                </c:pt>
                <c:pt idx="58170">
                  <c:v>1.00207</c:v>
                </c:pt>
                <c:pt idx="58171">
                  <c:v>1.0020100000000001</c:v>
                </c:pt>
                <c:pt idx="58172">
                  <c:v>1.0019499999999999</c:v>
                </c:pt>
                <c:pt idx="58173">
                  <c:v>1.0018800000000001</c:v>
                </c:pt>
                <c:pt idx="58174">
                  <c:v>1.0018</c:v>
                </c:pt>
                <c:pt idx="58175">
                  <c:v>1.0017100000000001</c:v>
                </c:pt>
                <c:pt idx="58176">
                  <c:v>1.0016</c:v>
                </c:pt>
                <c:pt idx="58177">
                  <c:v>1.00149</c:v>
                </c:pt>
                <c:pt idx="58178">
                  <c:v>1.00136</c:v>
                </c:pt>
                <c:pt idx="58179">
                  <c:v>1.0012099999999999</c:v>
                </c:pt>
                <c:pt idx="58180">
                  <c:v>1.00105</c:v>
                </c:pt>
                <c:pt idx="58181">
                  <c:v>1.0008900000000001</c:v>
                </c:pt>
                <c:pt idx="58182">
                  <c:v>1.00071</c:v>
                </c:pt>
                <c:pt idx="58183">
                  <c:v>1.00051</c:v>
                </c:pt>
                <c:pt idx="58184">
                  <c:v>1.00031</c:v>
                </c:pt>
                <c:pt idx="58185">
                  <c:v>1.0001</c:v>
                </c:pt>
                <c:pt idx="58186">
                  <c:v>0.99987400000000004</c:v>
                </c:pt>
                <c:pt idx="58187">
                  <c:v>0.99963299999999999</c:v>
                </c:pt>
                <c:pt idx="58188">
                  <c:v>0.99938800000000005</c:v>
                </c:pt>
                <c:pt idx="58189">
                  <c:v>0.99915699999999996</c:v>
                </c:pt>
                <c:pt idx="58190">
                  <c:v>0.99892700000000001</c:v>
                </c:pt>
                <c:pt idx="58191">
                  <c:v>0.99872499999999997</c:v>
                </c:pt>
                <c:pt idx="58192">
                  <c:v>0.99852700000000005</c:v>
                </c:pt>
                <c:pt idx="58193">
                  <c:v>0.99834500000000004</c:v>
                </c:pt>
                <c:pt idx="58194">
                  <c:v>0.99817199999999995</c:v>
                </c:pt>
                <c:pt idx="58195">
                  <c:v>0.99801499999999999</c:v>
                </c:pt>
                <c:pt idx="58196">
                  <c:v>0.99787499999999996</c:v>
                </c:pt>
                <c:pt idx="58197">
                  <c:v>0.99774399999999996</c:v>
                </c:pt>
                <c:pt idx="58198">
                  <c:v>0.99762499999999998</c:v>
                </c:pt>
                <c:pt idx="58199">
                  <c:v>0.99751500000000004</c:v>
                </c:pt>
                <c:pt idx="58200">
                  <c:v>0.99741900000000006</c:v>
                </c:pt>
                <c:pt idx="58201">
                  <c:v>0.99734199999999995</c:v>
                </c:pt>
                <c:pt idx="58202">
                  <c:v>0.99727299999999997</c:v>
                </c:pt>
                <c:pt idx="58203">
                  <c:v>0.99721400000000004</c:v>
                </c:pt>
                <c:pt idx="58204">
                  <c:v>0.99716400000000005</c:v>
                </c:pt>
                <c:pt idx="58205">
                  <c:v>0.99712100000000004</c:v>
                </c:pt>
                <c:pt idx="58206">
                  <c:v>0.99709400000000004</c:v>
                </c:pt>
                <c:pt idx="58207">
                  <c:v>0.99707699999999999</c:v>
                </c:pt>
                <c:pt idx="58208">
                  <c:v>0.99707500000000004</c:v>
                </c:pt>
                <c:pt idx="58209">
                  <c:v>0.997081</c:v>
                </c:pt>
                <c:pt idx="58210">
                  <c:v>0.99709199999999998</c:v>
                </c:pt>
                <c:pt idx="58211">
                  <c:v>0.99711399999999994</c:v>
                </c:pt>
                <c:pt idx="58212">
                  <c:v>0.99715500000000001</c:v>
                </c:pt>
                <c:pt idx="58213">
                  <c:v>0.99720500000000001</c:v>
                </c:pt>
                <c:pt idx="58214">
                  <c:v>0.99725699999999995</c:v>
                </c:pt>
                <c:pt idx="58215">
                  <c:v>0.99732100000000001</c:v>
                </c:pt>
                <c:pt idx="58216">
                  <c:v>0.997394</c:v>
                </c:pt>
                <c:pt idx="58217">
                  <c:v>0.997471</c:v>
                </c:pt>
                <c:pt idx="58218">
                  <c:v>0.99755799999999994</c:v>
                </c:pt>
                <c:pt idx="58219">
                  <c:v>0.99765199999999998</c:v>
                </c:pt>
                <c:pt idx="58220">
                  <c:v>0.99775199999999997</c:v>
                </c:pt>
                <c:pt idx="58221">
                  <c:v>0.997861</c:v>
                </c:pt>
                <c:pt idx="58222">
                  <c:v>0.99797100000000005</c:v>
                </c:pt>
                <c:pt idx="58223">
                  <c:v>0.99809400000000004</c:v>
                </c:pt>
                <c:pt idx="58224">
                  <c:v>0.99821899999999997</c:v>
                </c:pt>
                <c:pt idx="58225">
                  <c:v>0.99834800000000001</c:v>
                </c:pt>
                <c:pt idx="58226">
                  <c:v>0.99848000000000003</c:v>
                </c:pt>
                <c:pt idx="58227">
                  <c:v>0.99861699999999998</c:v>
                </c:pt>
                <c:pt idx="58228">
                  <c:v>0.99875899999999995</c:v>
                </c:pt>
                <c:pt idx="58229">
                  <c:v>0.99890299999999999</c:v>
                </c:pt>
                <c:pt idx="58230">
                  <c:v>0.99904599999999999</c:v>
                </c:pt>
                <c:pt idx="58231">
                  <c:v>0.99920399999999998</c:v>
                </c:pt>
                <c:pt idx="58232">
                  <c:v>0.99936000000000003</c:v>
                </c:pt>
                <c:pt idx="58233">
                  <c:v>0.99951299999999998</c:v>
                </c:pt>
                <c:pt idx="58234">
                  <c:v>0.99966699999999997</c:v>
                </c:pt>
                <c:pt idx="58235">
                  <c:v>0.99981600000000004</c:v>
                </c:pt>
                <c:pt idx="58236">
                  <c:v>0.99997000000000003</c:v>
                </c:pt>
                <c:pt idx="58237">
                  <c:v>1.0001199999999999</c:v>
                </c:pt>
                <c:pt idx="58238">
                  <c:v>1.0002800000000001</c:v>
                </c:pt>
                <c:pt idx="58239">
                  <c:v>1.0004200000000001</c:v>
                </c:pt>
                <c:pt idx="58240">
                  <c:v>1.00057</c:v>
                </c:pt>
                <c:pt idx="58241">
                  <c:v>1.00071</c:v>
                </c:pt>
                <c:pt idx="58242">
                  <c:v>1.00085</c:v>
                </c:pt>
                <c:pt idx="58243">
                  <c:v>1.0009999999999999</c:v>
                </c:pt>
                <c:pt idx="58244">
                  <c:v>1.0011300000000001</c:v>
                </c:pt>
                <c:pt idx="58245">
                  <c:v>1.00126</c:v>
                </c:pt>
                <c:pt idx="58246">
                  <c:v>1.00139</c:v>
                </c:pt>
                <c:pt idx="58247">
                  <c:v>1.0015099999999999</c:v>
                </c:pt>
                <c:pt idx="58248">
                  <c:v>1.00162</c:v>
                </c:pt>
                <c:pt idx="58249">
                  <c:v>1.00173</c:v>
                </c:pt>
                <c:pt idx="58250">
                  <c:v>1.0018100000000001</c:v>
                </c:pt>
                <c:pt idx="58251">
                  <c:v>1.0019100000000001</c:v>
                </c:pt>
                <c:pt idx="58252">
                  <c:v>1.0020100000000001</c:v>
                </c:pt>
                <c:pt idx="58253">
                  <c:v>1.0020899999999999</c:v>
                </c:pt>
                <c:pt idx="58254">
                  <c:v>1.00217</c:v>
                </c:pt>
                <c:pt idx="58255">
                  <c:v>1.00223</c:v>
                </c:pt>
                <c:pt idx="58256">
                  <c:v>1.0022899999999999</c:v>
                </c:pt>
                <c:pt idx="58257">
                  <c:v>1.0023500000000001</c:v>
                </c:pt>
                <c:pt idx="58258">
                  <c:v>1.00238</c:v>
                </c:pt>
                <c:pt idx="58259">
                  <c:v>1.00241</c:v>
                </c:pt>
                <c:pt idx="58260">
                  <c:v>1.0024299999999999</c:v>
                </c:pt>
                <c:pt idx="58261">
                  <c:v>1.00244</c:v>
                </c:pt>
                <c:pt idx="58262">
                  <c:v>1.00244</c:v>
                </c:pt>
                <c:pt idx="58263">
                  <c:v>1.0024299999999999</c:v>
                </c:pt>
                <c:pt idx="58264">
                  <c:v>1.00241</c:v>
                </c:pt>
                <c:pt idx="58265">
                  <c:v>1.0023899999999999</c:v>
                </c:pt>
                <c:pt idx="58266">
                  <c:v>1.0023500000000001</c:v>
                </c:pt>
                <c:pt idx="58267">
                  <c:v>1.0022899999999999</c:v>
                </c:pt>
                <c:pt idx="58268">
                  <c:v>1.00223</c:v>
                </c:pt>
                <c:pt idx="58269">
                  <c:v>1.0021500000000001</c:v>
                </c:pt>
                <c:pt idx="58270">
                  <c:v>1.00206</c:v>
                </c:pt>
                <c:pt idx="58271">
                  <c:v>1.00196</c:v>
                </c:pt>
                <c:pt idx="58272">
                  <c:v>1.00183</c:v>
                </c:pt>
                <c:pt idx="58273">
                  <c:v>1.0017</c:v>
                </c:pt>
                <c:pt idx="58274">
                  <c:v>1.0015700000000001</c:v>
                </c:pt>
                <c:pt idx="58275">
                  <c:v>1.0014099999999999</c:v>
                </c:pt>
                <c:pt idx="58276">
                  <c:v>1.0012399999999999</c:v>
                </c:pt>
                <c:pt idx="58277">
                  <c:v>1.0010699999999999</c:v>
                </c:pt>
                <c:pt idx="58278">
                  <c:v>1.00088</c:v>
                </c:pt>
                <c:pt idx="58279">
                  <c:v>1.00068</c:v>
                </c:pt>
                <c:pt idx="58280">
                  <c:v>1.0004500000000001</c:v>
                </c:pt>
                <c:pt idx="58281">
                  <c:v>1.00023</c:v>
                </c:pt>
                <c:pt idx="58282">
                  <c:v>0.99998699999999996</c:v>
                </c:pt>
                <c:pt idx="58283">
                  <c:v>0.99973900000000004</c:v>
                </c:pt>
                <c:pt idx="58284">
                  <c:v>0.99950899999999998</c:v>
                </c:pt>
                <c:pt idx="58285">
                  <c:v>0.99929699999999999</c:v>
                </c:pt>
                <c:pt idx="58286">
                  <c:v>0.99909000000000003</c:v>
                </c:pt>
                <c:pt idx="58287">
                  <c:v>0.99890199999999996</c:v>
                </c:pt>
                <c:pt idx="58288">
                  <c:v>0.998722</c:v>
                </c:pt>
                <c:pt idx="58289">
                  <c:v>0.99855499999999997</c:v>
                </c:pt>
                <c:pt idx="58290">
                  <c:v>0.99840300000000004</c:v>
                </c:pt>
                <c:pt idx="58291">
                  <c:v>0.99825799999999998</c:v>
                </c:pt>
                <c:pt idx="58292">
                  <c:v>0.99812900000000004</c:v>
                </c:pt>
                <c:pt idx="58293">
                  <c:v>0.99801200000000001</c:v>
                </c:pt>
                <c:pt idx="58294">
                  <c:v>0.99790400000000001</c:v>
                </c:pt>
                <c:pt idx="58295">
                  <c:v>0.997811</c:v>
                </c:pt>
                <c:pt idx="58296">
                  <c:v>0.99773500000000004</c:v>
                </c:pt>
                <c:pt idx="58297">
                  <c:v>0.99766200000000005</c:v>
                </c:pt>
                <c:pt idx="58298">
                  <c:v>0.99760099999999996</c:v>
                </c:pt>
                <c:pt idx="58299">
                  <c:v>0.99755199999999999</c:v>
                </c:pt>
                <c:pt idx="58300">
                  <c:v>0.99751100000000004</c:v>
                </c:pt>
                <c:pt idx="58301">
                  <c:v>0.99749200000000005</c:v>
                </c:pt>
                <c:pt idx="58302">
                  <c:v>0.997475</c:v>
                </c:pt>
                <c:pt idx="58303">
                  <c:v>0.99746800000000002</c:v>
                </c:pt>
                <c:pt idx="58304">
                  <c:v>0.99748099999999995</c:v>
                </c:pt>
                <c:pt idx="58305">
                  <c:v>0.99749399999999999</c:v>
                </c:pt>
                <c:pt idx="58306">
                  <c:v>0.99752099999999999</c:v>
                </c:pt>
                <c:pt idx="58307">
                  <c:v>0.99756</c:v>
                </c:pt>
                <c:pt idx="58308">
                  <c:v>0.99760000000000004</c:v>
                </c:pt>
                <c:pt idx="58309">
                  <c:v>0.99764900000000001</c:v>
                </c:pt>
                <c:pt idx="58310">
                  <c:v>0.99770999999999999</c:v>
                </c:pt>
                <c:pt idx="58311">
                  <c:v>0.99775899999999995</c:v>
                </c:pt>
                <c:pt idx="58312">
                  <c:v>0.99783500000000003</c:v>
                </c:pt>
                <c:pt idx="58313">
                  <c:v>0.99790900000000005</c:v>
                </c:pt>
                <c:pt idx="58314">
                  <c:v>0.99799099999999996</c:v>
                </c:pt>
                <c:pt idx="58315">
                  <c:v>0.998085</c:v>
                </c:pt>
                <c:pt idx="58316">
                  <c:v>0.99819000000000002</c:v>
                </c:pt>
                <c:pt idx="58317">
                  <c:v>0.99829800000000002</c:v>
                </c:pt>
                <c:pt idx="58318">
                  <c:v>0.99840799999999996</c:v>
                </c:pt>
                <c:pt idx="58319">
                  <c:v>0.99852399999999997</c:v>
                </c:pt>
                <c:pt idx="58320">
                  <c:v>0.99864799999999998</c:v>
                </c:pt>
                <c:pt idx="58321">
                  <c:v>0.99877400000000005</c:v>
                </c:pt>
                <c:pt idx="58322">
                  <c:v>0.99890500000000004</c:v>
                </c:pt>
                <c:pt idx="58323">
                  <c:v>0.99903900000000001</c:v>
                </c:pt>
                <c:pt idx="58324">
                  <c:v>0.99916400000000005</c:v>
                </c:pt>
                <c:pt idx="58325">
                  <c:v>0.99929699999999999</c:v>
                </c:pt>
                <c:pt idx="58326">
                  <c:v>0.99942900000000001</c:v>
                </c:pt>
                <c:pt idx="58327">
                  <c:v>0.99957399999999996</c:v>
                </c:pt>
                <c:pt idx="58328">
                  <c:v>0.99971100000000002</c:v>
                </c:pt>
                <c:pt idx="58329">
                  <c:v>0.99985299999999999</c:v>
                </c:pt>
                <c:pt idx="58330">
                  <c:v>0.99999499999999997</c:v>
                </c:pt>
                <c:pt idx="58331">
                  <c:v>1.00013</c:v>
                </c:pt>
                <c:pt idx="58332">
                  <c:v>1.00027</c:v>
                </c:pt>
                <c:pt idx="58333">
                  <c:v>1.00041</c:v>
                </c:pt>
                <c:pt idx="58334">
                  <c:v>1.0005500000000001</c:v>
                </c:pt>
                <c:pt idx="58335">
                  <c:v>1.00068</c:v>
                </c:pt>
                <c:pt idx="58336">
                  <c:v>1.00082</c:v>
                </c:pt>
                <c:pt idx="58337">
                  <c:v>1.00095</c:v>
                </c:pt>
                <c:pt idx="58338">
                  <c:v>1.00108</c:v>
                </c:pt>
                <c:pt idx="58339">
                  <c:v>1.0012000000000001</c:v>
                </c:pt>
                <c:pt idx="58340">
                  <c:v>1.00132</c:v>
                </c:pt>
                <c:pt idx="58341">
                  <c:v>1.00142</c:v>
                </c:pt>
                <c:pt idx="58342">
                  <c:v>1.00153</c:v>
                </c:pt>
                <c:pt idx="58343">
                  <c:v>1.0016400000000001</c:v>
                </c:pt>
                <c:pt idx="58344">
                  <c:v>1.00173</c:v>
                </c:pt>
                <c:pt idx="58345">
                  <c:v>1.00183</c:v>
                </c:pt>
                <c:pt idx="58346">
                  <c:v>1.0019199999999999</c:v>
                </c:pt>
                <c:pt idx="58347">
                  <c:v>1.002</c:v>
                </c:pt>
                <c:pt idx="58348">
                  <c:v>1.0020800000000001</c:v>
                </c:pt>
                <c:pt idx="58349">
                  <c:v>1.0021500000000001</c:v>
                </c:pt>
                <c:pt idx="58350">
                  <c:v>1.0022200000000001</c:v>
                </c:pt>
                <c:pt idx="58351">
                  <c:v>1.00227</c:v>
                </c:pt>
                <c:pt idx="58352">
                  <c:v>1.0023299999999999</c:v>
                </c:pt>
                <c:pt idx="58353">
                  <c:v>1.0023599999999999</c:v>
                </c:pt>
                <c:pt idx="58354">
                  <c:v>1.0023899999999999</c:v>
                </c:pt>
                <c:pt idx="58355">
                  <c:v>1.00241</c:v>
                </c:pt>
                <c:pt idx="58356">
                  <c:v>1.0024200000000001</c:v>
                </c:pt>
                <c:pt idx="58357">
                  <c:v>1.0024299999999999</c:v>
                </c:pt>
                <c:pt idx="58358">
                  <c:v>1.0024200000000001</c:v>
                </c:pt>
                <c:pt idx="58359">
                  <c:v>1.0024</c:v>
                </c:pt>
                <c:pt idx="58360">
                  <c:v>1.00238</c:v>
                </c:pt>
                <c:pt idx="58361">
                  <c:v>1.00234</c:v>
                </c:pt>
                <c:pt idx="58362">
                  <c:v>1.0022899999999999</c:v>
                </c:pt>
                <c:pt idx="58363">
                  <c:v>1.0022200000000001</c:v>
                </c:pt>
                <c:pt idx="58364">
                  <c:v>1.0021500000000001</c:v>
                </c:pt>
                <c:pt idx="58365">
                  <c:v>1.0020800000000001</c:v>
                </c:pt>
                <c:pt idx="58366">
                  <c:v>1.0019800000000001</c:v>
                </c:pt>
                <c:pt idx="58367">
                  <c:v>1.00187</c:v>
                </c:pt>
                <c:pt idx="58368">
                  <c:v>1.00176</c:v>
                </c:pt>
                <c:pt idx="58369">
                  <c:v>1.00163</c:v>
                </c:pt>
                <c:pt idx="58370">
                  <c:v>1.00149</c:v>
                </c:pt>
                <c:pt idx="58371">
                  <c:v>1.0013399999999999</c:v>
                </c:pt>
                <c:pt idx="58372">
                  <c:v>1.0011699999999999</c:v>
                </c:pt>
                <c:pt idx="58373">
                  <c:v>1.00099</c:v>
                </c:pt>
                <c:pt idx="58374">
                  <c:v>1.0007999999999999</c:v>
                </c:pt>
                <c:pt idx="58375">
                  <c:v>1.0005999999999999</c:v>
                </c:pt>
                <c:pt idx="58376">
                  <c:v>1.00038</c:v>
                </c:pt>
                <c:pt idx="58377">
                  <c:v>1.0001500000000001</c:v>
                </c:pt>
                <c:pt idx="58378">
                  <c:v>0.99990900000000005</c:v>
                </c:pt>
                <c:pt idx="58379">
                  <c:v>0.99966299999999997</c:v>
                </c:pt>
                <c:pt idx="58380">
                  <c:v>0.99941500000000005</c:v>
                </c:pt>
                <c:pt idx="58381">
                  <c:v>0.99918799999999997</c:v>
                </c:pt>
                <c:pt idx="58382">
                  <c:v>0.99897400000000003</c:v>
                </c:pt>
                <c:pt idx="58383">
                  <c:v>0.99877800000000005</c:v>
                </c:pt>
                <c:pt idx="58384">
                  <c:v>0.99859299999999995</c:v>
                </c:pt>
                <c:pt idx="58385">
                  <c:v>0.99842299999999995</c:v>
                </c:pt>
                <c:pt idx="58386">
                  <c:v>0.99826599999999999</c:v>
                </c:pt>
                <c:pt idx="58387">
                  <c:v>0.99812000000000001</c:v>
                </c:pt>
                <c:pt idx="58388">
                  <c:v>0.99798500000000001</c:v>
                </c:pt>
                <c:pt idx="58389">
                  <c:v>0.99786600000000003</c:v>
                </c:pt>
                <c:pt idx="58390">
                  <c:v>0.997753</c:v>
                </c:pt>
                <c:pt idx="58391">
                  <c:v>0.99765999999999999</c:v>
                </c:pt>
                <c:pt idx="58392">
                  <c:v>0.99757899999999999</c:v>
                </c:pt>
                <c:pt idx="58393">
                  <c:v>0.99751299999999998</c:v>
                </c:pt>
                <c:pt idx="58394">
                  <c:v>0.99744699999999997</c:v>
                </c:pt>
                <c:pt idx="58395">
                  <c:v>0.99739299999999997</c:v>
                </c:pt>
                <c:pt idx="58396">
                  <c:v>0.99735099999999999</c:v>
                </c:pt>
                <c:pt idx="58397">
                  <c:v>0.99731700000000001</c:v>
                </c:pt>
                <c:pt idx="58398">
                  <c:v>0.99729900000000005</c:v>
                </c:pt>
                <c:pt idx="58399">
                  <c:v>0.99728899999999998</c:v>
                </c:pt>
                <c:pt idx="58400">
                  <c:v>0.99729299999999999</c:v>
                </c:pt>
                <c:pt idx="58401">
                  <c:v>0.99729999999999996</c:v>
                </c:pt>
                <c:pt idx="58402">
                  <c:v>0.99731800000000004</c:v>
                </c:pt>
                <c:pt idx="58403">
                  <c:v>0.99734699999999998</c:v>
                </c:pt>
                <c:pt idx="58404">
                  <c:v>0.99738400000000005</c:v>
                </c:pt>
                <c:pt idx="58405">
                  <c:v>0.99743300000000001</c:v>
                </c:pt>
                <c:pt idx="58406">
                  <c:v>0.99749500000000002</c:v>
                </c:pt>
                <c:pt idx="58407">
                  <c:v>0.99755700000000003</c:v>
                </c:pt>
                <c:pt idx="58408">
                  <c:v>0.99763599999999997</c:v>
                </c:pt>
                <c:pt idx="58409">
                  <c:v>0.99771299999999996</c:v>
                </c:pt>
                <c:pt idx="58410">
                  <c:v>0.99779600000000002</c:v>
                </c:pt>
                <c:pt idx="58411">
                  <c:v>0.997888</c:v>
                </c:pt>
                <c:pt idx="58412">
                  <c:v>0.99798799999999999</c:v>
                </c:pt>
                <c:pt idx="58413">
                  <c:v>0.99809400000000004</c:v>
                </c:pt>
                <c:pt idx="58414">
                  <c:v>0.99820399999999998</c:v>
                </c:pt>
                <c:pt idx="58415">
                  <c:v>0.99832100000000001</c:v>
                </c:pt>
                <c:pt idx="58416">
                  <c:v>0.99843700000000002</c:v>
                </c:pt>
                <c:pt idx="58417">
                  <c:v>0.99856199999999995</c:v>
                </c:pt>
                <c:pt idx="58418">
                  <c:v>0.99868900000000005</c:v>
                </c:pt>
                <c:pt idx="58419">
                  <c:v>0.99882199999999999</c:v>
                </c:pt>
                <c:pt idx="58420">
                  <c:v>0.99895599999999996</c:v>
                </c:pt>
                <c:pt idx="58421">
                  <c:v>0.99909999999999999</c:v>
                </c:pt>
                <c:pt idx="58422">
                  <c:v>0.99923700000000004</c:v>
                </c:pt>
                <c:pt idx="58423">
                  <c:v>0.99938099999999996</c:v>
                </c:pt>
                <c:pt idx="58424">
                  <c:v>0.99951699999999999</c:v>
                </c:pt>
                <c:pt idx="58425">
                  <c:v>0.99966100000000002</c:v>
                </c:pt>
                <c:pt idx="58426">
                  <c:v>0.99980599999999997</c:v>
                </c:pt>
                <c:pt idx="58427">
                  <c:v>0.99994700000000003</c:v>
                </c:pt>
                <c:pt idx="58428">
                  <c:v>1.0000800000000001</c:v>
                </c:pt>
                <c:pt idx="58429">
                  <c:v>1.0002200000000001</c:v>
                </c:pt>
                <c:pt idx="58430">
                  <c:v>1.0003599999999999</c:v>
                </c:pt>
                <c:pt idx="58431">
                  <c:v>1.0004999999999999</c:v>
                </c:pt>
                <c:pt idx="58432">
                  <c:v>1.0006299999999999</c:v>
                </c:pt>
                <c:pt idx="58433">
                  <c:v>1.0007600000000001</c:v>
                </c:pt>
                <c:pt idx="58434">
                  <c:v>1.0008900000000001</c:v>
                </c:pt>
                <c:pt idx="58435">
                  <c:v>1.00102</c:v>
                </c:pt>
                <c:pt idx="58436">
                  <c:v>1.0011399999999999</c:v>
                </c:pt>
                <c:pt idx="58437">
                  <c:v>1.00126</c:v>
                </c:pt>
                <c:pt idx="58438">
                  <c:v>1.0013700000000001</c:v>
                </c:pt>
                <c:pt idx="58439">
                  <c:v>1.0014799999999999</c:v>
                </c:pt>
                <c:pt idx="58440">
                  <c:v>1.0015799999999999</c:v>
                </c:pt>
                <c:pt idx="58441">
                  <c:v>1.0016700000000001</c:v>
                </c:pt>
                <c:pt idx="58442">
                  <c:v>1.00176</c:v>
                </c:pt>
                <c:pt idx="58443">
                  <c:v>1.0018400000000001</c:v>
                </c:pt>
                <c:pt idx="58444">
                  <c:v>1.0019199999999999</c:v>
                </c:pt>
                <c:pt idx="58445">
                  <c:v>1.0019899999999999</c:v>
                </c:pt>
                <c:pt idx="58446">
                  <c:v>1.0020500000000001</c:v>
                </c:pt>
                <c:pt idx="58447">
                  <c:v>1.0021</c:v>
                </c:pt>
                <c:pt idx="58448">
                  <c:v>1.00214</c:v>
                </c:pt>
                <c:pt idx="58449">
                  <c:v>1.00217</c:v>
                </c:pt>
                <c:pt idx="58450">
                  <c:v>1.0022</c:v>
                </c:pt>
                <c:pt idx="58451">
                  <c:v>1.0022200000000001</c:v>
                </c:pt>
                <c:pt idx="58452">
                  <c:v>1.0022200000000001</c:v>
                </c:pt>
                <c:pt idx="58453">
                  <c:v>1.0022200000000001</c:v>
                </c:pt>
                <c:pt idx="58454">
                  <c:v>1.0022</c:v>
                </c:pt>
                <c:pt idx="58455">
                  <c:v>1.0021800000000001</c:v>
                </c:pt>
                <c:pt idx="58456">
                  <c:v>1.00214</c:v>
                </c:pt>
                <c:pt idx="58457">
                  <c:v>1.0020899999999999</c:v>
                </c:pt>
                <c:pt idx="58458">
                  <c:v>1.00203</c:v>
                </c:pt>
                <c:pt idx="58459">
                  <c:v>1.00196</c:v>
                </c:pt>
                <c:pt idx="58460">
                  <c:v>1.0018800000000001</c:v>
                </c:pt>
                <c:pt idx="58461">
                  <c:v>1.00179</c:v>
                </c:pt>
                <c:pt idx="58462">
                  <c:v>1.00166</c:v>
                </c:pt>
                <c:pt idx="58463">
                  <c:v>1.0015400000000001</c:v>
                </c:pt>
                <c:pt idx="58464">
                  <c:v>1.0014099999999999</c:v>
                </c:pt>
                <c:pt idx="58465">
                  <c:v>1.0012700000000001</c:v>
                </c:pt>
                <c:pt idx="58466">
                  <c:v>1.00112</c:v>
                </c:pt>
                <c:pt idx="58467">
                  <c:v>1.00095</c:v>
                </c:pt>
                <c:pt idx="58468">
                  <c:v>1.0007699999999999</c:v>
                </c:pt>
                <c:pt idx="58469">
                  <c:v>1.00058</c:v>
                </c:pt>
                <c:pt idx="58470">
                  <c:v>1.00037</c:v>
                </c:pt>
                <c:pt idx="58471">
                  <c:v>1.0001599999999999</c:v>
                </c:pt>
                <c:pt idx="58472">
                  <c:v>0.99992800000000004</c:v>
                </c:pt>
                <c:pt idx="58473">
                  <c:v>0.99968999999999997</c:v>
                </c:pt>
                <c:pt idx="58474">
                  <c:v>0.99944100000000002</c:v>
                </c:pt>
                <c:pt idx="58475">
                  <c:v>0.99921499999999996</c:v>
                </c:pt>
                <c:pt idx="58476">
                  <c:v>0.99899400000000005</c:v>
                </c:pt>
                <c:pt idx="58477">
                  <c:v>0.99878999999999996</c:v>
                </c:pt>
                <c:pt idx="58478">
                  <c:v>0.99859600000000004</c:v>
                </c:pt>
                <c:pt idx="58479">
                  <c:v>0.998417</c:v>
                </c:pt>
                <c:pt idx="58480">
                  <c:v>0.998247</c:v>
                </c:pt>
                <c:pt idx="58481">
                  <c:v>0.99809199999999998</c:v>
                </c:pt>
                <c:pt idx="58482">
                  <c:v>0.99795</c:v>
                </c:pt>
                <c:pt idx="58483">
                  <c:v>0.99782199999999999</c:v>
                </c:pt>
                <c:pt idx="58484">
                  <c:v>0.99770199999999998</c:v>
                </c:pt>
                <c:pt idx="58485">
                  <c:v>0.99759699999999996</c:v>
                </c:pt>
                <c:pt idx="58486">
                  <c:v>0.99749699999999997</c:v>
                </c:pt>
                <c:pt idx="58487">
                  <c:v>0.99740799999999996</c:v>
                </c:pt>
                <c:pt idx="58488">
                  <c:v>0.997332</c:v>
                </c:pt>
                <c:pt idx="58489">
                  <c:v>0.99726599999999999</c:v>
                </c:pt>
                <c:pt idx="58490">
                  <c:v>0.99721800000000005</c:v>
                </c:pt>
                <c:pt idx="58491">
                  <c:v>0.99717500000000003</c:v>
                </c:pt>
                <c:pt idx="58492">
                  <c:v>0.99714400000000003</c:v>
                </c:pt>
                <c:pt idx="58493">
                  <c:v>0.99712500000000004</c:v>
                </c:pt>
                <c:pt idx="58494">
                  <c:v>0.99712000000000001</c:v>
                </c:pt>
                <c:pt idx="58495">
                  <c:v>0.99712100000000004</c:v>
                </c:pt>
                <c:pt idx="58496">
                  <c:v>0.99712599999999996</c:v>
                </c:pt>
                <c:pt idx="58497">
                  <c:v>0.99714800000000003</c:v>
                </c:pt>
                <c:pt idx="58498">
                  <c:v>0.99717</c:v>
                </c:pt>
                <c:pt idx="58499">
                  <c:v>0.99720799999999998</c:v>
                </c:pt>
                <c:pt idx="58500">
                  <c:v>0.99725399999999997</c:v>
                </c:pt>
                <c:pt idx="58501">
                  <c:v>0.997309</c:v>
                </c:pt>
                <c:pt idx="58502">
                  <c:v>0.99737200000000004</c:v>
                </c:pt>
                <c:pt idx="58503">
                  <c:v>0.99742799999999998</c:v>
                </c:pt>
                <c:pt idx="58504">
                  <c:v>0.99751199999999995</c:v>
                </c:pt>
                <c:pt idx="58505">
                  <c:v>0.99759600000000004</c:v>
                </c:pt>
                <c:pt idx="58506">
                  <c:v>0.99768199999999996</c:v>
                </c:pt>
                <c:pt idx="58507">
                  <c:v>0.99777300000000002</c:v>
                </c:pt>
                <c:pt idx="58508">
                  <c:v>0.99787899999999996</c:v>
                </c:pt>
                <c:pt idx="58509">
                  <c:v>0.99798200000000004</c:v>
                </c:pt>
                <c:pt idx="58510">
                  <c:v>0.99809499999999995</c:v>
                </c:pt>
                <c:pt idx="58511">
                  <c:v>0.99821700000000002</c:v>
                </c:pt>
                <c:pt idx="58512">
                  <c:v>0.99834699999999998</c:v>
                </c:pt>
                <c:pt idx="58513">
                  <c:v>0.998471</c:v>
                </c:pt>
                <c:pt idx="58514">
                  <c:v>0.99860400000000005</c:v>
                </c:pt>
                <c:pt idx="58515">
                  <c:v>0.99873299999999998</c:v>
                </c:pt>
                <c:pt idx="58516">
                  <c:v>0.99886299999999995</c:v>
                </c:pt>
                <c:pt idx="58517">
                  <c:v>0.999</c:v>
                </c:pt>
                <c:pt idx="58518">
                  <c:v>0.99913399999999997</c:v>
                </c:pt>
                <c:pt idx="58519">
                  <c:v>0.99926700000000002</c:v>
                </c:pt>
                <c:pt idx="58520">
                  <c:v>0.99940300000000004</c:v>
                </c:pt>
                <c:pt idx="58521">
                  <c:v>0.99953800000000004</c:v>
                </c:pt>
                <c:pt idx="58522">
                  <c:v>0.99967200000000001</c:v>
                </c:pt>
                <c:pt idx="58523">
                  <c:v>0.99980599999999997</c:v>
                </c:pt>
                <c:pt idx="58524">
                  <c:v>0.99994499999999997</c:v>
                </c:pt>
                <c:pt idx="58525">
                  <c:v>1.0000800000000001</c:v>
                </c:pt>
                <c:pt idx="58526">
                  <c:v>1.00021</c:v>
                </c:pt>
                <c:pt idx="58527">
                  <c:v>1.00034</c:v>
                </c:pt>
                <c:pt idx="58528">
                  <c:v>1.00047</c:v>
                </c:pt>
                <c:pt idx="58529">
                  <c:v>1.0005999999999999</c:v>
                </c:pt>
                <c:pt idx="58530">
                  <c:v>1.0007299999999999</c:v>
                </c:pt>
                <c:pt idx="58531">
                  <c:v>1.0008699999999999</c:v>
                </c:pt>
                <c:pt idx="58532">
                  <c:v>1.00099</c:v>
                </c:pt>
                <c:pt idx="58533">
                  <c:v>1.00109</c:v>
                </c:pt>
                <c:pt idx="58534">
                  <c:v>1.0012000000000001</c:v>
                </c:pt>
                <c:pt idx="58535">
                  <c:v>1.0013000000000001</c:v>
                </c:pt>
                <c:pt idx="58536">
                  <c:v>1.0014000000000001</c:v>
                </c:pt>
                <c:pt idx="58537">
                  <c:v>1.00149</c:v>
                </c:pt>
                <c:pt idx="58538">
                  <c:v>1.0015700000000001</c:v>
                </c:pt>
                <c:pt idx="58539">
                  <c:v>1.0016499999999999</c:v>
                </c:pt>
                <c:pt idx="58540">
                  <c:v>1.0017199999999999</c:v>
                </c:pt>
                <c:pt idx="58541">
                  <c:v>1.0017799999999999</c:v>
                </c:pt>
                <c:pt idx="58542">
                  <c:v>1.0018499999999999</c:v>
                </c:pt>
                <c:pt idx="58543">
                  <c:v>1.0018899999999999</c:v>
                </c:pt>
                <c:pt idx="58544">
                  <c:v>1.0019199999999999</c:v>
                </c:pt>
                <c:pt idx="58545">
                  <c:v>1.0019499999999999</c:v>
                </c:pt>
                <c:pt idx="58546">
                  <c:v>1.00197</c:v>
                </c:pt>
                <c:pt idx="58547">
                  <c:v>1.0019800000000001</c:v>
                </c:pt>
                <c:pt idx="58548">
                  <c:v>1.0019800000000001</c:v>
                </c:pt>
                <c:pt idx="58549">
                  <c:v>1.0019800000000001</c:v>
                </c:pt>
                <c:pt idx="58550">
                  <c:v>1.0019499999999999</c:v>
                </c:pt>
                <c:pt idx="58551">
                  <c:v>1.0019199999999999</c:v>
                </c:pt>
                <c:pt idx="58552">
                  <c:v>1.0018800000000001</c:v>
                </c:pt>
                <c:pt idx="58553">
                  <c:v>1.00183</c:v>
                </c:pt>
                <c:pt idx="58554">
                  <c:v>1.00177</c:v>
                </c:pt>
                <c:pt idx="58555">
                  <c:v>1.00169</c:v>
                </c:pt>
                <c:pt idx="58556">
                  <c:v>1.0016</c:v>
                </c:pt>
                <c:pt idx="58557">
                  <c:v>1.0015099999999999</c:v>
                </c:pt>
                <c:pt idx="58558">
                  <c:v>1.0014099999999999</c:v>
                </c:pt>
                <c:pt idx="58559">
                  <c:v>1.00129</c:v>
                </c:pt>
                <c:pt idx="58560">
                  <c:v>1.00116</c:v>
                </c:pt>
                <c:pt idx="58561">
                  <c:v>1.00102</c:v>
                </c:pt>
                <c:pt idx="58562">
                  <c:v>1.0008600000000001</c:v>
                </c:pt>
                <c:pt idx="58563">
                  <c:v>1.0006900000000001</c:v>
                </c:pt>
                <c:pt idx="58564">
                  <c:v>1.0004999999999999</c:v>
                </c:pt>
                <c:pt idx="58565">
                  <c:v>1.00031</c:v>
                </c:pt>
                <c:pt idx="58566">
                  <c:v>1.0001</c:v>
                </c:pt>
                <c:pt idx="58567">
                  <c:v>0.99988100000000002</c:v>
                </c:pt>
                <c:pt idx="58568">
                  <c:v>0.99965300000000001</c:v>
                </c:pt>
                <c:pt idx="58569">
                  <c:v>0.99940799999999996</c:v>
                </c:pt>
                <c:pt idx="58570">
                  <c:v>0.99916199999999999</c:v>
                </c:pt>
                <c:pt idx="58571">
                  <c:v>0.99892800000000004</c:v>
                </c:pt>
                <c:pt idx="58572">
                  <c:v>0.99870599999999998</c:v>
                </c:pt>
                <c:pt idx="58573">
                  <c:v>0.99850000000000005</c:v>
                </c:pt>
                <c:pt idx="58574">
                  <c:v>0.99829800000000002</c:v>
                </c:pt>
                <c:pt idx="58575">
                  <c:v>0.99811300000000003</c:v>
                </c:pt>
                <c:pt idx="58576">
                  <c:v>0.997946</c:v>
                </c:pt>
                <c:pt idx="58577">
                  <c:v>0.99778900000000004</c:v>
                </c:pt>
                <c:pt idx="58578">
                  <c:v>0.99764299999999995</c:v>
                </c:pt>
                <c:pt idx="58579">
                  <c:v>0.99751400000000001</c:v>
                </c:pt>
                <c:pt idx="58580">
                  <c:v>0.99739699999999998</c:v>
                </c:pt>
                <c:pt idx="58581">
                  <c:v>0.99729299999999999</c:v>
                </c:pt>
                <c:pt idx="58582">
                  <c:v>0.99720200000000003</c:v>
                </c:pt>
                <c:pt idx="58583">
                  <c:v>0.99712999999999996</c:v>
                </c:pt>
                <c:pt idx="58584">
                  <c:v>0.99705999999999995</c:v>
                </c:pt>
                <c:pt idx="58585">
                  <c:v>0.99700699999999998</c:v>
                </c:pt>
                <c:pt idx="58586">
                  <c:v>0.99695599999999995</c:v>
                </c:pt>
                <c:pt idx="58587">
                  <c:v>0.99691700000000005</c:v>
                </c:pt>
                <c:pt idx="58588">
                  <c:v>0.99689399999999995</c:v>
                </c:pt>
                <c:pt idx="58589">
                  <c:v>0.99687800000000004</c:v>
                </c:pt>
                <c:pt idx="58590">
                  <c:v>0.99687400000000004</c:v>
                </c:pt>
                <c:pt idx="58591">
                  <c:v>0.99688100000000002</c:v>
                </c:pt>
                <c:pt idx="58592">
                  <c:v>0.996888</c:v>
                </c:pt>
                <c:pt idx="58593">
                  <c:v>0.99691200000000002</c:v>
                </c:pt>
                <c:pt idx="58594">
                  <c:v>0.99695100000000003</c:v>
                </c:pt>
                <c:pt idx="58595">
                  <c:v>0.99699400000000005</c:v>
                </c:pt>
                <c:pt idx="58596">
                  <c:v>0.99704599999999999</c:v>
                </c:pt>
                <c:pt idx="58597">
                  <c:v>0.99710399999999999</c:v>
                </c:pt>
                <c:pt idx="58598">
                  <c:v>0.99717500000000003</c:v>
                </c:pt>
                <c:pt idx="58599">
                  <c:v>0.99725399999999997</c:v>
                </c:pt>
                <c:pt idx="58600">
                  <c:v>0.99731700000000001</c:v>
                </c:pt>
                <c:pt idx="58601">
                  <c:v>0.99741000000000002</c:v>
                </c:pt>
                <c:pt idx="58602">
                  <c:v>0.99751100000000004</c:v>
                </c:pt>
                <c:pt idx="58603">
                  <c:v>0.99761599999999995</c:v>
                </c:pt>
                <c:pt idx="58604">
                  <c:v>0.99772899999999998</c:v>
                </c:pt>
                <c:pt idx="58605">
                  <c:v>0.99784600000000001</c:v>
                </c:pt>
                <c:pt idx="58606">
                  <c:v>0.99797199999999997</c:v>
                </c:pt>
                <c:pt idx="58607">
                  <c:v>0.99810299999999996</c:v>
                </c:pt>
                <c:pt idx="58608">
                  <c:v>0.99823499999999998</c:v>
                </c:pt>
                <c:pt idx="58609">
                  <c:v>0.99837100000000001</c:v>
                </c:pt>
                <c:pt idx="58610">
                  <c:v>0.99851100000000004</c:v>
                </c:pt>
                <c:pt idx="58611">
                  <c:v>0.99866900000000003</c:v>
                </c:pt>
                <c:pt idx="58612">
                  <c:v>0.99880899999999995</c:v>
                </c:pt>
                <c:pt idx="58613">
                  <c:v>0.99895599999999996</c:v>
                </c:pt>
                <c:pt idx="58614">
                  <c:v>0.99910600000000005</c:v>
                </c:pt>
                <c:pt idx="58615">
                  <c:v>0.99925799999999998</c:v>
                </c:pt>
                <c:pt idx="58616">
                  <c:v>0.99941100000000005</c:v>
                </c:pt>
                <c:pt idx="58617">
                  <c:v>0.99956500000000004</c:v>
                </c:pt>
                <c:pt idx="58618">
                  <c:v>0.99971399999999999</c:v>
                </c:pt>
                <c:pt idx="58619">
                  <c:v>0.99986900000000001</c:v>
                </c:pt>
                <c:pt idx="58620">
                  <c:v>1.0000199999999999</c:v>
                </c:pt>
                <c:pt idx="58621">
                  <c:v>1.00017</c:v>
                </c:pt>
                <c:pt idx="58622">
                  <c:v>1.0003200000000001</c:v>
                </c:pt>
                <c:pt idx="58623">
                  <c:v>1.0004599999999999</c:v>
                </c:pt>
                <c:pt idx="58624">
                  <c:v>1.00061</c:v>
                </c:pt>
                <c:pt idx="58625">
                  <c:v>1.00075</c:v>
                </c:pt>
                <c:pt idx="58626">
                  <c:v>1.0008900000000001</c:v>
                </c:pt>
                <c:pt idx="58627">
                  <c:v>1.00102</c:v>
                </c:pt>
                <c:pt idx="58628">
                  <c:v>1.00115</c:v>
                </c:pt>
                <c:pt idx="58629">
                  <c:v>1.0012700000000001</c:v>
                </c:pt>
                <c:pt idx="58630">
                  <c:v>1.00139</c:v>
                </c:pt>
                <c:pt idx="58631">
                  <c:v>1.0015000000000001</c:v>
                </c:pt>
                <c:pt idx="58632">
                  <c:v>1.0016</c:v>
                </c:pt>
                <c:pt idx="58633">
                  <c:v>1.0017100000000001</c:v>
                </c:pt>
                <c:pt idx="58634">
                  <c:v>1.0018</c:v>
                </c:pt>
                <c:pt idx="58635">
                  <c:v>1.0018800000000001</c:v>
                </c:pt>
                <c:pt idx="58636">
                  <c:v>1.00196</c:v>
                </c:pt>
                <c:pt idx="58637">
                  <c:v>1.00203</c:v>
                </c:pt>
                <c:pt idx="58638">
                  <c:v>1.0020899999999999</c:v>
                </c:pt>
                <c:pt idx="58639">
                  <c:v>1.00214</c:v>
                </c:pt>
                <c:pt idx="58640">
                  <c:v>1.0021800000000001</c:v>
                </c:pt>
                <c:pt idx="58641">
                  <c:v>1.0022200000000001</c:v>
                </c:pt>
                <c:pt idx="58642">
                  <c:v>1.00224</c:v>
                </c:pt>
                <c:pt idx="58643">
                  <c:v>1.0022500000000001</c:v>
                </c:pt>
                <c:pt idx="58644">
                  <c:v>1.0022599999999999</c:v>
                </c:pt>
                <c:pt idx="58645">
                  <c:v>1.0022500000000001</c:v>
                </c:pt>
                <c:pt idx="58646">
                  <c:v>1.00223</c:v>
                </c:pt>
                <c:pt idx="58647">
                  <c:v>1.0022</c:v>
                </c:pt>
                <c:pt idx="58648">
                  <c:v>1.0021599999999999</c:v>
                </c:pt>
                <c:pt idx="58649">
                  <c:v>1.0021</c:v>
                </c:pt>
                <c:pt idx="58650">
                  <c:v>1.00204</c:v>
                </c:pt>
                <c:pt idx="58651">
                  <c:v>1.00196</c:v>
                </c:pt>
                <c:pt idx="58652">
                  <c:v>1.00186</c:v>
                </c:pt>
                <c:pt idx="58653">
                  <c:v>1.00176</c:v>
                </c:pt>
                <c:pt idx="58654">
                  <c:v>1.0016400000000001</c:v>
                </c:pt>
                <c:pt idx="58655">
                  <c:v>1.00152</c:v>
                </c:pt>
                <c:pt idx="58656">
                  <c:v>1.0013799999999999</c:v>
                </c:pt>
                <c:pt idx="58657">
                  <c:v>1.0012300000000001</c:v>
                </c:pt>
                <c:pt idx="58658">
                  <c:v>1.0010600000000001</c:v>
                </c:pt>
                <c:pt idx="58659">
                  <c:v>1.0008900000000001</c:v>
                </c:pt>
                <c:pt idx="58660">
                  <c:v>1.0006900000000001</c:v>
                </c:pt>
                <c:pt idx="58661">
                  <c:v>1.0004900000000001</c:v>
                </c:pt>
                <c:pt idx="58662">
                  <c:v>1.0002800000000001</c:v>
                </c:pt>
                <c:pt idx="58663">
                  <c:v>1.0000500000000001</c:v>
                </c:pt>
                <c:pt idx="58664">
                  <c:v>0.99981500000000001</c:v>
                </c:pt>
                <c:pt idx="58665">
                  <c:v>0.99957099999999999</c:v>
                </c:pt>
                <c:pt idx="58666">
                  <c:v>0.99934000000000001</c:v>
                </c:pt>
                <c:pt idx="58667">
                  <c:v>0.99912000000000001</c:v>
                </c:pt>
                <c:pt idx="58668">
                  <c:v>0.99891700000000005</c:v>
                </c:pt>
                <c:pt idx="58669">
                  <c:v>0.99872300000000003</c:v>
                </c:pt>
                <c:pt idx="58670">
                  <c:v>0.99853999999999998</c:v>
                </c:pt>
                <c:pt idx="58671">
                  <c:v>0.99837100000000001</c:v>
                </c:pt>
                <c:pt idx="58672">
                  <c:v>0.99822</c:v>
                </c:pt>
                <c:pt idx="58673">
                  <c:v>0.99808300000000005</c:v>
                </c:pt>
                <c:pt idx="58674">
                  <c:v>0.99795199999999995</c:v>
                </c:pt>
                <c:pt idx="58675">
                  <c:v>0.997838</c:v>
                </c:pt>
                <c:pt idx="58676">
                  <c:v>0.997726</c:v>
                </c:pt>
                <c:pt idx="58677">
                  <c:v>0.99762899999999999</c:v>
                </c:pt>
                <c:pt idx="58678">
                  <c:v>0.99754500000000002</c:v>
                </c:pt>
                <c:pt idx="58679">
                  <c:v>0.99747799999999998</c:v>
                </c:pt>
                <c:pt idx="58680">
                  <c:v>0.99742500000000001</c:v>
                </c:pt>
                <c:pt idx="58681">
                  <c:v>0.99737399999999998</c:v>
                </c:pt>
                <c:pt idx="58682">
                  <c:v>0.99733499999999997</c:v>
                </c:pt>
                <c:pt idx="58683">
                  <c:v>0.99731199999999998</c:v>
                </c:pt>
                <c:pt idx="58684">
                  <c:v>0.99729400000000001</c:v>
                </c:pt>
                <c:pt idx="58685">
                  <c:v>0.99729299999999999</c:v>
                </c:pt>
                <c:pt idx="58686">
                  <c:v>0.99729599999999996</c:v>
                </c:pt>
                <c:pt idx="58687">
                  <c:v>0.99730799999999997</c:v>
                </c:pt>
                <c:pt idx="58688">
                  <c:v>0.99732799999999999</c:v>
                </c:pt>
                <c:pt idx="58689">
                  <c:v>0.99736199999999997</c:v>
                </c:pt>
                <c:pt idx="58690">
                  <c:v>0.99740399999999996</c:v>
                </c:pt>
                <c:pt idx="58691">
                  <c:v>0.99745300000000003</c:v>
                </c:pt>
                <c:pt idx="58692">
                  <c:v>0.99751599999999996</c:v>
                </c:pt>
                <c:pt idx="58693">
                  <c:v>0.99756400000000001</c:v>
                </c:pt>
                <c:pt idx="58694">
                  <c:v>0.99764200000000003</c:v>
                </c:pt>
                <c:pt idx="58695">
                  <c:v>0.99773400000000001</c:v>
                </c:pt>
                <c:pt idx="58696">
                  <c:v>0.99782000000000004</c:v>
                </c:pt>
                <c:pt idx="58697">
                  <c:v>0.99790800000000002</c:v>
                </c:pt>
                <c:pt idx="58698">
                  <c:v>0.99800800000000001</c:v>
                </c:pt>
                <c:pt idx="58699">
                  <c:v>0.998116</c:v>
                </c:pt>
                <c:pt idx="58700">
                  <c:v>0.99822599999999995</c:v>
                </c:pt>
                <c:pt idx="58701">
                  <c:v>0.99834699999999998</c:v>
                </c:pt>
                <c:pt idx="58702">
                  <c:v>0.99846199999999996</c:v>
                </c:pt>
                <c:pt idx="58703">
                  <c:v>0.998587</c:v>
                </c:pt>
                <c:pt idx="58704">
                  <c:v>0.99871600000000005</c:v>
                </c:pt>
                <c:pt idx="58705">
                  <c:v>0.99884700000000004</c:v>
                </c:pt>
                <c:pt idx="58706">
                  <c:v>0.99898200000000004</c:v>
                </c:pt>
                <c:pt idx="58707">
                  <c:v>0.99912100000000004</c:v>
                </c:pt>
                <c:pt idx="58708">
                  <c:v>0.99924900000000005</c:v>
                </c:pt>
                <c:pt idx="58709">
                  <c:v>0.999386</c:v>
                </c:pt>
                <c:pt idx="58710">
                  <c:v>0.999533</c:v>
                </c:pt>
                <c:pt idx="58711">
                  <c:v>0.99967799999999996</c:v>
                </c:pt>
                <c:pt idx="58712">
                  <c:v>0.99981900000000001</c:v>
                </c:pt>
                <c:pt idx="58713">
                  <c:v>0.99995900000000004</c:v>
                </c:pt>
                <c:pt idx="58714">
                  <c:v>1.0001</c:v>
                </c:pt>
                <c:pt idx="58715">
                  <c:v>1.00024</c:v>
                </c:pt>
                <c:pt idx="58716">
                  <c:v>1.00038</c:v>
                </c:pt>
                <c:pt idx="58717">
                  <c:v>1.0005200000000001</c:v>
                </c:pt>
                <c:pt idx="58718">
                  <c:v>1.0006600000000001</c:v>
                </c:pt>
                <c:pt idx="58719">
                  <c:v>1.0007900000000001</c:v>
                </c:pt>
                <c:pt idx="58720">
                  <c:v>1.00092</c:v>
                </c:pt>
                <c:pt idx="58721">
                  <c:v>1.0010300000000001</c:v>
                </c:pt>
                <c:pt idx="58722">
                  <c:v>1.00115</c:v>
                </c:pt>
                <c:pt idx="58723">
                  <c:v>1.0012799999999999</c:v>
                </c:pt>
                <c:pt idx="58724">
                  <c:v>1.00139</c:v>
                </c:pt>
                <c:pt idx="58725">
                  <c:v>1.00149</c:v>
                </c:pt>
                <c:pt idx="58726">
                  <c:v>1.00159</c:v>
                </c:pt>
                <c:pt idx="58727">
                  <c:v>1.0016799999999999</c:v>
                </c:pt>
                <c:pt idx="58728">
                  <c:v>1.00177</c:v>
                </c:pt>
                <c:pt idx="58729">
                  <c:v>1.00186</c:v>
                </c:pt>
                <c:pt idx="58730">
                  <c:v>1.00193</c:v>
                </c:pt>
                <c:pt idx="58731">
                  <c:v>1.0020100000000001</c:v>
                </c:pt>
                <c:pt idx="58732">
                  <c:v>1.0020800000000001</c:v>
                </c:pt>
                <c:pt idx="58733">
                  <c:v>1.00214</c:v>
                </c:pt>
                <c:pt idx="58734">
                  <c:v>1.0021899999999999</c:v>
                </c:pt>
                <c:pt idx="58735">
                  <c:v>1.00223</c:v>
                </c:pt>
                <c:pt idx="58736">
                  <c:v>1.0022599999999999</c:v>
                </c:pt>
                <c:pt idx="58737">
                  <c:v>1.0022800000000001</c:v>
                </c:pt>
                <c:pt idx="58738">
                  <c:v>1.0022800000000001</c:v>
                </c:pt>
                <c:pt idx="58739">
                  <c:v>1.0022800000000001</c:v>
                </c:pt>
                <c:pt idx="58740">
                  <c:v>1.00227</c:v>
                </c:pt>
                <c:pt idx="58741">
                  <c:v>1.0022500000000001</c:v>
                </c:pt>
                <c:pt idx="58742">
                  <c:v>1.0022200000000001</c:v>
                </c:pt>
                <c:pt idx="58743">
                  <c:v>1.00217</c:v>
                </c:pt>
                <c:pt idx="58744">
                  <c:v>1.0021100000000001</c:v>
                </c:pt>
                <c:pt idx="58745">
                  <c:v>1.0020500000000001</c:v>
                </c:pt>
                <c:pt idx="58746">
                  <c:v>1.0019800000000001</c:v>
                </c:pt>
                <c:pt idx="58747">
                  <c:v>1.0018899999999999</c:v>
                </c:pt>
                <c:pt idx="58748">
                  <c:v>1.0018</c:v>
                </c:pt>
                <c:pt idx="58749">
                  <c:v>1.00169</c:v>
                </c:pt>
                <c:pt idx="58750">
                  <c:v>1.0015700000000001</c:v>
                </c:pt>
                <c:pt idx="58751">
                  <c:v>1.00143</c:v>
                </c:pt>
                <c:pt idx="58752">
                  <c:v>1.00129</c:v>
                </c:pt>
                <c:pt idx="58753">
                  <c:v>1.0011300000000001</c:v>
                </c:pt>
                <c:pt idx="58754">
                  <c:v>1.0009600000000001</c:v>
                </c:pt>
                <c:pt idx="58755">
                  <c:v>1.00078</c:v>
                </c:pt>
                <c:pt idx="58756">
                  <c:v>1.00058</c:v>
                </c:pt>
                <c:pt idx="58757">
                  <c:v>1.00037</c:v>
                </c:pt>
                <c:pt idx="58758">
                  <c:v>1.0001500000000001</c:v>
                </c:pt>
                <c:pt idx="58759">
                  <c:v>0.99991799999999997</c:v>
                </c:pt>
                <c:pt idx="58760">
                  <c:v>0.99967300000000003</c:v>
                </c:pt>
                <c:pt idx="58761">
                  <c:v>0.99943300000000002</c:v>
                </c:pt>
                <c:pt idx="58762">
                  <c:v>0.99920399999999998</c:v>
                </c:pt>
                <c:pt idx="58763">
                  <c:v>0.99898200000000004</c:v>
                </c:pt>
                <c:pt idx="58764">
                  <c:v>0.99878299999999998</c:v>
                </c:pt>
                <c:pt idx="58765">
                  <c:v>0.99859600000000004</c:v>
                </c:pt>
                <c:pt idx="58766">
                  <c:v>0.99841999999999997</c:v>
                </c:pt>
                <c:pt idx="58767">
                  <c:v>0.99825399999999997</c:v>
                </c:pt>
                <c:pt idx="58768">
                  <c:v>0.99809999999999999</c:v>
                </c:pt>
                <c:pt idx="58769">
                  <c:v>0.99795999999999996</c:v>
                </c:pt>
                <c:pt idx="58770">
                  <c:v>0.99782499999999996</c:v>
                </c:pt>
                <c:pt idx="58771">
                  <c:v>0.99771100000000001</c:v>
                </c:pt>
                <c:pt idx="58772">
                  <c:v>0.99761</c:v>
                </c:pt>
                <c:pt idx="58773">
                  <c:v>0.997525</c:v>
                </c:pt>
                <c:pt idx="58774">
                  <c:v>0.99744699999999997</c:v>
                </c:pt>
                <c:pt idx="58775">
                  <c:v>0.99738599999999999</c:v>
                </c:pt>
                <c:pt idx="58776">
                  <c:v>0.99732699999999996</c:v>
                </c:pt>
                <c:pt idx="58777">
                  <c:v>0.99728099999999997</c:v>
                </c:pt>
                <c:pt idx="58778">
                  <c:v>0.99724500000000005</c:v>
                </c:pt>
                <c:pt idx="58779">
                  <c:v>0.99722200000000005</c:v>
                </c:pt>
                <c:pt idx="58780">
                  <c:v>0.99721099999999996</c:v>
                </c:pt>
                <c:pt idx="58781">
                  <c:v>0.99721099999999996</c:v>
                </c:pt>
                <c:pt idx="58782">
                  <c:v>0.99721700000000002</c:v>
                </c:pt>
                <c:pt idx="58783">
                  <c:v>0.99723300000000004</c:v>
                </c:pt>
                <c:pt idx="58784">
                  <c:v>0.99726300000000001</c:v>
                </c:pt>
                <c:pt idx="58785">
                  <c:v>0.99729999999999996</c:v>
                </c:pt>
                <c:pt idx="58786">
                  <c:v>0.99734</c:v>
                </c:pt>
                <c:pt idx="58787">
                  <c:v>0.99739699999999998</c:v>
                </c:pt>
                <c:pt idx="58788">
                  <c:v>0.99746199999999996</c:v>
                </c:pt>
                <c:pt idx="58789">
                  <c:v>0.99753400000000003</c:v>
                </c:pt>
                <c:pt idx="58790">
                  <c:v>0.99761200000000005</c:v>
                </c:pt>
                <c:pt idx="58791">
                  <c:v>0.997699</c:v>
                </c:pt>
                <c:pt idx="58792">
                  <c:v>0.99779200000000001</c:v>
                </c:pt>
                <c:pt idx="58793">
                  <c:v>0.99789000000000005</c:v>
                </c:pt>
                <c:pt idx="58794">
                  <c:v>0.99799700000000002</c:v>
                </c:pt>
                <c:pt idx="58795">
                  <c:v>0.99810399999999999</c:v>
                </c:pt>
                <c:pt idx="58796">
                  <c:v>0.99821700000000002</c:v>
                </c:pt>
                <c:pt idx="58797">
                  <c:v>0.99834199999999995</c:v>
                </c:pt>
                <c:pt idx="58798">
                  <c:v>0.99846599999999996</c:v>
                </c:pt>
                <c:pt idx="58799">
                  <c:v>0.99859399999999998</c:v>
                </c:pt>
                <c:pt idx="58800">
                  <c:v>0.99872399999999995</c:v>
                </c:pt>
                <c:pt idx="58801">
                  <c:v>0.99885000000000002</c:v>
                </c:pt>
                <c:pt idx="58802">
                  <c:v>0.99898699999999996</c:v>
                </c:pt>
                <c:pt idx="58803">
                  <c:v>0.99913099999999999</c:v>
                </c:pt>
                <c:pt idx="58804">
                  <c:v>0.999274</c:v>
                </c:pt>
                <c:pt idx="58805">
                  <c:v>0.99941999999999998</c:v>
                </c:pt>
                <c:pt idx="58806">
                  <c:v>0.99956400000000001</c:v>
                </c:pt>
                <c:pt idx="58807">
                  <c:v>0.99970999999999999</c:v>
                </c:pt>
                <c:pt idx="58808">
                  <c:v>0.999857</c:v>
                </c:pt>
                <c:pt idx="58809">
                  <c:v>1.0000100000000001</c:v>
                </c:pt>
                <c:pt idx="58810">
                  <c:v>1.0001599999999999</c:v>
                </c:pt>
                <c:pt idx="58811">
                  <c:v>1.0003</c:v>
                </c:pt>
                <c:pt idx="58812">
                  <c:v>1.0004299999999999</c:v>
                </c:pt>
                <c:pt idx="58813">
                  <c:v>1.00057</c:v>
                </c:pt>
                <c:pt idx="58814">
                  <c:v>1.00071</c:v>
                </c:pt>
                <c:pt idx="58815">
                  <c:v>1.00085</c:v>
                </c:pt>
                <c:pt idx="58816">
                  <c:v>1.00098</c:v>
                </c:pt>
                <c:pt idx="58817">
                  <c:v>1.0011099999999999</c:v>
                </c:pt>
                <c:pt idx="58818">
                  <c:v>1.0012399999999999</c:v>
                </c:pt>
                <c:pt idx="58819">
                  <c:v>1.00136</c:v>
                </c:pt>
                <c:pt idx="58820">
                  <c:v>1.0014799999999999</c:v>
                </c:pt>
                <c:pt idx="58821">
                  <c:v>1.0015799999999999</c:v>
                </c:pt>
                <c:pt idx="58822">
                  <c:v>1.00169</c:v>
                </c:pt>
                <c:pt idx="58823">
                  <c:v>1.00179</c:v>
                </c:pt>
                <c:pt idx="58824">
                  <c:v>1.0018800000000001</c:v>
                </c:pt>
                <c:pt idx="58825">
                  <c:v>1.00197</c:v>
                </c:pt>
                <c:pt idx="58826">
                  <c:v>1.00204</c:v>
                </c:pt>
                <c:pt idx="58827">
                  <c:v>1.0021100000000001</c:v>
                </c:pt>
                <c:pt idx="58828">
                  <c:v>1.00217</c:v>
                </c:pt>
                <c:pt idx="58829">
                  <c:v>1.0022200000000001</c:v>
                </c:pt>
                <c:pt idx="58830">
                  <c:v>1.0022599999999999</c:v>
                </c:pt>
                <c:pt idx="58831">
                  <c:v>1.0023</c:v>
                </c:pt>
                <c:pt idx="58832">
                  <c:v>1.00231</c:v>
                </c:pt>
                <c:pt idx="58833">
                  <c:v>1.0023299999999999</c:v>
                </c:pt>
                <c:pt idx="58834">
                  <c:v>1.0023299999999999</c:v>
                </c:pt>
                <c:pt idx="58835">
                  <c:v>1.0023200000000001</c:v>
                </c:pt>
                <c:pt idx="58836">
                  <c:v>1.0023</c:v>
                </c:pt>
                <c:pt idx="58837">
                  <c:v>1.00227</c:v>
                </c:pt>
                <c:pt idx="58838">
                  <c:v>1.00223</c:v>
                </c:pt>
                <c:pt idx="58839">
                  <c:v>1.0021800000000001</c:v>
                </c:pt>
                <c:pt idx="58840">
                  <c:v>1.0021199999999999</c:v>
                </c:pt>
                <c:pt idx="58841">
                  <c:v>1.00204</c:v>
                </c:pt>
                <c:pt idx="58842">
                  <c:v>1.0019499999999999</c:v>
                </c:pt>
                <c:pt idx="58843">
                  <c:v>1.0018499999999999</c:v>
                </c:pt>
                <c:pt idx="58844">
                  <c:v>1.0017400000000001</c:v>
                </c:pt>
                <c:pt idx="58845">
                  <c:v>1.00162</c:v>
                </c:pt>
                <c:pt idx="58846">
                  <c:v>1.00149</c:v>
                </c:pt>
                <c:pt idx="58847">
                  <c:v>1.0013399999999999</c:v>
                </c:pt>
                <c:pt idx="58848">
                  <c:v>1.0011699999999999</c:v>
                </c:pt>
                <c:pt idx="58849">
                  <c:v>1.0009999999999999</c:v>
                </c:pt>
                <c:pt idx="58850">
                  <c:v>1.00081</c:v>
                </c:pt>
                <c:pt idx="58851">
                  <c:v>1.00061</c:v>
                </c:pt>
                <c:pt idx="58852">
                  <c:v>1.0004</c:v>
                </c:pt>
                <c:pt idx="58853">
                  <c:v>1.0001800000000001</c:v>
                </c:pt>
                <c:pt idx="58854">
                  <c:v>0.99994700000000003</c:v>
                </c:pt>
                <c:pt idx="58855">
                  <c:v>0.99969699999999995</c:v>
                </c:pt>
                <c:pt idx="58856">
                  <c:v>0.99946199999999996</c:v>
                </c:pt>
                <c:pt idx="58857">
                  <c:v>0.99924500000000005</c:v>
                </c:pt>
                <c:pt idx="58858">
                  <c:v>0.99903500000000001</c:v>
                </c:pt>
                <c:pt idx="58859">
                  <c:v>0.99883900000000003</c:v>
                </c:pt>
                <c:pt idx="58860">
                  <c:v>0.99865199999999998</c:v>
                </c:pt>
                <c:pt idx="58861">
                  <c:v>0.99848099999999995</c:v>
                </c:pt>
                <c:pt idx="58862">
                  <c:v>0.99832299999999996</c:v>
                </c:pt>
                <c:pt idx="58863">
                  <c:v>0.99817599999999995</c:v>
                </c:pt>
                <c:pt idx="58864">
                  <c:v>0.99803399999999998</c:v>
                </c:pt>
                <c:pt idx="58865">
                  <c:v>0.99790999999999996</c:v>
                </c:pt>
                <c:pt idx="58866">
                  <c:v>0.99779499999999999</c:v>
                </c:pt>
                <c:pt idx="58867">
                  <c:v>0.99769699999999994</c:v>
                </c:pt>
                <c:pt idx="58868">
                  <c:v>0.99760300000000002</c:v>
                </c:pt>
                <c:pt idx="58869">
                  <c:v>0.99752300000000005</c:v>
                </c:pt>
                <c:pt idx="58870">
                  <c:v>0.99746500000000005</c:v>
                </c:pt>
                <c:pt idx="58871">
                  <c:v>0.99741400000000002</c:v>
                </c:pt>
                <c:pt idx="58872">
                  <c:v>0.99737200000000004</c:v>
                </c:pt>
                <c:pt idx="58873">
                  <c:v>0.99733899999999998</c:v>
                </c:pt>
                <c:pt idx="58874">
                  <c:v>0.99731700000000001</c:v>
                </c:pt>
                <c:pt idx="58875">
                  <c:v>0.997305</c:v>
                </c:pt>
                <c:pt idx="58876">
                  <c:v>0.99730300000000005</c:v>
                </c:pt>
                <c:pt idx="58877">
                  <c:v>0.99730600000000003</c:v>
                </c:pt>
                <c:pt idx="58878">
                  <c:v>0.99732799999999999</c:v>
                </c:pt>
                <c:pt idx="58879">
                  <c:v>0.99735799999999997</c:v>
                </c:pt>
                <c:pt idx="58880">
                  <c:v>0.997394</c:v>
                </c:pt>
                <c:pt idx="58881">
                  <c:v>0.99743099999999996</c:v>
                </c:pt>
                <c:pt idx="58882">
                  <c:v>0.99748700000000001</c:v>
                </c:pt>
                <c:pt idx="58883">
                  <c:v>0.99754500000000002</c:v>
                </c:pt>
                <c:pt idx="58884">
                  <c:v>0.99762200000000001</c:v>
                </c:pt>
                <c:pt idx="58885">
                  <c:v>0.99770099999999995</c:v>
                </c:pt>
                <c:pt idx="58886">
                  <c:v>0.99778199999999995</c:v>
                </c:pt>
                <c:pt idx="58887">
                  <c:v>0.99787599999999999</c:v>
                </c:pt>
                <c:pt idx="58888">
                  <c:v>0.99797199999999997</c:v>
                </c:pt>
                <c:pt idx="58889">
                  <c:v>0.99807299999999999</c:v>
                </c:pt>
                <c:pt idx="58890">
                  <c:v>0.99818099999999998</c:v>
                </c:pt>
                <c:pt idx="58891">
                  <c:v>0.99829400000000001</c:v>
                </c:pt>
                <c:pt idx="58892">
                  <c:v>0.99841199999999997</c:v>
                </c:pt>
                <c:pt idx="58893">
                  <c:v>0.998529</c:v>
                </c:pt>
                <c:pt idx="58894">
                  <c:v>0.99865599999999999</c:v>
                </c:pt>
                <c:pt idx="58895">
                  <c:v>0.99878199999999995</c:v>
                </c:pt>
                <c:pt idx="58896">
                  <c:v>0.99890900000000005</c:v>
                </c:pt>
                <c:pt idx="58897">
                  <c:v>0.99904300000000001</c:v>
                </c:pt>
                <c:pt idx="58898">
                  <c:v>0.99917400000000001</c:v>
                </c:pt>
                <c:pt idx="58899">
                  <c:v>0.99930699999999995</c:v>
                </c:pt>
                <c:pt idx="58900">
                  <c:v>0.99944599999999995</c:v>
                </c:pt>
                <c:pt idx="58901">
                  <c:v>0.99958400000000003</c:v>
                </c:pt>
                <c:pt idx="58902">
                  <c:v>0.99973199999999995</c:v>
                </c:pt>
                <c:pt idx="58903">
                  <c:v>0.99987300000000001</c:v>
                </c:pt>
                <c:pt idx="58904">
                  <c:v>1.0000199999999999</c:v>
                </c:pt>
                <c:pt idx="58905">
                  <c:v>1.0001500000000001</c:v>
                </c:pt>
                <c:pt idx="58906">
                  <c:v>1.0002899999999999</c:v>
                </c:pt>
                <c:pt idx="58907">
                  <c:v>1.0004299999999999</c:v>
                </c:pt>
                <c:pt idx="58908">
                  <c:v>1.0005599999999999</c:v>
                </c:pt>
                <c:pt idx="58909">
                  <c:v>1.0006900000000001</c:v>
                </c:pt>
                <c:pt idx="58910">
                  <c:v>1.0008300000000001</c:v>
                </c:pt>
                <c:pt idx="58911">
                  <c:v>1.00095</c:v>
                </c:pt>
                <c:pt idx="58912">
                  <c:v>1.00108</c:v>
                </c:pt>
                <c:pt idx="58913">
                  <c:v>1.00119</c:v>
                </c:pt>
                <c:pt idx="58914">
                  <c:v>1.0013099999999999</c:v>
                </c:pt>
                <c:pt idx="58915">
                  <c:v>1.00142</c:v>
                </c:pt>
                <c:pt idx="58916">
                  <c:v>1.00152</c:v>
                </c:pt>
                <c:pt idx="58917">
                  <c:v>1.00163</c:v>
                </c:pt>
                <c:pt idx="58918">
                  <c:v>1.0017199999999999</c:v>
                </c:pt>
                <c:pt idx="58919">
                  <c:v>1.0018100000000001</c:v>
                </c:pt>
                <c:pt idx="58920">
                  <c:v>1.0018899999999999</c:v>
                </c:pt>
                <c:pt idx="58921">
                  <c:v>1.00197</c:v>
                </c:pt>
                <c:pt idx="58922">
                  <c:v>1.00203</c:v>
                </c:pt>
                <c:pt idx="58923">
                  <c:v>1.0021</c:v>
                </c:pt>
                <c:pt idx="58924">
                  <c:v>1.00214</c:v>
                </c:pt>
                <c:pt idx="58925">
                  <c:v>1.0021899999999999</c:v>
                </c:pt>
                <c:pt idx="58926">
                  <c:v>1.00223</c:v>
                </c:pt>
                <c:pt idx="58927">
                  <c:v>1.0022599999999999</c:v>
                </c:pt>
                <c:pt idx="58928">
                  <c:v>1.0022800000000001</c:v>
                </c:pt>
                <c:pt idx="58929">
                  <c:v>1.0022800000000001</c:v>
                </c:pt>
                <c:pt idx="58930">
                  <c:v>1.0022899999999999</c:v>
                </c:pt>
                <c:pt idx="58931">
                  <c:v>1.0022800000000001</c:v>
                </c:pt>
                <c:pt idx="58932">
                  <c:v>1.0022599999999999</c:v>
                </c:pt>
                <c:pt idx="58933">
                  <c:v>1.00223</c:v>
                </c:pt>
                <c:pt idx="58934">
                  <c:v>1.0021899999999999</c:v>
                </c:pt>
                <c:pt idx="58935">
                  <c:v>1.00214</c:v>
                </c:pt>
                <c:pt idx="58936">
                  <c:v>1.0020800000000001</c:v>
                </c:pt>
                <c:pt idx="58937">
                  <c:v>1.002</c:v>
                </c:pt>
                <c:pt idx="58938">
                  <c:v>1.0019199999999999</c:v>
                </c:pt>
                <c:pt idx="58939">
                  <c:v>1.0018199999999999</c:v>
                </c:pt>
                <c:pt idx="58940">
                  <c:v>1.0017100000000001</c:v>
                </c:pt>
                <c:pt idx="58941">
                  <c:v>1.00159</c:v>
                </c:pt>
                <c:pt idx="58942">
                  <c:v>1.00146</c:v>
                </c:pt>
                <c:pt idx="58943">
                  <c:v>1.0013099999999999</c:v>
                </c:pt>
                <c:pt idx="58944">
                  <c:v>1.00115</c:v>
                </c:pt>
                <c:pt idx="58945">
                  <c:v>1.00098</c:v>
                </c:pt>
                <c:pt idx="58946">
                  <c:v>1.0007999999999999</c:v>
                </c:pt>
                <c:pt idx="58947">
                  <c:v>1.00061</c:v>
                </c:pt>
                <c:pt idx="58948">
                  <c:v>1.00041</c:v>
                </c:pt>
                <c:pt idx="58949">
                  <c:v>1.0001899999999999</c:v>
                </c:pt>
                <c:pt idx="58950">
                  <c:v>0.99995400000000001</c:v>
                </c:pt>
                <c:pt idx="58951">
                  <c:v>0.99970700000000001</c:v>
                </c:pt>
                <c:pt idx="58952">
                  <c:v>0.99946299999999999</c:v>
                </c:pt>
                <c:pt idx="58953">
                  <c:v>0.99923399999999996</c:v>
                </c:pt>
                <c:pt idx="58954">
                  <c:v>0.99901700000000004</c:v>
                </c:pt>
                <c:pt idx="58955">
                  <c:v>0.99881600000000004</c:v>
                </c:pt>
                <c:pt idx="58956">
                  <c:v>0.99862200000000001</c:v>
                </c:pt>
                <c:pt idx="58957">
                  <c:v>0.99843899999999997</c:v>
                </c:pt>
                <c:pt idx="58958">
                  <c:v>0.99827299999999997</c:v>
                </c:pt>
                <c:pt idx="58959">
                  <c:v>0.99812100000000004</c:v>
                </c:pt>
                <c:pt idx="58960">
                  <c:v>0.99797999999999998</c:v>
                </c:pt>
                <c:pt idx="58961">
                  <c:v>0.99785800000000002</c:v>
                </c:pt>
                <c:pt idx="58962">
                  <c:v>0.99773800000000001</c:v>
                </c:pt>
                <c:pt idx="58963">
                  <c:v>0.99763199999999996</c:v>
                </c:pt>
                <c:pt idx="58964">
                  <c:v>0.99753800000000004</c:v>
                </c:pt>
                <c:pt idx="58965">
                  <c:v>0.99746000000000001</c:v>
                </c:pt>
                <c:pt idx="58966">
                  <c:v>0.99738800000000005</c:v>
                </c:pt>
                <c:pt idx="58967">
                  <c:v>0.997332</c:v>
                </c:pt>
                <c:pt idx="58968">
                  <c:v>0.99729100000000004</c:v>
                </c:pt>
                <c:pt idx="58969">
                  <c:v>0.99725600000000003</c:v>
                </c:pt>
                <c:pt idx="58970">
                  <c:v>0.99722900000000003</c:v>
                </c:pt>
                <c:pt idx="58971">
                  <c:v>0.99721300000000002</c:v>
                </c:pt>
                <c:pt idx="58972">
                  <c:v>0.99720399999999998</c:v>
                </c:pt>
                <c:pt idx="58973">
                  <c:v>0.99720500000000001</c:v>
                </c:pt>
                <c:pt idx="58974">
                  <c:v>0.99722500000000003</c:v>
                </c:pt>
                <c:pt idx="58975">
                  <c:v>0.99724900000000005</c:v>
                </c:pt>
                <c:pt idx="58976">
                  <c:v>0.997282</c:v>
                </c:pt>
                <c:pt idx="58977">
                  <c:v>0.99732799999999999</c:v>
                </c:pt>
                <c:pt idx="58978">
                  <c:v>0.99738000000000004</c:v>
                </c:pt>
                <c:pt idx="58979">
                  <c:v>0.99744299999999997</c:v>
                </c:pt>
                <c:pt idx="58980">
                  <c:v>0.99750899999999998</c:v>
                </c:pt>
                <c:pt idx="58981">
                  <c:v>0.99758599999999997</c:v>
                </c:pt>
                <c:pt idx="58982">
                  <c:v>0.99767399999999995</c:v>
                </c:pt>
                <c:pt idx="58983">
                  <c:v>0.99776299999999996</c:v>
                </c:pt>
                <c:pt idx="58984">
                  <c:v>0.99785999999999997</c:v>
                </c:pt>
                <c:pt idx="58985">
                  <c:v>0.99797100000000005</c:v>
                </c:pt>
                <c:pt idx="58986">
                  <c:v>0.99808200000000002</c:v>
                </c:pt>
                <c:pt idx="58987">
                  <c:v>0.998201</c:v>
                </c:pt>
                <c:pt idx="58988">
                  <c:v>0.99832299999999996</c:v>
                </c:pt>
                <c:pt idx="58989">
                  <c:v>0.99844900000000003</c:v>
                </c:pt>
                <c:pt idx="58990">
                  <c:v>0.99857600000000002</c:v>
                </c:pt>
                <c:pt idx="58991">
                  <c:v>0.99871100000000002</c:v>
                </c:pt>
                <c:pt idx="58992">
                  <c:v>0.99885000000000002</c:v>
                </c:pt>
                <c:pt idx="58993">
                  <c:v>0.99899199999999999</c:v>
                </c:pt>
                <c:pt idx="58994">
                  <c:v>0.99913600000000002</c:v>
                </c:pt>
                <c:pt idx="58995">
                  <c:v>0.99928399999999995</c:v>
                </c:pt>
                <c:pt idx="58996">
                  <c:v>0.99943199999999999</c:v>
                </c:pt>
                <c:pt idx="58997">
                  <c:v>0.99958400000000003</c:v>
                </c:pt>
                <c:pt idx="58998">
                  <c:v>0.99973299999999998</c:v>
                </c:pt>
                <c:pt idx="58999">
                  <c:v>0.99988200000000005</c:v>
                </c:pt>
                <c:pt idx="59000">
                  <c:v>1.00003</c:v>
                </c:pt>
                <c:pt idx="59001">
                  <c:v>1.0001800000000001</c:v>
                </c:pt>
                <c:pt idx="59002">
                  <c:v>1.00031</c:v>
                </c:pt>
                <c:pt idx="59003">
                  <c:v>1.0004500000000001</c:v>
                </c:pt>
                <c:pt idx="59004">
                  <c:v>1.0005900000000001</c:v>
                </c:pt>
                <c:pt idx="59005">
                  <c:v>1.00074</c:v>
                </c:pt>
                <c:pt idx="59006">
                  <c:v>1.00088</c:v>
                </c:pt>
                <c:pt idx="59007">
                  <c:v>1.00102</c:v>
                </c:pt>
                <c:pt idx="59008">
                  <c:v>1.00115</c:v>
                </c:pt>
                <c:pt idx="59009">
                  <c:v>1.0012700000000001</c:v>
                </c:pt>
                <c:pt idx="59010">
                  <c:v>1.00139</c:v>
                </c:pt>
                <c:pt idx="59011">
                  <c:v>1.0015099999999999</c:v>
                </c:pt>
                <c:pt idx="59012">
                  <c:v>1.00162</c:v>
                </c:pt>
                <c:pt idx="59013">
                  <c:v>1.00173</c:v>
                </c:pt>
                <c:pt idx="59014">
                  <c:v>1.00183</c:v>
                </c:pt>
                <c:pt idx="59015">
                  <c:v>1.0019199999999999</c:v>
                </c:pt>
                <c:pt idx="59016">
                  <c:v>1.002</c:v>
                </c:pt>
                <c:pt idx="59017">
                  <c:v>1.0020800000000001</c:v>
                </c:pt>
                <c:pt idx="59018">
                  <c:v>1.0021599999999999</c:v>
                </c:pt>
                <c:pt idx="59019">
                  <c:v>1.0022200000000001</c:v>
                </c:pt>
                <c:pt idx="59020">
                  <c:v>1.0022800000000001</c:v>
                </c:pt>
                <c:pt idx="59021">
                  <c:v>1.0023200000000001</c:v>
                </c:pt>
                <c:pt idx="59022">
                  <c:v>1.0023599999999999</c:v>
                </c:pt>
                <c:pt idx="59023">
                  <c:v>1.0023899999999999</c:v>
                </c:pt>
                <c:pt idx="59024">
                  <c:v>1.00241</c:v>
                </c:pt>
                <c:pt idx="59025">
                  <c:v>1.00241</c:v>
                </c:pt>
                <c:pt idx="59026">
                  <c:v>1.00241</c:v>
                </c:pt>
                <c:pt idx="59027">
                  <c:v>1.0023899999999999</c:v>
                </c:pt>
                <c:pt idx="59028">
                  <c:v>1.0023599999999999</c:v>
                </c:pt>
                <c:pt idx="59029">
                  <c:v>1.0023299999999999</c:v>
                </c:pt>
                <c:pt idx="59030">
                  <c:v>1.0022800000000001</c:v>
                </c:pt>
                <c:pt idx="59031">
                  <c:v>1.0022200000000001</c:v>
                </c:pt>
                <c:pt idx="59032">
                  <c:v>1.0021500000000001</c:v>
                </c:pt>
                <c:pt idx="59033">
                  <c:v>1.00207</c:v>
                </c:pt>
                <c:pt idx="59034">
                  <c:v>1.00197</c:v>
                </c:pt>
                <c:pt idx="59035">
                  <c:v>1.00187</c:v>
                </c:pt>
                <c:pt idx="59036">
                  <c:v>1.0017499999999999</c:v>
                </c:pt>
                <c:pt idx="59037">
                  <c:v>1.00162</c:v>
                </c:pt>
                <c:pt idx="59038">
                  <c:v>1.0014799999999999</c:v>
                </c:pt>
                <c:pt idx="59039">
                  <c:v>1.00132</c:v>
                </c:pt>
                <c:pt idx="59040">
                  <c:v>1.00115</c:v>
                </c:pt>
                <c:pt idx="59041">
                  <c:v>1.0009699999999999</c:v>
                </c:pt>
                <c:pt idx="59042">
                  <c:v>1.0007699999999999</c:v>
                </c:pt>
                <c:pt idx="59043">
                  <c:v>1.0005900000000001</c:v>
                </c:pt>
                <c:pt idx="59044">
                  <c:v>1.00037</c:v>
                </c:pt>
                <c:pt idx="59045">
                  <c:v>1.00014</c:v>
                </c:pt>
                <c:pt idx="59046">
                  <c:v>0.99989399999999995</c:v>
                </c:pt>
                <c:pt idx="59047">
                  <c:v>0.99965300000000001</c:v>
                </c:pt>
                <c:pt idx="59048">
                  <c:v>0.99942399999999998</c:v>
                </c:pt>
                <c:pt idx="59049">
                  <c:v>0.99920699999999996</c:v>
                </c:pt>
                <c:pt idx="59050">
                  <c:v>0.99900199999999995</c:v>
                </c:pt>
                <c:pt idx="59051">
                  <c:v>0.99881500000000001</c:v>
                </c:pt>
                <c:pt idx="59052">
                  <c:v>0.99863900000000005</c:v>
                </c:pt>
                <c:pt idx="59053">
                  <c:v>0.998475</c:v>
                </c:pt>
                <c:pt idx="59054">
                  <c:v>0.99831400000000003</c:v>
                </c:pt>
                <c:pt idx="59055">
                  <c:v>0.99817400000000001</c:v>
                </c:pt>
                <c:pt idx="59056">
                  <c:v>0.99804899999999996</c:v>
                </c:pt>
                <c:pt idx="59057">
                  <c:v>0.99793500000000002</c:v>
                </c:pt>
                <c:pt idx="59058">
                  <c:v>0.99783200000000005</c:v>
                </c:pt>
                <c:pt idx="59059">
                  <c:v>0.99774499999999999</c:v>
                </c:pt>
                <c:pt idx="59060">
                  <c:v>0.99766600000000005</c:v>
                </c:pt>
                <c:pt idx="59061">
                  <c:v>0.99759799999999998</c:v>
                </c:pt>
                <c:pt idx="59062">
                  <c:v>0.99754200000000004</c:v>
                </c:pt>
                <c:pt idx="59063">
                  <c:v>0.99749699999999997</c:v>
                </c:pt>
                <c:pt idx="59064">
                  <c:v>0.99746500000000005</c:v>
                </c:pt>
                <c:pt idx="59065">
                  <c:v>0.99744500000000003</c:v>
                </c:pt>
                <c:pt idx="59066">
                  <c:v>0.99742799999999998</c:v>
                </c:pt>
                <c:pt idx="59067">
                  <c:v>0.99742399999999998</c:v>
                </c:pt>
                <c:pt idx="59068">
                  <c:v>0.99743700000000002</c:v>
                </c:pt>
                <c:pt idx="59069">
                  <c:v>0.99744999999999995</c:v>
                </c:pt>
                <c:pt idx="59070">
                  <c:v>0.997475</c:v>
                </c:pt>
                <c:pt idx="59071">
                  <c:v>0.99751500000000004</c:v>
                </c:pt>
                <c:pt idx="59072">
                  <c:v>0.99755499999999997</c:v>
                </c:pt>
                <c:pt idx="59073">
                  <c:v>0.99760599999999999</c:v>
                </c:pt>
                <c:pt idx="59074">
                  <c:v>0.99766200000000005</c:v>
                </c:pt>
                <c:pt idx="59075">
                  <c:v>0.997726</c:v>
                </c:pt>
                <c:pt idx="59076">
                  <c:v>0.99780500000000005</c:v>
                </c:pt>
                <c:pt idx="59077">
                  <c:v>0.997888</c:v>
                </c:pt>
                <c:pt idx="59078">
                  <c:v>0.99798100000000001</c:v>
                </c:pt>
                <c:pt idx="59079">
                  <c:v>0.99807400000000002</c:v>
                </c:pt>
                <c:pt idx="59080">
                  <c:v>0.99817800000000001</c:v>
                </c:pt>
                <c:pt idx="59081">
                  <c:v>0.99828499999999998</c:v>
                </c:pt>
                <c:pt idx="59082">
                  <c:v>0.998394</c:v>
                </c:pt>
                <c:pt idx="59083">
                  <c:v>0.99850899999999998</c:v>
                </c:pt>
                <c:pt idx="59084">
                  <c:v>0.99862300000000004</c:v>
                </c:pt>
                <c:pt idx="59085">
                  <c:v>0.99874600000000002</c:v>
                </c:pt>
                <c:pt idx="59086">
                  <c:v>0.99888200000000005</c:v>
                </c:pt>
                <c:pt idx="59087">
                  <c:v>0.99901300000000004</c:v>
                </c:pt>
                <c:pt idx="59088">
                  <c:v>0.99914800000000004</c:v>
                </c:pt>
                <c:pt idx="59089">
                  <c:v>0.99928700000000004</c:v>
                </c:pt>
                <c:pt idx="59090">
                  <c:v>0.99942699999999995</c:v>
                </c:pt>
                <c:pt idx="59091">
                  <c:v>0.99956699999999998</c:v>
                </c:pt>
                <c:pt idx="59092">
                  <c:v>0.99971100000000002</c:v>
                </c:pt>
                <c:pt idx="59093">
                  <c:v>0.99985199999999996</c:v>
                </c:pt>
                <c:pt idx="59094">
                  <c:v>0.99998900000000002</c:v>
                </c:pt>
                <c:pt idx="59095">
                  <c:v>1.00013</c:v>
                </c:pt>
                <c:pt idx="59096">
                  <c:v>1.00027</c:v>
                </c:pt>
                <c:pt idx="59097">
                  <c:v>1.00041</c:v>
                </c:pt>
                <c:pt idx="59098">
                  <c:v>1.00054</c:v>
                </c:pt>
                <c:pt idx="59099">
                  <c:v>1.00068</c:v>
                </c:pt>
                <c:pt idx="59100">
                  <c:v>1.00081</c:v>
                </c:pt>
                <c:pt idx="59101">
                  <c:v>1.0009399999999999</c:v>
                </c:pt>
                <c:pt idx="59102">
                  <c:v>1.0010699999999999</c:v>
                </c:pt>
                <c:pt idx="59103">
                  <c:v>1.00119</c:v>
                </c:pt>
                <c:pt idx="59104">
                  <c:v>1.00132</c:v>
                </c:pt>
                <c:pt idx="59105">
                  <c:v>1.00143</c:v>
                </c:pt>
                <c:pt idx="59106">
                  <c:v>1.0015400000000001</c:v>
                </c:pt>
                <c:pt idx="59107">
                  <c:v>1.0016400000000001</c:v>
                </c:pt>
                <c:pt idx="59108">
                  <c:v>1.0017400000000001</c:v>
                </c:pt>
                <c:pt idx="59109">
                  <c:v>1.0018400000000001</c:v>
                </c:pt>
                <c:pt idx="59110">
                  <c:v>1.0019400000000001</c:v>
                </c:pt>
                <c:pt idx="59111">
                  <c:v>1.0020199999999999</c:v>
                </c:pt>
                <c:pt idx="59112">
                  <c:v>1.0020899999999999</c:v>
                </c:pt>
                <c:pt idx="59113">
                  <c:v>1.0021599999999999</c:v>
                </c:pt>
                <c:pt idx="59114">
                  <c:v>1.0022200000000001</c:v>
                </c:pt>
                <c:pt idx="59115">
                  <c:v>1.00227</c:v>
                </c:pt>
                <c:pt idx="59116">
                  <c:v>1.00231</c:v>
                </c:pt>
                <c:pt idx="59117">
                  <c:v>1.00234</c:v>
                </c:pt>
                <c:pt idx="59118">
                  <c:v>1.0023599999999999</c:v>
                </c:pt>
                <c:pt idx="59119">
                  <c:v>1.0023899999999999</c:v>
                </c:pt>
                <c:pt idx="59120">
                  <c:v>1.0023899999999999</c:v>
                </c:pt>
                <c:pt idx="59121">
                  <c:v>1.00238</c:v>
                </c:pt>
                <c:pt idx="59122">
                  <c:v>1.00237</c:v>
                </c:pt>
                <c:pt idx="59123">
                  <c:v>1.00234</c:v>
                </c:pt>
                <c:pt idx="59124">
                  <c:v>1.0023</c:v>
                </c:pt>
                <c:pt idx="59125">
                  <c:v>1.0022500000000001</c:v>
                </c:pt>
                <c:pt idx="59126">
                  <c:v>1.0022</c:v>
                </c:pt>
                <c:pt idx="59127">
                  <c:v>1.00213</c:v>
                </c:pt>
                <c:pt idx="59128">
                  <c:v>1.0020500000000001</c:v>
                </c:pt>
                <c:pt idx="59129">
                  <c:v>1.0019499999999999</c:v>
                </c:pt>
                <c:pt idx="59130">
                  <c:v>1.0018499999999999</c:v>
                </c:pt>
                <c:pt idx="59131">
                  <c:v>1.0017400000000001</c:v>
                </c:pt>
                <c:pt idx="59132">
                  <c:v>1.0016099999999999</c:v>
                </c:pt>
                <c:pt idx="59133">
                  <c:v>1.0014700000000001</c:v>
                </c:pt>
                <c:pt idx="59134">
                  <c:v>1.00132</c:v>
                </c:pt>
                <c:pt idx="59135">
                  <c:v>1.00116</c:v>
                </c:pt>
                <c:pt idx="59136">
                  <c:v>1.0009699999999999</c:v>
                </c:pt>
                <c:pt idx="59137">
                  <c:v>1.0007900000000001</c:v>
                </c:pt>
                <c:pt idx="59138">
                  <c:v>1.0005900000000001</c:v>
                </c:pt>
                <c:pt idx="59139">
                  <c:v>1.00037</c:v>
                </c:pt>
                <c:pt idx="59140">
                  <c:v>1.0001500000000001</c:v>
                </c:pt>
                <c:pt idx="59141">
                  <c:v>0.99990999999999997</c:v>
                </c:pt>
                <c:pt idx="59142">
                  <c:v>0.99966100000000002</c:v>
                </c:pt>
                <c:pt idx="59143">
                  <c:v>0.99942500000000001</c:v>
                </c:pt>
                <c:pt idx="59144">
                  <c:v>0.99919400000000003</c:v>
                </c:pt>
                <c:pt idx="59145">
                  <c:v>0.99898399999999998</c:v>
                </c:pt>
                <c:pt idx="59146">
                  <c:v>0.99878999999999996</c:v>
                </c:pt>
                <c:pt idx="59147">
                  <c:v>0.99860499999999996</c:v>
                </c:pt>
                <c:pt idx="59148">
                  <c:v>0.99843000000000004</c:v>
                </c:pt>
                <c:pt idx="59149">
                  <c:v>0.99826800000000004</c:v>
                </c:pt>
                <c:pt idx="59150">
                  <c:v>0.99811899999999998</c:v>
                </c:pt>
                <c:pt idx="59151">
                  <c:v>0.99799899999999997</c:v>
                </c:pt>
                <c:pt idx="59152">
                  <c:v>0.99787800000000004</c:v>
                </c:pt>
                <c:pt idx="59153">
                  <c:v>0.99776900000000002</c:v>
                </c:pt>
                <c:pt idx="59154">
                  <c:v>0.997672</c:v>
                </c:pt>
                <c:pt idx="59155">
                  <c:v>0.99758500000000006</c:v>
                </c:pt>
                <c:pt idx="59156">
                  <c:v>0.99750499999999998</c:v>
                </c:pt>
                <c:pt idx="59157">
                  <c:v>0.99743700000000002</c:v>
                </c:pt>
                <c:pt idx="59158">
                  <c:v>0.99738099999999996</c:v>
                </c:pt>
                <c:pt idx="59159">
                  <c:v>0.99734199999999995</c:v>
                </c:pt>
                <c:pt idx="59160">
                  <c:v>0.99731000000000003</c:v>
                </c:pt>
                <c:pt idx="59161">
                  <c:v>0.99728799999999995</c:v>
                </c:pt>
                <c:pt idx="59162">
                  <c:v>0.99729900000000005</c:v>
                </c:pt>
                <c:pt idx="59163">
                  <c:v>0.99729800000000002</c:v>
                </c:pt>
                <c:pt idx="59164">
                  <c:v>0.99730799999999997</c:v>
                </c:pt>
                <c:pt idx="59165">
                  <c:v>0.99733099999999997</c:v>
                </c:pt>
                <c:pt idx="59166">
                  <c:v>0.99736199999999997</c:v>
                </c:pt>
                <c:pt idx="59167">
                  <c:v>0.99740099999999998</c:v>
                </c:pt>
                <c:pt idx="59168">
                  <c:v>0.99745200000000001</c:v>
                </c:pt>
                <c:pt idx="59169">
                  <c:v>0.99751000000000001</c:v>
                </c:pt>
                <c:pt idx="59170">
                  <c:v>0.99757799999999996</c:v>
                </c:pt>
                <c:pt idx="59171">
                  <c:v>0.99765099999999995</c:v>
                </c:pt>
                <c:pt idx="59172">
                  <c:v>0.99773400000000001</c:v>
                </c:pt>
                <c:pt idx="59173">
                  <c:v>0.99781799999999998</c:v>
                </c:pt>
                <c:pt idx="59174">
                  <c:v>0.99791600000000003</c:v>
                </c:pt>
                <c:pt idx="59175">
                  <c:v>0.99801499999999999</c:v>
                </c:pt>
                <c:pt idx="59176">
                  <c:v>0.99812299999999998</c:v>
                </c:pt>
                <c:pt idx="59177">
                  <c:v>0.99823799999999996</c:v>
                </c:pt>
                <c:pt idx="59178">
                  <c:v>0.99836100000000005</c:v>
                </c:pt>
                <c:pt idx="59179">
                  <c:v>0.99848300000000001</c:v>
                </c:pt>
                <c:pt idx="59180">
                  <c:v>0.99861299999999997</c:v>
                </c:pt>
                <c:pt idx="59181">
                  <c:v>0.99874200000000002</c:v>
                </c:pt>
                <c:pt idx="59182">
                  <c:v>0.99887800000000004</c:v>
                </c:pt>
                <c:pt idx="59183">
                  <c:v>0.99902000000000002</c:v>
                </c:pt>
                <c:pt idx="59184">
                  <c:v>0.999166</c:v>
                </c:pt>
                <c:pt idx="59185">
                  <c:v>0.99931300000000001</c:v>
                </c:pt>
                <c:pt idx="59186">
                  <c:v>0.99945200000000001</c:v>
                </c:pt>
                <c:pt idx="59187">
                  <c:v>0.99959600000000004</c:v>
                </c:pt>
                <c:pt idx="59188">
                  <c:v>0.99974499999999999</c:v>
                </c:pt>
                <c:pt idx="59189">
                  <c:v>0.99989399999999995</c:v>
                </c:pt>
                <c:pt idx="59190">
                  <c:v>1.00004</c:v>
                </c:pt>
                <c:pt idx="59191">
                  <c:v>1.0001899999999999</c:v>
                </c:pt>
                <c:pt idx="59192">
                  <c:v>1.0003299999999999</c:v>
                </c:pt>
                <c:pt idx="59193">
                  <c:v>1.00047</c:v>
                </c:pt>
                <c:pt idx="59194">
                  <c:v>1.00061</c:v>
                </c:pt>
                <c:pt idx="59195">
                  <c:v>1.00075</c:v>
                </c:pt>
                <c:pt idx="59196">
                  <c:v>1.0008999999999999</c:v>
                </c:pt>
                <c:pt idx="59197">
                  <c:v>1.0010300000000001</c:v>
                </c:pt>
                <c:pt idx="59198">
                  <c:v>1.00116</c:v>
                </c:pt>
                <c:pt idx="59199">
                  <c:v>1.0013000000000001</c:v>
                </c:pt>
                <c:pt idx="59200">
                  <c:v>1.00142</c:v>
                </c:pt>
                <c:pt idx="59201">
                  <c:v>1.0015499999999999</c:v>
                </c:pt>
                <c:pt idx="59202">
                  <c:v>1.00166</c:v>
                </c:pt>
                <c:pt idx="59203">
                  <c:v>1.00177</c:v>
                </c:pt>
                <c:pt idx="59204">
                  <c:v>1.0018800000000001</c:v>
                </c:pt>
                <c:pt idx="59205">
                  <c:v>1.00196</c:v>
                </c:pt>
                <c:pt idx="59206">
                  <c:v>1.0020500000000001</c:v>
                </c:pt>
                <c:pt idx="59207">
                  <c:v>1.00214</c:v>
                </c:pt>
                <c:pt idx="59208">
                  <c:v>1.00221</c:v>
                </c:pt>
                <c:pt idx="59209">
                  <c:v>1.0022800000000001</c:v>
                </c:pt>
                <c:pt idx="59210">
                  <c:v>1.00234</c:v>
                </c:pt>
                <c:pt idx="59211">
                  <c:v>1.0023899999999999</c:v>
                </c:pt>
                <c:pt idx="59212">
                  <c:v>1.0024200000000001</c:v>
                </c:pt>
                <c:pt idx="59213">
                  <c:v>1.0024500000000001</c:v>
                </c:pt>
                <c:pt idx="59214">
                  <c:v>1.00248</c:v>
                </c:pt>
                <c:pt idx="59215">
                  <c:v>1.0024900000000001</c:v>
                </c:pt>
                <c:pt idx="59216">
                  <c:v>1.0024999999999999</c:v>
                </c:pt>
                <c:pt idx="59217">
                  <c:v>1.0024900000000001</c:v>
                </c:pt>
                <c:pt idx="59218">
                  <c:v>1.00247</c:v>
                </c:pt>
                <c:pt idx="59219">
                  <c:v>1.00244</c:v>
                </c:pt>
                <c:pt idx="59220">
                  <c:v>1.0024</c:v>
                </c:pt>
                <c:pt idx="59221">
                  <c:v>1.00234</c:v>
                </c:pt>
                <c:pt idx="59222">
                  <c:v>1.00227</c:v>
                </c:pt>
                <c:pt idx="59223">
                  <c:v>1.0022</c:v>
                </c:pt>
                <c:pt idx="59224">
                  <c:v>1.0021</c:v>
                </c:pt>
                <c:pt idx="59225">
                  <c:v>1.0020100000000001</c:v>
                </c:pt>
                <c:pt idx="59226">
                  <c:v>1.0019</c:v>
                </c:pt>
                <c:pt idx="59227">
                  <c:v>1.0017799999999999</c:v>
                </c:pt>
                <c:pt idx="59228">
                  <c:v>1.0016400000000001</c:v>
                </c:pt>
                <c:pt idx="59229">
                  <c:v>1.00149</c:v>
                </c:pt>
                <c:pt idx="59230">
                  <c:v>1.00132</c:v>
                </c:pt>
                <c:pt idx="59231">
                  <c:v>1.00116</c:v>
                </c:pt>
                <c:pt idx="59232">
                  <c:v>1.0009699999999999</c:v>
                </c:pt>
                <c:pt idx="59233">
                  <c:v>1.0007699999999999</c:v>
                </c:pt>
                <c:pt idx="59234">
                  <c:v>1.0005599999999999</c:v>
                </c:pt>
                <c:pt idx="59235">
                  <c:v>1.0003299999999999</c:v>
                </c:pt>
                <c:pt idx="59236">
                  <c:v>1.0000899999999999</c:v>
                </c:pt>
                <c:pt idx="59237">
                  <c:v>0.99984899999999999</c:v>
                </c:pt>
                <c:pt idx="59238">
                  <c:v>0.99961800000000001</c:v>
                </c:pt>
                <c:pt idx="59239">
                  <c:v>0.99939699999999998</c:v>
                </c:pt>
                <c:pt idx="59240">
                  <c:v>0.99918899999999999</c:v>
                </c:pt>
                <c:pt idx="59241">
                  <c:v>0.99899700000000002</c:v>
                </c:pt>
                <c:pt idx="59242">
                  <c:v>0.99881399999999998</c:v>
                </c:pt>
                <c:pt idx="59243">
                  <c:v>0.998645</c:v>
                </c:pt>
                <c:pt idx="59244">
                  <c:v>0.998471</c:v>
                </c:pt>
                <c:pt idx="59245">
                  <c:v>0.99831999999999999</c:v>
                </c:pt>
                <c:pt idx="59246">
                  <c:v>0.99818499999999999</c:v>
                </c:pt>
                <c:pt idx="59247">
                  <c:v>0.99806600000000001</c:v>
                </c:pt>
                <c:pt idx="59248">
                  <c:v>0.99795400000000001</c:v>
                </c:pt>
                <c:pt idx="59249">
                  <c:v>0.99785699999999999</c:v>
                </c:pt>
                <c:pt idx="59250">
                  <c:v>0.997776</c:v>
                </c:pt>
                <c:pt idx="59251">
                  <c:v>0.99770000000000003</c:v>
                </c:pt>
                <c:pt idx="59252">
                  <c:v>0.99763599999999997</c:v>
                </c:pt>
                <c:pt idx="59253">
                  <c:v>0.99758899999999995</c:v>
                </c:pt>
                <c:pt idx="59254">
                  <c:v>0.99755000000000005</c:v>
                </c:pt>
                <c:pt idx="59255">
                  <c:v>0.99752399999999997</c:v>
                </c:pt>
                <c:pt idx="59256">
                  <c:v>0.997506</c:v>
                </c:pt>
                <c:pt idx="59257">
                  <c:v>0.99749600000000005</c:v>
                </c:pt>
                <c:pt idx="59258">
                  <c:v>0.99750000000000005</c:v>
                </c:pt>
                <c:pt idx="59259">
                  <c:v>0.99751100000000004</c:v>
                </c:pt>
                <c:pt idx="59260">
                  <c:v>0.99753599999999998</c:v>
                </c:pt>
                <c:pt idx="59261">
                  <c:v>0.99755199999999999</c:v>
                </c:pt>
                <c:pt idx="59262">
                  <c:v>0.99759100000000001</c:v>
                </c:pt>
                <c:pt idx="59263">
                  <c:v>0.99763999999999997</c:v>
                </c:pt>
                <c:pt idx="59264">
                  <c:v>0.99769399999999997</c:v>
                </c:pt>
                <c:pt idx="59265">
                  <c:v>0.99775499999999995</c:v>
                </c:pt>
                <c:pt idx="59266">
                  <c:v>0.99782499999999996</c:v>
                </c:pt>
                <c:pt idx="59267">
                  <c:v>0.99790900000000005</c:v>
                </c:pt>
                <c:pt idx="59268">
                  <c:v>0.99799800000000005</c:v>
                </c:pt>
                <c:pt idx="59269">
                  <c:v>0.99809700000000001</c:v>
                </c:pt>
                <c:pt idx="59270">
                  <c:v>0.998197</c:v>
                </c:pt>
                <c:pt idx="59271">
                  <c:v>0.99830300000000005</c:v>
                </c:pt>
                <c:pt idx="59272">
                  <c:v>0.99841299999999999</c:v>
                </c:pt>
                <c:pt idx="59273">
                  <c:v>0.998525</c:v>
                </c:pt>
                <c:pt idx="59274">
                  <c:v>0.99867899999999998</c:v>
                </c:pt>
                <c:pt idx="59275">
                  <c:v>0.99880199999999997</c:v>
                </c:pt>
                <c:pt idx="59276">
                  <c:v>0.99893200000000004</c:v>
                </c:pt>
                <c:pt idx="59277">
                  <c:v>0.99906200000000001</c:v>
                </c:pt>
                <c:pt idx="59278">
                  <c:v>0.99919999999999998</c:v>
                </c:pt>
                <c:pt idx="59279">
                  <c:v>0.999336</c:v>
                </c:pt>
                <c:pt idx="59280">
                  <c:v>0.99947399999999997</c:v>
                </c:pt>
                <c:pt idx="59281">
                  <c:v>0.99961299999999997</c:v>
                </c:pt>
                <c:pt idx="59282">
                  <c:v>0.99975000000000003</c:v>
                </c:pt>
                <c:pt idx="59283">
                  <c:v>0.99989300000000003</c:v>
                </c:pt>
                <c:pt idx="59284">
                  <c:v>1.00003</c:v>
                </c:pt>
                <c:pt idx="59285">
                  <c:v>1.0001800000000001</c:v>
                </c:pt>
                <c:pt idx="59286">
                  <c:v>1.0003200000000001</c:v>
                </c:pt>
                <c:pt idx="59287">
                  <c:v>1.00047</c:v>
                </c:pt>
                <c:pt idx="59288">
                  <c:v>1.00061</c:v>
                </c:pt>
                <c:pt idx="59289">
                  <c:v>1.00075</c:v>
                </c:pt>
                <c:pt idx="59290">
                  <c:v>1.0008900000000001</c:v>
                </c:pt>
                <c:pt idx="59291">
                  <c:v>1.00102</c:v>
                </c:pt>
                <c:pt idx="59292">
                  <c:v>1.00115</c:v>
                </c:pt>
                <c:pt idx="59293">
                  <c:v>1.0012799999999999</c:v>
                </c:pt>
                <c:pt idx="59294">
                  <c:v>1.0014000000000001</c:v>
                </c:pt>
                <c:pt idx="59295">
                  <c:v>1.00152</c:v>
                </c:pt>
                <c:pt idx="59296">
                  <c:v>1.0016400000000001</c:v>
                </c:pt>
                <c:pt idx="59297">
                  <c:v>1.0017499999999999</c:v>
                </c:pt>
                <c:pt idx="59298">
                  <c:v>1.0018499999999999</c:v>
                </c:pt>
                <c:pt idx="59299">
                  <c:v>1.00196</c:v>
                </c:pt>
                <c:pt idx="59300">
                  <c:v>1.0020500000000001</c:v>
                </c:pt>
                <c:pt idx="59301">
                  <c:v>1.00214</c:v>
                </c:pt>
                <c:pt idx="59302">
                  <c:v>1.0022200000000001</c:v>
                </c:pt>
                <c:pt idx="59303">
                  <c:v>1.00231</c:v>
                </c:pt>
                <c:pt idx="59304">
                  <c:v>1.00238</c:v>
                </c:pt>
                <c:pt idx="59305">
                  <c:v>1.00244</c:v>
                </c:pt>
                <c:pt idx="59306">
                  <c:v>1.0024900000000001</c:v>
                </c:pt>
                <c:pt idx="59307">
                  <c:v>1.0025200000000001</c:v>
                </c:pt>
                <c:pt idx="59308">
                  <c:v>1.0025500000000001</c:v>
                </c:pt>
                <c:pt idx="59309">
                  <c:v>1.00257</c:v>
                </c:pt>
                <c:pt idx="59310">
                  <c:v>1.0025900000000001</c:v>
                </c:pt>
                <c:pt idx="59311">
                  <c:v>1.0025900000000001</c:v>
                </c:pt>
                <c:pt idx="59312">
                  <c:v>1.00258</c:v>
                </c:pt>
                <c:pt idx="59313">
                  <c:v>1.00257</c:v>
                </c:pt>
                <c:pt idx="59314">
                  <c:v>1.00254</c:v>
                </c:pt>
                <c:pt idx="59315">
                  <c:v>1.0024999999999999</c:v>
                </c:pt>
                <c:pt idx="59316">
                  <c:v>1.0024599999999999</c:v>
                </c:pt>
                <c:pt idx="59317">
                  <c:v>1.0024</c:v>
                </c:pt>
                <c:pt idx="59318">
                  <c:v>1.0023299999999999</c:v>
                </c:pt>
                <c:pt idx="59319">
                  <c:v>1.0022500000000001</c:v>
                </c:pt>
                <c:pt idx="59320">
                  <c:v>1.0021599999999999</c:v>
                </c:pt>
                <c:pt idx="59321">
                  <c:v>1.0020500000000001</c:v>
                </c:pt>
                <c:pt idx="59322">
                  <c:v>1.0019400000000001</c:v>
                </c:pt>
                <c:pt idx="59323">
                  <c:v>1.0018100000000001</c:v>
                </c:pt>
                <c:pt idx="59324">
                  <c:v>1.0016700000000001</c:v>
                </c:pt>
                <c:pt idx="59325">
                  <c:v>1.00152</c:v>
                </c:pt>
                <c:pt idx="59326">
                  <c:v>1.00135</c:v>
                </c:pt>
                <c:pt idx="59327">
                  <c:v>1.0011699999999999</c:v>
                </c:pt>
                <c:pt idx="59328">
                  <c:v>1.00099</c:v>
                </c:pt>
                <c:pt idx="59329">
                  <c:v>1.0007900000000001</c:v>
                </c:pt>
                <c:pt idx="59330">
                  <c:v>1.00057</c:v>
                </c:pt>
                <c:pt idx="59331">
                  <c:v>1.00034</c:v>
                </c:pt>
                <c:pt idx="59332">
                  <c:v>1.0001</c:v>
                </c:pt>
                <c:pt idx="59333">
                  <c:v>0.999857</c:v>
                </c:pt>
                <c:pt idx="59334">
                  <c:v>0.99961699999999998</c:v>
                </c:pt>
                <c:pt idx="59335">
                  <c:v>0.99939100000000003</c:v>
                </c:pt>
                <c:pt idx="59336">
                  <c:v>0.99917800000000001</c:v>
                </c:pt>
                <c:pt idx="59337">
                  <c:v>0.99898399999999998</c:v>
                </c:pt>
                <c:pt idx="59338">
                  <c:v>0.99879499999999999</c:v>
                </c:pt>
                <c:pt idx="59339">
                  <c:v>0.99861900000000003</c:v>
                </c:pt>
                <c:pt idx="59340">
                  <c:v>0.99846000000000001</c:v>
                </c:pt>
                <c:pt idx="59341">
                  <c:v>0.99832600000000005</c:v>
                </c:pt>
                <c:pt idx="59342">
                  <c:v>0.99819000000000002</c:v>
                </c:pt>
                <c:pt idx="59343">
                  <c:v>0.99807100000000004</c:v>
                </c:pt>
                <c:pt idx="59344">
                  <c:v>0.99796399999999996</c:v>
                </c:pt>
                <c:pt idx="59345">
                  <c:v>0.99786399999999997</c:v>
                </c:pt>
                <c:pt idx="59346">
                  <c:v>0.99777400000000005</c:v>
                </c:pt>
                <c:pt idx="59347">
                  <c:v>0.99769699999999994</c:v>
                </c:pt>
                <c:pt idx="59348">
                  <c:v>0.99762700000000004</c:v>
                </c:pt>
                <c:pt idx="59349">
                  <c:v>0.99757300000000004</c:v>
                </c:pt>
                <c:pt idx="59350">
                  <c:v>0.99753000000000003</c:v>
                </c:pt>
                <c:pt idx="59351">
                  <c:v>0.99749699999999997</c:v>
                </c:pt>
                <c:pt idx="59352">
                  <c:v>0.99746500000000005</c:v>
                </c:pt>
                <c:pt idx="59353">
                  <c:v>0.99745200000000001</c:v>
                </c:pt>
                <c:pt idx="59354">
                  <c:v>0.99746299999999999</c:v>
                </c:pt>
                <c:pt idx="59355">
                  <c:v>0.997475</c:v>
                </c:pt>
                <c:pt idx="59356">
                  <c:v>0.99750000000000005</c:v>
                </c:pt>
                <c:pt idx="59357">
                  <c:v>0.99752700000000005</c:v>
                </c:pt>
                <c:pt idx="59358">
                  <c:v>0.99756699999999998</c:v>
                </c:pt>
                <c:pt idx="59359">
                  <c:v>0.997614</c:v>
                </c:pt>
                <c:pt idx="59360">
                  <c:v>0.99766999999999995</c:v>
                </c:pt>
                <c:pt idx="59361">
                  <c:v>0.99773400000000001</c:v>
                </c:pt>
                <c:pt idx="59362">
                  <c:v>0.99781200000000003</c:v>
                </c:pt>
                <c:pt idx="59363">
                  <c:v>0.99789300000000003</c:v>
                </c:pt>
                <c:pt idx="59364">
                  <c:v>0.99798200000000004</c:v>
                </c:pt>
                <c:pt idx="59365">
                  <c:v>0.99807400000000002</c:v>
                </c:pt>
                <c:pt idx="59366">
                  <c:v>0.99817599999999995</c:v>
                </c:pt>
                <c:pt idx="59367">
                  <c:v>0.99828300000000003</c:v>
                </c:pt>
                <c:pt idx="59368">
                  <c:v>0.99839500000000003</c:v>
                </c:pt>
                <c:pt idx="59369">
                  <c:v>0.99851199999999996</c:v>
                </c:pt>
                <c:pt idx="59370">
                  <c:v>0.99863599999999997</c:v>
                </c:pt>
                <c:pt idx="59371">
                  <c:v>0.99876500000000001</c:v>
                </c:pt>
                <c:pt idx="59372">
                  <c:v>0.99890000000000001</c:v>
                </c:pt>
                <c:pt idx="59373">
                  <c:v>0.99903500000000001</c:v>
                </c:pt>
                <c:pt idx="59374">
                  <c:v>0.99917800000000001</c:v>
                </c:pt>
                <c:pt idx="59375">
                  <c:v>0.99931899999999996</c:v>
                </c:pt>
                <c:pt idx="59376">
                  <c:v>0.99946100000000004</c:v>
                </c:pt>
                <c:pt idx="59377">
                  <c:v>0.99960499999999997</c:v>
                </c:pt>
                <c:pt idx="59378">
                  <c:v>0.99975199999999997</c:v>
                </c:pt>
                <c:pt idx="59379">
                  <c:v>0.99989799999999995</c:v>
                </c:pt>
                <c:pt idx="59380">
                  <c:v>1.0000500000000001</c:v>
                </c:pt>
                <c:pt idx="59381">
                  <c:v>1.0001899999999999</c:v>
                </c:pt>
                <c:pt idx="59382">
                  <c:v>1.0003299999999999</c:v>
                </c:pt>
                <c:pt idx="59383">
                  <c:v>1.00048</c:v>
                </c:pt>
                <c:pt idx="59384">
                  <c:v>1.0006200000000001</c:v>
                </c:pt>
                <c:pt idx="59385">
                  <c:v>1.0007699999999999</c:v>
                </c:pt>
                <c:pt idx="59386">
                  <c:v>1.00091</c:v>
                </c:pt>
                <c:pt idx="59387">
                  <c:v>1.0010399999999999</c:v>
                </c:pt>
                <c:pt idx="59388">
                  <c:v>1.00118</c:v>
                </c:pt>
                <c:pt idx="59389">
                  <c:v>1.0013099999999999</c:v>
                </c:pt>
                <c:pt idx="59390">
                  <c:v>1.00145</c:v>
                </c:pt>
                <c:pt idx="59391">
                  <c:v>1.00156</c:v>
                </c:pt>
                <c:pt idx="59392">
                  <c:v>1.00169</c:v>
                </c:pt>
                <c:pt idx="59393">
                  <c:v>1.0018100000000001</c:v>
                </c:pt>
                <c:pt idx="59394">
                  <c:v>1.0019199999999999</c:v>
                </c:pt>
                <c:pt idx="59395">
                  <c:v>1.00203</c:v>
                </c:pt>
                <c:pt idx="59396">
                  <c:v>1.00213</c:v>
                </c:pt>
                <c:pt idx="59397">
                  <c:v>1.0022200000000001</c:v>
                </c:pt>
                <c:pt idx="59398">
                  <c:v>1.00231</c:v>
                </c:pt>
                <c:pt idx="59399">
                  <c:v>1.0023899999999999</c:v>
                </c:pt>
                <c:pt idx="59400">
                  <c:v>1.0024599999999999</c:v>
                </c:pt>
                <c:pt idx="59401">
                  <c:v>1.00251</c:v>
                </c:pt>
                <c:pt idx="59402">
                  <c:v>1.0025599999999999</c:v>
                </c:pt>
                <c:pt idx="59403">
                  <c:v>1.0025999999999999</c:v>
                </c:pt>
                <c:pt idx="59404">
                  <c:v>1.00264</c:v>
                </c:pt>
                <c:pt idx="59405">
                  <c:v>1.00267</c:v>
                </c:pt>
                <c:pt idx="59406">
                  <c:v>1.00268</c:v>
                </c:pt>
                <c:pt idx="59407">
                  <c:v>1.0026900000000001</c:v>
                </c:pt>
                <c:pt idx="59408">
                  <c:v>1.00268</c:v>
                </c:pt>
                <c:pt idx="59409">
                  <c:v>1.00267</c:v>
                </c:pt>
                <c:pt idx="59410">
                  <c:v>1.00264</c:v>
                </c:pt>
                <c:pt idx="59411">
                  <c:v>1.0025999999999999</c:v>
                </c:pt>
                <c:pt idx="59412">
                  <c:v>1.00254</c:v>
                </c:pt>
                <c:pt idx="59413">
                  <c:v>1.00248</c:v>
                </c:pt>
                <c:pt idx="59414">
                  <c:v>1.0024</c:v>
                </c:pt>
                <c:pt idx="59415">
                  <c:v>1.00231</c:v>
                </c:pt>
                <c:pt idx="59416">
                  <c:v>1.0022200000000001</c:v>
                </c:pt>
                <c:pt idx="59417">
                  <c:v>1.0021100000000001</c:v>
                </c:pt>
                <c:pt idx="59418">
                  <c:v>1.0019899999999999</c:v>
                </c:pt>
                <c:pt idx="59419">
                  <c:v>1.0018400000000001</c:v>
                </c:pt>
                <c:pt idx="59420">
                  <c:v>1.0017</c:v>
                </c:pt>
                <c:pt idx="59421">
                  <c:v>1.00153</c:v>
                </c:pt>
                <c:pt idx="59422">
                  <c:v>1.00136</c:v>
                </c:pt>
                <c:pt idx="59423">
                  <c:v>1.00118</c:v>
                </c:pt>
                <c:pt idx="59424">
                  <c:v>1.00098</c:v>
                </c:pt>
                <c:pt idx="59425">
                  <c:v>1.0007699999999999</c:v>
                </c:pt>
                <c:pt idx="59426">
                  <c:v>1.00054</c:v>
                </c:pt>
                <c:pt idx="59427">
                  <c:v>1.0003</c:v>
                </c:pt>
                <c:pt idx="59428">
                  <c:v>1.0000500000000001</c:v>
                </c:pt>
                <c:pt idx="59429">
                  <c:v>0.99980599999999997</c:v>
                </c:pt>
                <c:pt idx="59430">
                  <c:v>0.99958100000000005</c:v>
                </c:pt>
                <c:pt idx="59431">
                  <c:v>0.99936999999999998</c:v>
                </c:pt>
                <c:pt idx="59432">
                  <c:v>0.99916899999999997</c:v>
                </c:pt>
                <c:pt idx="59433">
                  <c:v>0.99898500000000001</c:v>
                </c:pt>
                <c:pt idx="59434">
                  <c:v>0.998807</c:v>
                </c:pt>
                <c:pt idx="59435">
                  <c:v>0.99864299999999995</c:v>
                </c:pt>
                <c:pt idx="59436">
                  <c:v>0.99849100000000002</c:v>
                </c:pt>
                <c:pt idx="59437">
                  <c:v>0.99835399999999996</c:v>
                </c:pt>
                <c:pt idx="59438">
                  <c:v>0.99822900000000003</c:v>
                </c:pt>
                <c:pt idx="59439">
                  <c:v>0.99812100000000004</c:v>
                </c:pt>
                <c:pt idx="59440">
                  <c:v>0.99802100000000005</c:v>
                </c:pt>
                <c:pt idx="59441">
                  <c:v>0.99793500000000002</c:v>
                </c:pt>
                <c:pt idx="59442">
                  <c:v>0.99785500000000005</c:v>
                </c:pt>
                <c:pt idx="59443">
                  <c:v>0.99779200000000001</c:v>
                </c:pt>
                <c:pt idx="59444">
                  <c:v>0.99773900000000004</c:v>
                </c:pt>
                <c:pt idx="59445">
                  <c:v>0.99769600000000003</c:v>
                </c:pt>
                <c:pt idx="59446">
                  <c:v>0.99766200000000005</c:v>
                </c:pt>
                <c:pt idx="59447">
                  <c:v>0.99764399999999998</c:v>
                </c:pt>
                <c:pt idx="59448">
                  <c:v>0.99763500000000005</c:v>
                </c:pt>
                <c:pt idx="59449">
                  <c:v>0.99763299999999999</c:v>
                </c:pt>
                <c:pt idx="59450">
                  <c:v>0.99764200000000003</c:v>
                </c:pt>
                <c:pt idx="59451">
                  <c:v>0.99766200000000005</c:v>
                </c:pt>
                <c:pt idx="59452">
                  <c:v>0.997699</c:v>
                </c:pt>
                <c:pt idx="59453">
                  <c:v>0.99773699999999999</c:v>
                </c:pt>
                <c:pt idx="59454">
                  <c:v>0.99778199999999995</c:v>
                </c:pt>
                <c:pt idx="59455">
                  <c:v>0.99784200000000001</c:v>
                </c:pt>
                <c:pt idx="59456">
                  <c:v>0.99790000000000001</c:v>
                </c:pt>
                <c:pt idx="59457">
                  <c:v>0.99796899999999999</c:v>
                </c:pt>
                <c:pt idx="59458">
                  <c:v>0.99804700000000002</c:v>
                </c:pt>
                <c:pt idx="59459">
                  <c:v>0.99813300000000005</c:v>
                </c:pt>
                <c:pt idx="59460">
                  <c:v>0.99822200000000005</c:v>
                </c:pt>
                <c:pt idx="59461">
                  <c:v>0.99832200000000004</c:v>
                </c:pt>
                <c:pt idx="59462">
                  <c:v>0.99842500000000001</c:v>
                </c:pt>
                <c:pt idx="59463">
                  <c:v>0.99853499999999995</c:v>
                </c:pt>
                <c:pt idx="59464">
                  <c:v>0.99869399999999997</c:v>
                </c:pt>
                <c:pt idx="59465">
                  <c:v>0.99880999999999998</c:v>
                </c:pt>
                <c:pt idx="59466">
                  <c:v>0.99893200000000004</c:v>
                </c:pt>
                <c:pt idx="59467">
                  <c:v>0.99905100000000002</c:v>
                </c:pt>
                <c:pt idx="59468">
                  <c:v>0.99917699999999998</c:v>
                </c:pt>
                <c:pt idx="59469">
                  <c:v>0.99930600000000003</c:v>
                </c:pt>
                <c:pt idx="59470">
                  <c:v>0.99943700000000002</c:v>
                </c:pt>
                <c:pt idx="59471">
                  <c:v>0.99956699999999998</c:v>
                </c:pt>
                <c:pt idx="59472">
                  <c:v>0.99970700000000001</c:v>
                </c:pt>
                <c:pt idx="59473">
                  <c:v>0.99984700000000004</c:v>
                </c:pt>
                <c:pt idx="59474">
                  <c:v>0.99998600000000004</c:v>
                </c:pt>
                <c:pt idx="59475">
                  <c:v>1.00013</c:v>
                </c:pt>
                <c:pt idx="59476">
                  <c:v>1.00027</c:v>
                </c:pt>
                <c:pt idx="59477">
                  <c:v>1.0004200000000001</c:v>
                </c:pt>
                <c:pt idx="59478">
                  <c:v>1.0005599999999999</c:v>
                </c:pt>
                <c:pt idx="59479">
                  <c:v>1.0006999999999999</c:v>
                </c:pt>
                <c:pt idx="59480">
                  <c:v>1.0008300000000001</c:v>
                </c:pt>
                <c:pt idx="59481">
                  <c:v>1.0009699999999999</c:v>
                </c:pt>
                <c:pt idx="59482">
                  <c:v>1.00109</c:v>
                </c:pt>
                <c:pt idx="59483">
                  <c:v>1.0012300000000001</c:v>
                </c:pt>
                <c:pt idx="59484">
                  <c:v>1.00135</c:v>
                </c:pt>
                <c:pt idx="59485">
                  <c:v>1.0014799999999999</c:v>
                </c:pt>
                <c:pt idx="59486">
                  <c:v>1.00159</c:v>
                </c:pt>
                <c:pt idx="59487">
                  <c:v>1.0017</c:v>
                </c:pt>
                <c:pt idx="59488">
                  <c:v>1.0018</c:v>
                </c:pt>
                <c:pt idx="59489">
                  <c:v>1.0019</c:v>
                </c:pt>
                <c:pt idx="59490">
                  <c:v>1.002</c:v>
                </c:pt>
                <c:pt idx="59491">
                  <c:v>1.0020899999999999</c:v>
                </c:pt>
                <c:pt idx="59492">
                  <c:v>1.0021800000000001</c:v>
                </c:pt>
                <c:pt idx="59493">
                  <c:v>1.0022599999999999</c:v>
                </c:pt>
                <c:pt idx="59494">
                  <c:v>1.0023299999999999</c:v>
                </c:pt>
                <c:pt idx="59495">
                  <c:v>1.0024</c:v>
                </c:pt>
                <c:pt idx="59496">
                  <c:v>1.0024599999999999</c:v>
                </c:pt>
                <c:pt idx="59497">
                  <c:v>1.0024999999999999</c:v>
                </c:pt>
                <c:pt idx="59498">
                  <c:v>1.00254</c:v>
                </c:pt>
                <c:pt idx="59499">
                  <c:v>1.00257</c:v>
                </c:pt>
                <c:pt idx="59500">
                  <c:v>1.0025900000000001</c:v>
                </c:pt>
                <c:pt idx="59501">
                  <c:v>1.00261</c:v>
                </c:pt>
                <c:pt idx="59502">
                  <c:v>1.0026200000000001</c:v>
                </c:pt>
                <c:pt idx="59503">
                  <c:v>1.0025999999999999</c:v>
                </c:pt>
                <c:pt idx="59504">
                  <c:v>1.00258</c:v>
                </c:pt>
                <c:pt idx="59505">
                  <c:v>1.0025599999999999</c:v>
                </c:pt>
                <c:pt idx="59506">
                  <c:v>1.0025200000000001</c:v>
                </c:pt>
                <c:pt idx="59507">
                  <c:v>1.00247</c:v>
                </c:pt>
                <c:pt idx="59508">
                  <c:v>1.00241</c:v>
                </c:pt>
                <c:pt idx="59509">
                  <c:v>1.00234</c:v>
                </c:pt>
                <c:pt idx="59510">
                  <c:v>1.0022599999999999</c:v>
                </c:pt>
                <c:pt idx="59511">
                  <c:v>1.00217</c:v>
                </c:pt>
                <c:pt idx="59512">
                  <c:v>1.00206</c:v>
                </c:pt>
                <c:pt idx="59513">
                  <c:v>1.0019499999999999</c:v>
                </c:pt>
                <c:pt idx="59514">
                  <c:v>1.0018199999999999</c:v>
                </c:pt>
                <c:pt idx="59515">
                  <c:v>1.0016799999999999</c:v>
                </c:pt>
                <c:pt idx="59516">
                  <c:v>1.0015099999999999</c:v>
                </c:pt>
                <c:pt idx="59517">
                  <c:v>1.00135</c:v>
                </c:pt>
                <c:pt idx="59518">
                  <c:v>1.0011699999999999</c:v>
                </c:pt>
                <c:pt idx="59519">
                  <c:v>1.00098</c:v>
                </c:pt>
                <c:pt idx="59520">
                  <c:v>1.00078</c:v>
                </c:pt>
                <c:pt idx="59521">
                  <c:v>1.00057</c:v>
                </c:pt>
                <c:pt idx="59522">
                  <c:v>1.00034</c:v>
                </c:pt>
                <c:pt idx="59523">
                  <c:v>1.0001</c:v>
                </c:pt>
                <c:pt idx="59524">
                  <c:v>0.99985199999999996</c:v>
                </c:pt>
                <c:pt idx="59525">
                  <c:v>0.999614</c:v>
                </c:pt>
                <c:pt idx="59526">
                  <c:v>0.99939100000000003</c:v>
                </c:pt>
                <c:pt idx="59527">
                  <c:v>0.99918099999999999</c:v>
                </c:pt>
                <c:pt idx="59528">
                  <c:v>0.99898200000000004</c:v>
                </c:pt>
                <c:pt idx="59529">
                  <c:v>0.99879700000000005</c:v>
                </c:pt>
                <c:pt idx="59530">
                  <c:v>0.99862200000000001</c:v>
                </c:pt>
                <c:pt idx="59531">
                  <c:v>0.99847399999999997</c:v>
                </c:pt>
                <c:pt idx="59532">
                  <c:v>0.99832500000000002</c:v>
                </c:pt>
                <c:pt idx="59533">
                  <c:v>0.99819000000000002</c:v>
                </c:pt>
                <c:pt idx="59534">
                  <c:v>0.99807000000000001</c:v>
                </c:pt>
                <c:pt idx="59535">
                  <c:v>0.99795800000000001</c:v>
                </c:pt>
                <c:pt idx="59536">
                  <c:v>0.99786399999999997</c:v>
                </c:pt>
                <c:pt idx="59537">
                  <c:v>0.99777800000000005</c:v>
                </c:pt>
                <c:pt idx="59538">
                  <c:v>0.99770000000000003</c:v>
                </c:pt>
                <c:pt idx="59539">
                  <c:v>0.99764200000000003</c:v>
                </c:pt>
                <c:pt idx="59540">
                  <c:v>0.99758899999999995</c:v>
                </c:pt>
                <c:pt idx="59541">
                  <c:v>0.99755000000000005</c:v>
                </c:pt>
                <c:pt idx="59542">
                  <c:v>0.99751599999999996</c:v>
                </c:pt>
                <c:pt idx="59543">
                  <c:v>0.99750000000000005</c:v>
                </c:pt>
                <c:pt idx="59544">
                  <c:v>0.99750000000000005</c:v>
                </c:pt>
                <c:pt idx="59545">
                  <c:v>0.99750399999999995</c:v>
                </c:pt>
                <c:pt idx="59546">
                  <c:v>0.99751599999999996</c:v>
                </c:pt>
                <c:pt idx="59547">
                  <c:v>0.99753700000000001</c:v>
                </c:pt>
                <c:pt idx="59548">
                  <c:v>0.99756699999999998</c:v>
                </c:pt>
                <c:pt idx="59549">
                  <c:v>0.99760800000000005</c:v>
                </c:pt>
                <c:pt idx="59550">
                  <c:v>0.99765499999999996</c:v>
                </c:pt>
                <c:pt idx="59551">
                  <c:v>0.99771799999999999</c:v>
                </c:pt>
                <c:pt idx="59552">
                  <c:v>0.99778699999999998</c:v>
                </c:pt>
                <c:pt idx="59553">
                  <c:v>0.99785800000000002</c:v>
                </c:pt>
                <c:pt idx="59554">
                  <c:v>0.99794099999999997</c:v>
                </c:pt>
                <c:pt idx="59555">
                  <c:v>0.998027</c:v>
                </c:pt>
                <c:pt idx="59556">
                  <c:v>0.99812400000000001</c:v>
                </c:pt>
                <c:pt idx="59557">
                  <c:v>0.99822500000000003</c:v>
                </c:pt>
                <c:pt idx="59558">
                  <c:v>0.99833300000000003</c:v>
                </c:pt>
                <c:pt idx="59559">
                  <c:v>0.99845600000000001</c:v>
                </c:pt>
                <c:pt idx="59560">
                  <c:v>0.99857600000000002</c:v>
                </c:pt>
                <c:pt idx="59561">
                  <c:v>0.99870400000000004</c:v>
                </c:pt>
                <c:pt idx="59562">
                  <c:v>0.99882899999999997</c:v>
                </c:pt>
                <c:pt idx="59563">
                  <c:v>0.99896200000000002</c:v>
                </c:pt>
                <c:pt idx="59564">
                  <c:v>0.99910299999999996</c:v>
                </c:pt>
                <c:pt idx="59565">
                  <c:v>0.99924199999999996</c:v>
                </c:pt>
                <c:pt idx="59566">
                  <c:v>0.99938800000000005</c:v>
                </c:pt>
                <c:pt idx="59567">
                  <c:v>0.99953099999999995</c:v>
                </c:pt>
                <c:pt idx="59568">
                  <c:v>0.99968400000000002</c:v>
                </c:pt>
                <c:pt idx="59569">
                  <c:v>0.99983599999999995</c:v>
                </c:pt>
                <c:pt idx="59570">
                  <c:v>0.99998699999999996</c:v>
                </c:pt>
                <c:pt idx="59571">
                  <c:v>1.00014</c:v>
                </c:pt>
                <c:pt idx="59572">
                  <c:v>1.0002800000000001</c:v>
                </c:pt>
                <c:pt idx="59573">
                  <c:v>1.0004299999999999</c:v>
                </c:pt>
                <c:pt idx="59574">
                  <c:v>1.00058</c:v>
                </c:pt>
                <c:pt idx="59575">
                  <c:v>1.0007200000000001</c:v>
                </c:pt>
                <c:pt idx="59576">
                  <c:v>1.0008699999999999</c:v>
                </c:pt>
                <c:pt idx="59577">
                  <c:v>1.00101</c:v>
                </c:pt>
                <c:pt idx="59578">
                  <c:v>1.00115</c:v>
                </c:pt>
                <c:pt idx="59579">
                  <c:v>1.00129</c:v>
                </c:pt>
                <c:pt idx="59580">
                  <c:v>1.00142</c:v>
                </c:pt>
                <c:pt idx="59581">
                  <c:v>1.0015499999999999</c:v>
                </c:pt>
                <c:pt idx="59582">
                  <c:v>1.0016799999999999</c:v>
                </c:pt>
                <c:pt idx="59583">
                  <c:v>1.0018199999999999</c:v>
                </c:pt>
                <c:pt idx="59584">
                  <c:v>1.00193</c:v>
                </c:pt>
                <c:pt idx="59585">
                  <c:v>1.00204</c:v>
                </c:pt>
                <c:pt idx="59586">
                  <c:v>1.00214</c:v>
                </c:pt>
                <c:pt idx="59587">
                  <c:v>1.00223</c:v>
                </c:pt>
                <c:pt idx="59588">
                  <c:v>1.0023200000000001</c:v>
                </c:pt>
                <c:pt idx="59589">
                  <c:v>1.0024</c:v>
                </c:pt>
                <c:pt idx="59590">
                  <c:v>1.00247</c:v>
                </c:pt>
                <c:pt idx="59591">
                  <c:v>1.00254</c:v>
                </c:pt>
                <c:pt idx="59592">
                  <c:v>1.0025999999999999</c:v>
                </c:pt>
                <c:pt idx="59593">
                  <c:v>1.00265</c:v>
                </c:pt>
                <c:pt idx="59594">
                  <c:v>1.0026900000000001</c:v>
                </c:pt>
                <c:pt idx="59595">
                  <c:v>1.0027299999999999</c:v>
                </c:pt>
                <c:pt idx="59596">
                  <c:v>1.00274</c:v>
                </c:pt>
                <c:pt idx="59597">
                  <c:v>1.00275</c:v>
                </c:pt>
                <c:pt idx="59598">
                  <c:v>1.00275</c:v>
                </c:pt>
                <c:pt idx="59599">
                  <c:v>1.00274</c:v>
                </c:pt>
                <c:pt idx="59600">
                  <c:v>1.0027200000000001</c:v>
                </c:pt>
                <c:pt idx="59601">
                  <c:v>1.0026900000000001</c:v>
                </c:pt>
                <c:pt idx="59602">
                  <c:v>1.00264</c:v>
                </c:pt>
                <c:pt idx="59603">
                  <c:v>1.0025900000000001</c:v>
                </c:pt>
                <c:pt idx="59604">
                  <c:v>1.0025200000000001</c:v>
                </c:pt>
                <c:pt idx="59605">
                  <c:v>1.0024299999999999</c:v>
                </c:pt>
                <c:pt idx="59606">
                  <c:v>1.00234</c:v>
                </c:pt>
                <c:pt idx="59607">
                  <c:v>1.00224</c:v>
                </c:pt>
                <c:pt idx="59608">
                  <c:v>1.00213</c:v>
                </c:pt>
                <c:pt idx="59609">
                  <c:v>1.002</c:v>
                </c:pt>
                <c:pt idx="59610">
                  <c:v>1.00186</c:v>
                </c:pt>
                <c:pt idx="59611">
                  <c:v>1.0017199999999999</c:v>
                </c:pt>
                <c:pt idx="59612">
                  <c:v>1.0015499999999999</c:v>
                </c:pt>
                <c:pt idx="59613">
                  <c:v>1.0013700000000001</c:v>
                </c:pt>
                <c:pt idx="59614">
                  <c:v>1.00119</c:v>
                </c:pt>
                <c:pt idx="59615">
                  <c:v>1.00099</c:v>
                </c:pt>
                <c:pt idx="59616">
                  <c:v>1.0007699999999999</c:v>
                </c:pt>
                <c:pt idx="59617">
                  <c:v>1.00054</c:v>
                </c:pt>
                <c:pt idx="59618">
                  <c:v>1.0003</c:v>
                </c:pt>
                <c:pt idx="59619">
                  <c:v>1.0000500000000001</c:v>
                </c:pt>
                <c:pt idx="59620">
                  <c:v>0.99982000000000004</c:v>
                </c:pt>
                <c:pt idx="59621">
                  <c:v>0.99960199999999999</c:v>
                </c:pt>
                <c:pt idx="59622">
                  <c:v>0.99939699999999998</c:v>
                </c:pt>
                <c:pt idx="59623">
                  <c:v>0.99921000000000004</c:v>
                </c:pt>
                <c:pt idx="59624">
                  <c:v>0.99902100000000005</c:v>
                </c:pt>
                <c:pt idx="59625">
                  <c:v>0.99885599999999997</c:v>
                </c:pt>
                <c:pt idx="59626">
                  <c:v>0.99869699999999995</c:v>
                </c:pt>
                <c:pt idx="59627">
                  <c:v>0.99855499999999997</c:v>
                </c:pt>
                <c:pt idx="59628">
                  <c:v>0.99842500000000001</c:v>
                </c:pt>
                <c:pt idx="59629">
                  <c:v>0.99830300000000005</c:v>
                </c:pt>
                <c:pt idx="59630">
                  <c:v>0.99819800000000003</c:v>
                </c:pt>
                <c:pt idx="59631">
                  <c:v>0.99810299999999996</c:v>
                </c:pt>
                <c:pt idx="59632">
                  <c:v>0.99802000000000002</c:v>
                </c:pt>
                <c:pt idx="59633">
                  <c:v>0.99795100000000003</c:v>
                </c:pt>
                <c:pt idx="59634">
                  <c:v>0.997888</c:v>
                </c:pt>
                <c:pt idx="59635">
                  <c:v>0.99784399999999995</c:v>
                </c:pt>
                <c:pt idx="59636">
                  <c:v>0.99780599999999997</c:v>
                </c:pt>
                <c:pt idx="59637">
                  <c:v>0.99777700000000003</c:v>
                </c:pt>
                <c:pt idx="59638">
                  <c:v>0.99776100000000001</c:v>
                </c:pt>
                <c:pt idx="59639">
                  <c:v>0.997753</c:v>
                </c:pt>
                <c:pt idx="59640">
                  <c:v>0.99775400000000003</c:v>
                </c:pt>
                <c:pt idx="59641">
                  <c:v>0.99776399999999998</c:v>
                </c:pt>
                <c:pt idx="59642">
                  <c:v>0.99778599999999995</c:v>
                </c:pt>
                <c:pt idx="59643">
                  <c:v>0.99782300000000002</c:v>
                </c:pt>
                <c:pt idx="59644">
                  <c:v>0.99785900000000005</c:v>
                </c:pt>
                <c:pt idx="59645">
                  <c:v>0.997915</c:v>
                </c:pt>
                <c:pt idx="59646">
                  <c:v>0.99797400000000003</c:v>
                </c:pt>
                <c:pt idx="59647">
                  <c:v>0.99803799999999998</c:v>
                </c:pt>
                <c:pt idx="59648">
                  <c:v>0.99811099999999997</c:v>
                </c:pt>
                <c:pt idx="59649">
                  <c:v>0.99818600000000002</c:v>
                </c:pt>
                <c:pt idx="59650">
                  <c:v>0.99827500000000002</c:v>
                </c:pt>
                <c:pt idx="59651">
                  <c:v>0.99836800000000003</c:v>
                </c:pt>
                <c:pt idx="59652">
                  <c:v>0.99846000000000001</c:v>
                </c:pt>
                <c:pt idx="59653">
                  <c:v>0.99856800000000001</c:v>
                </c:pt>
                <c:pt idx="59654">
                  <c:v>0.99867300000000003</c:v>
                </c:pt>
                <c:pt idx="59655">
                  <c:v>0.99878500000000003</c:v>
                </c:pt>
                <c:pt idx="59656">
                  <c:v>0.99890599999999996</c:v>
                </c:pt>
                <c:pt idx="59657">
                  <c:v>0.999027</c:v>
                </c:pt>
                <c:pt idx="59658">
                  <c:v>0.99915900000000002</c:v>
                </c:pt>
                <c:pt idx="59659">
                  <c:v>0.99929000000000001</c:v>
                </c:pt>
                <c:pt idx="59660">
                  <c:v>0.99941999999999998</c:v>
                </c:pt>
                <c:pt idx="59661">
                  <c:v>0.99955300000000002</c:v>
                </c:pt>
                <c:pt idx="59662">
                  <c:v>0.999691</c:v>
                </c:pt>
                <c:pt idx="59663">
                  <c:v>0.99983200000000005</c:v>
                </c:pt>
                <c:pt idx="59664">
                  <c:v>0.99997499999999995</c:v>
                </c:pt>
                <c:pt idx="59665">
                  <c:v>1.0001100000000001</c:v>
                </c:pt>
                <c:pt idx="59666">
                  <c:v>1.0002500000000001</c:v>
                </c:pt>
                <c:pt idx="59667">
                  <c:v>1.0004</c:v>
                </c:pt>
                <c:pt idx="59668">
                  <c:v>1.0005500000000001</c:v>
                </c:pt>
                <c:pt idx="59669">
                  <c:v>1.0006900000000001</c:v>
                </c:pt>
                <c:pt idx="59670">
                  <c:v>1.00082</c:v>
                </c:pt>
                <c:pt idx="59671">
                  <c:v>1.0009600000000001</c:v>
                </c:pt>
                <c:pt idx="59672">
                  <c:v>1.0011000000000001</c:v>
                </c:pt>
                <c:pt idx="59673">
                  <c:v>1.0012300000000001</c:v>
                </c:pt>
                <c:pt idx="59674">
                  <c:v>1.00136</c:v>
                </c:pt>
                <c:pt idx="59675">
                  <c:v>1.00149</c:v>
                </c:pt>
                <c:pt idx="59676">
                  <c:v>1.0016099999999999</c:v>
                </c:pt>
                <c:pt idx="59677">
                  <c:v>1.0017199999999999</c:v>
                </c:pt>
                <c:pt idx="59678">
                  <c:v>1.0018400000000001</c:v>
                </c:pt>
                <c:pt idx="59679">
                  <c:v>1.0019400000000001</c:v>
                </c:pt>
                <c:pt idx="59680">
                  <c:v>1.0020500000000001</c:v>
                </c:pt>
                <c:pt idx="59681">
                  <c:v>1.0021500000000001</c:v>
                </c:pt>
                <c:pt idx="59682">
                  <c:v>1.00224</c:v>
                </c:pt>
                <c:pt idx="59683">
                  <c:v>1.0023299999999999</c:v>
                </c:pt>
                <c:pt idx="59684">
                  <c:v>1.0024</c:v>
                </c:pt>
                <c:pt idx="59685">
                  <c:v>1.00247</c:v>
                </c:pt>
                <c:pt idx="59686">
                  <c:v>1.0025299999999999</c:v>
                </c:pt>
                <c:pt idx="59687">
                  <c:v>1.00258</c:v>
                </c:pt>
                <c:pt idx="59688">
                  <c:v>1.0026299999999999</c:v>
                </c:pt>
                <c:pt idx="59689">
                  <c:v>1.00267</c:v>
                </c:pt>
                <c:pt idx="59690">
                  <c:v>1.0026999999999999</c:v>
                </c:pt>
                <c:pt idx="59691">
                  <c:v>1.00271</c:v>
                </c:pt>
                <c:pt idx="59692">
                  <c:v>1.0027200000000001</c:v>
                </c:pt>
                <c:pt idx="59693">
                  <c:v>1.00271</c:v>
                </c:pt>
                <c:pt idx="59694">
                  <c:v>1.0026999999999999</c:v>
                </c:pt>
                <c:pt idx="59695">
                  <c:v>1.00268</c:v>
                </c:pt>
                <c:pt idx="59696">
                  <c:v>1.00265</c:v>
                </c:pt>
                <c:pt idx="59697">
                  <c:v>1.0025999999999999</c:v>
                </c:pt>
                <c:pt idx="59698">
                  <c:v>1.0025599999999999</c:v>
                </c:pt>
                <c:pt idx="59699">
                  <c:v>1.0024999999999999</c:v>
                </c:pt>
                <c:pt idx="59700">
                  <c:v>1.0024200000000001</c:v>
                </c:pt>
                <c:pt idx="59701">
                  <c:v>1.00234</c:v>
                </c:pt>
                <c:pt idx="59702">
                  <c:v>1.0022500000000001</c:v>
                </c:pt>
                <c:pt idx="59703">
                  <c:v>1.00213</c:v>
                </c:pt>
                <c:pt idx="59704">
                  <c:v>1.0020100000000001</c:v>
                </c:pt>
                <c:pt idx="59705">
                  <c:v>1.0018800000000001</c:v>
                </c:pt>
                <c:pt idx="59706">
                  <c:v>1.00173</c:v>
                </c:pt>
                <c:pt idx="59707">
                  <c:v>1.0015700000000001</c:v>
                </c:pt>
                <c:pt idx="59708">
                  <c:v>1.0014000000000001</c:v>
                </c:pt>
                <c:pt idx="59709">
                  <c:v>1.0012099999999999</c:v>
                </c:pt>
                <c:pt idx="59710">
                  <c:v>1.00102</c:v>
                </c:pt>
                <c:pt idx="59711">
                  <c:v>1.00081</c:v>
                </c:pt>
                <c:pt idx="59712">
                  <c:v>1.0005900000000001</c:v>
                </c:pt>
                <c:pt idx="59713">
                  <c:v>1.00037</c:v>
                </c:pt>
                <c:pt idx="59714">
                  <c:v>1.0001199999999999</c:v>
                </c:pt>
                <c:pt idx="59715">
                  <c:v>0.99987899999999996</c:v>
                </c:pt>
                <c:pt idx="59716">
                  <c:v>0.99964799999999998</c:v>
                </c:pt>
                <c:pt idx="59717">
                  <c:v>0.99942600000000004</c:v>
                </c:pt>
                <c:pt idx="59718">
                  <c:v>0.99921700000000002</c:v>
                </c:pt>
                <c:pt idx="59719">
                  <c:v>0.99902100000000005</c:v>
                </c:pt>
                <c:pt idx="59720">
                  <c:v>0.99883599999999995</c:v>
                </c:pt>
                <c:pt idx="59721">
                  <c:v>0.99867499999999998</c:v>
                </c:pt>
                <c:pt idx="59722">
                  <c:v>0.99851599999999996</c:v>
                </c:pt>
                <c:pt idx="59723">
                  <c:v>0.99837699999999996</c:v>
                </c:pt>
                <c:pt idx="59724">
                  <c:v>0.99824599999999997</c:v>
                </c:pt>
                <c:pt idx="59725">
                  <c:v>0.99812500000000004</c:v>
                </c:pt>
                <c:pt idx="59726">
                  <c:v>0.99801799999999996</c:v>
                </c:pt>
                <c:pt idx="59727">
                  <c:v>0.997923</c:v>
                </c:pt>
                <c:pt idx="59728">
                  <c:v>0.99783599999999995</c:v>
                </c:pt>
                <c:pt idx="59729">
                  <c:v>0.99776200000000004</c:v>
                </c:pt>
                <c:pt idx="59730">
                  <c:v>0.99770099999999995</c:v>
                </c:pt>
                <c:pt idx="59731">
                  <c:v>0.99764699999999995</c:v>
                </c:pt>
                <c:pt idx="59732">
                  <c:v>0.99760899999999997</c:v>
                </c:pt>
                <c:pt idx="59733">
                  <c:v>0.99757899999999999</c:v>
                </c:pt>
                <c:pt idx="59734">
                  <c:v>0.99756500000000004</c:v>
                </c:pt>
                <c:pt idx="59735">
                  <c:v>0.99755400000000005</c:v>
                </c:pt>
                <c:pt idx="59736">
                  <c:v>0.99756699999999998</c:v>
                </c:pt>
                <c:pt idx="59737">
                  <c:v>0.99758199999999997</c:v>
                </c:pt>
                <c:pt idx="59738">
                  <c:v>0.99760300000000002</c:v>
                </c:pt>
                <c:pt idx="59739">
                  <c:v>0.99763400000000002</c:v>
                </c:pt>
                <c:pt idx="59740">
                  <c:v>0.99767600000000001</c:v>
                </c:pt>
                <c:pt idx="59741">
                  <c:v>0.99772899999999998</c:v>
                </c:pt>
                <c:pt idx="59742">
                  <c:v>0.99778699999999998</c:v>
                </c:pt>
                <c:pt idx="59743">
                  <c:v>0.99785400000000002</c:v>
                </c:pt>
                <c:pt idx="59744">
                  <c:v>0.99792400000000003</c:v>
                </c:pt>
                <c:pt idx="59745">
                  <c:v>0.99800599999999995</c:v>
                </c:pt>
                <c:pt idx="59746">
                  <c:v>0.99810100000000002</c:v>
                </c:pt>
                <c:pt idx="59747">
                  <c:v>0.99819899999999995</c:v>
                </c:pt>
                <c:pt idx="59748">
                  <c:v>0.998305</c:v>
                </c:pt>
                <c:pt idx="59749">
                  <c:v>0.99841299999999999</c:v>
                </c:pt>
                <c:pt idx="59750">
                  <c:v>0.99853199999999998</c:v>
                </c:pt>
                <c:pt idx="59751">
                  <c:v>0.99865499999999996</c:v>
                </c:pt>
                <c:pt idx="59752">
                  <c:v>0.998776</c:v>
                </c:pt>
                <c:pt idx="59753">
                  <c:v>0.99890500000000004</c:v>
                </c:pt>
                <c:pt idx="59754">
                  <c:v>0.99903799999999998</c:v>
                </c:pt>
                <c:pt idx="59755">
                  <c:v>0.99917</c:v>
                </c:pt>
                <c:pt idx="59756">
                  <c:v>0.999309</c:v>
                </c:pt>
                <c:pt idx="59757">
                  <c:v>0.999448</c:v>
                </c:pt>
                <c:pt idx="59758">
                  <c:v>0.99958999999999998</c:v>
                </c:pt>
                <c:pt idx="59759">
                  <c:v>0.99973599999999996</c:v>
                </c:pt>
                <c:pt idx="59760">
                  <c:v>0.99987999999999999</c:v>
                </c:pt>
                <c:pt idx="59761">
                  <c:v>1.00003</c:v>
                </c:pt>
                <c:pt idx="59762">
                  <c:v>1.0001500000000001</c:v>
                </c:pt>
                <c:pt idx="59763">
                  <c:v>1.0003</c:v>
                </c:pt>
                <c:pt idx="59764">
                  <c:v>1.0004500000000001</c:v>
                </c:pt>
                <c:pt idx="59765">
                  <c:v>1.0005999999999999</c:v>
                </c:pt>
                <c:pt idx="59766">
                  <c:v>1.00074</c:v>
                </c:pt>
                <c:pt idx="59767">
                  <c:v>1.0008900000000001</c:v>
                </c:pt>
                <c:pt idx="59768">
                  <c:v>1.00102</c:v>
                </c:pt>
                <c:pt idx="59769">
                  <c:v>1.00116</c:v>
                </c:pt>
                <c:pt idx="59770">
                  <c:v>1.00129</c:v>
                </c:pt>
                <c:pt idx="59771">
                  <c:v>1.00143</c:v>
                </c:pt>
                <c:pt idx="59772">
                  <c:v>1.0015499999999999</c:v>
                </c:pt>
                <c:pt idx="59773">
                  <c:v>1.0016799999999999</c:v>
                </c:pt>
                <c:pt idx="59774">
                  <c:v>1.0018</c:v>
                </c:pt>
                <c:pt idx="59775">
                  <c:v>1.0019100000000001</c:v>
                </c:pt>
                <c:pt idx="59776">
                  <c:v>1.0020100000000001</c:v>
                </c:pt>
                <c:pt idx="59777">
                  <c:v>1.0021100000000001</c:v>
                </c:pt>
                <c:pt idx="59778">
                  <c:v>1.00221</c:v>
                </c:pt>
                <c:pt idx="59779">
                  <c:v>1.0022899999999999</c:v>
                </c:pt>
                <c:pt idx="59780">
                  <c:v>1.00238</c:v>
                </c:pt>
                <c:pt idx="59781">
                  <c:v>1.00244</c:v>
                </c:pt>
                <c:pt idx="59782">
                  <c:v>1.00251</c:v>
                </c:pt>
                <c:pt idx="59783">
                  <c:v>1.0025599999999999</c:v>
                </c:pt>
                <c:pt idx="59784">
                  <c:v>1.0025999999999999</c:v>
                </c:pt>
                <c:pt idx="59785">
                  <c:v>1.00264</c:v>
                </c:pt>
                <c:pt idx="59786">
                  <c:v>1.0026600000000001</c:v>
                </c:pt>
                <c:pt idx="59787">
                  <c:v>1.00267</c:v>
                </c:pt>
                <c:pt idx="59788">
                  <c:v>1.00268</c:v>
                </c:pt>
                <c:pt idx="59789">
                  <c:v>1.00268</c:v>
                </c:pt>
                <c:pt idx="59790">
                  <c:v>1.0026600000000001</c:v>
                </c:pt>
                <c:pt idx="59791">
                  <c:v>1.00264</c:v>
                </c:pt>
                <c:pt idx="59792">
                  <c:v>1.00261</c:v>
                </c:pt>
                <c:pt idx="59793">
                  <c:v>1.00257</c:v>
                </c:pt>
                <c:pt idx="59794">
                  <c:v>1.00251</c:v>
                </c:pt>
                <c:pt idx="59795">
                  <c:v>1.0024500000000001</c:v>
                </c:pt>
                <c:pt idx="59796">
                  <c:v>1.0023599999999999</c:v>
                </c:pt>
                <c:pt idx="59797">
                  <c:v>1.00227</c:v>
                </c:pt>
                <c:pt idx="59798">
                  <c:v>1.00217</c:v>
                </c:pt>
                <c:pt idx="59799">
                  <c:v>1.0020500000000001</c:v>
                </c:pt>
                <c:pt idx="59800">
                  <c:v>1.0019199999999999</c:v>
                </c:pt>
                <c:pt idx="59801">
                  <c:v>1.0017799999999999</c:v>
                </c:pt>
                <c:pt idx="59802">
                  <c:v>1.00163</c:v>
                </c:pt>
                <c:pt idx="59803">
                  <c:v>1.0014799999999999</c:v>
                </c:pt>
                <c:pt idx="59804">
                  <c:v>1.0013000000000001</c:v>
                </c:pt>
                <c:pt idx="59805">
                  <c:v>1.0011099999999999</c:v>
                </c:pt>
                <c:pt idx="59806">
                  <c:v>1.0008999999999999</c:v>
                </c:pt>
                <c:pt idx="59807">
                  <c:v>1.00068</c:v>
                </c:pt>
                <c:pt idx="59808">
                  <c:v>1.0004500000000001</c:v>
                </c:pt>
                <c:pt idx="59809">
                  <c:v>1.0002</c:v>
                </c:pt>
                <c:pt idx="59810">
                  <c:v>0.99995800000000001</c:v>
                </c:pt>
                <c:pt idx="59811">
                  <c:v>0.99972899999999998</c:v>
                </c:pt>
                <c:pt idx="59812">
                  <c:v>0.99951100000000004</c:v>
                </c:pt>
                <c:pt idx="59813">
                  <c:v>0.99930699999999995</c:v>
                </c:pt>
                <c:pt idx="59814">
                  <c:v>0.99910200000000005</c:v>
                </c:pt>
                <c:pt idx="59815">
                  <c:v>0.99892300000000001</c:v>
                </c:pt>
                <c:pt idx="59816">
                  <c:v>0.99875700000000001</c:v>
                </c:pt>
                <c:pt idx="59817">
                  <c:v>0.99860000000000004</c:v>
                </c:pt>
                <c:pt idx="59818">
                  <c:v>0.99845600000000001</c:v>
                </c:pt>
                <c:pt idx="59819">
                  <c:v>0.99832699999999996</c:v>
                </c:pt>
                <c:pt idx="59820">
                  <c:v>0.99821099999999996</c:v>
                </c:pt>
                <c:pt idx="59821">
                  <c:v>0.99810699999999997</c:v>
                </c:pt>
                <c:pt idx="59822">
                  <c:v>0.99801799999999996</c:v>
                </c:pt>
                <c:pt idx="59823">
                  <c:v>0.99793299999999996</c:v>
                </c:pt>
                <c:pt idx="59824">
                  <c:v>0.99787099999999995</c:v>
                </c:pt>
                <c:pt idx="59825">
                  <c:v>0.99781500000000001</c:v>
                </c:pt>
                <c:pt idx="59826">
                  <c:v>0.99776600000000004</c:v>
                </c:pt>
                <c:pt idx="59827">
                  <c:v>0.99772799999999995</c:v>
                </c:pt>
                <c:pt idx="59828">
                  <c:v>0.99770499999999995</c:v>
                </c:pt>
                <c:pt idx="59829">
                  <c:v>0.99769200000000002</c:v>
                </c:pt>
                <c:pt idx="59830">
                  <c:v>0.99768699999999999</c:v>
                </c:pt>
                <c:pt idx="59831">
                  <c:v>0.99768100000000004</c:v>
                </c:pt>
                <c:pt idx="59832">
                  <c:v>0.99769399999999997</c:v>
                </c:pt>
                <c:pt idx="59833">
                  <c:v>0.99771699999999996</c:v>
                </c:pt>
                <c:pt idx="59834">
                  <c:v>0.99774600000000002</c:v>
                </c:pt>
                <c:pt idx="59835">
                  <c:v>0.99778699999999998</c:v>
                </c:pt>
                <c:pt idx="59836">
                  <c:v>0.99783900000000003</c:v>
                </c:pt>
                <c:pt idx="59837">
                  <c:v>0.99789899999999998</c:v>
                </c:pt>
                <c:pt idx="59838">
                  <c:v>0.99797199999999997</c:v>
                </c:pt>
                <c:pt idx="59839">
                  <c:v>0.99804899999999996</c:v>
                </c:pt>
                <c:pt idx="59840">
                  <c:v>0.99812999999999996</c:v>
                </c:pt>
                <c:pt idx="59841">
                  <c:v>0.99821800000000005</c:v>
                </c:pt>
                <c:pt idx="59842">
                  <c:v>0.998309</c:v>
                </c:pt>
                <c:pt idx="59843">
                  <c:v>0.99840799999999996</c:v>
                </c:pt>
                <c:pt idx="59844">
                  <c:v>0.99855899999999997</c:v>
                </c:pt>
                <c:pt idx="59845">
                  <c:v>0.99866999999999995</c:v>
                </c:pt>
                <c:pt idx="59846">
                  <c:v>0.99878400000000001</c:v>
                </c:pt>
                <c:pt idx="59847">
                  <c:v>0.99890500000000004</c:v>
                </c:pt>
                <c:pt idx="59848">
                  <c:v>0.999031</c:v>
                </c:pt>
                <c:pt idx="59849">
                  <c:v>0.99915699999999996</c:v>
                </c:pt>
                <c:pt idx="59850">
                  <c:v>0.99929000000000001</c:v>
                </c:pt>
                <c:pt idx="59851">
                  <c:v>0.99942200000000003</c:v>
                </c:pt>
                <c:pt idx="59852">
                  <c:v>0.99955400000000005</c:v>
                </c:pt>
                <c:pt idx="59853">
                  <c:v>0.999691</c:v>
                </c:pt>
                <c:pt idx="59854">
                  <c:v>0.99982400000000005</c:v>
                </c:pt>
                <c:pt idx="59855">
                  <c:v>0.99997499999999995</c:v>
                </c:pt>
                <c:pt idx="59856">
                  <c:v>1.0001199999999999</c:v>
                </c:pt>
                <c:pt idx="59857">
                  <c:v>1.0002599999999999</c:v>
                </c:pt>
                <c:pt idx="59858">
                  <c:v>1.0004</c:v>
                </c:pt>
                <c:pt idx="59859">
                  <c:v>1.00054</c:v>
                </c:pt>
                <c:pt idx="59860">
                  <c:v>1.00068</c:v>
                </c:pt>
                <c:pt idx="59861">
                  <c:v>1.0008300000000001</c:v>
                </c:pt>
                <c:pt idx="59862">
                  <c:v>1.0009600000000001</c:v>
                </c:pt>
                <c:pt idx="59863">
                  <c:v>1.0011000000000001</c:v>
                </c:pt>
                <c:pt idx="59864">
                  <c:v>1.0012300000000001</c:v>
                </c:pt>
                <c:pt idx="59865">
                  <c:v>1.00136</c:v>
                </c:pt>
                <c:pt idx="59866">
                  <c:v>1.00149</c:v>
                </c:pt>
                <c:pt idx="59867">
                  <c:v>1.0016099999999999</c:v>
                </c:pt>
                <c:pt idx="59868">
                  <c:v>1.00173</c:v>
                </c:pt>
                <c:pt idx="59869">
                  <c:v>1.0018400000000001</c:v>
                </c:pt>
                <c:pt idx="59870">
                  <c:v>1.0019499999999999</c:v>
                </c:pt>
                <c:pt idx="59871">
                  <c:v>1.0020500000000001</c:v>
                </c:pt>
                <c:pt idx="59872">
                  <c:v>1.0021500000000001</c:v>
                </c:pt>
                <c:pt idx="59873">
                  <c:v>1.00224</c:v>
                </c:pt>
                <c:pt idx="59874">
                  <c:v>1.0023200000000001</c:v>
                </c:pt>
                <c:pt idx="59875">
                  <c:v>1.0024</c:v>
                </c:pt>
                <c:pt idx="59876">
                  <c:v>1.00247</c:v>
                </c:pt>
                <c:pt idx="59877">
                  <c:v>1.0025299999999999</c:v>
                </c:pt>
                <c:pt idx="59878">
                  <c:v>1.00258</c:v>
                </c:pt>
                <c:pt idx="59879">
                  <c:v>1.0026299999999999</c:v>
                </c:pt>
                <c:pt idx="59880">
                  <c:v>1.0026600000000001</c:v>
                </c:pt>
                <c:pt idx="59881">
                  <c:v>1.0026900000000001</c:v>
                </c:pt>
                <c:pt idx="59882">
                  <c:v>1.00271</c:v>
                </c:pt>
                <c:pt idx="59883">
                  <c:v>1.0027200000000001</c:v>
                </c:pt>
                <c:pt idx="59884">
                  <c:v>1.0027200000000001</c:v>
                </c:pt>
                <c:pt idx="59885">
                  <c:v>1.0026999999999999</c:v>
                </c:pt>
                <c:pt idx="59886">
                  <c:v>1.0026900000000001</c:v>
                </c:pt>
                <c:pt idx="59887">
                  <c:v>1.00265</c:v>
                </c:pt>
                <c:pt idx="59888">
                  <c:v>1.0025999999999999</c:v>
                </c:pt>
                <c:pt idx="59889">
                  <c:v>1.0025500000000001</c:v>
                </c:pt>
                <c:pt idx="59890">
                  <c:v>1.0024900000000001</c:v>
                </c:pt>
                <c:pt idx="59891">
                  <c:v>1.00241</c:v>
                </c:pt>
                <c:pt idx="59892">
                  <c:v>1.0023299999999999</c:v>
                </c:pt>
                <c:pt idx="59893">
                  <c:v>1.00223</c:v>
                </c:pt>
                <c:pt idx="59894">
                  <c:v>1.0021199999999999</c:v>
                </c:pt>
                <c:pt idx="59895">
                  <c:v>1.0020100000000001</c:v>
                </c:pt>
                <c:pt idx="59896">
                  <c:v>1.0018800000000001</c:v>
                </c:pt>
                <c:pt idx="59897">
                  <c:v>1.00173</c:v>
                </c:pt>
                <c:pt idx="59898">
                  <c:v>1.0015700000000001</c:v>
                </c:pt>
                <c:pt idx="59899">
                  <c:v>1.0014000000000001</c:v>
                </c:pt>
                <c:pt idx="59900">
                  <c:v>1.00122</c:v>
                </c:pt>
                <c:pt idx="59901">
                  <c:v>1.00102</c:v>
                </c:pt>
                <c:pt idx="59902">
                  <c:v>1.00082</c:v>
                </c:pt>
                <c:pt idx="59903">
                  <c:v>1.0005999999999999</c:v>
                </c:pt>
                <c:pt idx="59904">
                  <c:v>1.0003599999999999</c:v>
                </c:pt>
                <c:pt idx="59905">
                  <c:v>1.0001199999999999</c:v>
                </c:pt>
                <c:pt idx="59906">
                  <c:v>0.99988299999999997</c:v>
                </c:pt>
                <c:pt idx="59907">
                  <c:v>0.99965499999999996</c:v>
                </c:pt>
                <c:pt idx="59908">
                  <c:v>0.99944299999999997</c:v>
                </c:pt>
                <c:pt idx="59909">
                  <c:v>0.99923499999999998</c:v>
                </c:pt>
                <c:pt idx="59910">
                  <c:v>0.99904599999999999</c:v>
                </c:pt>
                <c:pt idx="59911">
                  <c:v>0.99887400000000004</c:v>
                </c:pt>
                <c:pt idx="59912">
                  <c:v>0.99870700000000001</c:v>
                </c:pt>
                <c:pt idx="59913">
                  <c:v>0.99856500000000004</c:v>
                </c:pt>
                <c:pt idx="59914">
                  <c:v>0.99842600000000004</c:v>
                </c:pt>
                <c:pt idx="59915">
                  <c:v>0.99829599999999996</c:v>
                </c:pt>
                <c:pt idx="59916">
                  <c:v>0.99818099999999998</c:v>
                </c:pt>
                <c:pt idx="59917">
                  <c:v>0.99807800000000002</c:v>
                </c:pt>
                <c:pt idx="59918">
                  <c:v>0.99798600000000004</c:v>
                </c:pt>
                <c:pt idx="59919">
                  <c:v>0.99790500000000004</c:v>
                </c:pt>
                <c:pt idx="59920">
                  <c:v>0.99783699999999997</c:v>
                </c:pt>
                <c:pt idx="59921">
                  <c:v>0.99778100000000003</c:v>
                </c:pt>
                <c:pt idx="59922">
                  <c:v>0.99772499999999997</c:v>
                </c:pt>
                <c:pt idx="59923">
                  <c:v>0.99768900000000005</c:v>
                </c:pt>
                <c:pt idx="59924">
                  <c:v>0.99765599999999999</c:v>
                </c:pt>
                <c:pt idx="59925">
                  <c:v>0.99764600000000003</c:v>
                </c:pt>
                <c:pt idx="59926">
                  <c:v>0.99764900000000001</c:v>
                </c:pt>
                <c:pt idx="59927">
                  <c:v>0.99765599999999999</c:v>
                </c:pt>
                <c:pt idx="59928">
                  <c:v>0.99767099999999997</c:v>
                </c:pt>
                <c:pt idx="59929">
                  <c:v>0.997699</c:v>
                </c:pt>
                <c:pt idx="59930">
                  <c:v>0.99773299999999998</c:v>
                </c:pt>
                <c:pt idx="59931">
                  <c:v>0.99777899999999997</c:v>
                </c:pt>
                <c:pt idx="59932">
                  <c:v>0.99783299999999997</c:v>
                </c:pt>
                <c:pt idx="59933">
                  <c:v>0.99789899999999998</c:v>
                </c:pt>
                <c:pt idx="59934">
                  <c:v>0.99796799999999997</c:v>
                </c:pt>
                <c:pt idx="59935">
                  <c:v>0.99804899999999996</c:v>
                </c:pt>
                <c:pt idx="59936">
                  <c:v>0.99813799999999997</c:v>
                </c:pt>
                <c:pt idx="59937">
                  <c:v>0.99823200000000001</c:v>
                </c:pt>
                <c:pt idx="59938">
                  <c:v>0.99833400000000005</c:v>
                </c:pt>
                <c:pt idx="59939">
                  <c:v>0.99843400000000004</c:v>
                </c:pt>
                <c:pt idx="59940">
                  <c:v>0.99854900000000002</c:v>
                </c:pt>
                <c:pt idx="59941">
                  <c:v>0.998668</c:v>
                </c:pt>
                <c:pt idx="59942">
                  <c:v>0.99879600000000002</c:v>
                </c:pt>
                <c:pt idx="59943">
                  <c:v>0.99892099999999995</c:v>
                </c:pt>
                <c:pt idx="59944">
                  <c:v>0.99905200000000005</c:v>
                </c:pt>
                <c:pt idx="59945">
                  <c:v>0.99918700000000005</c:v>
                </c:pt>
                <c:pt idx="59946">
                  <c:v>0.99932600000000005</c:v>
                </c:pt>
                <c:pt idx="59947">
                  <c:v>0.99946900000000005</c:v>
                </c:pt>
                <c:pt idx="59948">
                  <c:v>0.99961500000000003</c:v>
                </c:pt>
                <c:pt idx="59949">
                  <c:v>0.99976200000000004</c:v>
                </c:pt>
                <c:pt idx="59950">
                  <c:v>0.99991300000000005</c:v>
                </c:pt>
                <c:pt idx="59951">
                  <c:v>1.0000599999999999</c:v>
                </c:pt>
                <c:pt idx="59952">
                  <c:v>1.0002</c:v>
                </c:pt>
                <c:pt idx="59953">
                  <c:v>1.0003500000000001</c:v>
                </c:pt>
                <c:pt idx="59954">
                  <c:v>1.0004999999999999</c:v>
                </c:pt>
                <c:pt idx="59955">
                  <c:v>1.00065</c:v>
                </c:pt>
                <c:pt idx="59956">
                  <c:v>1.0007999999999999</c:v>
                </c:pt>
                <c:pt idx="59957">
                  <c:v>1.00095</c:v>
                </c:pt>
                <c:pt idx="59958">
                  <c:v>1.00109</c:v>
                </c:pt>
                <c:pt idx="59959">
                  <c:v>1.0012300000000001</c:v>
                </c:pt>
                <c:pt idx="59960">
                  <c:v>1.0013700000000001</c:v>
                </c:pt>
                <c:pt idx="59961">
                  <c:v>1.0015099999999999</c:v>
                </c:pt>
                <c:pt idx="59962">
                  <c:v>1.0016499999999999</c:v>
                </c:pt>
                <c:pt idx="59963">
                  <c:v>1.0017799999999999</c:v>
                </c:pt>
                <c:pt idx="59964">
                  <c:v>1.0019100000000001</c:v>
                </c:pt>
                <c:pt idx="59965">
                  <c:v>1.00203</c:v>
                </c:pt>
                <c:pt idx="59966">
                  <c:v>1.00214</c:v>
                </c:pt>
                <c:pt idx="59967">
                  <c:v>1.0022500000000001</c:v>
                </c:pt>
                <c:pt idx="59968">
                  <c:v>1.0023500000000001</c:v>
                </c:pt>
                <c:pt idx="59969">
                  <c:v>1.0024500000000001</c:v>
                </c:pt>
                <c:pt idx="59970">
                  <c:v>1.00254</c:v>
                </c:pt>
                <c:pt idx="59971">
                  <c:v>1.0026200000000001</c:v>
                </c:pt>
                <c:pt idx="59972">
                  <c:v>1.0026900000000001</c:v>
                </c:pt>
                <c:pt idx="59973">
                  <c:v>1.0027600000000001</c:v>
                </c:pt>
                <c:pt idx="59974">
                  <c:v>1.00282</c:v>
                </c:pt>
                <c:pt idx="59975">
                  <c:v>1.0028699999999999</c:v>
                </c:pt>
                <c:pt idx="59976">
                  <c:v>1.00291</c:v>
                </c:pt>
                <c:pt idx="59977">
                  <c:v>1.0029300000000001</c:v>
                </c:pt>
                <c:pt idx="59978">
                  <c:v>1.00295</c:v>
                </c:pt>
                <c:pt idx="59979">
                  <c:v>1.0029600000000001</c:v>
                </c:pt>
                <c:pt idx="59980">
                  <c:v>1.00295</c:v>
                </c:pt>
                <c:pt idx="59981">
                  <c:v>1.0029399999999999</c:v>
                </c:pt>
                <c:pt idx="59982">
                  <c:v>1.00292</c:v>
                </c:pt>
                <c:pt idx="59983">
                  <c:v>1.0028900000000001</c:v>
                </c:pt>
                <c:pt idx="59984">
                  <c:v>1.00284</c:v>
                </c:pt>
                <c:pt idx="59985">
                  <c:v>1.0027900000000001</c:v>
                </c:pt>
                <c:pt idx="59986">
                  <c:v>1.0027299999999999</c:v>
                </c:pt>
                <c:pt idx="59987">
                  <c:v>1.00265</c:v>
                </c:pt>
                <c:pt idx="59988">
                  <c:v>1.0025500000000001</c:v>
                </c:pt>
                <c:pt idx="59989">
                  <c:v>1.00244</c:v>
                </c:pt>
                <c:pt idx="59990">
                  <c:v>1.0023200000000001</c:v>
                </c:pt>
                <c:pt idx="59991">
                  <c:v>1.0022</c:v>
                </c:pt>
                <c:pt idx="59992">
                  <c:v>1.0020500000000001</c:v>
                </c:pt>
                <c:pt idx="59993">
                  <c:v>1.0019100000000001</c:v>
                </c:pt>
                <c:pt idx="59994">
                  <c:v>1.0017400000000001</c:v>
                </c:pt>
                <c:pt idx="59995">
                  <c:v>1.0015799999999999</c:v>
                </c:pt>
                <c:pt idx="59996">
                  <c:v>1.0013799999999999</c:v>
                </c:pt>
                <c:pt idx="59997">
                  <c:v>1.00118</c:v>
                </c:pt>
                <c:pt idx="59998">
                  <c:v>1.0009600000000001</c:v>
                </c:pt>
                <c:pt idx="59999">
                  <c:v>1.0007299999999999</c:v>
                </c:pt>
                <c:pt idx="60000">
                  <c:v>1.00048</c:v>
                </c:pt>
                <c:pt idx="60001">
                  <c:v>1.00024</c:v>
                </c:pt>
                <c:pt idx="60002">
                  <c:v>1.0000199999999999</c:v>
                </c:pt>
                <c:pt idx="60003">
                  <c:v>0.99980400000000003</c:v>
                </c:pt>
                <c:pt idx="60004">
                  <c:v>0.99961</c:v>
                </c:pt>
                <c:pt idx="60005">
                  <c:v>0.99941800000000003</c:v>
                </c:pt>
                <c:pt idx="60006">
                  <c:v>0.99923600000000001</c:v>
                </c:pt>
                <c:pt idx="60007">
                  <c:v>0.99907000000000001</c:v>
                </c:pt>
                <c:pt idx="60008">
                  <c:v>0.99891300000000005</c:v>
                </c:pt>
                <c:pt idx="60009">
                  <c:v>0.99877000000000005</c:v>
                </c:pt>
                <c:pt idx="60010">
                  <c:v>0.998645</c:v>
                </c:pt>
                <c:pt idx="60011">
                  <c:v>0.99852700000000005</c:v>
                </c:pt>
                <c:pt idx="60012">
                  <c:v>0.99842200000000003</c:v>
                </c:pt>
                <c:pt idx="60013">
                  <c:v>0.99833400000000005</c:v>
                </c:pt>
                <c:pt idx="60014">
                  <c:v>0.99825299999999995</c:v>
                </c:pt>
                <c:pt idx="60015">
                  <c:v>0.99818600000000002</c:v>
                </c:pt>
                <c:pt idx="60016">
                  <c:v>0.99813300000000005</c:v>
                </c:pt>
                <c:pt idx="60017">
                  <c:v>0.998085</c:v>
                </c:pt>
                <c:pt idx="60018">
                  <c:v>0.99805299999999997</c:v>
                </c:pt>
                <c:pt idx="60019">
                  <c:v>0.99802000000000002</c:v>
                </c:pt>
                <c:pt idx="60020">
                  <c:v>0.99800299999999997</c:v>
                </c:pt>
                <c:pt idx="60021">
                  <c:v>0.99798900000000001</c:v>
                </c:pt>
                <c:pt idx="60022">
                  <c:v>0.99799099999999996</c:v>
                </c:pt>
                <c:pt idx="60023">
                  <c:v>0.99800500000000003</c:v>
                </c:pt>
                <c:pt idx="60024">
                  <c:v>0.99802800000000003</c:v>
                </c:pt>
                <c:pt idx="60025">
                  <c:v>0.99806499999999998</c:v>
                </c:pt>
                <c:pt idx="60026">
                  <c:v>0.998108</c:v>
                </c:pt>
                <c:pt idx="60027">
                  <c:v>0.99816199999999999</c:v>
                </c:pt>
                <c:pt idx="60028">
                  <c:v>0.99822100000000002</c:v>
                </c:pt>
                <c:pt idx="60029">
                  <c:v>0.99829199999999996</c:v>
                </c:pt>
                <c:pt idx="60030">
                  <c:v>0.998367</c:v>
                </c:pt>
                <c:pt idx="60031">
                  <c:v>0.998448</c:v>
                </c:pt>
                <c:pt idx="60032">
                  <c:v>0.99854100000000001</c:v>
                </c:pt>
                <c:pt idx="60033">
                  <c:v>0.998641</c:v>
                </c:pt>
                <c:pt idx="60034">
                  <c:v>0.99877400000000005</c:v>
                </c:pt>
                <c:pt idx="60035">
                  <c:v>0.99888200000000005</c:v>
                </c:pt>
                <c:pt idx="60036">
                  <c:v>0.99899499999999997</c:v>
                </c:pt>
                <c:pt idx="60037">
                  <c:v>0.999112</c:v>
                </c:pt>
                <c:pt idx="60038">
                  <c:v>0.99923399999999996</c:v>
                </c:pt>
                <c:pt idx="60039">
                  <c:v>0.99936100000000005</c:v>
                </c:pt>
                <c:pt idx="60040">
                  <c:v>0.99948499999999996</c:v>
                </c:pt>
                <c:pt idx="60041">
                  <c:v>0.999614</c:v>
                </c:pt>
                <c:pt idx="60042">
                  <c:v>0.99974399999999997</c:v>
                </c:pt>
                <c:pt idx="60043">
                  <c:v>0.99987099999999995</c:v>
                </c:pt>
                <c:pt idx="60044">
                  <c:v>1.0000100000000001</c:v>
                </c:pt>
                <c:pt idx="60045">
                  <c:v>1.0001500000000001</c:v>
                </c:pt>
                <c:pt idx="60046">
                  <c:v>1.0003</c:v>
                </c:pt>
                <c:pt idx="60047">
                  <c:v>1.0004299999999999</c:v>
                </c:pt>
                <c:pt idx="60048">
                  <c:v>1.00057</c:v>
                </c:pt>
                <c:pt idx="60049">
                  <c:v>1.00071</c:v>
                </c:pt>
                <c:pt idx="60050">
                  <c:v>1.00085</c:v>
                </c:pt>
                <c:pt idx="60051">
                  <c:v>1.00098</c:v>
                </c:pt>
                <c:pt idx="60052">
                  <c:v>1.00112</c:v>
                </c:pt>
                <c:pt idx="60053">
                  <c:v>1.00126</c:v>
                </c:pt>
                <c:pt idx="60054">
                  <c:v>1.00139</c:v>
                </c:pt>
                <c:pt idx="60055">
                  <c:v>1.00152</c:v>
                </c:pt>
                <c:pt idx="60056">
                  <c:v>1.0016499999999999</c:v>
                </c:pt>
                <c:pt idx="60057">
                  <c:v>1.00177</c:v>
                </c:pt>
                <c:pt idx="60058">
                  <c:v>1.0018899999999999</c:v>
                </c:pt>
                <c:pt idx="60059">
                  <c:v>1.002</c:v>
                </c:pt>
                <c:pt idx="60060">
                  <c:v>1.0021100000000001</c:v>
                </c:pt>
                <c:pt idx="60061">
                  <c:v>1.0022200000000001</c:v>
                </c:pt>
                <c:pt idx="60062">
                  <c:v>1.0023200000000001</c:v>
                </c:pt>
                <c:pt idx="60063">
                  <c:v>1.0024200000000001</c:v>
                </c:pt>
                <c:pt idx="60064">
                  <c:v>1.0025200000000001</c:v>
                </c:pt>
                <c:pt idx="60065">
                  <c:v>1.0025999999999999</c:v>
                </c:pt>
                <c:pt idx="60066">
                  <c:v>1.00267</c:v>
                </c:pt>
                <c:pt idx="60067">
                  <c:v>1.00274</c:v>
                </c:pt>
                <c:pt idx="60068">
                  <c:v>1.0027999999999999</c:v>
                </c:pt>
                <c:pt idx="60069">
                  <c:v>1.00285</c:v>
                </c:pt>
                <c:pt idx="60070">
                  <c:v>1.0028999999999999</c:v>
                </c:pt>
                <c:pt idx="60071">
                  <c:v>1.0029300000000001</c:v>
                </c:pt>
                <c:pt idx="60072">
                  <c:v>1.0029600000000001</c:v>
                </c:pt>
                <c:pt idx="60073">
                  <c:v>1.0029699999999999</c:v>
                </c:pt>
                <c:pt idx="60074">
                  <c:v>1.00298</c:v>
                </c:pt>
                <c:pt idx="60075">
                  <c:v>1.00298</c:v>
                </c:pt>
                <c:pt idx="60076">
                  <c:v>1.0029699999999999</c:v>
                </c:pt>
                <c:pt idx="60077">
                  <c:v>1.0029399999999999</c:v>
                </c:pt>
                <c:pt idx="60078">
                  <c:v>1.00291</c:v>
                </c:pt>
                <c:pt idx="60079">
                  <c:v>1.0028699999999999</c:v>
                </c:pt>
                <c:pt idx="60080">
                  <c:v>1.00281</c:v>
                </c:pt>
                <c:pt idx="60081">
                  <c:v>1.00275</c:v>
                </c:pt>
                <c:pt idx="60082">
                  <c:v>1.00267</c:v>
                </c:pt>
                <c:pt idx="60083">
                  <c:v>1.00258</c:v>
                </c:pt>
                <c:pt idx="60084">
                  <c:v>1.00248</c:v>
                </c:pt>
                <c:pt idx="60085">
                  <c:v>1.00237</c:v>
                </c:pt>
                <c:pt idx="60086">
                  <c:v>1.0022500000000001</c:v>
                </c:pt>
                <c:pt idx="60087">
                  <c:v>1.0021100000000001</c:v>
                </c:pt>
                <c:pt idx="60088">
                  <c:v>1.00196</c:v>
                </c:pt>
                <c:pt idx="60089">
                  <c:v>1.0018</c:v>
                </c:pt>
                <c:pt idx="60090">
                  <c:v>1.00163</c:v>
                </c:pt>
                <c:pt idx="60091">
                  <c:v>1.0014400000000001</c:v>
                </c:pt>
                <c:pt idx="60092">
                  <c:v>1.00125</c:v>
                </c:pt>
                <c:pt idx="60093">
                  <c:v>1.0010399999999999</c:v>
                </c:pt>
                <c:pt idx="60094">
                  <c:v>1.00082</c:v>
                </c:pt>
                <c:pt idx="60095">
                  <c:v>1.00058</c:v>
                </c:pt>
                <c:pt idx="60096">
                  <c:v>1.00034</c:v>
                </c:pt>
                <c:pt idx="60097">
                  <c:v>1.0001</c:v>
                </c:pt>
                <c:pt idx="60098">
                  <c:v>0.99987300000000001</c:v>
                </c:pt>
                <c:pt idx="60099">
                  <c:v>0.99965700000000002</c:v>
                </c:pt>
                <c:pt idx="60100">
                  <c:v>0.999448</c:v>
                </c:pt>
                <c:pt idx="60101">
                  <c:v>0.99926099999999995</c:v>
                </c:pt>
                <c:pt idx="60102">
                  <c:v>0.99908200000000003</c:v>
                </c:pt>
                <c:pt idx="60103">
                  <c:v>0.99891799999999997</c:v>
                </c:pt>
                <c:pt idx="60104">
                  <c:v>0.99876299999999996</c:v>
                </c:pt>
                <c:pt idx="60105">
                  <c:v>0.99861800000000001</c:v>
                </c:pt>
                <c:pt idx="60106">
                  <c:v>0.99848899999999996</c:v>
                </c:pt>
                <c:pt idx="60107">
                  <c:v>0.99837399999999998</c:v>
                </c:pt>
                <c:pt idx="60108">
                  <c:v>0.99826300000000001</c:v>
                </c:pt>
                <c:pt idx="60109">
                  <c:v>0.99817</c:v>
                </c:pt>
                <c:pt idx="60110">
                  <c:v>0.99809099999999995</c:v>
                </c:pt>
                <c:pt idx="60111">
                  <c:v>0.99802000000000002</c:v>
                </c:pt>
                <c:pt idx="60112">
                  <c:v>0.99796300000000004</c:v>
                </c:pt>
                <c:pt idx="60113">
                  <c:v>0.99791799999999997</c:v>
                </c:pt>
                <c:pt idx="60114">
                  <c:v>0.99787199999999998</c:v>
                </c:pt>
                <c:pt idx="60115">
                  <c:v>0.99784399999999995</c:v>
                </c:pt>
                <c:pt idx="60116">
                  <c:v>0.99783999999999995</c:v>
                </c:pt>
                <c:pt idx="60117">
                  <c:v>0.99783699999999997</c:v>
                </c:pt>
                <c:pt idx="60118">
                  <c:v>0.99783999999999995</c:v>
                </c:pt>
                <c:pt idx="60119">
                  <c:v>0.99785800000000002</c:v>
                </c:pt>
                <c:pt idx="60120">
                  <c:v>0.99788200000000005</c:v>
                </c:pt>
                <c:pt idx="60121">
                  <c:v>0.99791700000000005</c:v>
                </c:pt>
                <c:pt idx="60122">
                  <c:v>0.99796300000000004</c:v>
                </c:pt>
                <c:pt idx="60123">
                  <c:v>0.99801499999999999</c:v>
                </c:pt>
                <c:pt idx="60124">
                  <c:v>0.99807800000000002</c:v>
                </c:pt>
                <c:pt idx="60125">
                  <c:v>0.99814899999999995</c:v>
                </c:pt>
                <c:pt idx="60126">
                  <c:v>0.99822900000000003</c:v>
                </c:pt>
                <c:pt idx="60127">
                  <c:v>0.99831099999999995</c:v>
                </c:pt>
                <c:pt idx="60128">
                  <c:v>0.99840399999999996</c:v>
                </c:pt>
                <c:pt idx="60129">
                  <c:v>0.99849500000000002</c:v>
                </c:pt>
                <c:pt idx="60130">
                  <c:v>0.99859799999999999</c:v>
                </c:pt>
                <c:pt idx="60131">
                  <c:v>0.99870700000000001</c:v>
                </c:pt>
                <c:pt idx="60132">
                  <c:v>0.99882199999999999</c:v>
                </c:pt>
                <c:pt idx="60133">
                  <c:v>0.99894300000000003</c:v>
                </c:pt>
                <c:pt idx="60134">
                  <c:v>0.99907000000000001</c:v>
                </c:pt>
                <c:pt idx="60135">
                  <c:v>0.99919500000000006</c:v>
                </c:pt>
                <c:pt idx="60136">
                  <c:v>0.99932799999999999</c:v>
                </c:pt>
                <c:pt idx="60137">
                  <c:v>0.99946000000000002</c:v>
                </c:pt>
                <c:pt idx="60138">
                  <c:v>0.99960000000000004</c:v>
                </c:pt>
                <c:pt idx="60139">
                  <c:v>0.99974099999999999</c:v>
                </c:pt>
                <c:pt idx="60140">
                  <c:v>0.99988500000000002</c:v>
                </c:pt>
                <c:pt idx="60141">
                  <c:v>1.0000199999999999</c:v>
                </c:pt>
                <c:pt idx="60142">
                  <c:v>1.0001599999999999</c:v>
                </c:pt>
                <c:pt idx="60143">
                  <c:v>1.00031</c:v>
                </c:pt>
                <c:pt idx="60144">
                  <c:v>1.0004599999999999</c:v>
                </c:pt>
                <c:pt idx="60145">
                  <c:v>1.00061</c:v>
                </c:pt>
                <c:pt idx="60146">
                  <c:v>1.00075</c:v>
                </c:pt>
                <c:pt idx="60147">
                  <c:v>1.0008999999999999</c:v>
                </c:pt>
                <c:pt idx="60148">
                  <c:v>1.0010399999999999</c:v>
                </c:pt>
                <c:pt idx="60149">
                  <c:v>1.00118</c:v>
                </c:pt>
                <c:pt idx="60150">
                  <c:v>1.00132</c:v>
                </c:pt>
                <c:pt idx="60151">
                  <c:v>1.00145</c:v>
                </c:pt>
                <c:pt idx="60152">
                  <c:v>1.0015799999999999</c:v>
                </c:pt>
                <c:pt idx="60153">
                  <c:v>1.0017100000000001</c:v>
                </c:pt>
                <c:pt idx="60154">
                  <c:v>1.0018400000000001</c:v>
                </c:pt>
                <c:pt idx="60155">
                  <c:v>1.0019499999999999</c:v>
                </c:pt>
                <c:pt idx="60156">
                  <c:v>1.00207</c:v>
                </c:pt>
                <c:pt idx="60157">
                  <c:v>1.00217</c:v>
                </c:pt>
                <c:pt idx="60158">
                  <c:v>1.00227</c:v>
                </c:pt>
                <c:pt idx="60159">
                  <c:v>1.00237</c:v>
                </c:pt>
                <c:pt idx="60160">
                  <c:v>1.0024500000000001</c:v>
                </c:pt>
                <c:pt idx="60161">
                  <c:v>1.0025299999999999</c:v>
                </c:pt>
                <c:pt idx="60162">
                  <c:v>1.00261</c:v>
                </c:pt>
                <c:pt idx="60163">
                  <c:v>1.00268</c:v>
                </c:pt>
                <c:pt idx="60164">
                  <c:v>1.00274</c:v>
                </c:pt>
                <c:pt idx="60165">
                  <c:v>1.0027900000000001</c:v>
                </c:pt>
                <c:pt idx="60166">
                  <c:v>1.0028300000000001</c:v>
                </c:pt>
                <c:pt idx="60167">
                  <c:v>1.0028699999999999</c:v>
                </c:pt>
                <c:pt idx="60168">
                  <c:v>1.00288</c:v>
                </c:pt>
                <c:pt idx="60169">
                  <c:v>1.0028999999999999</c:v>
                </c:pt>
                <c:pt idx="60170">
                  <c:v>1.0028999999999999</c:v>
                </c:pt>
                <c:pt idx="60171">
                  <c:v>1.0028900000000001</c:v>
                </c:pt>
                <c:pt idx="60172">
                  <c:v>1.0028699999999999</c:v>
                </c:pt>
                <c:pt idx="60173">
                  <c:v>1.00285</c:v>
                </c:pt>
                <c:pt idx="60174">
                  <c:v>1.00281</c:v>
                </c:pt>
                <c:pt idx="60175">
                  <c:v>1.0027600000000001</c:v>
                </c:pt>
                <c:pt idx="60176">
                  <c:v>1.0026999999999999</c:v>
                </c:pt>
                <c:pt idx="60177">
                  <c:v>1.0026200000000001</c:v>
                </c:pt>
                <c:pt idx="60178">
                  <c:v>1.0025299999999999</c:v>
                </c:pt>
                <c:pt idx="60179">
                  <c:v>1.0024299999999999</c:v>
                </c:pt>
                <c:pt idx="60180">
                  <c:v>1.0023200000000001</c:v>
                </c:pt>
                <c:pt idx="60181">
                  <c:v>1.0022</c:v>
                </c:pt>
                <c:pt idx="60182">
                  <c:v>1.00206</c:v>
                </c:pt>
                <c:pt idx="60183">
                  <c:v>1.0019400000000001</c:v>
                </c:pt>
                <c:pt idx="60184">
                  <c:v>1.0017799999999999</c:v>
                </c:pt>
                <c:pt idx="60185">
                  <c:v>1.0016099999999999</c:v>
                </c:pt>
                <c:pt idx="60186">
                  <c:v>1.00143</c:v>
                </c:pt>
                <c:pt idx="60187">
                  <c:v>1.0012300000000001</c:v>
                </c:pt>
                <c:pt idx="60188">
                  <c:v>1.00102</c:v>
                </c:pt>
                <c:pt idx="60189">
                  <c:v>1.0007900000000001</c:v>
                </c:pt>
                <c:pt idx="60190">
                  <c:v>1.0005599999999999</c:v>
                </c:pt>
                <c:pt idx="60191">
                  <c:v>1.00031</c:v>
                </c:pt>
                <c:pt idx="60192">
                  <c:v>1.0000800000000001</c:v>
                </c:pt>
                <c:pt idx="60193">
                  <c:v>0.99985199999999996</c:v>
                </c:pt>
                <c:pt idx="60194">
                  <c:v>0.99965300000000001</c:v>
                </c:pt>
                <c:pt idx="60195">
                  <c:v>0.99944599999999995</c:v>
                </c:pt>
                <c:pt idx="60196">
                  <c:v>0.99925799999999998</c:v>
                </c:pt>
                <c:pt idx="60197">
                  <c:v>0.99908600000000003</c:v>
                </c:pt>
                <c:pt idx="60198">
                  <c:v>0.99892000000000003</c:v>
                </c:pt>
                <c:pt idx="60199">
                  <c:v>0.99877000000000005</c:v>
                </c:pt>
                <c:pt idx="60200">
                  <c:v>0.99864399999999998</c:v>
                </c:pt>
                <c:pt idx="60201">
                  <c:v>0.99851999999999996</c:v>
                </c:pt>
                <c:pt idx="60202">
                  <c:v>0.99840399999999996</c:v>
                </c:pt>
                <c:pt idx="60203">
                  <c:v>0.99830600000000003</c:v>
                </c:pt>
                <c:pt idx="60204">
                  <c:v>0.99821700000000002</c:v>
                </c:pt>
                <c:pt idx="60205">
                  <c:v>0.99814599999999998</c:v>
                </c:pt>
                <c:pt idx="60206">
                  <c:v>0.99807999999999997</c:v>
                </c:pt>
                <c:pt idx="60207">
                  <c:v>0.998027</c:v>
                </c:pt>
                <c:pt idx="60208">
                  <c:v>0.99798299999999995</c:v>
                </c:pt>
                <c:pt idx="60209">
                  <c:v>0.99795199999999995</c:v>
                </c:pt>
                <c:pt idx="60210">
                  <c:v>0.99792800000000004</c:v>
                </c:pt>
                <c:pt idx="60211">
                  <c:v>0.99791200000000002</c:v>
                </c:pt>
                <c:pt idx="60212">
                  <c:v>0.99791099999999999</c:v>
                </c:pt>
                <c:pt idx="60213">
                  <c:v>0.997923</c:v>
                </c:pt>
                <c:pt idx="60214">
                  <c:v>0.99794099999999997</c:v>
                </c:pt>
                <c:pt idx="60215">
                  <c:v>0.99796700000000005</c:v>
                </c:pt>
                <c:pt idx="60216">
                  <c:v>0.99800599999999995</c:v>
                </c:pt>
                <c:pt idx="60217">
                  <c:v>0.99805100000000002</c:v>
                </c:pt>
                <c:pt idx="60218">
                  <c:v>0.99810100000000002</c:v>
                </c:pt>
                <c:pt idx="60219">
                  <c:v>0.99816499999999997</c:v>
                </c:pt>
                <c:pt idx="60220">
                  <c:v>0.99823300000000004</c:v>
                </c:pt>
                <c:pt idx="60221">
                  <c:v>0.998305</c:v>
                </c:pt>
                <c:pt idx="60222">
                  <c:v>0.998394</c:v>
                </c:pt>
                <c:pt idx="60223">
                  <c:v>0.99848099999999995</c:v>
                </c:pt>
                <c:pt idx="60224">
                  <c:v>0.99856900000000004</c:v>
                </c:pt>
                <c:pt idx="60225">
                  <c:v>0.99866999999999995</c:v>
                </c:pt>
                <c:pt idx="60226">
                  <c:v>0.99878400000000001</c:v>
                </c:pt>
                <c:pt idx="60227">
                  <c:v>0.99889799999999995</c:v>
                </c:pt>
                <c:pt idx="60228">
                  <c:v>0.99901499999999999</c:v>
                </c:pt>
                <c:pt idx="60229">
                  <c:v>0.99912999999999996</c:v>
                </c:pt>
                <c:pt idx="60230">
                  <c:v>0.999255</c:v>
                </c:pt>
                <c:pt idx="60231">
                  <c:v>0.99937900000000002</c:v>
                </c:pt>
                <c:pt idx="60232">
                  <c:v>0.99951299999999998</c:v>
                </c:pt>
                <c:pt idx="60233">
                  <c:v>0.99964600000000003</c:v>
                </c:pt>
                <c:pt idx="60234">
                  <c:v>0.99978</c:v>
                </c:pt>
                <c:pt idx="60235">
                  <c:v>0.99991300000000005</c:v>
                </c:pt>
                <c:pt idx="60236">
                  <c:v>1.0000500000000001</c:v>
                </c:pt>
                <c:pt idx="60237">
                  <c:v>1.0001899999999999</c:v>
                </c:pt>
                <c:pt idx="60238">
                  <c:v>1.0003299999999999</c:v>
                </c:pt>
                <c:pt idx="60239">
                  <c:v>1.00047</c:v>
                </c:pt>
                <c:pt idx="60240">
                  <c:v>1.00061</c:v>
                </c:pt>
                <c:pt idx="60241">
                  <c:v>1.00075</c:v>
                </c:pt>
                <c:pt idx="60242">
                  <c:v>1.0008900000000001</c:v>
                </c:pt>
                <c:pt idx="60243">
                  <c:v>1.00102</c:v>
                </c:pt>
                <c:pt idx="60244">
                  <c:v>1.00116</c:v>
                </c:pt>
                <c:pt idx="60245">
                  <c:v>1.00129</c:v>
                </c:pt>
                <c:pt idx="60246">
                  <c:v>1.00142</c:v>
                </c:pt>
                <c:pt idx="60247">
                  <c:v>1.0015499999999999</c:v>
                </c:pt>
                <c:pt idx="60248">
                  <c:v>1.0016700000000001</c:v>
                </c:pt>
                <c:pt idx="60249">
                  <c:v>1.0017799999999999</c:v>
                </c:pt>
                <c:pt idx="60250">
                  <c:v>1.0019</c:v>
                </c:pt>
                <c:pt idx="60251">
                  <c:v>1.0020100000000001</c:v>
                </c:pt>
                <c:pt idx="60252">
                  <c:v>1.0021199999999999</c:v>
                </c:pt>
                <c:pt idx="60253">
                  <c:v>1.0022200000000001</c:v>
                </c:pt>
                <c:pt idx="60254">
                  <c:v>1.00231</c:v>
                </c:pt>
                <c:pt idx="60255">
                  <c:v>1.0024</c:v>
                </c:pt>
                <c:pt idx="60256">
                  <c:v>1.00247</c:v>
                </c:pt>
                <c:pt idx="60257">
                  <c:v>1.00254</c:v>
                </c:pt>
                <c:pt idx="60258">
                  <c:v>1.0025999999999999</c:v>
                </c:pt>
                <c:pt idx="60259">
                  <c:v>1.00267</c:v>
                </c:pt>
                <c:pt idx="60260">
                  <c:v>1.0027200000000001</c:v>
                </c:pt>
                <c:pt idx="60261">
                  <c:v>1.0027600000000001</c:v>
                </c:pt>
                <c:pt idx="60262">
                  <c:v>1.0027900000000001</c:v>
                </c:pt>
                <c:pt idx="60263">
                  <c:v>1.0027999999999999</c:v>
                </c:pt>
                <c:pt idx="60264">
                  <c:v>1.00282</c:v>
                </c:pt>
                <c:pt idx="60265">
                  <c:v>1.00282</c:v>
                </c:pt>
                <c:pt idx="60266">
                  <c:v>1.00281</c:v>
                </c:pt>
                <c:pt idx="60267">
                  <c:v>1.0027999999999999</c:v>
                </c:pt>
                <c:pt idx="60268">
                  <c:v>1.00278</c:v>
                </c:pt>
                <c:pt idx="60269">
                  <c:v>1.00274</c:v>
                </c:pt>
                <c:pt idx="60270">
                  <c:v>1.0026900000000001</c:v>
                </c:pt>
                <c:pt idx="60271">
                  <c:v>1.00264</c:v>
                </c:pt>
                <c:pt idx="60272">
                  <c:v>1.00257</c:v>
                </c:pt>
                <c:pt idx="60273">
                  <c:v>1.0024900000000001</c:v>
                </c:pt>
                <c:pt idx="60274">
                  <c:v>1.0023899999999999</c:v>
                </c:pt>
                <c:pt idx="60275">
                  <c:v>1.0023</c:v>
                </c:pt>
                <c:pt idx="60276">
                  <c:v>1.0021800000000001</c:v>
                </c:pt>
                <c:pt idx="60277">
                  <c:v>1.00206</c:v>
                </c:pt>
                <c:pt idx="60278">
                  <c:v>1.0019199999999999</c:v>
                </c:pt>
                <c:pt idx="60279">
                  <c:v>1.0017799999999999</c:v>
                </c:pt>
                <c:pt idx="60280">
                  <c:v>1.0016099999999999</c:v>
                </c:pt>
                <c:pt idx="60281">
                  <c:v>1.0014400000000001</c:v>
                </c:pt>
                <c:pt idx="60282">
                  <c:v>1.00126</c:v>
                </c:pt>
                <c:pt idx="60283">
                  <c:v>1.0010600000000001</c:v>
                </c:pt>
                <c:pt idx="60284">
                  <c:v>1.00085</c:v>
                </c:pt>
                <c:pt idx="60285">
                  <c:v>1.0006200000000001</c:v>
                </c:pt>
                <c:pt idx="60286">
                  <c:v>1.00038</c:v>
                </c:pt>
                <c:pt idx="60287">
                  <c:v>1.00013</c:v>
                </c:pt>
                <c:pt idx="60288">
                  <c:v>0.999892</c:v>
                </c:pt>
                <c:pt idx="60289">
                  <c:v>0.99966699999999997</c:v>
                </c:pt>
                <c:pt idx="60290">
                  <c:v>0.99945499999999998</c:v>
                </c:pt>
                <c:pt idx="60291">
                  <c:v>0.99924900000000005</c:v>
                </c:pt>
                <c:pt idx="60292">
                  <c:v>0.999054</c:v>
                </c:pt>
                <c:pt idx="60293">
                  <c:v>0.99888399999999999</c:v>
                </c:pt>
                <c:pt idx="60294">
                  <c:v>0.99872300000000003</c:v>
                </c:pt>
                <c:pt idx="60295">
                  <c:v>0.99856</c:v>
                </c:pt>
                <c:pt idx="60296">
                  <c:v>0.99842500000000001</c:v>
                </c:pt>
                <c:pt idx="60297">
                  <c:v>0.99830300000000005</c:v>
                </c:pt>
                <c:pt idx="60298">
                  <c:v>0.99819100000000005</c:v>
                </c:pt>
                <c:pt idx="60299">
                  <c:v>0.99808799999999998</c:v>
                </c:pt>
                <c:pt idx="60300">
                  <c:v>0.99799899999999997</c:v>
                </c:pt>
                <c:pt idx="60301">
                  <c:v>0.99792700000000001</c:v>
                </c:pt>
                <c:pt idx="60302">
                  <c:v>0.99786200000000003</c:v>
                </c:pt>
                <c:pt idx="60303">
                  <c:v>0.99780599999999997</c:v>
                </c:pt>
                <c:pt idx="60304">
                  <c:v>0.99775499999999995</c:v>
                </c:pt>
                <c:pt idx="60305">
                  <c:v>0.99771900000000002</c:v>
                </c:pt>
                <c:pt idx="60306">
                  <c:v>0.99768199999999996</c:v>
                </c:pt>
                <c:pt idx="60307">
                  <c:v>0.99767099999999997</c:v>
                </c:pt>
                <c:pt idx="60308">
                  <c:v>0.99766500000000002</c:v>
                </c:pt>
                <c:pt idx="60309">
                  <c:v>0.99767399999999995</c:v>
                </c:pt>
                <c:pt idx="60310">
                  <c:v>0.99768999999999997</c:v>
                </c:pt>
                <c:pt idx="60311">
                  <c:v>0.99772099999999997</c:v>
                </c:pt>
                <c:pt idx="60312">
                  <c:v>0.99775999999999998</c:v>
                </c:pt>
                <c:pt idx="60313">
                  <c:v>0.99780100000000005</c:v>
                </c:pt>
                <c:pt idx="60314">
                  <c:v>0.99785900000000005</c:v>
                </c:pt>
                <c:pt idx="60315">
                  <c:v>0.99792400000000003</c:v>
                </c:pt>
                <c:pt idx="60316">
                  <c:v>0.99799700000000002</c:v>
                </c:pt>
                <c:pt idx="60317">
                  <c:v>0.99807699999999999</c:v>
                </c:pt>
                <c:pt idx="60318">
                  <c:v>0.99816899999999997</c:v>
                </c:pt>
                <c:pt idx="60319">
                  <c:v>0.99825799999999998</c:v>
                </c:pt>
                <c:pt idx="60320">
                  <c:v>0.99835700000000005</c:v>
                </c:pt>
                <c:pt idx="60321">
                  <c:v>0.99846500000000005</c:v>
                </c:pt>
                <c:pt idx="60322">
                  <c:v>0.99857700000000005</c:v>
                </c:pt>
                <c:pt idx="60323">
                  <c:v>0.99869799999999997</c:v>
                </c:pt>
                <c:pt idx="60324">
                  <c:v>0.99881900000000001</c:v>
                </c:pt>
                <c:pt idx="60325">
                  <c:v>0.99894799999999995</c:v>
                </c:pt>
                <c:pt idx="60326">
                  <c:v>0.99908200000000003</c:v>
                </c:pt>
                <c:pt idx="60327">
                  <c:v>0.99922100000000003</c:v>
                </c:pt>
                <c:pt idx="60328">
                  <c:v>0.999359</c:v>
                </c:pt>
                <c:pt idx="60329">
                  <c:v>0.999502</c:v>
                </c:pt>
                <c:pt idx="60330">
                  <c:v>0.99964600000000003</c:v>
                </c:pt>
                <c:pt idx="60331">
                  <c:v>0.99979099999999999</c:v>
                </c:pt>
                <c:pt idx="60332">
                  <c:v>0.99993500000000002</c:v>
                </c:pt>
                <c:pt idx="60333">
                  <c:v>1.0000899999999999</c:v>
                </c:pt>
                <c:pt idx="60334">
                  <c:v>1.00023</c:v>
                </c:pt>
                <c:pt idx="60335">
                  <c:v>1.00038</c:v>
                </c:pt>
                <c:pt idx="60336">
                  <c:v>1.0005299999999999</c:v>
                </c:pt>
                <c:pt idx="60337">
                  <c:v>1.00068</c:v>
                </c:pt>
                <c:pt idx="60338">
                  <c:v>1.0008300000000001</c:v>
                </c:pt>
                <c:pt idx="60339">
                  <c:v>1.00098</c:v>
                </c:pt>
                <c:pt idx="60340">
                  <c:v>1.00112</c:v>
                </c:pt>
                <c:pt idx="60341">
                  <c:v>1.0012700000000001</c:v>
                </c:pt>
                <c:pt idx="60342">
                  <c:v>1.0014000000000001</c:v>
                </c:pt>
                <c:pt idx="60343">
                  <c:v>1.0015499999999999</c:v>
                </c:pt>
                <c:pt idx="60344">
                  <c:v>1.0016799999999999</c:v>
                </c:pt>
                <c:pt idx="60345">
                  <c:v>1.0018199999999999</c:v>
                </c:pt>
                <c:pt idx="60346">
                  <c:v>1.0019400000000001</c:v>
                </c:pt>
                <c:pt idx="60347">
                  <c:v>1.0020500000000001</c:v>
                </c:pt>
                <c:pt idx="60348">
                  <c:v>1.0021599999999999</c:v>
                </c:pt>
                <c:pt idx="60349">
                  <c:v>1.0022599999999999</c:v>
                </c:pt>
                <c:pt idx="60350">
                  <c:v>1.0023599999999999</c:v>
                </c:pt>
                <c:pt idx="60351">
                  <c:v>1.0024599999999999</c:v>
                </c:pt>
                <c:pt idx="60352">
                  <c:v>1.00254</c:v>
                </c:pt>
                <c:pt idx="60353">
                  <c:v>1.00261</c:v>
                </c:pt>
                <c:pt idx="60354">
                  <c:v>1.00268</c:v>
                </c:pt>
                <c:pt idx="60355">
                  <c:v>1.00274</c:v>
                </c:pt>
                <c:pt idx="60356">
                  <c:v>1.0027999999999999</c:v>
                </c:pt>
                <c:pt idx="60357">
                  <c:v>1.00284</c:v>
                </c:pt>
                <c:pt idx="60358">
                  <c:v>1.00288</c:v>
                </c:pt>
                <c:pt idx="60359">
                  <c:v>1.00291</c:v>
                </c:pt>
                <c:pt idx="60360">
                  <c:v>1.0029300000000001</c:v>
                </c:pt>
                <c:pt idx="60361">
                  <c:v>1.0029300000000001</c:v>
                </c:pt>
                <c:pt idx="60362">
                  <c:v>1.0029300000000001</c:v>
                </c:pt>
                <c:pt idx="60363">
                  <c:v>1.00291</c:v>
                </c:pt>
                <c:pt idx="60364">
                  <c:v>1.0028900000000001</c:v>
                </c:pt>
                <c:pt idx="60365">
                  <c:v>1.00285</c:v>
                </c:pt>
                <c:pt idx="60366">
                  <c:v>1.0027999999999999</c:v>
                </c:pt>
                <c:pt idx="60367">
                  <c:v>1.00275</c:v>
                </c:pt>
                <c:pt idx="60368">
                  <c:v>1.00268</c:v>
                </c:pt>
                <c:pt idx="60369">
                  <c:v>1.0025999999999999</c:v>
                </c:pt>
                <c:pt idx="60370">
                  <c:v>1.0024999999999999</c:v>
                </c:pt>
                <c:pt idx="60371">
                  <c:v>1.0023899999999999</c:v>
                </c:pt>
                <c:pt idx="60372">
                  <c:v>1.0022599999999999</c:v>
                </c:pt>
                <c:pt idx="60373">
                  <c:v>1.00213</c:v>
                </c:pt>
                <c:pt idx="60374">
                  <c:v>1.0019899999999999</c:v>
                </c:pt>
                <c:pt idx="60375">
                  <c:v>1.0018400000000001</c:v>
                </c:pt>
                <c:pt idx="60376">
                  <c:v>1.0016700000000001</c:v>
                </c:pt>
                <c:pt idx="60377">
                  <c:v>1.0014799999999999</c:v>
                </c:pt>
                <c:pt idx="60378">
                  <c:v>1.00129</c:v>
                </c:pt>
                <c:pt idx="60379">
                  <c:v>1.0010699999999999</c:v>
                </c:pt>
                <c:pt idx="60380">
                  <c:v>1.00085</c:v>
                </c:pt>
                <c:pt idx="60381">
                  <c:v>1.0006200000000001</c:v>
                </c:pt>
                <c:pt idx="60382">
                  <c:v>1.00037</c:v>
                </c:pt>
                <c:pt idx="60383">
                  <c:v>1.00013</c:v>
                </c:pt>
                <c:pt idx="60384">
                  <c:v>0.99990999999999997</c:v>
                </c:pt>
                <c:pt idx="60385">
                  <c:v>0.99969200000000003</c:v>
                </c:pt>
                <c:pt idx="60386">
                  <c:v>0.99948700000000001</c:v>
                </c:pt>
                <c:pt idx="60387">
                  <c:v>0.999305</c:v>
                </c:pt>
                <c:pt idx="60388">
                  <c:v>0.99912699999999999</c:v>
                </c:pt>
                <c:pt idx="60389">
                  <c:v>0.99896099999999999</c:v>
                </c:pt>
                <c:pt idx="60390">
                  <c:v>0.99881200000000003</c:v>
                </c:pt>
                <c:pt idx="60391">
                  <c:v>0.99866999999999995</c:v>
                </c:pt>
                <c:pt idx="60392">
                  <c:v>0.99854399999999999</c:v>
                </c:pt>
                <c:pt idx="60393">
                  <c:v>0.99843000000000004</c:v>
                </c:pt>
                <c:pt idx="60394">
                  <c:v>0.99832299999999996</c:v>
                </c:pt>
                <c:pt idx="60395">
                  <c:v>0.99823200000000001</c:v>
                </c:pt>
                <c:pt idx="60396">
                  <c:v>0.99815500000000001</c:v>
                </c:pt>
                <c:pt idx="60397">
                  <c:v>0.99809000000000003</c:v>
                </c:pt>
                <c:pt idx="60398">
                  <c:v>0.99803900000000001</c:v>
                </c:pt>
                <c:pt idx="60399">
                  <c:v>0.99799400000000005</c:v>
                </c:pt>
                <c:pt idx="60400">
                  <c:v>0.99795699999999998</c:v>
                </c:pt>
                <c:pt idx="60401">
                  <c:v>0.99793900000000002</c:v>
                </c:pt>
                <c:pt idx="60402">
                  <c:v>0.99792700000000001</c:v>
                </c:pt>
                <c:pt idx="60403">
                  <c:v>0.99792700000000001</c:v>
                </c:pt>
                <c:pt idx="60404">
                  <c:v>0.99793600000000005</c:v>
                </c:pt>
                <c:pt idx="60405">
                  <c:v>0.99795100000000003</c:v>
                </c:pt>
                <c:pt idx="60406">
                  <c:v>0.997977</c:v>
                </c:pt>
                <c:pt idx="60407">
                  <c:v>0.99801099999999998</c:v>
                </c:pt>
                <c:pt idx="60408">
                  <c:v>0.99805699999999997</c:v>
                </c:pt>
                <c:pt idx="60409">
                  <c:v>0.99810699999999997</c:v>
                </c:pt>
                <c:pt idx="60410">
                  <c:v>0.99817</c:v>
                </c:pt>
                <c:pt idx="60411">
                  <c:v>0.99823799999999996</c:v>
                </c:pt>
                <c:pt idx="60412">
                  <c:v>0.99831499999999995</c:v>
                </c:pt>
                <c:pt idx="60413">
                  <c:v>0.99839800000000001</c:v>
                </c:pt>
                <c:pt idx="60414">
                  <c:v>0.99850799999999995</c:v>
                </c:pt>
                <c:pt idx="60415">
                  <c:v>0.99860599999999999</c:v>
                </c:pt>
                <c:pt idx="60416">
                  <c:v>0.99870599999999998</c:v>
                </c:pt>
                <c:pt idx="60417">
                  <c:v>0.99881399999999998</c:v>
                </c:pt>
                <c:pt idx="60418">
                  <c:v>0.99892199999999998</c:v>
                </c:pt>
                <c:pt idx="60419">
                  <c:v>0.99903799999999998</c:v>
                </c:pt>
                <c:pt idx="60420">
                  <c:v>0.99915600000000004</c:v>
                </c:pt>
                <c:pt idx="60421">
                  <c:v>0.99928399999999995</c:v>
                </c:pt>
                <c:pt idx="60422">
                  <c:v>0.99941199999999997</c:v>
                </c:pt>
                <c:pt idx="60423">
                  <c:v>0.99953599999999998</c:v>
                </c:pt>
                <c:pt idx="60424">
                  <c:v>0.99966999999999995</c:v>
                </c:pt>
                <c:pt idx="60425">
                  <c:v>0.99979899999999999</c:v>
                </c:pt>
                <c:pt idx="60426">
                  <c:v>0.99993399999999999</c:v>
                </c:pt>
                <c:pt idx="60427">
                  <c:v>1.00007</c:v>
                </c:pt>
                <c:pt idx="60428">
                  <c:v>1.0002200000000001</c:v>
                </c:pt>
                <c:pt idx="60429">
                  <c:v>1.00037</c:v>
                </c:pt>
                <c:pt idx="60430">
                  <c:v>1.00051</c:v>
                </c:pt>
                <c:pt idx="60431">
                  <c:v>1.0006600000000001</c:v>
                </c:pt>
                <c:pt idx="60432">
                  <c:v>1.0007900000000001</c:v>
                </c:pt>
                <c:pt idx="60433">
                  <c:v>1.0009300000000001</c:v>
                </c:pt>
                <c:pt idx="60434">
                  <c:v>1.0010600000000001</c:v>
                </c:pt>
                <c:pt idx="60435">
                  <c:v>1.0012000000000001</c:v>
                </c:pt>
                <c:pt idx="60436">
                  <c:v>1.0013300000000001</c:v>
                </c:pt>
                <c:pt idx="60437">
                  <c:v>1.00146</c:v>
                </c:pt>
                <c:pt idx="60438">
                  <c:v>1.0015799999999999</c:v>
                </c:pt>
                <c:pt idx="60439">
                  <c:v>1.0017100000000001</c:v>
                </c:pt>
                <c:pt idx="60440">
                  <c:v>1.0018199999999999</c:v>
                </c:pt>
                <c:pt idx="60441">
                  <c:v>1.0019400000000001</c:v>
                </c:pt>
                <c:pt idx="60442">
                  <c:v>1.0020500000000001</c:v>
                </c:pt>
                <c:pt idx="60443">
                  <c:v>1.0021599999999999</c:v>
                </c:pt>
                <c:pt idx="60444">
                  <c:v>1.0022599999999999</c:v>
                </c:pt>
                <c:pt idx="60445">
                  <c:v>1.0023599999999999</c:v>
                </c:pt>
                <c:pt idx="60446">
                  <c:v>1.00244</c:v>
                </c:pt>
                <c:pt idx="60447">
                  <c:v>1.0025200000000001</c:v>
                </c:pt>
                <c:pt idx="60448">
                  <c:v>1.0025900000000001</c:v>
                </c:pt>
                <c:pt idx="60449">
                  <c:v>1.0026600000000001</c:v>
                </c:pt>
                <c:pt idx="60450">
                  <c:v>1.0027200000000001</c:v>
                </c:pt>
                <c:pt idx="60451">
                  <c:v>1.0027699999999999</c:v>
                </c:pt>
                <c:pt idx="60452">
                  <c:v>1.00281</c:v>
                </c:pt>
                <c:pt idx="60453">
                  <c:v>1.0028300000000001</c:v>
                </c:pt>
                <c:pt idx="60454">
                  <c:v>1.0028600000000001</c:v>
                </c:pt>
                <c:pt idx="60455">
                  <c:v>1.00288</c:v>
                </c:pt>
                <c:pt idx="60456">
                  <c:v>1.00288</c:v>
                </c:pt>
                <c:pt idx="60457">
                  <c:v>1.0028699999999999</c:v>
                </c:pt>
                <c:pt idx="60458">
                  <c:v>1.0028600000000001</c:v>
                </c:pt>
                <c:pt idx="60459">
                  <c:v>1.0028300000000001</c:v>
                </c:pt>
                <c:pt idx="60460">
                  <c:v>1.0027999999999999</c:v>
                </c:pt>
                <c:pt idx="60461">
                  <c:v>1.00275</c:v>
                </c:pt>
                <c:pt idx="60462">
                  <c:v>1.0026999999999999</c:v>
                </c:pt>
                <c:pt idx="60463">
                  <c:v>1.0026299999999999</c:v>
                </c:pt>
                <c:pt idx="60464">
                  <c:v>1.0025599999999999</c:v>
                </c:pt>
                <c:pt idx="60465">
                  <c:v>1.00247</c:v>
                </c:pt>
                <c:pt idx="60466">
                  <c:v>1.00238</c:v>
                </c:pt>
                <c:pt idx="60467">
                  <c:v>1.0022599999999999</c:v>
                </c:pt>
                <c:pt idx="60468">
                  <c:v>1.00214</c:v>
                </c:pt>
                <c:pt idx="60469">
                  <c:v>1.002</c:v>
                </c:pt>
                <c:pt idx="60470">
                  <c:v>1.0018499999999999</c:v>
                </c:pt>
                <c:pt idx="60471">
                  <c:v>1.0016799999999999</c:v>
                </c:pt>
                <c:pt idx="60472">
                  <c:v>1.0015099999999999</c:v>
                </c:pt>
                <c:pt idx="60473">
                  <c:v>1.00132</c:v>
                </c:pt>
                <c:pt idx="60474">
                  <c:v>1.00112</c:v>
                </c:pt>
                <c:pt idx="60475">
                  <c:v>1.0008999999999999</c:v>
                </c:pt>
                <c:pt idx="60476">
                  <c:v>1.00068</c:v>
                </c:pt>
                <c:pt idx="60477">
                  <c:v>1.0004500000000001</c:v>
                </c:pt>
                <c:pt idx="60478">
                  <c:v>1.0002</c:v>
                </c:pt>
                <c:pt idx="60479">
                  <c:v>0.99995800000000001</c:v>
                </c:pt>
                <c:pt idx="60480">
                  <c:v>0.99973299999999998</c:v>
                </c:pt>
                <c:pt idx="60481">
                  <c:v>0.99951699999999999</c:v>
                </c:pt>
                <c:pt idx="60482">
                  <c:v>0.99931700000000001</c:v>
                </c:pt>
                <c:pt idx="60483">
                  <c:v>0.99913399999999997</c:v>
                </c:pt>
                <c:pt idx="60484">
                  <c:v>0.99895800000000001</c:v>
                </c:pt>
                <c:pt idx="60485">
                  <c:v>0.99879799999999996</c:v>
                </c:pt>
                <c:pt idx="60486">
                  <c:v>0.99864900000000001</c:v>
                </c:pt>
                <c:pt idx="60487">
                  <c:v>0.99851400000000001</c:v>
                </c:pt>
                <c:pt idx="60488">
                  <c:v>0.99839199999999995</c:v>
                </c:pt>
                <c:pt idx="60489">
                  <c:v>0.99828300000000003</c:v>
                </c:pt>
                <c:pt idx="60490">
                  <c:v>0.99818200000000001</c:v>
                </c:pt>
                <c:pt idx="60491">
                  <c:v>0.99809499999999995</c:v>
                </c:pt>
                <c:pt idx="60492">
                  <c:v>0.99802000000000002</c:v>
                </c:pt>
                <c:pt idx="60493">
                  <c:v>0.99796200000000002</c:v>
                </c:pt>
                <c:pt idx="60494">
                  <c:v>0.99791300000000005</c:v>
                </c:pt>
                <c:pt idx="60495">
                  <c:v>0.99787300000000001</c:v>
                </c:pt>
                <c:pt idx="60496">
                  <c:v>0.99785199999999996</c:v>
                </c:pt>
                <c:pt idx="60497">
                  <c:v>0.99783200000000005</c:v>
                </c:pt>
                <c:pt idx="60498">
                  <c:v>0.99782499999999996</c:v>
                </c:pt>
                <c:pt idx="60499">
                  <c:v>0.99782599999999999</c:v>
                </c:pt>
                <c:pt idx="60500">
                  <c:v>0.99783699999999997</c:v>
                </c:pt>
                <c:pt idx="60501">
                  <c:v>0.99785199999999996</c:v>
                </c:pt>
                <c:pt idx="60502">
                  <c:v>0.99788299999999996</c:v>
                </c:pt>
                <c:pt idx="60503">
                  <c:v>0.997923</c:v>
                </c:pt>
                <c:pt idx="60504">
                  <c:v>0.99796700000000005</c:v>
                </c:pt>
                <c:pt idx="60505">
                  <c:v>0.99802299999999999</c:v>
                </c:pt>
                <c:pt idx="60506">
                  <c:v>0.998089</c:v>
                </c:pt>
                <c:pt idx="60507">
                  <c:v>0.99816099999999996</c:v>
                </c:pt>
                <c:pt idx="60508">
                  <c:v>0.99824100000000004</c:v>
                </c:pt>
                <c:pt idx="60509">
                  <c:v>0.99831899999999996</c:v>
                </c:pt>
                <c:pt idx="60510">
                  <c:v>0.99841299999999999</c:v>
                </c:pt>
                <c:pt idx="60511">
                  <c:v>0.99851599999999996</c:v>
                </c:pt>
                <c:pt idx="60512">
                  <c:v>0.99861900000000003</c:v>
                </c:pt>
                <c:pt idx="60513">
                  <c:v>0.99872799999999995</c:v>
                </c:pt>
                <c:pt idx="60514">
                  <c:v>0.99884399999999995</c:v>
                </c:pt>
                <c:pt idx="60515">
                  <c:v>0.99896700000000005</c:v>
                </c:pt>
                <c:pt idx="60516">
                  <c:v>0.99909800000000004</c:v>
                </c:pt>
                <c:pt idx="60517">
                  <c:v>0.99922900000000003</c:v>
                </c:pt>
                <c:pt idx="60518">
                  <c:v>0.999363</c:v>
                </c:pt>
                <c:pt idx="60519">
                  <c:v>0.99949900000000003</c:v>
                </c:pt>
                <c:pt idx="60520">
                  <c:v>0.99963800000000003</c:v>
                </c:pt>
                <c:pt idx="60521">
                  <c:v>0.99978</c:v>
                </c:pt>
                <c:pt idx="60522">
                  <c:v>0.99992000000000003</c:v>
                </c:pt>
                <c:pt idx="60523">
                  <c:v>1.00007</c:v>
                </c:pt>
                <c:pt idx="60524">
                  <c:v>1.00021</c:v>
                </c:pt>
                <c:pt idx="60525">
                  <c:v>1.0003599999999999</c:v>
                </c:pt>
                <c:pt idx="60526">
                  <c:v>1.00051</c:v>
                </c:pt>
                <c:pt idx="60527">
                  <c:v>1.00065</c:v>
                </c:pt>
                <c:pt idx="60528">
                  <c:v>1.0007999999999999</c:v>
                </c:pt>
                <c:pt idx="60529">
                  <c:v>1.0009399999999999</c:v>
                </c:pt>
                <c:pt idx="60530">
                  <c:v>1.00109</c:v>
                </c:pt>
                <c:pt idx="60531">
                  <c:v>1.0012300000000001</c:v>
                </c:pt>
                <c:pt idx="60532">
                  <c:v>1.0013700000000001</c:v>
                </c:pt>
                <c:pt idx="60533">
                  <c:v>1.0015000000000001</c:v>
                </c:pt>
                <c:pt idx="60534">
                  <c:v>1.0016400000000001</c:v>
                </c:pt>
                <c:pt idx="60535">
                  <c:v>1.0017799999999999</c:v>
                </c:pt>
                <c:pt idx="60536">
                  <c:v>1.0019</c:v>
                </c:pt>
                <c:pt idx="60537">
                  <c:v>1.0020199999999999</c:v>
                </c:pt>
                <c:pt idx="60538">
                  <c:v>1.00213</c:v>
                </c:pt>
                <c:pt idx="60539">
                  <c:v>1.00223</c:v>
                </c:pt>
                <c:pt idx="60540">
                  <c:v>1.0023299999999999</c:v>
                </c:pt>
                <c:pt idx="60541">
                  <c:v>1.0024200000000001</c:v>
                </c:pt>
                <c:pt idx="60542">
                  <c:v>1.00251</c:v>
                </c:pt>
                <c:pt idx="60543">
                  <c:v>1.0025900000000001</c:v>
                </c:pt>
                <c:pt idx="60544">
                  <c:v>1.00267</c:v>
                </c:pt>
                <c:pt idx="60545">
                  <c:v>1.0027299999999999</c:v>
                </c:pt>
                <c:pt idx="60546">
                  <c:v>1.0027900000000001</c:v>
                </c:pt>
                <c:pt idx="60547">
                  <c:v>1.00285</c:v>
                </c:pt>
                <c:pt idx="60548">
                  <c:v>1.0028900000000001</c:v>
                </c:pt>
                <c:pt idx="60549">
                  <c:v>1.00291</c:v>
                </c:pt>
                <c:pt idx="60550">
                  <c:v>1.0029300000000001</c:v>
                </c:pt>
                <c:pt idx="60551">
                  <c:v>1.0029399999999999</c:v>
                </c:pt>
                <c:pt idx="60552">
                  <c:v>1.0029399999999999</c:v>
                </c:pt>
                <c:pt idx="60553">
                  <c:v>1.0029300000000001</c:v>
                </c:pt>
                <c:pt idx="60554">
                  <c:v>1.00291</c:v>
                </c:pt>
                <c:pt idx="60555">
                  <c:v>1.00288</c:v>
                </c:pt>
                <c:pt idx="60556">
                  <c:v>1.0028300000000001</c:v>
                </c:pt>
                <c:pt idx="60557">
                  <c:v>1.00278</c:v>
                </c:pt>
                <c:pt idx="60558">
                  <c:v>1.0027200000000001</c:v>
                </c:pt>
                <c:pt idx="60559">
                  <c:v>1.00264</c:v>
                </c:pt>
                <c:pt idx="60560">
                  <c:v>1.0025599999999999</c:v>
                </c:pt>
                <c:pt idx="60561">
                  <c:v>1.0024500000000001</c:v>
                </c:pt>
                <c:pt idx="60562">
                  <c:v>1.0023299999999999</c:v>
                </c:pt>
                <c:pt idx="60563">
                  <c:v>1.00221</c:v>
                </c:pt>
                <c:pt idx="60564">
                  <c:v>1.0020800000000001</c:v>
                </c:pt>
                <c:pt idx="60565">
                  <c:v>1.00193</c:v>
                </c:pt>
                <c:pt idx="60566">
                  <c:v>1.00176</c:v>
                </c:pt>
                <c:pt idx="60567">
                  <c:v>1.0016</c:v>
                </c:pt>
                <c:pt idx="60568">
                  <c:v>1.0014099999999999</c:v>
                </c:pt>
                <c:pt idx="60569">
                  <c:v>1.0012000000000001</c:v>
                </c:pt>
                <c:pt idx="60570">
                  <c:v>1.00099</c:v>
                </c:pt>
                <c:pt idx="60571">
                  <c:v>1.0007600000000001</c:v>
                </c:pt>
                <c:pt idx="60572">
                  <c:v>1.0005200000000001</c:v>
                </c:pt>
                <c:pt idx="60573">
                  <c:v>1.00027</c:v>
                </c:pt>
                <c:pt idx="60574">
                  <c:v>1.00004</c:v>
                </c:pt>
                <c:pt idx="60575">
                  <c:v>0.99982099999999996</c:v>
                </c:pt>
                <c:pt idx="60576">
                  <c:v>0.99961299999999997</c:v>
                </c:pt>
                <c:pt idx="60577">
                  <c:v>0.99941599999999997</c:v>
                </c:pt>
                <c:pt idx="60578">
                  <c:v>0.99923799999999996</c:v>
                </c:pt>
                <c:pt idx="60579">
                  <c:v>0.99906899999999998</c:v>
                </c:pt>
                <c:pt idx="60580">
                  <c:v>0.998915</c:v>
                </c:pt>
                <c:pt idx="60581">
                  <c:v>0.99877000000000005</c:v>
                </c:pt>
                <c:pt idx="60582">
                  <c:v>0.99863599999999997</c:v>
                </c:pt>
                <c:pt idx="60583">
                  <c:v>0.99851900000000005</c:v>
                </c:pt>
                <c:pt idx="60584">
                  <c:v>0.99841199999999997</c:v>
                </c:pt>
                <c:pt idx="60585">
                  <c:v>0.99831599999999998</c:v>
                </c:pt>
                <c:pt idx="60586">
                  <c:v>0.99823499999999998</c:v>
                </c:pt>
                <c:pt idx="60587">
                  <c:v>0.99816000000000005</c:v>
                </c:pt>
                <c:pt idx="60588">
                  <c:v>0.99809999999999999</c:v>
                </c:pt>
                <c:pt idx="60589">
                  <c:v>0.99805299999999997</c:v>
                </c:pt>
                <c:pt idx="60590">
                  <c:v>0.99801200000000001</c:v>
                </c:pt>
                <c:pt idx="60591">
                  <c:v>0.99798100000000001</c:v>
                </c:pt>
                <c:pt idx="60592">
                  <c:v>0.99795900000000004</c:v>
                </c:pt>
                <c:pt idx="60593">
                  <c:v>0.99795500000000004</c:v>
                </c:pt>
                <c:pt idx="60594">
                  <c:v>0.99796200000000002</c:v>
                </c:pt>
                <c:pt idx="60595">
                  <c:v>0.99797499999999995</c:v>
                </c:pt>
                <c:pt idx="60596">
                  <c:v>0.99799700000000002</c:v>
                </c:pt>
                <c:pt idx="60597">
                  <c:v>0.99802999999999997</c:v>
                </c:pt>
                <c:pt idx="60598">
                  <c:v>0.99806700000000004</c:v>
                </c:pt>
                <c:pt idx="60599">
                  <c:v>0.99811499999999997</c:v>
                </c:pt>
                <c:pt idx="60600">
                  <c:v>0.99817599999999995</c:v>
                </c:pt>
                <c:pt idx="60601">
                  <c:v>0.99824100000000004</c:v>
                </c:pt>
                <c:pt idx="60602">
                  <c:v>0.99831300000000001</c:v>
                </c:pt>
                <c:pt idx="60603">
                  <c:v>0.99839100000000003</c:v>
                </c:pt>
                <c:pt idx="60604">
                  <c:v>0.99850499999999998</c:v>
                </c:pt>
                <c:pt idx="60605">
                  <c:v>0.99859399999999998</c:v>
                </c:pt>
                <c:pt idx="60606">
                  <c:v>0.99869399999999997</c:v>
                </c:pt>
                <c:pt idx="60607">
                  <c:v>0.99879399999999996</c:v>
                </c:pt>
                <c:pt idx="60608">
                  <c:v>0.99890400000000001</c:v>
                </c:pt>
                <c:pt idx="60609">
                  <c:v>0.99901899999999999</c:v>
                </c:pt>
                <c:pt idx="60610">
                  <c:v>0.999139</c:v>
                </c:pt>
                <c:pt idx="60611">
                  <c:v>0.99926000000000004</c:v>
                </c:pt>
                <c:pt idx="60612">
                  <c:v>0.99939</c:v>
                </c:pt>
                <c:pt idx="60613">
                  <c:v>0.99951599999999996</c:v>
                </c:pt>
                <c:pt idx="60614">
                  <c:v>0.99965000000000004</c:v>
                </c:pt>
                <c:pt idx="60615">
                  <c:v>0.99977300000000002</c:v>
                </c:pt>
                <c:pt idx="60616">
                  <c:v>0.99990699999999999</c:v>
                </c:pt>
                <c:pt idx="60617">
                  <c:v>1.0000500000000001</c:v>
                </c:pt>
                <c:pt idx="60618">
                  <c:v>1.0001800000000001</c:v>
                </c:pt>
                <c:pt idx="60619">
                  <c:v>1.0003299999999999</c:v>
                </c:pt>
                <c:pt idx="60620">
                  <c:v>1.00047</c:v>
                </c:pt>
                <c:pt idx="60621">
                  <c:v>1.00061</c:v>
                </c:pt>
                <c:pt idx="60622">
                  <c:v>1.00075</c:v>
                </c:pt>
                <c:pt idx="60623">
                  <c:v>1.0008900000000001</c:v>
                </c:pt>
                <c:pt idx="60624">
                  <c:v>1.0010300000000001</c:v>
                </c:pt>
                <c:pt idx="60625">
                  <c:v>1.00116</c:v>
                </c:pt>
                <c:pt idx="60626">
                  <c:v>1.00129</c:v>
                </c:pt>
                <c:pt idx="60627">
                  <c:v>1.00142</c:v>
                </c:pt>
                <c:pt idx="60628">
                  <c:v>1.0015499999999999</c:v>
                </c:pt>
                <c:pt idx="60629">
                  <c:v>1.0016700000000001</c:v>
                </c:pt>
                <c:pt idx="60630">
                  <c:v>1.00179</c:v>
                </c:pt>
                <c:pt idx="60631">
                  <c:v>1.0019</c:v>
                </c:pt>
                <c:pt idx="60632">
                  <c:v>1.0020199999999999</c:v>
                </c:pt>
                <c:pt idx="60633">
                  <c:v>1.0021199999999999</c:v>
                </c:pt>
                <c:pt idx="60634">
                  <c:v>1.0022200000000001</c:v>
                </c:pt>
                <c:pt idx="60635">
                  <c:v>1.0023200000000001</c:v>
                </c:pt>
                <c:pt idx="60636">
                  <c:v>1.00241</c:v>
                </c:pt>
                <c:pt idx="60637">
                  <c:v>1.0024900000000001</c:v>
                </c:pt>
                <c:pt idx="60638">
                  <c:v>1.00257</c:v>
                </c:pt>
                <c:pt idx="60639">
                  <c:v>1.00264</c:v>
                </c:pt>
                <c:pt idx="60640">
                  <c:v>1.00271</c:v>
                </c:pt>
                <c:pt idx="60641">
                  <c:v>1.0027600000000001</c:v>
                </c:pt>
                <c:pt idx="60642">
                  <c:v>1.00281</c:v>
                </c:pt>
                <c:pt idx="60643">
                  <c:v>1.0028300000000001</c:v>
                </c:pt>
                <c:pt idx="60644">
                  <c:v>1.00285</c:v>
                </c:pt>
                <c:pt idx="60645">
                  <c:v>1.00288</c:v>
                </c:pt>
                <c:pt idx="60646">
                  <c:v>1.0028900000000001</c:v>
                </c:pt>
                <c:pt idx="60647">
                  <c:v>1.00288</c:v>
                </c:pt>
                <c:pt idx="60648">
                  <c:v>1.0028699999999999</c:v>
                </c:pt>
                <c:pt idx="60649">
                  <c:v>1.00285</c:v>
                </c:pt>
                <c:pt idx="60650">
                  <c:v>1.00282</c:v>
                </c:pt>
                <c:pt idx="60651">
                  <c:v>1.00278</c:v>
                </c:pt>
                <c:pt idx="60652">
                  <c:v>1.0027299999999999</c:v>
                </c:pt>
                <c:pt idx="60653">
                  <c:v>1.00267</c:v>
                </c:pt>
                <c:pt idx="60654">
                  <c:v>1.00261</c:v>
                </c:pt>
                <c:pt idx="60655">
                  <c:v>1.0025299999999999</c:v>
                </c:pt>
                <c:pt idx="60656">
                  <c:v>1.0024299999999999</c:v>
                </c:pt>
                <c:pt idx="60657">
                  <c:v>1.0023299999999999</c:v>
                </c:pt>
                <c:pt idx="60658">
                  <c:v>1.00221</c:v>
                </c:pt>
                <c:pt idx="60659">
                  <c:v>1.0020800000000001</c:v>
                </c:pt>
                <c:pt idx="60660">
                  <c:v>1.0019400000000001</c:v>
                </c:pt>
                <c:pt idx="60661">
                  <c:v>1.0017799999999999</c:v>
                </c:pt>
                <c:pt idx="60662">
                  <c:v>1.0016099999999999</c:v>
                </c:pt>
                <c:pt idx="60663">
                  <c:v>1.00143</c:v>
                </c:pt>
                <c:pt idx="60664">
                  <c:v>1.0012399999999999</c:v>
                </c:pt>
                <c:pt idx="60665">
                  <c:v>1.0010399999999999</c:v>
                </c:pt>
                <c:pt idx="60666">
                  <c:v>1.00082</c:v>
                </c:pt>
                <c:pt idx="60667">
                  <c:v>1.0005999999999999</c:v>
                </c:pt>
                <c:pt idx="60668">
                  <c:v>1.0003599999999999</c:v>
                </c:pt>
                <c:pt idx="60669">
                  <c:v>1.0001100000000001</c:v>
                </c:pt>
                <c:pt idx="60670">
                  <c:v>0.99988100000000002</c:v>
                </c:pt>
                <c:pt idx="60671">
                  <c:v>0.99965700000000002</c:v>
                </c:pt>
                <c:pt idx="60672">
                  <c:v>0.99944299999999997</c:v>
                </c:pt>
                <c:pt idx="60673">
                  <c:v>0.999255</c:v>
                </c:pt>
                <c:pt idx="60674">
                  <c:v>0.99907100000000004</c:v>
                </c:pt>
                <c:pt idx="60675">
                  <c:v>0.99889899999999998</c:v>
                </c:pt>
                <c:pt idx="60676">
                  <c:v>0.99873999999999996</c:v>
                </c:pt>
                <c:pt idx="60677">
                  <c:v>0.99859799999999999</c:v>
                </c:pt>
                <c:pt idx="60678">
                  <c:v>0.99846500000000005</c:v>
                </c:pt>
                <c:pt idx="60679">
                  <c:v>0.99834199999999995</c:v>
                </c:pt>
                <c:pt idx="60680">
                  <c:v>0.998228</c:v>
                </c:pt>
                <c:pt idx="60681">
                  <c:v>0.99813099999999999</c:v>
                </c:pt>
                <c:pt idx="60682">
                  <c:v>0.99804700000000002</c:v>
                </c:pt>
                <c:pt idx="60683">
                  <c:v>0.99797000000000002</c:v>
                </c:pt>
                <c:pt idx="60684">
                  <c:v>0.99789799999999995</c:v>
                </c:pt>
                <c:pt idx="60685">
                  <c:v>0.99784300000000004</c:v>
                </c:pt>
                <c:pt idx="60686">
                  <c:v>0.99777000000000005</c:v>
                </c:pt>
                <c:pt idx="60687">
                  <c:v>0.99774499999999999</c:v>
                </c:pt>
                <c:pt idx="60688">
                  <c:v>0.99772700000000003</c:v>
                </c:pt>
                <c:pt idx="60689">
                  <c:v>0.997722</c:v>
                </c:pt>
                <c:pt idx="60690">
                  <c:v>0.99772099999999997</c:v>
                </c:pt>
                <c:pt idx="60691">
                  <c:v>0.99773599999999996</c:v>
                </c:pt>
                <c:pt idx="60692">
                  <c:v>0.99775700000000001</c:v>
                </c:pt>
                <c:pt idx="60693">
                  <c:v>0.99778900000000004</c:v>
                </c:pt>
                <c:pt idx="60694">
                  <c:v>0.99782899999999997</c:v>
                </c:pt>
                <c:pt idx="60695">
                  <c:v>0.99787899999999996</c:v>
                </c:pt>
                <c:pt idx="60696">
                  <c:v>0.99793900000000002</c:v>
                </c:pt>
                <c:pt idx="60697">
                  <c:v>0.99800199999999994</c:v>
                </c:pt>
                <c:pt idx="60698">
                  <c:v>0.99807299999999999</c:v>
                </c:pt>
                <c:pt idx="60699">
                  <c:v>0.99815699999999996</c:v>
                </c:pt>
                <c:pt idx="60700">
                  <c:v>0.99824299999999999</c:v>
                </c:pt>
                <c:pt idx="60701">
                  <c:v>0.99833400000000005</c:v>
                </c:pt>
                <c:pt idx="60702">
                  <c:v>0.99843599999999999</c:v>
                </c:pt>
                <c:pt idx="60703">
                  <c:v>0.99854299999999996</c:v>
                </c:pt>
                <c:pt idx="60704">
                  <c:v>0.99865800000000005</c:v>
                </c:pt>
                <c:pt idx="60705">
                  <c:v>0.99877800000000005</c:v>
                </c:pt>
                <c:pt idx="60706">
                  <c:v>0.99890199999999996</c:v>
                </c:pt>
                <c:pt idx="60707">
                  <c:v>0.99902800000000003</c:v>
                </c:pt>
                <c:pt idx="60708">
                  <c:v>0.99916099999999997</c:v>
                </c:pt>
                <c:pt idx="60709">
                  <c:v>0.99929599999999996</c:v>
                </c:pt>
                <c:pt idx="60710">
                  <c:v>0.99943700000000002</c:v>
                </c:pt>
                <c:pt idx="60711">
                  <c:v>0.99957799999999997</c:v>
                </c:pt>
                <c:pt idx="60712">
                  <c:v>0.999722</c:v>
                </c:pt>
                <c:pt idx="60713">
                  <c:v>0.999865</c:v>
                </c:pt>
                <c:pt idx="60714">
                  <c:v>1</c:v>
                </c:pt>
                <c:pt idx="60715">
                  <c:v>1.0001500000000001</c:v>
                </c:pt>
                <c:pt idx="60716">
                  <c:v>1.0003</c:v>
                </c:pt>
                <c:pt idx="60717">
                  <c:v>1.00044</c:v>
                </c:pt>
                <c:pt idx="60718">
                  <c:v>1.0005900000000001</c:v>
                </c:pt>
                <c:pt idx="60719">
                  <c:v>1.0007299999999999</c:v>
                </c:pt>
                <c:pt idx="60720">
                  <c:v>1.0008699999999999</c:v>
                </c:pt>
                <c:pt idx="60721">
                  <c:v>1.00101</c:v>
                </c:pt>
                <c:pt idx="60722">
                  <c:v>1.00115</c:v>
                </c:pt>
                <c:pt idx="60723">
                  <c:v>1.00129</c:v>
                </c:pt>
                <c:pt idx="60724">
                  <c:v>1.00142</c:v>
                </c:pt>
                <c:pt idx="60725">
                  <c:v>1.00156</c:v>
                </c:pt>
                <c:pt idx="60726">
                  <c:v>1.00169</c:v>
                </c:pt>
                <c:pt idx="60727">
                  <c:v>1.0018199999999999</c:v>
                </c:pt>
                <c:pt idx="60728">
                  <c:v>1.0019400000000001</c:v>
                </c:pt>
                <c:pt idx="60729">
                  <c:v>1.0020500000000001</c:v>
                </c:pt>
                <c:pt idx="60730">
                  <c:v>1.0021599999999999</c:v>
                </c:pt>
                <c:pt idx="60731">
                  <c:v>1.0022500000000001</c:v>
                </c:pt>
                <c:pt idx="60732">
                  <c:v>1.0023500000000001</c:v>
                </c:pt>
                <c:pt idx="60733">
                  <c:v>1.00244</c:v>
                </c:pt>
                <c:pt idx="60734">
                  <c:v>1.0025200000000001</c:v>
                </c:pt>
                <c:pt idx="60735">
                  <c:v>1.0025900000000001</c:v>
                </c:pt>
                <c:pt idx="60736">
                  <c:v>1.0026600000000001</c:v>
                </c:pt>
                <c:pt idx="60737">
                  <c:v>1.00271</c:v>
                </c:pt>
                <c:pt idx="60738">
                  <c:v>1.0027600000000001</c:v>
                </c:pt>
                <c:pt idx="60739">
                  <c:v>1.0027999999999999</c:v>
                </c:pt>
                <c:pt idx="60740">
                  <c:v>1.00282</c:v>
                </c:pt>
                <c:pt idx="60741">
                  <c:v>1.00284</c:v>
                </c:pt>
                <c:pt idx="60742">
                  <c:v>1.00285</c:v>
                </c:pt>
                <c:pt idx="60743">
                  <c:v>1.00285</c:v>
                </c:pt>
                <c:pt idx="60744">
                  <c:v>1.00284</c:v>
                </c:pt>
                <c:pt idx="60745">
                  <c:v>1.00281</c:v>
                </c:pt>
                <c:pt idx="60746">
                  <c:v>1.00278</c:v>
                </c:pt>
                <c:pt idx="60747">
                  <c:v>1.0027299999999999</c:v>
                </c:pt>
                <c:pt idx="60748">
                  <c:v>1.00268</c:v>
                </c:pt>
                <c:pt idx="60749">
                  <c:v>1.00261</c:v>
                </c:pt>
                <c:pt idx="60750">
                  <c:v>1.0025299999999999</c:v>
                </c:pt>
                <c:pt idx="60751">
                  <c:v>1.0024500000000001</c:v>
                </c:pt>
                <c:pt idx="60752">
                  <c:v>1.00234</c:v>
                </c:pt>
                <c:pt idx="60753">
                  <c:v>1.00223</c:v>
                </c:pt>
                <c:pt idx="60754">
                  <c:v>1.0021100000000001</c:v>
                </c:pt>
                <c:pt idx="60755">
                  <c:v>1.0019800000000001</c:v>
                </c:pt>
                <c:pt idx="60756">
                  <c:v>1.00183</c:v>
                </c:pt>
                <c:pt idx="60757">
                  <c:v>1.0016700000000001</c:v>
                </c:pt>
                <c:pt idx="60758">
                  <c:v>1.00149</c:v>
                </c:pt>
                <c:pt idx="60759">
                  <c:v>1.0013099999999999</c:v>
                </c:pt>
                <c:pt idx="60760">
                  <c:v>1.0011000000000001</c:v>
                </c:pt>
                <c:pt idx="60761">
                  <c:v>1.0008900000000001</c:v>
                </c:pt>
                <c:pt idx="60762">
                  <c:v>1.0006699999999999</c:v>
                </c:pt>
                <c:pt idx="60763">
                  <c:v>1.0004299999999999</c:v>
                </c:pt>
                <c:pt idx="60764">
                  <c:v>1.0001800000000001</c:v>
                </c:pt>
                <c:pt idx="60765">
                  <c:v>0.99994499999999997</c:v>
                </c:pt>
                <c:pt idx="60766">
                  <c:v>0.99971699999999997</c:v>
                </c:pt>
                <c:pt idx="60767">
                  <c:v>0.99950899999999998</c:v>
                </c:pt>
                <c:pt idx="60768">
                  <c:v>0.99931199999999998</c:v>
                </c:pt>
                <c:pt idx="60769">
                  <c:v>0.99912800000000002</c:v>
                </c:pt>
                <c:pt idx="60770">
                  <c:v>0.99895999999999996</c:v>
                </c:pt>
                <c:pt idx="60771">
                  <c:v>0.99880599999999997</c:v>
                </c:pt>
                <c:pt idx="60772">
                  <c:v>0.99866200000000005</c:v>
                </c:pt>
                <c:pt idx="60773">
                  <c:v>0.99853400000000003</c:v>
                </c:pt>
                <c:pt idx="60774">
                  <c:v>0.99841500000000005</c:v>
                </c:pt>
                <c:pt idx="60775">
                  <c:v>0.99831099999999995</c:v>
                </c:pt>
                <c:pt idx="60776">
                  <c:v>0.99821400000000005</c:v>
                </c:pt>
                <c:pt idx="60777">
                  <c:v>0.99812699999999999</c:v>
                </c:pt>
                <c:pt idx="60778">
                  <c:v>0.99805600000000005</c:v>
                </c:pt>
                <c:pt idx="60779">
                  <c:v>0.99798699999999996</c:v>
                </c:pt>
                <c:pt idx="60780">
                  <c:v>0.99793399999999999</c:v>
                </c:pt>
                <c:pt idx="60781">
                  <c:v>0.99790000000000001</c:v>
                </c:pt>
                <c:pt idx="60782">
                  <c:v>0.99787099999999995</c:v>
                </c:pt>
                <c:pt idx="60783">
                  <c:v>0.99785100000000004</c:v>
                </c:pt>
                <c:pt idx="60784">
                  <c:v>0.99784300000000004</c:v>
                </c:pt>
                <c:pt idx="60785">
                  <c:v>0.99784300000000004</c:v>
                </c:pt>
                <c:pt idx="60786">
                  <c:v>0.99784799999999996</c:v>
                </c:pt>
                <c:pt idx="60787">
                  <c:v>0.99786900000000001</c:v>
                </c:pt>
                <c:pt idx="60788">
                  <c:v>0.99789799999999995</c:v>
                </c:pt>
                <c:pt idx="60789">
                  <c:v>0.99793299999999996</c:v>
                </c:pt>
                <c:pt idx="60790">
                  <c:v>0.99797899999999995</c:v>
                </c:pt>
                <c:pt idx="60791">
                  <c:v>0.998031</c:v>
                </c:pt>
                <c:pt idx="60792">
                  <c:v>0.99809800000000004</c:v>
                </c:pt>
                <c:pt idx="60793">
                  <c:v>0.99817</c:v>
                </c:pt>
                <c:pt idx="60794">
                  <c:v>0.99825200000000003</c:v>
                </c:pt>
                <c:pt idx="60795">
                  <c:v>0.99833300000000003</c:v>
                </c:pt>
                <c:pt idx="60796">
                  <c:v>0.99840300000000004</c:v>
                </c:pt>
                <c:pt idx="60797">
                  <c:v>0.99849900000000003</c:v>
                </c:pt>
                <c:pt idx="60798">
                  <c:v>0.99858899999999995</c:v>
                </c:pt>
                <c:pt idx="60799">
                  <c:v>0.998695</c:v>
                </c:pt>
                <c:pt idx="60800">
                  <c:v>0.998807</c:v>
                </c:pt>
                <c:pt idx="60801">
                  <c:v>0.99892199999999998</c:v>
                </c:pt>
                <c:pt idx="60802">
                  <c:v>0.99904400000000004</c:v>
                </c:pt>
                <c:pt idx="60803">
                  <c:v>0.99915900000000002</c:v>
                </c:pt>
                <c:pt idx="60804">
                  <c:v>0.99928899999999998</c:v>
                </c:pt>
                <c:pt idx="60805">
                  <c:v>0.99941899999999995</c:v>
                </c:pt>
                <c:pt idx="60806">
                  <c:v>0.99954500000000002</c:v>
                </c:pt>
                <c:pt idx="60807">
                  <c:v>0.99967600000000001</c:v>
                </c:pt>
                <c:pt idx="60808">
                  <c:v>0.99981299999999995</c:v>
                </c:pt>
                <c:pt idx="60809">
                  <c:v>0.999942</c:v>
                </c:pt>
                <c:pt idx="60810">
                  <c:v>1.0000800000000001</c:v>
                </c:pt>
                <c:pt idx="60811">
                  <c:v>1.0002200000000001</c:v>
                </c:pt>
                <c:pt idx="60812">
                  <c:v>1.0003599999999999</c:v>
                </c:pt>
                <c:pt idx="60813">
                  <c:v>1.00048</c:v>
                </c:pt>
                <c:pt idx="60814">
                  <c:v>1.0006200000000001</c:v>
                </c:pt>
                <c:pt idx="60815">
                  <c:v>1.00075</c:v>
                </c:pt>
                <c:pt idx="60816">
                  <c:v>1.0008900000000001</c:v>
                </c:pt>
                <c:pt idx="60817">
                  <c:v>1.00102</c:v>
                </c:pt>
                <c:pt idx="60818">
                  <c:v>1.00115</c:v>
                </c:pt>
                <c:pt idx="60819">
                  <c:v>1.0012799999999999</c:v>
                </c:pt>
                <c:pt idx="60820">
                  <c:v>1.0014000000000001</c:v>
                </c:pt>
                <c:pt idx="60821">
                  <c:v>1.0015099999999999</c:v>
                </c:pt>
                <c:pt idx="60822">
                  <c:v>1.00162</c:v>
                </c:pt>
                <c:pt idx="60823">
                  <c:v>1.00173</c:v>
                </c:pt>
                <c:pt idx="60824">
                  <c:v>1.00183</c:v>
                </c:pt>
                <c:pt idx="60825">
                  <c:v>1.00193</c:v>
                </c:pt>
                <c:pt idx="60826">
                  <c:v>1.0020199999999999</c:v>
                </c:pt>
                <c:pt idx="60827">
                  <c:v>1.0021100000000001</c:v>
                </c:pt>
                <c:pt idx="60828">
                  <c:v>1.0021899999999999</c:v>
                </c:pt>
                <c:pt idx="60829">
                  <c:v>1.00227</c:v>
                </c:pt>
                <c:pt idx="60830">
                  <c:v>1.0023299999999999</c:v>
                </c:pt>
                <c:pt idx="60831">
                  <c:v>1.0023899999999999</c:v>
                </c:pt>
                <c:pt idx="60832">
                  <c:v>1.00244</c:v>
                </c:pt>
                <c:pt idx="60833">
                  <c:v>1.00248</c:v>
                </c:pt>
                <c:pt idx="60834">
                  <c:v>1.0025200000000001</c:v>
                </c:pt>
                <c:pt idx="60835">
                  <c:v>1.00254</c:v>
                </c:pt>
                <c:pt idx="60836">
                  <c:v>1.0025500000000001</c:v>
                </c:pt>
                <c:pt idx="60837">
                  <c:v>1.0025599999999999</c:v>
                </c:pt>
                <c:pt idx="60838">
                  <c:v>1.0025500000000001</c:v>
                </c:pt>
                <c:pt idx="60839">
                  <c:v>1.00254</c:v>
                </c:pt>
                <c:pt idx="60840">
                  <c:v>1.0025200000000001</c:v>
                </c:pt>
                <c:pt idx="60841">
                  <c:v>1.00248</c:v>
                </c:pt>
                <c:pt idx="60842">
                  <c:v>1.00244</c:v>
                </c:pt>
                <c:pt idx="60843">
                  <c:v>1.0023899999999999</c:v>
                </c:pt>
                <c:pt idx="60844">
                  <c:v>1.0023299999999999</c:v>
                </c:pt>
                <c:pt idx="60845">
                  <c:v>1.0022599999999999</c:v>
                </c:pt>
                <c:pt idx="60846">
                  <c:v>1.0021800000000001</c:v>
                </c:pt>
                <c:pt idx="60847">
                  <c:v>1.0020800000000001</c:v>
                </c:pt>
                <c:pt idx="60848">
                  <c:v>1.00197</c:v>
                </c:pt>
                <c:pt idx="60849">
                  <c:v>1.0018499999999999</c:v>
                </c:pt>
                <c:pt idx="60850">
                  <c:v>1.0017100000000001</c:v>
                </c:pt>
                <c:pt idx="60851">
                  <c:v>1.0015700000000001</c:v>
                </c:pt>
                <c:pt idx="60852">
                  <c:v>1.00142</c:v>
                </c:pt>
                <c:pt idx="60853">
                  <c:v>1.00125</c:v>
                </c:pt>
                <c:pt idx="60854">
                  <c:v>1.0010699999999999</c:v>
                </c:pt>
                <c:pt idx="60855">
                  <c:v>1.00088</c:v>
                </c:pt>
                <c:pt idx="60856">
                  <c:v>1.0006699999999999</c:v>
                </c:pt>
                <c:pt idx="60857">
                  <c:v>1.0004500000000001</c:v>
                </c:pt>
                <c:pt idx="60858">
                  <c:v>1.0002200000000001</c:v>
                </c:pt>
                <c:pt idx="60859">
                  <c:v>0.99997599999999998</c:v>
                </c:pt>
                <c:pt idx="60860">
                  <c:v>0.99973100000000004</c:v>
                </c:pt>
                <c:pt idx="60861">
                  <c:v>0.999502</c:v>
                </c:pt>
                <c:pt idx="60862">
                  <c:v>0.99928399999999995</c:v>
                </c:pt>
                <c:pt idx="60863">
                  <c:v>0.99909800000000004</c:v>
                </c:pt>
                <c:pt idx="60864">
                  <c:v>0.99890299999999999</c:v>
                </c:pt>
                <c:pt idx="60865">
                  <c:v>0.99872399999999995</c:v>
                </c:pt>
                <c:pt idx="60866">
                  <c:v>0.99855899999999997</c:v>
                </c:pt>
                <c:pt idx="60867">
                  <c:v>0.99839999999999995</c:v>
                </c:pt>
                <c:pt idx="60868">
                  <c:v>0.99825399999999997</c:v>
                </c:pt>
                <c:pt idx="60869">
                  <c:v>0.99811700000000003</c:v>
                </c:pt>
                <c:pt idx="60870">
                  <c:v>0.998004</c:v>
                </c:pt>
                <c:pt idx="60871">
                  <c:v>0.99789600000000001</c:v>
                </c:pt>
                <c:pt idx="60872">
                  <c:v>0.99780199999999997</c:v>
                </c:pt>
                <c:pt idx="60873">
                  <c:v>0.99771900000000002</c:v>
                </c:pt>
                <c:pt idx="60874">
                  <c:v>0.99763999999999997</c:v>
                </c:pt>
                <c:pt idx="60875">
                  <c:v>0.99758100000000005</c:v>
                </c:pt>
                <c:pt idx="60876">
                  <c:v>0.99753499999999995</c:v>
                </c:pt>
                <c:pt idx="60877">
                  <c:v>0.997498</c:v>
                </c:pt>
                <c:pt idx="60878">
                  <c:v>0.99746900000000005</c:v>
                </c:pt>
                <c:pt idx="60879">
                  <c:v>0.997448</c:v>
                </c:pt>
                <c:pt idx="60880">
                  <c:v>0.99743899999999996</c:v>
                </c:pt>
                <c:pt idx="60881">
                  <c:v>0.99744500000000003</c:v>
                </c:pt>
                <c:pt idx="60882">
                  <c:v>0.99746299999999999</c:v>
                </c:pt>
                <c:pt idx="60883">
                  <c:v>0.99748800000000004</c:v>
                </c:pt>
                <c:pt idx="60884">
                  <c:v>0.997525</c:v>
                </c:pt>
                <c:pt idx="60885">
                  <c:v>0.99757200000000001</c:v>
                </c:pt>
                <c:pt idx="60886">
                  <c:v>0.99762099999999998</c:v>
                </c:pt>
                <c:pt idx="60887">
                  <c:v>0.99768000000000001</c:v>
                </c:pt>
                <c:pt idx="60888">
                  <c:v>0.99775100000000005</c:v>
                </c:pt>
                <c:pt idx="60889">
                  <c:v>0.997807</c:v>
                </c:pt>
                <c:pt idx="60890">
                  <c:v>0.99788699999999997</c:v>
                </c:pt>
                <c:pt idx="60891">
                  <c:v>0.99797599999999997</c:v>
                </c:pt>
                <c:pt idx="60892">
                  <c:v>0.99807599999999996</c:v>
                </c:pt>
                <c:pt idx="60893">
                  <c:v>0.99817900000000004</c:v>
                </c:pt>
                <c:pt idx="60894">
                  <c:v>0.99828399999999995</c:v>
                </c:pt>
                <c:pt idx="60895">
                  <c:v>0.99839900000000004</c:v>
                </c:pt>
                <c:pt idx="60896">
                  <c:v>0.99852700000000005</c:v>
                </c:pt>
                <c:pt idx="60897">
                  <c:v>0.99865199999999998</c:v>
                </c:pt>
                <c:pt idx="60898">
                  <c:v>0.99877800000000005</c:v>
                </c:pt>
                <c:pt idx="60899">
                  <c:v>0.99890999999999996</c:v>
                </c:pt>
                <c:pt idx="60900">
                  <c:v>0.99904700000000002</c:v>
                </c:pt>
                <c:pt idx="60901">
                  <c:v>0.99918600000000002</c:v>
                </c:pt>
                <c:pt idx="60902">
                  <c:v>0.99932799999999999</c:v>
                </c:pt>
                <c:pt idx="60903">
                  <c:v>0.999475</c:v>
                </c:pt>
                <c:pt idx="60904">
                  <c:v>0.99961100000000003</c:v>
                </c:pt>
                <c:pt idx="60905">
                  <c:v>0.99975700000000001</c:v>
                </c:pt>
                <c:pt idx="60906">
                  <c:v>0.99990299999999999</c:v>
                </c:pt>
                <c:pt idx="60907">
                  <c:v>1.0000500000000001</c:v>
                </c:pt>
                <c:pt idx="60908">
                  <c:v>1.0002</c:v>
                </c:pt>
                <c:pt idx="60909">
                  <c:v>1.0003500000000001</c:v>
                </c:pt>
                <c:pt idx="60910">
                  <c:v>1.0004999999999999</c:v>
                </c:pt>
                <c:pt idx="60911">
                  <c:v>1.00065</c:v>
                </c:pt>
                <c:pt idx="60912">
                  <c:v>1.00078</c:v>
                </c:pt>
                <c:pt idx="60913">
                  <c:v>1.00092</c:v>
                </c:pt>
                <c:pt idx="60914">
                  <c:v>1.0010600000000001</c:v>
                </c:pt>
                <c:pt idx="60915">
                  <c:v>1.0012099999999999</c:v>
                </c:pt>
                <c:pt idx="60916">
                  <c:v>1.0013399999999999</c:v>
                </c:pt>
                <c:pt idx="60917">
                  <c:v>1.00146</c:v>
                </c:pt>
                <c:pt idx="60918">
                  <c:v>1.00159</c:v>
                </c:pt>
                <c:pt idx="60919">
                  <c:v>1.0017100000000001</c:v>
                </c:pt>
                <c:pt idx="60920">
                  <c:v>1.0018199999999999</c:v>
                </c:pt>
                <c:pt idx="60921">
                  <c:v>1.00193</c:v>
                </c:pt>
                <c:pt idx="60922">
                  <c:v>1.00204</c:v>
                </c:pt>
                <c:pt idx="60923">
                  <c:v>1.00213</c:v>
                </c:pt>
                <c:pt idx="60924">
                  <c:v>1.0022200000000001</c:v>
                </c:pt>
                <c:pt idx="60925">
                  <c:v>1.0023</c:v>
                </c:pt>
                <c:pt idx="60926">
                  <c:v>1.00238</c:v>
                </c:pt>
                <c:pt idx="60927">
                  <c:v>1.00244</c:v>
                </c:pt>
                <c:pt idx="60928">
                  <c:v>1.0024999999999999</c:v>
                </c:pt>
                <c:pt idx="60929">
                  <c:v>1.0025500000000001</c:v>
                </c:pt>
                <c:pt idx="60930">
                  <c:v>1.0025900000000001</c:v>
                </c:pt>
                <c:pt idx="60931">
                  <c:v>1.0026200000000001</c:v>
                </c:pt>
                <c:pt idx="60932">
                  <c:v>1.00264</c:v>
                </c:pt>
                <c:pt idx="60933">
                  <c:v>1.00265</c:v>
                </c:pt>
                <c:pt idx="60934">
                  <c:v>1.00265</c:v>
                </c:pt>
                <c:pt idx="60935">
                  <c:v>1.0026299999999999</c:v>
                </c:pt>
                <c:pt idx="60936">
                  <c:v>1.0025999999999999</c:v>
                </c:pt>
                <c:pt idx="60937">
                  <c:v>1.0025599999999999</c:v>
                </c:pt>
                <c:pt idx="60938">
                  <c:v>1.0025200000000001</c:v>
                </c:pt>
                <c:pt idx="60939">
                  <c:v>1.0024599999999999</c:v>
                </c:pt>
                <c:pt idx="60940">
                  <c:v>1.0024</c:v>
                </c:pt>
                <c:pt idx="60941">
                  <c:v>1.0023200000000001</c:v>
                </c:pt>
                <c:pt idx="60942">
                  <c:v>1.00223</c:v>
                </c:pt>
                <c:pt idx="60943">
                  <c:v>1.0021199999999999</c:v>
                </c:pt>
                <c:pt idx="60944">
                  <c:v>1.0020100000000001</c:v>
                </c:pt>
                <c:pt idx="60945">
                  <c:v>1.0018800000000001</c:v>
                </c:pt>
                <c:pt idx="60946">
                  <c:v>1.0017400000000001</c:v>
                </c:pt>
                <c:pt idx="60947">
                  <c:v>1.00159</c:v>
                </c:pt>
                <c:pt idx="60948">
                  <c:v>1.00143</c:v>
                </c:pt>
                <c:pt idx="60949">
                  <c:v>1.0012399999999999</c:v>
                </c:pt>
                <c:pt idx="60950">
                  <c:v>1.0010399999999999</c:v>
                </c:pt>
                <c:pt idx="60951">
                  <c:v>1.00084</c:v>
                </c:pt>
                <c:pt idx="60952">
                  <c:v>1.0006299999999999</c:v>
                </c:pt>
                <c:pt idx="60953">
                  <c:v>1.0003899999999999</c:v>
                </c:pt>
                <c:pt idx="60954">
                  <c:v>1.0001599999999999</c:v>
                </c:pt>
                <c:pt idx="60955">
                  <c:v>0.99992000000000003</c:v>
                </c:pt>
                <c:pt idx="60956">
                  <c:v>0.99968400000000002</c:v>
                </c:pt>
                <c:pt idx="60957">
                  <c:v>0.99946400000000002</c:v>
                </c:pt>
                <c:pt idx="60958">
                  <c:v>0.99925900000000001</c:v>
                </c:pt>
                <c:pt idx="60959">
                  <c:v>0.99907100000000004</c:v>
                </c:pt>
                <c:pt idx="60960">
                  <c:v>0.99888999999999994</c:v>
                </c:pt>
                <c:pt idx="60961">
                  <c:v>0.99872799999999995</c:v>
                </c:pt>
                <c:pt idx="60962">
                  <c:v>0.99857799999999997</c:v>
                </c:pt>
                <c:pt idx="60963">
                  <c:v>0.99843599999999999</c:v>
                </c:pt>
                <c:pt idx="60964">
                  <c:v>0.99830799999999997</c:v>
                </c:pt>
                <c:pt idx="60965">
                  <c:v>0.99820299999999995</c:v>
                </c:pt>
                <c:pt idx="60966">
                  <c:v>0.99809599999999998</c:v>
                </c:pt>
                <c:pt idx="60967">
                  <c:v>0.99801600000000001</c:v>
                </c:pt>
                <c:pt idx="60968">
                  <c:v>0.99793600000000005</c:v>
                </c:pt>
                <c:pt idx="60969">
                  <c:v>0.99787099999999995</c:v>
                </c:pt>
                <c:pt idx="60970">
                  <c:v>0.99781200000000003</c:v>
                </c:pt>
                <c:pt idx="60971">
                  <c:v>0.99776900000000002</c:v>
                </c:pt>
                <c:pt idx="60972">
                  <c:v>0.99773800000000001</c:v>
                </c:pt>
                <c:pt idx="60973">
                  <c:v>0.99771399999999999</c:v>
                </c:pt>
                <c:pt idx="60974">
                  <c:v>0.99769200000000002</c:v>
                </c:pt>
                <c:pt idx="60975">
                  <c:v>0.99768699999999999</c:v>
                </c:pt>
                <c:pt idx="60976">
                  <c:v>0.99769200000000002</c:v>
                </c:pt>
                <c:pt idx="60977">
                  <c:v>0.99770800000000004</c:v>
                </c:pt>
                <c:pt idx="60978">
                  <c:v>0.99772799999999995</c:v>
                </c:pt>
                <c:pt idx="60979">
                  <c:v>0.99775899999999995</c:v>
                </c:pt>
                <c:pt idx="60980">
                  <c:v>0.99781200000000003</c:v>
                </c:pt>
                <c:pt idx="60981">
                  <c:v>0.99786300000000006</c:v>
                </c:pt>
                <c:pt idx="60982">
                  <c:v>0.99793399999999999</c:v>
                </c:pt>
                <c:pt idx="60983">
                  <c:v>0.99799899999999997</c:v>
                </c:pt>
                <c:pt idx="60984">
                  <c:v>0.99807299999999999</c:v>
                </c:pt>
                <c:pt idx="60985">
                  <c:v>0.99815900000000002</c:v>
                </c:pt>
                <c:pt idx="60986">
                  <c:v>0.99824800000000002</c:v>
                </c:pt>
                <c:pt idx="60987">
                  <c:v>0.99834299999999998</c:v>
                </c:pt>
                <c:pt idx="60988">
                  <c:v>0.99843899999999997</c:v>
                </c:pt>
                <c:pt idx="60989">
                  <c:v>0.99854500000000002</c:v>
                </c:pt>
                <c:pt idx="60990">
                  <c:v>0.99865800000000005</c:v>
                </c:pt>
                <c:pt idx="60991">
                  <c:v>0.99877700000000003</c:v>
                </c:pt>
                <c:pt idx="60992">
                  <c:v>0.99889600000000001</c:v>
                </c:pt>
                <c:pt idx="60993">
                  <c:v>0.99901600000000002</c:v>
                </c:pt>
                <c:pt idx="60994">
                  <c:v>0.99913600000000002</c:v>
                </c:pt>
                <c:pt idx="60995">
                  <c:v>0.99926499999999996</c:v>
                </c:pt>
                <c:pt idx="60996">
                  <c:v>0.99939500000000003</c:v>
                </c:pt>
                <c:pt idx="60997">
                  <c:v>0.99953099999999995</c:v>
                </c:pt>
                <c:pt idx="60998">
                  <c:v>0.99967700000000004</c:v>
                </c:pt>
                <c:pt idx="60999">
                  <c:v>0.99982300000000002</c:v>
                </c:pt>
                <c:pt idx="61000">
                  <c:v>0.99996499999999999</c:v>
                </c:pt>
                <c:pt idx="61001">
                  <c:v>1.0001100000000001</c:v>
                </c:pt>
                <c:pt idx="61002">
                  <c:v>1.0002500000000001</c:v>
                </c:pt>
                <c:pt idx="61003">
                  <c:v>1.0003899999999999</c:v>
                </c:pt>
                <c:pt idx="61004">
                  <c:v>1.00054</c:v>
                </c:pt>
                <c:pt idx="61005">
                  <c:v>1.0006699999999999</c:v>
                </c:pt>
                <c:pt idx="61006">
                  <c:v>1.0007999999999999</c:v>
                </c:pt>
                <c:pt idx="61007">
                  <c:v>1.0009399999999999</c:v>
                </c:pt>
                <c:pt idx="61008">
                  <c:v>1.0010600000000001</c:v>
                </c:pt>
                <c:pt idx="61009">
                  <c:v>1.00119</c:v>
                </c:pt>
                <c:pt idx="61010">
                  <c:v>1.00132</c:v>
                </c:pt>
                <c:pt idx="61011">
                  <c:v>1.0014400000000001</c:v>
                </c:pt>
                <c:pt idx="61012">
                  <c:v>1.00156</c:v>
                </c:pt>
                <c:pt idx="61013">
                  <c:v>1.0016700000000001</c:v>
                </c:pt>
                <c:pt idx="61014">
                  <c:v>1.0017799999999999</c:v>
                </c:pt>
                <c:pt idx="61015">
                  <c:v>1.0019</c:v>
                </c:pt>
                <c:pt idx="61016">
                  <c:v>1.002</c:v>
                </c:pt>
                <c:pt idx="61017">
                  <c:v>1.0021</c:v>
                </c:pt>
                <c:pt idx="61018">
                  <c:v>1.0021800000000001</c:v>
                </c:pt>
                <c:pt idx="61019">
                  <c:v>1.00227</c:v>
                </c:pt>
                <c:pt idx="61020">
                  <c:v>1.00234</c:v>
                </c:pt>
                <c:pt idx="61021">
                  <c:v>1.00241</c:v>
                </c:pt>
                <c:pt idx="61022">
                  <c:v>1.00248</c:v>
                </c:pt>
                <c:pt idx="61023">
                  <c:v>1.0025299999999999</c:v>
                </c:pt>
                <c:pt idx="61024">
                  <c:v>1.00258</c:v>
                </c:pt>
                <c:pt idx="61025">
                  <c:v>1.00261</c:v>
                </c:pt>
                <c:pt idx="61026">
                  <c:v>1.0026299999999999</c:v>
                </c:pt>
                <c:pt idx="61027">
                  <c:v>1.0026600000000001</c:v>
                </c:pt>
                <c:pt idx="61028">
                  <c:v>1.0026600000000001</c:v>
                </c:pt>
                <c:pt idx="61029">
                  <c:v>1.0026600000000001</c:v>
                </c:pt>
                <c:pt idx="61030">
                  <c:v>1.00265</c:v>
                </c:pt>
                <c:pt idx="61031">
                  <c:v>1.0026299999999999</c:v>
                </c:pt>
                <c:pt idx="61032">
                  <c:v>1.0025900000000001</c:v>
                </c:pt>
                <c:pt idx="61033">
                  <c:v>1.0025500000000001</c:v>
                </c:pt>
                <c:pt idx="61034">
                  <c:v>1.00248</c:v>
                </c:pt>
                <c:pt idx="61035">
                  <c:v>1.0024200000000001</c:v>
                </c:pt>
                <c:pt idx="61036">
                  <c:v>1.0023500000000001</c:v>
                </c:pt>
                <c:pt idx="61037">
                  <c:v>1.0022599999999999</c:v>
                </c:pt>
                <c:pt idx="61038">
                  <c:v>1.0021599999999999</c:v>
                </c:pt>
                <c:pt idx="61039">
                  <c:v>1.0020500000000001</c:v>
                </c:pt>
                <c:pt idx="61040">
                  <c:v>1.00193</c:v>
                </c:pt>
                <c:pt idx="61041">
                  <c:v>1.0018</c:v>
                </c:pt>
                <c:pt idx="61042">
                  <c:v>1.00166</c:v>
                </c:pt>
                <c:pt idx="61043">
                  <c:v>1.0015000000000001</c:v>
                </c:pt>
                <c:pt idx="61044">
                  <c:v>1.0013300000000001</c:v>
                </c:pt>
                <c:pt idx="61045">
                  <c:v>1.00116</c:v>
                </c:pt>
                <c:pt idx="61046">
                  <c:v>1.0009600000000001</c:v>
                </c:pt>
                <c:pt idx="61047">
                  <c:v>1.0007600000000001</c:v>
                </c:pt>
                <c:pt idx="61048">
                  <c:v>1.00054</c:v>
                </c:pt>
                <c:pt idx="61049">
                  <c:v>1.00031</c:v>
                </c:pt>
                <c:pt idx="61050">
                  <c:v>1.00007</c:v>
                </c:pt>
                <c:pt idx="61051">
                  <c:v>0.99981799999999998</c:v>
                </c:pt>
                <c:pt idx="61052">
                  <c:v>0.999587</c:v>
                </c:pt>
                <c:pt idx="61053">
                  <c:v>0.99936800000000003</c:v>
                </c:pt>
                <c:pt idx="61054">
                  <c:v>0.99916199999999999</c:v>
                </c:pt>
                <c:pt idx="61055">
                  <c:v>0.99897100000000005</c:v>
                </c:pt>
                <c:pt idx="61056">
                  <c:v>0.99879099999999998</c:v>
                </c:pt>
                <c:pt idx="61057">
                  <c:v>0.99862300000000004</c:v>
                </c:pt>
                <c:pt idx="61058">
                  <c:v>0.99846500000000005</c:v>
                </c:pt>
                <c:pt idx="61059">
                  <c:v>0.99831999999999999</c:v>
                </c:pt>
                <c:pt idx="61060">
                  <c:v>0.99819100000000005</c:v>
                </c:pt>
                <c:pt idx="61061">
                  <c:v>0.99807900000000005</c:v>
                </c:pt>
                <c:pt idx="61062">
                  <c:v>0.99795999999999996</c:v>
                </c:pt>
                <c:pt idx="61063">
                  <c:v>0.99786600000000003</c:v>
                </c:pt>
                <c:pt idx="61064">
                  <c:v>0.99778299999999998</c:v>
                </c:pt>
                <c:pt idx="61065">
                  <c:v>0.99771600000000005</c:v>
                </c:pt>
                <c:pt idx="61066">
                  <c:v>0.99766500000000002</c:v>
                </c:pt>
                <c:pt idx="61067">
                  <c:v>0.997614</c:v>
                </c:pt>
                <c:pt idx="61068">
                  <c:v>0.99757600000000002</c:v>
                </c:pt>
                <c:pt idx="61069">
                  <c:v>0.99754799999999999</c:v>
                </c:pt>
                <c:pt idx="61070">
                  <c:v>0.997525</c:v>
                </c:pt>
                <c:pt idx="61071">
                  <c:v>0.99752300000000005</c:v>
                </c:pt>
                <c:pt idx="61072">
                  <c:v>0.99752399999999997</c:v>
                </c:pt>
                <c:pt idx="61073">
                  <c:v>0.99754200000000004</c:v>
                </c:pt>
                <c:pt idx="61074">
                  <c:v>0.99756400000000001</c:v>
                </c:pt>
                <c:pt idx="61075">
                  <c:v>0.99761500000000003</c:v>
                </c:pt>
                <c:pt idx="61076">
                  <c:v>0.99765499999999996</c:v>
                </c:pt>
                <c:pt idx="61077">
                  <c:v>0.99770000000000003</c:v>
                </c:pt>
                <c:pt idx="61078">
                  <c:v>0.99775599999999998</c:v>
                </c:pt>
                <c:pt idx="61079">
                  <c:v>0.99781799999999998</c:v>
                </c:pt>
                <c:pt idx="61080">
                  <c:v>0.99789000000000005</c:v>
                </c:pt>
                <c:pt idx="61081">
                  <c:v>0.99797100000000005</c:v>
                </c:pt>
                <c:pt idx="61082">
                  <c:v>0.99806300000000003</c:v>
                </c:pt>
                <c:pt idx="61083">
                  <c:v>0.99815799999999999</c:v>
                </c:pt>
                <c:pt idx="61084">
                  <c:v>0.99826099999999995</c:v>
                </c:pt>
                <c:pt idx="61085">
                  <c:v>0.99836899999999995</c:v>
                </c:pt>
                <c:pt idx="61086">
                  <c:v>0.99848700000000001</c:v>
                </c:pt>
                <c:pt idx="61087">
                  <c:v>0.99860499999999996</c:v>
                </c:pt>
                <c:pt idx="61088">
                  <c:v>0.99873199999999995</c:v>
                </c:pt>
                <c:pt idx="61089">
                  <c:v>0.99885599999999997</c:v>
                </c:pt>
                <c:pt idx="61090">
                  <c:v>0.99898200000000004</c:v>
                </c:pt>
                <c:pt idx="61091">
                  <c:v>0.99911499999999998</c:v>
                </c:pt>
                <c:pt idx="61092">
                  <c:v>0.99925200000000003</c:v>
                </c:pt>
                <c:pt idx="61093">
                  <c:v>0.99939</c:v>
                </c:pt>
                <c:pt idx="61094">
                  <c:v>0.99953199999999998</c:v>
                </c:pt>
                <c:pt idx="61095">
                  <c:v>0.99967499999999998</c:v>
                </c:pt>
                <c:pt idx="61096">
                  <c:v>0.99981699999999996</c:v>
                </c:pt>
                <c:pt idx="61097">
                  <c:v>0.99996399999999996</c:v>
                </c:pt>
                <c:pt idx="61098">
                  <c:v>1.0001100000000001</c:v>
                </c:pt>
                <c:pt idx="61099">
                  <c:v>1.0002500000000001</c:v>
                </c:pt>
                <c:pt idx="61100">
                  <c:v>1.0004</c:v>
                </c:pt>
                <c:pt idx="61101">
                  <c:v>1.00054</c:v>
                </c:pt>
                <c:pt idx="61102">
                  <c:v>1.00068</c:v>
                </c:pt>
                <c:pt idx="61103">
                  <c:v>1.00082</c:v>
                </c:pt>
                <c:pt idx="61104">
                  <c:v>1.00095</c:v>
                </c:pt>
                <c:pt idx="61105">
                  <c:v>1.00109</c:v>
                </c:pt>
                <c:pt idx="61106">
                  <c:v>1.00122</c:v>
                </c:pt>
                <c:pt idx="61107">
                  <c:v>1.00135</c:v>
                </c:pt>
                <c:pt idx="61108">
                  <c:v>1.0014799999999999</c:v>
                </c:pt>
                <c:pt idx="61109">
                  <c:v>1.00159</c:v>
                </c:pt>
                <c:pt idx="61110">
                  <c:v>1.0017100000000001</c:v>
                </c:pt>
                <c:pt idx="61111">
                  <c:v>1.0018100000000001</c:v>
                </c:pt>
                <c:pt idx="61112">
                  <c:v>1.0019100000000001</c:v>
                </c:pt>
                <c:pt idx="61113">
                  <c:v>1.0020100000000001</c:v>
                </c:pt>
                <c:pt idx="61114">
                  <c:v>1.0020899999999999</c:v>
                </c:pt>
                <c:pt idx="61115">
                  <c:v>1.0021800000000001</c:v>
                </c:pt>
                <c:pt idx="61116">
                  <c:v>1.0022500000000001</c:v>
                </c:pt>
                <c:pt idx="61117">
                  <c:v>1.0023200000000001</c:v>
                </c:pt>
                <c:pt idx="61118">
                  <c:v>1.00238</c:v>
                </c:pt>
                <c:pt idx="61119">
                  <c:v>1.0024299999999999</c:v>
                </c:pt>
                <c:pt idx="61120">
                  <c:v>1.00247</c:v>
                </c:pt>
                <c:pt idx="61121">
                  <c:v>1.00251</c:v>
                </c:pt>
                <c:pt idx="61122">
                  <c:v>1.0025299999999999</c:v>
                </c:pt>
                <c:pt idx="61123">
                  <c:v>1.00254</c:v>
                </c:pt>
                <c:pt idx="61124">
                  <c:v>1.0025500000000001</c:v>
                </c:pt>
                <c:pt idx="61125">
                  <c:v>1.0025500000000001</c:v>
                </c:pt>
                <c:pt idx="61126">
                  <c:v>1.0025299999999999</c:v>
                </c:pt>
                <c:pt idx="61127">
                  <c:v>1.0024999999999999</c:v>
                </c:pt>
                <c:pt idx="61128">
                  <c:v>1.0024599999999999</c:v>
                </c:pt>
                <c:pt idx="61129">
                  <c:v>1.00241</c:v>
                </c:pt>
                <c:pt idx="61130">
                  <c:v>1.0023500000000001</c:v>
                </c:pt>
                <c:pt idx="61131">
                  <c:v>1.0022800000000001</c:v>
                </c:pt>
                <c:pt idx="61132">
                  <c:v>1.0022</c:v>
                </c:pt>
                <c:pt idx="61133">
                  <c:v>1.0021</c:v>
                </c:pt>
                <c:pt idx="61134">
                  <c:v>1.002</c:v>
                </c:pt>
                <c:pt idx="61135">
                  <c:v>1.0018800000000001</c:v>
                </c:pt>
                <c:pt idx="61136">
                  <c:v>1.0017499999999999</c:v>
                </c:pt>
                <c:pt idx="61137">
                  <c:v>1.0016099999999999</c:v>
                </c:pt>
                <c:pt idx="61138">
                  <c:v>1.00145</c:v>
                </c:pt>
                <c:pt idx="61139">
                  <c:v>1.0012799999999999</c:v>
                </c:pt>
                <c:pt idx="61140">
                  <c:v>1.0011000000000001</c:v>
                </c:pt>
                <c:pt idx="61141">
                  <c:v>1.00091</c:v>
                </c:pt>
                <c:pt idx="61142">
                  <c:v>1.0006999999999999</c:v>
                </c:pt>
                <c:pt idx="61143">
                  <c:v>1.00048</c:v>
                </c:pt>
                <c:pt idx="61144">
                  <c:v>1.0002500000000001</c:v>
                </c:pt>
                <c:pt idx="61145">
                  <c:v>1</c:v>
                </c:pt>
                <c:pt idx="61146">
                  <c:v>0.99976299999999996</c:v>
                </c:pt>
                <c:pt idx="61147">
                  <c:v>0.99954200000000004</c:v>
                </c:pt>
                <c:pt idx="61148">
                  <c:v>0.99932799999999999</c:v>
                </c:pt>
                <c:pt idx="61149">
                  <c:v>0.99912500000000004</c:v>
                </c:pt>
                <c:pt idx="61150">
                  <c:v>0.99893699999999996</c:v>
                </c:pt>
                <c:pt idx="61151">
                  <c:v>0.99875800000000003</c:v>
                </c:pt>
                <c:pt idx="61152">
                  <c:v>0.99859500000000001</c:v>
                </c:pt>
                <c:pt idx="61153">
                  <c:v>0.99843499999999996</c:v>
                </c:pt>
                <c:pt idx="61154">
                  <c:v>0.99829699999999999</c:v>
                </c:pt>
                <c:pt idx="61155">
                  <c:v>0.99817199999999995</c:v>
                </c:pt>
                <c:pt idx="61156">
                  <c:v>0.99805299999999997</c:v>
                </c:pt>
                <c:pt idx="61157">
                  <c:v>0.99796099999999999</c:v>
                </c:pt>
                <c:pt idx="61158">
                  <c:v>0.997865</c:v>
                </c:pt>
                <c:pt idx="61159">
                  <c:v>0.99778100000000003</c:v>
                </c:pt>
                <c:pt idx="61160">
                  <c:v>0.99771200000000004</c:v>
                </c:pt>
                <c:pt idx="61161">
                  <c:v>0.99765300000000001</c:v>
                </c:pt>
                <c:pt idx="61162">
                  <c:v>0.99760899999999997</c:v>
                </c:pt>
                <c:pt idx="61163">
                  <c:v>0.99757700000000005</c:v>
                </c:pt>
                <c:pt idx="61164">
                  <c:v>0.99754699999999996</c:v>
                </c:pt>
                <c:pt idx="61165">
                  <c:v>0.99753599999999998</c:v>
                </c:pt>
                <c:pt idx="61166">
                  <c:v>0.99753099999999995</c:v>
                </c:pt>
                <c:pt idx="61167">
                  <c:v>0.99753700000000001</c:v>
                </c:pt>
                <c:pt idx="61168">
                  <c:v>0.99755400000000005</c:v>
                </c:pt>
                <c:pt idx="61169">
                  <c:v>0.997583</c:v>
                </c:pt>
                <c:pt idx="61170">
                  <c:v>0.997618</c:v>
                </c:pt>
                <c:pt idx="61171">
                  <c:v>0.99765499999999996</c:v>
                </c:pt>
                <c:pt idx="61172">
                  <c:v>0.99771399999999999</c:v>
                </c:pt>
                <c:pt idx="61173">
                  <c:v>0.99777000000000005</c:v>
                </c:pt>
                <c:pt idx="61174">
                  <c:v>0.997838</c:v>
                </c:pt>
                <c:pt idx="61175">
                  <c:v>0.99791300000000005</c:v>
                </c:pt>
                <c:pt idx="61176">
                  <c:v>0.99799300000000002</c:v>
                </c:pt>
                <c:pt idx="61177">
                  <c:v>0.998089</c:v>
                </c:pt>
                <c:pt idx="61178">
                  <c:v>0.99818099999999998</c:v>
                </c:pt>
                <c:pt idx="61179">
                  <c:v>0.99827999999999995</c:v>
                </c:pt>
                <c:pt idx="61180">
                  <c:v>0.998386</c:v>
                </c:pt>
                <c:pt idx="61181">
                  <c:v>0.99849200000000005</c:v>
                </c:pt>
                <c:pt idx="61182">
                  <c:v>0.99860300000000002</c:v>
                </c:pt>
                <c:pt idx="61183">
                  <c:v>0.99871100000000002</c:v>
                </c:pt>
                <c:pt idx="61184">
                  <c:v>0.99883</c:v>
                </c:pt>
                <c:pt idx="61185">
                  <c:v>0.99896600000000002</c:v>
                </c:pt>
                <c:pt idx="61186">
                  <c:v>0.99909499999999996</c:v>
                </c:pt>
                <c:pt idx="61187">
                  <c:v>0.99922500000000003</c:v>
                </c:pt>
                <c:pt idx="61188">
                  <c:v>0.99935300000000005</c:v>
                </c:pt>
                <c:pt idx="61189">
                  <c:v>0.99949600000000005</c:v>
                </c:pt>
                <c:pt idx="61190">
                  <c:v>0.99963299999999999</c:v>
                </c:pt>
                <c:pt idx="61191">
                  <c:v>0.99976600000000004</c:v>
                </c:pt>
                <c:pt idx="61192">
                  <c:v>0.99991099999999999</c:v>
                </c:pt>
                <c:pt idx="61193">
                  <c:v>1.0000500000000001</c:v>
                </c:pt>
                <c:pt idx="61194">
                  <c:v>1.0001899999999999</c:v>
                </c:pt>
                <c:pt idx="61195">
                  <c:v>1.0003299999999999</c:v>
                </c:pt>
                <c:pt idx="61196">
                  <c:v>1.0004599999999999</c:v>
                </c:pt>
                <c:pt idx="61197">
                  <c:v>1.0005999999999999</c:v>
                </c:pt>
                <c:pt idx="61198">
                  <c:v>1.0007299999999999</c:v>
                </c:pt>
                <c:pt idx="61199">
                  <c:v>1.0008699999999999</c:v>
                </c:pt>
                <c:pt idx="61200">
                  <c:v>1.0009999999999999</c:v>
                </c:pt>
                <c:pt idx="61201">
                  <c:v>1.0011300000000001</c:v>
                </c:pt>
                <c:pt idx="61202">
                  <c:v>1.00125</c:v>
                </c:pt>
                <c:pt idx="61203">
                  <c:v>1.00136</c:v>
                </c:pt>
                <c:pt idx="61204">
                  <c:v>1.0014799999999999</c:v>
                </c:pt>
                <c:pt idx="61205">
                  <c:v>1.00159</c:v>
                </c:pt>
                <c:pt idx="61206">
                  <c:v>1.00169</c:v>
                </c:pt>
                <c:pt idx="61207">
                  <c:v>1.00179</c:v>
                </c:pt>
                <c:pt idx="61208">
                  <c:v>1.0018800000000001</c:v>
                </c:pt>
                <c:pt idx="61209">
                  <c:v>1.00197</c:v>
                </c:pt>
                <c:pt idx="61210">
                  <c:v>1.00204</c:v>
                </c:pt>
                <c:pt idx="61211">
                  <c:v>1.0021100000000001</c:v>
                </c:pt>
                <c:pt idx="61212">
                  <c:v>1.0021800000000001</c:v>
                </c:pt>
                <c:pt idx="61213">
                  <c:v>1.00224</c:v>
                </c:pt>
                <c:pt idx="61214">
                  <c:v>1.0022899999999999</c:v>
                </c:pt>
                <c:pt idx="61215">
                  <c:v>1.0023299999999999</c:v>
                </c:pt>
                <c:pt idx="61216">
                  <c:v>1.0023599999999999</c:v>
                </c:pt>
                <c:pt idx="61217">
                  <c:v>1.0023899999999999</c:v>
                </c:pt>
                <c:pt idx="61218">
                  <c:v>1.0024</c:v>
                </c:pt>
                <c:pt idx="61219">
                  <c:v>1.00241</c:v>
                </c:pt>
                <c:pt idx="61220">
                  <c:v>1.00241</c:v>
                </c:pt>
                <c:pt idx="61221">
                  <c:v>1.0024</c:v>
                </c:pt>
                <c:pt idx="61222">
                  <c:v>1.00237</c:v>
                </c:pt>
                <c:pt idx="61223">
                  <c:v>1.00234</c:v>
                </c:pt>
                <c:pt idx="61224">
                  <c:v>1.0022800000000001</c:v>
                </c:pt>
                <c:pt idx="61225">
                  <c:v>1.00223</c:v>
                </c:pt>
                <c:pt idx="61226">
                  <c:v>1.0021599999999999</c:v>
                </c:pt>
                <c:pt idx="61227">
                  <c:v>1.0020899999999999</c:v>
                </c:pt>
                <c:pt idx="61228">
                  <c:v>1.002</c:v>
                </c:pt>
                <c:pt idx="61229">
                  <c:v>1.0019</c:v>
                </c:pt>
                <c:pt idx="61230">
                  <c:v>1.00179</c:v>
                </c:pt>
                <c:pt idx="61231">
                  <c:v>1.0016700000000001</c:v>
                </c:pt>
                <c:pt idx="61232">
                  <c:v>1.00153</c:v>
                </c:pt>
                <c:pt idx="61233">
                  <c:v>1.00139</c:v>
                </c:pt>
                <c:pt idx="61234">
                  <c:v>1.00122</c:v>
                </c:pt>
                <c:pt idx="61235">
                  <c:v>1.0010600000000001</c:v>
                </c:pt>
                <c:pt idx="61236">
                  <c:v>1.00088</c:v>
                </c:pt>
                <c:pt idx="61237">
                  <c:v>1.0006900000000001</c:v>
                </c:pt>
                <c:pt idx="61238">
                  <c:v>1.00047</c:v>
                </c:pt>
                <c:pt idx="61239">
                  <c:v>1.0002500000000001</c:v>
                </c:pt>
                <c:pt idx="61240">
                  <c:v>1.0000199999999999</c:v>
                </c:pt>
                <c:pt idx="61241">
                  <c:v>0.99977000000000005</c:v>
                </c:pt>
                <c:pt idx="61242">
                  <c:v>0.99953099999999995</c:v>
                </c:pt>
                <c:pt idx="61243">
                  <c:v>0.99930699999999995</c:v>
                </c:pt>
                <c:pt idx="61244">
                  <c:v>0.99909499999999996</c:v>
                </c:pt>
                <c:pt idx="61245">
                  <c:v>0.99888999999999994</c:v>
                </c:pt>
                <c:pt idx="61246">
                  <c:v>0.99870199999999998</c:v>
                </c:pt>
                <c:pt idx="61247">
                  <c:v>0.99853000000000003</c:v>
                </c:pt>
                <c:pt idx="61248">
                  <c:v>0.998367</c:v>
                </c:pt>
                <c:pt idx="61249">
                  <c:v>0.99821300000000002</c:v>
                </c:pt>
                <c:pt idx="61250">
                  <c:v>0.99807400000000002</c:v>
                </c:pt>
                <c:pt idx="61251">
                  <c:v>0.99795</c:v>
                </c:pt>
                <c:pt idx="61252">
                  <c:v>0.99782700000000002</c:v>
                </c:pt>
                <c:pt idx="61253">
                  <c:v>0.997722</c:v>
                </c:pt>
                <c:pt idx="61254">
                  <c:v>0.99763000000000002</c:v>
                </c:pt>
                <c:pt idx="61255">
                  <c:v>0.99754500000000002</c:v>
                </c:pt>
                <c:pt idx="61256">
                  <c:v>0.997479</c:v>
                </c:pt>
                <c:pt idx="61257">
                  <c:v>0.99742500000000001</c:v>
                </c:pt>
                <c:pt idx="61258">
                  <c:v>0.99737799999999999</c:v>
                </c:pt>
                <c:pt idx="61259">
                  <c:v>0.99734699999999998</c:v>
                </c:pt>
                <c:pt idx="61260">
                  <c:v>0.99731899999999996</c:v>
                </c:pt>
                <c:pt idx="61261">
                  <c:v>0.997305</c:v>
                </c:pt>
                <c:pt idx="61262">
                  <c:v>0.99730300000000005</c:v>
                </c:pt>
                <c:pt idx="61263">
                  <c:v>0.99731199999999998</c:v>
                </c:pt>
                <c:pt idx="61264">
                  <c:v>0.99733700000000003</c:v>
                </c:pt>
                <c:pt idx="61265">
                  <c:v>0.99737200000000004</c:v>
                </c:pt>
                <c:pt idx="61266">
                  <c:v>0.99741299999999999</c:v>
                </c:pt>
                <c:pt idx="61267">
                  <c:v>0.99745399999999995</c:v>
                </c:pt>
                <c:pt idx="61268">
                  <c:v>0.99750899999999998</c:v>
                </c:pt>
                <c:pt idx="61269">
                  <c:v>0.99756999999999996</c:v>
                </c:pt>
                <c:pt idx="61270">
                  <c:v>0.99763800000000002</c:v>
                </c:pt>
                <c:pt idx="61271">
                  <c:v>0.99771500000000002</c:v>
                </c:pt>
                <c:pt idx="61272">
                  <c:v>0.99780100000000005</c:v>
                </c:pt>
                <c:pt idx="61273">
                  <c:v>0.99789399999999995</c:v>
                </c:pt>
                <c:pt idx="61274">
                  <c:v>0.99799899999999997</c:v>
                </c:pt>
                <c:pt idx="61275">
                  <c:v>0.99810200000000004</c:v>
                </c:pt>
                <c:pt idx="61276">
                  <c:v>0.99821400000000005</c:v>
                </c:pt>
                <c:pt idx="61277">
                  <c:v>0.99832900000000002</c:v>
                </c:pt>
                <c:pt idx="61278">
                  <c:v>0.99845700000000004</c:v>
                </c:pt>
                <c:pt idx="61279">
                  <c:v>0.99858400000000003</c:v>
                </c:pt>
                <c:pt idx="61280">
                  <c:v>0.99872000000000005</c:v>
                </c:pt>
                <c:pt idx="61281">
                  <c:v>0.99885599999999997</c:v>
                </c:pt>
                <c:pt idx="61282">
                  <c:v>0.99899099999999996</c:v>
                </c:pt>
                <c:pt idx="61283">
                  <c:v>0.99913200000000002</c:v>
                </c:pt>
                <c:pt idx="61284">
                  <c:v>0.99927600000000005</c:v>
                </c:pt>
                <c:pt idx="61285">
                  <c:v>0.99941999999999998</c:v>
                </c:pt>
                <c:pt idx="61286">
                  <c:v>0.99956599999999995</c:v>
                </c:pt>
                <c:pt idx="61287">
                  <c:v>0.99971299999999996</c:v>
                </c:pt>
                <c:pt idx="61288">
                  <c:v>0.99986299999999995</c:v>
                </c:pt>
                <c:pt idx="61289">
                  <c:v>1.0000100000000001</c:v>
                </c:pt>
                <c:pt idx="61290">
                  <c:v>1.0001599999999999</c:v>
                </c:pt>
                <c:pt idx="61291">
                  <c:v>1.00031</c:v>
                </c:pt>
                <c:pt idx="61292">
                  <c:v>1.0004500000000001</c:v>
                </c:pt>
                <c:pt idx="61293">
                  <c:v>1.0005900000000001</c:v>
                </c:pt>
                <c:pt idx="61294">
                  <c:v>1.0007299999999999</c:v>
                </c:pt>
                <c:pt idx="61295">
                  <c:v>1.00085</c:v>
                </c:pt>
                <c:pt idx="61296">
                  <c:v>1.00099</c:v>
                </c:pt>
                <c:pt idx="61297">
                  <c:v>1.00112</c:v>
                </c:pt>
                <c:pt idx="61298">
                  <c:v>1.00125</c:v>
                </c:pt>
                <c:pt idx="61299">
                  <c:v>1.0013799999999999</c:v>
                </c:pt>
                <c:pt idx="61300">
                  <c:v>1.0015000000000001</c:v>
                </c:pt>
                <c:pt idx="61301">
                  <c:v>1.0016099999999999</c:v>
                </c:pt>
                <c:pt idx="61302">
                  <c:v>1.0017199999999999</c:v>
                </c:pt>
                <c:pt idx="61303">
                  <c:v>1.0018199999999999</c:v>
                </c:pt>
                <c:pt idx="61304">
                  <c:v>1.0019100000000001</c:v>
                </c:pt>
                <c:pt idx="61305">
                  <c:v>1.002</c:v>
                </c:pt>
                <c:pt idx="61306">
                  <c:v>1.0020899999999999</c:v>
                </c:pt>
                <c:pt idx="61307">
                  <c:v>1.0021599999999999</c:v>
                </c:pt>
                <c:pt idx="61308">
                  <c:v>1.00224</c:v>
                </c:pt>
                <c:pt idx="61309">
                  <c:v>1.0023</c:v>
                </c:pt>
                <c:pt idx="61310">
                  <c:v>1.0023500000000001</c:v>
                </c:pt>
                <c:pt idx="61311">
                  <c:v>1.0023899999999999</c:v>
                </c:pt>
                <c:pt idx="61312">
                  <c:v>1.0024299999999999</c:v>
                </c:pt>
                <c:pt idx="61313">
                  <c:v>1.0024599999999999</c:v>
                </c:pt>
                <c:pt idx="61314">
                  <c:v>1.00248</c:v>
                </c:pt>
                <c:pt idx="61315">
                  <c:v>1.00248</c:v>
                </c:pt>
                <c:pt idx="61316">
                  <c:v>1.00247</c:v>
                </c:pt>
                <c:pt idx="61317">
                  <c:v>1.0024500000000001</c:v>
                </c:pt>
                <c:pt idx="61318">
                  <c:v>1.0024299999999999</c:v>
                </c:pt>
                <c:pt idx="61319">
                  <c:v>1.0023899999999999</c:v>
                </c:pt>
                <c:pt idx="61320">
                  <c:v>1.00234</c:v>
                </c:pt>
                <c:pt idx="61321">
                  <c:v>1.0022800000000001</c:v>
                </c:pt>
                <c:pt idx="61322">
                  <c:v>1.00221</c:v>
                </c:pt>
                <c:pt idx="61323">
                  <c:v>1.00213</c:v>
                </c:pt>
                <c:pt idx="61324">
                  <c:v>1.00203</c:v>
                </c:pt>
                <c:pt idx="61325">
                  <c:v>1.0019199999999999</c:v>
                </c:pt>
                <c:pt idx="61326">
                  <c:v>1.0018100000000001</c:v>
                </c:pt>
                <c:pt idx="61327">
                  <c:v>1.0016799999999999</c:v>
                </c:pt>
                <c:pt idx="61328">
                  <c:v>1.00153</c:v>
                </c:pt>
                <c:pt idx="61329">
                  <c:v>1.0013700000000001</c:v>
                </c:pt>
                <c:pt idx="61330">
                  <c:v>1.0012000000000001</c:v>
                </c:pt>
                <c:pt idx="61331">
                  <c:v>1.00102</c:v>
                </c:pt>
                <c:pt idx="61332">
                  <c:v>1.00082</c:v>
                </c:pt>
                <c:pt idx="61333">
                  <c:v>1.00061</c:v>
                </c:pt>
                <c:pt idx="61334">
                  <c:v>1.00037</c:v>
                </c:pt>
                <c:pt idx="61335">
                  <c:v>1.00013</c:v>
                </c:pt>
                <c:pt idx="61336">
                  <c:v>0.99988200000000005</c:v>
                </c:pt>
                <c:pt idx="61337">
                  <c:v>0.99963999999999997</c:v>
                </c:pt>
                <c:pt idx="61338">
                  <c:v>0.99941400000000002</c:v>
                </c:pt>
                <c:pt idx="61339">
                  <c:v>0.99920399999999998</c:v>
                </c:pt>
                <c:pt idx="61340">
                  <c:v>0.99900299999999997</c:v>
                </c:pt>
                <c:pt idx="61341">
                  <c:v>0.99881699999999995</c:v>
                </c:pt>
                <c:pt idx="61342">
                  <c:v>0.99864200000000003</c:v>
                </c:pt>
                <c:pt idx="61343">
                  <c:v>0.99847900000000001</c:v>
                </c:pt>
                <c:pt idx="61344">
                  <c:v>0.99832799999999999</c:v>
                </c:pt>
                <c:pt idx="61345">
                  <c:v>0.998193</c:v>
                </c:pt>
                <c:pt idx="61346">
                  <c:v>0.99806899999999998</c:v>
                </c:pt>
                <c:pt idx="61347">
                  <c:v>0.99795500000000004</c:v>
                </c:pt>
                <c:pt idx="61348">
                  <c:v>0.99785100000000004</c:v>
                </c:pt>
                <c:pt idx="61349">
                  <c:v>0.99776699999999996</c:v>
                </c:pt>
                <c:pt idx="61350">
                  <c:v>0.99768500000000004</c:v>
                </c:pt>
                <c:pt idx="61351">
                  <c:v>0.99761900000000003</c:v>
                </c:pt>
                <c:pt idx="61352">
                  <c:v>0.99756500000000004</c:v>
                </c:pt>
                <c:pt idx="61353">
                  <c:v>0.99751800000000002</c:v>
                </c:pt>
                <c:pt idx="61354">
                  <c:v>0.99748099999999995</c:v>
                </c:pt>
                <c:pt idx="61355">
                  <c:v>0.99745899999999998</c:v>
                </c:pt>
                <c:pt idx="61356">
                  <c:v>0.997448</c:v>
                </c:pt>
                <c:pt idx="61357">
                  <c:v>0.99744600000000005</c:v>
                </c:pt>
                <c:pt idx="61358">
                  <c:v>0.99745399999999995</c:v>
                </c:pt>
                <c:pt idx="61359">
                  <c:v>0.99747200000000003</c:v>
                </c:pt>
                <c:pt idx="61360">
                  <c:v>0.99749500000000002</c:v>
                </c:pt>
                <c:pt idx="61361">
                  <c:v>0.99752700000000005</c:v>
                </c:pt>
                <c:pt idx="61362">
                  <c:v>0.99757600000000002</c:v>
                </c:pt>
                <c:pt idx="61363">
                  <c:v>0.99762700000000004</c:v>
                </c:pt>
                <c:pt idx="61364">
                  <c:v>0.99768999999999997</c:v>
                </c:pt>
                <c:pt idx="61365">
                  <c:v>0.99775700000000001</c:v>
                </c:pt>
                <c:pt idx="61366">
                  <c:v>0.99783599999999995</c:v>
                </c:pt>
                <c:pt idx="61367">
                  <c:v>0.99791799999999997</c:v>
                </c:pt>
                <c:pt idx="61368">
                  <c:v>0.99800900000000003</c:v>
                </c:pt>
                <c:pt idx="61369">
                  <c:v>0.99810200000000004</c:v>
                </c:pt>
                <c:pt idx="61370">
                  <c:v>0.99819800000000003</c:v>
                </c:pt>
                <c:pt idx="61371">
                  <c:v>0.998305</c:v>
                </c:pt>
                <c:pt idx="61372">
                  <c:v>0.998421</c:v>
                </c:pt>
                <c:pt idx="61373">
                  <c:v>0.99852799999999997</c:v>
                </c:pt>
                <c:pt idx="61374">
                  <c:v>0.99864799999999998</c:v>
                </c:pt>
                <c:pt idx="61375">
                  <c:v>0.99875800000000003</c:v>
                </c:pt>
                <c:pt idx="61376">
                  <c:v>0.99888999999999994</c:v>
                </c:pt>
                <c:pt idx="61377">
                  <c:v>0.99902599999999997</c:v>
                </c:pt>
                <c:pt idx="61378">
                  <c:v>0.99916300000000002</c:v>
                </c:pt>
                <c:pt idx="61379">
                  <c:v>0.99929900000000005</c:v>
                </c:pt>
                <c:pt idx="61380">
                  <c:v>0.99943800000000005</c:v>
                </c:pt>
                <c:pt idx="61381">
                  <c:v>0.99958199999999997</c:v>
                </c:pt>
                <c:pt idx="61382">
                  <c:v>0.99972700000000003</c:v>
                </c:pt>
                <c:pt idx="61383">
                  <c:v>0.99987000000000004</c:v>
                </c:pt>
                <c:pt idx="61384">
                  <c:v>1.0000100000000001</c:v>
                </c:pt>
                <c:pt idx="61385">
                  <c:v>1.0001500000000001</c:v>
                </c:pt>
                <c:pt idx="61386">
                  <c:v>1.0002800000000001</c:v>
                </c:pt>
                <c:pt idx="61387">
                  <c:v>1.0004200000000001</c:v>
                </c:pt>
                <c:pt idx="61388">
                  <c:v>1.0005599999999999</c:v>
                </c:pt>
                <c:pt idx="61389">
                  <c:v>1.0006999999999999</c:v>
                </c:pt>
                <c:pt idx="61390">
                  <c:v>1.0008300000000001</c:v>
                </c:pt>
                <c:pt idx="61391">
                  <c:v>1.0009699999999999</c:v>
                </c:pt>
                <c:pt idx="61392">
                  <c:v>1.00109</c:v>
                </c:pt>
                <c:pt idx="61393">
                  <c:v>1.0012099999999999</c:v>
                </c:pt>
                <c:pt idx="61394">
                  <c:v>1.0013300000000001</c:v>
                </c:pt>
                <c:pt idx="61395">
                  <c:v>1.0014400000000001</c:v>
                </c:pt>
                <c:pt idx="61396">
                  <c:v>1.00156</c:v>
                </c:pt>
                <c:pt idx="61397">
                  <c:v>1.00166</c:v>
                </c:pt>
                <c:pt idx="61398">
                  <c:v>1.00176</c:v>
                </c:pt>
                <c:pt idx="61399">
                  <c:v>1.00186</c:v>
                </c:pt>
                <c:pt idx="61400">
                  <c:v>1.0019400000000001</c:v>
                </c:pt>
                <c:pt idx="61401">
                  <c:v>1.00203</c:v>
                </c:pt>
                <c:pt idx="61402">
                  <c:v>1.0021</c:v>
                </c:pt>
                <c:pt idx="61403">
                  <c:v>1.00217</c:v>
                </c:pt>
                <c:pt idx="61404">
                  <c:v>1.0022200000000001</c:v>
                </c:pt>
                <c:pt idx="61405">
                  <c:v>1.00227</c:v>
                </c:pt>
                <c:pt idx="61406">
                  <c:v>1.00231</c:v>
                </c:pt>
                <c:pt idx="61407">
                  <c:v>1.0023500000000001</c:v>
                </c:pt>
                <c:pt idx="61408">
                  <c:v>1.00237</c:v>
                </c:pt>
                <c:pt idx="61409">
                  <c:v>1.0023899999999999</c:v>
                </c:pt>
                <c:pt idx="61410">
                  <c:v>1.0024</c:v>
                </c:pt>
                <c:pt idx="61411">
                  <c:v>1.0024</c:v>
                </c:pt>
                <c:pt idx="61412">
                  <c:v>1.00238</c:v>
                </c:pt>
                <c:pt idx="61413">
                  <c:v>1.0023599999999999</c:v>
                </c:pt>
                <c:pt idx="61414">
                  <c:v>1.0023200000000001</c:v>
                </c:pt>
                <c:pt idx="61415">
                  <c:v>1.0022800000000001</c:v>
                </c:pt>
                <c:pt idx="61416">
                  <c:v>1.0022200000000001</c:v>
                </c:pt>
                <c:pt idx="61417">
                  <c:v>1.0021599999999999</c:v>
                </c:pt>
                <c:pt idx="61418">
                  <c:v>1.0020800000000001</c:v>
                </c:pt>
                <c:pt idx="61419">
                  <c:v>1.0019899999999999</c:v>
                </c:pt>
                <c:pt idx="61420">
                  <c:v>1.0018800000000001</c:v>
                </c:pt>
                <c:pt idx="61421">
                  <c:v>1.00177</c:v>
                </c:pt>
                <c:pt idx="61422">
                  <c:v>1.0016499999999999</c:v>
                </c:pt>
                <c:pt idx="61423">
                  <c:v>1.00152</c:v>
                </c:pt>
                <c:pt idx="61424">
                  <c:v>1.0013700000000001</c:v>
                </c:pt>
                <c:pt idx="61425">
                  <c:v>1.0012099999999999</c:v>
                </c:pt>
                <c:pt idx="61426">
                  <c:v>1.0010300000000001</c:v>
                </c:pt>
                <c:pt idx="61427">
                  <c:v>1.00085</c:v>
                </c:pt>
                <c:pt idx="61428">
                  <c:v>1.0006600000000001</c:v>
                </c:pt>
                <c:pt idx="61429">
                  <c:v>1.0004500000000001</c:v>
                </c:pt>
                <c:pt idx="61430">
                  <c:v>1.00023</c:v>
                </c:pt>
                <c:pt idx="61431">
                  <c:v>1</c:v>
                </c:pt>
                <c:pt idx="61432">
                  <c:v>0.99975000000000003</c:v>
                </c:pt>
                <c:pt idx="61433">
                  <c:v>0.99950799999999995</c:v>
                </c:pt>
                <c:pt idx="61434">
                  <c:v>0.99928099999999997</c:v>
                </c:pt>
                <c:pt idx="61435">
                  <c:v>0.99906499999999998</c:v>
                </c:pt>
                <c:pt idx="61436">
                  <c:v>0.99886900000000001</c:v>
                </c:pt>
                <c:pt idx="61437">
                  <c:v>0.99867600000000001</c:v>
                </c:pt>
                <c:pt idx="61438">
                  <c:v>0.99850099999999997</c:v>
                </c:pt>
                <c:pt idx="61439">
                  <c:v>0.99833700000000003</c:v>
                </c:pt>
                <c:pt idx="61440">
                  <c:v>0.99818799999999996</c:v>
                </c:pt>
                <c:pt idx="61441">
                  <c:v>0.99804999999999999</c:v>
                </c:pt>
                <c:pt idx="61442">
                  <c:v>0.99791300000000005</c:v>
                </c:pt>
                <c:pt idx="61443">
                  <c:v>0.99779799999999996</c:v>
                </c:pt>
                <c:pt idx="61444">
                  <c:v>0.99769200000000002</c:v>
                </c:pt>
                <c:pt idx="61445">
                  <c:v>0.99759900000000001</c:v>
                </c:pt>
                <c:pt idx="61446">
                  <c:v>0.99751800000000002</c:v>
                </c:pt>
                <c:pt idx="61447">
                  <c:v>0.99745600000000001</c:v>
                </c:pt>
                <c:pt idx="61448">
                  <c:v>0.99740200000000001</c:v>
                </c:pt>
                <c:pt idx="61449">
                  <c:v>0.99735499999999999</c:v>
                </c:pt>
                <c:pt idx="61450">
                  <c:v>0.99731999999999998</c:v>
                </c:pt>
                <c:pt idx="61451">
                  <c:v>0.99729900000000005</c:v>
                </c:pt>
                <c:pt idx="61452">
                  <c:v>0.99728700000000003</c:v>
                </c:pt>
                <c:pt idx="61453">
                  <c:v>0.99728799999999995</c:v>
                </c:pt>
                <c:pt idx="61454">
                  <c:v>0.99729299999999999</c:v>
                </c:pt>
                <c:pt idx="61455">
                  <c:v>0.99731599999999998</c:v>
                </c:pt>
                <c:pt idx="61456">
                  <c:v>0.99734800000000001</c:v>
                </c:pt>
                <c:pt idx="61457">
                  <c:v>0.99737900000000002</c:v>
                </c:pt>
                <c:pt idx="61458">
                  <c:v>0.99742600000000003</c:v>
                </c:pt>
                <c:pt idx="61459">
                  <c:v>0.99748300000000001</c:v>
                </c:pt>
                <c:pt idx="61460">
                  <c:v>0.99754900000000002</c:v>
                </c:pt>
                <c:pt idx="61461">
                  <c:v>0.99762499999999998</c:v>
                </c:pt>
                <c:pt idx="61462">
                  <c:v>0.99770499999999995</c:v>
                </c:pt>
                <c:pt idx="61463">
                  <c:v>0.99778999999999995</c:v>
                </c:pt>
                <c:pt idx="61464">
                  <c:v>0.997888</c:v>
                </c:pt>
                <c:pt idx="61465">
                  <c:v>0.99798900000000001</c:v>
                </c:pt>
                <c:pt idx="61466">
                  <c:v>0.99809700000000001</c:v>
                </c:pt>
                <c:pt idx="61467">
                  <c:v>0.99820600000000004</c:v>
                </c:pt>
                <c:pt idx="61468">
                  <c:v>0.99832100000000001</c:v>
                </c:pt>
                <c:pt idx="61469">
                  <c:v>0.99844200000000005</c:v>
                </c:pt>
                <c:pt idx="61470">
                  <c:v>0.99856699999999998</c:v>
                </c:pt>
                <c:pt idx="61471">
                  <c:v>0.99869300000000005</c:v>
                </c:pt>
                <c:pt idx="61472">
                  <c:v>0.99882300000000002</c:v>
                </c:pt>
                <c:pt idx="61473">
                  <c:v>0.99896399999999996</c:v>
                </c:pt>
                <c:pt idx="61474">
                  <c:v>0.99910200000000005</c:v>
                </c:pt>
                <c:pt idx="61475">
                  <c:v>0.99923899999999999</c:v>
                </c:pt>
                <c:pt idx="61476">
                  <c:v>0.99938300000000002</c:v>
                </c:pt>
                <c:pt idx="61477">
                  <c:v>0.999529</c:v>
                </c:pt>
                <c:pt idx="61478">
                  <c:v>0.99967700000000004</c:v>
                </c:pt>
                <c:pt idx="61479">
                  <c:v>0.99982499999999996</c:v>
                </c:pt>
                <c:pt idx="61480">
                  <c:v>0.99996799999999997</c:v>
                </c:pt>
                <c:pt idx="61481">
                  <c:v>1.0001100000000001</c:v>
                </c:pt>
                <c:pt idx="61482">
                  <c:v>1.0002599999999999</c:v>
                </c:pt>
                <c:pt idx="61483">
                  <c:v>1.0004200000000001</c:v>
                </c:pt>
                <c:pt idx="61484">
                  <c:v>1.0005599999999999</c:v>
                </c:pt>
                <c:pt idx="61485">
                  <c:v>1.0006999999999999</c:v>
                </c:pt>
                <c:pt idx="61486">
                  <c:v>1.00084</c:v>
                </c:pt>
                <c:pt idx="61487">
                  <c:v>1.0009699999999999</c:v>
                </c:pt>
                <c:pt idx="61488">
                  <c:v>1.0011000000000001</c:v>
                </c:pt>
                <c:pt idx="61489">
                  <c:v>1.0012300000000001</c:v>
                </c:pt>
                <c:pt idx="61490">
                  <c:v>1.00136</c:v>
                </c:pt>
                <c:pt idx="61491">
                  <c:v>1.0014700000000001</c:v>
                </c:pt>
                <c:pt idx="61492">
                  <c:v>1.00159</c:v>
                </c:pt>
                <c:pt idx="61493">
                  <c:v>1.00169</c:v>
                </c:pt>
                <c:pt idx="61494">
                  <c:v>1.0017799999999999</c:v>
                </c:pt>
                <c:pt idx="61495">
                  <c:v>1.0018800000000001</c:v>
                </c:pt>
                <c:pt idx="61496">
                  <c:v>1.00197</c:v>
                </c:pt>
                <c:pt idx="61497">
                  <c:v>1.0020500000000001</c:v>
                </c:pt>
                <c:pt idx="61498">
                  <c:v>1.0021199999999999</c:v>
                </c:pt>
                <c:pt idx="61499">
                  <c:v>1.0021899999999999</c:v>
                </c:pt>
                <c:pt idx="61500">
                  <c:v>1.0022500000000001</c:v>
                </c:pt>
                <c:pt idx="61501">
                  <c:v>1.0023</c:v>
                </c:pt>
                <c:pt idx="61502">
                  <c:v>1.00234</c:v>
                </c:pt>
                <c:pt idx="61503">
                  <c:v>1.00237</c:v>
                </c:pt>
                <c:pt idx="61504">
                  <c:v>1.0023899999999999</c:v>
                </c:pt>
                <c:pt idx="61505">
                  <c:v>1.0024</c:v>
                </c:pt>
                <c:pt idx="61506">
                  <c:v>1.0024</c:v>
                </c:pt>
                <c:pt idx="61507">
                  <c:v>1.0023899999999999</c:v>
                </c:pt>
                <c:pt idx="61508">
                  <c:v>1.0023599999999999</c:v>
                </c:pt>
                <c:pt idx="61509">
                  <c:v>1.0023299999999999</c:v>
                </c:pt>
                <c:pt idx="61510">
                  <c:v>1.0022899999999999</c:v>
                </c:pt>
                <c:pt idx="61511">
                  <c:v>1.00224</c:v>
                </c:pt>
                <c:pt idx="61512">
                  <c:v>1.0021800000000001</c:v>
                </c:pt>
                <c:pt idx="61513">
                  <c:v>1.0021</c:v>
                </c:pt>
                <c:pt idx="61514">
                  <c:v>1.0020100000000001</c:v>
                </c:pt>
                <c:pt idx="61515">
                  <c:v>1.0019100000000001</c:v>
                </c:pt>
                <c:pt idx="61516">
                  <c:v>1.00179</c:v>
                </c:pt>
                <c:pt idx="61517">
                  <c:v>1.0016700000000001</c:v>
                </c:pt>
                <c:pt idx="61518">
                  <c:v>1.00153</c:v>
                </c:pt>
                <c:pt idx="61519">
                  <c:v>1.0013799999999999</c:v>
                </c:pt>
                <c:pt idx="61520">
                  <c:v>1.00122</c:v>
                </c:pt>
                <c:pt idx="61521">
                  <c:v>1.0010399999999999</c:v>
                </c:pt>
                <c:pt idx="61522">
                  <c:v>1.00085</c:v>
                </c:pt>
                <c:pt idx="61523">
                  <c:v>1.0006600000000001</c:v>
                </c:pt>
                <c:pt idx="61524">
                  <c:v>1.0004299999999999</c:v>
                </c:pt>
                <c:pt idx="61525">
                  <c:v>1.0002</c:v>
                </c:pt>
                <c:pt idx="61526">
                  <c:v>0.99995699999999998</c:v>
                </c:pt>
                <c:pt idx="61527">
                  <c:v>0.99970999999999999</c:v>
                </c:pt>
                <c:pt idx="61528">
                  <c:v>0.999475</c:v>
                </c:pt>
                <c:pt idx="61529">
                  <c:v>0.99924900000000005</c:v>
                </c:pt>
                <c:pt idx="61530">
                  <c:v>0.99903600000000004</c:v>
                </c:pt>
                <c:pt idx="61531">
                  <c:v>0.99883699999999997</c:v>
                </c:pt>
                <c:pt idx="61532">
                  <c:v>0.99865599999999999</c:v>
                </c:pt>
                <c:pt idx="61533">
                  <c:v>0.99848700000000001</c:v>
                </c:pt>
                <c:pt idx="61534">
                  <c:v>0.99832699999999996</c:v>
                </c:pt>
                <c:pt idx="61535">
                  <c:v>0.99817100000000003</c:v>
                </c:pt>
                <c:pt idx="61536">
                  <c:v>0.99803500000000001</c:v>
                </c:pt>
                <c:pt idx="61537">
                  <c:v>0.99791200000000002</c:v>
                </c:pt>
                <c:pt idx="61538">
                  <c:v>0.99779899999999999</c:v>
                </c:pt>
                <c:pt idx="61539">
                  <c:v>0.99769799999999997</c:v>
                </c:pt>
                <c:pt idx="61540">
                  <c:v>0.99761100000000003</c:v>
                </c:pt>
                <c:pt idx="61541">
                  <c:v>0.99753400000000003</c:v>
                </c:pt>
                <c:pt idx="61542">
                  <c:v>0.997475</c:v>
                </c:pt>
                <c:pt idx="61543">
                  <c:v>0.99741800000000003</c:v>
                </c:pt>
                <c:pt idx="61544">
                  <c:v>0.99737500000000001</c:v>
                </c:pt>
                <c:pt idx="61545">
                  <c:v>0.99734599999999995</c:v>
                </c:pt>
                <c:pt idx="61546">
                  <c:v>0.99731999999999998</c:v>
                </c:pt>
                <c:pt idx="61547">
                  <c:v>0.99731000000000003</c:v>
                </c:pt>
                <c:pt idx="61548">
                  <c:v>0.99731300000000001</c:v>
                </c:pt>
                <c:pt idx="61549">
                  <c:v>0.99732299999999996</c:v>
                </c:pt>
                <c:pt idx="61550">
                  <c:v>0.997336</c:v>
                </c:pt>
                <c:pt idx="61551">
                  <c:v>0.99736400000000003</c:v>
                </c:pt>
                <c:pt idx="61552">
                  <c:v>0.99740200000000001</c:v>
                </c:pt>
                <c:pt idx="61553">
                  <c:v>0.99744600000000005</c:v>
                </c:pt>
                <c:pt idx="61554">
                  <c:v>0.99749600000000005</c:v>
                </c:pt>
                <c:pt idx="61555">
                  <c:v>0.99755799999999994</c:v>
                </c:pt>
                <c:pt idx="61556">
                  <c:v>0.99762499999999998</c:v>
                </c:pt>
                <c:pt idx="61557">
                  <c:v>0.99770099999999995</c:v>
                </c:pt>
                <c:pt idx="61558">
                  <c:v>0.99778800000000001</c:v>
                </c:pt>
                <c:pt idx="61559">
                  <c:v>0.99787999999999999</c:v>
                </c:pt>
                <c:pt idx="61560">
                  <c:v>0.99797800000000003</c:v>
                </c:pt>
                <c:pt idx="61561">
                  <c:v>0.99807800000000002</c:v>
                </c:pt>
                <c:pt idx="61562">
                  <c:v>0.99818300000000004</c:v>
                </c:pt>
                <c:pt idx="61563">
                  <c:v>0.99829100000000004</c:v>
                </c:pt>
                <c:pt idx="61564">
                  <c:v>0.99840799999999996</c:v>
                </c:pt>
                <c:pt idx="61565">
                  <c:v>0.99850799999999995</c:v>
                </c:pt>
                <c:pt idx="61566">
                  <c:v>0.99862899999999999</c:v>
                </c:pt>
                <c:pt idx="61567">
                  <c:v>0.99875100000000006</c:v>
                </c:pt>
                <c:pt idx="61568">
                  <c:v>0.99887999999999999</c:v>
                </c:pt>
                <c:pt idx="61569">
                  <c:v>0.99902599999999997</c:v>
                </c:pt>
                <c:pt idx="61570">
                  <c:v>0.99915900000000002</c:v>
                </c:pt>
                <c:pt idx="61571">
                  <c:v>0.99929599999999996</c:v>
                </c:pt>
                <c:pt idx="61572">
                  <c:v>0.99943300000000002</c:v>
                </c:pt>
                <c:pt idx="61573">
                  <c:v>0.99957399999999996</c:v>
                </c:pt>
                <c:pt idx="61574">
                  <c:v>0.99972099999999997</c:v>
                </c:pt>
                <c:pt idx="61575">
                  <c:v>0.999865</c:v>
                </c:pt>
                <c:pt idx="61576">
                  <c:v>1.0000199999999999</c:v>
                </c:pt>
                <c:pt idx="61577">
                  <c:v>1.0001599999999999</c:v>
                </c:pt>
                <c:pt idx="61578">
                  <c:v>1.0002899999999999</c:v>
                </c:pt>
                <c:pt idx="61579">
                  <c:v>1.0004200000000001</c:v>
                </c:pt>
                <c:pt idx="61580">
                  <c:v>1.0005599999999999</c:v>
                </c:pt>
                <c:pt idx="61581">
                  <c:v>1.0006900000000001</c:v>
                </c:pt>
                <c:pt idx="61582">
                  <c:v>1.00082</c:v>
                </c:pt>
                <c:pt idx="61583">
                  <c:v>1.0009399999999999</c:v>
                </c:pt>
                <c:pt idx="61584">
                  <c:v>1.0010600000000001</c:v>
                </c:pt>
                <c:pt idx="61585">
                  <c:v>1.0011699999999999</c:v>
                </c:pt>
                <c:pt idx="61586">
                  <c:v>1.00129</c:v>
                </c:pt>
                <c:pt idx="61587">
                  <c:v>1.00139</c:v>
                </c:pt>
                <c:pt idx="61588">
                  <c:v>1.0015000000000001</c:v>
                </c:pt>
                <c:pt idx="61589">
                  <c:v>1.0016</c:v>
                </c:pt>
                <c:pt idx="61590">
                  <c:v>1.00169</c:v>
                </c:pt>
                <c:pt idx="61591">
                  <c:v>1.0017799999999999</c:v>
                </c:pt>
                <c:pt idx="61592">
                  <c:v>1.00186</c:v>
                </c:pt>
                <c:pt idx="61593">
                  <c:v>1.0019199999999999</c:v>
                </c:pt>
                <c:pt idx="61594">
                  <c:v>1.0019800000000001</c:v>
                </c:pt>
                <c:pt idx="61595">
                  <c:v>1.0020500000000001</c:v>
                </c:pt>
                <c:pt idx="61596">
                  <c:v>1.0020899999999999</c:v>
                </c:pt>
                <c:pt idx="61597">
                  <c:v>1.00213</c:v>
                </c:pt>
                <c:pt idx="61598">
                  <c:v>1.0021599999999999</c:v>
                </c:pt>
                <c:pt idx="61599">
                  <c:v>1.0021800000000001</c:v>
                </c:pt>
                <c:pt idx="61600">
                  <c:v>1.0022</c:v>
                </c:pt>
                <c:pt idx="61601">
                  <c:v>1.0022</c:v>
                </c:pt>
                <c:pt idx="61602">
                  <c:v>1.0021899999999999</c:v>
                </c:pt>
                <c:pt idx="61603">
                  <c:v>1.0021800000000001</c:v>
                </c:pt>
                <c:pt idx="61604">
                  <c:v>1.0021500000000001</c:v>
                </c:pt>
                <c:pt idx="61605">
                  <c:v>1.0021199999999999</c:v>
                </c:pt>
                <c:pt idx="61606">
                  <c:v>1.00206</c:v>
                </c:pt>
                <c:pt idx="61607">
                  <c:v>1.0020100000000001</c:v>
                </c:pt>
                <c:pt idx="61608">
                  <c:v>1.0019400000000001</c:v>
                </c:pt>
                <c:pt idx="61609">
                  <c:v>1.00186</c:v>
                </c:pt>
                <c:pt idx="61610">
                  <c:v>1.00177</c:v>
                </c:pt>
                <c:pt idx="61611">
                  <c:v>1.0016700000000001</c:v>
                </c:pt>
                <c:pt idx="61612">
                  <c:v>1.0015499999999999</c:v>
                </c:pt>
                <c:pt idx="61613">
                  <c:v>1.00143</c:v>
                </c:pt>
                <c:pt idx="61614">
                  <c:v>1.0012799999999999</c:v>
                </c:pt>
                <c:pt idx="61615">
                  <c:v>1.0011300000000001</c:v>
                </c:pt>
                <c:pt idx="61616">
                  <c:v>1.00098</c:v>
                </c:pt>
                <c:pt idx="61617">
                  <c:v>1.0007999999999999</c:v>
                </c:pt>
                <c:pt idx="61618">
                  <c:v>1.00061</c:v>
                </c:pt>
                <c:pt idx="61619">
                  <c:v>1.00041</c:v>
                </c:pt>
                <c:pt idx="61620">
                  <c:v>1.0002</c:v>
                </c:pt>
                <c:pt idx="61621">
                  <c:v>0.999969</c:v>
                </c:pt>
                <c:pt idx="61622">
                  <c:v>0.99973400000000001</c:v>
                </c:pt>
                <c:pt idx="61623">
                  <c:v>0.99948899999999996</c:v>
                </c:pt>
                <c:pt idx="61624">
                  <c:v>0.99924599999999997</c:v>
                </c:pt>
                <c:pt idx="61625">
                  <c:v>0.99902100000000005</c:v>
                </c:pt>
                <c:pt idx="61626">
                  <c:v>0.99881200000000003</c:v>
                </c:pt>
                <c:pt idx="61627">
                  <c:v>0.99861100000000003</c:v>
                </c:pt>
                <c:pt idx="61628">
                  <c:v>0.99842399999999998</c:v>
                </c:pt>
                <c:pt idx="61629">
                  <c:v>0.99825299999999995</c:v>
                </c:pt>
                <c:pt idx="61630">
                  <c:v>0.99809199999999998</c:v>
                </c:pt>
                <c:pt idx="61631">
                  <c:v>0.99794300000000002</c:v>
                </c:pt>
                <c:pt idx="61632">
                  <c:v>0.997807</c:v>
                </c:pt>
                <c:pt idx="61633">
                  <c:v>0.99767899999999998</c:v>
                </c:pt>
                <c:pt idx="61634">
                  <c:v>0.99756</c:v>
                </c:pt>
                <c:pt idx="61635">
                  <c:v>0.99746000000000001</c:v>
                </c:pt>
                <c:pt idx="61636">
                  <c:v>0.99737200000000004</c:v>
                </c:pt>
                <c:pt idx="61637">
                  <c:v>0.99729699999999999</c:v>
                </c:pt>
                <c:pt idx="61638">
                  <c:v>0.99723399999999995</c:v>
                </c:pt>
                <c:pt idx="61639">
                  <c:v>0.99718099999999998</c:v>
                </c:pt>
                <c:pt idx="61640">
                  <c:v>0.99713600000000002</c:v>
                </c:pt>
                <c:pt idx="61641">
                  <c:v>0.99710399999999999</c:v>
                </c:pt>
                <c:pt idx="61642">
                  <c:v>0.99708399999999997</c:v>
                </c:pt>
                <c:pt idx="61643">
                  <c:v>0.99707100000000004</c:v>
                </c:pt>
                <c:pt idx="61644">
                  <c:v>0.99707800000000002</c:v>
                </c:pt>
                <c:pt idx="61645">
                  <c:v>0.99708600000000003</c:v>
                </c:pt>
                <c:pt idx="61646">
                  <c:v>0.99710799999999999</c:v>
                </c:pt>
                <c:pt idx="61647">
                  <c:v>0.99713099999999999</c:v>
                </c:pt>
                <c:pt idx="61648">
                  <c:v>0.99716700000000003</c:v>
                </c:pt>
                <c:pt idx="61649">
                  <c:v>0.99721199999999999</c:v>
                </c:pt>
                <c:pt idx="61650">
                  <c:v>0.99727100000000002</c:v>
                </c:pt>
                <c:pt idx="61651">
                  <c:v>0.99733000000000005</c:v>
                </c:pt>
                <c:pt idx="61652">
                  <c:v>0.99740300000000004</c:v>
                </c:pt>
                <c:pt idx="61653">
                  <c:v>0.99748300000000001</c:v>
                </c:pt>
                <c:pt idx="61654">
                  <c:v>0.99758000000000002</c:v>
                </c:pt>
                <c:pt idx="61655">
                  <c:v>0.99767399999999995</c:v>
                </c:pt>
                <c:pt idx="61656">
                  <c:v>0.99777499999999997</c:v>
                </c:pt>
                <c:pt idx="61657">
                  <c:v>0.99788600000000005</c:v>
                </c:pt>
                <c:pt idx="61658">
                  <c:v>0.99799800000000005</c:v>
                </c:pt>
                <c:pt idx="61659">
                  <c:v>0.99812000000000001</c:v>
                </c:pt>
                <c:pt idx="61660">
                  <c:v>0.99824500000000005</c:v>
                </c:pt>
                <c:pt idx="61661">
                  <c:v>0.99837399999999998</c:v>
                </c:pt>
                <c:pt idx="61662">
                  <c:v>0.998502</c:v>
                </c:pt>
                <c:pt idx="61663">
                  <c:v>0.998637</c:v>
                </c:pt>
                <c:pt idx="61664">
                  <c:v>0.99877700000000003</c:v>
                </c:pt>
                <c:pt idx="61665">
                  <c:v>0.99892199999999998</c:v>
                </c:pt>
                <c:pt idx="61666">
                  <c:v>0.99906499999999998</c:v>
                </c:pt>
                <c:pt idx="61667">
                  <c:v>0.99920600000000004</c:v>
                </c:pt>
                <c:pt idx="61668">
                  <c:v>0.99935200000000002</c:v>
                </c:pt>
                <c:pt idx="61669">
                  <c:v>0.99950099999999997</c:v>
                </c:pt>
                <c:pt idx="61670">
                  <c:v>0.99964900000000001</c:v>
                </c:pt>
                <c:pt idx="61671">
                  <c:v>0.99979899999999999</c:v>
                </c:pt>
                <c:pt idx="61672">
                  <c:v>0.99995000000000001</c:v>
                </c:pt>
                <c:pt idx="61673">
                  <c:v>1.0001100000000001</c:v>
                </c:pt>
                <c:pt idx="61674">
                  <c:v>1.0002599999999999</c:v>
                </c:pt>
                <c:pt idx="61675">
                  <c:v>1.0004200000000001</c:v>
                </c:pt>
                <c:pt idx="61676">
                  <c:v>1.0005599999999999</c:v>
                </c:pt>
                <c:pt idx="61677">
                  <c:v>1.0006999999999999</c:v>
                </c:pt>
                <c:pt idx="61678">
                  <c:v>1.00084</c:v>
                </c:pt>
                <c:pt idx="61679">
                  <c:v>1.00098</c:v>
                </c:pt>
                <c:pt idx="61680">
                  <c:v>1.0011000000000001</c:v>
                </c:pt>
                <c:pt idx="61681">
                  <c:v>1.0012300000000001</c:v>
                </c:pt>
                <c:pt idx="61682">
                  <c:v>1.00135</c:v>
                </c:pt>
                <c:pt idx="61683">
                  <c:v>1.00146</c:v>
                </c:pt>
                <c:pt idx="61684">
                  <c:v>1.00156</c:v>
                </c:pt>
                <c:pt idx="61685">
                  <c:v>1.00166</c:v>
                </c:pt>
                <c:pt idx="61686">
                  <c:v>1.00176</c:v>
                </c:pt>
                <c:pt idx="61687">
                  <c:v>1.0018499999999999</c:v>
                </c:pt>
                <c:pt idx="61688">
                  <c:v>1.0019400000000001</c:v>
                </c:pt>
                <c:pt idx="61689">
                  <c:v>1.0020100000000001</c:v>
                </c:pt>
                <c:pt idx="61690">
                  <c:v>1.0020800000000001</c:v>
                </c:pt>
                <c:pt idx="61691">
                  <c:v>1.00214</c:v>
                </c:pt>
                <c:pt idx="61692">
                  <c:v>1.0021899999999999</c:v>
                </c:pt>
                <c:pt idx="61693">
                  <c:v>1.00223</c:v>
                </c:pt>
                <c:pt idx="61694">
                  <c:v>1.0022599999999999</c:v>
                </c:pt>
                <c:pt idx="61695">
                  <c:v>1.0022800000000001</c:v>
                </c:pt>
                <c:pt idx="61696">
                  <c:v>1.0023</c:v>
                </c:pt>
                <c:pt idx="61697">
                  <c:v>1.0023</c:v>
                </c:pt>
                <c:pt idx="61698">
                  <c:v>1.0023</c:v>
                </c:pt>
                <c:pt idx="61699">
                  <c:v>1.0022800000000001</c:v>
                </c:pt>
                <c:pt idx="61700">
                  <c:v>1.0022500000000001</c:v>
                </c:pt>
                <c:pt idx="61701">
                  <c:v>1.00221</c:v>
                </c:pt>
                <c:pt idx="61702">
                  <c:v>1.0021599999999999</c:v>
                </c:pt>
                <c:pt idx="61703">
                  <c:v>1.0020899999999999</c:v>
                </c:pt>
                <c:pt idx="61704">
                  <c:v>1.0020199999999999</c:v>
                </c:pt>
                <c:pt idx="61705">
                  <c:v>1.00193</c:v>
                </c:pt>
                <c:pt idx="61706">
                  <c:v>1.0018400000000001</c:v>
                </c:pt>
                <c:pt idx="61707">
                  <c:v>1.00173</c:v>
                </c:pt>
                <c:pt idx="61708">
                  <c:v>1.0016099999999999</c:v>
                </c:pt>
                <c:pt idx="61709">
                  <c:v>1.0014700000000001</c:v>
                </c:pt>
                <c:pt idx="61710">
                  <c:v>1.00132</c:v>
                </c:pt>
                <c:pt idx="61711">
                  <c:v>1.00116</c:v>
                </c:pt>
                <c:pt idx="61712">
                  <c:v>1.00099</c:v>
                </c:pt>
                <c:pt idx="61713">
                  <c:v>1.0007999999999999</c:v>
                </c:pt>
                <c:pt idx="61714">
                  <c:v>1.0005900000000001</c:v>
                </c:pt>
                <c:pt idx="61715">
                  <c:v>1.0003899999999999</c:v>
                </c:pt>
                <c:pt idx="61716">
                  <c:v>1.0001599999999999</c:v>
                </c:pt>
                <c:pt idx="61717">
                  <c:v>0.99992400000000004</c:v>
                </c:pt>
                <c:pt idx="61718">
                  <c:v>0.99967499999999998</c:v>
                </c:pt>
                <c:pt idx="61719">
                  <c:v>0.99943499999999996</c:v>
                </c:pt>
                <c:pt idx="61720">
                  <c:v>0.99920799999999999</c:v>
                </c:pt>
                <c:pt idx="61721">
                  <c:v>0.99899300000000002</c:v>
                </c:pt>
                <c:pt idx="61722">
                  <c:v>0.99879200000000001</c:v>
                </c:pt>
                <c:pt idx="61723">
                  <c:v>0.99860400000000005</c:v>
                </c:pt>
                <c:pt idx="61724">
                  <c:v>0.99842900000000001</c:v>
                </c:pt>
                <c:pt idx="61725">
                  <c:v>0.99827399999999999</c:v>
                </c:pt>
                <c:pt idx="61726">
                  <c:v>0.99812199999999995</c:v>
                </c:pt>
                <c:pt idx="61727">
                  <c:v>0.99798799999999999</c:v>
                </c:pt>
                <c:pt idx="61728">
                  <c:v>0.997865</c:v>
                </c:pt>
                <c:pt idx="61729">
                  <c:v>0.99775700000000001</c:v>
                </c:pt>
                <c:pt idx="61730">
                  <c:v>0.99765700000000002</c:v>
                </c:pt>
                <c:pt idx="61731">
                  <c:v>0.99756699999999998</c:v>
                </c:pt>
                <c:pt idx="61732">
                  <c:v>0.99748899999999996</c:v>
                </c:pt>
                <c:pt idx="61733">
                  <c:v>0.99742399999999998</c:v>
                </c:pt>
                <c:pt idx="61734">
                  <c:v>0.99737299999999995</c:v>
                </c:pt>
                <c:pt idx="61735">
                  <c:v>0.99732699999999996</c:v>
                </c:pt>
                <c:pt idx="61736">
                  <c:v>0.99728899999999998</c:v>
                </c:pt>
                <c:pt idx="61737">
                  <c:v>0.99726999999999999</c:v>
                </c:pt>
                <c:pt idx="61738">
                  <c:v>0.99726000000000004</c:v>
                </c:pt>
                <c:pt idx="61739">
                  <c:v>0.99726199999999998</c:v>
                </c:pt>
                <c:pt idx="61740">
                  <c:v>0.99726999999999999</c:v>
                </c:pt>
                <c:pt idx="61741">
                  <c:v>0.99728399999999995</c:v>
                </c:pt>
                <c:pt idx="61742">
                  <c:v>0.99731599999999998</c:v>
                </c:pt>
                <c:pt idx="61743">
                  <c:v>0.99735600000000002</c:v>
                </c:pt>
                <c:pt idx="61744">
                  <c:v>0.99740300000000004</c:v>
                </c:pt>
                <c:pt idx="61745">
                  <c:v>0.99745799999999996</c:v>
                </c:pt>
                <c:pt idx="61746">
                  <c:v>0.99751999999999996</c:v>
                </c:pt>
                <c:pt idx="61747">
                  <c:v>0.99759299999999995</c:v>
                </c:pt>
                <c:pt idx="61748">
                  <c:v>0.997672</c:v>
                </c:pt>
                <c:pt idx="61749">
                  <c:v>0.99775499999999995</c:v>
                </c:pt>
                <c:pt idx="61750">
                  <c:v>0.99784799999999996</c:v>
                </c:pt>
                <c:pt idx="61751">
                  <c:v>0.99794300000000002</c:v>
                </c:pt>
                <c:pt idx="61752">
                  <c:v>0.99804700000000002</c:v>
                </c:pt>
                <c:pt idx="61753">
                  <c:v>0.99814700000000001</c:v>
                </c:pt>
                <c:pt idx="61754">
                  <c:v>0.99826000000000004</c:v>
                </c:pt>
                <c:pt idx="61755">
                  <c:v>0.99836800000000003</c:v>
                </c:pt>
                <c:pt idx="61756">
                  <c:v>0.99848700000000001</c:v>
                </c:pt>
                <c:pt idx="61757">
                  <c:v>0.99860899999999997</c:v>
                </c:pt>
                <c:pt idx="61758">
                  <c:v>0.99873400000000001</c:v>
                </c:pt>
                <c:pt idx="61759">
                  <c:v>0.99886900000000001</c:v>
                </c:pt>
                <c:pt idx="61760">
                  <c:v>0.99900199999999995</c:v>
                </c:pt>
                <c:pt idx="61761">
                  <c:v>0.999143</c:v>
                </c:pt>
                <c:pt idx="61762">
                  <c:v>0.99928399999999995</c:v>
                </c:pt>
                <c:pt idx="61763">
                  <c:v>0.99941899999999995</c:v>
                </c:pt>
                <c:pt idx="61764">
                  <c:v>0.99955899999999998</c:v>
                </c:pt>
                <c:pt idx="61765">
                  <c:v>0.99970400000000004</c:v>
                </c:pt>
                <c:pt idx="61766">
                  <c:v>0.99984600000000001</c:v>
                </c:pt>
                <c:pt idx="61767">
                  <c:v>0.99999000000000005</c:v>
                </c:pt>
                <c:pt idx="61768">
                  <c:v>1.00013</c:v>
                </c:pt>
                <c:pt idx="61769">
                  <c:v>1.00027</c:v>
                </c:pt>
                <c:pt idx="61770">
                  <c:v>1.0004200000000001</c:v>
                </c:pt>
                <c:pt idx="61771">
                  <c:v>1.0005599999999999</c:v>
                </c:pt>
                <c:pt idx="61772">
                  <c:v>1.0006999999999999</c:v>
                </c:pt>
                <c:pt idx="61773">
                  <c:v>1.0008300000000001</c:v>
                </c:pt>
                <c:pt idx="61774">
                  <c:v>1.00095</c:v>
                </c:pt>
                <c:pt idx="61775">
                  <c:v>1.00108</c:v>
                </c:pt>
                <c:pt idx="61776">
                  <c:v>1.00119</c:v>
                </c:pt>
                <c:pt idx="61777">
                  <c:v>1.0013099999999999</c:v>
                </c:pt>
                <c:pt idx="61778">
                  <c:v>1.00142</c:v>
                </c:pt>
                <c:pt idx="61779">
                  <c:v>1.00153</c:v>
                </c:pt>
                <c:pt idx="61780">
                  <c:v>1.00163</c:v>
                </c:pt>
                <c:pt idx="61781">
                  <c:v>1.0017199999999999</c:v>
                </c:pt>
                <c:pt idx="61782">
                  <c:v>1.0018</c:v>
                </c:pt>
                <c:pt idx="61783">
                  <c:v>1.00187</c:v>
                </c:pt>
                <c:pt idx="61784">
                  <c:v>1.0019499999999999</c:v>
                </c:pt>
                <c:pt idx="61785">
                  <c:v>1.0020199999999999</c:v>
                </c:pt>
                <c:pt idx="61786">
                  <c:v>1.0020800000000001</c:v>
                </c:pt>
                <c:pt idx="61787">
                  <c:v>1.00213</c:v>
                </c:pt>
                <c:pt idx="61788">
                  <c:v>1.0021599999999999</c:v>
                </c:pt>
                <c:pt idx="61789">
                  <c:v>1.0022</c:v>
                </c:pt>
                <c:pt idx="61790">
                  <c:v>1.0022200000000001</c:v>
                </c:pt>
                <c:pt idx="61791">
                  <c:v>1.00223</c:v>
                </c:pt>
                <c:pt idx="61792">
                  <c:v>1.00224</c:v>
                </c:pt>
                <c:pt idx="61793">
                  <c:v>1.00223</c:v>
                </c:pt>
                <c:pt idx="61794">
                  <c:v>1.00221</c:v>
                </c:pt>
                <c:pt idx="61795">
                  <c:v>1.0021899999999999</c:v>
                </c:pt>
                <c:pt idx="61796">
                  <c:v>1.0021500000000001</c:v>
                </c:pt>
                <c:pt idx="61797">
                  <c:v>1.0021</c:v>
                </c:pt>
                <c:pt idx="61798">
                  <c:v>1.00203</c:v>
                </c:pt>
                <c:pt idx="61799">
                  <c:v>1.00196</c:v>
                </c:pt>
                <c:pt idx="61800">
                  <c:v>1.0018899999999999</c:v>
                </c:pt>
                <c:pt idx="61801">
                  <c:v>1.0018</c:v>
                </c:pt>
                <c:pt idx="61802">
                  <c:v>1.00169</c:v>
                </c:pt>
                <c:pt idx="61803">
                  <c:v>1.0015799999999999</c:v>
                </c:pt>
                <c:pt idx="61804">
                  <c:v>1.00146</c:v>
                </c:pt>
                <c:pt idx="61805">
                  <c:v>1.00132</c:v>
                </c:pt>
                <c:pt idx="61806">
                  <c:v>1.0011699999999999</c:v>
                </c:pt>
                <c:pt idx="61807">
                  <c:v>1.00101</c:v>
                </c:pt>
                <c:pt idx="61808">
                  <c:v>1.0008300000000001</c:v>
                </c:pt>
                <c:pt idx="61809">
                  <c:v>1.00064</c:v>
                </c:pt>
                <c:pt idx="61810">
                  <c:v>1.00044</c:v>
                </c:pt>
                <c:pt idx="61811">
                  <c:v>1.00023</c:v>
                </c:pt>
                <c:pt idx="61812">
                  <c:v>0.99999700000000002</c:v>
                </c:pt>
                <c:pt idx="61813">
                  <c:v>0.99975499999999995</c:v>
                </c:pt>
                <c:pt idx="61814">
                  <c:v>0.99950799999999995</c:v>
                </c:pt>
                <c:pt idx="61815">
                  <c:v>0.99926899999999996</c:v>
                </c:pt>
                <c:pt idx="61816">
                  <c:v>0.99904400000000004</c:v>
                </c:pt>
                <c:pt idx="61817">
                  <c:v>0.99883500000000003</c:v>
                </c:pt>
                <c:pt idx="61818">
                  <c:v>0.99863800000000003</c:v>
                </c:pt>
                <c:pt idx="61819">
                  <c:v>0.998448</c:v>
                </c:pt>
                <c:pt idx="61820">
                  <c:v>0.99827699999999997</c:v>
                </c:pt>
                <c:pt idx="61821">
                  <c:v>0.99811799999999995</c:v>
                </c:pt>
                <c:pt idx="61822">
                  <c:v>0.99797000000000002</c:v>
                </c:pt>
                <c:pt idx="61823">
                  <c:v>0.99783500000000003</c:v>
                </c:pt>
                <c:pt idx="61824">
                  <c:v>0.99770899999999996</c:v>
                </c:pt>
                <c:pt idx="61825">
                  <c:v>0.99760000000000004</c:v>
                </c:pt>
                <c:pt idx="61826">
                  <c:v>0.99750300000000003</c:v>
                </c:pt>
                <c:pt idx="61827">
                  <c:v>0.99741400000000002</c:v>
                </c:pt>
                <c:pt idx="61828">
                  <c:v>0.99734199999999995</c:v>
                </c:pt>
                <c:pt idx="61829">
                  <c:v>0.99727299999999997</c:v>
                </c:pt>
                <c:pt idx="61830">
                  <c:v>0.99722299999999997</c:v>
                </c:pt>
                <c:pt idx="61831">
                  <c:v>0.99718200000000001</c:v>
                </c:pt>
                <c:pt idx="61832">
                  <c:v>0.99715399999999998</c:v>
                </c:pt>
                <c:pt idx="61833">
                  <c:v>0.99714000000000003</c:v>
                </c:pt>
                <c:pt idx="61834">
                  <c:v>0.99713300000000005</c:v>
                </c:pt>
                <c:pt idx="61835">
                  <c:v>0.99715900000000002</c:v>
                </c:pt>
                <c:pt idx="61836">
                  <c:v>0.99717</c:v>
                </c:pt>
                <c:pt idx="61837">
                  <c:v>0.99718600000000002</c:v>
                </c:pt>
                <c:pt idx="61838">
                  <c:v>0.99721800000000005</c:v>
                </c:pt>
                <c:pt idx="61839">
                  <c:v>0.99725900000000001</c:v>
                </c:pt>
                <c:pt idx="61840">
                  <c:v>0.99730799999999997</c:v>
                </c:pt>
                <c:pt idx="61841">
                  <c:v>0.99736199999999997</c:v>
                </c:pt>
                <c:pt idx="61842">
                  <c:v>0.99743099999999996</c:v>
                </c:pt>
                <c:pt idx="61843">
                  <c:v>0.99751000000000001</c:v>
                </c:pt>
                <c:pt idx="61844">
                  <c:v>0.99759299999999995</c:v>
                </c:pt>
                <c:pt idx="61845">
                  <c:v>0.99768500000000004</c:v>
                </c:pt>
                <c:pt idx="61846">
                  <c:v>0.99778100000000003</c:v>
                </c:pt>
                <c:pt idx="61847">
                  <c:v>0.99788699999999997</c:v>
                </c:pt>
                <c:pt idx="61848">
                  <c:v>0.99799499999999997</c:v>
                </c:pt>
                <c:pt idx="61849">
                  <c:v>0.99811099999999997</c:v>
                </c:pt>
                <c:pt idx="61850">
                  <c:v>0.99823200000000001</c:v>
                </c:pt>
                <c:pt idx="61851">
                  <c:v>0.99835499999999999</c:v>
                </c:pt>
                <c:pt idx="61852">
                  <c:v>0.99848199999999998</c:v>
                </c:pt>
                <c:pt idx="61853">
                  <c:v>0.99861800000000001</c:v>
                </c:pt>
                <c:pt idx="61854">
                  <c:v>0.99875800000000003</c:v>
                </c:pt>
                <c:pt idx="61855">
                  <c:v>0.99889600000000001</c:v>
                </c:pt>
                <c:pt idx="61856">
                  <c:v>0.99903699999999995</c:v>
                </c:pt>
                <c:pt idx="61857">
                  <c:v>0.99918099999999999</c:v>
                </c:pt>
                <c:pt idx="61858">
                  <c:v>0.99932699999999997</c:v>
                </c:pt>
                <c:pt idx="61859">
                  <c:v>0.99947699999999995</c:v>
                </c:pt>
                <c:pt idx="61860">
                  <c:v>0.99962799999999996</c:v>
                </c:pt>
                <c:pt idx="61861">
                  <c:v>0.99977499999999997</c:v>
                </c:pt>
                <c:pt idx="61862">
                  <c:v>0.999919</c:v>
                </c:pt>
                <c:pt idx="61863">
                  <c:v>1.00007</c:v>
                </c:pt>
                <c:pt idx="61864">
                  <c:v>1.00021</c:v>
                </c:pt>
                <c:pt idx="61865">
                  <c:v>1.00037</c:v>
                </c:pt>
                <c:pt idx="61866">
                  <c:v>1.00051</c:v>
                </c:pt>
                <c:pt idx="61867">
                  <c:v>1.0006600000000001</c:v>
                </c:pt>
                <c:pt idx="61868">
                  <c:v>1.0007999999999999</c:v>
                </c:pt>
                <c:pt idx="61869">
                  <c:v>1.0009300000000001</c:v>
                </c:pt>
                <c:pt idx="61870">
                  <c:v>1.0010600000000001</c:v>
                </c:pt>
                <c:pt idx="61871">
                  <c:v>1.00119</c:v>
                </c:pt>
                <c:pt idx="61872">
                  <c:v>1.0013099999999999</c:v>
                </c:pt>
                <c:pt idx="61873">
                  <c:v>1.00143</c:v>
                </c:pt>
                <c:pt idx="61874">
                  <c:v>1.0015400000000001</c:v>
                </c:pt>
                <c:pt idx="61875">
                  <c:v>1.0016499999999999</c:v>
                </c:pt>
                <c:pt idx="61876">
                  <c:v>1.00176</c:v>
                </c:pt>
                <c:pt idx="61877">
                  <c:v>1.0018499999999999</c:v>
                </c:pt>
                <c:pt idx="61878">
                  <c:v>1.0019400000000001</c:v>
                </c:pt>
                <c:pt idx="61879">
                  <c:v>1.00203</c:v>
                </c:pt>
                <c:pt idx="61880">
                  <c:v>1.0021</c:v>
                </c:pt>
                <c:pt idx="61881">
                  <c:v>1.00217</c:v>
                </c:pt>
                <c:pt idx="61882">
                  <c:v>1.0022200000000001</c:v>
                </c:pt>
                <c:pt idx="61883">
                  <c:v>1.0022800000000001</c:v>
                </c:pt>
                <c:pt idx="61884">
                  <c:v>1.0023200000000001</c:v>
                </c:pt>
                <c:pt idx="61885">
                  <c:v>1.0023500000000001</c:v>
                </c:pt>
                <c:pt idx="61886">
                  <c:v>1.00237</c:v>
                </c:pt>
                <c:pt idx="61887">
                  <c:v>1.00238</c:v>
                </c:pt>
                <c:pt idx="61888">
                  <c:v>1.00238</c:v>
                </c:pt>
                <c:pt idx="61889">
                  <c:v>1.0023599999999999</c:v>
                </c:pt>
                <c:pt idx="61890">
                  <c:v>1.00234</c:v>
                </c:pt>
                <c:pt idx="61891">
                  <c:v>1.0023</c:v>
                </c:pt>
                <c:pt idx="61892">
                  <c:v>1.0022500000000001</c:v>
                </c:pt>
                <c:pt idx="61893">
                  <c:v>1.0021899999999999</c:v>
                </c:pt>
                <c:pt idx="61894">
                  <c:v>1.0021199999999999</c:v>
                </c:pt>
                <c:pt idx="61895">
                  <c:v>1.0020500000000001</c:v>
                </c:pt>
                <c:pt idx="61896">
                  <c:v>1.00196</c:v>
                </c:pt>
                <c:pt idx="61897">
                  <c:v>1.0018499999999999</c:v>
                </c:pt>
                <c:pt idx="61898">
                  <c:v>1.0017400000000001</c:v>
                </c:pt>
                <c:pt idx="61899">
                  <c:v>1.0016099999999999</c:v>
                </c:pt>
                <c:pt idx="61900">
                  <c:v>1.0014700000000001</c:v>
                </c:pt>
                <c:pt idx="61901">
                  <c:v>1.00132</c:v>
                </c:pt>
                <c:pt idx="61902">
                  <c:v>1.00116</c:v>
                </c:pt>
                <c:pt idx="61903">
                  <c:v>1.00098</c:v>
                </c:pt>
                <c:pt idx="61904">
                  <c:v>1.0007699999999999</c:v>
                </c:pt>
                <c:pt idx="61905">
                  <c:v>1.00057</c:v>
                </c:pt>
                <c:pt idx="61906">
                  <c:v>1.0003500000000001</c:v>
                </c:pt>
                <c:pt idx="61907">
                  <c:v>1.0001199999999999</c:v>
                </c:pt>
                <c:pt idx="61908">
                  <c:v>0.99987599999999999</c:v>
                </c:pt>
                <c:pt idx="61909">
                  <c:v>0.99963599999999997</c:v>
                </c:pt>
                <c:pt idx="61910">
                  <c:v>0.99940099999999998</c:v>
                </c:pt>
                <c:pt idx="61911">
                  <c:v>0.99918799999999997</c:v>
                </c:pt>
                <c:pt idx="61912">
                  <c:v>0.99898299999999995</c:v>
                </c:pt>
                <c:pt idx="61913">
                  <c:v>0.99878199999999995</c:v>
                </c:pt>
                <c:pt idx="61914">
                  <c:v>0.99860499999999996</c:v>
                </c:pt>
                <c:pt idx="61915">
                  <c:v>0.99843000000000004</c:v>
                </c:pt>
                <c:pt idx="61916">
                  <c:v>0.99827100000000002</c:v>
                </c:pt>
                <c:pt idx="61917">
                  <c:v>0.99812599999999996</c:v>
                </c:pt>
                <c:pt idx="61918">
                  <c:v>0.99799599999999999</c:v>
                </c:pt>
                <c:pt idx="61919">
                  <c:v>0.99787800000000004</c:v>
                </c:pt>
                <c:pt idx="61920">
                  <c:v>0.99777099999999996</c:v>
                </c:pt>
                <c:pt idx="61921">
                  <c:v>0.99768000000000001</c:v>
                </c:pt>
                <c:pt idx="61922">
                  <c:v>0.99759500000000001</c:v>
                </c:pt>
                <c:pt idx="61923">
                  <c:v>0.99753000000000003</c:v>
                </c:pt>
                <c:pt idx="61924">
                  <c:v>0.99747300000000005</c:v>
                </c:pt>
                <c:pt idx="61925">
                  <c:v>0.99742699999999995</c:v>
                </c:pt>
                <c:pt idx="61926">
                  <c:v>0.99739</c:v>
                </c:pt>
                <c:pt idx="61927">
                  <c:v>0.99735799999999997</c:v>
                </c:pt>
                <c:pt idx="61928">
                  <c:v>0.99734199999999995</c:v>
                </c:pt>
                <c:pt idx="61929">
                  <c:v>0.99733799999999995</c:v>
                </c:pt>
                <c:pt idx="61930">
                  <c:v>0.99733799999999995</c:v>
                </c:pt>
                <c:pt idx="61931">
                  <c:v>0.99735399999999996</c:v>
                </c:pt>
                <c:pt idx="61932">
                  <c:v>0.99738599999999999</c:v>
                </c:pt>
                <c:pt idx="61933">
                  <c:v>0.99742399999999998</c:v>
                </c:pt>
                <c:pt idx="61934">
                  <c:v>0.99746699999999999</c:v>
                </c:pt>
                <c:pt idx="61935">
                  <c:v>0.99751299999999998</c:v>
                </c:pt>
                <c:pt idx="61936">
                  <c:v>0.99756800000000001</c:v>
                </c:pt>
                <c:pt idx="61937">
                  <c:v>0.99763100000000005</c:v>
                </c:pt>
                <c:pt idx="61938">
                  <c:v>0.99770800000000004</c:v>
                </c:pt>
                <c:pt idx="61939">
                  <c:v>0.99778900000000004</c:v>
                </c:pt>
                <c:pt idx="61940">
                  <c:v>0.99787700000000001</c:v>
                </c:pt>
                <c:pt idx="61941">
                  <c:v>0.99797100000000005</c:v>
                </c:pt>
                <c:pt idx="61942">
                  <c:v>0.99807199999999996</c:v>
                </c:pt>
                <c:pt idx="61943">
                  <c:v>0.99817100000000003</c:v>
                </c:pt>
                <c:pt idx="61944">
                  <c:v>0.99827999999999995</c:v>
                </c:pt>
                <c:pt idx="61945">
                  <c:v>0.99839699999999998</c:v>
                </c:pt>
                <c:pt idx="61946">
                  <c:v>0.99851500000000004</c:v>
                </c:pt>
                <c:pt idx="61947">
                  <c:v>0.998641</c:v>
                </c:pt>
                <c:pt idx="61948">
                  <c:v>0.99877099999999996</c:v>
                </c:pt>
                <c:pt idx="61949">
                  <c:v>0.99890199999999996</c:v>
                </c:pt>
                <c:pt idx="61950">
                  <c:v>0.99903299999999995</c:v>
                </c:pt>
                <c:pt idx="61951">
                  <c:v>0.999166</c:v>
                </c:pt>
                <c:pt idx="61952">
                  <c:v>0.99929999999999997</c:v>
                </c:pt>
                <c:pt idx="61953">
                  <c:v>0.99943700000000002</c:v>
                </c:pt>
                <c:pt idx="61954">
                  <c:v>0.99958100000000005</c:v>
                </c:pt>
                <c:pt idx="61955">
                  <c:v>0.99972700000000003</c:v>
                </c:pt>
                <c:pt idx="61956">
                  <c:v>0.99987099999999995</c:v>
                </c:pt>
                <c:pt idx="61957">
                  <c:v>1.0000100000000001</c:v>
                </c:pt>
                <c:pt idx="61958">
                  <c:v>1.00014</c:v>
                </c:pt>
                <c:pt idx="61959">
                  <c:v>1.0002800000000001</c:v>
                </c:pt>
                <c:pt idx="61960">
                  <c:v>1.0004299999999999</c:v>
                </c:pt>
                <c:pt idx="61961">
                  <c:v>1.0005599999999999</c:v>
                </c:pt>
                <c:pt idx="61962">
                  <c:v>1.0006999999999999</c:v>
                </c:pt>
                <c:pt idx="61963">
                  <c:v>1.00082</c:v>
                </c:pt>
                <c:pt idx="61964">
                  <c:v>1.00095</c:v>
                </c:pt>
                <c:pt idx="61965">
                  <c:v>1.0010699999999999</c:v>
                </c:pt>
                <c:pt idx="61966">
                  <c:v>1.00119</c:v>
                </c:pt>
                <c:pt idx="61967">
                  <c:v>1.0013000000000001</c:v>
                </c:pt>
                <c:pt idx="61968">
                  <c:v>1.0014099999999999</c:v>
                </c:pt>
                <c:pt idx="61969">
                  <c:v>1.00152</c:v>
                </c:pt>
                <c:pt idx="61970">
                  <c:v>1.00162</c:v>
                </c:pt>
                <c:pt idx="61971">
                  <c:v>1.0017199999999999</c:v>
                </c:pt>
                <c:pt idx="61972">
                  <c:v>1.0018100000000001</c:v>
                </c:pt>
                <c:pt idx="61973">
                  <c:v>1.0018800000000001</c:v>
                </c:pt>
                <c:pt idx="61974">
                  <c:v>1.00197</c:v>
                </c:pt>
                <c:pt idx="61975">
                  <c:v>1.00203</c:v>
                </c:pt>
                <c:pt idx="61976">
                  <c:v>1.0021</c:v>
                </c:pt>
                <c:pt idx="61977">
                  <c:v>1.0021500000000001</c:v>
                </c:pt>
                <c:pt idx="61978">
                  <c:v>1.0021899999999999</c:v>
                </c:pt>
                <c:pt idx="61979">
                  <c:v>1.00223</c:v>
                </c:pt>
                <c:pt idx="61980">
                  <c:v>1.0022599999999999</c:v>
                </c:pt>
                <c:pt idx="61981">
                  <c:v>1.0022899999999999</c:v>
                </c:pt>
                <c:pt idx="61982">
                  <c:v>1.0023</c:v>
                </c:pt>
                <c:pt idx="61983">
                  <c:v>1.00231</c:v>
                </c:pt>
                <c:pt idx="61984">
                  <c:v>1.0023</c:v>
                </c:pt>
                <c:pt idx="61985">
                  <c:v>1.0022800000000001</c:v>
                </c:pt>
                <c:pt idx="61986">
                  <c:v>1.0022599999999999</c:v>
                </c:pt>
                <c:pt idx="61987">
                  <c:v>1.0022200000000001</c:v>
                </c:pt>
                <c:pt idx="61988">
                  <c:v>1.00217</c:v>
                </c:pt>
                <c:pt idx="61989">
                  <c:v>1.0021</c:v>
                </c:pt>
                <c:pt idx="61990">
                  <c:v>1.00203</c:v>
                </c:pt>
                <c:pt idx="61991">
                  <c:v>1.0019400000000001</c:v>
                </c:pt>
                <c:pt idx="61992">
                  <c:v>1.0018499999999999</c:v>
                </c:pt>
                <c:pt idx="61993">
                  <c:v>1.0017400000000001</c:v>
                </c:pt>
                <c:pt idx="61994">
                  <c:v>1.00163</c:v>
                </c:pt>
                <c:pt idx="61995">
                  <c:v>1.0015000000000001</c:v>
                </c:pt>
                <c:pt idx="61996">
                  <c:v>1.00135</c:v>
                </c:pt>
                <c:pt idx="61997">
                  <c:v>1.0012000000000001</c:v>
                </c:pt>
                <c:pt idx="61998">
                  <c:v>1.0010300000000001</c:v>
                </c:pt>
                <c:pt idx="61999">
                  <c:v>1.00085</c:v>
                </c:pt>
                <c:pt idx="62000">
                  <c:v>1.0006600000000001</c:v>
                </c:pt>
                <c:pt idx="62001">
                  <c:v>1.0004500000000001</c:v>
                </c:pt>
                <c:pt idx="62002">
                  <c:v>1.00024</c:v>
                </c:pt>
                <c:pt idx="62003">
                  <c:v>1</c:v>
                </c:pt>
                <c:pt idx="62004">
                  <c:v>0.99976799999999999</c:v>
                </c:pt>
                <c:pt idx="62005">
                  <c:v>0.999525</c:v>
                </c:pt>
                <c:pt idx="62006">
                  <c:v>0.99928899999999998</c:v>
                </c:pt>
                <c:pt idx="62007">
                  <c:v>0.99906499999999998</c:v>
                </c:pt>
                <c:pt idx="62008">
                  <c:v>0.99885500000000005</c:v>
                </c:pt>
                <c:pt idx="62009">
                  <c:v>0.99865800000000005</c:v>
                </c:pt>
                <c:pt idx="62010">
                  <c:v>0.99847300000000005</c:v>
                </c:pt>
                <c:pt idx="62011">
                  <c:v>0.99830399999999997</c:v>
                </c:pt>
                <c:pt idx="62012">
                  <c:v>0.99815100000000001</c:v>
                </c:pt>
                <c:pt idx="62013">
                  <c:v>0.99800100000000003</c:v>
                </c:pt>
                <c:pt idx="62014">
                  <c:v>0.99785599999999997</c:v>
                </c:pt>
                <c:pt idx="62015">
                  <c:v>0.99773699999999999</c:v>
                </c:pt>
                <c:pt idx="62016">
                  <c:v>0.99763000000000002</c:v>
                </c:pt>
                <c:pt idx="62017">
                  <c:v>0.99753199999999997</c:v>
                </c:pt>
                <c:pt idx="62018">
                  <c:v>0.99744699999999997</c:v>
                </c:pt>
                <c:pt idx="62019">
                  <c:v>0.99737399999999998</c:v>
                </c:pt>
                <c:pt idx="62020">
                  <c:v>0.99730799999999997</c:v>
                </c:pt>
                <c:pt idx="62021">
                  <c:v>0.99726099999999995</c:v>
                </c:pt>
                <c:pt idx="62022">
                  <c:v>0.99722200000000005</c:v>
                </c:pt>
                <c:pt idx="62023">
                  <c:v>0.997193</c:v>
                </c:pt>
                <c:pt idx="62024">
                  <c:v>0.997174</c:v>
                </c:pt>
                <c:pt idx="62025">
                  <c:v>0.99717599999999995</c:v>
                </c:pt>
                <c:pt idx="62026">
                  <c:v>0.99718200000000001</c:v>
                </c:pt>
                <c:pt idx="62027">
                  <c:v>0.99719100000000005</c:v>
                </c:pt>
                <c:pt idx="62028">
                  <c:v>0.99721300000000002</c:v>
                </c:pt>
                <c:pt idx="62029">
                  <c:v>0.99724299999999999</c:v>
                </c:pt>
                <c:pt idx="62030">
                  <c:v>0.99728000000000006</c:v>
                </c:pt>
                <c:pt idx="62031">
                  <c:v>0.99732699999999996</c:v>
                </c:pt>
                <c:pt idx="62032">
                  <c:v>0.99738499999999997</c:v>
                </c:pt>
                <c:pt idx="62033">
                  <c:v>0.99745499999999998</c:v>
                </c:pt>
                <c:pt idx="62034">
                  <c:v>0.997529</c:v>
                </c:pt>
                <c:pt idx="62035">
                  <c:v>0.99761500000000003</c:v>
                </c:pt>
                <c:pt idx="62036">
                  <c:v>0.99770700000000001</c:v>
                </c:pt>
                <c:pt idx="62037">
                  <c:v>0.99780400000000002</c:v>
                </c:pt>
                <c:pt idx="62038">
                  <c:v>0.99791099999999999</c:v>
                </c:pt>
                <c:pt idx="62039">
                  <c:v>0.99801799999999996</c:v>
                </c:pt>
                <c:pt idx="62040">
                  <c:v>0.99813099999999999</c:v>
                </c:pt>
                <c:pt idx="62041">
                  <c:v>0.99824900000000005</c:v>
                </c:pt>
                <c:pt idx="62042">
                  <c:v>0.99837100000000001</c:v>
                </c:pt>
                <c:pt idx="62043">
                  <c:v>0.998498</c:v>
                </c:pt>
                <c:pt idx="62044">
                  <c:v>0.99863299999999999</c:v>
                </c:pt>
                <c:pt idx="62045">
                  <c:v>0.99876699999999996</c:v>
                </c:pt>
                <c:pt idx="62046">
                  <c:v>0.99890999999999996</c:v>
                </c:pt>
                <c:pt idx="62047">
                  <c:v>0.99904800000000005</c:v>
                </c:pt>
                <c:pt idx="62048">
                  <c:v>0.99919000000000002</c:v>
                </c:pt>
                <c:pt idx="62049">
                  <c:v>0.999332</c:v>
                </c:pt>
                <c:pt idx="62050">
                  <c:v>0.99948099999999995</c:v>
                </c:pt>
                <c:pt idx="62051">
                  <c:v>0.99962899999999999</c:v>
                </c:pt>
                <c:pt idx="62052">
                  <c:v>0.99977700000000003</c:v>
                </c:pt>
                <c:pt idx="62053">
                  <c:v>0.99992499999999995</c:v>
                </c:pt>
                <c:pt idx="62054">
                  <c:v>1.00007</c:v>
                </c:pt>
                <c:pt idx="62055">
                  <c:v>1.0002200000000001</c:v>
                </c:pt>
                <c:pt idx="62056">
                  <c:v>1.00037</c:v>
                </c:pt>
                <c:pt idx="62057">
                  <c:v>1.0005200000000001</c:v>
                </c:pt>
                <c:pt idx="62058">
                  <c:v>1.0006600000000001</c:v>
                </c:pt>
                <c:pt idx="62059">
                  <c:v>1.0007900000000001</c:v>
                </c:pt>
                <c:pt idx="62060">
                  <c:v>1.0009300000000001</c:v>
                </c:pt>
                <c:pt idx="62061">
                  <c:v>1.0010600000000001</c:v>
                </c:pt>
                <c:pt idx="62062">
                  <c:v>1.00118</c:v>
                </c:pt>
                <c:pt idx="62063">
                  <c:v>1.0013099999999999</c:v>
                </c:pt>
                <c:pt idx="62064">
                  <c:v>1.00142</c:v>
                </c:pt>
                <c:pt idx="62065">
                  <c:v>1.0015400000000001</c:v>
                </c:pt>
                <c:pt idx="62066">
                  <c:v>1.0016400000000001</c:v>
                </c:pt>
                <c:pt idx="62067">
                  <c:v>1.0017400000000001</c:v>
                </c:pt>
                <c:pt idx="62068">
                  <c:v>1.0018400000000001</c:v>
                </c:pt>
                <c:pt idx="62069">
                  <c:v>1.0019199999999999</c:v>
                </c:pt>
                <c:pt idx="62070">
                  <c:v>1.0020100000000001</c:v>
                </c:pt>
                <c:pt idx="62071">
                  <c:v>1.0020800000000001</c:v>
                </c:pt>
                <c:pt idx="62072">
                  <c:v>1.0021500000000001</c:v>
                </c:pt>
                <c:pt idx="62073">
                  <c:v>1.0022</c:v>
                </c:pt>
                <c:pt idx="62074">
                  <c:v>1.0022500000000001</c:v>
                </c:pt>
                <c:pt idx="62075">
                  <c:v>1.0023</c:v>
                </c:pt>
                <c:pt idx="62076">
                  <c:v>1.0023299999999999</c:v>
                </c:pt>
                <c:pt idx="62077">
                  <c:v>1.00234</c:v>
                </c:pt>
                <c:pt idx="62078">
                  <c:v>1.0023599999999999</c:v>
                </c:pt>
                <c:pt idx="62079">
                  <c:v>1.0023599999999999</c:v>
                </c:pt>
                <c:pt idx="62080">
                  <c:v>1.0023500000000001</c:v>
                </c:pt>
                <c:pt idx="62081">
                  <c:v>1.0023200000000001</c:v>
                </c:pt>
                <c:pt idx="62082">
                  <c:v>1.0022899999999999</c:v>
                </c:pt>
                <c:pt idx="62083">
                  <c:v>1.0022500000000001</c:v>
                </c:pt>
                <c:pt idx="62084">
                  <c:v>1.0021800000000001</c:v>
                </c:pt>
                <c:pt idx="62085">
                  <c:v>1.0021199999999999</c:v>
                </c:pt>
                <c:pt idx="62086">
                  <c:v>1.00203</c:v>
                </c:pt>
                <c:pt idx="62087">
                  <c:v>1.0019400000000001</c:v>
                </c:pt>
                <c:pt idx="62088">
                  <c:v>1.00183</c:v>
                </c:pt>
                <c:pt idx="62089">
                  <c:v>1.0017199999999999</c:v>
                </c:pt>
                <c:pt idx="62090">
                  <c:v>1.00159</c:v>
                </c:pt>
                <c:pt idx="62091">
                  <c:v>1.00145</c:v>
                </c:pt>
                <c:pt idx="62092">
                  <c:v>1.0013000000000001</c:v>
                </c:pt>
                <c:pt idx="62093">
                  <c:v>1.0011300000000001</c:v>
                </c:pt>
                <c:pt idx="62094">
                  <c:v>1.0009399999999999</c:v>
                </c:pt>
                <c:pt idx="62095">
                  <c:v>1.00074</c:v>
                </c:pt>
                <c:pt idx="62096">
                  <c:v>1.0005299999999999</c:v>
                </c:pt>
                <c:pt idx="62097">
                  <c:v>1.00031</c:v>
                </c:pt>
                <c:pt idx="62098">
                  <c:v>1.00007</c:v>
                </c:pt>
                <c:pt idx="62099">
                  <c:v>0.99982499999999996</c:v>
                </c:pt>
                <c:pt idx="62100">
                  <c:v>0.99958000000000002</c:v>
                </c:pt>
                <c:pt idx="62101">
                  <c:v>0.99934400000000001</c:v>
                </c:pt>
                <c:pt idx="62102">
                  <c:v>0.99912500000000004</c:v>
                </c:pt>
                <c:pt idx="62103">
                  <c:v>0.99891799999999997</c:v>
                </c:pt>
                <c:pt idx="62104">
                  <c:v>0.998722</c:v>
                </c:pt>
                <c:pt idx="62105">
                  <c:v>0.99853599999999998</c:v>
                </c:pt>
                <c:pt idx="62106">
                  <c:v>0.998363</c:v>
                </c:pt>
                <c:pt idx="62107">
                  <c:v>0.99819899999999995</c:v>
                </c:pt>
                <c:pt idx="62108">
                  <c:v>0.998054</c:v>
                </c:pt>
                <c:pt idx="62109">
                  <c:v>0.99792700000000001</c:v>
                </c:pt>
                <c:pt idx="62110">
                  <c:v>0.997811</c:v>
                </c:pt>
                <c:pt idx="62111">
                  <c:v>0.99770000000000003</c:v>
                </c:pt>
                <c:pt idx="62112">
                  <c:v>0.99760400000000005</c:v>
                </c:pt>
                <c:pt idx="62113">
                  <c:v>0.99751800000000002</c:v>
                </c:pt>
                <c:pt idx="62114">
                  <c:v>0.99744600000000005</c:v>
                </c:pt>
                <c:pt idx="62115">
                  <c:v>0.99738700000000002</c:v>
                </c:pt>
                <c:pt idx="62116">
                  <c:v>0.99733300000000003</c:v>
                </c:pt>
                <c:pt idx="62117">
                  <c:v>0.99729800000000002</c:v>
                </c:pt>
                <c:pt idx="62118">
                  <c:v>0.99726700000000001</c:v>
                </c:pt>
                <c:pt idx="62119">
                  <c:v>0.99724999999999997</c:v>
                </c:pt>
                <c:pt idx="62120">
                  <c:v>0.99723899999999999</c:v>
                </c:pt>
                <c:pt idx="62121">
                  <c:v>0.99723899999999999</c:v>
                </c:pt>
                <c:pt idx="62122">
                  <c:v>0.99725399999999997</c:v>
                </c:pt>
                <c:pt idx="62123">
                  <c:v>0.99727200000000005</c:v>
                </c:pt>
                <c:pt idx="62124">
                  <c:v>0.997305</c:v>
                </c:pt>
                <c:pt idx="62125">
                  <c:v>0.99734599999999995</c:v>
                </c:pt>
                <c:pt idx="62126">
                  <c:v>0.99739500000000003</c:v>
                </c:pt>
                <c:pt idx="62127">
                  <c:v>0.99745099999999998</c:v>
                </c:pt>
                <c:pt idx="62128">
                  <c:v>0.99751599999999996</c:v>
                </c:pt>
                <c:pt idx="62129">
                  <c:v>0.99758800000000003</c:v>
                </c:pt>
                <c:pt idx="62130">
                  <c:v>0.99766299999999997</c:v>
                </c:pt>
                <c:pt idx="62131">
                  <c:v>0.99775599999999998</c:v>
                </c:pt>
                <c:pt idx="62132">
                  <c:v>0.99785000000000001</c:v>
                </c:pt>
                <c:pt idx="62133">
                  <c:v>0.99794499999999997</c:v>
                </c:pt>
                <c:pt idx="62134">
                  <c:v>0.99804800000000005</c:v>
                </c:pt>
                <c:pt idx="62135">
                  <c:v>0.99815799999999999</c:v>
                </c:pt>
                <c:pt idx="62136">
                  <c:v>0.99827399999999999</c:v>
                </c:pt>
                <c:pt idx="62137">
                  <c:v>0.99839</c:v>
                </c:pt>
                <c:pt idx="62138">
                  <c:v>0.99851699999999999</c:v>
                </c:pt>
                <c:pt idx="62139">
                  <c:v>0.99864299999999995</c:v>
                </c:pt>
                <c:pt idx="62140">
                  <c:v>0.998776</c:v>
                </c:pt>
                <c:pt idx="62141">
                  <c:v>0.99890900000000005</c:v>
                </c:pt>
                <c:pt idx="62142">
                  <c:v>0.99904300000000001</c:v>
                </c:pt>
                <c:pt idx="62143">
                  <c:v>0.99917800000000001</c:v>
                </c:pt>
                <c:pt idx="62144">
                  <c:v>0.99931599999999998</c:v>
                </c:pt>
                <c:pt idx="62145">
                  <c:v>0.99946000000000002</c:v>
                </c:pt>
                <c:pt idx="62146">
                  <c:v>0.99959600000000004</c:v>
                </c:pt>
                <c:pt idx="62147">
                  <c:v>0.99973999999999996</c:v>
                </c:pt>
                <c:pt idx="62148">
                  <c:v>0.99987800000000004</c:v>
                </c:pt>
                <c:pt idx="62149">
                  <c:v>1.0000199999999999</c:v>
                </c:pt>
                <c:pt idx="62150">
                  <c:v>1.0001599999999999</c:v>
                </c:pt>
                <c:pt idx="62151">
                  <c:v>1.0003</c:v>
                </c:pt>
                <c:pt idx="62152">
                  <c:v>1.00044</c:v>
                </c:pt>
                <c:pt idx="62153">
                  <c:v>1.00058</c:v>
                </c:pt>
                <c:pt idx="62154">
                  <c:v>1.00071</c:v>
                </c:pt>
                <c:pt idx="62155">
                  <c:v>1.0008300000000001</c:v>
                </c:pt>
                <c:pt idx="62156">
                  <c:v>1.0009600000000001</c:v>
                </c:pt>
                <c:pt idx="62157">
                  <c:v>1.00108</c:v>
                </c:pt>
                <c:pt idx="62158">
                  <c:v>1.0012000000000001</c:v>
                </c:pt>
                <c:pt idx="62159">
                  <c:v>1.0013099999999999</c:v>
                </c:pt>
                <c:pt idx="62160">
                  <c:v>1.00142</c:v>
                </c:pt>
                <c:pt idx="62161">
                  <c:v>1.00153</c:v>
                </c:pt>
                <c:pt idx="62162">
                  <c:v>1.0016400000000001</c:v>
                </c:pt>
                <c:pt idx="62163">
                  <c:v>1.0017199999999999</c:v>
                </c:pt>
                <c:pt idx="62164">
                  <c:v>1.0018100000000001</c:v>
                </c:pt>
                <c:pt idx="62165">
                  <c:v>1.0018899999999999</c:v>
                </c:pt>
                <c:pt idx="62166">
                  <c:v>1.00197</c:v>
                </c:pt>
                <c:pt idx="62167">
                  <c:v>1.0020199999999999</c:v>
                </c:pt>
                <c:pt idx="62168">
                  <c:v>1.0020800000000001</c:v>
                </c:pt>
                <c:pt idx="62169">
                  <c:v>1.00213</c:v>
                </c:pt>
                <c:pt idx="62170">
                  <c:v>1.0021599999999999</c:v>
                </c:pt>
                <c:pt idx="62171">
                  <c:v>1.0021899999999999</c:v>
                </c:pt>
                <c:pt idx="62172">
                  <c:v>1.00221</c:v>
                </c:pt>
                <c:pt idx="62173">
                  <c:v>1.0022200000000001</c:v>
                </c:pt>
                <c:pt idx="62174">
                  <c:v>1.0022200000000001</c:v>
                </c:pt>
                <c:pt idx="62175">
                  <c:v>1.00221</c:v>
                </c:pt>
                <c:pt idx="62176">
                  <c:v>1.0021899999999999</c:v>
                </c:pt>
                <c:pt idx="62177">
                  <c:v>1.00217</c:v>
                </c:pt>
                <c:pt idx="62178">
                  <c:v>1.00213</c:v>
                </c:pt>
                <c:pt idx="62179">
                  <c:v>1.00207</c:v>
                </c:pt>
                <c:pt idx="62180">
                  <c:v>1.0020100000000001</c:v>
                </c:pt>
                <c:pt idx="62181">
                  <c:v>1.0019499999999999</c:v>
                </c:pt>
                <c:pt idx="62182">
                  <c:v>1.00186</c:v>
                </c:pt>
                <c:pt idx="62183">
                  <c:v>1.00176</c:v>
                </c:pt>
                <c:pt idx="62184">
                  <c:v>1.00166</c:v>
                </c:pt>
                <c:pt idx="62185">
                  <c:v>1.00153</c:v>
                </c:pt>
                <c:pt idx="62186">
                  <c:v>1.0014000000000001</c:v>
                </c:pt>
                <c:pt idx="62187">
                  <c:v>1.00126</c:v>
                </c:pt>
                <c:pt idx="62188">
                  <c:v>1.00109</c:v>
                </c:pt>
                <c:pt idx="62189">
                  <c:v>1.00092</c:v>
                </c:pt>
                <c:pt idx="62190">
                  <c:v>1.00074</c:v>
                </c:pt>
                <c:pt idx="62191">
                  <c:v>1.0005500000000001</c:v>
                </c:pt>
                <c:pt idx="62192">
                  <c:v>1.0003500000000001</c:v>
                </c:pt>
                <c:pt idx="62193">
                  <c:v>1.00013</c:v>
                </c:pt>
                <c:pt idx="62194">
                  <c:v>0.99989700000000004</c:v>
                </c:pt>
                <c:pt idx="62195">
                  <c:v>0.99965499999999996</c:v>
                </c:pt>
                <c:pt idx="62196">
                  <c:v>0.999417</c:v>
                </c:pt>
                <c:pt idx="62197">
                  <c:v>0.99918600000000002</c:v>
                </c:pt>
                <c:pt idx="62198">
                  <c:v>0.99896799999999997</c:v>
                </c:pt>
                <c:pt idx="62199">
                  <c:v>0.99876299999999996</c:v>
                </c:pt>
                <c:pt idx="62200">
                  <c:v>0.99857499999999999</c:v>
                </c:pt>
                <c:pt idx="62201">
                  <c:v>0.99839699999999998</c:v>
                </c:pt>
                <c:pt idx="62202">
                  <c:v>0.99822900000000003</c:v>
                </c:pt>
                <c:pt idx="62203">
                  <c:v>0.99807599999999996</c:v>
                </c:pt>
                <c:pt idx="62204">
                  <c:v>0.99792199999999998</c:v>
                </c:pt>
                <c:pt idx="62205">
                  <c:v>0.99779499999999999</c:v>
                </c:pt>
                <c:pt idx="62206">
                  <c:v>0.99767799999999995</c:v>
                </c:pt>
                <c:pt idx="62207">
                  <c:v>0.99757700000000005</c:v>
                </c:pt>
                <c:pt idx="62208">
                  <c:v>0.99748999999999999</c:v>
                </c:pt>
                <c:pt idx="62209">
                  <c:v>0.99741400000000002</c:v>
                </c:pt>
                <c:pt idx="62210">
                  <c:v>0.99734400000000001</c:v>
                </c:pt>
                <c:pt idx="62211">
                  <c:v>0.99728499999999998</c:v>
                </c:pt>
                <c:pt idx="62212">
                  <c:v>0.99724000000000002</c:v>
                </c:pt>
                <c:pt idx="62213">
                  <c:v>0.99720799999999998</c:v>
                </c:pt>
                <c:pt idx="62214">
                  <c:v>0.99718099999999998</c:v>
                </c:pt>
                <c:pt idx="62215">
                  <c:v>0.99718799999999996</c:v>
                </c:pt>
                <c:pt idx="62216">
                  <c:v>0.99718899999999999</c:v>
                </c:pt>
                <c:pt idx="62217">
                  <c:v>0.99718499999999999</c:v>
                </c:pt>
                <c:pt idx="62218">
                  <c:v>0.99720399999999998</c:v>
                </c:pt>
                <c:pt idx="62219">
                  <c:v>0.99723200000000001</c:v>
                </c:pt>
                <c:pt idx="62220">
                  <c:v>0.99727299999999997</c:v>
                </c:pt>
                <c:pt idx="62221">
                  <c:v>0.99731700000000001</c:v>
                </c:pt>
                <c:pt idx="62222">
                  <c:v>0.99737200000000004</c:v>
                </c:pt>
                <c:pt idx="62223">
                  <c:v>0.99743800000000005</c:v>
                </c:pt>
                <c:pt idx="62224">
                  <c:v>0.99751299999999998</c:v>
                </c:pt>
                <c:pt idx="62225">
                  <c:v>0.99759100000000001</c:v>
                </c:pt>
                <c:pt idx="62226">
                  <c:v>0.99768100000000004</c:v>
                </c:pt>
                <c:pt idx="62227">
                  <c:v>0.99777199999999999</c:v>
                </c:pt>
                <c:pt idx="62228">
                  <c:v>0.99787099999999995</c:v>
                </c:pt>
                <c:pt idx="62229">
                  <c:v>0.99797800000000003</c:v>
                </c:pt>
                <c:pt idx="62230">
                  <c:v>0.99809700000000001</c:v>
                </c:pt>
                <c:pt idx="62231">
                  <c:v>0.99821899999999997</c:v>
                </c:pt>
                <c:pt idx="62232">
                  <c:v>0.99834500000000004</c:v>
                </c:pt>
                <c:pt idx="62233">
                  <c:v>0.998471</c:v>
                </c:pt>
                <c:pt idx="62234">
                  <c:v>0.99860800000000005</c:v>
                </c:pt>
                <c:pt idx="62235">
                  <c:v>0.99874300000000005</c:v>
                </c:pt>
                <c:pt idx="62236">
                  <c:v>0.99888100000000002</c:v>
                </c:pt>
                <c:pt idx="62237">
                  <c:v>0.99902100000000005</c:v>
                </c:pt>
                <c:pt idx="62238">
                  <c:v>0.99916499999999997</c:v>
                </c:pt>
                <c:pt idx="62239">
                  <c:v>0.999309</c:v>
                </c:pt>
                <c:pt idx="62240">
                  <c:v>0.99946199999999996</c:v>
                </c:pt>
                <c:pt idx="62241">
                  <c:v>0.99960700000000002</c:v>
                </c:pt>
                <c:pt idx="62242">
                  <c:v>0.99976100000000001</c:v>
                </c:pt>
                <c:pt idx="62243">
                  <c:v>0.999919</c:v>
                </c:pt>
                <c:pt idx="62244">
                  <c:v>1.00007</c:v>
                </c:pt>
                <c:pt idx="62245">
                  <c:v>1.00024</c:v>
                </c:pt>
                <c:pt idx="62246">
                  <c:v>1.0003899999999999</c:v>
                </c:pt>
                <c:pt idx="62247">
                  <c:v>1.00054</c:v>
                </c:pt>
                <c:pt idx="62248">
                  <c:v>1.00068</c:v>
                </c:pt>
                <c:pt idx="62249">
                  <c:v>1.00082</c:v>
                </c:pt>
                <c:pt idx="62250">
                  <c:v>1.00095</c:v>
                </c:pt>
                <c:pt idx="62251">
                  <c:v>1.00109</c:v>
                </c:pt>
                <c:pt idx="62252">
                  <c:v>1.00122</c:v>
                </c:pt>
                <c:pt idx="62253">
                  <c:v>1.00135</c:v>
                </c:pt>
                <c:pt idx="62254">
                  <c:v>1.0014700000000001</c:v>
                </c:pt>
                <c:pt idx="62255">
                  <c:v>1.00159</c:v>
                </c:pt>
                <c:pt idx="62256">
                  <c:v>1.00169</c:v>
                </c:pt>
                <c:pt idx="62257">
                  <c:v>1.00179</c:v>
                </c:pt>
                <c:pt idx="62258">
                  <c:v>1.0019</c:v>
                </c:pt>
                <c:pt idx="62259">
                  <c:v>1.0019899999999999</c:v>
                </c:pt>
                <c:pt idx="62260">
                  <c:v>1.0020800000000001</c:v>
                </c:pt>
                <c:pt idx="62261">
                  <c:v>1.0021599999999999</c:v>
                </c:pt>
                <c:pt idx="62262">
                  <c:v>1.00223</c:v>
                </c:pt>
                <c:pt idx="62263">
                  <c:v>1.0022899999999999</c:v>
                </c:pt>
                <c:pt idx="62264">
                  <c:v>1.0023500000000001</c:v>
                </c:pt>
                <c:pt idx="62265">
                  <c:v>1.0023899999999999</c:v>
                </c:pt>
                <c:pt idx="62266">
                  <c:v>1.0024299999999999</c:v>
                </c:pt>
                <c:pt idx="62267">
                  <c:v>1.0024599999999999</c:v>
                </c:pt>
                <c:pt idx="62268">
                  <c:v>1.00247</c:v>
                </c:pt>
                <c:pt idx="62269">
                  <c:v>1.00248</c:v>
                </c:pt>
                <c:pt idx="62270">
                  <c:v>1.00247</c:v>
                </c:pt>
                <c:pt idx="62271">
                  <c:v>1.0024500000000001</c:v>
                </c:pt>
                <c:pt idx="62272">
                  <c:v>1.0024299999999999</c:v>
                </c:pt>
                <c:pt idx="62273">
                  <c:v>1.00238</c:v>
                </c:pt>
                <c:pt idx="62274">
                  <c:v>1.00234</c:v>
                </c:pt>
                <c:pt idx="62275">
                  <c:v>1.0022800000000001</c:v>
                </c:pt>
                <c:pt idx="62276">
                  <c:v>1.00221</c:v>
                </c:pt>
                <c:pt idx="62277">
                  <c:v>1.0021199999999999</c:v>
                </c:pt>
                <c:pt idx="62278">
                  <c:v>1.00204</c:v>
                </c:pt>
                <c:pt idx="62279">
                  <c:v>1.00193</c:v>
                </c:pt>
                <c:pt idx="62280">
                  <c:v>1.0018100000000001</c:v>
                </c:pt>
                <c:pt idx="62281">
                  <c:v>1.0016799999999999</c:v>
                </c:pt>
                <c:pt idx="62282">
                  <c:v>1.00153</c:v>
                </c:pt>
                <c:pt idx="62283">
                  <c:v>1.0013799999999999</c:v>
                </c:pt>
                <c:pt idx="62284">
                  <c:v>1.00119</c:v>
                </c:pt>
                <c:pt idx="62285">
                  <c:v>1.00101</c:v>
                </c:pt>
                <c:pt idx="62286">
                  <c:v>1.00081</c:v>
                </c:pt>
                <c:pt idx="62287">
                  <c:v>1.0005999999999999</c:v>
                </c:pt>
                <c:pt idx="62288">
                  <c:v>1.00038</c:v>
                </c:pt>
                <c:pt idx="62289">
                  <c:v>1.00014</c:v>
                </c:pt>
                <c:pt idx="62290">
                  <c:v>0.999892</c:v>
                </c:pt>
                <c:pt idx="62291">
                  <c:v>0.99965199999999999</c:v>
                </c:pt>
                <c:pt idx="62292">
                  <c:v>0.99942900000000001</c:v>
                </c:pt>
                <c:pt idx="62293">
                  <c:v>0.99921300000000002</c:v>
                </c:pt>
                <c:pt idx="62294">
                  <c:v>0.99901600000000002</c:v>
                </c:pt>
                <c:pt idx="62295">
                  <c:v>0.99883500000000003</c:v>
                </c:pt>
                <c:pt idx="62296">
                  <c:v>0.99866100000000002</c:v>
                </c:pt>
                <c:pt idx="62297">
                  <c:v>0.99850000000000005</c:v>
                </c:pt>
                <c:pt idx="62298">
                  <c:v>0.99834699999999998</c:v>
                </c:pt>
                <c:pt idx="62299">
                  <c:v>0.99821000000000004</c:v>
                </c:pt>
                <c:pt idx="62300">
                  <c:v>0.99808600000000003</c:v>
                </c:pt>
                <c:pt idx="62301">
                  <c:v>0.99797599999999997</c:v>
                </c:pt>
                <c:pt idx="62302">
                  <c:v>0.99788200000000005</c:v>
                </c:pt>
                <c:pt idx="62303">
                  <c:v>0.99779499999999999</c:v>
                </c:pt>
                <c:pt idx="62304">
                  <c:v>0.99771500000000002</c:v>
                </c:pt>
                <c:pt idx="62305">
                  <c:v>0.99764799999999998</c:v>
                </c:pt>
                <c:pt idx="62306">
                  <c:v>0.99759500000000001</c:v>
                </c:pt>
                <c:pt idx="62307">
                  <c:v>0.99755099999999997</c:v>
                </c:pt>
                <c:pt idx="62308">
                  <c:v>0.99751400000000001</c:v>
                </c:pt>
                <c:pt idx="62309">
                  <c:v>0.99749399999999999</c:v>
                </c:pt>
                <c:pt idx="62310">
                  <c:v>0.99747799999999998</c:v>
                </c:pt>
                <c:pt idx="62311">
                  <c:v>0.99747399999999997</c:v>
                </c:pt>
                <c:pt idx="62312">
                  <c:v>0.99748000000000003</c:v>
                </c:pt>
                <c:pt idx="62313">
                  <c:v>0.99750300000000003</c:v>
                </c:pt>
                <c:pt idx="62314">
                  <c:v>0.99753199999999997</c:v>
                </c:pt>
                <c:pt idx="62315">
                  <c:v>0.99756699999999998</c:v>
                </c:pt>
                <c:pt idx="62316">
                  <c:v>0.99761299999999997</c:v>
                </c:pt>
                <c:pt idx="62317">
                  <c:v>0.99766200000000005</c:v>
                </c:pt>
                <c:pt idx="62318">
                  <c:v>0.99772300000000003</c:v>
                </c:pt>
                <c:pt idx="62319">
                  <c:v>0.99779700000000005</c:v>
                </c:pt>
                <c:pt idx="62320">
                  <c:v>0.99787899999999996</c:v>
                </c:pt>
                <c:pt idx="62321">
                  <c:v>0.99796399999999996</c:v>
                </c:pt>
                <c:pt idx="62322">
                  <c:v>0.99805200000000005</c:v>
                </c:pt>
                <c:pt idx="62323">
                  <c:v>0.99814700000000001</c:v>
                </c:pt>
                <c:pt idx="62324">
                  <c:v>0.99824800000000002</c:v>
                </c:pt>
                <c:pt idx="62325">
                  <c:v>0.99835099999999999</c:v>
                </c:pt>
                <c:pt idx="62326">
                  <c:v>0.99846800000000002</c:v>
                </c:pt>
                <c:pt idx="62327">
                  <c:v>0.99858499999999994</c:v>
                </c:pt>
                <c:pt idx="62328">
                  <c:v>0.99870599999999998</c:v>
                </c:pt>
                <c:pt idx="62329">
                  <c:v>0.99883</c:v>
                </c:pt>
                <c:pt idx="62330">
                  <c:v>0.99895900000000004</c:v>
                </c:pt>
                <c:pt idx="62331">
                  <c:v>0.99909000000000003</c:v>
                </c:pt>
                <c:pt idx="62332">
                  <c:v>0.99922800000000001</c:v>
                </c:pt>
                <c:pt idx="62333">
                  <c:v>0.99936499999999995</c:v>
                </c:pt>
                <c:pt idx="62334">
                  <c:v>0.99950899999999998</c:v>
                </c:pt>
                <c:pt idx="62335">
                  <c:v>0.99964799999999998</c:v>
                </c:pt>
                <c:pt idx="62336">
                  <c:v>0.99979399999999996</c:v>
                </c:pt>
                <c:pt idx="62337">
                  <c:v>0.99993799999999999</c:v>
                </c:pt>
                <c:pt idx="62338">
                  <c:v>1.0000800000000001</c:v>
                </c:pt>
                <c:pt idx="62339">
                  <c:v>1.0002200000000001</c:v>
                </c:pt>
                <c:pt idx="62340">
                  <c:v>1.0003599999999999</c:v>
                </c:pt>
                <c:pt idx="62341">
                  <c:v>1.0004999999999999</c:v>
                </c:pt>
                <c:pt idx="62342">
                  <c:v>1.00065</c:v>
                </c:pt>
                <c:pt idx="62343">
                  <c:v>1.00078</c:v>
                </c:pt>
                <c:pt idx="62344">
                  <c:v>1.00092</c:v>
                </c:pt>
                <c:pt idx="62345">
                  <c:v>1.00105</c:v>
                </c:pt>
                <c:pt idx="62346">
                  <c:v>1.00118</c:v>
                </c:pt>
                <c:pt idx="62347">
                  <c:v>1.0013000000000001</c:v>
                </c:pt>
                <c:pt idx="62348">
                  <c:v>1.00142</c:v>
                </c:pt>
                <c:pt idx="62349">
                  <c:v>1.0015400000000001</c:v>
                </c:pt>
                <c:pt idx="62350">
                  <c:v>1.0016499999999999</c:v>
                </c:pt>
                <c:pt idx="62351">
                  <c:v>1.0017400000000001</c:v>
                </c:pt>
                <c:pt idx="62352">
                  <c:v>1.0018400000000001</c:v>
                </c:pt>
                <c:pt idx="62353">
                  <c:v>1.0019499999999999</c:v>
                </c:pt>
                <c:pt idx="62354">
                  <c:v>1.00204</c:v>
                </c:pt>
                <c:pt idx="62355">
                  <c:v>1.0021199999999999</c:v>
                </c:pt>
                <c:pt idx="62356">
                  <c:v>1.0021899999999999</c:v>
                </c:pt>
                <c:pt idx="62357">
                  <c:v>1.00227</c:v>
                </c:pt>
                <c:pt idx="62358">
                  <c:v>1.0023200000000001</c:v>
                </c:pt>
                <c:pt idx="62359">
                  <c:v>1.00237</c:v>
                </c:pt>
                <c:pt idx="62360">
                  <c:v>1.0024200000000001</c:v>
                </c:pt>
                <c:pt idx="62361">
                  <c:v>1.0024500000000001</c:v>
                </c:pt>
                <c:pt idx="62362">
                  <c:v>1.00248</c:v>
                </c:pt>
                <c:pt idx="62363">
                  <c:v>1.0024999999999999</c:v>
                </c:pt>
                <c:pt idx="62364">
                  <c:v>1.00251</c:v>
                </c:pt>
                <c:pt idx="62365">
                  <c:v>1.0024999999999999</c:v>
                </c:pt>
                <c:pt idx="62366">
                  <c:v>1.0024999999999999</c:v>
                </c:pt>
                <c:pt idx="62367">
                  <c:v>1.00248</c:v>
                </c:pt>
                <c:pt idx="62368">
                  <c:v>1.00244</c:v>
                </c:pt>
                <c:pt idx="62369">
                  <c:v>1.0024</c:v>
                </c:pt>
                <c:pt idx="62370">
                  <c:v>1.00234</c:v>
                </c:pt>
                <c:pt idx="62371">
                  <c:v>1.00227</c:v>
                </c:pt>
                <c:pt idx="62372">
                  <c:v>1.0022</c:v>
                </c:pt>
                <c:pt idx="62373">
                  <c:v>1.0021199999999999</c:v>
                </c:pt>
                <c:pt idx="62374">
                  <c:v>1.0020199999999999</c:v>
                </c:pt>
                <c:pt idx="62375">
                  <c:v>1.0019</c:v>
                </c:pt>
                <c:pt idx="62376">
                  <c:v>1.0017799999999999</c:v>
                </c:pt>
                <c:pt idx="62377">
                  <c:v>1.0016499999999999</c:v>
                </c:pt>
                <c:pt idx="62378">
                  <c:v>1.0015000000000001</c:v>
                </c:pt>
                <c:pt idx="62379">
                  <c:v>1.00135</c:v>
                </c:pt>
                <c:pt idx="62380">
                  <c:v>1.0011699999999999</c:v>
                </c:pt>
                <c:pt idx="62381">
                  <c:v>1.00099</c:v>
                </c:pt>
                <c:pt idx="62382">
                  <c:v>1.0007999999999999</c:v>
                </c:pt>
                <c:pt idx="62383">
                  <c:v>1.00058</c:v>
                </c:pt>
                <c:pt idx="62384">
                  <c:v>1.00037</c:v>
                </c:pt>
                <c:pt idx="62385">
                  <c:v>1.00013</c:v>
                </c:pt>
                <c:pt idx="62386">
                  <c:v>0.999888</c:v>
                </c:pt>
                <c:pt idx="62387">
                  <c:v>0.99964200000000003</c:v>
                </c:pt>
                <c:pt idx="62388">
                  <c:v>0.99941500000000005</c:v>
                </c:pt>
                <c:pt idx="62389">
                  <c:v>0.999197</c:v>
                </c:pt>
                <c:pt idx="62390">
                  <c:v>0.99899800000000005</c:v>
                </c:pt>
                <c:pt idx="62391">
                  <c:v>0.998811</c:v>
                </c:pt>
                <c:pt idx="62392">
                  <c:v>0.99863500000000005</c:v>
                </c:pt>
                <c:pt idx="62393">
                  <c:v>0.99846599999999996</c:v>
                </c:pt>
                <c:pt idx="62394">
                  <c:v>0.99831400000000003</c:v>
                </c:pt>
                <c:pt idx="62395">
                  <c:v>0.99817100000000003</c:v>
                </c:pt>
                <c:pt idx="62396">
                  <c:v>0.99805100000000002</c:v>
                </c:pt>
                <c:pt idx="62397">
                  <c:v>0.99793500000000002</c:v>
                </c:pt>
                <c:pt idx="62398">
                  <c:v>0.99783299999999997</c:v>
                </c:pt>
                <c:pt idx="62399">
                  <c:v>0.99774399999999996</c:v>
                </c:pt>
                <c:pt idx="62400">
                  <c:v>0.99765599999999999</c:v>
                </c:pt>
                <c:pt idx="62401">
                  <c:v>0.997587</c:v>
                </c:pt>
                <c:pt idx="62402">
                  <c:v>0.997529</c:v>
                </c:pt>
                <c:pt idx="62403">
                  <c:v>0.99748099999999995</c:v>
                </c:pt>
                <c:pt idx="62404">
                  <c:v>0.99744200000000005</c:v>
                </c:pt>
                <c:pt idx="62405">
                  <c:v>0.99742900000000001</c:v>
                </c:pt>
                <c:pt idx="62406">
                  <c:v>0.99741500000000005</c:v>
                </c:pt>
                <c:pt idx="62407">
                  <c:v>0.99739699999999998</c:v>
                </c:pt>
                <c:pt idx="62408">
                  <c:v>0.99740799999999996</c:v>
                </c:pt>
                <c:pt idx="62409">
                  <c:v>0.99742799999999998</c:v>
                </c:pt>
                <c:pt idx="62410">
                  <c:v>0.99745300000000003</c:v>
                </c:pt>
                <c:pt idx="62411">
                  <c:v>0.99748800000000004</c:v>
                </c:pt>
                <c:pt idx="62412">
                  <c:v>0.99753000000000003</c:v>
                </c:pt>
                <c:pt idx="62413">
                  <c:v>0.99758199999999997</c:v>
                </c:pt>
                <c:pt idx="62414">
                  <c:v>0.99763999999999997</c:v>
                </c:pt>
                <c:pt idx="62415">
                  <c:v>0.99771399999999999</c:v>
                </c:pt>
                <c:pt idx="62416">
                  <c:v>0.99778299999999998</c:v>
                </c:pt>
                <c:pt idx="62417">
                  <c:v>0.997865</c:v>
                </c:pt>
                <c:pt idx="62418">
                  <c:v>0.99795599999999995</c:v>
                </c:pt>
                <c:pt idx="62419">
                  <c:v>0.99805299999999997</c:v>
                </c:pt>
                <c:pt idx="62420">
                  <c:v>0.99816300000000002</c:v>
                </c:pt>
                <c:pt idx="62421">
                  <c:v>0.99827399999999999</c:v>
                </c:pt>
                <c:pt idx="62422">
                  <c:v>0.99839299999999997</c:v>
                </c:pt>
                <c:pt idx="62423">
                  <c:v>0.99850899999999998</c:v>
                </c:pt>
                <c:pt idx="62424">
                  <c:v>0.99863299999999999</c:v>
                </c:pt>
                <c:pt idx="62425">
                  <c:v>0.99876299999999996</c:v>
                </c:pt>
                <c:pt idx="62426">
                  <c:v>0.99889399999999995</c:v>
                </c:pt>
                <c:pt idx="62427">
                  <c:v>0.99902800000000003</c:v>
                </c:pt>
                <c:pt idx="62428">
                  <c:v>0.99916799999999995</c:v>
                </c:pt>
                <c:pt idx="62429">
                  <c:v>0.999309</c:v>
                </c:pt>
                <c:pt idx="62430">
                  <c:v>0.99945300000000004</c:v>
                </c:pt>
                <c:pt idx="62431">
                  <c:v>0.99959200000000004</c:v>
                </c:pt>
                <c:pt idx="62432">
                  <c:v>0.99973800000000002</c:v>
                </c:pt>
                <c:pt idx="62433">
                  <c:v>0.99988299999999997</c:v>
                </c:pt>
                <c:pt idx="62434">
                  <c:v>1.00003</c:v>
                </c:pt>
                <c:pt idx="62435">
                  <c:v>1.0001800000000001</c:v>
                </c:pt>
                <c:pt idx="62436">
                  <c:v>1.0003299999999999</c:v>
                </c:pt>
                <c:pt idx="62437">
                  <c:v>1.00047</c:v>
                </c:pt>
                <c:pt idx="62438">
                  <c:v>1.0006200000000001</c:v>
                </c:pt>
                <c:pt idx="62439">
                  <c:v>1.0007600000000001</c:v>
                </c:pt>
                <c:pt idx="62440">
                  <c:v>1.0008999999999999</c:v>
                </c:pt>
                <c:pt idx="62441">
                  <c:v>1.0010300000000001</c:v>
                </c:pt>
                <c:pt idx="62442">
                  <c:v>1.00116</c:v>
                </c:pt>
                <c:pt idx="62443">
                  <c:v>1.00129</c:v>
                </c:pt>
                <c:pt idx="62444">
                  <c:v>1.0014099999999999</c:v>
                </c:pt>
                <c:pt idx="62445">
                  <c:v>1.00153</c:v>
                </c:pt>
                <c:pt idx="62446">
                  <c:v>1.0016400000000001</c:v>
                </c:pt>
                <c:pt idx="62447">
                  <c:v>1.0017400000000001</c:v>
                </c:pt>
                <c:pt idx="62448">
                  <c:v>1.0018499999999999</c:v>
                </c:pt>
                <c:pt idx="62449">
                  <c:v>1.0019400000000001</c:v>
                </c:pt>
                <c:pt idx="62450">
                  <c:v>1.00203</c:v>
                </c:pt>
                <c:pt idx="62451">
                  <c:v>1.0021199999999999</c:v>
                </c:pt>
                <c:pt idx="62452">
                  <c:v>1.0021899999999999</c:v>
                </c:pt>
                <c:pt idx="62453">
                  <c:v>1.0022599999999999</c:v>
                </c:pt>
                <c:pt idx="62454">
                  <c:v>1.0023299999999999</c:v>
                </c:pt>
                <c:pt idx="62455">
                  <c:v>1.00238</c:v>
                </c:pt>
                <c:pt idx="62456">
                  <c:v>1.0024200000000001</c:v>
                </c:pt>
                <c:pt idx="62457">
                  <c:v>1.0024599999999999</c:v>
                </c:pt>
                <c:pt idx="62458">
                  <c:v>1.0024900000000001</c:v>
                </c:pt>
                <c:pt idx="62459">
                  <c:v>1.0024999999999999</c:v>
                </c:pt>
                <c:pt idx="62460">
                  <c:v>1.00251</c:v>
                </c:pt>
                <c:pt idx="62461">
                  <c:v>1.0024999999999999</c:v>
                </c:pt>
                <c:pt idx="62462">
                  <c:v>1.00248</c:v>
                </c:pt>
                <c:pt idx="62463">
                  <c:v>1.0024500000000001</c:v>
                </c:pt>
                <c:pt idx="62464">
                  <c:v>1.00241</c:v>
                </c:pt>
                <c:pt idx="62465">
                  <c:v>1.0023599999999999</c:v>
                </c:pt>
                <c:pt idx="62466">
                  <c:v>1.0023</c:v>
                </c:pt>
                <c:pt idx="62467">
                  <c:v>1.0022200000000001</c:v>
                </c:pt>
                <c:pt idx="62468">
                  <c:v>1.00214</c:v>
                </c:pt>
                <c:pt idx="62469">
                  <c:v>1.00204</c:v>
                </c:pt>
                <c:pt idx="62470">
                  <c:v>1.00193</c:v>
                </c:pt>
                <c:pt idx="62471">
                  <c:v>1.0018100000000001</c:v>
                </c:pt>
                <c:pt idx="62472">
                  <c:v>1.0016700000000001</c:v>
                </c:pt>
                <c:pt idx="62473">
                  <c:v>1.00153</c:v>
                </c:pt>
                <c:pt idx="62474">
                  <c:v>1.0013700000000001</c:v>
                </c:pt>
                <c:pt idx="62475">
                  <c:v>1.0012000000000001</c:v>
                </c:pt>
                <c:pt idx="62476">
                  <c:v>1.0009999999999999</c:v>
                </c:pt>
                <c:pt idx="62477">
                  <c:v>1.00081</c:v>
                </c:pt>
                <c:pt idx="62478">
                  <c:v>1.0005999999999999</c:v>
                </c:pt>
                <c:pt idx="62479">
                  <c:v>1.00038</c:v>
                </c:pt>
                <c:pt idx="62480">
                  <c:v>1.0001500000000001</c:v>
                </c:pt>
                <c:pt idx="62481">
                  <c:v>0.99990100000000004</c:v>
                </c:pt>
                <c:pt idx="62482">
                  <c:v>0.99965800000000005</c:v>
                </c:pt>
                <c:pt idx="62483">
                  <c:v>0.99943000000000004</c:v>
                </c:pt>
                <c:pt idx="62484">
                  <c:v>0.99921599999999999</c:v>
                </c:pt>
                <c:pt idx="62485">
                  <c:v>0.99900800000000001</c:v>
                </c:pt>
                <c:pt idx="62486">
                  <c:v>0.99881399999999998</c:v>
                </c:pt>
                <c:pt idx="62487">
                  <c:v>0.99863100000000005</c:v>
                </c:pt>
                <c:pt idx="62488">
                  <c:v>0.99846299999999999</c:v>
                </c:pt>
                <c:pt idx="62489">
                  <c:v>0.99830700000000006</c:v>
                </c:pt>
                <c:pt idx="62490">
                  <c:v>0.99817199999999995</c:v>
                </c:pt>
                <c:pt idx="62491">
                  <c:v>0.99804599999999999</c:v>
                </c:pt>
                <c:pt idx="62492">
                  <c:v>0.99793299999999996</c:v>
                </c:pt>
                <c:pt idx="62493">
                  <c:v>0.997834</c:v>
                </c:pt>
                <c:pt idx="62494">
                  <c:v>0.99774200000000002</c:v>
                </c:pt>
                <c:pt idx="62495">
                  <c:v>0.997664</c:v>
                </c:pt>
                <c:pt idx="62496">
                  <c:v>0.99759500000000001</c:v>
                </c:pt>
                <c:pt idx="62497">
                  <c:v>0.99753999999999998</c:v>
                </c:pt>
                <c:pt idx="62498">
                  <c:v>0.99748999999999999</c:v>
                </c:pt>
                <c:pt idx="62499">
                  <c:v>0.99745399999999995</c:v>
                </c:pt>
                <c:pt idx="62500">
                  <c:v>0.99743300000000001</c:v>
                </c:pt>
                <c:pt idx="62501">
                  <c:v>0.99742299999999995</c:v>
                </c:pt>
                <c:pt idx="62502">
                  <c:v>0.99741800000000003</c:v>
                </c:pt>
                <c:pt idx="62503">
                  <c:v>0.99742399999999998</c:v>
                </c:pt>
                <c:pt idx="62504">
                  <c:v>0.99743999999999999</c:v>
                </c:pt>
                <c:pt idx="62505">
                  <c:v>0.99745700000000004</c:v>
                </c:pt>
                <c:pt idx="62506">
                  <c:v>0.99748800000000004</c:v>
                </c:pt>
                <c:pt idx="62507">
                  <c:v>0.99753199999999997</c:v>
                </c:pt>
                <c:pt idx="62508">
                  <c:v>0.99757899999999999</c:v>
                </c:pt>
                <c:pt idx="62509">
                  <c:v>0.99763400000000002</c:v>
                </c:pt>
                <c:pt idx="62510">
                  <c:v>0.99769399999999997</c:v>
                </c:pt>
                <c:pt idx="62511">
                  <c:v>0.99777199999999999</c:v>
                </c:pt>
                <c:pt idx="62512">
                  <c:v>0.99785299999999999</c:v>
                </c:pt>
                <c:pt idx="62513">
                  <c:v>0.99794899999999997</c:v>
                </c:pt>
                <c:pt idx="62514">
                  <c:v>0.99804499999999996</c:v>
                </c:pt>
                <c:pt idx="62515">
                  <c:v>0.99812900000000004</c:v>
                </c:pt>
                <c:pt idx="62516">
                  <c:v>0.99823200000000001</c:v>
                </c:pt>
                <c:pt idx="62517">
                  <c:v>0.99834199999999995</c:v>
                </c:pt>
                <c:pt idx="62518">
                  <c:v>0.99845799999999996</c:v>
                </c:pt>
                <c:pt idx="62519">
                  <c:v>0.99858199999999997</c:v>
                </c:pt>
                <c:pt idx="62520">
                  <c:v>0.99870599999999998</c:v>
                </c:pt>
                <c:pt idx="62521">
                  <c:v>0.99882700000000002</c:v>
                </c:pt>
                <c:pt idx="62522">
                  <c:v>0.99895599999999996</c:v>
                </c:pt>
                <c:pt idx="62523">
                  <c:v>0.99909099999999995</c:v>
                </c:pt>
                <c:pt idx="62524">
                  <c:v>0.999224</c:v>
                </c:pt>
                <c:pt idx="62525">
                  <c:v>0.99936000000000003</c:v>
                </c:pt>
                <c:pt idx="62526">
                  <c:v>0.99950499999999998</c:v>
                </c:pt>
                <c:pt idx="62527">
                  <c:v>0.99964799999999998</c:v>
                </c:pt>
                <c:pt idx="62528">
                  <c:v>0.99978199999999995</c:v>
                </c:pt>
                <c:pt idx="62529">
                  <c:v>0.99992400000000004</c:v>
                </c:pt>
                <c:pt idx="62530">
                  <c:v>1.0000599999999999</c:v>
                </c:pt>
                <c:pt idx="62531">
                  <c:v>1.0002</c:v>
                </c:pt>
                <c:pt idx="62532">
                  <c:v>1.0003299999999999</c:v>
                </c:pt>
                <c:pt idx="62533">
                  <c:v>1.00047</c:v>
                </c:pt>
                <c:pt idx="62534">
                  <c:v>1.00061</c:v>
                </c:pt>
                <c:pt idx="62535">
                  <c:v>1.00074</c:v>
                </c:pt>
                <c:pt idx="62536">
                  <c:v>1.0008699999999999</c:v>
                </c:pt>
                <c:pt idx="62537">
                  <c:v>1.0009999999999999</c:v>
                </c:pt>
                <c:pt idx="62538">
                  <c:v>1.00112</c:v>
                </c:pt>
                <c:pt idx="62539">
                  <c:v>1.00125</c:v>
                </c:pt>
                <c:pt idx="62540">
                  <c:v>1.00136</c:v>
                </c:pt>
                <c:pt idx="62541">
                  <c:v>1.0014799999999999</c:v>
                </c:pt>
                <c:pt idx="62542">
                  <c:v>1.00159</c:v>
                </c:pt>
                <c:pt idx="62543">
                  <c:v>1.0016799999999999</c:v>
                </c:pt>
                <c:pt idx="62544">
                  <c:v>1.00177</c:v>
                </c:pt>
                <c:pt idx="62545">
                  <c:v>1.00186</c:v>
                </c:pt>
                <c:pt idx="62546">
                  <c:v>1.0019400000000001</c:v>
                </c:pt>
                <c:pt idx="62547">
                  <c:v>1.0020199999999999</c:v>
                </c:pt>
                <c:pt idx="62548">
                  <c:v>1.0020800000000001</c:v>
                </c:pt>
                <c:pt idx="62549">
                  <c:v>1.00214</c:v>
                </c:pt>
                <c:pt idx="62550">
                  <c:v>1.0021899999999999</c:v>
                </c:pt>
                <c:pt idx="62551">
                  <c:v>1.00223</c:v>
                </c:pt>
                <c:pt idx="62552">
                  <c:v>1.00227</c:v>
                </c:pt>
                <c:pt idx="62553">
                  <c:v>1.0022899999999999</c:v>
                </c:pt>
                <c:pt idx="62554">
                  <c:v>1.00231</c:v>
                </c:pt>
                <c:pt idx="62555">
                  <c:v>1.0023200000000001</c:v>
                </c:pt>
                <c:pt idx="62556">
                  <c:v>1.0023200000000001</c:v>
                </c:pt>
                <c:pt idx="62557">
                  <c:v>1.00231</c:v>
                </c:pt>
                <c:pt idx="62558">
                  <c:v>1.0022899999999999</c:v>
                </c:pt>
                <c:pt idx="62559">
                  <c:v>1.0022500000000001</c:v>
                </c:pt>
                <c:pt idx="62560">
                  <c:v>1.00221</c:v>
                </c:pt>
                <c:pt idx="62561">
                  <c:v>1.0021599999999999</c:v>
                </c:pt>
                <c:pt idx="62562">
                  <c:v>1.0021</c:v>
                </c:pt>
                <c:pt idx="62563">
                  <c:v>1.0020199999999999</c:v>
                </c:pt>
                <c:pt idx="62564">
                  <c:v>1.0019400000000001</c:v>
                </c:pt>
                <c:pt idx="62565">
                  <c:v>1.00183</c:v>
                </c:pt>
                <c:pt idx="62566">
                  <c:v>1.0017199999999999</c:v>
                </c:pt>
                <c:pt idx="62567">
                  <c:v>1.0016</c:v>
                </c:pt>
                <c:pt idx="62568">
                  <c:v>1.00146</c:v>
                </c:pt>
                <c:pt idx="62569">
                  <c:v>1.00132</c:v>
                </c:pt>
                <c:pt idx="62570">
                  <c:v>1.00116</c:v>
                </c:pt>
                <c:pt idx="62571">
                  <c:v>1.00099</c:v>
                </c:pt>
                <c:pt idx="62572">
                  <c:v>1.00081</c:v>
                </c:pt>
                <c:pt idx="62573">
                  <c:v>1.00061</c:v>
                </c:pt>
                <c:pt idx="62574">
                  <c:v>1.0004</c:v>
                </c:pt>
                <c:pt idx="62575">
                  <c:v>1.00017</c:v>
                </c:pt>
                <c:pt idx="62576">
                  <c:v>0.99994400000000006</c:v>
                </c:pt>
                <c:pt idx="62577">
                  <c:v>0.999695</c:v>
                </c:pt>
                <c:pt idx="62578">
                  <c:v>0.99945799999999996</c:v>
                </c:pt>
                <c:pt idx="62579">
                  <c:v>0.99922900000000003</c:v>
                </c:pt>
                <c:pt idx="62580">
                  <c:v>0.99901499999999999</c:v>
                </c:pt>
                <c:pt idx="62581">
                  <c:v>0.99881299999999995</c:v>
                </c:pt>
                <c:pt idx="62582">
                  <c:v>0.99863000000000002</c:v>
                </c:pt>
                <c:pt idx="62583">
                  <c:v>0.99845499999999998</c:v>
                </c:pt>
                <c:pt idx="62584">
                  <c:v>0.99828499999999998</c:v>
                </c:pt>
                <c:pt idx="62585">
                  <c:v>0.99813200000000002</c:v>
                </c:pt>
                <c:pt idx="62586">
                  <c:v>0.99799499999999997</c:v>
                </c:pt>
                <c:pt idx="62587">
                  <c:v>0.99787000000000003</c:v>
                </c:pt>
                <c:pt idx="62588">
                  <c:v>0.99775199999999997</c:v>
                </c:pt>
                <c:pt idx="62589">
                  <c:v>0.99765000000000004</c:v>
                </c:pt>
                <c:pt idx="62590">
                  <c:v>0.99755899999999997</c:v>
                </c:pt>
                <c:pt idx="62591">
                  <c:v>0.997475</c:v>
                </c:pt>
                <c:pt idx="62592">
                  <c:v>0.99741100000000005</c:v>
                </c:pt>
                <c:pt idx="62593">
                  <c:v>0.99735600000000002</c:v>
                </c:pt>
                <c:pt idx="62594">
                  <c:v>0.997309</c:v>
                </c:pt>
                <c:pt idx="62595">
                  <c:v>0.99727299999999997</c:v>
                </c:pt>
                <c:pt idx="62596">
                  <c:v>0.99725600000000003</c:v>
                </c:pt>
                <c:pt idx="62597">
                  <c:v>0.99724299999999999</c:v>
                </c:pt>
                <c:pt idx="62598">
                  <c:v>0.99724299999999999</c:v>
                </c:pt>
                <c:pt idx="62599">
                  <c:v>0.99725399999999997</c:v>
                </c:pt>
                <c:pt idx="62600">
                  <c:v>0.99727399999999999</c:v>
                </c:pt>
                <c:pt idx="62601">
                  <c:v>0.99730799999999997</c:v>
                </c:pt>
                <c:pt idx="62602">
                  <c:v>0.99734599999999995</c:v>
                </c:pt>
                <c:pt idx="62603">
                  <c:v>0.99739199999999995</c:v>
                </c:pt>
                <c:pt idx="62604">
                  <c:v>0.99745499999999998</c:v>
                </c:pt>
                <c:pt idx="62605">
                  <c:v>0.99751900000000004</c:v>
                </c:pt>
                <c:pt idx="62606">
                  <c:v>0.99758800000000003</c:v>
                </c:pt>
                <c:pt idx="62607">
                  <c:v>0.997668</c:v>
                </c:pt>
                <c:pt idx="62608">
                  <c:v>0.99775700000000001</c:v>
                </c:pt>
                <c:pt idx="62609">
                  <c:v>0.99785400000000002</c:v>
                </c:pt>
                <c:pt idx="62610">
                  <c:v>0.99795900000000004</c:v>
                </c:pt>
                <c:pt idx="62611">
                  <c:v>0.998062</c:v>
                </c:pt>
                <c:pt idx="62612">
                  <c:v>0.99817800000000001</c:v>
                </c:pt>
                <c:pt idx="62613">
                  <c:v>0.99829800000000002</c:v>
                </c:pt>
                <c:pt idx="62614">
                  <c:v>0.99842500000000001</c:v>
                </c:pt>
                <c:pt idx="62615">
                  <c:v>0.998556</c:v>
                </c:pt>
                <c:pt idx="62616">
                  <c:v>0.998691</c:v>
                </c:pt>
                <c:pt idx="62617">
                  <c:v>0.99883100000000002</c:v>
                </c:pt>
                <c:pt idx="62618">
                  <c:v>0.99897499999999995</c:v>
                </c:pt>
                <c:pt idx="62619">
                  <c:v>0.99911899999999998</c:v>
                </c:pt>
                <c:pt idx="62620">
                  <c:v>0.99926400000000004</c:v>
                </c:pt>
                <c:pt idx="62621">
                  <c:v>0.99941100000000005</c:v>
                </c:pt>
                <c:pt idx="62622">
                  <c:v>0.99956400000000001</c:v>
                </c:pt>
                <c:pt idx="62623">
                  <c:v>0.99971500000000002</c:v>
                </c:pt>
                <c:pt idx="62624">
                  <c:v>0.99985999999999997</c:v>
                </c:pt>
                <c:pt idx="62625">
                  <c:v>0.99997899999999995</c:v>
                </c:pt>
                <c:pt idx="62626">
                  <c:v>1.00013</c:v>
                </c:pt>
                <c:pt idx="62627">
                  <c:v>1.0002800000000001</c:v>
                </c:pt>
                <c:pt idx="62628">
                  <c:v>1.0004299999999999</c:v>
                </c:pt>
                <c:pt idx="62629">
                  <c:v>1.00058</c:v>
                </c:pt>
                <c:pt idx="62630">
                  <c:v>1.0007200000000001</c:v>
                </c:pt>
                <c:pt idx="62631">
                  <c:v>1.0008699999999999</c:v>
                </c:pt>
                <c:pt idx="62632">
                  <c:v>1.00101</c:v>
                </c:pt>
                <c:pt idx="62633">
                  <c:v>1.0011399999999999</c:v>
                </c:pt>
                <c:pt idx="62634">
                  <c:v>1.0012799999999999</c:v>
                </c:pt>
                <c:pt idx="62635">
                  <c:v>1.0014099999999999</c:v>
                </c:pt>
                <c:pt idx="62636">
                  <c:v>1.00152</c:v>
                </c:pt>
                <c:pt idx="62637">
                  <c:v>1.0016400000000001</c:v>
                </c:pt>
                <c:pt idx="62638">
                  <c:v>1.00176</c:v>
                </c:pt>
                <c:pt idx="62639">
                  <c:v>1.00187</c:v>
                </c:pt>
                <c:pt idx="62640">
                  <c:v>1.00197</c:v>
                </c:pt>
                <c:pt idx="62641">
                  <c:v>1.00206</c:v>
                </c:pt>
                <c:pt idx="62642">
                  <c:v>1.0021500000000001</c:v>
                </c:pt>
                <c:pt idx="62643">
                  <c:v>1.0022200000000001</c:v>
                </c:pt>
                <c:pt idx="62644">
                  <c:v>1.0023</c:v>
                </c:pt>
                <c:pt idx="62645">
                  <c:v>1.0023599999999999</c:v>
                </c:pt>
                <c:pt idx="62646">
                  <c:v>1.00241</c:v>
                </c:pt>
                <c:pt idx="62647">
                  <c:v>1.0024599999999999</c:v>
                </c:pt>
                <c:pt idx="62648">
                  <c:v>1.0024999999999999</c:v>
                </c:pt>
                <c:pt idx="62649">
                  <c:v>1.0025200000000001</c:v>
                </c:pt>
                <c:pt idx="62650">
                  <c:v>1.00254</c:v>
                </c:pt>
                <c:pt idx="62651">
                  <c:v>1.00254</c:v>
                </c:pt>
                <c:pt idx="62652">
                  <c:v>1.00254</c:v>
                </c:pt>
                <c:pt idx="62653">
                  <c:v>1.0025299999999999</c:v>
                </c:pt>
                <c:pt idx="62654">
                  <c:v>1.0024999999999999</c:v>
                </c:pt>
                <c:pt idx="62655">
                  <c:v>1.0024599999999999</c:v>
                </c:pt>
                <c:pt idx="62656">
                  <c:v>1.00241</c:v>
                </c:pt>
                <c:pt idx="62657">
                  <c:v>1.0023500000000001</c:v>
                </c:pt>
                <c:pt idx="62658">
                  <c:v>1.0022800000000001</c:v>
                </c:pt>
                <c:pt idx="62659">
                  <c:v>1.0022</c:v>
                </c:pt>
                <c:pt idx="62660">
                  <c:v>1.0021100000000001</c:v>
                </c:pt>
                <c:pt idx="62661">
                  <c:v>1.002</c:v>
                </c:pt>
                <c:pt idx="62662">
                  <c:v>1.0018800000000001</c:v>
                </c:pt>
                <c:pt idx="62663">
                  <c:v>1.0017499999999999</c:v>
                </c:pt>
                <c:pt idx="62664">
                  <c:v>1.0016</c:v>
                </c:pt>
                <c:pt idx="62665">
                  <c:v>1.00145</c:v>
                </c:pt>
                <c:pt idx="62666">
                  <c:v>1.0012799999999999</c:v>
                </c:pt>
                <c:pt idx="62667">
                  <c:v>1.0011000000000001</c:v>
                </c:pt>
                <c:pt idx="62668">
                  <c:v>1.0008999999999999</c:v>
                </c:pt>
                <c:pt idx="62669">
                  <c:v>1.0006900000000001</c:v>
                </c:pt>
                <c:pt idx="62670">
                  <c:v>1.00047</c:v>
                </c:pt>
                <c:pt idx="62671">
                  <c:v>1.00024</c:v>
                </c:pt>
                <c:pt idx="62672">
                  <c:v>0.99999499999999997</c:v>
                </c:pt>
                <c:pt idx="62673">
                  <c:v>0.99975199999999997</c:v>
                </c:pt>
                <c:pt idx="62674">
                  <c:v>0.99952799999999997</c:v>
                </c:pt>
                <c:pt idx="62675">
                  <c:v>0.99931400000000004</c:v>
                </c:pt>
                <c:pt idx="62676">
                  <c:v>0.999116</c:v>
                </c:pt>
                <c:pt idx="62677">
                  <c:v>0.99892700000000001</c:v>
                </c:pt>
                <c:pt idx="62678">
                  <c:v>0.99875599999999998</c:v>
                </c:pt>
                <c:pt idx="62679">
                  <c:v>0.99859799999999999</c:v>
                </c:pt>
                <c:pt idx="62680">
                  <c:v>0.99844999999999995</c:v>
                </c:pt>
                <c:pt idx="62681">
                  <c:v>0.99831400000000003</c:v>
                </c:pt>
                <c:pt idx="62682">
                  <c:v>0.99818600000000002</c:v>
                </c:pt>
                <c:pt idx="62683">
                  <c:v>0.99807900000000005</c:v>
                </c:pt>
                <c:pt idx="62684">
                  <c:v>0.99798399999999998</c:v>
                </c:pt>
                <c:pt idx="62685">
                  <c:v>0.99789799999999995</c:v>
                </c:pt>
                <c:pt idx="62686">
                  <c:v>0.99782800000000005</c:v>
                </c:pt>
                <c:pt idx="62687">
                  <c:v>0.99776399999999998</c:v>
                </c:pt>
                <c:pt idx="62688">
                  <c:v>0.99771100000000001</c:v>
                </c:pt>
                <c:pt idx="62689">
                  <c:v>0.99766900000000003</c:v>
                </c:pt>
                <c:pt idx="62690">
                  <c:v>0.99763800000000002</c:v>
                </c:pt>
                <c:pt idx="62691">
                  <c:v>0.99761699999999998</c:v>
                </c:pt>
                <c:pt idx="62692">
                  <c:v>0.99760400000000005</c:v>
                </c:pt>
                <c:pt idx="62693">
                  <c:v>0.99760400000000005</c:v>
                </c:pt>
                <c:pt idx="62694">
                  <c:v>0.997614</c:v>
                </c:pt>
                <c:pt idx="62695">
                  <c:v>0.99763599999999997</c:v>
                </c:pt>
                <c:pt idx="62696">
                  <c:v>0.997668</c:v>
                </c:pt>
                <c:pt idx="62697">
                  <c:v>0.99770300000000001</c:v>
                </c:pt>
                <c:pt idx="62698">
                  <c:v>0.99775400000000003</c:v>
                </c:pt>
                <c:pt idx="62699">
                  <c:v>0.99781299999999995</c:v>
                </c:pt>
                <c:pt idx="62700">
                  <c:v>0.99787700000000001</c:v>
                </c:pt>
                <c:pt idx="62701">
                  <c:v>0.99795699999999998</c:v>
                </c:pt>
                <c:pt idx="62702">
                  <c:v>0.99804000000000004</c:v>
                </c:pt>
                <c:pt idx="62703">
                  <c:v>0.99812999999999996</c:v>
                </c:pt>
                <c:pt idx="62704">
                  <c:v>0.99822299999999997</c:v>
                </c:pt>
                <c:pt idx="62705">
                  <c:v>0.99832500000000002</c:v>
                </c:pt>
                <c:pt idx="62706">
                  <c:v>0.99842500000000001</c:v>
                </c:pt>
                <c:pt idx="62707">
                  <c:v>0.99853899999999995</c:v>
                </c:pt>
                <c:pt idx="62708">
                  <c:v>0.99865300000000001</c:v>
                </c:pt>
                <c:pt idx="62709">
                  <c:v>0.99878</c:v>
                </c:pt>
                <c:pt idx="62710">
                  <c:v>0.99890500000000004</c:v>
                </c:pt>
                <c:pt idx="62711">
                  <c:v>0.99902999999999997</c:v>
                </c:pt>
                <c:pt idx="62712">
                  <c:v>0.99916199999999999</c:v>
                </c:pt>
                <c:pt idx="62713">
                  <c:v>0.99929500000000004</c:v>
                </c:pt>
                <c:pt idx="62714">
                  <c:v>0.99943400000000004</c:v>
                </c:pt>
                <c:pt idx="62715">
                  <c:v>0.99957700000000005</c:v>
                </c:pt>
                <c:pt idx="62716">
                  <c:v>0.999718</c:v>
                </c:pt>
                <c:pt idx="62717">
                  <c:v>0.99985900000000005</c:v>
                </c:pt>
                <c:pt idx="62718">
                  <c:v>1</c:v>
                </c:pt>
                <c:pt idx="62719">
                  <c:v>1.0001500000000001</c:v>
                </c:pt>
                <c:pt idx="62720">
                  <c:v>1.0003</c:v>
                </c:pt>
                <c:pt idx="62721">
                  <c:v>1.0004500000000001</c:v>
                </c:pt>
                <c:pt idx="62722">
                  <c:v>1.0005900000000001</c:v>
                </c:pt>
                <c:pt idx="62723">
                  <c:v>1.0007200000000001</c:v>
                </c:pt>
                <c:pt idx="62724">
                  <c:v>1.0008600000000001</c:v>
                </c:pt>
                <c:pt idx="62725">
                  <c:v>1.0009999999999999</c:v>
                </c:pt>
                <c:pt idx="62726">
                  <c:v>1.0011300000000001</c:v>
                </c:pt>
                <c:pt idx="62727">
                  <c:v>1.00126</c:v>
                </c:pt>
                <c:pt idx="62728">
                  <c:v>1.00139</c:v>
                </c:pt>
                <c:pt idx="62729">
                  <c:v>1.0015099999999999</c:v>
                </c:pt>
                <c:pt idx="62730">
                  <c:v>1.00163</c:v>
                </c:pt>
                <c:pt idx="62731">
                  <c:v>1.0017400000000001</c:v>
                </c:pt>
                <c:pt idx="62732">
                  <c:v>1.0018400000000001</c:v>
                </c:pt>
                <c:pt idx="62733">
                  <c:v>1.00196</c:v>
                </c:pt>
                <c:pt idx="62734">
                  <c:v>1.00206</c:v>
                </c:pt>
                <c:pt idx="62735">
                  <c:v>1.0021500000000001</c:v>
                </c:pt>
                <c:pt idx="62736">
                  <c:v>1.00223</c:v>
                </c:pt>
                <c:pt idx="62737">
                  <c:v>1.00231</c:v>
                </c:pt>
                <c:pt idx="62738">
                  <c:v>1.0023899999999999</c:v>
                </c:pt>
                <c:pt idx="62739">
                  <c:v>1.0024500000000001</c:v>
                </c:pt>
                <c:pt idx="62740">
                  <c:v>1.00251</c:v>
                </c:pt>
                <c:pt idx="62741">
                  <c:v>1.00257</c:v>
                </c:pt>
                <c:pt idx="62742">
                  <c:v>1.00261</c:v>
                </c:pt>
                <c:pt idx="62743">
                  <c:v>1.00264</c:v>
                </c:pt>
                <c:pt idx="62744">
                  <c:v>1.0026600000000001</c:v>
                </c:pt>
                <c:pt idx="62745">
                  <c:v>1.00267</c:v>
                </c:pt>
                <c:pt idx="62746">
                  <c:v>1.0026900000000001</c:v>
                </c:pt>
                <c:pt idx="62747">
                  <c:v>1.00268</c:v>
                </c:pt>
                <c:pt idx="62748">
                  <c:v>1.0026600000000001</c:v>
                </c:pt>
                <c:pt idx="62749">
                  <c:v>1.00264</c:v>
                </c:pt>
                <c:pt idx="62750">
                  <c:v>1.00261</c:v>
                </c:pt>
                <c:pt idx="62751">
                  <c:v>1.0025599999999999</c:v>
                </c:pt>
                <c:pt idx="62752">
                  <c:v>1.0024999999999999</c:v>
                </c:pt>
                <c:pt idx="62753">
                  <c:v>1.0024299999999999</c:v>
                </c:pt>
                <c:pt idx="62754">
                  <c:v>1.0023500000000001</c:v>
                </c:pt>
                <c:pt idx="62755">
                  <c:v>1.0022599999999999</c:v>
                </c:pt>
                <c:pt idx="62756">
                  <c:v>1.0021599999999999</c:v>
                </c:pt>
                <c:pt idx="62757">
                  <c:v>1.00204</c:v>
                </c:pt>
                <c:pt idx="62758">
                  <c:v>1.0019100000000001</c:v>
                </c:pt>
                <c:pt idx="62759">
                  <c:v>1.00176</c:v>
                </c:pt>
                <c:pt idx="62760">
                  <c:v>1.0016099999999999</c:v>
                </c:pt>
                <c:pt idx="62761">
                  <c:v>1.00145</c:v>
                </c:pt>
                <c:pt idx="62762">
                  <c:v>1.0012799999999999</c:v>
                </c:pt>
                <c:pt idx="62763">
                  <c:v>1.00109</c:v>
                </c:pt>
                <c:pt idx="62764">
                  <c:v>1.0008900000000001</c:v>
                </c:pt>
                <c:pt idx="62765">
                  <c:v>1.00068</c:v>
                </c:pt>
                <c:pt idx="62766">
                  <c:v>1.0004599999999999</c:v>
                </c:pt>
                <c:pt idx="62767">
                  <c:v>1.0002200000000001</c:v>
                </c:pt>
                <c:pt idx="62768">
                  <c:v>0.99997199999999997</c:v>
                </c:pt>
                <c:pt idx="62769">
                  <c:v>0.99973299999999998</c:v>
                </c:pt>
                <c:pt idx="62770">
                  <c:v>0.99950499999999998</c:v>
                </c:pt>
                <c:pt idx="62771">
                  <c:v>0.99929299999999999</c:v>
                </c:pt>
                <c:pt idx="62772">
                  <c:v>0.99909199999999998</c:v>
                </c:pt>
                <c:pt idx="62773">
                  <c:v>0.99890500000000004</c:v>
                </c:pt>
                <c:pt idx="62774">
                  <c:v>0.99873000000000001</c:v>
                </c:pt>
                <c:pt idx="62775">
                  <c:v>0.99856699999999998</c:v>
                </c:pt>
                <c:pt idx="62776">
                  <c:v>0.99841500000000005</c:v>
                </c:pt>
                <c:pt idx="62777">
                  <c:v>0.99827600000000005</c:v>
                </c:pt>
                <c:pt idx="62778">
                  <c:v>0.99815299999999996</c:v>
                </c:pt>
                <c:pt idx="62779">
                  <c:v>0.99804099999999996</c:v>
                </c:pt>
                <c:pt idx="62780">
                  <c:v>0.99794099999999997</c:v>
                </c:pt>
                <c:pt idx="62781">
                  <c:v>0.99784799999999996</c:v>
                </c:pt>
                <c:pt idx="62782">
                  <c:v>0.99777300000000002</c:v>
                </c:pt>
                <c:pt idx="62783">
                  <c:v>0.99771100000000001</c:v>
                </c:pt>
                <c:pt idx="62784">
                  <c:v>0.99765300000000001</c:v>
                </c:pt>
                <c:pt idx="62785">
                  <c:v>0.99761999999999995</c:v>
                </c:pt>
                <c:pt idx="62786">
                  <c:v>0.997587</c:v>
                </c:pt>
                <c:pt idx="62787">
                  <c:v>0.99757600000000002</c:v>
                </c:pt>
                <c:pt idx="62788">
                  <c:v>0.99756900000000004</c:v>
                </c:pt>
                <c:pt idx="62789">
                  <c:v>0.99756900000000004</c:v>
                </c:pt>
                <c:pt idx="62790">
                  <c:v>0.99757799999999996</c:v>
                </c:pt>
                <c:pt idx="62791">
                  <c:v>0.99759600000000004</c:v>
                </c:pt>
                <c:pt idx="62792">
                  <c:v>0.99762200000000001</c:v>
                </c:pt>
                <c:pt idx="62793">
                  <c:v>0.99766299999999997</c:v>
                </c:pt>
                <c:pt idx="62794">
                  <c:v>0.99770999999999999</c:v>
                </c:pt>
                <c:pt idx="62795">
                  <c:v>0.99776799999999999</c:v>
                </c:pt>
                <c:pt idx="62796">
                  <c:v>0.99783699999999997</c:v>
                </c:pt>
                <c:pt idx="62797">
                  <c:v>0.99790400000000001</c:v>
                </c:pt>
                <c:pt idx="62798">
                  <c:v>0.99798799999999999</c:v>
                </c:pt>
                <c:pt idx="62799">
                  <c:v>0.99807999999999997</c:v>
                </c:pt>
                <c:pt idx="62800">
                  <c:v>0.99817100000000003</c:v>
                </c:pt>
                <c:pt idx="62801">
                  <c:v>0.99826899999999996</c:v>
                </c:pt>
                <c:pt idx="62802">
                  <c:v>0.99837900000000002</c:v>
                </c:pt>
                <c:pt idx="62803">
                  <c:v>0.99849100000000002</c:v>
                </c:pt>
                <c:pt idx="62804">
                  <c:v>0.99861</c:v>
                </c:pt>
                <c:pt idx="62805">
                  <c:v>0.99873299999999998</c:v>
                </c:pt>
                <c:pt idx="62806">
                  <c:v>0.99886299999999995</c:v>
                </c:pt>
                <c:pt idx="62807">
                  <c:v>0.99899400000000005</c:v>
                </c:pt>
                <c:pt idx="62808">
                  <c:v>0.99912699999999999</c:v>
                </c:pt>
                <c:pt idx="62809">
                  <c:v>0.99926199999999998</c:v>
                </c:pt>
                <c:pt idx="62810">
                  <c:v>0.99940200000000001</c:v>
                </c:pt>
                <c:pt idx="62811">
                  <c:v>0.99954200000000004</c:v>
                </c:pt>
                <c:pt idx="62812">
                  <c:v>0.99968599999999996</c:v>
                </c:pt>
                <c:pt idx="62813">
                  <c:v>0.99983</c:v>
                </c:pt>
                <c:pt idx="62814">
                  <c:v>0.99997400000000003</c:v>
                </c:pt>
                <c:pt idx="62815">
                  <c:v>1.0001</c:v>
                </c:pt>
                <c:pt idx="62816">
                  <c:v>1.00024</c:v>
                </c:pt>
                <c:pt idx="62817">
                  <c:v>1.0003899999999999</c:v>
                </c:pt>
                <c:pt idx="62818">
                  <c:v>1.0005299999999999</c:v>
                </c:pt>
                <c:pt idx="62819">
                  <c:v>1.00068</c:v>
                </c:pt>
                <c:pt idx="62820">
                  <c:v>1.00082</c:v>
                </c:pt>
                <c:pt idx="62821">
                  <c:v>1.0009600000000001</c:v>
                </c:pt>
                <c:pt idx="62822">
                  <c:v>1.0011000000000001</c:v>
                </c:pt>
                <c:pt idx="62823">
                  <c:v>1.0012300000000001</c:v>
                </c:pt>
                <c:pt idx="62824">
                  <c:v>1.00136</c:v>
                </c:pt>
                <c:pt idx="62825">
                  <c:v>1.00149</c:v>
                </c:pt>
                <c:pt idx="62826">
                  <c:v>1.0016099999999999</c:v>
                </c:pt>
                <c:pt idx="62827">
                  <c:v>1.00173</c:v>
                </c:pt>
                <c:pt idx="62828">
                  <c:v>1.0018199999999999</c:v>
                </c:pt>
                <c:pt idx="62829">
                  <c:v>1.00193</c:v>
                </c:pt>
                <c:pt idx="62830">
                  <c:v>1.00203</c:v>
                </c:pt>
                <c:pt idx="62831">
                  <c:v>1.0021199999999999</c:v>
                </c:pt>
                <c:pt idx="62832">
                  <c:v>1.0022</c:v>
                </c:pt>
                <c:pt idx="62833">
                  <c:v>1.0022899999999999</c:v>
                </c:pt>
                <c:pt idx="62834">
                  <c:v>1.0023599999999999</c:v>
                </c:pt>
                <c:pt idx="62835">
                  <c:v>1.0024200000000001</c:v>
                </c:pt>
                <c:pt idx="62836">
                  <c:v>1.00248</c:v>
                </c:pt>
                <c:pt idx="62837">
                  <c:v>1.0025299999999999</c:v>
                </c:pt>
                <c:pt idx="62838">
                  <c:v>1.00257</c:v>
                </c:pt>
                <c:pt idx="62839">
                  <c:v>1.0025999999999999</c:v>
                </c:pt>
                <c:pt idx="62840">
                  <c:v>1.0026200000000001</c:v>
                </c:pt>
                <c:pt idx="62841">
                  <c:v>1.0026299999999999</c:v>
                </c:pt>
                <c:pt idx="62842">
                  <c:v>1.0026299999999999</c:v>
                </c:pt>
                <c:pt idx="62843">
                  <c:v>1.00261</c:v>
                </c:pt>
                <c:pt idx="62844">
                  <c:v>1.0025999999999999</c:v>
                </c:pt>
                <c:pt idx="62845">
                  <c:v>1.0025599999999999</c:v>
                </c:pt>
                <c:pt idx="62846">
                  <c:v>1.00251</c:v>
                </c:pt>
                <c:pt idx="62847">
                  <c:v>1.0024599999999999</c:v>
                </c:pt>
                <c:pt idx="62848">
                  <c:v>1.0023899999999999</c:v>
                </c:pt>
                <c:pt idx="62849">
                  <c:v>1.00231</c:v>
                </c:pt>
                <c:pt idx="62850">
                  <c:v>1.00223</c:v>
                </c:pt>
                <c:pt idx="62851">
                  <c:v>1.00213</c:v>
                </c:pt>
                <c:pt idx="62852">
                  <c:v>1.0020100000000001</c:v>
                </c:pt>
                <c:pt idx="62853">
                  <c:v>1.0018899999999999</c:v>
                </c:pt>
                <c:pt idx="62854">
                  <c:v>1.0017499999999999</c:v>
                </c:pt>
                <c:pt idx="62855">
                  <c:v>1.0016</c:v>
                </c:pt>
                <c:pt idx="62856">
                  <c:v>1.00142</c:v>
                </c:pt>
                <c:pt idx="62857">
                  <c:v>1.00125</c:v>
                </c:pt>
                <c:pt idx="62858">
                  <c:v>1.0010600000000001</c:v>
                </c:pt>
                <c:pt idx="62859">
                  <c:v>1.00085</c:v>
                </c:pt>
                <c:pt idx="62860">
                  <c:v>1.00064</c:v>
                </c:pt>
                <c:pt idx="62861">
                  <c:v>1.00041</c:v>
                </c:pt>
                <c:pt idx="62862">
                  <c:v>1.00017</c:v>
                </c:pt>
                <c:pt idx="62863">
                  <c:v>0.99992099999999995</c:v>
                </c:pt>
                <c:pt idx="62864">
                  <c:v>0.99968299999999999</c:v>
                </c:pt>
                <c:pt idx="62865">
                  <c:v>0.99946400000000002</c:v>
                </c:pt>
                <c:pt idx="62866">
                  <c:v>0.99925299999999995</c:v>
                </c:pt>
                <c:pt idx="62867">
                  <c:v>0.99904000000000004</c:v>
                </c:pt>
                <c:pt idx="62868">
                  <c:v>0.99885999999999997</c:v>
                </c:pt>
                <c:pt idx="62869">
                  <c:v>0.99868199999999996</c:v>
                </c:pt>
                <c:pt idx="62870">
                  <c:v>0.99852700000000005</c:v>
                </c:pt>
                <c:pt idx="62871">
                  <c:v>0.99837900000000002</c:v>
                </c:pt>
                <c:pt idx="62872">
                  <c:v>0.998247</c:v>
                </c:pt>
                <c:pt idx="62873">
                  <c:v>0.99813099999999999</c:v>
                </c:pt>
                <c:pt idx="62874">
                  <c:v>0.99802400000000002</c:v>
                </c:pt>
                <c:pt idx="62875">
                  <c:v>0.997923</c:v>
                </c:pt>
                <c:pt idx="62876">
                  <c:v>0.997834</c:v>
                </c:pt>
                <c:pt idx="62877">
                  <c:v>0.99776699999999996</c:v>
                </c:pt>
                <c:pt idx="62878">
                  <c:v>0.99770400000000004</c:v>
                </c:pt>
                <c:pt idx="62879">
                  <c:v>0.99765300000000001</c:v>
                </c:pt>
                <c:pt idx="62880">
                  <c:v>0.99761200000000005</c:v>
                </c:pt>
                <c:pt idx="62881">
                  <c:v>0.99758400000000003</c:v>
                </c:pt>
                <c:pt idx="62882">
                  <c:v>0.99756699999999998</c:v>
                </c:pt>
                <c:pt idx="62883">
                  <c:v>0.99756199999999995</c:v>
                </c:pt>
                <c:pt idx="62884">
                  <c:v>0.99756100000000003</c:v>
                </c:pt>
                <c:pt idx="62885">
                  <c:v>0.99756699999999998</c:v>
                </c:pt>
                <c:pt idx="62886">
                  <c:v>0.99758800000000003</c:v>
                </c:pt>
                <c:pt idx="62887">
                  <c:v>0.99761599999999995</c:v>
                </c:pt>
                <c:pt idx="62888">
                  <c:v>0.99765599999999999</c:v>
                </c:pt>
                <c:pt idx="62889">
                  <c:v>0.99770300000000001</c:v>
                </c:pt>
                <c:pt idx="62890">
                  <c:v>0.99775800000000003</c:v>
                </c:pt>
                <c:pt idx="62891">
                  <c:v>0.99782000000000004</c:v>
                </c:pt>
                <c:pt idx="62892">
                  <c:v>0.99789399999999995</c:v>
                </c:pt>
                <c:pt idx="62893">
                  <c:v>0.99796799999999997</c:v>
                </c:pt>
                <c:pt idx="62894">
                  <c:v>0.99805900000000003</c:v>
                </c:pt>
                <c:pt idx="62895">
                  <c:v>0.99814999999999998</c:v>
                </c:pt>
                <c:pt idx="62896">
                  <c:v>0.99824800000000002</c:v>
                </c:pt>
                <c:pt idx="62897">
                  <c:v>0.99835099999999999</c:v>
                </c:pt>
                <c:pt idx="62898">
                  <c:v>0.99845899999999999</c:v>
                </c:pt>
                <c:pt idx="62899">
                  <c:v>0.99858000000000002</c:v>
                </c:pt>
                <c:pt idx="62900">
                  <c:v>0.99869799999999997</c:v>
                </c:pt>
                <c:pt idx="62901">
                  <c:v>0.99881900000000001</c:v>
                </c:pt>
                <c:pt idx="62902">
                  <c:v>0.99894000000000005</c:v>
                </c:pt>
                <c:pt idx="62903">
                  <c:v>0.99906499999999998</c:v>
                </c:pt>
                <c:pt idx="62904">
                  <c:v>0.99919500000000006</c:v>
                </c:pt>
                <c:pt idx="62905">
                  <c:v>0.99932699999999997</c:v>
                </c:pt>
                <c:pt idx="62906">
                  <c:v>0.99946100000000004</c:v>
                </c:pt>
                <c:pt idx="62907">
                  <c:v>0.99959799999999999</c:v>
                </c:pt>
                <c:pt idx="62908">
                  <c:v>0.99973500000000004</c:v>
                </c:pt>
                <c:pt idx="62909">
                  <c:v>0.99987499999999996</c:v>
                </c:pt>
                <c:pt idx="62910">
                  <c:v>1.0000100000000001</c:v>
                </c:pt>
                <c:pt idx="62911">
                  <c:v>1.0001500000000001</c:v>
                </c:pt>
                <c:pt idx="62912">
                  <c:v>1.0002899999999999</c:v>
                </c:pt>
                <c:pt idx="62913">
                  <c:v>1.0004299999999999</c:v>
                </c:pt>
                <c:pt idx="62914">
                  <c:v>1.00057</c:v>
                </c:pt>
                <c:pt idx="62915">
                  <c:v>1.0006999999999999</c:v>
                </c:pt>
                <c:pt idx="62916">
                  <c:v>1.0008300000000001</c:v>
                </c:pt>
                <c:pt idx="62917">
                  <c:v>1.0009600000000001</c:v>
                </c:pt>
                <c:pt idx="62918">
                  <c:v>1.00109</c:v>
                </c:pt>
                <c:pt idx="62919">
                  <c:v>1.00122</c:v>
                </c:pt>
                <c:pt idx="62920">
                  <c:v>1.0013399999999999</c:v>
                </c:pt>
                <c:pt idx="62921">
                  <c:v>1.00146</c:v>
                </c:pt>
                <c:pt idx="62922">
                  <c:v>1.0015700000000001</c:v>
                </c:pt>
                <c:pt idx="62923">
                  <c:v>1.0016799999999999</c:v>
                </c:pt>
                <c:pt idx="62924">
                  <c:v>1.00179</c:v>
                </c:pt>
                <c:pt idx="62925">
                  <c:v>1.0018800000000001</c:v>
                </c:pt>
                <c:pt idx="62926">
                  <c:v>1.0019800000000001</c:v>
                </c:pt>
                <c:pt idx="62927">
                  <c:v>1.00206</c:v>
                </c:pt>
                <c:pt idx="62928">
                  <c:v>1.00214</c:v>
                </c:pt>
                <c:pt idx="62929">
                  <c:v>1.00221</c:v>
                </c:pt>
                <c:pt idx="62930">
                  <c:v>1.0022800000000001</c:v>
                </c:pt>
                <c:pt idx="62931">
                  <c:v>1.00234</c:v>
                </c:pt>
                <c:pt idx="62932">
                  <c:v>1.00238</c:v>
                </c:pt>
                <c:pt idx="62933">
                  <c:v>1.0024299999999999</c:v>
                </c:pt>
                <c:pt idx="62934">
                  <c:v>1.0024599999999999</c:v>
                </c:pt>
                <c:pt idx="62935">
                  <c:v>1.00248</c:v>
                </c:pt>
                <c:pt idx="62936">
                  <c:v>1.0024900000000001</c:v>
                </c:pt>
                <c:pt idx="62937">
                  <c:v>1.0024999999999999</c:v>
                </c:pt>
                <c:pt idx="62938">
                  <c:v>1.0024900000000001</c:v>
                </c:pt>
                <c:pt idx="62939">
                  <c:v>1.00248</c:v>
                </c:pt>
                <c:pt idx="62940">
                  <c:v>1.0024500000000001</c:v>
                </c:pt>
                <c:pt idx="62941">
                  <c:v>1.00241</c:v>
                </c:pt>
                <c:pt idx="62942">
                  <c:v>1.0023599999999999</c:v>
                </c:pt>
                <c:pt idx="62943">
                  <c:v>1.0023</c:v>
                </c:pt>
                <c:pt idx="62944">
                  <c:v>1.00223</c:v>
                </c:pt>
                <c:pt idx="62945">
                  <c:v>1.00214</c:v>
                </c:pt>
                <c:pt idx="62946">
                  <c:v>1.0020500000000001</c:v>
                </c:pt>
                <c:pt idx="62947">
                  <c:v>1.0019400000000001</c:v>
                </c:pt>
                <c:pt idx="62948">
                  <c:v>1.0018199999999999</c:v>
                </c:pt>
                <c:pt idx="62949">
                  <c:v>1.00169</c:v>
                </c:pt>
                <c:pt idx="62950">
                  <c:v>1.0015499999999999</c:v>
                </c:pt>
                <c:pt idx="62951">
                  <c:v>1.0014000000000001</c:v>
                </c:pt>
                <c:pt idx="62952">
                  <c:v>1.0012399999999999</c:v>
                </c:pt>
                <c:pt idx="62953">
                  <c:v>1.0010600000000001</c:v>
                </c:pt>
                <c:pt idx="62954">
                  <c:v>1.0008699999999999</c:v>
                </c:pt>
                <c:pt idx="62955">
                  <c:v>1.0006699999999999</c:v>
                </c:pt>
                <c:pt idx="62956">
                  <c:v>1.0004599999999999</c:v>
                </c:pt>
                <c:pt idx="62957">
                  <c:v>1.00024</c:v>
                </c:pt>
                <c:pt idx="62958">
                  <c:v>1.0000100000000001</c:v>
                </c:pt>
                <c:pt idx="62959">
                  <c:v>0.99976200000000004</c:v>
                </c:pt>
                <c:pt idx="62960">
                  <c:v>0.99952700000000005</c:v>
                </c:pt>
                <c:pt idx="62961">
                  <c:v>0.999305</c:v>
                </c:pt>
                <c:pt idx="62962">
                  <c:v>0.99909700000000001</c:v>
                </c:pt>
                <c:pt idx="62963">
                  <c:v>0.99889799999999995</c:v>
                </c:pt>
                <c:pt idx="62964">
                  <c:v>0.99872899999999998</c:v>
                </c:pt>
                <c:pt idx="62965">
                  <c:v>0.99855300000000002</c:v>
                </c:pt>
                <c:pt idx="62966">
                  <c:v>0.99839299999999997</c:v>
                </c:pt>
                <c:pt idx="62967">
                  <c:v>0.99824299999999999</c:v>
                </c:pt>
                <c:pt idx="62968">
                  <c:v>0.998108</c:v>
                </c:pt>
                <c:pt idx="62969">
                  <c:v>0.99799199999999999</c:v>
                </c:pt>
                <c:pt idx="62970">
                  <c:v>0.99787499999999996</c:v>
                </c:pt>
                <c:pt idx="62971">
                  <c:v>0.99777800000000005</c:v>
                </c:pt>
                <c:pt idx="62972">
                  <c:v>0.99769200000000002</c:v>
                </c:pt>
                <c:pt idx="62973">
                  <c:v>0.997614</c:v>
                </c:pt>
                <c:pt idx="62974">
                  <c:v>0.99754600000000004</c:v>
                </c:pt>
                <c:pt idx="62975">
                  <c:v>0.99750499999999998</c:v>
                </c:pt>
                <c:pt idx="62976">
                  <c:v>0.99745799999999996</c:v>
                </c:pt>
                <c:pt idx="62977">
                  <c:v>0.997421</c:v>
                </c:pt>
                <c:pt idx="62978">
                  <c:v>0.99740300000000004</c:v>
                </c:pt>
                <c:pt idx="62979">
                  <c:v>0.99738700000000002</c:v>
                </c:pt>
                <c:pt idx="62980">
                  <c:v>0.99738899999999997</c:v>
                </c:pt>
                <c:pt idx="62981">
                  <c:v>0.99739999999999995</c:v>
                </c:pt>
                <c:pt idx="62982">
                  <c:v>0.99741999999999997</c:v>
                </c:pt>
                <c:pt idx="62983">
                  <c:v>0.99745399999999995</c:v>
                </c:pt>
                <c:pt idx="62984">
                  <c:v>0.99749699999999997</c:v>
                </c:pt>
                <c:pt idx="62985">
                  <c:v>0.99754799999999999</c:v>
                </c:pt>
                <c:pt idx="62986">
                  <c:v>0.99760300000000002</c:v>
                </c:pt>
                <c:pt idx="62987">
                  <c:v>0.99767099999999997</c:v>
                </c:pt>
                <c:pt idx="62988">
                  <c:v>0.99774300000000005</c:v>
                </c:pt>
                <c:pt idx="62989">
                  <c:v>0.99782099999999996</c:v>
                </c:pt>
                <c:pt idx="62990">
                  <c:v>0.99790900000000005</c:v>
                </c:pt>
                <c:pt idx="62991">
                  <c:v>0.99800599999999995</c:v>
                </c:pt>
                <c:pt idx="62992">
                  <c:v>0.99811300000000003</c:v>
                </c:pt>
                <c:pt idx="62993">
                  <c:v>0.99821800000000005</c:v>
                </c:pt>
                <c:pt idx="62994">
                  <c:v>0.998336</c:v>
                </c:pt>
                <c:pt idx="62995">
                  <c:v>0.99845799999999996</c:v>
                </c:pt>
                <c:pt idx="62996">
                  <c:v>0.99858199999999997</c:v>
                </c:pt>
                <c:pt idx="62997">
                  <c:v>0.99871299999999996</c:v>
                </c:pt>
                <c:pt idx="62998">
                  <c:v>0.99884399999999995</c:v>
                </c:pt>
                <c:pt idx="62999">
                  <c:v>0.99898399999999998</c:v>
                </c:pt>
                <c:pt idx="63000">
                  <c:v>0.99912100000000004</c:v>
                </c:pt>
                <c:pt idx="63001">
                  <c:v>0.99926400000000004</c:v>
                </c:pt>
                <c:pt idx="63002">
                  <c:v>0.99940799999999996</c:v>
                </c:pt>
                <c:pt idx="63003">
                  <c:v>0.99955799999999995</c:v>
                </c:pt>
                <c:pt idx="63004">
                  <c:v>0.99970599999999998</c:v>
                </c:pt>
                <c:pt idx="63005">
                  <c:v>0.99985599999999997</c:v>
                </c:pt>
                <c:pt idx="63006">
                  <c:v>1</c:v>
                </c:pt>
                <c:pt idx="63007">
                  <c:v>1.0001500000000001</c:v>
                </c:pt>
                <c:pt idx="63008">
                  <c:v>1.0003</c:v>
                </c:pt>
                <c:pt idx="63009">
                  <c:v>1.0004500000000001</c:v>
                </c:pt>
                <c:pt idx="63010">
                  <c:v>1.0005999999999999</c:v>
                </c:pt>
                <c:pt idx="63011">
                  <c:v>1.00075</c:v>
                </c:pt>
                <c:pt idx="63012">
                  <c:v>1.0008900000000001</c:v>
                </c:pt>
                <c:pt idx="63013">
                  <c:v>1.0010300000000001</c:v>
                </c:pt>
                <c:pt idx="63014">
                  <c:v>1.0011699999999999</c:v>
                </c:pt>
                <c:pt idx="63015">
                  <c:v>1.0013099999999999</c:v>
                </c:pt>
                <c:pt idx="63016">
                  <c:v>1.00143</c:v>
                </c:pt>
                <c:pt idx="63017">
                  <c:v>1.0015499999999999</c:v>
                </c:pt>
                <c:pt idx="63018">
                  <c:v>1.0016799999999999</c:v>
                </c:pt>
                <c:pt idx="63019">
                  <c:v>1.00179</c:v>
                </c:pt>
                <c:pt idx="63020">
                  <c:v>1.0019</c:v>
                </c:pt>
                <c:pt idx="63021">
                  <c:v>1.0020100000000001</c:v>
                </c:pt>
                <c:pt idx="63022">
                  <c:v>1.0021100000000001</c:v>
                </c:pt>
                <c:pt idx="63023">
                  <c:v>1.0022</c:v>
                </c:pt>
                <c:pt idx="63024">
                  <c:v>1.0022899999999999</c:v>
                </c:pt>
                <c:pt idx="63025">
                  <c:v>1.00237</c:v>
                </c:pt>
                <c:pt idx="63026">
                  <c:v>1.00244</c:v>
                </c:pt>
                <c:pt idx="63027">
                  <c:v>1.00251</c:v>
                </c:pt>
                <c:pt idx="63028">
                  <c:v>1.0025599999999999</c:v>
                </c:pt>
                <c:pt idx="63029">
                  <c:v>1.0025999999999999</c:v>
                </c:pt>
                <c:pt idx="63030">
                  <c:v>1.0026299999999999</c:v>
                </c:pt>
                <c:pt idx="63031">
                  <c:v>1.00265</c:v>
                </c:pt>
                <c:pt idx="63032">
                  <c:v>1.0026600000000001</c:v>
                </c:pt>
                <c:pt idx="63033">
                  <c:v>1.00267</c:v>
                </c:pt>
                <c:pt idx="63034">
                  <c:v>1.00267</c:v>
                </c:pt>
                <c:pt idx="63035">
                  <c:v>1.0026600000000001</c:v>
                </c:pt>
                <c:pt idx="63036">
                  <c:v>1.0026299999999999</c:v>
                </c:pt>
                <c:pt idx="63037">
                  <c:v>1.0025900000000001</c:v>
                </c:pt>
                <c:pt idx="63038">
                  <c:v>1.0025299999999999</c:v>
                </c:pt>
                <c:pt idx="63039">
                  <c:v>1.00247</c:v>
                </c:pt>
                <c:pt idx="63040">
                  <c:v>1.0024</c:v>
                </c:pt>
                <c:pt idx="63041">
                  <c:v>1.00231</c:v>
                </c:pt>
                <c:pt idx="63042">
                  <c:v>1.00221</c:v>
                </c:pt>
                <c:pt idx="63043">
                  <c:v>1.0021</c:v>
                </c:pt>
                <c:pt idx="63044">
                  <c:v>1.0019800000000001</c:v>
                </c:pt>
                <c:pt idx="63045">
                  <c:v>1.0018499999999999</c:v>
                </c:pt>
                <c:pt idx="63046">
                  <c:v>1.0017199999999999</c:v>
                </c:pt>
                <c:pt idx="63047">
                  <c:v>1.0015700000000001</c:v>
                </c:pt>
                <c:pt idx="63048">
                  <c:v>1.00139</c:v>
                </c:pt>
                <c:pt idx="63049">
                  <c:v>1.0012000000000001</c:v>
                </c:pt>
                <c:pt idx="63050">
                  <c:v>1.00101</c:v>
                </c:pt>
                <c:pt idx="63051">
                  <c:v>1.0007900000000001</c:v>
                </c:pt>
                <c:pt idx="63052">
                  <c:v>1.00057</c:v>
                </c:pt>
                <c:pt idx="63053">
                  <c:v>1.0003299999999999</c:v>
                </c:pt>
                <c:pt idx="63054">
                  <c:v>1.0000800000000001</c:v>
                </c:pt>
                <c:pt idx="63055">
                  <c:v>0.99984399999999996</c:v>
                </c:pt>
                <c:pt idx="63056">
                  <c:v>0.99962300000000004</c:v>
                </c:pt>
                <c:pt idx="63057">
                  <c:v>0.99939199999999995</c:v>
                </c:pt>
                <c:pt idx="63058">
                  <c:v>0.99919400000000003</c:v>
                </c:pt>
                <c:pt idx="63059">
                  <c:v>0.99901799999999996</c:v>
                </c:pt>
                <c:pt idx="63060">
                  <c:v>0.99884300000000004</c:v>
                </c:pt>
                <c:pt idx="63061">
                  <c:v>0.99868699999999999</c:v>
                </c:pt>
                <c:pt idx="63062">
                  <c:v>0.99853800000000004</c:v>
                </c:pt>
                <c:pt idx="63063">
                  <c:v>0.99840600000000002</c:v>
                </c:pt>
                <c:pt idx="63064">
                  <c:v>0.99827600000000005</c:v>
                </c:pt>
                <c:pt idx="63065">
                  <c:v>0.99816499999999997</c:v>
                </c:pt>
                <c:pt idx="63066">
                  <c:v>0.99806700000000004</c:v>
                </c:pt>
                <c:pt idx="63067">
                  <c:v>0.99797999999999998</c:v>
                </c:pt>
                <c:pt idx="63068">
                  <c:v>0.99790100000000004</c:v>
                </c:pt>
                <c:pt idx="63069">
                  <c:v>0.99784099999999998</c:v>
                </c:pt>
                <c:pt idx="63070">
                  <c:v>0.99778599999999995</c:v>
                </c:pt>
                <c:pt idx="63071">
                  <c:v>0.99775100000000005</c:v>
                </c:pt>
                <c:pt idx="63072">
                  <c:v>0.99772300000000003</c:v>
                </c:pt>
                <c:pt idx="63073">
                  <c:v>0.99770800000000004</c:v>
                </c:pt>
                <c:pt idx="63074">
                  <c:v>0.997699</c:v>
                </c:pt>
                <c:pt idx="63075">
                  <c:v>0.99770300000000001</c:v>
                </c:pt>
                <c:pt idx="63076">
                  <c:v>0.99771699999999996</c:v>
                </c:pt>
                <c:pt idx="63077">
                  <c:v>0.99773900000000004</c:v>
                </c:pt>
                <c:pt idx="63078">
                  <c:v>0.99776500000000001</c:v>
                </c:pt>
                <c:pt idx="63079">
                  <c:v>0.99780100000000005</c:v>
                </c:pt>
                <c:pt idx="63080">
                  <c:v>0.99785299999999999</c:v>
                </c:pt>
                <c:pt idx="63081">
                  <c:v>0.99791399999999997</c:v>
                </c:pt>
                <c:pt idx="63082">
                  <c:v>0.99797899999999995</c:v>
                </c:pt>
                <c:pt idx="63083">
                  <c:v>0.99805100000000002</c:v>
                </c:pt>
                <c:pt idx="63084">
                  <c:v>0.99812900000000004</c:v>
                </c:pt>
                <c:pt idx="63085">
                  <c:v>0.99822</c:v>
                </c:pt>
                <c:pt idx="63086">
                  <c:v>0.99831199999999998</c:v>
                </c:pt>
                <c:pt idx="63087">
                  <c:v>0.99840499999999999</c:v>
                </c:pt>
                <c:pt idx="63088">
                  <c:v>0.99851100000000004</c:v>
                </c:pt>
                <c:pt idx="63089">
                  <c:v>0.99862099999999998</c:v>
                </c:pt>
                <c:pt idx="63090">
                  <c:v>0.99873800000000001</c:v>
                </c:pt>
                <c:pt idx="63091">
                  <c:v>0.99885699999999999</c:v>
                </c:pt>
                <c:pt idx="63092">
                  <c:v>0.99898100000000001</c:v>
                </c:pt>
                <c:pt idx="63093">
                  <c:v>0.99910699999999997</c:v>
                </c:pt>
                <c:pt idx="63094">
                  <c:v>0.99924299999999999</c:v>
                </c:pt>
                <c:pt idx="63095">
                  <c:v>0.99937600000000004</c:v>
                </c:pt>
                <c:pt idx="63096">
                  <c:v>0.99950899999999998</c:v>
                </c:pt>
                <c:pt idx="63097">
                  <c:v>0.99964500000000001</c:v>
                </c:pt>
                <c:pt idx="63098">
                  <c:v>0.99978900000000004</c:v>
                </c:pt>
                <c:pt idx="63099">
                  <c:v>0.99993100000000001</c:v>
                </c:pt>
                <c:pt idx="63100">
                  <c:v>1.00007</c:v>
                </c:pt>
                <c:pt idx="63101">
                  <c:v>1.00021</c:v>
                </c:pt>
                <c:pt idx="63102">
                  <c:v>1.00034</c:v>
                </c:pt>
                <c:pt idx="63103">
                  <c:v>1.0004900000000001</c:v>
                </c:pt>
                <c:pt idx="63104">
                  <c:v>1.0006299999999999</c:v>
                </c:pt>
                <c:pt idx="63105">
                  <c:v>1.0007699999999999</c:v>
                </c:pt>
                <c:pt idx="63106">
                  <c:v>1.0008999999999999</c:v>
                </c:pt>
                <c:pt idx="63107">
                  <c:v>1.0010300000000001</c:v>
                </c:pt>
                <c:pt idx="63108">
                  <c:v>1.0011699999999999</c:v>
                </c:pt>
                <c:pt idx="63109">
                  <c:v>1.0013000000000001</c:v>
                </c:pt>
                <c:pt idx="63110">
                  <c:v>1.00142</c:v>
                </c:pt>
                <c:pt idx="63111">
                  <c:v>1.0015400000000001</c:v>
                </c:pt>
                <c:pt idx="63112">
                  <c:v>1.0016499999999999</c:v>
                </c:pt>
                <c:pt idx="63113">
                  <c:v>1.0017799999999999</c:v>
                </c:pt>
                <c:pt idx="63114">
                  <c:v>1.0018800000000001</c:v>
                </c:pt>
                <c:pt idx="63115">
                  <c:v>1.0019899999999999</c:v>
                </c:pt>
                <c:pt idx="63116">
                  <c:v>1.0020899999999999</c:v>
                </c:pt>
                <c:pt idx="63117">
                  <c:v>1.0021800000000001</c:v>
                </c:pt>
                <c:pt idx="63118">
                  <c:v>1.00227</c:v>
                </c:pt>
                <c:pt idx="63119">
                  <c:v>1.00234</c:v>
                </c:pt>
                <c:pt idx="63120">
                  <c:v>1.0024200000000001</c:v>
                </c:pt>
                <c:pt idx="63121">
                  <c:v>1.00248</c:v>
                </c:pt>
                <c:pt idx="63122">
                  <c:v>1.0025299999999999</c:v>
                </c:pt>
                <c:pt idx="63123">
                  <c:v>1.00258</c:v>
                </c:pt>
                <c:pt idx="63124">
                  <c:v>1.0026200000000001</c:v>
                </c:pt>
                <c:pt idx="63125">
                  <c:v>1.0026600000000001</c:v>
                </c:pt>
                <c:pt idx="63126">
                  <c:v>1.00268</c:v>
                </c:pt>
                <c:pt idx="63127">
                  <c:v>1.0026900000000001</c:v>
                </c:pt>
                <c:pt idx="63128">
                  <c:v>1.0026999999999999</c:v>
                </c:pt>
                <c:pt idx="63129">
                  <c:v>1.0026900000000001</c:v>
                </c:pt>
                <c:pt idx="63130">
                  <c:v>1.00267</c:v>
                </c:pt>
                <c:pt idx="63131">
                  <c:v>1.00265</c:v>
                </c:pt>
                <c:pt idx="63132">
                  <c:v>1.00261</c:v>
                </c:pt>
                <c:pt idx="63133">
                  <c:v>1.0025599999999999</c:v>
                </c:pt>
                <c:pt idx="63134">
                  <c:v>1.0024999999999999</c:v>
                </c:pt>
                <c:pt idx="63135">
                  <c:v>1.0024299999999999</c:v>
                </c:pt>
                <c:pt idx="63136">
                  <c:v>1.0023500000000001</c:v>
                </c:pt>
                <c:pt idx="63137">
                  <c:v>1.0022500000000001</c:v>
                </c:pt>
                <c:pt idx="63138">
                  <c:v>1.00214</c:v>
                </c:pt>
                <c:pt idx="63139">
                  <c:v>1.0020199999999999</c:v>
                </c:pt>
                <c:pt idx="63140">
                  <c:v>1.0019</c:v>
                </c:pt>
                <c:pt idx="63141">
                  <c:v>1.00176</c:v>
                </c:pt>
                <c:pt idx="63142">
                  <c:v>1.0016099999999999</c:v>
                </c:pt>
                <c:pt idx="63143">
                  <c:v>1.00145</c:v>
                </c:pt>
                <c:pt idx="63144">
                  <c:v>1.0012700000000001</c:v>
                </c:pt>
                <c:pt idx="63145">
                  <c:v>1.00109</c:v>
                </c:pt>
                <c:pt idx="63146">
                  <c:v>1.00088</c:v>
                </c:pt>
                <c:pt idx="63147">
                  <c:v>1.0006600000000001</c:v>
                </c:pt>
                <c:pt idx="63148">
                  <c:v>1.00044</c:v>
                </c:pt>
                <c:pt idx="63149">
                  <c:v>1.0002</c:v>
                </c:pt>
                <c:pt idx="63150">
                  <c:v>0.99995599999999996</c:v>
                </c:pt>
                <c:pt idx="63151">
                  <c:v>0.99972300000000003</c:v>
                </c:pt>
                <c:pt idx="63152">
                  <c:v>0.99950300000000003</c:v>
                </c:pt>
                <c:pt idx="63153">
                  <c:v>0.99929100000000004</c:v>
                </c:pt>
                <c:pt idx="63154">
                  <c:v>0.99910399999999999</c:v>
                </c:pt>
                <c:pt idx="63155">
                  <c:v>0.99892000000000003</c:v>
                </c:pt>
                <c:pt idx="63156">
                  <c:v>0.99875000000000003</c:v>
                </c:pt>
                <c:pt idx="63157">
                  <c:v>0.99859399999999998</c:v>
                </c:pt>
                <c:pt idx="63158">
                  <c:v>0.99844599999999994</c:v>
                </c:pt>
                <c:pt idx="63159">
                  <c:v>0.998309</c:v>
                </c:pt>
                <c:pt idx="63160">
                  <c:v>0.99818300000000004</c:v>
                </c:pt>
                <c:pt idx="63161">
                  <c:v>0.99807699999999999</c:v>
                </c:pt>
                <c:pt idx="63162">
                  <c:v>0.99797899999999995</c:v>
                </c:pt>
                <c:pt idx="63163">
                  <c:v>0.99789099999999997</c:v>
                </c:pt>
                <c:pt idx="63164">
                  <c:v>0.99781900000000001</c:v>
                </c:pt>
                <c:pt idx="63165">
                  <c:v>0.997749</c:v>
                </c:pt>
                <c:pt idx="63166">
                  <c:v>0.997699</c:v>
                </c:pt>
                <c:pt idx="63167">
                  <c:v>0.99766200000000005</c:v>
                </c:pt>
                <c:pt idx="63168">
                  <c:v>0.99763199999999996</c:v>
                </c:pt>
                <c:pt idx="63169">
                  <c:v>0.99761900000000003</c:v>
                </c:pt>
                <c:pt idx="63170">
                  <c:v>0.99761200000000005</c:v>
                </c:pt>
                <c:pt idx="63171">
                  <c:v>0.99761900000000003</c:v>
                </c:pt>
                <c:pt idx="63172">
                  <c:v>0.99763400000000002</c:v>
                </c:pt>
                <c:pt idx="63173">
                  <c:v>0.99765599999999999</c:v>
                </c:pt>
                <c:pt idx="63174">
                  <c:v>0.99768999999999997</c:v>
                </c:pt>
                <c:pt idx="63175">
                  <c:v>0.99773100000000003</c:v>
                </c:pt>
                <c:pt idx="63176">
                  <c:v>0.99777400000000005</c:v>
                </c:pt>
                <c:pt idx="63177">
                  <c:v>0.99782800000000005</c:v>
                </c:pt>
                <c:pt idx="63178">
                  <c:v>0.99788900000000003</c:v>
                </c:pt>
                <c:pt idx="63179">
                  <c:v>0.99796200000000002</c:v>
                </c:pt>
                <c:pt idx="63180">
                  <c:v>0.99803900000000001</c:v>
                </c:pt>
                <c:pt idx="63181">
                  <c:v>0.99813300000000005</c:v>
                </c:pt>
                <c:pt idx="63182">
                  <c:v>0.99823399999999995</c:v>
                </c:pt>
                <c:pt idx="63183">
                  <c:v>0.99833700000000003</c:v>
                </c:pt>
                <c:pt idx="63184">
                  <c:v>0.99844100000000002</c:v>
                </c:pt>
                <c:pt idx="63185">
                  <c:v>0.99855799999999995</c:v>
                </c:pt>
                <c:pt idx="63186">
                  <c:v>0.99867700000000004</c:v>
                </c:pt>
                <c:pt idx="63187">
                  <c:v>0.99880199999999997</c:v>
                </c:pt>
                <c:pt idx="63188">
                  <c:v>0.99893299999999996</c:v>
                </c:pt>
                <c:pt idx="63189">
                  <c:v>0.99906099999999998</c:v>
                </c:pt>
                <c:pt idx="63190">
                  <c:v>0.99919599999999997</c:v>
                </c:pt>
                <c:pt idx="63191">
                  <c:v>0.99933399999999994</c:v>
                </c:pt>
                <c:pt idx="63192">
                  <c:v>0.99947699999999995</c:v>
                </c:pt>
                <c:pt idx="63193">
                  <c:v>0.99961999999999995</c:v>
                </c:pt>
                <c:pt idx="63194">
                  <c:v>0.99976500000000001</c:v>
                </c:pt>
                <c:pt idx="63195">
                  <c:v>0.99991600000000003</c:v>
                </c:pt>
                <c:pt idx="63196">
                  <c:v>1.00007</c:v>
                </c:pt>
                <c:pt idx="63197">
                  <c:v>1.0002200000000001</c:v>
                </c:pt>
                <c:pt idx="63198">
                  <c:v>1.0003599999999999</c:v>
                </c:pt>
                <c:pt idx="63199">
                  <c:v>1.00051</c:v>
                </c:pt>
                <c:pt idx="63200">
                  <c:v>1.0006600000000001</c:v>
                </c:pt>
                <c:pt idx="63201">
                  <c:v>1.0007999999999999</c:v>
                </c:pt>
                <c:pt idx="63202">
                  <c:v>1.0009399999999999</c:v>
                </c:pt>
                <c:pt idx="63203">
                  <c:v>1.00108</c:v>
                </c:pt>
                <c:pt idx="63204">
                  <c:v>1.00122</c:v>
                </c:pt>
                <c:pt idx="63205">
                  <c:v>1.00136</c:v>
                </c:pt>
                <c:pt idx="63206">
                  <c:v>1.00149</c:v>
                </c:pt>
                <c:pt idx="63207">
                  <c:v>1.00162</c:v>
                </c:pt>
                <c:pt idx="63208">
                  <c:v>1.0017400000000001</c:v>
                </c:pt>
                <c:pt idx="63209">
                  <c:v>1.00186</c:v>
                </c:pt>
                <c:pt idx="63210">
                  <c:v>1.00197</c:v>
                </c:pt>
                <c:pt idx="63211">
                  <c:v>1.0020800000000001</c:v>
                </c:pt>
                <c:pt idx="63212">
                  <c:v>1.00217</c:v>
                </c:pt>
                <c:pt idx="63213">
                  <c:v>1.0022599999999999</c:v>
                </c:pt>
                <c:pt idx="63214">
                  <c:v>1.00234</c:v>
                </c:pt>
                <c:pt idx="63215">
                  <c:v>1.0024200000000001</c:v>
                </c:pt>
                <c:pt idx="63216">
                  <c:v>1.0024900000000001</c:v>
                </c:pt>
                <c:pt idx="63217">
                  <c:v>1.0025599999999999</c:v>
                </c:pt>
                <c:pt idx="63218">
                  <c:v>1.00261</c:v>
                </c:pt>
                <c:pt idx="63219">
                  <c:v>1.00265</c:v>
                </c:pt>
                <c:pt idx="63220">
                  <c:v>1.0026900000000001</c:v>
                </c:pt>
                <c:pt idx="63221">
                  <c:v>1.0027200000000001</c:v>
                </c:pt>
                <c:pt idx="63222">
                  <c:v>1.00274</c:v>
                </c:pt>
                <c:pt idx="63223">
                  <c:v>1.00275</c:v>
                </c:pt>
                <c:pt idx="63224">
                  <c:v>1.00274</c:v>
                </c:pt>
                <c:pt idx="63225">
                  <c:v>1.0027200000000001</c:v>
                </c:pt>
                <c:pt idx="63226">
                  <c:v>1.0026900000000001</c:v>
                </c:pt>
                <c:pt idx="63227">
                  <c:v>1.00265</c:v>
                </c:pt>
                <c:pt idx="63228">
                  <c:v>1.0025999999999999</c:v>
                </c:pt>
                <c:pt idx="63229">
                  <c:v>1.00254</c:v>
                </c:pt>
                <c:pt idx="63230">
                  <c:v>1.00248</c:v>
                </c:pt>
                <c:pt idx="63231">
                  <c:v>1.0024</c:v>
                </c:pt>
                <c:pt idx="63232">
                  <c:v>1.0023</c:v>
                </c:pt>
                <c:pt idx="63233">
                  <c:v>1.0022</c:v>
                </c:pt>
                <c:pt idx="63234">
                  <c:v>1.0020800000000001</c:v>
                </c:pt>
                <c:pt idx="63235">
                  <c:v>1.0019499999999999</c:v>
                </c:pt>
                <c:pt idx="63236">
                  <c:v>1.00183</c:v>
                </c:pt>
                <c:pt idx="63237">
                  <c:v>1.0016700000000001</c:v>
                </c:pt>
                <c:pt idx="63238">
                  <c:v>1.0015000000000001</c:v>
                </c:pt>
                <c:pt idx="63239">
                  <c:v>1.00132</c:v>
                </c:pt>
                <c:pt idx="63240">
                  <c:v>1.0011300000000001</c:v>
                </c:pt>
                <c:pt idx="63241">
                  <c:v>1.00092</c:v>
                </c:pt>
                <c:pt idx="63242">
                  <c:v>1.0006999999999999</c:v>
                </c:pt>
                <c:pt idx="63243">
                  <c:v>1.00047</c:v>
                </c:pt>
                <c:pt idx="63244">
                  <c:v>1.0002200000000001</c:v>
                </c:pt>
                <c:pt idx="63245">
                  <c:v>0.99997800000000003</c:v>
                </c:pt>
                <c:pt idx="63246">
                  <c:v>0.99975400000000003</c:v>
                </c:pt>
                <c:pt idx="63247">
                  <c:v>0.99952300000000005</c:v>
                </c:pt>
                <c:pt idx="63248">
                  <c:v>0.99932399999999999</c:v>
                </c:pt>
                <c:pt idx="63249">
                  <c:v>0.99912199999999995</c:v>
                </c:pt>
                <c:pt idx="63250">
                  <c:v>0.99894499999999997</c:v>
                </c:pt>
                <c:pt idx="63251">
                  <c:v>0.99878</c:v>
                </c:pt>
                <c:pt idx="63252">
                  <c:v>0.99863000000000002</c:v>
                </c:pt>
                <c:pt idx="63253">
                  <c:v>0.99849100000000002</c:v>
                </c:pt>
                <c:pt idx="63254">
                  <c:v>0.99836199999999997</c:v>
                </c:pt>
                <c:pt idx="63255">
                  <c:v>0.99824900000000005</c:v>
                </c:pt>
                <c:pt idx="63256">
                  <c:v>0.99814599999999998</c:v>
                </c:pt>
                <c:pt idx="63257">
                  <c:v>0.99805900000000003</c:v>
                </c:pt>
                <c:pt idx="63258">
                  <c:v>0.99797999999999998</c:v>
                </c:pt>
                <c:pt idx="63259">
                  <c:v>0.99790699999999999</c:v>
                </c:pt>
                <c:pt idx="63260">
                  <c:v>0.99784799999999996</c:v>
                </c:pt>
                <c:pt idx="63261">
                  <c:v>0.99780599999999997</c:v>
                </c:pt>
                <c:pt idx="63262">
                  <c:v>0.99777300000000002</c:v>
                </c:pt>
                <c:pt idx="63263">
                  <c:v>0.99774700000000005</c:v>
                </c:pt>
                <c:pt idx="63264">
                  <c:v>0.99773199999999995</c:v>
                </c:pt>
                <c:pt idx="63265">
                  <c:v>0.99773100000000003</c:v>
                </c:pt>
                <c:pt idx="63266">
                  <c:v>0.99773500000000004</c:v>
                </c:pt>
                <c:pt idx="63267">
                  <c:v>0.99775000000000003</c:v>
                </c:pt>
                <c:pt idx="63268">
                  <c:v>0.99777400000000005</c:v>
                </c:pt>
                <c:pt idx="63269">
                  <c:v>0.99781399999999998</c:v>
                </c:pt>
                <c:pt idx="63270">
                  <c:v>0.99785299999999999</c:v>
                </c:pt>
                <c:pt idx="63271">
                  <c:v>0.99790400000000001</c:v>
                </c:pt>
                <c:pt idx="63272">
                  <c:v>0.99796099999999999</c:v>
                </c:pt>
                <c:pt idx="63273">
                  <c:v>0.99802900000000005</c:v>
                </c:pt>
                <c:pt idx="63274">
                  <c:v>0.99810399999999999</c:v>
                </c:pt>
                <c:pt idx="63275">
                  <c:v>0.99818499999999999</c:v>
                </c:pt>
                <c:pt idx="63276">
                  <c:v>0.99827399999999999</c:v>
                </c:pt>
                <c:pt idx="63277">
                  <c:v>0.99834400000000001</c:v>
                </c:pt>
                <c:pt idx="63278">
                  <c:v>0.99845300000000003</c:v>
                </c:pt>
                <c:pt idx="63279">
                  <c:v>0.99855300000000002</c:v>
                </c:pt>
                <c:pt idx="63280">
                  <c:v>0.99866999999999995</c:v>
                </c:pt>
                <c:pt idx="63281">
                  <c:v>0.99879300000000004</c:v>
                </c:pt>
                <c:pt idx="63282">
                  <c:v>0.99891399999999997</c:v>
                </c:pt>
                <c:pt idx="63283">
                  <c:v>0.99903799999999998</c:v>
                </c:pt>
                <c:pt idx="63284">
                  <c:v>0.99916400000000005</c:v>
                </c:pt>
                <c:pt idx="63285">
                  <c:v>0.99929699999999999</c:v>
                </c:pt>
                <c:pt idx="63286">
                  <c:v>0.99943300000000002</c:v>
                </c:pt>
                <c:pt idx="63287">
                  <c:v>0.99956999999999996</c:v>
                </c:pt>
                <c:pt idx="63288">
                  <c:v>0.99972000000000005</c:v>
                </c:pt>
                <c:pt idx="63289">
                  <c:v>0.999861</c:v>
                </c:pt>
                <c:pt idx="63290">
                  <c:v>1.0000100000000001</c:v>
                </c:pt>
                <c:pt idx="63291">
                  <c:v>1.0001500000000001</c:v>
                </c:pt>
                <c:pt idx="63292">
                  <c:v>1.0003</c:v>
                </c:pt>
                <c:pt idx="63293">
                  <c:v>1.00044</c:v>
                </c:pt>
                <c:pt idx="63294">
                  <c:v>1.00058</c:v>
                </c:pt>
                <c:pt idx="63295">
                  <c:v>1.0007200000000001</c:v>
                </c:pt>
                <c:pt idx="63296">
                  <c:v>1.0008600000000001</c:v>
                </c:pt>
                <c:pt idx="63297">
                  <c:v>1.00099</c:v>
                </c:pt>
                <c:pt idx="63298">
                  <c:v>1.00112</c:v>
                </c:pt>
                <c:pt idx="63299">
                  <c:v>1.00126</c:v>
                </c:pt>
                <c:pt idx="63300">
                  <c:v>1.0013799999999999</c:v>
                </c:pt>
                <c:pt idx="63301">
                  <c:v>1.0015000000000001</c:v>
                </c:pt>
                <c:pt idx="63302">
                  <c:v>1.00162</c:v>
                </c:pt>
                <c:pt idx="63303">
                  <c:v>1.0017499999999999</c:v>
                </c:pt>
                <c:pt idx="63304">
                  <c:v>1.00186</c:v>
                </c:pt>
                <c:pt idx="63305">
                  <c:v>1.00197</c:v>
                </c:pt>
                <c:pt idx="63306">
                  <c:v>1.00207</c:v>
                </c:pt>
                <c:pt idx="63307">
                  <c:v>1.00217</c:v>
                </c:pt>
                <c:pt idx="63308">
                  <c:v>1.0022599999999999</c:v>
                </c:pt>
                <c:pt idx="63309">
                  <c:v>1.00234</c:v>
                </c:pt>
                <c:pt idx="63310">
                  <c:v>1.0024200000000001</c:v>
                </c:pt>
                <c:pt idx="63311">
                  <c:v>1.0024900000000001</c:v>
                </c:pt>
                <c:pt idx="63312">
                  <c:v>1.0025500000000001</c:v>
                </c:pt>
                <c:pt idx="63313">
                  <c:v>1.0025999999999999</c:v>
                </c:pt>
                <c:pt idx="63314">
                  <c:v>1.00265</c:v>
                </c:pt>
                <c:pt idx="63315">
                  <c:v>1.0026900000000001</c:v>
                </c:pt>
                <c:pt idx="63316">
                  <c:v>1.0027200000000001</c:v>
                </c:pt>
                <c:pt idx="63317">
                  <c:v>1.00274</c:v>
                </c:pt>
                <c:pt idx="63318">
                  <c:v>1.00275</c:v>
                </c:pt>
                <c:pt idx="63319">
                  <c:v>1.00275</c:v>
                </c:pt>
                <c:pt idx="63320">
                  <c:v>1.00274</c:v>
                </c:pt>
                <c:pt idx="63321">
                  <c:v>1.0027200000000001</c:v>
                </c:pt>
                <c:pt idx="63322">
                  <c:v>1.0026999999999999</c:v>
                </c:pt>
                <c:pt idx="63323">
                  <c:v>1.0026600000000001</c:v>
                </c:pt>
                <c:pt idx="63324">
                  <c:v>1.0025999999999999</c:v>
                </c:pt>
                <c:pt idx="63325">
                  <c:v>1.00254</c:v>
                </c:pt>
                <c:pt idx="63326">
                  <c:v>1.00247</c:v>
                </c:pt>
                <c:pt idx="63327">
                  <c:v>1.00238</c:v>
                </c:pt>
                <c:pt idx="63328">
                  <c:v>1.0022800000000001</c:v>
                </c:pt>
                <c:pt idx="63329">
                  <c:v>1.00217</c:v>
                </c:pt>
                <c:pt idx="63330">
                  <c:v>1.00206</c:v>
                </c:pt>
                <c:pt idx="63331">
                  <c:v>1.00193</c:v>
                </c:pt>
                <c:pt idx="63332">
                  <c:v>1.0017799999999999</c:v>
                </c:pt>
                <c:pt idx="63333">
                  <c:v>1.00162</c:v>
                </c:pt>
                <c:pt idx="63334">
                  <c:v>1.00146</c:v>
                </c:pt>
                <c:pt idx="63335">
                  <c:v>1.0012799999999999</c:v>
                </c:pt>
                <c:pt idx="63336">
                  <c:v>1.00109</c:v>
                </c:pt>
                <c:pt idx="63337">
                  <c:v>1.00088</c:v>
                </c:pt>
                <c:pt idx="63338">
                  <c:v>1.0006699999999999</c:v>
                </c:pt>
                <c:pt idx="63339">
                  <c:v>1.00044</c:v>
                </c:pt>
                <c:pt idx="63340">
                  <c:v>1.0001899999999999</c:v>
                </c:pt>
                <c:pt idx="63341">
                  <c:v>0.99995500000000004</c:v>
                </c:pt>
                <c:pt idx="63342">
                  <c:v>0.99971900000000002</c:v>
                </c:pt>
                <c:pt idx="63343">
                  <c:v>0.99949900000000003</c:v>
                </c:pt>
                <c:pt idx="63344">
                  <c:v>0.99929900000000005</c:v>
                </c:pt>
                <c:pt idx="63345">
                  <c:v>0.99910600000000005</c:v>
                </c:pt>
                <c:pt idx="63346">
                  <c:v>0.99892499999999995</c:v>
                </c:pt>
                <c:pt idx="63347">
                  <c:v>0.99875899999999995</c:v>
                </c:pt>
                <c:pt idx="63348">
                  <c:v>0.99860300000000002</c:v>
                </c:pt>
                <c:pt idx="63349">
                  <c:v>0.99845799999999996</c:v>
                </c:pt>
                <c:pt idx="63350">
                  <c:v>0.99832299999999996</c:v>
                </c:pt>
                <c:pt idx="63351">
                  <c:v>0.99820299999999995</c:v>
                </c:pt>
                <c:pt idx="63352">
                  <c:v>0.99809300000000001</c:v>
                </c:pt>
                <c:pt idx="63353">
                  <c:v>0.998</c:v>
                </c:pt>
                <c:pt idx="63354">
                  <c:v>0.99791399999999997</c:v>
                </c:pt>
                <c:pt idx="63355">
                  <c:v>0.99783699999999997</c:v>
                </c:pt>
                <c:pt idx="63356">
                  <c:v>0.99777300000000002</c:v>
                </c:pt>
                <c:pt idx="63357">
                  <c:v>0.99772899999999998</c:v>
                </c:pt>
                <c:pt idx="63358">
                  <c:v>0.99768500000000004</c:v>
                </c:pt>
                <c:pt idx="63359">
                  <c:v>0.99766699999999997</c:v>
                </c:pt>
                <c:pt idx="63360">
                  <c:v>0.99765199999999998</c:v>
                </c:pt>
                <c:pt idx="63361">
                  <c:v>0.997641</c:v>
                </c:pt>
                <c:pt idx="63362">
                  <c:v>0.99764699999999995</c:v>
                </c:pt>
                <c:pt idx="63363">
                  <c:v>0.99765999999999999</c:v>
                </c:pt>
                <c:pt idx="63364">
                  <c:v>0.99768400000000002</c:v>
                </c:pt>
                <c:pt idx="63365">
                  <c:v>0.99772300000000003</c:v>
                </c:pt>
                <c:pt idx="63366">
                  <c:v>0.99776200000000004</c:v>
                </c:pt>
                <c:pt idx="63367">
                  <c:v>0.99780899999999995</c:v>
                </c:pt>
                <c:pt idx="63368">
                  <c:v>0.99787199999999998</c:v>
                </c:pt>
                <c:pt idx="63369">
                  <c:v>0.99793600000000005</c:v>
                </c:pt>
                <c:pt idx="63370">
                  <c:v>0.99801200000000001</c:v>
                </c:pt>
                <c:pt idx="63371">
                  <c:v>0.99809800000000004</c:v>
                </c:pt>
                <c:pt idx="63372">
                  <c:v>0.998193</c:v>
                </c:pt>
                <c:pt idx="63373">
                  <c:v>0.99829000000000001</c:v>
                </c:pt>
                <c:pt idx="63374">
                  <c:v>0.99839500000000003</c:v>
                </c:pt>
                <c:pt idx="63375">
                  <c:v>0.998502</c:v>
                </c:pt>
                <c:pt idx="63376">
                  <c:v>0.99862200000000001</c:v>
                </c:pt>
                <c:pt idx="63377">
                  <c:v>0.99874300000000005</c:v>
                </c:pt>
                <c:pt idx="63378">
                  <c:v>0.99886799999999998</c:v>
                </c:pt>
                <c:pt idx="63379">
                  <c:v>0.99899099999999996</c:v>
                </c:pt>
                <c:pt idx="63380">
                  <c:v>0.99912599999999996</c:v>
                </c:pt>
                <c:pt idx="63381">
                  <c:v>0.99925799999999998</c:v>
                </c:pt>
                <c:pt idx="63382">
                  <c:v>0.99939500000000003</c:v>
                </c:pt>
                <c:pt idx="63383">
                  <c:v>0.99953599999999998</c:v>
                </c:pt>
                <c:pt idx="63384">
                  <c:v>0.99967799999999996</c:v>
                </c:pt>
                <c:pt idx="63385">
                  <c:v>0.99982899999999997</c:v>
                </c:pt>
                <c:pt idx="63386">
                  <c:v>0.99997400000000003</c:v>
                </c:pt>
                <c:pt idx="63387">
                  <c:v>1.0001199999999999</c:v>
                </c:pt>
                <c:pt idx="63388">
                  <c:v>1.00027</c:v>
                </c:pt>
                <c:pt idx="63389">
                  <c:v>1.0004200000000001</c:v>
                </c:pt>
                <c:pt idx="63390">
                  <c:v>1.00057</c:v>
                </c:pt>
                <c:pt idx="63391">
                  <c:v>1.0007200000000001</c:v>
                </c:pt>
                <c:pt idx="63392">
                  <c:v>1.0008600000000001</c:v>
                </c:pt>
                <c:pt idx="63393">
                  <c:v>1.0009999999999999</c:v>
                </c:pt>
                <c:pt idx="63394">
                  <c:v>1.00115</c:v>
                </c:pt>
                <c:pt idx="63395">
                  <c:v>1.0012799999999999</c:v>
                </c:pt>
                <c:pt idx="63396">
                  <c:v>1.00142</c:v>
                </c:pt>
                <c:pt idx="63397">
                  <c:v>1.0015499999999999</c:v>
                </c:pt>
                <c:pt idx="63398">
                  <c:v>1.0016799999999999</c:v>
                </c:pt>
                <c:pt idx="63399">
                  <c:v>1.0018</c:v>
                </c:pt>
                <c:pt idx="63400">
                  <c:v>1.0019199999999999</c:v>
                </c:pt>
                <c:pt idx="63401">
                  <c:v>1.00204</c:v>
                </c:pt>
                <c:pt idx="63402">
                  <c:v>1.00214</c:v>
                </c:pt>
                <c:pt idx="63403">
                  <c:v>1.00224</c:v>
                </c:pt>
                <c:pt idx="63404">
                  <c:v>1.00234</c:v>
                </c:pt>
                <c:pt idx="63405">
                  <c:v>1.0024200000000001</c:v>
                </c:pt>
                <c:pt idx="63406">
                  <c:v>1.0024999999999999</c:v>
                </c:pt>
                <c:pt idx="63407">
                  <c:v>1.00257</c:v>
                </c:pt>
                <c:pt idx="63408">
                  <c:v>1.00265</c:v>
                </c:pt>
                <c:pt idx="63409">
                  <c:v>1.00271</c:v>
                </c:pt>
                <c:pt idx="63410">
                  <c:v>1.00275</c:v>
                </c:pt>
                <c:pt idx="63411">
                  <c:v>1.0027999999999999</c:v>
                </c:pt>
                <c:pt idx="63412">
                  <c:v>1.00282</c:v>
                </c:pt>
                <c:pt idx="63413">
                  <c:v>1.00284</c:v>
                </c:pt>
                <c:pt idx="63414">
                  <c:v>1.00284</c:v>
                </c:pt>
                <c:pt idx="63415">
                  <c:v>1.00284</c:v>
                </c:pt>
                <c:pt idx="63416">
                  <c:v>1.0028300000000001</c:v>
                </c:pt>
                <c:pt idx="63417">
                  <c:v>1.00281</c:v>
                </c:pt>
                <c:pt idx="63418">
                  <c:v>1.00278</c:v>
                </c:pt>
                <c:pt idx="63419">
                  <c:v>1.0027299999999999</c:v>
                </c:pt>
                <c:pt idx="63420">
                  <c:v>1.00268</c:v>
                </c:pt>
                <c:pt idx="63421">
                  <c:v>1.00261</c:v>
                </c:pt>
                <c:pt idx="63422">
                  <c:v>1.0025299999999999</c:v>
                </c:pt>
                <c:pt idx="63423">
                  <c:v>1.00244</c:v>
                </c:pt>
                <c:pt idx="63424">
                  <c:v>1.00234</c:v>
                </c:pt>
                <c:pt idx="63425">
                  <c:v>1.0022200000000001</c:v>
                </c:pt>
                <c:pt idx="63426">
                  <c:v>1.0021</c:v>
                </c:pt>
                <c:pt idx="63427">
                  <c:v>1.00196</c:v>
                </c:pt>
                <c:pt idx="63428">
                  <c:v>1.0018100000000001</c:v>
                </c:pt>
                <c:pt idx="63429">
                  <c:v>1.0016400000000001</c:v>
                </c:pt>
                <c:pt idx="63430">
                  <c:v>1.0014700000000001</c:v>
                </c:pt>
                <c:pt idx="63431">
                  <c:v>1.0012799999999999</c:v>
                </c:pt>
                <c:pt idx="63432">
                  <c:v>1.0010699999999999</c:v>
                </c:pt>
                <c:pt idx="63433">
                  <c:v>1.0008600000000001</c:v>
                </c:pt>
                <c:pt idx="63434">
                  <c:v>1.0006299999999999</c:v>
                </c:pt>
                <c:pt idx="63435">
                  <c:v>1.0003899999999999</c:v>
                </c:pt>
                <c:pt idx="63436">
                  <c:v>1.00014</c:v>
                </c:pt>
                <c:pt idx="63437">
                  <c:v>0.99990000000000001</c:v>
                </c:pt>
                <c:pt idx="63438">
                  <c:v>0.99968100000000004</c:v>
                </c:pt>
                <c:pt idx="63439">
                  <c:v>0.99946900000000005</c:v>
                </c:pt>
                <c:pt idx="63440">
                  <c:v>0.99927500000000002</c:v>
                </c:pt>
                <c:pt idx="63441">
                  <c:v>0.99909300000000001</c:v>
                </c:pt>
                <c:pt idx="63442">
                  <c:v>0.99892400000000003</c:v>
                </c:pt>
                <c:pt idx="63443">
                  <c:v>0.99876600000000004</c:v>
                </c:pt>
                <c:pt idx="63444">
                  <c:v>0.99862399999999996</c:v>
                </c:pt>
                <c:pt idx="63445">
                  <c:v>0.99849200000000005</c:v>
                </c:pt>
                <c:pt idx="63446">
                  <c:v>0.99837200000000004</c:v>
                </c:pt>
                <c:pt idx="63447">
                  <c:v>0.99826400000000004</c:v>
                </c:pt>
                <c:pt idx="63448">
                  <c:v>0.99817599999999995</c:v>
                </c:pt>
                <c:pt idx="63449">
                  <c:v>0.99809599999999998</c:v>
                </c:pt>
                <c:pt idx="63450">
                  <c:v>0.99802400000000002</c:v>
                </c:pt>
                <c:pt idx="63451">
                  <c:v>0.99796600000000002</c:v>
                </c:pt>
                <c:pt idx="63452">
                  <c:v>0.99790900000000005</c:v>
                </c:pt>
                <c:pt idx="63453">
                  <c:v>0.99787099999999995</c:v>
                </c:pt>
                <c:pt idx="63454">
                  <c:v>0.99784200000000001</c:v>
                </c:pt>
                <c:pt idx="63455">
                  <c:v>0.99782700000000002</c:v>
                </c:pt>
                <c:pt idx="63456">
                  <c:v>0.99781900000000001</c:v>
                </c:pt>
                <c:pt idx="63457">
                  <c:v>0.99782000000000004</c:v>
                </c:pt>
                <c:pt idx="63458">
                  <c:v>0.997834</c:v>
                </c:pt>
                <c:pt idx="63459">
                  <c:v>0.99785900000000005</c:v>
                </c:pt>
                <c:pt idx="63460">
                  <c:v>0.99789000000000005</c:v>
                </c:pt>
                <c:pt idx="63461">
                  <c:v>0.99792899999999995</c:v>
                </c:pt>
                <c:pt idx="63462">
                  <c:v>0.99797899999999995</c:v>
                </c:pt>
                <c:pt idx="63463">
                  <c:v>0.99803699999999995</c:v>
                </c:pt>
                <c:pt idx="63464">
                  <c:v>0.99810399999999999</c:v>
                </c:pt>
                <c:pt idx="63465">
                  <c:v>0.99817299999999998</c:v>
                </c:pt>
                <c:pt idx="63466">
                  <c:v>0.99825299999999995</c:v>
                </c:pt>
                <c:pt idx="63467">
                  <c:v>0.99838800000000005</c:v>
                </c:pt>
                <c:pt idx="63468">
                  <c:v>0.99848199999999998</c:v>
                </c:pt>
                <c:pt idx="63469">
                  <c:v>0.99858199999999997</c:v>
                </c:pt>
                <c:pt idx="63470">
                  <c:v>0.99868199999999996</c:v>
                </c:pt>
                <c:pt idx="63471">
                  <c:v>0.99879399999999996</c:v>
                </c:pt>
                <c:pt idx="63472">
                  <c:v>0.99890500000000004</c:v>
                </c:pt>
                <c:pt idx="63473">
                  <c:v>0.99901899999999999</c:v>
                </c:pt>
                <c:pt idx="63474">
                  <c:v>0.99914499999999995</c:v>
                </c:pt>
                <c:pt idx="63475">
                  <c:v>0.99926999999999999</c:v>
                </c:pt>
                <c:pt idx="63476">
                  <c:v>0.99939999999999996</c:v>
                </c:pt>
                <c:pt idx="63477">
                  <c:v>0.99953499999999995</c:v>
                </c:pt>
                <c:pt idx="63478">
                  <c:v>0.99968000000000001</c:v>
                </c:pt>
                <c:pt idx="63479">
                  <c:v>0.99981500000000001</c:v>
                </c:pt>
                <c:pt idx="63480">
                  <c:v>0.99995000000000001</c:v>
                </c:pt>
                <c:pt idx="63481">
                  <c:v>1.0000899999999999</c:v>
                </c:pt>
                <c:pt idx="63482">
                  <c:v>1.00023</c:v>
                </c:pt>
                <c:pt idx="63483">
                  <c:v>1.00037</c:v>
                </c:pt>
                <c:pt idx="63484">
                  <c:v>1.00051</c:v>
                </c:pt>
                <c:pt idx="63485">
                  <c:v>1.00065</c:v>
                </c:pt>
                <c:pt idx="63486">
                  <c:v>1.0007900000000001</c:v>
                </c:pt>
                <c:pt idx="63487">
                  <c:v>1.0009300000000001</c:v>
                </c:pt>
                <c:pt idx="63488">
                  <c:v>1.0010699999999999</c:v>
                </c:pt>
                <c:pt idx="63489">
                  <c:v>1.0012000000000001</c:v>
                </c:pt>
                <c:pt idx="63490">
                  <c:v>1.0013300000000001</c:v>
                </c:pt>
                <c:pt idx="63491">
                  <c:v>1.00146</c:v>
                </c:pt>
                <c:pt idx="63492">
                  <c:v>1.00159</c:v>
                </c:pt>
                <c:pt idx="63493">
                  <c:v>1.0017100000000001</c:v>
                </c:pt>
                <c:pt idx="63494">
                  <c:v>1.0018199999999999</c:v>
                </c:pt>
                <c:pt idx="63495">
                  <c:v>1.00193</c:v>
                </c:pt>
                <c:pt idx="63496">
                  <c:v>1.00203</c:v>
                </c:pt>
                <c:pt idx="63497">
                  <c:v>1.00213</c:v>
                </c:pt>
                <c:pt idx="63498">
                  <c:v>1.00223</c:v>
                </c:pt>
                <c:pt idx="63499">
                  <c:v>1.0023200000000001</c:v>
                </c:pt>
                <c:pt idx="63500">
                  <c:v>1.00241</c:v>
                </c:pt>
                <c:pt idx="63501">
                  <c:v>1.0024900000000001</c:v>
                </c:pt>
                <c:pt idx="63502">
                  <c:v>1.0025599999999999</c:v>
                </c:pt>
                <c:pt idx="63503">
                  <c:v>1.0026200000000001</c:v>
                </c:pt>
                <c:pt idx="63504">
                  <c:v>1.00267</c:v>
                </c:pt>
                <c:pt idx="63505">
                  <c:v>1.00271</c:v>
                </c:pt>
                <c:pt idx="63506">
                  <c:v>1.00274</c:v>
                </c:pt>
                <c:pt idx="63507">
                  <c:v>1.00278</c:v>
                </c:pt>
                <c:pt idx="63508">
                  <c:v>1.0027999999999999</c:v>
                </c:pt>
                <c:pt idx="63509">
                  <c:v>1.0027999999999999</c:v>
                </c:pt>
                <c:pt idx="63510">
                  <c:v>1.0027999999999999</c:v>
                </c:pt>
                <c:pt idx="63511">
                  <c:v>1.0027900000000001</c:v>
                </c:pt>
                <c:pt idx="63512">
                  <c:v>1.0027699999999999</c:v>
                </c:pt>
                <c:pt idx="63513">
                  <c:v>1.00274</c:v>
                </c:pt>
                <c:pt idx="63514">
                  <c:v>1.0026999999999999</c:v>
                </c:pt>
                <c:pt idx="63515">
                  <c:v>1.00264</c:v>
                </c:pt>
                <c:pt idx="63516">
                  <c:v>1.00258</c:v>
                </c:pt>
                <c:pt idx="63517">
                  <c:v>1.00251</c:v>
                </c:pt>
                <c:pt idx="63518">
                  <c:v>1.0024200000000001</c:v>
                </c:pt>
                <c:pt idx="63519">
                  <c:v>1.0023200000000001</c:v>
                </c:pt>
                <c:pt idx="63520">
                  <c:v>1.00221</c:v>
                </c:pt>
                <c:pt idx="63521">
                  <c:v>1.0021</c:v>
                </c:pt>
                <c:pt idx="63522">
                  <c:v>1.00196</c:v>
                </c:pt>
                <c:pt idx="63523">
                  <c:v>1.0018100000000001</c:v>
                </c:pt>
                <c:pt idx="63524">
                  <c:v>1.00166</c:v>
                </c:pt>
                <c:pt idx="63525">
                  <c:v>1.00149</c:v>
                </c:pt>
                <c:pt idx="63526">
                  <c:v>1.0013099999999999</c:v>
                </c:pt>
                <c:pt idx="63527">
                  <c:v>1.00112</c:v>
                </c:pt>
                <c:pt idx="63528">
                  <c:v>1.00091</c:v>
                </c:pt>
                <c:pt idx="63529">
                  <c:v>1.0006900000000001</c:v>
                </c:pt>
                <c:pt idx="63530">
                  <c:v>1.0004599999999999</c:v>
                </c:pt>
                <c:pt idx="63531">
                  <c:v>1.0002200000000001</c:v>
                </c:pt>
                <c:pt idx="63532">
                  <c:v>0.99997199999999997</c:v>
                </c:pt>
                <c:pt idx="63533">
                  <c:v>0.99973999999999996</c:v>
                </c:pt>
                <c:pt idx="63534">
                  <c:v>0.99953099999999995</c:v>
                </c:pt>
                <c:pt idx="63535">
                  <c:v>0.99933000000000005</c:v>
                </c:pt>
                <c:pt idx="63536">
                  <c:v>0.999135</c:v>
                </c:pt>
                <c:pt idx="63537">
                  <c:v>0.99895599999999996</c:v>
                </c:pt>
                <c:pt idx="63538">
                  <c:v>0.99879099999999998</c:v>
                </c:pt>
                <c:pt idx="63539">
                  <c:v>0.99863400000000002</c:v>
                </c:pt>
                <c:pt idx="63540">
                  <c:v>0.99849699999999997</c:v>
                </c:pt>
                <c:pt idx="63541">
                  <c:v>0.99836899999999995</c:v>
                </c:pt>
                <c:pt idx="63542">
                  <c:v>0.99824999999999997</c:v>
                </c:pt>
                <c:pt idx="63543">
                  <c:v>0.99814499999999995</c:v>
                </c:pt>
                <c:pt idx="63544">
                  <c:v>0.99804800000000005</c:v>
                </c:pt>
                <c:pt idx="63545">
                  <c:v>0.99796600000000002</c:v>
                </c:pt>
                <c:pt idx="63546">
                  <c:v>0.99789700000000003</c:v>
                </c:pt>
                <c:pt idx="63547">
                  <c:v>0.99784399999999995</c:v>
                </c:pt>
                <c:pt idx="63548">
                  <c:v>0.99779799999999996</c:v>
                </c:pt>
                <c:pt idx="63549">
                  <c:v>0.99776799999999999</c:v>
                </c:pt>
                <c:pt idx="63550">
                  <c:v>0.99774300000000005</c:v>
                </c:pt>
                <c:pt idx="63551">
                  <c:v>0.99772899999999998</c:v>
                </c:pt>
                <c:pt idx="63552">
                  <c:v>0.99772700000000003</c:v>
                </c:pt>
                <c:pt idx="63553">
                  <c:v>0.99773599999999996</c:v>
                </c:pt>
                <c:pt idx="63554">
                  <c:v>0.997753</c:v>
                </c:pt>
                <c:pt idx="63555">
                  <c:v>0.99777800000000005</c:v>
                </c:pt>
                <c:pt idx="63556">
                  <c:v>0.99780800000000003</c:v>
                </c:pt>
                <c:pt idx="63557">
                  <c:v>0.99785400000000002</c:v>
                </c:pt>
                <c:pt idx="63558">
                  <c:v>0.99790000000000001</c:v>
                </c:pt>
                <c:pt idx="63559">
                  <c:v>0.99796200000000002</c:v>
                </c:pt>
                <c:pt idx="63560">
                  <c:v>0.99803500000000001</c:v>
                </c:pt>
                <c:pt idx="63561">
                  <c:v>0.99811499999999997</c:v>
                </c:pt>
                <c:pt idx="63562">
                  <c:v>0.99820699999999996</c:v>
                </c:pt>
                <c:pt idx="63563">
                  <c:v>0.99830200000000002</c:v>
                </c:pt>
                <c:pt idx="63564">
                  <c:v>0.99839999999999995</c:v>
                </c:pt>
                <c:pt idx="63565">
                  <c:v>0.99850300000000003</c:v>
                </c:pt>
                <c:pt idx="63566">
                  <c:v>0.99861299999999997</c:v>
                </c:pt>
                <c:pt idx="63567">
                  <c:v>0.99873299999999998</c:v>
                </c:pt>
                <c:pt idx="63568">
                  <c:v>0.99885900000000005</c:v>
                </c:pt>
                <c:pt idx="63569">
                  <c:v>0.99898900000000002</c:v>
                </c:pt>
                <c:pt idx="63570">
                  <c:v>0.99912100000000004</c:v>
                </c:pt>
                <c:pt idx="63571">
                  <c:v>0.99925299999999995</c:v>
                </c:pt>
                <c:pt idx="63572">
                  <c:v>0.99938899999999997</c:v>
                </c:pt>
                <c:pt idx="63573">
                  <c:v>0.99952600000000003</c:v>
                </c:pt>
                <c:pt idx="63574">
                  <c:v>0.99967099999999998</c:v>
                </c:pt>
                <c:pt idx="63575">
                  <c:v>0.99980500000000005</c:v>
                </c:pt>
                <c:pt idx="63576">
                  <c:v>0.99994899999999998</c:v>
                </c:pt>
                <c:pt idx="63577">
                  <c:v>1.0000899999999999</c:v>
                </c:pt>
                <c:pt idx="63578">
                  <c:v>1.00024</c:v>
                </c:pt>
                <c:pt idx="63579">
                  <c:v>1.0003899999999999</c:v>
                </c:pt>
                <c:pt idx="63580">
                  <c:v>1.0005500000000001</c:v>
                </c:pt>
                <c:pt idx="63581">
                  <c:v>1.0006900000000001</c:v>
                </c:pt>
                <c:pt idx="63582">
                  <c:v>1.00084</c:v>
                </c:pt>
                <c:pt idx="63583">
                  <c:v>1.00098</c:v>
                </c:pt>
                <c:pt idx="63584">
                  <c:v>1.0011300000000001</c:v>
                </c:pt>
                <c:pt idx="63585">
                  <c:v>1.0012700000000001</c:v>
                </c:pt>
                <c:pt idx="63586">
                  <c:v>1.00142</c:v>
                </c:pt>
                <c:pt idx="63587">
                  <c:v>1.0015499999999999</c:v>
                </c:pt>
                <c:pt idx="63588">
                  <c:v>1.00169</c:v>
                </c:pt>
                <c:pt idx="63589">
                  <c:v>1.0018100000000001</c:v>
                </c:pt>
                <c:pt idx="63590">
                  <c:v>1.0019499999999999</c:v>
                </c:pt>
                <c:pt idx="63591">
                  <c:v>1.00207</c:v>
                </c:pt>
                <c:pt idx="63592">
                  <c:v>1.0021800000000001</c:v>
                </c:pt>
                <c:pt idx="63593">
                  <c:v>1.0022899999999999</c:v>
                </c:pt>
                <c:pt idx="63594">
                  <c:v>1.0023899999999999</c:v>
                </c:pt>
                <c:pt idx="63595">
                  <c:v>1.00248</c:v>
                </c:pt>
                <c:pt idx="63596">
                  <c:v>1.00257</c:v>
                </c:pt>
                <c:pt idx="63597">
                  <c:v>1.00265</c:v>
                </c:pt>
                <c:pt idx="63598">
                  <c:v>1.0027200000000001</c:v>
                </c:pt>
                <c:pt idx="63599">
                  <c:v>1.00278</c:v>
                </c:pt>
                <c:pt idx="63600">
                  <c:v>1.0028300000000001</c:v>
                </c:pt>
                <c:pt idx="63601">
                  <c:v>1.00288</c:v>
                </c:pt>
                <c:pt idx="63602">
                  <c:v>1.00292</c:v>
                </c:pt>
                <c:pt idx="63603">
                  <c:v>1.00295</c:v>
                </c:pt>
                <c:pt idx="63604">
                  <c:v>1.0029699999999999</c:v>
                </c:pt>
                <c:pt idx="63605">
                  <c:v>1.0029699999999999</c:v>
                </c:pt>
                <c:pt idx="63606">
                  <c:v>1.0029699999999999</c:v>
                </c:pt>
                <c:pt idx="63607">
                  <c:v>1.00295</c:v>
                </c:pt>
                <c:pt idx="63608">
                  <c:v>1.0029300000000001</c:v>
                </c:pt>
                <c:pt idx="63609">
                  <c:v>1.0028900000000001</c:v>
                </c:pt>
                <c:pt idx="63610">
                  <c:v>1.00284</c:v>
                </c:pt>
                <c:pt idx="63611">
                  <c:v>1.0027900000000001</c:v>
                </c:pt>
                <c:pt idx="63612">
                  <c:v>1.00271</c:v>
                </c:pt>
                <c:pt idx="63613">
                  <c:v>1.0026299999999999</c:v>
                </c:pt>
                <c:pt idx="63614">
                  <c:v>1.0025299999999999</c:v>
                </c:pt>
                <c:pt idx="63615">
                  <c:v>1.0024200000000001</c:v>
                </c:pt>
                <c:pt idx="63616">
                  <c:v>1.0022899999999999</c:v>
                </c:pt>
                <c:pt idx="63617">
                  <c:v>1.0021599999999999</c:v>
                </c:pt>
                <c:pt idx="63618">
                  <c:v>1.0020100000000001</c:v>
                </c:pt>
                <c:pt idx="63619">
                  <c:v>1.00186</c:v>
                </c:pt>
                <c:pt idx="63620">
                  <c:v>1.0016799999999999</c:v>
                </c:pt>
                <c:pt idx="63621">
                  <c:v>1.0015000000000001</c:v>
                </c:pt>
                <c:pt idx="63622">
                  <c:v>1.0013099999999999</c:v>
                </c:pt>
                <c:pt idx="63623">
                  <c:v>1.0011000000000001</c:v>
                </c:pt>
                <c:pt idx="63624">
                  <c:v>1.00088</c:v>
                </c:pt>
                <c:pt idx="63625">
                  <c:v>1.00065</c:v>
                </c:pt>
                <c:pt idx="63626">
                  <c:v>1.0004</c:v>
                </c:pt>
                <c:pt idx="63627">
                  <c:v>1.0001500000000001</c:v>
                </c:pt>
                <c:pt idx="63628">
                  <c:v>0.99992499999999995</c:v>
                </c:pt>
                <c:pt idx="63629">
                  <c:v>0.99970899999999996</c:v>
                </c:pt>
                <c:pt idx="63630">
                  <c:v>0.99950600000000001</c:v>
                </c:pt>
                <c:pt idx="63631">
                  <c:v>0.99931999999999999</c:v>
                </c:pt>
                <c:pt idx="63632">
                  <c:v>0.99914199999999997</c:v>
                </c:pt>
                <c:pt idx="63633">
                  <c:v>0.99897800000000003</c:v>
                </c:pt>
                <c:pt idx="63634">
                  <c:v>0.99882599999999999</c:v>
                </c:pt>
                <c:pt idx="63635">
                  <c:v>0.99868800000000002</c:v>
                </c:pt>
                <c:pt idx="63636">
                  <c:v>0.99856599999999995</c:v>
                </c:pt>
                <c:pt idx="63637">
                  <c:v>0.99845700000000004</c:v>
                </c:pt>
                <c:pt idx="63638">
                  <c:v>0.99835300000000005</c:v>
                </c:pt>
                <c:pt idx="63639">
                  <c:v>0.99826899999999996</c:v>
                </c:pt>
                <c:pt idx="63640">
                  <c:v>0.99819599999999997</c:v>
                </c:pt>
                <c:pt idx="63641">
                  <c:v>0.99813200000000002</c:v>
                </c:pt>
                <c:pt idx="63642">
                  <c:v>0.99808300000000005</c:v>
                </c:pt>
                <c:pt idx="63643">
                  <c:v>0.99803600000000003</c:v>
                </c:pt>
                <c:pt idx="63644">
                  <c:v>0.99800699999999998</c:v>
                </c:pt>
                <c:pt idx="63645">
                  <c:v>0.99798699999999996</c:v>
                </c:pt>
                <c:pt idx="63646">
                  <c:v>0.99797599999999997</c:v>
                </c:pt>
                <c:pt idx="63647">
                  <c:v>0.99797199999999997</c:v>
                </c:pt>
                <c:pt idx="63648">
                  <c:v>0.99798299999999995</c:v>
                </c:pt>
                <c:pt idx="63649">
                  <c:v>0.99800599999999995</c:v>
                </c:pt>
                <c:pt idx="63650">
                  <c:v>0.99803900000000001</c:v>
                </c:pt>
                <c:pt idx="63651">
                  <c:v>0.99807599999999996</c:v>
                </c:pt>
                <c:pt idx="63652">
                  <c:v>0.99812299999999998</c:v>
                </c:pt>
                <c:pt idx="63653">
                  <c:v>0.99818300000000004</c:v>
                </c:pt>
                <c:pt idx="63654">
                  <c:v>0.99824800000000002</c:v>
                </c:pt>
                <c:pt idx="63655">
                  <c:v>0.99832200000000004</c:v>
                </c:pt>
                <c:pt idx="63656">
                  <c:v>0.99839999999999995</c:v>
                </c:pt>
                <c:pt idx="63657">
                  <c:v>0.99853400000000003</c:v>
                </c:pt>
                <c:pt idx="63658">
                  <c:v>0.99862600000000001</c:v>
                </c:pt>
                <c:pt idx="63659">
                  <c:v>0.99872300000000003</c:v>
                </c:pt>
                <c:pt idx="63660">
                  <c:v>0.99882000000000004</c:v>
                </c:pt>
                <c:pt idx="63661">
                  <c:v>0.99892899999999996</c:v>
                </c:pt>
                <c:pt idx="63662">
                  <c:v>0.99903600000000004</c:v>
                </c:pt>
                <c:pt idx="63663">
                  <c:v>0.99915799999999999</c:v>
                </c:pt>
                <c:pt idx="63664">
                  <c:v>0.999278</c:v>
                </c:pt>
                <c:pt idx="63665">
                  <c:v>0.99940600000000002</c:v>
                </c:pt>
                <c:pt idx="63666">
                  <c:v>0.99953599999999998</c:v>
                </c:pt>
                <c:pt idx="63667">
                  <c:v>0.99966600000000005</c:v>
                </c:pt>
                <c:pt idx="63668">
                  <c:v>0.99979799999999996</c:v>
                </c:pt>
                <c:pt idx="63669">
                  <c:v>0.99994099999999997</c:v>
                </c:pt>
                <c:pt idx="63670">
                  <c:v>1.0000899999999999</c:v>
                </c:pt>
                <c:pt idx="63671">
                  <c:v>1.00023</c:v>
                </c:pt>
                <c:pt idx="63672">
                  <c:v>1.00038</c:v>
                </c:pt>
                <c:pt idx="63673">
                  <c:v>1.0005200000000001</c:v>
                </c:pt>
                <c:pt idx="63674">
                  <c:v>1.0006600000000001</c:v>
                </c:pt>
                <c:pt idx="63675">
                  <c:v>1.00081</c:v>
                </c:pt>
                <c:pt idx="63676">
                  <c:v>1.00095</c:v>
                </c:pt>
                <c:pt idx="63677">
                  <c:v>1.00109</c:v>
                </c:pt>
                <c:pt idx="63678">
                  <c:v>1.00122</c:v>
                </c:pt>
                <c:pt idx="63679">
                  <c:v>1.00136</c:v>
                </c:pt>
                <c:pt idx="63680">
                  <c:v>1.0015000000000001</c:v>
                </c:pt>
                <c:pt idx="63681">
                  <c:v>1.0016400000000001</c:v>
                </c:pt>
                <c:pt idx="63682">
                  <c:v>1.00177</c:v>
                </c:pt>
                <c:pt idx="63683">
                  <c:v>1.0018899999999999</c:v>
                </c:pt>
                <c:pt idx="63684">
                  <c:v>1.0020100000000001</c:v>
                </c:pt>
                <c:pt idx="63685">
                  <c:v>1.00214</c:v>
                </c:pt>
                <c:pt idx="63686">
                  <c:v>1.0022599999999999</c:v>
                </c:pt>
                <c:pt idx="63687">
                  <c:v>1.00237</c:v>
                </c:pt>
                <c:pt idx="63688">
                  <c:v>1.00247</c:v>
                </c:pt>
                <c:pt idx="63689">
                  <c:v>1.0025599999999999</c:v>
                </c:pt>
                <c:pt idx="63690">
                  <c:v>1.00265</c:v>
                </c:pt>
                <c:pt idx="63691">
                  <c:v>1.00274</c:v>
                </c:pt>
                <c:pt idx="63692">
                  <c:v>1.00281</c:v>
                </c:pt>
                <c:pt idx="63693">
                  <c:v>1.00288</c:v>
                </c:pt>
                <c:pt idx="63694">
                  <c:v>1.0029300000000001</c:v>
                </c:pt>
                <c:pt idx="63695">
                  <c:v>1.00298</c:v>
                </c:pt>
                <c:pt idx="63696">
                  <c:v>1.0030300000000001</c:v>
                </c:pt>
                <c:pt idx="63697">
                  <c:v>1.0030699999999999</c:v>
                </c:pt>
                <c:pt idx="63698">
                  <c:v>1.00308</c:v>
                </c:pt>
                <c:pt idx="63699">
                  <c:v>1.0031000000000001</c:v>
                </c:pt>
                <c:pt idx="63700">
                  <c:v>1.0031099999999999</c:v>
                </c:pt>
                <c:pt idx="63701">
                  <c:v>1.0031099999999999</c:v>
                </c:pt>
                <c:pt idx="63702">
                  <c:v>1.0031000000000001</c:v>
                </c:pt>
                <c:pt idx="63703">
                  <c:v>1.0030699999999999</c:v>
                </c:pt>
                <c:pt idx="63704">
                  <c:v>1.0030399999999999</c:v>
                </c:pt>
                <c:pt idx="63705">
                  <c:v>1.00299</c:v>
                </c:pt>
                <c:pt idx="63706">
                  <c:v>1.0029399999999999</c:v>
                </c:pt>
                <c:pt idx="63707">
                  <c:v>1.00288</c:v>
                </c:pt>
                <c:pt idx="63708">
                  <c:v>1.0027999999999999</c:v>
                </c:pt>
                <c:pt idx="63709">
                  <c:v>1.00271</c:v>
                </c:pt>
                <c:pt idx="63710">
                  <c:v>1.0025999999999999</c:v>
                </c:pt>
                <c:pt idx="63711">
                  <c:v>1.0024999999999999</c:v>
                </c:pt>
                <c:pt idx="63712">
                  <c:v>1.00238</c:v>
                </c:pt>
                <c:pt idx="63713">
                  <c:v>1.0022500000000001</c:v>
                </c:pt>
                <c:pt idx="63714">
                  <c:v>1.0020899999999999</c:v>
                </c:pt>
                <c:pt idx="63715">
                  <c:v>1.00193</c:v>
                </c:pt>
                <c:pt idx="63716">
                  <c:v>1.00177</c:v>
                </c:pt>
                <c:pt idx="63717">
                  <c:v>1.0015799999999999</c:v>
                </c:pt>
                <c:pt idx="63718">
                  <c:v>1.00139</c:v>
                </c:pt>
                <c:pt idx="63719">
                  <c:v>1.00118</c:v>
                </c:pt>
                <c:pt idx="63720">
                  <c:v>1.0009600000000001</c:v>
                </c:pt>
                <c:pt idx="63721">
                  <c:v>1.0007200000000001</c:v>
                </c:pt>
                <c:pt idx="63722">
                  <c:v>1.00048</c:v>
                </c:pt>
                <c:pt idx="63723">
                  <c:v>1.00024</c:v>
                </c:pt>
                <c:pt idx="63724">
                  <c:v>1.0000199999999999</c:v>
                </c:pt>
                <c:pt idx="63725">
                  <c:v>0.999803</c:v>
                </c:pt>
                <c:pt idx="63726">
                  <c:v>0.99960000000000004</c:v>
                </c:pt>
                <c:pt idx="63727">
                  <c:v>0.99941400000000002</c:v>
                </c:pt>
                <c:pt idx="63728">
                  <c:v>0.99924000000000002</c:v>
                </c:pt>
                <c:pt idx="63729">
                  <c:v>0.99907699999999999</c:v>
                </c:pt>
                <c:pt idx="63730">
                  <c:v>0.99892400000000003</c:v>
                </c:pt>
                <c:pt idx="63731">
                  <c:v>0.99878400000000001</c:v>
                </c:pt>
                <c:pt idx="63732">
                  <c:v>0.99865499999999996</c:v>
                </c:pt>
                <c:pt idx="63733">
                  <c:v>0.99854299999999996</c:v>
                </c:pt>
                <c:pt idx="63734">
                  <c:v>0.99844100000000002</c:v>
                </c:pt>
                <c:pt idx="63735">
                  <c:v>0.99834599999999996</c:v>
                </c:pt>
                <c:pt idx="63736">
                  <c:v>0.99826499999999996</c:v>
                </c:pt>
                <c:pt idx="63737">
                  <c:v>0.99820399999999998</c:v>
                </c:pt>
                <c:pt idx="63738">
                  <c:v>0.99814400000000003</c:v>
                </c:pt>
                <c:pt idx="63739">
                  <c:v>0.99809999999999999</c:v>
                </c:pt>
                <c:pt idx="63740">
                  <c:v>0.99806799999999996</c:v>
                </c:pt>
                <c:pt idx="63741">
                  <c:v>0.99804800000000005</c:v>
                </c:pt>
                <c:pt idx="63742">
                  <c:v>0.99803299999999995</c:v>
                </c:pt>
                <c:pt idx="63743">
                  <c:v>0.99802900000000005</c:v>
                </c:pt>
                <c:pt idx="63744">
                  <c:v>0.99803699999999995</c:v>
                </c:pt>
                <c:pt idx="63745">
                  <c:v>0.99805600000000005</c:v>
                </c:pt>
                <c:pt idx="63746">
                  <c:v>0.99808300000000005</c:v>
                </c:pt>
                <c:pt idx="63747">
                  <c:v>0.99812299999999998</c:v>
                </c:pt>
                <c:pt idx="63748">
                  <c:v>0.99816300000000002</c:v>
                </c:pt>
                <c:pt idx="63749">
                  <c:v>0.99821099999999996</c:v>
                </c:pt>
                <c:pt idx="63750">
                  <c:v>0.99827699999999997</c:v>
                </c:pt>
                <c:pt idx="63751">
                  <c:v>0.99834299999999998</c:v>
                </c:pt>
                <c:pt idx="63752">
                  <c:v>0.998421</c:v>
                </c:pt>
                <c:pt idx="63753">
                  <c:v>0.99850499999999998</c:v>
                </c:pt>
                <c:pt idx="63754">
                  <c:v>0.99859600000000004</c:v>
                </c:pt>
                <c:pt idx="63755">
                  <c:v>0.99869699999999995</c:v>
                </c:pt>
                <c:pt idx="63756">
                  <c:v>0.99880000000000002</c:v>
                </c:pt>
                <c:pt idx="63757">
                  <c:v>0.99891600000000003</c:v>
                </c:pt>
                <c:pt idx="63758">
                  <c:v>0.99903299999999995</c:v>
                </c:pt>
                <c:pt idx="63759">
                  <c:v>0.99915299999999996</c:v>
                </c:pt>
                <c:pt idx="63760">
                  <c:v>0.999282</c:v>
                </c:pt>
                <c:pt idx="63761">
                  <c:v>0.99941199999999997</c:v>
                </c:pt>
                <c:pt idx="63762">
                  <c:v>0.99954200000000004</c:v>
                </c:pt>
                <c:pt idx="63763">
                  <c:v>0.99968000000000001</c:v>
                </c:pt>
                <c:pt idx="63764">
                  <c:v>0.99982000000000004</c:v>
                </c:pt>
                <c:pt idx="63765">
                  <c:v>0.99994799999999995</c:v>
                </c:pt>
                <c:pt idx="63766">
                  <c:v>1.0000899999999999</c:v>
                </c:pt>
                <c:pt idx="63767">
                  <c:v>1.00023</c:v>
                </c:pt>
                <c:pt idx="63768">
                  <c:v>1.00037</c:v>
                </c:pt>
                <c:pt idx="63769">
                  <c:v>1.0005200000000001</c:v>
                </c:pt>
                <c:pt idx="63770">
                  <c:v>1.0006600000000001</c:v>
                </c:pt>
                <c:pt idx="63771">
                  <c:v>1.00081</c:v>
                </c:pt>
                <c:pt idx="63772">
                  <c:v>1.0009600000000001</c:v>
                </c:pt>
                <c:pt idx="63773">
                  <c:v>1.0011000000000001</c:v>
                </c:pt>
                <c:pt idx="63774">
                  <c:v>1.0012399999999999</c:v>
                </c:pt>
                <c:pt idx="63775">
                  <c:v>1.0013799999999999</c:v>
                </c:pt>
                <c:pt idx="63776">
                  <c:v>1.00152</c:v>
                </c:pt>
                <c:pt idx="63777">
                  <c:v>1.0016499999999999</c:v>
                </c:pt>
                <c:pt idx="63778">
                  <c:v>1.00177</c:v>
                </c:pt>
                <c:pt idx="63779">
                  <c:v>1.0019</c:v>
                </c:pt>
                <c:pt idx="63780">
                  <c:v>1.00203</c:v>
                </c:pt>
                <c:pt idx="63781">
                  <c:v>1.00214</c:v>
                </c:pt>
                <c:pt idx="63782">
                  <c:v>1.0022500000000001</c:v>
                </c:pt>
                <c:pt idx="63783">
                  <c:v>1.0023599999999999</c:v>
                </c:pt>
                <c:pt idx="63784">
                  <c:v>1.00247</c:v>
                </c:pt>
                <c:pt idx="63785">
                  <c:v>1.0025599999999999</c:v>
                </c:pt>
                <c:pt idx="63786">
                  <c:v>1.00265</c:v>
                </c:pt>
                <c:pt idx="63787">
                  <c:v>1.00274</c:v>
                </c:pt>
                <c:pt idx="63788">
                  <c:v>1.00281</c:v>
                </c:pt>
                <c:pt idx="63789">
                  <c:v>1.00288</c:v>
                </c:pt>
                <c:pt idx="63790">
                  <c:v>1.0029399999999999</c:v>
                </c:pt>
                <c:pt idx="63791">
                  <c:v>1.00299</c:v>
                </c:pt>
                <c:pt idx="63792">
                  <c:v>1.0030300000000001</c:v>
                </c:pt>
                <c:pt idx="63793">
                  <c:v>1.00305</c:v>
                </c:pt>
                <c:pt idx="63794">
                  <c:v>1.00308</c:v>
                </c:pt>
                <c:pt idx="63795">
                  <c:v>1.0031000000000001</c:v>
                </c:pt>
                <c:pt idx="63796">
                  <c:v>1.0031000000000001</c:v>
                </c:pt>
                <c:pt idx="63797">
                  <c:v>1.00308</c:v>
                </c:pt>
                <c:pt idx="63798">
                  <c:v>1.0030699999999999</c:v>
                </c:pt>
                <c:pt idx="63799">
                  <c:v>1.0030399999999999</c:v>
                </c:pt>
                <c:pt idx="63800">
                  <c:v>1.0029999999999999</c:v>
                </c:pt>
                <c:pt idx="63801">
                  <c:v>1.00295</c:v>
                </c:pt>
                <c:pt idx="63802">
                  <c:v>1.00288</c:v>
                </c:pt>
                <c:pt idx="63803">
                  <c:v>1.00281</c:v>
                </c:pt>
                <c:pt idx="63804">
                  <c:v>1.0027200000000001</c:v>
                </c:pt>
                <c:pt idx="63805">
                  <c:v>1.00261</c:v>
                </c:pt>
                <c:pt idx="63806">
                  <c:v>1.0024900000000001</c:v>
                </c:pt>
                <c:pt idx="63807">
                  <c:v>1.00237</c:v>
                </c:pt>
                <c:pt idx="63808">
                  <c:v>1.00223</c:v>
                </c:pt>
                <c:pt idx="63809">
                  <c:v>1.0020899999999999</c:v>
                </c:pt>
                <c:pt idx="63810">
                  <c:v>1.00193</c:v>
                </c:pt>
                <c:pt idx="63811">
                  <c:v>1.00176</c:v>
                </c:pt>
                <c:pt idx="63812">
                  <c:v>1.0015700000000001</c:v>
                </c:pt>
                <c:pt idx="63813">
                  <c:v>1.0013700000000001</c:v>
                </c:pt>
                <c:pt idx="63814">
                  <c:v>1.0011699999999999</c:v>
                </c:pt>
                <c:pt idx="63815">
                  <c:v>1.0009399999999999</c:v>
                </c:pt>
                <c:pt idx="63816">
                  <c:v>1.0006999999999999</c:v>
                </c:pt>
                <c:pt idx="63817">
                  <c:v>1.0004599999999999</c:v>
                </c:pt>
                <c:pt idx="63818">
                  <c:v>1.00023</c:v>
                </c:pt>
                <c:pt idx="63819">
                  <c:v>1</c:v>
                </c:pt>
                <c:pt idx="63820">
                  <c:v>0.99978800000000001</c:v>
                </c:pt>
                <c:pt idx="63821">
                  <c:v>0.99959100000000001</c:v>
                </c:pt>
                <c:pt idx="63822">
                  <c:v>0.99940499999999999</c:v>
                </c:pt>
                <c:pt idx="63823">
                  <c:v>0.99922900000000003</c:v>
                </c:pt>
                <c:pt idx="63824">
                  <c:v>0.99906700000000004</c:v>
                </c:pt>
                <c:pt idx="63825">
                  <c:v>0.99891700000000005</c:v>
                </c:pt>
                <c:pt idx="63826">
                  <c:v>0.99877800000000005</c:v>
                </c:pt>
                <c:pt idx="63827">
                  <c:v>0.99865800000000005</c:v>
                </c:pt>
                <c:pt idx="63828">
                  <c:v>0.998552</c:v>
                </c:pt>
                <c:pt idx="63829">
                  <c:v>0.99844999999999995</c:v>
                </c:pt>
                <c:pt idx="63830">
                  <c:v>0.99836100000000005</c:v>
                </c:pt>
                <c:pt idx="63831">
                  <c:v>0.99828499999999998</c:v>
                </c:pt>
                <c:pt idx="63832">
                  <c:v>0.99821400000000005</c:v>
                </c:pt>
                <c:pt idx="63833">
                  <c:v>0.99816199999999999</c:v>
                </c:pt>
                <c:pt idx="63834">
                  <c:v>0.99811700000000003</c:v>
                </c:pt>
                <c:pt idx="63835">
                  <c:v>0.99808600000000003</c:v>
                </c:pt>
                <c:pt idx="63836">
                  <c:v>0.99806399999999995</c:v>
                </c:pt>
                <c:pt idx="63837">
                  <c:v>0.99804599999999999</c:v>
                </c:pt>
                <c:pt idx="63838">
                  <c:v>0.99804899999999996</c:v>
                </c:pt>
                <c:pt idx="63839">
                  <c:v>0.99805600000000005</c:v>
                </c:pt>
                <c:pt idx="63840">
                  <c:v>0.99807599999999996</c:v>
                </c:pt>
                <c:pt idx="63841">
                  <c:v>0.99810399999999999</c:v>
                </c:pt>
                <c:pt idx="63842">
                  <c:v>0.99813300000000005</c:v>
                </c:pt>
                <c:pt idx="63843">
                  <c:v>0.99817500000000003</c:v>
                </c:pt>
                <c:pt idx="63844">
                  <c:v>0.99822599999999995</c:v>
                </c:pt>
                <c:pt idx="63845">
                  <c:v>0.99829299999999999</c:v>
                </c:pt>
                <c:pt idx="63846">
                  <c:v>0.99836599999999998</c:v>
                </c:pt>
                <c:pt idx="63847">
                  <c:v>0.99848300000000001</c:v>
                </c:pt>
                <c:pt idx="63848">
                  <c:v>0.99857200000000002</c:v>
                </c:pt>
                <c:pt idx="63849">
                  <c:v>0.99865800000000005</c:v>
                </c:pt>
                <c:pt idx="63850">
                  <c:v>0.99875000000000003</c:v>
                </c:pt>
                <c:pt idx="63851">
                  <c:v>0.99885100000000004</c:v>
                </c:pt>
                <c:pt idx="63852">
                  <c:v>0.99895400000000001</c:v>
                </c:pt>
                <c:pt idx="63853">
                  <c:v>0.99906300000000003</c:v>
                </c:pt>
                <c:pt idx="63854">
                  <c:v>0.99917699999999998</c:v>
                </c:pt>
                <c:pt idx="63855">
                  <c:v>0.99929699999999999</c:v>
                </c:pt>
                <c:pt idx="63856">
                  <c:v>0.999417</c:v>
                </c:pt>
                <c:pt idx="63857">
                  <c:v>0.99953999999999998</c:v>
                </c:pt>
                <c:pt idx="63858">
                  <c:v>0.99966900000000003</c:v>
                </c:pt>
                <c:pt idx="63859">
                  <c:v>0.99980000000000002</c:v>
                </c:pt>
                <c:pt idx="63860">
                  <c:v>0.99994700000000003</c:v>
                </c:pt>
                <c:pt idx="63861">
                  <c:v>1.0000800000000001</c:v>
                </c:pt>
                <c:pt idx="63862">
                  <c:v>1.0002200000000001</c:v>
                </c:pt>
                <c:pt idx="63863">
                  <c:v>1.0003500000000001</c:v>
                </c:pt>
                <c:pt idx="63864">
                  <c:v>1.0004900000000001</c:v>
                </c:pt>
                <c:pt idx="63865">
                  <c:v>1.0006299999999999</c:v>
                </c:pt>
                <c:pt idx="63866">
                  <c:v>1.0007600000000001</c:v>
                </c:pt>
                <c:pt idx="63867">
                  <c:v>1.0008999999999999</c:v>
                </c:pt>
                <c:pt idx="63868">
                  <c:v>1.0010399999999999</c:v>
                </c:pt>
                <c:pt idx="63869">
                  <c:v>1.0011699999999999</c:v>
                </c:pt>
                <c:pt idx="63870">
                  <c:v>1.0013099999999999</c:v>
                </c:pt>
                <c:pt idx="63871">
                  <c:v>1.0014400000000001</c:v>
                </c:pt>
                <c:pt idx="63872">
                  <c:v>1.0015700000000001</c:v>
                </c:pt>
                <c:pt idx="63873">
                  <c:v>1.00169</c:v>
                </c:pt>
                <c:pt idx="63874">
                  <c:v>1.0018100000000001</c:v>
                </c:pt>
                <c:pt idx="63875">
                  <c:v>1.00193</c:v>
                </c:pt>
                <c:pt idx="63876">
                  <c:v>1.00204</c:v>
                </c:pt>
                <c:pt idx="63877">
                  <c:v>1.0021500000000001</c:v>
                </c:pt>
                <c:pt idx="63878">
                  <c:v>1.0022599999999999</c:v>
                </c:pt>
                <c:pt idx="63879">
                  <c:v>1.0023500000000001</c:v>
                </c:pt>
                <c:pt idx="63880">
                  <c:v>1.00244</c:v>
                </c:pt>
                <c:pt idx="63881">
                  <c:v>1.0025200000000001</c:v>
                </c:pt>
                <c:pt idx="63882">
                  <c:v>1.0025999999999999</c:v>
                </c:pt>
                <c:pt idx="63883">
                  <c:v>1.0026600000000001</c:v>
                </c:pt>
                <c:pt idx="63884">
                  <c:v>1.0027200000000001</c:v>
                </c:pt>
                <c:pt idx="63885">
                  <c:v>1.00278</c:v>
                </c:pt>
                <c:pt idx="63886">
                  <c:v>1.00282</c:v>
                </c:pt>
                <c:pt idx="63887">
                  <c:v>1.0028600000000001</c:v>
                </c:pt>
                <c:pt idx="63888">
                  <c:v>1.00288</c:v>
                </c:pt>
                <c:pt idx="63889">
                  <c:v>1.0028999999999999</c:v>
                </c:pt>
                <c:pt idx="63890">
                  <c:v>1.00291</c:v>
                </c:pt>
                <c:pt idx="63891">
                  <c:v>1.00292</c:v>
                </c:pt>
                <c:pt idx="63892">
                  <c:v>1.00291</c:v>
                </c:pt>
                <c:pt idx="63893">
                  <c:v>1.0028999999999999</c:v>
                </c:pt>
                <c:pt idx="63894">
                  <c:v>1.0028699999999999</c:v>
                </c:pt>
                <c:pt idx="63895">
                  <c:v>1.0028300000000001</c:v>
                </c:pt>
                <c:pt idx="63896">
                  <c:v>1.0027900000000001</c:v>
                </c:pt>
                <c:pt idx="63897">
                  <c:v>1.0027299999999999</c:v>
                </c:pt>
                <c:pt idx="63898">
                  <c:v>1.0026600000000001</c:v>
                </c:pt>
                <c:pt idx="63899">
                  <c:v>1.00258</c:v>
                </c:pt>
                <c:pt idx="63900">
                  <c:v>1.00248</c:v>
                </c:pt>
                <c:pt idx="63901">
                  <c:v>1.00238</c:v>
                </c:pt>
                <c:pt idx="63902">
                  <c:v>1.0022599999999999</c:v>
                </c:pt>
                <c:pt idx="63903">
                  <c:v>1.00213</c:v>
                </c:pt>
                <c:pt idx="63904">
                  <c:v>1.0019899999999999</c:v>
                </c:pt>
                <c:pt idx="63905">
                  <c:v>1.00183</c:v>
                </c:pt>
                <c:pt idx="63906">
                  <c:v>1.0016700000000001</c:v>
                </c:pt>
                <c:pt idx="63907">
                  <c:v>1.00149</c:v>
                </c:pt>
                <c:pt idx="63908">
                  <c:v>1.0013099999999999</c:v>
                </c:pt>
                <c:pt idx="63909">
                  <c:v>1.0011099999999999</c:v>
                </c:pt>
                <c:pt idx="63910">
                  <c:v>1.0008999999999999</c:v>
                </c:pt>
                <c:pt idx="63911">
                  <c:v>1.00068</c:v>
                </c:pt>
                <c:pt idx="63912">
                  <c:v>1.00044</c:v>
                </c:pt>
                <c:pt idx="63913">
                  <c:v>1.0001899999999999</c:v>
                </c:pt>
                <c:pt idx="63914">
                  <c:v>0.99995599999999996</c:v>
                </c:pt>
                <c:pt idx="63915">
                  <c:v>0.99972899999999998</c:v>
                </c:pt>
                <c:pt idx="63916">
                  <c:v>0.99952700000000005</c:v>
                </c:pt>
                <c:pt idx="63917">
                  <c:v>0.99932600000000005</c:v>
                </c:pt>
                <c:pt idx="63918">
                  <c:v>0.99913700000000005</c:v>
                </c:pt>
                <c:pt idx="63919">
                  <c:v>0.99896200000000002</c:v>
                </c:pt>
                <c:pt idx="63920">
                  <c:v>0.99879499999999999</c:v>
                </c:pt>
                <c:pt idx="63921">
                  <c:v>0.998645</c:v>
                </c:pt>
                <c:pt idx="63922">
                  <c:v>0.99850499999999998</c:v>
                </c:pt>
                <c:pt idx="63923">
                  <c:v>0.99838000000000005</c:v>
                </c:pt>
                <c:pt idx="63924">
                  <c:v>0.99826599999999999</c:v>
                </c:pt>
                <c:pt idx="63925">
                  <c:v>0.99815699999999996</c:v>
                </c:pt>
                <c:pt idx="63926">
                  <c:v>0.99806799999999996</c:v>
                </c:pt>
                <c:pt idx="63927">
                  <c:v>0.99798500000000001</c:v>
                </c:pt>
                <c:pt idx="63928">
                  <c:v>0.99792000000000003</c:v>
                </c:pt>
                <c:pt idx="63929">
                  <c:v>0.99788500000000002</c:v>
                </c:pt>
                <c:pt idx="63930">
                  <c:v>0.99784200000000001</c:v>
                </c:pt>
                <c:pt idx="63931">
                  <c:v>0.997811</c:v>
                </c:pt>
                <c:pt idx="63932">
                  <c:v>0.99779499999999999</c:v>
                </c:pt>
                <c:pt idx="63933">
                  <c:v>0.99778599999999995</c:v>
                </c:pt>
                <c:pt idx="63934">
                  <c:v>0.99778500000000003</c:v>
                </c:pt>
                <c:pt idx="63935">
                  <c:v>0.99779200000000001</c:v>
                </c:pt>
                <c:pt idx="63936">
                  <c:v>0.99781299999999995</c:v>
                </c:pt>
                <c:pt idx="63937">
                  <c:v>0.99784099999999998</c:v>
                </c:pt>
                <c:pt idx="63938">
                  <c:v>0.99787800000000004</c:v>
                </c:pt>
                <c:pt idx="63939">
                  <c:v>0.99792599999999998</c:v>
                </c:pt>
                <c:pt idx="63940">
                  <c:v>0.99798100000000001</c:v>
                </c:pt>
                <c:pt idx="63941">
                  <c:v>0.99804700000000002</c:v>
                </c:pt>
                <c:pt idx="63942">
                  <c:v>0.99811799999999995</c:v>
                </c:pt>
                <c:pt idx="63943">
                  <c:v>0.998197</c:v>
                </c:pt>
                <c:pt idx="63944">
                  <c:v>0.99828399999999995</c:v>
                </c:pt>
                <c:pt idx="63945">
                  <c:v>0.99838000000000005</c:v>
                </c:pt>
                <c:pt idx="63946">
                  <c:v>0.99848000000000003</c:v>
                </c:pt>
                <c:pt idx="63947">
                  <c:v>0.99858499999999994</c:v>
                </c:pt>
                <c:pt idx="63948">
                  <c:v>0.99870000000000003</c:v>
                </c:pt>
                <c:pt idx="63949">
                  <c:v>0.99882000000000004</c:v>
                </c:pt>
                <c:pt idx="63950">
                  <c:v>0.99894300000000003</c:v>
                </c:pt>
                <c:pt idx="63951">
                  <c:v>0.99907699999999999</c:v>
                </c:pt>
                <c:pt idx="63952">
                  <c:v>0.99920799999999999</c:v>
                </c:pt>
                <c:pt idx="63953">
                  <c:v>0.99934299999999998</c:v>
                </c:pt>
                <c:pt idx="63954">
                  <c:v>0.99948300000000001</c:v>
                </c:pt>
                <c:pt idx="63955">
                  <c:v>0.99961900000000004</c:v>
                </c:pt>
                <c:pt idx="63956">
                  <c:v>0.99976200000000004</c:v>
                </c:pt>
                <c:pt idx="63957">
                  <c:v>0.99990999999999997</c:v>
                </c:pt>
                <c:pt idx="63958">
                  <c:v>1.0000599999999999</c:v>
                </c:pt>
                <c:pt idx="63959">
                  <c:v>1.00021</c:v>
                </c:pt>
                <c:pt idx="63960">
                  <c:v>1.0003599999999999</c:v>
                </c:pt>
                <c:pt idx="63961">
                  <c:v>1.00051</c:v>
                </c:pt>
                <c:pt idx="63962">
                  <c:v>1.0006600000000001</c:v>
                </c:pt>
                <c:pt idx="63963">
                  <c:v>1.00081</c:v>
                </c:pt>
                <c:pt idx="63964">
                  <c:v>1.00095</c:v>
                </c:pt>
                <c:pt idx="63965">
                  <c:v>1.0011000000000001</c:v>
                </c:pt>
                <c:pt idx="63966">
                  <c:v>1.00125</c:v>
                </c:pt>
                <c:pt idx="63967">
                  <c:v>1.00139</c:v>
                </c:pt>
                <c:pt idx="63968">
                  <c:v>1.0015099999999999</c:v>
                </c:pt>
                <c:pt idx="63969">
                  <c:v>1.0016499999999999</c:v>
                </c:pt>
                <c:pt idx="63970">
                  <c:v>1.0017799999999999</c:v>
                </c:pt>
                <c:pt idx="63971">
                  <c:v>1.0019100000000001</c:v>
                </c:pt>
                <c:pt idx="63972">
                  <c:v>1.00203</c:v>
                </c:pt>
                <c:pt idx="63973">
                  <c:v>1.0021500000000001</c:v>
                </c:pt>
                <c:pt idx="63974">
                  <c:v>1.0022599999999999</c:v>
                </c:pt>
                <c:pt idx="63975">
                  <c:v>1.0023599999999999</c:v>
                </c:pt>
                <c:pt idx="63976">
                  <c:v>1.00247</c:v>
                </c:pt>
                <c:pt idx="63977">
                  <c:v>1.0025500000000001</c:v>
                </c:pt>
                <c:pt idx="63978">
                  <c:v>1.00264</c:v>
                </c:pt>
                <c:pt idx="63979">
                  <c:v>1.00271</c:v>
                </c:pt>
                <c:pt idx="63980">
                  <c:v>1.00278</c:v>
                </c:pt>
                <c:pt idx="63981">
                  <c:v>1.00284</c:v>
                </c:pt>
                <c:pt idx="63982">
                  <c:v>1.0028900000000001</c:v>
                </c:pt>
                <c:pt idx="63983">
                  <c:v>1.00295</c:v>
                </c:pt>
                <c:pt idx="63984">
                  <c:v>1.00298</c:v>
                </c:pt>
                <c:pt idx="63985">
                  <c:v>1.00301</c:v>
                </c:pt>
                <c:pt idx="63986">
                  <c:v>1.00302</c:v>
                </c:pt>
                <c:pt idx="63987">
                  <c:v>1.00302</c:v>
                </c:pt>
                <c:pt idx="63988">
                  <c:v>1.00302</c:v>
                </c:pt>
                <c:pt idx="63989">
                  <c:v>1.00301</c:v>
                </c:pt>
                <c:pt idx="63990">
                  <c:v>1.00298</c:v>
                </c:pt>
                <c:pt idx="63991">
                  <c:v>1.0029399999999999</c:v>
                </c:pt>
                <c:pt idx="63992">
                  <c:v>1.0028900000000001</c:v>
                </c:pt>
                <c:pt idx="63993">
                  <c:v>1.0028300000000001</c:v>
                </c:pt>
                <c:pt idx="63994">
                  <c:v>1.0027600000000001</c:v>
                </c:pt>
                <c:pt idx="63995">
                  <c:v>1.00267</c:v>
                </c:pt>
                <c:pt idx="63996">
                  <c:v>1.0025599999999999</c:v>
                </c:pt>
                <c:pt idx="63997">
                  <c:v>1.0024599999999999</c:v>
                </c:pt>
                <c:pt idx="63998">
                  <c:v>1.00234</c:v>
                </c:pt>
                <c:pt idx="63999">
                  <c:v>1.00221</c:v>
                </c:pt>
                <c:pt idx="64000">
                  <c:v>1.00207</c:v>
                </c:pt>
                <c:pt idx="64001">
                  <c:v>1.0019100000000001</c:v>
                </c:pt>
                <c:pt idx="64002">
                  <c:v>1.0017400000000001</c:v>
                </c:pt>
                <c:pt idx="64003">
                  <c:v>1.0015499999999999</c:v>
                </c:pt>
                <c:pt idx="64004">
                  <c:v>1.00136</c:v>
                </c:pt>
                <c:pt idx="64005">
                  <c:v>1.00115</c:v>
                </c:pt>
                <c:pt idx="64006">
                  <c:v>1.00092</c:v>
                </c:pt>
                <c:pt idx="64007">
                  <c:v>1.0006900000000001</c:v>
                </c:pt>
                <c:pt idx="64008">
                  <c:v>1.00044</c:v>
                </c:pt>
                <c:pt idx="64009">
                  <c:v>1.0002</c:v>
                </c:pt>
                <c:pt idx="64010">
                  <c:v>0.999973</c:v>
                </c:pt>
                <c:pt idx="64011">
                  <c:v>0.99975599999999998</c:v>
                </c:pt>
                <c:pt idx="64012">
                  <c:v>0.99955700000000003</c:v>
                </c:pt>
                <c:pt idx="64013">
                  <c:v>0.99936999999999998</c:v>
                </c:pt>
                <c:pt idx="64014">
                  <c:v>0.99919800000000003</c:v>
                </c:pt>
                <c:pt idx="64015">
                  <c:v>0.99903600000000004</c:v>
                </c:pt>
                <c:pt idx="64016">
                  <c:v>0.99888399999999999</c:v>
                </c:pt>
                <c:pt idx="64017">
                  <c:v>0.99875199999999997</c:v>
                </c:pt>
                <c:pt idx="64018">
                  <c:v>0.99863199999999996</c:v>
                </c:pt>
                <c:pt idx="64019">
                  <c:v>0.99852300000000005</c:v>
                </c:pt>
                <c:pt idx="64020">
                  <c:v>0.99842500000000001</c:v>
                </c:pt>
                <c:pt idx="64021">
                  <c:v>0.99833700000000003</c:v>
                </c:pt>
                <c:pt idx="64022">
                  <c:v>0.99826000000000004</c:v>
                </c:pt>
                <c:pt idx="64023">
                  <c:v>0.998197</c:v>
                </c:pt>
                <c:pt idx="64024">
                  <c:v>0.99813799999999997</c:v>
                </c:pt>
                <c:pt idx="64025">
                  <c:v>0.99809899999999996</c:v>
                </c:pt>
                <c:pt idx="64026">
                  <c:v>0.99807199999999996</c:v>
                </c:pt>
                <c:pt idx="64027">
                  <c:v>0.99805500000000003</c:v>
                </c:pt>
                <c:pt idx="64028">
                  <c:v>0.99803799999999998</c:v>
                </c:pt>
                <c:pt idx="64029">
                  <c:v>0.99803600000000003</c:v>
                </c:pt>
                <c:pt idx="64030">
                  <c:v>0.99804800000000005</c:v>
                </c:pt>
                <c:pt idx="64031">
                  <c:v>0.99806700000000004</c:v>
                </c:pt>
                <c:pt idx="64032">
                  <c:v>0.99809700000000001</c:v>
                </c:pt>
                <c:pt idx="64033">
                  <c:v>0.99813099999999999</c:v>
                </c:pt>
                <c:pt idx="64034">
                  <c:v>0.99817400000000001</c:v>
                </c:pt>
                <c:pt idx="64035">
                  <c:v>0.99823300000000004</c:v>
                </c:pt>
                <c:pt idx="64036">
                  <c:v>0.99829400000000001</c:v>
                </c:pt>
                <c:pt idx="64037">
                  <c:v>0.99837299999999995</c:v>
                </c:pt>
                <c:pt idx="64038">
                  <c:v>0.99845600000000001</c:v>
                </c:pt>
                <c:pt idx="64039">
                  <c:v>0.99853700000000001</c:v>
                </c:pt>
                <c:pt idx="64040">
                  <c:v>0.99863000000000002</c:v>
                </c:pt>
                <c:pt idx="64041">
                  <c:v>0.99872799999999995</c:v>
                </c:pt>
                <c:pt idx="64042">
                  <c:v>0.998838</c:v>
                </c:pt>
                <c:pt idx="64043">
                  <c:v>0.99894700000000003</c:v>
                </c:pt>
                <c:pt idx="64044">
                  <c:v>0.999058</c:v>
                </c:pt>
                <c:pt idx="64045">
                  <c:v>0.99917800000000001</c:v>
                </c:pt>
                <c:pt idx="64046">
                  <c:v>0.99929500000000004</c:v>
                </c:pt>
                <c:pt idx="64047">
                  <c:v>0.99941899999999995</c:v>
                </c:pt>
                <c:pt idx="64048">
                  <c:v>0.99954200000000004</c:v>
                </c:pt>
                <c:pt idx="64049">
                  <c:v>0.999668</c:v>
                </c:pt>
                <c:pt idx="64050">
                  <c:v>0.99981699999999996</c:v>
                </c:pt>
                <c:pt idx="64051">
                  <c:v>0.99994700000000003</c:v>
                </c:pt>
                <c:pt idx="64052">
                  <c:v>1.0000899999999999</c:v>
                </c:pt>
                <c:pt idx="64053">
                  <c:v>1.0002200000000001</c:v>
                </c:pt>
                <c:pt idx="64054">
                  <c:v>1.0003599999999999</c:v>
                </c:pt>
                <c:pt idx="64055">
                  <c:v>1.00051</c:v>
                </c:pt>
                <c:pt idx="64056">
                  <c:v>1.00065</c:v>
                </c:pt>
                <c:pt idx="64057">
                  <c:v>1.0007999999999999</c:v>
                </c:pt>
                <c:pt idx="64058">
                  <c:v>1.0009399999999999</c:v>
                </c:pt>
                <c:pt idx="64059">
                  <c:v>1.00108</c:v>
                </c:pt>
                <c:pt idx="64060">
                  <c:v>1.00122</c:v>
                </c:pt>
                <c:pt idx="64061">
                  <c:v>1.0013399999999999</c:v>
                </c:pt>
                <c:pt idx="64062">
                  <c:v>1.0014700000000001</c:v>
                </c:pt>
                <c:pt idx="64063">
                  <c:v>1.0016</c:v>
                </c:pt>
                <c:pt idx="64064">
                  <c:v>1.00173</c:v>
                </c:pt>
                <c:pt idx="64065">
                  <c:v>1.0018499999999999</c:v>
                </c:pt>
                <c:pt idx="64066">
                  <c:v>1.00197</c:v>
                </c:pt>
                <c:pt idx="64067">
                  <c:v>1.0020899999999999</c:v>
                </c:pt>
                <c:pt idx="64068">
                  <c:v>1.0022</c:v>
                </c:pt>
                <c:pt idx="64069">
                  <c:v>1.00231</c:v>
                </c:pt>
                <c:pt idx="64070">
                  <c:v>1.0024</c:v>
                </c:pt>
                <c:pt idx="64071">
                  <c:v>1.0024900000000001</c:v>
                </c:pt>
                <c:pt idx="64072">
                  <c:v>1.00258</c:v>
                </c:pt>
                <c:pt idx="64073">
                  <c:v>1.0026600000000001</c:v>
                </c:pt>
                <c:pt idx="64074">
                  <c:v>1.0027299999999999</c:v>
                </c:pt>
                <c:pt idx="64075">
                  <c:v>1.0027999999999999</c:v>
                </c:pt>
                <c:pt idx="64076">
                  <c:v>1.00285</c:v>
                </c:pt>
                <c:pt idx="64077">
                  <c:v>1.0028999999999999</c:v>
                </c:pt>
                <c:pt idx="64078">
                  <c:v>1.00292</c:v>
                </c:pt>
                <c:pt idx="64079">
                  <c:v>1.00295</c:v>
                </c:pt>
                <c:pt idx="64080">
                  <c:v>1.0029699999999999</c:v>
                </c:pt>
                <c:pt idx="64081">
                  <c:v>1.00299</c:v>
                </c:pt>
                <c:pt idx="64082">
                  <c:v>1.00299</c:v>
                </c:pt>
                <c:pt idx="64083">
                  <c:v>1.00298</c:v>
                </c:pt>
                <c:pt idx="64084">
                  <c:v>1.0029699999999999</c:v>
                </c:pt>
                <c:pt idx="64085">
                  <c:v>1.0029399999999999</c:v>
                </c:pt>
                <c:pt idx="64086">
                  <c:v>1.00291</c:v>
                </c:pt>
                <c:pt idx="64087">
                  <c:v>1.00285</c:v>
                </c:pt>
                <c:pt idx="64088">
                  <c:v>1.0027999999999999</c:v>
                </c:pt>
                <c:pt idx="64089">
                  <c:v>1.0027200000000001</c:v>
                </c:pt>
                <c:pt idx="64090">
                  <c:v>1.00264</c:v>
                </c:pt>
                <c:pt idx="64091">
                  <c:v>1.0025500000000001</c:v>
                </c:pt>
                <c:pt idx="64092">
                  <c:v>1.00244</c:v>
                </c:pt>
                <c:pt idx="64093">
                  <c:v>1.0023299999999999</c:v>
                </c:pt>
                <c:pt idx="64094">
                  <c:v>1.0022</c:v>
                </c:pt>
                <c:pt idx="64095">
                  <c:v>1.00206</c:v>
                </c:pt>
                <c:pt idx="64096">
                  <c:v>1.0019100000000001</c:v>
                </c:pt>
                <c:pt idx="64097">
                  <c:v>1.0017400000000001</c:v>
                </c:pt>
                <c:pt idx="64098">
                  <c:v>1.0015700000000001</c:v>
                </c:pt>
                <c:pt idx="64099">
                  <c:v>1.0013799999999999</c:v>
                </c:pt>
                <c:pt idx="64100">
                  <c:v>1.00118</c:v>
                </c:pt>
                <c:pt idx="64101">
                  <c:v>1.0009600000000001</c:v>
                </c:pt>
                <c:pt idx="64102">
                  <c:v>1.00074</c:v>
                </c:pt>
                <c:pt idx="64103">
                  <c:v>1.0004999999999999</c:v>
                </c:pt>
                <c:pt idx="64104">
                  <c:v>1.0002500000000001</c:v>
                </c:pt>
                <c:pt idx="64105">
                  <c:v>1.0000100000000001</c:v>
                </c:pt>
                <c:pt idx="64106">
                  <c:v>0.99979899999999999</c:v>
                </c:pt>
                <c:pt idx="64107">
                  <c:v>0.99959100000000001</c:v>
                </c:pt>
                <c:pt idx="64108">
                  <c:v>0.99939100000000003</c:v>
                </c:pt>
                <c:pt idx="64109">
                  <c:v>0.99921000000000004</c:v>
                </c:pt>
                <c:pt idx="64110">
                  <c:v>0.99903699999999995</c:v>
                </c:pt>
                <c:pt idx="64111">
                  <c:v>0.99888100000000002</c:v>
                </c:pt>
                <c:pt idx="64112">
                  <c:v>0.99873299999999998</c:v>
                </c:pt>
                <c:pt idx="64113">
                  <c:v>0.99859799999999999</c:v>
                </c:pt>
                <c:pt idx="64114">
                  <c:v>0.99848000000000003</c:v>
                </c:pt>
                <c:pt idx="64115">
                  <c:v>0.99836599999999998</c:v>
                </c:pt>
                <c:pt idx="64116">
                  <c:v>0.99826899999999996</c:v>
                </c:pt>
                <c:pt idx="64117">
                  <c:v>0.99818600000000002</c:v>
                </c:pt>
                <c:pt idx="64118">
                  <c:v>0.99811300000000003</c:v>
                </c:pt>
                <c:pt idx="64119">
                  <c:v>0.99805500000000003</c:v>
                </c:pt>
                <c:pt idx="64120">
                  <c:v>0.998004</c:v>
                </c:pt>
                <c:pt idx="64121">
                  <c:v>0.99796399999999996</c:v>
                </c:pt>
                <c:pt idx="64122">
                  <c:v>0.99793600000000005</c:v>
                </c:pt>
                <c:pt idx="64123">
                  <c:v>0.99791300000000005</c:v>
                </c:pt>
                <c:pt idx="64124">
                  <c:v>0.99790400000000001</c:v>
                </c:pt>
                <c:pt idx="64125">
                  <c:v>0.99790299999999998</c:v>
                </c:pt>
                <c:pt idx="64126">
                  <c:v>0.99791399999999997</c:v>
                </c:pt>
                <c:pt idx="64127">
                  <c:v>0.99793399999999999</c:v>
                </c:pt>
                <c:pt idx="64128">
                  <c:v>0.99796799999999997</c:v>
                </c:pt>
                <c:pt idx="64129">
                  <c:v>0.99800699999999998</c:v>
                </c:pt>
                <c:pt idx="64130">
                  <c:v>0.99805699999999997</c:v>
                </c:pt>
                <c:pt idx="64131">
                  <c:v>0.99811799999999995</c:v>
                </c:pt>
                <c:pt idx="64132">
                  <c:v>0.99817999999999996</c:v>
                </c:pt>
                <c:pt idx="64133">
                  <c:v>0.998255</c:v>
                </c:pt>
                <c:pt idx="64134">
                  <c:v>0.99833700000000003</c:v>
                </c:pt>
                <c:pt idx="64135">
                  <c:v>0.99842399999999998</c:v>
                </c:pt>
                <c:pt idx="64136">
                  <c:v>0.99851400000000001</c:v>
                </c:pt>
                <c:pt idx="64137">
                  <c:v>0.99861999999999995</c:v>
                </c:pt>
                <c:pt idx="64138">
                  <c:v>0.99872700000000003</c:v>
                </c:pt>
                <c:pt idx="64139">
                  <c:v>0.99884099999999998</c:v>
                </c:pt>
                <c:pt idx="64140">
                  <c:v>0.99895699999999998</c:v>
                </c:pt>
                <c:pt idx="64141">
                  <c:v>0.999081</c:v>
                </c:pt>
                <c:pt idx="64142">
                  <c:v>0.99920900000000001</c:v>
                </c:pt>
                <c:pt idx="64143">
                  <c:v>0.99934299999999998</c:v>
                </c:pt>
                <c:pt idx="64144">
                  <c:v>0.99947900000000001</c:v>
                </c:pt>
                <c:pt idx="64145">
                  <c:v>0.99961100000000003</c:v>
                </c:pt>
                <c:pt idx="64146">
                  <c:v>0.99975000000000003</c:v>
                </c:pt>
                <c:pt idx="64147">
                  <c:v>0.99988900000000003</c:v>
                </c:pt>
                <c:pt idx="64148">
                  <c:v>1.00003</c:v>
                </c:pt>
                <c:pt idx="64149">
                  <c:v>1.00017</c:v>
                </c:pt>
                <c:pt idx="64150">
                  <c:v>1.0003200000000001</c:v>
                </c:pt>
                <c:pt idx="64151">
                  <c:v>1.0004599999999999</c:v>
                </c:pt>
                <c:pt idx="64152">
                  <c:v>1.00061</c:v>
                </c:pt>
                <c:pt idx="64153">
                  <c:v>1.00075</c:v>
                </c:pt>
                <c:pt idx="64154">
                  <c:v>1.0008999999999999</c:v>
                </c:pt>
                <c:pt idx="64155">
                  <c:v>1.0010399999999999</c:v>
                </c:pt>
                <c:pt idx="64156">
                  <c:v>1.00119</c:v>
                </c:pt>
                <c:pt idx="64157">
                  <c:v>1.0013300000000001</c:v>
                </c:pt>
                <c:pt idx="64158">
                  <c:v>1.00146</c:v>
                </c:pt>
                <c:pt idx="64159">
                  <c:v>1.0016</c:v>
                </c:pt>
                <c:pt idx="64160">
                  <c:v>1.0017199999999999</c:v>
                </c:pt>
                <c:pt idx="64161">
                  <c:v>1.0018499999999999</c:v>
                </c:pt>
                <c:pt idx="64162">
                  <c:v>1.00197</c:v>
                </c:pt>
                <c:pt idx="64163">
                  <c:v>1.0020800000000001</c:v>
                </c:pt>
                <c:pt idx="64164">
                  <c:v>1.0021899999999999</c:v>
                </c:pt>
                <c:pt idx="64165">
                  <c:v>1.0023</c:v>
                </c:pt>
                <c:pt idx="64166">
                  <c:v>1.0024</c:v>
                </c:pt>
                <c:pt idx="64167">
                  <c:v>1.0024999999999999</c:v>
                </c:pt>
                <c:pt idx="64168">
                  <c:v>1.0025900000000001</c:v>
                </c:pt>
                <c:pt idx="64169">
                  <c:v>1.0026600000000001</c:v>
                </c:pt>
                <c:pt idx="64170">
                  <c:v>1.0027299999999999</c:v>
                </c:pt>
                <c:pt idx="64171">
                  <c:v>1.0027999999999999</c:v>
                </c:pt>
                <c:pt idx="64172">
                  <c:v>1.00285</c:v>
                </c:pt>
                <c:pt idx="64173">
                  <c:v>1.0028900000000001</c:v>
                </c:pt>
                <c:pt idx="64174">
                  <c:v>1.00292</c:v>
                </c:pt>
                <c:pt idx="64175">
                  <c:v>1.00295</c:v>
                </c:pt>
                <c:pt idx="64176">
                  <c:v>1.0029699999999999</c:v>
                </c:pt>
                <c:pt idx="64177">
                  <c:v>1.0029699999999999</c:v>
                </c:pt>
                <c:pt idx="64178">
                  <c:v>1.0029699999999999</c:v>
                </c:pt>
                <c:pt idx="64179">
                  <c:v>1.00295</c:v>
                </c:pt>
                <c:pt idx="64180">
                  <c:v>1.0029300000000001</c:v>
                </c:pt>
                <c:pt idx="64181">
                  <c:v>1.0028900000000001</c:v>
                </c:pt>
                <c:pt idx="64182">
                  <c:v>1.00284</c:v>
                </c:pt>
                <c:pt idx="64183">
                  <c:v>1.00278</c:v>
                </c:pt>
                <c:pt idx="64184">
                  <c:v>1.00271</c:v>
                </c:pt>
                <c:pt idx="64185">
                  <c:v>1.0026299999999999</c:v>
                </c:pt>
                <c:pt idx="64186">
                  <c:v>1.0025599999999999</c:v>
                </c:pt>
                <c:pt idx="64187">
                  <c:v>1.0024500000000001</c:v>
                </c:pt>
                <c:pt idx="64188">
                  <c:v>1.0023299999999999</c:v>
                </c:pt>
                <c:pt idx="64189">
                  <c:v>1.0022</c:v>
                </c:pt>
                <c:pt idx="64190">
                  <c:v>1.0020500000000001</c:v>
                </c:pt>
                <c:pt idx="64191">
                  <c:v>1.0019</c:v>
                </c:pt>
                <c:pt idx="64192">
                  <c:v>1.00173</c:v>
                </c:pt>
                <c:pt idx="64193">
                  <c:v>1.0015499999999999</c:v>
                </c:pt>
                <c:pt idx="64194">
                  <c:v>1.00135</c:v>
                </c:pt>
                <c:pt idx="64195">
                  <c:v>1.00115</c:v>
                </c:pt>
                <c:pt idx="64196">
                  <c:v>1.0009300000000001</c:v>
                </c:pt>
                <c:pt idx="64197">
                  <c:v>1.0006999999999999</c:v>
                </c:pt>
                <c:pt idx="64198">
                  <c:v>1.0004500000000001</c:v>
                </c:pt>
                <c:pt idx="64199">
                  <c:v>1.00021</c:v>
                </c:pt>
                <c:pt idx="64200">
                  <c:v>0.99997800000000003</c:v>
                </c:pt>
                <c:pt idx="64201">
                  <c:v>0.99975899999999995</c:v>
                </c:pt>
                <c:pt idx="64202">
                  <c:v>0.99955799999999995</c:v>
                </c:pt>
                <c:pt idx="64203">
                  <c:v>0.99937100000000001</c:v>
                </c:pt>
                <c:pt idx="64204">
                  <c:v>0.99919800000000003</c:v>
                </c:pt>
                <c:pt idx="64205">
                  <c:v>0.999031</c:v>
                </c:pt>
                <c:pt idx="64206">
                  <c:v>0.99887800000000004</c:v>
                </c:pt>
                <c:pt idx="64207">
                  <c:v>0.99873699999999999</c:v>
                </c:pt>
                <c:pt idx="64208">
                  <c:v>0.99860800000000005</c:v>
                </c:pt>
                <c:pt idx="64209">
                  <c:v>0.99849500000000002</c:v>
                </c:pt>
                <c:pt idx="64210">
                  <c:v>0.99839199999999995</c:v>
                </c:pt>
                <c:pt idx="64211">
                  <c:v>0.99829699999999999</c:v>
                </c:pt>
                <c:pt idx="64212">
                  <c:v>0.99821000000000004</c:v>
                </c:pt>
                <c:pt idx="64213">
                  <c:v>0.99814000000000003</c:v>
                </c:pt>
                <c:pt idx="64214">
                  <c:v>0.99807800000000002</c:v>
                </c:pt>
                <c:pt idx="64215">
                  <c:v>0.99803500000000001</c:v>
                </c:pt>
                <c:pt idx="64216">
                  <c:v>0.99799700000000002</c:v>
                </c:pt>
                <c:pt idx="64217">
                  <c:v>0.99797499999999995</c:v>
                </c:pt>
                <c:pt idx="64218">
                  <c:v>0.99795900000000004</c:v>
                </c:pt>
                <c:pt idx="64219">
                  <c:v>0.99795100000000003</c:v>
                </c:pt>
                <c:pt idx="64220">
                  <c:v>0.99795500000000004</c:v>
                </c:pt>
                <c:pt idx="64221">
                  <c:v>0.99797199999999997</c:v>
                </c:pt>
                <c:pt idx="64222">
                  <c:v>0.99799599999999999</c:v>
                </c:pt>
                <c:pt idx="64223">
                  <c:v>0.99803299999999995</c:v>
                </c:pt>
                <c:pt idx="64224">
                  <c:v>0.99806499999999998</c:v>
                </c:pt>
                <c:pt idx="64225">
                  <c:v>0.998116</c:v>
                </c:pt>
                <c:pt idx="64226">
                  <c:v>0.99817400000000001</c:v>
                </c:pt>
                <c:pt idx="64227">
                  <c:v>0.99825900000000001</c:v>
                </c:pt>
                <c:pt idx="64228">
                  <c:v>0.998336</c:v>
                </c:pt>
                <c:pt idx="64229">
                  <c:v>0.99841800000000003</c:v>
                </c:pt>
                <c:pt idx="64230">
                  <c:v>0.998502</c:v>
                </c:pt>
                <c:pt idx="64231">
                  <c:v>0.99859500000000001</c:v>
                </c:pt>
                <c:pt idx="64232">
                  <c:v>0.99869600000000003</c:v>
                </c:pt>
                <c:pt idx="64233">
                  <c:v>0.99879899999999999</c:v>
                </c:pt>
                <c:pt idx="64234">
                  <c:v>0.99890800000000002</c:v>
                </c:pt>
                <c:pt idx="64235">
                  <c:v>0.99901600000000002</c:v>
                </c:pt>
                <c:pt idx="64236">
                  <c:v>0.999139</c:v>
                </c:pt>
                <c:pt idx="64237">
                  <c:v>0.99926199999999998</c:v>
                </c:pt>
                <c:pt idx="64238">
                  <c:v>0.99939100000000003</c:v>
                </c:pt>
                <c:pt idx="64239">
                  <c:v>0.99951900000000005</c:v>
                </c:pt>
                <c:pt idx="64240">
                  <c:v>0.99965999999999999</c:v>
                </c:pt>
                <c:pt idx="64241">
                  <c:v>0.99979399999999996</c:v>
                </c:pt>
                <c:pt idx="64242">
                  <c:v>0.99992899999999996</c:v>
                </c:pt>
                <c:pt idx="64243">
                  <c:v>1.0000599999999999</c:v>
                </c:pt>
                <c:pt idx="64244">
                  <c:v>1.0002</c:v>
                </c:pt>
                <c:pt idx="64245">
                  <c:v>1.00034</c:v>
                </c:pt>
                <c:pt idx="64246">
                  <c:v>1.00048</c:v>
                </c:pt>
                <c:pt idx="64247">
                  <c:v>1.00061</c:v>
                </c:pt>
                <c:pt idx="64248">
                  <c:v>1.00075</c:v>
                </c:pt>
                <c:pt idx="64249">
                  <c:v>1.00088</c:v>
                </c:pt>
                <c:pt idx="64250">
                  <c:v>1.00102</c:v>
                </c:pt>
                <c:pt idx="64251">
                  <c:v>1.00115</c:v>
                </c:pt>
                <c:pt idx="64252">
                  <c:v>1.0012799999999999</c:v>
                </c:pt>
                <c:pt idx="64253">
                  <c:v>1.0014099999999999</c:v>
                </c:pt>
                <c:pt idx="64254">
                  <c:v>1.0015400000000001</c:v>
                </c:pt>
                <c:pt idx="64255">
                  <c:v>1.00166</c:v>
                </c:pt>
                <c:pt idx="64256">
                  <c:v>1.0017799999999999</c:v>
                </c:pt>
                <c:pt idx="64257">
                  <c:v>1.0019</c:v>
                </c:pt>
                <c:pt idx="64258">
                  <c:v>1.002</c:v>
                </c:pt>
                <c:pt idx="64259">
                  <c:v>1.0021100000000001</c:v>
                </c:pt>
                <c:pt idx="64260">
                  <c:v>1.00221</c:v>
                </c:pt>
                <c:pt idx="64261">
                  <c:v>1.0023</c:v>
                </c:pt>
                <c:pt idx="64262">
                  <c:v>1.0023899999999999</c:v>
                </c:pt>
                <c:pt idx="64263">
                  <c:v>1.00247</c:v>
                </c:pt>
                <c:pt idx="64264">
                  <c:v>1.0025500000000001</c:v>
                </c:pt>
                <c:pt idx="64265">
                  <c:v>1.0026200000000001</c:v>
                </c:pt>
                <c:pt idx="64266">
                  <c:v>1.00267</c:v>
                </c:pt>
                <c:pt idx="64267">
                  <c:v>1.0027299999999999</c:v>
                </c:pt>
                <c:pt idx="64268">
                  <c:v>1.0027699999999999</c:v>
                </c:pt>
                <c:pt idx="64269">
                  <c:v>1.00281</c:v>
                </c:pt>
                <c:pt idx="64270">
                  <c:v>1.00284</c:v>
                </c:pt>
                <c:pt idx="64271">
                  <c:v>1.0028600000000001</c:v>
                </c:pt>
                <c:pt idx="64272">
                  <c:v>1.0028600000000001</c:v>
                </c:pt>
                <c:pt idx="64273">
                  <c:v>1.0028600000000001</c:v>
                </c:pt>
                <c:pt idx="64274">
                  <c:v>1.00285</c:v>
                </c:pt>
                <c:pt idx="64275">
                  <c:v>1.0028300000000001</c:v>
                </c:pt>
                <c:pt idx="64276">
                  <c:v>1.0027900000000001</c:v>
                </c:pt>
                <c:pt idx="64277">
                  <c:v>1.00275</c:v>
                </c:pt>
                <c:pt idx="64278">
                  <c:v>1.0026999999999999</c:v>
                </c:pt>
                <c:pt idx="64279">
                  <c:v>1.0026299999999999</c:v>
                </c:pt>
                <c:pt idx="64280">
                  <c:v>1.0025500000000001</c:v>
                </c:pt>
                <c:pt idx="64281">
                  <c:v>1.00247</c:v>
                </c:pt>
                <c:pt idx="64282">
                  <c:v>1.00237</c:v>
                </c:pt>
                <c:pt idx="64283">
                  <c:v>1.00227</c:v>
                </c:pt>
                <c:pt idx="64284">
                  <c:v>1.0021500000000001</c:v>
                </c:pt>
                <c:pt idx="64285">
                  <c:v>1.0020100000000001</c:v>
                </c:pt>
                <c:pt idx="64286">
                  <c:v>1.00187</c:v>
                </c:pt>
                <c:pt idx="64287">
                  <c:v>1.0017100000000001</c:v>
                </c:pt>
                <c:pt idx="64288">
                  <c:v>1.0015400000000001</c:v>
                </c:pt>
                <c:pt idx="64289">
                  <c:v>1.00136</c:v>
                </c:pt>
                <c:pt idx="64290">
                  <c:v>1.00118</c:v>
                </c:pt>
                <c:pt idx="64291">
                  <c:v>1.0009699999999999</c:v>
                </c:pt>
                <c:pt idx="64292">
                  <c:v>1.0007600000000001</c:v>
                </c:pt>
                <c:pt idx="64293">
                  <c:v>1.0005299999999999</c:v>
                </c:pt>
                <c:pt idx="64294">
                  <c:v>1.0002800000000001</c:v>
                </c:pt>
                <c:pt idx="64295">
                  <c:v>1.00004</c:v>
                </c:pt>
                <c:pt idx="64296">
                  <c:v>0.99980000000000002</c:v>
                </c:pt>
                <c:pt idx="64297">
                  <c:v>0.99957399999999996</c:v>
                </c:pt>
                <c:pt idx="64298">
                  <c:v>0.99936899999999995</c:v>
                </c:pt>
                <c:pt idx="64299">
                  <c:v>0.99917599999999995</c:v>
                </c:pt>
                <c:pt idx="64300">
                  <c:v>0.99899499999999997</c:v>
                </c:pt>
                <c:pt idx="64301">
                  <c:v>0.99882599999999999</c:v>
                </c:pt>
                <c:pt idx="64302">
                  <c:v>0.99866699999999997</c:v>
                </c:pt>
                <c:pt idx="64303">
                  <c:v>0.99852200000000002</c:v>
                </c:pt>
                <c:pt idx="64304">
                  <c:v>0.99838300000000002</c:v>
                </c:pt>
                <c:pt idx="64305">
                  <c:v>0.99825900000000001</c:v>
                </c:pt>
                <c:pt idx="64306">
                  <c:v>0.99814400000000003</c:v>
                </c:pt>
                <c:pt idx="64307">
                  <c:v>0.99804499999999996</c:v>
                </c:pt>
                <c:pt idx="64308">
                  <c:v>0.99796099999999999</c:v>
                </c:pt>
                <c:pt idx="64309">
                  <c:v>0.99790900000000005</c:v>
                </c:pt>
                <c:pt idx="64310">
                  <c:v>0.99784700000000004</c:v>
                </c:pt>
                <c:pt idx="64311">
                  <c:v>0.99779499999999999</c:v>
                </c:pt>
                <c:pt idx="64312">
                  <c:v>0.99775599999999998</c:v>
                </c:pt>
                <c:pt idx="64313">
                  <c:v>0.99772899999999998</c:v>
                </c:pt>
                <c:pt idx="64314">
                  <c:v>0.99771100000000001</c:v>
                </c:pt>
                <c:pt idx="64315">
                  <c:v>0.99770300000000001</c:v>
                </c:pt>
                <c:pt idx="64316">
                  <c:v>0.99770400000000004</c:v>
                </c:pt>
                <c:pt idx="64317">
                  <c:v>0.99771799999999999</c:v>
                </c:pt>
                <c:pt idx="64318">
                  <c:v>0.99773900000000004</c:v>
                </c:pt>
                <c:pt idx="64319">
                  <c:v>0.99776600000000004</c:v>
                </c:pt>
                <c:pt idx="64320">
                  <c:v>0.997803</c:v>
                </c:pt>
                <c:pt idx="64321">
                  <c:v>0.99785400000000002</c:v>
                </c:pt>
                <c:pt idx="64322">
                  <c:v>0.99790299999999998</c:v>
                </c:pt>
                <c:pt idx="64323">
                  <c:v>0.99796200000000002</c:v>
                </c:pt>
                <c:pt idx="64324">
                  <c:v>0.99803600000000003</c:v>
                </c:pt>
                <c:pt idx="64325">
                  <c:v>0.99811399999999995</c:v>
                </c:pt>
                <c:pt idx="64326">
                  <c:v>0.99819800000000003</c:v>
                </c:pt>
                <c:pt idx="64327">
                  <c:v>0.99829599999999996</c:v>
                </c:pt>
                <c:pt idx="64328">
                  <c:v>0.99839900000000004</c:v>
                </c:pt>
                <c:pt idx="64329">
                  <c:v>0.99851100000000004</c:v>
                </c:pt>
                <c:pt idx="64330">
                  <c:v>0.99861800000000001</c:v>
                </c:pt>
                <c:pt idx="64331">
                  <c:v>0.99873900000000004</c:v>
                </c:pt>
                <c:pt idx="64332">
                  <c:v>0.99885900000000005</c:v>
                </c:pt>
                <c:pt idx="64333">
                  <c:v>0.99898299999999995</c:v>
                </c:pt>
                <c:pt idx="64334">
                  <c:v>0.999116</c:v>
                </c:pt>
                <c:pt idx="64335">
                  <c:v>0.99924000000000002</c:v>
                </c:pt>
                <c:pt idx="64336">
                  <c:v>0.99937799999999999</c:v>
                </c:pt>
                <c:pt idx="64337">
                  <c:v>0.99951599999999996</c:v>
                </c:pt>
                <c:pt idx="64338">
                  <c:v>0.99966200000000005</c:v>
                </c:pt>
                <c:pt idx="64339">
                  <c:v>0.99980999999999998</c:v>
                </c:pt>
                <c:pt idx="64340">
                  <c:v>0.99995900000000004</c:v>
                </c:pt>
                <c:pt idx="64341">
                  <c:v>1.0001</c:v>
                </c:pt>
                <c:pt idx="64342">
                  <c:v>1.0002500000000001</c:v>
                </c:pt>
                <c:pt idx="64343">
                  <c:v>1.0003899999999999</c:v>
                </c:pt>
                <c:pt idx="64344">
                  <c:v>1.00054</c:v>
                </c:pt>
                <c:pt idx="64345">
                  <c:v>1.00068</c:v>
                </c:pt>
                <c:pt idx="64346">
                  <c:v>1.0008300000000001</c:v>
                </c:pt>
                <c:pt idx="64347">
                  <c:v>1.0009699999999999</c:v>
                </c:pt>
                <c:pt idx="64348">
                  <c:v>1.0011099999999999</c:v>
                </c:pt>
                <c:pt idx="64349">
                  <c:v>1.00125</c:v>
                </c:pt>
                <c:pt idx="64350">
                  <c:v>1.0013799999999999</c:v>
                </c:pt>
                <c:pt idx="64351">
                  <c:v>1.0015099999999999</c:v>
                </c:pt>
                <c:pt idx="64352">
                  <c:v>1.0016400000000001</c:v>
                </c:pt>
                <c:pt idx="64353">
                  <c:v>1.00176</c:v>
                </c:pt>
                <c:pt idx="64354">
                  <c:v>1.0018800000000001</c:v>
                </c:pt>
                <c:pt idx="64355">
                  <c:v>1.0019899999999999</c:v>
                </c:pt>
                <c:pt idx="64356">
                  <c:v>1.0020899999999999</c:v>
                </c:pt>
                <c:pt idx="64357">
                  <c:v>1.0021899999999999</c:v>
                </c:pt>
                <c:pt idx="64358">
                  <c:v>1.0022899999999999</c:v>
                </c:pt>
                <c:pt idx="64359">
                  <c:v>1.00238</c:v>
                </c:pt>
                <c:pt idx="64360">
                  <c:v>1.0024599999999999</c:v>
                </c:pt>
                <c:pt idx="64361">
                  <c:v>1.00254</c:v>
                </c:pt>
                <c:pt idx="64362">
                  <c:v>1.0025999999999999</c:v>
                </c:pt>
                <c:pt idx="64363">
                  <c:v>1.0026600000000001</c:v>
                </c:pt>
                <c:pt idx="64364">
                  <c:v>1.00271</c:v>
                </c:pt>
                <c:pt idx="64365">
                  <c:v>1.00275</c:v>
                </c:pt>
                <c:pt idx="64366">
                  <c:v>1.0027699999999999</c:v>
                </c:pt>
                <c:pt idx="64367">
                  <c:v>1.0027999999999999</c:v>
                </c:pt>
                <c:pt idx="64368">
                  <c:v>1.00281</c:v>
                </c:pt>
                <c:pt idx="64369">
                  <c:v>1.00281</c:v>
                </c:pt>
                <c:pt idx="64370">
                  <c:v>1.0027999999999999</c:v>
                </c:pt>
                <c:pt idx="64371">
                  <c:v>1.0027699999999999</c:v>
                </c:pt>
                <c:pt idx="64372">
                  <c:v>1.00274</c:v>
                </c:pt>
                <c:pt idx="64373">
                  <c:v>1.0026999999999999</c:v>
                </c:pt>
                <c:pt idx="64374">
                  <c:v>1.00264</c:v>
                </c:pt>
                <c:pt idx="64375">
                  <c:v>1.00258</c:v>
                </c:pt>
                <c:pt idx="64376">
                  <c:v>1.0024999999999999</c:v>
                </c:pt>
                <c:pt idx="64377">
                  <c:v>1.0024</c:v>
                </c:pt>
                <c:pt idx="64378">
                  <c:v>1.0023</c:v>
                </c:pt>
                <c:pt idx="64379">
                  <c:v>1.0021899999999999</c:v>
                </c:pt>
                <c:pt idx="64380">
                  <c:v>1.00206</c:v>
                </c:pt>
                <c:pt idx="64381">
                  <c:v>1.00193</c:v>
                </c:pt>
                <c:pt idx="64382">
                  <c:v>1.0017799999999999</c:v>
                </c:pt>
                <c:pt idx="64383">
                  <c:v>1.00162</c:v>
                </c:pt>
                <c:pt idx="64384">
                  <c:v>1.00145</c:v>
                </c:pt>
                <c:pt idx="64385">
                  <c:v>1.00125</c:v>
                </c:pt>
                <c:pt idx="64386">
                  <c:v>1.00105</c:v>
                </c:pt>
                <c:pt idx="64387">
                  <c:v>1.00084</c:v>
                </c:pt>
                <c:pt idx="64388">
                  <c:v>1.00061</c:v>
                </c:pt>
                <c:pt idx="64389">
                  <c:v>1.00038</c:v>
                </c:pt>
                <c:pt idx="64390">
                  <c:v>1.00013</c:v>
                </c:pt>
                <c:pt idx="64391">
                  <c:v>0.99988900000000003</c:v>
                </c:pt>
                <c:pt idx="64392">
                  <c:v>0.99966200000000005</c:v>
                </c:pt>
                <c:pt idx="64393">
                  <c:v>0.99945200000000001</c:v>
                </c:pt>
                <c:pt idx="64394">
                  <c:v>0.99925299999999995</c:v>
                </c:pt>
                <c:pt idx="64395">
                  <c:v>0.99907000000000001</c:v>
                </c:pt>
                <c:pt idx="64396">
                  <c:v>0.99889899999999998</c:v>
                </c:pt>
                <c:pt idx="64397">
                  <c:v>0.99874600000000002</c:v>
                </c:pt>
                <c:pt idx="64398">
                  <c:v>0.99859900000000001</c:v>
                </c:pt>
                <c:pt idx="64399">
                  <c:v>0.99846800000000002</c:v>
                </c:pt>
                <c:pt idx="64400">
                  <c:v>0.99833899999999998</c:v>
                </c:pt>
                <c:pt idx="64401">
                  <c:v>0.99823099999999998</c:v>
                </c:pt>
                <c:pt idx="64402">
                  <c:v>0.99813300000000005</c:v>
                </c:pt>
                <c:pt idx="64403">
                  <c:v>0.99804800000000005</c:v>
                </c:pt>
                <c:pt idx="64404">
                  <c:v>0.99796600000000002</c:v>
                </c:pt>
                <c:pt idx="64405">
                  <c:v>0.99790100000000004</c:v>
                </c:pt>
                <c:pt idx="64406">
                  <c:v>0.99784600000000001</c:v>
                </c:pt>
                <c:pt idx="64407">
                  <c:v>0.99779899999999999</c:v>
                </c:pt>
                <c:pt idx="64408">
                  <c:v>0.99776799999999999</c:v>
                </c:pt>
                <c:pt idx="64409">
                  <c:v>0.99774499999999999</c:v>
                </c:pt>
                <c:pt idx="64410">
                  <c:v>0.99773599999999996</c:v>
                </c:pt>
                <c:pt idx="64411">
                  <c:v>0.99773100000000003</c:v>
                </c:pt>
                <c:pt idx="64412">
                  <c:v>0.99773699999999999</c:v>
                </c:pt>
                <c:pt idx="64413">
                  <c:v>0.99775800000000003</c:v>
                </c:pt>
                <c:pt idx="64414">
                  <c:v>0.99778599999999995</c:v>
                </c:pt>
                <c:pt idx="64415">
                  <c:v>0.99782199999999999</c:v>
                </c:pt>
                <c:pt idx="64416">
                  <c:v>0.99786799999999998</c:v>
                </c:pt>
                <c:pt idx="64417">
                  <c:v>0.99794400000000005</c:v>
                </c:pt>
                <c:pt idx="64418">
                  <c:v>0.99800599999999995</c:v>
                </c:pt>
                <c:pt idx="64419">
                  <c:v>0.99807299999999999</c:v>
                </c:pt>
                <c:pt idx="64420">
                  <c:v>0.99814999999999998</c:v>
                </c:pt>
                <c:pt idx="64421">
                  <c:v>0.99823600000000001</c:v>
                </c:pt>
                <c:pt idx="64422">
                  <c:v>0.99831899999999996</c:v>
                </c:pt>
                <c:pt idx="64423">
                  <c:v>0.99841800000000003</c:v>
                </c:pt>
                <c:pt idx="64424">
                  <c:v>0.99851900000000005</c:v>
                </c:pt>
                <c:pt idx="64425">
                  <c:v>0.99862499999999998</c:v>
                </c:pt>
                <c:pt idx="64426">
                  <c:v>0.99872899999999998</c:v>
                </c:pt>
                <c:pt idx="64427">
                  <c:v>0.99884099999999998</c:v>
                </c:pt>
                <c:pt idx="64428">
                  <c:v>0.99895299999999998</c:v>
                </c:pt>
                <c:pt idx="64429">
                  <c:v>0.99907500000000005</c:v>
                </c:pt>
                <c:pt idx="64430">
                  <c:v>0.99919599999999997</c:v>
                </c:pt>
                <c:pt idx="64431">
                  <c:v>0.99932399999999999</c:v>
                </c:pt>
                <c:pt idx="64432">
                  <c:v>0.99945700000000004</c:v>
                </c:pt>
                <c:pt idx="64433">
                  <c:v>0.99959299999999995</c:v>
                </c:pt>
                <c:pt idx="64434">
                  <c:v>0.99973000000000001</c:v>
                </c:pt>
                <c:pt idx="64435">
                  <c:v>0.99986699999999995</c:v>
                </c:pt>
                <c:pt idx="64436">
                  <c:v>1</c:v>
                </c:pt>
                <c:pt idx="64437">
                  <c:v>1.00014</c:v>
                </c:pt>
                <c:pt idx="64438">
                  <c:v>1.0002800000000001</c:v>
                </c:pt>
                <c:pt idx="64439">
                  <c:v>1.00041</c:v>
                </c:pt>
                <c:pt idx="64440">
                  <c:v>1.00054</c:v>
                </c:pt>
                <c:pt idx="64441">
                  <c:v>1.00068</c:v>
                </c:pt>
                <c:pt idx="64442">
                  <c:v>1.00081</c:v>
                </c:pt>
                <c:pt idx="64443">
                  <c:v>1.0009399999999999</c:v>
                </c:pt>
                <c:pt idx="64444">
                  <c:v>1.0010699999999999</c:v>
                </c:pt>
                <c:pt idx="64445">
                  <c:v>1.00119</c:v>
                </c:pt>
                <c:pt idx="64446">
                  <c:v>1.0013099999999999</c:v>
                </c:pt>
                <c:pt idx="64447">
                  <c:v>1.00143</c:v>
                </c:pt>
                <c:pt idx="64448">
                  <c:v>1.0015499999999999</c:v>
                </c:pt>
                <c:pt idx="64449">
                  <c:v>1.00166</c:v>
                </c:pt>
                <c:pt idx="64450">
                  <c:v>1.00176</c:v>
                </c:pt>
                <c:pt idx="64451">
                  <c:v>1.00186</c:v>
                </c:pt>
                <c:pt idx="64452">
                  <c:v>1.00196</c:v>
                </c:pt>
                <c:pt idx="64453">
                  <c:v>1.00204</c:v>
                </c:pt>
                <c:pt idx="64454">
                  <c:v>1.00213</c:v>
                </c:pt>
                <c:pt idx="64455">
                  <c:v>1.00221</c:v>
                </c:pt>
                <c:pt idx="64456">
                  <c:v>1.0022599999999999</c:v>
                </c:pt>
                <c:pt idx="64457">
                  <c:v>1.0023200000000001</c:v>
                </c:pt>
                <c:pt idx="64458">
                  <c:v>1.00238</c:v>
                </c:pt>
                <c:pt idx="64459">
                  <c:v>1.0024200000000001</c:v>
                </c:pt>
                <c:pt idx="64460">
                  <c:v>1.0024599999999999</c:v>
                </c:pt>
                <c:pt idx="64461">
                  <c:v>1.00248</c:v>
                </c:pt>
                <c:pt idx="64462">
                  <c:v>1.0024999999999999</c:v>
                </c:pt>
                <c:pt idx="64463">
                  <c:v>1.00251</c:v>
                </c:pt>
                <c:pt idx="64464">
                  <c:v>1.00251</c:v>
                </c:pt>
                <c:pt idx="64465">
                  <c:v>1.0024999999999999</c:v>
                </c:pt>
                <c:pt idx="64466">
                  <c:v>1.0024900000000001</c:v>
                </c:pt>
                <c:pt idx="64467">
                  <c:v>1.0024599999999999</c:v>
                </c:pt>
                <c:pt idx="64468">
                  <c:v>1.0024200000000001</c:v>
                </c:pt>
                <c:pt idx="64469">
                  <c:v>1.0023599999999999</c:v>
                </c:pt>
                <c:pt idx="64470">
                  <c:v>1.0023</c:v>
                </c:pt>
                <c:pt idx="64471">
                  <c:v>1.00223</c:v>
                </c:pt>
                <c:pt idx="64472">
                  <c:v>1.0021500000000001</c:v>
                </c:pt>
                <c:pt idx="64473">
                  <c:v>1.0020500000000001</c:v>
                </c:pt>
                <c:pt idx="64474">
                  <c:v>1.0019400000000001</c:v>
                </c:pt>
                <c:pt idx="64475">
                  <c:v>1.0018199999999999</c:v>
                </c:pt>
                <c:pt idx="64476">
                  <c:v>1.0016799999999999</c:v>
                </c:pt>
                <c:pt idx="64477">
                  <c:v>1.0015400000000001</c:v>
                </c:pt>
                <c:pt idx="64478">
                  <c:v>1.0013799999999999</c:v>
                </c:pt>
                <c:pt idx="64479">
                  <c:v>1.00122</c:v>
                </c:pt>
                <c:pt idx="64480">
                  <c:v>1.0010399999999999</c:v>
                </c:pt>
                <c:pt idx="64481">
                  <c:v>1.00085</c:v>
                </c:pt>
                <c:pt idx="64482">
                  <c:v>1.00065</c:v>
                </c:pt>
                <c:pt idx="64483">
                  <c:v>1.0004299999999999</c:v>
                </c:pt>
                <c:pt idx="64484">
                  <c:v>1.0002</c:v>
                </c:pt>
                <c:pt idx="64485">
                  <c:v>0.99996200000000002</c:v>
                </c:pt>
                <c:pt idx="64486">
                  <c:v>0.999722</c:v>
                </c:pt>
                <c:pt idx="64487">
                  <c:v>0.99949200000000005</c:v>
                </c:pt>
                <c:pt idx="64488">
                  <c:v>0.999274</c:v>
                </c:pt>
                <c:pt idx="64489">
                  <c:v>0.99906499999999998</c:v>
                </c:pt>
                <c:pt idx="64490">
                  <c:v>0.99887400000000004</c:v>
                </c:pt>
                <c:pt idx="64491">
                  <c:v>0.99869399999999997</c:v>
                </c:pt>
                <c:pt idx="64492">
                  <c:v>0.99852600000000002</c:v>
                </c:pt>
                <c:pt idx="64493">
                  <c:v>0.99837100000000001</c:v>
                </c:pt>
                <c:pt idx="64494">
                  <c:v>0.99822699999999998</c:v>
                </c:pt>
                <c:pt idx="64495">
                  <c:v>0.99809899999999996</c:v>
                </c:pt>
                <c:pt idx="64496">
                  <c:v>0.99797599999999997</c:v>
                </c:pt>
                <c:pt idx="64497">
                  <c:v>0.99785999999999997</c:v>
                </c:pt>
                <c:pt idx="64498">
                  <c:v>0.99776399999999998</c:v>
                </c:pt>
                <c:pt idx="64499">
                  <c:v>0.99767300000000003</c:v>
                </c:pt>
                <c:pt idx="64500">
                  <c:v>0.99760199999999999</c:v>
                </c:pt>
                <c:pt idx="64501">
                  <c:v>0.99754100000000001</c:v>
                </c:pt>
                <c:pt idx="64502">
                  <c:v>0.99749299999999996</c:v>
                </c:pt>
                <c:pt idx="64503">
                  <c:v>0.99745899999999998</c:v>
                </c:pt>
                <c:pt idx="64504">
                  <c:v>0.99742900000000001</c:v>
                </c:pt>
                <c:pt idx="64505">
                  <c:v>0.99741500000000005</c:v>
                </c:pt>
                <c:pt idx="64506">
                  <c:v>0.99741299999999999</c:v>
                </c:pt>
                <c:pt idx="64507">
                  <c:v>0.99741599999999997</c:v>
                </c:pt>
                <c:pt idx="64508">
                  <c:v>0.99743599999999999</c:v>
                </c:pt>
                <c:pt idx="64509">
                  <c:v>0.99746100000000004</c:v>
                </c:pt>
                <c:pt idx="64510">
                  <c:v>0.99749399999999999</c:v>
                </c:pt>
                <c:pt idx="64511">
                  <c:v>0.99753700000000001</c:v>
                </c:pt>
                <c:pt idx="64512">
                  <c:v>0.99758199999999997</c:v>
                </c:pt>
                <c:pt idx="64513">
                  <c:v>0.997645</c:v>
                </c:pt>
                <c:pt idx="64514">
                  <c:v>0.99771299999999996</c:v>
                </c:pt>
                <c:pt idx="64515">
                  <c:v>0.99778699999999998</c:v>
                </c:pt>
                <c:pt idx="64516">
                  <c:v>0.99787300000000001</c:v>
                </c:pt>
                <c:pt idx="64517">
                  <c:v>0.99796300000000004</c:v>
                </c:pt>
                <c:pt idx="64518">
                  <c:v>0.99805900000000003</c:v>
                </c:pt>
                <c:pt idx="64519">
                  <c:v>0.99816400000000005</c:v>
                </c:pt>
                <c:pt idx="64520">
                  <c:v>0.99827399999999999</c:v>
                </c:pt>
                <c:pt idx="64521">
                  <c:v>0.99838300000000002</c:v>
                </c:pt>
                <c:pt idx="64522">
                  <c:v>0.99850700000000003</c:v>
                </c:pt>
                <c:pt idx="64523">
                  <c:v>0.99863100000000005</c:v>
                </c:pt>
                <c:pt idx="64524">
                  <c:v>0.99876399999999999</c:v>
                </c:pt>
                <c:pt idx="64525">
                  <c:v>0.99889700000000003</c:v>
                </c:pt>
                <c:pt idx="64526">
                  <c:v>0.99903900000000001</c:v>
                </c:pt>
                <c:pt idx="64527">
                  <c:v>0.99917199999999995</c:v>
                </c:pt>
                <c:pt idx="64528">
                  <c:v>0.99931099999999995</c:v>
                </c:pt>
                <c:pt idx="64529">
                  <c:v>0.99945399999999995</c:v>
                </c:pt>
                <c:pt idx="64530">
                  <c:v>0.99960000000000004</c:v>
                </c:pt>
                <c:pt idx="64531">
                  <c:v>0.99974600000000002</c:v>
                </c:pt>
                <c:pt idx="64532">
                  <c:v>0.99989600000000001</c:v>
                </c:pt>
                <c:pt idx="64533">
                  <c:v>1.0000500000000001</c:v>
                </c:pt>
                <c:pt idx="64534">
                  <c:v>1.0001899999999999</c:v>
                </c:pt>
                <c:pt idx="64535">
                  <c:v>1.00034</c:v>
                </c:pt>
                <c:pt idx="64536">
                  <c:v>1.0004900000000001</c:v>
                </c:pt>
                <c:pt idx="64537">
                  <c:v>1.0006299999999999</c:v>
                </c:pt>
                <c:pt idx="64538">
                  <c:v>1.0007900000000001</c:v>
                </c:pt>
                <c:pt idx="64539">
                  <c:v>1.0009300000000001</c:v>
                </c:pt>
                <c:pt idx="64540">
                  <c:v>1.00108</c:v>
                </c:pt>
                <c:pt idx="64541">
                  <c:v>1.0012099999999999</c:v>
                </c:pt>
                <c:pt idx="64542">
                  <c:v>1.0013399999999999</c:v>
                </c:pt>
                <c:pt idx="64543">
                  <c:v>1.0014700000000001</c:v>
                </c:pt>
                <c:pt idx="64544">
                  <c:v>1.00159</c:v>
                </c:pt>
                <c:pt idx="64545">
                  <c:v>1.0017100000000001</c:v>
                </c:pt>
                <c:pt idx="64546">
                  <c:v>1.0018199999999999</c:v>
                </c:pt>
                <c:pt idx="64547">
                  <c:v>1.0019199999999999</c:v>
                </c:pt>
                <c:pt idx="64548">
                  <c:v>1.0020199999999999</c:v>
                </c:pt>
                <c:pt idx="64549">
                  <c:v>1.0021100000000001</c:v>
                </c:pt>
                <c:pt idx="64550">
                  <c:v>1.0021899999999999</c:v>
                </c:pt>
                <c:pt idx="64551">
                  <c:v>1.00227</c:v>
                </c:pt>
                <c:pt idx="64552">
                  <c:v>1.00234</c:v>
                </c:pt>
                <c:pt idx="64553">
                  <c:v>1.00241</c:v>
                </c:pt>
                <c:pt idx="64554">
                  <c:v>1.0024599999999999</c:v>
                </c:pt>
                <c:pt idx="64555">
                  <c:v>1.0024999999999999</c:v>
                </c:pt>
                <c:pt idx="64556">
                  <c:v>1.00254</c:v>
                </c:pt>
                <c:pt idx="64557">
                  <c:v>1.0025599999999999</c:v>
                </c:pt>
                <c:pt idx="64558">
                  <c:v>1.00258</c:v>
                </c:pt>
                <c:pt idx="64559">
                  <c:v>1.00258</c:v>
                </c:pt>
                <c:pt idx="64560">
                  <c:v>1.00257</c:v>
                </c:pt>
                <c:pt idx="64561">
                  <c:v>1.0025599999999999</c:v>
                </c:pt>
                <c:pt idx="64562">
                  <c:v>1.0025299999999999</c:v>
                </c:pt>
                <c:pt idx="64563">
                  <c:v>1.0024999999999999</c:v>
                </c:pt>
                <c:pt idx="64564">
                  <c:v>1.0024500000000001</c:v>
                </c:pt>
                <c:pt idx="64565">
                  <c:v>1.0023899999999999</c:v>
                </c:pt>
                <c:pt idx="64566">
                  <c:v>1.00231</c:v>
                </c:pt>
                <c:pt idx="64567">
                  <c:v>1.00223</c:v>
                </c:pt>
                <c:pt idx="64568">
                  <c:v>1.00213</c:v>
                </c:pt>
                <c:pt idx="64569">
                  <c:v>1.0020199999999999</c:v>
                </c:pt>
                <c:pt idx="64570">
                  <c:v>1.0019100000000001</c:v>
                </c:pt>
                <c:pt idx="64571">
                  <c:v>1.0017799999999999</c:v>
                </c:pt>
                <c:pt idx="64572">
                  <c:v>1.00163</c:v>
                </c:pt>
                <c:pt idx="64573">
                  <c:v>1.0014700000000001</c:v>
                </c:pt>
                <c:pt idx="64574">
                  <c:v>1.0013000000000001</c:v>
                </c:pt>
                <c:pt idx="64575">
                  <c:v>1.0011099999999999</c:v>
                </c:pt>
                <c:pt idx="64576">
                  <c:v>1.00091</c:v>
                </c:pt>
                <c:pt idx="64577">
                  <c:v>1.00071</c:v>
                </c:pt>
                <c:pt idx="64578">
                  <c:v>1.0004900000000001</c:v>
                </c:pt>
                <c:pt idx="64579">
                  <c:v>1.0002599999999999</c:v>
                </c:pt>
                <c:pt idx="64580">
                  <c:v>1.0000100000000001</c:v>
                </c:pt>
                <c:pt idx="64581">
                  <c:v>0.99977400000000005</c:v>
                </c:pt>
                <c:pt idx="64582">
                  <c:v>0.99954900000000002</c:v>
                </c:pt>
                <c:pt idx="64583">
                  <c:v>0.999332</c:v>
                </c:pt>
                <c:pt idx="64584">
                  <c:v>0.99913600000000002</c:v>
                </c:pt>
                <c:pt idx="64585">
                  <c:v>0.99894499999999997</c:v>
                </c:pt>
                <c:pt idx="64586">
                  <c:v>0.99876399999999999</c:v>
                </c:pt>
                <c:pt idx="64587">
                  <c:v>0.99860199999999999</c:v>
                </c:pt>
                <c:pt idx="64588">
                  <c:v>0.99845799999999996</c:v>
                </c:pt>
                <c:pt idx="64589">
                  <c:v>0.99831700000000001</c:v>
                </c:pt>
                <c:pt idx="64590">
                  <c:v>0.99819100000000005</c:v>
                </c:pt>
                <c:pt idx="64591">
                  <c:v>0.99807999999999997</c:v>
                </c:pt>
                <c:pt idx="64592">
                  <c:v>0.99797599999999997</c:v>
                </c:pt>
                <c:pt idx="64593">
                  <c:v>0.99788699999999997</c:v>
                </c:pt>
                <c:pt idx="64594">
                  <c:v>0.99780500000000005</c:v>
                </c:pt>
                <c:pt idx="64595">
                  <c:v>0.99773800000000001</c:v>
                </c:pt>
                <c:pt idx="64596">
                  <c:v>0.99767899999999998</c:v>
                </c:pt>
                <c:pt idx="64597">
                  <c:v>0.99763100000000005</c:v>
                </c:pt>
                <c:pt idx="64598">
                  <c:v>0.99759900000000001</c:v>
                </c:pt>
                <c:pt idx="64599">
                  <c:v>0.99757700000000005</c:v>
                </c:pt>
                <c:pt idx="64600">
                  <c:v>0.99756999999999996</c:v>
                </c:pt>
                <c:pt idx="64601">
                  <c:v>0.99756999999999996</c:v>
                </c:pt>
                <c:pt idx="64602">
                  <c:v>0.99758000000000002</c:v>
                </c:pt>
                <c:pt idx="64603">
                  <c:v>0.99759600000000004</c:v>
                </c:pt>
                <c:pt idx="64604">
                  <c:v>0.99762899999999999</c:v>
                </c:pt>
                <c:pt idx="64605">
                  <c:v>0.99767099999999997</c:v>
                </c:pt>
                <c:pt idx="64606">
                  <c:v>0.99771699999999996</c:v>
                </c:pt>
                <c:pt idx="64607">
                  <c:v>0.99779700000000005</c:v>
                </c:pt>
                <c:pt idx="64608">
                  <c:v>0.99785900000000005</c:v>
                </c:pt>
                <c:pt idx="64609">
                  <c:v>0.99792700000000001</c:v>
                </c:pt>
                <c:pt idx="64610">
                  <c:v>0.99800599999999995</c:v>
                </c:pt>
                <c:pt idx="64611">
                  <c:v>0.99808799999999998</c:v>
                </c:pt>
                <c:pt idx="64612">
                  <c:v>0.99818099999999998</c:v>
                </c:pt>
                <c:pt idx="64613">
                  <c:v>0.99827699999999997</c:v>
                </c:pt>
                <c:pt idx="64614">
                  <c:v>0.99837399999999998</c:v>
                </c:pt>
                <c:pt idx="64615">
                  <c:v>0.99848400000000004</c:v>
                </c:pt>
                <c:pt idx="64616">
                  <c:v>0.99859200000000004</c:v>
                </c:pt>
                <c:pt idx="64617">
                  <c:v>0.99871200000000004</c:v>
                </c:pt>
                <c:pt idx="64618">
                  <c:v>0.99883699999999997</c:v>
                </c:pt>
                <c:pt idx="64619">
                  <c:v>0.99895699999999998</c:v>
                </c:pt>
                <c:pt idx="64620">
                  <c:v>0.999081</c:v>
                </c:pt>
                <c:pt idx="64621">
                  <c:v>0.99921099999999996</c:v>
                </c:pt>
                <c:pt idx="64622">
                  <c:v>0.99934900000000004</c:v>
                </c:pt>
                <c:pt idx="64623">
                  <c:v>0.99948700000000001</c:v>
                </c:pt>
                <c:pt idx="64624">
                  <c:v>0.99962300000000004</c:v>
                </c:pt>
                <c:pt idx="64625">
                  <c:v>0.99976299999999996</c:v>
                </c:pt>
                <c:pt idx="64626">
                  <c:v>0.99990199999999996</c:v>
                </c:pt>
                <c:pt idx="64627">
                  <c:v>1.0000500000000001</c:v>
                </c:pt>
                <c:pt idx="64628">
                  <c:v>1.0001899999999999</c:v>
                </c:pt>
                <c:pt idx="64629">
                  <c:v>1.0003299999999999</c:v>
                </c:pt>
                <c:pt idx="64630">
                  <c:v>1.00047</c:v>
                </c:pt>
                <c:pt idx="64631">
                  <c:v>1.00061</c:v>
                </c:pt>
                <c:pt idx="64632">
                  <c:v>1.00075</c:v>
                </c:pt>
                <c:pt idx="64633">
                  <c:v>1.0008900000000001</c:v>
                </c:pt>
                <c:pt idx="64634">
                  <c:v>1.0010300000000001</c:v>
                </c:pt>
                <c:pt idx="64635">
                  <c:v>1.0011699999999999</c:v>
                </c:pt>
                <c:pt idx="64636">
                  <c:v>1.0013000000000001</c:v>
                </c:pt>
                <c:pt idx="64637">
                  <c:v>1.00143</c:v>
                </c:pt>
                <c:pt idx="64638">
                  <c:v>1.0015499999999999</c:v>
                </c:pt>
                <c:pt idx="64639">
                  <c:v>1.0016700000000001</c:v>
                </c:pt>
                <c:pt idx="64640">
                  <c:v>1.0017799999999999</c:v>
                </c:pt>
                <c:pt idx="64641">
                  <c:v>1.0018899999999999</c:v>
                </c:pt>
                <c:pt idx="64642">
                  <c:v>1.0019800000000001</c:v>
                </c:pt>
                <c:pt idx="64643">
                  <c:v>1.0020800000000001</c:v>
                </c:pt>
                <c:pt idx="64644">
                  <c:v>1.0021599999999999</c:v>
                </c:pt>
                <c:pt idx="64645">
                  <c:v>1.00224</c:v>
                </c:pt>
                <c:pt idx="64646">
                  <c:v>1.0023200000000001</c:v>
                </c:pt>
                <c:pt idx="64647">
                  <c:v>1.00238</c:v>
                </c:pt>
                <c:pt idx="64648">
                  <c:v>1.0024200000000001</c:v>
                </c:pt>
                <c:pt idx="64649">
                  <c:v>1.00247</c:v>
                </c:pt>
                <c:pt idx="64650">
                  <c:v>1.0025200000000001</c:v>
                </c:pt>
                <c:pt idx="64651">
                  <c:v>1.0025500000000001</c:v>
                </c:pt>
                <c:pt idx="64652">
                  <c:v>1.00258</c:v>
                </c:pt>
                <c:pt idx="64653">
                  <c:v>1.0025999999999999</c:v>
                </c:pt>
                <c:pt idx="64654">
                  <c:v>1.0025999999999999</c:v>
                </c:pt>
                <c:pt idx="64655">
                  <c:v>1.0025999999999999</c:v>
                </c:pt>
                <c:pt idx="64656">
                  <c:v>1.0025900000000001</c:v>
                </c:pt>
                <c:pt idx="64657">
                  <c:v>1.0025599999999999</c:v>
                </c:pt>
                <c:pt idx="64658">
                  <c:v>1.0025299999999999</c:v>
                </c:pt>
                <c:pt idx="64659">
                  <c:v>1.0024900000000001</c:v>
                </c:pt>
                <c:pt idx="64660">
                  <c:v>1.00244</c:v>
                </c:pt>
                <c:pt idx="64661">
                  <c:v>1.00237</c:v>
                </c:pt>
                <c:pt idx="64662">
                  <c:v>1.0023</c:v>
                </c:pt>
                <c:pt idx="64663">
                  <c:v>1.00221</c:v>
                </c:pt>
                <c:pt idx="64664">
                  <c:v>1.0021199999999999</c:v>
                </c:pt>
                <c:pt idx="64665">
                  <c:v>1.002</c:v>
                </c:pt>
                <c:pt idx="64666">
                  <c:v>1.0018800000000001</c:v>
                </c:pt>
                <c:pt idx="64667">
                  <c:v>1.0017400000000001</c:v>
                </c:pt>
                <c:pt idx="64668">
                  <c:v>1.0016</c:v>
                </c:pt>
                <c:pt idx="64669">
                  <c:v>1.0014400000000001</c:v>
                </c:pt>
                <c:pt idx="64670">
                  <c:v>1.0012700000000001</c:v>
                </c:pt>
                <c:pt idx="64671">
                  <c:v>1.00109</c:v>
                </c:pt>
                <c:pt idx="64672">
                  <c:v>1.0008999999999999</c:v>
                </c:pt>
                <c:pt idx="64673">
                  <c:v>1.0006900000000001</c:v>
                </c:pt>
                <c:pt idx="64674">
                  <c:v>1.00047</c:v>
                </c:pt>
                <c:pt idx="64675">
                  <c:v>1.00024</c:v>
                </c:pt>
                <c:pt idx="64676">
                  <c:v>0.99999700000000002</c:v>
                </c:pt>
                <c:pt idx="64677">
                  <c:v>0.99975099999999995</c:v>
                </c:pt>
                <c:pt idx="64678">
                  <c:v>0.99952200000000002</c:v>
                </c:pt>
                <c:pt idx="64679">
                  <c:v>0.99930300000000005</c:v>
                </c:pt>
                <c:pt idx="64680">
                  <c:v>0.99910100000000002</c:v>
                </c:pt>
                <c:pt idx="64681">
                  <c:v>0.99890900000000005</c:v>
                </c:pt>
                <c:pt idx="64682">
                  <c:v>0.99872799999999995</c:v>
                </c:pt>
                <c:pt idx="64683">
                  <c:v>0.99856100000000003</c:v>
                </c:pt>
                <c:pt idx="64684">
                  <c:v>0.99840700000000004</c:v>
                </c:pt>
                <c:pt idx="64685">
                  <c:v>0.99826499999999996</c:v>
                </c:pt>
                <c:pt idx="64686">
                  <c:v>0.99813700000000005</c:v>
                </c:pt>
                <c:pt idx="64687">
                  <c:v>0.99800900000000003</c:v>
                </c:pt>
                <c:pt idx="64688">
                  <c:v>0.99790199999999996</c:v>
                </c:pt>
                <c:pt idx="64689">
                  <c:v>0.99775499999999995</c:v>
                </c:pt>
                <c:pt idx="64690">
                  <c:v>0.99767300000000003</c:v>
                </c:pt>
                <c:pt idx="64691">
                  <c:v>0.99760199999999999</c:v>
                </c:pt>
                <c:pt idx="64692">
                  <c:v>0.99754100000000001</c:v>
                </c:pt>
                <c:pt idx="64693">
                  <c:v>0.99749200000000005</c:v>
                </c:pt>
                <c:pt idx="64694">
                  <c:v>0.99745399999999995</c:v>
                </c:pt>
                <c:pt idx="64695">
                  <c:v>0.99742699999999995</c:v>
                </c:pt>
                <c:pt idx="64696">
                  <c:v>0.99741100000000005</c:v>
                </c:pt>
                <c:pt idx="64697">
                  <c:v>0.99740700000000004</c:v>
                </c:pt>
                <c:pt idx="64698">
                  <c:v>0.99741199999999997</c:v>
                </c:pt>
                <c:pt idx="64699">
                  <c:v>0.99742600000000003</c:v>
                </c:pt>
                <c:pt idx="64700">
                  <c:v>0.99745499999999998</c:v>
                </c:pt>
                <c:pt idx="64701">
                  <c:v>0.99749100000000002</c:v>
                </c:pt>
                <c:pt idx="64702">
                  <c:v>0.99752200000000002</c:v>
                </c:pt>
                <c:pt idx="64703">
                  <c:v>0.99757499999999999</c:v>
                </c:pt>
                <c:pt idx="64704">
                  <c:v>0.99763000000000002</c:v>
                </c:pt>
                <c:pt idx="64705">
                  <c:v>0.99769200000000002</c:v>
                </c:pt>
                <c:pt idx="64706">
                  <c:v>0.99776900000000002</c:v>
                </c:pt>
                <c:pt idx="64707">
                  <c:v>0.99784799999999996</c:v>
                </c:pt>
                <c:pt idx="64708">
                  <c:v>0.99793399999999999</c:v>
                </c:pt>
                <c:pt idx="64709">
                  <c:v>0.99803299999999995</c:v>
                </c:pt>
                <c:pt idx="64710">
                  <c:v>0.99813399999999997</c:v>
                </c:pt>
                <c:pt idx="64711">
                  <c:v>0.99823899999999999</c:v>
                </c:pt>
                <c:pt idx="64712">
                  <c:v>0.99835300000000005</c:v>
                </c:pt>
                <c:pt idx="64713">
                  <c:v>0.998475</c:v>
                </c:pt>
                <c:pt idx="64714">
                  <c:v>0.99860199999999999</c:v>
                </c:pt>
                <c:pt idx="64715">
                  <c:v>0.99872300000000003</c:v>
                </c:pt>
                <c:pt idx="64716">
                  <c:v>0.99885599999999997</c:v>
                </c:pt>
                <c:pt idx="64717">
                  <c:v>0.99899199999999999</c:v>
                </c:pt>
                <c:pt idx="64718">
                  <c:v>0.99912500000000004</c:v>
                </c:pt>
                <c:pt idx="64719">
                  <c:v>0.99926499999999996</c:v>
                </c:pt>
                <c:pt idx="64720">
                  <c:v>0.99940700000000005</c:v>
                </c:pt>
                <c:pt idx="64721">
                  <c:v>0.999552</c:v>
                </c:pt>
                <c:pt idx="64722">
                  <c:v>0.99969300000000005</c:v>
                </c:pt>
                <c:pt idx="64723">
                  <c:v>0.99983599999999995</c:v>
                </c:pt>
                <c:pt idx="64724">
                  <c:v>0.99998299999999996</c:v>
                </c:pt>
                <c:pt idx="64725">
                  <c:v>1.00013</c:v>
                </c:pt>
                <c:pt idx="64726">
                  <c:v>1.0002800000000001</c:v>
                </c:pt>
                <c:pt idx="64727">
                  <c:v>1.0004200000000001</c:v>
                </c:pt>
                <c:pt idx="64728">
                  <c:v>1.00057</c:v>
                </c:pt>
                <c:pt idx="64729">
                  <c:v>1.0007200000000001</c:v>
                </c:pt>
                <c:pt idx="64730">
                  <c:v>1.00085</c:v>
                </c:pt>
                <c:pt idx="64731">
                  <c:v>1.00099</c:v>
                </c:pt>
                <c:pt idx="64732">
                  <c:v>1.00112</c:v>
                </c:pt>
                <c:pt idx="64733">
                  <c:v>1.00126</c:v>
                </c:pt>
                <c:pt idx="64734">
                  <c:v>1.0013799999999999</c:v>
                </c:pt>
                <c:pt idx="64735">
                  <c:v>1.0015000000000001</c:v>
                </c:pt>
                <c:pt idx="64736">
                  <c:v>1.0016099999999999</c:v>
                </c:pt>
                <c:pt idx="64737">
                  <c:v>1.0017199999999999</c:v>
                </c:pt>
                <c:pt idx="64738">
                  <c:v>1.00183</c:v>
                </c:pt>
                <c:pt idx="64739">
                  <c:v>1.00193</c:v>
                </c:pt>
                <c:pt idx="64740">
                  <c:v>1.00203</c:v>
                </c:pt>
                <c:pt idx="64741">
                  <c:v>1.0021100000000001</c:v>
                </c:pt>
                <c:pt idx="64742">
                  <c:v>1.0021899999999999</c:v>
                </c:pt>
                <c:pt idx="64743">
                  <c:v>1.0022599999999999</c:v>
                </c:pt>
                <c:pt idx="64744">
                  <c:v>1.0023299999999999</c:v>
                </c:pt>
                <c:pt idx="64745">
                  <c:v>1.00238</c:v>
                </c:pt>
                <c:pt idx="64746">
                  <c:v>1.0024200000000001</c:v>
                </c:pt>
                <c:pt idx="64747">
                  <c:v>1.0024599999999999</c:v>
                </c:pt>
                <c:pt idx="64748">
                  <c:v>1.00248</c:v>
                </c:pt>
                <c:pt idx="64749">
                  <c:v>1.0024900000000001</c:v>
                </c:pt>
                <c:pt idx="64750">
                  <c:v>1.0024999999999999</c:v>
                </c:pt>
                <c:pt idx="64751">
                  <c:v>1.0024999999999999</c:v>
                </c:pt>
                <c:pt idx="64752">
                  <c:v>1.0024900000000001</c:v>
                </c:pt>
                <c:pt idx="64753">
                  <c:v>1.0024599999999999</c:v>
                </c:pt>
                <c:pt idx="64754">
                  <c:v>1.0024299999999999</c:v>
                </c:pt>
                <c:pt idx="64755">
                  <c:v>1.00238</c:v>
                </c:pt>
                <c:pt idx="64756">
                  <c:v>1.0023200000000001</c:v>
                </c:pt>
                <c:pt idx="64757">
                  <c:v>1.0022500000000001</c:v>
                </c:pt>
                <c:pt idx="64758">
                  <c:v>1.00217</c:v>
                </c:pt>
                <c:pt idx="64759">
                  <c:v>1.0020800000000001</c:v>
                </c:pt>
                <c:pt idx="64760">
                  <c:v>1.00197</c:v>
                </c:pt>
                <c:pt idx="64761">
                  <c:v>1.0018499999999999</c:v>
                </c:pt>
                <c:pt idx="64762">
                  <c:v>1.0017199999999999</c:v>
                </c:pt>
                <c:pt idx="64763">
                  <c:v>1.0015799999999999</c:v>
                </c:pt>
                <c:pt idx="64764">
                  <c:v>1.00143</c:v>
                </c:pt>
                <c:pt idx="64765">
                  <c:v>1.00126</c:v>
                </c:pt>
                <c:pt idx="64766">
                  <c:v>1.00108</c:v>
                </c:pt>
                <c:pt idx="64767">
                  <c:v>1.00088</c:v>
                </c:pt>
                <c:pt idx="64768">
                  <c:v>1.00068</c:v>
                </c:pt>
                <c:pt idx="64769">
                  <c:v>1.0004500000000001</c:v>
                </c:pt>
                <c:pt idx="64770">
                  <c:v>1.0002200000000001</c:v>
                </c:pt>
                <c:pt idx="64771">
                  <c:v>0.99997800000000003</c:v>
                </c:pt>
                <c:pt idx="64772">
                  <c:v>0.99973400000000001</c:v>
                </c:pt>
                <c:pt idx="64773">
                  <c:v>0.99950300000000003</c:v>
                </c:pt>
                <c:pt idx="64774">
                  <c:v>0.99928600000000001</c:v>
                </c:pt>
                <c:pt idx="64775">
                  <c:v>0.99907900000000005</c:v>
                </c:pt>
                <c:pt idx="64776">
                  <c:v>0.99888600000000005</c:v>
                </c:pt>
                <c:pt idx="64777">
                  <c:v>0.99870300000000001</c:v>
                </c:pt>
                <c:pt idx="64778">
                  <c:v>0.99853000000000003</c:v>
                </c:pt>
                <c:pt idx="64779">
                  <c:v>0.99837399999999998</c:v>
                </c:pt>
                <c:pt idx="64780">
                  <c:v>0.99823600000000001</c:v>
                </c:pt>
                <c:pt idx="64781">
                  <c:v>0.99810500000000002</c:v>
                </c:pt>
                <c:pt idx="64782">
                  <c:v>0.99798600000000004</c:v>
                </c:pt>
                <c:pt idx="64783">
                  <c:v>0.99787899999999996</c:v>
                </c:pt>
                <c:pt idx="64784">
                  <c:v>0.99778999999999995</c:v>
                </c:pt>
                <c:pt idx="64785">
                  <c:v>0.99770199999999998</c:v>
                </c:pt>
                <c:pt idx="64786">
                  <c:v>0.99762799999999996</c:v>
                </c:pt>
                <c:pt idx="64787">
                  <c:v>0.99756699999999998</c:v>
                </c:pt>
                <c:pt idx="64788">
                  <c:v>0.99751500000000004</c:v>
                </c:pt>
                <c:pt idx="64789">
                  <c:v>0.99747300000000005</c:v>
                </c:pt>
                <c:pt idx="64790">
                  <c:v>0.99744999999999995</c:v>
                </c:pt>
                <c:pt idx="64791">
                  <c:v>0.99743099999999996</c:v>
                </c:pt>
                <c:pt idx="64792">
                  <c:v>0.99742799999999998</c:v>
                </c:pt>
                <c:pt idx="64793">
                  <c:v>0.99743400000000004</c:v>
                </c:pt>
                <c:pt idx="64794">
                  <c:v>0.99744299999999997</c:v>
                </c:pt>
                <c:pt idx="64795">
                  <c:v>0.99746400000000002</c:v>
                </c:pt>
                <c:pt idx="64796">
                  <c:v>0.99749399999999999</c:v>
                </c:pt>
                <c:pt idx="64797">
                  <c:v>0.997533</c:v>
                </c:pt>
                <c:pt idx="64798">
                  <c:v>0.99758400000000003</c:v>
                </c:pt>
                <c:pt idx="64799">
                  <c:v>0.99765999999999999</c:v>
                </c:pt>
                <c:pt idx="64800">
                  <c:v>0.99772300000000003</c:v>
                </c:pt>
                <c:pt idx="64801">
                  <c:v>0.99779200000000001</c:v>
                </c:pt>
                <c:pt idx="64802">
                  <c:v>0.99786900000000001</c:v>
                </c:pt>
                <c:pt idx="64803">
                  <c:v>0.99794700000000003</c:v>
                </c:pt>
                <c:pt idx="64804">
                  <c:v>0.99803299999999995</c:v>
                </c:pt>
                <c:pt idx="64805">
                  <c:v>0.99813099999999999</c:v>
                </c:pt>
                <c:pt idx="64806">
                  <c:v>0.99822999999999995</c:v>
                </c:pt>
                <c:pt idx="64807">
                  <c:v>0.99833799999999995</c:v>
                </c:pt>
                <c:pt idx="64808">
                  <c:v>0.99844900000000003</c:v>
                </c:pt>
                <c:pt idx="64809">
                  <c:v>0.99856900000000004</c:v>
                </c:pt>
                <c:pt idx="64810">
                  <c:v>0.99868299999999999</c:v>
                </c:pt>
                <c:pt idx="64811">
                  <c:v>0.99880400000000003</c:v>
                </c:pt>
                <c:pt idx="64812">
                  <c:v>0.99892999999999998</c:v>
                </c:pt>
                <c:pt idx="64813">
                  <c:v>0.99906099999999998</c:v>
                </c:pt>
                <c:pt idx="64814">
                  <c:v>0.99918899999999999</c:v>
                </c:pt>
                <c:pt idx="64815">
                  <c:v>0.99932500000000002</c:v>
                </c:pt>
                <c:pt idx="64816">
                  <c:v>0.99945799999999996</c:v>
                </c:pt>
                <c:pt idx="64817">
                  <c:v>0.99959299999999995</c:v>
                </c:pt>
                <c:pt idx="64818">
                  <c:v>0.99973400000000001</c:v>
                </c:pt>
                <c:pt idx="64819">
                  <c:v>0.99987700000000002</c:v>
                </c:pt>
                <c:pt idx="64820">
                  <c:v>1.0000199999999999</c:v>
                </c:pt>
                <c:pt idx="64821">
                  <c:v>1.0001599999999999</c:v>
                </c:pt>
                <c:pt idx="64822">
                  <c:v>1.0002899999999999</c:v>
                </c:pt>
                <c:pt idx="64823">
                  <c:v>1.0004200000000001</c:v>
                </c:pt>
                <c:pt idx="64824">
                  <c:v>1.0005599999999999</c:v>
                </c:pt>
                <c:pt idx="64825">
                  <c:v>1.0006900000000001</c:v>
                </c:pt>
                <c:pt idx="64826">
                  <c:v>1.00082</c:v>
                </c:pt>
                <c:pt idx="64827">
                  <c:v>1.0009399999999999</c:v>
                </c:pt>
                <c:pt idx="64828">
                  <c:v>1.0010600000000001</c:v>
                </c:pt>
                <c:pt idx="64829">
                  <c:v>1.00118</c:v>
                </c:pt>
                <c:pt idx="64830">
                  <c:v>1.00129</c:v>
                </c:pt>
                <c:pt idx="64831">
                  <c:v>1.0014000000000001</c:v>
                </c:pt>
                <c:pt idx="64832">
                  <c:v>1.0015000000000001</c:v>
                </c:pt>
                <c:pt idx="64833">
                  <c:v>1.0016</c:v>
                </c:pt>
                <c:pt idx="64834">
                  <c:v>1.00169</c:v>
                </c:pt>
                <c:pt idx="64835">
                  <c:v>1.0017799999999999</c:v>
                </c:pt>
                <c:pt idx="64836">
                  <c:v>1.0018499999999999</c:v>
                </c:pt>
                <c:pt idx="64837">
                  <c:v>1.0019199999999999</c:v>
                </c:pt>
                <c:pt idx="64838">
                  <c:v>1.0019800000000001</c:v>
                </c:pt>
                <c:pt idx="64839">
                  <c:v>1.00203</c:v>
                </c:pt>
                <c:pt idx="64840">
                  <c:v>1.0020899999999999</c:v>
                </c:pt>
                <c:pt idx="64841">
                  <c:v>1.00213</c:v>
                </c:pt>
                <c:pt idx="64842">
                  <c:v>1.0021599999999999</c:v>
                </c:pt>
                <c:pt idx="64843">
                  <c:v>1.0021899999999999</c:v>
                </c:pt>
                <c:pt idx="64844">
                  <c:v>1.00221</c:v>
                </c:pt>
                <c:pt idx="64845">
                  <c:v>1.00221</c:v>
                </c:pt>
                <c:pt idx="64846">
                  <c:v>1.00221</c:v>
                </c:pt>
                <c:pt idx="64847">
                  <c:v>1.0021899999999999</c:v>
                </c:pt>
                <c:pt idx="64848">
                  <c:v>1.00217</c:v>
                </c:pt>
                <c:pt idx="64849">
                  <c:v>1.00213</c:v>
                </c:pt>
                <c:pt idx="64850">
                  <c:v>1.0020800000000001</c:v>
                </c:pt>
                <c:pt idx="64851">
                  <c:v>1.0020199999999999</c:v>
                </c:pt>
                <c:pt idx="64852">
                  <c:v>1.00196</c:v>
                </c:pt>
                <c:pt idx="64853">
                  <c:v>1.0018800000000001</c:v>
                </c:pt>
                <c:pt idx="64854">
                  <c:v>1.0017799999999999</c:v>
                </c:pt>
                <c:pt idx="64855">
                  <c:v>1.0016799999999999</c:v>
                </c:pt>
                <c:pt idx="64856">
                  <c:v>1.0015700000000001</c:v>
                </c:pt>
                <c:pt idx="64857">
                  <c:v>1.00145</c:v>
                </c:pt>
                <c:pt idx="64858">
                  <c:v>1.00132</c:v>
                </c:pt>
                <c:pt idx="64859">
                  <c:v>1.0011699999999999</c:v>
                </c:pt>
                <c:pt idx="64860">
                  <c:v>1.00101</c:v>
                </c:pt>
                <c:pt idx="64861">
                  <c:v>1.00085</c:v>
                </c:pt>
                <c:pt idx="64862">
                  <c:v>1.0006600000000001</c:v>
                </c:pt>
                <c:pt idx="64863">
                  <c:v>1.0004599999999999</c:v>
                </c:pt>
                <c:pt idx="64864">
                  <c:v>1.0002500000000001</c:v>
                </c:pt>
                <c:pt idx="64865">
                  <c:v>1.00003</c:v>
                </c:pt>
                <c:pt idx="64866">
                  <c:v>0.99978400000000001</c:v>
                </c:pt>
                <c:pt idx="64867">
                  <c:v>0.99953599999999998</c:v>
                </c:pt>
                <c:pt idx="64868">
                  <c:v>0.99929599999999996</c:v>
                </c:pt>
                <c:pt idx="64869">
                  <c:v>0.99906799999999996</c:v>
                </c:pt>
                <c:pt idx="64870">
                  <c:v>0.99885500000000005</c:v>
                </c:pt>
                <c:pt idx="64871">
                  <c:v>0.99865599999999999</c:v>
                </c:pt>
                <c:pt idx="64872">
                  <c:v>0.99846299999999999</c:v>
                </c:pt>
                <c:pt idx="64873">
                  <c:v>0.99828600000000001</c:v>
                </c:pt>
                <c:pt idx="64874">
                  <c:v>0.99812800000000002</c:v>
                </c:pt>
                <c:pt idx="64875">
                  <c:v>0.99797899999999995</c:v>
                </c:pt>
                <c:pt idx="64876">
                  <c:v>0.99784099999999998</c:v>
                </c:pt>
                <c:pt idx="64877">
                  <c:v>0.99771600000000005</c:v>
                </c:pt>
                <c:pt idx="64878">
                  <c:v>0.99759799999999998</c:v>
                </c:pt>
                <c:pt idx="64879">
                  <c:v>0.99746100000000004</c:v>
                </c:pt>
                <c:pt idx="64880">
                  <c:v>0.99737100000000001</c:v>
                </c:pt>
                <c:pt idx="64881">
                  <c:v>0.99729599999999996</c:v>
                </c:pt>
                <c:pt idx="64882">
                  <c:v>0.99723300000000004</c:v>
                </c:pt>
                <c:pt idx="64883">
                  <c:v>0.99717599999999995</c:v>
                </c:pt>
                <c:pt idx="64884">
                  <c:v>0.99713300000000005</c:v>
                </c:pt>
                <c:pt idx="64885">
                  <c:v>0.99710299999999996</c:v>
                </c:pt>
                <c:pt idx="64886">
                  <c:v>0.99707900000000005</c:v>
                </c:pt>
                <c:pt idx="64887">
                  <c:v>0.99706700000000004</c:v>
                </c:pt>
                <c:pt idx="64888">
                  <c:v>0.99706499999999998</c:v>
                </c:pt>
                <c:pt idx="64889">
                  <c:v>0.99707400000000002</c:v>
                </c:pt>
                <c:pt idx="64890">
                  <c:v>0.99708300000000005</c:v>
                </c:pt>
                <c:pt idx="64891">
                  <c:v>0.99711099999999997</c:v>
                </c:pt>
                <c:pt idx="64892">
                  <c:v>0.99713600000000002</c:v>
                </c:pt>
                <c:pt idx="64893">
                  <c:v>0.99717800000000001</c:v>
                </c:pt>
                <c:pt idx="64894">
                  <c:v>0.99723200000000001</c:v>
                </c:pt>
                <c:pt idx="64895">
                  <c:v>0.99729699999999999</c:v>
                </c:pt>
                <c:pt idx="64896">
                  <c:v>0.99736999999999998</c:v>
                </c:pt>
                <c:pt idx="64897">
                  <c:v>0.99745300000000003</c:v>
                </c:pt>
                <c:pt idx="64898">
                  <c:v>0.99754100000000001</c:v>
                </c:pt>
                <c:pt idx="64899">
                  <c:v>0.99763199999999996</c:v>
                </c:pt>
                <c:pt idx="64900">
                  <c:v>0.99773199999999995</c:v>
                </c:pt>
                <c:pt idx="64901">
                  <c:v>0.99783900000000003</c:v>
                </c:pt>
                <c:pt idx="64902">
                  <c:v>0.99795699999999998</c:v>
                </c:pt>
                <c:pt idx="64903">
                  <c:v>0.99807500000000005</c:v>
                </c:pt>
                <c:pt idx="64904">
                  <c:v>0.998201</c:v>
                </c:pt>
                <c:pt idx="64905">
                  <c:v>0.99833000000000005</c:v>
                </c:pt>
                <c:pt idx="64906">
                  <c:v>0.99845700000000004</c:v>
                </c:pt>
                <c:pt idx="64907">
                  <c:v>0.99859100000000001</c:v>
                </c:pt>
                <c:pt idx="64908">
                  <c:v>0.99873199999999995</c:v>
                </c:pt>
                <c:pt idx="64909">
                  <c:v>0.99887099999999995</c:v>
                </c:pt>
                <c:pt idx="64910">
                  <c:v>0.99901399999999996</c:v>
                </c:pt>
                <c:pt idx="64911">
                  <c:v>0.99915799999999999</c:v>
                </c:pt>
                <c:pt idx="64912">
                  <c:v>0.99930699999999995</c:v>
                </c:pt>
                <c:pt idx="64913">
                  <c:v>0.99945899999999999</c:v>
                </c:pt>
                <c:pt idx="64914">
                  <c:v>0.99961</c:v>
                </c:pt>
                <c:pt idx="64915">
                  <c:v>0.99976299999999996</c:v>
                </c:pt>
                <c:pt idx="64916">
                  <c:v>0.99991099999999999</c:v>
                </c:pt>
                <c:pt idx="64917">
                  <c:v>1.0000599999999999</c:v>
                </c:pt>
                <c:pt idx="64918">
                  <c:v>1.00021</c:v>
                </c:pt>
                <c:pt idx="64919">
                  <c:v>1.0003599999999999</c:v>
                </c:pt>
                <c:pt idx="64920">
                  <c:v>1.0005200000000001</c:v>
                </c:pt>
                <c:pt idx="64921">
                  <c:v>1.0006600000000001</c:v>
                </c:pt>
                <c:pt idx="64922">
                  <c:v>1.0007900000000001</c:v>
                </c:pt>
                <c:pt idx="64923">
                  <c:v>1.0009300000000001</c:v>
                </c:pt>
                <c:pt idx="64924">
                  <c:v>1.0010600000000001</c:v>
                </c:pt>
                <c:pt idx="64925">
                  <c:v>1.00119</c:v>
                </c:pt>
                <c:pt idx="64926">
                  <c:v>1.0013099999999999</c:v>
                </c:pt>
                <c:pt idx="64927">
                  <c:v>1.00143</c:v>
                </c:pt>
                <c:pt idx="64928">
                  <c:v>1.0015400000000001</c:v>
                </c:pt>
                <c:pt idx="64929">
                  <c:v>1.00166</c:v>
                </c:pt>
                <c:pt idx="64930">
                  <c:v>1.00177</c:v>
                </c:pt>
                <c:pt idx="64931">
                  <c:v>1.00186</c:v>
                </c:pt>
                <c:pt idx="64932">
                  <c:v>1.0019400000000001</c:v>
                </c:pt>
                <c:pt idx="64933">
                  <c:v>1.0020199999999999</c:v>
                </c:pt>
                <c:pt idx="64934">
                  <c:v>1.0020899999999999</c:v>
                </c:pt>
                <c:pt idx="64935">
                  <c:v>1.0021500000000001</c:v>
                </c:pt>
                <c:pt idx="64936">
                  <c:v>1.00221</c:v>
                </c:pt>
                <c:pt idx="64937">
                  <c:v>1.0022500000000001</c:v>
                </c:pt>
                <c:pt idx="64938">
                  <c:v>1.0022800000000001</c:v>
                </c:pt>
                <c:pt idx="64939">
                  <c:v>1.0023</c:v>
                </c:pt>
                <c:pt idx="64940">
                  <c:v>1.0023200000000001</c:v>
                </c:pt>
                <c:pt idx="64941">
                  <c:v>1.0023200000000001</c:v>
                </c:pt>
                <c:pt idx="64942">
                  <c:v>1.0023200000000001</c:v>
                </c:pt>
                <c:pt idx="64943">
                  <c:v>1.00231</c:v>
                </c:pt>
                <c:pt idx="64944">
                  <c:v>1.0022800000000001</c:v>
                </c:pt>
                <c:pt idx="64945">
                  <c:v>1.00224</c:v>
                </c:pt>
                <c:pt idx="64946">
                  <c:v>1.0021899999999999</c:v>
                </c:pt>
                <c:pt idx="64947">
                  <c:v>1.00213</c:v>
                </c:pt>
                <c:pt idx="64948">
                  <c:v>1.00206</c:v>
                </c:pt>
                <c:pt idx="64949">
                  <c:v>1.00197</c:v>
                </c:pt>
                <c:pt idx="64950">
                  <c:v>1.0018800000000001</c:v>
                </c:pt>
                <c:pt idx="64951">
                  <c:v>1.00176</c:v>
                </c:pt>
                <c:pt idx="64952">
                  <c:v>1.0016400000000001</c:v>
                </c:pt>
                <c:pt idx="64953">
                  <c:v>1.0015099999999999</c:v>
                </c:pt>
                <c:pt idx="64954">
                  <c:v>1.00136</c:v>
                </c:pt>
                <c:pt idx="64955">
                  <c:v>1.0012000000000001</c:v>
                </c:pt>
                <c:pt idx="64956">
                  <c:v>1.0010300000000001</c:v>
                </c:pt>
                <c:pt idx="64957">
                  <c:v>1.00082</c:v>
                </c:pt>
                <c:pt idx="64958">
                  <c:v>1.0006200000000001</c:v>
                </c:pt>
                <c:pt idx="64959">
                  <c:v>1.00041</c:v>
                </c:pt>
                <c:pt idx="64960">
                  <c:v>1.0001899999999999</c:v>
                </c:pt>
                <c:pt idx="64961">
                  <c:v>0.99995299999999998</c:v>
                </c:pt>
                <c:pt idx="64962">
                  <c:v>0.99970499999999995</c:v>
                </c:pt>
                <c:pt idx="64963">
                  <c:v>0.99946500000000005</c:v>
                </c:pt>
                <c:pt idx="64964">
                  <c:v>0.99923600000000001</c:v>
                </c:pt>
                <c:pt idx="64965">
                  <c:v>0.999027</c:v>
                </c:pt>
                <c:pt idx="64966">
                  <c:v>0.99882300000000002</c:v>
                </c:pt>
                <c:pt idx="64967">
                  <c:v>0.99863599999999997</c:v>
                </c:pt>
                <c:pt idx="64968">
                  <c:v>0.99845799999999996</c:v>
                </c:pt>
                <c:pt idx="64969">
                  <c:v>0.99829699999999999</c:v>
                </c:pt>
                <c:pt idx="64970">
                  <c:v>0.99814400000000003</c:v>
                </c:pt>
                <c:pt idx="64971">
                  <c:v>0.99800800000000001</c:v>
                </c:pt>
                <c:pt idx="64972">
                  <c:v>0.99788399999999999</c:v>
                </c:pt>
                <c:pt idx="64973">
                  <c:v>0.997776</c:v>
                </c:pt>
                <c:pt idx="64974">
                  <c:v>0.99767600000000001</c:v>
                </c:pt>
                <c:pt idx="64975">
                  <c:v>0.99758899999999995</c:v>
                </c:pt>
                <c:pt idx="64976">
                  <c:v>0.99750899999999998</c:v>
                </c:pt>
                <c:pt idx="64977">
                  <c:v>0.99744900000000003</c:v>
                </c:pt>
                <c:pt idx="64978">
                  <c:v>0.99739699999999998</c:v>
                </c:pt>
                <c:pt idx="64979">
                  <c:v>0.99735600000000002</c:v>
                </c:pt>
                <c:pt idx="64980">
                  <c:v>0.99733000000000005</c:v>
                </c:pt>
                <c:pt idx="64981">
                  <c:v>0.99730700000000005</c:v>
                </c:pt>
                <c:pt idx="64982">
                  <c:v>0.99729800000000002</c:v>
                </c:pt>
                <c:pt idx="64983">
                  <c:v>0.997305</c:v>
                </c:pt>
                <c:pt idx="64984">
                  <c:v>0.99731700000000001</c:v>
                </c:pt>
                <c:pt idx="64985">
                  <c:v>0.99734100000000003</c:v>
                </c:pt>
                <c:pt idx="64986">
                  <c:v>0.99737100000000001</c:v>
                </c:pt>
                <c:pt idx="64987">
                  <c:v>0.99740799999999996</c:v>
                </c:pt>
                <c:pt idx="64988">
                  <c:v>0.99745600000000001</c:v>
                </c:pt>
                <c:pt idx="64989">
                  <c:v>0.99751299999999998</c:v>
                </c:pt>
                <c:pt idx="64990">
                  <c:v>0.99757399999999996</c:v>
                </c:pt>
                <c:pt idx="64991">
                  <c:v>0.997645</c:v>
                </c:pt>
                <c:pt idx="64992">
                  <c:v>0.99772799999999995</c:v>
                </c:pt>
                <c:pt idx="64993">
                  <c:v>0.99781399999999998</c:v>
                </c:pt>
                <c:pt idx="64994">
                  <c:v>0.99790900000000005</c:v>
                </c:pt>
                <c:pt idx="64995">
                  <c:v>0.998004</c:v>
                </c:pt>
                <c:pt idx="64996">
                  <c:v>0.99809999999999999</c:v>
                </c:pt>
                <c:pt idx="64997">
                  <c:v>0.99820600000000004</c:v>
                </c:pt>
                <c:pt idx="64998">
                  <c:v>0.99831300000000001</c:v>
                </c:pt>
                <c:pt idx="64999">
                  <c:v>0.99843199999999999</c:v>
                </c:pt>
                <c:pt idx="65000">
                  <c:v>0.99854799999999999</c:v>
                </c:pt>
                <c:pt idx="65001">
                  <c:v>0.998672</c:v>
                </c:pt>
                <c:pt idx="65002">
                  <c:v>0.99880599999999997</c:v>
                </c:pt>
                <c:pt idx="65003">
                  <c:v>0.99893500000000002</c:v>
                </c:pt>
                <c:pt idx="65004">
                  <c:v>0.99907299999999999</c:v>
                </c:pt>
                <c:pt idx="65005">
                  <c:v>0.99920600000000004</c:v>
                </c:pt>
                <c:pt idx="65006">
                  <c:v>0.99934599999999996</c:v>
                </c:pt>
                <c:pt idx="65007">
                  <c:v>0.99948300000000001</c:v>
                </c:pt>
                <c:pt idx="65008">
                  <c:v>0.99962700000000004</c:v>
                </c:pt>
                <c:pt idx="65009">
                  <c:v>0.99976100000000001</c:v>
                </c:pt>
                <c:pt idx="65010">
                  <c:v>0.99990100000000004</c:v>
                </c:pt>
                <c:pt idx="65011">
                  <c:v>1.00004</c:v>
                </c:pt>
                <c:pt idx="65012">
                  <c:v>1.0001800000000001</c:v>
                </c:pt>
                <c:pt idx="65013">
                  <c:v>1.00031</c:v>
                </c:pt>
                <c:pt idx="65014">
                  <c:v>1.0004599999999999</c:v>
                </c:pt>
                <c:pt idx="65015">
                  <c:v>1.0005900000000001</c:v>
                </c:pt>
                <c:pt idx="65016">
                  <c:v>1.0007200000000001</c:v>
                </c:pt>
                <c:pt idx="65017">
                  <c:v>1.0008600000000001</c:v>
                </c:pt>
                <c:pt idx="65018">
                  <c:v>1.00099</c:v>
                </c:pt>
                <c:pt idx="65019">
                  <c:v>1.0011099999999999</c:v>
                </c:pt>
                <c:pt idx="65020">
                  <c:v>1.0012300000000001</c:v>
                </c:pt>
                <c:pt idx="65021">
                  <c:v>1.00135</c:v>
                </c:pt>
                <c:pt idx="65022">
                  <c:v>1.00146</c:v>
                </c:pt>
                <c:pt idx="65023">
                  <c:v>1.00156</c:v>
                </c:pt>
                <c:pt idx="65024">
                  <c:v>1.0016499999999999</c:v>
                </c:pt>
                <c:pt idx="65025">
                  <c:v>1.00176</c:v>
                </c:pt>
                <c:pt idx="65026">
                  <c:v>1.0018400000000001</c:v>
                </c:pt>
                <c:pt idx="65027">
                  <c:v>1.0019199999999999</c:v>
                </c:pt>
                <c:pt idx="65028">
                  <c:v>1.0019899999999999</c:v>
                </c:pt>
                <c:pt idx="65029">
                  <c:v>1.00206</c:v>
                </c:pt>
                <c:pt idx="65030">
                  <c:v>1.0021199999999999</c:v>
                </c:pt>
                <c:pt idx="65031">
                  <c:v>1.00217</c:v>
                </c:pt>
                <c:pt idx="65032">
                  <c:v>1.00221</c:v>
                </c:pt>
                <c:pt idx="65033">
                  <c:v>1.0022500000000001</c:v>
                </c:pt>
                <c:pt idx="65034">
                  <c:v>1.00227</c:v>
                </c:pt>
                <c:pt idx="65035">
                  <c:v>1.0022899999999999</c:v>
                </c:pt>
                <c:pt idx="65036">
                  <c:v>1.0022899999999999</c:v>
                </c:pt>
                <c:pt idx="65037">
                  <c:v>1.0022800000000001</c:v>
                </c:pt>
                <c:pt idx="65038">
                  <c:v>1.0022599999999999</c:v>
                </c:pt>
                <c:pt idx="65039">
                  <c:v>1.00223</c:v>
                </c:pt>
                <c:pt idx="65040">
                  <c:v>1.0022</c:v>
                </c:pt>
                <c:pt idx="65041">
                  <c:v>1.0021500000000001</c:v>
                </c:pt>
                <c:pt idx="65042">
                  <c:v>1.0021</c:v>
                </c:pt>
                <c:pt idx="65043">
                  <c:v>1.00203</c:v>
                </c:pt>
                <c:pt idx="65044">
                  <c:v>1.0019400000000001</c:v>
                </c:pt>
                <c:pt idx="65045">
                  <c:v>1.0018499999999999</c:v>
                </c:pt>
                <c:pt idx="65046">
                  <c:v>1.0017499999999999</c:v>
                </c:pt>
                <c:pt idx="65047">
                  <c:v>1.00163</c:v>
                </c:pt>
                <c:pt idx="65048">
                  <c:v>1.0015099999999999</c:v>
                </c:pt>
                <c:pt idx="65049">
                  <c:v>1.0013799999999999</c:v>
                </c:pt>
                <c:pt idx="65050">
                  <c:v>1.00122</c:v>
                </c:pt>
                <c:pt idx="65051">
                  <c:v>1.0010600000000001</c:v>
                </c:pt>
                <c:pt idx="65052">
                  <c:v>1.00088</c:v>
                </c:pt>
                <c:pt idx="65053">
                  <c:v>1.0006900000000001</c:v>
                </c:pt>
                <c:pt idx="65054">
                  <c:v>1.0004999999999999</c:v>
                </c:pt>
                <c:pt idx="65055">
                  <c:v>1.0002800000000001</c:v>
                </c:pt>
                <c:pt idx="65056">
                  <c:v>1.0000599999999999</c:v>
                </c:pt>
                <c:pt idx="65057">
                  <c:v>0.99982400000000005</c:v>
                </c:pt>
                <c:pt idx="65058">
                  <c:v>0.99957799999999997</c:v>
                </c:pt>
                <c:pt idx="65059">
                  <c:v>0.99934299999999998</c:v>
                </c:pt>
                <c:pt idx="65060">
                  <c:v>0.99911799999999995</c:v>
                </c:pt>
                <c:pt idx="65061">
                  <c:v>0.99890299999999999</c:v>
                </c:pt>
                <c:pt idx="65062">
                  <c:v>0.99870700000000001</c:v>
                </c:pt>
                <c:pt idx="65063">
                  <c:v>0.99851800000000002</c:v>
                </c:pt>
                <c:pt idx="65064">
                  <c:v>0.99834500000000004</c:v>
                </c:pt>
                <c:pt idx="65065">
                  <c:v>0.99817900000000004</c:v>
                </c:pt>
                <c:pt idx="65066">
                  <c:v>0.99802800000000003</c:v>
                </c:pt>
                <c:pt idx="65067">
                  <c:v>0.997888</c:v>
                </c:pt>
                <c:pt idx="65068">
                  <c:v>0.99776299999999996</c:v>
                </c:pt>
                <c:pt idx="65069">
                  <c:v>0.99765199999999998</c:v>
                </c:pt>
                <c:pt idx="65070">
                  <c:v>0.99755199999999999</c:v>
                </c:pt>
                <c:pt idx="65071">
                  <c:v>0.99745899999999998</c:v>
                </c:pt>
                <c:pt idx="65072">
                  <c:v>0.99738400000000005</c:v>
                </c:pt>
                <c:pt idx="65073">
                  <c:v>0.99732100000000001</c:v>
                </c:pt>
                <c:pt idx="65074">
                  <c:v>0.99726700000000001</c:v>
                </c:pt>
                <c:pt idx="65075">
                  <c:v>0.99722299999999997</c:v>
                </c:pt>
                <c:pt idx="65076">
                  <c:v>0.99718799999999996</c:v>
                </c:pt>
                <c:pt idx="65077">
                  <c:v>0.99716300000000002</c:v>
                </c:pt>
                <c:pt idx="65078">
                  <c:v>0.997143</c:v>
                </c:pt>
                <c:pt idx="65079">
                  <c:v>0.99714000000000003</c:v>
                </c:pt>
                <c:pt idx="65080">
                  <c:v>0.99715299999999996</c:v>
                </c:pt>
                <c:pt idx="65081">
                  <c:v>0.99717100000000003</c:v>
                </c:pt>
                <c:pt idx="65082">
                  <c:v>0.99719400000000002</c:v>
                </c:pt>
                <c:pt idx="65083">
                  <c:v>0.99723300000000004</c:v>
                </c:pt>
                <c:pt idx="65084">
                  <c:v>0.99728099999999997</c:v>
                </c:pt>
                <c:pt idx="65085">
                  <c:v>0.99733499999999997</c:v>
                </c:pt>
                <c:pt idx="65086">
                  <c:v>0.99739500000000003</c:v>
                </c:pt>
                <c:pt idx="65087">
                  <c:v>0.99746800000000002</c:v>
                </c:pt>
                <c:pt idx="65088">
                  <c:v>0.99754900000000002</c:v>
                </c:pt>
                <c:pt idx="65089">
                  <c:v>0.99764200000000003</c:v>
                </c:pt>
                <c:pt idx="65090">
                  <c:v>0.99773299999999998</c:v>
                </c:pt>
                <c:pt idx="65091">
                  <c:v>0.99782999999999999</c:v>
                </c:pt>
                <c:pt idx="65092">
                  <c:v>0.99792800000000004</c:v>
                </c:pt>
                <c:pt idx="65093">
                  <c:v>0.99803600000000003</c:v>
                </c:pt>
                <c:pt idx="65094">
                  <c:v>0.99815100000000001</c:v>
                </c:pt>
                <c:pt idx="65095">
                  <c:v>0.99826899999999996</c:v>
                </c:pt>
                <c:pt idx="65096">
                  <c:v>0.99839199999999995</c:v>
                </c:pt>
                <c:pt idx="65097">
                  <c:v>0.99851900000000005</c:v>
                </c:pt>
                <c:pt idx="65098">
                  <c:v>0.99865000000000004</c:v>
                </c:pt>
                <c:pt idx="65099">
                  <c:v>0.99878599999999995</c:v>
                </c:pt>
                <c:pt idx="65100">
                  <c:v>0.99892400000000003</c:v>
                </c:pt>
                <c:pt idx="65101">
                  <c:v>0.99906399999999995</c:v>
                </c:pt>
                <c:pt idx="65102">
                  <c:v>0.99920600000000004</c:v>
                </c:pt>
                <c:pt idx="65103">
                  <c:v>0.99935200000000002</c:v>
                </c:pt>
                <c:pt idx="65104">
                  <c:v>0.99949900000000003</c:v>
                </c:pt>
                <c:pt idx="65105">
                  <c:v>0.99963999999999997</c:v>
                </c:pt>
                <c:pt idx="65106">
                  <c:v>0.99978100000000003</c:v>
                </c:pt>
                <c:pt idx="65107">
                  <c:v>0.99992800000000004</c:v>
                </c:pt>
                <c:pt idx="65108">
                  <c:v>1.00007</c:v>
                </c:pt>
                <c:pt idx="65109">
                  <c:v>1.0002200000000001</c:v>
                </c:pt>
                <c:pt idx="65110">
                  <c:v>1.0003599999999999</c:v>
                </c:pt>
                <c:pt idx="65111">
                  <c:v>1.00051</c:v>
                </c:pt>
                <c:pt idx="65112">
                  <c:v>1.00064</c:v>
                </c:pt>
                <c:pt idx="65113">
                  <c:v>1.0007699999999999</c:v>
                </c:pt>
                <c:pt idx="65114">
                  <c:v>1.0008999999999999</c:v>
                </c:pt>
                <c:pt idx="65115">
                  <c:v>1.00102</c:v>
                </c:pt>
                <c:pt idx="65116">
                  <c:v>1.00115</c:v>
                </c:pt>
                <c:pt idx="65117">
                  <c:v>1.0012799999999999</c:v>
                </c:pt>
                <c:pt idx="65118">
                  <c:v>1.0013799999999999</c:v>
                </c:pt>
                <c:pt idx="65119">
                  <c:v>1.0015000000000001</c:v>
                </c:pt>
                <c:pt idx="65120">
                  <c:v>1.0016</c:v>
                </c:pt>
                <c:pt idx="65121">
                  <c:v>1.00169</c:v>
                </c:pt>
                <c:pt idx="65122">
                  <c:v>1.0017799999999999</c:v>
                </c:pt>
                <c:pt idx="65123">
                  <c:v>1.0018499999999999</c:v>
                </c:pt>
                <c:pt idx="65124">
                  <c:v>1.0019199999999999</c:v>
                </c:pt>
                <c:pt idx="65125">
                  <c:v>1.0019899999999999</c:v>
                </c:pt>
                <c:pt idx="65126">
                  <c:v>1.00204</c:v>
                </c:pt>
                <c:pt idx="65127">
                  <c:v>1.0020899999999999</c:v>
                </c:pt>
                <c:pt idx="65128">
                  <c:v>1.00213</c:v>
                </c:pt>
                <c:pt idx="65129">
                  <c:v>1.0021599999999999</c:v>
                </c:pt>
                <c:pt idx="65130">
                  <c:v>1.00217</c:v>
                </c:pt>
                <c:pt idx="65131">
                  <c:v>1.0021899999999999</c:v>
                </c:pt>
                <c:pt idx="65132">
                  <c:v>1.0021899999999999</c:v>
                </c:pt>
                <c:pt idx="65133">
                  <c:v>1.00217</c:v>
                </c:pt>
                <c:pt idx="65134">
                  <c:v>1.0021500000000001</c:v>
                </c:pt>
                <c:pt idx="65135">
                  <c:v>1.0021199999999999</c:v>
                </c:pt>
                <c:pt idx="65136">
                  <c:v>1.00207</c:v>
                </c:pt>
                <c:pt idx="65137">
                  <c:v>1.0020199999999999</c:v>
                </c:pt>
                <c:pt idx="65138">
                  <c:v>1.0019499999999999</c:v>
                </c:pt>
                <c:pt idx="65139">
                  <c:v>1.0018800000000001</c:v>
                </c:pt>
                <c:pt idx="65140">
                  <c:v>1.00179</c:v>
                </c:pt>
                <c:pt idx="65141">
                  <c:v>1.0016799999999999</c:v>
                </c:pt>
                <c:pt idx="65142">
                  <c:v>1.0015700000000001</c:v>
                </c:pt>
                <c:pt idx="65143">
                  <c:v>1.0014400000000001</c:v>
                </c:pt>
                <c:pt idx="65144">
                  <c:v>1.0013000000000001</c:v>
                </c:pt>
                <c:pt idx="65145">
                  <c:v>1.00115</c:v>
                </c:pt>
                <c:pt idx="65146">
                  <c:v>1.00099</c:v>
                </c:pt>
                <c:pt idx="65147">
                  <c:v>1.0007900000000001</c:v>
                </c:pt>
                <c:pt idx="65148">
                  <c:v>1.0005999999999999</c:v>
                </c:pt>
                <c:pt idx="65149">
                  <c:v>1.0003899999999999</c:v>
                </c:pt>
                <c:pt idx="65150">
                  <c:v>1.00017</c:v>
                </c:pt>
                <c:pt idx="65151">
                  <c:v>0.99994700000000003</c:v>
                </c:pt>
                <c:pt idx="65152">
                  <c:v>0.99970899999999996</c:v>
                </c:pt>
                <c:pt idx="65153">
                  <c:v>0.99946400000000002</c:v>
                </c:pt>
                <c:pt idx="65154">
                  <c:v>0.99922800000000001</c:v>
                </c:pt>
                <c:pt idx="65155">
                  <c:v>0.99900599999999995</c:v>
                </c:pt>
                <c:pt idx="65156">
                  <c:v>0.99879399999999996</c:v>
                </c:pt>
                <c:pt idx="65157">
                  <c:v>0.99859200000000004</c:v>
                </c:pt>
                <c:pt idx="65158">
                  <c:v>0.998417</c:v>
                </c:pt>
                <c:pt idx="65159">
                  <c:v>0.99824400000000002</c:v>
                </c:pt>
                <c:pt idx="65160">
                  <c:v>0.99809899999999996</c:v>
                </c:pt>
                <c:pt idx="65161">
                  <c:v>0.99795</c:v>
                </c:pt>
                <c:pt idx="65162">
                  <c:v>0.99781900000000001</c:v>
                </c:pt>
                <c:pt idx="65163">
                  <c:v>0.99770000000000003</c:v>
                </c:pt>
                <c:pt idx="65164">
                  <c:v>0.99758999999999998</c:v>
                </c:pt>
                <c:pt idx="65165">
                  <c:v>0.99749600000000005</c:v>
                </c:pt>
                <c:pt idx="65166">
                  <c:v>0.99740700000000004</c:v>
                </c:pt>
                <c:pt idx="65167">
                  <c:v>0.99733300000000003</c:v>
                </c:pt>
                <c:pt idx="65168">
                  <c:v>0.99726899999999996</c:v>
                </c:pt>
                <c:pt idx="65169">
                  <c:v>0.99721499999999996</c:v>
                </c:pt>
                <c:pt idx="65170">
                  <c:v>0.99717500000000003</c:v>
                </c:pt>
                <c:pt idx="65171">
                  <c:v>0.99714599999999998</c:v>
                </c:pt>
                <c:pt idx="65172">
                  <c:v>0.99712400000000001</c:v>
                </c:pt>
                <c:pt idx="65173">
                  <c:v>0.99711099999999997</c:v>
                </c:pt>
                <c:pt idx="65174">
                  <c:v>0.99711099999999997</c:v>
                </c:pt>
                <c:pt idx="65175">
                  <c:v>0.99712500000000004</c:v>
                </c:pt>
                <c:pt idx="65176">
                  <c:v>0.99714599999999998</c:v>
                </c:pt>
                <c:pt idx="65177">
                  <c:v>0.99717500000000003</c:v>
                </c:pt>
                <c:pt idx="65178">
                  <c:v>0.99721400000000004</c:v>
                </c:pt>
                <c:pt idx="65179">
                  <c:v>0.99726400000000004</c:v>
                </c:pt>
                <c:pt idx="65180">
                  <c:v>0.99731899999999996</c:v>
                </c:pt>
                <c:pt idx="65181">
                  <c:v>0.99738499999999997</c:v>
                </c:pt>
                <c:pt idx="65182">
                  <c:v>0.997448</c:v>
                </c:pt>
                <c:pt idx="65183">
                  <c:v>0.99752399999999997</c:v>
                </c:pt>
                <c:pt idx="65184">
                  <c:v>0.99760400000000005</c:v>
                </c:pt>
                <c:pt idx="65185">
                  <c:v>0.99769200000000002</c:v>
                </c:pt>
                <c:pt idx="65186">
                  <c:v>0.997784</c:v>
                </c:pt>
                <c:pt idx="65187">
                  <c:v>0.99788399999999999</c:v>
                </c:pt>
                <c:pt idx="65188">
                  <c:v>0.99800500000000003</c:v>
                </c:pt>
                <c:pt idx="65189">
                  <c:v>0.99811700000000003</c:v>
                </c:pt>
                <c:pt idx="65190">
                  <c:v>0.99823099999999998</c:v>
                </c:pt>
                <c:pt idx="65191">
                  <c:v>0.99834699999999998</c:v>
                </c:pt>
                <c:pt idx="65192">
                  <c:v>0.99846400000000002</c:v>
                </c:pt>
                <c:pt idx="65193">
                  <c:v>0.99858800000000003</c:v>
                </c:pt>
                <c:pt idx="65194">
                  <c:v>0.99871299999999996</c:v>
                </c:pt>
                <c:pt idx="65195">
                  <c:v>0.99884700000000004</c:v>
                </c:pt>
                <c:pt idx="65196">
                  <c:v>0.998973</c:v>
                </c:pt>
                <c:pt idx="65197">
                  <c:v>0.999108</c:v>
                </c:pt>
                <c:pt idx="65198">
                  <c:v>0.99924400000000002</c:v>
                </c:pt>
                <c:pt idx="65199">
                  <c:v>0.99938099999999996</c:v>
                </c:pt>
                <c:pt idx="65200">
                  <c:v>0.99951599999999996</c:v>
                </c:pt>
                <c:pt idx="65201">
                  <c:v>0.99965499999999996</c:v>
                </c:pt>
                <c:pt idx="65202">
                  <c:v>0.99979399999999996</c:v>
                </c:pt>
                <c:pt idx="65203">
                  <c:v>0.99992800000000004</c:v>
                </c:pt>
                <c:pt idx="65204">
                  <c:v>1.0000599999999999</c:v>
                </c:pt>
                <c:pt idx="65205">
                  <c:v>1.0002</c:v>
                </c:pt>
                <c:pt idx="65206">
                  <c:v>1.0003200000000001</c:v>
                </c:pt>
                <c:pt idx="65207">
                  <c:v>1.0004599999999999</c:v>
                </c:pt>
                <c:pt idx="65208">
                  <c:v>1.00058</c:v>
                </c:pt>
                <c:pt idx="65209">
                  <c:v>1.00071</c:v>
                </c:pt>
                <c:pt idx="65210">
                  <c:v>1.00082</c:v>
                </c:pt>
                <c:pt idx="65211">
                  <c:v>1.0009399999999999</c:v>
                </c:pt>
                <c:pt idx="65212">
                  <c:v>1.00105</c:v>
                </c:pt>
                <c:pt idx="65213">
                  <c:v>1.00115</c:v>
                </c:pt>
                <c:pt idx="65214">
                  <c:v>1.00125</c:v>
                </c:pt>
                <c:pt idx="65215">
                  <c:v>1.00135</c:v>
                </c:pt>
                <c:pt idx="65216">
                  <c:v>1.0014400000000001</c:v>
                </c:pt>
                <c:pt idx="65217">
                  <c:v>1.00152</c:v>
                </c:pt>
                <c:pt idx="65218">
                  <c:v>1.00159</c:v>
                </c:pt>
                <c:pt idx="65219">
                  <c:v>1.00166</c:v>
                </c:pt>
                <c:pt idx="65220">
                  <c:v>1.0017199999999999</c:v>
                </c:pt>
                <c:pt idx="65221">
                  <c:v>1.00177</c:v>
                </c:pt>
                <c:pt idx="65222">
                  <c:v>1.0018199999999999</c:v>
                </c:pt>
                <c:pt idx="65223">
                  <c:v>1.0018499999999999</c:v>
                </c:pt>
                <c:pt idx="65224">
                  <c:v>1.0018800000000001</c:v>
                </c:pt>
                <c:pt idx="65225">
                  <c:v>1.0019</c:v>
                </c:pt>
                <c:pt idx="65226">
                  <c:v>1.0019199999999999</c:v>
                </c:pt>
                <c:pt idx="65227">
                  <c:v>1.0019100000000001</c:v>
                </c:pt>
                <c:pt idx="65228">
                  <c:v>1.0019</c:v>
                </c:pt>
                <c:pt idx="65229">
                  <c:v>1.0018800000000001</c:v>
                </c:pt>
                <c:pt idx="65230">
                  <c:v>1.00186</c:v>
                </c:pt>
                <c:pt idx="65231">
                  <c:v>1.0018199999999999</c:v>
                </c:pt>
                <c:pt idx="65232">
                  <c:v>1.00177</c:v>
                </c:pt>
                <c:pt idx="65233">
                  <c:v>1.0017100000000001</c:v>
                </c:pt>
                <c:pt idx="65234">
                  <c:v>1.0016400000000001</c:v>
                </c:pt>
                <c:pt idx="65235">
                  <c:v>1.00156</c:v>
                </c:pt>
                <c:pt idx="65236">
                  <c:v>1.0014700000000001</c:v>
                </c:pt>
                <c:pt idx="65237">
                  <c:v>1.0013700000000001</c:v>
                </c:pt>
                <c:pt idx="65238">
                  <c:v>1.00125</c:v>
                </c:pt>
                <c:pt idx="65239">
                  <c:v>1.00112</c:v>
                </c:pt>
                <c:pt idx="65240">
                  <c:v>1.00098</c:v>
                </c:pt>
                <c:pt idx="65241">
                  <c:v>1.0008300000000001</c:v>
                </c:pt>
                <c:pt idx="65242">
                  <c:v>1.0006600000000001</c:v>
                </c:pt>
                <c:pt idx="65243">
                  <c:v>1.0004900000000001</c:v>
                </c:pt>
                <c:pt idx="65244">
                  <c:v>1.0003</c:v>
                </c:pt>
                <c:pt idx="65245">
                  <c:v>1.0000899999999999</c:v>
                </c:pt>
                <c:pt idx="65246">
                  <c:v>0.99987599999999999</c:v>
                </c:pt>
                <c:pt idx="65247">
                  <c:v>0.99964799999999998</c:v>
                </c:pt>
                <c:pt idx="65248">
                  <c:v>0.99941000000000002</c:v>
                </c:pt>
                <c:pt idx="65249">
                  <c:v>0.999166</c:v>
                </c:pt>
                <c:pt idx="65250">
                  <c:v>0.99893100000000001</c:v>
                </c:pt>
                <c:pt idx="65251">
                  <c:v>0.99870599999999998</c:v>
                </c:pt>
                <c:pt idx="65252">
                  <c:v>0.998498</c:v>
                </c:pt>
                <c:pt idx="65253">
                  <c:v>0.99830700000000006</c:v>
                </c:pt>
                <c:pt idx="65254">
                  <c:v>0.99812299999999998</c:v>
                </c:pt>
                <c:pt idx="65255">
                  <c:v>0.99795500000000004</c:v>
                </c:pt>
                <c:pt idx="65256">
                  <c:v>0.99779799999999996</c:v>
                </c:pt>
                <c:pt idx="65257">
                  <c:v>0.99764900000000001</c:v>
                </c:pt>
                <c:pt idx="65258">
                  <c:v>0.99750899999999998</c:v>
                </c:pt>
                <c:pt idx="65259">
                  <c:v>0.99738800000000005</c:v>
                </c:pt>
                <c:pt idx="65260">
                  <c:v>0.99727500000000002</c:v>
                </c:pt>
                <c:pt idx="65261">
                  <c:v>0.99717800000000001</c:v>
                </c:pt>
                <c:pt idx="65262">
                  <c:v>0.99709099999999995</c:v>
                </c:pt>
                <c:pt idx="65263">
                  <c:v>0.99701799999999996</c:v>
                </c:pt>
                <c:pt idx="65264">
                  <c:v>0.99695500000000004</c:v>
                </c:pt>
                <c:pt idx="65265">
                  <c:v>0.99690900000000005</c:v>
                </c:pt>
                <c:pt idx="65266">
                  <c:v>0.99686399999999997</c:v>
                </c:pt>
                <c:pt idx="65267">
                  <c:v>0.99683900000000003</c:v>
                </c:pt>
                <c:pt idx="65268">
                  <c:v>0.99682800000000005</c:v>
                </c:pt>
                <c:pt idx="65269">
                  <c:v>0.99682199999999999</c:v>
                </c:pt>
                <c:pt idx="65270">
                  <c:v>0.99681699999999995</c:v>
                </c:pt>
                <c:pt idx="65271">
                  <c:v>0.99683100000000002</c:v>
                </c:pt>
                <c:pt idx="65272">
                  <c:v>0.99685100000000004</c:v>
                </c:pt>
                <c:pt idx="65273">
                  <c:v>0.99688399999999999</c:v>
                </c:pt>
                <c:pt idx="65274">
                  <c:v>0.99692599999999998</c:v>
                </c:pt>
                <c:pt idx="65275">
                  <c:v>0.99697000000000002</c:v>
                </c:pt>
                <c:pt idx="65276">
                  <c:v>0.99702900000000005</c:v>
                </c:pt>
                <c:pt idx="65277">
                  <c:v>0.99709700000000001</c:v>
                </c:pt>
                <c:pt idx="65278">
                  <c:v>0.99716499999999997</c:v>
                </c:pt>
                <c:pt idx="65279">
                  <c:v>0.99724999999999997</c:v>
                </c:pt>
                <c:pt idx="65280">
                  <c:v>0.99733700000000003</c:v>
                </c:pt>
                <c:pt idx="65281">
                  <c:v>0.99743800000000005</c:v>
                </c:pt>
                <c:pt idx="65282">
                  <c:v>0.99754299999999996</c:v>
                </c:pt>
                <c:pt idx="65283">
                  <c:v>0.99764900000000001</c:v>
                </c:pt>
                <c:pt idx="65284">
                  <c:v>0.99776500000000001</c:v>
                </c:pt>
                <c:pt idx="65285">
                  <c:v>0.99788500000000002</c:v>
                </c:pt>
                <c:pt idx="65286">
                  <c:v>0.99801200000000001</c:v>
                </c:pt>
                <c:pt idx="65287">
                  <c:v>0.998139</c:v>
                </c:pt>
                <c:pt idx="65288">
                  <c:v>0.99827200000000005</c:v>
                </c:pt>
                <c:pt idx="65289">
                  <c:v>0.99841199999999997</c:v>
                </c:pt>
                <c:pt idx="65290">
                  <c:v>0.99855000000000005</c:v>
                </c:pt>
                <c:pt idx="65291">
                  <c:v>0.99869300000000005</c:v>
                </c:pt>
                <c:pt idx="65292">
                  <c:v>0.99884099999999998</c:v>
                </c:pt>
                <c:pt idx="65293">
                  <c:v>0.99898699999999996</c:v>
                </c:pt>
                <c:pt idx="65294">
                  <c:v>0.99913700000000005</c:v>
                </c:pt>
                <c:pt idx="65295">
                  <c:v>0.99929000000000001</c:v>
                </c:pt>
                <c:pt idx="65296">
                  <c:v>0.99943800000000005</c:v>
                </c:pt>
                <c:pt idx="65297">
                  <c:v>0.99959200000000004</c:v>
                </c:pt>
                <c:pt idx="65298">
                  <c:v>0.99976200000000004</c:v>
                </c:pt>
                <c:pt idx="65299">
                  <c:v>0.99991399999999997</c:v>
                </c:pt>
                <c:pt idx="65300">
                  <c:v>1.0000599999999999</c:v>
                </c:pt>
                <c:pt idx="65301">
                  <c:v>1.0002</c:v>
                </c:pt>
                <c:pt idx="65302">
                  <c:v>1.0003500000000001</c:v>
                </c:pt>
                <c:pt idx="65303">
                  <c:v>1.0004900000000001</c:v>
                </c:pt>
                <c:pt idx="65304">
                  <c:v>1.0006299999999999</c:v>
                </c:pt>
                <c:pt idx="65305">
                  <c:v>1.0007600000000001</c:v>
                </c:pt>
                <c:pt idx="65306">
                  <c:v>1.0008900000000001</c:v>
                </c:pt>
                <c:pt idx="65307">
                  <c:v>1.00102</c:v>
                </c:pt>
                <c:pt idx="65308">
                  <c:v>1.0011399999999999</c:v>
                </c:pt>
                <c:pt idx="65309">
                  <c:v>1.00125</c:v>
                </c:pt>
                <c:pt idx="65310">
                  <c:v>1.00136</c:v>
                </c:pt>
                <c:pt idx="65311">
                  <c:v>1.0014700000000001</c:v>
                </c:pt>
                <c:pt idx="65312">
                  <c:v>1.0015700000000001</c:v>
                </c:pt>
                <c:pt idx="65313">
                  <c:v>1.0016700000000001</c:v>
                </c:pt>
                <c:pt idx="65314">
                  <c:v>1.0017499999999999</c:v>
                </c:pt>
                <c:pt idx="65315">
                  <c:v>1.00183</c:v>
                </c:pt>
                <c:pt idx="65316">
                  <c:v>1.0019</c:v>
                </c:pt>
                <c:pt idx="65317">
                  <c:v>1.00196</c:v>
                </c:pt>
                <c:pt idx="65318">
                  <c:v>1.0020100000000001</c:v>
                </c:pt>
                <c:pt idx="65319">
                  <c:v>1.00206</c:v>
                </c:pt>
                <c:pt idx="65320">
                  <c:v>1.0020899999999999</c:v>
                </c:pt>
                <c:pt idx="65321">
                  <c:v>1.0021100000000001</c:v>
                </c:pt>
                <c:pt idx="65322">
                  <c:v>1.00213</c:v>
                </c:pt>
                <c:pt idx="65323">
                  <c:v>1.00213</c:v>
                </c:pt>
                <c:pt idx="65324">
                  <c:v>1.00213</c:v>
                </c:pt>
                <c:pt idx="65325">
                  <c:v>1.0021100000000001</c:v>
                </c:pt>
                <c:pt idx="65326">
                  <c:v>1.0020899999999999</c:v>
                </c:pt>
                <c:pt idx="65327">
                  <c:v>1.00206</c:v>
                </c:pt>
                <c:pt idx="65328">
                  <c:v>1.0020100000000001</c:v>
                </c:pt>
                <c:pt idx="65329">
                  <c:v>1.0019499999999999</c:v>
                </c:pt>
                <c:pt idx="65330">
                  <c:v>1.0018800000000001</c:v>
                </c:pt>
                <c:pt idx="65331">
                  <c:v>1.00179</c:v>
                </c:pt>
                <c:pt idx="65332">
                  <c:v>1.00169</c:v>
                </c:pt>
                <c:pt idx="65333">
                  <c:v>1.0015799999999999</c:v>
                </c:pt>
                <c:pt idx="65334">
                  <c:v>1.00146</c:v>
                </c:pt>
                <c:pt idx="65335">
                  <c:v>1.0013300000000001</c:v>
                </c:pt>
                <c:pt idx="65336">
                  <c:v>1.00118</c:v>
                </c:pt>
                <c:pt idx="65337">
                  <c:v>1.0009999999999999</c:v>
                </c:pt>
                <c:pt idx="65338">
                  <c:v>1.00082</c:v>
                </c:pt>
                <c:pt idx="65339">
                  <c:v>1.00064</c:v>
                </c:pt>
                <c:pt idx="65340">
                  <c:v>1.00044</c:v>
                </c:pt>
                <c:pt idx="65341">
                  <c:v>1.00023</c:v>
                </c:pt>
                <c:pt idx="65342">
                  <c:v>1.0000100000000001</c:v>
                </c:pt>
                <c:pt idx="65343">
                  <c:v>0.99977300000000002</c:v>
                </c:pt>
                <c:pt idx="65344">
                  <c:v>0.999525</c:v>
                </c:pt>
                <c:pt idx="65345">
                  <c:v>0.99928899999999998</c:v>
                </c:pt>
                <c:pt idx="65346">
                  <c:v>0.99906600000000001</c:v>
                </c:pt>
                <c:pt idx="65347">
                  <c:v>0.99885000000000002</c:v>
                </c:pt>
                <c:pt idx="65348">
                  <c:v>0.99865700000000002</c:v>
                </c:pt>
                <c:pt idx="65349">
                  <c:v>0.99846599999999996</c:v>
                </c:pt>
                <c:pt idx="65350">
                  <c:v>0.99831999999999999</c:v>
                </c:pt>
                <c:pt idx="65351">
                  <c:v>0.99815699999999996</c:v>
                </c:pt>
                <c:pt idx="65352">
                  <c:v>0.99800999999999995</c:v>
                </c:pt>
                <c:pt idx="65353">
                  <c:v>0.99787099999999995</c:v>
                </c:pt>
                <c:pt idx="65354">
                  <c:v>0.99774799999999997</c:v>
                </c:pt>
                <c:pt idx="65355">
                  <c:v>0.997637</c:v>
                </c:pt>
                <c:pt idx="65356">
                  <c:v>0.99754100000000001</c:v>
                </c:pt>
                <c:pt idx="65357">
                  <c:v>0.99745399999999995</c:v>
                </c:pt>
                <c:pt idx="65358">
                  <c:v>0.99738199999999999</c:v>
                </c:pt>
                <c:pt idx="65359">
                  <c:v>0.99731800000000004</c:v>
                </c:pt>
                <c:pt idx="65360">
                  <c:v>0.99726499999999996</c:v>
                </c:pt>
                <c:pt idx="65361">
                  <c:v>0.99722</c:v>
                </c:pt>
                <c:pt idx="65362">
                  <c:v>0.99718700000000005</c:v>
                </c:pt>
                <c:pt idx="65363">
                  <c:v>0.99716300000000002</c:v>
                </c:pt>
                <c:pt idx="65364">
                  <c:v>0.99715500000000001</c:v>
                </c:pt>
                <c:pt idx="65365">
                  <c:v>0.99715699999999996</c:v>
                </c:pt>
                <c:pt idx="65366">
                  <c:v>0.99716800000000005</c:v>
                </c:pt>
                <c:pt idx="65367">
                  <c:v>0.99718899999999999</c:v>
                </c:pt>
                <c:pt idx="65368">
                  <c:v>0.99722200000000005</c:v>
                </c:pt>
                <c:pt idx="65369">
                  <c:v>0.99725799999999998</c:v>
                </c:pt>
                <c:pt idx="65370">
                  <c:v>0.99729900000000005</c:v>
                </c:pt>
                <c:pt idx="65371">
                  <c:v>0.99735099999999999</c:v>
                </c:pt>
                <c:pt idx="65372">
                  <c:v>0.99741800000000003</c:v>
                </c:pt>
                <c:pt idx="65373">
                  <c:v>0.99748999999999999</c:v>
                </c:pt>
                <c:pt idx="65374">
                  <c:v>0.99756800000000001</c:v>
                </c:pt>
                <c:pt idx="65375">
                  <c:v>0.99764799999999998</c:v>
                </c:pt>
                <c:pt idx="65376">
                  <c:v>0.99773500000000004</c:v>
                </c:pt>
                <c:pt idx="65377">
                  <c:v>0.997834</c:v>
                </c:pt>
                <c:pt idx="65378">
                  <c:v>0.99793699999999996</c:v>
                </c:pt>
                <c:pt idx="65379">
                  <c:v>0.99804499999999996</c:v>
                </c:pt>
                <c:pt idx="65380">
                  <c:v>0.99816300000000002</c:v>
                </c:pt>
                <c:pt idx="65381">
                  <c:v>0.998282</c:v>
                </c:pt>
                <c:pt idx="65382">
                  <c:v>0.99839800000000001</c:v>
                </c:pt>
                <c:pt idx="65383">
                  <c:v>0.998525</c:v>
                </c:pt>
                <c:pt idx="65384">
                  <c:v>0.99865400000000004</c:v>
                </c:pt>
                <c:pt idx="65385">
                  <c:v>0.99878800000000001</c:v>
                </c:pt>
                <c:pt idx="65386">
                  <c:v>0.99892499999999995</c:v>
                </c:pt>
                <c:pt idx="65387">
                  <c:v>0.99905900000000003</c:v>
                </c:pt>
                <c:pt idx="65388">
                  <c:v>0.99920100000000001</c:v>
                </c:pt>
                <c:pt idx="65389">
                  <c:v>0.99931999999999999</c:v>
                </c:pt>
                <c:pt idx="65390">
                  <c:v>0.99946000000000002</c:v>
                </c:pt>
                <c:pt idx="65391">
                  <c:v>0.99958800000000003</c:v>
                </c:pt>
                <c:pt idx="65392">
                  <c:v>0.99973000000000001</c:v>
                </c:pt>
                <c:pt idx="65393">
                  <c:v>0.99986600000000003</c:v>
                </c:pt>
                <c:pt idx="65394">
                  <c:v>1.0000100000000001</c:v>
                </c:pt>
                <c:pt idx="65395">
                  <c:v>1.0001500000000001</c:v>
                </c:pt>
                <c:pt idx="65396">
                  <c:v>1.0002899999999999</c:v>
                </c:pt>
                <c:pt idx="65397">
                  <c:v>1.0004299999999999</c:v>
                </c:pt>
                <c:pt idx="65398">
                  <c:v>1.00057</c:v>
                </c:pt>
                <c:pt idx="65399">
                  <c:v>1.0006900000000001</c:v>
                </c:pt>
                <c:pt idx="65400">
                  <c:v>1.00081</c:v>
                </c:pt>
                <c:pt idx="65401">
                  <c:v>1.0009399999999999</c:v>
                </c:pt>
                <c:pt idx="65402">
                  <c:v>1.0010600000000001</c:v>
                </c:pt>
                <c:pt idx="65403">
                  <c:v>1.0011699999999999</c:v>
                </c:pt>
                <c:pt idx="65404">
                  <c:v>1.0012799999999999</c:v>
                </c:pt>
                <c:pt idx="65405">
                  <c:v>1.0013799999999999</c:v>
                </c:pt>
                <c:pt idx="65406">
                  <c:v>1.0014700000000001</c:v>
                </c:pt>
                <c:pt idx="65407">
                  <c:v>1.00156</c:v>
                </c:pt>
                <c:pt idx="65408">
                  <c:v>1.0016499999999999</c:v>
                </c:pt>
                <c:pt idx="65409">
                  <c:v>1.00173</c:v>
                </c:pt>
                <c:pt idx="65410">
                  <c:v>1.00179</c:v>
                </c:pt>
                <c:pt idx="65411">
                  <c:v>1.00186</c:v>
                </c:pt>
                <c:pt idx="65412">
                  <c:v>1.0019100000000001</c:v>
                </c:pt>
                <c:pt idx="65413">
                  <c:v>1.0019499999999999</c:v>
                </c:pt>
                <c:pt idx="65414">
                  <c:v>1.002</c:v>
                </c:pt>
                <c:pt idx="65415">
                  <c:v>1.00203</c:v>
                </c:pt>
                <c:pt idx="65416">
                  <c:v>1.0020500000000001</c:v>
                </c:pt>
                <c:pt idx="65417">
                  <c:v>1.00206</c:v>
                </c:pt>
                <c:pt idx="65418">
                  <c:v>1.00206</c:v>
                </c:pt>
                <c:pt idx="65419">
                  <c:v>1.00207</c:v>
                </c:pt>
                <c:pt idx="65420">
                  <c:v>1.0020500000000001</c:v>
                </c:pt>
                <c:pt idx="65421">
                  <c:v>1.0020199999999999</c:v>
                </c:pt>
                <c:pt idx="65422">
                  <c:v>1.0019800000000001</c:v>
                </c:pt>
                <c:pt idx="65423">
                  <c:v>1.00193</c:v>
                </c:pt>
                <c:pt idx="65424">
                  <c:v>1.00187</c:v>
                </c:pt>
                <c:pt idx="65425">
                  <c:v>1.0018</c:v>
                </c:pt>
                <c:pt idx="65426">
                  <c:v>1.0017199999999999</c:v>
                </c:pt>
                <c:pt idx="65427">
                  <c:v>1.00162</c:v>
                </c:pt>
                <c:pt idx="65428">
                  <c:v>1.00152</c:v>
                </c:pt>
                <c:pt idx="65429">
                  <c:v>1.0014099999999999</c:v>
                </c:pt>
                <c:pt idx="65430">
                  <c:v>1.0012700000000001</c:v>
                </c:pt>
                <c:pt idx="65431">
                  <c:v>1.0011300000000001</c:v>
                </c:pt>
                <c:pt idx="65432">
                  <c:v>1.00098</c:v>
                </c:pt>
                <c:pt idx="65433">
                  <c:v>1.00081</c:v>
                </c:pt>
                <c:pt idx="65434">
                  <c:v>1.0006299999999999</c:v>
                </c:pt>
                <c:pt idx="65435">
                  <c:v>1.00044</c:v>
                </c:pt>
                <c:pt idx="65436">
                  <c:v>1.00024</c:v>
                </c:pt>
                <c:pt idx="65437">
                  <c:v>1.0000199999999999</c:v>
                </c:pt>
                <c:pt idx="65438">
                  <c:v>0.99978599999999995</c:v>
                </c:pt>
                <c:pt idx="65439">
                  <c:v>0.99954100000000001</c:v>
                </c:pt>
                <c:pt idx="65440">
                  <c:v>0.99929500000000004</c:v>
                </c:pt>
                <c:pt idx="65441">
                  <c:v>0.99905900000000003</c:v>
                </c:pt>
                <c:pt idx="65442">
                  <c:v>0.99883699999999997</c:v>
                </c:pt>
                <c:pt idx="65443">
                  <c:v>0.99862700000000004</c:v>
                </c:pt>
                <c:pt idx="65444">
                  <c:v>0.99843199999999999</c:v>
                </c:pt>
                <c:pt idx="65445">
                  <c:v>0.998251</c:v>
                </c:pt>
                <c:pt idx="65446">
                  <c:v>0.99808300000000005</c:v>
                </c:pt>
                <c:pt idx="65447">
                  <c:v>0.99792599999999998</c:v>
                </c:pt>
                <c:pt idx="65448">
                  <c:v>0.997784</c:v>
                </c:pt>
                <c:pt idx="65449">
                  <c:v>0.99765000000000004</c:v>
                </c:pt>
                <c:pt idx="65450">
                  <c:v>0.99752600000000002</c:v>
                </c:pt>
                <c:pt idx="65451">
                  <c:v>0.997417</c:v>
                </c:pt>
                <c:pt idx="65452">
                  <c:v>0.99731899999999996</c:v>
                </c:pt>
                <c:pt idx="65453">
                  <c:v>0.99723499999999998</c:v>
                </c:pt>
                <c:pt idx="65454">
                  <c:v>0.99716499999999997</c:v>
                </c:pt>
                <c:pt idx="65455">
                  <c:v>0.99710600000000005</c:v>
                </c:pt>
                <c:pt idx="65456">
                  <c:v>0.99705699999999997</c:v>
                </c:pt>
                <c:pt idx="65457">
                  <c:v>0.99702199999999996</c:v>
                </c:pt>
                <c:pt idx="65458">
                  <c:v>0.99699899999999997</c:v>
                </c:pt>
                <c:pt idx="65459">
                  <c:v>0.99698399999999998</c:v>
                </c:pt>
                <c:pt idx="65460">
                  <c:v>0.99697400000000003</c:v>
                </c:pt>
                <c:pt idx="65461">
                  <c:v>0.99697899999999995</c:v>
                </c:pt>
                <c:pt idx="65462">
                  <c:v>0.99699700000000002</c:v>
                </c:pt>
                <c:pt idx="65463">
                  <c:v>0.99701399999999996</c:v>
                </c:pt>
                <c:pt idx="65464">
                  <c:v>0.99704899999999996</c:v>
                </c:pt>
                <c:pt idx="65465">
                  <c:v>0.99709099999999995</c:v>
                </c:pt>
                <c:pt idx="65466">
                  <c:v>0.99714199999999997</c:v>
                </c:pt>
                <c:pt idx="65467">
                  <c:v>0.99720299999999995</c:v>
                </c:pt>
                <c:pt idx="65468">
                  <c:v>0.99726999999999999</c:v>
                </c:pt>
                <c:pt idx="65469">
                  <c:v>0.99734900000000004</c:v>
                </c:pt>
                <c:pt idx="65470">
                  <c:v>0.99743199999999999</c:v>
                </c:pt>
                <c:pt idx="65471">
                  <c:v>0.99752600000000002</c:v>
                </c:pt>
                <c:pt idx="65472">
                  <c:v>0.99762300000000004</c:v>
                </c:pt>
                <c:pt idx="65473">
                  <c:v>0.99773100000000003</c:v>
                </c:pt>
                <c:pt idx="65474">
                  <c:v>0.99784099999999998</c:v>
                </c:pt>
                <c:pt idx="65475">
                  <c:v>0.99795900000000004</c:v>
                </c:pt>
                <c:pt idx="65476">
                  <c:v>0.99807800000000002</c:v>
                </c:pt>
                <c:pt idx="65477">
                  <c:v>0.998201</c:v>
                </c:pt>
                <c:pt idx="65478">
                  <c:v>0.99832900000000002</c:v>
                </c:pt>
                <c:pt idx="65479">
                  <c:v>0.99845799999999996</c:v>
                </c:pt>
                <c:pt idx="65480">
                  <c:v>0.998587</c:v>
                </c:pt>
                <c:pt idx="65481">
                  <c:v>0.99872399999999995</c:v>
                </c:pt>
                <c:pt idx="65482">
                  <c:v>0.998865</c:v>
                </c:pt>
                <c:pt idx="65483">
                  <c:v>0.99900199999999995</c:v>
                </c:pt>
                <c:pt idx="65484">
                  <c:v>0.999143</c:v>
                </c:pt>
                <c:pt idx="65485">
                  <c:v>0.99928700000000004</c:v>
                </c:pt>
                <c:pt idx="65486">
                  <c:v>0.99944</c:v>
                </c:pt>
                <c:pt idx="65487">
                  <c:v>0.999583</c:v>
                </c:pt>
                <c:pt idx="65488">
                  <c:v>0.999726</c:v>
                </c:pt>
                <c:pt idx="65489">
                  <c:v>0.99987300000000001</c:v>
                </c:pt>
                <c:pt idx="65490">
                  <c:v>1.0000199999999999</c:v>
                </c:pt>
                <c:pt idx="65491">
                  <c:v>1.0001599999999999</c:v>
                </c:pt>
                <c:pt idx="65492">
                  <c:v>1.0003</c:v>
                </c:pt>
                <c:pt idx="65493">
                  <c:v>1.0004500000000001</c:v>
                </c:pt>
                <c:pt idx="65494">
                  <c:v>1.00058</c:v>
                </c:pt>
                <c:pt idx="65495">
                  <c:v>1.00071</c:v>
                </c:pt>
                <c:pt idx="65496">
                  <c:v>1.00085</c:v>
                </c:pt>
                <c:pt idx="65497">
                  <c:v>1.0009699999999999</c:v>
                </c:pt>
                <c:pt idx="65498">
                  <c:v>1.00109</c:v>
                </c:pt>
                <c:pt idx="65499">
                  <c:v>1.0012000000000001</c:v>
                </c:pt>
                <c:pt idx="65500">
                  <c:v>1.0013099999999999</c:v>
                </c:pt>
                <c:pt idx="65501">
                  <c:v>1.00142</c:v>
                </c:pt>
                <c:pt idx="65502">
                  <c:v>1.0015099999999999</c:v>
                </c:pt>
                <c:pt idx="65503">
                  <c:v>1.0016</c:v>
                </c:pt>
                <c:pt idx="65504">
                  <c:v>1.00169</c:v>
                </c:pt>
                <c:pt idx="65505">
                  <c:v>1.00177</c:v>
                </c:pt>
                <c:pt idx="65506">
                  <c:v>1.0018400000000001</c:v>
                </c:pt>
                <c:pt idx="65507">
                  <c:v>1.0019</c:v>
                </c:pt>
                <c:pt idx="65508">
                  <c:v>1.0019499999999999</c:v>
                </c:pt>
                <c:pt idx="65509">
                  <c:v>1.002</c:v>
                </c:pt>
                <c:pt idx="65510">
                  <c:v>1.00203</c:v>
                </c:pt>
                <c:pt idx="65511">
                  <c:v>1.0020500000000001</c:v>
                </c:pt>
                <c:pt idx="65512">
                  <c:v>1.00207</c:v>
                </c:pt>
                <c:pt idx="65513">
                  <c:v>1.00207</c:v>
                </c:pt>
                <c:pt idx="65514">
                  <c:v>1.00207</c:v>
                </c:pt>
                <c:pt idx="65515">
                  <c:v>1.00206</c:v>
                </c:pt>
                <c:pt idx="65516">
                  <c:v>1.00203</c:v>
                </c:pt>
                <c:pt idx="65517">
                  <c:v>1.0019899999999999</c:v>
                </c:pt>
                <c:pt idx="65518">
                  <c:v>1.0019400000000001</c:v>
                </c:pt>
                <c:pt idx="65519">
                  <c:v>1.0018800000000001</c:v>
                </c:pt>
                <c:pt idx="65520">
                  <c:v>1.0018100000000001</c:v>
                </c:pt>
                <c:pt idx="65521">
                  <c:v>1.0017199999999999</c:v>
                </c:pt>
                <c:pt idx="65522">
                  <c:v>1.00163</c:v>
                </c:pt>
                <c:pt idx="65523">
                  <c:v>1.00153</c:v>
                </c:pt>
                <c:pt idx="65524">
                  <c:v>1.0014000000000001</c:v>
                </c:pt>
                <c:pt idx="65525">
                  <c:v>1.0012700000000001</c:v>
                </c:pt>
                <c:pt idx="65526">
                  <c:v>1.00112</c:v>
                </c:pt>
                <c:pt idx="65527">
                  <c:v>1.00095</c:v>
                </c:pt>
                <c:pt idx="65528">
                  <c:v>1.00078</c:v>
                </c:pt>
                <c:pt idx="65529">
                  <c:v>1.0005999999999999</c:v>
                </c:pt>
                <c:pt idx="65530">
                  <c:v>1.0004</c:v>
                </c:pt>
                <c:pt idx="65531">
                  <c:v>1.0001899999999999</c:v>
                </c:pt>
                <c:pt idx="65532">
                  <c:v>0.999973</c:v>
                </c:pt>
                <c:pt idx="65533">
                  <c:v>0.99973800000000002</c:v>
                </c:pt>
                <c:pt idx="65534">
                  <c:v>0.99948999999999999</c:v>
                </c:pt>
                <c:pt idx="65535">
                  <c:v>0.99924999999999997</c:v>
                </c:pt>
                <c:pt idx="65536">
                  <c:v>0.99902400000000002</c:v>
                </c:pt>
                <c:pt idx="65537">
                  <c:v>0.99880800000000003</c:v>
                </c:pt>
                <c:pt idx="65538">
                  <c:v>0.99861699999999998</c:v>
                </c:pt>
                <c:pt idx="65539">
                  <c:v>0.99843199999999999</c:v>
                </c:pt>
                <c:pt idx="65540">
                  <c:v>0.99828899999999998</c:v>
                </c:pt>
                <c:pt idx="65541">
                  <c:v>0.99812599999999996</c:v>
                </c:pt>
                <c:pt idx="65542">
                  <c:v>0.997973</c:v>
                </c:pt>
                <c:pt idx="65543">
                  <c:v>0.99783200000000005</c:v>
                </c:pt>
                <c:pt idx="65544">
                  <c:v>0.99770199999999998</c:v>
                </c:pt>
                <c:pt idx="65545">
                  <c:v>0.99758400000000003</c:v>
                </c:pt>
                <c:pt idx="65546">
                  <c:v>0.99748400000000004</c:v>
                </c:pt>
                <c:pt idx="65547">
                  <c:v>0.99738800000000005</c:v>
                </c:pt>
                <c:pt idx="65548">
                  <c:v>0.99731899999999996</c:v>
                </c:pt>
                <c:pt idx="65549">
                  <c:v>0.997251</c:v>
                </c:pt>
                <c:pt idx="65550">
                  <c:v>0.99719800000000003</c:v>
                </c:pt>
                <c:pt idx="65551">
                  <c:v>0.99714999999999998</c:v>
                </c:pt>
                <c:pt idx="65552">
                  <c:v>0.99711499999999997</c:v>
                </c:pt>
                <c:pt idx="65553">
                  <c:v>0.99709099999999995</c:v>
                </c:pt>
                <c:pt idx="65554">
                  <c:v>0.997081</c:v>
                </c:pt>
                <c:pt idx="65555">
                  <c:v>0.99708600000000003</c:v>
                </c:pt>
                <c:pt idx="65556">
                  <c:v>0.99708600000000003</c:v>
                </c:pt>
                <c:pt idx="65557">
                  <c:v>0.99710399999999999</c:v>
                </c:pt>
                <c:pt idx="65558">
                  <c:v>0.99713700000000005</c:v>
                </c:pt>
                <c:pt idx="65559">
                  <c:v>0.99717199999999995</c:v>
                </c:pt>
                <c:pt idx="65560">
                  <c:v>0.99721599999999999</c:v>
                </c:pt>
                <c:pt idx="65561">
                  <c:v>0.99727100000000002</c:v>
                </c:pt>
                <c:pt idx="65562">
                  <c:v>0.99732900000000002</c:v>
                </c:pt>
                <c:pt idx="65563">
                  <c:v>0.99739599999999995</c:v>
                </c:pt>
                <c:pt idx="65564">
                  <c:v>0.99746400000000002</c:v>
                </c:pt>
                <c:pt idx="65565">
                  <c:v>0.99754500000000002</c:v>
                </c:pt>
                <c:pt idx="65566">
                  <c:v>0.99762499999999998</c:v>
                </c:pt>
                <c:pt idx="65567">
                  <c:v>0.99772000000000005</c:v>
                </c:pt>
                <c:pt idx="65568">
                  <c:v>0.99780899999999995</c:v>
                </c:pt>
                <c:pt idx="65569">
                  <c:v>0.997915</c:v>
                </c:pt>
                <c:pt idx="65570">
                  <c:v>0.998027</c:v>
                </c:pt>
                <c:pt idx="65571">
                  <c:v>0.99814400000000003</c:v>
                </c:pt>
                <c:pt idx="65572">
                  <c:v>0.99826199999999998</c:v>
                </c:pt>
                <c:pt idx="65573">
                  <c:v>0.99838800000000005</c:v>
                </c:pt>
                <c:pt idx="65574">
                  <c:v>0.99851599999999996</c:v>
                </c:pt>
                <c:pt idx="65575">
                  <c:v>0.99864600000000003</c:v>
                </c:pt>
                <c:pt idx="65576">
                  <c:v>0.99877499999999997</c:v>
                </c:pt>
                <c:pt idx="65577">
                  <c:v>0.99890900000000005</c:v>
                </c:pt>
                <c:pt idx="65578">
                  <c:v>0.99904400000000004</c:v>
                </c:pt>
                <c:pt idx="65579">
                  <c:v>0.99915799999999999</c:v>
                </c:pt>
                <c:pt idx="65580">
                  <c:v>0.99929500000000004</c:v>
                </c:pt>
                <c:pt idx="65581">
                  <c:v>0.99941800000000003</c:v>
                </c:pt>
                <c:pt idx="65582">
                  <c:v>0.99955899999999998</c:v>
                </c:pt>
                <c:pt idx="65583">
                  <c:v>0.999695</c:v>
                </c:pt>
                <c:pt idx="65584">
                  <c:v>0.99983599999999995</c:v>
                </c:pt>
                <c:pt idx="65585">
                  <c:v>0.99997899999999995</c:v>
                </c:pt>
                <c:pt idx="65586">
                  <c:v>1.0001199999999999</c:v>
                </c:pt>
                <c:pt idx="65587">
                  <c:v>1.0002500000000001</c:v>
                </c:pt>
                <c:pt idx="65588">
                  <c:v>1.00038</c:v>
                </c:pt>
                <c:pt idx="65589">
                  <c:v>1.00051</c:v>
                </c:pt>
                <c:pt idx="65590">
                  <c:v>1.00065</c:v>
                </c:pt>
                <c:pt idx="65591">
                  <c:v>1.0007699999999999</c:v>
                </c:pt>
                <c:pt idx="65592">
                  <c:v>1.0008900000000001</c:v>
                </c:pt>
                <c:pt idx="65593">
                  <c:v>1.00101</c:v>
                </c:pt>
                <c:pt idx="65594">
                  <c:v>1.00112</c:v>
                </c:pt>
                <c:pt idx="65595">
                  <c:v>1.0012300000000001</c:v>
                </c:pt>
                <c:pt idx="65596">
                  <c:v>1.0013300000000001</c:v>
                </c:pt>
                <c:pt idx="65597">
                  <c:v>1.00142</c:v>
                </c:pt>
                <c:pt idx="65598">
                  <c:v>1.0015000000000001</c:v>
                </c:pt>
                <c:pt idx="65599">
                  <c:v>1.0015799999999999</c:v>
                </c:pt>
                <c:pt idx="65600">
                  <c:v>1.0016499999999999</c:v>
                </c:pt>
                <c:pt idx="65601">
                  <c:v>1.0017199999999999</c:v>
                </c:pt>
                <c:pt idx="65602">
                  <c:v>1.0017799999999999</c:v>
                </c:pt>
                <c:pt idx="65603">
                  <c:v>1.00183</c:v>
                </c:pt>
                <c:pt idx="65604">
                  <c:v>1.00187</c:v>
                </c:pt>
                <c:pt idx="65605">
                  <c:v>1.0019</c:v>
                </c:pt>
                <c:pt idx="65606">
                  <c:v>1.00193</c:v>
                </c:pt>
                <c:pt idx="65607">
                  <c:v>1.0019499999999999</c:v>
                </c:pt>
                <c:pt idx="65608">
                  <c:v>1.00196</c:v>
                </c:pt>
                <c:pt idx="65609">
                  <c:v>1.0019499999999999</c:v>
                </c:pt>
                <c:pt idx="65610">
                  <c:v>1.0019400000000001</c:v>
                </c:pt>
                <c:pt idx="65611">
                  <c:v>1.0019100000000001</c:v>
                </c:pt>
                <c:pt idx="65612">
                  <c:v>1.0018800000000001</c:v>
                </c:pt>
                <c:pt idx="65613">
                  <c:v>1.0018499999999999</c:v>
                </c:pt>
                <c:pt idx="65614">
                  <c:v>1.00179</c:v>
                </c:pt>
                <c:pt idx="65615">
                  <c:v>1.00173</c:v>
                </c:pt>
                <c:pt idx="65616">
                  <c:v>1.00166</c:v>
                </c:pt>
                <c:pt idx="65617">
                  <c:v>1.0015799999999999</c:v>
                </c:pt>
                <c:pt idx="65618">
                  <c:v>1.00149</c:v>
                </c:pt>
                <c:pt idx="65619">
                  <c:v>1.00139</c:v>
                </c:pt>
                <c:pt idx="65620">
                  <c:v>1.0012700000000001</c:v>
                </c:pt>
                <c:pt idx="65621">
                  <c:v>1.0011399999999999</c:v>
                </c:pt>
                <c:pt idx="65622">
                  <c:v>1.0009999999999999</c:v>
                </c:pt>
                <c:pt idx="65623">
                  <c:v>1.00085</c:v>
                </c:pt>
                <c:pt idx="65624">
                  <c:v>1.00068</c:v>
                </c:pt>
                <c:pt idx="65625">
                  <c:v>1.0004999999999999</c:v>
                </c:pt>
                <c:pt idx="65626">
                  <c:v>1.00031</c:v>
                </c:pt>
                <c:pt idx="65627">
                  <c:v>1.0001</c:v>
                </c:pt>
                <c:pt idx="65628">
                  <c:v>0.99988999999999995</c:v>
                </c:pt>
                <c:pt idx="65629">
                  <c:v>0.99966299999999997</c:v>
                </c:pt>
                <c:pt idx="65630">
                  <c:v>0.99941899999999995</c:v>
                </c:pt>
                <c:pt idx="65631">
                  <c:v>0.99917299999999998</c:v>
                </c:pt>
                <c:pt idx="65632">
                  <c:v>0.99894300000000003</c:v>
                </c:pt>
                <c:pt idx="65633">
                  <c:v>0.99872300000000003</c:v>
                </c:pt>
                <c:pt idx="65634">
                  <c:v>0.99851500000000004</c:v>
                </c:pt>
                <c:pt idx="65635">
                  <c:v>0.99831599999999998</c:v>
                </c:pt>
                <c:pt idx="65636">
                  <c:v>0.99813099999999999</c:v>
                </c:pt>
                <c:pt idx="65637">
                  <c:v>0.99795999999999996</c:v>
                </c:pt>
                <c:pt idx="65638">
                  <c:v>0.99779799999999996</c:v>
                </c:pt>
                <c:pt idx="65639">
                  <c:v>0.99765400000000004</c:v>
                </c:pt>
                <c:pt idx="65640">
                  <c:v>0.99751299999999998</c:v>
                </c:pt>
                <c:pt idx="65641">
                  <c:v>0.99739</c:v>
                </c:pt>
                <c:pt idx="65642">
                  <c:v>0.997278</c:v>
                </c:pt>
                <c:pt idx="65643">
                  <c:v>0.99717800000000001</c:v>
                </c:pt>
                <c:pt idx="65644">
                  <c:v>0.99709300000000001</c:v>
                </c:pt>
                <c:pt idx="65645">
                  <c:v>0.99702100000000005</c:v>
                </c:pt>
                <c:pt idx="65646">
                  <c:v>0.99696200000000001</c:v>
                </c:pt>
                <c:pt idx="65647">
                  <c:v>0.99690699999999999</c:v>
                </c:pt>
                <c:pt idx="65648">
                  <c:v>0.99686900000000001</c:v>
                </c:pt>
                <c:pt idx="65649">
                  <c:v>0.99684099999999998</c:v>
                </c:pt>
                <c:pt idx="65650">
                  <c:v>0.99682000000000004</c:v>
                </c:pt>
                <c:pt idx="65651">
                  <c:v>0.99681299999999995</c:v>
                </c:pt>
                <c:pt idx="65652">
                  <c:v>0.99681799999999998</c:v>
                </c:pt>
                <c:pt idx="65653">
                  <c:v>0.99682700000000002</c:v>
                </c:pt>
                <c:pt idx="65654">
                  <c:v>0.99684799999999996</c:v>
                </c:pt>
                <c:pt idx="65655">
                  <c:v>0.99688100000000002</c:v>
                </c:pt>
                <c:pt idx="65656">
                  <c:v>0.996923</c:v>
                </c:pt>
                <c:pt idx="65657">
                  <c:v>0.99697599999999997</c:v>
                </c:pt>
                <c:pt idx="65658">
                  <c:v>0.99702999999999997</c:v>
                </c:pt>
                <c:pt idx="65659">
                  <c:v>0.99709700000000001</c:v>
                </c:pt>
                <c:pt idx="65660">
                  <c:v>0.99717199999999995</c:v>
                </c:pt>
                <c:pt idx="65661">
                  <c:v>0.99725399999999997</c:v>
                </c:pt>
                <c:pt idx="65662">
                  <c:v>0.99734400000000001</c:v>
                </c:pt>
                <c:pt idx="65663">
                  <c:v>0.99743800000000005</c:v>
                </c:pt>
                <c:pt idx="65664">
                  <c:v>0.99753999999999998</c:v>
                </c:pt>
                <c:pt idx="65665">
                  <c:v>0.99764699999999995</c:v>
                </c:pt>
                <c:pt idx="65666">
                  <c:v>0.99775899999999995</c:v>
                </c:pt>
                <c:pt idx="65667">
                  <c:v>0.99787899999999996</c:v>
                </c:pt>
                <c:pt idx="65668">
                  <c:v>0.99799700000000002</c:v>
                </c:pt>
                <c:pt idx="65669">
                  <c:v>0.99812100000000004</c:v>
                </c:pt>
                <c:pt idx="65670">
                  <c:v>0.99824999999999997</c:v>
                </c:pt>
                <c:pt idx="65671">
                  <c:v>0.99838800000000005</c:v>
                </c:pt>
                <c:pt idx="65672">
                  <c:v>0.99852799999999997</c:v>
                </c:pt>
                <c:pt idx="65673">
                  <c:v>0.99866699999999997</c:v>
                </c:pt>
                <c:pt idx="65674">
                  <c:v>0.998811</c:v>
                </c:pt>
                <c:pt idx="65675">
                  <c:v>0.99895800000000001</c:v>
                </c:pt>
                <c:pt idx="65676">
                  <c:v>0.999108</c:v>
                </c:pt>
                <c:pt idx="65677">
                  <c:v>0.99925399999999998</c:v>
                </c:pt>
                <c:pt idx="65678">
                  <c:v>0.99940700000000005</c:v>
                </c:pt>
                <c:pt idx="65679">
                  <c:v>0.99955499999999997</c:v>
                </c:pt>
                <c:pt idx="65680">
                  <c:v>0.99970300000000001</c:v>
                </c:pt>
                <c:pt idx="65681">
                  <c:v>0.99985100000000005</c:v>
                </c:pt>
                <c:pt idx="65682">
                  <c:v>1</c:v>
                </c:pt>
                <c:pt idx="65683">
                  <c:v>1.0001500000000001</c:v>
                </c:pt>
                <c:pt idx="65684">
                  <c:v>1.0002899999999999</c:v>
                </c:pt>
                <c:pt idx="65685">
                  <c:v>1.0004299999999999</c:v>
                </c:pt>
                <c:pt idx="65686">
                  <c:v>1.0005500000000001</c:v>
                </c:pt>
                <c:pt idx="65687">
                  <c:v>1.00068</c:v>
                </c:pt>
                <c:pt idx="65688">
                  <c:v>1.00081</c:v>
                </c:pt>
                <c:pt idx="65689">
                  <c:v>1.0009300000000001</c:v>
                </c:pt>
                <c:pt idx="65690">
                  <c:v>1.00105</c:v>
                </c:pt>
                <c:pt idx="65691">
                  <c:v>1.0011699999999999</c:v>
                </c:pt>
                <c:pt idx="65692">
                  <c:v>1.0012799999999999</c:v>
                </c:pt>
                <c:pt idx="65693">
                  <c:v>1.0013799999999999</c:v>
                </c:pt>
                <c:pt idx="65694">
                  <c:v>1.0014700000000001</c:v>
                </c:pt>
                <c:pt idx="65695">
                  <c:v>1.00156</c:v>
                </c:pt>
                <c:pt idx="65696">
                  <c:v>1.0016400000000001</c:v>
                </c:pt>
                <c:pt idx="65697">
                  <c:v>1.0017100000000001</c:v>
                </c:pt>
                <c:pt idx="65698">
                  <c:v>1.00177</c:v>
                </c:pt>
                <c:pt idx="65699">
                  <c:v>1.00183</c:v>
                </c:pt>
                <c:pt idx="65700">
                  <c:v>1.0018800000000001</c:v>
                </c:pt>
                <c:pt idx="65701">
                  <c:v>1.0019199999999999</c:v>
                </c:pt>
                <c:pt idx="65702">
                  <c:v>1.0019499999999999</c:v>
                </c:pt>
                <c:pt idx="65703">
                  <c:v>1.00196</c:v>
                </c:pt>
                <c:pt idx="65704">
                  <c:v>1.00197</c:v>
                </c:pt>
                <c:pt idx="65705">
                  <c:v>1.00197</c:v>
                </c:pt>
                <c:pt idx="65706">
                  <c:v>1.00196</c:v>
                </c:pt>
                <c:pt idx="65707">
                  <c:v>1.0019400000000001</c:v>
                </c:pt>
                <c:pt idx="65708">
                  <c:v>1.0019100000000001</c:v>
                </c:pt>
                <c:pt idx="65709">
                  <c:v>1.00186</c:v>
                </c:pt>
                <c:pt idx="65710">
                  <c:v>1.0018100000000001</c:v>
                </c:pt>
                <c:pt idx="65711">
                  <c:v>1.0017499999999999</c:v>
                </c:pt>
                <c:pt idx="65712">
                  <c:v>1.0016700000000001</c:v>
                </c:pt>
                <c:pt idx="65713">
                  <c:v>1.0015799999999999</c:v>
                </c:pt>
                <c:pt idx="65714">
                  <c:v>1.0014799999999999</c:v>
                </c:pt>
                <c:pt idx="65715">
                  <c:v>1.00136</c:v>
                </c:pt>
                <c:pt idx="65716">
                  <c:v>1.0012399999999999</c:v>
                </c:pt>
                <c:pt idx="65717">
                  <c:v>1.0011000000000001</c:v>
                </c:pt>
                <c:pt idx="65718">
                  <c:v>1.00095</c:v>
                </c:pt>
                <c:pt idx="65719">
                  <c:v>1.0007999999999999</c:v>
                </c:pt>
                <c:pt idx="65720">
                  <c:v>1.0006200000000001</c:v>
                </c:pt>
                <c:pt idx="65721">
                  <c:v>1.0004299999999999</c:v>
                </c:pt>
                <c:pt idx="65722">
                  <c:v>1.00023</c:v>
                </c:pt>
                <c:pt idx="65723">
                  <c:v>1.0000199999999999</c:v>
                </c:pt>
                <c:pt idx="65724">
                  <c:v>0.99978999999999996</c:v>
                </c:pt>
                <c:pt idx="65725">
                  <c:v>0.999552</c:v>
                </c:pt>
                <c:pt idx="65726">
                  <c:v>0.99930399999999997</c:v>
                </c:pt>
                <c:pt idx="65727">
                  <c:v>0.99906799999999996</c:v>
                </c:pt>
                <c:pt idx="65728">
                  <c:v>0.99883500000000003</c:v>
                </c:pt>
                <c:pt idx="65729">
                  <c:v>0.99862499999999998</c:v>
                </c:pt>
                <c:pt idx="65730">
                  <c:v>0.99843000000000004</c:v>
                </c:pt>
                <c:pt idx="65731">
                  <c:v>0.99824599999999997</c:v>
                </c:pt>
                <c:pt idx="65732">
                  <c:v>0.99807800000000002</c:v>
                </c:pt>
                <c:pt idx="65733">
                  <c:v>0.99791799999999997</c:v>
                </c:pt>
                <c:pt idx="65734">
                  <c:v>0.99777499999999997</c:v>
                </c:pt>
                <c:pt idx="65735">
                  <c:v>0.99763900000000005</c:v>
                </c:pt>
                <c:pt idx="65736">
                  <c:v>0.99752300000000005</c:v>
                </c:pt>
                <c:pt idx="65737">
                  <c:v>0.99741599999999997</c:v>
                </c:pt>
                <c:pt idx="65738">
                  <c:v>0.99732500000000002</c:v>
                </c:pt>
                <c:pt idx="65739">
                  <c:v>0.99722999999999995</c:v>
                </c:pt>
                <c:pt idx="65740">
                  <c:v>0.99715399999999998</c:v>
                </c:pt>
                <c:pt idx="65741">
                  <c:v>0.997085</c:v>
                </c:pt>
                <c:pt idx="65742">
                  <c:v>0.99703200000000003</c:v>
                </c:pt>
                <c:pt idx="65743">
                  <c:v>0.99699300000000002</c:v>
                </c:pt>
                <c:pt idx="65744">
                  <c:v>0.99696499999999999</c:v>
                </c:pt>
                <c:pt idx="65745">
                  <c:v>0.99694899999999997</c:v>
                </c:pt>
                <c:pt idx="65746">
                  <c:v>0.99694400000000005</c:v>
                </c:pt>
                <c:pt idx="65747">
                  <c:v>0.99694899999999997</c:v>
                </c:pt>
                <c:pt idx="65748">
                  <c:v>0.99697000000000002</c:v>
                </c:pt>
                <c:pt idx="65749">
                  <c:v>0.99699499999999996</c:v>
                </c:pt>
                <c:pt idx="65750">
                  <c:v>0.99702500000000005</c:v>
                </c:pt>
                <c:pt idx="65751">
                  <c:v>0.99705900000000003</c:v>
                </c:pt>
                <c:pt idx="65752">
                  <c:v>0.99710900000000002</c:v>
                </c:pt>
                <c:pt idx="65753">
                  <c:v>0.99716499999999997</c:v>
                </c:pt>
                <c:pt idx="65754">
                  <c:v>0.99722900000000003</c:v>
                </c:pt>
                <c:pt idx="65755">
                  <c:v>0.99730200000000002</c:v>
                </c:pt>
                <c:pt idx="65756">
                  <c:v>0.99737699999999996</c:v>
                </c:pt>
                <c:pt idx="65757">
                  <c:v>0.99746199999999996</c:v>
                </c:pt>
                <c:pt idx="65758">
                  <c:v>0.99755000000000005</c:v>
                </c:pt>
                <c:pt idx="65759">
                  <c:v>0.99764600000000003</c:v>
                </c:pt>
                <c:pt idx="65760">
                  <c:v>0.99775000000000003</c:v>
                </c:pt>
                <c:pt idx="65761">
                  <c:v>0.99785999999999997</c:v>
                </c:pt>
                <c:pt idx="65762">
                  <c:v>0.997973</c:v>
                </c:pt>
                <c:pt idx="65763">
                  <c:v>0.998085</c:v>
                </c:pt>
                <c:pt idx="65764">
                  <c:v>0.99821400000000005</c:v>
                </c:pt>
                <c:pt idx="65765">
                  <c:v>0.99834000000000001</c:v>
                </c:pt>
                <c:pt idx="65766">
                  <c:v>0.99846800000000002</c:v>
                </c:pt>
                <c:pt idx="65767">
                  <c:v>0.99860300000000002</c:v>
                </c:pt>
                <c:pt idx="65768">
                  <c:v>0.99873299999999998</c:v>
                </c:pt>
                <c:pt idx="65769">
                  <c:v>0.99886600000000003</c:v>
                </c:pt>
                <c:pt idx="65770">
                  <c:v>0.999004</c:v>
                </c:pt>
                <c:pt idx="65771">
                  <c:v>0.99913099999999999</c:v>
                </c:pt>
                <c:pt idx="65772">
                  <c:v>0.99927299999999997</c:v>
                </c:pt>
                <c:pt idx="65773">
                  <c:v>0.99941599999999997</c:v>
                </c:pt>
                <c:pt idx="65774">
                  <c:v>0.99955499999999997</c:v>
                </c:pt>
                <c:pt idx="65775">
                  <c:v>0.999695</c:v>
                </c:pt>
                <c:pt idx="65776">
                  <c:v>0.99983900000000003</c:v>
                </c:pt>
                <c:pt idx="65777">
                  <c:v>0.99997800000000003</c:v>
                </c:pt>
                <c:pt idx="65778">
                  <c:v>1.0001100000000001</c:v>
                </c:pt>
                <c:pt idx="65779">
                  <c:v>1.0002500000000001</c:v>
                </c:pt>
                <c:pt idx="65780">
                  <c:v>1.0003899999999999</c:v>
                </c:pt>
                <c:pt idx="65781">
                  <c:v>1.0005200000000001</c:v>
                </c:pt>
                <c:pt idx="65782">
                  <c:v>1.00065</c:v>
                </c:pt>
                <c:pt idx="65783">
                  <c:v>1.0007699999999999</c:v>
                </c:pt>
                <c:pt idx="65784">
                  <c:v>1.0008900000000001</c:v>
                </c:pt>
                <c:pt idx="65785">
                  <c:v>1.0009999999999999</c:v>
                </c:pt>
                <c:pt idx="65786">
                  <c:v>1.0011099999999999</c:v>
                </c:pt>
                <c:pt idx="65787">
                  <c:v>1.00122</c:v>
                </c:pt>
                <c:pt idx="65788">
                  <c:v>1.00132</c:v>
                </c:pt>
                <c:pt idx="65789">
                  <c:v>1.0014000000000001</c:v>
                </c:pt>
                <c:pt idx="65790">
                  <c:v>1.0014799999999999</c:v>
                </c:pt>
                <c:pt idx="65791">
                  <c:v>1.00156</c:v>
                </c:pt>
                <c:pt idx="65792">
                  <c:v>1.00163</c:v>
                </c:pt>
                <c:pt idx="65793">
                  <c:v>1.0017</c:v>
                </c:pt>
                <c:pt idx="65794">
                  <c:v>1.0017499999999999</c:v>
                </c:pt>
                <c:pt idx="65795">
                  <c:v>1.0018</c:v>
                </c:pt>
                <c:pt idx="65796">
                  <c:v>1.0018400000000001</c:v>
                </c:pt>
                <c:pt idx="65797">
                  <c:v>1.0018800000000001</c:v>
                </c:pt>
                <c:pt idx="65798">
                  <c:v>1.0019</c:v>
                </c:pt>
                <c:pt idx="65799">
                  <c:v>1.0019100000000001</c:v>
                </c:pt>
                <c:pt idx="65800">
                  <c:v>1.0019199999999999</c:v>
                </c:pt>
                <c:pt idx="65801">
                  <c:v>1.0019100000000001</c:v>
                </c:pt>
                <c:pt idx="65802">
                  <c:v>1.0018899999999999</c:v>
                </c:pt>
                <c:pt idx="65803">
                  <c:v>1.00186</c:v>
                </c:pt>
                <c:pt idx="65804">
                  <c:v>1.0018199999999999</c:v>
                </c:pt>
                <c:pt idx="65805">
                  <c:v>1.00176</c:v>
                </c:pt>
                <c:pt idx="65806">
                  <c:v>1.0017</c:v>
                </c:pt>
                <c:pt idx="65807">
                  <c:v>1.00163</c:v>
                </c:pt>
                <c:pt idx="65808">
                  <c:v>1.0015400000000001</c:v>
                </c:pt>
                <c:pt idx="65809">
                  <c:v>1.00145</c:v>
                </c:pt>
                <c:pt idx="65810">
                  <c:v>1.0013399999999999</c:v>
                </c:pt>
                <c:pt idx="65811">
                  <c:v>1.00122</c:v>
                </c:pt>
                <c:pt idx="65812">
                  <c:v>1.0011000000000001</c:v>
                </c:pt>
                <c:pt idx="65813">
                  <c:v>1.00095</c:v>
                </c:pt>
                <c:pt idx="65814">
                  <c:v>1.0007900000000001</c:v>
                </c:pt>
                <c:pt idx="65815">
                  <c:v>1.0006299999999999</c:v>
                </c:pt>
                <c:pt idx="65816">
                  <c:v>1.0004500000000001</c:v>
                </c:pt>
                <c:pt idx="65817">
                  <c:v>1.0002599999999999</c:v>
                </c:pt>
                <c:pt idx="65818">
                  <c:v>1.0000500000000001</c:v>
                </c:pt>
                <c:pt idx="65819">
                  <c:v>0.999834</c:v>
                </c:pt>
                <c:pt idx="65820">
                  <c:v>0.99959900000000002</c:v>
                </c:pt>
                <c:pt idx="65821">
                  <c:v>0.99934999999999996</c:v>
                </c:pt>
                <c:pt idx="65822">
                  <c:v>0.99911000000000005</c:v>
                </c:pt>
                <c:pt idx="65823">
                  <c:v>0.99888100000000002</c:v>
                </c:pt>
                <c:pt idx="65824">
                  <c:v>0.99866500000000002</c:v>
                </c:pt>
                <c:pt idx="65825">
                  <c:v>0.99845499999999998</c:v>
                </c:pt>
                <c:pt idx="65826">
                  <c:v>0.99826499999999996</c:v>
                </c:pt>
                <c:pt idx="65827">
                  <c:v>0.99808799999999998</c:v>
                </c:pt>
                <c:pt idx="65828">
                  <c:v>0.997915</c:v>
                </c:pt>
                <c:pt idx="65829">
                  <c:v>0.99775499999999995</c:v>
                </c:pt>
                <c:pt idx="65830">
                  <c:v>0.99760700000000002</c:v>
                </c:pt>
                <c:pt idx="65831">
                  <c:v>0.997475</c:v>
                </c:pt>
                <c:pt idx="65832">
                  <c:v>0.99736100000000005</c:v>
                </c:pt>
                <c:pt idx="65833">
                  <c:v>0.99725399999999997</c:v>
                </c:pt>
                <c:pt idx="65834">
                  <c:v>0.99716199999999999</c:v>
                </c:pt>
                <c:pt idx="65835">
                  <c:v>0.99707999999999997</c:v>
                </c:pt>
                <c:pt idx="65836">
                  <c:v>0.99701200000000001</c:v>
                </c:pt>
                <c:pt idx="65837">
                  <c:v>0.99695</c:v>
                </c:pt>
                <c:pt idx="65838">
                  <c:v>0.99690199999999995</c:v>
                </c:pt>
                <c:pt idx="65839">
                  <c:v>0.99687099999999995</c:v>
                </c:pt>
                <c:pt idx="65840">
                  <c:v>0.99684700000000004</c:v>
                </c:pt>
                <c:pt idx="65841">
                  <c:v>0.99683299999999997</c:v>
                </c:pt>
                <c:pt idx="65842">
                  <c:v>0.99682999999999999</c:v>
                </c:pt>
                <c:pt idx="65843">
                  <c:v>0.99683999999999995</c:v>
                </c:pt>
                <c:pt idx="65844">
                  <c:v>0.99685800000000002</c:v>
                </c:pt>
                <c:pt idx="65845">
                  <c:v>0.99688600000000005</c:v>
                </c:pt>
                <c:pt idx="65846">
                  <c:v>0.99692000000000003</c:v>
                </c:pt>
                <c:pt idx="65847">
                  <c:v>0.99696899999999999</c:v>
                </c:pt>
                <c:pt idx="65848">
                  <c:v>0.99702299999999999</c:v>
                </c:pt>
                <c:pt idx="65849">
                  <c:v>0.997085</c:v>
                </c:pt>
                <c:pt idx="65850">
                  <c:v>0.99715299999999996</c:v>
                </c:pt>
                <c:pt idx="65851">
                  <c:v>0.99723899999999999</c:v>
                </c:pt>
                <c:pt idx="65852">
                  <c:v>0.99732699999999996</c:v>
                </c:pt>
                <c:pt idx="65853">
                  <c:v>0.99741999999999997</c:v>
                </c:pt>
                <c:pt idx="65854">
                  <c:v>0.99752399999999997</c:v>
                </c:pt>
                <c:pt idx="65855">
                  <c:v>0.99763199999999996</c:v>
                </c:pt>
                <c:pt idx="65856">
                  <c:v>0.99774799999999997</c:v>
                </c:pt>
                <c:pt idx="65857">
                  <c:v>0.99786699999999995</c:v>
                </c:pt>
                <c:pt idx="65858">
                  <c:v>0.99799300000000002</c:v>
                </c:pt>
                <c:pt idx="65859">
                  <c:v>0.998116</c:v>
                </c:pt>
                <c:pt idx="65860">
                  <c:v>0.99825200000000003</c:v>
                </c:pt>
                <c:pt idx="65861">
                  <c:v>0.99838400000000005</c:v>
                </c:pt>
                <c:pt idx="65862">
                  <c:v>0.998525</c:v>
                </c:pt>
                <c:pt idx="65863">
                  <c:v>0.998664</c:v>
                </c:pt>
                <c:pt idx="65864">
                  <c:v>0.99881399999999998</c:v>
                </c:pt>
                <c:pt idx="65865">
                  <c:v>0.99895999999999996</c:v>
                </c:pt>
                <c:pt idx="65866">
                  <c:v>0.999112</c:v>
                </c:pt>
                <c:pt idx="65867">
                  <c:v>0.99926099999999995</c:v>
                </c:pt>
                <c:pt idx="65868">
                  <c:v>0.99941100000000005</c:v>
                </c:pt>
                <c:pt idx="65869">
                  <c:v>0.99955799999999995</c:v>
                </c:pt>
                <c:pt idx="65870">
                  <c:v>0.99970800000000004</c:v>
                </c:pt>
                <c:pt idx="65871">
                  <c:v>0.99985900000000005</c:v>
                </c:pt>
                <c:pt idx="65872">
                  <c:v>1.0000100000000001</c:v>
                </c:pt>
                <c:pt idx="65873">
                  <c:v>1.0001500000000001</c:v>
                </c:pt>
                <c:pt idx="65874">
                  <c:v>1.0003</c:v>
                </c:pt>
                <c:pt idx="65875">
                  <c:v>1.00044</c:v>
                </c:pt>
                <c:pt idx="65876">
                  <c:v>1.00058</c:v>
                </c:pt>
                <c:pt idx="65877">
                  <c:v>1.0007200000000001</c:v>
                </c:pt>
                <c:pt idx="65878">
                  <c:v>1.0008600000000001</c:v>
                </c:pt>
                <c:pt idx="65879">
                  <c:v>1.00099</c:v>
                </c:pt>
                <c:pt idx="65880">
                  <c:v>1.0011099999999999</c:v>
                </c:pt>
                <c:pt idx="65881">
                  <c:v>1.0012300000000001</c:v>
                </c:pt>
                <c:pt idx="65882">
                  <c:v>1.0013399999999999</c:v>
                </c:pt>
                <c:pt idx="65883">
                  <c:v>1.00145</c:v>
                </c:pt>
                <c:pt idx="65884">
                  <c:v>1.0015499999999999</c:v>
                </c:pt>
                <c:pt idx="65885">
                  <c:v>1.0016400000000001</c:v>
                </c:pt>
                <c:pt idx="65886">
                  <c:v>1.00173</c:v>
                </c:pt>
                <c:pt idx="65887">
                  <c:v>1.0018</c:v>
                </c:pt>
                <c:pt idx="65888">
                  <c:v>1.00187</c:v>
                </c:pt>
                <c:pt idx="65889">
                  <c:v>1.00193</c:v>
                </c:pt>
                <c:pt idx="65890">
                  <c:v>1.0019899999999999</c:v>
                </c:pt>
                <c:pt idx="65891">
                  <c:v>1.00203</c:v>
                </c:pt>
                <c:pt idx="65892">
                  <c:v>1.00207</c:v>
                </c:pt>
                <c:pt idx="65893">
                  <c:v>1.0021</c:v>
                </c:pt>
                <c:pt idx="65894">
                  <c:v>1.0021</c:v>
                </c:pt>
                <c:pt idx="65895">
                  <c:v>1.0021100000000001</c:v>
                </c:pt>
                <c:pt idx="65896">
                  <c:v>1.0021</c:v>
                </c:pt>
                <c:pt idx="65897">
                  <c:v>1.0020800000000001</c:v>
                </c:pt>
                <c:pt idx="65898">
                  <c:v>1.00206</c:v>
                </c:pt>
                <c:pt idx="65899">
                  <c:v>1.0020199999999999</c:v>
                </c:pt>
                <c:pt idx="65900">
                  <c:v>1.00197</c:v>
                </c:pt>
                <c:pt idx="65901">
                  <c:v>1.0019100000000001</c:v>
                </c:pt>
                <c:pt idx="65902">
                  <c:v>1.0018499999999999</c:v>
                </c:pt>
                <c:pt idx="65903">
                  <c:v>1.00176</c:v>
                </c:pt>
                <c:pt idx="65904">
                  <c:v>1.00166</c:v>
                </c:pt>
                <c:pt idx="65905">
                  <c:v>1.0015400000000001</c:v>
                </c:pt>
                <c:pt idx="65906">
                  <c:v>1.00142</c:v>
                </c:pt>
                <c:pt idx="65907">
                  <c:v>1.0012700000000001</c:v>
                </c:pt>
                <c:pt idx="65908">
                  <c:v>1.0011300000000001</c:v>
                </c:pt>
                <c:pt idx="65909">
                  <c:v>1.0009699999999999</c:v>
                </c:pt>
                <c:pt idx="65910">
                  <c:v>1.0007999999999999</c:v>
                </c:pt>
                <c:pt idx="65911">
                  <c:v>1.00061</c:v>
                </c:pt>
                <c:pt idx="65912">
                  <c:v>1.00041</c:v>
                </c:pt>
                <c:pt idx="65913">
                  <c:v>1.0002</c:v>
                </c:pt>
                <c:pt idx="65914">
                  <c:v>0.999969</c:v>
                </c:pt>
                <c:pt idx="65915">
                  <c:v>0.99973199999999995</c:v>
                </c:pt>
                <c:pt idx="65916">
                  <c:v>0.99948599999999999</c:v>
                </c:pt>
                <c:pt idx="65917">
                  <c:v>0.99924999999999997</c:v>
                </c:pt>
                <c:pt idx="65918">
                  <c:v>0.99902500000000005</c:v>
                </c:pt>
                <c:pt idx="65919">
                  <c:v>0.99881399999999998</c:v>
                </c:pt>
                <c:pt idx="65920">
                  <c:v>0.99861</c:v>
                </c:pt>
                <c:pt idx="65921">
                  <c:v>0.99842200000000003</c:v>
                </c:pt>
                <c:pt idx="65922">
                  <c:v>0.99824999999999997</c:v>
                </c:pt>
                <c:pt idx="65923">
                  <c:v>0.99808699999999995</c:v>
                </c:pt>
                <c:pt idx="65924">
                  <c:v>0.99793699999999996</c:v>
                </c:pt>
                <c:pt idx="65925">
                  <c:v>0.99780400000000002</c:v>
                </c:pt>
                <c:pt idx="65926">
                  <c:v>0.99768400000000002</c:v>
                </c:pt>
                <c:pt idx="65927">
                  <c:v>0.99757499999999999</c:v>
                </c:pt>
                <c:pt idx="65928">
                  <c:v>0.99748199999999998</c:v>
                </c:pt>
                <c:pt idx="65929">
                  <c:v>0.99738899999999997</c:v>
                </c:pt>
                <c:pt idx="65930">
                  <c:v>0.99731199999999998</c:v>
                </c:pt>
                <c:pt idx="65931">
                  <c:v>0.99724299999999999</c:v>
                </c:pt>
                <c:pt idx="65932">
                  <c:v>0.99719400000000002</c:v>
                </c:pt>
                <c:pt idx="65933">
                  <c:v>0.99714999999999998</c:v>
                </c:pt>
                <c:pt idx="65934">
                  <c:v>0.99712100000000004</c:v>
                </c:pt>
                <c:pt idx="65935">
                  <c:v>0.99709999999999999</c:v>
                </c:pt>
                <c:pt idx="65936">
                  <c:v>0.99709300000000001</c:v>
                </c:pt>
                <c:pt idx="65937">
                  <c:v>0.99709999999999999</c:v>
                </c:pt>
                <c:pt idx="65938">
                  <c:v>0.99711499999999997</c:v>
                </c:pt>
                <c:pt idx="65939">
                  <c:v>0.99714000000000003</c:v>
                </c:pt>
                <c:pt idx="65940">
                  <c:v>0.997174</c:v>
                </c:pt>
                <c:pt idx="65941">
                  <c:v>0.99721499999999996</c:v>
                </c:pt>
                <c:pt idx="65942">
                  <c:v>0.99726199999999998</c:v>
                </c:pt>
                <c:pt idx="65943">
                  <c:v>0.99732200000000004</c:v>
                </c:pt>
                <c:pt idx="65944">
                  <c:v>0.99738700000000002</c:v>
                </c:pt>
                <c:pt idx="65945">
                  <c:v>0.99745899999999998</c:v>
                </c:pt>
                <c:pt idx="65946">
                  <c:v>0.99753899999999995</c:v>
                </c:pt>
                <c:pt idx="65947">
                  <c:v>0.99762499999999998</c:v>
                </c:pt>
                <c:pt idx="65948">
                  <c:v>0.99771100000000001</c:v>
                </c:pt>
                <c:pt idx="65949">
                  <c:v>0.99780999999999997</c:v>
                </c:pt>
                <c:pt idx="65950">
                  <c:v>0.997919</c:v>
                </c:pt>
                <c:pt idx="65951">
                  <c:v>0.998027</c:v>
                </c:pt>
                <c:pt idx="65952">
                  <c:v>0.99814499999999995</c:v>
                </c:pt>
                <c:pt idx="65953">
                  <c:v>0.99826599999999999</c:v>
                </c:pt>
                <c:pt idx="65954">
                  <c:v>0.99839199999999995</c:v>
                </c:pt>
                <c:pt idx="65955">
                  <c:v>0.99851699999999999</c:v>
                </c:pt>
                <c:pt idx="65956">
                  <c:v>0.99864900000000001</c:v>
                </c:pt>
                <c:pt idx="65957">
                  <c:v>0.99878599999999995</c:v>
                </c:pt>
                <c:pt idx="65958">
                  <c:v>0.99892800000000004</c:v>
                </c:pt>
                <c:pt idx="65959">
                  <c:v>0.99907299999999999</c:v>
                </c:pt>
                <c:pt idx="65960">
                  <c:v>0.99921000000000004</c:v>
                </c:pt>
                <c:pt idx="65961">
                  <c:v>0.99935399999999996</c:v>
                </c:pt>
                <c:pt idx="65962">
                  <c:v>0.99949299999999996</c:v>
                </c:pt>
                <c:pt idx="65963">
                  <c:v>0.99963299999999999</c:v>
                </c:pt>
                <c:pt idx="65964">
                  <c:v>0.99977700000000003</c:v>
                </c:pt>
                <c:pt idx="65965">
                  <c:v>0.99991699999999994</c:v>
                </c:pt>
                <c:pt idx="65966">
                  <c:v>1.0000599999999999</c:v>
                </c:pt>
                <c:pt idx="65967">
                  <c:v>1.0002</c:v>
                </c:pt>
                <c:pt idx="65968">
                  <c:v>1.00034</c:v>
                </c:pt>
                <c:pt idx="65969">
                  <c:v>1.00048</c:v>
                </c:pt>
                <c:pt idx="65970">
                  <c:v>1.0006200000000001</c:v>
                </c:pt>
                <c:pt idx="65971">
                  <c:v>1.00075</c:v>
                </c:pt>
                <c:pt idx="65972">
                  <c:v>1.00088</c:v>
                </c:pt>
                <c:pt idx="65973">
                  <c:v>1.0009999999999999</c:v>
                </c:pt>
                <c:pt idx="65974">
                  <c:v>1.00112</c:v>
                </c:pt>
                <c:pt idx="65975">
                  <c:v>1.0012399999999999</c:v>
                </c:pt>
                <c:pt idx="65976">
                  <c:v>1.00135</c:v>
                </c:pt>
                <c:pt idx="65977">
                  <c:v>1.00146</c:v>
                </c:pt>
                <c:pt idx="65978">
                  <c:v>1.00156</c:v>
                </c:pt>
                <c:pt idx="65979">
                  <c:v>1.00166</c:v>
                </c:pt>
                <c:pt idx="65980">
                  <c:v>1.0017499999999999</c:v>
                </c:pt>
                <c:pt idx="65981">
                  <c:v>1.0018199999999999</c:v>
                </c:pt>
                <c:pt idx="65982">
                  <c:v>1.0019</c:v>
                </c:pt>
                <c:pt idx="65983">
                  <c:v>1.00196</c:v>
                </c:pt>
                <c:pt idx="65984">
                  <c:v>1.00203</c:v>
                </c:pt>
                <c:pt idx="65985">
                  <c:v>1.0020800000000001</c:v>
                </c:pt>
                <c:pt idx="65986">
                  <c:v>1.00213</c:v>
                </c:pt>
                <c:pt idx="65987">
                  <c:v>1.0021599999999999</c:v>
                </c:pt>
                <c:pt idx="65988">
                  <c:v>1.0021899999999999</c:v>
                </c:pt>
                <c:pt idx="65989">
                  <c:v>1.0021899999999999</c:v>
                </c:pt>
                <c:pt idx="65990">
                  <c:v>1.0022</c:v>
                </c:pt>
                <c:pt idx="65991">
                  <c:v>1.0022</c:v>
                </c:pt>
                <c:pt idx="65992">
                  <c:v>1.0021899999999999</c:v>
                </c:pt>
                <c:pt idx="65993">
                  <c:v>1.0021599999999999</c:v>
                </c:pt>
                <c:pt idx="65994">
                  <c:v>1.00213</c:v>
                </c:pt>
                <c:pt idx="65995">
                  <c:v>1.0020899999999999</c:v>
                </c:pt>
                <c:pt idx="65996">
                  <c:v>1.00203</c:v>
                </c:pt>
                <c:pt idx="65997">
                  <c:v>1.00197</c:v>
                </c:pt>
                <c:pt idx="65998">
                  <c:v>1.0019</c:v>
                </c:pt>
                <c:pt idx="65999">
                  <c:v>1.0018100000000001</c:v>
                </c:pt>
                <c:pt idx="66000">
                  <c:v>1.0017100000000001</c:v>
                </c:pt>
                <c:pt idx="66001">
                  <c:v>1.0016</c:v>
                </c:pt>
                <c:pt idx="66002">
                  <c:v>1.0014799999999999</c:v>
                </c:pt>
                <c:pt idx="66003">
                  <c:v>1.00135</c:v>
                </c:pt>
                <c:pt idx="66004">
                  <c:v>1.0012099999999999</c:v>
                </c:pt>
                <c:pt idx="66005">
                  <c:v>1.00105</c:v>
                </c:pt>
                <c:pt idx="66006">
                  <c:v>1.0008699999999999</c:v>
                </c:pt>
                <c:pt idx="66007">
                  <c:v>1.0006900000000001</c:v>
                </c:pt>
                <c:pt idx="66008">
                  <c:v>1.0004999999999999</c:v>
                </c:pt>
                <c:pt idx="66009">
                  <c:v>1.0002899999999999</c:v>
                </c:pt>
                <c:pt idx="66010">
                  <c:v>1.00007</c:v>
                </c:pt>
                <c:pt idx="66011">
                  <c:v>0.99983200000000005</c:v>
                </c:pt>
                <c:pt idx="66012">
                  <c:v>0.99958800000000003</c:v>
                </c:pt>
                <c:pt idx="66013">
                  <c:v>0.99934000000000001</c:v>
                </c:pt>
                <c:pt idx="66014">
                  <c:v>0.99911000000000005</c:v>
                </c:pt>
                <c:pt idx="66015">
                  <c:v>0.99890500000000004</c:v>
                </c:pt>
                <c:pt idx="66016">
                  <c:v>0.99870099999999995</c:v>
                </c:pt>
                <c:pt idx="66017">
                  <c:v>0.99851100000000004</c:v>
                </c:pt>
                <c:pt idx="66018">
                  <c:v>0.998332</c:v>
                </c:pt>
                <c:pt idx="66019">
                  <c:v>0.99816400000000005</c:v>
                </c:pt>
                <c:pt idx="66020">
                  <c:v>0.99800999999999995</c:v>
                </c:pt>
                <c:pt idx="66021">
                  <c:v>0.99787000000000003</c:v>
                </c:pt>
                <c:pt idx="66022">
                  <c:v>0.99773800000000001</c:v>
                </c:pt>
                <c:pt idx="66023">
                  <c:v>0.997618</c:v>
                </c:pt>
                <c:pt idx="66024">
                  <c:v>0.99750300000000003</c:v>
                </c:pt>
                <c:pt idx="66025">
                  <c:v>0.99741100000000005</c:v>
                </c:pt>
                <c:pt idx="66026">
                  <c:v>0.997332</c:v>
                </c:pt>
                <c:pt idx="66027">
                  <c:v>0.99726400000000004</c:v>
                </c:pt>
                <c:pt idx="66028">
                  <c:v>0.99721099999999996</c:v>
                </c:pt>
                <c:pt idx="66029">
                  <c:v>0.99716199999999999</c:v>
                </c:pt>
                <c:pt idx="66030">
                  <c:v>0.99711499999999997</c:v>
                </c:pt>
                <c:pt idx="66031">
                  <c:v>0.99709199999999998</c:v>
                </c:pt>
                <c:pt idx="66032">
                  <c:v>0.99707900000000005</c:v>
                </c:pt>
                <c:pt idx="66033">
                  <c:v>0.99707400000000002</c:v>
                </c:pt>
                <c:pt idx="66034">
                  <c:v>0.997081</c:v>
                </c:pt>
                <c:pt idx="66035">
                  <c:v>0.99709400000000004</c:v>
                </c:pt>
                <c:pt idx="66036">
                  <c:v>0.99712100000000004</c:v>
                </c:pt>
                <c:pt idx="66037">
                  <c:v>0.99715500000000001</c:v>
                </c:pt>
                <c:pt idx="66038">
                  <c:v>0.99719400000000002</c:v>
                </c:pt>
                <c:pt idx="66039">
                  <c:v>0.99724299999999999</c:v>
                </c:pt>
                <c:pt idx="66040">
                  <c:v>0.99729900000000005</c:v>
                </c:pt>
                <c:pt idx="66041">
                  <c:v>0.99738000000000004</c:v>
                </c:pt>
                <c:pt idx="66042">
                  <c:v>0.99745399999999995</c:v>
                </c:pt>
                <c:pt idx="66043">
                  <c:v>0.99753899999999995</c:v>
                </c:pt>
                <c:pt idx="66044">
                  <c:v>0.99763199999999996</c:v>
                </c:pt>
                <c:pt idx="66045">
                  <c:v>0.99773199999999995</c:v>
                </c:pt>
                <c:pt idx="66046">
                  <c:v>0.99783299999999997</c:v>
                </c:pt>
                <c:pt idx="66047">
                  <c:v>0.99794099999999997</c:v>
                </c:pt>
                <c:pt idx="66048">
                  <c:v>0.99805200000000005</c:v>
                </c:pt>
                <c:pt idx="66049">
                  <c:v>0.99816899999999997</c:v>
                </c:pt>
                <c:pt idx="66050">
                  <c:v>0.99829299999999999</c:v>
                </c:pt>
                <c:pt idx="66051">
                  <c:v>0.99841999999999997</c:v>
                </c:pt>
                <c:pt idx="66052">
                  <c:v>0.99854600000000004</c:v>
                </c:pt>
                <c:pt idx="66053">
                  <c:v>0.99867799999999995</c:v>
                </c:pt>
                <c:pt idx="66054">
                  <c:v>0.99881699999999995</c:v>
                </c:pt>
                <c:pt idx="66055">
                  <c:v>0.99895500000000004</c:v>
                </c:pt>
                <c:pt idx="66056">
                  <c:v>0.99909199999999998</c:v>
                </c:pt>
                <c:pt idx="66057">
                  <c:v>0.99923600000000001</c:v>
                </c:pt>
                <c:pt idx="66058">
                  <c:v>0.99938700000000003</c:v>
                </c:pt>
                <c:pt idx="66059">
                  <c:v>0.999533</c:v>
                </c:pt>
                <c:pt idx="66060">
                  <c:v>0.99967700000000004</c:v>
                </c:pt>
                <c:pt idx="66061">
                  <c:v>0.99982199999999999</c:v>
                </c:pt>
                <c:pt idx="66062">
                  <c:v>0.99996099999999999</c:v>
                </c:pt>
                <c:pt idx="66063">
                  <c:v>1.0001</c:v>
                </c:pt>
                <c:pt idx="66064">
                  <c:v>1.00024</c:v>
                </c:pt>
                <c:pt idx="66065">
                  <c:v>1.00038</c:v>
                </c:pt>
                <c:pt idx="66066">
                  <c:v>1.00051</c:v>
                </c:pt>
                <c:pt idx="66067">
                  <c:v>1.00064</c:v>
                </c:pt>
                <c:pt idx="66068">
                  <c:v>1.00078</c:v>
                </c:pt>
                <c:pt idx="66069">
                  <c:v>1.0008999999999999</c:v>
                </c:pt>
                <c:pt idx="66070">
                  <c:v>1.0010300000000001</c:v>
                </c:pt>
                <c:pt idx="66071">
                  <c:v>1.0011399999999999</c:v>
                </c:pt>
                <c:pt idx="66072">
                  <c:v>1.00125</c:v>
                </c:pt>
                <c:pt idx="66073">
                  <c:v>1.00136</c:v>
                </c:pt>
                <c:pt idx="66074">
                  <c:v>1.00146</c:v>
                </c:pt>
                <c:pt idx="66075">
                  <c:v>1.00156</c:v>
                </c:pt>
                <c:pt idx="66076">
                  <c:v>1.0016499999999999</c:v>
                </c:pt>
                <c:pt idx="66077">
                  <c:v>1.00173</c:v>
                </c:pt>
                <c:pt idx="66078">
                  <c:v>1.0018100000000001</c:v>
                </c:pt>
                <c:pt idx="66079">
                  <c:v>1.0018800000000001</c:v>
                </c:pt>
                <c:pt idx="66080">
                  <c:v>1.0019400000000001</c:v>
                </c:pt>
                <c:pt idx="66081">
                  <c:v>1.002</c:v>
                </c:pt>
                <c:pt idx="66082">
                  <c:v>1.00203</c:v>
                </c:pt>
                <c:pt idx="66083">
                  <c:v>1.00207</c:v>
                </c:pt>
                <c:pt idx="66084">
                  <c:v>1.0020800000000001</c:v>
                </c:pt>
                <c:pt idx="66085">
                  <c:v>1.0020899999999999</c:v>
                </c:pt>
                <c:pt idx="66086">
                  <c:v>1.0020899999999999</c:v>
                </c:pt>
                <c:pt idx="66087">
                  <c:v>1.0020899999999999</c:v>
                </c:pt>
                <c:pt idx="66088">
                  <c:v>1.0020800000000001</c:v>
                </c:pt>
                <c:pt idx="66089">
                  <c:v>1.0020500000000001</c:v>
                </c:pt>
                <c:pt idx="66090">
                  <c:v>1.0020100000000001</c:v>
                </c:pt>
                <c:pt idx="66091">
                  <c:v>1.00197</c:v>
                </c:pt>
                <c:pt idx="66092">
                  <c:v>1.0019</c:v>
                </c:pt>
                <c:pt idx="66093">
                  <c:v>1.00183</c:v>
                </c:pt>
                <c:pt idx="66094">
                  <c:v>1.0017499999999999</c:v>
                </c:pt>
                <c:pt idx="66095">
                  <c:v>1.0016499999999999</c:v>
                </c:pt>
                <c:pt idx="66096">
                  <c:v>1.0015400000000001</c:v>
                </c:pt>
                <c:pt idx="66097">
                  <c:v>1.00143</c:v>
                </c:pt>
                <c:pt idx="66098">
                  <c:v>1.00129</c:v>
                </c:pt>
                <c:pt idx="66099">
                  <c:v>1.0011699999999999</c:v>
                </c:pt>
                <c:pt idx="66100">
                  <c:v>1.00101</c:v>
                </c:pt>
                <c:pt idx="66101">
                  <c:v>1.00084</c:v>
                </c:pt>
                <c:pt idx="66102">
                  <c:v>1.0006600000000001</c:v>
                </c:pt>
                <c:pt idx="66103">
                  <c:v>1.0004599999999999</c:v>
                </c:pt>
                <c:pt idx="66104">
                  <c:v>1.0002599999999999</c:v>
                </c:pt>
                <c:pt idx="66105">
                  <c:v>1.00003</c:v>
                </c:pt>
                <c:pt idx="66106">
                  <c:v>0.99979799999999996</c:v>
                </c:pt>
                <c:pt idx="66107">
                  <c:v>0.999556</c:v>
                </c:pt>
                <c:pt idx="66108">
                  <c:v>0.99930799999999997</c:v>
                </c:pt>
                <c:pt idx="66109">
                  <c:v>0.99907999999999997</c:v>
                </c:pt>
                <c:pt idx="66110">
                  <c:v>0.99885999999999997</c:v>
                </c:pt>
                <c:pt idx="66111">
                  <c:v>0.99865700000000002</c:v>
                </c:pt>
                <c:pt idx="66112">
                  <c:v>0.99846800000000002</c:v>
                </c:pt>
                <c:pt idx="66113">
                  <c:v>0.99828799999999995</c:v>
                </c:pt>
                <c:pt idx="66114">
                  <c:v>0.99812000000000001</c:v>
                </c:pt>
                <c:pt idx="66115">
                  <c:v>0.99796600000000002</c:v>
                </c:pt>
                <c:pt idx="66116">
                  <c:v>0.99782599999999999</c:v>
                </c:pt>
                <c:pt idx="66117">
                  <c:v>0.99769399999999997</c:v>
                </c:pt>
                <c:pt idx="66118">
                  <c:v>0.99757499999999999</c:v>
                </c:pt>
                <c:pt idx="66119">
                  <c:v>0.99746699999999999</c:v>
                </c:pt>
                <c:pt idx="66120">
                  <c:v>0.99737399999999998</c:v>
                </c:pt>
                <c:pt idx="66121">
                  <c:v>0.99729000000000001</c:v>
                </c:pt>
                <c:pt idx="66122">
                  <c:v>0.99722200000000005</c:v>
                </c:pt>
                <c:pt idx="66123">
                  <c:v>0.99716000000000005</c:v>
                </c:pt>
                <c:pt idx="66124">
                  <c:v>0.99711799999999995</c:v>
                </c:pt>
                <c:pt idx="66125">
                  <c:v>0.99708699999999995</c:v>
                </c:pt>
                <c:pt idx="66126">
                  <c:v>0.99706499999999998</c:v>
                </c:pt>
                <c:pt idx="66127">
                  <c:v>0.99704700000000002</c:v>
                </c:pt>
                <c:pt idx="66128">
                  <c:v>0.99704300000000001</c:v>
                </c:pt>
                <c:pt idx="66129">
                  <c:v>0.99704999999999999</c:v>
                </c:pt>
                <c:pt idx="66130">
                  <c:v>0.997062</c:v>
                </c:pt>
                <c:pt idx="66131">
                  <c:v>0.99708300000000005</c:v>
                </c:pt>
                <c:pt idx="66132">
                  <c:v>0.99712299999999998</c:v>
                </c:pt>
                <c:pt idx="66133">
                  <c:v>0.99715699999999996</c:v>
                </c:pt>
                <c:pt idx="66134">
                  <c:v>0.99721000000000004</c:v>
                </c:pt>
                <c:pt idx="66135">
                  <c:v>0.99726499999999996</c:v>
                </c:pt>
                <c:pt idx="66136">
                  <c:v>0.99732500000000002</c:v>
                </c:pt>
                <c:pt idx="66137">
                  <c:v>0.99739900000000004</c:v>
                </c:pt>
                <c:pt idx="66138">
                  <c:v>0.99746400000000002</c:v>
                </c:pt>
                <c:pt idx="66139">
                  <c:v>0.99755199999999999</c:v>
                </c:pt>
                <c:pt idx="66140">
                  <c:v>0.99764299999999995</c:v>
                </c:pt>
                <c:pt idx="66141">
                  <c:v>0.99774200000000002</c:v>
                </c:pt>
                <c:pt idx="66142">
                  <c:v>0.99784499999999998</c:v>
                </c:pt>
                <c:pt idx="66143">
                  <c:v>0.99795199999999995</c:v>
                </c:pt>
                <c:pt idx="66144">
                  <c:v>0.99806600000000001</c:v>
                </c:pt>
                <c:pt idx="66145">
                  <c:v>0.99817999999999996</c:v>
                </c:pt>
                <c:pt idx="66146">
                  <c:v>0.99829999999999997</c:v>
                </c:pt>
                <c:pt idx="66147">
                  <c:v>0.99842500000000001</c:v>
                </c:pt>
                <c:pt idx="66148">
                  <c:v>0.99855000000000005</c:v>
                </c:pt>
                <c:pt idx="66149">
                  <c:v>0.99867399999999995</c:v>
                </c:pt>
                <c:pt idx="66150">
                  <c:v>0.99880899999999995</c:v>
                </c:pt>
                <c:pt idx="66151">
                  <c:v>0.99895199999999995</c:v>
                </c:pt>
                <c:pt idx="66152">
                  <c:v>0.99909199999999998</c:v>
                </c:pt>
                <c:pt idx="66153">
                  <c:v>0.99922999999999995</c:v>
                </c:pt>
                <c:pt idx="66154">
                  <c:v>0.99936599999999998</c:v>
                </c:pt>
                <c:pt idx="66155">
                  <c:v>0.99950499999999998</c:v>
                </c:pt>
                <c:pt idx="66156">
                  <c:v>0.99964299999999995</c:v>
                </c:pt>
                <c:pt idx="66157">
                  <c:v>0.99978199999999995</c:v>
                </c:pt>
                <c:pt idx="66158">
                  <c:v>0.99992099999999995</c:v>
                </c:pt>
                <c:pt idx="66159">
                  <c:v>1.0000599999999999</c:v>
                </c:pt>
                <c:pt idx="66160">
                  <c:v>1.0001899999999999</c:v>
                </c:pt>
                <c:pt idx="66161">
                  <c:v>1.0003200000000001</c:v>
                </c:pt>
                <c:pt idx="66162">
                  <c:v>1.0004500000000001</c:v>
                </c:pt>
                <c:pt idx="66163">
                  <c:v>1.00058</c:v>
                </c:pt>
                <c:pt idx="66164">
                  <c:v>1.0006999999999999</c:v>
                </c:pt>
                <c:pt idx="66165">
                  <c:v>1.00082</c:v>
                </c:pt>
                <c:pt idx="66166">
                  <c:v>1.0009300000000001</c:v>
                </c:pt>
                <c:pt idx="66167">
                  <c:v>1.0010399999999999</c:v>
                </c:pt>
                <c:pt idx="66168">
                  <c:v>1.00115</c:v>
                </c:pt>
                <c:pt idx="66169">
                  <c:v>1.0012399999999999</c:v>
                </c:pt>
                <c:pt idx="66170">
                  <c:v>1.0013399999999999</c:v>
                </c:pt>
                <c:pt idx="66171">
                  <c:v>1.00142</c:v>
                </c:pt>
                <c:pt idx="66172">
                  <c:v>1.0015000000000001</c:v>
                </c:pt>
                <c:pt idx="66173">
                  <c:v>1.0015799999999999</c:v>
                </c:pt>
                <c:pt idx="66174">
                  <c:v>1.0016499999999999</c:v>
                </c:pt>
                <c:pt idx="66175">
                  <c:v>1.0017100000000001</c:v>
                </c:pt>
                <c:pt idx="66176">
                  <c:v>1.0017499999999999</c:v>
                </c:pt>
                <c:pt idx="66177">
                  <c:v>1.00179</c:v>
                </c:pt>
                <c:pt idx="66178">
                  <c:v>1.0018199999999999</c:v>
                </c:pt>
                <c:pt idx="66179">
                  <c:v>1.00186</c:v>
                </c:pt>
                <c:pt idx="66180">
                  <c:v>1.0018800000000001</c:v>
                </c:pt>
                <c:pt idx="66181">
                  <c:v>1.0018800000000001</c:v>
                </c:pt>
                <c:pt idx="66182">
                  <c:v>1.0018800000000001</c:v>
                </c:pt>
                <c:pt idx="66183">
                  <c:v>1.00186</c:v>
                </c:pt>
                <c:pt idx="66184">
                  <c:v>1.0018400000000001</c:v>
                </c:pt>
                <c:pt idx="66185">
                  <c:v>1.0018</c:v>
                </c:pt>
                <c:pt idx="66186">
                  <c:v>1.00176</c:v>
                </c:pt>
                <c:pt idx="66187">
                  <c:v>1.0017</c:v>
                </c:pt>
                <c:pt idx="66188">
                  <c:v>1.0016400000000001</c:v>
                </c:pt>
                <c:pt idx="66189">
                  <c:v>1.00156</c:v>
                </c:pt>
                <c:pt idx="66190">
                  <c:v>1.0014700000000001</c:v>
                </c:pt>
                <c:pt idx="66191">
                  <c:v>1.0013700000000001</c:v>
                </c:pt>
                <c:pt idx="66192">
                  <c:v>1.00125</c:v>
                </c:pt>
                <c:pt idx="66193">
                  <c:v>1.0011300000000001</c:v>
                </c:pt>
                <c:pt idx="66194">
                  <c:v>1.00099</c:v>
                </c:pt>
                <c:pt idx="66195">
                  <c:v>1.00085</c:v>
                </c:pt>
                <c:pt idx="66196">
                  <c:v>1.00068</c:v>
                </c:pt>
                <c:pt idx="66197">
                  <c:v>1.00051</c:v>
                </c:pt>
                <c:pt idx="66198">
                  <c:v>1.0003200000000001</c:v>
                </c:pt>
                <c:pt idx="66199">
                  <c:v>1.0001199999999999</c:v>
                </c:pt>
                <c:pt idx="66200">
                  <c:v>0.99991399999999997</c:v>
                </c:pt>
                <c:pt idx="66201">
                  <c:v>0.99968900000000005</c:v>
                </c:pt>
                <c:pt idx="66202">
                  <c:v>0.99945499999999998</c:v>
                </c:pt>
                <c:pt idx="66203">
                  <c:v>0.99920699999999996</c:v>
                </c:pt>
                <c:pt idx="66204">
                  <c:v>0.998969</c:v>
                </c:pt>
                <c:pt idx="66205">
                  <c:v>0.99874099999999999</c:v>
                </c:pt>
                <c:pt idx="66206">
                  <c:v>0.99852799999999997</c:v>
                </c:pt>
                <c:pt idx="66207">
                  <c:v>0.99832500000000002</c:v>
                </c:pt>
                <c:pt idx="66208">
                  <c:v>0.99814199999999997</c:v>
                </c:pt>
                <c:pt idx="66209">
                  <c:v>0.99796700000000005</c:v>
                </c:pt>
                <c:pt idx="66210">
                  <c:v>0.99780500000000005</c:v>
                </c:pt>
                <c:pt idx="66211">
                  <c:v>0.99765700000000002</c:v>
                </c:pt>
                <c:pt idx="66212">
                  <c:v>0.99751500000000004</c:v>
                </c:pt>
                <c:pt idx="66213">
                  <c:v>0.99739299999999997</c:v>
                </c:pt>
                <c:pt idx="66214">
                  <c:v>0.997278</c:v>
                </c:pt>
                <c:pt idx="66215">
                  <c:v>0.99717699999999998</c:v>
                </c:pt>
                <c:pt idx="66216">
                  <c:v>0.99709300000000001</c:v>
                </c:pt>
                <c:pt idx="66217">
                  <c:v>0.99701899999999999</c:v>
                </c:pt>
                <c:pt idx="66218">
                  <c:v>0.99695999999999996</c:v>
                </c:pt>
                <c:pt idx="66219">
                  <c:v>0.99690299999999998</c:v>
                </c:pt>
                <c:pt idx="66220">
                  <c:v>0.99687099999999995</c:v>
                </c:pt>
                <c:pt idx="66221">
                  <c:v>0.99684200000000001</c:v>
                </c:pt>
                <c:pt idx="66222">
                  <c:v>0.99682000000000004</c:v>
                </c:pt>
                <c:pt idx="66223">
                  <c:v>0.99681500000000001</c:v>
                </c:pt>
                <c:pt idx="66224">
                  <c:v>0.99681799999999998</c:v>
                </c:pt>
                <c:pt idx="66225">
                  <c:v>0.99682999999999999</c:v>
                </c:pt>
                <c:pt idx="66226">
                  <c:v>0.99685100000000004</c:v>
                </c:pt>
                <c:pt idx="66227">
                  <c:v>0.99688100000000002</c:v>
                </c:pt>
                <c:pt idx="66228">
                  <c:v>0.99691799999999997</c:v>
                </c:pt>
                <c:pt idx="66229">
                  <c:v>0.99697000000000002</c:v>
                </c:pt>
                <c:pt idx="66230">
                  <c:v>0.99702900000000005</c:v>
                </c:pt>
                <c:pt idx="66231">
                  <c:v>0.99709700000000001</c:v>
                </c:pt>
                <c:pt idx="66232">
                  <c:v>0.99716700000000003</c:v>
                </c:pt>
                <c:pt idx="66233">
                  <c:v>0.99725200000000003</c:v>
                </c:pt>
                <c:pt idx="66234">
                  <c:v>0.99734</c:v>
                </c:pt>
                <c:pt idx="66235">
                  <c:v>0.99743800000000005</c:v>
                </c:pt>
                <c:pt idx="66236">
                  <c:v>0.99753700000000001</c:v>
                </c:pt>
                <c:pt idx="66237">
                  <c:v>0.997645</c:v>
                </c:pt>
                <c:pt idx="66238">
                  <c:v>0.99776399999999998</c:v>
                </c:pt>
                <c:pt idx="66239">
                  <c:v>0.99788699999999997</c:v>
                </c:pt>
                <c:pt idx="66240">
                  <c:v>0.99801099999999998</c:v>
                </c:pt>
                <c:pt idx="66241">
                  <c:v>0.998139</c:v>
                </c:pt>
                <c:pt idx="66242">
                  <c:v>0.99827100000000002</c:v>
                </c:pt>
                <c:pt idx="66243">
                  <c:v>0.99840700000000004</c:v>
                </c:pt>
                <c:pt idx="66244">
                  <c:v>0.99854799999999999</c:v>
                </c:pt>
                <c:pt idx="66245">
                  <c:v>0.99869399999999997</c:v>
                </c:pt>
                <c:pt idx="66246">
                  <c:v>0.99885000000000002</c:v>
                </c:pt>
                <c:pt idx="66247">
                  <c:v>0.999004</c:v>
                </c:pt>
                <c:pt idx="66248">
                  <c:v>0.99915799999999999</c:v>
                </c:pt>
                <c:pt idx="66249">
                  <c:v>0.999309</c:v>
                </c:pt>
                <c:pt idx="66250">
                  <c:v>0.99946100000000004</c:v>
                </c:pt>
                <c:pt idx="66251">
                  <c:v>0.99961699999999998</c:v>
                </c:pt>
                <c:pt idx="66252">
                  <c:v>0.99977099999999997</c:v>
                </c:pt>
                <c:pt idx="66253">
                  <c:v>0.99992700000000001</c:v>
                </c:pt>
                <c:pt idx="66254">
                  <c:v>1.00007</c:v>
                </c:pt>
                <c:pt idx="66255">
                  <c:v>1.0002200000000001</c:v>
                </c:pt>
                <c:pt idx="66256">
                  <c:v>1.00038</c:v>
                </c:pt>
                <c:pt idx="66257">
                  <c:v>1.0005200000000001</c:v>
                </c:pt>
                <c:pt idx="66258">
                  <c:v>1.0006600000000001</c:v>
                </c:pt>
                <c:pt idx="66259">
                  <c:v>1.00078</c:v>
                </c:pt>
                <c:pt idx="66260">
                  <c:v>1.00091</c:v>
                </c:pt>
                <c:pt idx="66261">
                  <c:v>1.00105</c:v>
                </c:pt>
                <c:pt idx="66262">
                  <c:v>1.00118</c:v>
                </c:pt>
                <c:pt idx="66263">
                  <c:v>1.00129</c:v>
                </c:pt>
                <c:pt idx="66264">
                  <c:v>1.0014099999999999</c:v>
                </c:pt>
                <c:pt idx="66265">
                  <c:v>1.00152</c:v>
                </c:pt>
                <c:pt idx="66266">
                  <c:v>1.00163</c:v>
                </c:pt>
                <c:pt idx="66267">
                  <c:v>1.0017199999999999</c:v>
                </c:pt>
                <c:pt idx="66268">
                  <c:v>1.0018100000000001</c:v>
                </c:pt>
                <c:pt idx="66269">
                  <c:v>1.0018899999999999</c:v>
                </c:pt>
                <c:pt idx="66270">
                  <c:v>1.00196</c:v>
                </c:pt>
                <c:pt idx="66271">
                  <c:v>1.00203</c:v>
                </c:pt>
                <c:pt idx="66272">
                  <c:v>1.0020899999999999</c:v>
                </c:pt>
                <c:pt idx="66273">
                  <c:v>1.00213</c:v>
                </c:pt>
                <c:pt idx="66274">
                  <c:v>1.00217</c:v>
                </c:pt>
                <c:pt idx="66275">
                  <c:v>1.0021899999999999</c:v>
                </c:pt>
                <c:pt idx="66276">
                  <c:v>1.00221</c:v>
                </c:pt>
                <c:pt idx="66277">
                  <c:v>1.0022200000000001</c:v>
                </c:pt>
                <c:pt idx="66278">
                  <c:v>1.0022200000000001</c:v>
                </c:pt>
                <c:pt idx="66279">
                  <c:v>1.0022</c:v>
                </c:pt>
                <c:pt idx="66280">
                  <c:v>1.0021800000000001</c:v>
                </c:pt>
                <c:pt idx="66281">
                  <c:v>1.00214</c:v>
                </c:pt>
                <c:pt idx="66282">
                  <c:v>1.0021</c:v>
                </c:pt>
                <c:pt idx="66283">
                  <c:v>1.00204</c:v>
                </c:pt>
                <c:pt idx="66284">
                  <c:v>1.00197</c:v>
                </c:pt>
                <c:pt idx="66285">
                  <c:v>1.0018800000000001</c:v>
                </c:pt>
                <c:pt idx="66286">
                  <c:v>1.00179</c:v>
                </c:pt>
                <c:pt idx="66287">
                  <c:v>1.0016799999999999</c:v>
                </c:pt>
                <c:pt idx="66288">
                  <c:v>1.0015700000000001</c:v>
                </c:pt>
                <c:pt idx="66289">
                  <c:v>1.00143</c:v>
                </c:pt>
                <c:pt idx="66290">
                  <c:v>1.0012799999999999</c:v>
                </c:pt>
                <c:pt idx="66291">
                  <c:v>1.0011300000000001</c:v>
                </c:pt>
                <c:pt idx="66292">
                  <c:v>1.0009600000000001</c:v>
                </c:pt>
                <c:pt idx="66293">
                  <c:v>1.00078</c:v>
                </c:pt>
                <c:pt idx="66294">
                  <c:v>1.00058</c:v>
                </c:pt>
                <c:pt idx="66295">
                  <c:v>1.00037</c:v>
                </c:pt>
                <c:pt idx="66296">
                  <c:v>1.00014</c:v>
                </c:pt>
                <c:pt idx="66297">
                  <c:v>0.99990400000000002</c:v>
                </c:pt>
                <c:pt idx="66298">
                  <c:v>0.99965499999999996</c:v>
                </c:pt>
                <c:pt idx="66299">
                  <c:v>0.999417</c:v>
                </c:pt>
                <c:pt idx="66300">
                  <c:v>0.99920200000000003</c:v>
                </c:pt>
                <c:pt idx="66301">
                  <c:v>0.99899300000000002</c:v>
                </c:pt>
                <c:pt idx="66302">
                  <c:v>0.99879499999999999</c:v>
                </c:pt>
                <c:pt idx="66303">
                  <c:v>0.99860599999999999</c:v>
                </c:pt>
                <c:pt idx="66304">
                  <c:v>0.99843700000000002</c:v>
                </c:pt>
                <c:pt idx="66305">
                  <c:v>0.99827600000000005</c:v>
                </c:pt>
                <c:pt idx="66306">
                  <c:v>0.99813099999999999</c:v>
                </c:pt>
                <c:pt idx="66307">
                  <c:v>0.99799400000000005</c:v>
                </c:pt>
                <c:pt idx="66308">
                  <c:v>0.99787400000000004</c:v>
                </c:pt>
                <c:pt idx="66309">
                  <c:v>0.99776299999999996</c:v>
                </c:pt>
                <c:pt idx="66310">
                  <c:v>0.99766600000000005</c:v>
                </c:pt>
                <c:pt idx="66311">
                  <c:v>0.99757700000000005</c:v>
                </c:pt>
                <c:pt idx="66312">
                  <c:v>0.99750099999999997</c:v>
                </c:pt>
                <c:pt idx="66313">
                  <c:v>0.99743599999999999</c:v>
                </c:pt>
                <c:pt idx="66314">
                  <c:v>0.99738700000000002</c:v>
                </c:pt>
                <c:pt idx="66315">
                  <c:v>0.99735300000000005</c:v>
                </c:pt>
                <c:pt idx="66316">
                  <c:v>0.99732799999999999</c:v>
                </c:pt>
                <c:pt idx="66317">
                  <c:v>0.99731099999999995</c:v>
                </c:pt>
                <c:pt idx="66318">
                  <c:v>0.99730399999999997</c:v>
                </c:pt>
                <c:pt idx="66319">
                  <c:v>0.99730700000000005</c:v>
                </c:pt>
                <c:pt idx="66320">
                  <c:v>0.99731700000000001</c:v>
                </c:pt>
                <c:pt idx="66321">
                  <c:v>0.99734199999999995</c:v>
                </c:pt>
                <c:pt idx="66322">
                  <c:v>0.99737600000000004</c:v>
                </c:pt>
                <c:pt idx="66323">
                  <c:v>0.99741900000000006</c:v>
                </c:pt>
                <c:pt idx="66324">
                  <c:v>0.99746900000000005</c:v>
                </c:pt>
                <c:pt idx="66325">
                  <c:v>0.99752600000000002</c:v>
                </c:pt>
                <c:pt idx="66326">
                  <c:v>0.99758899999999995</c:v>
                </c:pt>
                <c:pt idx="66327">
                  <c:v>0.99766200000000005</c:v>
                </c:pt>
                <c:pt idx="66328">
                  <c:v>0.99772899999999998</c:v>
                </c:pt>
                <c:pt idx="66329">
                  <c:v>0.99781399999999998</c:v>
                </c:pt>
                <c:pt idx="66330">
                  <c:v>0.99790699999999999</c:v>
                </c:pt>
                <c:pt idx="66331">
                  <c:v>0.99800900000000003</c:v>
                </c:pt>
                <c:pt idx="66332">
                  <c:v>0.99811000000000005</c:v>
                </c:pt>
                <c:pt idx="66333">
                  <c:v>0.99822500000000003</c:v>
                </c:pt>
                <c:pt idx="66334">
                  <c:v>0.99834400000000001</c:v>
                </c:pt>
                <c:pt idx="66335">
                  <c:v>0.99846699999999999</c:v>
                </c:pt>
                <c:pt idx="66336">
                  <c:v>0.99858999999999998</c:v>
                </c:pt>
                <c:pt idx="66337">
                  <c:v>0.99871699999999997</c:v>
                </c:pt>
                <c:pt idx="66338">
                  <c:v>0.99885400000000002</c:v>
                </c:pt>
                <c:pt idx="66339">
                  <c:v>0.999004</c:v>
                </c:pt>
                <c:pt idx="66340">
                  <c:v>0.99914199999999997</c:v>
                </c:pt>
                <c:pt idx="66341">
                  <c:v>0.99927500000000002</c:v>
                </c:pt>
                <c:pt idx="66342">
                  <c:v>0.99941999999999998</c:v>
                </c:pt>
                <c:pt idx="66343">
                  <c:v>0.99955700000000003</c:v>
                </c:pt>
                <c:pt idx="66344">
                  <c:v>0.99970099999999995</c:v>
                </c:pt>
                <c:pt idx="66345">
                  <c:v>0.99984600000000001</c:v>
                </c:pt>
                <c:pt idx="66346">
                  <c:v>0.99998500000000001</c:v>
                </c:pt>
                <c:pt idx="66347">
                  <c:v>1.00013</c:v>
                </c:pt>
                <c:pt idx="66348">
                  <c:v>1.0002800000000001</c:v>
                </c:pt>
                <c:pt idx="66349">
                  <c:v>1.0004200000000001</c:v>
                </c:pt>
                <c:pt idx="66350">
                  <c:v>1.0005599999999999</c:v>
                </c:pt>
                <c:pt idx="66351">
                  <c:v>1.0006999999999999</c:v>
                </c:pt>
                <c:pt idx="66352">
                  <c:v>1.00084</c:v>
                </c:pt>
                <c:pt idx="66353">
                  <c:v>1.00098</c:v>
                </c:pt>
                <c:pt idx="66354">
                  <c:v>1.0011099999999999</c:v>
                </c:pt>
                <c:pt idx="66355">
                  <c:v>1.0012399999999999</c:v>
                </c:pt>
                <c:pt idx="66356">
                  <c:v>1.00136</c:v>
                </c:pt>
                <c:pt idx="66357">
                  <c:v>1.0014700000000001</c:v>
                </c:pt>
                <c:pt idx="66358">
                  <c:v>1.00159</c:v>
                </c:pt>
                <c:pt idx="66359">
                  <c:v>1.0017</c:v>
                </c:pt>
                <c:pt idx="66360">
                  <c:v>1.0018</c:v>
                </c:pt>
                <c:pt idx="66361">
                  <c:v>1.0019</c:v>
                </c:pt>
                <c:pt idx="66362">
                  <c:v>1.0019899999999999</c:v>
                </c:pt>
                <c:pt idx="66363">
                  <c:v>1.00207</c:v>
                </c:pt>
                <c:pt idx="66364">
                  <c:v>1.0021500000000001</c:v>
                </c:pt>
                <c:pt idx="66365">
                  <c:v>1.0022200000000001</c:v>
                </c:pt>
                <c:pt idx="66366">
                  <c:v>1.0022800000000001</c:v>
                </c:pt>
                <c:pt idx="66367">
                  <c:v>1.00234</c:v>
                </c:pt>
                <c:pt idx="66368">
                  <c:v>1.00238</c:v>
                </c:pt>
                <c:pt idx="66369">
                  <c:v>1.0024299999999999</c:v>
                </c:pt>
                <c:pt idx="66370">
                  <c:v>1.0024500000000001</c:v>
                </c:pt>
                <c:pt idx="66371">
                  <c:v>1.00247</c:v>
                </c:pt>
                <c:pt idx="66372">
                  <c:v>1.00248</c:v>
                </c:pt>
                <c:pt idx="66373">
                  <c:v>1.00247</c:v>
                </c:pt>
                <c:pt idx="66374">
                  <c:v>1.0024599999999999</c:v>
                </c:pt>
                <c:pt idx="66375">
                  <c:v>1.00244</c:v>
                </c:pt>
                <c:pt idx="66376">
                  <c:v>1.00241</c:v>
                </c:pt>
                <c:pt idx="66377">
                  <c:v>1.0023599999999999</c:v>
                </c:pt>
                <c:pt idx="66378">
                  <c:v>1.00231</c:v>
                </c:pt>
                <c:pt idx="66379">
                  <c:v>1.00224</c:v>
                </c:pt>
                <c:pt idx="66380">
                  <c:v>1.0021599999999999</c:v>
                </c:pt>
                <c:pt idx="66381">
                  <c:v>1.00207</c:v>
                </c:pt>
                <c:pt idx="66382">
                  <c:v>1.0019800000000001</c:v>
                </c:pt>
                <c:pt idx="66383">
                  <c:v>1.00186</c:v>
                </c:pt>
                <c:pt idx="66384">
                  <c:v>1.00173</c:v>
                </c:pt>
                <c:pt idx="66385">
                  <c:v>1.0016</c:v>
                </c:pt>
                <c:pt idx="66386">
                  <c:v>1.00145</c:v>
                </c:pt>
                <c:pt idx="66387">
                  <c:v>1.00129</c:v>
                </c:pt>
                <c:pt idx="66388">
                  <c:v>1.00112</c:v>
                </c:pt>
                <c:pt idx="66389">
                  <c:v>1.00092</c:v>
                </c:pt>
                <c:pt idx="66390">
                  <c:v>1.0007200000000001</c:v>
                </c:pt>
                <c:pt idx="66391">
                  <c:v>1.00051</c:v>
                </c:pt>
                <c:pt idx="66392">
                  <c:v>1.0002899999999999</c:v>
                </c:pt>
                <c:pt idx="66393">
                  <c:v>1.0000500000000001</c:v>
                </c:pt>
                <c:pt idx="66394">
                  <c:v>0.99980599999999997</c:v>
                </c:pt>
                <c:pt idx="66395">
                  <c:v>0.99957399999999996</c:v>
                </c:pt>
                <c:pt idx="66396">
                  <c:v>0.99934999999999996</c:v>
                </c:pt>
                <c:pt idx="66397">
                  <c:v>0.99913700000000005</c:v>
                </c:pt>
                <c:pt idx="66398">
                  <c:v>0.99893699999999996</c:v>
                </c:pt>
                <c:pt idx="66399">
                  <c:v>0.99874600000000002</c:v>
                </c:pt>
                <c:pt idx="66400">
                  <c:v>0.99857700000000005</c:v>
                </c:pt>
                <c:pt idx="66401">
                  <c:v>0.99841299999999999</c:v>
                </c:pt>
                <c:pt idx="66402">
                  <c:v>0.99826599999999999</c:v>
                </c:pt>
                <c:pt idx="66403">
                  <c:v>0.99813099999999999</c:v>
                </c:pt>
                <c:pt idx="66404">
                  <c:v>0.99800500000000003</c:v>
                </c:pt>
                <c:pt idx="66405">
                  <c:v>0.99789099999999997</c:v>
                </c:pt>
                <c:pt idx="66406">
                  <c:v>0.99778900000000004</c:v>
                </c:pt>
                <c:pt idx="66407">
                  <c:v>0.99770099999999995</c:v>
                </c:pt>
                <c:pt idx="66408">
                  <c:v>0.99762499999999998</c:v>
                </c:pt>
                <c:pt idx="66409">
                  <c:v>0.99756400000000001</c:v>
                </c:pt>
                <c:pt idx="66410">
                  <c:v>0.997525</c:v>
                </c:pt>
                <c:pt idx="66411">
                  <c:v>0.99748700000000001</c:v>
                </c:pt>
                <c:pt idx="66412">
                  <c:v>0.99745799999999996</c:v>
                </c:pt>
                <c:pt idx="66413">
                  <c:v>0.99743599999999999</c:v>
                </c:pt>
                <c:pt idx="66414">
                  <c:v>0.99742500000000001</c:v>
                </c:pt>
                <c:pt idx="66415">
                  <c:v>0.99742600000000003</c:v>
                </c:pt>
                <c:pt idx="66416">
                  <c:v>0.99743999999999999</c:v>
                </c:pt>
                <c:pt idx="66417">
                  <c:v>0.99745499999999998</c:v>
                </c:pt>
                <c:pt idx="66418">
                  <c:v>0.99748499999999996</c:v>
                </c:pt>
                <c:pt idx="66419">
                  <c:v>0.99751999999999996</c:v>
                </c:pt>
                <c:pt idx="66420">
                  <c:v>0.99756699999999998</c:v>
                </c:pt>
                <c:pt idx="66421">
                  <c:v>0.99762700000000004</c:v>
                </c:pt>
                <c:pt idx="66422">
                  <c:v>0.99768800000000002</c:v>
                </c:pt>
                <c:pt idx="66423">
                  <c:v>0.99775599999999998</c:v>
                </c:pt>
                <c:pt idx="66424">
                  <c:v>0.99783500000000003</c:v>
                </c:pt>
                <c:pt idx="66425">
                  <c:v>0.997919</c:v>
                </c:pt>
                <c:pt idx="66426">
                  <c:v>0.99801399999999996</c:v>
                </c:pt>
                <c:pt idx="66427">
                  <c:v>0.99811499999999997</c:v>
                </c:pt>
                <c:pt idx="66428">
                  <c:v>0.99822200000000005</c:v>
                </c:pt>
                <c:pt idx="66429">
                  <c:v>0.99833700000000003</c:v>
                </c:pt>
                <c:pt idx="66430">
                  <c:v>0.99845099999999998</c:v>
                </c:pt>
                <c:pt idx="66431">
                  <c:v>0.99857399999999996</c:v>
                </c:pt>
                <c:pt idx="66432">
                  <c:v>0.99870199999999998</c:v>
                </c:pt>
                <c:pt idx="66433">
                  <c:v>0.998834</c:v>
                </c:pt>
                <c:pt idx="66434">
                  <c:v>0.99897100000000005</c:v>
                </c:pt>
                <c:pt idx="66435">
                  <c:v>0.99910900000000002</c:v>
                </c:pt>
                <c:pt idx="66436">
                  <c:v>0.99924800000000003</c:v>
                </c:pt>
                <c:pt idx="66437">
                  <c:v>0.99939299999999998</c:v>
                </c:pt>
                <c:pt idx="66438">
                  <c:v>0.99954100000000001</c:v>
                </c:pt>
                <c:pt idx="66439">
                  <c:v>0.99968500000000005</c:v>
                </c:pt>
                <c:pt idx="66440">
                  <c:v>0.99982899999999997</c:v>
                </c:pt>
                <c:pt idx="66441">
                  <c:v>0.99997499999999995</c:v>
                </c:pt>
                <c:pt idx="66442">
                  <c:v>1.0001199999999999</c:v>
                </c:pt>
                <c:pt idx="66443">
                  <c:v>1.00027</c:v>
                </c:pt>
                <c:pt idx="66444">
                  <c:v>1.00041</c:v>
                </c:pt>
                <c:pt idx="66445">
                  <c:v>1.0005599999999999</c:v>
                </c:pt>
                <c:pt idx="66446">
                  <c:v>1.0006999999999999</c:v>
                </c:pt>
                <c:pt idx="66447">
                  <c:v>1.00084</c:v>
                </c:pt>
                <c:pt idx="66448">
                  <c:v>1.0009699999999999</c:v>
                </c:pt>
                <c:pt idx="66449">
                  <c:v>1.0011000000000001</c:v>
                </c:pt>
                <c:pt idx="66450">
                  <c:v>1.0012300000000001</c:v>
                </c:pt>
                <c:pt idx="66451">
                  <c:v>1.0013700000000001</c:v>
                </c:pt>
                <c:pt idx="66452">
                  <c:v>1.00149</c:v>
                </c:pt>
                <c:pt idx="66453">
                  <c:v>1.0016099999999999</c:v>
                </c:pt>
                <c:pt idx="66454">
                  <c:v>1.0017100000000001</c:v>
                </c:pt>
                <c:pt idx="66455">
                  <c:v>1.0018199999999999</c:v>
                </c:pt>
                <c:pt idx="66456">
                  <c:v>1.0019100000000001</c:v>
                </c:pt>
                <c:pt idx="66457">
                  <c:v>1.0020100000000001</c:v>
                </c:pt>
                <c:pt idx="66458">
                  <c:v>1.0021</c:v>
                </c:pt>
                <c:pt idx="66459">
                  <c:v>1.00217</c:v>
                </c:pt>
                <c:pt idx="66460">
                  <c:v>1.00224</c:v>
                </c:pt>
                <c:pt idx="66461">
                  <c:v>1.00231</c:v>
                </c:pt>
                <c:pt idx="66462">
                  <c:v>1.0023599999999999</c:v>
                </c:pt>
                <c:pt idx="66463">
                  <c:v>1.0024</c:v>
                </c:pt>
                <c:pt idx="66464">
                  <c:v>1.00244</c:v>
                </c:pt>
                <c:pt idx="66465">
                  <c:v>1.00247</c:v>
                </c:pt>
                <c:pt idx="66466">
                  <c:v>1.0024900000000001</c:v>
                </c:pt>
                <c:pt idx="66467">
                  <c:v>1.0024900000000001</c:v>
                </c:pt>
                <c:pt idx="66468">
                  <c:v>1.0024900000000001</c:v>
                </c:pt>
                <c:pt idx="66469">
                  <c:v>1.00248</c:v>
                </c:pt>
                <c:pt idx="66470">
                  <c:v>1.0024599999999999</c:v>
                </c:pt>
                <c:pt idx="66471">
                  <c:v>1.0024200000000001</c:v>
                </c:pt>
                <c:pt idx="66472">
                  <c:v>1.00238</c:v>
                </c:pt>
                <c:pt idx="66473">
                  <c:v>1.0023200000000001</c:v>
                </c:pt>
                <c:pt idx="66474">
                  <c:v>1.0022599999999999</c:v>
                </c:pt>
                <c:pt idx="66475">
                  <c:v>1.0021800000000001</c:v>
                </c:pt>
                <c:pt idx="66476">
                  <c:v>1.0020899999999999</c:v>
                </c:pt>
                <c:pt idx="66477">
                  <c:v>1.0019899999999999</c:v>
                </c:pt>
                <c:pt idx="66478">
                  <c:v>1.00187</c:v>
                </c:pt>
                <c:pt idx="66479">
                  <c:v>1.0017400000000001</c:v>
                </c:pt>
                <c:pt idx="66480">
                  <c:v>1.0016</c:v>
                </c:pt>
                <c:pt idx="66481">
                  <c:v>1.00145</c:v>
                </c:pt>
                <c:pt idx="66482">
                  <c:v>1.00129</c:v>
                </c:pt>
                <c:pt idx="66483">
                  <c:v>1.0011099999999999</c:v>
                </c:pt>
                <c:pt idx="66484">
                  <c:v>1.00092</c:v>
                </c:pt>
                <c:pt idx="66485">
                  <c:v>1.0007200000000001</c:v>
                </c:pt>
                <c:pt idx="66486">
                  <c:v>1.0004999999999999</c:v>
                </c:pt>
                <c:pt idx="66487">
                  <c:v>1.00027</c:v>
                </c:pt>
                <c:pt idx="66488">
                  <c:v>1.00003</c:v>
                </c:pt>
                <c:pt idx="66489">
                  <c:v>0.99977800000000006</c:v>
                </c:pt>
                <c:pt idx="66490">
                  <c:v>0.99954299999999996</c:v>
                </c:pt>
                <c:pt idx="66491">
                  <c:v>0.99932299999999996</c:v>
                </c:pt>
                <c:pt idx="66492">
                  <c:v>0.99911499999999998</c:v>
                </c:pt>
                <c:pt idx="66493">
                  <c:v>0.99892499999999995</c:v>
                </c:pt>
                <c:pt idx="66494">
                  <c:v>0.99874099999999999</c:v>
                </c:pt>
                <c:pt idx="66495">
                  <c:v>0.99856900000000004</c:v>
                </c:pt>
                <c:pt idx="66496">
                  <c:v>0.99840899999999999</c:v>
                </c:pt>
                <c:pt idx="66497">
                  <c:v>0.99826599999999999</c:v>
                </c:pt>
                <c:pt idx="66498">
                  <c:v>0.99813200000000002</c:v>
                </c:pt>
                <c:pt idx="66499">
                  <c:v>0.99801899999999999</c:v>
                </c:pt>
                <c:pt idx="66500">
                  <c:v>0.99790500000000004</c:v>
                </c:pt>
                <c:pt idx="66501">
                  <c:v>0.997803</c:v>
                </c:pt>
                <c:pt idx="66502">
                  <c:v>0.99771699999999996</c:v>
                </c:pt>
                <c:pt idx="66503">
                  <c:v>0.997645</c:v>
                </c:pt>
                <c:pt idx="66504">
                  <c:v>0.997583</c:v>
                </c:pt>
                <c:pt idx="66505">
                  <c:v>0.99753400000000003</c:v>
                </c:pt>
                <c:pt idx="66506">
                  <c:v>0.99749500000000002</c:v>
                </c:pt>
                <c:pt idx="66507">
                  <c:v>0.99746500000000005</c:v>
                </c:pt>
                <c:pt idx="66508">
                  <c:v>0.99744100000000002</c:v>
                </c:pt>
                <c:pt idx="66509">
                  <c:v>0.99743300000000001</c:v>
                </c:pt>
                <c:pt idx="66510">
                  <c:v>0.99743000000000004</c:v>
                </c:pt>
                <c:pt idx="66511">
                  <c:v>0.99743700000000002</c:v>
                </c:pt>
                <c:pt idx="66512">
                  <c:v>0.99745600000000001</c:v>
                </c:pt>
                <c:pt idx="66513">
                  <c:v>0.99748499999999996</c:v>
                </c:pt>
                <c:pt idx="66514">
                  <c:v>0.99752399999999997</c:v>
                </c:pt>
                <c:pt idx="66515">
                  <c:v>0.99757300000000004</c:v>
                </c:pt>
                <c:pt idx="66516">
                  <c:v>0.99763500000000005</c:v>
                </c:pt>
                <c:pt idx="66517">
                  <c:v>0.997699</c:v>
                </c:pt>
                <c:pt idx="66518">
                  <c:v>0.99776799999999999</c:v>
                </c:pt>
                <c:pt idx="66519">
                  <c:v>0.99785000000000001</c:v>
                </c:pt>
                <c:pt idx="66520">
                  <c:v>0.997923</c:v>
                </c:pt>
                <c:pt idx="66521">
                  <c:v>0.99801200000000001</c:v>
                </c:pt>
                <c:pt idx="66522">
                  <c:v>0.99810600000000005</c:v>
                </c:pt>
                <c:pt idx="66523">
                  <c:v>0.99820600000000004</c:v>
                </c:pt>
                <c:pt idx="66524">
                  <c:v>0.99831300000000001</c:v>
                </c:pt>
                <c:pt idx="66525">
                  <c:v>0.99842500000000001</c:v>
                </c:pt>
                <c:pt idx="66526">
                  <c:v>0.99854399999999999</c:v>
                </c:pt>
                <c:pt idx="66527">
                  <c:v>0.99867099999999998</c:v>
                </c:pt>
                <c:pt idx="66528">
                  <c:v>0.99879899999999999</c:v>
                </c:pt>
                <c:pt idx="66529">
                  <c:v>0.99893100000000001</c:v>
                </c:pt>
                <c:pt idx="66530">
                  <c:v>0.99905699999999997</c:v>
                </c:pt>
                <c:pt idx="66531">
                  <c:v>0.99918700000000005</c:v>
                </c:pt>
                <c:pt idx="66532">
                  <c:v>0.99932600000000005</c:v>
                </c:pt>
                <c:pt idx="66533">
                  <c:v>0.99945899999999999</c:v>
                </c:pt>
                <c:pt idx="66534">
                  <c:v>0.99959699999999996</c:v>
                </c:pt>
                <c:pt idx="66535">
                  <c:v>0.99973999999999996</c:v>
                </c:pt>
                <c:pt idx="66536">
                  <c:v>0.99987700000000002</c:v>
                </c:pt>
                <c:pt idx="66537">
                  <c:v>1.0000199999999999</c:v>
                </c:pt>
                <c:pt idx="66538">
                  <c:v>1.0001599999999999</c:v>
                </c:pt>
                <c:pt idx="66539">
                  <c:v>1.0003</c:v>
                </c:pt>
                <c:pt idx="66540">
                  <c:v>1.00044</c:v>
                </c:pt>
                <c:pt idx="66541">
                  <c:v>1.00058</c:v>
                </c:pt>
                <c:pt idx="66542">
                  <c:v>1.00071</c:v>
                </c:pt>
                <c:pt idx="66543">
                  <c:v>1.00084</c:v>
                </c:pt>
                <c:pt idx="66544">
                  <c:v>1.0009699999999999</c:v>
                </c:pt>
                <c:pt idx="66545">
                  <c:v>1.0011000000000001</c:v>
                </c:pt>
                <c:pt idx="66546">
                  <c:v>1.00122</c:v>
                </c:pt>
                <c:pt idx="66547">
                  <c:v>1.0013300000000001</c:v>
                </c:pt>
                <c:pt idx="66548">
                  <c:v>1.00145</c:v>
                </c:pt>
                <c:pt idx="66549">
                  <c:v>1.0015499999999999</c:v>
                </c:pt>
                <c:pt idx="66550">
                  <c:v>1.0016499999999999</c:v>
                </c:pt>
                <c:pt idx="66551">
                  <c:v>1.0017499999999999</c:v>
                </c:pt>
                <c:pt idx="66552">
                  <c:v>1.00183</c:v>
                </c:pt>
                <c:pt idx="66553">
                  <c:v>1.0019100000000001</c:v>
                </c:pt>
                <c:pt idx="66554">
                  <c:v>1.0019899999999999</c:v>
                </c:pt>
                <c:pt idx="66555">
                  <c:v>1.00206</c:v>
                </c:pt>
                <c:pt idx="66556">
                  <c:v>1.00213</c:v>
                </c:pt>
                <c:pt idx="66557">
                  <c:v>1.0021800000000001</c:v>
                </c:pt>
                <c:pt idx="66558">
                  <c:v>1.00223</c:v>
                </c:pt>
                <c:pt idx="66559">
                  <c:v>1.0022800000000001</c:v>
                </c:pt>
                <c:pt idx="66560">
                  <c:v>1.00231</c:v>
                </c:pt>
                <c:pt idx="66561">
                  <c:v>1.0023299999999999</c:v>
                </c:pt>
                <c:pt idx="66562">
                  <c:v>1.0023500000000001</c:v>
                </c:pt>
                <c:pt idx="66563">
                  <c:v>1.0023500000000001</c:v>
                </c:pt>
                <c:pt idx="66564">
                  <c:v>1.0023500000000001</c:v>
                </c:pt>
                <c:pt idx="66565">
                  <c:v>1.0023200000000001</c:v>
                </c:pt>
                <c:pt idx="66566">
                  <c:v>1.0023</c:v>
                </c:pt>
                <c:pt idx="66567">
                  <c:v>1.0022599999999999</c:v>
                </c:pt>
                <c:pt idx="66568">
                  <c:v>1.00221</c:v>
                </c:pt>
                <c:pt idx="66569">
                  <c:v>1.0021500000000001</c:v>
                </c:pt>
                <c:pt idx="66570">
                  <c:v>1.00207</c:v>
                </c:pt>
                <c:pt idx="66571">
                  <c:v>1.0019899999999999</c:v>
                </c:pt>
                <c:pt idx="66572">
                  <c:v>1.0019100000000001</c:v>
                </c:pt>
                <c:pt idx="66573">
                  <c:v>1.0018</c:v>
                </c:pt>
                <c:pt idx="66574">
                  <c:v>1.0016799999999999</c:v>
                </c:pt>
                <c:pt idx="66575">
                  <c:v>1.00156</c:v>
                </c:pt>
                <c:pt idx="66576">
                  <c:v>1.00143</c:v>
                </c:pt>
                <c:pt idx="66577">
                  <c:v>1.0012799999999999</c:v>
                </c:pt>
                <c:pt idx="66578">
                  <c:v>1.00112</c:v>
                </c:pt>
                <c:pt idx="66579">
                  <c:v>1.0009399999999999</c:v>
                </c:pt>
                <c:pt idx="66580">
                  <c:v>1.0007600000000001</c:v>
                </c:pt>
                <c:pt idx="66581">
                  <c:v>1.0005500000000001</c:v>
                </c:pt>
                <c:pt idx="66582">
                  <c:v>1.0003299999999999</c:v>
                </c:pt>
                <c:pt idx="66583">
                  <c:v>1.0001</c:v>
                </c:pt>
                <c:pt idx="66584">
                  <c:v>0.99986600000000003</c:v>
                </c:pt>
                <c:pt idx="66585">
                  <c:v>0.99962200000000001</c:v>
                </c:pt>
                <c:pt idx="66586">
                  <c:v>0.999386</c:v>
                </c:pt>
                <c:pt idx="66587">
                  <c:v>0.99915600000000004</c:v>
                </c:pt>
                <c:pt idx="66588">
                  <c:v>0.99894899999999998</c:v>
                </c:pt>
                <c:pt idx="66589">
                  <c:v>0.99875400000000003</c:v>
                </c:pt>
                <c:pt idx="66590">
                  <c:v>0.99856999999999996</c:v>
                </c:pt>
                <c:pt idx="66591">
                  <c:v>0.99839500000000003</c:v>
                </c:pt>
                <c:pt idx="66592">
                  <c:v>0.99823600000000001</c:v>
                </c:pt>
                <c:pt idx="66593">
                  <c:v>0.99809099999999995</c:v>
                </c:pt>
                <c:pt idx="66594">
                  <c:v>0.99796099999999999</c:v>
                </c:pt>
                <c:pt idx="66595">
                  <c:v>0.99783999999999995</c:v>
                </c:pt>
                <c:pt idx="66596">
                  <c:v>0.99773199999999995</c:v>
                </c:pt>
                <c:pt idx="66597">
                  <c:v>0.99762899999999999</c:v>
                </c:pt>
                <c:pt idx="66598">
                  <c:v>0.99754500000000002</c:v>
                </c:pt>
                <c:pt idx="66599">
                  <c:v>0.99747300000000005</c:v>
                </c:pt>
                <c:pt idx="66600">
                  <c:v>0.99739999999999995</c:v>
                </c:pt>
                <c:pt idx="66601">
                  <c:v>0.99735300000000005</c:v>
                </c:pt>
                <c:pt idx="66602">
                  <c:v>0.99731400000000003</c:v>
                </c:pt>
                <c:pt idx="66603">
                  <c:v>0.99728799999999995</c:v>
                </c:pt>
                <c:pt idx="66604">
                  <c:v>0.99727100000000002</c:v>
                </c:pt>
                <c:pt idx="66605">
                  <c:v>0.99726199999999998</c:v>
                </c:pt>
                <c:pt idx="66606">
                  <c:v>0.99726199999999998</c:v>
                </c:pt>
                <c:pt idx="66607">
                  <c:v>0.99727699999999997</c:v>
                </c:pt>
                <c:pt idx="66608">
                  <c:v>0.997305</c:v>
                </c:pt>
                <c:pt idx="66609">
                  <c:v>0.99733300000000003</c:v>
                </c:pt>
                <c:pt idx="66610">
                  <c:v>0.99737500000000001</c:v>
                </c:pt>
                <c:pt idx="66611">
                  <c:v>0.99742299999999995</c:v>
                </c:pt>
                <c:pt idx="66612">
                  <c:v>0.997479</c:v>
                </c:pt>
                <c:pt idx="66613">
                  <c:v>0.99754699999999996</c:v>
                </c:pt>
                <c:pt idx="66614">
                  <c:v>0.99762799999999996</c:v>
                </c:pt>
                <c:pt idx="66615">
                  <c:v>0.99770999999999999</c:v>
                </c:pt>
                <c:pt idx="66616">
                  <c:v>0.99780000000000002</c:v>
                </c:pt>
                <c:pt idx="66617">
                  <c:v>0.99789799999999995</c:v>
                </c:pt>
                <c:pt idx="66618">
                  <c:v>0.99800199999999994</c:v>
                </c:pt>
                <c:pt idx="66619">
                  <c:v>0.99811300000000003</c:v>
                </c:pt>
                <c:pt idx="66620">
                  <c:v>0.99822999999999995</c:v>
                </c:pt>
                <c:pt idx="66621">
                  <c:v>0.99835200000000002</c:v>
                </c:pt>
                <c:pt idx="66622">
                  <c:v>0.99847600000000003</c:v>
                </c:pt>
                <c:pt idx="66623">
                  <c:v>0.99860700000000002</c:v>
                </c:pt>
                <c:pt idx="66624">
                  <c:v>0.99874099999999999</c:v>
                </c:pt>
                <c:pt idx="66625">
                  <c:v>0.99887700000000001</c:v>
                </c:pt>
                <c:pt idx="66626">
                  <c:v>0.99902500000000005</c:v>
                </c:pt>
                <c:pt idx="66627">
                  <c:v>0.99916799999999995</c:v>
                </c:pt>
                <c:pt idx="66628">
                  <c:v>0.99931199999999998</c:v>
                </c:pt>
                <c:pt idx="66629">
                  <c:v>0.99946599999999997</c:v>
                </c:pt>
                <c:pt idx="66630">
                  <c:v>0.99961699999999998</c:v>
                </c:pt>
                <c:pt idx="66631">
                  <c:v>0.99977099999999997</c:v>
                </c:pt>
                <c:pt idx="66632">
                  <c:v>0.99992300000000001</c:v>
                </c:pt>
                <c:pt idx="66633">
                  <c:v>1.00007</c:v>
                </c:pt>
                <c:pt idx="66634">
                  <c:v>1.0002200000000001</c:v>
                </c:pt>
                <c:pt idx="66635">
                  <c:v>1.00037</c:v>
                </c:pt>
                <c:pt idx="66636">
                  <c:v>1.00051</c:v>
                </c:pt>
                <c:pt idx="66637">
                  <c:v>1.0006600000000001</c:v>
                </c:pt>
                <c:pt idx="66638">
                  <c:v>1.00081</c:v>
                </c:pt>
                <c:pt idx="66639">
                  <c:v>1.0009399999999999</c:v>
                </c:pt>
                <c:pt idx="66640">
                  <c:v>1.00108</c:v>
                </c:pt>
                <c:pt idx="66641">
                  <c:v>1.00119</c:v>
                </c:pt>
                <c:pt idx="66642">
                  <c:v>1.00132</c:v>
                </c:pt>
                <c:pt idx="66643">
                  <c:v>1.00145</c:v>
                </c:pt>
                <c:pt idx="66644">
                  <c:v>1.0015700000000001</c:v>
                </c:pt>
                <c:pt idx="66645">
                  <c:v>1.0017</c:v>
                </c:pt>
                <c:pt idx="66646">
                  <c:v>1.0018100000000001</c:v>
                </c:pt>
                <c:pt idx="66647">
                  <c:v>1.0019100000000001</c:v>
                </c:pt>
                <c:pt idx="66648">
                  <c:v>1.0020100000000001</c:v>
                </c:pt>
                <c:pt idx="66649">
                  <c:v>1.0021100000000001</c:v>
                </c:pt>
                <c:pt idx="66650">
                  <c:v>1.0021899999999999</c:v>
                </c:pt>
                <c:pt idx="66651">
                  <c:v>1.0022800000000001</c:v>
                </c:pt>
                <c:pt idx="66652">
                  <c:v>1.00234</c:v>
                </c:pt>
                <c:pt idx="66653">
                  <c:v>1.00241</c:v>
                </c:pt>
                <c:pt idx="66654">
                  <c:v>1.0024599999999999</c:v>
                </c:pt>
                <c:pt idx="66655">
                  <c:v>1.0024999999999999</c:v>
                </c:pt>
                <c:pt idx="66656">
                  <c:v>1.00254</c:v>
                </c:pt>
                <c:pt idx="66657">
                  <c:v>1.0025599999999999</c:v>
                </c:pt>
                <c:pt idx="66658">
                  <c:v>1.00258</c:v>
                </c:pt>
                <c:pt idx="66659">
                  <c:v>1.00258</c:v>
                </c:pt>
                <c:pt idx="66660">
                  <c:v>1.0025900000000001</c:v>
                </c:pt>
                <c:pt idx="66661">
                  <c:v>1.00257</c:v>
                </c:pt>
                <c:pt idx="66662">
                  <c:v>1.00254</c:v>
                </c:pt>
                <c:pt idx="66663">
                  <c:v>1.0024999999999999</c:v>
                </c:pt>
                <c:pt idx="66664">
                  <c:v>1.0024500000000001</c:v>
                </c:pt>
                <c:pt idx="66665">
                  <c:v>1.0023899999999999</c:v>
                </c:pt>
                <c:pt idx="66666">
                  <c:v>1.0023200000000001</c:v>
                </c:pt>
                <c:pt idx="66667">
                  <c:v>1.00224</c:v>
                </c:pt>
                <c:pt idx="66668">
                  <c:v>1.00214</c:v>
                </c:pt>
                <c:pt idx="66669">
                  <c:v>1.00204</c:v>
                </c:pt>
                <c:pt idx="66670">
                  <c:v>1.0019199999999999</c:v>
                </c:pt>
                <c:pt idx="66671">
                  <c:v>1.0017799999999999</c:v>
                </c:pt>
                <c:pt idx="66672">
                  <c:v>1.00163</c:v>
                </c:pt>
                <c:pt idx="66673">
                  <c:v>1.0014700000000001</c:v>
                </c:pt>
                <c:pt idx="66674">
                  <c:v>1.0013000000000001</c:v>
                </c:pt>
                <c:pt idx="66675">
                  <c:v>1.00112</c:v>
                </c:pt>
                <c:pt idx="66676">
                  <c:v>1.00091</c:v>
                </c:pt>
                <c:pt idx="66677">
                  <c:v>1.0006999999999999</c:v>
                </c:pt>
                <c:pt idx="66678">
                  <c:v>1.00048</c:v>
                </c:pt>
                <c:pt idx="66679">
                  <c:v>1.00024</c:v>
                </c:pt>
                <c:pt idx="66680">
                  <c:v>0.99999700000000002</c:v>
                </c:pt>
                <c:pt idx="66681">
                  <c:v>0.99975800000000004</c:v>
                </c:pt>
                <c:pt idx="66682">
                  <c:v>0.99954100000000001</c:v>
                </c:pt>
                <c:pt idx="66683">
                  <c:v>0.99932600000000005</c:v>
                </c:pt>
                <c:pt idx="66684">
                  <c:v>0.99912999999999996</c:v>
                </c:pt>
                <c:pt idx="66685">
                  <c:v>0.99895100000000003</c:v>
                </c:pt>
                <c:pt idx="66686">
                  <c:v>0.99878</c:v>
                </c:pt>
                <c:pt idx="66687">
                  <c:v>0.99861699999999998</c:v>
                </c:pt>
                <c:pt idx="66688">
                  <c:v>0.99846699999999999</c:v>
                </c:pt>
                <c:pt idx="66689">
                  <c:v>0.99833400000000005</c:v>
                </c:pt>
                <c:pt idx="66690">
                  <c:v>0.99821300000000002</c:v>
                </c:pt>
                <c:pt idx="66691">
                  <c:v>0.99810200000000004</c:v>
                </c:pt>
                <c:pt idx="66692">
                  <c:v>0.99800699999999998</c:v>
                </c:pt>
                <c:pt idx="66693">
                  <c:v>0.99792000000000003</c:v>
                </c:pt>
                <c:pt idx="66694">
                  <c:v>0.99784799999999996</c:v>
                </c:pt>
                <c:pt idx="66695">
                  <c:v>0.99778900000000004</c:v>
                </c:pt>
                <c:pt idx="66696">
                  <c:v>0.99773999999999996</c:v>
                </c:pt>
                <c:pt idx="66697">
                  <c:v>0.99769600000000003</c:v>
                </c:pt>
                <c:pt idx="66698">
                  <c:v>0.99766600000000005</c:v>
                </c:pt>
                <c:pt idx="66699">
                  <c:v>0.99765099999999995</c:v>
                </c:pt>
                <c:pt idx="66700">
                  <c:v>0.99763999999999997</c:v>
                </c:pt>
                <c:pt idx="66701">
                  <c:v>0.99763900000000005</c:v>
                </c:pt>
                <c:pt idx="66702">
                  <c:v>0.99765000000000004</c:v>
                </c:pt>
                <c:pt idx="66703">
                  <c:v>0.99767399999999995</c:v>
                </c:pt>
                <c:pt idx="66704">
                  <c:v>0.99770599999999998</c:v>
                </c:pt>
                <c:pt idx="66705">
                  <c:v>0.99774600000000002</c:v>
                </c:pt>
                <c:pt idx="66706">
                  <c:v>0.99779700000000005</c:v>
                </c:pt>
                <c:pt idx="66707">
                  <c:v>0.99785199999999996</c:v>
                </c:pt>
                <c:pt idx="66708">
                  <c:v>0.99790599999999996</c:v>
                </c:pt>
                <c:pt idx="66709">
                  <c:v>0.99797899999999995</c:v>
                </c:pt>
                <c:pt idx="66710">
                  <c:v>0.99805600000000005</c:v>
                </c:pt>
                <c:pt idx="66711">
                  <c:v>0.99814099999999994</c:v>
                </c:pt>
                <c:pt idx="66712">
                  <c:v>0.99823200000000001</c:v>
                </c:pt>
                <c:pt idx="66713">
                  <c:v>0.99833000000000005</c:v>
                </c:pt>
                <c:pt idx="66714">
                  <c:v>0.99843499999999996</c:v>
                </c:pt>
                <c:pt idx="66715">
                  <c:v>0.99854500000000002</c:v>
                </c:pt>
                <c:pt idx="66716">
                  <c:v>0.99866200000000005</c:v>
                </c:pt>
                <c:pt idx="66717">
                  <c:v>0.99878299999999998</c:v>
                </c:pt>
                <c:pt idx="66718">
                  <c:v>0.99890699999999999</c:v>
                </c:pt>
                <c:pt idx="66719">
                  <c:v>0.99904000000000004</c:v>
                </c:pt>
                <c:pt idx="66720">
                  <c:v>0.99917400000000001</c:v>
                </c:pt>
                <c:pt idx="66721">
                  <c:v>0.99930600000000003</c:v>
                </c:pt>
                <c:pt idx="66722">
                  <c:v>0.99944599999999995</c:v>
                </c:pt>
                <c:pt idx="66723">
                  <c:v>0.99958400000000003</c:v>
                </c:pt>
                <c:pt idx="66724">
                  <c:v>0.99972099999999997</c:v>
                </c:pt>
                <c:pt idx="66725">
                  <c:v>0.99986399999999998</c:v>
                </c:pt>
                <c:pt idx="66726">
                  <c:v>1.0000100000000001</c:v>
                </c:pt>
                <c:pt idx="66727">
                  <c:v>1.0001599999999999</c:v>
                </c:pt>
                <c:pt idx="66728">
                  <c:v>1.0003</c:v>
                </c:pt>
                <c:pt idx="66729">
                  <c:v>1.00044</c:v>
                </c:pt>
                <c:pt idx="66730">
                  <c:v>1.0005900000000001</c:v>
                </c:pt>
                <c:pt idx="66731">
                  <c:v>1.0007299999999999</c:v>
                </c:pt>
                <c:pt idx="66732">
                  <c:v>1.0008699999999999</c:v>
                </c:pt>
                <c:pt idx="66733">
                  <c:v>1.0009999999999999</c:v>
                </c:pt>
                <c:pt idx="66734">
                  <c:v>1.0011399999999999</c:v>
                </c:pt>
                <c:pt idx="66735">
                  <c:v>1.0012700000000001</c:v>
                </c:pt>
                <c:pt idx="66736">
                  <c:v>1.0014099999999999</c:v>
                </c:pt>
                <c:pt idx="66737">
                  <c:v>1.00153</c:v>
                </c:pt>
                <c:pt idx="66738">
                  <c:v>1.0016400000000001</c:v>
                </c:pt>
                <c:pt idx="66739">
                  <c:v>1.00176</c:v>
                </c:pt>
                <c:pt idx="66740">
                  <c:v>1.00187</c:v>
                </c:pt>
                <c:pt idx="66741">
                  <c:v>1.0019800000000001</c:v>
                </c:pt>
                <c:pt idx="66742">
                  <c:v>1.0020899999999999</c:v>
                </c:pt>
                <c:pt idx="66743">
                  <c:v>1.0021800000000001</c:v>
                </c:pt>
                <c:pt idx="66744">
                  <c:v>1.0022599999999999</c:v>
                </c:pt>
                <c:pt idx="66745">
                  <c:v>1.00234</c:v>
                </c:pt>
                <c:pt idx="66746">
                  <c:v>1.0024200000000001</c:v>
                </c:pt>
                <c:pt idx="66747">
                  <c:v>1.00248</c:v>
                </c:pt>
                <c:pt idx="66748">
                  <c:v>1.00254</c:v>
                </c:pt>
                <c:pt idx="66749">
                  <c:v>1.0025999999999999</c:v>
                </c:pt>
                <c:pt idx="66750">
                  <c:v>1.00264</c:v>
                </c:pt>
                <c:pt idx="66751">
                  <c:v>1.00267</c:v>
                </c:pt>
                <c:pt idx="66752">
                  <c:v>1.0026900000000001</c:v>
                </c:pt>
                <c:pt idx="66753">
                  <c:v>1.0026999999999999</c:v>
                </c:pt>
                <c:pt idx="66754">
                  <c:v>1.0026999999999999</c:v>
                </c:pt>
                <c:pt idx="66755">
                  <c:v>1.0026900000000001</c:v>
                </c:pt>
                <c:pt idx="66756">
                  <c:v>1.00267</c:v>
                </c:pt>
                <c:pt idx="66757">
                  <c:v>1.00265</c:v>
                </c:pt>
                <c:pt idx="66758">
                  <c:v>1.00261</c:v>
                </c:pt>
                <c:pt idx="66759">
                  <c:v>1.0025599999999999</c:v>
                </c:pt>
                <c:pt idx="66760">
                  <c:v>1.0024999999999999</c:v>
                </c:pt>
                <c:pt idx="66761">
                  <c:v>1.0024299999999999</c:v>
                </c:pt>
                <c:pt idx="66762">
                  <c:v>1.00234</c:v>
                </c:pt>
                <c:pt idx="66763">
                  <c:v>1.00224</c:v>
                </c:pt>
                <c:pt idx="66764">
                  <c:v>1.00213</c:v>
                </c:pt>
                <c:pt idx="66765">
                  <c:v>1.0020199999999999</c:v>
                </c:pt>
                <c:pt idx="66766">
                  <c:v>1.0018899999999999</c:v>
                </c:pt>
                <c:pt idx="66767">
                  <c:v>1.0017499999999999</c:v>
                </c:pt>
                <c:pt idx="66768">
                  <c:v>1.00159</c:v>
                </c:pt>
                <c:pt idx="66769">
                  <c:v>1.00143</c:v>
                </c:pt>
                <c:pt idx="66770">
                  <c:v>1.00125</c:v>
                </c:pt>
                <c:pt idx="66771">
                  <c:v>1.00105</c:v>
                </c:pt>
                <c:pt idx="66772">
                  <c:v>1.00085</c:v>
                </c:pt>
                <c:pt idx="66773">
                  <c:v>1.00064</c:v>
                </c:pt>
                <c:pt idx="66774">
                  <c:v>1.00041</c:v>
                </c:pt>
                <c:pt idx="66775">
                  <c:v>1.0001599999999999</c:v>
                </c:pt>
                <c:pt idx="66776">
                  <c:v>0.99992300000000001</c:v>
                </c:pt>
                <c:pt idx="66777">
                  <c:v>0.99969399999999997</c:v>
                </c:pt>
                <c:pt idx="66778">
                  <c:v>0.99947600000000003</c:v>
                </c:pt>
                <c:pt idx="66779">
                  <c:v>0.99926999999999999</c:v>
                </c:pt>
                <c:pt idx="66780">
                  <c:v>0.99907400000000002</c:v>
                </c:pt>
                <c:pt idx="66781">
                  <c:v>0.99889300000000003</c:v>
                </c:pt>
                <c:pt idx="66782">
                  <c:v>0.99873000000000001</c:v>
                </c:pt>
                <c:pt idx="66783">
                  <c:v>0.99857600000000002</c:v>
                </c:pt>
                <c:pt idx="66784">
                  <c:v>0.99843000000000004</c:v>
                </c:pt>
                <c:pt idx="66785">
                  <c:v>0.99830200000000002</c:v>
                </c:pt>
                <c:pt idx="66786">
                  <c:v>0.99818399999999996</c:v>
                </c:pt>
                <c:pt idx="66787">
                  <c:v>0.99807500000000005</c:v>
                </c:pt>
                <c:pt idx="66788">
                  <c:v>0.99798399999999998</c:v>
                </c:pt>
                <c:pt idx="66789">
                  <c:v>0.99790299999999998</c:v>
                </c:pt>
                <c:pt idx="66790">
                  <c:v>0.99782999999999999</c:v>
                </c:pt>
                <c:pt idx="66791">
                  <c:v>0.99777199999999999</c:v>
                </c:pt>
                <c:pt idx="66792">
                  <c:v>0.997726</c:v>
                </c:pt>
                <c:pt idx="66793">
                  <c:v>0.99768900000000005</c:v>
                </c:pt>
                <c:pt idx="66794">
                  <c:v>0.99765899999999996</c:v>
                </c:pt>
                <c:pt idx="66795">
                  <c:v>0.99764200000000003</c:v>
                </c:pt>
                <c:pt idx="66796">
                  <c:v>0.997641</c:v>
                </c:pt>
                <c:pt idx="66797">
                  <c:v>0.99764699999999995</c:v>
                </c:pt>
                <c:pt idx="66798">
                  <c:v>0.99766299999999997</c:v>
                </c:pt>
                <c:pt idx="66799">
                  <c:v>0.99768800000000002</c:v>
                </c:pt>
                <c:pt idx="66800">
                  <c:v>0.99772400000000006</c:v>
                </c:pt>
                <c:pt idx="66801">
                  <c:v>0.99775999999999998</c:v>
                </c:pt>
                <c:pt idx="66802">
                  <c:v>0.997811</c:v>
                </c:pt>
                <c:pt idx="66803">
                  <c:v>0.99787300000000001</c:v>
                </c:pt>
                <c:pt idx="66804">
                  <c:v>0.99793900000000002</c:v>
                </c:pt>
                <c:pt idx="66805">
                  <c:v>0.99801799999999996</c:v>
                </c:pt>
                <c:pt idx="66806">
                  <c:v>0.99809700000000001</c:v>
                </c:pt>
                <c:pt idx="66807">
                  <c:v>0.998193</c:v>
                </c:pt>
                <c:pt idx="66808">
                  <c:v>0.99828799999999995</c:v>
                </c:pt>
                <c:pt idx="66809">
                  <c:v>0.99839299999999997</c:v>
                </c:pt>
                <c:pt idx="66810">
                  <c:v>0.99850399999999995</c:v>
                </c:pt>
                <c:pt idx="66811">
                  <c:v>0.99861699999999998</c:v>
                </c:pt>
                <c:pt idx="66812">
                  <c:v>0.99873199999999995</c:v>
                </c:pt>
                <c:pt idx="66813">
                  <c:v>0.99885500000000005</c:v>
                </c:pt>
                <c:pt idx="66814">
                  <c:v>0.99898799999999999</c:v>
                </c:pt>
                <c:pt idx="66815">
                  <c:v>0.99912400000000001</c:v>
                </c:pt>
                <c:pt idx="66816">
                  <c:v>0.99926400000000004</c:v>
                </c:pt>
                <c:pt idx="66817">
                  <c:v>0.99940200000000001</c:v>
                </c:pt>
                <c:pt idx="66818">
                  <c:v>0.99954699999999996</c:v>
                </c:pt>
                <c:pt idx="66819">
                  <c:v>0.99968900000000005</c:v>
                </c:pt>
                <c:pt idx="66820">
                  <c:v>0.99983500000000003</c:v>
                </c:pt>
                <c:pt idx="66821">
                  <c:v>0.99998100000000001</c:v>
                </c:pt>
                <c:pt idx="66822">
                  <c:v>1.00013</c:v>
                </c:pt>
                <c:pt idx="66823">
                  <c:v>1.0002800000000001</c:v>
                </c:pt>
                <c:pt idx="66824">
                  <c:v>1.0004200000000001</c:v>
                </c:pt>
                <c:pt idx="66825">
                  <c:v>1.00057</c:v>
                </c:pt>
                <c:pt idx="66826">
                  <c:v>1.00071</c:v>
                </c:pt>
                <c:pt idx="66827">
                  <c:v>1.00085</c:v>
                </c:pt>
                <c:pt idx="66828">
                  <c:v>1.00099</c:v>
                </c:pt>
                <c:pt idx="66829">
                  <c:v>1.0011300000000001</c:v>
                </c:pt>
                <c:pt idx="66830">
                  <c:v>1.0012700000000001</c:v>
                </c:pt>
                <c:pt idx="66831">
                  <c:v>1.0013700000000001</c:v>
                </c:pt>
                <c:pt idx="66832">
                  <c:v>1.00149</c:v>
                </c:pt>
                <c:pt idx="66833">
                  <c:v>1.0016099999999999</c:v>
                </c:pt>
                <c:pt idx="66834">
                  <c:v>1.00173</c:v>
                </c:pt>
                <c:pt idx="66835">
                  <c:v>1.0018400000000001</c:v>
                </c:pt>
                <c:pt idx="66836">
                  <c:v>1.0019499999999999</c:v>
                </c:pt>
                <c:pt idx="66837">
                  <c:v>1.00206</c:v>
                </c:pt>
                <c:pt idx="66838">
                  <c:v>1.0021599999999999</c:v>
                </c:pt>
                <c:pt idx="66839">
                  <c:v>1.0022500000000001</c:v>
                </c:pt>
                <c:pt idx="66840">
                  <c:v>1.00234</c:v>
                </c:pt>
                <c:pt idx="66841">
                  <c:v>1.00241</c:v>
                </c:pt>
                <c:pt idx="66842">
                  <c:v>1.00248</c:v>
                </c:pt>
                <c:pt idx="66843">
                  <c:v>1.00254</c:v>
                </c:pt>
                <c:pt idx="66844">
                  <c:v>1.0025900000000001</c:v>
                </c:pt>
                <c:pt idx="66845">
                  <c:v>1.0026299999999999</c:v>
                </c:pt>
                <c:pt idx="66846">
                  <c:v>1.00267</c:v>
                </c:pt>
                <c:pt idx="66847">
                  <c:v>1.0026900000000001</c:v>
                </c:pt>
                <c:pt idx="66848">
                  <c:v>1.0026999999999999</c:v>
                </c:pt>
                <c:pt idx="66849">
                  <c:v>1.00271</c:v>
                </c:pt>
                <c:pt idx="66850">
                  <c:v>1.0026999999999999</c:v>
                </c:pt>
                <c:pt idx="66851">
                  <c:v>1.00268</c:v>
                </c:pt>
                <c:pt idx="66852">
                  <c:v>1.00265</c:v>
                </c:pt>
                <c:pt idx="66853">
                  <c:v>1.0026200000000001</c:v>
                </c:pt>
                <c:pt idx="66854">
                  <c:v>1.00257</c:v>
                </c:pt>
                <c:pt idx="66855">
                  <c:v>1.0024999999999999</c:v>
                </c:pt>
                <c:pt idx="66856">
                  <c:v>1.0024299999999999</c:v>
                </c:pt>
                <c:pt idx="66857">
                  <c:v>1.0023500000000001</c:v>
                </c:pt>
                <c:pt idx="66858">
                  <c:v>1.0022500000000001</c:v>
                </c:pt>
                <c:pt idx="66859">
                  <c:v>1.00214</c:v>
                </c:pt>
                <c:pt idx="66860">
                  <c:v>1.0020199999999999</c:v>
                </c:pt>
                <c:pt idx="66861">
                  <c:v>1.0018800000000001</c:v>
                </c:pt>
                <c:pt idx="66862">
                  <c:v>1.00173</c:v>
                </c:pt>
                <c:pt idx="66863">
                  <c:v>1.0015700000000001</c:v>
                </c:pt>
                <c:pt idx="66864">
                  <c:v>1.0014000000000001</c:v>
                </c:pt>
                <c:pt idx="66865">
                  <c:v>1.00122</c:v>
                </c:pt>
                <c:pt idx="66866">
                  <c:v>1.00102</c:v>
                </c:pt>
                <c:pt idx="66867">
                  <c:v>1.00081</c:v>
                </c:pt>
                <c:pt idx="66868">
                  <c:v>1.0005999999999999</c:v>
                </c:pt>
                <c:pt idx="66869">
                  <c:v>1.0003599999999999</c:v>
                </c:pt>
                <c:pt idx="66870">
                  <c:v>1.0001199999999999</c:v>
                </c:pt>
                <c:pt idx="66871">
                  <c:v>0.99988699999999997</c:v>
                </c:pt>
                <c:pt idx="66872">
                  <c:v>0.999668</c:v>
                </c:pt>
                <c:pt idx="66873">
                  <c:v>0.99945700000000004</c:v>
                </c:pt>
                <c:pt idx="66874">
                  <c:v>0.999255</c:v>
                </c:pt>
                <c:pt idx="66875">
                  <c:v>0.99907100000000004</c:v>
                </c:pt>
                <c:pt idx="66876">
                  <c:v>0.99889799999999995</c:v>
                </c:pt>
                <c:pt idx="66877">
                  <c:v>0.99873400000000001</c:v>
                </c:pt>
                <c:pt idx="66878">
                  <c:v>0.998583</c:v>
                </c:pt>
                <c:pt idx="66879">
                  <c:v>0.99844900000000003</c:v>
                </c:pt>
                <c:pt idx="66880">
                  <c:v>0.99832299999999996</c:v>
                </c:pt>
                <c:pt idx="66881">
                  <c:v>0.99820799999999998</c:v>
                </c:pt>
                <c:pt idx="66882">
                  <c:v>0.99810600000000005</c:v>
                </c:pt>
                <c:pt idx="66883">
                  <c:v>0.99800999999999995</c:v>
                </c:pt>
                <c:pt idx="66884">
                  <c:v>0.99792999999999998</c:v>
                </c:pt>
                <c:pt idx="66885">
                  <c:v>0.99785999999999997</c:v>
                </c:pt>
                <c:pt idx="66886">
                  <c:v>0.99780599999999997</c:v>
                </c:pt>
                <c:pt idx="66887">
                  <c:v>0.99776299999999996</c:v>
                </c:pt>
                <c:pt idx="66888">
                  <c:v>0.99773199999999995</c:v>
                </c:pt>
                <c:pt idx="66889">
                  <c:v>0.99770800000000004</c:v>
                </c:pt>
                <c:pt idx="66890">
                  <c:v>0.99769099999999999</c:v>
                </c:pt>
                <c:pt idx="66891">
                  <c:v>0.99769099999999999</c:v>
                </c:pt>
                <c:pt idx="66892">
                  <c:v>0.99770099999999995</c:v>
                </c:pt>
                <c:pt idx="66893">
                  <c:v>0.99772099999999997</c:v>
                </c:pt>
                <c:pt idx="66894">
                  <c:v>0.99775000000000003</c:v>
                </c:pt>
                <c:pt idx="66895">
                  <c:v>0.99778500000000003</c:v>
                </c:pt>
                <c:pt idx="66896">
                  <c:v>0.99783299999999997</c:v>
                </c:pt>
                <c:pt idx="66897">
                  <c:v>0.99788500000000002</c:v>
                </c:pt>
                <c:pt idx="66898">
                  <c:v>0.99794499999999997</c:v>
                </c:pt>
                <c:pt idx="66899">
                  <c:v>0.99801499999999999</c:v>
                </c:pt>
                <c:pt idx="66900">
                  <c:v>0.99812199999999995</c:v>
                </c:pt>
                <c:pt idx="66901">
                  <c:v>0.99820600000000004</c:v>
                </c:pt>
                <c:pt idx="66902">
                  <c:v>0.99829599999999996</c:v>
                </c:pt>
                <c:pt idx="66903">
                  <c:v>0.99838899999999997</c:v>
                </c:pt>
                <c:pt idx="66904">
                  <c:v>0.99849399999999999</c:v>
                </c:pt>
                <c:pt idx="66905">
                  <c:v>0.99860000000000004</c:v>
                </c:pt>
                <c:pt idx="66906">
                  <c:v>0.99870999999999999</c:v>
                </c:pt>
                <c:pt idx="66907">
                  <c:v>0.99883200000000005</c:v>
                </c:pt>
                <c:pt idx="66908">
                  <c:v>0.99895299999999998</c:v>
                </c:pt>
                <c:pt idx="66909">
                  <c:v>0.99908200000000003</c:v>
                </c:pt>
                <c:pt idx="66910">
                  <c:v>0.99921099999999996</c:v>
                </c:pt>
                <c:pt idx="66911">
                  <c:v>0.999332</c:v>
                </c:pt>
                <c:pt idx="66912">
                  <c:v>0.99946699999999999</c:v>
                </c:pt>
                <c:pt idx="66913">
                  <c:v>0.99960899999999997</c:v>
                </c:pt>
                <c:pt idx="66914">
                  <c:v>0.99974399999999997</c:v>
                </c:pt>
                <c:pt idx="66915">
                  <c:v>0.99987899999999996</c:v>
                </c:pt>
                <c:pt idx="66916">
                  <c:v>1.0000199999999999</c:v>
                </c:pt>
                <c:pt idx="66917">
                  <c:v>1.0001599999999999</c:v>
                </c:pt>
                <c:pt idx="66918">
                  <c:v>1.0003</c:v>
                </c:pt>
                <c:pt idx="66919">
                  <c:v>1.00044</c:v>
                </c:pt>
                <c:pt idx="66920">
                  <c:v>1.0005900000000001</c:v>
                </c:pt>
                <c:pt idx="66921">
                  <c:v>1.0007200000000001</c:v>
                </c:pt>
                <c:pt idx="66922">
                  <c:v>1.0008900000000001</c:v>
                </c:pt>
                <c:pt idx="66923">
                  <c:v>1.0010300000000001</c:v>
                </c:pt>
                <c:pt idx="66924">
                  <c:v>1.0011699999999999</c:v>
                </c:pt>
                <c:pt idx="66925">
                  <c:v>1.0013000000000001</c:v>
                </c:pt>
                <c:pt idx="66926">
                  <c:v>1.00143</c:v>
                </c:pt>
                <c:pt idx="66927">
                  <c:v>1.00156</c:v>
                </c:pt>
                <c:pt idx="66928">
                  <c:v>1.0016700000000001</c:v>
                </c:pt>
                <c:pt idx="66929">
                  <c:v>1.00179</c:v>
                </c:pt>
                <c:pt idx="66930">
                  <c:v>1.0019</c:v>
                </c:pt>
                <c:pt idx="66931">
                  <c:v>1.002</c:v>
                </c:pt>
                <c:pt idx="66932">
                  <c:v>1.0021</c:v>
                </c:pt>
                <c:pt idx="66933">
                  <c:v>1.00221</c:v>
                </c:pt>
                <c:pt idx="66934">
                  <c:v>1.0023</c:v>
                </c:pt>
                <c:pt idx="66935">
                  <c:v>1.00238</c:v>
                </c:pt>
                <c:pt idx="66936">
                  <c:v>1.0024599999999999</c:v>
                </c:pt>
                <c:pt idx="66937">
                  <c:v>1.00254</c:v>
                </c:pt>
                <c:pt idx="66938">
                  <c:v>1.0025999999999999</c:v>
                </c:pt>
                <c:pt idx="66939">
                  <c:v>1.0026600000000001</c:v>
                </c:pt>
                <c:pt idx="66940">
                  <c:v>1.00271</c:v>
                </c:pt>
                <c:pt idx="66941">
                  <c:v>1.00274</c:v>
                </c:pt>
                <c:pt idx="66942">
                  <c:v>1.0027600000000001</c:v>
                </c:pt>
                <c:pt idx="66943">
                  <c:v>1.00278</c:v>
                </c:pt>
                <c:pt idx="66944">
                  <c:v>1.0027900000000001</c:v>
                </c:pt>
                <c:pt idx="66945">
                  <c:v>1.0027900000000001</c:v>
                </c:pt>
                <c:pt idx="66946">
                  <c:v>1.0027699999999999</c:v>
                </c:pt>
                <c:pt idx="66947">
                  <c:v>1.00275</c:v>
                </c:pt>
                <c:pt idx="66948">
                  <c:v>1.0027200000000001</c:v>
                </c:pt>
                <c:pt idx="66949">
                  <c:v>1.00268</c:v>
                </c:pt>
                <c:pt idx="66950">
                  <c:v>1.00265</c:v>
                </c:pt>
                <c:pt idx="66951">
                  <c:v>1.0025900000000001</c:v>
                </c:pt>
                <c:pt idx="66952">
                  <c:v>1.00251</c:v>
                </c:pt>
                <c:pt idx="66953">
                  <c:v>1.0024299999999999</c:v>
                </c:pt>
                <c:pt idx="66954">
                  <c:v>1.00234</c:v>
                </c:pt>
                <c:pt idx="66955">
                  <c:v>1.00223</c:v>
                </c:pt>
                <c:pt idx="66956">
                  <c:v>1.0021100000000001</c:v>
                </c:pt>
                <c:pt idx="66957">
                  <c:v>1.0019800000000001</c:v>
                </c:pt>
                <c:pt idx="66958">
                  <c:v>1.0018400000000001</c:v>
                </c:pt>
                <c:pt idx="66959">
                  <c:v>1.0016799999999999</c:v>
                </c:pt>
                <c:pt idx="66960">
                  <c:v>1.0015099999999999</c:v>
                </c:pt>
                <c:pt idx="66961">
                  <c:v>1.00132</c:v>
                </c:pt>
                <c:pt idx="66962">
                  <c:v>1.0011300000000001</c:v>
                </c:pt>
                <c:pt idx="66963">
                  <c:v>1.0009300000000001</c:v>
                </c:pt>
                <c:pt idx="66964">
                  <c:v>1.00071</c:v>
                </c:pt>
                <c:pt idx="66965">
                  <c:v>1.00048</c:v>
                </c:pt>
                <c:pt idx="66966">
                  <c:v>1.00024</c:v>
                </c:pt>
                <c:pt idx="66967">
                  <c:v>0.99999400000000005</c:v>
                </c:pt>
                <c:pt idx="66968">
                  <c:v>0.99975999999999998</c:v>
                </c:pt>
                <c:pt idx="66969">
                  <c:v>0.99953199999999998</c:v>
                </c:pt>
                <c:pt idx="66970">
                  <c:v>0.99931999999999999</c:v>
                </c:pt>
                <c:pt idx="66971">
                  <c:v>0.99912500000000004</c:v>
                </c:pt>
                <c:pt idx="66972">
                  <c:v>0.99893699999999996</c:v>
                </c:pt>
                <c:pt idx="66973">
                  <c:v>0.99876600000000004</c:v>
                </c:pt>
                <c:pt idx="66974">
                  <c:v>0.99860300000000002</c:v>
                </c:pt>
                <c:pt idx="66975">
                  <c:v>0.99845499999999998</c:v>
                </c:pt>
                <c:pt idx="66976">
                  <c:v>0.99832600000000005</c:v>
                </c:pt>
                <c:pt idx="66977">
                  <c:v>0.99820200000000003</c:v>
                </c:pt>
                <c:pt idx="66978">
                  <c:v>0.99807999999999997</c:v>
                </c:pt>
                <c:pt idx="66979">
                  <c:v>0.99798200000000004</c:v>
                </c:pt>
                <c:pt idx="66980">
                  <c:v>0.99790000000000001</c:v>
                </c:pt>
                <c:pt idx="66981">
                  <c:v>0.99783200000000005</c:v>
                </c:pt>
                <c:pt idx="66982">
                  <c:v>0.99776900000000002</c:v>
                </c:pt>
                <c:pt idx="66983">
                  <c:v>0.99771900000000002</c:v>
                </c:pt>
                <c:pt idx="66984">
                  <c:v>0.99768299999999999</c:v>
                </c:pt>
                <c:pt idx="66985">
                  <c:v>0.99765300000000001</c:v>
                </c:pt>
                <c:pt idx="66986">
                  <c:v>0.99763800000000002</c:v>
                </c:pt>
                <c:pt idx="66987">
                  <c:v>0.99763400000000002</c:v>
                </c:pt>
                <c:pt idx="66988">
                  <c:v>0.99763800000000002</c:v>
                </c:pt>
                <c:pt idx="66989">
                  <c:v>0.99765300000000001</c:v>
                </c:pt>
                <c:pt idx="66990">
                  <c:v>0.99767499999999998</c:v>
                </c:pt>
                <c:pt idx="66991">
                  <c:v>0.99771299999999996</c:v>
                </c:pt>
                <c:pt idx="66992">
                  <c:v>0.99775599999999998</c:v>
                </c:pt>
                <c:pt idx="66993">
                  <c:v>0.99780999999999997</c:v>
                </c:pt>
                <c:pt idx="66994">
                  <c:v>0.99787000000000003</c:v>
                </c:pt>
                <c:pt idx="66995">
                  <c:v>0.99793399999999999</c:v>
                </c:pt>
                <c:pt idx="66996">
                  <c:v>0.99800900000000003</c:v>
                </c:pt>
                <c:pt idx="66997">
                  <c:v>0.99809199999999998</c:v>
                </c:pt>
                <c:pt idx="66998">
                  <c:v>0.99818300000000004</c:v>
                </c:pt>
                <c:pt idx="66999">
                  <c:v>0.99827900000000003</c:v>
                </c:pt>
                <c:pt idx="67000">
                  <c:v>0.99838000000000005</c:v>
                </c:pt>
                <c:pt idx="67001">
                  <c:v>0.99848999999999999</c:v>
                </c:pt>
                <c:pt idx="67002">
                  <c:v>0.99860000000000004</c:v>
                </c:pt>
                <c:pt idx="67003">
                  <c:v>0.99872000000000005</c:v>
                </c:pt>
                <c:pt idx="67004">
                  <c:v>0.99884799999999996</c:v>
                </c:pt>
                <c:pt idx="67005">
                  <c:v>0.99897400000000003</c:v>
                </c:pt>
                <c:pt idx="67006">
                  <c:v>0.99910900000000002</c:v>
                </c:pt>
                <c:pt idx="67007">
                  <c:v>0.99924000000000002</c:v>
                </c:pt>
                <c:pt idx="67008">
                  <c:v>0.99938000000000005</c:v>
                </c:pt>
                <c:pt idx="67009">
                  <c:v>0.99951599999999996</c:v>
                </c:pt>
                <c:pt idx="67010">
                  <c:v>0.99965899999999996</c:v>
                </c:pt>
                <c:pt idx="67011">
                  <c:v>0.99979700000000005</c:v>
                </c:pt>
                <c:pt idx="67012">
                  <c:v>0.99994300000000003</c:v>
                </c:pt>
                <c:pt idx="67013">
                  <c:v>1.0000899999999999</c:v>
                </c:pt>
                <c:pt idx="67014">
                  <c:v>1.00024</c:v>
                </c:pt>
                <c:pt idx="67015">
                  <c:v>1.0003899999999999</c:v>
                </c:pt>
                <c:pt idx="67016">
                  <c:v>1.00054</c:v>
                </c:pt>
                <c:pt idx="67017">
                  <c:v>1.00068</c:v>
                </c:pt>
                <c:pt idx="67018">
                  <c:v>1.0008300000000001</c:v>
                </c:pt>
                <c:pt idx="67019">
                  <c:v>1.00098</c:v>
                </c:pt>
                <c:pt idx="67020">
                  <c:v>1.0011099999999999</c:v>
                </c:pt>
                <c:pt idx="67021">
                  <c:v>1.00125</c:v>
                </c:pt>
                <c:pt idx="67022">
                  <c:v>1.0013799999999999</c:v>
                </c:pt>
                <c:pt idx="67023">
                  <c:v>1.0015099999999999</c:v>
                </c:pt>
                <c:pt idx="67024">
                  <c:v>1.0016400000000001</c:v>
                </c:pt>
                <c:pt idx="67025">
                  <c:v>1.00177</c:v>
                </c:pt>
                <c:pt idx="67026">
                  <c:v>1.0018899999999999</c:v>
                </c:pt>
                <c:pt idx="67027">
                  <c:v>1.002</c:v>
                </c:pt>
                <c:pt idx="67028">
                  <c:v>1.0021</c:v>
                </c:pt>
                <c:pt idx="67029">
                  <c:v>1.00221</c:v>
                </c:pt>
                <c:pt idx="67030">
                  <c:v>1.00227</c:v>
                </c:pt>
                <c:pt idx="67031">
                  <c:v>1.0023599999999999</c:v>
                </c:pt>
                <c:pt idx="67032">
                  <c:v>1.00244</c:v>
                </c:pt>
                <c:pt idx="67033">
                  <c:v>1.00251</c:v>
                </c:pt>
                <c:pt idx="67034">
                  <c:v>1.00258</c:v>
                </c:pt>
                <c:pt idx="67035">
                  <c:v>1.0026299999999999</c:v>
                </c:pt>
                <c:pt idx="67036">
                  <c:v>1.00268</c:v>
                </c:pt>
                <c:pt idx="67037">
                  <c:v>1.0027200000000001</c:v>
                </c:pt>
                <c:pt idx="67038">
                  <c:v>1.00275</c:v>
                </c:pt>
                <c:pt idx="67039">
                  <c:v>1.00278</c:v>
                </c:pt>
                <c:pt idx="67040">
                  <c:v>1.0027900000000001</c:v>
                </c:pt>
                <c:pt idx="67041">
                  <c:v>1.0027900000000001</c:v>
                </c:pt>
                <c:pt idx="67042">
                  <c:v>1.00278</c:v>
                </c:pt>
                <c:pt idx="67043">
                  <c:v>1.0027600000000001</c:v>
                </c:pt>
                <c:pt idx="67044">
                  <c:v>1.0027299999999999</c:v>
                </c:pt>
                <c:pt idx="67045">
                  <c:v>1.0026900000000001</c:v>
                </c:pt>
                <c:pt idx="67046">
                  <c:v>1.0026299999999999</c:v>
                </c:pt>
                <c:pt idx="67047">
                  <c:v>1.00257</c:v>
                </c:pt>
                <c:pt idx="67048">
                  <c:v>1.0024999999999999</c:v>
                </c:pt>
                <c:pt idx="67049">
                  <c:v>1.0024</c:v>
                </c:pt>
                <c:pt idx="67050">
                  <c:v>1.0023</c:v>
                </c:pt>
                <c:pt idx="67051">
                  <c:v>1.0021800000000001</c:v>
                </c:pt>
                <c:pt idx="67052">
                  <c:v>1.00206</c:v>
                </c:pt>
                <c:pt idx="67053">
                  <c:v>1.0019199999999999</c:v>
                </c:pt>
                <c:pt idx="67054">
                  <c:v>1.00176</c:v>
                </c:pt>
                <c:pt idx="67055">
                  <c:v>1.0016</c:v>
                </c:pt>
                <c:pt idx="67056">
                  <c:v>1.00142</c:v>
                </c:pt>
                <c:pt idx="67057">
                  <c:v>1.0012399999999999</c:v>
                </c:pt>
                <c:pt idx="67058">
                  <c:v>1.00105</c:v>
                </c:pt>
                <c:pt idx="67059">
                  <c:v>1.00084</c:v>
                </c:pt>
                <c:pt idx="67060">
                  <c:v>1.00061</c:v>
                </c:pt>
                <c:pt idx="67061">
                  <c:v>1.00037</c:v>
                </c:pt>
                <c:pt idx="67062">
                  <c:v>1.00013</c:v>
                </c:pt>
                <c:pt idx="67063">
                  <c:v>0.99989700000000004</c:v>
                </c:pt>
                <c:pt idx="67064">
                  <c:v>0.99968199999999996</c:v>
                </c:pt>
                <c:pt idx="67065">
                  <c:v>0.99947399999999997</c:v>
                </c:pt>
                <c:pt idx="67066">
                  <c:v>0.99927900000000003</c:v>
                </c:pt>
                <c:pt idx="67067">
                  <c:v>0.99909999999999999</c:v>
                </c:pt>
                <c:pt idx="67068">
                  <c:v>0.99892999999999998</c:v>
                </c:pt>
                <c:pt idx="67069">
                  <c:v>0.99876799999999999</c:v>
                </c:pt>
                <c:pt idx="67070">
                  <c:v>0.99862600000000001</c:v>
                </c:pt>
                <c:pt idx="67071">
                  <c:v>0.99848499999999996</c:v>
                </c:pt>
                <c:pt idx="67072">
                  <c:v>0.99836499999999995</c:v>
                </c:pt>
                <c:pt idx="67073">
                  <c:v>0.99825900000000001</c:v>
                </c:pt>
                <c:pt idx="67074">
                  <c:v>0.99816000000000005</c:v>
                </c:pt>
                <c:pt idx="67075">
                  <c:v>0.99807100000000004</c:v>
                </c:pt>
                <c:pt idx="67076">
                  <c:v>0.99799400000000005</c:v>
                </c:pt>
                <c:pt idx="67077">
                  <c:v>0.99793399999999999</c:v>
                </c:pt>
                <c:pt idx="67078">
                  <c:v>0.99788100000000002</c:v>
                </c:pt>
                <c:pt idx="67079">
                  <c:v>0.99784099999999998</c:v>
                </c:pt>
                <c:pt idx="67080">
                  <c:v>0.99781299999999995</c:v>
                </c:pt>
                <c:pt idx="67081">
                  <c:v>0.99779300000000004</c:v>
                </c:pt>
                <c:pt idx="67082">
                  <c:v>0.997784</c:v>
                </c:pt>
                <c:pt idx="67083">
                  <c:v>0.99778800000000001</c:v>
                </c:pt>
                <c:pt idx="67084">
                  <c:v>0.99779399999999996</c:v>
                </c:pt>
                <c:pt idx="67085">
                  <c:v>0.99781299999999995</c:v>
                </c:pt>
                <c:pt idx="67086">
                  <c:v>0.99784700000000004</c:v>
                </c:pt>
                <c:pt idx="67087">
                  <c:v>0.99788500000000002</c:v>
                </c:pt>
                <c:pt idx="67088">
                  <c:v>0.99793500000000002</c:v>
                </c:pt>
                <c:pt idx="67089">
                  <c:v>0.99798900000000001</c:v>
                </c:pt>
                <c:pt idx="67090">
                  <c:v>0.99804999999999999</c:v>
                </c:pt>
                <c:pt idx="67091">
                  <c:v>0.99812100000000004</c:v>
                </c:pt>
                <c:pt idx="67092">
                  <c:v>0.998197</c:v>
                </c:pt>
                <c:pt idx="67093">
                  <c:v>0.99828099999999997</c:v>
                </c:pt>
                <c:pt idx="67094">
                  <c:v>0.99837399999999998</c:v>
                </c:pt>
                <c:pt idx="67095">
                  <c:v>0.99846900000000005</c:v>
                </c:pt>
                <c:pt idx="67096">
                  <c:v>0.99857399999999996</c:v>
                </c:pt>
                <c:pt idx="67097">
                  <c:v>0.99868400000000002</c:v>
                </c:pt>
                <c:pt idx="67098">
                  <c:v>0.99879399999999996</c:v>
                </c:pt>
                <c:pt idx="67099">
                  <c:v>0.99890100000000004</c:v>
                </c:pt>
                <c:pt idx="67100">
                  <c:v>0.99902199999999997</c:v>
                </c:pt>
                <c:pt idx="67101">
                  <c:v>0.99914899999999995</c:v>
                </c:pt>
                <c:pt idx="67102">
                  <c:v>0.99927699999999997</c:v>
                </c:pt>
                <c:pt idx="67103">
                  <c:v>0.99941100000000005</c:v>
                </c:pt>
                <c:pt idx="67104">
                  <c:v>0.99954600000000005</c:v>
                </c:pt>
                <c:pt idx="67105">
                  <c:v>0.99967899999999998</c:v>
                </c:pt>
                <c:pt idx="67106">
                  <c:v>0.99982000000000004</c:v>
                </c:pt>
                <c:pt idx="67107">
                  <c:v>0.99995599999999996</c:v>
                </c:pt>
                <c:pt idx="67108">
                  <c:v>1.0001</c:v>
                </c:pt>
                <c:pt idx="67109">
                  <c:v>1.00024</c:v>
                </c:pt>
                <c:pt idx="67110">
                  <c:v>1.00038</c:v>
                </c:pt>
                <c:pt idx="67111">
                  <c:v>1.0005200000000001</c:v>
                </c:pt>
                <c:pt idx="67112">
                  <c:v>1.0006699999999999</c:v>
                </c:pt>
                <c:pt idx="67113">
                  <c:v>1.0007999999999999</c:v>
                </c:pt>
                <c:pt idx="67114">
                  <c:v>1.0009399999999999</c:v>
                </c:pt>
                <c:pt idx="67115">
                  <c:v>1.0010699999999999</c:v>
                </c:pt>
                <c:pt idx="67116">
                  <c:v>1.0012000000000001</c:v>
                </c:pt>
                <c:pt idx="67117">
                  <c:v>1.0013300000000001</c:v>
                </c:pt>
                <c:pt idx="67118">
                  <c:v>1.00145</c:v>
                </c:pt>
                <c:pt idx="67119">
                  <c:v>1.0015700000000001</c:v>
                </c:pt>
                <c:pt idx="67120">
                  <c:v>1.00169</c:v>
                </c:pt>
                <c:pt idx="67121">
                  <c:v>1.00179</c:v>
                </c:pt>
                <c:pt idx="67122">
                  <c:v>1.0019</c:v>
                </c:pt>
                <c:pt idx="67123">
                  <c:v>1.002</c:v>
                </c:pt>
                <c:pt idx="67124">
                  <c:v>1.0021</c:v>
                </c:pt>
                <c:pt idx="67125">
                  <c:v>1.0021899999999999</c:v>
                </c:pt>
                <c:pt idx="67126">
                  <c:v>1.00227</c:v>
                </c:pt>
                <c:pt idx="67127">
                  <c:v>1.00234</c:v>
                </c:pt>
                <c:pt idx="67128">
                  <c:v>1.00241</c:v>
                </c:pt>
                <c:pt idx="67129">
                  <c:v>1.00247</c:v>
                </c:pt>
                <c:pt idx="67130">
                  <c:v>1.0025299999999999</c:v>
                </c:pt>
                <c:pt idx="67131">
                  <c:v>1.00258</c:v>
                </c:pt>
                <c:pt idx="67132">
                  <c:v>1.00261</c:v>
                </c:pt>
                <c:pt idx="67133">
                  <c:v>1.00264</c:v>
                </c:pt>
                <c:pt idx="67134">
                  <c:v>1.00265</c:v>
                </c:pt>
                <c:pt idx="67135">
                  <c:v>1.0026600000000001</c:v>
                </c:pt>
                <c:pt idx="67136">
                  <c:v>1.0026600000000001</c:v>
                </c:pt>
                <c:pt idx="67137">
                  <c:v>1.00265</c:v>
                </c:pt>
                <c:pt idx="67138">
                  <c:v>1.0026200000000001</c:v>
                </c:pt>
                <c:pt idx="67139">
                  <c:v>1.0025900000000001</c:v>
                </c:pt>
                <c:pt idx="67140">
                  <c:v>1.0025599999999999</c:v>
                </c:pt>
                <c:pt idx="67141">
                  <c:v>1.0025200000000001</c:v>
                </c:pt>
                <c:pt idx="67142">
                  <c:v>1.0024500000000001</c:v>
                </c:pt>
                <c:pt idx="67143">
                  <c:v>1.00238</c:v>
                </c:pt>
                <c:pt idx="67144">
                  <c:v>1.0022899999999999</c:v>
                </c:pt>
                <c:pt idx="67145">
                  <c:v>1.0021899999999999</c:v>
                </c:pt>
                <c:pt idx="67146">
                  <c:v>1.0020800000000001</c:v>
                </c:pt>
                <c:pt idx="67147">
                  <c:v>1.00196</c:v>
                </c:pt>
                <c:pt idx="67148">
                  <c:v>1.0018199999999999</c:v>
                </c:pt>
                <c:pt idx="67149">
                  <c:v>1.0016799999999999</c:v>
                </c:pt>
                <c:pt idx="67150">
                  <c:v>1.00152</c:v>
                </c:pt>
                <c:pt idx="67151">
                  <c:v>1.0013399999999999</c:v>
                </c:pt>
                <c:pt idx="67152">
                  <c:v>1.00116</c:v>
                </c:pt>
                <c:pt idx="67153">
                  <c:v>1.0009600000000001</c:v>
                </c:pt>
                <c:pt idx="67154">
                  <c:v>1.00075</c:v>
                </c:pt>
                <c:pt idx="67155">
                  <c:v>1.0005200000000001</c:v>
                </c:pt>
                <c:pt idx="67156">
                  <c:v>1.0002899999999999</c:v>
                </c:pt>
                <c:pt idx="67157">
                  <c:v>1.0000500000000001</c:v>
                </c:pt>
                <c:pt idx="67158">
                  <c:v>0.99980000000000002</c:v>
                </c:pt>
                <c:pt idx="67159">
                  <c:v>0.99957399999999996</c:v>
                </c:pt>
                <c:pt idx="67160">
                  <c:v>0.99935300000000005</c:v>
                </c:pt>
                <c:pt idx="67161">
                  <c:v>0.99915100000000001</c:v>
                </c:pt>
                <c:pt idx="67162">
                  <c:v>0.99896200000000002</c:v>
                </c:pt>
                <c:pt idx="67163">
                  <c:v>0.99878400000000001</c:v>
                </c:pt>
                <c:pt idx="67164">
                  <c:v>0.99861800000000001</c:v>
                </c:pt>
                <c:pt idx="67165">
                  <c:v>0.99846599999999996</c:v>
                </c:pt>
                <c:pt idx="67166">
                  <c:v>0.99833000000000005</c:v>
                </c:pt>
                <c:pt idx="67167">
                  <c:v>0.998201</c:v>
                </c:pt>
                <c:pt idx="67168">
                  <c:v>0.99809099999999995</c:v>
                </c:pt>
                <c:pt idx="67169">
                  <c:v>0.99799199999999999</c:v>
                </c:pt>
                <c:pt idx="67170">
                  <c:v>0.99789799999999995</c:v>
                </c:pt>
                <c:pt idx="67171">
                  <c:v>0.99782099999999996</c:v>
                </c:pt>
                <c:pt idx="67172">
                  <c:v>0.99775700000000001</c:v>
                </c:pt>
                <c:pt idx="67173">
                  <c:v>0.99769699999999994</c:v>
                </c:pt>
                <c:pt idx="67174">
                  <c:v>0.99765199999999998</c:v>
                </c:pt>
                <c:pt idx="67175">
                  <c:v>0.99761500000000003</c:v>
                </c:pt>
                <c:pt idx="67176">
                  <c:v>0.99759399999999998</c:v>
                </c:pt>
                <c:pt idx="67177">
                  <c:v>0.99758400000000003</c:v>
                </c:pt>
                <c:pt idx="67178">
                  <c:v>0.99758500000000006</c:v>
                </c:pt>
                <c:pt idx="67179">
                  <c:v>0.997583</c:v>
                </c:pt>
                <c:pt idx="67180">
                  <c:v>0.99760199999999999</c:v>
                </c:pt>
                <c:pt idx="67181">
                  <c:v>0.99763400000000002</c:v>
                </c:pt>
                <c:pt idx="67182">
                  <c:v>0.997672</c:v>
                </c:pt>
                <c:pt idx="67183">
                  <c:v>0.99771399999999999</c:v>
                </c:pt>
                <c:pt idx="67184">
                  <c:v>0.99776799999999999</c:v>
                </c:pt>
                <c:pt idx="67185">
                  <c:v>0.99783500000000003</c:v>
                </c:pt>
                <c:pt idx="67186">
                  <c:v>0.99790800000000002</c:v>
                </c:pt>
                <c:pt idx="67187">
                  <c:v>0.99798799999999999</c:v>
                </c:pt>
                <c:pt idx="67188">
                  <c:v>0.998081</c:v>
                </c:pt>
                <c:pt idx="67189">
                  <c:v>0.99817800000000001</c:v>
                </c:pt>
                <c:pt idx="67190">
                  <c:v>0.99827100000000002</c:v>
                </c:pt>
                <c:pt idx="67191">
                  <c:v>0.99838400000000005</c:v>
                </c:pt>
                <c:pt idx="67192">
                  <c:v>0.99849600000000005</c:v>
                </c:pt>
                <c:pt idx="67193">
                  <c:v>0.998614</c:v>
                </c:pt>
                <c:pt idx="67194">
                  <c:v>0.99873100000000004</c:v>
                </c:pt>
                <c:pt idx="67195">
                  <c:v>0.99886399999999997</c:v>
                </c:pt>
                <c:pt idx="67196">
                  <c:v>0.998996</c:v>
                </c:pt>
                <c:pt idx="67197">
                  <c:v>0.99913600000000002</c:v>
                </c:pt>
                <c:pt idx="67198">
                  <c:v>0.99927600000000005</c:v>
                </c:pt>
                <c:pt idx="67199">
                  <c:v>0.99941800000000003</c:v>
                </c:pt>
                <c:pt idx="67200">
                  <c:v>0.99955899999999998</c:v>
                </c:pt>
                <c:pt idx="67201">
                  <c:v>0.99970099999999995</c:v>
                </c:pt>
                <c:pt idx="67202">
                  <c:v>0.99985199999999996</c:v>
                </c:pt>
                <c:pt idx="67203">
                  <c:v>1</c:v>
                </c:pt>
                <c:pt idx="67204">
                  <c:v>1.0001500000000001</c:v>
                </c:pt>
                <c:pt idx="67205">
                  <c:v>1.0003</c:v>
                </c:pt>
                <c:pt idx="67206">
                  <c:v>1.0004599999999999</c:v>
                </c:pt>
                <c:pt idx="67207">
                  <c:v>1.00061</c:v>
                </c:pt>
                <c:pt idx="67208">
                  <c:v>1.00075</c:v>
                </c:pt>
                <c:pt idx="67209">
                  <c:v>1.0008900000000001</c:v>
                </c:pt>
                <c:pt idx="67210">
                  <c:v>1.0010399999999999</c:v>
                </c:pt>
                <c:pt idx="67211">
                  <c:v>1.00118</c:v>
                </c:pt>
                <c:pt idx="67212">
                  <c:v>1.00132</c:v>
                </c:pt>
                <c:pt idx="67213">
                  <c:v>1.00145</c:v>
                </c:pt>
                <c:pt idx="67214">
                  <c:v>1.0015799999999999</c:v>
                </c:pt>
                <c:pt idx="67215">
                  <c:v>1.0017100000000001</c:v>
                </c:pt>
                <c:pt idx="67216">
                  <c:v>1.00183</c:v>
                </c:pt>
                <c:pt idx="67217">
                  <c:v>1.0019499999999999</c:v>
                </c:pt>
                <c:pt idx="67218">
                  <c:v>1.00206</c:v>
                </c:pt>
                <c:pt idx="67219">
                  <c:v>1.00217</c:v>
                </c:pt>
                <c:pt idx="67220">
                  <c:v>1.0022599999999999</c:v>
                </c:pt>
                <c:pt idx="67221">
                  <c:v>1.0023599999999999</c:v>
                </c:pt>
                <c:pt idx="67222">
                  <c:v>1.00244</c:v>
                </c:pt>
                <c:pt idx="67223">
                  <c:v>1.00251</c:v>
                </c:pt>
                <c:pt idx="67224">
                  <c:v>1.00258</c:v>
                </c:pt>
                <c:pt idx="67225">
                  <c:v>1.00264</c:v>
                </c:pt>
                <c:pt idx="67226">
                  <c:v>1.0026900000000001</c:v>
                </c:pt>
                <c:pt idx="67227">
                  <c:v>1.00274</c:v>
                </c:pt>
                <c:pt idx="67228">
                  <c:v>1.00278</c:v>
                </c:pt>
                <c:pt idx="67229">
                  <c:v>1.0027999999999999</c:v>
                </c:pt>
                <c:pt idx="67230">
                  <c:v>1.00282</c:v>
                </c:pt>
                <c:pt idx="67231">
                  <c:v>1.0028300000000001</c:v>
                </c:pt>
                <c:pt idx="67232">
                  <c:v>1.00282</c:v>
                </c:pt>
                <c:pt idx="67233">
                  <c:v>1.00281</c:v>
                </c:pt>
                <c:pt idx="67234">
                  <c:v>1.00278</c:v>
                </c:pt>
                <c:pt idx="67235">
                  <c:v>1.00275</c:v>
                </c:pt>
                <c:pt idx="67236">
                  <c:v>1.0026999999999999</c:v>
                </c:pt>
                <c:pt idx="67237">
                  <c:v>1.00264</c:v>
                </c:pt>
                <c:pt idx="67238">
                  <c:v>1.00257</c:v>
                </c:pt>
                <c:pt idx="67239">
                  <c:v>1.00248</c:v>
                </c:pt>
                <c:pt idx="67240">
                  <c:v>1.0023899999999999</c:v>
                </c:pt>
                <c:pt idx="67241">
                  <c:v>1.0022800000000001</c:v>
                </c:pt>
                <c:pt idx="67242">
                  <c:v>1.0021599999999999</c:v>
                </c:pt>
                <c:pt idx="67243">
                  <c:v>1.0020199999999999</c:v>
                </c:pt>
                <c:pt idx="67244">
                  <c:v>1.00187</c:v>
                </c:pt>
                <c:pt idx="67245">
                  <c:v>1.0017100000000001</c:v>
                </c:pt>
                <c:pt idx="67246">
                  <c:v>1.0015400000000001</c:v>
                </c:pt>
                <c:pt idx="67247">
                  <c:v>1.00135</c:v>
                </c:pt>
                <c:pt idx="67248">
                  <c:v>1.00115</c:v>
                </c:pt>
                <c:pt idx="67249">
                  <c:v>1.00095</c:v>
                </c:pt>
                <c:pt idx="67250">
                  <c:v>1.0006999999999999</c:v>
                </c:pt>
                <c:pt idx="67251">
                  <c:v>1.0004599999999999</c:v>
                </c:pt>
                <c:pt idx="67252">
                  <c:v>1.00021</c:v>
                </c:pt>
                <c:pt idx="67253">
                  <c:v>0.99996600000000002</c:v>
                </c:pt>
                <c:pt idx="67254">
                  <c:v>0.99973999999999996</c:v>
                </c:pt>
                <c:pt idx="67255">
                  <c:v>0.99953199999999998</c:v>
                </c:pt>
                <c:pt idx="67256">
                  <c:v>0.99933700000000003</c:v>
                </c:pt>
                <c:pt idx="67257">
                  <c:v>0.99915299999999996</c:v>
                </c:pt>
                <c:pt idx="67258">
                  <c:v>0.99898500000000001</c:v>
                </c:pt>
                <c:pt idx="67259">
                  <c:v>0.99882199999999999</c:v>
                </c:pt>
                <c:pt idx="67260">
                  <c:v>0.99867399999999995</c:v>
                </c:pt>
                <c:pt idx="67261">
                  <c:v>0.99853199999999998</c:v>
                </c:pt>
                <c:pt idx="67262">
                  <c:v>0.99840799999999996</c:v>
                </c:pt>
                <c:pt idx="67263">
                  <c:v>0.99829599999999996</c:v>
                </c:pt>
                <c:pt idx="67264">
                  <c:v>0.99819400000000003</c:v>
                </c:pt>
                <c:pt idx="67265">
                  <c:v>0.99810299999999996</c:v>
                </c:pt>
                <c:pt idx="67266">
                  <c:v>0.99803200000000003</c:v>
                </c:pt>
                <c:pt idx="67267">
                  <c:v>0.99796600000000002</c:v>
                </c:pt>
                <c:pt idx="67268">
                  <c:v>0.99791399999999997</c:v>
                </c:pt>
                <c:pt idx="67269">
                  <c:v>0.99787099999999995</c:v>
                </c:pt>
                <c:pt idx="67270">
                  <c:v>0.99784200000000001</c:v>
                </c:pt>
                <c:pt idx="67271">
                  <c:v>0.99782099999999996</c:v>
                </c:pt>
                <c:pt idx="67272">
                  <c:v>0.99780500000000005</c:v>
                </c:pt>
                <c:pt idx="67273">
                  <c:v>0.997811</c:v>
                </c:pt>
                <c:pt idx="67274">
                  <c:v>0.99781799999999998</c:v>
                </c:pt>
                <c:pt idx="67275">
                  <c:v>0.99783999999999995</c:v>
                </c:pt>
                <c:pt idx="67276">
                  <c:v>0.99786900000000001</c:v>
                </c:pt>
                <c:pt idx="67277">
                  <c:v>0.99790699999999999</c:v>
                </c:pt>
                <c:pt idx="67278">
                  <c:v>0.99796399999999996</c:v>
                </c:pt>
                <c:pt idx="67279">
                  <c:v>0.99802100000000005</c:v>
                </c:pt>
                <c:pt idx="67280">
                  <c:v>0.99808600000000003</c:v>
                </c:pt>
                <c:pt idx="67281">
                  <c:v>0.99815699999999996</c:v>
                </c:pt>
                <c:pt idx="67282">
                  <c:v>0.99823099999999998</c:v>
                </c:pt>
                <c:pt idx="67283">
                  <c:v>0.99831800000000004</c:v>
                </c:pt>
                <c:pt idx="67284">
                  <c:v>0.99841199999999997</c:v>
                </c:pt>
                <c:pt idx="67285">
                  <c:v>0.99850700000000003</c:v>
                </c:pt>
                <c:pt idx="67286">
                  <c:v>0.99861100000000003</c:v>
                </c:pt>
                <c:pt idx="67287">
                  <c:v>0.99871900000000002</c:v>
                </c:pt>
                <c:pt idx="67288">
                  <c:v>0.998834</c:v>
                </c:pt>
                <c:pt idx="67289">
                  <c:v>0.99898600000000004</c:v>
                </c:pt>
                <c:pt idx="67290">
                  <c:v>0.999112</c:v>
                </c:pt>
                <c:pt idx="67291">
                  <c:v>0.99924299999999999</c:v>
                </c:pt>
                <c:pt idx="67292">
                  <c:v>0.99937299999999996</c:v>
                </c:pt>
                <c:pt idx="67293">
                  <c:v>0.99950399999999995</c:v>
                </c:pt>
                <c:pt idx="67294">
                  <c:v>0.99963800000000003</c:v>
                </c:pt>
                <c:pt idx="67295">
                  <c:v>0.99977800000000006</c:v>
                </c:pt>
                <c:pt idx="67296">
                  <c:v>0.99991799999999997</c:v>
                </c:pt>
                <c:pt idx="67297">
                  <c:v>1.0000599999999999</c:v>
                </c:pt>
                <c:pt idx="67298">
                  <c:v>1.00021</c:v>
                </c:pt>
                <c:pt idx="67299">
                  <c:v>1.0003500000000001</c:v>
                </c:pt>
                <c:pt idx="67300">
                  <c:v>1.0004900000000001</c:v>
                </c:pt>
                <c:pt idx="67301">
                  <c:v>1.0006299999999999</c:v>
                </c:pt>
                <c:pt idx="67302">
                  <c:v>1.00078</c:v>
                </c:pt>
                <c:pt idx="67303">
                  <c:v>1.00092</c:v>
                </c:pt>
                <c:pt idx="67304">
                  <c:v>1.0010600000000001</c:v>
                </c:pt>
                <c:pt idx="67305">
                  <c:v>1.00119</c:v>
                </c:pt>
                <c:pt idx="67306">
                  <c:v>1.00132</c:v>
                </c:pt>
                <c:pt idx="67307">
                  <c:v>1.00146</c:v>
                </c:pt>
                <c:pt idx="67308">
                  <c:v>1.00159</c:v>
                </c:pt>
                <c:pt idx="67309">
                  <c:v>1.0017100000000001</c:v>
                </c:pt>
                <c:pt idx="67310">
                  <c:v>1.00183</c:v>
                </c:pt>
                <c:pt idx="67311">
                  <c:v>1.0019400000000001</c:v>
                </c:pt>
                <c:pt idx="67312">
                  <c:v>1.0020500000000001</c:v>
                </c:pt>
                <c:pt idx="67313">
                  <c:v>1.0021599999999999</c:v>
                </c:pt>
                <c:pt idx="67314">
                  <c:v>1.0022599999999999</c:v>
                </c:pt>
                <c:pt idx="67315">
                  <c:v>1.0023500000000001</c:v>
                </c:pt>
                <c:pt idx="67316">
                  <c:v>1.00244</c:v>
                </c:pt>
                <c:pt idx="67317">
                  <c:v>1.0025299999999999</c:v>
                </c:pt>
                <c:pt idx="67318">
                  <c:v>1.0025999999999999</c:v>
                </c:pt>
                <c:pt idx="67319">
                  <c:v>1.00267</c:v>
                </c:pt>
                <c:pt idx="67320">
                  <c:v>1.0027299999999999</c:v>
                </c:pt>
                <c:pt idx="67321">
                  <c:v>1.00278</c:v>
                </c:pt>
                <c:pt idx="67322">
                  <c:v>1.00282</c:v>
                </c:pt>
                <c:pt idx="67323">
                  <c:v>1.0028600000000001</c:v>
                </c:pt>
                <c:pt idx="67324">
                  <c:v>1.0028900000000001</c:v>
                </c:pt>
                <c:pt idx="67325">
                  <c:v>1.00291</c:v>
                </c:pt>
                <c:pt idx="67326">
                  <c:v>1.00291</c:v>
                </c:pt>
                <c:pt idx="67327">
                  <c:v>1.00292</c:v>
                </c:pt>
                <c:pt idx="67328">
                  <c:v>1.0028999999999999</c:v>
                </c:pt>
                <c:pt idx="67329">
                  <c:v>1.00288</c:v>
                </c:pt>
                <c:pt idx="67330">
                  <c:v>1.0028600000000001</c:v>
                </c:pt>
                <c:pt idx="67331">
                  <c:v>1.00281</c:v>
                </c:pt>
                <c:pt idx="67332">
                  <c:v>1.0027600000000001</c:v>
                </c:pt>
                <c:pt idx="67333">
                  <c:v>1.0026900000000001</c:v>
                </c:pt>
                <c:pt idx="67334">
                  <c:v>1.0026200000000001</c:v>
                </c:pt>
                <c:pt idx="67335">
                  <c:v>1.0025299999999999</c:v>
                </c:pt>
                <c:pt idx="67336">
                  <c:v>1.0024299999999999</c:v>
                </c:pt>
                <c:pt idx="67337">
                  <c:v>1.0023299999999999</c:v>
                </c:pt>
                <c:pt idx="67338">
                  <c:v>1.0022</c:v>
                </c:pt>
                <c:pt idx="67339">
                  <c:v>1.00207</c:v>
                </c:pt>
                <c:pt idx="67340">
                  <c:v>1.0019199999999999</c:v>
                </c:pt>
                <c:pt idx="67341">
                  <c:v>1.0017499999999999</c:v>
                </c:pt>
                <c:pt idx="67342">
                  <c:v>1.00159</c:v>
                </c:pt>
                <c:pt idx="67343">
                  <c:v>1.0014099999999999</c:v>
                </c:pt>
                <c:pt idx="67344">
                  <c:v>1.0012099999999999</c:v>
                </c:pt>
                <c:pt idx="67345">
                  <c:v>1.0009999999999999</c:v>
                </c:pt>
                <c:pt idx="67346">
                  <c:v>1.00078</c:v>
                </c:pt>
                <c:pt idx="67347">
                  <c:v>1.0005500000000001</c:v>
                </c:pt>
                <c:pt idx="67348">
                  <c:v>1.00031</c:v>
                </c:pt>
                <c:pt idx="67349">
                  <c:v>1.00007</c:v>
                </c:pt>
                <c:pt idx="67350">
                  <c:v>0.99983599999999995</c:v>
                </c:pt>
                <c:pt idx="67351">
                  <c:v>0.99961999999999995</c:v>
                </c:pt>
                <c:pt idx="67352">
                  <c:v>0.99942200000000003</c:v>
                </c:pt>
                <c:pt idx="67353">
                  <c:v>0.99923300000000004</c:v>
                </c:pt>
                <c:pt idx="67354">
                  <c:v>0.99905200000000005</c:v>
                </c:pt>
                <c:pt idx="67355">
                  <c:v>0.99888999999999994</c:v>
                </c:pt>
                <c:pt idx="67356">
                  <c:v>0.99874200000000002</c:v>
                </c:pt>
                <c:pt idx="67357">
                  <c:v>0.99859799999999999</c:v>
                </c:pt>
                <c:pt idx="67358">
                  <c:v>0.998471</c:v>
                </c:pt>
                <c:pt idx="67359">
                  <c:v>0.99835300000000005</c:v>
                </c:pt>
                <c:pt idx="67360">
                  <c:v>0.99824400000000002</c:v>
                </c:pt>
                <c:pt idx="67361">
                  <c:v>0.99815200000000004</c:v>
                </c:pt>
                <c:pt idx="67362">
                  <c:v>0.99807400000000002</c:v>
                </c:pt>
                <c:pt idx="67363">
                  <c:v>0.99799800000000005</c:v>
                </c:pt>
                <c:pt idx="67364">
                  <c:v>0.99794400000000005</c:v>
                </c:pt>
                <c:pt idx="67365">
                  <c:v>0.99789899999999998</c:v>
                </c:pt>
                <c:pt idx="67366">
                  <c:v>0.99786300000000006</c:v>
                </c:pt>
                <c:pt idx="67367">
                  <c:v>0.99783999999999995</c:v>
                </c:pt>
                <c:pt idx="67368">
                  <c:v>0.99782700000000002</c:v>
                </c:pt>
                <c:pt idx="67369">
                  <c:v>0.99782700000000002</c:v>
                </c:pt>
                <c:pt idx="67370">
                  <c:v>0.99782999999999999</c:v>
                </c:pt>
                <c:pt idx="67371">
                  <c:v>0.99785299999999999</c:v>
                </c:pt>
                <c:pt idx="67372">
                  <c:v>0.99787800000000004</c:v>
                </c:pt>
                <c:pt idx="67373">
                  <c:v>0.99791200000000002</c:v>
                </c:pt>
                <c:pt idx="67374">
                  <c:v>0.99795400000000001</c:v>
                </c:pt>
                <c:pt idx="67375">
                  <c:v>0.99800699999999998</c:v>
                </c:pt>
                <c:pt idx="67376">
                  <c:v>0.99805999999999995</c:v>
                </c:pt>
                <c:pt idx="67377">
                  <c:v>0.99812800000000002</c:v>
                </c:pt>
                <c:pt idx="67378">
                  <c:v>0.99819999999999998</c:v>
                </c:pt>
                <c:pt idx="67379">
                  <c:v>0.99828300000000003</c:v>
                </c:pt>
                <c:pt idx="67380">
                  <c:v>0.99837200000000004</c:v>
                </c:pt>
                <c:pt idx="67381">
                  <c:v>0.99847399999999997</c:v>
                </c:pt>
                <c:pt idx="67382">
                  <c:v>0.99857499999999999</c:v>
                </c:pt>
                <c:pt idx="67383">
                  <c:v>0.99868400000000002</c:v>
                </c:pt>
                <c:pt idx="67384">
                  <c:v>0.99878999999999996</c:v>
                </c:pt>
                <c:pt idx="67385">
                  <c:v>0.99891099999999999</c:v>
                </c:pt>
                <c:pt idx="67386">
                  <c:v>0.999031</c:v>
                </c:pt>
                <c:pt idx="67387">
                  <c:v>0.99915799999999999</c:v>
                </c:pt>
                <c:pt idx="67388">
                  <c:v>0.99928799999999995</c:v>
                </c:pt>
                <c:pt idx="67389">
                  <c:v>0.99942399999999998</c:v>
                </c:pt>
                <c:pt idx="67390">
                  <c:v>0.99956299999999998</c:v>
                </c:pt>
                <c:pt idx="67391">
                  <c:v>0.99971200000000005</c:v>
                </c:pt>
                <c:pt idx="67392">
                  <c:v>0.99985900000000005</c:v>
                </c:pt>
                <c:pt idx="67393">
                  <c:v>1</c:v>
                </c:pt>
                <c:pt idx="67394">
                  <c:v>1.0001500000000001</c:v>
                </c:pt>
                <c:pt idx="67395">
                  <c:v>1.0003</c:v>
                </c:pt>
                <c:pt idx="67396">
                  <c:v>1.00044</c:v>
                </c:pt>
                <c:pt idx="67397">
                  <c:v>1.00058</c:v>
                </c:pt>
                <c:pt idx="67398">
                  <c:v>1.0007299999999999</c:v>
                </c:pt>
                <c:pt idx="67399">
                  <c:v>1.0008699999999999</c:v>
                </c:pt>
                <c:pt idx="67400">
                  <c:v>1.00101</c:v>
                </c:pt>
                <c:pt idx="67401">
                  <c:v>1.00115</c:v>
                </c:pt>
                <c:pt idx="67402">
                  <c:v>1.0012799999999999</c:v>
                </c:pt>
                <c:pt idx="67403">
                  <c:v>1.0014099999999999</c:v>
                </c:pt>
                <c:pt idx="67404">
                  <c:v>1.0015499999999999</c:v>
                </c:pt>
                <c:pt idx="67405">
                  <c:v>1.0016799999999999</c:v>
                </c:pt>
                <c:pt idx="67406">
                  <c:v>1.0018</c:v>
                </c:pt>
                <c:pt idx="67407">
                  <c:v>1.0019199999999999</c:v>
                </c:pt>
                <c:pt idx="67408">
                  <c:v>1.00204</c:v>
                </c:pt>
                <c:pt idx="67409">
                  <c:v>1.0021500000000001</c:v>
                </c:pt>
                <c:pt idx="67410">
                  <c:v>1.0022500000000001</c:v>
                </c:pt>
                <c:pt idx="67411">
                  <c:v>1.0023500000000001</c:v>
                </c:pt>
                <c:pt idx="67412">
                  <c:v>1.0024299999999999</c:v>
                </c:pt>
                <c:pt idx="67413">
                  <c:v>1.00251</c:v>
                </c:pt>
                <c:pt idx="67414">
                  <c:v>1.0025900000000001</c:v>
                </c:pt>
                <c:pt idx="67415">
                  <c:v>1.00265</c:v>
                </c:pt>
                <c:pt idx="67416">
                  <c:v>1.0027200000000001</c:v>
                </c:pt>
                <c:pt idx="67417">
                  <c:v>1.0027699999999999</c:v>
                </c:pt>
                <c:pt idx="67418">
                  <c:v>1.00281</c:v>
                </c:pt>
                <c:pt idx="67419">
                  <c:v>1.00285</c:v>
                </c:pt>
                <c:pt idx="67420">
                  <c:v>1.0028699999999999</c:v>
                </c:pt>
                <c:pt idx="67421">
                  <c:v>1.0028900000000001</c:v>
                </c:pt>
                <c:pt idx="67422">
                  <c:v>1.0028900000000001</c:v>
                </c:pt>
                <c:pt idx="67423">
                  <c:v>1.0028900000000001</c:v>
                </c:pt>
                <c:pt idx="67424">
                  <c:v>1.0028699999999999</c:v>
                </c:pt>
                <c:pt idx="67425">
                  <c:v>1.00284</c:v>
                </c:pt>
                <c:pt idx="67426">
                  <c:v>1.0027999999999999</c:v>
                </c:pt>
                <c:pt idx="67427">
                  <c:v>1.00275</c:v>
                </c:pt>
                <c:pt idx="67428">
                  <c:v>1.0026900000000001</c:v>
                </c:pt>
                <c:pt idx="67429">
                  <c:v>1.00261</c:v>
                </c:pt>
                <c:pt idx="67430">
                  <c:v>1.0025299999999999</c:v>
                </c:pt>
                <c:pt idx="67431">
                  <c:v>1.0024299999999999</c:v>
                </c:pt>
                <c:pt idx="67432">
                  <c:v>1.0023200000000001</c:v>
                </c:pt>
                <c:pt idx="67433">
                  <c:v>1.0022</c:v>
                </c:pt>
                <c:pt idx="67434">
                  <c:v>1.00207</c:v>
                </c:pt>
                <c:pt idx="67435">
                  <c:v>1.0019199999999999</c:v>
                </c:pt>
                <c:pt idx="67436">
                  <c:v>1.00176</c:v>
                </c:pt>
                <c:pt idx="67437">
                  <c:v>1.00159</c:v>
                </c:pt>
                <c:pt idx="67438">
                  <c:v>1.0014099999999999</c:v>
                </c:pt>
                <c:pt idx="67439">
                  <c:v>1.0012099999999999</c:v>
                </c:pt>
                <c:pt idx="67440">
                  <c:v>1.0009999999999999</c:v>
                </c:pt>
                <c:pt idx="67441">
                  <c:v>1.00078</c:v>
                </c:pt>
                <c:pt idx="67442">
                  <c:v>1.00054</c:v>
                </c:pt>
                <c:pt idx="67443">
                  <c:v>1.0002899999999999</c:v>
                </c:pt>
                <c:pt idx="67444">
                  <c:v>1.0000500000000001</c:v>
                </c:pt>
                <c:pt idx="67445">
                  <c:v>0.99982499999999996</c:v>
                </c:pt>
                <c:pt idx="67446">
                  <c:v>0.99961199999999995</c:v>
                </c:pt>
                <c:pt idx="67447">
                  <c:v>0.99940600000000002</c:v>
                </c:pt>
                <c:pt idx="67448">
                  <c:v>0.99921599999999999</c:v>
                </c:pt>
                <c:pt idx="67449">
                  <c:v>0.99904499999999996</c:v>
                </c:pt>
                <c:pt idx="67450">
                  <c:v>0.99888399999999999</c:v>
                </c:pt>
                <c:pt idx="67451">
                  <c:v>0.99873400000000001</c:v>
                </c:pt>
                <c:pt idx="67452">
                  <c:v>0.99859500000000001</c:v>
                </c:pt>
                <c:pt idx="67453">
                  <c:v>0.99846800000000002</c:v>
                </c:pt>
                <c:pt idx="67454">
                  <c:v>0.99835399999999996</c:v>
                </c:pt>
                <c:pt idx="67455">
                  <c:v>0.998251</c:v>
                </c:pt>
                <c:pt idx="67456">
                  <c:v>0.99815600000000004</c:v>
                </c:pt>
                <c:pt idx="67457">
                  <c:v>0.99807999999999997</c:v>
                </c:pt>
                <c:pt idx="67458">
                  <c:v>0.99801300000000004</c:v>
                </c:pt>
                <c:pt idx="67459">
                  <c:v>0.99795699999999998</c:v>
                </c:pt>
                <c:pt idx="67460">
                  <c:v>0.99791600000000003</c:v>
                </c:pt>
                <c:pt idx="67461">
                  <c:v>0.99788100000000002</c:v>
                </c:pt>
                <c:pt idx="67462">
                  <c:v>0.99784700000000004</c:v>
                </c:pt>
                <c:pt idx="67463">
                  <c:v>0.997834</c:v>
                </c:pt>
                <c:pt idx="67464">
                  <c:v>0.99782700000000002</c:v>
                </c:pt>
                <c:pt idx="67465">
                  <c:v>0.99783299999999997</c:v>
                </c:pt>
                <c:pt idx="67466">
                  <c:v>0.99784499999999998</c:v>
                </c:pt>
                <c:pt idx="67467">
                  <c:v>0.99787000000000003</c:v>
                </c:pt>
                <c:pt idx="67468">
                  <c:v>0.99790699999999999</c:v>
                </c:pt>
                <c:pt idx="67469">
                  <c:v>0.99795</c:v>
                </c:pt>
                <c:pt idx="67470">
                  <c:v>0.998</c:v>
                </c:pt>
                <c:pt idx="67471">
                  <c:v>0.99805600000000005</c:v>
                </c:pt>
                <c:pt idx="67472">
                  <c:v>0.99812000000000001</c:v>
                </c:pt>
                <c:pt idx="67473">
                  <c:v>0.99819400000000003</c:v>
                </c:pt>
                <c:pt idx="67474">
                  <c:v>0.99827299999999997</c:v>
                </c:pt>
                <c:pt idx="67475">
                  <c:v>0.998363</c:v>
                </c:pt>
                <c:pt idx="67476">
                  <c:v>0.99845899999999999</c:v>
                </c:pt>
                <c:pt idx="67477">
                  <c:v>0.99855899999999997</c:v>
                </c:pt>
                <c:pt idx="67478">
                  <c:v>0.99866900000000003</c:v>
                </c:pt>
                <c:pt idx="67479">
                  <c:v>0.99878400000000001</c:v>
                </c:pt>
                <c:pt idx="67480">
                  <c:v>0.99890199999999996</c:v>
                </c:pt>
                <c:pt idx="67481">
                  <c:v>0.99902100000000005</c:v>
                </c:pt>
                <c:pt idx="67482">
                  <c:v>0.99914000000000003</c:v>
                </c:pt>
                <c:pt idx="67483">
                  <c:v>0.99926700000000002</c:v>
                </c:pt>
                <c:pt idx="67484">
                  <c:v>0.99939599999999995</c:v>
                </c:pt>
                <c:pt idx="67485">
                  <c:v>0.99953000000000003</c:v>
                </c:pt>
                <c:pt idx="67486">
                  <c:v>0.99966699999999997</c:v>
                </c:pt>
                <c:pt idx="67487">
                  <c:v>0.99980400000000003</c:v>
                </c:pt>
                <c:pt idx="67488">
                  <c:v>0.99993900000000002</c:v>
                </c:pt>
                <c:pt idx="67489">
                  <c:v>1.0000800000000001</c:v>
                </c:pt>
                <c:pt idx="67490">
                  <c:v>1.00021</c:v>
                </c:pt>
                <c:pt idx="67491">
                  <c:v>1.0003500000000001</c:v>
                </c:pt>
                <c:pt idx="67492">
                  <c:v>1.0005200000000001</c:v>
                </c:pt>
                <c:pt idx="67493">
                  <c:v>1.00065</c:v>
                </c:pt>
                <c:pt idx="67494">
                  <c:v>1.0007900000000001</c:v>
                </c:pt>
                <c:pt idx="67495">
                  <c:v>1.00092</c:v>
                </c:pt>
                <c:pt idx="67496">
                  <c:v>1.0010600000000001</c:v>
                </c:pt>
                <c:pt idx="67497">
                  <c:v>1.00119</c:v>
                </c:pt>
                <c:pt idx="67498">
                  <c:v>1.00132</c:v>
                </c:pt>
                <c:pt idx="67499">
                  <c:v>1.00145</c:v>
                </c:pt>
                <c:pt idx="67500">
                  <c:v>1.0015700000000001</c:v>
                </c:pt>
                <c:pt idx="67501">
                  <c:v>1.00169</c:v>
                </c:pt>
                <c:pt idx="67502">
                  <c:v>1.0018100000000001</c:v>
                </c:pt>
                <c:pt idx="67503">
                  <c:v>1.0019100000000001</c:v>
                </c:pt>
                <c:pt idx="67504">
                  <c:v>1.0020199999999999</c:v>
                </c:pt>
                <c:pt idx="67505">
                  <c:v>1.0021199999999999</c:v>
                </c:pt>
                <c:pt idx="67506">
                  <c:v>1.0022200000000001</c:v>
                </c:pt>
                <c:pt idx="67507">
                  <c:v>1.00231</c:v>
                </c:pt>
                <c:pt idx="67508">
                  <c:v>1.00238</c:v>
                </c:pt>
                <c:pt idx="67509">
                  <c:v>1.0024500000000001</c:v>
                </c:pt>
                <c:pt idx="67510">
                  <c:v>1.0025200000000001</c:v>
                </c:pt>
                <c:pt idx="67511">
                  <c:v>1.00258</c:v>
                </c:pt>
                <c:pt idx="67512">
                  <c:v>1.0026200000000001</c:v>
                </c:pt>
                <c:pt idx="67513">
                  <c:v>1.0026600000000001</c:v>
                </c:pt>
                <c:pt idx="67514">
                  <c:v>1.0026900000000001</c:v>
                </c:pt>
                <c:pt idx="67515">
                  <c:v>1.00271</c:v>
                </c:pt>
                <c:pt idx="67516">
                  <c:v>1.0027200000000001</c:v>
                </c:pt>
                <c:pt idx="67517">
                  <c:v>1.0027299999999999</c:v>
                </c:pt>
                <c:pt idx="67518">
                  <c:v>1.0027200000000001</c:v>
                </c:pt>
                <c:pt idx="67519">
                  <c:v>1.0026999999999999</c:v>
                </c:pt>
                <c:pt idx="67520">
                  <c:v>1.00267</c:v>
                </c:pt>
                <c:pt idx="67521">
                  <c:v>1.0026299999999999</c:v>
                </c:pt>
                <c:pt idx="67522">
                  <c:v>1.0025900000000001</c:v>
                </c:pt>
                <c:pt idx="67523">
                  <c:v>1.0025299999999999</c:v>
                </c:pt>
                <c:pt idx="67524">
                  <c:v>1.0024599999999999</c:v>
                </c:pt>
                <c:pt idx="67525">
                  <c:v>1.00238</c:v>
                </c:pt>
                <c:pt idx="67526">
                  <c:v>1.0022899999999999</c:v>
                </c:pt>
                <c:pt idx="67527">
                  <c:v>1.0021899999999999</c:v>
                </c:pt>
                <c:pt idx="67528">
                  <c:v>1.00207</c:v>
                </c:pt>
                <c:pt idx="67529">
                  <c:v>1.0019499999999999</c:v>
                </c:pt>
                <c:pt idx="67530">
                  <c:v>1.0018199999999999</c:v>
                </c:pt>
                <c:pt idx="67531">
                  <c:v>1.00166</c:v>
                </c:pt>
                <c:pt idx="67532">
                  <c:v>1.0015000000000001</c:v>
                </c:pt>
                <c:pt idx="67533">
                  <c:v>1.00132</c:v>
                </c:pt>
                <c:pt idx="67534">
                  <c:v>1.0011300000000001</c:v>
                </c:pt>
                <c:pt idx="67535">
                  <c:v>1.0009399999999999</c:v>
                </c:pt>
                <c:pt idx="67536">
                  <c:v>1.0007200000000001</c:v>
                </c:pt>
                <c:pt idx="67537">
                  <c:v>1.0004900000000001</c:v>
                </c:pt>
                <c:pt idx="67538">
                  <c:v>1.0002599999999999</c:v>
                </c:pt>
                <c:pt idx="67539">
                  <c:v>1.0000100000000001</c:v>
                </c:pt>
                <c:pt idx="67540">
                  <c:v>0.99976600000000004</c:v>
                </c:pt>
                <c:pt idx="67541">
                  <c:v>0.99954100000000001</c:v>
                </c:pt>
                <c:pt idx="67542">
                  <c:v>0.99932500000000002</c:v>
                </c:pt>
                <c:pt idx="67543">
                  <c:v>0.99912299999999998</c:v>
                </c:pt>
                <c:pt idx="67544">
                  <c:v>0.99893600000000005</c:v>
                </c:pt>
                <c:pt idx="67545">
                  <c:v>0.99875599999999998</c:v>
                </c:pt>
                <c:pt idx="67546">
                  <c:v>0.99858599999999997</c:v>
                </c:pt>
                <c:pt idx="67547">
                  <c:v>0.99843599999999999</c:v>
                </c:pt>
                <c:pt idx="67548">
                  <c:v>0.99830099999999999</c:v>
                </c:pt>
                <c:pt idx="67549">
                  <c:v>0.99817500000000003</c:v>
                </c:pt>
                <c:pt idx="67550">
                  <c:v>0.99805699999999997</c:v>
                </c:pt>
                <c:pt idx="67551">
                  <c:v>0.99795900000000004</c:v>
                </c:pt>
                <c:pt idx="67552">
                  <c:v>0.99787000000000003</c:v>
                </c:pt>
                <c:pt idx="67553">
                  <c:v>0.99779300000000004</c:v>
                </c:pt>
                <c:pt idx="67554">
                  <c:v>0.99772700000000003</c:v>
                </c:pt>
                <c:pt idx="67555">
                  <c:v>0.99767600000000001</c:v>
                </c:pt>
                <c:pt idx="67556">
                  <c:v>0.99762899999999999</c:v>
                </c:pt>
                <c:pt idx="67557">
                  <c:v>0.99759500000000001</c:v>
                </c:pt>
                <c:pt idx="67558">
                  <c:v>0.99757300000000004</c:v>
                </c:pt>
                <c:pt idx="67559">
                  <c:v>0.99756699999999998</c:v>
                </c:pt>
                <c:pt idx="67560">
                  <c:v>0.99756100000000003</c:v>
                </c:pt>
                <c:pt idx="67561">
                  <c:v>0.99754900000000002</c:v>
                </c:pt>
                <c:pt idx="67562">
                  <c:v>0.99757399999999996</c:v>
                </c:pt>
                <c:pt idx="67563">
                  <c:v>0.99760499999999996</c:v>
                </c:pt>
                <c:pt idx="67564">
                  <c:v>0.99764799999999998</c:v>
                </c:pt>
                <c:pt idx="67565">
                  <c:v>0.99769600000000003</c:v>
                </c:pt>
                <c:pt idx="67566">
                  <c:v>0.997749</c:v>
                </c:pt>
                <c:pt idx="67567">
                  <c:v>0.99781500000000001</c:v>
                </c:pt>
                <c:pt idx="67568">
                  <c:v>0.99789000000000005</c:v>
                </c:pt>
                <c:pt idx="67569">
                  <c:v>0.99797499999999995</c:v>
                </c:pt>
                <c:pt idx="67570">
                  <c:v>0.99806799999999996</c:v>
                </c:pt>
                <c:pt idx="67571">
                  <c:v>0.99816499999999997</c:v>
                </c:pt>
                <c:pt idx="67572">
                  <c:v>0.99826199999999998</c:v>
                </c:pt>
                <c:pt idx="67573">
                  <c:v>0.99837200000000004</c:v>
                </c:pt>
                <c:pt idx="67574">
                  <c:v>0.99848199999999998</c:v>
                </c:pt>
                <c:pt idx="67575">
                  <c:v>0.99860400000000005</c:v>
                </c:pt>
                <c:pt idx="67576">
                  <c:v>0.99873100000000004</c:v>
                </c:pt>
                <c:pt idx="67577">
                  <c:v>0.99886299999999995</c:v>
                </c:pt>
                <c:pt idx="67578">
                  <c:v>0.99899700000000002</c:v>
                </c:pt>
                <c:pt idx="67579">
                  <c:v>0.99913399999999997</c:v>
                </c:pt>
                <c:pt idx="67580">
                  <c:v>0.99927299999999997</c:v>
                </c:pt>
                <c:pt idx="67581">
                  <c:v>0.99941800000000003</c:v>
                </c:pt>
                <c:pt idx="67582">
                  <c:v>0.99956299999999998</c:v>
                </c:pt>
                <c:pt idx="67583">
                  <c:v>0.99970599999999998</c:v>
                </c:pt>
                <c:pt idx="67584">
                  <c:v>0.999857</c:v>
                </c:pt>
                <c:pt idx="67585">
                  <c:v>1.0000100000000001</c:v>
                </c:pt>
                <c:pt idx="67586">
                  <c:v>1.0001500000000001</c:v>
                </c:pt>
                <c:pt idx="67587">
                  <c:v>1.0003</c:v>
                </c:pt>
                <c:pt idx="67588">
                  <c:v>1.0004500000000001</c:v>
                </c:pt>
                <c:pt idx="67589">
                  <c:v>1.0005999999999999</c:v>
                </c:pt>
                <c:pt idx="67590">
                  <c:v>1.00075</c:v>
                </c:pt>
                <c:pt idx="67591">
                  <c:v>1.0008900000000001</c:v>
                </c:pt>
                <c:pt idx="67592">
                  <c:v>1.0010300000000001</c:v>
                </c:pt>
                <c:pt idx="67593">
                  <c:v>1.0011699999999999</c:v>
                </c:pt>
                <c:pt idx="67594">
                  <c:v>1.0013099999999999</c:v>
                </c:pt>
                <c:pt idx="67595">
                  <c:v>1.00145</c:v>
                </c:pt>
                <c:pt idx="67596">
                  <c:v>1.0015799999999999</c:v>
                </c:pt>
                <c:pt idx="67597">
                  <c:v>1.0017199999999999</c:v>
                </c:pt>
                <c:pt idx="67598">
                  <c:v>1.0018400000000001</c:v>
                </c:pt>
                <c:pt idx="67599">
                  <c:v>1.00196</c:v>
                </c:pt>
                <c:pt idx="67600">
                  <c:v>1.0020500000000001</c:v>
                </c:pt>
                <c:pt idx="67601">
                  <c:v>1.0021599999999999</c:v>
                </c:pt>
                <c:pt idx="67602">
                  <c:v>1.0022599999999999</c:v>
                </c:pt>
                <c:pt idx="67603">
                  <c:v>1.0023500000000001</c:v>
                </c:pt>
                <c:pt idx="67604">
                  <c:v>1.0024299999999999</c:v>
                </c:pt>
                <c:pt idx="67605">
                  <c:v>1.0025200000000001</c:v>
                </c:pt>
                <c:pt idx="67606">
                  <c:v>1.0025900000000001</c:v>
                </c:pt>
                <c:pt idx="67607">
                  <c:v>1.00264</c:v>
                </c:pt>
                <c:pt idx="67608">
                  <c:v>1.0026999999999999</c:v>
                </c:pt>
                <c:pt idx="67609">
                  <c:v>1.00274</c:v>
                </c:pt>
                <c:pt idx="67610">
                  <c:v>1.00278</c:v>
                </c:pt>
                <c:pt idx="67611">
                  <c:v>1.00281</c:v>
                </c:pt>
                <c:pt idx="67612">
                  <c:v>1.00282</c:v>
                </c:pt>
                <c:pt idx="67613">
                  <c:v>1.0028300000000001</c:v>
                </c:pt>
                <c:pt idx="67614">
                  <c:v>1.0028300000000001</c:v>
                </c:pt>
                <c:pt idx="67615">
                  <c:v>1.00282</c:v>
                </c:pt>
                <c:pt idx="67616">
                  <c:v>1.0027900000000001</c:v>
                </c:pt>
                <c:pt idx="67617">
                  <c:v>1.00275</c:v>
                </c:pt>
                <c:pt idx="67618">
                  <c:v>1.0026999999999999</c:v>
                </c:pt>
                <c:pt idx="67619">
                  <c:v>1.00264</c:v>
                </c:pt>
                <c:pt idx="67620">
                  <c:v>1.00257</c:v>
                </c:pt>
                <c:pt idx="67621">
                  <c:v>1.00248</c:v>
                </c:pt>
                <c:pt idx="67622">
                  <c:v>1.00238</c:v>
                </c:pt>
                <c:pt idx="67623">
                  <c:v>1.00227</c:v>
                </c:pt>
                <c:pt idx="67624">
                  <c:v>1.0021500000000001</c:v>
                </c:pt>
                <c:pt idx="67625">
                  <c:v>1.0020100000000001</c:v>
                </c:pt>
                <c:pt idx="67626">
                  <c:v>1.00187</c:v>
                </c:pt>
                <c:pt idx="67627">
                  <c:v>1.0017100000000001</c:v>
                </c:pt>
                <c:pt idx="67628">
                  <c:v>1.0015400000000001</c:v>
                </c:pt>
                <c:pt idx="67629">
                  <c:v>1.00136</c:v>
                </c:pt>
                <c:pt idx="67630">
                  <c:v>1.00116</c:v>
                </c:pt>
                <c:pt idx="67631">
                  <c:v>1.00095</c:v>
                </c:pt>
                <c:pt idx="67632">
                  <c:v>1.0007200000000001</c:v>
                </c:pt>
                <c:pt idx="67633">
                  <c:v>1.00048</c:v>
                </c:pt>
                <c:pt idx="67634">
                  <c:v>1.00023</c:v>
                </c:pt>
                <c:pt idx="67635">
                  <c:v>0.999996</c:v>
                </c:pt>
                <c:pt idx="67636">
                  <c:v>0.99977400000000005</c:v>
                </c:pt>
                <c:pt idx="67637">
                  <c:v>0.99956299999999998</c:v>
                </c:pt>
                <c:pt idx="67638">
                  <c:v>0.99936400000000003</c:v>
                </c:pt>
                <c:pt idx="67639">
                  <c:v>0.99917100000000003</c:v>
                </c:pt>
                <c:pt idx="67640">
                  <c:v>0.99900199999999995</c:v>
                </c:pt>
                <c:pt idx="67641">
                  <c:v>0.99883599999999995</c:v>
                </c:pt>
                <c:pt idx="67642">
                  <c:v>0.99868800000000002</c:v>
                </c:pt>
                <c:pt idx="67643">
                  <c:v>0.99855700000000003</c:v>
                </c:pt>
                <c:pt idx="67644">
                  <c:v>0.99843999999999999</c:v>
                </c:pt>
                <c:pt idx="67645">
                  <c:v>0.99833499999999997</c:v>
                </c:pt>
                <c:pt idx="67646">
                  <c:v>0.99823499999999998</c:v>
                </c:pt>
                <c:pt idx="67647">
                  <c:v>0.99814599999999998</c:v>
                </c:pt>
                <c:pt idx="67648">
                  <c:v>0.99807599999999996</c:v>
                </c:pt>
                <c:pt idx="67649">
                  <c:v>0.99801899999999999</c:v>
                </c:pt>
                <c:pt idx="67650">
                  <c:v>0.99797400000000003</c:v>
                </c:pt>
                <c:pt idx="67651">
                  <c:v>0.99794000000000005</c:v>
                </c:pt>
                <c:pt idx="67652">
                  <c:v>0.99792199999999998</c:v>
                </c:pt>
                <c:pt idx="67653">
                  <c:v>0.99790000000000001</c:v>
                </c:pt>
                <c:pt idx="67654">
                  <c:v>0.997892</c:v>
                </c:pt>
                <c:pt idx="67655">
                  <c:v>0.99789499999999998</c:v>
                </c:pt>
                <c:pt idx="67656">
                  <c:v>0.99790800000000002</c:v>
                </c:pt>
                <c:pt idx="67657">
                  <c:v>0.99792800000000004</c:v>
                </c:pt>
                <c:pt idx="67658">
                  <c:v>0.99795800000000001</c:v>
                </c:pt>
                <c:pt idx="67659">
                  <c:v>0.99799499999999997</c:v>
                </c:pt>
                <c:pt idx="67660">
                  <c:v>0.99804499999999996</c:v>
                </c:pt>
                <c:pt idx="67661">
                  <c:v>0.99809800000000004</c:v>
                </c:pt>
                <c:pt idx="67662">
                  <c:v>0.99816300000000002</c:v>
                </c:pt>
                <c:pt idx="67663">
                  <c:v>0.99824199999999996</c:v>
                </c:pt>
                <c:pt idx="67664">
                  <c:v>0.99832299999999996</c:v>
                </c:pt>
                <c:pt idx="67665">
                  <c:v>0.99840899999999999</c:v>
                </c:pt>
                <c:pt idx="67666">
                  <c:v>0.99850399999999995</c:v>
                </c:pt>
                <c:pt idx="67667">
                  <c:v>0.99860800000000005</c:v>
                </c:pt>
                <c:pt idx="67668">
                  <c:v>0.99871100000000002</c:v>
                </c:pt>
                <c:pt idx="67669">
                  <c:v>0.99885900000000005</c:v>
                </c:pt>
                <c:pt idx="67670">
                  <c:v>0.99897400000000003</c:v>
                </c:pt>
                <c:pt idx="67671">
                  <c:v>0.99909400000000004</c:v>
                </c:pt>
                <c:pt idx="67672">
                  <c:v>0.99922299999999997</c:v>
                </c:pt>
                <c:pt idx="67673">
                  <c:v>0.99934999999999996</c:v>
                </c:pt>
                <c:pt idx="67674">
                  <c:v>0.99947900000000001</c:v>
                </c:pt>
                <c:pt idx="67675">
                  <c:v>0.99961299999999997</c:v>
                </c:pt>
                <c:pt idx="67676">
                  <c:v>0.99975099999999995</c:v>
                </c:pt>
                <c:pt idx="67677">
                  <c:v>0.999892</c:v>
                </c:pt>
                <c:pt idx="67678">
                  <c:v>1.00003</c:v>
                </c:pt>
                <c:pt idx="67679">
                  <c:v>1.0001800000000001</c:v>
                </c:pt>
                <c:pt idx="67680">
                  <c:v>1.0003200000000001</c:v>
                </c:pt>
                <c:pt idx="67681">
                  <c:v>1.0004500000000001</c:v>
                </c:pt>
                <c:pt idx="67682">
                  <c:v>1.0005999999999999</c:v>
                </c:pt>
                <c:pt idx="67683">
                  <c:v>1.00075</c:v>
                </c:pt>
                <c:pt idx="67684">
                  <c:v>1.0008900000000001</c:v>
                </c:pt>
                <c:pt idx="67685">
                  <c:v>1.0010399999999999</c:v>
                </c:pt>
                <c:pt idx="67686">
                  <c:v>1.00118</c:v>
                </c:pt>
                <c:pt idx="67687">
                  <c:v>1.00132</c:v>
                </c:pt>
                <c:pt idx="67688">
                  <c:v>1.00145</c:v>
                </c:pt>
                <c:pt idx="67689">
                  <c:v>1.0015799999999999</c:v>
                </c:pt>
                <c:pt idx="67690">
                  <c:v>1.0017100000000001</c:v>
                </c:pt>
                <c:pt idx="67691">
                  <c:v>1.00183</c:v>
                </c:pt>
                <c:pt idx="67692">
                  <c:v>1.0019400000000001</c:v>
                </c:pt>
                <c:pt idx="67693">
                  <c:v>1.00206</c:v>
                </c:pt>
                <c:pt idx="67694">
                  <c:v>1.00217</c:v>
                </c:pt>
                <c:pt idx="67695">
                  <c:v>1.0022800000000001</c:v>
                </c:pt>
                <c:pt idx="67696">
                  <c:v>1.00238</c:v>
                </c:pt>
                <c:pt idx="67697">
                  <c:v>1.00247</c:v>
                </c:pt>
                <c:pt idx="67698">
                  <c:v>1.0025599999999999</c:v>
                </c:pt>
                <c:pt idx="67699">
                  <c:v>1.0026600000000001</c:v>
                </c:pt>
                <c:pt idx="67700">
                  <c:v>1.0027299999999999</c:v>
                </c:pt>
                <c:pt idx="67701">
                  <c:v>1.0027999999999999</c:v>
                </c:pt>
                <c:pt idx="67702">
                  <c:v>1.0028600000000001</c:v>
                </c:pt>
                <c:pt idx="67703">
                  <c:v>1.00292</c:v>
                </c:pt>
                <c:pt idx="67704">
                  <c:v>1.0029600000000001</c:v>
                </c:pt>
                <c:pt idx="67705">
                  <c:v>1.0029999999999999</c:v>
                </c:pt>
                <c:pt idx="67706">
                  <c:v>1.00302</c:v>
                </c:pt>
                <c:pt idx="67707">
                  <c:v>1.0030399999999999</c:v>
                </c:pt>
                <c:pt idx="67708">
                  <c:v>1.0030399999999999</c:v>
                </c:pt>
                <c:pt idx="67709">
                  <c:v>1.0030399999999999</c:v>
                </c:pt>
                <c:pt idx="67710">
                  <c:v>1.00302</c:v>
                </c:pt>
                <c:pt idx="67711">
                  <c:v>1.00299</c:v>
                </c:pt>
                <c:pt idx="67712">
                  <c:v>1.0029600000000001</c:v>
                </c:pt>
                <c:pt idx="67713">
                  <c:v>1.00292</c:v>
                </c:pt>
                <c:pt idx="67714">
                  <c:v>1.0028600000000001</c:v>
                </c:pt>
                <c:pt idx="67715">
                  <c:v>1.0027900000000001</c:v>
                </c:pt>
                <c:pt idx="67716">
                  <c:v>1.00271</c:v>
                </c:pt>
                <c:pt idx="67717">
                  <c:v>1.0026200000000001</c:v>
                </c:pt>
                <c:pt idx="67718">
                  <c:v>1.00251</c:v>
                </c:pt>
                <c:pt idx="67719">
                  <c:v>1.00241</c:v>
                </c:pt>
                <c:pt idx="67720">
                  <c:v>1.0022800000000001</c:v>
                </c:pt>
                <c:pt idx="67721">
                  <c:v>1.00214</c:v>
                </c:pt>
                <c:pt idx="67722">
                  <c:v>1.002</c:v>
                </c:pt>
                <c:pt idx="67723">
                  <c:v>1.00183</c:v>
                </c:pt>
                <c:pt idx="67724">
                  <c:v>1.00166</c:v>
                </c:pt>
                <c:pt idx="67725">
                  <c:v>1.0014700000000001</c:v>
                </c:pt>
                <c:pt idx="67726">
                  <c:v>1.0012799999999999</c:v>
                </c:pt>
                <c:pt idx="67727">
                  <c:v>1.0010600000000001</c:v>
                </c:pt>
                <c:pt idx="67728">
                  <c:v>1.00084</c:v>
                </c:pt>
                <c:pt idx="67729">
                  <c:v>1.0005999999999999</c:v>
                </c:pt>
                <c:pt idx="67730">
                  <c:v>1.0003599999999999</c:v>
                </c:pt>
                <c:pt idx="67731">
                  <c:v>1.0001199999999999</c:v>
                </c:pt>
                <c:pt idx="67732">
                  <c:v>0.999892</c:v>
                </c:pt>
                <c:pt idx="67733">
                  <c:v>0.99967600000000001</c:v>
                </c:pt>
                <c:pt idx="67734">
                  <c:v>0.99947299999999994</c:v>
                </c:pt>
                <c:pt idx="67735">
                  <c:v>0.99928700000000004</c:v>
                </c:pt>
                <c:pt idx="67736">
                  <c:v>0.99911099999999997</c:v>
                </c:pt>
                <c:pt idx="67737">
                  <c:v>0.99894899999999998</c:v>
                </c:pt>
                <c:pt idx="67738">
                  <c:v>0.99879700000000005</c:v>
                </c:pt>
                <c:pt idx="67739">
                  <c:v>0.99865899999999996</c:v>
                </c:pt>
                <c:pt idx="67740">
                  <c:v>0.99853800000000004</c:v>
                </c:pt>
                <c:pt idx="67741">
                  <c:v>0.99843000000000004</c:v>
                </c:pt>
                <c:pt idx="67742">
                  <c:v>0.99833000000000005</c:v>
                </c:pt>
                <c:pt idx="67743">
                  <c:v>0.99823899999999999</c:v>
                </c:pt>
                <c:pt idx="67744">
                  <c:v>0.99816199999999999</c:v>
                </c:pt>
                <c:pt idx="67745">
                  <c:v>0.99809599999999998</c:v>
                </c:pt>
                <c:pt idx="67746">
                  <c:v>0.99803900000000001</c:v>
                </c:pt>
                <c:pt idx="67747">
                  <c:v>0.99799499999999997</c:v>
                </c:pt>
                <c:pt idx="67748">
                  <c:v>0.99796300000000004</c:v>
                </c:pt>
                <c:pt idx="67749">
                  <c:v>0.99793699999999996</c:v>
                </c:pt>
                <c:pt idx="67750">
                  <c:v>0.99792199999999998</c:v>
                </c:pt>
                <c:pt idx="67751">
                  <c:v>0.99792099999999995</c:v>
                </c:pt>
                <c:pt idx="67752">
                  <c:v>0.99793299999999996</c:v>
                </c:pt>
                <c:pt idx="67753">
                  <c:v>0.99795199999999995</c:v>
                </c:pt>
                <c:pt idx="67754">
                  <c:v>0.99798399999999998</c:v>
                </c:pt>
                <c:pt idx="67755">
                  <c:v>0.99802100000000005</c:v>
                </c:pt>
                <c:pt idx="67756">
                  <c:v>0.99806300000000003</c:v>
                </c:pt>
                <c:pt idx="67757">
                  <c:v>0.99811499999999997</c:v>
                </c:pt>
                <c:pt idx="67758">
                  <c:v>0.99817699999999998</c:v>
                </c:pt>
                <c:pt idx="67759">
                  <c:v>0.99824999999999997</c:v>
                </c:pt>
                <c:pt idx="67760">
                  <c:v>0.99832399999999999</c:v>
                </c:pt>
                <c:pt idx="67761">
                  <c:v>0.99840899999999999</c:v>
                </c:pt>
                <c:pt idx="67762">
                  <c:v>0.99848499999999996</c:v>
                </c:pt>
                <c:pt idx="67763">
                  <c:v>0.99858100000000005</c:v>
                </c:pt>
                <c:pt idx="67764">
                  <c:v>0.99867799999999995</c:v>
                </c:pt>
                <c:pt idx="67765">
                  <c:v>0.99879099999999998</c:v>
                </c:pt>
                <c:pt idx="67766">
                  <c:v>0.99890599999999996</c:v>
                </c:pt>
                <c:pt idx="67767">
                  <c:v>0.99902599999999997</c:v>
                </c:pt>
                <c:pt idx="67768">
                  <c:v>0.99915100000000001</c:v>
                </c:pt>
                <c:pt idx="67769">
                  <c:v>0.99927699999999997</c:v>
                </c:pt>
                <c:pt idx="67770">
                  <c:v>0.99940799999999996</c:v>
                </c:pt>
                <c:pt idx="67771">
                  <c:v>0.99954600000000005</c:v>
                </c:pt>
                <c:pt idx="67772">
                  <c:v>0.99967799999999996</c:v>
                </c:pt>
                <c:pt idx="67773">
                  <c:v>0.99981799999999998</c:v>
                </c:pt>
                <c:pt idx="67774">
                  <c:v>0.99995999999999996</c:v>
                </c:pt>
                <c:pt idx="67775">
                  <c:v>1.0001</c:v>
                </c:pt>
                <c:pt idx="67776">
                  <c:v>1.0002500000000001</c:v>
                </c:pt>
                <c:pt idx="67777">
                  <c:v>1.0003899999999999</c:v>
                </c:pt>
                <c:pt idx="67778">
                  <c:v>1.0005299999999999</c:v>
                </c:pt>
                <c:pt idx="67779">
                  <c:v>1.00068</c:v>
                </c:pt>
                <c:pt idx="67780">
                  <c:v>1.00082</c:v>
                </c:pt>
                <c:pt idx="67781">
                  <c:v>1.0009600000000001</c:v>
                </c:pt>
                <c:pt idx="67782">
                  <c:v>1.0011000000000001</c:v>
                </c:pt>
                <c:pt idx="67783">
                  <c:v>1.0012399999999999</c:v>
                </c:pt>
                <c:pt idx="67784">
                  <c:v>1.0013700000000001</c:v>
                </c:pt>
                <c:pt idx="67785">
                  <c:v>1.0015000000000001</c:v>
                </c:pt>
                <c:pt idx="67786">
                  <c:v>1.00163</c:v>
                </c:pt>
                <c:pt idx="67787">
                  <c:v>1.00176</c:v>
                </c:pt>
                <c:pt idx="67788">
                  <c:v>1.0018800000000001</c:v>
                </c:pt>
                <c:pt idx="67789">
                  <c:v>1.002</c:v>
                </c:pt>
                <c:pt idx="67790">
                  <c:v>1.0021100000000001</c:v>
                </c:pt>
                <c:pt idx="67791">
                  <c:v>1.0022200000000001</c:v>
                </c:pt>
                <c:pt idx="67792">
                  <c:v>1.0023299999999999</c:v>
                </c:pt>
                <c:pt idx="67793">
                  <c:v>1.0024200000000001</c:v>
                </c:pt>
                <c:pt idx="67794">
                  <c:v>1.0024999999999999</c:v>
                </c:pt>
                <c:pt idx="67795">
                  <c:v>1.00258</c:v>
                </c:pt>
                <c:pt idx="67796">
                  <c:v>1.00265</c:v>
                </c:pt>
                <c:pt idx="67797">
                  <c:v>1.00271</c:v>
                </c:pt>
                <c:pt idx="67798">
                  <c:v>1.0027600000000001</c:v>
                </c:pt>
                <c:pt idx="67799">
                  <c:v>1.00281</c:v>
                </c:pt>
                <c:pt idx="67800">
                  <c:v>1.00285</c:v>
                </c:pt>
                <c:pt idx="67801">
                  <c:v>1.0028699999999999</c:v>
                </c:pt>
                <c:pt idx="67802">
                  <c:v>1.0028900000000001</c:v>
                </c:pt>
                <c:pt idx="67803">
                  <c:v>1.0028999999999999</c:v>
                </c:pt>
                <c:pt idx="67804">
                  <c:v>1.0028900000000001</c:v>
                </c:pt>
                <c:pt idx="67805">
                  <c:v>1.0028699999999999</c:v>
                </c:pt>
                <c:pt idx="67806">
                  <c:v>1.00285</c:v>
                </c:pt>
                <c:pt idx="67807">
                  <c:v>1.00281</c:v>
                </c:pt>
                <c:pt idx="67808">
                  <c:v>1.0027699999999999</c:v>
                </c:pt>
                <c:pt idx="67809">
                  <c:v>1.0027200000000001</c:v>
                </c:pt>
                <c:pt idx="67810">
                  <c:v>1.00265</c:v>
                </c:pt>
                <c:pt idx="67811">
                  <c:v>1.00257</c:v>
                </c:pt>
                <c:pt idx="67812">
                  <c:v>1.00247</c:v>
                </c:pt>
                <c:pt idx="67813">
                  <c:v>1.00237</c:v>
                </c:pt>
                <c:pt idx="67814">
                  <c:v>1.0022500000000001</c:v>
                </c:pt>
                <c:pt idx="67815">
                  <c:v>1.0021199999999999</c:v>
                </c:pt>
                <c:pt idx="67816">
                  <c:v>1.0019800000000001</c:v>
                </c:pt>
                <c:pt idx="67817">
                  <c:v>1.00183</c:v>
                </c:pt>
                <c:pt idx="67818">
                  <c:v>1.0016700000000001</c:v>
                </c:pt>
                <c:pt idx="67819">
                  <c:v>1.0015000000000001</c:v>
                </c:pt>
                <c:pt idx="67820">
                  <c:v>1.0013099999999999</c:v>
                </c:pt>
                <c:pt idx="67821">
                  <c:v>1.0011099999999999</c:v>
                </c:pt>
                <c:pt idx="67822">
                  <c:v>1.0008900000000001</c:v>
                </c:pt>
                <c:pt idx="67823">
                  <c:v>1.0006699999999999</c:v>
                </c:pt>
                <c:pt idx="67824">
                  <c:v>1.0004200000000001</c:v>
                </c:pt>
                <c:pt idx="67825">
                  <c:v>1.0001800000000001</c:v>
                </c:pt>
                <c:pt idx="67826">
                  <c:v>0.99993799999999999</c:v>
                </c:pt>
                <c:pt idx="67827">
                  <c:v>0.99972000000000005</c:v>
                </c:pt>
                <c:pt idx="67828">
                  <c:v>0.99951500000000004</c:v>
                </c:pt>
                <c:pt idx="67829">
                  <c:v>0.99932600000000005</c:v>
                </c:pt>
                <c:pt idx="67830">
                  <c:v>0.99914199999999997</c:v>
                </c:pt>
                <c:pt idx="67831">
                  <c:v>0.99897400000000003</c:v>
                </c:pt>
                <c:pt idx="67832">
                  <c:v>0.99881699999999995</c:v>
                </c:pt>
                <c:pt idx="67833">
                  <c:v>0.99866600000000005</c:v>
                </c:pt>
                <c:pt idx="67834">
                  <c:v>0.99853400000000003</c:v>
                </c:pt>
                <c:pt idx="67835">
                  <c:v>0.99841500000000005</c:v>
                </c:pt>
                <c:pt idx="67836">
                  <c:v>0.99830600000000003</c:v>
                </c:pt>
                <c:pt idx="67837">
                  <c:v>0.99820699999999996</c:v>
                </c:pt>
                <c:pt idx="67838">
                  <c:v>0.99812500000000004</c:v>
                </c:pt>
                <c:pt idx="67839">
                  <c:v>0.99804999999999999</c:v>
                </c:pt>
                <c:pt idx="67840">
                  <c:v>0.99798500000000001</c:v>
                </c:pt>
                <c:pt idx="67841">
                  <c:v>0.99793100000000001</c:v>
                </c:pt>
                <c:pt idx="67842">
                  <c:v>0.99789799999999995</c:v>
                </c:pt>
                <c:pt idx="67843">
                  <c:v>0.99787199999999998</c:v>
                </c:pt>
                <c:pt idx="67844">
                  <c:v>0.99785100000000004</c:v>
                </c:pt>
                <c:pt idx="67845">
                  <c:v>0.99784399999999995</c:v>
                </c:pt>
                <c:pt idx="67846">
                  <c:v>0.99783299999999997</c:v>
                </c:pt>
                <c:pt idx="67847">
                  <c:v>0.99784200000000001</c:v>
                </c:pt>
                <c:pt idx="67848">
                  <c:v>0.99786399999999997</c:v>
                </c:pt>
                <c:pt idx="67849">
                  <c:v>0.99789499999999998</c:v>
                </c:pt>
                <c:pt idx="67850">
                  <c:v>0.99793299999999996</c:v>
                </c:pt>
                <c:pt idx="67851">
                  <c:v>0.99798100000000001</c:v>
                </c:pt>
                <c:pt idx="67852">
                  <c:v>0.99803600000000003</c:v>
                </c:pt>
                <c:pt idx="67853">
                  <c:v>0.99810200000000004</c:v>
                </c:pt>
                <c:pt idx="67854">
                  <c:v>0.99817699999999998</c:v>
                </c:pt>
                <c:pt idx="67855">
                  <c:v>0.99824999999999997</c:v>
                </c:pt>
                <c:pt idx="67856">
                  <c:v>0.99833799999999995</c:v>
                </c:pt>
                <c:pt idx="67857">
                  <c:v>0.99843099999999996</c:v>
                </c:pt>
                <c:pt idx="67858">
                  <c:v>0.99852600000000002</c:v>
                </c:pt>
                <c:pt idx="67859">
                  <c:v>0.99862700000000004</c:v>
                </c:pt>
                <c:pt idx="67860">
                  <c:v>0.99873400000000001</c:v>
                </c:pt>
                <c:pt idx="67861">
                  <c:v>0.99884799999999996</c:v>
                </c:pt>
                <c:pt idx="67862">
                  <c:v>0.99896300000000005</c:v>
                </c:pt>
                <c:pt idx="67863">
                  <c:v>0.999081</c:v>
                </c:pt>
                <c:pt idx="67864">
                  <c:v>0.99920500000000001</c:v>
                </c:pt>
                <c:pt idx="67865">
                  <c:v>0.99932699999999997</c:v>
                </c:pt>
                <c:pt idx="67866">
                  <c:v>0.99945700000000004</c:v>
                </c:pt>
                <c:pt idx="67867">
                  <c:v>0.99959299999999995</c:v>
                </c:pt>
                <c:pt idx="67868">
                  <c:v>0.99972499999999997</c:v>
                </c:pt>
                <c:pt idx="67869">
                  <c:v>0.99985800000000002</c:v>
                </c:pt>
                <c:pt idx="67870">
                  <c:v>0.99999499999999997</c:v>
                </c:pt>
                <c:pt idx="67871">
                  <c:v>1.00014</c:v>
                </c:pt>
                <c:pt idx="67872">
                  <c:v>1.00027</c:v>
                </c:pt>
                <c:pt idx="67873">
                  <c:v>1.00041</c:v>
                </c:pt>
                <c:pt idx="67874">
                  <c:v>1.0005500000000001</c:v>
                </c:pt>
                <c:pt idx="67875">
                  <c:v>1.0006900000000001</c:v>
                </c:pt>
                <c:pt idx="67876">
                  <c:v>1.00082</c:v>
                </c:pt>
                <c:pt idx="67877">
                  <c:v>1.00095</c:v>
                </c:pt>
                <c:pt idx="67878">
                  <c:v>1.00108</c:v>
                </c:pt>
                <c:pt idx="67879">
                  <c:v>1.0012099999999999</c:v>
                </c:pt>
                <c:pt idx="67880">
                  <c:v>1.0013399999999999</c:v>
                </c:pt>
                <c:pt idx="67881">
                  <c:v>1.00146</c:v>
                </c:pt>
                <c:pt idx="67882">
                  <c:v>1.0015799999999999</c:v>
                </c:pt>
                <c:pt idx="67883">
                  <c:v>1.00169</c:v>
                </c:pt>
                <c:pt idx="67884">
                  <c:v>1.0018100000000001</c:v>
                </c:pt>
                <c:pt idx="67885">
                  <c:v>1.0019100000000001</c:v>
                </c:pt>
                <c:pt idx="67886">
                  <c:v>1.0020199999999999</c:v>
                </c:pt>
                <c:pt idx="67887">
                  <c:v>1.0021199999999999</c:v>
                </c:pt>
                <c:pt idx="67888">
                  <c:v>1.0022</c:v>
                </c:pt>
                <c:pt idx="67889">
                  <c:v>1.0022800000000001</c:v>
                </c:pt>
                <c:pt idx="67890">
                  <c:v>1.0023599999999999</c:v>
                </c:pt>
                <c:pt idx="67891">
                  <c:v>1.0024299999999999</c:v>
                </c:pt>
                <c:pt idx="67892">
                  <c:v>1.0024900000000001</c:v>
                </c:pt>
                <c:pt idx="67893">
                  <c:v>1.00254</c:v>
                </c:pt>
                <c:pt idx="67894">
                  <c:v>1.00258</c:v>
                </c:pt>
                <c:pt idx="67895">
                  <c:v>1.00261</c:v>
                </c:pt>
                <c:pt idx="67896">
                  <c:v>1.00264</c:v>
                </c:pt>
                <c:pt idx="67897">
                  <c:v>1.00267</c:v>
                </c:pt>
                <c:pt idx="67898">
                  <c:v>1.00268</c:v>
                </c:pt>
                <c:pt idx="67899">
                  <c:v>1.00268</c:v>
                </c:pt>
                <c:pt idx="67900">
                  <c:v>1.00267</c:v>
                </c:pt>
                <c:pt idx="67901">
                  <c:v>1.00265</c:v>
                </c:pt>
                <c:pt idx="67902">
                  <c:v>1.0026200000000001</c:v>
                </c:pt>
                <c:pt idx="67903">
                  <c:v>1.00257</c:v>
                </c:pt>
                <c:pt idx="67904">
                  <c:v>1.0025200000000001</c:v>
                </c:pt>
                <c:pt idx="67905">
                  <c:v>1.0024599999999999</c:v>
                </c:pt>
                <c:pt idx="67906">
                  <c:v>1.00238</c:v>
                </c:pt>
                <c:pt idx="67907">
                  <c:v>1.0023</c:v>
                </c:pt>
                <c:pt idx="67908">
                  <c:v>1.0022</c:v>
                </c:pt>
                <c:pt idx="67909">
                  <c:v>1.0020899999999999</c:v>
                </c:pt>
                <c:pt idx="67910">
                  <c:v>1.0019800000000001</c:v>
                </c:pt>
                <c:pt idx="67911">
                  <c:v>1.0018400000000001</c:v>
                </c:pt>
                <c:pt idx="67912">
                  <c:v>1.0017</c:v>
                </c:pt>
                <c:pt idx="67913">
                  <c:v>1.0015400000000001</c:v>
                </c:pt>
                <c:pt idx="67914">
                  <c:v>1.0013700000000001</c:v>
                </c:pt>
                <c:pt idx="67915">
                  <c:v>1.00119</c:v>
                </c:pt>
                <c:pt idx="67916">
                  <c:v>1.0009999999999999</c:v>
                </c:pt>
                <c:pt idx="67917">
                  <c:v>1.0007999999999999</c:v>
                </c:pt>
                <c:pt idx="67918">
                  <c:v>1.00058</c:v>
                </c:pt>
                <c:pt idx="67919">
                  <c:v>1.0003500000000001</c:v>
                </c:pt>
                <c:pt idx="67920">
                  <c:v>1.0001100000000001</c:v>
                </c:pt>
                <c:pt idx="67921">
                  <c:v>0.99985999999999997</c:v>
                </c:pt>
                <c:pt idx="67922">
                  <c:v>0.99962099999999998</c:v>
                </c:pt>
                <c:pt idx="67923">
                  <c:v>0.99939800000000001</c:v>
                </c:pt>
                <c:pt idx="67924">
                  <c:v>0.99918499999999999</c:v>
                </c:pt>
                <c:pt idx="67925">
                  <c:v>0.99898699999999996</c:v>
                </c:pt>
                <c:pt idx="67926">
                  <c:v>0.99880199999999997</c:v>
                </c:pt>
                <c:pt idx="67927">
                  <c:v>0.99863199999999996</c:v>
                </c:pt>
                <c:pt idx="67928">
                  <c:v>0.99848199999999998</c:v>
                </c:pt>
                <c:pt idx="67929">
                  <c:v>0.998336</c:v>
                </c:pt>
                <c:pt idx="67930">
                  <c:v>0.99820500000000001</c:v>
                </c:pt>
                <c:pt idx="67931">
                  <c:v>0.998089</c:v>
                </c:pt>
                <c:pt idx="67932">
                  <c:v>0.99798299999999995</c:v>
                </c:pt>
                <c:pt idx="67933">
                  <c:v>0.99788399999999999</c:v>
                </c:pt>
                <c:pt idx="67934">
                  <c:v>0.99780800000000003</c:v>
                </c:pt>
                <c:pt idx="67935">
                  <c:v>0.99773500000000004</c:v>
                </c:pt>
                <c:pt idx="67936">
                  <c:v>0.99767399999999995</c:v>
                </c:pt>
                <c:pt idx="67937">
                  <c:v>0.99762799999999996</c:v>
                </c:pt>
                <c:pt idx="67938">
                  <c:v>0.99758800000000003</c:v>
                </c:pt>
                <c:pt idx="67939">
                  <c:v>0.99755700000000003</c:v>
                </c:pt>
                <c:pt idx="67940">
                  <c:v>0.99753899999999995</c:v>
                </c:pt>
                <c:pt idx="67941">
                  <c:v>0.99755300000000002</c:v>
                </c:pt>
                <c:pt idx="67942">
                  <c:v>0.99755700000000003</c:v>
                </c:pt>
                <c:pt idx="67943">
                  <c:v>0.99757200000000001</c:v>
                </c:pt>
                <c:pt idx="67944">
                  <c:v>0.99759600000000004</c:v>
                </c:pt>
                <c:pt idx="67945">
                  <c:v>0.99763400000000002</c:v>
                </c:pt>
                <c:pt idx="67946">
                  <c:v>0.99767499999999998</c:v>
                </c:pt>
                <c:pt idx="67947">
                  <c:v>0.99773100000000003</c:v>
                </c:pt>
                <c:pt idx="67948">
                  <c:v>0.99778800000000001</c:v>
                </c:pt>
                <c:pt idx="67949">
                  <c:v>0.99785599999999997</c:v>
                </c:pt>
                <c:pt idx="67950">
                  <c:v>0.99793399999999999</c:v>
                </c:pt>
                <c:pt idx="67951">
                  <c:v>0.99801300000000004</c:v>
                </c:pt>
                <c:pt idx="67952">
                  <c:v>0.99809599999999998</c:v>
                </c:pt>
                <c:pt idx="67953">
                  <c:v>0.99819400000000003</c:v>
                </c:pt>
                <c:pt idx="67954">
                  <c:v>0.99829400000000001</c:v>
                </c:pt>
                <c:pt idx="67955">
                  <c:v>0.99840300000000004</c:v>
                </c:pt>
                <c:pt idx="67956">
                  <c:v>0.99851599999999996</c:v>
                </c:pt>
                <c:pt idx="67957">
                  <c:v>0.99863800000000003</c:v>
                </c:pt>
                <c:pt idx="67958">
                  <c:v>0.99876100000000001</c:v>
                </c:pt>
                <c:pt idx="67959">
                  <c:v>0.998888</c:v>
                </c:pt>
                <c:pt idx="67960">
                  <c:v>0.99902400000000002</c:v>
                </c:pt>
                <c:pt idx="67961">
                  <c:v>0.99916099999999997</c:v>
                </c:pt>
                <c:pt idx="67962">
                  <c:v>0.99929900000000005</c:v>
                </c:pt>
                <c:pt idx="67963">
                  <c:v>0.99944900000000003</c:v>
                </c:pt>
                <c:pt idx="67964">
                  <c:v>0.99959399999999998</c:v>
                </c:pt>
                <c:pt idx="67965">
                  <c:v>0.99973999999999996</c:v>
                </c:pt>
                <c:pt idx="67966">
                  <c:v>0.99988900000000003</c:v>
                </c:pt>
                <c:pt idx="67967">
                  <c:v>1.00004</c:v>
                </c:pt>
                <c:pt idx="67968">
                  <c:v>1.0001899999999999</c:v>
                </c:pt>
                <c:pt idx="67969">
                  <c:v>1.0003299999999999</c:v>
                </c:pt>
                <c:pt idx="67970">
                  <c:v>1.00048</c:v>
                </c:pt>
                <c:pt idx="67971">
                  <c:v>1.0006299999999999</c:v>
                </c:pt>
                <c:pt idx="67972">
                  <c:v>1.0007699999999999</c:v>
                </c:pt>
                <c:pt idx="67973">
                  <c:v>1.00092</c:v>
                </c:pt>
                <c:pt idx="67974">
                  <c:v>1.0010699999999999</c:v>
                </c:pt>
                <c:pt idx="67975">
                  <c:v>1.0012099999999999</c:v>
                </c:pt>
                <c:pt idx="67976">
                  <c:v>1.00135</c:v>
                </c:pt>
                <c:pt idx="67977">
                  <c:v>1.0014799999999999</c:v>
                </c:pt>
                <c:pt idx="67978">
                  <c:v>1.0016099999999999</c:v>
                </c:pt>
                <c:pt idx="67979">
                  <c:v>1.00173</c:v>
                </c:pt>
                <c:pt idx="67980">
                  <c:v>1.0018499999999999</c:v>
                </c:pt>
                <c:pt idx="67981">
                  <c:v>1.00196</c:v>
                </c:pt>
                <c:pt idx="67982">
                  <c:v>1.00207</c:v>
                </c:pt>
                <c:pt idx="67983">
                  <c:v>1.00217</c:v>
                </c:pt>
                <c:pt idx="67984">
                  <c:v>1.00227</c:v>
                </c:pt>
                <c:pt idx="67985">
                  <c:v>1.0023599999999999</c:v>
                </c:pt>
                <c:pt idx="67986">
                  <c:v>1.00244</c:v>
                </c:pt>
                <c:pt idx="67987">
                  <c:v>1.0025200000000001</c:v>
                </c:pt>
                <c:pt idx="67988">
                  <c:v>1.00258</c:v>
                </c:pt>
                <c:pt idx="67989">
                  <c:v>1.00264</c:v>
                </c:pt>
                <c:pt idx="67990">
                  <c:v>1.00268</c:v>
                </c:pt>
                <c:pt idx="67991">
                  <c:v>1.0027200000000001</c:v>
                </c:pt>
                <c:pt idx="67992">
                  <c:v>1.00274</c:v>
                </c:pt>
                <c:pt idx="67993">
                  <c:v>1.0027699999999999</c:v>
                </c:pt>
                <c:pt idx="67994">
                  <c:v>1.00278</c:v>
                </c:pt>
                <c:pt idx="67995">
                  <c:v>1.00278</c:v>
                </c:pt>
                <c:pt idx="67996">
                  <c:v>1.0027699999999999</c:v>
                </c:pt>
                <c:pt idx="67997">
                  <c:v>1.00275</c:v>
                </c:pt>
                <c:pt idx="67998">
                  <c:v>1.0027200000000001</c:v>
                </c:pt>
                <c:pt idx="67999">
                  <c:v>1.00268</c:v>
                </c:pt>
                <c:pt idx="68000">
                  <c:v>1.0026299999999999</c:v>
                </c:pt>
                <c:pt idx="68001">
                  <c:v>1.0025500000000001</c:v>
                </c:pt>
                <c:pt idx="68002">
                  <c:v>1.00248</c:v>
                </c:pt>
                <c:pt idx="68003">
                  <c:v>1.0023899999999999</c:v>
                </c:pt>
                <c:pt idx="68004">
                  <c:v>1.0022800000000001</c:v>
                </c:pt>
                <c:pt idx="68005">
                  <c:v>1.00217</c:v>
                </c:pt>
                <c:pt idx="68006">
                  <c:v>1.00204</c:v>
                </c:pt>
                <c:pt idx="68007">
                  <c:v>1.0019100000000001</c:v>
                </c:pt>
                <c:pt idx="68008">
                  <c:v>1.0017499999999999</c:v>
                </c:pt>
                <c:pt idx="68009">
                  <c:v>1.00159</c:v>
                </c:pt>
                <c:pt idx="68010">
                  <c:v>1.00142</c:v>
                </c:pt>
                <c:pt idx="68011">
                  <c:v>1.0012300000000001</c:v>
                </c:pt>
                <c:pt idx="68012">
                  <c:v>1.0010300000000001</c:v>
                </c:pt>
                <c:pt idx="68013">
                  <c:v>1.00081</c:v>
                </c:pt>
                <c:pt idx="68014">
                  <c:v>1.0005900000000001</c:v>
                </c:pt>
                <c:pt idx="68015">
                  <c:v>1.0003500000000001</c:v>
                </c:pt>
                <c:pt idx="68016">
                  <c:v>1.0001</c:v>
                </c:pt>
                <c:pt idx="68017">
                  <c:v>0.99987199999999998</c:v>
                </c:pt>
                <c:pt idx="68018">
                  <c:v>0.99965499999999996</c:v>
                </c:pt>
                <c:pt idx="68019">
                  <c:v>0.99945600000000001</c:v>
                </c:pt>
                <c:pt idx="68020">
                  <c:v>0.99926400000000004</c:v>
                </c:pt>
                <c:pt idx="68021">
                  <c:v>0.99908300000000005</c:v>
                </c:pt>
                <c:pt idx="68022">
                  <c:v>0.99891200000000002</c:v>
                </c:pt>
                <c:pt idx="68023">
                  <c:v>0.99875000000000003</c:v>
                </c:pt>
                <c:pt idx="68024">
                  <c:v>0.99860599999999999</c:v>
                </c:pt>
                <c:pt idx="68025">
                  <c:v>0.99847300000000005</c:v>
                </c:pt>
                <c:pt idx="68026">
                  <c:v>0.99835499999999999</c:v>
                </c:pt>
                <c:pt idx="68027">
                  <c:v>0.998251</c:v>
                </c:pt>
                <c:pt idx="68028">
                  <c:v>0.99815799999999999</c:v>
                </c:pt>
                <c:pt idx="68029">
                  <c:v>0.99807699999999999</c:v>
                </c:pt>
                <c:pt idx="68030">
                  <c:v>0.99800800000000001</c:v>
                </c:pt>
                <c:pt idx="68031">
                  <c:v>0.99794499999999997</c:v>
                </c:pt>
                <c:pt idx="68032">
                  <c:v>0.99789799999999995</c:v>
                </c:pt>
                <c:pt idx="68033">
                  <c:v>0.99785800000000002</c:v>
                </c:pt>
                <c:pt idx="68034">
                  <c:v>0.99782899999999997</c:v>
                </c:pt>
                <c:pt idx="68035">
                  <c:v>0.99781299999999995</c:v>
                </c:pt>
                <c:pt idx="68036">
                  <c:v>0.99780400000000002</c:v>
                </c:pt>
                <c:pt idx="68037">
                  <c:v>0.99780599999999997</c:v>
                </c:pt>
                <c:pt idx="68038">
                  <c:v>0.99781799999999998</c:v>
                </c:pt>
                <c:pt idx="68039">
                  <c:v>0.99784099999999998</c:v>
                </c:pt>
                <c:pt idx="68040">
                  <c:v>0.99787000000000003</c:v>
                </c:pt>
                <c:pt idx="68041">
                  <c:v>0.99791099999999999</c:v>
                </c:pt>
                <c:pt idx="68042">
                  <c:v>0.99796499999999999</c:v>
                </c:pt>
                <c:pt idx="68043">
                  <c:v>0.99801700000000004</c:v>
                </c:pt>
                <c:pt idx="68044">
                  <c:v>0.99808200000000002</c:v>
                </c:pt>
                <c:pt idx="68045">
                  <c:v>0.99815100000000001</c:v>
                </c:pt>
                <c:pt idx="68046">
                  <c:v>0.998228</c:v>
                </c:pt>
                <c:pt idx="68047">
                  <c:v>0.99831199999999998</c:v>
                </c:pt>
                <c:pt idx="68048">
                  <c:v>0.99840600000000002</c:v>
                </c:pt>
                <c:pt idx="68049">
                  <c:v>0.99850899999999998</c:v>
                </c:pt>
                <c:pt idx="68050">
                  <c:v>0.998614</c:v>
                </c:pt>
                <c:pt idx="68051">
                  <c:v>0.99872000000000005</c:v>
                </c:pt>
                <c:pt idx="68052">
                  <c:v>0.99883200000000005</c:v>
                </c:pt>
                <c:pt idx="68053">
                  <c:v>0.99894499999999997</c:v>
                </c:pt>
                <c:pt idx="68054">
                  <c:v>0.99906700000000004</c:v>
                </c:pt>
                <c:pt idx="68055">
                  <c:v>0.99919000000000002</c:v>
                </c:pt>
                <c:pt idx="68056">
                  <c:v>0.99932399999999999</c:v>
                </c:pt>
                <c:pt idx="68057">
                  <c:v>0.99945300000000004</c:v>
                </c:pt>
                <c:pt idx="68058">
                  <c:v>0.99958400000000003</c:v>
                </c:pt>
                <c:pt idx="68059">
                  <c:v>0.99971900000000002</c:v>
                </c:pt>
                <c:pt idx="68060">
                  <c:v>0.999861</c:v>
                </c:pt>
                <c:pt idx="68061">
                  <c:v>0.99999800000000005</c:v>
                </c:pt>
                <c:pt idx="68062">
                  <c:v>1.00014</c:v>
                </c:pt>
                <c:pt idx="68063">
                  <c:v>1.0002800000000001</c:v>
                </c:pt>
                <c:pt idx="68064">
                  <c:v>1.0004200000000001</c:v>
                </c:pt>
                <c:pt idx="68065">
                  <c:v>1.0005599999999999</c:v>
                </c:pt>
                <c:pt idx="68066">
                  <c:v>1.0006900000000001</c:v>
                </c:pt>
                <c:pt idx="68067">
                  <c:v>1.00084</c:v>
                </c:pt>
                <c:pt idx="68068">
                  <c:v>1.0009699999999999</c:v>
                </c:pt>
                <c:pt idx="68069">
                  <c:v>1.0011000000000001</c:v>
                </c:pt>
                <c:pt idx="68070">
                  <c:v>1.0012300000000001</c:v>
                </c:pt>
                <c:pt idx="68071">
                  <c:v>1.00136</c:v>
                </c:pt>
                <c:pt idx="68072">
                  <c:v>1.0014799999999999</c:v>
                </c:pt>
                <c:pt idx="68073">
                  <c:v>1.0016</c:v>
                </c:pt>
                <c:pt idx="68074">
                  <c:v>1.0017100000000001</c:v>
                </c:pt>
                <c:pt idx="68075">
                  <c:v>1.0018199999999999</c:v>
                </c:pt>
                <c:pt idx="68076">
                  <c:v>1.0019199999999999</c:v>
                </c:pt>
                <c:pt idx="68077">
                  <c:v>1.0020199999999999</c:v>
                </c:pt>
                <c:pt idx="68078">
                  <c:v>1.0021199999999999</c:v>
                </c:pt>
                <c:pt idx="68079">
                  <c:v>1.0022200000000001</c:v>
                </c:pt>
                <c:pt idx="68080">
                  <c:v>1.00231</c:v>
                </c:pt>
                <c:pt idx="68081">
                  <c:v>1.00238</c:v>
                </c:pt>
                <c:pt idx="68082">
                  <c:v>1.0024500000000001</c:v>
                </c:pt>
                <c:pt idx="68083">
                  <c:v>1.0025200000000001</c:v>
                </c:pt>
                <c:pt idx="68084">
                  <c:v>1.00257</c:v>
                </c:pt>
                <c:pt idx="68085">
                  <c:v>1.00261</c:v>
                </c:pt>
                <c:pt idx="68086">
                  <c:v>1.00265</c:v>
                </c:pt>
                <c:pt idx="68087">
                  <c:v>1.00268</c:v>
                </c:pt>
                <c:pt idx="68088">
                  <c:v>1.0026999999999999</c:v>
                </c:pt>
                <c:pt idx="68089">
                  <c:v>1.00271</c:v>
                </c:pt>
                <c:pt idx="68090">
                  <c:v>1.0026999999999999</c:v>
                </c:pt>
                <c:pt idx="68091">
                  <c:v>1.0026999999999999</c:v>
                </c:pt>
                <c:pt idx="68092">
                  <c:v>1.00267</c:v>
                </c:pt>
                <c:pt idx="68093">
                  <c:v>1.00265</c:v>
                </c:pt>
                <c:pt idx="68094">
                  <c:v>1.0025999999999999</c:v>
                </c:pt>
                <c:pt idx="68095">
                  <c:v>1.0025599999999999</c:v>
                </c:pt>
                <c:pt idx="68096">
                  <c:v>1.0024900000000001</c:v>
                </c:pt>
                <c:pt idx="68097">
                  <c:v>1.00241</c:v>
                </c:pt>
                <c:pt idx="68098">
                  <c:v>1.0023299999999999</c:v>
                </c:pt>
                <c:pt idx="68099">
                  <c:v>1.00223</c:v>
                </c:pt>
                <c:pt idx="68100">
                  <c:v>1.0021199999999999</c:v>
                </c:pt>
                <c:pt idx="68101">
                  <c:v>1.0019899999999999</c:v>
                </c:pt>
                <c:pt idx="68102">
                  <c:v>1.00186</c:v>
                </c:pt>
                <c:pt idx="68103">
                  <c:v>1.0017100000000001</c:v>
                </c:pt>
                <c:pt idx="68104">
                  <c:v>1.00156</c:v>
                </c:pt>
                <c:pt idx="68105">
                  <c:v>1.00139</c:v>
                </c:pt>
                <c:pt idx="68106">
                  <c:v>1.0012099999999999</c:v>
                </c:pt>
                <c:pt idx="68107">
                  <c:v>1.00101</c:v>
                </c:pt>
                <c:pt idx="68108">
                  <c:v>1.0007999999999999</c:v>
                </c:pt>
                <c:pt idx="68109">
                  <c:v>1.00058</c:v>
                </c:pt>
                <c:pt idx="68110">
                  <c:v>1.0003500000000001</c:v>
                </c:pt>
                <c:pt idx="68111">
                  <c:v>1.0001100000000001</c:v>
                </c:pt>
                <c:pt idx="68112">
                  <c:v>0.99985800000000002</c:v>
                </c:pt>
                <c:pt idx="68113">
                  <c:v>0.99962499999999999</c:v>
                </c:pt>
                <c:pt idx="68114">
                  <c:v>0.99940300000000004</c:v>
                </c:pt>
                <c:pt idx="68115">
                  <c:v>0.99919500000000006</c:v>
                </c:pt>
                <c:pt idx="68116">
                  <c:v>0.99899800000000005</c:v>
                </c:pt>
                <c:pt idx="68117">
                  <c:v>0.99881900000000001</c:v>
                </c:pt>
                <c:pt idx="68118">
                  <c:v>0.99864299999999995</c:v>
                </c:pt>
                <c:pt idx="68119">
                  <c:v>0.99848599999999998</c:v>
                </c:pt>
                <c:pt idx="68120">
                  <c:v>0.99834199999999995</c:v>
                </c:pt>
                <c:pt idx="68121">
                  <c:v>0.99820900000000001</c:v>
                </c:pt>
                <c:pt idx="68122">
                  <c:v>0.99809000000000003</c:v>
                </c:pt>
                <c:pt idx="68123">
                  <c:v>0.99797999999999998</c:v>
                </c:pt>
                <c:pt idx="68124">
                  <c:v>0.997888</c:v>
                </c:pt>
                <c:pt idx="68125">
                  <c:v>0.99780400000000002</c:v>
                </c:pt>
                <c:pt idx="68126">
                  <c:v>0.99773199999999995</c:v>
                </c:pt>
                <c:pt idx="68127">
                  <c:v>0.99766900000000003</c:v>
                </c:pt>
                <c:pt idx="68128">
                  <c:v>0.99761699999999998</c:v>
                </c:pt>
                <c:pt idx="68129">
                  <c:v>0.99757700000000005</c:v>
                </c:pt>
                <c:pt idx="68130">
                  <c:v>0.99755300000000002</c:v>
                </c:pt>
                <c:pt idx="68131">
                  <c:v>0.99750000000000005</c:v>
                </c:pt>
                <c:pt idx="68132">
                  <c:v>0.99749200000000005</c:v>
                </c:pt>
                <c:pt idx="68133">
                  <c:v>0.99749200000000005</c:v>
                </c:pt>
                <c:pt idx="68134">
                  <c:v>0.99751199999999995</c:v>
                </c:pt>
                <c:pt idx="68135">
                  <c:v>0.99753199999999997</c:v>
                </c:pt>
                <c:pt idx="68136">
                  <c:v>0.99756500000000004</c:v>
                </c:pt>
                <c:pt idx="68137">
                  <c:v>0.99760599999999999</c:v>
                </c:pt>
                <c:pt idx="68138">
                  <c:v>0.99765800000000004</c:v>
                </c:pt>
                <c:pt idx="68139">
                  <c:v>0.99772099999999997</c:v>
                </c:pt>
                <c:pt idx="68140">
                  <c:v>0.99778900000000004</c:v>
                </c:pt>
                <c:pt idx="68141">
                  <c:v>0.99786600000000003</c:v>
                </c:pt>
                <c:pt idx="68142">
                  <c:v>0.99795599999999995</c:v>
                </c:pt>
                <c:pt idx="68143">
                  <c:v>0.99804499999999996</c:v>
                </c:pt>
                <c:pt idx="68144">
                  <c:v>0.99813499999999999</c:v>
                </c:pt>
                <c:pt idx="68145">
                  <c:v>0.99823799999999996</c:v>
                </c:pt>
                <c:pt idx="68146">
                  <c:v>0.99834500000000004</c:v>
                </c:pt>
                <c:pt idx="68147">
                  <c:v>0.99845600000000001</c:v>
                </c:pt>
                <c:pt idx="68148">
                  <c:v>0.99857600000000002</c:v>
                </c:pt>
                <c:pt idx="68149">
                  <c:v>0.99870300000000001</c:v>
                </c:pt>
                <c:pt idx="68150">
                  <c:v>0.99883</c:v>
                </c:pt>
                <c:pt idx="68151">
                  <c:v>0.99895999999999996</c:v>
                </c:pt>
                <c:pt idx="68152">
                  <c:v>0.99909300000000001</c:v>
                </c:pt>
                <c:pt idx="68153">
                  <c:v>0.99923499999999998</c:v>
                </c:pt>
                <c:pt idx="68154">
                  <c:v>0.99937500000000001</c:v>
                </c:pt>
                <c:pt idx="68155">
                  <c:v>0.99951800000000002</c:v>
                </c:pt>
                <c:pt idx="68156">
                  <c:v>0.99965999999999999</c:v>
                </c:pt>
                <c:pt idx="68157">
                  <c:v>0.99980400000000003</c:v>
                </c:pt>
                <c:pt idx="68158">
                  <c:v>0.99995100000000003</c:v>
                </c:pt>
                <c:pt idx="68159">
                  <c:v>1.0001</c:v>
                </c:pt>
                <c:pt idx="68160">
                  <c:v>1.00024</c:v>
                </c:pt>
                <c:pt idx="68161">
                  <c:v>1.0003899999999999</c:v>
                </c:pt>
                <c:pt idx="68162">
                  <c:v>1.0005299999999999</c:v>
                </c:pt>
                <c:pt idx="68163">
                  <c:v>1.0006699999999999</c:v>
                </c:pt>
                <c:pt idx="68164">
                  <c:v>1.00081</c:v>
                </c:pt>
                <c:pt idx="68165">
                  <c:v>1.00095</c:v>
                </c:pt>
                <c:pt idx="68166">
                  <c:v>1.00108</c:v>
                </c:pt>
                <c:pt idx="68167">
                  <c:v>1.0012099999999999</c:v>
                </c:pt>
                <c:pt idx="68168">
                  <c:v>1.0013399999999999</c:v>
                </c:pt>
                <c:pt idx="68169">
                  <c:v>1.0014700000000001</c:v>
                </c:pt>
                <c:pt idx="68170">
                  <c:v>1.0016</c:v>
                </c:pt>
                <c:pt idx="68171">
                  <c:v>1.0017199999999999</c:v>
                </c:pt>
                <c:pt idx="68172">
                  <c:v>1.0018199999999999</c:v>
                </c:pt>
                <c:pt idx="68173">
                  <c:v>1.0019199999999999</c:v>
                </c:pt>
                <c:pt idx="68174">
                  <c:v>1.0020199999999999</c:v>
                </c:pt>
                <c:pt idx="68175">
                  <c:v>1.0021100000000001</c:v>
                </c:pt>
                <c:pt idx="68176">
                  <c:v>1.0022</c:v>
                </c:pt>
                <c:pt idx="68177">
                  <c:v>1.0022800000000001</c:v>
                </c:pt>
                <c:pt idx="68178">
                  <c:v>1.0023500000000001</c:v>
                </c:pt>
                <c:pt idx="68179">
                  <c:v>1.00241</c:v>
                </c:pt>
                <c:pt idx="68180">
                  <c:v>1.00247</c:v>
                </c:pt>
                <c:pt idx="68181">
                  <c:v>1.00251</c:v>
                </c:pt>
                <c:pt idx="68182">
                  <c:v>1.0025500000000001</c:v>
                </c:pt>
                <c:pt idx="68183">
                  <c:v>1.00258</c:v>
                </c:pt>
                <c:pt idx="68184">
                  <c:v>1.0025999999999999</c:v>
                </c:pt>
                <c:pt idx="68185">
                  <c:v>1.00261</c:v>
                </c:pt>
                <c:pt idx="68186">
                  <c:v>1.00261</c:v>
                </c:pt>
                <c:pt idx="68187">
                  <c:v>1.0025900000000001</c:v>
                </c:pt>
                <c:pt idx="68188">
                  <c:v>1.0025599999999999</c:v>
                </c:pt>
                <c:pt idx="68189">
                  <c:v>1.0025299999999999</c:v>
                </c:pt>
                <c:pt idx="68190">
                  <c:v>1.00248</c:v>
                </c:pt>
                <c:pt idx="68191">
                  <c:v>1.0024200000000001</c:v>
                </c:pt>
                <c:pt idx="68192">
                  <c:v>1.0023500000000001</c:v>
                </c:pt>
                <c:pt idx="68193">
                  <c:v>1.00227</c:v>
                </c:pt>
                <c:pt idx="68194">
                  <c:v>1.0021800000000001</c:v>
                </c:pt>
                <c:pt idx="68195">
                  <c:v>1.00207</c:v>
                </c:pt>
                <c:pt idx="68196">
                  <c:v>1.0019499999999999</c:v>
                </c:pt>
                <c:pt idx="68197">
                  <c:v>1.0018199999999999</c:v>
                </c:pt>
                <c:pt idx="68198">
                  <c:v>1.0016799999999999</c:v>
                </c:pt>
                <c:pt idx="68199">
                  <c:v>1.00152</c:v>
                </c:pt>
                <c:pt idx="68200">
                  <c:v>1.0013399999999999</c:v>
                </c:pt>
                <c:pt idx="68201">
                  <c:v>1.00115</c:v>
                </c:pt>
                <c:pt idx="68202">
                  <c:v>1.0009600000000001</c:v>
                </c:pt>
                <c:pt idx="68203">
                  <c:v>1.00075</c:v>
                </c:pt>
                <c:pt idx="68204">
                  <c:v>1.0005299999999999</c:v>
                </c:pt>
                <c:pt idx="68205">
                  <c:v>1.0002899999999999</c:v>
                </c:pt>
                <c:pt idx="68206">
                  <c:v>1.0000500000000001</c:v>
                </c:pt>
                <c:pt idx="68207">
                  <c:v>0.999807</c:v>
                </c:pt>
                <c:pt idx="68208">
                  <c:v>0.99957700000000005</c:v>
                </c:pt>
                <c:pt idx="68209">
                  <c:v>0.99936599999999998</c:v>
                </c:pt>
                <c:pt idx="68210">
                  <c:v>0.99917</c:v>
                </c:pt>
                <c:pt idx="68211">
                  <c:v>0.99897499999999995</c:v>
                </c:pt>
                <c:pt idx="68212">
                  <c:v>0.99879799999999996</c:v>
                </c:pt>
                <c:pt idx="68213">
                  <c:v>0.99862399999999996</c:v>
                </c:pt>
                <c:pt idx="68214">
                  <c:v>0.99846900000000005</c:v>
                </c:pt>
                <c:pt idx="68215">
                  <c:v>0.99832900000000002</c:v>
                </c:pt>
                <c:pt idx="68216">
                  <c:v>0.99819899999999995</c:v>
                </c:pt>
                <c:pt idx="68217">
                  <c:v>0.99808699999999995</c:v>
                </c:pt>
                <c:pt idx="68218">
                  <c:v>0.99798399999999998</c:v>
                </c:pt>
                <c:pt idx="68219">
                  <c:v>0.99789399999999995</c:v>
                </c:pt>
                <c:pt idx="68220">
                  <c:v>0.99781799999999998</c:v>
                </c:pt>
                <c:pt idx="68221">
                  <c:v>0.99775100000000005</c:v>
                </c:pt>
                <c:pt idx="68222">
                  <c:v>0.99770099999999995</c:v>
                </c:pt>
                <c:pt idx="68223">
                  <c:v>0.99765300000000001</c:v>
                </c:pt>
                <c:pt idx="68224">
                  <c:v>0.99762099999999998</c:v>
                </c:pt>
                <c:pt idx="68225">
                  <c:v>0.99760499999999996</c:v>
                </c:pt>
                <c:pt idx="68226">
                  <c:v>0.99758800000000003</c:v>
                </c:pt>
                <c:pt idx="68227">
                  <c:v>0.99758800000000003</c:v>
                </c:pt>
                <c:pt idx="68228">
                  <c:v>0.99759299999999995</c:v>
                </c:pt>
                <c:pt idx="68229">
                  <c:v>0.99761</c:v>
                </c:pt>
                <c:pt idx="68230">
                  <c:v>0.99763599999999997</c:v>
                </c:pt>
                <c:pt idx="68231">
                  <c:v>0.997672</c:v>
                </c:pt>
                <c:pt idx="68232">
                  <c:v>0.99771500000000002</c:v>
                </c:pt>
                <c:pt idx="68233">
                  <c:v>0.99776399999999998</c:v>
                </c:pt>
                <c:pt idx="68234">
                  <c:v>0.99782000000000004</c:v>
                </c:pt>
                <c:pt idx="68235">
                  <c:v>0.99788900000000003</c:v>
                </c:pt>
                <c:pt idx="68236">
                  <c:v>0.99796499999999999</c:v>
                </c:pt>
                <c:pt idx="68237">
                  <c:v>0.99804700000000002</c:v>
                </c:pt>
                <c:pt idx="68238">
                  <c:v>0.99813200000000002</c:v>
                </c:pt>
                <c:pt idx="68239">
                  <c:v>0.99823799999999996</c:v>
                </c:pt>
                <c:pt idx="68240">
                  <c:v>0.99833799999999995</c:v>
                </c:pt>
                <c:pt idx="68241">
                  <c:v>0.99844900000000003</c:v>
                </c:pt>
                <c:pt idx="68242">
                  <c:v>0.99856400000000001</c:v>
                </c:pt>
                <c:pt idx="68243">
                  <c:v>0.99868100000000004</c:v>
                </c:pt>
                <c:pt idx="68244">
                  <c:v>0.99880100000000005</c:v>
                </c:pt>
                <c:pt idx="68245">
                  <c:v>0.99892800000000004</c:v>
                </c:pt>
                <c:pt idx="68246">
                  <c:v>0.999058</c:v>
                </c:pt>
                <c:pt idx="68247">
                  <c:v>0.999193</c:v>
                </c:pt>
                <c:pt idx="68248">
                  <c:v>0.99932399999999999</c:v>
                </c:pt>
                <c:pt idx="68249">
                  <c:v>0.99945799999999996</c:v>
                </c:pt>
                <c:pt idx="68250">
                  <c:v>0.99958899999999995</c:v>
                </c:pt>
                <c:pt idx="68251">
                  <c:v>0.99972499999999997</c:v>
                </c:pt>
                <c:pt idx="68252">
                  <c:v>0.99986900000000001</c:v>
                </c:pt>
                <c:pt idx="68253">
                  <c:v>1.0000100000000001</c:v>
                </c:pt>
                <c:pt idx="68254">
                  <c:v>1.0001500000000001</c:v>
                </c:pt>
                <c:pt idx="68255">
                  <c:v>1.0002899999999999</c:v>
                </c:pt>
                <c:pt idx="68256">
                  <c:v>1.0004299999999999</c:v>
                </c:pt>
                <c:pt idx="68257">
                  <c:v>1.00057</c:v>
                </c:pt>
                <c:pt idx="68258">
                  <c:v>1.00071</c:v>
                </c:pt>
                <c:pt idx="68259">
                  <c:v>1.00085</c:v>
                </c:pt>
                <c:pt idx="68260">
                  <c:v>1.00098</c:v>
                </c:pt>
                <c:pt idx="68261">
                  <c:v>1.0011099999999999</c:v>
                </c:pt>
                <c:pt idx="68262">
                  <c:v>1.0012399999999999</c:v>
                </c:pt>
                <c:pt idx="68263">
                  <c:v>1.0013700000000001</c:v>
                </c:pt>
                <c:pt idx="68264">
                  <c:v>1.00149</c:v>
                </c:pt>
                <c:pt idx="68265">
                  <c:v>1.0016099999999999</c:v>
                </c:pt>
                <c:pt idx="68266">
                  <c:v>1.0017199999999999</c:v>
                </c:pt>
                <c:pt idx="68267">
                  <c:v>1.00183</c:v>
                </c:pt>
                <c:pt idx="68268">
                  <c:v>1.00193</c:v>
                </c:pt>
                <c:pt idx="68269">
                  <c:v>1.00203</c:v>
                </c:pt>
                <c:pt idx="68270">
                  <c:v>1.0021100000000001</c:v>
                </c:pt>
                <c:pt idx="68271">
                  <c:v>1.0022</c:v>
                </c:pt>
                <c:pt idx="68272">
                  <c:v>1.00227</c:v>
                </c:pt>
                <c:pt idx="68273">
                  <c:v>1.0023500000000001</c:v>
                </c:pt>
                <c:pt idx="68274">
                  <c:v>1.00241</c:v>
                </c:pt>
                <c:pt idx="68275">
                  <c:v>1.00247</c:v>
                </c:pt>
                <c:pt idx="68276">
                  <c:v>1.00251</c:v>
                </c:pt>
                <c:pt idx="68277">
                  <c:v>1.0025500000000001</c:v>
                </c:pt>
                <c:pt idx="68278">
                  <c:v>1.00257</c:v>
                </c:pt>
                <c:pt idx="68279">
                  <c:v>1.0025900000000001</c:v>
                </c:pt>
                <c:pt idx="68280">
                  <c:v>1.0025900000000001</c:v>
                </c:pt>
                <c:pt idx="68281">
                  <c:v>1.00258</c:v>
                </c:pt>
                <c:pt idx="68282">
                  <c:v>1.00257</c:v>
                </c:pt>
                <c:pt idx="68283">
                  <c:v>1.00254</c:v>
                </c:pt>
                <c:pt idx="68284">
                  <c:v>1.00251</c:v>
                </c:pt>
                <c:pt idx="68285">
                  <c:v>1.0024599999999999</c:v>
                </c:pt>
                <c:pt idx="68286">
                  <c:v>1.00241</c:v>
                </c:pt>
                <c:pt idx="68287">
                  <c:v>1.0023500000000001</c:v>
                </c:pt>
                <c:pt idx="68288">
                  <c:v>1.00227</c:v>
                </c:pt>
                <c:pt idx="68289">
                  <c:v>1.0021800000000001</c:v>
                </c:pt>
                <c:pt idx="68290">
                  <c:v>1.0020800000000001</c:v>
                </c:pt>
                <c:pt idx="68291">
                  <c:v>1.00196</c:v>
                </c:pt>
                <c:pt idx="68292">
                  <c:v>1.0018499999999999</c:v>
                </c:pt>
                <c:pt idx="68293">
                  <c:v>1.0017100000000001</c:v>
                </c:pt>
                <c:pt idx="68294">
                  <c:v>1.0015700000000001</c:v>
                </c:pt>
                <c:pt idx="68295">
                  <c:v>1.00142</c:v>
                </c:pt>
                <c:pt idx="68296">
                  <c:v>1.0012399999999999</c:v>
                </c:pt>
                <c:pt idx="68297">
                  <c:v>1.0010600000000001</c:v>
                </c:pt>
                <c:pt idx="68298">
                  <c:v>1.0008600000000001</c:v>
                </c:pt>
                <c:pt idx="68299">
                  <c:v>1.00065</c:v>
                </c:pt>
                <c:pt idx="68300">
                  <c:v>1.0004299999999999</c:v>
                </c:pt>
                <c:pt idx="68301">
                  <c:v>1.0002</c:v>
                </c:pt>
                <c:pt idx="68302">
                  <c:v>0.99995800000000001</c:v>
                </c:pt>
                <c:pt idx="68303">
                  <c:v>0.99971699999999997</c:v>
                </c:pt>
                <c:pt idx="68304">
                  <c:v>0.99948999999999999</c:v>
                </c:pt>
                <c:pt idx="68305">
                  <c:v>0.99927600000000005</c:v>
                </c:pt>
                <c:pt idx="68306">
                  <c:v>0.99907199999999996</c:v>
                </c:pt>
                <c:pt idx="68307">
                  <c:v>0.99887800000000004</c:v>
                </c:pt>
                <c:pt idx="68308">
                  <c:v>0.99870099999999995</c:v>
                </c:pt>
                <c:pt idx="68309">
                  <c:v>0.99853400000000003</c:v>
                </c:pt>
                <c:pt idx="68310">
                  <c:v>0.99838300000000002</c:v>
                </c:pt>
                <c:pt idx="68311">
                  <c:v>0.99823899999999999</c:v>
                </c:pt>
                <c:pt idx="68312">
                  <c:v>0.998108</c:v>
                </c:pt>
                <c:pt idx="68313">
                  <c:v>0.99799199999999999</c:v>
                </c:pt>
                <c:pt idx="68314">
                  <c:v>0.997888</c:v>
                </c:pt>
                <c:pt idx="68315">
                  <c:v>0.99779700000000005</c:v>
                </c:pt>
                <c:pt idx="68316">
                  <c:v>0.99770899999999996</c:v>
                </c:pt>
                <c:pt idx="68317">
                  <c:v>0.997637</c:v>
                </c:pt>
                <c:pt idx="68318">
                  <c:v>0.99757899999999999</c:v>
                </c:pt>
                <c:pt idx="68319">
                  <c:v>0.99753099999999995</c:v>
                </c:pt>
                <c:pt idx="68320">
                  <c:v>0.99749900000000002</c:v>
                </c:pt>
                <c:pt idx="68321">
                  <c:v>0.99743300000000001</c:v>
                </c:pt>
                <c:pt idx="68322">
                  <c:v>0.99741599999999997</c:v>
                </c:pt>
                <c:pt idx="68323">
                  <c:v>0.99740799999999996</c:v>
                </c:pt>
                <c:pt idx="68324">
                  <c:v>0.99741900000000006</c:v>
                </c:pt>
                <c:pt idx="68325">
                  <c:v>0.99743400000000004</c:v>
                </c:pt>
                <c:pt idx="68326">
                  <c:v>0.99746000000000001</c:v>
                </c:pt>
                <c:pt idx="68327">
                  <c:v>0.99749200000000005</c:v>
                </c:pt>
                <c:pt idx="68328">
                  <c:v>0.99753700000000001</c:v>
                </c:pt>
                <c:pt idx="68329">
                  <c:v>0.99758999999999998</c:v>
                </c:pt>
                <c:pt idx="68330">
                  <c:v>0.99765199999999998</c:v>
                </c:pt>
                <c:pt idx="68331">
                  <c:v>0.99772700000000003</c:v>
                </c:pt>
                <c:pt idx="68332">
                  <c:v>0.99779799999999996</c:v>
                </c:pt>
                <c:pt idx="68333">
                  <c:v>0.99788500000000002</c:v>
                </c:pt>
                <c:pt idx="68334">
                  <c:v>0.99797199999999997</c:v>
                </c:pt>
                <c:pt idx="68335">
                  <c:v>0.99807299999999999</c:v>
                </c:pt>
                <c:pt idx="68336">
                  <c:v>0.99817500000000003</c:v>
                </c:pt>
                <c:pt idx="68337">
                  <c:v>0.99828300000000003</c:v>
                </c:pt>
                <c:pt idx="68338">
                  <c:v>0.99840200000000001</c:v>
                </c:pt>
                <c:pt idx="68339">
                  <c:v>0.99851999999999996</c:v>
                </c:pt>
                <c:pt idx="68340">
                  <c:v>0.99864799999999998</c:v>
                </c:pt>
                <c:pt idx="68341">
                  <c:v>0.99877800000000005</c:v>
                </c:pt>
                <c:pt idx="68342">
                  <c:v>0.99890900000000005</c:v>
                </c:pt>
                <c:pt idx="68343">
                  <c:v>0.99905200000000005</c:v>
                </c:pt>
                <c:pt idx="68344">
                  <c:v>0.99919199999999997</c:v>
                </c:pt>
                <c:pt idx="68345">
                  <c:v>0.99933499999999997</c:v>
                </c:pt>
                <c:pt idx="68346">
                  <c:v>0.99947900000000001</c:v>
                </c:pt>
                <c:pt idx="68347">
                  <c:v>0.99962600000000001</c:v>
                </c:pt>
                <c:pt idx="68348">
                  <c:v>0.99977499999999997</c:v>
                </c:pt>
                <c:pt idx="68349">
                  <c:v>0.99992000000000003</c:v>
                </c:pt>
                <c:pt idx="68350">
                  <c:v>1.00007</c:v>
                </c:pt>
                <c:pt idx="68351">
                  <c:v>1.00021</c:v>
                </c:pt>
                <c:pt idx="68352">
                  <c:v>1.0003599999999999</c:v>
                </c:pt>
                <c:pt idx="68353">
                  <c:v>1.0004999999999999</c:v>
                </c:pt>
                <c:pt idx="68354">
                  <c:v>1.00065</c:v>
                </c:pt>
                <c:pt idx="68355">
                  <c:v>1.0007900000000001</c:v>
                </c:pt>
                <c:pt idx="68356">
                  <c:v>1.0009300000000001</c:v>
                </c:pt>
                <c:pt idx="68357">
                  <c:v>1.0010699999999999</c:v>
                </c:pt>
                <c:pt idx="68358">
                  <c:v>1.0012099999999999</c:v>
                </c:pt>
                <c:pt idx="68359">
                  <c:v>1.0013399999999999</c:v>
                </c:pt>
                <c:pt idx="68360">
                  <c:v>1.00146</c:v>
                </c:pt>
                <c:pt idx="68361">
                  <c:v>1.00159</c:v>
                </c:pt>
                <c:pt idx="68362">
                  <c:v>1.0017100000000001</c:v>
                </c:pt>
                <c:pt idx="68363">
                  <c:v>1.00183</c:v>
                </c:pt>
                <c:pt idx="68364">
                  <c:v>1.00193</c:v>
                </c:pt>
                <c:pt idx="68365">
                  <c:v>1.00203</c:v>
                </c:pt>
                <c:pt idx="68366">
                  <c:v>1.00213</c:v>
                </c:pt>
                <c:pt idx="68367">
                  <c:v>1.00221</c:v>
                </c:pt>
                <c:pt idx="68368">
                  <c:v>1.0022899999999999</c:v>
                </c:pt>
                <c:pt idx="68369">
                  <c:v>1.0023599999999999</c:v>
                </c:pt>
                <c:pt idx="68370">
                  <c:v>1.0024200000000001</c:v>
                </c:pt>
                <c:pt idx="68371">
                  <c:v>1.00247</c:v>
                </c:pt>
                <c:pt idx="68372">
                  <c:v>1.0025200000000001</c:v>
                </c:pt>
                <c:pt idx="68373">
                  <c:v>1.00257</c:v>
                </c:pt>
                <c:pt idx="68374">
                  <c:v>1.0025900000000001</c:v>
                </c:pt>
                <c:pt idx="68375">
                  <c:v>1.00261</c:v>
                </c:pt>
                <c:pt idx="68376">
                  <c:v>1.0026200000000001</c:v>
                </c:pt>
                <c:pt idx="68377">
                  <c:v>1.0026200000000001</c:v>
                </c:pt>
                <c:pt idx="68378">
                  <c:v>1.0025999999999999</c:v>
                </c:pt>
                <c:pt idx="68379">
                  <c:v>1.00258</c:v>
                </c:pt>
                <c:pt idx="68380">
                  <c:v>1.00254</c:v>
                </c:pt>
                <c:pt idx="68381">
                  <c:v>1.0024999999999999</c:v>
                </c:pt>
                <c:pt idx="68382">
                  <c:v>1.00244</c:v>
                </c:pt>
                <c:pt idx="68383">
                  <c:v>1.00237</c:v>
                </c:pt>
                <c:pt idx="68384">
                  <c:v>1.0022899999999999</c:v>
                </c:pt>
                <c:pt idx="68385">
                  <c:v>1.0021899999999999</c:v>
                </c:pt>
                <c:pt idx="68386">
                  <c:v>1.0020800000000001</c:v>
                </c:pt>
                <c:pt idx="68387">
                  <c:v>1.00197</c:v>
                </c:pt>
                <c:pt idx="68388">
                  <c:v>1.0018400000000001</c:v>
                </c:pt>
                <c:pt idx="68389">
                  <c:v>1.0017</c:v>
                </c:pt>
                <c:pt idx="68390">
                  <c:v>1.00156</c:v>
                </c:pt>
                <c:pt idx="68391">
                  <c:v>1.00139</c:v>
                </c:pt>
                <c:pt idx="68392">
                  <c:v>1.0012099999999999</c:v>
                </c:pt>
                <c:pt idx="68393">
                  <c:v>1.00102</c:v>
                </c:pt>
                <c:pt idx="68394">
                  <c:v>1.00081</c:v>
                </c:pt>
                <c:pt idx="68395">
                  <c:v>1.0005900000000001</c:v>
                </c:pt>
                <c:pt idx="68396">
                  <c:v>1.0003500000000001</c:v>
                </c:pt>
                <c:pt idx="68397">
                  <c:v>1.0001100000000001</c:v>
                </c:pt>
                <c:pt idx="68398">
                  <c:v>0.999861</c:v>
                </c:pt>
                <c:pt idx="68399">
                  <c:v>0.99963199999999997</c:v>
                </c:pt>
                <c:pt idx="68400">
                  <c:v>0.99941599999999997</c:v>
                </c:pt>
                <c:pt idx="68401">
                  <c:v>0.99922699999999998</c:v>
                </c:pt>
                <c:pt idx="68402">
                  <c:v>0.99903699999999995</c:v>
                </c:pt>
                <c:pt idx="68403">
                  <c:v>0.99885000000000002</c:v>
                </c:pt>
                <c:pt idx="68404">
                  <c:v>0.99868500000000004</c:v>
                </c:pt>
                <c:pt idx="68405">
                  <c:v>0.99853199999999998</c:v>
                </c:pt>
                <c:pt idx="68406">
                  <c:v>0.99838899999999997</c:v>
                </c:pt>
                <c:pt idx="68407">
                  <c:v>0.99826099999999995</c:v>
                </c:pt>
                <c:pt idx="68408">
                  <c:v>0.99814099999999994</c:v>
                </c:pt>
                <c:pt idx="68409">
                  <c:v>0.99804099999999996</c:v>
                </c:pt>
                <c:pt idx="68410">
                  <c:v>0.99795100000000003</c:v>
                </c:pt>
                <c:pt idx="68411">
                  <c:v>0.99786900000000001</c:v>
                </c:pt>
                <c:pt idx="68412">
                  <c:v>0.99779300000000004</c:v>
                </c:pt>
                <c:pt idx="68413">
                  <c:v>0.99773299999999998</c:v>
                </c:pt>
                <c:pt idx="68414">
                  <c:v>0.99768299999999999</c:v>
                </c:pt>
                <c:pt idx="68415">
                  <c:v>0.99764699999999995</c:v>
                </c:pt>
                <c:pt idx="68416">
                  <c:v>0.99762399999999996</c:v>
                </c:pt>
                <c:pt idx="68417">
                  <c:v>0.99760499999999996</c:v>
                </c:pt>
                <c:pt idx="68418">
                  <c:v>0.99759900000000001</c:v>
                </c:pt>
                <c:pt idx="68419">
                  <c:v>0.99760400000000005</c:v>
                </c:pt>
                <c:pt idx="68420">
                  <c:v>0.99762099999999998</c:v>
                </c:pt>
                <c:pt idx="68421">
                  <c:v>0.99763999999999997</c:v>
                </c:pt>
                <c:pt idx="68422">
                  <c:v>0.99766900000000003</c:v>
                </c:pt>
                <c:pt idx="68423">
                  <c:v>0.99771100000000001</c:v>
                </c:pt>
                <c:pt idx="68424">
                  <c:v>0.99776399999999998</c:v>
                </c:pt>
                <c:pt idx="68425">
                  <c:v>0.99781799999999998</c:v>
                </c:pt>
                <c:pt idx="68426">
                  <c:v>0.99788200000000005</c:v>
                </c:pt>
                <c:pt idx="68427">
                  <c:v>0.99795400000000001</c:v>
                </c:pt>
                <c:pt idx="68428">
                  <c:v>0.99803699999999995</c:v>
                </c:pt>
                <c:pt idx="68429">
                  <c:v>0.99812500000000004</c:v>
                </c:pt>
                <c:pt idx="68430">
                  <c:v>0.99821499999999996</c:v>
                </c:pt>
                <c:pt idx="68431">
                  <c:v>0.99831899999999996</c:v>
                </c:pt>
                <c:pt idx="68432">
                  <c:v>0.99842600000000004</c:v>
                </c:pt>
                <c:pt idx="68433">
                  <c:v>0.99853899999999995</c:v>
                </c:pt>
                <c:pt idx="68434">
                  <c:v>0.99865499999999996</c:v>
                </c:pt>
                <c:pt idx="68435">
                  <c:v>0.99876699999999996</c:v>
                </c:pt>
                <c:pt idx="68436">
                  <c:v>0.99888600000000005</c:v>
                </c:pt>
                <c:pt idx="68437">
                  <c:v>0.99900900000000004</c:v>
                </c:pt>
                <c:pt idx="68438">
                  <c:v>0.999135</c:v>
                </c:pt>
                <c:pt idx="68439">
                  <c:v>0.99926499999999996</c:v>
                </c:pt>
                <c:pt idx="68440">
                  <c:v>0.999394</c:v>
                </c:pt>
                <c:pt idx="68441">
                  <c:v>0.99952700000000005</c:v>
                </c:pt>
                <c:pt idx="68442">
                  <c:v>0.99966699999999997</c:v>
                </c:pt>
                <c:pt idx="68443">
                  <c:v>0.99980500000000005</c:v>
                </c:pt>
                <c:pt idx="68444">
                  <c:v>0.999946</c:v>
                </c:pt>
                <c:pt idx="68445">
                  <c:v>1.0000800000000001</c:v>
                </c:pt>
                <c:pt idx="68446">
                  <c:v>1.0002200000000001</c:v>
                </c:pt>
                <c:pt idx="68447">
                  <c:v>1.0003599999999999</c:v>
                </c:pt>
                <c:pt idx="68448">
                  <c:v>1.0004999999999999</c:v>
                </c:pt>
                <c:pt idx="68449">
                  <c:v>1.0006299999999999</c:v>
                </c:pt>
                <c:pt idx="68450">
                  <c:v>1.0007600000000001</c:v>
                </c:pt>
                <c:pt idx="68451">
                  <c:v>1.0008900000000001</c:v>
                </c:pt>
                <c:pt idx="68452">
                  <c:v>1.00102</c:v>
                </c:pt>
                <c:pt idx="68453">
                  <c:v>1.00115</c:v>
                </c:pt>
                <c:pt idx="68454">
                  <c:v>1.0012700000000001</c:v>
                </c:pt>
                <c:pt idx="68455">
                  <c:v>1.0013799999999999</c:v>
                </c:pt>
                <c:pt idx="68456">
                  <c:v>1.00149</c:v>
                </c:pt>
                <c:pt idx="68457">
                  <c:v>1.0016099999999999</c:v>
                </c:pt>
                <c:pt idx="68458">
                  <c:v>1.0017100000000001</c:v>
                </c:pt>
                <c:pt idx="68459">
                  <c:v>1.0018100000000001</c:v>
                </c:pt>
                <c:pt idx="68460">
                  <c:v>1.0019</c:v>
                </c:pt>
                <c:pt idx="68461">
                  <c:v>1.0019800000000001</c:v>
                </c:pt>
                <c:pt idx="68462">
                  <c:v>1.00206</c:v>
                </c:pt>
                <c:pt idx="68463">
                  <c:v>1.00214</c:v>
                </c:pt>
                <c:pt idx="68464">
                  <c:v>1.0022</c:v>
                </c:pt>
                <c:pt idx="68465">
                  <c:v>1.0022500000000001</c:v>
                </c:pt>
                <c:pt idx="68466">
                  <c:v>1.0023</c:v>
                </c:pt>
                <c:pt idx="68467">
                  <c:v>1.0023500000000001</c:v>
                </c:pt>
                <c:pt idx="68468">
                  <c:v>1.00238</c:v>
                </c:pt>
                <c:pt idx="68469">
                  <c:v>1.0024</c:v>
                </c:pt>
                <c:pt idx="68470">
                  <c:v>1.00241</c:v>
                </c:pt>
                <c:pt idx="68471">
                  <c:v>1.00241</c:v>
                </c:pt>
                <c:pt idx="68472">
                  <c:v>1.0024</c:v>
                </c:pt>
                <c:pt idx="68473">
                  <c:v>1.0023899999999999</c:v>
                </c:pt>
                <c:pt idx="68474">
                  <c:v>1.00237</c:v>
                </c:pt>
                <c:pt idx="68475">
                  <c:v>1.00234</c:v>
                </c:pt>
                <c:pt idx="68476">
                  <c:v>1.0022899999999999</c:v>
                </c:pt>
                <c:pt idx="68477">
                  <c:v>1.00224</c:v>
                </c:pt>
                <c:pt idx="68478">
                  <c:v>1.00217</c:v>
                </c:pt>
                <c:pt idx="68479">
                  <c:v>1.0020899999999999</c:v>
                </c:pt>
                <c:pt idx="68480">
                  <c:v>1.002</c:v>
                </c:pt>
                <c:pt idx="68481">
                  <c:v>1.0019100000000001</c:v>
                </c:pt>
                <c:pt idx="68482">
                  <c:v>1.00179</c:v>
                </c:pt>
                <c:pt idx="68483">
                  <c:v>1.00166</c:v>
                </c:pt>
                <c:pt idx="68484">
                  <c:v>1.00152</c:v>
                </c:pt>
                <c:pt idx="68485">
                  <c:v>1.0013700000000001</c:v>
                </c:pt>
                <c:pt idx="68486">
                  <c:v>1.0012099999999999</c:v>
                </c:pt>
                <c:pt idx="68487">
                  <c:v>1.0010399999999999</c:v>
                </c:pt>
                <c:pt idx="68488">
                  <c:v>1.0008600000000001</c:v>
                </c:pt>
                <c:pt idx="68489">
                  <c:v>1.0006600000000001</c:v>
                </c:pt>
                <c:pt idx="68490">
                  <c:v>1.0004500000000001</c:v>
                </c:pt>
                <c:pt idx="68491">
                  <c:v>1.00023</c:v>
                </c:pt>
                <c:pt idx="68492">
                  <c:v>0.999996</c:v>
                </c:pt>
                <c:pt idx="68493">
                  <c:v>0.99974600000000002</c:v>
                </c:pt>
                <c:pt idx="68494">
                  <c:v>0.99950099999999997</c:v>
                </c:pt>
                <c:pt idx="68495">
                  <c:v>0.99927100000000002</c:v>
                </c:pt>
                <c:pt idx="68496">
                  <c:v>0.99905299999999997</c:v>
                </c:pt>
                <c:pt idx="68497">
                  <c:v>0.99885100000000004</c:v>
                </c:pt>
                <c:pt idx="68498">
                  <c:v>0.99865999999999999</c:v>
                </c:pt>
                <c:pt idx="68499">
                  <c:v>0.99848099999999995</c:v>
                </c:pt>
                <c:pt idx="68500">
                  <c:v>0.99832900000000002</c:v>
                </c:pt>
                <c:pt idx="68501">
                  <c:v>0.99817500000000003</c:v>
                </c:pt>
                <c:pt idx="68502">
                  <c:v>0.99803299999999995</c:v>
                </c:pt>
                <c:pt idx="68503">
                  <c:v>0.99790900000000005</c:v>
                </c:pt>
                <c:pt idx="68504">
                  <c:v>0.99779399999999996</c:v>
                </c:pt>
                <c:pt idx="68505">
                  <c:v>0.99769300000000005</c:v>
                </c:pt>
                <c:pt idx="68506">
                  <c:v>0.99760599999999999</c:v>
                </c:pt>
                <c:pt idx="68507">
                  <c:v>0.99752700000000005</c:v>
                </c:pt>
                <c:pt idx="68508">
                  <c:v>0.99746199999999996</c:v>
                </c:pt>
                <c:pt idx="68509">
                  <c:v>0.99740300000000004</c:v>
                </c:pt>
                <c:pt idx="68510">
                  <c:v>0.99735799999999997</c:v>
                </c:pt>
                <c:pt idx="68511">
                  <c:v>0.99727699999999997</c:v>
                </c:pt>
                <c:pt idx="68512">
                  <c:v>0.99725600000000003</c:v>
                </c:pt>
                <c:pt idx="68513">
                  <c:v>0.99724599999999997</c:v>
                </c:pt>
                <c:pt idx="68514">
                  <c:v>0.99724299999999999</c:v>
                </c:pt>
                <c:pt idx="68515">
                  <c:v>0.99725200000000003</c:v>
                </c:pt>
                <c:pt idx="68516">
                  <c:v>0.99726599999999999</c:v>
                </c:pt>
                <c:pt idx="68517">
                  <c:v>0.99729299999999999</c:v>
                </c:pt>
                <c:pt idx="68518">
                  <c:v>0.99732900000000002</c:v>
                </c:pt>
                <c:pt idx="68519">
                  <c:v>0.997367</c:v>
                </c:pt>
                <c:pt idx="68520">
                  <c:v>0.99742600000000003</c:v>
                </c:pt>
                <c:pt idx="68521">
                  <c:v>0.99749200000000005</c:v>
                </c:pt>
                <c:pt idx="68522">
                  <c:v>0.99756100000000003</c:v>
                </c:pt>
                <c:pt idx="68523">
                  <c:v>0.99764299999999995</c:v>
                </c:pt>
                <c:pt idx="68524">
                  <c:v>0.99773199999999995</c:v>
                </c:pt>
                <c:pt idx="68525">
                  <c:v>0.99782499999999996</c:v>
                </c:pt>
                <c:pt idx="68526">
                  <c:v>0.99792499999999995</c:v>
                </c:pt>
                <c:pt idx="68527">
                  <c:v>0.99803200000000003</c:v>
                </c:pt>
                <c:pt idx="68528">
                  <c:v>0.99814599999999998</c:v>
                </c:pt>
                <c:pt idx="68529">
                  <c:v>0.99826099999999995</c:v>
                </c:pt>
                <c:pt idx="68530">
                  <c:v>0.99838700000000002</c:v>
                </c:pt>
                <c:pt idx="68531">
                  <c:v>0.99851400000000001</c:v>
                </c:pt>
                <c:pt idx="68532">
                  <c:v>0.99864600000000003</c:v>
                </c:pt>
                <c:pt idx="68533">
                  <c:v>0.99878400000000001</c:v>
                </c:pt>
                <c:pt idx="68534">
                  <c:v>0.99892300000000001</c:v>
                </c:pt>
                <c:pt idx="68535">
                  <c:v>0.99906600000000001</c:v>
                </c:pt>
                <c:pt idx="68536">
                  <c:v>0.99920900000000001</c:v>
                </c:pt>
                <c:pt idx="68537">
                  <c:v>0.99935399999999996</c:v>
                </c:pt>
                <c:pt idx="68538">
                  <c:v>0.999498</c:v>
                </c:pt>
                <c:pt idx="68539">
                  <c:v>0.99964200000000003</c:v>
                </c:pt>
                <c:pt idx="68540">
                  <c:v>0.99978400000000001</c:v>
                </c:pt>
                <c:pt idx="68541">
                  <c:v>0.99993399999999999</c:v>
                </c:pt>
                <c:pt idx="68542">
                  <c:v>1.0000800000000001</c:v>
                </c:pt>
                <c:pt idx="68543">
                  <c:v>1.0002200000000001</c:v>
                </c:pt>
                <c:pt idx="68544">
                  <c:v>1.00037</c:v>
                </c:pt>
                <c:pt idx="68545">
                  <c:v>1.0005200000000001</c:v>
                </c:pt>
                <c:pt idx="68546">
                  <c:v>1.0006600000000001</c:v>
                </c:pt>
                <c:pt idx="68547">
                  <c:v>1.0007900000000001</c:v>
                </c:pt>
                <c:pt idx="68548">
                  <c:v>1.0009300000000001</c:v>
                </c:pt>
                <c:pt idx="68549">
                  <c:v>1.0010600000000001</c:v>
                </c:pt>
                <c:pt idx="68550">
                  <c:v>1.00119</c:v>
                </c:pt>
                <c:pt idx="68551">
                  <c:v>1.00132</c:v>
                </c:pt>
                <c:pt idx="68552">
                  <c:v>1.00142</c:v>
                </c:pt>
                <c:pt idx="68553">
                  <c:v>1.0015400000000001</c:v>
                </c:pt>
                <c:pt idx="68554">
                  <c:v>1.0016499999999999</c:v>
                </c:pt>
                <c:pt idx="68555">
                  <c:v>1.0017499999999999</c:v>
                </c:pt>
                <c:pt idx="68556">
                  <c:v>1.0018499999999999</c:v>
                </c:pt>
                <c:pt idx="68557">
                  <c:v>1.0019499999999999</c:v>
                </c:pt>
                <c:pt idx="68558">
                  <c:v>1.00203</c:v>
                </c:pt>
                <c:pt idx="68559">
                  <c:v>1.0021</c:v>
                </c:pt>
                <c:pt idx="68560">
                  <c:v>1.00217</c:v>
                </c:pt>
                <c:pt idx="68561">
                  <c:v>1.0022200000000001</c:v>
                </c:pt>
                <c:pt idx="68562">
                  <c:v>1.00227</c:v>
                </c:pt>
                <c:pt idx="68563">
                  <c:v>1.0023299999999999</c:v>
                </c:pt>
                <c:pt idx="68564">
                  <c:v>1.0023599999999999</c:v>
                </c:pt>
                <c:pt idx="68565">
                  <c:v>1.0023899999999999</c:v>
                </c:pt>
                <c:pt idx="68566">
                  <c:v>1.00241</c:v>
                </c:pt>
                <c:pt idx="68567">
                  <c:v>1.0024200000000001</c:v>
                </c:pt>
                <c:pt idx="68568">
                  <c:v>1.00241</c:v>
                </c:pt>
                <c:pt idx="68569">
                  <c:v>1.0023899999999999</c:v>
                </c:pt>
                <c:pt idx="68570">
                  <c:v>1.00237</c:v>
                </c:pt>
                <c:pt idx="68571">
                  <c:v>1.0023200000000001</c:v>
                </c:pt>
                <c:pt idx="68572">
                  <c:v>1.00227</c:v>
                </c:pt>
                <c:pt idx="68573">
                  <c:v>1.0022</c:v>
                </c:pt>
                <c:pt idx="68574">
                  <c:v>1.00213</c:v>
                </c:pt>
                <c:pt idx="68575">
                  <c:v>1.00204</c:v>
                </c:pt>
                <c:pt idx="68576">
                  <c:v>1.0019499999999999</c:v>
                </c:pt>
                <c:pt idx="68577">
                  <c:v>1.00183</c:v>
                </c:pt>
                <c:pt idx="68578">
                  <c:v>1.0017100000000001</c:v>
                </c:pt>
                <c:pt idx="68579">
                  <c:v>1.0015799999999999</c:v>
                </c:pt>
                <c:pt idx="68580">
                  <c:v>1.00145</c:v>
                </c:pt>
                <c:pt idx="68581">
                  <c:v>1.00129</c:v>
                </c:pt>
                <c:pt idx="68582">
                  <c:v>1.00112</c:v>
                </c:pt>
                <c:pt idx="68583">
                  <c:v>1.0009399999999999</c:v>
                </c:pt>
                <c:pt idx="68584">
                  <c:v>1.00074</c:v>
                </c:pt>
                <c:pt idx="68585">
                  <c:v>1.0005200000000001</c:v>
                </c:pt>
                <c:pt idx="68586">
                  <c:v>1.0003</c:v>
                </c:pt>
                <c:pt idx="68587">
                  <c:v>1.0000599999999999</c:v>
                </c:pt>
                <c:pt idx="68588">
                  <c:v>0.99981399999999998</c:v>
                </c:pt>
                <c:pt idx="68589">
                  <c:v>0.99957600000000002</c:v>
                </c:pt>
                <c:pt idx="68590">
                  <c:v>0.99935600000000002</c:v>
                </c:pt>
                <c:pt idx="68591">
                  <c:v>0.99914599999999998</c:v>
                </c:pt>
                <c:pt idx="68592">
                  <c:v>0.99895100000000003</c:v>
                </c:pt>
                <c:pt idx="68593">
                  <c:v>0.99876200000000004</c:v>
                </c:pt>
                <c:pt idx="68594">
                  <c:v>0.998587</c:v>
                </c:pt>
                <c:pt idx="68595">
                  <c:v>0.99842900000000001</c:v>
                </c:pt>
                <c:pt idx="68596">
                  <c:v>0.99828099999999997</c:v>
                </c:pt>
                <c:pt idx="68597">
                  <c:v>0.99813799999999997</c:v>
                </c:pt>
                <c:pt idx="68598">
                  <c:v>0.99801799999999996</c:v>
                </c:pt>
                <c:pt idx="68599">
                  <c:v>0.99791300000000005</c:v>
                </c:pt>
                <c:pt idx="68600">
                  <c:v>0.99781799999999998</c:v>
                </c:pt>
                <c:pt idx="68601">
                  <c:v>0.99773500000000004</c:v>
                </c:pt>
                <c:pt idx="68602">
                  <c:v>0.99765800000000004</c:v>
                </c:pt>
                <c:pt idx="68603">
                  <c:v>0.99760099999999996</c:v>
                </c:pt>
                <c:pt idx="68604">
                  <c:v>0.99755499999999997</c:v>
                </c:pt>
                <c:pt idx="68605">
                  <c:v>0.99751199999999995</c:v>
                </c:pt>
                <c:pt idx="68606">
                  <c:v>0.99748199999999998</c:v>
                </c:pt>
                <c:pt idx="68607">
                  <c:v>0.99745799999999996</c:v>
                </c:pt>
                <c:pt idx="68608">
                  <c:v>0.99745399999999995</c:v>
                </c:pt>
                <c:pt idx="68609">
                  <c:v>0.99745600000000001</c:v>
                </c:pt>
                <c:pt idx="68610">
                  <c:v>0.99746500000000005</c:v>
                </c:pt>
                <c:pt idx="68611">
                  <c:v>0.99748499999999996</c:v>
                </c:pt>
                <c:pt idx="68612">
                  <c:v>0.99751699999999999</c:v>
                </c:pt>
                <c:pt idx="68613">
                  <c:v>0.99755300000000002</c:v>
                </c:pt>
                <c:pt idx="68614">
                  <c:v>0.99759699999999996</c:v>
                </c:pt>
                <c:pt idx="68615">
                  <c:v>0.99765300000000001</c:v>
                </c:pt>
                <c:pt idx="68616">
                  <c:v>0.99772300000000003</c:v>
                </c:pt>
                <c:pt idx="68617">
                  <c:v>0.99779799999999996</c:v>
                </c:pt>
                <c:pt idx="68618">
                  <c:v>0.99787800000000004</c:v>
                </c:pt>
                <c:pt idx="68619">
                  <c:v>0.99796499999999999</c:v>
                </c:pt>
                <c:pt idx="68620">
                  <c:v>0.99806099999999998</c:v>
                </c:pt>
                <c:pt idx="68621">
                  <c:v>0.99815699999999996</c:v>
                </c:pt>
                <c:pt idx="68622">
                  <c:v>0.99826300000000001</c:v>
                </c:pt>
                <c:pt idx="68623">
                  <c:v>0.99836999999999998</c:v>
                </c:pt>
                <c:pt idx="68624">
                  <c:v>0.99848599999999998</c:v>
                </c:pt>
                <c:pt idx="68625">
                  <c:v>0.99860300000000002</c:v>
                </c:pt>
                <c:pt idx="68626">
                  <c:v>0.99872300000000003</c:v>
                </c:pt>
                <c:pt idx="68627">
                  <c:v>0.99885400000000002</c:v>
                </c:pt>
                <c:pt idx="68628">
                  <c:v>0.99898299999999995</c:v>
                </c:pt>
                <c:pt idx="68629">
                  <c:v>0.99911799999999995</c:v>
                </c:pt>
                <c:pt idx="68630">
                  <c:v>0.99925699999999995</c:v>
                </c:pt>
                <c:pt idx="68631">
                  <c:v>0.999394</c:v>
                </c:pt>
                <c:pt idx="68632">
                  <c:v>0.99952099999999999</c:v>
                </c:pt>
                <c:pt idx="68633">
                  <c:v>0.99966299999999997</c:v>
                </c:pt>
                <c:pt idx="68634">
                  <c:v>0.99980599999999997</c:v>
                </c:pt>
                <c:pt idx="68635">
                  <c:v>0.99994400000000006</c:v>
                </c:pt>
                <c:pt idx="68636">
                  <c:v>1.0000899999999999</c:v>
                </c:pt>
                <c:pt idx="68637">
                  <c:v>1.00023</c:v>
                </c:pt>
                <c:pt idx="68638">
                  <c:v>1.00038</c:v>
                </c:pt>
                <c:pt idx="68639">
                  <c:v>1.0005299999999999</c:v>
                </c:pt>
                <c:pt idx="68640">
                  <c:v>1.0006600000000001</c:v>
                </c:pt>
                <c:pt idx="68641">
                  <c:v>1.0007999999999999</c:v>
                </c:pt>
                <c:pt idx="68642">
                  <c:v>1.0009399999999999</c:v>
                </c:pt>
                <c:pt idx="68643">
                  <c:v>1.00108</c:v>
                </c:pt>
                <c:pt idx="68644">
                  <c:v>1.0012099999999999</c:v>
                </c:pt>
                <c:pt idx="68645">
                  <c:v>1.0013399999999999</c:v>
                </c:pt>
                <c:pt idx="68646">
                  <c:v>1.00145</c:v>
                </c:pt>
                <c:pt idx="68647">
                  <c:v>1.00156</c:v>
                </c:pt>
                <c:pt idx="68648">
                  <c:v>1.0016700000000001</c:v>
                </c:pt>
                <c:pt idx="68649">
                  <c:v>1.0017799999999999</c:v>
                </c:pt>
                <c:pt idx="68650">
                  <c:v>1.0018800000000001</c:v>
                </c:pt>
                <c:pt idx="68651">
                  <c:v>1.00197</c:v>
                </c:pt>
                <c:pt idx="68652">
                  <c:v>1.00206</c:v>
                </c:pt>
                <c:pt idx="68653">
                  <c:v>1.00214</c:v>
                </c:pt>
                <c:pt idx="68654">
                  <c:v>1.0022200000000001</c:v>
                </c:pt>
                <c:pt idx="68655">
                  <c:v>1.0022899999999999</c:v>
                </c:pt>
                <c:pt idx="68656">
                  <c:v>1.0023500000000001</c:v>
                </c:pt>
                <c:pt idx="68657">
                  <c:v>1.0024</c:v>
                </c:pt>
                <c:pt idx="68658">
                  <c:v>1.0024500000000001</c:v>
                </c:pt>
                <c:pt idx="68659">
                  <c:v>1.00248</c:v>
                </c:pt>
                <c:pt idx="68660">
                  <c:v>1.0024900000000001</c:v>
                </c:pt>
                <c:pt idx="68661">
                  <c:v>1.00251</c:v>
                </c:pt>
                <c:pt idx="68662">
                  <c:v>1.0025200000000001</c:v>
                </c:pt>
                <c:pt idx="68663">
                  <c:v>1.00251</c:v>
                </c:pt>
                <c:pt idx="68664">
                  <c:v>1.0024999999999999</c:v>
                </c:pt>
                <c:pt idx="68665">
                  <c:v>1.00248</c:v>
                </c:pt>
                <c:pt idx="68666">
                  <c:v>1.0024500000000001</c:v>
                </c:pt>
                <c:pt idx="68667">
                  <c:v>1.00241</c:v>
                </c:pt>
                <c:pt idx="68668">
                  <c:v>1.0023500000000001</c:v>
                </c:pt>
                <c:pt idx="68669">
                  <c:v>1.0022899999999999</c:v>
                </c:pt>
                <c:pt idx="68670">
                  <c:v>1.00221</c:v>
                </c:pt>
                <c:pt idx="68671">
                  <c:v>1.0021199999999999</c:v>
                </c:pt>
                <c:pt idx="68672">
                  <c:v>1.0020199999999999</c:v>
                </c:pt>
                <c:pt idx="68673">
                  <c:v>1.0019</c:v>
                </c:pt>
                <c:pt idx="68674">
                  <c:v>1.0017799999999999</c:v>
                </c:pt>
                <c:pt idx="68675">
                  <c:v>1.0016400000000001</c:v>
                </c:pt>
                <c:pt idx="68676">
                  <c:v>1.00149</c:v>
                </c:pt>
                <c:pt idx="68677">
                  <c:v>1.0013300000000001</c:v>
                </c:pt>
                <c:pt idx="68678">
                  <c:v>1.0011399999999999</c:v>
                </c:pt>
                <c:pt idx="68679">
                  <c:v>1.0009600000000001</c:v>
                </c:pt>
                <c:pt idx="68680">
                  <c:v>1.0007600000000001</c:v>
                </c:pt>
                <c:pt idx="68681">
                  <c:v>1.00054</c:v>
                </c:pt>
                <c:pt idx="68682">
                  <c:v>1.0003299999999999</c:v>
                </c:pt>
                <c:pt idx="68683">
                  <c:v>1.0000899999999999</c:v>
                </c:pt>
                <c:pt idx="68684">
                  <c:v>0.99984300000000004</c:v>
                </c:pt>
                <c:pt idx="68685">
                  <c:v>0.99960199999999999</c:v>
                </c:pt>
                <c:pt idx="68686">
                  <c:v>0.99937600000000004</c:v>
                </c:pt>
                <c:pt idx="68687">
                  <c:v>0.99916000000000005</c:v>
                </c:pt>
                <c:pt idx="68688">
                  <c:v>0.99896399999999996</c:v>
                </c:pt>
                <c:pt idx="68689">
                  <c:v>0.99877700000000003</c:v>
                </c:pt>
                <c:pt idx="68690">
                  <c:v>0.99860099999999996</c:v>
                </c:pt>
                <c:pt idx="68691">
                  <c:v>0.99843400000000004</c:v>
                </c:pt>
                <c:pt idx="68692">
                  <c:v>0.99827900000000003</c:v>
                </c:pt>
                <c:pt idx="68693">
                  <c:v>0.99814199999999997</c:v>
                </c:pt>
                <c:pt idx="68694">
                  <c:v>0.99802000000000002</c:v>
                </c:pt>
                <c:pt idx="68695">
                  <c:v>0.99791200000000002</c:v>
                </c:pt>
                <c:pt idx="68696">
                  <c:v>0.99780999999999997</c:v>
                </c:pt>
                <c:pt idx="68697">
                  <c:v>0.99772300000000003</c:v>
                </c:pt>
                <c:pt idx="68698">
                  <c:v>0.99764299999999995</c:v>
                </c:pt>
                <c:pt idx="68699">
                  <c:v>0.99757799999999996</c:v>
                </c:pt>
                <c:pt idx="68700">
                  <c:v>0.997525</c:v>
                </c:pt>
                <c:pt idx="68701">
                  <c:v>0.99743499999999996</c:v>
                </c:pt>
                <c:pt idx="68702">
                  <c:v>0.99740200000000001</c:v>
                </c:pt>
                <c:pt idx="68703">
                  <c:v>0.99738000000000004</c:v>
                </c:pt>
                <c:pt idx="68704">
                  <c:v>0.99736999999999998</c:v>
                </c:pt>
                <c:pt idx="68705">
                  <c:v>0.99736800000000003</c:v>
                </c:pt>
                <c:pt idx="68706">
                  <c:v>0.99737500000000001</c:v>
                </c:pt>
                <c:pt idx="68707">
                  <c:v>0.99739299999999997</c:v>
                </c:pt>
                <c:pt idx="68708">
                  <c:v>0.99742299999999995</c:v>
                </c:pt>
                <c:pt idx="68709">
                  <c:v>0.99746500000000005</c:v>
                </c:pt>
                <c:pt idx="68710">
                  <c:v>0.99751400000000001</c:v>
                </c:pt>
                <c:pt idx="68711">
                  <c:v>0.99757399999999996</c:v>
                </c:pt>
                <c:pt idx="68712">
                  <c:v>0.99764399999999998</c:v>
                </c:pt>
                <c:pt idx="68713">
                  <c:v>0.99771600000000005</c:v>
                </c:pt>
                <c:pt idx="68714">
                  <c:v>0.99780000000000002</c:v>
                </c:pt>
                <c:pt idx="68715">
                  <c:v>0.99788600000000005</c:v>
                </c:pt>
                <c:pt idx="68716">
                  <c:v>0.99797599999999997</c:v>
                </c:pt>
                <c:pt idx="68717">
                  <c:v>0.99807800000000002</c:v>
                </c:pt>
                <c:pt idx="68718">
                  <c:v>0.99818200000000001</c:v>
                </c:pt>
                <c:pt idx="68719">
                  <c:v>0.99829500000000004</c:v>
                </c:pt>
                <c:pt idx="68720">
                  <c:v>0.99841500000000005</c:v>
                </c:pt>
                <c:pt idx="68721">
                  <c:v>0.99854200000000004</c:v>
                </c:pt>
                <c:pt idx="68722">
                  <c:v>0.99867099999999998</c:v>
                </c:pt>
                <c:pt idx="68723">
                  <c:v>0.99880400000000003</c:v>
                </c:pt>
                <c:pt idx="68724">
                  <c:v>0.998942</c:v>
                </c:pt>
                <c:pt idx="68725">
                  <c:v>0.999081</c:v>
                </c:pt>
                <c:pt idx="68726">
                  <c:v>0.99922800000000001</c:v>
                </c:pt>
                <c:pt idx="68727">
                  <c:v>0.99937399999999998</c:v>
                </c:pt>
                <c:pt idx="68728">
                  <c:v>0.99952200000000002</c:v>
                </c:pt>
                <c:pt idx="68729">
                  <c:v>0.999664</c:v>
                </c:pt>
                <c:pt idx="68730">
                  <c:v>0.99980999999999998</c:v>
                </c:pt>
                <c:pt idx="68731">
                  <c:v>0.99995999999999996</c:v>
                </c:pt>
                <c:pt idx="68732">
                  <c:v>1.0001100000000001</c:v>
                </c:pt>
                <c:pt idx="68733">
                  <c:v>1.0002599999999999</c:v>
                </c:pt>
                <c:pt idx="68734">
                  <c:v>1.00041</c:v>
                </c:pt>
                <c:pt idx="68735">
                  <c:v>1.0005500000000001</c:v>
                </c:pt>
                <c:pt idx="68736">
                  <c:v>1.0006999999999999</c:v>
                </c:pt>
                <c:pt idx="68737">
                  <c:v>1.00085</c:v>
                </c:pt>
                <c:pt idx="68738">
                  <c:v>1.00099</c:v>
                </c:pt>
                <c:pt idx="68739">
                  <c:v>1.00112</c:v>
                </c:pt>
                <c:pt idx="68740">
                  <c:v>1.0012700000000001</c:v>
                </c:pt>
                <c:pt idx="68741">
                  <c:v>1.0014000000000001</c:v>
                </c:pt>
                <c:pt idx="68742">
                  <c:v>1.0015400000000001</c:v>
                </c:pt>
                <c:pt idx="68743">
                  <c:v>1.00166</c:v>
                </c:pt>
                <c:pt idx="68744">
                  <c:v>1.0017799999999999</c:v>
                </c:pt>
                <c:pt idx="68745">
                  <c:v>1.0018899999999999</c:v>
                </c:pt>
                <c:pt idx="68746">
                  <c:v>1.002</c:v>
                </c:pt>
                <c:pt idx="68747">
                  <c:v>1.0020899999999999</c:v>
                </c:pt>
                <c:pt idx="68748">
                  <c:v>1.0021899999999999</c:v>
                </c:pt>
                <c:pt idx="68749">
                  <c:v>1.0022800000000001</c:v>
                </c:pt>
                <c:pt idx="68750">
                  <c:v>1.0023500000000001</c:v>
                </c:pt>
                <c:pt idx="68751">
                  <c:v>1.0024200000000001</c:v>
                </c:pt>
                <c:pt idx="68752">
                  <c:v>1.00248</c:v>
                </c:pt>
                <c:pt idx="68753">
                  <c:v>1.0025200000000001</c:v>
                </c:pt>
                <c:pt idx="68754">
                  <c:v>1.0025599999999999</c:v>
                </c:pt>
                <c:pt idx="68755">
                  <c:v>1.0025900000000001</c:v>
                </c:pt>
                <c:pt idx="68756">
                  <c:v>1.0026200000000001</c:v>
                </c:pt>
                <c:pt idx="68757">
                  <c:v>1.0026299999999999</c:v>
                </c:pt>
                <c:pt idx="68758">
                  <c:v>1.00264</c:v>
                </c:pt>
                <c:pt idx="68759">
                  <c:v>1.0026299999999999</c:v>
                </c:pt>
                <c:pt idx="68760">
                  <c:v>1.00261</c:v>
                </c:pt>
                <c:pt idx="68761">
                  <c:v>1.00258</c:v>
                </c:pt>
                <c:pt idx="68762">
                  <c:v>1.00254</c:v>
                </c:pt>
                <c:pt idx="68763">
                  <c:v>1.0024900000000001</c:v>
                </c:pt>
                <c:pt idx="68764">
                  <c:v>1.0024299999999999</c:v>
                </c:pt>
                <c:pt idx="68765">
                  <c:v>1.0023599999999999</c:v>
                </c:pt>
                <c:pt idx="68766">
                  <c:v>1.00227</c:v>
                </c:pt>
                <c:pt idx="68767">
                  <c:v>1.00217</c:v>
                </c:pt>
                <c:pt idx="68768">
                  <c:v>1.00206</c:v>
                </c:pt>
                <c:pt idx="68769">
                  <c:v>1.00193</c:v>
                </c:pt>
                <c:pt idx="68770">
                  <c:v>1.0018</c:v>
                </c:pt>
                <c:pt idx="68771">
                  <c:v>1.0016499999999999</c:v>
                </c:pt>
                <c:pt idx="68772">
                  <c:v>1.00149</c:v>
                </c:pt>
                <c:pt idx="68773">
                  <c:v>1.00132</c:v>
                </c:pt>
                <c:pt idx="68774">
                  <c:v>1.0011300000000001</c:v>
                </c:pt>
                <c:pt idx="68775">
                  <c:v>1.0009300000000001</c:v>
                </c:pt>
                <c:pt idx="68776">
                  <c:v>1.00071</c:v>
                </c:pt>
                <c:pt idx="68777">
                  <c:v>1.0004900000000001</c:v>
                </c:pt>
                <c:pt idx="68778">
                  <c:v>1.0002599999999999</c:v>
                </c:pt>
                <c:pt idx="68779">
                  <c:v>1.0000100000000001</c:v>
                </c:pt>
                <c:pt idx="68780">
                  <c:v>0.99977199999999999</c:v>
                </c:pt>
                <c:pt idx="68781">
                  <c:v>0.99955499999999997</c:v>
                </c:pt>
                <c:pt idx="68782">
                  <c:v>0.99934699999999999</c:v>
                </c:pt>
                <c:pt idx="68783">
                  <c:v>0.99912400000000001</c:v>
                </c:pt>
                <c:pt idx="68784">
                  <c:v>0.99893900000000002</c:v>
                </c:pt>
                <c:pt idx="68785">
                  <c:v>0.99876799999999999</c:v>
                </c:pt>
                <c:pt idx="68786">
                  <c:v>0.99861100000000003</c:v>
                </c:pt>
                <c:pt idx="68787">
                  <c:v>0.99846500000000005</c:v>
                </c:pt>
                <c:pt idx="68788">
                  <c:v>0.99832500000000002</c:v>
                </c:pt>
                <c:pt idx="68789">
                  <c:v>0.99820200000000003</c:v>
                </c:pt>
                <c:pt idx="68790">
                  <c:v>0.998089</c:v>
                </c:pt>
                <c:pt idx="68791">
                  <c:v>0.99798799999999999</c:v>
                </c:pt>
                <c:pt idx="68792">
                  <c:v>0.99790100000000004</c:v>
                </c:pt>
                <c:pt idx="68793">
                  <c:v>0.99782700000000002</c:v>
                </c:pt>
                <c:pt idx="68794">
                  <c:v>0.99776799999999999</c:v>
                </c:pt>
                <c:pt idx="68795">
                  <c:v>0.99771299999999996</c:v>
                </c:pt>
                <c:pt idx="68796">
                  <c:v>0.99767499999999998</c:v>
                </c:pt>
                <c:pt idx="68797">
                  <c:v>0.99764299999999995</c:v>
                </c:pt>
                <c:pt idx="68798">
                  <c:v>0.99762300000000004</c:v>
                </c:pt>
                <c:pt idx="68799">
                  <c:v>0.99761599999999995</c:v>
                </c:pt>
                <c:pt idx="68800">
                  <c:v>0.99761599999999995</c:v>
                </c:pt>
                <c:pt idx="68801">
                  <c:v>0.99762700000000004</c:v>
                </c:pt>
                <c:pt idx="68802">
                  <c:v>0.99765099999999995</c:v>
                </c:pt>
                <c:pt idx="68803">
                  <c:v>0.99767499999999998</c:v>
                </c:pt>
                <c:pt idx="68804">
                  <c:v>0.99770700000000001</c:v>
                </c:pt>
                <c:pt idx="68805">
                  <c:v>0.997749</c:v>
                </c:pt>
                <c:pt idx="68806">
                  <c:v>0.99780199999999997</c:v>
                </c:pt>
                <c:pt idx="68807">
                  <c:v>0.99786600000000003</c:v>
                </c:pt>
                <c:pt idx="68808">
                  <c:v>0.99793500000000002</c:v>
                </c:pt>
                <c:pt idx="68809">
                  <c:v>0.99801300000000004</c:v>
                </c:pt>
                <c:pt idx="68810">
                  <c:v>0.99809099999999995</c:v>
                </c:pt>
                <c:pt idx="68811">
                  <c:v>0.99818899999999999</c:v>
                </c:pt>
                <c:pt idx="68812">
                  <c:v>0.99828300000000003</c:v>
                </c:pt>
                <c:pt idx="68813">
                  <c:v>0.998386</c:v>
                </c:pt>
                <c:pt idx="68814">
                  <c:v>0.99849500000000002</c:v>
                </c:pt>
                <c:pt idx="68815">
                  <c:v>0.99860700000000002</c:v>
                </c:pt>
                <c:pt idx="68816">
                  <c:v>0.99872399999999995</c:v>
                </c:pt>
                <c:pt idx="68817">
                  <c:v>0.99884499999999998</c:v>
                </c:pt>
                <c:pt idx="68818">
                  <c:v>0.99896700000000005</c:v>
                </c:pt>
                <c:pt idx="68819">
                  <c:v>0.99909800000000004</c:v>
                </c:pt>
                <c:pt idx="68820">
                  <c:v>0.99922</c:v>
                </c:pt>
                <c:pt idx="68821">
                  <c:v>0.99935300000000005</c:v>
                </c:pt>
                <c:pt idx="68822">
                  <c:v>0.99948800000000004</c:v>
                </c:pt>
                <c:pt idx="68823">
                  <c:v>0.99962399999999996</c:v>
                </c:pt>
                <c:pt idx="68824">
                  <c:v>0.99976799999999999</c:v>
                </c:pt>
                <c:pt idx="68825">
                  <c:v>0.99990199999999996</c:v>
                </c:pt>
                <c:pt idx="68826">
                  <c:v>1.00004</c:v>
                </c:pt>
                <c:pt idx="68827">
                  <c:v>1.0001800000000001</c:v>
                </c:pt>
                <c:pt idx="68828">
                  <c:v>1.0003200000000001</c:v>
                </c:pt>
                <c:pt idx="68829">
                  <c:v>1.0004599999999999</c:v>
                </c:pt>
                <c:pt idx="68830">
                  <c:v>1.0005999999999999</c:v>
                </c:pt>
                <c:pt idx="68831">
                  <c:v>1.00074</c:v>
                </c:pt>
                <c:pt idx="68832">
                  <c:v>1.00088</c:v>
                </c:pt>
                <c:pt idx="68833">
                  <c:v>1.00101</c:v>
                </c:pt>
                <c:pt idx="68834">
                  <c:v>1.0011399999999999</c:v>
                </c:pt>
                <c:pt idx="68835">
                  <c:v>1.0012700000000001</c:v>
                </c:pt>
                <c:pt idx="68836">
                  <c:v>1.0014000000000001</c:v>
                </c:pt>
                <c:pt idx="68837">
                  <c:v>1.0015099999999999</c:v>
                </c:pt>
                <c:pt idx="68838">
                  <c:v>1.00162</c:v>
                </c:pt>
                <c:pt idx="68839">
                  <c:v>1.00173</c:v>
                </c:pt>
                <c:pt idx="68840">
                  <c:v>1.00183</c:v>
                </c:pt>
                <c:pt idx="68841">
                  <c:v>1.00193</c:v>
                </c:pt>
                <c:pt idx="68842">
                  <c:v>1.0020199999999999</c:v>
                </c:pt>
                <c:pt idx="68843">
                  <c:v>1.0021</c:v>
                </c:pt>
                <c:pt idx="68844">
                  <c:v>1.00217</c:v>
                </c:pt>
                <c:pt idx="68845">
                  <c:v>1.00224</c:v>
                </c:pt>
                <c:pt idx="68846">
                  <c:v>1.0023</c:v>
                </c:pt>
                <c:pt idx="68847">
                  <c:v>1.0023599999999999</c:v>
                </c:pt>
                <c:pt idx="68848">
                  <c:v>1.00241</c:v>
                </c:pt>
                <c:pt idx="68849">
                  <c:v>1.0024500000000001</c:v>
                </c:pt>
                <c:pt idx="68850">
                  <c:v>1.0024599999999999</c:v>
                </c:pt>
                <c:pt idx="68851">
                  <c:v>1.00248</c:v>
                </c:pt>
                <c:pt idx="68852">
                  <c:v>1.0024900000000001</c:v>
                </c:pt>
                <c:pt idx="68853">
                  <c:v>1.0024999999999999</c:v>
                </c:pt>
                <c:pt idx="68854">
                  <c:v>1.0024900000000001</c:v>
                </c:pt>
                <c:pt idx="68855">
                  <c:v>1.00247</c:v>
                </c:pt>
                <c:pt idx="68856">
                  <c:v>1.0024500000000001</c:v>
                </c:pt>
                <c:pt idx="68857">
                  <c:v>1.00241</c:v>
                </c:pt>
                <c:pt idx="68858">
                  <c:v>1.0023599999999999</c:v>
                </c:pt>
                <c:pt idx="68859">
                  <c:v>1.0023</c:v>
                </c:pt>
                <c:pt idx="68860">
                  <c:v>1.00223</c:v>
                </c:pt>
                <c:pt idx="68861">
                  <c:v>1.0021599999999999</c:v>
                </c:pt>
                <c:pt idx="68862">
                  <c:v>1.00206</c:v>
                </c:pt>
                <c:pt idx="68863">
                  <c:v>1.0019499999999999</c:v>
                </c:pt>
                <c:pt idx="68864">
                  <c:v>1.00183</c:v>
                </c:pt>
                <c:pt idx="68865">
                  <c:v>1.0017</c:v>
                </c:pt>
                <c:pt idx="68866">
                  <c:v>1.00156</c:v>
                </c:pt>
                <c:pt idx="68867">
                  <c:v>1.0014000000000001</c:v>
                </c:pt>
                <c:pt idx="68868">
                  <c:v>1.0012399999999999</c:v>
                </c:pt>
                <c:pt idx="68869">
                  <c:v>1.0010600000000001</c:v>
                </c:pt>
                <c:pt idx="68870">
                  <c:v>1.0008699999999999</c:v>
                </c:pt>
                <c:pt idx="68871">
                  <c:v>1.0006600000000001</c:v>
                </c:pt>
                <c:pt idx="68872">
                  <c:v>1.0004500000000001</c:v>
                </c:pt>
                <c:pt idx="68873">
                  <c:v>1.0002200000000001</c:v>
                </c:pt>
                <c:pt idx="68874">
                  <c:v>0.99998799999999999</c:v>
                </c:pt>
                <c:pt idx="68875">
                  <c:v>0.99973999999999996</c:v>
                </c:pt>
                <c:pt idx="68876">
                  <c:v>0.99950099999999997</c:v>
                </c:pt>
                <c:pt idx="68877">
                  <c:v>0.99927500000000002</c:v>
                </c:pt>
                <c:pt idx="68878">
                  <c:v>0.99907599999999996</c:v>
                </c:pt>
                <c:pt idx="68879">
                  <c:v>0.99888200000000005</c:v>
                </c:pt>
                <c:pt idx="68880">
                  <c:v>0.99871100000000002</c:v>
                </c:pt>
                <c:pt idx="68881">
                  <c:v>0.99853700000000001</c:v>
                </c:pt>
                <c:pt idx="68882">
                  <c:v>0.99837299999999995</c:v>
                </c:pt>
                <c:pt idx="68883">
                  <c:v>0.99822900000000003</c:v>
                </c:pt>
                <c:pt idx="68884">
                  <c:v>0.99809099999999995</c:v>
                </c:pt>
                <c:pt idx="68885">
                  <c:v>0.99797199999999997</c:v>
                </c:pt>
                <c:pt idx="68886">
                  <c:v>0.99785999999999997</c:v>
                </c:pt>
                <c:pt idx="68887">
                  <c:v>0.99775700000000001</c:v>
                </c:pt>
                <c:pt idx="68888">
                  <c:v>0.997672</c:v>
                </c:pt>
                <c:pt idx="68889">
                  <c:v>0.99759799999999998</c:v>
                </c:pt>
                <c:pt idx="68890">
                  <c:v>0.99753499999999995</c:v>
                </c:pt>
                <c:pt idx="68891">
                  <c:v>0.99747799999999998</c:v>
                </c:pt>
                <c:pt idx="68892">
                  <c:v>0.99743899999999996</c:v>
                </c:pt>
                <c:pt idx="68893">
                  <c:v>0.99740399999999996</c:v>
                </c:pt>
                <c:pt idx="68894">
                  <c:v>0.99738499999999997</c:v>
                </c:pt>
                <c:pt idx="68895">
                  <c:v>0.99737900000000002</c:v>
                </c:pt>
                <c:pt idx="68896">
                  <c:v>0.99737799999999999</c:v>
                </c:pt>
                <c:pt idx="68897">
                  <c:v>0.99738899999999997</c:v>
                </c:pt>
                <c:pt idx="68898">
                  <c:v>0.99741299999999999</c:v>
                </c:pt>
                <c:pt idx="68899">
                  <c:v>0.99744500000000003</c:v>
                </c:pt>
                <c:pt idx="68900">
                  <c:v>0.997479</c:v>
                </c:pt>
                <c:pt idx="68901">
                  <c:v>0.99752700000000005</c:v>
                </c:pt>
                <c:pt idx="68902">
                  <c:v>0.99759200000000003</c:v>
                </c:pt>
                <c:pt idx="68903">
                  <c:v>0.99765499999999996</c:v>
                </c:pt>
                <c:pt idx="68904">
                  <c:v>0.99773100000000003</c:v>
                </c:pt>
                <c:pt idx="68905">
                  <c:v>0.99781299999999995</c:v>
                </c:pt>
                <c:pt idx="68906">
                  <c:v>0.99790100000000004</c:v>
                </c:pt>
                <c:pt idx="68907">
                  <c:v>0.99799199999999999</c:v>
                </c:pt>
                <c:pt idx="68908">
                  <c:v>0.99809099999999995</c:v>
                </c:pt>
                <c:pt idx="68909">
                  <c:v>0.99819800000000003</c:v>
                </c:pt>
                <c:pt idx="68910">
                  <c:v>0.99831099999999995</c:v>
                </c:pt>
                <c:pt idx="68911">
                  <c:v>0.99842799999999998</c:v>
                </c:pt>
                <c:pt idx="68912">
                  <c:v>0.99854799999999999</c:v>
                </c:pt>
                <c:pt idx="68913">
                  <c:v>0.99868100000000004</c:v>
                </c:pt>
                <c:pt idx="68914">
                  <c:v>0.998811</c:v>
                </c:pt>
                <c:pt idx="68915">
                  <c:v>0.99894799999999995</c:v>
                </c:pt>
                <c:pt idx="68916">
                  <c:v>0.999085</c:v>
                </c:pt>
                <c:pt idx="68917">
                  <c:v>0.99923300000000004</c:v>
                </c:pt>
                <c:pt idx="68918">
                  <c:v>0.99938099999999996</c:v>
                </c:pt>
                <c:pt idx="68919">
                  <c:v>0.99952700000000005</c:v>
                </c:pt>
                <c:pt idx="68920">
                  <c:v>0.99967399999999995</c:v>
                </c:pt>
                <c:pt idx="68921">
                  <c:v>0.99981900000000001</c:v>
                </c:pt>
                <c:pt idx="68922">
                  <c:v>0.99997100000000005</c:v>
                </c:pt>
                <c:pt idx="68923">
                  <c:v>1.0001199999999999</c:v>
                </c:pt>
                <c:pt idx="68924">
                  <c:v>1.00027</c:v>
                </c:pt>
                <c:pt idx="68925">
                  <c:v>1.0004200000000001</c:v>
                </c:pt>
                <c:pt idx="68926">
                  <c:v>1.0005599999999999</c:v>
                </c:pt>
                <c:pt idx="68927">
                  <c:v>1.00071</c:v>
                </c:pt>
                <c:pt idx="68928">
                  <c:v>1.00085</c:v>
                </c:pt>
                <c:pt idx="68929">
                  <c:v>1.00099</c:v>
                </c:pt>
                <c:pt idx="68930">
                  <c:v>1.0011300000000001</c:v>
                </c:pt>
                <c:pt idx="68931">
                  <c:v>1.00126</c:v>
                </c:pt>
                <c:pt idx="68932">
                  <c:v>1.0014000000000001</c:v>
                </c:pt>
                <c:pt idx="68933">
                  <c:v>1.00153</c:v>
                </c:pt>
                <c:pt idx="68934">
                  <c:v>1.0016499999999999</c:v>
                </c:pt>
                <c:pt idx="68935">
                  <c:v>1.00176</c:v>
                </c:pt>
                <c:pt idx="68936">
                  <c:v>1.00187</c:v>
                </c:pt>
                <c:pt idx="68937">
                  <c:v>1.00197</c:v>
                </c:pt>
                <c:pt idx="68938">
                  <c:v>1.00207</c:v>
                </c:pt>
                <c:pt idx="68939">
                  <c:v>1.0021599999999999</c:v>
                </c:pt>
                <c:pt idx="68940">
                  <c:v>1.00224</c:v>
                </c:pt>
                <c:pt idx="68941">
                  <c:v>1.00231</c:v>
                </c:pt>
                <c:pt idx="68942">
                  <c:v>1.00237</c:v>
                </c:pt>
                <c:pt idx="68943">
                  <c:v>1.0024200000000001</c:v>
                </c:pt>
                <c:pt idx="68944">
                  <c:v>1.00247</c:v>
                </c:pt>
                <c:pt idx="68945">
                  <c:v>1.00251</c:v>
                </c:pt>
                <c:pt idx="68946">
                  <c:v>1.00254</c:v>
                </c:pt>
                <c:pt idx="68947">
                  <c:v>1.0025599999999999</c:v>
                </c:pt>
                <c:pt idx="68948">
                  <c:v>1.00257</c:v>
                </c:pt>
                <c:pt idx="68949">
                  <c:v>1.00257</c:v>
                </c:pt>
                <c:pt idx="68950">
                  <c:v>1.0025599999999999</c:v>
                </c:pt>
                <c:pt idx="68951">
                  <c:v>1.00254</c:v>
                </c:pt>
                <c:pt idx="68952">
                  <c:v>1.00251</c:v>
                </c:pt>
                <c:pt idx="68953">
                  <c:v>1.0024599999999999</c:v>
                </c:pt>
                <c:pt idx="68954">
                  <c:v>1.00241</c:v>
                </c:pt>
                <c:pt idx="68955">
                  <c:v>1.0023500000000001</c:v>
                </c:pt>
                <c:pt idx="68956">
                  <c:v>1.00227</c:v>
                </c:pt>
                <c:pt idx="68957">
                  <c:v>1.0021800000000001</c:v>
                </c:pt>
                <c:pt idx="68958">
                  <c:v>1.0020800000000001</c:v>
                </c:pt>
                <c:pt idx="68959">
                  <c:v>1.00196</c:v>
                </c:pt>
                <c:pt idx="68960">
                  <c:v>1.0018400000000001</c:v>
                </c:pt>
                <c:pt idx="68961">
                  <c:v>1.0017</c:v>
                </c:pt>
                <c:pt idx="68962">
                  <c:v>1.0015499999999999</c:v>
                </c:pt>
                <c:pt idx="68963">
                  <c:v>1.00139</c:v>
                </c:pt>
                <c:pt idx="68964">
                  <c:v>1.0012099999999999</c:v>
                </c:pt>
                <c:pt idx="68965">
                  <c:v>1.0010300000000001</c:v>
                </c:pt>
                <c:pt idx="68966">
                  <c:v>1.0008300000000001</c:v>
                </c:pt>
                <c:pt idx="68967">
                  <c:v>1.00061</c:v>
                </c:pt>
                <c:pt idx="68968">
                  <c:v>1.00038</c:v>
                </c:pt>
                <c:pt idx="68969">
                  <c:v>1.00014</c:v>
                </c:pt>
                <c:pt idx="68970">
                  <c:v>0.99989799999999995</c:v>
                </c:pt>
                <c:pt idx="68971">
                  <c:v>0.99966600000000005</c:v>
                </c:pt>
                <c:pt idx="68972">
                  <c:v>0.99944299999999997</c:v>
                </c:pt>
                <c:pt idx="68973">
                  <c:v>0.99925900000000001</c:v>
                </c:pt>
                <c:pt idx="68974">
                  <c:v>0.99906300000000003</c:v>
                </c:pt>
                <c:pt idx="68975">
                  <c:v>0.99888200000000005</c:v>
                </c:pt>
                <c:pt idx="68976">
                  <c:v>0.99871200000000004</c:v>
                </c:pt>
                <c:pt idx="68977">
                  <c:v>0.99855799999999995</c:v>
                </c:pt>
                <c:pt idx="68978">
                  <c:v>0.99841000000000002</c:v>
                </c:pt>
                <c:pt idx="68979">
                  <c:v>0.99827999999999995</c:v>
                </c:pt>
                <c:pt idx="68980">
                  <c:v>0.99816199999999999</c:v>
                </c:pt>
                <c:pt idx="68981">
                  <c:v>0.99805200000000005</c:v>
                </c:pt>
                <c:pt idx="68982">
                  <c:v>0.99795500000000004</c:v>
                </c:pt>
                <c:pt idx="68983">
                  <c:v>0.99786799999999998</c:v>
                </c:pt>
                <c:pt idx="68984">
                  <c:v>0.99779200000000001</c:v>
                </c:pt>
                <c:pt idx="68985">
                  <c:v>0.99773199999999995</c:v>
                </c:pt>
                <c:pt idx="68986">
                  <c:v>0.99768599999999996</c:v>
                </c:pt>
                <c:pt idx="68987">
                  <c:v>0.997645</c:v>
                </c:pt>
                <c:pt idx="68988">
                  <c:v>0.99761599999999995</c:v>
                </c:pt>
                <c:pt idx="68989">
                  <c:v>0.99759699999999996</c:v>
                </c:pt>
                <c:pt idx="68990">
                  <c:v>0.99759100000000001</c:v>
                </c:pt>
                <c:pt idx="68991">
                  <c:v>0.99759500000000001</c:v>
                </c:pt>
                <c:pt idx="68992">
                  <c:v>0.99760400000000005</c:v>
                </c:pt>
                <c:pt idx="68993">
                  <c:v>0.99762099999999998</c:v>
                </c:pt>
                <c:pt idx="68994">
                  <c:v>0.99765300000000001</c:v>
                </c:pt>
                <c:pt idx="68995">
                  <c:v>0.99769300000000005</c:v>
                </c:pt>
                <c:pt idx="68996">
                  <c:v>0.99773999999999996</c:v>
                </c:pt>
                <c:pt idx="68997">
                  <c:v>0.99780100000000005</c:v>
                </c:pt>
                <c:pt idx="68998">
                  <c:v>0.99786600000000003</c:v>
                </c:pt>
                <c:pt idx="68999">
                  <c:v>0.99793799999999999</c:v>
                </c:pt>
                <c:pt idx="69000">
                  <c:v>0.99801499999999999</c:v>
                </c:pt>
                <c:pt idx="69001">
                  <c:v>0.998116</c:v>
                </c:pt>
                <c:pt idx="69002">
                  <c:v>0.99821199999999999</c:v>
                </c:pt>
                <c:pt idx="69003">
                  <c:v>0.99831300000000001</c:v>
                </c:pt>
                <c:pt idx="69004">
                  <c:v>0.998421</c:v>
                </c:pt>
                <c:pt idx="69005">
                  <c:v>0.99853199999999998</c:v>
                </c:pt>
                <c:pt idx="69006">
                  <c:v>0.99864699999999995</c:v>
                </c:pt>
                <c:pt idx="69007">
                  <c:v>0.99876600000000004</c:v>
                </c:pt>
                <c:pt idx="69008">
                  <c:v>0.99888399999999999</c:v>
                </c:pt>
                <c:pt idx="69009">
                  <c:v>0.99901399999999996</c:v>
                </c:pt>
                <c:pt idx="69010">
                  <c:v>0.99913600000000002</c:v>
                </c:pt>
                <c:pt idx="69011">
                  <c:v>0.99927500000000002</c:v>
                </c:pt>
                <c:pt idx="69012">
                  <c:v>0.99939199999999995</c:v>
                </c:pt>
                <c:pt idx="69013">
                  <c:v>0.999533</c:v>
                </c:pt>
                <c:pt idx="69014">
                  <c:v>0.99967499999999998</c:v>
                </c:pt>
                <c:pt idx="69015">
                  <c:v>0.99981600000000004</c:v>
                </c:pt>
                <c:pt idx="69016">
                  <c:v>0.99995900000000004</c:v>
                </c:pt>
                <c:pt idx="69017">
                  <c:v>1.0001</c:v>
                </c:pt>
                <c:pt idx="69018">
                  <c:v>1.0002500000000001</c:v>
                </c:pt>
                <c:pt idx="69019">
                  <c:v>1.0003899999999999</c:v>
                </c:pt>
                <c:pt idx="69020">
                  <c:v>1.0005299999999999</c:v>
                </c:pt>
                <c:pt idx="69021">
                  <c:v>1.00068</c:v>
                </c:pt>
                <c:pt idx="69022">
                  <c:v>1.00082</c:v>
                </c:pt>
                <c:pt idx="69023">
                  <c:v>1.0009600000000001</c:v>
                </c:pt>
                <c:pt idx="69024">
                  <c:v>1.00109</c:v>
                </c:pt>
                <c:pt idx="69025">
                  <c:v>1.00122</c:v>
                </c:pt>
                <c:pt idx="69026">
                  <c:v>1.00135</c:v>
                </c:pt>
                <c:pt idx="69027">
                  <c:v>1.0014700000000001</c:v>
                </c:pt>
                <c:pt idx="69028">
                  <c:v>1.00159</c:v>
                </c:pt>
                <c:pt idx="69029">
                  <c:v>1.0017100000000001</c:v>
                </c:pt>
                <c:pt idx="69030">
                  <c:v>1.0018199999999999</c:v>
                </c:pt>
                <c:pt idx="69031">
                  <c:v>1.00193</c:v>
                </c:pt>
                <c:pt idx="69032">
                  <c:v>1.0020199999999999</c:v>
                </c:pt>
                <c:pt idx="69033">
                  <c:v>1.0021199999999999</c:v>
                </c:pt>
                <c:pt idx="69034">
                  <c:v>1.00221</c:v>
                </c:pt>
                <c:pt idx="69035">
                  <c:v>1.0022899999999999</c:v>
                </c:pt>
                <c:pt idx="69036">
                  <c:v>1.0023599999999999</c:v>
                </c:pt>
                <c:pt idx="69037">
                  <c:v>1.0024299999999999</c:v>
                </c:pt>
                <c:pt idx="69038">
                  <c:v>1.00248</c:v>
                </c:pt>
                <c:pt idx="69039">
                  <c:v>1.00254</c:v>
                </c:pt>
                <c:pt idx="69040">
                  <c:v>1.00257</c:v>
                </c:pt>
                <c:pt idx="69041">
                  <c:v>1.0025999999999999</c:v>
                </c:pt>
                <c:pt idx="69042">
                  <c:v>1.0026200000000001</c:v>
                </c:pt>
                <c:pt idx="69043">
                  <c:v>1.00264</c:v>
                </c:pt>
                <c:pt idx="69044">
                  <c:v>1.00265</c:v>
                </c:pt>
                <c:pt idx="69045">
                  <c:v>1.00264</c:v>
                </c:pt>
                <c:pt idx="69046">
                  <c:v>1.0026299999999999</c:v>
                </c:pt>
                <c:pt idx="69047">
                  <c:v>1.00261</c:v>
                </c:pt>
                <c:pt idx="69048">
                  <c:v>1.00257</c:v>
                </c:pt>
                <c:pt idx="69049">
                  <c:v>1.0025200000000001</c:v>
                </c:pt>
                <c:pt idx="69050">
                  <c:v>1.00247</c:v>
                </c:pt>
                <c:pt idx="69051">
                  <c:v>1.0024</c:v>
                </c:pt>
                <c:pt idx="69052">
                  <c:v>1.0023200000000001</c:v>
                </c:pt>
                <c:pt idx="69053">
                  <c:v>1.0022200000000001</c:v>
                </c:pt>
                <c:pt idx="69054">
                  <c:v>1.0021199999999999</c:v>
                </c:pt>
                <c:pt idx="69055">
                  <c:v>1.0020100000000001</c:v>
                </c:pt>
                <c:pt idx="69056">
                  <c:v>1.0018899999999999</c:v>
                </c:pt>
                <c:pt idx="69057">
                  <c:v>1.0017499999999999</c:v>
                </c:pt>
                <c:pt idx="69058">
                  <c:v>1.0016</c:v>
                </c:pt>
                <c:pt idx="69059">
                  <c:v>1.0014400000000001</c:v>
                </c:pt>
                <c:pt idx="69060">
                  <c:v>1.0012700000000001</c:v>
                </c:pt>
                <c:pt idx="69061">
                  <c:v>1.00108</c:v>
                </c:pt>
                <c:pt idx="69062">
                  <c:v>1.0008900000000001</c:v>
                </c:pt>
                <c:pt idx="69063">
                  <c:v>1.00068</c:v>
                </c:pt>
                <c:pt idx="69064">
                  <c:v>1.0004500000000001</c:v>
                </c:pt>
                <c:pt idx="69065">
                  <c:v>1.0002200000000001</c:v>
                </c:pt>
                <c:pt idx="69066">
                  <c:v>0.999969</c:v>
                </c:pt>
                <c:pt idx="69067">
                  <c:v>0.99973000000000001</c:v>
                </c:pt>
                <c:pt idx="69068">
                  <c:v>0.99951299999999998</c:v>
                </c:pt>
                <c:pt idx="69069">
                  <c:v>0.99929999999999997</c:v>
                </c:pt>
                <c:pt idx="69070">
                  <c:v>0.99909899999999996</c:v>
                </c:pt>
                <c:pt idx="69071">
                  <c:v>0.99890900000000005</c:v>
                </c:pt>
                <c:pt idx="69072">
                  <c:v>0.99873500000000004</c:v>
                </c:pt>
                <c:pt idx="69073">
                  <c:v>0.99858000000000002</c:v>
                </c:pt>
                <c:pt idx="69074">
                  <c:v>0.99843700000000002</c:v>
                </c:pt>
                <c:pt idx="69075">
                  <c:v>0.99830399999999997</c:v>
                </c:pt>
                <c:pt idx="69076">
                  <c:v>0.99817500000000003</c:v>
                </c:pt>
                <c:pt idx="69077">
                  <c:v>0.99805900000000003</c:v>
                </c:pt>
                <c:pt idx="69078">
                  <c:v>0.99795699999999998</c:v>
                </c:pt>
                <c:pt idx="69079">
                  <c:v>0.99786600000000003</c:v>
                </c:pt>
                <c:pt idx="69080">
                  <c:v>0.99778599999999995</c:v>
                </c:pt>
                <c:pt idx="69081">
                  <c:v>0.99771699999999996</c:v>
                </c:pt>
                <c:pt idx="69082">
                  <c:v>0.99766699999999997</c:v>
                </c:pt>
                <c:pt idx="69083">
                  <c:v>0.997618</c:v>
                </c:pt>
                <c:pt idx="69084">
                  <c:v>0.99758400000000003</c:v>
                </c:pt>
                <c:pt idx="69085">
                  <c:v>0.99756400000000001</c:v>
                </c:pt>
                <c:pt idx="69086">
                  <c:v>0.99755199999999999</c:v>
                </c:pt>
                <c:pt idx="69087">
                  <c:v>0.99755000000000005</c:v>
                </c:pt>
                <c:pt idx="69088">
                  <c:v>0.99755799999999994</c:v>
                </c:pt>
                <c:pt idx="69089">
                  <c:v>0.99758100000000005</c:v>
                </c:pt>
                <c:pt idx="69090">
                  <c:v>0.99761100000000003</c:v>
                </c:pt>
                <c:pt idx="69091">
                  <c:v>0.99764699999999995</c:v>
                </c:pt>
                <c:pt idx="69092">
                  <c:v>0.99770300000000001</c:v>
                </c:pt>
                <c:pt idx="69093">
                  <c:v>0.99775700000000001</c:v>
                </c:pt>
                <c:pt idx="69094">
                  <c:v>0.99782300000000002</c:v>
                </c:pt>
                <c:pt idx="69095">
                  <c:v>0.99789499999999998</c:v>
                </c:pt>
                <c:pt idx="69096">
                  <c:v>0.997973</c:v>
                </c:pt>
                <c:pt idx="69097">
                  <c:v>0.99805500000000003</c:v>
                </c:pt>
                <c:pt idx="69098">
                  <c:v>0.99813600000000002</c:v>
                </c:pt>
                <c:pt idx="69099">
                  <c:v>0.99823600000000001</c:v>
                </c:pt>
                <c:pt idx="69100">
                  <c:v>0.99834500000000004</c:v>
                </c:pt>
                <c:pt idx="69101">
                  <c:v>0.99845499999999998</c:v>
                </c:pt>
                <c:pt idx="69102">
                  <c:v>0.99857499999999999</c:v>
                </c:pt>
                <c:pt idx="69103">
                  <c:v>0.99870199999999998</c:v>
                </c:pt>
                <c:pt idx="69104">
                  <c:v>0.99882700000000002</c:v>
                </c:pt>
                <c:pt idx="69105">
                  <c:v>0.99895699999999998</c:v>
                </c:pt>
                <c:pt idx="69106">
                  <c:v>0.99909400000000004</c:v>
                </c:pt>
                <c:pt idx="69107">
                  <c:v>0.99923399999999996</c:v>
                </c:pt>
                <c:pt idx="69108">
                  <c:v>0.99937299999999996</c:v>
                </c:pt>
                <c:pt idx="69109">
                  <c:v>0.99951400000000001</c:v>
                </c:pt>
                <c:pt idx="69110">
                  <c:v>0.99966100000000002</c:v>
                </c:pt>
                <c:pt idx="69111">
                  <c:v>0.99980400000000003</c:v>
                </c:pt>
                <c:pt idx="69112">
                  <c:v>0.999946</c:v>
                </c:pt>
                <c:pt idx="69113">
                  <c:v>1.0000899999999999</c:v>
                </c:pt>
                <c:pt idx="69114">
                  <c:v>1.00024</c:v>
                </c:pt>
                <c:pt idx="69115">
                  <c:v>1.00038</c:v>
                </c:pt>
                <c:pt idx="69116">
                  <c:v>1.0005299999999999</c:v>
                </c:pt>
                <c:pt idx="69117">
                  <c:v>1.0006699999999999</c:v>
                </c:pt>
                <c:pt idx="69118">
                  <c:v>1.00082</c:v>
                </c:pt>
                <c:pt idx="69119">
                  <c:v>1.00095</c:v>
                </c:pt>
                <c:pt idx="69120">
                  <c:v>1.0011000000000001</c:v>
                </c:pt>
                <c:pt idx="69121">
                  <c:v>1.0012300000000001</c:v>
                </c:pt>
                <c:pt idx="69122">
                  <c:v>1.0013799999999999</c:v>
                </c:pt>
                <c:pt idx="69123">
                  <c:v>1.0015000000000001</c:v>
                </c:pt>
                <c:pt idx="69124">
                  <c:v>1.00162</c:v>
                </c:pt>
                <c:pt idx="69125">
                  <c:v>1.00173</c:v>
                </c:pt>
                <c:pt idx="69126">
                  <c:v>1.0018400000000001</c:v>
                </c:pt>
                <c:pt idx="69127">
                  <c:v>1.0019499999999999</c:v>
                </c:pt>
                <c:pt idx="69128">
                  <c:v>1.0020500000000001</c:v>
                </c:pt>
                <c:pt idx="69129">
                  <c:v>1.00214</c:v>
                </c:pt>
                <c:pt idx="69130">
                  <c:v>1.00223</c:v>
                </c:pt>
                <c:pt idx="69131">
                  <c:v>1.0023</c:v>
                </c:pt>
                <c:pt idx="69132">
                  <c:v>1.00238</c:v>
                </c:pt>
                <c:pt idx="69133">
                  <c:v>1.0024299999999999</c:v>
                </c:pt>
                <c:pt idx="69134">
                  <c:v>1.00248</c:v>
                </c:pt>
                <c:pt idx="69135">
                  <c:v>1.0025299999999999</c:v>
                </c:pt>
                <c:pt idx="69136">
                  <c:v>1.00257</c:v>
                </c:pt>
                <c:pt idx="69137">
                  <c:v>1.0025900000000001</c:v>
                </c:pt>
                <c:pt idx="69138">
                  <c:v>1.00261</c:v>
                </c:pt>
                <c:pt idx="69139">
                  <c:v>1.0026200000000001</c:v>
                </c:pt>
                <c:pt idx="69140">
                  <c:v>1.0026200000000001</c:v>
                </c:pt>
                <c:pt idx="69141">
                  <c:v>1.00261</c:v>
                </c:pt>
                <c:pt idx="69142">
                  <c:v>1.0025900000000001</c:v>
                </c:pt>
                <c:pt idx="69143">
                  <c:v>1.0025500000000001</c:v>
                </c:pt>
                <c:pt idx="69144">
                  <c:v>1.00251</c:v>
                </c:pt>
                <c:pt idx="69145">
                  <c:v>1.0024500000000001</c:v>
                </c:pt>
                <c:pt idx="69146">
                  <c:v>1.00238</c:v>
                </c:pt>
                <c:pt idx="69147">
                  <c:v>1.0023</c:v>
                </c:pt>
                <c:pt idx="69148">
                  <c:v>1.00221</c:v>
                </c:pt>
                <c:pt idx="69149">
                  <c:v>1.0021</c:v>
                </c:pt>
                <c:pt idx="69150">
                  <c:v>1.00197</c:v>
                </c:pt>
                <c:pt idx="69151">
                  <c:v>1.0018400000000001</c:v>
                </c:pt>
                <c:pt idx="69152">
                  <c:v>1.0017</c:v>
                </c:pt>
                <c:pt idx="69153">
                  <c:v>1.0015499999999999</c:v>
                </c:pt>
                <c:pt idx="69154">
                  <c:v>1.00139</c:v>
                </c:pt>
                <c:pt idx="69155">
                  <c:v>1.0012099999999999</c:v>
                </c:pt>
                <c:pt idx="69156">
                  <c:v>1.00102</c:v>
                </c:pt>
                <c:pt idx="69157">
                  <c:v>1.00082</c:v>
                </c:pt>
                <c:pt idx="69158">
                  <c:v>1.0005999999999999</c:v>
                </c:pt>
                <c:pt idx="69159">
                  <c:v>1.00038</c:v>
                </c:pt>
                <c:pt idx="69160">
                  <c:v>1.00014</c:v>
                </c:pt>
                <c:pt idx="69161">
                  <c:v>0.99989600000000001</c:v>
                </c:pt>
                <c:pt idx="69162">
                  <c:v>0.99966500000000003</c:v>
                </c:pt>
                <c:pt idx="69163">
                  <c:v>0.99946699999999999</c:v>
                </c:pt>
                <c:pt idx="69164">
                  <c:v>0.99926000000000004</c:v>
                </c:pt>
                <c:pt idx="69165">
                  <c:v>0.99906600000000001</c:v>
                </c:pt>
                <c:pt idx="69166">
                  <c:v>0.998888</c:v>
                </c:pt>
                <c:pt idx="69167">
                  <c:v>0.99871799999999999</c:v>
                </c:pt>
                <c:pt idx="69168">
                  <c:v>0.99856</c:v>
                </c:pt>
                <c:pt idx="69169">
                  <c:v>0.99841599999999997</c:v>
                </c:pt>
                <c:pt idx="69170">
                  <c:v>0.99828799999999995</c:v>
                </c:pt>
                <c:pt idx="69171">
                  <c:v>0.99817</c:v>
                </c:pt>
                <c:pt idx="69172">
                  <c:v>0.99806499999999998</c:v>
                </c:pt>
                <c:pt idx="69173">
                  <c:v>0.99797000000000002</c:v>
                </c:pt>
                <c:pt idx="69174">
                  <c:v>0.99789000000000005</c:v>
                </c:pt>
                <c:pt idx="69175">
                  <c:v>0.99781600000000004</c:v>
                </c:pt>
                <c:pt idx="69176">
                  <c:v>0.99776500000000001</c:v>
                </c:pt>
                <c:pt idx="69177">
                  <c:v>0.99771600000000005</c:v>
                </c:pt>
                <c:pt idx="69178">
                  <c:v>0.99768199999999996</c:v>
                </c:pt>
                <c:pt idx="69179">
                  <c:v>0.99765899999999996</c:v>
                </c:pt>
                <c:pt idx="69180">
                  <c:v>0.997641</c:v>
                </c:pt>
                <c:pt idx="69181">
                  <c:v>0.99763800000000002</c:v>
                </c:pt>
                <c:pt idx="69182">
                  <c:v>0.99764600000000003</c:v>
                </c:pt>
                <c:pt idx="69183">
                  <c:v>0.99766200000000005</c:v>
                </c:pt>
                <c:pt idx="69184">
                  <c:v>0.99768100000000004</c:v>
                </c:pt>
                <c:pt idx="69185">
                  <c:v>0.99770899999999996</c:v>
                </c:pt>
                <c:pt idx="69186">
                  <c:v>0.99774700000000005</c:v>
                </c:pt>
                <c:pt idx="69187">
                  <c:v>0.99779300000000004</c:v>
                </c:pt>
                <c:pt idx="69188">
                  <c:v>0.99784700000000004</c:v>
                </c:pt>
                <c:pt idx="69189">
                  <c:v>0.99791300000000005</c:v>
                </c:pt>
                <c:pt idx="69190">
                  <c:v>0.99798200000000004</c:v>
                </c:pt>
                <c:pt idx="69191">
                  <c:v>0.99806799999999996</c:v>
                </c:pt>
                <c:pt idx="69192">
                  <c:v>0.99815399999999999</c:v>
                </c:pt>
                <c:pt idx="69193">
                  <c:v>0.99824999999999997</c:v>
                </c:pt>
                <c:pt idx="69194">
                  <c:v>0.99834800000000001</c:v>
                </c:pt>
                <c:pt idx="69195">
                  <c:v>0.99845099999999998</c:v>
                </c:pt>
                <c:pt idx="69196">
                  <c:v>0.99856199999999995</c:v>
                </c:pt>
                <c:pt idx="69197">
                  <c:v>0.998672</c:v>
                </c:pt>
                <c:pt idx="69198">
                  <c:v>0.99879499999999999</c:v>
                </c:pt>
                <c:pt idx="69199">
                  <c:v>0.99891600000000003</c:v>
                </c:pt>
                <c:pt idx="69200">
                  <c:v>0.99903900000000001</c:v>
                </c:pt>
                <c:pt idx="69201">
                  <c:v>0.999166</c:v>
                </c:pt>
                <c:pt idx="69202">
                  <c:v>0.99926700000000002</c:v>
                </c:pt>
                <c:pt idx="69203">
                  <c:v>0.99939699999999998</c:v>
                </c:pt>
                <c:pt idx="69204">
                  <c:v>0.99951599999999996</c:v>
                </c:pt>
                <c:pt idx="69205">
                  <c:v>0.99965499999999996</c:v>
                </c:pt>
                <c:pt idx="69206">
                  <c:v>0.99979300000000004</c:v>
                </c:pt>
                <c:pt idx="69207">
                  <c:v>0.99993399999999999</c:v>
                </c:pt>
                <c:pt idx="69208">
                  <c:v>1.00007</c:v>
                </c:pt>
                <c:pt idx="69209">
                  <c:v>1.00021</c:v>
                </c:pt>
                <c:pt idx="69210">
                  <c:v>1.00034</c:v>
                </c:pt>
                <c:pt idx="69211">
                  <c:v>1.00048</c:v>
                </c:pt>
                <c:pt idx="69212">
                  <c:v>1.0006200000000001</c:v>
                </c:pt>
                <c:pt idx="69213">
                  <c:v>1.00075</c:v>
                </c:pt>
                <c:pt idx="69214">
                  <c:v>1.00088</c:v>
                </c:pt>
                <c:pt idx="69215">
                  <c:v>1.00102</c:v>
                </c:pt>
                <c:pt idx="69216">
                  <c:v>1.0011399999999999</c:v>
                </c:pt>
                <c:pt idx="69217">
                  <c:v>1.00126</c:v>
                </c:pt>
                <c:pt idx="69218">
                  <c:v>1.0013799999999999</c:v>
                </c:pt>
                <c:pt idx="69219">
                  <c:v>1.0015000000000001</c:v>
                </c:pt>
                <c:pt idx="69220">
                  <c:v>1.0016099999999999</c:v>
                </c:pt>
                <c:pt idx="69221">
                  <c:v>1.0017100000000001</c:v>
                </c:pt>
                <c:pt idx="69222">
                  <c:v>1.0018100000000001</c:v>
                </c:pt>
                <c:pt idx="69223">
                  <c:v>1.0019100000000001</c:v>
                </c:pt>
                <c:pt idx="69224">
                  <c:v>1.002</c:v>
                </c:pt>
                <c:pt idx="69225">
                  <c:v>1.0020800000000001</c:v>
                </c:pt>
                <c:pt idx="69226">
                  <c:v>1.0021599999999999</c:v>
                </c:pt>
                <c:pt idx="69227">
                  <c:v>1.0022200000000001</c:v>
                </c:pt>
                <c:pt idx="69228">
                  <c:v>1.0022800000000001</c:v>
                </c:pt>
                <c:pt idx="69229">
                  <c:v>1.0023299999999999</c:v>
                </c:pt>
                <c:pt idx="69230">
                  <c:v>1.00237</c:v>
                </c:pt>
                <c:pt idx="69231">
                  <c:v>1.00241</c:v>
                </c:pt>
                <c:pt idx="69232">
                  <c:v>1.0024299999999999</c:v>
                </c:pt>
                <c:pt idx="69233">
                  <c:v>1.0024500000000001</c:v>
                </c:pt>
                <c:pt idx="69234">
                  <c:v>1.0024500000000001</c:v>
                </c:pt>
                <c:pt idx="69235">
                  <c:v>1.0024500000000001</c:v>
                </c:pt>
                <c:pt idx="69236">
                  <c:v>1.00244</c:v>
                </c:pt>
                <c:pt idx="69237">
                  <c:v>1.0024200000000001</c:v>
                </c:pt>
                <c:pt idx="69238">
                  <c:v>1.00238</c:v>
                </c:pt>
                <c:pt idx="69239">
                  <c:v>1.00234</c:v>
                </c:pt>
                <c:pt idx="69240">
                  <c:v>1.0022899999999999</c:v>
                </c:pt>
                <c:pt idx="69241">
                  <c:v>1.00224</c:v>
                </c:pt>
                <c:pt idx="69242">
                  <c:v>1.00217</c:v>
                </c:pt>
                <c:pt idx="69243">
                  <c:v>1.0020899999999999</c:v>
                </c:pt>
                <c:pt idx="69244">
                  <c:v>1.0019899999999999</c:v>
                </c:pt>
                <c:pt idx="69245">
                  <c:v>1.0018800000000001</c:v>
                </c:pt>
                <c:pt idx="69246">
                  <c:v>1.00176</c:v>
                </c:pt>
                <c:pt idx="69247">
                  <c:v>1.00163</c:v>
                </c:pt>
                <c:pt idx="69248">
                  <c:v>1.00149</c:v>
                </c:pt>
                <c:pt idx="69249">
                  <c:v>1.0013300000000001</c:v>
                </c:pt>
                <c:pt idx="69250">
                  <c:v>1.00116</c:v>
                </c:pt>
                <c:pt idx="69251">
                  <c:v>1.00098</c:v>
                </c:pt>
                <c:pt idx="69252">
                  <c:v>1.0007900000000001</c:v>
                </c:pt>
                <c:pt idx="69253">
                  <c:v>1.00058</c:v>
                </c:pt>
                <c:pt idx="69254">
                  <c:v>1.0003599999999999</c:v>
                </c:pt>
                <c:pt idx="69255">
                  <c:v>1.00013</c:v>
                </c:pt>
                <c:pt idx="69256">
                  <c:v>0.99988999999999995</c:v>
                </c:pt>
                <c:pt idx="69257">
                  <c:v>0.99964699999999995</c:v>
                </c:pt>
                <c:pt idx="69258">
                  <c:v>0.99940300000000004</c:v>
                </c:pt>
                <c:pt idx="69259">
                  <c:v>0.99918399999999996</c:v>
                </c:pt>
                <c:pt idx="69260">
                  <c:v>0.99898299999999995</c:v>
                </c:pt>
                <c:pt idx="69261">
                  <c:v>0.99878699999999998</c:v>
                </c:pt>
                <c:pt idx="69262">
                  <c:v>0.99860700000000002</c:v>
                </c:pt>
                <c:pt idx="69263">
                  <c:v>0.99843800000000005</c:v>
                </c:pt>
                <c:pt idx="69264">
                  <c:v>0.99828399999999995</c:v>
                </c:pt>
                <c:pt idx="69265">
                  <c:v>0.99814099999999994</c:v>
                </c:pt>
                <c:pt idx="69266">
                  <c:v>0.99800699999999998</c:v>
                </c:pt>
                <c:pt idx="69267">
                  <c:v>0.997892</c:v>
                </c:pt>
                <c:pt idx="69268">
                  <c:v>0.99778299999999998</c:v>
                </c:pt>
                <c:pt idx="69269">
                  <c:v>0.99768800000000002</c:v>
                </c:pt>
                <c:pt idx="69270">
                  <c:v>0.99760700000000002</c:v>
                </c:pt>
                <c:pt idx="69271">
                  <c:v>0.99754100000000001</c:v>
                </c:pt>
                <c:pt idx="69272">
                  <c:v>0.99748400000000004</c:v>
                </c:pt>
                <c:pt idx="69273">
                  <c:v>0.99742699999999995</c:v>
                </c:pt>
                <c:pt idx="69274">
                  <c:v>0.99739599999999995</c:v>
                </c:pt>
                <c:pt idx="69275">
                  <c:v>0.997367</c:v>
                </c:pt>
                <c:pt idx="69276">
                  <c:v>0.99735099999999999</c:v>
                </c:pt>
                <c:pt idx="69277">
                  <c:v>0.99734199999999995</c:v>
                </c:pt>
                <c:pt idx="69278">
                  <c:v>0.99735200000000002</c:v>
                </c:pt>
                <c:pt idx="69279">
                  <c:v>0.997367</c:v>
                </c:pt>
                <c:pt idx="69280">
                  <c:v>0.99739100000000003</c:v>
                </c:pt>
                <c:pt idx="69281">
                  <c:v>0.99742299999999995</c:v>
                </c:pt>
                <c:pt idx="69282">
                  <c:v>0.99747699999999995</c:v>
                </c:pt>
                <c:pt idx="69283">
                  <c:v>0.997529</c:v>
                </c:pt>
                <c:pt idx="69284">
                  <c:v>0.997583</c:v>
                </c:pt>
                <c:pt idx="69285">
                  <c:v>0.99765300000000001</c:v>
                </c:pt>
                <c:pt idx="69286">
                  <c:v>0.99772899999999998</c:v>
                </c:pt>
                <c:pt idx="69287">
                  <c:v>0.99781399999999998</c:v>
                </c:pt>
                <c:pt idx="69288">
                  <c:v>0.99790199999999996</c:v>
                </c:pt>
                <c:pt idx="69289">
                  <c:v>0.998</c:v>
                </c:pt>
                <c:pt idx="69290">
                  <c:v>0.99810500000000002</c:v>
                </c:pt>
                <c:pt idx="69291">
                  <c:v>0.99821499999999996</c:v>
                </c:pt>
                <c:pt idx="69292">
                  <c:v>0.99833300000000003</c:v>
                </c:pt>
                <c:pt idx="69293">
                  <c:v>0.99845499999999998</c:v>
                </c:pt>
                <c:pt idx="69294">
                  <c:v>0.99857899999999999</c:v>
                </c:pt>
                <c:pt idx="69295">
                  <c:v>0.99870999999999999</c:v>
                </c:pt>
                <c:pt idx="69296">
                  <c:v>0.99884399999999995</c:v>
                </c:pt>
                <c:pt idx="69297">
                  <c:v>0.99898200000000004</c:v>
                </c:pt>
                <c:pt idx="69298">
                  <c:v>0.99912299999999998</c:v>
                </c:pt>
                <c:pt idx="69299">
                  <c:v>0.99926599999999999</c:v>
                </c:pt>
                <c:pt idx="69300">
                  <c:v>0.999413</c:v>
                </c:pt>
                <c:pt idx="69301">
                  <c:v>0.99955899999999998</c:v>
                </c:pt>
                <c:pt idx="69302">
                  <c:v>0.99971100000000002</c:v>
                </c:pt>
                <c:pt idx="69303">
                  <c:v>0.999857</c:v>
                </c:pt>
                <c:pt idx="69304">
                  <c:v>1</c:v>
                </c:pt>
                <c:pt idx="69305">
                  <c:v>1.0001500000000001</c:v>
                </c:pt>
                <c:pt idx="69306">
                  <c:v>1.0003</c:v>
                </c:pt>
                <c:pt idx="69307">
                  <c:v>1.0004500000000001</c:v>
                </c:pt>
                <c:pt idx="69308">
                  <c:v>1.0005999999999999</c:v>
                </c:pt>
                <c:pt idx="69309">
                  <c:v>1.00074</c:v>
                </c:pt>
                <c:pt idx="69310">
                  <c:v>1.0008900000000001</c:v>
                </c:pt>
                <c:pt idx="69311">
                  <c:v>1.0010300000000001</c:v>
                </c:pt>
                <c:pt idx="69312">
                  <c:v>1.00116</c:v>
                </c:pt>
                <c:pt idx="69313">
                  <c:v>1.00129</c:v>
                </c:pt>
                <c:pt idx="69314">
                  <c:v>1.00142</c:v>
                </c:pt>
                <c:pt idx="69315">
                  <c:v>1.0015400000000001</c:v>
                </c:pt>
                <c:pt idx="69316">
                  <c:v>1.00166</c:v>
                </c:pt>
                <c:pt idx="69317">
                  <c:v>1.00177</c:v>
                </c:pt>
                <c:pt idx="69318">
                  <c:v>1.0018800000000001</c:v>
                </c:pt>
                <c:pt idx="69319">
                  <c:v>1.0019800000000001</c:v>
                </c:pt>
                <c:pt idx="69320">
                  <c:v>1.00207</c:v>
                </c:pt>
                <c:pt idx="69321">
                  <c:v>1.0021599999999999</c:v>
                </c:pt>
                <c:pt idx="69322">
                  <c:v>1.00223</c:v>
                </c:pt>
                <c:pt idx="69323">
                  <c:v>1.0023</c:v>
                </c:pt>
                <c:pt idx="69324">
                  <c:v>1.00237</c:v>
                </c:pt>
                <c:pt idx="69325">
                  <c:v>1.0024200000000001</c:v>
                </c:pt>
                <c:pt idx="69326">
                  <c:v>1.00247</c:v>
                </c:pt>
                <c:pt idx="69327">
                  <c:v>1.00251</c:v>
                </c:pt>
                <c:pt idx="69328">
                  <c:v>1.00254</c:v>
                </c:pt>
                <c:pt idx="69329">
                  <c:v>1.0025599999999999</c:v>
                </c:pt>
                <c:pt idx="69330">
                  <c:v>1.00258</c:v>
                </c:pt>
                <c:pt idx="69331">
                  <c:v>1.00257</c:v>
                </c:pt>
                <c:pt idx="69332">
                  <c:v>1.0025599999999999</c:v>
                </c:pt>
                <c:pt idx="69333">
                  <c:v>1.00254</c:v>
                </c:pt>
                <c:pt idx="69334">
                  <c:v>1.0024999999999999</c:v>
                </c:pt>
                <c:pt idx="69335">
                  <c:v>1.0024599999999999</c:v>
                </c:pt>
                <c:pt idx="69336">
                  <c:v>1.00241</c:v>
                </c:pt>
                <c:pt idx="69337">
                  <c:v>1.00234</c:v>
                </c:pt>
                <c:pt idx="69338">
                  <c:v>1.00227</c:v>
                </c:pt>
                <c:pt idx="69339">
                  <c:v>1.00217</c:v>
                </c:pt>
                <c:pt idx="69340">
                  <c:v>1.00207</c:v>
                </c:pt>
                <c:pt idx="69341">
                  <c:v>1.0019499999999999</c:v>
                </c:pt>
                <c:pt idx="69342">
                  <c:v>1.0018199999999999</c:v>
                </c:pt>
                <c:pt idx="69343">
                  <c:v>1.0016700000000001</c:v>
                </c:pt>
                <c:pt idx="69344">
                  <c:v>1.00152</c:v>
                </c:pt>
                <c:pt idx="69345">
                  <c:v>1.00135</c:v>
                </c:pt>
                <c:pt idx="69346">
                  <c:v>1.00118</c:v>
                </c:pt>
                <c:pt idx="69347">
                  <c:v>1.00099</c:v>
                </c:pt>
                <c:pt idx="69348">
                  <c:v>1.0007900000000001</c:v>
                </c:pt>
                <c:pt idx="69349">
                  <c:v>1.00057</c:v>
                </c:pt>
                <c:pt idx="69350">
                  <c:v>1.00034</c:v>
                </c:pt>
                <c:pt idx="69351">
                  <c:v>1.0000899999999999</c:v>
                </c:pt>
                <c:pt idx="69352">
                  <c:v>0.99984799999999996</c:v>
                </c:pt>
                <c:pt idx="69353">
                  <c:v>0.99964200000000003</c:v>
                </c:pt>
                <c:pt idx="69354">
                  <c:v>0.99942399999999998</c:v>
                </c:pt>
                <c:pt idx="69355">
                  <c:v>0.99922</c:v>
                </c:pt>
                <c:pt idx="69356">
                  <c:v>0.99902500000000005</c:v>
                </c:pt>
                <c:pt idx="69357">
                  <c:v>0.99884499999999998</c:v>
                </c:pt>
                <c:pt idx="69358">
                  <c:v>0.99867600000000001</c:v>
                </c:pt>
                <c:pt idx="69359">
                  <c:v>0.99852300000000005</c:v>
                </c:pt>
                <c:pt idx="69360">
                  <c:v>0.99838400000000005</c:v>
                </c:pt>
                <c:pt idx="69361">
                  <c:v>0.99825699999999995</c:v>
                </c:pt>
                <c:pt idx="69362">
                  <c:v>0.99813399999999997</c:v>
                </c:pt>
                <c:pt idx="69363">
                  <c:v>0.99802500000000005</c:v>
                </c:pt>
                <c:pt idx="69364">
                  <c:v>0.997923</c:v>
                </c:pt>
                <c:pt idx="69365">
                  <c:v>0.99783900000000003</c:v>
                </c:pt>
                <c:pt idx="69366">
                  <c:v>0.99777099999999996</c:v>
                </c:pt>
                <c:pt idx="69367">
                  <c:v>0.99771200000000004</c:v>
                </c:pt>
                <c:pt idx="69368">
                  <c:v>0.99766699999999997</c:v>
                </c:pt>
                <c:pt idx="69369">
                  <c:v>0.99762799999999996</c:v>
                </c:pt>
                <c:pt idx="69370">
                  <c:v>0.99760000000000004</c:v>
                </c:pt>
                <c:pt idx="69371">
                  <c:v>0.997587</c:v>
                </c:pt>
                <c:pt idx="69372">
                  <c:v>0.99757899999999999</c:v>
                </c:pt>
                <c:pt idx="69373">
                  <c:v>0.997587</c:v>
                </c:pt>
                <c:pt idx="69374">
                  <c:v>0.99760400000000005</c:v>
                </c:pt>
                <c:pt idx="69375">
                  <c:v>0.99762499999999998</c:v>
                </c:pt>
                <c:pt idx="69376">
                  <c:v>0.99765499999999996</c:v>
                </c:pt>
                <c:pt idx="69377">
                  <c:v>0.99769600000000003</c:v>
                </c:pt>
                <c:pt idx="69378">
                  <c:v>0.99775000000000003</c:v>
                </c:pt>
                <c:pt idx="69379">
                  <c:v>0.997803</c:v>
                </c:pt>
                <c:pt idx="69380">
                  <c:v>0.99786799999999998</c:v>
                </c:pt>
                <c:pt idx="69381">
                  <c:v>0.99795100000000003</c:v>
                </c:pt>
                <c:pt idx="69382">
                  <c:v>0.99804199999999998</c:v>
                </c:pt>
                <c:pt idx="69383">
                  <c:v>0.99812999999999996</c:v>
                </c:pt>
                <c:pt idx="69384">
                  <c:v>0.998224</c:v>
                </c:pt>
                <c:pt idx="69385">
                  <c:v>0.99832699999999996</c:v>
                </c:pt>
                <c:pt idx="69386">
                  <c:v>0.99844200000000005</c:v>
                </c:pt>
                <c:pt idx="69387">
                  <c:v>0.99854900000000002</c:v>
                </c:pt>
                <c:pt idx="69388">
                  <c:v>0.99866699999999997</c:v>
                </c:pt>
                <c:pt idx="69389">
                  <c:v>0.99878500000000003</c:v>
                </c:pt>
                <c:pt idx="69390">
                  <c:v>0.99891099999999999</c:v>
                </c:pt>
                <c:pt idx="69391">
                  <c:v>0.99904099999999996</c:v>
                </c:pt>
                <c:pt idx="69392">
                  <c:v>0.99915100000000001</c:v>
                </c:pt>
                <c:pt idx="69393">
                  <c:v>0.99927999999999995</c:v>
                </c:pt>
                <c:pt idx="69394">
                  <c:v>0.99940099999999998</c:v>
                </c:pt>
                <c:pt idx="69395">
                  <c:v>0.99954100000000001</c:v>
                </c:pt>
                <c:pt idx="69396">
                  <c:v>0.99967200000000001</c:v>
                </c:pt>
                <c:pt idx="69397">
                  <c:v>0.99981399999999998</c:v>
                </c:pt>
                <c:pt idx="69398">
                  <c:v>0.99995699999999998</c:v>
                </c:pt>
                <c:pt idx="69399">
                  <c:v>1.0001</c:v>
                </c:pt>
                <c:pt idx="69400">
                  <c:v>1.00024</c:v>
                </c:pt>
                <c:pt idx="69401">
                  <c:v>1.00038</c:v>
                </c:pt>
                <c:pt idx="69402">
                  <c:v>1.0005200000000001</c:v>
                </c:pt>
                <c:pt idx="69403">
                  <c:v>1.0006600000000001</c:v>
                </c:pt>
                <c:pt idx="69404">
                  <c:v>1.0007999999999999</c:v>
                </c:pt>
                <c:pt idx="69405">
                  <c:v>1.0009399999999999</c:v>
                </c:pt>
                <c:pt idx="69406">
                  <c:v>1.0010699999999999</c:v>
                </c:pt>
                <c:pt idx="69407">
                  <c:v>1.0012000000000001</c:v>
                </c:pt>
                <c:pt idx="69408">
                  <c:v>1.00132</c:v>
                </c:pt>
                <c:pt idx="69409">
                  <c:v>1.00145</c:v>
                </c:pt>
                <c:pt idx="69410">
                  <c:v>1.00156</c:v>
                </c:pt>
                <c:pt idx="69411">
                  <c:v>1.0016799999999999</c:v>
                </c:pt>
                <c:pt idx="69412">
                  <c:v>1.0017799999999999</c:v>
                </c:pt>
                <c:pt idx="69413">
                  <c:v>1.0018800000000001</c:v>
                </c:pt>
                <c:pt idx="69414">
                  <c:v>1.0019800000000001</c:v>
                </c:pt>
                <c:pt idx="69415">
                  <c:v>1.00207</c:v>
                </c:pt>
                <c:pt idx="69416">
                  <c:v>1.0021599999999999</c:v>
                </c:pt>
                <c:pt idx="69417">
                  <c:v>1.00224</c:v>
                </c:pt>
                <c:pt idx="69418">
                  <c:v>1.00231</c:v>
                </c:pt>
                <c:pt idx="69419">
                  <c:v>1.00238</c:v>
                </c:pt>
                <c:pt idx="69420">
                  <c:v>1.0024299999999999</c:v>
                </c:pt>
                <c:pt idx="69421">
                  <c:v>1.00247</c:v>
                </c:pt>
                <c:pt idx="69422">
                  <c:v>1.0024999999999999</c:v>
                </c:pt>
                <c:pt idx="69423">
                  <c:v>1.0025299999999999</c:v>
                </c:pt>
                <c:pt idx="69424">
                  <c:v>1.0025500000000001</c:v>
                </c:pt>
                <c:pt idx="69425">
                  <c:v>1.0025599999999999</c:v>
                </c:pt>
                <c:pt idx="69426">
                  <c:v>1.00257</c:v>
                </c:pt>
                <c:pt idx="69427">
                  <c:v>1.0025599999999999</c:v>
                </c:pt>
                <c:pt idx="69428">
                  <c:v>1.00254</c:v>
                </c:pt>
                <c:pt idx="69429">
                  <c:v>1.00251</c:v>
                </c:pt>
                <c:pt idx="69430">
                  <c:v>1.00247</c:v>
                </c:pt>
                <c:pt idx="69431">
                  <c:v>1.0024200000000001</c:v>
                </c:pt>
                <c:pt idx="69432">
                  <c:v>1.0023599999999999</c:v>
                </c:pt>
                <c:pt idx="69433">
                  <c:v>1.00227</c:v>
                </c:pt>
                <c:pt idx="69434">
                  <c:v>1.0021800000000001</c:v>
                </c:pt>
                <c:pt idx="69435">
                  <c:v>1.0020899999999999</c:v>
                </c:pt>
                <c:pt idx="69436">
                  <c:v>1.0019899999999999</c:v>
                </c:pt>
                <c:pt idx="69437">
                  <c:v>1.00186</c:v>
                </c:pt>
                <c:pt idx="69438">
                  <c:v>1.00173</c:v>
                </c:pt>
                <c:pt idx="69439">
                  <c:v>1.00159</c:v>
                </c:pt>
                <c:pt idx="69440">
                  <c:v>1.00143</c:v>
                </c:pt>
                <c:pt idx="69441">
                  <c:v>1.00126</c:v>
                </c:pt>
                <c:pt idx="69442">
                  <c:v>1.00108</c:v>
                </c:pt>
                <c:pt idx="69443">
                  <c:v>1.0008900000000001</c:v>
                </c:pt>
                <c:pt idx="69444">
                  <c:v>1.00068</c:v>
                </c:pt>
                <c:pt idx="69445">
                  <c:v>1.0004599999999999</c:v>
                </c:pt>
                <c:pt idx="69446">
                  <c:v>1.00023</c:v>
                </c:pt>
                <c:pt idx="69447">
                  <c:v>0.99998600000000004</c:v>
                </c:pt>
                <c:pt idx="69448">
                  <c:v>0.99973900000000004</c:v>
                </c:pt>
                <c:pt idx="69449">
                  <c:v>0.99950600000000001</c:v>
                </c:pt>
                <c:pt idx="69450">
                  <c:v>0.99928700000000004</c:v>
                </c:pt>
                <c:pt idx="69451">
                  <c:v>0.99907699999999999</c:v>
                </c:pt>
                <c:pt idx="69452">
                  <c:v>0.99888299999999997</c:v>
                </c:pt>
                <c:pt idx="69453">
                  <c:v>0.99870099999999995</c:v>
                </c:pt>
                <c:pt idx="69454">
                  <c:v>0.99853000000000003</c:v>
                </c:pt>
                <c:pt idx="69455">
                  <c:v>0.99837200000000004</c:v>
                </c:pt>
                <c:pt idx="69456">
                  <c:v>0.99823200000000001</c:v>
                </c:pt>
                <c:pt idx="69457">
                  <c:v>0.99810500000000002</c:v>
                </c:pt>
                <c:pt idx="69458">
                  <c:v>0.99798900000000001</c:v>
                </c:pt>
                <c:pt idx="69459">
                  <c:v>0.99788500000000002</c:v>
                </c:pt>
                <c:pt idx="69460">
                  <c:v>0.997784</c:v>
                </c:pt>
                <c:pt idx="69461">
                  <c:v>0.99770199999999998</c:v>
                </c:pt>
                <c:pt idx="69462">
                  <c:v>0.99762899999999999</c:v>
                </c:pt>
                <c:pt idx="69463">
                  <c:v>0.99756900000000004</c:v>
                </c:pt>
                <c:pt idx="69464">
                  <c:v>0.99752700000000005</c:v>
                </c:pt>
                <c:pt idx="69465">
                  <c:v>0.99748800000000004</c:v>
                </c:pt>
                <c:pt idx="69466">
                  <c:v>0.99746599999999996</c:v>
                </c:pt>
                <c:pt idx="69467">
                  <c:v>0.99745399999999995</c:v>
                </c:pt>
                <c:pt idx="69468">
                  <c:v>0.997448</c:v>
                </c:pt>
                <c:pt idx="69469">
                  <c:v>0.99744999999999995</c:v>
                </c:pt>
                <c:pt idx="69470">
                  <c:v>0.99746500000000005</c:v>
                </c:pt>
                <c:pt idx="69471">
                  <c:v>0.99748800000000004</c:v>
                </c:pt>
                <c:pt idx="69472">
                  <c:v>0.99752600000000002</c:v>
                </c:pt>
                <c:pt idx="69473">
                  <c:v>0.99757300000000004</c:v>
                </c:pt>
                <c:pt idx="69474">
                  <c:v>0.99763199999999996</c:v>
                </c:pt>
                <c:pt idx="69475">
                  <c:v>0.99768900000000005</c:v>
                </c:pt>
                <c:pt idx="69476">
                  <c:v>0.99776100000000001</c:v>
                </c:pt>
                <c:pt idx="69477">
                  <c:v>0.99783699999999997</c:v>
                </c:pt>
                <c:pt idx="69478">
                  <c:v>0.99792099999999995</c:v>
                </c:pt>
                <c:pt idx="69479">
                  <c:v>0.99801200000000001</c:v>
                </c:pt>
                <c:pt idx="69480">
                  <c:v>0.99810600000000005</c:v>
                </c:pt>
                <c:pt idx="69481">
                  <c:v>0.99821099999999996</c:v>
                </c:pt>
                <c:pt idx="69482">
                  <c:v>0.99832100000000001</c:v>
                </c:pt>
                <c:pt idx="69483">
                  <c:v>0.99843000000000004</c:v>
                </c:pt>
                <c:pt idx="69484">
                  <c:v>0.99855300000000002</c:v>
                </c:pt>
                <c:pt idx="69485">
                  <c:v>0.99867799999999995</c:v>
                </c:pt>
                <c:pt idx="69486">
                  <c:v>0.99880599999999997</c:v>
                </c:pt>
                <c:pt idx="69487">
                  <c:v>0.99894000000000005</c:v>
                </c:pt>
                <c:pt idx="69488">
                  <c:v>0.99907500000000005</c:v>
                </c:pt>
                <c:pt idx="69489">
                  <c:v>0.99921599999999999</c:v>
                </c:pt>
                <c:pt idx="69490">
                  <c:v>0.999359</c:v>
                </c:pt>
                <c:pt idx="69491">
                  <c:v>0.99950700000000003</c:v>
                </c:pt>
                <c:pt idx="69492">
                  <c:v>0.99965400000000004</c:v>
                </c:pt>
                <c:pt idx="69493">
                  <c:v>0.99980199999999997</c:v>
                </c:pt>
                <c:pt idx="69494">
                  <c:v>0.99994799999999995</c:v>
                </c:pt>
                <c:pt idx="69495">
                  <c:v>1.0001</c:v>
                </c:pt>
                <c:pt idx="69496">
                  <c:v>1.00024</c:v>
                </c:pt>
                <c:pt idx="69497">
                  <c:v>1.0003899999999999</c:v>
                </c:pt>
                <c:pt idx="69498">
                  <c:v>1.00054</c:v>
                </c:pt>
                <c:pt idx="69499">
                  <c:v>1.00068</c:v>
                </c:pt>
                <c:pt idx="69500">
                  <c:v>1.00082</c:v>
                </c:pt>
                <c:pt idx="69501">
                  <c:v>1.0009600000000001</c:v>
                </c:pt>
                <c:pt idx="69502">
                  <c:v>1.00109</c:v>
                </c:pt>
                <c:pt idx="69503">
                  <c:v>1.00122</c:v>
                </c:pt>
                <c:pt idx="69504">
                  <c:v>1.00136</c:v>
                </c:pt>
                <c:pt idx="69505">
                  <c:v>1.00149</c:v>
                </c:pt>
                <c:pt idx="69506">
                  <c:v>1.0016</c:v>
                </c:pt>
                <c:pt idx="69507">
                  <c:v>1.0017199999999999</c:v>
                </c:pt>
                <c:pt idx="69508">
                  <c:v>1.00183</c:v>
                </c:pt>
                <c:pt idx="69509">
                  <c:v>1.00193</c:v>
                </c:pt>
                <c:pt idx="69510">
                  <c:v>1.00203</c:v>
                </c:pt>
                <c:pt idx="69511">
                  <c:v>1.0021100000000001</c:v>
                </c:pt>
                <c:pt idx="69512">
                  <c:v>1.0021899999999999</c:v>
                </c:pt>
                <c:pt idx="69513">
                  <c:v>1.0022599999999999</c:v>
                </c:pt>
                <c:pt idx="69514">
                  <c:v>1.0023200000000001</c:v>
                </c:pt>
                <c:pt idx="69515">
                  <c:v>1.00238</c:v>
                </c:pt>
                <c:pt idx="69516">
                  <c:v>1.00244</c:v>
                </c:pt>
                <c:pt idx="69517">
                  <c:v>1.0024900000000001</c:v>
                </c:pt>
                <c:pt idx="69518">
                  <c:v>1.0025200000000001</c:v>
                </c:pt>
                <c:pt idx="69519">
                  <c:v>1.00254</c:v>
                </c:pt>
                <c:pt idx="69520">
                  <c:v>1.0025599999999999</c:v>
                </c:pt>
                <c:pt idx="69521">
                  <c:v>1.0025599999999999</c:v>
                </c:pt>
                <c:pt idx="69522">
                  <c:v>1.0025500000000001</c:v>
                </c:pt>
                <c:pt idx="69523">
                  <c:v>1.0025299999999999</c:v>
                </c:pt>
                <c:pt idx="69524">
                  <c:v>1.0024999999999999</c:v>
                </c:pt>
                <c:pt idx="69525">
                  <c:v>1.0024599999999999</c:v>
                </c:pt>
                <c:pt idx="69526">
                  <c:v>1.00241</c:v>
                </c:pt>
                <c:pt idx="69527">
                  <c:v>1.00234</c:v>
                </c:pt>
                <c:pt idx="69528">
                  <c:v>1.00227</c:v>
                </c:pt>
                <c:pt idx="69529">
                  <c:v>1.0021899999999999</c:v>
                </c:pt>
                <c:pt idx="69530">
                  <c:v>1.0020899999999999</c:v>
                </c:pt>
                <c:pt idx="69531">
                  <c:v>1.0019800000000001</c:v>
                </c:pt>
                <c:pt idx="69532">
                  <c:v>1.00186</c:v>
                </c:pt>
                <c:pt idx="69533">
                  <c:v>1.00173</c:v>
                </c:pt>
                <c:pt idx="69534">
                  <c:v>1.00159</c:v>
                </c:pt>
                <c:pt idx="69535">
                  <c:v>1.00143</c:v>
                </c:pt>
                <c:pt idx="69536">
                  <c:v>1.00126</c:v>
                </c:pt>
                <c:pt idx="69537">
                  <c:v>1.0010699999999999</c:v>
                </c:pt>
                <c:pt idx="69538">
                  <c:v>1.0008699999999999</c:v>
                </c:pt>
                <c:pt idx="69539">
                  <c:v>1.0006600000000001</c:v>
                </c:pt>
                <c:pt idx="69540">
                  <c:v>1.00044</c:v>
                </c:pt>
                <c:pt idx="69541">
                  <c:v>1.0002</c:v>
                </c:pt>
                <c:pt idx="69542">
                  <c:v>0.99995100000000003</c:v>
                </c:pt>
                <c:pt idx="69543">
                  <c:v>0.99974399999999997</c:v>
                </c:pt>
                <c:pt idx="69544">
                  <c:v>0.99952099999999999</c:v>
                </c:pt>
                <c:pt idx="69545">
                  <c:v>0.99930799999999997</c:v>
                </c:pt>
                <c:pt idx="69546">
                  <c:v>0.99911300000000003</c:v>
                </c:pt>
                <c:pt idx="69547">
                  <c:v>0.99892899999999996</c:v>
                </c:pt>
                <c:pt idx="69548">
                  <c:v>0.99875499999999995</c:v>
                </c:pt>
                <c:pt idx="69549">
                  <c:v>0.99859500000000001</c:v>
                </c:pt>
                <c:pt idx="69550">
                  <c:v>0.99844599999999994</c:v>
                </c:pt>
                <c:pt idx="69551">
                  <c:v>0.998309</c:v>
                </c:pt>
                <c:pt idx="69552">
                  <c:v>0.99818499999999999</c:v>
                </c:pt>
                <c:pt idx="69553">
                  <c:v>0.99807599999999996</c:v>
                </c:pt>
                <c:pt idx="69554">
                  <c:v>0.99797000000000002</c:v>
                </c:pt>
                <c:pt idx="69555">
                  <c:v>0.99788500000000002</c:v>
                </c:pt>
                <c:pt idx="69556">
                  <c:v>0.99780199999999997</c:v>
                </c:pt>
                <c:pt idx="69557">
                  <c:v>0.99774099999999999</c:v>
                </c:pt>
                <c:pt idx="69558">
                  <c:v>0.99769399999999997</c:v>
                </c:pt>
                <c:pt idx="69559">
                  <c:v>0.99765099999999995</c:v>
                </c:pt>
                <c:pt idx="69560">
                  <c:v>0.99761900000000003</c:v>
                </c:pt>
                <c:pt idx="69561">
                  <c:v>0.99759500000000001</c:v>
                </c:pt>
                <c:pt idx="69562">
                  <c:v>0.99758199999999997</c:v>
                </c:pt>
                <c:pt idx="69563">
                  <c:v>0.99758400000000003</c:v>
                </c:pt>
                <c:pt idx="69564">
                  <c:v>0.99759100000000001</c:v>
                </c:pt>
                <c:pt idx="69565">
                  <c:v>0.99760599999999999</c:v>
                </c:pt>
                <c:pt idx="69566">
                  <c:v>0.99763599999999997</c:v>
                </c:pt>
                <c:pt idx="69567">
                  <c:v>0.99767600000000001</c:v>
                </c:pt>
                <c:pt idx="69568">
                  <c:v>0.99771900000000002</c:v>
                </c:pt>
                <c:pt idx="69569">
                  <c:v>0.99777099999999996</c:v>
                </c:pt>
                <c:pt idx="69570">
                  <c:v>0.99783100000000002</c:v>
                </c:pt>
                <c:pt idx="69571">
                  <c:v>0.99790800000000002</c:v>
                </c:pt>
                <c:pt idx="69572">
                  <c:v>0.99798299999999995</c:v>
                </c:pt>
                <c:pt idx="69573">
                  <c:v>0.99806600000000001</c:v>
                </c:pt>
                <c:pt idx="69574">
                  <c:v>0.99815900000000002</c:v>
                </c:pt>
                <c:pt idx="69575">
                  <c:v>0.99825399999999997</c:v>
                </c:pt>
                <c:pt idx="69576">
                  <c:v>0.99835499999999999</c:v>
                </c:pt>
                <c:pt idx="69577">
                  <c:v>0.99846500000000005</c:v>
                </c:pt>
                <c:pt idx="69578">
                  <c:v>0.99857600000000002</c:v>
                </c:pt>
                <c:pt idx="69579">
                  <c:v>0.99868800000000002</c:v>
                </c:pt>
                <c:pt idx="69580">
                  <c:v>0.99880899999999995</c:v>
                </c:pt>
                <c:pt idx="69581">
                  <c:v>0.99893699999999996</c:v>
                </c:pt>
                <c:pt idx="69582">
                  <c:v>0.99907500000000005</c:v>
                </c:pt>
                <c:pt idx="69583">
                  <c:v>0.99920100000000001</c:v>
                </c:pt>
                <c:pt idx="69584">
                  <c:v>0.99931899999999996</c:v>
                </c:pt>
                <c:pt idx="69585">
                  <c:v>0.99945499999999998</c:v>
                </c:pt>
                <c:pt idx="69586">
                  <c:v>0.99958999999999998</c:v>
                </c:pt>
                <c:pt idx="69587">
                  <c:v>0.99973100000000004</c:v>
                </c:pt>
                <c:pt idx="69588">
                  <c:v>0.99987099999999995</c:v>
                </c:pt>
                <c:pt idx="69589">
                  <c:v>1.0000100000000001</c:v>
                </c:pt>
                <c:pt idx="69590">
                  <c:v>1.0001599999999999</c:v>
                </c:pt>
                <c:pt idx="69591">
                  <c:v>1.0003</c:v>
                </c:pt>
                <c:pt idx="69592">
                  <c:v>1.00044</c:v>
                </c:pt>
                <c:pt idx="69593">
                  <c:v>1.0005900000000001</c:v>
                </c:pt>
                <c:pt idx="69594">
                  <c:v>1.0007200000000001</c:v>
                </c:pt>
                <c:pt idx="69595">
                  <c:v>1.0008600000000001</c:v>
                </c:pt>
                <c:pt idx="69596">
                  <c:v>1.00099</c:v>
                </c:pt>
                <c:pt idx="69597">
                  <c:v>1.00112</c:v>
                </c:pt>
                <c:pt idx="69598">
                  <c:v>1.00125</c:v>
                </c:pt>
                <c:pt idx="69599">
                  <c:v>1.0013700000000001</c:v>
                </c:pt>
                <c:pt idx="69600">
                  <c:v>1.00149</c:v>
                </c:pt>
                <c:pt idx="69601">
                  <c:v>1.0016</c:v>
                </c:pt>
                <c:pt idx="69602">
                  <c:v>1.0017100000000001</c:v>
                </c:pt>
                <c:pt idx="69603">
                  <c:v>1.0018100000000001</c:v>
                </c:pt>
                <c:pt idx="69604">
                  <c:v>1.0019100000000001</c:v>
                </c:pt>
                <c:pt idx="69605">
                  <c:v>1.002</c:v>
                </c:pt>
                <c:pt idx="69606">
                  <c:v>1.0020899999999999</c:v>
                </c:pt>
                <c:pt idx="69607">
                  <c:v>1.0021599999999999</c:v>
                </c:pt>
                <c:pt idx="69608">
                  <c:v>1.00224</c:v>
                </c:pt>
                <c:pt idx="69609">
                  <c:v>1.00231</c:v>
                </c:pt>
                <c:pt idx="69610">
                  <c:v>1.0023599999999999</c:v>
                </c:pt>
                <c:pt idx="69611">
                  <c:v>1.00241</c:v>
                </c:pt>
                <c:pt idx="69612">
                  <c:v>1.00244</c:v>
                </c:pt>
                <c:pt idx="69613">
                  <c:v>1.00248</c:v>
                </c:pt>
                <c:pt idx="69614">
                  <c:v>1.0024999999999999</c:v>
                </c:pt>
                <c:pt idx="69615">
                  <c:v>1.0025200000000001</c:v>
                </c:pt>
                <c:pt idx="69616">
                  <c:v>1.0025200000000001</c:v>
                </c:pt>
                <c:pt idx="69617">
                  <c:v>1.0025200000000001</c:v>
                </c:pt>
                <c:pt idx="69618">
                  <c:v>1.0024999999999999</c:v>
                </c:pt>
                <c:pt idx="69619">
                  <c:v>1.00248</c:v>
                </c:pt>
                <c:pt idx="69620">
                  <c:v>1.00244</c:v>
                </c:pt>
                <c:pt idx="69621">
                  <c:v>1.0024</c:v>
                </c:pt>
                <c:pt idx="69622">
                  <c:v>1.00234</c:v>
                </c:pt>
                <c:pt idx="69623">
                  <c:v>1.00227</c:v>
                </c:pt>
                <c:pt idx="69624">
                  <c:v>1.0022</c:v>
                </c:pt>
                <c:pt idx="69625">
                  <c:v>1.0021199999999999</c:v>
                </c:pt>
                <c:pt idx="69626">
                  <c:v>1.0020100000000001</c:v>
                </c:pt>
                <c:pt idx="69627">
                  <c:v>1.0018899999999999</c:v>
                </c:pt>
                <c:pt idx="69628">
                  <c:v>1.00177</c:v>
                </c:pt>
                <c:pt idx="69629">
                  <c:v>1.00163</c:v>
                </c:pt>
                <c:pt idx="69630">
                  <c:v>1.0014799999999999</c:v>
                </c:pt>
                <c:pt idx="69631">
                  <c:v>1.0013099999999999</c:v>
                </c:pt>
                <c:pt idx="69632">
                  <c:v>1.0011399999999999</c:v>
                </c:pt>
                <c:pt idx="69633">
                  <c:v>1.00095</c:v>
                </c:pt>
                <c:pt idx="69634">
                  <c:v>1.00075</c:v>
                </c:pt>
                <c:pt idx="69635">
                  <c:v>1.00054</c:v>
                </c:pt>
                <c:pt idx="69636">
                  <c:v>1.00031</c:v>
                </c:pt>
                <c:pt idx="69637">
                  <c:v>1.0000800000000001</c:v>
                </c:pt>
                <c:pt idx="69638">
                  <c:v>0.99983599999999995</c:v>
                </c:pt>
                <c:pt idx="69639">
                  <c:v>0.99959399999999998</c:v>
                </c:pt>
                <c:pt idx="69640">
                  <c:v>0.99936700000000001</c:v>
                </c:pt>
                <c:pt idx="69641">
                  <c:v>0.99915200000000004</c:v>
                </c:pt>
                <c:pt idx="69642">
                  <c:v>0.99895100000000003</c:v>
                </c:pt>
                <c:pt idx="69643">
                  <c:v>0.99876200000000004</c:v>
                </c:pt>
                <c:pt idx="69644">
                  <c:v>0.99858499999999994</c:v>
                </c:pt>
                <c:pt idx="69645">
                  <c:v>0.99841899999999995</c:v>
                </c:pt>
                <c:pt idx="69646">
                  <c:v>0.99826499999999996</c:v>
                </c:pt>
                <c:pt idx="69647">
                  <c:v>0.99812900000000004</c:v>
                </c:pt>
                <c:pt idx="69648">
                  <c:v>0.998004</c:v>
                </c:pt>
                <c:pt idx="69649">
                  <c:v>0.997892</c:v>
                </c:pt>
                <c:pt idx="69650">
                  <c:v>0.99778599999999995</c:v>
                </c:pt>
                <c:pt idx="69651">
                  <c:v>0.99768800000000002</c:v>
                </c:pt>
                <c:pt idx="69652">
                  <c:v>0.99761100000000003</c:v>
                </c:pt>
                <c:pt idx="69653">
                  <c:v>0.99753700000000001</c:v>
                </c:pt>
                <c:pt idx="69654">
                  <c:v>0.99748000000000003</c:v>
                </c:pt>
                <c:pt idx="69655">
                  <c:v>0.99743499999999996</c:v>
                </c:pt>
                <c:pt idx="69656">
                  <c:v>0.99739699999999998</c:v>
                </c:pt>
                <c:pt idx="69657">
                  <c:v>0.99737500000000001</c:v>
                </c:pt>
                <c:pt idx="69658">
                  <c:v>0.99736000000000002</c:v>
                </c:pt>
                <c:pt idx="69659">
                  <c:v>0.99735799999999997</c:v>
                </c:pt>
                <c:pt idx="69660">
                  <c:v>0.99736499999999995</c:v>
                </c:pt>
                <c:pt idx="69661">
                  <c:v>0.99738300000000002</c:v>
                </c:pt>
                <c:pt idx="69662">
                  <c:v>0.99741000000000002</c:v>
                </c:pt>
                <c:pt idx="69663">
                  <c:v>0.99744999999999995</c:v>
                </c:pt>
                <c:pt idx="69664">
                  <c:v>0.99750700000000003</c:v>
                </c:pt>
                <c:pt idx="69665">
                  <c:v>0.99756500000000004</c:v>
                </c:pt>
                <c:pt idx="69666">
                  <c:v>0.99763000000000002</c:v>
                </c:pt>
                <c:pt idx="69667">
                  <c:v>0.99770400000000004</c:v>
                </c:pt>
                <c:pt idx="69668">
                  <c:v>0.99777700000000003</c:v>
                </c:pt>
                <c:pt idx="69669">
                  <c:v>0.99786300000000006</c:v>
                </c:pt>
                <c:pt idx="69670">
                  <c:v>0.99795599999999995</c:v>
                </c:pt>
                <c:pt idx="69671">
                  <c:v>0.998054</c:v>
                </c:pt>
                <c:pt idx="69672">
                  <c:v>0.99816000000000005</c:v>
                </c:pt>
                <c:pt idx="69673">
                  <c:v>0.99827100000000002</c:v>
                </c:pt>
                <c:pt idx="69674">
                  <c:v>0.99838700000000002</c:v>
                </c:pt>
                <c:pt idx="69675">
                  <c:v>0.998506</c:v>
                </c:pt>
                <c:pt idx="69676">
                  <c:v>0.99863500000000005</c:v>
                </c:pt>
                <c:pt idx="69677">
                  <c:v>0.99876299999999996</c:v>
                </c:pt>
                <c:pt idx="69678">
                  <c:v>0.99889300000000003</c:v>
                </c:pt>
                <c:pt idx="69679">
                  <c:v>0.999027</c:v>
                </c:pt>
                <c:pt idx="69680">
                  <c:v>0.99916400000000005</c:v>
                </c:pt>
                <c:pt idx="69681">
                  <c:v>0.99930799999999997</c:v>
                </c:pt>
                <c:pt idx="69682">
                  <c:v>0.99945499999999998</c:v>
                </c:pt>
                <c:pt idx="69683">
                  <c:v>0.99960300000000002</c:v>
                </c:pt>
                <c:pt idx="69684">
                  <c:v>0.99975000000000003</c:v>
                </c:pt>
                <c:pt idx="69685">
                  <c:v>0.99990000000000001</c:v>
                </c:pt>
                <c:pt idx="69686">
                  <c:v>1.0000500000000001</c:v>
                </c:pt>
                <c:pt idx="69687">
                  <c:v>1.0002</c:v>
                </c:pt>
                <c:pt idx="69688">
                  <c:v>1.0003500000000001</c:v>
                </c:pt>
                <c:pt idx="69689">
                  <c:v>1.0004900000000001</c:v>
                </c:pt>
                <c:pt idx="69690">
                  <c:v>1.00064</c:v>
                </c:pt>
                <c:pt idx="69691">
                  <c:v>1.00078</c:v>
                </c:pt>
                <c:pt idx="69692">
                  <c:v>1.0009300000000001</c:v>
                </c:pt>
                <c:pt idx="69693">
                  <c:v>1.0010699999999999</c:v>
                </c:pt>
                <c:pt idx="69694">
                  <c:v>1.0012099999999999</c:v>
                </c:pt>
                <c:pt idx="69695">
                  <c:v>1.0013399999999999</c:v>
                </c:pt>
                <c:pt idx="69696">
                  <c:v>1.00146</c:v>
                </c:pt>
                <c:pt idx="69697">
                  <c:v>1.0015799999999999</c:v>
                </c:pt>
                <c:pt idx="69698">
                  <c:v>1.0017</c:v>
                </c:pt>
                <c:pt idx="69699">
                  <c:v>1.0018199999999999</c:v>
                </c:pt>
                <c:pt idx="69700">
                  <c:v>1.0019199999999999</c:v>
                </c:pt>
                <c:pt idx="69701">
                  <c:v>1.0020100000000001</c:v>
                </c:pt>
                <c:pt idx="69702">
                  <c:v>1.0021100000000001</c:v>
                </c:pt>
                <c:pt idx="69703">
                  <c:v>1.0022</c:v>
                </c:pt>
                <c:pt idx="69704">
                  <c:v>1.0022800000000001</c:v>
                </c:pt>
                <c:pt idx="69705">
                  <c:v>1.00234</c:v>
                </c:pt>
                <c:pt idx="69706">
                  <c:v>1.00241</c:v>
                </c:pt>
                <c:pt idx="69707">
                  <c:v>1.0024500000000001</c:v>
                </c:pt>
                <c:pt idx="69708">
                  <c:v>1.0024999999999999</c:v>
                </c:pt>
                <c:pt idx="69709">
                  <c:v>1.0025299999999999</c:v>
                </c:pt>
                <c:pt idx="69710">
                  <c:v>1.0025599999999999</c:v>
                </c:pt>
                <c:pt idx="69711">
                  <c:v>1.00258</c:v>
                </c:pt>
                <c:pt idx="69712">
                  <c:v>1.00258</c:v>
                </c:pt>
                <c:pt idx="69713">
                  <c:v>1.00258</c:v>
                </c:pt>
                <c:pt idx="69714">
                  <c:v>1.0025599999999999</c:v>
                </c:pt>
                <c:pt idx="69715">
                  <c:v>1.0025299999999999</c:v>
                </c:pt>
                <c:pt idx="69716">
                  <c:v>1.0024900000000001</c:v>
                </c:pt>
                <c:pt idx="69717">
                  <c:v>1.0024500000000001</c:v>
                </c:pt>
                <c:pt idx="69718">
                  <c:v>1.0023899999999999</c:v>
                </c:pt>
                <c:pt idx="69719">
                  <c:v>1.0023200000000001</c:v>
                </c:pt>
                <c:pt idx="69720">
                  <c:v>1.00224</c:v>
                </c:pt>
                <c:pt idx="69721">
                  <c:v>1.00214</c:v>
                </c:pt>
                <c:pt idx="69722">
                  <c:v>1.00203</c:v>
                </c:pt>
                <c:pt idx="69723">
                  <c:v>1.0019100000000001</c:v>
                </c:pt>
                <c:pt idx="69724">
                  <c:v>1.0017799999999999</c:v>
                </c:pt>
                <c:pt idx="69725">
                  <c:v>1.00163</c:v>
                </c:pt>
                <c:pt idx="69726">
                  <c:v>1.0014700000000001</c:v>
                </c:pt>
                <c:pt idx="69727">
                  <c:v>1.0013000000000001</c:v>
                </c:pt>
                <c:pt idx="69728">
                  <c:v>1.00112</c:v>
                </c:pt>
                <c:pt idx="69729">
                  <c:v>1.00092</c:v>
                </c:pt>
                <c:pt idx="69730">
                  <c:v>1.00071</c:v>
                </c:pt>
                <c:pt idx="69731">
                  <c:v>1.0004999999999999</c:v>
                </c:pt>
                <c:pt idx="69732">
                  <c:v>1.00027</c:v>
                </c:pt>
                <c:pt idx="69733">
                  <c:v>1.0000199999999999</c:v>
                </c:pt>
                <c:pt idx="69734">
                  <c:v>0.99977899999999997</c:v>
                </c:pt>
                <c:pt idx="69735">
                  <c:v>0.99955799999999995</c:v>
                </c:pt>
                <c:pt idx="69736">
                  <c:v>0.99934100000000003</c:v>
                </c:pt>
                <c:pt idx="69737">
                  <c:v>0.99913399999999997</c:v>
                </c:pt>
                <c:pt idx="69738">
                  <c:v>0.99894799999999995</c:v>
                </c:pt>
                <c:pt idx="69739">
                  <c:v>0.99876900000000002</c:v>
                </c:pt>
                <c:pt idx="69740">
                  <c:v>0.99860499999999996</c:v>
                </c:pt>
                <c:pt idx="69741">
                  <c:v>0.99845200000000001</c:v>
                </c:pt>
                <c:pt idx="69742">
                  <c:v>0.99831300000000001</c:v>
                </c:pt>
                <c:pt idx="69743">
                  <c:v>0.99818499999999999</c:v>
                </c:pt>
                <c:pt idx="69744">
                  <c:v>0.99806099999999998</c:v>
                </c:pt>
                <c:pt idx="69745">
                  <c:v>0.99794899999999997</c:v>
                </c:pt>
                <c:pt idx="69746">
                  <c:v>0.99786200000000003</c:v>
                </c:pt>
                <c:pt idx="69747">
                  <c:v>0.99778299999999998</c:v>
                </c:pt>
                <c:pt idx="69748">
                  <c:v>0.99771399999999999</c:v>
                </c:pt>
                <c:pt idx="69749">
                  <c:v>0.99765599999999999</c:v>
                </c:pt>
                <c:pt idx="69750">
                  <c:v>0.99761500000000003</c:v>
                </c:pt>
                <c:pt idx="69751">
                  <c:v>0.99757600000000002</c:v>
                </c:pt>
                <c:pt idx="69752">
                  <c:v>0.99755099999999997</c:v>
                </c:pt>
                <c:pt idx="69753">
                  <c:v>0.99753800000000004</c:v>
                </c:pt>
                <c:pt idx="69754">
                  <c:v>0.99753199999999997</c:v>
                </c:pt>
                <c:pt idx="69755">
                  <c:v>0.997533</c:v>
                </c:pt>
                <c:pt idx="69756">
                  <c:v>0.99754299999999996</c:v>
                </c:pt>
                <c:pt idx="69757">
                  <c:v>0.99756900000000004</c:v>
                </c:pt>
                <c:pt idx="69758">
                  <c:v>0.99759699999999996</c:v>
                </c:pt>
                <c:pt idx="69759">
                  <c:v>0.99763900000000005</c:v>
                </c:pt>
                <c:pt idx="69760">
                  <c:v>0.99769099999999999</c:v>
                </c:pt>
                <c:pt idx="69761">
                  <c:v>0.99775499999999995</c:v>
                </c:pt>
                <c:pt idx="69762">
                  <c:v>0.99781399999999998</c:v>
                </c:pt>
                <c:pt idx="69763">
                  <c:v>0.99789399999999995</c:v>
                </c:pt>
                <c:pt idx="69764">
                  <c:v>0.99797499999999995</c:v>
                </c:pt>
                <c:pt idx="69765">
                  <c:v>0.99806399999999995</c:v>
                </c:pt>
                <c:pt idx="69766">
                  <c:v>0.99815600000000004</c:v>
                </c:pt>
                <c:pt idx="69767">
                  <c:v>0.998251</c:v>
                </c:pt>
                <c:pt idx="69768">
                  <c:v>0.99835499999999999</c:v>
                </c:pt>
                <c:pt idx="69769">
                  <c:v>0.99846699999999999</c:v>
                </c:pt>
                <c:pt idx="69770">
                  <c:v>0.99858499999999994</c:v>
                </c:pt>
                <c:pt idx="69771">
                  <c:v>0.99870300000000001</c:v>
                </c:pt>
                <c:pt idx="69772">
                  <c:v>0.99882199999999999</c:v>
                </c:pt>
                <c:pt idx="69773">
                  <c:v>0.99894899999999998</c:v>
                </c:pt>
                <c:pt idx="69774">
                  <c:v>0.99906499999999998</c:v>
                </c:pt>
                <c:pt idx="69775">
                  <c:v>0.99919899999999995</c:v>
                </c:pt>
                <c:pt idx="69776">
                  <c:v>0.99933399999999994</c:v>
                </c:pt>
                <c:pt idx="69777">
                  <c:v>0.999471</c:v>
                </c:pt>
                <c:pt idx="69778">
                  <c:v>0.99960599999999999</c:v>
                </c:pt>
                <c:pt idx="69779">
                  <c:v>0.99974300000000005</c:v>
                </c:pt>
                <c:pt idx="69780">
                  <c:v>0.99988500000000002</c:v>
                </c:pt>
                <c:pt idx="69781">
                  <c:v>1.0000199999999999</c:v>
                </c:pt>
                <c:pt idx="69782">
                  <c:v>1.0001599999999999</c:v>
                </c:pt>
                <c:pt idx="69783">
                  <c:v>1.0003</c:v>
                </c:pt>
                <c:pt idx="69784">
                  <c:v>1.0004500000000001</c:v>
                </c:pt>
                <c:pt idx="69785">
                  <c:v>1.00058</c:v>
                </c:pt>
                <c:pt idx="69786">
                  <c:v>1.00071</c:v>
                </c:pt>
                <c:pt idx="69787">
                  <c:v>1.00084</c:v>
                </c:pt>
                <c:pt idx="69788">
                  <c:v>1.0009699999999999</c:v>
                </c:pt>
                <c:pt idx="69789">
                  <c:v>1.00108</c:v>
                </c:pt>
                <c:pt idx="69790">
                  <c:v>1.0012099999999999</c:v>
                </c:pt>
                <c:pt idx="69791">
                  <c:v>1.00132</c:v>
                </c:pt>
                <c:pt idx="69792">
                  <c:v>1.0014400000000001</c:v>
                </c:pt>
                <c:pt idx="69793">
                  <c:v>1.0015400000000001</c:v>
                </c:pt>
                <c:pt idx="69794">
                  <c:v>1.0016400000000001</c:v>
                </c:pt>
                <c:pt idx="69795">
                  <c:v>1.0017400000000001</c:v>
                </c:pt>
                <c:pt idx="69796">
                  <c:v>1.00183</c:v>
                </c:pt>
                <c:pt idx="69797">
                  <c:v>1.0019199999999999</c:v>
                </c:pt>
                <c:pt idx="69798">
                  <c:v>1.0019899999999999</c:v>
                </c:pt>
                <c:pt idx="69799">
                  <c:v>1.00206</c:v>
                </c:pt>
                <c:pt idx="69800">
                  <c:v>1.00213</c:v>
                </c:pt>
                <c:pt idx="69801">
                  <c:v>1.0021899999999999</c:v>
                </c:pt>
                <c:pt idx="69802">
                  <c:v>1.0022200000000001</c:v>
                </c:pt>
                <c:pt idx="69803">
                  <c:v>1.00227</c:v>
                </c:pt>
                <c:pt idx="69804">
                  <c:v>1.0023</c:v>
                </c:pt>
                <c:pt idx="69805">
                  <c:v>1.0023200000000001</c:v>
                </c:pt>
                <c:pt idx="69806">
                  <c:v>1.0023299999999999</c:v>
                </c:pt>
                <c:pt idx="69807">
                  <c:v>1.0023500000000001</c:v>
                </c:pt>
                <c:pt idx="69808">
                  <c:v>1.0023500000000001</c:v>
                </c:pt>
                <c:pt idx="69809">
                  <c:v>1.0023299999999999</c:v>
                </c:pt>
                <c:pt idx="69810">
                  <c:v>1.00231</c:v>
                </c:pt>
                <c:pt idx="69811">
                  <c:v>1.00227</c:v>
                </c:pt>
                <c:pt idx="69812">
                  <c:v>1.00223</c:v>
                </c:pt>
                <c:pt idx="69813">
                  <c:v>1.00217</c:v>
                </c:pt>
                <c:pt idx="69814">
                  <c:v>1.0021199999999999</c:v>
                </c:pt>
                <c:pt idx="69815">
                  <c:v>1.0020500000000001</c:v>
                </c:pt>
                <c:pt idx="69816">
                  <c:v>1.00196</c:v>
                </c:pt>
                <c:pt idx="69817">
                  <c:v>1.00186</c:v>
                </c:pt>
                <c:pt idx="69818">
                  <c:v>1.0017499999999999</c:v>
                </c:pt>
                <c:pt idx="69819">
                  <c:v>1.00163</c:v>
                </c:pt>
                <c:pt idx="69820">
                  <c:v>1.00149</c:v>
                </c:pt>
                <c:pt idx="69821">
                  <c:v>1.0013399999999999</c:v>
                </c:pt>
                <c:pt idx="69822">
                  <c:v>1.0011699999999999</c:v>
                </c:pt>
                <c:pt idx="69823">
                  <c:v>1.0009999999999999</c:v>
                </c:pt>
                <c:pt idx="69824">
                  <c:v>1.00082</c:v>
                </c:pt>
                <c:pt idx="69825">
                  <c:v>1.0006200000000001</c:v>
                </c:pt>
                <c:pt idx="69826">
                  <c:v>1.00041</c:v>
                </c:pt>
                <c:pt idx="69827">
                  <c:v>1.0001899999999999</c:v>
                </c:pt>
                <c:pt idx="69828">
                  <c:v>0.99995999999999996</c:v>
                </c:pt>
                <c:pt idx="69829">
                  <c:v>0.99971600000000005</c:v>
                </c:pt>
                <c:pt idx="69830">
                  <c:v>0.99948000000000004</c:v>
                </c:pt>
                <c:pt idx="69831">
                  <c:v>0.99924999999999997</c:v>
                </c:pt>
                <c:pt idx="69832">
                  <c:v>0.99903900000000001</c:v>
                </c:pt>
                <c:pt idx="69833">
                  <c:v>0.998834</c:v>
                </c:pt>
                <c:pt idx="69834">
                  <c:v>0.99864799999999998</c:v>
                </c:pt>
                <c:pt idx="69835">
                  <c:v>0.99847399999999997</c:v>
                </c:pt>
                <c:pt idx="69836">
                  <c:v>0.99830399999999997</c:v>
                </c:pt>
                <c:pt idx="69837">
                  <c:v>0.99815299999999996</c:v>
                </c:pt>
                <c:pt idx="69838">
                  <c:v>0.99801499999999999</c:v>
                </c:pt>
                <c:pt idx="69839">
                  <c:v>0.99789099999999997</c:v>
                </c:pt>
                <c:pt idx="69840">
                  <c:v>0.99777300000000002</c:v>
                </c:pt>
                <c:pt idx="69841">
                  <c:v>0.99768400000000002</c:v>
                </c:pt>
                <c:pt idx="69842">
                  <c:v>0.99759600000000004</c:v>
                </c:pt>
                <c:pt idx="69843">
                  <c:v>0.99751199999999995</c:v>
                </c:pt>
                <c:pt idx="69844">
                  <c:v>0.99744600000000005</c:v>
                </c:pt>
                <c:pt idx="69845">
                  <c:v>0.99739</c:v>
                </c:pt>
                <c:pt idx="69846">
                  <c:v>0.99734800000000001</c:v>
                </c:pt>
                <c:pt idx="69847">
                  <c:v>0.99731700000000001</c:v>
                </c:pt>
                <c:pt idx="69848">
                  <c:v>0.99729000000000001</c:v>
                </c:pt>
                <c:pt idx="69849">
                  <c:v>0.99727299999999997</c:v>
                </c:pt>
                <c:pt idx="69850">
                  <c:v>0.99727200000000005</c:v>
                </c:pt>
                <c:pt idx="69851">
                  <c:v>0.997282</c:v>
                </c:pt>
                <c:pt idx="69852">
                  <c:v>0.99730200000000002</c:v>
                </c:pt>
                <c:pt idx="69853">
                  <c:v>0.99732900000000002</c:v>
                </c:pt>
                <c:pt idx="69854">
                  <c:v>0.99738099999999996</c:v>
                </c:pt>
                <c:pt idx="69855">
                  <c:v>0.99742399999999998</c:v>
                </c:pt>
                <c:pt idx="69856">
                  <c:v>0.99747799999999998</c:v>
                </c:pt>
                <c:pt idx="69857">
                  <c:v>0.99753899999999995</c:v>
                </c:pt>
                <c:pt idx="69858">
                  <c:v>0.99761100000000003</c:v>
                </c:pt>
                <c:pt idx="69859">
                  <c:v>0.99768999999999997</c:v>
                </c:pt>
                <c:pt idx="69860">
                  <c:v>0.99777800000000005</c:v>
                </c:pt>
                <c:pt idx="69861">
                  <c:v>0.99787199999999998</c:v>
                </c:pt>
                <c:pt idx="69862">
                  <c:v>0.99796700000000005</c:v>
                </c:pt>
                <c:pt idx="69863">
                  <c:v>0.99807000000000001</c:v>
                </c:pt>
                <c:pt idx="69864">
                  <c:v>0.99817999999999996</c:v>
                </c:pt>
                <c:pt idx="69865">
                  <c:v>0.99829400000000001</c:v>
                </c:pt>
                <c:pt idx="69866">
                  <c:v>0.99841299999999999</c:v>
                </c:pt>
                <c:pt idx="69867">
                  <c:v>0.99854299999999996</c:v>
                </c:pt>
                <c:pt idx="69868">
                  <c:v>0.99867099999999998</c:v>
                </c:pt>
                <c:pt idx="69869">
                  <c:v>0.998803</c:v>
                </c:pt>
                <c:pt idx="69870">
                  <c:v>0.99894000000000005</c:v>
                </c:pt>
                <c:pt idx="69871">
                  <c:v>0.99908399999999997</c:v>
                </c:pt>
                <c:pt idx="69872">
                  <c:v>0.99922699999999998</c:v>
                </c:pt>
                <c:pt idx="69873">
                  <c:v>0.99936800000000003</c:v>
                </c:pt>
                <c:pt idx="69874">
                  <c:v>0.99951599999999996</c:v>
                </c:pt>
                <c:pt idx="69875">
                  <c:v>0.999664</c:v>
                </c:pt>
                <c:pt idx="69876">
                  <c:v>0.99981299999999995</c:v>
                </c:pt>
                <c:pt idx="69877">
                  <c:v>0.99996600000000002</c:v>
                </c:pt>
                <c:pt idx="69878">
                  <c:v>1.0001100000000001</c:v>
                </c:pt>
                <c:pt idx="69879">
                  <c:v>1.0002599999999999</c:v>
                </c:pt>
                <c:pt idx="69880">
                  <c:v>1.00041</c:v>
                </c:pt>
                <c:pt idx="69881">
                  <c:v>1.0005500000000001</c:v>
                </c:pt>
                <c:pt idx="69882">
                  <c:v>1.0006999999999999</c:v>
                </c:pt>
                <c:pt idx="69883">
                  <c:v>1.0008300000000001</c:v>
                </c:pt>
                <c:pt idx="69884">
                  <c:v>1.0009699999999999</c:v>
                </c:pt>
                <c:pt idx="69885">
                  <c:v>1.0011000000000001</c:v>
                </c:pt>
                <c:pt idx="69886">
                  <c:v>1.0012300000000001</c:v>
                </c:pt>
                <c:pt idx="69887">
                  <c:v>1.00135</c:v>
                </c:pt>
                <c:pt idx="69888">
                  <c:v>1.0014700000000001</c:v>
                </c:pt>
                <c:pt idx="69889">
                  <c:v>1.0015799999999999</c:v>
                </c:pt>
                <c:pt idx="69890">
                  <c:v>1.00169</c:v>
                </c:pt>
                <c:pt idx="69891">
                  <c:v>1.00179</c:v>
                </c:pt>
                <c:pt idx="69892">
                  <c:v>1.0018899999999999</c:v>
                </c:pt>
                <c:pt idx="69893">
                  <c:v>1.0019800000000001</c:v>
                </c:pt>
                <c:pt idx="69894">
                  <c:v>1.00206</c:v>
                </c:pt>
                <c:pt idx="69895">
                  <c:v>1.00213</c:v>
                </c:pt>
                <c:pt idx="69896">
                  <c:v>1.0022</c:v>
                </c:pt>
                <c:pt idx="69897">
                  <c:v>1.0022500000000001</c:v>
                </c:pt>
                <c:pt idx="69898">
                  <c:v>1.0023</c:v>
                </c:pt>
                <c:pt idx="69899">
                  <c:v>1.00234</c:v>
                </c:pt>
                <c:pt idx="69900">
                  <c:v>1.00237</c:v>
                </c:pt>
                <c:pt idx="69901">
                  <c:v>1.0024</c:v>
                </c:pt>
                <c:pt idx="69902">
                  <c:v>1.00241</c:v>
                </c:pt>
                <c:pt idx="69903">
                  <c:v>1.00241</c:v>
                </c:pt>
                <c:pt idx="69904">
                  <c:v>1.00241</c:v>
                </c:pt>
                <c:pt idx="69905">
                  <c:v>1.0023899999999999</c:v>
                </c:pt>
                <c:pt idx="69906">
                  <c:v>1.00237</c:v>
                </c:pt>
                <c:pt idx="69907">
                  <c:v>1.0023299999999999</c:v>
                </c:pt>
                <c:pt idx="69908">
                  <c:v>1.00227</c:v>
                </c:pt>
                <c:pt idx="69909">
                  <c:v>1.0022200000000001</c:v>
                </c:pt>
                <c:pt idx="69910">
                  <c:v>1.00213</c:v>
                </c:pt>
                <c:pt idx="69911">
                  <c:v>1.00204</c:v>
                </c:pt>
                <c:pt idx="69912">
                  <c:v>1.0019400000000001</c:v>
                </c:pt>
                <c:pt idx="69913">
                  <c:v>1.00183</c:v>
                </c:pt>
                <c:pt idx="69914">
                  <c:v>1.0017</c:v>
                </c:pt>
                <c:pt idx="69915">
                  <c:v>1.00156</c:v>
                </c:pt>
                <c:pt idx="69916">
                  <c:v>1.0014099999999999</c:v>
                </c:pt>
                <c:pt idx="69917">
                  <c:v>1.00125</c:v>
                </c:pt>
                <c:pt idx="69918">
                  <c:v>1.00108</c:v>
                </c:pt>
                <c:pt idx="69919">
                  <c:v>1.0008900000000001</c:v>
                </c:pt>
                <c:pt idx="69920">
                  <c:v>1.0006900000000001</c:v>
                </c:pt>
                <c:pt idx="69921">
                  <c:v>1.00048</c:v>
                </c:pt>
                <c:pt idx="69922">
                  <c:v>1.0002500000000001</c:v>
                </c:pt>
                <c:pt idx="69923">
                  <c:v>1.0000199999999999</c:v>
                </c:pt>
                <c:pt idx="69924">
                  <c:v>0.99977700000000003</c:v>
                </c:pt>
                <c:pt idx="69925">
                  <c:v>0.99955000000000005</c:v>
                </c:pt>
                <c:pt idx="69926">
                  <c:v>0.99933300000000003</c:v>
                </c:pt>
                <c:pt idx="69927">
                  <c:v>0.99912299999999998</c:v>
                </c:pt>
                <c:pt idx="69928">
                  <c:v>0.99892800000000004</c:v>
                </c:pt>
                <c:pt idx="69929">
                  <c:v>0.99874499999999999</c:v>
                </c:pt>
                <c:pt idx="69930">
                  <c:v>0.99857600000000002</c:v>
                </c:pt>
                <c:pt idx="69931">
                  <c:v>0.99841999999999997</c:v>
                </c:pt>
                <c:pt idx="69932">
                  <c:v>0.99826999999999999</c:v>
                </c:pt>
                <c:pt idx="69933">
                  <c:v>0.99813700000000005</c:v>
                </c:pt>
                <c:pt idx="69934">
                  <c:v>0.99800599999999995</c:v>
                </c:pt>
                <c:pt idx="69935">
                  <c:v>0.99790100000000004</c:v>
                </c:pt>
                <c:pt idx="69936">
                  <c:v>0.99780000000000002</c:v>
                </c:pt>
                <c:pt idx="69937">
                  <c:v>0.99771600000000005</c:v>
                </c:pt>
                <c:pt idx="69938">
                  <c:v>0.99763999999999997</c:v>
                </c:pt>
                <c:pt idx="69939">
                  <c:v>0.99758000000000002</c:v>
                </c:pt>
                <c:pt idx="69940">
                  <c:v>0.99753000000000003</c:v>
                </c:pt>
                <c:pt idx="69941">
                  <c:v>0.99748899999999996</c:v>
                </c:pt>
                <c:pt idx="69942">
                  <c:v>0.99746400000000002</c:v>
                </c:pt>
                <c:pt idx="69943">
                  <c:v>0.99744999999999995</c:v>
                </c:pt>
                <c:pt idx="69944">
                  <c:v>0.99744100000000002</c:v>
                </c:pt>
                <c:pt idx="69945">
                  <c:v>0.997448</c:v>
                </c:pt>
                <c:pt idx="69946">
                  <c:v>0.99745899999999998</c:v>
                </c:pt>
                <c:pt idx="69947">
                  <c:v>0.99747699999999995</c:v>
                </c:pt>
                <c:pt idx="69948">
                  <c:v>0.99751500000000004</c:v>
                </c:pt>
                <c:pt idx="69949">
                  <c:v>0.997556</c:v>
                </c:pt>
                <c:pt idx="69950">
                  <c:v>0.99760400000000005</c:v>
                </c:pt>
                <c:pt idx="69951">
                  <c:v>0.99764699999999995</c:v>
                </c:pt>
                <c:pt idx="69952">
                  <c:v>0.99770700000000001</c:v>
                </c:pt>
                <c:pt idx="69953">
                  <c:v>0.99778199999999995</c:v>
                </c:pt>
                <c:pt idx="69954">
                  <c:v>0.99786300000000006</c:v>
                </c:pt>
                <c:pt idx="69955">
                  <c:v>0.99795599999999995</c:v>
                </c:pt>
                <c:pt idx="69956">
                  <c:v>0.99804800000000005</c:v>
                </c:pt>
                <c:pt idx="69957">
                  <c:v>0.99814899999999995</c:v>
                </c:pt>
                <c:pt idx="69958">
                  <c:v>0.998251</c:v>
                </c:pt>
                <c:pt idx="69959">
                  <c:v>0.99836599999999998</c:v>
                </c:pt>
                <c:pt idx="69960">
                  <c:v>0.99848199999999998</c:v>
                </c:pt>
                <c:pt idx="69961">
                  <c:v>0.99860599999999999</c:v>
                </c:pt>
                <c:pt idx="69962">
                  <c:v>0.99872099999999997</c:v>
                </c:pt>
                <c:pt idx="69963">
                  <c:v>0.99885299999999999</c:v>
                </c:pt>
                <c:pt idx="69964">
                  <c:v>0.99896700000000005</c:v>
                </c:pt>
                <c:pt idx="69965">
                  <c:v>0.99910200000000005</c:v>
                </c:pt>
                <c:pt idx="69966">
                  <c:v>0.99923700000000004</c:v>
                </c:pt>
                <c:pt idx="69967">
                  <c:v>0.99937699999999996</c:v>
                </c:pt>
                <c:pt idx="69968">
                  <c:v>0.99951699999999999</c:v>
                </c:pt>
                <c:pt idx="69969">
                  <c:v>0.99965300000000001</c:v>
                </c:pt>
                <c:pt idx="69970">
                  <c:v>0.99979399999999996</c:v>
                </c:pt>
                <c:pt idx="69971">
                  <c:v>0.99993600000000005</c:v>
                </c:pt>
                <c:pt idx="69972">
                  <c:v>1.0000800000000001</c:v>
                </c:pt>
                <c:pt idx="69973">
                  <c:v>1.00023</c:v>
                </c:pt>
                <c:pt idx="69974">
                  <c:v>1.00037</c:v>
                </c:pt>
                <c:pt idx="69975">
                  <c:v>1.00051</c:v>
                </c:pt>
                <c:pt idx="69976">
                  <c:v>1.00065</c:v>
                </c:pt>
                <c:pt idx="69977">
                  <c:v>1.00078</c:v>
                </c:pt>
                <c:pt idx="69978">
                  <c:v>1.00091</c:v>
                </c:pt>
                <c:pt idx="69979">
                  <c:v>1.00105</c:v>
                </c:pt>
                <c:pt idx="69980">
                  <c:v>1.0011699999999999</c:v>
                </c:pt>
                <c:pt idx="69981">
                  <c:v>1.0013000000000001</c:v>
                </c:pt>
                <c:pt idx="69982">
                  <c:v>1.0014099999999999</c:v>
                </c:pt>
                <c:pt idx="69983">
                  <c:v>1.00152</c:v>
                </c:pt>
                <c:pt idx="69984">
                  <c:v>1.00163</c:v>
                </c:pt>
                <c:pt idx="69985">
                  <c:v>1.00173</c:v>
                </c:pt>
                <c:pt idx="69986">
                  <c:v>1.00183</c:v>
                </c:pt>
                <c:pt idx="69987">
                  <c:v>1.00193</c:v>
                </c:pt>
                <c:pt idx="69988">
                  <c:v>1.0020199999999999</c:v>
                </c:pt>
                <c:pt idx="69989">
                  <c:v>1.0021100000000001</c:v>
                </c:pt>
                <c:pt idx="69990">
                  <c:v>1.0021800000000001</c:v>
                </c:pt>
                <c:pt idx="69991">
                  <c:v>1.0022500000000001</c:v>
                </c:pt>
                <c:pt idx="69992">
                  <c:v>1.0023</c:v>
                </c:pt>
                <c:pt idx="69993">
                  <c:v>1.0023500000000001</c:v>
                </c:pt>
                <c:pt idx="69994">
                  <c:v>1.0023899999999999</c:v>
                </c:pt>
                <c:pt idx="69995">
                  <c:v>1.0024200000000001</c:v>
                </c:pt>
                <c:pt idx="69996">
                  <c:v>1.0024500000000001</c:v>
                </c:pt>
                <c:pt idx="69997">
                  <c:v>1.0024599999999999</c:v>
                </c:pt>
                <c:pt idx="69998">
                  <c:v>1.0024599999999999</c:v>
                </c:pt>
                <c:pt idx="69999">
                  <c:v>1.0024599999999999</c:v>
                </c:pt>
                <c:pt idx="70000">
                  <c:v>1.00244</c:v>
                </c:pt>
                <c:pt idx="70001">
                  <c:v>1.00241</c:v>
                </c:pt>
                <c:pt idx="70002">
                  <c:v>1.00238</c:v>
                </c:pt>
                <c:pt idx="70003">
                  <c:v>1.0023299999999999</c:v>
                </c:pt>
                <c:pt idx="70004">
                  <c:v>1.00227</c:v>
                </c:pt>
                <c:pt idx="70005">
                  <c:v>1.0022200000000001</c:v>
                </c:pt>
                <c:pt idx="70006">
                  <c:v>1.00214</c:v>
                </c:pt>
                <c:pt idx="70007">
                  <c:v>1.00204</c:v>
                </c:pt>
                <c:pt idx="70008">
                  <c:v>1.0019400000000001</c:v>
                </c:pt>
                <c:pt idx="70009">
                  <c:v>1.0018199999999999</c:v>
                </c:pt>
                <c:pt idx="70010">
                  <c:v>1.00169</c:v>
                </c:pt>
                <c:pt idx="70011">
                  <c:v>1.0015499999999999</c:v>
                </c:pt>
                <c:pt idx="70012">
                  <c:v>1.0014000000000001</c:v>
                </c:pt>
                <c:pt idx="70013">
                  <c:v>1.0012399999999999</c:v>
                </c:pt>
                <c:pt idx="70014">
                  <c:v>1.0010600000000001</c:v>
                </c:pt>
                <c:pt idx="70015">
                  <c:v>1.0008699999999999</c:v>
                </c:pt>
                <c:pt idx="70016">
                  <c:v>1.00068</c:v>
                </c:pt>
                <c:pt idx="70017">
                  <c:v>1.0004599999999999</c:v>
                </c:pt>
                <c:pt idx="70018">
                  <c:v>1.00024</c:v>
                </c:pt>
                <c:pt idx="70019">
                  <c:v>1.0000100000000001</c:v>
                </c:pt>
                <c:pt idx="70020">
                  <c:v>0.99976299999999996</c:v>
                </c:pt>
                <c:pt idx="70021">
                  <c:v>0.99952300000000005</c:v>
                </c:pt>
                <c:pt idx="70022">
                  <c:v>0.99930200000000002</c:v>
                </c:pt>
                <c:pt idx="70023">
                  <c:v>0.99908600000000003</c:v>
                </c:pt>
                <c:pt idx="70024">
                  <c:v>0.99888600000000005</c:v>
                </c:pt>
                <c:pt idx="70025">
                  <c:v>0.998699</c:v>
                </c:pt>
                <c:pt idx="70026">
                  <c:v>0.99852200000000002</c:v>
                </c:pt>
                <c:pt idx="70027">
                  <c:v>0.99836100000000005</c:v>
                </c:pt>
                <c:pt idx="70028">
                  <c:v>0.99821400000000005</c:v>
                </c:pt>
                <c:pt idx="70029">
                  <c:v>0.99807800000000002</c:v>
                </c:pt>
                <c:pt idx="70030">
                  <c:v>0.99795199999999995</c:v>
                </c:pt>
                <c:pt idx="70031">
                  <c:v>0.99784499999999998</c:v>
                </c:pt>
                <c:pt idx="70032">
                  <c:v>0.99774499999999999</c:v>
                </c:pt>
                <c:pt idx="70033">
                  <c:v>0.99764600000000003</c:v>
                </c:pt>
                <c:pt idx="70034">
                  <c:v>0.99757200000000001</c:v>
                </c:pt>
                <c:pt idx="70035">
                  <c:v>0.99750700000000003</c:v>
                </c:pt>
                <c:pt idx="70036">
                  <c:v>0.99745300000000003</c:v>
                </c:pt>
                <c:pt idx="70037">
                  <c:v>0.99740600000000001</c:v>
                </c:pt>
                <c:pt idx="70038">
                  <c:v>0.99737699999999996</c:v>
                </c:pt>
                <c:pt idx="70039">
                  <c:v>0.997359</c:v>
                </c:pt>
                <c:pt idx="70040">
                  <c:v>0.99735099999999999</c:v>
                </c:pt>
                <c:pt idx="70041">
                  <c:v>0.99735200000000002</c:v>
                </c:pt>
                <c:pt idx="70042">
                  <c:v>0.99736499999999995</c:v>
                </c:pt>
                <c:pt idx="70043">
                  <c:v>0.99738700000000002</c:v>
                </c:pt>
                <c:pt idx="70044">
                  <c:v>0.99744100000000002</c:v>
                </c:pt>
                <c:pt idx="70045">
                  <c:v>0.99748000000000003</c:v>
                </c:pt>
                <c:pt idx="70046">
                  <c:v>0.99752799999999997</c:v>
                </c:pt>
                <c:pt idx="70047">
                  <c:v>0.997583</c:v>
                </c:pt>
                <c:pt idx="70048">
                  <c:v>0.99765000000000004</c:v>
                </c:pt>
                <c:pt idx="70049">
                  <c:v>0.997726</c:v>
                </c:pt>
                <c:pt idx="70050">
                  <c:v>0.99780800000000003</c:v>
                </c:pt>
                <c:pt idx="70051">
                  <c:v>0.99789799999999995</c:v>
                </c:pt>
                <c:pt idx="70052">
                  <c:v>0.99799700000000002</c:v>
                </c:pt>
                <c:pt idx="70053">
                  <c:v>0.99809800000000004</c:v>
                </c:pt>
                <c:pt idx="70054">
                  <c:v>0.99820299999999995</c:v>
                </c:pt>
                <c:pt idx="70055">
                  <c:v>0.99831999999999999</c:v>
                </c:pt>
                <c:pt idx="70056">
                  <c:v>0.99843300000000001</c:v>
                </c:pt>
                <c:pt idx="70057">
                  <c:v>0.998556</c:v>
                </c:pt>
                <c:pt idx="70058">
                  <c:v>0.99868100000000004</c:v>
                </c:pt>
                <c:pt idx="70059">
                  <c:v>0.99881500000000001</c:v>
                </c:pt>
                <c:pt idx="70060">
                  <c:v>0.99895199999999995</c:v>
                </c:pt>
                <c:pt idx="70061">
                  <c:v>0.99909199999999998</c:v>
                </c:pt>
                <c:pt idx="70062">
                  <c:v>0.99923200000000001</c:v>
                </c:pt>
                <c:pt idx="70063">
                  <c:v>0.99937500000000001</c:v>
                </c:pt>
                <c:pt idx="70064">
                  <c:v>0.99952099999999999</c:v>
                </c:pt>
                <c:pt idx="70065">
                  <c:v>0.99966600000000005</c:v>
                </c:pt>
                <c:pt idx="70066">
                  <c:v>0.99981500000000001</c:v>
                </c:pt>
                <c:pt idx="70067">
                  <c:v>0.99995599999999996</c:v>
                </c:pt>
                <c:pt idx="70068">
                  <c:v>1.0001100000000001</c:v>
                </c:pt>
                <c:pt idx="70069">
                  <c:v>1.0002500000000001</c:v>
                </c:pt>
                <c:pt idx="70070">
                  <c:v>1.0004</c:v>
                </c:pt>
                <c:pt idx="70071">
                  <c:v>1.00054</c:v>
                </c:pt>
                <c:pt idx="70072">
                  <c:v>1.00068</c:v>
                </c:pt>
                <c:pt idx="70073">
                  <c:v>1.0008300000000001</c:v>
                </c:pt>
                <c:pt idx="70074">
                  <c:v>1.00098</c:v>
                </c:pt>
                <c:pt idx="70075">
                  <c:v>1.0011099999999999</c:v>
                </c:pt>
                <c:pt idx="70076">
                  <c:v>1.0012399999999999</c:v>
                </c:pt>
                <c:pt idx="70077">
                  <c:v>1.0013700000000001</c:v>
                </c:pt>
                <c:pt idx="70078">
                  <c:v>1.00149</c:v>
                </c:pt>
                <c:pt idx="70079">
                  <c:v>1.0016099999999999</c:v>
                </c:pt>
                <c:pt idx="70080">
                  <c:v>1.00173</c:v>
                </c:pt>
                <c:pt idx="70081">
                  <c:v>1.0018400000000001</c:v>
                </c:pt>
                <c:pt idx="70082">
                  <c:v>1.0019400000000001</c:v>
                </c:pt>
                <c:pt idx="70083">
                  <c:v>1.00204</c:v>
                </c:pt>
                <c:pt idx="70084">
                  <c:v>1.00213</c:v>
                </c:pt>
                <c:pt idx="70085">
                  <c:v>1.00221</c:v>
                </c:pt>
                <c:pt idx="70086">
                  <c:v>1.0022800000000001</c:v>
                </c:pt>
                <c:pt idx="70087">
                  <c:v>1.0023599999999999</c:v>
                </c:pt>
                <c:pt idx="70088">
                  <c:v>1.00241</c:v>
                </c:pt>
                <c:pt idx="70089">
                  <c:v>1.0024599999999999</c:v>
                </c:pt>
                <c:pt idx="70090">
                  <c:v>1.0024900000000001</c:v>
                </c:pt>
                <c:pt idx="70091">
                  <c:v>1.0025299999999999</c:v>
                </c:pt>
                <c:pt idx="70092">
                  <c:v>1.0025500000000001</c:v>
                </c:pt>
                <c:pt idx="70093">
                  <c:v>1.0025599999999999</c:v>
                </c:pt>
                <c:pt idx="70094">
                  <c:v>1.00257</c:v>
                </c:pt>
                <c:pt idx="70095">
                  <c:v>1.0025599999999999</c:v>
                </c:pt>
                <c:pt idx="70096">
                  <c:v>1.00254</c:v>
                </c:pt>
                <c:pt idx="70097">
                  <c:v>1.00251</c:v>
                </c:pt>
                <c:pt idx="70098">
                  <c:v>1.0024599999999999</c:v>
                </c:pt>
                <c:pt idx="70099">
                  <c:v>1.00241</c:v>
                </c:pt>
                <c:pt idx="70100">
                  <c:v>1.00234</c:v>
                </c:pt>
                <c:pt idx="70101">
                  <c:v>1.00227</c:v>
                </c:pt>
                <c:pt idx="70102">
                  <c:v>1.0021800000000001</c:v>
                </c:pt>
                <c:pt idx="70103">
                  <c:v>1.0020800000000001</c:v>
                </c:pt>
                <c:pt idx="70104">
                  <c:v>1.00197</c:v>
                </c:pt>
                <c:pt idx="70105">
                  <c:v>1.0018499999999999</c:v>
                </c:pt>
                <c:pt idx="70106">
                  <c:v>1.0017100000000001</c:v>
                </c:pt>
                <c:pt idx="70107">
                  <c:v>1.0015700000000001</c:v>
                </c:pt>
                <c:pt idx="70108">
                  <c:v>1.0014099999999999</c:v>
                </c:pt>
                <c:pt idx="70109">
                  <c:v>1.0012300000000001</c:v>
                </c:pt>
                <c:pt idx="70110">
                  <c:v>1.00105</c:v>
                </c:pt>
                <c:pt idx="70111">
                  <c:v>1.0008600000000001</c:v>
                </c:pt>
                <c:pt idx="70112">
                  <c:v>1.00065</c:v>
                </c:pt>
                <c:pt idx="70113">
                  <c:v>1.0004200000000001</c:v>
                </c:pt>
                <c:pt idx="70114">
                  <c:v>1.0001800000000001</c:v>
                </c:pt>
                <c:pt idx="70115">
                  <c:v>0.99993399999999999</c:v>
                </c:pt>
                <c:pt idx="70116">
                  <c:v>0.999695</c:v>
                </c:pt>
                <c:pt idx="70117">
                  <c:v>0.99946800000000002</c:v>
                </c:pt>
                <c:pt idx="70118">
                  <c:v>0.99925900000000001</c:v>
                </c:pt>
                <c:pt idx="70119">
                  <c:v>0.99905999999999995</c:v>
                </c:pt>
                <c:pt idx="70120">
                  <c:v>0.99887499999999996</c:v>
                </c:pt>
                <c:pt idx="70121">
                  <c:v>0.998699</c:v>
                </c:pt>
                <c:pt idx="70122">
                  <c:v>0.99853199999999998</c:v>
                </c:pt>
                <c:pt idx="70123">
                  <c:v>0.99838300000000002</c:v>
                </c:pt>
                <c:pt idx="70124">
                  <c:v>0.99824800000000002</c:v>
                </c:pt>
                <c:pt idx="70125">
                  <c:v>0.99812400000000001</c:v>
                </c:pt>
                <c:pt idx="70126">
                  <c:v>0.99800699999999998</c:v>
                </c:pt>
                <c:pt idx="70127">
                  <c:v>0.99790299999999998</c:v>
                </c:pt>
                <c:pt idx="70128">
                  <c:v>0.99782000000000004</c:v>
                </c:pt>
                <c:pt idx="70129">
                  <c:v>0.99774799999999997</c:v>
                </c:pt>
                <c:pt idx="70130">
                  <c:v>0.99768299999999999</c:v>
                </c:pt>
                <c:pt idx="70131">
                  <c:v>0.99763100000000005</c:v>
                </c:pt>
                <c:pt idx="70132">
                  <c:v>0.997587</c:v>
                </c:pt>
                <c:pt idx="70133">
                  <c:v>0.997556</c:v>
                </c:pt>
                <c:pt idx="70134">
                  <c:v>0.99753400000000003</c:v>
                </c:pt>
                <c:pt idx="70135">
                  <c:v>0.99751599999999996</c:v>
                </c:pt>
                <c:pt idx="70136">
                  <c:v>0.99751299999999998</c:v>
                </c:pt>
                <c:pt idx="70137">
                  <c:v>0.99752399999999997</c:v>
                </c:pt>
                <c:pt idx="70138">
                  <c:v>0.99754600000000004</c:v>
                </c:pt>
                <c:pt idx="70139">
                  <c:v>0.99756999999999996</c:v>
                </c:pt>
                <c:pt idx="70140">
                  <c:v>0.99760899999999997</c:v>
                </c:pt>
                <c:pt idx="70141">
                  <c:v>0.99765999999999999</c:v>
                </c:pt>
                <c:pt idx="70142">
                  <c:v>0.99770599999999998</c:v>
                </c:pt>
                <c:pt idx="70143">
                  <c:v>0.99777199999999999</c:v>
                </c:pt>
                <c:pt idx="70144">
                  <c:v>0.99784499999999998</c:v>
                </c:pt>
                <c:pt idx="70145">
                  <c:v>0.997923</c:v>
                </c:pt>
                <c:pt idx="70146">
                  <c:v>0.99800299999999997</c:v>
                </c:pt>
                <c:pt idx="70147">
                  <c:v>0.99809300000000001</c:v>
                </c:pt>
                <c:pt idx="70148">
                  <c:v>0.99818300000000004</c:v>
                </c:pt>
                <c:pt idx="70149">
                  <c:v>0.99828399999999995</c:v>
                </c:pt>
                <c:pt idx="70150">
                  <c:v>0.99838899999999997</c:v>
                </c:pt>
                <c:pt idx="70151">
                  <c:v>0.99850000000000005</c:v>
                </c:pt>
                <c:pt idx="70152">
                  <c:v>0.99861999999999995</c:v>
                </c:pt>
                <c:pt idx="70153">
                  <c:v>0.99873699999999999</c:v>
                </c:pt>
                <c:pt idx="70154">
                  <c:v>0.99885900000000005</c:v>
                </c:pt>
                <c:pt idx="70155">
                  <c:v>0.99897999999999998</c:v>
                </c:pt>
                <c:pt idx="70156">
                  <c:v>0.99910399999999999</c:v>
                </c:pt>
                <c:pt idx="70157">
                  <c:v>0.99923700000000004</c:v>
                </c:pt>
                <c:pt idx="70158">
                  <c:v>0.99936999999999998</c:v>
                </c:pt>
                <c:pt idx="70159">
                  <c:v>0.99950300000000003</c:v>
                </c:pt>
                <c:pt idx="70160">
                  <c:v>0.99963900000000006</c:v>
                </c:pt>
                <c:pt idx="70161">
                  <c:v>0.99977899999999997</c:v>
                </c:pt>
                <c:pt idx="70162">
                  <c:v>0.99991699999999994</c:v>
                </c:pt>
                <c:pt idx="70163">
                  <c:v>1.0000599999999999</c:v>
                </c:pt>
                <c:pt idx="70164">
                  <c:v>1.0002</c:v>
                </c:pt>
                <c:pt idx="70165">
                  <c:v>1.00034</c:v>
                </c:pt>
                <c:pt idx="70166">
                  <c:v>1.00047</c:v>
                </c:pt>
                <c:pt idx="70167">
                  <c:v>1.00061</c:v>
                </c:pt>
                <c:pt idx="70168">
                  <c:v>1.00074</c:v>
                </c:pt>
                <c:pt idx="70169">
                  <c:v>1.0008600000000001</c:v>
                </c:pt>
                <c:pt idx="70170">
                  <c:v>1.00098</c:v>
                </c:pt>
                <c:pt idx="70171">
                  <c:v>1.0011000000000001</c:v>
                </c:pt>
                <c:pt idx="70172">
                  <c:v>1.00122</c:v>
                </c:pt>
                <c:pt idx="70173">
                  <c:v>1.0013300000000001</c:v>
                </c:pt>
                <c:pt idx="70174">
                  <c:v>1.0014400000000001</c:v>
                </c:pt>
                <c:pt idx="70175">
                  <c:v>1.0015499999999999</c:v>
                </c:pt>
                <c:pt idx="70176">
                  <c:v>1.0016499999999999</c:v>
                </c:pt>
                <c:pt idx="70177">
                  <c:v>1.0017499999999999</c:v>
                </c:pt>
                <c:pt idx="70178">
                  <c:v>1.0018400000000001</c:v>
                </c:pt>
                <c:pt idx="70179">
                  <c:v>1.0019199999999999</c:v>
                </c:pt>
                <c:pt idx="70180">
                  <c:v>1.0019899999999999</c:v>
                </c:pt>
                <c:pt idx="70181">
                  <c:v>1.00206</c:v>
                </c:pt>
                <c:pt idx="70182">
                  <c:v>1.00214</c:v>
                </c:pt>
                <c:pt idx="70183">
                  <c:v>1.0021899999999999</c:v>
                </c:pt>
                <c:pt idx="70184">
                  <c:v>1.0022500000000001</c:v>
                </c:pt>
                <c:pt idx="70185">
                  <c:v>1.0022800000000001</c:v>
                </c:pt>
                <c:pt idx="70186">
                  <c:v>1.00231</c:v>
                </c:pt>
                <c:pt idx="70187">
                  <c:v>1.00234</c:v>
                </c:pt>
                <c:pt idx="70188">
                  <c:v>1.0023500000000001</c:v>
                </c:pt>
                <c:pt idx="70189">
                  <c:v>1.0023599999999999</c:v>
                </c:pt>
                <c:pt idx="70190">
                  <c:v>1.0023500000000001</c:v>
                </c:pt>
                <c:pt idx="70191">
                  <c:v>1.0023299999999999</c:v>
                </c:pt>
                <c:pt idx="70192">
                  <c:v>1.0023</c:v>
                </c:pt>
                <c:pt idx="70193">
                  <c:v>1.0022599999999999</c:v>
                </c:pt>
                <c:pt idx="70194">
                  <c:v>1.00221</c:v>
                </c:pt>
                <c:pt idx="70195">
                  <c:v>1.0021500000000001</c:v>
                </c:pt>
                <c:pt idx="70196">
                  <c:v>1.00207</c:v>
                </c:pt>
                <c:pt idx="70197">
                  <c:v>1.0019899999999999</c:v>
                </c:pt>
                <c:pt idx="70198">
                  <c:v>1.0018899999999999</c:v>
                </c:pt>
                <c:pt idx="70199">
                  <c:v>1.00179</c:v>
                </c:pt>
                <c:pt idx="70200">
                  <c:v>1.0016700000000001</c:v>
                </c:pt>
                <c:pt idx="70201">
                  <c:v>1.0015400000000001</c:v>
                </c:pt>
                <c:pt idx="70202">
                  <c:v>1.00139</c:v>
                </c:pt>
                <c:pt idx="70203">
                  <c:v>1.0012399999999999</c:v>
                </c:pt>
                <c:pt idx="70204">
                  <c:v>1.0010699999999999</c:v>
                </c:pt>
                <c:pt idx="70205">
                  <c:v>1.0008900000000001</c:v>
                </c:pt>
                <c:pt idx="70206">
                  <c:v>1.0006999999999999</c:v>
                </c:pt>
                <c:pt idx="70207">
                  <c:v>1.0004999999999999</c:v>
                </c:pt>
                <c:pt idx="70208">
                  <c:v>1.0002800000000001</c:v>
                </c:pt>
                <c:pt idx="70209">
                  <c:v>1.0000599999999999</c:v>
                </c:pt>
                <c:pt idx="70210">
                  <c:v>0.99982199999999999</c:v>
                </c:pt>
                <c:pt idx="70211">
                  <c:v>0.99957799999999997</c:v>
                </c:pt>
                <c:pt idx="70212">
                  <c:v>0.99934199999999995</c:v>
                </c:pt>
                <c:pt idx="70213">
                  <c:v>0.99912000000000001</c:v>
                </c:pt>
                <c:pt idx="70214">
                  <c:v>0.99890599999999996</c:v>
                </c:pt>
                <c:pt idx="70215">
                  <c:v>0.99870599999999998</c:v>
                </c:pt>
                <c:pt idx="70216">
                  <c:v>0.99851699999999999</c:v>
                </c:pt>
                <c:pt idx="70217">
                  <c:v>0.99834699999999998</c:v>
                </c:pt>
                <c:pt idx="70218">
                  <c:v>0.99818399999999996</c:v>
                </c:pt>
                <c:pt idx="70219">
                  <c:v>0.99803600000000003</c:v>
                </c:pt>
                <c:pt idx="70220">
                  <c:v>0.99790599999999996</c:v>
                </c:pt>
                <c:pt idx="70221">
                  <c:v>0.99778599999999995</c:v>
                </c:pt>
                <c:pt idx="70222">
                  <c:v>0.99767300000000003</c:v>
                </c:pt>
                <c:pt idx="70223">
                  <c:v>0.997583</c:v>
                </c:pt>
                <c:pt idx="70224">
                  <c:v>0.99749399999999999</c:v>
                </c:pt>
                <c:pt idx="70225">
                  <c:v>0.99742200000000003</c:v>
                </c:pt>
                <c:pt idx="70226">
                  <c:v>0.99736100000000005</c:v>
                </c:pt>
                <c:pt idx="70227">
                  <c:v>0.997305</c:v>
                </c:pt>
                <c:pt idx="70228">
                  <c:v>0.99726499999999996</c:v>
                </c:pt>
                <c:pt idx="70229">
                  <c:v>0.99723799999999996</c:v>
                </c:pt>
                <c:pt idx="70230">
                  <c:v>0.99721899999999997</c:v>
                </c:pt>
                <c:pt idx="70231">
                  <c:v>0.99720399999999998</c:v>
                </c:pt>
                <c:pt idx="70232">
                  <c:v>0.99720500000000001</c:v>
                </c:pt>
                <c:pt idx="70233">
                  <c:v>0.99721499999999996</c:v>
                </c:pt>
                <c:pt idx="70234">
                  <c:v>0.99723200000000001</c:v>
                </c:pt>
                <c:pt idx="70235">
                  <c:v>0.99726300000000001</c:v>
                </c:pt>
                <c:pt idx="70236">
                  <c:v>0.99730099999999999</c:v>
                </c:pt>
                <c:pt idx="70237">
                  <c:v>0.99734999999999996</c:v>
                </c:pt>
                <c:pt idx="70238">
                  <c:v>0.99741500000000005</c:v>
                </c:pt>
                <c:pt idx="70239">
                  <c:v>0.99748499999999996</c:v>
                </c:pt>
                <c:pt idx="70240">
                  <c:v>0.99755799999999994</c:v>
                </c:pt>
                <c:pt idx="70241">
                  <c:v>0.99763999999999997</c:v>
                </c:pt>
                <c:pt idx="70242">
                  <c:v>0.99773299999999998</c:v>
                </c:pt>
                <c:pt idx="70243">
                  <c:v>0.99782199999999999</c:v>
                </c:pt>
                <c:pt idx="70244">
                  <c:v>0.99792499999999995</c:v>
                </c:pt>
                <c:pt idx="70245">
                  <c:v>0.99803600000000003</c:v>
                </c:pt>
                <c:pt idx="70246">
                  <c:v>0.99815100000000001</c:v>
                </c:pt>
                <c:pt idx="70247">
                  <c:v>0.99826999999999999</c:v>
                </c:pt>
                <c:pt idx="70248">
                  <c:v>0.99839100000000003</c:v>
                </c:pt>
                <c:pt idx="70249">
                  <c:v>0.99851800000000002</c:v>
                </c:pt>
                <c:pt idx="70250">
                  <c:v>0.99865000000000004</c:v>
                </c:pt>
                <c:pt idx="70251">
                  <c:v>0.99878500000000003</c:v>
                </c:pt>
                <c:pt idx="70252">
                  <c:v>0.99892300000000001</c:v>
                </c:pt>
                <c:pt idx="70253">
                  <c:v>0.99906700000000004</c:v>
                </c:pt>
                <c:pt idx="70254">
                  <c:v>0.99921499999999996</c:v>
                </c:pt>
                <c:pt idx="70255">
                  <c:v>0.99936000000000003</c:v>
                </c:pt>
                <c:pt idx="70256">
                  <c:v>0.99950899999999998</c:v>
                </c:pt>
                <c:pt idx="70257">
                  <c:v>0.99965400000000004</c:v>
                </c:pt>
                <c:pt idx="70258">
                  <c:v>0.999807</c:v>
                </c:pt>
                <c:pt idx="70259">
                  <c:v>0.99995599999999996</c:v>
                </c:pt>
                <c:pt idx="70260">
                  <c:v>1.0001</c:v>
                </c:pt>
                <c:pt idx="70261">
                  <c:v>1.0002500000000001</c:v>
                </c:pt>
                <c:pt idx="70262">
                  <c:v>1.0003899999999999</c:v>
                </c:pt>
                <c:pt idx="70263">
                  <c:v>1.00054</c:v>
                </c:pt>
                <c:pt idx="70264">
                  <c:v>1.0006900000000001</c:v>
                </c:pt>
                <c:pt idx="70265">
                  <c:v>1.0008300000000001</c:v>
                </c:pt>
                <c:pt idx="70266">
                  <c:v>1.0009600000000001</c:v>
                </c:pt>
                <c:pt idx="70267">
                  <c:v>1.00109</c:v>
                </c:pt>
                <c:pt idx="70268">
                  <c:v>1.00122</c:v>
                </c:pt>
                <c:pt idx="70269">
                  <c:v>1.0013399999999999</c:v>
                </c:pt>
                <c:pt idx="70270">
                  <c:v>1.00146</c:v>
                </c:pt>
                <c:pt idx="70271">
                  <c:v>1.0015700000000001</c:v>
                </c:pt>
                <c:pt idx="70272">
                  <c:v>1.0016799999999999</c:v>
                </c:pt>
                <c:pt idx="70273">
                  <c:v>1.0017799999999999</c:v>
                </c:pt>
                <c:pt idx="70274">
                  <c:v>1.0018800000000001</c:v>
                </c:pt>
                <c:pt idx="70275">
                  <c:v>1.0019800000000001</c:v>
                </c:pt>
                <c:pt idx="70276">
                  <c:v>1.00206</c:v>
                </c:pt>
                <c:pt idx="70277">
                  <c:v>1.00213</c:v>
                </c:pt>
                <c:pt idx="70278">
                  <c:v>1.0022</c:v>
                </c:pt>
                <c:pt idx="70279">
                  <c:v>1.0022599999999999</c:v>
                </c:pt>
                <c:pt idx="70280">
                  <c:v>1.00231</c:v>
                </c:pt>
                <c:pt idx="70281">
                  <c:v>1.0023500000000001</c:v>
                </c:pt>
                <c:pt idx="70282">
                  <c:v>1.00237</c:v>
                </c:pt>
                <c:pt idx="70283">
                  <c:v>1.0023899999999999</c:v>
                </c:pt>
                <c:pt idx="70284">
                  <c:v>1.0024</c:v>
                </c:pt>
                <c:pt idx="70285">
                  <c:v>1.0024</c:v>
                </c:pt>
                <c:pt idx="70286">
                  <c:v>1.0023899999999999</c:v>
                </c:pt>
                <c:pt idx="70287">
                  <c:v>1.00237</c:v>
                </c:pt>
                <c:pt idx="70288">
                  <c:v>1.00234</c:v>
                </c:pt>
                <c:pt idx="70289">
                  <c:v>1.0023</c:v>
                </c:pt>
                <c:pt idx="70290">
                  <c:v>1.0022500000000001</c:v>
                </c:pt>
                <c:pt idx="70291">
                  <c:v>1.0021800000000001</c:v>
                </c:pt>
                <c:pt idx="70292">
                  <c:v>1.0021100000000001</c:v>
                </c:pt>
                <c:pt idx="70293">
                  <c:v>1.0020100000000001</c:v>
                </c:pt>
                <c:pt idx="70294">
                  <c:v>1.0019100000000001</c:v>
                </c:pt>
                <c:pt idx="70295">
                  <c:v>1.00179</c:v>
                </c:pt>
                <c:pt idx="70296">
                  <c:v>1.0016700000000001</c:v>
                </c:pt>
                <c:pt idx="70297">
                  <c:v>1.00153</c:v>
                </c:pt>
                <c:pt idx="70298">
                  <c:v>1.0013799999999999</c:v>
                </c:pt>
                <c:pt idx="70299">
                  <c:v>1.00122</c:v>
                </c:pt>
                <c:pt idx="70300">
                  <c:v>1.00105</c:v>
                </c:pt>
                <c:pt idx="70301">
                  <c:v>1.0008600000000001</c:v>
                </c:pt>
                <c:pt idx="70302">
                  <c:v>1.0006600000000001</c:v>
                </c:pt>
                <c:pt idx="70303">
                  <c:v>1.0004299999999999</c:v>
                </c:pt>
                <c:pt idx="70304">
                  <c:v>1.0002</c:v>
                </c:pt>
                <c:pt idx="70305">
                  <c:v>0.99996499999999999</c:v>
                </c:pt>
                <c:pt idx="70306">
                  <c:v>0.99971900000000002</c:v>
                </c:pt>
                <c:pt idx="70307">
                  <c:v>0.99948300000000001</c:v>
                </c:pt>
                <c:pt idx="70308">
                  <c:v>0.99926199999999998</c:v>
                </c:pt>
                <c:pt idx="70309">
                  <c:v>0.999058</c:v>
                </c:pt>
                <c:pt idx="70310">
                  <c:v>0.998865</c:v>
                </c:pt>
                <c:pt idx="70311">
                  <c:v>0.99868400000000002</c:v>
                </c:pt>
                <c:pt idx="70312">
                  <c:v>0.99851500000000004</c:v>
                </c:pt>
                <c:pt idx="70313">
                  <c:v>0.99835399999999996</c:v>
                </c:pt>
                <c:pt idx="70314">
                  <c:v>0.99820699999999996</c:v>
                </c:pt>
                <c:pt idx="70315">
                  <c:v>0.99807500000000005</c:v>
                </c:pt>
                <c:pt idx="70316">
                  <c:v>0.99795299999999998</c:v>
                </c:pt>
                <c:pt idx="70317">
                  <c:v>0.99784200000000001</c:v>
                </c:pt>
                <c:pt idx="70318">
                  <c:v>0.99774399999999996</c:v>
                </c:pt>
                <c:pt idx="70319">
                  <c:v>0.997664</c:v>
                </c:pt>
                <c:pt idx="70320">
                  <c:v>0.99759500000000001</c:v>
                </c:pt>
                <c:pt idx="70321">
                  <c:v>0.99753199999999997</c:v>
                </c:pt>
                <c:pt idx="70322">
                  <c:v>0.99748400000000004</c:v>
                </c:pt>
                <c:pt idx="70323">
                  <c:v>0.99744999999999995</c:v>
                </c:pt>
                <c:pt idx="70324">
                  <c:v>0.99741900000000006</c:v>
                </c:pt>
                <c:pt idx="70325">
                  <c:v>0.99740399999999996</c:v>
                </c:pt>
                <c:pt idx="70326">
                  <c:v>0.99739599999999995</c:v>
                </c:pt>
                <c:pt idx="70327">
                  <c:v>0.99740099999999998</c:v>
                </c:pt>
                <c:pt idx="70328">
                  <c:v>0.99741999999999997</c:v>
                </c:pt>
                <c:pt idx="70329">
                  <c:v>0.99743400000000004</c:v>
                </c:pt>
                <c:pt idx="70330">
                  <c:v>0.99746199999999996</c:v>
                </c:pt>
                <c:pt idx="70331">
                  <c:v>0.99749399999999999</c:v>
                </c:pt>
                <c:pt idx="70332">
                  <c:v>0.99754600000000004</c:v>
                </c:pt>
                <c:pt idx="70333">
                  <c:v>0.99760700000000002</c:v>
                </c:pt>
                <c:pt idx="70334">
                  <c:v>0.99766999999999995</c:v>
                </c:pt>
                <c:pt idx="70335">
                  <c:v>0.99774600000000002</c:v>
                </c:pt>
                <c:pt idx="70336">
                  <c:v>0.99782400000000004</c:v>
                </c:pt>
                <c:pt idx="70337">
                  <c:v>0.99790400000000001</c:v>
                </c:pt>
                <c:pt idx="70338">
                  <c:v>0.99799400000000005</c:v>
                </c:pt>
                <c:pt idx="70339">
                  <c:v>0.99809300000000001</c:v>
                </c:pt>
                <c:pt idx="70340">
                  <c:v>0.99819999999999998</c:v>
                </c:pt>
                <c:pt idx="70341">
                  <c:v>0.998309</c:v>
                </c:pt>
                <c:pt idx="70342">
                  <c:v>0.99840799999999996</c:v>
                </c:pt>
                <c:pt idx="70343">
                  <c:v>0.99853000000000003</c:v>
                </c:pt>
                <c:pt idx="70344">
                  <c:v>0.99865300000000001</c:v>
                </c:pt>
                <c:pt idx="70345">
                  <c:v>0.99877899999999997</c:v>
                </c:pt>
                <c:pt idx="70346">
                  <c:v>0.99891200000000002</c:v>
                </c:pt>
                <c:pt idx="70347">
                  <c:v>0.99904999999999999</c:v>
                </c:pt>
                <c:pt idx="70348">
                  <c:v>0.99918799999999997</c:v>
                </c:pt>
                <c:pt idx="70349">
                  <c:v>0.99932500000000002</c:v>
                </c:pt>
                <c:pt idx="70350">
                  <c:v>0.99946699999999999</c:v>
                </c:pt>
                <c:pt idx="70351">
                  <c:v>0.99960599999999999</c:v>
                </c:pt>
                <c:pt idx="70352">
                  <c:v>0.99975400000000003</c:v>
                </c:pt>
                <c:pt idx="70353">
                  <c:v>0.99989600000000001</c:v>
                </c:pt>
                <c:pt idx="70354">
                  <c:v>1.00003</c:v>
                </c:pt>
                <c:pt idx="70355">
                  <c:v>1.0001800000000001</c:v>
                </c:pt>
                <c:pt idx="70356">
                  <c:v>1.0003200000000001</c:v>
                </c:pt>
                <c:pt idx="70357">
                  <c:v>1.00047</c:v>
                </c:pt>
                <c:pt idx="70358">
                  <c:v>1.00061</c:v>
                </c:pt>
                <c:pt idx="70359">
                  <c:v>1.00074</c:v>
                </c:pt>
                <c:pt idx="70360">
                  <c:v>1.0008699999999999</c:v>
                </c:pt>
                <c:pt idx="70361">
                  <c:v>1.0009999999999999</c:v>
                </c:pt>
                <c:pt idx="70362">
                  <c:v>1.0011300000000001</c:v>
                </c:pt>
                <c:pt idx="70363">
                  <c:v>1.00125</c:v>
                </c:pt>
                <c:pt idx="70364">
                  <c:v>1.0013700000000001</c:v>
                </c:pt>
                <c:pt idx="70365">
                  <c:v>1.0014799999999999</c:v>
                </c:pt>
                <c:pt idx="70366">
                  <c:v>1.00159</c:v>
                </c:pt>
                <c:pt idx="70367">
                  <c:v>1.0017</c:v>
                </c:pt>
                <c:pt idx="70368">
                  <c:v>1.0018</c:v>
                </c:pt>
                <c:pt idx="70369">
                  <c:v>1.0018899999999999</c:v>
                </c:pt>
                <c:pt idx="70370">
                  <c:v>1.0019800000000001</c:v>
                </c:pt>
                <c:pt idx="70371">
                  <c:v>1.00206</c:v>
                </c:pt>
                <c:pt idx="70372">
                  <c:v>1.00214</c:v>
                </c:pt>
                <c:pt idx="70373">
                  <c:v>1.0022</c:v>
                </c:pt>
                <c:pt idx="70374">
                  <c:v>1.00227</c:v>
                </c:pt>
                <c:pt idx="70375">
                  <c:v>1.00231</c:v>
                </c:pt>
                <c:pt idx="70376">
                  <c:v>1.0023500000000001</c:v>
                </c:pt>
                <c:pt idx="70377">
                  <c:v>1.00238</c:v>
                </c:pt>
                <c:pt idx="70378">
                  <c:v>1.00241</c:v>
                </c:pt>
                <c:pt idx="70379">
                  <c:v>1.0024200000000001</c:v>
                </c:pt>
                <c:pt idx="70380">
                  <c:v>1.0024200000000001</c:v>
                </c:pt>
                <c:pt idx="70381">
                  <c:v>1.00241</c:v>
                </c:pt>
                <c:pt idx="70382">
                  <c:v>1.0024</c:v>
                </c:pt>
                <c:pt idx="70383">
                  <c:v>1.00238</c:v>
                </c:pt>
                <c:pt idx="70384">
                  <c:v>1.00234</c:v>
                </c:pt>
                <c:pt idx="70385">
                  <c:v>1.0023</c:v>
                </c:pt>
                <c:pt idx="70386">
                  <c:v>1.0022500000000001</c:v>
                </c:pt>
                <c:pt idx="70387">
                  <c:v>1.00217</c:v>
                </c:pt>
                <c:pt idx="70388">
                  <c:v>1.0021</c:v>
                </c:pt>
                <c:pt idx="70389">
                  <c:v>1.002</c:v>
                </c:pt>
                <c:pt idx="70390">
                  <c:v>1.0019</c:v>
                </c:pt>
                <c:pt idx="70391">
                  <c:v>1.0017799999999999</c:v>
                </c:pt>
                <c:pt idx="70392">
                  <c:v>1.0016400000000001</c:v>
                </c:pt>
                <c:pt idx="70393">
                  <c:v>1.00149</c:v>
                </c:pt>
                <c:pt idx="70394">
                  <c:v>1.0013399999999999</c:v>
                </c:pt>
                <c:pt idx="70395">
                  <c:v>1.0011699999999999</c:v>
                </c:pt>
                <c:pt idx="70396">
                  <c:v>1.00099</c:v>
                </c:pt>
                <c:pt idx="70397">
                  <c:v>1.0007999999999999</c:v>
                </c:pt>
                <c:pt idx="70398">
                  <c:v>1.0005999999999999</c:v>
                </c:pt>
                <c:pt idx="70399">
                  <c:v>1.00038</c:v>
                </c:pt>
                <c:pt idx="70400">
                  <c:v>1.0001500000000001</c:v>
                </c:pt>
                <c:pt idx="70401">
                  <c:v>0.99990599999999996</c:v>
                </c:pt>
                <c:pt idx="70402">
                  <c:v>0.99965800000000005</c:v>
                </c:pt>
                <c:pt idx="70403">
                  <c:v>0.99941800000000003</c:v>
                </c:pt>
                <c:pt idx="70404">
                  <c:v>0.99919599999999997</c:v>
                </c:pt>
                <c:pt idx="70405">
                  <c:v>0.99898799999999999</c:v>
                </c:pt>
                <c:pt idx="70406">
                  <c:v>0.99878999999999996</c:v>
                </c:pt>
                <c:pt idx="70407">
                  <c:v>0.99860700000000002</c:v>
                </c:pt>
                <c:pt idx="70408">
                  <c:v>0.99843899999999997</c:v>
                </c:pt>
                <c:pt idx="70409">
                  <c:v>0.99827999999999995</c:v>
                </c:pt>
                <c:pt idx="70410">
                  <c:v>0.99813300000000005</c:v>
                </c:pt>
                <c:pt idx="70411">
                  <c:v>0.998004</c:v>
                </c:pt>
                <c:pt idx="70412">
                  <c:v>0.99787700000000001</c:v>
                </c:pt>
                <c:pt idx="70413">
                  <c:v>0.99778500000000003</c:v>
                </c:pt>
                <c:pt idx="70414">
                  <c:v>0.99768900000000005</c:v>
                </c:pt>
                <c:pt idx="70415">
                  <c:v>0.99760300000000002</c:v>
                </c:pt>
                <c:pt idx="70416">
                  <c:v>0.99752799999999997</c:v>
                </c:pt>
                <c:pt idx="70417">
                  <c:v>0.99746699999999999</c:v>
                </c:pt>
                <c:pt idx="70418">
                  <c:v>0.99742200000000003</c:v>
                </c:pt>
                <c:pt idx="70419">
                  <c:v>0.99738199999999999</c:v>
                </c:pt>
                <c:pt idx="70420">
                  <c:v>0.99735399999999996</c:v>
                </c:pt>
                <c:pt idx="70421">
                  <c:v>0.99733499999999997</c:v>
                </c:pt>
                <c:pt idx="70422">
                  <c:v>0.99732200000000004</c:v>
                </c:pt>
                <c:pt idx="70423">
                  <c:v>0.99732600000000005</c:v>
                </c:pt>
                <c:pt idx="70424">
                  <c:v>0.99733700000000003</c:v>
                </c:pt>
                <c:pt idx="70425">
                  <c:v>0.99736100000000005</c:v>
                </c:pt>
                <c:pt idx="70426">
                  <c:v>0.99739800000000001</c:v>
                </c:pt>
                <c:pt idx="70427">
                  <c:v>0.99743700000000002</c:v>
                </c:pt>
                <c:pt idx="70428">
                  <c:v>0.99748400000000004</c:v>
                </c:pt>
                <c:pt idx="70429">
                  <c:v>0.99753599999999998</c:v>
                </c:pt>
                <c:pt idx="70430">
                  <c:v>0.99760300000000002</c:v>
                </c:pt>
                <c:pt idx="70431">
                  <c:v>0.99768000000000001</c:v>
                </c:pt>
                <c:pt idx="70432">
                  <c:v>0.99775899999999995</c:v>
                </c:pt>
                <c:pt idx="70433">
                  <c:v>0.99784700000000004</c:v>
                </c:pt>
                <c:pt idx="70434">
                  <c:v>0.99794400000000005</c:v>
                </c:pt>
                <c:pt idx="70435">
                  <c:v>0.99803799999999998</c:v>
                </c:pt>
                <c:pt idx="70436">
                  <c:v>0.99814599999999998</c:v>
                </c:pt>
                <c:pt idx="70437">
                  <c:v>0.99826099999999995</c:v>
                </c:pt>
                <c:pt idx="70438">
                  <c:v>0.99838000000000005</c:v>
                </c:pt>
                <c:pt idx="70439">
                  <c:v>0.99850000000000005</c:v>
                </c:pt>
                <c:pt idx="70440">
                  <c:v>0.99862700000000004</c:v>
                </c:pt>
                <c:pt idx="70441">
                  <c:v>0.99876200000000004</c:v>
                </c:pt>
                <c:pt idx="70442">
                  <c:v>0.99889600000000001</c:v>
                </c:pt>
                <c:pt idx="70443">
                  <c:v>0.99903200000000003</c:v>
                </c:pt>
                <c:pt idx="70444">
                  <c:v>0.99917800000000001</c:v>
                </c:pt>
                <c:pt idx="70445">
                  <c:v>0.99932399999999999</c:v>
                </c:pt>
                <c:pt idx="70446">
                  <c:v>0.99946599999999997</c:v>
                </c:pt>
                <c:pt idx="70447">
                  <c:v>0.99961299999999997</c:v>
                </c:pt>
                <c:pt idx="70448">
                  <c:v>0.99975800000000004</c:v>
                </c:pt>
                <c:pt idx="70449">
                  <c:v>0.99990500000000004</c:v>
                </c:pt>
                <c:pt idx="70450">
                  <c:v>1.0000500000000001</c:v>
                </c:pt>
                <c:pt idx="70451">
                  <c:v>1.0002</c:v>
                </c:pt>
                <c:pt idx="70452">
                  <c:v>1.00034</c:v>
                </c:pt>
                <c:pt idx="70453">
                  <c:v>1.00048</c:v>
                </c:pt>
                <c:pt idx="70454">
                  <c:v>1.0006299999999999</c:v>
                </c:pt>
                <c:pt idx="70455">
                  <c:v>1.0007699999999999</c:v>
                </c:pt>
                <c:pt idx="70456">
                  <c:v>1.0008999999999999</c:v>
                </c:pt>
                <c:pt idx="70457">
                  <c:v>1.0010399999999999</c:v>
                </c:pt>
                <c:pt idx="70458">
                  <c:v>1.0011699999999999</c:v>
                </c:pt>
                <c:pt idx="70459">
                  <c:v>1.00129</c:v>
                </c:pt>
                <c:pt idx="70460">
                  <c:v>1.00142</c:v>
                </c:pt>
                <c:pt idx="70461">
                  <c:v>1.00153</c:v>
                </c:pt>
                <c:pt idx="70462">
                  <c:v>1.0016400000000001</c:v>
                </c:pt>
                <c:pt idx="70463">
                  <c:v>1.0017499999999999</c:v>
                </c:pt>
                <c:pt idx="70464">
                  <c:v>1.0018499999999999</c:v>
                </c:pt>
                <c:pt idx="70465">
                  <c:v>1.00193</c:v>
                </c:pt>
                <c:pt idx="70466">
                  <c:v>1.0020100000000001</c:v>
                </c:pt>
                <c:pt idx="70467">
                  <c:v>1.0020899999999999</c:v>
                </c:pt>
                <c:pt idx="70468">
                  <c:v>1.0021599999999999</c:v>
                </c:pt>
                <c:pt idx="70469">
                  <c:v>1.0022200000000001</c:v>
                </c:pt>
                <c:pt idx="70470">
                  <c:v>1.0022800000000001</c:v>
                </c:pt>
                <c:pt idx="70471">
                  <c:v>1.0023200000000001</c:v>
                </c:pt>
                <c:pt idx="70472">
                  <c:v>1.0023599999999999</c:v>
                </c:pt>
                <c:pt idx="70473">
                  <c:v>1.0023899999999999</c:v>
                </c:pt>
                <c:pt idx="70474">
                  <c:v>1.0024</c:v>
                </c:pt>
                <c:pt idx="70475">
                  <c:v>1.00241</c:v>
                </c:pt>
                <c:pt idx="70476">
                  <c:v>1.00241</c:v>
                </c:pt>
                <c:pt idx="70477">
                  <c:v>1.0023899999999999</c:v>
                </c:pt>
                <c:pt idx="70478">
                  <c:v>1.0023599999999999</c:v>
                </c:pt>
                <c:pt idx="70479">
                  <c:v>1.0023299999999999</c:v>
                </c:pt>
                <c:pt idx="70480">
                  <c:v>1.00227</c:v>
                </c:pt>
                <c:pt idx="70481">
                  <c:v>1.0022200000000001</c:v>
                </c:pt>
                <c:pt idx="70482">
                  <c:v>1.00214</c:v>
                </c:pt>
                <c:pt idx="70483">
                  <c:v>1.00206</c:v>
                </c:pt>
                <c:pt idx="70484">
                  <c:v>1.00197</c:v>
                </c:pt>
                <c:pt idx="70485">
                  <c:v>1.00186</c:v>
                </c:pt>
                <c:pt idx="70486">
                  <c:v>1.0017400000000001</c:v>
                </c:pt>
                <c:pt idx="70487">
                  <c:v>1.0016</c:v>
                </c:pt>
                <c:pt idx="70488">
                  <c:v>1.00146</c:v>
                </c:pt>
                <c:pt idx="70489">
                  <c:v>1.0013000000000001</c:v>
                </c:pt>
                <c:pt idx="70490">
                  <c:v>1.0011399999999999</c:v>
                </c:pt>
                <c:pt idx="70491">
                  <c:v>1.00095</c:v>
                </c:pt>
                <c:pt idx="70492">
                  <c:v>1.0007600000000001</c:v>
                </c:pt>
                <c:pt idx="70493">
                  <c:v>1.00057</c:v>
                </c:pt>
                <c:pt idx="70494">
                  <c:v>1.0003500000000001</c:v>
                </c:pt>
                <c:pt idx="70495">
                  <c:v>1.0001199999999999</c:v>
                </c:pt>
                <c:pt idx="70496">
                  <c:v>0.99987400000000004</c:v>
                </c:pt>
                <c:pt idx="70497">
                  <c:v>0.99963400000000002</c:v>
                </c:pt>
                <c:pt idx="70498">
                  <c:v>0.99940300000000004</c:v>
                </c:pt>
                <c:pt idx="70499">
                  <c:v>0.99918600000000002</c:v>
                </c:pt>
                <c:pt idx="70500">
                  <c:v>0.99897899999999995</c:v>
                </c:pt>
                <c:pt idx="70501">
                  <c:v>0.99879200000000001</c:v>
                </c:pt>
                <c:pt idx="70502">
                  <c:v>0.99861100000000003</c:v>
                </c:pt>
                <c:pt idx="70503">
                  <c:v>0.99844299999999997</c:v>
                </c:pt>
                <c:pt idx="70504">
                  <c:v>0.99828799999999995</c:v>
                </c:pt>
                <c:pt idx="70505">
                  <c:v>0.99814700000000001</c:v>
                </c:pt>
                <c:pt idx="70506">
                  <c:v>0.99801099999999998</c:v>
                </c:pt>
                <c:pt idx="70507">
                  <c:v>0.99789899999999998</c:v>
                </c:pt>
                <c:pt idx="70508">
                  <c:v>0.99779499999999999</c:v>
                </c:pt>
                <c:pt idx="70509">
                  <c:v>0.99770599999999998</c:v>
                </c:pt>
                <c:pt idx="70510">
                  <c:v>0.99762399999999996</c:v>
                </c:pt>
                <c:pt idx="70511">
                  <c:v>0.99755499999999997</c:v>
                </c:pt>
                <c:pt idx="70512">
                  <c:v>0.99749500000000002</c:v>
                </c:pt>
                <c:pt idx="70513">
                  <c:v>0.997448</c:v>
                </c:pt>
                <c:pt idx="70514">
                  <c:v>0.99741299999999999</c:v>
                </c:pt>
                <c:pt idx="70515">
                  <c:v>0.99738599999999999</c:v>
                </c:pt>
                <c:pt idx="70516">
                  <c:v>0.99737600000000004</c:v>
                </c:pt>
                <c:pt idx="70517">
                  <c:v>0.99737200000000004</c:v>
                </c:pt>
                <c:pt idx="70518">
                  <c:v>0.99737699999999996</c:v>
                </c:pt>
                <c:pt idx="70519">
                  <c:v>0.99739800000000001</c:v>
                </c:pt>
                <c:pt idx="70520">
                  <c:v>0.997421</c:v>
                </c:pt>
                <c:pt idx="70521">
                  <c:v>0.99744200000000005</c:v>
                </c:pt>
                <c:pt idx="70522">
                  <c:v>0.99748099999999995</c:v>
                </c:pt>
                <c:pt idx="70523">
                  <c:v>0.99753000000000003</c:v>
                </c:pt>
                <c:pt idx="70524">
                  <c:v>0.99758100000000005</c:v>
                </c:pt>
                <c:pt idx="70525">
                  <c:v>0.99764799999999998</c:v>
                </c:pt>
                <c:pt idx="70526">
                  <c:v>0.99771699999999996</c:v>
                </c:pt>
                <c:pt idx="70527">
                  <c:v>0.99780000000000002</c:v>
                </c:pt>
                <c:pt idx="70528">
                  <c:v>0.99788699999999997</c:v>
                </c:pt>
                <c:pt idx="70529">
                  <c:v>0.99797899999999995</c:v>
                </c:pt>
                <c:pt idx="70530">
                  <c:v>0.998081</c:v>
                </c:pt>
                <c:pt idx="70531">
                  <c:v>0.99818700000000005</c:v>
                </c:pt>
                <c:pt idx="70532">
                  <c:v>0.998305</c:v>
                </c:pt>
                <c:pt idx="70533">
                  <c:v>0.99842200000000003</c:v>
                </c:pt>
                <c:pt idx="70534">
                  <c:v>0.99853700000000001</c:v>
                </c:pt>
                <c:pt idx="70535">
                  <c:v>0.99865899999999996</c:v>
                </c:pt>
                <c:pt idx="70536">
                  <c:v>0.99878299999999998</c:v>
                </c:pt>
                <c:pt idx="70537">
                  <c:v>0.99890999999999996</c:v>
                </c:pt>
                <c:pt idx="70538">
                  <c:v>0.99904499999999996</c:v>
                </c:pt>
                <c:pt idx="70539">
                  <c:v>0.99918300000000004</c:v>
                </c:pt>
                <c:pt idx="70540">
                  <c:v>0.99931599999999998</c:v>
                </c:pt>
                <c:pt idx="70541">
                  <c:v>0.99945499999999998</c:v>
                </c:pt>
                <c:pt idx="70542">
                  <c:v>0.99959699999999996</c:v>
                </c:pt>
                <c:pt idx="70543">
                  <c:v>0.99974499999999999</c:v>
                </c:pt>
                <c:pt idx="70544">
                  <c:v>0.99988600000000005</c:v>
                </c:pt>
                <c:pt idx="70545">
                  <c:v>1.00003</c:v>
                </c:pt>
                <c:pt idx="70546">
                  <c:v>1.00017</c:v>
                </c:pt>
                <c:pt idx="70547">
                  <c:v>1.00031</c:v>
                </c:pt>
                <c:pt idx="70548">
                  <c:v>1.00044</c:v>
                </c:pt>
                <c:pt idx="70549">
                  <c:v>1.00057</c:v>
                </c:pt>
                <c:pt idx="70550">
                  <c:v>1.00071</c:v>
                </c:pt>
                <c:pt idx="70551">
                  <c:v>1.00084</c:v>
                </c:pt>
                <c:pt idx="70552">
                  <c:v>1.0009600000000001</c:v>
                </c:pt>
                <c:pt idx="70553">
                  <c:v>1.00109</c:v>
                </c:pt>
                <c:pt idx="70554">
                  <c:v>1.0012099999999999</c:v>
                </c:pt>
                <c:pt idx="70555">
                  <c:v>1.00132</c:v>
                </c:pt>
                <c:pt idx="70556">
                  <c:v>1.0014400000000001</c:v>
                </c:pt>
                <c:pt idx="70557">
                  <c:v>1.0015400000000001</c:v>
                </c:pt>
                <c:pt idx="70558">
                  <c:v>1.0016499999999999</c:v>
                </c:pt>
                <c:pt idx="70559">
                  <c:v>1.0017400000000001</c:v>
                </c:pt>
                <c:pt idx="70560">
                  <c:v>1.00183</c:v>
                </c:pt>
                <c:pt idx="70561">
                  <c:v>1.0019100000000001</c:v>
                </c:pt>
                <c:pt idx="70562">
                  <c:v>1.00197</c:v>
                </c:pt>
                <c:pt idx="70563">
                  <c:v>1.00203</c:v>
                </c:pt>
                <c:pt idx="70564">
                  <c:v>1.0021</c:v>
                </c:pt>
                <c:pt idx="70565">
                  <c:v>1.0021500000000001</c:v>
                </c:pt>
                <c:pt idx="70566">
                  <c:v>1.0021899999999999</c:v>
                </c:pt>
                <c:pt idx="70567">
                  <c:v>1.00223</c:v>
                </c:pt>
                <c:pt idx="70568">
                  <c:v>1.0022599999999999</c:v>
                </c:pt>
                <c:pt idx="70569">
                  <c:v>1.0022800000000001</c:v>
                </c:pt>
                <c:pt idx="70570">
                  <c:v>1.0022899999999999</c:v>
                </c:pt>
                <c:pt idx="70571">
                  <c:v>1.0022899999999999</c:v>
                </c:pt>
                <c:pt idx="70572">
                  <c:v>1.0022800000000001</c:v>
                </c:pt>
                <c:pt idx="70573">
                  <c:v>1.0022599999999999</c:v>
                </c:pt>
                <c:pt idx="70574">
                  <c:v>1.0022200000000001</c:v>
                </c:pt>
                <c:pt idx="70575">
                  <c:v>1.0021899999999999</c:v>
                </c:pt>
                <c:pt idx="70576">
                  <c:v>1.00214</c:v>
                </c:pt>
                <c:pt idx="70577">
                  <c:v>1.00207</c:v>
                </c:pt>
                <c:pt idx="70578">
                  <c:v>1.002</c:v>
                </c:pt>
                <c:pt idx="70579">
                  <c:v>1.0019</c:v>
                </c:pt>
                <c:pt idx="70580">
                  <c:v>1.0018</c:v>
                </c:pt>
                <c:pt idx="70581">
                  <c:v>1.00169</c:v>
                </c:pt>
                <c:pt idx="70582">
                  <c:v>1.0015700000000001</c:v>
                </c:pt>
                <c:pt idx="70583">
                  <c:v>1.0014400000000001</c:v>
                </c:pt>
                <c:pt idx="70584">
                  <c:v>1.00129</c:v>
                </c:pt>
                <c:pt idx="70585">
                  <c:v>1.0011399999999999</c:v>
                </c:pt>
                <c:pt idx="70586">
                  <c:v>1.0009600000000001</c:v>
                </c:pt>
                <c:pt idx="70587">
                  <c:v>1.00078</c:v>
                </c:pt>
                <c:pt idx="70588">
                  <c:v>1.00058</c:v>
                </c:pt>
                <c:pt idx="70589">
                  <c:v>1.00038</c:v>
                </c:pt>
                <c:pt idx="70590">
                  <c:v>1.0001599999999999</c:v>
                </c:pt>
                <c:pt idx="70591">
                  <c:v>0.99992599999999998</c:v>
                </c:pt>
                <c:pt idx="70592">
                  <c:v>0.99968100000000004</c:v>
                </c:pt>
                <c:pt idx="70593">
                  <c:v>0.99943800000000005</c:v>
                </c:pt>
                <c:pt idx="70594">
                  <c:v>0.99921099999999996</c:v>
                </c:pt>
                <c:pt idx="70595">
                  <c:v>0.99899199999999999</c:v>
                </c:pt>
                <c:pt idx="70596">
                  <c:v>0.99878999999999996</c:v>
                </c:pt>
                <c:pt idx="70597">
                  <c:v>0.99859699999999996</c:v>
                </c:pt>
                <c:pt idx="70598">
                  <c:v>0.99842200000000003</c:v>
                </c:pt>
                <c:pt idx="70599">
                  <c:v>0.99825600000000003</c:v>
                </c:pt>
                <c:pt idx="70600">
                  <c:v>0.99810600000000005</c:v>
                </c:pt>
                <c:pt idx="70601">
                  <c:v>0.99796399999999996</c:v>
                </c:pt>
                <c:pt idx="70602">
                  <c:v>0.99783699999999997</c:v>
                </c:pt>
                <c:pt idx="70603">
                  <c:v>0.99773299999999998</c:v>
                </c:pt>
                <c:pt idx="70604">
                  <c:v>0.99763599999999997</c:v>
                </c:pt>
                <c:pt idx="70605">
                  <c:v>0.99754399999999999</c:v>
                </c:pt>
                <c:pt idx="70606">
                  <c:v>0.99746199999999996</c:v>
                </c:pt>
                <c:pt idx="70607">
                  <c:v>0.99739699999999998</c:v>
                </c:pt>
                <c:pt idx="70608">
                  <c:v>0.99734299999999998</c:v>
                </c:pt>
                <c:pt idx="70609">
                  <c:v>0.99729199999999996</c:v>
                </c:pt>
                <c:pt idx="70610">
                  <c:v>0.99725699999999995</c:v>
                </c:pt>
                <c:pt idx="70611">
                  <c:v>0.99723300000000004</c:v>
                </c:pt>
                <c:pt idx="70612">
                  <c:v>0.99721599999999999</c:v>
                </c:pt>
                <c:pt idx="70613">
                  <c:v>0.99721099999999996</c:v>
                </c:pt>
                <c:pt idx="70614">
                  <c:v>0.99721800000000005</c:v>
                </c:pt>
                <c:pt idx="70615">
                  <c:v>0.99724000000000002</c:v>
                </c:pt>
                <c:pt idx="70616">
                  <c:v>0.99726800000000004</c:v>
                </c:pt>
                <c:pt idx="70617">
                  <c:v>0.99729500000000004</c:v>
                </c:pt>
                <c:pt idx="70618">
                  <c:v>0.99733899999999998</c:v>
                </c:pt>
                <c:pt idx="70619">
                  <c:v>0.99739299999999997</c:v>
                </c:pt>
                <c:pt idx="70620">
                  <c:v>0.99745799999999996</c:v>
                </c:pt>
                <c:pt idx="70621">
                  <c:v>0.99752399999999997</c:v>
                </c:pt>
                <c:pt idx="70622">
                  <c:v>0.99759500000000001</c:v>
                </c:pt>
                <c:pt idx="70623">
                  <c:v>0.99768100000000004</c:v>
                </c:pt>
                <c:pt idx="70624">
                  <c:v>0.99777099999999996</c:v>
                </c:pt>
                <c:pt idx="70625">
                  <c:v>0.997861</c:v>
                </c:pt>
                <c:pt idx="70626">
                  <c:v>0.99796499999999999</c:v>
                </c:pt>
                <c:pt idx="70627">
                  <c:v>0.99807400000000002</c:v>
                </c:pt>
                <c:pt idx="70628">
                  <c:v>0.99819199999999997</c:v>
                </c:pt>
                <c:pt idx="70629">
                  <c:v>0.99831999999999999</c:v>
                </c:pt>
                <c:pt idx="70630">
                  <c:v>0.998444</c:v>
                </c:pt>
                <c:pt idx="70631">
                  <c:v>0.99857899999999999</c:v>
                </c:pt>
                <c:pt idx="70632">
                  <c:v>0.99871100000000002</c:v>
                </c:pt>
                <c:pt idx="70633">
                  <c:v>0.99885299999999999</c:v>
                </c:pt>
                <c:pt idx="70634">
                  <c:v>0.998996</c:v>
                </c:pt>
                <c:pt idx="70635">
                  <c:v>0.99914000000000003</c:v>
                </c:pt>
                <c:pt idx="70636">
                  <c:v>0.99928499999999998</c:v>
                </c:pt>
                <c:pt idx="70637">
                  <c:v>0.99943199999999999</c:v>
                </c:pt>
                <c:pt idx="70638">
                  <c:v>0.99958400000000003</c:v>
                </c:pt>
                <c:pt idx="70639">
                  <c:v>0.99973400000000001</c:v>
                </c:pt>
                <c:pt idx="70640">
                  <c:v>0.99988500000000002</c:v>
                </c:pt>
                <c:pt idx="70641">
                  <c:v>1.00004</c:v>
                </c:pt>
                <c:pt idx="70642">
                  <c:v>1.0001800000000001</c:v>
                </c:pt>
                <c:pt idx="70643">
                  <c:v>1.0003299999999999</c:v>
                </c:pt>
                <c:pt idx="70644">
                  <c:v>1.0004500000000001</c:v>
                </c:pt>
                <c:pt idx="70645">
                  <c:v>1.0005900000000001</c:v>
                </c:pt>
                <c:pt idx="70646">
                  <c:v>1.00074</c:v>
                </c:pt>
                <c:pt idx="70647">
                  <c:v>1.0008699999999999</c:v>
                </c:pt>
                <c:pt idx="70648">
                  <c:v>1.0009999999999999</c:v>
                </c:pt>
                <c:pt idx="70649">
                  <c:v>1.0011399999999999</c:v>
                </c:pt>
                <c:pt idx="70650">
                  <c:v>1.00126</c:v>
                </c:pt>
                <c:pt idx="70651">
                  <c:v>1.00139</c:v>
                </c:pt>
                <c:pt idx="70652">
                  <c:v>1.0015000000000001</c:v>
                </c:pt>
                <c:pt idx="70653">
                  <c:v>1.0016099999999999</c:v>
                </c:pt>
                <c:pt idx="70654">
                  <c:v>1.0017199999999999</c:v>
                </c:pt>
                <c:pt idx="70655">
                  <c:v>1.0018100000000001</c:v>
                </c:pt>
                <c:pt idx="70656">
                  <c:v>1.0019100000000001</c:v>
                </c:pt>
                <c:pt idx="70657">
                  <c:v>1.002</c:v>
                </c:pt>
                <c:pt idx="70658">
                  <c:v>1.0020800000000001</c:v>
                </c:pt>
                <c:pt idx="70659">
                  <c:v>1.0021500000000001</c:v>
                </c:pt>
                <c:pt idx="70660">
                  <c:v>1.0022200000000001</c:v>
                </c:pt>
                <c:pt idx="70661">
                  <c:v>1.0022800000000001</c:v>
                </c:pt>
                <c:pt idx="70662">
                  <c:v>1.0023200000000001</c:v>
                </c:pt>
                <c:pt idx="70663">
                  <c:v>1.0023500000000001</c:v>
                </c:pt>
                <c:pt idx="70664">
                  <c:v>1.00238</c:v>
                </c:pt>
                <c:pt idx="70665">
                  <c:v>1.0024</c:v>
                </c:pt>
                <c:pt idx="70666">
                  <c:v>1.00241</c:v>
                </c:pt>
                <c:pt idx="70667">
                  <c:v>1.0024</c:v>
                </c:pt>
                <c:pt idx="70668">
                  <c:v>1.0023899999999999</c:v>
                </c:pt>
                <c:pt idx="70669">
                  <c:v>1.00237</c:v>
                </c:pt>
                <c:pt idx="70670">
                  <c:v>1.00234</c:v>
                </c:pt>
                <c:pt idx="70671">
                  <c:v>1.0022899999999999</c:v>
                </c:pt>
                <c:pt idx="70672">
                  <c:v>1.00223</c:v>
                </c:pt>
                <c:pt idx="70673">
                  <c:v>1.0021599999999999</c:v>
                </c:pt>
                <c:pt idx="70674">
                  <c:v>1.0020800000000001</c:v>
                </c:pt>
                <c:pt idx="70675">
                  <c:v>1.0019899999999999</c:v>
                </c:pt>
                <c:pt idx="70676">
                  <c:v>1.0018899999999999</c:v>
                </c:pt>
                <c:pt idx="70677">
                  <c:v>1.00177</c:v>
                </c:pt>
                <c:pt idx="70678">
                  <c:v>1.0016499999999999</c:v>
                </c:pt>
                <c:pt idx="70679">
                  <c:v>1.0015099999999999</c:v>
                </c:pt>
                <c:pt idx="70680">
                  <c:v>1.00135</c:v>
                </c:pt>
                <c:pt idx="70681">
                  <c:v>1.00119</c:v>
                </c:pt>
                <c:pt idx="70682">
                  <c:v>1.00101</c:v>
                </c:pt>
                <c:pt idx="70683">
                  <c:v>1.00081</c:v>
                </c:pt>
                <c:pt idx="70684">
                  <c:v>1.00061</c:v>
                </c:pt>
                <c:pt idx="70685">
                  <c:v>1.0003899999999999</c:v>
                </c:pt>
                <c:pt idx="70686">
                  <c:v>1.0001599999999999</c:v>
                </c:pt>
                <c:pt idx="70687">
                  <c:v>0.999915</c:v>
                </c:pt>
                <c:pt idx="70688">
                  <c:v>0.99967300000000003</c:v>
                </c:pt>
                <c:pt idx="70689">
                  <c:v>0.999448</c:v>
                </c:pt>
                <c:pt idx="70690">
                  <c:v>0.99922999999999995</c:v>
                </c:pt>
                <c:pt idx="70691">
                  <c:v>0.99902199999999997</c:v>
                </c:pt>
                <c:pt idx="70692">
                  <c:v>0.99883200000000005</c:v>
                </c:pt>
                <c:pt idx="70693">
                  <c:v>0.99866100000000002</c:v>
                </c:pt>
                <c:pt idx="70694">
                  <c:v>0.99849699999999997</c:v>
                </c:pt>
                <c:pt idx="70695">
                  <c:v>0.99834100000000003</c:v>
                </c:pt>
                <c:pt idx="70696">
                  <c:v>0.99819800000000003</c:v>
                </c:pt>
                <c:pt idx="70697">
                  <c:v>0.99807000000000001</c:v>
                </c:pt>
                <c:pt idx="70698">
                  <c:v>0.99795500000000004</c:v>
                </c:pt>
                <c:pt idx="70699">
                  <c:v>0.99784799999999996</c:v>
                </c:pt>
                <c:pt idx="70700">
                  <c:v>0.99775199999999997</c:v>
                </c:pt>
                <c:pt idx="70701">
                  <c:v>0.997672</c:v>
                </c:pt>
                <c:pt idx="70702">
                  <c:v>0.99760400000000005</c:v>
                </c:pt>
                <c:pt idx="70703">
                  <c:v>0.99754299999999996</c:v>
                </c:pt>
                <c:pt idx="70704">
                  <c:v>0.99749500000000002</c:v>
                </c:pt>
                <c:pt idx="70705">
                  <c:v>0.99746199999999996</c:v>
                </c:pt>
                <c:pt idx="70706">
                  <c:v>0.99743700000000002</c:v>
                </c:pt>
                <c:pt idx="70707">
                  <c:v>0.99742600000000003</c:v>
                </c:pt>
                <c:pt idx="70708">
                  <c:v>0.99742399999999998</c:v>
                </c:pt>
                <c:pt idx="70709">
                  <c:v>0.99743000000000004</c:v>
                </c:pt>
                <c:pt idx="70710">
                  <c:v>0.99744500000000003</c:v>
                </c:pt>
                <c:pt idx="70711">
                  <c:v>0.99746400000000002</c:v>
                </c:pt>
                <c:pt idx="70712">
                  <c:v>0.99750099999999997</c:v>
                </c:pt>
                <c:pt idx="70713">
                  <c:v>0.99758000000000002</c:v>
                </c:pt>
                <c:pt idx="70714">
                  <c:v>0.99762600000000001</c:v>
                </c:pt>
                <c:pt idx="70715">
                  <c:v>0.99768299999999999</c:v>
                </c:pt>
                <c:pt idx="70716">
                  <c:v>0.99774600000000002</c:v>
                </c:pt>
                <c:pt idx="70717">
                  <c:v>0.99782300000000002</c:v>
                </c:pt>
                <c:pt idx="70718">
                  <c:v>0.99790100000000004</c:v>
                </c:pt>
                <c:pt idx="70719">
                  <c:v>0.99799099999999996</c:v>
                </c:pt>
                <c:pt idx="70720">
                  <c:v>0.99808699999999995</c:v>
                </c:pt>
                <c:pt idx="70721">
                  <c:v>0.99818899999999999</c:v>
                </c:pt>
                <c:pt idx="70722">
                  <c:v>0.99829599999999996</c:v>
                </c:pt>
                <c:pt idx="70723">
                  <c:v>0.99841000000000002</c:v>
                </c:pt>
                <c:pt idx="70724">
                  <c:v>0.99851699999999999</c:v>
                </c:pt>
                <c:pt idx="70725">
                  <c:v>0.99864299999999995</c:v>
                </c:pt>
                <c:pt idx="70726">
                  <c:v>0.99876500000000001</c:v>
                </c:pt>
                <c:pt idx="70727">
                  <c:v>0.99888999999999994</c:v>
                </c:pt>
                <c:pt idx="70728">
                  <c:v>0.99901899999999999</c:v>
                </c:pt>
                <c:pt idx="70729">
                  <c:v>0.99915299999999996</c:v>
                </c:pt>
                <c:pt idx="70730">
                  <c:v>0.99929299999999999</c:v>
                </c:pt>
                <c:pt idx="70731">
                  <c:v>0.99943099999999996</c:v>
                </c:pt>
                <c:pt idx="70732">
                  <c:v>0.99956999999999996</c:v>
                </c:pt>
                <c:pt idx="70733">
                  <c:v>0.99971500000000002</c:v>
                </c:pt>
                <c:pt idx="70734">
                  <c:v>0.99985599999999997</c:v>
                </c:pt>
                <c:pt idx="70735">
                  <c:v>1</c:v>
                </c:pt>
                <c:pt idx="70736">
                  <c:v>1.0001500000000001</c:v>
                </c:pt>
                <c:pt idx="70737">
                  <c:v>1.0002899999999999</c:v>
                </c:pt>
                <c:pt idx="70738">
                  <c:v>1.0004299999999999</c:v>
                </c:pt>
                <c:pt idx="70739">
                  <c:v>1.0005599999999999</c:v>
                </c:pt>
                <c:pt idx="70740">
                  <c:v>1.0006900000000001</c:v>
                </c:pt>
                <c:pt idx="70741">
                  <c:v>1.00082</c:v>
                </c:pt>
                <c:pt idx="70742">
                  <c:v>1.0009600000000001</c:v>
                </c:pt>
                <c:pt idx="70743">
                  <c:v>1.00108</c:v>
                </c:pt>
                <c:pt idx="70744">
                  <c:v>1.00122</c:v>
                </c:pt>
                <c:pt idx="70745">
                  <c:v>1.0013399999999999</c:v>
                </c:pt>
                <c:pt idx="70746">
                  <c:v>1.00145</c:v>
                </c:pt>
                <c:pt idx="70747">
                  <c:v>1.00156</c:v>
                </c:pt>
                <c:pt idx="70748">
                  <c:v>1.0016700000000001</c:v>
                </c:pt>
                <c:pt idx="70749">
                  <c:v>1.00177</c:v>
                </c:pt>
                <c:pt idx="70750">
                  <c:v>1.00186</c:v>
                </c:pt>
                <c:pt idx="70751">
                  <c:v>1.0019499999999999</c:v>
                </c:pt>
                <c:pt idx="70752">
                  <c:v>1.0020500000000001</c:v>
                </c:pt>
                <c:pt idx="70753">
                  <c:v>1.00213</c:v>
                </c:pt>
                <c:pt idx="70754">
                  <c:v>1.00221</c:v>
                </c:pt>
                <c:pt idx="70755">
                  <c:v>1.00227</c:v>
                </c:pt>
                <c:pt idx="70756">
                  <c:v>1.0023200000000001</c:v>
                </c:pt>
                <c:pt idx="70757">
                  <c:v>1.0023599999999999</c:v>
                </c:pt>
                <c:pt idx="70758">
                  <c:v>1.0024</c:v>
                </c:pt>
                <c:pt idx="70759">
                  <c:v>1.0024299999999999</c:v>
                </c:pt>
                <c:pt idx="70760">
                  <c:v>1.0024500000000001</c:v>
                </c:pt>
                <c:pt idx="70761">
                  <c:v>1.0024599999999999</c:v>
                </c:pt>
                <c:pt idx="70762">
                  <c:v>1.0024599999999999</c:v>
                </c:pt>
                <c:pt idx="70763">
                  <c:v>1.00244</c:v>
                </c:pt>
                <c:pt idx="70764">
                  <c:v>1.0024299999999999</c:v>
                </c:pt>
                <c:pt idx="70765">
                  <c:v>1.0024</c:v>
                </c:pt>
                <c:pt idx="70766">
                  <c:v>1.0023599999999999</c:v>
                </c:pt>
                <c:pt idx="70767">
                  <c:v>1.00231</c:v>
                </c:pt>
                <c:pt idx="70768">
                  <c:v>1.0022500000000001</c:v>
                </c:pt>
                <c:pt idx="70769">
                  <c:v>1.0021800000000001</c:v>
                </c:pt>
                <c:pt idx="70770">
                  <c:v>1.0020899999999999</c:v>
                </c:pt>
                <c:pt idx="70771">
                  <c:v>1.0019899999999999</c:v>
                </c:pt>
                <c:pt idx="70772">
                  <c:v>1.0018899999999999</c:v>
                </c:pt>
                <c:pt idx="70773">
                  <c:v>1.00176</c:v>
                </c:pt>
                <c:pt idx="70774">
                  <c:v>1.00162</c:v>
                </c:pt>
                <c:pt idx="70775">
                  <c:v>1.00149</c:v>
                </c:pt>
                <c:pt idx="70776">
                  <c:v>1.0013300000000001</c:v>
                </c:pt>
                <c:pt idx="70777">
                  <c:v>1.00116</c:v>
                </c:pt>
                <c:pt idx="70778">
                  <c:v>1.00098</c:v>
                </c:pt>
                <c:pt idx="70779">
                  <c:v>1.0007900000000001</c:v>
                </c:pt>
                <c:pt idx="70780">
                  <c:v>1.0005900000000001</c:v>
                </c:pt>
                <c:pt idx="70781">
                  <c:v>1.00037</c:v>
                </c:pt>
                <c:pt idx="70782">
                  <c:v>1.00014</c:v>
                </c:pt>
                <c:pt idx="70783">
                  <c:v>0.99990000000000001</c:v>
                </c:pt>
                <c:pt idx="70784">
                  <c:v>0.99965400000000004</c:v>
                </c:pt>
                <c:pt idx="70785">
                  <c:v>0.99942799999999998</c:v>
                </c:pt>
                <c:pt idx="70786">
                  <c:v>0.99920900000000001</c:v>
                </c:pt>
                <c:pt idx="70787">
                  <c:v>0.99899700000000002</c:v>
                </c:pt>
                <c:pt idx="70788">
                  <c:v>0.99880800000000003</c:v>
                </c:pt>
                <c:pt idx="70789">
                  <c:v>0.99862899999999999</c:v>
                </c:pt>
                <c:pt idx="70790">
                  <c:v>0.99846400000000002</c:v>
                </c:pt>
                <c:pt idx="70791">
                  <c:v>0.99831099999999995</c:v>
                </c:pt>
                <c:pt idx="70792">
                  <c:v>0.99816800000000006</c:v>
                </c:pt>
                <c:pt idx="70793">
                  <c:v>0.99803900000000001</c:v>
                </c:pt>
                <c:pt idx="70794">
                  <c:v>0.99791600000000003</c:v>
                </c:pt>
                <c:pt idx="70795">
                  <c:v>0.99778500000000003</c:v>
                </c:pt>
                <c:pt idx="70796">
                  <c:v>0.99768900000000005</c:v>
                </c:pt>
                <c:pt idx="70797">
                  <c:v>0.99760199999999999</c:v>
                </c:pt>
                <c:pt idx="70798">
                  <c:v>0.99753000000000003</c:v>
                </c:pt>
                <c:pt idx="70799">
                  <c:v>0.99746999999999997</c:v>
                </c:pt>
                <c:pt idx="70800">
                  <c:v>0.99742299999999995</c:v>
                </c:pt>
                <c:pt idx="70801">
                  <c:v>0.99738899999999997</c:v>
                </c:pt>
                <c:pt idx="70802">
                  <c:v>0.99736400000000003</c:v>
                </c:pt>
                <c:pt idx="70803">
                  <c:v>0.99734500000000004</c:v>
                </c:pt>
                <c:pt idx="70804">
                  <c:v>0.99733799999999995</c:v>
                </c:pt>
                <c:pt idx="70805">
                  <c:v>0.99733899999999998</c:v>
                </c:pt>
                <c:pt idx="70806">
                  <c:v>0.99734900000000004</c:v>
                </c:pt>
                <c:pt idx="70807">
                  <c:v>0.99736999999999998</c:v>
                </c:pt>
                <c:pt idx="70808">
                  <c:v>0.99741000000000002</c:v>
                </c:pt>
                <c:pt idx="70809">
                  <c:v>0.99745099999999998</c:v>
                </c:pt>
                <c:pt idx="70810">
                  <c:v>0.99750399999999995</c:v>
                </c:pt>
                <c:pt idx="70811">
                  <c:v>0.99756</c:v>
                </c:pt>
                <c:pt idx="70812">
                  <c:v>0.99763199999999996</c:v>
                </c:pt>
                <c:pt idx="70813">
                  <c:v>0.99770700000000001</c:v>
                </c:pt>
                <c:pt idx="70814">
                  <c:v>0.99779099999999998</c:v>
                </c:pt>
                <c:pt idx="70815">
                  <c:v>0.99787999999999999</c:v>
                </c:pt>
                <c:pt idx="70816">
                  <c:v>0.99797400000000003</c:v>
                </c:pt>
                <c:pt idx="70817">
                  <c:v>0.99807400000000002</c:v>
                </c:pt>
                <c:pt idx="70818">
                  <c:v>0.99818399999999996</c:v>
                </c:pt>
                <c:pt idx="70819">
                  <c:v>0.99829900000000005</c:v>
                </c:pt>
                <c:pt idx="70820">
                  <c:v>0.99841999999999997</c:v>
                </c:pt>
                <c:pt idx="70821">
                  <c:v>0.99854299999999996</c:v>
                </c:pt>
                <c:pt idx="70822">
                  <c:v>0.99867300000000003</c:v>
                </c:pt>
                <c:pt idx="70823">
                  <c:v>0.998803</c:v>
                </c:pt>
                <c:pt idx="70824">
                  <c:v>0.99893600000000005</c:v>
                </c:pt>
                <c:pt idx="70825">
                  <c:v>0.99907400000000002</c:v>
                </c:pt>
                <c:pt idx="70826">
                  <c:v>0.99921199999999999</c:v>
                </c:pt>
                <c:pt idx="70827">
                  <c:v>0.99935200000000002</c:v>
                </c:pt>
                <c:pt idx="70828">
                  <c:v>0.99949600000000005</c:v>
                </c:pt>
                <c:pt idx="70829">
                  <c:v>0.99963500000000005</c:v>
                </c:pt>
                <c:pt idx="70830">
                  <c:v>0.99977800000000006</c:v>
                </c:pt>
                <c:pt idx="70831">
                  <c:v>0.99992199999999998</c:v>
                </c:pt>
                <c:pt idx="70832">
                  <c:v>1.00007</c:v>
                </c:pt>
                <c:pt idx="70833">
                  <c:v>1.00021</c:v>
                </c:pt>
                <c:pt idx="70834">
                  <c:v>1.0003299999999999</c:v>
                </c:pt>
                <c:pt idx="70835">
                  <c:v>1.00047</c:v>
                </c:pt>
                <c:pt idx="70836">
                  <c:v>1.00061</c:v>
                </c:pt>
                <c:pt idx="70837">
                  <c:v>1.00074</c:v>
                </c:pt>
                <c:pt idx="70838">
                  <c:v>1.00088</c:v>
                </c:pt>
                <c:pt idx="70839">
                  <c:v>1.00101</c:v>
                </c:pt>
                <c:pt idx="70840">
                  <c:v>1.0011300000000001</c:v>
                </c:pt>
                <c:pt idx="70841">
                  <c:v>1.00126</c:v>
                </c:pt>
                <c:pt idx="70842">
                  <c:v>1.0013799999999999</c:v>
                </c:pt>
                <c:pt idx="70843">
                  <c:v>1.00149</c:v>
                </c:pt>
                <c:pt idx="70844">
                  <c:v>1.0016</c:v>
                </c:pt>
                <c:pt idx="70845">
                  <c:v>1.0017100000000001</c:v>
                </c:pt>
                <c:pt idx="70846">
                  <c:v>1.0018</c:v>
                </c:pt>
                <c:pt idx="70847">
                  <c:v>1.0018899999999999</c:v>
                </c:pt>
                <c:pt idx="70848">
                  <c:v>1.00197</c:v>
                </c:pt>
                <c:pt idx="70849">
                  <c:v>1.0020500000000001</c:v>
                </c:pt>
                <c:pt idx="70850">
                  <c:v>1.0021100000000001</c:v>
                </c:pt>
                <c:pt idx="70851">
                  <c:v>1.0021599999999999</c:v>
                </c:pt>
                <c:pt idx="70852">
                  <c:v>1.00221</c:v>
                </c:pt>
                <c:pt idx="70853">
                  <c:v>1.0022500000000001</c:v>
                </c:pt>
                <c:pt idx="70854">
                  <c:v>1.0022899999999999</c:v>
                </c:pt>
                <c:pt idx="70855">
                  <c:v>1.00231</c:v>
                </c:pt>
                <c:pt idx="70856">
                  <c:v>1.0023200000000001</c:v>
                </c:pt>
                <c:pt idx="70857">
                  <c:v>1.0023200000000001</c:v>
                </c:pt>
                <c:pt idx="70858">
                  <c:v>1.00231</c:v>
                </c:pt>
                <c:pt idx="70859">
                  <c:v>1.0023</c:v>
                </c:pt>
                <c:pt idx="70860">
                  <c:v>1.00227</c:v>
                </c:pt>
                <c:pt idx="70861">
                  <c:v>1.00223</c:v>
                </c:pt>
                <c:pt idx="70862">
                  <c:v>1.00217</c:v>
                </c:pt>
                <c:pt idx="70863">
                  <c:v>1.0021</c:v>
                </c:pt>
                <c:pt idx="70864">
                  <c:v>1.00203</c:v>
                </c:pt>
                <c:pt idx="70865">
                  <c:v>1.0019400000000001</c:v>
                </c:pt>
                <c:pt idx="70866">
                  <c:v>1.0018400000000001</c:v>
                </c:pt>
                <c:pt idx="70867">
                  <c:v>1.00173</c:v>
                </c:pt>
                <c:pt idx="70868">
                  <c:v>1.0016</c:v>
                </c:pt>
                <c:pt idx="70869">
                  <c:v>1.0014700000000001</c:v>
                </c:pt>
                <c:pt idx="70870">
                  <c:v>1.00132</c:v>
                </c:pt>
                <c:pt idx="70871">
                  <c:v>1.00116</c:v>
                </c:pt>
                <c:pt idx="70872">
                  <c:v>1.00099</c:v>
                </c:pt>
                <c:pt idx="70873">
                  <c:v>1.00081</c:v>
                </c:pt>
                <c:pt idx="70874">
                  <c:v>1.00061</c:v>
                </c:pt>
                <c:pt idx="70875">
                  <c:v>1.0003899999999999</c:v>
                </c:pt>
                <c:pt idx="70876">
                  <c:v>1.00017</c:v>
                </c:pt>
                <c:pt idx="70877">
                  <c:v>0.99993699999999996</c:v>
                </c:pt>
                <c:pt idx="70878">
                  <c:v>0.999691</c:v>
                </c:pt>
                <c:pt idx="70879">
                  <c:v>0.99945300000000004</c:v>
                </c:pt>
                <c:pt idx="70880">
                  <c:v>0.99922999999999995</c:v>
                </c:pt>
                <c:pt idx="70881">
                  <c:v>0.99901700000000004</c:v>
                </c:pt>
                <c:pt idx="70882">
                  <c:v>0.99881900000000001</c:v>
                </c:pt>
                <c:pt idx="70883">
                  <c:v>0.99863299999999999</c:v>
                </c:pt>
                <c:pt idx="70884">
                  <c:v>0.99846199999999996</c:v>
                </c:pt>
                <c:pt idx="70885">
                  <c:v>0.99830399999999997</c:v>
                </c:pt>
                <c:pt idx="70886">
                  <c:v>0.99814700000000001</c:v>
                </c:pt>
                <c:pt idx="70887">
                  <c:v>0.99801099999999998</c:v>
                </c:pt>
                <c:pt idx="70888">
                  <c:v>0.997888</c:v>
                </c:pt>
                <c:pt idx="70889">
                  <c:v>0.99777300000000002</c:v>
                </c:pt>
                <c:pt idx="70890">
                  <c:v>0.997672</c:v>
                </c:pt>
                <c:pt idx="70891">
                  <c:v>0.99758199999999997</c:v>
                </c:pt>
                <c:pt idx="70892">
                  <c:v>0.99750799999999995</c:v>
                </c:pt>
                <c:pt idx="70893">
                  <c:v>0.99744699999999997</c:v>
                </c:pt>
                <c:pt idx="70894">
                  <c:v>0.99739100000000003</c:v>
                </c:pt>
                <c:pt idx="70895">
                  <c:v>0.99734199999999995</c:v>
                </c:pt>
                <c:pt idx="70896">
                  <c:v>0.99731000000000003</c:v>
                </c:pt>
                <c:pt idx="70897">
                  <c:v>0.99728799999999995</c:v>
                </c:pt>
                <c:pt idx="70898">
                  <c:v>0.997282</c:v>
                </c:pt>
                <c:pt idx="70899">
                  <c:v>0.997282</c:v>
                </c:pt>
                <c:pt idx="70900">
                  <c:v>0.99729299999999999</c:v>
                </c:pt>
                <c:pt idx="70901">
                  <c:v>0.99731499999999995</c:v>
                </c:pt>
                <c:pt idx="70902">
                  <c:v>0.99734400000000001</c:v>
                </c:pt>
                <c:pt idx="70903">
                  <c:v>0.99737799999999999</c:v>
                </c:pt>
                <c:pt idx="70904">
                  <c:v>0.99742500000000001</c:v>
                </c:pt>
                <c:pt idx="70905">
                  <c:v>0.99748499999999996</c:v>
                </c:pt>
                <c:pt idx="70906">
                  <c:v>0.99754399999999999</c:v>
                </c:pt>
                <c:pt idx="70907">
                  <c:v>0.997614</c:v>
                </c:pt>
                <c:pt idx="70908">
                  <c:v>0.99769300000000005</c:v>
                </c:pt>
                <c:pt idx="70909">
                  <c:v>0.99777700000000003</c:v>
                </c:pt>
                <c:pt idx="70910">
                  <c:v>0.99786900000000001</c:v>
                </c:pt>
                <c:pt idx="70911">
                  <c:v>0.99796899999999999</c:v>
                </c:pt>
                <c:pt idx="70912">
                  <c:v>0.99807299999999999</c:v>
                </c:pt>
                <c:pt idx="70913">
                  <c:v>0.99818099999999998</c:v>
                </c:pt>
                <c:pt idx="70914">
                  <c:v>0.99829100000000004</c:v>
                </c:pt>
                <c:pt idx="70915">
                  <c:v>0.998417</c:v>
                </c:pt>
                <c:pt idx="70916">
                  <c:v>0.99854699999999996</c:v>
                </c:pt>
                <c:pt idx="70917">
                  <c:v>0.99866999999999995</c:v>
                </c:pt>
                <c:pt idx="70918">
                  <c:v>0.99879399999999996</c:v>
                </c:pt>
                <c:pt idx="70919">
                  <c:v>0.99892700000000001</c:v>
                </c:pt>
                <c:pt idx="70920">
                  <c:v>0.99906399999999995</c:v>
                </c:pt>
                <c:pt idx="70921">
                  <c:v>0.99920399999999998</c:v>
                </c:pt>
                <c:pt idx="70922">
                  <c:v>0.99934199999999995</c:v>
                </c:pt>
                <c:pt idx="70923">
                  <c:v>0.99949600000000005</c:v>
                </c:pt>
                <c:pt idx="70924">
                  <c:v>0.999637</c:v>
                </c:pt>
                <c:pt idx="70925">
                  <c:v>0.99981900000000001</c:v>
                </c:pt>
                <c:pt idx="70926">
                  <c:v>0.99995400000000001</c:v>
                </c:pt>
                <c:pt idx="70927">
                  <c:v>1.0000899999999999</c:v>
                </c:pt>
                <c:pt idx="70928">
                  <c:v>1.00024</c:v>
                </c:pt>
                <c:pt idx="70929">
                  <c:v>1.00038</c:v>
                </c:pt>
                <c:pt idx="70930">
                  <c:v>1.0005200000000001</c:v>
                </c:pt>
                <c:pt idx="70931">
                  <c:v>1.00065</c:v>
                </c:pt>
                <c:pt idx="70932">
                  <c:v>1.0007900000000001</c:v>
                </c:pt>
                <c:pt idx="70933">
                  <c:v>1.00092</c:v>
                </c:pt>
                <c:pt idx="70934">
                  <c:v>1.0010399999999999</c:v>
                </c:pt>
                <c:pt idx="70935">
                  <c:v>1.00116</c:v>
                </c:pt>
                <c:pt idx="70936">
                  <c:v>1.00129</c:v>
                </c:pt>
                <c:pt idx="70937">
                  <c:v>1.0014000000000001</c:v>
                </c:pt>
                <c:pt idx="70938">
                  <c:v>1.0015099999999999</c:v>
                </c:pt>
                <c:pt idx="70939">
                  <c:v>1.00162</c:v>
                </c:pt>
                <c:pt idx="70940">
                  <c:v>1.0017199999999999</c:v>
                </c:pt>
                <c:pt idx="70941">
                  <c:v>1.0018199999999999</c:v>
                </c:pt>
                <c:pt idx="70942">
                  <c:v>1.0019</c:v>
                </c:pt>
                <c:pt idx="70943">
                  <c:v>1.0019899999999999</c:v>
                </c:pt>
                <c:pt idx="70944">
                  <c:v>1.00206</c:v>
                </c:pt>
                <c:pt idx="70945">
                  <c:v>1.0021199999999999</c:v>
                </c:pt>
                <c:pt idx="70946">
                  <c:v>1.0021800000000001</c:v>
                </c:pt>
                <c:pt idx="70947">
                  <c:v>1.00223</c:v>
                </c:pt>
                <c:pt idx="70948">
                  <c:v>1.00227</c:v>
                </c:pt>
                <c:pt idx="70949">
                  <c:v>1.00231</c:v>
                </c:pt>
                <c:pt idx="70950">
                  <c:v>1.0023299999999999</c:v>
                </c:pt>
                <c:pt idx="70951">
                  <c:v>1.0023599999999999</c:v>
                </c:pt>
                <c:pt idx="70952">
                  <c:v>1.0023599999999999</c:v>
                </c:pt>
                <c:pt idx="70953">
                  <c:v>1.00237</c:v>
                </c:pt>
                <c:pt idx="70954">
                  <c:v>1.0023500000000001</c:v>
                </c:pt>
                <c:pt idx="70955">
                  <c:v>1.0023299999999999</c:v>
                </c:pt>
                <c:pt idx="70956">
                  <c:v>1.0023</c:v>
                </c:pt>
                <c:pt idx="70957">
                  <c:v>1.0022599999999999</c:v>
                </c:pt>
                <c:pt idx="70958">
                  <c:v>1.0022</c:v>
                </c:pt>
                <c:pt idx="70959">
                  <c:v>1.00213</c:v>
                </c:pt>
                <c:pt idx="70960">
                  <c:v>1.0020500000000001</c:v>
                </c:pt>
                <c:pt idx="70961">
                  <c:v>1.00196</c:v>
                </c:pt>
                <c:pt idx="70962">
                  <c:v>1.0018499999999999</c:v>
                </c:pt>
                <c:pt idx="70963">
                  <c:v>1.0017400000000001</c:v>
                </c:pt>
                <c:pt idx="70964">
                  <c:v>1.0016099999999999</c:v>
                </c:pt>
                <c:pt idx="70965">
                  <c:v>1.0014799999999999</c:v>
                </c:pt>
                <c:pt idx="70966">
                  <c:v>1.0013300000000001</c:v>
                </c:pt>
                <c:pt idx="70967">
                  <c:v>1.00116</c:v>
                </c:pt>
                <c:pt idx="70968">
                  <c:v>1.00099</c:v>
                </c:pt>
                <c:pt idx="70969">
                  <c:v>1.0007999999999999</c:v>
                </c:pt>
                <c:pt idx="70970">
                  <c:v>1.00061</c:v>
                </c:pt>
                <c:pt idx="70971">
                  <c:v>1.0003899999999999</c:v>
                </c:pt>
                <c:pt idx="70972">
                  <c:v>1.00017</c:v>
                </c:pt>
                <c:pt idx="70973">
                  <c:v>0.99993900000000002</c:v>
                </c:pt>
                <c:pt idx="70974">
                  <c:v>0.999691</c:v>
                </c:pt>
                <c:pt idx="70975">
                  <c:v>0.99945200000000001</c:v>
                </c:pt>
                <c:pt idx="70976">
                  <c:v>0.99922900000000003</c:v>
                </c:pt>
                <c:pt idx="70977">
                  <c:v>0.99901899999999999</c:v>
                </c:pt>
                <c:pt idx="70978">
                  <c:v>0.99881799999999998</c:v>
                </c:pt>
                <c:pt idx="70979">
                  <c:v>0.99863299999999999</c:v>
                </c:pt>
                <c:pt idx="70980">
                  <c:v>0.99845899999999999</c:v>
                </c:pt>
                <c:pt idx="70981">
                  <c:v>0.99829000000000001</c:v>
                </c:pt>
                <c:pt idx="70982">
                  <c:v>0.99814099999999994</c:v>
                </c:pt>
                <c:pt idx="70983">
                  <c:v>0.99800500000000003</c:v>
                </c:pt>
                <c:pt idx="70984">
                  <c:v>0.99788299999999996</c:v>
                </c:pt>
                <c:pt idx="70985">
                  <c:v>0.99776900000000002</c:v>
                </c:pt>
                <c:pt idx="70986">
                  <c:v>0.99766500000000002</c:v>
                </c:pt>
                <c:pt idx="70987">
                  <c:v>0.99757399999999996</c:v>
                </c:pt>
                <c:pt idx="70988">
                  <c:v>0.99749600000000005</c:v>
                </c:pt>
                <c:pt idx="70989">
                  <c:v>0.99743199999999999</c:v>
                </c:pt>
                <c:pt idx="70990">
                  <c:v>0.99738000000000004</c:v>
                </c:pt>
                <c:pt idx="70991">
                  <c:v>0.99733799999999995</c:v>
                </c:pt>
                <c:pt idx="70992">
                  <c:v>0.99731000000000003</c:v>
                </c:pt>
                <c:pt idx="70993">
                  <c:v>0.99728600000000001</c:v>
                </c:pt>
                <c:pt idx="70994">
                  <c:v>0.99728499999999998</c:v>
                </c:pt>
                <c:pt idx="70995">
                  <c:v>0.99728300000000003</c:v>
                </c:pt>
                <c:pt idx="70996">
                  <c:v>0.99729199999999996</c:v>
                </c:pt>
                <c:pt idx="70997">
                  <c:v>0.99731599999999998</c:v>
                </c:pt>
                <c:pt idx="70998">
                  <c:v>0.99734699999999998</c:v>
                </c:pt>
                <c:pt idx="70999">
                  <c:v>0.99738499999999997</c:v>
                </c:pt>
                <c:pt idx="71000">
                  <c:v>0.99743599999999999</c:v>
                </c:pt>
                <c:pt idx="71001">
                  <c:v>0.99749200000000005</c:v>
                </c:pt>
                <c:pt idx="71002">
                  <c:v>0.99755799999999994</c:v>
                </c:pt>
                <c:pt idx="71003">
                  <c:v>0.99763299999999999</c:v>
                </c:pt>
                <c:pt idx="71004">
                  <c:v>0.99771699999999996</c:v>
                </c:pt>
                <c:pt idx="71005">
                  <c:v>0.99781399999999998</c:v>
                </c:pt>
                <c:pt idx="71006">
                  <c:v>0.99790900000000005</c:v>
                </c:pt>
                <c:pt idx="71007">
                  <c:v>0.99801799999999996</c:v>
                </c:pt>
                <c:pt idx="71008">
                  <c:v>0.99812299999999998</c:v>
                </c:pt>
                <c:pt idx="71009">
                  <c:v>0.99823899999999999</c:v>
                </c:pt>
                <c:pt idx="71010">
                  <c:v>0.99836000000000003</c:v>
                </c:pt>
                <c:pt idx="71011">
                  <c:v>0.99848499999999996</c:v>
                </c:pt>
                <c:pt idx="71012">
                  <c:v>0.99861599999999995</c:v>
                </c:pt>
                <c:pt idx="71013">
                  <c:v>0.99874600000000002</c:v>
                </c:pt>
                <c:pt idx="71014">
                  <c:v>0.99888100000000002</c:v>
                </c:pt>
                <c:pt idx="71015">
                  <c:v>0.99902500000000005</c:v>
                </c:pt>
                <c:pt idx="71016">
                  <c:v>0.99916799999999995</c:v>
                </c:pt>
                <c:pt idx="71017">
                  <c:v>0.99931000000000003</c:v>
                </c:pt>
                <c:pt idx="71018">
                  <c:v>0.99945799999999996</c:v>
                </c:pt>
                <c:pt idx="71019">
                  <c:v>0.99960599999999999</c:v>
                </c:pt>
                <c:pt idx="71020">
                  <c:v>0.999753</c:v>
                </c:pt>
                <c:pt idx="71021">
                  <c:v>0.99990199999999996</c:v>
                </c:pt>
                <c:pt idx="71022">
                  <c:v>1.0000500000000001</c:v>
                </c:pt>
                <c:pt idx="71023">
                  <c:v>1.0002</c:v>
                </c:pt>
                <c:pt idx="71024">
                  <c:v>1.0003500000000001</c:v>
                </c:pt>
                <c:pt idx="71025">
                  <c:v>1.0004999999999999</c:v>
                </c:pt>
                <c:pt idx="71026">
                  <c:v>1.00064</c:v>
                </c:pt>
                <c:pt idx="71027">
                  <c:v>1.0007900000000001</c:v>
                </c:pt>
                <c:pt idx="71028">
                  <c:v>1.0009300000000001</c:v>
                </c:pt>
                <c:pt idx="71029">
                  <c:v>1.0010699999999999</c:v>
                </c:pt>
                <c:pt idx="71030">
                  <c:v>1.0012000000000001</c:v>
                </c:pt>
                <c:pt idx="71031">
                  <c:v>1.0013300000000001</c:v>
                </c:pt>
                <c:pt idx="71032">
                  <c:v>1.00146</c:v>
                </c:pt>
                <c:pt idx="71033">
                  <c:v>1.0015799999999999</c:v>
                </c:pt>
                <c:pt idx="71034">
                  <c:v>1.0017</c:v>
                </c:pt>
                <c:pt idx="71035">
                  <c:v>1.0018</c:v>
                </c:pt>
                <c:pt idx="71036">
                  <c:v>1.0019100000000001</c:v>
                </c:pt>
                <c:pt idx="71037">
                  <c:v>1.002</c:v>
                </c:pt>
                <c:pt idx="71038">
                  <c:v>1.0021</c:v>
                </c:pt>
                <c:pt idx="71039">
                  <c:v>1.0021800000000001</c:v>
                </c:pt>
                <c:pt idx="71040">
                  <c:v>1.0022599999999999</c:v>
                </c:pt>
                <c:pt idx="71041">
                  <c:v>1.0023299999999999</c:v>
                </c:pt>
                <c:pt idx="71042">
                  <c:v>1.0023899999999999</c:v>
                </c:pt>
                <c:pt idx="71043">
                  <c:v>1.00244</c:v>
                </c:pt>
                <c:pt idx="71044">
                  <c:v>1.00248</c:v>
                </c:pt>
                <c:pt idx="71045">
                  <c:v>1.0025200000000001</c:v>
                </c:pt>
                <c:pt idx="71046">
                  <c:v>1.0025500000000001</c:v>
                </c:pt>
                <c:pt idx="71047">
                  <c:v>1.00257</c:v>
                </c:pt>
                <c:pt idx="71048">
                  <c:v>1.00257</c:v>
                </c:pt>
                <c:pt idx="71049">
                  <c:v>1.00257</c:v>
                </c:pt>
                <c:pt idx="71050">
                  <c:v>1.0025599999999999</c:v>
                </c:pt>
                <c:pt idx="71051">
                  <c:v>1.0025299999999999</c:v>
                </c:pt>
                <c:pt idx="71052">
                  <c:v>1.0024900000000001</c:v>
                </c:pt>
                <c:pt idx="71053">
                  <c:v>1.00244</c:v>
                </c:pt>
                <c:pt idx="71054">
                  <c:v>1.0023899999999999</c:v>
                </c:pt>
                <c:pt idx="71055">
                  <c:v>1.00231</c:v>
                </c:pt>
                <c:pt idx="71056">
                  <c:v>1.00223</c:v>
                </c:pt>
                <c:pt idx="71057">
                  <c:v>1.00213</c:v>
                </c:pt>
                <c:pt idx="71058">
                  <c:v>1.0020199999999999</c:v>
                </c:pt>
                <c:pt idx="71059">
                  <c:v>1.0018899999999999</c:v>
                </c:pt>
                <c:pt idx="71060">
                  <c:v>1.00176</c:v>
                </c:pt>
                <c:pt idx="71061">
                  <c:v>1.00162</c:v>
                </c:pt>
                <c:pt idx="71062">
                  <c:v>1.00146</c:v>
                </c:pt>
                <c:pt idx="71063">
                  <c:v>1.0012799999999999</c:v>
                </c:pt>
                <c:pt idx="71064">
                  <c:v>1.0011000000000001</c:v>
                </c:pt>
                <c:pt idx="71065">
                  <c:v>1.00091</c:v>
                </c:pt>
                <c:pt idx="71066">
                  <c:v>1.0006900000000001</c:v>
                </c:pt>
                <c:pt idx="71067">
                  <c:v>1.00048</c:v>
                </c:pt>
                <c:pt idx="71068">
                  <c:v>1.00024</c:v>
                </c:pt>
                <c:pt idx="71069">
                  <c:v>0.99998600000000004</c:v>
                </c:pt>
                <c:pt idx="71070">
                  <c:v>0.99975099999999995</c:v>
                </c:pt>
                <c:pt idx="71071">
                  <c:v>0.999529</c:v>
                </c:pt>
                <c:pt idx="71072">
                  <c:v>0.99931000000000003</c:v>
                </c:pt>
                <c:pt idx="71073">
                  <c:v>0.999112</c:v>
                </c:pt>
                <c:pt idx="71074">
                  <c:v>0.99891700000000005</c:v>
                </c:pt>
                <c:pt idx="71075">
                  <c:v>0.99874300000000005</c:v>
                </c:pt>
                <c:pt idx="71076">
                  <c:v>0.99858499999999994</c:v>
                </c:pt>
                <c:pt idx="71077">
                  <c:v>0.99842900000000001</c:v>
                </c:pt>
                <c:pt idx="71078">
                  <c:v>0.99828799999999995</c:v>
                </c:pt>
                <c:pt idx="71079">
                  <c:v>0.99816400000000005</c:v>
                </c:pt>
                <c:pt idx="71080">
                  <c:v>0.99804599999999999</c:v>
                </c:pt>
                <c:pt idx="71081">
                  <c:v>0.99794400000000005</c:v>
                </c:pt>
                <c:pt idx="71082">
                  <c:v>0.99785699999999999</c:v>
                </c:pt>
                <c:pt idx="71083">
                  <c:v>0.99778500000000003</c:v>
                </c:pt>
                <c:pt idx="71084">
                  <c:v>0.99771900000000002</c:v>
                </c:pt>
                <c:pt idx="71085">
                  <c:v>0.99766900000000003</c:v>
                </c:pt>
                <c:pt idx="71086">
                  <c:v>0.99762600000000001</c:v>
                </c:pt>
                <c:pt idx="71087">
                  <c:v>0.99759100000000001</c:v>
                </c:pt>
                <c:pt idx="71088">
                  <c:v>0.99756900000000004</c:v>
                </c:pt>
                <c:pt idx="71089">
                  <c:v>0.99756100000000003</c:v>
                </c:pt>
                <c:pt idx="71090">
                  <c:v>0.997556</c:v>
                </c:pt>
                <c:pt idx="71091">
                  <c:v>0.99756299999999998</c:v>
                </c:pt>
                <c:pt idx="71092">
                  <c:v>0.99758199999999997</c:v>
                </c:pt>
                <c:pt idx="71093">
                  <c:v>0.99761200000000005</c:v>
                </c:pt>
                <c:pt idx="71094">
                  <c:v>0.99765300000000001</c:v>
                </c:pt>
                <c:pt idx="71095">
                  <c:v>0.997699</c:v>
                </c:pt>
                <c:pt idx="71096">
                  <c:v>0.99775499999999995</c:v>
                </c:pt>
                <c:pt idx="71097">
                  <c:v>0.99782300000000002</c:v>
                </c:pt>
                <c:pt idx="71098">
                  <c:v>0.99789499999999998</c:v>
                </c:pt>
                <c:pt idx="71099">
                  <c:v>0.99797000000000002</c:v>
                </c:pt>
                <c:pt idx="71100">
                  <c:v>0.99805699999999997</c:v>
                </c:pt>
                <c:pt idx="71101">
                  <c:v>0.99814199999999997</c:v>
                </c:pt>
                <c:pt idx="71102">
                  <c:v>0.99825600000000003</c:v>
                </c:pt>
                <c:pt idx="71103">
                  <c:v>0.99836100000000005</c:v>
                </c:pt>
                <c:pt idx="71104">
                  <c:v>0.99846500000000005</c:v>
                </c:pt>
                <c:pt idx="71105">
                  <c:v>0.99858100000000005</c:v>
                </c:pt>
                <c:pt idx="71106">
                  <c:v>0.99870199999999998</c:v>
                </c:pt>
                <c:pt idx="71107">
                  <c:v>0.99882099999999996</c:v>
                </c:pt>
                <c:pt idx="71108">
                  <c:v>0.998946</c:v>
                </c:pt>
                <c:pt idx="71109">
                  <c:v>0.99907599999999996</c:v>
                </c:pt>
                <c:pt idx="71110">
                  <c:v>0.99920799999999999</c:v>
                </c:pt>
                <c:pt idx="71111">
                  <c:v>0.99933700000000003</c:v>
                </c:pt>
                <c:pt idx="71112">
                  <c:v>0.99947900000000001</c:v>
                </c:pt>
                <c:pt idx="71113">
                  <c:v>0.99962499999999999</c:v>
                </c:pt>
                <c:pt idx="71114">
                  <c:v>0.99976100000000001</c:v>
                </c:pt>
                <c:pt idx="71115">
                  <c:v>0.99993399999999999</c:v>
                </c:pt>
                <c:pt idx="71116">
                  <c:v>1.00007</c:v>
                </c:pt>
                <c:pt idx="71117">
                  <c:v>1.00021</c:v>
                </c:pt>
                <c:pt idx="71118">
                  <c:v>1.00034</c:v>
                </c:pt>
                <c:pt idx="71119">
                  <c:v>1.0004900000000001</c:v>
                </c:pt>
                <c:pt idx="71120">
                  <c:v>1.0006200000000001</c:v>
                </c:pt>
                <c:pt idx="71121">
                  <c:v>1.0007600000000001</c:v>
                </c:pt>
                <c:pt idx="71122">
                  <c:v>1.0008900000000001</c:v>
                </c:pt>
                <c:pt idx="71123">
                  <c:v>1.00102</c:v>
                </c:pt>
                <c:pt idx="71124">
                  <c:v>1.0011399999999999</c:v>
                </c:pt>
                <c:pt idx="71125">
                  <c:v>1.0012700000000001</c:v>
                </c:pt>
                <c:pt idx="71126">
                  <c:v>1.0014000000000001</c:v>
                </c:pt>
                <c:pt idx="71127">
                  <c:v>1.0015099999999999</c:v>
                </c:pt>
                <c:pt idx="71128">
                  <c:v>1.0016400000000001</c:v>
                </c:pt>
                <c:pt idx="71129">
                  <c:v>1.0017499999999999</c:v>
                </c:pt>
                <c:pt idx="71130">
                  <c:v>1.0018499999999999</c:v>
                </c:pt>
                <c:pt idx="71131">
                  <c:v>1.0019499999999999</c:v>
                </c:pt>
                <c:pt idx="71132">
                  <c:v>1.00204</c:v>
                </c:pt>
                <c:pt idx="71133">
                  <c:v>1.00213</c:v>
                </c:pt>
                <c:pt idx="71134">
                  <c:v>1.00221</c:v>
                </c:pt>
                <c:pt idx="71135">
                  <c:v>1.0022800000000001</c:v>
                </c:pt>
                <c:pt idx="71136">
                  <c:v>1.00234</c:v>
                </c:pt>
                <c:pt idx="71137">
                  <c:v>1.0024</c:v>
                </c:pt>
                <c:pt idx="71138">
                  <c:v>1.0024500000000001</c:v>
                </c:pt>
                <c:pt idx="71139">
                  <c:v>1.00248</c:v>
                </c:pt>
                <c:pt idx="71140">
                  <c:v>1.00251</c:v>
                </c:pt>
                <c:pt idx="71141">
                  <c:v>1.0025299999999999</c:v>
                </c:pt>
                <c:pt idx="71142">
                  <c:v>1.00254</c:v>
                </c:pt>
                <c:pt idx="71143">
                  <c:v>1.00257</c:v>
                </c:pt>
                <c:pt idx="71144">
                  <c:v>1.0025500000000001</c:v>
                </c:pt>
                <c:pt idx="71145">
                  <c:v>1.00254</c:v>
                </c:pt>
                <c:pt idx="71146">
                  <c:v>1.0025200000000001</c:v>
                </c:pt>
                <c:pt idx="71147">
                  <c:v>1.00248</c:v>
                </c:pt>
                <c:pt idx="71148">
                  <c:v>1.0024299999999999</c:v>
                </c:pt>
                <c:pt idx="71149">
                  <c:v>1.00237</c:v>
                </c:pt>
                <c:pt idx="71150">
                  <c:v>1.0023</c:v>
                </c:pt>
                <c:pt idx="71151">
                  <c:v>1.0022200000000001</c:v>
                </c:pt>
                <c:pt idx="71152">
                  <c:v>1.00213</c:v>
                </c:pt>
                <c:pt idx="71153">
                  <c:v>1.00203</c:v>
                </c:pt>
                <c:pt idx="71154">
                  <c:v>1.0019100000000001</c:v>
                </c:pt>
                <c:pt idx="71155">
                  <c:v>1.0017799999999999</c:v>
                </c:pt>
                <c:pt idx="71156">
                  <c:v>1.0016499999999999</c:v>
                </c:pt>
                <c:pt idx="71157">
                  <c:v>1.0015000000000001</c:v>
                </c:pt>
                <c:pt idx="71158">
                  <c:v>1.0013300000000001</c:v>
                </c:pt>
                <c:pt idx="71159">
                  <c:v>1.00116</c:v>
                </c:pt>
                <c:pt idx="71160">
                  <c:v>1.0009699999999999</c:v>
                </c:pt>
                <c:pt idx="71161">
                  <c:v>1.00078</c:v>
                </c:pt>
                <c:pt idx="71162">
                  <c:v>1.0005599999999999</c:v>
                </c:pt>
                <c:pt idx="71163">
                  <c:v>1.0003500000000001</c:v>
                </c:pt>
                <c:pt idx="71164">
                  <c:v>1.0001100000000001</c:v>
                </c:pt>
                <c:pt idx="71165">
                  <c:v>0.99986699999999995</c:v>
                </c:pt>
                <c:pt idx="71166">
                  <c:v>0.99962499999999999</c:v>
                </c:pt>
                <c:pt idx="71167">
                  <c:v>0.99939999999999996</c:v>
                </c:pt>
                <c:pt idx="71168">
                  <c:v>0.99918700000000005</c:v>
                </c:pt>
                <c:pt idx="71169">
                  <c:v>0.99899199999999999</c:v>
                </c:pt>
                <c:pt idx="71170">
                  <c:v>0.99880400000000003</c:v>
                </c:pt>
                <c:pt idx="71171">
                  <c:v>0.99863500000000005</c:v>
                </c:pt>
                <c:pt idx="71172">
                  <c:v>0.99847300000000005</c:v>
                </c:pt>
                <c:pt idx="71173">
                  <c:v>0.99832399999999999</c:v>
                </c:pt>
                <c:pt idx="71174">
                  <c:v>0.99819100000000005</c:v>
                </c:pt>
                <c:pt idx="71175">
                  <c:v>0.99806600000000001</c:v>
                </c:pt>
                <c:pt idx="71176">
                  <c:v>0.99795699999999998</c:v>
                </c:pt>
                <c:pt idx="71177">
                  <c:v>0.99785900000000005</c:v>
                </c:pt>
                <c:pt idx="71178">
                  <c:v>0.99776900000000002</c:v>
                </c:pt>
                <c:pt idx="71179">
                  <c:v>0.99768699999999999</c:v>
                </c:pt>
                <c:pt idx="71180">
                  <c:v>0.99761900000000003</c:v>
                </c:pt>
                <c:pt idx="71181">
                  <c:v>0.99756800000000001</c:v>
                </c:pt>
                <c:pt idx="71182">
                  <c:v>0.997525</c:v>
                </c:pt>
                <c:pt idx="71183">
                  <c:v>0.99748599999999998</c:v>
                </c:pt>
                <c:pt idx="71184">
                  <c:v>0.99746299999999999</c:v>
                </c:pt>
                <c:pt idx="71185">
                  <c:v>0.99745499999999998</c:v>
                </c:pt>
                <c:pt idx="71186">
                  <c:v>0.99745600000000001</c:v>
                </c:pt>
                <c:pt idx="71187">
                  <c:v>0.99746400000000002</c:v>
                </c:pt>
                <c:pt idx="71188">
                  <c:v>0.99748199999999998</c:v>
                </c:pt>
                <c:pt idx="71189">
                  <c:v>0.99750700000000003</c:v>
                </c:pt>
                <c:pt idx="71190">
                  <c:v>0.99754699999999996</c:v>
                </c:pt>
                <c:pt idx="71191">
                  <c:v>0.99759500000000001</c:v>
                </c:pt>
                <c:pt idx="71192">
                  <c:v>0.99765000000000004</c:v>
                </c:pt>
                <c:pt idx="71193">
                  <c:v>0.99770800000000004</c:v>
                </c:pt>
                <c:pt idx="71194">
                  <c:v>0.99778199999999995</c:v>
                </c:pt>
                <c:pt idx="71195">
                  <c:v>0.997865</c:v>
                </c:pt>
                <c:pt idx="71196">
                  <c:v>0.99795199999999995</c:v>
                </c:pt>
                <c:pt idx="71197">
                  <c:v>0.99804400000000004</c:v>
                </c:pt>
                <c:pt idx="71198">
                  <c:v>0.998143</c:v>
                </c:pt>
                <c:pt idx="71199">
                  <c:v>0.99824900000000005</c:v>
                </c:pt>
                <c:pt idx="71200">
                  <c:v>0.99836000000000003</c:v>
                </c:pt>
                <c:pt idx="71201">
                  <c:v>0.99848000000000003</c:v>
                </c:pt>
                <c:pt idx="71202">
                  <c:v>0.99860300000000002</c:v>
                </c:pt>
                <c:pt idx="71203">
                  <c:v>0.99872899999999998</c:v>
                </c:pt>
                <c:pt idx="71204">
                  <c:v>0.99886399999999997</c:v>
                </c:pt>
                <c:pt idx="71205">
                  <c:v>0.998996</c:v>
                </c:pt>
                <c:pt idx="71206">
                  <c:v>0.99913200000000002</c:v>
                </c:pt>
                <c:pt idx="71207">
                  <c:v>0.99926999999999999</c:v>
                </c:pt>
                <c:pt idx="71208">
                  <c:v>0.99941400000000002</c:v>
                </c:pt>
                <c:pt idx="71209">
                  <c:v>0.99955700000000003</c:v>
                </c:pt>
                <c:pt idx="71210">
                  <c:v>0.99970099999999995</c:v>
                </c:pt>
                <c:pt idx="71211">
                  <c:v>0.99984600000000001</c:v>
                </c:pt>
                <c:pt idx="71212">
                  <c:v>0.99998799999999999</c:v>
                </c:pt>
                <c:pt idx="71213">
                  <c:v>1.00013</c:v>
                </c:pt>
                <c:pt idx="71214">
                  <c:v>1.0002800000000001</c:v>
                </c:pt>
                <c:pt idx="71215">
                  <c:v>1.0004200000000001</c:v>
                </c:pt>
                <c:pt idx="71216">
                  <c:v>1.00057</c:v>
                </c:pt>
                <c:pt idx="71217">
                  <c:v>1.00071</c:v>
                </c:pt>
                <c:pt idx="71218">
                  <c:v>1.00085</c:v>
                </c:pt>
                <c:pt idx="71219">
                  <c:v>1.00099</c:v>
                </c:pt>
                <c:pt idx="71220">
                  <c:v>1.0011300000000001</c:v>
                </c:pt>
                <c:pt idx="71221">
                  <c:v>1.00126</c:v>
                </c:pt>
                <c:pt idx="71222">
                  <c:v>1.00139</c:v>
                </c:pt>
                <c:pt idx="71223">
                  <c:v>1.0015099999999999</c:v>
                </c:pt>
                <c:pt idx="71224">
                  <c:v>1.00163</c:v>
                </c:pt>
                <c:pt idx="71225">
                  <c:v>1.0017400000000001</c:v>
                </c:pt>
                <c:pt idx="71226">
                  <c:v>1.0018499999999999</c:v>
                </c:pt>
                <c:pt idx="71227">
                  <c:v>1.0019499999999999</c:v>
                </c:pt>
                <c:pt idx="71228">
                  <c:v>1.00204</c:v>
                </c:pt>
                <c:pt idx="71229">
                  <c:v>1.00213</c:v>
                </c:pt>
                <c:pt idx="71230">
                  <c:v>1.00221</c:v>
                </c:pt>
                <c:pt idx="71231">
                  <c:v>1.0022899999999999</c:v>
                </c:pt>
                <c:pt idx="71232">
                  <c:v>1.0023500000000001</c:v>
                </c:pt>
                <c:pt idx="71233">
                  <c:v>1.00241</c:v>
                </c:pt>
                <c:pt idx="71234">
                  <c:v>1.0024599999999999</c:v>
                </c:pt>
                <c:pt idx="71235">
                  <c:v>1.0024999999999999</c:v>
                </c:pt>
                <c:pt idx="71236">
                  <c:v>1.0025299999999999</c:v>
                </c:pt>
                <c:pt idx="71237">
                  <c:v>1.00254</c:v>
                </c:pt>
                <c:pt idx="71238">
                  <c:v>1.0025500000000001</c:v>
                </c:pt>
                <c:pt idx="71239">
                  <c:v>1.0025500000000001</c:v>
                </c:pt>
                <c:pt idx="71240">
                  <c:v>1.00254</c:v>
                </c:pt>
                <c:pt idx="71241">
                  <c:v>1.0025200000000001</c:v>
                </c:pt>
                <c:pt idx="71242">
                  <c:v>1.00248</c:v>
                </c:pt>
                <c:pt idx="71243">
                  <c:v>1.00244</c:v>
                </c:pt>
                <c:pt idx="71244">
                  <c:v>1.0023899999999999</c:v>
                </c:pt>
                <c:pt idx="71245">
                  <c:v>1.0023200000000001</c:v>
                </c:pt>
                <c:pt idx="71246">
                  <c:v>1.00224</c:v>
                </c:pt>
                <c:pt idx="71247">
                  <c:v>1.0021500000000001</c:v>
                </c:pt>
                <c:pt idx="71248">
                  <c:v>1.0020500000000001</c:v>
                </c:pt>
                <c:pt idx="71249">
                  <c:v>1.0019400000000001</c:v>
                </c:pt>
                <c:pt idx="71250">
                  <c:v>1.0018100000000001</c:v>
                </c:pt>
                <c:pt idx="71251">
                  <c:v>1.0016799999999999</c:v>
                </c:pt>
                <c:pt idx="71252">
                  <c:v>1.00153</c:v>
                </c:pt>
                <c:pt idx="71253">
                  <c:v>1.00136</c:v>
                </c:pt>
                <c:pt idx="71254">
                  <c:v>1.00119</c:v>
                </c:pt>
                <c:pt idx="71255">
                  <c:v>1.0009999999999999</c:v>
                </c:pt>
                <c:pt idx="71256">
                  <c:v>1.0007999999999999</c:v>
                </c:pt>
                <c:pt idx="71257">
                  <c:v>1.0005900000000001</c:v>
                </c:pt>
                <c:pt idx="71258">
                  <c:v>1.0003599999999999</c:v>
                </c:pt>
                <c:pt idx="71259">
                  <c:v>1.0001100000000001</c:v>
                </c:pt>
                <c:pt idx="71260">
                  <c:v>0.99986699999999995</c:v>
                </c:pt>
                <c:pt idx="71261">
                  <c:v>0.99963199999999997</c:v>
                </c:pt>
                <c:pt idx="71262">
                  <c:v>0.99940499999999999</c:v>
                </c:pt>
                <c:pt idx="71263">
                  <c:v>0.99919899999999995</c:v>
                </c:pt>
                <c:pt idx="71264">
                  <c:v>0.99898500000000001</c:v>
                </c:pt>
                <c:pt idx="71265">
                  <c:v>0.99880500000000005</c:v>
                </c:pt>
                <c:pt idx="71266">
                  <c:v>0.99863999999999997</c:v>
                </c:pt>
                <c:pt idx="71267">
                  <c:v>0.99848099999999995</c:v>
                </c:pt>
                <c:pt idx="71268">
                  <c:v>0.99834400000000001</c:v>
                </c:pt>
                <c:pt idx="71269">
                  <c:v>0.99821700000000002</c:v>
                </c:pt>
                <c:pt idx="71270">
                  <c:v>0.99809099999999995</c:v>
                </c:pt>
                <c:pt idx="71271">
                  <c:v>0.99798399999999998</c:v>
                </c:pt>
                <c:pt idx="71272">
                  <c:v>0.99788500000000002</c:v>
                </c:pt>
                <c:pt idx="71273">
                  <c:v>0.99780599999999997</c:v>
                </c:pt>
                <c:pt idx="71274">
                  <c:v>0.99773599999999996</c:v>
                </c:pt>
                <c:pt idx="71275">
                  <c:v>0.99768199999999996</c:v>
                </c:pt>
                <c:pt idx="71276">
                  <c:v>0.99763299999999999</c:v>
                </c:pt>
                <c:pt idx="71277">
                  <c:v>0.99759299999999995</c:v>
                </c:pt>
                <c:pt idx="71278">
                  <c:v>0.99756100000000003</c:v>
                </c:pt>
                <c:pt idx="71279">
                  <c:v>0.99754100000000001</c:v>
                </c:pt>
                <c:pt idx="71280">
                  <c:v>0.99753800000000004</c:v>
                </c:pt>
                <c:pt idx="71281">
                  <c:v>0.99753599999999998</c:v>
                </c:pt>
                <c:pt idx="71282">
                  <c:v>0.99755000000000005</c:v>
                </c:pt>
                <c:pt idx="71283">
                  <c:v>0.99757399999999996</c:v>
                </c:pt>
                <c:pt idx="71284">
                  <c:v>0.99760599999999999</c:v>
                </c:pt>
                <c:pt idx="71285">
                  <c:v>0.99764299999999995</c:v>
                </c:pt>
                <c:pt idx="71286">
                  <c:v>0.99768999999999997</c:v>
                </c:pt>
                <c:pt idx="71287">
                  <c:v>0.99775100000000005</c:v>
                </c:pt>
                <c:pt idx="71288">
                  <c:v>0.99781900000000001</c:v>
                </c:pt>
                <c:pt idx="71289">
                  <c:v>0.99789399999999995</c:v>
                </c:pt>
                <c:pt idx="71290">
                  <c:v>0.997973</c:v>
                </c:pt>
                <c:pt idx="71291">
                  <c:v>0.998062</c:v>
                </c:pt>
                <c:pt idx="71292">
                  <c:v>0.99818099999999998</c:v>
                </c:pt>
                <c:pt idx="71293">
                  <c:v>0.99828300000000003</c:v>
                </c:pt>
                <c:pt idx="71294">
                  <c:v>0.99838700000000002</c:v>
                </c:pt>
                <c:pt idx="71295">
                  <c:v>0.998498</c:v>
                </c:pt>
                <c:pt idx="71296">
                  <c:v>0.99861699999999998</c:v>
                </c:pt>
                <c:pt idx="71297">
                  <c:v>0.99873800000000001</c:v>
                </c:pt>
                <c:pt idx="71298">
                  <c:v>0.99886399999999997</c:v>
                </c:pt>
                <c:pt idx="71299">
                  <c:v>0.99899199999999999</c:v>
                </c:pt>
                <c:pt idx="71300">
                  <c:v>0.99912100000000004</c:v>
                </c:pt>
                <c:pt idx="71301">
                  <c:v>0.99925900000000001</c:v>
                </c:pt>
                <c:pt idx="71302">
                  <c:v>0.99939199999999995</c:v>
                </c:pt>
                <c:pt idx="71303">
                  <c:v>0.99954399999999999</c:v>
                </c:pt>
                <c:pt idx="71304">
                  <c:v>0.99968699999999999</c:v>
                </c:pt>
                <c:pt idx="71305">
                  <c:v>0.99983599999999995</c:v>
                </c:pt>
                <c:pt idx="71306">
                  <c:v>0.99997599999999998</c:v>
                </c:pt>
                <c:pt idx="71307">
                  <c:v>1.0001100000000001</c:v>
                </c:pt>
                <c:pt idx="71308">
                  <c:v>1.0002599999999999</c:v>
                </c:pt>
                <c:pt idx="71309">
                  <c:v>1.0004</c:v>
                </c:pt>
                <c:pt idx="71310">
                  <c:v>1.00054</c:v>
                </c:pt>
                <c:pt idx="71311">
                  <c:v>1.0006900000000001</c:v>
                </c:pt>
                <c:pt idx="71312">
                  <c:v>1.0008300000000001</c:v>
                </c:pt>
                <c:pt idx="71313">
                  <c:v>1.0009600000000001</c:v>
                </c:pt>
                <c:pt idx="71314">
                  <c:v>1.00109</c:v>
                </c:pt>
                <c:pt idx="71315">
                  <c:v>1.00122</c:v>
                </c:pt>
                <c:pt idx="71316">
                  <c:v>1.0013399999999999</c:v>
                </c:pt>
                <c:pt idx="71317">
                  <c:v>1.00146</c:v>
                </c:pt>
                <c:pt idx="71318">
                  <c:v>1.0015799999999999</c:v>
                </c:pt>
                <c:pt idx="71319">
                  <c:v>1.00169</c:v>
                </c:pt>
                <c:pt idx="71320">
                  <c:v>1.0018</c:v>
                </c:pt>
                <c:pt idx="71321">
                  <c:v>1.0019100000000001</c:v>
                </c:pt>
                <c:pt idx="71322">
                  <c:v>1.0020100000000001</c:v>
                </c:pt>
                <c:pt idx="71323">
                  <c:v>1.0021100000000001</c:v>
                </c:pt>
                <c:pt idx="71324">
                  <c:v>1.0021899999999999</c:v>
                </c:pt>
                <c:pt idx="71325">
                  <c:v>1.00227</c:v>
                </c:pt>
                <c:pt idx="71326">
                  <c:v>1.00234</c:v>
                </c:pt>
                <c:pt idx="71327">
                  <c:v>1.00241</c:v>
                </c:pt>
                <c:pt idx="71328">
                  <c:v>1.0024599999999999</c:v>
                </c:pt>
                <c:pt idx="71329">
                  <c:v>1.0025200000000001</c:v>
                </c:pt>
                <c:pt idx="71330">
                  <c:v>1.0025500000000001</c:v>
                </c:pt>
                <c:pt idx="71331">
                  <c:v>1.0025900000000001</c:v>
                </c:pt>
                <c:pt idx="71332">
                  <c:v>1.00261</c:v>
                </c:pt>
                <c:pt idx="71333">
                  <c:v>1.0026299999999999</c:v>
                </c:pt>
                <c:pt idx="71334">
                  <c:v>1.0026299999999999</c:v>
                </c:pt>
                <c:pt idx="71335">
                  <c:v>1.0026200000000001</c:v>
                </c:pt>
                <c:pt idx="71336">
                  <c:v>1.00261</c:v>
                </c:pt>
                <c:pt idx="71337">
                  <c:v>1.0025900000000001</c:v>
                </c:pt>
                <c:pt idx="71338">
                  <c:v>1.0025500000000001</c:v>
                </c:pt>
                <c:pt idx="71339">
                  <c:v>1.0024999999999999</c:v>
                </c:pt>
                <c:pt idx="71340">
                  <c:v>1.0024500000000001</c:v>
                </c:pt>
                <c:pt idx="71341">
                  <c:v>1.00238</c:v>
                </c:pt>
                <c:pt idx="71342">
                  <c:v>1.0022899999999999</c:v>
                </c:pt>
                <c:pt idx="71343">
                  <c:v>1.0022</c:v>
                </c:pt>
                <c:pt idx="71344">
                  <c:v>1.0020800000000001</c:v>
                </c:pt>
                <c:pt idx="71345">
                  <c:v>1.00196</c:v>
                </c:pt>
                <c:pt idx="71346">
                  <c:v>1.0018499999999999</c:v>
                </c:pt>
                <c:pt idx="71347">
                  <c:v>1.0017100000000001</c:v>
                </c:pt>
                <c:pt idx="71348">
                  <c:v>1.00156</c:v>
                </c:pt>
                <c:pt idx="71349">
                  <c:v>1.0014000000000001</c:v>
                </c:pt>
                <c:pt idx="71350">
                  <c:v>1.00122</c:v>
                </c:pt>
                <c:pt idx="71351">
                  <c:v>1.0010300000000001</c:v>
                </c:pt>
                <c:pt idx="71352">
                  <c:v>1.0008300000000001</c:v>
                </c:pt>
                <c:pt idx="71353">
                  <c:v>1.0006200000000001</c:v>
                </c:pt>
                <c:pt idx="71354">
                  <c:v>1.0003899999999999</c:v>
                </c:pt>
                <c:pt idx="71355">
                  <c:v>1.00014</c:v>
                </c:pt>
                <c:pt idx="71356">
                  <c:v>0.99989600000000001</c:v>
                </c:pt>
                <c:pt idx="71357">
                  <c:v>0.99966100000000002</c:v>
                </c:pt>
                <c:pt idx="71358">
                  <c:v>0.99943099999999996</c:v>
                </c:pt>
                <c:pt idx="71359">
                  <c:v>0.99921899999999997</c:v>
                </c:pt>
                <c:pt idx="71360">
                  <c:v>0.99902500000000005</c:v>
                </c:pt>
                <c:pt idx="71361">
                  <c:v>0.99883900000000003</c:v>
                </c:pt>
                <c:pt idx="71362">
                  <c:v>0.99866200000000005</c:v>
                </c:pt>
                <c:pt idx="71363">
                  <c:v>0.99850099999999997</c:v>
                </c:pt>
                <c:pt idx="71364">
                  <c:v>0.99835700000000005</c:v>
                </c:pt>
                <c:pt idx="71365">
                  <c:v>0.99821899999999997</c:v>
                </c:pt>
                <c:pt idx="71366">
                  <c:v>0.99809599999999998</c:v>
                </c:pt>
                <c:pt idx="71367">
                  <c:v>0.99798299999999995</c:v>
                </c:pt>
                <c:pt idx="71368">
                  <c:v>0.99788699999999997</c:v>
                </c:pt>
                <c:pt idx="71369">
                  <c:v>0.99779899999999999</c:v>
                </c:pt>
                <c:pt idx="71370">
                  <c:v>0.99772400000000006</c:v>
                </c:pt>
                <c:pt idx="71371">
                  <c:v>0.99766600000000005</c:v>
                </c:pt>
                <c:pt idx="71372">
                  <c:v>0.99761100000000003</c:v>
                </c:pt>
                <c:pt idx="71373">
                  <c:v>0.99756900000000004</c:v>
                </c:pt>
                <c:pt idx="71374">
                  <c:v>0.99753700000000001</c:v>
                </c:pt>
                <c:pt idx="71375">
                  <c:v>0.99751500000000004</c:v>
                </c:pt>
                <c:pt idx="71376">
                  <c:v>0.997506</c:v>
                </c:pt>
                <c:pt idx="71377">
                  <c:v>0.99750899999999998</c:v>
                </c:pt>
                <c:pt idx="71378">
                  <c:v>0.99752099999999999</c:v>
                </c:pt>
                <c:pt idx="71379">
                  <c:v>0.99754299999999996</c:v>
                </c:pt>
                <c:pt idx="71380">
                  <c:v>0.99757399999999996</c:v>
                </c:pt>
                <c:pt idx="71381">
                  <c:v>0.99761100000000003</c:v>
                </c:pt>
                <c:pt idx="71382">
                  <c:v>0.99766299999999997</c:v>
                </c:pt>
                <c:pt idx="71383">
                  <c:v>0.99771799999999999</c:v>
                </c:pt>
                <c:pt idx="71384">
                  <c:v>0.99778500000000003</c:v>
                </c:pt>
                <c:pt idx="71385">
                  <c:v>0.99785000000000001</c:v>
                </c:pt>
                <c:pt idx="71386">
                  <c:v>0.99792899999999995</c:v>
                </c:pt>
                <c:pt idx="71387">
                  <c:v>0.99800500000000003</c:v>
                </c:pt>
                <c:pt idx="71388">
                  <c:v>0.99810399999999999</c:v>
                </c:pt>
                <c:pt idx="71389">
                  <c:v>0.99820299999999995</c:v>
                </c:pt>
                <c:pt idx="71390">
                  <c:v>0.998309</c:v>
                </c:pt>
                <c:pt idx="71391">
                  <c:v>0.99842500000000001</c:v>
                </c:pt>
                <c:pt idx="71392">
                  <c:v>0.99854699999999996</c:v>
                </c:pt>
                <c:pt idx="71393">
                  <c:v>0.99866500000000002</c:v>
                </c:pt>
                <c:pt idx="71394">
                  <c:v>0.99879200000000001</c:v>
                </c:pt>
                <c:pt idx="71395">
                  <c:v>0.99892300000000001</c:v>
                </c:pt>
                <c:pt idx="71396">
                  <c:v>0.99905500000000003</c:v>
                </c:pt>
                <c:pt idx="71397">
                  <c:v>0.99919599999999997</c:v>
                </c:pt>
                <c:pt idx="71398">
                  <c:v>0.99934000000000001</c:v>
                </c:pt>
                <c:pt idx="71399">
                  <c:v>0.99948800000000004</c:v>
                </c:pt>
                <c:pt idx="71400">
                  <c:v>0.99963199999999997</c:v>
                </c:pt>
                <c:pt idx="71401">
                  <c:v>0.99978400000000001</c:v>
                </c:pt>
                <c:pt idx="71402">
                  <c:v>0.99992899999999996</c:v>
                </c:pt>
                <c:pt idx="71403">
                  <c:v>1.0000800000000001</c:v>
                </c:pt>
                <c:pt idx="71404">
                  <c:v>1.00023</c:v>
                </c:pt>
                <c:pt idx="71405">
                  <c:v>1.00037</c:v>
                </c:pt>
                <c:pt idx="71406">
                  <c:v>1.0005200000000001</c:v>
                </c:pt>
                <c:pt idx="71407">
                  <c:v>1.0006699999999999</c:v>
                </c:pt>
                <c:pt idx="71408">
                  <c:v>1.00081</c:v>
                </c:pt>
                <c:pt idx="71409">
                  <c:v>1.0009600000000001</c:v>
                </c:pt>
                <c:pt idx="71410">
                  <c:v>1.0011000000000001</c:v>
                </c:pt>
                <c:pt idx="71411">
                  <c:v>1.0012300000000001</c:v>
                </c:pt>
                <c:pt idx="71412">
                  <c:v>1.0013700000000001</c:v>
                </c:pt>
                <c:pt idx="71413">
                  <c:v>1.0015000000000001</c:v>
                </c:pt>
                <c:pt idx="71414">
                  <c:v>1.00163</c:v>
                </c:pt>
                <c:pt idx="71415">
                  <c:v>1.0017400000000001</c:v>
                </c:pt>
                <c:pt idx="71416">
                  <c:v>1.0018499999999999</c:v>
                </c:pt>
                <c:pt idx="71417">
                  <c:v>1.00196</c:v>
                </c:pt>
                <c:pt idx="71418">
                  <c:v>1.00206</c:v>
                </c:pt>
                <c:pt idx="71419">
                  <c:v>1.0021500000000001</c:v>
                </c:pt>
                <c:pt idx="71420">
                  <c:v>1.00224</c:v>
                </c:pt>
                <c:pt idx="71421">
                  <c:v>1.0023299999999999</c:v>
                </c:pt>
                <c:pt idx="71422">
                  <c:v>1.0024</c:v>
                </c:pt>
                <c:pt idx="71423">
                  <c:v>1.00247</c:v>
                </c:pt>
                <c:pt idx="71424">
                  <c:v>1.00254</c:v>
                </c:pt>
                <c:pt idx="71425">
                  <c:v>1.0025900000000001</c:v>
                </c:pt>
                <c:pt idx="71426">
                  <c:v>1.0026299999999999</c:v>
                </c:pt>
                <c:pt idx="71427">
                  <c:v>1.0026600000000001</c:v>
                </c:pt>
                <c:pt idx="71428">
                  <c:v>1.00268</c:v>
                </c:pt>
                <c:pt idx="71429">
                  <c:v>1.0026900000000001</c:v>
                </c:pt>
                <c:pt idx="71430">
                  <c:v>1.00268</c:v>
                </c:pt>
                <c:pt idx="71431">
                  <c:v>1.00267</c:v>
                </c:pt>
                <c:pt idx="71432">
                  <c:v>1.00265</c:v>
                </c:pt>
                <c:pt idx="71433">
                  <c:v>1.0026200000000001</c:v>
                </c:pt>
                <c:pt idx="71434">
                  <c:v>1.00258</c:v>
                </c:pt>
                <c:pt idx="71435">
                  <c:v>1.0025200000000001</c:v>
                </c:pt>
                <c:pt idx="71436">
                  <c:v>1.0024500000000001</c:v>
                </c:pt>
                <c:pt idx="71437">
                  <c:v>1.00238</c:v>
                </c:pt>
                <c:pt idx="71438">
                  <c:v>1.0022899999999999</c:v>
                </c:pt>
                <c:pt idx="71439">
                  <c:v>1.0021800000000001</c:v>
                </c:pt>
                <c:pt idx="71440">
                  <c:v>1.00207</c:v>
                </c:pt>
                <c:pt idx="71441">
                  <c:v>1.0019400000000001</c:v>
                </c:pt>
                <c:pt idx="71442">
                  <c:v>1.0018</c:v>
                </c:pt>
                <c:pt idx="71443">
                  <c:v>1.0016499999999999</c:v>
                </c:pt>
                <c:pt idx="71444">
                  <c:v>1.00149</c:v>
                </c:pt>
                <c:pt idx="71445">
                  <c:v>1.0013099999999999</c:v>
                </c:pt>
                <c:pt idx="71446">
                  <c:v>1.00112</c:v>
                </c:pt>
                <c:pt idx="71447">
                  <c:v>1.00092</c:v>
                </c:pt>
                <c:pt idx="71448">
                  <c:v>1.00071</c:v>
                </c:pt>
                <c:pt idx="71449">
                  <c:v>1.00048</c:v>
                </c:pt>
                <c:pt idx="71450">
                  <c:v>1.00024</c:v>
                </c:pt>
                <c:pt idx="71451">
                  <c:v>0.99999400000000005</c:v>
                </c:pt>
                <c:pt idx="71452">
                  <c:v>0.99976100000000001</c:v>
                </c:pt>
                <c:pt idx="71453">
                  <c:v>0.99954500000000002</c:v>
                </c:pt>
                <c:pt idx="71454">
                  <c:v>0.99931800000000004</c:v>
                </c:pt>
                <c:pt idx="71455">
                  <c:v>0.99912100000000004</c:v>
                </c:pt>
                <c:pt idx="71456">
                  <c:v>0.99893799999999999</c:v>
                </c:pt>
                <c:pt idx="71457">
                  <c:v>0.99876600000000004</c:v>
                </c:pt>
                <c:pt idx="71458">
                  <c:v>0.99860899999999997</c:v>
                </c:pt>
                <c:pt idx="71459">
                  <c:v>0.99846900000000005</c:v>
                </c:pt>
                <c:pt idx="71460">
                  <c:v>0.998336</c:v>
                </c:pt>
                <c:pt idx="71461">
                  <c:v>0.99821599999999999</c:v>
                </c:pt>
                <c:pt idx="71462">
                  <c:v>0.998112</c:v>
                </c:pt>
                <c:pt idx="71463">
                  <c:v>0.99802199999999996</c:v>
                </c:pt>
                <c:pt idx="71464">
                  <c:v>0.99793799999999999</c:v>
                </c:pt>
                <c:pt idx="71465">
                  <c:v>0.99787099999999995</c:v>
                </c:pt>
                <c:pt idx="71466">
                  <c:v>0.997811</c:v>
                </c:pt>
                <c:pt idx="71467">
                  <c:v>0.997753</c:v>
                </c:pt>
                <c:pt idx="71468">
                  <c:v>0.99771699999999996</c:v>
                </c:pt>
                <c:pt idx="71469">
                  <c:v>0.99769300000000005</c:v>
                </c:pt>
                <c:pt idx="71470">
                  <c:v>0.99768100000000004</c:v>
                </c:pt>
                <c:pt idx="71471">
                  <c:v>0.99767300000000003</c:v>
                </c:pt>
                <c:pt idx="71472">
                  <c:v>0.997672</c:v>
                </c:pt>
                <c:pt idx="71473">
                  <c:v>0.99768599999999996</c:v>
                </c:pt>
                <c:pt idx="71474">
                  <c:v>0.99770499999999995</c:v>
                </c:pt>
                <c:pt idx="71475">
                  <c:v>0.99773900000000004</c:v>
                </c:pt>
                <c:pt idx="71476">
                  <c:v>0.99777700000000003</c:v>
                </c:pt>
                <c:pt idx="71477">
                  <c:v>0.99782999999999999</c:v>
                </c:pt>
                <c:pt idx="71478">
                  <c:v>0.99788699999999997</c:v>
                </c:pt>
                <c:pt idx="71479">
                  <c:v>0.99795100000000003</c:v>
                </c:pt>
                <c:pt idx="71480">
                  <c:v>0.99802400000000002</c:v>
                </c:pt>
                <c:pt idx="71481">
                  <c:v>0.99810699999999997</c:v>
                </c:pt>
                <c:pt idx="71482">
                  <c:v>0.99819000000000002</c:v>
                </c:pt>
                <c:pt idx="71483">
                  <c:v>0.99827900000000003</c:v>
                </c:pt>
                <c:pt idx="71484">
                  <c:v>0.99838099999999996</c:v>
                </c:pt>
                <c:pt idx="71485">
                  <c:v>0.99848800000000004</c:v>
                </c:pt>
                <c:pt idx="71486">
                  <c:v>0.99859399999999998</c:v>
                </c:pt>
                <c:pt idx="71487">
                  <c:v>0.99870700000000001</c:v>
                </c:pt>
                <c:pt idx="71488">
                  <c:v>0.99882499999999996</c:v>
                </c:pt>
                <c:pt idx="71489">
                  <c:v>0.998946</c:v>
                </c:pt>
                <c:pt idx="71490">
                  <c:v>0.99906799999999996</c:v>
                </c:pt>
                <c:pt idx="71491">
                  <c:v>0.999193</c:v>
                </c:pt>
                <c:pt idx="71492">
                  <c:v>0.99932200000000004</c:v>
                </c:pt>
                <c:pt idx="71493">
                  <c:v>0.99945300000000004</c:v>
                </c:pt>
                <c:pt idx="71494">
                  <c:v>0.99958400000000003</c:v>
                </c:pt>
                <c:pt idx="71495">
                  <c:v>0.99970099999999995</c:v>
                </c:pt>
                <c:pt idx="71496">
                  <c:v>0.99983699999999998</c:v>
                </c:pt>
                <c:pt idx="71497">
                  <c:v>0.99997899999999995</c:v>
                </c:pt>
                <c:pt idx="71498">
                  <c:v>1.0001199999999999</c:v>
                </c:pt>
                <c:pt idx="71499">
                  <c:v>1.0002599999999999</c:v>
                </c:pt>
                <c:pt idx="71500">
                  <c:v>1.0003899999999999</c:v>
                </c:pt>
                <c:pt idx="71501">
                  <c:v>1.0005299999999999</c:v>
                </c:pt>
                <c:pt idx="71502">
                  <c:v>1.0006699999999999</c:v>
                </c:pt>
                <c:pt idx="71503">
                  <c:v>1.00081</c:v>
                </c:pt>
                <c:pt idx="71504">
                  <c:v>1.0009399999999999</c:v>
                </c:pt>
                <c:pt idx="71505">
                  <c:v>1.0010699999999999</c:v>
                </c:pt>
                <c:pt idx="71506">
                  <c:v>1.0012000000000001</c:v>
                </c:pt>
                <c:pt idx="71507">
                  <c:v>1.00132</c:v>
                </c:pt>
                <c:pt idx="71508">
                  <c:v>1.0014400000000001</c:v>
                </c:pt>
                <c:pt idx="71509">
                  <c:v>1.00156</c:v>
                </c:pt>
                <c:pt idx="71510">
                  <c:v>1.0016700000000001</c:v>
                </c:pt>
                <c:pt idx="71511">
                  <c:v>1.00177</c:v>
                </c:pt>
                <c:pt idx="71512">
                  <c:v>1.00187</c:v>
                </c:pt>
                <c:pt idx="71513">
                  <c:v>1.00197</c:v>
                </c:pt>
                <c:pt idx="71514">
                  <c:v>1.00206</c:v>
                </c:pt>
                <c:pt idx="71515">
                  <c:v>1.0021500000000001</c:v>
                </c:pt>
                <c:pt idx="71516">
                  <c:v>1.0022200000000001</c:v>
                </c:pt>
                <c:pt idx="71517">
                  <c:v>1.0022899999999999</c:v>
                </c:pt>
                <c:pt idx="71518">
                  <c:v>1.0023500000000001</c:v>
                </c:pt>
                <c:pt idx="71519">
                  <c:v>1.0024</c:v>
                </c:pt>
                <c:pt idx="71520">
                  <c:v>1.0024500000000001</c:v>
                </c:pt>
                <c:pt idx="71521">
                  <c:v>1.00248</c:v>
                </c:pt>
                <c:pt idx="71522">
                  <c:v>1.00251</c:v>
                </c:pt>
                <c:pt idx="71523">
                  <c:v>1.00254</c:v>
                </c:pt>
                <c:pt idx="71524">
                  <c:v>1.0025500000000001</c:v>
                </c:pt>
                <c:pt idx="71525">
                  <c:v>1.00254</c:v>
                </c:pt>
                <c:pt idx="71526">
                  <c:v>1.0025299999999999</c:v>
                </c:pt>
                <c:pt idx="71527">
                  <c:v>1.0024999999999999</c:v>
                </c:pt>
                <c:pt idx="71528">
                  <c:v>1.00247</c:v>
                </c:pt>
                <c:pt idx="71529">
                  <c:v>1.0024299999999999</c:v>
                </c:pt>
                <c:pt idx="71530">
                  <c:v>1.00238</c:v>
                </c:pt>
                <c:pt idx="71531">
                  <c:v>1.00231</c:v>
                </c:pt>
                <c:pt idx="71532">
                  <c:v>1.00223</c:v>
                </c:pt>
                <c:pt idx="71533">
                  <c:v>1.00214</c:v>
                </c:pt>
                <c:pt idx="71534">
                  <c:v>1.00203</c:v>
                </c:pt>
                <c:pt idx="71535">
                  <c:v>1.0019199999999999</c:v>
                </c:pt>
                <c:pt idx="71536">
                  <c:v>1.0018100000000001</c:v>
                </c:pt>
                <c:pt idx="71537">
                  <c:v>1.0016799999999999</c:v>
                </c:pt>
                <c:pt idx="71538">
                  <c:v>1.00153</c:v>
                </c:pt>
                <c:pt idx="71539">
                  <c:v>1.0013700000000001</c:v>
                </c:pt>
                <c:pt idx="71540">
                  <c:v>1.0012000000000001</c:v>
                </c:pt>
                <c:pt idx="71541">
                  <c:v>1.00101</c:v>
                </c:pt>
                <c:pt idx="71542">
                  <c:v>1.00081</c:v>
                </c:pt>
                <c:pt idx="71543">
                  <c:v>1.00061</c:v>
                </c:pt>
                <c:pt idx="71544">
                  <c:v>1.0003899999999999</c:v>
                </c:pt>
                <c:pt idx="71545">
                  <c:v>1.0001599999999999</c:v>
                </c:pt>
                <c:pt idx="71546">
                  <c:v>0.99991300000000005</c:v>
                </c:pt>
                <c:pt idx="71547">
                  <c:v>0.99966699999999997</c:v>
                </c:pt>
                <c:pt idx="71548">
                  <c:v>0.99943499999999996</c:v>
                </c:pt>
                <c:pt idx="71549">
                  <c:v>0.99921700000000002</c:v>
                </c:pt>
                <c:pt idx="71550">
                  <c:v>0.99901200000000001</c:v>
                </c:pt>
                <c:pt idx="71551">
                  <c:v>0.99882400000000005</c:v>
                </c:pt>
                <c:pt idx="71552">
                  <c:v>0.99864399999999998</c:v>
                </c:pt>
                <c:pt idx="71553">
                  <c:v>0.998475</c:v>
                </c:pt>
                <c:pt idx="71554">
                  <c:v>0.99831999999999999</c:v>
                </c:pt>
                <c:pt idx="71555">
                  <c:v>0.99817599999999995</c:v>
                </c:pt>
                <c:pt idx="71556">
                  <c:v>0.99804599999999999</c:v>
                </c:pt>
                <c:pt idx="71557">
                  <c:v>0.99792800000000004</c:v>
                </c:pt>
                <c:pt idx="71558">
                  <c:v>0.99782300000000002</c:v>
                </c:pt>
                <c:pt idx="71559">
                  <c:v>0.99773299999999998</c:v>
                </c:pt>
                <c:pt idx="71560">
                  <c:v>0.99765199999999998</c:v>
                </c:pt>
                <c:pt idx="71561">
                  <c:v>0.997583</c:v>
                </c:pt>
                <c:pt idx="71562">
                  <c:v>0.997525</c:v>
                </c:pt>
                <c:pt idx="71563">
                  <c:v>0.99747799999999998</c:v>
                </c:pt>
                <c:pt idx="71564">
                  <c:v>0.99745200000000001</c:v>
                </c:pt>
                <c:pt idx="71565">
                  <c:v>0.99742799999999998</c:v>
                </c:pt>
                <c:pt idx="71566">
                  <c:v>0.99741599999999997</c:v>
                </c:pt>
                <c:pt idx="71567">
                  <c:v>0.99741100000000005</c:v>
                </c:pt>
                <c:pt idx="71568">
                  <c:v>0.99741800000000003</c:v>
                </c:pt>
                <c:pt idx="71569">
                  <c:v>0.99743400000000004</c:v>
                </c:pt>
                <c:pt idx="71570">
                  <c:v>0.99745899999999998</c:v>
                </c:pt>
                <c:pt idx="71571">
                  <c:v>0.99749500000000002</c:v>
                </c:pt>
                <c:pt idx="71572">
                  <c:v>0.99754100000000001</c:v>
                </c:pt>
                <c:pt idx="71573">
                  <c:v>0.99759600000000004</c:v>
                </c:pt>
                <c:pt idx="71574">
                  <c:v>0.99765899999999996</c:v>
                </c:pt>
                <c:pt idx="71575">
                  <c:v>0.99772499999999997</c:v>
                </c:pt>
                <c:pt idx="71576">
                  <c:v>0.99780400000000002</c:v>
                </c:pt>
                <c:pt idx="71577">
                  <c:v>0.99787499999999996</c:v>
                </c:pt>
                <c:pt idx="71578">
                  <c:v>0.99796600000000002</c:v>
                </c:pt>
                <c:pt idx="71579">
                  <c:v>0.99806700000000004</c:v>
                </c:pt>
                <c:pt idx="71580">
                  <c:v>0.99816899999999997</c:v>
                </c:pt>
                <c:pt idx="71581">
                  <c:v>0.99828600000000001</c:v>
                </c:pt>
                <c:pt idx="71582">
                  <c:v>0.99840499999999999</c:v>
                </c:pt>
                <c:pt idx="71583">
                  <c:v>0.99852099999999999</c:v>
                </c:pt>
                <c:pt idx="71584">
                  <c:v>0.99864799999999998</c:v>
                </c:pt>
                <c:pt idx="71585">
                  <c:v>0.99877499999999997</c:v>
                </c:pt>
                <c:pt idx="71586">
                  <c:v>0.99890999999999996</c:v>
                </c:pt>
                <c:pt idx="71587">
                  <c:v>0.99904800000000005</c:v>
                </c:pt>
                <c:pt idx="71588">
                  <c:v>0.99918600000000002</c:v>
                </c:pt>
                <c:pt idx="71589">
                  <c:v>0.99932399999999999</c:v>
                </c:pt>
                <c:pt idx="71590">
                  <c:v>0.99945899999999999</c:v>
                </c:pt>
                <c:pt idx="71591">
                  <c:v>0.99960300000000002</c:v>
                </c:pt>
                <c:pt idx="71592">
                  <c:v>0.99975199999999997</c:v>
                </c:pt>
                <c:pt idx="71593">
                  <c:v>0.99989899999999998</c:v>
                </c:pt>
                <c:pt idx="71594">
                  <c:v>1.0000500000000001</c:v>
                </c:pt>
                <c:pt idx="71595">
                  <c:v>1.0002</c:v>
                </c:pt>
                <c:pt idx="71596">
                  <c:v>1.0003500000000001</c:v>
                </c:pt>
                <c:pt idx="71597">
                  <c:v>1.0004900000000001</c:v>
                </c:pt>
                <c:pt idx="71598">
                  <c:v>1.00064</c:v>
                </c:pt>
                <c:pt idx="71599">
                  <c:v>1.00078</c:v>
                </c:pt>
                <c:pt idx="71600">
                  <c:v>1.00092</c:v>
                </c:pt>
                <c:pt idx="71601">
                  <c:v>1.0010600000000001</c:v>
                </c:pt>
                <c:pt idx="71602">
                  <c:v>1.00119</c:v>
                </c:pt>
                <c:pt idx="71603">
                  <c:v>1.0013300000000001</c:v>
                </c:pt>
                <c:pt idx="71604">
                  <c:v>1.00146</c:v>
                </c:pt>
                <c:pt idx="71605">
                  <c:v>1.0015799999999999</c:v>
                </c:pt>
                <c:pt idx="71606">
                  <c:v>1.00169</c:v>
                </c:pt>
                <c:pt idx="71607">
                  <c:v>1.0018</c:v>
                </c:pt>
                <c:pt idx="71608">
                  <c:v>1.0019100000000001</c:v>
                </c:pt>
                <c:pt idx="71609">
                  <c:v>1.0020100000000001</c:v>
                </c:pt>
                <c:pt idx="71610">
                  <c:v>1.0021</c:v>
                </c:pt>
                <c:pt idx="71611">
                  <c:v>1.0021899999999999</c:v>
                </c:pt>
                <c:pt idx="71612">
                  <c:v>1.00227</c:v>
                </c:pt>
                <c:pt idx="71613">
                  <c:v>1.00234</c:v>
                </c:pt>
                <c:pt idx="71614">
                  <c:v>1.00241</c:v>
                </c:pt>
                <c:pt idx="71615">
                  <c:v>1.0024599999999999</c:v>
                </c:pt>
                <c:pt idx="71616">
                  <c:v>1.0025200000000001</c:v>
                </c:pt>
                <c:pt idx="71617">
                  <c:v>1.0025599999999999</c:v>
                </c:pt>
                <c:pt idx="71618">
                  <c:v>1.00258</c:v>
                </c:pt>
                <c:pt idx="71619">
                  <c:v>1.0025999999999999</c:v>
                </c:pt>
                <c:pt idx="71620">
                  <c:v>1.00261</c:v>
                </c:pt>
                <c:pt idx="71621">
                  <c:v>1.0025999999999999</c:v>
                </c:pt>
                <c:pt idx="71622">
                  <c:v>1.0025900000000001</c:v>
                </c:pt>
                <c:pt idx="71623">
                  <c:v>1.0025599999999999</c:v>
                </c:pt>
                <c:pt idx="71624">
                  <c:v>1.0025200000000001</c:v>
                </c:pt>
                <c:pt idx="71625">
                  <c:v>1.00248</c:v>
                </c:pt>
                <c:pt idx="71626">
                  <c:v>1.0024200000000001</c:v>
                </c:pt>
                <c:pt idx="71627">
                  <c:v>1.0023500000000001</c:v>
                </c:pt>
                <c:pt idx="71628">
                  <c:v>1.00227</c:v>
                </c:pt>
                <c:pt idx="71629">
                  <c:v>1.0021800000000001</c:v>
                </c:pt>
                <c:pt idx="71630">
                  <c:v>1.00207</c:v>
                </c:pt>
                <c:pt idx="71631">
                  <c:v>1.00196</c:v>
                </c:pt>
                <c:pt idx="71632">
                  <c:v>1.0018199999999999</c:v>
                </c:pt>
                <c:pt idx="71633">
                  <c:v>1.00169</c:v>
                </c:pt>
                <c:pt idx="71634">
                  <c:v>1.00153</c:v>
                </c:pt>
                <c:pt idx="71635">
                  <c:v>1.0013700000000001</c:v>
                </c:pt>
                <c:pt idx="71636">
                  <c:v>1.00119</c:v>
                </c:pt>
                <c:pt idx="71637">
                  <c:v>1.00099</c:v>
                </c:pt>
                <c:pt idx="71638">
                  <c:v>1.00078</c:v>
                </c:pt>
                <c:pt idx="71639">
                  <c:v>1.0005599999999999</c:v>
                </c:pt>
                <c:pt idx="71640">
                  <c:v>1.0003299999999999</c:v>
                </c:pt>
                <c:pt idx="71641">
                  <c:v>1.0000800000000001</c:v>
                </c:pt>
                <c:pt idx="71642">
                  <c:v>0.99984600000000001</c:v>
                </c:pt>
                <c:pt idx="71643">
                  <c:v>0.99962200000000001</c:v>
                </c:pt>
                <c:pt idx="71644">
                  <c:v>0.99940399999999996</c:v>
                </c:pt>
                <c:pt idx="71645">
                  <c:v>0.99920100000000001</c:v>
                </c:pt>
                <c:pt idx="71646">
                  <c:v>0.99901200000000001</c:v>
                </c:pt>
                <c:pt idx="71647">
                  <c:v>0.99883500000000003</c:v>
                </c:pt>
                <c:pt idx="71648">
                  <c:v>0.99867099999999998</c:v>
                </c:pt>
                <c:pt idx="71649">
                  <c:v>0.99851699999999999</c:v>
                </c:pt>
                <c:pt idx="71650">
                  <c:v>0.99837100000000001</c:v>
                </c:pt>
                <c:pt idx="71651">
                  <c:v>0.99824400000000002</c:v>
                </c:pt>
                <c:pt idx="71652">
                  <c:v>0.99812800000000002</c:v>
                </c:pt>
                <c:pt idx="71653">
                  <c:v>0.998027</c:v>
                </c:pt>
                <c:pt idx="71654">
                  <c:v>0.99793600000000005</c:v>
                </c:pt>
                <c:pt idx="71655">
                  <c:v>0.99786600000000003</c:v>
                </c:pt>
                <c:pt idx="71656">
                  <c:v>0.99780100000000005</c:v>
                </c:pt>
                <c:pt idx="71657">
                  <c:v>0.99774200000000002</c:v>
                </c:pt>
                <c:pt idx="71658">
                  <c:v>0.997695</c:v>
                </c:pt>
                <c:pt idx="71659">
                  <c:v>0.997664</c:v>
                </c:pt>
                <c:pt idx="71660">
                  <c:v>0.997641</c:v>
                </c:pt>
                <c:pt idx="71661">
                  <c:v>0.99762700000000004</c:v>
                </c:pt>
                <c:pt idx="71662">
                  <c:v>0.99761900000000003</c:v>
                </c:pt>
                <c:pt idx="71663">
                  <c:v>0.99762499999999998</c:v>
                </c:pt>
                <c:pt idx="71664">
                  <c:v>0.99763900000000005</c:v>
                </c:pt>
                <c:pt idx="71665">
                  <c:v>0.99766100000000002</c:v>
                </c:pt>
                <c:pt idx="71666">
                  <c:v>0.99769300000000005</c:v>
                </c:pt>
                <c:pt idx="71667">
                  <c:v>0.99773900000000004</c:v>
                </c:pt>
                <c:pt idx="71668">
                  <c:v>0.99779200000000001</c:v>
                </c:pt>
                <c:pt idx="71669">
                  <c:v>0.99785500000000005</c:v>
                </c:pt>
                <c:pt idx="71670">
                  <c:v>0.99792000000000003</c:v>
                </c:pt>
                <c:pt idx="71671">
                  <c:v>0.99799499999999997</c:v>
                </c:pt>
                <c:pt idx="71672">
                  <c:v>0.998085</c:v>
                </c:pt>
                <c:pt idx="71673">
                  <c:v>0.99817599999999995</c:v>
                </c:pt>
                <c:pt idx="71674">
                  <c:v>0.99826999999999999</c:v>
                </c:pt>
                <c:pt idx="71675">
                  <c:v>0.99837399999999998</c:v>
                </c:pt>
                <c:pt idx="71676">
                  <c:v>0.99848400000000004</c:v>
                </c:pt>
                <c:pt idx="71677">
                  <c:v>0.99859500000000001</c:v>
                </c:pt>
                <c:pt idx="71678">
                  <c:v>0.99870499999999995</c:v>
                </c:pt>
                <c:pt idx="71679">
                  <c:v>0.99882300000000002</c:v>
                </c:pt>
                <c:pt idx="71680">
                  <c:v>0.99895</c:v>
                </c:pt>
                <c:pt idx="71681">
                  <c:v>0.99907800000000002</c:v>
                </c:pt>
                <c:pt idx="71682">
                  <c:v>0.99919999999999998</c:v>
                </c:pt>
                <c:pt idx="71683">
                  <c:v>0.99932900000000002</c:v>
                </c:pt>
                <c:pt idx="71684">
                  <c:v>0.999471</c:v>
                </c:pt>
                <c:pt idx="71685">
                  <c:v>0.99963000000000002</c:v>
                </c:pt>
                <c:pt idx="71686">
                  <c:v>0.99976900000000002</c:v>
                </c:pt>
                <c:pt idx="71687">
                  <c:v>0.99990599999999996</c:v>
                </c:pt>
                <c:pt idx="71688">
                  <c:v>1.0000500000000001</c:v>
                </c:pt>
                <c:pt idx="71689">
                  <c:v>1.0001899999999999</c:v>
                </c:pt>
                <c:pt idx="71690">
                  <c:v>1.00034</c:v>
                </c:pt>
                <c:pt idx="71691">
                  <c:v>1.00048</c:v>
                </c:pt>
                <c:pt idx="71692">
                  <c:v>1.0006299999999999</c:v>
                </c:pt>
                <c:pt idx="71693">
                  <c:v>1.0007699999999999</c:v>
                </c:pt>
                <c:pt idx="71694">
                  <c:v>1.00091</c:v>
                </c:pt>
                <c:pt idx="71695">
                  <c:v>1.0010399999999999</c:v>
                </c:pt>
                <c:pt idx="71696">
                  <c:v>1.00118</c:v>
                </c:pt>
                <c:pt idx="71697">
                  <c:v>1.0013099999999999</c:v>
                </c:pt>
                <c:pt idx="71698">
                  <c:v>1.0014400000000001</c:v>
                </c:pt>
                <c:pt idx="71699">
                  <c:v>1.00156</c:v>
                </c:pt>
                <c:pt idx="71700">
                  <c:v>1.0016700000000001</c:v>
                </c:pt>
                <c:pt idx="71701">
                  <c:v>1.0017799999999999</c:v>
                </c:pt>
                <c:pt idx="71702">
                  <c:v>1.0018899999999999</c:v>
                </c:pt>
                <c:pt idx="71703">
                  <c:v>1.002</c:v>
                </c:pt>
                <c:pt idx="71704">
                  <c:v>1.0021</c:v>
                </c:pt>
                <c:pt idx="71705">
                  <c:v>1.0021899999999999</c:v>
                </c:pt>
                <c:pt idx="71706">
                  <c:v>1.0022800000000001</c:v>
                </c:pt>
                <c:pt idx="71707">
                  <c:v>1.0023500000000001</c:v>
                </c:pt>
                <c:pt idx="71708">
                  <c:v>1.0024200000000001</c:v>
                </c:pt>
                <c:pt idx="71709">
                  <c:v>1.0024900000000001</c:v>
                </c:pt>
                <c:pt idx="71710">
                  <c:v>1.0025500000000001</c:v>
                </c:pt>
                <c:pt idx="71711">
                  <c:v>1.0025900000000001</c:v>
                </c:pt>
                <c:pt idx="71712">
                  <c:v>1.0026299999999999</c:v>
                </c:pt>
                <c:pt idx="71713">
                  <c:v>1.0026600000000001</c:v>
                </c:pt>
                <c:pt idx="71714">
                  <c:v>1.00268</c:v>
                </c:pt>
                <c:pt idx="71715">
                  <c:v>1.0026999999999999</c:v>
                </c:pt>
                <c:pt idx="71716">
                  <c:v>1.0026999999999999</c:v>
                </c:pt>
                <c:pt idx="71717">
                  <c:v>1.0026900000000001</c:v>
                </c:pt>
                <c:pt idx="71718">
                  <c:v>1.00268</c:v>
                </c:pt>
                <c:pt idx="71719">
                  <c:v>1.00265</c:v>
                </c:pt>
                <c:pt idx="71720">
                  <c:v>1.00261</c:v>
                </c:pt>
                <c:pt idx="71721">
                  <c:v>1.0025599999999999</c:v>
                </c:pt>
                <c:pt idx="71722">
                  <c:v>1.0024999999999999</c:v>
                </c:pt>
                <c:pt idx="71723">
                  <c:v>1.0024299999999999</c:v>
                </c:pt>
                <c:pt idx="71724">
                  <c:v>1.00234</c:v>
                </c:pt>
                <c:pt idx="71725">
                  <c:v>1.0022500000000001</c:v>
                </c:pt>
                <c:pt idx="71726">
                  <c:v>1.0021599999999999</c:v>
                </c:pt>
                <c:pt idx="71727">
                  <c:v>1.00204</c:v>
                </c:pt>
                <c:pt idx="71728">
                  <c:v>1.0019100000000001</c:v>
                </c:pt>
                <c:pt idx="71729">
                  <c:v>1.00177</c:v>
                </c:pt>
                <c:pt idx="71730">
                  <c:v>1.00162</c:v>
                </c:pt>
                <c:pt idx="71731">
                  <c:v>1.00145</c:v>
                </c:pt>
                <c:pt idx="71732">
                  <c:v>1.0012700000000001</c:v>
                </c:pt>
                <c:pt idx="71733">
                  <c:v>1.00108</c:v>
                </c:pt>
                <c:pt idx="71734">
                  <c:v>1.00088</c:v>
                </c:pt>
                <c:pt idx="71735">
                  <c:v>1.0006699999999999</c:v>
                </c:pt>
                <c:pt idx="71736">
                  <c:v>1.00044</c:v>
                </c:pt>
                <c:pt idx="71737">
                  <c:v>1.0002</c:v>
                </c:pt>
                <c:pt idx="71738">
                  <c:v>0.99995599999999996</c:v>
                </c:pt>
                <c:pt idx="71739">
                  <c:v>0.99972300000000003</c:v>
                </c:pt>
                <c:pt idx="71740">
                  <c:v>0.99950099999999997</c:v>
                </c:pt>
                <c:pt idx="71741">
                  <c:v>0.999305</c:v>
                </c:pt>
                <c:pt idx="71742">
                  <c:v>0.99911099999999997</c:v>
                </c:pt>
                <c:pt idx="71743">
                  <c:v>0.99893200000000004</c:v>
                </c:pt>
                <c:pt idx="71744">
                  <c:v>0.99876200000000004</c:v>
                </c:pt>
                <c:pt idx="71745">
                  <c:v>0.99860599999999999</c:v>
                </c:pt>
                <c:pt idx="71746">
                  <c:v>0.99846299999999999</c:v>
                </c:pt>
                <c:pt idx="71747">
                  <c:v>0.99833000000000005</c:v>
                </c:pt>
                <c:pt idx="71748">
                  <c:v>0.99820799999999998</c:v>
                </c:pt>
                <c:pt idx="71749">
                  <c:v>0.99809999999999999</c:v>
                </c:pt>
                <c:pt idx="71750">
                  <c:v>0.99800599999999995</c:v>
                </c:pt>
                <c:pt idx="71751">
                  <c:v>0.99791799999999997</c:v>
                </c:pt>
                <c:pt idx="71752">
                  <c:v>0.99783999999999995</c:v>
                </c:pt>
                <c:pt idx="71753">
                  <c:v>0.99777700000000003</c:v>
                </c:pt>
                <c:pt idx="71754">
                  <c:v>0.99771699999999996</c:v>
                </c:pt>
                <c:pt idx="71755">
                  <c:v>0.99767700000000004</c:v>
                </c:pt>
                <c:pt idx="71756">
                  <c:v>0.99765199999999998</c:v>
                </c:pt>
                <c:pt idx="71757">
                  <c:v>0.99763500000000005</c:v>
                </c:pt>
                <c:pt idx="71758">
                  <c:v>0.99762899999999999</c:v>
                </c:pt>
                <c:pt idx="71759">
                  <c:v>0.99762700000000004</c:v>
                </c:pt>
                <c:pt idx="71760">
                  <c:v>0.99763900000000005</c:v>
                </c:pt>
                <c:pt idx="71761">
                  <c:v>0.99766100000000002</c:v>
                </c:pt>
                <c:pt idx="71762">
                  <c:v>0.997695</c:v>
                </c:pt>
                <c:pt idx="71763">
                  <c:v>0.99773900000000004</c:v>
                </c:pt>
                <c:pt idx="71764">
                  <c:v>0.99778699999999998</c:v>
                </c:pt>
                <c:pt idx="71765">
                  <c:v>0.99783999999999995</c:v>
                </c:pt>
                <c:pt idx="71766">
                  <c:v>0.99790800000000002</c:v>
                </c:pt>
                <c:pt idx="71767">
                  <c:v>0.99797000000000002</c:v>
                </c:pt>
                <c:pt idx="71768">
                  <c:v>0.99805100000000002</c:v>
                </c:pt>
                <c:pt idx="71769">
                  <c:v>0.99814000000000003</c:v>
                </c:pt>
                <c:pt idx="71770">
                  <c:v>0.99823499999999998</c:v>
                </c:pt>
                <c:pt idx="71771">
                  <c:v>0.99834199999999995</c:v>
                </c:pt>
                <c:pt idx="71772">
                  <c:v>0.99844699999999997</c:v>
                </c:pt>
                <c:pt idx="71773">
                  <c:v>0.99856</c:v>
                </c:pt>
                <c:pt idx="71774">
                  <c:v>0.99868299999999999</c:v>
                </c:pt>
                <c:pt idx="71775">
                  <c:v>0.99880599999999997</c:v>
                </c:pt>
                <c:pt idx="71776">
                  <c:v>0.998942</c:v>
                </c:pt>
                <c:pt idx="71777">
                  <c:v>0.99907299999999999</c:v>
                </c:pt>
                <c:pt idx="71778">
                  <c:v>0.99921000000000004</c:v>
                </c:pt>
                <c:pt idx="71779">
                  <c:v>0.99935200000000002</c:v>
                </c:pt>
                <c:pt idx="71780">
                  <c:v>0.99949100000000002</c:v>
                </c:pt>
                <c:pt idx="71781">
                  <c:v>0.99963400000000002</c:v>
                </c:pt>
                <c:pt idx="71782">
                  <c:v>0.99978100000000003</c:v>
                </c:pt>
                <c:pt idx="71783">
                  <c:v>0.99992400000000004</c:v>
                </c:pt>
                <c:pt idx="71784">
                  <c:v>1.00007</c:v>
                </c:pt>
                <c:pt idx="71785">
                  <c:v>1.0002200000000001</c:v>
                </c:pt>
                <c:pt idx="71786">
                  <c:v>1.0003599999999999</c:v>
                </c:pt>
                <c:pt idx="71787">
                  <c:v>1.00051</c:v>
                </c:pt>
                <c:pt idx="71788">
                  <c:v>1.00065</c:v>
                </c:pt>
                <c:pt idx="71789">
                  <c:v>1.0007999999999999</c:v>
                </c:pt>
                <c:pt idx="71790">
                  <c:v>1.0009399999999999</c:v>
                </c:pt>
                <c:pt idx="71791">
                  <c:v>1.00108</c:v>
                </c:pt>
                <c:pt idx="71792">
                  <c:v>1.00122</c:v>
                </c:pt>
                <c:pt idx="71793">
                  <c:v>1.00135</c:v>
                </c:pt>
                <c:pt idx="71794">
                  <c:v>1.0014799999999999</c:v>
                </c:pt>
                <c:pt idx="71795">
                  <c:v>1.0016099999999999</c:v>
                </c:pt>
                <c:pt idx="71796">
                  <c:v>1.0017199999999999</c:v>
                </c:pt>
                <c:pt idx="71797">
                  <c:v>1.0018400000000001</c:v>
                </c:pt>
                <c:pt idx="71798">
                  <c:v>1.0019499999999999</c:v>
                </c:pt>
                <c:pt idx="71799">
                  <c:v>1.00206</c:v>
                </c:pt>
                <c:pt idx="71800">
                  <c:v>1.0021599999999999</c:v>
                </c:pt>
                <c:pt idx="71801">
                  <c:v>1.0022500000000001</c:v>
                </c:pt>
                <c:pt idx="71802">
                  <c:v>1.00234</c:v>
                </c:pt>
                <c:pt idx="71803">
                  <c:v>1.0024200000000001</c:v>
                </c:pt>
                <c:pt idx="71804">
                  <c:v>1.0024900000000001</c:v>
                </c:pt>
                <c:pt idx="71805">
                  <c:v>1.0025599999999999</c:v>
                </c:pt>
                <c:pt idx="71806">
                  <c:v>1.0026200000000001</c:v>
                </c:pt>
                <c:pt idx="71807">
                  <c:v>1.00267</c:v>
                </c:pt>
                <c:pt idx="71808">
                  <c:v>1.0026999999999999</c:v>
                </c:pt>
                <c:pt idx="71809">
                  <c:v>1.0027200000000001</c:v>
                </c:pt>
                <c:pt idx="71810">
                  <c:v>1.00274</c:v>
                </c:pt>
                <c:pt idx="71811">
                  <c:v>1.00275</c:v>
                </c:pt>
                <c:pt idx="71812">
                  <c:v>1.00274</c:v>
                </c:pt>
                <c:pt idx="71813">
                  <c:v>1.0027299999999999</c:v>
                </c:pt>
                <c:pt idx="71814">
                  <c:v>1.00271</c:v>
                </c:pt>
                <c:pt idx="71815">
                  <c:v>1.0026600000000001</c:v>
                </c:pt>
                <c:pt idx="71816">
                  <c:v>1.0026200000000001</c:v>
                </c:pt>
                <c:pt idx="71817">
                  <c:v>1.0025599999999999</c:v>
                </c:pt>
                <c:pt idx="71818">
                  <c:v>1.0024900000000001</c:v>
                </c:pt>
                <c:pt idx="71819">
                  <c:v>1.00241</c:v>
                </c:pt>
                <c:pt idx="71820">
                  <c:v>1.0023200000000001</c:v>
                </c:pt>
                <c:pt idx="71821">
                  <c:v>1.0022200000000001</c:v>
                </c:pt>
                <c:pt idx="71822">
                  <c:v>1.0021</c:v>
                </c:pt>
                <c:pt idx="71823">
                  <c:v>1.00196</c:v>
                </c:pt>
                <c:pt idx="71824">
                  <c:v>1.0018199999999999</c:v>
                </c:pt>
                <c:pt idx="71825">
                  <c:v>1.0016700000000001</c:v>
                </c:pt>
                <c:pt idx="71826">
                  <c:v>1.0015099999999999</c:v>
                </c:pt>
                <c:pt idx="71827">
                  <c:v>1.00132</c:v>
                </c:pt>
                <c:pt idx="71828">
                  <c:v>1.0011300000000001</c:v>
                </c:pt>
                <c:pt idx="71829">
                  <c:v>1.0009300000000001</c:v>
                </c:pt>
                <c:pt idx="71830">
                  <c:v>1.0007200000000001</c:v>
                </c:pt>
                <c:pt idx="71831">
                  <c:v>1.00048</c:v>
                </c:pt>
                <c:pt idx="71832">
                  <c:v>1.00024</c:v>
                </c:pt>
                <c:pt idx="71833">
                  <c:v>0.99999899999999997</c:v>
                </c:pt>
                <c:pt idx="71834">
                  <c:v>0.99976500000000001</c:v>
                </c:pt>
                <c:pt idx="71835">
                  <c:v>0.99955000000000005</c:v>
                </c:pt>
                <c:pt idx="71836">
                  <c:v>0.99932500000000002</c:v>
                </c:pt>
                <c:pt idx="71837">
                  <c:v>0.99913200000000002</c:v>
                </c:pt>
                <c:pt idx="71838">
                  <c:v>0.99895400000000001</c:v>
                </c:pt>
                <c:pt idx="71839">
                  <c:v>0.99878900000000004</c:v>
                </c:pt>
                <c:pt idx="71840">
                  <c:v>0.99863400000000002</c:v>
                </c:pt>
                <c:pt idx="71841">
                  <c:v>0.99849500000000002</c:v>
                </c:pt>
                <c:pt idx="71842">
                  <c:v>0.998367</c:v>
                </c:pt>
                <c:pt idx="71843">
                  <c:v>0.99825699999999995</c:v>
                </c:pt>
                <c:pt idx="71844">
                  <c:v>0.99815699999999996</c:v>
                </c:pt>
                <c:pt idx="71845">
                  <c:v>0.99806499999999998</c:v>
                </c:pt>
                <c:pt idx="71846">
                  <c:v>0.99798900000000001</c:v>
                </c:pt>
                <c:pt idx="71847">
                  <c:v>0.99791700000000005</c:v>
                </c:pt>
                <c:pt idx="71848">
                  <c:v>0.99785999999999997</c:v>
                </c:pt>
                <c:pt idx="71849">
                  <c:v>0.99780899999999995</c:v>
                </c:pt>
                <c:pt idx="71850">
                  <c:v>0.99777300000000002</c:v>
                </c:pt>
                <c:pt idx="71851">
                  <c:v>0.99774799999999997</c:v>
                </c:pt>
                <c:pt idx="71852">
                  <c:v>0.99773500000000004</c:v>
                </c:pt>
                <c:pt idx="71853">
                  <c:v>0.99772799999999995</c:v>
                </c:pt>
                <c:pt idx="71854">
                  <c:v>0.99772899999999998</c:v>
                </c:pt>
                <c:pt idx="71855">
                  <c:v>0.99774399999999996</c:v>
                </c:pt>
                <c:pt idx="71856">
                  <c:v>0.99777199999999999</c:v>
                </c:pt>
                <c:pt idx="71857">
                  <c:v>0.99780400000000002</c:v>
                </c:pt>
                <c:pt idx="71858">
                  <c:v>0.99784499999999998</c:v>
                </c:pt>
                <c:pt idx="71859">
                  <c:v>0.99789099999999997</c:v>
                </c:pt>
                <c:pt idx="71860">
                  <c:v>0.99795100000000003</c:v>
                </c:pt>
                <c:pt idx="71861">
                  <c:v>0.99801600000000001</c:v>
                </c:pt>
                <c:pt idx="71862">
                  <c:v>0.99808699999999995</c:v>
                </c:pt>
                <c:pt idx="71863">
                  <c:v>0.99816700000000003</c:v>
                </c:pt>
                <c:pt idx="71864">
                  <c:v>0.99825200000000003</c:v>
                </c:pt>
                <c:pt idx="71865">
                  <c:v>0.99835200000000002</c:v>
                </c:pt>
                <c:pt idx="71866">
                  <c:v>0.99844999999999995</c:v>
                </c:pt>
                <c:pt idx="71867">
                  <c:v>0.99855300000000002</c:v>
                </c:pt>
                <c:pt idx="71868">
                  <c:v>0.99865700000000002</c:v>
                </c:pt>
                <c:pt idx="71869">
                  <c:v>0.99876799999999999</c:v>
                </c:pt>
                <c:pt idx="71870">
                  <c:v>0.99888999999999994</c:v>
                </c:pt>
                <c:pt idx="71871">
                  <c:v>0.999004</c:v>
                </c:pt>
                <c:pt idx="71872">
                  <c:v>0.99912599999999996</c:v>
                </c:pt>
                <c:pt idx="71873">
                  <c:v>0.99925900000000001</c:v>
                </c:pt>
                <c:pt idx="71874">
                  <c:v>0.99939199999999995</c:v>
                </c:pt>
                <c:pt idx="71875">
                  <c:v>0.99956100000000003</c:v>
                </c:pt>
                <c:pt idx="71876">
                  <c:v>0.99969699999999995</c:v>
                </c:pt>
                <c:pt idx="71877">
                  <c:v>0.999834</c:v>
                </c:pt>
                <c:pt idx="71878">
                  <c:v>0.99997499999999995</c:v>
                </c:pt>
                <c:pt idx="71879">
                  <c:v>1.0001100000000001</c:v>
                </c:pt>
                <c:pt idx="71880">
                  <c:v>1.0002500000000001</c:v>
                </c:pt>
                <c:pt idx="71881">
                  <c:v>1.0003899999999999</c:v>
                </c:pt>
                <c:pt idx="71882">
                  <c:v>1.0005299999999999</c:v>
                </c:pt>
                <c:pt idx="71883">
                  <c:v>1.0006699999999999</c:v>
                </c:pt>
                <c:pt idx="71884">
                  <c:v>1.00081</c:v>
                </c:pt>
                <c:pt idx="71885">
                  <c:v>1.00095</c:v>
                </c:pt>
                <c:pt idx="71886">
                  <c:v>1.00108</c:v>
                </c:pt>
                <c:pt idx="71887">
                  <c:v>1.0012000000000001</c:v>
                </c:pt>
                <c:pt idx="71888">
                  <c:v>1.00132</c:v>
                </c:pt>
                <c:pt idx="71889">
                  <c:v>1.0014400000000001</c:v>
                </c:pt>
                <c:pt idx="71890">
                  <c:v>1.00156</c:v>
                </c:pt>
                <c:pt idx="71891">
                  <c:v>1.0016799999999999</c:v>
                </c:pt>
                <c:pt idx="71892">
                  <c:v>1.0017799999999999</c:v>
                </c:pt>
                <c:pt idx="71893">
                  <c:v>1.0018800000000001</c:v>
                </c:pt>
                <c:pt idx="71894">
                  <c:v>1.0019800000000001</c:v>
                </c:pt>
                <c:pt idx="71895">
                  <c:v>1.0020800000000001</c:v>
                </c:pt>
                <c:pt idx="71896">
                  <c:v>1.00217</c:v>
                </c:pt>
                <c:pt idx="71897">
                  <c:v>1.0022500000000001</c:v>
                </c:pt>
                <c:pt idx="71898">
                  <c:v>1.0023200000000001</c:v>
                </c:pt>
                <c:pt idx="71899">
                  <c:v>1.0023899999999999</c:v>
                </c:pt>
                <c:pt idx="71900">
                  <c:v>1.0024500000000001</c:v>
                </c:pt>
                <c:pt idx="71901">
                  <c:v>1.0024999999999999</c:v>
                </c:pt>
                <c:pt idx="71902">
                  <c:v>1.0025299999999999</c:v>
                </c:pt>
                <c:pt idx="71903">
                  <c:v>1.00258</c:v>
                </c:pt>
                <c:pt idx="71904">
                  <c:v>1.0025999999999999</c:v>
                </c:pt>
                <c:pt idx="71905">
                  <c:v>1.00261</c:v>
                </c:pt>
                <c:pt idx="71906">
                  <c:v>1.0026200000000001</c:v>
                </c:pt>
                <c:pt idx="71907">
                  <c:v>1.00261</c:v>
                </c:pt>
                <c:pt idx="71908">
                  <c:v>1.0025999999999999</c:v>
                </c:pt>
                <c:pt idx="71909">
                  <c:v>1.0025900000000001</c:v>
                </c:pt>
                <c:pt idx="71910">
                  <c:v>1.0025500000000001</c:v>
                </c:pt>
                <c:pt idx="71911">
                  <c:v>1.00251</c:v>
                </c:pt>
                <c:pt idx="71912">
                  <c:v>1.0024500000000001</c:v>
                </c:pt>
                <c:pt idx="71913">
                  <c:v>1.00238</c:v>
                </c:pt>
                <c:pt idx="71914">
                  <c:v>1.0023</c:v>
                </c:pt>
                <c:pt idx="71915">
                  <c:v>1.00221</c:v>
                </c:pt>
                <c:pt idx="71916">
                  <c:v>1.0021</c:v>
                </c:pt>
                <c:pt idx="71917">
                  <c:v>1.0019800000000001</c:v>
                </c:pt>
                <c:pt idx="71918">
                  <c:v>1.00186</c:v>
                </c:pt>
                <c:pt idx="71919">
                  <c:v>1.0017199999999999</c:v>
                </c:pt>
                <c:pt idx="71920">
                  <c:v>1.0015700000000001</c:v>
                </c:pt>
                <c:pt idx="71921">
                  <c:v>1.0014000000000001</c:v>
                </c:pt>
                <c:pt idx="71922">
                  <c:v>1.0012300000000001</c:v>
                </c:pt>
                <c:pt idx="71923">
                  <c:v>1.0010399999999999</c:v>
                </c:pt>
                <c:pt idx="71924">
                  <c:v>1.00084</c:v>
                </c:pt>
                <c:pt idx="71925">
                  <c:v>1.0006299999999999</c:v>
                </c:pt>
                <c:pt idx="71926">
                  <c:v>1.0004200000000001</c:v>
                </c:pt>
                <c:pt idx="71927">
                  <c:v>1.0001800000000001</c:v>
                </c:pt>
                <c:pt idx="71928">
                  <c:v>0.99992999999999999</c:v>
                </c:pt>
                <c:pt idx="71929">
                  <c:v>0.999691</c:v>
                </c:pt>
                <c:pt idx="71930">
                  <c:v>0.99946299999999999</c:v>
                </c:pt>
                <c:pt idx="71931">
                  <c:v>0.99925200000000003</c:v>
                </c:pt>
                <c:pt idx="71932">
                  <c:v>0.99905500000000003</c:v>
                </c:pt>
                <c:pt idx="71933">
                  <c:v>0.99886600000000003</c:v>
                </c:pt>
                <c:pt idx="71934">
                  <c:v>0.99868999999999997</c:v>
                </c:pt>
                <c:pt idx="71935">
                  <c:v>0.99852700000000005</c:v>
                </c:pt>
                <c:pt idx="71936">
                  <c:v>0.99837699999999996</c:v>
                </c:pt>
                <c:pt idx="71937">
                  <c:v>0.99824000000000002</c:v>
                </c:pt>
                <c:pt idx="71938">
                  <c:v>0.99811700000000003</c:v>
                </c:pt>
                <c:pt idx="71939">
                  <c:v>0.998</c:v>
                </c:pt>
                <c:pt idx="71940">
                  <c:v>0.99790299999999998</c:v>
                </c:pt>
                <c:pt idx="71941">
                  <c:v>0.997811</c:v>
                </c:pt>
                <c:pt idx="71942">
                  <c:v>0.99773500000000004</c:v>
                </c:pt>
                <c:pt idx="71943">
                  <c:v>0.99766699999999997</c:v>
                </c:pt>
                <c:pt idx="71944">
                  <c:v>0.99762399999999996</c:v>
                </c:pt>
                <c:pt idx="71945">
                  <c:v>0.99758199999999997</c:v>
                </c:pt>
                <c:pt idx="71946">
                  <c:v>0.99755199999999999</c:v>
                </c:pt>
                <c:pt idx="71947">
                  <c:v>0.99753199999999997</c:v>
                </c:pt>
                <c:pt idx="71948">
                  <c:v>0.99752300000000005</c:v>
                </c:pt>
                <c:pt idx="71949">
                  <c:v>0.99752300000000005</c:v>
                </c:pt>
                <c:pt idx="71950">
                  <c:v>0.99753899999999995</c:v>
                </c:pt>
                <c:pt idx="71951">
                  <c:v>0.99755400000000005</c:v>
                </c:pt>
                <c:pt idx="71952">
                  <c:v>0.99758500000000006</c:v>
                </c:pt>
                <c:pt idx="71953">
                  <c:v>0.99762200000000001</c:v>
                </c:pt>
                <c:pt idx="71954">
                  <c:v>0.99767600000000001</c:v>
                </c:pt>
                <c:pt idx="71955">
                  <c:v>0.99772499999999997</c:v>
                </c:pt>
                <c:pt idx="71956">
                  <c:v>0.99779499999999999</c:v>
                </c:pt>
                <c:pt idx="71957">
                  <c:v>0.997861</c:v>
                </c:pt>
                <c:pt idx="71958">
                  <c:v>0.997946</c:v>
                </c:pt>
                <c:pt idx="71959">
                  <c:v>0.99803699999999995</c:v>
                </c:pt>
                <c:pt idx="71960">
                  <c:v>0.99813399999999997</c:v>
                </c:pt>
                <c:pt idx="71961">
                  <c:v>0.99823799999999996</c:v>
                </c:pt>
                <c:pt idx="71962">
                  <c:v>0.99834500000000004</c:v>
                </c:pt>
                <c:pt idx="71963">
                  <c:v>0.99846000000000001</c:v>
                </c:pt>
                <c:pt idx="71964">
                  <c:v>0.99857899999999999</c:v>
                </c:pt>
                <c:pt idx="71965">
                  <c:v>0.99870400000000004</c:v>
                </c:pt>
                <c:pt idx="71966">
                  <c:v>0.99883299999999997</c:v>
                </c:pt>
                <c:pt idx="71967">
                  <c:v>0.99896600000000002</c:v>
                </c:pt>
                <c:pt idx="71968">
                  <c:v>0.99910600000000005</c:v>
                </c:pt>
                <c:pt idx="71969">
                  <c:v>0.99924599999999997</c:v>
                </c:pt>
                <c:pt idx="71970">
                  <c:v>0.99939</c:v>
                </c:pt>
                <c:pt idx="71971">
                  <c:v>0.99953800000000004</c:v>
                </c:pt>
                <c:pt idx="71972">
                  <c:v>0.99968699999999999</c:v>
                </c:pt>
                <c:pt idx="71973">
                  <c:v>0.99983500000000003</c:v>
                </c:pt>
                <c:pt idx="71974">
                  <c:v>0.99998600000000004</c:v>
                </c:pt>
                <c:pt idx="71975">
                  <c:v>1.00014</c:v>
                </c:pt>
                <c:pt idx="71976">
                  <c:v>1.0002899999999999</c:v>
                </c:pt>
                <c:pt idx="71977">
                  <c:v>1.0004500000000001</c:v>
                </c:pt>
                <c:pt idx="71978">
                  <c:v>1.0005900000000001</c:v>
                </c:pt>
                <c:pt idx="71979">
                  <c:v>1.00074</c:v>
                </c:pt>
                <c:pt idx="71980">
                  <c:v>1.0008900000000001</c:v>
                </c:pt>
                <c:pt idx="71981">
                  <c:v>1.0010399999999999</c:v>
                </c:pt>
                <c:pt idx="71982">
                  <c:v>1.00118</c:v>
                </c:pt>
                <c:pt idx="71983">
                  <c:v>1.00132</c:v>
                </c:pt>
                <c:pt idx="71984">
                  <c:v>1.00146</c:v>
                </c:pt>
                <c:pt idx="71985">
                  <c:v>1.00159</c:v>
                </c:pt>
                <c:pt idx="71986">
                  <c:v>1.0017100000000001</c:v>
                </c:pt>
                <c:pt idx="71987">
                  <c:v>1.0018400000000001</c:v>
                </c:pt>
                <c:pt idx="71988">
                  <c:v>1.00196</c:v>
                </c:pt>
                <c:pt idx="71989">
                  <c:v>1.0020800000000001</c:v>
                </c:pt>
                <c:pt idx="71990">
                  <c:v>1.0021800000000001</c:v>
                </c:pt>
                <c:pt idx="71991">
                  <c:v>1.0022800000000001</c:v>
                </c:pt>
                <c:pt idx="71992">
                  <c:v>1.00238</c:v>
                </c:pt>
                <c:pt idx="71993">
                  <c:v>1.00247</c:v>
                </c:pt>
                <c:pt idx="71994">
                  <c:v>1.0025500000000001</c:v>
                </c:pt>
                <c:pt idx="71995">
                  <c:v>1.0026200000000001</c:v>
                </c:pt>
                <c:pt idx="71996">
                  <c:v>1.00268</c:v>
                </c:pt>
                <c:pt idx="71997">
                  <c:v>1.0027299999999999</c:v>
                </c:pt>
                <c:pt idx="71998">
                  <c:v>1.00278</c:v>
                </c:pt>
                <c:pt idx="71999">
                  <c:v>1.00281</c:v>
                </c:pt>
                <c:pt idx="72000">
                  <c:v>1.00285</c:v>
                </c:pt>
                <c:pt idx="72001">
                  <c:v>1.0028699999999999</c:v>
                </c:pt>
                <c:pt idx="72002">
                  <c:v>1.00288</c:v>
                </c:pt>
                <c:pt idx="72003">
                  <c:v>1.0028699999999999</c:v>
                </c:pt>
                <c:pt idx="72004">
                  <c:v>1.0028600000000001</c:v>
                </c:pt>
                <c:pt idx="72005">
                  <c:v>1.0028300000000001</c:v>
                </c:pt>
                <c:pt idx="72006">
                  <c:v>1.0027900000000001</c:v>
                </c:pt>
                <c:pt idx="72007">
                  <c:v>1.00275</c:v>
                </c:pt>
                <c:pt idx="72008">
                  <c:v>1.00268</c:v>
                </c:pt>
                <c:pt idx="72009">
                  <c:v>1.00261</c:v>
                </c:pt>
                <c:pt idx="72010">
                  <c:v>1.0025299999999999</c:v>
                </c:pt>
                <c:pt idx="72011">
                  <c:v>1.00244</c:v>
                </c:pt>
                <c:pt idx="72012">
                  <c:v>1.00234</c:v>
                </c:pt>
                <c:pt idx="72013">
                  <c:v>1.00223</c:v>
                </c:pt>
                <c:pt idx="72014">
                  <c:v>1.0020899999999999</c:v>
                </c:pt>
                <c:pt idx="72015">
                  <c:v>1.0019499999999999</c:v>
                </c:pt>
                <c:pt idx="72016">
                  <c:v>1.0018</c:v>
                </c:pt>
                <c:pt idx="72017">
                  <c:v>1.00163</c:v>
                </c:pt>
                <c:pt idx="72018">
                  <c:v>1.00145</c:v>
                </c:pt>
                <c:pt idx="72019">
                  <c:v>1.00125</c:v>
                </c:pt>
                <c:pt idx="72020">
                  <c:v>1.0010399999999999</c:v>
                </c:pt>
                <c:pt idx="72021">
                  <c:v>1.00082</c:v>
                </c:pt>
                <c:pt idx="72022">
                  <c:v>1.0005900000000001</c:v>
                </c:pt>
                <c:pt idx="72023">
                  <c:v>1.0003500000000001</c:v>
                </c:pt>
                <c:pt idx="72024">
                  <c:v>1.0001100000000001</c:v>
                </c:pt>
                <c:pt idx="72025">
                  <c:v>0.99987899999999996</c:v>
                </c:pt>
                <c:pt idx="72026">
                  <c:v>0.99965599999999999</c:v>
                </c:pt>
                <c:pt idx="72027">
                  <c:v>0.99945399999999995</c:v>
                </c:pt>
                <c:pt idx="72028">
                  <c:v>0.99926199999999998</c:v>
                </c:pt>
                <c:pt idx="72029">
                  <c:v>0.999089</c:v>
                </c:pt>
                <c:pt idx="72030">
                  <c:v>0.99892700000000001</c:v>
                </c:pt>
                <c:pt idx="72031">
                  <c:v>0.99878299999999998</c:v>
                </c:pt>
                <c:pt idx="72032">
                  <c:v>0.99864399999999998</c:v>
                </c:pt>
                <c:pt idx="72033">
                  <c:v>0.99851999999999996</c:v>
                </c:pt>
                <c:pt idx="72034">
                  <c:v>0.99840899999999999</c:v>
                </c:pt>
                <c:pt idx="72035">
                  <c:v>0.99831400000000003</c:v>
                </c:pt>
                <c:pt idx="72036">
                  <c:v>0.998228</c:v>
                </c:pt>
                <c:pt idx="72037">
                  <c:v>0.99814199999999997</c:v>
                </c:pt>
                <c:pt idx="72038">
                  <c:v>0.99807599999999996</c:v>
                </c:pt>
                <c:pt idx="72039">
                  <c:v>0.99802400000000002</c:v>
                </c:pt>
                <c:pt idx="72040">
                  <c:v>0.99797800000000003</c:v>
                </c:pt>
                <c:pt idx="72041">
                  <c:v>0.99794300000000002</c:v>
                </c:pt>
                <c:pt idx="72042">
                  <c:v>0.99791700000000005</c:v>
                </c:pt>
                <c:pt idx="72043">
                  <c:v>0.99790699999999999</c:v>
                </c:pt>
                <c:pt idx="72044">
                  <c:v>0.99790699999999999</c:v>
                </c:pt>
                <c:pt idx="72045">
                  <c:v>0.99791399999999997</c:v>
                </c:pt>
                <c:pt idx="72046">
                  <c:v>0.99793500000000002</c:v>
                </c:pt>
                <c:pt idx="72047">
                  <c:v>0.99796399999999996</c:v>
                </c:pt>
                <c:pt idx="72048">
                  <c:v>0.99799800000000005</c:v>
                </c:pt>
                <c:pt idx="72049">
                  <c:v>0.99804099999999996</c:v>
                </c:pt>
                <c:pt idx="72050">
                  <c:v>0.99809199999999998</c:v>
                </c:pt>
                <c:pt idx="72051">
                  <c:v>0.99815500000000001</c:v>
                </c:pt>
                <c:pt idx="72052">
                  <c:v>0.99823300000000004</c:v>
                </c:pt>
                <c:pt idx="72053">
                  <c:v>0.998305</c:v>
                </c:pt>
                <c:pt idx="72054">
                  <c:v>0.99838300000000002</c:v>
                </c:pt>
                <c:pt idx="72055">
                  <c:v>0.99847699999999995</c:v>
                </c:pt>
                <c:pt idx="72056">
                  <c:v>0.99857300000000004</c:v>
                </c:pt>
                <c:pt idx="72057">
                  <c:v>0.99867799999999995</c:v>
                </c:pt>
                <c:pt idx="72058">
                  <c:v>0.99878299999999998</c:v>
                </c:pt>
                <c:pt idx="72059">
                  <c:v>0.99889799999999995</c:v>
                </c:pt>
                <c:pt idx="72060">
                  <c:v>0.99901399999999996</c:v>
                </c:pt>
                <c:pt idx="72061">
                  <c:v>0.99913600000000002</c:v>
                </c:pt>
                <c:pt idx="72062">
                  <c:v>0.99925600000000003</c:v>
                </c:pt>
                <c:pt idx="72063">
                  <c:v>0.99937399999999998</c:v>
                </c:pt>
                <c:pt idx="72064">
                  <c:v>0.99951000000000001</c:v>
                </c:pt>
                <c:pt idx="72065">
                  <c:v>0.99964699999999995</c:v>
                </c:pt>
                <c:pt idx="72066">
                  <c:v>0.99978599999999995</c:v>
                </c:pt>
                <c:pt idx="72067">
                  <c:v>0.99992899999999996</c:v>
                </c:pt>
                <c:pt idx="72068">
                  <c:v>1.00007</c:v>
                </c:pt>
                <c:pt idx="72069">
                  <c:v>1.00021</c:v>
                </c:pt>
                <c:pt idx="72070">
                  <c:v>1.0003500000000001</c:v>
                </c:pt>
                <c:pt idx="72071">
                  <c:v>1.0004900000000001</c:v>
                </c:pt>
                <c:pt idx="72072">
                  <c:v>1.0006299999999999</c:v>
                </c:pt>
                <c:pt idx="72073">
                  <c:v>1.0007699999999999</c:v>
                </c:pt>
                <c:pt idx="72074">
                  <c:v>1.00091</c:v>
                </c:pt>
                <c:pt idx="72075">
                  <c:v>1.0010399999999999</c:v>
                </c:pt>
                <c:pt idx="72076">
                  <c:v>1.0011699999999999</c:v>
                </c:pt>
                <c:pt idx="72077">
                  <c:v>1.0013099999999999</c:v>
                </c:pt>
                <c:pt idx="72078">
                  <c:v>1.0014400000000001</c:v>
                </c:pt>
                <c:pt idx="72079">
                  <c:v>1.0015700000000001</c:v>
                </c:pt>
                <c:pt idx="72080">
                  <c:v>1.00169</c:v>
                </c:pt>
                <c:pt idx="72081">
                  <c:v>1.0018100000000001</c:v>
                </c:pt>
                <c:pt idx="72082">
                  <c:v>1.00193</c:v>
                </c:pt>
                <c:pt idx="72083">
                  <c:v>1.00204</c:v>
                </c:pt>
                <c:pt idx="72084">
                  <c:v>1.00214</c:v>
                </c:pt>
                <c:pt idx="72085">
                  <c:v>1.00224</c:v>
                </c:pt>
                <c:pt idx="72086">
                  <c:v>1.0023299999999999</c:v>
                </c:pt>
                <c:pt idx="72087">
                  <c:v>1.00241</c:v>
                </c:pt>
                <c:pt idx="72088">
                  <c:v>1.0024900000000001</c:v>
                </c:pt>
                <c:pt idx="72089">
                  <c:v>1.00257</c:v>
                </c:pt>
                <c:pt idx="72090">
                  <c:v>1.00264</c:v>
                </c:pt>
                <c:pt idx="72091">
                  <c:v>1.0026999999999999</c:v>
                </c:pt>
                <c:pt idx="72092">
                  <c:v>1.00275</c:v>
                </c:pt>
                <c:pt idx="72093">
                  <c:v>1.00278</c:v>
                </c:pt>
                <c:pt idx="72094">
                  <c:v>1.00281</c:v>
                </c:pt>
                <c:pt idx="72095">
                  <c:v>1.00285</c:v>
                </c:pt>
                <c:pt idx="72096">
                  <c:v>1.00288</c:v>
                </c:pt>
                <c:pt idx="72097">
                  <c:v>1.00288</c:v>
                </c:pt>
                <c:pt idx="72098">
                  <c:v>1.0028699999999999</c:v>
                </c:pt>
                <c:pt idx="72099">
                  <c:v>1.0028600000000001</c:v>
                </c:pt>
                <c:pt idx="72100">
                  <c:v>1.00284</c:v>
                </c:pt>
                <c:pt idx="72101">
                  <c:v>1.00281</c:v>
                </c:pt>
                <c:pt idx="72102">
                  <c:v>1.0027600000000001</c:v>
                </c:pt>
                <c:pt idx="72103">
                  <c:v>1.00271</c:v>
                </c:pt>
                <c:pt idx="72104">
                  <c:v>1.00265</c:v>
                </c:pt>
                <c:pt idx="72105">
                  <c:v>1.00257</c:v>
                </c:pt>
                <c:pt idx="72106">
                  <c:v>1.00247</c:v>
                </c:pt>
                <c:pt idx="72107">
                  <c:v>1.00237</c:v>
                </c:pt>
                <c:pt idx="72108">
                  <c:v>1.0022599999999999</c:v>
                </c:pt>
                <c:pt idx="72109">
                  <c:v>1.00214</c:v>
                </c:pt>
                <c:pt idx="72110">
                  <c:v>1.002</c:v>
                </c:pt>
                <c:pt idx="72111">
                  <c:v>1.00186</c:v>
                </c:pt>
                <c:pt idx="72112">
                  <c:v>1.0017</c:v>
                </c:pt>
                <c:pt idx="72113">
                  <c:v>1.00153</c:v>
                </c:pt>
                <c:pt idx="72114">
                  <c:v>1.00135</c:v>
                </c:pt>
                <c:pt idx="72115">
                  <c:v>1.00115</c:v>
                </c:pt>
                <c:pt idx="72116">
                  <c:v>1.00095</c:v>
                </c:pt>
                <c:pt idx="72117">
                  <c:v>1.0007299999999999</c:v>
                </c:pt>
                <c:pt idx="72118">
                  <c:v>1.0004999999999999</c:v>
                </c:pt>
                <c:pt idx="72119">
                  <c:v>1.0002599999999999</c:v>
                </c:pt>
                <c:pt idx="72120">
                  <c:v>1.0000199999999999</c:v>
                </c:pt>
                <c:pt idx="72121">
                  <c:v>0.99979700000000005</c:v>
                </c:pt>
                <c:pt idx="72122">
                  <c:v>0.99958000000000002</c:v>
                </c:pt>
                <c:pt idx="72123">
                  <c:v>0.99937399999999998</c:v>
                </c:pt>
                <c:pt idx="72124">
                  <c:v>0.99918300000000004</c:v>
                </c:pt>
                <c:pt idx="72125">
                  <c:v>0.99900900000000004</c:v>
                </c:pt>
                <c:pt idx="72126">
                  <c:v>0.99884399999999995</c:v>
                </c:pt>
                <c:pt idx="72127">
                  <c:v>0.99868999999999997</c:v>
                </c:pt>
                <c:pt idx="72128">
                  <c:v>0.99854699999999996</c:v>
                </c:pt>
                <c:pt idx="72129">
                  <c:v>0.998417</c:v>
                </c:pt>
                <c:pt idx="72130">
                  <c:v>0.99829999999999997</c:v>
                </c:pt>
                <c:pt idx="72131">
                  <c:v>0.99819500000000005</c:v>
                </c:pt>
                <c:pt idx="72132">
                  <c:v>0.99810299999999996</c:v>
                </c:pt>
                <c:pt idx="72133">
                  <c:v>0.99802100000000005</c:v>
                </c:pt>
                <c:pt idx="72134">
                  <c:v>0.997977</c:v>
                </c:pt>
                <c:pt idx="72135">
                  <c:v>0.99792199999999998</c:v>
                </c:pt>
                <c:pt idx="72136">
                  <c:v>0.99787800000000004</c:v>
                </c:pt>
                <c:pt idx="72137">
                  <c:v>0.99783999999999995</c:v>
                </c:pt>
                <c:pt idx="72138">
                  <c:v>0.99781600000000004</c:v>
                </c:pt>
                <c:pt idx="72139">
                  <c:v>0.99779700000000005</c:v>
                </c:pt>
                <c:pt idx="72140">
                  <c:v>0.99779300000000004</c:v>
                </c:pt>
                <c:pt idx="72141">
                  <c:v>0.99779899999999999</c:v>
                </c:pt>
                <c:pt idx="72142">
                  <c:v>0.99781699999999995</c:v>
                </c:pt>
                <c:pt idx="72143">
                  <c:v>0.99784300000000004</c:v>
                </c:pt>
                <c:pt idx="72144">
                  <c:v>0.99787899999999996</c:v>
                </c:pt>
                <c:pt idx="72145">
                  <c:v>0.99793200000000004</c:v>
                </c:pt>
                <c:pt idx="72146">
                  <c:v>0.99798500000000001</c:v>
                </c:pt>
                <c:pt idx="72147">
                  <c:v>0.99804300000000001</c:v>
                </c:pt>
                <c:pt idx="72148">
                  <c:v>0.99811300000000003</c:v>
                </c:pt>
                <c:pt idx="72149">
                  <c:v>0.99819000000000002</c:v>
                </c:pt>
                <c:pt idx="72150">
                  <c:v>0.99827900000000003</c:v>
                </c:pt>
                <c:pt idx="72151">
                  <c:v>0.998363</c:v>
                </c:pt>
                <c:pt idx="72152">
                  <c:v>0.99846199999999996</c:v>
                </c:pt>
                <c:pt idx="72153">
                  <c:v>0.99856599999999995</c:v>
                </c:pt>
                <c:pt idx="72154">
                  <c:v>0.99867700000000004</c:v>
                </c:pt>
                <c:pt idx="72155">
                  <c:v>0.99879200000000001</c:v>
                </c:pt>
                <c:pt idx="72156">
                  <c:v>0.99891300000000005</c:v>
                </c:pt>
                <c:pt idx="72157">
                  <c:v>0.99903799999999998</c:v>
                </c:pt>
                <c:pt idx="72158">
                  <c:v>0.99916199999999999</c:v>
                </c:pt>
                <c:pt idx="72159">
                  <c:v>0.99929800000000002</c:v>
                </c:pt>
                <c:pt idx="72160">
                  <c:v>0.99942799999999998</c:v>
                </c:pt>
                <c:pt idx="72161">
                  <c:v>0.99956599999999995</c:v>
                </c:pt>
                <c:pt idx="72162">
                  <c:v>0.99970499999999995</c:v>
                </c:pt>
                <c:pt idx="72163">
                  <c:v>0.99984600000000001</c:v>
                </c:pt>
                <c:pt idx="72164">
                  <c:v>0.999996</c:v>
                </c:pt>
                <c:pt idx="72165">
                  <c:v>1.00014</c:v>
                </c:pt>
                <c:pt idx="72166">
                  <c:v>1.0002800000000001</c:v>
                </c:pt>
                <c:pt idx="72167">
                  <c:v>1.0004299999999999</c:v>
                </c:pt>
                <c:pt idx="72168">
                  <c:v>1.00057</c:v>
                </c:pt>
                <c:pt idx="72169">
                  <c:v>1.0007200000000001</c:v>
                </c:pt>
                <c:pt idx="72170">
                  <c:v>1.0008600000000001</c:v>
                </c:pt>
                <c:pt idx="72171">
                  <c:v>1.0009999999999999</c:v>
                </c:pt>
                <c:pt idx="72172">
                  <c:v>1.0011399999999999</c:v>
                </c:pt>
                <c:pt idx="72173">
                  <c:v>1.0012799999999999</c:v>
                </c:pt>
                <c:pt idx="72174">
                  <c:v>1.00142</c:v>
                </c:pt>
                <c:pt idx="72175">
                  <c:v>1.0015400000000001</c:v>
                </c:pt>
                <c:pt idx="72176">
                  <c:v>1.0016799999999999</c:v>
                </c:pt>
                <c:pt idx="72177">
                  <c:v>1.0018</c:v>
                </c:pt>
                <c:pt idx="72178">
                  <c:v>1.0019199999999999</c:v>
                </c:pt>
                <c:pt idx="72179">
                  <c:v>1.00203</c:v>
                </c:pt>
                <c:pt idx="72180">
                  <c:v>1.00214</c:v>
                </c:pt>
                <c:pt idx="72181">
                  <c:v>1.00224</c:v>
                </c:pt>
                <c:pt idx="72182">
                  <c:v>1.0023299999999999</c:v>
                </c:pt>
                <c:pt idx="72183">
                  <c:v>1.0024200000000001</c:v>
                </c:pt>
                <c:pt idx="72184">
                  <c:v>1.0024999999999999</c:v>
                </c:pt>
                <c:pt idx="72185">
                  <c:v>1.00258</c:v>
                </c:pt>
                <c:pt idx="72186">
                  <c:v>1.0026600000000001</c:v>
                </c:pt>
                <c:pt idx="72187">
                  <c:v>1.00271</c:v>
                </c:pt>
                <c:pt idx="72188">
                  <c:v>1.0027699999999999</c:v>
                </c:pt>
                <c:pt idx="72189">
                  <c:v>1.00281</c:v>
                </c:pt>
                <c:pt idx="72190">
                  <c:v>1.00284</c:v>
                </c:pt>
                <c:pt idx="72191">
                  <c:v>1.0028600000000001</c:v>
                </c:pt>
                <c:pt idx="72192">
                  <c:v>1.0028699999999999</c:v>
                </c:pt>
                <c:pt idx="72193">
                  <c:v>1.0028699999999999</c:v>
                </c:pt>
                <c:pt idx="72194">
                  <c:v>1.0028600000000001</c:v>
                </c:pt>
                <c:pt idx="72195">
                  <c:v>1.00284</c:v>
                </c:pt>
                <c:pt idx="72196">
                  <c:v>1.00282</c:v>
                </c:pt>
                <c:pt idx="72197">
                  <c:v>1.00278</c:v>
                </c:pt>
                <c:pt idx="72198">
                  <c:v>1.0027200000000001</c:v>
                </c:pt>
                <c:pt idx="72199">
                  <c:v>1.0026600000000001</c:v>
                </c:pt>
                <c:pt idx="72200">
                  <c:v>1.0025900000000001</c:v>
                </c:pt>
                <c:pt idx="72201">
                  <c:v>1.0024999999999999</c:v>
                </c:pt>
                <c:pt idx="72202">
                  <c:v>1.00241</c:v>
                </c:pt>
                <c:pt idx="72203">
                  <c:v>1.0022899999999999</c:v>
                </c:pt>
                <c:pt idx="72204">
                  <c:v>1.00217</c:v>
                </c:pt>
                <c:pt idx="72205">
                  <c:v>1.00204</c:v>
                </c:pt>
                <c:pt idx="72206">
                  <c:v>1.0018899999999999</c:v>
                </c:pt>
                <c:pt idx="72207">
                  <c:v>1.00173</c:v>
                </c:pt>
                <c:pt idx="72208">
                  <c:v>1.00156</c:v>
                </c:pt>
                <c:pt idx="72209">
                  <c:v>1.0013700000000001</c:v>
                </c:pt>
                <c:pt idx="72210">
                  <c:v>1.0011699999999999</c:v>
                </c:pt>
                <c:pt idx="72211">
                  <c:v>1.0009600000000001</c:v>
                </c:pt>
                <c:pt idx="72212">
                  <c:v>1.0007299999999999</c:v>
                </c:pt>
                <c:pt idx="72213">
                  <c:v>1.0004900000000001</c:v>
                </c:pt>
                <c:pt idx="72214">
                  <c:v>1.0002500000000001</c:v>
                </c:pt>
                <c:pt idx="72215">
                  <c:v>1.0000100000000001</c:v>
                </c:pt>
                <c:pt idx="72216">
                  <c:v>0.99981299999999995</c:v>
                </c:pt>
                <c:pt idx="72217">
                  <c:v>0.99960000000000004</c:v>
                </c:pt>
                <c:pt idx="72218">
                  <c:v>0.99939699999999998</c:v>
                </c:pt>
                <c:pt idx="72219">
                  <c:v>0.99921000000000004</c:v>
                </c:pt>
                <c:pt idx="72220">
                  <c:v>0.99904000000000004</c:v>
                </c:pt>
                <c:pt idx="72221">
                  <c:v>0.99887800000000004</c:v>
                </c:pt>
                <c:pt idx="72222">
                  <c:v>0.99872799999999995</c:v>
                </c:pt>
                <c:pt idx="72223">
                  <c:v>0.99858899999999995</c:v>
                </c:pt>
                <c:pt idx="72224">
                  <c:v>0.99846699999999999</c:v>
                </c:pt>
                <c:pt idx="72225">
                  <c:v>0.99835700000000005</c:v>
                </c:pt>
                <c:pt idx="72226">
                  <c:v>0.99825600000000003</c:v>
                </c:pt>
                <c:pt idx="72227">
                  <c:v>0.998166</c:v>
                </c:pt>
                <c:pt idx="72228">
                  <c:v>0.99809199999999998</c:v>
                </c:pt>
                <c:pt idx="72229">
                  <c:v>0.99802999999999997</c:v>
                </c:pt>
                <c:pt idx="72230">
                  <c:v>0.99797599999999997</c:v>
                </c:pt>
                <c:pt idx="72231">
                  <c:v>0.99793200000000004</c:v>
                </c:pt>
                <c:pt idx="72232">
                  <c:v>0.99789899999999998</c:v>
                </c:pt>
                <c:pt idx="72233">
                  <c:v>0.99787800000000004</c:v>
                </c:pt>
                <c:pt idx="72234">
                  <c:v>0.99786600000000003</c:v>
                </c:pt>
                <c:pt idx="72235">
                  <c:v>0.997865</c:v>
                </c:pt>
                <c:pt idx="72236">
                  <c:v>0.99787000000000003</c:v>
                </c:pt>
                <c:pt idx="72237">
                  <c:v>0.99788900000000003</c:v>
                </c:pt>
                <c:pt idx="72238">
                  <c:v>0.99791799999999997</c:v>
                </c:pt>
                <c:pt idx="72239">
                  <c:v>0.99795900000000004</c:v>
                </c:pt>
                <c:pt idx="72240">
                  <c:v>0.99800299999999997</c:v>
                </c:pt>
                <c:pt idx="72241">
                  <c:v>0.99805999999999995</c:v>
                </c:pt>
                <c:pt idx="72242">
                  <c:v>0.99812900000000004</c:v>
                </c:pt>
                <c:pt idx="72243">
                  <c:v>0.998197</c:v>
                </c:pt>
                <c:pt idx="72244">
                  <c:v>0.99827999999999995</c:v>
                </c:pt>
                <c:pt idx="72245">
                  <c:v>0.99836499999999995</c:v>
                </c:pt>
                <c:pt idx="72246">
                  <c:v>0.99845499999999998</c:v>
                </c:pt>
                <c:pt idx="72247">
                  <c:v>0.998556</c:v>
                </c:pt>
                <c:pt idx="72248">
                  <c:v>0.99866200000000005</c:v>
                </c:pt>
                <c:pt idx="72249">
                  <c:v>0.99877000000000005</c:v>
                </c:pt>
                <c:pt idx="72250">
                  <c:v>0.99888299999999997</c:v>
                </c:pt>
                <c:pt idx="72251">
                  <c:v>0.99900299999999997</c:v>
                </c:pt>
                <c:pt idx="72252">
                  <c:v>0.99912500000000004</c:v>
                </c:pt>
                <c:pt idx="72253">
                  <c:v>0.99924500000000005</c:v>
                </c:pt>
                <c:pt idx="72254">
                  <c:v>0.99936899999999995</c:v>
                </c:pt>
                <c:pt idx="72255">
                  <c:v>0.99950000000000006</c:v>
                </c:pt>
                <c:pt idx="72256">
                  <c:v>0.99963299999999999</c:v>
                </c:pt>
                <c:pt idx="72257">
                  <c:v>0.99978299999999998</c:v>
                </c:pt>
                <c:pt idx="72258">
                  <c:v>0.99992199999999998</c:v>
                </c:pt>
                <c:pt idx="72259">
                  <c:v>1.0000599999999999</c:v>
                </c:pt>
                <c:pt idx="72260">
                  <c:v>1.0002</c:v>
                </c:pt>
                <c:pt idx="72261">
                  <c:v>1.00034</c:v>
                </c:pt>
                <c:pt idx="72262">
                  <c:v>1.00048</c:v>
                </c:pt>
                <c:pt idx="72263">
                  <c:v>1.0006200000000001</c:v>
                </c:pt>
                <c:pt idx="72264">
                  <c:v>1.0007600000000001</c:v>
                </c:pt>
                <c:pt idx="72265">
                  <c:v>1.0008900000000001</c:v>
                </c:pt>
                <c:pt idx="72266">
                  <c:v>1.00102</c:v>
                </c:pt>
                <c:pt idx="72267">
                  <c:v>1.00116</c:v>
                </c:pt>
                <c:pt idx="72268">
                  <c:v>1.0012799999999999</c:v>
                </c:pt>
                <c:pt idx="72269">
                  <c:v>1.00142</c:v>
                </c:pt>
                <c:pt idx="72270">
                  <c:v>1.0015400000000001</c:v>
                </c:pt>
                <c:pt idx="72271">
                  <c:v>1.00166</c:v>
                </c:pt>
                <c:pt idx="72272">
                  <c:v>1.0017799999999999</c:v>
                </c:pt>
                <c:pt idx="72273">
                  <c:v>1.0018899999999999</c:v>
                </c:pt>
                <c:pt idx="72274">
                  <c:v>1.002</c:v>
                </c:pt>
                <c:pt idx="72275">
                  <c:v>1.0021</c:v>
                </c:pt>
                <c:pt idx="72276">
                  <c:v>1.0022</c:v>
                </c:pt>
                <c:pt idx="72277">
                  <c:v>1.0022899999999999</c:v>
                </c:pt>
                <c:pt idx="72278">
                  <c:v>1.00238</c:v>
                </c:pt>
                <c:pt idx="72279">
                  <c:v>1.0024599999999999</c:v>
                </c:pt>
                <c:pt idx="72280">
                  <c:v>1.0025299999999999</c:v>
                </c:pt>
                <c:pt idx="72281">
                  <c:v>1.0025900000000001</c:v>
                </c:pt>
                <c:pt idx="72282">
                  <c:v>1.00265</c:v>
                </c:pt>
                <c:pt idx="72283">
                  <c:v>1.0026999999999999</c:v>
                </c:pt>
                <c:pt idx="72284">
                  <c:v>1.0027299999999999</c:v>
                </c:pt>
                <c:pt idx="72285">
                  <c:v>1.0027699999999999</c:v>
                </c:pt>
                <c:pt idx="72286">
                  <c:v>1.0027900000000001</c:v>
                </c:pt>
                <c:pt idx="72287">
                  <c:v>1.00281</c:v>
                </c:pt>
                <c:pt idx="72288">
                  <c:v>1.00282</c:v>
                </c:pt>
                <c:pt idx="72289">
                  <c:v>1.00282</c:v>
                </c:pt>
                <c:pt idx="72290">
                  <c:v>1.0027999999999999</c:v>
                </c:pt>
                <c:pt idx="72291">
                  <c:v>1.0027699999999999</c:v>
                </c:pt>
                <c:pt idx="72292">
                  <c:v>1.0027299999999999</c:v>
                </c:pt>
                <c:pt idx="72293">
                  <c:v>1.0026900000000001</c:v>
                </c:pt>
                <c:pt idx="72294">
                  <c:v>1.0026200000000001</c:v>
                </c:pt>
                <c:pt idx="72295">
                  <c:v>1.0025599999999999</c:v>
                </c:pt>
                <c:pt idx="72296">
                  <c:v>1.00248</c:v>
                </c:pt>
                <c:pt idx="72297">
                  <c:v>1.0023899999999999</c:v>
                </c:pt>
                <c:pt idx="72298">
                  <c:v>1.0022800000000001</c:v>
                </c:pt>
                <c:pt idx="72299">
                  <c:v>1.00217</c:v>
                </c:pt>
                <c:pt idx="72300">
                  <c:v>1.00204</c:v>
                </c:pt>
                <c:pt idx="72301">
                  <c:v>1.0019</c:v>
                </c:pt>
                <c:pt idx="72302">
                  <c:v>1.0017499999999999</c:v>
                </c:pt>
                <c:pt idx="72303">
                  <c:v>1.00159</c:v>
                </c:pt>
                <c:pt idx="72304">
                  <c:v>1.0014099999999999</c:v>
                </c:pt>
                <c:pt idx="72305">
                  <c:v>1.0012300000000001</c:v>
                </c:pt>
                <c:pt idx="72306">
                  <c:v>1.00102</c:v>
                </c:pt>
                <c:pt idx="72307">
                  <c:v>1.00081</c:v>
                </c:pt>
                <c:pt idx="72308">
                  <c:v>1.00058</c:v>
                </c:pt>
                <c:pt idx="72309">
                  <c:v>1.0003500000000001</c:v>
                </c:pt>
                <c:pt idx="72310">
                  <c:v>1.0001</c:v>
                </c:pt>
                <c:pt idx="72311">
                  <c:v>0.99985800000000002</c:v>
                </c:pt>
                <c:pt idx="72312">
                  <c:v>0.99963100000000005</c:v>
                </c:pt>
                <c:pt idx="72313">
                  <c:v>0.99941800000000003</c:v>
                </c:pt>
                <c:pt idx="72314">
                  <c:v>0.99922</c:v>
                </c:pt>
                <c:pt idx="72315">
                  <c:v>0.99903200000000003</c:v>
                </c:pt>
                <c:pt idx="72316">
                  <c:v>0.99886299999999995</c:v>
                </c:pt>
                <c:pt idx="72317">
                  <c:v>0.99870000000000003</c:v>
                </c:pt>
                <c:pt idx="72318">
                  <c:v>0.99854900000000002</c:v>
                </c:pt>
                <c:pt idx="72319">
                  <c:v>0.99840899999999999</c:v>
                </c:pt>
                <c:pt idx="72320">
                  <c:v>0.998282</c:v>
                </c:pt>
                <c:pt idx="72321">
                  <c:v>0.99817</c:v>
                </c:pt>
                <c:pt idx="72322">
                  <c:v>0.99807100000000004</c:v>
                </c:pt>
                <c:pt idx="72323">
                  <c:v>0.99797999999999998</c:v>
                </c:pt>
                <c:pt idx="72324">
                  <c:v>0.99792899999999995</c:v>
                </c:pt>
                <c:pt idx="72325">
                  <c:v>0.99786600000000003</c:v>
                </c:pt>
                <c:pt idx="72326">
                  <c:v>0.99781399999999998</c:v>
                </c:pt>
                <c:pt idx="72327">
                  <c:v>0.99777000000000005</c:v>
                </c:pt>
                <c:pt idx="72328">
                  <c:v>0.99773900000000004</c:v>
                </c:pt>
                <c:pt idx="72329">
                  <c:v>0.99771900000000002</c:v>
                </c:pt>
                <c:pt idx="72330">
                  <c:v>0.99771399999999999</c:v>
                </c:pt>
                <c:pt idx="72331">
                  <c:v>0.99771399999999999</c:v>
                </c:pt>
                <c:pt idx="72332">
                  <c:v>0.99772400000000006</c:v>
                </c:pt>
                <c:pt idx="72333">
                  <c:v>0.99774499999999999</c:v>
                </c:pt>
                <c:pt idx="72334">
                  <c:v>0.99777800000000005</c:v>
                </c:pt>
                <c:pt idx="72335">
                  <c:v>0.99782000000000004</c:v>
                </c:pt>
                <c:pt idx="72336">
                  <c:v>0.99787599999999999</c:v>
                </c:pt>
                <c:pt idx="72337">
                  <c:v>0.997923</c:v>
                </c:pt>
                <c:pt idx="72338">
                  <c:v>0.99798900000000001</c:v>
                </c:pt>
                <c:pt idx="72339">
                  <c:v>0.99805999999999995</c:v>
                </c:pt>
                <c:pt idx="72340">
                  <c:v>0.99814199999999997</c:v>
                </c:pt>
                <c:pt idx="72341">
                  <c:v>0.99823399999999995</c:v>
                </c:pt>
                <c:pt idx="72342">
                  <c:v>0.99832399999999999</c:v>
                </c:pt>
                <c:pt idx="72343">
                  <c:v>0.99842600000000004</c:v>
                </c:pt>
                <c:pt idx="72344">
                  <c:v>0.99853099999999995</c:v>
                </c:pt>
                <c:pt idx="72345">
                  <c:v>0.99864399999999998</c:v>
                </c:pt>
                <c:pt idx="72346">
                  <c:v>0.99876200000000004</c:v>
                </c:pt>
                <c:pt idx="72347">
                  <c:v>0.99888500000000002</c:v>
                </c:pt>
                <c:pt idx="72348">
                  <c:v>0.99901200000000001</c:v>
                </c:pt>
                <c:pt idx="72349">
                  <c:v>0.99914700000000001</c:v>
                </c:pt>
                <c:pt idx="72350">
                  <c:v>0.99928399999999995</c:v>
                </c:pt>
                <c:pt idx="72351">
                  <c:v>0.99942200000000003</c:v>
                </c:pt>
                <c:pt idx="72352">
                  <c:v>0.99956199999999995</c:v>
                </c:pt>
                <c:pt idx="72353">
                  <c:v>0.99970700000000001</c:v>
                </c:pt>
                <c:pt idx="72354">
                  <c:v>0.99985500000000005</c:v>
                </c:pt>
                <c:pt idx="72355">
                  <c:v>1</c:v>
                </c:pt>
                <c:pt idx="72356">
                  <c:v>1.0001500000000001</c:v>
                </c:pt>
                <c:pt idx="72357">
                  <c:v>1.0003</c:v>
                </c:pt>
                <c:pt idx="72358">
                  <c:v>1.0004500000000001</c:v>
                </c:pt>
                <c:pt idx="72359">
                  <c:v>1.0005999999999999</c:v>
                </c:pt>
                <c:pt idx="72360">
                  <c:v>1.00074</c:v>
                </c:pt>
                <c:pt idx="72361">
                  <c:v>1.0008900000000001</c:v>
                </c:pt>
                <c:pt idx="72362">
                  <c:v>1.0010399999999999</c:v>
                </c:pt>
                <c:pt idx="72363">
                  <c:v>1.00118</c:v>
                </c:pt>
                <c:pt idx="72364">
                  <c:v>1.0013300000000001</c:v>
                </c:pt>
                <c:pt idx="72365">
                  <c:v>1.0014799999999999</c:v>
                </c:pt>
                <c:pt idx="72366">
                  <c:v>1.0016099999999999</c:v>
                </c:pt>
                <c:pt idx="72367">
                  <c:v>1.0017400000000001</c:v>
                </c:pt>
                <c:pt idx="72368">
                  <c:v>1.00187</c:v>
                </c:pt>
                <c:pt idx="72369">
                  <c:v>1.0019899999999999</c:v>
                </c:pt>
                <c:pt idx="72370">
                  <c:v>1.0021</c:v>
                </c:pt>
                <c:pt idx="72371">
                  <c:v>1.0022200000000001</c:v>
                </c:pt>
                <c:pt idx="72372">
                  <c:v>1.0023299999999999</c:v>
                </c:pt>
                <c:pt idx="72373">
                  <c:v>1.0024200000000001</c:v>
                </c:pt>
                <c:pt idx="72374">
                  <c:v>1.0025200000000001</c:v>
                </c:pt>
                <c:pt idx="72375">
                  <c:v>1.0025999999999999</c:v>
                </c:pt>
                <c:pt idx="72376">
                  <c:v>1.00267</c:v>
                </c:pt>
                <c:pt idx="72377">
                  <c:v>1.00275</c:v>
                </c:pt>
                <c:pt idx="72378">
                  <c:v>1.0027999999999999</c:v>
                </c:pt>
                <c:pt idx="72379">
                  <c:v>1.0028600000000001</c:v>
                </c:pt>
                <c:pt idx="72380">
                  <c:v>1.0028999999999999</c:v>
                </c:pt>
                <c:pt idx="72381">
                  <c:v>1.0029300000000001</c:v>
                </c:pt>
                <c:pt idx="72382">
                  <c:v>1.0029600000000001</c:v>
                </c:pt>
                <c:pt idx="72383">
                  <c:v>1.00298</c:v>
                </c:pt>
                <c:pt idx="72384">
                  <c:v>1.00298</c:v>
                </c:pt>
                <c:pt idx="72385">
                  <c:v>1.00298</c:v>
                </c:pt>
                <c:pt idx="72386">
                  <c:v>1.0029600000000001</c:v>
                </c:pt>
                <c:pt idx="72387">
                  <c:v>1.0029300000000001</c:v>
                </c:pt>
                <c:pt idx="72388">
                  <c:v>1.0028900000000001</c:v>
                </c:pt>
                <c:pt idx="72389">
                  <c:v>1.00284</c:v>
                </c:pt>
                <c:pt idx="72390">
                  <c:v>1.00278</c:v>
                </c:pt>
                <c:pt idx="72391">
                  <c:v>1.0026999999999999</c:v>
                </c:pt>
                <c:pt idx="72392">
                  <c:v>1.00261</c:v>
                </c:pt>
                <c:pt idx="72393">
                  <c:v>1.0025200000000001</c:v>
                </c:pt>
                <c:pt idx="72394">
                  <c:v>1.0024</c:v>
                </c:pt>
                <c:pt idx="72395">
                  <c:v>1.0022800000000001</c:v>
                </c:pt>
                <c:pt idx="72396">
                  <c:v>1.00214</c:v>
                </c:pt>
                <c:pt idx="72397">
                  <c:v>1.0019899999999999</c:v>
                </c:pt>
                <c:pt idx="72398">
                  <c:v>1.0018400000000001</c:v>
                </c:pt>
                <c:pt idx="72399">
                  <c:v>1.00166</c:v>
                </c:pt>
                <c:pt idx="72400">
                  <c:v>1.0014799999999999</c:v>
                </c:pt>
                <c:pt idx="72401">
                  <c:v>1.0012799999999999</c:v>
                </c:pt>
                <c:pt idx="72402">
                  <c:v>1.0010600000000001</c:v>
                </c:pt>
                <c:pt idx="72403">
                  <c:v>1.00084</c:v>
                </c:pt>
                <c:pt idx="72404">
                  <c:v>1.00061</c:v>
                </c:pt>
                <c:pt idx="72405">
                  <c:v>1.0003599999999999</c:v>
                </c:pt>
                <c:pt idx="72406">
                  <c:v>1.0001500000000001</c:v>
                </c:pt>
                <c:pt idx="72407">
                  <c:v>0.99992400000000004</c:v>
                </c:pt>
                <c:pt idx="72408">
                  <c:v>0.99971299999999996</c:v>
                </c:pt>
                <c:pt idx="72409">
                  <c:v>0.99951400000000001</c:v>
                </c:pt>
                <c:pt idx="72410">
                  <c:v>0.99932699999999997</c:v>
                </c:pt>
                <c:pt idx="72411">
                  <c:v>0.99915399999999999</c:v>
                </c:pt>
                <c:pt idx="72412">
                  <c:v>0.998996</c:v>
                </c:pt>
                <c:pt idx="72413">
                  <c:v>0.99885000000000002</c:v>
                </c:pt>
                <c:pt idx="72414">
                  <c:v>0.99871600000000005</c:v>
                </c:pt>
                <c:pt idx="72415">
                  <c:v>0.99858999999999998</c:v>
                </c:pt>
                <c:pt idx="72416">
                  <c:v>0.99847799999999998</c:v>
                </c:pt>
                <c:pt idx="72417">
                  <c:v>0.99838899999999997</c:v>
                </c:pt>
                <c:pt idx="72418">
                  <c:v>0.99829999999999997</c:v>
                </c:pt>
                <c:pt idx="72419">
                  <c:v>0.99822599999999995</c:v>
                </c:pt>
                <c:pt idx="72420">
                  <c:v>0.99815799999999999</c:v>
                </c:pt>
                <c:pt idx="72421">
                  <c:v>0.99810699999999997</c:v>
                </c:pt>
                <c:pt idx="72422">
                  <c:v>0.99806700000000004</c:v>
                </c:pt>
                <c:pt idx="72423">
                  <c:v>0.99803399999999998</c:v>
                </c:pt>
                <c:pt idx="72424">
                  <c:v>0.99801899999999999</c:v>
                </c:pt>
                <c:pt idx="72425">
                  <c:v>0.99801300000000004</c:v>
                </c:pt>
                <c:pt idx="72426">
                  <c:v>0.99800599999999995</c:v>
                </c:pt>
                <c:pt idx="72427">
                  <c:v>0.99801399999999996</c:v>
                </c:pt>
                <c:pt idx="72428">
                  <c:v>0.99803299999999995</c:v>
                </c:pt>
                <c:pt idx="72429">
                  <c:v>0.99805900000000003</c:v>
                </c:pt>
                <c:pt idx="72430">
                  <c:v>0.99810100000000002</c:v>
                </c:pt>
                <c:pt idx="72431">
                  <c:v>0.99814700000000001</c:v>
                </c:pt>
                <c:pt idx="72432">
                  <c:v>0.99821300000000002</c:v>
                </c:pt>
                <c:pt idx="72433">
                  <c:v>0.99827299999999997</c:v>
                </c:pt>
                <c:pt idx="72434">
                  <c:v>0.99834400000000001</c:v>
                </c:pt>
                <c:pt idx="72435">
                  <c:v>0.99842299999999995</c:v>
                </c:pt>
                <c:pt idx="72436">
                  <c:v>0.99850099999999997</c:v>
                </c:pt>
                <c:pt idx="72437">
                  <c:v>0.99859399999999998</c:v>
                </c:pt>
                <c:pt idx="72438">
                  <c:v>0.99868699999999999</c:v>
                </c:pt>
                <c:pt idx="72439">
                  <c:v>0.99878199999999995</c:v>
                </c:pt>
                <c:pt idx="72440">
                  <c:v>0.99888299999999997</c:v>
                </c:pt>
                <c:pt idx="72441">
                  <c:v>0.99899899999999997</c:v>
                </c:pt>
                <c:pt idx="72442">
                  <c:v>0.999112</c:v>
                </c:pt>
                <c:pt idx="72443">
                  <c:v>0.99923399999999996</c:v>
                </c:pt>
                <c:pt idx="72444">
                  <c:v>0.99935600000000002</c:v>
                </c:pt>
                <c:pt idx="72445">
                  <c:v>0.99946800000000002</c:v>
                </c:pt>
                <c:pt idx="72446">
                  <c:v>0.99958999999999998</c:v>
                </c:pt>
                <c:pt idx="72447">
                  <c:v>0.99973199999999995</c:v>
                </c:pt>
                <c:pt idx="72448">
                  <c:v>0.999865</c:v>
                </c:pt>
                <c:pt idx="72449">
                  <c:v>0.99999800000000005</c:v>
                </c:pt>
                <c:pt idx="72450">
                  <c:v>1.00014</c:v>
                </c:pt>
                <c:pt idx="72451">
                  <c:v>1.00027</c:v>
                </c:pt>
                <c:pt idx="72452">
                  <c:v>1.00041</c:v>
                </c:pt>
                <c:pt idx="72453">
                  <c:v>1.0005500000000001</c:v>
                </c:pt>
                <c:pt idx="72454">
                  <c:v>1.0006999999999999</c:v>
                </c:pt>
                <c:pt idx="72455">
                  <c:v>1.0008300000000001</c:v>
                </c:pt>
                <c:pt idx="72456">
                  <c:v>1.0009699999999999</c:v>
                </c:pt>
                <c:pt idx="72457">
                  <c:v>1.0011099999999999</c:v>
                </c:pt>
                <c:pt idx="72458">
                  <c:v>1.0012399999999999</c:v>
                </c:pt>
                <c:pt idx="72459">
                  <c:v>1.0013700000000001</c:v>
                </c:pt>
                <c:pt idx="72460">
                  <c:v>1.0015000000000001</c:v>
                </c:pt>
                <c:pt idx="72461">
                  <c:v>1.00162</c:v>
                </c:pt>
                <c:pt idx="72462">
                  <c:v>1.0017400000000001</c:v>
                </c:pt>
                <c:pt idx="72463">
                  <c:v>1.00186</c:v>
                </c:pt>
                <c:pt idx="72464">
                  <c:v>1.00197</c:v>
                </c:pt>
                <c:pt idx="72465">
                  <c:v>1.00207</c:v>
                </c:pt>
                <c:pt idx="72466">
                  <c:v>1.00217</c:v>
                </c:pt>
                <c:pt idx="72467">
                  <c:v>1.00227</c:v>
                </c:pt>
                <c:pt idx="72468">
                  <c:v>1.0023599999999999</c:v>
                </c:pt>
                <c:pt idx="72469">
                  <c:v>1.0024500000000001</c:v>
                </c:pt>
                <c:pt idx="72470">
                  <c:v>1.0025200000000001</c:v>
                </c:pt>
                <c:pt idx="72471">
                  <c:v>1.00258</c:v>
                </c:pt>
                <c:pt idx="72472">
                  <c:v>1.00264</c:v>
                </c:pt>
                <c:pt idx="72473">
                  <c:v>1.0026999999999999</c:v>
                </c:pt>
                <c:pt idx="72474">
                  <c:v>1.00274</c:v>
                </c:pt>
                <c:pt idx="72475">
                  <c:v>1.00278</c:v>
                </c:pt>
                <c:pt idx="72476">
                  <c:v>1.00281</c:v>
                </c:pt>
                <c:pt idx="72477">
                  <c:v>1.00284</c:v>
                </c:pt>
                <c:pt idx="72478">
                  <c:v>1.00285</c:v>
                </c:pt>
                <c:pt idx="72479">
                  <c:v>1.00285</c:v>
                </c:pt>
                <c:pt idx="72480">
                  <c:v>1.00284</c:v>
                </c:pt>
                <c:pt idx="72481">
                  <c:v>1.0028300000000001</c:v>
                </c:pt>
                <c:pt idx="72482">
                  <c:v>1.0027999999999999</c:v>
                </c:pt>
                <c:pt idx="72483">
                  <c:v>1.00275</c:v>
                </c:pt>
                <c:pt idx="72484">
                  <c:v>1.0026999999999999</c:v>
                </c:pt>
                <c:pt idx="72485">
                  <c:v>1.00264</c:v>
                </c:pt>
                <c:pt idx="72486">
                  <c:v>1.0025599999999999</c:v>
                </c:pt>
                <c:pt idx="72487">
                  <c:v>1.00248</c:v>
                </c:pt>
                <c:pt idx="72488">
                  <c:v>1.00237</c:v>
                </c:pt>
                <c:pt idx="72489">
                  <c:v>1.00227</c:v>
                </c:pt>
                <c:pt idx="72490">
                  <c:v>1.0021500000000001</c:v>
                </c:pt>
                <c:pt idx="72491">
                  <c:v>1.0020100000000001</c:v>
                </c:pt>
                <c:pt idx="72492">
                  <c:v>1.0018800000000001</c:v>
                </c:pt>
                <c:pt idx="72493">
                  <c:v>1.0017199999999999</c:v>
                </c:pt>
                <c:pt idx="72494">
                  <c:v>1.00156</c:v>
                </c:pt>
                <c:pt idx="72495">
                  <c:v>1.0013799999999999</c:v>
                </c:pt>
                <c:pt idx="72496">
                  <c:v>1.00119</c:v>
                </c:pt>
                <c:pt idx="72497">
                  <c:v>1.00098</c:v>
                </c:pt>
                <c:pt idx="72498">
                  <c:v>1.0007699999999999</c:v>
                </c:pt>
                <c:pt idx="72499">
                  <c:v>1.00054</c:v>
                </c:pt>
                <c:pt idx="72500">
                  <c:v>1.0002899999999999</c:v>
                </c:pt>
                <c:pt idx="72501">
                  <c:v>1.0000500000000001</c:v>
                </c:pt>
                <c:pt idx="72502">
                  <c:v>0.99981699999999996</c:v>
                </c:pt>
                <c:pt idx="72503">
                  <c:v>0.99959299999999995</c:v>
                </c:pt>
                <c:pt idx="72504">
                  <c:v>0.99938499999999997</c:v>
                </c:pt>
                <c:pt idx="72505">
                  <c:v>0.99919100000000005</c:v>
                </c:pt>
                <c:pt idx="72506">
                  <c:v>0.99900599999999995</c:v>
                </c:pt>
                <c:pt idx="72507">
                  <c:v>0.99883699999999997</c:v>
                </c:pt>
                <c:pt idx="72508">
                  <c:v>0.99867700000000004</c:v>
                </c:pt>
                <c:pt idx="72509">
                  <c:v>0.99852799999999997</c:v>
                </c:pt>
                <c:pt idx="72510">
                  <c:v>0.99839500000000003</c:v>
                </c:pt>
                <c:pt idx="72511">
                  <c:v>0.99827399999999999</c:v>
                </c:pt>
                <c:pt idx="72512">
                  <c:v>0.99815500000000001</c:v>
                </c:pt>
                <c:pt idx="72513">
                  <c:v>0.99805900000000003</c:v>
                </c:pt>
                <c:pt idx="72514">
                  <c:v>0.997942</c:v>
                </c:pt>
                <c:pt idx="72515">
                  <c:v>0.99786699999999995</c:v>
                </c:pt>
                <c:pt idx="72516">
                  <c:v>0.99780400000000002</c:v>
                </c:pt>
                <c:pt idx="72517">
                  <c:v>0.99775499999999995</c:v>
                </c:pt>
                <c:pt idx="72518">
                  <c:v>0.997722</c:v>
                </c:pt>
                <c:pt idx="72519">
                  <c:v>0.99769399999999997</c:v>
                </c:pt>
                <c:pt idx="72520">
                  <c:v>0.99768199999999996</c:v>
                </c:pt>
                <c:pt idx="72521">
                  <c:v>0.99767799999999995</c:v>
                </c:pt>
                <c:pt idx="72522">
                  <c:v>0.99768199999999996</c:v>
                </c:pt>
                <c:pt idx="72523">
                  <c:v>0.997695</c:v>
                </c:pt>
                <c:pt idx="72524">
                  <c:v>0.99771900000000002</c:v>
                </c:pt>
                <c:pt idx="72525">
                  <c:v>0.99775800000000003</c:v>
                </c:pt>
                <c:pt idx="72526">
                  <c:v>0.99779499999999999</c:v>
                </c:pt>
                <c:pt idx="72527">
                  <c:v>0.99784600000000001</c:v>
                </c:pt>
                <c:pt idx="72528">
                  <c:v>0.99789700000000003</c:v>
                </c:pt>
                <c:pt idx="72529">
                  <c:v>0.99796300000000004</c:v>
                </c:pt>
                <c:pt idx="72530">
                  <c:v>0.99803600000000003</c:v>
                </c:pt>
                <c:pt idx="72531">
                  <c:v>0.998116</c:v>
                </c:pt>
                <c:pt idx="72532">
                  <c:v>0.99820600000000004</c:v>
                </c:pt>
                <c:pt idx="72533">
                  <c:v>0.99830099999999999</c:v>
                </c:pt>
                <c:pt idx="72534">
                  <c:v>0.99840399999999996</c:v>
                </c:pt>
                <c:pt idx="72535">
                  <c:v>0.99851100000000004</c:v>
                </c:pt>
                <c:pt idx="72536">
                  <c:v>0.99863000000000002</c:v>
                </c:pt>
                <c:pt idx="72537">
                  <c:v>0.99874200000000002</c:v>
                </c:pt>
                <c:pt idx="72538">
                  <c:v>0.998861</c:v>
                </c:pt>
                <c:pt idx="72539">
                  <c:v>0.99898799999999999</c:v>
                </c:pt>
                <c:pt idx="72540">
                  <c:v>0.99910900000000002</c:v>
                </c:pt>
                <c:pt idx="72541">
                  <c:v>0.99924900000000005</c:v>
                </c:pt>
                <c:pt idx="72542">
                  <c:v>0.99938499999999997</c:v>
                </c:pt>
                <c:pt idx="72543">
                  <c:v>0.99951999999999996</c:v>
                </c:pt>
                <c:pt idx="72544">
                  <c:v>0.99966100000000002</c:v>
                </c:pt>
                <c:pt idx="72545">
                  <c:v>0.999807</c:v>
                </c:pt>
                <c:pt idx="72546">
                  <c:v>0.99994899999999998</c:v>
                </c:pt>
                <c:pt idx="72547">
                  <c:v>1.0000899999999999</c:v>
                </c:pt>
                <c:pt idx="72548">
                  <c:v>1.00024</c:v>
                </c:pt>
                <c:pt idx="72549">
                  <c:v>1.00038</c:v>
                </c:pt>
                <c:pt idx="72550">
                  <c:v>1.0005200000000001</c:v>
                </c:pt>
                <c:pt idx="72551">
                  <c:v>1.0006699999999999</c:v>
                </c:pt>
                <c:pt idx="72552">
                  <c:v>1.00081</c:v>
                </c:pt>
                <c:pt idx="72553">
                  <c:v>1.0009600000000001</c:v>
                </c:pt>
                <c:pt idx="72554">
                  <c:v>1.0011000000000001</c:v>
                </c:pt>
                <c:pt idx="72555">
                  <c:v>1.00125</c:v>
                </c:pt>
                <c:pt idx="72556">
                  <c:v>1.0013799999999999</c:v>
                </c:pt>
                <c:pt idx="72557">
                  <c:v>1.0015099999999999</c:v>
                </c:pt>
                <c:pt idx="72558">
                  <c:v>1.00163</c:v>
                </c:pt>
                <c:pt idx="72559">
                  <c:v>1.0017499999999999</c:v>
                </c:pt>
                <c:pt idx="72560">
                  <c:v>1.00187</c:v>
                </c:pt>
                <c:pt idx="72561">
                  <c:v>1.00197</c:v>
                </c:pt>
                <c:pt idx="72562">
                  <c:v>1.0020800000000001</c:v>
                </c:pt>
                <c:pt idx="72563">
                  <c:v>1.0021800000000001</c:v>
                </c:pt>
                <c:pt idx="72564">
                  <c:v>1.00227</c:v>
                </c:pt>
                <c:pt idx="72565">
                  <c:v>1.0023599999999999</c:v>
                </c:pt>
                <c:pt idx="72566">
                  <c:v>1.0024500000000001</c:v>
                </c:pt>
                <c:pt idx="72567">
                  <c:v>1.0025200000000001</c:v>
                </c:pt>
                <c:pt idx="72568">
                  <c:v>1.00258</c:v>
                </c:pt>
                <c:pt idx="72569">
                  <c:v>1.00264</c:v>
                </c:pt>
                <c:pt idx="72570">
                  <c:v>1.0026900000000001</c:v>
                </c:pt>
                <c:pt idx="72571">
                  <c:v>1.0027200000000001</c:v>
                </c:pt>
                <c:pt idx="72572">
                  <c:v>1.00275</c:v>
                </c:pt>
                <c:pt idx="72573">
                  <c:v>1.0027600000000001</c:v>
                </c:pt>
                <c:pt idx="72574">
                  <c:v>1.0027699999999999</c:v>
                </c:pt>
                <c:pt idx="72575">
                  <c:v>1.0027600000000001</c:v>
                </c:pt>
                <c:pt idx="72576">
                  <c:v>1.00275</c:v>
                </c:pt>
                <c:pt idx="72577">
                  <c:v>1.0027299999999999</c:v>
                </c:pt>
                <c:pt idx="72578">
                  <c:v>1.0026900000000001</c:v>
                </c:pt>
                <c:pt idx="72579">
                  <c:v>1.00265</c:v>
                </c:pt>
                <c:pt idx="72580">
                  <c:v>1.0025900000000001</c:v>
                </c:pt>
                <c:pt idx="72581">
                  <c:v>1.0025200000000001</c:v>
                </c:pt>
                <c:pt idx="72582">
                  <c:v>1.00244</c:v>
                </c:pt>
                <c:pt idx="72583">
                  <c:v>1.00234</c:v>
                </c:pt>
                <c:pt idx="72584">
                  <c:v>1.00224</c:v>
                </c:pt>
                <c:pt idx="72585">
                  <c:v>1.0021199999999999</c:v>
                </c:pt>
                <c:pt idx="72586">
                  <c:v>1.0019899999999999</c:v>
                </c:pt>
                <c:pt idx="72587">
                  <c:v>1.0018499999999999</c:v>
                </c:pt>
                <c:pt idx="72588">
                  <c:v>1.00169</c:v>
                </c:pt>
                <c:pt idx="72589">
                  <c:v>1.00152</c:v>
                </c:pt>
                <c:pt idx="72590">
                  <c:v>1.0013399999999999</c:v>
                </c:pt>
                <c:pt idx="72591">
                  <c:v>1.0011399999999999</c:v>
                </c:pt>
                <c:pt idx="72592">
                  <c:v>1.0009399999999999</c:v>
                </c:pt>
                <c:pt idx="72593">
                  <c:v>1.0007200000000001</c:v>
                </c:pt>
                <c:pt idx="72594">
                  <c:v>1.0004900000000001</c:v>
                </c:pt>
                <c:pt idx="72595">
                  <c:v>1.0002500000000001</c:v>
                </c:pt>
                <c:pt idx="72596">
                  <c:v>1</c:v>
                </c:pt>
                <c:pt idx="72597">
                  <c:v>0.99977800000000006</c:v>
                </c:pt>
                <c:pt idx="72598">
                  <c:v>0.99955799999999995</c:v>
                </c:pt>
                <c:pt idx="72599">
                  <c:v>0.99935300000000005</c:v>
                </c:pt>
                <c:pt idx="72600">
                  <c:v>0.99916199999999999</c:v>
                </c:pt>
                <c:pt idx="72601">
                  <c:v>0.99898399999999998</c:v>
                </c:pt>
                <c:pt idx="72602">
                  <c:v>0.99882099999999996</c:v>
                </c:pt>
                <c:pt idx="72603">
                  <c:v>0.99866299999999997</c:v>
                </c:pt>
                <c:pt idx="72604">
                  <c:v>0.99851900000000005</c:v>
                </c:pt>
                <c:pt idx="72605">
                  <c:v>0.99838800000000005</c:v>
                </c:pt>
                <c:pt idx="72606">
                  <c:v>0.99826999999999999</c:v>
                </c:pt>
                <c:pt idx="72607">
                  <c:v>0.99816800000000006</c:v>
                </c:pt>
                <c:pt idx="72608">
                  <c:v>0.99807800000000002</c:v>
                </c:pt>
                <c:pt idx="72609">
                  <c:v>0.99800299999999997</c:v>
                </c:pt>
                <c:pt idx="72610">
                  <c:v>0.99792800000000004</c:v>
                </c:pt>
                <c:pt idx="72611">
                  <c:v>0.997865</c:v>
                </c:pt>
                <c:pt idx="72612">
                  <c:v>0.99781399999999998</c:v>
                </c:pt>
                <c:pt idx="72613">
                  <c:v>0.99777800000000005</c:v>
                </c:pt>
                <c:pt idx="72614">
                  <c:v>0.99775000000000003</c:v>
                </c:pt>
                <c:pt idx="72615">
                  <c:v>0.99773100000000003</c:v>
                </c:pt>
                <c:pt idx="72616">
                  <c:v>0.99772499999999997</c:v>
                </c:pt>
                <c:pt idx="72617">
                  <c:v>0.99773100000000003</c:v>
                </c:pt>
                <c:pt idx="72618">
                  <c:v>0.99774200000000002</c:v>
                </c:pt>
                <c:pt idx="72619">
                  <c:v>0.99776699999999996</c:v>
                </c:pt>
                <c:pt idx="72620">
                  <c:v>0.99780000000000002</c:v>
                </c:pt>
                <c:pt idx="72621">
                  <c:v>0.99784700000000004</c:v>
                </c:pt>
                <c:pt idx="72622">
                  <c:v>0.99789799999999995</c:v>
                </c:pt>
                <c:pt idx="72623">
                  <c:v>0.99795100000000003</c:v>
                </c:pt>
                <c:pt idx="72624">
                  <c:v>0.99801899999999999</c:v>
                </c:pt>
                <c:pt idx="72625">
                  <c:v>0.998089</c:v>
                </c:pt>
                <c:pt idx="72626">
                  <c:v>0.99817100000000003</c:v>
                </c:pt>
                <c:pt idx="72627">
                  <c:v>0.99825799999999998</c:v>
                </c:pt>
                <c:pt idx="72628">
                  <c:v>0.99834400000000001</c:v>
                </c:pt>
                <c:pt idx="72629">
                  <c:v>0.998444</c:v>
                </c:pt>
                <c:pt idx="72630">
                  <c:v>0.99855300000000002</c:v>
                </c:pt>
                <c:pt idx="72631">
                  <c:v>0.99866200000000005</c:v>
                </c:pt>
                <c:pt idx="72632">
                  <c:v>0.99877899999999997</c:v>
                </c:pt>
                <c:pt idx="72633">
                  <c:v>0.998892</c:v>
                </c:pt>
                <c:pt idx="72634">
                  <c:v>0.99901200000000001</c:v>
                </c:pt>
                <c:pt idx="72635">
                  <c:v>0.99912699999999999</c:v>
                </c:pt>
                <c:pt idx="72636">
                  <c:v>0.99925299999999995</c:v>
                </c:pt>
                <c:pt idx="72637">
                  <c:v>0.99937100000000001</c:v>
                </c:pt>
                <c:pt idx="72638">
                  <c:v>0.99950700000000003</c:v>
                </c:pt>
                <c:pt idx="72639">
                  <c:v>0.99964699999999995</c:v>
                </c:pt>
                <c:pt idx="72640">
                  <c:v>0.99978599999999995</c:v>
                </c:pt>
                <c:pt idx="72641">
                  <c:v>0.99992700000000001</c:v>
                </c:pt>
                <c:pt idx="72642">
                  <c:v>1.00007</c:v>
                </c:pt>
                <c:pt idx="72643">
                  <c:v>1.00021</c:v>
                </c:pt>
                <c:pt idx="72644">
                  <c:v>1.0003500000000001</c:v>
                </c:pt>
                <c:pt idx="72645">
                  <c:v>1.0004900000000001</c:v>
                </c:pt>
                <c:pt idx="72646">
                  <c:v>1.0006299999999999</c:v>
                </c:pt>
                <c:pt idx="72647">
                  <c:v>1.0007699999999999</c:v>
                </c:pt>
                <c:pt idx="72648">
                  <c:v>1.00091</c:v>
                </c:pt>
                <c:pt idx="72649">
                  <c:v>1.00105</c:v>
                </c:pt>
                <c:pt idx="72650">
                  <c:v>1.00118</c:v>
                </c:pt>
                <c:pt idx="72651">
                  <c:v>1.0013000000000001</c:v>
                </c:pt>
                <c:pt idx="72652">
                  <c:v>1.00143</c:v>
                </c:pt>
                <c:pt idx="72653">
                  <c:v>1.0015499999999999</c:v>
                </c:pt>
                <c:pt idx="72654">
                  <c:v>1.0016700000000001</c:v>
                </c:pt>
                <c:pt idx="72655">
                  <c:v>1.0017799999999999</c:v>
                </c:pt>
                <c:pt idx="72656">
                  <c:v>1.0018800000000001</c:v>
                </c:pt>
                <c:pt idx="72657">
                  <c:v>1.0019899999999999</c:v>
                </c:pt>
                <c:pt idx="72658">
                  <c:v>1.0020899999999999</c:v>
                </c:pt>
                <c:pt idx="72659">
                  <c:v>1.0021800000000001</c:v>
                </c:pt>
                <c:pt idx="72660">
                  <c:v>1.00227</c:v>
                </c:pt>
                <c:pt idx="72661">
                  <c:v>1.0023500000000001</c:v>
                </c:pt>
                <c:pt idx="72662">
                  <c:v>1.00241</c:v>
                </c:pt>
                <c:pt idx="72663">
                  <c:v>1.00247</c:v>
                </c:pt>
                <c:pt idx="72664">
                  <c:v>1.0025200000000001</c:v>
                </c:pt>
                <c:pt idx="72665">
                  <c:v>1.00257</c:v>
                </c:pt>
                <c:pt idx="72666">
                  <c:v>1.0025999999999999</c:v>
                </c:pt>
                <c:pt idx="72667">
                  <c:v>1.0026299999999999</c:v>
                </c:pt>
                <c:pt idx="72668">
                  <c:v>1.0026600000000001</c:v>
                </c:pt>
                <c:pt idx="72669">
                  <c:v>1.0026600000000001</c:v>
                </c:pt>
                <c:pt idx="72670">
                  <c:v>1.00267</c:v>
                </c:pt>
                <c:pt idx="72671">
                  <c:v>1.0026600000000001</c:v>
                </c:pt>
                <c:pt idx="72672">
                  <c:v>1.00264</c:v>
                </c:pt>
                <c:pt idx="72673">
                  <c:v>1.00261</c:v>
                </c:pt>
                <c:pt idx="72674">
                  <c:v>1.00258</c:v>
                </c:pt>
                <c:pt idx="72675">
                  <c:v>1.00254</c:v>
                </c:pt>
                <c:pt idx="72676">
                  <c:v>1.00247</c:v>
                </c:pt>
                <c:pt idx="72677">
                  <c:v>1.0024</c:v>
                </c:pt>
                <c:pt idx="72678">
                  <c:v>1.0023200000000001</c:v>
                </c:pt>
                <c:pt idx="72679">
                  <c:v>1.0022200000000001</c:v>
                </c:pt>
                <c:pt idx="72680">
                  <c:v>1.0021100000000001</c:v>
                </c:pt>
                <c:pt idx="72681">
                  <c:v>1.002</c:v>
                </c:pt>
                <c:pt idx="72682">
                  <c:v>1.00187</c:v>
                </c:pt>
                <c:pt idx="72683">
                  <c:v>1.00173</c:v>
                </c:pt>
                <c:pt idx="72684">
                  <c:v>1.0015799999999999</c:v>
                </c:pt>
                <c:pt idx="72685">
                  <c:v>1.0014099999999999</c:v>
                </c:pt>
                <c:pt idx="72686">
                  <c:v>1.0012399999999999</c:v>
                </c:pt>
                <c:pt idx="72687">
                  <c:v>1.00105</c:v>
                </c:pt>
                <c:pt idx="72688">
                  <c:v>1.00085</c:v>
                </c:pt>
                <c:pt idx="72689">
                  <c:v>1.00064</c:v>
                </c:pt>
                <c:pt idx="72690">
                  <c:v>1.00041</c:v>
                </c:pt>
                <c:pt idx="72691">
                  <c:v>1.00017</c:v>
                </c:pt>
                <c:pt idx="72692">
                  <c:v>0.99992199999999998</c:v>
                </c:pt>
                <c:pt idx="72693">
                  <c:v>0.99968699999999999</c:v>
                </c:pt>
                <c:pt idx="72694">
                  <c:v>0.99946100000000004</c:v>
                </c:pt>
                <c:pt idx="72695">
                  <c:v>0.99924999999999997</c:v>
                </c:pt>
                <c:pt idx="72696">
                  <c:v>0.999054</c:v>
                </c:pt>
                <c:pt idx="72697">
                  <c:v>0.99887000000000004</c:v>
                </c:pt>
                <c:pt idx="72698">
                  <c:v>0.99869799999999997</c:v>
                </c:pt>
                <c:pt idx="72699">
                  <c:v>0.99853700000000001</c:v>
                </c:pt>
                <c:pt idx="72700">
                  <c:v>0.99839</c:v>
                </c:pt>
                <c:pt idx="72701">
                  <c:v>0.998255</c:v>
                </c:pt>
                <c:pt idx="72702">
                  <c:v>0.99812800000000002</c:v>
                </c:pt>
                <c:pt idx="72703">
                  <c:v>0.99800800000000001</c:v>
                </c:pt>
                <c:pt idx="72704">
                  <c:v>0.99790800000000002</c:v>
                </c:pt>
                <c:pt idx="72705">
                  <c:v>0.99782300000000002</c:v>
                </c:pt>
                <c:pt idx="72706">
                  <c:v>0.99774700000000005</c:v>
                </c:pt>
                <c:pt idx="72707">
                  <c:v>0.99768100000000004</c:v>
                </c:pt>
                <c:pt idx="72708">
                  <c:v>0.99762899999999999</c:v>
                </c:pt>
                <c:pt idx="72709">
                  <c:v>0.99758800000000003</c:v>
                </c:pt>
                <c:pt idx="72710">
                  <c:v>0.99755899999999997</c:v>
                </c:pt>
                <c:pt idx="72711">
                  <c:v>0.99753999999999998</c:v>
                </c:pt>
                <c:pt idx="72712">
                  <c:v>0.99753099999999995</c:v>
                </c:pt>
                <c:pt idx="72713">
                  <c:v>0.99753199999999997</c:v>
                </c:pt>
                <c:pt idx="72714">
                  <c:v>0.99754799999999999</c:v>
                </c:pt>
                <c:pt idx="72715">
                  <c:v>0.99757499999999999</c:v>
                </c:pt>
                <c:pt idx="72716">
                  <c:v>0.99760700000000002</c:v>
                </c:pt>
                <c:pt idx="72717">
                  <c:v>0.99764799999999998</c:v>
                </c:pt>
                <c:pt idx="72718">
                  <c:v>0.99769600000000003</c:v>
                </c:pt>
                <c:pt idx="72719">
                  <c:v>0.99774700000000005</c:v>
                </c:pt>
                <c:pt idx="72720">
                  <c:v>0.99781299999999995</c:v>
                </c:pt>
                <c:pt idx="72721">
                  <c:v>0.99788600000000005</c:v>
                </c:pt>
                <c:pt idx="72722">
                  <c:v>0.99796399999999996</c:v>
                </c:pt>
                <c:pt idx="72723">
                  <c:v>0.99805299999999997</c:v>
                </c:pt>
                <c:pt idx="72724">
                  <c:v>0.99814899999999995</c:v>
                </c:pt>
                <c:pt idx="72725">
                  <c:v>0.998247</c:v>
                </c:pt>
                <c:pt idx="72726">
                  <c:v>0.99835799999999997</c:v>
                </c:pt>
                <c:pt idx="72727">
                  <c:v>0.99846900000000005</c:v>
                </c:pt>
                <c:pt idx="72728">
                  <c:v>0.99858999999999998</c:v>
                </c:pt>
                <c:pt idx="72729">
                  <c:v>0.99871100000000002</c:v>
                </c:pt>
                <c:pt idx="72730">
                  <c:v>0.99884200000000001</c:v>
                </c:pt>
                <c:pt idx="72731">
                  <c:v>0.99897199999999997</c:v>
                </c:pt>
                <c:pt idx="72732">
                  <c:v>0.99910699999999997</c:v>
                </c:pt>
                <c:pt idx="72733">
                  <c:v>0.99924500000000005</c:v>
                </c:pt>
                <c:pt idx="72734">
                  <c:v>0.999386</c:v>
                </c:pt>
                <c:pt idx="72735">
                  <c:v>0.999533</c:v>
                </c:pt>
                <c:pt idx="72736">
                  <c:v>0.99968100000000004</c:v>
                </c:pt>
                <c:pt idx="72737">
                  <c:v>0.99982800000000005</c:v>
                </c:pt>
                <c:pt idx="72738">
                  <c:v>0.99997599999999998</c:v>
                </c:pt>
                <c:pt idx="72739">
                  <c:v>1.0001199999999999</c:v>
                </c:pt>
                <c:pt idx="72740">
                  <c:v>1.00027</c:v>
                </c:pt>
                <c:pt idx="72741">
                  <c:v>1.0004200000000001</c:v>
                </c:pt>
                <c:pt idx="72742">
                  <c:v>1.0005599999999999</c:v>
                </c:pt>
                <c:pt idx="72743">
                  <c:v>1.0007200000000001</c:v>
                </c:pt>
                <c:pt idx="72744">
                  <c:v>1.0008600000000001</c:v>
                </c:pt>
                <c:pt idx="72745">
                  <c:v>1.00102</c:v>
                </c:pt>
                <c:pt idx="72746">
                  <c:v>1.00116</c:v>
                </c:pt>
                <c:pt idx="72747">
                  <c:v>1.00129</c:v>
                </c:pt>
                <c:pt idx="72748">
                  <c:v>1.00142</c:v>
                </c:pt>
                <c:pt idx="72749">
                  <c:v>1.0015499999999999</c:v>
                </c:pt>
                <c:pt idx="72750">
                  <c:v>1.0016700000000001</c:v>
                </c:pt>
                <c:pt idx="72751">
                  <c:v>1.00179</c:v>
                </c:pt>
                <c:pt idx="72752">
                  <c:v>1.0019100000000001</c:v>
                </c:pt>
                <c:pt idx="72753">
                  <c:v>1.0020199999999999</c:v>
                </c:pt>
                <c:pt idx="72754">
                  <c:v>1.00213</c:v>
                </c:pt>
                <c:pt idx="72755">
                  <c:v>1.00223</c:v>
                </c:pt>
                <c:pt idx="72756">
                  <c:v>1.0023299999999999</c:v>
                </c:pt>
                <c:pt idx="72757">
                  <c:v>1.00241</c:v>
                </c:pt>
                <c:pt idx="72758">
                  <c:v>1.0024900000000001</c:v>
                </c:pt>
                <c:pt idx="72759">
                  <c:v>1.0025599999999999</c:v>
                </c:pt>
                <c:pt idx="72760">
                  <c:v>1.0026200000000001</c:v>
                </c:pt>
                <c:pt idx="72761">
                  <c:v>1.0026600000000001</c:v>
                </c:pt>
                <c:pt idx="72762">
                  <c:v>1.0026999999999999</c:v>
                </c:pt>
                <c:pt idx="72763">
                  <c:v>1.00274</c:v>
                </c:pt>
                <c:pt idx="72764">
                  <c:v>1.0027600000000001</c:v>
                </c:pt>
                <c:pt idx="72765">
                  <c:v>1.0027699999999999</c:v>
                </c:pt>
                <c:pt idx="72766">
                  <c:v>1.0027699999999999</c:v>
                </c:pt>
                <c:pt idx="72767">
                  <c:v>1.0027600000000001</c:v>
                </c:pt>
                <c:pt idx="72768">
                  <c:v>1.00274</c:v>
                </c:pt>
                <c:pt idx="72769">
                  <c:v>1.00271</c:v>
                </c:pt>
                <c:pt idx="72770">
                  <c:v>1.0026600000000001</c:v>
                </c:pt>
                <c:pt idx="72771">
                  <c:v>1.00261</c:v>
                </c:pt>
                <c:pt idx="72772">
                  <c:v>1.00254</c:v>
                </c:pt>
                <c:pt idx="72773">
                  <c:v>1.00248</c:v>
                </c:pt>
                <c:pt idx="72774">
                  <c:v>1.0023899999999999</c:v>
                </c:pt>
                <c:pt idx="72775">
                  <c:v>1.0022899999999999</c:v>
                </c:pt>
                <c:pt idx="72776">
                  <c:v>1.0021800000000001</c:v>
                </c:pt>
                <c:pt idx="72777">
                  <c:v>1.00206</c:v>
                </c:pt>
                <c:pt idx="72778">
                  <c:v>1.0019100000000001</c:v>
                </c:pt>
                <c:pt idx="72779">
                  <c:v>1.00176</c:v>
                </c:pt>
                <c:pt idx="72780">
                  <c:v>1.0016</c:v>
                </c:pt>
                <c:pt idx="72781">
                  <c:v>1.00142</c:v>
                </c:pt>
                <c:pt idx="72782">
                  <c:v>1.0012300000000001</c:v>
                </c:pt>
                <c:pt idx="72783">
                  <c:v>1.0010300000000001</c:v>
                </c:pt>
                <c:pt idx="72784">
                  <c:v>1.00081</c:v>
                </c:pt>
                <c:pt idx="72785">
                  <c:v>1.00058</c:v>
                </c:pt>
                <c:pt idx="72786">
                  <c:v>1.00034</c:v>
                </c:pt>
                <c:pt idx="72787">
                  <c:v>1.0000899999999999</c:v>
                </c:pt>
                <c:pt idx="72788">
                  <c:v>0.99985500000000005</c:v>
                </c:pt>
                <c:pt idx="72789">
                  <c:v>0.99963500000000005</c:v>
                </c:pt>
                <c:pt idx="72790">
                  <c:v>0.99942299999999995</c:v>
                </c:pt>
                <c:pt idx="72791">
                  <c:v>0.99922999999999995</c:v>
                </c:pt>
                <c:pt idx="72792">
                  <c:v>0.99904800000000005</c:v>
                </c:pt>
                <c:pt idx="72793">
                  <c:v>0.99887899999999996</c:v>
                </c:pt>
                <c:pt idx="72794">
                  <c:v>0.99872300000000003</c:v>
                </c:pt>
                <c:pt idx="72795">
                  <c:v>0.99857600000000002</c:v>
                </c:pt>
                <c:pt idx="72796">
                  <c:v>0.998444</c:v>
                </c:pt>
                <c:pt idx="72797">
                  <c:v>0.99832799999999999</c:v>
                </c:pt>
                <c:pt idx="72798">
                  <c:v>0.99821499999999996</c:v>
                </c:pt>
                <c:pt idx="72799">
                  <c:v>0.998112</c:v>
                </c:pt>
                <c:pt idx="72800">
                  <c:v>0.99802400000000002</c:v>
                </c:pt>
                <c:pt idx="72801">
                  <c:v>0.99795299999999998</c:v>
                </c:pt>
                <c:pt idx="72802">
                  <c:v>0.99789099999999997</c:v>
                </c:pt>
                <c:pt idx="72803">
                  <c:v>0.99783699999999997</c:v>
                </c:pt>
                <c:pt idx="72804">
                  <c:v>0.99779799999999996</c:v>
                </c:pt>
                <c:pt idx="72805">
                  <c:v>0.99777199999999999</c:v>
                </c:pt>
                <c:pt idx="72806">
                  <c:v>0.99774799999999997</c:v>
                </c:pt>
                <c:pt idx="72807">
                  <c:v>0.99773900000000004</c:v>
                </c:pt>
                <c:pt idx="72808">
                  <c:v>0.99773599999999996</c:v>
                </c:pt>
                <c:pt idx="72809">
                  <c:v>0.997749</c:v>
                </c:pt>
                <c:pt idx="72810">
                  <c:v>0.99776799999999999</c:v>
                </c:pt>
                <c:pt idx="72811">
                  <c:v>0.99779600000000002</c:v>
                </c:pt>
                <c:pt idx="72812">
                  <c:v>0.997834</c:v>
                </c:pt>
                <c:pt idx="72813">
                  <c:v>0.99787999999999999</c:v>
                </c:pt>
                <c:pt idx="72814">
                  <c:v>0.99793699999999996</c:v>
                </c:pt>
                <c:pt idx="72815">
                  <c:v>0.99799899999999997</c:v>
                </c:pt>
                <c:pt idx="72816">
                  <c:v>0.99807299999999999</c:v>
                </c:pt>
                <c:pt idx="72817">
                  <c:v>0.99815600000000004</c:v>
                </c:pt>
                <c:pt idx="72818">
                  <c:v>0.99823899999999999</c:v>
                </c:pt>
                <c:pt idx="72819">
                  <c:v>0.99832900000000002</c:v>
                </c:pt>
                <c:pt idx="72820">
                  <c:v>0.99842600000000004</c:v>
                </c:pt>
                <c:pt idx="72821">
                  <c:v>0.99852799999999997</c:v>
                </c:pt>
                <c:pt idx="72822">
                  <c:v>0.998637</c:v>
                </c:pt>
                <c:pt idx="72823">
                  <c:v>0.99874499999999999</c:v>
                </c:pt>
                <c:pt idx="72824">
                  <c:v>0.99886299999999995</c:v>
                </c:pt>
                <c:pt idx="72825">
                  <c:v>0.99898299999999995</c:v>
                </c:pt>
                <c:pt idx="72826">
                  <c:v>0.99910699999999997</c:v>
                </c:pt>
                <c:pt idx="72827">
                  <c:v>0.99923200000000001</c:v>
                </c:pt>
                <c:pt idx="72828">
                  <c:v>0.99936000000000003</c:v>
                </c:pt>
                <c:pt idx="72829">
                  <c:v>0.99949100000000002</c:v>
                </c:pt>
                <c:pt idx="72830">
                  <c:v>0.99962700000000004</c:v>
                </c:pt>
                <c:pt idx="72831">
                  <c:v>0.99975700000000001</c:v>
                </c:pt>
                <c:pt idx="72832">
                  <c:v>0.99989300000000003</c:v>
                </c:pt>
                <c:pt idx="72833">
                  <c:v>1.00003</c:v>
                </c:pt>
                <c:pt idx="72834">
                  <c:v>1.00017</c:v>
                </c:pt>
                <c:pt idx="72835">
                  <c:v>1.0003200000000001</c:v>
                </c:pt>
                <c:pt idx="72836">
                  <c:v>1.0004500000000001</c:v>
                </c:pt>
                <c:pt idx="72837">
                  <c:v>1.0005999999999999</c:v>
                </c:pt>
                <c:pt idx="72838">
                  <c:v>1.0007200000000001</c:v>
                </c:pt>
                <c:pt idx="72839">
                  <c:v>1.0008600000000001</c:v>
                </c:pt>
                <c:pt idx="72840">
                  <c:v>1.00098</c:v>
                </c:pt>
                <c:pt idx="72841">
                  <c:v>1.0011099999999999</c:v>
                </c:pt>
                <c:pt idx="72842">
                  <c:v>1.0012399999999999</c:v>
                </c:pt>
                <c:pt idx="72843">
                  <c:v>1.00136</c:v>
                </c:pt>
                <c:pt idx="72844">
                  <c:v>1.0014799999999999</c:v>
                </c:pt>
                <c:pt idx="72845">
                  <c:v>1.00159</c:v>
                </c:pt>
                <c:pt idx="72846">
                  <c:v>1.0017</c:v>
                </c:pt>
                <c:pt idx="72847">
                  <c:v>1.0018100000000001</c:v>
                </c:pt>
                <c:pt idx="72848">
                  <c:v>1.0019</c:v>
                </c:pt>
                <c:pt idx="72849">
                  <c:v>1.002</c:v>
                </c:pt>
                <c:pt idx="72850">
                  <c:v>1.0020899999999999</c:v>
                </c:pt>
                <c:pt idx="72851">
                  <c:v>1.0021599999999999</c:v>
                </c:pt>
                <c:pt idx="72852">
                  <c:v>1.00223</c:v>
                </c:pt>
                <c:pt idx="72853">
                  <c:v>1.0023</c:v>
                </c:pt>
                <c:pt idx="72854">
                  <c:v>1.0023599999999999</c:v>
                </c:pt>
                <c:pt idx="72855">
                  <c:v>1.00241</c:v>
                </c:pt>
                <c:pt idx="72856">
                  <c:v>1.0024500000000001</c:v>
                </c:pt>
                <c:pt idx="72857">
                  <c:v>1.00248</c:v>
                </c:pt>
                <c:pt idx="72858">
                  <c:v>1.00251</c:v>
                </c:pt>
                <c:pt idx="72859">
                  <c:v>1.0025200000000001</c:v>
                </c:pt>
                <c:pt idx="72860">
                  <c:v>1.0025299999999999</c:v>
                </c:pt>
                <c:pt idx="72861">
                  <c:v>1.0025200000000001</c:v>
                </c:pt>
                <c:pt idx="72862">
                  <c:v>1.00251</c:v>
                </c:pt>
                <c:pt idx="72863">
                  <c:v>1.0024900000000001</c:v>
                </c:pt>
                <c:pt idx="72864">
                  <c:v>1.0024599999999999</c:v>
                </c:pt>
                <c:pt idx="72865">
                  <c:v>1.00241</c:v>
                </c:pt>
                <c:pt idx="72866">
                  <c:v>1.0023500000000001</c:v>
                </c:pt>
                <c:pt idx="72867">
                  <c:v>1.0022800000000001</c:v>
                </c:pt>
                <c:pt idx="72868">
                  <c:v>1.0022</c:v>
                </c:pt>
                <c:pt idx="72869">
                  <c:v>1.0021100000000001</c:v>
                </c:pt>
                <c:pt idx="72870">
                  <c:v>1.0020199999999999</c:v>
                </c:pt>
                <c:pt idx="72871">
                  <c:v>1.0019</c:v>
                </c:pt>
                <c:pt idx="72872">
                  <c:v>1.0017799999999999</c:v>
                </c:pt>
                <c:pt idx="72873">
                  <c:v>1.0016499999999999</c:v>
                </c:pt>
                <c:pt idx="72874">
                  <c:v>1.0015000000000001</c:v>
                </c:pt>
                <c:pt idx="72875">
                  <c:v>1.0013300000000001</c:v>
                </c:pt>
                <c:pt idx="72876">
                  <c:v>1.00116</c:v>
                </c:pt>
                <c:pt idx="72877">
                  <c:v>1.00098</c:v>
                </c:pt>
                <c:pt idx="72878">
                  <c:v>1.0007900000000001</c:v>
                </c:pt>
                <c:pt idx="72879">
                  <c:v>1.0005900000000001</c:v>
                </c:pt>
                <c:pt idx="72880">
                  <c:v>1.0003599999999999</c:v>
                </c:pt>
                <c:pt idx="72881">
                  <c:v>1.00013</c:v>
                </c:pt>
                <c:pt idx="72882">
                  <c:v>0.99987899999999996</c:v>
                </c:pt>
                <c:pt idx="72883">
                  <c:v>0.99962899999999999</c:v>
                </c:pt>
                <c:pt idx="72884">
                  <c:v>0.99939900000000004</c:v>
                </c:pt>
                <c:pt idx="72885">
                  <c:v>0.99917999999999996</c:v>
                </c:pt>
                <c:pt idx="72886">
                  <c:v>0.99898200000000004</c:v>
                </c:pt>
                <c:pt idx="72887">
                  <c:v>0.99879399999999996</c:v>
                </c:pt>
                <c:pt idx="72888">
                  <c:v>0.998614</c:v>
                </c:pt>
                <c:pt idx="72889">
                  <c:v>0.99845499999999998</c:v>
                </c:pt>
                <c:pt idx="72890">
                  <c:v>0.99829599999999996</c:v>
                </c:pt>
                <c:pt idx="72891">
                  <c:v>0.99815399999999999</c:v>
                </c:pt>
                <c:pt idx="72892">
                  <c:v>0.99802500000000005</c:v>
                </c:pt>
                <c:pt idx="72893">
                  <c:v>0.99790999999999996</c:v>
                </c:pt>
                <c:pt idx="72894">
                  <c:v>0.99780599999999997</c:v>
                </c:pt>
                <c:pt idx="72895">
                  <c:v>0.99770999999999999</c:v>
                </c:pt>
                <c:pt idx="72896">
                  <c:v>0.99763400000000002</c:v>
                </c:pt>
                <c:pt idx="72897">
                  <c:v>0.99756599999999995</c:v>
                </c:pt>
                <c:pt idx="72898">
                  <c:v>0.99751900000000004</c:v>
                </c:pt>
                <c:pt idx="72899">
                  <c:v>0.99747699999999995</c:v>
                </c:pt>
                <c:pt idx="72900">
                  <c:v>0.99744200000000005</c:v>
                </c:pt>
                <c:pt idx="72901">
                  <c:v>0.99741900000000006</c:v>
                </c:pt>
                <c:pt idx="72902">
                  <c:v>0.99740799999999996</c:v>
                </c:pt>
                <c:pt idx="72903">
                  <c:v>0.99740200000000001</c:v>
                </c:pt>
                <c:pt idx="72904">
                  <c:v>0.99741199999999997</c:v>
                </c:pt>
                <c:pt idx="72905">
                  <c:v>0.99742600000000003</c:v>
                </c:pt>
                <c:pt idx="72906">
                  <c:v>0.99745700000000004</c:v>
                </c:pt>
                <c:pt idx="72907">
                  <c:v>0.99748999999999999</c:v>
                </c:pt>
                <c:pt idx="72908">
                  <c:v>0.99753700000000001</c:v>
                </c:pt>
                <c:pt idx="72909">
                  <c:v>0.99759200000000003</c:v>
                </c:pt>
                <c:pt idx="72910">
                  <c:v>0.99765099999999995</c:v>
                </c:pt>
                <c:pt idx="72911">
                  <c:v>0.99772400000000006</c:v>
                </c:pt>
                <c:pt idx="72912">
                  <c:v>0.997803</c:v>
                </c:pt>
                <c:pt idx="72913">
                  <c:v>0.99789000000000005</c:v>
                </c:pt>
                <c:pt idx="72914">
                  <c:v>0.99798799999999999</c:v>
                </c:pt>
                <c:pt idx="72915">
                  <c:v>0.99809000000000003</c:v>
                </c:pt>
                <c:pt idx="72916">
                  <c:v>0.99820200000000003</c:v>
                </c:pt>
                <c:pt idx="72917">
                  <c:v>0.99831400000000003</c:v>
                </c:pt>
                <c:pt idx="72918">
                  <c:v>0.99843800000000005</c:v>
                </c:pt>
                <c:pt idx="72919">
                  <c:v>0.99855899999999997</c:v>
                </c:pt>
                <c:pt idx="72920">
                  <c:v>0.99868699999999999</c:v>
                </c:pt>
                <c:pt idx="72921">
                  <c:v>0.99881500000000001</c:v>
                </c:pt>
                <c:pt idx="72922">
                  <c:v>0.99894700000000003</c:v>
                </c:pt>
                <c:pt idx="72923">
                  <c:v>0.99908300000000005</c:v>
                </c:pt>
                <c:pt idx="72924">
                  <c:v>0.99922</c:v>
                </c:pt>
                <c:pt idx="72925">
                  <c:v>0.99936800000000003</c:v>
                </c:pt>
                <c:pt idx="72926">
                  <c:v>0.99951400000000001</c:v>
                </c:pt>
                <c:pt idx="72927">
                  <c:v>0.99966699999999997</c:v>
                </c:pt>
                <c:pt idx="72928">
                  <c:v>0.99981500000000001</c:v>
                </c:pt>
                <c:pt idx="72929">
                  <c:v>0.99996200000000002</c:v>
                </c:pt>
                <c:pt idx="72930">
                  <c:v>1.0001100000000001</c:v>
                </c:pt>
                <c:pt idx="72931">
                  <c:v>1.0002599999999999</c:v>
                </c:pt>
                <c:pt idx="72932">
                  <c:v>1.00041</c:v>
                </c:pt>
                <c:pt idx="72933">
                  <c:v>1.0005599999999999</c:v>
                </c:pt>
                <c:pt idx="72934">
                  <c:v>1.0006999999999999</c:v>
                </c:pt>
                <c:pt idx="72935">
                  <c:v>1.00084</c:v>
                </c:pt>
                <c:pt idx="72936">
                  <c:v>1.00099</c:v>
                </c:pt>
                <c:pt idx="72937">
                  <c:v>1.00112</c:v>
                </c:pt>
                <c:pt idx="72938">
                  <c:v>1.00126</c:v>
                </c:pt>
                <c:pt idx="72939">
                  <c:v>1.00139</c:v>
                </c:pt>
                <c:pt idx="72940">
                  <c:v>1.0015099999999999</c:v>
                </c:pt>
                <c:pt idx="72941">
                  <c:v>1.00163</c:v>
                </c:pt>
                <c:pt idx="72942">
                  <c:v>1.0017499999999999</c:v>
                </c:pt>
                <c:pt idx="72943">
                  <c:v>1.0018499999999999</c:v>
                </c:pt>
                <c:pt idx="72944">
                  <c:v>1.0019499999999999</c:v>
                </c:pt>
                <c:pt idx="72945">
                  <c:v>1.0020500000000001</c:v>
                </c:pt>
                <c:pt idx="72946">
                  <c:v>1.0021500000000001</c:v>
                </c:pt>
                <c:pt idx="72947">
                  <c:v>1.00224</c:v>
                </c:pt>
                <c:pt idx="72948">
                  <c:v>1.00231</c:v>
                </c:pt>
                <c:pt idx="72949">
                  <c:v>1.00238</c:v>
                </c:pt>
                <c:pt idx="72950">
                  <c:v>1.00244</c:v>
                </c:pt>
                <c:pt idx="72951">
                  <c:v>1.0024900000000001</c:v>
                </c:pt>
                <c:pt idx="72952">
                  <c:v>1.00254</c:v>
                </c:pt>
                <c:pt idx="72953">
                  <c:v>1.00257</c:v>
                </c:pt>
                <c:pt idx="72954">
                  <c:v>1.0025999999999999</c:v>
                </c:pt>
                <c:pt idx="72955">
                  <c:v>1.0025999999999999</c:v>
                </c:pt>
                <c:pt idx="72956">
                  <c:v>1.0025999999999999</c:v>
                </c:pt>
                <c:pt idx="72957">
                  <c:v>1.0025900000000001</c:v>
                </c:pt>
                <c:pt idx="72958">
                  <c:v>1.00257</c:v>
                </c:pt>
                <c:pt idx="72959">
                  <c:v>1.0025500000000001</c:v>
                </c:pt>
                <c:pt idx="72960">
                  <c:v>1.00251</c:v>
                </c:pt>
                <c:pt idx="72961">
                  <c:v>1.0024599999999999</c:v>
                </c:pt>
                <c:pt idx="72962">
                  <c:v>1.0024</c:v>
                </c:pt>
                <c:pt idx="72963">
                  <c:v>1.0023299999999999</c:v>
                </c:pt>
                <c:pt idx="72964">
                  <c:v>1.0022500000000001</c:v>
                </c:pt>
                <c:pt idx="72965">
                  <c:v>1.0021500000000001</c:v>
                </c:pt>
                <c:pt idx="72966">
                  <c:v>1.0020500000000001</c:v>
                </c:pt>
                <c:pt idx="72967">
                  <c:v>1.00193</c:v>
                </c:pt>
                <c:pt idx="72968">
                  <c:v>1.0018</c:v>
                </c:pt>
                <c:pt idx="72969">
                  <c:v>1.0016499999999999</c:v>
                </c:pt>
                <c:pt idx="72970">
                  <c:v>1.0015000000000001</c:v>
                </c:pt>
                <c:pt idx="72971">
                  <c:v>1.00132</c:v>
                </c:pt>
                <c:pt idx="72972">
                  <c:v>1.0011300000000001</c:v>
                </c:pt>
                <c:pt idx="72973">
                  <c:v>1.0009399999999999</c:v>
                </c:pt>
                <c:pt idx="72974">
                  <c:v>1.0007299999999999</c:v>
                </c:pt>
                <c:pt idx="72975">
                  <c:v>1.00051</c:v>
                </c:pt>
                <c:pt idx="72976">
                  <c:v>1.00027</c:v>
                </c:pt>
                <c:pt idx="72977">
                  <c:v>1.00003</c:v>
                </c:pt>
                <c:pt idx="72978">
                  <c:v>0.99978599999999995</c:v>
                </c:pt>
                <c:pt idx="72979">
                  <c:v>0.99956</c:v>
                </c:pt>
                <c:pt idx="72980">
                  <c:v>0.99934800000000001</c:v>
                </c:pt>
                <c:pt idx="72981">
                  <c:v>0.99914400000000003</c:v>
                </c:pt>
                <c:pt idx="72982">
                  <c:v>0.99895900000000004</c:v>
                </c:pt>
                <c:pt idx="72983">
                  <c:v>0.99878299999999998</c:v>
                </c:pt>
                <c:pt idx="72984">
                  <c:v>0.99861900000000003</c:v>
                </c:pt>
                <c:pt idx="72985">
                  <c:v>0.99848499999999996</c:v>
                </c:pt>
                <c:pt idx="72986">
                  <c:v>0.99834500000000004</c:v>
                </c:pt>
                <c:pt idx="72987">
                  <c:v>0.99822299999999997</c:v>
                </c:pt>
                <c:pt idx="72988">
                  <c:v>0.99811099999999997</c:v>
                </c:pt>
                <c:pt idx="72989">
                  <c:v>0.99800999999999995</c:v>
                </c:pt>
                <c:pt idx="72990">
                  <c:v>0.99792400000000003</c:v>
                </c:pt>
                <c:pt idx="72991">
                  <c:v>0.99784399999999995</c:v>
                </c:pt>
                <c:pt idx="72992">
                  <c:v>0.99777700000000003</c:v>
                </c:pt>
                <c:pt idx="72993">
                  <c:v>0.99772499999999997</c:v>
                </c:pt>
                <c:pt idx="72994">
                  <c:v>0.99767600000000001</c:v>
                </c:pt>
                <c:pt idx="72995">
                  <c:v>0.99763900000000005</c:v>
                </c:pt>
                <c:pt idx="72996">
                  <c:v>0.997618</c:v>
                </c:pt>
                <c:pt idx="72997">
                  <c:v>0.99760199999999999</c:v>
                </c:pt>
                <c:pt idx="72998">
                  <c:v>0.99759799999999998</c:v>
                </c:pt>
                <c:pt idx="72999">
                  <c:v>0.99761</c:v>
                </c:pt>
                <c:pt idx="73000">
                  <c:v>0.99762300000000004</c:v>
                </c:pt>
                <c:pt idx="73001">
                  <c:v>0.99765000000000004</c:v>
                </c:pt>
                <c:pt idx="73002">
                  <c:v>0.99768500000000004</c:v>
                </c:pt>
                <c:pt idx="73003">
                  <c:v>0.99773100000000003</c:v>
                </c:pt>
                <c:pt idx="73004">
                  <c:v>0.99778500000000003</c:v>
                </c:pt>
                <c:pt idx="73005">
                  <c:v>0.99784399999999995</c:v>
                </c:pt>
                <c:pt idx="73006">
                  <c:v>0.99791700000000005</c:v>
                </c:pt>
                <c:pt idx="73007">
                  <c:v>0.99798600000000004</c:v>
                </c:pt>
                <c:pt idx="73008">
                  <c:v>0.99806799999999996</c:v>
                </c:pt>
                <c:pt idx="73009">
                  <c:v>0.99815100000000001</c:v>
                </c:pt>
                <c:pt idx="73010">
                  <c:v>0.99824500000000005</c:v>
                </c:pt>
                <c:pt idx="73011">
                  <c:v>0.99834500000000004</c:v>
                </c:pt>
                <c:pt idx="73012">
                  <c:v>0.99844900000000003</c:v>
                </c:pt>
                <c:pt idx="73013">
                  <c:v>0.99856299999999998</c:v>
                </c:pt>
                <c:pt idx="73014">
                  <c:v>0.99868000000000001</c:v>
                </c:pt>
                <c:pt idx="73015">
                  <c:v>0.99880100000000005</c:v>
                </c:pt>
                <c:pt idx="73016">
                  <c:v>0.99892599999999998</c:v>
                </c:pt>
                <c:pt idx="73017">
                  <c:v>0.999054</c:v>
                </c:pt>
                <c:pt idx="73018">
                  <c:v>0.99918899999999999</c:v>
                </c:pt>
                <c:pt idx="73019">
                  <c:v>0.99932100000000001</c:v>
                </c:pt>
                <c:pt idx="73020">
                  <c:v>0.99945899999999999</c:v>
                </c:pt>
                <c:pt idx="73021">
                  <c:v>0.99960300000000002</c:v>
                </c:pt>
                <c:pt idx="73022">
                  <c:v>0.99974099999999999</c:v>
                </c:pt>
                <c:pt idx="73023">
                  <c:v>0.999884</c:v>
                </c:pt>
                <c:pt idx="73024">
                  <c:v>1.0000199999999999</c:v>
                </c:pt>
                <c:pt idx="73025">
                  <c:v>1.0001599999999999</c:v>
                </c:pt>
                <c:pt idx="73026">
                  <c:v>1.0003</c:v>
                </c:pt>
                <c:pt idx="73027">
                  <c:v>1.0004299999999999</c:v>
                </c:pt>
                <c:pt idx="73028">
                  <c:v>1.00057</c:v>
                </c:pt>
                <c:pt idx="73029">
                  <c:v>1.00071</c:v>
                </c:pt>
                <c:pt idx="73030">
                  <c:v>1.00085</c:v>
                </c:pt>
                <c:pt idx="73031">
                  <c:v>1.00099</c:v>
                </c:pt>
                <c:pt idx="73032">
                  <c:v>1.0011099999999999</c:v>
                </c:pt>
                <c:pt idx="73033">
                  <c:v>1.0012399999999999</c:v>
                </c:pt>
                <c:pt idx="73034">
                  <c:v>1.0013700000000001</c:v>
                </c:pt>
                <c:pt idx="73035">
                  <c:v>1.00149</c:v>
                </c:pt>
                <c:pt idx="73036">
                  <c:v>1.0016</c:v>
                </c:pt>
                <c:pt idx="73037">
                  <c:v>1.0017199999999999</c:v>
                </c:pt>
                <c:pt idx="73038">
                  <c:v>1.00183</c:v>
                </c:pt>
                <c:pt idx="73039">
                  <c:v>1.00193</c:v>
                </c:pt>
                <c:pt idx="73040">
                  <c:v>1.0020199999999999</c:v>
                </c:pt>
                <c:pt idx="73041">
                  <c:v>1.0021</c:v>
                </c:pt>
                <c:pt idx="73042">
                  <c:v>1.0021800000000001</c:v>
                </c:pt>
                <c:pt idx="73043">
                  <c:v>1.0022599999999999</c:v>
                </c:pt>
                <c:pt idx="73044">
                  <c:v>1.0023200000000001</c:v>
                </c:pt>
                <c:pt idx="73045">
                  <c:v>1.0023899999999999</c:v>
                </c:pt>
                <c:pt idx="73046">
                  <c:v>1.00244</c:v>
                </c:pt>
                <c:pt idx="73047">
                  <c:v>1.00248</c:v>
                </c:pt>
                <c:pt idx="73048">
                  <c:v>1.0025200000000001</c:v>
                </c:pt>
                <c:pt idx="73049">
                  <c:v>1.0025500000000001</c:v>
                </c:pt>
                <c:pt idx="73050">
                  <c:v>1.00257</c:v>
                </c:pt>
                <c:pt idx="73051">
                  <c:v>1.00258</c:v>
                </c:pt>
                <c:pt idx="73052">
                  <c:v>1.00258</c:v>
                </c:pt>
                <c:pt idx="73053">
                  <c:v>1.00257</c:v>
                </c:pt>
                <c:pt idx="73054">
                  <c:v>1.0025500000000001</c:v>
                </c:pt>
                <c:pt idx="73055">
                  <c:v>1.0025200000000001</c:v>
                </c:pt>
                <c:pt idx="73056">
                  <c:v>1.00247</c:v>
                </c:pt>
                <c:pt idx="73057">
                  <c:v>1.0024200000000001</c:v>
                </c:pt>
                <c:pt idx="73058">
                  <c:v>1.0023599999999999</c:v>
                </c:pt>
                <c:pt idx="73059">
                  <c:v>1.0022899999999999</c:v>
                </c:pt>
                <c:pt idx="73060">
                  <c:v>1.0022</c:v>
                </c:pt>
                <c:pt idx="73061">
                  <c:v>1.0021100000000001</c:v>
                </c:pt>
                <c:pt idx="73062">
                  <c:v>1.0019899999999999</c:v>
                </c:pt>
                <c:pt idx="73063">
                  <c:v>1.00187</c:v>
                </c:pt>
                <c:pt idx="73064">
                  <c:v>1.0017400000000001</c:v>
                </c:pt>
                <c:pt idx="73065">
                  <c:v>1.0016099999999999</c:v>
                </c:pt>
                <c:pt idx="73066">
                  <c:v>1.00146</c:v>
                </c:pt>
                <c:pt idx="73067">
                  <c:v>1.0013000000000001</c:v>
                </c:pt>
                <c:pt idx="73068">
                  <c:v>1.00112</c:v>
                </c:pt>
                <c:pt idx="73069">
                  <c:v>1.0009300000000001</c:v>
                </c:pt>
                <c:pt idx="73070">
                  <c:v>1.0007200000000001</c:v>
                </c:pt>
                <c:pt idx="73071">
                  <c:v>1.0004999999999999</c:v>
                </c:pt>
                <c:pt idx="73072">
                  <c:v>1.00027</c:v>
                </c:pt>
                <c:pt idx="73073">
                  <c:v>1.0000199999999999</c:v>
                </c:pt>
                <c:pt idx="73074">
                  <c:v>0.999776</c:v>
                </c:pt>
                <c:pt idx="73075">
                  <c:v>0.99954600000000005</c:v>
                </c:pt>
                <c:pt idx="73076">
                  <c:v>0.99932799999999999</c:v>
                </c:pt>
                <c:pt idx="73077">
                  <c:v>0.99912400000000001</c:v>
                </c:pt>
                <c:pt idx="73078">
                  <c:v>0.99892899999999996</c:v>
                </c:pt>
                <c:pt idx="73079">
                  <c:v>0.99874799999999997</c:v>
                </c:pt>
                <c:pt idx="73080">
                  <c:v>0.99857899999999999</c:v>
                </c:pt>
                <c:pt idx="73081">
                  <c:v>0.998421</c:v>
                </c:pt>
                <c:pt idx="73082">
                  <c:v>0.99828300000000003</c:v>
                </c:pt>
                <c:pt idx="73083">
                  <c:v>0.99814800000000004</c:v>
                </c:pt>
                <c:pt idx="73084">
                  <c:v>0.99802400000000002</c:v>
                </c:pt>
                <c:pt idx="73085">
                  <c:v>0.997919</c:v>
                </c:pt>
                <c:pt idx="73086">
                  <c:v>0.99782099999999996</c:v>
                </c:pt>
                <c:pt idx="73087">
                  <c:v>0.99773500000000004</c:v>
                </c:pt>
                <c:pt idx="73088">
                  <c:v>0.99766299999999997</c:v>
                </c:pt>
                <c:pt idx="73089">
                  <c:v>0.99760300000000002</c:v>
                </c:pt>
                <c:pt idx="73090">
                  <c:v>0.99754699999999996</c:v>
                </c:pt>
                <c:pt idx="73091">
                  <c:v>0.99750799999999995</c:v>
                </c:pt>
                <c:pt idx="73092">
                  <c:v>0.99748499999999996</c:v>
                </c:pt>
                <c:pt idx="73093">
                  <c:v>0.99746999999999997</c:v>
                </c:pt>
                <c:pt idx="73094">
                  <c:v>0.99746400000000002</c:v>
                </c:pt>
                <c:pt idx="73095">
                  <c:v>0.997471</c:v>
                </c:pt>
                <c:pt idx="73096">
                  <c:v>0.99748499999999996</c:v>
                </c:pt>
                <c:pt idx="73097">
                  <c:v>0.99751800000000002</c:v>
                </c:pt>
                <c:pt idx="73098">
                  <c:v>0.99755000000000005</c:v>
                </c:pt>
                <c:pt idx="73099">
                  <c:v>0.99759600000000004</c:v>
                </c:pt>
                <c:pt idx="73100">
                  <c:v>0.99764900000000001</c:v>
                </c:pt>
                <c:pt idx="73101">
                  <c:v>0.99770499999999995</c:v>
                </c:pt>
                <c:pt idx="73102">
                  <c:v>0.99777300000000002</c:v>
                </c:pt>
                <c:pt idx="73103">
                  <c:v>0.99784899999999999</c:v>
                </c:pt>
                <c:pt idx="73104">
                  <c:v>0.99793699999999996</c:v>
                </c:pt>
                <c:pt idx="73105">
                  <c:v>0.99803600000000003</c:v>
                </c:pt>
                <c:pt idx="73106">
                  <c:v>0.99814800000000004</c:v>
                </c:pt>
                <c:pt idx="73107">
                  <c:v>0.998251</c:v>
                </c:pt>
                <c:pt idx="73108">
                  <c:v>0.99835700000000005</c:v>
                </c:pt>
                <c:pt idx="73109">
                  <c:v>0.99846500000000005</c:v>
                </c:pt>
                <c:pt idx="73110">
                  <c:v>0.99858000000000002</c:v>
                </c:pt>
                <c:pt idx="73111">
                  <c:v>0.99870199999999998</c:v>
                </c:pt>
                <c:pt idx="73112">
                  <c:v>0.99883200000000005</c:v>
                </c:pt>
                <c:pt idx="73113">
                  <c:v>0.99896300000000005</c:v>
                </c:pt>
                <c:pt idx="73114">
                  <c:v>0.99909400000000004</c:v>
                </c:pt>
                <c:pt idx="73115">
                  <c:v>0.99923399999999996</c:v>
                </c:pt>
                <c:pt idx="73116">
                  <c:v>0.99936899999999995</c:v>
                </c:pt>
                <c:pt idx="73117">
                  <c:v>0.99950899999999998</c:v>
                </c:pt>
                <c:pt idx="73118">
                  <c:v>0.99965300000000001</c:v>
                </c:pt>
                <c:pt idx="73119">
                  <c:v>0.99979799999999996</c:v>
                </c:pt>
                <c:pt idx="73120">
                  <c:v>0.99994400000000006</c:v>
                </c:pt>
                <c:pt idx="73121">
                  <c:v>1.0000899999999999</c:v>
                </c:pt>
                <c:pt idx="73122">
                  <c:v>1.00024</c:v>
                </c:pt>
                <c:pt idx="73123">
                  <c:v>1.0003899999999999</c:v>
                </c:pt>
                <c:pt idx="73124">
                  <c:v>1.0005299999999999</c:v>
                </c:pt>
                <c:pt idx="73125">
                  <c:v>1.0006699999999999</c:v>
                </c:pt>
                <c:pt idx="73126">
                  <c:v>1.00081</c:v>
                </c:pt>
                <c:pt idx="73127">
                  <c:v>1.00095</c:v>
                </c:pt>
                <c:pt idx="73128">
                  <c:v>1.00108</c:v>
                </c:pt>
                <c:pt idx="73129">
                  <c:v>1.0012099999999999</c:v>
                </c:pt>
                <c:pt idx="73130">
                  <c:v>1.0013399999999999</c:v>
                </c:pt>
                <c:pt idx="73131">
                  <c:v>1.00146</c:v>
                </c:pt>
                <c:pt idx="73132">
                  <c:v>1.0015799999999999</c:v>
                </c:pt>
                <c:pt idx="73133">
                  <c:v>1.0017</c:v>
                </c:pt>
                <c:pt idx="73134">
                  <c:v>1.0018100000000001</c:v>
                </c:pt>
                <c:pt idx="73135">
                  <c:v>1.0019100000000001</c:v>
                </c:pt>
                <c:pt idx="73136">
                  <c:v>1.0020199999999999</c:v>
                </c:pt>
                <c:pt idx="73137">
                  <c:v>1.0021100000000001</c:v>
                </c:pt>
                <c:pt idx="73138">
                  <c:v>1.0021899999999999</c:v>
                </c:pt>
                <c:pt idx="73139">
                  <c:v>1.00227</c:v>
                </c:pt>
                <c:pt idx="73140">
                  <c:v>1.00234</c:v>
                </c:pt>
                <c:pt idx="73141">
                  <c:v>1.0024</c:v>
                </c:pt>
                <c:pt idx="73142">
                  <c:v>1.0024599999999999</c:v>
                </c:pt>
                <c:pt idx="73143">
                  <c:v>1.0024999999999999</c:v>
                </c:pt>
                <c:pt idx="73144">
                  <c:v>1.00254</c:v>
                </c:pt>
                <c:pt idx="73145">
                  <c:v>1.0025500000000001</c:v>
                </c:pt>
                <c:pt idx="73146">
                  <c:v>1.0025599999999999</c:v>
                </c:pt>
                <c:pt idx="73147">
                  <c:v>1.0025500000000001</c:v>
                </c:pt>
                <c:pt idx="73148">
                  <c:v>1.0025500000000001</c:v>
                </c:pt>
                <c:pt idx="73149">
                  <c:v>1.0025200000000001</c:v>
                </c:pt>
                <c:pt idx="73150">
                  <c:v>1.0024999999999999</c:v>
                </c:pt>
                <c:pt idx="73151">
                  <c:v>1.0024599999999999</c:v>
                </c:pt>
                <c:pt idx="73152">
                  <c:v>1.0024200000000001</c:v>
                </c:pt>
                <c:pt idx="73153">
                  <c:v>1.0023500000000001</c:v>
                </c:pt>
                <c:pt idx="73154">
                  <c:v>1.0022800000000001</c:v>
                </c:pt>
                <c:pt idx="73155">
                  <c:v>1.0022</c:v>
                </c:pt>
                <c:pt idx="73156">
                  <c:v>1.0021100000000001</c:v>
                </c:pt>
                <c:pt idx="73157">
                  <c:v>1.002</c:v>
                </c:pt>
                <c:pt idx="73158">
                  <c:v>1.0018800000000001</c:v>
                </c:pt>
                <c:pt idx="73159">
                  <c:v>1.0017499999999999</c:v>
                </c:pt>
                <c:pt idx="73160">
                  <c:v>1.0016099999999999</c:v>
                </c:pt>
                <c:pt idx="73161">
                  <c:v>1.00145</c:v>
                </c:pt>
                <c:pt idx="73162">
                  <c:v>1.0012799999999999</c:v>
                </c:pt>
                <c:pt idx="73163">
                  <c:v>1.0011000000000001</c:v>
                </c:pt>
                <c:pt idx="73164">
                  <c:v>1.0008999999999999</c:v>
                </c:pt>
                <c:pt idx="73165">
                  <c:v>1.0006900000000001</c:v>
                </c:pt>
                <c:pt idx="73166">
                  <c:v>1.00047</c:v>
                </c:pt>
                <c:pt idx="73167">
                  <c:v>1.00024</c:v>
                </c:pt>
                <c:pt idx="73168">
                  <c:v>1</c:v>
                </c:pt>
                <c:pt idx="73169">
                  <c:v>0.99975800000000004</c:v>
                </c:pt>
                <c:pt idx="73170">
                  <c:v>0.99952700000000005</c:v>
                </c:pt>
                <c:pt idx="73171">
                  <c:v>0.999309</c:v>
                </c:pt>
                <c:pt idx="73172">
                  <c:v>0.99910500000000002</c:v>
                </c:pt>
                <c:pt idx="73173">
                  <c:v>0.99892300000000001</c:v>
                </c:pt>
                <c:pt idx="73174">
                  <c:v>0.99874099999999999</c:v>
                </c:pt>
                <c:pt idx="73175">
                  <c:v>0.99857499999999999</c:v>
                </c:pt>
                <c:pt idx="73176">
                  <c:v>0.99841899999999995</c:v>
                </c:pt>
                <c:pt idx="73177">
                  <c:v>0.998278</c:v>
                </c:pt>
                <c:pt idx="73178">
                  <c:v>0.99814999999999998</c:v>
                </c:pt>
                <c:pt idx="73179">
                  <c:v>0.99802999999999997</c:v>
                </c:pt>
                <c:pt idx="73180">
                  <c:v>0.99792400000000003</c:v>
                </c:pt>
                <c:pt idx="73181">
                  <c:v>0.99783200000000005</c:v>
                </c:pt>
                <c:pt idx="73182">
                  <c:v>0.99775400000000003</c:v>
                </c:pt>
                <c:pt idx="73183">
                  <c:v>0.99768800000000002</c:v>
                </c:pt>
                <c:pt idx="73184">
                  <c:v>0.99763000000000002</c:v>
                </c:pt>
                <c:pt idx="73185">
                  <c:v>0.99758199999999997</c:v>
                </c:pt>
                <c:pt idx="73186">
                  <c:v>0.99754500000000002</c:v>
                </c:pt>
                <c:pt idx="73187">
                  <c:v>0.99752099999999999</c:v>
                </c:pt>
                <c:pt idx="73188">
                  <c:v>0.99751999999999996</c:v>
                </c:pt>
                <c:pt idx="73189">
                  <c:v>0.99751400000000001</c:v>
                </c:pt>
                <c:pt idx="73190">
                  <c:v>0.99752300000000005</c:v>
                </c:pt>
                <c:pt idx="73191">
                  <c:v>0.99754200000000004</c:v>
                </c:pt>
                <c:pt idx="73192">
                  <c:v>0.99756400000000001</c:v>
                </c:pt>
                <c:pt idx="73193">
                  <c:v>0.99760000000000004</c:v>
                </c:pt>
                <c:pt idx="73194">
                  <c:v>0.997641</c:v>
                </c:pt>
                <c:pt idx="73195">
                  <c:v>0.99768900000000005</c:v>
                </c:pt>
                <c:pt idx="73196">
                  <c:v>0.99774399999999996</c:v>
                </c:pt>
                <c:pt idx="73197">
                  <c:v>0.99780899999999995</c:v>
                </c:pt>
                <c:pt idx="73198">
                  <c:v>0.99788900000000003</c:v>
                </c:pt>
                <c:pt idx="73199">
                  <c:v>0.99796700000000005</c:v>
                </c:pt>
                <c:pt idx="73200">
                  <c:v>0.99805900000000003</c:v>
                </c:pt>
                <c:pt idx="73201">
                  <c:v>0.99814700000000001</c:v>
                </c:pt>
                <c:pt idx="73202">
                  <c:v>0.99824400000000002</c:v>
                </c:pt>
                <c:pt idx="73203">
                  <c:v>0.99834199999999995</c:v>
                </c:pt>
                <c:pt idx="73204">
                  <c:v>0.99844900000000003</c:v>
                </c:pt>
                <c:pt idx="73205">
                  <c:v>0.99856599999999995</c:v>
                </c:pt>
                <c:pt idx="73206">
                  <c:v>0.99868299999999999</c:v>
                </c:pt>
                <c:pt idx="73207">
                  <c:v>0.99880500000000005</c:v>
                </c:pt>
                <c:pt idx="73208">
                  <c:v>0.99892700000000001</c:v>
                </c:pt>
                <c:pt idx="73209">
                  <c:v>0.99905900000000003</c:v>
                </c:pt>
                <c:pt idx="73210">
                  <c:v>0.99919000000000002</c:v>
                </c:pt>
                <c:pt idx="73211">
                  <c:v>0.99931899999999996</c:v>
                </c:pt>
                <c:pt idx="73212">
                  <c:v>0.99946000000000002</c:v>
                </c:pt>
                <c:pt idx="73213">
                  <c:v>0.99959600000000004</c:v>
                </c:pt>
                <c:pt idx="73214">
                  <c:v>0.99974099999999999</c:v>
                </c:pt>
                <c:pt idx="73215">
                  <c:v>0.99987700000000002</c:v>
                </c:pt>
                <c:pt idx="73216">
                  <c:v>1.0000100000000001</c:v>
                </c:pt>
                <c:pt idx="73217">
                  <c:v>1.0001500000000001</c:v>
                </c:pt>
                <c:pt idx="73218">
                  <c:v>1.0002899999999999</c:v>
                </c:pt>
                <c:pt idx="73219">
                  <c:v>1.0004200000000001</c:v>
                </c:pt>
                <c:pt idx="73220">
                  <c:v>1.0005599999999999</c:v>
                </c:pt>
                <c:pt idx="73221">
                  <c:v>1.0006999999999999</c:v>
                </c:pt>
                <c:pt idx="73222">
                  <c:v>1.0008300000000001</c:v>
                </c:pt>
                <c:pt idx="73223">
                  <c:v>1.00095</c:v>
                </c:pt>
                <c:pt idx="73224">
                  <c:v>1.00108</c:v>
                </c:pt>
                <c:pt idx="73225">
                  <c:v>1.0012099999999999</c:v>
                </c:pt>
                <c:pt idx="73226">
                  <c:v>1.0013300000000001</c:v>
                </c:pt>
                <c:pt idx="73227">
                  <c:v>1.00145</c:v>
                </c:pt>
                <c:pt idx="73228">
                  <c:v>1.00156</c:v>
                </c:pt>
                <c:pt idx="73229">
                  <c:v>1.00166</c:v>
                </c:pt>
                <c:pt idx="73230">
                  <c:v>1.00176</c:v>
                </c:pt>
                <c:pt idx="73231">
                  <c:v>1.0018400000000001</c:v>
                </c:pt>
                <c:pt idx="73232">
                  <c:v>1.00193</c:v>
                </c:pt>
                <c:pt idx="73233">
                  <c:v>1.002</c:v>
                </c:pt>
                <c:pt idx="73234">
                  <c:v>1.0020800000000001</c:v>
                </c:pt>
                <c:pt idx="73235">
                  <c:v>1.00214</c:v>
                </c:pt>
                <c:pt idx="73236">
                  <c:v>1.0022</c:v>
                </c:pt>
                <c:pt idx="73237">
                  <c:v>1.0022500000000001</c:v>
                </c:pt>
                <c:pt idx="73238">
                  <c:v>1.0023</c:v>
                </c:pt>
                <c:pt idx="73239">
                  <c:v>1.00234</c:v>
                </c:pt>
                <c:pt idx="73240">
                  <c:v>1.0023599999999999</c:v>
                </c:pt>
                <c:pt idx="73241">
                  <c:v>1.00238</c:v>
                </c:pt>
                <c:pt idx="73242">
                  <c:v>1.0023899999999999</c:v>
                </c:pt>
                <c:pt idx="73243">
                  <c:v>1.00238</c:v>
                </c:pt>
                <c:pt idx="73244">
                  <c:v>1.0023599999999999</c:v>
                </c:pt>
                <c:pt idx="73245">
                  <c:v>1.00234</c:v>
                </c:pt>
                <c:pt idx="73246">
                  <c:v>1.0023</c:v>
                </c:pt>
                <c:pt idx="73247">
                  <c:v>1.0022599999999999</c:v>
                </c:pt>
                <c:pt idx="73248">
                  <c:v>1.0022</c:v>
                </c:pt>
                <c:pt idx="73249">
                  <c:v>1.00213</c:v>
                </c:pt>
                <c:pt idx="73250">
                  <c:v>1.0020500000000001</c:v>
                </c:pt>
                <c:pt idx="73251">
                  <c:v>1.00196</c:v>
                </c:pt>
                <c:pt idx="73252">
                  <c:v>1.0018499999999999</c:v>
                </c:pt>
                <c:pt idx="73253">
                  <c:v>1.0017400000000001</c:v>
                </c:pt>
                <c:pt idx="73254">
                  <c:v>1.0016099999999999</c:v>
                </c:pt>
                <c:pt idx="73255">
                  <c:v>1.00149</c:v>
                </c:pt>
                <c:pt idx="73256">
                  <c:v>1.0013300000000001</c:v>
                </c:pt>
                <c:pt idx="73257">
                  <c:v>1.00118</c:v>
                </c:pt>
                <c:pt idx="73258">
                  <c:v>1.00101</c:v>
                </c:pt>
                <c:pt idx="73259">
                  <c:v>1.00082</c:v>
                </c:pt>
                <c:pt idx="73260">
                  <c:v>1.0006200000000001</c:v>
                </c:pt>
                <c:pt idx="73261">
                  <c:v>1.00041</c:v>
                </c:pt>
                <c:pt idx="73262">
                  <c:v>1.0001899999999999</c:v>
                </c:pt>
                <c:pt idx="73263">
                  <c:v>0.99995900000000004</c:v>
                </c:pt>
                <c:pt idx="73264">
                  <c:v>0.99971399999999999</c:v>
                </c:pt>
                <c:pt idx="73265">
                  <c:v>0.99947799999999998</c:v>
                </c:pt>
                <c:pt idx="73266">
                  <c:v>0.99925699999999995</c:v>
                </c:pt>
                <c:pt idx="73267">
                  <c:v>0.99904999999999999</c:v>
                </c:pt>
                <c:pt idx="73268">
                  <c:v>0.99885800000000002</c:v>
                </c:pt>
                <c:pt idx="73269">
                  <c:v>0.99867499999999998</c:v>
                </c:pt>
                <c:pt idx="73270">
                  <c:v>0.99850499999999998</c:v>
                </c:pt>
                <c:pt idx="73271">
                  <c:v>0.99834000000000001</c:v>
                </c:pt>
                <c:pt idx="73272">
                  <c:v>0.99818499999999999</c:v>
                </c:pt>
                <c:pt idx="73273">
                  <c:v>0.99804899999999996</c:v>
                </c:pt>
                <c:pt idx="73274">
                  <c:v>0.99792599999999998</c:v>
                </c:pt>
                <c:pt idx="73275">
                  <c:v>0.99781500000000001</c:v>
                </c:pt>
                <c:pt idx="73276">
                  <c:v>0.997722</c:v>
                </c:pt>
                <c:pt idx="73277">
                  <c:v>0.99763500000000005</c:v>
                </c:pt>
                <c:pt idx="73278">
                  <c:v>0.99756100000000003</c:v>
                </c:pt>
                <c:pt idx="73279">
                  <c:v>0.997498</c:v>
                </c:pt>
                <c:pt idx="73280">
                  <c:v>0.99745300000000003</c:v>
                </c:pt>
                <c:pt idx="73281">
                  <c:v>0.99740899999999999</c:v>
                </c:pt>
                <c:pt idx="73282">
                  <c:v>0.99738000000000004</c:v>
                </c:pt>
                <c:pt idx="73283">
                  <c:v>0.99736199999999997</c:v>
                </c:pt>
                <c:pt idx="73284">
                  <c:v>0.99735200000000002</c:v>
                </c:pt>
                <c:pt idx="73285">
                  <c:v>0.99734400000000001</c:v>
                </c:pt>
                <c:pt idx="73286">
                  <c:v>0.997359</c:v>
                </c:pt>
                <c:pt idx="73287">
                  <c:v>0.99737900000000002</c:v>
                </c:pt>
                <c:pt idx="73288">
                  <c:v>0.99740600000000001</c:v>
                </c:pt>
                <c:pt idx="73289">
                  <c:v>0.99744299999999997</c:v>
                </c:pt>
                <c:pt idx="73290">
                  <c:v>0.99749299999999996</c:v>
                </c:pt>
                <c:pt idx="73291">
                  <c:v>0.99755199999999999</c:v>
                </c:pt>
                <c:pt idx="73292">
                  <c:v>0.99761900000000003</c:v>
                </c:pt>
                <c:pt idx="73293">
                  <c:v>0.99769399999999997</c:v>
                </c:pt>
                <c:pt idx="73294">
                  <c:v>0.997776</c:v>
                </c:pt>
                <c:pt idx="73295">
                  <c:v>0.997865</c:v>
                </c:pt>
                <c:pt idx="73296">
                  <c:v>0.99796399999999996</c:v>
                </c:pt>
                <c:pt idx="73297">
                  <c:v>0.99806499999999998</c:v>
                </c:pt>
                <c:pt idx="73298">
                  <c:v>0.99817</c:v>
                </c:pt>
                <c:pt idx="73299">
                  <c:v>0.99828700000000004</c:v>
                </c:pt>
                <c:pt idx="73300">
                  <c:v>0.99840899999999999</c:v>
                </c:pt>
                <c:pt idx="73301">
                  <c:v>0.99853899999999995</c:v>
                </c:pt>
                <c:pt idx="73302">
                  <c:v>0.99867099999999998</c:v>
                </c:pt>
                <c:pt idx="73303">
                  <c:v>0.998807</c:v>
                </c:pt>
                <c:pt idx="73304">
                  <c:v>0.99894499999999997</c:v>
                </c:pt>
                <c:pt idx="73305">
                  <c:v>0.99908200000000003</c:v>
                </c:pt>
                <c:pt idx="73306">
                  <c:v>0.99922599999999995</c:v>
                </c:pt>
                <c:pt idx="73307">
                  <c:v>0.99937299999999996</c:v>
                </c:pt>
                <c:pt idx="73308">
                  <c:v>0.99952399999999997</c:v>
                </c:pt>
                <c:pt idx="73309">
                  <c:v>0.99967399999999995</c:v>
                </c:pt>
                <c:pt idx="73310">
                  <c:v>0.99982199999999999</c:v>
                </c:pt>
                <c:pt idx="73311">
                  <c:v>0.99997899999999995</c:v>
                </c:pt>
                <c:pt idx="73312">
                  <c:v>1.00013</c:v>
                </c:pt>
                <c:pt idx="73313">
                  <c:v>1.0002800000000001</c:v>
                </c:pt>
                <c:pt idx="73314">
                  <c:v>1.00044</c:v>
                </c:pt>
                <c:pt idx="73315">
                  <c:v>1.0005900000000001</c:v>
                </c:pt>
                <c:pt idx="73316">
                  <c:v>1.00074</c:v>
                </c:pt>
                <c:pt idx="73317">
                  <c:v>1.00088</c:v>
                </c:pt>
                <c:pt idx="73318">
                  <c:v>1.00102</c:v>
                </c:pt>
                <c:pt idx="73319">
                  <c:v>1.00116</c:v>
                </c:pt>
                <c:pt idx="73320">
                  <c:v>1.0013000000000001</c:v>
                </c:pt>
                <c:pt idx="73321">
                  <c:v>1.00143</c:v>
                </c:pt>
                <c:pt idx="73322">
                  <c:v>1.00156</c:v>
                </c:pt>
                <c:pt idx="73323">
                  <c:v>1.00169</c:v>
                </c:pt>
                <c:pt idx="73324">
                  <c:v>1.0018</c:v>
                </c:pt>
                <c:pt idx="73325">
                  <c:v>1.0019100000000001</c:v>
                </c:pt>
                <c:pt idx="73326">
                  <c:v>1.0020199999999999</c:v>
                </c:pt>
                <c:pt idx="73327">
                  <c:v>1.0021199999999999</c:v>
                </c:pt>
                <c:pt idx="73328">
                  <c:v>1.00221</c:v>
                </c:pt>
                <c:pt idx="73329">
                  <c:v>1.0023</c:v>
                </c:pt>
                <c:pt idx="73330">
                  <c:v>1.00237</c:v>
                </c:pt>
                <c:pt idx="73331">
                  <c:v>1.00244</c:v>
                </c:pt>
                <c:pt idx="73332">
                  <c:v>1.0024999999999999</c:v>
                </c:pt>
                <c:pt idx="73333">
                  <c:v>1.0025599999999999</c:v>
                </c:pt>
                <c:pt idx="73334">
                  <c:v>1.00261</c:v>
                </c:pt>
                <c:pt idx="73335">
                  <c:v>1.00265</c:v>
                </c:pt>
                <c:pt idx="73336">
                  <c:v>1.00267</c:v>
                </c:pt>
                <c:pt idx="73337">
                  <c:v>1.00268</c:v>
                </c:pt>
                <c:pt idx="73338">
                  <c:v>1.00268</c:v>
                </c:pt>
                <c:pt idx="73339">
                  <c:v>1.00268</c:v>
                </c:pt>
                <c:pt idx="73340">
                  <c:v>1.0026600000000001</c:v>
                </c:pt>
                <c:pt idx="73341">
                  <c:v>1.00264</c:v>
                </c:pt>
                <c:pt idx="73342">
                  <c:v>1.0025999999999999</c:v>
                </c:pt>
                <c:pt idx="73343">
                  <c:v>1.0025500000000001</c:v>
                </c:pt>
                <c:pt idx="73344">
                  <c:v>1.0024900000000001</c:v>
                </c:pt>
                <c:pt idx="73345">
                  <c:v>1.0024200000000001</c:v>
                </c:pt>
                <c:pt idx="73346">
                  <c:v>1.00234</c:v>
                </c:pt>
                <c:pt idx="73347">
                  <c:v>1.00224</c:v>
                </c:pt>
                <c:pt idx="73348">
                  <c:v>1.00213</c:v>
                </c:pt>
                <c:pt idx="73349">
                  <c:v>1.0020100000000001</c:v>
                </c:pt>
                <c:pt idx="73350">
                  <c:v>1.00187</c:v>
                </c:pt>
                <c:pt idx="73351">
                  <c:v>1.00173</c:v>
                </c:pt>
                <c:pt idx="73352">
                  <c:v>1.00156</c:v>
                </c:pt>
                <c:pt idx="73353">
                  <c:v>1.00139</c:v>
                </c:pt>
                <c:pt idx="73354">
                  <c:v>1.0012099999999999</c:v>
                </c:pt>
                <c:pt idx="73355">
                  <c:v>1.00101</c:v>
                </c:pt>
                <c:pt idx="73356">
                  <c:v>1.0007999999999999</c:v>
                </c:pt>
                <c:pt idx="73357">
                  <c:v>1.00058</c:v>
                </c:pt>
                <c:pt idx="73358">
                  <c:v>1.00034</c:v>
                </c:pt>
                <c:pt idx="73359">
                  <c:v>1.0000899999999999</c:v>
                </c:pt>
                <c:pt idx="73360">
                  <c:v>0.99985400000000002</c:v>
                </c:pt>
                <c:pt idx="73361">
                  <c:v>0.99962300000000004</c:v>
                </c:pt>
                <c:pt idx="73362">
                  <c:v>0.99941000000000002</c:v>
                </c:pt>
                <c:pt idx="73363">
                  <c:v>0.99920900000000001</c:v>
                </c:pt>
                <c:pt idx="73364">
                  <c:v>0.99902100000000005</c:v>
                </c:pt>
                <c:pt idx="73365">
                  <c:v>0.99885000000000002</c:v>
                </c:pt>
                <c:pt idx="73366">
                  <c:v>0.99868599999999996</c:v>
                </c:pt>
                <c:pt idx="73367">
                  <c:v>0.99853400000000003</c:v>
                </c:pt>
                <c:pt idx="73368">
                  <c:v>0.99839900000000004</c:v>
                </c:pt>
                <c:pt idx="73369">
                  <c:v>0.99827900000000003</c:v>
                </c:pt>
                <c:pt idx="73370">
                  <c:v>0.99816899999999997</c:v>
                </c:pt>
                <c:pt idx="73371">
                  <c:v>0.99807000000000001</c:v>
                </c:pt>
                <c:pt idx="73372">
                  <c:v>0.99798600000000004</c:v>
                </c:pt>
                <c:pt idx="73373">
                  <c:v>0.99790599999999996</c:v>
                </c:pt>
                <c:pt idx="73374">
                  <c:v>0.99783900000000003</c:v>
                </c:pt>
                <c:pt idx="73375">
                  <c:v>0.99778900000000004</c:v>
                </c:pt>
                <c:pt idx="73376">
                  <c:v>0.99774399999999996</c:v>
                </c:pt>
                <c:pt idx="73377">
                  <c:v>0.99770999999999999</c:v>
                </c:pt>
                <c:pt idx="73378">
                  <c:v>0.99767700000000004</c:v>
                </c:pt>
                <c:pt idx="73379">
                  <c:v>0.99766699999999997</c:v>
                </c:pt>
                <c:pt idx="73380">
                  <c:v>0.99766500000000002</c:v>
                </c:pt>
                <c:pt idx="73381">
                  <c:v>0.99767499999999998</c:v>
                </c:pt>
                <c:pt idx="73382">
                  <c:v>0.99769300000000005</c:v>
                </c:pt>
                <c:pt idx="73383">
                  <c:v>0.99772099999999997</c:v>
                </c:pt>
                <c:pt idx="73384">
                  <c:v>0.99775499999999995</c:v>
                </c:pt>
                <c:pt idx="73385">
                  <c:v>0.997807</c:v>
                </c:pt>
                <c:pt idx="73386">
                  <c:v>0.99785699999999999</c:v>
                </c:pt>
                <c:pt idx="73387">
                  <c:v>0.99792800000000004</c:v>
                </c:pt>
                <c:pt idx="73388">
                  <c:v>0.99799599999999999</c:v>
                </c:pt>
                <c:pt idx="73389">
                  <c:v>0.99806799999999996</c:v>
                </c:pt>
                <c:pt idx="73390">
                  <c:v>0.99815200000000004</c:v>
                </c:pt>
                <c:pt idx="73391">
                  <c:v>0.99823899999999999</c:v>
                </c:pt>
                <c:pt idx="73392">
                  <c:v>0.99833499999999997</c:v>
                </c:pt>
                <c:pt idx="73393">
                  <c:v>0.99844299999999997</c:v>
                </c:pt>
                <c:pt idx="73394">
                  <c:v>0.99855099999999997</c:v>
                </c:pt>
                <c:pt idx="73395">
                  <c:v>0.99866100000000002</c:v>
                </c:pt>
                <c:pt idx="73396">
                  <c:v>0.99877899999999997</c:v>
                </c:pt>
                <c:pt idx="73397">
                  <c:v>0.99891099999999999</c:v>
                </c:pt>
                <c:pt idx="73398">
                  <c:v>0.99903900000000001</c:v>
                </c:pt>
                <c:pt idx="73399">
                  <c:v>0.99916700000000003</c:v>
                </c:pt>
                <c:pt idx="73400">
                  <c:v>0.99929800000000002</c:v>
                </c:pt>
                <c:pt idx="73401">
                  <c:v>0.99943800000000005</c:v>
                </c:pt>
                <c:pt idx="73402">
                  <c:v>0.99956999999999996</c:v>
                </c:pt>
                <c:pt idx="73403">
                  <c:v>0.99970999999999999</c:v>
                </c:pt>
                <c:pt idx="73404">
                  <c:v>0.99985199999999996</c:v>
                </c:pt>
                <c:pt idx="73405">
                  <c:v>0.99999700000000002</c:v>
                </c:pt>
                <c:pt idx="73406">
                  <c:v>1.0001199999999999</c:v>
                </c:pt>
                <c:pt idx="73407">
                  <c:v>1.0002599999999999</c:v>
                </c:pt>
                <c:pt idx="73408">
                  <c:v>1.0003899999999999</c:v>
                </c:pt>
                <c:pt idx="73409">
                  <c:v>1.0005299999999999</c:v>
                </c:pt>
                <c:pt idx="73410">
                  <c:v>1.0006699999999999</c:v>
                </c:pt>
                <c:pt idx="73411">
                  <c:v>1.00081</c:v>
                </c:pt>
                <c:pt idx="73412">
                  <c:v>1.0009399999999999</c:v>
                </c:pt>
                <c:pt idx="73413">
                  <c:v>1.0010699999999999</c:v>
                </c:pt>
                <c:pt idx="73414">
                  <c:v>1.0012000000000001</c:v>
                </c:pt>
                <c:pt idx="73415">
                  <c:v>1.0013300000000001</c:v>
                </c:pt>
                <c:pt idx="73416">
                  <c:v>1.00145</c:v>
                </c:pt>
                <c:pt idx="73417">
                  <c:v>1.00156</c:v>
                </c:pt>
                <c:pt idx="73418">
                  <c:v>1.0016799999999999</c:v>
                </c:pt>
                <c:pt idx="73419">
                  <c:v>1.00179</c:v>
                </c:pt>
                <c:pt idx="73420">
                  <c:v>1.0018899999999999</c:v>
                </c:pt>
                <c:pt idx="73421">
                  <c:v>1.0019800000000001</c:v>
                </c:pt>
                <c:pt idx="73422">
                  <c:v>1.00207</c:v>
                </c:pt>
                <c:pt idx="73423">
                  <c:v>1.0021500000000001</c:v>
                </c:pt>
                <c:pt idx="73424">
                  <c:v>1.00223</c:v>
                </c:pt>
                <c:pt idx="73425">
                  <c:v>1.0023</c:v>
                </c:pt>
                <c:pt idx="73426">
                  <c:v>1.00237</c:v>
                </c:pt>
                <c:pt idx="73427">
                  <c:v>1.0024299999999999</c:v>
                </c:pt>
                <c:pt idx="73428">
                  <c:v>1.0024900000000001</c:v>
                </c:pt>
                <c:pt idx="73429">
                  <c:v>1.0025299999999999</c:v>
                </c:pt>
                <c:pt idx="73430">
                  <c:v>1.00257</c:v>
                </c:pt>
                <c:pt idx="73431">
                  <c:v>1.0025900000000001</c:v>
                </c:pt>
                <c:pt idx="73432">
                  <c:v>1.00261</c:v>
                </c:pt>
                <c:pt idx="73433">
                  <c:v>1.00261</c:v>
                </c:pt>
                <c:pt idx="73434">
                  <c:v>1.0026200000000001</c:v>
                </c:pt>
                <c:pt idx="73435">
                  <c:v>1.0025999999999999</c:v>
                </c:pt>
                <c:pt idx="73436">
                  <c:v>1.00258</c:v>
                </c:pt>
                <c:pt idx="73437">
                  <c:v>1.00254</c:v>
                </c:pt>
                <c:pt idx="73438">
                  <c:v>1.0024900000000001</c:v>
                </c:pt>
                <c:pt idx="73439">
                  <c:v>1.00244</c:v>
                </c:pt>
                <c:pt idx="73440">
                  <c:v>1.00237</c:v>
                </c:pt>
                <c:pt idx="73441">
                  <c:v>1.0022899999999999</c:v>
                </c:pt>
                <c:pt idx="73442">
                  <c:v>1.0022</c:v>
                </c:pt>
                <c:pt idx="73443">
                  <c:v>1.0021</c:v>
                </c:pt>
                <c:pt idx="73444">
                  <c:v>1.0019899999999999</c:v>
                </c:pt>
                <c:pt idx="73445">
                  <c:v>1.00187</c:v>
                </c:pt>
                <c:pt idx="73446">
                  <c:v>1.0017400000000001</c:v>
                </c:pt>
                <c:pt idx="73447">
                  <c:v>1.0016</c:v>
                </c:pt>
                <c:pt idx="73448">
                  <c:v>1.0014400000000001</c:v>
                </c:pt>
                <c:pt idx="73449">
                  <c:v>1.0012700000000001</c:v>
                </c:pt>
                <c:pt idx="73450">
                  <c:v>1.00109</c:v>
                </c:pt>
                <c:pt idx="73451">
                  <c:v>1.00088</c:v>
                </c:pt>
                <c:pt idx="73452">
                  <c:v>1.0006699999999999</c:v>
                </c:pt>
                <c:pt idx="73453">
                  <c:v>1.00044</c:v>
                </c:pt>
                <c:pt idx="73454">
                  <c:v>1.0002</c:v>
                </c:pt>
                <c:pt idx="73455">
                  <c:v>0.99995400000000001</c:v>
                </c:pt>
                <c:pt idx="73456">
                  <c:v>0.99971900000000002</c:v>
                </c:pt>
                <c:pt idx="73457">
                  <c:v>0.99949299999999996</c:v>
                </c:pt>
                <c:pt idx="73458">
                  <c:v>0.99927299999999997</c:v>
                </c:pt>
                <c:pt idx="73459">
                  <c:v>0.99907299999999999</c:v>
                </c:pt>
                <c:pt idx="73460">
                  <c:v>0.99888299999999997</c:v>
                </c:pt>
                <c:pt idx="73461">
                  <c:v>0.998699</c:v>
                </c:pt>
                <c:pt idx="73462">
                  <c:v>0.99853599999999998</c:v>
                </c:pt>
                <c:pt idx="73463">
                  <c:v>0.99838199999999999</c:v>
                </c:pt>
                <c:pt idx="73464">
                  <c:v>0.99824000000000002</c:v>
                </c:pt>
                <c:pt idx="73465">
                  <c:v>0.99811000000000005</c:v>
                </c:pt>
                <c:pt idx="73466">
                  <c:v>0.99799599999999999</c:v>
                </c:pt>
                <c:pt idx="73467">
                  <c:v>0.997892</c:v>
                </c:pt>
                <c:pt idx="73468">
                  <c:v>0.99779799999999996</c:v>
                </c:pt>
                <c:pt idx="73469">
                  <c:v>0.99772099999999997</c:v>
                </c:pt>
                <c:pt idx="73470">
                  <c:v>0.99764699999999995</c:v>
                </c:pt>
                <c:pt idx="73471">
                  <c:v>0.99758500000000006</c:v>
                </c:pt>
                <c:pt idx="73472">
                  <c:v>0.99753899999999995</c:v>
                </c:pt>
                <c:pt idx="73473">
                  <c:v>0.99750300000000003</c:v>
                </c:pt>
                <c:pt idx="73474">
                  <c:v>0.99748000000000003</c:v>
                </c:pt>
                <c:pt idx="73475">
                  <c:v>0.99747399999999997</c:v>
                </c:pt>
                <c:pt idx="73476">
                  <c:v>0.997471</c:v>
                </c:pt>
                <c:pt idx="73477">
                  <c:v>0.99747799999999998</c:v>
                </c:pt>
                <c:pt idx="73478">
                  <c:v>0.99749600000000005</c:v>
                </c:pt>
                <c:pt idx="73479">
                  <c:v>0.99752300000000005</c:v>
                </c:pt>
                <c:pt idx="73480">
                  <c:v>0.99755499999999997</c:v>
                </c:pt>
                <c:pt idx="73481">
                  <c:v>0.99760300000000002</c:v>
                </c:pt>
                <c:pt idx="73482">
                  <c:v>0.99765400000000004</c:v>
                </c:pt>
                <c:pt idx="73483">
                  <c:v>0.99771299999999996</c:v>
                </c:pt>
                <c:pt idx="73484">
                  <c:v>0.99778100000000003</c:v>
                </c:pt>
                <c:pt idx="73485">
                  <c:v>0.99785699999999999</c:v>
                </c:pt>
                <c:pt idx="73486">
                  <c:v>0.99792700000000001</c:v>
                </c:pt>
                <c:pt idx="73487">
                  <c:v>0.99801600000000001</c:v>
                </c:pt>
                <c:pt idx="73488">
                  <c:v>0.99812400000000001</c:v>
                </c:pt>
                <c:pt idx="73489">
                  <c:v>0.99822599999999995</c:v>
                </c:pt>
                <c:pt idx="73490">
                  <c:v>0.99833799999999995</c:v>
                </c:pt>
                <c:pt idx="73491">
                  <c:v>0.99844599999999994</c:v>
                </c:pt>
                <c:pt idx="73492">
                  <c:v>0.99856900000000004</c:v>
                </c:pt>
                <c:pt idx="73493">
                  <c:v>0.99870000000000003</c:v>
                </c:pt>
                <c:pt idx="73494">
                  <c:v>0.99882899999999997</c:v>
                </c:pt>
                <c:pt idx="73495">
                  <c:v>0.99895599999999996</c:v>
                </c:pt>
                <c:pt idx="73496">
                  <c:v>0.99909099999999995</c:v>
                </c:pt>
                <c:pt idx="73497">
                  <c:v>0.99922699999999998</c:v>
                </c:pt>
                <c:pt idx="73498">
                  <c:v>0.99936199999999997</c:v>
                </c:pt>
                <c:pt idx="73499">
                  <c:v>0.99950600000000001</c:v>
                </c:pt>
                <c:pt idx="73500">
                  <c:v>0.99964600000000003</c:v>
                </c:pt>
                <c:pt idx="73501">
                  <c:v>0.99979399999999996</c:v>
                </c:pt>
                <c:pt idx="73502">
                  <c:v>0.99993799999999999</c:v>
                </c:pt>
                <c:pt idx="73503">
                  <c:v>1.0000800000000001</c:v>
                </c:pt>
                <c:pt idx="73504">
                  <c:v>1.0002200000000001</c:v>
                </c:pt>
                <c:pt idx="73505">
                  <c:v>1.00037</c:v>
                </c:pt>
                <c:pt idx="73506">
                  <c:v>1.00051</c:v>
                </c:pt>
                <c:pt idx="73507">
                  <c:v>1.00065</c:v>
                </c:pt>
                <c:pt idx="73508">
                  <c:v>1.0007900000000001</c:v>
                </c:pt>
                <c:pt idx="73509">
                  <c:v>1.00092</c:v>
                </c:pt>
                <c:pt idx="73510">
                  <c:v>1.00105</c:v>
                </c:pt>
                <c:pt idx="73511">
                  <c:v>1.0011699999999999</c:v>
                </c:pt>
                <c:pt idx="73512">
                  <c:v>1.00129</c:v>
                </c:pt>
                <c:pt idx="73513">
                  <c:v>1.0014099999999999</c:v>
                </c:pt>
                <c:pt idx="73514">
                  <c:v>1.00153</c:v>
                </c:pt>
                <c:pt idx="73515">
                  <c:v>1.0016400000000001</c:v>
                </c:pt>
                <c:pt idx="73516">
                  <c:v>1.0017499999999999</c:v>
                </c:pt>
                <c:pt idx="73517">
                  <c:v>1.0018499999999999</c:v>
                </c:pt>
                <c:pt idx="73518">
                  <c:v>1.00196</c:v>
                </c:pt>
                <c:pt idx="73519">
                  <c:v>1.0020500000000001</c:v>
                </c:pt>
                <c:pt idx="73520">
                  <c:v>1.00214</c:v>
                </c:pt>
                <c:pt idx="73521">
                  <c:v>1.00221</c:v>
                </c:pt>
                <c:pt idx="73522">
                  <c:v>1.00227</c:v>
                </c:pt>
                <c:pt idx="73523">
                  <c:v>1.0023200000000001</c:v>
                </c:pt>
                <c:pt idx="73524">
                  <c:v>1.00237</c:v>
                </c:pt>
                <c:pt idx="73525">
                  <c:v>1.00241</c:v>
                </c:pt>
                <c:pt idx="73526">
                  <c:v>1.00244</c:v>
                </c:pt>
                <c:pt idx="73527">
                  <c:v>1.0024500000000001</c:v>
                </c:pt>
                <c:pt idx="73528">
                  <c:v>1.0024500000000001</c:v>
                </c:pt>
                <c:pt idx="73529">
                  <c:v>1.00244</c:v>
                </c:pt>
                <c:pt idx="73530">
                  <c:v>1.0024299999999999</c:v>
                </c:pt>
                <c:pt idx="73531">
                  <c:v>1.00241</c:v>
                </c:pt>
                <c:pt idx="73532">
                  <c:v>1.00238</c:v>
                </c:pt>
                <c:pt idx="73533">
                  <c:v>1.00234</c:v>
                </c:pt>
                <c:pt idx="73534">
                  <c:v>1.0022800000000001</c:v>
                </c:pt>
                <c:pt idx="73535">
                  <c:v>1.0022200000000001</c:v>
                </c:pt>
                <c:pt idx="73536">
                  <c:v>1.00214</c:v>
                </c:pt>
                <c:pt idx="73537">
                  <c:v>1.0020500000000001</c:v>
                </c:pt>
                <c:pt idx="73538">
                  <c:v>1.0019499999999999</c:v>
                </c:pt>
                <c:pt idx="73539">
                  <c:v>1.00183</c:v>
                </c:pt>
                <c:pt idx="73540">
                  <c:v>1.0017</c:v>
                </c:pt>
                <c:pt idx="73541">
                  <c:v>1.00156</c:v>
                </c:pt>
                <c:pt idx="73542">
                  <c:v>1.0014099999999999</c:v>
                </c:pt>
                <c:pt idx="73543">
                  <c:v>1.00125</c:v>
                </c:pt>
                <c:pt idx="73544">
                  <c:v>1.00108</c:v>
                </c:pt>
                <c:pt idx="73545">
                  <c:v>1.00088</c:v>
                </c:pt>
                <c:pt idx="73546">
                  <c:v>1.00068</c:v>
                </c:pt>
                <c:pt idx="73547">
                  <c:v>1.0004599999999999</c:v>
                </c:pt>
                <c:pt idx="73548">
                  <c:v>1.00024</c:v>
                </c:pt>
                <c:pt idx="73549">
                  <c:v>0.999996</c:v>
                </c:pt>
                <c:pt idx="73550">
                  <c:v>0.99975000000000003</c:v>
                </c:pt>
                <c:pt idx="73551">
                  <c:v>0.99951100000000004</c:v>
                </c:pt>
                <c:pt idx="73552">
                  <c:v>0.99928899999999998</c:v>
                </c:pt>
                <c:pt idx="73553">
                  <c:v>0.99907800000000002</c:v>
                </c:pt>
                <c:pt idx="73554">
                  <c:v>0.99887999999999999</c:v>
                </c:pt>
                <c:pt idx="73555">
                  <c:v>0.99869699999999995</c:v>
                </c:pt>
                <c:pt idx="73556">
                  <c:v>0.99852399999999997</c:v>
                </c:pt>
                <c:pt idx="73557">
                  <c:v>0.99837299999999995</c:v>
                </c:pt>
                <c:pt idx="73558">
                  <c:v>0.99823200000000001</c:v>
                </c:pt>
                <c:pt idx="73559">
                  <c:v>0.99809800000000004</c:v>
                </c:pt>
                <c:pt idx="73560">
                  <c:v>0.997977</c:v>
                </c:pt>
                <c:pt idx="73561">
                  <c:v>0.99787099999999995</c:v>
                </c:pt>
                <c:pt idx="73562">
                  <c:v>0.99776699999999996</c:v>
                </c:pt>
                <c:pt idx="73563">
                  <c:v>0.99768299999999999</c:v>
                </c:pt>
                <c:pt idx="73564">
                  <c:v>0.99760800000000005</c:v>
                </c:pt>
                <c:pt idx="73565">
                  <c:v>0.99754799999999999</c:v>
                </c:pt>
                <c:pt idx="73566">
                  <c:v>0.99748800000000004</c:v>
                </c:pt>
                <c:pt idx="73567">
                  <c:v>0.99744500000000003</c:v>
                </c:pt>
                <c:pt idx="73568">
                  <c:v>0.99741500000000005</c:v>
                </c:pt>
                <c:pt idx="73569">
                  <c:v>0.99739599999999995</c:v>
                </c:pt>
                <c:pt idx="73570">
                  <c:v>0.99739100000000003</c:v>
                </c:pt>
                <c:pt idx="73571">
                  <c:v>0.99739500000000003</c:v>
                </c:pt>
                <c:pt idx="73572">
                  <c:v>0.99740899999999999</c:v>
                </c:pt>
                <c:pt idx="73573">
                  <c:v>0.99742799999999998</c:v>
                </c:pt>
                <c:pt idx="73574">
                  <c:v>0.99745799999999996</c:v>
                </c:pt>
                <c:pt idx="73575">
                  <c:v>0.99750000000000005</c:v>
                </c:pt>
                <c:pt idx="73576">
                  <c:v>0.99754399999999999</c:v>
                </c:pt>
                <c:pt idx="73577">
                  <c:v>0.99760400000000005</c:v>
                </c:pt>
                <c:pt idx="73578">
                  <c:v>0.997672</c:v>
                </c:pt>
                <c:pt idx="73579">
                  <c:v>0.99774399999999996</c:v>
                </c:pt>
                <c:pt idx="73580">
                  <c:v>0.99782300000000002</c:v>
                </c:pt>
                <c:pt idx="73581">
                  <c:v>0.99790400000000001</c:v>
                </c:pt>
                <c:pt idx="73582">
                  <c:v>0.99799599999999999</c:v>
                </c:pt>
                <c:pt idx="73583">
                  <c:v>0.99809499999999995</c:v>
                </c:pt>
                <c:pt idx="73584">
                  <c:v>0.998193</c:v>
                </c:pt>
                <c:pt idx="73585">
                  <c:v>0.99828899999999998</c:v>
                </c:pt>
                <c:pt idx="73586">
                  <c:v>0.99840200000000001</c:v>
                </c:pt>
                <c:pt idx="73587">
                  <c:v>0.99851699999999999</c:v>
                </c:pt>
                <c:pt idx="73588">
                  <c:v>0.99864699999999995</c:v>
                </c:pt>
                <c:pt idx="73589">
                  <c:v>0.99877199999999999</c:v>
                </c:pt>
                <c:pt idx="73590">
                  <c:v>0.99890199999999996</c:v>
                </c:pt>
                <c:pt idx="73591">
                  <c:v>0.99903600000000004</c:v>
                </c:pt>
                <c:pt idx="73592">
                  <c:v>0.99917400000000001</c:v>
                </c:pt>
                <c:pt idx="73593">
                  <c:v>0.999309</c:v>
                </c:pt>
                <c:pt idx="73594">
                  <c:v>0.99944</c:v>
                </c:pt>
                <c:pt idx="73595">
                  <c:v>0.99957399999999996</c:v>
                </c:pt>
                <c:pt idx="73596">
                  <c:v>0.99971200000000005</c:v>
                </c:pt>
                <c:pt idx="73597">
                  <c:v>0.99984799999999996</c:v>
                </c:pt>
                <c:pt idx="73598">
                  <c:v>0.999973</c:v>
                </c:pt>
                <c:pt idx="73599">
                  <c:v>1.0001100000000001</c:v>
                </c:pt>
                <c:pt idx="73600">
                  <c:v>1.0002599999999999</c:v>
                </c:pt>
                <c:pt idx="73601">
                  <c:v>1.0004</c:v>
                </c:pt>
                <c:pt idx="73602">
                  <c:v>1.0005299999999999</c:v>
                </c:pt>
                <c:pt idx="73603">
                  <c:v>1.00068</c:v>
                </c:pt>
                <c:pt idx="73604">
                  <c:v>1.0007999999999999</c:v>
                </c:pt>
                <c:pt idx="73605">
                  <c:v>1.0009300000000001</c:v>
                </c:pt>
                <c:pt idx="73606">
                  <c:v>1.0010600000000001</c:v>
                </c:pt>
                <c:pt idx="73607">
                  <c:v>1.00118</c:v>
                </c:pt>
                <c:pt idx="73608">
                  <c:v>1.0013000000000001</c:v>
                </c:pt>
                <c:pt idx="73609">
                  <c:v>1.0014099999999999</c:v>
                </c:pt>
                <c:pt idx="73610">
                  <c:v>1.0015099999999999</c:v>
                </c:pt>
                <c:pt idx="73611">
                  <c:v>1.00162</c:v>
                </c:pt>
                <c:pt idx="73612">
                  <c:v>1.0017199999999999</c:v>
                </c:pt>
                <c:pt idx="73613">
                  <c:v>1.0018199999999999</c:v>
                </c:pt>
                <c:pt idx="73614">
                  <c:v>1.0019</c:v>
                </c:pt>
                <c:pt idx="73615">
                  <c:v>1.0019800000000001</c:v>
                </c:pt>
                <c:pt idx="73616">
                  <c:v>1.0020500000000001</c:v>
                </c:pt>
                <c:pt idx="73617">
                  <c:v>1.0021199999999999</c:v>
                </c:pt>
                <c:pt idx="73618">
                  <c:v>1.0021800000000001</c:v>
                </c:pt>
                <c:pt idx="73619">
                  <c:v>1.00223</c:v>
                </c:pt>
                <c:pt idx="73620">
                  <c:v>1.0022599999999999</c:v>
                </c:pt>
                <c:pt idx="73621">
                  <c:v>1.0022899999999999</c:v>
                </c:pt>
                <c:pt idx="73622">
                  <c:v>1.0023200000000001</c:v>
                </c:pt>
                <c:pt idx="73623">
                  <c:v>1.0023299999999999</c:v>
                </c:pt>
                <c:pt idx="73624">
                  <c:v>1.0023500000000001</c:v>
                </c:pt>
                <c:pt idx="73625">
                  <c:v>1.0023500000000001</c:v>
                </c:pt>
                <c:pt idx="73626">
                  <c:v>1.0023299999999999</c:v>
                </c:pt>
                <c:pt idx="73627">
                  <c:v>1.0023</c:v>
                </c:pt>
                <c:pt idx="73628">
                  <c:v>1.00227</c:v>
                </c:pt>
                <c:pt idx="73629">
                  <c:v>1.0022200000000001</c:v>
                </c:pt>
                <c:pt idx="73630">
                  <c:v>1.0021599999999999</c:v>
                </c:pt>
                <c:pt idx="73631">
                  <c:v>1.0020899999999999</c:v>
                </c:pt>
                <c:pt idx="73632">
                  <c:v>1.0020100000000001</c:v>
                </c:pt>
                <c:pt idx="73633">
                  <c:v>1.0019199999999999</c:v>
                </c:pt>
                <c:pt idx="73634">
                  <c:v>1.0018100000000001</c:v>
                </c:pt>
                <c:pt idx="73635">
                  <c:v>1.0017</c:v>
                </c:pt>
                <c:pt idx="73636">
                  <c:v>1.0015700000000001</c:v>
                </c:pt>
                <c:pt idx="73637">
                  <c:v>1.00145</c:v>
                </c:pt>
                <c:pt idx="73638">
                  <c:v>1.00129</c:v>
                </c:pt>
                <c:pt idx="73639">
                  <c:v>1.0011300000000001</c:v>
                </c:pt>
                <c:pt idx="73640">
                  <c:v>1.0009600000000001</c:v>
                </c:pt>
                <c:pt idx="73641">
                  <c:v>1.0007699999999999</c:v>
                </c:pt>
                <c:pt idx="73642">
                  <c:v>1.00057</c:v>
                </c:pt>
                <c:pt idx="73643">
                  <c:v>1.0003500000000001</c:v>
                </c:pt>
                <c:pt idx="73644">
                  <c:v>1.00013</c:v>
                </c:pt>
                <c:pt idx="73645">
                  <c:v>0.999892</c:v>
                </c:pt>
                <c:pt idx="73646">
                  <c:v>0.99965499999999996</c:v>
                </c:pt>
                <c:pt idx="73647">
                  <c:v>0.999417</c:v>
                </c:pt>
                <c:pt idx="73648">
                  <c:v>0.99920699999999996</c:v>
                </c:pt>
                <c:pt idx="73649">
                  <c:v>0.99899400000000005</c:v>
                </c:pt>
                <c:pt idx="73650">
                  <c:v>0.99880000000000002</c:v>
                </c:pt>
                <c:pt idx="73651">
                  <c:v>0.99861500000000003</c:v>
                </c:pt>
                <c:pt idx="73652">
                  <c:v>0.99843999999999999</c:v>
                </c:pt>
                <c:pt idx="73653">
                  <c:v>0.99827900000000003</c:v>
                </c:pt>
                <c:pt idx="73654">
                  <c:v>0.99813200000000002</c:v>
                </c:pt>
                <c:pt idx="73655">
                  <c:v>0.99799700000000002</c:v>
                </c:pt>
                <c:pt idx="73656">
                  <c:v>0.99787599999999999</c:v>
                </c:pt>
                <c:pt idx="73657">
                  <c:v>0.99776600000000004</c:v>
                </c:pt>
                <c:pt idx="73658">
                  <c:v>0.997668</c:v>
                </c:pt>
                <c:pt idx="73659">
                  <c:v>0.99758100000000005</c:v>
                </c:pt>
                <c:pt idx="73660">
                  <c:v>0.99750499999999998</c:v>
                </c:pt>
                <c:pt idx="73661">
                  <c:v>0.99743899999999996</c:v>
                </c:pt>
                <c:pt idx="73662">
                  <c:v>0.99738800000000005</c:v>
                </c:pt>
                <c:pt idx="73663">
                  <c:v>0.99735099999999999</c:v>
                </c:pt>
                <c:pt idx="73664">
                  <c:v>0.99732100000000001</c:v>
                </c:pt>
                <c:pt idx="73665">
                  <c:v>0.99729699999999999</c:v>
                </c:pt>
                <c:pt idx="73666">
                  <c:v>0.99728799999999995</c:v>
                </c:pt>
                <c:pt idx="73667">
                  <c:v>0.99729199999999996</c:v>
                </c:pt>
                <c:pt idx="73668">
                  <c:v>0.99731000000000003</c:v>
                </c:pt>
                <c:pt idx="73669">
                  <c:v>0.99733300000000003</c:v>
                </c:pt>
                <c:pt idx="73670">
                  <c:v>0.99736499999999995</c:v>
                </c:pt>
                <c:pt idx="73671">
                  <c:v>0.99740499999999999</c:v>
                </c:pt>
                <c:pt idx="73672">
                  <c:v>0.99745799999999996</c:v>
                </c:pt>
                <c:pt idx="73673">
                  <c:v>0.99751900000000004</c:v>
                </c:pt>
                <c:pt idx="73674">
                  <c:v>0.99758800000000003</c:v>
                </c:pt>
                <c:pt idx="73675">
                  <c:v>0.99766600000000005</c:v>
                </c:pt>
                <c:pt idx="73676">
                  <c:v>0.99775700000000001</c:v>
                </c:pt>
                <c:pt idx="73677">
                  <c:v>0.99784899999999999</c:v>
                </c:pt>
                <c:pt idx="73678">
                  <c:v>0.99794499999999997</c:v>
                </c:pt>
                <c:pt idx="73679">
                  <c:v>0.99804700000000002</c:v>
                </c:pt>
                <c:pt idx="73680">
                  <c:v>0.99815500000000001</c:v>
                </c:pt>
                <c:pt idx="73681">
                  <c:v>0.99827100000000002</c:v>
                </c:pt>
                <c:pt idx="73682">
                  <c:v>0.99839299999999997</c:v>
                </c:pt>
                <c:pt idx="73683">
                  <c:v>0.99852099999999999</c:v>
                </c:pt>
                <c:pt idx="73684">
                  <c:v>0.99865199999999998</c:v>
                </c:pt>
                <c:pt idx="73685">
                  <c:v>0.99878500000000003</c:v>
                </c:pt>
                <c:pt idx="73686">
                  <c:v>0.99892499999999995</c:v>
                </c:pt>
                <c:pt idx="73687">
                  <c:v>0.99906700000000004</c:v>
                </c:pt>
                <c:pt idx="73688">
                  <c:v>0.99921199999999999</c:v>
                </c:pt>
                <c:pt idx="73689">
                  <c:v>0.999363</c:v>
                </c:pt>
                <c:pt idx="73690">
                  <c:v>0.99950899999999998</c:v>
                </c:pt>
                <c:pt idx="73691">
                  <c:v>0.99966299999999997</c:v>
                </c:pt>
                <c:pt idx="73692">
                  <c:v>0.99981500000000001</c:v>
                </c:pt>
                <c:pt idx="73693">
                  <c:v>0.99996700000000005</c:v>
                </c:pt>
                <c:pt idx="73694">
                  <c:v>1.0001199999999999</c:v>
                </c:pt>
                <c:pt idx="73695">
                  <c:v>1.00027</c:v>
                </c:pt>
                <c:pt idx="73696">
                  <c:v>1.00041</c:v>
                </c:pt>
                <c:pt idx="73697">
                  <c:v>1.0005599999999999</c:v>
                </c:pt>
                <c:pt idx="73698">
                  <c:v>1.0007200000000001</c:v>
                </c:pt>
                <c:pt idx="73699">
                  <c:v>1.0008600000000001</c:v>
                </c:pt>
                <c:pt idx="73700">
                  <c:v>1.0009999999999999</c:v>
                </c:pt>
                <c:pt idx="73701">
                  <c:v>1.00115</c:v>
                </c:pt>
                <c:pt idx="73702">
                  <c:v>1.00129</c:v>
                </c:pt>
                <c:pt idx="73703">
                  <c:v>1.0014099999999999</c:v>
                </c:pt>
                <c:pt idx="73704">
                  <c:v>1.0015400000000001</c:v>
                </c:pt>
                <c:pt idx="73705">
                  <c:v>1.0016700000000001</c:v>
                </c:pt>
                <c:pt idx="73706">
                  <c:v>1.0017499999999999</c:v>
                </c:pt>
                <c:pt idx="73707">
                  <c:v>1.00187</c:v>
                </c:pt>
                <c:pt idx="73708">
                  <c:v>1.00197</c:v>
                </c:pt>
                <c:pt idx="73709">
                  <c:v>1.00207</c:v>
                </c:pt>
                <c:pt idx="73710">
                  <c:v>1.00217</c:v>
                </c:pt>
                <c:pt idx="73711">
                  <c:v>1.0022599999999999</c:v>
                </c:pt>
                <c:pt idx="73712">
                  <c:v>1.00234</c:v>
                </c:pt>
                <c:pt idx="73713">
                  <c:v>1.0024</c:v>
                </c:pt>
                <c:pt idx="73714">
                  <c:v>1.00247</c:v>
                </c:pt>
                <c:pt idx="73715">
                  <c:v>1.0025200000000001</c:v>
                </c:pt>
                <c:pt idx="73716">
                  <c:v>1.0025599999999999</c:v>
                </c:pt>
                <c:pt idx="73717">
                  <c:v>1.0025999999999999</c:v>
                </c:pt>
                <c:pt idx="73718">
                  <c:v>1.0026200000000001</c:v>
                </c:pt>
                <c:pt idx="73719">
                  <c:v>1.0026200000000001</c:v>
                </c:pt>
                <c:pt idx="73720">
                  <c:v>1.0026299999999999</c:v>
                </c:pt>
                <c:pt idx="73721">
                  <c:v>1.0026200000000001</c:v>
                </c:pt>
                <c:pt idx="73722">
                  <c:v>1.0025999999999999</c:v>
                </c:pt>
                <c:pt idx="73723">
                  <c:v>1.00258</c:v>
                </c:pt>
                <c:pt idx="73724">
                  <c:v>1.00254</c:v>
                </c:pt>
                <c:pt idx="73725">
                  <c:v>1.0024900000000001</c:v>
                </c:pt>
                <c:pt idx="73726">
                  <c:v>1.0024299999999999</c:v>
                </c:pt>
                <c:pt idx="73727">
                  <c:v>1.0023599999999999</c:v>
                </c:pt>
                <c:pt idx="73728">
                  <c:v>1.0022800000000001</c:v>
                </c:pt>
                <c:pt idx="73729">
                  <c:v>1.00217</c:v>
                </c:pt>
                <c:pt idx="73730">
                  <c:v>1.00206</c:v>
                </c:pt>
                <c:pt idx="73731">
                  <c:v>1.0019499999999999</c:v>
                </c:pt>
                <c:pt idx="73732">
                  <c:v>1.0018100000000001</c:v>
                </c:pt>
                <c:pt idx="73733">
                  <c:v>1.00166</c:v>
                </c:pt>
                <c:pt idx="73734">
                  <c:v>1.0015099999999999</c:v>
                </c:pt>
                <c:pt idx="73735">
                  <c:v>1.0013300000000001</c:v>
                </c:pt>
                <c:pt idx="73736">
                  <c:v>1.00115</c:v>
                </c:pt>
                <c:pt idx="73737">
                  <c:v>1.00095</c:v>
                </c:pt>
                <c:pt idx="73738">
                  <c:v>1.00074</c:v>
                </c:pt>
                <c:pt idx="73739">
                  <c:v>1.0005200000000001</c:v>
                </c:pt>
                <c:pt idx="73740">
                  <c:v>1.0002800000000001</c:v>
                </c:pt>
                <c:pt idx="73741">
                  <c:v>1.00003</c:v>
                </c:pt>
                <c:pt idx="73742">
                  <c:v>0.99978999999999996</c:v>
                </c:pt>
                <c:pt idx="73743">
                  <c:v>0.99956500000000004</c:v>
                </c:pt>
                <c:pt idx="73744">
                  <c:v>0.99935399999999996</c:v>
                </c:pt>
                <c:pt idx="73745">
                  <c:v>0.99914899999999995</c:v>
                </c:pt>
                <c:pt idx="73746">
                  <c:v>0.99895800000000001</c:v>
                </c:pt>
                <c:pt idx="73747">
                  <c:v>0.99879300000000004</c:v>
                </c:pt>
                <c:pt idx="73748">
                  <c:v>0.99863500000000005</c:v>
                </c:pt>
                <c:pt idx="73749">
                  <c:v>0.99848999999999999</c:v>
                </c:pt>
                <c:pt idx="73750">
                  <c:v>0.99835200000000002</c:v>
                </c:pt>
                <c:pt idx="73751">
                  <c:v>0.99823099999999998</c:v>
                </c:pt>
                <c:pt idx="73752">
                  <c:v>0.99812199999999995</c:v>
                </c:pt>
                <c:pt idx="73753">
                  <c:v>0.99802299999999999</c:v>
                </c:pt>
                <c:pt idx="73754">
                  <c:v>0.99794400000000005</c:v>
                </c:pt>
                <c:pt idx="73755">
                  <c:v>0.99787000000000003</c:v>
                </c:pt>
                <c:pt idx="73756">
                  <c:v>0.99779700000000005</c:v>
                </c:pt>
                <c:pt idx="73757">
                  <c:v>0.99774099999999999</c:v>
                </c:pt>
                <c:pt idx="73758">
                  <c:v>0.99770499999999995</c:v>
                </c:pt>
                <c:pt idx="73759">
                  <c:v>0.99767099999999997</c:v>
                </c:pt>
                <c:pt idx="73760">
                  <c:v>0.99765099999999995</c:v>
                </c:pt>
                <c:pt idx="73761">
                  <c:v>0.997641</c:v>
                </c:pt>
                <c:pt idx="73762">
                  <c:v>0.99763800000000002</c:v>
                </c:pt>
                <c:pt idx="73763">
                  <c:v>0.99764699999999995</c:v>
                </c:pt>
                <c:pt idx="73764">
                  <c:v>0.99766900000000003</c:v>
                </c:pt>
                <c:pt idx="73765">
                  <c:v>0.99770199999999998</c:v>
                </c:pt>
                <c:pt idx="73766">
                  <c:v>0.99774099999999999</c:v>
                </c:pt>
                <c:pt idx="73767">
                  <c:v>0.99779300000000004</c:v>
                </c:pt>
                <c:pt idx="73768">
                  <c:v>0.99784799999999996</c:v>
                </c:pt>
                <c:pt idx="73769">
                  <c:v>0.99791600000000003</c:v>
                </c:pt>
                <c:pt idx="73770">
                  <c:v>0.99798299999999995</c:v>
                </c:pt>
                <c:pt idx="73771">
                  <c:v>0.998058</c:v>
                </c:pt>
                <c:pt idx="73772">
                  <c:v>0.99814400000000003</c:v>
                </c:pt>
                <c:pt idx="73773">
                  <c:v>0.99823399999999995</c:v>
                </c:pt>
                <c:pt idx="73774">
                  <c:v>0.998332</c:v>
                </c:pt>
                <c:pt idx="73775">
                  <c:v>0.99843300000000001</c:v>
                </c:pt>
                <c:pt idx="73776">
                  <c:v>0.99854200000000004</c:v>
                </c:pt>
                <c:pt idx="73777">
                  <c:v>0.99865099999999996</c:v>
                </c:pt>
                <c:pt idx="73778">
                  <c:v>0.99876699999999996</c:v>
                </c:pt>
                <c:pt idx="73779">
                  <c:v>0.998888</c:v>
                </c:pt>
                <c:pt idx="73780">
                  <c:v>0.99900699999999998</c:v>
                </c:pt>
                <c:pt idx="73781">
                  <c:v>0.99913600000000002</c:v>
                </c:pt>
                <c:pt idx="73782">
                  <c:v>0.99927100000000002</c:v>
                </c:pt>
                <c:pt idx="73783">
                  <c:v>0.99940600000000002</c:v>
                </c:pt>
                <c:pt idx="73784">
                  <c:v>0.99954299999999996</c:v>
                </c:pt>
                <c:pt idx="73785">
                  <c:v>0.99967399999999995</c:v>
                </c:pt>
                <c:pt idx="73786">
                  <c:v>0.99980599999999997</c:v>
                </c:pt>
                <c:pt idx="73787">
                  <c:v>0.99994700000000003</c:v>
                </c:pt>
                <c:pt idx="73788">
                  <c:v>1.0000899999999999</c:v>
                </c:pt>
                <c:pt idx="73789">
                  <c:v>1.0002200000000001</c:v>
                </c:pt>
                <c:pt idx="73790">
                  <c:v>1.0003599999999999</c:v>
                </c:pt>
                <c:pt idx="73791">
                  <c:v>1.0004900000000001</c:v>
                </c:pt>
                <c:pt idx="73792">
                  <c:v>1.0006299999999999</c:v>
                </c:pt>
                <c:pt idx="73793">
                  <c:v>1.0007600000000001</c:v>
                </c:pt>
                <c:pt idx="73794">
                  <c:v>1.0008900000000001</c:v>
                </c:pt>
                <c:pt idx="73795">
                  <c:v>1.00102</c:v>
                </c:pt>
                <c:pt idx="73796">
                  <c:v>1.0011399999999999</c:v>
                </c:pt>
                <c:pt idx="73797">
                  <c:v>1.0012700000000001</c:v>
                </c:pt>
                <c:pt idx="73798">
                  <c:v>1.00139</c:v>
                </c:pt>
                <c:pt idx="73799">
                  <c:v>1.0015099999999999</c:v>
                </c:pt>
                <c:pt idx="73800">
                  <c:v>1.00162</c:v>
                </c:pt>
                <c:pt idx="73801">
                  <c:v>1.0017199999999999</c:v>
                </c:pt>
                <c:pt idx="73802">
                  <c:v>1.0018199999999999</c:v>
                </c:pt>
                <c:pt idx="73803">
                  <c:v>1.0019199999999999</c:v>
                </c:pt>
                <c:pt idx="73804">
                  <c:v>1.002</c:v>
                </c:pt>
                <c:pt idx="73805">
                  <c:v>1.0020800000000001</c:v>
                </c:pt>
                <c:pt idx="73806">
                  <c:v>1.0021599999999999</c:v>
                </c:pt>
                <c:pt idx="73807">
                  <c:v>1.00223</c:v>
                </c:pt>
                <c:pt idx="73808">
                  <c:v>1.0022800000000001</c:v>
                </c:pt>
                <c:pt idx="73809">
                  <c:v>1.00234</c:v>
                </c:pt>
                <c:pt idx="73810">
                  <c:v>1.00238</c:v>
                </c:pt>
                <c:pt idx="73811">
                  <c:v>1.0024200000000001</c:v>
                </c:pt>
                <c:pt idx="73812">
                  <c:v>1.00244</c:v>
                </c:pt>
                <c:pt idx="73813">
                  <c:v>1.0024599999999999</c:v>
                </c:pt>
                <c:pt idx="73814">
                  <c:v>1.00248</c:v>
                </c:pt>
                <c:pt idx="73815">
                  <c:v>1.00248</c:v>
                </c:pt>
                <c:pt idx="73816">
                  <c:v>1.00247</c:v>
                </c:pt>
                <c:pt idx="73817">
                  <c:v>1.0024500000000001</c:v>
                </c:pt>
                <c:pt idx="73818">
                  <c:v>1.00241</c:v>
                </c:pt>
                <c:pt idx="73819">
                  <c:v>1.0023599999999999</c:v>
                </c:pt>
                <c:pt idx="73820">
                  <c:v>1.00231</c:v>
                </c:pt>
                <c:pt idx="73821">
                  <c:v>1.0022500000000001</c:v>
                </c:pt>
                <c:pt idx="73822">
                  <c:v>1.00217</c:v>
                </c:pt>
                <c:pt idx="73823">
                  <c:v>1.0020899999999999</c:v>
                </c:pt>
                <c:pt idx="73824">
                  <c:v>1.0019899999999999</c:v>
                </c:pt>
                <c:pt idx="73825">
                  <c:v>1.0018899999999999</c:v>
                </c:pt>
                <c:pt idx="73826">
                  <c:v>1.00177</c:v>
                </c:pt>
                <c:pt idx="73827">
                  <c:v>1.0016499999999999</c:v>
                </c:pt>
                <c:pt idx="73828">
                  <c:v>1.0015000000000001</c:v>
                </c:pt>
                <c:pt idx="73829">
                  <c:v>1.00135</c:v>
                </c:pt>
                <c:pt idx="73830">
                  <c:v>1.00119</c:v>
                </c:pt>
                <c:pt idx="73831">
                  <c:v>1.0009999999999999</c:v>
                </c:pt>
                <c:pt idx="73832">
                  <c:v>1.00081</c:v>
                </c:pt>
                <c:pt idx="73833">
                  <c:v>1.00061</c:v>
                </c:pt>
                <c:pt idx="73834">
                  <c:v>1.0003899999999999</c:v>
                </c:pt>
                <c:pt idx="73835">
                  <c:v>1.00017</c:v>
                </c:pt>
                <c:pt idx="73836">
                  <c:v>0.99991799999999997</c:v>
                </c:pt>
                <c:pt idx="73837">
                  <c:v>0.99966999999999995</c:v>
                </c:pt>
                <c:pt idx="73838">
                  <c:v>0.99945099999999998</c:v>
                </c:pt>
                <c:pt idx="73839">
                  <c:v>0.99923399999999996</c:v>
                </c:pt>
                <c:pt idx="73840">
                  <c:v>0.99903299999999995</c:v>
                </c:pt>
                <c:pt idx="73841">
                  <c:v>0.99883999999999995</c:v>
                </c:pt>
                <c:pt idx="73842">
                  <c:v>0.99865099999999996</c:v>
                </c:pt>
                <c:pt idx="73843">
                  <c:v>0.99847900000000001</c:v>
                </c:pt>
                <c:pt idx="73844">
                  <c:v>0.99831999999999999</c:v>
                </c:pt>
                <c:pt idx="73845">
                  <c:v>0.99817699999999998</c:v>
                </c:pt>
                <c:pt idx="73846">
                  <c:v>0.99804400000000004</c:v>
                </c:pt>
                <c:pt idx="73847">
                  <c:v>0.997919</c:v>
                </c:pt>
                <c:pt idx="73848">
                  <c:v>0.997811</c:v>
                </c:pt>
                <c:pt idx="73849">
                  <c:v>0.99772000000000005</c:v>
                </c:pt>
                <c:pt idx="73850">
                  <c:v>0.99763199999999996</c:v>
                </c:pt>
                <c:pt idx="73851">
                  <c:v>0.99755799999999994</c:v>
                </c:pt>
                <c:pt idx="73852">
                  <c:v>0.997498</c:v>
                </c:pt>
                <c:pt idx="73853">
                  <c:v>0.997448</c:v>
                </c:pt>
                <c:pt idx="73854">
                  <c:v>0.99741199999999997</c:v>
                </c:pt>
                <c:pt idx="73855">
                  <c:v>0.99737699999999996</c:v>
                </c:pt>
                <c:pt idx="73856">
                  <c:v>0.99735499999999999</c:v>
                </c:pt>
                <c:pt idx="73857">
                  <c:v>0.99734699999999998</c:v>
                </c:pt>
                <c:pt idx="73858">
                  <c:v>0.99735200000000002</c:v>
                </c:pt>
                <c:pt idx="73859">
                  <c:v>0.997367</c:v>
                </c:pt>
                <c:pt idx="73860">
                  <c:v>0.99739100000000003</c:v>
                </c:pt>
                <c:pt idx="73861">
                  <c:v>0.99741800000000003</c:v>
                </c:pt>
                <c:pt idx="73862">
                  <c:v>0.99746000000000001</c:v>
                </c:pt>
                <c:pt idx="73863">
                  <c:v>0.99750899999999998</c:v>
                </c:pt>
                <c:pt idx="73864">
                  <c:v>0.99756699999999998</c:v>
                </c:pt>
                <c:pt idx="73865">
                  <c:v>0.99762899999999999</c:v>
                </c:pt>
                <c:pt idx="73866">
                  <c:v>0.99771699999999996</c:v>
                </c:pt>
                <c:pt idx="73867">
                  <c:v>0.99780100000000005</c:v>
                </c:pt>
                <c:pt idx="73868">
                  <c:v>0.99789399999999995</c:v>
                </c:pt>
                <c:pt idx="73869">
                  <c:v>0.99799000000000004</c:v>
                </c:pt>
                <c:pt idx="73870">
                  <c:v>0.99809099999999995</c:v>
                </c:pt>
                <c:pt idx="73871">
                  <c:v>0.99819800000000003</c:v>
                </c:pt>
                <c:pt idx="73872">
                  <c:v>0.99831599999999998</c:v>
                </c:pt>
                <c:pt idx="73873">
                  <c:v>0.99843400000000004</c:v>
                </c:pt>
                <c:pt idx="73874">
                  <c:v>0.99855400000000005</c:v>
                </c:pt>
                <c:pt idx="73875">
                  <c:v>0.99867600000000001</c:v>
                </c:pt>
                <c:pt idx="73876">
                  <c:v>0.99880599999999997</c:v>
                </c:pt>
                <c:pt idx="73877">
                  <c:v>0.99894099999999997</c:v>
                </c:pt>
                <c:pt idx="73878">
                  <c:v>0.999081</c:v>
                </c:pt>
                <c:pt idx="73879">
                  <c:v>0.99922299999999997</c:v>
                </c:pt>
                <c:pt idx="73880">
                  <c:v>0.99936400000000003</c:v>
                </c:pt>
                <c:pt idx="73881">
                  <c:v>0.99950799999999995</c:v>
                </c:pt>
                <c:pt idx="73882">
                  <c:v>0.99965199999999999</c:v>
                </c:pt>
                <c:pt idx="73883">
                  <c:v>0.99980000000000002</c:v>
                </c:pt>
                <c:pt idx="73884">
                  <c:v>0.99994499999999997</c:v>
                </c:pt>
                <c:pt idx="73885">
                  <c:v>1.0000899999999999</c:v>
                </c:pt>
                <c:pt idx="73886">
                  <c:v>1.00023</c:v>
                </c:pt>
                <c:pt idx="73887">
                  <c:v>1.00037</c:v>
                </c:pt>
                <c:pt idx="73888">
                  <c:v>1.0005200000000001</c:v>
                </c:pt>
                <c:pt idx="73889">
                  <c:v>1.0006600000000001</c:v>
                </c:pt>
                <c:pt idx="73890">
                  <c:v>1.0007900000000001</c:v>
                </c:pt>
                <c:pt idx="73891">
                  <c:v>1.0009300000000001</c:v>
                </c:pt>
                <c:pt idx="73892">
                  <c:v>1.0010600000000001</c:v>
                </c:pt>
                <c:pt idx="73893">
                  <c:v>1.00119</c:v>
                </c:pt>
                <c:pt idx="73894">
                  <c:v>1.0013099999999999</c:v>
                </c:pt>
                <c:pt idx="73895">
                  <c:v>1.00143</c:v>
                </c:pt>
                <c:pt idx="73896">
                  <c:v>1.0015499999999999</c:v>
                </c:pt>
                <c:pt idx="73897">
                  <c:v>1.00166</c:v>
                </c:pt>
                <c:pt idx="73898">
                  <c:v>1.00176</c:v>
                </c:pt>
                <c:pt idx="73899">
                  <c:v>1.00187</c:v>
                </c:pt>
                <c:pt idx="73900">
                  <c:v>1.00196</c:v>
                </c:pt>
                <c:pt idx="73901">
                  <c:v>1.00204</c:v>
                </c:pt>
                <c:pt idx="73902">
                  <c:v>1.0021100000000001</c:v>
                </c:pt>
                <c:pt idx="73903">
                  <c:v>1.0021899999999999</c:v>
                </c:pt>
                <c:pt idx="73904">
                  <c:v>1.0022500000000001</c:v>
                </c:pt>
                <c:pt idx="73905">
                  <c:v>1.0023</c:v>
                </c:pt>
                <c:pt idx="73906">
                  <c:v>1.00234</c:v>
                </c:pt>
                <c:pt idx="73907">
                  <c:v>1.0023599999999999</c:v>
                </c:pt>
                <c:pt idx="73908">
                  <c:v>1.00238</c:v>
                </c:pt>
                <c:pt idx="73909">
                  <c:v>1.00238</c:v>
                </c:pt>
                <c:pt idx="73910">
                  <c:v>1.0023899999999999</c:v>
                </c:pt>
                <c:pt idx="73911">
                  <c:v>1.00238</c:v>
                </c:pt>
                <c:pt idx="73912">
                  <c:v>1.0023599999999999</c:v>
                </c:pt>
                <c:pt idx="73913">
                  <c:v>1.0023299999999999</c:v>
                </c:pt>
                <c:pt idx="73914">
                  <c:v>1.0022899999999999</c:v>
                </c:pt>
                <c:pt idx="73915">
                  <c:v>1.0022500000000001</c:v>
                </c:pt>
                <c:pt idx="73916">
                  <c:v>1.0021899999999999</c:v>
                </c:pt>
                <c:pt idx="73917">
                  <c:v>1.0021199999999999</c:v>
                </c:pt>
                <c:pt idx="73918">
                  <c:v>1.00204</c:v>
                </c:pt>
                <c:pt idx="73919">
                  <c:v>1.0019400000000001</c:v>
                </c:pt>
                <c:pt idx="73920">
                  <c:v>1.0018400000000001</c:v>
                </c:pt>
                <c:pt idx="73921">
                  <c:v>1.0017100000000001</c:v>
                </c:pt>
                <c:pt idx="73922">
                  <c:v>1.0015799999999999</c:v>
                </c:pt>
                <c:pt idx="73923">
                  <c:v>1.00143</c:v>
                </c:pt>
                <c:pt idx="73924">
                  <c:v>1.0012799999999999</c:v>
                </c:pt>
                <c:pt idx="73925">
                  <c:v>1.0011099999999999</c:v>
                </c:pt>
                <c:pt idx="73926">
                  <c:v>1.0009300000000001</c:v>
                </c:pt>
                <c:pt idx="73927">
                  <c:v>1.0007299999999999</c:v>
                </c:pt>
                <c:pt idx="73928">
                  <c:v>1.0005200000000001</c:v>
                </c:pt>
                <c:pt idx="73929">
                  <c:v>1.0002899999999999</c:v>
                </c:pt>
                <c:pt idx="73930">
                  <c:v>1.0000599999999999</c:v>
                </c:pt>
                <c:pt idx="73931">
                  <c:v>0.99980999999999998</c:v>
                </c:pt>
                <c:pt idx="73932">
                  <c:v>0.99957099999999999</c:v>
                </c:pt>
                <c:pt idx="73933">
                  <c:v>0.99933899999999998</c:v>
                </c:pt>
                <c:pt idx="73934">
                  <c:v>0.99912500000000004</c:v>
                </c:pt>
                <c:pt idx="73935">
                  <c:v>0.99891700000000005</c:v>
                </c:pt>
                <c:pt idx="73936">
                  <c:v>0.99873299999999998</c:v>
                </c:pt>
                <c:pt idx="73937">
                  <c:v>0.99857200000000002</c:v>
                </c:pt>
                <c:pt idx="73938">
                  <c:v>0.99840600000000002</c:v>
                </c:pt>
                <c:pt idx="73939">
                  <c:v>0.99825299999999995</c:v>
                </c:pt>
                <c:pt idx="73940">
                  <c:v>0.99811399999999995</c:v>
                </c:pt>
                <c:pt idx="73941">
                  <c:v>0.99798500000000001</c:v>
                </c:pt>
                <c:pt idx="73942">
                  <c:v>0.99786200000000003</c:v>
                </c:pt>
                <c:pt idx="73943">
                  <c:v>0.99775800000000003</c:v>
                </c:pt>
                <c:pt idx="73944">
                  <c:v>0.997668</c:v>
                </c:pt>
                <c:pt idx="73945">
                  <c:v>0.99758899999999995</c:v>
                </c:pt>
                <c:pt idx="73946">
                  <c:v>0.99751199999999995</c:v>
                </c:pt>
                <c:pt idx="73947">
                  <c:v>0.99745799999999996</c:v>
                </c:pt>
                <c:pt idx="73948">
                  <c:v>0.99740300000000004</c:v>
                </c:pt>
                <c:pt idx="73949">
                  <c:v>0.99736499999999995</c:v>
                </c:pt>
                <c:pt idx="73950">
                  <c:v>0.99734400000000001</c:v>
                </c:pt>
                <c:pt idx="73951">
                  <c:v>0.99732799999999999</c:v>
                </c:pt>
                <c:pt idx="73952">
                  <c:v>0.99732500000000002</c:v>
                </c:pt>
                <c:pt idx="73953">
                  <c:v>0.99733099999999997</c:v>
                </c:pt>
                <c:pt idx="73954">
                  <c:v>0.99734599999999995</c:v>
                </c:pt>
                <c:pt idx="73955">
                  <c:v>0.99737600000000004</c:v>
                </c:pt>
                <c:pt idx="73956">
                  <c:v>0.99741500000000005</c:v>
                </c:pt>
                <c:pt idx="73957">
                  <c:v>0.99746000000000001</c:v>
                </c:pt>
                <c:pt idx="73958">
                  <c:v>0.99751299999999998</c:v>
                </c:pt>
                <c:pt idx="73959">
                  <c:v>0.99757399999999996</c:v>
                </c:pt>
                <c:pt idx="73960">
                  <c:v>0.99764600000000003</c:v>
                </c:pt>
                <c:pt idx="73961">
                  <c:v>0.99772300000000003</c:v>
                </c:pt>
                <c:pt idx="73962">
                  <c:v>0.99780800000000003</c:v>
                </c:pt>
                <c:pt idx="73963">
                  <c:v>0.99789600000000001</c:v>
                </c:pt>
                <c:pt idx="73964">
                  <c:v>0.99799599999999999</c:v>
                </c:pt>
                <c:pt idx="73965">
                  <c:v>0.99809199999999998</c:v>
                </c:pt>
                <c:pt idx="73966">
                  <c:v>0.99819800000000003</c:v>
                </c:pt>
                <c:pt idx="73967">
                  <c:v>0.998309</c:v>
                </c:pt>
                <c:pt idx="73968">
                  <c:v>0.99842399999999998</c:v>
                </c:pt>
                <c:pt idx="73969">
                  <c:v>0.99854200000000004</c:v>
                </c:pt>
                <c:pt idx="73970">
                  <c:v>0.99866500000000002</c:v>
                </c:pt>
                <c:pt idx="73971">
                  <c:v>0.99879799999999996</c:v>
                </c:pt>
                <c:pt idx="73972">
                  <c:v>0.99893100000000001</c:v>
                </c:pt>
                <c:pt idx="73973">
                  <c:v>0.99906799999999996</c:v>
                </c:pt>
                <c:pt idx="73974">
                  <c:v>0.99919899999999995</c:v>
                </c:pt>
                <c:pt idx="73975">
                  <c:v>0.99934100000000003</c:v>
                </c:pt>
                <c:pt idx="73976">
                  <c:v>0.99948199999999998</c:v>
                </c:pt>
                <c:pt idx="73977">
                  <c:v>0.99962499999999999</c:v>
                </c:pt>
                <c:pt idx="73978">
                  <c:v>0.99975700000000001</c:v>
                </c:pt>
                <c:pt idx="73979">
                  <c:v>0.99989300000000003</c:v>
                </c:pt>
                <c:pt idx="73980">
                  <c:v>1.00003</c:v>
                </c:pt>
                <c:pt idx="73981">
                  <c:v>1.00017</c:v>
                </c:pt>
                <c:pt idx="73982">
                  <c:v>1.00031</c:v>
                </c:pt>
                <c:pt idx="73983">
                  <c:v>1.0004500000000001</c:v>
                </c:pt>
                <c:pt idx="73984">
                  <c:v>1.0005900000000001</c:v>
                </c:pt>
                <c:pt idx="73985">
                  <c:v>1.0007299999999999</c:v>
                </c:pt>
                <c:pt idx="73986">
                  <c:v>1.0008600000000001</c:v>
                </c:pt>
                <c:pt idx="73987">
                  <c:v>1.00099</c:v>
                </c:pt>
                <c:pt idx="73988">
                  <c:v>1.00112</c:v>
                </c:pt>
                <c:pt idx="73989">
                  <c:v>1.0012399999999999</c:v>
                </c:pt>
                <c:pt idx="73990">
                  <c:v>1.00136</c:v>
                </c:pt>
                <c:pt idx="73991">
                  <c:v>1.0014700000000001</c:v>
                </c:pt>
                <c:pt idx="73992">
                  <c:v>1.0015799999999999</c:v>
                </c:pt>
                <c:pt idx="73993">
                  <c:v>1.00169</c:v>
                </c:pt>
                <c:pt idx="73994">
                  <c:v>1.0017799999999999</c:v>
                </c:pt>
                <c:pt idx="73995">
                  <c:v>1.0018800000000001</c:v>
                </c:pt>
                <c:pt idx="73996">
                  <c:v>1.00196</c:v>
                </c:pt>
                <c:pt idx="73997">
                  <c:v>1.00204</c:v>
                </c:pt>
                <c:pt idx="73998">
                  <c:v>1.0021199999999999</c:v>
                </c:pt>
                <c:pt idx="73999">
                  <c:v>1.0021800000000001</c:v>
                </c:pt>
                <c:pt idx="74000">
                  <c:v>1.00224</c:v>
                </c:pt>
                <c:pt idx="74001">
                  <c:v>1.0022899999999999</c:v>
                </c:pt>
                <c:pt idx="74002">
                  <c:v>1.0023299999999999</c:v>
                </c:pt>
                <c:pt idx="74003">
                  <c:v>1.00237</c:v>
                </c:pt>
                <c:pt idx="74004">
                  <c:v>1.0024</c:v>
                </c:pt>
                <c:pt idx="74005">
                  <c:v>1.00241</c:v>
                </c:pt>
                <c:pt idx="74006">
                  <c:v>1.0024</c:v>
                </c:pt>
                <c:pt idx="74007">
                  <c:v>1.0024</c:v>
                </c:pt>
                <c:pt idx="74008">
                  <c:v>1.0023899999999999</c:v>
                </c:pt>
                <c:pt idx="74009">
                  <c:v>1.0023599999999999</c:v>
                </c:pt>
                <c:pt idx="74010">
                  <c:v>1.0023200000000001</c:v>
                </c:pt>
                <c:pt idx="74011">
                  <c:v>1.00227</c:v>
                </c:pt>
                <c:pt idx="74012">
                  <c:v>1.0022200000000001</c:v>
                </c:pt>
                <c:pt idx="74013">
                  <c:v>1.0021500000000001</c:v>
                </c:pt>
                <c:pt idx="74014">
                  <c:v>1.0020800000000001</c:v>
                </c:pt>
                <c:pt idx="74015">
                  <c:v>1.0019899999999999</c:v>
                </c:pt>
                <c:pt idx="74016">
                  <c:v>1.0018800000000001</c:v>
                </c:pt>
                <c:pt idx="74017">
                  <c:v>1.00179</c:v>
                </c:pt>
                <c:pt idx="74018">
                  <c:v>1.00166</c:v>
                </c:pt>
                <c:pt idx="74019">
                  <c:v>1.00152</c:v>
                </c:pt>
                <c:pt idx="74020">
                  <c:v>1.00136</c:v>
                </c:pt>
                <c:pt idx="74021">
                  <c:v>1.0012000000000001</c:v>
                </c:pt>
                <c:pt idx="74022">
                  <c:v>1.00102</c:v>
                </c:pt>
                <c:pt idx="74023">
                  <c:v>1.0008300000000001</c:v>
                </c:pt>
                <c:pt idx="74024">
                  <c:v>1.0006299999999999</c:v>
                </c:pt>
                <c:pt idx="74025">
                  <c:v>1.0004200000000001</c:v>
                </c:pt>
                <c:pt idx="74026">
                  <c:v>1.0001899999999999</c:v>
                </c:pt>
                <c:pt idx="74027">
                  <c:v>0.99994899999999998</c:v>
                </c:pt>
                <c:pt idx="74028">
                  <c:v>0.99970999999999999</c:v>
                </c:pt>
                <c:pt idx="74029">
                  <c:v>0.99948099999999995</c:v>
                </c:pt>
                <c:pt idx="74030">
                  <c:v>0.99925600000000003</c:v>
                </c:pt>
                <c:pt idx="74031">
                  <c:v>0.99904599999999999</c:v>
                </c:pt>
                <c:pt idx="74032">
                  <c:v>0.99883999999999995</c:v>
                </c:pt>
                <c:pt idx="74033">
                  <c:v>0.99865899999999996</c:v>
                </c:pt>
                <c:pt idx="74034">
                  <c:v>0.99848400000000004</c:v>
                </c:pt>
                <c:pt idx="74035">
                  <c:v>0.99832299999999996</c:v>
                </c:pt>
                <c:pt idx="74036">
                  <c:v>0.99817800000000001</c:v>
                </c:pt>
                <c:pt idx="74037">
                  <c:v>0.99803399999999998</c:v>
                </c:pt>
                <c:pt idx="74038">
                  <c:v>0.99790999999999996</c:v>
                </c:pt>
                <c:pt idx="74039">
                  <c:v>0.99779300000000004</c:v>
                </c:pt>
                <c:pt idx="74040">
                  <c:v>0.99769600000000003</c:v>
                </c:pt>
                <c:pt idx="74041">
                  <c:v>0.99760499999999996</c:v>
                </c:pt>
                <c:pt idx="74042">
                  <c:v>0.99753000000000003</c:v>
                </c:pt>
                <c:pt idx="74043">
                  <c:v>0.99747300000000005</c:v>
                </c:pt>
                <c:pt idx="74044">
                  <c:v>0.99742500000000001</c:v>
                </c:pt>
                <c:pt idx="74045">
                  <c:v>0.99739699999999998</c:v>
                </c:pt>
                <c:pt idx="74046">
                  <c:v>0.99736800000000003</c:v>
                </c:pt>
                <c:pt idx="74047">
                  <c:v>0.99734800000000001</c:v>
                </c:pt>
                <c:pt idx="74048">
                  <c:v>0.99733899999999998</c:v>
                </c:pt>
                <c:pt idx="74049">
                  <c:v>0.99733899999999998</c:v>
                </c:pt>
                <c:pt idx="74050">
                  <c:v>0.99734900000000004</c:v>
                </c:pt>
                <c:pt idx="74051">
                  <c:v>0.99737299999999995</c:v>
                </c:pt>
                <c:pt idx="74052">
                  <c:v>0.99740700000000004</c:v>
                </c:pt>
                <c:pt idx="74053">
                  <c:v>0.99744699999999997</c:v>
                </c:pt>
                <c:pt idx="74054">
                  <c:v>0.99749200000000005</c:v>
                </c:pt>
                <c:pt idx="74055">
                  <c:v>0.99754900000000002</c:v>
                </c:pt>
                <c:pt idx="74056">
                  <c:v>0.99762399999999996</c:v>
                </c:pt>
                <c:pt idx="74057">
                  <c:v>0.99769799999999997</c:v>
                </c:pt>
                <c:pt idx="74058">
                  <c:v>0.99778299999999998</c:v>
                </c:pt>
                <c:pt idx="74059">
                  <c:v>0.99787199999999998</c:v>
                </c:pt>
                <c:pt idx="74060">
                  <c:v>0.99796700000000005</c:v>
                </c:pt>
                <c:pt idx="74061">
                  <c:v>0.99806700000000004</c:v>
                </c:pt>
                <c:pt idx="74062">
                  <c:v>0.99817400000000001</c:v>
                </c:pt>
                <c:pt idx="74063">
                  <c:v>0.99828899999999998</c:v>
                </c:pt>
                <c:pt idx="74064">
                  <c:v>0.99840700000000004</c:v>
                </c:pt>
                <c:pt idx="74065">
                  <c:v>0.998525</c:v>
                </c:pt>
                <c:pt idx="74066">
                  <c:v>0.99865000000000004</c:v>
                </c:pt>
                <c:pt idx="74067">
                  <c:v>0.99877400000000005</c:v>
                </c:pt>
                <c:pt idx="74068">
                  <c:v>0.99891099999999999</c:v>
                </c:pt>
                <c:pt idx="74069">
                  <c:v>0.99904300000000001</c:v>
                </c:pt>
                <c:pt idx="74070">
                  <c:v>0.99918600000000002</c:v>
                </c:pt>
                <c:pt idx="74071">
                  <c:v>0.99933399999999994</c:v>
                </c:pt>
                <c:pt idx="74072">
                  <c:v>0.99948300000000001</c:v>
                </c:pt>
                <c:pt idx="74073">
                  <c:v>0.99963199999999997</c:v>
                </c:pt>
                <c:pt idx="74074">
                  <c:v>0.99978199999999995</c:v>
                </c:pt>
                <c:pt idx="74075">
                  <c:v>0.99993100000000001</c:v>
                </c:pt>
                <c:pt idx="74076">
                  <c:v>1.0000800000000001</c:v>
                </c:pt>
                <c:pt idx="74077">
                  <c:v>1.00023</c:v>
                </c:pt>
                <c:pt idx="74078">
                  <c:v>1.00038</c:v>
                </c:pt>
                <c:pt idx="74079">
                  <c:v>1.0005200000000001</c:v>
                </c:pt>
                <c:pt idx="74080">
                  <c:v>1.0006699999999999</c:v>
                </c:pt>
                <c:pt idx="74081">
                  <c:v>1.00081</c:v>
                </c:pt>
                <c:pt idx="74082">
                  <c:v>1.00095</c:v>
                </c:pt>
                <c:pt idx="74083">
                  <c:v>1.00109</c:v>
                </c:pt>
                <c:pt idx="74084">
                  <c:v>1.00122</c:v>
                </c:pt>
                <c:pt idx="74085">
                  <c:v>1.00135</c:v>
                </c:pt>
                <c:pt idx="74086">
                  <c:v>1.0014700000000001</c:v>
                </c:pt>
                <c:pt idx="74087">
                  <c:v>1.00159</c:v>
                </c:pt>
                <c:pt idx="74088">
                  <c:v>1.0017100000000001</c:v>
                </c:pt>
                <c:pt idx="74089">
                  <c:v>1.0018100000000001</c:v>
                </c:pt>
                <c:pt idx="74090">
                  <c:v>1.0019199999999999</c:v>
                </c:pt>
                <c:pt idx="74091">
                  <c:v>1.0020100000000001</c:v>
                </c:pt>
                <c:pt idx="74092">
                  <c:v>1.0021100000000001</c:v>
                </c:pt>
                <c:pt idx="74093">
                  <c:v>1.0021899999999999</c:v>
                </c:pt>
                <c:pt idx="74094">
                  <c:v>1.0022599999999999</c:v>
                </c:pt>
                <c:pt idx="74095">
                  <c:v>1.00234</c:v>
                </c:pt>
                <c:pt idx="74096">
                  <c:v>1.0024</c:v>
                </c:pt>
                <c:pt idx="74097">
                  <c:v>1.00244</c:v>
                </c:pt>
                <c:pt idx="74098">
                  <c:v>1.0024900000000001</c:v>
                </c:pt>
                <c:pt idx="74099">
                  <c:v>1.00251</c:v>
                </c:pt>
                <c:pt idx="74100">
                  <c:v>1.0025299999999999</c:v>
                </c:pt>
                <c:pt idx="74101">
                  <c:v>1.00254</c:v>
                </c:pt>
                <c:pt idx="74102">
                  <c:v>1.00254</c:v>
                </c:pt>
                <c:pt idx="74103">
                  <c:v>1.0025299999999999</c:v>
                </c:pt>
                <c:pt idx="74104">
                  <c:v>1.00251</c:v>
                </c:pt>
                <c:pt idx="74105">
                  <c:v>1.00248</c:v>
                </c:pt>
                <c:pt idx="74106">
                  <c:v>1.0024299999999999</c:v>
                </c:pt>
                <c:pt idx="74107">
                  <c:v>1.00237</c:v>
                </c:pt>
                <c:pt idx="74108">
                  <c:v>1.00231</c:v>
                </c:pt>
                <c:pt idx="74109">
                  <c:v>1.00224</c:v>
                </c:pt>
                <c:pt idx="74110">
                  <c:v>1.0021500000000001</c:v>
                </c:pt>
                <c:pt idx="74111">
                  <c:v>1.0020500000000001</c:v>
                </c:pt>
                <c:pt idx="74112">
                  <c:v>1.0019400000000001</c:v>
                </c:pt>
                <c:pt idx="74113">
                  <c:v>1.0018100000000001</c:v>
                </c:pt>
                <c:pt idx="74114">
                  <c:v>1.0016700000000001</c:v>
                </c:pt>
                <c:pt idx="74115">
                  <c:v>1.00152</c:v>
                </c:pt>
                <c:pt idx="74116">
                  <c:v>1.00136</c:v>
                </c:pt>
                <c:pt idx="74117">
                  <c:v>1.00119</c:v>
                </c:pt>
                <c:pt idx="74118">
                  <c:v>1.0009999999999999</c:v>
                </c:pt>
                <c:pt idx="74119">
                  <c:v>1.0007999999999999</c:v>
                </c:pt>
                <c:pt idx="74120">
                  <c:v>1.00058</c:v>
                </c:pt>
                <c:pt idx="74121">
                  <c:v>1.0003599999999999</c:v>
                </c:pt>
                <c:pt idx="74122">
                  <c:v>1.0001199999999999</c:v>
                </c:pt>
                <c:pt idx="74123">
                  <c:v>0.99986600000000003</c:v>
                </c:pt>
                <c:pt idx="74124">
                  <c:v>0.99963100000000005</c:v>
                </c:pt>
                <c:pt idx="74125">
                  <c:v>0.99940399999999996</c:v>
                </c:pt>
                <c:pt idx="74126">
                  <c:v>0.99919100000000005</c:v>
                </c:pt>
                <c:pt idx="74127">
                  <c:v>0.999004</c:v>
                </c:pt>
                <c:pt idx="74128">
                  <c:v>0.99882000000000004</c:v>
                </c:pt>
                <c:pt idx="74129">
                  <c:v>0.99865300000000001</c:v>
                </c:pt>
                <c:pt idx="74130">
                  <c:v>0.99849600000000005</c:v>
                </c:pt>
                <c:pt idx="74131">
                  <c:v>0.99834999999999996</c:v>
                </c:pt>
                <c:pt idx="74132">
                  <c:v>0.99821899999999997</c:v>
                </c:pt>
                <c:pt idx="74133">
                  <c:v>0.99809800000000004</c:v>
                </c:pt>
                <c:pt idx="74134">
                  <c:v>0.99799000000000004</c:v>
                </c:pt>
                <c:pt idx="74135">
                  <c:v>0.99789700000000003</c:v>
                </c:pt>
                <c:pt idx="74136">
                  <c:v>0.99781200000000003</c:v>
                </c:pt>
                <c:pt idx="74137">
                  <c:v>0.99773599999999996</c:v>
                </c:pt>
                <c:pt idx="74138">
                  <c:v>0.99766699999999997</c:v>
                </c:pt>
                <c:pt idx="74139">
                  <c:v>0.99761599999999995</c:v>
                </c:pt>
                <c:pt idx="74140">
                  <c:v>0.99757399999999996</c:v>
                </c:pt>
                <c:pt idx="74141">
                  <c:v>0.99754699999999996</c:v>
                </c:pt>
                <c:pt idx="74142">
                  <c:v>0.99752700000000005</c:v>
                </c:pt>
                <c:pt idx="74143">
                  <c:v>0.99751900000000004</c:v>
                </c:pt>
                <c:pt idx="74144">
                  <c:v>0.99751599999999996</c:v>
                </c:pt>
                <c:pt idx="74145">
                  <c:v>0.99752600000000002</c:v>
                </c:pt>
                <c:pt idx="74146">
                  <c:v>0.99754399999999999</c:v>
                </c:pt>
                <c:pt idx="74147">
                  <c:v>0.99757600000000002</c:v>
                </c:pt>
                <c:pt idx="74148">
                  <c:v>0.99761500000000003</c:v>
                </c:pt>
                <c:pt idx="74149">
                  <c:v>0.997664</c:v>
                </c:pt>
                <c:pt idx="74150">
                  <c:v>0.99772099999999997</c:v>
                </c:pt>
                <c:pt idx="74151">
                  <c:v>0.99778299999999998</c:v>
                </c:pt>
                <c:pt idx="74152">
                  <c:v>0.99785400000000002</c:v>
                </c:pt>
                <c:pt idx="74153">
                  <c:v>0.99793200000000004</c:v>
                </c:pt>
                <c:pt idx="74154">
                  <c:v>0.99801799999999996</c:v>
                </c:pt>
                <c:pt idx="74155">
                  <c:v>0.99810699999999997</c:v>
                </c:pt>
                <c:pt idx="74156">
                  <c:v>0.99820299999999995</c:v>
                </c:pt>
                <c:pt idx="74157">
                  <c:v>0.99831000000000003</c:v>
                </c:pt>
                <c:pt idx="74158">
                  <c:v>0.99841199999999997</c:v>
                </c:pt>
                <c:pt idx="74159">
                  <c:v>0.99852300000000005</c:v>
                </c:pt>
                <c:pt idx="74160">
                  <c:v>0.998641</c:v>
                </c:pt>
                <c:pt idx="74161">
                  <c:v>0.99876200000000004</c:v>
                </c:pt>
                <c:pt idx="74162">
                  <c:v>0.998888</c:v>
                </c:pt>
                <c:pt idx="74163">
                  <c:v>0.99902000000000002</c:v>
                </c:pt>
                <c:pt idx="74164">
                  <c:v>0.99915100000000001</c:v>
                </c:pt>
                <c:pt idx="74165">
                  <c:v>0.99928600000000001</c:v>
                </c:pt>
                <c:pt idx="74166">
                  <c:v>0.99942799999999998</c:v>
                </c:pt>
                <c:pt idx="74167">
                  <c:v>0.99956900000000004</c:v>
                </c:pt>
                <c:pt idx="74168">
                  <c:v>0.99967799999999996</c:v>
                </c:pt>
                <c:pt idx="74169">
                  <c:v>0.99982199999999999</c:v>
                </c:pt>
                <c:pt idx="74170">
                  <c:v>0.99995999999999996</c:v>
                </c:pt>
                <c:pt idx="74171">
                  <c:v>1.0000899999999999</c:v>
                </c:pt>
                <c:pt idx="74172">
                  <c:v>1.00023</c:v>
                </c:pt>
                <c:pt idx="74173">
                  <c:v>1.00037</c:v>
                </c:pt>
                <c:pt idx="74174">
                  <c:v>1.0004999999999999</c:v>
                </c:pt>
                <c:pt idx="74175">
                  <c:v>1.00064</c:v>
                </c:pt>
                <c:pt idx="74176">
                  <c:v>1.0007699999999999</c:v>
                </c:pt>
                <c:pt idx="74177">
                  <c:v>1.0008999999999999</c:v>
                </c:pt>
                <c:pt idx="74178">
                  <c:v>1.0010300000000001</c:v>
                </c:pt>
                <c:pt idx="74179">
                  <c:v>1.00115</c:v>
                </c:pt>
                <c:pt idx="74180">
                  <c:v>1.0012700000000001</c:v>
                </c:pt>
                <c:pt idx="74181">
                  <c:v>1.00139</c:v>
                </c:pt>
                <c:pt idx="74182">
                  <c:v>1.0015000000000001</c:v>
                </c:pt>
                <c:pt idx="74183">
                  <c:v>1.0016</c:v>
                </c:pt>
                <c:pt idx="74184">
                  <c:v>1.0017100000000001</c:v>
                </c:pt>
                <c:pt idx="74185">
                  <c:v>1.0018</c:v>
                </c:pt>
                <c:pt idx="74186">
                  <c:v>1.0018899999999999</c:v>
                </c:pt>
                <c:pt idx="74187">
                  <c:v>1.00197</c:v>
                </c:pt>
                <c:pt idx="74188">
                  <c:v>1.00204</c:v>
                </c:pt>
                <c:pt idx="74189">
                  <c:v>1.0021100000000001</c:v>
                </c:pt>
                <c:pt idx="74190">
                  <c:v>1.00217</c:v>
                </c:pt>
                <c:pt idx="74191">
                  <c:v>1.0022200000000001</c:v>
                </c:pt>
                <c:pt idx="74192">
                  <c:v>1.00227</c:v>
                </c:pt>
                <c:pt idx="74193">
                  <c:v>1.0023</c:v>
                </c:pt>
                <c:pt idx="74194">
                  <c:v>1.0023200000000001</c:v>
                </c:pt>
                <c:pt idx="74195">
                  <c:v>1.00234</c:v>
                </c:pt>
                <c:pt idx="74196">
                  <c:v>1.0023299999999999</c:v>
                </c:pt>
                <c:pt idx="74197">
                  <c:v>1.0023200000000001</c:v>
                </c:pt>
                <c:pt idx="74198">
                  <c:v>1.00231</c:v>
                </c:pt>
                <c:pt idx="74199">
                  <c:v>1.0022899999999999</c:v>
                </c:pt>
                <c:pt idx="74200">
                  <c:v>1.0022599999999999</c:v>
                </c:pt>
                <c:pt idx="74201">
                  <c:v>1.00221</c:v>
                </c:pt>
                <c:pt idx="74202">
                  <c:v>1.0021500000000001</c:v>
                </c:pt>
                <c:pt idx="74203">
                  <c:v>1.0020800000000001</c:v>
                </c:pt>
                <c:pt idx="74204">
                  <c:v>1.0020100000000001</c:v>
                </c:pt>
                <c:pt idx="74205">
                  <c:v>1.0019199999999999</c:v>
                </c:pt>
                <c:pt idx="74206">
                  <c:v>1.0018199999999999</c:v>
                </c:pt>
                <c:pt idx="74207">
                  <c:v>1.0017100000000001</c:v>
                </c:pt>
                <c:pt idx="74208">
                  <c:v>1.0015799999999999</c:v>
                </c:pt>
                <c:pt idx="74209">
                  <c:v>1.0014400000000001</c:v>
                </c:pt>
                <c:pt idx="74210">
                  <c:v>1.0013000000000001</c:v>
                </c:pt>
                <c:pt idx="74211">
                  <c:v>1.0011300000000001</c:v>
                </c:pt>
                <c:pt idx="74212">
                  <c:v>1.0009600000000001</c:v>
                </c:pt>
                <c:pt idx="74213">
                  <c:v>1.00078</c:v>
                </c:pt>
                <c:pt idx="74214">
                  <c:v>1.00058</c:v>
                </c:pt>
                <c:pt idx="74215">
                  <c:v>1.00037</c:v>
                </c:pt>
                <c:pt idx="74216">
                  <c:v>1.0001500000000001</c:v>
                </c:pt>
                <c:pt idx="74217">
                  <c:v>0.999915</c:v>
                </c:pt>
                <c:pt idx="74218">
                  <c:v>0.99966600000000005</c:v>
                </c:pt>
                <c:pt idx="74219">
                  <c:v>0.99942900000000001</c:v>
                </c:pt>
                <c:pt idx="74220">
                  <c:v>0.99920299999999995</c:v>
                </c:pt>
                <c:pt idx="74221">
                  <c:v>0.99898900000000002</c:v>
                </c:pt>
                <c:pt idx="74222">
                  <c:v>0.99878599999999995</c:v>
                </c:pt>
                <c:pt idx="74223">
                  <c:v>0.99860300000000002</c:v>
                </c:pt>
                <c:pt idx="74224">
                  <c:v>0.99843099999999996</c:v>
                </c:pt>
                <c:pt idx="74225">
                  <c:v>0.99826800000000004</c:v>
                </c:pt>
                <c:pt idx="74226">
                  <c:v>0.99811899999999998</c:v>
                </c:pt>
                <c:pt idx="74227">
                  <c:v>0.99797800000000003</c:v>
                </c:pt>
                <c:pt idx="74228">
                  <c:v>0.99785199999999996</c:v>
                </c:pt>
                <c:pt idx="74229">
                  <c:v>0.99773900000000004</c:v>
                </c:pt>
                <c:pt idx="74230">
                  <c:v>0.99763900000000005</c:v>
                </c:pt>
                <c:pt idx="74231">
                  <c:v>0.99754699999999996</c:v>
                </c:pt>
                <c:pt idx="74232">
                  <c:v>0.99747200000000003</c:v>
                </c:pt>
                <c:pt idx="74233">
                  <c:v>0.99740600000000001</c:v>
                </c:pt>
                <c:pt idx="74234">
                  <c:v>0.99734500000000004</c:v>
                </c:pt>
                <c:pt idx="74235">
                  <c:v>0.99731199999999998</c:v>
                </c:pt>
                <c:pt idx="74236">
                  <c:v>0.99728399999999995</c:v>
                </c:pt>
                <c:pt idx="74237">
                  <c:v>0.99726599999999999</c:v>
                </c:pt>
                <c:pt idx="74238">
                  <c:v>0.99725799999999998</c:v>
                </c:pt>
                <c:pt idx="74239">
                  <c:v>0.99725900000000001</c:v>
                </c:pt>
                <c:pt idx="74240">
                  <c:v>0.99726899999999996</c:v>
                </c:pt>
                <c:pt idx="74241">
                  <c:v>0.99729199999999996</c:v>
                </c:pt>
                <c:pt idx="74242">
                  <c:v>0.99732100000000001</c:v>
                </c:pt>
                <c:pt idx="74243">
                  <c:v>0.99736199999999997</c:v>
                </c:pt>
                <c:pt idx="74244">
                  <c:v>0.99741299999999999</c:v>
                </c:pt>
                <c:pt idx="74245">
                  <c:v>0.99747200000000003</c:v>
                </c:pt>
                <c:pt idx="74246">
                  <c:v>0.99753099999999995</c:v>
                </c:pt>
                <c:pt idx="74247">
                  <c:v>0.99760599999999999</c:v>
                </c:pt>
                <c:pt idx="74248">
                  <c:v>0.997695</c:v>
                </c:pt>
                <c:pt idx="74249">
                  <c:v>0.99778699999999998</c:v>
                </c:pt>
                <c:pt idx="74250">
                  <c:v>0.99788399999999999</c:v>
                </c:pt>
                <c:pt idx="74251">
                  <c:v>0.99799000000000004</c:v>
                </c:pt>
                <c:pt idx="74252">
                  <c:v>0.99809999999999999</c:v>
                </c:pt>
                <c:pt idx="74253">
                  <c:v>0.99821499999999996</c:v>
                </c:pt>
                <c:pt idx="74254">
                  <c:v>0.99833400000000005</c:v>
                </c:pt>
                <c:pt idx="74255">
                  <c:v>0.99845700000000004</c:v>
                </c:pt>
                <c:pt idx="74256">
                  <c:v>0.99859100000000001</c:v>
                </c:pt>
                <c:pt idx="74257">
                  <c:v>0.998726</c:v>
                </c:pt>
                <c:pt idx="74258">
                  <c:v>0.99885699999999999</c:v>
                </c:pt>
                <c:pt idx="74259">
                  <c:v>0.998996</c:v>
                </c:pt>
                <c:pt idx="74260">
                  <c:v>0.99913799999999997</c:v>
                </c:pt>
                <c:pt idx="74261">
                  <c:v>0.99928799999999995</c:v>
                </c:pt>
                <c:pt idx="74262">
                  <c:v>0.99943400000000004</c:v>
                </c:pt>
                <c:pt idx="74263">
                  <c:v>0.99958599999999997</c:v>
                </c:pt>
                <c:pt idx="74264">
                  <c:v>0.99973599999999996</c:v>
                </c:pt>
                <c:pt idx="74265">
                  <c:v>0.99988100000000002</c:v>
                </c:pt>
                <c:pt idx="74266">
                  <c:v>1.00004</c:v>
                </c:pt>
                <c:pt idx="74267">
                  <c:v>1.0001800000000001</c:v>
                </c:pt>
                <c:pt idx="74268">
                  <c:v>1.0003299999999999</c:v>
                </c:pt>
                <c:pt idx="74269">
                  <c:v>1.00048</c:v>
                </c:pt>
                <c:pt idx="74270">
                  <c:v>1.0006299999999999</c:v>
                </c:pt>
                <c:pt idx="74271">
                  <c:v>1.00078</c:v>
                </c:pt>
                <c:pt idx="74272">
                  <c:v>1.00092</c:v>
                </c:pt>
                <c:pt idx="74273">
                  <c:v>1.0010600000000001</c:v>
                </c:pt>
                <c:pt idx="74274">
                  <c:v>1.00119</c:v>
                </c:pt>
                <c:pt idx="74275">
                  <c:v>1.00132</c:v>
                </c:pt>
                <c:pt idx="74276">
                  <c:v>1.0014400000000001</c:v>
                </c:pt>
                <c:pt idx="74277">
                  <c:v>1.00156</c:v>
                </c:pt>
                <c:pt idx="74278">
                  <c:v>1.0016799999999999</c:v>
                </c:pt>
                <c:pt idx="74279">
                  <c:v>1.00179</c:v>
                </c:pt>
                <c:pt idx="74280">
                  <c:v>1.0019</c:v>
                </c:pt>
                <c:pt idx="74281">
                  <c:v>1.0019899999999999</c:v>
                </c:pt>
                <c:pt idx="74282">
                  <c:v>1.0020800000000001</c:v>
                </c:pt>
                <c:pt idx="74283">
                  <c:v>1.00217</c:v>
                </c:pt>
                <c:pt idx="74284">
                  <c:v>1.0022500000000001</c:v>
                </c:pt>
                <c:pt idx="74285">
                  <c:v>1.0023200000000001</c:v>
                </c:pt>
                <c:pt idx="74286">
                  <c:v>1.00238</c:v>
                </c:pt>
                <c:pt idx="74287">
                  <c:v>1.00244</c:v>
                </c:pt>
                <c:pt idx="74288">
                  <c:v>1.00248</c:v>
                </c:pt>
                <c:pt idx="74289">
                  <c:v>1.00251</c:v>
                </c:pt>
                <c:pt idx="74290">
                  <c:v>1.0025299999999999</c:v>
                </c:pt>
                <c:pt idx="74291">
                  <c:v>1.00254</c:v>
                </c:pt>
                <c:pt idx="74292">
                  <c:v>1.0025500000000001</c:v>
                </c:pt>
                <c:pt idx="74293">
                  <c:v>1.0025500000000001</c:v>
                </c:pt>
                <c:pt idx="74294">
                  <c:v>1.0025299999999999</c:v>
                </c:pt>
                <c:pt idx="74295">
                  <c:v>1.0024999999999999</c:v>
                </c:pt>
                <c:pt idx="74296">
                  <c:v>1.00247</c:v>
                </c:pt>
                <c:pt idx="74297">
                  <c:v>1.00241</c:v>
                </c:pt>
                <c:pt idx="74298">
                  <c:v>1.0023500000000001</c:v>
                </c:pt>
                <c:pt idx="74299">
                  <c:v>1.0022800000000001</c:v>
                </c:pt>
                <c:pt idx="74300">
                  <c:v>1.0021899999999999</c:v>
                </c:pt>
                <c:pt idx="74301">
                  <c:v>1.0021</c:v>
                </c:pt>
                <c:pt idx="74302">
                  <c:v>1.0019899999999999</c:v>
                </c:pt>
                <c:pt idx="74303">
                  <c:v>1.00186</c:v>
                </c:pt>
                <c:pt idx="74304">
                  <c:v>1.0017199999999999</c:v>
                </c:pt>
                <c:pt idx="74305">
                  <c:v>1.0015799999999999</c:v>
                </c:pt>
                <c:pt idx="74306">
                  <c:v>1.0014099999999999</c:v>
                </c:pt>
                <c:pt idx="74307">
                  <c:v>1.0012399999999999</c:v>
                </c:pt>
                <c:pt idx="74308">
                  <c:v>1.00105</c:v>
                </c:pt>
                <c:pt idx="74309">
                  <c:v>1.0008600000000001</c:v>
                </c:pt>
                <c:pt idx="74310">
                  <c:v>1.00065</c:v>
                </c:pt>
                <c:pt idx="74311">
                  <c:v>1.0004200000000001</c:v>
                </c:pt>
                <c:pt idx="74312">
                  <c:v>1.0001800000000001</c:v>
                </c:pt>
                <c:pt idx="74313">
                  <c:v>0.99993500000000002</c:v>
                </c:pt>
                <c:pt idx="74314">
                  <c:v>0.99969699999999995</c:v>
                </c:pt>
                <c:pt idx="74315">
                  <c:v>0.99946599999999997</c:v>
                </c:pt>
                <c:pt idx="74316">
                  <c:v>0.99925200000000003</c:v>
                </c:pt>
                <c:pt idx="74317">
                  <c:v>0.99905600000000006</c:v>
                </c:pt>
                <c:pt idx="74318">
                  <c:v>0.99886900000000001</c:v>
                </c:pt>
                <c:pt idx="74319">
                  <c:v>0.99869399999999997</c:v>
                </c:pt>
                <c:pt idx="74320">
                  <c:v>0.99853800000000004</c:v>
                </c:pt>
                <c:pt idx="74321">
                  <c:v>0.99838899999999997</c:v>
                </c:pt>
                <c:pt idx="74322">
                  <c:v>0.99825200000000003</c:v>
                </c:pt>
                <c:pt idx="74323">
                  <c:v>0.99812800000000002</c:v>
                </c:pt>
                <c:pt idx="74324">
                  <c:v>0.99801899999999999</c:v>
                </c:pt>
                <c:pt idx="74325">
                  <c:v>0.99792099999999995</c:v>
                </c:pt>
                <c:pt idx="74326">
                  <c:v>0.99783299999999997</c:v>
                </c:pt>
                <c:pt idx="74327">
                  <c:v>0.99775999999999998</c:v>
                </c:pt>
                <c:pt idx="74328">
                  <c:v>0.99769099999999999</c:v>
                </c:pt>
                <c:pt idx="74329">
                  <c:v>0.99763299999999999</c:v>
                </c:pt>
                <c:pt idx="74330">
                  <c:v>0.99758599999999997</c:v>
                </c:pt>
                <c:pt idx="74331">
                  <c:v>0.99755300000000002</c:v>
                </c:pt>
                <c:pt idx="74332">
                  <c:v>0.99753599999999998</c:v>
                </c:pt>
                <c:pt idx="74333">
                  <c:v>0.99752700000000005</c:v>
                </c:pt>
                <c:pt idx="74334">
                  <c:v>0.99753199999999997</c:v>
                </c:pt>
                <c:pt idx="74335">
                  <c:v>0.99754200000000004</c:v>
                </c:pt>
                <c:pt idx="74336">
                  <c:v>0.99756</c:v>
                </c:pt>
                <c:pt idx="74337">
                  <c:v>0.997587</c:v>
                </c:pt>
                <c:pt idx="74338">
                  <c:v>0.99762799999999996</c:v>
                </c:pt>
                <c:pt idx="74339">
                  <c:v>0.99768000000000001</c:v>
                </c:pt>
                <c:pt idx="74340">
                  <c:v>0.99773999999999996</c:v>
                </c:pt>
                <c:pt idx="74341">
                  <c:v>0.99779799999999996</c:v>
                </c:pt>
                <c:pt idx="74342">
                  <c:v>0.99787300000000001</c:v>
                </c:pt>
                <c:pt idx="74343">
                  <c:v>0.99795400000000001</c:v>
                </c:pt>
                <c:pt idx="74344">
                  <c:v>0.99804300000000001</c:v>
                </c:pt>
                <c:pt idx="74345">
                  <c:v>0.99813300000000005</c:v>
                </c:pt>
                <c:pt idx="74346">
                  <c:v>0.99823300000000004</c:v>
                </c:pt>
                <c:pt idx="74347">
                  <c:v>0.99833499999999997</c:v>
                </c:pt>
                <c:pt idx="74348">
                  <c:v>0.99843899999999997</c:v>
                </c:pt>
                <c:pt idx="74349">
                  <c:v>0.99855400000000005</c:v>
                </c:pt>
                <c:pt idx="74350">
                  <c:v>0.99867399999999995</c:v>
                </c:pt>
                <c:pt idx="74351">
                  <c:v>0.99879200000000001</c:v>
                </c:pt>
                <c:pt idx="74352">
                  <c:v>0.99892199999999998</c:v>
                </c:pt>
                <c:pt idx="74353">
                  <c:v>0.99905500000000003</c:v>
                </c:pt>
                <c:pt idx="74354">
                  <c:v>0.99919100000000005</c:v>
                </c:pt>
                <c:pt idx="74355">
                  <c:v>0.99932500000000002</c:v>
                </c:pt>
                <c:pt idx="74356">
                  <c:v>0.99946100000000004</c:v>
                </c:pt>
                <c:pt idx="74357">
                  <c:v>0.99960199999999999</c:v>
                </c:pt>
                <c:pt idx="74358">
                  <c:v>0.99972399999999995</c:v>
                </c:pt>
                <c:pt idx="74359">
                  <c:v>0.99986699999999995</c:v>
                </c:pt>
                <c:pt idx="74360">
                  <c:v>1.0000100000000001</c:v>
                </c:pt>
                <c:pt idx="74361">
                  <c:v>1.0001500000000001</c:v>
                </c:pt>
                <c:pt idx="74362">
                  <c:v>1.0002899999999999</c:v>
                </c:pt>
                <c:pt idx="74363">
                  <c:v>1.0004299999999999</c:v>
                </c:pt>
                <c:pt idx="74364">
                  <c:v>1.00057</c:v>
                </c:pt>
                <c:pt idx="74365">
                  <c:v>1.00071</c:v>
                </c:pt>
                <c:pt idx="74366">
                  <c:v>1.00084</c:v>
                </c:pt>
                <c:pt idx="74367">
                  <c:v>1.00098</c:v>
                </c:pt>
                <c:pt idx="74368">
                  <c:v>1.0011099999999999</c:v>
                </c:pt>
                <c:pt idx="74369">
                  <c:v>1.00125</c:v>
                </c:pt>
                <c:pt idx="74370">
                  <c:v>1.0013700000000001</c:v>
                </c:pt>
                <c:pt idx="74371">
                  <c:v>1.0015000000000001</c:v>
                </c:pt>
                <c:pt idx="74372">
                  <c:v>1.00162</c:v>
                </c:pt>
                <c:pt idx="74373">
                  <c:v>1.00173</c:v>
                </c:pt>
                <c:pt idx="74374">
                  <c:v>1.0018400000000001</c:v>
                </c:pt>
                <c:pt idx="74375">
                  <c:v>1.0019400000000001</c:v>
                </c:pt>
                <c:pt idx="74376">
                  <c:v>1.00204</c:v>
                </c:pt>
                <c:pt idx="74377">
                  <c:v>1.0021199999999999</c:v>
                </c:pt>
                <c:pt idx="74378">
                  <c:v>1.00221</c:v>
                </c:pt>
                <c:pt idx="74379">
                  <c:v>1.0022800000000001</c:v>
                </c:pt>
                <c:pt idx="74380">
                  <c:v>1.0023500000000001</c:v>
                </c:pt>
                <c:pt idx="74381">
                  <c:v>1.00241</c:v>
                </c:pt>
                <c:pt idx="74382">
                  <c:v>1.00247</c:v>
                </c:pt>
                <c:pt idx="74383">
                  <c:v>1.00251</c:v>
                </c:pt>
                <c:pt idx="74384">
                  <c:v>1.0025500000000001</c:v>
                </c:pt>
                <c:pt idx="74385">
                  <c:v>1.00258</c:v>
                </c:pt>
                <c:pt idx="74386">
                  <c:v>1.0025999999999999</c:v>
                </c:pt>
                <c:pt idx="74387">
                  <c:v>1.00261</c:v>
                </c:pt>
                <c:pt idx="74388">
                  <c:v>1.00261</c:v>
                </c:pt>
                <c:pt idx="74389">
                  <c:v>1.0025999999999999</c:v>
                </c:pt>
                <c:pt idx="74390">
                  <c:v>1.00257</c:v>
                </c:pt>
                <c:pt idx="74391">
                  <c:v>1.00254</c:v>
                </c:pt>
                <c:pt idx="74392">
                  <c:v>1.00251</c:v>
                </c:pt>
                <c:pt idx="74393">
                  <c:v>1.0024500000000001</c:v>
                </c:pt>
                <c:pt idx="74394">
                  <c:v>1.0023899999999999</c:v>
                </c:pt>
                <c:pt idx="74395">
                  <c:v>1.0023200000000001</c:v>
                </c:pt>
                <c:pt idx="74396">
                  <c:v>1.00224</c:v>
                </c:pt>
                <c:pt idx="74397">
                  <c:v>1.00214</c:v>
                </c:pt>
                <c:pt idx="74398">
                  <c:v>1.0020199999999999</c:v>
                </c:pt>
                <c:pt idx="74399">
                  <c:v>1.0019</c:v>
                </c:pt>
                <c:pt idx="74400">
                  <c:v>1.00176</c:v>
                </c:pt>
                <c:pt idx="74401">
                  <c:v>1.00162</c:v>
                </c:pt>
                <c:pt idx="74402">
                  <c:v>1.00146</c:v>
                </c:pt>
                <c:pt idx="74403">
                  <c:v>1.00129</c:v>
                </c:pt>
                <c:pt idx="74404">
                  <c:v>1.0011099999999999</c:v>
                </c:pt>
                <c:pt idx="74405">
                  <c:v>1.00091</c:v>
                </c:pt>
                <c:pt idx="74406">
                  <c:v>1.00071</c:v>
                </c:pt>
                <c:pt idx="74407">
                  <c:v>1.0004900000000001</c:v>
                </c:pt>
                <c:pt idx="74408">
                  <c:v>1.0002500000000001</c:v>
                </c:pt>
                <c:pt idx="74409">
                  <c:v>1.0000100000000001</c:v>
                </c:pt>
                <c:pt idx="74410">
                  <c:v>0.99976500000000001</c:v>
                </c:pt>
                <c:pt idx="74411">
                  <c:v>0.999533</c:v>
                </c:pt>
                <c:pt idx="74412">
                  <c:v>0.99930600000000003</c:v>
                </c:pt>
                <c:pt idx="74413">
                  <c:v>0.99910100000000002</c:v>
                </c:pt>
                <c:pt idx="74414">
                  <c:v>0.99890500000000004</c:v>
                </c:pt>
                <c:pt idx="74415">
                  <c:v>0.99872499999999997</c:v>
                </c:pt>
                <c:pt idx="74416">
                  <c:v>0.99855400000000005</c:v>
                </c:pt>
                <c:pt idx="74417">
                  <c:v>0.99839599999999995</c:v>
                </c:pt>
                <c:pt idx="74418">
                  <c:v>0.99824900000000005</c:v>
                </c:pt>
                <c:pt idx="74419">
                  <c:v>0.998116</c:v>
                </c:pt>
                <c:pt idx="74420">
                  <c:v>0.99799499999999997</c:v>
                </c:pt>
                <c:pt idx="74421">
                  <c:v>0.99788399999999999</c:v>
                </c:pt>
                <c:pt idx="74422">
                  <c:v>0.99778800000000001</c:v>
                </c:pt>
                <c:pt idx="74423">
                  <c:v>0.99770499999999995</c:v>
                </c:pt>
                <c:pt idx="74424">
                  <c:v>0.99763500000000005</c:v>
                </c:pt>
                <c:pt idx="74425">
                  <c:v>0.99758400000000003</c:v>
                </c:pt>
                <c:pt idx="74426">
                  <c:v>0.99753000000000003</c:v>
                </c:pt>
                <c:pt idx="74427">
                  <c:v>0.99749299999999996</c:v>
                </c:pt>
                <c:pt idx="74428">
                  <c:v>0.99746599999999996</c:v>
                </c:pt>
                <c:pt idx="74429">
                  <c:v>0.99745200000000001</c:v>
                </c:pt>
                <c:pt idx="74430">
                  <c:v>0.99744500000000003</c:v>
                </c:pt>
                <c:pt idx="74431">
                  <c:v>0.997448</c:v>
                </c:pt>
                <c:pt idx="74432">
                  <c:v>0.99746100000000004</c:v>
                </c:pt>
                <c:pt idx="74433">
                  <c:v>0.99748300000000001</c:v>
                </c:pt>
                <c:pt idx="74434">
                  <c:v>0.99751400000000001</c:v>
                </c:pt>
                <c:pt idx="74435">
                  <c:v>0.99755199999999999</c:v>
                </c:pt>
                <c:pt idx="74436">
                  <c:v>0.99759900000000001</c:v>
                </c:pt>
                <c:pt idx="74437">
                  <c:v>0.99765300000000001</c:v>
                </c:pt>
                <c:pt idx="74438">
                  <c:v>0.99773299999999998</c:v>
                </c:pt>
                <c:pt idx="74439">
                  <c:v>0.99780100000000005</c:v>
                </c:pt>
                <c:pt idx="74440">
                  <c:v>0.99788100000000002</c:v>
                </c:pt>
                <c:pt idx="74441">
                  <c:v>0.99796899999999999</c:v>
                </c:pt>
                <c:pt idx="74442">
                  <c:v>0.998062</c:v>
                </c:pt>
                <c:pt idx="74443">
                  <c:v>0.99816000000000005</c:v>
                </c:pt>
                <c:pt idx="74444">
                  <c:v>0.99826700000000002</c:v>
                </c:pt>
                <c:pt idx="74445">
                  <c:v>0.99837799999999999</c:v>
                </c:pt>
                <c:pt idx="74446">
                  <c:v>0.99849100000000002</c:v>
                </c:pt>
                <c:pt idx="74447">
                  <c:v>0.99861100000000003</c:v>
                </c:pt>
                <c:pt idx="74448">
                  <c:v>0.99873500000000004</c:v>
                </c:pt>
                <c:pt idx="74449">
                  <c:v>0.998861</c:v>
                </c:pt>
                <c:pt idx="74450">
                  <c:v>0.99899300000000002</c:v>
                </c:pt>
                <c:pt idx="74451">
                  <c:v>0.99912699999999999</c:v>
                </c:pt>
                <c:pt idx="74452">
                  <c:v>0.99926199999999998</c:v>
                </c:pt>
                <c:pt idx="74453">
                  <c:v>0.99940899999999999</c:v>
                </c:pt>
                <c:pt idx="74454">
                  <c:v>0.99954799999999999</c:v>
                </c:pt>
                <c:pt idx="74455">
                  <c:v>0.99968999999999997</c:v>
                </c:pt>
                <c:pt idx="74456">
                  <c:v>0.99983699999999998</c:v>
                </c:pt>
                <c:pt idx="74457">
                  <c:v>0.99997800000000003</c:v>
                </c:pt>
                <c:pt idx="74458">
                  <c:v>1.00013</c:v>
                </c:pt>
                <c:pt idx="74459">
                  <c:v>1.00027</c:v>
                </c:pt>
                <c:pt idx="74460">
                  <c:v>1.00041</c:v>
                </c:pt>
                <c:pt idx="74461">
                  <c:v>1.0005500000000001</c:v>
                </c:pt>
                <c:pt idx="74462">
                  <c:v>1.00068</c:v>
                </c:pt>
                <c:pt idx="74463">
                  <c:v>1.00081</c:v>
                </c:pt>
                <c:pt idx="74464">
                  <c:v>1.00095</c:v>
                </c:pt>
                <c:pt idx="74465">
                  <c:v>1.00108</c:v>
                </c:pt>
                <c:pt idx="74466">
                  <c:v>1.00119</c:v>
                </c:pt>
                <c:pt idx="74467">
                  <c:v>1.0013099999999999</c:v>
                </c:pt>
                <c:pt idx="74468">
                  <c:v>1.00143</c:v>
                </c:pt>
                <c:pt idx="74469">
                  <c:v>1.0015400000000001</c:v>
                </c:pt>
                <c:pt idx="74470">
                  <c:v>1.0016400000000001</c:v>
                </c:pt>
                <c:pt idx="74471">
                  <c:v>1.0017400000000001</c:v>
                </c:pt>
                <c:pt idx="74472">
                  <c:v>1.0018400000000001</c:v>
                </c:pt>
                <c:pt idx="74473">
                  <c:v>1.0019199999999999</c:v>
                </c:pt>
                <c:pt idx="74474">
                  <c:v>1.0020100000000001</c:v>
                </c:pt>
                <c:pt idx="74475">
                  <c:v>1.0020800000000001</c:v>
                </c:pt>
                <c:pt idx="74476">
                  <c:v>1.0021500000000001</c:v>
                </c:pt>
                <c:pt idx="74477">
                  <c:v>1.00221</c:v>
                </c:pt>
                <c:pt idx="74478">
                  <c:v>1.00227</c:v>
                </c:pt>
                <c:pt idx="74479">
                  <c:v>1.0023</c:v>
                </c:pt>
                <c:pt idx="74480">
                  <c:v>1.0023299999999999</c:v>
                </c:pt>
                <c:pt idx="74481">
                  <c:v>1.0023500000000001</c:v>
                </c:pt>
                <c:pt idx="74482">
                  <c:v>1.00237</c:v>
                </c:pt>
                <c:pt idx="74483">
                  <c:v>1.00237</c:v>
                </c:pt>
                <c:pt idx="74484">
                  <c:v>1.0023599999999999</c:v>
                </c:pt>
                <c:pt idx="74485">
                  <c:v>1.00234</c:v>
                </c:pt>
                <c:pt idx="74486">
                  <c:v>1.0023200000000001</c:v>
                </c:pt>
                <c:pt idx="74487">
                  <c:v>1.0022800000000001</c:v>
                </c:pt>
                <c:pt idx="74488">
                  <c:v>1.00223</c:v>
                </c:pt>
                <c:pt idx="74489">
                  <c:v>1.00217</c:v>
                </c:pt>
                <c:pt idx="74490">
                  <c:v>1.0021</c:v>
                </c:pt>
                <c:pt idx="74491">
                  <c:v>1.0020199999999999</c:v>
                </c:pt>
                <c:pt idx="74492">
                  <c:v>1.0019199999999999</c:v>
                </c:pt>
                <c:pt idx="74493">
                  <c:v>1.0018100000000001</c:v>
                </c:pt>
                <c:pt idx="74494">
                  <c:v>1.00169</c:v>
                </c:pt>
                <c:pt idx="74495">
                  <c:v>1.00156</c:v>
                </c:pt>
                <c:pt idx="74496">
                  <c:v>1.0014099999999999</c:v>
                </c:pt>
                <c:pt idx="74497">
                  <c:v>1.00126</c:v>
                </c:pt>
                <c:pt idx="74498">
                  <c:v>1.00109</c:v>
                </c:pt>
                <c:pt idx="74499">
                  <c:v>1.00091</c:v>
                </c:pt>
                <c:pt idx="74500">
                  <c:v>1.00071</c:v>
                </c:pt>
                <c:pt idx="74501">
                  <c:v>1.00051</c:v>
                </c:pt>
                <c:pt idx="74502">
                  <c:v>1.0002800000000001</c:v>
                </c:pt>
                <c:pt idx="74503">
                  <c:v>1.00004</c:v>
                </c:pt>
                <c:pt idx="74504">
                  <c:v>0.99979399999999996</c:v>
                </c:pt>
                <c:pt idx="74505">
                  <c:v>0.99955499999999997</c:v>
                </c:pt>
                <c:pt idx="74506">
                  <c:v>0.99933099999999997</c:v>
                </c:pt>
                <c:pt idx="74507">
                  <c:v>0.99913300000000005</c:v>
                </c:pt>
                <c:pt idx="74508">
                  <c:v>0.99892999999999998</c:v>
                </c:pt>
                <c:pt idx="74509">
                  <c:v>0.99873900000000004</c:v>
                </c:pt>
                <c:pt idx="74510">
                  <c:v>0.99856500000000004</c:v>
                </c:pt>
                <c:pt idx="74511">
                  <c:v>0.99839699999999998</c:v>
                </c:pt>
                <c:pt idx="74512">
                  <c:v>0.99824800000000002</c:v>
                </c:pt>
                <c:pt idx="74513">
                  <c:v>0.99810699999999997</c:v>
                </c:pt>
                <c:pt idx="74514">
                  <c:v>0.99797999999999998</c:v>
                </c:pt>
                <c:pt idx="74515">
                  <c:v>0.99786300000000006</c:v>
                </c:pt>
                <c:pt idx="74516">
                  <c:v>0.99775100000000005</c:v>
                </c:pt>
                <c:pt idx="74517">
                  <c:v>0.99765999999999999</c:v>
                </c:pt>
                <c:pt idx="74518">
                  <c:v>0.99757700000000005</c:v>
                </c:pt>
                <c:pt idx="74519">
                  <c:v>0.99751000000000001</c:v>
                </c:pt>
                <c:pt idx="74520">
                  <c:v>0.99744900000000003</c:v>
                </c:pt>
                <c:pt idx="74521">
                  <c:v>0.99739900000000004</c:v>
                </c:pt>
                <c:pt idx="74522">
                  <c:v>0.99736499999999995</c:v>
                </c:pt>
                <c:pt idx="74523">
                  <c:v>0.99734599999999995</c:v>
                </c:pt>
                <c:pt idx="74524">
                  <c:v>0.99733400000000005</c:v>
                </c:pt>
                <c:pt idx="74525">
                  <c:v>0.99732500000000002</c:v>
                </c:pt>
                <c:pt idx="74526">
                  <c:v>0.99733000000000005</c:v>
                </c:pt>
                <c:pt idx="74527">
                  <c:v>0.99734800000000001</c:v>
                </c:pt>
                <c:pt idx="74528">
                  <c:v>0.99737200000000004</c:v>
                </c:pt>
                <c:pt idx="74529">
                  <c:v>0.99741000000000002</c:v>
                </c:pt>
                <c:pt idx="74530">
                  <c:v>0.99745600000000001</c:v>
                </c:pt>
                <c:pt idx="74531">
                  <c:v>0.99750899999999998</c:v>
                </c:pt>
                <c:pt idx="74532">
                  <c:v>0.99757200000000001</c:v>
                </c:pt>
                <c:pt idx="74533">
                  <c:v>0.99763900000000005</c:v>
                </c:pt>
                <c:pt idx="74534">
                  <c:v>0.99770800000000004</c:v>
                </c:pt>
                <c:pt idx="74535">
                  <c:v>0.99778800000000001</c:v>
                </c:pt>
                <c:pt idx="74536">
                  <c:v>0.99787499999999996</c:v>
                </c:pt>
                <c:pt idx="74537">
                  <c:v>0.99796799999999997</c:v>
                </c:pt>
                <c:pt idx="74538">
                  <c:v>0.99807000000000001</c:v>
                </c:pt>
                <c:pt idx="74539">
                  <c:v>0.99817800000000001</c:v>
                </c:pt>
                <c:pt idx="74540">
                  <c:v>0.99829100000000004</c:v>
                </c:pt>
                <c:pt idx="74541">
                  <c:v>0.99841000000000002</c:v>
                </c:pt>
                <c:pt idx="74542">
                  <c:v>0.99853099999999995</c:v>
                </c:pt>
                <c:pt idx="74543">
                  <c:v>0.99865499999999996</c:v>
                </c:pt>
                <c:pt idx="74544">
                  <c:v>0.99877899999999997</c:v>
                </c:pt>
                <c:pt idx="74545">
                  <c:v>0.998915</c:v>
                </c:pt>
                <c:pt idx="74546">
                  <c:v>0.99904800000000005</c:v>
                </c:pt>
                <c:pt idx="74547">
                  <c:v>0.99918099999999999</c:v>
                </c:pt>
                <c:pt idx="74548">
                  <c:v>0.99930799999999997</c:v>
                </c:pt>
                <c:pt idx="74549">
                  <c:v>0.99944699999999997</c:v>
                </c:pt>
                <c:pt idx="74550">
                  <c:v>0.99958499999999995</c:v>
                </c:pt>
                <c:pt idx="74551">
                  <c:v>0.999722</c:v>
                </c:pt>
                <c:pt idx="74552">
                  <c:v>0.99986299999999995</c:v>
                </c:pt>
                <c:pt idx="74553">
                  <c:v>1.0000100000000001</c:v>
                </c:pt>
                <c:pt idx="74554">
                  <c:v>1.00014</c:v>
                </c:pt>
                <c:pt idx="74555">
                  <c:v>1.0002899999999999</c:v>
                </c:pt>
                <c:pt idx="74556">
                  <c:v>1.0004200000000001</c:v>
                </c:pt>
                <c:pt idx="74557">
                  <c:v>1.0005500000000001</c:v>
                </c:pt>
                <c:pt idx="74558">
                  <c:v>1.00068</c:v>
                </c:pt>
                <c:pt idx="74559">
                  <c:v>1.00082</c:v>
                </c:pt>
                <c:pt idx="74560">
                  <c:v>1.0009399999999999</c:v>
                </c:pt>
                <c:pt idx="74561">
                  <c:v>1.0010699999999999</c:v>
                </c:pt>
                <c:pt idx="74562">
                  <c:v>1.00119</c:v>
                </c:pt>
                <c:pt idx="74563">
                  <c:v>1.0013099999999999</c:v>
                </c:pt>
                <c:pt idx="74564">
                  <c:v>1.0014099999999999</c:v>
                </c:pt>
                <c:pt idx="74565">
                  <c:v>1.0015099999999999</c:v>
                </c:pt>
                <c:pt idx="74566">
                  <c:v>1.0016099999999999</c:v>
                </c:pt>
                <c:pt idx="74567">
                  <c:v>1.0017</c:v>
                </c:pt>
                <c:pt idx="74568">
                  <c:v>1.00179</c:v>
                </c:pt>
                <c:pt idx="74569">
                  <c:v>1.00187</c:v>
                </c:pt>
                <c:pt idx="74570">
                  <c:v>1.0019400000000001</c:v>
                </c:pt>
                <c:pt idx="74571">
                  <c:v>1.002</c:v>
                </c:pt>
                <c:pt idx="74572">
                  <c:v>1.00206</c:v>
                </c:pt>
                <c:pt idx="74573">
                  <c:v>1.0021</c:v>
                </c:pt>
                <c:pt idx="74574">
                  <c:v>1.00214</c:v>
                </c:pt>
                <c:pt idx="74575">
                  <c:v>1.00217</c:v>
                </c:pt>
                <c:pt idx="74576">
                  <c:v>1.0022</c:v>
                </c:pt>
                <c:pt idx="74577">
                  <c:v>1.00221</c:v>
                </c:pt>
                <c:pt idx="74578">
                  <c:v>1.00221</c:v>
                </c:pt>
                <c:pt idx="74579">
                  <c:v>1.0022200000000001</c:v>
                </c:pt>
                <c:pt idx="74580">
                  <c:v>1.0022</c:v>
                </c:pt>
                <c:pt idx="74581">
                  <c:v>1.0021800000000001</c:v>
                </c:pt>
                <c:pt idx="74582">
                  <c:v>1.00214</c:v>
                </c:pt>
                <c:pt idx="74583">
                  <c:v>1.0020899999999999</c:v>
                </c:pt>
                <c:pt idx="74584">
                  <c:v>1.00204</c:v>
                </c:pt>
                <c:pt idx="74585">
                  <c:v>1.00197</c:v>
                </c:pt>
                <c:pt idx="74586">
                  <c:v>1.0019</c:v>
                </c:pt>
                <c:pt idx="74587">
                  <c:v>1.0018100000000001</c:v>
                </c:pt>
                <c:pt idx="74588">
                  <c:v>1.0017100000000001</c:v>
                </c:pt>
                <c:pt idx="74589">
                  <c:v>1.0016</c:v>
                </c:pt>
                <c:pt idx="74590">
                  <c:v>1.0014700000000001</c:v>
                </c:pt>
                <c:pt idx="74591">
                  <c:v>1.0013399999999999</c:v>
                </c:pt>
                <c:pt idx="74592">
                  <c:v>1.00118</c:v>
                </c:pt>
                <c:pt idx="74593">
                  <c:v>1.00102</c:v>
                </c:pt>
                <c:pt idx="74594">
                  <c:v>1.00084</c:v>
                </c:pt>
                <c:pt idx="74595">
                  <c:v>1.00065</c:v>
                </c:pt>
                <c:pt idx="74596">
                  <c:v>1.0004500000000001</c:v>
                </c:pt>
                <c:pt idx="74597">
                  <c:v>1.00024</c:v>
                </c:pt>
                <c:pt idx="74598">
                  <c:v>1.0000199999999999</c:v>
                </c:pt>
                <c:pt idx="74599">
                  <c:v>0.99978199999999995</c:v>
                </c:pt>
                <c:pt idx="74600">
                  <c:v>0.999533</c:v>
                </c:pt>
                <c:pt idx="74601">
                  <c:v>0.99929800000000002</c:v>
                </c:pt>
                <c:pt idx="74602">
                  <c:v>0.99907599999999996</c:v>
                </c:pt>
                <c:pt idx="74603">
                  <c:v>0.99886799999999998</c:v>
                </c:pt>
                <c:pt idx="74604">
                  <c:v>0.998672</c:v>
                </c:pt>
                <c:pt idx="74605">
                  <c:v>0.99848800000000004</c:v>
                </c:pt>
                <c:pt idx="74606">
                  <c:v>0.99831499999999995</c:v>
                </c:pt>
                <c:pt idx="74607">
                  <c:v>0.99815200000000004</c:v>
                </c:pt>
                <c:pt idx="74608">
                  <c:v>0.99799899999999997</c:v>
                </c:pt>
                <c:pt idx="74609">
                  <c:v>0.99785500000000005</c:v>
                </c:pt>
                <c:pt idx="74610">
                  <c:v>0.99773599999999996</c:v>
                </c:pt>
                <c:pt idx="74611">
                  <c:v>0.99762200000000001</c:v>
                </c:pt>
                <c:pt idx="74612">
                  <c:v>0.99752099999999999</c:v>
                </c:pt>
                <c:pt idx="74613">
                  <c:v>0.99743599999999999</c:v>
                </c:pt>
                <c:pt idx="74614">
                  <c:v>0.997359</c:v>
                </c:pt>
                <c:pt idx="74615">
                  <c:v>0.99729699999999999</c:v>
                </c:pt>
                <c:pt idx="74616">
                  <c:v>0.99724800000000002</c:v>
                </c:pt>
                <c:pt idx="74617">
                  <c:v>0.99721400000000004</c:v>
                </c:pt>
                <c:pt idx="74618">
                  <c:v>0.99718499999999999</c:v>
                </c:pt>
                <c:pt idx="74619">
                  <c:v>0.99716700000000003</c:v>
                </c:pt>
                <c:pt idx="74620">
                  <c:v>0.99716499999999997</c:v>
                </c:pt>
                <c:pt idx="74621">
                  <c:v>0.99717</c:v>
                </c:pt>
                <c:pt idx="74622">
                  <c:v>0.99718399999999996</c:v>
                </c:pt>
                <c:pt idx="74623">
                  <c:v>0.99721199999999999</c:v>
                </c:pt>
                <c:pt idx="74624">
                  <c:v>0.99724599999999997</c:v>
                </c:pt>
                <c:pt idx="74625">
                  <c:v>0.99729000000000001</c:v>
                </c:pt>
                <c:pt idx="74626">
                  <c:v>0.99734400000000001</c:v>
                </c:pt>
                <c:pt idx="74627">
                  <c:v>0.99740499999999999</c:v>
                </c:pt>
                <c:pt idx="74628">
                  <c:v>0.99748099999999995</c:v>
                </c:pt>
                <c:pt idx="74629">
                  <c:v>0.99755499999999997</c:v>
                </c:pt>
                <c:pt idx="74630">
                  <c:v>0.99763900000000005</c:v>
                </c:pt>
                <c:pt idx="74631">
                  <c:v>0.99773100000000003</c:v>
                </c:pt>
                <c:pt idx="74632">
                  <c:v>0.99782800000000005</c:v>
                </c:pt>
                <c:pt idx="74633">
                  <c:v>0.99793200000000004</c:v>
                </c:pt>
                <c:pt idx="74634">
                  <c:v>0.99804599999999999</c:v>
                </c:pt>
                <c:pt idx="74635">
                  <c:v>0.99816199999999999</c:v>
                </c:pt>
                <c:pt idx="74636">
                  <c:v>0.998282</c:v>
                </c:pt>
                <c:pt idx="74637">
                  <c:v>0.99840799999999996</c:v>
                </c:pt>
                <c:pt idx="74638">
                  <c:v>0.99854100000000001</c:v>
                </c:pt>
                <c:pt idx="74639">
                  <c:v>0.998672</c:v>
                </c:pt>
                <c:pt idx="74640">
                  <c:v>0.998811</c:v>
                </c:pt>
                <c:pt idx="74641">
                  <c:v>0.99895500000000004</c:v>
                </c:pt>
                <c:pt idx="74642">
                  <c:v>0.99909899999999996</c:v>
                </c:pt>
                <c:pt idx="74643">
                  <c:v>0.99924599999999997</c:v>
                </c:pt>
                <c:pt idx="74644">
                  <c:v>0.99939699999999998</c:v>
                </c:pt>
                <c:pt idx="74645">
                  <c:v>0.999552</c:v>
                </c:pt>
                <c:pt idx="74646">
                  <c:v>0.99970199999999998</c:v>
                </c:pt>
                <c:pt idx="74647">
                  <c:v>0.99985500000000005</c:v>
                </c:pt>
                <c:pt idx="74648">
                  <c:v>1.0000100000000001</c:v>
                </c:pt>
                <c:pt idx="74649">
                  <c:v>1.0001599999999999</c:v>
                </c:pt>
                <c:pt idx="74650">
                  <c:v>1.00031</c:v>
                </c:pt>
                <c:pt idx="74651">
                  <c:v>1.0004599999999999</c:v>
                </c:pt>
                <c:pt idx="74652">
                  <c:v>1.00061</c:v>
                </c:pt>
                <c:pt idx="74653">
                  <c:v>1.0007600000000001</c:v>
                </c:pt>
                <c:pt idx="74654">
                  <c:v>1.0008999999999999</c:v>
                </c:pt>
                <c:pt idx="74655">
                  <c:v>1.0010399999999999</c:v>
                </c:pt>
                <c:pt idx="74656">
                  <c:v>1.00116</c:v>
                </c:pt>
                <c:pt idx="74657">
                  <c:v>1.00129</c:v>
                </c:pt>
                <c:pt idx="74658">
                  <c:v>1.00142</c:v>
                </c:pt>
                <c:pt idx="74659">
                  <c:v>1.0015499999999999</c:v>
                </c:pt>
                <c:pt idx="74660">
                  <c:v>1.0016700000000001</c:v>
                </c:pt>
                <c:pt idx="74661">
                  <c:v>1.0017799999999999</c:v>
                </c:pt>
                <c:pt idx="74662">
                  <c:v>1.0018899999999999</c:v>
                </c:pt>
                <c:pt idx="74663">
                  <c:v>1.0019899999999999</c:v>
                </c:pt>
                <c:pt idx="74664">
                  <c:v>1.0020899999999999</c:v>
                </c:pt>
                <c:pt idx="74665">
                  <c:v>1.00217</c:v>
                </c:pt>
                <c:pt idx="74666">
                  <c:v>1.0022500000000001</c:v>
                </c:pt>
                <c:pt idx="74667">
                  <c:v>1.0023299999999999</c:v>
                </c:pt>
                <c:pt idx="74668">
                  <c:v>1.0023899999999999</c:v>
                </c:pt>
                <c:pt idx="74669">
                  <c:v>1.00244</c:v>
                </c:pt>
                <c:pt idx="74670">
                  <c:v>1.00248</c:v>
                </c:pt>
                <c:pt idx="74671">
                  <c:v>1.0025200000000001</c:v>
                </c:pt>
                <c:pt idx="74672">
                  <c:v>1.00254</c:v>
                </c:pt>
                <c:pt idx="74673">
                  <c:v>1.0025599999999999</c:v>
                </c:pt>
                <c:pt idx="74674">
                  <c:v>1.0025599999999999</c:v>
                </c:pt>
                <c:pt idx="74675">
                  <c:v>1.0025599999999999</c:v>
                </c:pt>
                <c:pt idx="74676">
                  <c:v>1.0025500000000001</c:v>
                </c:pt>
                <c:pt idx="74677">
                  <c:v>1.0025200000000001</c:v>
                </c:pt>
                <c:pt idx="74678">
                  <c:v>1.0024900000000001</c:v>
                </c:pt>
                <c:pt idx="74679">
                  <c:v>1.00244</c:v>
                </c:pt>
                <c:pt idx="74680">
                  <c:v>1.00238</c:v>
                </c:pt>
                <c:pt idx="74681">
                  <c:v>1.00231</c:v>
                </c:pt>
                <c:pt idx="74682">
                  <c:v>1.0022200000000001</c:v>
                </c:pt>
                <c:pt idx="74683">
                  <c:v>1.0021199999999999</c:v>
                </c:pt>
                <c:pt idx="74684">
                  <c:v>1.002</c:v>
                </c:pt>
                <c:pt idx="74685">
                  <c:v>1.0018800000000001</c:v>
                </c:pt>
                <c:pt idx="74686">
                  <c:v>1.0017499999999999</c:v>
                </c:pt>
                <c:pt idx="74687">
                  <c:v>1.0016</c:v>
                </c:pt>
                <c:pt idx="74688">
                  <c:v>1.0014400000000001</c:v>
                </c:pt>
                <c:pt idx="74689">
                  <c:v>1.00126</c:v>
                </c:pt>
                <c:pt idx="74690">
                  <c:v>1.00108</c:v>
                </c:pt>
                <c:pt idx="74691">
                  <c:v>1.00088</c:v>
                </c:pt>
                <c:pt idx="74692">
                  <c:v>1.0006699999999999</c:v>
                </c:pt>
                <c:pt idx="74693">
                  <c:v>1.00044</c:v>
                </c:pt>
                <c:pt idx="74694">
                  <c:v>1.0002</c:v>
                </c:pt>
                <c:pt idx="74695">
                  <c:v>0.99995299999999998</c:v>
                </c:pt>
                <c:pt idx="74696">
                  <c:v>0.99971600000000005</c:v>
                </c:pt>
                <c:pt idx="74697">
                  <c:v>0.99948999999999999</c:v>
                </c:pt>
                <c:pt idx="74698">
                  <c:v>0.99928099999999997</c:v>
                </c:pt>
                <c:pt idx="74699">
                  <c:v>0.99911099999999997</c:v>
                </c:pt>
                <c:pt idx="74700">
                  <c:v>0.99892499999999995</c:v>
                </c:pt>
                <c:pt idx="74701">
                  <c:v>0.99875199999999997</c:v>
                </c:pt>
                <c:pt idx="74702">
                  <c:v>0.99859399999999998</c:v>
                </c:pt>
                <c:pt idx="74703">
                  <c:v>0.998448</c:v>
                </c:pt>
                <c:pt idx="74704">
                  <c:v>0.99831300000000001</c:v>
                </c:pt>
                <c:pt idx="74705">
                  <c:v>0.998197</c:v>
                </c:pt>
                <c:pt idx="74706">
                  <c:v>0.99809400000000004</c:v>
                </c:pt>
                <c:pt idx="74707">
                  <c:v>0.99799599999999999</c:v>
                </c:pt>
                <c:pt idx="74708">
                  <c:v>0.99790999999999996</c:v>
                </c:pt>
                <c:pt idx="74709">
                  <c:v>0.997838</c:v>
                </c:pt>
                <c:pt idx="74710">
                  <c:v>0.99776200000000004</c:v>
                </c:pt>
                <c:pt idx="74711">
                  <c:v>0.99771100000000001</c:v>
                </c:pt>
                <c:pt idx="74712">
                  <c:v>0.997672</c:v>
                </c:pt>
                <c:pt idx="74713">
                  <c:v>0.99764200000000003</c:v>
                </c:pt>
                <c:pt idx="74714">
                  <c:v>0.99762300000000004</c:v>
                </c:pt>
                <c:pt idx="74715">
                  <c:v>0.997614</c:v>
                </c:pt>
                <c:pt idx="74716">
                  <c:v>0.99761500000000003</c:v>
                </c:pt>
                <c:pt idx="74717">
                  <c:v>0.99763100000000005</c:v>
                </c:pt>
                <c:pt idx="74718">
                  <c:v>0.99765300000000001</c:v>
                </c:pt>
                <c:pt idx="74719">
                  <c:v>0.99768699999999999</c:v>
                </c:pt>
                <c:pt idx="74720">
                  <c:v>0.99772300000000003</c:v>
                </c:pt>
                <c:pt idx="74721">
                  <c:v>0.99777400000000005</c:v>
                </c:pt>
                <c:pt idx="74722">
                  <c:v>0.99782999999999999</c:v>
                </c:pt>
                <c:pt idx="74723">
                  <c:v>0.99789700000000003</c:v>
                </c:pt>
                <c:pt idx="74724">
                  <c:v>0.99796799999999997</c:v>
                </c:pt>
                <c:pt idx="74725">
                  <c:v>0.99804300000000001</c:v>
                </c:pt>
                <c:pt idx="74726">
                  <c:v>0.99812699999999999</c:v>
                </c:pt>
                <c:pt idx="74727">
                  <c:v>0.99821800000000005</c:v>
                </c:pt>
                <c:pt idx="74728">
                  <c:v>0.99831199999999998</c:v>
                </c:pt>
                <c:pt idx="74729">
                  <c:v>0.998417</c:v>
                </c:pt>
                <c:pt idx="74730">
                  <c:v>0.99852700000000005</c:v>
                </c:pt>
                <c:pt idx="74731">
                  <c:v>0.998641</c:v>
                </c:pt>
                <c:pt idx="74732">
                  <c:v>0.99876600000000004</c:v>
                </c:pt>
                <c:pt idx="74733">
                  <c:v>0.99889099999999997</c:v>
                </c:pt>
                <c:pt idx="74734">
                  <c:v>0.99901799999999996</c:v>
                </c:pt>
                <c:pt idx="74735">
                  <c:v>0.99915200000000004</c:v>
                </c:pt>
                <c:pt idx="74736">
                  <c:v>0.99928099999999997</c:v>
                </c:pt>
                <c:pt idx="74737">
                  <c:v>0.99941800000000003</c:v>
                </c:pt>
                <c:pt idx="74738">
                  <c:v>0.99955799999999995</c:v>
                </c:pt>
                <c:pt idx="74739">
                  <c:v>0.99970700000000001</c:v>
                </c:pt>
                <c:pt idx="74740">
                  <c:v>0.99985000000000002</c:v>
                </c:pt>
                <c:pt idx="74741">
                  <c:v>0.99999499999999997</c:v>
                </c:pt>
                <c:pt idx="74742">
                  <c:v>1.00014</c:v>
                </c:pt>
                <c:pt idx="74743">
                  <c:v>1.0002899999999999</c:v>
                </c:pt>
                <c:pt idx="74744">
                  <c:v>1.0004299999999999</c:v>
                </c:pt>
                <c:pt idx="74745">
                  <c:v>1.00057</c:v>
                </c:pt>
                <c:pt idx="74746">
                  <c:v>1.00071</c:v>
                </c:pt>
                <c:pt idx="74747">
                  <c:v>1.00084</c:v>
                </c:pt>
                <c:pt idx="74748">
                  <c:v>1.00098</c:v>
                </c:pt>
                <c:pt idx="74749">
                  <c:v>1.0011099999999999</c:v>
                </c:pt>
                <c:pt idx="74750">
                  <c:v>1.0012399999999999</c:v>
                </c:pt>
                <c:pt idx="74751">
                  <c:v>1.0013799999999999</c:v>
                </c:pt>
                <c:pt idx="74752">
                  <c:v>1.0015000000000001</c:v>
                </c:pt>
                <c:pt idx="74753">
                  <c:v>1.00162</c:v>
                </c:pt>
                <c:pt idx="74754">
                  <c:v>1.00173</c:v>
                </c:pt>
                <c:pt idx="74755">
                  <c:v>1.0018400000000001</c:v>
                </c:pt>
                <c:pt idx="74756">
                  <c:v>1.0019499999999999</c:v>
                </c:pt>
                <c:pt idx="74757">
                  <c:v>1.0020500000000001</c:v>
                </c:pt>
                <c:pt idx="74758">
                  <c:v>1.00214</c:v>
                </c:pt>
                <c:pt idx="74759">
                  <c:v>1.00223</c:v>
                </c:pt>
                <c:pt idx="74760">
                  <c:v>1.00231</c:v>
                </c:pt>
                <c:pt idx="74761">
                  <c:v>1.00238</c:v>
                </c:pt>
                <c:pt idx="74762">
                  <c:v>1.0024500000000001</c:v>
                </c:pt>
                <c:pt idx="74763">
                  <c:v>1.0024999999999999</c:v>
                </c:pt>
                <c:pt idx="74764">
                  <c:v>1.0025599999999999</c:v>
                </c:pt>
                <c:pt idx="74765">
                  <c:v>1.0025999999999999</c:v>
                </c:pt>
                <c:pt idx="74766">
                  <c:v>1.0026299999999999</c:v>
                </c:pt>
                <c:pt idx="74767">
                  <c:v>1.0026600000000001</c:v>
                </c:pt>
                <c:pt idx="74768">
                  <c:v>1.00267</c:v>
                </c:pt>
                <c:pt idx="74769">
                  <c:v>1.00268</c:v>
                </c:pt>
                <c:pt idx="74770">
                  <c:v>1.00267</c:v>
                </c:pt>
                <c:pt idx="74771">
                  <c:v>1.00265</c:v>
                </c:pt>
                <c:pt idx="74772">
                  <c:v>1.0026299999999999</c:v>
                </c:pt>
                <c:pt idx="74773">
                  <c:v>1.0025900000000001</c:v>
                </c:pt>
                <c:pt idx="74774">
                  <c:v>1.0025500000000001</c:v>
                </c:pt>
                <c:pt idx="74775">
                  <c:v>1.0024900000000001</c:v>
                </c:pt>
                <c:pt idx="74776">
                  <c:v>1.0024200000000001</c:v>
                </c:pt>
                <c:pt idx="74777">
                  <c:v>1.0023299999999999</c:v>
                </c:pt>
                <c:pt idx="74778">
                  <c:v>1.00223</c:v>
                </c:pt>
                <c:pt idx="74779">
                  <c:v>1.00214</c:v>
                </c:pt>
                <c:pt idx="74780">
                  <c:v>1.0020199999999999</c:v>
                </c:pt>
                <c:pt idx="74781">
                  <c:v>1.0019</c:v>
                </c:pt>
                <c:pt idx="74782">
                  <c:v>1.00176</c:v>
                </c:pt>
                <c:pt idx="74783">
                  <c:v>1.0016099999999999</c:v>
                </c:pt>
                <c:pt idx="74784">
                  <c:v>1.00145</c:v>
                </c:pt>
                <c:pt idx="74785">
                  <c:v>1.0012700000000001</c:v>
                </c:pt>
                <c:pt idx="74786">
                  <c:v>1.00108</c:v>
                </c:pt>
                <c:pt idx="74787">
                  <c:v>1.00088</c:v>
                </c:pt>
                <c:pt idx="74788">
                  <c:v>1.0006699999999999</c:v>
                </c:pt>
                <c:pt idx="74789">
                  <c:v>1.00044</c:v>
                </c:pt>
                <c:pt idx="74790">
                  <c:v>1.0002</c:v>
                </c:pt>
                <c:pt idx="74791">
                  <c:v>0.99995299999999998</c:v>
                </c:pt>
                <c:pt idx="74792">
                  <c:v>0.99970599999999998</c:v>
                </c:pt>
                <c:pt idx="74793">
                  <c:v>0.99948000000000004</c:v>
                </c:pt>
                <c:pt idx="74794">
                  <c:v>0.99926800000000005</c:v>
                </c:pt>
                <c:pt idx="74795">
                  <c:v>0.99906700000000004</c:v>
                </c:pt>
                <c:pt idx="74796">
                  <c:v>0.99887700000000001</c:v>
                </c:pt>
                <c:pt idx="74797">
                  <c:v>0.99870300000000001</c:v>
                </c:pt>
                <c:pt idx="74798">
                  <c:v>0.99853999999999998</c:v>
                </c:pt>
                <c:pt idx="74799">
                  <c:v>0.99838300000000002</c:v>
                </c:pt>
                <c:pt idx="74800">
                  <c:v>0.99823700000000004</c:v>
                </c:pt>
                <c:pt idx="74801">
                  <c:v>0.99810699999999997</c:v>
                </c:pt>
                <c:pt idx="74802">
                  <c:v>0.99799199999999999</c:v>
                </c:pt>
                <c:pt idx="74803">
                  <c:v>0.99789499999999998</c:v>
                </c:pt>
                <c:pt idx="74804">
                  <c:v>0.99780500000000005</c:v>
                </c:pt>
                <c:pt idx="74805">
                  <c:v>0.99773000000000001</c:v>
                </c:pt>
                <c:pt idx="74806">
                  <c:v>0.997664</c:v>
                </c:pt>
                <c:pt idx="74807">
                  <c:v>0.99760400000000005</c:v>
                </c:pt>
                <c:pt idx="74808">
                  <c:v>0.99755899999999997</c:v>
                </c:pt>
                <c:pt idx="74809">
                  <c:v>0.99752799999999997</c:v>
                </c:pt>
                <c:pt idx="74810">
                  <c:v>0.99750700000000003</c:v>
                </c:pt>
                <c:pt idx="74811">
                  <c:v>0.99750000000000005</c:v>
                </c:pt>
                <c:pt idx="74812">
                  <c:v>0.99749600000000005</c:v>
                </c:pt>
                <c:pt idx="74813">
                  <c:v>0.99750000000000005</c:v>
                </c:pt>
                <c:pt idx="74814">
                  <c:v>0.99751999999999996</c:v>
                </c:pt>
                <c:pt idx="74815">
                  <c:v>0.99754900000000002</c:v>
                </c:pt>
                <c:pt idx="74816">
                  <c:v>0.99757899999999999</c:v>
                </c:pt>
                <c:pt idx="74817">
                  <c:v>0.99761599999999995</c:v>
                </c:pt>
                <c:pt idx="74818">
                  <c:v>0.99767099999999997</c:v>
                </c:pt>
                <c:pt idx="74819">
                  <c:v>0.99773000000000001</c:v>
                </c:pt>
                <c:pt idx="74820">
                  <c:v>0.997811</c:v>
                </c:pt>
                <c:pt idx="74821">
                  <c:v>0.99789000000000005</c:v>
                </c:pt>
                <c:pt idx="74822">
                  <c:v>0.99797599999999997</c:v>
                </c:pt>
                <c:pt idx="74823">
                  <c:v>0.99807000000000001</c:v>
                </c:pt>
                <c:pt idx="74824">
                  <c:v>0.99816300000000002</c:v>
                </c:pt>
                <c:pt idx="74825">
                  <c:v>0.99826700000000002</c:v>
                </c:pt>
                <c:pt idx="74826">
                  <c:v>0.99837500000000001</c:v>
                </c:pt>
                <c:pt idx="74827">
                  <c:v>0.99848199999999998</c:v>
                </c:pt>
                <c:pt idx="74828">
                  <c:v>0.99860300000000002</c:v>
                </c:pt>
                <c:pt idx="74829">
                  <c:v>0.99872300000000003</c:v>
                </c:pt>
                <c:pt idx="74830">
                  <c:v>0.99884700000000004</c:v>
                </c:pt>
                <c:pt idx="74831">
                  <c:v>0.998977</c:v>
                </c:pt>
                <c:pt idx="74832">
                  <c:v>0.99911399999999995</c:v>
                </c:pt>
                <c:pt idx="74833">
                  <c:v>0.99924599999999997</c:v>
                </c:pt>
                <c:pt idx="74834">
                  <c:v>0.99938300000000002</c:v>
                </c:pt>
                <c:pt idx="74835">
                  <c:v>0.999525</c:v>
                </c:pt>
                <c:pt idx="74836">
                  <c:v>0.99966999999999995</c:v>
                </c:pt>
                <c:pt idx="74837">
                  <c:v>0.99981200000000003</c:v>
                </c:pt>
                <c:pt idx="74838">
                  <c:v>0.99995900000000004</c:v>
                </c:pt>
                <c:pt idx="74839">
                  <c:v>1.0001</c:v>
                </c:pt>
                <c:pt idx="74840">
                  <c:v>1.0002500000000001</c:v>
                </c:pt>
                <c:pt idx="74841">
                  <c:v>1.0003899999999999</c:v>
                </c:pt>
                <c:pt idx="74842">
                  <c:v>1.0005299999999999</c:v>
                </c:pt>
                <c:pt idx="74843">
                  <c:v>1.0006699999999999</c:v>
                </c:pt>
                <c:pt idx="74844">
                  <c:v>1.0007999999999999</c:v>
                </c:pt>
                <c:pt idx="74845">
                  <c:v>1.0009300000000001</c:v>
                </c:pt>
                <c:pt idx="74846">
                  <c:v>1.00105</c:v>
                </c:pt>
                <c:pt idx="74847">
                  <c:v>1.0011699999999999</c:v>
                </c:pt>
                <c:pt idx="74848">
                  <c:v>1.00129</c:v>
                </c:pt>
                <c:pt idx="74849">
                  <c:v>1.0014099999999999</c:v>
                </c:pt>
                <c:pt idx="74850">
                  <c:v>1.00153</c:v>
                </c:pt>
                <c:pt idx="74851">
                  <c:v>1.0016400000000001</c:v>
                </c:pt>
                <c:pt idx="74852">
                  <c:v>1.0017400000000001</c:v>
                </c:pt>
                <c:pt idx="74853">
                  <c:v>1.0018400000000001</c:v>
                </c:pt>
                <c:pt idx="74854">
                  <c:v>1.00193</c:v>
                </c:pt>
                <c:pt idx="74855">
                  <c:v>1.0020199999999999</c:v>
                </c:pt>
                <c:pt idx="74856">
                  <c:v>1.0020899999999999</c:v>
                </c:pt>
                <c:pt idx="74857">
                  <c:v>1.00217</c:v>
                </c:pt>
                <c:pt idx="74858">
                  <c:v>1.00223</c:v>
                </c:pt>
                <c:pt idx="74859">
                  <c:v>1.0022800000000001</c:v>
                </c:pt>
                <c:pt idx="74860">
                  <c:v>1.0023299999999999</c:v>
                </c:pt>
                <c:pt idx="74861">
                  <c:v>1.0023599999999999</c:v>
                </c:pt>
                <c:pt idx="74862">
                  <c:v>1.00238</c:v>
                </c:pt>
                <c:pt idx="74863">
                  <c:v>1.0024</c:v>
                </c:pt>
                <c:pt idx="74864">
                  <c:v>1.0024</c:v>
                </c:pt>
                <c:pt idx="74865">
                  <c:v>1.0024</c:v>
                </c:pt>
                <c:pt idx="74866">
                  <c:v>1.00238</c:v>
                </c:pt>
                <c:pt idx="74867">
                  <c:v>1.0023500000000001</c:v>
                </c:pt>
                <c:pt idx="74868">
                  <c:v>1.0023</c:v>
                </c:pt>
                <c:pt idx="74869">
                  <c:v>1.0022599999999999</c:v>
                </c:pt>
                <c:pt idx="74870">
                  <c:v>1.0022</c:v>
                </c:pt>
                <c:pt idx="74871">
                  <c:v>1.00213</c:v>
                </c:pt>
                <c:pt idx="74872">
                  <c:v>1.0020500000000001</c:v>
                </c:pt>
                <c:pt idx="74873">
                  <c:v>1.00196</c:v>
                </c:pt>
                <c:pt idx="74874">
                  <c:v>1.0018400000000001</c:v>
                </c:pt>
                <c:pt idx="74875">
                  <c:v>1.0017199999999999</c:v>
                </c:pt>
                <c:pt idx="74876">
                  <c:v>1.0016</c:v>
                </c:pt>
                <c:pt idx="74877">
                  <c:v>1.00145</c:v>
                </c:pt>
                <c:pt idx="74878">
                  <c:v>1.0013000000000001</c:v>
                </c:pt>
                <c:pt idx="74879">
                  <c:v>1.0011399999999999</c:v>
                </c:pt>
                <c:pt idx="74880">
                  <c:v>1.0009600000000001</c:v>
                </c:pt>
                <c:pt idx="74881">
                  <c:v>1.0007600000000001</c:v>
                </c:pt>
                <c:pt idx="74882">
                  <c:v>1.0005599999999999</c:v>
                </c:pt>
                <c:pt idx="74883">
                  <c:v>1.00034</c:v>
                </c:pt>
                <c:pt idx="74884">
                  <c:v>1.0001100000000001</c:v>
                </c:pt>
                <c:pt idx="74885">
                  <c:v>0.99986799999999998</c:v>
                </c:pt>
                <c:pt idx="74886">
                  <c:v>0.99962499999999999</c:v>
                </c:pt>
                <c:pt idx="74887">
                  <c:v>0.99940499999999999</c:v>
                </c:pt>
                <c:pt idx="74888">
                  <c:v>0.99918499999999999</c:v>
                </c:pt>
                <c:pt idx="74889">
                  <c:v>0.99897599999999998</c:v>
                </c:pt>
                <c:pt idx="74890">
                  <c:v>0.99878</c:v>
                </c:pt>
                <c:pt idx="74891">
                  <c:v>0.99860000000000004</c:v>
                </c:pt>
                <c:pt idx="74892">
                  <c:v>0.99843199999999999</c:v>
                </c:pt>
                <c:pt idx="74893">
                  <c:v>0.998278</c:v>
                </c:pt>
                <c:pt idx="74894">
                  <c:v>0.99813300000000005</c:v>
                </c:pt>
                <c:pt idx="74895">
                  <c:v>0.99800100000000003</c:v>
                </c:pt>
                <c:pt idx="74896">
                  <c:v>0.99788200000000005</c:v>
                </c:pt>
                <c:pt idx="74897">
                  <c:v>0.99778299999999998</c:v>
                </c:pt>
                <c:pt idx="74898">
                  <c:v>0.99769099999999999</c:v>
                </c:pt>
                <c:pt idx="74899">
                  <c:v>0.99760700000000002</c:v>
                </c:pt>
                <c:pt idx="74900">
                  <c:v>0.99753400000000003</c:v>
                </c:pt>
                <c:pt idx="74901">
                  <c:v>0.99747799999999998</c:v>
                </c:pt>
                <c:pt idx="74902">
                  <c:v>0.99742699999999995</c:v>
                </c:pt>
                <c:pt idx="74903">
                  <c:v>0.99738800000000005</c:v>
                </c:pt>
                <c:pt idx="74904">
                  <c:v>0.99736000000000002</c:v>
                </c:pt>
                <c:pt idx="74905">
                  <c:v>0.99734999999999996</c:v>
                </c:pt>
                <c:pt idx="74906">
                  <c:v>0.99734199999999995</c:v>
                </c:pt>
                <c:pt idx="74907">
                  <c:v>0.99735099999999999</c:v>
                </c:pt>
                <c:pt idx="74908">
                  <c:v>0.99736800000000003</c:v>
                </c:pt>
                <c:pt idx="74909">
                  <c:v>0.99739800000000001</c:v>
                </c:pt>
                <c:pt idx="74910">
                  <c:v>0.99743000000000004</c:v>
                </c:pt>
                <c:pt idx="74911">
                  <c:v>0.99747300000000005</c:v>
                </c:pt>
                <c:pt idx="74912">
                  <c:v>0.99752799999999997</c:v>
                </c:pt>
                <c:pt idx="74913">
                  <c:v>0.99758400000000003</c:v>
                </c:pt>
                <c:pt idx="74914">
                  <c:v>0.99764799999999998</c:v>
                </c:pt>
                <c:pt idx="74915">
                  <c:v>0.99771900000000002</c:v>
                </c:pt>
                <c:pt idx="74916">
                  <c:v>0.99779399999999996</c:v>
                </c:pt>
                <c:pt idx="74917">
                  <c:v>0.99788299999999996</c:v>
                </c:pt>
                <c:pt idx="74918">
                  <c:v>0.997973</c:v>
                </c:pt>
                <c:pt idx="74919">
                  <c:v>0.99807100000000004</c:v>
                </c:pt>
                <c:pt idx="74920">
                  <c:v>0.99817199999999995</c:v>
                </c:pt>
                <c:pt idx="74921">
                  <c:v>0.99828399999999995</c:v>
                </c:pt>
                <c:pt idx="74922">
                  <c:v>0.99840399999999996</c:v>
                </c:pt>
                <c:pt idx="74923">
                  <c:v>0.99852300000000005</c:v>
                </c:pt>
                <c:pt idx="74924">
                  <c:v>0.998641</c:v>
                </c:pt>
                <c:pt idx="74925">
                  <c:v>0.99877000000000005</c:v>
                </c:pt>
                <c:pt idx="74926">
                  <c:v>0.99889899999999998</c:v>
                </c:pt>
                <c:pt idx="74927">
                  <c:v>0.99903299999999995</c:v>
                </c:pt>
                <c:pt idx="74928">
                  <c:v>0.999166</c:v>
                </c:pt>
                <c:pt idx="74929">
                  <c:v>0.999305</c:v>
                </c:pt>
                <c:pt idx="74930">
                  <c:v>0.99944</c:v>
                </c:pt>
                <c:pt idx="74931">
                  <c:v>0.99957799999999997</c:v>
                </c:pt>
                <c:pt idx="74932">
                  <c:v>0.99972099999999997</c:v>
                </c:pt>
                <c:pt idx="74933">
                  <c:v>0.99986200000000003</c:v>
                </c:pt>
                <c:pt idx="74934">
                  <c:v>1</c:v>
                </c:pt>
                <c:pt idx="74935">
                  <c:v>1.0001500000000001</c:v>
                </c:pt>
                <c:pt idx="74936">
                  <c:v>1.0002899999999999</c:v>
                </c:pt>
                <c:pt idx="74937">
                  <c:v>1.0004299999999999</c:v>
                </c:pt>
                <c:pt idx="74938">
                  <c:v>1.00057</c:v>
                </c:pt>
                <c:pt idx="74939">
                  <c:v>1.0006999999999999</c:v>
                </c:pt>
                <c:pt idx="74940">
                  <c:v>1.00084</c:v>
                </c:pt>
                <c:pt idx="74941">
                  <c:v>1.0009699999999999</c:v>
                </c:pt>
                <c:pt idx="74942">
                  <c:v>1.0011000000000001</c:v>
                </c:pt>
                <c:pt idx="74943">
                  <c:v>1.00122</c:v>
                </c:pt>
                <c:pt idx="74944">
                  <c:v>1.0013399999999999</c:v>
                </c:pt>
                <c:pt idx="74945">
                  <c:v>1.00146</c:v>
                </c:pt>
                <c:pt idx="74946">
                  <c:v>1.0015700000000001</c:v>
                </c:pt>
                <c:pt idx="74947">
                  <c:v>1.0016700000000001</c:v>
                </c:pt>
                <c:pt idx="74948">
                  <c:v>1.00177</c:v>
                </c:pt>
                <c:pt idx="74949">
                  <c:v>1.00186</c:v>
                </c:pt>
                <c:pt idx="74950">
                  <c:v>1.0019400000000001</c:v>
                </c:pt>
                <c:pt idx="74951">
                  <c:v>1.0020100000000001</c:v>
                </c:pt>
                <c:pt idx="74952">
                  <c:v>1.0020800000000001</c:v>
                </c:pt>
                <c:pt idx="74953">
                  <c:v>1.00214</c:v>
                </c:pt>
                <c:pt idx="74954">
                  <c:v>1.0022</c:v>
                </c:pt>
                <c:pt idx="74955">
                  <c:v>1.00224</c:v>
                </c:pt>
                <c:pt idx="74956">
                  <c:v>1.0022800000000001</c:v>
                </c:pt>
                <c:pt idx="74957">
                  <c:v>1.0023200000000001</c:v>
                </c:pt>
                <c:pt idx="74958">
                  <c:v>1.00234</c:v>
                </c:pt>
                <c:pt idx="74959">
                  <c:v>1.0023500000000001</c:v>
                </c:pt>
                <c:pt idx="74960">
                  <c:v>1.0023500000000001</c:v>
                </c:pt>
                <c:pt idx="74961">
                  <c:v>1.0023500000000001</c:v>
                </c:pt>
                <c:pt idx="74962">
                  <c:v>1.00234</c:v>
                </c:pt>
                <c:pt idx="74963">
                  <c:v>1.0023</c:v>
                </c:pt>
                <c:pt idx="74964">
                  <c:v>1.0022599999999999</c:v>
                </c:pt>
                <c:pt idx="74965">
                  <c:v>1.0022200000000001</c:v>
                </c:pt>
                <c:pt idx="74966">
                  <c:v>1.0021599999999999</c:v>
                </c:pt>
                <c:pt idx="74967">
                  <c:v>1.0021</c:v>
                </c:pt>
                <c:pt idx="74968">
                  <c:v>1.0020100000000001</c:v>
                </c:pt>
                <c:pt idx="74969">
                  <c:v>1.0019199999999999</c:v>
                </c:pt>
                <c:pt idx="74970">
                  <c:v>1.0018100000000001</c:v>
                </c:pt>
                <c:pt idx="74971">
                  <c:v>1.0017</c:v>
                </c:pt>
                <c:pt idx="74972">
                  <c:v>1.0015700000000001</c:v>
                </c:pt>
                <c:pt idx="74973">
                  <c:v>1.00143</c:v>
                </c:pt>
                <c:pt idx="74974">
                  <c:v>1.0012700000000001</c:v>
                </c:pt>
                <c:pt idx="74975">
                  <c:v>1.0011000000000001</c:v>
                </c:pt>
                <c:pt idx="74976">
                  <c:v>1.00092</c:v>
                </c:pt>
                <c:pt idx="74977">
                  <c:v>1.00074</c:v>
                </c:pt>
                <c:pt idx="74978">
                  <c:v>1.0005299999999999</c:v>
                </c:pt>
                <c:pt idx="74979">
                  <c:v>1.00031</c:v>
                </c:pt>
                <c:pt idx="74980">
                  <c:v>1.0000800000000001</c:v>
                </c:pt>
                <c:pt idx="74981">
                  <c:v>0.99983699999999998</c:v>
                </c:pt>
                <c:pt idx="74982">
                  <c:v>0.999587</c:v>
                </c:pt>
                <c:pt idx="74983">
                  <c:v>0.99935399999999996</c:v>
                </c:pt>
                <c:pt idx="74984">
                  <c:v>0.99912900000000004</c:v>
                </c:pt>
                <c:pt idx="74985">
                  <c:v>0.998915</c:v>
                </c:pt>
                <c:pt idx="74986">
                  <c:v>0.99871799999999999</c:v>
                </c:pt>
                <c:pt idx="74987">
                  <c:v>0.99852700000000005</c:v>
                </c:pt>
                <c:pt idx="74988">
                  <c:v>0.99835600000000002</c:v>
                </c:pt>
                <c:pt idx="74989">
                  <c:v>0.99818399999999996</c:v>
                </c:pt>
                <c:pt idx="74990">
                  <c:v>0.99803699999999995</c:v>
                </c:pt>
                <c:pt idx="74991">
                  <c:v>0.99790299999999998</c:v>
                </c:pt>
                <c:pt idx="74992">
                  <c:v>0.99778299999999998</c:v>
                </c:pt>
                <c:pt idx="74993">
                  <c:v>0.99767300000000003</c:v>
                </c:pt>
                <c:pt idx="74994">
                  <c:v>0.99757899999999999</c:v>
                </c:pt>
                <c:pt idx="74995">
                  <c:v>0.99749100000000002</c:v>
                </c:pt>
                <c:pt idx="74996">
                  <c:v>0.99741500000000005</c:v>
                </c:pt>
                <c:pt idx="74997">
                  <c:v>0.997359</c:v>
                </c:pt>
                <c:pt idx="74998">
                  <c:v>0.997305</c:v>
                </c:pt>
                <c:pt idx="74999">
                  <c:v>0.99726400000000004</c:v>
                </c:pt>
                <c:pt idx="75000">
                  <c:v>0.99724000000000002</c:v>
                </c:pt>
                <c:pt idx="75001">
                  <c:v>0.99722100000000002</c:v>
                </c:pt>
                <c:pt idx="75002">
                  <c:v>0.99721499999999996</c:v>
                </c:pt>
                <c:pt idx="75003">
                  <c:v>0.99721599999999999</c:v>
                </c:pt>
                <c:pt idx="75004">
                  <c:v>0.997228</c:v>
                </c:pt>
                <c:pt idx="75005">
                  <c:v>0.99724599999999997</c:v>
                </c:pt>
                <c:pt idx="75006">
                  <c:v>0.99728700000000003</c:v>
                </c:pt>
                <c:pt idx="75007">
                  <c:v>0.99733000000000005</c:v>
                </c:pt>
                <c:pt idx="75008">
                  <c:v>0.99738000000000004</c:v>
                </c:pt>
                <c:pt idx="75009">
                  <c:v>0.99744500000000003</c:v>
                </c:pt>
                <c:pt idx="75010">
                  <c:v>0.99751199999999995</c:v>
                </c:pt>
                <c:pt idx="75011">
                  <c:v>0.99758800000000003</c:v>
                </c:pt>
                <c:pt idx="75012">
                  <c:v>0.99767600000000001</c:v>
                </c:pt>
                <c:pt idx="75013">
                  <c:v>0.99776900000000002</c:v>
                </c:pt>
                <c:pt idx="75014">
                  <c:v>0.99787000000000003</c:v>
                </c:pt>
                <c:pt idx="75015">
                  <c:v>0.99797400000000003</c:v>
                </c:pt>
                <c:pt idx="75016">
                  <c:v>0.998081</c:v>
                </c:pt>
                <c:pt idx="75017">
                  <c:v>0.99819400000000003</c:v>
                </c:pt>
                <c:pt idx="75018">
                  <c:v>0.99831499999999995</c:v>
                </c:pt>
                <c:pt idx="75019">
                  <c:v>0.99842399999999998</c:v>
                </c:pt>
                <c:pt idx="75020">
                  <c:v>0.99855300000000002</c:v>
                </c:pt>
                <c:pt idx="75021">
                  <c:v>0.99868699999999999</c:v>
                </c:pt>
                <c:pt idx="75022">
                  <c:v>0.99882199999999999</c:v>
                </c:pt>
                <c:pt idx="75023">
                  <c:v>0.99896200000000002</c:v>
                </c:pt>
                <c:pt idx="75024">
                  <c:v>0.99910600000000005</c:v>
                </c:pt>
                <c:pt idx="75025">
                  <c:v>0.99925299999999995</c:v>
                </c:pt>
                <c:pt idx="75026">
                  <c:v>0.99939999999999996</c:v>
                </c:pt>
                <c:pt idx="75027">
                  <c:v>0.99955000000000005</c:v>
                </c:pt>
                <c:pt idx="75028">
                  <c:v>0.99970400000000004</c:v>
                </c:pt>
                <c:pt idx="75029">
                  <c:v>0.99986299999999995</c:v>
                </c:pt>
                <c:pt idx="75030">
                  <c:v>1.0000100000000001</c:v>
                </c:pt>
                <c:pt idx="75031">
                  <c:v>1.0001599999999999</c:v>
                </c:pt>
                <c:pt idx="75032">
                  <c:v>1.00031</c:v>
                </c:pt>
                <c:pt idx="75033">
                  <c:v>1.0004599999999999</c:v>
                </c:pt>
                <c:pt idx="75034">
                  <c:v>1.00061</c:v>
                </c:pt>
                <c:pt idx="75035">
                  <c:v>1.00075</c:v>
                </c:pt>
                <c:pt idx="75036">
                  <c:v>1.0008900000000001</c:v>
                </c:pt>
                <c:pt idx="75037">
                  <c:v>1.0010300000000001</c:v>
                </c:pt>
                <c:pt idx="75038">
                  <c:v>1.0011699999999999</c:v>
                </c:pt>
                <c:pt idx="75039">
                  <c:v>1.0013099999999999</c:v>
                </c:pt>
                <c:pt idx="75040">
                  <c:v>1.0014400000000001</c:v>
                </c:pt>
                <c:pt idx="75041">
                  <c:v>1.00156</c:v>
                </c:pt>
                <c:pt idx="75042">
                  <c:v>1.0016700000000001</c:v>
                </c:pt>
                <c:pt idx="75043">
                  <c:v>1.00179</c:v>
                </c:pt>
                <c:pt idx="75044">
                  <c:v>1.0018899999999999</c:v>
                </c:pt>
                <c:pt idx="75045">
                  <c:v>1.0019899999999999</c:v>
                </c:pt>
                <c:pt idx="75046">
                  <c:v>1.0020800000000001</c:v>
                </c:pt>
                <c:pt idx="75047">
                  <c:v>1.0021500000000001</c:v>
                </c:pt>
                <c:pt idx="75048">
                  <c:v>1.00223</c:v>
                </c:pt>
                <c:pt idx="75049">
                  <c:v>1.0023</c:v>
                </c:pt>
                <c:pt idx="75050">
                  <c:v>1.0023599999999999</c:v>
                </c:pt>
                <c:pt idx="75051">
                  <c:v>1.00241</c:v>
                </c:pt>
                <c:pt idx="75052">
                  <c:v>1.0024599999999999</c:v>
                </c:pt>
                <c:pt idx="75053">
                  <c:v>1.0024900000000001</c:v>
                </c:pt>
                <c:pt idx="75054">
                  <c:v>1.0025200000000001</c:v>
                </c:pt>
                <c:pt idx="75055">
                  <c:v>1.0025299999999999</c:v>
                </c:pt>
                <c:pt idx="75056">
                  <c:v>1.00254</c:v>
                </c:pt>
                <c:pt idx="75057">
                  <c:v>1.0025299999999999</c:v>
                </c:pt>
                <c:pt idx="75058">
                  <c:v>1.0025299999999999</c:v>
                </c:pt>
                <c:pt idx="75059">
                  <c:v>1.00251</c:v>
                </c:pt>
                <c:pt idx="75060">
                  <c:v>1.0024599999999999</c:v>
                </c:pt>
                <c:pt idx="75061">
                  <c:v>1.00241</c:v>
                </c:pt>
                <c:pt idx="75062">
                  <c:v>1.0023500000000001</c:v>
                </c:pt>
                <c:pt idx="75063">
                  <c:v>1.00227</c:v>
                </c:pt>
                <c:pt idx="75064">
                  <c:v>1.0021899999999999</c:v>
                </c:pt>
                <c:pt idx="75065">
                  <c:v>1.0020899999999999</c:v>
                </c:pt>
                <c:pt idx="75066">
                  <c:v>1.0019800000000001</c:v>
                </c:pt>
                <c:pt idx="75067">
                  <c:v>1.00186</c:v>
                </c:pt>
                <c:pt idx="75068">
                  <c:v>1.0017199999999999</c:v>
                </c:pt>
                <c:pt idx="75069">
                  <c:v>1.0015700000000001</c:v>
                </c:pt>
                <c:pt idx="75070">
                  <c:v>1.0014099999999999</c:v>
                </c:pt>
                <c:pt idx="75071">
                  <c:v>1.0012399999999999</c:v>
                </c:pt>
                <c:pt idx="75072">
                  <c:v>1.00105</c:v>
                </c:pt>
                <c:pt idx="75073">
                  <c:v>1.0008600000000001</c:v>
                </c:pt>
                <c:pt idx="75074">
                  <c:v>1.00064</c:v>
                </c:pt>
                <c:pt idx="75075">
                  <c:v>1.0004200000000001</c:v>
                </c:pt>
                <c:pt idx="75076">
                  <c:v>1.0001800000000001</c:v>
                </c:pt>
                <c:pt idx="75077">
                  <c:v>0.99993100000000001</c:v>
                </c:pt>
                <c:pt idx="75078">
                  <c:v>0.99969600000000003</c:v>
                </c:pt>
                <c:pt idx="75079">
                  <c:v>0.99946900000000005</c:v>
                </c:pt>
                <c:pt idx="75080">
                  <c:v>0.99926300000000001</c:v>
                </c:pt>
                <c:pt idx="75081">
                  <c:v>0.99906099999999998</c:v>
                </c:pt>
                <c:pt idx="75082">
                  <c:v>0.99887300000000001</c:v>
                </c:pt>
                <c:pt idx="75083">
                  <c:v>0.99869799999999997</c:v>
                </c:pt>
                <c:pt idx="75084">
                  <c:v>0.998533</c:v>
                </c:pt>
                <c:pt idx="75085">
                  <c:v>0.998386</c:v>
                </c:pt>
                <c:pt idx="75086">
                  <c:v>0.99825200000000003</c:v>
                </c:pt>
                <c:pt idx="75087">
                  <c:v>0.99813200000000002</c:v>
                </c:pt>
                <c:pt idx="75088">
                  <c:v>0.99801899999999999</c:v>
                </c:pt>
                <c:pt idx="75089">
                  <c:v>0.99792400000000003</c:v>
                </c:pt>
                <c:pt idx="75090">
                  <c:v>0.99783699999999997</c:v>
                </c:pt>
                <c:pt idx="75091">
                  <c:v>0.99776399999999998</c:v>
                </c:pt>
                <c:pt idx="75092">
                  <c:v>0.99770999999999999</c:v>
                </c:pt>
                <c:pt idx="75093">
                  <c:v>0.99766100000000002</c:v>
                </c:pt>
                <c:pt idx="75094">
                  <c:v>0.99761900000000003</c:v>
                </c:pt>
                <c:pt idx="75095">
                  <c:v>0.99758899999999995</c:v>
                </c:pt>
                <c:pt idx="75096">
                  <c:v>0.99756900000000004</c:v>
                </c:pt>
                <c:pt idx="75097">
                  <c:v>0.99756</c:v>
                </c:pt>
                <c:pt idx="75098">
                  <c:v>0.99756400000000001</c:v>
                </c:pt>
                <c:pt idx="75099">
                  <c:v>0.99757499999999999</c:v>
                </c:pt>
                <c:pt idx="75100">
                  <c:v>0.99759399999999998</c:v>
                </c:pt>
                <c:pt idx="75101">
                  <c:v>0.99763199999999996</c:v>
                </c:pt>
                <c:pt idx="75102">
                  <c:v>0.99766999999999995</c:v>
                </c:pt>
                <c:pt idx="75103">
                  <c:v>0.99772099999999997</c:v>
                </c:pt>
                <c:pt idx="75104">
                  <c:v>0.99778100000000003</c:v>
                </c:pt>
                <c:pt idx="75105">
                  <c:v>0.99784200000000001</c:v>
                </c:pt>
                <c:pt idx="75106">
                  <c:v>0.99791099999999999</c:v>
                </c:pt>
                <c:pt idx="75107">
                  <c:v>0.99799199999999999</c:v>
                </c:pt>
                <c:pt idx="75108">
                  <c:v>0.99807400000000002</c:v>
                </c:pt>
                <c:pt idx="75109">
                  <c:v>0.998166</c:v>
                </c:pt>
                <c:pt idx="75110">
                  <c:v>0.99826700000000002</c:v>
                </c:pt>
                <c:pt idx="75111">
                  <c:v>0.99836800000000003</c:v>
                </c:pt>
                <c:pt idx="75112">
                  <c:v>0.99847600000000003</c:v>
                </c:pt>
                <c:pt idx="75113">
                  <c:v>0.99858999999999998</c:v>
                </c:pt>
                <c:pt idx="75114">
                  <c:v>0.99869799999999997</c:v>
                </c:pt>
                <c:pt idx="75115">
                  <c:v>0.99881799999999998</c:v>
                </c:pt>
                <c:pt idx="75116">
                  <c:v>0.99894099999999997</c:v>
                </c:pt>
                <c:pt idx="75117">
                  <c:v>0.99906700000000004</c:v>
                </c:pt>
                <c:pt idx="75118">
                  <c:v>0.99919999999999998</c:v>
                </c:pt>
                <c:pt idx="75119">
                  <c:v>0.99933700000000003</c:v>
                </c:pt>
                <c:pt idx="75120">
                  <c:v>0.999475</c:v>
                </c:pt>
                <c:pt idx="75121">
                  <c:v>0.99961500000000003</c:v>
                </c:pt>
                <c:pt idx="75122">
                  <c:v>0.99975400000000003</c:v>
                </c:pt>
                <c:pt idx="75123">
                  <c:v>0.99989600000000001</c:v>
                </c:pt>
                <c:pt idx="75124">
                  <c:v>1.00003</c:v>
                </c:pt>
                <c:pt idx="75125">
                  <c:v>1.00017</c:v>
                </c:pt>
                <c:pt idx="75126">
                  <c:v>1.00031</c:v>
                </c:pt>
                <c:pt idx="75127">
                  <c:v>1.0004599999999999</c:v>
                </c:pt>
                <c:pt idx="75128">
                  <c:v>1.0005999999999999</c:v>
                </c:pt>
                <c:pt idx="75129">
                  <c:v>1.00075</c:v>
                </c:pt>
                <c:pt idx="75130">
                  <c:v>1.00088</c:v>
                </c:pt>
                <c:pt idx="75131">
                  <c:v>1.00101</c:v>
                </c:pt>
                <c:pt idx="75132">
                  <c:v>1.0011399999999999</c:v>
                </c:pt>
                <c:pt idx="75133">
                  <c:v>1.00126</c:v>
                </c:pt>
                <c:pt idx="75134">
                  <c:v>1.0013799999999999</c:v>
                </c:pt>
                <c:pt idx="75135">
                  <c:v>1.0015000000000001</c:v>
                </c:pt>
                <c:pt idx="75136">
                  <c:v>1.0016099999999999</c:v>
                </c:pt>
                <c:pt idx="75137">
                  <c:v>1.0017100000000001</c:v>
                </c:pt>
                <c:pt idx="75138">
                  <c:v>1.0018</c:v>
                </c:pt>
                <c:pt idx="75139">
                  <c:v>1.0019</c:v>
                </c:pt>
                <c:pt idx="75140">
                  <c:v>1.0019899999999999</c:v>
                </c:pt>
                <c:pt idx="75141">
                  <c:v>1.0020800000000001</c:v>
                </c:pt>
                <c:pt idx="75142">
                  <c:v>1.0021599999999999</c:v>
                </c:pt>
                <c:pt idx="75143">
                  <c:v>1.0022200000000001</c:v>
                </c:pt>
                <c:pt idx="75144">
                  <c:v>1.0022800000000001</c:v>
                </c:pt>
                <c:pt idx="75145">
                  <c:v>1.0023299999999999</c:v>
                </c:pt>
                <c:pt idx="75146">
                  <c:v>1.00238</c:v>
                </c:pt>
                <c:pt idx="75147">
                  <c:v>1.0024200000000001</c:v>
                </c:pt>
                <c:pt idx="75148">
                  <c:v>1.0024500000000001</c:v>
                </c:pt>
                <c:pt idx="75149">
                  <c:v>1.00247</c:v>
                </c:pt>
                <c:pt idx="75150">
                  <c:v>1.00247</c:v>
                </c:pt>
                <c:pt idx="75151">
                  <c:v>1.00248</c:v>
                </c:pt>
                <c:pt idx="75152">
                  <c:v>1.00247</c:v>
                </c:pt>
                <c:pt idx="75153">
                  <c:v>1.0024500000000001</c:v>
                </c:pt>
                <c:pt idx="75154">
                  <c:v>1.0024200000000001</c:v>
                </c:pt>
                <c:pt idx="75155">
                  <c:v>1.0023899999999999</c:v>
                </c:pt>
                <c:pt idx="75156">
                  <c:v>1.00234</c:v>
                </c:pt>
                <c:pt idx="75157">
                  <c:v>1.00227</c:v>
                </c:pt>
                <c:pt idx="75158">
                  <c:v>1.0022</c:v>
                </c:pt>
                <c:pt idx="75159">
                  <c:v>1.0021100000000001</c:v>
                </c:pt>
                <c:pt idx="75160">
                  <c:v>1.0020199999999999</c:v>
                </c:pt>
                <c:pt idx="75161">
                  <c:v>1.0019100000000001</c:v>
                </c:pt>
                <c:pt idx="75162">
                  <c:v>1.00179</c:v>
                </c:pt>
                <c:pt idx="75163">
                  <c:v>1.0016499999999999</c:v>
                </c:pt>
                <c:pt idx="75164">
                  <c:v>1.0015099999999999</c:v>
                </c:pt>
                <c:pt idx="75165">
                  <c:v>1.00135</c:v>
                </c:pt>
                <c:pt idx="75166">
                  <c:v>1.00118</c:v>
                </c:pt>
                <c:pt idx="75167">
                  <c:v>1.0009999999999999</c:v>
                </c:pt>
                <c:pt idx="75168">
                  <c:v>1.0007999999999999</c:v>
                </c:pt>
                <c:pt idx="75169">
                  <c:v>1.0005999999999999</c:v>
                </c:pt>
                <c:pt idx="75170">
                  <c:v>1.00038</c:v>
                </c:pt>
                <c:pt idx="75171">
                  <c:v>1.0001500000000001</c:v>
                </c:pt>
                <c:pt idx="75172">
                  <c:v>0.99990800000000002</c:v>
                </c:pt>
                <c:pt idx="75173">
                  <c:v>0.99966299999999997</c:v>
                </c:pt>
                <c:pt idx="75174">
                  <c:v>0.99943499999999996</c:v>
                </c:pt>
                <c:pt idx="75175">
                  <c:v>0.99921499999999996</c:v>
                </c:pt>
                <c:pt idx="75176">
                  <c:v>0.99901499999999999</c:v>
                </c:pt>
                <c:pt idx="75177">
                  <c:v>0.99882099999999996</c:v>
                </c:pt>
                <c:pt idx="75178">
                  <c:v>0.99864200000000003</c:v>
                </c:pt>
                <c:pt idx="75179">
                  <c:v>0.99846800000000002</c:v>
                </c:pt>
                <c:pt idx="75180">
                  <c:v>0.99831199999999998</c:v>
                </c:pt>
                <c:pt idx="75181">
                  <c:v>0.99816899999999997</c:v>
                </c:pt>
                <c:pt idx="75182">
                  <c:v>0.99803600000000003</c:v>
                </c:pt>
                <c:pt idx="75183">
                  <c:v>0.99791700000000005</c:v>
                </c:pt>
                <c:pt idx="75184">
                  <c:v>0.99780800000000003</c:v>
                </c:pt>
                <c:pt idx="75185">
                  <c:v>0.99771200000000004</c:v>
                </c:pt>
                <c:pt idx="75186">
                  <c:v>0.99762700000000004</c:v>
                </c:pt>
                <c:pt idx="75187">
                  <c:v>0.99755000000000005</c:v>
                </c:pt>
                <c:pt idx="75188">
                  <c:v>0.99749600000000005</c:v>
                </c:pt>
                <c:pt idx="75189">
                  <c:v>0.99744999999999995</c:v>
                </c:pt>
                <c:pt idx="75190">
                  <c:v>0.99740700000000004</c:v>
                </c:pt>
                <c:pt idx="75191">
                  <c:v>0.99738099999999996</c:v>
                </c:pt>
                <c:pt idx="75192">
                  <c:v>0.99736499999999995</c:v>
                </c:pt>
                <c:pt idx="75193">
                  <c:v>0.99736000000000002</c:v>
                </c:pt>
                <c:pt idx="75194">
                  <c:v>0.99736400000000003</c:v>
                </c:pt>
                <c:pt idx="75195">
                  <c:v>0.99738199999999999</c:v>
                </c:pt>
                <c:pt idx="75196">
                  <c:v>0.99741199999999997</c:v>
                </c:pt>
                <c:pt idx="75197">
                  <c:v>0.997444</c:v>
                </c:pt>
                <c:pt idx="75198">
                  <c:v>0.99748700000000001</c:v>
                </c:pt>
                <c:pt idx="75199">
                  <c:v>0.99753899999999995</c:v>
                </c:pt>
                <c:pt idx="75200">
                  <c:v>0.99760199999999999</c:v>
                </c:pt>
                <c:pt idx="75201">
                  <c:v>0.99767099999999997</c:v>
                </c:pt>
                <c:pt idx="75202">
                  <c:v>0.99774600000000002</c:v>
                </c:pt>
                <c:pt idx="75203">
                  <c:v>0.99782199999999999</c:v>
                </c:pt>
                <c:pt idx="75204">
                  <c:v>0.99791399999999997</c:v>
                </c:pt>
                <c:pt idx="75205">
                  <c:v>0.99801200000000001</c:v>
                </c:pt>
                <c:pt idx="75206">
                  <c:v>0.99811300000000003</c:v>
                </c:pt>
                <c:pt idx="75207">
                  <c:v>0.99821599999999999</c:v>
                </c:pt>
                <c:pt idx="75208">
                  <c:v>0.99832699999999996</c:v>
                </c:pt>
                <c:pt idx="75209">
                  <c:v>0.99842699999999995</c:v>
                </c:pt>
                <c:pt idx="75210">
                  <c:v>0.99854900000000002</c:v>
                </c:pt>
                <c:pt idx="75211">
                  <c:v>0.99867700000000004</c:v>
                </c:pt>
                <c:pt idx="75212">
                  <c:v>0.99880400000000003</c:v>
                </c:pt>
                <c:pt idx="75213">
                  <c:v>0.99893699999999996</c:v>
                </c:pt>
                <c:pt idx="75214">
                  <c:v>0.99907100000000004</c:v>
                </c:pt>
                <c:pt idx="75215">
                  <c:v>0.99921000000000004</c:v>
                </c:pt>
                <c:pt idx="75216">
                  <c:v>0.99935200000000002</c:v>
                </c:pt>
                <c:pt idx="75217">
                  <c:v>0.99949299999999996</c:v>
                </c:pt>
                <c:pt idx="75218">
                  <c:v>0.99963800000000003</c:v>
                </c:pt>
                <c:pt idx="75219">
                  <c:v>0.99978900000000004</c:v>
                </c:pt>
                <c:pt idx="75220">
                  <c:v>0.99993699999999996</c:v>
                </c:pt>
                <c:pt idx="75221">
                  <c:v>1.0000800000000001</c:v>
                </c:pt>
                <c:pt idx="75222">
                  <c:v>1.0002200000000001</c:v>
                </c:pt>
                <c:pt idx="75223">
                  <c:v>1.00037</c:v>
                </c:pt>
                <c:pt idx="75224">
                  <c:v>1.00051</c:v>
                </c:pt>
                <c:pt idx="75225">
                  <c:v>1.00065</c:v>
                </c:pt>
                <c:pt idx="75226">
                  <c:v>1.0007900000000001</c:v>
                </c:pt>
                <c:pt idx="75227">
                  <c:v>1.00092</c:v>
                </c:pt>
                <c:pt idx="75228">
                  <c:v>1.00105</c:v>
                </c:pt>
                <c:pt idx="75229">
                  <c:v>1.00118</c:v>
                </c:pt>
                <c:pt idx="75230">
                  <c:v>1.0013000000000001</c:v>
                </c:pt>
                <c:pt idx="75231">
                  <c:v>1.0014099999999999</c:v>
                </c:pt>
                <c:pt idx="75232">
                  <c:v>1.00153</c:v>
                </c:pt>
                <c:pt idx="75233">
                  <c:v>1.00163</c:v>
                </c:pt>
                <c:pt idx="75234">
                  <c:v>1.00173</c:v>
                </c:pt>
                <c:pt idx="75235">
                  <c:v>1.00183</c:v>
                </c:pt>
                <c:pt idx="75236">
                  <c:v>1.0019199999999999</c:v>
                </c:pt>
                <c:pt idx="75237">
                  <c:v>1.0019899999999999</c:v>
                </c:pt>
                <c:pt idx="75238">
                  <c:v>1.00206</c:v>
                </c:pt>
                <c:pt idx="75239">
                  <c:v>1.00213</c:v>
                </c:pt>
                <c:pt idx="75240">
                  <c:v>1.0021899999999999</c:v>
                </c:pt>
                <c:pt idx="75241">
                  <c:v>1.00224</c:v>
                </c:pt>
                <c:pt idx="75242">
                  <c:v>1.0022800000000001</c:v>
                </c:pt>
                <c:pt idx="75243">
                  <c:v>1.00231</c:v>
                </c:pt>
                <c:pt idx="75244">
                  <c:v>1.0023299999999999</c:v>
                </c:pt>
                <c:pt idx="75245">
                  <c:v>1.00234</c:v>
                </c:pt>
                <c:pt idx="75246">
                  <c:v>1.00234</c:v>
                </c:pt>
                <c:pt idx="75247">
                  <c:v>1.0023299999999999</c:v>
                </c:pt>
                <c:pt idx="75248">
                  <c:v>1.0023299999999999</c:v>
                </c:pt>
                <c:pt idx="75249">
                  <c:v>1.0023</c:v>
                </c:pt>
                <c:pt idx="75250">
                  <c:v>1.0022599999999999</c:v>
                </c:pt>
                <c:pt idx="75251">
                  <c:v>1.00221</c:v>
                </c:pt>
                <c:pt idx="75252">
                  <c:v>1.00214</c:v>
                </c:pt>
                <c:pt idx="75253">
                  <c:v>1.00207</c:v>
                </c:pt>
                <c:pt idx="75254">
                  <c:v>1.0019800000000001</c:v>
                </c:pt>
                <c:pt idx="75255">
                  <c:v>1.0018899999999999</c:v>
                </c:pt>
                <c:pt idx="75256">
                  <c:v>1.0017799999999999</c:v>
                </c:pt>
                <c:pt idx="75257">
                  <c:v>1.0016499999999999</c:v>
                </c:pt>
                <c:pt idx="75258">
                  <c:v>1.00152</c:v>
                </c:pt>
                <c:pt idx="75259">
                  <c:v>1.0013700000000001</c:v>
                </c:pt>
                <c:pt idx="75260">
                  <c:v>1.0012000000000001</c:v>
                </c:pt>
                <c:pt idx="75261">
                  <c:v>1.0010300000000001</c:v>
                </c:pt>
                <c:pt idx="75262">
                  <c:v>1.00084</c:v>
                </c:pt>
                <c:pt idx="75263">
                  <c:v>1.00065</c:v>
                </c:pt>
                <c:pt idx="75264">
                  <c:v>1.0004299999999999</c:v>
                </c:pt>
                <c:pt idx="75265">
                  <c:v>1.00021</c:v>
                </c:pt>
                <c:pt idx="75266">
                  <c:v>0.99997400000000003</c:v>
                </c:pt>
                <c:pt idx="75267">
                  <c:v>0.99972499999999997</c:v>
                </c:pt>
                <c:pt idx="75268">
                  <c:v>0.99947900000000001</c:v>
                </c:pt>
                <c:pt idx="75269">
                  <c:v>0.99925200000000003</c:v>
                </c:pt>
                <c:pt idx="75270">
                  <c:v>0.99903799999999998</c:v>
                </c:pt>
                <c:pt idx="75271">
                  <c:v>0.998838</c:v>
                </c:pt>
                <c:pt idx="75272">
                  <c:v>0.99865300000000001</c:v>
                </c:pt>
                <c:pt idx="75273">
                  <c:v>0.99847900000000001</c:v>
                </c:pt>
                <c:pt idx="75274">
                  <c:v>0.99831899999999996</c:v>
                </c:pt>
                <c:pt idx="75275">
                  <c:v>0.99817299999999998</c:v>
                </c:pt>
                <c:pt idx="75276">
                  <c:v>0.99803900000000001</c:v>
                </c:pt>
                <c:pt idx="75277">
                  <c:v>0.99791600000000003</c:v>
                </c:pt>
                <c:pt idx="75278">
                  <c:v>0.99779700000000005</c:v>
                </c:pt>
                <c:pt idx="75279">
                  <c:v>0.99769699999999994</c:v>
                </c:pt>
                <c:pt idx="75280">
                  <c:v>0.99761</c:v>
                </c:pt>
                <c:pt idx="75281">
                  <c:v>0.99753099999999995</c:v>
                </c:pt>
                <c:pt idx="75282">
                  <c:v>0.99746699999999999</c:v>
                </c:pt>
                <c:pt idx="75283">
                  <c:v>0.99740799999999996</c:v>
                </c:pt>
                <c:pt idx="75284">
                  <c:v>0.99736599999999997</c:v>
                </c:pt>
                <c:pt idx="75285">
                  <c:v>0.99733799999999995</c:v>
                </c:pt>
                <c:pt idx="75286">
                  <c:v>0.99731300000000001</c:v>
                </c:pt>
                <c:pt idx="75287">
                  <c:v>0.99730200000000002</c:v>
                </c:pt>
                <c:pt idx="75288">
                  <c:v>0.99730200000000002</c:v>
                </c:pt>
                <c:pt idx="75289">
                  <c:v>0.99730099999999999</c:v>
                </c:pt>
                <c:pt idx="75290">
                  <c:v>0.99731800000000004</c:v>
                </c:pt>
                <c:pt idx="75291">
                  <c:v>0.99735200000000002</c:v>
                </c:pt>
                <c:pt idx="75292">
                  <c:v>0.99739</c:v>
                </c:pt>
                <c:pt idx="75293">
                  <c:v>0.99743599999999999</c:v>
                </c:pt>
                <c:pt idx="75294">
                  <c:v>0.99749399999999999</c:v>
                </c:pt>
                <c:pt idx="75295">
                  <c:v>0.99755899999999997</c:v>
                </c:pt>
                <c:pt idx="75296">
                  <c:v>0.99763400000000002</c:v>
                </c:pt>
                <c:pt idx="75297">
                  <c:v>0.99771399999999999</c:v>
                </c:pt>
                <c:pt idx="75298">
                  <c:v>0.99780599999999997</c:v>
                </c:pt>
                <c:pt idx="75299">
                  <c:v>0.99789600000000001</c:v>
                </c:pt>
                <c:pt idx="75300">
                  <c:v>0.99798799999999999</c:v>
                </c:pt>
                <c:pt idx="75301">
                  <c:v>0.99809099999999995</c:v>
                </c:pt>
                <c:pt idx="75302">
                  <c:v>0.99819800000000003</c:v>
                </c:pt>
                <c:pt idx="75303">
                  <c:v>0.99830799999999997</c:v>
                </c:pt>
                <c:pt idx="75304">
                  <c:v>0.99844100000000002</c:v>
                </c:pt>
                <c:pt idx="75305">
                  <c:v>0.99856699999999998</c:v>
                </c:pt>
                <c:pt idx="75306">
                  <c:v>0.998695</c:v>
                </c:pt>
                <c:pt idx="75307">
                  <c:v>0.99882400000000005</c:v>
                </c:pt>
                <c:pt idx="75308">
                  <c:v>0.99895699999999998</c:v>
                </c:pt>
                <c:pt idx="75309">
                  <c:v>0.99909300000000001</c:v>
                </c:pt>
                <c:pt idx="75310">
                  <c:v>0.99923300000000004</c:v>
                </c:pt>
                <c:pt idx="75311">
                  <c:v>0.99937200000000004</c:v>
                </c:pt>
                <c:pt idx="75312">
                  <c:v>0.99951699999999999</c:v>
                </c:pt>
                <c:pt idx="75313">
                  <c:v>0.99966299999999997</c:v>
                </c:pt>
                <c:pt idx="75314">
                  <c:v>0.999807</c:v>
                </c:pt>
                <c:pt idx="75315">
                  <c:v>0.99994300000000003</c:v>
                </c:pt>
                <c:pt idx="75316">
                  <c:v>1.0000899999999999</c:v>
                </c:pt>
                <c:pt idx="75317">
                  <c:v>1.0002200000000001</c:v>
                </c:pt>
                <c:pt idx="75318">
                  <c:v>1.0003599999999999</c:v>
                </c:pt>
                <c:pt idx="75319">
                  <c:v>1.00051</c:v>
                </c:pt>
                <c:pt idx="75320">
                  <c:v>1.00065</c:v>
                </c:pt>
                <c:pt idx="75321">
                  <c:v>1.0007900000000001</c:v>
                </c:pt>
                <c:pt idx="75322">
                  <c:v>1.00092</c:v>
                </c:pt>
                <c:pt idx="75323">
                  <c:v>1.0010600000000001</c:v>
                </c:pt>
                <c:pt idx="75324">
                  <c:v>1.00119</c:v>
                </c:pt>
                <c:pt idx="75325">
                  <c:v>1.0013099999999999</c:v>
                </c:pt>
                <c:pt idx="75326">
                  <c:v>1.00143</c:v>
                </c:pt>
                <c:pt idx="75327">
                  <c:v>1.0015400000000001</c:v>
                </c:pt>
                <c:pt idx="75328">
                  <c:v>1.0016499999999999</c:v>
                </c:pt>
                <c:pt idx="75329">
                  <c:v>1.0017499999999999</c:v>
                </c:pt>
                <c:pt idx="75330">
                  <c:v>1.0018499999999999</c:v>
                </c:pt>
                <c:pt idx="75331">
                  <c:v>1.0019400000000001</c:v>
                </c:pt>
                <c:pt idx="75332">
                  <c:v>1.00204</c:v>
                </c:pt>
                <c:pt idx="75333">
                  <c:v>1.0021199999999999</c:v>
                </c:pt>
                <c:pt idx="75334">
                  <c:v>1.0021800000000001</c:v>
                </c:pt>
                <c:pt idx="75335">
                  <c:v>1.0022500000000001</c:v>
                </c:pt>
                <c:pt idx="75336">
                  <c:v>1.00231</c:v>
                </c:pt>
                <c:pt idx="75337">
                  <c:v>1.0023599999999999</c:v>
                </c:pt>
                <c:pt idx="75338">
                  <c:v>1.0024</c:v>
                </c:pt>
                <c:pt idx="75339">
                  <c:v>1.0024299999999999</c:v>
                </c:pt>
                <c:pt idx="75340">
                  <c:v>1.0024599999999999</c:v>
                </c:pt>
                <c:pt idx="75341">
                  <c:v>1.00247</c:v>
                </c:pt>
                <c:pt idx="75342">
                  <c:v>1.00247</c:v>
                </c:pt>
                <c:pt idx="75343">
                  <c:v>1.0024599999999999</c:v>
                </c:pt>
                <c:pt idx="75344">
                  <c:v>1.00244</c:v>
                </c:pt>
                <c:pt idx="75345">
                  <c:v>1.00241</c:v>
                </c:pt>
                <c:pt idx="75346">
                  <c:v>1.00237</c:v>
                </c:pt>
                <c:pt idx="75347">
                  <c:v>1.0023200000000001</c:v>
                </c:pt>
                <c:pt idx="75348">
                  <c:v>1.0022599999999999</c:v>
                </c:pt>
                <c:pt idx="75349">
                  <c:v>1.0021899999999999</c:v>
                </c:pt>
                <c:pt idx="75350">
                  <c:v>1.0021100000000001</c:v>
                </c:pt>
                <c:pt idx="75351">
                  <c:v>1.0020100000000001</c:v>
                </c:pt>
                <c:pt idx="75352">
                  <c:v>1.0019</c:v>
                </c:pt>
                <c:pt idx="75353">
                  <c:v>1.0017799999999999</c:v>
                </c:pt>
                <c:pt idx="75354">
                  <c:v>1.0016499999999999</c:v>
                </c:pt>
                <c:pt idx="75355">
                  <c:v>1.0015099999999999</c:v>
                </c:pt>
                <c:pt idx="75356">
                  <c:v>1.00136</c:v>
                </c:pt>
                <c:pt idx="75357">
                  <c:v>1.00119</c:v>
                </c:pt>
                <c:pt idx="75358">
                  <c:v>1.00102</c:v>
                </c:pt>
                <c:pt idx="75359">
                  <c:v>1.0008300000000001</c:v>
                </c:pt>
                <c:pt idx="75360">
                  <c:v>1.0006200000000001</c:v>
                </c:pt>
                <c:pt idx="75361">
                  <c:v>1.00041</c:v>
                </c:pt>
                <c:pt idx="75362">
                  <c:v>1.0001800000000001</c:v>
                </c:pt>
                <c:pt idx="75363">
                  <c:v>0.99993500000000002</c:v>
                </c:pt>
                <c:pt idx="75364">
                  <c:v>0.99968699999999999</c:v>
                </c:pt>
                <c:pt idx="75365">
                  <c:v>0.99945099999999998</c:v>
                </c:pt>
                <c:pt idx="75366">
                  <c:v>0.99922999999999995</c:v>
                </c:pt>
                <c:pt idx="75367">
                  <c:v>0.99901799999999996</c:v>
                </c:pt>
                <c:pt idx="75368">
                  <c:v>0.99881900000000001</c:v>
                </c:pt>
                <c:pt idx="75369">
                  <c:v>0.99863400000000002</c:v>
                </c:pt>
                <c:pt idx="75370">
                  <c:v>0.99846100000000004</c:v>
                </c:pt>
                <c:pt idx="75371">
                  <c:v>0.99830399999999997</c:v>
                </c:pt>
                <c:pt idx="75372">
                  <c:v>0.99816400000000005</c:v>
                </c:pt>
                <c:pt idx="75373">
                  <c:v>0.99803399999999998</c:v>
                </c:pt>
                <c:pt idx="75374">
                  <c:v>0.99790900000000005</c:v>
                </c:pt>
                <c:pt idx="75375">
                  <c:v>0.99780500000000005</c:v>
                </c:pt>
                <c:pt idx="75376">
                  <c:v>0.99771600000000005</c:v>
                </c:pt>
                <c:pt idx="75377">
                  <c:v>0.99762899999999999</c:v>
                </c:pt>
                <c:pt idx="75378">
                  <c:v>0.997556</c:v>
                </c:pt>
                <c:pt idx="75379">
                  <c:v>0.99748899999999996</c:v>
                </c:pt>
                <c:pt idx="75380">
                  <c:v>0.99743999999999999</c:v>
                </c:pt>
                <c:pt idx="75381">
                  <c:v>0.99740300000000004</c:v>
                </c:pt>
                <c:pt idx="75382">
                  <c:v>0.99737500000000001</c:v>
                </c:pt>
                <c:pt idx="75383">
                  <c:v>0.99735399999999996</c:v>
                </c:pt>
                <c:pt idx="75384">
                  <c:v>0.99734699999999998</c:v>
                </c:pt>
                <c:pt idx="75385">
                  <c:v>0.99734900000000004</c:v>
                </c:pt>
                <c:pt idx="75386">
                  <c:v>0.99736599999999997</c:v>
                </c:pt>
                <c:pt idx="75387">
                  <c:v>0.99738800000000005</c:v>
                </c:pt>
                <c:pt idx="75388">
                  <c:v>0.99741299999999999</c:v>
                </c:pt>
                <c:pt idx="75389">
                  <c:v>0.99745700000000004</c:v>
                </c:pt>
                <c:pt idx="75390">
                  <c:v>0.99750799999999995</c:v>
                </c:pt>
                <c:pt idx="75391">
                  <c:v>0.99756500000000004</c:v>
                </c:pt>
                <c:pt idx="75392">
                  <c:v>0.99763500000000005</c:v>
                </c:pt>
                <c:pt idx="75393">
                  <c:v>0.99770999999999999</c:v>
                </c:pt>
                <c:pt idx="75394">
                  <c:v>0.99778900000000004</c:v>
                </c:pt>
                <c:pt idx="75395">
                  <c:v>0.99788399999999999</c:v>
                </c:pt>
                <c:pt idx="75396">
                  <c:v>0.99797599999999997</c:v>
                </c:pt>
                <c:pt idx="75397">
                  <c:v>0.99807500000000005</c:v>
                </c:pt>
                <c:pt idx="75398">
                  <c:v>0.99818700000000005</c:v>
                </c:pt>
                <c:pt idx="75399">
                  <c:v>0.998305</c:v>
                </c:pt>
                <c:pt idx="75400">
                  <c:v>0.99842600000000004</c:v>
                </c:pt>
                <c:pt idx="75401">
                  <c:v>0.99854900000000002</c:v>
                </c:pt>
                <c:pt idx="75402">
                  <c:v>0.99867799999999995</c:v>
                </c:pt>
                <c:pt idx="75403">
                  <c:v>0.99881299999999995</c:v>
                </c:pt>
                <c:pt idx="75404">
                  <c:v>0.99894799999999995</c:v>
                </c:pt>
                <c:pt idx="75405">
                  <c:v>0.999085</c:v>
                </c:pt>
                <c:pt idx="75406">
                  <c:v>0.99921899999999997</c:v>
                </c:pt>
                <c:pt idx="75407">
                  <c:v>0.99936400000000003</c:v>
                </c:pt>
                <c:pt idx="75408">
                  <c:v>0.99951299999999998</c:v>
                </c:pt>
                <c:pt idx="75409">
                  <c:v>0.99965800000000005</c:v>
                </c:pt>
                <c:pt idx="75410">
                  <c:v>0.99980400000000003</c:v>
                </c:pt>
                <c:pt idx="75411">
                  <c:v>0.99995400000000001</c:v>
                </c:pt>
                <c:pt idx="75412">
                  <c:v>1.0001</c:v>
                </c:pt>
                <c:pt idx="75413">
                  <c:v>1.00024</c:v>
                </c:pt>
                <c:pt idx="75414">
                  <c:v>1.0003899999999999</c:v>
                </c:pt>
                <c:pt idx="75415">
                  <c:v>1.0005299999999999</c:v>
                </c:pt>
                <c:pt idx="75416">
                  <c:v>1.00068</c:v>
                </c:pt>
                <c:pt idx="75417">
                  <c:v>1.00081</c:v>
                </c:pt>
                <c:pt idx="75418">
                  <c:v>1.00095</c:v>
                </c:pt>
                <c:pt idx="75419">
                  <c:v>1.00108</c:v>
                </c:pt>
                <c:pt idx="75420">
                  <c:v>1.00122</c:v>
                </c:pt>
                <c:pt idx="75421">
                  <c:v>1.00135</c:v>
                </c:pt>
                <c:pt idx="75422">
                  <c:v>1.0014700000000001</c:v>
                </c:pt>
                <c:pt idx="75423">
                  <c:v>1.00159</c:v>
                </c:pt>
                <c:pt idx="75424">
                  <c:v>1.0017</c:v>
                </c:pt>
                <c:pt idx="75425">
                  <c:v>1.0018100000000001</c:v>
                </c:pt>
                <c:pt idx="75426">
                  <c:v>1.0019100000000001</c:v>
                </c:pt>
                <c:pt idx="75427">
                  <c:v>1.002</c:v>
                </c:pt>
                <c:pt idx="75428">
                  <c:v>1.0020800000000001</c:v>
                </c:pt>
                <c:pt idx="75429">
                  <c:v>1.0021599999999999</c:v>
                </c:pt>
                <c:pt idx="75430">
                  <c:v>1.00224</c:v>
                </c:pt>
                <c:pt idx="75431">
                  <c:v>1.0023</c:v>
                </c:pt>
                <c:pt idx="75432">
                  <c:v>1.0023599999999999</c:v>
                </c:pt>
                <c:pt idx="75433">
                  <c:v>1.0024</c:v>
                </c:pt>
                <c:pt idx="75434">
                  <c:v>1.00244</c:v>
                </c:pt>
                <c:pt idx="75435">
                  <c:v>1.00247</c:v>
                </c:pt>
                <c:pt idx="75436">
                  <c:v>1.0024900000000001</c:v>
                </c:pt>
                <c:pt idx="75437">
                  <c:v>1.0024999999999999</c:v>
                </c:pt>
                <c:pt idx="75438">
                  <c:v>1.0024999999999999</c:v>
                </c:pt>
                <c:pt idx="75439">
                  <c:v>1.0024900000000001</c:v>
                </c:pt>
                <c:pt idx="75440">
                  <c:v>1.00248</c:v>
                </c:pt>
                <c:pt idx="75441">
                  <c:v>1.0024500000000001</c:v>
                </c:pt>
                <c:pt idx="75442">
                  <c:v>1.0024</c:v>
                </c:pt>
                <c:pt idx="75443">
                  <c:v>1.00234</c:v>
                </c:pt>
                <c:pt idx="75444">
                  <c:v>1.00227</c:v>
                </c:pt>
                <c:pt idx="75445">
                  <c:v>1.0021899999999999</c:v>
                </c:pt>
                <c:pt idx="75446">
                  <c:v>1.0021</c:v>
                </c:pt>
                <c:pt idx="75447">
                  <c:v>1.002</c:v>
                </c:pt>
                <c:pt idx="75448">
                  <c:v>1.0018800000000001</c:v>
                </c:pt>
                <c:pt idx="75449">
                  <c:v>1.0017499999999999</c:v>
                </c:pt>
                <c:pt idx="75450">
                  <c:v>1.0016099999999999</c:v>
                </c:pt>
                <c:pt idx="75451">
                  <c:v>1.00146</c:v>
                </c:pt>
                <c:pt idx="75452">
                  <c:v>1.00129</c:v>
                </c:pt>
                <c:pt idx="75453">
                  <c:v>1.0011099999999999</c:v>
                </c:pt>
                <c:pt idx="75454">
                  <c:v>1.00092</c:v>
                </c:pt>
                <c:pt idx="75455">
                  <c:v>1.0006999999999999</c:v>
                </c:pt>
                <c:pt idx="75456">
                  <c:v>1.0004900000000001</c:v>
                </c:pt>
                <c:pt idx="75457">
                  <c:v>1.0002599999999999</c:v>
                </c:pt>
                <c:pt idx="75458">
                  <c:v>1.0000199999999999</c:v>
                </c:pt>
                <c:pt idx="75459">
                  <c:v>0.99977400000000005</c:v>
                </c:pt>
                <c:pt idx="75460">
                  <c:v>0.99954100000000001</c:v>
                </c:pt>
                <c:pt idx="75461">
                  <c:v>0.99932200000000004</c:v>
                </c:pt>
                <c:pt idx="75462">
                  <c:v>0.99911799999999995</c:v>
                </c:pt>
                <c:pt idx="75463">
                  <c:v>0.99892999999999998</c:v>
                </c:pt>
                <c:pt idx="75464">
                  <c:v>0.99875199999999997</c:v>
                </c:pt>
                <c:pt idx="75465">
                  <c:v>0.998587</c:v>
                </c:pt>
                <c:pt idx="75466">
                  <c:v>0.99843499999999996</c:v>
                </c:pt>
                <c:pt idx="75467">
                  <c:v>0.99829599999999996</c:v>
                </c:pt>
                <c:pt idx="75468">
                  <c:v>0.99816300000000002</c:v>
                </c:pt>
                <c:pt idx="75469">
                  <c:v>0.99804999999999999</c:v>
                </c:pt>
                <c:pt idx="75470">
                  <c:v>0.99794499999999997</c:v>
                </c:pt>
                <c:pt idx="75471">
                  <c:v>0.99785199999999996</c:v>
                </c:pt>
                <c:pt idx="75472">
                  <c:v>0.99777000000000005</c:v>
                </c:pt>
                <c:pt idx="75473">
                  <c:v>0.99770099999999995</c:v>
                </c:pt>
                <c:pt idx="75474">
                  <c:v>0.99763900000000005</c:v>
                </c:pt>
                <c:pt idx="75475">
                  <c:v>0.99758599999999997</c:v>
                </c:pt>
                <c:pt idx="75476">
                  <c:v>0.99754799999999999</c:v>
                </c:pt>
                <c:pt idx="75477">
                  <c:v>0.99752399999999997</c:v>
                </c:pt>
                <c:pt idx="75478">
                  <c:v>0.99750899999999998</c:v>
                </c:pt>
                <c:pt idx="75479">
                  <c:v>0.99750899999999998</c:v>
                </c:pt>
                <c:pt idx="75480">
                  <c:v>0.99751599999999996</c:v>
                </c:pt>
                <c:pt idx="75481">
                  <c:v>0.99753000000000003</c:v>
                </c:pt>
                <c:pt idx="75482">
                  <c:v>0.99755400000000005</c:v>
                </c:pt>
                <c:pt idx="75483">
                  <c:v>0.99758199999999997</c:v>
                </c:pt>
                <c:pt idx="75484">
                  <c:v>0.99761900000000003</c:v>
                </c:pt>
                <c:pt idx="75485">
                  <c:v>0.99766600000000005</c:v>
                </c:pt>
                <c:pt idx="75486">
                  <c:v>0.99772000000000005</c:v>
                </c:pt>
                <c:pt idx="75487">
                  <c:v>0.99778199999999995</c:v>
                </c:pt>
                <c:pt idx="75488">
                  <c:v>0.99785000000000001</c:v>
                </c:pt>
                <c:pt idx="75489">
                  <c:v>0.99792499999999995</c:v>
                </c:pt>
                <c:pt idx="75490">
                  <c:v>0.998004</c:v>
                </c:pt>
                <c:pt idx="75491">
                  <c:v>0.99809599999999998</c:v>
                </c:pt>
                <c:pt idx="75492">
                  <c:v>0.99819400000000003</c:v>
                </c:pt>
                <c:pt idx="75493">
                  <c:v>0.99829400000000001</c:v>
                </c:pt>
                <c:pt idx="75494">
                  <c:v>0.99841500000000005</c:v>
                </c:pt>
                <c:pt idx="75495">
                  <c:v>0.998525</c:v>
                </c:pt>
                <c:pt idx="75496">
                  <c:v>0.99863800000000003</c:v>
                </c:pt>
                <c:pt idx="75497">
                  <c:v>0.99875899999999995</c:v>
                </c:pt>
                <c:pt idx="75498">
                  <c:v>0.99890699999999999</c:v>
                </c:pt>
                <c:pt idx="75499">
                  <c:v>0.99903299999999995</c:v>
                </c:pt>
                <c:pt idx="75500">
                  <c:v>0.99916499999999997</c:v>
                </c:pt>
                <c:pt idx="75501">
                  <c:v>0.99929900000000005</c:v>
                </c:pt>
                <c:pt idx="75502">
                  <c:v>0.99943599999999999</c:v>
                </c:pt>
                <c:pt idx="75503">
                  <c:v>0.99956900000000004</c:v>
                </c:pt>
                <c:pt idx="75504">
                  <c:v>0.99970599999999998</c:v>
                </c:pt>
                <c:pt idx="75505">
                  <c:v>0.99984200000000001</c:v>
                </c:pt>
                <c:pt idx="75506">
                  <c:v>0.99998200000000004</c:v>
                </c:pt>
                <c:pt idx="75507">
                  <c:v>1.0001199999999999</c:v>
                </c:pt>
                <c:pt idx="75508">
                  <c:v>1.0002500000000001</c:v>
                </c:pt>
                <c:pt idx="75509">
                  <c:v>1.0003899999999999</c:v>
                </c:pt>
                <c:pt idx="75510">
                  <c:v>1.0005200000000001</c:v>
                </c:pt>
                <c:pt idx="75511">
                  <c:v>1.0006600000000001</c:v>
                </c:pt>
                <c:pt idx="75512">
                  <c:v>1.0007900000000001</c:v>
                </c:pt>
                <c:pt idx="75513">
                  <c:v>1.00092</c:v>
                </c:pt>
                <c:pt idx="75514">
                  <c:v>1.0010399999999999</c:v>
                </c:pt>
                <c:pt idx="75515">
                  <c:v>1.00116</c:v>
                </c:pt>
                <c:pt idx="75516">
                  <c:v>1.0012700000000001</c:v>
                </c:pt>
                <c:pt idx="75517">
                  <c:v>1.00139</c:v>
                </c:pt>
                <c:pt idx="75518">
                  <c:v>1.0015000000000001</c:v>
                </c:pt>
                <c:pt idx="75519">
                  <c:v>1.0016</c:v>
                </c:pt>
                <c:pt idx="75520">
                  <c:v>1.0016799999999999</c:v>
                </c:pt>
                <c:pt idx="75521">
                  <c:v>1.00177</c:v>
                </c:pt>
                <c:pt idx="75522">
                  <c:v>1.0018499999999999</c:v>
                </c:pt>
                <c:pt idx="75523">
                  <c:v>1.00193</c:v>
                </c:pt>
                <c:pt idx="75524">
                  <c:v>1.0020100000000001</c:v>
                </c:pt>
                <c:pt idx="75525">
                  <c:v>1.00207</c:v>
                </c:pt>
                <c:pt idx="75526">
                  <c:v>1.0021199999999999</c:v>
                </c:pt>
                <c:pt idx="75527">
                  <c:v>1.0021800000000001</c:v>
                </c:pt>
                <c:pt idx="75528">
                  <c:v>1.0022200000000001</c:v>
                </c:pt>
                <c:pt idx="75529">
                  <c:v>1.0022500000000001</c:v>
                </c:pt>
                <c:pt idx="75530">
                  <c:v>1.00227</c:v>
                </c:pt>
                <c:pt idx="75531">
                  <c:v>1.0022899999999999</c:v>
                </c:pt>
                <c:pt idx="75532">
                  <c:v>1.0023</c:v>
                </c:pt>
                <c:pt idx="75533">
                  <c:v>1.0022899999999999</c:v>
                </c:pt>
                <c:pt idx="75534">
                  <c:v>1.00227</c:v>
                </c:pt>
                <c:pt idx="75535">
                  <c:v>1.00224</c:v>
                </c:pt>
                <c:pt idx="75536">
                  <c:v>1.00221</c:v>
                </c:pt>
                <c:pt idx="75537">
                  <c:v>1.0021599999999999</c:v>
                </c:pt>
                <c:pt idx="75538">
                  <c:v>1.0021</c:v>
                </c:pt>
                <c:pt idx="75539">
                  <c:v>1.00203</c:v>
                </c:pt>
                <c:pt idx="75540">
                  <c:v>1.0019499999999999</c:v>
                </c:pt>
                <c:pt idx="75541">
                  <c:v>1.00186</c:v>
                </c:pt>
                <c:pt idx="75542">
                  <c:v>1.0017499999999999</c:v>
                </c:pt>
                <c:pt idx="75543">
                  <c:v>1.0016400000000001</c:v>
                </c:pt>
                <c:pt idx="75544">
                  <c:v>1.0015099999999999</c:v>
                </c:pt>
                <c:pt idx="75545">
                  <c:v>1.0013700000000001</c:v>
                </c:pt>
                <c:pt idx="75546">
                  <c:v>1.00122</c:v>
                </c:pt>
                <c:pt idx="75547">
                  <c:v>1.00105</c:v>
                </c:pt>
                <c:pt idx="75548">
                  <c:v>1.00088</c:v>
                </c:pt>
                <c:pt idx="75549">
                  <c:v>1.0006900000000001</c:v>
                </c:pt>
                <c:pt idx="75550">
                  <c:v>1.0004900000000001</c:v>
                </c:pt>
                <c:pt idx="75551">
                  <c:v>1.0002800000000001</c:v>
                </c:pt>
                <c:pt idx="75552">
                  <c:v>1.0000599999999999</c:v>
                </c:pt>
                <c:pt idx="75553">
                  <c:v>0.99981900000000001</c:v>
                </c:pt>
                <c:pt idx="75554">
                  <c:v>0.99956999999999996</c:v>
                </c:pt>
                <c:pt idx="75555">
                  <c:v>0.999332</c:v>
                </c:pt>
                <c:pt idx="75556">
                  <c:v>0.99910900000000002</c:v>
                </c:pt>
                <c:pt idx="75557">
                  <c:v>0.99889700000000003</c:v>
                </c:pt>
                <c:pt idx="75558">
                  <c:v>0.998695</c:v>
                </c:pt>
                <c:pt idx="75559">
                  <c:v>0.99850799999999995</c:v>
                </c:pt>
                <c:pt idx="75560">
                  <c:v>0.99833499999999997</c:v>
                </c:pt>
                <c:pt idx="75561">
                  <c:v>0.99817199999999995</c:v>
                </c:pt>
                <c:pt idx="75562">
                  <c:v>0.99802100000000005</c:v>
                </c:pt>
                <c:pt idx="75563">
                  <c:v>0.99787999999999999</c:v>
                </c:pt>
                <c:pt idx="75564">
                  <c:v>0.99775599999999998</c:v>
                </c:pt>
                <c:pt idx="75565">
                  <c:v>0.99764399999999998</c:v>
                </c:pt>
                <c:pt idx="75566">
                  <c:v>0.99754100000000001</c:v>
                </c:pt>
                <c:pt idx="75567">
                  <c:v>0.997448</c:v>
                </c:pt>
                <c:pt idx="75568">
                  <c:v>0.99737699999999996</c:v>
                </c:pt>
                <c:pt idx="75569">
                  <c:v>0.99731400000000003</c:v>
                </c:pt>
                <c:pt idx="75570">
                  <c:v>0.99725900000000001</c:v>
                </c:pt>
                <c:pt idx="75571">
                  <c:v>0.99721899999999997</c:v>
                </c:pt>
                <c:pt idx="75572">
                  <c:v>0.99718399999999996</c:v>
                </c:pt>
                <c:pt idx="75573">
                  <c:v>0.99716099999999996</c:v>
                </c:pt>
                <c:pt idx="75574">
                  <c:v>0.99714999999999998</c:v>
                </c:pt>
                <c:pt idx="75575">
                  <c:v>0.99715100000000001</c:v>
                </c:pt>
                <c:pt idx="75576">
                  <c:v>0.99716199999999999</c:v>
                </c:pt>
                <c:pt idx="75577">
                  <c:v>0.99717999999999996</c:v>
                </c:pt>
                <c:pt idx="75578">
                  <c:v>0.99721099999999996</c:v>
                </c:pt>
                <c:pt idx="75579">
                  <c:v>0.99724699999999999</c:v>
                </c:pt>
                <c:pt idx="75580">
                  <c:v>0.99729999999999996</c:v>
                </c:pt>
                <c:pt idx="75581">
                  <c:v>0.99735700000000005</c:v>
                </c:pt>
                <c:pt idx="75582">
                  <c:v>0.99741999999999997</c:v>
                </c:pt>
                <c:pt idx="75583">
                  <c:v>0.99749299999999996</c:v>
                </c:pt>
                <c:pt idx="75584">
                  <c:v>0.99757600000000002</c:v>
                </c:pt>
                <c:pt idx="75585">
                  <c:v>0.99766500000000002</c:v>
                </c:pt>
                <c:pt idx="75586">
                  <c:v>0.99776200000000004</c:v>
                </c:pt>
                <c:pt idx="75587">
                  <c:v>0.99785900000000005</c:v>
                </c:pt>
                <c:pt idx="75588">
                  <c:v>0.99796600000000002</c:v>
                </c:pt>
                <c:pt idx="75589">
                  <c:v>0.998081</c:v>
                </c:pt>
                <c:pt idx="75590">
                  <c:v>0.99819999999999998</c:v>
                </c:pt>
                <c:pt idx="75591">
                  <c:v>0.99832200000000004</c:v>
                </c:pt>
                <c:pt idx="75592">
                  <c:v>0.99844699999999997</c:v>
                </c:pt>
                <c:pt idx="75593">
                  <c:v>0.99858100000000005</c:v>
                </c:pt>
                <c:pt idx="75594">
                  <c:v>0.99871399999999999</c:v>
                </c:pt>
                <c:pt idx="75595">
                  <c:v>0.99885100000000004</c:v>
                </c:pt>
                <c:pt idx="75596">
                  <c:v>0.99899400000000005</c:v>
                </c:pt>
                <c:pt idx="75597">
                  <c:v>0.99913700000000005</c:v>
                </c:pt>
                <c:pt idx="75598">
                  <c:v>0.99928899999999998</c:v>
                </c:pt>
                <c:pt idx="75599">
                  <c:v>0.99943499999999996</c:v>
                </c:pt>
                <c:pt idx="75600">
                  <c:v>0.99958899999999995</c:v>
                </c:pt>
                <c:pt idx="75601">
                  <c:v>0.99973900000000004</c:v>
                </c:pt>
                <c:pt idx="75602">
                  <c:v>0.999892</c:v>
                </c:pt>
                <c:pt idx="75603">
                  <c:v>1.00004</c:v>
                </c:pt>
                <c:pt idx="75604">
                  <c:v>1.0001800000000001</c:v>
                </c:pt>
                <c:pt idx="75605">
                  <c:v>1.0003299999999999</c:v>
                </c:pt>
                <c:pt idx="75606">
                  <c:v>1.00048</c:v>
                </c:pt>
                <c:pt idx="75607">
                  <c:v>1.0006200000000001</c:v>
                </c:pt>
                <c:pt idx="75608">
                  <c:v>1.0007600000000001</c:v>
                </c:pt>
                <c:pt idx="75609">
                  <c:v>1.0008900000000001</c:v>
                </c:pt>
                <c:pt idx="75610">
                  <c:v>1.00102</c:v>
                </c:pt>
                <c:pt idx="75611">
                  <c:v>1.00115</c:v>
                </c:pt>
                <c:pt idx="75612">
                  <c:v>1.0012799999999999</c:v>
                </c:pt>
                <c:pt idx="75613">
                  <c:v>1.0014000000000001</c:v>
                </c:pt>
                <c:pt idx="75614">
                  <c:v>1.00152</c:v>
                </c:pt>
                <c:pt idx="75615">
                  <c:v>1.00163</c:v>
                </c:pt>
                <c:pt idx="75616">
                  <c:v>1.00173</c:v>
                </c:pt>
                <c:pt idx="75617">
                  <c:v>1.00183</c:v>
                </c:pt>
                <c:pt idx="75618">
                  <c:v>1.0019199999999999</c:v>
                </c:pt>
                <c:pt idx="75619">
                  <c:v>1.0020100000000001</c:v>
                </c:pt>
                <c:pt idx="75620">
                  <c:v>1.0020800000000001</c:v>
                </c:pt>
                <c:pt idx="75621">
                  <c:v>1.0021500000000001</c:v>
                </c:pt>
                <c:pt idx="75622">
                  <c:v>1.0022200000000001</c:v>
                </c:pt>
                <c:pt idx="75623">
                  <c:v>1.00227</c:v>
                </c:pt>
                <c:pt idx="75624">
                  <c:v>1.0023200000000001</c:v>
                </c:pt>
                <c:pt idx="75625">
                  <c:v>1.0023500000000001</c:v>
                </c:pt>
                <c:pt idx="75626">
                  <c:v>1.00237</c:v>
                </c:pt>
                <c:pt idx="75627">
                  <c:v>1.0023899999999999</c:v>
                </c:pt>
                <c:pt idx="75628">
                  <c:v>1.0023899999999999</c:v>
                </c:pt>
                <c:pt idx="75629">
                  <c:v>1.00238</c:v>
                </c:pt>
                <c:pt idx="75630">
                  <c:v>1.00238</c:v>
                </c:pt>
                <c:pt idx="75631">
                  <c:v>1.0023500000000001</c:v>
                </c:pt>
                <c:pt idx="75632">
                  <c:v>1.00231</c:v>
                </c:pt>
                <c:pt idx="75633">
                  <c:v>1.0022599999999999</c:v>
                </c:pt>
                <c:pt idx="75634">
                  <c:v>1.0022</c:v>
                </c:pt>
                <c:pt idx="75635">
                  <c:v>1.0021199999999999</c:v>
                </c:pt>
                <c:pt idx="75636">
                  <c:v>1.00203</c:v>
                </c:pt>
                <c:pt idx="75637">
                  <c:v>1.0019400000000001</c:v>
                </c:pt>
                <c:pt idx="75638">
                  <c:v>1.00183</c:v>
                </c:pt>
                <c:pt idx="75639">
                  <c:v>1.0017</c:v>
                </c:pt>
                <c:pt idx="75640">
                  <c:v>1.0015700000000001</c:v>
                </c:pt>
                <c:pt idx="75641">
                  <c:v>1.00143</c:v>
                </c:pt>
                <c:pt idx="75642">
                  <c:v>1.0012700000000001</c:v>
                </c:pt>
                <c:pt idx="75643">
                  <c:v>1.00109</c:v>
                </c:pt>
                <c:pt idx="75644">
                  <c:v>1.00091</c:v>
                </c:pt>
                <c:pt idx="75645">
                  <c:v>1.00071</c:v>
                </c:pt>
                <c:pt idx="75646">
                  <c:v>1.0004999999999999</c:v>
                </c:pt>
                <c:pt idx="75647">
                  <c:v>1.00027</c:v>
                </c:pt>
                <c:pt idx="75648">
                  <c:v>1.00004</c:v>
                </c:pt>
                <c:pt idx="75649">
                  <c:v>0.99978900000000004</c:v>
                </c:pt>
                <c:pt idx="75650">
                  <c:v>0.99955300000000002</c:v>
                </c:pt>
                <c:pt idx="75651">
                  <c:v>0.999332</c:v>
                </c:pt>
                <c:pt idx="75652">
                  <c:v>0.99912400000000001</c:v>
                </c:pt>
                <c:pt idx="75653">
                  <c:v>0.99892199999999998</c:v>
                </c:pt>
                <c:pt idx="75654">
                  <c:v>0.99873699999999999</c:v>
                </c:pt>
                <c:pt idx="75655">
                  <c:v>0.99856299999999998</c:v>
                </c:pt>
                <c:pt idx="75656">
                  <c:v>0.99840300000000004</c:v>
                </c:pt>
                <c:pt idx="75657">
                  <c:v>0.99825900000000001</c:v>
                </c:pt>
                <c:pt idx="75658">
                  <c:v>0.99810699999999997</c:v>
                </c:pt>
                <c:pt idx="75659">
                  <c:v>0.99798500000000001</c:v>
                </c:pt>
                <c:pt idx="75660">
                  <c:v>0.99787599999999999</c:v>
                </c:pt>
                <c:pt idx="75661">
                  <c:v>0.99777800000000005</c:v>
                </c:pt>
                <c:pt idx="75662">
                  <c:v>0.99768999999999997</c:v>
                </c:pt>
                <c:pt idx="75663">
                  <c:v>0.997614</c:v>
                </c:pt>
                <c:pt idx="75664">
                  <c:v>0.99754900000000002</c:v>
                </c:pt>
                <c:pt idx="75665">
                  <c:v>0.99750000000000005</c:v>
                </c:pt>
                <c:pt idx="75666">
                  <c:v>0.99746199999999996</c:v>
                </c:pt>
                <c:pt idx="75667">
                  <c:v>0.99743199999999999</c:v>
                </c:pt>
                <c:pt idx="75668">
                  <c:v>0.99741400000000002</c:v>
                </c:pt>
                <c:pt idx="75669">
                  <c:v>0.99740799999999996</c:v>
                </c:pt>
                <c:pt idx="75670">
                  <c:v>0.99741199999999997</c:v>
                </c:pt>
                <c:pt idx="75671">
                  <c:v>0.99743000000000004</c:v>
                </c:pt>
                <c:pt idx="75672">
                  <c:v>0.99745200000000001</c:v>
                </c:pt>
                <c:pt idx="75673">
                  <c:v>0.99747799999999998</c:v>
                </c:pt>
                <c:pt idx="75674">
                  <c:v>0.99752099999999999</c:v>
                </c:pt>
                <c:pt idx="75675">
                  <c:v>0.99756699999999998</c:v>
                </c:pt>
                <c:pt idx="75676">
                  <c:v>0.99762300000000004</c:v>
                </c:pt>
                <c:pt idx="75677">
                  <c:v>0.99769099999999999</c:v>
                </c:pt>
                <c:pt idx="75678">
                  <c:v>0.99776399999999998</c:v>
                </c:pt>
                <c:pt idx="75679">
                  <c:v>0.99784300000000004</c:v>
                </c:pt>
                <c:pt idx="75680">
                  <c:v>0.99792599999999998</c:v>
                </c:pt>
                <c:pt idx="75681">
                  <c:v>0.99801899999999999</c:v>
                </c:pt>
                <c:pt idx="75682">
                  <c:v>0.99811399999999995</c:v>
                </c:pt>
                <c:pt idx="75683">
                  <c:v>0.99821700000000002</c:v>
                </c:pt>
                <c:pt idx="75684">
                  <c:v>0.99833000000000005</c:v>
                </c:pt>
                <c:pt idx="75685">
                  <c:v>0.99844999999999995</c:v>
                </c:pt>
                <c:pt idx="75686">
                  <c:v>0.99857300000000004</c:v>
                </c:pt>
                <c:pt idx="75687">
                  <c:v>0.99870199999999998</c:v>
                </c:pt>
                <c:pt idx="75688">
                  <c:v>0.99882800000000005</c:v>
                </c:pt>
                <c:pt idx="75689">
                  <c:v>0.99895999999999996</c:v>
                </c:pt>
                <c:pt idx="75690">
                  <c:v>0.99909800000000004</c:v>
                </c:pt>
                <c:pt idx="75691">
                  <c:v>0.99923399999999996</c:v>
                </c:pt>
                <c:pt idx="75692">
                  <c:v>0.99937200000000004</c:v>
                </c:pt>
                <c:pt idx="75693">
                  <c:v>0.99951400000000001</c:v>
                </c:pt>
                <c:pt idx="75694">
                  <c:v>0.99965400000000004</c:v>
                </c:pt>
                <c:pt idx="75695">
                  <c:v>0.99979899999999999</c:v>
                </c:pt>
                <c:pt idx="75696">
                  <c:v>0.999942</c:v>
                </c:pt>
                <c:pt idx="75697">
                  <c:v>1.0000800000000001</c:v>
                </c:pt>
                <c:pt idx="75698">
                  <c:v>1.00023</c:v>
                </c:pt>
                <c:pt idx="75699">
                  <c:v>1.0003899999999999</c:v>
                </c:pt>
                <c:pt idx="75700">
                  <c:v>1.0005299999999999</c:v>
                </c:pt>
                <c:pt idx="75701">
                  <c:v>1.00068</c:v>
                </c:pt>
                <c:pt idx="75702">
                  <c:v>1.00081</c:v>
                </c:pt>
                <c:pt idx="75703">
                  <c:v>1.00095</c:v>
                </c:pt>
                <c:pt idx="75704">
                  <c:v>1.00109</c:v>
                </c:pt>
                <c:pt idx="75705">
                  <c:v>1.0012099999999999</c:v>
                </c:pt>
                <c:pt idx="75706">
                  <c:v>1.0013399999999999</c:v>
                </c:pt>
                <c:pt idx="75707">
                  <c:v>1.00146</c:v>
                </c:pt>
                <c:pt idx="75708">
                  <c:v>1.0015799999999999</c:v>
                </c:pt>
                <c:pt idx="75709">
                  <c:v>1.00169</c:v>
                </c:pt>
                <c:pt idx="75710">
                  <c:v>1.0017799999999999</c:v>
                </c:pt>
                <c:pt idx="75711">
                  <c:v>1.0018899999999999</c:v>
                </c:pt>
                <c:pt idx="75712">
                  <c:v>1.0019800000000001</c:v>
                </c:pt>
                <c:pt idx="75713">
                  <c:v>1.00207</c:v>
                </c:pt>
                <c:pt idx="75714">
                  <c:v>1.0021599999999999</c:v>
                </c:pt>
                <c:pt idx="75715">
                  <c:v>1.00223</c:v>
                </c:pt>
                <c:pt idx="75716">
                  <c:v>1.0023</c:v>
                </c:pt>
                <c:pt idx="75717">
                  <c:v>1.00237</c:v>
                </c:pt>
                <c:pt idx="75718">
                  <c:v>1.0024200000000001</c:v>
                </c:pt>
                <c:pt idx="75719">
                  <c:v>1.00247</c:v>
                </c:pt>
                <c:pt idx="75720">
                  <c:v>1.00251</c:v>
                </c:pt>
                <c:pt idx="75721">
                  <c:v>1.00254</c:v>
                </c:pt>
                <c:pt idx="75722">
                  <c:v>1.0025599999999999</c:v>
                </c:pt>
                <c:pt idx="75723">
                  <c:v>1.00257</c:v>
                </c:pt>
                <c:pt idx="75724">
                  <c:v>1.00257</c:v>
                </c:pt>
                <c:pt idx="75725">
                  <c:v>1.0025599999999999</c:v>
                </c:pt>
                <c:pt idx="75726">
                  <c:v>1.00254</c:v>
                </c:pt>
                <c:pt idx="75727">
                  <c:v>1.00251</c:v>
                </c:pt>
                <c:pt idx="75728">
                  <c:v>1.00247</c:v>
                </c:pt>
                <c:pt idx="75729">
                  <c:v>1.00241</c:v>
                </c:pt>
                <c:pt idx="75730">
                  <c:v>1.0023500000000001</c:v>
                </c:pt>
                <c:pt idx="75731">
                  <c:v>1.0022800000000001</c:v>
                </c:pt>
                <c:pt idx="75732">
                  <c:v>1.0021899999999999</c:v>
                </c:pt>
                <c:pt idx="75733">
                  <c:v>1.0021</c:v>
                </c:pt>
                <c:pt idx="75734">
                  <c:v>1.0019899999999999</c:v>
                </c:pt>
                <c:pt idx="75735">
                  <c:v>1.00186</c:v>
                </c:pt>
                <c:pt idx="75736">
                  <c:v>1.0017400000000001</c:v>
                </c:pt>
                <c:pt idx="75737">
                  <c:v>1.00159</c:v>
                </c:pt>
                <c:pt idx="75738">
                  <c:v>1.00142</c:v>
                </c:pt>
                <c:pt idx="75739">
                  <c:v>1.00125</c:v>
                </c:pt>
                <c:pt idx="75740">
                  <c:v>1.00108</c:v>
                </c:pt>
                <c:pt idx="75741">
                  <c:v>1.00088</c:v>
                </c:pt>
                <c:pt idx="75742">
                  <c:v>1.00068</c:v>
                </c:pt>
                <c:pt idx="75743">
                  <c:v>1.0004599999999999</c:v>
                </c:pt>
                <c:pt idx="75744">
                  <c:v>1.00023</c:v>
                </c:pt>
                <c:pt idx="75745">
                  <c:v>0.99998299999999996</c:v>
                </c:pt>
                <c:pt idx="75746">
                  <c:v>0.99974099999999999</c:v>
                </c:pt>
                <c:pt idx="75747">
                  <c:v>0.99950399999999995</c:v>
                </c:pt>
                <c:pt idx="75748">
                  <c:v>0.99928799999999995</c:v>
                </c:pt>
                <c:pt idx="75749">
                  <c:v>0.999081</c:v>
                </c:pt>
                <c:pt idx="75750">
                  <c:v>0.99888900000000003</c:v>
                </c:pt>
                <c:pt idx="75751">
                  <c:v>0.99870499999999995</c:v>
                </c:pt>
                <c:pt idx="75752">
                  <c:v>0.99853499999999995</c:v>
                </c:pt>
                <c:pt idx="75753">
                  <c:v>0.99838300000000002</c:v>
                </c:pt>
                <c:pt idx="75754">
                  <c:v>0.99824500000000005</c:v>
                </c:pt>
                <c:pt idx="75755">
                  <c:v>0.99812000000000001</c:v>
                </c:pt>
                <c:pt idx="75756">
                  <c:v>0.99800500000000003</c:v>
                </c:pt>
                <c:pt idx="75757">
                  <c:v>0.99790299999999998</c:v>
                </c:pt>
                <c:pt idx="75758">
                  <c:v>0.99781299999999995</c:v>
                </c:pt>
                <c:pt idx="75759">
                  <c:v>0.99772899999999998</c:v>
                </c:pt>
                <c:pt idx="75760">
                  <c:v>0.99765999999999999</c:v>
                </c:pt>
                <c:pt idx="75761">
                  <c:v>0.99760499999999996</c:v>
                </c:pt>
                <c:pt idx="75762">
                  <c:v>0.99755300000000002</c:v>
                </c:pt>
                <c:pt idx="75763">
                  <c:v>0.99751500000000004</c:v>
                </c:pt>
                <c:pt idx="75764">
                  <c:v>0.99748700000000001</c:v>
                </c:pt>
                <c:pt idx="75765">
                  <c:v>0.99746999999999997</c:v>
                </c:pt>
                <c:pt idx="75766">
                  <c:v>0.99746800000000002</c:v>
                </c:pt>
                <c:pt idx="75767">
                  <c:v>0.99747200000000003</c:v>
                </c:pt>
                <c:pt idx="75768">
                  <c:v>0.99748199999999998</c:v>
                </c:pt>
                <c:pt idx="75769">
                  <c:v>0.99750300000000003</c:v>
                </c:pt>
                <c:pt idx="75770">
                  <c:v>0.99753999999999998</c:v>
                </c:pt>
                <c:pt idx="75771">
                  <c:v>0.99758199999999997</c:v>
                </c:pt>
                <c:pt idx="75772">
                  <c:v>0.99763599999999997</c:v>
                </c:pt>
                <c:pt idx="75773">
                  <c:v>0.99770400000000004</c:v>
                </c:pt>
                <c:pt idx="75774">
                  <c:v>0.99776799999999999</c:v>
                </c:pt>
                <c:pt idx="75775">
                  <c:v>0.99784600000000001</c:v>
                </c:pt>
                <c:pt idx="75776">
                  <c:v>0.99792599999999998</c:v>
                </c:pt>
                <c:pt idx="75777">
                  <c:v>0.99801200000000001</c:v>
                </c:pt>
                <c:pt idx="75778">
                  <c:v>0.99810699999999997</c:v>
                </c:pt>
                <c:pt idx="75779">
                  <c:v>0.99821000000000004</c:v>
                </c:pt>
                <c:pt idx="75780">
                  <c:v>0.99831899999999996</c:v>
                </c:pt>
                <c:pt idx="75781">
                  <c:v>0.99843199999999999</c:v>
                </c:pt>
                <c:pt idx="75782">
                  <c:v>0.99854699999999996</c:v>
                </c:pt>
                <c:pt idx="75783">
                  <c:v>0.99866900000000003</c:v>
                </c:pt>
                <c:pt idx="75784">
                  <c:v>0.99879300000000004</c:v>
                </c:pt>
                <c:pt idx="75785">
                  <c:v>0.99892000000000003</c:v>
                </c:pt>
                <c:pt idx="75786">
                  <c:v>0.99904999999999999</c:v>
                </c:pt>
                <c:pt idx="75787">
                  <c:v>0.99919100000000005</c:v>
                </c:pt>
                <c:pt idx="75788">
                  <c:v>0.99933399999999994</c:v>
                </c:pt>
                <c:pt idx="75789">
                  <c:v>0.99947200000000003</c:v>
                </c:pt>
                <c:pt idx="75790">
                  <c:v>0.99962700000000004</c:v>
                </c:pt>
                <c:pt idx="75791">
                  <c:v>0.99977000000000005</c:v>
                </c:pt>
                <c:pt idx="75792">
                  <c:v>0.999915</c:v>
                </c:pt>
                <c:pt idx="75793">
                  <c:v>1.0000599999999999</c:v>
                </c:pt>
                <c:pt idx="75794">
                  <c:v>1.0002</c:v>
                </c:pt>
                <c:pt idx="75795">
                  <c:v>1.0003500000000001</c:v>
                </c:pt>
                <c:pt idx="75796">
                  <c:v>1.0004999999999999</c:v>
                </c:pt>
                <c:pt idx="75797">
                  <c:v>1.00064</c:v>
                </c:pt>
                <c:pt idx="75798">
                  <c:v>1.0007699999999999</c:v>
                </c:pt>
                <c:pt idx="75799">
                  <c:v>1.00091</c:v>
                </c:pt>
                <c:pt idx="75800">
                  <c:v>1.0010399999999999</c:v>
                </c:pt>
                <c:pt idx="75801">
                  <c:v>1.0011699999999999</c:v>
                </c:pt>
                <c:pt idx="75802">
                  <c:v>1.0013000000000001</c:v>
                </c:pt>
                <c:pt idx="75803">
                  <c:v>1.00142</c:v>
                </c:pt>
                <c:pt idx="75804">
                  <c:v>1.0015400000000001</c:v>
                </c:pt>
                <c:pt idx="75805">
                  <c:v>1.0016499999999999</c:v>
                </c:pt>
                <c:pt idx="75806">
                  <c:v>1.00176</c:v>
                </c:pt>
                <c:pt idx="75807">
                  <c:v>1.0018499999999999</c:v>
                </c:pt>
                <c:pt idx="75808">
                  <c:v>1.0019499999999999</c:v>
                </c:pt>
                <c:pt idx="75809">
                  <c:v>1.00203</c:v>
                </c:pt>
                <c:pt idx="75810">
                  <c:v>1.0021199999999999</c:v>
                </c:pt>
                <c:pt idx="75811">
                  <c:v>1.0021899999999999</c:v>
                </c:pt>
                <c:pt idx="75812">
                  <c:v>1.0022500000000001</c:v>
                </c:pt>
                <c:pt idx="75813">
                  <c:v>1.00231</c:v>
                </c:pt>
                <c:pt idx="75814">
                  <c:v>1.0023599999999999</c:v>
                </c:pt>
                <c:pt idx="75815">
                  <c:v>1.0023899999999999</c:v>
                </c:pt>
                <c:pt idx="75816">
                  <c:v>1.0024200000000001</c:v>
                </c:pt>
                <c:pt idx="75817">
                  <c:v>1.0024500000000001</c:v>
                </c:pt>
                <c:pt idx="75818">
                  <c:v>1.00247</c:v>
                </c:pt>
                <c:pt idx="75819">
                  <c:v>1.00247</c:v>
                </c:pt>
                <c:pt idx="75820">
                  <c:v>1.0024599999999999</c:v>
                </c:pt>
                <c:pt idx="75821">
                  <c:v>1.00244</c:v>
                </c:pt>
                <c:pt idx="75822">
                  <c:v>1.0024</c:v>
                </c:pt>
                <c:pt idx="75823">
                  <c:v>1.00237</c:v>
                </c:pt>
                <c:pt idx="75824">
                  <c:v>1.00231</c:v>
                </c:pt>
                <c:pt idx="75825">
                  <c:v>1.0022500000000001</c:v>
                </c:pt>
                <c:pt idx="75826">
                  <c:v>1.0021800000000001</c:v>
                </c:pt>
                <c:pt idx="75827">
                  <c:v>1.0020899999999999</c:v>
                </c:pt>
                <c:pt idx="75828">
                  <c:v>1.0019899999999999</c:v>
                </c:pt>
                <c:pt idx="75829">
                  <c:v>1.00187</c:v>
                </c:pt>
                <c:pt idx="75830">
                  <c:v>1.0017400000000001</c:v>
                </c:pt>
                <c:pt idx="75831">
                  <c:v>1.0016</c:v>
                </c:pt>
                <c:pt idx="75832">
                  <c:v>1.00145</c:v>
                </c:pt>
                <c:pt idx="75833">
                  <c:v>1.0012799999999999</c:v>
                </c:pt>
                <c:pt idx="75834">
                  <c:v>1.0011099999999999</c:v>
                </c:pt>
                <c:pt idx="75835">
                  <c:v>1.0009300000000001</c:v>
                </c:pt>
                <c:pt idx="75836">
                  <c:v>1.0007299999999999</c:v>
                </c:pt>
                <c:pt idx="75837">
                  <c:v>1.0005200000000001</c:v>
                </c:pt>
                <c:pt idx="75838">
                  <c:v>1.0003</c:v>
                </c:pt>
                <c:pt idx="75839">
                  <c:v>1.0000599999999999</c:v>
                </c:pt>
                <c:pt idx="75840">
                  <c:v>0.99981399999999998</c:v>
                </c:pt>
                <c:pt idx="75841">
                  <c:v>0.99957700000000005</c:v>
                </c:pt>
                <c:pt idx="75842">
                  <c:v>0.99935300000000005</c:v>
                </c:pt>
                <c:pt idx="75843">
                  <c:v>0.99914099999999995</c:v>
                </c:pt>
                <c:pt idx="75844">
                  <c:v>0.99893799999999999</c:v>
                </c:pt>
                <c:pt idx="75845">
                  <c:v>0.99875599999999998</c:v>
                </c:pt>
                <c:pt idx="75846">
                  <c:v>0.99858000000000002</c:v>
                </c:pt>
                <c:pt idx="75847">
                  <c:v>0.99841899999999995</c:v>
                </c:pt>
                <c:pt idx="75848">
                  <c:v>0.99825799999999998</c:v>
                </c:pt>
                <c:pt idx="75849">
                  <c:v>0.99812100000000004</c:v>
                </c:pt>
                <c:pt idx="75850">
                  <c:v>0.99799899999999997</c:v>
                </c:pt>
                <c:pt idx="75851">
                  <c:v>0.99788200000000005</c:v>
                </c:pt>
                <c:pt idx="75852">
                  <c:v>0.99778599999999995</c:v>
                </c:pt>
                <c:pt idx="75853">
                  <c:v>0.99770099999999995</c:v>
                </c:pt>
                <c:pt idx="75854">
                  <c:v>0.99762700000000004</c:v>
                </c:pt>
                <c:pt idx="75855">
                  <c:v>0.99756699999999998</c:v>
                </c:pt>
                <c:pt idx="75856">
                  <c:v>0.99751400000000001</c:v>
                </c:pt>
                <c:pt idx="75857">
                  <c:v>0.99746900000000005</c:v>
                </c:pt>
                <c:pt idx="75858">
                  <c:v>0.99743499999999996</c:v>
                </c:pt>
                <c:pt idx="75859">
                  <c:v>0.99741599999999997</c:v>
                </c:pt>
                <c:pt idx="75860">
                  <c:v>0.99740700000000004</c:v>
                </c:pt>
                <c:pt idx="75861">
                  <c:v>0.99741800000000003</c:v>
                </c:pt>
                <c:pt idx="75862">
                  <c:v>0.99742200000000003</c:v>
                </c:pt>
                <c:pt idx="75863">
                  <c:v>0.99743700000000002</c:v>
                </c:pt>
                <c:pt idx="75864">
                  <c:v>0.99746500000000005</c:v>
                </c:pt>
                <c:pt idx="75865">
                  <c:v>0.99750399999999995</c:v>
                </c:pt>
                <c:pt idx="75866">
                  <c:v>0.99755000000000005</c:v>
                </c:pt>
                <c:pt idx="75867">
                  <c:v>0.99760599999999999</c:v>
                </c:pt>
                <c:pt idx="75868">
                  <c:v>0.99766999999999995</c:v>
                </c:pt>
                <c:pt idx="75869">
                  <c:v>0.99773699999999999</c:v>
                </c:pt>
                <c:pt idx="75870">
                  <c:v>0.99781500000000001</c:v>
                </c:pt>
                <c:pt idx="75871">
                  <c:v>0.99789799999999995</c:v>
                </c:pt>
                <c:pt idx="75872">
                  <c:v>0.99798299999999995</c:v>
                </c:pt>
                <c:pt idx="75873">
                  <c:v>0.99807900000000005</c:v>
                </c:pt>
                <c:pt idx="75874">
                  <c:v>0.99817699999999998</c:v>
                </c:pt>
                <c:pt idx="75875">
                  <c:v>0.99828799999999995</c:v>
                </c:pt>
                <c:pt idx="75876">
                  <c:v>0.99840200000000001</c:v>
                </c:pt>
                <c:pt idx="75877">
                  <c:v>0.99851599999999996</c:v>
                </c:pt>
                <c:pt idx="75878">
                  <c:v>0.99863199999999996</c:v>
                </c:pt>
                <c:pt idx="75879">
                  <c:v>0.99875499999999995</c:v>
                </c:pt>
                <c:pt idx="75880">
                  <c:v>0.99888500000000002</c:v>
                </c:pt>
                <c:pt idx="75881">
                  <c:v>0.99901300000000004</c:v>
                </c:pt>
                <c:pt idx="75882">
                  <c:v>0.99914499999999995</c:v>
                </c:pt>
                <c:pt idx="75883">
                  <c:v>0.999278</c:v>
                </c:pt>
                <c:pt idx="75884">
                  <c:v>0.99941100000000005</c:v>
                </c:pt>
                <c:pt idx="75885">
                  <c:v>0.99954900000000002</c:v>
                </c:pt>
                <c:pt idx="75886">
                  <c:v>0.99968900000000005</c:v>
                </c:pt>
                <c:pt idx="75887">
                  <c:v>0.99983500000000003</c:v>
                </c:pt>
                <c:pt idx="75888">
                  <c:v>0.99997199999999997</c:v>
                </c:pt>
                <c:pt idx="75889">
                  <c:v>1.0001100000000001</c:v>
                </c:pt>
                <c:pt idx="75890">
                  <c:v>1.0002500000000001</c:v>
                </c:pt>
                <c:pt idx="75891">
                  <c:v>1.00038</c:v>
                </c:pt>
                <c:pt idx="75892">
                  <c:v>1.0005200000000001</c:v>
                </c:pt>
                <c:pt idx="75893">
                  <c:v>1.00065</c:v>
                </c:pt>
                <c:pt idx="75894">
                  <c:v>1.00078</c:v>
                </c:pt>
                <c:pt idx="75895">
                  <c:v>1.00091</c:v>
                </c:pt>
                <c:pt idx="75896">
                  <c:v>1.0010300000000001</c:v>
                </c:pt>
                <c:pt idx="75897">
                  <c:v>1.00116</c:v>
                </c:pt>
                <c:pt idx="75898">
                  <c:v>1.0012700000000001</c:v>
                </c:pt>
                <c:pt idx="75899">
                  <c:v>1.0013799999999999</c:v>
                </c:pt>
                <c:pt idx="75900">
                  <c:v>1.0015000000000001</c:v>
                </c:pt>
                <c:pt idx="75901">
                  <c:v>1.0016</c:v>
                </c:pt>
                <c:pt idx="75902">
                  <c:v>1.00169</c:v>
                </c:pt>
                <c:pt idx="75903">
                  <c:v>1.00179</c:v>
                </c:pt>
                <c:pt idx="75904">
                  <c:v>1.00186</c:v>
                </c:pt>
                <c:pt idx="75905">
                  <c:v>1.0019400000000001</c:v>
                </c:pt>
                <c:pt idx="75906">
                  <c:v>1.0020199999999999</c:v>
                </c:pt>
                <c:pt idx="75907">
                  <c:v>1.0020800000000001</c:v>
                </c:pt>
                <c:pt idx="75908">
                  <c:v>1.00214</c:v>
                </c:pt>
                <c:pt idx="75909">
                  <c:v>1.0021899999999999</c:v>
                </c:pt>
                <c:pt idx="75910">
                  <c:v>1.00223</c:v>
                </c:pt>
                <c:pt idx="75911">
                  <c:v>1.0022599999999999</c:v>
                </c:pt>
                <c:pt idx="75912">
                  <c:v>1.0022800000000001</c:v>
                </c:pt>
                <c:pt idx="75913">
                  <c:v>1.0022899999999999</c:v>
                </c:pt>
                <c:pt idx="75914">
                  <c:v>1.0022899999999999</c:v>
                </c:pt>
                <c:pt idx="75915">
                  <c:v>1.0022800000000001</c:v>
                </c:pt>
                <c:pt idx="75916">
                  <c:v>1.00227</c:v>
                </c:pt>
                <c:pt idx="75917">
                  <c:v>1.00224</c:v>
                </c:pt>
                <c:pt idx="75918">
                  <c:v>1.0022</c:v>
                </c:pt>
                <c:pt idx="75919">
                  <c:v>1.0021500000000001</c:v>
                </c:pt>
                <c:pt idx="75920">
                  <c:v>1.0020800000000001</c:v>
                </c:pt>
                <c:pt idx="75921">
                  <c:v>1.0020100000000001</c:v>
                </c:pt>
                <c:pt idx="75922">
                  <c:v>1.0019199999999999</c:v>
                </c:pt>
                <c:pt idx="75923">
                  <c:v>1.00183</c:v>
                </c:pt>
                <c:pt idx="75924">
                  <c:v>1.00173</c:v>
                </c:pt>
                <c:pt idx="75925">
                  <c:v>1.0016099999999999</c:v>
                </c:pt>
                <c:pt idx="75926">
                  <c:v>1.0014700000000001</c:v>
                </c:pt>
                <c:pt idx="75927">
                  <c:v>1.0013399999999999</c:v>
                </c:pt>
                <c:pt idx="75928">
                  <c:v>1.00118</c:v>
                </c:pt>
                <c:pt idx="75929">
                  <c:v>1.00102</c:v>
                </c:pt>
                <c:pt idx="75930">
                  <c:v>1.00084</c:v>
                </c:pt>
                <c:pt idx="75931">
                  <c:v>1.00065</c:v>
                </c:pt>
                <c:pt idx="75932">
                  <c:v>1.0004500000000001</c:v>
                </c:pt>
                <c:pt idx="75933">
                  <c:v>1.00023</c:v>
                </c:pt>
                <c:pt idx="75934">
                  <c:v>1</c:v>
                </c:pt>
                <c:pt idx="75935">
                  <c:v>0.99976399999999999</c:v>
                </c:pt>
                <c:pt idx="75936">
                  <c:v>0.99951500000000004</c:v>
                </c:pt>
                <c:pt idx="75937">
                  <c:v>0.99927900000000003</c:v>
                </c:pt>
                <c:pt idx="75938">
                  <c:v>0.99905699999999997</c:v>
                </c:pt>
                <c:pt idx="75939">
                  <c:v>0.99884300000000004</c:v>
                </c:pt>
                <c:pt idx="75940">
                  <c:v>0.998645</c:v>
                </c:pt>
                <c:pt idx="75941">
                  <c:v>0.99845899999999999</c:v>
                </c:pt>
                <c:pt idx="75942">
                  <c:v>0.99828899999999998</c:v>
                </c:pt>
                <c:pt idx="75943">
                  <c:v>0.998112</c:v>
                </c:pt>
                <c:pt idx="75944">
                  <c:v>0.99796399999999996</c:v>
                </c:pt>
                <c:pt idx="75945">
                  <c:v>0.99783100000000002</c:v>
                </c:pt>
                <c:pt idx="75946">
                  <c:v>0.99770999999999999</c:v>
                </c:pt>
                <c:pt idx="75947">
                  <c:v>0.99760400000000005</c:v>
                </c:pt>
                <c:pt idx="75948">
                  <c:v>0.997506</c:v>
                </c:pt>
                <c:pt idx="75949">
                  <c:v>0.99741999999999997</c:v>
                </c:pt>
                <c:pt idx="75950">
                  <c:v>0.99734500000000004</c:v>
                </c:pt>
                <c:pt idx="75951">
                  <c:v>0.99728499999999998</c:v>
                </c:pt>
                <c:pt idx="75952">
                  <c:v>0.99723499999999998</c:v>
                </c:pt>
                <c:pt idx="75953">
                  <c:v>0.99719599999999997</c:v>
                </c:pt>
                <c:pt idx="75954">
                  <c:v>0.997166</c:v>
                </c:pt>
                <c:pt idx="75955">
                  <c:v>0.99715100000000001</c:v>
                </c:pt>
                <c:pt idx="75956">
                  <c:v>0.99715100000000001</c:v>
                </c:pt>
                <c:pt idx="75957">
                  <c:v>0.99715399999999998</c:v>
                </c:pt>
                <c:pt idx="75958">
                  <c:v>0.99717100000000003</c:v>
                </c:pt>
                <c:pt idx="75959">
                  <c:v>0.997193</c:v>
                </c:pt>
                <c:pt idx="75960">
                  <c:v>0.99722599999999995</c:v>
                </c:pt>
                <c:pt idx="75961">
                  <c:v>0.99726499999999996</c:v>
                </c:pt>
                <c:pt idx="75962">
                  <c:v>0.99731499999999995</c:v>
                </c:pt>
                <c:pt idx="75963">
                  <c:v>0.99737900000000002</c:v>
                </c:pt>
                <c:pt idx="75964">
                  <c:v>0.99744699999999997</c:v>
                </c:pt>
                <c:pt idx="75965">
                  <c:v>0.99751999999999996</c:v>
                </c:pt>
                <c:pt idx="75966">
                  <c:v>0.99760099999999996</c:v>
                </c:pt>
                <c:pt idx="75967">
                  <c:v>0.99769699999999994</c:v>
                </c:pt>
                <c:pt idx="75968">
                  <c:v>0.99780000000000002</c:v>
                </c:pt>
                <c:pt idx="75969">
                  <c:v>0.99790199999999996</c:v>
                </c:pt>
                <c:pt idx="75970">
                  <c:v>0.99801099999999998</c:v>
                </c:pt>
                <c:pt idx="75971">
                  <c:v>0.998116</c:v>
                </c:pt>
                <c:pt idx="75972">
                  <c:v>0.99823700000000004</c:v>
                </c:pt>
                <c:pt idx="75973">
                  <c:v>0.99836400000000003</c:v>
                </c:pt>
                <c:pt idx="75974">
                  <c:v>0.99849399999999999</c:v>
                </c:pt>
                <c:pt idx="75975">
                  <c:v>0.99862899999999999</c:v>
                </c:pt>
                <c:pt idx="75976">
                  <c:v>0.99877000000000005</c:v>
                </c:pt>
                <c:pt idx="75977">
                  <c:v>0.99891300000000005</c:v>
                </c:pt>
                <c:pt idx="75978">
                  <c:v>0.99905699999999997</c:v>
                </c:pt>
                <c:pt idx="75979">
                  <c:v>0.99920500000000001</c:v>
                </c:pt>
                <c:pt idx="75980">
                  <c:v>0.99936100000000005</c:v>
                </c:pt>
                <c:pt idx="75981">
                  <c:v>0.99951500000000004</c:v>
                </c:pt>
                <c:pt idx="75982">
                  <c:v>0.99966600000000005</c:v>
                </c:pt>
                <c:pt idx="75983">
                  <c:v>0.99981900000000001</c:v>
                </c:pt>
                <c:pt idx="75984">
                  <c:v>0.999969</c:v>
                </c:pt>
                <c:pt idx="75985">
                  <c:v>1.0001199999999999</c:v>
                </c:pt>
                <c:pt idx="75986">
                  <c:v>1.00027</c:v>
                </c:pt>
                <c:pt idx="75987">
                  <c:v>1.0004200000000001</c:v>
                </c:pt>
                <c:pt idx="75988">
                  <c:v>1.00057</c:v>
                </c:pt>
                <c:pt idx="75989">
                  <c:v>1.00071</c:v>
                </c:pt>
                <c:pt idx="75990">
                  <c:v>1.0008600000000001</c:v>
                </c:pt>
                <c:pt idx="75991">
                  <c:v>1.0009999999999999</c:v>
                </c:pt>
                <c:pt idx="75992">
                  <c:v>1.0011300000000001</c:v>
                </c:pt>
                <c:pt idx="75993">
                  <c:v>1.00126</c:v>
                </c:pt>
                <c:pt idx="75994">
                  <c:v>1.0014000000000001</c:v>
                </c:pt>
                <c:pt idx="75995">
                  <c:v>1.00152</c:v>
                </c:pt>
                <c:pt idx="75996">
                  <c:v>1.00163</c:v>
                </c:pt>
                <c:pt idx="75997">
                  <c:v>1.0017499999999999</c:v>
                </c:pt>
                <c:pt idx="75998">
                  <c:v>1.00186</c:v>
                </c:pt>
                <c:pt idx="75999">
                  <c:v>1.00196</c:v>
                </c:pt>
                <c:pt idx="76000">
                  <c:v>1.0020500000000001</c:v>
                </c:pt>
                <c:pt idx="76001">
                  <c:v>1.00214</c:v>
                </c:pt>
                <c:pt idx="76002">
                  <c:v>1.0022200000000001</c:v>
                </c:pt>
                <c:pt idx="76003">
                  <c:v>1.0022899999999999</c:v>
                </c:pt>
                <c:pt idx="76004">
                  <c:v>1.0023500000000001</c:v>
                </c:pt>
                <c:pt idx="76005">
                  <c:v>1.00241</c:v>
                </c:pt>
                <c:pt idx="76006">
                  <c:v>1.0024500000000001</c:v>
                </c:pt>
                <c:pt idx="76007">
                  <c:v>1.0024900000000001</c:v>
                </c:pt>
                <c:pt idx="76008">
                  <c:v>1.0025200000000001</c:v>
                </c:pt>
                <c:pt idx="76009">
                  <c:v>1.00254</c:v>
                </c:pt>
                <c:pt idx="76010">
                  <c:v>1.00257</c:v>
                </c:pt>
                <c:pt idx="76011">
                  <c:v>1.0025599999999999</c:v>
                </c:pt>
                <c:pt idx="76012">
                  <c:v>1.0025500000000001</c:v>
                </c:pt>
                <c:pt idx="76013">
                  <c:v>1.0025200000000001</c:v>
                </c:pt>
                <c:pt idx="76014">
                  <c:v>1.00248</c:v>
                </c:pt>
                <c:pt idx="76015">
                  <c:v>1.0024299999999999</c:v>
                </c:pt>
                <c:pt idx="76016">
                  <c:v>1.00237</c:v>
                </c:pt>
                <c:pt idx="76017">
                  <c:v>1.0022899999999999</c:v>
                </c:pt>
                <c:pt idx="76018">
                  <c:v>1.00221</c:v>
                </c:pt>
                <c:pt idx="76019">
                  <c:v>1.0021100000000001</c:v>
                </c:pt>
                <c:pt idx="76020">
                  <c:v>1.0019899999999999</c:v>
                </c:pt>
                <c:pt idx="76021">
                  <c:v>1.00187</c:v>
                </c:pt>
                <c:pt idx="76022">
                  <c:v>1.00173</c:v>
                </c:pt>
                <c:pt idx="76023">
                  <c:v>1.00159</c:v>
                </c:pt>
                <c:pt idx="76024">
                  <c:v>1.00143</c:v>
                </c:pt>
                <c:pt idx="76025">
                  <c:v>1.00126</c:v>
                </c:pt>
                <c:pt idx="76026">
                  <c:v>1.00108</c:v>
                </c:pt>
                <c:pt idx="76027">
                  <c:v>1.00088</c:v>
                </c:pt>
                <c:pt idx="76028">
                  <c:v>1.0006699999999999</c:v>
                </c:pt>
                <c:pt idx="76029">
                  <c:v>1.0004500000000001</c:v>
                </c:pt>
                <c:pt idx="76030">
                  <c:v>1.00021</c:v>
                </c:pt>
                <c:pt idx="76031">
                  <c:v>0.99996799999999997</c:v>
                </c:pt>
                <c:pt idx="76032">
                  <c:v>0.99972799999999995</c:v>
                </c:pt>
                <c:pt idx="76033">
                  <c:v>0.99950300000000003</c:v>
                </c:pt>
                <c:pt idx="76034">
                  <c:v>0.99929599999999996</c:v>
                </c:pt>
                <c:pt idx="76035">
                  <c:v>0.99909899999999996</c:v>
                </c:pt>
                <c:pt idx="76036">
                  <c:v>0.998919</c:v>
                </c:pt>
                <c:pt idx="76037">
                  <c:v>0.998749</c:v>
                </c:pt>
                <c:pt idx="76038">
                  <c:v>0.99858000000000002</c:v>
                </c:pt>
                <c:pt idx="76039">
                  <c:v>0.99843599999999999</c:v>
                </c:pt>
                <c:pt idx="76040">
                  <c:v>0.99829900000000005</c:v>
                </c:pt>
                <c:pt idx="76041">
                  <c:v>0.99817699999999998</c:v>
                </c:pt>
                <c:pt idx="76042">
                  <c:v>0.99806600000000001</c:v>
                </c:pt>
                <c:pt idx="76043">
                  <c:v>0.99796899999999999</c:v>
                </c:pt>
                <c:pt idx="76044">
                  <c:v>0.99788100000000002</c:v>
                </c:pt>
                <c:pt idx="76045">
                  <c:v>0.99780500000000005</c:v>
                </c:pt>
                <c:pt idx="76046">
                  <c:v>0.99773999999999996</c:v>
                </c:pt>
                <c:pt idx="76047">
                  <c:v>0.99769300000000005</c:v>
                </c:pt>
                <c:pt idx="76048">
                  <c:v>0.99765000000000004</c:v>
                </c:pt>
                <c:pt idx="76049">
                  <c:v>0.99762300000000004</c:v>
                </c:pt>
                <c:pt idx="76050">
                  <c:v>0.99760599999999999</c:v>
                </c:pt>
                <c:pt idx="76051">
                  <c:v>0.99761200000000005</c:v>
                </c:pt>
                <c:pt idx="76052">
                  <c:v>0.99761100000000003</c:v>
                </c:pt>
                <c:pt idx="76053">
                  <c:v>0.99762700000000004</c:v>
                </c:pt>
                <c:pt idx="76054">
                  <c:v>0.997645</c:v>
                </c:pt>
                <c:pt idx="76055">
                  <c:v>0.99767399999999995</c:v>
                </c:pt>
                <c:pt idx="76056">
                  <c:v>0.99771399999999999</c:v>
                </c:pt>
                <c:pt idx="76057">
                  <c:v>0.99775999999999998</c:v>
                </c:pt>
                <c:pt idx="76058">
                  <c:v>0.997811</c:v>
                </c:pt>
                <c:pt idx="76059">
                  <c:v>0.99787499999999996</c:v>
                </c:pt>
                <c:pt idx="76060">
                  <c:v>0.99794400000000005</c:v>
                </c:pt>
                <c:pt idx="76061">
                  <c:v>0.998027</c:v>
                </c:pt>
                <c:pt idx="76062">
                  <c:v>0.998108</c:v>
                </c:pt>
                <c:pt idx="76063">
                  <c:v>0.998197</c:v>
                </c:pt>
                <c:pt idx="76064">
                  <c:v>0.99829400000000001</c:v>
                </c:pt>
                <c:pt idx="76065">
                  <c:v>0.99839699999999998</c:v>
                </c:pt>
                <c:pt idx="76066">
                  <c:v>0.99851100000000004</c:v>
                </c:pt>
                <c:pt idx="76067">
                  <c:v>0.99862700000000004</c:v>
                </c:pt>
                <c:pt idx="76068">
                  <c:v>0.99874799999999997</c:v>
                </c:pt>
                <c:pt idx="76069">
                  <c:v>0.99887199999999998</c:v>
                </c:pt>
                <c:pt idx="76070">
                  <c:v>0.99900199999999995</c:v>
                </c:pt>
                <c:pt idx="76071">
                  <c:v>0.99913200000000002</c:v>
                </c:pt>
                <c:pt idx="76072">
                  <c:v>0.99926000000000004</c:v>
                </c:pt>
                <c:pt idx="76073">
                  <c:v>0.99939199999999995</c:v>
                </c:pt>
                <c:pt idx="76074">
                  <c:v>0.99953700000000001</c:v>
                </c:pt>
                <c:pt idx="76075">
                  <c:v>0.99967700000000004</c:v>
                </c:pt>
                <c:pt idx="76076">
                  <c:v>0.99981600000000004</c:v>
                </c:pt>
                <c:pt idx="76077">
                  <c:v>0.99995500000000004</c:v>
                </c:pt>
                <c:pt idx="76078">
                  <c:v>1.0001</c:v>
                </c:pt>
                <c:pt idx="76079">
                  <c:v>1.0002599999999999</c:v>
                </c:pt>
                <c:pt idx="76080">
                  <c:v>1.0004</c:v>
                </c:pt>
                <c:pt idx="76081">
                  <c:v>1.00054</c:v>
                </c:pt>
                <c:pt idx="76082">
                  <c:v>1.0006900000000001</c:v>
                </c:pt>
                <c:pt idx="76083">
                  <c:v>1.0008300000000001</c:v>
                </c:pt>
                <c:pt idx="76084">
                  <c:v>1.0009600000000001</c:v>
                </c:pt>
                <c:pt idx="76085">
                  <c:v>1.0011000000000001</c:v>
                </c:pt>
                <c:pt idx="76086">
                  <c:v>1.0012300000000001</c:v>
                </c:pt>
                <c:pt idx="76087">
                  <c:v>1.00135</c:v>
                </c:pt>
                <c:pt idx="76088">
                  <c:v>1.0014799999999999</c:v>
                </c:pt>
                <c:pt idx="76089">
                  <c:v>1.0016</c:v>
                </c:pt>
                <c:pt idx="76090">
                  <c:v>1.0017</c:v>
                </c:pt>
                <c:pt idx="76091">
                  <c:v>1.0018</c:v>
                </c:pt>
                <c:pt idx="76092">
                  <c:v>1.0019100000000001</c:v>
                </c:pt>
                <c:pt idx="76093">
                  <c:v>1.0020100000000001</c:v>
                </c:pt>
                <c:pt idx="76094">
                  <c:v>1.0021</c:v>
                </c:pt>
                <c:pt idx="76095">
                  <c:v>1.0021899999999999</c:v>
                </c:pt>
                <c:pt idx="76096">
                  <c:v>1.00227</c:v>
                </c:pt>
                <c:pt idx="76097">
                  <c:v>1.0023500000000001</c:v>
                </c:pt>
                <c:pt idx="76098">
                  <c:v>1.00241</c:v>
                </c:pt>
                <c:pt idx="76099">
                  <c:v>1.0024599999999999</c:v>
                </c:pt>
                <c:pt idx="76100">
                  <c:v>1.00251</c:v>
                </c:pt>
                <c:pt idx="76101">
                  <c:v>1.0025500000000001</c:v>
                </c:pt>
                <c:pt idx="76102">
                  <c:v>1.0025900000000001</c:v>
                </c:pt>
                <c:pt idx="76103">
                  <c:v>1.00261</c:v>
                </c:pt>
                <c:pt idx="76104">
                  <c:v>1.0026299999999999</c:v>
                </c:pt>
                <c:pt idx="76105">
                  <c:v>1.0026200000000001</c:v>
                </c:pt>
                <c:pt idx="76106">
                  <c:v>1.0026200000000001</c:v>
                </c:pt>
                <c:pt idx="76107">
                  <c:v>1.0025999999999999</c:v>
                </c:pt>
                <c:pt idx="76108">
                  <c:v>1.00258</c:v>
                </c:pt>
                <c:pt idx="76109">
                  <c:v>1.0025500000000001</c:v>
                </c:pt>
                <c:pt idx="76110">
                  <c:v>1.0024999999999999</c:v>
                </c:pt>
                <c:pt idx="76111">
                  <c:v>1.00244</c:v>
                </c:pt>
                <c:pt idx="76112">
                  <c:v>1.00237</c:v>
                </c:pt>
                <c:pt idx="76113">
                  <c:v>1.0022899999999999</c:v>
                </c:pt>
                <c:pt idx="76114">
                  <c:v>1.0022</c:v>
                </c:pt>
                <c:pt idx="76115">
                  <c:v>1.0021</c:v>
                </c:pt>
                <c:pt idx="76116">
                  <c:v>1.0019800000000001</c:v>
                </c:pt>
                <c:pt idx="76117">
                  <c:v>1.00186</c:v>
                </c:pt>
                <c:pt idx="76118">
                  <c:v>1.0017100000000001</c:v>
                </c:pt>
                <c:pt idx="76119">
                  <c:v>1.00156</c:v>
                </c:pt>
                <c:pt idx="76120">
                  <c:v>1.00139</c:v>
                </c:pt>
                <c:pt idx="76121">
                  <c:v>1.00122</c:v>
                </c:pt>
                <c:pt idx="76122">
                  <c:v>1.0010300000000001</c:v>
                </c:pt>
                <c:pt idx="76123">
                  <c:v>1.0008300000000001</c:v>
                </c:pt>
                <c:pt idx="76124">
                  <c:v>1.0006200000000001</c:v>
                </c:pt>
                <c:pt idx="76125">
                  <c:v>1.0003899999999999</c:v>
                </c:pt>
                <c:pt idx="76126">
                  <c:v>1.0001500000000001</c:v>
                </c:pt>
                <c:pt idx="76127">
                  <c:v>0.99990000000000001</c:v>
                </c:pt>
                <c:pt idx="76128">
                  <c:v>0.99966299999999997</c:v>
                </c:pt>
                <c:pt idx="76129">
                  <c:v>0.99944200000000005</c:v>
                </c:pt>
                <c:pt idx="76130">
                  <c:v>0.999224</c:v>
                </c:pt>
                <c:pt idx="76131">
                  <c:v>0.99902100000000005</c:v>
                </c:pt>
                <c:pt idx="76132">
                  <c:v>0.99883200000000005</c:v>
                </c:pt>
                <c:pt idx="76133">
                  <c:v>0.99865000000000004</c:v>
                </c:pt>
                <c:pt idx="76134">
                  <c:v>0.99848800000000004</c:v>
                </c:pt>
                <c:pt idx="76135">
                  <c:v>0.99833099999999997</c:v>
                </c:pt>
                <c:pt idx="76136">
                  <c:v>0.99819500000000005</c:v>
                </c:pt>
                <c:pt idx="76137">
                  <c:v>0.99807400000000002</c:v>
                </c:pt>
                <c:pt idx="76138">
                  <c:v>0.99796499999999999</c:v>
                </c:pt>
                <c:pt idx="76139">
                  <c:v>0.99786300000000006</c:v>
                </c:pt>
                <c:pt idx="76140">
                  <c:v>0.99777899999999997</c:v>
                </c:pt>
                <c:pt idx="76141">
                  <c:v>0.99770499999999995</c:v>
                </c:pt>
                <c:pt idx="76142">
                  <c:v>0.99763999999999997</c:v>
                </c:pt>
                <c:pt idx="76143">
                  <c:v>0.997587</c:v>
                </c:pt>
                <c:pt idx="76144">
                  <c:v>0.99754200000000004</c:v>
                </c:pt>
                <c:pt idx="76145">
                  <c:v>0.99750700000000003</c:v>
                </c:pt>
                <c:pt idx="76146">
                  <c:v>0.997479</c:v>
                </c:pt>
                <c:pt idx="76147">
                  <c:v>0.997471</c:v>
                </c:pt>
                <c:pt idx="76148">
                  <c:v>0.99746900000000005</c:v>
                </c:pt>
                <c:pt idx="76149">
                  <c:v>0.99747399999999997</c:v>
                </c:pt>
                <c:pt idx="76150">
                  <c:v>0.99749600000000005</c:v>
                </c:pt>
                <c:pt idx="76151">
                  <c:v>0.997525</c:v>
                </c:pt>
                <c:pt idx="76152">
                  <c:v>0.99755899999999997</c:v>
                </c:pt>
                <c:pt idx="76153">
                  <c:v>0.99760400000000005</c:v>
                </c:pt>
                <c:pt idx="76154">
                  <c:v>0.99765800000000004</c:v>
                </c:pt>
                <c:pt idx="76155">
                  <c:v>0.997726</c:v>
                </c:pt>
                <c:pt idx="76156">
                  <c:v>0.99780000000000002</c:v>
                </c:pt>
                <c:pt idx="76157">
                  <c:v>0.99788500000000002</c:v>
                </c:pt>
                <c:pt idx="76158">
                  <c:v>0.99797599999999997</c:v>
                </c:pt>
                <c:pt idx="76159">
                  <c:v>0.99807400000000002</c:v>
                </c:pt>
                <c:pt idx="76160">
                  <c:v>0.99817199999999995</c:v>
                </c:pt>
                <c:pt idx="76161">
                  <c:v>0.99827200000000005</c:v>
                </c:pt>
                <c:pt idx="76162">
                  <c:v>0.99838499999999997</c:v>
                </c:pt>
                <c:pt idx="76163">
                  <c:v>0.998506</c:v>
                </c:pt>
                <c:pt idx="76164">
                  <c:v>0.99862600000000001</c:v>
                </c:pt>
                <c:pt idx="76165">
                  <c:v>0.998749</c:v>
                </c:pt>
                <c:pt idx="76166">
                  <c:v>0.99887499999999996</c:v>
                </c:pt>
                <c:pt idx="76167">
                  <c:v>0.99900599999999995</c:v>
                </c:pt>
                <c:pt idx="76168">
                  <c:v>0.99914400000000003</c:v>
                </c:pt>
                <c:pt idx="76169">
                  <c:v>0.99928300000000003</c:v>
                </c:pt>
                <c:pt idx="76170">
                  <c:v>0.99943099999999996</c:v>
                </c:pt>
                <c:pt idx="76171">
                  <c:v>0.99957300000000004</c:v>
                </c:pt>
                <c:pt idx="76172">
                  <c:v>0.99971200000000005</c:v>
                </c:pt>
                <c:pt idx="76173">
                  <c:v>0.99985800000000002</c:v>
                </c:pt>
                <c:pt idx="76174">
                  <c:v>1</c:v>
                </c:pt>
                <c:pt idx="76175">
                  <c:v>1.00014</c:v>
                </c:pt>
                <c:pt idx="76176">
                  <c:v>1.0002899999999999</c:v>
                </c:pt>
                <c:pt idx="76177">
                  <c:v>1.0004299999999999</c:v>
                </c:pt>
                <c:pt idx="76178">
                  <c:v>1.00057</c:v>
                </c:pt>
                <c:pt idx="76179">
                  <c:v>1.00071</c:v>
                </c:pt>
                <c:pt idx="76180">
                  <c:v>1.00084</c:v>
                </c:pt>
                <c:pt idx="76181">
                  <c:v>1.0009699999999999</c:v>
                </c:pt>
                <c:pt idx="76182">
                  <c:v>1.0011000000000001</c:v>
                </c:pt>
                <c:pt idx="76183">
                  <c:v>1.00122</c:v>
                </c:pt>
                <c:pt idx="76184">
                  <c:v>1.0013399999999999</c:v>
                </c:pt>
                <c:pt idx="76185">
                  <c:v>1.00146</c:v>
                </c:pt>
                <c:pt idx="76186">
                  <c:v>1.0015700000000001</c:v>
                </c:pt>
                <c:pt idx="76187">
                  <c:v>1.00169</c:v>
                </c:pt>
                <c:pt idx="76188">
                  <c:v>1.0018</c:v>
                </c:pt>
                <c:pt idx="76189">
                  <c:v>1.0018899999999999</c:v>
                </c:pt>
                <c:pt idx="76190">
                  <c:v>1.0019899999999999</c:v>
                </c:pt>
                <c:pt idx="76191">
                  <c:v>1.00207</c:v>
                </c:pt>
                <c:pt idx="76192">
                  <c:v>1.0021500000000001</c:v>
                </c:pt>
                <c:pt idx="76193">
                  <c:v>1.0022200000000001</c:v>
                </c:pt>
                <c:pt idx="76194">
                  <c:v>1.0022800000000001</c:v>
                </c:pt>
                <c:pt idx="76195">
                  <c:v>1.00234</c:v>
                </c:pt>
                <c:pt idx="76196">
                  <c:v>1.00238</c:v>
                </c:pt>
                <c:pt idx="76197">
                  <c:v>1.00241</c:v>
                </c:pt>
                <c:pt idx="76198">
                  <c:v>1.00244</c:v>
                </c:pt>
                <c:pt idx="76199">
                  <c:v>1.0024599999999999</c:v>
                </c:pt>
                <c:pt idx="76200">
                  <c:v>1.0024599999999999</c:v>
                </c:pt>
                <c:pt idx="76201">
                  <c:v>1.0024599999999999</c:v>
                </c:pt>
                <c:pt idx="76202">
                  <c:v>1.0024500000000001</c:v>
                </c:pt>
                <c:pt idx="76203">
                  <c:v>1.0024200000000001</c:v>
                </c:pt>
                <c:pt idx="76204">
                  <c:v>1.00237</c:v>
                </c:pt>
                <c:pt idx="76205">
                  <c:v>1.0023200000000001</c:v>
                </c:pt>
                <c:pt idx="76206">
                  <c:v>1.0022599999999999</c:v>
                </c:pt>
                <c:pt idx="76207">
                  <c:v>1.0021899999999999</c:v>
                </c:pt>
                <c:pt idx="76208">
                  <c:v>1.0021100000000001</c:v>
                </c:pt>
                <c:pt idx="76209">
                  <c:v>1.0020199999999999</c:v>
                </c:pt>
                <c:pt idx="76210">
                  <c:v>1.0019100000000001</c:v>
                </c:pt>
                <c:pt idx="76211">
                  <c:v>1.00179</c:v>
                </c:pt>
                <c:pt idx="76212">
                  <c:v>1.0016499999999999</c:v>
                </c:pt>
                <c:pt idx="76213">
                  <c:v>1.0015099999999999</c:v>
                </c:pt>
                <c:pt idx="76214">
                  <c:v>1.00135</c:v>
                </c:pt>
                <c:pt idx="76215">
                  <c:v>1.00119</c:v>
                </c:pt>
                <c:pt idx="76216">
                  <c:v>1.00101</c:v>
                </c:pt>
                <c:pt idx="76217">
                  <c:v>1.00082</c:v>
                </c:pt>
                <c:pt idx="76218">
                  <c:v>1.0006200000000001</c:v>
                </c:pt>
                <c:pt idx="76219">
                  <c:v>1.0004</c:v>
                </c:pt>
                <c:pt idx="76220">
                  <c:v>1.0001599999999999</c:v>
                </c:pt>
                <c:pt idx="76221">
                  <c:v>0.99991799999999997</c:v>
                </c:pt>
                <c:pt idx="76222">
                  <c:v>0.99967399999999995</c:v>
                </c:pt>
                <c:pt idx="76223">
                  <c:v>0.99944100000000002</c:v>
                </c:pt>
                <c:pt idx="76224">
                  <c:v>0.99922599999999995</c:v>
                </c:pt>
                <c:pt idx="76225">
                  <c:v>0.99902800000000003</c:v>
                </c:pt>
                <c:pt idx="76226">
                  <c:v>0.99883999999999995</c:v>
                </c:pt>
                <c:pt idx="76227">
                  <c:v>0.99865800000000005</c:v>
                </c:pt>
                <c:pt idx="76228">
                  <c:v>0.99851800000000002</c:v>
                </c:pt>
                <c:pt idx="76229">
                  <c:v>0.99836800000000003</c:v>
                </c:pt>
                <c:pt idx="76230">
                  <c:v>0.99822999999999995</c:v>
                </c:pt>
                <c:pt idx="76231">
                  <c:v>0.99809999999999999</c:v>
                </c:pt>
                <c:pt idx="76232">
                  <c:v>0.99798500000000001</c:v>
                </c:pt>
                <c:pt idx="76233">
                  <c:v>0.99788200000000005</c:v>
                </c:pt>
                <c:pt idx="76234">
                  <c:v>0.99778500000000003</c:v>
                </c:pt>
                <c:pt idx="76235">
                  <c:v>0.99770400000000004</c:v>
                </c:pt>
                <c:pt idx="76236">
                  <c:v>0.99763500000000005</c:v>
                </c:pt>
                <c:pt idx="76237">
                  <c:v>0.99757399999999996</c:v>
                </c:pt>
                <c:pt idx="76238">
                  <c:v>0.99753099999999995</c:v>
                </c:pt>
                <c:pt idx="76239">
                  <c:v>0.997502</c:v>
                </c:pt>
                <c:pt idx="76240">
                  <c:v>0.99748199999999998</c:v>
                </c:pt>
                <c:pt idx="76241">
                  <c:v>0.997471</c:v>
                </c:pt>
                <c:pt idx="76242">
                  <c:v>0.99746400000000002</c:v>
                </c:pt>
                <c:pt idx="76243">
                  <c:v>0.99747300000000005</c:v>
                </c:pt>
                <c:pt idx="76244">
                  <c:v>0.99748899999999996</c:v>
                </c:pt>
                <c:pt idx="76245">
                  <c:v>0.99751199999999995</c:v>
                </c:pt>
                <c:pt idx="76246">
                  <c:v>0.99754799999999999</c:v>
                </c:pt>
                <c:pt idx="76247">
                  <c:v>0.99759200000000003</c:v>
                </c:pt>
                <c:pt idx="76248">
                  <c:v>0.997637</c:v>
                </c:pt>
                <c:pt idx="76249">
                  <c:v>0.997695</c:v>
                </c:pt>
                <c:pt idx="76250">
                  <c:v>0.99775899999999995</c:v>
                </c:pt>
                <c:pt idx="76251">
                  <c:v>0.99782999999999999</c:v>
                </c:pt>
                <c:pt idx="76252">
                  <c:v>0.99790999999999996</c:v>
                </c:pt>
                <c:pt idx="76253">
                  <c:v>0.99799700000000002</c:v>
                </c:pt>
                <c:pt idx="76254">
                  <c:v>0.99808799999999998</c:v>
                </c:pt>
                <c:pt idx="76255">
                  <c:v>0.99818799999999996</c:v>
                </c:pt>
                <c:pt idx="76256">
                  <c:v>0.99829900000000005</c:v>
                </c:pt>
                <c:pt idx="76257">
                  <c:v>0.99841000000000002</c:v>
                </c:pt>
                <c:pt idx="76258">
                  <c:v>0.99853000000000003</c:v>
                </c:pt>
                <c:pt idx="76259">
                  <c:v>0.99865199999999998</c:v>
                </c:pt>
                <c:pt idx="76260">
                  <c:v>0.99877400000000005</c:v>
                </c:pt>
                <c:pt idx="76261">
                  <c:v>0.99889600000000001</c:v>
                </c:pt>
                <c:pt idx="76262">
                  <c:v>0.99902400000000002</c:v>
                </c:pt>
                <c:pt idx="76263">
                  <c:v>0.99915799999999999</c:v>
                </c:pt>
                <c:pt idx="76264">
                  <c:v>0.99928799999999995</c:v>
                </c:pt>
                <c:pt idx="76265">
                  <c:v>0.99941899999999995</c:v>
                </c:pt>
                <c:pt idx="76266">
                  <c:v>0.99956100000000003</c:v>
                </c:pt>
                <c:pt idx="76267">
                  <c:v>0.99970400000000004</c:v>
                </c:pt>
                <c:pt idx="76268">
                  <c:v>0.99984600000000001</c:v>
                </c:pt>
                <c:pt idx="76269">
                  <c:v>0.99999800000000005</c:v>
                </c:pt>
                <c:pt idx="76270">
                  <c:v>1.00014</c:v>
                </c:pt>
                <c:pt idx="76271">
                  <c:v>1.0002800000000001</c:v>
                </c:pt>
                <c:pt idx="76272">
                  <c:v>1.0004200000000001</c:v>
                </c:pt>
                <c:pt idx="76273">
                  <c:v>1.0005500000000001</c:v>
                </c:pt>
                <c:pt idx="76274">
                  <c:v>1.00068</c:v>
                </c:pt>
                <c:pt idx="76275">
                  <c:v>1.00082</c:v>
                </c:pt>
                <c:pt idx="76276">
                  <c:v>1.00095</c:v>
                </c:pt>
                <c:pt idx="76277">
                  <c:v>1.00108</c:v>
                </c:pt>
                <c:pt idx="76278">
                  <c:v>1.0012000000000001</c:v>
                </c:pt>
                <c:pt idx="76279">
                  <c:v>1.00132</c:v>
                </c:pt>
                <c:pt idx="76280">
                  <c:v>1.00142</c:v>
                </c:pt>
                <c:pt idx="76281">
                  <c:v>1.00153</c:v>
                </c:pt>
                <c:pt idx="76282">
                  <c:v>1.0016400000000001</c:v>
                </c:pt>
                <c:pt idx="76283">
                  <c:v>1.0017400000000001</c:v>
                </c:pt>
                <c:pt idx="76284">
                  <c:v>1.0018400000000001</c:v>
                </c:pt>
                <c:pt idx="76285">
                  <c:v>1.00193</c:v>
                </c:pt>
                <c:pt idx="76286">
                  <c:v>1.0020199999999999</c:v>
                </c:pt>
                <c:pt idx="76287">
                  <c:v>1.0020899999999999</c:v>
                </c:pt>
                <c:pt idx="76288">
                  <c:v>1.0021599999999999</c:v>
                </c:pt>
                <c:pt idx="76289">
                  <c:v>1.00223</c:v>
                </c:pt>
                <c:pt idx="76290">
                  <c:v>1.0022800000000001</c:v>
                </c:pt>
                <c:pt idx="76291">
                  <c:v>1.0023299999999999</c:v>
                </c:pt>
                <c:pt idx="76292">
                  <c:v>1.00237</c:v>
                </c:pt>
                <c:pt idx="76293">
                  <c:v>1.0023899999999999</c:v>
                </c:pt>
                <c:pt idx="76294">
                  <c:v>1.0024200000000001</c:v>
                </c:pt>
                <c:pt idx="76295">
                  <c:v>1.0024299999999999</c:v>
                </c:pt>
                <c:pt idx="76296">
                  <c:v>1.0024299999999999</c:v>
                </c:pt>
                <c:pt idx="76297">
                  <c:v>1.0024200000000001</c:v>
                </c:pt>
                <c:pt idx="76298">
                  <c:v>1.00241</c:v>
                </c:pt>
                <c:pt idx="76299">
                  <c:v>1.00238</c:v>
                </c:pt>
                <c:pt idx="76300">
                  <c:v>1.00234</c:v>
                </c:pt>
                <c:pt idx="76301">
                  <c:v>1.0022899999999999</c:v>
                </c:pt>
                <c:pt idx="76302">
                  <c:v>1.00223</c:v>
                </c:pt>
                <c:pt idx="76303">
                  <c:v>1.0021599999999999</c:v>
                </c:pt>
                <c:pt idx="76304">
                  <c:v>1.0020800000000001</c:v>
                </c:pt>
                <c:pt idx="76305">
                  <c:v>1.0019899999999999</c:v>
                </c:pt>
                <c:pt idx="76306">
                  <c:v>1.0018899999999999</c:v>
                </c:pt>
                <c:pt idx="76307">
                  <c:v>1.00177</c:v>
                </c:pt>
                <c:pt idx="76308">
                  <c:v>1.0016400000000001</c:v>
                </c:pt>
                <c:pt idx="76309">
                  <c:v>1.00149</c:v>
                </c:pt>
                <c:pt idx="76310">
                  <c:v>1.0013399999999999</c:v>
                </c:pt>
                <c:pt idx="76311">
                  <c:v>1.0011699999999999</c:v>
                </c:pt>
                <c:pt idx="76312">
                  <c:v>1.00099</c:v>
                </c:pt>
                <c:pt idx="76313">
                  <c:v>1.0007999999999999</c:v>
                </c:pt>
                <c:pt idx="76314">
                  <c:v>1.0005999999999999</c:v>
                </c:pt>
                <c:pt idx="76315">
                  <c:v>1.0003899999999999</c:v>
                </c:pt>
                <c:pt idx="76316">
                  <c:v>1.0001599999999999</c:v>
                </c:pt>
                <c:pt idx="76317">
                  <c:v>0.99992099999999995</c:v>
                </c:pt>
                <c:pt idx="76318">
                  <c:v>0.99967799999999996</c:v>
                </c:pt>
                <c:pt idx="76319">
                  <c:v>0.99944299999999997</c:v>
                </c:pt>
                <c:pt idx="76320">
                  <c:v>0.99921899999999997</c:v>
                </c:pt>
                <c:pt idx="76321">
                  <c:v>0.99901099999999998</c:v>
                </c:pt>
                <c:pt idx="76322">
                  <c:v>0.99881399999999998</c:v>
                </c:pt>
                <c:pt idx="76323">
                  <c:v>0.99862399999999996</c:v>
                </c:pt>
                <c:pt idx="76324">
                  <c:v>0.99845499999999998</c:v>
                </c:pt>
                <c:pt idx="76325">
                  <c:v>0.99829500000000004</c:v>
                </c:pt>
                <c:pt idx="76326">
                  <c:v>0.99814899999999995</c:v>
                </c:pt>
                <c:pt idx="76327">
                  <c:v>0.99801499999999999</c:v>
                </c:pt>
                <c:pt idx="76328">
                  <c:v>0.99789399999999995</c:v>
                </c:pt>
                <c:pt idx="76329">
                  <c:v>0.99778500000000003</c:v>
                </c:pt>
                <c:pt idx="76330">
                  <c:v>0.99769099999999999</c:v>
                </c:pt>
                <c:pt idx="76331">
                  <c:v>0.99760899999999997</c:v>
                </c:pt>
                <c:pt idx="76332">
                  <c:v>0.99753599999999998</c:v>
                </c:pt>
                <c:pt idx="76333">
                  <c:v>0.99747300000000005</c:v>
                </c:pt>
                <c:pt idx="76334">
                  <c:v>0.99742200000000003</c:v>
                </c:pt>
                <c:pt idx="76335">
                  <c:v>0.99738199999999999</c:v>
                </c:pt>
                <c:pt idx="76336">
                  <c:v>0.99735799999999997</c:v>
                </c:pt>
                <c:pt idx="76337">
                  <c:v>0.99733799999999995</c:v>
                </c:pt>
                <c:pt idx="76338">
                  <c:v>0.99732699999999996</c:v>
                </c:pt>
                <c:pt idx="76339">
                  <c:v>0.99733300000000003</c:v>
                </c:pt>
                <c:pt idx="76340">
                  <c:v>0.99734999999999996</c:v>
                </c:pt>
                <c:pt idx="76341">
                  <c:v>0.99736800000000003</c:v>
                </c:pt>
                <c:pt idx="76342">
                  <c:v>0.99740300000000004</c:v>
                </c:pt>
                <c:pt idx="76343">
                  <c:v>0.99744100000000002</c:v>
                </c:pt>
                <c:pt idx="76344">
                  <c:v>0.99749399999999999</c:v>
                </c:pt>
                <c:pt idx="76345">
                  <c:v>0.99755799999999994</c:v>
                </c:pt>
                <c:pt idx="76346">
                  <c:v>0.99762300000000004</c:v>
                </c:pt>
                <c:pt idx="76347">
                  <c:v>0.99770099999999995</c:v>
                </c:pt>
                <c:pt idx="76348">
                  <c:v>0.99778299999999998</c:v>
                </c:pt>
                <c:pt idx="76349">
                  <c:v>0.99786699999999995</c:v>
                </c:pt>
                <c:pt idx="76350">
                  <c:v>0.99796700000000005</c:v>
                </c:pt>
                <c:pt idx="76351">
                  <c:v>0.99806399999999995</c:v>
                </c:pt>
                <c:pt idx="76352">
                  <c:v>0.99817500000000003</c:v>
                </c:pt>
                <c:pt idx="76353">
                  <c:v>0.99829000000000001</c:v>
                </c:pt>
                <c:pt idx="76354">
                  <c:v>0.99840799999999996</c:v>
                </c:pt>
                <c:pt idx="76355">
                  <c:v>0.99853199999999998</c:v>
                </c:pt>
                <c:pt idx="76356">
                  <c:v>0.99866299999999997</c:v>
                </c:pt>
                <c:pt idx="76357">
                  <c:v>0.99879700000000005</c:v>
                </c:pt>
                <c:pt idx="76358">
                  <c:v>0.99893699999999996</c:v>
                </c:pt>
                <c:pt idx="76359">
                  <c:v>0.999081</c:v>
                </c:pt>
                <c:pt idx="76360">
                  <c:v>0.99923099999999998</c:v>
                </c:pt>
                <c:pt idx="76361">
                  <c:v>0.99937699999999996</c:v>
                </c:pt>
                <c:pt idx="76362">
                  <c:v>0.999529</c:v>
                </c:pt>
                <c:pt idx="76363">
                  <c:v>0.99967600000000001</c:v>
                </c:pt>
                <c:pt idx="76364">
                  <c:v>0.99982899999999997</c:v>
                </c:pt>
                <c:pt idx="76365">
                  <c:v>0.99997499999999995</c:v>
                </c:pt>
                <c:pt idx="76366">
                  <c:v>1.00013</c:v>
                </c:pt>
                <c:pt idx="76367">
                  <c:v>1.0002800000000001</c:v>
                </c:pt>
                <c:pt idx="76368">
                  <c:v>1.0004299999999999</c:v>
                </c:pt>
                <c:pt idx="76369">
                  <c:v>1.00057</c:v>
                </c:pt>
                <c:pt idx="76370">
                  <c:v>1.0007200000000001</c:v>
                </c:pt>
                <c:pt idx="76371">
                  <c:v>1.0008600000000001</c:v>
                </c:pt>
                <c:pt idx="76372">
                  <c:v>1.0009999999999999</c:v>
                </c:pt>
                <c:pt idx="76373">
                  <c:v>1.0011399999999999</c:v>
                </c:pt>
                <c:pt idx="76374">
                  <c:v>1.0012700000000001</c:v>
                </c:pt>
                <c:pt idx="76375">
                  <c:v>1.0014099999999999</c:v>
                </c:pt>
                <c:pt idx="76376">
                  <c:v>1.00153</c:v>
                </c:pt>
                <c:pt idx="76377">
                  <c:v>1.00166</c:v>
                </c:pt>
                <c:pt idx="76378">
                  <c:v>1.00177</c:v>
                </c:pt>
                <c:pt idx="76379">
                  <c:v>1.0018800000000001</c:v>
                </c:pt>
                <c:pt idx="76380">
                  <c:v>1.0019899999999999</c:v>
                </c:pt>
                <c:pt idx="76381">
                  <c:v>1.0020899999999999</c:v>
                </c:pt>
                <c:pt idx="76382">
                  <c:v>1.0021800000000001</c:v>
                </c:pt>
                <c:pt idx="76383">
                  <c:v>1.0022599999999999</c:v>
                </c:pt>
                <c:pt idx="76384">
                  <c:v>1.0023299999999999</c:v>
                </c:pt>
                <c:pt idx="76385">
                  <c:v>1.0024</c:v>
                </c:pt>
                <c:pt idx="76386">
                  <c:v>1.0024599999999999</c:v>
                </c:pt>
                <c:pt idx="76387">
                  <c:v>1.0025200000000001</c:v>
                </c:pt>
                <c:pt idx="76388">
                  <c:v>1.0025599999999999</c:v>
                </c:pt>
                <c:pt idx="76389">
                  <c:v>1.0025900000000001</c:v>
                </c:pt>
                <c:pt idx="76390">
                  <c:v>1.0026200000000001</c:v>
                </c:pt>
                <c:pt idx="76391">
                  <c:v>1.0026299999999999</c:v>
                </c:pt>
                <c:pt idx="76392">
                  <c:v>1.00264</c:v>
                </c:pt>
                <c:pt idx="76393">
                  <c:v>1.0026299999999999</c:v>
                </c:pt>
                <c:pt idx="76394">
                  <c:v>1.00261</c:v>
                </c:pt>
                <c:pt idx="76395">
                  <c:v>1.00258</c:v>
                </c:pt>
                <c:pt idx="76396">
                  <c:v>1.00254</c:v>
                </c:pt>
                <c:pt idx="76397">
                  <c:v>1.0024900000000001</c:v>
                </c:pt>
                <c:pt idx="76398">
                  <c:v>1.0024200000000001</c:v>
                </c:pt>
                <c:pt idx="76399">
                  <c:v>1.0023500000000001</c:v>
                </c:pt>
                <c:pt idx="76400">
                  <c:v>1.00227</c:v>
                </c:pt>
                <c:pt idx="76401">
                  <c:v>1.0021599999999999</c:v>
                </c:pt>
                <c:pt idx="76402">
                  <c:v>1.0020500000000001</c:v>
                </c:pt>
                <c:pt idx="76403">
                  <c:v>1.0019199999999999</c:v>
                </c:pt>
                <c:pt idx="76404">
                  <c:v>1.00179</c:v>
                </c:pt>
                <c:pt idx="76405">
                  <c:v>1.0016400000000001</c:v>
                </c:pt>
                <c:pt idx="76406">
                  <c:v>1.0014799999999999</c:v>
                </c:pt>
                <c:pt idx="76407">
                  <c:v>1.0013000000000001</c:v>
                </c:pt>
                <c:pt idx="76408">
                  <c:v>1.0011099999999999</c:v>
                </c:pt>
                <c:pt idx="76409">
                  <c:v>1.00091</c:v>
                </c:pt>
                <c:pt idx="76410">
                  <c:v>1.0006999999999999</c:v>
                </c:pt>
                <c:pt idx="76411">
                  <c:v>1.00048</c:v>
                </c:pt>
                <c:pt idx="76412">
                  <c:v>1.00024</c:v>
                </c:pt>
                <c:pt idx="76413">
                  <c:v>0.99999199999999999</c:v>
                </c:pt>
                <c:pt idx="76414">
                  <c:v>0.99975400000000003</c:v>
                </c:pt>
                <c:pt idx="76415">
                  <c:v>0.99953000000000003</c:v>
                </c:pt>
                <c:pt idx="76416">
                  <c:v>0.99931899999999996</c:v>
                </c:pt>
                <c:pt idx="76417">
                  <c:v>0.99912400000000001</c:v>
                </c:pt>
                <c:pt idx="76418">
                  <c:v>0.99895500000000004</c:v>
                </c:pt>
                <c:pt idx="76419">
                  <c:v>0.99878100000000003</c:v>
                </c:pt>
                <c:pt idx="76420">
                  <c:v>0.99862700000000004</c:v>
                </c:pt>
                <c:pt idx="76421">
                  <c:v>0.99848599999999998</c:v>
                </c:pt>
                <c:pt idx="76422">
                  <c:v>0.99835300000000005</c:v>
                </c:pt>
                <c:pt idx="76423">
                  <c:v>0.99823200000000001</c:v>
                </c:pt>
                <c:pt idx="76424">
                  <c:v>0.99812299999999998</c:v>
                </c:pt>
                <c:pt idx="76425">
                  <c:v>0.99802599999999997</c:v>
                </c:pt>
                <c:pt idx="76426">
                  <c:v>0.99793600000000005</c:v>
                </c:pt>
                <c:pt idx="76427">
                  <c:v>0.99785699999999999</c:v>
                </c:pt>
                <c:pt idx="76428">
                  <c:v>0.99779200000000001</c:v>
                </c:pt>
                <c:pt idx="76429">
                  <c:v>0.99775499999999995</c:v>
                </c:pt>
                <c:pt idx="76430">
                  <c:v>0.99771500000000002</c:v>
                </c:pt>
                <c:pt idx="76431">
                  <c:v>0.99768800000000002</c:v>
                </c:pt>
                <c:pt idx="76432">
                  <c:v>0.99766699999999997</c:v>
                </c:pt>
                <c:pt idx="76433">
                  <c:v>0.99765700000000002</c:v>
                </c:pt>
                <c:pt idx="76434">
                  <c:v>0.99765800000000004</c:v>
                </c:pt>
                <c:pt idx="76435">
                  <c:v>0.99766500000000002</c:v>
                </c:pt>
                <c:pt idx="76436">
                  <c:v>0.99768800000000002</c:v>
                </c:pt>
                <c:pt idx="76437">
                  <c:v>0.99771799999999999</c:v>
                </c:pt>
                <c:pt idx="76438">
                  <c:v>0.997753</c:v>
                </c:pt>
                <c:pt idx="76439">
                  <c:v>0.99780199999999997</c:v>
                </c:pt>
                <c:pt idx="76440">
                  <c:v>0.99784700000000004</c:v>
                </c:pt>
                <c:pt idx="76441">
                  <c:v>0.99790599999999996</c:v>
                </c:pt>
                <c:pt idx="76442">
                  <c:v>0.99797199999999997</c:v>
                </c:pt>
                <c:pt idx="76443">
                  <c:v>0.99804499999999996</c:v>
                </c:pt>
                <c:pt idx="76444">
                  <c:v>0.99812400000000001</c:v>
                </c:pt>
                <c:pt idx="76445">
                  <c:v>0.99821700000000002</c:v>
                </c:pt>
                <c:pt idx="76446">
                  <c:v>0.99831300000000001</c:v>
                </c:pt>
                <c:pt idx="76447">
                  <c:v>0.99841400000000002</c:v>
                </c:pt>
                <c:pt idx="76448">
                  <c:v>0.99852600000000002</c:v>
                </c:pt>
                <c:pt idx="76449">
                  <c:v>0.99863900000000005</c:v>
                </c:pt>
                <c:pt idx="76450">
                  <c:v>0.99875199999999997</c:v>
                </c:pt>
                <c:pt idx="76451">
                  <c:v>0.99887400000000004</c:v>
                </c:pt>
                <c:pt idx="76452">
                  <c:v>0.99899899999999997</c:v>
                </c:pt>
                <c:pt idx="76453">
                  <c:v>0.99912900000000004</c:v>
                </c:pt>
                <c:pt idx="76454">
                  <c:v>0.99926199999999998</c:v>
                </c:pt>
                <c:pt idx="76455">
                  <c:v>0.999394</c:v>
                </c:pt>
                <c:pt idx="76456">
                  <c:v>0.99952300000000005</c:v>
                </c:pt>
                <c:pt idx="76457">
                  <c:v>0.99965800000000005</c:v>
                </c:pt>
                <c:pt idx="76458">
                  <c:v>0.99979799999999996</c:v>
                </c:pt>
                <c:pt idx="76459">
                  <c:v>0.99991600000000003</c:v>
                </c:pt>
                <c:pt idx="76460">
                  <c:v>1.0000599999999999</c:v>
                </c:pt>
                <c:pt idx="76461">
                  <c:v>1.0002</c:v>
                </c:pt>
                <c:pt idx="76462">
                  <c:v>1.0003299999999999</c:v>
                </c:pt>
                <c:pt idx="76463">
                  <c:v>1.00047</c:v>
                </c:pt>
                <c:pt idx="76464">
                  <c:v>1.00061</c:v>
                </c:pt>
                <c:pt idx="76465">
                  <c:v>1.00074</c:v>
                </c:pt>
                <c:pt idx="76466">
                  <c:v>1.0008699999999999</c:v>
                </c:pt>
                <c:pt idx="76467">
                  <c:v>1.0009999999999999</c:v>
                </c:pt>
                <c:pt idx="76468">
                  <c:v>1.00112</c:v>
                </c:pt>
                <c:pt idx="76469">
                  <c:v>1.00125</c:v>
                </c:pt>
                <c:pt idx="76470">
                  <c:v>1.0013399999999999</c:v>
                </c:pt>
                <c:pt idx="76471">
                  <c:v>1.00146</c:v>
                </c:pt>
                <c:pt idx="76472">
                  <c:v>1.00156</c:v>
                </c:pt>
                <c:pt idx="76473">
                  <c:v>1.0016700000000001</c:v>
                </c:pt>
                <c:pt idx="76474">
                  <c:v>1.00176</c:v>
                </c:pt>
                <c:pt idx="76475">
                  <c:v>1.00186</c:v>
                </c:pt>
                <c:pt idx="76476">
                  <c:v>1.0019400000000001</c:v>
                </c:pt>
                <c:pt idx="76477">
                  <c:v>1.0020199999999999</c:v>
                </c:pt>
                <c:pt idx="76478">
                  <c:v>1.0021</c:v>
                </c:pt>
                <c:pt idx="76479">
                  <c:v>1.00217</c:v>
                </c:pt>
                <c:pt idx="76480">
                  <c:v>1.00223</c:v>
                </c:pt>
                <c:pt idx="76481">
                  <c:v>1.0022800000000001</c:v>
                </c:pt>
                <c:pt idx="76482">
                  <c:v>1.0023200000000001</c:v>
                </c:pt>
                <c:pt idx="76483">
                  <c:v>1.0023599999999999</c:v>
                </c:pt>
                <c:pt idx="76484">
                  <c:v>1.00238</c:v>
                </c:pt>
                <c:pt idx="76485">
                  <c:v>1.0024</c:v>
                </c:pt>
                <c:pt idx="76486">
                  <c:v>1.00241</c:v>
                </c:pt>
                <c:pt idx="76487">
                  <c:v>1.0024</c:v>
                </c:pt>
                <c:pt idx="76488">
                  <c:v>1.0023899999999999</c:v>
                </c:pt>
                <c:pt idx="76489">
                  <c:v>1.00237</c:v>
                </c:pt>
                <c:pt idx="76490">
                  <c:v>1.00234</c:v>
                </c:pt>
                <c:pt idx="76491">
                  <c:v>1.0023</c:v>
                </c:pt>
                <c:pt idx="76492">
                  <c:v>1.00224</c:v>
                </c:pt>
                <c:pt idx="76493">
                  <c:v>1.0021800000000001</c:v>
                </c:pt>
                <c:pt idx="76494">
                  <c:v>1.0021</c:v>
                </c:pt>
                <c:pt idx="76495">
                  <c:v>1.0020199999999999</c:v>
                </c:pt>
                <c:pt idx="76496">
                  <c:v>1.0019199999999999</c:v>
                </c:pt>
                <c:pt idx="76497">
                  <c:v>1.0018100000000001</c:v>
                </c:pt>
                <c:pt idx="76498">
                  <c:v>1.00169</c:v>
                </c:pt>
                <c:pt idx="76499">
                  <c:v>1.0015499999999999</c:v>
                </c:pt>
                <c:pt idx="76500">
                  <c:v>1.0014000000000001</c:v>
                </c:pt>
                <c:pt idx="76501">
                  <c:v>1.00125</c:v>
                </c:pt>
                <c:pt idx="76502">
                  <c:v>1.0010699999999999</c:v>
                </c:pt>
                <c:pt idx="76503">
                  <c:v>1.0008900000000001</c:v>
                </c:pt>
                <c:pt idx="76504">
                  <c:v>1.0006900000000001</c:v>
                </c:pt>
                <c:pt idx="76505">
                  <c:v>1.00048</c:v>
                </c:pt>
                <c:pt idx="76506">
                  <c:v>1.0002599999999999</c:v>
                </c:pt>
                <c:pt idx="76507">
                  <c:v>1.0000199999999999</c:v>
                </c:pt>
                <c:pt idx="76508">
                  <c:v>0.99977700000000003</c:v>
                </c:pt>
                <c:pt idx="76509">
                  <c:v>0.999533</c:v>
                </c:pt>
                <c:pt idx="76510">
                  <c:v>0.99930099999999999</c:v>
                </c:pt>
                <c:pt idx="76511">
                  <c:v>0.99907500000000005</c:v>
                </c:pt>
                <c:pt idx="76512">
                  <c:v>0.99886399999999997</c:v>
                </c:pt>
                <c:pt idx="76513">
                  <c:v>0.99866600000000005</c:v>
                </c:pt>
                <c:pt idx="76514">
                  <c:v>0.99848499999999996</c:v>
                </c:pt>
                <c:pt idx="76515">
                  <c:v>0.99831700000000001</c:v>
                </c:pt>
                <c:pt idx="76516">
                  <c:v>0.99816400000000005</c:v>
                </c:pt>
                <c:pt idx="76517">
                  <c:v>0.99802100000000005</c:v>
                </c:pt>
                <c:pt idx="76518">
                  <c:v>0.99788699999999997</c:v>
                </c:pt>
                <c:pt idx="76519">
                  <c:v>0.99777000000000005</c:v>
                </c:pt>
                <c:pt idx="76520">
                  <c:v>0.99766600000000005</c:v>
                </c:pt>
                <c:pt idx="76521">
                  <c:v>0.99757499999999999</c:v>
                </c:pt>
                <c:pt idx="76522">
                  <c:v>0.99749500000000002</c:v>
                </c:pt>
                <c:pt idx="76523">
                  <c:v>0.99742200000000003</c:v>
                </c:pt>
                <c:pt idx="76524">
                  <c:v>0.99736100000000005</c:v>
                </c:pt>
                <c:pt idx="76525">
                  <c:v>0.99731400000000003</c:v>
                </c:pt>
                <c:pt idx="76526">
                  <c:v>0.99728000000000006</c:v>
                </c:pt>
                <c:pt idx="76527">
                  <c:v>0.99725299999999995</c:v>
                </c:pt>
                <c:pt idx="76528">
                  <c:v>0.99723700000000004</c:v>
                </c:pt>
                <c:pt idx="76529">
                  <c:v>0.99723200000000001</c:v>
                </c:pt>
                <c:pt idx="76530">
                  <c:v>0.99723700000000004</c:v>
                </c:pt>
                <c:pt idx="76531">
                  <c:v>0.99724699999999999</c:v>
                </c:pt>
                <c:pt idx="76532">
                  <c:v>0.99727100000000002</c:v>
                </c:pt>
                <c:pt idx="76533">
                  <c:v>0.99730399999999997</c:v>
                </c:pt>
                <c:pt idx="76534">
                  <c:v>0.99734400000000001</c:v>
                </c:pt>
                <c:pt idx="76535">
                  <c:v>0.99739800000000001</c:v>
                </c:pt>
                <c:pt idx="76536">
                  <c:v>0.99746100000000004</c:v>
                </c:pt>
                <c:pt idx="76537">
                  <c:v>0.99753000000000003</c:v>
                </c:pt>
                <c:pt idx="76538">
                  <c:v>0.99761200000000005</c:v>
                </c:pt>
                <c:pt idx="76539">
                  <c:v>0.99770000000000003</c:v>
                </c:pt>
                <c:pt idx="76540">
                  <c:v>0.99778900000000004</c:v>
                </c:pt>
                <c:pt idx="76541">
                  <c:v>0.99788299999999996</c:v>
                </c:pt>
                <c:pt idx="76542">
                  <c:v>0.99798699999999996</c:v>
                </c:pt>
                <c:pt idx="76543">
                  <c:v>0.99809499999999995</c:v>
                </c:pt>
                <c:pt idx="76544">
                  <c:v>0.99820699999999996</c:v>
                </c:pt>
                <c:pt idx="76545">
                  <c:v>0.99832799999999999</c:v>
                </c:pt>
                <c:pt idx="76546">
                  <c:v>0.99845399999999995</c:v>
                </c:pt>
                <c:pt idx="76547">
                  <c:v>0.99858400000000003</c:v>
                </c:pt>
                <c:pt idx="76548">
                  <c:v>0.99872300000000003</c:v>
                </c:pt>
                <c:pt idx="76549">
                  <c:v>0.99885800000000002</c:v>
                </c:pt>
                <c:pt idx="76550">
                  <c:v>0.99900500000000003</c:v>
                </c:pt>
                <c:pt idx="76551">
                  <c:v>0.99914800000000004</c:v>
                </c:pt>
                <c:pt idx="76552">
                  <c:v>0.99929299999999999</c:v>
                </c:pt>
                <c:pt idx="76553">
                  <c:v>0.99943400000000004</c:v>
                </c:pt>
                <c:pt idx="76554">
                  <c:v>0.99958400000000003</c:v>
                </c:pt>
                <c:pt idx="76555">
                  <c:v>0.99972799999999995</c:v>
                </c:pt>
                <c:pt idx="76556">
                  <c:v>0.99987400000000004</c:v>
                </c:pt>
                <c:pt idx="76557">
                  <c:v>1.0000199999999999</c:v>
                </c:pt>
                <c:pt idx="76558">
                  <c:v>1.00017</c:v>
                </c:pt>
                <c:pt idx="76559">
                  <c:v>1.00031</c:v>
                </c:pt>
                <c:pt idx="76560">
                  <c:v>1.0004500000000001</c:v>
                </c:pt>
                <c:pt idx="76561">
                  <c:v>1.0005900000000001</c:v>
                </c:pt>
                <c:pt idx="76562">
                  <c:v>1.0007200000000001</c:v>
                </c:pt>
                <c:pt idx="76563">
                  <c:v>1.0008600000000001</c:v>
                </c:pt>
                <c:pt idx="76564">
                  <c:v>1.00099</c:v>
                </c:pt>
                <c:pt idx="76565">
                  <c:v>1.00112</c:v>
                </c:pt>
                <c:pt idx="76566">
                  <c:v>1.0012399999999999</c:v>
                </c:pt>
                <c:pt idx="76567">
                  <c:v>1.0013700000000001</c:v>
                </c:pt>
                <c:pt idx="76568">
                  <c:v>1.0014799999999999</c:v>
                </c:pt>
                <c:pt idx="76569">
                  <c:v>1.0016</c:v>
                </c:pt>
                <c:pt idx="76570">
                  <c:v>1.0017</c:v>
                </c:pt>
                <c:pt idx="76571">
                  <c:v>1.00179</c:v>
                </c:pt>
                <c:pt idx="76572">
                  <c:v>1.0018899999999999</c:v>
                </c:pt>
                <c:pt idx="76573">
                  <c:v>1.00196</c:v>
                </c:pt>
                <c:pt idx="76574">
                  <c:v>1.00204</c:v>
                </c:pt>
                <c:pt idx="76575">
                  <c:v>1.0021100000000001</c:v>
                </c:pt>
                <c:pt idx="76576">
                  <c:v>1.00217</c:v>
                </c:pt>
                <c:pt idx="76577">
                  <c:v>1.0022200000000001</c:v>
                </c:pt>
                <c:pt idx="76578">
                  <c:v>1.0022599999999999</c:v>
                </c:pt>
                <c:pt idx="76579">
                  <c:v>1.0022899999999999</c:v>
                </c:pt>
                <c:pt idx="76580">
                  <c:v>1.00231</c:v>
                </c:pt>
                <c:pt idx="76581">
                  <c:v>1.0023299999999999</c:v>
                </c:pt>
                <c:pt idx="76582">
                  <c:v>1.00234</c:v>
                </c:pt>
                <c:pt idx="76583">
                  <c:v>1.0023299999999999</c:v>
                </c:pt>
                <c:pt idx="76584">
                  <c:v>1.00231</c:v>
                </c:pt>
                <c:pt idx="76585">
                  <c:v>1.0022899999999999</c:v>
                </c:pt>
                <c:pt idx="76586">
                  <c:v>1.0022500000000001</c:v>
                </c:pt>
                <c:pt idx="76587">
                  <c:v>1.0022</c:v>
                </c:pt>
                <c:pt idx="76588">
                  <c:v>1.00214</c:v>
                </c:pt>
                <c:pt idx="76589">
                  <c:v>1.00206</c:v>
                </c:pt>
                <c:pt idx="76590">
                  <c:v>1.0019800000000001</c:v>
                </c:pt>
                <c:pt idx="76591">
                  <c:v>1.0018800000000001</c:v>
                </c:pt>
                <c:pt idx="76592">
                  <c:v>1.00176</c:v>
                </c:pt>
                <c:pt idx="76593">
                  <c:v>1.0016400000000001</c:v>
                </c:pt>
                <c:pt idx="76594">
                  <c:v>1.0015000000000001</c:v>
                </c:pt>
                <c:pt idx="76595">
                  <c:v>1.00135</c:v>
                </c:pt>
                <c:pt idx="76596">
                  <c:v>1.00118</c:v>
                </c:pt>
                <c:pt idx="76597">
                  <c:v>1.00102</c:v>
                </c:pt>
                <c:pt idx="76598">
                  <c:v>1.0008300000000001</c:v>
                </c:pt>
                <c:pt idx="76599">
                  <c:v>1.0006299999999999</c:v>
                </c:pt>
                <c:pt idx="76600">
                  <c:v>1.0004200000000001</c:v>
                </c:pt>
                <c:pt idx="76601">
                  <c:v>1.0001899999999999</c:v>
                </c:pt>
                <c:pt idx="76602">
                  <c:v>0.99995199999999995</c:v>
                </c:pt>
                <c:pt idx="76603">
                  <c:v>0.99970300000000001</c:v>
                </c:pt>
                <c:pt idx="76604">
                  <c:v>0.99946900000000005</c:v>
                </c:pt>
                <c:pt idx="76605">
                  <c:v>0.99924400000000002</c:v>
                </c:pt>
                <c:pt idx="76606">
                  <c:v>0.99903799999999998</c:v>
                </c:pt>
                <c:pt idx="76607">
                  <c:v>0.99884200000000001</c:v>
                </c:pt>
                <c:pt idx="76608">
                  <c:v>0.99866100000000002</c:v>
                </c:pt>
                <c:pt idx="76609">
                  <c:v>0.99848700000000001</c:v>
                </c:pt>
                <c:pt idx="76610">
                  <c:v>0.99833099999999997</c:v>
                </c:pt>
                <c:pt idx="76611">
                  <c:v>0.99818600000000002</c:v>
                </c:pt>
                <c:pt idx="76612">
                  <c:v>0.998054</c:v>
                </c:pt>
                <c:pt idx="76613">
                  <c:v>0.99793299999999996</c:v>
                </c:pt>
                <c:pt idx="76614">
                  <c:v>0.99782700000000002</c:v>
                </c:pt>
                <c:pt idx="76615">
                  <c:v>0.997726</c:v>
                </c:pt>
                <c:pt idx="76616">
                  <c:v>0.99763900000000005</c:v>
                </c:pt>
                <c:pt idx="76617">
                  <c:v>0.99756</c:v>
                </c:pt>
                <c:pt idx="76618">
                  <c:v>0.99749699999999997</c:v>
                </c:pt>
                <c:pt idx="76619">
                  <c:v>0.99745399999999995</c:v>
                </c:pt>
                <c:pt idx="76620">
                  <c:v>0.99741500000000005</c:v>
                </c:pt>
                <c:pt idx="76621">
                  <c:v>0.99739299999999997</c:v>
                </c:pt>
                <c:pt idx="76622">
                  <c:v>0.99737500000000001</c:v>
                </c:pt>
                <c:pt idx="76623">
                  <c:v>0.99737500000000001</c:v>
                </c:pt>
                <c:pt idx="76624">
                  <c:v>0.99737699999999996</c:v>
                </c:pt>
                <c:pt idx="76625">
                  <c:v>0.99738599999999999</c:v>
                </c:pt>
                <c:pt idx="76626">
                  <c:v>0.99740799999999996</c:v>
                </c:pt>
                <c:pt idx="76627">
                  <c:v>0.99743999999999999</c:v>
                </c:pt>
                <c:pt idx="76628">
                  <c:v>0.99748300000000001</c:v>
                </c:pt>
                <c:pt idx="76629">
                  <c:v>0.997529</c:v>
                </c:pt>
                <c:pt idx="76630">
                  <c:v>0.99758400000000003</c:v>
                </c:pt>
                <c:pt idx="76631">
                  <c:v>0.99765199999999998</c:v>
                </c:pt>
                <c:pt idx="76632">
                  <c:v>0.99772099999999997</c:v>
                </c:pt>
                <c:pt idx="76633">
                  <c:v>0.99780199999999997</c:v>
                </c:pt>
                <c:pt idx="76634">
                  <c:v>0.99788500000000002</c:v>
                </c:pt>
                <c:pt idx="76635">
                  <c:v>0.997977</c:v>
                </c:pt>
                <c:pt idx="76636">
                  <c:v>0.99807100000000004</c:v>
                </c:pt>
                <c:pt idx="76637">
                  <c:v>0.99817699999999998</c:v>
                </c:pt>
                <c:pt idx="76638">
                  <c:v>0.99828799999999995</c:v>
                </c:pt>
                <c:pt idx="76639">
                  <c:v>0.99841000000000002</c:v>
                </c:pt>
                <c:pt idx="76640">
                  <c:v>0.99853099999999995</c:v>
                </c:pt>
                <c:pt idx="76641">
                  <c:v>0.99865800000000005</c:v>
                </c:pt>
                <c:pt idx="76642">
                  <c:v>0.99878699999999998</c:v>
                </c:pt>
                <c:pt idx="76643">
                  <c:v>0.99891700000000005</c:v>
                </c:pt>
                <c:pt idx="76644">
                  <c:v>0.999054</c:v>
                </c:pt>
                <c:pt idx="76645">
                  <c:v>0.99919199999999997</c:v>
                </c:pt>
                <c:pt idx="76646">
                  <c:v>0.99933700000000003</c:v>
                </c:pt>
                <c:pt idx="76647">
                  <c:v>0.99947299999999994</c:v>
                </c:pt>
                <c:pt idx="76648">
                  <c:v>0.99961900000000004</c:v>
                </c:pt>
                <c:pt idx="76649">
                  <c:v>0.999749</c:v>
                </c:pt>
                <c:pt idx="76650">
                  <c:v>0.99988600000000005</c:v>
                </c:pt>
                <c:pt idx="76651">
                  <c:v>1.00003</c:v>
                </c:pt>
                <c:pt idx="76652">
                  <c:v>1.00017</c:v>
                </c:pt>
                <c:pt idx="76653">
                  <c:v>1.0003200000000001</c:v>
                </c:pt>
                <c:pt idx="76654">
                  <c:v>1.0004599999999999</c:v>
                </c:pt>
                <c:pt idx="76655">
                  <c:v>1.0005999999999999</c:v>
                </c:pt>
                <c:pt idx="76656">
                  <c:v>1.00074</c:v>
                </c:pt>
                <c:pt idx="76657">
                  <c:v>1.00088</c:v>
                </c:pt>
                <c:pt idx="76658">
                  <c:v>1.00101</c:v>
                </c:pt>
                <c:pt idx="76659">
                  <c:v>1.00115</c:v>
                </c:pt>
                <c:pt idx="76660">
                  <c:v>1.0012799999999999</c:v>
                </c:pt>
                <c:pt idx="76661">
                  <c:v>1.0014000000000001</c:v>
                </c:pt>
                <c:pt idx="76662">
                  <c:v>1.00152</c:v>
                </c:pt>
                <c:pt idx="76663">
                  <c:v>1.0016400000000001</c:v>
                </c:pt>
                <c:pt idx="76664">
                  <c:v>1.0017499999999999</c:v>
                </c:pt>
                <c:pt idx="76665">
                  <c:v>1.0018499999999999</c:v>
                </c:pt>
                <c:pt idx="76666">
                  <c:v>1.0019400000000001</c:v>
                </c:pt>
                <c:pt idx="76667">
                  <c:v>1.00204</c:v>
                </c:pt>
                <c:pt idx="76668">
                  <c:v>1.0021199999999999</c:v>
                </c:pt>
                <c:pt idx="76669">
                  <c:v>1.0022</c:v>
                </c:pt>
                <c:pt idx="76670">
                  <c:v>1.00227</c:v>
                </c:pt>
                <c:pt idx="76671">
                  <c:v>1.0023500000000001</c:v>
                </c:pt>
                <c:pt idx="76672">
                  <c:v>1.0024</c:v>
                </c:pt>
                <c:pt idx="76673">
                  <c:v>1.0024500000000001</c:v>
                </c:pt>
                <c:pt idx="76674">
                  <c:v>1.0024900000000001</c:v>
                </c:pt>
                <c:pt idx="76675">
                  <c:v>1.00251</c:v>
                </c:pt>
                <c:pt idx="76676">
                  <c:v>1.0025299999999999</c:v>
                </c:pt>
                <c:pt idx="76677">
                  <c:v>1.0025299999999999</c:v>
                </c:pt>
                <c:pt idx="76678">
                  <c:v>1.0025299999999999</c:v>
                </c:pt>
                <c:pt idx="76679">
                  <c:v>1.0025200000000001</c:v>
                </c:pt>
                <c:pt idx="76680">
                  <c:v>1.0024999999999999</c:v>
                </c:pt>
                <c:pt idx="76681">
                  <c:v>1.00247</c:v>
                </c:pt>
                <c:pt idx="76682">
                  <c:v>1.00244</c:v>
                </c:pt>
                <c:pt idx="76683">
                  <c:v>1.00238</c:v>
                </c:pt>
                <c:pt idx="76684">
                  <c:v>1.00231</c:v>
                </c:pt>
                <c:pt idx="76685">
                  <c:v>1.00224</c:v>
                </c:pt>
                <c:pt idx="76686">
                  <c:v>1.0021500000000001</c:v>
                </c:pt>
                <c:pt idx="76687">
                  <c:v>1.00206</c:v>
                </c:pt>
                <c:pt idx="76688">
                  <c:v>1.0019499999999999</c:v>
                </c:pt>
                <c:pt idx="76689">
                  <c:v>1.00183</c:v>
                </c:pt>
                <c:pt idx="76690">
                  <c:v>1.0017100000000001</c:v>
                </c:pt>
                <c:pt idx="76691">
                  <c:v>1.00156</c:v>
                </c:pt>
                <c:pt idx="76692">
                  <c:v>1.0014099999999999</c:v>
                </c:pt>
                <c:pt idx="76693">
                  <c:v>1.0012399999999999</c:v>
                </c:pt>
                <c:pt idx="76694">
                  <c:v>1.0010600000000001</c:v>
                </c:pt>
                <c:pt idx="76695">
                  <c:v>1.0008699999999999</c:v>
                </c:pt>
                <c:pt idx="76696">
                  <c:v>1.0006600000000001</c:v>
                </c:pt>
                <c:pt idx="76697">
                  <c:v>1.00044</c:v>
                </c:pt>
                <c:pt idx="76698">
                  <c:v>1.00021</c:v>
                </c:pt>
                <c:pt idx="76699">
                  <c:v>0.99995699999999998</c:v>
                </c:pt>
                <c:pt idx="76700">
                  <c:v>0.99971600000000005</c:v>
                </c:pt>
                <c:pt idx="76701">
                  <c:v>0.99947900000000001</c:v>
                </c:pt>
                <c:pt idx="76702">
                  <c:v>0.99926099999999995</c:v>
                </c:pt>
                <c:pt idx="76703">
                  <c:v>0.999054</c:v>
                </c:pt>
                <c:pt idx="76704">
                  <c:v>0.998861</c:v>
                </c:pt>
                <c:pt idx="76705">
                  <c:v>0.99868299999999999</c:v>
                </c:pt>
                <c:pt idx="76706">
                  <c:v>0.99851000000000001</c:v>
                </c:pt>
                <c:pt idx="76707">
                  <c:v>0.99834999999999996</c:v>
                </c:pt>
                <c:pt idx="76708">
                  <c:v>0.99820699999999996</c:v>
                </c:pt>
                <c:pt idx="76709">
                  <c:v>0.99807699999999999</c:v>
                </c:pt>
                <c:pt idx="76710">
                  <c:v>0.99796200000000002</c:v>
                </c:pt>
                <c:pt idx="76711">
                  <c:v>0.99785699999999999</c:v>
                </c:pt>
                <c:pt idx="76712">
                  <c:v>0.99775999999999998</c:v>
                </c:pt>
                <c:pt idx="76713">
                  <c:v>0.99767700000000004</c:v>
                </c:pt>
                <c:pt idx="76714">
                  <c:v>0.99760400000000005</c:v>
                </c:pt>
                <c:pt idx="76715">
                  <c:v>0.99754299999999996</c:v>
                </c:pt>
                <c:pt idx="76716">
                  <c:v>0.99749500000000002</c:v>
                </c:pt>
                <c:pt idx="76717">
                  <c:v>0.99746199999999996</c:v>
                </c:pt>
                <c:pt idx="76718">
                  <c:v>0.99743899999999996</c:v>
                </c:pt>
                <c:pt idx="76719">
                  <c:v>0.99741999999999997</c:v>
                </c:pt>
                <c:pt idx="76720">
                  <c:v>0.99741400000000002</c:v>
                </c:pt>
                <c:pt idx="76721">
                  <c:v>0.99741999999999997</c:v>
                </c:pt>
                <c:pt idx="76722">
                  <c:v>0.99743099999999996</c:v>
                </c:pt>
                <c:pt idx="76723">
                  <c:v>0.99745300000000003</c:v>
                </c:pt>
                <c:pt idx="76724">
                  <c:v>0.99748700000000001</c:v>
                </c:pt>
                <c:pt idx="76725">
                  <c:v>0.99753000000000003</c:v>
                </c:pt>
                <c:pt idx="76726">
                  <c:v>0.99758199999999997</c:v>
                </c:pt>
                <c:pt idx="76727">
                  <c:v>0.99764200000000003</c:v>
                </c:pt>
                <c:pt idx="76728">
                  <c:v>0.99771100000000001</c:v>
                </c:pt>
                <c:pt idx="76729">
                  <c:v>0.99778199999999995</c:v>
                </c:pt>
                <c:pt idx="76730">
                  <c:v>0.997865</c:v>
                </c:pt>
                <c:pt idx="76731">
                  <c:v>0.99794899999999997</c:v>
                </c:pt>
                <c:pt idx="76732">
                  <c:v>0.99804800000000005</c:v>
                </c:pt>
                <c:pt idx="76733">
                  <c:v>0.99814499999999995</c:v>
                </c:pt>
                <c:pt idx="76734">
                  <c:v>0.99824999999999997</c:v>
                </c:pt>
                <c:pt idx="76735">
                  <c:v>0.998367</c:v>
                </c:pt>
                <c:pt idx="76736">
                  <c:v>0.99848599999999998</c:v>
                </c:pt>
                <c:pt idx="76737">
                  <c:v>0.99860599999999999</c:v>
                </c:pt>
                <c:pt idx="76738">
                  <c:v>0.99873900000000004</c:v>
                </c:pt>
                <c:pt idx="76739">
                  <c:v>0.99887599999999999</c:v>
                </c:pt>
                <c:pt idx="76740">
                  <c:v>0.99900999999999995</c:v>
                </c:pt>
                <c:pt idx="76741">
                  <c:v>0.99914800000000004</c:v>
                </c:pt>
                <c:pt idx="76742">
                  <c:v>0.99929100000000004</c:v>
                </c:pt>
                <c:pt idx="76743">
                  <c:v>0.99943499999999996</c:v>
                </c:pt>
                <c:pt idx="76744">
                  <c:v>0.99958100000000005</c:v>
                </c:pt>
                <c:pt idx="76745">
                  <c:v>0.99973000000000001</c:v>
                </c:pt>
                <c:pt idx="76746">
                  <c:v>0.99987300000000001</c:v>
                </c:pt>
                <c:pt idx="76747">
                  <c:v>1.0000199999999999</c:v>
                </c:pt>
                <c:pt idx="76748">
                  <c:v>1.0001599999999999</c:v>
                </c:pt>
                <c:pt idx="76749">
                  <c:v>1.00031</c:v>
                </c:pt>
                <c:pt idx="76750">
                  <c:v>1.0004500000000001</c:v>
                </c:pt>
                <c:pt idx="76751">
                  <c:v>1.00058</c:v>
                </c:pt>
                <c:pt idx="76752">
                  <c:v>1.0007200000000001</c:v>
                </c:pt>
                <c:pt idx="76753">
                  <c:v>1.0008600000000001</c:v>
                </c:pt>
                <c:pt idx="76754">
                  <c:v>1.00099</c:v>
                </c:pt>
                <c:pt idx="76755">
                  <c:v>1.0011300000000001</c:v>
                </c:pt>
                <c:pt idx="76756">
                  <c:v>1.00126</c:v>
                </c:pt>
                <c:pt idx="76757">
                  <c:v>1.00139</c:v>
                </c:pt>
                <c:pt idx="76758">
                  <c:v>1.0015099999999999</c:v>
                </c:pt>
                <c:pt idx="76759">
                  <c:v>1.0016400000000001</c:v>
                </c:pt>
                <c:pt idx="76760">
                  <c:v>1.0017499999999999</c:v>
                </c:pt>
                <c:pt idx="76761">
                  <c:v>1.00186</c:v>
                </c:pt>
                <c:pt idx="76762">
                  <c:v>1.0019499999999999</c:v>
                </c:pt>
                <c:pt idx="76763">
                  <c:v>1.00204</c:v>
                </c:pt>
                <c:pt idx="76764">
                  <c:v>1.0021199999999999</c:v>
                </c:pt>
                <c:pt idx="76765">
                  <c:v>1.0021899999999999</c:v>
                </c:pt>
                <c:pt idx="76766">
                  <c:v>1.00227</c:v>
                </c:pt>
                <c:pt idx="76767">
                  <c:v>1.0023299999999999</c:v>
                </c:pt>
                <c:pt idx="76768">
                  <c:v>1.00238</c:v>
                </c:pt>
                <c:pt idx="76769">
                  <c:v>1.0024299999999999</c:v>
                </c:pt>
                <c:pt idx="76770">
                  <c:v>1.00247</c:v>
                </c:pt>
                <c:pt idx="76771">
                  <c:v>1.0024900000000001</c:v>
                </c:pt>
                <c:pt idx="76772">
                  <c:v>1.0025200000000001</c:v>
                </c:pt>
                <c:pt idx="76773">
                  <c:v>1.0025200000000001</c:v>
                </c:pt>
                <c:pt idx="76774">
                  <c:v>1.0025200000000001</c:v>
                </c:pt>
                <c:pt idx="76775">
                  <c:v>1.00251</c:v>
                </c:pt>
                <c:pt idx="76776">
                  <c:v>1.00248</c:v>
                </c:pt>
                <c:pt idx="76777">
                  <c:v>1.00244</c:v>
                </c:pt>
                <c:pt idx="76778">
                  <c:v>1.0024</c:v>
                </c:pt>
                <c:pt idx="76779">
                  <c:v>1.0023299999999999</c:v>
                </c:pt>
                <c:pt idx="76780">
                  <c:v>1.0022599999999999</c:v>
                </c:pt>
                <c:pt idx="76781">
                  <c:v>1.00217</c:v>
                </c:pt>
                <c:pt idx="76782">
                  <c:v>1.00207</c:v>
                </c:pt>
                <c:pt idx="76783">
                  <c:v>1.00197</c:v>
                </c:pt>
                <c:pt idx="76784">
                  <c:v>1.0018499999999999</c:v>
                </c:pt>
                <c:pt idx="76785">
                  <c:v>1.00173</c:v>
                </c:pt>
                <c:pt idx="76786">
                  <c:v>1.0015799999999999</c:v>
                </c:pt>
                <c:pt idx="76787">
                  <c:v>1.00143</c:v>
                </c:pt>
                <c:pt idx="76788">
                  <c:v>1.00126</c:v>
                </c:pt>
                <c:pt idx="76789">
                  <c:v>1.00108</c:v>
                </c:pt>
                <c:pt idx="76790">
                  <c:v>1.0008900000000001</c:v>
                </c:pt>
                <c:pt idx="76791">
                  <c:v>1.00068</c:v>
                </c:pt>
                <c:pt idx="76792">
                  <c:v>1.0004599999999999</c:v>
                </c:pt>
                <c:pt idx="76793">
                  <c:v>1.00023</c:v>
                </c:pt>
                <c:pt idx="76794">
                  <c:v>0.99998500000000001</c:v>
                </c:pt>
                <c:pt idx="76795">
                  <c:v>0.99973800000000002</c:v>
                </c:pt>
                <c:pt idx="76796">
                  <c:v>0.99950600000000001</c:v>
                </c:pt>
                <c:pt idx="76797">
                  <c:v>0.99929500000000004</c:v>
                </c:pt>
                <c:pt idx="76798">
                  <c:v>0.99909300000000001</c:v>
                </c:pt>
                <c:pt idx="76799">
                  <c:v>0.99890000000000001</c:v>
                </c:pt>
                <c:pt idx="76800">
                  <c:v>0.99873100000000004</c:v>
                </c:pt>
                <c:pt idx="76801">
                  <c:v>0.99856599999999995</c:v>
                </c:pt>
                <c:pt idx="76802">
                  <c:v>0.99840899999999999</c:v>
                </c:pt>
                <c:pt idx="76803">
                  <c:v>0.99826700000000002</c:v>
                </c:pt>
                <c:pt idx="76804">
                  <c:v>0.998139</c:v>
                </c:pt>
                <c:pt idx="76805">
                  <c:v>0.99802000000000002</c:v>
                </c:pt>
                <c:pt idx="76806">
                  <c:v>0.99791300000000005</c:v>
                </c:pt>
                <c:pt idx="76807">
                  <c:v>0.99781699999999995</c:v>
                </c:pt>
                <c:pt idx="76808">
                  <c:v>0.99773900000000004</c:v>
                </c:pt>
                <c:pt idx="76809">
                  <c:v>0.99766900000000003</c:v>
                </c:pt>
                <c:pt idx="76810">
                  <c:v>0.99760899999999997</c:v>
                </c:pt>
                <c:pt idx="76811">
                  <c:v>0.99757899999999999</c:v>
                </c:pt>
                <c:pt idx="76812">
                  <c:v>0.99753899999999995</c:v>
                </c:pt>
                <c:pt idx="76813">
                  <c:v>0.99751199999999995</c:v>
                </c:pt>
                <c:pt idx="76814">
                  <c:v>0.99750000000000005</c:v>
                </c:pt>
                <c:pt idx="76815">
                  <c:v>0.99749500000000002</c:v>
                </c:pt>
                <c:pt idx="76816">
                  <c:v>0.99750000000000005</c:v>
                </c:pt>
                <c:pt idx="76817">
                  <c:v>0.99751299999999998</c:v>
                </c:pt>
                <c:pt idx="76818">
                  <c:v>0.99753800000000004</c:v>
                </c:pt>
                <c:pt idx="76819">
                  <c:v>0.99757099999999999</c:v>
                </c:pt>
                <c:pt idx="76820">
                  <c:v>0.99760599999999999</c:v>
                </c:pt>
                <c:pt idx="76821">
                  <c:v>0.99765400000000004</c:v>
                </c:pt>
                <c:pt idx="76822">
                  <c:v>0.99770800000000004</c:v>
                </c:pt>
                <c:pt idx="76823">
                  <c:v>0.99777300000000002</c:v>
                </c:pt>
                <c:pt idx="76824">
                  <c:v>0.99783699999999997</c:v>
                </c:pt>
                <c:pt idx="76825">
                  <c:v>0.99791700000000005</c:v>
                </c:pt>
                <c:pt idx="76826">
                  <c:v>0.99800699999999998</c:v>
                </c:pt>
                <c:pt idx="76827">
                  <c:v>0.99809599999999998</c:v>
                </c:pt>
                <c:pt idx="76828">
                  <c:v>0.998193</c:v>
                </c:pt>
                <c:pt idx="76829">
                  <c:v>0.99829900000000005</c:v>
                </c:pt>
                <c:pt idx="76830">
                  <c:v>0.99840700000000004</c:v>
                </c:pt>
                <c:pt idx="76831">
                  <c:v>0.99852099999999999</c:v>
                </c:pt>
                <c:pt idx="76832">
                  <c:v>0.99863800000000003</c:v>
                </c:pt>
                <c:pt idx="76833">
                  <c:v>0.99875999999999998</c:v>
                </c:pt>
                <c:pt idx="76834">
                  <c:v>0.99888299999999997</c:v>
                </c:pt>
                <c:pt idx="76835">
                  <c:v>0.99901399999999996</c:v>
                </c:pt>
                <c:pt idx="76836">
                  <c:v>0.99914800000000004</c:v>
                </c:pt>
                <c:pt idx="76837">
                  <c:v>0.99927500000000002</c:v>
                </c:pt>
                <c:pt idx="76838">
                  <c:v>0.99940799999999996</c:v>
                </c:pt>
                <c:pt idx="76839">
                  <c:v>0.99953499999999995</c:v>
                </c:pt>
                <c:pt idx="76840">
                  <c:v>0.99967099999999998</c:v>
                </c:pt>
                <c:pt idx="76841">
                  <c:v>0.99980500000000005</c:v>
                </c:pt>
                <c:pt idx="76842">
                  <c:v>0.99993799999999999</c:v>
                </c:pt>
                <c:pt idx="76843">
                  <c:v>1.0000800000000001</c:v>
                </c:pt>
                <c:pt idx="76844">
                  <c:v>1.00021</c:v>
                </c:pt>
                <c:pt idx="76845">
                  <c:v>1.00034</c:v>
                </c:pt>
                <c:pt idx="76846">
                  <c:v>1.00048</c:v>
                </c:pt>
                <c:pt idx="76847">
                  <c:v>1.00061</c:v>
                </c:pt>
                <c:pt idx="76848">
                  <c:v>1.00074</c:v>
                </c:pt>
                <c:pt idx="76849">
                  <c:v>1.0008600000000001</c:v>
                </c:pt>
                <c:pt idx="76850">
                  <c:v>1.00098</c:v>
                </c:pt>
                <c:pt idx="76851">
                  <c:v>1.0011000000000001</c:v>
                </c:pt>
                <c:pt idx="76852">
                  <c:v>1.0012099999999999</c:v>
                </c:pt>
                <c:pt idx="76853">
                  <c:v>1.00132</c:v>
                </c:pt>
                <c:pt idx="76854">
                  <c:v>1.00143</c:v>
                </c:pt>
                <c:pt idx="76855">
                  <c:v>1.00153</c:v>
                </c:pt>
                <c:pt idx="76856">
                  <c:v>1.00162</c:v>
                </c:pt>
                <c:pt idx="76857">
                  <c:v>1.0017199999999999</c:v>
                </c:pt>
                <c:pt idx="76858">
                  <c:v>1.0018100000000001</c:v>
                </c:pt>
                <c:pt idx="76859">
                  <c:v>1.0018899999999999</c:v>
                </c:pt>
                <c:pt idx="76860">
                  <c:v>1.00196</c:v>
                </c:pt>
                <c:pt idx="76861">
                  <c:v>1.0020199999999999</c:v>
                </c:pt>
                <c:pt idx="76862">
                  <c:v>1.00207</c:v>
                </c:pt>
                <c:pt idx="76863">
                  <c:v>1.0021199999999999</c:v>
                </c:pt>
                <c:pt idx="76864">
                  <c:v>1.0021599999999999</c:v>
                </c:pt>
                <c:pt idx="76865">
                  <c:v>1.0021899999999999</c:v>
                </c:pt>
                <c:pt idx="76866">
                  <c:v>1.00221</c:v>
                </c:pt>
                <c:pt idx="76867">
                  <c:v>1.00223</c:v>
                </c:pt>
                <c:pt idx="76868">
                  <c:v>1.00223</c:v>
                </c:pt>
                <c:pt idx="76869">
                  <c:v>1.0022200000000001</c:v>
                </c:pt>
                <c:pt idx="76870">
                  <c:v>1.0022</c:v>
                </c:pt>
                <c:pt idx="76871">
                  <c:v>1.00217</c:v>
                </c:pt>
                <c:pt idx="76872">
                  <c:v>1.00214</c:v>
                </c:pt>
                <c:pt idx="76873">
                  <c:v>1.0020899999999999</c:v>
                </c:pt>
                <c:pt idx="76874">
                  <c:v>1.00203</c:v>
                </c:pt>
                <c:pt idx="76875">
                  <c:v>1.00196</c:v>
                </c:pt>
                <c:pt idx="76876">
                  <c:v>1.0018800000000001</c:v>
                </c:pt>
                <c:pt idx="76877">
                  <c:v>1.00179</c:v>
                </c:pt>
                <c:pt idx="76878">
                  <c:v>1.0016799999999999</c:v>
                </c:pt>
                <c:pt idx="76879">
                  <c:v>1.0015700000000001</c:v>
                </c:pt>
                <c:pt idx="76880">
                  <c:v>1.00143</c:v>
                </c:pt>
                <c:pt idx="76881">
                  <c:v>1.00129</c:v>
                </c:pt>
                <c:pt idx="76882">
                  <c:v>1.0011399999999999</c:v>
                </c:pt>
                <c:pt idx="76883">
                  <c:v>1.00098</c:v>
                </c:pt>
                <c:pt idx="76884">
                  <c:v>1.0007999999999999</c:v>
                </c:pt>
                <c:pt idx="76885">
                  <c:v>1.00061</c:v>
                </c:pt>
                <c:pt idx="76886">
                  <c:v>1.0004</c:v>
                </c:pt>
                <c:pt idx="76887">
                  <c:v>1.0001899999999999</c:v>
                </c:pt>
                <c:pt idx="76888">
                  <c:v>0.99996399999999996</c:v>
                </c:pt>
                <c:pt idx="76889">
                  <c:v>0.999722</c:v>
                </c:pt>
                <c:pt idx="76890">
                  <c:v>0.99947600000000003</c:v>
                </c:pt>
                <c:pt idx="76891">
                  <c:v>0.99924199999999996</c:v>
                </c:pt>
                <c:pt idx="76892">
                  <c:v>0.99901799999999996</c:v>
                </c:pt>
                <c:pt idx="76893">
                  <c:v>0.99879799999999996</c:v>
                </c:pt>
                <c:pt idx="76894">
                  <c:v>0.99859500000000001</c:v>
                </c:pt>
                <c:pt idx="76895">
                  <c:v>0.998417</c:v>
                </c:pt>
                <c:pt idx="76896">
                  <c:v>0.99824800000000002</c:v>
                </c:pt>
                <c:pt idx="76897">
                  <c:v>0.99809300000000001</c:v>
                </c:pt>
                <c:pt idx="76898">
                  <c:v>0.997942</c:v>
                </c:pt>
                <c:pt idx="76899">
                  <c:v>0.99780800000000003</c:v>
                </c:pt>
                <c:pt idx="76900">
                  <c:v>0.99768100000000004</c:v>
                </c:pt>
                <c:pt idx="76901">
                  <c:v>0.99756800000000001</c:v>
                </c:pt>
                <c:pt idx="76902">
                  <c:v>0.99746900000000005</c:v>
                </c:pt>
                <c:pt idx="76903">
                  <c:v>0.99738099999999996</c:v>
                </c:pt>
                <c:pt idx="76904">
                  <c:v>0.99730399999999997</c:v>
                </c:pt>
                <c:pt idx="76905">
                  <c:v>0.99724500000000005</c:v>
                </c:pt>
                <c:pt idx="76906">
                  <c:v>0.99719000000000002</c:v>
                </c:pt>
                <c:pt idx="76907">
                  <c:v>0.99714899999999995</c:v>
                </c:pt>
                <c:pt idx="76908">
                  <c:v>0.99711399999999994</c:v>
                </c:pt>
                <c:pt idx="76909">
                  <c:v>0.99710100000000002</c:v>
                </c:pt>
                <c:pt idx="76910">
                  <c:v>0.99709099999999995</c:v>
                </c:pt>
                <c:pt idx="76911">
                  <c:v>0.99709000000000003</c:v>
                </c:pt>
                <c:pt idx="76912">
                  <c:v>0.99710600000000005</c:v>
                </c:pt>
                <c:pt idx="76913">
                  <c:v>0.99712699999999999</c:v>
                </c:pt>
                <c:pt idx="76914">
                  <c:v>0.99716300000000002</c:v>
                </c:pt>
                <c:pt idx="76915">
                  <c:v>0.99719999999999998</c:v>
                </c:pt>
                <c:pt idx="76916">
                  <c:v>0.99724800000000002</c:v>
                </c:pt>
                <c:pt idx="76917">
                  <c:v>0.99730099999999999</c:v>
                </c:pt>
                <c:pt idx="76918">
                  <c:v>0.997367</c:v>
                </c:pt>
                <c:pt idx="76919">
                  <c:v>0.99745399999999995</c:v>
                </c:pt>
                <c:pt idx="76920">
                  <c:v>0.99753199999999997</c:v>
                </c:pt>
                <c:pt idx="76921">
                  <c:v>0.99760899999999997</c:v>
                </c:pt>
                <c:pt idx="76922">
                  <c:v>0.99770400000000004</c:v>
                </c:pt>
                <c:pt idx="76923">
                  <c:v>0.99780599999999997</c:v>
                </c:pt>
                <c:pt idx="76924">
                  <c:v>0.99791300000000005</c:v>
                </c:pt>
                <c:pt idx="76925">
                  <c:v>0.998031</c:v>
                </c:pt>
                <c:pt idx="76926">
                  <c:v>0.99815799999999999</c:v>
                </c:pt>
                <c:pt idx="76927">
                  <c:v>0.99827999999999995</c:v>
                </c:pt>
                <c:pt idx="76928">
                  <c:v>0.99840700000000004</c:v>
                </c:pt>
                <c:pt idx="76929">
                  <c:v>0.99854100000000001</c:v>
                </c:pt>
                <c:pt idx="76930">
                  <c:v>0.99868500000000004</c:v>
                </c:pt>
                <c:pt idx="76931">
                  <c:v>0.99882400000000005</c:v>
                </c:pt>
                <c:pt idx="76932">
                  <c:v>0.99897400000000003</c:v>
                </c:pt>
                <c:pt idx="76933">
                  <c:v>0.99912299999999998</c:v>
                </c:pt>
                <c:pt idx="76934">
                  <c:v>0.99926700000000002</c:v>
                </c:pt>
                <c:pt idx="76935">
                  <c:v>0.999417</c:v>
                </c:pt>
                <c:pt idx="76936">
                  <c:v>0.99956800000000001</c:v>
                </c:pt>
                <c:pt idx="76937">
                  <c:v>0.99971900000000002</c:v>
                </c:pt>
                <c:pt idx="76938">
                  <c:v>0.99987099999999995</c:v>
                </c:pt>
                <c:pt idx="76939">
                  <c:v>1.0000199999999999</c:v>
                </c:pt>
                <c:pt idx="76940">
                  <c:v>1.00017</c:v>
                </c:pt>
                <c:pt idx="76941">
                  <c:v>1.00031</c:v>
                </c:pt>
                <c:pt idx="76942">
                  <c:v>1.0004599999999999</c:v>
                </c:pt>
                <c:pt idx="76943">
                  <c:v>1.00061</c:v>
                </c:pt>
                <c:pt idx="76944">
                  <c:v>1.00074</c:v>
                </c:pt>
                <c:pt idx="76945">
                  <c:v>1.00088</c:v>
                </c:pt>
                <c:pt idx="76946">
                  <c:v>1.00102</c:v>
                </c:pt>
                <c:pt idx="76947">
                  <c:v>1.00115</c:v>
                </c:pt>
                <c:pt idx="76948">
                  <c:v>1.0012799999999999</c:v>
                </c:pt>
                <c:pt idx="76949">
                  <c:v>1.0014099999999999</c:v>
                </c:pt>
                <c:pt idx="76950">
                  <c:v>1.00152</c:v>
                </c:pt>
                <c:pt idx="76951">
                  <c:v>1.00163</c:v>
                </c:pt>
                <c:pt idx="76952">
                  <c:v>1.0017400000000001</c:v>
                </c:pt>
                <c:pt idx="76953">
                  <c:v>1.00183</c:v>
                </c:pt>
                <c:pt idx="76954">
                  <c:v>1.00193</c:v>
                </c:pt>
                <c:pt idx="76955">
                  <c:v>1.0020100000000001</c:v>
                </c:pt>
                <c:pt idx="76956">
                  <c:v>1.0020899999999999</c:v>
                </c:pt>
                <c:pt idx="76957">
                  <c:v>1.0021500000000001</c:v>
                </c:pt>
                <c:pt idx="76958">
                  <c:v>1.00221</c:v>
                </c:pt>
                <c:pt idx="76959">
                  <c:v>1.00227</c:v>
                </c:pt>
                <c:pt idx="76960">
                  <c:v>1.00231</c:v>
                </c:pt>
                <c:pt idx="76961">
                  <c:v>1.00234</c:v>
                </c:pt>
                <c:pt idx="76962">
                  <c:v>1.00237</c:v>
                </c:pt>
                <c:pt idx="76963">
                  <c:v>1.00238</c:v>
                </c:pt>
                <c:pt idx="76964">
                  <c:v>1.00238</c:v>
                </c:pt>
                <c:pt idx="76965">
                  <c:v>1.00238</c:v>
                </c:pt>
                <c:pt idx="76966">
                  <c:v>1.0023500000000001</c:v>
                </c:pt>
                <c:pt idx="76967">
                  <c:v>1.0023200000000001</c:v>
                </c:pt>
                <c:pt idx="76968">
                  <c:v>1.0022800000000001</c:v>
                </c:pt>
                <c:pt idx="76969">
                  <c:v>1.00223</c:v>
                </c:pt>
                <c:pt idx="76970">
                  <c:v>1.0021599999999999</c:v>
                </c:pt>
                <c:pt idx="76971">
                  <c:v>1.0020899999999999</c:v>
                </c:pt>
                <c:pt idx="76972">
                  <c:v>1.002</c:v>
                </c:pt>
                <c:pt idx="76973">
                  <c:v>1.0019</c:v>
                </c:pt>
                <c:pt idx="76974">
                  <c:v>1.00179</c:v>
                </c:pt>
                <c:pt idx="76975">
                  <c:v>1.00166</c:v>
                </c:pt>
                <c:pt idx="76976">
                  <c:v>1.00153</c:v>
                </c:pt>
                <c:pt idx="76977">
                  <c:v>1.0013799999999999</c:v>
                </c:pt>
                <c:pt idx="76978">
                  <c:v>1.0012099999999999</c:v>
                </c:pt>
                <c:pt idx="76979">
                  <c:v>1.0010399999999999</c:v>
                </c:pt>
                <c:pt idx="76980">
                  <c:v>1.00085</c:v>
                </c:pt>
                <c:pt idx="76981">
                  <c:v>1.00065</c:v>
                </c:pt>
                <c:pt idx="76982">
                  <c:v>1.00044</c:v>
                </c:pt>
                <c:pt idx="76983">
                  <c:v>1.00021</c:v>
                </c:pt>
                <c:pt idx="76984">
                  <c:v>0.99997000000000003</c:v>
                </c:pt>
                <c:pt idx="76985">
                  <c:v>0.99972399999999995</c:v>
                </c:pt>
                <c:pt idx="76986">
                  <c:v>0.99948800000000004</c:v>
                </c:pt>
                <c:pt idx="76987">
                  <c:v>0.99926700000000002</c:v>
                </c:pt>
                <c:pt idx="76988">
                  <c:v>0.99907000000000001</c:v>
                </c:pt>
                <c:pt idx="76989">
                  <c:v>0.99887099999999995</c:v>
                </c:pt>
                <c:pt idx="76990">
                  <c:v>0.99868999999999997</c:v>
                </c:pt>
                <c:pt idx="76991">
                  <c:v>0.99851999999999996</c:v>
                </c:pt>
                <c:pt idx="76992">
                  <c:v>0.99836199999999997</c:v>
                </c:pt>
                <c:pt idx="76993">
                  <c:v>0.99821599999999999</c:v>
                </c:pt>
                <c:pt idx="76994">
                  <c:v>0.99808600000000003</c:v>
                </c:pt>
                <c:pt idx="76995">
                  <c:v>0.99796499999999999</c:v>
                </c:pt>
                <c:pt idx="76996">
                  <c:v>0.99785599999999997</c:v>
                </c:pt>
                <c:pt idx="76997">
                  <c:v>0.99775899999999995</c:v>
                </c:pt>
                <c:pt idx="76998">
                  <c:v>0.99767700000000004</c:v>
                </c:pt>
                <c:pt idx="76999">
                  <c:v>0.99760599999999999</c:v>
                </c:pt>
                <c:pt idx="77000">
                  <c:v>0.99754799999999999</c:v>
                </c:pt>
                <c:pt idx="77001">
                  <c:v>0.99751400000000001</c:v>
                </c:pt>
                <c:pt idx="77002">
                  <c:v>0.997475</c:v>
                </c:pt>
                <c:pt idx="77003">
                  <c:v>0.99744600000000005</c:v>
                </c:pt>
                <c:pt idx="77004">
                  <c:v>0.99743099999999996</c:v>
                </c:pt>
                <c:pt idx="77005">
                  <c:v>0.99742299999999995</c:v>
                </c:pt>
                <c:pt idx="77006">
                  <c:v>0.99742699999999995</c:v>
                </c:pt>
                <c:pt idx="77007">
                  <c:v>0.99743800000000005</c:v>
                </c:pt>
                <c:pt idx="77008">
                  <c:v>0.99745499999999998</c:v>
                </c:pt>
                <c:pt idx="77009">
                  <c:v>0.99748800000000004</c:v>
                </c:pt>
                <c:pt idx="77010">
                  <c:v>0.99751699999999999</c:v>
                </c:pt>
                <c:pt idx="77011">
                  <c:v>0.99756500000000004</c:v>
                </c:pt>
                <c:pt idx="77012">
                  <c:v>0.99761699999999998</c:v>
                </c:pt>
                <c:pt idx="77013">
                  <c:v>0.99768199999999996</c:v>
                </c:pt>
                <c:pt idx="77014">
                  <c:v>0.99775400000000003</c:v>
                </c:pt>
                <c:pt idx="77015">
                  <c:v>0.997834</c:v>
                </c:pt>
                <c:pt idx="77016">
                  <c:v>0.99792599999999998</c:v>
                </c:pt>
                <c:pt idx="77017">
                  <c:v>0.99802299999999999</c:v>
                </c:pt>
                <c:pt idx="77018">
                  <c:v>0.99812999999999996</c:v>
                </c:pt>
                <c:pt idx="77019">
                  <c:v>0.99823700000000004</c:v>
                </c:pt>
                <c:pt idx="77020">
                  <c:v>0.99835099999999999</c:v>
                </c:pt>
                <c:pt idx="77021">
                  <c:v>0.99846999999999997</c:v>
                </c:pt>
                <c:pt idx="77022">
                  <c:v>0.99859600000000004</c:v>
                </c:pt>
                <c:pt idx="77023">
                  <c:v>0.99872399999999995</c:v>
                </c:pt>
                <c:pt idx="77024">
                  <c:v>0.99885599999999997</c:v>
                </c:pt>
                <c:pt idx="77025">
                  <c:v>0.99898699999999996</c:v>
                </c:pt>
                <c:pt idx="77026">
                  <c:v>0.99912400000000001</c:v>
                </c:pt>
                <c:pt idx="77027">
                  <c:v>0.99926700000000002</c:v>
                </c:pt>
                <c:pt idx="77028">
                  <c:v>0.99941000000000002</c:v>
                </c:pt>
                <c:pt idx="77029">
                  <c:v>0.99954600000000005</c:v>
                </c:pt>
                <c:pt idx="77030">
                  <c:v>0.99969200000000003</c:v>
                </c:pt>
                <c:pt idx="77031">
                  <c:v>0.99984200000000001</c:v>
                </c:pt>
                <c:pt idx="77032">
                  <c:v>0.99998399999999998</c:v>
                </c:pt>
                <c:pt idx="77033">
                  <c:v>1.00013</c:v>
                </c:pt>
                <c:pt idx="77034">
                  <c:v>1.00027</c:v>
                </c:pt>
                <c:pt idx="77035">
                  <c:v>1.0004200000000001</c:v>
                </c:pt>
                <c:pt idx="77036">
                  <c:v>1.0005599999999999</c:v>
                </c:pt>
                <c:pt idx="77037">
                  <c:v>1.00071</c:v>
                </c:pt>
                <c:pt idx="77038">
                  <c:v>1.00084</c:v>
                </c:pt>
                <c:pt idx="77039">
                  <c:v>1.00098</c:v>
                </c:pt>
                <c:pt idx="77040">
                  <c:v>1.00112</c:v>
                </c:pt>
                <c:pt idx="77041">
                  <c:v>1.00125</c:v>
                </c:pt>
                <c:pt idx="77042">
                  <c:v>1.0013700000000001</c:v>
                </c:pt>
                <c:pt idx="77043">
                  <c:v>1.0015000000000001</c:v>
                </c:pt>
                <c:pt idx="77044">
                  <c:v>1.0016099999999999</c:v>
                </c:pt>
                <c:pt idx="77045">
                  <c:v>1.00173</c:v>
                </c:pt>
                <c:pt idx="77046">
                  <c:v>1.00183</c:v>
                </c:pt>
                <c:pt idx="77047">
                  <c:v>1.00193</c:v>
                </c:pt>
                <c:pt idx="77048">
                  <c:v>1.00203</c:v>
                </c:pt>
                <c:pt idx="77049">
                  <c:v>1.0021199999999999</c:v>
                </c:pt>
                <c:pt idx="77050">
                  <c:v>1.0022</c:v>
                </c:pt>
                <c:pt idx="77051">
                  <c:v>1.0022800000000001</c:v>
                </c:pt>
                <c:pt idx="77052">
                  <c:v>1.0023500000000001</c:v>
                </c:pt>
                <c:pt idx="77053">
                  <c:v>1.00241</c:v>
                </c:pt>
                <c:pt idx="77054">
                  <c:v>1.0024599999999999</c:v>
                </c:pt>
                <c:pt idx="77055">
                  <c:v>1.0024999999999999</c:v>
                </c:pt>
                <c:pt idx="77056">
                  <c:v>1.00254</c:v>
                </c:pt>
                <c:pt idx="77057">
                  <c:v>1.0025599999999999</c:v>
                </c:pt>
                <c:pt idx="77058">
                  <c:v>1.00258</c:v>
                </c:pt>
                <c:pt idx="77059">
                  <c:v>1.0025900000000001</c:v>
                </c:pt>
                <c:pt idx="77060">
                  <c:v>1.0025900000000001</c:v>
                </c:pt>
                <c:pt idx="77061">
                  <c:v>1.00257</c:v>
                </c:pt>
                <c:pt idx="77062">
                  <c:v>1.0025500000000001</c:v>
                </c:pt>
                <c:pt idx="77063">
                  <c:v>1.0025200000000001</c:v>
                </c:pt>
                <c:pt idx="77064">
                  <c:v>1.00248</c:v>
                </c:pt>
                <c:pt idx="77065">
                  <c:v>1.0024200000000001</c:v>
                </c:pt>
                <c:pt idx="77066">
                  <c:v>1.0023599999999999</c:v>
                </c:pt>
                <c:pt idx="77067">
                  <c:v>1.0022800000000001</c:v>
                </c:pt>
                <c:pt idx="77068">
                  <c:v>1.0021899999999999</c:v>
                </c:pt>
                <c:pt idx="77069">
                  <c:v>1.0020899999999999</c:v>
                </c:pt>
                <c:pt idx="77070">
                  <c:v>1.0019899999999999</c:v>
                </c:pt>
                <c:pt idx="77071">
                  <c:v>1.00187</c:v>
                </c:pt>
                <c:pt idx="77072">
                  <c:v>1.0017400000000001</c:v>
                </c:pt>
                <c:pt idx="77073">
                  <c:v>1.00159</c:v>
                </c:pt>
                <c:pt idx="77074">
                  <c:v>1.00143</c:v>
                </c:pt>
                <c:pt idx="77075">
                  <c:v>1.00125</c:v>
                </c:pt>
                <c:pt idx="77076">
                  <c:v>1.0010699999999999</c:v>
                </c:pt>
                <c:pt idx="77077">
                  <c:v>1.0008699999999999</c:v>
                </c:pt>
                <c:pt idx="77078">
                  <c:v>1.0006600000000001</c:v>
                </c:pt>
                <c:pt idx="77079">
                  <c:v>1.00044</c:v>
                </c:pt>
                <c:pt idx="77080">
                  <c:v>1.0002</c:v>
                </c:pt>
                <c:pt idx="77081">
                  <c:v>0.99995299999999998</c:v>
                </c:pt>
                <c:pt idx="77082">
                  <c:v>0.99971399999999999</c:v>
                </c:pt>
                <c:pt idx="77083">
                  <c:v>0.99948300000000001</c:v>
                </c:pt>
                <c:pt idx="77084">
                  <c:v>0.99926800000000005</c:v>
                </c:pt>
                <c:pt idx="77085">
                  <c:v>0.99906600000000001</c:v>
                </c:pt>
                <c:pt idx="77086">
                  <c:v>0.99887700000000001</c:v>
                </c:pt>
                <c:pt idx="77087">
                  <c:v>0.99870400000000004</c:v>
                </c:pt>
                <c:pt idx="77088">
                  <c:v>0.99854100000000001</c:v>
                </c:pt>
                <c:pt idx="77089">
                  <c:v>0.99838800000000005</c:v>
                </c:pt>
                <c:pt idx="77090">
                  <c:v>0.998247</c:v>
                </c:pt>
                <c:pt idx="77091">
                  <c:v>0.99812199999999995</c:v>
                </c:pt>
                <c:pt idx="77092">
                  <c:v>0.998004</c:v>
                </c:pt>
                <c:pt idx="77093">
                  <c:v>0.99789499999999998</c:v>
                </c:pt>
                <c:pt idx="77094">
                  <c:v>0.997807</c:v>
                </c:pt>
                <c:pt idx="77095">
                  <c:v>0.997726</c:v>
                </c:pt>
                <c:pt idx="77096">
                  <c:v>0.99765999999999999</c:v>
                </c:pt>
                <c:pt idx="77097">
                  <c:v>0.99760400000000005</c:v>
                </c:pt>
                <c:pt idx="77098">
                  <c:v>0.99755799999999994</c:v>
                </c:pt>
                <c:pt idx="77099">
                  <c:v>0.99752399999999997</c:v>
                </c:pt>
                <c:pt idx="77100">
                  <c:v>0.99750300000000003</c:v>
                </c:pt>
                <c:pt idx="77101">
                  <c:v>0.99748999999999999</c:v>
                </c:pt>
                <c:pt idx="77102">
                  <c:v>0.99748599999999998</c:v>
                </c:pt>
                <c:pt idx="77103">
                  <c:v>0.99749699999999997</c:v>
                </c:pt>
                <c:pt idx="77104">
                  <c:v>0.99751400000000001</c:v>
                </c:pt>
                <c:pt idx="77105">
                  <c:v>0.99754100000000001</c:v>
                </c:pt>
                <c:pt idx="77106">
                  <c:v>0.99757899999999999</c:v>
                </c:pt>
                <c:pt idx="77107">
                  <c:v>0.99762399999999996</c:v>
                </c:pt>
                <c:pt idx="77108">
                  <c:v>0.99767799999999995</c:v>
                </c:pt>
                <c:pt idx="77109">
                  <c:v>0.99775100000000005</c:v>
                </c:pt>
                <c:pt idx="77110">
                  <c:v>0.99782499999999996</c:v>
                </c:pt>
                <c:pt idx="77111">
                  <c:v>0.99790000000000001</c:v>
                </c:pt>
                <c:pt idx="77112">
                  <c:v>0.99798900000000001</c:v>
                </c:pt>
                <c:pt idx="77113">
                  <c:v>0.99808399999999997</c:v>
                </c:pt>
                <c:pt idx="77114">
                  <c:v>0.99818099999999998</c:v>
                </c:pt>
                <c:pt idx="77115">
                  <c:v>0.99828600000000001</c:v>
                </c:pt>
                <c:pt idx="77116">
                  <c:v>0.998394</c:v>
                </c:pt>
                <c:pt idx="77117">
                  <c:v>0.99850700000000003</c:v>
                </c:pt>
                <c:pt idx="77118">
                  <c:v>0.99863100000000005</c:v>
                </c:pt>
                <c:pt idx="77119">
                  <c:v>0.99875700000000001</c:v>
                </c:pt>
                <c:pt idx="77120">
                  <c:v>0.99888600000000005</c:v>
                </c:pt>
                <c:pt idx="77121">
                  <c:v>0.99901799999999996</c:v>
                </c:pt>
                <c:pt idx="77122">
                  <c:v>0.99915100000000001</c:v>
                </c:pt>
                <c:pt idx="77123">
                  <c:v>0.99929000000000001</c:v>
                </c:pt>
                <c:pt idx="77124">
                  <c:v>0.99943400000000004</c:v>
                </c:pt>
                <c:pt idx="77125">
                  <c:v>0.99957200000000002</c:v>
                </c:pt>
                <c:pt idx="77126">
                  <c:v>0.99971100000000002</c:v>
                </c:pt>
                <c:pt idx="77127">
                  <c:v>0.99985400000000002</c:v>
                </c:pt>
                <c:pt idx="77128">
                  <c:v>0.999996</c:v>
                </c:pt>
                <c:pt idx="77129">
                  <c:v>1.00014</c:v>
                </c:pt>
                <c:pt idx="77130">
                  <c:v>1.0002800000000001</c:v>
                </c:pt>
                <c:pt idx="77131">
                  <c:v>1.0004299999999999</c:v>
                </c:pt>
                <c:pt idx="77132">
                  <c:v>1.00057</c:v>
                </c:pt>
                <c:pt idx="77133">
                  <c:v>1.00071</c:v>
                </c:pt>
                <c:pt idx="77134">
                  <c:v>1.00085</c:v>
                </c:pt>
                <c:pt idx="77135">
                  <c:v>1.00099</c:v>
                </c:pt>
                <c:pt idx="77136">
                  <c:v>1.00112</c:v>
                </c:pt>
                <c:pt idx="77137">
                  <c:v>1.00125</c:v>
                </c:pt>
                <c:pt idx="77138">
                  <c:v>1.0013700000000001</c:v>
                </c:pt>
                <c:pt idx="77139">
                  <c:v>1.00149</c:v>
                </c:pt>
                <c:pt idx="77140">
                  <c:v>1.0016</c:v>
                </c:pt>
                <c:pt idx="77141">
                  <c:v>1.0017100000000001</c:v>
                </c:pt>
                <c:pt idx="77142">
                  <c:v>1.0018100000000001</c:v>
                </c:pt>
                <c:pt idx="77143">
                  <c:v>1.0019100000000001</c:v>
                </c:pt>
                <c:pt idx="77144">
                  <c:v>1.002</c:v>
                </c:pt>
                <c:pt idx="77145">
                  <c:v>1.0020899999999999</c:v>
                </c:pt>
                <c:pt idx="77146">
                  <c:v>1.00217</c:v>
                </c:pt>
                <c:pt idx="77147">
                  <c:v>1.00224</c:v>
                </c:pt>
                <c:pt idx="77148">
                  <c:v>1.0022899999999999</c:v>
                </c:pt>
                <c:pt idx="77149">
                  <c:v>1.0023500000000001</c:v>
                </c:pt>
                <c:pt idx="77150">
                  <c:v>1.0023899999999999</c:v>
                </c:pt>
                <c:pt idx="77151">
                  <c:v>1.0024200000000001</c:v>
                </c:pt>
                <c:pt idx="77152">
                  <c:v>1.0024500000000001</c:v>
                </c:pt>
                <c:pt idx="77153">
                  <c:v>1.0024599999999999</c:v>
                </c:pt>
                <c:pt idx="77154">
                  <c:v>1.00247</c:v>
                </c:pt>
                <c:pt idx="77155">
                  <c:v>1.00248</c:v>
                </c:pt>
                <c:pt idx="77156">
                  <c:v>1.0024599999999999</c:v>
                </c:pt>
                <c:pt idx="77157">
                  <c:v>1.00244</c:v>
                </c:pt>
                <c:pt idx="77158">
                  <c:v>1.00241</c:v>
                </c:pt>
                <c:pt idx="77159">
                  <c:v>1.0023599999999999</c:v>
                </c:pt>
                <c:pt idx="77160">
                  <c:v>1.00231</c:v>
                </c:pt>
                <c:pt idx="77161">
                  <c:v>1.00224</c:v>
                </c:pt>
                <c:pt idx="77162">
                  <c:v>1.0021599999999999</c:v>
                </c:pt>
                <c:pt idx="77163">
                  <c:v>1.00207</c:v>
                </c:pt>
                <c:pt idx="77164">
                  <c:v>1.00197</c:v>
                </c:pt>
                <c:pt idx="77165">
                  <c:v>1.0018499999999999</c:v>
                </c:pt>
                <c:pt idx="77166">
                  <c:v>1.00173</c:v>
                </c:pt>
                <c:pt idx="77167">
                  <c:v>1.00159</c:v>
                </c:pt>
                <c:pt idx="77168">
                  <c:v>1.0014400000000001</c:v>
                </c:pt>
                <c:pt idx="77169">
                  <c:v>1.0012799999999999</c:v>
                </c:pt>
                <c:pt idx="77170">
                  <c:v>1.0011099999999999</c:v>
                </c:pt>
                <c:pt idx="77171">
                  <c:v>1.00092</c:v>
                </c:pt>
                <c:pt idx="77172">
                  <c:v>1.00071</c:v>
                </c:pt>
                <c:pt idx="77173">
                  <c:v>1.0004900000000001</c:v>
                </c:pt>
                <c:pt idx="77174">
                  <c:v>1.00027</c:v>
                </c:pt>
                <c:pt idx="77175">
                  <c:v>1.00003</c:v>
                </c:pt>
                <c:pt idx="77176">
                  <c:v>0.99978</c:v>
                </c:pt>
                <c:pt idx="77177">
                  <c:v>0.99954799999999999</c:v>
                </c:pt>
                <c:pt idx="77178">
                  <c:v>0.99935099999999999</c:v>
                </c:pt>
                <c:pt idx="77179">
                  <c:v>0.99914499999999995</c:v>
                </c:pt>
                <c:pt idx="77180">
                  <c:v>0.99895599999999996</c:v>
                </c:pt>
                <c:pt idx="77181">
                  <c:v>0.998776</c:v>
                </c:pt>
                <c:pt idx="77182">
                  <c:v>0.99860899999999997</c:v>
                </c:pt>
                <c:pt idx="77183">
                  <c:v>0.99844900000000003</c:v>
                </c:pt>
                <c:pt idx="77184">
                  <c:v>0.998305</c:v>
                </c:pt>
                <c:pt idx="77185">
                  <c:v>0.99817299999999998</c:v>
                </c:pt>
                <c:pt idx="77186">
                  <c:v>0.99805100000000002</c:v>
                </c:pt>
                <c:pt idx="77187">
                  <c:v>0.997942</c:v>
                </c:pt>
                <c:pt idx="77188">
                  <c:v>0.99784600000000001</c:v>
                </c:pt>
                <c:pt idx="77189">
                  <c:v>0.99776200000000004</c:v>
                </c:pt>
                <c:pt idx="77190">
                  <c:v>0.99769099999999999</c:v>
                </c:pt>
                <c:pt idx="77191">
                  <c:v>0.99763400000000002</c:v>
                </c:pt>
                <c:pt idx="77192">
                  <c:v>0.997587</c:v>
                </c:pt>
                <c:pt idx="77193">
                  <c:v>0.99754600000000004</c:v>
                </c:pt>
                <c:pt idx="77194">
                  <c:v>0.99751199999999995</c:v>
                </c:pt>
                <c:pt idx="77195">
                  <c:v>0.99749100000000002</c:v>
                </c:pt>
                <c:pt idx="77196">
                  <c:v>0.997479</c:v>
                </c:pt>
                <c:pt idx="77197">
                  <c:v>0.99747799999999998</c:v>
                </c:pt>
                <c:pt idx="77198">
                  <c:v>0.99748300000000001</c:v>
                </c:pt>
                <c:pt idx="77199">
                  <c:v>0.997506</c:v>
                </c:pt>
                <c:pt idx="77200">
                  <c:v>0.99753099999999995</c:v>
                </c:pt>
                <c:pt idx="77201">
                  <c:v>0.99756800000000001</c:v>
                </c:pt>
                <c:pt idx="77202">
                  <c:v>0.99761299999999997</c:v>
                </c:pt>
                <c:pt idx="77203">
                  <c:v>0.99766200000000005</c:v>
                </c:pt>
                <c:pt idx="77204">
                  <c:v>0.99772000000000005</c:v>
                </c:pt>
                <c:pt idx="77205">
                  <c:v>0.99779200000000001</c:v>
                </c:pt>
                <c:pt idx="77206">
                  <c:v>0.99785599999999997</c:v>
                </c:pt>
                <c:pt idx="77207">
                  <c:v>0.99793900000000002</c:v>
                </c:pt>
                <c:pt idx="77208">
                  <c:v>0.99802500000000005</c:v>
                </c:pt>
                <c:pt idx="77209">
                  <c:v>0.99811899999999998</c:v>
                </c:pt>
                <c:pt idx="77210">
                  <c:v>0.99821800000000005</c:v>
                </c:pt>
                <c:pt idx="77211">
                  <c:v>0.99833099999999997</c:v>
                </c:pt>
                <c:pt idx="77212">
                  <c:v>0.99843999999999999</c:v>
                </c:pt>
                <c:pt idx="77213">
                  <c:v>0.998552</c:v>
                </c:pt>
                <c:pt idx="77214">
                  <c:v>0.99867600000000001</c:v>
                </c:pt>
                <c:pt idx="77215">
                  <c:v>0.99879600000000002</c:v>
                </c:pt>
                <c:pt idx="77216">
                  <c:v>0.998919</c:v>
                </c:pt>
                <c:pt idx="77217">
                  <c:v>0.99904800000000005</c:v>
                </c:pt>
                <c:pt idx="77218">
                  <c:v>0.99918300000000004</c:v>
                </c:pt>
                <c:pt idx="77219">
                  <c:v>0.99931300000000001</c:v>
                </c:pt>
                <c:pt idx="77220">
                  <c:v>0.99944699999999997</c:v>
                </c:pt>
                <c:pt idx="77221">
                  <c:v>0.99958599999999997</c:v>
                </c:pt>
                <c:pt idx="77222">
                  <c:v>0.99972399999999995</c:v>
                </c:pt>
                <c:pt idx="77223">
                  <c:v>0.99985800000000002</c:v>
                </c:pt>
                <c:pt idx="77224">
                  <c:v>0.999996</c:v>
                </c:pt>
                <c:pt idx="77225">
                  <c:v>1.00013</c:v>
                </c:pt>
                <c:pt idx="77226">
                  <c:v>1.00027</c:v>
                </c:pt>
                <c:pt idx="77227">
                  <c:v>1.00041</c:v>
                </c:pt>
                <c:pt idx="77228">
                  <c:v>1.00054</c:v>
                </c:pt>
                <c:pt idx="77229">
                  <c:v>1.00068</c:v>
                </c:pt>
                <c:pt idx="77230">
                  <c:v>1.00082</c:v>
                </c:pt>
                <c:pt idx="77231">
                  <c:v>1.00095</c:v>
                </c:pt>
                <c:pt idx="77232">
                  <c:v>1.00108</c:v>
                </c:pt>
                <c:pt idx="77233">
                  <c:v>1.0012000000000001</c:v>
                </c:pt>
                <c:pt idx="77234">
                  <c:v>1.0013099999999999</c:v>
                </c:pt>
                <c:pt idx="77235">
                  <c:v>1.00142</c:v>
                </c:pt>
                <c:pt idx="77236">
                  <c:v>1.00152</c:v>
                </c:pt>
                <c:pt idx="77237">
                  <c:v>1.00162</c:v>
                </c:pt>
                <c:pt idx="77238">
                  <c:v>1.0017100000000001</c:v>
                </c:pt>
                <c:pt idx="77239">
                  <c:v>1.0018</c:v>
                </c:pt>
                <c:pt idx="77240">
                  <c:v>1.0018899999999999</c:v>
                </c:pt>
                <c:pt idx="77241">
                  <c:v>1.00197</c:v>
                </c:pt>
                <c:pt idx="77242">
                  <c:v>1.00204</c:v>
                </c:pt>
                <c:pt idx="77243">
                  <c:v>1.0020899999999999</c:v>
                </c:pt>
                <c:pt idx="77244">
                  <c:v>1.0021500000000001</c:v>
                </c:pt>
                <c:pt idx="77245">
                  <c:v>1.0021899999999999</c:v>
                </c:pt>
                <c:pt idx="77246">
                  <c:v>1.00223</c:v>
                </c:pt>
                <c:pt idx="77247">
                  <c:v>1.0022599999999999</c:v>
                </c:pt>
                <c:pt idx="77248">
                  <c:v>1.0022800000000001</c:v>
                </c:pt>
                <c:pt idx="77249">
                  <c:v>1.0022899999999999</c:v>
                </c:pt>
                <c:pt idx="77250">
                  <c:v>1.0023</c:v>
                </c:pt>
                <c:pt idx="77251">
                  <c:v>1.0022899999999999</c:v>
                </c:pt>
                <c:pt idx="77252">
                  <c:v>1.00227</c:v>
                </c:pt>
                <c:pt idx="77253">
                  <c:v>1.00224</c:v>
                </c:pt>
                <c:pt idx="77254">
                  <c:v>1.0022</c:v>
                </c:pt>
                <c:pt idx="77255">
                  <c:v>1.0021599999999999</c:v>
                </c:pt>
                <c:pt idx="77256">
                  <c:v>1.0021</c:v>
                </c:pt>
                <c:pt idx="77257">
                  <c:v>1.00203</c:v>
                </c:pt>
                <c:pt idx="77258">
                  <c:v>1.0019499999999999</c:v>
                </c:pt>
                <c:pt idx="77259">
                  <c:v>1.0018499999999999</c:v>
                </c:pt>
                <c:pt idx="77260">
                  <c:v>1.00176</c:v>
                </c:pt>
                <c:pt idx="77261">
                  <c:v>1.0016400000000001</c:v>
                </c:pt>
                <c:pt idx="77262">
                  <c:v>1.00152</c:v>
                </c:pt>
                <c:pt idx="77263">
                  <c:v>1.0013700000000001</c:v>
                </c:pt>
                <c:pt idx="77264">
                  <c:v>1.00122</c:v>
                </c:pt>
                <c:pt idx="77265">
                  <c:v>1.00105</c:v>
                </c:pt>
                <c:pt idx="77266">
                  <c:v>1.0008699999999999</c:v>
                </c:pt>
                <c:pt idx="77267">
                  <c:v>1.00068</c:v>
                </c:pt>
                <c:pt idx="77268">
                  <c:v>1.00048</c:v>
                </c:pt>
                <c:pt idx="77269">
                  <c:v>1.0002599999999999</c:v>
                </c:pt>
                <c:pt idx="77270">
                  <c:v>1.00004</c:v>
                </c:pt>
                <c:pt idx="77271">
                  <c:v>0.99979600000000002</c:v>
                </c:pt>
                <c:pt idx="77272">
                  <c:v>0.99954799999999999</c:v>
                </c:pt>
                <c:pt idx="77273">
                  <c:v>0.99929900000000005</c:v>
                </c:pt>
                <c:pt idx="77274">
                  <c:v>0.99907800000000002</c:v>
                </c:pt>
                <c:pt idx="77275">
                  <c:v>0.99886600000000003</c:v>
                </c:pt>
                <c:pt idx="77276">
                  <c:v>0.99866999999999995</c:v>
                </c:pt>
                <c:pt idx="77277">
                  <c:v>0.99848499999999996</c:v>
                </c:pt>
                <c:pt idx="77278">
                  <c:v>0.99831400000000003</c:v>
                </c:pt>
                <c:pt idx="77279">
                  <c:v>0.99815799999999999</c:v>
                </c:pt>
                <c:pt idx="77280">
                  <c:v>0.998004</c:v>
                </c:pt>
                <c:pt idx="77281">
                  <c:v>0.99786799999999998</c:v>
                </c:pt>
                <c:pt idx="77282">
                  <c:v>0.99775100000000005</c:v>
                </c:pt>
                <c:pt idx="77283">
                  <c:v>0.99764200000000003</c:v>
                </c:pt>
                <c:pt idx="77284">
                  <c:v>0.99754500000000002</c:v>
                </c:pt>
                <c:pt idx="77285">
                  <c:v>0.99746000000000001</c:v>
                </c:pt>
                <c:pt idx="77286">
                  <c:v>0.99739</c:v>
                </c:pt>
                <c:pt idx="77287">
                  <c:v>0.99732500000000002</c:v>
                </c:pt>
                <c:pt idx="77288">
                  <c:v>0.99727100000000002</c:v>
                </c:pt>
                <c:pt idx="77289">
                  <c:v>0.99723099999999998</c:v>
                </c:pt>
                <c:pt idx="77290">
                  <c:v>0.99720299999999995</c:v>
                </c:pt>
                <c:pt idx="77291">
                  <c:v>0.99718899999999999</c:v>
                </c:pt>
                <c:pt idx="77292">
                  <c:v>0.99718099999999998</c:v>
                </c:pt>
                <c:pt idx="77293">
                  <c:v>0.99718700000000005</c:v>
                </c:pt>
                <c:pt idx="77294">
                  <c:v>0.99720299999999995</c:v>
                </c:pt>
                <c:pt idx="77295">
                  <c:v>0.99721899999999997</c:v>
                </c:pt>
                <c:pt idx="77296">
                  <c:v>0.99724500000000005</c:v>
                </c:pt>
                <c:pt idx="77297">
                  <c:v>0.99728499999999998</c:v>
                </c:pt>
                <c:pt idx="77298">
                  <c:v>0.997336</c:v>
                </c:pt>
                <c:pt idx="77299">
                  <c:v>0.99739199999999995</c:v>
                </c:pt>
                <c:pt idx="77300">
                  <c:v>0.99745799999999996</c:v>
                </c:pt>
                <c:pt idx="77301">
                  <c:v>0.99754699999999996</c:v>
                </c:pt>
                <c:pt idx="77302">
                  <c:v>0.99763500000000005</c:v>
                </c:pt>
                <c:pt idx="77303">
                  <c:v>0.99772700000000003</c:v>
                </c:pt>
                <c:pt idx="77304">
                  <c:v>0.99782400000000004</c:v>
                </c:pt>
                <c:pt idx="77305">
                  <c:v>0.99793200000000004</c:v>
                </c:pt>
                <c:pt idx="77306">
                  <c:v>0.99804000000000004</c:v>
                </c:pt>
                <c:pt idx="77307">
                  <c:v>0.99815100000000001</c:v>
                </c:pt>
                <c:pt idx="77308">
                  <c:v>0.99826800000000004</c:v>
                </c:pt>
                <c:pt idx="77309">
                  <c:v>0.998394</c:v>
                </c:pt>
                <c:pt idx="77310">
                  <c:v>0.99852700000000005</c:v>
                </c:pt>
                <c:pt idx="77311">
                  <c:v>0.99865800000000005</c:v>
                </c:pt>
                <c:pt idx="77312">
                  <c:v>0.99879899999999999</c:v>
                </c:pt>
                <c:pt idx="77313">
                  <c:v>0.99893699999999996</c:v>
                </c:pt>
                <c:pt idx="77314">
                  <c:v>0.99909000000000003</c:v>
                </c:pt>
                <c:pt idx="77315">
                  <c:v>0.99923399999999996</c:v>
                </c:pt>
                <c:pt idx="77316">
                  <c:v>0.99938300000000002</c:v>
                </c:pt>
                <c:pt idx="77317">
                  <c:v>0.99953199999999998</c:v>
                </c:pt>
                <c:pt idx="77318">
                  <c:v>0.99968000000000001</c:v>
                </c:pt>
                <c:pt idx="77319">
                  <c:v>0.99983100000000003</c:v>
                </c:pt>
                <c:pt idx="77320">
                  <c:v>0.99998100000000001</c:v>
                </c:pt>
                <c:pt idx="77321">
                  <c:v>1.00013</c:v>
                </c:pt>
                <c:pt idx="77322">
                  <c:v>1.0002800000000001</c:v>
                </c:pt>
                <c:pt idx="77323">
                  <c:v>1.0004299999999999</c:v>
                </c:pt>
                <c:pt idx="77324">
                  <c:v>1.00058</c:v>
                </c:pt>
                <c:pt idx="77325">
                  <c:v>1.0007200000000001</c:v>
                </c:pt>
                <c:pt idx="77326">
                  <c:v>1.0008600000000001</c:v>
                </c:pt>
                <c:pt idx="77327">
                  <c:v>1.00101</c:v>
                </c:pt>
                <c:pt idx="77328">
                  <c:v>1.0011399999999999</c:v>
                </c:pt>
                <c:pt idx="77329">
                  <c:v>1.0012700000000001</c:v>
                </c:pt>
                <c:pt idx="77330">
                  <c:v>1.0014000000000001</c:v>
                </c:pt>
                <c:pt idx="77331">
                  <c:v>1.00153</c:v>
                </c:pt>
                <c:pt idx="77332">
                  <c:v>1.0016400000000001</c:v>
                </c:pt>
                <c:pt idx="77333">
                  <c:v>1.00176</c:v>
                </c:pt>
                <c:pt idx="77334">
                  <c:v>1.00187</c:v>
                </c:pt>
                <c:pt idx="77335">
                  <c:v>1.00197</c:v>
                </c:pt>
                <c:pt idx="77336">
                  <c:v>1.00206</c:v>
                </c:pt>
                <c:pt idx="77337">
                  <c:v>1.0021500000000001</c:v>
                </c:pt>
                <c:pt idx="77338">
                  <c:v>1.00223</c:v>
                </c:pt>
                <c:pt idx="77339">
                  <c:v>1.0022899999999999</c:v>
                </c:pt>
                <c:pt idx="77340">
                  <c:v>1.0023500000000001</c:v>
                </c:pt>
                <c:pt idx="77341">
                  <c:v>1.0024</c:v>
                </c:pt>
                <c:pt idx="77342">
                  <c:v>1.0024500000000001</c:v>
                </c:pt>
                <c:pt idx="77343">
                  <c:v>1.00248</c:v>
                </c:pt>
                <c:pt idx="77344">
                  <c:v>1.00251</c:v>
                </c:pt>
                <c:pt idx="77345">
                  <c:v>1.0025299999999999</c:v>
                </c:pt>
                <c:pt idx="77346">
                  <c:v>1.0025299999999999</c:v>
                </c:pt>
                <c:pt idx="77347">
                  <c:v>1.0025200000000001</c:v>
                </c:pt>
                <c:pt idx="77348">
                  <c:v>1.0024999999999999</c:v>
                </c:pt>
                <c:pt idx="77349">
                  <c:v>1.00248</c:v>
                </c:pt>
                <c:pt idx="77350">
                  <c:v>1.0024500000000001</c:v>
                </c:pt>
                <c:pt idx="77351">
                  <c:v>1.0024</c:v>
                </c:pt>
                <c:pt idx="77352">
                  <c:v>1.00234</c:v>
                </c:pt>
                <c:pt idx="77353">
                  <c:v>1.0022599999999999</c:v>
                </c:pt>
                <c:pt idx="77354">
                  <c:v>1.00217</c:v>
                </c:pt>
                <c:pt idx="77355">
                  <c:v>1.00207</c:v>
                </c:pt>
                <c:pt idx="77356">
                  <c:v>1.00196</c:v>
                </c:pt>
                <c:pt idx="77357">
                  <c:v>1.0018400000000001</c:v>
                </c:pt>
                <c:pt idx="77358">
                  <c:v>1.0017100000000001</c:v>
                </c:pt>
                <c:pt idx="77359">
                  <c:v>1.00156</c:v>
                </c:pt>
                <c:pt idx="77360">
                  <c:v>1.0014000000000001</c:v>
                </c:pt>
                <c:pt idx="77361">
                  <c:v>1.0012300000000001</c:v>
                </c:pt>
                <c:pt idx="77362">
                  <c:v>1.00105</c:v>
                </c:pt>
                <c:pt idx="77363">
                  <c:v>1.00085</c:v>
                </c:pt>
                <c:pt idx="77364">
                  <c:v>1.00064</c:v>
                </c:pt>
                <c:pt idx="77365">
                  <c:v>1.00041</c:v>
                </c:pt>
                <c:pt idx="77366">
                  <c:v>1.00017</c:v>
                </c:pt>
                <c:pt idx="77367">
                  <c:v>0.99992199999999998</c:v>
                </c:pt>
                <c:pt idx="77368">
                  <c:v>0.99968299999999999</c:v>
                </c:pt>
                <c:pt idx="77369">
                  <c:v>0.99945499999999998</c:v>
                </c:pt>
                <c:pt idx="77370">
                  <c:v>0.99924800000000003</c:v>
                </c:pt>
                <c:pt idx="77371">
                  <c:v>0.99905100000000002</c:v>
                </c:pt>
                <c:pt idx="77372">
                  <c:v>0.99886799999999998</c:v>
                </c:pt>
                <c:pt idx="77373">
                  <c:v>0.99869399999999997</c:v>
                </c:pt>
                <c:pt idx="77374">
                  <c:v>0.99854100000000001</c:v>
                </c:pt>
                <c:pt idx="77375">
                  <c:v>0.99839299999999997</c:v>
                </c:pt>
                <c:pt idx="77376">
                  <c:v>0.99826000000000004</c:v>
                </c:pt>
                <c:pt idx="77377">
                  <c:v>0.99813399999999997</c:v>
                </c:pt>
                <c:pt idx="77378">
                  <c:v>0.99802299999999999</c:v>
                </c:pt>
                <c:pt idx="77379">
                  <c:v>0.99793299999999996</c:v>
                </c:pt>
                <c:pt idx="77380">
                  <c:v>0.99784600000000001</c:v>
                </c:pt>
                <c:pt idx="77381">
                  <c:v>0.99776600000000004</c:v>
                </c:pt>
                <c:pt idx="77382">
                  <c:v>0.99770300000000001</c:v>
                </c:pt>
                <c:pt idx="77383">
                  <c:v>0.99765999999999999</c:v>
                </c:pt>
                <c:pt idx="77384">
                  <c:v>0.99761500000000003</c:v>
                </c:pt>
                <c:pt idx="77385">
                  <c:v>0.997583</c:v>
                </c:pt>
                <c:pt idx="77386">
                  <c:v>0.99756599999999995</c:v>
                </c:pt>
                <c:pt idx="77387">
                  <c:v>0.99755799999999994</c:v>
                </c:pt>
                <c:pt idx="77388">
                  <c:v>0.99755799999999994</c:v>
                </c:pt>
                <c:pt idx="77389">
                  <c:v>0.99756500000000004</c:v>
                </c:pt>
                <c:pt idx="77390">
                  <c:v>0.99758500000000006</c:v>
                </c:pt>
                <c:pt idx="77391">
                  <c:v>0.99761200000000005</c:v>
                </c:pt>
                <c:pt idx="77392">
                  <c:v>0.99765400000000004</c:v>
                </c:pt>
                <c:pt idx="77393">
                  <c:v>0.99770199999999998</c:v>
                </c:pt>
                <c:pt idx="77394">
                  <c:v>0.99775599999999998</c:v>
                </c:pt>
                <c:pt idx="77395">
                  <c:v>0.99781699999999995</c:v>
                </c:pt>
                <c:pt idx="77396">
                  <c:v>0.99788600000000005</c:v>
                </c:pt>
                <c:pt idx="77397">
                  <c:v>0.99796799999999997</c:v>
                </c:pt>
                <c:pt idx="77398">
                  <c:v>0.99804599999999999</c:v>
                </c:pt>
                <c:pt idx="77399">
                  <c:v>0.99813700000000005</c:v>
                </c:pt>
                <c:pt idx="77400">
                  <c:v>0.99823700000000004</c:v>
                </c:pt>
                <c:pt idx="77401">
                  <c:v>0.99833799999999995</c:v>
                </c:pt>
                <c:pt idx="77402">
                  <c:v>0.998448</c:v>
                </c:pt>
                <c:pt idx="77403">
                  <c:v>0.99856299999999998</c:v>
                </c:pt>
                <c:pt idx="77404">
                  <c:v>0.99868500000000004</c:v>
                </c:pt>
                <c:pt idx="77405">
                  <c:v>0.99880500000000005</c:v>
                </c:pt>
                <c:pt idx="77406">
                  <c:v>0.99892899999999996</c:v>
                </c:pt>
                <c:pt idx="77407">
                  <c:v>0.99905600000000006</c:v>
                </c:pt>
                <c:pt idx="77408">
                  <c:v>0.99918700000000005</c:v>
                </c:pt>
                <c:pt idx="77409">
                  <c:v>0.99931300000000001</c:v>
                </c:pt>
                <c:pt idx="77410">
                  <c:v>0.99944900000000003</c:v>
                </c:pt>
                <c:pt idx="77411">
                  <c:v>0.99958899999999995</c:v>
                </c:pt>
                <c:pt idx="77412">
                  <c:v>0.99973400000000001</c:v>
                </c:pt>
                <c:pt idx="77413">
                  <c:v>0.99987599999999999</c:v>
                </c:pt>
                <c:pt idx="77414">
                  <c:v>1.0000199999999999</c:v>
                </c:pt>
                <c:pt idx="77415">
                  <c:v>1.0001599999999999</c:v>
                </c:pt>
                <c:pt idx="77416">
                  <c:v>1.0003</c:v>
                </c:pt>
                <c:pt idx="77417">
                  <c:v>1.0004500000000001</c:v>
                </c:pt>
                <c:pt idx="77418">
                  <c:v>1.0005900000000001</c:v>
                </c:pt>
                <c:pt idx="77419">
                  <c:v>1.0007200000000001</c:v>
                </c:pt>
                <c:pt idx="77420">
                  <c:v>1.0008600000000001</c:v>
                </c:pt>
                <c:pt idx="77421">
                  <c:v>1.0009999999999999</c:v>
                </c:pt>
                <c:pt idx="77422">
                  <c:v>1.0011300000000001</c:v>
                </c:pt>
                <c:pt idx="77423">
                  <c:v>1.00126</c:v>
                </c:pt>
                <c:pt idx="77424">
                  <c:v>1.0013799999999999</c:v>
                </c:pt>
                <c:pt idx="77425">
                  <c:v>1.0015000000000001</c:v>
                </c:pt>
                <c:pt idx="77426">
                  <c:v>1.0016099999999999</c:v>
                </c:pt>
                <c:pt idx="77427">
                  <c:v>1.0017199999999999</c:v>
                </c:pt>
                <c:pt idx="77428">
                  <c:v>1.00183</c:v>
                </c:pt>
                <c:pt idx="77429">
                  <c:v>1.00193</c:v>
                </c:pt>
                <c:pt idx="77430">
                  <c:v>1.0020199999999999</c:v>
                </c:pt>
                <c:pt idx="77431">
                  <c:v>1.0021100000000001</c:v>
                </c:pt>
                <c:pt idx="77432">
                  <c:v>1.0021899999999999</c:v>
                </c:pt>
                <c:pt idx="77433">
                  <c:v>1.0022599999999999</c:v>
                </c:pt>
                <c:pt idx="77434">
                  <c:v>1.0023299999999999</c:v>
                </c:pt>
                <c:pt idx="77435">
                  <c:v>1.00238</c:v>
                </c:pt>
                <c:pt idx="77436">
                  <c:v>1.0024299999999999</c:v>
                </c:pt>
                <c:pt idx="77437">
                  <c:v>1.00247</c:v>
                </c:pt>
                <c:pt idx="77438">
                  <c:v>1.0024999999999999</c:v>
                </c:pt>
                <c:pt idx="77439">
                  <c:v>1.0025299999999999</c:v>
                </c:pt>
                <c:pt idx="77440">
                  <c:v>1.00254</c:v>
                </c:pt>
                <c:pt idx="77441">
                  <c:v>1.0025500000000001</c:v>
                </c:pt>
                <c:pt idx="77442">
                  <c:v>1.00254</c:v>
                </c:pt>
                <c:pt idx="77443">
                  <c:v>1.0025200000000001</c:v>
                </c:pt>
                <c:pt idx="77444">
                  <c:v>1.0024900000000001</c:v>
                </c:pt>
                <c:pt idx="77445">
                  <c:v>1.0024599999999999</c:v>
                </c:pt>
                <c:pt idx="77446">
                  <c:v>1.00241</c:v>
                </c:pt>
                <c:pt idx="77447">
                  <c:v>1.0023599999999999</c:v>
                </c:pt>
                <c:pt idx="77448">
                  <c:v>1.0022899999999999</c:v>
                </c:pt>
                <c:pt idx="77449">
                  <c:v>1.0022</c:v>
                </c:pt>
                <c:pt idx="77450">
                  <c:v>1.0021199999999999</c:v>
                </c:pt>
                <c:pt idx="77451">
                  <c:v>1.0020199999999999</c:v>
                </c:pt>
                <c:pt idx="77452">
                  <c:v>1.0019100000000001</c:v>
                </c:pt>
                <c:pt idx="77453">
                  <c:v>1.0017799999999999</c:v>
                </c:pt>
                <c:pt idx="77454">
                  <c:v>1.0016400000000001</c:v>
                </c:pt>
                <c:pt idx="77455">
                  <c:v>1.0014799999999999</c:v>
                </c:pt>
                <c:pt idx="77456">
                  <c:v>1.00132</c:v>
                </c:pt>
                <c:pt idx="77457">
                  <c:v>1.0011399999999999</c:v>
                </c:pt>
                <c:pt idx="77458">
                  <c:v>1.00095</c:v>
                </c:pt>
                <c:pt idx="77459">
                  <c:v>1.00075</c:v>
                </c:pt>
                <c:pt idx="77460">
                  <c:v>1.0005299999999999</c:v>
                </c:pt>
                <c:pt idx="77461">
                  <c:v>1.0003</c:v>
                </c:pt>
                <c:pt idx="77462">
                  <c:v>1.0000599999999999</c:v>
                </c:pt>
                <c:pt idx="77463">
                  <c:v>0.99981200000000003</c:v>
                </c:pt>
                <c:pt idx="77464">
                  <c:v>0.99957600000000002</c:v>
                </c:pt>
                <c:pt idx="77465">
                  <c:v>0.99935399999999996</c:v>
                </c:pt>
                <c:pt idx="77466">
                  <c:v>0.999143</c:v>
                </c:pt>
                <c:pt idx="77467">
                  <c:v>0.99894300000000003</c:v>
                </c:pt>
                <c:pt idx="77468">
                  <c:v>0.99875700000000001</c:v>
                </c:pt>
                <c:pt idx="77469">
                  <c:v>0.99858800000000003</c:v>
                </c:pt>
                <c:pt idx="77470">
                  <c:v>0.99842699999999995</c:v>
                </c:pt>
                <c:pt idx="77471">
                  <c:v>0.998282</c:v>
                </c:pt>
                <c:pt idx="77472">
                  <c:v>0.99815799999999999</c:v>
                </c:pt>
                <c:pt idx="77473">
                  <c:v>0.99803299999999995</c:v>
                </c:pt>
                <c:pt idx="77474">
                  <c:v>0.99791700000000005</c:v>
                </c:pt>
                <c:pt idx="77475">
                  <c:v>0.99781900000000001</c:v>
                </c:pt>
                <c:pt idx="77476">
                  <c:v>0.99773500000000004</c:v>
                </c:pt>
                <c:pt idx="77477">
                  <c:v>0.99766200000000005</c:v>
                </c:pt>
                <c:pt idx="77478">
                  <c:v>0.99760199999999999</c:v>
                </c:pt>
                <c:pt idx="77479">
                  <c:v>0.99755199999999999</c:v>
                </c:pt>
                <c:pt idx="77480">
                  <c:v>0.99751199999999995</c:v>
                </c:pt>
                <c:pt idx="77481">
                  <c:v>0.99748999999999999</c:v>
                </c:pt>
                <c:pt idx="77482">
                  <c:v>0.997479</c:v>
                </c:pt>
                <c:pt idx="77483">
                  <c:v>0.99746800000000002</c:v>
                </c:pt>
                <c:pt idx="77484">
                  <c:v>0.99746699999999999</c:v>
                </c:pt>
                <c:pt idx="77485">
                  <c:v>0.99747300000000005</c:v>
                </c:pt>
                <c:pt idx="77486">
                  <c:v>0.99749600000000005</c:v>
                </c:pt>
                <c:pt idx="77487">
                  <c:v>0.99753000000000003</c:v>
                </c:pt>
                <c:pt idx="77488">
                  <c:v>0.99756400000000001</c:v>
                </c:pt>
                <c:pt idx="77489">
                  <c:v>0.99761999999999995</c:v>
                </c:pt>
                <c:pt idx="77490">
                  <c:v>0.99767300000000003</c:v>
                </c:pt>
                <c:pt idx="77491">
                  <c:v>0.99775800000000003</c:v>
                </c:pt>
                <c:pt idx="77492">
                  <c:v>0.99783699999999997</c:v>
                </c:pt>
                <c:pt idx="77493">
                  <c:v>0.99791799999999997</c:v>
                </c:pt>
                <c:pt idx="77494">
                  <c:v>0.99800699999999998</c:v>
                </c:pt>
                <c:pt idx="77495">
                  <c:v>0.99810200000000004</c:v>
                </c:pt>
                <c:pt idx="77496">
                  <c:v>0.998201</c:v>
                </c:pt>
                <c:pt idx="77497">
                  <c:v>0.99830799999999997</c:v>
                </c:pt>
                <c:pt idx="77498">
                  <c:v>0.99841599999999997</c:v>
                </c:pt>
                <c:pt idx="77499">
                  <c:v>0.99853800000000004</c:v>
                </c:pt>
                <c:pt idx="77500">
                  <c:v>0.99865700000000002</c:v>
                </c:pt>
                <c:pt idx="77501">
                  <c:v>0.99878500000000003</c:v>
                </c:pt>
                <c:pt idx="77502">
                  <c:v>0.99891600000000003</c:v>
                </c:pt>
                <c:pt idx="77503">
                  <c:v>0.99904800000000005</c:v>
                </c:pt>
                <c:pt idx="77504">
                  <c:v>0.99918600000000002</c:v>
                </c:pt>
                <c:pt idx="77505">
                  <c:v>0.99932699999999997</c:v>
                </c:pt>
                <c:pt idx="77506">
                  <c:v>0.99946599999999997</c:v>
                </c:pt>
                <c:pt idx="77507">
                  <c:v>0.99960800000000005</c:v>
                </c:pt>
                <c:pt idx="77508">
                  <c:v>0.99974799999999997</c:v>
                </c:pt>
                <c:pt idx="77509">
                  <c:v>0.99989399999999995</c:v>
                </c:pt>
                <c:pt idx="77510">
                  <c:v>1.00004</c:v>
                </c:pt>
                <c:pt idx="77511">
                  <c:v>1.0001899999999999</c:v>
                </c:pt>
                <c:pt idx="77512">
                  <c:v>1.0003299999999999</c:v>
                </c:pt>
                <c:pt idx="77513">
                  <c:v>1.00047</c:v>
                </c:pt>
                <c:pt idx="77514">
                  <c:v>1.00061</c:v>
                </c:pt>
                <c:pt idx="77515">
                  <c:v>1.00075</c:v>
                </c:pt>
                <c:pt idx="77516">
                  <c:v>1.0008999999999999</c:v>
                </c:pt>
                <c:pt idx="77517">
                  <c:v>1.0010300000000001</c:v>
                </c:pt>
                <c:pt idx="77518">
                  <c:v>1.00116</c:v>
                </c:pt>
                <c:pt idx="77519">
                  <c:v>1.0013000000000001</c:v>
                </c:pt>
                <c:pt idx="77520">
                  <c:v>1.00142</c:v>
                </c:pt>
                <c:pt idx="77521">
                  <c:v>1.0015400000000001</c:v>
                </c:pt>
                <c:pt idx="77522">
                  <c:v>1.00166</c:v>
                </c:pt>
                <c:pt idx="77523">
                  <c:v>1.00176</c:v>
                </c:pt>
                <c:pt idx="77524">
                  <c:v>1.00187</c:v>
                </c:pt>
                <c:pt idx="77525">
                  <c:v>1.00196</c:v>
                </c:pt>
                <c:pt idx="77526">
                  <c:v>1.0020500000000001</c:v>
                </c:pt>
                <c:pt idx="77527">
                  <c:v>1.00214</c:v>
                </c:pt>
                <c:pt idx="77528">
                  <c:v>1.00221</c:v>
                </c:pt>
                <c:pt idx="77529">
                  <c:v>1.00227</c:v>
                </c:pt>
                <c:pt idx="77530">
                  <c:v>1.0023200000000001</c:v>
                </c:pt>
                <c:pt idx="77531">
                  <c:v>1.00237</c:v>
                </c:pt>
                <c:pt idx="77532">
                  <c:v>1.0024200000000001</c:v>
                </c:pt>
                <c:pt idx="77533">
                  <c:v>1.0024500000000001</c:v>
                </c:pt>
                <c:pt idx="77534">
                  <c:v>1.00247</c:v>
                </c:pt>
                <c:pt idx="77535">
                  <c:v>1.00248</c:v>
                </c:pt>
                <c:pt idx="77536">
                  <c:v>1.0024900000000001</c:v>
                </c:pt>
                <c:pt idx="77537">
                  <c:v>1.0024900000000001</c:v>
                </c:pt>
                <c:pt idx="77538">
                  <c:v>1.00247</c:v>
                </c:pt>
                <c:pt idx="77539">
                  <c:v>1.00244</c:v>
                </c:pt>
                <c:pt idx="77540">
                  <c:v>1.0024</c:v>
                </c:pt>
                <c:pt idx="77541">
                  <c:v>1.0023500000000001</c:v>
                </c:pt>
                <c:pt idx="77542">
                  <c:v>1.0022899999999999</c:v>
                </c:pt>
                <c:pt idx="77543">
                  <c:v>1.0022200000000001</c:v>
                </c:pt>
                <c:pt idx="77544">
                  <c:v>1.00213</c:v>
                </c:pt>
                <c:pt idx="77545">
                  <c:v>1.00204</c:v>
                </c:pt>
                <c:pt idx="77546">
                  <c:v>1.00193</c:v>
                </c:pt>
                <c:pt idx="77547">
                  <c:v>1.0018100000000001</c:v>
                </c:pt>
                <c:pt idx="77548">
                  <c:v>1.0016700000000001</c:v>
                </c:pt>
                <c:pt idx="77549">
                  <c:v>1.00153</c:v>
                </c:pt>
                <c:pt idx="77550">
                  <c:v>1.0013700000000001</c:v>
                </c:pt>
                <c:pt idx="77551">
                  <c:v>1.0012000000000001</c:v>
                </c:pt>
                <c:pt idx="77552">
                  <c:v>1.00102</c:v>
                </c:pt>
                <c:pt idx="77553">
                  <c:v>1.00082</c:v>
                </c:pt>
                <c:pt idx="77554">
                  <c:v>1.00061</c:v>
                </c:pt>
                <c:pt idx="77555">
                  <c:v>1.0003899999999999</c:v>
                </c:pt>
                <c:pt idx="77556">
                  <c:v>1.0001599999999999</c:v>
                </c:pt>
                <c:pt idx="77557">
                  <c:v>0.99990599999999996</c:v>
                </c:pt>
                <c:pt idx="77558">
                  <c:v>0.99966699999999997</c:v>
                </c:pt>
                <c:pt idx="77559">
                  <c:v>0.99944699999999997</c:v>
                </c:pt>
                <c:pt idx="77560">
                  <c:v>0.99923200000000001</c:v>
                </c:pt>
                <c:pt idx="77561">
                  <c:v>0.99903299999999995</c:v>
                </c:pt>
                <c:pt idx="77562">
                  <c:v>0.99884700000000004</c:v>
                </c:pt>
                <c:pt idx="77563">
                  <c:v>0.99867700000000004</c:v>
                </c:pt>
                <c:pt idx="77564">
                  <c:v>0.99851500000000004</c:v>
                </c:pt>
                <c:pt idx="77565">
                  <c:v>0.99836499999999995</c:v>
                </c:pt>
                <c:pt idx="77566">
                  <c:v>0.998228</c:v>
                </c:pt>
                <c:pt idx="77567">
                  <c:v>0.99809999999999999</c:v>
                </c:pt>
                <c:pt idx="77568">
                  <c:v>0.99798600000000004</c:v>
                </c:pt>
                <c:pt idx="77569">
                  <c:v>0.99787899999999996</c:v>
                </c:pt>
                <c:pt idx="77570">
                  <c:v>0.99779600000000002</c:v>
                </c:pt>
                <c:pt idx="77571">
                  <c:v>0.99770400000000004</c:v>
                </c:pt>
                <c:pt idx="77572">
                  <c:v>0.99763900000000005</c:v>
                </c:pt>
                <c:pt idx="77573">
                  <c:v>0.997587</c:v>
                </c:pt>
                <c:pt idx="77574">
                  <c:v>0.99754399999999999</c:v>
                </c:pt>
                <c:pt idx="77575">
                  <c:v>0.99751100000000004</c:v>
                </c:pt>
                <c:pt idx="77576">
                  <c:v>0.99749399999999999</c:v>
                </c:pt>
                <c:pt idx="77577">
                  <c:v>0.99748400000000004</c:v>
                </c:pt>
                <c:pt idx="77578">
                  <c:v>0.99748400000000004</c:v>
                </c:pt>
                <c:pt idx="77579">
                  <c:v>0.99749299999999996</c:v>
                </c:pt>
                <c:pt idx="77580">
                  <c:v>0.99751000000000001</c:v>
                </c:pt>
                <c:pt idx="77581">
                  <c:v>0.99753499999999995</c:v>
                </c:pt>
                <c:pt idx="77582">
                  <c:v>0.99756599999999995</c:v>
                </c:pt>
                <c:pt idx="77583">
                  <c:v>0.99760899999999997</c:v>
                </c:pt>
                <c:pt idx="77584">
                  <c:v>0.99766100000000002</c:v>
                </c:pt>
                <c:pt idx="77585">
                  <c:v>0.99772000000000005</c:v>
                </c:pt>
                <c:pt idx="77586">
                  <c:v>0.99778699999999998</c:v>
                </c:pt>
                <c:pt idx="77587">
                  <c:v>0.99786600000000003</c:v>
                </c:pt>
                <c:pt idx="77588">
                  <c:v>0.99795100000000003</c:v>
                </c:pt>
                <c:pt idx="77589">
                  <c:v>0.99803900000000001</c:v>
                </c:pt>
                <c:pt idx="77590">
                  <c:v>0.99813499999999999</c:v>
                </c:pt>
                <c:pt idx="77591">
                  <c:v>0.99824000000000002</c:v>
                </c:pt>
                <c:pt idx="77592">
                  <c:v>0.99834599999999996</c:v>
                </c:pt>
                <c:pt idx="77593">
                  <c:v>0.99845799999999996</c:v>
                </c:pt>
                <c:pt idx="77594">
                  <c:v>0.99857399999999996</c:v>
                </c:pt>
                <c:pt idx="77595">
                  <c:v>0.99869600000000003</c:v>
                </c:pt>
                <c:pt idx="77596">
                  <c:v>0.99882000000000004</c:v>
                </c:pt>
                <c:pt idx="77597">
                  <c:v>0.99895400000000001</c:v>
                </c:pt>
                <c:pt idx="77598">
                  <c:v>0.99908600000000003</c:v>
                </c:pt>
                <c:pt idx="77599">
                  <c:v>0.99922299999999997</c:v>
                </c:pt>
                <c:pt idx="77600">
                  <c:v>0.99935399999999996</c:v>
                </c:pt>
                <c:pt idx="77601">
                  <c:v>0.99953000000000003</c:v>
                </c:pt>
                <c:pt idx="77602">
                  <c:v>0.99967200000000001</c:v>
                </c:pt>
                <c:pt idx="77603">
                  <c:v>0.99981600000000004</c:v>
                </c:pt>
                <c:pt idx="77604">
                  <c:v>0.99995299999999998</c:v>
                </c:pt>
                <c:pt idx="77605">
                  <c:v>1.0000899999999999</c:v>
                </c:pt>
                <c:pt idx="77606">
                  <c:v>1.00023</c:v>
                </c:pt>
                <c:pt idx="77607">
                  <c:v>1.00037</c:v>
                </c:pt>
                <c:pt idx="77608">
                  <c:v>1.00051</c:v>
                </c:pt>
                <c:pt idx="77609">
                  <c:v>1.00065</c:v>
                </c:pt>
                <c:pt idx="77610">
                  <c:v>1.0007999999999999</c:v>
                </c:pt>
                <c:pt idx="77611">
                  <c:v>1.0009300000000001</c:v>
                </c:pt>
                <c:pt idx="77612">
                  <c:v>1.0010699999999999</c:v>
                </c:pt>
                <c:pt idx="77613">
                  <c:v>1.0012000000000001</c:v>
                </c:pt>
                <c:pt idx="77614">
                  <c:v>1.0013099999999999</c:v>
                </c:pt>
                <c:pt idx="77615">
                  <c:v>1.00143</c:v>
                </c:pt>
                <c:pt idx="77616">
                  <c:v>1.0015499999999999</c:v>
                </c:pt>
                <c:pt idx="77617">
                  <c:v>1.0016700000000001</c:v>
                </c:pt>
                <c:pt idx="77618">
                  <c:v>1.00177</c:v>
                </c:pt>
                <c:pt idx="77619">
                  <c:v>1.0018800000000001</c:v>
                </c:pt>
                <c:pt idx="77620">
                  <c:v>1.0019800000000001</c:v>
                </c:pt>
                <c:pt idx="77621">
                  <c:v>1.00207</c:v>
                </c:pt>
                <c:pt idx="77622">
                  <c:v>1.0021599999999999</c:v>
                </c:pt>
                <c:pt idx="77623">
                  <c:v>1.00224</c:v>
                </c:pt>
                <c:pt idx="77624">
                  <c:v>1.00231</c:v>
                </c:pt>
                <c:pt idx="77625">
                  <c:v>1.00237</c:v>
                </c:pt>
                <c:pt idx="77626">
                  <c:v>1.0024299999999999</c:v>
                </c:pt>
                <c:pt idx="77627">
                  <c:v>1.00248</c:v>
                </c:pt>
                <c:pt idx="77628">
                  <c:v>1.00251</c:v>
                </c:pt>
                <c:pt idx="77629">
                  <c:v>1.00254</c:v>
                </c:pt>
                <c:pt idx="77630">
                  <c:v>1.0025599999999999</c:v>
                </c:pt>
                <c:pt idx="77631">
                  <c:v>1.00257</c:v>
                </c:pt>
                <c:pt idx="77632">
                  <c:v>1.00257</c:v>
                </c:pt>
                <c:pt idx="77633">
                  <c:v>1.0025599999999999</c:v>
                </c:pt>
                <c:pt idx="77634">
                  <c:v>1.00254</c:v>
                </c:pt>
                <c:pt idx="77635">
                  <c:v>1.00251</c:v>
                </c:pt>
                <c:pt idx="77636">
                  <c:v>1.00247</c:v>
                </c:pt>
                <c:pt idx="77637">
                  <c:v>1.00241</c:v>
                </c:pt>
                <c:pt idx="77638">
                  <c:v>1.0023500000000001</c:v>
                </c:pt>
                <c:pt idx="77639">
                  <c:v>1.00227</c:v>
                </c:pt>
                <c:pt idx="77640">
                  <c:v>1.0022</c:v>
                </c:pt>
                <c:pt idx="77641">
                  <c:v>1.0021</c:v>
                </c:pt>
                <c:pt idx="77642">
                  <c:v>1.0019899999999999</c:v>
                </c:pt>
                <c:pt idx="77643">
                  <c:v>1.00187</c:v>
                </c:pt>
                <c:pt idx="77644">
                  <c:v>1.0017400000000001</c:v>
                </c:pt>
                <c:pt idx="77645">
                  <c:v>1.00159</c:v>
                </c:pt>
                <c:pt idx="77646">
                  <c:v>1.0014400000000001</c:v>
                </c:pt>
                <c:pt idx="77647">
                  <c:v>1.0012799999999999</c:v>
                </c:pt>
                <c:pt idx="77648">
                  <c:v>1.00109</c:v>
                </c:pt>
                <c:pt idx="77649">
                  <c:v>1.0008999999999999</c:v>
                </c:pt>
                <c:pt idx="77650">
                  <c:v>1.0006900000000001</c:v>
                </c:pt>
                <c:pt idx="77651">
                  <c:v>1.00048</c:v>
                </c:pt>
                <c:pt idx="77652">
                  <c:v>1.0002500000000001</c:v>
                </c:pt>
                <c:pt idx="77653">
                  <c:v>1.0000100000000001</c:v>
                </c:pt>
                <c:pt idx="77654">
                  <c:v>0.99976500000000001</c:v>
                </c:pt>
                <c:pt idx="77655">
                  <c:v>0.999533</c:v>
                </c:pt>
                <c:pt idx="77656">
                  <c:v>0.99931700000000001</c:v>
                </c:pt>
                <c:pt idx="77657">
                  <c:v>0.99911000000000005</c:v>
                </c:pt>
                <c:pt idx="77658">
                  <c:v>0.99891600000000003</c:v>
                </c:pt>
                <c:pt idx="77659">
                  <c:v>0.99873299999999998</c:v>
                </c:pt>
                <c:pt idx="77660">
                  <c:v>0.99856500000000004</c:v>
                </c:pt>
                <c:pt idx="77661">
                  <c:v>0.99840600000000002</c:v>
                </c:pt>
                <c:pt idx="77662">
                  <c:v>0.99826599999999999</c:v>
                </c:pt>
                <c:pt idx="77663">
                  <c:v>0.99813300000000005</c:v>
                </c:pt>
                <c:pt idx="77664">
                  <c:v>0.99800999999999995</c:v>
                </c:pt>
                <c:pt idx="77665">
                  <c:v>0.99789700000000003</c:v>
                </c:pt>
                <c:pt idx="77666">
                  <c:v>0.99780400000000002</c:v>
                </c:pt>
                <c:pt idx="77667">
                  <c:v>0.99772000000000005</c:v>
                </c:pt>
                <c:pt idx="77668">
                  <c:v>0.99764699999999995</c:v>
                </c:pt>
                <c:pt idx="77669">
                  <c:v>0.99758899999999995</c:v>
                </c:pt>
                <c:pt idx="77670">
                  <c:v>0.99754100000000001</c:v>
                </c:pt>
                <c:pt idx="77671">
                  <c:v>0.997502</c:v>
                </c:pt>
                <c:pt idx="77672">
                  <c:v>0.997471</c:v>
                </c:pt>
                <c:pt idx="77673">
                  <c:v>0.99745600000000001</c:v>
                </c:pt>
                <c:pt idx="77674">
                  <c:v>0.99744900000000003</c:v>
                </c:pt>
                <c:pt idx="77675">
                  <c:v>0.99745300000000003</c:v>
                </c:pt>
                <c:pt idx="77676">
                  <c:v>0.99746900000000005</c:v>
                </c:pt>
                <c:pt idx="77677">
                  <c:v>0.99749699999999997</c:v>
                </c:pt>
                <c:pt idx="77678">
                  <c:v>0.99753000000000003</c:v>
                </c:pt>
                <c:pt idx="77679">
                  <c:v>0.99757899999999999</c:v>
                </c:pt>
                <c:pt idx="77680">
                  <c:v>0.99763400000000002</c:v>
                </c:pt>
                <c:pt idx="77681">
                  <c:v>0.99770999999999999</c:v>
                </c:pt>
                <c:pt idx="77682">
                  <c:v>0.99778</c:v>
                </c:pt>
                <c:pt idx="77683">
                  <c:v>0.99785900000000005</c:v>
                </c:pt>
                <c:pt idx="77684">
                  <c:v>0.997942</c:v>
                </c:pt>
                <c:pt idx="77685">
                  <c:v>0.99803200000000003</c:v>
                </c:pt>
                <c:pt idx="77686">
                  <c:v>0.99813499999999999</c:v>
                </c:pt>
                <c:pt idx="77687">
                  <c:v>0.99824100000000004</c:v>
                </c:pt>
                <c:pt idx="77688">
                  <c:v>0.99835099999999999</c:v>
                </c:pt>
                <c:pt idx="77689">
                  <c:v>0.99846699999999999</c:v>
                </c:pt>
                <c:pt idx="77690">
                  <c:v>0.99859100000000001</c:v>
                </c:pt>
                <c:pt idx="77691">
                  <c:v>0.99871200000000004</c:v>
                </c:pt>
                <c:pt idx="77692">
                  <c:v>0.99884499999999998</c:v>
                </c:pt>
                <c:pt idx="77693">
                  <c:v>0.998977</c:v>
                </c:pt>
                <c:pt idx="77694">
                  <c:v>0.99911300000000003</c:v>
                </c:pt>
                <c:pt idx="77695">
                  <c:v>0.99925200000000003</c:v>
                </c:pt>
                <c:pt idx="77696">
                  <c:v>0.99939100000000003</c:v>
                </c:pt>
                <c:pt idx="77697">
                  <c:v>0.99953700000000001</c:v>
                </c:pt>
                <c:pt idx="77698">
                  <c:v>0.99968299999999999</c:v>
                </c:pt>
                <c:pt idx="77699">
                  <c:v>0.99983599999999995</c:v>
                </c:pt>
                <c:pt idx="77700">
                  <c:v>0.99998299999999996</c:v>
                </c:pt>
                <c:pt idx="77701">
                  <c:v>1.00014</c:v>
                </c:pt>
                <c:pt idx="77702">
                  <c:v>1.0002899999999999</c:v>
                </c:pt>
                <c:pt idx="77703">
                  <c:v>1.00044</c:v>
                </c:pt>
                <c:pt idx="77704">
                  <c:v>1.00058</c:v>
                </c:pt>
                <c:pt idx="77705">
                  <c:v>1.0007299999999999</c:v>
                </c:pt>
                <c:pt idx="77706">
                  <c:v>1.0008699999999999</c:v>
                </c:pt>
                <c:pt idx="77707">
                  <c:v>1.00101</c:v>
                </c:pt>
                <c:pt idx="77708">
                  <c:v>1.00115</c:v>
                </c:pt>
                <c:pt idx="77709">
                  <c:v>1.0012700000000001</c:v>
                </c:pt>
                <c:pt idx="77710">
                  <c:v>1.0014000000000001</c:v>
                </c:pt>
                <c:pt idx="77711">
                  <c:v>1.00153</c:v>
                </c:pt>
                <c:pt idx="77712">
                  <c:v>1.00166</c:v>
                </c:pt>
                <c:pt idx="77713">
                  <c:v>1.0017799999999999</c:v>
                </c:pt>
                <c:pt idx="77714">
                  <c:v>1.0019</c:v>
                </c:pt>
                <c:pt idx="77715">
                  <c:v>1.0020100000000001</c:v>
                </c:pt>
                <c:pt idx="77716">
                  <c:v>1.0021100000000001</c:v>
                </c:pt>
                <c:pt idx="77717">
                  <c:v>1.00221</c:v>
                </c:pt>
                <c:pt idx="77718">
                  <c:v>1.0023</c:v>
                </c:pt>
                <c:pt idx="77719">
                  <c:v>1.0023899999999999</c:v>
                </c:pt>
                <c:pt idx="77720">
                  <c:v>1.0024599999999999</c:v>
                </c:pt>
                <c:pt idx="77721">
                  <c:v>1.0025200000000001</c:v>
                </c:pt>
                <c:pt idx="77722">
                  <c:v>1.0025599999999999</c:v>
                </c:pt>
                <c:pt idx="77723">
                  <c:v>1.00261</c:v>
                </c:pt>
                <c:pt idx="77724">
                  <c:v>1.00265</c:v>
                </c:pt>
                <c:pt idx="77725">
                  <c:v>1.00268</c:v>
                </c:pt>
                <c:pt idx="77726">
                  <c:v>1.0026999999999999</c:v>
                </c:pt>
                <c:pt idx="77727">
                  <c:v>1.00271</c:v>
                </c:pt>
                <c:pt idx="77728">
                  <c:v>1.0027200000000001</c:v>
                </c:pt>
                <c:pt idx="77729">
                  <c:v>1.00271</c:v>
                </c:pt>
                <c:pt idx="77730">
                  <c:v>1.0026999999999999</c:v>
                </c:pt>
                <c:pt idx="77731">
                  <c:v>1.00267</c:v>
                </c:pt>
                <c:pt idx="77732">
                  <c:v>1.0026299999999999</c:v>
                </c:pt>
                <c:pt idx="77733">
                  <c:v>1.00258</c:v>
                </c:pt>
                <c:pt idx="77734">
                  <c:v>1.0025200000000001</c:v>
                </c:pt>
                <c:pt idx="77735">
                  <c:v>1.0024500000000001</c:v>
                </c:pt>
                <c:pt idx="77736">
                  <c:v>1.0023599999999999</c:v>
                </c:pt>
                <c:pt idx="77737">
                  <c:v>1.0022599999999999</c:v>
                </c:pt>
                <c:pt idx="77738">
                  <c:v>1.00214</c:v>
                </c:pt>
                <c:pt idx="77739">
                  <c:v>1.00203</c:v>
                </c:pt>
                <c:pt idx="77740">
                  <c:v>1.0018899999999999</c:v>
                </c:pt>
                <c:pt idx="77741">
                  <c:v>1.0017400000000001</c:v>
                </c:pt>
                <c:pt idx="77742">
                  <c:v>1.0015700000000001</c:v>
                </c:pt>
                <c:pt idx="77743">
                  <c:v>1.0014000000000001</c:v>
                </c:pt>
                <c:pt idx="77744">
                  <c:v>1.0012099999999999</c:v>
                </c:pt>
                <c:pt idx="77745">
                  <c:v>1.00102</c:v>
                </c:pt>
                <c:pt idx="77746">
                  <c:v>1.0007999999999999</c:v>
                </c:pt>
                <c:pt idx="77747">
                  <c:v>1.00058</c:v>
                </c:pt>
                <c:pt idx="77748">
                  <c:v>1.00034</c:v>
                </c:pt>
                <c:pt idx="77749">
                  <c:v>1.0000899999999999</c:v>
                </c:pt>
                <c:pt idx="77750">
                  <c:v>0.99986299999999995</c:v>
                </c:pt>
                <c:pt idx="77751">
                  <c:v>0.99963400000000002</c:v>
                </c:pt>
                <c:pt idx="77752">
                  <c:v>0.99942500000000001</c:v>
                </c:pt>
                <c:pt idx="77753">
                  <c:v>0.99922999999999995</c:v>
                </c:pt>
                <c:pt idx="77754">
                  <c:v>0.99904599999999999</c:v>
                </c:pt>
                <c:pt idx="77755">
                  <c:v>0.99887099999999995</c:v>
                </c:pt>
                <c:pt idx="77756">
                  <c:v>0.99870800000000004</c:v>
                </c:pt>
                <c:pt idx="77757">
                  <c:v>0.99856400000000001</c:v>
                </c:pt>
                <c:pt idx="77758">
                  <c:v>0.99843099999999996</c:v>
                </c:pt>
                <c:pt idx="77759">
                  <c:v>0.99830399999999997</c:v>
                </c:pt>
                <c:pt idx="77760">
                  <c:v>0.99819400000000003</c:v>
                </c:pt>
                <c:pt idx="77761">
                  <c:v>0.99809899999999996</c:v>
                </c:pt>
                <c:pt idx="77762">
                  <c:v>0.99801099999999998</c:v>
                </c:pt>
                <c:pt idx="77763">
                  <c:v>0.99793799999999999</c:v>
                </c:pt>
                <c:pt idx="77764">
                  <c:v>0.99787700000000001</c:v>
                </c:pt>
                <c:pt idx="77765">
                  <c:v>0.99782400000000004</c:v>
                </c:pt>
                <c:pt idx="77766">
                  <c:v>0.99778699999999998</c:v>
                </c:pt>
                <c:pt idx="77767">
                  <c:v>0.997753</c:v>
                </c:pt>
                <c:pt idx="77768">
                  <c:v>0.99773000000000001</c:v>
                </c:pt>
                <c:pt idx="77769">
                  <c:v>0.99771900000000002</c:v>
                </c:pt>
                <c:pt idx="77770">
                  <c:v>0.99772000000000005</c:v>
                </c:pt>
                <c:pt idx="77771">
                  <c:v>0.99773000000000001</c:v>
                </c:pt>
                <c:pt idx="77772">
                  <c:v>0.997749</c:v>
                </c:pt>
                <c:pt idx="77773">
                  <c:v>0.99778100000000003</c:v>
                </c:pt>
                <c:pt idx="77774">
                  <c:v>0.99781600000000004</c:v>
                </c:pt>
                <c:pt idx="77775">
                  <c:v>0.99786300000000006</c:v>
                </c:pt>
                <c:pt idx="77776">
                  <c:v>0.99791799999999997</c:v>
                </c:pt>
                <c:pt idx="77777">
                  <c:v>0.99797999999999998</c:v>
                </c:pt>
                <c:pt idx="77778">
                  <c:v>0.99804800000000005</c:v>
                </c:pt>
                <c:pt idx="77779">
                  <c:v>0.99812599999999996</c:v>
                </c:pt>
                <c:pt idx="77780">
                  <c:v>0.99820500000000001</c:v>
                </c:pt>
                <c:pt idx="77781">
                  <c:v>0.99829500000000004</c:v>
                </c:pt>
                <c:pt idx="77782">
                  <c:v>0.99839500000000003</c:v>
                </c:pt>
                <c:pt idx="77783">
                  <c:v>0.99849500000000002</c:v>
                </c:pt>
                <c:pt idx="77784">
                  <c:v>0.99859600000000004</c:v>
                </c:pt>
                <c:pt idx="77785">
                  <c:v>0.99870599999999998</c:v>
                </c:pt>
                <c:pt idx="77786">
                  <c:v>0.99882199999999999</c:v>
                </c:pt>
                <c:pt idx="77787">
                  <c:v>0.998946</c:v>
                </c:pt>
                <c:pt idx="77788">
                  <c:v>0.99907000000000001</c:v>
                </c:pt>
                <c:pt idx="77789">
                  <c:v>0.99917900000000004</c:v>
                </c:pt>
                <c:pt idx="77790">
                  <c:v>0.99930799999999997</c:v>
                </c:pt>
                <c:pt idx="77791">
                  <c:v>0.99943300000000002</c:v>
                </c:pt>
                <c:pt idx="77792">
                  <c:v>0.99957300000000004</c:v>
                </c:pt>
                <c:pt idx="77793">
                  <c:v>0.99971200000000005</c:v>
                </c:pt>
                <c:pt idx="77794">
                  <c:v>0.99985100000000005</c:v>
                </c:pt>
                <c:pt idx="77795">
                  <c:v>0.99998799999999999</c:v>
                </c:pt>
                <c:pt idx="77796">
                  <c:v>1.0001199999999999</c:v>
                </c:pt>
                <c:pt idx="77797">
                  <c:v>1.00027</c:v>
                </c:pt>
                <c:pt idx="77798">
                  <c:v>1.00041</c:v>
                </c:pt>
                <c:pt idx="77799">
                  <c:v>1.0005500000000001</c:v>
                </c:pt>
                <c:pt idx="77800">
                  <c:v>1.00068</c:v>
                </c:pt>
                <c:pt idx="77801">
                  <c:v>1.00081</c:v>
                </c:pt>
                <c:pt idx="77802">
                  <c:v>1.0009399999999999</c:v>
                </c:pt>
                <c:pt idx="77803">
                  <c:v>1.0010699999999999</c:v>
                </c:pt>
                <c:pt idx="77804">
                  <c:v>1.00119</c:v>
                </c:pt>
                <c:pt idx="77805">
                  <c:v>1.0013099999999999</c:v>
                </c:pt>
                <c:pt idx="77806">
                  <c:v>1.00143</c:v>
                </c:pt>
                <c:pt idx="77807">
                  <c:v>1.0015400000000001</c:v>
                </c:pt>
                <c:pt idx="77808">
                  <c:v>1.0016499999999999</c:v>
                </c:pt>
                <c:pt idx="77809">
                  <c:v>1.0017499999999999</c:v>
                </c:pt>
                <c:pt idx="77810">
                  <c:v>1.0018499999999999</c:v>
                </c:pt>
                <c:pt idx="77811">
                  <c:v>1.0019400000000001</c:v>
                </c:pt>
                <c:pt idx="77812">
                  <c:v>1.00203</c:v>
                </c:pt>
                <c:pt idx="77813">
                  <c:v>1.0021100000000001</c:v>
                </c:pt>
                <c:pt idx="77814">
                  <c:v>1.0021899999999999</c:v>
                </c:pt>
                <c:pt idx="77815">
                  <c:v>1.0022599999999999</c:v>
                </c:pt>
                <c:pt idx="77816">
                  <c:v>1.00231</c:v>
                </c:pt>
                <c:pt idx="77817">
                  <c:v>1.0023599999999999</c:v>
                </c:pt>
                <c:pt idx="77818">
                  <c:v>1.00241</c:v>
                </c:pt>
                <c:pt idx="77819">
                  <c:v>1.00244</c:v>
                </c:pt>
                <c:pt idx="77820">
                  <c:v>1.00247</c:v>
                </c:pt>
                <c:pt idx="77821">
                  <c:v>1.0024900000000001</c:v>
                </c:pt>
                <c:pt idx="77822">
                  <c:v>1.0024900000000001</c:v>
                </c:pt>
                <c:pt idx="77823">
                  <c:v>1.0024900000000001</c:v>
                </c:pt>
                <c:pt idx="77824">
                  <c:v>1.00247</c:v>
                </c:pt>
                <c:pt idx="77825">
                  <c:v>1.0024500000000001</c:v>
                </c:pt>
                <c:pt idx="77826">
                  <c:v>1.0024200000000001</c:v>
                </c:pt>
                <c:pt idx="77827">
                  <c:v>1.00237</c:v>
                </c:pt>
                <c:pt idx="77828">
                  <c:v>1.0023200000000001</c:v>
                </c:pt>
                <c:pt idx="77829">
                  <c:v>1.0022500000000001</c:v>
                </c:pt>
                <c:pt idx="77830">
                  <c:v>1.0021899999999999</c:v>
                </c:pt>
                <c:pt idx="77831">
                  <c:v>1.0021100000000001</c:v>
                </c:pt>
                <c:pt idx="77832">
                  <c:v>1.0020199999999999</c:v>
                </c:pt>
                <c:pt idx="77833">
                  <c:v>1.0019100000000001</c:v>
                </c:pt>
                <c:pt idx="77834">
                  <c:v>1.00179</c:v>
                </c:pt>
                <c:pt idx="77835">
                  <c:v>1.0016499999999999</c:v>
                </c:pt>
                <c:pt idx="77836">
                  <c:v>1.0015099999999999</c:v>
                </c:pt>
                <c:pt idx="77837">
                  <c:v>1.00135</c:v>
                </c:pt>
                <c:pt idx="77838">
                  <c:v>1.00118</c:v>
                </c:pt>
                <c:pt idx="77839">
                  <c:v>1.00099</c:v>
                </c:pt>
                <c:pt idx="77840">
                  <c:v>1.0007999999999999</c:v>
                </c:pt>
                <c:pt idx="77841">
                  <c:v>1.00058</c:v>
                </c:pt>
                <c:pt idx="77842">
                  <c:v>1.0003599999999999</c:v>
                </c:pt>
                <c:pt idx="77843">
                  <c:v>1.00013</c:v>
                </c:pt>
                <c:pt idx="77844">
                  <c:v>0.99988699999999997</c:v>
                </c:pt>
                <c:pt idx="77845">
                  <c:v>0.99964900000000001</c:v>
                </c:pt>
                <c:pt idx="77846">
                  <c:v>0.99941800000000003</c:v>
                </c:pt>
                <c:pt idx="77847">
                  <c:v>0.99920299999999995</c:v>
                </c:pt>
                <c:pt idx="77848">
                  <c:v>0.99899899999999997</c:v>
                </c:pt>
                <c:pt idx="77849">
                  <c:v>0.99880800000000003</c:v>
                </c:pt>
                <c:pt idx="77850">
                  <c:v>0.99862799999999996</c:v>
                </c:pt>
                <c:pt idx="77851">
                  <c:v>0.99846000000000001</c:v>
                </c:pt>
                <c:pt idx="77852">
                  <c:v>0.998309</c:v>
                </c:pt>
                <c:pt idx="77853">
                  <c:v>0.998166</c:v>
                </c:pt>
                <c:pt idx="77854">
                  <c:v>0.99803600000000003</c:v>
                </c:pt>
                <c:pt idx="77855">
                  <c:v>0.997919</c:v>
                </c:pt>
                <c:pt idx="77856">
                  <c:v>0.99781900000000001</c:v>
                </c:pt>
                <c:pt idx="77857">
                  <c:v>0.99772400000000006</c:v>
                </c:pt>
                <c:pt idx="77858">
                  <c:v>0.99763900000000005</c:v>
                </c:pt>
                <c:pt idx="77859">
                  <c:v>0.99757399999999996</c:v>
                </c:pt>
                <c:pt idx="77860">
                  <c:v>0.99751599999999996</c:v>
                </c:pt>
                <c:pt idx="77861">
                  <c:v>0.99746699999999999</c:v>
                </c:pt>
                <c:pt idx="77862">
                  <c:v>0.99742799999999998</c:v>
                </c:pt>
                <c:pt idx="77863">
                  <c:v>0.99740300000000004</c:v>
                </c:pt>
                <c:pt idx="77864">
                  <c:v>0.99739100000000003</c:v>
                </c:pt>
                <c:pt idx="77865">
                  <c:v>0.99739199999999995</c:v>
                </c:pt>
                <c:pt idx="77866">
                  <c:v>0.99739900000000004</c:v>
                </c:pt>
                <c:pt idx="77867">
                  <c:v>0.997417</c:v>
                </c:pt>
                <c:pt idx="77868">
                  <c:v>0.99744500000000003</c:v>
                </c:pt>
                <c:pt idx="77869">
                  <c:v>0.99746900000000005</c:v>
                </c:pt>
                <c:pt idx="77870">
                  <c:v>0.99751900000000004</c:v>
                </c:pt>
                <c:pt idx="77871">
                  <c:v>0.997583</c:v>
                </c:pt>
                <c:pt idx="77872">
                  <c:v>0.997645</c:v>
                </c:pt>
                <c:pt idx="77873">
                  <c:v>0.99771500000000002</c:v>
                </c:pt>
                <c:pt idx="77874">
                  <c:v>0.99779099999999998</c:v>
                </c:pt>
                <c:pt idx="77875">
                  <c:v>0.99787300000000001</c:v>
                </c:pt>
                <c:pt idx="77876">
                  <c:v>0.99796499999999999</c:v>
                </c:pt>
                <c:pt idx="77877">
                  <c:v>0.99806099999999998</c:v>
                </c:pt>
                <c:pt idx="77878">
                  <c:v>0.99816700000000003</c:v>
                </c:pt>
                <c:pt idx="77879">
                  <c:v>0.99827600000000005</c:v>
                </c:pt>
                <c:pt idx="77880">
                  <c:v>0.99839299999999997</c:v>
                </c:pt>
                <c:pt idx="77881">
                  <c:v>0.99851000000000001</c:v>
                </c:pt>
                <c:pt idx="77882">
                  <c:v>0.99862700000000004</c:v>
                </c:pt>
                <c:pt idx="77883">
                  <c:v>0.998749</c:v>
                </c:pt>
                <c:pt idx="77884">
                  <c:v>0.99888600000000005</c:v>
                </c:pt>
                <c:pt idx="77885">
                  <c:v>0.99902100000000005</c:v>
                </c:pt>
                <c:pt idx="77886">
                  <c:v>0.99916300000000002</c:v>
                </c:pt>
                <c:pt idx="77887">
                  <c:v>0.99930799999999997</c:v>
                </c:pt>
                <c:pt idx="77888">
                  <c:v>0.99945300000000004</c:v>
                </c:pt>
                <c:pt idx="77889">
                  <c:v>0.99959799999999999</c:v>
                </c:pt>
                <c:pt idx="77890">
                  <c:v>0.99975199999999997</c:v>
                </c:pt>
                <c:pt idx="77891">
                  <c:v>0.99989799999999995</c:v>
                </c:pt>
                <c:pt idx="77892">
                  <c:v>1.0000500000000001</c:v>
                </c:pt>
                <c:pt idx="77893">
                  <c:v>1.0001899999999999</c:v>
                </c:pt>
                <c:pt idx="77894">
                  <c:v>1.0003299999999999</c:v>
                </c:pt>
                <c:pt idx="77895">
                  <c:v>1.00047</c:v>
                </c:pt>
                <c:pt idx="77896">
                  <c:v>1.0006200000000001</c:v>
                </c:pt>
                <c:pt idx="77897">
                  <c:v>1.0007600000000001</c:v>
                </c:pt>
                <c:pt idx="77898">
                  <c:v>1.0008999999999999</c:v>
                </c:pt>
                <c:pt idx="77899">
                  <c:v>1.0010399999999999</c:v>
                </c:pt>
                <c:pt idx="77900">
                  <c:v>1.0011699999999999</c:v>
                </c:pt>
                <c:pt idx="77901">
                  <c:v>1.0013000000000001</c:v>
                </c:pt>
                <c:pt idx="77902">
                  <c:v>1.00142</c:v>
                </c:pt>
                <c:pt idx="77903">
                  <c:v>1.0015400000000001</c:v>
                </c:pt>
                <c:pt idx="77904">
                  <c:v>1.0016499999999999</c:v>
                </c:pt>
                <c:pt idx="77905">
                  <c:v>1.00177</c:v>
                </c:pt>
                <c:pt idx="77906">
                  <c:v>1.00187</c:v>
                </c:pt>
                <c:pt idx="77907">
                  <c:v>1.00196</c:v>
                </c:pt>
                <c:pt idx="77908">
                  <c:v>1.00206</c:v>
                </c:pt>
                <c:pt idx="77909">
                  <c:v>1.00214</c:v>
                </c:pt>
                <c:pt idx="77910">
                  <c:v>1.00221</c:v>
                </c:pt>
                <c:pt idx="77911">
                  <c:v>1.0022800000000001</c:v>
                </c:pt>
                <c:pt idx="77912">
                  <c:v>1.0023200000000001</c:v>
                </c:pt>
                <c:pt idx="77913">
                  <c:v>1.00237</c:v>
                </c:pt>
                <c:pt idx="77914">
                  <c:v>1.00241</c:v>
                </c:pt>
                <c:pt idx="77915">
                  <c:v>1.0024500000000001</c:v>
                </c:pt>
                <c:pt idx="77916">
                  <c:v>1.00247</c:v>
                </c:pt>
                <c:pt idx="77917">
                  <c:v>1.0024900000000001</c:v>
                </c:pt>
                <c:pt idx="77918">
                  <c:v>1.0024900000000001</c:v>
                </c:pt>
                <c:pt idx="77919">
                  <c:v>1.00248</c:v>
                </c:pt>
                <c:pt idx="77920">
                  <c:v>1.00247</c:v>
                </c:pt>
                <c:pt idx="77921">
                  <c:v>1.00244</c:v>
                </c:pt>
                <c:pt idx="77922">
                  <c:v>1.0024</c:v>
                </c:pt>
                <c:pt idx="77923">
                  <c:v>1.00234</c:v>
                </c:pt>
                <c:pt idx="77924">
                  <c:v>1.0022800000000001</c:v>
                </c:pt>
                <c:pt idx="77925">
                  <c:v>1.0022</c:v>
                </c:pt>
                <c:pt idx="77926">
                  <c:v>1.0021199999999999</c:v>
                </c:pt>
                <c:pt idx="77927">
                  <c:v>1.0020100000000001</c:v>
                </c:pt>
                <c:pt idx="77928">
                  <c:v>1.0019</c:v>
                </c:pt>
                <c:pt idx="77929">
                  <c:v>1.0017799999999999</c:v>
                </c:pt>
                <c:pt idx="77930">
                  <c:v>1.0016400000000001</c:v>
                </c:pt>
                <c:pt idx="77931">
                  <c:v>1.00149</c:v>
                </c:pt>
                <c:pt idx="77932">
                  <c:v>1.0013300000000001</c:v>
                </c:pt>
                <c:pt idx="77933">
                  <c:v>1.00116</c:v>
                </c:pt>
                <c:pt idx="77934">
                  <c:v>1.0009699999999999</c:v>
                </c:pt>
                <c:pt idx="77935">
                  <c:v>1.0007699999999999</c:v>
                </c:pt>
                <c:pt idx="77936">
                  <c:v>1.0005599999999999</c:v>
                </c:pt>
                <c:pt idx="77937">
                  <c:v>1.0003200000000001</c:v>
                </c:pt>
                <c:pt idx="77938">
                  <c:v>1.0000899999999999</c:v>
                </c:pt>
                <c:pt idx="77939">
                  <c:v>0.99984499999999998</c:v>
                </c:pt>
                <c:pt idx="77940">
                  <c:v>0.99959799999999999</c:v>
                </c:pt>
                <c:pt idx="77941">
                  <c:v>0.99937500000000001</c:v>
                </c:pt>
                <c:pt idx="77942">
                  <c:v>0.99916899999999997</c:v>
                </c:pt>
                <c:pt idx="77943">
                  <c:v>0.99897199999999997</c:v>
                </c:pt>
                <c:pt idx="77944">
                  <c:v>0.99878999999999996</c:v>
                </c:pt>
                <c:pt idx="77945">
                  <c:v>0.99862099999999998</c:v>
                </c:pt>
                <c:pt idx="77946">
                  <c:v>0.99846199999999996</c:v>
                </c:pt>
                <c:pt idx="77947">
                  <c:v>0.99831499999999995</c:v>
                </c:pt>
                <c:pt idx="77948">
                  <c:v>0.99817900000000004</c:v>
                </c:pt>
                <c:pt idx="77949">
                  <c:v>0.998054</c:v>
                </c:pt>
                <c:pt idx="77950">
                  <c:v>0.99794499999999997</c:v>
                </c:pt>
                <c:pt idx="77951">
                  <c:v>0.99782800000000005</c:v>
                </c:pt>
                <c:pt idx="77952">
                  <c:v>0.99773900000000004</c:v>
                </c:pt>
                <c:pt idx="77953">
                  <c:v>0.99766600000000005</c:v>
                </c:pt>
                <c:pt idx="77954">
                  <c:v>0.99760099999999996</c:v>
                </c:pt>
                <c:pt idx="77955">
                  <c:v>0.99754799999999999</c:v>
                </c:pt>
                <c:pt idx="77956">
                  <c:v>0.99751199999999995</c:v>
                </c:pt>
                <c:pt idx="77957">
                  <c:v>0.99748400000000004</c:v>
                </c:pt>
                <c:pt idx="77958">
                  <c:v>0.99746500000000005</c:v>
                </c:pt>
                <c:pt idx="77959">
                  <c:v>0.99746199999999996</c:v>
                </c:pt>
                <c:pt idx="77960">
                  <c:v>0.99746299999999999</c:v>
                </c:pt>
                <c:pt idx="77961">
                  <c:v>0.99747600000000003</c:v>
                </c:pt>
                <c:pt idx="77962">
                  <c:v>0.997502</c:v>
                </c:pt>
                <c:pt idx="77963">
                  <c:v>0.99753599999999998</c:v>
                </c:pt>
                <c:pt idx="77964">
                  <c:v>0.99757899999999999</c:v>
                </c:pt>
                <c:pt idx="77965">
                  <c:v>0.99763299999999999</c:v>
                </c:pt>
                <c:pt idx="77966">
                  <c:v>0.99768999999999997</c:v>
                </c:pt>
                <c:pt idx="77967">
                  <c:v>0.99775400000000003</c:v>
                </c:pt>
                <c:pt idx="77968">
                  <c:v>0.99782599999999999</c:v>
                </c:pt>
                <c:pt idx="77969">
                  <c:v>0.99790699999999999</c:v>
                </c:pt>
                <c:pt idx="77970">
                  <c:v>0.99798900000000001</c:v>
                </c:pt>
                <c:pt idx="77971">
                  <c:v>0.99807900000000005</c:v>
                </c:pt>
                <c:pt idx="77972">
                  <c:v>0.99817400000000001</c:v>
                </c:pt>
                <c:pt idx="77973">
                  <c:v>0.998282</c:v>
                </c:pt>
                <c:pt idx="77974">
                  <c:v>0.99839</c:v>
                </c:pt>
                <c:pt idx="77975">
                  <c:v>0.99851100000000004</c:v>
                </c:pt>
                <c:pt idx="77976">
                  <c:v>0.99862899999999999</c:v>
                </c:pt>
                <c:pt idx="77977">
                  <c:v>0.998753</c:v>
                </c:pt>
                <c:pt idx="77978">
                  <c:v>0.99887899999999996</c:v>
                </c:pt>
                <c:pt idx="77979">
                  <c:v>0.99901300000000004</c:v>
                </c:pt>
                <c:pt idx="77980">
                  <c:v>0.99914800000000004</c:v>
                </c:pt>
                <c:pt idx="77981">
                  <c:v>0.99927900000000003</c:v>
                </c:pt>
                <c:pt idx="77982">
                  <c:v>0.99941599999999997</c:v>
                </c:pt>
                <c:pt idx="77983">
                  <c:v>0.999556</c:v>
                </c:pt>
                <c:pt idx="77984">
                  <c:v>0.999695</c:v>
                </c:pt>
                <c:pt idx="77985">
                  <c:v>0.99983999999999995</c:v>
                </c:pt>
                <c:pt idx="77986">
                  <c:v>0.99998699999999996</c:v>
                </c:pt>
                <c:pt idx="77987">
                  <c:v>1.00013</c:v>
                </c:pt>
                <c:pt idx="77988">
                  <c:v>1.0002800000000001</c:v>
                </c:pt>
                <c:pt idx="77989">
                  <c:v>1.0004200000000001</c:v>
                </c:pt>
                <c:pt idx="77990">
                  <c:v>1.0005599999999999</c:v>
                </c:pt>
                <c:pt idx="77991">
                  <c:v>1.0006999999999999</c:v>
                </c:pt>
                <c:pt idx="77992">
                  <c:v>1.0008300000000001</c:v>
                </c:pt>
                <c:pt idx="77993">
                  <c:v>1.0009699999999999</c:v>
                </c:pt>
                <c:pt idx="77994">
                  <c:v>1.0011000000000001</c:v>
                </c:pt>
                <c:pt idx="77995">
                  <c:v>1.0012399999999999</c:v>
                </c:pt>
                <c:pt idx="77996">
                  <c:v>1.00136</c:v>
                </c:pt>
                <c:pt idx="77997">
                  <c:v>1.0014799999999999</c:v>
                </c:pt>
                <c:pt idx="77998">
                  <c:v>1.0016</c:v>
                </c:pt>
                <c:pt idx="77999">
                  <c:v>1.0017100000000001</c:v>
                </c:pt>
                <c:pt idx="78000">
                  <c:v>1.0018100000000001</c:v>
                </c:pt>
                <c:pt idx="78001">
                  <c:v>1.0019100000000001</c:v>
                </c:pt>
                <c:pt idx="78002">
                  <c:v>1.0020100000000001</c:v>
                </c:pt>
                <c:pt idx="78003">
                  <c:v>1.0021</c:v>
                </c:pt>
                <c:pt idx="78004">
                  <c:v>1.0021800000000001</c:v>
                </c:pt>
                <c:pt idx="78005">
                  <c:v>1.0022599999999999</c:v>
                </c:pt>
                <c:pt idx="78006">
                  <c:v>1.0023299999999999</c:v>
                </c:pt>
                <c:pt idx="78007">
                  <c:v>1.0024</c:v>
                </c:pt>
                <c:pt idx="78008">
                  <c:v>1.0024500000000001</c:v>
                </c:pt>
                <c:pt idx="78009">
                  <c:v>1.0024900000000001</c:v>
                </c:pt>
                <c:pt idx="78010">
                  <c:v>1.0025299999999999</c:v>
                </c:pt>
                <c:pt idx="78011">
                  <c:v>1.0025500000000001</c:v>
                </c:pt>
                <c:pt idx="78012">
                  <c:v>1.00257</c:v>
                </c:pt>
                <c:pt idx="78013">
                  <c:v>1.00258</c:v>
                </c:pt>
                <c:pt idx="78014">
                  <c:v>1.00257</c:v>
                </c:pt>
                <c:pt idx="78015">
                  <c:v>1.0025599999999999</c:v>
                </c:pt>
                <c:pt idx="78016">
                  <c:v>1.00254</c:v>
                </c:pt>
                <c:pt idx="78017">
                  <c:v>1.00251</c:v>
                </c:pt>
                <c:pt idx="78018">
                  <c:v>1.00247</c:v>
                </c:pt>
                <c:pt idx="78019">
                  <c:v>1.0024200000000001</c:v>
                </c:pt>
                <c:pt idx="78020">
                  <c:v>1.0023500000000001</c:v>
                </c:pt>
                <c:pt idx="78021">
                  <c:v>1.0022800000000001</c:v>
                </c:pt>
                <c:pt idx="78022">
                  <c:v>1.0021899999999999</c:v>
                </c:pt>
                <c:pt idx="78023">
                  <c:v>1.0020899999999999</c:v>
                </c:pt>
                <c:pt idx="78024">
                  <c:v>1.0019800000000001</c:v>
                </c:pt>
                <c:pt idx="78025">
                  <c:v>1.0018499999999999</c:v>
                </c:pt>
                <c:pt idx="78026">
                  <c:v>1.0017199999999999</c:v>
                </c:pt>
                <c:pt idx="78027">
                  <c:v>1.0015700000000001</c:v>
                </c:pt>
                <c:pt idx="78028">
                  <c:v>1.00142</c:v>
                </c:pt>
                <c:pt idx="78029">
                  <c:v>1.0012399999999999</c:v>
                </c:pt>
                <c:pt idx="78030">
                  <c:v>1.0010600000000001</c:v>
                </c:pt>
                <c:pt idx="78031">
                  <c:v>1.0008600000000001</c:v>
                </c:pt>
                <c:pt idx="78032">
                  <c:v>1.00065</c:v>
                </c:pt>
                <c:pt idx="78033">
                  <c:v>1.0004200000000001</c:v>
                </c:pt>
                <c:pt idx="78034">
                  <c:v>1.0001899999999999</c:v>
                </c:pt>
                <c:pt idx="78035">
                  <c:v>0.99995000000000001</c:v>
                </c:pt>
                <c:pt idx="78036">
                  <c:v>0.99970999999999999</c:v>
                </c:pt>
                <c:pt idx="78037">
                  <c:v>0.99947799999999998</c:v>
                </c:pt>
                <c:pt idx="78038">
                  <c:v>0.99926000000000004</c:v>
                </c:pt>
                <c:pt idx="78039">
                  <c:v>0.99905900000000003</c:v>
                </c:pt>
                <c:pt idx="78040">
                  <c:v>0.99887099999999995</c:v>
                </c:pt>
                <c:pt idx="78041">
                  <c:v>0.99869600000000003</c:v>
                </c:pt>
                <c:pt idx="78042">
                  <c:v>0.99852300000000005</c:v>
                </c:pt>
                <c:pt idx="78043">
                  <c:v>0.99836899999999995</c:v>
                </c:pt>
                <c:pt idx="78044">
                  <c:v>0.99822900000000003</c:v>
                </c:pt>
                <c:pt idx="78045">
                  <c:v>0.99810200000000004</c:v>
                </c:pt>
                <c:pt idx="78046">
                  <c:v>0.99798799999999999</c:v>
                </c:pt>
                <c:pt idx="78047">
                  <c:v>0.99788100000000002</c:v>
                </c:pt>
                <c:pt idx="78048">
                  <c:v>0.99779300000000004</c:v>
                </c:pt>
                <c:pt idx="78049">
                  <c:v>0.99771200000000004</c:v>
                </c:pt>
                <c:pt idx="78050">
                  <c:v>0.99764399999999998</c:v>
                </c:pt>
                <c:pt idx="78051">
                  <c:v>0.99758500000000006</c:v>
                </c:pt>
                <c:pt idx="78052">
                  <c:v>0.997529</c:v>
                </c:pt>
                <c:pt idx="78053">
                  <c:v>0.99748899999999996</c:v>
                </c:pt>
                <c:pt idx="78054">
                  <c:v>0.99746599999999996</c:v>
                </c:pt>
                <c:pt idx="78055">
                  <c:v>0.99745499999999998</c:v>
                </c:pt>
                <c:pt idx="78056">
                  <c:v>0.99744900000000003</c:v>
                </c:pt>
                <c:pt idx="78057">
                  <c:v>0.99745399999999995</c:v>
                </c:pt>
                <c:pt idx="78058">
                  <c:v>0.99746900000000005</c:v>
                </c:pt>
                <c:pt idx="78059">
                  <c:v>0.99748899999999996</c:v>
                </c:pt>
                <c:pt idx="78060">
                  <c:v>0.997525</c:v>
                </c:pt>
                <c:pt idx="78061">
                  <c:v>0.99757099999999999</c:v>
                </c:pt>
                <c:pt idx="78062">
                  <c:v>0.99762200000000001</c:v>
                </c:pt>
                <c:pt idx="78063">
                  <c:v>0.99768299999999999</c:v>
                </c:pt>
                <c:pt idx="78064">
                  <c:v>0.99775700000000001</c:v>
                </c:pt>
                <c:pt idx="78065">
                  <c:v>0.99783299999999997</c:v>
                </c:pt>
                <c:pt idx="78066">
                  <c:v>0.99791399999999997</c:v>
                </c:pt>
                <c:pt idx="78067">
                  <c:v>0.998004</c:v>
                </c:pt>
                <c:pt idx="78068">
                  <c:v>0.99810200000000004</c:v>
                </c:pt>
                <c:pt idx="78069">
                  <c:v>0.99820299999999995</c:v>
                </c:pt>
                <c:pt idx="78070">
                  <c:v>0.99830300000000005</c:v>
                </c:pt>
                <c:pt idx="78071">
                  <c:v>0.99841800000000003</c:v>
                </c:pt>
                <c:pt idx="78072">
                  <c:v>0.99854500000000002</c:v>
                </c:pt>
                <c:pt idx="78073">
                  <c:v>0.99866699999999997</c:v>
                </c:pt>
                <c:pt idx="78074">
                  <c:v>0.99879799999999996</c:v>
                </c:pt>
                <c:pt idx="78075">
                  <c:v>0.99892400000000003</c:v>
                </c:pt>
                <c:pt idx="78076">
                  <c:v>0.99906499999999998</c:v>
                </c:pt>
                <c:pt idx="78077">
                  <c:v>0.99919800000000003</c:v>
                </c:pt>
                <c:pt idx="78078">
                  <c:v>0.99933499999999997</c:v>
                </c:pt>
                <c:pt idx="78079">
                  <c:v>0.99947600000000003</c:v>
                </c:pt>
                <c:pt idx="78080">
                  <c:v>0.99962099999999998</c:v>
                </c:pt>
                <c:pt idx="78081">
                  <c:v>0.99976699999999996</c:v>
                </c:pt>
                <c:pt idx="78082">
                  <c:v>0.99991399999999997</c:v>
                </c:pt>
                <c:pt idx="78083">
                  <c:v>1.0000599999999999</c:v>
                </c:pt>
                <c:pt idx="78084">
                  <c:v>1.00021</c:v>
                </c:pt>
                <c:pt idx="78085">
                  <c:v>1.0003500000000001</c:v>
                </c:pt>
                <c:pt idx="78086">
                  <c:v>1.0004999999999999</c:v>
                </c:pt>
                <c:pt idx="78087">
                  <c:v>1.00064</c:v>
                </c:pt>
                <c:pt idx="78088">
                  <c:v>1.00078</c:v>
                </c:pt>
                <c:pt idx="78089">
                  <c:v>1.00091</c:v>
                </c:pt>
                <c:pt idx="78090">
                  <c:v>1.0010399999999999</c:v>
                </c:pt>
                <c:pt idx="78091">
                  <c:v>1.0011699999999999</c:v>
                </c:pt>
                <c:pt idx="78092">
                  <c:v>1.00129</c:v>
                </c:pt>
                <c:pt idx="78093">
                  <c:v>1.0014000000000001</c:v>
                </c:pt>
                <c:pt idx="78094">
                  <c:v>1.00152</c:v>
                </c:pt>
                <c:pt idx="78095">
                  <c:v>1.00163</c:v>
                </c:pt>
                <c:pt idx="78096">
                  <c:v>1.0017400000000001</c:v>
                </c:pt>
                <c:pt idx="78097">
                  <c:v>1.0018400000000001</c:v>
                </c:pt>
                <c:pt idx="78098">
                  <c:v>1.0019400000000001</c:v>
                </c:pt>
                <c:pt idx="78099">
                  <c:v>1.00203</c:v>
                </c:pt>
                <c:pt idx="78100">
                  <c:v>1.0021100000000001</c:v>
                </c:pt>
                <c:pt idx="78101">
                  <c:v>1.0021899999999999</c:v>
                </c:pt>
                <c:pt idx="78102">
                  <c:v>1.0022200000000001</c:v>
                </c:pt>
                <c:pt idx="78103">
                  <c:v>1.0022800000000001</c:v>
                </c:pt>
                <c:pt idx="78104">
                  <c:v>1.0023299999999999</c:v>
                </c:pt>
                <c:pt idx="78105">
                  <c:v>1.00237</c:v>
                </c:pt>
                <c:pt idx="78106">
                  <c:v>1.0024</c:v>
                </c:pt>
                <c:pt idx="78107">
                  <c:v>1.0024200000000001</c:v>
                </c:pt>
                <c:pt idx="78108">
                  <c:v>1.00244</c:v>
                </c:pt>
                <c:pt idx="78109">
                  <c:v>1.00244</c:v>
                </c:pt>
                <c:pt idx="78110">
                  <c:v>1.0024299999999999</c:v>
                </c:pt>
                <c:pt idx="78111">
                  <c:v>1.0024200000000001</c:v>
                </c:pt>
                <c:pt idx="78112">
                  <c:v>1.0023899999999999</c:v>
                </c:pt>
                <c:pt idx="78113">
                  <c:v>1.0023599999999999</c:v>
                </c:pt>
                <c:pt idx="78114">
                  <c:v>1.00231</c:v>
                </c:pt>
                <c:pt idx="78115">
                  <c:v>1.00224</c:v>
                </c:pt>
                <c:pt idx="78116">
                  <c:v>1.00217</c:v>
                </c:pt>
                <c:pt idx="78117">
                  <c:v>1.0020800000000001</c:v>
                </c:pt>
                <c:pt idx="78118">
                  <c:v>1.0019800000000001</c:v>
                </c:pt>
                <c:pt idx="78119">
                  <c:v>1.0018800000000001</c:v>
                </c:pt>
                <c:pt idx="78120">
                  <c:v>1.0017499999999999</c:v>
                </c:pt>
                <c:pt idx="78121">
                  <c:v>1.0016099999999999</c:v>
                </c:pt>
                <c:pt idx="78122">
                  <c:v>1.0014700000000001</c:v>
                </c:pt>
                <c:pt idx="78123">
                  <c:v>1.0013099999999999</c:v>
                </c:pt>
                <c:pt idx="78124">
                  <c:v>1.0011399999999999</c:v>
                </c:pt>
                <c:pt idx="78125">
                  <c:v>1.0009600000000001</c:v>
                </c:pt>
                <c:pt idx="78126">
                  <c:v>1.0007600000000001</c:v>
                </c:pt>
                <c:pt idx="78127">
                  <c:v>1.0005500000000001</c:v>
                </c:pt>
                <c:pt idx="78128">
                  <c:v>1.0003299999999999</c:v>
                </c:pt>
                <c:pt idx="78129">
                  <c:v>1.0000899999999999</c:v>
                </c:pt>
                <c:pt idx="78130">
                  <c:v>0.99986299999999995</c:v>
                </c:pt>
                <c:pt idx="78131">
                  <c:v>0.99961900000000004</c:v>
                </c:pt>
                <c:pt idx="78132">
                  <c:v>0.99939100000000003</c:v>
                </c:pt>
                <c:pt idx="78133">
                  <c:v>0.99917100000000003</c:v>
                </c:pt>
                <c:pt idx="78134">
                  <c:v>0.99896700000000005</c:v>
                </c:pt>
                <c:pt idx="78135">
                  <c:v>0.99877400000000005</c:v>
                </c:pt>
                <c:pt idx="78136">
                  <c:v>0.99859500000000001</c:v>
                </c:pt>
                <c:pt idx="78137">
                  <c:v>0.99843599999999999</c:v>
                </c:pt>
                <c:pt idx="78138">
                  <c:v>0.99828399999999995</c:v>
                </c:pt>
                <c:pt idx="78139">
                  <c:v>0.998143</c:v>
                </c:pt>
                <c:pt idx="78140">
                  <c:v>0.99801099999999998</c:v>
                </c:pt>
                <c:pt idx="78141">
                  <c:v>0.997888</c:v>
                </c:pt>
                <c:pt idx="78142">
                  <c:v>0.99778599999999995</c:v>
                </c:pt>
                <c:pt idx="78143">
                  <c:v>0.997695</c:v>
                </c:pt>
                <c:pt idx="78144">
                  <c:v>0.997614</c:v>
                </c:pt>
                <c:pt idx="78145">
                  <c:v>0.99754500000000002</c:v>
                </c:pt>
                <c:pt idx="78146">
                  <c:v>0.99748499999999996</c:v>
                </c:pt>
                <c:pt idx="78147">
                  <c:v>0.99743800000000005</c:v>
                </c:pt>
                <c:pt idx="78148">
                  <c:v>0.99739999999999995</c:v>
                </c:pt>
                <c:pt idx="78149">
                  <c:v>0.99736800000000003</c:v>
                </c:pt>
                <c:pt idx="78150">
                  <c:v>0.99735700000000005</c:v>
                </c:pt>
                <c:pt idx="78151">
                  <c:v>0.99735499999999999</c:v>
                </c:pt>
                <c:pt idx="78152">
                  <c:v>0.99735799999999997</c:v>
                </c:pt>
                <c:pt idx="78153">
                  <c:v>0.99737600000000004</c:v>
                </c:pt>
                <c:pt idx="78154">
                  <c:v>0.99740200000000001</c:v>
                </c:pt>
                <c:pt idx="78155">
                  <c:v>0.99743599999999999</c:v>
                </c:pt>
                <c:pt idx="78156">
                  <c:v>0.99747200000000003</c:v>
                </c:pt>
                <c:pt idx="78157">
                  <c:v>0.99752099999999999</c:v>
                </c:pt>
                <c:pt idx="78158">
                  <c:v>0.99756900000000004</c:v>
                </c:pt>
                <c:pt idx="78159">
                  <c:v>0.997637</c:v>
                </c:pt>
                <c:pt idx="78160">
                  <c:v>0.99771200000000004</c:v>
                </c:pt>
                <c:pt idx="78161">
                  <c:v>0.99778299999999998</c:v>
                </c:pt>
                <c:pt idx="78162">
                  <c:v>0.99787099999999995</c:v>
                </c:pt>
                <c:pt idx="78163">
                  <c:v>0.99796399999999996</c:v>
                </c:pt>
                <c:pt idx="78164">
                  <c:v>0.998058</c:v>
                </c:pt>
                <c:pt idx="78165">
                  <c:v>0.99816099999999996</c:v>
                </c:pt>
                <c:pt idx="78166">
                  <c:v>0.99826899999999996</c:v>
                </c:pt>
                <c:pt idx="78167">
                  <c:v>0.99838700000000002</c:v>
                </c:pt>
                <c:pt idx="78168">
                  <c:v>0.99850499999999998</c:v>
                </c:pt>
                <c:pt idx="78169">
                  <c:v>0.99862399999999996</c:v>
                </c:pt>
                <c:pt idx="78170">
                  <c:v>0.99874700000000005</c:v>
                </c:pt>
                <c:pt idx="78171">
                  <c:v>0.99887000000000004</c:v>
                </c:pt>
                <c:pt idx="78172">
                  <c:v>0.999004</c:v>
                </c:pt>
                <c:pt idx="78173">
                  <c:v>0.999139</c:v>
                </c:pt>
                <c:pt idx="78174">
                  <c:v>0.99927299999999997</c:v>
                </c:pt>
                <c:pt idx="78175">
                  <c:v>0.99940799999999996</c:v>
                </c:pt>
                <c:pt idx="78176">
                  <c:v>0.99954299999999996</c:v>
                </c:pt>
                <c:pt idx="78177">
                  <c:v>0.99967700000000004</c:v>
                </c:pt>
                <c:pt idx="78178">
                  <c:v>0.99981699999999996</c:v>
                </c:pt>
                <c:pt idx="78179">
                  <c:v>0.99995100000000003</c:v>
                </c:pt>
                <c:pt idx="78180">
                  <c:v>1.0000899999999999</c:v>
                </c:pt>
                <c:pt idx="78181">
                  <c:v>1.0002200000000001</c:v>
                </c:pt>
                <c:pt idx="78182">
                  <c:v>1.0003599999999999</c:v>
                </c:pt>
                <c:pt idx="78183">
                  <c:v>1.0004900000000001</c:v>
                </c:pt>
                <c:pt idx="78184">
                  <c:v>1.0006200000000001</c:v>
                </c:pt>
                <c:pt idx="78185">
                  <c:v>1.00075</c:v>
                </c:pt>
                <c:pt idx="78186">
                  <c:v>1.0008699999999999</c:v>
                </c:pt>
                <c:pt idx="78187">
                  <c:v>1.00098</c:v>
                </c:pt>
                <c:pt idx="78188">
                  <c:v>1.0011000000000001</c:v>
                </c:pt>
                <c:pt idx="78189">
                  <c:v>1.0012099999999999</c:v>
                </c:pt>
                <c:pt idx="78190">
                  <c:v>1.0013099999999999</c:v>
                </c:pt>
                <c:pt idx="78191">
                  <c:v>1.0014099999999999</c:v>
                </c:pt>
                <c:pt idx="78192">
                  <c:v>1.0015099999999999</c:v>
                </c:pt>
                <c:pt idx="78193">
                  <c:v>1.0016</c:v>
                </c:pt>
                <c:pt idx="78194">
                  <c:v>1.0016799999999999</c:v>
                </c:pt>
                <c:pt idx="78195">
                  <c:v>1.00176</c:v>
                </c:pt>
                <c:pt idx="78196">
                  <c:v>1.00183</c:v>
                </c:pt>
                <c:pt idx="78197">
                  <c:v>1.0019</c:v>
                </c:pt>
                <c:pt idx="78198">
                  <c:v>1.0019499999999999</c:v>
                </c:pt>
                <c:pt idx="78199">
                  <c:v>1.002</c:v>
                </c:pt>
                <c:pt idx="78200">
                  <c:v>1.00204</c:v>
                </c:pt>
                <c:pt idx="78201">
                  <c:v>1.0020800000000001</c:v>
                </c:pt>
                <c:pt idx="78202">
                  <c:v>1.0021</c:v>
                </c:pt>
                <c:pt idx="78203">
                  <c:v>1.0021100000000001</c:v>
                </c:pt>
                <c:pt idx="78204">
                  <c:v>1.0021100000000001</c:v>
                </c:pt>
                <c:pt idx="78205">
                  <c:v>1.0021</c:v>
                </c:pt>
                <c:pt idx="78206">
                  <c:v>1.0020800000000001</c:v>
                </c:pt>
                <c:pt idx="78207">
                  <c:v>1.00206</c:v>
                </c:pt>
                <c:pt idx="78208">
                  <c:v>1.0020199999999999</c:v>
                </c:pt>
                <c:pt idx="78209">
                  <c:v>1.00197</c:v>
                </c:pt>
                <c:pt idx="78210">
                  <c:v>1.0019199999999999</c:v>
                </c:pt>
                <c:pt idx="78211">
                  <c:v>1.00186</c:v>
                </c:pt>
                <c:pt idx="78212">
                  <c:v>1.00179</c:v>
                </c:pt>
                <c:pt idx="78213">
                  <c:v>1.0017</c:v>
                </c:pt>
                <c:pt idx="78214">
                  <c:v>1.0016</c:v>
                </c:pt>
                <c:pt idx="78215">
                  <c:v>1.0014799999999999</c:v>
                </c:pt>
                <c:pt idx="78216">
                  <c:v>1.00136</c:v>
                </c:pt>
                <c:pt idx="78217">
                  <c:v>1.00122</c:v>
                </c:pt>
                <c:pt idx="78218">
                  <c:v>1.0010699999999999</c:v>
                </c:pt>
                <c:pt idx="78219">
                  <c:v>1.0008900000000001</c:v>
                </c:pt>
                <c:pt idx="78220">
                  <c:v>1.0007200000000001</c:v>
                </c:pt>
                <c:pt idx="78221">
                  <c:v>1.0005299999999999</c:v>
                </c:pt>
                <c:pt idx="78222">
                  <c:v>1.0003299999999999</c:v>
                </c:pt>
                <c:pt idx="78223">
                  <c:v>1.0001100000000001</c:v>
                </c:pt>
                <c:pt idx="78224">
                  <c:v>0.99988699999999997</c:v>
                </c:pt>
                <c:pt idx="78225">
                  <c:v>0.99965000000000004</c:v>
                </c:pt>
                <c:pt idx="78226">
                  <c:v>0.99939999999999996</c:v>
                </c:pt>
                <c:pt idx="78227">
                  <c:v>0.99916199999999999</c:v>
                </c:pt>
                <c:pt idx="78228">
                  <c:v>0.99893600000000005</c:v>
                </c:pt>
                <c:pt idx="78229">
                  <c:v>0.998722</c:v>
                </c:pt>
                <c:pt idx="78230">
                  <c:v>0.99852300000000005</c:v>
                </c:pt>
                <c:pt idx="78231">
                  <c:v>0.99833300000000003</c:v>
                </c:pt>
                <c:pt idx="78232">
                  <c:v>0.99815500000000001</c:v>
                </c:pt>
                <c:pt idx="78233">
                  <c:v>0.99798799999999999</c:v>
                </c:pt>
                <c:pt idx="78234">
                  <c:v>0.99784499999999998</c:v>
                </c:pt>
                <c:pt idx="78235">
                  <c:v>0.99770800000000004</c:v>
                </c:pt>
                <c:pt idx="78236">
                  <c:v>0.99758899999999995</c:v>
                </c:pt>
                <c:pt idx="78237">
                  <c:v>0.997479</c:v>
                </c:pt>
                <c:pt idx="78238">
                  <c:v>0.99738599999999999</c:v>
                </c:pt>
                <c:pt idx="78239">
                  <c:v>0.99729699999999999</c:v>
                </c:pt>
                <c:pt idx="78240">
                  <c:v>0.99722299999999997</c:v>
                </c:pt>
                <c:pt idx="78241">
                  <c:v>0.997166</c:v>
                </c:pt>
                <c:pt idx="78242">
                  <c:v>0.99711300000000003</c:v>
                </c:pt>
                <c:pt idx="78243">
                  <c:v>0.99707199999999996</c:v>
                </c:pt>
                <c:pt idx="78244">
                  <c:v>0.99704199999999998</c:v>
                </c:pt>
                <c:pt idx="78245">
                  <c:v>0.99702400000000002</c:v>
                </c:pt>
                <c:pt idx="78246">
                  <c:v>0.99701899999999999</c:v>
                </c:pt>
                <c:pt idx="78247">
                  <c:v>0.99702000000000002</c:v>
                </c:pt>
                <c:pt idx="78248">
                  <c:v>0.99703200000000003</c:v>
                </c:pt>
                <c:pt idx="78249">
                  <c:v>0.99705100000000002</c:v>
                </c:pt>
                <c:pt idx="78250">
                  <c:v>0.997081</c:v>
                </c:pt>
                <c:pt idx="78251">
                  <c:v>0.99713099999999999</c:v>
                </c:pt>
                <c:pt idx="78252">
                  <c:v>0.99718499999999999</c:v>
                </c:pt>
                <c:pt idx="78253">
                  <c:v>0.99724900000000005</c:v>
                </c:pt>
                <c:pt idx="78254">
                  <c:v>0.99731400000000003</c:v>
                </c:pt>
                <c:pt idx="78255">
                  <c:v>0.99738800000000005</c:v>
                </c:pt>
                <c:pt idx="78256">
                  <c:v>0.997471</c:v>
                </c:pt>
                <c:pt idx="78257">
                  <c:v>0.99756100000000003</c:v>
                </c:pt>
                <c:pt idx="78258">
                  <c:v>0.99765599999999999</c:v>
                </c:pt>
                <c:pt idx="78259">
                  <c:v>0.99776100000000001</c:v>
                </c:pt>
                <c:pt idx="78260">
                  <c:v>0.99787099999999995</c:v>
                </c:pt>
                <c:pt idx="78261">
                  <c:v>0.99798900000000001</c:v>
                </c:pt>
                <c:pt idx="78262">
                  <c:v>0.99810100000000002</c:v>
                </c:pt>
                <c:pt idx="78263">
                  <c:v>0.99822500000000003</c:v>
                </c:pt>
                <c:pt idx="78264">
                  <c:v>0.99835399999999996</c:v>
                </c:pt>
                <c:pt idx="78265">
                  <c:v>0.99848499999999996</c:v>
                </c:pt>
                <c:pt idx="78266">
                  <c:v>0.99863000000000002</c:v>
                </c:pt>
                <c:pt idx="78267">
                  <c:v>0.99876799999999999</c:v>
                </c:pt>
                <c:pt idx="78268">
                  <c:v>0.99891399999999997</c:v>
                </c:pt>
                <c:pt idx="78269">
                  <c:v>0.999058</c:v>
                </c:pt>
                <c:pt idx="78270">
                  <c:v>0.99920900000000001</c:v>
                </c:pt>
                <c:pt idx="78271">
                  <c:v>0.99935600000000002</c:v>
                </c:pt>
                <c:pt idx="78272">
                  <c:v>0.99951100000000004</c:v>
                </c:pt>
                <c:pt idx="78273">
                  <c:v>0.99966100000000002</c:v>
                </c:pt>
                <c:pt idx="78274">
                  <c:v>0.99981100000000001</c:v>
                </c:pt>
                <c:pt idx="78275">
                  <c:v>0.99996099999999999</c:v>
                </c:pt>
                <c:pt idx="78276">
                  <c:v>1.0001100000000001</c:v>
                </c:pt>
                <c:pt idx="78277">
                  <c:v>1.0002599999999999</c:v>
                </c:pt>
                <c:pt idx="78278">
                  <c:v>1.00041</c:v>
                </c:pt>
                <c:pt idx="78279">
                  <c:v>1.0005500000000001</c:v>
                </c:pt>
                <c:pt idx="78280">
                  <c:v>1.0006900000000001</c:v>
                </c:pt>
                <c:pt idx="78281">
                  <c:v>1.0008300000000001</c:v>
                </c:pt>
                <c:pt idx="78282">
                  <c:v>1.0009699999999999</c:v>
                </c:pt>
                <c:pt idx="78283">
                  <c:v>1.0011000000000001</c:v>
                </c:pt>
                <c:pt idx="78284">
                  <c:v>1.00122</c:v>
                </c:pt>
                <c:pt idx="78285">
                  <c:v>1.0013399999999999</c:v>
                </c:pt>
                <c:pt idx="78286">
                  <c:v>1.00146</c:v>
                </c:pt>
                <c:pt idx="78287">
                  <c:v>1.0015700000000001</c:v>
                </c:pt>
                <c:pt idx="78288">
                  <c:v>1.0016700000000001</c:v>
                </c:pt>
                <c:pt idx="78289">
                  <c:v>1.00177</c:v>
                </c:pt>
                <c:pt idx="78290">
                  <c:v>1.0018499999999999</c:v>
                </c:pt>
                <c:pt idx="78291">
                  <c:v>1.0019400000000001</c:v>
                </c:pt>
                <c:pt idx="78292">
                  <c:v>1.0020100000000001</c:v>
                </c:pt>
                <c:pt idx="78293">
                  <c:v>1.0020800000000001</c:v>
                </c:pt>
                <c:pt idx="78294">
                  <c:v>1.0021500000000001</c:v>
                </c:pt>
                <c:pt idx="78295">
                  <c:v>1.0022</c:v>
                </c:pt>
                <c:pt idx="78296">
                  <c:v>1.0022500000000001</c:v>
                </c:pt>
                <c:pt idx="78297">
                  <c:v>1.0022899999999999</c:v>
                </c:pt>
                <c:pt idx="78298">
                  <c:v>1.00231</c:v>
                </c:pt>
                <c:pt idx="78299">
                  <c:v>1.0023299999999999</c:v>
                </c:pt>
                <c:pt idx="78300">
                  <c:v>1.0023299999999999</c:v>
                </c:pt>
                <c:pt idx="78301">
                  <c:v>1.00234</c:v>
                </c:pt>
                <c:pt idx="78302">
                  <c:v>1.0023200000000001</c:v>
                </c:pt>
                <c:pt idx="78303">
                  <c:v>1.0022899999999999</c:v>
                </c:pt>
                <c:pt idx="78304">
                  <c:v>1.0022500000000001</c:v>
                </c:pt>
                <c:pt idx="78305">
                  <c:v>1.0022</c:v>
                </c:pt>
                <c:pt idx="78306">
                  <c:v>1.00214</c:v>
                </c:pt>
                <c:pt idx="78307">
                  <c:v>1.00206</c:v>
                </c:pt>
                <c:pt idx="78308">
                  <c:v>1.00197</c:v>
                </c:pt>
                <c:pt idx="78309">
                  <c:v>1.00187</c:v>
                </c:pt>
                <c:pt idx="78310">
                  <c:v>1.00176</c:v>
                </c:pt>
                <c:pt idx="78311">
                  <c:v>1.0016400000000001</c:v>
                </c:pt>
                <c:pt idx="78312">
                  <c:v>1.0015000000000001</c:v>
                </c:pt>
                <c:pt idx="78313">
                  <c:v>1.00135</c:v>
                </c:pt>
                <c:pt idx="78314">
                  <c:v>1.00119</c:v>
                </c:pt>
                <c:pt idx="78315">
                  <c:v>1.00102</c:v>
                </c:pt>
                <c:pt idx="78316">
                  <c:v>1.00084</c:v>
                </c:pt>
                <c:pt idx="78317">
                  <c:v>1.0006299999999999</c:v>
                </c:pt>
                <c:pt idx="78318">
                  <c:v>1.0004200000000001</c:v>
                </c:pt>
                <c:pt idx="78319">
                  <c:v>1.0001899999999999</c:v>
                </c:pt>
                <c:pt idx="78320">
                  <c:v>0.99995699999999998</c:v>
                </c:pt>
                <c:pt idx="78321">
                  <c:v>0.99971200000000005</c:v>
                </c:pt>
                <c:pt idx="78322">
                  <c:v>0.99948199999999998</c:v>
                </c:pt>
                <c:pt idx="78323">
                  <c:v>0.99926000000000004</c:v>
                </c:pt>
                <c:pt idx="78324">
                  <c:v>0.99905200000000005</c:v>
                </c:pt>
                <c:pt idx="78325">
                  <c:v>0.99885500000000005</c:v>
                </c:pt>
                <c:pt idx="78326">
                  <c:v>0.99866699999999997</c:v>
                </c:pt>
                <c:pt idx="78327">
                  <c:v>0.99849600000000005</c:v>
                </c:pt>
                <c:pt idx="78328">
                  <c:v>0.99833899999999998</c:v>
                </c:pt>
                <c:pt idx="78329">
                  <c:v>0.99819199999999997</c:v>
                </c:pt>
                <c:pt idx="78330">
                  <c:v>0.998058</c:v>
                </c:pt>
                <c:pt idx="78331">
                  <c:v>0.99792700000000001</c:v>
                </c:pt>
                <c:pt idx="78332">
                  <c:v>0.99782000000000004</c:v>
                </c:pt>
                <c:pt idx="78333">
                  <c:v>0.99772499999999997</c:v>
                </c:pt>
                <c:pt idx="78334">
                  <c:v>0.99763900000000005</c:v>
                </c:pt>
                <c:pt idx="78335">
                  <c:v>0.99756500000000004</c:v>
                </c:pt>
                <c:pt idx="78336">
                  <c:v>0.99750099999999997</c:v>
                </c:pt>
                <c:pt idx="78337">
                  <c:v>0.99745099999999998</c:v>
                </c:pt>
                <c:pt idx="78338">
                  <c:v>0.99741800000000003</c:v>
                </c:pt>
                <c:pt idx="78339">
                  <c:v>0.99738700000000002</c:v>
                </c:pt>
                <c:pt idx="78340">
                  <c:v>0.99737799999999999</c:v>
                </c:pt>
                <c:pt idx="78341">
                  <c:v>0.99737699999999996</c:v>
                </c:pt>
                <c:pt idx="78342">
                  <c:v>0.99738400000000005</c:v>
                </c:pt>
                <c:pt idx="78343">
                  <c:v>0.99740399999999996</c:v>
                </c:pt>
                <c:pt idx="78344">
                  <c:v>0.99742699999999995</c:v>
                </c:pt>
                <c:pt idx="78345">
                  <c:v>0.99746299999999999</c:v>
                </c:pt>
                <c:pt idx="78346">
                  <c:v>0.99750799999999995</c:v>
                </c:pt>
                <c:pt idx="78347">
                  <c:v>0.99756199999999995</c:v>
                </c:pt>
                <c:pt idx="78348">
                  <c:v>0.997618</c:v>
                </c:pt>
                <c:pt idx="78349">
                  <c:v>0.99768500000000004</c:v>
                </c:pt>
                <c:pt idx="78350">
                  <c:v>0.99775999999999998</c:v>
                </c:pt>
                <c:pt idx="78351">
                  <c:v>0.99784399999999995</c:v>
                </c:pt>
                <c:pt idx="78352">
                  <c:v>0.99793100000000001</c:v>
                </c:pt>
                <c:pt idx="78353">
                  <c:v>0.998027</c:v>
                </c:pt>
                <c:pt idx="78354">
                  <c:v>0.99812299999999998</c:v>
                </c:pt>
                <c:pt idx="78355">
                  <c:v>0.99822500000000003</c:v>
                </c:pt>
                <c:pt idx="78356">
                  <c:v>0.99833899999999998</c:v>
                </c:pt>
                <c:pt idx="78357">
                  <c:v>0.99845200000000001</c:v>
                </c:pt>
                <c:pt idx="78358">
                  <c:v>0.99857300000000004</c:v>
                </c:pt>
                <c:pt idx="78359">
                  <c:v>0.99869300000000005</c:v>
                </c:pt>
                <c:pt idx="78360">
                  <c:v>0.99882199999999999</c:v>
                </c:pt>
                <c:pt idx="78361">
                  <c:v>0.99893200000000004</c:v>
                </c:pt>
                <c:pt idx="78362">
                  <c:v>0.99906499999999998</c:v>
                </c:pt>
                <c:pt idx="78363">
                  <c:v>0.99920299999999995</c:v>
                </c:pt>
                <c:pt idx="78364">
                  <c:v>0.99934299999999998</c:v>
                </c:pt>
                <c:pt idx="78365">
                  <c:v>0.99948599999999999</c:v>
                </c:pt>
                <c:pt idx="78366">
                  <c:v>0.99963299999999999</c:v>
                </c:pt>
                <c:pt idx="78367">
                  <c:v>0.99978</c:v>
                </c:pt>
                <c:pt idx="78368">
                  <c:v>0.99992599999999998</c:v>
                </c:pt>
                <c:pt idx="78369">
                  <c:v>1.00007</c:v>
                </c:pt>
                <c:pt idx="78370">
                  <c:v>1.00021</c:v>
                </c:pt>
                <c:pt idx="78371">
                  <c:v>1.0003599999999999</c:v>
                </c:pt>
                <c:pt idx="78372">
                  <c:v>1.0005200000000001</c:v>
                </c:pt>
                <c:pt idx="78373">
                  <c:v>1.0006600000000001</c:v>
                </c:pt>
                <c:pt idx="78374">
                  <c:v>1.00081</c:v>
                </c:pt>
                <c:pt idx="78375">
                  <c:v>1.0009399999999999</c:v>
                </c:pt>
                <c:pt idx="78376">
                  <c:v>1.00109</c:v>
                </c:pt>
                <c:pt idx="78377">
                  <c:v>1.00122</c:v>
                </c:pt>
                <c:pt idx="78378">
                  <c:v>1.0013399999999999</c:v>
                </c:pt>
                <c:pt idx="78379">
                  <c:v>1.00146</c:v>
                </c:pt>
                <c:pt idx="78380">
                  <c:v>1.0015799999999999</c:v>
                </c:pt>
                <c:pt idx="78381">
                  <c:v>1.00169</c:v>
                </c:pt>
                <c:pt idx="78382">
                  <c:v>1.0018</c:v>
                </c:pt>
                <c:pt idx="78383">
                  <c:v>1.0019</c:v>
                </c:pt>
                <c:pt idx="78384">
                  <c:v>1.0020100000000001</c:v>
                </c:pt>
                <c:pt idx="78385">
                  <c:v>1.0020899999999999</c:v>
                </c:pt>
                <c:pt idx="78386">
                  <c:v>1.00217</c:v>
                </c:pt>
                <c:pt idx="78387">
                  <c:v>1.0022500000000001</c:v>
                </c:pt>
                <c:pt idx="78388">
                  <c:v>1.0023200000000001</c:v>
                </c:pt>
                <c:pt idx="78389">
                  <c:v>1.00238</c:v>
                </c:pt>
                <c:pt idx="78390">
                  <c:v>1.00244</c:v>
                </c:pt>
                <c:pt idx="78391">
                  <c:v>1.00248</c:v>
                </c:pt>
                <c:pt idx="78392">
                  <c:v>1.0025299999999999</c:v>
                </c:pt>
                <c:pt idx="78393">
                  <c:v>1.0025500000000001</c:v>
                </c:pt>
                <c:pt idx="78394">
                  <c:v>1.00257</c:v>
                </c:pt>
                <c:pt idx="78395">
                  <c:v>1.00257</c:v>
                </c:pt>
                <c:pt idx="78396">
                  <c:v>1.00258</c:v>
                </c:pt>
                <c:pt idx="78397">
                  <c:v>1.0025599999999999</c:v>
                </c:pt>
                <c:pt idx="78398">
                  <c:v>1.00254</c:v>
                </c:pt>
                <c:pt idx="78399">
                  <c:v>1.00251</c:v>
                </c:pt>
                <c:pt idx="78400">
                  <c:v>1.0024599999999999</c:v>
                </c:pt>
                <c:pt idx="78401">
                  <c:v>1.00241</c:v>
                </c:pt>
                <c:pt idx="78402">
                  <c:v>1.00234</c:v>
                </c:pt>
                <c:pt idx="78403">
                  <c:v>1.00227</c:v>
                </c:pt>
                <c:pt idx="78404">
                  <c:v>1.0021800000000001</c:v>
                </c:pt>
                <c:pt idx="78405">
                  <c:v>1.0020800000000001</c:v>
                </c:pt>
                <c:pt idx="78406">
                  <c:v>1.00197</c:v>
                </c:pt>
                <c:pt idx="78407">
                  <c:v>1.0018400000000001</c:v>
                </c:pt>
                <c:pt idx="78408">
                  <c:v>1.0017100000000001</c:v>
                </c:pt>
                <c:pt idx="78409">
                  <c:v>1.00156</c:v>
                </c:pt>
                <c:pt idx="78410">
                  <c:v>1.0014000000000001</c:v>
                </c:pt>
                <c:pt idx="78411">
                  <c:v>1.00122</c:v>
                </c:pt>
                <c:pt idx="78412">
                  <c:v>1.0010300000000001</c:v>
                </c:pt>
                <c:pt idx="78413">
                  <c:v>1.0008300000000001</c:v>
                </c:pt>
                <c:pt idx="78414">
                  <c:v>1.0006200000000001</c:v>
                </c:pt>
                <c:pt idx="78415">
                  <c:v>1.0004</c:v>
                </c:pt>
                <c:pt idx="78416">
                  <c:v>1.0001599999999999</c:v>
                </c:pt>
                <c:pt idx="78417">
                  <c:v>0.99992000000000003</c:v>
                </c:pt>
                <c:pt idx="78418">
                  <c:v>0.99968000000000001</c:v>
                </c:pt>
                <c:pt idx="78419">
                  <c:v>0.99945300000000004</c:v>
                </c:pt>
                <c:pt idx="78420">
                  <c:v>0.99923600000000001</c:v>
                </c:pt>
                <c:pt idx="78421">
                  <c:v>0.99902999999999997</c:v>
                </c:pt>
                <c:pt idx="78422">
                  <c:v>0.99883900000000003</c:v>
                </c:pt>
                <c:pt idx="78423">
                  <c:v>0.99865999999999999</c:v>
                </c:pt>
                <c:pt idx="78424">
                  <c:v>0.99849500000000002</c:v>
                </c:pt>
                <c:pt idx="78425">
                  <c:v>0.99834800000000001</c:v>
                </c:pt>
                <c:pt idx="78426">
                  <c:v>0.99820699999999996</c:v>
                </c:pt>
                <c:pt idx="78427">
                  <c:v>0.998085</c:v>
                </c:pt>
                <c:pt idx="78428">
                  <c:v>0.99797999999999998</c:v>
                </c:pt>
                <c:pt idx="78429">
                  <c:v>0.99787300000000001</c:v>
                </c:pt>
                <c:pt idx="78430">
                  <c:v>0.99778</c:v>
                </c:pt>
                <c:pt idx="78431">
                  <c:v>0.99770700000000001</c:v>
                </c:pt>
                <c:pt idx="78432">
                  <c:v>0.99764299999999995</c:v>
                </c:pt>
                <c:pt idx="78433">
                  <c:v>0.99758500000000006</c:v>
                </c:pt>
                <c:pt idx="78434">
                  <c:v>0.99754399999999999</c:v>
                </c:pt>
                <c:pt idx="78435">
                  <c:v>0.99750799999999995</c:v>
                </c:pt>
                <c:pt idx="78436">
                  <c:v>0.99748700000000001</c:v>
                </c:pt>
                <c:pt idx="78437">
                  <c:v>0.997475</c:v>
                </c:pt>
                <c:pt idx="78438">
                  <c:v>0.997475</c:v>
                </c:pt>
                <c:pt idx="78439">
                  <c:v>0.99748099999999995</c:v>
                </c:pt>
                <c:pt idx="78440">
                  <c:v>0.99749299999999996</c:v>
                </c:pt>
                <c:pt idx="78441">
                  <c:v>0.99753199999999997</c:v>
                </c:pt>
                <c:pt idx="78442">
                  <c:v>0.99756599999999995</c:v>
                </c:pt>
                <c:pt idx="78443">
                  <c:v>0.99761999999999995</c:v>
                </c:pt>
                <c:pt idx="78444">
                  <c:v>0.99767499999999998</c:v>
                </c:pt>
                <c:pt idx="78445">
                  <c:v>0.99773699999999999</c:v>
                </c:pt>
                <c:pt idx="78446">
                  <c:v>0.99780599999999997</c:v>
                </c:pt>
                <c:pt idx="78447">
                  <c:v>0.99788500000000002</c:v>
                </c:pt>
                <c:pt idx="78448">
                  <c:v>0.99796899999999999</c:v>
                </c:pt>
                <c:pt idx="78449">
                  <c:v>0.99805900000000003</c:v>
                </c:pt>
                <c:pt idx="78450">
                  <c:v>0.99815200000000004</c:v>
                </c:pt>
                <c:pt idx="78451">
                  <c:v>0.99825200000000003</c:v>
                </c:pt>
                <c:pt idx="78452">
                  <c:v>0.99835499999999999</c:v>
                </c:pt>
                <c:pt idx="78453">
                  <c:v>0.99846800000000002</c:v>
                </c:pt>
                <c:pt idx="78454">
                  <c:v>0.99858499999999994</c:v>
                </c:pt>
                <c:pt idx="78455">
                  <c:v>0.99870700000000001</c:v>
                </c:pt>
                <c:pt idx="78456">
                  <c:v>0.99883699999999997</c:v>
                </c:pt>
                <c:pt idx="78457">
                  <c:v>0.998969</c:v>
                </c:pt>
                <c:pt idx="78458">
                  <c:v>0.99910399999999999</c:v>
                </c:pt>
                <c:pt idx="78459">
                  <c:v>0.99923899999999999</c:v>
                </c:pt>
                <c:pt idx="78460">
                  <c:v>0.99937299999999996</c:v>
                </c:pt>
                <c:pt idx="78461">
                  <c:v>0.99951500000000004</c:v>
                </c:pt>
                <c:pt idx="78462">
                  <c:v>0.99965300000000001</c:v>
                </c:pt>
                <c:pt idx="78463">
                  <c:v>0.99979799999999996</c:v>
                </c:pt>
                <c:pt idx="78464">
                  <c:v>0.99993699999999996</c:v>
                </c:pt>
                <c:pt idx="78465">
                  <c:v>1.0000800000000001</c:v>
                </c:pt>
                <c:pt idx="78466">
                  <c:v>1.0002200000000001</c:v>
                </c:pt>
                <c:pt idx="78467">
                  <c:v>1.0003599999999999</c:v>
                </c:pt>
                <c:pt idx="78468">
                  <c:v>1.0004999999999999</c:v>
                </c:pt>
                <c:pt idx="78469">
                  <c:v>1.00064</c:v>
                </c:pt>
                <c:pt idx="78470">
                  <c:v>1.00078</c:v>
                </c:pt>
                <c:pt idx="78471">
                  <c:v>1.00092</c:v>
                </c:pt>
                <c:pt idx="78472">
                  <c:v>1.0010399999999999</c:v>
                </c:pt>
                <c:pt idx="78473">
                  <c:v>1.0011699999999999</c:v>
                </c:pt>
                <c:pt idx="78474">
                  <c:v>1.00129</c:v>
                </c:pt>
                <c:pt idx="78475">
                  <c:v>1.0014000000000001</c:v>
                </c:pt>
                <c:pt idx="78476">
                  <c:v>1.00152</c:v>
                </c:pt>
                <c:pt idx="78477">
                  <c:v>1.00163</c:v>
                </c:pt>
                <c:pt idx="78478">
                  <c:v>1.00173</c:v>
                </c:pt>
                <c:pt idx="78479">
                  <c:v>1.00183</c:v>
                </c:pt>
                <c:pt idx="78480">
                  <c:v>1.00193</c:v>
                </c:pt>
                <c:pt idx="78481">
                  <c:v>1.0020100000000001</c:v>
                </c:pt>
                <c:pt idx="78482">
                  <c:v>1.00207</c:v>
                </c:pt>
                <c:pt idx="78483">
                  <c:v>1.0021500000000001</c:v>
                </c:pt>
                <c:pt idx="78484">
                  <c:v>1.00221</c:v>
                </c:pt>
                <c:pt idx="78485">
                  <c:v>1.0022599999999999</c:v>
                </c:pt>
                <c:pt idx="78486">
                  <c:v>1.0023</c:v>
                </c:pt>
                <c:pt idx="78487">
                  <c:v>1.00234</c:v>
                </c:pt>
                <c:pt idx="78488">
                  <c:v>1.0023599999999999</c:v>
                </c:pt>
                <c:pt idx="78489">
                  <c:v>1.00238</c:v>
                </c:pt>
                <c:pt idx="78490">
                  <c:v>1.0023899999999999</c:v>
                </c:pt>
                <c:pt idx="78491">
                  <c:v>1.00238</c:v>
                </c:pt>
                <c:pt idx="78492">
                  <c:v>1.00237</c:v>
                </c:pt>
                <c:pt idx="78493">
                  <c:v>1.0023500000000001</c:v>
                </c:pt>
                <c:pt idx="78494">
                  <c:v>1.0023200000000001</c:v>
                </c:pt>
                <c:pt idx="78495">
                  <c:v>1.00227</c:v>
                </c:pt>
                <c:pt idx="78496">
                  <c:v>1.00221</c:v>
                </c:pt>
                <c:pt idx="78497">
                  <c:v>1.00214</c:v>
                </c:pt>
                <c:pt idx="78498">
                  <c:v>1.00206</c:v>
                </c:pt>
                <c:pt idx="78499">
                  <c:v>1.0019800000000001</c:v>
                </c:pt>
                <c:pt idx="78500">
                  <c:v>1.00187</c:v>
                </c:pt>
                <c:pt idx="78501">
                  <c:v>1.0017499999999999</c:v>
                </c:pt>
                <c:pt idx="78502">
                  <c:v>1.00163</c:v>
                </c:pt>
                <c:pt idx="78503">
                  <c:v>1.0014799999999999</c:v>
                </c:pt>
                <c:pt idx="78504">
                  <c:v>1.0013399999999999</c:v>
                </c:pt>
                <c:pt idx="78505">
                  <c:v>1.0011699999999999</c:v>
                </c:pt>
                <c:pt idx="78506">
                  <c:v>1.00099</c:v>
                </c:pt>
                <c:pt idx="78507">
                  <c:v>1.0007999999999999</c:v>
                </c:pt>
                <c:pt idx="78508">
                  <c:v>1.0005999999999999</c:v>
                </c:pt>
                <c:pt idx="78509">
                  <c:v>1.0003899999999999</c:v>
                </c:pt>
                <c:pt idx="78510">
                  <c:v>1.0001500000000001</c:v>
                </c:pt>
                <c:pt idx="78511">
                  <c:v>0.99991200000000002</c:v>
                </c:pt>
                <c:pt idx="78512">
                  <c:v>0.999664</c:v>
                </c:pt>
                <c:pt idx="78513">
                  <c:v>0.99942799999999998</c:v>
                </c:pt>
                <c:pt idx="78514">
                  <c:v>0.99920799999999999</c:v>
                </c:pt>
                <c:pt idx="78515">
                  <c:v>0.99899700000000002</c:v>
                </c:pt>
                <c:pt idx="78516">
                  <c:v>0.99880500000000005</c:v>
                </c:pt>
                <c:pt idx="78517">
                  <c:v>0.99862700000000004</c:v>
                </c:pt>
                <c:pt idx="78518">
                  <c:v>0.99846000000000001</c:v>
                </c:pt>
                <c:pt idx="78519">
                  <c:v>0.99830300000000005</c:v>
                </c:pt>
                <c:pt idx="78520">
                  <c:v>0.99815600000000004</c:v>
                </c:pt>
                <c:pt idx="78521">
                  <c:v>0.998027</c:v>
                </c:pt>
                <c:pt idx="78522">
                  <c:v>0.99791099999999999</c:v>
                </c:pt>
                <c:pt idx="78523">
                  <c:v>0.99780599999999997</c:v>
                </c:pt>
                <c:pt idx="78524">
                  <c:v>0.99770599999999998</c:v>
                </c:pt>
                <c:pt idx="78525">
                  <c:v>0.99762200000000001</c:v>
                </c:pt>
                <c:pt idx="78526">
                  <c:v>0.99754699999999996</c:v>
                </c:pt>
                <c:pt idx="78527">
                  <c:v>0.99748599999999998</c:v>
                </c:pt>
                <c:pt idx="78528">
                  <c:v>0.99743400000000004</c:v>
                </c:pt>
                <c:pt idx="78529">
                  <c:v>0.99739500000000003</c:v>
                </c:pt>
                <c:pt idx="78530">
                  <c:v>0.99736899999999995</c:v>
                </c:pt>
                <c:pt idx="78531">
                  <c:v>0.99734599999999995</c:v>
                </c:pt>
                <c:pt idx="78532">
                  <c:v>0.99734100000000003</c:v>
                </c:pt>
                <c:pt idx="78533">
                  <c:v>0.99734100000000003</c:v>
                </c:pt>
                <c:pt idx="78534">
                  <c:v>0.997359</c:v>
                </c:pt>
                <c:pt idx="78535">
                  <c:v>0.99738099999999996</c:v>
                </c:pt>
                <c:pt idx="78536">
                  <c:v>0.99740700000000004</c:v>
                </c:pt>
                <c:pt idx="78537">
                  <c:v>0.99744500000000003</c:v>
                </c:pt>
                <c:pt idx="78538">
                  <c:v>0.99748499999999996</c:v>
                </c:pt>
                <c:pt idx="78539">
                  <c:v>0.99753999999999998</c:v>
                </c:pt>
                <c:pt idx="78540">
                  <c:v>0.99760499999999996</c:v>
                </c:pt>
                <c:pt idx="78541">
                  <c:v>0.99766900000000003</c:v>
                </c:pt>
                <c:pt idx="78542">
                  <c:v>0.99774700000000005</c:v>
                </c:pt>
                <c:pt idx="78543">
                  <c:v>0.99782999999999999</c:v>
                </c:pt>
                <c:pt idx="78544">
                  <c:v>0.99792099999999995</c:v>
                </c:pt>
                <c:pt idx="78545">
                  <c:v>0.99801300000000004</c:v>
                </c:pt>
                <c:pt idx="78546">
                  <c:v>0.99811399999999995</c:v>
                </c:pt>
                <c:pt idx="78547">
                  <c:v>0.99821899999999997</c:v>
                </c:pt>
                <c:pt idx="78548">
                  <c:v>0.99833400000000005</c:v>
                </c:pt>
                <c:pt idx="78549">
                  <c:v>0.99844999999999995</c:v>
                </c:pt>
                <c:pt idx="78550">
                  <c:v>0.99856999999999996</c:v>
                </c:pt>
                <c:pt idx="78551">
                  <c:v>0.99868299999999999</c:v>
                </c:pt>
                <c:pt idx="78552">
                  <c:v>0.99880899999999995</c:v>
                </c:pt>
                <c:pt idx="78553">
                  <c:v>0.99894400000000005</c:v>
                </c:pt>
                <c:pt idx="78554">
                  <c:v>0.99907299999999999</c:v>
                </c:pt>
                <c:pt idx="78555">
                  <c:v>0.99920699999999996</c:v>
                </c:pt>
                <c:pt idx="78556">
                  <c:v>0.99934299999999998</c:v>
                </c:pt>
                <c:pt idx="78557">
                  <c:v>0.99947799999999998</c:v>
                </c:pt>
                <c:pt idx="78558">
                  <c:v>0.99961100000000003</c:v>
                </c:pt>
                <c:pt idx="78559">
                  <c:v>0.99974700000000005</c:v>
                </c:pt>
                <c:pt idx="78560">
                  <c:v>0.999884</c:v>
                </c:pt>
                <c:pt idx="78561">
                  <c:v>1.0000199999999999</c:v>
                </c:pt>
                <c:pt idx="78562">
                  <c:v>1.0001500000000001</c:v>
                </c:pt>
                <c:pt idx="78563">
                  <c:v>1.0002899999999999</c:v>
                </c:pt>
                <c:pt idx="78564">
                  <c:v>1.0004299999999999</c:v>
                </c:pt>
                <c:pt idx="78565">
                  <c:v>1.0005599999999999</c:v>
                </c:pt>
                <c:pt idx="78566">
                  <c:v>1.0006900000000001</c:v>
                </c:pt>
                <c:pt idx="78567">
                  <c:v>1.00082</c:v>
                </c:pt>
                <c:pt idx="78568">
                  <c:v>1.0009399999999999</c:v>
                </c:pt>
                <c:pt idx="78569">
                  <c:v>1.0010600000000001</c:v>
                </c:pt>
                <c:pt idx="78570">
                  <c:v>1.0011699999999999</c:v>
                </c:pt>
                <c:pt idx="78571">
                  <c:v>1.0012799999999999</c:v>
                </c:pt>
                <c:pt idx="78572">
                  <c:v>1.0013799999999999</c:v>
                </c:pt>
                <c:pt idx="78573">
                  <c:v>1.0014700000000001</c:v>
                </c:pt>
                <c:pt idx="78574">
                  <c:v>1.00156</c:v>
                </c:pt>
                <c:pt idx="78575">
                  <c:v>1.0016499999999999</c:v>
                </c:pt>
                <c:pt idx="78576">
                  <c:v>1.00173</c:v>
                </c:pt>
                <c:pt idx="78577">
                  <c:v>1.0018</c:v>
                </c:pt>
                <c:pt idx="78578">
                  <c:v>1.00187</c:v>
                </c:pt>
                <c:pt idx="78579">
                  <c:v>1.0019400000000001</c:v>
                </c:pt>
                <c:pt idx="78580">
                  <c:v>1.0019899999999999</c:v>
                </c:pt>
                <c:pt idx="78581">
                  <c:v>1.00203</c:v>
                </c:pt>
                <c:pt idx="78582">
                  <c:v>1.00207</c:v>
                </c:pt>
                <c:pt idx="78583">
                  <c:v>1.0020899999999999</c:v>
                </c:pt>
                <c:pt idx="78584">
                  <c:v>1.0021100000000001</c:v>
                </c:pt>
                <c:pt idx="78585">
                  <c:v>1.0021199999999999</c:v>
                </c:pt>
                <c:pt idx="78586">
                  <c:v>1.0021199999999999</c:v>
                </c:pt>
                <c:pt idx="78587">
                  <c:v>1.0021100000000001</c:v>
                </c:pt>
                <c:pt idx="78588">
                  <c:v>1.0021</c:v>
                </c:pt>
                <c:pt idx="78589">
                  <c:v>1.00207</c:v>
                </c:pt>
                <c:pt idx="78590">
                  <c:v>1.0020199999999999</c:v>
                </c:pt>
                <c:pt idx="78591">
                  <c:v>1.00197</c:v>
                </c:pt>
                <c:pt idx="78592">
                  <c:v>1.0019100000000001</c:v>
                </c:pt>
                <c:pt idx="78593">
                  <c:v>1.0018400000000001</c:v>
                </c:pt>
                <c:pt idx="78594">
                  <c:v>1.0017499999999999</c:v>
                </c:pt>
                <c:pt idx="78595">
                  <c:v>1.00166</c:v>
                </c:pt>
                <c:pt idx="78596">
                  <c:v>1.00156</c:v>
                </c:pt>
                <c:pt idx="78597">
                  <c:v>1.00143</c:v>
                </c:pt>
                <c:pt idx="78598">
                  <c:v>1.0013000000000001</c:v>
                </c:pt>
                <c:pt idx="78599">
                  <c:v>1.00115</c:v>
                </c:pt>
                <c:pt idx="78600">
                  <c:v>1.00099</c:v>
                </c:pt>
                <c:pt idx="78601">
                  <c:v>1.0008300000000001</c:v>
                </c:pt>
                <c:pt idx="78602">
                  <c:v>1.00065</c:v>
                </c:pt>
                <c:pt idx="78603">
                  <c:v>1.0004500000000001</c:v>
                </c:pt>
                <c:pt idx="78604">
                  <c:v>1.0002500000000001</c:v>
                </c:pt>
                <c:pt idx="78605">
                  <c:v>1.00004</c:v>
                </c:pt>
                <c:pt idx="78606">
                  <c:v>0.99980899999999995</c:v>
                </c:pt>
                <c:pt idx="78607">
                  <c:v>0.99956800000000001</c:v>
                </c:pt>
                <c:pt idx="78608">
                  <c:v>0.99932799999999999</c:v>
                </c:pt>
                <c:pt idx="78609">
                  <c:v>0.99909199999999998</c:v>
                </c:pt>
                <c:pt idx="78610">
                  <c:v>0.99887099999999995</c:v>
                </c:pt>
                <c:pt idx="78611">
                  <c:v>0.99866500000000002</c:v>
                </c:pt>
                <c:pt idx="78612">
                  <c:v>0.99846999999999997</c:v>
                </c:pt>
                <c:pt idx="78613">
                  <c:v>0.99829199999999996</c:v>
                </c:pt>
                <c:pt idx="78614">
                  <c:v>0.99812000000000001</c:v>
                </c:pt>
                <c:pt idx="78615">
                  <c:v>0.99796600000000002</c:v>
                </c:pt>
                <c:pt idx="78616">
                  <c:v>0.99781799999999998</c:v>
                </c:pt>
                <c:pt idx="78617">
                  <c:v>0.99768699999999999</c:v>
                </c:pt>
                <c:pt idx="78618">
                  <c:v>0.99756900000000004</c:v>
                </c:pt>
                <c:pt idx="78619">
                  <c:v>0.99745899999999998</c:v>
                </c:pt>
                <c:pt idx="78620">
                  <c:v>0.99736100000000005</c:v>
                </c:pt>
                <c:pt idx="78621">
                  <c:v>0.99728300000000003</c:v>
                </c:pt>
                <c:pt idx="78622">
                  <c:v>0.99721300000000002</c:v>
                </c:pt>
                <c:pt idx="78623">
                  <c:v>0.99715799999999999</c:v>
                </c:pt>
                <c:pt idx="78624">
                  <c:v>0.99710900000000002</c:v>
                </c:pt>
                <c:pt idx="78625">
                  <c:v>0.99707000000000001</c:v>
                </c:pt>
                <c:pt idx="78626">
                  <c:v>0.99704700000000002</c:v>
                </c:pt>
                <c:pt idx="78627">
                  <c:v>0.997031</c:v>
                </c:pt>
                <c:pt idx="78628">
                  <c:v>0.99702299999999999</c:v>
                </c:pt>
                <c:pt idx="78629">
                  <c:v>0.99702800000000003</c:v>
                </c:pt>
                <c:pt idx="78630">
                  <c:v>0.99704199999999998</c:v>
                </c:pt>
                <c:pt idx="78631">
                  <c:v>0.99707900000000005</c:v>
                </c:pt>
                <c:pt idx="78632">
                  <c:v>0.99711499999999997</c:v>
                </c:pt>
                <c:pt idx="78633">
                  <c:v>0.99716499999999997</c:v>
                </c:pt>
                <c:pt idx="78634">
                  <c:v>0.99721700000000002</c:v>
                </c:pt>
                <c:pt idx="78635">
                  <c:v>0.99728000000000006</c:v>
                </c:pt>
                <c:pt idx="78636">
                  <c:v>0.99734699999999998</c:v>
                </c:pt>
                <c:pt idx="78637">
                  <c:v>0.99742600000000003</c:v>
                </c:pt>
                <c:pt idx="78638">
                  <c:v>0.99750899999999998</c:v>
                </c:pt>
                <c:pt idx="78639">
                  <c:v>0.99759299999999995</c:v>
                </c:pt>
                <c:pt idx="78640">
                  <c:v>0.99769099999999999</c:v>
                </c:pt>
                <c:pt idx="78641">
                  <c:v>0.99779600000000002</c:v>
                </c:pt>
                <c:pt idx="78642">
                  <c:v>0.99790199999999996</c:v>
                </c:pt>
                <c:pt idx="78643">
                  <c:v>0.99801799999999996</c:v>
                </c:pt>
                <c:pt idx="78644">
                  <c:v>0.99813799999999997</c:v>
                </c:pt>
                <c:pt idx="78645">
                  <c:v>0.99826700000000002</c:v>
                </c:pt>
                <c:pt idx="78646">
                  <c:v>0.99839699999999998</c:v>
                </c:pt>
                <c:pt idx="78647">
                  <c:v>0.998529</c:v>
                </c:pt>
                <c:pt idx="78648">
                  <c:v>0.998668</c:v>
                </c:pt>
                <c:pt idx="78649">
                  <c:v>0.99880800000000003</c:v>
                </c:pt>
                <c:pt idx="78650">
                  <c:v>0.99895500000000004</c:v>
                </c:pt>
                <c:pt idx="78651">
                  <c:v>0.99910100000000002</c:v>
                </c:pt>
                <c:pt idx="78652">
                  <c:v>0.99924999999999997</c:v>
                </c:pt>
                <c:pt idx="78653">
                  <c:v>0.99939599999999995</c:v>
                </c:pt>
                <c:pt idx="78654">
                  <c:v>0.999552</c:v>
                </c:pt>
                <c:pt idx="78655">
                  <c:v>0.99970700000000001</c:v>
                </c:pt>
                <c:pt idx="78656">
                  <c:v>0.99985199999999996</c:v>
                </c:pt>
                <c:pt idx="78657">
                  <c:v>1</c:v>
                </c:pt>
                <c:pt idx="78658">
                  <c:v>1.0001500000000001</c:v>
                </c:pt>
                <c:pt idx="78659">
                  <c:v>1.00031</c:v>
                </c:pt>
                <c:pt idx="78660">
                  <c:v>1.0004599999999999</c:v>
                </c:pt>
                <c:pt idx="78661">
                  <c:v>1.0005999999999999</c:v>
                </c:pt>
                <c:pt idx="78662">
                  <c:v>1.00074</c:v>
                </c:pt>
                <c:pt idx="78663">
                  <c:v>1.00088</c:v>
                </c:pt>
                <c:pt idx="78664">
                  <c:v>1.00101</c:v>
                </c:pt>
                <c:pt idx="78665">
                  <c:v>1.00115</c:v>
                </c:pt>
                <c:pt idx="78666">
                  <c:v>1.0012700000000001</c:v>
                </c:pt>
                <c:pt idx="78667">
                  <c:v>1.00139</c:v>
                </c:pt>
                <c:pt idx="78668">
                  <c:v>1.0015099999999999</c:v>
                </c:pt>
                <c:pt idx="78669">
                  <c:v>1.00162</c:v>
                </c:pt>
                <c:pt idx="78670">
                  <c:v>1.0017199999999999</c:v>
                </c:pt>
                <c:pt idx="78671">
                  <c:v>1.0018199999999999</c:v>
                </c:pt>
                <c:pt idx="78672">
                  <c:v>1.0019199999999999</c:v>
                </c:pt>
                <c:pt idx="78673">
                  <c:v>1.002</c:v>
                </c:pt>
                <c:pt idx="78674">
                  <c:v>1.0020800000000001</c:v>
                </c:pt>
                <c:pt idx="78675">
                  <c:v>1.0021500000000001</c:v>
                </c:pt>
                <c:pt idx="78676">
                  <c:v>1.00221</c:v>
                </c:pt>
                <c:pt idx="78677">
                  <c:v>1.0022599999999999</c:v>
                </c:pt>
                <c:pt idx="78678">
                  <c:v>1.00231</c:v>
                </c:pt>
                <c:pt idx="78679">
                  <c:v>1.00234</c:v>
                </c:pt>
                <c:pt idx="78680">
                  <c:v>1.0023599999999999</c:v>
                </c:pt>
                <c:pt idx="78681">
                  <c:v>1.00238</c:v>
                </c:pt>
                <c:pt idx="78682">
                  <c:v>1.00238</c:v>
                </c:pt>
                <c:pt idx="78683">
                  <c:v>1.0023899999999999</c:v>
                </c:pt>
                <c:pt idx="78684">
                  <c:v>1.00238</c:v>
                </c:pt>
                <c:pt idx="78685">
                  <c:v>1.0023500000000001</c:v>
                </c:pt>
                <c:pt idx="78686">
                  <c:v>1.00231</c:v>
                </c:pt>
                <c:pt idx="78687">
                  <c:v>1.0022599999999999</c:v>
                </c:pt>
                <c:pt idx="78688">
                  <c:v>1.0021899999999999</c:v>
                </c:pt>
                <c:pt idx="78689">
                  <c:v>1.00213</c:v>
                </c:pt>
                <c:pt idx="78690">
                  <c:v>1.00204</c:v>
                </c:pt>
                <c:pt idx="78691">
                  <c:v>1.0019400000000001</c:v>
                </c:pt>
                <c:pt idx="78692">
                  <c:v>1.00183</c:v>
                </c:pt>
                <c:pt idx="78693">
                  <c:v>1.0017199999999999</c:v>
                </c:pt>
                <c:pt idx="78694">
                  <c:v>1.0015799999999999</c:v>
                </c:pt>
                <c:pt idx="78695">
                  <c:v>1.0014400000000001</c:v>
                </c:pt>
                <c:pt idx="78696">
                  <c:v>1.0012799999999999</c:v>
                </c:pt>
                <c:pt idx="78697">
                  <c:v>1.0011000000000001</c:v>
                </c:pt>
                <c:pt idx="78698">
                  <c:v>1.00092</c:v>
                </c:pt>
                <c:pt idx="78699">
                  <c:v>1.0007200000000001</c:v>
                </c:pt>
                <c:pt idx="78700">
                  <c:v>1.0004999999999999</c:v>
                </c:pt>
                <c:pt idx="78701">
                  <c:v>1.0002800000000001</c:v>
                </c:pt>
                <c:pt idx="78702">
                  <c:v>1.00004</c:v>
                </c:pt>
                <c:pt idx="78703">
                  <c:v>0.99979700000000005</c:v>
                </c:pt>
                <c:pt idx="78704">
                  <c:v>0.99956199999999995</c:v>
                </c:pt>
                <c:pt idx="78705">
                  <c:v>0.99933700000000003</c:v>
                </c:pt>
                <c:pt idx="78706">
                  <c:v>0.99912999999999996</c:v>
                </c:pt>
                <c:pt idx="78707">
                  <c:v>0.99892899999999996</c:v>
                </c:pt>
                <c:pt idx="78708">
                  <c:v>0.99874700000000005</c:v>
                </c:pt>
                <c:pt idx="78709">
                  <c:v>0.99857200000000002</c:v>
                </c:pt>
                <c:pt idx="78710">
                  <c:v>0.998417</c:v>
                </c:pt>
                <c:pt idx="78711">
                  <c:v>0.99825200000000003</c:v>
                </c:pt>
                <c:pt idx="78712">
                  <c:v>0.99812100000000004</c:v>
                </c:pt>
                <c:pt idx="78713">
                  <c:v>0.99800299999999997</c:v>
                </c:pt>
                <c:pt idx="78714">
                  <c:v>0.997892</c:v>
                </c:pt>
                <c:pt idx="78715">
                  <c:v>0.99779499999999999</c:v>
                </c:pt>
                <c:pt idx="78716">
                  <c:v>0.99771600000000005</c:v>
                </c:pt>
                <c:pt idx="78717">
                  <c:v>0.99764200000000003</c:v>
                </c:pt>
                <c:pt idx="78718">
                  <c:v>0.99757700000000005</c:v>
                </c:pt>
                <c:pt idx="78719">
                  <c:v>0.99752700000000005</c:v>
                </c:pt>
                <c:pt idx="78720">
                  <c:v>0.99749399999999999</c:v>
                </c:pt>
                <c:pt idx="78721">
                  <c:v>0.99746500000000005</c:v>
                </c:pt>
                <c:pt idx="78722">
                  <c:v>0.99745200000000001</c:v>
                </c:pt>
                <c:pt idx="78723">
                  <c:v>0.99744299999999997</c:v>
                </c:pt>
                <c:pt idx="78724">
                  <c:v>0.99745300000000003</c:v>
                </c:pt>
                <c:pt idx="78725">
                  <c:v>0.99746900000000005</c:v>
                </c:pt>
                <c:pt idx="78726">
                  <c:v>0.99748800000000004</c:v>
                </c:pt>
                <c:pt idx="78727">
                  <c:v>0.99752099999999999</c:v>
                </c:pt>
                <c:pt idx="78728">
                  <c:v>0.997556</c:v>
                </c:pt>
                <c:pt idx="78729">
                  <c:v>0.99760899999999997</c:v>
                </c:pt>
                <c:pt idx="78730">
                  <c:v>0.99766299999999997</c:v>
                </c:pt>
                <c:pt idx="78731">
                  <c:v>0.99773299999999998</c:v>
                </c:pt>
                <c:pt idx="78732">
                  <c:v>0.99779700000000005</c:v>
                </c:pt>
                <c:pt idx="78733">
                  <c:v>0.99787899999999996</c:v>
                </c:pt>
                <c:pt idx="78734">
                  <c:v>0.99796700000000005</c:v>
                </c:pt>
                <c:pt idx="78735">
                  <c:v>0.99805999999999995</c:v>
                </c:pt>
                <c:pt idx="78736">
                  <c:v>0.99816300000000002</c:v>
                </c:pt>
                <c:pt idx="78737">
                  <c:v>0.99826999999999999</c:v>
                </c:pt>
                <c:pt idx="78738">
                  <c:v>0.99837900000000002</c:v>
                </c:pt>
                <c:pt idx="78739">
                  <c:v>0.99849600000000005</c:v>
                </c:pt>
                <c:pt idx="78740">
                  <c:v>0.99861800000000001</c:v>
                </c:pt>
                <c:pt idx="78741">
                  <c:v>0.99876600000000004</c:v>
                </c:pt>
                <c:pt idx="78742">
                  <c:v>0.99889700000000003</c:v>
                </c:pt>
                <c:pt idx="78743">
                  <c:v>0.99902999999999997</c:v>
                </c:pt>
                <c:pt idx="78744">
                  <c:v>0.99916199999999999</c:v>
                </c:pt>
                <c:pt idx="78745">
                  <c:v>0.99929400000000002</c:v>
                </c:pt>
                <c:pt idx="78746">
                  <c:v>0.99943599999999999</c:v>
                </c:pt>
                <c:pt idx="78747">
                  <c:v>0.99957499999999999</c:v>
                </c:pt>
                <c:pt idx="78748">
                  <c:v>0.99971500000000002</c:v>
                </c:pt>
                <c:pt idx="78749">
                  <c:v>0.99985299999999999</c:v>
                </c:pt>
                <c:pt idx="78750">
                  <c:v>0.999996</c:v>
                </c:pt>
                <c:pt idx="78751">
                  <c:v>1.00014</c:v>
                </c:pt>
                <c:pt idx="78752">
                  <c:v>1.0002800000000001</c:v>
                </c:pt>
                <c:pt idx="78753">
                  <c:v>1.0004200000000001</c:v>
                </c:pt>
                <c:pt idx="78754">
                  <c:v>1.0005999999999999</c:v>
                </c:pt>
                <c:pt idx="78755">
                  <c:v>1.0007299999999999</c:v>
                </c:pt>
                <c:pt idx="78756">
                  <c:v>1.0008699999999999</c:v>
                </c:pt>
                <c:pt idx="78757">
                  <c:v>1.0009999999999999</c:v>
                </c:pt>
                <c:pt idx="78758">
                  <c:v>1.0011399999999999</c:v>
                </c:pt>
                <c:pt idx="78759">
                  <c:v>1.0012700000000001</c:v>
                </c:pt>
                <c:pt idx="78760">
                  <c:v>1.00139</c:v>
                </c:pt>
                <c:pt idx="78761">
                  <c:v>1.0015099999999999</c:v>
                </c:pt>
                <c:pt idx="78762">
                  <c:v>1.00162</c:v>
                </c:pt>
                <c:pt idx="78763">
                  <c:v>1.0017199999999999</c:v>
                </c:pt>
                <c:pt idx="78764">
                  <c:v>1.00183</c:v>
                </c:pt>
                <c:pt idx="78765">
                  <c:v>1.0019199999999999</c:v>
                </c:pt>
                <c:pt idx="78766">
                  <c:v>1.0020100000000001</c:v>
                </c:pt>
                <c:pt idx="78767">
                  <c:v>1.0021</c:v>
                </c:pt>
                <c:pt idx="78768">
                  <c:v>1.0021800000000001</c:v>
                </c:pt>
                <c:pt idx="78769">
                  <c:v>1.0022500000000001</c:v>
                </c:pt>
                <c:pt idx="78770">
                  <c:v>1.0023200000000001</c:v>
                </c:pt>
                <c:pt idx="78771">
                  <c:v>1.0023899999999999</c:v>
                </c:pt>
                <c:pt idx="78772">
                  <c:v>1.00244</c:v>
                </c:pt>
                <c:pt idx="78773">
                  <c:v>1.00248</c:v>
                </c:pt>
                <c:pt idx="78774">
                  <c:v>1.00251</c:v>
                </c:pt>
                <c:pt idx="78775">
                  <c:v>1.0025299999999999</c:v>
                </c:pt>
                <c:pt idx="78776">
                  <c:v>1.00254</c:v>
                </c:pt>
                <c:pt idx="78777">
                  <c:v>1.0025500000000001</c:v>
                </c:pt>
                <c:pt idx="78778">
                  <c:v>1.00254</c:v>
                </c:pt>
                <c:pt idx="78779">
                  <c:v>1.0025200000000001</c:v>
                </c:pt>
                <c:pt idx="78780">
                  <c:v>1.0024900000000001</c:v>
                </c:pt>
                <c:pt idx="78781">
                  <c:v>1.0024500000000001</c:v>
                </c:pt>
                <c:pt idx="78782">
                  <c:v>1.00241</c:v>
                </c:pt>
                <c:pt idx="78783">
                  <c:v>1.0023599999999999</c:v>
                </c:pt>
                <c:pt idx="78784">
                  <c:v>1.0022800000000001</c:v>
                </c:pt>
                <c:pt idx="78785">
                  <c:v>1.0022</c:v>
                </c:pt>
                <c:pt idx="78786">
                  <c:v>1.0021</c:v>
                </c:pt>
                <c:pt idx="78787">
                  <c:v>1.002</c:v>
                </c:pt>
                <c:pt idx="78788">
                  <c:v>1.0018800000000001</c:v>
                </c:pt>
                <c:pt idx="78789">
                  <c:v>1.0017499999999999</c:v>
                </c:pt>
                <c:pt idx="78790">
                  <c:v>1.0016</c:v>
                </c:pt>
                <c:pt idx="78791">
                  <c:v>1.00145</c:v>
                </c:pt>
                <c:pt idx="78792">
                  <c:v>1.0012799999999999</c:v>
                </c:pt>
                <c:pt idx="78793">
                  <c:v>1.00109</c:v>
                </c:pt>
                <c:pt idx="78794">
                  <c:v>1.0008999999999999</c:v>
                </c:pt>
                <c:pt idx="78795">
                  <c:v>1.0006999999999999</c:v>
                </c:pt>
                <c:pt idx="78796">
                  <c:v>1.00048</c:v>
                </c:pt>
                <c:pt idx="78797">
                  <c:v>1.0002500000000001</c:v>
                </c:pt>
                <c:pt idx="78798">
                  <c:v>1.0000100000000001</c:v>
                </c:pt>
                <c:pt idx="78799">
                  <c:v>0.99975800000000004</c:v>
                </c:pt>
                <c:pt idx="78800">
                  <c:v>0.99952099999999999</c:v>
                </c:pt>
                <c:pt idx="78801">
                  <c:v>0.99929900000000005</c:v>
                </c:pt>
                <c:pt idx="78802">
                  <c:v>0.99909099999999995</c:v>
                </c:pt>
                <c:pt idx="78803">
                  <c:v>0.99889799999999995</c:v>
                </c:pt>
                <c:pt idx="78804">
                  <c:v>0.99871299999999996</c:v>
                </c:pt>
                <c:pt idx="78805">
                  <c:v>0.99854399999999999</c:v>
                </c:pt>
                <c:pt idx="78806">
                  <c:v>0.998386</c:v>
                </c:pt>
                <c:pt idx="78807">
                  <c:v>0.99824000000000002</c:v>
                </c:pt>
                <c:pt idx="78808">
                  <c:v>0.99811899999999998</c:v>
                </c:pt>
                <c:pt idx="78809">
                  <c:v>0.99799599999999999</c:v>
                </c:pt>
                <c:pt idx="78810">
                  <c:v>0.99789899999999998</c:v>
                </c:pt>
                <c:pt idx="78811">
                  <c:v>0.99780199999999997</c:v>
                </c:pt>
                <c:pt idx="78812">
                  <c:v>0.99771699999999996</c:v>
                </c:pt>
                <c:pt idx="78813">
                  <c:v>0.99765099999999995</c:v>
                </c:pt>
                <c:pt idx="78814">
                  <c:v>0.99759299999999995</c:v>
                </c:pt>
                <c:pt idx="78815">
                  <c:v>0.99754200000000004</c:v>
                </c:pt>
                <c:pt idx="78816">
                  <c:v>0.99750399999999995</c:v>
                </c:pt>
                <c:pt idx="78817">
                  <c:v>0.99747699999999995</c:v>
                </c:pt>
                <c:pt idx="78818">
                  <c:v>0.99745300000000003</c:v>
                </c:pt>
                <c:pt idx="78819">
                  <c:v>0.99744299999999997</c:v>
                </c:pt>
                <c:pt idx="78820">
                  <c:v>0.99744999999999995</c:v>
                </c:pt>
                <c:pt idx="78821">
                  <c:v>0.99746699999999999</c:v>
                </c:pt>
                <c:pt idx="78822">
                  <c:v>0.99748899999999996</c:v>
                </c:pt>
                <c:pt idx="78823">
                  <c:v>0.99753199999999997</c:v>
                </c:pt>
                <c:pt idx="78824">
                  <c:v>0.99757300000000004</c:v>
                </c:pt>
                <c:pt idx="78825">
                  <c:v>0.99761999999999995</c:v>
                </c:pt>
                <c:pt idx="78826">
                  <c:v>0.99768199999999996</c:v>
                </c:pt>
                <c:pt idx="78827">
                  <c:v>0.99775100000000005</c:v>
                </c:pt>
                <c:pt idx="78828">
                  <c:v>0.99782700000000002</c:v>
                </c:pt>
                <c:pt idx="78829">
                  <c:v>0.99791300000000005</c:v>
                </c:pt>
                <c:pt idx="78830">
                  <c:v>0.99800100000000003</c:v>
                </c:pt>
                <c:pt idx="78831">
                  <c:v>0.99809599999999998</c:v>
                </c:pt>
                <c:pt idx="78832">
                  <c:v>0.99819500000000005</c:v>
                </c:pt>
                <c:pt idx="78833">
                  <c:v>0.99829999999999997</c:v>
                </c:pt>
                <c:pt idx="78834">
                  <c:v>0.99841000000000002</c:v>
                </c:pt>
                <c:pt idx="78835">
                  <c:v>0.99852799999999997</c:v>
                </c:pt>
                <c:pt idx="78836">
                  <c:v>0.99865000000000004</c:v>
                </c:pt>
                <c:pt idx="78837">
                  <c:v>0.99877800000000005</c:v>
                </c:pt>
                <c:pt idx="78838">
                  <c:v>0.99891099999999999</c:v>
                </c:pt>
                <c:pt idx="78839">
                  <c:v>0.99904999999999999</c:v>
                </c:pt>
                <c:pt idx="78840">
                  <c:v>0.99918700000000005</c:v>
                </c:pt>
                <c:pt idx="78841">
                  <c:v>0.99933000000000005</c:v>
                </c:pt>
                <c:pt idx="78842">
                  <c:v>0.99947399999999997</c:v>
                </c:pt>
                <c:pt idx="78843">
                  <c:v>0.99961900000000004</c:v>
                </c:pt>
                <c:pt idx="78844">
                  <c:v>0.99976500000000001</c:v>
                </c:pt>
                <c:pt idx="78845">
                  <c:v>0.99991200000000002</c:v>
                </c:pt>
                <c:pt idx="78846">
                  <c:v>1.0000599999999999</c:v>
                </c:pt>
                <c:pt idx="78847">
                  <c:v>1.0002</c:v>
                </c:pt>
                <c:pt idx="78848">
                  <c:v>1.00034</c:v>
                </c:pt>
                <c:pt idx="78849">
                  <c:v>1.00048</c:v>
                </c:pt>
                <c:pt idx="78850">
                  <c:v>1.0006200000000001</c:v>
                </c:pt>
                <c:pt idx="78851">
                  <c:v>1.0007600000000001</c:v>
                </c:pt>
                <c:pt idx="78852">
                  <c:v>1.0008999999999999</c:v>
                </c:pt>
                <c:pt idx="78853">
                  <c:v>1.0010300000000001</c:v>
                </c:pt>
                <c:pt idx="78854">
                  <c:v>1.0011699999999999</c:v>
                </c:pt>
                <c:pt idx="78855">
                  <c:v>1.0013000000000001</c:v>
                </c:pt>
                <c:pt idx="78856">
                  <c:v>1.00142</c:v>
                </c:pt>
                <c:pt idx="78857">
                  <c:v>1.0015400000000001</c:v>
                </c:pt>
                <c:pt idx="78858">
                  <c:v>1.0016499999999999</c:v>
                </c:pt>
                <c:pt idx="78859">
                  <c:v>1.00176</c:v>
                </c:pt>
                <c:pt idx="78860">
                  <c:v>1.00186</c:v>
                </c:pt>
                <c:pt idx="78861">
                  <c:v>1.00196</c:v>
                </c:pt>
                <c:pt idx="78862">
                  <c:v>1.00206</c:v>
                </c:pt>
                <c:pt idx="78863">
                  <c:v>1.00214</c:v>
                </c:pt>
                <c:pt idx="78864">
                  <c:v>1.00221</c:v>
                </c:pt>
                <c:pt idx="78865">
                  <c:v>1.0022800000000001</c:v>
                </c:pt>
                <c:pt idx="78866">
                  <c:v>1.0023299999999999</c:v>
                </c:pt>
                <c:pt idx="78867">
                  <c:v>1.00238</c:v>
                </c:pt>
                <c:pt idx="78868">
                  <c:v>1.0024200000000001</c:v>
                </c:pt>
                <c:pt idx="78869">
                  <c:v>1.0024500000000001</c:v>
                </c:pt>
                <c:pt idx="78870">
                  <c:v>1.00248</c:v>
                </c:pt>
                <c:pt idx="78871">
                  <c:v>1.0024999999999999</c:v>
                </c:pt>
                <c:pt idx="78872">
                  <c:v>1.0024999999999999</c:v>
                </c:pt>
                <c:pt idx="78873">
                  <c:v>1.00251</c:v>
                </c:pt>
                <c:pt idx="78874">
                  <c:v>1.00248</c:v>
                </c:pt>
                <c:pt idx="78875">
                  <c:v>1.0024500000000001</c:v>
                </c:pt>
                <c:pt idx="78876">
                  <c:v>1.00241</c:v>
                </c:pt>
                <c:pt idx="78877">
                  <c:v>1.00237</c:v>
                </c:pt>
                <c:pt idx="78878">
                  <c:v>1.0023</c:v>
                </c:pt>
                <c:pt idx="78879">
                  <c:v>1.00223</c:v>
                </c:pt>
                <c:pt idx="78880">
                  <c:v>1.00214</c:v>
                </c:pt>
                <c:pt idx="78881">
                  <c:v>1.00204</c:v>
                </c:pt>
                <c:pt idx="78882">
                  <c:v>1.0019400000000001</c:v>
                </c:pt>
                <c:pt idx="78883">
                  <c:v>1.0018199999999999</c:v>
                </c:pt>
                <c:pt idx="78884">
                  <c:v>1.0016799999999999</c:v>
                </c:pt>
                <c:pt idx="78885">
                  <c:v>1.00153</c:v>
                </c:pt>
                <c:pt idx="78886">
                  <c:v>1.0013700000000001</c:v>
                </c:pt>
                <c:pt idx="78887">
                  <c:v>1.00119</c:v>
                </c:pt>
                <c:pt idx="78888">
                  <c:v>1.00101</c:v>
                </c:pt>
                <c:pt idx="78889">
                  <c:v>1.00081</c:v>
                </c:pt>
                <c:pt idx="78890">
                  <c:v>1.00061</c:v>
                </c:pt>
                <c:pt idx="78891">
                  <c:v>1.0003899999999999</c:v>
                </c:pt>
                <c:pt idx="78892">
                  <c:v>1.0001500000000001</c:v>
                </c:pt>
                <c:pt idx="78893">
                  <c:v>0.99989799999999995</c:v>
                </c:pt>
                <c:pt idx="78894">
                  <c:v>0.99966200000000005</c:v>
                </c:pt>
                <c:pt idx="78895">
                  <c:v>0.99944200000000005</c:v>
                </c:pt>
                <c:pt idx="78896">
                  <c:v>0.99922500000000003</c:v>
                </c:pt>
                <c:pt idx="78897">
                  <c:v>0.99902599999999997</c:v>
                </c:pt>
                <c:pt idx="78898">
                  <c:v>0.99883599999999995</c:v>
                </c:pt>
                <c:pt idx="78899">
                  <c:v>0.99866299999999997</c:v>
                </c:pt>
                <c:pt idx="78900">
                  <c:v>0.998502</c:v>
                </c:pt>
                <c:pt idx="78901">
                  <c:v>0.99836199999999997</c:v>
                </c:pt>
                <c:pt idx="78902">
                  <c:v>0.99822200000000005</c:v>
                </c:pt>
                <c:pt idx="78903">
                  <c:v>0.998089</c:v>
                </c:pt>
                <c:pt idx="78904">
                  <c:v>0.99797800000000003</c:v>
                </c:pt>
                <c:pt idx="78905">
                  <c:v>0.99787899999999996</c:v>
                </c:pt>
                <c:pt idx="78906">
                  <c:v>0.99779200000000001</c:v>
                </c:pt>
                <c:pt idx="78907">
                  <c:v>0.99772000000000005</c:v>
                </c:pt>
                <c:pt idx="78908">
                  <c:v>0.99765599999999999</c:v>
                </c:pt>
                <c:pt idx="78909">
                  <c:v>0.99760000000000004</c:v>
                </c:pt>
                <c:pt idx="78910">
                  <c:v>0.99756199999999995</c:v>
                </c:pt>
                <c:pt idx="78911">
                  <c:v>0.99753099999999995</c:v>
                </c:pt>
                <c:pt idx="78912">
                  <c:v>0.99751999999999996</c:v>
                </c:pt>
                <c:pt idx="78913">
                  <c:v>0.99750799999999995</c:v>
                </c:pt>
                <c:pt idx="78914">
                  <c:v>0.99751000000000001</c:v>
                </c:pt>
                <c:pt idx="78915">
                  <c:v>0.99752099999999999</c:v>
                </c:pt>
                <c:pt idx="78916">
                  <c:v>0.99754299999999996</c:v>
                </c:pt>
                <c:pt idx="78917">
                  <c:v>0.99757200000000001</c:v>
                </c:pt>
                <c:pt idx="78918">
                  <c:v>0.99760000000000004</c:v>
                </c:pt>
                <c:pt idx="78919">
                  <c:v>0.99764900000000001</c:v>
                </c:pt>
                <c:pt idx="78920">
                  <c:v>0.99770199999999998</c:v>
                </c:pt>
                <c:pt idx="78921">
                  <c:v>0.99777000000000005</c:v>
                </c:pt>
                <c:pt idx="78922">
                  <c:v>0.99783500000000003</c:v>
                </c:pt>
                <c:pt idx="78923">
                  <c:v>0.99791700000000005</c:v>
                </c:pt>
                <c:pt idx="78924">
                  <c:v>0.998</c:v>
                </c:pt>
                <c:pt idx="78925">
                  <c:v>0.99809300000000001</c:v>
                </c:pt>
                <c:pt idx="78926">
                  <c:v>0.99818300000000004</c:v>
                </c:pt>
                <c:pt idx="78927">
                  <c:v>0.99828799999999995</c:v>
                </c:pt>
                <c:pt idx="78928">
                  <c:v>0.99839900000000004</c:v>
                </c:pt>
                <c:pt idx="78929">
                  <c:v>0.99851699999999999</c:v>
                </c:pt>
                <c:pt idx="78930">
                  <c:v>0.99863500000000005</c:v>
                </c:pt>
                <c:pt idx="78931">
                  <c:v>0.99875499999999995</c:v>
                </c:pt>
                <c:pt idx="78932">
                  <c:v>0.99887700000000001</c:v>
                </c:pt>
                <c:pt idx="78933">
                  <c:v>0.99900699999999998</c:v>
                </c:pt>
                <c:pt idx="78934">
                  <c:v>0.99913600000000002</c:v>
                </c:pt>
                <c:pt idx="78935">
                  <c:v>0.999274</c:v>
                </c:pt>
                <c:pt idx="78936">
                  <c:v>0.99941199999999997</c:v>
                </c:pt>
                <c:pt idx="78937">
                  <c:v>0.99955499999999997</c:v>
                </c:pt>
                <c:pt idx="78938">
                  <c:v>0.99969600000000003</c:v>
                </c:pt>
                <c:pt idx="78939">
                  <c:v>0.999834</c:v>
                </c:pt>
                <c:pt idx="78940">
                  <c:v>0.99997800000000003</c:v>
                </c:pt>
                <c:pt idx="78941">
                  <c:v>1.0001199999999999</c:v>
                </c:pt>
                <c:pt idx="78942">
                  <c:v>1.0002599999999999</c:v>
                </c:pt>
                <c:pt idx="78943">
                  <c:v>1.0004</c:v>
                </c:pt>
                <c:pt idx="78944">
                  <c:v>1.00054</c:v>
                </c:pt>
                <c:pt idx="78945">
                  <c:v>1.00068</c:v>
                </c:pt>
                <c:pt idx="78946">
                  <c:v>1.00081</c:v>
                </c:pt>
                <c:pt idx="78947">
                  <c:v>1.0009399999999999</c:v>
                </c:pt>
                <c:pt idx="78948">
                  <c:v>1.0010699999999999</c:v>
                </c:pt>
                <c:pt idx="78949">
                  <c:v>1.0012099999999999</c:v>
                </c:pt>
                <c:pt idx="78950">
                  <c:v>1.0013300000000001</c:v>
                </c:pt>
                <c:pt idx="78951">
                  <c:v>1.00145</c:v>
                </c:pt>
                <c:pt idx="78952">
                  <c:v>1.00156</c:v>
                </c:pt>
                <c:pt idx="78953">
                  <c:v>1.0016799999999999</c:v>
                </c:pt>
                <c:pt idx="78954">
                  <c:v>1.0017799999999999</c:v>
                </c:pt>
                <c:pt idx="78955">
                  <c:v>1.0018800000000001</c:v>
                </c:pt>
                <c:pt idx="78956">
                  <c:v>1.00197</c:v>
                </c:pt>
                <c:pt idx="78957">
                  <c:v>1.00206</c:v>
                </c:pt>
                <c:pt idx="78958">
                  <c:v>1.00214</c:v>
                </c:pt>
                <c:pt idx="78959">
                  <c:v>1.0022200000000001</c:v>
                </c:pt>
                <c:pt idx="78960">
                  <c:v>1.0022899999999999</c:v>
                </c:pt>
                <c:pt idx="78961">
                  <c:v>1.0023500000000001</c:v>
                </c:pt>
                <c:pt idx="78962">
                  <c:v>1.0024</c:v>
                </c:pt>
                <c:pt idx="78963">
                  <c:v>1.0024500000000001</c:v>
                </c:pt>
                <c:pt idx="78964">
                  <c:v>1.00248</c:v>
                </c:pt>
                <c:pt idx="78965">
                  <c:v>1.00251</c:v>
                </c:pt>
                <c:pt idx="78966">
                  <c:v>1.0025200000000001</c:v>
                </c:pt>
                <c:pt idx="78967">
                  <c:v>1.0025299999999999</c:v>
                </c:pt>
                <c:pt idx="78968">
                  <c:v>1.0025200000000001</c:v>
                </c:pt>
                <c:pt idx="78969">
                  <c:v>1.00251</c:v>
                </c:pt>
                <c:pt idx="78970">
                  <c:v>1.0024900000000001</c:v>
                </c:pt>
                <c:pt idx="78971">
                  <c:v>1.0024500000000001</c:v>
                </c:pt>
                <c:pt idx="78972">
                  <c:v>1.00241</c:v>
                </c:pt>
                <c:pt idx="78973">
                  <c:v>1.0023599999999999</c:v>
                </c:pt>
                <c:pt idx="78974">
                  <c:v>1.0023</c:v>
                </c:pt>
                <c:pt idx="78975">
                  <c:v>1.0022200000000001</c:v>
                </c:pt>
                <c:pt idx="78976">
                  <c:v>1.00214</c:v>
                </c:pt>
                <c:pt idx="78977">
                  <c:v>1.00204</c:v>
                </c:pt>
                <c:pt idx="78978">
                  <c:v>1.00193</c:v>
                </c:pt>
                <c:pt idx="78979">
                  <c:v>1.0018100000000001</c:v>
                </c:pt>
                <c:pt idx="78980">
                  <c:v>1.0016700000000001</c:v>
                </c:pt>
                <c:pt idx="78981">
                  <c:v>1.00153</c:v>
                </c:pt>
                <c:pt idx="78982">
                  <c:v>1.00136</c:v>
                </c:pt>
                <c:pt idx="78983">
                  <c:v>1.00119</c:v>
                </c:pt>
                <c:pt idx="78984">
                  <c:v>1.0009999999999999</c:v>
                </c:pt>
                <c:pt idx="78985">
                  <c:v>1.00081</c:v>
                </c:pt>
                <c:pt idx="78986">
                  <c:v>1.0005900000000001</c:v>
                </c:pt>
                <c:pt idx="78987">
                  <c:v>1.00038</c:v>
                </c:pt>
                <c:pt idx="78988">
                  <c:v>1.00014</c:v>
                </c:pt>
                <c:pt idx="78989">
                  <c:v>0.99990000000000001</c:v>
                </c:pt>
                <c:pt idx="78990">
                  <c:v>0.99965800000000005</c:v>
                </c:pt>
                <c:pt idx="78991">
                  <c:v>0.99942699999999995</c:v>
                </c:pt>
                <c:pt idx="78992">
                  <c:v>0.99920799999999999</c:v>
                </c:pt>
                <c:pt idx="78993">
                  <c:v>0.99900299999999997</c:v>
                </c:pt>
                <c:pt idx="78994">
                  <c:v>0.99881399999999998</c:v>
                </c:pt>
                <c:pt idx="78995">
                  <c:v>0.998637</c:v>
                </c:pt>
                <c:pt idx="78996">
                  <c:v>0.99847699999999995</c:v>
                </c:pt>
                <c:pt idx="78997">
                  <c:v>0.99832699999999996</c:v>
                </c:pt>
                <c:pt idx="78998">
                  <c:v>0.99818399999999996</c:v>
                </c:pt>
                <c:pt idx="78999">
                  <c:v>0.99805500000000003</c:v>
                </c:pt>
                <c:pt idx="79000">
                  <c:v>0.99794099999999997</c:v>
                </c:pt>
                <c:pt idx="79001">
                  <c:v>0.99784099999999998</c:v>
                </c:pt>
                <c:pt idx="79002">
                  <c:v>0.997753</c:v>
                </c:pt>
                <c:pt idx="79003">
                  <c:v>0.99766500000000002</c:v>
                </c:pt>
                <c:pt idx="79004">
                  <c:v>0.99759399999999998</c:v>
                </c:pt>
                <c:pt idx="79005">
                  <c:v>0.99753700000000001</c:v>
                </c:pt>
                <c:pt idx="79006">
                  <c:v>0.99748999999999999</c:v>
                </c:pt>
                <c:pt idx="79007">
                  <c:v>0.99745799999999996</c:v>
                </c:pt>
                <c:pt idx="79008">
                  <c:v>0.99743499999999996</c:v>
                </c:pt>
                <c:pt idx="79009">
                  <c:v>0.99743199999999999</c:v>
                </c:pt>
                <c:pt idx="79010">
                  <c:v>0.99742900000000001</c:v>
                </c:pt>
                <c:pt idx="79011">
                  <c:v>0.99743599999999999</c:v>
                </c:pt>
                <c:pt idx="79012">
                  <c:v>0.99745799999999996</c:v>
                </c:pt>
                <c:pt idx="79013">
                  <c:v>0.99748099999999995</c:v>
                </c:pt>
                <c:pt idx="79014">
                  <c:v>0.99751999999999996</c:v>
                </c:pt>
                <c:pt idx="79015">
                  <c:v>0.99756400000000001</c:v>
                </c:pt>
                <c:pt idx="79016">
                  <c:v>0.99761500000000003</c:v>
                </c:pt>
                <c:pt idx="79017">
                  <c:v>0.99767700000000004</c:v>
                </c:pt>
                <c:pt idx="79018">
                  <c:v>0.997753</c:v>
                </c:pt>
                <c:pt idx="79019">
                  <c:v>0.99783200000000005</c:v>
                </c:pt>
                <c:pt idx="79020">
                  <c:v>0.99791600000000003</c:v>
                </c:pt>
                <c:pt idx="79021">
                  <c:v>0.99800900000000003</c:v>
                </c:pt>
                <c:pt idx="79022">
                  <c:v>0.998089</c:v>
                </c:pt>
                <c:pt idx="79023">
                  <c:v>0.99819500000000005</c:v>
                </c:pt>
                <c:pt idx="79024">
                  <c:v>0.99831099999999995</c:v>
                </c:pt>
                <c:pt idx="79025">
                  <c:v>0.99842799999999998</c:v>
                </c:pt>
                <c:pt idx="79026">
                  <c:v>0.99855000000000005</c:v>
                </c:pt>
                <c:pt idx="79027">
                  <c:v>0.99867499999999998</c:v>
                </c:pt>
                <c:pt idx="79028">
                  <c:v>0.99880999999999998</c:v>
                </c:pt>
                <c:pt idx="79029">
                  <c:v>0.99894799999999995</c:v>
                </c:pt>
                <c:pt idx="79030">
                  <c:v>0.99908699999999995</c:v>
                </c:pt>
                <c:pt idx="79031">
                  <c:v>0.99922699999999998</c:v>
                </c:pt>
                <c:pt idx="79032">
                  <c:v>0.99937699999999996</c:v>
                </c:pt>
                <c:pt idx="79033">
                  <c:v>0.99951699999999999</c:v>
                </c:pt>
                <c:pt idx="79034">
                  <c:v>0.99966999999999995</c:v>
                </c:pt>
                <c:pt idx="79035">
                  <c:v>0.99982099999999996</c:v>
                </c:pt>
                <c:pt idx="79036">
                  <c:v>0.999973</c:v>
                </c:pt>
                <c:pt idx="79037">
                  <c:v>1.00013</c:v>
                </c:pt>
                <c:pt idx="79038">
                  <c:v>1.0002800000000001</c:v>
                </c:pt>
                <c:pt idx="79039">
                  <c:v>1.0004299999999999</c:v>
                </c:pt>
                <c:pt idx="79040">
                  <c:v>1.00057</c:v>
                </c:pt>
                <c:pt idx="79041">
                  <c:v>1.0007200000000001</c:v>
                </c:pt>
                <c:pt idx="79042">
                  <c:v>1.0008699999999999</c:v>
                </c:pt>
                <c:pt idx="79043">
                  <c:v>1.00101</c:v>
                </c:pt>
                <c:pt idx="79044">
                  <c:v>1.00116</c:v>
                </c:pt>
                <c:pt idx="79045">
                  <c:v>1.0013000000000001</c:v>
                </c:pt>
                <c:pt idx="79046">
                  <c:v>1.00143</c:v>
                </c:pt>
                <c:pt idx="79047">
                  <c:v>1.00156</c:v>
                </c:pt>
                <c:pt idx="79048">
                  <c:v>1.00169</c:v>
                </c:pt>
                <c:pt idx="79049">
                  <c:v>1.0018100000000001</c:v>
                </c:pt>
                <c:pt idx="79050">
                  <c:v>1.00193</c:v>
                </c:pt>
                <c:pt idx="79051">
                  <c:v>1.00204</c:v>
                </c:pt>
                <c:pt idx="79052">
                  <c:v>1.00214</c:v>
                </c:pt>
                <c:pt idx="79053">
                  <c:v>1.00224</c:v>
                </c:pt>
                <c:pt idx="79054">
                  <c:v>1.0023200000000001</c:v>
                </c:pt>
                <c:pt idx="79055">
                  <c:v>1.0024</c:v>
                </c:pt>
                <c:pt idx="79056">
                  <c:v>1.00248</c:v>
                </c:pt>
                <c:pt idx="79057">
                  <c:v>1.00254</c:v>
                </c:pt>
                <c:pt idx="79058">
                  <c:v>1.0025999999999999</c:v>
                </c:pt>
                <c:pt idx="79059">
                  <c:v>1.00265</c:v>
                </c:pt>
                <c:pt idx="79060">
                  <c:v>1.0026999999999999</c:v>
                </c:pt>
                <c:pt idx="79061">
                  <c:v>1.0027299999999999</c:v>
                </c:pt>
                <c:pt idx="79062">
                  <c:v>1.00275</c:v>
                </c:pt>
                <c:pt idx="79063">
                  <c:v>1.0027699999999999</c:v>
                </c:pt>
                <c:pt idx="79064">
                  <c:v>1.00278</c:v>
                </c:pt>
                <c:pt idx="79065">
                  <c:v>1.0027699999999999</c:v>
                </c:pt>
                <c:pt idx="79066">
                  <c:v>1.00275</c:v>
                </c:pt>
                <c:pt idx="79067">
                  <c:v>1.0027200000000001</c:v>
                </c:pt>
                <c:pt idx="79068">
                  <c:v>1.00267</c:v>
                </c:pt>
                <c:pt idx="79069">
                  <c:v>1.0026200000000001</c:v>
                </c:pt>
                <c:pt idx="79070">
                  <c:v>1.0025599999999999</c:v>
                </c:pt>
                <c:pt idx="79071">
                  <c:v>1.0024900000000001</c:v>
                </c:pt>
                <c:pt idx="79072">
                  <c:v>1.0023899999999999</c:v>
                </c:pt>
                <c:pt idx="79073">
                  <c:v>1.0022899999999999</c:v>
                </c:pt>
                <c:pt idx="79074">
                  <c:v>1.0021800000000001</c:v>
                </c:pt>
                <c:pt idx="79075">
                  <c:v>1.00206</c:v>
                </c:pt>
                <c:pt idx="79076">
                  <c:v>1.00193</c:v>
                </c:pt>
                <c:pt idx="79077">
                  <c:v>1.0017799999999999</c:v>
                </c:pt>
                <c:pt idx="79078">
                  <c:v>1.0016099999999999</c:v>
                </c:pt>
                <c:pt idx="79079">
                  <c:v>1.0014400000000001</c:v>
                </c:pt>
                <c:pt idx="79080">
                  <c:v>1.00125</c:v>
                </c:pt>
                <c:pt idx="79081">
                  <c:v>1.00105</c:v>
                </c:pt>
                <c:pt idx="79082">
                  <c:v>1.00084</c:v>
                </c:pt>
                <c:pt idx="79083">
                  <c:v>1.00061</c:v>
                </c:pt>
                <c:pt idx="79084">
                  <c:v>1.00037</c:v>
                </c:pt>
                <c:pt idx="79085">
                  <c:v>1.00013</c:v>
                </c:pt>
                <c:pt idx="79086">
                  <c:v>0.99989300000000003</c:v>
                </c:pt>
                <c:pt idx="79087">
                  <c:v>0.99967300000000003</c:v>
                </c:pt>
                <c:pt idx="79088">
                  <c:v>0.99946400000000002</c:v>
                </c:pt>
                <c:pt idx="79089">
                  <c:v>0.99925600000000003</c:v>
                </c:pt>
                <c:pt idx="79090">
                  <c:v>0.99906799999999996</c:v>
                </c:pt>
                <c:pt idx="79091">
                  <c:v>0.99889499999999998</c:v>
                </c:pt>
                <c:pt idx="79092">
                  <c:v>0.99873400000000001</c:v>
                </c:pt>
                <c:pt idx="79093">
                  <c:v>0.998583</c:v>
                </c:pt>
                <c:pt idx="79094">
                  <c:v>0.99844999999999995</c:v>
                </c:pt>
                <c:pt idx="79095">
                  <c:v>0.99832299999999996</c:v>
                </c:pt>
                <c:pt idx="79096">
                  <c:v>0.99821499999999996</c:v>
                </c:pt>
                <c:pt idx="79097">
                  <c:v>0.99811700000000003</c:v>
                </c:pt>
                <c:pt idx="79098">
                  <c:v>0.99802900000000005</c:v>
                </c:pt>
                <c:pt idx="79099">
                  <c:v>0.99795400000000001</c:v>
                </c:pt>
                <c:pt idx="79100">
                  <c:v>0.99789099999999997</c:v>
                </c:pt>
                <c:pt idx="79101">
                  <c:v>0.99783599999999995</c:v>
                </c:pt>
                <c:pt idx="79102">
                  <c:v>0.99779399999999996</c:v>
                </c:pt>
                <c:pt idx="79103">
                  <c:v>0.99776600000000004</c:v>
                </c:pt>
                <c:pt idx="79104">
                  <c:v>0.99775400000000003</c:v>
                </c:pt>
                <c:pt idx="79105">
                  <c:v>0.99774799999999997</c:v>
                </c:pt>
                <c:pt idx="79106">
                  <c:v>0.99775000000000003</c:v>
                </c:pt>
                <c:pt idx="79107">
                  <c:v>0.99775899999999995</c:v>
                </c:pt>
                <c:pt idx="79108">
                  <c:v>0.99778199999999995</c:v>
                </c:pt>
                <c:pt idx="79109">
                  <c:v>0.99780999999999997</c:v>
                </c:pt>
                <c:pt idx="79110">
                  <c:v>0.99785000000000001</c:v>
                </c:pt>
                <c:pt idx="79111">
                  <c:v>0.99789799999999995</c:v>
                </c:pt>
                <c:pt idx="79112">
                  <c:v>0.99795100000000003</c:v>
                </c:pt>
                <c:pt idx="79113">
                  <c:v>0.99801099999999998</c:v>
                </c:pt>
                <c:pt idx="79114">
                  <c:v>0.99808300000000005</c:v>
                </c:pt>
                <c:pt idx="79115">
                  <c:v>0.99817100000000003</c:v>
                </c:pt>
                <c:pt idx="79116">
                  <c:v>0.99824999999999997</c:v>
                </c:pt>
                <c:pt idx="79117">
                  <c:v>0.99834100000000003</c:v>
                </c:pt>
                <c:pt idx="79118">
                  <c:v>0.99843899999999997</c:v>
                </c:pt>
                <c:pt idx="79119">
                  <c:v>0.99854200000000004</c:v>
                </c:pt>
                <c:pt idx="79120">
                  <c:v>0.99865000000000004</c:v>
                </c:pt>
                <c:pt idx="79121">
                  <c:v>0.99876799999999999</c:v>
                </c:pt>
                <c:pt idx="79122">
                  <c:v>0.99888299999999997</c:v>
                </c:pt>
                <c:pt idx="79123">
                  <c:v>0.99900500000000003</c:v>
                </c:pt>
                <c:pt idx="79124">
                  <c:v>0.999135</c:v>
                </c:pt>
                <c:pt idx="79125">
                  <c:v>0.99926099999999995</c:v>
                </c:pt>
                <c:pt idx="79126">
                  <c:v>0.99938700000000003</c:v>
                </c:pt>
                <c:pt idx="79127">
                  <c:v>0.99952200000000002</c:v>
                </c:pt>
                <c:pt idx="79128">
                  <c:v>0.99965400000000004</c:v>
                </c:pt>
                <c:pt idx="79129">
                  <c:v>0.99978900000000004</c:v>
                </c:pt>
                <c:pt idx="79130">
                  <c:v>0.99992499999999995</c:v>
                </c:pt>
                <c:pt idx="79131">
                  <c:v>1.00007</c:v>
                </c:pt>
                <c:pt idx="79132">
                  <c:v>1.0002</c:v>
                </c:pt>
                <c:pt idx="79133">
                  <c:v>1.00034</c:v>
                </c:pt>
                <c:pt idx="79134">
                  <c:v>1.00048</c:v>
                </c:pt>
                <c:pt idx="79135">
                  <c:v>1.00061</c:v>
                </c:pt>
                <c:pt idx="79136">
                  <c:v>1.00075</c:v>
                </c:pt>
                <c:pt idx="79137">
                  <c:v>1.00088</c:v>
                </c:pt>
                <c:pt idx="79138">
                  <c:v>1.00101</c:v>
                </c:pt>
                <c:pt idx="79139">
                  <c:v>1.0011399999999999</c:v>
                </c:pt>
                <c:pt idx="79140">
                  <c:v>1.00126</c:v>
                </c:pt>
                <c:pt idx="79141">
                  <c:v>1.0013700000000001</c:v>
                </c:pt>
                <c:pt idx="79142">
                  <c:v>1.00149</c:v>
                </c:pt>
                <c:pt idx="79143">
                  <c:v>1.0016099999999999</c:v>
                </c:pt>
                <c:pt idx="79144">
                  <c:v>1.0017199999999999</c:v>
                </c:pt>
                <c:pt idx="79145">
                  <c:v>1.0018199999999999</c:v>
                </c:pt>
                <c:pt idx="79146">
                  <c:v>1.0019199999999999</c:v>
                </c:pt>
                <c:pt idx="79147">
                  <c:v>1.0020100000000001</c:v>
                </c:pt>
                <c:pt idx="79148">
                  <c:v>1.0020899999999999</c:v>
                </c:pt>
                <c:pt idx="79149">
                  <c:v>1.00217</c:v>
                </c:pt>
                <c:pt idx="79150">
                  <c:v>1.00224</c:v>
                </c:pt>
                <c:pt idx="79151">
                  <c:v>1.0023</c:v>
                </c:pt>
                <c:pt idx="79152">
                  <c:v>1.0023599999999999</c:v>
                </c:pt>
                <c:pt idx="79153">
                  <c:v>1.00241</c:v>
                </c:pt>
                <c:pt idx="79154">
                  <c:v>1.00244</c:v>
                </c:pt>
                <c:pt idx="79155">
                  <c:v>1.00248</c:v>
                </c:pt>
                <c:pt idx="79156">
                  <c:v>1.0024999999999999</c:v>
                </c:pt>
                <c:pt idx="79157">
                  <c:v>1.0025200000000001</c:v>
                </c:pt>
                <c:pt idx="79158">
                  <c:v>1.00254</c:v>
                </c:pt>
                <c:pt idx="79159">
                  <c:v>1.0025299999999999</c:v>
                </c:pt>
                <c:pt idx="79160">
                  <c:v>1.00251</c:v>
                </c:pt>
                <c:pt idx="79161">
                  <c:v>1.0024900000000001</c:v>
                </c:pt>
                <c:pt idx="79162">
                  <c:v>1.0024599999999999</c:v>
                </c:pt>
                <c:pt idx="79163">
                  <c:v>1.0024200000000001</c:v>
                </c:pt>
                <c:pt idx="79164">
                  <c:v>1.0023599999999999</c:v>
                </c:pt>
                <c:pt idx="79165">
                  <c:v>1.0023</c:v>
                </c:pt>
                <c:pt idx="79166">
                  <c:v>1.0022200000000001</c:v>
                </c:pt>
                <c:pt idx="79167">
                  <c:v>1.00213</c:v>
                </c:pt>
                <c:pt idx="79168">
                  <c:v>1.00203</c:v>
                </c:pt>
                <c:pt idx="79169">
                  <c:v>1.0019199999999999</c:v>
                </c:pt>
                <c:pt idx="79170">
                  <c:v>1.00179</c:v>
                </c:pt>
                <c:pt idx="79171">
                  <c:v>1.0016700000000001</c:v>
                </c:pt>
                <c:pt idx="79172">
                  <c:v>1.00152</c:v>
                </c:pt>
                <c:pt idx="79173">
                  <c:v>1.00136</c:v>
                </c:pt>
                <c:pt idx="79174">
                  <c:v>1.00119</c:v>
                </c:pt>
                <c:pt idx="79175">
                  <c:v>1.0009999999999999</c:v>
                </c:pt>
                <c:pt idx="79176">
                  <c:v>1.0007999999999999</c:v>
                </c:pt>
                <c:pt idx="79177">
                  <c:v>1.0005900000000001</c:v>
                </c:pt>
                <c:pt idx="79178">
                  <c:v>1.00037</c:v>
                </c:pt>
                <c:pt idx="79179">
                  <c:v>1.00014</c:v>
                </c:pt>
                <c:pt idx="79180">
                  <c:v>0.99988600000000005</c:v>
                </c:pt>
                <c:pt idx="79181">
                  <c:v>0.99964500000000001</c:v>
                </c:pt>
                <c:pt idx="79182">
                  <c:v>0.99941800000000003</c:v>
                </c:pt>
                <c:pt idx="79183">
                  <c:v>0.99920299999999995</c:v>
                </c:pt>
                <c:pt idx="79184">
                  <c:v>0.99901399999999996</c:v>
                </c:pt>
                <c:pt idx="79185">
                  <c:v>0.99882700000000002</c:v>
                </c:pt>
                <c:pt idx="79186">
                  <c:v>0.99864799999999998</c:v>
                </c:pt>
                <c:pt idx="79187">
                  <c:v>0.99848700000000001</c:v>
                </c:pt>
                <c:pt idx="79188">
                  <c:v>0.99834100000000003</c:v>
                </c:pt>
                <c:pt idx="79189">
                  <c:v>0.99820200000000003</c:v>
                </c:pt>
                <c:pt idx="79190">
                  <c:v>0.99806899999999998</c:v>
                </c:pt>
                <c:pt idx="79191">
                  <c:v>0.99795500000000004</c:v>
                </c:pt>
                <c:pt idx="79192">
                  <c:v>0.99784799999999996</c:v>
                </c:pt>
                <c:pt idx="79193">
                  <c:v>0.99776299999999996</c:v>
                </c:pt>
                <c:pt idx="79194">
                  <c:v>0.99768400000000002</c:v>
                </c:pt>
                <c:pt idx="79195">
                  <c:v>0.99761900000000003</c:v>
                </c:pt>
                <c:pt idx="79196">
                  <c:v>0.99756299999999998</c:v>
                </c:pt>
                <c:pt idx="79197">
                  <c:v>0.99751800000000002</c:v>
                </c:pt>
                <c:pt idx="79198">
                  <c:v>0.99748400000000004</c:v>
                </c:pt>
                <c:pt idx="79199">
                  <c:v>0.99745899999999998</c:v>
                </c:pt>
                <c:pt idx="79200">
                  <c:v>0.99744699999999997</c:v>
                </c:pt>
                <c:pt idx="79201">
                  <c:v>0.997444</c:v>
                </c:pt>
                <c:pt idx="79202">
                  <c:v>0.99745399999999995</c:v>
                </c:pt>
                <c:pt idx="79203">
                  <c:v>0.99747300000000005</c:v>
                </c:pt>
                <c:pt idx="79204">
                  <c:v>0.99750099999999997</c:v>
                </c:pt>
                <c:pt idx="79205">
                  <c:v>0.99753499999999995</c:v>
                </c:pt>
                <c:pt idx="79206">
                  <c:v>0.997583</c:v>
                </c:pt>
                <c:pt idx="79207">
                  <c:v>0.997637</c:v>
                </c:pt>
                <c:pt idx="79208">
                  <c:v>0.99770300000000001</c:v>
                </c:pt>
                <c:pt idx="79209">
                  <c:v>0.997776</c:v>
                </c:pt>
                <c:pt idx="79210">
                  <c:v>0.99785800000000002</c:v>
                </c:pt>
                <c:pt idx="79211">
                  <c:v>0.99794400000000005</c:v>
                </c:pt>
                <c:pt idx="79212">
                  <c:v>0.99805600000000005</c:v>
                </c:pt>
                <c:pt idx="79213">
                  <c:v>0.99815500000000001</c:v>
                </c:pt>
                <c:pt idx="79214">
                  <c:v>0.99826199999999998</c:v>
                </c:pt>
                <c:pt idx="79215">
                  <c:v>0.99837299999999995</c:v>
                </c:pt>
                <c:pt idx="79216">
                  <c:v>0.99848999999999999</c:v>
                </c:pt>
                <c:pt idx="79217">
                  <c:v>0.99861200000000006</c:v>
                </c:pt>
                <c:pt idx="79218">
                  <c:v>0.99873699999999999</c:v>
                </c:pt>
                <c:pt idx="79219">
                  <c:v>0.99886299999999995</c:v>
                </c:pt>
                <c:pt idx="79220">
                  <c:v>0.99899400000000005</c:v>
                </c:pt>
                <c:pt idx="79221">
                  <c:v>0.99913700000000005</c:v>
                </c:pt>
                <c:pt idx="79222">
                  <c:v>0.999274</c:v>
                </c:pt>
                <c:pt idx="79223">
                  <c:v>0.99941100000000005</c:v>
                </c:pt>
                <c:pt idx="79224">
                  <c:v>0.99955899999999998</c:v>
                </c:pt>
                <c:pt idx="79225">
                  <c:v>0.99970300000000001</c:v>
                </c:pt>
                <c:pt idx="79226">
                  <c:v>0.99985000000000002</c:v>
                </c:pt>
                <c:pt idx="79227">
                  <c:v>0.999996</c:v>
                </c:pt>
                <c:pt idx="79228">
                  <c:v>1.0001500000000001</c:v>
                </c:pt>
                <c:pt idx="79229">
                  <c:v>1.0003</c:v>
                </c:pt>
                <c:pt idx="79230">
                  <c:v>1.00044</c:v>
                </c:pt>
                <c:pt idx="79231">
                  <c:v>1.0005900000000001</c:v>
                </c:pt>
                <c:pt idx="79232">
                  <c:v>1.00074</c:v>
                </c:pt>
                <c:pt idx="79233">
                  <c:v>1.0008699999999999</c:v>
                </c:pt>
                <c:pt idx="79234">
                  <c:v>1.00102</c:v>
                </c:pt>
                <c:pt idx="79235">
                  <c:v>1.00116</c:v>
                </c:pt>
                <c:pt idx="79236">
                  <c:v>1.00129</c:v>
                </c:pt>
                <c:pt idx="79237">
                  <c:v>1.0014099999999999</c:v>
                </c:pt>
                <c:pt idx="79238">
                  <c:v>1.0015400000000001</c:v>
                </c:pt>
                <c:pt idx="79239">
                  <c:v>1.00166</c:v>
                </c:pt>
                <c:pt idx="79240">
                  <c:v>1.00177</c:v>
                </c:pt>
                <c:pt idx="79241">
                  <c:v>1.0018800000000001</c:v>
                </c:pt>
                <c:pt idx="79242">
                  <c:v>1.0019899999999999</c:v>
                </c:pt>
                <c:pt idx="79243">
                  <c:v>1.0020800000000001</c:v>
                </c:pt>
                <c:pt idx="79244">
                  <c:v>1.00217</c:v>
                </c:pt>
                <c:pt idx="79245">
                  <c:v>1.0022500000000001</c:v>
                </c:pt>
                <c:pt idx="79246">
                  <c:v>1.0023299999999999</c:v>
                </c:pt>
                <c:pt idx="79247">
                  <c:v>1.0023899999999999</c:v>
                </c:pt>
                <c:pt idx="79248">
                  <c:v>1.0024500000000001</c:v>
                </c:pt>
                <c:pt idx="79249">
                  <c:v>1.00251</c:v>
                </c:pt>
                <c:pt idx="79250">
                  <c:v>1.0025500000000001</c:v>
                </c:pt>
                <c:pt idx="79251">
                  <c:v>1.00258</c:v>
                </c:pt>
                <c:pt idx="79252">
                  <c:v>1.0025999999999999</c:v>
                </c:pt>
                <c:pt idx="79253">
                  <c:v>1.0025999999999999</c:v>
                </c:pt>
                <c:pt idx="79254">
                  <c:v>1.0025999999999999</c:v>
                </c:pt>
                <c:pt idx="79255">
                  <c:v>1.0025900000000001</c:v>
                </c:pt>
                <c:pt idx="79256">
                  <c:v>1.00258</c:v>
                </c:pt>
                <c:pt idx="79257">
                  <c:v>1.0025500000000001</c:v>
                </c:pt>
                <c:pt idx="79258">
                  <c:v>1.00251</c:v>
                </c:pt>
                <c:pt idx="79259">
                  <c:v>1.0024599999999999</c:v>
                </c:pt>
                <c:pt idx="79260">
                  <c:v>1.0023899999999999</c:v>
                </c:pt>
                <c:pt idx="79261">
                  <c:v>1.00231</c:v>
                </c:pt>
                <c:pt idx="79262">
                  <c:v>1.0022200000000001</c:v>
                </c:pt>
                <c:pt idx="79263">
                  <c:v>1.0021100000000001</c:v>
                </c:pt>
                <c:pt idx="79264">
                  <c:v>1.0019899999999999</c:v>
                </c:pt>
                <c:pt idx="79265">
                  <c:v>1.0018499999999999</c:v>
                </c:pt>
                <c:pt idx="79266">
                  <c:v>1.0017199999999999</c:v>
                </c:pt>
                <c:pt idx="79267">
                  <c:v>1.0015700000000001</c:v>
                </c:pt>
                <c:pt idx="79268">
                  <c:v>1.0014000000000001</c:v>
                </c:pt>
                <c:pt idx="79269">
                  <c:v>1.0012300000000001</c:v>
                </c:pt>
                <c:pt idx="79270">
                  <c:v>1.0010300000000001</c:v>
                </c:pt>
                <c:pt idx="79271">
                  <c:v>1.0008300000000001</c:v>
                </c:pt>
                <c:pt idx="79272">
                  <c:v>1.00061</c:v>
                </c:pt>
                <c:pt idx="79273">
                  <c:v>1.00038</c:v>
                </c:pt>
                <c:pt idx="79274">
                  <c:v>1.0001500000000001</c:v>
                </c:pt>
                <c:pt idx="79275">
                  <c:v>0.99990599999999996</c:v>
                </c:pt>
                <c:pt idx="79276">
                  <c:v>0.99967099999999998</c:v>
                </c:pt>
                <c:pt idx="79277">
                  <c:v>0.99944999999999995</c:v>
                </c:pt>
                <c:pt idx="79278">
                  <c:v>0.99924000000000002</c:v>
                </c:pt>
                <c:pt idx="79279">
                  <c:v>0.99904599999999999</c:v>
                </c:pt>
                <c:pt idx="79280">
                  <c:v>0.99886200000000003</c:v>
                </c:pt>
                <c:pt idx="79281">
                  <c:v>0.99868599999999996</c:v>
                </c:pt>
                <c:pt idx="79282">
                  <c:v>0.998529</c:v>
                </c:pt>
                <c:pt idx="79283">
                  <c:v>0.99838400000000005</c:v>
                </c:pt>
                <c:pt idx="79284">
                  <c:v>0.998255</c:v>
                </c:pt>
                <c:pt idx="79285">
                  <c:v>0.998139</c:v>
                </c:pt>
                <c:pt idx="79286">
                  <c:v>0.99803600000000003</c:v>
                </c:pt>
                <c:pt idx="79287">
                  <c:v>0.99793900000000002</c:v>
                </c:pt>
                <c:pt idx="79288">
                  <c:v>0.99785299999999999</c:v>
                </c:pt>
                <c:pt idx="79289">
                  <c:v>0.99778199999999995</c:v>
                </c:pt>
                <c:pt idx="79290">
                  <c:v>0.99772499999999997</c:v>
                </c:pt>
                <c:pt idx="79291">
                  <c:v>0.99767499999999998</c:v>
                </c:pt>
                <c:pt idx="79292">
                  <c:v>0.99763199999999996</c:v>
                </c:pt>
                <c:pt idx="79293">
                  <c:v>0.99761200000000005</c:v>
                </c:pt>
                <c:pt idx="79294">
                  <c:v>0.99758899999999995</c:v>
                </c:pt>
                <c:pt idx="79295">
                  <c:v>0.99758199999999997</c:v>
                </c:pt>
                <c:pt idx="79296">
                  <c:v>0.99758999999999998</c:v>
                </c:pt>
                <c:pt idx="79297">
                  <c:v>0.99760300000000002</c:v>
                </c:pt>
                <c:pt idx="79298">
                  <c:v>0.99762399999999996</c:v>
                </c:pt>
                <c:pt idx="79299">
                  <c:v>0.99765499999999996</c:v>
                </c:pt>
                <c:pt idx="79300">
                  <c:v>0.99769699999999994</c:v>
                </c:pt>
                <c:pt idx="79301">
                  <c:v>0.99774799999999997</c:v>
                </c:pt>
                <c:pt idx="79302">
                  <c:v>0.997807</c:v>
                </c:pt>
                <c:pt idx="79303">
                  <c:v>0.99787300000000001</c:v>
                </c:pt>
                <c:pt idx="79304">
                  <c:v>0.99794400000000005</c:v>
                </c:pt>
                <c:pt idx="79305">
                  <c:v>0.99802599999999997</c:v>
                </c:pt>
                <c:pt idx="79306">
                  <c:v>0.99811300000000003</c:v>
                </c:pt>
                <c:pt idx="79307">
                  <c:v>0.99821599999999999</c:v>
                </c:pt>
                <c:pt idx="79308">
                  <c:v>0.99831099999999995</c:v>
                </c:pt>
                <c:pt idx="79309">
                  <c:v>0.998421</c:v>
                </c:pt>
                <c:pt idx="79310">
                  <c:v>0.998529</c:v>
                </c:pt>
                <c:pt idx="79311">
                  <c:v>0.99864399999999998</c:v>
                </c:pt>
                <c:pt idx="79312">
                  <c:v>0.99876900000000002</c:v>
                </c:pt>
                <c:pt idx="79313">
                  <c:v>0.99889600000000001</c:v>
                </c:pt>
                <c:pt idx="79314">
                  <c:v>0.99902500000000005</c:v>
                </c:pt>
                <c:pt idx="79315">
                  <c:v>0.99915500000000002</c:v>
                </c:pt>
                <c:pt idx="79316">
                  <c:v>0.99929299999999999</c:v>
                </c:pt>
                <c:pt idx="79317">
                  <c:v>0.99942799999999998</c:v>
                </c:pt>
                <c:pt idx="79318">
                  <c:v>0.99957099999999999</c:v>
                </c:pt>
                <c:pt idx="79319">
                  <c:v>0.99971699999999997</c:v>
                </c:pt>
                <c:pt idx="79320">
                  <c:v>0.99986399999999998</c:v>
                </c:pt>
                <c:pt idx="79321">
                  <c:v>1.0000100000000001</c:v>
                </c:pt>
                <c:pt idx="79322">
                  <c:v>1.0001599999999999</c:v>
                </c:pt>
                <c:pt idx="79323">
                  <c:v>1.00031</c:v>
                </c:pt>
                <c:pt idx="79324">
                  <c:v>1.0004599999999999</c:v>
                </c:pt>
                <c:pt idx="79325">
                  <c:v>1.00061</c:v>
                </c:pt>
                <c:pt idx="79326">
                  <c:v>1.00075</c:v>
                </c:pt>
                <c:pt idx="79327">
                  <c:v>1.0008900000000001</c:v>
                </c:pt>
                <c:pt idx="79328">
                  <c:v>1.00102</c:v>
                </c:pt>
                <c:pt idx="79329">
                  <c:v>1.00116</c:v>
                </c:pt>
                <c:pt idx="79330">
                  <c:v>1.0013000000000001</c:v>
                </c:pt>
                <c:pt idx="79331">
                  <c:v>1.00142</c:v>
                </c:pt>
                <c:pt idx="79332">
                  <c:v>1.0015499999999999</c:v>
                </c:pt>
                <c:pt idx="79333">
                  <c:v>1.0016700000000001</c:v>
                </c:pt>
                <c:pt idx="79334">
                  <c:v>1.00179</c:v>
                </c:pt>
                <c:pt idx="79335">
                  <c:v>1.0019</c:v>
                </c:pt>
                <c:pt idx="79336">
                  <c:v>1.0020100000000001</c:v>
                </c:pt>
                <c:pt idx="79337">
                  <c:v>1.0021</c:v>
                </c:pt>
                <c:pt idx="79338">
                  <c:v>1.0022</c:v>
                </c:pt>
                <c:pt idx="79339">
                  <c:v>1.0022899999999999</c:v>
                </c:pt>
                <c:pt idx="79340">
                  <c:v>1.00238</c:v>
                </c:pt>
                <c:pt idx="79341">
                  <c:v>1.0024500000000001</c:v>
                </c:pt>
                <c:pt idx="79342">
                  <c:v>1.0025200000000001</c:v>
                </c:pt>
                <c:pt idx="79343">
                  <c:v>1.00258</c:v>
                </c:pt>
                <c:pt idx="79344">
                  <c:v>1.0026299999999999</c:v>
                </c:pt>
                <c:pt idx="79345">
                  <c:v>1.00268</c:v>
                </c:pt>
                <c:pt idx="79346">
                  <c:v>1.0027200000000001</c:v>
                </c:pt>
                <c:pt idx="79347">
                  <c:v>1.00274</c:v>
                </c:pt>
                <c:pt idx="79348">
                  <c:v>1.00275</c:v>
                </c:pt>
                <c:pt idx="79349">
                  <c:v>1.0027600000000001</c:v>
                </c:pt>
                <c:pt idx="79350">
                  <c:v>1.0027600000000001</c:v>
                </c:pt>
                <c:pt idx="79351">
                  <c:v>1.00275</c:v>
                </c:pt>
                <c:pt idx="79352">
                  <c:v>1.0027299999999999</c:v>
                </c:pt>
                <c:pt idx="79353">
                  <c:v>1.0026999999999999</c:v>
                </c:pt>
                <c:pt idx="79354">
                  <c:v>1.0026600000000001</c:v>
                </c:pt>
                <c:pt idx="79355">
                  <c:v>1.00261</c:v>
                </c:pt>
                <c:pt idx="79356">
                  <c:v>1.00254</c:v>
                </c:pt>
                <c:pt idx="79357">
                  <c:v>1.00247</c:v>
                </c:pt>
                <c:pt idx="79358">
                  <c:v>1.0023899999999999</c:v>
                </c:pt>
                <c:pt idx="79359">
                  <c:v>1.0022800000000001</c:v>
                </c:pt>
                <c:pt idx="79360">
                  <c:v>1.00217</c:v>
                </c:pt>
                <c:pt idx="79361">
                  <c:v>1.00206</c:v>
                </c:pt>
                <c:pt idx="79362">
                  <c:v>1.00193</c:v>
                </c:pt>
                <c:pt idx="79363">
                  <c:v>1.0017799999999999</c:v>
                </c:pt>
                <c:pt idx="79364">
                  <c:v>1.00162</c:v>
                </c:pt>
                <c:pt idx="79365">
                  <c:v>1.00145</c:v>
                </c:pt>
                <c:pt idx="79366">
                  <c:v>1.00126</c:v>
                </c:pt>
                <c:pt idx="79367">
                  <c:v>1.0010699999999999</c:v>
                </c:pt>
                <c:pt idx="79368">
                  <c:v>1.0008600000000001</c:v>
                </c:pt>
                <c:pt idx="79369">
                  <c:v>1.0006299999999999</c:v>
                </c:pt>
                <c:pt idx="79370">
                  <c:v>1.0004</c:v>
                </c:pt>
                <c:pt idx="79371">
                  <c:v>1.0001599999999999</c:v>
                </c:pt>
                <c:pt idx="79372">
                  <c:v>0.99990900000000005</c:v>
                </c:pt>
                <c:pt idx="79373">
                  <c:v>0.99968100000000004</c:v>
                </c:pt>
                <c:pt idx="79374">
                  <c:v>0.99947299999999994</c:v>
                </c:pt>
                <c:pt idx="79375">
                  <c:v>0.99926800000000005</c:v>
                </c:pt>
                <c:pt idx="79376">
                  <c:v>0.99908200000000003</c:v>
                </c:pt>
                <c:pt idx="79377">
                  <c:v>0.99890900000000005</c:v>
                </c:pt>
                <c:pt idx="79378">
                  <c:v>0.99873699999999999</c:v>
                </c:pt>
                <c:pt idx="79379">
                  <c:v>0.99858400000000003</c:v>
                </c:pt>
                <c:pt idx="79380">
                  <c:v>0.99843899999999997</c:v>
                </c:pt>
                <c:pt idx="79381">
                  <c:v>0.99831300000000001</c:v>
                </c:pt>
                <c:pt idx="79382">
                  <c:v>0.99820200000000003</c:v>
                </c:pt>
                <c:pt idx="79383">
                  <c:v>0.99809999999999999</c:v>
                </c:pt>
                <c:pt idx="79384">
                  <c:v>0.99800699999999998</c:v>
                </c:pt>
                <c:pt idx="79385">
                  <c:v>0.99792999999999998</c:v>
                </c:pt>
                <c:pt idx="79386">
                  <c:v>0.997861</c:v>
                </c:pt>
                <c:pt idx="79387">
                  <c:v>0.99780000000000002</c:v>
                </c:pt>
                <c:pt idx="79388">
                  <c:v>0.99775800000000003</c:v>
                </c:pt>
                <c:pt idx="79389">
                  <c:v>0.99773100000000003</c:v>
                </c:pt>
                <c:pt idx="79390">
                  <c:v>0.99771100000000001</c:v>
                </c:pt>
                <c:pt idx="79391">
                  <c:v>0.99769799999999997</c:v>
                </c:pt>
                <c:pt idx="79392">
                  <c:v>0.997699</c:v>
                </c:pt>
                <c:pt idx="79393">
                  <c:v>0.99770899999999996</c:v>
                </c:pt>
                <c:pt idx="79394">
                  <c:v>0.99773000000000001</c:v>
                </c:pt>
                <c:pt idx="79395">
                  <c:v>0.99775999999999998</c:v>
                </c:pt>
                <c:pt idx="79396">
                  <c:v>0.99779300000000004</c:v>
                </c:pt>
                <c:pt idx="79397">
                  <c:v>0.99783200000000005</c:v>
                </c:pt>
                <c:pt idx="79398">
                  <c:v>0.99788900000000003</c:v>
                </c:pt>
                <c:pt idx="79399">
                  <c:v>0.99795</c:v>
                </c:pt>
                <c:pt idx="79400">
                  <c:v>0.99802199999999996</c:v>
                </c:pt>
                <c:pt idx="79401">
                  <c:v>0.99809599999999998</c:v>
                </c:pt>
                <c:pt idx="79402">
                  <c:v>0.99814899999999995</c:v>
                </c:pt>
                <c:pt idx="79403">
                  <c:v>0.99823899999999999</c:v>
                </c:pt>
                <c:pt idx="79404">
                  <c:v>0.99833799999999995</c:v>
                </c:pt>
                <c:pt idx="79405">
                  <c:v>0.99844299999999997</c:v>
                </c:pt>
                <c:pt idx="79406">
                  <c:v>0.99855300000000002</c:v>
                </c:pt>
                <c:pt idx="79407">
                  <c:v>0.99866999999999995</c:v>
                </c:pt>
                <c:pt idx="79408">
                  <c:v>0.99879200000000001</c:v>
                </c:pt>
                <c:pt idx="79409">
                  <c:v>0.99892199999999998</c:v>
                </c:pt>
                <c:pt idx="79410">
                  <c:v>0.99905600000000006</c:v>
                </c:pt>
                <c:pt idx="79411">
                  <c:v>0.99918600000000002</c:v>
                </c:pt>
                <c:pt idx="79412">
                  <c:v>0.99932799999999999</c:v>
                </c:pt>
                <c:pt idx="79413">
                  <c:v>0.99946199999999996</c:v>
                </c:pt>
                <c:pt idx="79414">
                  <c:v>0.99960199999999999</c:v>
                </c:pt>
                <c:pt idx="79415">
                  <c:v>0.99974399999999997</c:v>
                </c:pt>
                <c:pt idx="79416">
                  <c:v>0.99989300000000003</c:v>
                </c:pt>
                <c:pt idx="79417">
                  <c:v>1.00004</c:v>
                </c:pt>
                <c:pt idx="79418">
                  <c:v>1.0001899999999999</c:v>
                </c:pt>
                <c:pt idx="79419">
                  <c:v>1.00034</c:v>
                </c:pt>
                <c:pt idx="79420">
                  <c:v>1.00048</c:v>
                </c:pt>
                <c:pt idx="79421">
                  <c:v>1.0006299999999999</c:v>
                </c:pt>
                <c:pt idx="79422">
                  <c:v>1.0007699999999999</c:v>
                </c:pt>
                <c:pt idx="79423">
                  <c:v>1.00092</c:v>
                </c:pt>
                <c:pt idx="79424">
                  <c:v>1.0010600000000001</c:v>
                </c:pt>
                <c:pt idx="79425">
                  <c:v>1.0012000000000001</c:v>
                </c:pt>
                <c:pt idx="79426">
                  <c:v>1.0013300000000001</c:v>
                </c:pt>
                <c:pt idx="79427">
                  <c:v>1.0014700000000001</c:v>
                </c:pt>
                <c:pt idx="79428">
                  <c:v>1.0016099999999999</c:v>
                </c:pt>
                <c:pt idx="79429">
                  <c:v>1.00173</c:v>
                </c:pt>
                <c:pt idx="79430">
                  <c:v>1.0018499999999999</c:v>
                </c:pt>
                <c:pt idx="79431">
                  <c:v>1.00196</c:v>
                </c:pt>
                <c:pt idx="79432">
                  <c:v>1.0020800000000001</c:v>
                </c:pt>
                <c:pt idx="79433">
                  <c:v>1.0021800000000001</c:v>
                </c:pt>
                <c:pt idx="79434">
                  <c:v>1.0022899999999999</c:v>
                </c:pt>
                <c:pt idx="79435">
                  <c:v>1.00237</c:v>
                </c:pt>
                <c:pt idx="79436">
                  <c:v>1.0024599999999999</c:v>
                </c:pt>
                <c:pt idx="79437">
                  <c:v>1.0025299999999999</c:v>
                </c:pt>
                <c:pt idx="79438">
                  <c:v>1.0025999999999999</c:v>
                </c:pt>
                <c:pt idx="79439">
                  <c:v>1.0026600000000001</c:v>
                </c:pt>
                <c:pt idx="79440">
                  <c:v>1.00271</c:v>
                </c:pt>
                <c:pt idx="79441">
                  <c:v>1.0027699999999999</c:v>
                </c:pt>
                <c:pt idx="79442">
                  <c:v>1.0027999999999999</c:v>
                </c:pt>
                <c:pt idx="79443">
                  <c:v>1.00281</c:v>
                </c:pt>
                <c:pt idx="79444">
                  <c:v>1.0028300000000001</c:v>
                </c:pt>
                <c:pt idx="79445">
                  <c:v>1.0028300000000001</c:v>
                </c:pt>
                <c:pt idx="79446">
                  <c:v>1.0028300000000001</c:v>
                </c:pt>
                <c:pt idx="79447">
                  <c:v>1.00281</c:v>
                </c:pt>
                <c:pt idx="79448">
                  <c:v>1.0027900000000001</c:v>
                </c:pt>
                <c:pt idx="79449">
                  <c:v>1.00275</c:v>
                </c:pt>
                <c:pt idx="79450">
                  <c:v>1.0026999999999999</c:v>
                </c:pt>
                <c:pt idx="79451">
                  <c:v>1.00264</c:v>
                </c:pt>
                <c:pt idx="79452">
                  <c:v>1.00257</c:v>
                </c:pt>
                <c:pt idx="79453">
                  <c:v>1.0024900000000001</c:v>
                </c:pt>
                <c:pt idx="79454">
                  <c:v>1.00238</c:v>
                </c:pt>
                <c:pt idx="79455">
                  <c:v>1.0022800000000001</c:v>
                </c:pt>
                <c:pt idx="79456">
                  <c:v>1.0021599999999999</c:v>
                </c:pt>
                <c:pt idx="79457">
                  <c:v>1.00203</c:v>
                </c:pt>
                <c:pt idx="79458">
                  <c:v>1.0018800000000001</c:v>
                </c:pt>
                <c:pt idx="79459">
                  <c:v>1.0017199999999999</c:v>
                </c:pt>
                <c:pt idx="79460">
                  <c:v>1.0015499999999999</c:v>
                </c:pt>
                <c:pt idx="79461">
                  <c:v>1.0013700000000001</c:v>
                </c:pt>
                <c:pt idx="79462">
                  <c:v>1.0011699999999999</c:v>
                </c:pt>
                <c:pt idx="79463">
                  <c:v>1.0009699999999999</c:v>
                </c:pt>
                <c:pt idx="79464">
                  <c:v>1.00075</c:v>
                </c:pt>
                <c:pt idx="79465">
                  <c:v>1.0005200000000001</c:v>
                </c:pt>
                <c:pt idx="79466">
                  <c:v>1.00027</c:v>
                </c:pt>
                <c:pt idx="79467">
                  <c:v>1.00003</c:v>
                </c:pt>
                <c:pt idx="79468">
                  <c:v>0.999807</c:v>
                </c:pt>
                <c:pt idx="79469">
                  <c:v>0.99958999999999998</c:v>
                </c:pt>
                <c:pt idx="79470">
                  <c:v>0.99938700000000003</c:v>
                </c:pt>
                <c:pt idx="79471">
                  <c:v>0.99919500000000006</c:v>
                </c:pt>
                <c:pt idx="79472">
                  <c:v>0.99901399999999996</c:v>
                </c:pt>
                <c:pt idx="79473">
                  <c:v>0.99885000000000002</c:v>
                </c:pt>
                <c:pt idx="79474">
                  <c:v>0.99869300000000005</c:v>
                </c:pt>
                <c:pt idx="79475">
                  <c:v>0.99854699999999996</c:v>
                </c:pt>
                <c:pt idx="79476">
                  <c:v>0.99841599999999997</c:v>
                </c:pt>
                <c:pt idx="79477">
                  <c:v>0.99829699999999999</c:v>
                </c:pt>
                <c:pt idx="79478">
                  <c:v>0.99819000000000002</c:v>
                </c:pt>
                <c:pt idx="79479">
                  <c:v>0.99809300000000001</c:v>
                </c:pt>
                <c:pt idx="79480">
                  <c:v>0.99801099999999998</c:v>
                </c:pt>
                <c:pt idx="79481">
                  <c:v>0.99794400000000005</c:v>
                </c:pt>
                <c:pt idx="79482">
                  <c:v>0.99789099999999997</c:v>
                </c:pt>
                <c:pt idx="79483">
                  <c:v>0.99783999999999995</c:v>
                </c:pt>
                <c:pt idx="79484">
                  <c:v>0.99781299999999995</c:v>
                </c:pt>
                <c:pt idx="79485">
                  <c:v>0.99778800000000001</c:v>
                </c:pt>
                <c:pt idx="79486">
                  <c:v>0.99777700000000003</c:v>
                </c:pt>
                <c:pt idx="79487">
                  <c:v>0.99776900000000002</c:v>
                </c:pt>
                <c:pt idx="79488">
                  <c:v>0.99777099999999996</c:v>
                </c:pt>
                <c:pt idx="79489">
                  <c:v>0.99778299999999998</c:v>
                </c:pt>
                <c:pt idx="79490">
                  <c:v>0.99780800000000003</c:v>
                </c:pt>
                <c:pt idx="79491">
                  <c:v>0.99784200000000001</c:v>
                </c:pt>
                <c:pt idx="79492">
                  <c:v>0.99787800000000004</c:v>
                </c:pt>
                <c:pt idx="79493">
                  <c:v>0.99792800000000004</c:v>
                </c:pt>
                <c:pt idx="79494">
                  <c:v>0.99798600000000004</c:v>
                </c:pt>
                <c:pt idx="79495">
                  <c:v>0.99804800000000005</c:v>
                </c:pt>
                <c:pt idx="79496">
                  <c:v>0.99811799999999995</c:v>
                </c:pt>
                <c:pt idx="79497">
                  <c:v>0.998197</c:v>
                </c:pt>
                <c:pt idx="79498">
                  <c:v>0.99827600000000005</c:v>
                </c:pt>
                <c:pt idx="79499">
                  <c:v>0.99836800000000003</c:v>
                </c:pt>
                <c:pt idx="79500">
                  <c:v>0.99845700000000004</c:v>
                </c:pt>
                <c:pt idx="79501">
                  <c:v>0.99855700000000003</c:v>
                </c:pt>
                <c:pt idx="79502">
                  <c:v>0.99866999999999995</c:v>
                </c:pt>
                <c:pt idx="79503">
                  <c:v>0.99877800000000005</c:v>
                </c:pt>
                <c:pt idx="79504">
                  <c:v>0.99889399999999995</c:v>
                </c:pt>
                <c:pt idx="79505">
                  <c:v>0.99901200000000001</c:v>
                </c:pt>
                <c:pt idx="79506">
                  <c:v>0.99913600000000002</c:v>
                </c:pt>
                <c:pt idx="79507">
                  <c:v>0.99926000000000004</c:v>
                </c:pt>
                <c:pt idx="79508">
                  <c:v>0.99939299999999998</c:v>
                </c:pt>
                <c:pt idx="79509">
                  <c:v>0.99952399999999997</c:v>
                </c:pt>
                <c:pt idx="79510">
                  <c:v>0.99966299999999997</c:v>
                </c:pt>
                <c:pt idx="79511">
                  <c:v>0.99979700000000005</c:v>
                </c:pt>
                <c:pt idx="79512">
                  <c:v>0.99994300000000003</c:v>
                </c:pt>
                <c:pt idx="79513">
                  <c:v>1.0000800000000001</c:v>
                </c:pt>
                <c:pt idx="79514">
                  <c:v>1.00021</c:v>
                </c:pt>
                <c:pt idx="79515">
                  <c:v>1.0003500000000001</c:v>
                </c:pt>
                <c:pt idx="79516">
                  <c:v>1.0004900000000001</c:v>
                </c:pt>
                <c:pt idx="79517">
                  <c:v>1.0006200000000001</c:v>
                </c:pt>
                <c:pt idx="79518">
                  <c:v>1.00075</c:v>
                </c:pt>
                <c:pt idx="79519">
                  <c:v>1.00088</c:v>
                </c:pt>
                <c:pt idx="79520">
                  <c:v>1.0009999999999999</c:v>
                </c:pt>
                <c:pt idx="79521">
                  <c:v>1.00112</c:v>
                </c:pt>
                <c:pt idx="79522">
                  <c:v>1.0012399999999999</c:v>
                </c:pt>
                <c:pt idx="79523">
                  <c:v>1.00135</c:v>
                </c:pt>
                <c:pt idx="79524">
                  <c:v>1.00146</c:v>
                </c:pt>
                <c:pt idx="79525">
                  <c:v>1.0015799999999999</c:v>
                </c:pt>
                <c:pt idx="79526">
                  <c:v>1.00169</c:v>
                </c:pt>
                <c:pt idx="79527">
                  <c:v>1.00179</c:v>
                </c:pt>
                <c:pt idx="79528">
                  <c:v>1.0018800000000001</c:v>
                </c:pt>
                <c:pt idx="79529">
                  <c:v>1.00197</c:v>
                </c:pt>
                <c:pt idx="79530">
                  <c:v>1.00206</c:v>
                </c:pt>
                <c:pt idx="79531">
                  <c:v>1.00213</c:v>
                </c:pt>
                <c:pt idx="79532">
                  <c:v>1.0022</c:v>
                </c:pt>
                <c:pt idx="79533">
                  <c:v>1.00227</c:v>
                </c:pt>
                <c:pt idx="79534">
                  <c:v>1.0023200000000001</c:v>
                </c:pt>
                <c:pt idx="79535">
                  <c:v>1.00237</c:v>
                </c:pt>
                <c:pt idx="79536">
                  <c:v>1.00241</c:v>
                </c:pt>
                <c:pt idx="79537">
                  <c:v>1.0024299999999999</c:v>
                </c:pt>
                <c:pt idx="79538">
                  <c:v>1.00244</c:v>
                </c:pt>
                <c:pt idx="79539">
                  <c:v>1.0024500000000001</c:v>
                </c:pt>
                <c:pt idx="79540">
                  <c:v>1.0024599999999999</c:v>
                </c:pt>
                <c:pt idx="79541">
                  <c:v>1.0024500000000001</c:v>
                </c:pt>
                <c:pt idx="79542">
                  <c:v>1.0024299999999999</c:v>
                </c:pt>
                <c:pt idx="79543">
                  <c:v>1.0024</c:v>
                </c:pt>
                <c:pt idx="79544">
                  <c:v>1.0023599999999999</c:v>
                </c:pt>
                <c:pt idx="79545">
                  <c:v>1.00231</c:v>
                </c:pt>
                <c:pt idx="79546">
                  <c:v>1.0022500000000001</c:v>
                </c:pt>
                <c:pt idx="79547">
                  <c:v>1.00217</c:v>
                </c:pt>
                <c:pt idx="79548">
                  <c:v>1.0020899999999999</c:v>
                </c:pt>
                <c:pt idx="79549">
                  <c:v>1.0019899999999999</c:v>
                </c:pt>
                <c:pt idx="79550">
                  <c:v>1.0018800000000001</c:v>
                </c:pt>
                <c:pt idx="79551">
                  <c:v>1.00176</c:v>
                </c:pt>
                <c:pt idx="79552">
                  <c:v>1.00163</c:v>
                </c:pt>
                <c:pt idx="79553">
                  <c:v>1.00149</c:v>
                </c:pt>
                <c:pt idx="79554">
                  <c:v>1.0013399999999999</c:v>
                </c:pt>
                <c:pt idx="79555">
                  <c:v>1.00118</c:v>
                </c:pt>
                <c:pt idx="79556">
                  <c:v>1.0009999999999999</c:v>
                </c:pt>
                <c:pt idx="79557">
                  <c:v>1.00081</c:v>
                </c:pt>
                <c:pt idx="79558">
                  <c:v>1.00061</c:v>
                </c:pt>
                <c:pt idx="79559">
                  <c:v>1.0003899999999999</c:v>
                </c:pt>
                <c:pt idx="79560">
                  <c:v>1.0001599999999999</c:v>
                </c:pt>
                <c:pt idx="79561">
                  <c:v>0.99992300000000001</c:v>
                </c:pt>
                <c:pt idx="79562">
                  <c:v>0.99967399999999995</c:v>
                </c:pt>
                <c:pt idx="79563">
                  <c:v>0.99943599999999999</c:v>
                </c:pt>
                <c:pt idx="79564">
                  <c:v>0.99921800000000005</c:v>
                </c:pt>
                <c:pt idx="79565">
                  <c:v>0.99900599999999995</c:v>
                </c:pt>
                <c:pt idx="79566">
                  <c:v>0.99881900000000001</c:v>
                </c:pt>
                <c:pt idx="79567">
                  <c:v>0.99863400000000002</c:v>
                </c:pt>
                <c:pt idx="79568">
                  <c:v>0.99846299999999999</c:v>
                </c:pt>
                <c:pt idx="79569">
                  <c:v>0.99830399999999997</c:v>
                </c:pt>
                <c:pt idx="79570">
                  <c:v>0.99815699999999996</c:v>
                </c:pt>
                <c:pt idx="79571">
                  <c:v>0.99802900000000005</c:v>
                </c:pt>
                <c:pt idx="79572">
                  <c:v>0.99791200000000002</c:v>
                </c:pt>
                <c:pt idx="79573">
                  <c:v>0.99780400000000002</c:v>
                </c:pt>
                <c:pt idx="79574">
                  <c:v>0.99770800000000004</c:v>
                </c:pt>
                <c:pt idx="79575">
                  <c:v>0.99761900000000003</c:v>
                </c:pt>
                <c:pt idx="79576">
                  <c:v>0.99754500000000002</c:v>
                </c:pt>
                <c:pt idx="79577">
                  <c:v>0.99748700000000001</c:v>
                </c:pt>
                <c:pt idx="79578">
                  <c:v>0.99744100000000002</c:v>
                </c:pt>
                <c:pt idx="79579">
                  <c:v>0.997394</c:v>
                </c:pt>
                <c:pt idx="79580">
                  <c:v>0.99736899999999995</c:v>
                </c:pt>
                <c:pt idx="79581">
                  <c:v>0.99735200000000002</c:v>
                </c:pt>
                <c:pt idx="79582">
                  <c:v>0.99734699999999998</c:v>
                </c:pt>
                <c:pt idx="79583">
                  <c:v>0.99735399999999996</c:v>
                </c:pt>
                <c:pt idx="79584">
                  <c:v>0.99736999999999998</c:v>
                </c:pt>
                <c:pt idx="79585">
                  <c:v>0.99739599999999995</c:v>
                </c:pt>
                <c:pt idx="79586">
                  <c:v>0.99742900000000001</c:v>
                </c:pt>
                <c:pt idx="79587">
                  <c:v>0.997471</c:v>
                </c:pt>
                <c:pt idx="79588">
                  <c:v>0.99752700000000005</c:v>
                </c:pt>
                <c:pt idx="79589">
                  <c:v>0.99759299999999995</c:v>
                </c:pt>
                <c:pt idx="79590">
                  <c:v>0.99765899999999996</c:v>
                </c:pt>
                <c:pt idx="79591">
                  <c:v>0.99773400000000001</c:v>
                </c:pt>
                <c:pt idx="79592">
                  <c:v>0.99779799999999996</c:v>
                </c:pt>
                <c:pt idx="79593">
                  <c:v>0.99788299999999996</c:v>
                </c:pt>
                <c:pt idx="79594">
                  <c:v>0.99799199999999999</c:v>
                </c:pt>
                <c:pt idx="79595">
                  <c:v>0.99809599999999998</c:v>
                </c:pt>
                <c:pt idx="79596">
                  <c:v>0.99821099999999996</c:v>
                </c:pt>
                <c:pt idx="79597">
                  <c:v>0.99833000000000005</c:v>
                </c:pt>
                <c:pt idx="79598">
                  <c:v>0.99845300000000003</c:v>
                </c:pt>
                <c:pt idx="79599">
                  <c:v>0.99858400000000003</c:v>
                </c:pt>
                <c:pt idx="79600">
                  <c:v>0.99871299999999996</c:v>
                </c:pt>
                <c:pt idx="79601">
                  <c:v>0.99884399999999995</c:v>
                </c:pt>
                <c:pt idx="79602">
                  <c:v>0.99898500000000001</c:v>
                </c:pt>
                <c:pt idx="79603">
                  <c:v>0.99912199999999995</c:v>
                </c:pt>
                <c:pt idx="79604">
                  <c:v>0.99926599999999999</c:v>
                </c:pt>
                <c:pt idx="79605">
                  <c:v>0.999413</c:v>
                </c:pt>
                <c:pt idx="79606">
                  <c:v>0.99955899999999998</c:v>
                </c:pt>
                <c:pt idx="79607">
                  <c:v>0.99970800000000004</c:v>
                </c:pt>
                <c:pt idx="79608">
                  <c:v>0.999857</c:v>
                </c:pt>
                <c:pt idx="79609">
                  <c:v>1.0000100000000001</c:v>
                </c:pt>
                <c:pt idx="79610">
                  <c:v>1.0001599999999999</c:v>
                </c:pt>
                <c:pt idx="79611">
                  <c:v>1.00031</c:v>
                </c:pt>
                <c:pt idx="79612">
                  <c:v>1.0004599999999999</c:v>
                </c:pt>
                <c:pt idx="79613">
                  <c:v>1.00061</c:v>
                </c:pt>
                <c:pt idx="79614">
                  <c:v>1.0007699999999999</c:v>
                </c:pt>
                <c:pt idx="79615">
                  <c:v>1.00091</c:v>
                </c:pt>
                <c:pt idx="79616">
                  <c:v>1.00105</c:v>
                </c:pt>
                <c:pt idx="79617">
                  <c:v>1.0012000000000001</c:v>
                </c:pt>
                <c:pt idx="79618">
                  <c:v>1.0013300000000001</c:v>
                </c:pt>
                <c:pt idx="79619">
                  <c:v>1.00146</c:v>
                </c:pt>
                <c:pt idx="79620">
                  <c:v>1.00159</c:v>
                </c:pt>
                <c:pt idx="79621">
                  <c:v>1.0017199999999999</c:v>
                </c:pt>
                <c:pt idx="79622">
                  <c:v>1.00183</c:v>
                </c:pt>
                <c:pt idx="79623">
                  <c:v>1.0019400000000001</c:v>
                </c:pt>
                <c:pt idx="79624">
                  <c:v>1.0020500000000001</c:v>
                </c:pt>
                <c:pt idx="79625">
                  <c:v>1.00214</c:v>
                </c:pt>
                <c:pt idx="79626">
                  <c:v>1.00223</c:v>
                </c:pt>
                <c:pt idx="79627">
                  <c:v>1.0023200000000001</c:v>
                </c:pt>
                <c:pt idx="79628">
                  <c:v>1.0024</c:v>
                </c:pt>
                <c:pt idx="79629">
                  <c:v>1.00247</c:v>
                </c:pt>
                <c:pt idx="79630">
                  <c:v>1.0025299999999999</c:v>
                </c:pt>
                <c:pt idx="79631">
                  <c:v>1.00258</c:v>
                </c:pt>
                <c:pt idx="79632">
                  <c:v>1.0026299999999999</c:v>
                </c:pt>
                <c:pt idx="79633">
                  <c:v>1.00267</c:v>
                </c:pt>
                <c:pt idx="79634">
                  <c:v>1.0026999999999999</c:v>
                </c:pt>
                <c:pt idx="79635">
                  <c:v>1.0026999999999999</c:v>
                </c:pt>
                <c:pt idx="79636">
                  <c:v>1.00271</c:v>
                </c:pt>
                <c:pt idx="79637">
                  <c:v>1.0026999999999999</c:v>
                </c:pt>
                <c:pt idx="79638">
                  <c:v>1.00268</c:v>
                </c:pt>
                <c:pt idx="79639">
                  <c:v>1.0026600000000001</c:v>
                </c:pt>
                <c:pt idx="79640">
                  <c:v>1.00261</c:v>
                </c:pt>
                <c:pt idx="79641">
                  <c:v>1.00257</c:v>
                </c:pt>
                <c:pt idx="79642">
                  <c:v>1.0024999999999999</c:v>
                </c:pt>
                <c:pt idx="79643">
                  <c:v>1.0024299999999999</c:v>
                </c:pt>
                <c:pt idx="79644">
                  <c:v>1.0023299999999999</c:v>
                </c:pt>
                <c:pt idx="79645">
                  <c:v>1.00224</c:v>
                </c:pt>
                <c:pt idx="79646">
                  <c:v>1.00213</c:v>
                </c:pt>
                <c:pt idx="79647">
                  <c:v>1.0020100000000001</c:v>
                </c:pt>
                <c:pt idx="79648">
                  <c:v>1.00187</c:v>
                </c:pt>
                <c:pt idx="79649">
                  <c:v>1.0017199999999999</c:v>
                </c:pt>
                <c:pt idx="79650">
                  <c:v>1.00156</c:v>
                </c:pt>
                <c:pt idx="79651">
                  <c:v>1.0013799999999999</c:v>
                </c:pt>
                <c:pt idx="79652">
                  <c:v>1.00119</c:v>
                </c:pt>
                <c:pt idx="79653">
                  <c:v>1.00099</c:v>
                </c:pt>
                <c:pt idx="79654">
                  <c:v>1.0007699999999999</c:v>
                </c:pt>
                <c:pt idx="79655">
                  <c:v>1.0005299999999999</c:v>
                </c:pt>
                <c:pt idx="79656">
                  <c:v>1.0003</c:v>
                </c:pt>
                <c:pt idx="79657">
                  <c:v>1.0000500000000001</c:v>
                </c:pt>
                <c:pt idx="79658">
                  <c:v>0.99981799999999998</c:v>
                </c:pt>
                <c:pt idx="79659">
                  <c:v>0.99959699999999996</c:v>
                </c:pt>
                <c:pt idx="79660">
                  <c:v>0.99938899999999997</c:v>
                </c:pt>
                <c:pt idx="79661">
                  <c:v>0.99918099999999999</c:v>
                </c:pt>
                <c:pt idx="79662">
                  <c:v>0.99899800000000005</c:v>
                </c:pt>
                <c:pt idx="79663">
                  <c:v>0.99882800000000005</c:v>
                </c:pt>
                <c:pt idx="79664">
                  <c:v>0.99867600000000001</c:v>
                </c:pt>
                <c:pt idx="79665">
                  <c:v>0.99853499999999995</c:v>
                </c:pt>
                <c:pt idx="79666">
                  <c:v>0.99839900000000004</c:v>
                </c:pt>
                <c:pt idx="79667">
                  <c:v>0.99828099999999997</c:v>
                </c:pt>
                <c:pt idx="79668">
                  <c:v>0.99817800000000001</c:v>
                </c:pt>
                <c:pt idx="79669">
                  <c:v>0.99808399999999997</c:v>
                </c:pt>
                <c:pt idx="79670">
                  <c:v>0.99800299999999997</c:v>
                </c:pt>
                <c:pt idx="79671">
                  <c:v>0.99793299999999996</c:v>
                </c:pt>
                <c:pt idx="79672">
                  <c:v>0.99787999999999999</c:v>
                </c:pt>
                <c:pt idx="79673">
                  <c:v>0.99782999999999999</c:v>
                </c:pt>
                <c:pt idx="79674">
                  <c:v>0.997803</c:v>
                </c:pt>
                <c:pt idx="79675">
                  <c:v>0.99777899999999997</c:v>
                </c:pt>
                <c:pt idx="79676">
                  <c:v>0.99776500000000001</c:v>
                </c:pt>
                <c:pt idx="79677">
                  <c:v>0.99775800000000003</c:v>
                </c:pt>
                <c:pt idx="79678">
                  <c:v>0.99776799999999999</c:v>
                </c:pt>
                <c:pt idx="79679">
                  <c:v>0.99778599999999995</c:v>
                </c:pt>
                <c:pt idx="79680">
                  <c:v>0.99780800000000003</c:v>
                </c:pt>
                <c:pt idx="79681">
                  <c:v>0.99783900000000003</c:v>
                </c:pt>
                <c:pt idx="79682">
                  <c:v>0.99787899999999996</c:v>
                </c:pt>
                <c:pt idx="79683">
                  <c:v>0.99792899999999995</c:v>
                </c:pt>
                <c:pt idx="79684">
                  <c:v>0.99798900000000001</c:v>
                </c:pt>
                <c:pt idx="79685">
                  <c:v>0.99805900000000003</c:v>
                </c:pt>
                <c:pt idx="79686">
                  <c:v>0.99813499999999999</c:v>
                </c:pt>
                <c:pt idx="79687">
                  <c:v>0.99821700000000002</c:v>
                </c:pt>
                <c:pt idx="79688">
                  <c:v>0.99830300000000005</c:v>
                </c:pt>
                <c:pt idx="79689">
                  <c:v>0.99839999999999995</c:v>
                </c:pt>
                <c:pt idx="79690">
                  <c:v>0.99850099999999997</c:v>
                </c:pt>
                <c:pt idx="79691">
                  <c:v>0.99860700000000002</c:v>
                </c:pt>
                <c:pt idx="79692">
                  <c:v>0.99872399999999995</c:v>
                </c:pt>
                <c:pt idx="79693">
                  <c:v>0.99883999999999995</c:v>
                </c:pt>
                <c:pt idx="79694">
                  <c:v>0.99896200000000002</c:v>
                </c:pt>
                <c:pt idx="79695">
                  <c:v>0.99908600000000003</c:v>
                </c:pt>
                <c:pt idx="79696">
                  <c:v>0.99921499999999996</c:v>
                </c:pt>
                <c:pt idx="79697">
                  <c:v>0.99934599999999996</c:v>
                </c:pt>
                <c:pt idx="79698">
                  <c:v>0.99948300000000001</c:v>
                </c:pt>
                <c:pt idx="79699">
                  <c:v>0.99961699999999998</c:v>
                </c:pt>
                <c:pt idx="79700">
                  <c:v>0.999753</c:v>
                </c:pt>
                <c:pt idx="79701">
                  <c:v>0.99989399999999995</c:v>
                </c:pt>
                <c:pt idx="79702">
                  <c:v>1.00004</c:v>
                </c:pt>
                <c:pt idx="79703">
                  <c:v>1.0001899999999999</c:v>
                </c:pt>
                <c:pt idx="79704">
                  <c:v>1.0003299999999999</c:v>
                </c:pt>
                <c:pt idx="79705">
                  <c:v>1.00048</c:v>
                </c:pt>
                <c:pt idx="79706">
                  <c:v>1.0006200000000001</c:v>
                </c:pt>
                <c:pt idx="79707">
                  <c:v>1.0007600000000001</c:v>
                </c:pt>
                <c:pt idx="79708">
                  <c:v>1.00091</c:v>
                </c:pt>
                <c:pt idx="79709">
                  <c:v>1.00105</c:v>
                </c:pt>
                <c:pt idx="79710">
                  <c:v>1.00119</c:v>
                </c:pt>
                <c:pt idx="79711">
                  <c:v>1.00132</c:v>
                </c:pt>
                <c:pt idx="79712">
                  <c:v>1.0014400000000001</c:v>
                </c:pt>
                <c:pt idx="79713">
                  <c:v>1.00156</c:v>
                </c:pt>
                <c:pt idx="79714">
                  <c:v>1.00169</c:v>
                </c:pt>
                <c:pt idx="79715">
                  <c:v>1.0018</c:v>
                </c:pt>
                <c:pt idx="79716">
                  <c:v>1.0019199999999999</c:v>
                </c:pt>
                <c:pt idx="79717">
                  <c:v>1.00203</c:v>
                </c:pt>
                <c:pt idx="79718">
                  <c:v>1.00213</c:v>
                </c:pt>
                <c:pt idx="79719">
                  <c:v>1.00224</c:v>
                </c:pt>
                <c:pt idx="79720">
                  <c:v>1.0023299999999999</c:v>
                </c:pt>
                <c:pt idx="79721">
                  <c:v>1.00241</c:v>
                </c:pt>
                <c:pt idx="79722">
                  <c:v>1.0024999999999999</c:v>
                </c:pt>
                <c:pt idx="79723">
                  <c:v>1.00257</c:v>
                </c:pt>
                <c:pt idx="79724">
                  <c:v>1.00264</c:v>
                </c:pt>
                <c:pt idx="79725">
                  <c:v>1.0026999999999999</c:v>
                </c:pt>
                <c:pt idx="79726">
                  <c:v>1.00275</c:v>
                </c:pt>
                <c:pt idx="79727">
                  <c:v>1.0027900000000001</c:v>
                </c:pt>
                <c:pt idx="79728">
                  <c:v>1.00282</c:v>
                </c:pt>
                <c:pt idx="79729">
                  <c:v>1.00285</c:v>
                </c:pt>
                <c:pt idx="79730">
                  <c:v>1.0028699999999999</c:v>
                </c:pt>
                <c:pt idx="79731">
                  <c:v>1.0028699999999999</c:v>
                </c:pt>
                <c:pt idx="79732">
                  <c:v>1.0028600000000001</c:v>
                </c:pt>
                <c:pt idx="79733">
                  <c:v>1.00285</c:v>
                </c:pt>
                <c:pt idx="79734">
                  <c:v>1.0028300000000001</c:v>
                </c:pt>
                <c:pt idx="79735">
                  <c:v>1.0027900000000001</c:v>
                </c:pt>
                <c:pt idx="79736">
                  <c:v>1.00275</c:v>
                </c:pt>
                <c:pt idx="79737">
                  <c:v>1.0026999999999999</c:v>
                </c:pt>
                <c:pt idx="79738">
                  <c:v>1.0026299999999999</c:v>
                </c:pt>
                <c:pt idx="79739">
                  <c:v>1.0025500000000001</c:v>
                </c:pt>
                <c:pt idx="79740">
                  <c:v>1.0024500000000001</c:v>
                </c:pt>
                <c:pt idx="79741">
                  <c:v>1.00234</c:v>
                </c:pt>
                <c:pt idx="79742">
                  <c:v>1.0022200000000001</c:v>
                </c:pt>
                <c:pt idx="79743">
                  <c:v>1.0021</c:v>
                </c:pt>
                <c:pt idx="79744">
                  <c:v>1.00196</c:v>
                </c:pt>
                <c:pt idx="79745">
                  <c:v>1.0018</c:v>
                </c:pt>
                <c:pt idx="79746">
                  <c:v>1.0016400000000001</c:v>
                </c:pt>
                <c:pt idx="79747">
                  <c:v>1.0014700000000001</c:v>
                </c:pt>
                <c:pt idx="79748">
                  <c:v>1.0012799999999999</c:v>
                </c:pt>
                <c:pt idx="79749">
                  <c:v>1.00108</c:v>
                </c:pt>
                <c:pt idx="79750">
                  <c:v>1.0008699999999999</c:v>
                </c:pt>
                <c:pt idx="79751">
                  <c:v>1.00065</c:v>
                </c:pt>
                <c:pt idx="79752">
                  <c:v>1.0004200000000001</c:v>
                </c:pt>
                <c:pt idx="79753">
                  <c:v>1.0001800000000001</c:v>
                </c:pt>
                <c:pt idx="79754">
                  <c:v>0.99992899999999996</c:v>
                </c:pt>
                <c:pt idx="79755">
                  <c:v>0.99970300000000001</c:v>
                </c:pt>
                <c:pt idx="79756">
                  <c:v>0.99950099999999997</c:v>
                </c:pt>
                <c:pt idx="79757">
                  <c:v>0.99930099999999999</c:v>
                </c:pt>
                <c:pt idx="79758">
                  <c:v>0.99911399999999995</c:v>
                </c:pt>
                <c:pt idx="79759">
                  <c:v>0.99893299999999996</c:v>
                </c:pt>
                <c:pt idx="79760">
                  <c:v>0.99877700000000003</c:v>
                </c:pt>
                <c:pt idx="79761">
                  <c:v>0.99862799999999996</c:v>
                </c:pt>
                <c:pt idx="79762">
                  <c:v>0.99849100000000002</c:v>
                </c:pt>
                <c:pt idx="79763">
                  <c:v>0.998363</c:v>
                </c:pt>
                <c:pt idx="79764">
                  <c:v>0.99825399999999997</c:v>
                </c:pt>
                <c:pt idx="79765">
                  <c:v>0.99814899999999995</c:v>
                </c:pt>
                <c:pt idx="79766">
                  <c:v>0.99806099999999998</c:v>
                </c:pt>
                <c:pt idx="79767">
                  <c:v>0.99797999999999998</c:v>
                </c:pt>
                <c:pt idx="79768">
                  <c:v>0.99792099999999995</c:v>
                </c:pt>
                <c:pt idx="79769">
                  <c:v>0.99786699999999995</c:v>
                </c:pt>
                <c:pt idx="79770">
                  <c:v>0.99783100000000002</c:v>
                </c:pt>
                <c:pt idx="79771">
                  <c:v>0.99780000000000002</c:v>
                </c:pt>
                <c:pt idx="79772">
                  <c:v>0.99777700000000003</c:v>
                </c:pt>
                <c:pt idx="79773">
                  <c:v>0.99776900000000002</c:v>
                </c:pt>
                <c:pt idx="79774">
                  <c:v>0.99777099999999996</c:v>
                </c:pt>
                <c:pt idx="79775">
                  <c:v>0.99778299999999998</c:v>
                </c:pt>
                <c:pt idx="79776">
                  <c:v>0.99780400000000002</c:v>
                </c:pt>
                <c:pt idx="79777">
                  <c:v>0.99783200000000005</c:v>
                </c:pt>
                <c:pt idx="79778">
                  <c:v>0.99786699999999995</c:v>
                </c:pt>
                <c:pt idx="79779">
                  <c:v>0.99791799999999997</c:v>
                </c:pt>
                <c:pt idx="79780">
                  <c:v>0.99797899999999995</c:v>
                </c:pt>
                <c:pt idx="79781">
                  <c:v>0.99804700000000002</c:v>
                </c:pt>
                <c:pt idx="79782">
                  <c:v>0.99812299999999998</c:v>
                </c:pt>
                <c:pt idx="79783">
                  <c:v>0.99820399999999998</c:v>
                </c:pt>
                <c:pt idx="79784">
                  <c:v>0.99829299999999999</c:v>
                </c:pt>
                <c:pt idx="79785">
                  <c:v>0.99838400000000005</c:v>
                </c:pt>
                <c:pt idx="79786">
                  <c:v>0.99848300000000001</c:v>
                </c:pt>
                <c:pt idx="79787">
                  <c:v>0.99858800000000003</c:v>
                </c:pt>
                <c:pt idx="79788">
                  <c:v>0.998699</c:v>
                </c:pt>
                <c:pt idx="79789">
                  <c:v>0.99881699999999995</c:v>
                </c:pt>
                <c:pt idx="79790">
                  <c:v>0.99893900000000002</c:v>
                </c:pt>
                <c:pt idx="79791">
                  <c:v>0.99906300000000003</c:v>
                </c:pt>
                <c:pt idx="79792">
                  <c:v>0.99919899999999995</c:v>
                </c:pt>
                <c:pt idx="79793">
                  <c:v>0.99933700000000003</c:v>
                </c:pt>
                <c:pt idx="79794">
                  <c:v>0.99947699999999995</c:v>
                </c:pt>
                <c:pt idx="79795">
                  <c:v>0.99962499999999999</c:v>
                </c:pt>
                <c:pt idx="79796">
                  <c:v>0.99976399999999999</c:v>
                </c:pt>
                <c:pt idx="79797">
                  <c:v>0.99990299999999999</c:v>
                </c:pt>
                <c:pt idx="79798">
                  <c:v>1.0000500000000001</c:v>
                </c:pt>
                <c:pt idx="79799">
                  <c:v>1.0002</c:v>
                </c:pt>
                <c:pt idx="79800">
                  <c:v>1.00034</c:v>
                </c:pt>
                <c:pt idx="79801">
                  <c:v>1.0004900000000001</c:v>
                </c:pt>
                <c:pt idx="79802">
                  <c:v>1.0006299999999999</c:v>
                </c:pt>
                <c:pt idx="79803">
                  <c:v>1.0007699999999999</c:v>
                </c:pt>
                <c:pt idx="79804">
                  <c:v>1.00091</c:v>
                </c:pt>
                <c:pt idx="79805">
                  <c:v>1.00105</c:v>
                </c:pt>
                <c:pt idx="79806">
                  <c:v>1.00119</c:v>
                </c:pt>
                <c:pt idx="79807">
                  <c:v>1.0013300000000001</c:v>
                </c:pt>
                <c:pt idx="79808">
                  <c:v>1.00146</c:v>
                </c:pt>
                <c:pt idx="79809">
                  <c:v>1.00159</c:v>
                </c:pt>
                <c:pt idx="79810">
                  <c:v>1.0017100000000001</c:v>
                </c:pt>
                <c:pt idx="79811">
                  <c:v>1.00183</c:v>
                </c:pt>
                <c:pt idx="79812">
                  <c:v>1.0019499999999999</c:v>
                </c:pt>
                <c:pt idx="79813">
                  <c:v>1.00206</c:v>
                </c:pt>
                <c:pt idx="79814">
                  <c:v>1.0021599999999999</c:v>
                </c:pt>
                <c:pt idx="79815">
                  <c:v>1.0022599999999999</c:v>
                </c:pt>
                <c:pt idx="79816">
                  <c:v>1.0023599999999999</c:v>
                </c:pt>
                <c:pt idx="79817">
                  <c:v>1.00244</c:v>
                </c:pt>
                <c:pt idx="79818">
                  <c:v>1.0025200000000001</c:v>
                </c:pt>
                <c:pt idx="79819">
                  <c:v>1.00258</c:v>
                </c:pt>
                <c:pt idx="79820">
                  <c:v>1.00265</c:v>
                </c:pt>
                <c:pt idx="79821">
                  <c:v>1.00271</c:v>
                </c:pt>
                <c:pt idx="79822">
                  <c:v>1.00275</c:v>
                </c:pt>
                <c:pt idx="79823">
                  <c:v>1.00278</c:v>
                </c:pt>
                <c:pt idx="79824">
                  <c:v>1.00281</c:v>
                </c:pt>
                <c:pt idx="79825">
                  <c:v>1.00282</c:v>
                </c:pt>
                <c:pt idx="79826">
                  <c:v>1.0028300000000001</c:v>
                </c:pt>
                <c:pt idx="79827">
                  <c:v>1.00282</c:v>
                </c:pt>
                <c:pt idx="79828">
                  <c:v>1.00281</c:v>
                </c:pt>
                <c:pt idx="79829">
                  <c:v>1.0027900000000001</c:v>
                </c:pt>
                <c:pt idx="79830">
                  <c:v>1.00275</c:v>
                </c:pt>
                <c:pt idx="79831">
                  <c:v>1.00271</c:v>
                </c:pt>
                <c:pt idx="79832">
                  <c:v>1.00265</c:v>
                </c:pt>
                <c:pt idx="79833">
                  <c:v>1.00258</c:v>
                </c:pt>
                <c:pt idx="79834">
                  <c:v>1.0024900000000001</c:v>
                </c:pt>
                <c:pt idx="79835">
                  <c:v>1.0023899999999999</c:v>
                </c:pt>
                <c:pt idx="79836">
                  <c:v>1.0022899999999999</c:v>
                </c:pt>
                <c:pt idx="79837">
                  <c:v>1.0021599999999999</c:v>
                </c:pt>
                <c:pt idx="79838">
                  <c:v>1.00203</c:v>
                </c:pt>
                <c:pt idx="79839">
                  <c:v>1.0018899999999999</c:v>
                </c:pt>
                <c:pt idx="79840">
                  <c:v>1.0017400000000001</c:v>
                </c:pt>
                <c:pt idx="79841">
                  <c:v>1.0015700000000001</c:v>
                </c:pt>
                <c:pt idx="79842">
                  <c:v>1.00139</c:v>
                </c:pt>
                <c:pt idx="79843">
                  <c:v>1.00119</c:v>
                </c:pt>
                <c:pt idx="79844">
                  <c:v>1.00098</c:v>
                </c:pt>
                <c:pt idx="79845">
                  <c:v>1.0007600000000001</c:v>
                </c:pt>
                <c:pt idx="79846">
                  <c:v>1.0005200000000001</c:v>
                </c:pt>
                <c:pt idx="79847">
                  <c:v>1.0002800000000001</c:v>
                </c:pt>
                <c:pt idx="79848">
                  <c:v>1.00003</c:v>
                </c:pt>
                <c:pt idx="79849">
                  <c:v>0.99980899999999995</c:v>
                </c:pt>
                <c:pt idx="79850">
                  <c:v>0.99958800000000003</c:v>
                </c:pt>
                <c:pt idx="79851">
                  <c:v>0.99938099999999996</c:v>
                </c:pt>
                <c:pt idx="79852">
                  <c:v>0.999193</c:v>
                </c:pt>
                <c:pt idx="79853">
                  <c:v>0.99901399999999996</c:v>
                </c:pt>
                <c:pt idx="79854">
                  <c:v>0.99883900000000003</c:v>
                </c:pt>
                <c:pt idx="79855">
                  <c:v>0.99868699999999999</c:v>
                </c:pt>
                <c:pt idx="79856">
                  <c:v>0.99854699999999996</c:v>
                </c:pt>
                <c:pt idx="79857">
                  <c:v>0.998421</c:v>
                </c:pt>
                <c:pt idx="79858">
                  <c:v>0.99830099999999999</c:v>
                </c:pt>
                <c:pt idx="79859">
                  <c:v>0.99820299999999995</c:v>
                </c:pt>
                <c:pt idx="79860">
                  <c:v>0.99810900000000002</c:v>
                </c:pt>
                <c:pt idx="79861">
                  <c:v>0.99802800000000003</c:v>
                </c:pt>
                <c:pt idx="79862">
                  <c:v>0.99796600000000002</c:v>
                </c:pt>
                <c:pt idx="79863">
                  <c:v>0.99790699999999999</c:v>
                </c:pt>
                <c:pt idx="79864">
                  <c:v>0.99787999999999999</c:v>
                </c:pt>
                <c:pt idx="79865">
                  <c:v>0.99784899999999999</c:v>
                </c:pt>
                <c:pt idx="79866">
                  <c:v>0.99782800000000005</c:v>
                </c:pt>
                <c:pt idx="79867">
                  <c:v>0.99780999999999997</c:v>
                </c:pt>
                <c:pt idx="79868">
                  <c:v>0.997811</c:v>
                </c:pt>
                <c:pt idx="79869">
                  <c:v>0.99781399999999998</c:v>
                </c:pt>
                <c:pt idx="79870">
                  <c:v>0.99782800000000005</c:v>
                </c:pt>
                <c:pt idx="79871">
                  <c:v>0.99785599999999997</c:v>
                </c:pt>
                <c:pt idx="79872">
                  <c:v>0.99789399999999995</c:v>
                </c:pt>
                <c:pt idx="79873">
                  <c:v>0.99792700000000001</c:v>
                </c:pt>
                <c:pt idx="79874">
                  <c:v>0.99797800000000003</c:v>
                </c:pt>
                <c:pt idx="79875">
                  <c:v>0.99804300000000001</c:v>
                </c:pt>
                <c:pt idx="79876">
                  <c:v>0.99810699999999997</c:v>
                </c:pt>
                <c:pt idx="79877">
                  <c:v>0.99818499999999999</c:v>
                </c:pt>
                <c:pt idx="79878">
                  <c:v>0.99826800000000004</c:v>
                </c:pt>
                <c:pt idx="79879">
                  <c:v>0.99835399999999996</c:v>
                </c:pt>
                <c:pt idx="79880">
                  <c:v>0.99845499999999998</c:v>
                </c:pt>
                <c:pt idx="79881">
                  <c:v>0.99855300000000002</c:v>
                </c:pt>
                <c:pt idx="79882">
                  <c:v>0.99866200000000005</c:v>
                </c:pt>
                <c:pt idx="79883">
                  <c:v>0.99876900000000002</c:v>
                </c:pt>
                <c:pt idx="79884">
                  <c:v>0.99888200000000005</c:v>
                </c:pt>
                <c:pt idx="79885">
                  <c:v>0.99900100000000003</c:v>
                </c:pt>
                <c:pt idx="79886">
                  <c:v>0.99912299999999998</c:v>
                </c:pt>
                <c:pt idx="79887">
                  <c:v>0.99924900000000005</c:v>
                </c:pt>
                <c:pt idx="79888">
                  <c:v>0.99938000000000005</c:v>
                </c:pt>
                <c:pt idx="79889">
                  <c:v>0.99950799999999995</c:v>
                </c:pt>
                <c:pt idx="79890">
                  <c:v>0.99964500000000001</c:v>
                </c:pt>
                <c:pt idx="79891">
                  <c:v>0.99978400000000001</c:v>
                </c:pt>
                <c:pt idx="79892">
                  <c:v>0.99992999999999999</c:v>
                </c:pt>
                <c:pt idx="79893">
                  <c:v>1.00007</c:v>
                </c:pt>
                <c:pt idx="79894">
                  <c:v>1.0001899999999999</c:v>
                </c:pt>
                <c:pt idx="79895">
                  <c:v>1.0003200000000001</c:v>
                </c:pt>
                <c:pt idx="79896">
                  <c:v>1.00047</c:v>
                </c:pt>
                <c:pt idx="79897">
                  <c:v>1.00061</c:v>
                </c:pt>
                <c:pt idx="79898">
                  <c:v>1.00075</c:v>
                </c:pt>
                <c:pt idx="79899">
                  <c:v>1.00088</c:v>
                </c:pt>
                <c:pt idx="79900">
                  <c:v>1.00102</c:v>
                </c:pt>
                <c:pt idx="79901">
                  <c:v>1.0011399999999999</c:v>
                </c:pt>
                <c:pt idx="79902">
                  <c:v>1.0012700000000001</c:v>
                </c:pt>
                <c:pt idx="79903">
                  <c:v>1.00139</c:v>
                </c:pt>
                <c:pt idx="79904">
                  <c:v>1.00152</c:v>
                </c:pt>
                <c:pt idx="79905">
                  <c:v>1.0016400000000001</c:v>
                </c:pt>
                <c:pt idx="79906">
                  <c:v>1.00176</c:v>
                </c:pt>
                <c:pt idx="79907">
                  <c:v>1.00186</c:v>
                </c:pt>
                <c:pt idx="79908">
                  <c:v>1.00196</c:v>
                </c:pt>
                <c:pt idx="79909">
                  <c:v>1.00206</c:v>
                </c:pt>
                <c:pt idx="79910">
                  <c:v>1.0021500000000001</c:v>
                </c:pt>
                <c:pt idx="79911">
                  <c:v>1.00224</c:v>
                </c:pt>
                <c:pt idx="79912">
                  <c:v>1.0023200000000001</c:v>
                </c:pt>
                <c:pt idx="79913">
                  <c:v>1.0023899999999999</c:v>
                </c:pt>
                <c:pt idx="79914">
                  <c:v>1.0024599999999999</c:v>
                </c:pt>
                <c:pt idx="79915">
                  <c:v>1.0025200000000001</c:v>
                </c:pt>
                <c:pt idx="79916">
                  <c:v>1.0025599999999999</c:v>
                </c:pt>
                <c:pt idx="79917">
                  <c:v>1.0025999999999999</c:v>
                </c:pt>
                <c:pt idx="79918">
                  <c:v>1.0026299999999999</c:v>
                </c:pt>
                <c:pt idx="79919">
                  <c:v>1.00265</c:v>
                </c:pt>
                <c:pt idx="79920">
                  <c:v>1.00267</c:v>
                </c:pt>
                <c:pt idx="79921">
                  <c:v>1.00267</c:v>
                </c:pt>
                <c:pt idx="79922">
                  <c:v>1.00267</c:v>
                </c:pt>
                <c:pt idx="79923">
                  <c:v>1.00265</c:v>
                </c:pt>
                <c:pt idx="79924">
                  <c:v>1.0026299999999999</c:v>
                </c:pt>
                <c:pt idx="79925">
                  <c:v>1.0025900000000001</c:v>
                </c:pt>
                <c:pt idx="79926">
                  <c:v>1.0025500000000001</c:v>
                </c:pt>
                <c:pt idx="79927">
                  <c:v>1.0024999999999999</c:v>
                </c:pt>
                <c:pt idx="79928">
                  <c:v>1.00244</c:v>
                </c:pt>
                <c:pt idx="79929">
                  <c:v>1.0023599999999999</c:v>
                </c:pt>
                <c:pt idx="79930">
                  <c:v>1.00227</c:v>
                </c:pt>
                <c:pt idx="79931">
                  <c:v>1.00217</c:v>
                </c:pt>
                <c:pt idx="79932">
                  <c:v>1.00206</c:v>
                </c:pt>
                <c:pt idx="79933">
                  <c:v>1.00193</c:v>
                </c:pt>
                <c:pt idx="79934">
                  <c:v>1.00179</c:v>
                </c:pt>
                <c:pt idx="79935">
                  <c:v>1.0016400000000001</c:v>
                </c:pt>
                <c:pt idx="79936">
                  <c:v>1.0014799999999999</c:v>
                </c:pt>
                <c:pt idx="79937">
                  <c:v>1.0013099999999999</c:v>
                </c:pt>
                <c:pt idx="79938">
                  <c:v>1.0011300000000001</c:v>
                </c:pt>
                <c:pt idx="79939">
                  <c:v>1.0009300000000001</c:v>
                </c:pt>
                <c:pt idx="79940">
                  <c:v>1.0007299999999999</c:v>
                </c:pt>
                <c:pt idx="79941">
                  <c:v>1.0004999999999999</c:v>
                </c:pt>
                <c:pt idx="79942">
                  <c:v>1.00027</c:v>
                </c:pt>
                <c:pt idx="79943">
                  <c:v>1.0000199999999999</c:v>
                </c:pt>
                <c:pt idx="79944">
                  <c:v>0.99977899999999997</c:v>
                </c:pt>
                <c:pt idx="79945">
                  <c:v>0.999552</c:v>
                </c:pt>
                <c:pt idx="79946">
                  <c:v>0.99932799999999999</c:v>
                </c:pt>
                <c:pt idx="79947">
                  <c:v>0.99913099999999999</c:v>
                </c:pt>
                <c:pt idx="79948">
                  <c:v>0.99894400000000005</c:v>
                </c:pt>
                <c:pt idx="79949">
                  <c:v>0.99876500000000001</c:v>
                </c:pt>
                <c:pt idx="79950">
                  <c:v>0.99859900000000001</c:v>
                </c:pt>
                <c:pt idx="79951">
                  <c:v>0.99844900000000003</c:v>
                </c:pt>
                <c:pt idx="79952">
                  <c:v>0.998309</c:v>
                </c:pt>
                <c:pt idx="79953">
                  <c:v>0.99817900000000004</c:v>
                </c:pt>
                <c:pt idx="79954">
                  <c:v>0.99806099999999998</c:v>
                </c:pt>
                <c:pt idx="79955">
                  <c:v>0.99796099999999999</c:v>
                </c:pt>
                <c:pt idx="79956">
                  <c:v>0.99787000000000003</c:v>
                </c:pt>
                <c:pt idx="79957">
                  <c:v>0.99779099999999998</c:v>
                </c:pt>
                <c:pt idx="79958">
                  <c:v>0.99772300000000003</c:v>
                </c:pt>
                <c:pt idx="79959">
                  <c:v>0.99767300000000003</c:v>
                </c:pt>
                <c:pt idx="79960">
                  <c:v>0.99762799999999996</c:v>
                </c:pt>
                <c:pt idx="79961">
                  <c:v>0.99759600000000004</c:v>
                </c:pt>
                <c:pt idx="79962">
                  <c:v>0.99757099999999999</c:v>
                </c:pt>
                <c:pt idx="79963">
                  <c:v>0.99756199999999995</c:v>
                </c:pt>
                <c:pt idx="79964">
                  <c:v>0.99755499999999997</c:v>
                </c:pt>
                <c:pt idx="79965">
                  <c:v>0.99756400000000001</c:v>
                </c:pt>
                <c:pt idx="79966">
                  <c:v>0.99758599999999997</c:v>
                </c:pt>
                <c:pt idx="79967">
                  <c:v>0.99761599999999995</c:v>
                </c:pt>
                <c:pt idx="79968">
                  <c:v>0.99765899999999996</c:v>
                </c:pt>
                <c:pt idx="79969">
                  <c:v>0.99770499999999995</c:v>
                </c:pt>
                <c:pt idx="79970">
                  <c:v>0.99776299999999996</c:v>
                </c:pt>
                <c:pt idx="79971">
                  <c:v>0.99782899999999997</c:v>
                </c:pt>
                <c:pt idx="79972">
                  <c:v>0.99790299999999998</c:v>
                </c:pt>
                <c:pt idx="79973">
                  <c:v>0.99798600000000004</c:v>
                </c:pt>
                <c:pt idx="79974">
                  <c:v>0.99806899999999998</c:v>
                </c:pt>
                <c:pt idx="79975">
                  <c:v>0.99816300000000002</c:v>
                </c:pt>
                <c:pt idx="79976">
                  <c:v>0.99826700000000002</c:v>
                </c:pt>
                <c:pt idx="79977">
                  <c:v>0.99837200000000004</c:v>
                </c:pt>
                <c:pt idx="79978">
                  <c:v>0.99848700000000001</c:v>
                </c:pt>
                <c:pt idx="79979">
                  <c:v>0.99860499999999996</c:v>
                </c:pt>
                <c:pt idx="79980">
                  <c:v>0.99873000000000001</c:v>
                </c:pt>
                <c:pt idx="79981">
                  <c:v>0.998861</c:v>
                </c:pt>
                <c:pt idx="79982">
                  <c:v>0.99899199999999999</c:v>
                </c:pt>
                <c:pt idx="79983">
                  <c:v>0.99913600000000002</c:v>
                </c:pt>
                <c:pt idx="79984">
                  <c:v>0.99928099999999997</c:v>
                </c:pt>
                <c:pt idx="79985">
                  <c:v>0.99941800000000003</c:v>
                </c:pt>
                <c:pt idx="79986">
                  <c:v>0.99956400000000001</c:v>
                </c:pt>
                <c:pt idx="79987">
                  <c:v>0.99971500000000002</c:v>
                </c:pt>
                <c:pt idx="79988">
                  <c:v>0.99985900000000005</c:v>
                </c:pt>
                <c:pt idx="79989">
                  <c:v>1.0000100000000001</c:v>
                </c:pt>
                <c:pt idx="79990">
                  <c:v>1.0001599999999999</c:v>
                </c:pt>
                <c:pt idx="79991">
                  <c:v>1.00031</c:v>
                </c:pt>
                <c:pt idx="79992">
                  <c:v>1.0004599999999999</c:v>
                </c:pt>
                <c:pt idx="79993">
                  <c:v>1.00061</c:v>
                </c:pt>
                <c:pt idx="79994">
                  <c:v>1.0007600000000001</c:v>
                </c:pt>
                <c:pt idx="79995">
                  <c:v>1.00091</c:v>
                </c:pt>
                <c:pt idx="79996">
                  <c:v>1.0010600000000001</c:v>
                </c:pt>
                <c:pt idx="79997">
                  <c:v>1.0012000000000001</c:v>
                </c:pt>
                <c:pt idx="79998">
                  <c:v>1.00135</c:v>
                </c:pt>
                <c:pt idx="79999">
                  <c:v>1.0014799999999999</c:v>
                </c:pt>
                <c:pt idx="80000">
                  <c:v>1.00162</c:v>
                </c:pt>
                <c:pt idx="80001">
                  <c:v>1.0017499999999999</c:v>
                </c:pt>
                <c:pt idx="80002">
                  <c:v>1.0018800000000001</c:v>
                </c:pt>
                <c:pt idx="80003">
                  <c:v>1.002</c:v>
                </c:pt>
                <c:pt idx="80004">
                  <c:v>1.0021199999999999</c:v>
                </c:pt>
                <c:pt idx="80005">
                  <c:v>1.0022200000000001</c:v>
                </c:pt>
                <c:pt idx="80006">
                  <c:v>1.0023200000000001</c:v>
                </c:pt>
                <c:pt idx="80007">
                  <c:v>1.0024200000000001</c:v>
                </c:pt>
                <c:pt idx="80008">
                  <c:v>1.00251</c:v>
                </c:pt>
                <c:pt idx="80009">
                  <c:v>1.0025900000000001</c:v>
                </c:pt>
                <c:pt idx="80010">
                  <c:v>1.00267</c:v>
                </c:pt>
                <c:pt idx="80011">
                  <c:v>1.0027299999999999</c:v>
                </c:pt>
                <c:pt idx="80012">
                  <c:v>1.0027900000000001</c:v>
                </c:pt>
                <c:pt idx="80013">
                  <c:v>1.00284</c:v>
                </c:pt>
                <c:pt idx="80014">
                  <c:v>1.00288</c:v>
                </c:pt>
                <c:pt idx="80015">
                  <c:v>1.00291</c:v>
                </c:pt>
                <c:pt idx="80016">
                  <c:v>1.0029300000000001</c:v>
                </c:pt>
                <c:pt idx="80017">
                  <c:v>1.0029399999999999</c:v>
                </c:pt>
                <c:pt idx="80018">
                  <c:v>1.0029399999999999</c:v>
                </c:pt>
                <c:pt idx="80019">
                  <c:v>1.00292</c:v>
                </c:pt>
                <c:pt idx="80020">
                  <c:v>1.0028999999999999</c:v>
                </c:pt>
                <c:pt idx="80021">
                  <c:v>1.0028699999999999</c:v>
                </c:pt>
                <c:pt idx="80022">
                  <c:v>1.00282</c:v>
                </c:pt>
                <c:pt idx="80023">
                  <c:v>1.0027600000000001</c:v>
                </c:pt>
                <c:pt idx="80024">
                  <c:v>1.0026900000000001</c:v>
                </c:pt>
                <c:pt idx="80025">
                  <c:v>1.0025999999999999</c:v>
                </c:pt>
                <c:pt idx="80026">
                  <c:v>1.0025200000000001</c:v>
                </c:pt>
                <c:pt idx="80027">
                  <c:v>1.00241</c:v>
                </c:pt>
                <c:pt idx="80028">
                  <c:v>1.0023</c:v>
                </c:pt>
                <c:pt idx="80029">
                  <c:v>1.0021800000000001</c:v>
                </c:pt>
                <c:pt idx="80030">
                  <c:v>1.00204</c:v>
                </c:pt>
                <c:pt idx="80031">
                  <c:v>1.0018899999999999</c:v>
                </c:pt>
                <c:pt idx="80032">
                  <c:v>1.0017199999999999</c:v>
                </c:pt>
                <c:pt idx="80033">
                  <c:v>1.0015400000000001</c:v>
                </c:pt>
                <c:pt idx="80034">
                  <c:v>1.00135</c:v>
                </c:pt>
                <c:pt idx="80035">
                  <c:v>1.00115</c:v>
                </c:pt>
                <c:pt idx="80036">
                  <c:v>1.0009300000000001</c:v>
                </c:pt>
                <c:pt idx="80037">
                  <c:v>1.0006999999999999</c:v>
                </c:pt>
                <c:pt idx="80038">
                  <c:v>1.00047</c:v>
                </c:pt>
                <c:pt idx="80039">
                  <c:v>1.0002200000000001</c:v>
                </c:pt>
                <c:pt idx="80040">
                  <c:v>0.99999099999999996</c:v>
                </c:pt>
                <c:pt idx="80041">
                  <c:v>0.99976100000000001</c:v>
                </c:pt>
                <c:pt idx="80042">
                  <c:v>0.99955400000000005</c:v>
                </c:pt>
                <c:pt idx="80043">
                  <c:v>0.999359</c:v>
                </c:pt>
                <c:pt idx="80044">
                  <c:v>0.99917900000000004</c:v>
                </c:pt>
                <c:pt idx="80045">
                  <c:v>0.99900299999999997</c:v>
                </c:pt>
                <c:pt idx="80046">
                  <c:v>0.99884499999999998</c:v>
                </c:pt>
                <c:pt idx="80047">
                  <c:v>0.99869799999999997</c:v>
                </c:pt>
                <c:pt idx="80048">
                  <c:v>0.99856599999999995</c:v>
                </c:pt>
                <c:pt idx="80049">
                  <c:v>0.99845200000000001</c:v>
                </c:pt>
                <c:pt idx="80050">
                  <c:v>0.99834299999999998</c:v>
                </c:pt>
                <c:pt idx="80051">
                  <c:v>0.99825200000000003</c:v>
                </c:pt>
                <c:pt idx="80052">
                  <c:v>0.99817299999999998</c:v>
                </c:pt>
                <c:pt idx="80053">
                  <c:v>0.99809899999999996</c:v>
                </c:pt>
                <c:pt idx="80054">
                  <c:v>0.99805100000000002</c:v>
                </c:pt>
                <c:pt idx="80055">
                  <c:v>0.99800699999999998</c:v>
                </c:pt>
                <c:pt idx="80056">
                  <c:v>0.99797000000000002</c:v>
                </c:pt>
                <c:pt idx="80057">
                  <c:v>0.99794700000000003</c:v>
                </c:pt>
                <c:pt idx="80058">
                  <c:v>0.99793299999999996</c:v>
                </c:pt>
                <c:pt idx="80059">
                  <c:v>0.99792599999999998</c:v>
                </c:pt>
                <c:pt idx="80060">
                  <c:v>0.99793100000000001</c:v>
                </c:pt>
                <c:pt idx="80061">
                  <c:v>0.99794400000000005</c:v>
                </c:pt>
                <c:pt idx="80062">
                  <c:v>0.99796600000000002</c:v>
                </c:pt>
                <c:pt idx="80063">
                  <c:v>0.99799499999999997</c:v>
                </c:pt>
                <c:pt idx="80064">
                  <c:v>0.99803600000000003</c:v>
                </c:pt>
                <c:pt idx="80065">
                  <c:v>0.99809899999999996</c:v>
                </c:pt>
                <c:pt idx="80066">
                  <c:v>0.99815299999999996</c:v>
                </c:pt>
                <c:pt idx="80067">
                  <c:v>0.99821899999999997</c:v>
                </c:pt>
                <c:pt idx="80068">
                  <c:v>0.99828899999999998</c:v>
                </c:pt>
                <c:pt idx="80069">
                  <c:v>0.998367</c:v>
                </c:pt>
                <c:pt idx="80070">
                  <c:v>0.99845099999999998</c:v>
                </c:pt>
                <c:pt idx="80071">
                  <c:v>0.99853999999999998</c:v>
                </c:pt>
                <c:pt idx="80072">
                  <c:v>0.99863999999999997</c:v>
                </c:pt>
                <c:pt idx="80073">
                  <c:v>0.99874300000000005</c:v>
                </c:pt>
                <c:pt idx="80074">
                  <c:v>0.99885400000000002</c:v>
                </c:pt>
                <c:pt idx="80075">
                  <c:v>0.99896799999999997</c:v>
                </c:pt>
                <c:pt idx="80076">
                  <c:v>0.99908600000000003</c:v>
                </c:pt>
                <c:pt idx="80077">
                  <c:v>0.99921099999999996</c:v>
                </c:pt>
                <c:pt idx="80078">
                  <c:v>0.99933399999999994</c:v>
                </c:pt>
                <c:pt idx="80079">
                  <c:v>0.99946299999999999</c:v>
                </c:pt>
                <c:pt idx="80080">
                  <c:v>0.99958800000000003</c:v>
                </c:pt>
                <c:pt idx="80081">
                  <c:v>0.999722</c:v>
                </c:pt>
                <c:pt idx="80082">
                  <c:v>0.99986299999999995</c:v>
                </c:pt>
                <c:pt idx="80083">
                  <c:v>0.99999199999999999</c:v>
                </c:pt>
                <c:pt idx="80084">
                  <c:v>1.00013</c:v>
                </c:pt>
                <c:pt idx="80085">
                  <c:v>1.0002599999999999</c:v>
                </c:pt>
                <c:pt idx="80086">
                  <c:v>1.0004</c:v>
                </c:pt>
                <c:pt idx="80087">
                  <c:v>1.00054</c:v>
                </c:pt>
                <c:pt idx="80088">
                  <c:v>1.0006699999999999</c:v>
                </c:pt>
                <c:pt idx="80089">
                  <c:v>1.00081</c:v>
                </c:pt>
                <c:pt idx="80090">
                  <c:v>1.00095</c:v>
                </c:pt>
                <c:pt idx="80091">
                  <c:v>1.00108</c:v>
                </c:pt>
                <c:pt idx="80092">
                  <c:v>1.0012099999999999</c:v>
                </c:pt>
                <c:pt idx="80093">
                  <c:v>1.0013399999999999</c:v>
                </c:pt>
                <c:pt idx="80094">
                  <c:v>1.0014700000000001</c:v>
                </c:pt>
                <c:pt idx="80095">
                  <c:v>1.00159</c:v>
                </c:pt>
                <c:pt idx="80096">
                  <c:v>1.0017</c:v>
                </c:pt>
                <c:pt idx="80097">
                  <c:v>1.0018199999999999</c:v>
                </c:pt>
                <c:pt idx="80098">
                  <c:v>1.0019199999999999</c:v>
                </c:pt>
                <c:pt idx="80099">
                  <c:v>1.00203</c:v>
                </c:pt>
                <c:pt idx="80100">
                  <c:v>1.00213</c:v>
                </c:pt>
                <c:pt idx="80101">
                  <c:v>1.0022200000000001</c:v>
                </c:pt>
                <c:pt idx="80102">
                  <c:v>1.0023200000000001</c:v>
                </c:pt>
                <c:pt idx="80103">
                  <c:v>1.0024</c:v>
                </c:pt>
                <c:pt idx="80104">
                  <c:v>1.00248</c:v>
                </c:pt>
                <c:pt idx="80105">
                  <c:v>1.0025500000000001</c:v>
                </c:pt>
                <c:pt idx="80106">
                  <c:v>1.00261</c:v>
                </c:pt>
                <c:pt idx="80107">
                  <c:v>1.00267</c:v>
                </c:pt>
                <c:pt idx="80108">
                  <c:v>1.00271</c:v>
                </c:pt>
                <c:pt idx="80109">
                  <c:v>1.00275</c:v>
                </c:pt>
                <c:pt idx="80110">
                  <c:v>1.00278</c:v>
                </c:pt>
                <c:pt idx="80111">
                  <c:v>1.0027900000000001</c:v>
                </c:pt>
                <c:pt idx="80112">
                  <c:v>1.0027999999999999</c:v>
                </c:pt>
                <c:pt idx="80113">
                  <c:v>1.0027999999999999</c:v>
                </c:pt>
                <c:pt idx="80114">
                  <c:v>1.0027900000000001</c:v>
                </c:pt>
                <c:pt idx="80115">
                  <c:v>1.0027699999999999</c:v>
                </c:pt>
                <c:pt idx="80116">
                  <c:v>1.0027299999999999</c:v>
                </c:pt>
                <c:pt idx="80117">
                  <c:v>1.0026900000000001</c:v>
                </c:pt>
                <c:pt idx="80118">
                  <c:v>1.00264</c:v>
                </c:pt>
                <c:pt idx="80119">
                  <c:v>1.00258</c:v>
                </c:pt>
                <c:pt idx="80120">
                  <c:v>1.00251</c:v>
                </c:pt>
                <c:pt idx="80121">
                  <c:v>1.0024200000000001</c:v>
                </c:pt>
                <c:pt idx="80122">
                  <c:v>1.0023299999999999</c:v>
                </c:pt>
                <c:pt idx="80123">
                  <c:v>1.00221</c:v>
                </c:pt>
                <c:pt idx="80124">
                  <c:v>1.0020899999999999</c:v>
                </c:pt>
                <c:pt idx="80125">
                  <c:v>1.00196</c:v>
                </c:pt>
                <c:pt idx="80126">
                  <c:v>1.0018100000000001</c:v>
                </c:pt>
                <c:pt idx="80127">
                  <c:v>1.0016499999999999</c:v>
                </c:pt>
                <c:pt idx="80128">
                  <c:v>1.0014799999999999</c:v>
                </c:pt>
                <c:pt idx="80129">
                  <c:v>1.0013000000000001</c:v>
                </c:pt>
                <c:pt idx="80130">
                  <c:v>1.0011000000000001</c:v>
                </c:pt>
                <c:pt idx="80131">
                  <c:v>1.0008999999999999</c:v>
                </c:pt>
                <c:pt idx="80132">
                  <c:v>1.0006900000000001</c:v>
                </c:pt>
                <c:pt idx="80133">
                  <c:v>1.0004599999999999</c:v>
                </c:pt>
                <c:pt idx="80134">
                  <c:v>1.00023</c:v>
                </c:pt>
                <c:pt idx="80135">
                  <c:v>0.99997800000000003</c:v>
                </c:pt>
                <c:pt idx="80136">
                  <c:v>0.99975000000000003</c:v>
                </c:pt>
                <c:pt idx="80137">
                  <c:v>0.99952799999999997</c:v>
                </c:pt>
                <c:pt idx="80138">
                  <c:v>0.99931700000000001</c:v>
                </c:pt>
                <c:pt idx="80139">
                  <c:v>0.99912000000000001</c:v>
                </c:pt>
                <c:pt idx="80140">
                  <c:v>0.99893600000000005</c:v>
                </c:pt>
                <c:pt idx="80141">
                  <c:v>0.99876500000000001</c:v>
                </c:pt>
                <c:pt idx="80142">
                  <c:v>0.99860400000000005</c:v>
                </c:pt>
                <c:pt idx="80143">
                  <c:v>0.99845300000000003</c:v>
                </c:pt>
                <c:pt idx="80144">
                  <c:v>0.99831899999999996</c:v>
                </c:pt>
                <c:pt idx="80145">
                  <c:v>0.99820200000000003</c:v>
                </c:pt>
                <c:pt idx="80146">
                  <c:v>0.99809499999999995</c:v>
                </c:pt>
                <c:pt idx="80147">
                  <c:v>0.99799800000000005</c:v>
                </c:pt>
                <c:pt idx="80148">
                  <c:v>0.99791399999999997</c:v>
                </c:pt>
                <c:pt idx="80149">
                  <c:v>0.997838</c:v>
                </c:pt>
                <c:pt idx="80150">
                  <c:v>0.99777800000000005</c:v>
                </c:pt>
                <c:pt idx="80151">
                  <c:v>0.99772700000000003</c:v>
                </c:pt>
                <c:pt idx="80152">
                  <c:v>0.99768000000000001</c:v>
                </c:pt>
                <c:pt idx="80153">
                  <c:v>0.99765099999999995</c:v>
                </c:pt>
                <c:pt idx="80154">
                  <c:v>0.99763000000000002</c:v>
                </c:pt>
                <c:pt idx="80155">
                  <c:v>0.99762399999999996</c:v>
                </c:pt>
                <c:pt idx="80156">
                  <c:v>0.99762799999999996</c:v>
                </c:pt>
                <c:pt idx="80157">
                  <c:v>0.99763900000000005</c:v>
                </c:pt>
                <c:pt idx="80158">
                  <c:v>0.99766100000000002</c:v>
                </c:pt>
                <c:pt idx="80159">
                  <c:v>0.99768900000000005</c:v>
                </c:pt>
                <c:pt idx="80160">
                  <c:v>0.99773199999999995</c:v>
                </c:pt>
                <c:pt idx="80161">
                  <c:v>0.99778</c:v>
                </c:pt>
                <c:pt idx="80162">
                  <c:v>0.99782700000000002</c:v>
                </c:pt>
                <c:pt idx="80163">
                  <c:v>0.997888</c:v>
                </c:pt>
                <c:pt idx="80164">
                  <c:v>0.99795800000000001</c:v>
                </c:pt>
                <c:pt idx="80165">
                  <c:v>0.99804400000000004</c:v>
                </c:pt>
                <c:pt idx="80166">
                  <c:v>0.99813600000000002</c:v>
                </c:pt>
                <c:pt idx="80167">
                  <c:v>0.998228</c:v>
                </c:pt>
                <c:pt idx="80168">
                  <c:v>0.99832600000000005</c:v>
                </c:pt>
                <c:pt idx="80169">
                  <c:v>0.99843499999999996</c:v>
                </c:pt>
                <c:pt idx="80170">
                  <c:v>0.99854299999999996</c:v>
                </c:pt>
                <c:pt idx="80171">
                  <c:v>0.99866299999999997</c:v>
                </c:pt>
                <c:pt idx="80172">
                  <c:v>0.99878400000000001</c:v>
                </c:pt>
                <c:pt idx="80173">
                  <c:v>0.99891399999999997</c:v>
                </c:pt>
                <c:pt idx="80174">
                  <c:v>0.99904400000000004</c:v>
                </c:pt>
                <c:pt idx="80175">
                  <c:v>0.99917999999999996</c:v>
                </c:pt>
                <c:pt idx="80176">
                  <c:v>0.99931099999999995</c:v>
                </c:pt>
                <c:pt idx="80177">
                  <c:v>0.99944500000000003</c:v>
                </c:pt>
                <c:pt idx="80178">
                  <c:v>0.99958100000000005</c:v>
                </c:pt>
                <c:pt idx="80179">
                  <c:v>0.999722</c:v>
                </c:pt>
                <c:pt idx="80180">
                  <c:v>0.99986399999999998</c:v>
                </c:pt>
                <c:pt idx="80181">
                  <c:v>1</c:v>
                </c:pt>
                <c:pt idx="80182">
                  <c:v>1.00014</c:v>
                </c:pt>
                <c:pt idx="80183">
                  <c:v>1.0002800000000001</c:v>
                </c:pt>
                <c:pt idx="80184">
                  <c:v>1.0004299999999999</c:v>
                </c:pt>
                <c:pt idx="80185">
                  <c:v>1.00057</c:v>
                </c:pt>
                <c:pt idx="80186">
                  <c:v>1.00071</c:v>
                </c:pt>
                <c:pt idx="80187">
                  <c:v>1.00085</c:v>
                </c:pt>
                <c:pt idx="80188">
                  <c:v>1.00098</c:v>
                </c:pt>
                <c:pt idx="80189">
                  <c:v>1.0011099999999999</c:v>
                </c:pt>
                <c:pt idx="80190">
                  <c:v>1.0012399999999999</c:v>
                </c:pt>
                <c:pt idx="80191">
                  <c:v>1.0013700000000001</c:v>
                </c:pt>
                <c:pt idx="80192">
                  <c:v>1.0014799999999999</c:v>
                </c:pt>
                <c:pt idx="80193">
                  <c:v>1.0016</c:v>
                </c:pt>
                <c:pt idx="80194">
                  <c:v>1.0017100000000001</c:v>
                </c:pt>
                <c:pt idx="80195">
                  <c:v>1.0018199999999999</c:v>
                </c:pt>
                <c:pt idx="80196">
                  <c:v>1.0019100000000001</c:v>
                </c:pt>
                <c:pt idx="80197">
                  <c:v>1.0020100000000001</c:v>
                </c:pt>
                <c:pt idx="80198">
                  <c:v>1.0021</c:v>
                </c:pt>
                <c:pt idx="80199">
                  <c:v>1.0021800000000001</c:v>
                </c:pt>
                <c:pt idx="80200">
                  <c:v>1.0022500000000001</c:v>
                </c:pt>
                <c:pt idx="80201">
                  <c:v>1.00231</c:v>
                </c:pt>
                <c:pt idx="80202">
                  <c:v>1.00237</c:v>
                </c:pt>
                <c:pt idx="80203">
                  <c:v>1.0024299999999999</c:v>
                </c:pt>
                <c:pt idx="80204">
                  <c:v>1.00247</c:v>
                </c:pt>
                <c:pt idx="80205">
                  <c:v>1.00251</c:v>
                </c:pt>
                <c:pt idx="80206">
                  <c:v>1.0025299999999999</c:v>
                </c:pt>
                <c:pt idx="80207">
                  <c:v>1.0025500000000001</c:v>
                </c:pt>
                <c:pt idx="80208">
                  <c:v>1.00254</c:v>
                </c:pt>
                <c:pt idx="80209">
                  <c:v>1.0025299999999999</c:v>
                </c:pt>
                <c:pt idx="80210">
                  <c:v>1.0025200000000001</c:v>
                </c:pt>
                <c:pt idx="80211">
                  <c:v>1.0024900000000001</c:v>
                </c:pt>
                <c:pt idx="80212">
                  <c:v>1.0024500000000001</c:v>
                </c:pt>
                <c:pt idx="80213">
                  <c:v>1.0024</c:v>
                </c:pt>
                <c:pt idx="80214">
                  <c:v>1.00234</c:v>
                </c:pt>
                <c:pt idx="80215">
                  <c:v>1.0022599999999999</c:v>
                </c:pt>
                <c:pt idx="80216">
                  <c:v>1.00217</c:v>
                </c:pt>
                <c:pt idx="80217">
                  <c:v>1.00207</c:v>
                </c:pt>
                <c:pt idx="80218">
                  <c:v>1.0019499999999999</c:v>
                </c:pt>
                <c:pt idx="80219">
                  <c:v>1.00183</c:v>
                </c:pt>
                <c:pt idx="80220">
                  <c:v>1.0017</c:v>
                </c:pt>
                <c:pt idx="80221">
                  <c:v>1.0015499999999999</c:v>
                </c:pt>
                <c:pt idx="80222">
                  <c:v>1.00139</c:v>
                </c:pt>
                <c:pt idx="80223">
                  <c:v>1.00122</c:v>
                </c:pt>
                <c:pt idx="80224">
                  <c:v>1.0010399999999999</c:v>
                </c:pt>
                <c:pt idx="80225">
                  <c:v>1.00084</c:v>
                </c:pt>
                <c:pt idx="80226">
                  <c:v>1.0006299999999999</c:v>
                </c:pt>
                <c:pt idx="80227">
                  <c:v>1.0004</c:v>
                </c:pt>
                <c:pt idx="80228">
                  <c:v>1.0001599999999999</c:v>
                </c:pt>
                <c:pt idx="80229">
                  <c:v>0.99991699999999994</c:v>
                </c:pt>
                <c:pt idx="80230">
                  <c:v>0.99967899999999998</c:v>
                </c:pt>
                <c:pt idx="80231">
                  <c:v>0.99946500000000005</c:v>
                </c:pt>
                <c:pt idx="80232">
                  <c:v>0.99925600000000003</c:v>
                </c:pt>
                <c:pt idx="80233">
                  <c:v>0.99905600000000006</c:v>
                </c:pt>
                <c:pt idx="80234">
                  <c:v>0.99887300000000001</c:v>
                </c:pt>
                <c:pt idx="80235">
                  <c:v>0.99870300000000001</c:v>
                </c:pt>
                <c:pt idx="80236">
                  <c:v>0.99854500000000002</c:v>
                </c:pt>
                <c:pt idx="80237">
                  <c:v>0.99839100000000003</c:v>
                </c:pt>
                <c:pt idx="80238">
                  <c:v>0.99825600000000003</c:v>
                </c:pt>
                <c:pt idx="80239">
                  <c:v>0.99813099999999999</c:v>
                </c:pt>
                <c:pt idx="80240">
                  <c:v>0.99802000000000002</c:v>
                </c:pt>
                <c:pt idx="80241">
                  <c:v>0.997915</c:v>
                </c:pt>
                <c:pt idx="80242">
                  <c:v>0.99782599999999999</c:v>
                </c:pt>
                <c:pt idx="80243">
                  <c:v>0.99774799999999997</c:v>
                </c:pt>
                <c:pt idx="80244">
                  <c:v>0.99769300000000005</c:v>
                </c:pt>
                <c:pt idx="80245">
                  <c:v>0.997641</c:v>
                </c:pt>
                <c:pt idx="80246">
                  <c:v>0.99759900000000001</c:v>
                </c:pt>
                <c:pt idx="80247">
                  <c:v>0.99756999999999996</c:v>
                </c:pt>
                <c:pt idx="80248">
                  <c:v>0.99754900000000002</c:v>
                </c:pt>
                <c:pt idx="80249">
                  <c:v>0.99754100000000001</c:v>
                </c:pt>
                <c:pt idx="80250">
                  <c:v>0.99754699999999996</c:v>
                </c:pt>
                <c:pt idx="80251">
                  <c:v>0.99755799999999994</c:v>
                </c:pt>
                <c:pt idx="80252">
                  <c:v>0.99757099999999999</c:v>
                </c:pt>
                <c:pt idx="80253">
                  <c:v>0.99759799999999998</c:v>
                </c:pt>
                <c:pt idx="80254">
                  <c:v>0.99763500000000005</c:v>
                </c:pt>
                <c:pt idx="80255">
                  <c:v>0.99767799999999995</c:v>
                </c:pt>
                <c:pt idx="80256">
                  <c:v>0.99773100000000003</c:v>
                </c:pt>
                <c:pt idx="80257">
                  <c:v>0.99779300000000004</c:v>
                </c:pt>
                <c:pt idx="80258">
                  <c:v>0.99785999999999997</c:v>
                </c:pt>
                <c:pt idx="80259">
                  <c:v>0.99794099999999997</c:v>
                </c:pt>
                <c:pt idx="80260">
                  <c:v>0.99802999999999997</c:v>
                </c:pt>
                <c:pt idx="80261">
                  <c:v>0.99812199999999995</c:v>
                </c:pt>
                <c:pt idx="80262">
                  <c:v>0.99822599999999995</c:v>
                </c:pt>
                <c:pt idx="80263">
                  <c:v>0.99832600000000005</c:v>
                </c:pt>
                <c:pt idx="80264">
                  <c:v>0.99843099999999996</c:v>
                </c:pt>
                <c:pt idx="80265">
                  <c:v>0.99854600000000004</c:v>
                </c:pt>
                <c:pt idx="80266">
                  <c:v>0.998664</c:v>
                </c:pt>
                <c:pt idx="80267">
                  <c:v>0.99878500000000003</c:v>
                </c:pt>
                <c:pt idx="80268">
                  <c:v>0.998915</c:v>
                </c:pt>
                <c:pt idx="80269">
                  <c:v>0.99904800000000005</c:v>
                </c:pt>
                <c:pt idx="80270">
                  <c:v>0.99917999999999996</c:v>
                </c:pt>
                <c:pt idx="80271">
                  <c:v>0.99931300000000001</c:v>
                </c:pt>
                <c:pt idx="80272">
                  <c:v>0.99945899999999999</c:v>
                </c:pt>
                <c:pt idx="80273">
                  <c:v>0.99960099999999996</c:v>
                </c:pt>
                <c:pt idx="80274">
                  <c:v>0.99974499999999999</c:v>
                </c:pt>
                <c:pt idx="80275">
                  <c:v>0.999892</c:v>
                </c:pt>
                <c:pt idx="80276">
                  <c:v>1.00003</c:v>
                </c:pt>
                <c:pt idx="80277">
                  <c:v>1.0001800000000001</c:v>
                </c:pt>
                <c:pt idx="80278">
                  <c:v>1.0003200000000001</c:v>
                </c:pt>
                <c:pt idx="80279">
                  <c:v>1.0004599999999999</c:v>
                </c:pt>
                <c:pt idx="80280">
                  <c:v>1.0005999999999999</c:v>
                </c:pt>
                <c:pt idx="80281">
                  <c:v>1.00074</c:v>
                </c:pt>
                <c:pt idx="80282">
                  <c:v>1.00088</c:v>
                </c:pt>
                <c:pt idx="80283">
                  <c:v>1.0010300000000001</c:v>
                </c:pt>
                <c:pt idx="80284">
                  <c:v>1.00116</c:v>
                </c:pt>
                <c:pt idx="80285">
                  <c:v>1.0013000000000001</c:v>
                </c:pt>
                <c:pt idx="80286">
                  <c:v>1.00143</c:v>
                </c:pt>
                <c:pt idx="80287">
                  <c:v>1.0015499999999999</c:v>
                </c:pt>
                <c:pt idx="80288">
                  <c:v>1.00166</c:v>
                </c:pt>
                <c:pt idx="80289">
                  <c:v>1.00177</c:v>
                </c:pt>
                <c:pt idx="80290">
                  <c:v>1.0018899999999999</c:v>
                </c:pt>
                <c:pt idx="80291">
                  <c:v>1.0019899999999999</c:v>
                </c:pt>
                <c:pt idx="80292">
                  <c:v>1.0020800000000001</c:v>
                </c:pt>
                <c:pt idx="80293">
                  <c:v>1.00217</c:v>
                </c:pt>
                <c:pt idx="80294">
                  <c:v>1.0022500000000001</c:v>
                </c:pt>
                <c:pt idx="80295">
                  <c:v>1.0023299999999999</c:v>
                </c:pt>
                <c:pt idx="80296">
                  <c:v>1.0024</c:v>
                </c:pt>
                <c:pt idx="80297">
                  <c:v>1.0024599999999999</c:v>
                </c:pt>
                <c:pt idx="80298">
                  <c:v>1.00251</c:v>
                </c:pt>
                <c:pt idx="80299">
                  <c:v>1.0025599999999999</c:v>
                </c:pt>
                <c:pt idx="80300">
                  <c:v>1.0025900000000001</c:v>
                </c:pt>
                <c:pt idx="80301">
                  <c:v>1.00261</c:v>
                </c:pt>
                <c:pt idx="80302">
                  <c:v>1.00264</c:v>
                </c:pt>
                <c:pt idx="80303">
                  <c:v>1.00264</c:v>
                </c:pt>
                <c:pt idx="80304">
                  <c:v>1.0026299999999999</c:v>
                </c:pt>
                <c:pt idx="80305">
                  <c:v>1.0026200000000001</c:v>
                </c:pt>
                <c:pt idx="80306">
                  <c:v>1.0025900000000001</c:v>
                </c:pt>
                <c:pt idx="80307">
                  <c:v>1.0025599999999999</c:v>
                </c:pt>
                <c:pt idx="80308">
                  <c:v>1.0025200000000001</c:v>
                </c:pt>
                <c:pt idx="80309">
                  <c:v>1.00247</c:v>
                </c:pt>
                <c:pt idx="80310">
                  <c:v>1.00241</c:v>
                </c:pt>
                <c:pt idx="80311">
                  <c:v>1.0023299999999999</c:v>
                </c:pt>
                <c:pt idx="80312">
                  <c:v>1.00224</c:v>
                </c:pt>
                <c:pt idx="80313">
                  <c:v>1.00214</c:v>
                </c:pt>
                <c:pt idx="80314">
                  <c:v>1.0020199999999999</c:v>
                </c:pt>
                <c:pt idx="80315">
                  <c:v>1.0018899999999999</c:v>
                </c:pt>
                <c:pt idx="80316">
                  <c:v>1.00176</c:v>
                </c:pt>
                <c:pt idx="80317">
                  <c:v>1.0016099999999999</c:v>
                </c:pt>
                <c:pt idx="80318">
                  <c:v>1.00145</c:v>
                </c:pt>
                <c:pt idx="80319">
                  <c:v>1.0012799999999999</c:v>
                </c:pt>
                <c:pt idx="80320">
                  <c:v>1.00109</c:v>
                </c:pt>
                <c:pt idx="80321">
                  <c:v>1.0008900000000001</c:v>
                </c:pt>
                <c:pt idx="80322">
                  <c:v>1.0006900000000001</c:v>
                </c:pt>
                <c:pt idx="80323">
                  <c:v>1.00047</c:v>
                </c:pt>
                <c:pt idx="80324">
                  <c:v>1.00024</c:v>
                </c:pt>
                <c:pt idx="80325">
                  <c:v>0.99999000000000005</c:v>
                </c:pt>
                <c:pt idx="80326">
                  <c:v>0.99974200000000002</c:v>
                </c:pt>
                <c:pt idx="80327">
                  <c:v>0.99951699999999999</c:v>
                </c:pt>
                <c:pt idx="80328">
                  <c:v>0.99930600000000003</c:v>
                </c:pt>
                <c:pt idx="80329">
                  <c:v>0.99910299999999996</c:v>
                </c:pt>
                <c:pt idx="80330">
                  <c:v>0.99891799999999997</c:v>
                </c:pt>
                <c:pt idx="80331">
                  <c:v>0.99874799999999997</c:v>
                </c:pt>
                <c:pt idx="80332">
                  <c:v>0.998583</c:v>
                </c:pt>
                <c:pt idx="80333">
                  <c:v>0.99843700000000002</c:v>
                </c:pt>
                <c:pt idx="80334">
                  <c:v>0.99830399999999997</c:v>
                </c:pt>
                <c:pt idx="80335">
                  <c:v>0.99817699999999998</c:v>
                </c:pt>
                <c:pt idx="80336">
                  <c:v>0.99806700000000004</c:v>
                </c:pt>
                <c:pt idx="80337">
                  <c:v>0.99795999999999996</c:v>
                </c:pt>
                <c:pt idx="80338">
                  <c:v>0.99787099999999995</c:v>
                </c:pt>
                <c:pt idx="80339">
                  <c:v>0.99778599999999995</c:v>
                </c:pt>
                <c:pt idx="80340">
                  <c:v>0.99772000000000005</c:v>
                </c:pt>
                <c:pt idx="80341">
                  <c:v>0.99766999999999995</c:v>
                </c:pt>
                <c:pt idx="80342">
                  <c:v>0.99763000000000002</c:v>
                </c:pt>
                <c:pt idx="80343">
                  <c:v>0.99760099999999996</c:v>
                </c:pt>
                <c:pt idx="80344">
                  <c:v>0.99757700000000005</c:v>
                </c:pt>
                <c:pt idx="80345">
                  <c:v>0.99756800000000001</c:v>
                </c:pt>
                <c:pt idx="80346">
                  <c:v>0.99756500000000004</c:v>
                </c:pt>
                <c:pt idx="80347">
                  <c:v>0.99757899999999999</c:v>
                </c:pt>
                <c:pt idx="80348">
                  <c:v>0.99759799999999998</c:v>
                </c:pt>
                <c:pt idx="80349">
                  <c:v>0.99763100000000005</c:v>
                </c:pt>
                <c:pt idx="80350">
                  <c:v>0.99767899999999998</c:v>
                </c:pt>
                <c:pt idx="80351">
                  <c:v>0.99772300000000003</c:v>
                </c:pt>
                <c:pt idx="80352">
                  <c:v>0.99778299999999998</c:v>
                </c:pt>
                <c:pt idx="80353">
                  <c:v>0.99784399999999995</c:v>
                </c:pt>
                <c:pt idx="80354">
                  <c:v>0.99791099999999999</c:v>
                </c:pt>
                <c:pt idx="80355">
                  <c:v>0.99799499999999997</c:v>
                </c:pt>
                <c:pt idx="80356">
                  <c:v>0.99808300000000005</c:v>
                </c:pt>
                <c:pt idx="80357">
                  <c:v>0.99817800000000001</c:v>
                </c:pt>
                <c:pt idx="80358">
                  <c:v>0.998282</c:v>
                </c:pt>
                <c:pt idx="80359">
                  <c:v>0.99838899999999997</c:v>
                </c:pt>
                <c:pt idx="80360">
                  <c:v>0.998506</c:v>
                </c:pt>
                <c:pt idx="80361">
                  <c:v>0.99862600000000001</c:v>
                </c:pt>
                <c:pt idx="80362">
                  <c:v>0.99875400000000003</c:v>
                </c:pt>
                <c:pt idx="80363">
                  <c:v>0.99888299999999997</c:v>
                </c:pt>
                <c:pt idx="80364">
                  <c:v>0.99901799999999996</c:v>
                </c:pt>
                <c:pt idx="80365">
                  <c:v>0.99916099999999997</c:v>
                </c:pt>
                <c:pt idx="80366">
                  <c:v>0.99930200000000002</c:v>
                </c:pt>
                <c:pt idx="80367">
                  <c:v>0.99943899999999997</c:v>
                </c:pt>
                <c:pt idx="80368">
                  <c:v>0.99958599999999997</c:v>
                </c:pt>
                <c:pt idx="80369">
                  <c:v>0.99973500000000004</c:v>
                </c:pt>
                <c:pt idx="80370">
                  <c:v>0.99988699999999997</c:v>
                </c:pt>
                <c:pt idx="80371">
                  <c:v>1.00004</c:v>
                </c:pt>
                <c:pt idx="80372">
                  <c:v>1.0001899999999999</c:v>
                </c:pt>
                <c:pt idx="80373">
                  <c:v>1.00034</c:v>
                </c:pt>
                <c:pt idx="80374">
                  <c:v>1.00048</c:v>
                </c:pt>
                <c:pt idx="80375">
                  <c:v>1.00064</c:v>
                </c:pt>
                <c:pt idx="80376">
                  <c:v>1.00078</c:v>
                </c:pt>
                <c:pt idx="80377">
                  <c:v>1.00092</c:v>
                </c:pt>
                <c:pt idx="80378">
                  <c:v>1.0010699999999999</c:v>
                </c:pt>
                <c:pt idx="80379">
                  <c:v>1.0012000000000001</c:v>
                </c:pt>
                <c:pt idx="80380">
                  <c:v>1.0013399999999999</c:v>
                </c:pt>
                <c:pt idx="80381">
                  <c:v>1.0014799999999999</c:v>
                </c:pt>
                <c:pt idx="80382">
                  <c:v>1.00162</c:v>
                </c:pt>
                <c:pt idx="80383">
                  <c:v>1.0017499999999999</c:v>
                </c:pt>
                <c:pt idx="80384">
                  <c:v>1.00187</c:v>
                </c:pt>
                <c:pt idx="80385">
                  <c:v>1.002</c:v>
                </c:pt>
                <c:pt idx="80386">
                  <c:v>1.0021199999999999</c:v>
                </c:pt>
                <c:pt idx="80387">
                  <c:v>1.0022200000000001</c:v>
                </c:pt>
                <c:pt idx="80388">
                  <c:v>1.0023299999999999</c:v>
                </c:pt>
                <c:pt idx="80389">
                  <c:v>1.0024299999999999</c:v>
                </c:pt>
                <c:pt idx="80390">
                  <c:v>1.00251</c:v>
                </c:pt>
                <c:pt idx="80391">
                  <c:v>1.0025900000000001</c:v>
                </c:pt>
                <c:pt idx="80392">
                  <c:v>1.0026600000000001</c:v>
                </c:pt>
                <c:pt idx="80393">
                  <c:v>1.0027200000000001</c:v>
                </c:pt>
                <c:pt idx="80394">
                  <c:v>1.00278</c:v>
                </c:pt>
                <c:pt idx="80395">
                  <c:v>1.0027999999999999</c:v>
                </c:pt>
                <c:pt idx="80396">
                  <c:v>1.0028300000000001</c:v>
                </c:pt>
                <c:pt idx="80397">
                  <c:v>1.0028699999999999</c:v>
                </c:pt>
                <c:pt idx="80398">
                  <c:v>1.00288</c:v>
                </c:pt>
                <c:pt idx="80399">
                  <c:v>1.0028900000000001</c:v>
                </c:pt>
                <c:pt idx="80400">
                  <c:v>1.0028900000000001</c:v>
                </c:pt>
                <c:pt idx="80401">
                  <c:v>1.0028699999999999</c:v>
                </c:pt>
                <c:pt idx="80402">
                  <c:v>1.00284</c:v>
                </c:pt>
                <c:pt idx="80403">
                  <c:v>1.0027999999999999</c:v>
                </c:pt>
                <c:pt idx="80404">
                  <c:v>1.0027600000000001</c:v>
                </c:pt>
                <c:pt idx="80405">
                  <c:v>1.0026999999999999</c:v>
                </c:pt>
                <c:pt idx="80406">
                  <c:v>1.0026299999999999</c:v>
                </c:pt>
                <c:pt idx="80407">
                  <c:v>1.00254</c:v>
                </c:pt>
                <c:pt idx="80408">
                  <c:v>1.0024500000000001</c:v>
                </c:pt>
                <c:pt idx="80409">
                  <c:v>1.00234</c:v>
                </c:pt>
                <c:pt idx="80410">
                  <c:v>1.00223</c:v>
                </c:pt>
                <c:pt idx="80411">
                  <c:v>1.0021</c:v>
                </c:pt>
                <c:pt idx="80412">
                  <c:v>1.00196</c:v>
                </c:pt>
                <c:pt idx="80413">
                  <c:v>1.0018</c:v>
                </c:pt>
                <c:pt idx="80414">
                  <c:v>1.00163</c:v>
                </c:pt>
                <c:pt idx="80415">
                  <c:v>1.00145</c:v>
                </c:pt>
                <c:pt idx="80416">
                  <c:v>1.00125</c:v>
                </c:pt>
                <c:pt idx="80417">
                  <c:v>1.00105</c:v>
                </c:pt>
                <c:pt idx="80418">
                  <c:v>1.0008300000000001</c:v>
                </c:pt>
                <c:pt idx="80419">
                  <c:v>1.0005900000000001</c:v>
                </c:pt>
                <c:pt idx="80420">
                  <c:v>1.0003500000000001</c:v>
                </c:pt>
                <c:pt idx="80421">
                  <c:v>1.0001100000000001</c:v>
                </c:pt>
                <c:pt idx="80422">
                  <c:v>0.999888</c:v>
                </c:pt>
                <c:pt idx="80423">
                  <c:v>0.99967200000000001</c:v>
                </c:pt>
                <c:pt idx="80424">
                  <c:v>0.99947200000000003</c:v>
                </c:pt>
                <c:pt idx="80425">
                  <c:v>0.99928300000000003</c:v>
                </c:pt>
                <c:pt idx="80426">
                  <c:v>0.99910399999999999</c:v>
                </c:pt>
                <c:pt idx="80427">
                  <c:v>0.99894000000000005</c:v>
                </c:pt>
                <c:pt idx="80428">
                  <c:v>0.99877800000000005</c:v>
                </c:pt>
                <c:pt idx="80429">
                  <c:v>0.998637</c:v>
                </c:pt>
                <c:pt idx="80430">
                  <c:v>0.99851000000000001</c:v>
                </c:pt>
                <c:pt idx="80431">
                  <c:v>0.99839699999999998</c:v>
                </c:pt>
                <c:pt idx="80432">
                  <c:v>0.99829699999999999</c:v>
                </c:pt>
                <c:pt idx="80433">
                  <c:v>0.99820399999999998</c:v>
                </c:pt>
                <c:pt idx="80434">
                  <c:v>0.99813099999999999</c:v>
                </c:pt>
                <c:pt idx="80435">
                  <c:v>0.99805699999999997</c:v>
                </c:pt>
                <c:pt idx="80436">
                  <c:v>0.99799800000000005</c:v>
                </c:pt>
                <c:pt idx="80437">
                  <c:v>0.99795199999999995</c:v>
                </c:pt>
                <c:pt idx="80438">
                  <c:v>0.99791700000000005</c:v>
                </c:pt>
                <c:pt idx="80439">
                  <c:v>0.99789099999999997</c:v>
                </c:pt>
                <c:pt idx="80440">
                  <c:v>0.99787800000000004</c:v>
                </c:pt>
                <c:pt idx="80441">
                  <c:v>0.99787599999999999</c:v>
                </c:pt>
                <c:pt idx="80442">
                  <c:v>0.99788399999999999</c:v>
                </c:pt>
                <c:pt idx="80443">
                  <c:v>0.99789300000000003</c:v>
                </c:pt>
                <c:pt idx="80444">
                  <c:v>0.997915</c:v>
                </c:pt>
                <c:pt idx="80445">
                  <c:v>0.99794099999999997</c:v>
                </c:pt>
                <c:pt idx="80446">
                  <c:v>0.99798500000000001</c:v>
                </c:pt>
                <c:pt idx="80447">
                  <c:v>0.99804099999999996</c:v>
                </c:pt>
                <c:pt idx="80448">
                  <c:v>0.99809899999999996</c:v>
                </c:pt>
                <c:pt idx="80449">
                  <c:v>0.99816400000000005</c:v>
                </c:pt>
                <c:pt idx="80450">
                  <c:v>0.99823799999999996</c:v>
                </c:pt>
                <c:pt idx="80451">
                  <c:v>0.99831400000000003</c:v>
                </c:pt>
                <c:pt idx="80452">
                  <c:v>0.99840300000000004</c:v>
                </c:pt>
                <c:pt idx="80453">
                  <c:v>0.99849100000000002</c:v>
                </c:pt>
                <c:pt idx="80454">
                  <c:v>0.99858899999999995</c:v>
                </c:pt>
                <c:pt idx="80455">
                  <c:v>0.99869300000000005</c:v>
                </c:pt>
                <c:pt idx="80456">
                  <c:v>0.99879600000000002</c:v>
                </c:pt>
                <c:pt idx="80457">
                  <c:v>0.99890800000000002</c:v>
                </c:pt>
                <c:pt idx="80458">
                  <c:v>0.99902500000000005</c:v>
                </c:pt>
                <c:pt idx="80459">
                  <c:v>0.99914700000000001</c:v>
                </c:pt>
                <c:pt idx="80460">
                  <c:v>0.99926899999999996</c:v>
                </c:pt>
                <c:pt idx="80461">
                  <c:v>0.99940099999999998</c:v>
                </c:pt>
                <c:pt idx="80462">
                  <c:v>0.99954100000000001</c:v>
                </c:pt>
                <c:pt idx="80463">
                  <c:v>0.99966600000000005</c:v>
                </c:pt>
                <c:pt idx="80464">
                  <c:v>0.99979799999999996</c:v>
                </c:pt>
                <c:pt idx="80465">
                  <c:v>0.99992899999999996</c:v>
                </c:pt>
                <c:pt idx="80466">
                  <c:v>1.0000599999999999</c:v>
                </c:pt>
                <c:pt idx="80467">
                  <c:v>1.0002</c:v>
                </c:pt>
                <c:pt idx="80468">
                  <c:v>1.00034</c:v>
                </c:pt>
                <c:pt idx="80469">
                  <c:v>1.00047</c:v>
                </c:pt>
                <c:pt idx="80470">
                  <c:v>1.0005999999999999</c:v>
                </c:pt>
                <c:pt idx="80471">
                  <c:v>1.00074</c:v>
                </c:pt>
                <c:pt idx="80472">
                  <c:v>1.0008699999999999</c:v>
                </c:pt>
                <c:pt idx="80473">
                  <c:v>1.00101</c:v>
                </c:pt>
                <c:pt idx="80474">
                  <c:v>1.0011399999999999</c:v>
                </c:pt>
                <c:pt idx="80475">
                  <c:v>1.00125</c:v>
                </c:pt>
                <c:pt idx="80476">
                  <c:v>1.0013799999999999</c:v>
                </c:pt>
                <c:pt idx="80477">
                  <c:v>1.0015000000000001</c:v>
                </c:pt>
                <c:pt idx="80478">
                  <c:v>1.0016099999999999</c:v>
                </c:pt>
                <c:pt idx="80479">
                  <c:v>1.0017199999999999</c:v>
                </c:pt>
                <c:pt idx="80480">
                  <c:v>1.0018199999999999</c:v>
                </c:pt>
                <c:pt idx="80481">
                  <c:v>1.00193</c:v>
                </c:pt>
                <c:pt idx="80482">
                  <c:v>1.0020199999999999</c:v>
                </c:pt>
                <c:pt idx="80483">
                  <c:v>1.0021100000000001</c:v>
                </c:pt>
                <c:pt idx="80484">
                  <c:v>1.0021899999999999</c:v>
                </c:pt>
                <c:pt idx="80485">
                  <c:v>1.00227</c:v>
                </c:pt>
                <c:pt idx="80486">
                  <c:v>1.0023299999999999</c:v>
                </c:pt>
                <c:pt idx="80487">
                  <c:v>1.0023899999999999</c:v>
                </c:pt>
                <c:pt idx="80488">
                  <c:v>1.00244</c:v>
                </c:pt>
                <c:pt idx="80489">
                  <c:v>1.0024900000000001</c:v>
                </c:pt>
                <c:pt idx="80490">
                  <c:v>1.0025200000000001</c:v>
                </c:pt>
                <c:pt idx="80491">
                  <c:v>1.0025500000000001</c:v>
                </c:pt>
                <c:pt idx="80492">
                  <c:v>1.00257</c:v>
                </c:pt>
                <c:pt idx="80493">
                  <c:v>1.00258</c:v>
                </c:pt>
                <c:pt idx="80494">
                  <c:v>1.00258</c:v>
                </c:pt>
                <c:pt idx="80495">
                  <c:v>1.00257</c:v>
                </c:pt>
                <c:pt idx="80496">
                  <c:v>1.0025599999999999</c:v>
                </c:pt>
                <c:pt idx="80497">
                  <c:v>1.0025299999999999</c:v>
                </c:pt>
                <c:pt idx="80498">
                  <c:v>1.0024900000000001</c:v>
                </c:pt>
                <c:pt idx="80499">
                  <c:v>1.00244</c:v>
                </c:pt>
                <c:pt idx="80500">
                  <c:v>1.0023899999999999</c:v>
                </c:pt>
                <c:pt idx="80501">
                  <c:v>1.0023200000000001</c:v>
                </c:pt>
                <c:pt idx="80502">
                  <c:v>1.00224</c:v>
                </c:pt>
                <c:pt idx="80503">
                  <c:v>1.0021500000000001</c:v>
                </c:pt>
                <c:pt idx="80504">
                  <c:v>1.00204</c:v>
                </c:pt>
                <c:pt idx="80505">
                  <c:v>1.0019199999999999</c:v>
                </c:pt>
                <c:pt idx="80506">
                  <c:v>1.0018</c:v>
                </c:pt>
                <c:pt idx="80507">
                  <c:v>1.00166</c:v>
                </c:pt>
                <c:pt idx="80508">
                  <c:v>1.0015000000000001</c:v>
                </c:pt>
                <c:pt idx="80509">
                  <c:v>1.0013399999999999</c:v>
                </c:pt>
                <c:pt idx="80510">
                  <c:v>1.00116</c:v>
                </c:pt>
                <c:pt idx="80511">
                  <c:v>1.0009699999999999</c:v>
                </c:pt>
                <c:pt idx="80512">
                  <c:v>1.0007699999999999</c:v>
                </c:pt>
                <c:pt idx="80513">
                  <c:v>1.0005500000000001</c:v>
                </c:pt>
                <c:pt idx="80514">
                  <c:v>1.00034</c:v>
                </c:pt>
                <c:pt idx="80515">
                  <c:v>1.0001</c:v>
                </c:pt>
                <c:pt idx="80516">
                  <c:v>0.999857</c:v>
                </c:pt>
                <c:pt idx="80517">
                  <c:v>0.99961500000000003</c:v>
                </c:pt>
                <c:pt idx="80518">
                  <c:v>0.99938700000000003</c:v>
                </c:pt>
                <c:pt idx="80519">
                  <c:v>0.99917599999999995</c:v>
                </c:pt>
                <c:pt idx="80520">
                  <c:v>0.99897999999999998</c:v>
                </c:pt>
                <c:pt idx="80521">
                  <c:v>0.99879200000000001</c:v>
                </c:pt>
                <c:pt idx="80522">
                  <c:v>0.99861100000000003</c:v>
                </c:pt>
                <c:pt idx="80523">
                  <c:v>0.99844999999999995</c:v>
                </c:pt>
                <c:pt idx="80524">
                  <c:v>0.99830200000000002</c:v>
                </c:pt>
                <c:pt idx="80525">
                  <c:v>0.99816199999999999</c:v>
                </c:pt>
                <c:pt idx="80526">
                  <c:v>0.99803500000000001</c:v>
                </c:pt>
                <c:pt idx="80527">
                  <c:v>0.997923</c:v>
                </c:pt>
                <c:pt idx="80528">
                  <c:v>0.99782800000000005</c:v>
                </c:pt>
                <c:pt idx="80529">
                  <c:v>0.99772899999999998</c:v>
                </c:pt>
                <c:pt idx="80530">
                  <c:v>0.99765000000000004</c:v>
                </c:pt>
                <c:pt idx="80531">
                  <c:v>0.99758400000000003</c:v>
                </c:pt>
                <c:pt idx="80532">
                  <c:v>0.99752600000000002</c:v>
                </c:pt>
                <c:pt idx="80533">
                  <c:v>0.99748300000000001</c:v>
                </c:pt>
                <c:pt idx="80534">
                  <c:v>0.997448</c:v>
                </c:pt>
                <c:pt idx="80535">
                  <c:v>0.99742699999999995</c:v>
                </c:pt>
                <c:pt idx="80536">
                  <c:v>0.99741400000000002</c:v>
                </c:pt>
                <c:pt idx="80537">
                  <c:v>0.99741500000000005</c:v>
                </c:pt>
                <c:pt idx="80538">
                  <c:v>0.99742500000000001</c:v>
                </c:pt>
                <c:pt idx="80539">
                  <c:v>0.99744600000000005</c:v>
                </c:pt>
                <c:pt idx="80540">
                  <c:v>0.997471</c:v>
                </c:pt>
                <c:pt idx="80541">
                  <c:v>0.997502</c:v>
                </c:pt>
                <c:pt idx="80542">
                  <c:v>0.99755300000000002</c:v>
                </c:pt>
                <c:pt idx="80543">
                  <c:v>0.99761</c:v>
                </c:pt>
                <c:pt idx="80544">
                  <c:v>0.99766999999999995</c:v>
                </c:pt>
                <c:pt idx="80545">
                  <c:v>0.99773900000000004</c:v>
                </c:pt>
                <c:pt idx="80546">
                  <c:v>0.99781600000000004</c:v>
                </c:pt>
                <c:pt idx="80547">
                  <c:v>0.99790100000000004</c:v>
                </c:pt>
                <c:pt idx="80548">
                  <c:v>0.99799499999999997</c:v>
                </c:pt>
                <c:pt idx="80549">
                  <c:v>0.99809099999999995</c:v>
                </c:pt>
                <c:pt idx="80550">
                  <c:v>0.99819500000000005</c:v>
                </c:pt>
                <c:pt idx="80551">
                  <c:v>0.99830099999999999</c:v>
                </c:pt>
                <c:pt idx="80552">
                  <c:v>0.99841599999999997</c:v>
                </c:pt>
                <c:pt idx="80553">
                  <c:v>0.99853800000000004</c:v>
                </c:pt>
                <c:pt idx="80554">
                  <c:v>0.99866299999999997</c:v>
                </c:pt>
                <c:pt idx="80555">
                  <c:v>0.99879200000000001</c:v>
                </c:pt>
                <c:pt idx="80556">
                  <c:v>0.99892499999999995</c:v>
                </c:pt>
                <c:pt idx="80557">
                  <c:v>0.99905600000000006</c:v>
                </c:pt>
                <c:pt idx="80558">
                  <c:v>0.999193</c:v>
                </c:pt>
                <c:pt idx="80559">
                  <c:v>0.99933399999999994</c:v>
                </c:pt>
                <c:pt idx="80560">
                  <c:v>0.99947600000000003</c:v>
                </c:pt>
                <c:pt idx="80561">
                  <c:v>0.99962099999999998</c:v>
                </c:pt>
                <c:pt idx="80562">
                  <c:v>0.99976600000000004</c:v>
                </c:pt>
                <c:pt idx="80563">
                  <c:v>0.99990900000000005</c:v>
                </c:pt>
                <c:pt idx="80564">
                  <c:v>1.0000500000000001</c:v>
                </c:pt>
                <c:pt idx="80565">
                  <c:v>1.0001899999999999</c:v>
                </c:pt>
                <c:pt idx="80566">
                  <c:v>1.0003299999999999</c:v>
                </c:pt>
                <c:pt idx="80567">
                  <c:v>1.00047</c:v>
                </c:pt>
                <c:pt idx="80568">
                  <c:v>1.00061</c:v>
                </c:pt>
                <c:pt idx="80569">
                  <c:v>1.00075</c:v>
                </c:pt>
                <c:pt idx="80570">
                  <c:v>1.0008900000000001</c:v>
                </c:pt>
                <c:pt idx="80571">
                  <c:v>1.00102</c:v>
                </c:pt>
                <c:pt idx="80572">
                  <c:v>1.00115</c:v>
                </c:pt>
                <c:pt idx="80573">
                  <c:v>1.0012799999999999</c:v>
                </c:pt>
                <c:pt idx="80574">
                  <c:v>1.00139</c:v>
                </c:pt>
                <c:pt idx="80575">
                  <c:v>1.00152</c:v>
                </c:pt>
                <c:pt idx="80576">
                  <c:v>1.00163</c:v>
                </c:pt>
                <c:pt idx="80577">
                  <c:v>1.00173</c:v>
                </c:pt>
                <c:pt idx="80578">
                  <c:v>1.00183</c:v>
                </c:pt>
                <c:pt idx="80579">
                  <c:v>1.0019199999999999</c:v>
                </c:pt>
                <c:pt idx="80580">
                  <c:v>1.0020100000000001</c:v>
                </c:pt>
                <c:pt idx="80581">
                  <c:v>1.0020899999999999</c:v>
                </c:pt>
                <c:pt idx="80582">
                  <c:v>1.0021500000000001</c:v>
                </c:pt>
                <c:pt idx="80583">
                  <c:v>1.0022200000000001</c:v>
                </c:pt>
                <c:pt idx="80584">
                  <c:v>1.00227</c:v>
                </c:pt>
                <c:pt idx="80585">
                  <c:v>1.00231</c:v>
                </c:pt>
                <c:pt idx="80586">
                  <c:v>1.0023599999999999</c:v>
                </c:pt>
                <c:pt idx="80587">
                  <c:v>1.0023899999999999</c:v>
                </c:pt>
                <c:pt idx="80588">
                  <c:v>1.00241</c:v>
                </c:pt>
                <c:pt idx="80589">
                  <c:v>1.00241</c:v>
                </c:pt>
                <c:pt idx="80590">
                  <c:v>1.0024200000000001</c:v>
                </c:pt>
                <c:pt idx="80591">
                  <c:v>1.00241</c:v>
                </c:pt>
                <c:pt idx="80592">
                  <c:v>1.00238</c:v>
                </c:pt>
                <c:pt idx="80593">
                  <c:v>1.0023500000000001</c:v>
                </c:pt>
                <c:pt idx="80594">
                  <c:v>1.00231</c:v>
                </c:pt>
                <c:pt idx="80595">
                  <c:v>1.0022500000000001</c:v>
                </c:pt>
                <c:pt idx="80596">
                  <c:v>1.0021800000000001</c:v>
                </c:pt>
                <c:pt idx="80597">
                  <c:v>1.0021100000000001</c:v>
                </c:pt>
                <c:pt idx="80598">
                  <c:v>1.0020199999999999</c:v>
                </c:pt>
                <c:pt idx="80599">
                  <c:v>1.0019100000000001</c:v>
                </c:pt>
                <c:pt idx="80600">
                  <c:v>1.0018</c:v>
                </c:pt>
                <c:pt idx="80601">
                  <c:v>1.0016700000000001</c:v>
                </c:pt>
                <c:pt idx="80602">
                  <c:v>1.00153</c:v>
                </c:pt>
                <c:pt idx="80603">
                  <c:v>1.0013799999999999</c:v>
                </c:pt>
                <c:pt idx="80604">
                  <c:v>1.00122</c:v>
                </c:pt>
                <c:pt idx="80605">
                  <c:v>1.0010399999999999</c:v>
                </c:pt>
                <c:pt idx="80606">
                  <c:v>1.00085</c:v>
                </c:pt>
                <c:pt idx="80607">
                  <c:v>1.00065</c:v>
                </c:pt>
                <c:pt idx="80608">
                  <c:v>1.0004299999999999</c:v>
                </c:pt>
                <c:pt idx="80609">
                  <c:v>1.0002</c:v>
                </c:pt>
                <c:pt idx="80610">
                  <c:v>0.99995299999999998</c:v>
                </c:pt>
                <c:pt idx="80611">
                  <c:v>0.99970899999999996</c:v>
                </c:pt>
                <c:pt idx="80612">
                  <c:v>0.99947200000000003</c:v>
                </c:pt>
                <c:pt idx="80613">
                  <c:v>0.99924999999999997</c:v>
                </c:pt>
                <c:pt idx="80614">
                  <c:v>0.99904400000000004</c:v>
                </c:pt>
                <c:pt idx="80615">
                  <c:v>0.99884799999999996</c:v>
                </c:pt>
                <c:pt idx="80616">
                  <c:v>0.998668</c:v>
                </c:pt>
                <c:pt idx="80617">
                  <c:v>0.99849600000000005</c:v>
                </c:pt>
                <c:pt idx="80618">
                  <c:v>0.99834000000000001</c:v>
                </c:pt>
                <c:pt idx="80619">
                  <c:v>0.998197</c:v>
                </c:pt>
                <c:pt idx="80620">
                  <c:v>0.99806099999999998</c:v>
                </c:pt>
                <c:pt idx="80621">
                  <c:v>0.99793900000000002</c:v>
                </c:pt>
                <c:pt idx="80622">
                  <c:v>0.99782899999999997</c:v>
                </c:pt>
                <c:pt idx="80623">
                  <c:v>0.99773299999999998</c:v>
                </c:pt>
                <c:pt idx="80624">
                  <c:v>0.99765700000000002</c:v>
                </c:pt>
                <c:pt idx="80625">
                  <c:v>0.99758800000000003</c:v>
                </c:pt>
                <c:pt idx="80626">
                  <c:v>0.99753000000000003</c:v>
                </c:pt>
                <c:pt idx="80627">
                  <c:v>0.997475</c:v>
                </c:pt>
                <c:pt idx="80628">
                  <c:v>0.99743599999999999</c:v>
                </c:pt>
                <c:pt idx="80629">
                  <c:v>0.99740600000000001</c:v>
                </c:pt>
                <c:pt idx="80630">
                  <c:v>0.99738700000000002</c:v>
                </c:pt>
                <c:pt idx="80631">
                  <c:v>0.99738000000000004</c:v>
                </c:pt>
                <c:pt idx="80632">
                  <c:v>0.99738499999999997</c:v>
                </c:pt>
                <c:pt idx="80633">
                  <c:v>0.99739500000000003</c:v>
                </c:pt>
                <c:pt idx="80634">
                  <c:v>0.997417</c:v>
                </c:pt>
                <c:pt idx="80635">
                  <c:v>0.99744500000000003</c:v>
                </c:pt>
                <c:pt idx="80636">
                  <c:v>0.99748599999999998</c:v>
                </c:pt>
                <c:pt idx="80637">
                  <c:v>0.99753700000000001</c:v>
                </c:pt>
                <c:pt idx="80638">
                  <c:v>0.99759299999999995</c:v>
                </c:pt>
                <c:pt idx="80639">
                  <c:v>0.99765800000000004</c:v>
                </c:pt>
                <c:pt idx="80640">
                  <c:v>0.99773199999999995</c:v>
                </c:pt>
                <c:pt idx="80641">
                  <c:v>0.99780999999999997</c:v>
                </c:pt>
                <c:pt idx="80642">
                  <c:v>0.99789499999999998</c:v>
                </c:pt>
                <c:pt idx="80643">
                  <c:v>0.99798600000000004</c:v>
                </c:pt>
                <c:pt idx="80644">
                  <c:v>0.99808799999999998</c:v>
                </c:pt>
                <c:pt idx="80645">
                  <c:v>0.99819500000000005</c:v>
                </c:pt>
                <c:pt idx="80646">
                  <c:v>0.99830399999999997</c:v>
                </c:pt>
                <c:pt idx="80647">
                  <c:v>0.998421</c:v>
                </c:pt>
                <c:pt idx="80648">
                  <c:v>0.99853499999999995</c:v>
                </c:pt>
                <c:pt idx="80649">
                  <c:v>0.99865899999999996</c:v>
                </c:pt>
                <c:pt idx="80650">
                  <c:v>0.99878699999999998</c:v>
                </c:pt>
                <c:pt idx="80651">
                  <c:v>0.99891700000000005</c:v>
                </c:pt>
                <c:pt idx="80652">
                  <c:v>0.99904599999999999</c:v>
                </c:pt>
                <c:pt idx="80653">
                  <c:v>0.99918700000000005</c:v>
                </c:pt>
                <c:pt idx="80654">
                  <c:v>0.99932799999999999</c:v>
                </c:pt>
                <c:pt idx="80655">
                  <c:v>0.99946599999999997</c:v>
                </c:pt>
                <c:pt idx="80656">
                  <c:v>0.99960800000000005</c:v>
                </c:pt>
                <c:pt idx="80657">
                  <c:v>0.99975000000000003</c:v>
                </c:pt>
                <c:pt idx="80658">
                  <c:v>0.99989799999999995</c:v>
                </c:pt>
                <c:pt idx="80659">
                  <c:v>1.00004</c:v>
                </c:pt>
                <c:pt idx="80660">
                  <c:v>1.0001800000000001</c:v>
                </c:pt>
                <c:pt idx="80661">
                  <c:v>1.0003200000000001</c:v>
                </c:pt>
                <c:pt idx="80662">
                  <c:v>1.0004599999999999</c:v>
                </c:pt>
                <c:pt idx="80663">
                  <c:v>1.0005900000000001</c:v>
                </c:pt>
                <c:pt idx="80664">
                  <c:v>1.0007299999999999</c:v>
                </c:pt>
                <c:pt idx="80665">
                  <c:v>1.00085</c:v>
                </c:pt>
                <c:pt idx="80666">
                  <c:v>1.00098</c:v>
                </c:pt>
                <c:pt idx="80667">
                  <c:v>1.0011099999999999</c:v>
                </c:pt>
                <c:pt idx="80668">
                  <c:v>1.0012399999999999</c:v>
                </c:pt>
                <c:pt idx="80669">
                  <c:v>1.00136</c:v>
                </c:pt>
                <c:pt idx="80670">
                  <c:v>1.0014700000000001</c:v>
                </c:pt>
                <c:pt idx="80671">
                  <c:v>1.0015799999999999</c:v>
                </c:pt>
                <c:pt idx="80672">
                  <c:v>1.00169</c:v>
                </c:pt>
                <c:pt idx="80673">
                  <c:v>1.00179</c:v>
                </c:pt>
                <c:pt idx="80674">
                  <c:v>1.0018899999999999</c:v>
                </c:pt>
                <c:pt idx="80675">
                  <c:v>1.0019800000000001</c:v>
                </c:pt>
                <c:pt idx="80676">
                  <c:v>1.00207</c:v>
                </c:pt>
                <c:pt idx="80677">
                  <c:v>1.00214</c:v>
                </c:pt>
                <c:pt idx="80678">
                  <c:v>1.00221</c:v>
                </c:pt>
                <c:pt idx="80679">
                  <c:v>1.00227</c:v>
                </c:pt>
                <c:pt idx="80680">
                  <c:v>1.00231</c:v>
                </c:pt>
                <c:pt idx="80681">
                  <c:v>1.0023599999999999</c:v>
                </c:pt>
                <c:pt idx="80682">
                  <c:v>1.0024</c:v>
                </c:pt>
                <c:pt idx="80683">
                  <c:v>1.0024200000000001</c:v>
                </c:pt>
                <c:pt idx="80684">
                  <c:v>1.00244</c:v>
                </c:pt>
                <c:pt idx="80685">
                  <c:v>1.0024500000000001</c:v>
                </c:pt>
                <c:pt idx="80686">
                  <c:v>1.00244</c:v>
                </c:pt>
                <c:pt idx="80687">
                  <c:v>1.0024299999999999</c:v>
                </c:pt>
                <c:pt idx="80688">
                  <c:v>1.0024</c:v>
                </c:pt>
                <c:pt idx="80689">
                  <c:v>1.0023599999999999</c:v>
                </c:pt>
                <c:pt idx="80690">
                  <c:v>1.0023200000000001</c:v>
                </c:pt>
                <c:pt idx="80691">
                  <c:v>1.00227</c:v>
                </c:pt>
                <c:pt idx="80692">
                  <c:v>1.00221</c:v>
                </c:pt>
                <c:pt idx="80693">
                  <c:v>1.0021199999999999</c:v>
                </c:pt>
                <c:pt idx="80694">
                  <c:v>1.00203</c:v>
                </c:pt>
                <c:pt idx="80695">
                  <c:v>1.0019400000000001</c:v>
                </c:pt>
                <c:pt idx="80696">
                  <c:v>1.00183</c:v>
                </c:pt>
                <c:pt idx="80697">
                  <c:v>1.0017</c:v>
                </c:pt>
                <c:pt idx="80698">
                  <c:v>1.0015700000000001</c:v>
                </c:pt>
                <c:pt idx="80699">
                  <c:v>1.00142</c:v>
                </c:pt>
                <c:pt idx="80700">
                  <c:v>1.00126</c:v>
                </c:pt>
                <c:pt idx="80701">
                  <c:v>1.00109</c:v>
                </c:pt>
                <c:pt idx="80702">
                  <c:v>1.00091</c:v>
                </c:pt>
                <c:pt idx="80703">
                  <c:v>1.0007200000000001</c:v>
                </c:pt>
                <c:pt idx="80704">
                  <c:v>1.00051</c:v>
                </c:pt>
                <c:pt idx="80705">
                  <c:v>1.0002899999999999</c:v>
                </c:pt>
                <c:pt idx="80706">
                  <c:v>1.0000599999999999</c:v>
                </c:pt>
                <c:pt idx="80707">
                  <c:v>0.99981600000000004</c:v>
                </c:pt>
                <c:pt idx="80708">
                  <c:v>0.99957300000000004</c:v>
                </c:pt>
                <c:pt idx="80709">
                  <c:v>0.99934800000000001</c:v>
                </c:pt>
                <c:pt idx="80710">
                  <c:v>0.99913099999999999</c:v>
                </c:pt>
                <c:pt idx="80711">
                  <c:v>0.99892999999999998</c:v>
                </c:pt>
                <c:pt idx="80712">
                  <c:v>0.99874099999999999</c:v>
                </c:pt>
                <c:pt idx="80713">
                  <c:v>0.99857300000000004</c:v>
                </c:pt>
                <c:pt idx="80714">
                  <c:v>0.99840899999999999</c:v>
                </c:pt>
                <c:pt idx="80715">
                  <c:v>0.99826199999999998</c:v>
                </c:pt>
                <c:pt idx="80716">
                  <c:v>0.99812500000000004</c:v>
                </c:pt>
                <c:pt idx="80717">
                  <c:v>0.99800100000000003</c:v>
                </c:pt>
                <c:pt idx="80718">
                  <c:v>0.99788299999999996</c:v>
                </c:pt>
                <c:pt idx="80719">
                  <c:v>0.99777499999999997</c:v>
                </c:pt>
                <c:pt idx="80720">
                  <c:v>0.99768199999999996</c:v>
                </c:pt>
                <c:pt idx="80721">
                  <c:v>0.99760199999999999</c:v>
                </c:pt>
                <c:pt idx="80722">
                  <c:v>0.997533</c:v>
                </c:pt>
                <c:pt idx="80723">
                  <c:v>0.99747699999999995</c:v>
                </c:pt>
                <c:pt idx="80724">
                  <c:v>0.99743000000000004</c:v>
                </c:pt>
                <c:pt idx="80725">
                  <c:v>0.99739800000000001</c:v>
                </c:pt>
                <c:pt idx="80726">
                  <c:v>0.99737600000000004</c:v>
                </c:pt>
                <c:pt idx="80727">
                  <c:v>0.99736400000000003</c:v>
                </c:pt>
                <c:pt idx="80728">
                  <c:v>0.997363</c:v>
                </c:pt>
                <c:pt idx="80729">
                  <c:v>0.99737299999999995</c:v>
                </c:pt>
                <c:pt idx="80730">
                  <c:v>0.99739699999999998</c:v>
                </c:pt>
                <c:pt idx="80731">
                  <c:v>0.99742600000000003</c:v>
                </c:pt>
                <c:pt idx="80732">
                  <c:v>0.99746800000000002</c:v>
                </c:pt>
                <c:pt idx="80733">
                  <c:v>0.99751299999999998</c:v>
                </c:pt>
                <c:pt idx="80734">
                  <c:v>0.99756400000000001</c:v>
                </c:pt>
                <c:pt idx="80735">
                  <c:v>0.99763000000000002</c:v>
                </c:pt>
                <c:pt idx="80736">
                  <c:v>0.99769799999999997</c:v>
                </c:pt>
                <c:pt idx="80737">
                  <c:v>0.99778</c:v>
                </c:pt>
                <c:pt idx="80738">
                  <c:v>0.99787099999999995</c:v>
                </c:pt>
                <c:pt idx="80739">
                  <c:v>0.99796499999999999</c:v>
                </c:pt>
                <c:pt idx="80740">
                  <c:v>0.99806399999999995</c:v>
                </c:pt>
                <c:pt idx="80741">
                  <c:v>0.99817199999999995</c:v>
                </c:pt>
                <c:pt idx="80742">
                  <c:v>0.998282</c:v>
                </c:pt>
                <c:pt idx="80743">
                  <c:v>0.99840700000000004</c:v>
                </c:pt>
                <c:pt idx="80744">
                  <c:v>0.998533</c:v>
                </c:pt>
                <c:pt idx="80745">
                  <c:v>0.99866299999999997</c:v>
                </c:pt>
                <c:pt idx="80746">
                  <c:v>0.99879300000000004</c:v>
                </c:pt>
                <c:pt idx="80747">
                  <c:v>0.99892099999999995</c:v>
                </c:pt>
                <c:pt idx="80748">
                  <c:v>0.99906200000000001</c:v>
                </c:pt>
                <c:pt idx="80749">
                  <c:v>0.99920600000000004</c:v>
                </c:pt>
                <c:pt idx="80750">
                  <c:v>0.99934900000000004</c:v>
                </c:pt>
                <c:pt idx="80751">
                  <c:v>0.99948899999999996</c:v>
                </c:pt>
                <c:pt idx="80752">
                  <c:v>0.99963800000000003</c:v>
                </c:pt>
                <c:pt idx="80753">
                  <c:v>0.99978599999999995</c:v>
                </c:pt>
                <c:pt idx="80754">
                  <c:v>0.99992899999999996</c:v>
                </c:pt>
                <c:pt idx="80755">
                  <c:v>1.0000800000000001</c:v>
                </c:pt>
                <c:pt idx="80756">
                  <c:v>1.00023</c:v>
                </c:pt>
                <c:pt idx="80757">
                  <c:v>1.00038</c:v>
                </c:pt>
                <c:pt idx="80758">
                  <c:v>1.0005200000000001</c:v>
                </c:pt>
                <c:pt idx="80759">
                  <c:v>1.0006699999999999</c:v>
                </c:pt>
                <c:pt idx="80760">
                  <c:v>1.00082</c:v>
                </c:pt>
                <c:pt idx="80761">
                  <c:v>1.0009600000000001</c:v>
                </c:pt>
                <c:pt idx="80762">
                  <c:v>1.0011000000000001</c:v>
                </c:pt>
                <c:pt idx="80763">
                  <c:v>1.0012399999999999</c:v>
                </c:pt>
                <c:pt idx="80764">
                  <c:v>1.0013700000000001</c:v>
                </c:pt>
                <c:pt idx="80765">
                  <c:v>1.0015000000000001</c:v>
                </c:pt>
                <c:pt idx="80766">
                  <c:v>1.00162</c:v>
                </c:pt>
                <c:pt idx="80767">
                  <c:v>1.0017400000000001</c:v>
                </c:pt>
                <c:pt idx="80768">
                  <c:v>1.0018499999999999</c:v>
                </c:pt>
                <c:pt idx="80769">
                  <c:v>1.0019499999999999</c:v>
                </c:pt>
                <c:pt idx="80770">
                  <c:v>1.0020500000000001</c:v>
                </c:pt>
                <c:pt idx="80771">
                  <c:v>1.00214</c:v>
                </c:pt>
                <c:pt idx="80772">
                  <c:v>1.00223</c:v>
                </c:pt>
                <c:pt idx="80773">
                  <c:v>1.0023</c:v>
                </c:pt>
                <c:pt idx="80774">
                  <c:v>1.00237</c:v>
                </c:pt>
                <c:pt idx="80775">
                  <c:v>1.0024299999999999</c:v>
                </c:pt>
                <c:pt idx="80776">
                  <c:v>1.00248</c:v>
                </c:pt>
                <c:pt idx="80777">
                  <c:v>1.0025200000000001</c:v>
                </c:pt>
                <c:pt idx="80778">
                  <c:v>1.0025599999999999</c:v>
                </c:pt>
                <c:pt idx="80779">
                  <c:v>1.00258</c:v>
                </c:pt>
                <c:pt idx="80780">
                  <c:v>1.0025900000000001</c:v>
                </c:pt>
                <c:pt idx="80781">
                  <c:v>1.0025999999999999</c:v>
                </c:pt>
                <c:pt idx="80782">
                  <c:v>1.00258</c:v>
                </c:pt>
                <c:pt idx="80783">
                  <c:v>1.00257</c:v>
                </c:pt>
                <c:pt idx="80784">
                  <c:v>1.00254</c:v>
                </c:pt>
                <c:pt idx="80785">
                  <c:v>1.0024999999999999</c:v>
                </c:pt>
                <c:pt idx="80786">
                  <c:v>1.00244</c:v>
                </c:pt>
                <c:pt idx="80787">
                  <c:v>1.00237</c:v>
                </c:pt>
                <c:pt idx="80788">
                  <c:v>1.0023</c:v>
                </c:pt>
                <c:pt idx="80789">
                  <c:v>1.00221</c:v>
                </c:pt>
                <c:pt idx="80790">
                  <c:v>1.0021199999999999</c:v>
                </c:pt>
                <c:pt idx="80791">
                  <c:v>1.002</c:v>
                </c:pt>
                <c:pt idx="80792">
                  <c:v>1.0018800000000001</c:v>
                </c:pt>
                <c:pt idx="80793">
                  <c:v>1.0017499999999999</c:v>
                </c:pt>
                <c:pt idx="80794">
                  <c:v>1.0016</c:v>
                </c:pt>
                <c:pt idx="80795">
                  <c:v>1.0014400000000001</c:v>
                </c:pt>
                <c:pt idx="80796">
                  <c:v>1.0012700000000001</c:v>
                </c:pt>
                <c:pt idx="80797">
                  <c:v>1.00108</c:v>
                </c:pt>
                <c:pt idx="80798">
                  <c:v>1.00088</c:v>
                </c:pt>
                <c:pt idx="80799">
                  <c:v>1.00068</c:v>
                </c:pt>
                <c:pt idx="80800">
                  <c:v>1.0004500000000001</c:v>
                </c:pt>
                <c:pt idx="80801">
                  <c:v>1.00021</c:v>
                </c:pt>
                <c:pt idx="80802">
                  <c:v>0.99996200000000002</c:v>
                </c:pt>
                <c:pt idx="80803">
                  <c:v>0.99972099999999997</c:v>
                </c:pt>
                <c:pt idx="80804">
                  <c:v>0.99950099999999997</c:v>
                </c:pt>
                <c:pt idx="80805">
                  <c:v>0.99928700000000004</c:v>
                </c:pt>
                <c:pt idx="80806">
                  <c:v>0.99909099999999995</c:v>
                </c:pt>
                <c:pt idx="80807">
                  <c:v>0.99890400000000001</c:v>
                </c:pt>
                <c:pt idx="80808">
                  <c:v>0.99873000000000001</c:v>
                </c:pt>
                <c:pt idx="80809">
                  <c:v>0.99857099999999999</c:v>
                </c:pt>
                <c:pt idx="80810">
                  <c:v>0.99842200000000003</c:v>
                </c:pt>
                <c:pt idx="80811">
                  <c:v>0.99828799999999995</c:v>
                </c:pt>
                <c:pt idx="80812">
                  <c:v>0.99815799999999999</c:v>
                </c:pt>
                <c:pt idx="80813">
                  <c:v>0.99804800000000005</c:v>
                </c:pt>
                <c:pt idx="80814">
                  <c:v>0.99795599999999995</c:v>
                </c:pt>
                <c:pt idx="80815">
                  <c:v>0.99786600000000003</c:v>
                </c:pt>
                <c:pt idx="80816">
                  <c:v>0.99779300000000004</c:v>
                </c:pt>
                <c:pt idx="80817">
                  <c:v>0.99772700000000003</c:v>
                </c:pt>
                <c:pt idx="80818">
                  <c:v>0.99767099999999997</c:v>
                </c:pt>
                <c:pt idx="80819">
                  <c:v>0.99761900000000003</c:v>
                </c:pt>
                <c:pt idx="80820">
                  <c:v>0.99758899999999995</c:v>
                </c:pt>
                <c:pt idx="80821">
                  <c:v>0.99757200000000001</c:v>
                </c:pt>
                <c:pt idx="80822">
                  <c:v>0.99755899999999997</c:v>
                </c:pt>
                <c:pt idx="80823">
                  <c:v>0.99755799999999994</c:v>
                </c:pt>
                <c:pt idx="80824">
                  <c:v>0.99756699999999998</c:v>
                </c:pt>
                <c:pt idx="80825">
                  <c:v>0.99757499999999999</c:v>
                </c:pt>
                <c:pt idx="80826">
                  <c:v>0.99759399999999998</c:v>
                </c:pt>
                <c:pt idx="80827">
                  <c:v>0.99763000000000002</c:v>
                </c:pt>
                <c:pt idx="80828">
                  <c:v>0.99767600000000001</c:v>
                </c:pt>
                <c:pt idx="80829">
                  <c:v>0.99772700000000003</c:v>
                </c:pt>
                <c:pt idx="80830">
                  <c:v>0.99778</c:v>
                </c:pt>
                <c:pt idx="80831">
                  <c:v>0.99784799999999996</c:v>
                </c:pt>
                <c:pt idx="80832">
                  <c:v>0.99792000000000003</c:v>
                </c:pt>
                <c:pt idx="80833">
                  <c:v>0.99800500000000003</c:v>
                </c:pt>
                <c:pt idx="80834">
                  <c:v>0.99809300000000001</c:v>
                </c:pt>
                <c:pt idx="80835">
                  <c:v>0.99818899999999999</c:v>
                </c:pt>
                <c:pt idx="80836">
                  <c:v>0.99828300000000003</c:v>
                </c:pt>
                <c:pt idx="80837">
                  <c:v>0.99838499999999997</c:v>
                </c:pt>
                <c:pt idx="80838">
                  <c:v>0.99849100000000002</c:v>
                </c:pt>
                <c:pt idx="80839">
                  <c:v>0.99860300000000002</c:v>
                </c:pt>
                <c:pt idx="80840">
                  <c:v>0.99872799999999995</c:v>
                </c:pt>
                <c:pt idx="80841">
                  <c:v>0.99885100000000004</c:v>
                </c:pt>
                <c:pt idx="80842">
                  <c:v>0.99897599999999998</c:v>
                </c:pt>
                <c:pt idx="80843">
                  <c:v>0.99910200000000005</c:v>
                </c:pt>
                <c:pt idx="80844">
                  <c:v>0.99923099999999998</c:v>
                </c:pt>
                <c:pt idx="80845">
                  <c:v>0.99936499999999995</c:v>
                </c:pt>
                <c:pt idx="80846">
                  <c:v>0.99949299999999996</c:v>
                </c:pt>
                <c:pt idx="80847">
                  <c:v>0.99962899999999999</c:v>
                </c:pt>
                <c:pt idx="80848">
                  <c:v>0.99976200000000004</c:v>
                </c:pt>
                <c:pt idx="80849">
                  <c:v>0.99990000000000001</c:v>
                </c:pt>
                <c:pt idx="80850">
                  <c:v>1.00003</c:v>
                </c:pt>
                <c:pt idx="80851">
                  <c:v>1.0001599999999999</c:v>
                </c:pt>
                <c:pt idx="80852">
                  <c:v>1.0002899999999999</c:v>
                </c:pt>
                <c:pt idx="80853">
                  <c:v>1.00044</c:v>
                </c:pt>
                <c:pt idx="80854">
                  <c:v>1.00057</c:v>
                </c:pt>
                <c:pt idx="80855">
                  <c:v>1.0006900000000001</c:v>
                </c:pt>
                <c:pt idx="80856">
                  <c:v>1.00082</c:v>
                </c:pt>
                <c:pt idx="80857">
                  <c:v>1.00095</c:v>
                </c:pt>
                <c:pt idx="80858">
                  <c:v>1.0010699999999999</c:v>
                </c:pt>
                <c:pt idx="80859">
                  <c:v>1.00119</c:v>
                </c:pt>
                <c:pt idx="80860">
                  <c:v>1.0013000000000001</c:v>
                </c:pt>
                <c:pt idx="80861">
                  <c:v>1.0014099999999999</c:v>
                </c:pt>
                <c:pt idx="80862">
                  <c:v>1.00152</c:v>
                </c:pt>
                <c:pt idx="80863">
                  <c:v>1.0016099999999999</c:v>
                </c:pt>
                <c:pt idx="80864">
                  <c:v>1.0017100000000001</c:v>
                </c:pt>
                <c:pt idx="80865">
                  <c:v>1.0018</c:v>
                </c:pt>
                <c:pt idx="80866">
                  <c:v>1.0018899999999999</c:v>
                </c:pt>
                <c:pt idx="80867">
                  <c:v>1.00196</c:v>
                </c:pt>
                <c:pt idx="80868">
                  <c:v>1.00203</c:v>
                </c:pt>
                <c:pt idx="80869">
                  <c:v>1.0020800000000001</c:v>
                </c:pt>
                <c:pt idx="80870">
                  <c:v>1.00213</c:v>
                </c:pt>
                <c:pt idx="80871">
                  <c:v>1.00217</c:v>
                </c:pt>
                <c:pt idx="80872">
                  <c:v>1.0022</c:v>
                </c:pt>
                <c:pt idx="80873">
                  <c:v>1.00223</c:v>
                </c:pt>
                <c:pt idx="80874">
                  <c:v>1.0022500000000001</c:v>
                </c:pt>
                <c:pt idx="80875">
                  <c:v>1.0022599999999999</c:v>
                </c:pt>
                <c:pt idx="80876">
                  <c:v>1.00227</c:v>
                </c:pt>
                <c:pt idx="80877">
                  <c:v>1.0022599999999999</c:v>
                </c:pt>
                <c:pt idx="80878">
                  <c:v>1.00224</c:v>
                </c:pt>
                <c:pt idx="80879">
                  <c:v>1.00221</c:v>
                </c:pt>
                <c:pt idx="80880">
                  <c:v>1.0021599999999999</c:v>
                </c:pt>
                <c:pt idx="80881">
                  <c:v>1.0021100000000001</c:v>
                </c:pt>
                <c:pt idx="80882">
                  <c:v>1.00204</c:v>
                </c:pt>
                <c:pt idx="80883">
                  <c:v>1.00196</c:v>
                </c:pt>
                <c:pt idx="80884">
                  <c:v>1.0018800000000001</c:v>
                </c:pt>
                <c:pt idx="80885">
                  <c:v>1.0017799999999999</c:v>
                </c:pt>
                <c:pt idx="80886">
                  <c:v>1.0016700000000001</c:v>
                </c:pt>
                <c:pt idx="80887">
                  <c:v>1.0015499999999999</c:v>
                </c:pt>
                <c:pt idx="80888">
                  <c:v>1.00142</c:v>
                </c:pt>
                <c:pt idx="80889">
                  <c:v>1.0012799999999999</c:v>
                </c:pt>
                <c:pt idx="80890">
                  <c:v>1.00112</c:v>
                </c:pt>
                <c:pt idx="80891">
                  <c:v>1.00095</c:v>
                </c:pt>
                <c:pt idx="80892">
                  <c:v>1.0007699999999999</c:v>
                </c:pt>
                <c:pt idx="80893">
                  <c:v>1.00058</c:v>
                </c:pt>
                <c:pt idx="80894">
                  <c:v>1.00037</c:v>
                </c:pt>
                <c:pt idx="80895">
                  <c:v>1.0001599999999999</c:v>
                </c:pt>
                <c:pt idx="80896">
                  <c:v>0.99992899999999996</c:v>
                </c:pt>
                <c:pt idx="80897">
                  <c:v>0.99968299999999999</c:v>
                </c:pt>
                <c:pt idx="80898">
                  <c:v>0.99944</c:v>
                </c:pt>
                <c:pt idx="80899">
                  <c:v>0.99921099999999996</c:v>
                </c:pt>
                <c:pt idx="80900">
                  <c:v>0.99899300000000002</c:v>
                </c:pt>
                <c:pt idx="80901">
                  <c:v>0.99879099999999998</c:v>
                </c:pt>
                <c:pt idx="80902">
                  <c:v>0.99859699999999996</c:v>
                </c:pt>
                <c:pt idx="80903">
                  <c:v>0.99841000000000002</c:v>
                </c:pt>
                <c:pt idx="80904">
                  <c:v>0.99824299999999999</c:v>
                </c:pt>
                <c:pt idx="80905">
                  <c:v>0.998089</c:v>
                </c:pt>
                <c:pt idx="80906">
                  <c:v>0.997946</c:v>
                </c:pt>
                <c:pt idx="80907">
                  <c:v>0.99781799999999998</c:v>
                </c:pt>
                <c:pt idx="80908">
                  <c:v>0.99770000000000003</c:v>
                </c:pt>
                <c:pt idx="80909">
                  <c:v>0.99758800000000003</c:v>
                </c:pt>
                <c:pt idx="80910">
                  <c:v>0.99749399999999999</c:v>
                </c:pt>
                <c:pt idx="80911">
                  <c:v>0.99740300000000004</c:v>
                </c:pt>
                <c:pt idx="80912">
                  <c:v>0.99733300000000003</c:v>
                </c:pt>
                <c:pt idx="80913">
                  <c:v>0.99727299999999997</c:v>
                </c:pt>
                <c:pt idx="80914">
                  <c:v>0.99722699999999997</c:v>
                </c:pt>
                <c:pt idx="80915">
                  <c:v>0.99719000000000002</c:v>
                </c:pt>
                <c:pt idx="80916">
                  <c:v>0.997166</c:v>
                </c:pt>
                <c:pt idx="80917">
                  <c:v>0.99714899999999995</c:v>
                </c:pt>
                <c:pt idx="80918">
                  <c:v>0.99714100000000006</c:v>
                </c:pt>
                <c:pt idx="80919">
                  <c:v>0.99714599999999998</c:v>
                </c:pt>
                <c:pt idx="80920">
                  <c:v>0.99716199999999999</c:v>
                </c:pt>
                <c:pt idx="80921">
                  <c:v>0.99718499999999999</c:v>
                </c:pt>
                <c:pt idx="80922">
                  <c:v>0.99722299999999997</c:v>
                </c:pt>
                <c:pt idx="80923">
                  <c:v>0.99726599999999999</c:v>
                </c:pt>
                <c:pt idx="80924">
                  <c:v>0.99732100000000001</c:v>
                </c:pt>
                <c:pt idx="80925">
                  <c:v>0.99738199999999999</c:v>
                </c:pt>
                <c:pt idx="80926">
                  <c:v>0.99745200000000001</c:v>
                </c:pt>
                <c:pt idx="80927">
                  <c:v>0.99753099999999995</c:v>
                </c:pt>
                <c:pt idx="80928">
                  <c:v>0.99762099999999998</c:v>
                </c:pt>
                <c:pt idx="80929">
                  <c:v>0.99771399999999999</c:v>
                </c:pt>
                <c:pt idx="80930">
                  <c:v>0.99781500000000001</c:v>
                </c:pt>
                <c:pt idx="80931">
                  <c:v>0.997923</c:v>
                </c:pt>
                <c:pt idx="80932">
                  <c:v>0.99803500000000001</c:v>
                </c:pt>
                <c:pt idx="80933">
                  <c:v>0.99816499999999997</c:v>
                </c:pt>
                <c:pt idx="80934">
                  <c:v>0.99829500000000004</c:v>
                </c:pt>
                <c:pt idx="80935">
                  <c:v>0.99842399999999998</c:v>
                </c:pt>
                <c:pt idx="80936">
                  <c:v>0.99856</c:v>
                </c:pt>
                <c:pt idx="80937">
                  <c:v>0.998699</c:v>
                </c:pt>
                <c:pt idx="80938">
                  <c:v>0.99883500000000003</c:v>
                </c:pt>
                <c:pt idx="80939">
                  <c:v>0.99897899999999995</c:v>
                </c:pt>
                <c:pt idx="80940">
                  <c:v>0.99912299999999998</c:v>
                </c:pt>
                <c:pt idx="80941">
                  <c:v>0.99926999999999999</c:v>
                </c:pt>
                <c:pt idx="80942">
                  <c:v>0.99941999999999998</c:v>
                </c:pt>
                <c:pt idx="80943">
                  <c:v>0.99956999999999996</c:v>
                </c:pt>
                <c:pt idx="80944">
                  <c:v>0.99971200000000005</c:v>
                </c:pt>
                <c:pt idx="80945">
                  <c:v>0.999865</c:v>
                </c:pt>
                <c:pt idx="80946">
                  <c:v>1.0000100000000001</c:v>
                </c:pt>
                <c:pt idx="80947">
                  <c:v>1.0001500000000001</c:v>
                </c:pt>
                <c:pt idx="80948">
                  <c:v>1.00031</c:v>
                </c:pt>
                <c:pt idx="80949">
                  <c:v>1.0004500000000001</c:v>
                </c:pt>
                <c:pt idx="80950">
                  <c:v>1.0005999999999999</c:v>
                </c:pt>
                <c:pt idx="80951">
                  <c:v>1.00074</c:v>
                </c:pt>
                <c:pt idx="80952">
                  <c:v>1.00088</c:v>
                </c:pt>
                <c:pt idx="80953">
                  <c:v>1.00102</c:v>
                </c:pt>
                <c:pt idx="80954">
                  <c:v>1.00116</c:v>
                </c:pt>
                <c:pt idx="80955">
                  <c:v>1.00129</c:v>
                </c:pt>
                <c:pt idx="80956">
                  <c:v>1.0014099999999999</c:v>
                </c:pt>
                <c:pt idx="80957">
                  <c:v>1.00153</c:v>
                </c:pt>
                <c:pt idx="80958">
                  <c:v>1.0016499999999999</c:v>
                </c:pt>
                <c:pt idx="80959">
                  <c:v>1.00176</c:v>
                </c:pt>
                <c:pt idx="80960">
                  <c:v>1.00187</c:v>
                </c:pt>
                <c:pt idx="80961">
                  <c:v>1.00197</c:v>
                </c:pt>
                <c:pt idx="80962">
                  <c:v>1.00206</c:v>
                </c:pt>
                <c:pt idx="80963">
                  <c:v>1.00214</c:v>
                </c:pt>
                <c:pt idx="80964">
                  <c:v>1.00221</c:v>
                </c:pt>
                <c:pt idx="80965">
                  <c:v>1.0022800000000001</c:v>
                </c:pt>
                <c:pt idx="80966">
                  <c:v>1.0023299999999999</c:v>
                </c:pt>
                <c:pt idx="80967">
                  <c:v>1.00238</c:v>
                </c:pt>
                <c:pt idx="80968">
                  <c:v>1.0024299999999999</c:v>
                </c:pt>
                <c:pt idx="80969">
                  <c:v>1.0024500000000001</c:v>
                </c:pt>
                <c:pt idx="80970">
                  <c:v>1.00248</c:v>
                </c:pt>
                <c:pt idx="80971">
                  <c:v>1.0024900000000001</c:v>
                </c:pt>
                <c:pt idx="80972">
                  <c:v>1.0024900000000001</c:v>
                </c:pt>
                <c:pt idx="80973">
                  <c:v>1.00248</c:v>
                </c:pt>
                <c:pt idx="80974">
                  <c:v>1.0024299999999999</c:v>
                </c:pt>
                <c:pt idx="80975">
                  <c:v>1.0024</c:v>
                </c:pt>
                <c:pt idx="80976">
                  <c:v>1.0023500000000001</c:v>
                </c:pt>
                <c:pt idx="80977">
                  <c:v>1.0023</c:v>
                </c:pt>
                <c:pt idx="80978">
                  <c:v>1.00223</c:v>
                </c:pt>
                <c:pt idx="80979">
                  <c:v>1.0021500000000001</c:v>
                </c:pt>
                <c:pt idx="80980">
                  <c:v>1.00207</c:v>
                </c:pt>
                <c:pt idx="80981">
                  <c:v>1.00197</c:v>
                </c:pt>
                <c:pt idx="80982">
                  <c:v>1.0018499999999999</c:v>
                </c:pt>
                <c:pt idx="80983">
                  <c:v>1.0017199999999999</c:v>
                </c:pt>
                <c:pt idx="80984">
                  <c:v>1.0015799999999999</c:v>
                </c:pt>
                <c:pt idx="80985">
                  <c:v>1.00143</c:v>
                </c:pt>
                <c:pt idx="80986">
                  <c:v>1.00126</c:v>
                </c:pt>
                <c:pt idx="80987">
                  <c:v>1.0010600000000001</c:v>
                </c:pt>
                <c:pt idx="80988">
                  <c:v>1.00088</c:v>
                </c:pt>
                <c:pt idx="80989">
                  <c:v>1.0006699999999999</c:v>
                </c:pt>
                <c:pt idx="80990">
                  <c:v>1.0004500000000001</c:v>
                </c:pt>
                <c:pt idx="80991">
                  <c:v>1.0002200000000001</c:v>
                </c:pt>
                <c:pt idx="80992">
                  <c:v>0.99997199999999997</c:v>
                </c:pt>
                <c:pt idx="80993">
                  <c:v>0.99973000000000001</c:v>
                </c:pt>
                <c:pt idx="80994">
                  <c:v>0.99949900000000003</c:v>
                </c:pt>
                <c:pt idx="80995">
                  <c:v>0.99928399999999995</c:v>
                </c:pt>
                <c:pt idx="80996">
                  <c:v>0.99908600000000003</c:v>
                </c:pt>
                <c:pt idx="80997">
                  <c:v>0.99889700000000003</c:v>
                </c:pt>
                <c:pt idx="80998">
                  <c:v>0.99872099999999997</c:v>
                </c:pt>
                <c:pt idx="80999">
                  <c:v>0.99856199999999995</c:v>
                </c:pt>
                <c:pt idx="81000">
                  <c:v>0.99841500000000005</c:v>
                </c:pt>
                <c:pt idx="81001">
                  <c:v>0.99827999999999995</c:v>
                </c:pt>
                <c:pt idx="81002">
                  <c:v>0.99815399999999999</c:v>
                </c:pt>
                <c:pt idx="81003">
                  <c:v>0.99803799999999998</c:v>
                </c:pt>
                <c:pt idx="81004">
                  <c:v>0.99793600000000005</c:v>
                </c:pt>
                <c:pt idx="81005">
                  <c:v>0.99784799999999996</c:v>
                </c:pt>
                <c:pt idx="81006">
                  <c:v>0.99776500000000001</c:v>
                </c:pt>
                <c:pt idx="81007">
                  <c:v>0.99770300000000001</c:v>
                </c:pt>
                <c:pt idx="81008">
                  <c:v>0.99765000000000004</c:v>
                </c:pt>
                <c:pt idx="81009">
                  <c:v>0.99761</c:v>
                </c:pt>
                <c:pt idx="81010">
                  <c:v>0.99757899999999999</c:v>
                </c:pt>
                <c:pt idx="81011">
                  <c:v>0.99755199999999999</c:v>
                </c:pt>
                <c:pt idx="81012">
                  <c:v>0.99753800000000004</c:v>
                </c:pt>
                <c:pt idx="81013">
                  <c:v>0.99753099999999995</c:v>
                </c:pt>
                <c:pt idx="81014">
                  <c:v>0.99753899999999995</c:v>
                </c:pt>
                <c:pt idx="81015">
                  <c:v>0.99756999999999996</c:v>
                </c:pt>
                <c:pt idx="81016">
                  <c:v>0.99759100000000001</c:v>
                </c:pt>
                <c:pt idx="81017">
                  <c:v>0.997641</c:v>
                </c:pt>
                <c:pt idx="81018">
                  <c:v>0.99768400000000002</c:v>
                </c:pt>
                <c:pt idx="81019">
                  <c:v>0.99773400000000001</c:v>
                </c:pt>
                <c:pt idx="81020">
                  <c:v>0.99779499999999999</c:v>
                </c:pt>
                <c:pt idx="81021">
                  <c:v>0.99786799999999998</c:v>
                </c:pt>
                <c:pt idx="81022">
                  <c:v>0.99794700000000003</c:v>
                </c:pt>
                <c:pt idx="81023">
                  <c:v>0.99803399999999998</c:v>
                </c:pt>
                <c:pt idx="81024">
                  <c:v>0.99812800000000002</c:v>
                </c:pt>
                <c:pt idx="81025">
                  <c:v>0.99822500000000003</c:v>
                </c:pt>
                <c:pt idx="81026">
                  <c:v>0.99833499999999997</c:v>
                </c:pt>
                <c:pt idx="81027">
                  <c:v>0.99844699999999997</c:v>
                </c:pt>
                <c:pt idx="81028">
                  <c:v>0.99856</c:v>
                </c:pt>
                <c:pt idx="81029">
                  <c:v>0.99867799999999995</c:v>
                </c:pt>
                <c:pt idx="81030">
                  <c:v>0.998803</c:v>
                </c:pt>
                <c:pt idx="81031">
                  <c:v>0.99893100000000001</c:v>
                </c:pt>
                <c:pt idx="81032">
                  <c:v>0.99906499999999998</c:v>
                </c:pt>
                <c:pt idx="81033">
                  <c:v>0.99919800000000003</c:v>
                </c:pt>
                <c:pt idx="81034">
                  <c:v>0.99933899999999998</c:v>
                </c:pt>
                <c:pt idx="81035">
                  <c:v>0.99948400000000004</c:v>
                </c:pt>
                <c:pt idx="81036">
                  <c:v>0.99962600000000001</c:v>
                </c:pt>
                <c:pt idx="81037">
                  <c:v>0.99977300000000002</c:v>
                </c:pt>
                <c:pt idx="81038">
                  <c:v>0.99991799999999997</c:v>
                </c:pt>
                <c:pt idx="81039">
                  <c:v>1.00007</c:v>
                </c:pt>
                <c:pt idx="81040">
                  <c:v>1.00021</c:v>
                </c:pt>
                <c:pt idx="81041">
                  <c:v>1.0003500000000001</c:v>
                </c:pt>
                <c:pt idx="81042">
                  <c:v>1.0004999999999999</c:v>
                </c:pt>
                <c:pt idx="81043">
                  <c:v>1.00065</c:v>
                </c:pt>
                <c:pt idx="81044">
                  <c:v>1.0007900000000001</c:v>
                </c:pt>
                <c:pt idx="81045">
                  <c:v>1.0009300000000001</c:v>
                </c:pt>
                <c:pt idx="81046">
                  <c:v>1.0010699999999999</c:v>
                </c:pt>
                <c:pt idx="81047">
                  <c:v>1.0012000000000001</c:v>
                </c:pt>
                <c:pt idx="81048">
                  <c:v>1.0013300000000001</c:v>
                </c:pt>
                <c:pt idx="81049">
                  <c:v>1.00146</c:v>
                </c:pt>
                <c:pt idx="81050">
                  <c:v>1.00159</c:v>
                </c:pt>
                <c:pt idx="81051">
                  <c:v>1.0017100000000001</c:v>
                </c:pt>
                <c:pt idx="81052">
                  <c:v>1.00183</c:v>
                </c:pt>
                <c:pt idx="81053">
                  <c:v>1.0019400000000001</c:v>
                </c:pt>
                <c:pt idx="81054">
                  <c:v>1.00207</c:v>
                </c:pt>
                <c:pt idx="81055">
                  <c:v>1.00217</c:v>
                </c:pt>
                <c:pt idx="81056">
                  <c:v>1.0022599999999999</c:v>
                </c:pt>
                <c:pt idx="81057">
                  <c:v>1.00234</c:v>
                </c:pt>
                <c:pt idx="81058">
                  <c:v>1.0024200000000001</c:v>
                </c:pt>
                <c:pt idx="81059">
                  <c:v>1.0024900000000001</c:v>
                </c:pt>
                <c:pt idx="81060">
                  <c:v>1.0025599999999999</c:v>
                </c:pt>
                <c:pt idx="81061">
                  <c:v>1.0026200000000001</c:v>
                </c:pt>
                <c:pt idx="81062">
                  <c:v>1.00267</c:v>
                </c:pt>
                <c:pt idx="81063">
                  <c:v>1.0027200000000001</c:v>
                </c:pt>
                <c:pt idx="81064">
                  <c:v>1.00275</c:v>
                </c:pt>
                <c:pt idx="81065">
                  <c:v>1.00278</c:v>
                </c:pt>
                <c:pt idx="81066">
                  <c:v>1.0027900000000001</c:v>
                </c:pt>
                <c:pt idx="81067">
                  <c:v>1.0027900000000001</c:v>
                </c:pt>
                <c:pt idx="81068">
                  <c:v>1.00278</c:v>
                </c:pt>
                <c:pt idx="81069">
                  <c:v>1.0027699999999999</c:v>
                </c:pt>
                <c:pt idx="81070">
                  <c:v>1.0027299999999999</c:v>
                </c:pt>
                <c:pt idx="81071">
                  <c:v>1.0026900000000001</c:v>
                </c:pt>
                <c:pt idx="81072">
                  <c:v>1.00264</c:v>
                </c:pt>
                <c:pt idx="81073">
                  <c:v>1.00258</c:v>
                </c:pt>
                <c:pt idx="81074">
                  <c:v>1.0025200000000001</c:v>
                </c:pt>
                <c:pt idx="81075">
                  <c:v>1.0024299999999999</c:v>
                </c:pt>
                <c:pt idx="81076">
                  <c:v>1.00234</c:v>
                </c:pt>
                <c:pt idx="81077">
                  <c:v>1.00223</c:v>
                </c:pt>
                <c:pt idx="81078">
                  <c:v>1.0021100000000001</c:v>
                </c:pt>
                <c:pt idx="81079">
                  <c:v>1.0019800000000001</c:v>
                </c:pt>
                <c:pt idx="81080">
                  <c:v>1.0018400000000001</c:v>
                </c:pt>
                <c:pt idx="81081">
                  <c:v>1.00169</c:v>
                </c:pt>
                <c:pt idx="81082">
                  <c:v>1.00152</c:v>
                </c:pt>
                <c:pt idx="81083">
                  <c:v>1.0013399999999999</c:v>
                </c:pt>
                <c:pt idx="81084">
                  <c:v>1.00115</c:v>
                </c:pt>
                <c:pt idx="81085">
                  <c:v>1.0009399999999999</c:v>
                </c:pt>
                <c:pt idx="81086">
                  <c:v>1.0007299999999999</c:v>
                </c:pt>
                <c:pt idx="81087">
                  <c:v>1.0004999999999999</c:v>
                </c:pt>
                <c:pt idx="81088">
                  <c:v>1.0002599999999999</c:v>
                </c:pt>
                <c:pt idx="81089">
                  <c:v>1.0000199999999999</c:v>
                </c:pt>
                <c:pt idx="81090">
                  <c:v>0.99978199999999995</c:v>
                </c:pt>
                <c:pt idx="81091">
                  <c:v>0.99956199999999995</c:v>
                </c:pt>
                <c:pt idx="81092">
                  <c:v>0.99935099999999999</c:v>
                </c:pt>
                <c:pt idx="81093">
                  <c:v>0.99915799999999999</c:v>
                </c:pt>
                <c:pt idx="81094">
                  <c:v>0.99897499999999995</c:v>
                </c:pt>
                <c:pt idx="81095">
                  <c:v>0.99880199999999997</c:v>
                </c:pt>
                <c:pt idx="81096">
                  <c:v>0.998645</c:v>
                </c:pt>
                <c:pt idx="81097">
                  <c:v>0.998506</c:v>
                </c:pt>
                <c:pt idx="81098">
                  <c:v>0.99837200000000004</c:v>
                </c:pt>
                <c:pt idx="81099">
                  <c:v>0.99824599999999997</c:v>
                </c:pt>
                <c:pt idx="81100">
                  <c:v>0.99814000000000003</c:v>
                </c:pt>
                <c:pt idx="81101">
                  <c:v>0.99804099999999996</c:v>
                </c:pt>
                <c:pt idx="81102">
                  <c:v>0.99795699999999998</c:v>
                </c:pt>
                <c:pt idx="81103">
                  <c:v>0.99788500000000002</c:v>
                </c:pt>
                <c:pt idx="81104">
                  <c:v>0.99782400000000004</c:v>
                </c:pt>
                <c:pt idx="81105">
                  <c:v>0.99777300000000002</c:v>
                </c:pt>
                <c:pt idx="81106">
                  <c:v>0.99773699999999999</c:v>
                </c:pt>
                <c:pt idx="81107">
                  <c:v>0.99770499999999995</c:v>
                </c:pt>
                <c:pt idx="81108">
                  <c:v>0.99768800000000002</c:v>
                </c:pt>
                <c:pt idx="81109">
                  <c:v>0.99768000000000001</c:v>
                </c:pt>
                <c:pt idx="81110">
                  <c:v>0.99768699999999999</c:v>
                </c:pt>
                <c:pt idx="81111">
                  <c:v>0.99770400000000004</c:v>
                </c:pt>
                <c:pt idx="81112">
                  <c:v>0.997726</c:v>
                </c:pt>
                <c:pt idx="81113">
                  <c:v>0.99776399999999998</c:v>
                </c:pt>
                <c:pt idx="81114">
                  <c:v>0.99780899999999995</c:v>
                </c:pt>
                <c:pt idx="81115">
                  <c:v>0.99785599999999997</c:v>
                </c:pt>
                <c:pt idx="81116">
                  <c:v>0.997915</c:v>
                </c:pt>
                <c:pt idx="81117">
                  <c:v>0.99798100000000001</c:v>
                </c:pt>
                <c:pt idx="81118">
                  <c:v>0.99805500000000003</c:v>
                </c:pt>
                <c:pt idx="81119">
                  <c:v>0.99813499999999999</c:v>
                </c:pt>
                <c:pt idx="81120">
                  <c:v>0.99822100000000002</c:v>
                </c:pt>
                <c:pt idx="81121">
                  <c:v>0.99831599999999998</c:v>
                </c:pt>
                <c:pt idx="81122">
                  <c:v>0.99841599999999997</c:v>
                </c:pt>
                <c:pt idx="81123">
                  <c:v>0.99853899999999995</c:v>
                </c:pt>
                <c:pt idx="81124">
                  <c:v>0.99865099999999996</c:v>
                </c:pt>
                <c:pt idx="81125">
                  <c:v>0.99877400000000005</c:v>
                </c:pt>
                <c:pt idx="81126">
                  <c:v>0.99889899999999998</c:v>
                </c:pt>
                <c:pt idx="81127">
                  <c:v>0.99902100000000005</c:v>
                </c:pt>
                <c:pt idx="81128">
                  <c:v>0.99914999999999998</c:v>
                </c:pt>
                <c:pt idx="81129">
                  <c:v>0.99927999999999995</c:v>
                </c:pt>
                <c:pt idx="81130">
                  <c:v>0.99941599999999997</c:v>
                </c:pt>
                <c:pt idx="81131">
                  <c:v>0.99955799999999995</c:v>
                </c:pt>
                <c:pt idx="81132">
                  <c:v>0.999695</c:v>
                </c:pt>
                <c:pt idx="81133">
                  <c:v>0.999838</c:v>
                </c:pt>
                <c:pt idx="81134">
                  <c:v>0.99997400000000003</c:v>
                </c:pt>
                <c:pt idx="81135">
                  <c:v>1.0001199999999999</c:v>
                </c:pt>
                <c:pt idx="81136">
                  <c:v>1.0002599999999999</c:v>
                </c:pt>
                <c:pt idx="81137">
                  <c:v>1.00041</c:v>
                </c:pt>
                <c:pt idx="81138">
                  <c:v>1.0005500000000001</c:v>
                </c:pt>
                <c:pt idx="81139">
                  <c:v>1.0006900000000001</c:v>
                </c:pt>
                <c:pt idx="81140">
                  <c:v>1.0008300000000001</c:v>
                </c:pt>
                <c:pt idx="81141">
                  <c:v>1.0009699999999999</c:v>
                </c:pt>
                <c:pt idx="81142">
                  <c:v>1.0011099999999999</c:v>
                </c:pt>
                <c:pt idx="81143">
                  <c:v>1.0012399999999999</c:v>
                </c:pt>
                <c:pt idx="81144">
                  <c:v>1.0013700000000001</c:v>
                </c:pt>
                <c:pt idx="81145">
                  <c:v>1.00149</c:v>
                </c:pt>
                <c:pt idx="81146">
                  <c:v>1.0016099999999999</c:v>
                </c:pt>
                <c:pt idx="81147">
                  <c:v>1.00173</c:v>
                </c:pt>
                <c:pt idx="81148">
                  <c:v>1.0018499999999999</c:v>
                </c:pt>
                <c:pt idx="81149">
                  <c:v>1.0019499999999999</c:v>
                </c:pt>
                <c:pt idx="81150">
                  <c:v>1.0020500000000001</c:v>
                </c:pt>
                <c:pt idx="81151">
                  <c:v>1.0021500000000001</c:v>
                </c:pt>
                <c:pt idx="81152">
                  <c:v>1.00224</c:v>
                </c:pt>
                <c:pt idx="81153">
                  <c:v>1.0023200000000001</c:v>
                </c:pt>
                <c:pt idx="81154">
                  <c:v>1.0023899999999999</c:v>
                </c:pt>
                <c:pt idx="81155">
                  <c:v>1.0024599999999999</c:v>
                </c:pt>
                <c:pt idx="81156">
                  <c:v>1.0025200000000001</c:v>
                </c:pt>
                <c:pt idx="81157">
                  <c:v>1.00257</c:v>
                </c:pt>
                <c:pt idx="81158">
                  <c:v>1.00261</c:v>
                </c:pt>
                <c:pt idx="81159">
                  <c:v>1.00264</c:v>
                </c:pt>
                <c:pt idx="81160">
                  <c:v>1.0026600000000001</c:v>
                </c:pt>
                <c:pt idx="81161">
                  <c:v>1.00267</c:v>
                </c:pt>
                <c:pt idx="81162">
                  <c:v>1.00267</c:v>
                </c:pt>
                <c:pt idx="81163">
                  <c:v>1.0026600000000001</c:v>
                </c:pt>
                <c:pt idx="81164">
                  <c:v>1.0026299999999999</c:v>
                </c:pt>
                <c:pt idx="81165">
                  <c:v>1.0025999999999999</c:v>
                </c:pt>
                <c:pt idx="81166">
                  <c:v>1.0025599999999999</c:v>
                </c:pt>
                <c:pt idx="81167">
                  <c:v>1.00251</c:v>
                </c:pt>
                <c:pt idx="81168">
                  <c:v>1.0024500000000001</c:v>
                </c:pt>
                <c:pt idx="81169">
                  <c:v>1.00237</c:v>
                </c:pt>
                <c:pt idx="81170">
                  <c:v>1.0022800000000001</c:v>
                </c:pt>
                <c:pt idx="81171">
                  <c:v>1.0021899999999999</c:v>
                </c:pt>
                <c:pt idx="81172">
                  <c:v>1.0020800000000001</c:v>
                </c:pt>
                <c:pt idx="81173">
                  <c:v>1.0019499999999999</c:v>
                </c:pt>
                <c:pt idx="81174">
                  <c:v>1.0018100000000001</c:v>
                </c:pt>
                <c:pt idx="81175">
                  <c:v>1.00166</c:v>
                </c:pt>
                <c:pt idx="81176">
                  <c:v>1.0015099999999999</c:v>
                </c:pt>
                <c:pt idx="81177">
                  <c:v>1.0013399999999999</c:v>
                </c:pt>
                <c:pt idx="81178">
                  <c:v>1.00116</c:v>
                </c:pt>
                <c:pt idx="81179">
                  <c:v>1.0009699999999999</c:v>
                </c:pt>
                <c:pt idx="81180">
                  <c:v>1.0007600000000001</c:v>
                </c:pt>
                <c:pt idx="81181">
                  <c:v>1.00054</c:v>
                </c:pt>
                <c:pt idx="81182">
                  <c:v>1.0003</c:v>
                </c:pt>
                <c:pt idx="81183">
                  <c:v>1.0000500000000001</c:v>
                </c:pt>
                <c:pt idx="81184">
                  <c:v>0.99981100000000001</c:v>
                </c:pt>
                <c:pt idx="81185">
                  <c:v>0.99958599999999997</c:v>
                </c:pt>
                <c:pt idx="81186">
                  <c:v>0.99936999999999998</c:v>
                </c:pt>
                <c:pt idx="81187">
                  <c:v>0.99917299999999998</c:v>
                </c:pt>
                <c:pt idx="81188">
                  <c:v>0.99898600000000004</c:v>
                </c:pt>
                <c:pt idx="81189">
                  <c:v>0.99880999999999998</c:v>
                </c:pt>
                <c:pt idx="81190">
                  <c:v>0.99864399999999998</c:v>
                </c:pt>
                <c:pt idx="81191">
                  <c:v>0.99848999999999999</c:v>
                </c:pt>
                <c:pt idx="81192">
                  <c:v>0.99835099999999999</c:v>
                </c:pt>
                <c:pt idx="81193">
                  <c:v>0.99822</c:v>
                </c:pt>
                <c:pt idx="81194">
                  <c:v>0.99810500000000002</c:v>
                </c:pt>
                <c:pt idx="81195">
                  <c:v>0.998004</c:v>
                </c:pt>
                <c:pt idx="81196">
                  <c:v>0.99791099999999999</c:v>
                </c:pt>
                <c:pt idx="81197">
                  <c:v>0.997834</c:v>
                </c:pt>
                <c:pt idx="81198">
                  <c:v>0.99776500000000001</c:v>
                </c:pt>
                <c:pt idx="81199">
                  <c:v>0.99770499999999995</c:v>
                </c:pt>
                <c:pt idx="81200">
                  <c:v>0.99765899999999996</c:v>
                </c:pt>
                <c:pt idx="81201">
                  <c:v>0.99762600000000001</c:v>
                </c:pt>
                <c:pt idx="81202">
                  <c:v>0.99760300000000002</c:v>
                </c:pt>
                <c:pt idx="81203">
                  <c:v>0.99758999999999998</c:v>
                </c:pt>
                <c:pt idx="81204">
                  <c:v>0.997587</c:v>
                </c:pt>
                <c:pt idx="81205">
                  <c:v>0.99758100000000005</c:v>
                </c:pt>
                <c:pt idx="81206">
                  <c:v>0.99758999999999998</c:v>
                </c:pt>
                <c:pt idx="81207">
                  <c:v>0.997614</c:v>
                </c:pt>
                <c:pt idx="81208">
                  <c:v>0.99765000000000004</c:v>
                </c:pt>
                <c:pt idx="81209">
                  <c:v>0.99768900000000005</c:v>
                </c:pt>
                <c:pt idx="81210">
                  <c:v>0.99773999999999996</c:v>
                </c:pt>
                <c:pt idx="81211">
                  <c:v>0.99779899999999999</c:v>
                </c:pt>
                <c:pt idx="81212">
                  <c:v>0.99786200000000003</c:v>
                </c:pt>
                <c:pt idx="81213">
                  <c:v>0.99793900000000002</c:v>
                </c:pt>
                <c:pt idx="81214">
                  <c:v>0.99801700000000004</c:v>
                </c:pt>
                <c:pt idx="81215">
                  <c:v>0.99810699999999997</c:v>
                </c:pt>
                <c:pt idx="81216">
                  <c:v>0.99820399999999998</c:v>
                </c:pt>
                <c:pt idx="81217">
                  <c:v>0.99829699999999999</c:v>
                </c:pt>
                <c:pt idx="81218">
                  <c:v>0.99839</c:v>
                </c:pt>
                <c:pt idx="81219">
                  <c:v>0.99850099999999997</c:v>
                </c:pt>
                <c:pt idx="81220">
                  <c:v>0.99861200000000006</c:v>
                </c:pt>
                <c:pt idx="81221">
                  <c:v>0.99872399999999995</c:v>
                </c:pt>
                <c:pt idx="81222">
                  <c:v>0.99884300000000004</c:v>
                </c:pt>
                <c:pt idx="81223">
                  <c:v>0.99896399999999996</c:v>
                </c:pt>
                <c:pt idx="81224">
                  <c:v>0.999089</c:v>
                </c:pt>
                <c:pt idx="81225">
                  <c:v>0.999224</c:v>
                </c:pt>
                <c:pt idx="81226">
                  <c:v>0.99935099999999999</c:v>
                </c:pt>
                <c:pt idx="81227">
                  <c:v>0.99948499999999996</c:v>
                </c:pt>
                <c:pt idx="81228">
                  <c:v>0.99961699999999998</c:v>
                </c:pt>
                <c:pt idx="81229">
                  <c:v>0.99974300000000005</c:v>
                </c:pt>
                <c:pt idx="81230">
                  <c:v>0.99987499999999996</c:v>
                </c:pt>
                <c:pt idx="81231">
                  <c:v>1.0000100000000001</c:v>
                </c:pt>
                <c:pt idx="81232">
                  <c:v>1.0001500000000001</c:v>
                </c:pt>
                <c:pt idx="81233">
                  <c:v>1.00027</c:v>
                </c:pt>
                <c:pt idx="81234">
                  <c:v>1.0004</c:v>
                </c:pt>
                <c:pt idx="81235">
                  <c:v>1.00054</c:v>
                </c:pt>
                <c:pt idx="81236">
                  <c:v>1.0006600000000001</c:v>
                </c:pt>
                <c:pt idx="81237">
                  <c:v>1.0007900000000001</c:v>
                </c:pt>
                <c:pt idx="81238">
                  <c:v>1.00091</c:v>
                </c:pt>
                <c:pt idx="81239">
                  <c:v>1.0010300000000001</c:v>
                </c:pt>
                <c:pt idx="81240">
                  <c:v>1.0011399999999999</c:v>
                </c:pt>
                <c:pt idx="81241">
                  <c:v>1.00126</c:v>
                </c:pt>
                <c:pt idx="81242">
                  <c:v>1.00136</c:v>
                </c:pt>
                <c:pt idx="81243">
                  <c:v>1.00146</c:v>
                </c:pt>
                <c:pt idx="81244">
                  <c:v>1.0015700000000001</c:v>
                </c:pt>
                <c:pt idx="81245">
                  <c:v>1.0016700000000001</c:v>
                </c:pt>
                <c:pt idx="81246">
                  <c:v>1.0017400000000001</c:v>
                </c:pt>
                <c:pt idx="81247">
                  <c:v>1.0018199999999999</c:v>
                </c:pt>
                <c:pt idx="81248">
                  <c:v>1.0019</c:v>
                </c:pt>
                <c:pt idx="81249">
                  <c:v>1.00196</c:v>
                </c:pt>
                <c:pt idx="81250">
                  <c:v>1.00203</c:v>
                </c:pt>
                <c:pt idx="81251">
                  <c:v>1.0020800000000001</c:v>
                </c:pt>
                <c:pt idx="81252">
                  <c:v>1.00213</c:v>
                </c:pt>
                <c:pt idx="81253">
                  <c:v>1.00217</c:v>
                </c:pt>
                <c:pt idx="81254">
                  <c:v>1.0021899999999999</c:v>
                </c:pt>
                <c:pt idx="81255">
                  <c:v>1.0022200000000001</c:v>
                </c:pt>
                <c:pt idx="81256">
                  <c:v>1.00223</c:v>
                </c:pt>
                <c:pt idx="81257">
                  <c:v>1.00223</c:v>
                </c:pt>
                <c:pt idx="81258">
                  <c:v>1.0022200000000001</c:v>
                </c:pt>
                <c:pt idx="81259">
                  <c:v>1.00221</c:v>
                </c:pt>
                <c:pt idx="81260">
                  <c:v>1.00217</c:v>
                </c:pt>
                <c:pt idx="81261">
                  <c:v>1.00213</c:v>
                </c:pt>
                <c:pt idx="81262">
                  <c:v>1.0020800000000001</c:v>
                </c:pt>
                <c:pt idx="81263">
                  <c:v>1.0020100000000001</c:v>
                </c:pt>
                <c:pt idx="81264">
                  <c:v>1.0019499999999999</c:v>
                </c:pt>
                <c:pt idx="81265">
                  <c:v>1.00186</c:v>
                </c:pt>
                <c:pt idx="81266">
                  <c:v>1.00177</c:v>
                </c:pt>
                <c:pt idx="81267">
                  <c:v>1.0016700000000001</c:v>
                </c:pt>
                <c:pt idx="81268">
                  <c:v>1.0015499999999999</c:v>
                </c:pt>
                <c:pt idx="81269">
                  <c:v>1.0014099999999999</c:v>
                </c:pt>
                <c:pt idx="81270">
                  <c:v>1.0012700000000001</c:v>
                </c:pt>
                <c:pt idx="81271">
                  <c:v>1.0011099999999999</c:v>
                </c:pt>
                <c:pt idx="81272">
                  <c:v>1.0009600000000001</c:v>
                </c:pt>
                <c:pt idx="81273">
                  <c:v>1.00078</c:v>
                </c:pt>
                <c:pt idx="81274">
                  <c:v>1.0005999999999999</c:v>
                </c:pt>
                <c:pt idx="81275">
                  <c:v>1.0004</c:v>
                </c:pt>
                <c:pt idx="81276">
                  <c:v>1.0001800000000001</c:v>
                </c:pt>
                <c:pt idx="81277">
                  <c:v>0.99995699999999998</c:v>
                </c:pt>
                <c:pt idx="81278">
                  <c:v>0.99971699999999997</c:v>
                </c:pt>
                <c:pt idx="81279">
                  <c:v>0.99946800000000002</c:v>
                </c:pt>
                <c:pt idx="81280">
                  <c:v>0.999224</c:v>
                </c:pt>
                <c:pt idx="81281">
                  <c:v>0.999</c:v>
                </c:pt>
                <c:pt idx="81282">
                  <c:v>0.99878900000000004</c:v>
                </c:pt>
                <c:pt idx="81283">
                  <c:v>0.99859900000000001</c:v>
                </c:pt>
                <c:pt idx="81284">
                  <c:v>0.99841500000000005</c:v>
                </c:pt>
                <c:pt idx="81285">
                  <c:v>0.99824500000000005</c:v>
                </c:pt>
                <c:pt idx="81286">
                  <c:v>0.99808200000000002</c:v>
                </c:pt>
                <c:pt idx="81287">
                  <c:v>0.99793299999999996</c:v>
                </c:pt>
                <c:pt idx="81288">
                  <c:v>0.99779399999999996</c:v>
                </c:pt>
                <c:pt idx="81289">
                  <c:v>0.997672</c:v>
                </c:pt>
                <c:pt idx="81290">
                  <c:v>0.99756</c:v>
                </c:pt>
                <c:pt idx="81291">
                  <c:v>0.99746299999999999</c:v>
                </c:pt>
                <c:pt idx="81292">
                  <c:v>0.99736999999999998</c:v>
                </c:pt>
                <c:pt idx="81293">
                  <c:v>0.99729199999999996</c:v>
                </c:pt>
                <c:pt idx="81294">
                  <c:v>0.99722299999999997</c:v>
                </c:pt>
                <c:pt idx="81295">
                  <c:v>0.99717100000000003</c:v>
                </c:pt>
                <c:pt idx="81296">
                  <c:v>0.99712699999999999</c:v>
                </c:pt>
                <c:pt idx="81297">
                  <c:v>0.99709899999999996</c:v>
                </c:pt>
                <c:pt idx="81298">
                  <c:v>0.99707500000000004</c:v>
                </c:pt>
                <c:pt idx="81299">
                  <c:v>0.99706300000000003</c:v>
                </c:pt>
                <c:pt idx="81300">
                  <c:v>0.99706600000000001</c:v>
                </c:pt>
                <c:pt idx="81301">
                  <c:v>0.99707800000000002</c:v>
                </c:pt>
                <c:pt idx="81302">
                  <c:v>0.99709800000000004</c:v>
                </c:pt>
                <c:pt idx="81303">
                  <c:v>0.99712800000000001</c:v>
                </c:pt>
                <c:pt idx="81304">
                  <c:v>0.997166</c:v>
                </c:pt>
                <c:pt idx="81305">
                  <c:v>0.99721300000000002</c:v>
                </c:pt>
                <c:pt idx="81306">
                  <c:v>0.99726499999999996</c:v>
                </c:pt>
                <c:pt idx="81307">
                  <c:v>0.99732699999999996</c:v>
                </c:pt>
                <c:pt idx="81308">
                  <c:v>0.99740200000000001</c:v>
                </c:pt>
                <c:pt idx="81309">
                  <c:v>0.99748199999999998</c:v>
                </c:pt>
                <c:pt idx="81310">
                  <c:v>0.99756900000000004</c:v>
                </c:pt>
                <c:pt idx="81311">
                  <c:v>0.99766299999999997</c:v>
                </c:pt>
                <c:pt idx="81312">
                  <c:v>0.99776100000000001</c:v>
                </c:pt>
                <c:pt idx="81313">
                  <c:v>0.99788399999999999</c:v>
                </c:pt>
                <c:pt idx="81314">
                  <c:v>0.99799499999999997</c:v>
                </c:pt>
                <c:pt idx="81315">
                  <c:v>0.998116</c:v>
                </c:pt>
                <c:pt idx="81316">
                  <c:v>0.99823899999999999</c:v>
                </c:pt>
                <c:pt idx="81317">
                  <c:v>0.99836100000000005</c:v>
                </c:pt>
                <c:pt idx="81318">
                  <c:v>0.99849399999999999</c:v>
                </c:pt>
                <c:pt idx="81319">
                  <c:v>0.99863199999999996</c:v>
                </c:pt>
                <c:pt idx="81320">
                  <c:v>0.99876699999999996</c:v>
                </c:pt>
                <c:pt idx="81321">
                  <c:v>0.99891600000000003</c:v>
                </c:pt>
                <c:pt idx="81322">
                  <c:v>0.99905699999999997</c:v>
                </c:pt>
                <c:pt idx="81323">
                  <c:v>0.99920600000000004</c:v>
                </c:pt>
                <c:pt idx="81324">
                  <c:v>0.99935099999999999</c:v>
                </c:pt>
                <c:pt idx="81325">
                  <c:v>0.99950099999999997</c:v>
                </c:pt>
                <c:pt idx="81326">
                  <c:v>0.99965400000000004</c:v>
                </c:pt>
                <c:pt idx="81327">
                  <c:v>0.99980500000000005</c:v>
                </c:pt>
                <c:pt idx="81328">
                  <c:v>0.99995999999999996</c:v>
                </c:pt>
                <c:pt idx="81329">
                  <c:v>1.0001100000000001</c:v>
                </c:pt>
                <c:pt idx="81330">
                  <c:v>1.0002599999999999</c:v>
                </c:pt>
                <c:pt idx="81331">
                  <c:v>1.0004</c:v>
                </c:pt>
                <c:pt idx="81332">
                  <c:v>1.0005500000000001</c:v>
                </c:pt>
                <c:pt idx="81333">
                  <c:v>1.0006999999999999</c:v>
                </c:pt>
                <c:pt idx="81334">
                  <c:v>1.00084</c:v>
                </c:pt>
                <c:pt idx="81335">
                  <c:v>1.0009699999999999</c:v>
                </c:pt>
                <c:pt idx="81336">
                  <c:v>1.0011000000000001</c:v>
                </c:pt>
                <c:pt idx="81337">
                  <c:v>1.0012300000000001</c:v>
                </c:pt>
                <c:pt idx="81338">
                  <c:v>1.00135</c:v>
                </c:pt>
                <c:pt idx="81339">
                  <c:v>1.0014700000000001</c:v>
                </c:pt>
                <c:pt idx="81340">
                  <c:v>1.00159</c:v>
                </c:pt>
                <c:pt idx="81341">
                  <c:v>1.0017</c:v>
                </c:pt>
                <c:pt idx="81342">
                  <c:v>1.0018</c:v>
                </c:pt>
                <c:pt idx="81343">
                  <c:v>1.0018899999999999</c:v>
                </c:pt>
                <c:pt idx="81344">
                  <c:v>1.0019800000000001</c:v>
                </c:pt>
                <c:pt idx="81345">
                  <c:v>1.00207</c:v>
                </c:pt>
                <c:pt idx="81346">
                  <c:v>1.00214</c:v>
                </c:pt>
                <c:pt idx="81347">
                  <c:v>1.00221</c:v>
                </c:pt>
                <c:pt idx="81348">
                  <c:v>1.0022599999999999</c:v>
                </c:pt>
                <c:pt idx="81349">
                  <c:v>1.00231</c:v>
                </c:pt>
                <c:pt idx="81350">
                  <c:v>1.0023500000000001</c:v>
                </c:pt>
                <c:pt idx="81351">
                  <c:v>1.0023899999999999</c:v>
                </c:pt>
                <c:pt idx="81352">
                  <c:v>1.00241</c:v>
                </c:pt>
                <c:pt idx="81353">
                  <c:v>1.0024200000000001</c:v>
                </c:pt>
                <c:pt idx="81354">
                  <c:v>1.00241</c:v>
                </c:pt>
                <c:pt idx="81355">
                  <c:v>1.0024</c:v>
                </c:pt>
                <c:pt idx="81356">
                  <c:v>1.00238</c:v>
                </c:pt>
                <c:pt idx="81357">
                  <c:v>1.00234</c:v>
                </c:pt>
                <c:pt idx="81358">
                  <c:v>1.0023</c:v>
                </c:pt>
                <c:pt idx="81359">
                  <c:v>1.00224</c:v>
                </c:pt>
                <c:pt idx="81360">
                  <c:v>1.00217</c:v>
                </c:pt>
                <c:pt idx="81361">
                  <c:v>1.0020899999999999</c:v>
                </c:pt>
                <c:pt idx="81362">
                  <c:v>1.002</c:v>
                </c:pt>
                <c:pt idx="81363">
                  <c:v>1.0019</c:v>
                </c:pt>
                <c:pt idx="81364">
                  <c:v>1.00179</c:v>
                </c:pt>
                <c:pt idx="81365">
                  <c:v>1.00166</c:v>
                </c:pt>
                <c:pt idx="81366">
                  <c:v>1.00153</c:v>
                </c:pt>
                <c:pt idx="81367">
                  <c:v>1.0013799999999999</c:v>
                </c:pt>
                <c:pt idx="81368">
                  <c:v>1.00122</c:v>
                </c:pt>
                <c:pt idx="81369">
                  <c:v>1.0010399999999999</c:v>
                </c:pt>
                <c:pt idx="81370">
                  <c:v>1.00084</c:v>
                </c:pt>
                <c:pt idx="81371">
                  <c:v>1.00064</c:v>
                </c:pt>
                <c:pt idx="81372">
                  <c:v>1.0004200000000001</c:v>
                </c:pt>
                <c:pt idx="81373">
                  <c:v>1.0002</c:v>
                </c:pt>
                <c:pt idx="81374">
                  <c:v>0.99995800000000001</c:v>
                </c:pt>
                <c:pt idx="81375">
                  <c:v>0.99971299999999996</c:v>
                </c:pt>
                <c:pt idx="81376">
                  <c:v>0.99947799999999998</c:v>
                </c:pt>
                <c:pt idx="81377">
                  <c:v>0.99925200000000003</c:v>
                </c:pt>
                <c:pt idx="81378">
                  <c:v>0.99904400000000004</c:v>
                </c:pt>
                <c:pt idx="81379">
                  <c:v>0.99885000000000002</c:v>
                </c:pt>
                <c:pt idx="81380">
                  <c:v>0.998668</c:v>
                </c:pt>
                <c:pt idx="81381">
                  <c:v>0.998498</c:v>
                </c:pt>
                <c:pt idx="81382">
                  <c:v>0.99834500000000004</c:v>
                </c:pt>
                <c:pt idx="81383">
                  <c:v>0.99819899999999995</c:v>
                </c:pt>
                <c:pt idx="81384">
                  <c:v>0.99806600000000001</c:v>
                </c:pt>
                <c:pt idx="81385">
                  <c:v>0.99794700000000003</c:v>
                </c:pt>
                <c:pt idx="81386">
                  <c:v>0.99783599999999995</c:v>
                </c:pt>
                <c:pt idx="81387">
                  <c:v>0.99773599999999996</c:v>
                </c:pt>
                <c:pt idx="81388">
                  <c:v>0.997645</c:v>
                </c:pt>
                <c:pt idx="81389">
                  <c:v>0.99756999999999996</c:v>
                </c:pt>
                <c:pt idx="81390">
                  <c:v>0.997506</c:v>
                </c:pt>
                <c:pt idx="81391">
                  <c:v>0.99745200000000001</c:v>
                </c:pt>
                <c:pt idx="81392">
                  <c:v>0.99741100000000005</c:v>
                </c:pt>
                <c:pt idx="81393">
                  <c:v>0.99737799999999999</c:v>
                </c:pt>
                <c:pt idx="81394">
                  <c:v>0.997359</c:v>
                </c:pt>
                <c:pt idx="81395">
                  <c:v>0.99735799999999997</c:v>
                </c:pt>
                <c:pt idx="81396">
                  <c:v>0.99735799999999997</c:v>
                </c:pt>
                <c:pt idx="81397">
                  <c:v>0.99737799999999999</c:v>
                </c:pt>
                <c:pt idx="81398">
                  <c:v>0.99740300000000004</c:v>
                </c:pt>
                <c:pt idx="81399">
                  <c:v>0.99743400000000004</c:v>
                </c:pt>
                <c:pt idx="81400">
                  <c:v>0.99746999999999997</c:v>
                </c:pt>
                <c:pt idx="81401">
                  <c:v>0.99751500000000004</c:v>
                </c:pt>
                <c:pt idx="81402">
                  <c:v>0.99756699999999998</c:v>
                </c:pt>
                <c:pt idx="81403">
                  <c:v>0.99763000000000002</c:v>
                </c:pt>
                <c:pt idx="81404">
                  <c:v>0.99770099999999995</c:v>
                </c:pt>
                <c:pt idx="81405">
                  <c:v>0.99777899999999997</c:v>
                </c:pt>
                <c:pt idx="81406">
                  <c:v>0.99786300000000006</c:v>
                </c:pt>
                <c:pt idx="81407">
                  <c:v>0.99795299999999998</c:v>
                </c:pt>
                <c:pt idx="81408">
                  <c:v>0.99804599999999999</c:v>
                </c:pt>
                <c:pt idx="81409">
                  <c:v>0.99814499999999995</c:v>
                </c:pt>
                <c:pt idx="81410">
                  <c:v>0.99824999999999997</c:v>
                </c:pt>
                <c:pt idx="81411">
                  <c:v>0.99836599999999998</c:v>
                </c:pt>
                <c:pt idx="81412">
                  <c:v>0.99848400000000004</c:v>
                </c:pt>
                <c:pt idx="81413">
                  <c:v>0.99860499999999996</c:v>
                </c:pt>
                <c:pt idx="81414">
                  <c:v>0.99872899999999998</c:v>
                </c:pt>
                <c:pt idx="81415">
                  <c:v>0.99885800000000002</c:v>
                </c:pt>
                <c:pt idx="81416">
                  <c:v>0.99898699999999996</c:v>
                </c:pt>
                <c:pt idx="81417">
                  <c:v>0.99912000000000001</c:v>
                </c:pt>
                <c:pt idx="81418">
                  <c:v>0.999251</c:v>
                </c:pt>
                <c:pt idx="81419">
                  <c:v>0.99938400000000005</c:v>
                </c:pt>
                <c:pt idx="81420">
                  <c:v>0.99951699999999999</c:v>
                </c:pt>
                <c:pt idx="81421">
                  <c:v>0.99965300000000001</c:v>
                </c:pt>
                <c:pt idx="81422">
                  <c:v>0.99978699999999998</c:v>
                </c:pt>
                <c:pt idx="81423">
                  <c:v>0.99991600000000003</c:v>
                </c:pt>
                <c:pt idx="81424">
                  <c:v>1.0000500000000001</c:v>
                </c:pt>
                <c:pt idx="81425">
                  <c:v>1.0001899999999999</c:v>
                </c:pt>
                <c:pt idx="81426">
                  <c:v>1.0003299999999999</c:v>
                </c:pt>
                <c:pt idx="81427">
                  <c:v>1.0004599999999999</c:v>
                </c:pt>
                <c:pt idx="81428">
                  <c:v>1.0005900000000001</c:v>
                </c:pt>
                <c:pt idx="81429">
                  <c:v>1.0007200000000001</c:v>
                </c:pt>
                <c:pt idx="81430">
                  <c:v>1.00084</c:v>
                </c:pt>
                <c:pt idx="81431">
                  <c:v>1.0009600000000001</c:v>
                </c:pt>
                <c:pt idx="81432">
                  <c:v>1.0010699999999999</c:v>
                </c:pt>
                <c:pt idx="81433">
                  <c:v>1.00119</c:v>
                </c:pt>
                <c:pt idx="81434">
                  <c:v>1.0013000000000001</c:v>
                </c:pt>
                <c:pt idx="81435">
                  <c:v>1.0014000000000001</c:v>
                </c:pt>
                <c:pt idx="81436">
                  <c:v>1.00152</c:v>
                </c:pt>
                <c:pt idx="81437">
                  <c:v>1.0016099999999999</c:v>
                </c:pt>
                <c:pt idx="81438">
                  <c:v>1.0017</c:v>
                </c:pt>
                <c:pt idx="81439">
                  <c:v>1.0017799999999999</c:v>
                </c:pt>
                <c:pt idx="81440">
                  <c:v>1.0018499999999999</c:v>
                </c:pt>
                <c:pt idx="81441">
                  <c:v>1.0019100000000001</c:v>
                </c:pt>
                <c:pt idx="81442">
                  <c:v>1.0019800000000001</c:v>
                </c:pt>
                <c:pt idx="81443">
                  <c:v>1.00203</c:v>
                </c:pt>
                <c:pt idx="81444">
                  <c:v>1.00207</c:v>
                </c:pt>
                <c:pt idx="81445">
                  <c:v>1.0021100000000001</c:v>
                </c:pt>
                <c:pt idx="81446">
                  <c:v>1.00213</c:v>
                </c:pt>
                <c:pt idx="81447">
                  <c:v>1.0021500000000001</c:v>
                </c:pt>
                <c:pt idx="81448">
                  <c:v>1.0021599999999999</c:v>
                </c:pt>
                <c:pt idx="81449">
                  <c:v>1.0021500000000001</c:v>
                </c:pt>
                <c:pt idx="81450">
                  <c:v>1.00214</c:v>
                </c:pt>
                <c:pt idx="81451">
                  <c:v>1.0021199999999999</c:v>
                </c:pt>
                <c:pt idx="81452">
                  <c:v>1.0020800000000001</c:v>
                </c:pt>
                <c:pt idx="81453">
                  <c:v>1.00204</c:v>
                </c:pt>
                <c:pt idx="81454">
                  <c:v>1.0019899999999999</c:v>
                </c:pt>
                <c:pt idx="81455">
                  <c:v>1.0019199999999999</c:v>
                </c:pt>
                <c:pt idx="81456">
                  <c:v>1.00183</c:v>
                </c:pt>
                <c:pt idx="81457">
                  <c:v>1.0017499999999999</c:v>
                </c:pt>
                <c:pt idx="81458">
                  <c:v>1.0016499999999999</c:v>
                </c:pt>
                <c:pt idx="81459">
                  <c:v>1.0015499999999999</c:v>
                </c:pt>
                <c:pt idx="81460">
                  <c:v>1.00143</c:v>
                </c:pt>
                <c:pt idx="81461">
                  <c:v>1.00129</c:v>
                </c:pt>
                <c:pt idx="81462">
                  <c:v>1.00115</c:v>
                </c:pt>
                <c:pt idx="81463">
                  <c:v>1.00099</c:v>
                </c:pt>
                <c:pt idx="81464">
                  <c:v>1.0008300000000001</c:v>
                </c:pt>
                <c:pt idx="81465">
                  <c:v>1.00065</c:v>
                </c:pt>
                <c:pt idx="81466">
                  <c:v>1.0004599999999999</c:v>
                </c:pt>
                <c:pt idx="81467">
                  <c:v>1.0002500000000001</c:v>
                </c:pt>
                <c:pt idx="81468">
                  <c:v>1.00004</c:v>
                </c:pt>
                <c:pt idx="81469">
                  <c:v>0.99980199999999997</c:v>
                </c:pt>
                <c:pt idx="81470">
                  <c:v>0.99955799999999995</c:v>
                </c:pt>
                <c:pt idx="81471">
                  <c:v>0.99931599999999998</c:v>
                </c:pt>
                <c:pt idx="81472">
                  <c:v>0.99908600000000003</c:v>
                </c:pt>
                <c:pt idx="81473">
                  <c:v>0.99887599999999999</c:v>
                </c:pt>
                <c:pt idx="81474">
                  <c:v>0.998668</c:v>
                </c:pt>
                <c:pt idx="81475">
                  <c:v>0.99846900000000005</c:v>
                </c:pt>
                <c:pt idx="81476">
                  <c:v>0.99829100000000004</c:v>
                </c:pt>
                <c:pt idx="81477">
                  <c:v>0.99812400000000001</c:v>
                </c:pt>
                <c:pt idx="81478">
                  <c:v>0.99796899999999999</c:v>
                </c:pt>
                <c:pt idx="81479">
                  <c:v>0.99782599999999999</c:v>
                </c:pt>
                <c:pt idx="81480">
                  <c:v>0.997695</c:v>
                </c:pt>
                <c:pt idx="81481">
                  <c:v>0.99758100000000005</c:v>
                </c:pt>
                <c:pt idx="81482">
                  <c:v>0.997471</c:v>
                </c:pt>
                <c:pt idx="81483">
                  <c:v>0.99737799999999999</c:v>
                </c:pt>
                <c:pt idx="81484">
                  <c:v>0.99729500000000004</c:v>
                </c:pt>
                <c:pt idx="81485">
                  <c:v>0.99722599999999995</c:v>
                </c:pt>
                <c:pt idx="81486">
                  <c:v>0.99716499999999997</c:v>
                </c:pt>
                <c:pt idx="81487">
                  <c:v>0.99711799999999995</c:v>
                </c:pt>
                <c:pt idx="81488">
                  <c:v>0.99708300000000005</c:v>
                </c:pt>
                <c:pt idx="81489">
                  <c:v>0.99705699999999997</c:v>
                </c:pt>
                <c:pt idx="81490">
                  <c:v>0.99704499999999996</c:v>
                </c:pt>
                <c:pt idx="81491">
                  <c:v>0.99704199999999998</c:v>
                </c:pt>
                <c:pt idx="81492">
                  <c:v>0.99704700000000002</c:v>
                </c:pt>
                <c:pt idx="81493">
                  <c:v>0.99705999999999995</c:v>
                </c:pt>
                <c:pt idx="81494">
                  <c:v>0.99708200000000002</c:v>
                </c:pt>
                <c:pt idx="81495">
                  <c:v>0.99711700000000003</c:v>
                </c:pt>
                <c:pt idx="81496">
                  <c:v>0.99716199999999999</c:v>
                </c:pt>
                <c:pt idx="81497">
                  <c:v>0.99721400000000004</c:v>
                </c:pt>
                <c:pt idx="81498">
                  <c:v>0.99727399999999999</c:v>
                </c:pt>
                <c:pt idx="81499">
                  <c:v>0.99734100000000003</c:v>
                </c:pt>
                <c:pt idx="81500">
                  <c:v>0.99741500000000005</c:v>
                </c:pt>
                <c:pt idx="81501">
                  <c:v>0.99749299999999996</c:v>
                </c:pt>
                <c:pt idx="81502">
                  <c:v>0.99758000000000002</c:v>
                </c:pt>
                <c:pt idx="81503">
                  <c:v>0.99767799999999995</c:v>
                </c:pt>
                <c:pt idx="81504">
                  <c:v>0.99777800000000005</c:v>
                </c:pt>
                <c:pt idx="81505">
                  <c:v>0.99789300000000003</c:v>
                </c:pt>
                <c:pt idx="81506">
                  <c:v>0.99800800000000001</c:v>
                </c:pt>
                <c:pt idx="81507">
                  <c:v>0.99812699999999999</c:v>
                </c:pt>
                <c:pt idx="81508">
                  <c:v>0.99824400000000002</c:v>
                </c:pt>
                <c:pt idx="81509">
                  <c:v>0.99836800000000003</c:v>
                </c:pt>
                <c:pt idx="81510">
                  <c:v>0.99849299999999996</c:v>
                </c:pt>
                <c:pt idx="81511">
                  <c:v>0.99862799999999996</c:v>
                </c:pt>
                <c:pt idx="81512">
                  <c:v>0.99876500000000001</c:v>
                </c:pt>
                <c:pt idx="81513">
                  <c:v>0.99890500000000004</c:v>
                </c:pt>
                <c:pt idx="81514">
                  <c:v>0.99904099999999996</c:v>
                </c:pt>
                <c:pt idx="81515">
                  <c:v>0.99917999999999996</c:v>
                </c:pt>
                <c:pt idx="81516">
                  <c:v>0.99934100000000003</c:v>
                </c:pt>
                <c:pt idx="81517">
                  <c:v>0.99947900000000001</c:v>
                </c:pt>
                <c:pt idx="81518">
                  <c:v>0.99961299999999997</c:v>
                </c:pt>
                <c:pt idx="81519">
                  <c:v>0.99975800000000004</c:v>
                </c:pt>
                <c:pt idx="81520">
                  <c:v>0.99989700000000004</c:v>
                </c:pt>
                <c:pt idx="81521">
                  <c:v>1.00004</c:v>
                </c:pt>
                <c:pt idx="81522">
                  <c:v>1.0001800000000001</c:v>
                </c:pt>
                <c:pt idx="81523">
                  <c:v>1.00031</c:v>
                </c:pt>
                <c:pt idx="81524">
                  <c:v>1.00044</c:v>
                </c:pt>
                <c:pt idx="81525">
                  <c:v>1.00057</c:v>
                </c:pt>
                <c:pt idx="81526">
                  <c:v>1.0006999999999999</c:v>
                </c:pt>
                <c:pt idx="81527">
                  <c:v>1.00082</c:v>
                </c:pt>
                <c:pt idx="81528">
                  <c:v>1.0009300000000001</c:v>
                </c:pt>
                <c:pt idx="81529">
                  <c:v>1.00105</c:v>
                </c:pt>
                <c:pt idx="81530">
                  <c:v>1.00116</c:v>
                </c:pt>
                <c:pt idx="81531">
                  <c:v>1.0012700000000001</c:v>
                </c:pt>
                <c:pt idx="81532">
                  <c:v>1.00136</c:v>
                </c:pt>
                <c:pt idx="81533">
                  <c:v>1.00145</c:v>
                </c:pt>
                <c:pt idx="81534">
                  <c:v>1.0015400000000001</c:v>
                </c:pt>
                <c:pt idx="81535">
                  <c:v>1.00162</c:v>
                </c:pt>
                <c:pt idx="81536">
                  <c:v>1.00169</c:v>
                </c:pt>
                <c:pt idx="81537">
                  <c:v>1.0017400000000001</c:v>
                </c:pt>
                <c:pt idx="81538">
                  <c:v>1.0018</c:v>
                </c:pt>
                <c:pt idx="81539">
                  <c:v>1.0018499999999999</c:v>
                </c:pt>
                <c:pt idx="81540">
                  <c:v>1.0018800000000001</c:v>
                </c:pt>
                <c:pt idx="81541">
                  <c:v>1.0019100000000001</c:v>
                </c:pt>
                <c:pt idx="81542">
                  <c:v>1.00193</c:v>
                </c:pt>
                <c:pt idx="81543">
                  <c:v>1.0019400000000001</c:v>
                </c:pt>
                <c:pt idx="81544">
                  <c:v>1.00193</c:v>
                </c:pt>
                <c:pt idx="81545">
                  <c:v>1.0019100000000001</c:v>
                </c:pt>
                <c:pt idx="81546">
                  <c:v>1.0018899999999999</c:v>
                </c:pt>
                <c:pt idx="81547">
                  <c:v>1.0018499999999999</c:v>
                </c:pt>
                <c:pt idx="81548">
                  <c:v>1.00179</c:v>
                </c:pt>
                <c:pt idx="81549">
                  <c:v>1.0017400000000001</c:v>
                </c:pt>
                <c:pt idx="81550">
                  <c:v>1.0016700000000001</c:v>
                </c:pt>
                <c:pt idx="81551">
                  <c:v>1.0015799999999999</c:v>
                </c:pt>
                <c:pt idx="81552">
                  <c:v>1.0014799999999999</c:v>
                </c:pt>
                <c:pt idx="81553">
                  <c:v>1.0013799999999999</c:v>
                </c:pt>
                <c:pt idx="81554">
                  <c:v>1.00126</c:v>
                </c:pt>
                <c:pt idx="81555">
                  <c:v>1.0011300000000001</c:v>
                </c:pt>
                <c:pt idx="81556">
                  <c:v>1.00099</c:v>
                </c:pt>
                <c:pt idx="81557">
                  <c:v>1.0008300000000001</c:v>
                </c:pt>
                <c:pt idx="81558">
                  <c:v>1.0006699999999999</c:v>
                </c:pt>
                <c:pt idx="81559">
                  <c:v>1.00048</c:v>
                </c:pt>
                <c:pt idx="81560">
                  <c:v>1.0002800000000001</c:v>
                </c:pt>
                <c:pt idx="81561">
                  <c:v>1.00007</c:v>
                </c:pt>
                <c:pt idx="81562">
                  <c:v>0.99985100000000005</c:v>
                </c:pt>
                <c:pt idx="81563">
                  <c:v>0.99961999999999995</c:v>
                </c:pt>
                <c:pt idx="81564">
                  <c:v>0.99937900000000002</c:v>
                </c:pt>
                <c:pt idx="81565">
                  <c:v>0.999139</c:v>
                </c:pt>
                <c:pt idx="81566">
                  <c:v>0.99890100000000004</c:v>
                </c:pt>
                <c:pt idx="81567">
                  <c:v>0.99868500000000004</c:v>
                </c:pt>
                <c:pt idx="81568">
                  <c:v>0.99848199999999998</c:v>
                </c:pt>
                <c:pt idx="81569">
                  <c:v>0.99829100000000004</c:v>
                </c:pt>
                <c:pt idx="81570">
                  <c:v>0.99811099999999997</c:v>
                </c:pt>
                <c:pt idx="81571">
                  <c:v>0.99794300000000002</c:v>
                </c:pt>
                <c:pt idx="81572">
                  <c:v>0.99779499999999999</c:v>
                </c:pt>
                <c:pt idx="81573">
                  <c:v>0.99765099999999995</c:v>
                </c:pt>
                <c:pt idx="81574">
                  <c:v>0.99751599999999996</c:v>
                </c:pt>
                <c:pt idx="81575">
                  <c:v>0.99739999999999995</c:v>
                </c:pt>
                <c:pt idx="81576">
                  <c:v>0.99729500000000004</c:v>
                </c:pt>
                <c:pt idx="81577">
                  <c:v>0.99719999999999998</c:v>
                </c:pt>
                <c:pt idx="81578">
                  <c:v>0.99712299999999998</c:v>
                </c:pt>
                <c:pt idx="81579">
                  <c:v>0.997054</c:v>
                </c:pt>
                <c:pt idx="81580">
                  <c:v>0.99699300000000002</c:v>
                </c:pt>
                <c:pt idx="81581">
                  <c:v>0.99694300000000002</c:v>
                </c:pt>
                <c:pt idx="81582">
                  <c:v>0.99690900000000005</c:v>
                </c:pt>
                <c:pt idx="81583">
                  <c:v>0.99688200000000005</c:v>
                </c:pt>
                <c:pt idx="81584">
                  <c:v>0.99687000000000003</c:v>
                </c:pt>
                <c:pt idx="81585">
                  <c:v>0.99686300000000005</c:v>
                </c:pt>
                <c:pt idx="81586">
                  <c:v>0.99687300000000001</c:v>
                </c:pt>
                <c:pt idx="81587">
                  <c:v>0.996888</c:v>
                </c:pt>
                <c:pt idx="81588">
                  <c:v>0.99691799999999997</c:v>
                </c:pt>
                <c:pt idx="81589">
                  <c:v>0.99695</c:v>
                </c:pt>
                <c:pt idx="81590">
                  <c:v>0.99699099999999996</c:v>
                </c:pt>
                <c:pt idx="81591">
                  <c:v>0.99704199999999998</c:v>
                </c:pt>
                <c:pt idx="81592">
                  <c:v>0.99710299999999996</c:v>
                </c:pt>
                <c:pt idx="81593">
                  <c:v>0.99717299999999998</c:v>
                </c:pt>
                <c:pt idx="81594">
                  <c:v>0.99724800000000002</c:v>
                </c:pt>
                <c:pt idx="81595">
                  <c:v>0.99733000000000005</c:v>
                </c:pt>
                <c:pt idx="81596">
                  <c:v>0.99742200000000003</c:v>
                </c:pt>
                <c:pt idx="81597">
                  <c:v>0.99751999999999996</c:v>
                </c:pt>
                <c:pt idx="81598">
                  <c:v>0.99762300000000004</c:v>
                </c:pt>
                <c:pt idx="81599">
                  <c:v>0.99772899999999998</c:v>
                </c:pt>
                <c:pt idx="81600">
                  <c:v>0.99784099999999998</c:v>
                </c:pt>
                <c:pt idx="81601">
                  <c:v>0.99796099999999999</c:v>
                </c:pt>
                <c:pt idx="81602">
                  <c:v>0.998085</c:v>
                </c:pt>
                <c:pt idx="81603">
                  <c:v>0.99821300000000002</c:v>
                </c:pt>
                <c:pt idx="81604">
                  <c:v>0.99834100000000003</c:v>
                </c:pt>
                <c:pt idx="81605">
                  <c:v>0.99846900000000005</c:v>
                </c:pt>
                <c:pt idx="81606">
                  <c:v>0.99859799999999999</c:v>
                </c:pt>
                <c:pt idx="81607">
                  <c:v>0.99873199999999995</c:v>
                </c:pt>
                <c:pt idx="81608">
                  <c:v>0.99886900000000001</c:v>
                </c:pt>
                <c:pt idx="81609">
                  <c:v>0.99901200000000001</c:v>
                </c:pt>
                <c:pt idx="81610">
                  <c:v>0.99915399999999999</c:v>
                </c:pt>
                <c:pt idx="81611">
                  <c:v>0.99929900000000005</c:v>
                </c:pt>
                <c:pt idx="81612">
                  <c:v>0.99945099999999998</c:v>
                </c:pt>
                <c:pt idx="81613">
                  <c:v>0.99959799999999999</c:v>
                </c:pt>
                <c:pt idx="81614">
                  <c:v>0.99973699999999999</c:v>
                </c:pt>
                <c:pt idx="81615">
                  <c:v>0.99988200000000005</c:v>
                </c:pt>
                <c:pt idx="81616">
                  <c:v>1.0000199999999999</c:v>
                </c:pt>
                <c:pt idx="81617">
                  <c:v>1.0001599999999999</c:v>
                </c:pt>
                <c:pt idx="81618">
                  <c:v>1.0002899999999999</c:v>
                </c:pt>
                <c:pt idx="81619">
                  <c:v>1.0004200000000001</c:v>
                </c:pt>
                <c:pt idx="81620">
                  <c:v>1.0005500000000001</c:v>
                </c:pt>
                <c:pt idx="81621">
                  <c:v>1.00068</c:v>
                </c:pt>
                <c:pt idx="81622">
                  <c:v>1.0007999999999999</c:v>
                </c:pt>
                <c:pt idx="81623">
                  <c:v>1.00092</c:v>
                </c:pt>
                <c:pt idx="81624">
                  <c:v>1.0010300000000001</c:v>
                </c:pt>
                <c:pt idx="81625">
                  <c:v>1.00115</c:v>
                </c:pt>
                <c:pt idx="81626">
                  <c:v>1.0012799999999999</c:v>
                </c:pt>
                <c:pt idx="81627">
                  <c:v>1.0013799999999999</c:v>
                </c:pt>
                <c:pt idx="81628">
                  <c:v>1.0014700000000001</c:v>
                </c:pt>
                <c:pt idx="81629">
                  <c:v>1.00156</c:v>
                </c:pt>
                <c:pt idx="81630">
                  <c:v>1.0016400000000001</c:v>
                </c:pt>
                <c:pt idx="81631">
                  <c:v>1.0017199999999999</c:v>
                </c:pt>
                <c:pt idx="81632">
                  <c:v>1.0017799999999999</c:v>
                </c:pt>
                <c:pt idx="81633">
                  <c:v>1.0018400000000001</c:v>
                </c:pt>
                <c:pt idx="81634">
                  <c:v>1.0018899999999999</c:v>
                </c:pt>
                <c:pt idx="81635">
                  <c:v>1.00193</c:v>
                </c:pt>
                <c:pt idx="81636">
                  <c:v>1.00196</c:v>
                </c:pt>
                <c:pt idx="81637">
                  <c:v>1.0019899999999999</c:v>
                </c:pt>
                <c:pt idx="81638">
                  <c:v>1.0020100000000001</c:v>
                </c:pt>
                <c:pt idx="81639">
                  <c:v>1.0020199999999999</c:v>
                </c:pt>
                <c:pt idx="81640">
                  <c:v>1.0020100000000001</c:v>
                </c:pt>
                <c:pt idx="81641">
                  <c:v>1.002</c:v>
                </c:pt>
                <c:pt idx="81642">
                  <c:v>1.0019800000000001</c:v>
                </c:pt>
                <c:pt idx="81643">
                  <c:v>1.0019400000000001</c:v>
                </c:pt>
                <c:pt idx="81644">
                  <c:v>1.0019</c:v>
                </c:pt>
                <c:pt idx="81645">
                  <c:v>1.0018400000000001</c:v>
                </c:pt>
                <c:pt idx="81646">
                  <c:v>1.00177</c:v>
                </c:pt>
                <c:pt idx="81647">
                  <c:v>1.00169</c:v>
                </c:pt>
                <c:pt idx="81648">
                  <c:v>1.0016</c:v>
                </c:pt>
                <c:pt idx="81649">
                  <c:v>1.0015000000000001</c:v>
                </c:pt>
                <c:pt idx="81650">
                  <c:v>1.00139</c:v>
                </c:pt>
                <c:pt idx="81651">
                  <c:v>1.00126</c:v>
                </c:pt>
                <c:pt idx="81652">
                  <c:v>1.0011300000000001</c:v>
                </c:pt>
                <c:pt idx="81653">
                  <c:v>1.0009699999999999</c:v>
                </c:pt>
                <c:pt idx="81654">
                  <c:v>1.00082</c:v>
                </c:pt>
                <c:pt idx="81655">
                  <c:v>1.00064</c:v>
                </c:pt>
                <c:pt idx="81656">
                  <c:v>1.0004599999999999</c:v>
                </c:pt>
                <c:pt idx="81657">
                  <c:v>1.0002599999999999</c:v>
                </c:pt>
                <c:pt idx="81658">
                  <c:v>1.0000500000000001</c:v>
                </c:pt>
                <c:pt idx="81659">
                  <c:v>0.99982800000000005</c:v>
                </c:pt>
                <c:pt idx="81660">
                  <c:v>0.99958999999999998</c:v>
                </c:pt>
                <c:pt idx="81661">
                  <c:v>0.99934000000000001</c:v>
                </c:pt>
                <c:pt idx="81662">
                  <c:v>0.99910699999999997</c:v>
                </c:pt>
                <c:pt idx="81663">
                  <c:v>0.99888200000000005</c:v>
                </c:pt>
                <c:pt idx="81664">
                  <c:v>0.99866999999999995</c:v>
                </c:pt>
                <c:pt idx="81665">
                  <c:v>0.99847300000000005</c:v>
                </c:pt>
                <c:pt idx="81666">
                  <c:v>0.99828700000000004</c:v>
                </c:pt>
                <c:pt idx="81667">
                  <c:v>0.998108</c:v>
                </c:pt>
                <c:pt idx="81668">
                  <c:v>0.997946</c:v>
                </c:pt>
                <c:pt idx="81669">
                  <c:v>0.99779799999999996</c:v>
                </c:pt>
                <c:pt idx="81670">
                  <c:v>0.99765899999999996</c:v>
                </c:pt>
                <c:pt idx="81671">
                  <c:v>0.99753999999999998</c:v>
                </c:pt>
                <c:pt idx="81672">
                  <c:v>0.99742799999999998</c:v>
                </c:pt>
                <c:pt idx="81673">
                  <c:v>0.99732500000000002</c:v>
                </c:pt>
                <c:pt idx="81674">
                  <c:v>0.99723499999999998</c:v>
                </c:pt>
                <c:pt idx="81675">
                  <c:v>0.99716199999999999</c:v>
                </c:pt>
                <c:pt idx="81676">
                  <c:v>0.99709599999999998</c:v>
                </c:pt>
                <c:pt idx="81677">
                  <c:v>0.99704300000000001</c:v>
                </c:pt>
                <c:pt idx="81678">
                  <c:v>0.997004</c:v>
                </c:pt>
                <c:pt idx="81679">
                  <c:v>0.99697400000000003</c:v>
                </c:pt>
                <c:pt idx="81680">
                  <c:v>0.99695</c:v>
                </c:pt>
                <c:pt idx="81681">
                  <c:v>0.99693200000000004</c:v>
                </c:pt>
                <c:pt idx="81682">
                  <c:v>0.99693200000000004</c:v>
                </c:pt>
                <c:pt idx="81683">
                  <c:v>0.99694300000000002</c:v>
                </c:pt>
                <c:pt idx="81684">
                  <c:v>0.99696399999999996</c:v>
                </c:pt>
                <c:pt idx="81685">
                  <c:v>0.99699599999999999</c:v>
                </c:pt>
                <c:pt idx="81686">
                  <c:v>0.99703399999999998</c:v>
                </c:pt>
                <c:pt idx="81687">
                  <c:v>0.99707599999999996</c:v>
                </c:pt>
                <c:pt idx="81688">
                  <c:v>0.99713099999999999</c:v>
                </c:pt>
                <c:pt idx="81689">
                  <c:v>0.997193</c:v>
                </c:pt>
                <c:pt idx="81690">
                  <c:v>0.99726400000000004</c:v>
                </c:pt>
                <c:pt idx="81691">
                  <c:v>0.99734100000000003</c:v>
                </c:pt>
                <c:pt idx="81692">
                  <c:v>0.99742600000000003</c:v>
                </c:pt>
                <c:pt idx="81693">
                  <c:v>0.997525</c:v>
                </c:pt>
                <c:pt idx="81694">
                  <c:v>0.99762499999999998</c:v>
                </c:pt>
                <c:pt idx="81695">
                  <c:v>0.99772400000000006</c:v>
                </c:pt>
                <c:pt idx="81696">
                  <c:v>0.99783599999999995</c:v>
                </c:pt>
                <c:pt idx="81697">
                  <c:v>0.99795900000000004</c:v>
                </c:pt>
                <c:pt idx="81698">
                  <c:v>0.998081</c:v>
                </c:pt>
                <c:pt idx="81699">
                  <c:v>0.99821300000000002</c:v>
                </c:pt>
                <c:pt idx="81700">
                  <c:v>0.99834500000000004</c:v>
                </c:pt>
                <c:pt idx="81701">
                  <c:v>0.99848000000000003</c:v>
                </c:pt>
                <c:pt idx="81702">
                  <c:v>0.99861800000000001</c:v>
                </c:pt>
                <c:pt idx="81703">
                  <c:v>0.99875899999999995</c:v>
                </c:pt>
                <c:pt idx="81704">
                  <c:v>0.99890800000000002</c:v>
                </c:pt>
                <c:pt idx="81705">
                  <c:v>0.99905600000000006</c:v>
                </c:pt>
                <c:pt idx="81706">
                  <c:v>0.99920699999999996</c:v>
                </c:pt>
                <c:pt idx="81707">
                  <c:v>0.99936100000000005</c:v>
                </c:pt>
                <c:pt idx="81708">
                  <c:v>0.99950600000000001</c:v>
                </c:pt>
                <c:pt idx="81709">
                  <c:v>0.99965800000000005</c:v>
                </c:pt>
                <c:pt idx="81710">
                  <c:v>0.99980800000000003</c:v>
                </c:pt>
                <c:pt idx="81711">
                  <c:v>0.99995999999999996</c:v>
                </c:pt>
                <c:pt idx="81712">
                  <c:v>1.0001100000000001</c:v>
                </c:pt>
                <c:pt idx="81713">
                  <c:v>1.0002500000000001</c:v>
                </c:pt>
                <c:pt idx="81714">
                  <c:v>1.0004</c:v>
                </c:pt>
                <c:pt idx="81715">
                  <c:v>1.0005500000000001</c:v>
                </c:pt>
                <c:pt idx="81716">
                  <c:v>1.0006900000000001</c:v>
                </c:pt>
                <c:pt idx="81717">
                  <c:v>1.00082</c:v>
                </c:pt>
                <c:pt idx="81718">
                  <c:v>1.00095</c:v>
                </c:pt>
                <c:pt idx="81719">
                  <c:v>1.00108</c:v>
                </c:pt>
                <c:pt idx="81720">
                  <c:v>1.0012000000000001</c:v>
                </c:pt>
                <c:pt idx="81721">
                  <c:v>1.0013300000000001</c:v>
                </c:pt>
                <c:pt idx="81722">
                  <c:v>1.0014400000000001</c:v>
                </c:pt>
                <c:pt idx="81723">
                  <c:v>1.0015499999999999</c:v>
                </c:pt>
                <c:pt idx="81724">
                  <c:v>1.0016400000000001</c:v>
                </c:pt>
                <c:pt idx="81725">
                  <c:v>1.00173</c:v>
                </c:pt>
                <c:pt idx="81726">
                  <c:v>1.0018199999999999</c:v>
                </c:pt>
                <c:pt idx="81727">
                  <c:v>1.0019</c:v>
                </c:pt>
                <c:pt idx="81728">
                  <c:v>1.00197</c:v>
                </c:pt>
                <c:pt idx="81729">
                  <c:v>1.00203</c:v>
                </c:pt>
                <c:pt idx="81730">
                  <c:v>1.0020800000000001</c:v>
                </c:pt>
                <c:pt idx="81731">
                  <c:v>1.0021199999999999</c:v>
                </c:pt>
                <c:pt idx="81732">
                  <c:v>1.0021599999999999</c:v>
                </c:pt>
                <c:pt idx="81733">
                  <c:v>1.0021899999999999</c:v>
                </c:pt>
                <c:pt idx="81734">
                  <c:v>1.0022</c:v>
                </c:pt>
                <c:pt idx="81735">
                  <c:v>1.0022</c:v>
                </c:pt>
                <c:pt idx="81736">
                  <c:v>1.0022</c:v>
                </c:pt>
                <c:pt idx="81737">
                  <c:v>1.0021899999999999</c:v>
                </c:pt>
                <c:pt idx="81738">
                  <c:v>1.00217</c:v>
                </c:pt>
                <c:pt idx="81739">
                  <c:v>1.00214</c:v>
                </c:pt>
                <c:pt idx="81740">
                  <c:v>1.0021</c:v>
                </c:pt>
                <c:pt idx="81741">
                  <c:v>1.0020500000000001</c:v>
                </c:pt>
                <c:pt idx="81742">
                  <c:v>1.0019800000000001</c:v>
                </c:pt>
                <c:pt idx="81743">
                  <c:v>1.0019</c:v>
                </c:pt>
                <c:pt idx="81744">
                  <c:v>1.0018</c:v>
                </c:pt>
                <c:pt idx="81745">
                  <c:v>1.0017100000000001</c:v>
                </c:pt>
                <c:pt idx="81746">
                  <c:v>1.0016</c:v>
                </c:pt>
                <c:pt idx="81747">
                  <c:v>1.0014700000000001</c:v>
                </c:pt>
                <c:pt idx="81748">
                  <c:v>1.0013300000000001</c:v>
                </c:pt>
                <c:pt idx="81749">
                  <c:v>1.00116</c:v>
                </c:pt>
                <c:pt idx="81750">
                  <c:v>1.0009999999999999</c:v>
                </c:pt>
                <c:pt idx="81751">
                  <c:v>1.00082</c:v>
                </c:pt>
                <c:pt idx="81752">
                  <c:v>1.00064</c:v>
                </c:pt>
                <c:pt idx="81753">
                  <c:v>1.0004299999999999</c:v>
                </c:pt>
                <c:pt idx="81754">
                  <c:v>1.0002200000000001</c:v>
                </c:pt>
                <c:pt idx="81755">
                  <c:v>0.99998900000000002</c:v>
                </c:pt>
                <c:pt idx="81756">
                  <c:v>0.999753</c:v>
                </c:pt>
                <c:pt idx="81757">
                  <c:v>0.99950399999999995</c:v>
                </c:pt>
                <c:pt idx="81758">
                  <c:v>0.99926499999999996</c:v>
                </c:pt>
                <c:pt idx="81759">
                  <c:v>0.99904800000000005</c:v>
                </c:pt>
                <c:pt idx="81760">
                  <c:v>0.998834</c:v>
                </c:pt>
                <c:pt idx="81761">
                  <c:v>0.99863400000000002</c:v>
                </c:pt>
                <c:pt idx="81762">
                  <c:v>0.99845300000000003</c:v>
                </c:pt>
                <c:pt idx="81763">
                  <c:v>0.99828399999999995</c:v>
                </c:pt>
                <c:pt idx="81764">
                  <c:v>0.99812400000000001</c:v>
                </c:pt>
                <c:pt idx="81765">
                  <c:v>0.99798100000000001</c:v>
                </c:pt>
                <c:pt idx="81766">
                  <c:v>0.99785000000000001</c:v>
                </c:pt>
                <c:pt idx="81767">
                  <c:v>0.99773000000000001</c:v>
                </c:pt>
                <c:pt idx="81768">
                  <c:v>0.99761699999999998</c:v>
                </c:pt>
                <c:pt idx="81769">
                  <c:v>0.99751900000000004</c:v>
                </c:pt>
                <c:pt idx="81770">
                  <c:v>0.99743099999999996</c:v>
                </c:pt>
                <c:pt idx="81771">
                  <c:v>0.99735700000000005</c:v>
                </c:pt>
                <c:pt idx="81772">
                  <c:v>0.99729100000000004</c:v>
                </c:pt>
                <c:pt idx="81773">
                  <c:v>0.99723600000000001</c:v>
                </c:pt>
                <c:pt idx="81774">
                  <c:v>0.99719199999999997</c:v>
                </c:pt>
                <c:pt idx="81775">
                  <c:v>0.99716800000000005</c:v>
                </c:pt>
                <c:pt idx="81776">
                  <c:v>0.99714499999999995</c:v>
                </c:pt>
                <c:pt idx="81777">
                  <c:v>0.99713300000000005</c:v>
                </c:pt>
                <c:pt idx="81778">
                  <c:v>0.99713099999999999</c:v>
                </c:pt>
                <c:pt idx="81779">
                  <c:v>0.99713700000000005</c:v>
                </c:pt>
                <c:pt idx="81780">
                  <c:v>0.99715699999999996</c:v>
                </c:pt>
                <c:pt idx="81781">
                  <c:v>0.99718099999999998</c:v>
                </c:pt>
                <c:pt idx="81782">
                  <c:v>0.99721700000000002</c:v>
                </c:pt>
                <c:pt idx="81783">
                  <c:v>0.99726400000000004</c:v>
                </c:pt>
                <c:pt idx="81784">
                  <c:v>0.99731599999999998</c:v>
                </c:pt>
                <c:pt idx="81785">
                  <c:v>0.99736800000000003</c:v>
                </c:pt>
                <c:pt idx="81786">
                  <c:v>0.99744100000000002</c:v>
                </c:pt>
                <c:pt idx="81787">
                  <c:v>0.99751800000000002</c:v>
                </c:pt>
                <c:pt idx="81788">
                  <c:v>0.99759900000000001</c:v>
                </c:pt>
                <c:pt idx="81789">
                  <c:v>0.99768299999999999</c:v>
                </c:pt>
                <c:pt idx="81790">
                  <c:v>0.99776399999999998</c:v>
                </c:pt>
                <c:pt idx="81791">
                  <c:v>0.99786300000000006</c:v>
                </c:pt>
                <c:pt idx="81792">
                  <c:v>0.99796899999999999</c:v>
                </c:pt>
                <c:pt idx="81793">
                  <c:v>0.99807500000000005</c:v>
                </c:pt>
                <c:pt idx="81794">
                  <c:v>0.99818399999999996</c:v>
                </c:pt>
                <c:pt idx="81795">
                  <c:v>0.99830200000000002</c:v>
                </c:pt>
                <c:pt idx="81796">
                  <c:v>0.998417</c:v>
                </c:pt>
                <c:pt idx="81797">
                  <c:v>0.99853400000000003</c:v>
                </c:pt>
                <c:pt idx="81798">
                  <c:v>0.99866200000000005</c:v>
                </c:pt>
                <c:pt idx="81799">
                  <c:v>0.99878999999999996</c:v>
                </c:pt>
                <c:pt idx="81800">
                  <c:v>0.99892099999999995</c:v>
                </c:pt>
                <c:pt idx="81801">
                  <c:v>0.99904999999999999</c:v>
                </c:pt>
                <c:pt idx="81802">
                  <c:v>0.99917900000000004</c:v>
                </c:pt>
                <c:pt idx="81803">
                  <c:v>0.99931300000000001</c:v>
                </c:pt>
                <c:pt idx="81804">
                  <c:v>0.999444</c:v>
                </c:pt>
                <c:pt idx="81805">
                  <c:v>0.99957799999999997</c:v>
                </c:pt>
                <c:pt idx="81806">
                  <c:v>0.99971299999999996</c:v>
                </c:pt>
                <c:pt idx="81807">
                  <c:v>0.99984300000000004</c:v>
                </c:pt>
                <c:pt idx="81808">
                  <c:v>0.99997199999999997</c:v>
                </c:pt>
                <c:pt idx="81809">
                  <c:v>1.0001</c:v>
                </c:pt>
                <c:pt idx="81810">
                  <c:v>1.00023</c:v>
                </c:pt>
                <c:pt idx="81811">
                  <c:v>1.0003500000000001</c:v>
                </c:pt>
                <c:pt idx="81812">
                  <c:v>1.0004599999999999</c:v>
                </c:pt>
                <c:pt idx="81813">
                  <c:v>1.00058</c:v>
                </c:pt>
                <c:pt idx="81814">
                  <c:v>1.0006999999999999</c:v>
                </c:pt>
                <c:pt idx="81815">
                  <c:v>1.00081</c:v>
                </c:pt>
                <c:pt idx="81816">
                  <c:v>1.00095</c:v>
                </c:pt>
                <c:pt idx="81817">
                  <c:v>1.0010399999999999</c:v>
                </c:pt>
                <c:pt idx="81818">
                  <c:v>1.0011399999999999</c:v>
                </c:pt>
                <c:pt idx="81819">
                  <c:v>1.00122</c:v>
                </c:pt>
                <c:pt idx="81820">
                  <c:v>1.0013000000000001</c:v>
                </c:pt>
                <c:pt idx="81821">
                  <c:v>1.0013700000000001</c:v>
                </c:pt>
                <c:pt idx="81822">
                  <c:v>1.0014400000000001</c:v>
                </c:pt>
                <c:pt idx="81823">
                  <c:v>1.0015099999999999</c:v>
                </c:pt>
                <c:pt idx="81824">
                  <c:v>1.00156</c:v>
                </c:pt>
                <c:pt idx="81825">
                  <c:v>1.0016</c:v>
                </c:pt>
                <c:pt idx="81826">
                  <c:v>1.0016400000000001</c:v>
                </c:pt>
                <c:pt idx="81827">
                  <c:v>1.0016700000000001</c:v>
                </c:pt>
                <c:pt idx="81828">
                  <c:v>1.00169</c:v>
                </c:pt>
                <c:pt idx="81829">
                  <c:v>1.0017199999999999</c:v>
                </c:pt>
                <c:pt idx="81830">
                  <c:v>1.0017199999999999</c:v>
                </c:pt>
                <c:pt idx="81831">
                  <c:v>1.0017100000000001</c:v>
                </c:pt>
                <c:pt idx="81832">
                  <c:v>1.00169</c:v>
                </c:pt>
                <c:pt idx="81833">
                  <c:v>1.00166</c:v>
                </c:pt>
                <c:pt idx="81834">
                  <c:v>1.00163</c:v>
                </c:pt>
                <c:pt idx="81835">
                  <c:v>1.0015799999999999</c:v>
                </c:pt>
                <c:pt idx="81836">
                  <c:v>1.0015099999999999</c:v>
                </c:pt>
                <c:pt idx="81837">
                  <c:v>1.00145</c:v>
                </c:pt>
                <c:pt idx="81838">
                  <c:v>1.00136</c:v>
                </c:pt>
                <c:pt idx="81839">
                  <c:v>1.0012700000000001</c:v>
                </c:pt>
                <c:pt idx="81840">
                  <c:v>1.00116</c:v>
                </c:pt>
                <c:pt idx="81841">
                  <c:v>1.00105</c:v>
                </c:pt>
                <c:pt idx="81842">
                  <c:v>1.00091</c:v>
                </c:pt>
                <c:pt idx="81843">
                  <c:v>1.00078</c:v>
                </c:pt>
                <c:pt idx="81844">
                  <c:v>1.0006299999999999</c:v>
                </c:pt>
                <c:pt idx="81845">
                  <c:v>1.00047</c:v>
                </c:pt>
                <c:pt idx="81846">
                  <c:v>1.0002899999999999</c:v>
                </c:pt>
                <c:pt idx="81847">
                  <c:v>1.0001100000000001</c:v>
                </c:pt>
                <c:pt idx="81848">
                  <c:v>0.99991099999999999</c:v>
                </c:pt>
                <c:pt idx="81849">
                  <c:v>0.99969399999999997</c:v>
                </c:pt>
                <c:pt idx="81850">
                  <c:v>0.99946999999999997</c:v>
                </c:pt>
                <c:pt idx="81851">
                  <c:v>0.99923600000000001</c:v>
                </c:pt>
                <c:pt idx="81852">
                  <c:v>0.99898799999999999</c:v>
                </c:pt>
                <c:pt idx="81853">
                  <c:v>0.99875499999999995</c:v>
                </c:pt>
                <c:pt idx="81854">
                  <c:v>0.99853400000000003</c:v>
                </c:pt>
                <c:pt idx="81855">
                  <c:v>0.99834299999999998</c:v>
                </c:pt>
                <c:pt idx="81856">
                  <c:v>0.99814999999999998</c:v>
                </c:pt>
                <c:pt idx="81857">
                  <c:v>0.99795</c:v>
                </c:pt>
                <c:pt idx="81858">
                  <c:v>0.99778</c:v>
                </c:pt>
                <c:pt idx="81859">
                  <c:v>0.99761900000000003</c:v>
                </c:pt>
                <c:pt idx="81860">
                  <c:v>0.99747600000000003</c:v>
                </c:pt>
                <c:pt idx="81861">
                  <c:v>0.99733300000000003</c:v>
                </c:pt>
                <c:pt idx="81862">
                  <c:v>0.99720900000000001</c:v>
                </c:pt>
                <c:pt idx="81863">
                  <c:v>0.99709800000000004</c:v>
                </c:pt>
                <c:pt idx="81864">
                  <c:v>0.99699599999999999</c:v>
                </c:pt>
                <c:pt idx="81865">
                  <c:v>0.99690699999999999</c:v>
                </c:pt>
                <c:pt idx="81866">
                  <c:v>0.99682899999999997</c:v>
                </c:pt>
                <c:pt idx="81867">
                  <c:v>0.99676500000000001</c:v>
                </c:pt>
                <c:pt idx="81868">
                  <c:v>0.99671699999999996</c:v>
                </c:pt>
                <c:pt idx="81869">
                  <c:v>0.996672</c:v>
                </c:pt>
                <c:pt idx="81870">
                  <c:v>0.99664399999999997</c:v>
                </c:pt>
                <c:pt idx="81871">
                  <c:v>0.99662399999999995</c:v>
                </c:pt>
                <c:pt idx="81872">
                  <c:v>0.99661200000000005</c:v>
                </c:pt>
                <c:pt idx="81873">
                  <c:v>0.99661999999999995</c:v>
                </c:pt>
                <c:pt idx="81874">
                  <c:v>0.99663299999999999</c:v>
                </c:pt>
                <c:pt idx="81875">
                  <c:v>0.99665499999999996</c:v>
                </c:pt>
                <c:pt idx="81876">
                  <c:v>0.99668299999999999</c:v>
                </c:pt>
                <c:pt idx="81877">
                  <c:v>0.99671600000000005</c:v>
                </c:pt>
                <c:pt idx="81878">
                  <c:v>0.99676299999999995</c:v>
                </c:pt>
                <c:pt idx="81879">
                  <c:v>0.99681900000000001</c:v>
                </c:pt>
                <c:pt idx="81880">
                  <c:v>0.99688399999999999</c:v>
                </c:pt>
                <c:pt idx="81881">
                  <c:v>0.99696099999999999</c:v>
                </c:pt>
                <c:pt idx="81882">
                  <c:v>0.99703900000000001</c:v>
                </c:pt>
                <c:pt idx="81883">
                  <c:v>0.99712800000000001</c:v>
                </c:pt>
                <c:pt idx="81884">
                  <c:v>0.99722599999999995</c:v>
                </c:pt>
                <c:pt idx="81885">
                  <c:v>0.99732799999999999</c:v>
                </c:pt>
                <c:pt idx="81886">
                  <c:v>0.99743400000000004</c:v>
                </c:pt>
                <c:pt idx="81887">
                  <c:v>0.99754799999999999</c:v>
                </c:pt>
                <c:pt idx="81888">
                  <c:v>0.99766600000000005</c:v>
                </c:pt>
                <c:pt idx="81889">
                  <c:v>0.99779099999999998</c:v>
                </c:pt>
                <c:pt idx="81890">
                  <c:v>0.99791700000000005</c:v>
                </c:pt>
                <c:pt idx="81891">
                  <c:v>0.99804400000000004</c:v>
                </c:pt>
                <c:pt idx="81892">
                  <c:v>0.99817800000000001</c:v>
                </c:pt>
                <c:pt idx="81893">
                  <c:v>0.99831599999999998</c:v>
                </c:pt>
                <c:pt idx="81894">
                  <c:v>0.99845700000000004</c:v>
                </c:pt>
                <c:pt idx="81895">
                  <c:v>0.99860099999999996</c:v>
                </c:pt>
                <c:pt idx="81896">
                  <c:v>0.99875199999999997</c:v>
                </c:pt>
                <c:pt idx="81897">
                  <c:v>0.99889899999999998</c:v>
                </c:pt>
                <c:pt idx="81898">
                  <c:v>0.99904899999999996</c:v>
                </c:pt>
                <c:pt idx="81899">
                  <c:v>0.99919800000000003</c:v>
                </c:pt>
                <c:pt idx="81900">
                  <c:v>0.99934199999999995</c:v>
                </c:pt>
                <c:pt idx="81901">
                  <c:v>0.99948999999999999</c:v>
                </c:pt>
                <c:pt idx="81902">
                  <c:v>0.99963900000000006</c:v>
                </c:pt>
                <c:pt idx="81903">
                  <c:v>0.99978699999999998</c:v>
                </c:pt>
                <c:pt idx="81904">
                  <c:v>0.99993299999999996</c:v>
                </c:pt>
                <c:pt idx="81905">
                  <c:v>1.0000800000000001</c:v>
                </c:pt>
                <c:pt idx="81906">
                  <c:v>1.0002200000000001</c:v>
                </c:pt>
                <c:pt idx="81907">
                  <c:v>1.0003599999999999</c:v>
                </c:pt>
                <c:pt idx="81908">
                  <c:v>1.0004900000000001</c:v>
                </c:pt>
                <c:pt idx="81909">
                  <c:v>1.0006200000000001</c:v>
                </c:pt>
                <c:pt idx="81910">
                  <c:v>1.00075</c:v>
                </c:pt>
                <c:pt idx="81911">
                  <c:v>1.0008600000000001</c:v>
                </c:pt>
                <c:pt idx="81912">
                  <c:v>1.00098</c:v>
                </c:pt>
                <c:pt idx="81913">
                  <c:v>1.00109</c:v>
                </c:pt>
                <c:pt idx="81914">
                  <c:v>1.00119</c:v>
                </c:pt>
                <c:pt idx="81915">
                  <c:v>1.00129</c:v>
                </c:pt>
                <c:pt idx="81916">
                  <c:v>1.0013799999999999</c:v>
                </c:pt>
                <c:pt idx="81917">
                  <c:v>1.00146</c:v>
                </c:pt>
                <c:pt idx="81918">
                  <c:v>1.0015400000000001</c:v>
                </c:pt>
                <c:pt idx="81919">
                  <c:v>1.0016</c:v>
                </c:pt>
                <c:pt idx="81920">
                  <c:v>1.00166</c:v>
                </c:pt>
                <c:pt idx="81921">
                  <c:v>1.0017100000000001</c:v>
                </c:pt>
                <c:pt idx="81922">
                  <c:v>1.0017499999999999</c:v>
                </c:pt>
                <c:pt idx="81923">
                  <c:v>1.0017799999999999</c:v>
                </c:pt>
                <c:pt idx="81924">
                  <c:v>1.0018</c:v>
                </c:pt>
                <c:pt idx="81925">
                  <c:v>1.0018100000000001</c:v>
                </c:pt>
                <c:pt idx="81926">
                  <c:v>1.0018100000000001</c:v>
                </c:pt>
                <c:pt idx="81927">
                  <c:v>1.0018</c:v>
                </c:pt>
                <c:pt idx="81928">
                  <c:v>1.00179</c:v>
                </c:pt>
                <c:pt idx="81929">
                  <c:v>1.0017499999999999</c:v>
                </c:pt>
                <c:pt idx="81930">
                  <c:v>1.0017100000000001</c:v>
                </c:pt>
                <c:pt idx="81931">
                  <c:v>1.00166</c:v>
                </c:pt>
                <c:pt idx="81932">
                  <c:v>1.00159</c:v>
                </c:pt>
                <c:pt idx="81933">
                  <c:v>1.00152</c:v>
                </c:pt>
                <c:pt idx="81934">
                  <c:v>1.00143</c:v>
                </c:pt>
                <c:pt idx="81935">
                  <c:v>1.0013399999999999</c:v>
                </c:pt>
                <c:pt idx="81936">
                  <c:v>1.00122</c:v>
                </c:pt>
                <c:pt idx="81937">
                  <c:v>1.00109</c:v>
                </c:pt>
                <c:pt idx="81938">
                  <c:v>1.00095</c:v>
                </c:pt>
                <c:pt idx="81939">
                  <c:v>1.0007900000000001</c:v>
                </c:pt>
                <c:pt idx="81940">
                  <c:v>1.0006299999999999</c:v>
                </c:pt>
                <c:pt idx="81941">
                  <c:v>1.0004500000000001</c:v>
                </c:pt>
                <c:pt idx="81942">
                  <c:v>1.0002599999999999</c:v>
                </c:pt>
                <c:pt idx="81943">
                  <c:v>1.0000500000000001</c:v>
                </c:pt>
                <c:pt idx="81944">
                  <c:v>0.999834</c:v>
                </c:pt>
                <c:pt idx="81945">
                  <c:v>0.99959799999999999</c:v>
                </c:pt>
                <c:pt idx="81946">
                  <c:v>0.99935200000000002</c:v>
                </c:pt>
                <c:pt idx="81947">
                  <c:v>0.99910699999999997</c:v>
                </c:pt>
                <c:pt idx="81948">
                  <c:v>0.99887700000000001</c:v>
                </c:pt>
                <c:pt idx="81949">
                  <c:v>0.99865899999999996</c:v>
                </c:pt>
                <c:pt idx="81950">
                  <c:v>0.99844999999999995</c:v>
                </c:pt>
                <c:pt idx="81951">
                  <c:v>0.99826400000000004</c:v>
                </c:pt>
                <c:pt idx="81952">
                  <c:v>0.998081</c:v>
                </c:pt>
                <c:pt idx="81953">
                  <c:v>0.99791600000000003</c:v>
                </c:pt>
                <c:pt idx="81954">
                  <c:v>0.99776200000000004</c:v>
                </c:pt>
                <c:pt idx="81955">
                  <c:v>0.99761699999999998</c:v>
                </c:pt>
                <c:pt idx="81956">
                  <c:v>0.99748800000000004</c:v>
                </c:pt>
                <c:pt idx="81957">
                  <c:v>0.99737299999999995</c:v>
                </c:pt>
                <c:pt idx="81958">
                  <c:v>0.99726899999999996</c:v>
                </c:pt>
                <c:pt idx="81959">
                  <c:v>0.99718099999999998</c:v>
                </c:pt>
                <c:pt idx="81960">
                  <c:v>0.99709999999999999</c:v>
                </c:pt>
                <c:pt idx="81961">
                  <c:v>0.99703299999999995</c:v>
                </c:pt>
                <c:pt idx="81962">
                  <c:v>0.99697899999999995</c:v>
                </c:pt>
                <c:pt idx="81963">
                  <c:v>0.99692899999999995</c:v>
                </c:pt>
                <c:pt idx="81964">
                  <c:v>0.99689399999999995</c:v>
                </c:pt>
                <c:pt idx="81965">
                  <c:v>0.99685599999999996</c:v>
                </c:pt>
                <c:pt idx="81966">
                  <c:v>0.99684600000000001</c:v>
                </c:pt>
                <c:pt idx="81967">
                  <c:v>0.99684200000000001</c:v>
                </c:pt>
                <c:pt idx="81968">
                  <c:v>0.99685699999999999</c:v>
                </c:pt>
                <c:pt idx="81969">
                  <c:v>0.99687599999999998</c:v>
                </c:pt>
                <c:pt idx="81970">
                  <c:v>0.99690699999999999</c:v>
                </c:pt>
                <c:pt idx="81971">
                  <c:v>0.99694199999999999</c:v>
                </c:pt>
                <c:pt idx="81972">
                  <c:v>0.99699099999999996</c:v>
                </c:pt>
                <c:pt idx="81973">
                  <c:v>0.99704999999999999</c:v>
                </c:pt>
                <c:pt idx="81974">
                  <c:v>0.99711499999999997</c:v>
                </c:pt>
                <c:pt idx="81975">
                  <c:v>0.99718700000000005</c:v>
                </c:pt>
                <c:pt idx="81976">
                  <c:v>0.99728000000000006</c:v>
                </c:pt>
                <c:pt idx="81977">
                  <c:v>0.99736599999999997</c:v>
                </c:pt>
                <c:pt idx="81978">
                  <c:v>0.99745700000000004</c:v>
                </c:pt>
                <c:pt idx="81979">
                  <c:v>0.99755199999999999</c:v>
                </c:pt>
                <c:pt idx="81980">
                  <c:v>0.99764600000000003</c:v>
                </c:pt>
                <c:pt idx="81981">
                  <c:v>0.99775899999999995</c:v>
                </c:pt>
                <c:pt idx="81982">
                  <c:v>0.99787800000000004</c:v>
                </c:pt>
                <c:pt idx="81983">
                  <c:v>0.998</c:v>
                </c:pt>
                <c:pt idx="81984">
                  <c:v>0.99812500000000004</c:v>
                </c:pt>
                <c:pt idx="81985">
                  <c:v>0.998247</c:v>
                </c:pt>
                <c:pt idx="81986">
                  <c:v>0.99838099999999996</c:v>
                </c:pt>
                <c:pt idx="81987">
                  <c:v>0.99852399999999997</c:v>
                </c:pt>
                <c:pt idx="81988">
                  <c:v>0.99866699999999997</c:v>
                </c:pt>
                <c:pt idx="81989">
                  <c:v>0.99881600000000004</c:v>
                </c:pt>
                <c:pt idx="81990">
                  <c:v>0.99896399999999996</c:v>
                </c:pt>
                <c:pt idx="81991">
                  <c:v>0.99911099999999997</c:v>
                </c:pt>
                <c:pt idx="81992">
                  <c:v>0.99926099999999995</c:v>
                </c:pt>
                <c:pt idx="81993">
                  <c:v>0.99941500000000005</c:v>
                </c:pt>
                <c:pt idx="81994">
                  <c:v>0.99956599999999995</c:v>
                </c:pt>
                <c:pt idx="81995">
                  <c:v>0.99972899999999998</c:v>
                </c:pt>
                <c:pt idx="81996">
                  <c:v>0.99988100000000002</c:v>
                </c:pt>
                <c:pt idx="81997">
                  <c:v>1.00003</c:v>
                </c:pt>
                <c:pt idx="81998">
                  <c:v>1.0001800000000001</c:v>
                </c:pt>
                <c:pt idx="81999">
                  <c:v>1.0003200000000001</c:v>
                </c:pt>
                <c:pt idx="82000">
                  <c:v>1.00047</c:v>
                </c:pt>
                <c:pt idx="82001">
                  <c:v>1.00061</c:v>
                </c:pt>
                <c:pt idx="82002">
                  <c:v>1.00075</c:v>
                </c:pt>
                <c:pt idx="82003">
                  <c:v>1.00088</c:v>
                </c:pt>
                <c:pt idx="82004">
                  <c:v>1.00102</c:v>
                </c:pt>
                <c:pt idx="82005">
                  <c:v>1.00115</c:v>
                </c:pt>
                <c:pt idx="82006">
                  <c:v>1.00129</c:v>
                </c:pt>
                <c:pt idx="82007">
                  <c:v>1.0014099999999999</c:v>
                </c:pt>
                <c:pt idx="82008">
                  <c:v>1.00152</c:v>
                </c:pt>
                <c:pt idx="82009">
                  <c:v>1.00163</c:v>
                </c:pt>
                <c:pt idx="82010">
                  <c:v>1.00173</c:v>
                </c:pt>
                <c:pt idx="82011">
                  <c:v>1.0018199999999999</c:v>
                </c:pt>
                <c:pt idx="82012">
                  <c:v>1.0019100000000001</c:v>
                </c:pt>
                <c:pt idx="82013">
                  <c:v>1.0019899999999999</c:v>
                </c:pt>
                <c:pt idx="82014">
                  <c:v>1.00207</c:v>
                </c:pt>
                <c:pt idx="82015">
                  <c:v>1.00213</c:v>
                </c:pt>
                <c:pt idx="82016">
                  <c:v>1.0021899999999999</c:v>
                </c:pt>
                <c:pt idx="82017">
                  <c:v>1.00224</c:v>
                </c:pt>
                <c:pt idx="82018">
                  <c:v>1.0022800000000001</c:v>
                </c:pt>
                <c:pt idx="82019">
                  <c:v>1.00231</c:v>
                </c:pt>
                <c:pt idx="82020">
                  <c:v>1.00234</c:v>
                </c:pt>
                <c:pt idx="82021">
                  <c:v>1.0023500000000001</c:v>
                </c:pt>
                <c:pt idx="82022">
                  <c:v>1.0023500000000001</c:v>
                </c:pt>
                <c:pt idx="82023">
                  <c:v>1.00234</c:v>
                </c:pt>
                <c:pt idx="82024">
                  <c:v>1.0023299999999999</c:v>
                </c:pt>
                <c:pt idx="82025">
                  <c:v>1.0023</c:v>
                </c:pt>
                <c:pt idx="82026">
                  <c:v>1.0022500000000001</c:v>
                </c:pt>
                <c:pt idx="82027">
                  <c:v>1.0022</c:v>
                </c:pt>
                <c:pt idx="82028">
                  <c:v>1.00213</c:v>
                </c:pt>
                <c:pt idx="82029">
                  <c:v>1.00206</c:v>
                </c:pt>
                <c:pt idx="82030">
                  <c:v>1.0019800000000001</c:v>
                </c:pt>
                <c:pt idx="82031">
                  <c:v>1.0018800000000001</c:v>
                </c:pt>
                <c:pt idx="82032">
                  <c:v>1.00176</c:v>
                </c:pt>
                <c:pt idx="82033">
                  <c:v>1.0016400000000001</c:v>
                </c:pt>
                <c:pt idx="82034">
                  <c:v>1.00152</c:v>
                </c:pt>
                <c:pt idx="82035">
                  <c:v>1.0013700000000001</c:v>
                </c:pt>
                <c:pt idx="82036">
                  <c:v>1.0012099999999999</c:v>
                </c:pt>
                <c:pt idx="82037">
                  <c:v>1.00105</c:v>
                </c:pt>
                <c:pt idx="82038">
                  <c:v>1.0008600000000001</c:v>
                </c:pt>
                <c:pt idx="82039">
                  <c:v>1.0006600000000001</c:v>
                </c:pt>
                <c:pt idx="82040">
                  <c:v>1.0004599999999999</c:v>
                </c:pt>
                <c:pt idx="82041">
                  <c:v>1.00024</c:v>
                </c:pt>
                <c:pt idx="82042">
                  <c:v>1.0000100000000001</c:v>
                </c:pt>
                <c:pt idx="82043">
                  <c:v>0.99976200000000004</c:v>
                </c:pt>
                <c:pt idx="82044">
                  <c:v>0.99952099999999999</c:v>
                </c:pt>
                <c:pt idx="82045">
                  <c:v>0.99930099999999999</c:v>
                </c:pt>
                <c:pt idx="82046">
                  <c:v>0.99908399999999997</c:v>
                </c:pt>
                <c:pt idx="82047">
                  <c:v>0.99887000000000004</c:v>
                </c:pt>
                <c:pt idx="82048">
                  <c:v>0.99868000000000001</c:v>
                </c:pt>
                <c:pt idx="82049">
                  <c:v>0.99850399999999995</c:v>
                </c:pt>
                <c:pt idx="82050">
                  <c:v>0.99834400000000001</c:v>
                </c:pt>
                <c:pt idx="82051">
                  <c:v>0.998193</c:v>
                </c:pt>
                <c:pt idx="82052">
                  <c:v>0.99805600000000005</c:v>
                </c:pt>
                <c:pt idx="82053">
                  <c:v>0.99793100000000001</c:v>
                </c:pt>
                <c:pt idx="82054">
                  <c:v>0.99781399999999998</c:v>
                </c:pt>
                <c:pt idx="82055">
                  <c:v>0.99770999999999999</c:v>
                </c:pt>
                <c:pt idx="82056">
                  <c:v>0.99761500000000003</c:v>
                </c:pt>
                <c:pt idx="82057">
                  <c:v>0.99753499999999995</c:v>
                </c:pt>
                <c:pt idx="82058">
                  <c:v>0.99746800000000002</c:v>
                </c:pt>
                <c:pt idx="82059">
                  <c:v>0.99741599999999997</c:v>
                </c:pt>
                <c:pt idx="82060">
                  <c:v>0.99737699999999996</c:v>
                </c:pt>
                <c:pt idx="82061">
                  <c:v>0.99734599999999995</c:v>
                </c:pt>
                <c:pt idx="82062">
                  <c:v>0.99732299999999996</c:v>
                </c:pt>
                <c:pt idx="82063">
                  <c:v>0.99731300000000001</c:v>
                </c:pt>
                <c:pt idx="82064">
                  <c:v>0.99731199999999998</c:v>
                </c:pt>
                <c:pt idx="82065">
                  <c:v>0.99732399999999999</c:v>
                </c:pt>
                <c:pt idx="82066">
                  <c:v>0.99734500000000004</c:v>
                </c:pt>
                <c:pt idx="82067">
                  <c:v>0.99737299999999995</c:v>
                </c:pt>
                <c:pt idx="82068">
                  <c:v>0.99741199999999997</c:v>
                </c:pt>
                <c:pt idx="82069">
                  <c:v>0.99745600000000001</c:v>
                </c:pt>
                <c:pt idx="82070">
                  <c:v>0.99751199999999995</c:v>
                </c:pt>
                <c:pt idx="82071">
                  <c:v>0.99757399999999996</c:v>
                </c:pt>
                <c:pt idx="82072">
                  <c:v>0.99764299999999995</c:v>
                </c:pt>
                <c:pt idx="82073">
                  <c:v>0.99772799999999995</c:v>
                </c:pt>
                <c:pt idx="82074">
                  <c:v>0.99781399999999998</c:v>
                </c:pt>
                <c:pt idx="82075">
                  <c:v>0.99791600000000003</c:v>
                </c:pt>
                <c:pt idx="82076">
                  <c:v>0.99801399999999996</c:v>
                </c:pt>
                <c:pt idx="82077">
                  <c:v>0.99812100000000004</c:v>
                </c:pt>
                <c:pt idx="82078">
                  <c:v>0.99823799999999996</c:v>
                </c:pt>
                <c:pt idx="82079">
                  <c:v>0.99835600000000002</c:v>
                </c:pt>
                <c:pt idx="82080">
                  <c:v>0.99848000000000003</c:v>
                </c:pt>
                <c:pt idx="82081">
                  <c:v>0.99860899999999997</c:v>
                </c:pt>
                <c:pt idx="82082">
                  <c:v>0.99873699999999999</c:v>
                </c:pt>
                <c:pt idx="82083">
                  <c:v>0.99887099999999995</c:v>
                </c:pt>
                <c:pt idx="82084">
                  <c:v>0.999004</c:v>
                </c:pt>
                <c:pt idx="82085">
                  <c:v>0.99914499999999995</c:v>
                </c:pt>
                <c:pt idx="82086">
                  <c:v>0.99928499999999998</c:v>
                </c:pt>
                <c:pt idx="82087">
                  <c:v>0.99943099999999996</c:v>
                </c:pt>
                <c:pt idx="82088">
                  <c:v>0.999583</c:v>
                </c:pt>
                <c:pt idx="82089">
                  <c:v>0.99972899999999998</c:v>
                </c:pt>
                <c:pt idx="82090">
                  <c:v>0.99987999999999999</c:v>
                </c:pt>
                <c:pt idx="82091">
                  <c:v>1.00003</c:v>
                </c:pt>
                <c:pt idx="82092">
                  <c:v>1.00017</c:v>
                </c:pt>
                <c:pt idx="82093">
                  <c:v>1.0003200000000001</c:v>
                </c:pt>
                <c:pt idx="82094">
                  <c:v>1.00047</c:v>
                </c:pt>
                <c:pt idx="82095">
                  <c:v>1.0006200000000001</c:v>
                </c:pt>
                <c:pt idx="82096">
                  <c:v>1.0007600000000001</c:v>
                </c:pt>
                <c:pt idx="82097">
                  <c:v>1.0008999999999999</c:v>
                </c:pt>
                <c:pt idx="82098">
                  <c:v>1.0010300000000001</c:v>
                </c:pt>
                <c:pt idx="82099">
                  <c:v>1.00116</c:v>
                </c:pt>
                <c:pt idx="82100">
                  <c:v>1.0013000000000001</c:v>
                </c:pt>
                <c:pt idx="82101">
                  <c:v>1.00142</c:v>
                </c:pt>
                <c:pt idx="82102">
                  <c:v>1.0015400000000001</c:v>
                </c:pt>
                <c:pt idx="82103">
                  <c:v>1.00166</c:v>
                </c:pt>
                <c:pt idx="82104">
                  <c:v>1.00176</c:v>
                </c:pt>
                <c:pt idx="82105">
                  <c:v>1.00187</c:v>
                </c:pt>
                <c:pt idx="82106">
                  <c:v>1.00197</c:v>
                </c:pt>
                <c:pt idx="82107">
                  <c:v>1.00206</c:v>
                </c:pt>
                <c:pt idx="82108">
                  <c:v>1.00214</c:v>
                </c:pt>
                <c:pt idx="82109">
                  <c:v>1.0022200000000001</c:v>
                </c:pt>
                <c:pt idx="82110">
                  <c:v>1.0022800000000001</c:v>
                </c:pt>
                <c:pt idx="82111">
                  <c:v>1.00234</c:v>
                </c:pt>
                <c:pt idx="82112">
                  <c:v>1.0023899999999999</c:v>
                </c:pt>
                <c:pt idx="82113">
                  <c:v>1.0024299999999999</c:v>
                </c:pt>
                <c:pt idx="82114">
                  <c:v>1.0024599999999999</c:v>
                </c:pt>
                <c:pt idx="82115">
                  <c:v>1.0024900000000001</c:v>
                </c:pt>
                <c:pt idx="82116">
                  <c:v>1.0024999999999999</c:v>
                </c:pt>
                <c:pt idx="82117">
                  <c:v>1.00251</c:v>
                </c:pt>
                <c:pt idx="82118">
                  <c:v>1.0024999999999999</c:v>
                </c:pt>
                <c:pt idx="82119">
                  <c:v>1.00248</c:v>
                </c:pt>
                <c:pt idx="82120">
                  <c:v>1.0024500000000001</c:v>
                </c:pt>
                <c:pt idx="82121">
                  <c:v>1.00241</c:v>
                </c:pt>
                <c:pt idx="82122">
                  <c:v>1.0023599999999999</c:v>
                </c:pt>
                <c:pt idx="82123">
                  <c:v>1.0022899999999999</c:v>
                </c:pt>
                <c:pt idx="82124">
                  <c:v>1.0022200000000001</c:v>
                </c:pt>
                <c:pt idx="82125">
                  <c:v>1.00213</c:v>
                </c:pt>
                <c:pt idx="82126">
                  <c:v>1.00203</c:v>
                </c:pt>
                <c:pt idx="82127">
                  <c:v>1.0019199999999999</c:v>
                </c:pt>
                <c:pt idx="82128">
                  <c:v>1.00179</c:v>
                </c:pt>
                <c:pt idx="82129">
                  <c:v>1.0016499999999999</c:v>
                </c:pt>
                <c:pt idx="82130">
                  <c:v>1.0015000000000001</c:v>
                </c:pt>
                <c:pt idx="82131">
                  <c:v>1.0013399999999999</c:v>
                </c:pt>
                <c:pt idx="82132">
                  <c:v>1.0011699999999999</c:v>
                </c:pt>
                <c:pt idx="82133">
                  <c:v>1.00098</c:v>
                </c:pt>
                <c:pt idx="82134">
                  <c:v>1.00078</c:v>
                </c:pt>
                <c:pt idx="82135">
                  <c:v>1.0005599999999999</c:v>
                </c:pt>
                <c:pt idx="82136">
                  <c:v>1.0003299999999999</c:v>
                </c:pt>
                <c:pt idx="82137">
                  <c:v>1.0001</c:v>
                </c:pt>
                <c:pt idx="82138">
                  <c:v>0.99984799999999996</c:v>
                </c:pt>
                <c:pt idx="82139">
                  <c:v>0.99961100000000003</c:v>
                </c:pt>
                <c:pt idx="82140">
                  <c:v>0.99938300000000002</c:v>
                </c:pt>
                <c:pt idx="82141">
                  <c:v>0.99916899999999997</c:v>
                </c:pt>
                <c:pt idx="82142">
                  <c:v>0.99896200000000002</c:v>
                </c:pt>
                <c:pt idx="82143">
                  <c:v>0.99877899999999997</c:v>
                </c:pt>
                <c:pt idx="82144">
                  <c:v>0.99861</c:v>
                </c:pt>
                <c:pt idx="82145">
                  <c:v>0.99844200000000005</c:v>
                </c:pt>
                <c:pt idx="82146">
                  <c:v>0.99829299999999999</c:v>
                </c:pt>
                <c:pt idx="82147">
                  <c:v>0.99816000000000005</c:v>
                </c:pt>
                <c:pt idx="82148">
                  <c:v>0.99804000000000004</c:v>
                </c:pt>
                <c:pt idx="82149">
                  <c:v>0.99793200000000004</c:v>
                </c:pt>
                <c:pt idx="82150">
                  <c:v>0.99783299999999997</c:v>
                </c:pt>
                <c:pt idx="82151">
                  <c:v>0.99774700000000005</c:v>
                </c:pt>
                <c:pt idx="82152">
                  <c:v>0.99766999999999995</c:v>
                </c:pt>
                <c:pt idx="82153">
                  <c:v>0.99760000000000004</c:v>
                </c:pt>
                <c:pt idx="82154">
                  <c:v>0.99755199999999999</c:v>
                </c:pt>
                <c:pt idx="82155">
                  <c:v>0.997502</c:v>
                </c:pt>
                <c:pt idx="82156">
                  <c:v>0.99746800000000002</c:v>
                </c:pt>
                <c:pt idx="82157">
                  <c:v>0.99744200000000005</c:v>
                </c:pt>
                <c:pt idx="82158">
                  <c:v>0.99743199999999999</c:v>
                </c:pt>
                <c:pt idx="82159">
                  <c:v>0.99743499999999996</c:v>
                </c:pt>
                <c:pt idx="82160">
                  <c:v>0.997444</c:v>
                </c:pt>
                <c:pt idx="82161">
                  <c:v>0.99746699999999999</c:v>
                </c:pt>
                <c:pt idx="82162">
                  <c:v>0.99748800000000004</c:v>
                </c:pt>
                <c:pt idx="82163">
                  <c:v>0.99752600000000002</c:v>
                </c:pt>
                <c:pt idx="82164">
                  <c:v>0.99757799999999996</c:v>
                </c:pt>
                <c:pt idx="82165">
                  <c:v>0.99763599999999997</c:v>
                </c:pt>
                <c:pt idx="82166">
                  <c:v>0.99770800000000004</c:v>
                </c:pt>
                <c:pt idx="82167">
                  <c:v>0.997776</c:v>
                </c:pt>
                <c:pt idx="82168">
                  <c:v>0.99785199999999996</c:v>
                </c:pt>
                <c:pt idx="82169">
                  <c:v>0.99793200000000004</c:v>
                </c:pt>
                <c:pt idx="82170">
                  <c:v>0.99801200000000001</c:v>
                </c:pt>
                <c:pt idx="82171">
                  <c:v>0.99811300000000003</c:v>
                </c:pt>
                <c:pt idx="82172">
                  <c:v>0.99820900000000001</c:v>
                </c:pt>
                <c:pt idx="82173">
                  <c:v>0.99831300000000001</c:v>
                </c:pt>
                <c:pt idx="82174">
                  <c:v>0.99842299999999995</c:v>
                </c:pt>
                <c:pt idx="82175">
                  <c:v>0.99854200000000004</c:v>
                </c:pt>
                <c:pt idx="82176">
                  <c:v>0.99866200000000005</c:v>
                </c:pt>
                <c:pt idx="82177">
                  <c:v>0.99879200000000001</c:v>
                </c:pt>
                <c:pt idx="82178">
                  <c:v>0.998919</c:v>
                </c:pt>
                <c:pt idx="82179">
                  <c:v>0.99904800000000005</c:v>
                </c:pt>
                <c:pt idx="82180">
                  <c:v>0.99917199999999995</c:v>
                </c:pt>
                <c:pt idx="82181">
                  <c:v>0.99930200000000002</c:v>
                </c:pt>
                <c:pt idx="82182">
                  <c:v>0.99943899999999997</c:v>
                </c:pt>
                <c:pt idx="82183">
                  <c:v>0.99956699999999998</c:v>
                </c:pt>
                <c:pt idx="82184">
                  <c:v>0.99970000000000003</c:v>
                </c:pt>
                <c:pt idx="82185">
                  <c:v>0.99984099999999998</c:v>
                </c:pt>
                <c:pt idx="82186">
                  <c:v>0.99997599999999998</c:v>
                </c:pt>
                <c:pt idx="82187">
                  <c:v>1.0001100000000001</c:v>
                </c:pt>
                <c:pt idx="82188">
                  <c:v>1.0002500000000001</c:v>
                </c:pt>
                <c:pt idx="82189">
                  <c:v>1.00038</c:v>
                </c:pt>
                <c:pt idx="82190">
                  <c:v>1.00051</c:v>
                </c:pt>
                <c:pt idx="82191">
                  <c:v>1.00064</c:v>
                </c:pt>
                <c:pt idx="82192">
                  <c:v>1.0007699999999999</c:v>
                </c:pt>
                <c:pt idx="82193">
                  <c:v>1.0008900000000001</c:v>
                </c:pt>
                <c:pt idx="82194">
                  <c:v>1.00102</c:v>
                </c:pt>
                <c:pt idx="82195">
                  <c:v>1.0011300000000001</c:v>
                </c:pt>
                <c:pt idx="82196">
                  <c:v>1.00125</c:v>
                </c:pt>
                <c:pt idx="82197">
                  <c:v>1.00136</c:v>
                </c:pt>
                <c:pt idx="82198">
                  <c:v>1.00146</c:v>
                </c:pt>
                <c:pt idx="82199">
                  <c:v>1.00156</c:v>
                </c:pt>
                <c:pt idx="82200">
                  <c:v>1.00166</c:v>
                </c:pt>
                <c:pt idx="82201">
                  <c:v>1.0017400000000001</c:v>
                </c:pt>
                <c:pt idx="82202">
                  <c:v>1.0018199999999999</c:v>
                </c:pt>
                <c:pt idx="82203">
                  <c:v>1.0019</c:v>
                </c:pt>
                <c:pt idx="82204">
                  <c:v>1.00196</c:v>
                </c:pt>
                <c:pt idx="82205">
                  <c:v>1.0020100000000001</c:v>
                </c:pt>
                <c:pt idx="82206">
                  <c:v>1.00206</c:v>
                </c:pt>
                <c:pt idx="82207">
                  <c:v>1.0021</c:v>
                </c:pt>
                <c:pt idx="82208">
                  <c:v>1.00213</c:v>
                </c:pt>
                <c:pt idx="82209">
                  <c:v>1.0021599999999999</c:v>
                </c:pt>
                <c:pt idx="82210">
                  <c:v>1.0021800000000001</c:v>
                </c:pt>
                <c:pt idx="82211">
                  <c:v>1.0021899999999999</c:v>
                </c:pt>
                <c:pt idx="82212">
                  <c:v>1.0021800000000001</c:v>
                </c:pt>
                <c:pt idx="82213">
                  <c:v>1.00217</c:v>
                </c:pt>
                <c:pt idx="82214">
                  <c:v>1.00214</c:v>
                </c:pt>
                <c:pt idx="82215">
                  <c:v>1.0021100000000001</c:v>
                </c:pt>
                <c:pt idx="82216">
                  <c:v>1.00207</c:v>
                </c:pt>
                <c:pt idx="82217">
                  <c:v>1.0020100000000001</c:v>
                </c:pt>
                <c:pt idx="82218">
                  <c:v>1.0019499999999999</c:v>
                </c:pt>
                <c:pt idx="82219">
                  <c:v>1.00187</c:v>
                </c:pt>
                <c:pt idx="82220">
                  <c:v>1.0017799999999999</c:v>
                </c:pt>
                <c:pt idx="82221">
                  <c:v>1.0016799999999999</c:v>
                </c:pt>
                <c:pt idx="82222">
                  <c:v>1.00156</c:v>
                </c:pt>
                <c:pt idx="82223">
                  <c:v>1.0014400000000001</c:v>
                </c:pt>
                <c:pt idx="82224">
                  <c:v>1.0013000000000001</c:v>
                </c:pt>
                <c:pt idx="82225">
                  <c:v>1.00116</c:v>
                </c:pt>
                <c:pt idx="82226">
                  <c:v>1.0009999999999999</c:v>
                </c:pt>
                <c:pt idx="82227">
                  <c:v>1.00082</c:v>
                </c:pt>
                <c:pt idx="82228">
                  <c:v>1.0006299999999999</c:v>
                </c:pt>
                <c:pt idx="82229">
                  <c:v>1.0004299999999999</c:v>
                </c:pt>
                <c:pt idx="82230">
                  <c:v>1.0002200000000001</c:v>
                </c:pt>
                <c:pt idx="82231">
                  <c:v>0.99999700000000002</c:v>
                </c:pt>
                <c:pt idx="82232">
                  <c:v>0.99975899999999995</c:v>
                </c:pt>
                <c:pt idx="82233">
                  <c:v>0.99951599999999996</c:v>
                </c:pt>
                <c:pt idx="82234">
                  <c:v>0.99927299999999997</c:v>
                </c:pt>
                <c:pt idx="82235">
                  <c:v>0.999054</c:v>
                </c:pt>
                <c:pt idx="82236">
                  <c:v>0.99883599999999995</c:v>
                </c:pt>
                <c:pt idx="82237">
                  <c:v>0.99863100000000005</c:v>
                </c:pt>
                <c:pt idx="82238">
                  <c:v>0.99843899999999997</c:v>
                </c:pt>
                <c:pt idx="82239">
                  <c:v>0.99826300000000001</c:v>
                </c:pt>
                <c:pt idx="82240">
                  <c:v>0.99810100000000002</c:v>
                </c:pt>
                <c:pt idx="82241">
                  <c:v>0.99795299999999998</c:v>
                </c:pt>
                <c:pt idx="82242">
                  <c:v>0.99780800000000003</c:v>
                </c:pt>
                <c:pt idx="82243">
                  <c:v>0.99768199999999996</c:v>
                </c:pt>
                <c:pt idx="82244">
                  <c:v>0.99757300000000004</c:v>
                </c:pt>
                <c:pt idx="82245">
                  <c:v>0.99746599999999996</c:v>
                </c:pt>
                <c:pt idx="82246">
                  <c:v>0.99737399999999998</c:v>
                </c:pt>
                <c:pt idx="82247">
                  <c:v>0.99729800000000002</c:v>
                </c:pt>
                <c:pt idx="82248">
                  <c:v>0.99722900000000003</c:v>
                </c:pt>
                <c:pt idx="82249">
                  <c:v>0.99717199999999995</c:v>
                </c:pt>
                <c:pt idx="82250">
                  <c:v>0.99712699999999999</c:v>
                </c:pt>
                <c:pt idx="82251">
                  <c:v>0.99709499999999995</c:v>
                </c:pt>
                <c:pt idx="82252">
                  <c:v>0.997081</c:v>
                </c:pt>
                <c:pt idx="82253">
                  <c:v>0.99707599999999996</c:v>
                </c:pt>
                <c:pt idx="82254">
                  <c:v>0.99707900000000005</c:v>
                </c:pt>
                <c:pt idx="82255">
                  <c:v>0.99709300000000001</c:v>
                </c:pt>
                <c:pt idx="82256">
                  <c:v>0.99711300000000003</c:v>
                </c:pt>
                <c:pt idx="82257">
                  <c:v>0.99714599999999998</c:v>
                </c:pt>
                <c:pt idx="82258">
                  <c:v>0.99717900000000004</c:v>
                </c:pt>
                <c:pt idx="82259">
                  <c:v>0.997224</c:v>
                </c:pt>
                <c:pt idx="82260">
                  <c:v>0.99727699999999997</c:v>
                </c:pt>
                <c:pt idx="82261">
                  <c:v>0.99734299999999998</c:v>
                </c:pt>
                <c:pt idx="82262">
                  <c:v>0.99741400000000002</c:v>
                </c:pt>
                <c:pt idx="82263">
                  <c:v>0.99749900000000002</c:v>
                </c:pt>
                <c:pt idx="82264">
                  <c:v>0.99758999999999998</c:v>
                </c:pt>
                <c:pt idx="82265">
                  <c:v>0.99769699999999994</c:v>
                </c:pt>
                <c:pt idx="82266">
                  <c:v>0.99780000000000002</c:v>
                </c:pt>
                <c:pt idx="82267">
                  <c:v>0.99790999999999996</c:v>
                </c:pt>
                <c:pt idx="82268">
                  <c:v>0.99802800000000003</c:v>
                </c:pt>
                <c:pt idx="82269">
                  <c:v>0.99814800000000004</c:v>
                </c:pt>
                <c:pt idx="82270">
                  <c:v>0.99827200000000005</c:v>
                </c:pt>
                <c:pt idx="82271">
                  <c:v>0.99840300000000004</c:v>
                </c:pt>
                <c:pt idx="82272">
                  <c:v>0.99853999999999998</c:v>
                </c:pt>
                <c:pt idx="82273">
                  <c:v>0.99868100000000004</c:v>
                </c:pt>
                <c:pt idx="82274">
                  <c:v>0.99882000000000004</c:v>
                </c:pt>
                <c:pt idx="82275">
                  <c:v>0.99896600000000002</c:v>
                </c:pt>
                <c:pt idx="82276">
                  <c:v>0.99911499999999998</c:v>
                </c:pt>
                <c:pt idx="82277">
                  <c:v>0.99926400000000004</c:v>
                </c:pt>
                <c:pt idx="82278">
                  <c:v>0.99940899999999999</c:v>
                </c:pt>
                <c:pt idx="82279">
                  <c:v>0.99956100000000003</c:v>
                </c:pt>
                <c:pt idx="82280">
                  <c:v>0.99971500000000002</c:v>
                </c:pt>
                <c:pt idx="82281">
                  <c:v>0.99986799999999998</c:v>
                </c:pt>
                <c:pt idx="82282">
                  <c:v>1.0000199999999999</c:v>
                </c:pt>
                <c:pt idx="82283">
                  <c:v>1.00017</c:v>
                </c:pt>
                <c:pt idx="82284">
                  <c:v>1.0003200000000001</c:v>
                </c:pt>
                <c:pt idx="82285">
                  <c:v>1.00047</c:v>
                </c:pt>
                <c:pt idx="82286">
                  <c:v>1.0006200000000001</c:v>
                </c:pt>
                <c:pt idx="82287">
                  <c:v>1.0007699999999999</c:v>
                </c:pt>
                <c:pt idx="82288">
                  <c:v>1.00092</c:v>
                </c:pt>
                <c:pt idx="82289">
                  <c:v>1.0010600000000001</c:v>
                </c:pt>
                <c:pt idx="82290">
                  <c:v>1.00119</c:v>
                </c:pt>
                <c:pt idx="82291">
                  <c:v>1.00132</c:v>
                </c:pt>
                <c:pt idx="82292">
                  <c:v>1.00145</c:v>
                </c:pt>
                <c:pt idx="82293">
                  <c:v>1.0015799999999999</c:v>
                </c:pt>
                <c:pt idx="82294">
                  <c:v>1.00169</c:v>
                </c:pt>
                <c:pt idx="82295">
                  <c:v>1.0018</c:v>
                </c:pt>
                <c:pt idx="82296">
                  <c:v>1.0019100000000001</c:v>
                </c:pt>
                <c:pt idx="82297">
                  <c:v>1.0020100000000001</c:v>
                </c:pt>
                <c:pt idx="82298">
                  <c:v>1.0021</c:v>
                </c:pt>
                <c:pt idx="82299">
                  <c:v>1.0021800000000001</c:v>
                </c:pt>
                <c:pt idx="82300">
                  <c:v>1.0022500000000001</c:v>
                </c:pt>
                <c:pt idx="82301">
                  <c:v>1.0023299999999999</c:v>
                </c:pt>
                <c:pt idx="82302">
                  <c:v>1.0023899999999999</c:v>
                </c:pt>
                <c:pt idx="82303">
                  <c:v>1.00244</c:v>
                </c:pt>
                <c:pt idx="82304">
                  <c:v>1.00248</c:v>
                </c:pt>
                <c:pt idx="82305">
                  <c:v>1.00251</c:v>
                </c:pt>
                <c:pt idx="82306">
                  <c:v>1.0025299999999999</c:v>
                </c:pt>
                <c:pt idx="82307">
                  <c:v>1.00254</c:v>
                </c:pt>
                <c:pt idx="82308">
                  <c:v>1.00254</c:v>
                </c:pt>
                <c:pt idx="82309">
                  <c:v>1.0025299999999999</c:v>
                </c:pt>
                <c:pt idx="82310">
                  <c:v>1.00251</c:v>
                </c:pt>
                <c:pt idx="82311">
                  <c:v>1.00248</c:v>
                </c:pt>
                <c:pt idx="82312">
                  <c:v>1.00244</c:v>
                </c:pt>
                <c:pt idx="82313">
                  <c:v>1.0023899999999999</c:v>
                </c:pt>
                <c:pt idx="82314">
                  <c:v>1.0023200000000001</c:v>
                </c:pt>
                <c:pt idx="82315">
                  <c:v>1.0022500000000001</c:v>
                </c:pt>
                <c:pt idx="82316">
                  <c:v>1.0021599999999999</c:v>
                </c:pt>
                <c:pt idx="82317">
                  <c:v>1.00206</c:v>
                </c:pt>
                <c:pt idx="82318">
                  <c:v>1.0019499999999999</c:v>
                </c:pt>
                <c:pt idx="82319">
                  <c:v>1.0018199999999999</c:v>
                </c:pt>
                <c:pt idx="82320">
                  <c:v>1.0016799999999999</c:v>
                </c:pt>
                <c:pt idx="82321">
                  <c:v>1.00152</c:v>
                </c:pt>
                <c:pt idx="82322">
                  <c:v>1.00135</c:v>
                </c:pt>
                <c:pt idx="82323">
                  <c:v>1.0011699999999999</c:v>
                </c:pt>
                <c:pt idx="82324">
                  <c:v>1.00098</c:v>
                </c:pt>
                <c:pt idx="82325">
                  <c:v>1.00078</c:v>
                </c:pt>
                <c:pt idx="82326">
                  <c:v>1.0005599999999999</c:v>
                </c:pt>
                <c:pt idx="82327">
                  <c:v>1.0003200000000001</c:v>
                </c:pt>
                <c:pt idx="82328">
                  <c:v>1.0000800000000001</c:v>
                </c:pt>
                <c:pt idx="82329">
                  <c:v>0.99983900000000003</c:v>
                </c:pt>
                <c:pt idx="82330">
                  <c:v>0.99961100000000003</c:v>
                </c:pt>
                <c:pt idx="82331">
                  <c:v>0.99939100000000003</c:v>
                </c:pt>
                <c:pt idx="82332">
                  <c:v>0.99917999999999996</c:v>
                </c:pt>
                <c:pt idx="82333">
                  <c:v>0.99898600000000004</c:v>
                </c:pt>
                <c:pt idx="82334">
                  <c:v>0.99880599999999997</c:v>
                </c:pt>
                <c:pt idx="82335">
                  <c:v>0.998637</c:v>
                </c:pt>
                <c:pt idx="82336">
                  <c:v>0.99848099999999995</c:v>
                </c:pt>
                <c:pt idx="82337">
                  <c:v>0.99834000000000001</c:v>
                </c:pt>
                <c:pt idx="82338">
                  <c:v>0.99821000000000004</c:v>
                </c:pt>
                <c:pt idx="82339">
                  <c:v>0.99809499999999995</c:v>
                </c:pt>
                <c:pt idx="82340">
                  <c:v>0.99799300000000002</c:v>
                </c:pt>
                <c:pt idx="82341">
                  <c:v>0.99790299999999998</c:v>
                </c:pt>
                <c:pt idx="82342">
                  <c:v>0.99782000000000004</c:v>
                </c:pt>
                <c:pt idx="82343">
                  <c:v>0.99775400000000003</c:v>
                </c:pt>
                <c:pt idx="82344">
                  <c:v>0.99770199999999998</c:v>
                </c:pt>
                <c:pt idx="82345">
                  <c:v>0.99765800000000004</c:v>
                </c:pt>
                <c:pt idx="82346">
                  <c:v>0.99762600000000001</c:v>
                </c:pt>
                <c:pt idx="82347">
                  <c:v>0.99759699999999996</c:v>
                </c:pt>
                <c:pt idx="82348">
                  <c:v>0.99758199999999997</c:v>
                </c:pt>
                <c:pt idx="82349">
                  <c:v>0.99757899999999999</c:v>
                </c:pt>
                <c:pt idx="82350">
                  <c:v>0.99758400000000003</c:v>
                </c:pt>
                <c:pt idx="82351">
                  <c:v>0.99760000000000004</c:v>
                </c:pt>
                <c:pt idx="82352">
                  <c:v>0.99763100000000005</c:v>
                </c:pt>
                <c:pt idx="82353">
                  <c:v>0.99766999999999995</c:v>
                </c:pt>
                <c:pt idx="82354">
                  <c:v>0.99772000000000005</c:v>
                </c:pt>
                <c:pt idx="82355">
                  <c:v>0.997776</c:v>
                </c:pt>
                <c:pt idx="82356">
                  <c:v>0.99784200000000001</c:v>
                </c:pt>
                <c:pt idx="82357">
                  <c:v>0.99791399999999997</c:v>
                </c:pt>
                <c:pt idx="82358">
                  <c:v>0.99799099999999996</c:v>
                </c:pt>
                <c:pt idx="82359">
                  <c:v>0.99807599999999996</c:v>
                </c:pt>
                <c:pt idx="82360">
                  <c:v>0.998166</c:v>
                </c:pt>
                <c:pt idx="82361">
                  <c:v>0.99826199999999998</c:v>
                </c:pt>
                <c:pt idx="82362">
                  <c:v>0.998367</c:v>
                </c:pt>
                <c:pt idx="82363">
                  <c:v>0.998475</c:v>
                </c:pt>
                <c:pt idx="82364">
                  <c:v>0.99858899999999995</c:v>
                </c:pt>
                <c:pt idx="82365">
                  <c:v>0.99871100000000002</c:v>
                </c:pt>
                <c:pt idx="82366">
                  <c:v>0.998838</c:v>
                </c:pt>
                <c:pt idx="82367">
                  <c:v>0.99897100000000005</c:v>
                </c:pt>
                <c:pt idx="82368">
                  <c:v>0.99910900000000002</c:v>
                </c:pt>
                <c:pt idx="82369">
                  <c:v>0.99924900000000005</c:v>
                </c:pt>
                <c:pt idx="82370">
                  <c:v>0.99939199999999995</c:v>
                </c:pt>
                <c:pt idx="82371">
                  <c:v>0.999529</c:v>
                </c:pt>
                <c:pt idx="82372">
                  <c:v>0.99966999999999995</c:v>
                </c:pt>
                <c:pt idx="82373">
                  <c:v>0.999803</c:v>
                </c:pt>
                <c:pt idx="82374">
                  <c:v>0.99994799999999995</c:v>
                </c:pt>
                <c:pt idx="82375">
                  <c:v>1.0000899999999999</c:v>
                </c:pt>
                <c:pt idx="82376">
                  <c:v>1.00024</c:v>
                </c:pt>
                <c:pt idx="82377">
                  <c:v>1.0003899999999999</c:v>
                </c:pt>
                <c:pt idx="82378">
                  <c:v>1.00054</c:v>
                </c:pt>
                <c:pt idx="82379">
                  <c:v>1.00068</c:v>
                </c:pt>
                <c:pt idx="82380">
                  <c:v>1.0008300000000001</c:v>
                </c:pt>
                <c:pt idx="82381">
                  <c:v>1.0009699999999999</c:v>
                </c:pt>
                <c:pt idx="82382">
                  <c:v>1.0011099999999999</c:v>
                </c:pt>
                <c:pt idx="82383">
                  <c:v>1.00125</c:v>
                </c:pt>
                <c:pt idx="82384">
                  <c:v>1.0013799999999999</c:v>
                </c:pt>
                <c:pt idx="82385">
                  <c:v>1.0015099999999999</c:v>
                </c:pt>
                <c:pt idx="82386">
                  <c:v>1.0016499999999999</c:v>
                </c:pt>
                <c:pt idx="82387">
                  <c:v>1.00177</c:v>
                </c:pt>
                <c:pt idx="82388">
                  <c:v>1.0019</c:v>
                </c:pt>
                <c:pt idx="82389">
                  <c:v>1.0020199999999999</c:v>
                </c:pt>
                <c:pt idx="82390">
                  <c:v>1.00213</c:v>
                </c:pt>
                <c:pt idx="82391">
                  <c:v>1.00223</c:v>
                </c:pt>
                <c:pt idx="82392">
                  <c:v>1.0023200000000001</c:v>
                </c:pt>
                <c:pt idx="82393">
                  <c:v>1.00241</c:v>
                </c:pt>
                <c:pt idx="82394">
                  <c:v>1.0024900000000001</c:v>
                </c:pt>
                <c:pt idx="82395">
                  <c:v>1.0025599999999999</c:v>
                </c:pt>
                <c:pt idx="82396">
                  <c:v>1.0026299999999999</c:v>
                </c:pt>
                <c:pt idx="82397">
                  <c:v>1.0026900000000001</c:v>
                </c:pt>
                <c:pt idx="82398">
                  <c:v>1.00274</c:v>
                </c:pt>
                <c:pt idx="82399">
                  <c:v>1.00278</c:v>
                </c:pt>
                <c:pt idx="82400">
                  <c:v>1.00281</c:v>
                </c:pt>
                <c:pt idx="82401">
                  <c:v>1.00284</c:v>
                </c:pt>
                <c:pt idx="82402">
                  <c:v>1.0028600000000001</c:v>
                </c:pt>
                <c:pt idx="82403">
                  <c:v>1.0028600000000001</c:v>
                </c:pt>
                <c:pt idx="82404">
                  <c:v>1.0028600000000001</c:v>
                </c:pt>
                <c:pt idx="82405">
                  <c:v>1.00285</c:v>
                </c:pt>
                <c:pt idx="82406">
                  <c:v>1.00282</c:v>
                </c:pt>
                <c:pt idx="82407">
                  <c:v>1.00278</c:v>
                </c:pt>
                <c:pt idx="82408">
                  <c:v>1.0027299999999999</c:v>
                </c:pt>
                <c:pt idx="82409">
                  <c:v>1.00267</c:v>
                </c:pt>
                <c:pt idx="82410">
                  <c:v>1.0025999999999999</c:v>
                </c:pt>
                <c:pt idx="82411">
                  <c:v>1.0025200000000001</c:v>
                </c:pt>
                <c:pt idx="82412">
                  <c:v>1.0024299999999999</c:v>
                </c:pt>
                <c:pt idx="82413">
                  <c:v>1.0023200000000001</c:v>
                </c:pt>
                <c:pt idx="82414">
                  <c:v>1.00221</c:v>
                </c:pt>
                <c:pt idx="82415">
                  <c:v>1.0020800000000001</c:v>
                </c:pt>
                <c:pt idx="82416">
                  <c:v>1.0019400000000001</c:v>
                </c:pt>
                <c:pt idx="82417">
                  <c:v>1.00179</c:v>
                </c:pt>
                <c:pt idx="82418">
                  <c:v>1.00163</c:v>
                </c:pt>
                <c:pt idx="82419">
                  <c:v>1.00145</c:v>
                </c:pt>
                <c:pt idx="82420">
                  <c:v>1.00125</c:v>
                </c:pt>
                <c:pt idx="82421">
                  <c:v>1.00105</c:v>
                </c:pt>
                <c:pt idx="82422">
                  <c:v>1.0008300000000001</c:v>
                </c:pt>
                <c:pt idx="82423">
                  <c:v>1.00061</c:v>
                </c:pt>
                <c:pt idx="82424">
                  <c:v>1.0003599999999999</c:v>
                </c:pt>
                <c:pt idx="82425">
                  <c:v>1.00013</c:v>
                </c:pt>
                <c:pt idx="82426">
                  <c:v>0.99989700000000004</c:v>
                </c:pt>
                <c:pt idx="82427">
                  <c:v>0.99968199999999996</c:v>
                </c:pt>
                <c:pt idx="82428">
                  <c:v>0.99947299999999994</c:v>
                </c:pt>
                <c:pt idx="82429">
                  <c:v>0.99927600000000005</c:v>
                </c:pt>
                <c:pt idx="82430">
                  <c:v>0.99909700000000001</c:v>
                </c:pt>
                <c:pt idx="82431">
                  <c:v>0.99892899999999996</c:v>
                </c:pt>
                <c:pt idx="82432">
                  <c:v>0.99876900000000002</c:v>
                </c:pt>
                <c:pt idx="82433">
                  <c:v>0.99862399999999996</c:v>
                </c:pt>
                <c:pt idx="82434">
                  <c:v>0.99849100000000002</c:v>
                </c:pt>
                <c:pt idx="82435">
                  <c:v>0.99836800000000003</c:v>
                </c:pt>
                <c:pt idx="82436">
                  <c:v>0.99825299999999995</c:v>
                </c:pt>
                <c:pt idx="82437">
                  <c:v>0.99815200000000004</c:v>
                </c:pt>
                <c:pt idx="82438">
                  <c:v>0.99806799999999996</c:v>
                </c:pt>
                <c:pt idx="82439">
                  <c:v>0.99799199999999999</c:v>
                </c:pt>
                <c:pt idx="82440">
                  <c:v>0.99793500000000002</c:v>
                </c:pt>
                <c:pt idx="82441">
                  <c:v>0.99788100000000002</c:v>
                </c:pt>
                <c:pt idx="82442">
                  <c:v>0.99784700000000004</c:v>
                </c:pt>
                <c:pt idx="82443">
                  <c:v>0.99781399999999998</c:v>
                </c:pt>
                <c:pt idx="82444">
                  <c:v>0.99779499999999999</c:v>
                </c:pt>
                <c:pt idx="82445">
                  <c:v>0.99779099999999998</c:v>
                </c:pt>
                <c:pt idx="82446">
                  <c:v>0.99779200000000001</c:v>
                </c:pt>
                <c:pt idx="82447">
                  <c:v>0.99780599999999997</c:v>
                </c:pt>
                <c:pt idx="82448">
                  <c:v>0.99782700000000002</c:v>
                </c:pt>
                <c:pt idx="82449">
                  <c:v>0.99785599999999997</c:v>
                </c:pt>
                <c:pt idx="82450">
                  <c:v>0.99789600000000001</c:v>
                </c:pt>
                <c:pt idx="82451">
                  <c:v>0.997946</c:v>
                </c:pt>
                <c:pt idx="82452">
                  <c:v>0.99800699999999998</c:v>
                </c:pt>
                <c:pt idx="82453">
                  <c:v>0.99807000000000001</c:v>
                </c:pt>
                <c:pt idx="82454">
                  <c:v>0.99814099999999994</c:v>
                </c:pt>
                <c:pt idx="82455">
                  <c:v>0.99822900000000003</c:v>
                </c:pt>
                <c:pt idx="82456">
                  <c:v>0.99831599999999998</c:v>
                </c:pt>
                <c:pt idx="82457">
                  <c:v>0.99841100000000005</c:v>
                </c:pt>
                <c:pt idx="82458">
                  <c:v>0.99850899999999998</c:v>
                </c:pt>
                <c:pt idx="82459">
                  <c:v>0.99861599999999995</c:v>
                </c:pt>
                <c:pt idx="82460">
                  <c:v>0.998726</c:v>
                </c:pt>
                <c:pt idx="82461">
                  <c:v>0.99884499999999998</c:v>
                </c:pt>
                <c:pt idx="82462">
                  <c:v>0.99896700000000005</c:v>
                </c:pt>
                <c:pt idx="82463">
                  <c:v>0.99908799999999998</c:v>
                </c:pt>
                <c:pt idx="82464">
                  <c:v>0.99921000000000004</c:v>
                </c:pt>
                <c:pt idx="82465">
                  <c:v>0.99933899999999998</c:v>
                </c:pt>
                <c:pt idx="82466">
                  <c:v>0.99946699999999999</c:v>
                </c:pt>
                <c:pt idx="82467">
                  <c:v>0.99960099999999996</c:v>
                </c:pt>
                <c:pt idx="82468">
                  <c:v>0.99972799999999995</c:v>
                </c:pt>
                <c:pt idx="82469">
                  <c:v>0.999865</c:v>
                </c:pt>
                <c:pt idx="82470">
                  <c:v>1</c:v>
                </c:pt>
                <c:pt idx="82471">
                  <c:v>1.00014</c:v>
                </c:pt>
                <c:pt idx="82472">
                  <c:v>1.0002899999999999</c:v>
                </c:pt>
                <c:pt idx="82473">
                  <c:v>1.0004299999999999</c:v>
                </c:pt>
                <c:pt idx="82474">
                  <c:v>1.00057</c:v>
                </c:pt>
                <c:pt idx="82475">
                  <c:v>1.00071</c:v>
                </c:pt>
                <c:pt idx="82476">
                  <c:v>1.00085</c:v>
                </c:pt>
                <c:pt idx="82477">
                  <c:v>1.00099</c:v>
                </c:pt>
                <c:pt idx="82478">
                  <c:v>1.0011300000000001</c:v>
                </c:pt>
                <c:pt idx="82479">
                  <c:v>1.00126</c:v>
                </c:pt>
                <c:pt idx="82480">
                  <c:v>1.00139</c:v>
                </c:pt>
                <c:pt idx="82481">
                  <c:v>1.00152</c:v>
                </c:pt>
                <c:pt idx="82482">
                  <c:v>1.0016400000000001</c:v>
                </c:pt>
                <c:pt idx="82483">
                  <c:v>1.0017499999999999</c:v>
                </c:pt>
                <c:pt idx="82484">
                  <c:v>1.00187</c:v>
                </c:pt>
                <c:pt idx="82485">
                  <c:v>1.0019800000000001</c:v>
                </c:pt>
                <c:pt idx="82486">
                  <c:v>1.0020800000000001</c:v>
                </c:pt>
                <c:pt idx="82487">
                  <c:v>1.00217</c:v>
                </c:pt>
                <c:pt idx="82488">
                  <c:v>1.0022500000000001</c:v>
                </c:pt>
                <c:pt idx="82489">
                  <c:v>1.00234</c:v>
                </c:pt>
                <c:pt idx="82490">
                  <c:v>1.00241</c:v>
                </c:pt>
                <c:pt idx="82491">
                  <c:v>1.00247</c:v>
                </c:pt>
                <c:pt idx="82492">
                  <c:v>1.0025299999999999</c:v>
                </c:pt>
                <c:pt idx="82493">
                  <c:v>1.00258</c:v>
                </c:pt>
                <c:pt idx="82494">
                  <c:v>1.00261</c:v>
                </c:pt>
                <c:pt idx="82495">
                  <c:v>1.00264</c:v>
                </c:pt>
                <c:pt idx="82496">
                  <c:v>1.00267</c:v>
                </c:pt>
                <c:pt idx="82497">
                  <c:v>1.0026900000000001</c:v>
                </c:pt>
                <c:pt idx="82498">
                  <c:v>1.0026999999999999</c:v>
                </c:pt>
                <c:pt idx="82499">
                  <c:v>1.00268</c:v>
                </c:pt>
                <c:pt idx="82500">
                  <c:v>1.0026600000000001</c:v>
                </c:pt>
                <c:pt idx="82501">
                  <c:v>1.0026299999999999</c:v>
                </c:pt>
                <c:pt idx="82502">
                  <c:v>1.0025900000000001</c:v>
                </c:pt>
                <c:pt idx="82503">
                  <c:v>1.0025299999999999</c:v>
                </c:pt>
                <c:pt idx="82504">
                  <c:v>1.00247</c:v>
                </c:pt>
                <c:pt idx="82505">
                  <c:v>1.0023899999999999</c:v>
                </c:pt>
                <c:pt idx="82506">
                  <c:v>1.00231</c:v>
                </c:pt>
                <c:pt idx="82507">
                  <c:v>1.00221</c:v>
                </c:pt>
                <c:pt idx="82508">
                  <c:v>1.0021</c:v>
                </c:pt>
                <c:pt idx="82509">
                  <c:v>1.00197</c:v>
                </c:pt>
                <c:pt idx="82510">
                  <c:v>1.00183</c:v>
                </c:pt>
                <c:pt idx="82511">
                  <c:v>1.0016799999999999</c:v>
                </c:pt>
                <c:pt idx="82512">
                  <c:v>1.0015099999999999</c:v>
                </c:pt>
                <c:pt idx="82513">
                  <c:v>1.0013300000000001</c:v>
                </c:pt>
                <c:pt idx="82514">
                  <c:v>1.00115</c:v>
                </c:pt>
                <c:pt idx="82515">
                  <c:v>1.00095</c:v>
                </c:pt>
                <c:pt idx="82516">
                  <c:v>1.00074</c:v>
                </c:pt>
                <c:pt idx="82517">
                  <c:v>1.00051</c:v>
                </c:pt>
                <c:pt idx="82518">
                  <c:v>1.00027</c:v>
                </c:pt>
                <c:pt idx="82519">
                  <c:v>1.0000199999999999</c:v>
                </c:pt>
                <c:pt idx="82520">
                  <c:v>0.99978699999999998</c:v>
                </c:pt>
                <c:pt idx="82521">
                  <c:v>0.99957099999999999</c:v>
                </c:pt>
                <c:pt idx="82522">
                  <c:v>0.99935799999999997</c:v>
                </c:pt>
                <c:pt idx="82523">
                  <c:v>0.99916499999999997</c:v>
                </c:pt>
                <c:pt idx="82524">
                  <c:v>0.99898100000000001</c:v>
                </c:pt>
                <c:pt idx="82525">
                  <c:v>0.99880999999999998</c:v>
                </c:pt>
                <c:pt idx="82526">
                  <c:v>0.99864699999999995</c:v>
                </c:pt>
                <c:pt idx="82527">
                  <c:v>0.99850099999999997</c:v>
                </c:pt>
                <c:pt idx="82528">
                  <c:v>0.998367</c:v>
                </c:pt>
                <c:pt idx="82529">
                  <c:v>0.99824599999999997</c:v>
                </c:pt>
                <c:pt idx="82530">
                  <c:v>0.99813499999999999</c:v>
                </c:pt>
                <c:pt idx="82531">
                  <c:v>0.99804000000000004</c:v>
                </c:pt>
                <c:pt idx="82532">
                  <c:v>0.99795199999999995</c:v>
                </c:pt>
                <c:pt idx="82533">
                  <c:v>0.99787800000000004</c:v>
                </c:pt>
                <c:pt idx="82534">
                  <c:v>0.99781500000000001</c:v>
                </c:pt>
                <c:pt idx="82535">
                  <c:v>0.99776500000000001</c:v>
                </c:pt>
                <c:pt idx="82536">
                  <c:v>0.99772499999999997</c:v>
                </c:pt>
                <c:pt idx="82537">
                  <c:v>0.99768599999999996</c:v>
                </c:pt>
                <c:pt idx="82538">
                  <c:v>0.99766100000000002</c:v>
                </c:pt>
                <c:pt idx="82539">
                  <c:v>0.99765099999999995</c:v>
                </c:pt>
                <c:pt idx="82540">
                  <c:v>0.99764799999999998</c:v>
                </c:pt>
                <c:pt idx="82541">
                  <c:v>0.99765800000000004</c:v>
                </c:pt>
                <c:pt idx="82542">
                  <c:v>0.99767600000000001</c:v>
                </c:pt>
                <c:pt idx="82543">
                  <c:v>0.99770499999999995</c:v>
                </c:pt>
                <c:pt idx="82544">
                  <c:v>0.99774300000000005</c:v>
                </c:pt>
                <c:pt idx="82545">
                  <c:v>0.99778800000000001</c:v>
                </c:pt>
                <c:pt idx="82546">
                  <c:v>0.99784200000000001</c:v>
                </c:pt>
                <c:pt idx="82547">
                  <c:v>0.99790400000000001</c:v>
                </c:pt>
                <c:pt idx="82548">
                  <c:v>0.99797199999999997</c:v>
                </c:pt>
                <c:pt idx="82549">
                  <c:v>0.99805100000000002</c:v>
                </c:pt>
                <c:pt idx="82550">
                  <c:v>0.99814400000000003</c:v>
                </c:pt>
                <c:pt idx="82551">
                  <c:v>0.99823499999999998</c:v>
                </c:pt>
                <c:pt idx="82552">
                  <c:v>0.99832799999999999</c:v>
                </c:pt>
                <c:pt idx="82553">
                  <c:v>0.99842699999999995</c:v>
                </c:pt>
                <c:pt idx="82554">
                  <c:v>0.99853400000000003</c:v>
                </c:pt>
                <c:pt idx="82555">
                  <c:v>0.99864600000000003</c:v>
                </c:pt>
                <c:pt idx="82556">
                  <c:v>0.99876100000000001</c:v>
                </c:pt>
                <c:pt idx="82557">
                  <c:v>0.99887499999999996</c:v>
                </c:pt>
                <c:pt idx="82558">
                  <c:v>0.99899499999999997</c:v>
                </c:pt>
                <c:pt idx="82559">
                  <c:v>0.99911899999999998</c:v>
                </c:pt>
                <c:pt idx="82560">
                  <c:v>0.999247</c:v>
                </c:pt>
                <c:pt idx="82561">
                  <c:v>0.99937600000000004</c:v>
                </c:pt>
                <c:pt idx="82562">
                  <c:v>0.99950799999999995</c:v>
                </c:pt>
                <c:pt idx="82563">
                  <c:v>0.99965300000000001</c:v>
                </c:pt>
                <c:pt idx="82564">
                  <c:v>0.99978900000000004</c:v>
                </c:pt>
                <c:pt idx="82565">
                  <c:v>0.99992999999999999</c:v>
                </c:pt>
                <c:pt idx="82566">
                  <c:v>1.00007</c:v>
                </c:pt>
                <c:pt idx="82567">
                  <c:v>1.0002</c:v>
                </c:pt>
                <c:pt idx="82568">
                  <c:v>1.00034</c:v>
                </c:pt>
                <c:pt idx="82569">
                  <c:v>1.00048</c:v>
                </c:pt>
                <c:pt idx="82570">
                  <c:v>1.00061</c:v>
                </c:pt>
                <c:pt idx="82571">
                  <c:v>1.00075</c:v>
                </c:pt>
                <c:pt idx="82572">
                  <c:v>1.00088</c:v>
                </c:pt>
                <c:pt idx="82573">
                  <c:v>1.00101</c:v>
                </c:pt>
                <c:pt idx="82574">
                  <c:v>1.0011399999999999</c:v>
                </c:pt>
                <c:pt idx="82575">
                  <c:v>1.00126</c:v>
                </c:pt>
                <c:pt idx="82576">
                  <c:v>1.0013799999999999</c:v>
                </c:pt>
                <c:pt idx="82577">
                  <c:v>1.0015000000000001</c:v>
                </c:pt>
                <c:pt idx="82578">
                  <c:v>1.00162</c:v>
                </c:pt>
                <c:pt idx="82579">
                  <c:v>1.00173</c:v>
                </c:pt>
                <c:pt idx="82580">
                  <c:v>1.0018199999999999</c:v>
                </c:pt>
                <c:pt idx="82581">
                  <c:v>1.0019100000000001</c:v>
                </c:pt>
                <c:pt idx="82582">
                  <c:v>1.002</c:v>
                </c:pt>
                <c:pt idx="82583">
                  <c:v>1.0020800000000001</c:v>
                </c:pt>
                <c:pt idx="82584">
                  <c:v>1.0021599999999999</c:v>
                </c:pt>
                <c:pt idx="82585">
                  <c:v>1.0022200000000001</c:v>
                </c:pt>
                <c:pt idx="82586">
                  <c:v>1.0022800000000001</c:v>
                </c:pt>
                <c:pt idx="82587">
                  <c:v>1.0023299999999999</c:v>
                </c:pt>
                <c:pt idx="82588">
                  <c:v>1.00238</c:v>
                </c:pt>
                <c:pt idx="82589">
                  <c:v>1.0024200000000001</c:v>
                </c:pt>
                <c:pt idx="82590">
                  <c:v>1.00244</c:v>
                </c:pt>
                <c:pt idx="82591">
                  <c:v>1.0024599999999999</c:v>
                </c:pt>
                <c:pt idx="82592">
                  <c:v>1.00247</c:v>
                </c:pt>
                <c:pt idx="82593">
                  <c:v>1.00247</c:v>
                </c:pt>
                <c:pt idx="82594">
                  <c:v>1.00247</c:v>
                </c:pt>
                <c:pt idx="82595">
                  <c:v>1.0024500000000001</c:v>
                </c:pt>
                <c:pt idx="82596">
                  <c:v>1.0024200000000001</c:v>
                </c:pt>
                <c:pt idx="82597">
                  <c:v>1.00238</c:v>
                </c:pt>
                <c:pt idx="82598">
                  <c:v>1.00234</c:v>
                </c:pt>
                <c:pt idx="82599">
                  <c:v>1.0022800000000001</c:v>
                </c:pt>
                <c:pt idx="82600">
                  <c:v>1.00221</c:v>
                </c:pt>
                <c:pt idx="82601">
                  <c:v>1.00213</c:v>
                </c:pt>
                <c:pt idx="82602">
                  <c:v>1.00203</c:v>
                </c:pt>
                <c:pt idx="82603">
                  <c:v>1.00193</c:v>
                </c:pt>
                <c:pt idx="82604">
                  <c:v>1.0018100000000001</c:v>
                </c:pt>
                <c:pt idx="82605">
                  <c:v>1.0016799999999999</c:v>
                </c:pt>
                <c:pt idx="82606">
                  <c:v>1.0015400000000001</c:v>
                </c:pt>
                <c:pt idx="82607">
                  <c:v>1.0013799999999999</c:v>
                </c:pt>
                <c:pt idx="82608">
                  <c:v>1.00122</c:v>
                </c:pt>
                <c:pt idx="82609">
                  <c:v>1.0010399999999999</c:v>
                </c:pt>
                <c:pt idx="82610">
                  <c:v>1.00085</c:v>
                </c:pt>
                <c:pt idx="82611">
                  <c:v>1.00064</c:v>
                </c:pt>
                <c:pt idx="82612">
                  <c:v>1.0004200000000001</c:v>
                </c:pt>
                <c:pt idx="82613">
                  <c:v>1.0002</c:v>
                </c:pt>
                <c:pt idx="82614">
                  <c:v>0.99996200000000002</c:v>
                </c:pt>
                <c:pt idx="82615">
                  <c:v>0.99971299999999996</c:v>
                </c:pt>
                <c:pt idx="82616">
                  <c:v>0.99947699999999995</c:v>
                </c:pt>
                <c:pt idx="82617">
                  <c:v>0.99926400000000004</c:v>
                </c:pt>
                <c:pt idx="82618">
                  <c:v>0.99905100000000002</c:v>
                </c:pt>
                <c:pt idx="82619">
                  <c:v>0.99884899999999999</c:v>
                </c:pt>
                <c:pt idx="82620">
                  <c:v>0.99866500000000002</c:v>
                </c:pt>
                <c:pt idx="82621">
                  <c:v>0.99849299999999996</c:v>
                </c:pt>
                <c:pt idx="82622">
                  <c:v>0.99833499999999997</c:v>
                </c:pt>
                <c:pt idx="82623">
                  <c:v>0.99818300000000004</c:v>
                </c:pt>
                <c:pt idx="82624">
                  <c:v>0.99804899999999996</c:v>
                </c:pt>
                <c:pt idx="82625">
                  <c:v>0.99792499999999995</c:v>
                </c:pt>
                <c:pt idx="82626">
                  <c:v>0.99781200000000003</c:v>
                </c:pt>
                <c:pt idx="82627">
                  <c:v>0.99770999999999999</c:v>
                </c:pt>
                <c:pt idx="82628">
                  <c:v>0.99761999999999995</c:v>
                </c:pt>
                <c:pt idx="82629">
                  <c:v>0.99754399999999999</c:v>
                </c:pt>
                <c:pt idx="82630">
                  <c:v>0.997475</c:v>
                </c:pt>
                <c:pt idx="82631">
                  <c:v>0.99742200000000003</c:v>
                </c:pt>
                <c:pt idx="82632">
                  <c:v>0.99738700000000002</c:v>
                </c:pt>
                <c:pt idx="82633">
                  <c:v>0.99734999999999996</c:v>
                </c:pt>
                <c:pt idx="82634">
                  <c:v>0.99732799999999999</c:v>
                </c:pt>
                <c:pt idx="82635">
                  <c:v>0.99731599999999998</c:v>
                </c:pt>
                <c:pt idx="82636">
                  <c:v>0.99731700000000001</c:v>
                </c:pt>
                <c:pt idx="82637">
                  <c:v>0.99732900000000002</c:v>
                </c:pt>
                <c:pt idx="82638">
                  <c:v>0.99735200000000002</c:v>
                </c:pt>
                <c:pt idx="82639">
                  <c:v>0.99738000000000004</c:v>
                </c:pt>
                <c:pt idx="82640">
                  <c:v>0.997421</c:v>
                </c:pt>
                <c:pt idx="82641">
                  <c:v>0.99746999999999997</c:v>
                </c:pt>
                <c:pt idx="82642">
                  <c:v>0.99752799999999997</c:v>
                </c:pt>
                <c:pt idx="82643">
                  <c:v>0.99759799999999998</c:v>
                </c:pt>
                <c:pt idx="82644">
                  <c:v>0.99767300000000003</c:v>
                </c:pt>
                <c:pt idx="82645">
                  <c:v>0.99776500000000001</c:v>
                </c:pt>
                <c:pt idx="82646">
                  <c:v>0.99785000000000001</c:v>
                </c:pt>
                <c:pt idx="82647">
                  <c:v>0.99794499999999997</c:v>
                </c:pt>
                <c:pt idx="82648">
                  <c:v>0.99804400000000004</c:v>
                </c:pt>
                <c:pt idx="82649">
                  <c:v>0.99815399999999999</c:v>
                </c:pt>
                <c:pt idx="82650">
                  <c:v>0.99826700000000002</c:v>
                </c:pt>
                <c:pt idx="82651">
                  <c:v>0.99838700000000002</c:v>
                </c:pt>
                <c:pt idx="82652">
                  <c:v>0.99851299999999998</c:v>
                </c:pt>
                <c:pt idx="82653">
                  <c:v>0.99864399999999998</c:v>
                </c:pt>
                <c:pt idx="82654">
                  <c:v>0.99877899999999997</c:v>
                </c:pt>
                <c:pt idx="82655">
                  <c:v>0.99892000000000003</c:v>
                </c:pt>
                <c:pt idx="82656">
                  <c:v>0.99905100000000002</c:v>
                </c:pt>
                <c:pt idx="82657">
                  <c:v>0.999193</c:v>
                </c:pt>
                <c:pt idx="82658">
                  <c:v>0.99933000000000005</c:v>
                </c:pt>
                <c:pt idx="82659">
                  <c:v>0.99947699999999995</c:v>
                </c:pt>
                <c:pt idx="82660">
                  <c:v>0.99962600000000001</c:v>
                </c:pt>
                <c:pt idx="82661">
                  <c:v>0.99977499999999997</c:v>
                </c:pt>
                <c:pt idx="82662">
                  <c:v>0.99992899999999996</c:v>
                </c:pt>
                <c:pt idx="82663">
                  <c:v>1.0000800000000001</c:v>
                </c:pt>
                <c:pt idx="82664">
                  <c:v>1.00023</c:v>
                </c:pt>
                <c:pt idx="82665">
                  <c:v>1.0003899999999999</c:v>
                </c:pt>
                <c:pt idx="82666">
                  <c:v>1.00054</c:v>
                </c:pt>
                <c:pt idx="82667">
                  <c:v>1.0006900000000001</c:v>
                </c:pt>
                <c:pt idx="82668">
                  <c:v>1.0008300000000001</c:v>
                </c:pt>
                <c:pt idx="82669">
                  <c:v>1.0009699999999999</c:v>
                </c:pt>
                <c:pt idx="82670">
                  <c:v>1.0011099999999999</c:v>
                </c:pt>
                <c:pt idx="82671">
                  <c:v>1.0012399999999999</c:v>
                </c:pt>
                <c:pt idx="82672">
                  <c:v>1.0013700000000001</c:v>
                </c:pt>
                <c:pt idx="82673">
                  <c:v>1.0015000000000001</c:v>
                </c:pt>
                <c:pt idx="82674">
                  <c:v>1.00162</c:v>
                </c:pt>
                <c:pt idx="82675">
                  <c:v>1.0017400000000001</c:v>
                </c:pt>
                <c:pt idx="82676">
                  <c:v>1.0018499999999999</c:v>
                </c:pt>
                <c:pt idx="82677">
                  <c:v>1.0019499999999999</c:v>
                </c:pt>
                <c:pt idx="82678">
                  <c:v>1.0020500000000001</c:v>
                </c:pt>
                <c:pt idx="82679">
                  <c:v>1.0021500000000001</c:v>
                </c:pt>
                <c:pt idx="82680">
                  <c:v>1.00224</c:v>
                </c:pt>
                <c:pt idx="82681">
                  <c:v>1.0023200000000001</c:v>
                </c:pt>
                <c:pt idx="82682">
                  <c:v>1.0023899999999999</c:v>
                </c:pt>
                <c:pt idx="82683">
                  <c:v>1.0024599999999999</c:v>
                </c:pt>
                <c:pt idx="82684">
                  <c:v>1.0025200000000001</c:v>
                </c:pt>
                <c:pt idx="82685">
                  <c:v>1.00257</c:v>
                </c:pt>
                <c:pt idx="82686">
                  <c:v>1.0025999999999999</c:v>
                </c:pt>
                <c:pt idx="82687">
                  <c:v>1.0026299999999999</c:v>
                </c:pt>
                <c:pt idx="82688">
                  <c:v>1.0026600000000001</c:v>
                </c:pt>
                <c:pt idx="82689">
                  <c:v>1.0026600000000001</c:v>
                </c:pt>
                <c:pt idx="82690">
                  <c:v>1.0026600000000001</c:v>
                </c:pt>
                <c:pt idx="82691">
                  <c:v>1.00265</c:v>
                </c:pt>
                <c:pt idx="82692">
                  <c:v>1.0026299999999999</c:v>
                </c:pt>
                <c:pt idx="82693">
                  <c:v>1.0025999999999999</c:v>
                </c:pt>
                <c:pt idx="82694">
                  <c:v>1.0025599999999999</c:v>
                </c:pt>
                <c:pt idx="82695">
                  <c:v>1.00251</c:v>
                </c:pt>
                <c:pt idx="82696">
                  <c:v>1.00244</c:v>
                </c:pt>
                <c:pt idx="82697">
                  <c:v>1.00237</c:v>
                </c:pt>
                <c:pt idx="82698">
                  <c:v>1.00227</c:v>
                </c:pt>
                <c:pt idx="82699">
                  <c:v>1.0021599999999999</c:v>
                </c:pt>
                <c:pt idx="82700">
                  <c:v>1.00204</c:v>
                </c:pt>
                <c:pt idx="82701">
                  <c:v>1.0019100000000001</c:v>
                </c:pt>
                <c:pt idx="82702">
                  <c:v>1.00177</c:v>
                </c:pt>
                <c:pt idx="82703">
                  <c:v>1.00162</c:v>
                </c:pt>
                <c:pt idx="82704">
                  <c:v>1.00145</c:v>
                </c:pt>
                <c:pt idx="82705">
                  <c:v>1.0012799999999999</c:v>
                </c:pt>
                <c:pt idx="82706">
                  <c:v>1.00109</c:v>
                </c:pt>
                <c:pt idx="82707">
                  <c:v>1.0008900000000001</c:v>
                </c:pt>
                <c:pt idx="82708">
                  <c:v>1.0006699999999999</c:v>
                </c:pt>
                <c:pt idx="82709">
                  <c:v>1.00044</c:v>
                </c:pt>
                <c:pt idx="82710">
                  <c:v>1.0002</c:v>
                </c:pt>
                <c:pt idx="82711">
                  <c:v>0.99995500000000004</c:v>
                </c:pt>
                <c:pt idx="82712">
                  <c:v>0.99971600000000005</c:v>
                </c:pt>
                <c:pt idx="82713">
                  <c:v>0.99950099999999997</c:v>
                </c:pt>
                <c:pt idx="82714">
                  <c:v>0.99929000000000001</c:v>
                </c:pt>
                <c:pt idx="82715">
                  <c:v>0.99909400000000004</c:v>
                </c:pt>
                <c:pt idx="82716">
                  <c:v>0.998915</c:v>
                </c:pt>
                <c:pt idx="82717">
                  <c:v>0.998749</c:v>
                </c:pt>
                <c:pt idx="82718">
                  <c:v>0.99859500000000001</c:v>
                </c:pt>
                <c:pt idx="82719">
                  <c:v>0.99845799999999996</c:v>
                </c:pt>
                <c:pt idx="82720">
                  <c:v>0.99832299999999996</c:v>
                </c:pt>
                <c:pt idx="82721">
                  <c:v>0.998201</c:v>
                </c:pt>
                <c:pt idx="82722">
                  <c:v>0.99809300000000001</c:v>
                </c:pt>
                <c:pt idx="82723">
                  <c:v>0.99799499999999997</c:v>
                </c:pt>
                <c:pt idx="82724">
                  <c:v>0.99791200000000002</c:v>
                </c:pt>
                <c:pt idx="82725">
                  <c:v>0.99783299999999997</c:v>
                </c:pt>
                <c:pt idx="82726">
                  <c:v>0.99777400000000005</c:v>
                </c:pt>
                <c:pt idx="82727">
                  <c:v>0.997722</c:v>
                </c:pt>
                <c:pt idx="82728">
                  <c:v>0.99768400000000002</c:v>
                </c:pt>
                <c:pt idx="82729">
                  <c:v>0.99765800000000004</c:v>
                </c:pt>
                <c:pt idx="82730">
                  <c:v>0.99763999999999997</c:v>
                </c:pt>
                <c:pt idx="82731">
                  <c:v>0.99763100000000005</c:v>
                </c:pt>
                <c:pt idx="82732">
                  <c:v>0.99763100000000005</c:v>
                </c:pt>
                <c:pt idx="82733">
                  <c:v>0.997645</c:v>
                </c:pt>
                <c:pt idx="82734">
                  <c:v>0.99766100000000002</c:v>
                </c:pt>
                <c:pt idx="82735">
                  <c:v>0.99768900000000005</c:v>
                </c:pt>
                <c:pt idx="82736">
                  <c:v>0.99773000000000001</c:v>
                </c:pt>
                <c:pt idx="82737">
                  <c:v>0.99777800000000005</c:v>
                </c:pt>
                <c:pt idx="82738">
                  <c:v>0.99784399999999995</c:v>
                </c:pt>
                <c:pt idx="82739">
                  <c:v>0.99790599999999996</c:v>
                </c:pt>
                <c:pt idx="82740">
                  <c:v>0.99797499999999995</c:v>
                </c:pt>
                <c:pt idx="82741">
                  <c:v>0.99805299999999997</c:v>
                </c:pt>
                <c:pt idx="82742">
                  <c:v>0.99814099999999994</c:v>
                </c:pt>
                <c:pt idx="82743">
                  <c:v>0.998228</c:v>
                </c:pt>
                <c:pt idx="82744">
                  <c:v>0.99831800000000004</c:v>
                </c:pt>
                <c:pt idx="82745">
                  <c:v>0.99841899999999995</c:v>
                </c:pt>
                <c:pt idx="82746">
                  <c:v>0.99852799999999997</c:v>
                </c:pt>
                <c:pt idx="82747">
                  <c:v>0.99863199999999996</c:v>
                </c:pt>
                <c:pt idx="82748">
                  <c:v>0.99874399999999997</c:v>
                </c:pt>
                <c:pt idx="82749">
                  <c:v>0.99886200000000003</c:v>
                </c:pt>
                <c:pt idx="82750">
                  <c:v>0.99898900000000002</c:v>
                </c:pt>
                <c:pt idx="82751">
                  <c:v>0.99911300000000003</c:v>
                </c:pt>
                <c:pt idx="82752">
                  <c:v>0.99923799999999996</c:v>
                </c:pt>
                <c:pt idx="82753">
                  <c:v>0.99938700000000003</c:v>
                </c:pt>
                <c:pt idx="82754">
                  <c:v>0.99952099999999999</c:v>
                </c:pt>
                <c:pt idx="82755">
                  <c:v>0.99965400000000004</c:v>
                </c:pt>
                <c:pt idx="82756">
                  <c:v>0.99978900000000004</c:v>
                </c:pt>
                <c:pt idx="82757">
                  <c:v>0.99992599999999998</c:v>
                </c:pt>
                <c:pt idx="82758">
                  <c:v>1.00007</c:v>
                </c:pt>
                <c:pt idx="82759">
                  <c:v>1.00021</c:v>
                </c:pt>
                <c:pt idx="82760">
                  <c:v>1.0003500000000001</c:v>
                </c:pt>
                <c:pt idx="82761">
                  <c:v>1.00048</c:v>
                </c:pt>
                <c:pt idx="82762">
                  <c:v>1.0006200000000001</c:v>
                </c:pt>
                <c:pt idx="82763">
                  <c:v>1.00075</c:v>
                </c:pt>
                <c:pt idx="82764">
                  <c:v>1.00088</c:v>
                </c:pt>
                <c:pt idx="82765">
                  <c:v>1.00101</c:v>
                </c:pt>
                <c:pt idx="82766">
                  <c:v>1.0011399999999999</c:v>
                </c:pt>
                <c:pt idx="82767">
                  <c:v>1.00126</c:v>
                </c:pt>
                <c:pt idx="82768">
                  <c:v>1.0013799999999999</c:v>
                </c:pt>
                <c:pt idx="82769">
                  <c:v>1.0015000000000001</c:v>
                </c:pt>
                <c:pt idx="82770">
                  <c:v>1.0016099999999999</c:v>
                </c:pt>
                <c:pt idx="82771">
                  <c:v>1.0017100000000001</c:v>
                </c:pt>
                <c:pt idx="82772">
                  <c:v>1.0018199999999999</c:v>
                </c:pt>
                <c:pt idx="82773">
                  <c:v>1.0019199999999999</c:v>
                </c:pt>
                <c:pt idx="82774">
                  <c:v>1.002</c:v>
                </c:pt>
                <c:pt idx="82775">
                  <c:v>1.0020800000000001</c:v>
                </c:pt>
                <c:pt idx="82776">
                  <c:v>1.0021599999999999</c:v>
                </c:pt>
                <c:pt idx="82777">
                  <c:v>1.0022200000000001</c:v>
                </c:pt>
                <c:pt idx="82778">
                  <c:v>1.0022800000000001</c:v>
                </c:pt>
                <c:pt idx="82779">
                  <c:v>1.00234</c:v>
                </c:pt>
                <c:pt idx="82780">
                  <c:v>1.00238</c:v>
                </c:pt>
                <c:pt idx="82781">
                  <c:v>1.0024299999999999</c:v>
                </c:pt>
                <c:pt idx="82782">
                  <c:v>1.0024599999999999</c:v>
                </c:pt>
                <c:pt idx="82783">
                  <c:v>1.00248</c:v>
                </c:pt>
                <c:pt idx="82784">
                  <c:v>1.0024999999999999</c:v>
                </c:pt>
                <c:pt idx="82785">
                  <c:v>1.0024999999999999</c:v>
                </c:pt>
                <c:pt idx="82786">
                  <c:v>1.0024900000000001</c:v>
                </c:pt>
                <c:pt idx="82787">
                  <c:v>1.00247</c:v>
                </c:pt>
                <c:pt idx="82788">
                  <c:v>1.00244</c:v>
                </c:pt>
                <c:pt idx="82789">
                  <c:v>1.00241</c:v>
                </c:pt>
                <c:pt idx="82790">
                  <c:v>1.00237</c:v>
                </c:pt>
                <c:pt idx="82791">
                  <c:v>1.00231</c:v>
                </c:pt>
                <c:pt idx="82792">
                  <c:v>1.00223</c:v>
                </c:pt>
                <c:pt idx="82793">
                  <c:v>1.0021500000000001</c:v>
                </c:pt>
                <c:pt idx="82794">
                  <c:v>1.00206</c:v>
                </c:pt>
                <c:pt idx="82795">
                  <c:v>1.0019499999999999</c:v>
                </c:pt>
                <c:pt idx="82796">
                  <c:v>1.00183</c:v>
                </c:pt>
                <c:pt idx="82797">
                  <c:v>1.0017</c:v>
                </c:pt>
                <c:pt idx="82798">
                  <c:v>1.00156</c:v>
                </c:pt>
                <c:pt idx="82799">
                  <c:v>1.0014099999999999</c:v>
                </c:pt>
                <c:pt idx="82800">
                  <c:v>1.00125</c:v>
                </c:pt>
                <c:pt idx="82801">
                  <c:v>1.0010699999999999</c:v>
                </c:pt>
                <c:pt idx="82802">
                  <c:v>1.00088</c:v>
                </c:pt>
                <c:pt idx="82803">
                  <c:v>1.00068</c:v>
                </c:pt>
                <c:pt idx="82804">
                  <c:v>1.00047</c:v>
                </c:pt>
                <c:pt idx="82805">
                  <c:v>1.0002500000000001</c:v>
                </c:pt>
                <c:pt idx="82806">
                  <c:v>1.0000199999999999</c:v>
                </c:pt>
                <c:pt idx="82807">
                  <c:v>0.99977000000000005</c:v>
                </c:pt>
                <c:pt idx="82808">
                  <c:v>0.99953099999999995</c:v>
                </c:pt>
                <c:pt idx="82809">
                  <c:v>0.99931000000000003</c:v>
                </c:pt>
                <c:pt idx="82810">
                  <c:v>0.99909800000000004</c:v>
                </c:pt>
                <c:pt idx="82811">
                  <c:v>0.99890000000000001</c:v>
                </c:pt>
                <c:pt idx="82812">
                  <c:v>0.99871600000000005</c:v>
                </c:pt>
                <c:pt idx="82813">
                  <c:v>0.99853599999999998</c:v>
                </c:pt>
                <c:pt idx="82814">
                  <c:v>0.99837699999999996</c:v>
                </c:pt>
                <c:pt idx="82815">
                  <c:v>0.99822999999999995</c:v>
                </c:pt>
                <c:pt idx="82816">
                  <c:v>0.99808699999999995</c:v>
                </c:pt>
                <c:pt idx="82817">
                  <c:v>0.99796700000000005</c:v>
                </c:pt>
                <c:pt idx="82818">
                  <c:v>0.99784799999999996</c:v>
                </c:pt>
                <c:pt idx="82819">
                  <c:v>0.99775100000000005</c:v>
                </c:pt>
                <c:pt idx="82820">
                  <c:v>0.99766200000000005</c:v>
                </c:pt>
                <c:pt idx="82821">
                  <c:v>0.997587</c:v>
                </c:pt>
                <c:pt idx="82822">
                  <c:v>0.99753199999999997</c:v>
                </c:pt>
                <c:pt idx="82823">
                  <c:v>0.99748099999999995</c:v>
                </c:pt>
                <c:pt idx="82824">
                  <c:v>0.99744299999999997</c:v>
                </c:pt>
                <c:pt idx="82825">
                  <c:v>0.99741000000000002</c:v>
                </c:pt>
                <c:pt idx="82826">
                  <c:v>0.99739299999999997</c:v>
                </c:pt>
                <c:pt idx="82827">
                  <c:v>0.99738099999999996</c:v>
                </c:pt>
                <c:pt idx="82828">
                  <c:v>0.99738800000000005</c:v>
                </c:pt>
                <c:pt idx="82829">
                  <c:v>0.99739500000000003</c:v>
                </c:pt>
                <c:pt idx="82830">
                  <c:v>0.99741999999999997</c:v>
                </c:pt>
                <c:pt idx="82831">
                  <c:v>0.99745300000000003</c:v>
                </c:pt>
                <c:pt idx="82832">
                  <c:v>0.99749200000000005</c:v>
                </c:pt>
                <c:pt idx="82833">
                  <c:v>0.99753700000000001</c:v>
                </c:pt>
                <c:pt idx="82834">
                  <c:v>0.99759500000000001</c:v>
                </c:pt>
                <c:pt idx="82835">
                  <c:v>0.99765800000000004</c:v>
                </c:pt>
                <c:pt idx="82836">
                  <c:v>0.99773699999999999</c:v>
                </c:pt>
                <c:pt idx="82837">
                  <c:v>0.99781799999999998</c:v>
                </c:pt>
                <c:pt idx="82838">
                  <c:v>0.99790599999999996</c:v>
                </c:pt>
                <c:pt idx="82839">
                  <c:v>0.99800100000000003</c:v>
                </c:pt>
                <c:pt idx="82840">
                  <c:v>0.99809700000000001</c:v>
                </c:pt>
                <c:pt idx="82841">
                  <c:v>0.998201</c:v>
                </c:pt>
                <c:pt idx="82842">
                  <c:v>0.99831199999999998</c:v>
                </c:pt>
                <c:pt idx="82843">
                  <c:v>0.99842699999999995</c:v>
                </c:pt>
                <c:pt idx="82844">
                  <c:v>0.99855099999999997</c:v>
                </c:pt>
                <c:pt idx="82845">
                  <c:v>0.99867600000000001</c:v>
                </c:pt>
                <c:pt idx="82846">
                  <c:v>0.99879899999999999</c:v>
                </c:pt>
                <c:pt idx="82847">
                  <c:v>0.99892999999999998</c:v>
                </c:pt>
                <c:pt idx="82848">
                  <c:v>0.99905600000000006</c:v>
                </c:pt>
                <c:pt idx="82849">
                  <c:v>0.99919400000000003</c:v>
                </c:pt>
                <c:pt idx="82850">
                  <c:v>0.99933300000000003</c:v>
                </c:pt>
                <c:pt idx="82851">
                  <c:v>0.99947699999999995</c:v>
                </c:pt>
                <c:pt idx="82852">
                  <c:v>0.99961199999999995</c:v>
                </c:pt>
                <c:pt idx="82853">
                  <c:v>0.99975099999999995</c:v>
                </c:pt>
                <c:pt idx="82854">
                  <c:v>0.99989700000000004</c:v>
                </c:pt>
                <c:pt idx="82855">
                  <c:v>1.0000500000000001</c:v>
                </c:pt>
                <c:pt idx="82856">
                  <c:v>1.0001899999999999</c:v>
                </c:pt>
                <c:pt idx="82857">
                  <c:v>1.00034</c:v>
                </c:pt>
                <c:pt idx="82858">
                  <c:v>1.00048</c:v>
                </c:pt>
                <c:pt idx="82859">
                  <c:v>1.0006200000000001</c:v>
                </c:pt>
                <c:pt idx="82860">
                  <c:v>1.0007600000000001</c:v>
                </c:pt>
                <c:pt idx="82861">
                  <c:v>1.0008999999999999</c:v>
                </c:pt>
                <c:pt idx="82862">
                  <c:v>1.0010300000000001</c:v>
                </c:pt>
                <c:pt idx="82863">
                  <c:v>1.00116</c:v>
                </c:pt>
                <c:pt idx="82864">
                  <c:v>1.00129</c:v>
                </c:pt>
                <c:pt idx="82865">
                  <c:v>1.0014000000000001</c:v>
                </c:pt>
                <c:pt idx="82866">
                  <c:v>1.00152</c:v>
                </c:pt>
                <c:pt idx="82867">
                  <c:v>1.00162</c:v>
                </c:pt>
                <c:pt idx="82868">
                  <c:v>1.0017199999999999</c:v>
                </c:pt>
                <c:pt idx="82869">
                  <c:v>1.0018199999999999</c:v>
                </c:pt>
                <c:pt idx="82870">
                  <c:v>1.0019100000000001</c:v>
                </c:pt>
                <c:pt idx="82871">
                  <c:v>1.0019899999999999</c:v>
                </c:pt>
                <c:pt idx="82872">
                  <c:v>1.00206</c:v>
                </c:pt>
                <c:pt idx="82873">
                  <c:v>1.0021199999999999</c:v>
                </c:pt>
                <c:pt idx="82874">
                  <c:v>1.0021800000000001</c:v>
                </c:pt>
                <c:pt idx="82875">
                  <c:v>1.00223</c:v>
                </c:pt>
                <c:pt idx="82876">
                  <c:v>1.00227</c:v>
                </c:pt>
                <c:pt idx="82877">
                  <c:v>1.0023</c:v>
                </c:pt>
                <c:pt idx="82878">
                  <c:v>1.0023200000000001</c:v>
                </c:pt>
                <c:pt idx="82879">
                  <c:v>1.0023299999999999</c:v>
                </c:pt>
                <c:pt idx="82880">
                  <c:v>1.0023299999999999</c:v>
                </c:pt>
                <c:pt idx="82881">
                  <c:v>1.0023299999999999</c:v>
                </c:pt>
                <c:pt idx="82882">
                  <c:v>1.00231</c:v>
                </c:pt>
                <c:pt idx="82883">
                  <c:v>1.0022800000000001</c:v>
                </c:pt>
                <c:pt idx="82884">
                  <c:v>1.00224</c:v>
                </c:pt>
                <c:pt idx="82885">
                  <c:v>1.0021899999999999</c:v>
                </c:pt>
                <c:pt idx="82886">
                  <c:v>1.0021199999999999</c:v>
                </c:pt>
                <c:pt idx="82887">
                  <c:v>1.00204</c:v>
                </c:pt>
                <c:pt idx="82888">
                  <c:v>1.00196</c:v>
                </c:pt>
                <c:pt idx="82889">
                  <c:v>1.00187</c:v>
                </c:pt>
                <c:pt idx="82890">
                  <c:v>1.00176</c:v>
                </c:pt>
                <c:pt idx="82891">
                  <c:v>1.0016400000000001</c:v>
                </c:pt>
                <c:pt idx="82892">
                  <c:v>1.0015000000000001</c:v>
                </c:pt>
                <c:pt idx="82893">
                  <c:v>1.00135</c:v>
                </c:pt>
                <c:pt idx="82894">
                  <c:v>1.00119</c:v>
                </c:pt>
                <c:pt idx="82895">
                  <c:v>1.00102</c:v>
                </c:pt>
                <c:pt idx="82896">
                  <c:v>1.0008300000000001</c:v>
                </c:pt>
                <c:pt idx="82897">
                  <c:v>1.0006299999999999</c:v>
                </c:pt>
                <c:pt idx="82898">
                  <c:v>1.0004200000000001</c:v>
                </c:pt>
                <c:pt idx="82899">
                  <c:v>1.0001899999999999</c:v>
                </c:pt>
                <c:pt idx="82900">
                  <c:v>0.99995100000000003</c:v>
                </c:pt>
                <c:pt idx="82901">
                  <c:v>0.99970199999999998</c:v>
                </c:pt>
                <c:pt idx="82902">
                  <c:v>0.99946900000000005</c:v>
                </c:pt>
                <c:pt idx="82903">
                  <c:v>0.99924500000000005</c:v>
                </c:pt>
                <c:pt idx="82904">
                  <c:v>0.99903299999999995</c:v>
                </c:pt>
                <c:pt idx="82905">
                  <c:v>0.99884200000000001</c:v>
                </c:pt>
                <c:pt idx="82906">
                  <c:v>0.99866200000000005</c:v>
                </c:pt>
                <c:pt idx="82907">
                  <c:v>0.99849200000000005</c:v>
                </c:pt>
                <c:pt idx="82908">
                  <c:v>0.99833300000000003</c:v>
                </c:pt>
                <c:pt idx="82909">
                  <c:v>0.99819000000000002</c:v>
                </c:pt>
                <c:pt idx="82910">
                  <c:v>0.998062</c:v>
                </c:pt>
                <c:pt idx="82911">
                  <c:v>0.99794400000000005</c:v>
                </c:pt>
                <c:pt idx="82912">
                  <c:v>0.99783900000000003</c:v>
                </c:pt>
                <c:pt idx="82913">
                  <c:v>0.99774600000000002</c:v>
                </c:pt>
                <c:pt idx="82914">
                  <c:v>0.99766999999999995</c:v>
                </c:pt>
                <c:pt idx="82915">
                  <c:v>0.99758999999999998</c:v>
                </c:pt>
                <c:pt idx="82916">
                  <c:v>0.99753199999999997</c:v>
                </c:pt>
                <c:pt idx="82917">
                  <c:v>0.99746800000000002</c:v>
                </c:pt>
                <c:pt idx="82918">
                  <c:v>0.99742799999999998</c:v>
                </c:pt>
                <c:pt idx="82919">
                  <c:v>0.99740099999999998</c:v>
                </c:pt>
                <c:pt idx="82920">
                  <c:v>0.99739100000000003</c:v>
                </c:pt>
                <c:pt idx="82921">
                  <c:v>0.99738700000000002</c:v>
                </c:pt>
                <c:pt idx="82922">
                  <c:v>0.99739500000000003</c:v>
                </c:pt>
                <c:pt idx="82923">
                  <c:v>0.99741000000000002</c:v>
                </c:pt>
                <c:pt idx="82924">
                  <c:v>0.99743300000000001</c:v>
                </c:pt>
                <c:pt idx="82925">
                  <c:v>0.99746599999999996</c:v>
                </c:pt>
                <c:pt idx="82926">
                  <c:v>0.99753099999999995</c:v>
                </c:pt>
                <c:pt idx="82927">
                  <c:v>0.99758199999999997</c:v>
                </c:pt>
                <c:pt idx="82928">
                  <c:v>0.997641</c:v>
                </c:pt>
                <c:pt idx="82929">
                  <c:v>0.99770599999999998</c:v>
                </c:pt>
                <c:pt idx="82930">
                  <c:v>0.99778199999999995</c:v>
                </c:pt>
                <c:pt idx="82931">
                  <c:v>0.99786900000000001</c:v>
                </c:pt>
                <c:pt idx="82932">
                  <c:v>0.99796200000000002</c:v>
                </c:pt>
                <c:pt idx="82933">
                  <c:v>0.99805500000000003</c:v>
                </c:pt>
                <c:pt idx="82934">
                  <c:v>0.99815799999999999</c:v>
                </c:pt>
                <c:pt idx="82935">
                  <c:v>0.99826899999999996</c:v>
                </c:pt>
                <c:pt idx="82936">
                  <c:v>0.99838199999999999</c:v>
                </c:pt>
                <c:pt idx="82937">
                  <c:v>0.99851500000000004</c:v>
                </c:pt>
                <c:pt idx="82938">
                  <c:v>0.99863800000000003</c:v>
                </c:pt>
                <c:pt idx="82939">
                  <c:v>0.99877300000000002</c:v>
                </c:pt>
                <c:pt idx="82940">
                  <c:v>0.99890500000000004</c:v>
                </c:pt>
                <c:pt idx="82941">
                  <c:v>0.99903900000000001</c:v>
                </c:pt>
                <c:pt idx="82942">
                  <c:v>0.99917299999999998</c:v>
                </c:pt>
                <c:pt idx="82943">
                  <c:v>0.99931199999999998</c:v>
                </c:pt>
                <c:pt idx="82944">
                  <c:v>0.99945200000000001</c:v>
                </c:pt>
                <c:pt idx="82945">
                  <c:v>0.99959299999999995</c:v>
                </c:pt>
                <c:pt idx="82946">
                  <c:v>0.99973999999999996</c:v>
                </c:pt>
                <c:pt idx="82947">
                  <c:v>0.99987999999999999</c:v>
                </c:pt>
                <c:pt idx="82948">
                  <c:v>1.0000199999999999</c:v>
                </c:pt>
                <c:pt idx="82949">
                  <c:v>1.00017</c:v>
                </c:pt>
                <c:pt idx="82950">
                  <c:v>1.00031</c:v>
                </c:pt>
                <c:pt idx="82951">
                  <c:v>1.0004599999999999</c:v>
                </c:pt>
                <c:pt idx="82952">
                  <c:v>1.0005999999999999</c:v>
                </c:pt>
                <c:pt idx="82953">
                  <c:v>1.00074</c:v>
                </c:pt>
                <c:pt idx="82954">
                  <c:v>1.00088</c:v>
                </c:pt>
                <c:pt idx="82955">
                  <c:v>1.00102</c:v>
                </c:pt>
                <c:pt idx="82956">
                  <c:v>1.00116</c:v>
                </c:pt>
                <c:pt idx="82957">
                  <c:v>1.0012799999999999</c:v>
                </c:pt>
                <c:pt idx="82958">
                  <c:v>1.00142</c:v>
                </c:pt>
                <c:pt idx="82959">
                  <c:v>1.0015400000000001</c:v>
                </c:pt>
                <c:pt idx="82960">
                  <c:v>1.00166</c:v>
                </c:pt>
                <c:pt idx="82961">
                  <c:v>1.00177</c:v>
                </c:pt>
                <c:pt idx="82962">
                  <c:v>1.0018800000000001</c:v>
                </c:pt>
                <c:pt idx="82963">
                  <c:v>1.0019899999999999</c:v>
                </c:pt>
                <c:pt idx="82964">
                  <c:v>1.0020800000000001</c:v>
                </c:pt>
                <c:pt idx="82965">
                  <c:v>1.00217</c:v>
                </c:pt>
                <c:pt idx="82966">
                  <c:v>1.0022599999999999</c:v>
                </c:pt>
                <c:pt idx="82967">
                  <c:v>1.0023299999999999</c:v>
                </c:pt>
                <c:pt idx="82968">
                  <c:v>1.0024</c:v>
                </c:pt>
                <c:pt idx="82969">
                  <c:v>1.0024599999999999</c:v>
                </c:pt>
                <c:pt idx="82970">
                  <c:v>1.00251</c:v>
                </c:pt>
                <c:pt idx="82971">
                  <c:v>1.0025599999999999</c:v>
                </c:pt>
                <c:pt idx="82972">
                  <c:v>1.0025999999999999</c:v>
                </c:pt>
                <c:pt idx="82973">
                  <c:v>1.0026200000000001</c:v>
                </c:pt>
                <c:pt idx="82974">
                  <c:v>1.0026299999999999</c:v>
                </c:pt>
                <c:pt idx="82975">
                  <c:v>1.00264</c:v>
                </c:pt>
                <c:pt idx="82976">
                  <c:v>1.00264</c:v>
                </c:pt>
                <c:pt idx="82977">
                  <c:v>1.0026200000000001</c:v>
                </c:pt>
                <c:pt idx="82978">
                  <c:v>1.00261</c:v>
                </c:pt>
                <c:pt idx="82979">
                  <c:v>1.00257</c:v>
                </c:pt>
                <c:pt idx="82980">
                  <c:v>1.0025200000000001</c:v>
                </c:pt>
                <c:pt idx="82981">
                  <c:v>1.0024599999999999</c:v>
                </c:pt>
                <c:pt idx="82982">
                  <c:v>1.0024</c:v>
                </c:pt>
                <c:pt idx="82983">
                  <c:v>1.0023200000000001</c:v>
                </c:pt>
                <c:pt idx="82984">
                  <c:v>1.00223</c:v>
                </c:pt>
                <c:pt idx="82985">
                  <c:v>1.0021199999999999</c:v>
                </c:pt>
                <c:pt idx="82986">
                  <c:v>1.0020100000000001</c:v>
                </c:pt>
                <c:pt idx="82987">
                  <c:v>1.0018800000000001</c:v>
                </c:pt>
                <c:pt idx="82988">
                  <c:v>1.0017499999999999</c:v>
                </c:pt>
                <c:pt idx="82989">
                  <c:v>1.00159</c:v>
                </c:pt>
                <c:pt idx="82990">
                  <c:v>1.0014400000000001</c:v>
                </c:pt>
                <c:pt idx="82991">
                  <c:v>1.00126</c:v>
                </c:pt>
                <c:pt idx="82992">
                  <c:v>1.0010699999999999</c:v>
                </c:pt>
                <c:pt idx="82993">
                  <c:v>1.0008600000000001</c:v>
                </c:pt>
                <c:pt idx="82994">
                  <c:v>1.00065</c:v>
                </c:pt>
                <c:pt idx="82995">
                  <c:v>1.0004200000000001</c:v>
                </c:pt>
                <c:pt idx="82996">
                  <c:v>1.0001800000000001</c:v>
                </c:pt>
                <c:pt idx="82997">
                  <c:v>0.99993200000000004</c:v>
                </c:pt>
                <c:pt idx="82998">
                  <c:v>0.99969799999999998</c:v>
                </c:pt>
                <c:pt idx="82999">
                  <c:v>0.999475</c:v>
                </c:pt>
                <c:pt idx="83000">
                  <c:v>0.99926700000000002</c:v>
                </c:pt>
                <c:pt idx="83001">
                  <c:v>0.99906899999999998</c:v>
                </c:pt>
                <c:pt idx="83002">
                  <c:v>0.99888299999999997</c:v>
                </c:pt>
                <c:pt idx="83003">
                  <c:v>0.99871200000000004</c:v>
                </c:pt>
                <c:pt idx="83004">
                  <c:v>0.998552</c:v>
                </c:pt>
                <c:pt idx="83005">
                  <c:v>0.99840799999999996</c:v>
                </c:pt>
                <c:pt idx="83006">
                  <c:v>0.99827299999999997</c:v>
                </c:pt>
                <c:pt idx="83007">
                  <c:v>0.99815399999999999</c:v>
                </c:pt>
                <c:pt idx="83008">
                  <c:v>0.998</c:v>
                </c:pt>
                <c:pt idx="83009">
                  <c:v>0.99790599999999996</c:v>
                </c:pt>
                <c:pt idx="83010">
                  <c:v>0.99782300000000002</c:v>
                </c:pt>
                <c:pt idx="83011">
                  <c:v>0.99775199999999997</c:v>
                </c:pt>
                <c:pt idx="83012">
                  <c:v>0.99768699999999999</c:v>
                </c:pt>
                <c:pt idx="83013">
                  <c:v>0.99763999999999997</c:v>
                </c:pt>
                <c:pt idx="83014">
                  <c:v>0.99760400000000005</c:v>
                </c:pt>
                <c:pt idx="83015">
                  <c:v>0.99757499999999999</c:v>
                </c:pt>
                <c:pt idx="83016">
                  <c:v>0.99755700000000003</c:v>
                </c:pt>
                <c:pt idx="83017">
                  <c:v>0.99754600000000004</c:v>
                </c:pt>
                <c:pt idx="83018">
                  <c:v>0.99755099999999997</c:v>
                </c:pt>
                <c:pt idx="83019">
                  <c:v>0.99756699999999998</c:v>
                </c:pt>
                <c:pt idx="83020">
                  <c:v>0.99759299999999995</c:v>
                </c:pt>
                <c:pt idx="83021">
                  <c:v>0.99763500000000005</c:v>
                </c:pt>
                <c:pt idx="83022">
                  <c:v>0.99767899999999998</c:v>
                </c:pt>
                <c:pt idx="83023">
                  <c:v>0.99773299999999998</c:v>
                </c:pt>
                <c:pt idx="83024">
                  <c:v>0.99779499999999999</c:v>
                </c:pt>
                <c:pt idx="83025">
                  <c:v>0.99787000000000003</c:v>
                </c:pt>
                <c:pt idx="83026">
                  <c:v>0.99794899999999997</c:v>
                </c:pt>
                <c:pt idx="83027">
                  <c:v>0.99804000000000004</c:v>
                </c:pt>
                <c:pt idx="83028">
                  <c:v>0.99813700000000005</c:v>
                </c:pt>
                <c:pt idx="83029">
                  <c:v>0.99823899999999999</c:v>
                </c:pt>
                <c:pt idx="83030">
                  <c:v>0.99834800000000001</c:v>
                </c:pt>
                <c:pt idx="83031">
                  <c:v>0.99846100000000004</c:v>
                </c:pt>
                <c:pt idx="83032">
                  <c:v>0.99857899999999999</c:v>
                </c:pt>
                <c:pt idx="83033">
                  <c:v>0.99870499999999995</c:v>
                </c:pt>
                <c:pt idx="83034">
                  <c:v>0.99883100000000002</c:v>
                </c:pt>
                <c:pt idx="83035">
                  <c:v>0.99896600000000002</c:v>
                </c:pt>
                <c:pt idx="83036">
                  <c:v>0.99909599999999998</c:v>
                </c:pt>
                <c:pt idx="83037">
                  <c:v>0.99923600000000001</c:v>
                </c:pt>
                <c:pt idx="83038">
                  <c:v>0.99938000000000005</c:v>
                </c:pt>
                <c:pt idx="83039">
                  <c:v>0.99952399999999997</c:v>
                </c:pt>
                <c:pt idx="83040">
                  <c:v>0.99967600000000001</c:v>
                </c:pt>
                <c:pt idx="83041">
                  <c:v>0.99983</c:v>
                </c:pt>
                <c:pt idx="83042">
                  <c:v>0.99998200000000004</c:v>
                </c:pt>
                <c:pt idx="83043">
                  <c:v>1.00013</c:v>
                </c:pt>
                <c:pt idx="83044">
                  <c:v>1.0002899999999999</c:v>
                </c:pt>
                <c:pt idx="83045">
                  <c:v>1.0004500000000001</c:v>
                </c:pt>
                <c:pt idx="83046">
                  <c:v>1.00061</c:v>
                </c:pt>
                <c:pt idx="83047">
                  <c:v>1.0007600000000001</c:v>
                </c:pt>
                <c:pt idx="83048">
                  <c:v>1.00091</c:v>
                </c:pt>
                <c:pt idx="83049">
                  <c:v>1.0010699999999999</c:v>
                </c:pt>
                <c:pt idx="83050">
                  <c:v>1.0012099999999999</c:v>
                </c:pt>
                <c:pt idx="83051">
                  <c:v>1.00136</c:v>
                </c:pt>
                <c:pt idx="83052">
                  <c:v>1.0015000000000001</c:v>
                </c:pt>
                <c:pt idx="83053">
                  <c:v>1.0016400000000001</c:v>
                </c:pt>
                <c:pt idx="83054">
                  <c:v>1.0017799999999999</c:v>
                </c:pt>
                <c:pt idx="83055">
                  <c:v>1.0019100000000001</c:v>
                </c:pt>
                <c:pt idx="83056">
                  <c:v>1.00204</c:v>
                </c:pt>
                <c:pt idx="83057">
                  <c:v>1.0021599999999999</c:v>
                </c:pt>
                <c:pt idx="83058">
                  <c:v>1.0022800000000001</c:v>
                </c:pt>
                <c:pt idx="83059">
                  <c:v>1.0023899999999999</c:v>
                </c:pt>
                <c:pt idx="83060">
                  <c:v>1.0024900000000001</c:v>
                </c:pt>
                <c:pt idx="83061">
                  <c:v>1.0025900000000001</c:v>
                </c:pt>
                <c:pt idx="83062">
                  <c:v>1.00268</c:v>
                </c:pt>
                <c:pt idx="83063">
                  <c:v>1.00275</c:v>
                </c:pt>
                <c:pt idx="83064">
                  <c:v>1.0028300000000001</c:v>
                </c:pt>
                <c:pt idx="83065">
                  <c:v>1.0028900000000001</c:v>
                </c:pt>
                <c:pt idx="83066">
                  <c:v>1.00295</c:v>
                </c:pt>
                <c:pt idx="83067">
                  <c:v>1.0029999999999999</c:v>
                </c:pt>
                <c:pt idx="83068">
                  <c:v>1.0030300000000001</c:v>
                </c:pt>
                <c:pt idx="83069">
                  <c:v>1.0030600000000001</c:v>
                </c:pt>
                <c:pt idx="83070">
                  <c:v>1.00308</c:v>
                </c:pt>
                <c:pt idx="83071">
                  <c:v>1.00309</c:v>
                </c:pt>
                <c:pt idx="83072">
                  <c:v>1.00309</c:v>
                </c:pt>
                <c:pt idx="83073">
                  <c:v>1.00308</c:v>
                </c:pt>
                <c:pt idx="83074">
                  <c:v>1.0030600000000001</c:v>
                </c:pt>
                <c:pt idx="83075">
                  <c:v>1.0030300000000001</c:v>
                </c:pt>
                <c:pt idx="83076">
                  <c:v>1.00298</c:v>
                </c:pt>
                <c:pt idx="83077">
                  <c:v>1.00292</c:v>
                </c:pt>
                <c:pt idx="83078">
                  <c:v>1.0028600000000001</c:v>
                </c:pt>
                <c:pt idx="83079">
                  <c:v>1.0027699999999999</c:v>
                </c:pt>
                <c:pt idx="83080">
                  <c:v>1.00268</c:v>
                </c:pt>
                <c:pt idx="83081">
                  <c:v>1.00258</c:v>
                </c:pt>
                <c:pt idx="83082">
                  <c:v>1.0024599999999999</c:v>
                </c:pt>
                <c:pt idx="83083">
                  <c:v>1.0023299999999999</c:v>
                </c:pt>
                <c:pt idx="83084">
                  <c:v>1.0021899999999999</c:v>
                </c:pt>
                <c:pt idx="83085">
                  <c:v>1.00203</c:v>
                </c:pt>
                <c:pt idx="83086">
                  <c:v>1.00186</c:v>
                </c:pt>
                <c:pt idx="83087">
                  <c:v>1.0016799999999999</c:v>
                </c:pt>
                <c:pt idx="83088">
                  <c:v>1.00149</c:v>
                </c:pt>
                <c:pt idx="83089">
                  <c:v>1.0012799999999999</c:v>
                </c:pt>
                <c:pt idx="83090">
                  <c:v>1.0010600000000001</c:v>
                </c:pt>
                <c:pt idx="83091">
                  <c:v>1.0008300000000001</c:v>
                </c:pt>
                <c:pt idx="83092">
                  <c:v>1.00058</c:v>
                </c:pt>
                <c:pt idx="83093">
                  <c:v>1.00034</c:v>
                </c:pt>
                <c:pt idx="83094">
                  <c:v>1.0001199999999999</c:v>
                </c:pt>
                <c:pt idx="83095">
                  <c:v>0.99990100000000004</c:v>
                </c:pt>
                <c:pt idx="83096">
                  <c:v>0.99970400000000004</c:v>
                </c:pt>
                <c:pt idx="83097">
                  <c:v>0.99951100000000004</c:v>
                </c:pt>
                <c:pt idx="83098">
                  <c:v>0.99933300000000003</c:v>
                </c:pt>
                <c:pt idx="83099">
                  <c:v>0.99917</c:v>
                </c:pt>
                <c:pt idx="83100">
                  <c:v>0.99901600000000002</c:v>
                </c:pt>
                <c:pt idx="83101">
                  <c:v>0.99887499999999996</c:v>
                </c:pt>
                <c:pt idx="83102">
                  <c:v>0.99875199999999997</c:v>
                </c:pt>
                <c:pt idx="83103">
                  <c:v>0.99863500000000005</c:v>
                </c:pt>
                <c:pt idx="83104">
                  <c:v>0.99853499999999995</c:v>
                </c:pt>
                <c:pt idx="83105">
                  <c:v>0.99844100000000002</c:v>
                </c:pt>
                <c:pt idx="83106">
                  <c:v>0.998359</c:v>
                </c:pt>
                <c:pt idx="83107">
                  <c:v>0.99829299999999999</c:v>
                </c:pt>
                <c:pt idx="83108">
                  <c:v>0.99823399999999995</c:v>
                </c:pt>
                <c:pt idx="83109">
                  <c:v>0.99818799999999996</c:v>
                </c:pt>
                <c:pt idx="83110">
                  <c:v>0.99814999999999998</c:v>
                </c:pt>
                <c:pt idx="83111">
                  <c:v>0.99812599999999996</c:v>
                </c:pt>
                <c:pt idx="83112">
                  <c:v>0.998112</c:v>
                </c:pt>
                <c:pt idx="83113">
                  <c:v>0.99810600000000005</c:v>
                </c:pt>
                <c:pt idx="83114">
                  <c:v>0.99811399999999995</c:v>
                </c:pt>
                <c:pt idx="83115">
                  <c:v>0.99812800000000002</c:v>
                </c:pt>
                <c:pt idx="83116">
                  <c:v>0.99817100000000003</c:v>
                </c:pt>
                <c:pt idx="83117">
                  <c:v>0.99819899999999995</c:v>
                </c:pt>
                <c:pt idx="83118">
                  <c:v>0.99824100000000004</c:v>
                </c:pt>
                <c:pt idx="83119">
                  <c:v>0.99829299999999999</c:v>
                </c:pt>
                <c:pt idx="83120">
                  <c:v>0.99835200000000002</c:v>
                </c:pt>
                <c:pt idx="83121">
                  <c:v>0.99841599999999997</c:v>
                </c:pt>
                <c:pt idx="83122">
                  <c:v>0.99848599999999998</c:v>
                </c:pt>
                <c:pt idx="83123">
                  <c:v>0.99856199999999995</c:v>
                </c:pt>
                <c:pt idx="83124">
                  <c:v>0.99865199999999998</c:v>
                </c:pt>
                <c:pt idx="83125">
                  <c:v>0.99874399999999997</c:v>
                </c:pt>
                <c:pt idx="83126">
                  <c:v>0.99883900000000003</c:v>
                </c:pt>
                <c:pt idx="83127">
                  <c:v>0.99893600000000005</c:v>
                </c:pt>
                <c:pt idx="83128">
                  <c:v>0.99904300000000001</c:v>
                </c:pt>
                <c:pt idx="83129">
                  <c:v>0.99916899999999997</c:v>
                </c:pt>
                <c:pt idx="83130">
                  <c:v>0.99928399999999995</c:v>
                </c:pt>
                <c:pt idx="83131">
                  <c:v>0.99940200000000001</c:v>
                </c:pt>
                <c:pt idx="83132">
                  <c:v>0.999529</c:v>
                </c:pt>
                <c:pt idx="83133">
                  <c:v>0.99965400000000004</c:v>
                </c:pt>
                <c:pt idx="83134">
                  <c:v>0.99978599999999995</c:v>
                </c:pt>
                <c:pt idx="83135">
                  <c:v>0.99992199999999998</c:v>
                </c:pt>
                <c:pt idx="83136">
                  <c:v>1.0000599999999999</c:v>
                </c:pt>
                <c:pt idx="83137">
                  <c:v>1.0001899999999999</c:v>
                </c:pt>
                <c:pt idx="83138">
                  <c:v>1.0003200000000001</c:v>
                </c:pt>
                <c:pt idx="83139">
                  <c:v>1.0004500000000001</c:v>
                </c:pt>
                <c:pt idx="83140">
                  <c:v>1.0005900000000001</c:v>
                </c:pt>
                <c:pt idx="83141">
                  <c:v>1.0007200000000001</c:v>
                </c:pt>
                <c:pt idx="83142">
                  <c:v>1.00085</c:v>
                </c:pt>
                <c:pt idx="83143">
                  <c:v>1.00099</c:v>
                </c:pt>
                <c:pt idx="83144">
                  <c:v>1.00112</c:v>
                </c:pt>
                <c:pt idx="83145">
                  <c:v>1.00125</c:v>
                </c:pt>
                <c:pt idx="83146">
                  <c:v>1.00139</c:v>
                </c:pt>
                <c:pt idx="83147">
                  <c:v>1.0015099999999999</c:v>
                </c:pt>
                <c:pt idx="83148">
                  <c:v>1.0016400000000001</c:v>
                </c:pt>
                <c:pt idx="83149">
                  <c:v>1.00176</c:v>
                </c:pt>
                <c:pt idx="83150">
                  <c:v>1.00186</c:v>
                </c:pt>
                <c:pt idx="83151">
                  <c:v>1.00197</c:v>
                </c:pt>
                <c:pt idx="83152">
                  <c:v>1.00207</c:v>
                </c:pt>
                <c:pt idx="83153">
                  <c:v>1.00217</c:v>
                </c:pt>
                <c:pt idx="83154">
                  <c:v>1.00227</c:v>
                </c:pt>
                <c:pt idx="83155">
                  <c:v>1.0023500000000001</c:v>
                </c:pt>
                <c:pt idx="83156">
                  <c:v>1.00244</c:v>
                </c:pt>
                <c:pt idx="83157">
                  <c:v>1.0025200000000001</c:v>
                </c:pt>
                <c:pt idx="83158">
                  <c:v>1.0025900000000001</c:v>
                </c:pt>
                <c:pt idx="83159">
                  <c:v>1.00265</c:v>
                </c:pt>
                <c:pt idx="83160">
                  <c:v>1.0026999999999999</c:v>
                </c:pt>
                <c:pt idx="83161">
                  <c:v>1.00274</c:v>
                </c:pt>
                <c:pt idx="83162">
                  <c:v>1.00278</c:v>
                </c:pt>
                <c:pt idx="83163">
                  <c:v>1.00281</c:v>
                </c:pt>
                <c:pt idx="83164">
                  <c:v>1.00282</c:v>
                </c:pt>
                <c:pt idx="83165">
                  <c:v>1.0028300000000001</c:v>
                </c:pt>
                <c:pt idx="83166">
                  <c:v>1.0028300000000001</c:v>
                </c:pt>
                <c:pt idx="83167">
                  <c:v>1.0028300000000001</c:v>
                </c:pt>
                <c:pt idx="83168">
                  <c:v>1.00282</c:v>
                </c:pt>
                <c:pt idx="83169">
                  <c:v>1.0027900000000001</c:v>
                </c:pt>
                <c:pt idx="83170">
                  <c:v>1.00275</c:v>
                </c:pt>
                <c:pt idx="83171">
                  <c:v>1.0026999999999999</c:v>
                </c:pt>
                <c:pt idx="83172">
                  <c:v>1.00264</c:v>
                </c:pt>
                <c:pt idx="83173">
                  <c:v>1.00257</c:v>
                </c:pt>
                <c:pt idx="83174">
                  <c:v>1.0024999999999999</c:v>
                </c:pt>
                <c:pt idx="83175">
                  <c:v>1.00241</c:v>
                </c:pt>
                <c:pt idx="83176">
                  <c:v>1.0023</c:v>
                </c:pt>
                <c:pt idx="83177">
                  <c:v>1.0021899999999999</c:v>
                </c:pt>
                <c:pt idx="83178">
                  <c:v>1.00206</c:v>
                </c:pt>
                <c:pt idx="83179">
                  <c:v>1.00193</c:v>
                </c:pt>
                <c:pt idx="83180">
                  <c:v>1.0017799999999999</c:v>
                </c:pt>
                <c:pt idx="83181">
                  <c:v>1.0016099999999999</c:v>
                </c:pt>
                <c:pt idx="83182">
                  <c:v>1.0014400000000001</c:v>
                </c:pt>
                <c:pt idx="83183">
                  <c:v>1.0012399999999999</c:v>
                </c:pt>
                <c:pt idx="83184">
                  <c:v>1.0010399999999999</c:v>
                </c:pt>
                <c:pt idx="83185">
                  <c:v>1.0008300000000001</c:v>
                </c:pt>
                <c:pt idx="83186">
                  <c:v>1.0005999999999999</c:v>
                </c:pt>
                <c:pt idx="83187">
                  <c:v>1.00037</c:v>
                </c:pt>
                <c:pt idx="83188">
                  <c:v>1.0001199999999999</c:v>
                </c:pt>
                <c:pt idx="83189">
                  <c:v>0.99988500000000002</c:v>
                </c:pt>
                <c:pt idx="83190">
                  <c:v>0.999664</c:v>
                </c:pt>
                <c:pt idx="83191">
                  <c:v>0.99945799999999996</c:v>
                </c:pt>
                <c:pt idx="83192">
                  <c:v>0.99926000000000004</c:v>
                </c:pt>
                <c:pt idx="83193">
                  <c:v>0.99907500000000005</c:v>
                </c:pt>
                <c:pt idx="83194">
                  <c:v>0.99889899999999998</c:v>
                </c:pt>
                <c:pt idx="83195">
                  <c:v>0.99873400000000001</c:v>
                </c:pt>
                <c:pt idx="83196">
                  <c:v>0.99858599999999997</c:v>
                </c:pt>
                <c:pt idx="83197">
                  <c:v>0.99844900000000003</c:v>
                </c:pt>
                <c:pt idx="83198">
                  <c:v>0.99833000000000005</c:v>
                </c:pt>
                <c:pt idx="83199">
                  <c:v>0.99821899999999997</c:v>
                </c:pt>
                <c:pt idx="83200">
                  <c:v>0.99812100000000004</c:v>
                </c:pt>
                <c:pt idx="83201">
                  <c:v>0.99803500000000001</c:v>
                </c:pt>
                <c:pt idx="83202">
                  <c:v>0.99795900000000004</c:v>
                </c:pt>
                <c:pt idx="83203">
                  <c:v>0.99789300000000003</c:v>
                </c:pt>
                <c:pt idx="83204">
                  <c:v>0.99784300000000004</c:v>
                </c:pt>
                <c:pt idx="83205">
                  <c:v>0.99780199999999997</c:v>
                </c:pt>
                <c:pt idx="83206">
                  <c:v>0.99777199999999999</c:v>
                </c:pt>
                <c:pt idx="83207">
                  <c:v>0.99775499999999995</c:v>
                </c:pt>
                <c:pt idx="83208">
                  <c:v>0.99774799999999997</c:v>
                </c:pt>
                <c:pt idx="83209">
                  <c:v>0.997749</c:v>
                </c:pt>
                <c:pt idx="83210">
                  <c:v>0.99775800000000003</c:v>
                </c:pt>
                <c:pt idx="83211">
                  <c:v>0.99777199999999999</c:v>
                </c:pt>
                <c:pt idx="83212">
                  <c:v>0.99780000000000002</c:v>
                </c:pt>
                <c:pt idx="83213">
                  <c:v>0.99783500000000003</c:v>
                </c:pt>
                <c:pt idx="83214">
                  <c:v>0.99788100000000002</c:v>
                </c:pt>
                <c:pt idx="83215">
                  <c:v>0.99794000000000005</c:v>
                </c:pt>
                <c:pt idx="83216">
                  <c:v>0.998004</c:v>
                </c:pt>
                <c:pt idx="83217">
                  <c:v>0.998081</c:v>
                </c:pt>
                <c:pt idx="83218">
                  <c:v>0.99816700000000003</c:v>
                </c:pt>
                <c:pt idx="83219">
                  <c:v>0.99825600000000003</c:v>
                </c:pt>
                <c:pt idx="83220">
                  <c:v>0.99834999999999996</c:v>
                </c:pt>
                <c:pt idx="83221">
                  <c:v>0.99844900000000003</c:v>
                </c:pt>
                <c:pt idx="83222">
                  <c:v>0.99855899999999997</c:v>
                </c:pt>
                <c:pt idx="83223">
                  <c:v>0.99867300000000003</c:v>
                </c:pt>
                <c:pt idx="83224">
                  <c:v>0.99878400000000001</c:v>
                </c:pt>
                <c:pt idx="83225">
                  <c:v>0.99890599999999996</c:v>
                </c:pt>
                <c:pt idx="83226">
                  <c:v>0.99903200000000003</c:v>
                </c:pt>
                <c:pt idx="83227">
                  <c:v>0.99916499999999997</c:v>
                </c:pt>
                <c:pt idx="83228">
                  <c:v>0.99930300000000005</c:v>
                </c:pt>
                <c:pt idx="83229">
                  <c:v>0.99944200000000005</c:v>
                </c:pt>
                <c:pt idx="83230">
                  <c:v>0.99958199999999997</c:v>
                </c:pt>
                <c:pt idx="83231">
                  <c:v>0.99972300000000003</c:v>
                </c:pt>
                <c:pt idx="83232">
                  <c:v>0.99986600000000003</c:v>
                </c:pt>
                <c:pt idx="83233">
                  <c:v>1.0000100000000001</c:v>
                </c:pt>
                <c:pt idx="83234">
                  <c:v>1.0001599999999999</c:v>
                </c:pt>
                <c:pt idx="83235">
                  <c:v>1.0003</c:v>
                </c:pt>
                <c:pt idx="83236">
                  <c:v>1.0004500000000001</c:v>
                </c:pt>
                <c:pt idx="83237">
                  <c:v>1.00061</c:v>
                </c:pt>
                <c:pt idx="83238">
                  <c:v>1.0007600000000001</c:v>
                </c:pt>
                <c:pt idx="83239">
                  <c:v>1.0008900000000001</c:v>
                </c:pt>
                <c:pt idx="83240">
                  <c:v>1.0010399999999999</c:v>
                </c:pt>
                <c:pt idx="83241">
                  <c:v>1.00118</c:v>
                </c:pt>
                <c:pt idx="83242">
                  <c:v>1.00132</c:v>
                </c:pt>
                <c:pt idx="83243">
                  <c:v>1.00145</c:v>
                </c:pt>
                <c:pt idx="83244">
                  <c:v>1.0015799999999999</c:v>
                </c:pt>
                <c:pt idx="83245">
                  <c:v>1.0017100000000001</c:v>
                </c:pt>
                <c:pt idx="83246">
                  <c:v>1.00183</c:v>
                </c:pt>
                <c:pt idx="83247">
                  <c:v>1.0019499999999999</c:v>
                </c:pt>
                <c:pt idx="83248">
                  <c:v>1.00207</c:v>
                </c:pt>
                <c:pt idx="83249">
                  <c:v>1.0021800000000001</c:v>
                </c:pt>
                <c:pt idx="83250">
                  <c:v>1.0022800000000001</c:v>
                </c:pt>
                <c:pt idx="83251">
                  <c:v>1.00238</c:v>
                </c:pt>
                <c:pt idx="83252">
                  <c:v>1.0024599999999999</c:v>
                </c:pt>
                <c:pt idx="83253">
                  <c:v>1.00254</c:v>
                </c:pt>
                <c:pt idx="83254">
                  <c:v>1.0026200000000001</c:v>
                </c:pt>
                <c:pt idx="83255">
                  <c:v>1.00268</c:v>
                </c:pt>
                <c:pt idx="83256">
                  <c:v>1.0027299999999999</c:v>
                </c:pt>
                <c:pt idx="83257">
                  <c:v>1.00278</c:v>
                </c:pt>
                <c:pt idx="83258">
                  <c:v>1.00282</c:v>
                </c:pt>
                <c:pt idx="83259">
                  <c:v>1.00284</c:v>
                </c:pt>
                <c:pt idx="83260">
                  <c:v>1.0028600000000001</c:v>
                </c:pt>
                <c:pt idx="83261">
                  <c:v>1.0028600000000001</c:v>
                </c:pt>
                <c:pt idx="83262">
                  <c:v>1.0028600000000001</c:v>
                </c:pt>
                <c:pt idx="83263">
                  <c:v>1.00285</c:v>
                </c:pt>
                <c:pt idx="83264">
                  <c:v>1.00282</c:v>
                </c:pt>
                <c:pt idx="83265">
                  <c:v>1.0027999999999999</c:v>
                </c:pt>
                <c:pt idx="83266">
                  <c:v>1.00275</c:v>
                </c:pt>
                <c:pt idx="83267">
                  <c:v>1.0026900000000001</c:v>
                </c:pt>
                <c:pt idx="83268">
                  <c:v>1.0026200000000001</c:v>
                </c:pt>
                <c:pt idx="83269">
                  <c:v>1.00254</c:v>
                </c:pt>
                <c:pt idx="83270">
                  <c:v>1.00244</c:v>
                </c:pt>
                <c:pt idx="83271">
                  <c:v>1.0023299999999999</c:v>
                </c:pt>
                <c:pt idx="83272">
                  <c:v>1.0022200000000001</c:v>
                </c:pt>
                <c:pt idx="83273">
                  <c:v>1.0020800000000001</c:v>
                </c:pt>
                <c:pt idx="83274">
                  <c:v>1.0019499999999999</c:v>
                </c:pt>
                <c:pt idx="83275">
                  <c:v>1.00179</c:v>
                </c:pt>
                <c:pt idx="83276">
                  <c:v>1.00162</c:v>
                </c:pt>
                <c:pt idx="83277">
                  <c:v>1.00143</c:v>
                </c:pt>
                <c:pt idx="83278">
                  <c:v>1.0012399999999999</c:v>
                </c:pt>
                <c:pt idx="83279">
                  <c:v>1.0010300000000001</c:v>
                </c:pt>
                <c:pt idx="83280">
                  <c:v>1.00081</c:v>
                </c:pt>
                <c:pt idx="83281">
                  <c:v>1.00058</c:v>
                </c:pt>
                <c:pt idx="83282">
                  <c:v>1.0003299999999999</c:v>
                </c:pt>
                <c:pt idx="83283">
                  <c:v>1.0000899999999999</c:v>
                </c:pt>
                <c:pt idx="83284">
                  <c:v>0.99986699999999995</c:v>
                </c:pt>
                <c:pt idx="83285">
                  <c:v>0.99965800000000005</c:v>
                </c:pt>
                <c:pt idx="83286">
                  <c:v>0.99945499999999998</c:v>
                </c:pt>
                <c:pt idx="83287">
                  <c:v>0.99926800000000005</c:v>
                </c:pt>
                <c:pt idx="83288">
                  <c:v>0.99909199999999998</c:v>
                </c:pt>
                <c:pt idx="83289">
                  <c:v>0.99892899999999996</c:v>
                </c:pt>
                <c:pt idx="83290">
                  <c:v>0.99877700000000003</c:v>
                </c:pt>
                <c:pt idx="83291">
                  <c:v>0.99864200000000003</c:v>
                </c:pt>
                <c:pt idx="83292">
                  <c:v>0.99851500000000004</c:v>
                </c:pt>
                <c:pt idx="83293">
                  <c:v>0.99840099999999998</c:v>
                </c:pt>
                <c:pt idx="83294">
                  <c:v>0.99830600000000003</c:v>
                </c:pt>
                <c:pt idx="83295">
                  <c:v>0.99821199999999999</c:v>
                </c:pt>
                <c:pt idx="83296">
                  <c:v>0.99813399999999997</c:v>
                </c:pt>
                <c:pt idx="83297">
                  <c:v>0.99806700000000004</c:v>
                </c:pt>
                <c:pt idx="83298">
                  <c:v>0.99801499999999999</c:v>
                </c:pt>
                <c:pt idx="83299">
                  <c:v>0.99797000000000002</c:v>
                </c:pt>
                <c:pt idx="83300">
                  <c:v>0.99794000000000005</c:v>
                </c:pt>
                <c:pt idx="83301">
                  <c:v>0.99792700000000001</c:v>
                </c:pt>
                <c:pt idx="83302">
                  <c:v>0.99791600000000003</c:v>
                </c:pt>
                <c:pt idx="83303">
                  <c:v>0.997915</c:v>
                </c:pt>
                <c:pt idx="83304">
                  <c:v>0.99792400000000003</c:v>
                </c:pt>
                <c:pt idx="83305">
                  <c:v>0.997946</c:v>
                </c:pt>
                <c:pt idx="83306">
                  <c:v>0.99800100000000003</c:v>
                </c:pt>
                <c:pt idx="83307">
                  <c:v>0.99804199999999998</c:v>
                </c:pt>
                <c:pt idx="83308">
                  <c:v>0.99809199999999998</c:v>
                </c:pt>
                <c:pt idx="83309">
                  <c:v>0.99814499999999995</c:v>
                </c:pt>
                <c:pt idx="83310">
                  <c:v>0.99821599999999999</c:v>
                </c:pt>
                <c:pt idx="83311">
                  <c:v>0.99828700000000004</c:v>
                </c:pt>
                <c:pt idx="83312">
                  <c:v>0.99836999999999998</c:v>
                </c:pt>
                <c:pt idx="83313">
                  <c:v>0.99845700000000004</c:v>
                </c:pt>
                <c:pt idx="83314">
                  <c:v>0.998552</c:v>
                </c:pt>
                <c:pt idx="83315">
                  <c:v>0.99865099999999996</c:v>
                </c:pt>
                <c:pt idx="83316">
                  <c:v>0.99875599999999998</c:v>
                </c:pt>
                <c:pt idx="83317">
                  <c:v>0.99886799999999998</c:v>
                </c:pt>
                <c:pt idx="83318">
                  <c:v>0.99898299999999995</c:v>
                </c:pt>
                <c:pt idx="83319">
                  <c:v>0.99911399999999995</c:v>
                </c:pt>
                <c:pt idx="83320">
                  <c:v>0.99924400000000002</c:v>
                </c:pt>
                <c:pt idx="83321">
                  <c:v>0.99937699999999996</c:v>
                </c:pt>
                <c:pt idx="83322">
                  <c:v>0.99950799999999995</c:v>
                </c:pt>
                <c:pt idx="83323">
                  <c:v>0.99964699999999995</c:v>
                </c:pt>
                <c:pt idx="83324">
                  <c:v>0.99978100000000003</c:v>
                </c:pt>
                <c:pt idx="83325">
                  <c:v>0.99992300000000001</c:v>
                </c:pt>
                <c:pt idx="83326">
                  <c:v>1.00007</c:v>
                </c:pt>
                <c:pt idx="83327">
                  <c:v>1.0002200000000001</c:v>
                </c:pt>
                <c:pt idx="83328">
                  <c:v>1.0003599999999999</c:v>
                </c:pt>
                <c:pt idx="83329">
                  <c:v>1.00051</c:v>
                </c:pt>
                <c:pt idx="83330">
                  <c:v>1.0006600000000001</c:v>
                </c:pt>
                <c:pt idx="83331">
                  <c:v>1.0007999999999999</c:v>
                </c:pt>
                <c:pt idx="83332">
                  <c:v>1.00095</c:v>
                </c:pt>
                <c:pt idx="83333">
                  <c:v>1.00109</c:v>
                </c:pt>
                <c:pt idx="83334">
                  <c:v>1.00125</c:v>
                </c:pt>
                <c:pt idx="83335">
                  <c:v>1.00139</c:v>
                </c:pt>
                <c:pt idx="83336">
                  <c:v>1.00153</c:v>
                </c:pt>
                <c:pt idx="83337">
                  <c:v>1.00166</c:v>
                </c:pt>
                <c:pt idx="83338">
                  <c:v>1.0018</c:v>
                </c:pt>
                <c:pt idx="83339">
                  <c:v>1.0019400000000001</c:v>
                </c:pt>
                <c:pt idx="83340">
                  <c:v>1.00207</c:v>
                </c:pt>
                <c:pt idx="83341">
                  <c:v>1.0021899999999999</c:v>
                </c:pt>
                <c:pt idx="83342">
                  <c:v>1.00231</c:v>
                </c:pt>
                <c:pt idx="83343">
                  <c:v>1.0024299999999999</c:v>
                </c:pt>
                <c:pt idx="83344">
                  <c:v>1.00254</c:v>
                </c:pt>
                <c:pt idx="83345">
                  <c:v>1.0026299999999999</c:v>
                </c:pt>
                <c:pt idx="83346">
                  <c:v>1.0027299999999999</c:v>
                </c:pt>
                <c:pt idx="83347">
                  <c:v>1.0027999999999999</c:v>
                </c:pt>
                <c:pt idx="83348">
                  <c:v>1.00288</c:v>
                </c:pt>
                <c:pt idx="83349">
                  <c:v>1.0029600000000001</c:v>
                </c:pt>
                <c:pt idx="83350">
                  <c:v>1.0030300000000001</c:v>
                </c:pt>
                <c:pt idx="83351">
                  <c:v>1.00309</c:v>
                </c:pt>
                <c:pt idx="83352">
                  <c:v>1.0031399999999999</c:v>
                </c:pt>
                <c:pt idx="83353">
                  <c:v>1.00318</c:v>
                </c:pt>
                <c:pt idx="83354">
                  <c:v>1.00322</c:v>
                </c:pt>
                <c:pt idx="83355">
                  <c:v>1.00325</c:v>
                </c:pt>
                <c:pt idx="83356">
                  <c:v>1.00326</c:v>
                </c:pt>
                <c:pt idx="83357">
                  <c:v>1.0032700000000001</c:v>
                </c:pt>
                <c:pt idx="83358">
                  <c:v>1.00325</c:v>
                </c:pt>
                <c:pt idx="83359">
                  <c:v>1.0032399999999999</c:v>
                </c:pt>
                <c:pt idx="83360">
                  <c:v>1.0032099999999999</c:v>
                </c:pt>
                <c:pt idx="83361">
                  <c:v>1.0031699999999999</c:v>
                </c:pt>
                <c:pt idx="83362">
                  <c:v>1.00312</c:v>
                </c:pt>
                <c:pt idx="83363">
                  <c:v>1.0030600000000001</c:v>
                </c:pt>
                <c:pt idx="83364">
                  <c:v>1.00299</c:v>
                </c:pt>
                <c:pt idx="83365">
                  <c:v>1.00292</c:v>
                </c:pt>
                <c:pt idx="83366">
                  <c:v>1.00282</c:v>
                </c:pt>
                <c:pt idx="83367">
                  <c:v>1.0027200000000001</c:v>
                </c:pt>
                <c:pt idx="83368">
                  <c:v>1.00261</c:v>
                </c:pt>
                <c:pt idx="83369">
                  <c:v>1.00248</c:v>
                </c:pt>
                <c:pt idx="83370">
                  <c:v>1.00234</c:v>
                </c:pt>
                <c:pt idx="83371">
                  <c:v>1.0021800000000001</c:v>
                </c:pt>
                <c:pt idx="83372">
                  <c:v>1.0020199999999999</c:v>
                </c:pt>
                <c:pt idx="83373">
                  <c:v>1.0018400000000001</c:v>
                </c:pt>
                <c:pt idx="83374">
                  <c:v>1.0016499999999999</c:v>
                </c:pt>
                <c:pt idx="83375">
                  <c:v>1.0014400000000001</c:v>
                </c:pt>
                <c:pt idx="83376">
                  <c:v>1.0012300000000001</c:v>
                </c:pt>
                <c:pt idx="83377">
                  <c:v>1.00101</c:v>
                </c:pt>
                <c:pt idx="83378">
                  <c:v>1.0007600000000001</c:v>
                </c:pt>
                <c:pt idx="83379">
                  <c:v>1.0005200000000001</c:v>
                </c:pt>
                <c:pt idx="83380">
                  <c:v>1.0002800000000001</c:v>
                </c:pt>
                <c:pt idx="83381">
                  <c:v>1.0000599999999999</c:v>
                </c:pt>
                <c:pt idx="83382">
                  <c:v>0.99984600000000001</c:v>
                </c:pt>
                <c:pt idx="83383">
                  <c:v>0.99964699999999995</c:v>
                </c:pt>
                <c:pt idx="83384">
                  <c:v>0.99946100000000004</c:v>
                </c:pt>
                <c:pt idx="83385">
                  <c:v>0.99929400000000002</c:v>
                </c:pt>
                <c:pt idx="83386">
                  <c:v>0.99912900000000004</c:v>
                </c:pt>
                <c:pt idx="83387">
                  <c:v>0.99898500000000001</c:v>
                </c:pt>
                <c:pt idx="83388">
                  <c:v>0.99881200000000003</c:v>
                </c:pt>
                <c:pt idx="83389">
                  <c:v>0.99868800000000002</c:v>
                </c:pt>
                <c:pt idx="83390">
                  <c:v>0.99857899999999999</c:v>
                </c:pt>
                <c:pt idx="83391">
                  <c:v>0.99848000000000003</c:v>
                </c:pt>
                <c:pt idx="83392">
                  <c:v>0.99838700000000002</c:v>
                </c:pt>
                <c:pt idx="83393">
                  <c:v>0.99831300000000001</c:v>
                </c:pt>
                <c:pt idx="83394">
                  <c:v>0.99825299999999995</c:v>
                </c:pt>
                <c:pt idx="83395">
                  <c:v>0.99820299999999995</c:v>
                </c:pt>
                <c:pt idx="83396">
                  <c:v>0.99816199999999999</c:v>
                </c:pt>
                <c:pt idx="83397">
                  <c:v>0.99813099999999999</c:v>
                </c:pt>
                <c:pt idx="83398">
                  <c:v>0.99811399999999995</c:v>
                </c:pt>
                <c:pt idx="83399">
                  <c:v>0.99809999999999999</c:v>
                </c:pt>
                <c:pt idx="83400">
                  <c:v>0.99809800000000004</c:v>
                </c:pt>
                <c:pt idx="83401">
                  <c:v>0.99810100000000002</c:v>
                </c:pt>
                <c:pt idx="83402">
                  <c:v>0.99812100000000004</c:v>
                </c:pt>
                <c:pt idx="83403">
                  <c:v>0.99815500000000001</c:v>
                </c:pt>
                <c:pt idx="83404">
                  <c:v>0.99819500000000005</c:v>
                </c:pt>
                <c:pt idx="83405">
                  <c:v>0.99824599999999997</c:v>
                </c:pt>
                <c:pt idx="83406">
                  <c:v>0.99829800000000002</c:v>
                </c:pt>
                <c:pt idx="83407">
                  <c:v>0.998363</c:v>
                </c:pt>
                <c:pt idx="83408">
                  <c:v>0.99843999999999999</c:v>
                </c:pt>
                <c:pt idx="83409">
                  <c:v>0.99851999999999996</c:v>
                </c:pt>
                <c:pt idx="83410">
                  <c:v>0.99861</c:v>
                </c:pt>
                <c:pt idx="83411">
                  <c:v>0.99870800000000004</c:v>
                </c:pt>
                <c:pt idx="83412">
                  <c:v>0.99880599999999997</c:v>
                </c:pt>
                <c:pt idx="83413">
                  <c:v>0.998915</c:v>
                </c:pt>
                <c:pt idx="83414">
                  <c:v>0.99902899999999994</c:v>
                </c:pt>
                <c:pt idx="83415">
                  <c:v>0.99914599999999998</c:v>
                </c:pt>
                <c:pt idx="83416">
                  <c:v>0.99927699999999997</c:v>
                </c:pt>
                <c:pt idx="83417">
                  <c:v>0.99940899999999999</c:v>
                </c:pt>
                <c:pt idx="83418">
                  <c:v>0.99954200000000004</c:v>
                </c:pt>
                <c:pt idx="83419">
                  <c:v>0.99967300000000003</c:v>
                </c:pt>
                <c:pt idx="83420">
                  <c:v>0.99980899999999995</c:v>
                </c:pt>
                <c:pt idx="83421">
                  <c:v>0.99995000000000001</c:v>
                </c:pt>
                <c:pt idx="83422">
                  <c:v>1.0000899999999999</c:v>
                </c:pt>
                <c:pt idx="83423">
                  <c:v>1.00023</c:v>
                </c:pt>
                <c:pt idx="83424">
                  <c:v>1.00038</c:v>
                </c:pt>
                <c:pt idx="83425">
                  <c:v>1.0005200000000001</c:v>
                </c:pt>
                <c:pt idx="83426">
                  <c:v>1.0006699999999999</c:v>
                </c:pt>
                <c:pt idx="83427">
                  <c:v>1.00082</c:v>
                </c:pt>
                <c:pt idx="83428">
                  <c:v>1.0009600000000001</c:v>
                </c:pt>
                <c:pt idx="83429">
                  <c:v>1.00109</c:v>
                </c:pt>
                <c:pt idx="83430">
                  <c:v>1.0012399999999999</c:v>
                </c:pt>
                <c:pt idx="83431">
                  <c:v>1.0013799999999999</c:v>
                </c:pt>
                <c:pt idx="83432">
                  <c:v>1.0015099999999999</c:v>
                </c:pt>
                <c:pt idx="83433">
                  <c:v>1.0016499999999999</c:v>
                </c:pt>
                <c:pt idx="83434">
                  <c:v>1.0017799999999999</c:v>
                </c:pt>
                <c:pt idx="83435">
                  <c:v>1.0019100000000001</c:v>
                </c:pt>
                <c:pt idx="83436">
                  <c:v>1.00203</c:v>
                </c:pt>
                <c:pt idx="83437">
                  <c:v>1.0021500000000001</c:v>
                </c:pt>
                <c:pt idx="83438">
                  <c:v>1.00227</c:v>
                </c:pt>
                <c:pt idx="83439">
                  <c:v>1.00238</c:v>
                </c:pt>
                <c:pt idx="83440">
                  <c:v>1.00248</c:v>
                </c:pt>
                <c:pt idx="83441">
                  <c:v>1.00258</c:v>
                </c:pt>
                <c:pt idx="83442">
                  <c:v>1.00268</c:v>
                </c:pt>
                <c:pt idx="83443">
                  <c:v>1.0027699999999999</c:v>
                </c:pt>
                <c:pt idx="83444">
                  <c:v>1.00284</c:v>
                </c:pt>
                <c:pt idx="83445">
                  <c:v>1.0028999999999999</c:v>
                </c:pt>
                <c:pt idx="83446">
                  <c:v>1.0029699999999999</c:v>
                </c:pt>
                <c:pt idx="83447">
                  <c:v>1.00302</c:v>
                </c:pt>
                <c:pt idx="83448">
                  <c:v>1.0030600000000001</c:v>
                </c:pt>
                <c:pt idx="83449">
                  <c:v>1.00309</c:v>
                </c:pt>
                <c:pt idx="83450">
                  <c:v>1.00312</c:v>
                </c:pt>
                <c:pt idx="83451">
                  <c:v>1.0031300000000001</c:v>
                </c:pt>
                <c:pt idx="83452">
                  <c:v>1.0031399999999999</c:v>
                </c:pt>
                <c:pt idx="83453">
                  <c:v>1.0031399999999999</c:v>
                </c:pt>
                <c:pt idx="83454">
                  <c:v>1.0031099999999999</c:v>
                </c:pt>
                <c:pt idx="83455">
                  <c:v>1.0031000000000001</c:v>
                </c:pt>
                <c:pt idx="83456">
                  <c:v>1.0030600000000001</c:v>
                </c:pt>
                <c:pt idx="83457">
                  <c:v>1.00302</c:v>
                </c:pt>
                <c:pt idx="83458">
                  <c:v>1.0029600000000001</c:v>
                </c:pt>
                <c:pt idx="83459">
                  <c:v>1.0028999999999999</c:v>
                </c:pt>
                <c:pt idx="83460">
                  <c:v>1.00281</c:v>
                </c:pt>
                <c:pt idx="83461">
                  <c:v>1.0027200000000001</c:v>
                </c:pt>
                <c:pt idx="83462">
                  <c:v>1.00261</c:v>
                </c:pt>
                <c:pt idx="83463">
                  <c:v>1.0024999999999999</c:v>
                </c:pt>
                <c:pt idx="83464">
                  <c:v>1.0023599999999999</c:v>
                </c:pt>
                <c:pt idx="83465">
                  <c:v>1.0022200000000001</c:v>
                </c:pt>
                <c:pt idx="83466">
                  <c:v>1.00206</c:v>
                </c:pt>
                <c:pt idx="83467">
                  <c:v>1.0018899999999999</c:v>
                </c:pt>
                <c:pt idx="83468">
                  <c:v>1.0017100000000001</c:v>
                </c:pt>
                <c:pt idx="83469">
                  <c:v>1.0015099999999999</c:v>
                </c:pt>
                <c:pt idx="83470">
                  <c:v>1.0013000000000001</c:v>
                </c:pt>
                <c:pt idx="83471">
                  <c:v>1.00109</c:v>
                </c:pt>
                <c:pt idx="83472">
                  <c:v>1.00085</c:v>
                </c:pt>
                <c:pt idx="83473">
                  <c:v>1.0005999999999999</c:v>
                </c:pt>
                <c:pt idx="83474">
                  <c:v>1.0003599999999999</c:v>
                </c:pt>
                <c:pt idx="83475">
                  <c:v>1.00013</c:v>
                </c:pt>
                <c:pt idx="83476">
                  <c:v>0.99990699999999999</c:v>
                </c:pt>
                <c:pt idx="83477">
                  <c:v>0.99970499999999995</c:v>
                </c:pt>
                <c:pt idx="83478">
                  <c:v>0.99950899999999998</c:v>
                </c:pt>
                <c:pt idx="83479">
                  <c:v>0.99932699999999997</c:v>
                </c:pt>
                <c:pt idx="83480">
                  <c:v>0.99916000000000005</c:v>
                </c:pt>
                <c:pt idx="83481">
                  <c:v>0.99900299999999997</c:v>
                </c:pt>
                <c:pt idx="83482">
                  <c:v>0.99885299999999999</c:v>
                </c:pt>
                <c:pt idx="83483">
                  <c:v>0.99871399999999999</c:v>
                </c:pt>
                <c:pt idx="83484">
                  <c:v>0.99859500000000001</c:v>
                </c:pt>
                <c:pt idx="83485">
                  <c:v>0.99848499999999996</c:v>
                </c:pt>
                <c:pt idx="83486">
                  <c:v>0.99838700000000002</c:v>
                </c:pt>
                <c:pt idx="83487">
                  <c:v>0.99829500000000004</c:v>
                </c:pt>
                <c:pt idx="83488">
                  <c:v>0.99821700000000002</c:v>
                </c:pt>
                <c:pt idx="83489">
                  <c:v>0.99815299999999996</c:v>
                </c:pt>
                <c:pt idx="83490">
                  <c:v>0.99809999999999999</c:v>
                </c:pt>
                <c:pt idx="83491">
                  <c:v>0.99806300000000003</c:v>
                </c:pt>
                <c:pt idx="83492">
                  <c:v>0.998031</c:v>
                </c:pt>
                <c:pt idx="83493">
                  <c:v>0.99800900000000003</c:v>
                </c:pt>
                <c:pt idx="83494">
                  <c:v>0.99799599999999999</c:v>
                </c:pt>
                <c:pt idx="83495">
                  <c:v>0.99799599999999999</c:v>
                </c:pt>
                <c:pt idx="83496">
                  <c:v>0.998</c:v>
                </c:pt>
                <c:pt idx="83497">
                  <c:v>0.99801399999999996</c:v>
                </c:pt>
                <c:pt idx="83498">
                  <c:v>0.99804199999999998</c:v>
                </c:pt>
                <c:pt idx="83499">
                  <c:v>0.99807599999999996</c:v>
                </c:pt>
                <c:pt idx="83500">
                  <c:v>0.99812100000000004</c:v>
                </c:pt>
                <c:pt idx="83501">
                  <c:v>0.99817500000000003</c:v>
                </c:pt>
                <c:pt idx="83502">
                  <c:v>0.99823600000000001</c:v>
                </c:pt>
                <c:pt idx="83503">
                  <c:v>0.99830399999999997</c:v>
                </c:pt>
                <c:pt idx="83504">
                  <c:v>0.99837600000000004</c:v>
                </c:pt>
                <c:pt idx="83505">
                  <c:v>0.99845300000000003</c:v>
                </c:pt>
                <c:pt idx="83506">
                  <c:v>0.99853899999999995</c:v>
                </c:pt>
                <c:pt idx="83507">
                  <c:v>0.99862499999999998</c:v>
                </c:pt>
                <c:pt idx="83508">
                  <c:v>0.99872099999999997</c:v>
                </c:pt>
                <c:pt idx="83509">
                  <c:v>0.99884700000000004</c:v>
                </c:pt>
                <c:pt idx="83510">
                  <c:v>0.99894700000000003</c:v>
                </c:pt>
                <c:pt idx="83511">
                  <c:v>0.99905500000000003</c:v>
                </c:pt>
                <c:pt idx="83512">
                  <c:v>0.99917100000000003</c:v>
                </c:pt>
                <c:pt idx="83513">
                  <c:v>0.99928700000000004</c:v>
                </c:pt>
                <c:pt idx="83514">
                  <c:v>0.99940799999999996</c:v>
                </c:pt>
                <c:pt idx="83515">
                  <c:v>0.99953400000000003</c:v>
                </c:pt>
                <c:pt idx="83516">
                  <c:v>0.99965999999999999</c:v>
                </c:pt>
                <c:pt idx="83517">
                  <c:v>0.99979200000000001</c:v>
                </c:pt>
                <c:pt idx="83518">
                  <c:v>0.99992400000000004</c:v>
                </c:pt>
                <c:pt idx="83519">
                  <c:v>1.0000599999999999</c:v>
                </c:pt>
                <c:pt idx="83520">
                  <c:v>1.0001899999999999</c:v>
                </c:pt>
                <c:pt idx="83521">
                  <c:v>1.0003200000000001</c:v>
                </c:pt>
                <c:pt idx="83522">
                  <c:v>1.0004500000000001</c:v>
                </c:pt>
                <c:pt idx="83523">
                  <c:v>1.00058</c:v>
                </c:pt>
                <c:pt idx="83524">
                  <c:v>1.00071</c:v>
                </c:pt>
                <c:pt idx="83525">
                  <c:v>1.00084</c:v>
                </c:pt>
                <c:pt idx="83526">
                  <c:v>1.0009699999999999</c:v>
                </c:pt>
                <c:pt idx="83527">
                  <c:v>1.00109</c:v>
                </c:pt>
                <c:pt idx="83528">
                  <c:v>1.0012099999999999</c:v>
                </c:pt>
                <c:pt idx="83529">
                  <c:v>1.0013300000000001</c:v>
                </c:pt>
                <c:pt idx="83530">
                  <c:v>1.0014400000000001</c:v>
                </c:pt>
                <c:pt idx="83531">
                  <c:v>1.00156</c:v>
                </c:pt>
                <c:pt idx="83532">
                  <c:v>1.00166</c:v>
                </c:pt>
                <c:pt idx="83533">
                  <c:v>1.00177</c:v>
                </c:pt>
                <c:pt idx="83534">
                  <c:v>1.00186</c:v>
                </c:pt>
                <c:pt idx="83535">
                  <c:v>1.0019499999999999</c:v>
                </c:pt>
                <c:pt idx="83536">
                  <c:v>1.00204</c:v>
                </c:pt>
                <c:pt idx="83537">
                  <c:v>1.00213</c:v>
                </c:pt>
                <c:pt idx="83538">
                  <c:v>1.00221</c:v>
                </c:pt>
                <c:pt idx="83539">
                  <c:v>1.0022800000000001</c:v>
                </c:pt>
                <c:pt idx="83540">
                  <c:v>1.00234</c:v>
                </c:pt>
                <c:pt idx="83541">
                  <c:v>1.0024</c:v>
                </c:pt>
                <c:pt idx="83542">
                  <c:v>1.00244</c:v>
                </c:pt>
                <c:pt idx="83543">
                  <c:v>1.00247</c:v>
                </c:pt>
                <c:pt idx="83544">
                  <c:v>1.0024999999999999</c:v>
                </c:pt>
                <c:pt idx="83545">
                  <c:v>1.0025200000000001</c:v>
                </c:pt>
                <c:pt idx="83546">
                  <c:v>1.0025299999999999</c:v>
                </c:pt>
                <c:pt idx="83547">
                  <c:v>1.0025299999999999</c:v>
                </c:pt>
                <c:pt idx="83548">
                  <c:v>1.0025299999999999</c:v>
                </c:pt>
                <c:pt idx="83549">
                  <c:v>1.00251</c:v>
                </c:pt>
                <c:pt idx="83550">
                  <c:v>1.00248</c:v>
                </c:pt>
                <c:pt idx="83551">
                  <c:v>1.00244</c:v>
                </c:pt>
                <c:pt idx="83552">
                  <c:v>1.0023899999999999</c:v>
                </c:pt>
                <c:pt idx="83553">
                  <c:v>1.00234</c:v>
                </c:pt>
                <c:pt idx="83554">
                  <c:v>1.00227</c:v>
                </c:pt>
                <c:pt idx="83555">
                  <c:v>1.0021800000000001</c:v>
                </c:pt>
                <c:pt idx="83556">
                  <c:v>1.0020899999999999</c:v>
                </c:pt>
                <c:pt idx="83557">
                  <c:v>1.0019899999999999</c:v>
                </c:pt>
                <c:pt idx="83558">
                  <c:v>1.00187</c:v>
                </c:pt>
                <c:pt idx="83559">
                  <c:v>1.0017499999999999</c:v>
                </c:pt>
                <c:pt idx="83560">
                  <c:v>1.0016099999999999</c:v>
                </c:pt>
                <c:pt idx="83561">
                  <c:v>1.00146</c:v>
                </c:pt>
                <c:pt idx="83562">
                  <c:v>1.0013000000000001</c:v>
                </c:pt>
                <c:pt idx="83563">
                  <c:v>1.00112</c:v>
                </c:pt>
                <c:pt idx="83564">
                  <c:v>1.0009399999999999</c:v>
                </c:pt>
                <c:pt idx="83565">
                  <c:v>1.00074</c:v>
                </c:pt>
                <c:pt idx="83566">
                  <c:v>1.00054</c:v>
                </c:pt>
                <c:pt idx="83567">
                  <c:v>1.00031</c:v>
                </c:pt>
                <c:pt idx="83568">
                  <c:v>1.0000800000000001</c:v>
                </c:pt>
                <c:pt idx="83569">
                  <c:v>0.99983299999999997</c:v>
                </c:pt>
                <c:pt idx="83570">
                  <c:v>0.99959299999999995</c:v>
                </c:pt>
                <c:pt idx="83571">
                  <c:v>0.99936700000000001</c:v>
                </c:pt>
                <c:pt idx="83572">
                  <c:v>0.99915500000000002</c:v>
                </c:pt>
                <c:pt idx="83573">
                  <c:v>0.99895900000000004</c:v>
                </c:pt>
                <c:pt idx="83574">
                  <c:v>0.99877000000000005</c:v>
                </c:pt>
                <c:pt idx="83575">
                  <c:v>0.99859100000000001</c:v>
                </c:pt>
                <c:pt idx="83576">
                  <c:v>0.99842299999999995</c:v>
                </c:pt>
                <c:pt idx="83577">
                  <c:v>0.99826800000000004</c:v>
                </c:pt>
                <c:pt idx="83578">
                  <c:v>0.99812699999999999</c:v>
                </c:pt>
                <c:pt idx="83579">
                  <c:v>0.99799499999999997</c:v>
                </c:pt>
                <c:pt idx="83580">
                  <c:v>0.99788200000000005</c:v>
                </c:pt>
                <c:pt idx="83581">
                  <c:v>0.99778199999999995</c:v>
                </c:pt>
                <c:pt idx="83582">
                  <c:v>0.99769300000000005</c:v>
                </c:pt>
                <c:pt idx="83583">
                  <c:v>0.997614</c:v>
                </c:pt>
                <c:pt idx="83584">
                  <c:v>0.99754200000000004</c:v>
                </c:pt>
                <c:pt idx="83585">
                  <c:v>0.99748199999999998</c:v>
                </c:pt>
                <c:pt idx="83586">
                  <c:v>0.99743599999999999</c:v>
                </c:pt>
                <c:pt idx="83587">
                  <c:v>0.99740600000000001</c:v>
                </c:pt>
                <c:pt idx="83588">
                  <c:v>0.99738099999999996</c:v>
                </c:pt>
                <c:pt idx="83589">
                  <c:v>0.99736199999999997</c:v>
                </c:pt>
                <c:pt idx="83590">
                  <c:v>0.99735799999999997</c:v>
                </c:pt>
                <c:pt idx="83591">
                  <c:v>0.997367</c:v>
                </c:pt>
                <c:pt idx="83592">
                  <c:v>0.99738400000000005</c:v>
                </c:pt>
                <c:pt idx="83593">
                  <c:v>0.997417</c:v>
                </c:pt>
                <c:pt idx="83594">
                  <c:v>0.99744999999999995</c:v>
                </c:pt>
                <c:pt idx="83595">
                  <c:v>0.997502</c:v>
                </c:pt>
                <c:pt idx="83596">
                  <c:v>0.997556</c:v>
                </c:pt>
                <c:pt idx="83597">
                  <c:v>0.99761900000000003</c:v>
                </c:pt>
                <c:pt idx="83598">
                  <c:v>0.99768999999999997</c:v>
                </c:pt>
                <c:pt idx="83599">
                  <c:v>0.99777300000000002</c:v>
                </c:pt>
                <c:pt idx="83600">
                  <c:v>0.99786200000000003</c:v>
                </c:pt>
                <c:pt idx="83601">
                  <c:v>0.99796099999999999</c:v>
                </c:pt>
                <c:pt idx="83602">
                  <c:v>0.99805699999999997</c:v>
                </c:pt>
                <c:pt idx="83603">
                  <c:v>0.99816099999999996</c:v>
                </c:pt>
                <c:pt idx="83604">
                  <c:v>0.99827100000000002</c:v>
                </c:pt>
                <c:pt idx="83605">
                  <c:v>0.99838499999999997</c:v>
                </c:pt>
                <c:pt idx="83606">
                  <c:v>0.99850700000000003</c:v>
                </c:pt>
                <c:pt idx="83607">
                  <c:v>0.998637</c:v>
                </c:pt>
                <c:pt idx="83608">
                  <c:v>0.99876699999999996</c:v>
                </c:pt>
                <c:pt idx="83609">
                  <c:v>0.99890199999999996</c:v>
                </c:pt>
                <c:pt idx="83610">
                  <c:v>0.99903900000000001</c:v>
                </c:pt>
                <c:pt idx="83611">
                  <c:v>0.99917900000000004</c:v>
                </c:pt>
                <c:pt idx="83612">
                  <c:v>0.99932699999999997</c:v>
                </c:pt>
                <c:pt idx="83613">
                  <c:v>0.99947600000000003</c:v>
                </c:pt>
                <c:pt idx="83614">
                  <c:v>0.99962399999999996</c:v>
                </c:pt>
                <c:pt idx="83615">
                  <c:v>0.99977499999999997</c:v>
                </c:pt>
                <c:pt idx="83616">
                  <c:v>0.99992599999999998</c:v>
                </c:pt>
                <c:pt idx="83617">
                  <c:v>1.0000800000000001</c:v>
                </c:pt>
                <c:pt idx="83618">
                  <c:v>1.00023</c:v>
                </c:pt>
                <c:pt idx="83619">
                  <c:v>1.0003899999999999</c:v>
                </c:pt>
                <c:pt idx="83620">
                  <c:v>1.00054</c:v>
                </c:pt>
                <c:pt idx="83621">
                  <c:v>1.0006900000000001</c:v>
                </c:pt>
                <c:pt idx="83622">
                  <c:v>1.0008300000000001</c:v>
                </c:pt>
                <c:pt idx="83623">
                  <c:v>1.00098</c:v>
                </c:pt>
                <c:pt idx="83624">
                  <c:v>1.00112</c:v>
                </c:pt>
                <c:pt idx="83625">
                  <c:v>1.00125</c:v>
                </c:pt>
                <c:pt idx="83626">
                  <c:v>1.0013799999999999</c:v>
                </c:pt>
                <c:pt idx="83627">
                  <c:v>1.0015099999999999</c:v>
                </c:pt>
                <c:pt idx="83628">
                  <c:v>1.0016400000000001</c:v>
                </c:pt>
                <c:pt idx="83629">
                  <c:v>1.0017499999999999</c:v>
                </c:pt>
                <c:pt idx="83630">
                  <c:v>1.00187</c:v>
                </c:pt>
                <c:pt idx="83631">
                  <c:v>1.0019800000000001</c:v>
                </c:pt>
                <c:pt idx="83632">
                  <c:v>1.0020899999999999</c:v>
                </c:pt>
                <c:pt idx="83633">
                  <c:v>1.0021899999999999</c:v>
                </c:pt>
                <c:pt idx="83634">
                  <c:v>1.00227</c:v>
                </c:pt>
                <c:pt idx="83635">
                  <c:v>1.0023599999999999</c:v>
                </c:pt>
                <c:pt idx="83636">
                  <c:v>1.0024299999999999</c:v>
                </c:pt>
                <c:pt idx="83637">
                  <c:v>1.0024900000000001</c:v>
                </c:pt>
                <c:pt idx="83638">
                  <c:v>1.0025500000000001</c:v>
                </c:pt>
                <c:pt idx="83639">
                  <c:v>1.0025900000000001</c:v>
                </c:pt>
                <c:pt idx="83640">
                  <c:v>1.0026299999999999</c:v>
                </c:pt>
                <c:pt idx="83641">
                  <c:v>1.0026600000000001</c:v>
                </c:pt>
                <c:pt idx="83642">
                  <c:v>1.00268</c:v>
                </c:pt>
                <c:pt idx="83643">
                  <c:v>1.0026900000000001</c:v>
                </c:pt>
                <c:pt idx="83644">
                  <c:v>1.0026900000000001</c:v>
                </c:pt>
                <c:pt idx="83645">
                  <c:v>1.00268</c:v>
                </c:pt>
                <c:pt idx="83646">
                  <c:v>1.0026600000000001</c:v>
                </c:pt>
                <c:pt idx="83647">
                  <c:v>1.0026299999999999</c:v>
                </c:pt>
                <c:pt idx="83648">
                  <c:v>1.0025900000000001</c:v>
                </c:pt>
                <c:pt idx="83649">
                  <c:v>1.00254</c:v>
                </c:pt>
                <c:pt idx="83650">
                  <c:v>1.00247</c:v>
                </c:pt>
                <c:pt idx="83651">
                  <c:v>1.0023899999999999</c:v>
                </c:pt>
                <c:pt idx="83652">
                  <c:v>1.0023</c:v>
                </c:pt>
                <c:pt idx="83653">
                  <c:v>1.0022</c:v>
                </c:pt>
                <c:pt idx="83654">
                  <c:v>1.0020800000000001</c:v>
                </c:pt>
                <c:pt idx="83655">
                  <c:v>1.00196</c:v>
                </c:pt>
                <c:pt idx="83656">
                  <c:v>1.0018100000000001</c:v>
                </c:pt>
                <c:pt idx="83657">
                  <c:v>1.0016499999999999</c:v>
                </c:pt>
                <c:pt idx="83658">
                  <c:v>1.0014799999999999</c:v>
                </c:pt>
                <c:pt idx="83659">
                  <c:v>1.00129</c:v>
                </c:pt>
                <c:pt idx="83660">
                  <c:v>1.0011099999999999</c:v>
                </c:pt>
                <c:pt idx="83661">
                  <c:v>1.00091</c:v>
                </c:pt>
                <c:pt idx="83662">
                  <c:v>1.0006900000000001</c:v>
                </c:pt>
                <c:pt idx="83663">
                  <c:v>1.00047</c:v>
                </c:pt>
                <c:pt idx="83664">
                  <c:v>1.00023</c:v>
                </c:pt>
                <c:pt idx="83665">
                  <c:v>0.99997599999999998</c:v>
                </c:pt>
                <c:pt idx="83666">
                  <c:v>0.99974399999999997</c:v>
                </c:pt>
                <c:pt idx="83667">
                  <c:v>0.99951900000000005</c:v>
                </c:pt>
                <c:pt idx="83668">
                  <c:v>0.99931199999999998</c:v>
                </c:pt>
                <c:pt idx="83669">
                  <c:v>0.999116</c:v>
                </c:pt>
                <c:pt idx="83670">
                  <c:v>0.99894000000000005</c:v>
                </c:pt>
                <c:pt idx="83671">
                  <c:v>0.99876799999999999</c:v>
                </c:pt>
                <c:pt idx="83672">
                  <c:v>0.99861500000000003</c:v>
                </c:pt>
                <c:pt idx="83673">
                  <c:v>0.998471</c:v>
                </c:pt>
                <c:pt idx="83674">
                  <c:v>0.99834299999999998</c:v>
                </c:pt>
                <c:pt idx="83675">
                  <c:v>0.99822699999999998</c:v>
                </c:pt>
                <c:pt idx="83676">
                  <c:v>0.99812299999999998</c:v>
                </c:pt>
                <c:pt idx="83677">
                  <c:v>0.99802800000000003</c:v>
                </c:pt>
                <c:pt idx="83678">
                  <c:v>0.99794400000000005</c:v>
                </c:pt>
                <c:pt idx="83679">
                  <c:v>0.99787300000000001</c:v>
                </c:pt>
                <c:pt idx="83680">
                  <c:v>0.99781699999999995</c:v>
                </c:pt>
                <c:pt idx="83681">
                  <c:v>0.99777300000000002</c:v>
                </c:pt>
                <c:pt idx="83682">
                  <c:v>0.99773800000000001</c:v>
                </c:pt>
                <c:pt idx="83683">
                  <c:v>0.99771699999999996</c:v>
                </c:pt>
                <c:pt idx="83684">
                  <c:v>0.997699</c:v>
                </c:pt>
                <c:pt idx="83685">
                  <c:v>0.99770199999999998</c:v>
                </c:pt>
                <c:pt idx="83686">
                  <c:v>0.99772000000000005</c:v>
                </c:pt>
                <c:pt idx="83687">
                  <c:v>0.99773599999999996</c:v>
                </c:pt>
                <c:pt idx="83688">
                  <c:v>0.99776200000000004</c:v>
                </c:pt>
                <c:pt idx="83689">
                  <c:v>0.99779700000000005</c:v>
                </c:pt>
                <c:pt idx="83690">
                  <c:v>0.99784099999999998</c:v>
                </c:pt>
                <c:pt idx="83691">
                  <c:v>0.997892</c:v>
                </c:pt>
                <c:pt idx="83692">
                  <c:v>0.99795199999999995</c:v>
                </c:pt>
                <c:pt idx="83693">
                  <c:v>0.99801899999999999</c:v>
                </c:pt>
                <c:pt idx="83694">
                  <c:v>0.99809400000000004</c:v>
                </c:pt>
                <c:pt idx="83695">
                  <c:v>0.99817800000000001</c:v>
                </c:pt>
                <c:pt idx="83696">
                  <c:v>0.99827200000000005</c:v>
                </c:pt>
                <c:pt idx="83697">
                  <c:v>0.99836499999999995</c:v>
                </c:pt>
                <c:pt idx="83698">
                  <c:v>0.99846999999999997</c:v>
                </c:pt>
                <c:pt idx="83699">
                  <c:v>0.99858400000000003</c:v>
                </c:pt>
                <c:pt idx="83700">
                  <c:v>0.99869799999999997</c:v>
                </c:pt>
                <c:pt idx="83701">
                  <c:v>0.99881900000000001</c:v>
                </c:pt>
                <c:pt idx="83702">
                  <c:v>0.998946</c:v>
                </c:pt>
                <c:pt idx="83703">
                  <c:v>0.99907299999999999</c:v>
                </c:pt>
                <c:pt idx="83704">
                  <c:v>0.99920299999999995</c:v>
                </c:pt>
                <c:pt idx="83705">
                  <c:v>0.99934000000000001</c:v>
                </c:pt>
                <c:pt idx="83706">
                  <c:v>0.99947299999999994</c:v>
                </c:pt>
                <c:pt idx="83707">
                  <c:v>0.99961299999999997</c:v>
                </c:pt>
                <c:pt idx="83708">
                  <c:v>0.99976200000000004</c:v>
                </c:pt>
                <c:pt idx="83709">
                  <c:v>0.99990699999999999</c:v>
                </c:pt>
                <c:pt idx="83710">
                  <c:v>1.0000500000000001</c:v>
                </c:pt>
                <c:pt idx="83711">
                  <c:v>1.0002</c:v>
                </c:pt>
                <c:pt idx="83712">
                  <c:v>1.0003500000000001</c:v>
                </c:pt>
                <c:pt idx="83713">
                  <c:v>1.0004900000000001</c:v>
                </c:pt>
                <c:pt idx="83714">
                  <c:v>1.00064</c:v>
                </c:pt>
                <c:pt idx="83715">
                  <c:v>1.00078</c:v>
                </c:pt>
                <c:pt idx="83716">
                  <c:v>1.00092</c:v>
                </c:pt>
                <c:pt idx="83717">
                  <c:v>1.0010600000000001</c:v>
                </c:pt>
                <c:pt idx="83718">
                  <c:v>1.0012000000000001</c:v>
                </c:pt>
                <c:pt idx="83719">
                  <c:v>1.0013399999999999</c:v>
                </c:pt>
                <c:pt idx="83720">
                  <c:v>1.0014799999999999</c:v>
                </c:pt>
                <c:pt idx="83721">
                  <c:v>1.0016099999999999</c:v>
                </c:pt>
                <c:pt idx="83722">
                  <c:v>1.0017400000000001</c:v>
                </c:pt>
                <c:pt idx="83723">
                  <c:v>1.00186</c:v>
                </c:pt>
                <c:pt idx="83724">
                  <c:v>1.0019800000000001</c:v>
                </c:pt>
                <c:pt idx="83725">
                  <c:v>1.0021</c:v>
                </c:pt>
                <c:pt idx="83726">
                  <c:v>1.00221</c:v>
                </c:pt>
                <c:pt idx="83727">
                  <c:v>1.0023</c:v>
                </c:pt>
                <c:pt idx="83728">
                  <c:v>1.0023899999999999</c:v>
                </c:pt>
                <c:pt idx="83729">
                  <c:v>1.00248</c:v>
                </c:pt>
                <c:pt idx="83730">
                  <c:v>1.0025599999999999</c:v>
                </c:pt>
                <c:pt idx="83731">
                  <c:v>1.00264</c:v>
                </c:pt>
                <c:pt idx="83732">
                  <c:v>1.00271</c:v>
                </c:pt>
                <c:pt idx="83733">
                  <c:v>1.0027699999999999</c:v>
                </c:pt>
                <c:pt idx="83734">
                  <c:v>1.00282</c:v>
                </c:pt>
                <c:pt idx="83735">
                  <c:v>1.0028600000000001</c:v>
                </c:pt>
                <c:pt idx="83736">
                  <c:v>1.0028999999999999</c:v>
                </c:pt>
                <c:pt idx="83737">
                  <c:v>1.0029300000000001</c:v>
                </c:pt>
                <c:pt idx="83738">
                  <c:v>1.0029399999999999</c:v>
                </c:pt>
                <c:pt idx="83739">
                  <c:v>1.0029600000000001</c:v>
                </c:pt>
                <c:pt idx="83740">
                  <c:v>1.00295</c:v>
                </c:pt>
                <c:pt idx="83741">
                  <c:v>1.0029399999999999</c:v>
                </c:pt>
                <c:pt idx="83742">
                  <c:v>1.00292</c:v>
                </c:pt>
                <c:pt idx="83743">
                  <c:v>1.0028900000000001</c:v>
                </c:pt>
                <c:pt idx="83744">
                  <c:v>1.00284</c:v>
                </c:pt>
                <c:pt idx="83745">
                  <c:v>1.00278</c:v>
                </c:pt>
                <c:pt idx="83746">
                  <c:v>1.0027200000000001</c:v>
                </c:pt>
                <c:pt idx="83747">
                  <c:v>1.00264</c:v>
                </c:pt>
                <c:pt idx="83748">
                  <c:v>1.0025500000000001</c:v>
                </c:pt>
                <c:pt idx="83749">
                  <c:v>1.0024500000000001</c:v>
                </c:pt>
                <c:pt idx="83750">
                  <c:v>1.00234</c:v>
                </c:pt>
                <c:pt idx="83751">
                  <c:v>1.00221</c:v>
                </c:pt>
                <c:pt idx="83752">
                  <c:v>1.0020800000000001</c:v>
                </c:pt>
                <c:pt idx="83753">
                  <c:v>1.0019199999999999</c:v>
                </c:pt>
                <c:pt idx="83754">
                  <c:v>1.0017499999999999</c:v>
                </c:pt>
                <c:pt idx="83755">
                  <c:v>1.0015700000000001</c:v>
                </c:pt>
                <c:pt idx="83756">
                  <c:v>1.0013799999999999</c:v>
                </c:pt>
                <c:pt idx="83757">
                  <c:v>1.00118</c:v>
                </c:pt>
                <c:pt idx="83758">
                  <c:v>1.0009699999999999</c:v>
                </c:pt>
                <c:pt idx="83759">
                  <c:v>1.00074</c:v>
                </c:pt>
                <c:pt idx="83760">
                  <c:v>1.0004999999999999</c:v>
                </c:pt>
                <c:pt idx="83761">
                  <c:v>1.0002500000000001</c:v>
                </c:pt>
                <c:pt idx="83762">
                  <c:v>1.0000100000000001</c:v>
                </c:pt>
                <c:pt idx="83763">
                  <c:v>0.99978999999999996</c:v>
                </c:pt>
                <c:pt idx="83764">
                  <c:v>0.99957799999999997</c:v>
                </c:pt>
                <c:pt idx="83765">
                  <c:v>0.99937900000000002</c:v>
                </c:pt>
                <c:pt idx="83766">
                  <c:v>0.99919199999999997</c:v>
                </c:pt>
                <c:pt idx="83767">
                  <c:v>0.999027</c:v>
                </c:pt>
                <c:pt idx="83768">
                  <c:v>0.99887800000000004</c:v>
                </c:pt>
                <c:pt idx="83769">
                  <c:v>0.99873000000000001</c:v>
                </c:pt>
                <c:pt idx="83770">
                  <c:v>0.99859699999999996</c:v>
                </c:pt>
                <c:pt idx="83771">
                  <c:v>0.998471</c:v>
                </c:pt>
                <c:pt idx="83772">
                  <c:v>0.99835700000000005</c:v>
                </c:pt>
                <c:pt idx="83773">
                  <c:v>0.998255</c:v>
                </c:pt>
                <c:pt idx="83774">
                  <c:v>0.99816800000000006</c:v>
                </c:pt>
                <c:pt idx="83775">
                  <c:v>0.99809300000000001</c:v>
                </c:pt>
                <c:pt idx="83776">
                  <c:v>0.998031</c:v>
                </c:pt>
                <c:pt idx="83777">
                  <c:v>0.99797599999999997</c:v>
                </c:pt>
                <c:pt idx="83778">
                  <c:v>0.99793399999999999</c:v>
                </c:pt>
                <c:pt idx="83779">
                  <c:v>0.997915</c:v>
                </c:pt>
                <c:pt idx="83780">
                  <c:v>0.99789600000000001</c:v>
                </c:pt>
                <c:pt idx="83781">
                  <c:v>0.99788399999999999</c:v>
                </c:pt>
                <c:pt idx="83782">
                  <c:v>0.99788399999999999</c:v>
                </c:pt>
                <c:pt idx="83783">
                  <c:v>0.99789399999999995</c:v>
                </c:pt>
                <c:pt idx="83784">
                  <c:v>0.99791799999999997</c:v>
                </c:pt>
                <c:pt idx="83785">
                  <c:v>0.99795199999999995</c:v>
                </c:pt>
                <c:pt idx="83786">
                  <c:v>0.99798900000000001</c:v>
                </c:pt>
                <c:pt idx="83787">
                  <c:v>0.99803699999999995</c:v>
                </c:pt>
                <c:pt idx="83788">
                  <c:v>0.99809400000000004</c:v>
                </c:pt>
                <c:pt idx="83789">
                  <c:v>0.99816000000000005</c:v>
                </c:pt>
                <c:pt idx="83790">
                  <c:v>0.99823200000000001</c:v>
                </c:pt>
                <c:pt idx="83791">
                  <c:v>0.99831400000000003</c:v>
                </c:pt>
                <c:pt idx="83792">
                  <c:v>0.99839800000000001</c:v>
                </c:pt>
                <c:pt idx="83793">
                  <c:v>0.99848800000000004</c:v>
                </c:pt>
                <c:pt idx="83794">
                  <c:v>0.998587</c:v>
                </c:pt>
                <c:pt idx="83795">
                  <c:v>0.99869300000000005</c:v>
                </c:pt>
                <c:pt idx="83796">
                  <c:v>0.998811</c:v>
                </c:pt>
                <c:pt idx="83797">
                  <c:v>0.99893200000000004</c:v>
                </c:pt>
                <c:pt idx="83798">
                  <c:v>0.99905500000000003</c:v>
                </c:pt>
                <c:pt idx="83799">
                  <c:v>0.99918099999999999</c:v>
                </c:pt>
                <c:pt idx="83800">
                  <c:v>0.99930799999999997</c:v>
                </c:pt>
                <c:pt idx="83801">
                  <c:v>0.999444</c:v>
                </c:pt>
                <c:pt idx="83802">
                  <c:v>0.99957700000000005</c:v>
                </c:pt>
                <c:pt idx="83803">
                  <c:v>0.99972099999999997</c:v>
                </c:pt>
                <c:pt idx="83804">
                  <c:v>0.999861</c:v>
                </c:pt>
                <c:pt idx="83805">
                  <c:v>1</c:v>
                </c:pt>
                <c:pt idx="83806">
                  <c:v>1.0001500000000001</c:v>
                </c:pt>
                <c:pt idx="83807">
                  <c:v>1.0002899999999999</c:v>
                </c:pt>
                <c:pt idx="83808">
                  <c:v>1.00044</c:v>
                </c:pt>
                <c:pt idx="83809">
                  <c:v>1.00058</c:v>
                </c:pt>
                <c:pt idx="83810">
                  <c:v>1.0007299999999999</c:v>
                </c:pt>
                <c:pt idx="83811">
                  <c:v>1.0008699999999999</c:v>
                </c:pt>
                <c:pt idx="83812">
                  <c:v>1.00101</c:v>
                </c:pt>
                <c:pt idx="83813">
                  <c:v>1.00115</c:v>
                </c:pt>
                <c:pt idx="83814">
                  <c:v>1.0012799999999999</c:v>
                </c:pt>
                <c:pt idx="83815">
                  <c:v>1.00142</c:v>
                </c:pt>
                <c:pt idx="83816">
                  <c:v>1.0015499999999999</c:v>
                </c:pt>
                <c:pt idx="83817">
                  <c:v>1.0016700000000001</c:v>
                </c:pt>
                <c:pt idx="83818">
                  <c:v>1.0018</c:v>
                </c:pt>
                <c:pt idx="83819">
                  <c:v>1.0019100000000001</c:v>
                </c:pt>
                <c:pt idx="83820">
                  <c:v>1.00203</c:v>
                </c:pt>
                <c:pt idx="83821">
                  <c:v>1.00214</c:v>
                </c:pt>
                <c:pt idx="83822">
                  <c:v>1.00224</c:v>
                </c:pt>
                <c:pt idx="83823">
                  <c:v>1.00234</c:v>
                </c:pt>
                <c:pt idx="83824">
                  <c:v>1.0024200000000001</c:v>
                </c:pt>
                <c:pt idx="83825">
                  <c:v>1.0024999999999999</c:v>
                </c:pt>
                <c:pt idx="83826">
                  <c:v>1.00258</c:v>
                </c:pt>
                <c:pt idx="83827">
                  <c:v>1.00264</c:v>
                </c:pt>
                <c:pt idx="83828">
                  <c:v>1.0026999999999999</c:v>
                </c:pt>
                <c:pt idx="83829">
                  <c:v>1.00275</c:v>
                </c:pt>
                <c:pt idx="83830">
                  <c:v>1.0027900000000001</c:v>
                </c:pt>
                <c:pt idx="83831">
                  <c:v>1.00282</c:v>
                </c:pt>
                <c:pt idx="83832">
                  <c:v>1.00284</c:v>
                </c:pt>
                <c:pt idx="83833">
                  <c:v>1.00285</c:v>
                </c:pt>
                <c:pt idx="83834">
                  <c:v>1.00285</c:v>
                </c:pt>
                <c:pt idx="83835">
                  <c:v>1.00284</c:v>
                </c:pt>
                <c:pt idx="83836">
                  <c:v>1.00282</c:v>
                </c:pt>
                <c:pt idx="83837">
                  <c:v>1.0027999999999999</c:v>
                </c:pt>
                <c:pt idx="83838">
                  <c:v>1.00275</c:v>
                </c:pt>
                <c:pt idx="83839">
                  <c:v>1.0026999999999999</c:v>
                </c:pt>
                <c:pt idx="83840">
                  <c:v>1.00264</c:v>
                </c:pt>
                <c:pt idx="83841">
                  <c:v>1.0025599999999999</c:v>
                </c:pt>
                <c:pt idx="83842">
                  <c:v>1.00248</c:v>
                </c:pt>
                <c:pt idx="83843">
                  <c:v>1.00238</c:v>
                </c:pt>
                <c:pt idx="83844">
                  <c:v>1.0022599999999999</c:v>
                </c:pt>
                <c:pt idx="83845">
                  <c:v>1.00214</c:v>
                </c:pt>
                <c:pt idx="83846">
                  <c:v>1.002</c:v>
                </c:pt>
                <c:pt idx="83847">
                  <c:v>1.0018499999999999</c:v>
                </c:pt>
                <c:pt idx="83848">
                  <c:v>1.00169</c:v>
                </c:pt>
                <c:pt idx="83849">
                  <c:v>1.0015099999999999</c:v>
                </c:pt>
                <c:pt idx="83850">
                  <c:v>1.0013099999999999</c:v>
                </c:pt>
                <c:pt idx="83851">
                  <c:v>1.0011099999999999</c:v>
                </c:pt>
                <c:pt idx="83852">
                  <c:v>1.0008999999999999</c:v>
                </c:pt>
                <c:pt idx="83853">
                  <c:v>1.0006699999999999</c:v>
                </c:pt>
                <c:pt idx="83854">
                  <c:v>1.0004299999999999</c:v>
                </c:pt>
                <c:pt idx="83855">
                  <c:v>1.0001899999999999</c:v>
                </c:pt>
                <c:pt idx="83856">
                  <c:v>0.99995000000000001</c:v>
                </c:pt>
                <c:pt idx="83857">
                  <c:v>0.99972000000000005</c:v>
                </c:pt>
                <c:pt idx="83858">
                  <c:v>0.99950799999999995</c:v>
                </c:pt>
                <c:pt idx="83859">
                  <c:v>0.99931099999999995</c:v>
                </c:pt>
                <c:pt idx="83860">
                  <c:v>0.99912500000000004</c:v>
                </c:pt>
                <c:pt idx="83861">
                  <c:v>0.99895800000000001</c:v>
                </c:pt>
                <c:pt idx="83862">
                  <c:v>0.99879899999999999</c:v>
                </c:pt>
                <c:pt idx="83863">
                  <c:v>0.99865899999999996</c:v>
                </c:pt>
                <c:pt idx="83864">
                  <c:v>0.99852300000000005</c:v>
                </c:pt>
                <c:pt idx="83865">
                  <c:v>0.99840099999999998</c:v>
                </c:pt>
                <c:pt idx="83866">
                  <c:v>0.99828799999999995</c:v>
                </c:pt>
                <c:pt idx="83867">
                  <c:v>0.99818899999999999</c:v>
                </c:pt>
                <c:pt idx="83868">
                  <c:v>0.99809899999999996</c:v>
                </c:pt>
                <c:pt idx="83869">
                  <c:v>0.99802500000000005</c:v>
                </c:pt>
                <c:pt idx="83870">
                  <c:v>0.99796300000000004</c:v>
                </c:pt>
                <c:pt idx="83871">
                  <c:v>0.99791200000000002</c:v>
                </c:pt>
                <c:pt idx="83872">
                  <c:v>0.99787499999999996</c:v>
                </c:pt>
                <c:pt idx="83873">
                  <c:v>0.99784700000000004</c:v>
                </c:pt>
                <c:pt idx="83874">
                  <c:v>0.99782499999999996</c:v>
                </c:pt>
                <c:pt idx="83875">
                  <c:v>0.99781399999999998</c:v>
                </c:pt>
                <c:pt idx="83876">
                  <c:v>0.99781900000000001</c:v>
                </c:pt>
                <c:pt idx="83877">
                  <c:v>0.99782700000000002</c:v>
                </c:pt>
                <c:pt idx="83878">
                  <c:v>0.99784600000000001</c:v>
                </c:pt>
                <c:pt idx="83879">
                  <c:v>0.99787499999999996</c:v>
                </c:pt>
                <c:pt idx="83880">
                  <c:v>0.99790999999999996</c:v>
                </c:pt>
                <c:pt idx="83881">
                  <c:v>0.99795199999999995</c:v>
                </c:pt>
                <c:pt idx="83882">
                  <c:v>0.99800900000000003</c:v>
                </c:pt>
                <c:pt idx="83883">
                  <c:v>0.99807000000000001</c:v>
                </c:pt>
                <c:pt idx="83884">
                  <c:v>0.998139</c:v>
                </c:pt>
                <c:pt idx="83885">
                  <c:v>0.99821800000000005</c:v>
                </c:pt>
                <c:pt idx="83886">
                  <c:v>0.99829699999999999</c:v>
                </c:pt>
                <c:pt idx="83887">
                  <c:v>0.99838000000000005</c:v>
                </c:pt>
                <c:pt idx="83888">
                  <c:v>0.99847600000000003</c:v>
                </c:pt>
                <c:pt idx="83889">
                  <c:v>0.99855400000000005</c:v>
                </c:pt>
                <c:pt idx="83890">
                  <c:v>0.99865599999999999</c:v>
                </c:pt>
                <c:pt idx="83891">
                  <c:v>0.99876900000000002</c:v>
                </c:pt>
                <c:pt idx="83892">
                  <c:v>0.99888600000000005</c:v>
                </c:pt>
                <c:pt idx="83893">
                  <c:v>0.999004</c:v>
                </c:pt>
                <c:pt idx="83894">
                  <c:v>0.99912199999999995</c:v>
                </c:pt>
                <c:pt idx="83895">
                  <c:v>0.99925699999999995</c:v>
                </c:pt>
                <c:pt idx="83896">
                  <c:v>0.99938800000000005</c:v>
                </c:pt>
                <c:pt idx="83897">
                  <c:v>0.99951500000000004</c:v>
                </c:pt>
                <c:pt idx="83898">
                  <c:v>0.99964699999999995</c:v>
                </c:pt>
                <c:pt idx="83899">
                  <c:v>0.99978400000000001</c:v>
                </c:pt>
                <c:pt idx="83900">
                  <c:v>0.99992400000000004</c:v>
                </c:pt>
                <c:pt idx="83901">
                  <c:v>1.0000599999999999</c:v>
                </c:pt>
                <c:pt idx="83902">
                  <c:v>1.0002</c:v>
                </c:pt>
                <c:pt idx="83903">
                  <c:v>1.00034</c:v>
                </c:pt>
                <c:pt idx="83904">
                  <c:v>1.00047</c:v>
                </c:pt>
                <c:pt idx="83905">
                  <c:v>1.00061</c:v>
                </c:pt>
                <c:pt idx="83906">
                  <c:v>1.00074</c:v>
                </c:pt>
                <c:pt idx="83907">
                  <c:v>1.0008699999999999</c:v>
                </c:pt>
                <c:pt idx="83908">
                  <c:v>1.0009999999999999</c:v>
                </c:pt>
                <c:pt idx="83909">
                  <c:v>1.0011300000000001</c:v>
                </c:pt>
                <c:pt idx="83910">
                  <c:v>1.00126</c:v>
                </c:pt>
                <c:pt idx="83911">
                  <c:v>1.0013799999999999</c:v>
                </c:pt>
                <c:pt idx="83912">
                  <c:v>1.0015000000000001</c:v>
                </c:pt>
                <c:pt idx="83913">
                  <c:v>1.0016099999999999</c:v>
                </c:pt>
                <c:pt idx="83914">
                  <c:v>1.0017199999999999</c:v>
                </c:pt>
                <c:pt idx="83915">
                  <c:v>1.00183</c:v>
                </c:pt>
                <c:pt idx="83916">
                  <c:v>1.0019400000000001</c:v>
                </c:pt>
                <c:pt idx="83917">
                  <c:v>1.00203</c:v>
                </c:pt>
                <c:pt idx="83918">
                  <c:v>1.0021199999999999</c:v>
                </c:pt>
                <c:pt idx="83919">
                  <c:v>1.0022</c:v>
                </c:pt>
                <c:pt idx="83920">
                  <c:v>1.0022800000000001</c:v>
                </c:pt>
                <c:pt idx="83921">
                  <c:v>1.00234</c:v>
                </c:pt>
                <c:pt idx="83922">
                  <c:v>1.00241</c:v>
                </c:pt>
                <c:pt idx="83923">
                  <c:v>1.0024599999999999</c:v>
                </c:pt>
                <c:pt idx="83924">
                  <c:v>1.00251</c:v>
                </c:pt>
                <c:pt idx="83925">
                  <c:v>1.0025599999999999</c:v>
                </c:pt>
                <c:pt idx="83926">
                  <c:v>1.0025900000000001</c:v>
                </c:pt>
                <c:pt idx="83927">
                  <c:v>1.0026200000000001</c:v>
                </c:pt>
                <c:pt idx="83928">
                  <c:v>1.0026299999999999</c:v>
                </c:pt>
                <c:pt idx="83929">
                  <c:v>1.0026299999999999</c:v>
                </c:pt>
                <c:pt idx="83930">
                  <c:v>1.00261</c:v>
                </c:pt>
                <c:pt idx="83931">
                  <c:v>1.0025900000000001</c:v>
                </c:pt>
                <c:pt idx="83932">
                  <c:v>1.0025599999999999</c:v>
                </c:pt>
                <c:pt idx="83933">
                  <c:v>1.0025200000000001</c:v>
                </c:pt>
                <c:pt idx="83934">
                  <c:v>1.00247</c:v>
                </c:pt>
                <c:pt idx="83935">
                  <c:v>1.0024</c:v>
                </c:pt>
                <c:pt idx="83936">
                  <c:v>1.0023299999999999</c:v>
                </c:pt>
                <c:pt idx="83937">
                  <c:v>1.0022500000000001</c:v>
                </c:pt>
                <c:pt idx="83938">
                  <c:v>1.0021599999999999</c:v>
                </c:pt>
                <c:pt idx="83939">
                  <c:v>1.0020500000000001</c:v>
                </c:pt>
                <c:pt idx="83940">
                  <c:v>1.00193</c:v>
                </c:pt>
                <c:pt idx="83941">
                  <c:v>1.0018</c:v>
                </c:pt>
                <c:pt idx="83942">
                  <c:v>1.00166</c:v>
                </c:pt>
                <c:pt idx="83943">
                  <c:v>1.0015099999999999</c:v>
                </c:pt>
                <c:pt idx="83944">
                  <c:v>1.0013399999999999</c:v>
                </c:pt>
                <c:pt idx="83945">
                  <c:v>1.0011699999999999</c:v>
                </c:pt>
                <c:pt idx="83946">
                  <c:v>1.00098</c:v>
                </c:pt>
                <c:pt idx="83947">
                  <c:v>1.0007699999999999</c:v>
                </c:pt>
                <c:pt idx="83948">
                  <c:v>1.0005599999999999</c:v>
                </c:pt>
                <c:pt idx="83949">
                  <c:v>1.0003299999999999</c:v>
                </c:pt>
                <c:pt idx="83950">
                  <c:v>1.0000899999999999</c:v>
                </c:pt>
                <c:pt idx="83951">
                  <c:v>0.99984600000000001</c:v>
                </c:pt>
                <c:pt idx="83952">
                  <c:v>0.99961199999999995</c:v>
                </c:pt>
                <c:pt idx="83953">
                  <c:v>0.99939199999999995</c:v>
                </c:pt>
                <c:pt idx="83954">
                  <c:v>0.99917999999999996</c:v>
                </c:pt>
                <c:pt idx="83955">
                  <c:v>0.99898399999999998</c:v>
                </c:pt>
                <c:pt idx="83956">
                  <c:v>0.99879700000000005</c:v>
                </c:pt>
                <c:pt idx="83957">
                  <c:v>0.99863199999999996</c:v>
                </c:pt>
                <c:pt idx="83958">
                  <c:v>0.99849200000000005</c:v>
                </c:pt>
                <c:pt idx="83959">
                  <c:v>0.99834100000000003</c:v>
                </c:pt>
                <c:pt idx="83960">
                  <c:v>0.99820699999999996</c:v>
                </c:pt>
                <c:pt idx="83961">
                  <c:v>0.99808300000000005</c:v>
                </c:pt>
                <c:pt idx="83962">
                  <c:v>0.997973</c:v>
                </c:pt>
                <c:pt idx="83963">
                  <c:v>0.99787499999999996</c:v>
                </c:pt>
                <c:pt idx="83964">
                  <c:v>0.99778900000000004</c:v>
                </c:pt>
                <c:pt idx="83965">
                  <c:v>0.99771299999999996</c:v>
                </c:pt>
                <c:pt idx="83966">
                  <c:v>0.99765300000000001</c:v>
                </c:pt>
                <c:pt idx="83967">
                  <c:v>0.99760599999999999</c:v>
                </c:pt>
                <c:pt idx="83968">
                  <c:v>0.99757099999999999</c:v>
                </c:pt>
                <c:pt idx="83969">
                  <c:v>0.99755300000000002</c:v>
                </c:pt>
                <c:pt idx="83970">
                  <c:v>0.99753400000000003</c:v>
                </c:pt>
                <c:pt idx="83971">
                  <c:v>0.99752200000000002</c:v>
                </c:pt>
                <c:pt idx="83972">
                  <c:v>0.99752799999999997</c:v>
                </c:pt>
                <c:pt idx="83973">
                  <c:v>0.99753400000000003</c:v>
                </c:pt>
                <c:pt idx="83974">
                  <c:v>0.997556</c:v>
                </c:pt>
                <c:pt idx="83975">
                  <c:v>0.99758999999999998</c:v>
                </c:pt>
                <c:pt idx="83976">
                  <c:v>0.99763400000000002</c:v>
                </c:pt>
                <c:pt idx="83977">
                  <c:v>0.99768199999999996</c:v>
                </c:pt>
                <c:pt idx="83978">
                  <c:v>0.99774300000000005</c:v>
                </c:pt>
                <c:pt idx="83979">
                  <c:v>0.997811</c:v>
                </c:pt>
                <c:pt idx="83980">
                  <c:v>0.99789099999999997</c:v>
                </c:pt>
                <c:pt idx="83981">
                  <c:v>0.99797100000000005</c:v>
                </c:pt>
                <c:pt idx="83982">
                  <c:v>0.99805999999999995</c:v>
                </c:pt>
                <c:pt idx="83983">
                  <c:v>0.99815900000000002</c:v>
                </c:pt>
                <c:pt idx="83984">
                  <c:v>0.99826099999999995</c:v>
                </c:pt>
                <c:pt idx="83985">
                  <c:v>0.99837399999999998</c:v>
                </c:pt>
                <c:pt idx="83986">
                  <c:v>0.99848300000000001</c:v>
                </c:pt>
                <c:pt idx="83987">
                  <c:v>0.99860199999999999</c:v>
                </c:pt>
                <c:pt idx="83988">
                  <c:v>0.99872499999999997</c:v>
                </c:pt>
                <c:pt idx="83989">
                  <c:v>0.99885400000000002</c:v>
                </c:pt>
                <c:pt idx="83990">
                  <c:v>0.99899099999999996</c:v>
                </c:pt>
                <c:pt idx="83991">
                  <c:v>0.99913300000000005</c:v>
                </c:pt>
                <c:pt idx="83992">
                  <c:v>0.999274</c:v>
                </c:pt>
                <c:pt idx="83993">
                  <c:v>0.99941899999999995</c:v>
                </c:pt>
                <c:pt idx="83994">
                  <c:v>0.99956800000000001</c:v>
                </c:pt>
                <c:pt idx="83995">
                  <c:v>0.99972099999999997</c:v>
                </c:pt>
                <c:pt idx="83996">
                  <c:v>0.99986900000000001</c:v>
                </c:pt>
                <c:pt idx="83997">
                  <c:v>1.0000199999999999</c:v>
                </c:pt>
                <c:pt idx="83998">
                  <c:v>1.00017</c:v>
                </c:pt>
                <c:pt idx="83999">
                  <c:v>1.0003299999999999</c:v>
                </c:pt>
                <c:pt idx="84000">
                  <c:v>1.00048</c:v>
                </c:pt>
                <c:pt idx="84001">
                  <c:v>1.0006299999999999</c:v>
                </c:pt>
                <c:pt idx="84002">
                  <c:v>1.00078</c:v>
                </c:pt>
                <c:pt idx="84003">
                  <c:v>1.00092</c:v>
                </c:pt>
                <c:pt idx="84004">
                  <c:v>1.0010699999999999</c:v>
                </c:pt>
                <c:pt idx="84005">
                  <c:v>1.0012099999999999</c:v>
                </c:pt>
                <c:pt idx="84006">
                  <c:v>1.00135</c:v>
                </c:pt>
                <c:pt idx="84007">
                  <c:v>1.00149</c:v>
                </c:pt>
                <c:pt idx="84008">
                  <c:v>1.00162</c:v>
                </c:pt>
                <c:pt idx="84009">
                  <c:v>1.0017499999999999</c:v>
                </c:pt>
                <c:pt idx="84010">
                  <c:v>1.0018899999999999</c:v>
                </c:pt>
                <c:pt idx="84011">
                  <c:v>1.0020100000000001</c:v>
                </c:pt>
                <c:pt idx="84012">
                  <c:v>1.0021199999999999</c:v>
                </c:pt>
                <c:pt idx="84013">
                  <c:v>1.00223</c:v>
                </c:pt>
                <c:pt idx="84014">
                  <c:v>1.0023299999999999</c:v>
                </c:pt>
                <c:pt idx="84015">
                  <c:v>1.0024299999999999</c:v>
                </c:pt>
                <c:pt idx="84016">
                  <c:v>1.0025200000000001</c:v>
                </c:pt>
                <c:pt idx="84017">
                  <c:v>1.0025999999999999</c:v>
                </c:pt>
                <c:pt idx="84018">
                  <c:v>1.00267</c:v>
                </c:pt>
                <c:pt idx="84019">
                  <c:v>1.00274</c:v>
                </c:pt>
                <c:pt idx="84020">
                  <c:v>1.0027999999999999</c:v>
                </c:pt>
                <c:pt idx="84021">
                  <c:v>1.00284</c:v>
                </c:pt>
                <c:pt idx="84022">
                  <c:v>1.00288</c:v>
                </c:pt>
                <c:pt idx="84023">
                  <c:v>1.00291</c:v>
                </c:pt>
                <c:pt idx="84024">
                  <c:v>1.0029300000000001</c:v>
                </c:pt>
                <c:pt idx="84025">
                  <c:v>1.0029399999999999</c:v>
                </c:pt>
                <c:pt idx="84026">
                  <c:v>1.00295</c:v>
                </c:pt>
                <c:pt idx="84027">
                  <c:v>1.0029300000000001</c:v>
                </c:pt>
                <c:pt idx="84028">
                  <c:v>1.00291</c:v>
                </c:pt>
                <c:pt idx="84029">
                  <c:v>1.0028699999999999</c:v>
                </c:pt>
                <c:pt idx="84030">
                  <c:v>1.0028300000000001</c:v>
                </c:pt>
                <c:pt idx="84031">
                  <c:v>1.0027699999999999</c:v>
                </c:pt>
                <c:pt idx="84032">
                  <c:v>1.00271</c:v>
                </c:pt>
                <c:pt idx="84033">
                  <c:v>1.0026299999999999</c:v>
                </c:pt>
                <c:pt idx="84034">
                  <c:v>1.0025299999999999</c:v>
                </c:pt>
                <c:pt idx="84035">
                  <c:v>1.0024299999999999</c:v>
                </c:pt>
                <c:pt idx="84036">
                  <c:v>1.00231</c:v>
                </c:pt>
                <c:pt idx="84037">
                  <c:v>1.0021899999999999</c:v>
                </c:pt>
                <c:pt idx="84038">
                  <c:v>1.0020500000000001</c:v>
                </c:pt>
                <c:pt idx="84039">
                  <c:v>1.0018899999999999</c:v>
                </c:pt>
                <c:pt idx="84040">
                  <c:v>1.00173</c:v>
                </c:pt>
                <c:pt idx="84041">
                  <c:v>1.0015499999999999</c:v>
                </c:pt>
                <c:pt idx="84042">
                  <c:v>1.00135</c:v>
                </c:pt>
                <c:pt idx="84043">
                  <c:v>1.00115</c:v>
                </c:pt>
                <c:pt idx="84044">
                  <c:v>1.0009300000000001</c:v>
                </c:pt>
                <c:pt idx="84045">
                  <c:v>1.0006999999999999</c:v>
                </c:pt>
                <c:pt idx="84046">
                  <c:v>1.0004500000000001</c:v>
                </c:pt>
                <c:pt idx="84047">
                  <c:v>1.0002</c:v>
                </c:pt>
                <c:pt idx="84048">
                  <c:v>0.99997100000000005</c:v>
                </c:pt>
                <c:pt idx="84049">
                  <c:v>0.99975400000000003</c:v>
                </c:pt>
                <c:pt idx="84050">
                  <c:v>0.99954799999999999</c:v>
                </c:pt>
                <c:pt idx="84051">
                  <c:v>0.99935499999999999</c:v>
                </c:pt>
                <c:pt idx="84052">
                  <c:v>0.99917400000000001</c:v>
                </c:pt>
                <c:pt idx="84053">
                  <c:v>0.99900699999999998</c:v>
                </c:pt>
                <c:pt idx="84054">
                  <c:v>0.99884399999999995</c:v>
                </c:pt>
                <c:pt idx="84055">
                  <c:v>0.99870199999999998</c:v>
                </c:pt>
                <c:pt idx="84056">
                  <c:v>0.99856999999999996</c:v>
                </c:pt>
                <c:pt idx="84057">
                  <c:v>0.99844900000000003</c:v>
                </c:pt>
                <c:pt idx="84058">
                  <c:v>0.99834400000000001</c:v>
                </c:pt>
                <c:pt idx="84059">
                  <c:v>0.99825399999999997</c:v>
                </c:pt>
                <c:pt idx="84060">
                  <c:v>0.99817599999999995</c:v>
                </c:pt>
                <c:pt idx="84061">
                  <c:v>0.998108</c:v>
                </c:pt>
                <c:pt idx="84062">
                  <c:v>0.99804999999999999</c:v>
                </c:pt>
                <c:pt idx="84063">
                  <c:v>0.99800699999999998</c:v>
                </c:pt>
                <c:pt idx="84064">
                  <c:v>0.99797000000000002</c:v>
                </c:pt>
                <c:pt idx="84065">
                  <c:v>0.99793900000000002</c:v>
                </c:pt>
                <c:pt idx="84066">
                  <c:v>0.99793299999999996</c:v>
                </c:pt>
                <c:pt idx="84067">
                  <c:v>0.99792499999999995</c:v>
                </c:pt>
                <c:pt idx="84068">
                  <c:v>0.99792899999999995</c:v>
                </c:pt>
                <c:pt idx="84069">
                  <c:v>0.997946</c:v>
                </c:pt>
                <c:pt idx="84070">
                  <c:v>0.99796899999999999</c:v>
                </c:pt>
                <c:pt idx="84071">
                  <c:v>0.99800199999999994</c:v>
                </c:pt>
                <c:pt idx="84072">
                  <c:v>0.99804300000000001</c:v>
                </c:pt>
                <c:pt idx="84073">
                  <c:v>0.99809499999999995</c:v>
                </c:pt>
                <c:pt idx="84074">
                  <c:v>0.99815299999999996</c:v>
                </c:pt>
                <c:pt idx="84075">
                  <c:v>0.99821800000000005</c:v>
                </c:pt>
                <c:pt idx="84076">
                  <c:v>0.99828799999999995</c:v>
                </c:pt>
                <c:pt idx="84077">
                  <c:v>0.99837299999999995</c:v>
                </c:pt>
                <c:pt idx="84078">
                  <c:v>0.99845799999999996</c:v>
                </c:pt>
                <c:pt idx="84079">
                  <c:v>0.99855400000000005</c:v>
                </c:pt>
                <c:pt idx="84080">
                  <c:v>0.99865199999999998</c:v>
                </c:pt>
                <c:pt idx="84081">
                  <c:v>0.99876100000000001</c:v>
                </c:pt>
                <c:pt idx="84082">
                  <c:v>0.99887300000000001</c:v>
                </c:pt>
                <c:pt idx="84083">
                  <c:v>0.99897999999999998</c:v>
                </c:pt>
                <c:pt idx="84084">
                  <c:v>0.99909499999999996</c:v>
                </c:pt>
                <c:pt idx="84085">
                  <c:v>0.99922200000000005</c:v>
                </c:pt>
                <c:pt idx="84086">
                  <c:v>0.99934999999999996</c:v>
                </c:pt>
                <c:pt idx="84087">
                  <c:v>0.99947799999999998</c:v>
                </c:pt>
                <c:pt idx="84088">
                  <c:v>0.99960499999999997</c:v>
                </c:pt>
                <c:pt idx="84089">
                  <c:v>0.99973299999999998</c:v>
                </c:pt>
                <c:pt idx="84090">
                  <c:v>0.99986699999999995</c:v>
                </c:pt>
                <c:pt idx="84091">
                  <c:v>1.0000100000000001</c:v>
                </c:pt>
                <c:pt idx="84092">
                  <c:v>1.0001500000000001</c:v>
                </c:pt>
                <c:pt idx="84093">
                  <c:v>1.0002800000000001</c:v>
                </c:pt>
                <c:pt idx="84094">
                  <c:v>1.0004200000000001</c:v>
                </c:pt>
                <c:pt idx="84095">
                  <c:v>1.0005599999999999</c:v>
                </c:pt>
                <c:pt idx="84096">
                  <c:v>1.0006999999999999</c:v>
                </c:pt>
                <c:pt idx="84097">
                  <c:v>1.0008300000000001</c:v>
                </c:pt>
                <c:pt idx="84098">
                  <c:v>1.0009699999999999</c:v>
                </c:pt>
                <c:pt idx="84099">
                  <c:v>1.0011000000000001</c:v>
                </c:pt>
                <c:pt idx="84100">
                  <c:v>1.0012399999999999</c:v>
                </c:pt>
                <c:pt idx="84101">
                  <c:v>1.0013700000000001</c:v>
                </c:pt>
                <c:pt idx="84102">
                  <c:v>1.00149</c:v>
                </c:pt>
                <c:pt idx="84103">
                  <c:v>1.0016099999999999</c:v>
                </c:pt>
                <c:pt idx="84104">
                  <c:v>1.00173</c:v>
                </c:pt>
                <c:pt idx="84105">
                  <c:v>1.0018499999999999</c:v>
                </c:pt>
                <c:pt idx="84106">
                  <c:v>1.00196</c:v>
                </c:pt>
                <c:pt idx="84107">
                  <c:v>1.00207</c:v>
                </c:pt>
                <c:pt idx="84108">
                  <c:v>1.00217</c:v>
                </c:pt>
                <c:pt idx="84109">
                  <c:v>1.0022599999999999</c:v>
                </c:pt>
                <c:pt idx="84110">
                  <c:v>1.00234</c:v>
                </c:pt>
                <c:pt idx="84111">
                  <c:v>1.0024200000000001</c:v>
                </c:pt>
                <c:pt idx="84112">
                  <c:v>1.0024999999999999</c:v>
                </c:pt>
                <c:pt idx="84113">
                  <c:v>1.0025599999999999</c:v>
                </c:pt>
                <c:pt idx="84114">
                  <c:v>1.0026200000000001</c:v>
                </c:pt>
                <c:pt idx="84115">
                  <c:v>1.00267</c:v>
                </c:pt>
                <c:pt idx="84116">
                  <c:v>1.00271</c:v>
                </c:pt>
                <c:pt idx="84117">
                  <c:v>1.00274</c:v>
                </c:pt>
                <c:pt idx="84118">
                  <c:v>1.0027699999999999</c:v>
                </c:pt>
                <c:pt idx="84119">
                  <c:v>1.0027900000000001</c:v>
                </c:pt>
                <c:pt idx="84120">
                  <c:v>1.0027900000000001</c:v>
                </c:pt>
                <c:pt idx="84121">
                  <c:v>1.0027900000000001</c:v>
                </c:pt>
                <c:pt idx="84122">
                  <c:v>1.00278</c:v>
                </c:pt>
                <c:pt idx="84123">
                  <c:v>1.00275</c:v>
                </c:pt>
                <c:pt idx="84124">
                  <c:v>1.0027200000000001</c:v>
                </c:pt>
                <c:pt idx="84125">
                  <c:v>1.00267</c:v>
                </c:pt>
                <c:pt idx="84126">
                  <c:v>1.0026200000000001</c:v>
                </c:pt>
                <c:pt idx="84127">
                  <c:v>1.0025599999999999</c:v>
                </c:pt>
                <c:pt idx="84128">
                  <c:v>1.00248</c:v>
                </c:pt>
                <c:pt idx="84129">
                  <c:v>1.0023899999999999</c:v>
                </c:pt>
                <c:pt idx="84130">
                  <c:v>1.0022899999999999</c:v>
                </c:pt>
                <c:pt idx="84131">
                  <c:v>1.0021800000000001</c:v>
                </c:pt>
                <c:pt idx="84132">
                  <c:v>1.00206</c:v>
                </c:pt>
                <c:pt idx="84133">
                  <c:v>1.00193</c:v>
                </c:pt>
                <c:pt idx="84134">
                  <c:v>1.0017799999999999</c:v>
                </c:pt>
                <c:pt idx="84135">
                  <c:v>1.00162</c:v>
                </c:pt>
                <c:pt idx="84136">
                  <c:v>1.00145</c:v>
                </c:pt>
                <c:pt idx="84137">
                  <c:v>1.0012700000000001</c:v>
                </c:pt>
                <c:pt idx="84138">
                  <c:v>1.0010699999999999</c:v>
                </c:pt>
                <c:pt idx="84139">
                  <c:v>1.0008699999999999</c:v>
                </c:pt>
                <c:pt idx="84140">
                  <c:v>1.00065</c:v>
                </c:pt>
                <c:pt idx="84141">
                  <c:v>1.00041</c:v>
                </c:pt>
                <c:pt idx="84142">
                  <c:v>1.00017</c:v>
                </c:pt>
                <c:pt idx="84143">
                  <c:v>0.99992800000000004</c:v>
                </c:pt>
                <c:pt idx="84144">
                  <c:v>0.99969699999999995</c:v>
                </c:pt>
                <c:pt idx="84145">
                  <c:v>0.99948300000000001</c:v>
                </c:pt>
                <c:pt idx="84146">
                  <c:v>0.99927999999999995</c:v>
                </c:pt>
                <c:pt idx="84147">
                  <c:v>0.99908600000000003</c:v>
                </c:pt>
                <c:pt idx="84148">
                  <c:v>0.99887899999999996</c:v>
                </c:pt>
                <c:pt idx="84149">
                  <c:v>0.99871299999999996</c:v>
                </c:pt>
                <c:pt idx="84150">
                  <c:v>0.99855700000000003</c:v>
                </c:pt>
                <c:pt idx="84151">
                  <c:v>0.99841500000000005</c:v>
                </c:pt>
                <c:pt idx="84152">
                  <c:v>0.99829100000000004</c:v>
                </c:pt>
                <c:pt idx="84153">
                  <c:v>0.99817900000000004</c:v>
                </c:pt>
                <c:pt idx="84154">
                  <c:v>0.99807299999999999</c:v>
                </c:pt>
                <c:pt idx="84155">
                  <c:v>0.99797899999999995</c:v>
                </c:pt>
                <c:pt idx="84156">
                  <c:v>0.99789899999999998</c:v>
                </c:pt>
                <c:pt idx="84157">
                  <c:v>0.99783699999999997</c:v>
                </c:pt>
                <c:pt idx="84158">
                  <c:v>0.99777899999999997</c:v>
                </c:pt>
                <c:pt idx="84159">
                  <c:v>0.99773999999999996</c:v>
                </c:pt>
                <c:pt idx="84160">
                  <c:v>0.99770499999999995</c:v>
                </c:pt>
                <c:pt idx="84161">
                  <c:v>0.99768100000000004</c:v>
                </c:pt>
                <c:pt idx="84162">
                  <c:v>0.99766699999999997</c:v>
                </c:pt>
                <c:pt idx="84163">
                  <c:v>0.99765899999999996</c:v>
                </c:pt>
                <c:pt idx="84164">
                  <c:v>0.997668</c:v>
                </c:pt>
                <c:pt idx="84165">
                  <c:v>0.99768999999999997</c:v>
                </c:pt>
                <c:pt idx="84166">
                  <c:v>0.99771799999999999</c:v>
                </c:pt>
                <c:pt idx="84167">
                  <c:v>0.99775199999999997</c:v>
                </c:pt>
                <c:pt idx="84168">
                  <c:v>0.99780100000000005</c:v>
                </c:pt>
                <c:pt idx="84169">
                  <c:v>0.99785299999999999</c:v>
                </c:pt>
                <c:pt idx="84170">
                  <c:v>0.99792199999999998</c:v>
                </c:pt>
                <c:pt idx="84171">
                  <c:v>0.99798900000000001</c:v>
                </c:pt>
                <c:pt idx="84172">
                  <c:v>0.99806600000000001</c:v>
                </c:pt>
                <c:pt idx="84173">
                  <c:v>0.99814899999999995</c:v>
                </c:pt>
                <c:pt idx="84174">
                  <c:v>0.99824199999999996</c:v>
                </c:pt>
                <c:pt idx="84175">
                  <c:v>0.998336</c:v>
                </c:pt>
                <c:pt idx="84176">
                  <c:v>0.99843599999999999</c:v>
                </c:pt>
                <c:pt idx="84177">
                  <c:v>0.99854200000000004</c:v>
                </c:pt>
                <c:pt idx="84178">
                  <c:v>0.99865700000000002</c:v>
                </c:pt>
                <c:pt idx="84179">
                  <c:v>0.99877800000000005</c:v>
                </c:pt>
                <c:pt idx="84180">
                  <c:v>0.99890299999999999</c:v>
                </c:pt>
                <c:pt idx="84181">
                  <c:v>0.999031</c:v>
                </c:pt>
                <c:pt idx="84182">
                  <c:v>0.99916199999999999</c:v>
                </c:pt>
                <c:pt idx="84183">
                  <c:v>0.99929800000000002</c:v>
                </c:pt>
                <c:pt idx="84184">
                  <c:v>0.99943800000000005</c:v>
                </c:pt>
                <c:pt idx="84185">
                  <c:v>0.99957600000000002</c:v>
                </c:pt>
                <c:pt idx="84186">
                  <c:v>0.99971600000000005</c:v>
                </c:pt>
                <c:pt idx="84187">
                  <c:v>0.99986299999999995</c:v>
                </c:pt>
                <c:pt idx="84188">
                  <c:v>1.0000100000000001</c:v>
                </c:pt>
                <c:pt idx="84189">
                  <c:v>1.0001599999999999</c:v>
                </c:pt>
                <c:pt idx="84190">
                  <c:v>1.00031</c:v>
                </c:pt>
                <c:pt idx="84191">
                  <c:v>1.0004500000000001</c:v>
                </c:pt>
                <c:pt idx="84192">
                  <c:v>1.0005900000000001</c:v>
                </c:pt>
                <c:pt idx="84193">
                  <c:v>1.0007299999999999</c:v>
                </c:pt>
                <c:pt idx="84194">
                  <c:v>1.0008699999999999</c:v>
                </c:pt>
                <c:pt idx="84195">
                  <c:v>1.00101</c:v>
                </c:pt>
                <c:pt idx="84196">
                  <c:v>1.0011399999999999</c:v>
                </c:pt>
                <c:pt idx="84197">
                  <c:v>1.0012700000000001</c:v>
                </c:pt>
                <c:pt idx="84198">
                  <c:v>1.0014000000000001</c:v>
                </c:pt>
                <c:pt idx="84199">
                  <c:v>1.00152</c:v>
                </c:pt>
                <c:pt idx="84200">
                  <c:v>1.0016400000000001</c:v>
                </c:pt>
                <c:pt idx="84201">
                  <c:v>1.0017499999999999</c:v>
                </c:pt>
                <c:pt idx="84202">
                  <c:v>1.00186</c:v>
                </c:pt>
                <c:pt idx="84203">
                  <c:v>1.00197</c:v>
                </c:pt>
                <c:pt idx="84204">
                  <c:v>1.00207</c:v>
                </c:pt>
                <c:pt idx="84205">
                  <c:v>1.0021599999999999</c:v>
                </c:pt>
                <c:pt idx="84206">
                  <c:v>1.00223</c:v>
                </c:pt>
                <c:pt idx="84207">
                  <c:v>1.00231</c:v>
                </c:pt>
                <c:pt idx="84208">
                  <c:v>1.00238</c:v>
                </c:pt>
                <c:pt idx="84209">
                  <c:v>1.00244</c:v>
                </c:pt>
                <c:pt idx="84210">
                  <c:v>1.0024900000000001</c:v>
                </c:pt>
                <c:pt idx="84211">
                  <c:v>1.0025299999999999</c:v>
                </c:pt>
                <c:pt idx="84212">
                  <c:v>1.00257</c:v>
                </c:pt>
                <c:pt idx="84213">
                  <c:v>1.0025900000000001</c:v>
                </c:pt>
                <c:pt idx="84214">
                  <c:v>1.0025999999999999</c:v>
                </c:pt>
                <c:pt idx="84215">
                  <c:v>1.0025999999999999</c:v>
                </c:pt>
                <c:pt idx="84216">
                  <c:v>1.0025900000000001</c:v>
                </c:pt>
                <c:pt idx="84217">
                  <c:v>1.00258</c:v>
                </c:pt>
                <c:pt idx="84218">
                  <c:v>1.0025599999999999</c:v>
                </c:pt>
                <c:pt idx="84219">
                  <c:v>1.0025200000000001</c:v>
                </c:pt>
                <c:pt idx="84220">
                  <c:v>1.00247</c:v>
                </c:pt>
                <c:pt idx="84221">
                  <c:v>1.00241</c:v>
                </c:pt>
                <c:pt idx="84222">
                  <c:v>1.0023299999999999</c:v>
                </c:pt>
                <c:pt idx="84223">
                  <c:v>1.0022500000000001</c:v>
                </c:pt>
                <c:pt idx="84224">
                  <c:v>1.0021599999999999</c:v>
                </c:pt>
                <c:pt idx="84225">
                  <c:v>1.0020500000000001</c:v>
                </c:pt>
                <c:pt idx="84226">
                  <c:v>1.00193</c:v>
                </c:pt>
                <c:pt idx="84227">
                  <c:v>1.00179</c:v>
                </c:pt>
                <c:pt idx="84228">
                  <c:v>1.0016499999999999</c:v>
                </c:pt>
                <c:pt idx="84229">
                  <c:v>1.0015000000000001</c:v>
                </c:pt>
                <c:pt idx="84230">
                  <c:v>1.0013099999999999</c:v>
                </c:pt>
                <c:pt idx="84231">
                  <c:v>1.0011300000000001</c:v>
                </c:pt>
                <c:pt idx="84232">
                  <c:v>1.0009399999999999</c:v>
                </c:pt>
                <c:pt idx="84233">
                  <c:v>1.0007299999999999</c:v>
                </c:pt>
                <c:pt idx="84234">
                  <c:v>1.00051</c:v>
                </c:pt>
                <c:pt idx="84235">
                  <c:v>1.0002800000000001</c:v>
                </c:pt>
                <c:pt idx="84236">
                  <c:v>1.00003</c:v>
                </c:pt>
                <c:pt idx="84237">
                  <c:v>0.99978500000000003</c:v>
                </c:pt>
                <c:pt idx="84238">
                  <c:v>0.999556</c:v>
                </c:pt>
                <c:pt idx="84239">
                  <c:v>0.99933700000000003</c:v>
                </c:pt>
                <c:pt idx="84240">
                  <c:v>0.99913600000000002</c:v>
                </c:pt>
                <c:pt idx="84241">
                  <c:v>0.99894499999999997</c:v>
                </c:pt>
                <c:pt idx="84242">
                  <c:v>0.99876299999999996</c:v>
                </c:pt>
                <c:pt idx="84243">
                  <c:v>0.99860099999999996</c:v>
                </c:pt>
                <c:pt idx="84244">
                  <c:v>0.99844900000000003</c:v>
                </c:pt>
                <c:pt idx="84245">
                  <c:v>0.99830799999999997</c:v>
                </c:pt>
                <c:pt idx="84246">
                  <c:v>0.99818399999999996</c:v>
                </c:pt>
                <c:pt idx="84247">
                  <c:v>0.99807199999999996</c:v>
                </c:pt>
                <c:pt idx="84248">
                  <c:v>0.99796499999999999</c:v>
                </c:pt>
                <c:pt idx="84249">
                  <c:v>0.99787800000000004</c:v>
                </c:pt>
                <c:pt idx="84250">
                  <c:v>0.99779700000000005</c:v>
                </c:pt>
                <c:pt idx="84251">
                  <c:v>0.99772700000000003</c:v>
                </c:pt>
                <c:pt idx="84252">
                  <c:v>0.99767399999999995</c:v>
                </c:pt>
                <c:pt idx="84253">
                  <c:v>0.99762899999999999</c:v>
                </c:pt>
                <c:pt idx="84254">
                  <c:v>0.99759299999999995</c:v>
                </c:pt>
                <c:pt idx="84255">
                  <c:v>0.99756900000000004</c:v>
                </c:pt>
                <c:pt idx="84256">
                  <c:v>0.99756199999999995</c:v>
                </c:pt>
                <c:pt idx="84257">
                  <c:v>0.99756100000000003</c:v>
                </c:pt>
                <c:pt idx="84258">
                  <c:v>0.99757099999999999</c:v>
                </c:pt>
                <c:pt idx="84259">
                  <c:v>0.99758800000000003</c:v>
                </c:pt>
                <c:pt idx="84260">
                  <c:v>0.99761500000000003</c:v>
                </c:pt>
                <c:pt idx="84261">
                  <c:v>0.99764699999999995</c:v>
                </c:pt>
                <c:pt idx="84262">
                  <c:v>0.99769099999999999</c:v>
                </c:pt>
                <c:pt idx="84263">
                  <c:v>0.99774499999999999</c:v>
                </c:pt>
                <c:pt idx="84264">
                  <c:v>0.99780599999999997</c:v>
                </c:pt>
                <c:pt idx="84265">
                  <c:v>0.99787300000000001</c:v>
                </c:pt>
                <c:pt idx="84266">
                  <c:v>0.99794799999999995</c:v>
                </c:pt>
                <c:pt idx="84267">
                  <c:v>0.99802999999999997</c:v>
                </c:pt>
                <c:pt idx="84268">
                  <c:v>0.99811899999999998</c:v>
                </c:pt>
                <c:pt idx="84269">
                  <c:v>0.998201</c:v>
                </c:pt>
                <c:pt idx="84270">
                  <c:v>0.99830099999999999</c:v>
                </c:pt>
                <c:pt idx="84271">
                  <c:v>0.99840600000000002</c:v>
                </c:pt>
                <c:pt idx="84272">
                  <c:v>0.99852099999999999</c:v>
                </c:pt>
                <c:pt idx="84273">
                  <c:v>0.998637</c:v>
                </c:pt>
                <c:pt idx="84274">
                  <c:v>0.99876200000000004</c:v>
                </c:pt>
                <c:pt idx="84275">
                  <c:v>0.99889099999999997</c:v>
                </c:pt>
                <c:pt idx="84276">
                  <c:v>0.99902400000000002</c:v>
                </c:pt>
                <c:pt idx="84277">
                  <c:v>0.99915799999999999</c:v>
                </c:pt>
                <c:pt idx="84278">
                  <c:v>0.99929199999999996</c:v>
                </c:pt>
                <c:pt idx="84279">
                  <c:v>0.99943300000000002</c:v>
                </c:pt>
                <c:pt idx="84280">
                  <c:v>0.99956900000000004</c:v>
                </c:pt>
                <c:pt idx="84281">
                  <c:v>0.99971399999999999</c:v>
                </c:pt>
                <c:pt idx="84282">
                  <c:v>0.99985500000000005</c:v>
                </c:pt>
                <c:pt idx="84283">
                  <c:v>1</c:v>
                </c:pt>
                <c:pt idx="84284">
                  <c:v>1.0001500000000001</c:v>
                </c:pt>
                <c:pt idx="84285">
                  <c:v>1.0003</c:v>
                </c:pt>
                <c:pt idx="84286">
                  <c:v>1.00044</c:v>
                </c:pt>
                <c:pt idx="84287">
                  <c:v>1.00057</c:v>
                </c:pt>
                <c:pt idx="84288">
                  <c:v>1.00071</c:v>
                </c:pt>
                <c:pt idx="84289">
                  <c:v>1.00085</c:v>
                </c:pt>
                <c:pt idx="84290">
                  <c:v>1.00099</c:v>
                </c:pt>
                <c:pt idx="84291">
                  <c:v>1.00112</c:v>
                </c:pt>
                <c:pt idx="84292">
                  <c:v>1.00125</c:v>
                </c:pt>
                <c:pt idx="84293">
                  <c:v>1.0013799999999999</c:v>
                </c:pt>
                <c:pt idx="84294">
                  <c:v>1.0015099999999999</c:v>
                </c:pt>
                <c:pt idx="84295">
                  <c:v>1.00163</c:v>
                </c:pt>
                <c:pt idx="84296">
                  <c:v>1.0017400000000001</c:v>
                </c:pt>
                <c:pt idx="84297">
                  <c:v>1.0018499999999999</c:v>
                </c:pt>
                <c:pt idx="84298">
                  <c:v>1.0019499999999999</c:v>
                </c:pt>
                <c:pt idx="84299">
                  <c:v>1.0020500000000001</c:v>
                </c:pt>
                <c:pt idx="84300">
                  <c:v>1.00214</c:v>
                </c:pt>
                <c:pt idx="84301">
                  <c:v>1.00223</c:v>
                </c:pt>
                <c:pt idx="84302">
                  <c:v>1.00231</c:v>
                </c:pt>
                <c:pt idx="84303">
                  <c:v>1.00238</c:v>
                </c:pt>
                <c:pt idx="84304">
                  <c:v>1.00244</c:v>
                </c:pt>
                <c:pt idx="84305">
                  <c:v>1.0024900000000001</c:v>
                </c:pt>
                <c:pt idx="84306">
                  <c:v>1.00254</c:v>
                </c:pt>
                <c:pt idx="84307">
                  <c:v>1.00258</c:v>
                </c:pt>
                <c:pt idx="84308">
                  <c:v>1.0026200000000001</c:v>
                </c:pt>
                <c:pt idx="84309">
                  <c:v>1.00264</c:v>
                </c:pt>
                <c:pt idx="84310">
                  <c:v>1.0026600000000001</c:v>
                </c:pt>
                <c:pt idx="84311">
                  <c:v>1.0026600000000001</c:v>
                </c:pt>
                <c:pt idx="84312">
                  <c:v>1.00264</c:v>
                </c:pt>
                <c:pt idx="84313">
                  <c:v>1.0026200000000001</c:v>
                </c:pt>
                <c:pt idx="84314">
                  <c:v>1.0025999999999999</c:v>
                </c:pt>
                <c:pt idx="84315">
                  <c:v>1.0025599999999999</c:v>
                </c:pt>
                <c:pt idx="84316">
                  <c:v>1.00251</c:v>
                </c:pt>
                <c:pt idx="84317">
                  <c:v>1.0024599999999999</c:v>
                </c:pt>
                <c:pt idx="84318">
                  <c:v>1.00238</c:v>
                </c:pt>
                <c:pt idx="84319">
                  <c:v>1.00231</c:v>
                </c:pt>
                <c:pt idx="84320">
                  <c:v>1.00221</c:v>
                </c:pt>
                <c:pt idx="84321">
                  <c:v>1.0021</c:v>
                </c:pt>
                <c:pt idx="84322">
                  <c:v>1.0019899999999999</c:v>
                </c:pt>
                <c:pt idx="84323">
                  <c:v>1.00186</c:v>
                </c:pt>
                <c:pt idx="84324">
                  <c:v>1.0017100000000001</c:v>
                </c:pt>
                <c:pt idx="84325">
                  <c:v>1.00156</c:v>
                </c:pt>
                <c:pt idx="84326">
                  <c:v>1.0014000000000001</c:v>
                </c:pt>
                <c:pt idx="84327">
                  <c:v>1.00122</c:v>
                </c:pt>
                <c:pt idx="84328">
                  <c:v>1.0010300000000001</c:v>
                </c:pt>
                <c:pt idx="84329">
                  <c:v>1.00082</c:v>
                </c:pt>
                <c:pt idx="84330">
                  <c:v>1.00061</c:v>
                </c:pt>
                <c:pt idx="84331">
                  <c:v>1.00038</c:v>
                </c:pt>
                <c:pt idx="84332">
                  <c:v>1.00013</c:v>
                </c:pt>
                <c:pt idx="84333">
                  <c:v>0.999884</c:v>
                </c:pt>
                <c:pt idx="84334">
                  <c:v>0.99964900000000001</c:v>
                </c:pt>
                <c:pt idx="84335">
                  <c:v>0.99942900000000001</c:v>
                </c:pt>
                <c:pt idx="84336">
                  <c:v>0.99921800000000005</c:v>
                </c:pt>
                <c:pt idx="84337">
                  <c:v>0.99902000000000002</c:v>
                </c:pt>
                <c:pt idx="84338">
                  <c:v>0.99880500000000005</c:v>
                </c:pt>
                <c:pt idx="84339">
                  <c:v>0.99863299999999999</c:v>
                </c:pt>
                <c:pt idx="84340">
                  <c:v>0.99847399999999997</c:v>
                </c:pt>
                <c:pt idx="84341">
                  <c:v>0.99832900000000002</c:v>
                </c:pt>
                <c:pt idx="84342">
                  <c:v>0.99819800000000003</c:v>
                </c:pt>
                <c:pt idx="84343">
                  <c:v>0.99807699999999999</c:v>
                </c:pt>
                <c:pt idx="84344">
                  <c:v>0.99796899999999999</c:v>
                </c:pt>
                <c:pt idx="84345">
                  <c:v>0.99786900000000001</c:v>
                </c:pt>
                <c:pt idx="84346">
                  <c:v>0.99778599999999995</c:v>
                </c:pt>
                <c:pt idx="84347">
                  <c:v>0.99771399999999999</c:v>
                </c:pt>
                <c:pt idx="84348">
                  <c:v>0.99765499999999996</c:v>
                </c:pt>
                <c:pt idx="84349">
                  <c:v>0.99760599999999999</c:v>
                </c:pt>
                <c:pt idx="84350">
                  <c:v>0.99756599999999995</c:v>
                </c:pt>
                <c:pt idx="84351">
                  <c:v>0.99753800000000004</c:v>
                </c:pt>
                <c:pt idx="84352">
                  <c:v>0.99752200000000002</c:v>
                </c:pt>
                <c:pt idx="84353">
                  <c:v>0.99751500000000004</c:v>
                </c:pt>
                <c:pt idx="84354">
                  <c:v>0.99751699999999999</c:v>
                </c:pt>
                <c:pt idx="84355">
                  <c:v>0.99752799999999997</c:v>
                </c:pt>
                <c:pt idx="84356">
                  <c:v>0.99755099999999997</c:v>
                </c:pt>
                <c:pt idx="84357">
                  <c:v>0.99758400000000003</c:v>
                </c:pt>
                <c:pt idx="84358">
                  <c:v>0.99762399999999996</c:v>
                </c:pt>
                <c:pt idx="84359">
                  <c:v>0.99767499999999998</c:v>
                </c:pt>
                <c:pt idx="84360">
                  <c:v>0.99773900000000004</c:v>
                </c:pt>
                <c:pt idx="84361">
                  <c:v>0.99780500000000005</c:v>
                </c:pt>
                <c:pt idx="84362">
                  <c:v>0.99787599999999999</c:v>
                </c:pt>
                <c:pt idx="84363">
                  <c:v>0.99795900000000004</c:v>
                </c:pt>
                <c:pt idx="84364">
                  <c:v>0.99804999999999999</c:v>
                </c:pt>
                <c:pt idx="84365">
                  <c:v>0.99814899999999995</c:v>
                </c:pt>
                <c:pt idx="84366">
                  <c:v>0.99824500000000005</c:v>
                </c:pt>
                <c:pt idx="84367">
                  <c:v>0.99835399999999996</c:v>
                </c:pt>
                <c:pt idx="84368">
                  <c:v>0.99846999999999997</c:v>
                </c:pt>
                <c:pt idx="84369">
                  <c:v>0.99858899999999995</c:v>
                </c:pt>
                <c:pt idx="84370">
                  <c:v>0.99871399999999999</c:v>
                </c:pt>
                <c:pt idx="84371">
                  <c:v>0.99884300000000004</c:v>
                </c:pt>
                <c:pt idx="84372">
                  <c:v>0.99897499999999995</c:v>
                </c:pt>
                <c:pt idx="84373">
                  <c:v>0.99911099999999997</c:v>
                </c:pt>
                <c:pt idx="84374">
                  <c:v>0.999251</c:v>
                </c:pt>
                <c:pt idx="84375">
                  <c:v>0.99938700000000003</c:v>
                </c:pt>
                <c:pt idx="84376">
                  <c:v>0.99953000000000003</c:v>
                </c:pt>
                <c:pt idx="84377">
                  <c:v>0.99967899999999998</c:v>
                </c:pt>
                <c:pt idx="84378">
                  <c:v>0.99982899999999997</c:v>
                </c:pt>
                <c:pt idx="84379">
                  <c:v>0.99997899999999995</c:v>
                </c:pt>
                <c:pt idx="84380">
                  <c:v>1.00013</c:v>
                </c:pt>
                <c:pt idx="84381">
                  <c:v>1.0002800000000001</c:v>
                </c:pt>
                <c:pt idx="84382">
                  <c:v>1.0004299999999999</c:v>
                </c:pt>
                <c:pt idx="84383">
                  <c:v>1.00057</c:v>
                </c:pt>
                <c:pt idx="84384">
                  <c:v>1.0007200000000001</c:v>
                </c:pt>
                <c:pt idx="84385">
                  <c:v>1.0008600000000001</c:v>
                </c:pt>
                <c:pt idx="84386">
                  <c:v>1.00099</c:v>
                </c:pt>
                <c:pt idx="84387">
                  <c:v>1.0011300000000001</c:v>
                </c:pt>
                <c:pt idx="84388">
                  <c:v>1.00125</c:v>
                </c:pt>
                <c:pt idx="84389">
                  <c:v>1.0013799999999999</c:v>
                </c:pt>
                <c:pt idx="84390">
                  <c:v>1.00152</c:v>
                </c:pt>
                <c:pt idx="84391">
                  <c:v>1.0016499999999999</c:v>
                </c:pt>
                <c:pt idx="84392">
                  <c:v>1.00177</c:v>
                </c:pt>
                <c:pt idx="84393">
                  <c:v>1.0018800000000001</c:v>
                </c:pt>
                <c:pt idx="84394">
                  <c:v>1.0019899999999999</c:v>
                </c:pt>
                <c:pt idx="84395">
                  <c:v>1.0020899999999999</c:v>
                </c:pt>
                <c:pt idx="84396">
                  <c:v>1.0022</c:v>
                </c:pt>
                <c:pt idx="84397">
                  <c:v>1.0022899999999999</c:v>
                </c:pt>
                <c:pt idx="84398">
                  <c:v>1.0023599999999999</c:v>
                </c:pt>
                <c:pt idx="84399">
                  <c:v>1.00244</c:v>
                </c:pt>
                <c:pt idx="84400">
                  <c:v>1.0024999999999999</c:v>
                </c:pt>
                <c:pt idx="84401">
                  <c:v>1.00257</c:v>
                </c:pt>
                <c:pt idx="84402">
                  <c:v>1.00261</c:v>
                </c:pt>
                <c:pt idx="84403">
                  <c:v>1.0026600000000001</c:v>
                </c:pt>
                <c:pt idx="84404">
                  <c:v>1.0026900000000001</c:v>
                </c:pt>
                <c:pt idx="84405">
                  <c:v>1.00271</c:v>
                </c:pt>
                <c:pt idx="84406">
                  <c:v>1.0027200000000001</c:v>
                </c:pt>
                <c:pt idx="84407">
                  <c:v>1.0027299999999999</c:v>
                </c:pt>
                <c:pt idx="84408">
                  <c:v>1.0027200000000001</c:v>
                </c:pt>
                <c:pt idx="84409">
                  <c:v>1.0026999999999999</c:v>
                </c:pt>
                <c:pt idx="84410">
                  <c:v>1.00267</c:v>
                </c:pt>
                <c:pt idx="84411">
                  <c:v>1.0026299999999999</c:v>
                </c:pt>
                <c:pt idx="84412">
                  <c:v>1.00258</c:v>
                </c:pt>
                <c:pt idx="84413">
                  <c:v>1.00251</c:v>
                </c:pt>
                <c:pt idx="84414">
                  <c:v>1.00244</c:v>
                </c:pt>
                <c:pt idx="84415">
                  <c:v>1.0023500000000001</c:v>
                </c:pt>
                <c:pt idx="84416">
                  <c:v>1.0022500000000001</c:v>
                </c:pt>
                <c:pt idx="84417">
                  <c:v>1.00214</c:v>
                </c:pt>
                <c:pt idx="84418">
                  <c:v>1.0020100000000001</c:v>
                </c:pt>
                <c:pt idx="84419">
                  <c:v>1.00187</c:v>
                </c:pt>
                <c:pt idx="84420">
                  <c:v>1.0017199999999999</c:v>
                </c:pt>
                <c:pt idx="84421">
                  <c:v>1.00156</c:v>
                </c:pt>
                <c:pt idx="84422">
                  <c:v>1.00139</c:v>
                </c:pt>
                <c:pt idx="84423">
                  <c:v>1.0012000000000001</c:v>
                </c:pt>
                <c:pt idx="84424">
                  <c:v>1.0009999999999999</c:v>
                </c:pt>
                <c:pt idx="84425">
                  <c:v>1.0007900000000001</c:v>
                </c:pt>
                <c:pt idx="84426">
                  <c:v>1.0005599999999999</c:v>
                </c:pt>
                <c:pt idx="84427">
                  <c:v>1.0003299999999999</c:v>
                </c:pt>
                <c:pt idx="84428">
                  <c:v>1.0000800000000001</c:v>
                </c:pt>
                <c:pt idx="84429">
                  <c:v>0.99984099999999998</c:v>
                </c:pt>
                <c:pt idx="84430">
                  <c:v>0.99961900000000004</c:v>
                </c:pt>
                <c:pt idx="84431">
                  <c:v>0.99940499999999999</c:v>
                </c:pt>
                <c:pt idx="84432">
                  <c:v>0.99920299999999995</c:v>
                </c:pt>
                <c:pt idx="84433">
                  <c:v>0.99901399999999996</c:v>
                </c:pt>
                <c:pt idx="84434">
                  <c:v>0.99883500000000003</c:v>
                </c:pt>
                <c:pt idx="84435">
                  <c:v>0.99866999999999995</c:v>
                </c:pt>
                <c:pt idx="84436">
                  <c:v>0.99851500000000004</c:v>
                </c:pt>
                <c:pt idx="84437">
                  <c:v>0.99838099999999996</c:v>
                </c:pt>
                <c:pt idx="84438">
                  <c:v>0.99824999999999997</c:v>
                </c:pt>
                <c:pt idx="84439">
                  <c:v>0.99813499999999999</c:v>
                </c:pt>
                <c:pt idx="84440">
                  <c:v>0.99803299999999995</c:v>
                </c:pt>
                <c:pt idx="84441">
                  <c:v>0.99794000000000005</c:v>
                </c:pt>
                <c:pt idx="84442">
                  <c:v>0.99785800000000002</c:v>
                </c:pt>
                <c:pt idx="84443">
                  <c:v>0.99779099999999998</c:v>
                </c:pt>
                <c:pt idx="84444">
                  <c:v>0.99772799999999995</c:v>
                </c:pt>
                <c:pt idx="84445">
                  <c:v>0.99768100000000004</c:v>
                </c:pt>
                <c:pt idx="84446">
                  <c:v>0.99764399999999998</c:v>
                </c:pt>
                <c:pt idx="84447">
                  <c:v>0.99761900000000003</c:v>
                </c:pt>
                <c:pt idx="84448">
                  <c:v>0.99760199999999999</c:v>
                </c:pt>
                <c:pt idx="84449">
                  <c:v>0.99759699999999996</c:v>
                </c:pt>
                <c:pt idx="84450">
                  <c:v>0.99760400000000005</c:v>
                </c:pt>
                <c:pt idx="84451">
                  <c:v>0.99761599999999995</c:v>
                </c:pt>
                <c:pt idx="84452">
                  <c:v>0.99764299999999995</c:v>
                </c:pt>
                <c:pt idx="84453">
                  <c:v>0.99767600000000001</c:v>
                </c:pt>
                <c:pt idx="84454">
                  <c:v>0.99771600000000005</c:v>
                </c:pt>
                <c:pt idx="84455">
                  <c:v>0.99776600000000004</c:v>
                </c:pt>
                <c:pt idx="84456">
                  <c:v>0.99781699999999995</c:v>
                </c:pt>
                <c:pt idx="84457">
                  <c:v>0.99787800000000004</c:v>
                </c:pt>
                <c:pt idx="84458">
                  <c:v>0.99794899999999997</c:v>
                </c:pt>
                <c:pt idx="84459">
                  <c:v>0.99801899999999999</c:v>
                </c:pt>
                <c:pt idx="84460">
                  <c:v>0.99810600000000005</c:v>
                </c:pt>
                <c:pt idx="84461">
                  <c:v>0.99819100000000005</c:v>
                </c:pt>
                <c:pt idx="84462">
                  <c:v>0.998282</c:v>
                </c:pt>
                <c:pt idx="84463">
                  <c:v>0.99838400000000005</c:v>
                </c:pt>
                <c:pt idx="84464">
                  <c:v>0.99848800000000004</c:v>
                </c:pt>
                <c:pt idx="84465">
                  <c:v>0.99859799999999999</c:v>
                </c:pt>
                <c:pt idx="84466">
                  <c:v>0.99870800000000004</c:v>
                </c:pt>
                <c:pt idx="84467">
                  <c:v>0.99882099999999996</c:v>
                </c:pt>
                <c:pt idx="84468">
                  <c:v>0.99894400000000005</c:v>
                </c:pt>
                <c:pt idx="84469">
                  <c:v>0.99906700000000004</c:v>
                </c:pt>
                <c:pt idx="84470">
                  <c:v>0.99919100000000005</c:v>
                </c:pt>
                <c:pt idx="84471">
                  <c:v>0.99932100000000001</c:v>
                </c:pt>
                <c:pt idx="84472">
                  <c:v>0.999448</c:v>
                </c:pt>
                <c:pt idx="84473">
                  <c:v>0.99957499999999999</c:v>
                </c:pt>
                <c:pt idx="84474">
                  <c:v>0.99970599999999998</c:v>
                </c:pt>
                <c:pt idx="84475">
                  <c:v>0.99983599999999995</c:v>
                </c:pt>
                <c:pt idx="84476">
                  <c:v>0.99996799999999997</c:v>
                </c:pt>
                <c:pt idx="84477">
                  <c:v>1.0001</c:v>
                </c:pt>
                <c:pt idx="84478">
                  <c:v>1.00023</c:v>
                </c:pt>
                <c:pt idx="84479">
                  <c:v>1.0003599999999999</c:v>
                </c:pt>
                <c:pt idx="84480">
                  <c:v>1.0004900000000001</c:v>
                </c:pt>
                <c:pt idx="84481">
                  <c:v>1.0006200000000001</c:v>
                </c:pt>
                <c:pt idx="84482">
                  <c:v>1.00075</c:v>
                </c:pt>
                <c:pt idx="84483">
                  <c:v>1.0008699999999999</c:v>
                </c:pt>
                <c:pt idx="84484">
                  <c:v>1.00098</c:v>
                </c:pt>
                <c:pt idx="84485">
                  <c:v>1.0011000000000001</c:v>
                </c:pt>
                <c:pt idx="84486">
                  <c:v>1.0012000000000001</c:v>
                </c:pt>
                <c:pt idx="84487">
                  <c:v>1.0013000000000001</c:v>
                </c:pt>
                <c:pt idx="84488">
                  <c:v>1.0014099999999999</c:v>
                </c:pt>
                <c:pt idx="84489">
                  <c:v>1.0015000000000001</c:v>
                </c:pt>
                <c:pt idx="84490">
                  <c:v>1.00159</c:v>
                </c:pt>
                <c:pt idx="84491">
                  <c:v>1.0016799999999999</c:v>
                </c:pt>
                <c:pt idx="84492">
                  <c:v>1.0017499999999999</c:v>
                </c:pt>
                <c:pt idx="84493">
                  <c:v>1.00183</c:v>
                </c:pt>
                <c:pt idx="84494">
                  <c:v>1.0018899999999999</c:v>
                </c:pt>
                <c:pt idx="84495">
                  <c:v>1.0019400000000001</c:v>
                </c:pt>
                <c:pt idx="84496">
                  <c:v>1.0019899999999999</c:v>
                </c:pt>
                <c:pt idx="84497">
                  <c:v>1.00204</c:v>
                </c:pt>
                <c:pt idx="84498">
                  <c:v>1.00207</c:v>
                </c:pt>
                <c:pt idx="84499">
                  <c:v>1.0021</c:v>
                </c:pt>
                <c:pt idx="84500">
                  <c:v>1.0021199999999999</c:v>
                </c:pt>
                <c:pt idx="84501">
                  <c:v>1.00213</c:v>
                </c:pt>
                <c:pt idx="84502">
                  <c:v>1.0021100000000001</c:v>
                </c:pt>
                <c:pt idx="84503">
                  <c:v>1.0021</c:v>
                </c:pt>
                <c:pt idx="84504">
                  <c:v>1.0020800000000001</c:v>
                </c:pt>
                <c:pt idx="84505">
                  <c:v>1.0020500000000001</c:v>
                </c:pt>
                <c:pt idx="84506">
                  <c:v>1.0020100000000001</c:v>
                </c:pt>
                <c:pt idx="84507">
                  <c:v>1.00196</c:v>
                </c:pt>
                <c:pt idx="84508">
                  <c:v>1.0018899999999999</c:v>
                </c:pt>
                <c:pt idx="84509">
                  <c:v>1.0018100000000001</c:v>
                </c:pt>
                <c:pt idx="84510">
                  <c:v>1.00173</c:v>
                </c:pt>
                <c:pt idx="84511">
                  <c:v>1.00163</c:v>
                </c:pt>
                <c:pt idx="84512">
                  <c:v>1.00152</c:v>
                </c:pt>
                <c:pt idx="84513">
                  <c:v>1.0014000000000001</c:v>
                </c:pt>
                <c:pt idx="84514">
                  <c:v>1.0012700000000001</c:v>
                </c:pt>
                <c:pt idx="84515">
                  <c:v>1.0011300000000001</c:v>
                </c:pt>
                <c:pt idx="84516">
                  <c:v>1.00098</c:v>
                </c:pt>
                <c:pt idx="84517">
                  <c:v>1.00081</c:v>
                </c:pt>
                <c:pt idx="84518">
                  <c:v>1.00064</c:v>
                </c:pt>
                <c:pt idx="84519">
                  <c:v>1.00044</c:v>
                </c:pt>
                <c:pt idx="84520">
                  <c:v>1.00024</c:v>
                </c:pt>
                <c:pt idx="84521">
                  <c:v>1.0000199999999999</c:v>
                </c:pt>
                <c:pt idx="84522">
                  <c:v>0.99979099999999999</c:v>
                </c:pt>
                <c:pt idx="84523">
                  <c:v>0.99955099999999997</c:v>
                </c:pt>
                <c:pt idx="84524">
                  <c:v>0.99930699999999995</c:v>
                </c:pt>
                <c:pt idx="84525">
                  <c:v>0.99907500000000005</c:v>
                </c:pt>
                <c:pt idx="84526">
                  <c:v>0.99885100000000004</c:v>
                </c:pt>
                <c:pt idx="84527">
                  <c:v>0.998645</c:v>
                </c:pt>
                <c:pt idx="84528">
                  <c:v>0.99841400000000002</c:v>
                </c:pt>
                <c:pt idx="84529">
                  <c:v>0.99822900000000003</c:v>
                </c:pt>
                <c:pt idx="84530">
                  <c:v>0.99803799999999998</c:v>
                </c:pt>
                <c:pt idx="84531">
                  <c:v>0.99787999999999999</c:v>
                </c:pt>
                <c:pt idx="84532">
                  <c:v>0.99773299999999998</c:v>
                </c:pt>
                <c:pt idx="84533">
                  <c:v>0.99759799999999998</c:v>
                </c:pt>
                <c:pt idx="84534">
                  <c:v>0.997475</c:v>
                </c:pt>
                <c:pt idx="84535">
                  <c:v>0.99736400000000003</c:v>
                </c:pt>
                <c:pt idx="84536">
                  <c:v>0.99726400000000004</c:v>
                </c:pt>
                <c:pt idx="84537">
                  <c:v>0.99717900000000004</c:v>
                </c:pt>
                <c:pt idx="84538">
                  <c:v>0.99710399999999999</c:v>
                </c:pt>
                <c:pt idx="84539">
                  <c:v>0.99704199999999998</c:v>
                </c:pt>
                <c:pt idx="84540">
                  <c:v>0.99699300000000002</c:v>
                </c:pt>
                <c:pt idx="84541">
                  <c:v>0.99694700000000003</c:v>
                </c:pt>
                <c:pt idx="84542">
                  <c:v>0.99691200000000002</c:v>
                </c:pt>
                <c:pt idx="84543">
                  <c:v>0.99688399999999999</c:v>
                </c:pt>
                <c:pt idx="84544">
                  <c:v>0.99687899999999996</c:v>
                </c:pt>
                <c:pt idx="84545">
                  <c:v>0.99687800000000004</c:v>
                </c:pt>
                <c:pt idx="84546">
                  <c:v>0.99688699999999997</c:v>
                </c:pt>
                <c:pt idx="84547">
                  <c:v>0.99690800000000002</c:v>
                </c:pt>
                <c:pt idx="84548">
                  <c:v>0.99694300000000002</c:v>
                </c:pt>
                <c:pt idx="84549">
                  <c:v>0.99697899999999995</c:v>
                </c:pt>
                <c:pt idx="84550">
                  <c:v>0.997035</c:v>
                </c:pt>
                <c:pt idx="84551">
                  <c:v>0.997089</c:v>
                </c:pt>
                <c:pt idx="84552">
                  <c:v>0.99714999999999998</c:v>
                </c:pt>
                <c:pt idx="84553">
                  <c:v>0.99722200000000005</c:v>
                </c:pt>
                <c:pt idx="84554">
                  <c:v>0.99730399999999997</c:v>
                </c:pt>
                <c:pt idx="84555">
                  <c:v>0.99739100000000003</c:v>
                </c:pt>
                <c:pt idx="84556">
                  <c:v>0.99748300000000001</c:v>
                </c:pt>
                <c:pt idx="84557">
                  <c:v>0.997587</c:v>
                </c:pt>
                <c:pt idx="84558">
                  <c:v>0.997695</c:v>
                </c:pt>
                <c:pt idx="84559">
                  <c:v>0.99780999999999997</c:v>
                </c:pt>
                <c:pt idx="84560">
                  <c:v>0.99792899999999995</c:v>
                </c:pt>
                <c:pt idx="84561">
                  <c:v>0.99805200000000005</c:v>
                </c:pt>
                <c:pt idx="84562">
                  <c:v>0.99818099999999998</c:v>
                </c:pt>
                <c:pt idx="84563">
                  <c:v>0.998309</c:v>
                </c:pt>
                <c:pt idx="84564">
                  <c:v>0.998444</c:v>
                </c:pt>
                <c:pt idx="84565">
                  <c:v>0.99858100000000005</c:v>
                </c:pt>
                <c:pt idx="84566">
                  <c:v>0.99872300000000003</c:v>
                </c:pt>
                <c:pt idx="84567">
                  <c:v>0.99887000000000004</c:v>
                </c:pt>
                <c:pt idx="84568">
                  <c:v>0.99901399999999996</c:v>
                </c:pt>
                <c:pt idx="84569">
                  <c:v>0.99916499999999997</c:v>
                </c:pt>
                <c:pt idx="84570">
                  <c:v>0.99930799999999997</c:v>
                </c:pt>
                <c:pt idx="84571">
                  <c:v>0.99945700000000004</c:v>
                </c:pt>
                <c:pt idx="84572">
                  <c:v>0.99960499999999997</c:v>
                </c:pt>
                <c:pt idx="84573">
                  <c:v>0.99975599999999998</c:v>
                </c:pt>
                <c:pt idx="84574">
                  <c:v>0.99990199999999996</c:v>
                </c:pt>
                <c:pt idx="84575">
                  <c:v>1.00004</c:v>
                </c:pt>
                <c:pt idx="84576">
                  <c:v>1.0001899999999999</c:v>
                </c:pt>
                <c:pt idx="84577">
                  <c:v>1.0003299999999999</c:v>
                </c:pt>
                <c:pt idx="84578">
                  <c:v>1.0004599999999999</c:v>
                </c:pt>
                <c:pt idx="84579">
                  <c:v>1.0005900000000001</c:v>
                </c:pt>
                <c:pt idx="84580">
                  <c:v>1.00071</c:v>
                </c:pt>
                <c:pt idx="84581">
                  <c:v>1.00084</c:v>
                </c:pt>
                <c:pt idx="84582">
                  <c:v>1.0009600000000001</c:v>
                </c:pt>
                <c:pt idx="84583">
                  <c:v>1.00108</c:v>
                </c:pt>
                <c:pt idx="84584">
                  <c:v>1.0012000000000001</c:v>
                </c:pt>
                <c:pt idx="84585">
                  <c:v>1.0013000000000001</c:v>
                </c:pt>
                <c:pt idx="84586">
                  <c:v>1.0014000000000001</c:v>
                </c:pt>
                <c:pt idx="84587">
                  <c:v>1.0015000000000001</c:v>
                </c:pt>
                <c:pt idx="84588">
                  <c:v>1.00159</c:v>
                </c:pt>
                <c:pt idx="84589">
                  <c:v>1.0016700000000001</c:v>
                </c:pt>
                <c:pt idx="84590">
                  <c:v>1.0017400000000001</c:v>
                </c:pt>
                <c:pt idx="84591">
                  <c:v>1.0018</c:v>
                </c:pt>
                <c:pt idx="84592">
                  <c:v>1.00186</c:v>
                </c:pt>
                <c:pt idx="84593">
                  <c:v>1.0019</c:v>
                </c:pt>
                <c:pt idx="84594">
                  <c:v>1.0019400000000001</c:v>
                </c:pt>
                <c:pt idx="84595">
                  <c:v>1.00197</c:v>
                </c:pt>
                <c:pt idx="84596">
                  <c:v>1.0019800000000001</c:v>
                </c:pt>
                <c:pt idx="84597">
                  <c:v>1.002</c:v>
                </c:pt>
                <c:pt idx="84598">
                  <c:v>1.002</c:v>
                </c:pt>
                <c:pt idx="84599">
                  <c:v>1.0019800000000001</c:v>
                </c:pt>
                <c:pt idx="84600">
                  <c:v>1.0019499999999999</c:v>
                </c:pt>
                <c:pt idx="84601">
                  <c:v>1.00193</c:v>
                </c:pt>
                <c:pt idx="84602">
                  <c:v>1.0018800000000001</c:v>
                </c:pt>
                <c:pt idx="84603">
                  <c:v>1.00183</c:v>
                </c:pt>
                <c:pt idx="84604">
                  <c:v>1.00176</c:v>
                </c:pt>
                <c:pt idx="84605">
                  <c:v>1.0016799999999999</c:v>
                </c:pt>
                <c:pt idx="84606">
                  <c:v>1.0015799999999999</c:v>
                </c:pt>
                <c:pt idx="84607">
                  <c:v>1.0014799999999999</c:v>
                </c:pt>
                <c:pt idx="84608">
                  <c:v>1.0013700000000001</c:v>
                </c:pt>
                <c:pt idx="84609">
                  <c:v>1.0012399999999999</c:v>
                </c:pt>
                <c:pt idx="84610">
                  <c:v>1.00109</c:v>
                </c:pt>
                <c:pt idx="84611">
                  <c:v>1.0009300000000001</c:v>
                </c:pt>
                <c:pt idx="84612">
                  <c:v>1.0007600000000001</c:v>
                </c:pt>
                <c:pt idx="84613">
                  <c:v>1.00058</c:v>
                </c:pt>
                <c:pt idx="84614">
                  <c:v>1.0003899999999999</c:v>
                </c:pt>
                <c:pt idx="84615">
                  <c:v>1.0001800000000001</c:v>
                </c:pt>
                <c:pt idx="84616">
                  <c:v>0.99996300000000005</c:v>
                </c:pt>
                <c:pt idx="84617">
                  <c:v>0.99973000000000001</c:v>
                </c:pt>
                <c:pt idx="84618">
                  <c:v>0.99948499999999996</c:v>
                </c:pt>
                <c:pt idx="84619">
                  <c:v>0.99924299999999999</c:v>
                </c:pt>
                <c:pt idx="84620">
                  <c:v>0.99901499999999999</c:v>
                </c:pt>
                <c:pt idx="84621">
                  <c:v>0.99879200000000001</c:v>
                </c:pt>
                <c:pt idx="84622">
                  <c:v>0.99858999999999998</c:v>
                </c:pt>
                <c:pt idx="84623">
                  <c:v>0.99840200000000001</c:v>
                </c:pt>
                <c:pt idx="84624">
                  <c:v>0.99822900000000003</c:v>
                </c:pt>
                <c:pt idx="84625">
                  <c:v>0.99806700000000004</c:v>
                </c:pt>
                <c:pt idx="84626">
                  <c:v>0.997915</c:v>
                </c:pt>
                <c:pt idx="84627">
                  <c:v>0.99777499999999997</c:v>
                </c:pt>
                <c:pt idx="84628">
                  <c:v>0.99765099999999995</c:v>
                </c:pt>
                <c:pt idx="84629">
                  <c:v>0.99753599999999998</c:v>
                </c:pt>
                <c:pt idx="84630">
                  <c:v>0.99743300000000001</c:v>
                </c:pt>
                <c:pt idx="84631">
                  <c:v>0.99734</c:v>
                </c:pt>
                <c:pt idx="84632">
                  <c:v>0.99726199999999998</c:v>
                </c:pt>
                <c:pt idx="84633">
                  <c:v>0.997197</c:v>
                </c:pt>
                <c:pt idx="84634">
                  <c:v>0.99714199999999997</c:v>
                </c:pt>
                <c:pt idx="84635">
                  <c:v>0.99709199999999998</c:v>
                </c:pt>
                <c:pt idx="84636">
                  <c:v>0.99706099999999998</c:v>
                </c:pt>
                <c:pt idx="84637">
                  <c:v>0.99704199999999998</c:v>
                </c:pt>
                <c:pt idx="84638">
                  <c:v>0.99704000000000004</c:v>
                </c:pt>
                <c:pt idx="84639">
                  <c:v>0.99703699999999995</c:v>
                </c:pt>
                <c:pt idx="84640">
                  <c:v>0.99704400000000004</c:v>
                </c:pt>
                <c:pt idx="84641">
                  <c:v>0.997062</c:v>
                </c:pt>
                <c:pt idx="84642">
                  <c:v>0.99708600000000003</c:v>
                </c:pt>
                <c:pt idx="84643">
                  <c:v>0.99712299999999998</c:v>
                </c:pt>
                <c:pt idx="84644">
                  <c:v>0.99717</c:v>
                </c:pt>
                <c:pt idx="84645">
                  <c:v>0.99721899999999997</c:v>
                </c:pt>
                <c:pt idx="84646">
                  <c:v>0.99727900000000003</c:v>
                </c:pt>
                <c:pt idx="84647">
                  <c:v>0.99734999999999996</c:v>
                </c:pt>
                <c:pt idx="84648">
                  <c:v>0.99743000000000004</c:v>
                </c:pt>
                <c:pt idx="84649">
                  <c:v>0.99750700000000003</c:v>
                </c:pt>
                <c:pt idx="84650">
                  <c:v>0.99759799999999998</c:v>
                </c:pt>
                <c:pt idx="84651">
                  <c:v>0.99769600000000003</c:v>
                </c:pt>
                <c:pt idx="84652">
                  <c:v>0.99780100000000005</c:v>
                </c:pt>
                <c:pt idx="84653">
                  <c:v>0.99791099999999999</c:v>
                </c:pt>
                <c:pt idx="84654">
                  <c:v>0.99802199999999996</c:v>
                </c:pt>
                <c:pt idx="84655">
                  <c:v>0.99814199999999997</c:v>
                </c:pt>
                <c:pt idx="84656">
                  <c:v>0.99826700000000002</c:v>
                </c:pt>
                <c:pt idx="84657">
                  <c:v>0.99839599999999995</c:v>
                </c:pt>
                <c:pt idx="84658">
                  <c:v>0.998533</c:v>
                </c:pt>
                <c:pt idx="84659">
                  <c:v>0.998668</c:v>
                </c:pt>
                <c:pt idx="84660">
                  <c:v>0.99880800000000003</c:v>
                </c:pt>
                <c:pt idx="84661">
                  <c:v>0.99895199999999995</c:v>
                </c:pt>
                <c:pt idx="84662">
                  <c:v>0.99909199999999998</c:v>
                </c:pt>
                <c:pt idx="84663">
                  <c:v>0.99923799999999996</c:v>
                </c:pt>
                <c:pt idx="84664">
                  <c:v>0.99938000000000005</c:v>
                </c:pt>
                <c:pt idx="84665">
                  <c:v>0.99952300000000005</c:v>
                </c:pt>
                <c:pt idx="84666">
                  <c:v>0.99966500000000003</c:v>
                </c:pt>
                <c:pt idx="84667">
                  <c:v>0.99980899999999995</c:v>
                </c:pt>
                <c:pt idx="84668">
                  <c:v>0.99995599999999996</c:v>
                </c:pt>
                <c:pt idx="84669">
                  <c:v>1.0001</c:v>
                </c:pt>
                <c:pt idx="84670">
                  <c:v>1.0002500000000001</c:v>
                </c:pt>
                <c:pt idx="84671">
                  <c:v>1.0003899999999999</c:v>
                </c:pt>
                <c:pt idx="84672">
                  <c:v>1.0005299999999999</c:v>
                </c:pt>
                <c:pt idx="84673">
                  <c:v>1.0006699999999999</c:v>
                </c:pt>
                <c:pt idx="84674">
                  <c:v>1.00081</c:v>
                </c:pt>
                <c:pt idx="84675">
                  <c:v>1.0009300000000001</c:v>
                </c:pt>
                <c:pt idx="84676">
                  <c:v>1.0010600000000001</c:v>
                </c:pt>
                <c:pt idx="84677">
                  <c:v>1.00118</c:v>
                </c:pt>
                <c:pt idx="84678">
                  <c:v>1.0013000000000001</c:v>
                </c:pt>
                <c:pt idx="84679">
                  <c:v>1.0014000000000001</c:v>
                </c:pt>
                <c:pt idx="84680">
                  <c:v>1.0015099999999999</c:v>
                </c:pt>
                <c:pt idx="84681">
                  <c:v>1.0016099999999999</c:v>
                </c:pt>
                <c:pt idx="84682">
                  <c:v>1.0017100000000001</c:v>
                </c:pt>
                <c:pt idx="84683">
                  <c:v>1.0018</c:v>
                </c:pt>
                <c:pt idx="84684">
                  <c:v>1.0018800000000001</c:v>
                </c:pt>
                <c:pt idx="84685">
                  <c:v>1.0019499999999999</c:v>
                </c:pt>
                <c:pt idx="84686">
                  <c:v>1.0020199999999999</c:v>
                </c:pt>
                <c:pt idx="84687">
                  <c:v>1.0020800000000001</c:v>
                </c:pt>
                <c:pt idx="84688">
                  <c:v>1.00214</c:v>
                </c:pt>
                <c:pt idx="84689">
                  <c:v>1.0021800000000001</c:v>
                </c:pt>
                <c:pt idx="84690">
                  <c:v>1.00221</c:v>
                </c:pt>
                <c:pt idx="84691">
                  <c:v>1.0022500000000001</c:v>
                </c:pt>
                <c:pt idx="84692">
                  <c:v>1.00227</c:v>
                </c:pt>
                <c:pt idx="84693">
                  <c:v>1.00227</c:v>
                </c:pt>
                <c:pt idx="84694">
                  <c:v>1.00227</c:v>
                </c:pt>
                <c:pt idx="84695">
                  <c:v>1.0022500000000001</c:v>
                </c:pt>
                <c:pt idx="84696">
                  <c:v>1.00223</c:v>
                </c:pt>
                <c:pt idx="84697">
                  <c:v>1.0022</c:v>
                </c:pt>
                <c:pt idx="84698">
                  <c:v>1.0021500000000001</c:v>
                </c:pt>
                <c:pt idx="84699">
                  <c:v>1.0020800000000001</c:v>
                </c:pt>
                <c:pt idx="84700">
                  <c:v>1.0020100000000001</c:v>
                </c:pt>
                <c:pt idx="84701">
                  <c:v>1.00193</c:v>
                </c:pt>
                <c:pt idx="84702">
                  <c:v>1.0018400000000001</c:v>
                </c:pt>
                <c:pt idx="84703">
                  <c:v>1.00173</c:v>
                </c:pt>
                <c:pt idx="84704">
                  <c:v>1.00162</c:v>
                </c:pt>
                <c:pt idx="84705">
                  <c:v>1.0015000000000001</c:v>
                </c:pt>
                <c:pt idx="84706">
                  <c:v>1.00136</c:v>
                </c:pt>
                <c:pt idx="84707">
                  <c:v>1.00122</c:v>
                </c:pt>
                <c:pt idx="84708">
                  <c:v>1.00105</c:v>
                </c:pt>
                <c:pt idx="84709">
                  <c:v>1.00088</c:v>
                </c:pt>
                <c:pt idx="84710">
                  <c:v>1.0006900000000001</c:v>
                </c:pt>
                <c:pt idx="84711">
                  <c:v>1.0004900000000001</c:v>
                </c:pt>
                <c:pt idx="84712">
                  <c:v>1.00027</c:v>
                </c:pt>
                <c:pt idx="84713">
                  <c:v>1.00004</c:v>
                </c:pt>
                <c:pt idx="84714">
                  <c:v>0.99980000000000002</c:v>
                </c:pt>
                <c:pt idx="84715">
                  <c:v>0.99955400000000005</c:v>
                </c:pt>
                <c:pt idx="84716">
                  <c:v>0.99931999999999999</c:v>
                </c:pt>
                <c:pt idx="84717">
                  <c:v>0.99909999999999999</c:v>
                </c:pt>
                <c:pt idx="84718">
                  <c:v>0.99889600000000001</c:v>
                </c:pt>
                <c:pt idx="84719">
                  <c:v>0.99870000000000003</c:v>
                </c:pt>
                <c:pt idx="84720">
                  <c:v>0.99849600000000005</c:v>
                </c:pt>
                <c:pt idx="84721">
                  <c:v>0.99832799999999999</c:v>
                </c:pt>
                <c:pt idx="84722">
                  <c:v>0.99817</c:v>
                </c:pt>
                <c:pt idx="84723">
                  <c:v>0.99802299999999999</c:v>
                </c:pt>
                <c:pt idx="84724">
                  <c:v>0.99789000000000005</c:v>
                </c:pt>
                <c:pt idx="84725">
                  <c:v>0.99776799999999999</c:v>
                </c:pt>
                <c:pt idx="84726">
                  <c:v>0.99765800000000004</c:v>
                </c:pt>
                <c:pt idx="84727">
                  <c:v>0.99756699999999998</c:v>
                </c:pt>
                <c:pt idx="84728">
                  <c:v>0.99748000000000003</c:v>
                </c:pt>
                <c:pt idx="84729">
                  <c:v>0.99741900000000006</c:v>
                </c:pt>
                <c:pt idx="84730">
                  <c:v>0.99735799999999997</c:v>
                </c:pt>
                <c:pt idx="84731">
                  <c:v>0.99731400000000003</c:v>
                </c:pt>
                <c:pt idx="84732">
                  <c:v>0.99727200000000005</c:v>
                </c:pt>
                <c:pt idx="84733">
                  <c:v>0.99724299999999999</c:v>
                </c:pt>
                <c:pt idx="84734">
                  <c:v>0.99722500000000003</c:v>
                </c:pt>
                <c:pt idx="84735">
                  <c:v>0.99721700000000002</c:v>
                </c:pt>
                <c:pt idx="84736">
                  <c:v>0.99722299999999997</c:v>
                </c:pt>
                <c:pt idx="84737">
                  <c:v>0.99724000000000002</c:v>
                </c:pt>
                <c:pt idx="84738">
                  <c:v>0.99726099999999995</c:v>
                </c:pt>
                <c:pt idx="84739">
                  <c:v>0.99729800000000002</c:v>
                </c:pt>
                <c:pt idx="84740">
                  <c:v>0.99733799999999995</c:v>
                </c:pt>
                <c:pt idx="84741">
                  <c:v>0.99738800000000005</c:v>
                </c:pt>
                <c:pt idx="84742">
                  <c:v>0.997444</c:v>
                </c:pt>
                <c:pt idx="84743">
                  <c:v>0.99751400000000001</c:v>
                </c:pt>
                <c:pt idx="84744">
                  <c:v>0.99759100000000001</c:v>
                </c:pt>
                <c:pt idx="84745">
                  <c:v>0.99767499999999998</c:v>
                </c:pt>
                <c:pt idx="84746">
                  <c:v>0.99776699999999996</c:v>
                </c:pt>
                <c:pt idx="84747">
                  <c:v>0.99786300000000006</c:v>
                </c:pt>
                <c:pt idx="84748">
                  <c:v>0.99796700000000005</c:v>
                </c:pt>
                <c:pt idx="84749">
                  <c:v>0.99807299999999999</c:v>
                </c:pt>
                <c:pt idx="84750">
                  <c:v>0.99818799999999996</c:v>
                </c:pt>
                <c:pt idx="84751">
                  <c:v>0.99830700000000006</c:v>
                </c:pt>
                <c:pt idx="84752">
                  <c:v>0.99843300000000001</c:v>
                </c:pt>
                <c:pt idx="84753">
                  <c:v>0.99856299999999998</c:v>
                </c:pt>
                <c:pt idx="84754">
                  <c:v>0.99869699999999995</c:v>
                </c:pt>
                <c:pt idx="84755">
                  <c:v>0.99883299999999997</c:v>
                </c:pt>
                <c:pt idx="84756">
                  <c:v>0.998969</c:v>
                </c:pt>
                <c:pt idx="84757">
                  <c:v>0.99911799999999995</c:v>
                </c:pt>
                <c:pt idx="84758">
                  <c:v>0.99926199999999998</c:v>
                </c:pt>
                <c:pt idx="84759">
                  <c:v>0.99941000000000002</c:v>
                </c:pt>
                <c:pt idx="84760">
                  <c:v>0.99955499999999997</c:v>
                </c:pt>
                <c:pt idx="84761">
                  <c:v>0.99970300000000001</c:v>
                </c:pt>
                <c:pt idx="84762">
                  <c:v>0.99984399999999996</c:v>
                </c:pt>
                <c:pt idx="84763">
                  <c:v>0.99998500000000001</c:v>
                </c:pt>
                <c:pt idx="84764">
                  <c:v>1.00013</c:v>
                </c:pt>
                <c:pt idx="84765">
                  <c:v>1.0002800000000001</c:v>
                </c:pt>
                <c:pt idx="84766">
                  <c:v>1.0004200000000001</c:v>
                </c:pt>
                <c:pt idx="84767">
                  <c:v>1.00057</c:v>
                </c:pt>
                <c:pt idx="84768">
                  <c:v>1.0006999999999999</c:v>
                </c:pt>
                <c:pt idx="84769">
                  <c:v>1.00084</c:v>
                </c:pt>
                <c:pt idx="84770">
                  <c:v>1.0009600000000001</c:v>
                </c:pt>
                <c:pt idx="84771">
                  <c:v>1.00109</c:v>
                </c:pt>
                <c:pt idx="84772">
                  <c:v>1.0012300000000001</c:v>
                </c:pt>
                <c:pt idx="84773">
                  <c:v>1.00135</c:v>
                </c:pt>
                <c:pt idx="84774">
                  <c:v>1.0014700000000001</c:v>
                </c:pt>
                <c:pt idx="84775">
                  <c:v>1.0015799999999999</c:v>
                </c:pt>
                <c:pt idx="84776">
                  <c:v>1.0016799999999999</c:v>
                </c:pt>
                <c:pt idx="84777">
                  <c:v>1.0017799999999999</c:v>
                </c:pt>
                <c:pt idx="84778">
                  <c:v>1.00187</c:v>
                </c:pt>
                <c:pt idx="84779">
                  <c:v>1.00196</c:v>
                </c:pt>
                <c:pt idx="84780">
                  <c:v>1.00204</c:v>
                </c:pt>
                <c:pt idx="84781">
                  <c:v>1.0021100000000001</c:v>
                </c:pt>
                <c:pt idx="84782">
                  <c:v>1.00217</c:v>
                </c:pt>
                <c:pt idx="84783">
                  <c:v>1.00223</c:v>
                </c:pt>
                <c:pt idx="84784">
                  <c:v>1.00227</c:v>
                </c:pt>
                <c:pt idx="84785">
                  <c:v>1.0023</c:v>
                </c:pt>
                <c:pt idx="84786">
                  <c:v>1.0023299999999999</c:v>
                </c:pt>
                <c:pt idx="84787">
                  <c:v>1.0023299999999999</c:v>
                </c:pt>
                <c:pt idx="84788">
                  <c:v>1.00234</c:v>
                </c:pt>
                <c:pt idx="84789">
                  <c:v>1.00234</c:v>
                </c:pt>
                <c:pt idx="84790">
                  <c:v>1.0023200000000001</c:v>
                </c:pt>
                <c:pt idx="84791">
                  <c:v>1.0022899999999999</c:v>
                </c:pt>
                <c:pt idx="84792">
                  <c:v>1.0022599999999999</c:v>
                </c:pt>
                <c:pt idx="84793">
                  <c:v>1.00221</c:v>
                </c:pt>
                <c:pt idx="84794">
                  <c:v>1.0021599999999999</c:v>
                </c:pt>
                <c:pt idx="84795">
                  <c:v>1.0020899999999999</c:v>
                </c:pt>
                <c:pt idx="84796">
                  <c:v>1.002</c:v>
                </c:pt>
                <c:pt idx="84797">
                  <c:v>1.0019100000000001</c:v>
                </c:pt>
                <c:pt idx="84798">
                  <c:v>1.0018100000000001</c:v>
                </c:pt>
                <c:pt idx="84799">
                  <c:v>1.00169</c:v>
                </c:pt>
                <c:pt idx="84800">
                  <c:v>1.0015499999999999</c:v>
                </c:pt>
                <c:pt idx="84801">
                  <c:v>1.0014000000000001</c:v>
                </c:pt>
                <c:pt idx="84802">
                  <c:v>1.00125</c:v>
                </c:pt>
                <c:pt idx="84803">
                  <c:v>1.00108</c:v>
                </c:pt>
                <c:pt idx="84804">
                  <c:v>1.0008999999999999</c:v>
                </c:pt>
                <c:pt idx="84805">
                  <c:v>1.00071</c:v>
                </c:pt>
                <c:pt idx="84806">
                  <c:v>1.0004999999999999</c:v>
                </c:pt>
                <c:pt idx="84807">
                  <c:v>1.0002899999999999</c:v>
                </c:pt>
                <c:pt idx="84808">
                  <c:v>1.0000599999999999</c:v>
                </c:pt>
                <c:pt idx="84809">
                  <c:v>0.99981900000000001</c:v>
                </c:pt>
                <c:pt idx="84810">
                  <c:v>0.99957200000000002</c:v>
                </c:pt>
                <c:pt idx="84811">
                  <c:v>0.99934599999999996</c:v>
                </c:pt>
                <c:pt idx="84812">
                  <c:v>0.99912400000000001</c:v>
                </c:pt>
                <c:pt idx="84813">
                  <c:v>0.99892199999999998</c:v>
                </c:pt>
                <c:pt idx="84814">
                  <c:v>0.99872899999999998</c:v>
                </c:pt>
                <c:pt idx="84815">
                  <c:v>0.99854900000000002</c:v>
                </c:pt>
                <c:pt idx="84816">
                  <c:v>0.99838199999999999</c:v>
                </c:pt>
                <c:pt idx="84817">
                  <c:v>0.99822599999999995</c:v>
                </c:pt>
                <c:pt idx="84818">
                  <c:v>0.99808699999999995</c:v>
                </c:pt>
                <c:pt idx="84819">
                  <c:v>0.99795400000000001</c:v>
                </c:pt>
                <c:pt idx="84820">
                  <c:v>0.99783599999999995</c:v>
                </c:pt>
                <c:pt idx="84821">
                  <c:v>0.99772899999999998</c:v>
                </c:pt>
                <c:pt idx="84822">
                  <c:v>0.99763299999999999</c:v>
                </c:pt>
                <c:pt idx="84823">
                  <c:v>0.99754699999999996</c:v>
                </c:pt>
                <c:pt idx="84824">
                  <c:v>0.99747399999999997</c:v>
                </c:pt>
                <c:pt idx="84825">
                  <c:v>0.99741000000000002</c:v>
                </c:pt>
                <c:pt idx="84826">
                  <c:v>0.997363</c:v>
                </c:pt>
                <c:pt idx="84827">
                  <c:v>0.99732100000000001</c:v>
                </c:pt>
                <c:pt idx="84828">
                  <c:v>0.99729299999999999</c:v>
                </c:pt>
                <c:pt idx="84829">
                  <c:v>0.99728099999999997</c:v>
                </c:pt>
                <c:pt idx="84830">
                  <c:v>0.99727399999999999</c:v>
                </c:pt>
                <c:pt idx="84831">
                  <c:v>0.99727600000000005</c:v>
                </c:pt>
                <c:pt idx="84832">
                  <c:v>0.99728799999999995</c:v>
                </c:pt>
                <c:pt idx="84833">
                  <c:v>0.99731000000000003</c:v>
                </c:pt>
                <c:pt idx="84834">
                  <c:v>0.99734299999999998</c:v>
                </c:pt>
                <c:pt idx="84835">
                  <c:v>0.99737900000000002</c:v>
                </c:pt>
                <c:pt idx="84836">
                  <c:v>0.99742399999999998</c:v>
                </c:pt>
                <c:pt idx="84837">
                  <c:v>0.997475</c:v>
                </c:pt>
                <c:pt idx="84838">
                  <c:v>0.99753599999999998</c:v>
                </c:pt>
                <c:pt idx="84839">
                  <c:v>0.99757899999999999</c:v>
                </c:pt>
                <c:pt idx="84840">
                  <c:v>0.99765700000000002</c:v>
                </c:pt>
                <c:pt idx="84841">
                  <c:v>0.99774499999999999</c:v>
                </c:pt>
                <c:pt idx="84842">
                  <c:v>0.997838</c:v>
                </c:pt>
                <c:pt idx="84843">
                  <c:v>0.99793299999999996</c:v>
                </c:pt>
                <c:pt idx="84844">
                  <c:v>0.99803200000000003</c:v>
                </c:pt>
                <c:pt idx="84845">
                  <c:v>0.998139</c:v>
                </c:pt>
                <c:pt idx="84846">
                  <c:v>0.99824599999999997</c:v>
                </c:pt>
                <c:pt idx="84847">
                  <c:v>0.99836400000000003</c:v>
                </c:pt>
                <c:pt idx="84848">
                  <c:v>0.99848700000000001</c:v>
                </c:pt>
                <c:pt idx="84849">
                  <c:v>0.998614</c:v>
                </c:pt>
                <c:pt idx="84850">
                  <c:v>0.99874200000000002</c:v>
                </c:pt>
                <c:pt idx="84851">
                  <c:v>0.99886600000000003</c:v>
                </c:pt>
                <c:pt idx="84852">
                  <c:v>0.99899400000000005</c:v>
                </c:pt>
                <c:pt idx="84853">
                  <c:v>0.99912199999999995</c:v>
                </c:pt>
                <c:pt idx="84854">
                  <c:v>0.99924400000000002</c:v>
                </c:pt>
                <c:pt idx="84855">
                  <c:v>0.99937699999999996</c:v>
                </c:pt>
                <c:pt idx="84856">
                  <c:v>0.99951100000000004</c:v>
                </c:pt>
                <c:pt idx="84857">
                  <c:v>0.99964699999999995</c:v>
                </c:pt>
                <c:pt idx="84858">
                  <c:v>0.99978299999999998</c:v>
                </c:pt>
                <c:pt idx="84859">
                  <c:v>0.99991200000000002</c:v>
                </c:pt>
                <c:pt idx="84860">
                  <c:v>1.00004</c:v>
                </c:pt>
                <c:pt idx="84861">
                  <c:v>1.00017</c:v>
                </c:pt>
                <c:pt idx="84862">
                  <c:v>1.0003</c:v>
                </c:pt>
                <c:pt idx="84863">
                  <c:v>1.0004299999999999</c:v>
                </c:pt>
                <c:pt idx="84864">
                  <c:v>1.0005500000000001</c:v>
                </c:pt>
                <c:pt idx="84865">
                  <c:v>1.00068</c:v>
                </c:pt>
                <c:pt idx="84866">
                  <c:v>1.0007900000000001</c:v>
                </c:pt>
                <c:pt idx="84867">
                  <c:v>1.0008999999999999</c:v>
                </c:pt>
                <c:pt idx="84868">
                  <c:v>1.00101</c:v>
                </c:pt>
                <c:pt idx="84869">
                  <c:v>1.0011300000000001</c:v>
                </c:pt>
                <c:pt idx="84870">
                  <c:v>1.00122</c:v>
                </c:pt>
                <c:pt idx="84871">
                  <c:v>1.00132</c:v>
                </c:pt>
                <c:pt idx="84872">
                  <c:v>1.0014000000000001</c:v>
                </c:pt>
                <c:pt idx="84873">
                  <c:v>1.0014799999999999</c:v>
                </c:pt>
                <c:pt idx="84874">
                  <c:v>1.0015499999999999</c:v>
                </c:pt>
                <c:pt idx="84875">
                  <c:v>1.00162</c:v>
                </c:pt>
                <c:pt idx="84876">
                  <c:v>1.00169</c:v>
                </c:pt>
                <c:pt idx="84877">
                  <c:v>1.0017499999999999</c:v>
                </c:pt>
                <c:pt idx="84878">
                  <c:v>1.0018</c:v>
                </c:pt>
                <c:pt idx="84879">
                  <c:v>1.00183</c:v>
                </c:pt>
                <c:pt idx="84880">
                  <c:v>1.00186</c:v>
                </c:pt>
                <c:pt idx="84881">
                  <c:v>1.0018800000000001</c:v>
                </c:pt>
                <c:pt idx="84882">
                  <c:v>1.0018899999999999</c:v>
                </c:pt>
                <c:pt idx="84883">
                  <c:v>1.0018899999999999</c:v>
                </c:pt>
                <c:pt idx="84884">
                  <c:v>1.0018800000000001</c:v>
                </c:pt>
                <c:pt idx="84885">
                  <c:v>1.00187</c:v>
                </c:pt>
                <c:pt idx="84886">
                  <c:v>1.0018400000000001</c:v>
                </c:pt>
                <c:pt idx="84887">
                  <c:v>1.0018</c:v>
                </c:pt>
                <c:pt idx="84888">
                  <c:v>1.0017400000000001</c:v>
                </c:pt>
                <c:pt idx="84889">
                  <c:v>1.0016799999999999</c:v>
                </c:pt>
                <c:pt idx="84890">
                  <c:v>1.0016099999999999</c:v>
                </c:pt>
                <c:pt idx="84891">
                  <c:v>1.00153</c:v>
                </c:pt>
                <c:pt idx="84892">
                  <c:v>1.00143</c:v>
                </c:pt>
                <c:pt idx="84893">
                  <c:v>1.0013300000000001</c:v>
                </c:pt>
                <c:pt idx="84894">
                  <c:v>1.0012099999999999</c:v>
                </c:pt>
                <c:pt idx="84895">
                  <c:v>1.00108</c:v>
                </c:pt>
                <c:pt idx="84896">
                  <c:v>1.0009399999999999</c:v>
                </c:pt>
                <c:pt idx="84897">
                  <c:v>1.0007900000000001</c:v>
                </c:pt>
                <c:pt idx="84898">
                  <c:v>1.0006200000000001</c:v>
                </c:pt>
                <c:pt idx="84899">
                  <c:v>1.0004500000000001</c:v>
                </c:pt>
                <c:pt idx="84900">
                  <c:v>1.0002599999999999</c:v>
                </c:pt>
                <c:pt idx="84901">
                  <c:v>1.0000500000000001</c:v>
                </c:pt>
                <c:pt idx="84902">
                  <c:v>0.99984700000000004</c:v>
                </c:pt>
                <c:pt idx="84903">
                  <c:v>0.99962300000000004</c:v>
                </c:pt>
                <c:pt idx="84904">
                  <c:v>0.999386</c:v>
                </c:pt>
                <c:pt idx="84905">
                  <c:v>0.999139</c:v>
                </c:pt>
                <c:pt idx="84906">
                  <c:v>0.99890100000000004</c:v>
                </c:pt>
                <c:pt idx="84907">
                  <c:v>0.99867600000000001</c:v>
                </c:pt>
                <c:pt idx="84908">
                  <c:v>0.99846199999999996</c:v>
                </c:pt>
                <c:pt idx="84909">
                  <c:v>0.99826199999999998</c:v>
                </c:pt>
                <c:pt idx="84910">
                  <c:v>0.99805600000000005</c:v>
                </c:pt>
                <c:pt idx="84911">
                  <c:v>0.99788399999999999</c:v>
                </c:pt>
                <c:pt idx="84912">
                  <c:v>0.99771900000000002</c:v>
                </c:pt>
                <c:pt idx="84913">
                  <c:v>0.99756500000000004</c:v>
                </c:pt>
                <c:pt idx="84914">
                  <c:v>0.99742200000000003</c:v>
                </c:pt>
                <c:pt idx="84915">
                  <c:v>0.99729400000000001</c:v>
                </c:pt>
                <c:pt idx="84916">
                  <c:v>0.99718700000000005</c:v>
                </c:pt>
                <c:pt idx="84917">
                  <c:v>0.99707999999999997</c:v>
                </c:pt>
                <c:pt idx="84918">
                  <c:v>0.99699300000000002</c:v>
                </c:pt>
                <c:pt idx="84919">
                  <c:v>0.99692099999999995</c:v>
                </c:pt>
                <c:pt idx="84920">
                  <c:v>0.99685900000000005</c:v>
                </c:pt>
                <c:pt idx="84921">
                  <c:v>0.99681399999999998</c:v>
                </c:pt>
                <c:pt idx="84922">
                  <c:v>0.99677199999999999</c:v>
                </c:pt>
                <c:pt idx="84923">
                  <c:v>0.99673599999999996</c:v>
                </c:pt>
                <c:pt idx="84924">
                  <c:v>0.99671399999999999</c:v>
                </c:pt>
                <c:pt idx="84925">
                  <c:v>0.99670199999999998</c:v>
                </c:pt>
                <c:pt idx="84926">
                  <c:v>0.996695</c:v>
                </c:pt>
                <c:pt idx="84927">
                  <c:v>0.99670499999999995</c:v>
                </c:pt>
                <c:pt idx="84928">
                  <c:v>0.99672099999999997</c:v>
                </c:pt>
                <c:pt idx="84929">
                  <c:v>0.99675100000000005</c:v>
                </c:pt>
                <c:pt idx="84930">
                  <c:v>0.99679399999999996</c:v>
                </c:pt>
                <c:pt idx="84931">
                  <c:v>0.99684300000000003</c:v>
                </c:pt>
                <c:pt idx="84932">
                  <c:v>0.99690199999999995</c:v>
                </c:pt>
                <c:pt idx="84933">
                  <c:v>0.99696700000000005</c:v>
                </c:pt>
                <c:pt idx="84934">
                  <c:v>0.99704000000000004</c:v>
                </c:pt>
                <c:pt idx="84935">
                  <c:v>0.99711799999999995</c:v>
                </c:pt>
                <c:pt idx="84936">
                  <c:v>0.99720399999999998</c:v>
                </c:pt>
                <c:pt idx="84937">
                  <c:v>0.99729999999999996</c:v>
                </c:pt>
                <c:pt idx="84938">
                  <c:v>0.99740300000000004</c:v>
                </c:pt>
                <c:pt idx="84939">
                  <c:v>0.99751199999999995</c:v>
                </c:pt>
                <c:pt idx="84940">
                  <c:v>0.99762200000000001</c:v>
                </c:pt>
                <c:pt idx="84941">
                  <c:v>0.99773599999999996</c:v>
                </c:pt>
                <c:pt idx="84942">
                  <c:v>0.99786200000000003</c:v>
                </c:pt>
                <c:pt idx="84943">
                  <c:v>0.99799000000000004</c:v>
                </c:pt>
                <c:pt idx="84944">
                  <c:v>0.99811899999999998</c:v>
                </c:pt>
                <c:pt idx="84945">
                  <c:v>0.99825600000000003</c:v>
                </c:pt>
                <c:pt idx="84946">
                  <c:v>0.99839999999999995</c:v>
                </c:pt>
                <c:pt idx="84947">
                  <c:v>0.99854200000000004</c:v>
                </c:pt>
                <c:pt idx="84948">
                  <c:v>0.99868699999999999</c:v>
                </c:pt>
                <c:pt idx="84949">
                  <c:v>0.99883599999999995</c:v>
                </c:pt>
                <c:pt idx="84950">
                  <c:v>0.99898200000000004</c:v>
                </c:pt>
                <c:pt idx="84951">
                  <c:v>0.999135</c:v>
                </c:pt>
                <c:pt idx="84952">
                  <c:v>0.99928499999999998</c:v>
                </c:pt>
                <c:pt idx="84953">
                  <c:v>0.99943199999999999</c:v>
                </c:pt>
                <c:pt idx="84954">
                  <c:v>0.99958000000000002</c:v>
                </c:pt>
                <c:pt idx="84955">
                  <c:v>0.99972499999999997</c:v>
                </c:pt>
                <c:pt idx="84956">
                  <c:v>0.99986699999999995</c:v>
                </c:pt>
                <c:pt idx="84957">
                  <c:v>1.0000100000000001</c:v>
                </c:pt>
                <c:pt idx="84958">
                  <c:v>1.0001599999999999</c:v>
                </c:pt>
                <c:pt idx="84959">
                  <c:v>1.0003</c:v>
                </c:pt>
                <c:pt idx="84960">
                  <c:v>1.0004299999999999</c:v>
                </c:pt>
                <c:pt idx="84961">
                  <c:v>1.0005599999999999</c:v>
                </c:pt>
                <c:pt idx="84962">
                  <c:v>1.0006900000000001</c:v>
                </c:pt>
                <c:pt idx="84963">
                  <c:v>1.00082</c:v>
                </c:pt>
                <c:pt idx="84964">
                  <c:v>1.0009399999999999</c:v>
                </c:pt>
                <c:pt idx="84965">
                  <c:v>1.0010600000000001</c:v>
                </c:pt>
                <c:pt idx="84966">
                  <c:v>1.0011699999999999</c:v>
                </c:pt>
                <c:pt idx="84967">
                  <c:v>1.0012799999999999</c:v>
                </c:pt>
                <c:pt idx="84968">
                  <c:v>1.0013799999999999</c:v>
                </c:pt>
                <c:pt idx="84969">
                  <c:v>1.0014799999999999</c:v>
                </c:pt>
                <c:pt idx="84970">
                  <c:v>1.0015700000000001</c:v>
                </c:pt>
                <c:pt idx="84971">
                  <c:v>1.0016499999999999</c:v>
                </c:pt>
                <c:pt idx="84972">
                  <c:v>1.0017199999999999</c:v>
                </c:pt>
                <c:pt idx="84973">
                  <c:v>1.0017799999999999</c:v>
                </c:pt>
                <c:pt idx="84974">
                  <c:v>1.00183</c:v>
                </c:pt>
                <c:pt idx="84975">
                  <c:v>1.0018800000000001</c:v>
                </c:pt>
                <c:pt idx="84976">
                  <c:v>1.0019100000000001</c:v>
                </c:pt>
                <c:pt idx="84977">
                  <c:v>1.00193</c:v>
                </c:pt>
                <c:pt idx="84978">
                  <c:v>1.0019400000000001</c:v>
                </c:pt>
                <c:pt idx="84979">
                  <c:v>1.0019499999999999</c:v>
                </c:pt>
                <c:pt idx="84980">
                  <c:v>1.0019499999999999</c:v>
                </c:pt>
                <c:pt idx="84981">
                  <c:v>1.00193</c:v>
                </c:pt>
                <c:pt idx="84982">
                  <c:v>1.0019100000000001</c:v>
                </c:pt>
                <c:pt idx="84983">
                  <c:v>1.0018800000000001</c:v>
                </c:pt>
                <c:pt idx="84984">
                  <c:v>1.0018199999999999</c:v>
                </c:pt>
                <c:pt idx="84985">
                  <c:v>1.00176</c:v>
                </c:pt>
                <c:pt idx="84986">
                  <c:v>1.0017</c:v>
                </c:pt>
                <c:pt idx="84987">
                  <c:v>1.00162</c:v>
                </c:pt>
                <c:pt idx="84988">
                  <c:v>1.00152</c:v>
                </c:pt>
                <c:pt idx="84989">
                  <c:v>1.0014099999999999</c:v>
                </c:pt>
                <c:pt idx="84990">
                  <c:v>1.0012799999999999</c:v>
                </c:pt>
                <c:pt idx="84991">
                  <c:v>1.0011399999999999</c:v>
                </c:pt>
                <c:pt idx="84992">
                  <c:v>1.0009999999999999</c:v>
                </c:pt>
                <c:pt idx="84993">
                  <c:v>1.00085</c:v>
                </c:pt>
                <c:pt idx="84994">
                  <c:v>1.00068</c:v>
                </c:pt>
                <c:pt idx="84995">
                  <c:v>1.0004999999999999</c:v>
                </c:pt>
                <c:pt idx="84996">
                  <c:v>1.00031</c:v>
                </c:pt>
                <c:pt idx="84997">
                  <c:v>1.0000899999999999</c:v>
                </c:pt>
                <c:pt idx="84998">
                  <c:v>0.99987099999999995</c:v>
                </c:pt>
                <c:pt idx="84999">
                  <c:v>0.99964600000000003</c:v>
                </c:pt>
                <c:pt idx="85000">
                  <c:v>0.99939800000000001</c:v>
                </c:pt>
                <c:pt idx="85001">
                  <c:v>0.99915399999999999</c:v>
                </c:pt>
                <c:pt idx="85002">
                  <c:v>0.99892499999999995</c:v>
                </c:pt>
                <c:pt idx="85003">
                  <c:v>0.99870499999999995</c:v>
                </c:pt>
                <c:pt idx="85004">
                  <c:v>0.998506</c:v>
                </c:pt>
                <c:pt idx="85005">
                  <c:v>0.99832200000000004</c:v>
                </c:pt>
                <c:pt idx="85006">
                  <c:v>0.99814099999999994</c:v>
                </c:pt>
                <c:pt idx="85007">
                  <c:v>0.99797499999999995</c:v>
                </c:pt>
                <c:pt idx="85008">
                  <c:v>0.99782700000000002</c:v>
                </c:pt>
                <c:pt idx="85009">
                  <c:v>0.99768699999999999</c:v>
                </c:pt>
                <c:pt idx="85010">
                  <c:v>0.99756400000000001</c:v>
                </c:pt>
                <c:pt idx="85011">
                  <c:v>0.99744900000000003</c:v>
                </c:pt>
                <c:pt idx="85012">
                  <c:v>0.99734400000000001</c:v>
                </c:pt>
                <c:pt idx="85013">
                  <c:v>0.99725799999999998</c:v>
                </c:pt>
                <c:pt idx="85014">
                  <c:v>0.99717999999999996</c:v>
                </c:pt>
                <c:pt idx="85015">
                  <c:v>0.99711499999999997</c:v>
                </c:pt>
                <c:pt idx="85016">
                  <c:v>0.99705999999999995</c:v>
                </c:pt>
                <c:pt idx="85017">
                  <c:v>0.99701700000000004</c:v>
                </c:pt>
                <c:pt idx="85018">
                  <c:v>0.996977</c:v>
                </c:pt>
                <c:pt idx="85019">
                  <c:v>0.99695199999999995</c:v>
                </c:pt>
                <c:pt idx="85020">
                  <c:v>0.99694199999999999</c:v>
                </c:pt>
                <c:pt idx="85021">
                  <c:v>0.99694000000000005</c:v>
                </c:pt>
                <c:pt idx="85022">
                  <c:v>0.996946</c:v>
                </c:pt>
                <c:pt idx="85023">
                  <c:v>0.99696399999999996</c:v>
                </c:pt>
                <c:pt idx="85024">
                  <c:v>0.99699199999999999</c:v>
                </c:pt>
                <c:pt idx="85025">
                  <c:v>0.99702800000000003</c:v>
                </c:pt>
                <c:pt idx="85026">
                  <c:v>0.99707299999999999</c:v>
                </c:pt>
                <c:pt idx="85027">
                  <c:v>0.99713200000000002</c:v>
                </c:pt>
                <c:pt idx="85028">
                  <c:v>0.99719599999999997</c:v>
                </c:pt>
                <c:pt idx="85029">
                  <c:v>0.99724400000000002</c:v>
                </c:pt>
                <c:pt idx="85030">
                  <c:v>0.99731800000000004</c:v>
                </c:pt>
                <c:pt idx="85031">
                  <c:v>0.99738800000000005</c:v>
                </c:pt>
                <c:pt idx="85032">
                  <c:v>0.997479</c:v>
                </c:pt>
                <c:pt idx="85033">
                  <c:v>0.99757799999999996</c:v>
                </c:pt>
                <c:pt idx="85034">
                  <c:v>0.99767799999999995</c:v>
                </c:pt>
                <c:pt idx="85035">
                  <c:v>0.99778699999999998</c:v>
                </c:pt>
                <c:pt idx="85036">
                  <c:v>0.99790199999999996</c:v>
                </c:pt>
                <c:pt idx="85037">
                  <c:v>0.99802400000000002</c:v>
                </c:pt>
                <c:pt idx="85038">
                  <c:v>0.99815200000000004</c:v>
                </c:pt>
                <c:pt idx="85039">
                  <c:v>0.99827999999999995</c:v>
                </c:pt>
                <c:pt idx="85040">
                  <c:v>0.998417</c:v>
                </c:pt>
                <c:pt idx="85041">
                  <c:v>0.998552</c:v>
                </c:pt>
                <c:pt idx="85042">
                  <c:v>0.99868699999999999</c:v>
                </c:pt>
                <c:pt idx="85043">
                  <c:v>0.99882300000000002</c:v>
                </c:pt>
                <c:pt idx="85044">
                  <c:v>0.99895599999999996</c:v>
                </c:pt>
                <c:pt idx="85045">
                  <c:v>0.99910299999999996</c:v>
                </c:pt>
                <c:pt idx="85046">
                  <c:v>0.99925399999999998</c:v>
                </c:pt>
                <c:pt idx="85047">
                  <c:v>0.99939599999999995</c:v>
                </c:pt>
                <c:pt idx="85048">
                  <c:v>0.99954600000000005</c:v>
                </c:pt>
                <c:pt idx="85049">
                  <c:v>0.999691</c:v>
                </c:pt>
                <c:pt idx="85050">
                  <c:v>0.99983500000000003</c:v>
                </c:pt>
                <c:pt idx="85051">
                  <c:v>0.99998200000000004</c:v>
                </c:pt>
                <c:pt idx="85052">
                  <c:v>1.0001199999999999</c:v>
                </c:pt>
                <c:pt idx="85053">
                  <c:v>1.0002599999999999</c:v>
                </c:pt>
                <c:pt idx="85054">
                  <c:v>1.0004</c:v>
                </c:pt>
                <c:pt idx="85055">
                  <c:v>1.0005299999999999</c:v>
                </c:pt>
                <c:pt idx="85056">
                  <c:v>1.0006600000000001</c:v>
                </c:pt>
                <c:pt idx="85057">
                  <c:v>1.0007900000000001</c:v>
                </c:pt>
                <c:pt idx="85058">
                  <c:v>1.00092</c:v>
                </c:pt>
                <c:pt idx="85059">
                  <c:v>1.00102</c:v>
                </c:pt>
                <c:pt idx="85060">
                  <c:v>1.0011399999999999</c:v>
                </c:pt>
                <c:pt idx="85061">
                  <c:v>1.00125</c:v>
                </c:pt>
                <c:pt idx="85062">
                  <c:v>1.00135</c:v>
                </c:pt>
                <c:pt idx="85063">
                  <c:v>1.00146</c:v>
                </c:pt>
                <c:pt idx="85064">
                  <c:v>1.0015499999999999</c:v>
                </c:pt>
                <c:pt idx="85065">
                  <c:v>1.00163</c:v>
                </c:pt>
                <c:pt idx="85066">
                  <c:v>1.0017100000000001</c:v>
                </c:pt>
                <c:pt idx="85067">
                  <c:v>1.0017799999999999</c:v>
                </c:pt>
                <c:pt idx="85068">
                  <c:v>1.0018499999999999</c:v>
                </c:pt>
                <c:pt idx="85069">
                  <c:v>1.0019100000000001</c:v>
                </c:pt>
                <c:pt idx="85070">
                  <c:v>1.0019499999999999</c:v>
                </c:pt>
                <c:pt idx="85071">
                  <c:v>1.0019899999999999</c:v>
                </c:pt>
                <c:pt idx="85072">
                  <c:v>1.00203</c:v>
                </c:pt>
                <c:pt idx="85073">
                  <c:v>1.0020500000000001</c:v>
                </c:pt>
                <c:pt idx="85074">
                  <c:v>1.00206</c:v>
                </c:pt>
                <c:pt idx="85075">
                  <c:v>1.00207</c:v>
                </c:pt>
                <c:pt idx="85076">
                  <c:v>1.00206</c:v>
                </c:pt>
                <c:pt idx="85077">
                  <c:v>1.00204</c:v>
                </c:pt>
                <c:pt idx="85078">
                  <c:v>1.0020199999999999</c:v>
                </c:pt>
                <c:pt idx="85079">
                  <c:v>1.0019800000000001</c:v>
                </c:pt>
                <c:pt idx="85080">
                  <c:v>1.00193</c:v>
                </c:pt>
                <c:pt idx="85081">
                  <c:v>1.00187</c:v>
                </c:pt>
                <c:pt idx="85082">
                  <c:v>1.0018</c:v>
                </c:pt>
                <c:pt idx="85083">
                  <c:v>1.0017199999999999</c:v>
                </c:pt>
                <c:pt idx="85084">
                  <c:v>1.00162</c:v>
                </c:pt>
                <c:pt idx="85085">
                  <c:v>1.00152</c:v>
                </c:pt>
                <c:pt idx="85086">
                  <c:v>1.0014000000000001</c:v>
                </c:pt>
                <c:pt idx="85087">
                  <c:v>1.0012700000000001</c:v>
                </c:pt>
                <c:pt idx="85088">
                  <c:v>1.00112</c:v>
                </c:pt>
                <c:pt idx="85089">
                  <c:v>1.0009699999999999</c:v>
                </c:pt>
                <c:pt idx="85090">
                  <c:v>1.0007999999999999</c:v>
                </c:pt>
                <c:pt idx="85091">
                  <c:v>1.0006299999999999</c:v>
                </c:pt>
                <c:pt idx="85092">
                  <c:v>1.0004299999999999</c:v>
                </c:pt>
                <c:pt idx="85093">
                  <c:v>1.0002200000000001</c:v>
                </c:pt>
                <c:pt idx="85094">
                  <c:v>1.0000100000000001</c:v>
                </c:pt>
                <c:pt idx="85095">
                  <c:v>0.99978</c:v>
                </c:pt>
                <c:pt idx="85096">
                  <c:v>0.99953800000000004</c:v>
                </c:pt>
                <c:pt idx="85097">
                  <c:v>0.99929299999999999</c:v>
                </c:pt>
                <c:pt idx="85098">
                  <c:v>0.99905900000000003</c:v>
                </c:pt>
                <c:pt idx="85099">
                  <c:v>0.99883900000000003</c:v>
                </c:pt>
                <c:pt idx="85100">
                  <c:v>0.99862300000000004</c:v>
                </c:pt>
                <c:pt idx="85101">
                  <c:v>0.99843199999999999</c:v>
                </c:pt>
                <c:pt idx="85102">
                  <c:v>0.99825399999999997</c:v>
                </c:pt>
                <c:pt idx="85103">
                  <c:v>0.99808300000000005</c:v>
                </c:pt>
                <c:pt idx="85104">
                  <c:v>0.99792199999999998</c:v>
                </c:pt>
                <c:pt idx="85105">
                  <c:v>0.99777899999999997</c:v>
                </c:pt>
                <c:pt idx="85106">
                  <c:v>0.99764699999999995</c:v>
                </c:pt>
                <c:pt idx="85107">
                  <c:v>0.99752799999999997</c:v>
                </c:pt>
                <c:pt idx="85108">
                  <c:v>0.99742399999999998</c:v>
                </c:pt>
                <c:pt idx="85109">
                  <c:v>0.99733899999999998</c:v>
                </c:pt>
                <c:pt idx="85110">
                  <c:v>0.99725600000000003</c:v>
                </c:pt>
                <c:pt idx="85111">
                  <c:v>0.99719800000000003</c:v>
                </c:pt>
                <c:pt idx="85112">
                  <c:v>0.99713600000000002</c:v>
                </c:pt>
                <c:pt idx="85113">
                  <c:v>0.99707900000000005</c:v>
                </c:pt>
                <c:pt idx="85114">
                  <c:v>0.99704499999999996</c:v>
                </c:pt>
                <c:pt idx="85115">
                  <c:v>0.99701799999999996</c:v>
                </c:pt>
                <c:pt idx="85116">
                  <c:v>0.99700299999999997</c:v>
                </c:pt>
                <c:pt idx="85117">
                  <c:v>0.99699700000000002</c:v>
                </c:pt>
                <c:pt idx="85118">
                  <c:v>0.99700299999999997</c:v>
                </c:pt>
                <c:pt idx="85119">
                  <c:v>0.99701200000000001</c:v>
                </c:pt>
                <c:pt idx="85120">
                  <c:v>0.99703699999999995</c:v>
                </c:pt>
                <c:pt idx="85121">
                  <c:v>0.99706600000000001</c:v>
                </c:pt>
                <c:pt idx="85122">
                  <c:v>0.99710699999999997</c:v>
                </c:pt>
                <c:pt idx="85123">
                  <c:v>0.99715900000000002</c:v>
                </c:pt>
                <c:pt idx="85124">
                  <c:v>0.99722</c:v>
                </c:pt>
                <c:pt idx="85125">
                  <c:v>0.99728399999999995</c:v>
                </c:pt>
                <c:pt idx="85126">
                  <c:v>0.99735700000000005</c:v>
                </c:pt>
                <c:pt idx="85127">
                  <c:v>0.99743700000000002</c:v>
                </c:pt>
                <c:pt idx="85128">
                  <c:v>0.99753099999999995</c:v>
                </c:pt>
                <c:pt idx="85129">
                  <c:v>0.99762499999999998</c:v>
                </c:pt>
                <c:pt idx="85130">
                  <c:v>0.99773100000000003</c:v>
                </c:pt>
                <c:pt idx="85131">
                  <c:v>0.997838</c:v>
                </c:pt>
                <c:pt idx="85132">
                  <c:v>0.99795</c:v>
                </c:pt>
                <c:pt idx="85133">
                  <c:v>0.99807000000000001</c:v>
                </c:pt>
                <c:pt idx="85134">
                  <c:v>0.99819400000000003</c:v>
                </c:pt>
                <c:pt idx="85135">
                  <c:v>0.99831800000000004</c:v>
                </c:pt>
                <c:pt idx="85136">
                  <c:v>0.99844999999999995</c:v>
                </c:pt>
                <c:pt idx="85137">
                  <c:v>0.99858199999999997</c:v>
                </c:pt>
                <c:pt idx="85138">
                  <c:v>0.99871900000000002</c:v>
                </c:pt>
                <c:pt idx="85139">
                  <c:v>0.99886399999999997</c:v>
                </c:pt>
                <c:pt idx="85140">
                  <c:v>0.99900599999999995</c:v>
                </c:pt>
                <c:pt idx="85141">
                  <c:v>0.99916000000000005</c:v>
                </c:pt>
                <c:pt idx="85142">
                  <c:v>0.99929900000000005</c:v>
                </c:pt>
                <c:pt idx="85143">
                  <c:v>0.99943800000000005</c:v>
                </c:pt>
                <c:pt idx="85144">
                  <c:v>0.99957799999999997</c:v>
                </c:pt>
                <c:pt idx="85145">
                  <c:v>0.99971600000000005</c:v>
                </c:pt>
                <c:pt idx="85146">
                  <c:v>0.999857</c:v>
                </c:pt>
                <c:pt idx="85147">
                  <c:v>0.99999400000000005</c:v>
                </c:pt>
                <c:pt idx="85148">
                  <c:v>1.00013</c:v>
                </c:pt>
                <c:pt idx="85149">
                  <c:v>1.00027</c:v>
                </c:pt>
                <c:pt idx="85150">
                  <c:v>1.0004</c:v>
                </c:pt>
                <c:pt idx="85151">
                  <c:v>1.0005299999999999</c:v>
                </c:pt>
                <c:pt idx="85152">
                  <c:v>1.0006699999999999</c:v>
                </c:pt>
                <c:pt idx="85153">
                  <c:v>1.0007900000000001</c:v>
                </c:pt>
                <c:pt idx="85154">
                  <c:v>1.00092</c:v>
                </c:pt>
                <c:pt idx="85155">
                  <c:v>1.0010300000000001</c:v>
                </c:pt>
                <c:pt idx="85156">
                  <c:v>1.0011399999999999</c:v>
                </c:pt>
                <c:pt idx="85157">
                  <c:v>1.00125</c:v>
                </c:pt>
                <c:pt idx="85158">
                  <c:v>1.0013399999999999</c:v>
                </c:pt>
                <c:pt idx="85159">
                  <c:v>1.0014400000000001</c:v>
                </c:pt>
                <c:pt idx="85160">
                  <c:v>1.00153</c:v>
                </c:pt>
                <c:pt idx="85161">
                  <c:v>1.0016099999999999</c:v>
                </c:pt>
                <c:pt idx="85162">
                  <c:v>1.0016799999999999</c:v>
                </c:pt>
                <c:pt idx="85163">
                  <c:v>1.0017400000000001</c:v>
                </c:pt>
                <c:pt idx="85164">
                  <c:v>1.0018</c:v>
                </c:pt>
                <c:pt idx="85165">
                  <c:v>1.0018499999999999</c:v>
                </c:pt>
                <c:pt idx="85166">
                  <c:v>1.0018899999999999</c:v>
                </c:pt>
                <c:pt idx="85167">
                  <c:v>1.0019</c:v>
                </c:pt>
                <c:pt idx="85168">
                  <c:v>1.0019199999999999</c:v>
                </c:pt>
                <c:pt idx="85169">
                  <c:v>1.00193</c:v>
                </c:pt>
                <c:pt idx="85170">
                  <c:v>1.00193</c:v>
                </c:pt>
                <c:pt idx="85171">
                  <c:v>1.0019199999999999</c:v>
                </c:pt>
                <c:pt idx="85172">
                  <c:v>1.0019</c:v>
                </c:pt>
                <c:pt idx="85173">
                  <c:v>1.00186</c:v>
                </c:pt>
                <c:pt idx="85174">
                  <c:v>1.0018199999999999</c:v>
                </c:pt>
                <c:pt idx="85175">
                  <c:v>1.00176</c:v>
                </c:pt>
                <c:pt idx="85176">
                  <c:v>1.00169</c:v>
                </c:pt>
                <c:pt idx="85177">
                  <c:v>1.0016099999999999</c:v>
                </c:pt>
                <c:pt idx="85178">
                  <c:v>1.00152</c:v>
                </c:pt>
                <c:pt idx="85179">
                  <c:v>1.00142</c:v>
                </c:pt>
                <c:pt idx="85180">
                  <c:v>1.0012799999999999</c:v>
                </c:pt>
                <c:pt idx="85181">
                  <c:v>1.00116</c:v>
                </c:pt>
                <c:pt idx="85182">
                  <c:v>1.00102</c:v>
                </c:pt>
                <c:pt idx="85183">
                  <c:v>1.0008699999999999</c:v>
                </c:pt>
                <c:pt idx="85184">
                  <c:v>1.00071</c:v>
                </c:pt>
                <c:pt idx="85185">
                  <c:v>1.0005299999999999</c:v>
                </c:pt>
                <c:pt idx="85186">
                  <c:v>1.00034</c:v>
                </c:pt>
                <c:pt idx="85187">
                  <c:v>1.00014</c:v>
                </c:pt>
                <c:pt idx="85188">
                  <c:v>0.99992400000000004</c:v>
                </c:pt>
                <c:pt idx="85189">
                  <c:v>0.99970400000000004</c:v>
                </c:pt>
                <c:pt idx="85190">
                  <c:v>0.99946599999999997</c:v>
                </c:pt>
                <c:pt idx="85191">
                  <c:v>0.99921800000000005</c:v>
                </c:pt>
                <c:pt idx="85192">
                  <c:v>0.99898699999999996</c:v>
                </c:pt>
                <c:pt idx="85193">
                  <c:v>0.99876900000000002</c:v>
                </c:pt>
                <c:pt idx="85194">
                  <c:v>0.99856100000000003</c:v>
                </c:pt>
                <c:pt idx="85195">
                  <c:v>0.99836899999999995</c:v>
                </c:pt>
                <c:pt idx="85196">
                  <c:v>0.99818600000000002</c:v>
                </c:pt>
                <c:pt idx="85197">
                  <c:v>0.99802599999999997</c:v>
                </c:pt>
                <c:pt idx="85198">
                  <c:v>0.99786799999999998</c:v>
                </c:pt>
                <c:pt idx="85199">
                  <c:v>0.99772400000000006</c:v>
                </c:pt>
                <c:pt idx="85200">
                  <c:v>0.99758999999999998</c:v>
                </c:pt>
                <c:pt idx="85201">
                  <c:v>0.997475</c:v>
                </c:pt>
                <c:pt idx="85202">
                  <c:v>0.99736400000000003</c:v>
                </c:pt>
                <c:pt idx="85203">
                  <c:v>0.99726700000000001</c:v>
                </c:pt>
                <c:pt idx="85204">
                  <c:v>0.99718799999999996</c:v>
                </c:pt>
                <c:pt idx="85205">
                  <c:v>0.99711700000000003</c:v>
                </c:pt>
                <c:pt idx="85206">
                  <c:v>0.997054</c:v>
                </c:pt>
                <c:pt idx="85207">
                  <c:v>0.99700299999999997</c:v>
                </c:pt>
                <c:pt idx="85208">
                  <c:v>0.99696200000000001</c:v>
                </c:pt>
                <c:pt idx="85209">
                  <c:v>0.99693200000000004</c:v>
                </c:pt>
                <c:pt idx="85210">
                  <c:v>0.996915</c:v>
                </c:pt>
                <c:pt idx="85211">
                  <c:v>0.99690400000000001</c:v>
                </c:pt>
                <c:pt idx="85212">
                  <c:v>0.99690400000000001</c:v>
                </c:pt>
                <c:pt idx="85213">
                  <c:v>0.996919</c:v>
                </c:pt>
                <c:pt idx="85214">
                  <c:v>0.99694000000000005</c:v>
                </c:pt>
                <c:pt idx="85215">
                  <c:v>0.99696700000000005</c:v>
                </c:pt>
                <c:pt idx="85216">
                  <c:v>0.99700800000000001</c:v>
                </c:pt>
                <c:pt idx="85217">
                  <c:v>0.99705299999999997</c:v>
                </c:pt>
                <c:pt idx="85218">
                  <c:v>0.99710299999999996</c:v>
                </c:pt>
                <c:pt idx="85219">
                  <c:v>0.99717</c:v>
                </c:pt>
                <c:pt idx="85220">
                  <c:v>0.99724000000000002</c:v>
                </c:pt>
                <c:pt idx="85221">
                  <c:v>0.99730700000000005</c:v>
                </c:pt>
                <c:pt idx="85222">
                  <c:v>0.99738899999999997</c:v>
                </c:pt>
                <c:pt idx="85223">
                  <c:v>0.99748199999999998</c:v>
                </c:pt>
                <c:pt idx="85224">
                  <c:v>0.99758000000000002</c:v>
                </c:pt>
                <c:pt idx="85225">
                  <c:v>0.99768199999999996</c:v>
                </c:pt>
                <c:pt idx="85226">
                  <c:v>0.99778800000000001</c:v>
                </c:pt>
                <c:pt idx="85227">
                  <c:v>0.99790500000000004</c:v>
                </c:pt>
                <c:pt idx="85228">
                  <c:v>0.99802500000000005</c:v>
                </c:pt>
                <c:pt idx="85229">
                  <c:v>0.99814199999999997</c:v>
                </c:pt>
                <c:pt idx="85230">
                  <c:v>0.99826899999999996</c:v>
                </c:pt>
                <c:pt idx="85231">
                  <c:v>0.99840099999999998</c:v>
                </c:pt>
                <c:pt idx="85232">
                  <c:v>0.99853000000000003</c:v>
                </c:pt>
                <c:pt idx="85233">
                  <c:v>0.99866200000000005</c:v>
                </c:pt>
                <c:pt idx="85234">
                  <c:v>0.99879300000000004</c:v>
                </c:pt>
                <c:pt idx="85235">
                  <c:v>0.99893399999999999</c:v>
                </c:pt>
                <c:pt idx="85236">
                  <c:v>0.99907400000000002</c:v>
                </c:pt>
                <c:pt idx="85237">
                  <c:v>0.99921499999999996</c:v>
                </c:pt>
                <c:pt idx="85238">
                  <c:v>0.99935399999999996</c:v>
                </c:pt>
                <c:pt idx="85239">
                  <c:v>0.99948999999999999</c:v>
                </c:pt>
                <c:pt idx="85240">
                  <c:v>0.99963100000000005</c:v>
                </c:pt>
                <c:pt idx="85241">
                  <c:v>0.99976900000000002</c:v>
                </c:pt>
                <c:pt idx="85242">
                  <c:v>0.99990500000000004</c:v>
                </c:pt>
                <c:pt idx="85243">
                  <c:v>1.00004</c:v>
                </c:pt>
                <c:pt idx="85244">
                  <c:v>1.00017</c:v>
                </c:pt>
                <c:pt idx="85245">
                  <c:v>1.00031</c:v>
                </c:pt>
                <c:pt idx="85246">
                  <c:v>1.0004299999999999</c:v>
                </c:pt>
                <c:pt idx="85247">
                  <c:v>1.0005599999999999</c:v>
                </c:pt>
                <c:pt idx="85248">
                  <c:v>1.00068</c:v>
                </c:pt>
                <c:pt idx="85249">
                  <c:v>1.0007699999999999</c:v>
                </c:pt>
                <c:pt idx="85250">
                  <c:v>1.00088</c:v>
                </c:pt>
                <c:pt idx="85251">
                  <c:v>1.00098</c:v>
                </c:pt>
                <c:pt idx="85252">
                  <c:v>1.00108</c:v>
                </c:pt>
                <c:pt idx="85253">
                  <c:v>1.0011699999999999</c:v>
                </c:pt>
                <c:pt idx="85254">
                  <c:v>1.00126</c:v>
                </c:pt>
                <c:pt idx="85255">
                  <c:v>1.0013399999999999</c:v>
                </c:pt>
                <c:pt idx="85256">
                  <c:v>1.00142</c:v>
                </c:pt>
                <c:pt idx="85257">
                  <c:v>1.0014799999999999</c:v>
                </c:pt>
                <c:pt idx="85258">
                  <c:v>1.0015499999999999</c:v>
                </c:pt>
                <c:pt idx="85259">
                  <c:v>1.0016099999999999</c:v>
                </c:pt>
                <c:pt idx="85260">
                  <c:v>1.00166</c:v>
                </c:pt>
                <c:pt idx="85261">
                  <c:v>1.0017</c:v>
                </c:pt>
                <c:pt idx="85262">
                  <c:v>1.0017400000000001</c:v>
                </c:pt>
                <c:pt idx="85263">
                  <c:v>1.00176</c:v>
                </c:pt>
                <c:pt idx="85264">
                  <c:v>1.00177</c:v>
                </c:pt>
                <c:pt idx="85265">
                  <c:v>1.00177</c:v>
                </c:pt>
                <c:pt idx="85266">
                  <c:v>1.00176</c:v>
                </c:pt>
                <c:pt idx="85267">
                  <c:v>1.0017400000000001</c:v>
                </c:pt>
                <c:pt idx="85268">
                  <c:v>1.0017100000000001</c:v>
                </c:pt>
                <c:pt idx="85269">
                  <c:v>1.0016700000000001</c:v>
                </c:pt>
                <c:pt idx="85270">
                  <c:v>1.0016099999999999</c:v>
                </c:pt>
                <c:pt idx="85271">
                  <c:v>1.0015499999999999</c:v>
                </c:pt>
                <c:pt idx="85272">
                  <c:v>1.00149</c:v>
                </c:pt>
                <c:pt idx="85273">
                  <c:v>1.0014000000000001</c:v>
                </c:pt>
                <c:pt idx="85274">
                  <c:v>1.0013099999999999</c:v>
                </c:pt>
                <c:pt idx="85275">
                  <c:v>1.0012000000000001</c:v>
                </c:pt>
                <c:pt idx="85276">
                  <c:v>1.00108</c:v>
                </c:pt>
                <c:pt idx="85277">
                  <c:v>1.00095</c:v>
                </c:pt>
                <c:pt idx="85278">
                  <c:v>1.00081</c:v>
                </c:pt>
                <c:pt idx="85279">
                  <c:v>1.0006600000000001</c:v>
                </c:pt>
                <c:pt idx="85280">
                  <c:v>1.0004900000000001</c:v>
                </c:pt>
                <c:pt idx="85281">
                  <c:v>1.00031</c:v>
                </c:pt>
                <c:pt idx="85282">
                  <c:v>1.0001199999999999</c:v>
                </c:pt>
                <c:pt idx="85283">
                  <c:v>0.99992000000000003</c:v>
                </c:pt>
                <c:pt idx="85284">
                  <c:v>0.99970199999999998</c:v>
                </c:pt>
                <c:pt idx="85285">
                  <c:v>0.99947600000000003</c:v>
                </c:pt>
                <c:pt idx="85286">
                  <c:v>0.99923799999999996</c:v>
                </c:pt>
                <c:pt idx="85287">
                  <c:v>0.99899000000000004</c:v>
                </c:pt>
                <c:pt idx="85288">
                  <c:v>0.99875700000000001</c:v>
                </c:pt>
                <c:pt idx="85289">
                  <c:v>0.99853899999999995</c:v>
                </c:pt>
                <c:pt idx="85290">
                  <c:v>0.99832600000000005</c:v>
                </c:pt>
                <c:pt idx="85291">
                  <c:v>0.99812999999999996</c:v>
                </c:pt>
                <c:pt idx="85292">
                  <c:v>0.99794700000000003</c:v>
                </c:pt>
                <c:pt idx="85293">
                  <c:v>0.99778199999999995</c:v>
                </c:pt>
                <c:pt idx="85294">
                  <c:v>0.99762700000000004</c:v>
                </c:pt>
                <c:pt idx="85295">
                  <c:v>0.99748000000000003</c:v>
                </c:pt>
                <c:pt idx="85296">
                  <c:v>0.99734400000000001</c:v>
                </c:pt>
                <c:pt idx="85297">
                  <c:v>0.99722599999999995</c:v>
                </c:pt>
                <c:pt idx="85298">
                  <c:v>0.99711799999999995</c:v>
                </c:pt>
                <c:pt idx="85299">
                  <c:v>0.99702100000000005</c:v>
                </c:pt>
                <c:pt idx="85300">
                  <c:v>0.99693900000000002</c:v>
                </c:pt>
                <c:pt idx="85301">
                  <c:v>0.99687700000000001</c:v>
                </c:pt>
                <c:pt idx="85302">
                  <c:v>0.99682199999999999</c:v>
                </c:pt>
                <c:pt idx="85303">
                  <c:v>0.99677899999999997</c:v>
                </c:pt>
                <c:pt idx="85304">
                  <c:v>0.99673800000000001</c:v>
                </c:pt>
                <c:pt idx="85305">
                  <c:v>0.99671500000000002</c:v>
                </c:pt>
                <c:pt idx="85306">
                  <c:v>0.99669799999999997</c:v>
                </c:pt>
                <c:pt idx="85307">
                  <c:v>0.99669200000000002</c:v>
                </c:pt>
                <c:pt idx="85308">
                  <c:v>0.99669799999999997</c:v>
                </c:pt>
                <c:pt idx="85309">
                  <c:v>0.99671399999999999</c:v>
                </c:pt>
                <c:pt idx="85310">
                  <c:v>0.99673100000000003</c:v>
                </c:pt>
                <c:pt idx="85311">
                  <c:v>0.99676600000000004</c:v>
                </c:pt>
                <c:pt idx="85312">
                  <c:v>0.99680800000000003</c:v>
                </c:pt>
                <c:pt idx="85313">
                  <c:v>0.99685699999999999</c:v>
                </c:pt>
                <c:pt idx="85314">
                  <c:v>0.99692000000000003</c:v>
                </c:pt>
                <c:pt idx="85315">
                  <c:v>0.99699199999999999</c:v>
                </c:pt>
                <c:pt idx="85316">
                  <c:v>0.99706700000000004</c:v>
                </c:pt>
                <c:pt idx="85317">
                  <c:v>0.99714899999999995</c:v>
                </c:pt>
                <c:pt idx="85318">
                  <c:v>0.99724100000000004</c:v>
                </c:pt>
                <c:pt idx="85319">
                  <c:v>0.99734100000000003</c:v>
                </c:pt>
                <c:pt idx="85320">
                  <c:v>0.99744299999999997</c:v>
                </c:pt>
                <c:pt idx="85321">
                  <c:v>0.99755700000000003</c:v>
                </c:pt>
                <c:pt idx="85322">
                  <c:v>0.997672</c:v>
                </c:pt>
                <c:pt idx="85323">
                  <c:v>0.99779200000000001</c:v>
                </c:pt>
                <c:pt idx="85324">
                  <c:v>0.99792000000000003</c:v>
                </c:pt>
                <c:pt idx="85325">
                  <c:v>0.99805200000000005</c:v>
                </c:pt>
                <c:pt idx="85326">
                  <c:v>0.99818700000000005</c:v>
                </c:pt>
                <c:pt idx="85327">
                  <c:v>0.99832600000000005</c:v>
                </c:pt>
                <c:pt idx="85328">
                  <c:v>0.99846500000000005</c:v>
                </c:pt>
                <c:pt idx="85329">
                  <c:v>0.998614</c:v>
                </c:pt>
                <c:pt idx="85330">
                  <c:v>0.99876500000000001</c:v>
                </c:pt>
                <c:pt idx="85331">
                  <c:v>0.99891799999999997</c:v>
                </c:pt>
                <c:pt idx="85332">
                  <c:v>0.99906799999999996</c:v>
                </c:pt>
                <c:pt idx="85333">
                  <c:v>0.99922699999999998</c:v>
                </c:pt>
                <c:pt idx="85334">
                  <c:v>0.99938000000000005</c:v>
                </c:pt>
                <c:pt idx="85335">
                  <c:v>0.99952799999999997</c:v>
                </c:pt>
                <c:pt idx="85336">
                  <c:v>0.99968000000000001</c:v>
                </c:pt>
                <c:pt idx="85337">
                  <c:v>0.99982899999999997</c:v>
                </c:pt>
                <c:pt idx="85338">
                  <c:v>0.99998100000000001</c:v>
                </c:pt>
                <c:pt idx="85339">
                  <c:v>1.00013</c:v>
                </c:pt>
                <c:pt idx="85340">
                  <c:v>1.0002599999999999</c:v>
                </c:pt>
                <c:pt idx="85341">
                  <c:v>1.00041</c:v>
                </c:pt>
                <c:pt idx="85342">
                  <c:v>1.0005500000000001</c:v>
                </c:pt>
                <c:pt idx="85343">
                  <c:v>1.0006900000000001</c:v>
                </c:pt>
                <c:pt idx="85344">
                  <c:v>1.0008300000000001</c:v>
                </c:pt>
                <c:pt idx="85345">
                  <c:v>1.0009600000000001</c:v>
                </c:pt>
                <c:pt idx="85346">
                  <c:v>1.00109</c:v>
                </c:pt>
                <c:pt idx="85347">
                  <c:v>1.0012099999999999</c:v>
                </c:pt>
                <c:pt idx="85348">
                  <c:v>1.00132</c:v>
                </c:pt>
                <c:pt idx="85349">
                  <c:v>1.00143</c:v>
                </c:pt>
                <c:pt idx="85350">
                  <c:v>1.00153</c:v>
                </c:pt>
                <c:pt idx="85351">
                  <c:v>1.00163</c:v>
                </c:pt>
                <c:pt idx="85352">
                  <c:v>1.0017199999999999</c:v>
                </c:pt>
                <c:pt idx="85353">
                  <c:v>1.0018100000000001</c:v>
                </c:pt>
                <c:pt idx="85354">
                  <c:v>1.0018800000000001</c:v>
                </c:pt>
                <c:pt idx="85355">
                  <c:v>1.0019499999999999</c:v>
                </c:pt>
                <c:pt idx="85356">
                  <c:v>1.002</c:v>
                </c:pt>
                <c:pt idx="85357">
                  <c:v>1.0020500000000001</c:v>
                </c:pt>
                <c:pt idx="85358">
                  <c:v>1.0020800000000001</c:v>
                </c:pt>
                <c:pt idx="85359">
                  <c:v>1.0021100000000001</c:v>
                </c:pt>
                <c:pt idx="85360">
                  <c:v>1.00213</c:v>
                </c:pt>
                <c:pt idx="85361">
                  <c:v>1.00213</c:v>
                </c:pt>
                <c:pt idx="85362">
                  <c:v>1.00213</c:v>
                </c:pt>
                <c:pt idx="85363">
                  <c:v>1.0021100000000001</c:v>
                </c:pt>
                <c:pt idx="85364">
                  <c:v>1.0020899999999999</c:v>
                </c:pt>
                <c:pt idx="85365">
                  <c:v>1.00206</c:v>
                </c:pt>
                <c:pt idx="85366">
                  <c:v>1.0020100000000001</c:v>
                </c:pt>
                <c:pt idx="85367">
                  <c:v>1.00196</c:v>
                </c:pt>
                <c:pt idx="85368">
                  <c:v>1.0018800000000001</c:v>
                </c:pt>
                <c:pt idx="85369">
                  <c:v>1.0018</c:v>
                </c:pt>
                <c:pt idx="85370">
                  <c:v>1.0017</c:v>
                </c:pt>
                <c:pt idx="85371">
                  <c:v>1.00159</c:v>
                </c:pt>
                <c:pt idx="85372">
                  <c:v>1.0014700000000001</c:v>
                </c:pt>
                <c:pt idx="85373">
                  <c:v>1.0013399999999999</c:v>
                </c:pt>
                <c:pt idx="85374">
                  <c:v>1.0012000000000001</c:v>
                </c:pt>
                <c:pt idx="85375">
                  <c:v>1.0010399999999999</c:v>
                </c:pt>
                <c:pt idx="85376">
                  <c:v>1.0008699999999999</c:v>
                </c:pt>
                <c:pt idx="85377">
                  <c:v>1.0006999999999999</c:v>
                </c:pt>
                <c:pt idx="85378">
                  <c:v>1.00051</c:v>
                </c:pt>
                <c:pt idx="85379">
                  <c:v>1.0003</c:v>
                </c:pt>
                <c:pt idx="85380">
                  <c:v>1.0000800000000001</c:v>
                </c:pt>
                <c:pt idx="85381">
                  <c:v>0.99985900000000005</c:v>
                </c:pt>
                <c:pt idx="85382">
                  <c:v>0.99961199999999995</c:v>
                </c:pt>
                <c:pt idx="85383">
                  <c:v>0.99936899999999995</c:v>
                </c:pt>
                <c:pt idx="85384">
                  <c:v>0.99913600000000002</c:v>
                </c:pt>
                <c:pt idx="85385">
                  <c:v>0.99892700000000001</c:v>
                </c:pt>
                <c:pt idx="85386">
                  <c:v>0.99871900000000002</c:v>
                </c:pt>
                <c:pt idx="85387">
                  <c:v>0.99852600000000002</c:v>
                </c:pt>
                <c:pt idx="85388">
                  <c:v>0.99834299999999998</c:v>
                </c:pt>
                <c:pt idx="85389">
                  <c:v>0.99818200000000001</c:v>
                </c:pt>
                <c:pt idx="85390">
                  <c:v>0.99802800000000003</c:v>
                </c:pt>
                <c:pt idx="85391">
                  <c:v>0.99788600000000005</c:v>
                </c:pt>
                <c:pt idx="85392">
                  <c:v>0.99775700000000001</c:v>
                </c:pt>
                <c:pt idx="85393">
                  <c:v>0.99763900000000005</c:v>
                </c:pt>
                <c:pt idx="85394">
                  <c:v>0.99753199999999997</c:v>
                </c:pt>
                <c:pt idx="85395">
                  <c:v>0.99743899999999996</c:v>
                </c:pt>
                <c:pt idx="85396">
                  <c:v>0.99736000000000002</c:v>
                </c:pt>
                <c:pt idx="85397">
                  <c:v>0.99729199999999996</c:v>
                </c:pt>
                <c:pt idx="85398">
                  <c:v>0.99723399999999995</c:v>
                </c:pt>
                <c:pt idx="85399">
                  <c:v>0.997193</c:v>
                </c:pt>
                <c:pt idx="85400">
                  <c:v>0.99715900000000002</c:v>
                </c:pt>
                <c:pt idx="85401">
                  <c:v>0.99713200000000002</c:v>
                </c:pt>
                <c:pt idx="85402">
                  <c:v>0.99711700000000003</c:v>
                </c:pt>
                <c:pt idx="85403">
                  <c:v>0.99711000000000005</c:v>
                </c:pt>
                <c:pt idx="85404">
                  <c:v>0.99711399999999994</c:v>
                </c:pt>
                <c:pt idx="85405">
                  <c:v>0.99712199999999995</c:v>
                </c:pt>
                <c:pt idx="85406">
                  <c:v>0.99714499999999995</c:v>
                </c:pt>
                <c:pt idx="85407">
                  <c:v>0.99718300000000004</c:v>
                </c:pt>
                <c:pt idx="85408">
                  <c:v>0.99722100000000002</c:v>
                </c:pt>
                <c:pt idx="85409">
                  <c:v>0.99727699999999997</c:v>
                </c:pt>
                <c:pt idx="85410">
                  <c:v>0.99734199999999995</c:v>
                </c:pt>
                <c:pt idx="85411">
                  <c:v>0.99739800000000001</c:v>
                </c:pt>
                <c:pt idx="85412">
                  <c:v>0.997471</c:v>
                </c:pt>
                <c:pt idx="85413">
                  <c:v>0.99755499999999997</c:v>
                </c:pt>
                <c:pt idx="85414">
                  <c:v>0.99763999999999997</c:v>
                </c:pt>
                <c:pt idx="85415">
                  <c:v>0.99773400000000001</c:v>
                </c:pt>
                <c:pt idx="85416">
                  <c:v>0.99783299999999997</c:v>
                </c:pt>
                <c:pt idx="85417">
                  <c:v>0.99793799999999999</c:v>
                </c:pt>
                <c:pt idx="85418">
                  <c:v>0.998054</c:v>
                </c:pt>
                <c:pt idx="85419">
                  <c:v>0.99816700000000003</c:v>
                </c:pt>
                <c:pt idx="85420">
                  <c:v>0.99829400000000001</c:v>
                </c:pt>
                <c:pt idx="85421">
                  <c:v>0.99842200000000003</c:v>
                </c:pt>
                <c:pt idx="85422">
                  <c:v>0.998552</c:v>
                </c:pt>
                <c:pt idx="85423">
                  <c:v>0.99868299999999999</c:v>
                </c:pt>
                <c:pt idx="85424">
                  <c:v>0.998811</c:v>
                </c:pt>
                <c:pt idx="85425">
                  <c:v>0.99894499999999997</c:v>
                </c:pt>
                <c:pt idx="85426">
                  <c:v>0.99909499999999996</c:v>
                </c:pt>
                <c:pt idx="85427">
                  <c:v>0.99923300000000004</c:v>
                </c:pt>
                <c:pt idx="85428">
                  <c:v>0.99937100000000001</c:v>
                </c:pt>
                <c:pt idx="85429">
                  <c:v>0.99951100000000004</c:v>
                </c:pt>
                <c:pt idx="85430">
                  <c:v>0.99965099999999996</c:v>
                </c:pt>
                <c:pt idx="85431">
                  <c:v>0.99979300000000004</c:v>
                </c:pt>
                <c:pt idx="85432">
                  <c:v>0.99993299999999996</c:v>
                </c:pt>
                <c:pt idx="85433">
                  <c:v>1.00007</c:v>
                </c:pt>
                <c:pt idx="85434">
                  <c:v>1.00021</c:v>
                </c:pt>
                <c:pt idx="85435">
                  <c:v>1.0003500000000001</c:v>
                </c:pt>
                <c:pt idx="85436">
                  <c:v>1.00048</c:v>
                </c:pt>
                <c:pt idx="85437">
                  <c:v>1.00061</c:v>
                </c:pt>
                <c:pt idx="85438">
                  <c:v>1.00074</c:v>
                </c:pt>
                <c:pt idx="85439">
                  <c:v>1.0008900000000001</c:v>
                </c:pt>
                <c:pt idx="85440">
                  <c:v>1.00101</c:v>
                </c:pt>
                <c:pt idx="85441">
                  <c:v>1.00112</c:v>
                </c:pt>
                <c:pt idx="85442">
                  <c:v>1.0012300000000001</c:v>
                </c:pt>
                <c:pt idx="85443">
                  <c:v>1.0013300000000001</c:v>
                </c:pt>
                <c:pt idx="85444">
                  <c:v>1.00143</c:v>
                </c:pt>
                <c:pt idx="85445">
                  <c:v>1.00152</c:v>
                </c:pt>
                <c:pt idx="85446">
                  <c:v>1.0016099999999999</c:v>
                </c:pt>
                <c:pt idx="85447">
                  <c:v>1.00169</c:v>
                </c:pt>
                <c:pt idx="85448">
                  <c:v>1.00176</c:v>
                </c:pt>
                <c:pt idx="85449">
                  <c:v>1.0018199999999999</c:v>
                </c:pt>
                <c:pt idx="85450">
                  <c:v>1.0018899999999999</c:v>
                </c:pt>
                <c:pt idx="85451">
                  <c:v>1.0019400000000001</c:v>
                </c:pt>
                <c:pt idx="85452">
                  <c:v>1.0019800000000001</c:v>
                </c:pt>
                <c:pt idx="85453">
                  <c:v>1.0020100000000001</c:v>
                </c:pt>
                <c:pt idx="85454">
                  <c:v>1.00203</c:v>
                </c:pt>
                <c:pt idx="85455">
                  <c:v>1.0020500000000001</c:v>
                </c:pt>
                <c:pt idx="85456">
                  <c:v>1.00206</c:v>
                </c:pt>
                <c:pt idx="85457">
                  <c:v>1.0020500000000001</c:v>
                </c:pt>
                <c:pt idx="85458">
                  <c:v>1.00203</c:v>
                </c:pt>
                <c:pt idx="85459">
                  <c:v>1.002</c:v>
                </c:pt>
                <c:pt idx="85460">
                  <c:v>1.00197</c:v>
                </c:pt>
                <c:pt idx="85461">
                  <c:v>1.0019199999999999</c:v>
                </c:pt>
                <c:pt idx="85462">
                  <c:v>1.00186</c:v>
                </c:pt>
                <c:pt idx="85463">
                  <c:v>1.00179</c:v>
                </c:pt>
                <c:pt idx="85464">
                  <c:v>1.0017199999999999</c:v>
                </c:pt>
                <c:pt idx="85465">
                  <c:v>1.00163</c:v>
                </c:pt>
                <c:pt idx="85466">
                  <c:v>1.00153</c:v>
                </c:pt>
                <c:pt idx="85467">
                  <c:v>1.00142</c:v>
                </c:pt>
                <c:pt idx="85468">
                  <c:v>1.00129</c:v>
                </c:pt>
                <c:pt idx="85469">
                  <c:v>1.00116</c:v>
                </c:pt>
                <c:pt idx="85470">
                  <c:v>1.00101</c:v>
                </c:pt>
                <c:pt idx="85471">
                  <c:v>1.00085</c:v>
                </c:pt>
                <c:pt idx="85472">
                  <c:v>1.00068</c:v>
                </c:pt>
                <c:pt idx="85473">
                  <c:v>1.0004999999999999</c:v>
                </c:pt>
                <c:pt idx="85474">
                  <c:v>1.0003</c:v>
                </c:pt>
                <c:pt idx="85475">
                  <c:v>1.0001</c:v>
                </c:pt>
                <c:pt idx="85476">
                  <c:v>0.999884</c:v>
                </c:pt>
                <c:pt idx="85477">
                  <c:v>0.99965300000000001</c:v>
                </c:pt>
                <c:pt idx="85478">
                  <c:v>0.99940499999999999</c:v>
                </c:pt>
                <c:pt idx="85479">
                  <c:v>0.99917100000000003</c:v>
                </c:pt>
                <c:pt idx="85480">
                  <c:v>0.99894300000000003</c:v>
                </c:pt>
                <c:pt idx="85481">
                  <c:v>0.99873299999999998</c:v>
                </c:pt>
                <c:pt idx="85482">
                  <c:v>0.99853000000000003</c:v>
                </c:pt>
                <c:pt idx="85483">
                  <c:v>0.99834000000000001</c:v>
                </c:pt>
                <c:pt idx="85484">
                  <c:v>0.998166</c:v>
                </c:pt>
                <c:pt idx="85485">
                  <c:v>0.99800299999999997</c:v>
                </c:pt>
                <c:pt idx="85486">
                  <c:v>0.99784899999999999</c:v>
                </c:pt>
                <c:pt idx="85487">
                  <c:v>0.99770999999999999</c:v>
                </c:pt>
                <c:pt idx="85488">
                  <c:v>0.99757799999999996</c:v>
                </c:pt>
                <c:pt idx="85489">
                  <c:v>0.99746299999999999</c:v>
                </c:pt>
                <c:pt idx="85490">
                  <c:v>0.99736400000000003</c:v>
                </c:pt>
                <c:pt idx="85491">
                  <c:v>0.99729000000000001</c:v>
                </c:pt>
                <c:pt idx="85492">
                  <c:v>0.99721099999999996</c:v>
                </c:pt>
                <c:pt idx="85493">
                  <c:v>0.99714800000000003</c:v>
                </c:pt>
                <c:pt idx="85494">
                  <c:v>0.99709199999999998</c:v>
                </c:pt>
                <c:pt idx="85495">
                  <c:v>0.99705200000000005</c:v>
                </c:pt>
                <c:pt idx="85496">
                  <c:v>0.99702100000000005</c:v>
                </c:pt>
                <c:pt idx="85497">
                  <c:v>0.99699800000000005</c:v>
                </c:pt>
                <c:pt idx="85498">
                  <c:v>0.99698299999999995</c:v>
                </c:pt>
                <c:pt idx="85499">
                  <c:v>0.99697999999999998</c:v>
                </c:pt>
                <c:pt idx="85500">
                  <c:v>0.99698299999999995</c:v>
                </c:pt>
                <c:pt idx="85501">
                  <c:v>0.99700200000000005</c:v>
                </c:pt>
                <c:pt idx="85502">
                  <c:v>0.99702900000000005</c:v>
                </c:pt>
                <c:pt idx="85503">
                  <c:v>0.99706300000000003</c:v>
                </c:pt>
                <c:pt idx="85504">
                  <c:v>0.99710600000000005</c:v>
                </c:pt>
                <c:pt idx="85505">
                  <c:v>0.99715799999999999</c:v>
                </c:pt>
                <c:pt idx="85506">
                  <c:v>0.99721800000000005</c:v>
                </c:pt>
                <c:pt idx="85507">
                  <c:v>0.99728899999999998</c:v>
                </c:pt>
                <c:pt idx="85508">
                  <c:v>0.99736999999999998</c:v>
                </c:pt>
                <c:pt idx="85509">
                  <c:v>0.99745499999999998</c:v>
                </c:pt>
                <c:pt idx="85510">
                  <c:v>0.99755300000000002</c:v>
                </c:pt>
                <c:pt idx="85511">
                  <c:v>0.99765000000000004</c:v>
                </c:pt>
                <c:pt idx="85512">
                  <c:v>0.99775499999999995</c:v>
                </c:pt>
                <c:pt idx="85513">
                  <c:v>0.99786600000000003</c:v>
                </c:pt>
                <c:pt idx="85514">
                  <c:v>0.99798100000000001</c:v>
                </c:pt>
                <c:pt idx="85515">
                  <c:v>0.99810699999999997</c:v>
                </c:pt>
                <c:pt idx="85516">
                  <c:v>0.99823399999999995</c:v>
                </c:pt>
                <c:pt idx="85517">
                  <c:v>0.998363</c:v>
                </c:pt>
                <c:pt idx="85518">
                  <c:v>0.99849200000000005</c:v>
                </c:pt>
                <c:pt idx="85519">
                  <c:v>0.99862499999999998</c:v>
                </c:pt>
                <c:pt idx="85520">
                  <c:v>0.99876399999999999</c:v>
                </c:pt>
                <c:pt idx="85521">
                  <c:v>0.99890699999999999</c:v>
                </c:pt>
                <c:pt idx="85522">
                  <c:v>0.99904800000000005</c:v>
                </c:pt>
                <c:pt idx="85523">
                  <c:v>0.99918899999999999</c:v>
                </c:pt>
                <c:pt idx="85524">
                  <c:v>0.99933700000000003</c:v>
                </c:pt>
                <c:pt idx="85525">
                  <c:v>0.99948499999999996</c:v>
                </c:pt>
                <c:pt idx="85526">
                  <c:v>0.99962700000000004</c:v>
                </c:pt>
                <c:pt idx="85527">
                  <c:v>0.99976900000000002</c:v>
                </c:pt>
                <c:pt idx="85528">
                  <c:v>0.99990900000000005</c:v>
                </c:pt>
                <c:pt idx="85529">
                  <c:v>1.0000500000000001</c:v>
                </c:pt>
                <c:pt idx="85530">
                  <c:v>1.0001800000000001</c:v>
                </c:pt>
                <c:pt idx="85531">
                  <c:v>1.0003200000000001</c:v>
                </c:pt>
                <c:pt idx="85532">
                  <c:v>1.0004599999999999</c:v>
                </c:pt>
                <c:pt idx="85533">
                  <c:v>1.0005900000000001</c:v>
                </c:pt>
                <c:pt idx="85534">
                  <c:v>1.0007299999999999</c:v>
                </c:pt>
                <c:pt idx="85535">
                  <c:v>1.0008600000000001</c:v>
                </c:pt>
                <c:pt idx="85536">
                  <c:v>1.00098</c:v>
                </c:pt>
                <c:pt idx="85537">
                  <c:v>1.00109</c:v>
                </c:pt>
                <c:pt idx="85538">
                  <c:v>1.0012099999999999</c:v>
                </c:pt>
                <c:pt idx="85539">
                  <c:v>1.0013099999999999</c:v>
                </c:pt>
                <c:pt idx="85540">
                  <c:v>1.0014099999999999</c:v>
                </c:pt>
                <c:pt idx="85541">
                  <c:v>1.0015000000000001</c:v>
                </c:pt>
                <c:pt idx="85542">
                  <c:v>1.00159</c:v>
                </c:pt>
                <c:pt idx="85543">
                  <c:v>1.0016700000000001</c:v>
                </c:pt>
                <c:pt idx="85544">
                  <c:v>1.0017400000000001</c:v>
                </c:pt>
                <c:pt idx="85545">
                  <c:v>1.0018</c:v>
                </c:pt>
                <c:pt idx="85546">
                  <c:v>1.0018499999999999</c:v>
                </c:pt>
                <c:pt idx="85547">
                  <c:v>1.0019</c:v>
                </c:pt>
                <c:pt idx="85548">
                  <c:v>1.00193</c:v>
                </c:pt>
                <c:pt idx="85549">
                  <c:v>1.00196</c:v>
                </c:pt>
                <c:pt idx="85550">
                  <c:v>1.00197</c:v>
                </c:pt>
                <c:pt idx="85551">
                  <c:v>1.00197</c:v>
                </c:pt>
                <c:pt idx="85552">
                  <c:v>1.00197</c:v>
                </c:pt>
                <c:pt idx="85553">
                  <c:v>1.0019499999999999</c:v>
                </c:pt>
                <c:pt idx="85554">
                  <c:v>1.00193</c:v>
                </c:pt>
                <c:pt idx="85555">
                  <c:v>1.0018899999999999</c:v>
                </c:pt>
                <c:pt idx="85556">
                  <c:v>1.0018400000000001</c:v>
                </c:pt>
                <c:pt idx="85557">
                  <c:v>1.0017799999999999</c:v>
                </c:pt>
                <c:pt idx="85558">
                  <c:v>1.0017199999999999</c:v>
                </c:pt>
                <c:pt idx="85559">
                  <c:v>1.00163</c:v>
                </c:pt>
                <c:pt idx="85560">
                  <c:v>1.0015400000000001</c:v>
                </c:pt>
                <c:pt idx="85561">
                  <c:v>1.00143</c:v>
                </c:pt>
                <c:pt idx="85562">
                  <c:v>1.0013099999999999</c:v>
                </c:pt>
                <c:pt idx="85563">
                  <c:v>1.00118</c:v>
                </c:pt>
                <c:pt idx="85564">
                  <c:v>1.0010399999999999</c:v>
                </c:pt>
                <c:pt idx="85565">
                  <c:v>1.00088</c:v>
                </c:pt>
                <c:pt idx="85566">
                  <c:v>1.0007200000000001</c:v>
                </c:pt>
                <c:pt idx="85567">
                  <c:v>1.00054</c:v>
                </c:pt>
                <c:pt idx="85568">
                  <c:v>1.00034</c:v>
                </c:pt>
                <c:pt idx="85569">
                  <c:v>1.00013</c:v>
                </c:pt>
                <c:pt idx="85570">
                  <c:v>0.99991099999999999</c:v>
                </c:pt>
                <c:pt idx="85571">
                  <c:v>0.99968000000000001</c:v>
                </c:pt>
                <c:pt idx="85572">
                  <c:v>0.99943300000000002</c:v>
                </c:pt>
                <c:pt idx="85573">
                  <c:v>0.999193</c:v>
                </c:pt>
                <c:pt idx="85574">
                  <c:v>0.998969</c:v>
                </c:pt>
                <c:pt idx="85575">
                  <c:v>0.99876200000000004</c:v>
                </c:pt>
                <c:pt idx="85576">
                  <c:v>0.99856500000000004</c:v>
                </c:pt>
                <c:pt idx="85577">
                  <c:v>0.99837699999999996</c:v>
                </c:pt>
                <c:pt idx="85578">
                  <c:v>0.99820299999999995</c:v>
                </c:pt>
                <c:pt idx="85579">
                  <c:v>0.99804000000000004</c:v>
                </c:pt>
                <c:pt idx="85580">
                  <c:v>0.99789300000000003</c:v>
                </c:pt>
                <c:pt idx="85581">
                  <c:v>0.99776100000000001</c:v>
                </c:pt>
                <c:pt idx="85582">
                  <c:v>0.99763500000000005</c:v>
                </c:pt>
                <c:pt idx="85583">
                  <c:v>0.99751999999999996</c:v>
                </c:pt>
                <c:pt idx="85584">
                  <c:v>0.99741599999999997</c:v>
                </c:pt>
                <c:pt idx="85585">
                  <c:v>0.99733099999999997</c:v>
                </c:pt>
                <c:pt idx="85586">
                  <c:v>0.99725699999999995</c:v>
                </c:pt>
                <c:pt idx="85587">
                  <c:v>0.99719400000000002</c:v>
                </c:pt>
                <c:pt idx="85588">
                  <c:v>0.99714400000000003</c:v>
                </c:pt>
                <c:pt idx="85589">
                  <c:v>0.99710299999999996</c:v>
                </c:pt>
                <c:pt idx="85590">
                  <c:v>0.99707800000000002</c:v>
                </c:pt>
                <c:pt idx="85591">
                  <c:v>0.99705600000000005</c:v>
                </c:pt>
                <c:pt idx="85592">
                  <c:v>0.99704999999999999</c:v>
                </c:pt>
                <c:pt idx="85593">
                  <c:v>0.99704800000000005</c:v>
                </c:pt>
                <c:pt idx="85594">
                  <c:v>0.99705999999999995</c:v>
                </c:pt>
                <c:pt idx="85595">
                  <c:v>0.99708399999999997</c:v>
                </c:pt>
                <c:pt idx="85596">
                  <c:v>0.997112</c:v>
                </c:pt>
                <c:pt idx="85597">
                  <c:v>0.99714899999999995</c:v>
                </c:pt>
                <c:pt idx="85598">
                  <c:v>0.997201</c:v>
                </c:pt>
                <c:pt idx="85599">
                  <c:v>0.99726800000000004</c:v>
                </c:pt>
                <c:pt idx="85600">
                  <c:v>0.99733700000000003</c:v>
                </c:pt>
                <c:pt idx="85601">
                  <c:v>0.99738700000000002</c:v>
                </c:pt>
                <c:pt idx="85602">
                  <c:v>0.99746900000000005</c:v>
                </c:pt>
                <c:pt idx="85603">
                  <c:v>0.99755300000000002</c:v>
                </c:pt>
                <c:pt idx="85604">
                  <c:v>0.99764600000000003</c:v>
                </c:pt>
                <c:pt idx="85605">
                  <c:v>0.99775000000000003</c:v>
                </c:pt>
                <c:pt idx="85606">
                  <c:v>0.99785599999999997</c:v>
                </c:pt>
                <c:pt idx="85607">
                  <c:v>0.99797199999999997</c:v>
                </c:pt>
                <c:pt idx="85608">
                  <c:v>0.99808600000000003</c:v>
                </c:pt>
                <c:pt idx="85609">
                  <c:v>0.99820500000000001</c:v>
                </c:pt>
                <c:pt idx="85610">
                  <c:v>0.99834299999999998</c:v>
                </c:pt>
                <c:pt idx="85611">
                  <c:v>0.99846900000000005</c:v>
                </c:pt>
                <c:pt idx="85612">
                  <c:v>0.99860599999999999</c:v>
                </c:pt>
                <c:pt idx="85613">
                  <c:v>0.99874099999999999</c:v>
                </c:pt>
                <c:pt idx="85614">
                  <c:v>0.99887899999999996</c:v>
                </c:pt>
                <c:pt idx="85615">
                  <c:v>0.99902400000000002</c:v>
                </c:pt>
                <c:pt idx="85616">
                  <c:v>0.99916799999999995</c:v>
                </c:pt>
                <c:pt idx="85617">
                  <c:v>0.999309</c:v>
                </c:pt>
                <c:pt idx="85618">
                  <c:v>0.99945799999999996</c:v>
                </c:pt>
                <c:pt idx="85619">
                  <c:v>0.99961100000000003</c:v>
                </c:pt>
                <c:pt idx="85620">
                  <c:v>0.99976200000000004</c:v>
                </c:pt>
                <c:pt idx="85621">
                  <c:v>0.99990400000000002</c:v>
                </c:pt>
                <c:pt idx="85622">
                  <c:v>1.0000500000000001</c:v>
                </c:pt>
                <c:pt idx="85623">
                  <c:v>1.0002</c:v>
                </c:pt>
                <c:pt idx="85624">
                  <c:v>1.0003500000000001</c:v>
                </c:pt>
                <c:pt idx="85625">
                  <c:v>1.0004900000000001</c:v>
                </c:pt>
                <c:pt idx="85626">
                  <c:v>1.00064</c:v>
                </c:pt>
                <c:pt idx="85627">
                  <c:v>1.00078</c:v>
                </c:pt>
                <c:pt idx="85628">
                  <c:v>1.00091</c:v>
                </c:pt>
                <c:pt idx="85629">
                  <c:v>1.0010699999999999</c:v>
                </c:pt>
                <c:pt idx="85630">
                  <c:v>1.00119</c:v>
                </c:pt>
                <c:pt idx="85631">
                  <c:v>1.00132</c:v>
                </c:pt>
                <c:pt idx="85632">
                  <c:v>1.00143</c:v>
                </c:pt>
                <c:pt idx="85633">
                  <c:v>1.0015400000000001</c:v>
                </c:pt>
                <c:pt idx="85634">
                  <c:v>1.0016499999999999</c:v>
                </c:pt>
                <c:pt idx="85635">
                  <c:v>1.0017499999999999</c:v>
                </c:pt>
                <c:pt idx="85636">
                  <c:v>1.0018499999999999</c:v>
                </c:pt>
                <c:pt idx="85637">
                  <c:v>1.0019400000000001</c:v>
                </c:pt>
                <c:pt idx="85638">
                  <c:v>1.0020199999999999</c:v>
                </c:pt>
                <c:pt idx="85639">
                  <c:v>1.0021</c:v>
                </c:pt>
                <c:pt idx="85640">
                  <c:v>1.0021500000000001</c:v>
                </c:pt>
                <c:pt idx="85641">
                  <c:v>1.0022200000000001</c:v>
                </c:pt>
                <c:pt idx="85642">
                  <c:v>1.0022800000000001</c:v>
                </c:pt>
                <c:pt idx="85643">
                  <c:v>1.0023200000000001</c:v>
                </c:pt>
                <c:pt idx="85644">
                  <c:v>1.0023599999999999</c:v>
                </c:pt>
                <c:pt idx="85645">
                  <c:v>1.00238</c:v>
                </c:pt>
                <c:pt idx="85646">
                  <c:v>1.0023899999999999</c:v>
                </c:pt>
                <c:pt idx="85647">
                  <c:v>1.0024</c:v>
                </c:pt>
                <c:pt idx="85648">
                  <c:v>1.0023899999999999</c:v>
                </c:pt>
                <c:pt idx="85649">
                  <c:v>1.0023599999999999</c:v>
                </c:pt>
                <c:pt idx="85650">
                  <c:v>1.00234</c:v>
                </c:pt>
                <c:pt idx="85651">
                  <c:v>1.0023</c:v>
                </c:pt>
                <c:pt idx="85652">
                  <c:v>1.0022500000000001</c:v>
                </c:pt>
                <c:pt idx="85653">
                  <c:v>1.0022</c:v>
                </c:pt>
                <c:pt idx="85654">
                  <c:v>1.00213</c:v>
                </c:pt>
                <c:pt idx="85655">
                  <c:v>1.0020500000000001</c:v>
                </c:pt>
                <c:pt idx="85656">
                  <c:v>1.00196</c:v>
                </c:pt>
                <c:pt idx="85657">
                  <c:v>1.00186</c:v>
                </c:pt>
                <c:pt idx="85658">
                  <c:v>1.0017400000000001</c:v>
                </c:pt>
                <c:pt idx="85659">
                  <c:v>1.0016099999999999</c:v>
                </c:pt>
                <c:pt idx="85660">
                  <c:v>1.0014799999999999</c:v>
                </c:pt>
                <c:pt idx="85661">
                  <c:v>1.0013300000000001</c:v>
                </c:pt>
                <c:pt idx="85662">
                  <c:v>1.00116</c:v>
                </c:pt>
                <c:pt idx="85663">
                  <c:v>1.00099</c:v>
                </c:pt>
                <c:pt idx="85664">
                  <c:v>1.0007900000000001</c:v>
                </c:pt>
                <c:pt idx="85665">
                  <c:v>1.0005999999999999</c:v>
                </c:pt>
                <c:pt idx="85666">
                  <c:v>1.0003899999999999</c:v>
                </c:pt>
                <c:pt idx="85667">
                  <c:v>1.0001599999999999</c:v>
                </c:pt>
                <c:pt idx="85668">
                  <c:v>0.99991399999999997</c:v>
                </c:pt>
                <c:pt idx="85669">
                  <c:v>0.99966500000000003</c:v>
                </c:pt>
                <c:pt idx="85670">
                  <c:v>0.99944299999999997</c:v>
                </c:pt>
                <c:pt idx="85671">
                  <c:v>0.99922500000000003</c:v>
                </c:pt>
                <c:pt idx="85672">
                  <c:v>0.99901799999999996</c:v>
                </c:pt>
                <c:pt idx="85673">
                  <c:v>0.99882400000000005</c:v>
                </c:pt>
                <c:pt idx="85674">
                  <c:v>0.99864399999999998</c:v>
                </c:pt>
                <c:pt idx="85675">
                  <c:v>0.99847200000000003</c:v>
                </c:pt>
                <c:pt idx="85676">
                  <c:v>0.99831199999999998</c:v>
                </c:pt>
                <c:pt idx="85677">
                  <c:v>0.99816899999999997</c:v>
                </c:pt>
                <c:pt idx="85678">
                  <c:v>0.99803500000000001</c:v>
                </c:pt>
                <c:pt idx="85679">
                  <c:v>0.99790900000000005</c:v>
                </c:pt>
                <c:pt idx="85680">
                  <c:v>0.99779499999999999</c:v>
                </c:pt>
                <c:pt idx="85681">
                  <c:v>0.99770700000000001</c:v>
                </c:pt>
                <c:pt idx="85682">
                  <c:v>0.99762399999999996</c:v>
                </c:pt>
                <c:pt idx="85683">
                  <c:v>0.99755700000000003</c:v>
                </c:pt>
                <c:pt idx="85684">
                  <c:v>0.99749600000000005</c:v>
                </c:pt>
                <c:pt idx="85685">
                  <c:v>0.99744600000000005</c:v>
                </c:pt>
                <c:pt idx="85686">
                  <c:v>0.99741000000000002</c:v>
                </c:pt>
                <c:pt idx="85687">
                  <c:v>0.99738599999999999</c:v>
                </c:pt>
                <c:pt idx="85688">
                  <c:v>0.99736999999999998</c:v>
                </c:pt>
                <c:pt idx="85689">
                  <c:v>0.997363</c:v>
                </c:pt>
                <c:pt idx="85690">
                  <c:v>0.99737100000000001</c:v>
                </c:pt>
                <c:pt idx="85691">
                  <c:v>0.99738300000000002</c:v>
                </c:pt>
                <c:pt idx="85692">
                  <c:v>0.99739900000000004</c:v>
                </c:pt>
                <c:pt idx="85693">
                  <c:v>0.99743199999999999</c:v>
                </c:pt>
                <c:pt idx="85694">
                  <c:v>0.99747399999999997</c:v>
                </c:pt>
                <c:pt idx="85695">
                  <c:v>0.99752799999999997</c:v>
                </c:pt>
                <c:pt idx="85696">
                  <c:v>0.99758800000000003</c:v>
                </c:pt>
                <c:pt idx="85697">
                  <c:v>0.99765599999999999</c:v>
                </c:pt>
                <c:pt idx="85698">
                  <c:v>0.99770899999999996</c:v>
                </c:pt>
                <c:pt idx="85699">
                  <c:v>0.99779499999999999</c:v>
                </c:pt>
                <c:pt idx="85700">
                  <c:v>0.99788100000000002</c:v>
                </c:pt>
                <c:pt idx="85701">
                  <c:v>0.99797800000000003</c:v>
                </c:pt>
                <c:pt idx="85702">
                  <c:v>0.99808300000000005</c:v>
                </c:pt>
                <c:pt idx="85703">
                  <c:v>0.99819400000000003</c:v>
                </c:pt>
                <c:pt idx="85704">
                  <c:v>0.998305</c:v>
                </c:pt>
                <c:pt idx="85705">
                  <c:v>0.99841599999999997</c:v>
                </c:pt>
                <c:pt idx="85706">
                  <c:v>0.99854399999999999</c:v>
                </c:pt>
                <c:pt idx="85707">
                  <c:v>0.99867799999999995</c:v>
                </c:pt>
                <c:pt idx="85708">
                  <c:v>0.998807</c:v>
                </c:pt>
                <c:pt idx="85709">
                  <c:v>0.99894499999999997</c:v>
                </c:pt>
                <c:pt idx="85710">
                  <c:v>0.99908600000000003</c:v>
                </c:pt>
                <c:pt idx="85711">
                  <c:v>0.99923300000000004</c:v>
                </c:pt>
                <c:pt idx="85712">
                  <c:v>0.99938199999999999</c:v>
                </c:pt>
                <c:pt idx="85713">
                  <c:v>0.99952399999999997</c:v>
                </c:pt>
                <c:pt idx="85714">
                  <c:v>0.99967499999999998</c:v>
                </c:pt>
                <c:pt idx="85715">
                  <c:v>0.99982199999999999</c:v>
                </c:pt>
                <c:pt idx="85716">
                  <c:v>0.99997400000000003</c:v>
                </c:pt>
                <c:pt idx="85717">
                  <c:v>1.0001199999999999</c:v>
                </c:pt>
                <c:pt idx="85718">
                  <c:v>1.00027</c:v>
                </c:pt>
                <c:pt idx="85719">
                  <c:v>1.0004200000000001</c:v>
                </c:pt>
                <c:pt idx="85720">
                  <c:v>1.00057</c:v>
                </c:pt>
                <c:pt idx="85721">
                  <c:v>1.00071</c:v>
                </c:pt>
                <c:pt idx="85722">
                  <c:v>1.00085</c:v>
                </c:pt>
                <c:pt idx="85723">
                  <c:v>1.00099</c:v>
                </c:pt>
                <c:pt idx="85724">
                  <c:v>1.0011300000000001</c:v>
                </c:pt>
                <c:pt idx="85725">
                  <c:v>1.00126</c:v>
                </c:pt>
                <c:pt idx="85726">
                  <c:v>1.0014000000000001</c:v>
                </c:pt>
                <c:pt idx="85727">
                  <c:v>1.00152</c:v>
                </c:pt>
                <c:pt idx="85728">
                  <c:v>1.0016400000000001</c:v>
                </c:pt>
                <c:pt idx="85729">
                  <c:v>1.0017499999999999</c:v>
                </c:pt>
                <c:pt idx="85730">
                  <c:v>1.00186</c:v>
                </c:pt>
                <c:pt idx="85731">
                  <c:v>1.00197</c:v>
                </c:pt>
                <c:pt idx="85732">
                  <c:v>1.00206</c:v>
                </c:pt>
                <c:pt idx="85733">
                  <c:v>1.0021500000000001</c:v>
                </c:pt>
                <c:pt idx="85734">
                  <c:v>1.00224</c:v>
                </c:pt>
                <c:pt idx="85735">
                  <c:v>1.00231</c:v>
                </c:pt>
                <c:pt idx="85736">
                  <c:v>1.00238</c:v>
                </c:pt>
                <c:pt idx="85737">
                  <c:v>1.0024299999999999</c:v>
                </c:pt>
                <c:pt idx="85738">
                  <c:v>1.00248</c:v>
                </c:pt>
                <c:pt idx="85739">
                  <c:v>1.0025200000000001</c:v>
                </c:pt>
                <c:pt idx="85740">
                  <c:v>1.0025500000000001</c:v>
                </c:pt>
                <c:pt idx="85741">
                  <c:v>1.00257</c:v>
                </c:pt>
                <c:pt idx="85742">
                  <c:v>1.00258</c:v>
                </c:pt>
                <c:pt idx="85743">
                  <c:v>1.00258</c:v>
                </c:pt>
                <c:pt idx="85744">
                  <c:v>1.00258</c:v>
                </c:pt>
                <c:pt idx="85745">
                  <c:v>1.0025500000000001</c:v>
                </c:pt>
                <c:pt idx="85746">
                  <c:v>1.0025299999999999</c:v>
                </c:pt>
                <c:pt idx="85747">
                  <c:v>1.00248</c:v>
                </c:pt>
                <c:pt idx="85748">
                  <c:v>1.0024299999999999</c:v>
                </c:pt>
                <c:pt idx="85749">
                  <c:v>1.00237</c:v>
                </c:pt>
                <c:pt idx="85750">
                  <c:v>1.0022899999999999</c:v>
                </c:pt>
                <c:pt idx="85751">
                  <c:v>1.0022</c:v>
                </c:pt>
                <c:pt idx="85752">
                  <c:v>1.0021</c:v>
                </c:pt>
                <c:pt idx="85753">
                  <c:v>1.0019899999999999</c:v>
                </c:pt>
                <c:pt idx="85754">
                  <c:v>1.00187</c:v>
                </c:pt>
                <c:pt idx="85755">
                  <c:v>1.00173</c:v>
                </c:pt>
                <c:pt idx="85756">
                  <c:v>1.0015799999999999</c:v>
                </c:pt>
                <c:pt idx="85757">
                  <c:v>1.00142</c:v>
                </c:pt>
                <c:pt idx="85758">
                  <c:v>1.00125</c:v>
                </c:pt>
                <c:pt idx="85759">
                  <c:v>1.0010699999999999</c:v>
                </c:pt>
                <c:pt idx="85760">
                  <c:v>1.0008699999999999</c:v>
                </c:pt>
                <c:pt idx="85761">
                  <c:v>1.00065</c:v>
                </c:pt>
                <c:pt idx="85762">
                  <c:v>1.0004299999999999</c:v>
                </c:pt>
                <c:pt idx="85763">
                  <c:v>1.0001899999999999</c:v>
                </c:pt>
                <c:pt idx="85764">
                  <c:v>0.99994099999999997</c:v>
                </c:pt>
                <c:pt idx="85765">
                  <c:v>0.99970800000000004</c:v>
                </c:pt>
                <c:pt idx="85766">
                  <c:v>0.99947900000000001</c:v>
                </c:pt>
                <c:pt idx="85767">
                  <c:v>0.99926800000000005</c:v>
                </c:pt>
                <c:pt idx="85768">
                  <c:v>0.99907100000000004</c:v>
                </c:pt>
                <c:pt idx="85769">
                  <c:v>0.99888100000000002</c:v>
                </c:pt>
                <c:pt idx="85770">
                  <c:v>0.99871200000000004</c:v>
                </c:pt>
                <c:pt idx="85771">
                  <c:v>0.99855499999999997</c:v>
                </c:pt>
                <c:pt idx="85772">
                  <c:v>0.99840799999999996</c:v>
                </c:pt>
                <c:pt idx="85773">
                  <c:v>0.99827200000000005</c:v>
                </c:pt>
                <c:pt idx="85774">
                  <c:v>0.99814899999999995</c:v>
                </c:pt>
                <c:pt idx="85775">
                  <c:v>0.99803200000000003</c:v>
                </c:pt>
                <c:pt idx="85776">
                  <c:v>0.99792899999999995</c:v>
                </c:pt>
                <c:pt idx="85777">
                  <c:v>0.99784799999999996</c:v>
                </c:pt>
                <c:pt idx="85778">
                  <c:v>0.99777199999999999</c:v>
                </c:pt>
                <c:pt idx="85779">
                  <c:v>0.99770400000000004</c:v>
                </c:pt>
                <c:pt idx="85780">
                  <c:v>0.99764799999999998</c:v>
                </c:pt>
                <c:pt idx="85781">
                  <c:v>0.99759799999999998</c:v>
                </c:pt>
                <c:pt idx="85782">
                  <c:v>0.99756299999999998</c:v>
                </c:pt>
                <c:pt idx="85783">
                  <c:v>0.99754100000000001</c:v>
                </c:pt>
                <c:pt idx="85784">
                  <c:v>0.99752700000000005</c:v>
                </c:pt>
                <c:pt idx="85785">
                  <c:v>0.99753099999999995</c:v>
                </c:pt>
                <c:pt idx="85786">
                  <c:v>0.99754100000000001</c:v>
                </c:pt>
                <c:pt idx="85787">
                  <c:v>0.99756199999999995</c:v>
                </c:pt>
                <c:pt idx="85788">
                  <c:v>0.99759200000000003</c:v>
                </c:pt>
                <c:pt idx="85789">
                  <c:v>0.99763400000000002</c:v>
                </c:pt>
                <c:pt idx="85790">
                  <c:v>0.99768199999999996</c:v>
                </c:pt>
                <c:pt idx="85791">
                  <c:v>0.99773199999999995</c:v>
                </c:pt>
                <c:pt idx="85792">
                  <c:v>0.99779399999999996</c:v>
                </c:pt>
                <c:pt idx="85793">
                  <c:v>0.99787499999999996</c:v>
                </c:pt>
                <c:pt idx="85794">
                  <c:v>0.997946</c:v>
                </c:pt>
                <c:pt idx="85795">
                  <c:v>0.998031</c:v>
                </c:pt>
                <c:pt idx="85796">
                  <c:v>0.99811700000000003</c:v>
                </c:pt>
                <c:pt idx="85797">
                  <c:v>0.99820600000000004</c:v>
                </c:pt>
                <c:pt idx="85798">
                  <c:v>0.998309</c:v>
                </c:pt>
                <c:pt idx="85799">
                  <c:v>0.99841299999999999</c:v>
                </c:pt>
                <c:pt idx="85800">
                  <c:v>0.998529</c:v>
                </c:pt>
                <c:pt idx="85801">
                  <c:v>0.99864200000000003</c:v>
                </c:pt>
                <c:pt idx="85802">
                  <c:v>0.99876500000000001</c:v>
                </c:pt>
                <c:pt idx="85803">
                  <c:v>0.99888600000000005</c:v>
                </c:pt>
                <c:pt idx="85804">
                  <c:v>0.99900800000000001</c:v>
                </c:pt>
                <c:pt idx="85805">
                  <c:v>0.999135</c:v>
                </c:pt>
                <c:pt idx="85806">
                  <c:v>0.99927900000000003</c:v>
                </c:pt>
                <c:pt idx="85807">
                  <c:v>0.99940799999999996</c:v>
                </c:pt>
                <c:pt idx="85808">
                  <c:v>0.99954900000000002</c:v>
                </c:pt>
                <c:pt idx="85809">
                  <c:v>0.99968400000000002</c:v>
                </c:pt>
                <c:pt idx="85810">
                  <c:v>0.99982099999999996</c:v>
                </c:pt>
                <c:pt idx="85811">
                  <c:v>0.99995599999999996</c:v>
                </c:pt>
                <c:pt idx="85812">
                  <c:v>1.0000899999999999</c:v>
                </c:pt>
                <c:pt idx="85813">
                  <c:v>1.00023</c:v>
                </c:pt>
                <c:pt idx="85814">
                  <c:v>1.00037</c:v>
                </c:pt>
                <c:pt idx="85815">
                  <c:v>1.0004999999999999</c:v>
                </c:pt>
                <c:pt idx="85816">
                  <c:v>1.00064</c:v>
                </c:pt>
                <c:pt idx="85817">
                  <c:v>1.0007699999999999</c:v>
                </c:pt>
                <c:pt idx="85818">
                  <c:v>1.0008999999999999</c:v>
                </c:pt>
                <c:pt idx="85819">
                  <c:v>1.00105</c:v>
                </c:pt>
                <c:pt idx="85820">
                  <c:v>1.00118</c:v>
                </c:pt>
                <c:pt idx="85821">
                  <c:v>1.00129</c:v>
                </c:pt>
                <c:pt idx="85822">
                  <c:v>1.0014099999999999</c:v>
                </c:pt>
                <c:pt idx="85823">
                  <c:v>1.00152</c:v>
                </c:pt>
                <c:pt idx="85824">
                  <c:v>1.00162</c:v>
                </c:pt>
                <c:pt idx="85825">
                  <c:v>1.0017199999999999</c:v>
                </c:pt>
                <c:pt idx="85826">
                  <c:v>1.0018199999999999</c:v>
                </c:pt>
                <c:pt idx="85827">
                  <c:v>1.0019</c:v>
                </c:pt>
                <c:pt idx="85828">
                  <c:v>1.0019899999999999</c:v>
                </c:pt>
                <c:pt idx="85829">
                  <c:v>1.00206</c:v>
                </c:pt>
                <c:pt idx="85830">
                  <c:v>1.00213</c:v>
                </c:pt>
                <c:pt idx="85831">
                  <c:v>1.0022</c:v>
                </c:pt>
                <c:pt idx="85832">
                  <c:v>1.00227</c:v>
                </c:pt>
                <c:pt idx="85833">
                  <c:v>1.00231</c:v>
                </c:pt>
                <c:pt idx="85834">
                  <c:v>1.0023500000000001</c:v>
                </c:pt>
                <c:pt idx="85835">
                  <c:v>1.00237</c:v>
                </c:pt>
                <c:pt idx="85836">
                  <c:v>1.0023899999999999</c:v>
                </c:pt>
                <c:pt idx="85837">
                  <c:v>1.0024</c:v>
                </c:pt>
                <c:pt idx="85838">
                  <c:v>1.0024</c:v>
                </c:pt>
                <c:pt idx="85839">
                  <c:v>1.00238</c:v>
                </c:pt>
                <c:pt idx="85840">
                  <c:v>1.0023599999999999</c:v>
                </c:pt>
                <c:pt idx="85841">
                  <c:v>1.0023200000000001</c:v>
                </c:pt>
                <c:pt idx="85842">
                  <c:v>1.0022800000000001</c:v>
                </c:pt>
                <c:pt idx="85843">
                  <c:v>1.0022200000000001</c:v>
                </c:pt>
                <c:pt idx="85844">
                  <c:v>1.0021599999999999</c:v>
                </c:pt>
                <c:pt idx="85845">
                  <c:v>1.0020800000000001</c:v>
                </c:pt>
                <c:pt idx="85846">
                  <c:v>1.0019899999999999</c:v>
                </c:pt>
                <c:pt idx="85847">
                  <c:v>1.0019</c:v>
                </c:pt>
                <c:pt idx="85848">
                  <c:v>1.00179</c:v>
                </c:pt>
                <c:pt idx="85849">
                  <c:v>1.00166</c:v>
                </c:pt>
                <c:pt idx="85850">
                  <c:v>1.00153</c:v>
                </c:pt>
                <c:pt idx="85851">
                  <c:v>1.00139</c:v>
                </c:pt>
                <c:pt idx="85852">
                  <c:v>1.0012399999999999</c:v>
                </c:pt>
                <c:pt idx="85853">
                  <c:v>1.0010699999999999</c:v>
                </c:pt>
                <c:pt idx="85854">
                  <c:v>1.00088</c:v>
                </c:pt>
                <c:pt idx="85855">
                  <c:v>1.0006900000000001</c:v>
                </c:pt>
                <c:pt idx="85856">
                  <c:v>1.00048</c:v>
                </c:pt>
                <c:pt idx="85857">
                  <c:v>1.00027</c:v>
                </c:pt>
                <c:pt idx="85858">
                  <c:v>1.00003</c:v>
                </c:pt>
                <c:pt idx="85859">
                  <c:v>0.99979399999999996</c:v>
                </c:pt>
                <c:pt idx="85860">
                  <c:v>0.99954500000000002</c:v>
                </c:pt>
                <c:pt idx="85861">
                  <c:v>0.99931700000000001</c:v>
                </c:pt>
                <c:pt idx="85862">
                  <c:v>0.99909700000000001</c:v>
                </c:pt>
                <c:pt idx="85863">
                  <c:v>0.99888999999999994</c:v>
                </c:pt>
                <c:pt idx="85864">
                  <c:v>0.99869399999999997</c:v>
                </c:pt>
                <c:pt idx="85865">
                  <c:v>0.99851100000000004</c:v>
                </c:pt>
                <c:pt idx="85866">
                  <c:v>0.99834699999999998</c:v>
                </c:pt>
                <c:pt idx="85867">
                  <c:v>0.99818899999999999</c:v>
                </c:pt>
                <c:pt idx="85868">
                  <c:v>0.99804499999999996</c:v>
                </c:pt>
                <c:pt idx="85869">
                  <c:v>0.99791099999999999</c:v>
                </c:pt>
                <c:pt idx="85870">
                  <c:v>0.99779200000000001</c:v>
                </c:pt>
                <c:pt idx="85871">
                  <c:v>0.99769399999999997</c:v>
                </c:pt>
                <c:pt idx="85872">
                  <c:v>0.99759699999999996</c:v>
                </c:pt>
                <c:pt idx="85873">
                  <c:v>0.99751800000000002</c:v>
                </c:pt>
                <c:pt idx="85874">
                  <c:v>0.99744600000000005</c:v>
                </c:pt>
                <c:pt idx="85875">
                  <c:v>0.99738899999999997</c:v>
                </c:pt>
                <c:pt idx="85876">
                  <c:v>0.99733799999999995</c:v>
                </c:pt>
                <c:pt idx="85877">
                  <c:v>0.99730399999999997</c:v>
                </c:pt>
                <c:pt idx="85878">
                  <c:v>0.997278</c:v>
                </c:pt>
                <c:pt idx="85879">
                  <c:v>0.99725799999999998</c:v>
                </c:pt>
                <c:pt idx="85880">
                  <c:v>0.99725600000000003</c:v>
                </c:pt>
                <c:pt idx="85881">
                  <c:v>0.99725900000000001</c:v>
                </c:pt>
                <c:pt idx="85882">
                  <c:v>0.99726999999999999</c:v>
                </c:pt>
                <c:pt idx="85883">
                  <c:v>0.99729500000000004</c:v>
                </c:pt>
                <c:pt idx="85884">
                  <c:v>0.99732399999999999</c:v>
                </c:pt>
                <c:pt idx="85885">
                  <c:v>0.99736400000000003</c:v>
                </c:pt>
                <c:pt idx="85886">
                  <c:v>0.997417</c:v>
                </c:pt>
                <c:pt idx="85887">
                  <c:v>0.997479</c:v>
                </c:pt>
                <c:pt idx="85888">
                  <c:v>0.997556</c:v>
                </c:pt>
                <c:pt idx="85889">
                  <c:v>0.99762899999999999</c:v>
                </c:pt>
                <c:pt idx="85890">
                  <c:v>0.99771699999999996</c:v>
                </c:pt>
                <c:pt idx="85891">
                  <c:v>0.997811</c:v>
                </c:pt>
                <c:pt idx="85892">
                  <c:v>0.99791300000000005</c:v>
                </c:pt>
                <c:pt idx="85893">
                  <c:v>0.99801399999999996</c:v>
                </c:pt>
                <c:pt idx="85894">
                  <c:v>0.99812299999999998</c:v>
                </c:pt>
                <c:pt idx="85895">
                  <c:v>0.99824000000000002</c:v>
                </c:pt>
                <c:pt idx="85896">
                  <c:v>0.99836800000000003</c:v>
                </c:pt>
                <c:pt idx="85897">
                  <c:v>0.99849900000000003</c:v>
                </c:pt>
                <c:pt idx="85898">
                  <c:v>0.99862799999999996</c:v>
                </c:pt>
                <c:pt idx="85899">
                  <c:v>0.99875999999999998</c:v>
                </c:pt>
                <c:pt idx="85900">
                  <c:v>0.99889899999999998</c:v>
                </c:pt>
                <c:pt idx="85901">
                  <c:v>0.99904400000000004</c:v>
                </c:pt>
                <c:pt idx="85902">
                  <c:v>0.99918799999999997</c:v>
                </c:pt>
                <c:pt idx="85903">
                  <c:v>0.999332</c:v>
                </c:pt>
                <c:pt idx="85904">
                  <c:v>0.99948000000000004</c:v>
                </c:pt>
                <c:pt idx="85905">
                  <c:v>0.99962899999999999</c:v>
                </c:pt>
                <c:pt idx="85906">
                  <c:v>0.99977499999999997</c:v>
                </c:pt>
                <c:pt idx="85907">
                  <c:v>0.99992300000000001</c:v>
                </c:pt>
                <c:pt idx="85908">
                  <c:v>1.00007</c:v>
                </c:pt>
                <c:pt idx="85909">
                  <c:v>1.0002200000000001</c:v>
                </c:pt>
                <c:pt idx="85910">
                  <c:v>1.00037</c:v>
                </c:pt>
                <c:pt idx="85911">
                  <c:v>1.00051</c:v>
                </c:pt>
                <c:pt idx="85912">
                  <c:v>1.00065</c:v>
                </c:pt>
                <c:pt idx="85913">
                  <c:v>1.0007999999999999</c:v>
                </c:pt>
                <c:pt idx="85914">
                  <c:v>1.0009300000000001</c:v>
                </c:pt>
                <c:pt idx="85915">
                  <c:v>1.0010699999999999</c:v>
                </c:pt>
                <c:pt idx="85916">
                  <c:v>1.0012000000000001</c:v>
                </c:pt>
                <c:pt idx="85917">
                  <c:v>1.0013300000000001</c:v>
                </c:pt>
                <c:pt idx="85918">
                  <c:v>1.0014400000000001</c:v>
                </c:pt>
                <c:pt idx="85919">
                  <c:v>1.00156</c:v>
                </c:pt>
                <c:pt idx="85920">
                  <c:v>1.0016700000000001</c:v>
                </c:pt>
                <c:pt idx="85921">
                  <c:v>1.0017799999999999</c:v>
                </c:pt>
                <c:pt idx="85922">
                  <c:v>1.0018800000000001</c:v>
                </c:pt>
                <c:pt idx="85923">
                  <c:v>1.00197</c:v>
                </c:pt>
                <c:pt idx="85924">
                  <c:v>1.00206</c:v>
                </c:pt>
                <c:pt idx="85925">
                  <c:v>1.00214</c:v>
                </c:pt>
                <c:pt idx="85926">
                  <c:v>1.0022200000000001</c:v>
                </c:pt>
                <c:pt idx="85927">
                  <c:v>1.0022899999999999</c:v>
                </c:pt>
                <c:pt idx="85928">
                  <c:v>1.0023500000000001</c:v>
                </c:pt>
                <c:pt idx="85929">
                  <c:v>1.0023899999999999</c:v>
                </c:pt>
                <c:pt idx="85930">
                  <c:v>1.0024299999999999</c:v>
                </c:pt>
                <c:pt idx="85931">
                  <c:v>1.0024599999999999</c:v>
                </c:pt>
                <c:pt idx="85932">
                  <c:v>1.00248</c:v>
                </c:pt>
                <c:pt idx="85933">
                  <c:v>1.0024900000000001</c:v>
                </c:pt>
                <c:pt idx="85934">
                  <c:v>1.0024900000000001</c:v>
                </c:pt>
                <c:pt idx="85935">
                  <c:v>1.00247</c:v>
                </c:pt>
                <c:pt idx="85936">
                  <c:v>1.00244</c:v>
                </c:pt>
                <c:pt idx="85937">
                  <c:v>1.00241</c:v>
                </c:pt>
                <c:pt idx="85938">
                  <c:v>1.00237</c:v>
                </c:pt>
                <c:pt idx="85939">
                  <c:v>1.00231</c:v>
                </c:pt>
                <c:pt idx="85940">
                  <c:v>1.00223</c:v>
                </c:pt>
                <c:pt idx="85941">
                  <c:v>1.0021500000000001</c:v>
                </c:pt>
                <c:pt idx="85942">
                  <c:v>1.0020500000000001</c:v>
                </c:pt>
                <c:pt idx="85943">
                  <c:v>1.0019499999999999</c:v>
                </c:pt>
                <c:pt idx="85944">
                  <c:v>1.00183</c:v>
                </c:pt>
                <c:pt idx="85945">
                  <c:v>1.0017</c:v>
                </c:pt>
                <c:pt idx="85946">
                  <c:v>1.0015499999999999</c:v>
                </c:pt>
                <c:pt idx="85947">
                  <c:v>1.00139</c:v>
                </c:pt>
                <c:pt idx="85948">
                  <c:v>1.00122</c:v>
                </c:pt>
                <c:pt idx="85949">
                  <c:v>1.0010300000000001</c:v>
                </c:pt>
                <c:pt idx="85950">
                  <c:v>1.00084</c:v>
                </c:pt>
                <c:pt idx="85951">
                  <c:v>1.0006299999999999</c:v>
                </c:pt>
                <c:pt idx="85952">
                  <c:v>1.00041</c:v>
                </c:pt>
                <c:pt idx="85953">
                  <c:v>1.0001800000000001</c:v>
                </c:pt>
                <c:pt idx="85954">
                  <c:v>0.99993799999999999</c:v>
                </c:pt>
                <c:pt idx="85955">
                  <c:v>0.99968900000000005</c:v>
                </c:pt>
                <c:pt idx="85956">
                  <c:v>0.99946599999999997</c:v>
                </c:pt>
                <c:pt idx="85957">
                  <c:v>0.999251</c:v>
                </c:pt>
                <c:pt idx="85958">
                  <c:v>0.99905100000000002</c:v>
                </c:pt>
                <c:pt idx="85959">
                  <c:v>0.99885999999999997</c:v>
                </c:pt>
                <c:pt idx="85960">
                  <c:v>0.99868999999999997</c:v>
                </c:pt>
                <c:pt idx="85961">
                  <c:v>0.99852799999999997</c:v>
                </c:pt>
                <c:pt idx="85962">
                  <c:v>0.99837600000000004</c:v>
                </c:pt>
                <c:pt idx="85963">
                  <c:v>0.99823899999999999</c:v>
                </c:pt>
                <c:pt idx="85964">
                  <c:v>0.99811099999999997</c:v>
                </c:pt>
                <c:pt idx="85965">
                  <c:v>0.99800199999999994</c:v>
                </c:pt>
                <c:pt idx="85966">
                  <c:v>0.99790699999999999</c:v>
                </c:pt>
                <c:pt idx="85967">
                  <c:v>0.99781600000000004</c:v>
                </c:pt>
                <c:pt idx="85968">
                  <c:v>0.99774499999999999</c:v>
                </c:pt>
                <c:pt idx="85969">
                  <c:v>0.99768199999999996</c:v>
                </c:pt>
                <c:pt idx="85970">
                  <c:v>0.99762700000000004</c:v>
                </c:pt>
                <c:pt idx="85971">
                  <c:v>0.99758400000000003</c:v>
                </c:pt>
                <c:pt idx="85972">
                  <c:v>0.99755400000000005</c:v>
                </c:pt>
                <c:pt idx="85973">
                  <c:v>0.99753199999999997</c:v>
                </c:pt>
                <c:pt idx="85974">
                  <c:v>0.99752099999999999</c:v>
                </c:pt>
                <c:pt idx="85975">
                  <c:v>0.99751699999999999</c:v>
                </c:pt>
                <c:pt idx="85976">
                  <c:v>0.99753099999999995</c:v>
                </c:pt>
                <c:pt idx="85977">
                  <c:v>0.99755099999999997</c:v>
                </c:pt>
                <c:pt idx="85978">
                  <c:v>0.997583</c:v>
                </c:pt>
                <c:pt idx="85979">
                  <c:v>0.99762499999999998</c:v>
                </c:pt>
                <c:pt idx="85980">
                  <c:v>0.99767399999999995</c:v>
                </c:pt>
                <c:pt idx="85981">
                  <c:v>0.99772499999999997</c:v>
                </c:pt>
                <c:pt idx="85982">
                  <c:v>0.99779200000000001</c:v>
                </c:pt>
                <c:pt idx="85983">
                  <c:v>0.99785599999999997</c:v>
                </c:pt>
                <c:pt idx="85984">
                  <c:v>0.99794099999999997</c:v>
                </c:pt>
                <c:pt idx="85985">
                  <c:v>0.99802999999999997</c:v>
                </c:pt>
                <c:pt idx="85986">
                  <c:v>0.99812400000000001</c:v>
                </c:pt>
                <c:pt idx="85987">
                  <c:v>0.99822100000000002</c:v>
                </c:pt>
                <c:pt idx="85988">
                  <c:v>0.99832900000000002</c:v>
                </c:pt>
                <c:pt idx="85989">
                  <c:v>0.99844200000000005</c:v>
                </c:pt>
                <c:pt idx="85990">
                  <c:v>0.99856999999999996</c:v>
                </c:pt>
                <c:pt idx="85991">
                  <c:v>0.99868800000000002</c:v>
                </c:pt>
                <c:pt idx="85992">
                  <c:v>0.99882300000000002</c:v>
                </c:pt>
                <c:pt idx="85993">
                  <c:v>0.99895199999999995</c:v>
                </c:pt>
                <c:pt idx="85994">
                  <c:v>0.99909199999999998</c:v>
                </c:pt>
                <c:pt idx="85995">
                  <c:v>0.99923700000000004</c:v>
                </c:pt>
                <c:pt idx="85996">
                  <c:v>0.99938000000000005</c:v>
                </c:pt>
                <c:pt idx="85997">
                  <c:v>0.99952200000000002</c:v>
                </c:pt>
                <c:pt idx="85998">
                  <c:v>0.99966500000000003</c:v>
                </c:pt>
                <c:pt idx="85999">
                  <c:v>0.99980800000000003</c:v>
                </c:pt>
                <c:pt idx="86000">
                  <c:v>0.99995699999999998</c:v>
                </c:pt>
                <c:pt idx="86001">
                  <c:v>1.0001100000000001</c:v>
                </c:pt>
                <c:pt idx="86002">
                  <c:v>1.0002599999999999</c:v>
                </c:pt>
                <c:pt idx="86003">
                  <c:v>1.00041</c:v>
                </c:pt>
                <c:pt idx="86004">
                  <c:v>1.0005599999999999</c:v>
                </c:pt>
                <c:pt idx="86005">
                  <c:v>1.0006999999999999</c:v>
                </c:pt>
                <c:pt idx="86006">
                  <c:v>1.00084</c:v>
                </c:pt>
                <c:pt idx="86007">
                  <c:v>1.00099</c:v>
                </c:pt>
                <c:pt idx="86008">
                  <c:v>1.0011300000000001</c:v>
                </c:pt>
                <c:pt idx="86009">
                  <c:v>1.0012799999999999</c:v>
                </c:pt>
                <c:pt idx="86010">
                  <c:v>1.0014099999999999</c:v>
                </c:pt>
                <c:pt idx="86011">
                  <c:v>1.0015499999999999</c:v>
                </c:pt>
                <c:pt idx="86012">
                  <c:v>1.0016799999999999</c:v>
                </c:pt>
                <c:pt idx="86013">
                  <c:v>1.00179</c:v>
                </c:pt>
                <c:pt idx="86014">
                  <c:v>1.0019199999999999</c:v>
                </c:pt>
                <c:pt idx="86015">
                  <c:v>1.00203</c:v>
                </c:pt>
                <c:pt idx="86016">
                  <c:v>1.00214</c:v>
                </c:pt>
                <c:pt idx="86017">
                  <c:v>1.00224</c:v>
                </c:pt>
                <c:pt idx="86018">
                  <c:v>1.0023299999999999</c:v>
                </c:pt>
                <c:pt idx="86019">
                  <c:v>1.0024299999999999</c:v>
                </c:pt>
                <c:pt idx="86020">
                  <c:v>1.00251</c:v>
                </c:pt>
                <c:pt idx="86021">
                  <c:v>1.00258</c:v>
                </c:pt>
                <c:pt idx="86022">
                  <c:v>1.00265</c:v>
                </c:pt>
                <c:pt idx="86023">
                  <c:v>1.00271</c:v>
                </c:pt>
                <c:pt idx="86024">
                  <c:v>1.0027600000000001</c:v>
                </c:pt>
                <c:pt idx="86025">
                  <c:v>1.00281</c:v>
                </c:pt>
                <c:pt idx="86026">
                  <c:v>1.00284</c:v>
                </c:pt>
                <c:pt idx="86027">
                  <c:v>1.0028600000000001</c:v>
                </c:pt>
                <c:pt idx="86028">
                  <c:v>1.00288</c:v>
                </c:pt>
                <c:pt idx="86029">
                  <c:v>1.0028900000000001</c:v>
                </c:pt>
                <c:pt idx="86030">
                  <c:v>1.0028900000000001</c:v>
                </c:pt>
                <c:pt idx="86031">
                  <c:v>1.0028699999999999</c:v>
                </c:pt>
                <c:pt idx="86032">
                  <c:v>1.00284</c:v>
                </c:pt>
                <c:pt idx="86033">
                  <c:v>1.0027999999999999</c:v>
                </c:pt>
                <c:pt idx="86034">
                  <c:v>1.0027600000000001</c:v>
                </c:pt>
                <c:pt idx="86035">
                  <c:v>1.0026900000000001</c:v>
                </c:pt>
                <c:pt idx="86036">
                  <c:v>1.0026200000000001</c:v>
                </c:pt>
                <c:pt idx="86037">
                  <c:v>1.00254</c:v>
                </c:pt>
                <c:pt idx="86038">
                  <c:v>1.0024500000000001</c:v>
                </c:pt>
                <c:pt idx="86039">
                  <c:v>1.00234</c:v>
                </c:pt>
                <c:pt idx="86040">
                  <c:v>1.00223</c:v>
                </c:pt>
                <c:pt idx="86041">
                  <c:v>1.0021</c:v>
                </c:pt>
                <c:pt idx="86042">
                  <c:v>1.00197</c:v>
                </c:pt>
                <c:pt idx="86043">
                  <c:v>1.0018100000000001</c:v>
                </c:pt>
                <c:pt idx="86044">
                  <c:v>1.0016499999999999</c:v>
                </c:pt>
                <c:pt idx="86045">
                  <c:v>1.0014700000000001</c:v>
                </c:pt>
                <c:pt idx="86046">
                  <c:v>1.0012700000000001</c:v>
                </c:pt>
                <c:pt idx="86047">
                  <c:v>1.0010699999999999</c:v>
                </c:pt>
                <c:pt idx="86048">
                  <c:v>1.00085</c:v>
                </c:pt>
                <c:pt idx="86049">
                  <c:v>1.0006299999999999</c:v>
                </c:pt>
                <c:pt idx="86050">
                  <c:v>1.0003899999999999</c:v>
                </c:pt>
                <c:pt idx="86051">
                  <c:v>1.0001500000000001</c:v>
                </c:pt>
                <c:pt idx="86052">
                  <c:v>0.99990800000000002</c:v>
                </c:pt>
                <c:pt idx="86053">
                  <c:v>0.99968299999999999</c:v>
                </c:pt>
                <c:pt idx="86054">
                  <c:v>0.99947399999999997</c:v>
                </c:pt>
                <c:pt idx="86055">
                  <c:v>0.999282</c:v>
                </c:pt>
                <c:pt idx="86056">
                  <c:v>0.99910100000000002</c:v>
                </c:pt>
                <c:pt idx="86057">
                  <c:v>0.99893200000000004</c:v>
                </c:pt>
                <c:pt idx="86058">
                  <c:v>0.99877400000000005</c:v>
                </c:pt>
                <c:pt idx="86059">
                  <c:v>0.99863199999999996</c:v>
                </c:pt>
                <c:pt idx="86060">
                  <c:v>0.99849399999999999</c:v>
                </c:pt>
                <c:pt idx="86061">
                  <c:v>0.99836100000000005</c:v>
                </c:pt>
                <c:pt idx="86062">
                  <c:v>0.99824999999999997</c:v>
                </c:pt>
                <c:pt idx="86063">
                  <c:v>0.998166</c:v>
                </c:pt>
                <c:pt idx="86064">
                  <c:v>0.99808399999999997</c:v>
                </c:pt>
                <c:pt idx="86065">
                  <c:v>0.99801399999999996</c:v>
                </c:pt>
                <c:pt idx="86066">
                  <c:v>0.99795500000000004</c:v>
                </c:pt>
                <c:pt idx="86067">
                  <c:v>0.99790100000000004</c:v>
                </c:pt>
                <c:pt idx="86068">
                  <c:v>0.99786600000000003</c:v>
                </c:pt>
                <c:pt idx="86069">
                  <c:v>0.99784099999999998</c:v>
                </c:pt>
                <c:pt idx="86070">
                  <c:v>0.99782599999999999</c:v>
                </c:pt>
                <c:pt idx="86071">
                  <c:v>0.99782099999999996</c:v>
                </c:pt>
                <c:pt idx="86072">
                  <c:v>0.99782000000000004</c:v>
                </c:pt>
                <c:pt idx="86073">
                  <c:v>0.99783100000000002</c:v>
                </c:pt>
                <c:pt idx="86074">
                  <c:v>0.99785999999999997</c:v>
                </c:pt>
                <c:pt idx="86075">
                  <c:v>0.99789700000000003</c:v>
                </c:pt>
                <c:pt idx="86076">
                  <c:v>0.99794099999999997</c:v>
                </c:pt>
                <c:pt idx="86077">
                  <c:v>0.99799499999999997</c:v>
                </c:pt>
                <c:pt idx="86078">
                  <c:v>0.99805299999999997</c:v>
                </c:pt>
                <c:pt idx="86079">
                  <c:v>0.99812400000000001</c:v>
                </c:pt>
                <c:pt idx="86080">
                  <c:v>0.998197</c:v>
                </c:pt>
                <c:pt idx="86081">
                  <c:v>0.998282</c:v>
                </c:pt>
                <c:pt idx="86082">
                  <c:v>0.99837500000000001</c:v>
                </c:pt>
                <c:pt idx="86083">
                  <c:v>0.99846999999999997</c:v>
                </c:pt>
                <c:pt idx="86084">
                  <c:v>0.99857200000000002</c:v>
                </c:pt>
                <c:pt idx="86085">
                  <c:v>0.99868199999999996</c:v>
                </c:pt>
                <c:pt idx="86086">
                  <c:v>0.99879799999999996</c:v>
                </c:pt>
                <c:pt idx="86087">
                  <c:v>0.99892400000000003</c:v>
                </c:pt>
                <c:pt idx="86088">
                  <c:v>0.99905100000000002</c:v>
                </c:pt>
                <c:pt idx="86089">
                  <c:v>0.99917699999999998</c:v>
                </c:pt>
                <c:pt idx="86090">
                  <c:v>0.99931000000000003</c:v>
                </c:pt>
                <c:pt idx="86091">
                  <c:v>0.99945300000000004</c:v>
                </c:pt>
                <c:pt idx="86092">
                  <c:v>0.99958899999999995</c:v>
                </c:pt>
                <c:pt idx="86093">
                  <c:v>0.99973100000000004</c:v>
                </c:pt>
                <c:pt idx="86094">
                  <c:v>0.99987499999999996</c:v>
                </c:pt>
                <c:pt idx="86095">
                  <c:v>1.0000100000000001</c:v>
                </c:pt>
                <c:pt idx="86096">
                  <c:v>1.0001599999999999</c:v>
                </c:pt>
                <c:pt idx="86097">
                  <c:v>1.00031</c:v>
                </c:pt>
                <c:pt idx="86098">
                  <c:v>1.0004599999999999</c:v>
                </c:pt>
                <c:pt idx="86099">
                  <c:v>1.00061</c:v>
                </c:pt>
                <c:pt idx="86100">
                  <c:v>1.00075</c:v>
                </c:pt>
                <c:pt idx="86101">
                  <c:v>1.0008999999999999</c:v>
                </c:pt>
                <c:pt idx="86102">
                  <c:v>1.0010300000000001</c:v>
                </c:pt>
                <c:pt idx="86103">
                  <c:v>1.0011699999999999</c:v>
                </c:pt>
                <c:pt idx="86104">
                  <c:v>1.0013099999999999</c:v>
                </c:pt>
                <c:pt idx="86105">
                  <c:v>1.00145</c:v>
                </c:pt>
                <c:pt idx="86106">
                  <c:v>1.0015799999999999</c:v>
                </c:pt>
                <c:pt idx="86107">
                  <c:v>1.0017100000000001</c:v>
                </c:pt>
                <c:pt idx="86108">
                  <c:v>1.0018400000000001</c:v>
                </c:pt>
                <c:pt idx="86109">
                  <c:v>1.00196</c:v>
                </c:pt>
                <c:pt idx="86110">
                  <c:v>1.00207</c:v>
                </c:pt>
                <c:pt idx="86111">
                  <c:v>1.0021800000000001</c:v>
                </c:pt>
                <c:pt idx="86112">
                  <c:v>1.0022899999999999</c:v>
                </c:pt>
                <c:pt idx="86113">
                  <c:v>1.0023899999999999</c:v>
                </c:pt>
                <c:pt idx="86114">
                  <c:v>1.00248</c:v>
                </c:pt>
                <c:pt idx="86115">
                  <c:v>1.00257</c:v>
                </c:pt>
                <c:pt idx="86116">
                  <c:v>1.00264</c:v>
                </c:pt>
                <c:pt idx="86117">
                  <c:v>1.0027200000000001</c:v>
                </c:pt>
                <c:pt idx="86118">
                  <c:v>1.00278</c:v>
                </c:pt>
                <c:pt idx="86119">
                  <c:v>1.0028300000000001</c:v>
                </c:pt>
                <c:pt idx="86120">
                  <c:v>1.0028699999999999</c:v>
                </c:pt>
                <c:pt idx="86121">
                  <c:v>1.00291</c:v>
                </c:pt>
                <c:pt idx="86122">
                  <c:v>1.0029300000000001</c:v>
                </c:pt>
                <c:pt idx="86123">
                  <c:v>1.00295</c:v>
                </c:pt>
                <c:pt idx="86124">
                  <c:v>1.0029600000000001</c:v>
                </c:pt>
                <c:pt idx="86125">
                  <c:v>1.00295</c:v>
                </c:pt>
                <c:pt idx="86126">
                  <c:v>1.0029399999999999</c:v>
                </c:pt>
                <c:pt idx="86127">
                  <c:v>1.00292</c:v>
                </c:pt>
                <c:pt idx="86128">
                  <c:v>1.00288</c:v>
                </c:pt>
                <c:pt idx="86129">
                  <c:v>1.00284</c:v>
                </c:pt>
                <c:pt idx="86130">
                  <c:v>1.0027900000000001</c:v>
                </c:pt>
                <c:pt idx="86131">
                  <c:v>1.00271</c:v>
                </c:pt>
                <c:pt idx="86132">
                  <c:v>1.0026200000000001</c:v>
                </c:pt>
                <c:pt idx="86133">
                  <c:v>1.0025299999999999</c:v>
                </c:pt>
                <c:pt idx="86134">
                  <c:v>1.0024200000000001</c:v>
                </c:pt>
                <c:pt idx="86135">
                  <c:v>1.0023</c:v>
                </c:pt>
                <c:pt idx="86136">
                  <c:v>1.0021599999999999</c:v>
                </c:pt>
                <c:pt idx="86137">
                  <c:v>1.0020199999999999</c:v>
                </c:pt>
                <c:pt idx="86138">
                  <c:v>1.00186</c:v>
                </c:pt>
                <c:pt idx="86139">
                  <c:v>1.00169</c:v>
                </c:pt>
                <c:pt idx="86140">
                  <c:v>1.0015099999999999</c:v>
                </c:pt>
                <c:pt idx="86141">
                  <c:v>1.00132</c:v>
                </c:pt>
                <c:pt idx="86142">
                  <c:v>1.0011099999999999</c:v>
                </c:pt>
                <c:pt idx="86143">
                  <c:v>1.0008900000000001</c:v>
                </c:pt>
                <c:pt idx="86144">
                  <c:v>1.0006600000000001</c:v>
                </c:pt>
                <c:pt idx="86145">
                  <c:v>1.0004299999999999</c:v>
                </c:pt>
                <c:pt idx="86146">
                  <c:v>1.0001899999999999</c:v>
                </c:pt>
                <c:pt idx="86147">
                  <c:v>0.99995999999999996</c:v>
                </c:pt>
                <c:pt idx="86148">
                  <c:v>0.99974499999999999</c:v>
                </c:pt>
                <c:pt idx="86149">
                  <c:v>0.99954399999999999</c:v>
                </c:pt>
                <c:pt idx="86150">
                  <c:v>0.99935099999999999</c:v>
                </c:pt>
                <c:pt idx="86151">
                  <c:v>0.99917699999999998</c:v>
                </c:pt>
                <c:pt idx="86152">
                  <c:v>0.99901600000000002</c:v>
                </c:pt>
                <c:pt idx="86153">
                  <c:v>0.99886299999999995</c:v>
                </c:pt>
                <c:pt idx="86154">
                  <c:v>0.998722</c:v>
                </c:pt>
                <c:pt idx="86155">
                  <c:v>0.99859799999999999</c:v>
                </c:pt>
                <c:pt idx="86156">
                  <c:v>0.99848400000000004</c:v>
                </c:pt>
                <c:pt idx="86157">
                  <c:v>0.99838099999999996</c:v>
                </c:pt>
                <c:pt idx="86158">
                  <c:v>0.99828099999999997</c:v>
                </c:pt>
                <c:pt idx="86159">
                  <c:v>0.998197</c:v>
                </c:pt>
                <c:pt idx="86160">
                  <c:v>0.99812800000000002</c:v>
                </c:pt>
                <c:pt idx="86161">
                  <c:v>0.99806399999999995</c:v>
                </c:pt>
                <c:pt idx="86162">
                  <c:v>0.99800800000000001</c:v>
                </c:pt>
                <c:pt idx="86163">
                  <c:v>0.99797400000000003</c:v>
                </c:pt>
                <c:pt idx="86164">
                  <c:v>0.99794799999999995</c:v>
                </c:pt>
                <c:pt idx="86165">
                  <c:v>0.99793200000000004</c:v>
                </c:pt>
                <c:pt idx="86166">
                  <c:v>0.99792400000000003</c:v>
                </c:pt>
                <c:pt idx="86167">
                  <c:v>0.99792800000000004</c:v>
                </c:pt>
                <c:pt idx="86168">
                  <c:v>0.99794000000000005</c:v>
                </c:pt>
                <c:pt idx="86169">
                  <c:v>0.99796399999999996</c:v>
                </c:pt>
                <c:pt idx="86170">
                  <c:v>0.99799700000000002</c:v>
                </c:pt>
                <c:pt idx="86171">
                  <c:v>0.998031</c:v>
                </c:pt>
                <c:pt idx="86172">
                  <c:v>0.99807999999999997</c:v>
                </c:pt>
                <c:pt idx="86173">
                  <c:v>0.99813799999999997</c:v>
                </c:pt>
                <c:pt idx="86174">
                  <c:v>0.998201</c:v>
                </c:pt>
                <c:pt idx="86175">
                  <c:v>0.99827100000000002</c:v>
                </c:pt>
                <c:pt idx="86176">
                  <c:v>0.99834699999999998</c:v>
                </c:pt>
                <c:pt idx="86177">
                  <c:v>0.99843199999999999</c:v>
                </c:pt>
                <c:pt idx="86178">
                  <c:v>0.99852600000000002</c:v>
                </c:pt>
                <c:pt idx="86179">
                  <c:v>0.99862200000000001</c:v>
                </c:pt>
                <c:pt idx="86180">
                  <c:v>0.99873299999999998</c:v>
                </c:pt>
                <c:pt idx="86181">
                  <c:v>0.99884300000000004</c:v>
                </c:pt>
                <c:pt idx="86182">
                  <c:v>0.99896300000000005</c:v>
                </c:pt>
                <c:pt idx="86183">
                  <c:v>0.99907999999999997</c:v>
                </c:pt>
                <c:pt idx="86184">
                  <c:v>0.99919500000000006</c:v>
                </c:pt>
                <c:pt idx="86185">
                  <c:v>0.99931899999999996</c:v>
                </c:pt>
                <c:pt idx="86186">
                  <c:v>0.99943800000000005</c:v>
                </c:pt>
                <c:pt idx="86187">
                  <c:v>0.99956500000000004</c:v>
                </c:pt>
                <c:pt idx="86188">
                  <c:v>0.99968999999999997</c:v>
                </c:pt>
                <c:pt idx="86189">
                  <c:v>0.99982300000000002</c:v>
                </c:pt>
                <c:pt idx="86190">
                  <c:v>0.99996099999999999</c:v>
                </c:pt>
                <c:pt idx="86191">
                  <c:v>1.0000899999999999</c:v>
                </c:pt>
                <c:pt idx="86192">
                  <c:v>1.0002200000000001</c:v>
                </c:pt>
                <c:pt idx="86193">
                  <c:v>1.0003599999999999</c:v>
                </c:pt>
                <c:pt idx="86194">
                  <c:v>1.0004900000000001</c:v>
                </c:pt>
                <c:pt idx="86195">
                  <c:v>1.0006299999999999</c:v>
                </c:pt>
                <c:pt idx="86196">
                  <c:v>1.0007600000000001</c:v>
                </c:pt>
                <c:pt idx="86197">
                  <c:v>1.0008900000000001</c:v>
                </c:pt>
                <c:pt idx="86198">
                  <c:v>1.00102</c:v>
                </c:pt>
                <c:pt idx="86199">
                  <c:v>1.00115</c:v>
                </c:pt>
                <c:pt idx="86200">
                  <c:v>1.0012799999999999</c:v>
                </c:pt>
                <c:pt idx="86201">
                  <c:v>1.0014000000000001</c:v>
                </c:pt>
                <c:pt idx="86202">
                  <c:v>1.00152</c:v>
                </c:pt>
                <c:pt idx="86203">
                  <c:v>1.00163</c:v>
                </c:pt>
                <c:pt idx="86204">
                  <c:v>1.0017400000000001</c:v>
                </c:pt>
                <c:pt idx="86205">
                  <c:v>1.0018499999999999</c:v>
                </c:pt>
                <c:pt idx="86206">
                  <c:v>1.0019499999999999</c:v>
                </c:pt>
                <c:pt idx="86207">
                  <c:v>1.00204</c:v>
                </c:pt>
                <c:pt idx="86208">
                  <c:v>1.00213</c:v>
                </c:pt>
                <c:pt idx="86209">
                  <c:v>1.0022200000000001</c:v>
                </c:pt>
                <c:pt idx="86210">
                  <c:v>1.0022800000000001</c:v>
                </c:pt>
                <c:pt idx="86211">
                  <c:v>1.0023599999999999</c:v>
                </c:pt>
                <c:pt idx="86212">
                  <c:v>1.0024200000000001</c:v>
                </c:pt>
                <c:pt idx="86213">
                  <c:v>1.00248</c:v>
                </c:pt>
                <c:pt idx="86214">
                  <c:v>1.0025299999999999</c:v>
                </c:pt>
                <c:pt idx="86215">
                  <c:v>1.0025599999999999</c:v>
                </c:pt>
                <c:pt idx="86216">
                  <c:v>1.0025900000000001</c:v>
                </c:pt>
                <c:pt idx="86217">
                  <c:v>1.00261</c:v>
                </c:pt>
                <c:pt idx="86218">
                  <c:v>1.00261</c:v>
                </c:pt>
                <c:pt idx="86219">
                  <c:v>1.0026200000000001</c:v>
                </c:pt>
                <c:pt idx="86220">
                  <c:v>1.00261</c:v>
                </c:pt>
                <c:pt idx="86221">
                  <c:v>1.0025900000000001</c:v>
                </c:pt>
                <c:pt idx="86222">
                  <c:v>1.0025500000000001</c:v>
                </c:pt>
                <c:pt idx="86223">
                  <c:v>1.00251</c:v>
                </c:pt>
                <c:pt idx="86224">
                  <c:v>1.0024599999999999</c:v>
                </c:pt>
                <c:pt idx="86225">
                  <c:v>1.0024</c:v>
                </c:pt>
                <c:pt idx="86226">
                  <c:v>1.0023200000000001</c:v>
                </c:pt>
                <c:pt idx="86227">
                  <c:v>1.00224</c:v>
                </c:pt>
                <c:pt idx="86228">
                  <c:v>1.0021500000000001</c:v>
                </c:pt>
                <c:pt idx="86229">
                  <c:v>1.00204</c:v>
                </c:pt>
                <c:pt idx="86230">
                  <c:v>1.0019199999999999</c:v>
                </c:pt>
                <c:pt idx="86231">
                  <c:v>1.00179</c:v>
                </c:pt>
                <c:pt idx="86232">
                  <c:v>1.0016499999999999</c:v>
                </c:pt>
                <c:pt idx="86233">
                  <c:v>1.0015000000000001</c:v>
                </c:pt>
                <c:pt idx="86234">
                  <c:v>1.0013399999999999</c:v>
                </c:pt>
                <c:pt idx="86235">
                  <c:v>1.00116</c:v>
                </c:pt>
                <c:pt idx="86236">
                  <c:v>1.0009699999999999</c:v>
                </c:pt>
                <c:pt idx="86237">
                  <c:v>1.0007699999999999</c:v>
                </c:pt>
                <c:pt idx="86238">
                  <c:v>1.0005599999999999</c:v>
                </c:pt>
                <c:pt idx="86239">
                  <c:v>1.0003299999999999</c:v>
                </c:pt>
                <c:pt idx="86240">
                  <c:v>1.0000800000000001</c:v>
                </c:pt>
                <c:pt idx="86241">
                  <c:v>0.99983100000000003</c:v>
                </c:pt>
                <c:pt idx="86242">
                  <c:v>0.99959200000000004</c:v>
                </c:pt>
                <c:pt idx="86243">
                  <c:v>0.99936899999999995</c:v>
                </c:pt>
                <c:pt idx="86244">
                  <c:v>0.99915200000000004</c:v>
                </c:pt>
                <c:pt idx="86245">
                  <c:v>0.99895199999999995</c:v>
                </c:pt>
                <c:pt idx="86246">
                  <c:v>0.99877099999999996</c:v>
                </c:pt>
                <c:pt idx="86247">
                  <c:v>0.99860300000000002</c:v>
                </c:pt>
                <c:pt idx="86248">
                  <c:v>0.998448</c:v>
                </c:pt>
                <c:pt idx="86249">
                  <c:v>0.99829400000000001</c:v>
                </c:pt>
                <c:pt idx="86250">
                  <c:v>0.99816099999999996</c:v>
                </c:pt>
                <c:pt idx="86251">
                  <c:v>0.998031</c:v>
                </c:pt>
                <c:pt idx="86252">
                  <c:v>0.99791600000000003</c:v>
                </c:pt>
                <c:pt idx="86253">
                  <c:v>0.99782700000000002</c:v>
                </c:pt>
                <c:pt idx="86254">
                  <c:v>0.99773900000000004</c:v>
                </c:pt>
                <c:pt idx="86255">
                  <c:v>0.99766500000000002</c:v>
                </c:pt>
                <c:pt idx="86256">
                  <c:v>0.99760400000000005</c:v>
                </c:pt>
                <c:pt idx="86257">
                  <c:v>0.99754600000000004</c:v>
                </c:pt>
                <c:pt idx="86258">
                  <c:v>0.997502</c:v>
                </c:pt>
                <c:pt idx="86259">
                  <c:v>0.99747399999999997</c:v>
                </c:pt>
                <c:pt idx="86260">
                  <c:v>0.99745300000000003</c:v>
                </c:pt>
                <c:pt idx="86261">
                  <c:v>0.99744100000000002</c:v>
                </c:pt>
                <c:pt idx="86262">
                  <c:v>0.99743599999999999</c:v>
                </c:pt>
                <c:pt idx="86263">
                  <c:v>0.99744900000000003</c:v>
                </c:pt>
                <c:pt idx="86264">
                  <c:v>0.99747399999999997</c:v>
                </c:pt>
                <c:pt idx="86265">
                  <c:v>0.99750300000000003</c:v>
                </c:pt>
                <c:pt idx="86266">
                  <c:v>0.99754200000000004</c:v>
                </c:pt>
                <c:pt idx="86267">
                  <c:v>0.99758899999999995</c:v>
                </c:pt>
                <c:pt idx="86268">
                  <c:v>0.99765599999999999</c:v>
                </c:pt>
                <c:pt idx="86269">
                  <c:v>0.99772300000000003</c:v>
                </c:pt>
                <c:pt idx="86270">
                  <c:v>0.99779399999999996</c:v>
                </c:pt>
                <c:pt idx="86271">
                  <c:v>0.99787899999999996</c:v>
                </c:pt>
                <c:pt idx="86272">
                  <c:v>0.99796799999999997</c:v>
                </c:pt>
                <c:pt idx="86273">
                  <c:v>0.99806499999999998</c:v>
                </c:pt>
                <c:pt idx="86274">
                  <c:v>0.99816400000000005</c:v>
                </c:pt>
                <c:pt idx="86275">
                  <c:v>0.99826700000000002</c:v>
                </c:pt>
                <c:pt idx="86276">
                  <c:v>0.99838199999999999</c:v>
                </c:pt>
                <c:pt idx="86277">
                  <c:v>0.99850099999999997</c:v>
                </c:pt>
                <c:pt idx="86278">
                  <c:v>0.99862700000000004</c:v>
                </c:pt>
                <c:pt idx="86279">
                  <c:v>0.99875199999999997</c:v>
                </c:pt>
                <c:pt idx="86280">
                  <c:v>0.99888699999999997</c:v>
                </c:pt>
                <c:pt idx="86281">
                  <c:v>0.99901700000000004</c:v>
                </c:pt>
                <c:pt idx="86282">
                  <c:v>0.99914899999999995</c:v>
                </c:pt>
                <c:pt idx="86283">
                  <c:v>0.99929299999999999</c:v>
                </c:pt>
                <c:pt idx="86284">
                  <c:v>0.99943700000000002</c:v>
                </c:pt>
                <c:pt idx="86285">
                  <c:v>0.99958899999999995</c:v>
                </c:pt>
                <c:pt idx="86286">
                  <c:v>0.99973999999999996</c:v>
                </c:pt>
                <c:pt idx="86287">
                  <c:v>0.999892</c:v>
                </c:pt>
                <c:pt idx="86288">
                  <c:v>1.00004</c:v>
                </c:pt>
                <c:pt idx="86289">
                  <c:v>1.0001899999999999</c:v>
                </c:pt>
                <c:pt idx="86290">
                  <c:v>1.0003500000000001</c:v>
                </c:pt>
                <c:pt idx="86291">
                  <c:v>1.0004999999999999</c:v>
                </c:pt>
                <c:pt idx="86292">
                  <c:v>1.0006600000000001</c:v>
                </c:pt>
                <c:pt idx="86293">
                  <c:v>1.0007999999999999</c:v>
                </c:pt>
                <c:pt idx="86294">
                  <c:v>1.0009600000000001</c:v>
                </c:pt>
                <c:pt idx="86295">
                  <c:v>1.0011000000000001</c:v>
                </c:pt>
                <c:pt idx="86296">
                  <c:v>1.0012399999999999</c:v>
                </c:pt>
                <c:pt idx="86297">
                  <c:v>1.0013700000000001</c:v>
                </c:pt>
                <c:pt idx="86298">
                  <c:v>1.0015099999999999</c:v>
                </c:pt>
                <c:pt idx="86299">
                  <c:v>1.00163</c:v>
                </c:pt>
                <c:pt idx="86300">
                  <c:v>1.00176</c:v>
                </c:pt>
                <c:pt idx="86301">
                  <c:v>1.00187</c:v>
                </c:pt>
                <c:pt idx="86302">
                  <c:v>1.0019800000000001</c:v>
                </c:pt>
                <c:pt idx="86303">
                  <c:v>1.0020899999999999</c:v>
                </c:pt>
                <c:pt idx="86304">
                  <c:v>1.0021899999999999</c:v>
                </c:pt>
                <c:pt idx="86305">
                  <c:v>1.0022899999999999</c:v>
                </c:pt>
                <c:pt idx="86306">
                  <c:v>1.00237</c:v>
                </c:pt>
                <c:pt idx="86307">
                  <c:v>1.0024500000000001</c:v>
                </c:pt>
                <c:pt idx="86308">
                  <c:v>1.0025299999999999</c:v>
                </c:pt>
                <c:pt idx="86309">
                  <c:v>1.00258</c:v>
                </c:pt>
                <c:pt idx="86310">
                  <c:v>1.00264</c:v>
                </c:pt>
                <c:pt idx="86311">
                  <c:v>1.0026900000000001</c:v>
                </c:pt>
                <c:pt idx="86312">
                  <c:v>1.0027299999999999</c:v>
                </c:pt>
                <c:pt idx="86313">
                  <c:v>1.0027600000000001</c:v>
                </c:pt>
                <c:pt idx="86314">
                  <c:v>1.00278</c:v>
                </c:pt>
                <c:pt idx="86315">
                  <c:v>1.0027900000000001</c:v>
                </c:pt>
                <c:pt idx="86316">
                  <c:v>1.0027900000000001</c:v>
                </c:pt>
                <c:pt idx="86317">
                  <c:v>1.0027699999999999</c:v>
                </c:pt>
                <c:pt idx="86318">
                  <c:v>1.00275</c:v>
                </c:pt>
                <c:pt idx="86319">
                  <c:v>1.0027299999999999</c:v>
                </c:pt>
                <c:pt idx="86320">
                  <c:v>1.00268</c:v>
                </c:pt>
                <c:pt idx="86321">
                  <c:v>1.0026299999999999</c:v>
                </c:pt>
                <c:pt idx="86322">
                  <c:v>1.0025599999999999</c:v>
                </c:pt>
                <c:pt idx="86323">
                  <c:v>1.00248</c:v>
                </c:pt>
                <c:pt idx="86324">
                  <c:v>1.0023899999999999</c:v>
                </c:pt>
                <c:pt idx="86325">
                  <c:v>1.0022800000000001</c:v>
                </c:pt>
                <c:pt idx="86326">
                  <c:v>1.00217</c:v>
                </c:pt>
                <c:pt idx="86327">
                  <c:v>1.00204</c:v>
                </c:pt>
                <c:pt idx="86328">
                  <c:v>1.0019</c:v>
                </c:pt>
                <c:pt idx="86329">
                  <c:v>1.0017400000000001</c:v>
                </c:pt>
                <c:pt idx="86330">
                  <c:v>1.0015700000000001</c:v>
                </c:pt>
                <c:pt idx="86331">
                  <c:v>1.00139</c:v>
                </c:pt>
                <c:pt idx="86332">
                  <c:v>1.0012000000000001</c:v>
                </c:pt>
                <c:pt idx="86333">
                  <c:v>1.0009999999999999</c:v>
                </c:pt>
                <c:pt idx="86334">
                  <c:v>1.0007699999999999</c:v>
                </c:pt>
                <c:pt idx="86335">
                  <c:v>1.0005500000000001</c:v>
                </c:pt>
                <c:pt idx="86336">
                  <c:v>1.0003</c:v>
                </c:pt>
                <c:pt idx="86337">
                  <c:v>1.0000599999999999</c:v>
                </c:pt>
                <c:pt idx="86338">
                  <c:v>0.99983999999999995</c:v>
                </c:pt>
                <c:pt idx="86339">
                  <c:v>0.99962499999999999</c:v>
                </c:pt>
                <c:pt idx="86340">
                  <c:v>0.99942500000000001</c:v>
                </c:pt>
                <c:pt idx="86341">
                  <c:v>0.99923399999999996</c:v>
                </c:pt>
                <c:pt idx="86342">
                  <c:v>0.99906399999999995</c:v>
                </c:pt>
                <c:pt idx="86343">
                  <c:v>0.99889899999999998</c:v>
                </c:pt>
                <c:pt idx="86344">
                  <c:v>0.998749</c:v>
                </c:pt>
                <c:pt idx="86345">
                  <c:v>0.99861100000000003</c:v>
                </c:pt>
                <c:pt idx="86346">
                  <c:v>0.99848400000000004</c:v>
                </c:pt>
                <c:pt idx="86347">
                  <c:v>0.99836899999999995</c:v>
                </c:pt>
                <c:pt idx="86348">
                  <c:v>0.99826400000000004</c:v>
                </c:pt>
                <c:pt idx="86349">
                  <c:v>0.99817400000000001</c:v>
                </c:pt>
                <c:pt idx="86350">
                  <c:v>0.99810100000000002</c:v>
                </c:pt>
                <c:pt idx="86351">
                  <c:v>0.99802999999999997</c:v>
                </c:pt>
                <c:pt idx="86352">
                  <c:v>0.99797599999999997</c:v>
                </c:pt>
                <c:pt idx="86353">
                  <c:v>0.99793399999999999</c:v>
                </c:pt>
                <c:pt idx="86354">
                  <c:v>0.99790000000000001</c:v>
                </c:pt>
                <c:pt idx="86355">
                  <c:v>0.99787899999999996</c:v>
                </c:pt>
                <c:pt idx="86356">
                  <c:v>0.99786300000000006</c:v>
                </c:pt>
                <c:pt idx="86357">
                  <c:v>0.99786300000000006</c:v>
                </c:pt>
                <c:pt idx="86358">
                  <c:v>0.99786799999999998</c:v>
                </c:pt>
                <c:pt idx="86359">
                  <c:v>0.997892</c:v>
                </c:pt>
                <c:pt idx="86360">
                  <c:v>0.997919</c:v>
                </c:pt>
                <c:pt idx="86361">
                  <c:v>0.99794899999999997</c:v>
                </c:pt>
                <c:pt idx="86362">
                  <c:v>0.99799499999999997</c:v>
                </c:pt>
                <c:pt idx="86363">
                  <c:v>0.99804199999999998</c:v>
                </c:pt>
                <c:pt idx="86364">
                  <c:v>0.99810900000000002</c:v>
                </c:pt>
                <c:pt idx="86365">
                  <c:v>0.99817500000000003</c:v>
                </c:pt>
                <c:pt idx="86366">
                  <c:v>0.998255</c:v>
                </c:pt>
                <c:pt idx="86367">
                  <c:v>0.99834299999999998</c:v>
                </c:pt>
                <c:pt idx="86368">
                  <c:v>0.99843899999999997</c:v>
                </c:pt>
                <c:pt idx="86369">
                  <c:v>0.998533</c:v>
                </c:pt>
                <c:pt idx="86370">
                  <c:v>0.99863900000000005</c:v>
                </c:pt>
                <c:pt idx="86371">
                  <c:v>0.99874300000000005</c:v>
                </c:pt>
                <c:pt idx="86372">
                  <c:v>0.99886299999999995</c:v>
                </c:pt>
                <c:pt idx="86373">
                  <c:v>0.99898399999999998</c:v>
                </c:pt>
                <c:pt idx="86374">
                  <c:v>0.99911099999999997</c:v>
                </c:pt>
                <c:pt idx="86375">
                  <c:v>0.99923799999999996</c:v>
                </c:pt>
                <c:pt idx="86376">
                  <c:v>0.999359</c:v>
                </c:pt>
                <c:pt idx="86377">
                  <c:v>0.99950099999999997</c:v>
                </c:pt>
                <c:pt idx="86378">
                  <c:v>0.99963900000000006</c:v>
                </c:pt>
                <c:pt idx="86379">
                  <c:v>0.99978599999999995</c:v>
                </c:pt>
                <c:pt idx="86380">
                  <c:v>0.99992800000000004</c:v>
                </c:pt>
                <c:pt idx="86381">
                  <c:v>1.0000800000000001</c:v>
                </c:pt>
                <c:pt idx="86382">
                  <c:v>1.0002200000000001</c:v>
                </c:pt>
                <c:pt idx="86383">
                  <c:v>1.0003599999999999</c:v>
                </c:pt>
                <c:pt idx="86384">
                  <c:v>1.0004999999999999</c:v>
                </c:pt>
                <c:pt idx="86385">
                  <c:v>1.00065</c:v>
                </c:pt>
                <c:pt idx="86386">
                  <c:v>1.0007999999999999</c:v>
                </c:pt>
                <c:pt idx="86387">
                  <c:v>1.0009399999999999</c:v>
                </c:pt>
                <c:pt idx="86388">
                  <c:v>1.00108</c:v>
                </c:pt>
                <c:pt idx="86389">
                  <c:v>1.00122</c:v>
                </c:pt>
                <c:pt idx="86390">
                  <c:v>1.00136</c:v>
                </c:pt>
                <c:pt idx="86391">
                  <c:v>1.0015000000000001</c:v>
                </c:pt>
                <c:pt idx="86392">
                  <c:v>1.00163</c:v>
                </c:pt>
                <c:pt idx="86393">
                  <c:v>1.00177</c:v>
                </c:pt>
                <c:pt idx="86394">
                  <c:v>1.0018899999999999</c:v>
                </c:pt>
                <c:pt idx="86395">
                  <c:v>1.0020199999999999</c:v>
                </c:pt>
                <c:pt idx="86396">
                  <c:v>1.00213</c:v>
                </c:pt>
                <c:pt idx="86397">
                  <c:v>1.00224</c:v>
                </c:pt>
                <c:pt idx="86398">
                  <c:v>1.00234</c:v>
                </c:pt>
                <c:pt idx="86399">
                  <c:v>1.00244</c:v>
                </c:pt>
                <c:pt idx="86400">
                  <c:v>1.0025299999999999</c:v>
                </c:pt>
                <c:pt idx="86401">
                  <c:v>1.00261</c:v>
                </c:pt>
                <c:pt idx="86402">
                  <c:v>1.0026999999999999</c:v>
                </c:pt>
                <c:pt idx="86403">
                  <c:v>1.00278</c:v>
                </c:pt>
                <c:pt idx="86404">
                  <c:v>1.00284</c:v>
                </c:pt>
                <c:pt idx="86405">
                  <c:v>1.0028999999999999</c:v>
                </c:pt>
                <c:pt idx="86406">
                  <c:v>1.0029600000000001</c:v>
                </c:pt>
                <c:pt idx="86407">
                  <c:v>1.0029999999999999</c:v>
                </c:pt>
                <c:pt idx="86408">
                  <c:v>1.0030300000000001</c:v>
                </c:pt>
                <c:pt idx="86409">
                  <c:v>1.00305</c:v>
                </c:pt>
                <c:pt idx="86410">
                  <c:v>1.0030699999999999</c:v>
                </c:pt>
                <c:pt idx="86411">
                  <c:v>1.0030699999999999</c:v>
                </c:pt>
                <c:pt idx="86412">
                  <c:v>1.0030600000000001</c:v>
                </c:pt>
                <c:pt idx="86413">
                  <c:v>1.0030399999999999</c:v>
                </c:pt>
                <c:pt idx="86414">
                  <c:v>1.00301</c:v>
                </c:pt>
                <c:pt idx="86415">
                  <c:v>1.00298</c:v>
                </c:pt>
                <c:pt idx="86416">
                  <c:v>1.0029300000000001</c:v>
                </c:pt>
                <c:pt idx="86417">
                  <c:v>1.0028699999999999</c:v>
                </c:pt>
                <c:pt idx="86418">
                  <c:v>1.0027900000000001</c:v>
                </c:pt>
                <c:pt idx="86419">
                  <c:v>1.00271</c:v>
                </c:pt>
                <c:pt idx="86420">
                  <c:v>1.0026200000000001</c:v>
                </c:pt>
                <c:pt idx="86421">
                  <c:v>1.00251</c:v>
                </c:pt>
                <c:pt idx="86422">
                  <c:v>1.0023899999999999</c:v>
                </c:pt>
                <c:pt idx="86423">
                  <c:v>1.0022599999999999</c:v>
                </c:pt>
                <c:pt idx="86424">
                  <c:v>1.0021199999999999</c:v>
                </c:pt>
                <c:pt idx="86425">
                  <c:v>1.00196</c:v>
                </c:pt>
                <c:pt idx="86426">
                  <c:v>1.00179</c:v>
                </c:pt>
                <c:pt idx="86427">
                  <c:v>1.00162</c:v>
                </c:pt>
                <c:pt idx="86428">
                  <c:v>1.00143</c:v>
                </c:pt>
                <c:pt idx="86429">
                  <c:v>1.00122</c:v>
                </c:pt>
                <c:pt idx="86430">
                  <c:v>1.0009999999999999</c:v>
                </c:pt>
                <c:pt idx="86431">
                  <c:v>1.0007699999999999</c:v>
                </c:pt>
                <c:pt idx="86432">
                  <c:v>1.0005299999999999</c:v>
                </c:pt>
                <c:pt idx="86433">
                  <c:v>1.0002800000000001</c:v>
                </c:pt>
                <c:pt idx="86434">
                  <c:v>1.0000500000000001</c:v>
                </c:pt>
                <c:pt idx="86435">
                  <c:v>0.99982800000000005</c:v>
                </c:pt>
                <c:pt idx="86436">
                  <c:v>0.99962099999999998</c:v>
                </c:pt>
                <c:pt idx="86437">
                  <c:v>0.99942699999999995</c:v>
                </c:pt>
                <c:pt idx="86438">
                  <c:v>0.99924599999999997</c:v>
                </c:pt>
                <c:pt idx="86439">
                  <c:v>0.99907800000000002</c:v>
                </c:pt>
                <c:pt idx="86440">
                  <c:v>0.99892000000000003</c:v>
                </c:pt>
                <c:pt idx="86441">
                  <c:v>0.99877300000000002</c:v>
                </c:pt>
                <c:pt idx="86442">
                  <c:v>0.99863999999999997</c:v>
                </c:pt>
                <c:pt idx="86443">
                  <c:v>0.99851699999999999</c:v>
                </c:pt>
                <c:pt idx="86444">
                  <c:v>0.99841000000000002</c:v>
                </c:pt>
                <c:pt idx="86445">
                  <c:v>0.99831599999999998</c:v>
                </c:pt>
                <c:pt idx="86446">
                  <c:v>0.99823300000000004</c:v>
                </c:pt>
                <c:pt idx="86447">
                  <c:v>0.99816400000000005</c:v>
                </c:pt>
                <c:pt idx="86448">
                  <c:v>0.99810399999999999</c:v>
                </c:pt>
                <c:pt idx="86449">
                  <c:v>0.99805900000000003</c:v>
                </c:pt>
                <c:pt idx="86450">
                  <c:v>0.99802100000000005</c:v>
                </c:pt>
                <c:pt idx="86451">
                  <c:v>0.99799700000000002</c:v>
                </c:pt>
                <c:pt idx="86452">
                  <c:v>0.99798399999999998</c:v>
                </c:pt>
                <c:pt idx="86453">
                  <c:v>0.99798200000000004</c:v>
                </c:pt>
                <c:pt idx="86454">
                  <c:v>0.99798600000000004</c:v>
                </c:pt>
                <c:pt idx="86455">
                  <c:v>0.99800100000000003</c:v>
                </c:pt>
                <c:pt idx="86456">
                  <c:v>0.99802000000000002</c:v>
                </c:pt>
                <c:pt idx="86457">
                  <c:v>0.99805500000000003</c:v>
                </c:pt>
                <c:pt idx="86458">
                  <c:v>0.99808799999999998</c:v>
                </c:pt>
                <c:pt idx="86459">
                  <c:v>0.99813799999999997</c:v>
                </c:pt>
                <c:pt idx="86460">
                  <c:v>0.99819800000000003</c:v>
                </c:pt>
                <c:pt idx="86461">
                  <c:v>0.99826800000000004</c:v>
                </c:pt>
                <c:pt idx="86462">
                  <c:v>0.99834500000000004</c:v>
                </c:pt>
                <c:pt idx="86463">
                  <c:v>0.99842299999999995</c:v>
                </c:pt>
                <c:pt idx="86464">
                  <c:v>0.99851000000000001</c:v>
                </c:pt>
                <c:pt idx="86465">
                  <c:v>0.99860599999999999</c:v>
                </c:pt>
                <c:pt idx="86466">
                  <c:v>0.99870599999999998</c:v>
                </c:pt>
                <c:pt idx="86467">
                  <c:v>0.99880999999999998</c:v>
                </c:pt>
                <c:pt idx="86468">
                  <c:v>0.99892199999999998</c:v>
                </c:pt>
                <c:pt idx="86469">
                  <c:v>0.99903900000000001</c:v>
                </c:pt>
                <c:pt idx="86470">
                  <c:v>0.99916499999999997</c:v>
                </c:pt>
                <c:pt idx="86471">
                  <c:v>0.99929400000000002</c:v>
                </c:pt>
                <c:pt idx="86472">
                  <c:v>0.99942399999999998</c:v>
                </c:pt>
                <c:pt idx="86473">
                  <c:v>0.99955700000000003</c:v>
                </c:pt>
                <c:pt idx="86474">
                  <c:v>0.999691</c:v>
                </c:pt>
                <c:pt idx="86475">
                  <c:v>0.99983</c:v>
                </c:pt>
                <c:pt idx="86476">
                  <c:v>0.999973</c:v>
                </c:pt>
                <c:pt idx="86477">
                  <c:v>1.0001199999999999</c:v>
                </c:pt>
                <c:pt idx="86478">
                  <c:v>1.0002599999999999</c:v>
                </c:pt>
                <c:pt idx="86479">
                  <c:v>1.0004</c:v>
                </c:pt>
                <c:pt idx="86480">
                  <c:v>1.0005500000000001</c:v>
                </c:pt>
                <c:pt idx="86481">
                  <c:v>1.0006999999999999</c:v>
                </c:pt>
                <c:pt idx="86482">
                  <c:v>1.00085</c:v>
                </c:pt>
                <c:pt idx="86483">
                  <c:v>1.00099</c:v>
                </c:pt>
                <c:pt idx="86484">
                  <c:v>1.0011300000000001</c:v>
                </c:pt>
                <c:pt idx="86485">
                  <c:v>1.00126</c:v>
                </c:pt>
                <c:pt idx="86486">
                  <c:v>1.0014000000000001</c:v>
                </c:pt>
                <c:pt idx="86487">
                  <c:v>1.00152</c:v>
                </c:pt>
                <c:pt idx="86488">
                  <c:v>1.00166</c:v>
                </c:pt>
                <c:pt idx="86489">
                  <c:v>1.0017799999999999</c:v>
                </c:pt>
                <c:pt idx="86490">
                  <c:v>1.0019</c:v>
                </c:pt>
                <c:pt idx="86491">
                  <c:v>1.0020199999999999</c:v>
                </c:pt>
                <c:pt idx="86492">
                  <c:v>1.00213</c:v>
                </c:pt>
                <c:pt idx="86493">
                  <c:v>1.00224</c:v>
                </c:pt>
                <c:pt idx="86494">
                  <c:v>1.00234</c:v>
                </c:pt>
                <c:pt idx="86495">
                  <c:v>1.0024299999999999</c:v>
                </c:pt>
                <c:pt idx="86496">
                  <c:v>1.0025200000000001</c:v>
                </c:pt>
                <c:pt idx="86497">
                  <c:v>1.00261</c:v>
                </c:pt>
                <c:pt idx="86498">
                  <c:v>1.00268</c:v>
                </c:pt>
                <c:pt idx="86499">
                  <c:v>1.00275</c:v>
                </c:pt>
                <c:pt idx="86500">
                  <c:v>1.0027999999999999</c:v>
                </c:pt>
                <c:pt idx="86501">
                  <c:v>1.00285</c:v>
                </c:pt>
                <c:pt idx="86502">
                  <c:v>1.0028900000000001</c:v>
                </c:pt>
                <c:pt idx="86503">
                  <c:v>1.00292</c:v>
                </c:pt>
                <c:pt idx="86504">
                  <c:v>1.0029399999999999</c:v>
                </c:pt>
                <c:pt idx="86505">
                  <c:v>1.00295</c:v>
                </c:pt>
                <c:pt idx="86506">
                  <c:v>1.0029399999999999</c:v>
                </c:pt>
                <c:pt idx="86507">
                  <c:v>1.0029300000000001</c:v>
                </c:pt>
                <c:pt idx="86508">
                  <c:v>1.00291</c:v>
                </c:pt>
                <c:pt idx="86509">
                  <c:v>1.00288</c:v>
                </c:pt>
                <c:pt idx="86510">
                  <c:v>1.00284</c:v>
                </c:pt>
                <c:pt idx="86511">
                  <c:v>1.0027900000000001</c:v>
                </c:pt>
                <c:pt idx="86512">
                  <c:v>1.00271</c:v>
                </c:pt>
                <c:pt idx="86513">
                  <c:v>1.0026299999999999</c:v>
                </c:pt>
                <c:pt idx="86514">
                  <c:v>1.00254</c:v>
                </c:pt>
                <c:pt idx="86515">
                  <c:v>1.00244</c:v>
                </c:pt>
                <c:pt idx="86516">
                  <c:v>1.0023299999999999</c:v>
                </c:pt>
                <c:pt idx="86517">
                  <c:v>1.0022</c:v>
                </c:pt>
                <c:pt idx="86518">
                  <c:v>1.00206</c:v>
                </c:pt>
                <c:pt idx="86519">
                  <c:v>1.0019</c:v>
                </c:pt>
                <c:pt idx="86520">
                  <c:v>1.0017400000000001</c:v>
                </c:pt>
                <c:pt idx="86521">
                  <c:v>1.00156</c:v>
                </c:pt>
                <c:pt idx="86522">
                  <c:v>1.0013700000000001</c:v>
                </c:pt>
                <c:pt idx="86523">
                  <c:v>1.0011699999999999</c:v>
                </c:pt>
                <c:pt idx="86524">
                  <c:v>1.00095</c:v>
                </c:pt>
                <c:pt idx="86525">
                  <c:v>1.0007299999999999</c:v>
                </c:pt>
                <c:pt idx="86526">
                  <c:v>1.00048</c:v>
                </c:pt>
                <c:pt idx="86527">
                  <c:v>1.00023</c:v>
                </c:pt>
                <c:pt idx="86528">
                  <c:v>0.99999800000000005</c:v>
                </c:pt>
                <c:pt idx="86529">
                  <c:v>0.99977400000000005</c:v>
                </c:pt>
                <c:pt idx="86530">
                  <c:v>0.99955799999999995</c:v>
                </c:pt>
                <c:pt idx="86531">
                  <c:v>0.99936499999999995</c:v>
                </c:pt>
                <c:pt idx="86532">
                  <c:v>0.99918700000000005</c:v>
                </c:pt>
                <c:pt idx="86533">
                  <c:v>0.99902000000000002</c:v>
                </c:pt>
                <c:pt idx="86534">
                  <c:v>0.99886600000000003</c:v>
                </c:pt>
                <c:pt idx="86535">
                  <c:v>0.99872499999999997</c:v>
                </c:pt>
                <c:pt idx="86536">
                  <c:v>0.99859900000000001</c:v>
                </c:pt>
                <c:pt idx="86537">
                  <c:v>0.998475</c:v>
                </c:pt>
                <c:pt idx="86538">
                  <c:v>0.998367</c:v>
                </c:pt>
                <c:pt idx="86539">
                  <c:v>0.99827600000000005</c:v>
                </c:pt>
                <c:pt idx="86540">
                  <c:v>0.99819000000000002</c:v>
                </c:pt>
                <c:pt idx="86541">
                  <c:v>0.998116</c:v>
                </c:pt>
                <c:pt idx="86542">
                  <c:v>0.998054</c:v>
                </c:pt>
                <c:pt idx="86543">
                  <c:v>0.99800199999999994</c:v>
                </c:pt>
                <c:pt idx="86544">
                  <c:v>0.99796200000000002</c:v>
                </c:pt>
                <c:pt idx="86545">
                  <c:v>0.99792899999999995</c:v>
                </c:pt>
                <c:pt idx="86546">
                  <c:v>0.99790800000000002</c:v>
                </c:pt>
                <c:pt idx="86547">
                  <c:v>0.99789899999999998</c:v>
                </c:pt>
                <c:pt idx="86548">
                  <c:v>0.99789799999999995</c:v>
                </c:pt>
                <c:pt idx="86549">
                  <c:v>0.99791399999999997</c:v>
                </c:pt>
                <c:pt idx="86550">
                  <c:v>0.99793299999999996</c:v>
                </c:pt>
                <c:pt idx="86551">
                  <c:v>0.99795800000000001</c:v>
                </c:pt>
                <c:pt idx="86552">
                  <c:v>0.99799599999999999</c:v>
                </c:pt>
                <c:pt idx="86553">
                  <c:v>0.99804700000000002</c:v>
                </c:pt>
                <c:pt idx="86554">
                  <c:v>0.99810100000000002</c:v>
                </c:pt>
                <c:pt idx="86555">
                  <c:v>0.99816800000000006</c:v>
                </c:pt>
                <c:pt idx="86556">
                  <c:v>0.99824100000000004</c:v>
                </c:pt>
                <c:pt idx="86557">
                  <c:v>0.99832100000000001</c:v>
                </c:pt>
                <c:pt idx="86558">
                  <c:v>0.99840499999999999</c:v>
                </c:pt>
                <c:pt idx="86559">
                  <c:v>0.99849600000000005</c:v>
                </c:pt>
                <c:pt idx="86560">
                  <c:v>0.99860199999999999</c:v>
                </c:pt>
                <c:pt idx="86561">
                  <c:v>0.998699</c:v>
                </c:pt>
                <c:pt idx="86562">
                  <c:v>0.99880599999999997</c:v>
                </c:pt>
                <c:pt idx="86563">
                  <c:v>0.99892400000000003</c:v>
                </c:pt>
                <c:pt idx="86564">
                  <c:v>0.99903900000000001</c:v>
                </c:pt>
                <c:pt idx="86565">
                  <c:v>0.99916099999999997</c:v>
                </c:pt>
                <c:pt idx="86566">
                  <c:v>0.999274</c:v>
                </c:pt>
                <c:pt idx="86567">
                  <c:v>0.99940200000000001</c:v>
                </c:pt>
                <c:pt idx="86568">
                  <c:v>0.99953599999999998</c:v>
                </c:pt>
                <c:pt idx="86569">
                  <c:v>0.99966699999999997</c:v>
                </c:pt>
                <c:pt idx="86570">
                  <c:v>0.99980500000000005</c:v>
                </c:pt>
                <c:pt idx="86571">
                  <c:v>0.99994899999999998</c:v>
                </c:pt>
                <c:pt idx="86572">
                  <c:v>1.0000899999999999</c:v>
                </c:pt>
                <c:pt idx="86573">
                  <c:v>1.00023</c:v>
                </c:pt>
                <c:pt idx="86574">
                  <c:v>1.00037</c:v>
                </c:pt>
                <c:pt idx="86575">
                  <c:v>1.0004999999999999</c:v>
                </c:pt>
                <c:pt idx="86576">
                  <c:v>1.00064</c:v>
                </c:pt>
                <c:pt idx="86577">
                  <c:v>1.00078</c:v>
                </c:pt>
                <c:pt idx="86578">
                  <c:v>1.00092</c:v>
                </c:pt>
                <c:pt idx="86579">
                  <c:v>1.0010699999999999</c:v>
                </c:pt>
                <c:pt idx="86580">
                  <c:v>1.00119</c:v>
                </c:pt>
                <c:pt idx="86581">
                  <c:v>1.00132</c:v>
                </c:pt>
                <c:pt idx="86582">
                  <c:v>1.00145</c:v>
                </c:pt>
                <c:pt idx="86583">
                  <c:v>1.0015700000000001</c:v>
                </c:pt>
                <c:pt idx="86584">
                  <c:v>1.00169</c:v>
                </c:pt>
                <c:pt idx="86585">
                  <c:v>1.0018100000000001</c:v>
                </c:pt>
                <c:pt idx="86586">
                  <c:v>1.0019199999999999</c:v>
                </c:pt>
                <c:pt idx="86587">
                  <c:v>1.00203</c:v>
                </c:pt>
                <c:pt idx="86588">
                  <c:v>1.00213</c:v>
                </c:pt>
                <c:pt idx="86589">
                  <c:v>1.00223</c:v>
                </c:pt>
                <c:pt idx="86590">
                  <c:v>1.00231</c:v>
                </c:pt>
                <c:pt idx="86591">
                  <c:v>1.0023899999999999</c:v>
                </c:pt>
                <c:pt idx="86592">
                  <c:v>1.0024599999999999</c:v>
                </c:pt>
                <c:pt idx="86593">
                  <c:v>1.0025299999999999</c:v>
                </c:pt>
                <c:pt idx="86594">
                  <c:v>1.0025999999999999</c:v>
                </c:pt>
                <c:pt idx="86595">
                  <c:v>1.00265</c:v>
                </c:pt>
                <c:pt idx="86596">
                  <c:v>1.00271</c:v>
                </c:pt>
                <c:pt idx="86597">
                  <c:v>1.00275</c:v>
                </c:pt>
                <c:pt idx="86598">
                  <c:v>1.00278</c:v>
                </c:pt>
                <c:pt idx="86599">
                  <c:v>1.0027999999999999</c:v>
                </c:pt>
                <c:pt idx="86600">
                  <c:v>1.00282</c:v>
                </c:pt>
                <c:pt idx="86601">
                  <c:v>1.0028300000000001</c:v>
                </c:pt>
                <c:pt idx="86602">
                  <c:v>1.00282</c:v>
                </c:pt>
                <c:pt idx="86603">
                  <c:v>1.0027999999999999</c:v>
                </c:pt>
                <c:pt idx="86604">
                  <c:v>1.0027699999999999</c:v>
                </c:pt>
                <c:pt idx="86605">
                  <c:v>1.0027299999999999</c:v>
                </c:pt>
                <c:pt idx="86606">
                  <c:v>1.00268</c:v>
                </c:pt>
                <c:pt idx="86607">
                  <c:v>1.0026200000000001</c:v>
                </c:pt>
                <c:pt idx="86608">
                  <c:v>1.0025500000000001</c:v>
                </c:pt>
                <c:pt idx="86609">
                  <c:v>1.0024599999999999</c:v>
                </c:pt>
                <c:pt idx="86610">
                  <c:v>1.00237</c:v>
                </c:pt>
                <c:pt idx="86611">
                  <c:v>1.0022599999999999</c:v>
                </c:pt>
                <c:pt idx="86612">
                  <c:v>1.00214</c:v>
                </c:pt>
                <c:pt idx="86613">
                  <c:v>1.0020100000000001</c:v>
                </c:pt>
                <c:pt idx="86614">
                  <c:v>1.00187</c:v>
                </c:pt>
                <c:pt idx="86615">
                  <c:v>1.0017199999999999</c:v>
                </c:pt>
                <c:pt idx="86616">
                  <c:v>1.0015499999999999</c:v>
                </c:pt>
                <c:pt idx="86617">
                  <c:v>1.00136</c:v>
                </c:pt>
                <c:pt idx="86618">
                  <c:v>1.0011699999999999</c:v>
                </c:pt>
                <c:pt idx="86619">
                  <c:v>1.0009699999999999</c:v>
                </c:pt>
                <c:pt idx="86620">
                  <c:v>1.00074</c:v>
                </c:pt>
                <c:pt idx="86621">
                  <c:v>1.00051</c:v>
                </c:pt>
                <c:pt idx="86622">
                  <c:v>1.0002599999999999</c:v>
                </c:pt>
                <c:pt idx="86623">
                  <c:v>1.00003</c:v>
                </c:pt>
                <c:pt idx="86624">
                  <c:v>0.99979499999999999</c:v>
                </c:pt>
                <c:pt idx="86625">
                  <c:v>0.99957499999999999</c:v>
                </c:pt>
                <c:pt idx="86626">
                  <c:v>0.99937100000000001</c:v>
                </c:pt>
                <c:pt idx="86627">
                  <c:v>0.99917800000000001</c:v>
                </c:pt>
                <c:pt idx="86628">
                  <c:v>0.998996</c:v>
                </c:pt>
                <c:pt idx="86629">
                  <c:v>0.99882499999999996</c:v>
                </c:pt>
                <c:pt idx="86630">
                  <c:v>0.998664</c:v>
                </c:pt>
                <c:pt idx="86631">
                  <c:v>0.99852300000000005</c:v>
                </c:pt>
                <c:pt idx="86632">
                  <c:v>0.998386</c:v>
                </c:pt>
                <c:pt idx="86633">
                  <c:v>0.99826300000000001</c:v>
                </c:pt>
                <c:pt idx="86634">
                  <c:v>0.99815699999999996</c:v>
                </c:pt>
                <c:pt idx="86635">
                  <c:v>0.99806499999999998</c:v>
                </c:pt>
                <c:pt idx="86636">
                  <c:v>0.99798500000000001</c:v>
                </c:pt>
                <c:pt idx="86637">
                  <c:v>0.99791300000000005</c:v>
                </c:pt>
                <c:pt idx="86638">
                  <c:v>0.99784899999999999</c:v>
                </c:pt>
                <c:pt idx="86639">
                  <c:v>0.99779899999999999</c:v>
                </c:pt>
                <c:pt idx="86640">
                  <c:v>0.99776600000000004</c:v>
                </c:pt>
                <c:pt idx="86641">
                  <c:v>0.99773599999999996</c:v>
                </c:pt>
                <c:pt idx="86642">
                  <c:v>0.99772400000000006</c:v>
                </c:pt>
                <c:pt idx="86643">
                  <c:v>0.99772000000000005</c:v>
                </c:pt>
                <c:pt idx="86644">
                  <c:v>0.99772799999999995</c:v>
                </c:pt>
                <c:pt idx="86645">
                  <c:v>0.99774300000000005</c:v>
                </c:pt>
                <c:pt idx="86646">
                  <c:v>0.99776600000000004</c:v>
                </c:pt>
                <c:pt idx="86647">
                  <c:v>0.99780000000000002</c:v>
                </c:pt>
                <c:pt idx="86648">
                  <c:v>0.997838</c:v>
                </c:pt>
                <c:pt idx="86649">
                  <c:v>0.99789499999999998</c:v>
                </c:pt>
                <c:pt idx="86650">
                  <c:v>0.99795800000000001</c:v>
                </c:pt>
                <c:pt idx="86651">
                  <c:v>0.99802500000000005</c:v>
                </c:pt>
                <c:pt idx="86652">
                  <c:v>0.99810100000000002</c:v>
                </c:pt>
                <c:pt idx="86653">
                  <c:v>0.99818499999999999</c:v>
                </c:pt>
                <c:pt idx="86654">
                  <c:v>0.99827900000000003</c:v>
                </c:pt>
                <c:pt idx="86655">
                  <c:v>0.99837399999999998</c:v>
                </c:pt>
                <c:pt idx="86656">
                  <c:v>0.99848000000000003</c:v>
                </c:pt>
                <c:pt idx="86657">
                  <c:v>0.99859100000000001</c:v>
                </c:pt>
                <c:pt idx="86658">
                  <c:v>0.99870599999999998</c:v>
                </c:pt>
                <c:pt idx="86659">
                  <c:v>0.99883</c:v>
                </c:pt>
                <c:pt idx="86660">
                  <c:v>0.99895500000000004</c:v>
                </c:pt>
                <c:pt idx="86661">
                  <c:v>0.99908399999999997</c:v>
                </c:pt>
                <c:pt idx="86662">
                  <c:v>0.99921800000000005</c:v>
                </c:pt>
                <c:pt idx="86663">
                  <c:v>0.99935300000000005</c:v>
                </c:pt>
                <c:pt idx="86664">
                  <c:v>0.99949500000000002</c:v>
                </c:pt>
                <c:pt idx="86665">
                  <c:v>0.99963800000000003</c:v>
                </c:pt>
                <c:pt idx="86666">
                  <c:v>0.99978500000000003</c:v>
                </c:pt>
                <c:pt idx="86667">
                  <c:v>0.99993399999999999</c:v>
                </c:pt>
                <c:pt idx="86668">
                  <c:v>1.0000800000000001</c:v>
                </c:pt>
                <c:pt idx="86669">
                  <c:v>1.00024</c:v>
                </c:pt>
                <c:pt idx="86670">
                  <c:v>1.0003899999999999</c:v>
                </c:pt>
                <c:pt idx="86671">
                  <c:v>1.00054</c:v>
                </c:pt>
                <c:pt idx="86672">
                  <c:v>1.0006900000000001</c:v>
                </c:pt>
                <c:pt idx="86673">
                  <c:v>1.00084</c:v>
                </c:pt>
                <c:pt idx="86674">
                  <c:v>1.00099</c:v>
                </c:pt>
                <c:pt idx="86675">
                  <c:v>1.0011300000000001</c:v>
                </c:pt>
                <c:pt idx="86676">
                  <c:v>1.0012799999999999</c:v>
                </c:pt>
                <c:pt idx="86677">
                  <c:v>1.00142</c:v>
                </c:pt>
                <c:pt idx="86678">
                  <c:v>1.0015700000000001</c:v>
                </c:pt>
                <c:pt idx="86679">
                  <c:v>1.0017</c:v>
                </c:pt>
                <c:pt idx="86680">
                  <c:v>1.0018400000000001</c:v>
                </c:pt>
                <c:pt idx="86681">
                  <c:v>1.00196</c:v>
                </c:pt>
                <c:pt idx="86682">
                  <c:v>1.0020800000000001</c:v>
                </c:pt>
                <c:pt idx="86683">
                  <c:v>1.0022</c:v>
                </c:pt>
                <c:pt idx="86684">
                  <c:v>1.00231</c:v>
                </c:pt>
                <c:pt idx="86685">
                  <c:v>1.0024200000000001</c:v>
                </c:pt>
                <c:pt idx="86686">
                  <c:v>1.0025200000000001</c:v>
                </c:pt>
                <c:pt idx="86687">
                  <c:v>1.00261</c:v>
                </c:pt>
                <c:pt idx="86688">
                  <c:v>1.00271</c:v>
                </c:pt>
                <c:pt idx="86689">
                  <c:v>1.00278</c:v>
                </c:pt>
                <c:pt idx="86690">
                  <c:v>1.00285</c:v>
                </c:pt>
                <c:pt idx="86691">
                  <c:v>1.00292</c:v>
                </c:pt>
                <c:pt idx="86692">
                  <c:v>1.0029699999999999</c:v>
                </c:pt>
                <c:pt idx="86693">
                  <c:v>1.00301</c:v>
                </c:pt>
                <c:pt idx="86694">
                  <c:v>1.00305</c:v>
                </c:pt>
                <c:pt idx="86695">
                  <c:v>1.00308</c:v>
                </c:pt>
                <c:pt idx="86696">
                  <c:v>1.0031000000000001</c:v>
                </c:pt>
                <c:pt idx="86697">
                  <c:v>1.0031000000000001</c:v>
                </c:pt>
                <c:pt idx="86698">
                  <c:v>1.0031000000000001</c:v>
                </c:pt>
                <c:pt idx="86699">
                  <c:v>1.00309</c:v>
                </c:pt>
                <c:pt idx="86700">
                  <c:v>1.00308</c:v>
                </c:pt>
                <c:pt idx="86701">
                  <c:v>1.0030399999999999</c:v>
                </c:pt>
                <c:pt idx="86702">
                  <c:v>1.00301</c:v>
                </c:pt>
                <c:pt idx="86703">
                  <c:v>1.00295</c:v>
                </c:pt>
                <c:pt idx="86704">
                  <c:v>1.0028699999999999</c:v>
                </c:pt>
                <c:pt idx="86705">
                  <c:v>1.0027900000000001</c:v>
                </c:pt>
                <c:pt idx="86706">
                  <c:v>1.0026900000000001</c:v>
                </c:pt>
                <c:pt idx="86707">
                  <c:v>1.0025900000000001</c:v>
                </c:pt>
                <c:pt idx="86708">
                  <c:v>1.00247</c:v>
                </c:pt>
                <c:pt idx="86709">
                  <c:v>1.00234</c:v>
                </c:pt>
                <c:pt idx="86710">
                  <c:v>1.0021899999999999</c:v>
                </c:pt>
                <c:pt idx="86711">
                  <c:v>1.00204</c:v>
                </c:pt>
                <c:pt idx="86712">
                  <c:v>1.00187</c:v>
                </c:pt>
                <c:pt idx="86713">
                  <c:v>1.00169</c:v>
                </c:pt>
                <c:pt idx="86714">
                  <c:v>1.00149</c:v>
                </c:pt>
                <c:pt idx="86715">
                  <c:v>1.00129</c:v>
                </c:pt>
                <c:pt idx="86716">
                  <c:v>1.0010699999999999</c:v>
                </c:pt>
                <c:pt idx="86717">
                  <c:v>1.0008300000000001</c:v>
                </c:pt>
                <c:pt idx="86718">
                  <c:v>1.0005900000000001</c:v>
                </c:pt>
                <c:pt idx="86719">
                  <c:v>1.0003599999999999</c:v>
                </c:pt>
                <c:pt idx="86720">
                  <c:v>1.00013</c:v>
                </c:pt>
                <c:pt idx="86721">
                  <c:v>0.99990900000000005</c:v>
                </c:pt>
                <c:pt idx="86722">
                  <c:v>0.99970700000000001</c:v>
                </c:pt>
                <c:pt idx="86723">
                  <c:v>0.99952700000000005</c:v>
                </c:pt>
                <c:pt idx="86724">
                  <c:v>0.99935399999999996</c:v>
                </c:pt>
                <c:pt idx="86725">
                  <c:v>0.99918700000000005</c:v>
                </c:pt>
                <c:pt idx="86726">
                  <c:v>0.99904000000000004</c:v>
                </c:pt>
                <c:pt idx="86727">
                  <c:v>0.99890199999999996</c:v>
                </c:pt>
                <c:pt idx="86728">
                  <c:v>0.998776</c:v>
                </c:pt>
                <c:pt idx="86729">
                  <c:v>0.99866299999999997</c:v>
                </c:pt>
                <c:pt idx="86730">
                  <c:v>0.99854799999999999</c:v>
                </c:pt>
                <c:pt idx="86731">
                  <c:v>0.99845600000000001</c:v>
                </c:pt>
                <c:pt idx="86732">
                  <c:v>0.99837500000000001</c:v>
                </c:pt>
                <c:pt idx="86733">
                  <c:v>0.998309</c:v>
                </c:pt>
                <c:pt idx="86734">
                  <c:v>0.99825799999999998</c:v>
                </c:pt>
                <c:pt idx="86735">
                  <c:v>0.99820900000000001</c:v>
                </c:pt>
                <c:pt idx="86736">
                  <c:v>0.99817699999999998</c:v>
                </c:pt>
                <c:pt idx="86737">
                  <c:v>0.99814999999999998</c:v>
                </c:pt>
                <c:pt idx="86738">
                  <c:v>0.99813799999999997</c:v>
                </c:pt>
                <c:pt idx="86739">
                  <c:v>0.99813300000000005</c:v>
                </c:pt>
                <c:pt idx="86740">
                  <c:v>0.99813799999999997</c:v>
                </c:pt>
                <c:pt idx="86741">
                  <c:v>0.99814899999999995</c:v>
                </c:pt>
                <c:pt idx="86742">
                  <c:v>0.99817500000000003</c:v>
                </c:pt>
                <c:pt idx="86743">
                  <c:v>0.99819899999999995</c:v>
                </c:pt>
                <c:pt idx="86744">
                  <c:v>0.99824199999999996</c:v>
                </c:pt>
                <c:pt idx="86745">
                  <c:v>0.99829000000000001</c:v>
                </c:pt>
                <c:pt idx="86746">
                  <c:v>0.99834900000000004</c:v>
                </c:pt>
                <c:pt idx="86747">
                  <c:v>0.99841599999999997</c:v>
                </c:pt>
                <c:pt idx="86748">
                  <c:v>0.99848599999999998</c:v>
                </c:pt>
                <c:pt idx="86749">
                  <c:v>0.99856800000000001</c:v>
                </c:pt>
                <c:pt idx="86750">
                  <c:v>0.99865800000000005</c:v>
                </c:pt>
                <c:pt idx="86751">
                  <c:v>0.99875499999999995</c:v>
                </c:pt>
                <c:pt idx="86752">
                  <c:v>0.99884899999999999</c:v>
                </c:pt>
                <c:pt idx="86753">
                  <c:v>0.99895299999999998</c:v>
                </c:pt>
                <c:pt idx="86754">
                  <c:v>0.99906200000000001</c:v>
                </c:pt>
                <c:pt idx="86755">
                  <c:v>0.99917100000000003</c:v>
                </c:pt>
                <c:pt idx="86756">
                  <c:v>0.99929699999999999</c:v>
                </c:pt>
                <c:pt idx="86757">
                  <c:v>0.99941999999999998</c:v>
                </c:pt>
                <c:pt idx="86758">
                  <c:v>0.99954699999999996</c:v>
                </c:pt>
                <c:pt idx="86759">
                  <c:v>0.99967700000000004</c:v>
                </c:pt>
                <c:pt idx="86760">
                  <c:v>0.99980800000000003</c:v>
                </c:pt>
                <c:pt idx="86761">
                  <c:v>0.99994300000000003</c:v>
                </c:pt>
                <c:pt idx="86762">
                  <c:v>1.00007</c:v>
                </c:pt>
                <c:pt idx="86763">
                  <c:v>1.00021</c:v>
                </c:pt>
                <c:pt idx="86764">
                  <c:v>1.00034</c:v>
                </c:pt>
                <c:pt idx="86765">
                  <c:v>1.00048</c:v>
                </c:pt>
                <c:pt idx="86766">
                  <c:v>1.0006200000000001</c:v>
                </c:pt>
                <c:pt idx="86767">
                  <c:v>1.0007600000000001</c:v>
                </c:pt>
                <c:pt idx="86768">
                  <c:v>1.0008999999999999</c:v>
                </c:pt>
                <c:pt idx="86769">
                  <c:v>1.00105</c:v>
                </c:pt>
                <c:pt idx="86770">
                  <c:v>1.00119</c:v>
                </c:pt>
                <c:pt idx="86771">
                  <c:v>1.00132</c:v>
                </c:pt>
                <c:pt idx="86772">
                  <c:v>1.00145</c:v>
                </c:pt>
                <c:pt idx="86773">
                  <c:v>1.0015799999999999</c:v>
                </c:pt>
                <c:pt idx="86774">
                  <c:v>1.0017</c:v>
                </c:pt>
                <c:pt idx="86775">
                  <c:v>1.00183</c:v>
                </c:pt>
                <c:pt idx="86776">
                  <c:v>1.0019400000000001</c:v>
                </c:pt>
                <c:pt idx="86777">
                  <c:v>1.0020500000000001</c:v>
                </c:pt>
                <c:pt idx="86778">
                  <c:v>1.0021599999999999</c:v>
                </c:pt>
                <c:pt idx="86779">
                  <c:v>1.0022599999999999</c:v>
                </c:pt>
                <c:pt idx="86780">
                  <c:v>1.0023599999999999</c:v>
                </c:pt>
                <c:pt idx="86781">
                  <c:v>1.0024500000000001</c:v>
                </c:pt>
                <c:pt idx="86782">
                  <c:v>1.0025200000000001</c:v>
                </c:pt>
                <c:pt idx="86783">
                  <c:v>1.0025999999999999</c:v>
                </c:pt>
                <c:pt idx="86784">
                  <c:v>1.00267</c:v>
                </c:pt>
                <c:pt idx="86785">
                  <c:v>1.00274</c:v>
                </c:pt>
                <c:pt idx="86786">
                  <c:v>1.0027999999999999</c:v>
                </c:pt>
                <c:pt idx="86787">
                  <c:v>1.00285</c:v>
                </c:pt>
                <c:pt idx="86788">
                  <c:v>1.0028900000000001</c:v>
                </c:pt>
                <c:pt idx="86789">
                  <c:v>1.0029300000000001</c:v>
                </c:pt>
                <c:pt idx="86790">
                  <c:v>1.0029600000000001</c:v>
                </c:pt>
                <c:pt idx="86791">
                  <c:v>1.0029699999999999</c:v>
                </c:pt>
                <c:pt idx="86792">
                  <c:v>1.00298</c:v>
                </c:pt>
                <c:pt idx="86793">
                  <c:v>1.0029699999999999</c:v>
                </c:pt>
                <c:pt idx="86794">
                  <c:v>1.0029600000000001</c:v>
                </c:pt>
                <c:pt idx="86795">
                  <c:v>1.0029399999999999</c:v>
                </c:pt>
                <c:pt idx="86796">
                  <c:v>1.0028999999999999</c:v>
                </c:pt>
                <c:pt idx="86797">
                  <c:v>1.00285</c:v>
                </c:pt>
                <c:pt idx="86798">
                  <c:v>1.0027900000000001</c:v>
                </c:pt>
                <c:pt idx="86799">
                  <c:v>1.0027299999999999</c:v>
                </c:pt>
                <c:pt idx="86800">
                  <c:v>1.00265</c:v>
                </c:pt>
                <c:pt idx="86801">
                  <c:v>1.0025500000000001</c:v>
                </c:pt>
                <c:pt idx="86802">
                  <c:v>1.0024500000000001</c:v>
                </c:pt>
                <c:pt idx="86803">
                  <c:v>1.00234</c:v>
                </c:pt>
                <c:pt idx="86804">
                  <c:v>1.0022200000000001</c:v>
                </c:pt>
                <c:pt idx="86805">
                  <c:v>1.0020800000000001</c:v>
                </c:pt>
                <c:pt idx="86806">
                  <c:v>1.0019400000000001</c:v>
                </c:pt>
                <c:pt idx="86807">
                  <c:v>1.0017799999999999</c:v>
                </c:pt>
                <c:pt idx="86808">
                  <c:v>1.0016</c:v>
                </c:pt>
                <c:pt idx="86809">
                  <c:v>1.00142</c:v>
                </c:pt>
                <c:pt idx="86810">
                  <c:v>1.0012099999999999</c:v>
                </c:pt>
                <c:pt idx="86811">
                  <c:v>1.0009999999999999</c:v>
                </c:pt>
                <c:pt idx="86812">
                  <c:v>1.00078</c:v>
                </c:pt>
                <c:pt idx="86813">
                  <c:v>1.00054</c:v>
                </c:pt>
                <c:pt idx="86814">
                  <c:v>1.0003</c:v>
                </c:pt>
                <c:pt idx="86815">
                  <c:v>1.0000599999999999</c:v>
                </c:pt>
                <c:pt idx="86816">
                  <c:v>0.99982800000000005</c:v>
                </c:pt>
                <c:pt idx="86817">
                  <c:v>0.99961</c:v>
                </c:pt>
                <c:pt idx="86818">
                  <c:v>0.99940499999999999</c:v>
                </c:pt>
                <c:pt idx="86819">
                  <c:v>0.99921499999999996</c:v>
                </c:pt>
                <c:pt idx="86820">
                  <c:v>0.99903900000000001</c:v>
                </c:pt>
                <c:pt idx="86821">
                  <c:v>0.99887000000000004</c:v>
                </c:pt>
                <c:pt idx="86822">
                  <c:v>0.99871600000000005</c:v>
                </c:pt>
                <c:pt idx="86823">
                  <c:v>0.99857499999999999</c:v>
                </c:pt>
                <c:pt idx="86824">
                  <c:v>0.99844900000000003</c:v>
                </c:pt>
                <c:pt idx="86825">
                  <c:v>0.99834699999999998</c:v>
                </c:pt>
                <c:pt idx="86826">
                  <c:v>0.998251</c:v>
                </c:pt>
                <c:pt idx="86827">
                  <c:v>0.99815699999999996</c:v>
                </c:pt>
                <c:pt idx="86828">
                  <c:v>0.99807999999999997</c:v>
                </c:pt>
                <c:pt idx="86829">
                  <c:v>0.99800999999999995</c:v>
                </c:pt>
                <c:pt idx="86830">
                  <c:v>0.99795199999999995</c:v>
                </c:pt>
                <c:pt idx="86831">
                  <c:v>0.99790699999999999</c:v>
                </c:pt>
                <c:pt idx="86832">
                  <c:v>0.99787599999999999</c:v>
                </c:pt>
                <c:pt idx="86833">
                  <c:v>0.99785199999999996</c:v>
                </c:pt>
                <c:pt idx="86834">
                  <c:v>0.997838</c:v>
                </c:pt>
                <c:pt idx="86835">
                  <c:v>0.997834</c:v>
                </c:pt>
                <c:pt idx="86836">
                  <c:v>0.99784600000000001</c:v>
                </c:pt>
                <c:pt idx="86837">
                  <c:v>0.99786600000000003</c:v>
                </c:pt>
                <c:pt idx="86838">
                  <c:v>0.99788900000000003</c:v>
                </c:pt>
                <c:pt idx="86839">
                  <c:v>0.99792599999999998</c:v>
                </c:pt>
                <c:pt idx="86840">
                  <c:v>0.99796700000000005</c:v>
                </c:pt>
                <c:pt idx="86841">
                  <c:v>0.99801899999999999</c:v>
                </c:pt>
                <c:pt idx="86842">
                  <c:v>0.99807999999999997</c:v>
                </c:pt>
                <c:pt idx="86843">
                  <c:v>0.99814999999999998</c:v>
                </c:pt>
                <c:pt idx="86844">
                  <c:v>0.99822900000000003</c:v>
                </c:pt>
                <c:pt idx="86845">
                  <c:v>0.99831199999999998</c:v>
                </c:pt>
                <c:pt idx="86846">
                  <c:v>0.99840200000000001</c:v>
                </c:pt>
                <c:pt idx="86847">
                  <c:v>0.99849900000000003</c:v>
                </c:pt>
                <c:pt idx="86848">
                  <c:v>0.99860300000000002</c:v>
                </c:pt>
                <c:pt idx="86849">
                  <c:v>0.99870999999999999</c:v>
                </c:pt>
                <c:pt idx="86850">
                  <c:v>0.99882300000000002</c:v>
                </c:pt>
                <c:pt idx="86851">
                  <c:v>0.99892999999999998</c:v>
                </c:pt>
                <c:pt idx="86852">
                  <c:v>0.999054</c:v>
                </c:pt>
                <c:pt idx="86853">
                  <c:v>0.99918600000000002</c:v>
                </c:pt>
                <c:pt idx="86854">
                  <c:v>0.99932299999999996</c:v>
                </c:pt>
                <c:pt idx="86855">
                  <c:v>0.99946199999999996</c:v>
                </c:pt>
                <c:pt idx="86856">
                  <c:v>0.99959799999999999</c:v>
                </c:pt>
                <c:pt idx="86857">
                  <c:v>0.99973800000000002</c:v>
                </c:pt>
                <c:pt idx="86858">
                  <c:v>0.99987999999999999</c:v>
                </c:pt>
                <c:pt idx="86859">
                  <c:v>1.00003</c:v>
                </c:pt>
                <c:pt idx="86860">
                  <c:v>1.00017</c:v>
                </c:pt>
                <c:pt idx="86861">
                  <c:v>1.0003200000000001</c:v>
                </c:pt>
                <c:pt idx="86862">
                  <c:v>1.0004599999999999</c:v>
                </c:pt>
                <c:pt idx="86863">
                  <c:v>1.00061</c:v>
                </c:pt>
                <c:pt idx="86864">
                  <c:v>1.00075</c:v>
                </c:pt>
                <c:pt idx="86865">
                  <c:v>1.0008900000000001</c:v>
                </c:pt>
                <c:pt idx="86866">
                  <c:v>1.00102</c:v>
                </c:pt>
                <c:pt idx="86867">
                  <c:v>1.0011699999999999</c:v>
                </c:pt>
                <c:pt idx="86868">
                  <c:v>1.0013000000000001</c:v>
                </c:pt>
                <c:pt idx="86869">
                  <c:v>1.00143</c:v>
                </c:pt>
                <c:pt idx="86870">
                  <c:v>1.00156</c:v>
                </c:pt>
                <c:pt idx="86871">
                  <c:v>1.0016799999999999</c:v>
                </c:pt>
                <c:pt idx="86872">
                  <c:v>1.0018</c:v>
                </c:pt>
                <c:pt idx="86873">
                  <c:v>1.0019199999999999</c:v>
                </c:pt>
                <c:pt idx="86874">
                  <c:v>1.00203</c:v>
                </c:pt>
                <c:pt idx="86875">
                  <c:v>1.00214</c:v>
                </c:pt>
                <c:pt idx="86876">
                  <c:v>1.00223</c:v>
                </c:pt>
                <c:pt idx="86877">
                  <c:v>1.0023299999999999</c:v>
                </c:pt>
                <c:pt idx="86878">
                  <c:v>1.00241</c:v>
                </c:pt>
                <c:pt idx="86879">
                  <c:v>1.0024900000000001</c:v>
                </c:pt>
                <c:pt idx="86880">
                  <c:v>1.0025599999999999</c:v>
                </c:pt>
                <c:pt idx="86881">
                  <c:v>1.00261</c:v>
                </c:pt>
                <c:pt idx="86882">
                  <c:v>1.0026600000000001</c:v>
                </c:pt>
                <c:pt idx="86883">
                  <c:v>1.0026999999999999</c:v>
                </c:pt>
                <c:pt idx="86884">
                  <c:v>1.0027299999999999</c:v>
                </c:pt>
                <c:pt idx="86885">
                  <c:v>1.0027600000000001</c:v>
                </c:pt>
                <c:pt idx="86886">
                  <c:v>1.00278</c:v>
                </c:pt>
                <c:pt idx="86887">
                  <c:v>1.0027900000000001</c:v>
                </c:pt>
                <c:pt idx="86888">
                  <c:v>1.00278</c:v>
                </c:pt>
                <c:pt idx="86889">
                  <c:v>1.0027699999999999</c:v>
                </c:pt>
                <c:pt idx="86890">
                  <c:v>1.00275</c:v>
                </c:pt>
                <c:pt idx="86891">
                  <c:v>1.00271</c:v>
                </c:pt>
                <c:pt idx="86892">
                  <c:v>1.00268</c:v>
                </c:pt>
                <c:pt idx="86893">
                  <c:v>1.0026299999999999</c:v>
                </c:pt>
                <c:pt idx="86894">
                  <c:v>1.0025599999999999</c:v>
                </c:pt>
                <c:pt idx="86895">
                  <c:v>1.00248</c:v>
                </c:pt>
                <c:pt idx="86896">
                  <c:v>1.0023899999999999</c:v>
                </c:pt>
                <c:pt idx="86897">
                  <c:v>1.0022800000000001</c:v>
                </c:pt>
                <c:pt idx="86898">
                  <c:v>1.0021599999999999</c:v>
                </c:pt>
                <c:pt idx="86899">
                  <c:v>1.0020199999999999</c:v>
                </c:pt>
                <c:pt idx="86900">
                  <c:v>1.0018800000000001</c:v>
                </c:pt>
                <c:pt idx="86901">
                  <c:v>1.0017199999999999</c:v>
                </c:pt>
                <c:pt idx="86902">
                  <c:v>1.0015499999999999</c:v>
                </c:pt>
                <c:pt idx="86903">
                  <c:v>1.00136</c:v>
                </c:pt>
                <c:pt idx="86904">
                  <c:v>1.0011699999999999</c:v>
                </c:pt>
                <c:pt idx="86905">
                  <c:v>1.0009699999999999</c:v>
                </c:pt>
                <c:pt idx="86906">
                  <c:v>1.00075</c:v>
                </c:pt>
                <c:pt idx="86907">
                  <c:v>1.00051</c:v>
                </c:pt>
                <c:pt idx="86908">
                  <c:v>1.0002599999999999</c:v>
                </c:pt>
                <c:pt idx="86909">
                  <c:v>1.00003</c:v>
                </c:pt>
                <c:pt idx="86910">
                  <c:v>0.99979600000000002</c:v>
                </c:pt>
                <c:pt idx="86911">
                  <c:v>0.99957799999999997</c:v>
                </c:pt>
                <c:pt idx="86912">
                  <c:v>0.99938099999999996</c:v>
                </c:pt>
                <c:pt idx="86913">
                  <c:v>0.99919199999999997</c:v>
                </c:pt>
                <c:pt idx="86914">
                  <c:v>0.99902000000000002</c:v>
                </c:pt>
                <c:pt idx="86915">
                  <c:v>0.99885599999999997</c:v>
                </c:pt>
                <c:pt idx="86916">
                  <c:v>0.99870099999999995</c:v>
                </c:pt>
                <c:pt idx="86917">
                  <c:v>0.99856</c:v>
                </c:pt>
                <c:pt idx="86918">
                  <c:v>0.99843000000000004</c:v>
                </c:pt>
                <c:pt idx="86919">
                  <c:v>0.99831499999999995</c:v>
                </c:pt>
                <c:pt idx="86920">
                  <c:v>0.99820900000000001</c:v>
                </c:pt>
                <c:pt idx="86921">
                  <c:v>0.99812100000000004</c:v>
                </c:pt>
                <c:pt idx="86922">
                  <c:v>0.99804300000000001</c:v>
                </c:pt>
                <c:pt idx="86923">
                  <c:v>0.99797599999999997</c:v>
                </c:pt>
                <c:pt idx="86924">
                  <c:v>0.99792199999999998</c:v>
                </c:pt>
                <c:pt idx="86925">
                  <c:v>0.99788200000000005</c:v>
                </c:pt>
                <c:pt idx="86926">
                  <c:v>0.99784899999999999</c:v>
                </c:pt>
                <c:pt idx="86927">
                  <c:v>0.99782700000000002</c:v>
                </c:pt>
                <c:pt idx="86928">
                  <c:v>0.99781600000000004</c:v>
                </c:pt>
                <c:pt idx="86929">
                  <c:v>0.99781200000000003</c:v>
                </c:pt>
                <c:pt idx="86930">
                  <c:v>0.99782000000000004</c:v>
                </c:pt>
                <c:pt idx="86931">
                  <c:v>0.997834</c:v>
                </c:pt>
                <c:pt idx="86932">
                  <c:v>0.99786600000000003</c:v>
                </c:pt>
                <c:pt idx="86933">
                  <c:v>0.99789700000000003</c:v>
                </c:pt>
                <c:pt idx="86934">
                  <c:v>0.99794799999999995</c:v>
                </c:pt>
                <c:pt idx="86935">
                  <c:v>0.99799700000000002</c:v>
                </c:pt>
                <c:pt idx="86936">
                  <c:v>0.99806099999999998</c:v>
                </c:pt>
                <c:pt idx="86937">
                  <c:v>0.99812500000000004</c:v>
                </c:pt>
                <c:pt idx="86938">
                  <c:v>0.99820399999999998</c:v>
                </c:pt>
                <c:pt idx="86939">
                  <c:v>0.99829299999999999</c:v>
                </c:pt>
                <c:pt idx="86940">
                  <c:v>0.99837799999999999</c:v>
                </c:pt>
                <c:pt idx="86941">
                  <c:v>0.99847699999999995</c:v>
                </c:pt>
                <c:pt idx="86942">
                  <c:v>0.99858199999999997</c:v>
                </c:pt>
                <c:pt idx="86943">
                  <c:v>0.99868599999999996</c:v>
                </c:pt>
                <c:pt idx="86944">
                  <c:v>0.99879700000000005</c:v>
                </c:pt>
                <c:pt idx="86945">
                  <c:v>0.99892000000000003</c:v>
                </c:pt>
                <c:pt idx="86946">
                  <c:v>0.99904099999999996</c:v>
                </c:pt>
                <c:pt idx="86947">
                  <c:v>0.99916799999999995</c:v>
                </c:pt>
                <c:pt idx="86948">
                  <c:v>0.99929800000000002</c:v>
                </c:pt>
                <c:pt idx="86949">
                  <c:v>0.99943099999999996</c:v>
                </c:pt>
                <c:pt idx="86950">
                  <c:v>0.99956800000000001</c:v>
                </c:pt>
                <c:pt idx="86951">
                  <c:v>0.99970499999999995</c:v>
                </c:pt>
                <c:pt idx="86952">
                  <c:v>0.99984099999999998</c:v>
                </c:pt>
                <c:pt idx="86953">
                  <c:v>0.99999000000000005</c:v>
                </c:pt>
                <c:pt idx="86954">
                  <c:v>1.00014</c:v>
                </c:pt>
                <c:pt idx="86955">
                  <c:v>1.0002800000000001</c:v>
                </c:pt>
                <c:pt idx="86956">
                  <c:v>1.0004200000000001</c:v>
                </c:pt>
                <c:pt idx="86957">
                  <c:v>1.00057</c:v>
                </c:pt>
                <c:pt idx="86958">
                  <c:v>1.00071</c:v>
                </c:pt>
                <c:pt idx="86959">
                  <c:v>1.0008600000000001</c:v>
                </c:pt>
                <c:pt idx="86960">
                  <c:v>1.0009999999999999</c:v>
                </c:pt>
                <c:pt idx="86961">
                  <c:v>1.00115</c:v>
                </c:pt>
                <c:pt idx="86962">
                  <c:v>1.00129</c:v>
                </c:pt>
                <c:pt idx="86963">
                  <c:v>1.00142</c:v>
                </c:pt>
                <c:pt idx="86964">
                  <c:v>1.0015499999999999</c:v>
                </c:pt>
                <c:pt idx="86965">
                  <c:v>1.0016700000000001</c:v>
                </c:pt>
                <c:pt idx="86966">
                  <c:v>1.0018</c:v>
                </c:pt>
                <c:pt idx="86967">
                  <c:v>1.0019199999999999</c:v>
                </c:pt>
                <c:pt idx="86968">
                  <c:v>1.00203</c:v>
                </c:pt>
                <c:pt idx="86969">
                  <c:v>1.00214</c:v>
                </c:pt>
                <c:pt idx="86970">
                  <c:v>1.0022599999999999</c:v>
                </c:pt>
                <c:pt idx="86971">
                  <c:v>1.0023500000000001</c:v>
                </c:pt>
                <c:pt idx="86972">
                  <c:v>1.00244</c:v>
                </c:pt>
                <c:pt idx="86973">
                  <c:v>1.0025299999999999</c:v>
                </c:pt>
                <c:pt idx="86974">
                  <c:v>1.00261</c:v>
                </c:pt>
                <c:pt idx="86975">
                  <c:v>1.00268</c:v>
                </c:pt>
                <c:pt idx="86976">
                  <c:v>1.00274</c:v>
                </c:pt>
                <c:pt idx="86977">
                  <c:v>1.0027900000000001</c:v>
                </c:pt>
                <c:pt idx="86978">
                  <c:v>1.00284</c:v>
                </c:pt>
                <c:pt idx="86979">
                  <c:v>1.00288</c:v>
                </c:pt>
                <c:pt idx="86980">
                  <c:v>1.00291</c:v>
                </c:pt>
                <c:pt idx="86981">
                  <c:v>1.00292</c:v>
                </c:pt>
                <c:pt idx="86982">
                  <c:v>1.0029300000000001</c:v>
                </c:pt>
                <c:pt idx="86983">
                  <c:v>1.0029300000000001</c:v>
                </c:pt>
                <c:pt idx="86984">
                  <c:v>1.0029300000000001</c:v>
                </c:pt>
                <c:pt idx="86985">
                  <c:v>1.00291</c:v>
                </c:pt>
                <c:pt idx="86986">
                  <c:v>1.00288</c:v>
                </c:pt>
                <c:pt idx="86987">
                  <c:v>1.00285</c:v>
                </c:pt>
                <c:pt idx="86988">
                  <c:v>1.0027999999999999</c:v>
                </c:pt>
                <c:pt idx="86989">
                  <c:v>1.00274</c:v>
                </c:pt>
                <c:pt idx="86990">
                  <c:v>1.0026600000000001</c:v>
                </c:pt>
                <c:pt idx="86991">
                  <c:v>1.00258</c:v>
                </c:pt>
                <c:pt idx="86992">
                  <c:v>1.0024999999999999</c:v>
                </c:pt>
                <c:pt idx="86993">
                  <c:v>1.0023899999999999</c:v>
                </c:pt>
                <c:pt idx="86994">
                  <c:v>1.00227</c:v>
                </c:pt>
                <c:pt idx="86995">
                  <c:v>1.00214</c:v>
                </c:pt>
                <c:pt idx="86996">
                  <c:v>1.002</c:v>
                </c:pt>
                <c:pt idx="86997">
                  <c:v>1.0018499999999999</c:v>
                </c:pt>
                <c:pt idx="86998">
                  <c:v>1.0016799999999999</c:v>
                </c:pt>
                <c:pt idx="86999">
                  <c:v>1.0015000000000001</c:v>
                </c:pt>
                <c:pt idx="87000">
                  <c:v>1.0013099999999999</c:v>
                </c:pt>
                <c:pt idx="87001">
                  <c:v>1.0011099999999999</c:v>
                </c:pt>
                <c:pt idx="87002">
                  <c:v>1.0008900000000001</c:v>
                </c:pt>
                <c:pt idx="87003">
                  <c:v>1.0006600000000001</c:v>
                </c:pt>
                <c:pt idx="87004">
                  <c:v>1.0004200000000001</c:v>
                </c:pt>
                <c:pt idx="87005">
                  <c:v>1.00017</c:v>
                </c:pt>
                <c:pt idx="87006">
                  <c:v>0.99994099999999997</c:v>
                </c:pt>
                <c:pt idx="87007">
                  <c:v>0.999718</c:v>
                </c:pt>
                <c:pt idx="87008">
                  <c:v>0.99951100000000004</c:v>
                </c:pt>
                <c:pt idx="87009">
                  <c:v>0.99931700000000001</c:v>
                </c:pt>
                <c:pt idx="87010">
                  <c:v>0.99913799999999997</c:v>
                </c:pt>
                <c:pt idx="87011">
                  <c:v>0.99892400000000003</c:v>
                </c:pt>
                <c:pt idx="87012">
                  <c:v>0.99876900000000002</c:v>
                </c:pt>
                <c:pt idx="87013">
                  <c:v>0.99862499999999998</c:v>
                </c:pt>
                <c:pt idx="87014">
                  <c:v>0.99849600000000005</c:v>
                </c:pt>
                <c:pt idx="87015">
                  <c:v>0.99838300000000002</c:v>
                </c:pt>
                <c:pt idx="87016">
                  <c:v>0.99827600000000005</c:v>
                </c:pt>
                <c:pt idx="87017">
                  <c:v>0.99817800000000001</c:v>
                </c:pt>
                <c:pt idx="87018">
                  <c:v>0.99809800000000004</c:v>
                </c:pt>
                <c:pt idx="87019">
                  <c:v>0.99802400000000002</c:v>
                </c:pt>
                <c:pt idx="87020">
                  <c:v>0.99795999999999996</c:v>
                </c:pt>
                <c:pt idx="87021">
                  <c:v>0.99790999999999996</c:v>
                </c:pt>
                <c:pt idx="87022">
                  <c:v>0.99786600000000003</c:v>
                </c:pt>
                <c:pt idx="87023">
                  <c:v>0.99784200000000001</c:v>
                </c:pt>
                <c:pt idx="87024">
                  <c:v>0.99782099999999996</c:v>
                </c:pt>
                <c:pt idx="87025">
                  <c:v>0.99782000000000004</c:v>
                </c:pt>
                <c:pt idx="87026">
                  <c:v>0.99782400000000004</c:v>
                </c:pt>
                <c:pt idx="87027">
                  <c:v>0.997838</c:v>
                </c:pt>
                <c:pt idx="87028">
                  <c:v>0.99786300000000006</c:v>
                </c:pt>
                <c:pt idx="87029">
                  <c:v>0.99789499999999998</c:v>
                </c:pt>
                <c:pt idx="87030">
                  <c:v>0.99794300000000002</c:v>
                </c:pt>
                <c:pt idx="87031">
                  <c:v>0.99799400000000005</c:v>
                </c:pt>
                <c:pt idx="87032">
                  <c:v>0.99805500000000003</c:v>
                </c:pt>
                <c:pt idx="87033">
                  <c:v>0.99812400000000001</c:v>
                </c:pt>
                <c:pt idx="87034">
                  <c:v>0.99819899999999995</c:v>
                </c:pt>
                <c:pt idx="87035">
                  <c:v>0.99828300000000003</c:v>
                </c:pt>
                <c:pt idx="87036">
                  <c:v>0.99837399999999998</c:v>
                </c:pt>
                <c:pt idx="87037">
                  <c:v>0.99846299999999999</c:v>
                </c:pt>
                <c:pt idx="87038">
                  <c:v>0.99856900000000004</c:v>
                </c:pt>
                <c:pt idx="87039">
                  <c:v>0.99868000000000001</c:v>
                </c:pt>
                <c:pt idx="87040">
                  <c:v>0.99879700000000005</c:v>
                </c:pt>
                <c:pt idx="87041">
                  <c:v>0.99891399999999997</c:v>
                </c:pt>
                <c:pt idx="87042">
                  <c:v>0.99904099999999996</c:v>
                </c:pt>
                <c:pt idx="87043">
                  <c:v>0.99917199999999995</c:v>
                </c:pt>
                <c:pt idx="87044">
                  <c:v>0.999305</c:v>
                </c:pt>
                <c:pt idx="87045">
                  <c:v>0.999444</c:v>
                </c:pt>
                <c:pt idx="87046">
                  <c:v>0.99958400000000003</c:v>
                </c:pt>
                <c:pt idx="87047">
                  <c:v>0.99972799999999995</c:v>
                </c:pt>
                <c:pt idx="87048">
                  <c:v>0.99987400000000004</c:v>
                </c:pt>
                <c:pt idx="87049">
                  <c:v>1.0000199999999999</c:v>
                </c:pt>
                <c:pt idx="87050">
                  <c:v>1.00017</c:v>
                </c:pt>
                <c:pt idx="87051">
                  <c:v>1.00031</c:v>
                </c:pt>
                <c:pt idx="87052">
                  <c:v>1.0004599999999999</c:v>
                </c:pt>
                <c:pt idx="87053">
                  <c:v>1.0006200000000001</c:v>
                </c:pt>
                <c:pt idx="87054">
                  <c:v>1.0007699999999999</c:v>
                </c:pt>
                <c:pt idx="87055">
                  <c:v>1.00091</c:v>
                </c:pt>
                <c:pt idx="87056">
                  <c:v>1.0010600000000001</c:v>
                </c:pt>
                <c:pt idx="87057">
                  <c:v>1.0012099999999999</c:v>
                </c:pt>
                <c:pt idx="87058">
                  <c:v>1.0013399999999999</c:v>
                </c:pt>
                <c:pt idx="87059">
                  <c:v>1.0014799999999999</c:v>
                </c:pt>
                <c:pt idx="87060">
                  <c:v>1.00162</c:v>
                </c:pt>
                <c:pt idx="87061">
                  <c:v>1.0017499999999999</c:v>
                </c:pt>
                <c:pt idx="87062">
                  <c:v>1.0018899999999999</c:v>
                </c:pt>
                <c:pt idx="87063">
                  <c:v>1.00203</c:v>
                </c:pt>
                <c:pt idx="87064">
                  <c:v>1.0021500000000001</c:v>
                </c:pt>
                <c:pt idx="87065">
                  <c:v>1.0022599999999999</c:v>
                </c:pt>
                <c:pt idx="87066">
                  <c:v>1.00237</c:v>
                </c:pt>
                <c:pt idx="87067">
                  <c:v>1.00247</c:v>
                </c:pt>
                <c:pt idx="87068">
                  <c:v>1.0025599999999999</c:v>
                </c:pt>
                <c:pt idx="87069">
                  <c:v>1.00264</c:v>
                </c:pt>
                <c:pt idx="87070">
                  <c:v>1.0027200000000001</c:v>
                </c:pt>
                <c:pt idx="87071">
                  <c:v>1.0027999999999999</c:v>
                </c:pt>
                <c:pt idx="87072">
                  <c:v>1.0028600000000001</c:v>
                </c:pt>
                <c:pt idx="87073">
                  <c:v>1.00292</c:v>
                </c:pt>
                <c:pt idx="87074">
                  <c:v>1.0029600000000001</c:v>
                </c:pt>
                <c:pt idx="87075">
                  <c:v>1.00301</c:v>
                </c:pt>
                <c:pt idx="87076">
                  <c:v>1.0030399999999999</c:v>
                </c:pt>
                <c:pt idx="87077">
                  <c:v>1.00305</c:v>
                </c:pt>
                <c:pt idx="87078">
                  <c:v>1.0030699999999999</c:v>
                </c:pt>
                <c:pt idx="87079">
                  <c:v>1.0030600000000001</c:v>
                </c:pt>
                <c:pt idx="87080">
                  <c:v>1.00305</c:v>
                </c:pt>
                <c:pt idx="87081">
                  <c:v>1.0030399999999999</c:v>
                </c:pt>
                <c:pt idx="87082">
                  <c:v>1.0029999999999999</c:v>
                </c:pt>
                <c:pt idx="87083">
                  <c:v>1.0029600000000001</c:v>
                </c:pt>
                <c:pt idx="87084">
                  <c:v>1.0028999999999999</c:v>
                </c:pt>
                <c:pt idx="87085">
                  <c:v>1.00284</c:v>
                </c:pt>
                <c:pt idx="87086">
                  <c:v>1.0027600000000001</c:v>
                </c:pt>
                <c:pt idx="87087">
                  <c:v>1.00268</c:v>
                </c:pt>
                <c:pt idx="87088">
                  <c:v>1.00257</c:v>
                </c:pt>
                <c:pt idx="87089">
                  <c:v>1.0024599999999999</c:v>
                </c:pt>
                <c:pt idx="87090">
                  <c:v>1.0023299999999999</c:v>
                </c:pt>
                <c:pt idx="87091">
                  <c:v>1.00221</c:v>
                </c:pt>
                <c:pt idx="87092">
                  <c:v>1.00206</c:v>
                </c:pt>
                <c:pt idx="87093">
                  <c:v>1.0018899999999999</c:v>
                </c:pt>
                <c:pt idx="87094">
                  <c:v>1.0017199999999999</c:v>
                </c:pt>
                <c:pt idx="87095">
                  <c:v>1.00153</c:v>
                </c:pt>
                <c:pt idx="87096">
                  <c:v>1.00132</c:v>
                </c:pt>
                <c:pt idx="87097">
                  <c:v>1.0011099999999999</c:v>
                </c:pt>
                <c:pt idx="87098">
                  <c:v>1.0008900000000001</c:v>
                </c:pt>
                <c:pt idx="87099">
                  <c:v>1.00065</c:v>
                </c:pt>
                <c:pt idx="87100">
                  <c:v>1.00041</c:v>
                </c:pt>
                <c:pt idx="87101">
                  <c:v>1.00017</c:v>
                </c:pt>
                <c:pt idx="87102">
                  <c:v>0.99996099999999999</c:v>
                </c:pt>
                <c:pt idx="87103">
                  <c:v>0.999753</c:v>
                </c:pt>
                <c:pt idx="87104">
                  <c:v>0.99955700000000003</c:v>
                </c:pt>
                <c:pt idx="87105">
                  <c:v>0.99937299999999996</c:v>
                </c:pt>
                <c:pt idx="87106">
                  <c:v>0.99920500000000001</c:v>
                </c:pt>
                <c:pt idx="87107">
                  <c:v>0.99904899999999996</c:v>
                </c:pt>
                <c:pt idx="87108">
                  <c:v>0.99889499999999998</c:v>
                </c:pt>
                <c:pt idx="87109">
                  <c:v>0.99876699999999996</c:v>
                </c:pt>
                <c:pt idx="87110">
                  <c:v>0.99864699999999995</c:v>
                </c:pt>
                <c:pt idx="87111">
                  <c:v>0.99853599999999998</c:v>
                </c:pt>
                <c:pt idx="87112">
                  <c:v>0.99843499999999996</c:v>
                </c:pt>
                <c:pt idx="87113">
                  <c:v>0.99835700000000005</c:v>
                </c:pt>
                <c:pt idx="87114">
                  <c:v>0.99828099999999997</c:v>
                </c:pt>
                <c:pt idx="87115">
                  <c:v>0.99821700000000002</c:v>
                </c:pt>
                <c:pt idx="87116">
                  <c:v>0.99816300000000002</c:v>
                </c:pt>
                <c:pt idx="87117">
                  <c:v>0.99812199999999995</c:v>
                </c:pt>
                <c:pt idx="87118">
                  <c:v>0.99808600000000003</c:v>
                </c:pt>
                <c:pt idx="87119">
                  <c:v>0.99805900000000003</c:v>
                </c:pt>
                <c:pt idx="87120">
                  <c:v>0.99805100000000002</c:v>
                </c:pt>
                <c:pt idx="87121">
                  <c:v>0.99805100000000002</c:v>
                </c:pt>
                <c:pt idx="87122">
                  <c:v>0.99806399999999995</c:v>
                </c:pt>
                <c:pt idx="87123">
                  <c:v>0.99808699999999995</c:v>
                </c:pt>
                <c:pt idx="87124">
                  <c:v>0.99811499999999997</c:v>
                </c:pt>
                <c:pt idx="87125">
                  <c:v>0.99814700000000001</c:v>
                </c:pt>
                <c:pt idx="87126">
                  <c:v>0.99818099999999998</c:v>
                </c:pt>
                <c:pt idx="87127">
                  <c:v>0.99823300000000004</c:v>
                </c:pt>
                <c:pt idx="87128">
                  <c:v>0.99828799999999995</c:v>
                </c:pt>
                <c:pt idx="87129">
                  <c:v>0.998359</c:v>
                </c:pt>
                <c:pt idx="87130">
                  <c:v>0.99842699999999995</c:v>
                </c:pt>
                <c:pt idx="87131">
                  <c:v>0.998506</c:v>
                </c:pt>
                <c:pt idx="87132">
                  <c:v>0.99859699999999996</c:v>
                </c:pt>
                <c:pt idx="87133">
                  <c:v>0.99868800000000002</c:v>
                </c:pt>
                <c:pt idx="87134">
                  <c:v>0.99879099999999998</c:v>
                </c:pt>
                <c:pt idx="87135">
                  <c:v>0.99888900000000003</c:v>
                </c:pt>
                <c:pt idx="87136">
                  <c:v>0.998996</c:v>
                </c:pt>
                <c:pt idx="87137">
                  <c:v>0.99910900000000002</c:v>
                </c:pt>
                <c:pt idx="87138">
                  <c:v>0.999224</c:v>
                </c:pt>
                <c:pt idx="87139">
                  <c:v>0.99934299999999998</c:v>
                </c:pt>
                <c:pt idx="87140">
                  <c:v>0.99946500000000005</c:v>
                </c:pt>
                <c:pt idx="87141">
                  <c:v>0.99958999999999998</c:v>
                </c:pt>
                <c:pt idx="87142">
                  <c:v>0.99971200000000005</c:v>
                </c:pt>
                <c:pt idx="87143">
                  <c:v>0.99983500000000003</c:v>
                </c:pt>
                <c:pt idx="87144">
                  <c:v>0.99996300000000005</c:v>
                </c:pt>
                <c:pt idx="87145">
                  <c:v>1.0001</c:v>
                </c:pt>
                <c:pt idx="87146">
                  <c:v>1.00023</c:v>
                </c:pt>
                <c:pt idx="87147">
                  <c:v>1.00037</c:v>
                </c:pt>
                <c:pt idx="87148">
                  <c:v>1.00051</c:v>
                </c:pt>
                <c:pt idx="87149">
                  <c:v>1.0006299999999999</c:v>
                </c:pt>
                <c:pt idx="87150">
                  <c:v>1.0007600000000001</c:v>
                </c:pt>
                <c:pt idx="87151">
                  <c:v>1.0008999999999999</c:v>
                </c:pt>
                <c:pt idx="87152">
                  <c:v>1.0010300000000001</c:v>
                </c:pt>
                <c:pt idx="87153">
                  <c:v>1.00116</c:v>
                </c:pt>
                <c:pt idx="87154">
                  <c:v>1.0012799999999999</c:v>
                </c:pt>
                <c:pt idx="87155">
                  <c:v>1.0014000000000001</c:v>
                </c:pt>
                <c:pt idx="87156">
                  <c:v>1.00152</c:v>
                </c:pt>
                <c:pt idx="87157">
                  <c:v>1.0016400000000001</c:v>
                </c:pt>
                <c:pt idx="87158">
                  <c:v>1.0017400000000001</c:v>
                </c:pt>
                <c:pt idx="87159">
                  <c:v>1.0018499999999999</c:v>
                </c:pt>
                <c:pt idx="87160">
                  <c:v>1.0019499999999999</c:v>
                </c:pt>
                <c:pt idx="87161">
                  <c:v>1.00204</c:v>
                </c:pt>
                <c:pt idx="87162">
                  <c:v>1.00213</c:v>
                </c:pt>
                <c:pt idx="87163">
                  <c:v>1.0022200000000001</c:v>
                </c:pt>
                <c:pt idx="87164">
                  <c:v>1.0023</c:v>
                </c:pt>
                <c:pt idx="87165">
                  <c:v>1.00237</c:v>
                </c:pt>
                <c:pt idx="87166">
                  <c:v>1.00244</c:v>
                </c:pt>
                <c:pt idx="87167">
                  <c:v>1.0024900000000001</c:v>
                </c:pt>
                <c:pt idx="87168">
                  <c:v>1.0025299999999999</c:v>
                </c:pt>
                <c:pt idx="87169">
                  <c:v>1.00258</c:v>
                </c:pt>
                <c:pt idx="87170">
                  <c:v>1.00261</c:v>
                </c:pt>
                <c:pt idx="87171">
                  <c:v>1.0026200000000001</c:v>
                </c:pt>
                <c:pt idx="87172">
                  <c:v>1.00264</c:v>
                </c:pt>
                <c:pt idx="87173">
                  <c:v>1.0026299999999999</c:v>
                </c:pt>
                <c:pt idx="87174">
                  <c:v>1.0026299999999999</c:v>
                </c:pt>
                <c:pt idx="87175">
                  <c:v>1.0025999999999999</c:v>
                </c:pt>
                <c:pt idx="87176">
                  <c:v>1.00258</c:v>
                </c:pt>
                <c:pt idx="87177">
                  <c:v>1.0025500000000001</c:v>
                </c:pt>
                <c:pt idx="87178">
                  <c:v>1.0024999999999999</c:v>
                </c:pt>
                <c:pt idx="87179">
                  <c:v>1.0024500000000001</c:v>
                </c:pt>
                <c:pt idx="87180">
                  <c:v>1.00238</c:v>
                </c:pt>
                <c:pt idx="87181">
                  <c:v>1.0022899999999999</c:v>
                </c:pt>
                <c:pt idx="87182">
                  <c:v>1.0022</c:v>
                </c:pt>
                <c:pt idx="87183">
                  <c:v>1.0021</c:v>
                </c:pt>
                <c:pt idx="87184">
                  <c:v>1.002</c:v>
                </c:pt>
                <c:pt idx="87185">
                  <c:v>1.00187</c:v>
                </c:pt>
                <c:pt idx="87186">
                  <c:v>1.00173</c:v>
                </c:pt>
                <c:pt idx="87187">
                  <c:v>1.0015799999999999</c:v>
                </c:pt>
                <c:pt idx="87188">
                  <c:v>1.00142</c:v>
                </c:pt>
                <c:pt idx="87189">
                  <c:v>1.00125</c:v>
                </c:pt>
                <c:pt idx="87190">
                  <c:v>1.0010699999999999</c:v>
                </c:pt>
                <c:pt idx="87191">
                  <c:v>1.0008699999999999</c:v>
                </c:pt>
                <c:pt idx="87192">
                  <c:v>1.0006600000000001</c:v>
                </c:pt>
                <c:pt idx="87193">
                  <c:v>1.0004500000000001</c:v>
                </c:pt>
                <c:pt idx="87194">
                  <c:v>1.00021</c:v>
                </c:pt>
                <c:pt idx="87195">
                  <c:v>0.99995800000000001</c:v>
                </c:pt>
                <c:pt idx="87196">
                  <c:v>0.99971299999999996</c:v>
                </c:pt>
                <c:pt idx="87197">
                  <c:v>0.99948000000000004</c:v>
                </c:pt>
                <c:pt idx="87198">
                  <c:v>0.99926499999999996</c:v>
                </c:pt>
                <c:pt idx="87199">
                  <c:v>0.99905600000000006</c:v>
                </c:pt>
                <c:pt idx="87200">
                  <c:v>0.99885900000000005</c:v>
                </c:pt>
                <c:pt idx="87201">
                  <c:v>0.99868000000000001</c:v>
                </c:pt>
                <c:pt idx="87202">
                  <c:v>0.99850899999999998</c:v>
                </c:pt>
                <c:pt idx="87203">
                  <c:v>0.99835799999999997</c:v>
                </c:pt>
                <c:pt idx="87204">
                  <c:v>0.99821700000000002</c:v>
                </c:pt>
                <c:pt idx="87205">
                  <c:v>0.99808399999999997</c:v>
                </c:pt>
                <c:pt idx="87206">
                  <c:v>0.99796499999999999</c:v>
                </c:pt>
                <c:pt idx="87207">
                  <c:v>0.99785800000000002</c:v>
                </c:pt>
                <c:pt idx="87208">
                  <c:v>0.99776100000000001</c:v>
                </c:pt>
                <c:pt idx="87209">
                  <c:v>0.99767799999999995</c:v>
                </c:pt>
                <c:pt idx="87210">
                  <c:v>0.99760899999999997</c:v>
                </c:pt>
                <c:pt idx="87211">
                  <c:v>0.99755700000000003</c:v>
                </c:pt>
                <c:pt idx="87212">
                  <c:v>0.99750899999999998</c:v>
                </c:pt>
                <c:pt idx="87213">
                  <c:v>0.99746999999999997</c:v>
                </c:pt>
                <c:pt idx="87214">
                  <c:v>0.997421</c:v>
                </c:pt>
                <c:pt idx="87215">
                  <c:v>0.99741000000000002</c:v>
                </c:pt>
                <c:pt idx="87216">
                  <c:v>0.99740099999999998</c:v>
                </c:pt>
                <c:pt idx="87217">
                  <c:v>0.99740600000000001</c:v>
                </c:pt>
                <c:pt idx="87218">
                  <c:v>0.99741800000000003</c:v>
                </c:pt>
                <c:pt idx="87219">
                  <c:v>0.99744500000000003</c:v>
                </c:pt>
                <c:pt idx="87220">
                  <c:v>0.99747799999999998</c:v>
                </c:pt>
                <c:pt idx="87221">
                  <c:v>0.99752300000000005</c:v>
                </c:pt>
                <c:pt idx="87222">
                  <c:v>0.99757300000000004</c:v>
                </c:pt>
                <c:pt idx="87223">
                  <c:v>0.99763800000000002</c:v>
                </c:pt>
                <c:pt idx="87224">
                  <c:v>0.99770800000000004</c:v>
                </c:pt>
                <c:pt idx="87225">
                  <c:v>0.99777800000000005</c:v>
                </c:pt>
                <c:pt idx="87226">
                  <c:v>0.99785999999999997</c:v>
                </c:pt>
                <c:pt idx="87227">
                  <c:v>0.99793900000000002</c:v>
                </c:pt>
                <c:pt idx="87228">
                  <c:v>0.99802900000000005</c:v>
                </c:pt>
                <c:pt idx="87229">
                  <c:v>0.99813200000000002</c:v>
                </c:pt>
                <c:pt idx="87230">
                  <c:v>0.99824100000000004</c:v>
                </c:pt>
                <c:pt idx="87231">
                  <c:v>0.99835399999999996</c:v>
                </c:pt>
                <c:pt idx="87232">
                  <c:v>0.99847300000000005</c:v>
                </c:pt>
                <c:pt idx="87233">
                  <c:v>0.99860099999999996</c:v>
                </c:pt>
                <c:pt idx="87234">
                  <c:v>0.99873199999999995</c:v>
                </c:pt>
                <c:pt idx="87235">
                  <c:v>0.99886600000000003</c:v>
                </c:pt>
                <c:pt idx="87236">
                  <c:v>0.99899899999999997</c:v>
                </c:pt>
                <c:pt idx="87237">
                  <c:v>0.999135</c:v>
                </c:pt>
                <c:pt idx="87238">
                  <c:v>0.999274</c:v>
                </c:pt>
                <c:pt idx="87239">
                  <c:v>0.99941100000000005</c:v>
                </c:pt>
                <c:pt idx="87240">
                  <c:v>0.99955300000000002</c:v>
                </c:pt>
                <c:pt idx="87241">
                  <c:v>0.99970000000000003</c:v>
                </c:pt>
                <c:pt idx="87242">
                  <c:v>0.99984099999999998</c:v>
                </c:pt>
                <c:pt idx="87243">
                  <c:v>0.99998900000000002</c:v>
                </c:pt>
                <c:pt idx="87244">
                  <c:v>1.00013</c:v>
                </c:pt>
                <c:pt idx="87245">
                  <c:v>1.0002800000000001</c:v>
                </c:pt>
                <c:pt idx="87246">
                  <c:v>1.0004200000000001</c:v>
                </c:pt>
                <c:pt idx="87247">
                  <c:v>1.00057</c:v>
                </c:pt>
                <c:pt idx="87248">
                  <c:v>1.00071</c:v>
                </c:pt>
                <c:pt idx="87249">
                  <c:v>1.00085</c:v>
                </c:pt>
                <c:pt idx="87250">
                  <c:v>1.00099</c:v>
                </c:pt>
                <c:pt idx="87251">
                  <c:v>1.00112</c:v>
                </c:pt>
                <c:pt idx="87252">
                  <c:v>1.00125</c:v>
                </c:pt>
                <c:pt idx="87253">
                  <c:v>1.00139</c:v>
                </c:pt>
                <c:pt idx="87254">
                  <c:v>1.0015000000000001</c:v>
                </c:pt>
                <c:pt idx="87255">
                  <c:v>1.00162</c:v>
                </c:pt>
                <c:pt idx="87256">
                  <c:v>1.00173</c:v>
                </c:pt>
                <c:pt idx="87257">
                  <c:v>1.0018400000000001</c:v>
                </c:pt>
                <c:pt idx="87258">
                  <c:v>1.0019400000000001</c:v>
                </c:pt>
                <c:pt idx="87259">
                  <c:v>1.00203</c:v>
                </c:pt>
                <c:pt idx="87260">
                  <c:v>1.00213</c:v>
                </c:pt>
                <c:pt idx="87261">
                  <c:v>1.00221</c:v>
                </c:pt>
                <c:pt idx="87262">
                  <c:v>1.0022800000000001</c:v>
                </c:pt>
                <c:pt idx="87263">
                  <c:v>1.00234</c:v>
                </c:pt>
                <c:pt idx="87264">
                  <c:v>1.0024</c:v>
                </c:pt>
                <c:pt idx="87265">
                  <c:v>1.0024500000000001</c:v>
                </c:pt>
                <c:pt idx="87266">
                  <c:v>1.00248</c:v>
                </c:pt>
                <c:pt idx="87267">
                  <c:v>1.0024999999999999</c:v>
                </c:pt>
                <c:pt idx="87268">
                  <c:v>1.0025200000000001</c:v>
                </c:pt>
                <c:pt idx="87269">
                  <c:v>1.0025299999999999</c:v>
                </c:pt>
                <c:pt idx="87270">
                  <c:v>1.0025299999999999</c:v>
                </c:pt>
                <c:pt idx="87271">
                  <c:v>1.0025200000000001</c:v>
                </c:pt>
                <c:pt idx="87272">
                  <c:v>1.0024900000000001</c:v>
                </c:pt>
                <c:pt idx="87273">
                  <c:v>1.0024599999999999</c:v>
                </c:pt>
                <c:pt idx="87274">
                  <c:v>1.00241</c:v>
                </c:pt>
                <c:pt idx="87275">
                  <c:v>1.0023500000000001</c:v>
                </c:pt>
                <c:pt idx="87276">
                  <c:v>1.0022800000000001</c:v>
                </c:pt>
                <c:pt idx="87277">
                  <c:v>1.0021899999999999</c:v>
                </c:pt>
                <c:pt idx="87278">
                  <c:v>1.0021</c:v>
                </c:pt>
                <c:pt idx="87279">
                  <c:v>1.0019899999999999</c:v>
                </c:pt>
                <c:pt idx="87280">
                  <c:v>1.00187</c:v>
                </c:pt>
                <c:pt idx="87281">
                  <c:v>1.0017400000000001</c:v>
                </c:pt>
                <c:pt idx="87282">
                  <c:v>1.0016</c:v>
                </c:pt>
                <c:pt idx="87283">
                  <c:v>1.00145</c:v>
                </c:pt>
                <c:pt idx="87284">
                  <c:v>1.00129</c:v>
                </c:pt>
                <c:pt idx="87285">
                  <c:v>1.0011099999999999</c:v>
                </c:pt>
                <c:pt idx="87286">
                  <c:v>1.00091</c:v>
                </c:pt>
                <c:pt idx="87287">
                  <c:v>1.0006999999999999</c:v>
                </c:pt>
                <c:pt idx="87288">
                  <c:v>1.00048</c:v>
                </c:pt>
                <c:pt idx="87289">
                  <c:v>1.0002500000000001</c:v>
                </c:pt>
                <c:pt idx="87290">
                  <c:v>0.99999899999999997</c:v>
                </c:pt>
                <c:pt idx="87291">
                  <c:v>0.99975599999999998</c:v>
                </c:pt>
                <c:pt idx="87292">
                  <c:v>0.99953499999999995</c:v>
                </c:pt>
                <c:pt idx="87293">
                  <c:v>0.99931400000000004</c:v>
                </c:pt>
                <c:pt idx="87294">
                  <c:v>0.999116</c:v>
                </c:pt>
                <c:pt idx="87295">
                  <c:v>0.99892700000000001</c:v>
                </c:pt>
                <c:pt idx="87296">
                  <c:v>0.998749</c:v>
                </c:pt>
                <c:pt idx="87297">
                  <c:v>0.998587</c:v>
                </c:pt>
                <c:pt idx="87298">
                  <c:v>0.99843999999999999</c:v>
                </c:pt>
                <c:pt idx="87299">
                  <c:v>0.99830600000000003</c:v>
                </c:pt>
                <c:pt idx="87300">
                  <c:v>0.99817900000000004</c:v>
                </c:pt>
                <c:pt idx="87301">
                  <c:v>0.99806700000000004</c:v>
                </c:pt>
                <c:pt idx="87302">
                  <c:v>0.99796700000000005</c:v>
                </c:pt>
                <c:pt idx="87303">
                  <c:v>0.99787800000000004</c:v>
                </c:pt>
                <c:pt idx="87304">
                  <c:v>0.997803</c:v>
                </c:pt>
                <c:pt idx="87305">
                  <c:v>0.99773400000000001</c:v>
                </c:pt>
                <c:pt idx="87306">
                  <c:v>0.99767799999999995</c:v>
                </c:pt>
                <c:pt idx="87307">
                  <c:v>0.99763599999999997</c:v>
                </c:pt>
                <c:pt idx="87308">
                  <c:v>0.99760400000000005</c:v>
                </c:pt>
                <c:pt idx="87309">
                  <c:v>0.99758800000000003</c:v>
                </c:pt>
                <c:pt idx="87310">
                  <c:v>0.99757899999999999</c:v>
                </c:pt>
                <c:pt idx="87311">
                  <c:v>0.99757799999999996</c:v>
                </c:pt>
                <c:pt idx="87312">
                  <c:v>0.99759100000000001</c:v>
                </c:pt>
                <c:pt idx="87313">
                  <c:v>0.99761100000000003</c:v>
                </c:pt>
                <c:pt idx="87314">
                  <c:v>0.99764299999999995</c:v>
                </c:pt>
                <c:pt idx="87315">
                  <c:v>0.99768000000000001</c:v>
                </c:pt>
                <c:pt idx="87316">
                  <c:v>0.99772300000000003</c:v>
                </c:pt>
                <c:pt idx="87317">
                  <c:v>0.99777400000000005</c:v>
                </c:pt>
                <c:pt idx="87318">
                  <c:v>0.99783699999999997</c:v>
                </c:pt>
                <c:pt idx="87319">
                  <c:v>0.99790400000000001</c:v>
                </c:pt>
                <c:pt idx="87320">
                  <c:v>0.99798399999999998</c:v>
                </c:pt>
                <c:pt idx="87321">
                  <c:v>0.99807000000000001</c:v>
                </c:pt>
                <c:pt idx="87322">
                  <c:v>0.99818399999999996</c:v>
                </c:pt>
                <c:pt idx="87323">
                  <c:v>0.99828099999999997</c:v>
                </c:pt>
                <c:pt idx="87324">
                  <c:v>0.998386</c:v>
                </c:pt>
                <c:pt idx="87325">
                  <c:v>0.99850399999999995</c:v>
                </c:pt>
                <c:pt idx="87326">
                  <c:v>0.99862300000000004</c:v>
                </c:pt>
                <c:pt idx="87327">
                  <c:v>0.99874499999999999</c:v>
                </c:pt>
                <c:pt idx="87328">
                  <c:v>0.99887000000000004</c:v>
                </c:pt>
                <c:pt idx="87329">
                  <c:v>0.99900100000000003</c:v>
                </c:pt>
                <c:pt idx="87330">
                  <c:v>0.99913200000000002</c:v>
                </c:pt>
                <c:pt idx="87331">
                  <c:v>0.99925799999999998</c:v>
                </c:pt>
                <c:pt idx="87332">
                  <c:v>0.99940200000000001</c:v>
                </c:pt>
                <c:pt idx="87333">
                  <c:v>0.99954399999999999</c:v>
                </c:pt>
                <c:pt idx="87334">
                  <c:v>0.99968999999999997</c:v>
                </c:pt>
                <c:pt idx="87335">
                  <c:v>0.99983</c:v>
                </c:pt>
                <c:pt idx="87336">
                  <c:v>0.999977</c:v>
                </c:pt>
                <c:pt idx="87337">
                  <c:v>1.00013</c:v>
                </c:pt>
                <c:pt idx="87338">
                  <c:v>1.0002800000000001</c:v>
                </c:pt>
                <c:pt idx="87339">
                  <c:v>1.0004299999999999</c:v>
                </c:pt>
                <c:pt idx="87340">
                  <c:v>1.00058</c:v>
                </c:pt>
                <c:pt idx="87341">
                  <c:v>1.0007200000000001</c:v>
                </c:pt>
                <c:pt idx="87342">
                  <c:v>1.0008699999999999</c:v>
                </c:pt>
                <c:pt idx="87343">
                  <c:v>1.00101</c:v>
                </c:pt>
                <c:pt idx="87344">
                  <c:v>1.0011399999999999</c:v>
                </c:pt>
                <c:pt idx="87345">
                  <c:v>1.00129</c:v>
                </c:pt>
                <c:pt idx="87346">
                  <c:v>1.0014099999999999</c:v>
                </c:pt>
                <c:pt idx="87347">
                  <c:v>1.0015400000000001</c:v>
                </c:pt>
                <c:pt idx="87348">
                  <c:v>1.0016700000000001</c:v>
                </c:pt>
                <c:pt idx="87349">
                  <c:v>1.00179</c:v>
                </c:pt>
                <c:pt idx="87350">
                  <c:v>1.0019199999999999</c:v>
                </c:pt>
                <c:pt idx="87351">
                  <c:v>1.00204</c:v>
                </c:pt>
                <c:pt idx="87352">
                  <c:v>1.00214</c:v>
                </c:pt>
                <c:pt idx="87353">
                  <c:v>1.00224</c:v>
                </c:pt>
                <c:pt idx="87354">
                  <c:v>1.00234</c:v>
                </c:pt>
                <c:pt idx="87355">
                  <c:v>1.0024299999999999</c:v>
                </c:pt>
                <c:pt idx="87356">
                  <c:v>1.00251</c:v>
                </c:pt>
                <c:pt idx="87357">
                  <c:v>1.0025900000000001</c:v>
                </c:pt>
                <c:pt idx="87358">
                  <c:v>1.0026600000000001</c:v>
                </c:pt>
                <c:pt idx="87359">
                  <c:v>1.00271</c:v>
                </c:pt>
                <c:pt idx="87360">
                  <c:v>1.0027600000000001</c:v>
                </c:pt>
                <c:pt idx="87361">
                  <c:v>1.00281</c:v>
                </c:pt>
                <c:pt idx="87362">
                  <c:v>1.00284</c:v>
                </c:pt>
                <c:pt idx="87363">
                  <c:v>1.0028600000000001</c:v>
                </c:pt>
                <c:pt idx="87364">
                  <c:v>1.0028699999999999</c:v>
                </c:pt>
                <c:pt idx="87365">
                  <c:v>1.00288</c:v>
                </c:pt>
                <c:pt idx="87366">
                  <c:v>1.0028699999999999</c:v>
                </c:pt>
                <c:pt idx="87367">
                  <c:v>1.0028600000000001</c:v>
                </c:pt>
                <c:pt idx="87368">
                  <c:v>1.00284</c:v>
                </c:pt>
                <c:pt idx="87369">
                  <c:v>1.0027999999999999</c:v>
                </c:pt>
                <c:pt idx="87370">
                  <c:v>1.00275</c:v>
                </c:pt>
                <c:pt idx="87371">
                  <c:v>1.0026900000000001</c:v>
                </c:pt>
                <c:pt idx="87372">
                  <c:v>1.0026299999999999</c:v>
                </c:pt>
                <c:pt idx="87373">
                  <c:v>1.00254</c:v>
                </c:pt>
                <c:pt idx="87374">
                  <c:v>1.00244</c:v>
                </c:pt>
                <c:pt idx="87375">
                  <c:v>1.00234</c:v>
                </c:pt>
                <c:pt idx="87376">
                  <c:v>1.0022200000000001</c:v>
                </c:pt>
                <c:pt idx="87377">
                  <c:v>1.0020899999999999</c:v>
                </c:pt>
                <c:pt idx="87378">
                  <c:v>1.0019499999999999</c:v>
                </c:pt>
                <c:pt idx="87379">
                  <c:v>1.0018</c:v>
                </c:pt>
                <c:pt idx="87380">
                  <c:v>1.0016400000000001</c:v>
                </c:pt>
                <c:pt idx="87381">
                  <c:v>1.00146</c:v>
                </c:pt>
                <c:pt idx="87382">
                  <c:v>1.0012700000000001</c:v>
                </c:pt>
                <c:pt idx="87383">
                  <c:v>1.0010600000000001</c:v>
                </c:pt>
                <c:pt idx="87384">
                  <c:v>1.00085</c:v>
                </c:pt>
                <c:pt idx="87385">
                  <c:v>1.0006200000000001</c:v>
                </c:pt>
                <c:pt idx="87386">
                  <c:v>1.00037</c:v>
                </c:pt>
                <c:pt idx="87387">
                  <c:v>1.00013</c:v>
                </c:pt>
                <c:pt idx="87388">
                  <c:v>0.99988600000000005</c:v>
                </c:pt>
                <c:pt idx="87389">
                  <c:v>0.99966100000000002</c:v>
                </c:pt>
                <c:pt idx="87390">
                  <c:v>0.99944900000000003</c:v>
                </c:pt>
                <c:pt idx="87391">
                  <c:v>0.99923200000000001</c:v>
                </c:pt>
                <c:pt idx="87392">
                  <c:v>0.99904400000000004</c:v>
                </c:pt>
                <c:pt idx="87393">
                  <c:v>0.99887400000000004</c:v>
                </c:pt>
                <c:pt idx="87394">
                  <c:v>0.99871299999999996</c:v>
                </c:pt>
                <c:pt idx="87395">
                  <c:v>0.99856699999999998</c:v>
                </c:pt>
                <c:pt idx="87396">
                  <c:v>0.99842900000000001</c:v>
                </c:pt>
                <c:pt idx="87397">
                  <c:v>0.99831099999999995</c:v>
                </c:pt>
                <c:pt idx="87398">
                  <c:v>0.99819999999999998</c:v>
                </c:pt>
                <c:pt idx="87399">
                  <c:v>0.99810399999999999</c:v>
                </c:pt>
                <c:pt idx="87400">
                  <c:v>0.99802000000000002</c:v>
                </c:pt>
                <c:pt idx="87401">
                  <c:v>0.99794700000000003</c:v>
                </c:pt>
                <c:pt idx="87402">
                  <c:v>0.99787899999999996</c:v>
                </c:pt>
                <c:pt idx="87403">
                  <c:v>0.99782599999999999</c:v>
                </c:pt>
                <c:pt idx="87404">
                  <c:v>0.99776100000000001</c:v>
                </c:pt>
                <c:pt idx="87405">
                  <c:v>0.99773699999999999</c:v>
                </c:pt>
                <c:pt idx="87406">
                  <c:v>0.99771900000000002</c:v>
                </c:pt>
                <c:pt idx="87407">
                  <c:v>0.99771299999999996</c:v>
                </c:pt>
                <c:pt idx="87408">
                  <c:v>0.99771699999999996</c:v>
                </c:pt>
                <c:pt idx="87409">
                  <c:v>0.99773199999999995</c:v>
                </c:pt>
                <c:pt idx="87410">
                  <c:v>0.99775400000000003</c:v>
                </c:pt>
                <c:pt idx="87411">
                  <c:v>0.99778999999999995</c:v>
                </c:pt>
                <c:pt idx="87412">
                  <c:v>0.99783200000000005</c:v>
                </c:pt>
                <c:pt idx="87413">
                  <c:v>0.99789000000000005</c:v>
                </c:pt>
                <c:pt idx="87414">
                  <c:v>0.99794899999999997</c:v>
                </c:pt>
                <c:pt idx="87415">
                  <c:v>0.99801899999999999</c:v>
                </c:pt>
                <c:pt idx="87416">
                  <c:v>0.99809700000000001</c:v>
                </c:pt>
                <c:pt idx="87417">
                  <c:v>0.99818099999999998</c:v>
                </c:pt>
                <c:pt idx="87418">
                  <c:v>0.99826899999999996</c:v>
                </c:pt>
                <c:pt idx="87419">
                  <c:v>0.99836000000000003</c:v>
                </c:pt>
                <c:pt idx="87420">
                  <c:v>0.99846100000000004</c:v>
                </c:pt>
                <c:pt idx="87421">
                  <c:v>0.99857099999999999</c:v>
                </c:pt>
                <c:pt idx="87422">
                  <c:v>0.99868400000000002</c:v>
                </c:pt>
                <c:pt idx="87423">
                  <c:v>0.998807</c:v>
                </c:pt>
                <c:pt idx="87424">
                  <c:v>0.99893200000000004</c:v>
                </c:pt>
                <c:pt idx="87425">
                  <c:v>0.99905999999999995</c:v>
                </c:pt>
                <c:pt idx="87426">
                  <c:v>0.99919000000000002</c:v>
                </c:pt>
                <c:pt idx="87427">
                  <c:v>0.99932500000000002</c:v>
                </c:pt>
                <c:pt idx="87428">
                  <c:v>0.99946599999999997</c:v>
                </c:pt>
                <c:pt idx="87429">
                  <c:v>0.99961500000000003</c:v>
                </c:pt>
                <c:pt idx="87430">
                  <c:v>0.99976299999999996</c:v>
                </c:pt>
                <c:pt idx="87431">
                  <c:v>0.99990800000000002</c:v>
                </c:pt>
                <c:pt idx="87432">
                  <c:v>1.0000500000000001</c:v>
                </c:pt>
                <c:pt idx="87433">
                  <c:v>1.0002</c:v>
                </c:pt>
                <c:pt idx="87434">
                  <c:v>1.00034</c:v>
                </c:pt>
                <c:pt idx="87435">
                  <c:v>1.0004900000000001</c:v>
                </c:pt>
                <c:pt idx="87436">
                  <c:v>1.0006299999999999</c:v>
                </c:pt>
                <c:pt idx="87437">
                  <c:v>1.0007699999999999</c:v>
                </c:pt>
                <c:pt idx="87438">
                  <c:v>1.00092</c:v>
                </c:pt>
                <c:pt idx="87439">
                  <c:v>1.0010600000000001</c:v>
                </c:pt>
                <c:pt idx="87440">
                  <c:v>1.0012000000000001</c:v>
                </c:pt>
                <c:pt idx="87441">
                  <c:v>1.0013300000000001</c:v>
                </c:pt>
                <c:pt idx="87442">
                  <c:v>1.0014700000000001</c:v>
                </c:pt>
                <c:pt idx="87443">
                  <c:v>1.00162</c:v>
                </c:pt>
                <c:pt idx="87444">
                  <c:v>1.0017400000000001</c:v>
                </c:pt>
                <c:pt idx="87445">
                  <c:v>1.00186</c:v>
                </c:pt>
                <c:pt idx="87446">
                  <c:v>1.0019800000000001</c:v>
                </c:pt>
                <c:pt idx="87447">
                  <c:v>1.0020899999999999</c:v>
                </c:pt>
                <c:pt idx="87448">
                  <c:v>1.0021899999999999</c:v>
                </c:pt>
                <c:pt idx="87449">
                  <c:v>1.0022899999999999</c:v>
                </c:pt>
                <c:pt idx="87450">
                  <c:v>1.00238</c:v>
                </c:pt>
                <c:pt idx="87451">
                  <c:v>1.0024599999999999</c:v>
                </c:pt>
                <c:pt idx="87452">
                  <c:v>1.00254</c:v>
                </c:pt>
                <c:pt idx="87453">
                  <c:v>1.00261</c:v>
                </c:pt>
                <c:pt idx="87454">
                  <c:v>1.00267</c:v>
                </c:pt>
                <c:pt idx="87455">
                  <c:v>1.0027299999999999</c:v>
                </c:pt>
                <c:pt idx="87456">
                  <c:v>1.0027699999999999</c:v>
                </c:pt>
                <c:pt idx="87457">
                  <c:v>1.0027999999999999</c:v>
                </c:pt>
                <c:pt idx="87458">
                  <c:v>1.0028300000000001</c:v>
                </c:pt>
                <c:pt idx="87459">
                  <c:v>1.00284</c:v>
                </c:pt>
                <c:pt idx="87460">
                  <c:v>1.00284</c:v>
                </c:pt>
                <c:pt idx="87461">
                  <c:v>1.0028300000000001</c:v>
                </c:pt>
                <c:pt idx="87462">
                  <c:v>1.00281</c:v>
                </c:pt>
                <c:pt idx="87463">
                  <c:v>1.0027900000000001</c:v>
                </c:pt>
                <c:pt idx="87464">
                  <c:v>1.0027600000000001</c:v>
                </c:pt>
                <c:pt idx="87465">
                  <c:v>1.00271</c:v>
                </c:pt>
                <c:pt idx="87466">
                  <c:v>1.00264</c:v>
                </c:pt>
                <c:pt idx="87467">
                  <c:v>1.0025599999999999</c:v>
                </c:pt>
                <c:pt idx="87468">
                  <c:v>1.00248</c:v>
                </c:pt>
                <c:pt idx="87469">
                  <c:v>1.0023899999999999</c:v>
                </c:pt>
                <c:pt idx="87470">
                  <c:v>1.0022800000000001</c:v>
                </c:pt>
                <c:pt idx="87471">
                  <c:v>1.0021500000000001</c:v>
                </c:pt>
                <c:pt idx="87472">
                  <c:v>1.0020199999999999</c:v>
                </c:pt>
                <c:pt idx="87473">
                  <c:v>1.0018899999999999</c:v>
                </c:pt>
                <c:pt idx="87474">
                  <c:v>1.00173</c:v>
                </c:pt>
                <c:pt idx="87475">
                  <c:v>1.00156</c:v>
                </c:pt>
                <c:pt idx="87476">
                  <c:v>1.0013700000000001</c:v>
                </c:pt>
                <c:pt idx="87477">
                  <c:v>1.00118</c:v>
                </c:pt>
                <c:pt idx="87478">
                  <c:v>1.0009699999999999</c:v>
                </c:pt>
                <c:pt idx="87479">
                  <c:v>1.00075</c:v>
                </c:pt>
                <c:pt idx="87480">
                  <c:v>1.00051</c:v>
                </c:pt>
                <c:pt idx="87481">
                  <c:v>1.00027</c:v>
                </c:pt>
                <c:pt idx="87482">
                  <c:v>1.00003</c:v>
                </c:pt>
                <c:pt idx="87483">
                  <c:v>0.999807</c:v>
                </c:pt>
                <c:pt idx="87484">
                  <c:v>0.99959600000000004</c:v>
                </c:pt>
                <c:pt idx="87485">
                  <c:v>0.99939800000000001</c:v>
                </c:pt>
                <c:pt idx="87486">
                  <c:v>0.99920399999999998</c:v>
                </c:pt>
                <c:pt idx="87487">
                  <c:v>0.99902599999999997</c:v>
                </c:pt>
                <c:pt idx="87488">
                  <c:v>0.99885999999999997</c:v>
                </c:pt>
                <c:pt idx="87489">
                  <c:v>0.99870499999999995</c:v>
                </c:pt>
                <c:pt idx="87490">
                  <c:v>0.99857200000000002</c:v>
                </c:pt>
                <c:pt idx="87491">
                  <c:v>0.99844100000000002</c:v>
                </c:pt>
                <c:pt idx="87492">
                  <c:v>0.99832799999999999</c:v>
                </c:pt>
                <c:pt idx="87493">
                  <c:v>0.99822599999999995</c:v>
                </c:pt>
                <c:pt idx="87494">
                  <c:v>0.99813399999999997</c:v>
                </c:pt>
                <c:pt idx="87495">
                  <c:v>0.99805200000000005</c:v>
                </c:pt>
                <c:pt idx="87496">
                  <c:v>0.99798500000000001</c:v>
                </c:pt>
                <c:pt idx="87497">
                  <c:v>0.99793100000000001</c:v>
                </c:pt>
                <c:pt idx="87498">
                  <c:v>0.99788900000000003</c:v>
                </c:pt>
                <c:pt idx="87499">
                  <c:v>0.99785400000000002</c:v>
                </c:pt>
                <c:pt idx="87500">
                  <c:v>0.99783100000000002</c:v>
                </c:pt>
                <c:pt idx="87501">
                  <c:v>0.99782000000000004</c:v>
                </c:pt>
                <c:pt idx="87502">
                  <c:v>0.99782099999999996</c:v>
                </c:pt>
                <c:pt idx="87503">
                  <c:v>0.99782899999999997</c:v>
                </c:pt>
                <c:pt idx="87504">
                  <c:v>0.99784499999999998</c:v>
                </c:pt>
                <c:pt idx="87505">
                  <c:v>0.99787400000000004</c:v>
                </c:pt>
                <c:pt idx="87506">
                  <c:v>0.99790599999999996</c:v>
                </c:pt>
                <c:pt idx="87507">
                  <c:v>0.99794300000000002</c:v>
                </c:pt>
                <c:pt idx="87508">
                  <c:v>0.99799400000000005</c:v>
                </c:pt>
                <c:pt idx="87509">
                  <c:v>0.99804899999999996</c:v>
                </c:pt>
                <c:pt idx="87510">
                  <c:v>0.998112</c:v>
                </c:pt>
                <c:pt idx="87511">
                  <c:v>0.99817999999999996</c:v>
                </c:pt>
                <c:pt idx="87512">
                  <c:v>0.99829100000000004</c:v>
                </c:pt>
                <c:pt idx="87513">
                  <c:v>0.99837399999999998</c:v>
                </c:pt>
                <c:pt idx="87514">
                  <c:v>0.99846699999999999</c:v>
                </c:pt>
                <c:pt idx="87515">
                  <c:v>0.99856</c:v>
                </c:pt>
                <c:pt idx="87516">
                  <c:v>0.99865499999999996</c:v>
                </c:pt>
                <c:pt idx="87517">
                  <c:v>0.99876299999999996</c:v>
                </c:pt>
                <c:pt idx="87518">
                  <c:v>0.99887300000000001</c:v>
                </c:pt>
                <c:pt idx="87519">
                  <c:v>0.99898600000000004</c:v>
                </c:pt>
                <c:pt idx="87520">
                  <c:v>0.99911099999999997</c:v>
                </c:pt>
                <c:pt idx="87521">
                  <c:v>0.99923799999999996</c:v>
                </c:pt>
                <c:pt idx="87522">
                  <c:v>0.99936199999999997</c:v>
                </c:pt>
                <c:pt idx="87523">
                  <c:v>0.99949399999999999</c:v>
                </c:pt>
                <c:pt idx="87524">
                  <c:v>0.99962200000000001</c:v>
                </c:pt>
                <c:pt idx="87525">
                  <c:v>0.99975099999999995</c:v>
                </c:pt>
                <c:pt idx="87526">
                  <c:v>0.99988600000000005</c:v>
                </c:pt>
                <c:pt idx="87527">
                  <c:v>1.0000100000000001</c:v>
                </c:pt>
                <c:pt idx="87528">
                  <c:v>1.0001500000000001</c:v>
                </c:pt>
                <c:pt idx="87529">
                  <c:v>1.0002899999999999</c:v>
                </c:pt>
                <c:pt idx="87530">
                  <c:v>1.0004200000000001</c:v>
                </c:pt>
                <c:pt idx="87531">
                  <c:v>1.0005500000000001</c:v>
                </c:pt>
                <c:pt idx="87532">
                  <c:v>1.0006900000000001</c:v>
                </c:pt>
                <c:pt idx="87533">
                  <c:v>1.00082</c:v>
                </c:pt>
                <c:pt idx="87534">
                  <c:v>1.00095</c:v>
                </c:pt>
                <c:pt idx="87535">
                  <c:v>1.0010699999999999</c:v>
                </c:pt>
                <c:pt idx="87536">
                  <c:v>1.0012000000000001</c:v>
                </c:pt>
                <c:pt idx="87537">
                  <c:v>1.00132</c:v>
                </c:pt>
                <c:pt idx="87538">
                  <c:v>1.0014400000000001</c:v>
                </c:pt>
                <c:pt idx="87539">
                  <c:v>1.0015499999999999</c:v>
                </c:pt>
                <c:pt idx="87540">
                  <c:v>1.0016499999999999</c:v>
                </c:pt>
                <c:pt idx="87541">
                  <c:v>1.0017499999999999</c:v>
                </c:pt>
                <c:pt idx="87542">
                  <c:v>1.00186</c:v>
                </c:pt>
                <c:pt idx="87543">
                  <c:v>1.0019499999999999</c:v>
                </c:pt>
                <c:pt idx="87544">
                  <c:v>1.00203</c:v>
                </c:pt>
                <c:pt idx="87545">
                  <c:v>1.0021100000000001</c:v>
                </c:pt>
                <c:pt idx="87546">
                  <c:v>1.0021899999999999</c:v>
                </c:pt>
                <c:pt idx="87547">
                  <c:v>1.0022599999999999</c:v>
                </c:pt>
                <c:pt idx="87548">
                  <c:v>1.0023200000000001</c:v>
                </c:pt>
                <c:pt idx="87549">
                  <c:v>1.00237</c:v>
                </c:pt>
                <c:pt idx="87550">
                  <c:v>1.0024200000000001</c:v>
                </c:pt>
                <c:pt idx="87551">
                  <c:v>1.00244</c:v>
                </c:pt>
                <c:pt idx="87552">
                  <c:v>1.00247</c:v>
                </c:pt>
                <c:pt idx="87553">
                  <c:v>1.00248</c:v>
                </c:pt>
                <c:pt idx="87554">
                  <c:v>1.0024900000000001</c:v>
                </c:pt>
                <c:pt idx="87555">
                  <c:v>1.00248</c:v>
                </c:pt>
                <c:pt idx="87556">
                  <c:v>1.00247</c:v>
                </c:pt>
                <c:pt idx="87557">
                  <c:v>1.0024500000000001</c:v>
                </c:pt>
                <c:pt idx="87558">
                  <c:v>1.00241</c:v>
                </c:pt>
                <c:pt idx="87559">
                  <c:v>1.00237</c:v>
                </c:pt>
                <c:pt idx="87560">
                  <c:v>1.0023299999999999</c:v>
                </c:pt>
                <c:pt idx="87561">
                  <c:v>1.0022599999999999</c:v>
                </c:pt>
                <c:pt idx="87562">
                  <c:v>1.0022</c:v>
                </c:pt>
                <c:pt idx="87563">
                  <c:v>1.0021199999999999</c:v>
                </c:pt>
                <c:pt idx="87564">
                  <c:v>1.00203</c:v>
                </c:pt>
                <c:pt idx="87565">
                  <c:v>1.0019199999999999</c:v>
                </c:pt>
                <c:pt idx="87566">
                  <c:v>1.0018</c:v>
                </c:pt>
                <c:pt idx="87567">
                  <c:v>1.0016700000000001</c:v>
                </c:pt>
                <c:pt idx="87568">
                  <c:v>1.00152</c:v>
                </c:pt>
                <c:pt idx="87569">
                  <c:v>1.0013700000000001</c:v>
                </c:pt>
                <c:pt idx="87570">
                  <c:v>1.00119</c:v>
                </c:pt>
                <c:pt idx="87571">
                  <c:v>1.00101</c:v>
                </c:pt>
                <c:pt idx="87572">
                  <c:v>1.00082</c:v>
                </c:pt>
                <c:pt idx="87573">
                  <c:v>1.0006200000000001</c:v>
                </c:pt>
                <c:pt idx="87574">
                  <c:v>1.00041</c:v>
                </c:pt>
                <c:pt idx="87575">
                  <c:v>1.00017</c:v>
                </c:pt>
                <c:pt idx="87576">
                  <c:v>0.99993399999999999</c:v>
                </c:pt>
                <c:pt idx="87577">
                  <c:v>0.99968500000000005</c:v>
                </c:pt>
                <c:pt idx="87578">
                  <c:v>0.99945099999999998</c:v>
                </c:pt>
                <c:pt idx="87579">
                  <c:v>0.99923200000000001</c:v>
                </c:pt>
                <c:pt idx="87580">
                  <c:v>0.99901700000000004</c:v>
                </c:pt>
                <c:pt idx="87581">
                  <c:v>0.99882499999999996</c:v>
                </c:pt>
                <c:pt idx="87582">
                  <c:v>0.998645</c:v>
                </c:pt>
                <c:pt idx="87583">
                  <c:v>0.99846800000000002</c:v>
                </c:pt>
                <c:pt idx="87584">
                  <c:v>0.99831199999999998</c:v>
                </c:pt>
                <c:pt idx="87585">
                  <c:v>0.998166</c:v>
                </c:pt>
                <c:pt idx="87586">
                  <c:v>0.998031</c:v>
                </c:pt>
                <c:pt idx="87587">
                  <c:v>0.99790699999999999</c:v>
                </c:pt>
                <c:pt idx="87588">
                  <c:v>0.99779799999999996</c:v>
                </c:pt>
                <c:pt idx="87589">
                  <c:v>0.99770000000000003</c:v>
                </c:pt>
                <c:pt idx="87590">
                  <c:v>0.99761100000000003</c:v>
                </c:pt>
                <c:pt idx="87591">
                  <c:v>0.99753499999999995</c:v>
                </c:pt>
                <c:pt idx="87592">
                  <c:v>0.99746800000000002</c:v>
                </c:pt>
                <c:pt idx="87593">
                  <c:v>0.99741500000000005</c:v>
                </c:pt>
                <c:pt idx="87594">
                  <c:v>0.99738099999999996</c:v>
                </c:pt>
                <c:pt idx="87595">
                  <c:v>0.99735300000000005</c:v>
                </c:pt>
                <c:pt idx="87596">
                  <c:v>0.99733099999999997</c:v>
                </c:pt>
                <c:pt idx="87597">
                  <c:v>0.99732200000000004</c:v>
                </c:pt>
                <c:pt idx="87598">
                  <c:v>0.99732299999999996</c:v>
                </c:pt>
                <c:pt idx="87599">
                  <c:v>0.99733499999999997</c:v>
                </c:pt>
                <c:pt idx="87600">
                  <c:v>0.99735600000000002</c:v>
                </c:pt>
                <c:pt idx="87601">
                  <c:v>0.99738899999999997</c:v>
                </c:pt>
                <c:pt idx="87602">
                  <c:v>0.99743199999999999</c:v>
                </c:pt>
                <c:pt idx="87603">
                  <c:v>0.99748700000000001</c:v>
                </c:pt>
                <c:pt idx="87604">
                  <c:v>0.99754399999999999</c:v>
                </c:pt>
                <c:pt idx="87605">
                  <c:v>0.99761299999999997</c:v>
                </c:pt>
                <c:pt idx="87606">
                  <c:v>0.99768900000000005</c:v>
                </c:pt>
                <c:pt idx="87607">
                  <c:v>0.99776699999999996</c:v>
                </c:pt>
                <c:pt idx="87608">
                  <c:v>0.99785400000000002</c:v>
                </c:pt>
                <c:pt idx="87609">
                  <c:v>0.99794899999999997</c:v>
                </c:pt>
                <c:pt idx="87610">
                  <c:v>0.99804899999999996</c:v>
                </c:pt>
                <c:pt idx="87611">
                  <c:v>0.99816400000000005</c:v>
                </c:pt>
                <c:pt idx="87612">
                  <c:v>0.99827100000000002</c:v>
                </c:pt>
                <c:pt idx="87613">
                  <c:v>0.99839</c:v>
                </c:pt>
                <c:pt idx="87614">
                  <c:v>0.99851500000000004</c:v>
                </c:pt>
                <c:pt idx="87615">
                  <c:v>0.99864200000000003</c:v>
                </c:pt>
                <c:pt idx="87616">
                  <c:v>0.99877499999999997</c:v>
                </c:pt>
                <c:pt idx="87617">
                  <c:v>0.99891099999999999</c:v>
                </c:pt>
                <c:pt idx="87618">
                  <c:v>0.99904800000000005</c:v>
                </c:pt>
                <c:pt idx="87619">
                  <c:v>0.99918899999999999</c:v>
                </c:pt>
                <c:pt idx="87620">
                  <c:v>0.99933899999999998</c:v>
                </c:pt>
                <c:pt idx="87621">
                  <c:v>0.99948599999999999</c:v>
                </c:pt>
                <c:pt idx="87622">
                  <c:v>0.99962399999999996</c:v>
                </c:pt>
                <c:pt idx="87623">
                  <c:v>0.99976900000000002</c:v>
                </c:pt>
                <c:pt idx="87624">
                  <c:v>0.99992199999999998</c:v>
                </c:pt>
                <c:pt idx="87625">
                  <c:v>1.00007</c:v>
                </c:pt>
                <c:pt idx="87626">
                  <c:v>1.0002200000000001</c:v>
                </c:pt>
                <c:pt idx="87627">
                  <c:v>1.00037</c:v>
                </c:pt>
                <c:pt idx="87628">
                  <c:v>1.0005200000000001</c:v>
                </c:pt>
                <c:pt idx="87629">
                  <c:v>1.0006699999999999</c:v>
                </c:pt>
                <c:pt idx="87630">
                  <c:v>1.00081</c:v>
                </c:pt>
                <c:pt idx="87631">
                  <c:v>1.00095</c:v>
                </c:pt>
                <c:pt idx="87632">
                  <c:v>1.00108</c:v>
                </c:pt>
                <c:pt idx="87633">
                  <c:v>1.00122</c:v>
                </c:pt>
                <c:pt idx="87634">
                  <c:v>1.00135</c:v>
                </c:pt>
                <c:pt idx="87635">
                  <c:v>1.0014799999999999</c:v>
                </c:pt>
                <c:pt idx="87636">
                  <c:v>1.0016</c:v>
                </c:pt>
                <c:pt idx="87637">
                  <c:v>1.0017199999999999</c:v>
                </c:pt>
                <c:pt idx="87638">
                  <c:v>1.00183</c:v>
                </c:pt>
                <c:pt idx="87639">
                  <c:v>1.00193</c:v>
                </c:pt>
                <c:pt idx="87640">
                  <c:v>1.00203</c:v>
                </c:pt>
                <c:pt idx="87641">
                  <c:v>1.00213</c:v>
                </c:pt>
                <c:pt idx="87642">
                  <c:v>1.00221</c:v>
                </c:pt>
                <c:pt idx="87643">
                  <c:v>1.0022899999999999</c:v>
                </c:pt>
                <c:pt idx="87644">
                  <c:v>1.0023500000000001</c:v>
                </c:pt>
                <c:pt idx="87645">
                  <c:v>1.0024200000000001</c:v>
                </c:pt>
                <c:pt idx="87646">
                  <c:v>1.00247</c:v>
                </c:pt>
                <c:pt idx="87647">
                  <c:v>1.0025200000000001</c:v>
                </c:pt>
                <c:pt idx="87648">
                  <c:v>1.0025599999999999</c:v>
                </c:pt>
                <c:pt idx="87649">
                  <c:v>1.00258</c:v>
                </c:pt>
                <c:pt idx="87650">
                  <c:v>1.0025999999999999</c:v>
                </c:pt>
                <c:pt idx="87651">
                  <c:v>1.0025999999999999</c:v>
                </c:pt>
                <c:pt idx="87652">
                  <c:v>1.0026200000000001</c:v>
                </c:pt>
                <c:pt idx="87653">
                  <c:v>1.0025999999999999</c:v>
                </c:pt>
                <c:pt idx="87654">
                  <c:v>1.00258</c:v>
                </c:pt>
                <c:pt idx="87655">
                  <c:v>1.00254</c:v>
                </c:pt>
                <c:pt idx="87656">
                  <c:v>1.0024900000000001</c:v>
                </c:pt>
                <c:pt idx="87657">
                  <c:v>1.0024299999999999</c:v>
                </c:pt>
                <c:pt idx="87658">
                  <c:v>1.0023599999999999</c:v>
                </c:pt>
                <c:pt idx="87659">
                  <c:v>1.0022800000000001</c:v>
                </c:pt>
                <c:pt idx="87660">
                  <c:v>1.0021800000000001</c:v>
                </c:pt>
                <c:pt idx="87661">
                  <c:v>1.00207</c:v>
                </c:pt>
                <c:pt idx="87662">
                  <c:v>1.0019499999999999</c:v>
                </c:pt>
                <c:pt idx="87663">
                  <c:v>1.0018400000000001</c:v>
                </c:pt>
                <c:pt idx="87664">
                  <c:v>1.00169</c:v>
                </c:pt>
                <c:pt idx="87665">
                  <c:v>1.0015400000000001</c:v>
                </c:pt>
                <c:pt idx="87666">
                  <c:v>1.0013700000000001</c:v>
                </c:pt>
                <c:pt idx="87667">
                  <c:v>1.00119</c:v>
                </c:pt>
                <c:pt idx="87668">
                  <c:v>1.0009999999999999</c:v>
                </c:pt>
                <c:pt idx="87669">
                  <c:v>1.0007900000000001</c:v>
                </c:pt>
                <c:pt idx="87670">
                  <c:v>1.00057</c:v>
                </c:pt>
                <c:pt idx="87671">
                  <c:v>1.0003299999999999</c:v>
                </c:pt>
                <c:pt idx="87672">
                  <c:v>1.0000800000000001</c:v>
                </c:pt>
                <c:pt idx="87673">
                  <c:v>0.99984200000000001</c:v>
                </c:pt>
                <c:pt idx="87674">
                  <c:v>0.99962499999999999</c:v>
                </c:pt>
                <c:pt idx="87675">
                  <c:v>0.99940799999999996</c:v>
                </c:pt>
                <c:pt idx="87676">
                  <c:v>0.99919999999999998</c:v>
                </c:pt>
                <c:pt idx="87677">
                  <c:v>0.99901099999999998</c:v>
                </c:pt>
                <c:pt idx="87678">
                  <c:v>0.998834</c:v>
                </c:pt>
                <c:pt idx="87679">
                  <c:v>0.998668</c:v>
                </c:pt>
                <c:pt idx="87680">
                  <c:v>0.99851199999999996</c:v>
                </c:pt>
                <c:pt idx="87681">
                  <c:v>0.99836899999999995</c:v>
                </c:pt>
                <c:pt idx="87682">
                  <c:v>0.99824400000000002</c:v>
                </c:pt>
                <c:pt idx="87683">
                  <c:v>0.99812699999999999</c:v>
                </c:pt>
                <c:pt idx="87684">
                  <c:v>0.99802400000000002</c:v>
                </c:pt>
                <c:pt idx="87685">
                  <c:v>0.99793900000000002</c:v>
                </c:pt>
                <c:pt idx="87686">
                  <c:v>0.99785999999999997</c:v>
                </c:pt>
                <c:pt idx="87687">
                  <c:v>0.99778999999999995</c:v>
                </c:pt>
                <c:pt idx="87688">
                  <c:v>0.99773100000000003</c:v>
                </c:pt>
                <c:pt idx="87689">
                  <c:v>0.99769200000000002</c:v>
                </c:pt>
                <c:pt idx="87690">
                  <c:v>0.99765599999999999</c:v>
                </c:pt>
                <c:pt idx="87691">
                  <c:v>0.99763599999999997</c:v>
                </c:pt>
                <c:pt idx="87692">
                  <c:v>0.99762499999999998</c:v>
                </c:pt>
                <c:pt idx="87693">
                  <c:v>0.99762499999999998</c:v>
                </c:pt>
                <c:pt idx="87694">
                  <c:v>0.99763599999999997</c:v>
                </c:pt>
                <c:pt idx="87695">
                  <c:v>0.99765599999999999</c:v>
                </c:pt>
                <c:pt idx="87696">
                  <c:v>0.99768299999999999</c:v>
                </c:pt>
                <c:pt idx="87697">
                  <c:v>0.99771900000000002</c:v>
                </c:pt>
                <c:pt idx="87698">
                  <c:v>0.99776100000000001</c:v>
                </c:pt>
                <c:pt idx="87699">
                  <c:v>0.99781399999999998</c:v>
                </c:pt>
                <c:pt idx="87700">
                  <c:v>0.99787899999999996</c:v>
                </c:pt>
                <c:pt idx="87701">
                  <c:v>0.99795100000000003</c:v>
                </c:pt>
                <c:pt idx="87702">
                  <c:v>0.998031</c:v>
                </c:pt>
                <c:pt idx="87703">
                  <c:v>0.99811700000000003</c:v>
                </c:pt>
                <c:pt idx="87704">
                  <c:v>0.99821099999999996</c:v>
                </c:pt>
                <c:pt idx="87705">
                  <c:v>0.998309</c:v>
                </c:pt>
                <c:pt idx="87706">
                  <c:v>0.99841100000000005</c:v>
                </c:pt>
                <c:pt idx="87707">
                  <c:v>0.99851900000000005</c:v>
                </c:pt>
                <c:pt idx="87708">
                  <c:v>0.99863599999999997</c:v>
                </c:pt>
                <c:pt idx="87709">
                  <c:v>0.99875400000000003</c:v>
                </c:pt>
                <c:pt idx="87710">
                  <c:v>0.99887499999999996</c:v>
                </c:pt>
                <c:pt idx="87711">
                  <c:v>0.999</c:v>
                </c:pt>
                <c:pt idx="87712">
                  <c:v>0.99913200000000002</c:v>
                </c:pt>
                <c:pt idx="87713">
                  <c:v>0.99926199999999998</c:v>
                </c:pt>
                <c:pt idx="87714">
                  <c:v>0.99939999999999996</c:v>
                </c:pt>
                <c:pt idx="87715">
                  <c:v>0.99953899999999996</c:v>
                </c:pt>
                <c:pt idx="87716">
                  <c:v>0.99967600000000001</c:v>
                </c:pt>
                <c:pt idx="87717">
                  <c:v>0.99980999999999998</c:v>
                </c:pt>
                <c:pt idx="87718">
                  <c:v>0.99995100000000003</c:v>
                </c:pt>
                <c:pt idx="87719">
                  <c:v>1.0001</c:v>
                </c:pt>
                <c:pt idx="87720">
                  <c:v>1.00024</c:v>
                </c:pt>
                <c:pt idx="87721">
                  <c:v>1.00038</c:v>
                </c:pt>
                <c:pt idx="87722">
                  <c:v>1.0005299999999999</c:v>
                </c:pt>
                <c:pt idx="87723">
                  <c:v>1.0006699999999999</c:v>
                </c:pt>
                <c:pt idx="87724">
                  <c:v>1.00081</c:v>
                </c:pt>
                <c:pt idx="87725">
                  <c:v>1.00095</c:v>
                </c:pt>
                <c:pt idx="87726">
                  <c:v>1.00108</c:v>
                </c:pt>
                <c:pt idx="87727">
                  <c:v>1.00122</c:v>
                </c:pt>
                <c:pt idx="87728">
                  <c:v>1.00135</c:v>
                </c:pt>
                <c:pt idx="87729">
                  <c:v>1.0014799999999999</c:v>
                </c:pt>
                <c:pt idx="87730">
                  <c:v>1.0016</c:v>
                </c:pt>
                <c:pt idx="87731">
                  <c:v>1.0017100000000001</c:v>
                </c:pt>
                <c:pt idx="87732">
                  <c:v>1.0018199999999999</c:v>
                </c:pt>
                <c:pt idx="87733">
                  <c:v>1.00193</c:v>
                </c:pt>
                <c:pt idx="87734">
                  <c:v>1.00204</c:v>
                </c:pt>
                <c:pt idx="87735">
                  <c:v>1.00213</c:v>
                </c:pt>
                <c:pt idx="87736">
                  <c:v>1.00223</c:v>
                </c:pt>
                <c:pt idx="87737">
                  <c:v>1.00231</c:v>
                </c:pt>
                <c:pt idx="87738">
                  <c:v>1.00238</c:v>
                </c:pt>
                <c:pt idx="87739">
                  <c:v>1.0024500000000001</c:v>
                </c:pt>
                <c:pt idx="87740">
                  <c:v>1.0025200000000001</c:v>
                </c:pt>
                <c:pt idx="87741">
                  <c:v>1.00257</c:v>
                </c:pt>
                <c:pt idx="87742">
                  <c:v>1.0026200000000001</c:v>
                </c:pt>
                <c:pt idx="87743">
                  <c:v>1.00265</c:v>
                </c:pt>
                <c:pt idx="87744">
                  <c:v>1.00268</c:v>
                </c:pt>
                <c:pt idx="87745">
                  <c:v>1.0026999999999999</c:v>
                </c:pt>
                <c:pt idx="87746">
                  <c:v>1.00271</c:v>
                </c:pt>
                <c:pt idx="87747">
                  <c:v>1.00271</c:v>
                </c:pt>
                <c:pt idx="87748">
                  <c:v>1.00271</c:v>
                </c:pt>
                <c:pt idx="87749">
                  <c:v>1.0026900000000001</c:v>
                </c:pt>
                <c:pt idx="87750">
                  <c:v>1.0026600000000001</c:v>
                </c:pt>
                <c:pt idx="87751">
                  <c:v>1.00261</c:v>
                </c:pt>
                <c:pt idx="87752">
                  <c:v>1.00257</c:v>
                </c:pt>
                <c:pt idx="87753">
                  <c:v>1.00251</c:v>
                </c:pt>
                <c:pt idx="87754">
                  <c:v>1.00244</c:v>
                </c:pt>
                <c:pt idx="87755">
                  <c:v>1.0023599999999999</c:v>
                </c:pt>
                <c:pt idx="87756">
                  <c:v>1.0022599999999999</c:v>
                </c:pt>
                <c:pt idx="87757">
                  <c:v>1.0021500000000001</c:v>
                </c:pt>
                <c:pt idx="87758">
                  <c:v>1.00203</c:v>
                </c:pt>
                <c:pt idx="87759">
                  <c:v>1.0019</c:v>
                </c:pt>
                <c:pt idx="87760">
                  <c:v>1.0017499999999999</c:v>
                </c:pt>
                <c:pt idx="87761">
                  <c:v>1.00159</c:v>
                </c:pt>
                <c:pt idx="87762">
                  <c:v>1.00142</c:v>
                </c:pt>
                <c:pt idx="87763">
                  <c:v>1.0012399999999999</c:v>
                </c:pt>
                <c:pt idx="87764">
                  <c:v>1.00105</c:v>
                </c:pt>
                <c:pt idx="87765">
                  <c:v>1.00084</c:v>
                </c:pt>
                <c:pt idx="87766">
                  <c:v>1.0006299999999999</c:v>
                </c:pt>
                <c:pt idx="87767">
                  <c:v>1.0004</c:v>
                </c:pt>
                <c:pt idx="87768">
                  <c:v>1.0001599999999999</c:v>
                </c:pt>
                <c:pt idx="87769">
                  <c:v>0.99991399999999997</c:v>
                </c:pt>
                <c:pt idx="87770">
                  <c:v>0.99968800000000002</c:v>
                </c:pt>
                <c:pt idx="87771">
                  <c:v>0.99948999999999999</c:v>
                </c:pt>
                <c:pt idx="87772">
                  <c:v>0.99928499999999998</c:v>
                </c:pt>
                <c:pt idx="87773">
                  <c:v>0.99909599999999998</c:v>
                </c:pt>
                <c:pt idx="87774">
                  <c:v>0.99891600000000003</c:v>
                </c:pt>
                <c:pt idx="87775">
                  <c:v>0.99875000000000003</c:v>
                </c:pt>
                <c:pt idx="87776">
                  <c:v>0.99859600000000004</c:v>
                </c:pt>
                <c:pt idx="87777">
                  <c:v>0.99845399999999995</c:v>
                </c:pt>
                <c:pt idx="87778">
                  <c:v>0.99832299999999996</c:v>
                </c:pt>
                <c:pt idx="87779">
                  <c:v>0.99820399999999998</c:v>
                </c:pt>
                <c:pt idx="87780">
                  <c:v>0.99809800000000004</c:v>
                </c:pt>
                <c:pt idx="87781">
                  <c:v>0.998004</c:v>
                </c:pt>
                <c:pt idx="87782">
                  <c:v>0.99790999999999996</c:v>
                </c:pt>
                <c:pt idx="87783">
                  <c:v>0.99784099999999998</c:v>
                </c:pt>
                <c:pt idx="87784">
                  <c:v>0.99776200000000004</c:v>
                </c:pt>
                <c:pt idx="87785">
                  <c:v>0.99770999999999999</c:v>
                </c:pt>
                <c:pt idx="87786">
                  <c:v>0.99767499999999998</c:v>
                </c:pt>
                <c:pt idx="87787">
                  <c:v>0.99765099999999995</c:v>
                </c:pt>
                <c:pt idx="87788">
                  <c:v>0.99763800000000002</c:v>
                </c:pt>
                <c:pt idx="87789">
                  <c:v>0.99763199999999996</c:v>
                </c:pt>
                <c:pt idx="87790">
                  <c:v>0.99764200000000003</c:v>
                </c:pt>
                <c:pt idx="87791">
                  <c:v>0.99765499999999996</c:v>
                </c:pt>
                <c:pt idx="87792">
                  <c:v>0.99768100000000004</c:v>
                </c:pt>
                <c:pt idx="87793">
                  <c:v>0.99770899999999996</c:v>
                </c:pt>
                <c:pt idx="87794">
                  <c:v>0.997749</c:v>
                </c:pt>
                <c:pt idx="87795">
                  <c:v>0.99780199999999997</c:v>
                </c:pt>
                <c:pt idx="87796">
                  <c:v>0.997865</c:v>
                </c:pt>
                <c:pt idx="87797">
                  <c:v>0.99793600000000005</c:v>
                </c:pt>
                <c:pt idx="87798">
                  <c:v>0.99800999999999995</c:v>
                </c:pt>
                <c:pt idx="87799">
                  <c:v>0.99809400000000004</c:v>
                </c:pt>
                <c:pt idx="87800">
                  <c:v>0.99818799999999996</c:v>
                </c:pt>
                <c:pt idx="87801">
                  <c:v>0.99828700000000004</c:v>
                </c:pt>
                <c:pt idx="87802">
                  <c:v>0.99839500000000003</c:v>
                </c:pt>
                <c:pt idx="87803">
                  <c:v>0.99850099999999997</c:v>
                </c:pt>
                <c:pt idx="87804">
                  <c:v>0.99861599999999995</c:v>
                </c:pt>
                <c:pt idx="87805">
                  <c:v>0.99873400000000001</c:v>
                </c:pt>
                <c:pt idx="87806">
                  <c:v>0.99885299999999999</c:v>
                </c:pt>
                <c:pt idx="87807">
                  <c:v>0.99897899999999995</c:v>
                </c:pt>
                <c:pt idx="87808">
                  <c:v>0.99911399999999995</c:v>
                </c:pt>
                <c:pt idx="87809">
                  <c:v>0.99925200000000003</c:v>
                </c:pt>
                <c:pt idx="87810">
                  <c:v>0.99938899999999997</c:v>
                </c:pt>
                <c:pt idx="87811">
                  <c:v>0.99953000000000003</c:v>
                </c:pt>
                <c:pt idx="87812">
                  <c:v>0.99966900000000003</c:v>
                </c:pt>
                <c:pt idx="87813">
                  <c:v>0.99981299999999995</c:v>
                </c:pt>
                <c:pt idx="87814">
                  <c:v>0.99995699999999998</c:v>
                </c:pt>
                <c:pt idx="87815">
                  <c:v>1.0001100000000001</c:v>
                </c:pt>
                <c:pt idx="87816">
                  <c:v>1.0002500000000001</c:v>
                </c:pt>
                <c:pt idx="87817">
                  <c:v>1.0004</c:v>
                </c:pt>
                <c:pt idx="87818">
                  <c:v>1.00054</c:v>
                </c:pt>
                <c:pt idx="87819">
                  <c:v>1.0006900000000001</c:v>
                </c:pt>
                <c:pt idx="87820">
                  <c:v>1.00082</c:v>
                </c:pt>
                <c:pt idx="87821">
                  <c:v>1.0009600000000001</c:v>
                </c:pt>
                <c:pt idx="87822">
                  <c:v>1.00109</c:v>
                </c:pt>
                <c:pt idx="87823">
                  <c:v>1.0012300000000001</c:v>
                </c:pt>
                <c:pt idx="87824">
                  <c:v>1.00136</c:v>
                </c:pt>
                <c:pt idx="87825">
                  <c:v>1.0015000000000001</c:v>
                </c:pt>
                <c:pt idx="87826">
                  <c:v>1.00162</c:v>
                </c:pt>
                <c:pt idx="87827">
                  <c:v>1.00173</c:v>
                </c:pt>
                <c:pt idx="87828">
                  <c:v>1.0018400000000001</c:v>
                </c:pt>
                <c:pt idx="87829">
                  <c:v>1.0019499999999999</c:v>
                </c:pt>
                <c:pt idx="87830">
                  <c:v>1.0020500000000001</c:v>
                </c:pt>
                <c:pt idx="87831">
                  <c:v>1.00214</c:v>
                </c:pt>
                <c:pt idx="87832">
                  <c:v>1.0022200000000001</c:v>
                </c:pt>
                <c:pt idx="87833">
                  <c:v>1.00231</c:v>
                </c:pt>
                <c:pt idx="87834">
                  <c:v>1.00237</c:v>
                </c:pt>
                <c:pt idx="87835">
                  <c:v>1.00244</c:v>
                </c:pt>
                <c:pt idx="87836">
                  <c:v>1.0024900000000001</c:v>
                </c:pt>
                <c:pt idx="87837">
                  <c:v>1.00254</c:v>
                </c:pt>
                <c:pt idx="87838">
                  <c:v>1.00258</c:v>
                </c:pt>
                <c:pt idx="87839">
                  <c:v>1.00261</c:v>
                </c:pt>
                <c:pt idx="87840">
                  <c:v>1.0026299999999999</c:v>
                </c:pt>
                <c:pt idx="87841">
                  <c:v>1.00264</c:v>
                </c:pt>
                <c:pt idx="87842">
                  <c:v>1.00264</c:v>
                </c:pt>
                <c:pt idx="87843">
                  <c:v>1.0026299999999999</c:v>
                </c:pt>
                <c:pt idx="87844">
                  <c:v>1.00261</c:v>
                </c:pt>
                <c:pt idx="87845">
                  <c:v>1.00257</c:v>
                </c:pt>
                <c:pt idx="87846">
                  <c:v>1.0025299999999999</c:v>
                </c:pt>
                <c:pt idx="87847">
                  <c:v>1.00247</c:v>
                </c:pt>
                <c:pt idx="87848">
                  <c:v>1.0024</c:v>
                </c:pt>
                <c:pt idx="87849">
                  <c:v>1.0023200000000001</c:v>
                </c:pt>
                <c:pt idx="87850">
                  <c:v>1.00223</c:v>
                </c:pt>
                <c:pt idx="87851">
                  <c:v>1.00213</c:v>
                </c:pt>
                <c:pt idx="87852">
                  <c:v>1.0020100000000001</c:v>
                </c:pt>
                <c:pt idx="87853">
                  <c:v>1.0018899999999999</c:v>
                </c:pt>
                <c:pt idx="87854">
                  <c:v>1.0017499999999999</c:v>
                </c:pt>
                <c:pt idx="87855">
                  <c:v>1.0016</c:v>
                </c:pt>
                <c:pt idx="87856">
                  <c:v>1.00143</c:v>
                </c:pt>
                <c:pt idx="87857">
                  <c:v>1.00125</c:v>
                </c:pt>
                <c:pt idx="87858">
                  <c:v>1.0010600000000001</c:v>
                </c:pt>
                <c:pt idx="87859">
                  <c:v>1.00085</c:v>
                </c:pt>
                <c:pt idx="87860">
                  <c:v>1.0006299999999999</c:v>
                </c:pt>
                <c:pt idx="87861">
                  <c:v>1.00041</c:v>
                </c:pt>
                <c:pt idx="87862">
                  <c:v>1.0001599999999999</c:v>
                </c:pt>
                <c:pt idx="87863">
                  <c:v>0.99992300000000001</c:v>
                </c:pt>
                <c:pt idx="87864">
                  <c:v>0.99969600000000003</c:v>
                </c:pt>
                <c:pt idx="87865">
                  <c:v>0.999475</c:v>
                </c:pt>
                <c:pt idx="87866">
                  <c:v>0.99925799999999998</c:v>
                </c:pt>
                <c:pt idx="87867">
                  <c:v>0.99906600000000001</c:v>
                </c:pt>
                <c:pt idx="87868">
                  <c:v>0.998888</c:v>
                </c:pt>
                <c:pt idx="87869">
                  <c:v>0.998722</c:v>
                </c:pt>
                <c:pt idx="87870">
                  <c:v>0.99856599999999995</c:v>
                </c:pt>
                <c:pt idx="87871">
                  <c:v>0.99842299999999995</c:v>
                </c:pt>
                <c:pt idx="87872">
                  <c:v>0.99829199999999996</c:v>
                </c:pt>
                <c:pt idx="87873">
                  <c:v>0.99817299999999998</c:v>
                </c:pt>
                <c:pt idx="87874">
                  <c:v>0.99807199999999996</c:v>
                </c:pt>
                <c:pt idx="87875">
                  <c:v>0.99797999999999998</c:v>
                </c:pt>
                <c:pt idx="87876">
                  <c:v>0.99790000000000001</c:v>
                </c:pt>
                <c:pt idx="87877">
                  <c:v>0.99782700000000002</c:v>
                </c:pt>
                <c:pt idx="87878">
                  <c:v>0.99777499999999997</c:v>
                </c:pt>
                <c:pt idx="87879">
                  <c:v>0.99773900000000004</c:v>
                </c:pt>
                <c:pt idx="87880">
                  <c:v>0.99770099999999995</c:v>
                </c:pt>
                <c:pt idx="87881">
                  <c:v>0.99768299999999999</c:v>
                </c:pt>
                <c:pt idx="87882">
                  <c:v>0.99767300000000003</c:v>
                </c:pt>
                <c:pt idx="87883">
                  <c:v>0.99766600000000005</c:v>
                </c:pt>
                <c:pt idx="87884">
                  <c:v>0.99767099999999997</c:v>
                </c:pt>
                <c:pt idx="87885">
                  <c:v>0.99768299999999999</c:v>
                </c:pt>
                <c:pt idx="87886">
                  <c:v>0.99770800000000004</c:v>
                </c:pt>
                <c:pt idx="87887">
                  <c:v>0.99773999999999996</c:v>
                </c:pt>
                <c:pt idx="87888">
                  <c:v>0.99778500000000003</c:v>
                </c:pt>
                <c:pt idx="87889">
                  <c:v>0.99784099999999998</c:v>
                </c:pt>
                <c:pt idx="87890">
                  <c:v>0.99790100000000004</c:v>
                </c:pt>
                <c:pt idx="87891">
                  <c:v>0.99797199999999997</c:v>
                </c:pt>
                <c:pt idx="87892">
                  <c:v>0.998031</c:v>
                </c:pt>
                <c:pt idx="87893">
                  <c:v>0.99810900000000002</c:v>
                </c:pt>
                <c:pt idx="87894">
                  <c:v>0.998201</c:v>
                </c:pt>
                <c:pt idx="87895">
                  <c:v>0.99829100000000004</c:v>
                </c:pt>
                <c:pt idx="87896">
                  <c:v>0.99839100000000003</c:v>
                </c:pt>
                <c:pt idx="87897">
                  <c:v>0.99849200000000005</c:v>
                </c:pt>
                <c:pt idx="87898">
                  <c:v>0.99860199999999999</c:v>
                </c:pt>
                <c:pt idx="87899">
                  <c:v>0.99871699999999997</c:v>
                </c:pt>
                <c:pt idx="87900">
                  <c:v>0.998834</c:v>
                </c:pt>
                <c:pt idx="87901">
                  <c:v>0.99895999999999996</c:v>
                </c:pt>
                <c:pt idx="87902">
                  <c:v>0.99908600000000003</c:v>
                </c:pt>
                <c:pt idx="87903">
                  <c:v>0.99921499999999996</c:v>
                </c:pt>
                <c:pt idx="87904">
                  <c:v>0.99934599999999996</c:v>
                </c:pt>
                <c:pt idx="87905">
                  <c:v>0.99947399999999997</c:v>
                </c:pt>
                <c:pt idx="87906">
                  <c:v>0.99961199999999995</c:v>
                </c:pt>
                <c:pt idx="87907">
                  <c:v>0.99974700000000005</c:v>
                </c:pt>
                <c:pt idx="87908">
                  <c:v>0.999888</c:v>
                </c:pt>
                <c:pt idx="87909">
                  <c:v>1.00003</c:v>
                </c:pt>
                <c:pt idx="87910">
                  <c:v>1.00017</c:v>
                </c:pt>
                <c:pt idx="87911">
                  <c:v>1.00031</c:v>
                </c:pt>
                <c:pt idx="87912">
                  <c:v>1.0004500000000001</c:v>
                </c:pt>
                <c:pt idx="87913">
                  <c:v>1.0005900000000001</c:v>
                </c:pt>
                <c:pt idx="87914">
                  <c:v>1.0007200000000001</c:v>
                </c:pt>
                <c:pt idx="87915">
                  <c:v>1.00085</c:v>
                </c:pt>
                <c:pt idx="87916">
                  <c:v>1.00099</c:v>
                </c:pt>
                <c:pt idx="87917">
                  <c:v>1.00112</c:v>
                </c:pt>
                <c:pt idx="87918">
                  <c:v>1.0012399999999999</c:v>
                </c:pt>
                <c:pt idx="87919">
                  <c:v>1.00136</c:v>
                </c:pt>
                <c:pt idx="87920">
                  <c:v>1.0014700000000001</c:v>
                </c:pt>
                <c:pt idx="87921">
                  <c:v>1.00159</c:v>
                </c:pt>
                <c:pt idx="87922">
                  <c:v>1.0017</c:v>
                </c:pt>
                <c:pt idx="87923">
                  <c:v>1.0018</c:v>
                </c:pt>
                <c:pt idx="87924">
                  <c:v>1.0019</c:v>
                </c:pt>
                <c:pt idx="87925">
                  <c:v>1.0019899999999999</c:v>
                </c:pt>
                <c:pt idx="87926">
                  <c:v>1.0020800000000001</c:v>
                </c:pt>
                <c:pt idx="87927">
                  <c:v>1.0021599999999999</c:v>
                </c:pt>
                <c:pt idx="87928">
                  <c:v>1.00224</c:v>
                </c:pt>
                <c:pt idx="87929">
                  <c:v>1.00231</c:v>
                </c:pt>
                <c:pt idx="87930">
                  <c:v>1.00238</c:v>
                </c:pt>
                <c:pt idx="87931">
                  <c:v>1.00244</c:v>
                </c:pt>
                <c:pt idx="87932">
                  <c:v>1.00248</c:v>
                </c:pt>
                <c:pt idx="87933">
                  <c:v>1.0025200000000001</c:v>
                </c:pt>
                <c:pt idx="87934">
                  <c:v>1.0025500000000001</c:v>
                </c:pt>
                <c:pt idx="87935">
                  <c:v>1.0025599999999999</c:v>
                </c:pt>
                <c:pt idx="87936">
                  <c:v>1.00257</c:v>
                </c:pt>
                <c:pt idx="87937">
                  <c:v>1.00257</c:v>
                </c:pt>
                <c:pt idx="87938">
                  <c:v>1.0025599999999999</c:v>
                </c:pt>
                <c:pt idx="87939">
                  <c:v>1.00254</c:v>
                </c:pt>
                <c:pt idx="87940">
                  <c:v>1.0025200000000001</c:v>
                </c:pt>
                <c:pt idx="87941">
                  <c:v>1.00248</c:v>
                </c:pt>
                <c:pt idx="87942">
                  <c:v>1.0024299999999999</c:v>
                </c:pt>
                <c:pt idx="87943">
                  <c:v>1.00237</c:v>
                </c:pt>
                <c:pt idx="87944">
                  <c:v>1.0023</c:v>
                </c:pt>
                <c:pt idx="87945">
                  <c:v>1.00221</c:v>
                </c:pt>
                <c:pt idx="87946">
                  <c:v>1.0021100000000001</c:v>
                </c:pt>
                <c:pt idx="87947">
                  <c:v>1.002</c:v>
                </c:pt>
                <c:pt idx="87948">
                  <c:v>1.00187</c:v>
                </c:pt>
                <c:pt idx="87949">
                  <c:v>1.0017400000000001</c:v>
                </c:pt>
                <c:pt idx="87950">
                  <c:v>1.0016</c:v>
                </c:pt>
                <c:pt idx="87951">
                  <c:v>1.0014400000000001</c:v>
                </c:pt>
                <c:pt idx="87952">
                  <c:v>1.0012700000000001</c:v>
                </c:pt>
                <c:pt idx="87953">
                  <c:v>1.00108</c:v>
                </c:pt>
                <c:pt idx="87954">
                  <c:v>1.0008900000000001</c:v>
                </c:pt>
                <c:pt idx="87955">
                  <c:v>1.0006900000000001</c:v>
                </c:pt>
                <c:pt idx="87956">
                  <c:v>1.00048</c:v>
                </c:pt>
                <c:pt idx="87957">
                  <c:v>1.00024</c:v>
                </c:pt>
                <c:pt idx="87958">
                  <c:v>0.999996</c:v>
                </c:pt>
                <c:pt idx="87959">
                  <c:v>0.99974799999999997</c:v>
                </c:pt>
                <c:pt idx="87960">
                  <c:v>0.99951599999999996</c:v>
                </c:pt>
                <c:pt idx="87961">
                  <c:v>0.99931199999999998</c:v>
                </c:pt>
                <c:pt idx="87962">
                  <c:v>0.99910500000000002</c:v>
                </c:pt>
                <c:pt idx="87963">
                  <c:v>0.99891300000000005</c:v>
                </c:pt>
                <c:pt idx="87964">
                  <c:v>0.99872700000000003</c:v>
                </c:pt>
                <c:pt idx="87965">
                  <c:v>0.99855899999999997</c:v>
                </c:pt>
                <c:pt idx="87966">
                  <c:v>0.99839599999999995</c:v>
                </c:pt>
                <c:pt idx="87967">
                  <c:v>0.99824900000000005</c:v>
                </c:pt>
                <c:pt idx="87968">
                  <c:v>0.99811899999999998</c:v>
                </c:pt>
                <c:pt idx="87969">
                  <c:v>0.99799700000000002</c:v>
                </c:pt>
                <c:pt idx="87970">
                  <c:v>0.99788600000000005</c:v>
                </c:pt>
                <c:pt idx="87971">
                  <c:v>0.99778800000000001</c:v>
                </c:pt>
                <c:pt idx="87972">
                  <c:v>0.99771200000000004</c:v>
                </c:pt>
                <c:pt idx="87973">
                  <c:v>0.99763999999999997</c:v>
                </c:pt>
                <c:pt idx="87974">
                  <c:v>0.99757499999999999</c:v>
                </c:pt>
                <c:pt idx="87975">
                  <c:v>0.997525</c:v>
                </c:pt>
                <c:pt idx="87976">
                  <c:v>0.99748700000000001</c:v>
                </c:pt>
                <c:pt idx="87977">
                  <c:v>0.99745399999999995</c:v>
                </c:pt>
                <c:pt idx="87978">
                  <c:v>0.99743899999999996</c:v>
                </c:pt>
                <c:pt idx="87979">
                  <c:v>0.99743099999999996</c:v>
                </c:pt>
                <c:pt idx="87980">
                  <c:v>0.99743400000000004</c:v>
                </c:pt>
                <c:pt idx="87981">
                  <c:v>0.99744999999999995</c:v>
                </c:pt>
                <c:pt idx="87982">
                  <c:v>0.99747399999999997</c:v>
                </c:pt>
                <c:pt idx="87983">
                  <c:v>0.99751000000000001</c:v>
                </c:pt>
                <c:pt idx="87984">
                  <c:v>0.99755199999999999</c:v>
                </c:pt>
                <c:pt idx="87985">
                  <c:v>0.99760599999999999</c:v>
                </c:pt>
                <c:pt idx="87986">
                  <c:v>0.99766299999999997</c:v>
                </c:pt>
                <c:pt idx="87987">
                  <c:v>0.99773400000000001</c:v>
                </c:pt>
                <c:pt idx="87988">
                  <c:v>0.997811</c:v>
                </c:pt>
                <c:pt idx="87989">
                  <c:v>0.99789700000000003</c:v>
                </c:pt>
                <c:pt idx="87990">
                  <c:v>0.99798799999999999</c:v>
                </c:pt>
                <c:pt idx="87991">
                  <c:v>0.998085</c:v>
                </c:pt>
                <c:pt idx="87992">
                  <c:v>0.99819100000000005</c:v>
                </c:pt>
                <c:pt idx="87993">
                  <c:v>0.99829999999999997</c:v>
                </c:pt>
                <c:pt idx="87994">
                  <c:v>0.99840899999999999</c:v>
                </c:pt>
                <c:pt idx="87995">
                  <c:v>0.99853000000000003</c:v>
                </c:pt>
                <c:pt idx="87996">
                  <c:v>0.99865099999999996</c:v>
                </c:pt>
                <c:pt idx="87997">
                  <c:v>0.99878</c:v>
                </c:pt>
                <c:pt idx="87998">
                  <c:v>0.998915</c:v>
                </c:pt>
                <c:pt idx="87999">
                  <c:v>0.99905500000000003</c:v>
                </c:pt>
                <c:pt idx="88000">
                  <c:v>0.99919899999999995</c:v>
                </c:pt>
                <c:pt idx="88001">
                  <c:v>0.99934000000000001</c:v>
                </c:pt>
                <c:pt idx="88002">
                  <c:v>0.99948400000000004</c:v>
                </c:pt>
                <c:pt idx="88003">
                  <c:v>0.99962799999999996</c:v>
                </c:pt>
                <c:pt idx="88004">
                  <c:v>0.99977300000000002</c:v>
                </c:pt>
                <c:pt idx="88005">
                  <c:v>0.99992000000000003</c:v>
                </c:pt>
                <c:pt idx="88006">
                  <c:v>1.00007</c:v>
                </c:pt>
                <c:pt idx="88007">
                  <c:v>1.0002200000000001</c:v>
                </c:pt>
                <c:pt idx="88008">
                  <c:v>1.00037</c:v>
                </c:pt>
                <c:pt idx="88009">
                  <c:v>1.0005200000000001</c:v>
                </c:pt>
                <c:pt idx="88010">
                  <c:v>1.0006699999999999</c:v>
                </c:pt>
                <c:pt idx="88011">
                  <c:v>1.00081</c:v>
                </c:pt>
                <c:pt idx="88012">
                  <c:v>1.0009600000000001</c:v>
                </c:pt>
                <c:pt idx="88013">
                  <c:v>1.0011000000000001</c:v>
                </c:pt>
                <c:pt idx="88014">
                  <c:v>1.0012399999999999</c:v>
                </c:pt>
                <c:pt idx="88015">
                  <c:v>1.0013799999999999</c:v>
                </c:pt>
                <c:pt idx="88016">
                  <c:v>1.0015000000000001</c:v>
                </c:pt>
                <c:pt idx="88017">
                  <c:v>1.00163</c:v>
                </c:pt>
                <c:pt idx="88018">
                  <c:v>1.00176</c:v>
                </c:pt>
                <c:pt idx="88019">
                  <c:v>1.00187</c:v>
                </c:pt>
                <c:pt idx="88020">
                  <c:v>1.0019800000000001</c:v>
                </c:pt>
                <c:pt idx="88021">
                  <c:v>1.0020800000000001</c:v>
                </c:pt>
                <c:pt idx="88022">
                  <c:v>1.0021800000000001</c:v>
                </c:pt>
                <c:pt idx="88023">
                  <c:v>1.00227</c:v>
                </c:pt>
                <c:pt idx="88024">
                  <c:v>1.0023500000000001</c:v>
                </c:pt>
                <c:pt idx="88025">
                  <c:v>1.0024200000000001</c:v>
                </c:pt>
                <c:pt idx="88026">
                  <c:v>1.0024900000000001</c:v>
                </c:pt>
                <c:pt idx="88027">
                  <c:v>1.0025500000000001</c:v>
                </c:pt>
                <c:pt idx="88028">
                  <c:v>1.0025999999999999</c:v>
                </c:pt>
                <c:pt idx="88029">
                  <c:v>1.00264</c:v>
                </c:pt>
                <c:pt idx="88030">
                  <c:v>1.00267</c:v>
                </c:pt>
                <c:pt idx="88031">
                  <c:v>1.0026999999999999</c:v>
                </c:pt>
                <c:pt idx="88032">
                  <c:v>1.00271</c:v>
                </c:pt>
                <c:pt idx="88033">
                  <c:v>1.00271</c:v>
                </c:pt>
                <c:pt idx="88034">
                  <c:v>1.0026999999999999</c:v>
                </c:pt>
                <c:pt idx="88035">
                  <c:v>1.00268</c:v>
                </c:pt>
                <c:pt idx="88036">
                  <c:v>1.0026600000000001</c:v>
                </c:pt>
                <c:pt idx="88037">
                  <c:v>1.00261</c:v>
                </c:pt>
                <c:pt idx="88038">
                  <c:v>1.0025599999999999</c:v>
                </c:pt>
                <c:pt idx="88039">
                  <c:v>1.0024999999999999</c:v>
                </c:pt>
                <c:pt idx="88040">
                  <c:v>1.0024299999999999</c:v>
                </c:pt>
                <c:pt idx="88041">
                  <c:v>1.0023500000000001</c:v>
                </c:pt>
                <c:pt idx="88042">
                  <c:v>1.0022500000000001</c:v>
                </c:pt>
                <c:pt idx="88043">
                  <c:v>1.0021100000000001</c:v>
                </c:pt>
                <c:pt idx="88044">
                  <c:v>1.0019899999999999</c:v>
                </c:pt>
                <c:pt idx="88045">
                  <c:v>1.00186</c:v>
                </c:pt>
                <c:pt idx="88046">
                  <c:v>1.0017100000000001</c:v>
                </c:pt>
                <c:pt idx="88047">
                  <c:v>1.00156</c:v>
                </c:pt>
                <c:pt idx="88048">
                  <c:v>1.00139</c:v>
                </c:pt>
                <c:pt idx="88049">
                  <c:v>1.0012099999999999</c:v>
                </c:pt>
                <c:pt idx="88050">
                  <c:v>1.00101</c:v>
                </c:pt>
                <c:pt idx="88051">
                  <c:v>1.00081</c:v>
                </c:pt>
                <c:pt idx="88052">
                  <c:v>1.0005900000000001</c:v>
                </c:pt>
                <c:pt idx="88053">
                  <c:v>1.0003500000000001</c:v>
                </c:pt>
                <c:pt idx="88054">
                  <c:v>1.0001100000000001</c:v>
                </c:pt>
                <c:pt idx="88055">
                  <c:v>0.99987199999999998</c:v>
                </c:pt>
                <c:pt idx="88056">
                  <c:v>0.99965099999999996</c:v>
                </c:pt>
                <c:pt idx="88057">
                  <c:v>0.99943499999999996</c:v>
                </c:pt>
                <c:pt idx="88058">
                  <c:v>0.99923200000000001</c:v>
                </c:pt>
                <c:pt idx="88059">
                  <c:v>0.99904199999999999</c:v>
                </c:pt>
                <c:pt idx="88060">
                  <c:v>0.99885999999999997</c:v>
                </c:pt>
                <c:pt idx="88061">
                  <c:v>0.998699</c:v>
                </c:pt>
                <c:pt idx="88062">
                  <c:v>0.99854699999999996</c:v>
                </c:pt>
                <c:pt idx="88063">
                  <c:v>0.99840899999999999</c:v>
                </c:pt>
                <c:pt idx="88064">
                  <c:v>0.99828300000000003</c:v>
                </c:pt>
                <c:pt idx="88065">
                  <c:v>0.998166</c:v>
                </c:pt>
                <c:pt idx="88066">
                  <c:v>0.99806700000000004</c:v>
                </c:pt>
                <c:pt idx="88067">
                  <c:v>0.99797899999999995</c:v>
                </c:pt>
                <c:pt idx="88068">
                  <c:v>0.99789399999999995</c:v>
                </c:pt>
                <c:pt idx="88069">
                  <c:v>0.99783200000000005</c:v>
                </c:pt>
                <c:pt idx="88070">
                  <c:v>0.997776</c:v>
                </c:pt>
                <c:pt idx="88071">
                  <c:v>0.99773299999999998</c:v>
                </c:pt>
                <c:pt idx="88072">
                  <c:v>0.99770199999999998</c:v>
                </c:pt>
                <c:pt idx="88073">
                  <c:v>0.99768000000000001</c:v>
                </c:pt>
                <c:pt idx="88074">
                  <c:v>0.99766600000000005</c:v>
                </c:pt>
                <c:pt idx="88075">
                  <c:v>0.99766100000000002</c:v>
                </c:pt>
                <c:pt idx="88076">
                  <c:v>0.99766299999999997</c:v>
                </c:pt>
                <c:pt idx="88077">
                  <c:v>0.99768100000000004</c:v>
                </c:pt>
                <c:pt idx="88078">
                  <c:v>0.99770599999999998</c:v>
                </c:pt>
                <c:pt idx="88079">
                  <c:v>0.99774099999999999</c:v>
                </c:pt>
                <c:pt idx="88080">
                  <c:v>0.99778199999999995</c:v>
                </c:pt>
                <c:pt idx="88081">
                  <c:v>0.99783100000000002</c:v>
                </c:pt>
                <c:pt idx="88082">
                  <c:v>0.99788900000000003</c:v>
                </c:pt>
                <c:pt idx="88083">
                  <c:v>0.99795299999999998</c:v>
                </c:pt>
                <c:pt idx="88084">
                  <c:v>0.99804300000000001</c:v>
                </c:pt>
                <c:pt idx="88085">
                  <c:v>0.99812000000000001</c:v>
                </c:pt>
                <c:pt idx="88086">
                  <c:v>0.99820399999999998</c:v>
                </c:pt>
                <c:pt idx="88087">
                  <c:v>0.99829500000000004</c:v>
                </c:pt>
                <c:pt idx="88088">
                  <c:v>0.99839299999999997</c:v>
                </c:pt>
                <c:pt idx="88089">
                  <c:v>0.99849200000000005</c:v>
                </c:pt>
                <c:pt idx="88090">
                  <c:v>0.99859799999999999</c:v>
                </c:pt>
                <c:pt idx="88091">
                  <c:v>0.99870300000000001</c:v>
                </c:pt>
                <c:pt idx="88092">
                  <c:v>0.99881799999999998</c:v>
                </c:pt>
                <c:pt idx="88093">
                  <c:v>0.99894300000000003</c:v>
                </c:pt>
                <c:pt idx="88094">
                  <c:v>0.99906899999999998</c:v>
                </c:pt>
                <c:pt idx="88095">
                  <c:v>0.99919500000000006</c:v>
                </c:pt>
                <c:pt idx="88096">
                  <c:v>0.99932399999999999</c:v>
                </c:pt>
                <c:pt idx="88097">
                  <c:v>0.99945499999999998</c:v>
                </c:pt>
                <c:pt idx="88098">
                  <c:v>0.99959200000000004</c:v>
                </c:pt>
                <c:pt idx="88099">
                  <c:v>0.999722</c:v>
                </c:pt>
                <c:pt idx="88100">
                  <c:v>0.99985800000000002</c:v>
                </c:pt>
                <c:pt idx="88101">
                  <c:v>0.99998900000000002</c:v>
                </c:pt>
                <c:pt idx="88102">
                  <c:v>1.0001199999999999</c:v>
                </c:pt>
                <c:pt idx="88103">
                  <c:v>1.0002599999999999</c:v>
                </c:pt>
                <c:pt idx="88104">
                  <c:v>1.0004</c:v>
                </c:pt>
                <c:pt idx="88105">
                  <c:v>1.0005299999999999</c:v>
                </c:pt>
                <c:pt idx="88106">
                  <c:v>1.0006600000000001</c:v>
                </c:pt>
                <c:pt idx="88107">
                  <c:v>1.0007900000000001</c:v>
                </c:pt>
                <c:pt idx="88108">
                  <c:v>1.00092</c:v>
                </c:pt>
                <c:pt idx="88109">
                  <c:v>1.00105</c:v>
                </c:pt>
                <c:pt idx="88110">
                  <c:v>1.0011699999999999</c:v>
                </c:pt>
                <c:pt idx="88111">
                  <c:v>1.00129</c:v>
                </c:pt>
                <c:pt idx="88112">
                  <c:v>1.00143</c:v>
                </c:pt>
                <c:pt idx="88113">
                  <c:v>1.0015499999999999</c:v>
                </c:pt>
                <c:pt idx="88114">
                  <c:v>1.0016499999999999</c:v>
                </c:pt>
                <c:pt idx="88115">
                  <c:v>1.0017499999999999</c:v>
                </c:pt>
                <c:pt idx="88116">
                  <c:v>1.0018499999999999</c:v>
                </c:pt>
                <c:pt idx="88117">
                  <c:v>1.00193</c:v>
                </c:pt>
                <c:pt idx="88118">
                  <c:v>1.0020100000000001</c:v>
                </c:pt>
                <c:pt idx="88119">
                  <c:v>1.0020899999999999</c:v>
                </c:pt>
                <c:pt idx="88120">
                  <c:v>1.0021599999999999</c:v>
                </c:pt>
                <c:pt idx="88121">
                  <c:v>1.00223</c:v>
                </c:pt>
                <c:pt idx="88122">
                  <c:v>1.0022800000000001</c:v>
                </c:pt>
                <c:pt idx="88123">
                  <c:v>1.0023200000000001</c:v>
                </c:pt>
                <c:pt idx="88124">
                  <c:v>1.0023599999999999</c:v>
                </c:pt>
                <c:pt idx="88125">
                  <c:v>1.0023899999999999</c:v>
                </c:pt>
                <c:pt idx="88126">
                  <c:v>1.0024</c:v>
                </c:pt>
                <c:pt idx="88127">
                  <c:v>1.0024200000000001</c:v>
                </c:pt>
                <c:pt idx="88128">
                  <c:v>1.00241</c:v>
                </c:pt>
                <c:pt idx="88129">
                  <c:v>1.00241</c:v>
                </c:pt>
                <c:pt idx="88130">
                  <c:v>1.0023899999999999</c:v>
                </c:pt>
                <c:pt idx="88131">
                  <c:v>1.0023599999999999</c:v>
                </c:pt>
                <c:pt idx="88132">
                  <c:v>1.0023299999999999</c:v>
                </c:pt>
                <c:pt idx="88133">
                  <c:v>1.0022800000000001</c:v>
                </c:pt>
                <c:pt idx="88134">
                  <c:v>1.0022200000000001</c:v>
                </c:pt>
                <c:pt idx="88135">
                  <c:v>1.0021500000000001</c:v>
                </c:pt>
                <c:pt idx="88136">
                  <c:v>1.00207</c:v>
                </c:pt>
                <c:pt idx="88137">
                  <c:v>1.0019800000000001</c:v>
                </c:pt>
                <c:pt idx="88138">
                  <c:v>1.00187</c:v>
                </c:pt>
                <c:pt idx="88139">
                  <c:v>1.0017499999999999</c:v>
                </c:pt>
                <c:pt idx="88140">
                  <c:v>1.00162</c:v>
                </c:pt>
                <c:pt idx="88141">
                  <c:v>1.00149</c:v>
                </c:pt>
                <c:pt idx="88142">
                  <c:v>1.0013399999999999</c:v>
                </c:pt>
                <c:pt idx="88143">
                  <c:v>1.00118</c:v>
                </c:pt>
                <c:pt idx="88144">
                  <c:v>1.0009999999999999</c:v>
                </c:pt>
                <c:pt idx="88145">
                  <c:v>1.00081</c:v>
                </c:pt>
                <c:pt idx="88146">
                  <c:v>1.00061</c:v>
                </c:pt>
                <c:pt idx="88147">
                  <c:v>1.0004</c:v>
                </c:pt>
                <c:pt idx="88148">
                  <c:v>1.0001800000000001</c:v>
                </c:pt>
                <c:pt idx="88149">
                  <c:v>0.99994799999999995</c:v>
                </c:pt>
                <c:pt idx="88150">
                  <c:v>0.999699</c:v>
                </c:pt>
                <c:pt idx="88151">
                  <c:v>0.99945700000000004</c:v>
                </c:pt>
                <c:pt idx="88152">
                  <c:v>0.99923700000000004</c:v>
                </c:pt>
                <c:pt idx="88153">
                  <c:v>0.99902400000000002</c:v>
                </c:pt>
                <c:pt idx="88154">
                  <c:v>0.99882400000000005</c:v>
                </c:pt>
                <c:pt idx="88155">
                  <c:v>0.99863599999999997</c:v>
                </c:pt>
                <c:pt idx="88156">
                  <c:v>0.99846500000000005</c:v>
                </c:pt>
                <c:pt idx="88157">
                  <c:v>0.99830300000000005</c:v>
                </c:pt>
                <c:pt idx="88158">
                  <c:v>0.99814999999999998</c:v>
                </c:pt>
                <c:pt idx="88159">
                  <c:v>0.99801099999999998</c:v>
                </c:pt>
                <c:pt idx="88160">
                  <c:v>0.99788699999999997</c:v>
                </c:pt>
                <c:pt idx="88161">
                  <c:v>0.99777400000000005</c:v>
                </c:pt>
                <c:pt idx="88162">
                  <c:v>0.99767399999999995</c:v>
                </c:pt>
                <c:pt idx="88163">
                  <c:v>0.99758599999999997</c:v>
                </c:pt>
                <c:pt idx="88164">
                  <c:v>0.99749699999999997</c:v>
                </c:pt>
                <c:pt idx="88165">
                  <c:v>0.99743300000000001</c:v>
                </c:pt>
                <c:pt idx="88166">
                  <c:v>0.99738000000000004</c:v>
                </c:pt>
                <c:pt idx="88167">
                  <c:v>0.99734100000000003</c:v>
                </c:pt>
                <c:pt idx="88168">
                  <c:v>0.99731199999999998</c:v>
                </c:pt>
                <c:pt idx="88169">
                  <c:v>0.99728899999999998</c:v>
                </c:pt>
                <c:pt idx="88170">
                  <c:v>0.99727600000000005</c:v>
                </c:pt>
                <c:pt idx="88171">
                  <c:v>0.99727500000000002</c:v>
                </c:pt>
                <c:pt idx="88172">
                  <c:v>0.99728300000000003</c:v>
                </c:pt>
                <c:pt idx="88173">
                  <c:v>0.99730600000000003</c:v>
                </c:pt>
                <c:pt idx="88174">
                  <c:v>0.997336</c:v>
                </c:pt>
                <c:pt idx="88175">
                  <c:v>0.99737900000000002</c:v>
                </c:pt>
                <c:pt idx="88176">
                  <c:v>0.99742399999999998</c:v>
                </c:pt>
                <c:pt idx="88177">
                  <c:v>0.99748199999999998</c:v>
                </c:pt>
                <c:pt idx="88178">
                  <c:v>0.99754699999999996</c:v>
                </c:pt>
                <c:pt idx="88179">
                  <c:v>0.99761699999999998</c:v>
                </c:pt>
                <c:pt idx="88180">
                  <c:v>0.99769200000000002</c:v>
                </c:pt>
                <c:pt idx="88181">
                  <c:v>0.99777700000000003</c:v>
                </c:pt>
                <c:pt idx="88182">
                  <c:v>0.99787400000000004</c:v>
                </c:pt>
                <c:pt idx="88183">
                  <c:v>0.99797100000000005</c:v>
                </c:pt>
                <c:pt idx="88184">
                  <c:v>0.99807900000000005</c:v>
                </c:pt>
                <c:pt idx="88185">
                  <c:v>0.99819000000000002</c:v>
                </c:pt>
                <c:pt idx="88186">
                  <c:v>0.99830600000000003</c:v>
                </c:pt>
                <c:pt idx="88187">
                  <c:v>0.99842500000000001</c:v>
                </c:pt>
                <c:pt idx="88188">
                  <c:v>0.99855099999999997</c:v>
                </c:pt>
                <c:pt idx="88189">
                  <c:v>0.99868000000000001</c:v>
                </c:pt>
                <c:pt idx="88190">
                  <c:v>0.99880999999999998</c:v>
                </c:pt>
                <c:pt idx="88191">
                  <c:v>0.99894499999999997</c:v>
                </c:pt>
                <c:pt idx="88192">
                  <c:v>0.99909099999999995</c:v>
                </c:pt>
                <c:pt idx="88193">
                  <c:v>0.99922999999999995</c:v>
                </c:pt>
                <c:pt idx="88194">
                  <c:v>0.99938800000000005</c:v>
                </c:pt>
                <c:pt idx="88195">
                  <c:v>0.99953400000000003</c:v>
                </c:pt>
                <c:pt idx="88196">
                  <c:v>0.99967799999999996</c:v>
                </c:pt>
                <c:pt idx="88197">
                  <c:v>0.99982300000000002</c:v>
                </c:pt>
                <c:pt idx="88198">
                  <c:v>0.99996700000000005</c:v>
                </c:pt>
                <c:pt idx="88199">
                  <c:v>1.0001100000000001</c:v>
                </c:pt>
                <c:pt idx="88200">
                  <c:v>1.0002500000000001</c:v>
                </c:pt>
                <c:pt idx="88201">
                  <c:v>1.0003899999999999</c:v>
                </c:pt>
                <c:pt idx="88202">
                  <c:v>1.0005299999999999</c:v>
                </c:pt>
                <c:pt idx="88203">
                  <c:v>1.0006900000000001</c:v>
                </c:pt>
                <c:pt idx="88204">
                  <c:v>1.00082</c:v>
                </c:pt>
                <c:pt idx="88205">
                  <c:v>1.00095</c:v>
                </c:pt>
                <c:pt idx="88206">
                  <c:v>1.00108</c:v>
                </c:pt>
                <c:pt idx="88207">
                  <c:v>1.0012000000000001</c:v>
                </c:pt>
                <c:pt idx="88208">
                  <c:v>1.0013300000000001</c:v>
                </c:pt>
                <c:pt idx="88209">
                  <c:v>1.0014400000000001</c:v>
                </c:pt>
                <c:pt idx="88210">
                  <c:v>1.00156</c:v>
                </c:pt>
                <c:pt idx="88211">
                  <c:v>1.00166</c:v>
                </c:pt>
                <c:pt idx="88212">
                  <c:v>1.0017499999999999</c:v>
                </c:pt>
                <c:pt idx="88213">
                  <c:v>1.0018400000000001</c:v>
                </c:pt>
                <c:pt idx="88214">
                  <c:v>1.0019199999999999</c:v>
                </c:pt>
                <c:pt idx="88215">
                  <c:v>1.002</c:v>
                </c:pt>
                <c:pt idx="88216">
                  <c:v>1.0020800000000001</c:v>
                </c:pt>
                <c:pt idx="88217">
                  <c:v>1.00214</c:v>
                </c:pt>
                <c:pt idx="88218">
                  <c:v>1.0021899999999999</c:v>
                </c:pt>
                <c:pt idx="88219">
                  <c:v>1.00224</c:v>
                </c:pt>
                <c:pt idx="88220">
                  <c:v>1.00227</c:v>
                </c:pt>
                <c:pt idx="88221">
                  <c:v>1.0023</c:v>
                </c:pt>
                <c:pt idx="88222">
                  <c:v>1.0023200000000001</c:v>
                </c:pt>
                <c:pt idx="88223">
                  <c:v>1.0023200000000001</c:v>
                </c:pt>
                <c:pt idx="88224">
                  <c:v>1.0023200000000001</c:v>
                </c:pt>
                <c:pt idx="88225">
                  <c:v>1.00231</c:v>
                </c:pt>
                <c:pt idx="88226">
                  <c:v>1.0022800000000001</c:v>
                </c:pt>
                <c:pt idx="88227">
                  <c:v>1.0022500000000001</c:v>
                </c:pt>
                <c:pt idx="88228">
                  <c:v>1.0022</c:v>
                </c:pt>
                <c:pt idx="88229">
                  <c:v>1.00214</c:v>
                </c:pt>
                <c:pt idx="88230">
                  <c:v>1.00207</c:v>
                </c:pt>
                <c:pt idx="88231">
                  <c:v>1.0019899999999999</c:v>
                </c:pt>
                <c:pt idx="88232">
                  <c:v>1.0019</c:v>
                </c:pt>
                <c:pt idx="88233">
                  <c:v>1.0018</c:v>
                </c:pt>
                <c:pt idx="88234">
                  <c:v>1.0016700000000001</c:v>
                </c:pt>
                <c:pt idx="88235">
                  <c:v>1.0015400000000001</c:v>
                </c:pt>
                <c:pt idx="88236">
                  <c:v>1.0014000000000001</c:v>
                </c:pt>
                <c:pt idx="88237">
                  <c:v>1.0012399999999999</c:v>
                </c:pt>
                <c:pt idx="88238">
                  <c:v>1.0010699999999999</c:v>
                </c:pt>
                <c:pt idx="88239">
                  <c:v>1.00088</c:v>
                </c:pt>
                <c:pt idx="88240">
                  <c:v>1.0006900000000001</c:v>
                </c:pt>
                <c:pt idx="88241">
                  <c:v>1.00047</c:v>
                </c:pt>
                <c:pt idx="88242">
                  <c:v>1.0002500000000001</c:v>
                </c:pt>
                <c:pt idx="88243">
                  <c:v>1.0000199999999999</c:v>
                </c:pt>
                <c:pt idx="88244">
                  <c:v>0.999776</c:v>
                </c:pt>
                <c:pt idx="88245">
                  <c:v>0.99953199999999998</c:v>
                </c:pt>
                <c:pt idx="88246">
                  <c:v>0.99932200000000004</c:v>
                </c:pt>
                <c:pt idx="88247">
                  <c:v>0.99910699999999997</c:v>
                </c:pt>
                <c:pt idx="88248">
                  <c:v>0.99890199999999996</c:v>
                </c:pt>
                <c:pt idx="88249">
                  <c:v>0.99871100000000002</c:v>
                </c:pt>
                <c:pt idx="88250">
                  <c:v>0.99853999999999998</c:v>
                </c:pt>
                <c:pt idx="88251">
                  <c:v>0.99838000000000005</c:v>
                </c:pt>
                <c:pt idx="88252">
                  <c:v>0.99822999999999995</c:v>
                </c:pt>
                <c:pt idx="88253">
                  <c:v>0.99809999999999999</c:v>
                </c:pt>
                <c:pt idx="88254">
                  <c:v>0.99797400000000003</c:v>
                </c:pt>
                <c:pt idx="88255">
                  <c:v>0.99786399999999997</c:v>
                </c:pt>
                <c:pt idx="88256">
                  <c:v>0.99776600000000004</c:v>
                </c:pt>
                <c:pt idx="88257">
                  <c:v>0.99767600000000001</c:v>
                </c:pt>
                <c:pt idx="88258">
                  <c:v>0.99760199999999999</c:v>
                </c:pt>
                <c:pt idx="88259">
                  <c:v>0.99753800000000004</c:v>
                </c:pt>
                <c:pt idx="88260">
                  <c:v>0.99748499999999996</c:v>
                </c:pt>
                <c:pt idx="88261">
                  <c:v>0.99745200000000001</c:v>
                </c:pt>
                <c:pt idx="88262">
                  <c:v>0.99743000000000004</c:v>
                </c:pt>
                <c:pt idx="88263">
                  <c:v>0.99740700000000004</c:v>
                </c:pt>
                <c:pt idx="88264">
                  <c:v>0.99739999999999995</c:v>
                </c:pt>
                <c:pt idx="88265">
                  <c:v>0.99739800000000001</c:v>
                </c:pt>
                <c:pt idx="88266">
                  <c:v>0.99740700000000004</c:v>
                </c:pt>
                <c:pt idx="88267">
                  <c:v>0.99742900000000001</c:v>
                </c:pt>
                <c:pt idx="88268">
                  <c:v>0.99746199999999996</c:v>
                </c:pt>
                <c:pt idx="88269">
                  <c:v>0.99750099999999997</c:v>
                </c:pt>
                <c:pt idx="88270">
                  <c:v>0.99754799999999999</c:v>
                </c:pt>
                <c:pt idx="88271">
                  <c:v>0.99760599999999999</c:v>
                </c:pt>
                <c:pt idx="88272">
                  <c:v>0.99766100000000002</c:v>
                </c:pt>
                <c:pt idx="88273">
                  <c:v>0.99773500000000004</c:v>
                </c:pt>
                <c:pt idx="88274">
                  <c:v>0.99783100000000002</c:v>
                </c:pt>
                <c:pt idx="88275">
                  <c:v>0.997919</c:v>
                </c:pt>
                <c:pt idx="88276">
                  <c:v>0.99801700000000004</c:v>
                </c:pt>
                <c:pt idx="88277">
                  <c:v>0.998116</c:v>
                </c:pt>
                <c:pt idx="88278">
                  <c:v>0.99822</c:v>
                </c:pt>
                <c:pt idx="88279">
                  <c:v>0.99833499999999997</c:v>
                </c:pt>
                <c:pt idx="88280">
                  <c:v>0.99845099999999998</c:v>
                </c:pt>
                <c:pt idx="88281">
                  <c:v>0.99856800000000001</c:v>
                </c:pt>
                <c:pt idx="88282">
                  <c:v>0.99869600000000003</c:v>
                </c:pt>
                <c:pt idx="88283">
                  <c:v>0.99882400000000005</c:v>
                </c:pt>
                <c:pt idx="88284">
                  <c:v>0.99895999999999996</c:v>
                </c:pt>
                <c:pt idx="88285">
                  <c:v>0.99908799999999998</c:v>
                </c:pt>
                <c:pt idx="88286">
                  <c:v>0.99922999999999995</c:v>
                </c:pt>
                <c:pt idx="88287">
                  <c:v>0.99936800000000003</c:v>
                </c:pt>
                <c:pt idx="88288">
                  <c:v>0.99950899999999998</c:v>
                </c:pt>
                <c:pt idx="88289">
                  <c:v>0.99965499999999996</c:v>
                </c:pt>
                <c:pt idx="88290">
                  <c:v>0.99980100000000005</c:v>
                </c:pt>
                <c:pt idx="88291">
                  <c:v>0.99995100000000003</c:v>
                </c:pt>
                <c:pt idx="88292">
                  <c:v>1.0001</c:v>
                </c:pt>
                <c:pt idx="88293">
                  <c:v>1.0002500000000001</c:v>
                </c:pt>
                <c:pt idx="88294">
                  <c:v>1.0003899999999999</c:v>
                </c:pt>
                <c:pt idx="88295">
                  <c:v>1.0005299999999999</c:v>
                </c:pt>
                <c:pt idx="88296">
                  <c:v>1.0006699999999999</c:v>
                </c:pt>
                <c:pt idx="88297">
                  <c:v>1.00082</c:v>
                </c:pt>
                <c:pt idx="88298">
                  <c:v>1.0009600000000001</c:v>
                </c:pt>
                <c:pt idx="88299">
                  <c:v>1.0011000000000001</c:v>
                </c:pt>
                <c:pt idx="88300">
                  <c:v>1.00122</c:v>
                </c:pt>
                <c:pt idx="88301">
                  <c:v>1.00135</c:v>
                </c:pt>
                <c:pt idx="88302">
                  <c:v>1.0014700000000001</c:v>
                </c:pt>
                <c:pt idx="88303">
                  <c:v>1.0015799999999999</c:v>
                </c:pt>
                <c:pt idx="88304">
                  <c:v>1.0017</c:v>
                </c:pt>
                <c:pt idx="88305">
                  <c:v>1.0018100000000001</c:v>
                </c:pt>
                <c:pt idx="88306">
                  <c:v>1.0019100000000001</c:v>
                </c:pt>
                <c:pt idx="88307">
                  <c:v>1.0020100000000001</c:v>
                </c:pt>
                <c:pt idx="88308">
                  <c:v>1.0021100000000001</c:v>
                </c:pt>
                <c:pt idx="88309">
                  <c:v>1.0021899999999999</c:v>
                </c:pt>
                <c:pt idx="88310">
                  <c:v>1.0022800000000001</c:v>
                </c:pt>
                <c:pt idx="88311">
                  <c:v>1.00234</c:v>
                </c:pt>
                <c:pt idx="88312">
                  <c:v>1.00241</c:v>
                </c:pt>
                <c:pt idx="88313">
                  <c:v>1.00247</c:v>
                </c:pt>
                <c:pt idx="88314">
                  <c:v>1.00251</c:v>
                </c:pt>
                <c:pt idx="88315">
                  <c:v>1.0025500000000001</c:v>
                </c:pt>
                <c:pt idx="88316">
                  <c:v>1.00258</c:v>
                </c:pt>
                <c:pt idx="88317">
                  <c:v>1.0025999999999999</c:v>
                </c:pt>
                <c:pt idx="88318">
                  <c:v>1.00261</c:v>
                </c:pt>
                <c:pt idx="88319">
                  <c:v>1.00261</c:v>
                </c:pt>
                <c:pt idx="88320">
                  <c:v>1.00261</c:v>
                </c:pt>
                <c:pt idx="88321">
                  <c:v>1.00258</c:v>
                </c:pt>
                <c:pt idx="88322">
                  <c:v>1.0025599999999999</c:v>
                </c:pt>
                <c:pt idx="88323">
                  <c:v>1.0025200000000001</c:v>
                </c:pt>
                <c:pt idx="88324">
                  <c:v>1.00247</c:v>
                </c:pt>
                <c:pt idx="88325">
                  <c:v>1.00241</c:v>
                </c:pt>
                <c:pt idx="88326">
                  <c:v>1.0023299999999999</c:v>
                </c:pt>
                <c:pt idx="88327">
                  <c:v>1.0022500000000001</c:v>
                </c:pt>
                <c:pt idx="88328">
                  <c:v>1.0021500000000001</c:v>
                </c:pt>
                <c:pt idx="88329">
                  <c:v>1.00204</c:v>
                </c:pt>
                <c:pt idx="88330">
                  <c:v>1.0019199999999999</c:v>
                </c:pt>
                <c:pt idx="88331">
                  <c:v>1.00179</c:v>
                </c:pt>
                <c:pt idx="88332">
                  <c:v>1.0016400000000001</c:v>
                </c:pt>
                <c:pt idx="88333">
                  <c:v>1.0014799999999999</c:v>
                </c:pt>
                <c:pt idx="88334">
                  <c:v>1.0013099999999999</c:v>
                </c:pt>
                <c:pt idx="88335">
                  <c:v>1.00112</c:v>
                </c:pt>
                <c:pt idx="88336">
                  <c:v>1.0009300000000001</c:v>
                </c:pt>
                <c:pt idx="88337">
                  <c:v>1.0007200000000001</c:v>
                </c:pt>
                <c:pt idx="88338">
                  <c:v>1.0004999999999999</c:v>
                </c:pt>
                <c:pt idx="88339">
                  <c:v>1.00027</c:v>
                </c:pt>
                <c:pt idx="88340">
                  <c:v>1.0000199999999999</c:v>
                </c:pt>
                <c:pt idx="88341">
                  <c:v>0.99978100000000003</c:v>
                </c:pt>
                <c:pt idx="88342">
                  <c:v>0.99955000000000005</c:v>
                </c:pt>
                <c:pt idx="88343">
                  <c:v>0.99933300000000003</c:v>
                </c:pt>
                <c:pt idx="88344">
                  <c:v>0.99912699999999999</c:v>
                </c:pt>
                <c:pt idx="88345">
                  <c:v>0.998942</c:v>
                </c:pt>
                <c:pt idx="88346">
                  <c:v>0.99876500000000001</c:v>
                </c:pt>
                <c:pt idx="88347">
                  <c:v>0.99860199999999999</c:v>
                </c:pt>
                <c:pt idx="88348">
                  <c:v>0.99844699999999997</c:v>
                </c:pt>
                <c:pt idx="88349">
                  <c:v>0.99830600000000003</c:v>
                </c:pt>
                <c:pt idx="88350">
                  <c:v>0.99817699999999998</c:v>
                </c:pt>
                <c:pt idx="88351">
                  <c:v>0.99806300000000003</c:v>
                </c:pt>
                <c:pt idx="88352">
                  <c:v>0.99796099999999999</c:v>
                </c:pt>
                <c:pt idx="88353">
                  <c:v>0.99787099999999995</c:v>
                </c:pt>
                <c:pt idx="88354">
                  <c:v>0.99775899999999995</c:v>
                </c:pt>
                <c:pt idx="88355">
                  <c:v>0.99769200000000002</c:v>
                </c:pt>
                <c:pt idx="88356">
                  <c:v>0.99763100000000005</c:v>
                </c:pt>
                <c:pt idx="88357">
                  <c:v>0.99758400000000003</c:v>
                </c:pt>
                <c:pt idx="88358">
                  <c:v>0.99755099999999997</c:v>
                </c:pt>
                <c:pt idx="88359">
                  <c:v>0.99753000000000003</c:v>
                </c:pt>
                <c:pt idx="88360">
                  <c:v>0.99752099999999999</c:v>
                </c:pt>
                <c:pt idx="88361">
                  <c:v>0.99751900000000004</c:v>
                </c:pt>
                <c:pt idx="88362">
                  <c:v>0.99753199999999997</c:v>
                </c:pt>
                <c:pt idx="88363">
                  <c:v>0.99754699999999996</c:v>
                </c:pt>
                <c:pt idx="88364">
                  <c:v>0.99757700000000005</c:v>
                </c:pt>
                <c:pt idx="88365">
                  <c:v>0.99762099999999998</c:v>
                </c:pt>
                <c:pt idx="88366">
                  <c:v>0.99767099999999997</c:v>
                </c:pt>
                <c:pt idx="88367">
                  <c:v>0.99772700000000003</c:v>
                </c:pt>
                <c:pt idx="88368">
                  <c:v>0.99778599999999995</c:v>
                </c:pt>
                <c:pt idx="88369">
                  <c:v>0.99785699999999999</c:v>
                </c:pt>
                <c:pt idx="88370">
                  <c:v>0.99793699999999996</c:v>
                </c:pt>
                <c:pt idx="88371">
                  <c:v>0.99802299999999999</c:v>
                </c:pt>
                <c:pt idx="88372">
                  <c:v>0.99811399999999995</c:v>
                </c:pt>
                <c:pt idx="88373">
                  <c:v>0.99821000000000004</c:v>
                </c:pt>
                <c:pt idx="88374">
                  <c:v>0.99831599999999998</c:v>
                </c:pt>
                <c:pt idx="88375">
                  <c:v>0.99842600000000004</c:v>
                </c:pt>
                <c:pt idx="88376">
                  <c:v>0.99854699999999996</c:v>
                </c:pt>
                <c:pt idx="88377">
                  <c:v>0.99866600000000005</c:v>
                </c:pt>
                <c:pt idx="88378">
                  <c:v>0.99879300000000004</c:v>
                </c:pt>
                <c:pt idx="88379">
                  <c:v>0.99892300000000001</c:v>
                </c:pt>
                <c:pt idx="88380">
                  <c:v>0.99905999999999995</c:v>
                </c:pt>
                <c:pt idx="88381">
                  <c:v>0.99920100000000001</c:v>
                </c:pt>
                <c:pt idx="88382">
                  <c:v>0.99933899999999998</c:v>
                </c:pt>
                <c:pt idx="88383">
                  <c:v>0.99948599999999999</c:v>
                </c:pt>
                <c:pt idx="88384">
                  <c:v>0.99963000000000002</c:v>
                </c:pt>
                <c:pt idx="88385">
                  <c:v>0.999776</c:v>
                </c:pt>
                <c:pt idx="88386">
                  <c:v>0.99992599999999998</c:v>
                </c:pt>
                <c:pt idx="88387">
                  <c:v>1.00007</c:v>
                </c:pt>
                <c:pt idx="88388">
                  <c:v>1.00023</c:v>
                </c:pt>
                <c:pt idx="88389">
                  <c:v>1.00038</c:v>
                </c:pt>
                <c:pt idx="88390">
                  <c:v>1.0005299999999999</c:v>
                </c:pt>
                <c:pt idx="88391">
                  <c:v>1.0006699999999999</c:v>
                </c:pt>
                <c:pt idx="88392">
                  <c:v>1.00082</c:v>
                </c:pt>
                <c:pt idx="88393">
                  <c:v>1.0009699999999999</c:v>
                </c:pt>
                <c:pt idx="88394">
                  <c:v>1.00112</c:v>
                </c:pt>
                <c:pt idx="88395">
                  <c:v>1.00126</c:v>
                </c:pt>
                <c:pt idx="88396">
                  <c:v>1.0014000000000001</c:v>
                </c:pt>
                <c:pt idx="88397">
                  <c:v>1.00153</c:v>
                </c:pt>
                <c:pt idx="88398">
                  <c:v>1.00166</c:v>
                </c:pt>
                <c:pt idx="88399">
                  <c:v>1.0017799999999999</c:v>
                </c:pt>
                <c:pt idx="88400">
                  <c:v>1.0019</c:v>
                </c:pt>
                <c:pt idx="88401">
                  <c:v>1.0020100000000001</c:v>
                </c:pt>
                <c:pt idx="88402">
                  <c:v>1.0021199999999999</c:v>
                </c:pt>
                <c:pt idx="88403">
                  <c:v>1.0022200000000001</c:v>
                </c:pt>
                <c:pt idx="88404">
                  <c:v>1.00231</c:v>
                </c:pt>
                <c:pt idx="88405">
                  <c:v>1.0024</c:v>
                </c:pt>
                <c:pt idx="88406">
                  <c:v>1.00248</c:v>
                </c:pt>
                <c:pt idx="88407">
                  <c:v>1.0025500000000001</c:v>
                </c:pt>
                <c:pt idx="88408">
                  <c:v>1.00261</c:v>
                </c:pt>
                <c:pt idx="88409">
                  <c:v>1.0026600000000001</c:v>
                </c:pt>
                <c:pt idx="88410">
                  <c:v>1.0027200000000001</c:v>
                </c:pt>
                <c:pt idx="88411">
                  <c:v>1.00275</c:v>
                </c:pt>
                <c:pt idx="88412">
                  <c:v>1.0027699999999999</c:v>
                </c:pt>
                <c:pt idx="88413">
                  <c:v>1.00278</c:v>
                </c:pt>
                <c:pt idx="88414">
                  <c:v>1.0027900000000001</c:v>
                </c:pt>
                <c:pt idx="88415">
                  <c:v>1.0027900000000001</c:v>
                </c:pt>
                <c:pt idx="88416">
                  <c:v>1.00278</c:v>
                </c:pt>
                <c:pt idx="88417">
                  <c:v>1.0027600000000001</c:v>
                </c:pt>
                <c:pt idx="88418">
                  <c:v>1.0027299999999999</c:v>
                </c:pt>
                <c:pt idx="88419">
                  <c:v>1.00268</c:v>
                </c:pt>
                <c:pt idx="88420">
                  <c:v>1.0026299999999999</c:v>
                </c:pt>
                <c:pt idx="88421">
                  <c:v>1.0025500000000001</c:v>
                </c:pt>
                <c:pt idx="88422">
                  <c:v>1.00247</c:v>
                </c:pt>
                <c:pt idx="88423">
                  <c:v>1.00238</c:v>
                </c:pt>
                <c:pt idx="88424">
                  <c:v>1.00227</c:v>
                </c:pt>
                <c:pt idx="88425">
                  <c:v>1.0021599999999999</c:v>
                </c:pt>
                <c:pt idx="88426">
                  <c:v>1.00203</c:v>
                </c:pt>
                <c:pt idx="88427">
                  <c:v>1.0018899999999999</c:v>
                </c:pt>
                <c:pt idx="88428">
                  <c:v>1.00173</c:v>
                </c:pt>
                <c:pt idx="88429">
                  <c:v>1.00156</c:v>
                </c:pt>
                <c:pt idx="88430">
                  <c:v>1.00139</c:v>
                </c:pt>
                <c:pt idx="88431">
                  <c:v>1.0012000000000001</c:v>
                </c:pt>
                <c:pt idx="88432">
                  <c:v>1.00099</c:v>
                </c:pt>
                <c:pt idx="88433">
                  <c:v>1.00078</c:v>
                </c:pt>
                <c:pt idx="88434">
                  <c:v>1.00054</c:v>
                </c:pt>
                <c:pt idx="88435">
                  <c:v>1.0003</c:v>
                </c:pt>
                <c:pt idx="88436">
                  <c:v>1.0000500000000001</c:v>
                </c:pt>
                <c:pt idx="88437">
                  <c:v>0.99982400000000005</c:v>
                </c:pt>
                <c:pt idx="88438">
                  <c:v>0.99961199999999995</c:v>
                </c:pt>
                <c:pt idx="88439">
                  <c:v>0.99940399999999996</c:v>
                </c:pt>
                <c:pt idx="88440">
                  <c:v>0.99921599999999999</c:v>
                </c:pt>
                <c:pt idx="88441">
                  <c:v>0.99903699999999995</c:v>
                </c:pt>
                <c:pt idx="88442">
                  <c:v>0.99887099999999995</c:v>
                </c:pt>
                <c:pt idx="88443">
                  <c:v>0.99872000000000005</c:v>
                </c:pt>
                <c:pt idx="88444">
                  <c:v>0.99857799999999997</c:v>
                </c:pt>
                <c:pt idx="88445">
                  <c:v>0.998448</c:v>
                </c:pt>
                <c:pt idx="88446">
                  <c:v>0.998332</c:v>
                </c:pt>
                <c:pt idx="88447">
                  <c:v>0.998228</c:v>
                </c:pt>
                <c:pt idx="88448">
                  <c:v>0.99813600000000002</c:v>
                </c:pt>
                <c:pt idx="88449">
                  <c:v>0.99805200000000005</c:v>
                </c:pt>
                <c:pt idx="88450">
                  <c:v>0.99797800000000003</c:v>
                </c:pt>
                <c:pt idx="88451">
                  <c:v>0.997915</c:v>
                </c:pt>
                <c:pt idx="88452">
                  <c:v>0.99785999999999997</c:v>
                </c:pt>
                <c:pt idx="88453">
                  <c:v>0.99781900000000001</c:v>
                </c:pt>
                <c:pt idx="88454">
                  <c:v>0.99779099999999998</c:v>
                </c:pt>
                <c:pt idx="88455">
                  <c:v>0.99777199999999999</c:v>
                </c:pt>
                <c:pt idx="88456">
                  <c:v>0.99775899999999995</c:v>
                </c:pt>
                <c:pt idx="88457">
                  <c:v>0.99776299999999996</c:v>
                </c:pt>
                <c:pt idx="88458">
                  <c:v>0.99777499999999997</c:v>
                </c:pt>
                <c:pt idx="88459">
                  <c:v>0.99779200000000001</c:v>
                </c:pt>
                <c:pt idx="88460">
                  <c:v>0.99782199999999999</c:v>
                </c:pt>
                <c:pt idx="88461">
                  <c:v>0.99785400000000002</c:v>
                </c:pt>
                <c:pt idx="88462">
                  <c:v>0.99789600000000001</c:v>
                </c:pt>
                <c:pt idx="88463">
                  <c:v>0.99794400000000005</c:v>
                </c:pt>
                <c:pt idx="88464">
                  <c:v>0.99799599999999999</c:v>
                </c:pt>
                <c:pt idx="88465">
                  <c:v>0.99806700000000004</c:v>
                </c:pt>
                <c:pt idx="88466">
                  <c:v>0.99814599999999998</c:v>
                </c:pt>
                <c:pt idx="88467">
                  <c:v>0.99822500000000003</c:v>
                </c:pt>
                <c:pt idx="88468">
                  <c:v>0.998309</c:v>
                </c:pt>
                <c:pt idx="88469">
                  <c:v>0.99839800000000001</c:v>
                </c:pt>
                <c:pt idx="88470">
                  <c:v>0.99849200000000005</c:v>
                </c:pt>
                <c:pt idx="88471">
                  <c:v>0.99858999999999998</c:v>
                </c:pt>
                <c:pt idx="88472">
                  <c:v>0.99869699999999995</c:v>
                </c:pt>
                <c:pt idx="88473">
                  <c:v>0.998807</c:v>
                </c:pt>
                <c:pt idx="88474">
                  <c:v>0.99892800000000004</c:v>
                </c:pt>
                <c:pt idx="88475">
                  <c:v>0.99903799999999998</c:v>
                </c:pt>
                <c:pt idx="88476">
                  <c:v>0.99916300000000002</c:v>
                </c:pt>
                <c:pt idx="88477">
                  <c:v>0.999282</c:v>
                </c:pt>
                <c:pt idx="88478">
                  <c:v>0.99941199999999997</c:v>
                </c:pt>
                <c:pt idx="88479">
                  <c:v>0.99953700000000001</c:v>
                </c:pt>
                <c:pt idx="88480">
                  <c:v>0.99966699999999997</c:v>
                </c:pt>
                <c:pt idx="88481">
                  <c:v>0.99979700000000005</c:v>
                </c:pt>
                <c:pt idx="88482">
                  <c:v>0.99992899999999996</c:v>
                </c:pt>
                <c:pt idx="88483">
                  <c:v>1.0000599999999999</c:v>
                </c:pt>
                <c:pt idx="88484">
                  <c:v>1.0002</c:v>
                </c:pt>
                <c:pt idx="88485">
                  <c:v>1.0003299999999999</c:v>
                </c:pt>
                <c:pt idx="88486">
                  <c:v>1.00047</c:v>
                </c:pt>
                <c:pt idx="88487">
                  <c:v>1.0005999999999999</c:v>
                </c:pt>
                <c:pt idx="88488">
                  <c:v>1.0007299999999999</c:v>
                </c:pt>
                <c:pt idx="88489">
                  <c:v>1.00085</c:v>
                </c:pt>
                <c:pt idx="88490">
                  <c:v>1.00098</c:v>
                </c:pt>
                <c:pt idx="88491">
                  <c:v>1.0011000000000001</c:v>
                </c:pt>
                <c:pt idx="88492">
                  <c:v>1.0012099999999999</c:v>
                </c:pt>
                <c:pt idx="88493">
                  <c:v>1.00132</c:v>
                </c:pt>
                <c:pt idx="88494">
                  <c:v>1.00143</c:v>
                </c:pt>
                <c:pt idx="88495">
                  <c:v>1.00153</c:v>
                </c:pt>
                <c:pt idx="88496">
                  <c:v>1.00163</c:v>
                </c:pt>
                <c:pt idx="88497">
                  <c:v>1.0017199999999999</c:v>
                </c:pt>
                <c:pt idx="88498">
                  <c:v>1.0018100000000001</c:v>
                </c:pt>
                <c:pt idx="88499">
                  <c:v>1.0018899999999999</c:v>
                </c:pt>
                <c:pt idx="88500">
                  <c:v>1.00197</c:v>
                </c:pt>
                <c:pt idx="88501">
                  <c:v>1.00203</c:v>
                </c:pt>
                <c:pt idx="88502">
                  <c:v>1.0021</c:v>
                </c:pt>
                <c:pt idx="88503">
                  <c:v>1.0021500000000001</c:v>
                </c:pt>
                <c:pt idx="88504">
                  <c:v>1.0022</c:v>
                </c:pt>
                <c:pt idx="88505">
                  <c:v>1.00223</c:v>
                </c:pt>
                <c:pt idx="88506">
                  <c:v>1.00227</c:v>
                </c:pt>
                <c:pt idx="88507">
                  <c:v>1.0022899999999999</c:v>
                </c:pt>
                <c:pt idx="88508">
                  <c:v>1.0023</c:v>
                </c:pt>
                <c:pt idx="88509">
                  <c:v>1.00231</c:v>
                </c:pt>
                <c:pt idx="88510">
                  <c:v>1.0023</c:v>
                </c:pt>
                <c:pt idx="88511">
                  <c:v>1.0022899999999999</c:v>
                </c:pt>
                <c:pt idx="88512">
                  <c:v>1.0022599999999999</c:v>
                </c:pt>
                <c:pt idx="88513">
                  <c:v>1.00223</c:v>
                </c:pt>
                <c:pt idx="88514">
                  <c:v>1.0021800000000001</c:v>
                </c:pt>
                <c:pt idx="88515">
                  <c:v>1.0021199999999999</c:v>
                </c:pt>
                <c:pt idx="88516">
                  <c:v>1.00206</c:v>
                </c:pt>
                <c:pt idx="88517">
                  <c:v>1.0019800000000001</c:v>
                </c:pt>
                <c:pt idx="88518">
                  <c:v>1.0018899999999999</c:v>
                </c:pt>
                <c:pt idx="88519">
                  <c:v>1.00179</c:v>
                </c:pt>
                <c:pt idx="88520">
                  <c:v>1.0016799999999999</c:v>
                </c:pt>
                <c:pt idx="88521">
                  <c:v>1.00156</c:v>
                </c:pt>
                <c:pt idx="88522">
                  <c:v>1.00142</c:v>
                </c:pt>
                <c:pt idx="88523">
                  <c:v>1.0012700000000001</c:v>
                </c:pt>
                <c:pt idx="88524">
                  <c:v>1.00112</c:v>
                </c:pt>
                <c:pt idx="88525">
                  <c:v>1.0009399999999999</c:v>
                </c:pt>
                <c:pt idx="88526">
                  <c:v>1.0007600000000001</c:v>
                </c:pt>
                <c:pt idx="88527">
                  <c:v>1.0005599999999999</c:v>
                </c:pt>
                <c:pt idx="88528">
                  <c:v>1.0003500000000001</c:v>
                </c:pt>
                <c:pt idx="88529">
                  <c:v>1.00013</c:v>
                </c:pt>
                <c:pt idx="88530">
                  <c:v>0.99989700000000004</c:v>
                </c:pt>
                <c:pt idx="88531">
                  <c:v>0.99965499999999996</c:v>
                </c:pt>
                <c:pt idx="88532">
                  <c:v>0.99941599999999997</c:v>
                </c:pt>
                <c:pt idx="88533">
                  <c:v>0.99918300000000004</c:v>
                </c:pt>
                <c:pt idx="88534">
                  <c:v>0.99897000000000002</c:v>
                </c:pt>
                <c:pt idx="88535">
                  <c:v>0.99876799999999999</c:v>
                </c:pt>
                <c:pt idx="88536">
                  <c:v>0.99857799999999997</c:v>
                </c:pt>
                <c:pt idx="88537">
                  <c:v>0.998394</c:v>
                </c:pt>
                <c:pt idx="88538">
                  <c:v>0.99822299999999997</c:v>
                </c:pt>
                <c:pt idx="88539">
                  <c:v>0.99806799999999996</c:v>
                </c:pt>
                <c:pt idx="88540">
                  <c:v>0.99793100000000001</c:v>
                </c:pt>
                <c:pt idx="88541">
                  <c:v>0.99780500000000005</c:v>
                </c:pt>
                <c:pt idx="88542">
                  <c:v>0.99768599999999996</c:v>
                </c:pt>
                <c:pt idx="88543">
                  <c:v>0.99757899999999999</c:v>
                </c:pt>
                <c:pt idx="88544">
                  <c:v>0.99748499999999996</c:v>
                </c:pt>
                <c:pt idx="88545">
                  <c:v>0.99740499999999999</c:v>
                </c:pt>
                <c:pt idx="88546">
                  <c:v>0.99733899999999998</c:v>
                </c:pt>
                <c:pt idx="88547">
                  <c:v>0.99727299999999997</c:v>
                </c:pt>
                <c:pt idx="88548">
                  <c:v>0.99722500000000003</c:v>
                </c:pt>
                <c:pt idx="88549">
                  <c:v>0.99718799999999996</c:v>
                </c:pt>
                <c:pt idx="88550">
                  <c:v>0.99716499999999997</c:v>
                </c:pt>
                <c:pt idx="88551">
                  <c:v>0.99714899999999995</c:v>
                </c:pt>
                <c:pt idx="88552">
                  <c:v>0.99714499999999995</c:v>
                </c:pt>
                <c:pt idx="88553">
                  <c:v>0.99715299999999996</c:v>
                </c:pt>
                <c:pt idx="88554">
                  <c:v>0.99716499999999997</c:v>
                </c:pt>
                <c:pt idx="88555">
                  <c:v>0.99719500000000005</c:v>
                </c:pt>
                <c:pt idx="88556">
                  <c:v>0.99722900000000003</c:v>
                </c:pt>
                <c:pt idx="88557">
                  <c:v>0.99727100000000002</c:v>
                </c:pt>
                <c:pt idx="88558">
                  <c:v>0.99732100000000001</c:v>
                </c:pt>
                <c:pt idx="88559">
                  <c:v>0.99738199999999999</c:v>
                </c:pt>
                <c:pt idx="88560">
                  <c:v>0.99744699999999997</c:v>
                </c:pt>
                <c:pt idx="88561">
                  <c:v>0.99752300000000005</c:v>
                </c:pt>
                <c:pt idx="88562">
                  <c:v>0.99759900000000001</c:v>
                </c:pt>
                <c:pt idx="88563">
                  <c:v>0.99768999999999997</c:v>
                </c:pt>
                <c:pt idx="88564">
                  <c:v>0.99778599999999995</c:v>
                </c:pt>
                <c:pt idx="88565">
                  <c:v>0.99789000000000005</c:v>
                </c:pt>
                <c:pt idx="88566">
                  <c:v>0.99800199999999994</c:v>
                </c:pt>
                <c:pt idx="88567">
                  <c:v>0.99811799999999995</c:v>
                </c:pt>
                <c:pt idx="88568">
                  <c:v>0.99823300000000004</c:v>
                </c:pt>
                <c:pt idx="88569">
                  <c:v>0.998359</c:v>
                </c:pt>
                <c:pt idx="88570">
                  <c:v>0.99848999999999999</c:v>
                </c:pt>
                <c:pt idx="88571">
                  <c:v>0.99862300000000004</c:v>
                </c:pt>
                <c:pt idx="88572">
                  <c:v>0.99874700000000005</c:v>
                </c:pt>
                <c:pt idx="88573">
                  <c:v>0.99888200000000005</c:v>
                </c:pt>
                <c:pt idx="88574">
                  <c:v>0.99902299999999999</c:v>
                </c:pt>
                <c:pt idx="88575">
                  <c:v>0.99917</c:v>
                </c:pt>
                <c:pt idx="88576">
                  <c:v>0.99931599999999998</c:v>
                </c:pt>
                <c:pt idx="88577">
                  <c:v>0.99946000000000002</c:v>
                </c:pt>
                <c:pt idx="88578">
                  <c:v>0.99961199999999995</c:v>
                </c:pt>
                <c:pt idx="88579">
                  <c:v>0.99976399999999999</c:v>
                </c:pt>
                <c:pt idx="88580">
                  <c:v>0.99990999999999997</c:v>
                </c:pt>
                <c:pt idx="88581">
                  <c:v>1.0000599999999999</c:v>
                </c:pt>
                <c:pt idx="88582">
                  <c:v>1.00021</c:v>
                </c:pt>
                <c:pt idx="88583">
                  <c:v>1.0003500000000001</c:v>
                </c:pt>
                <c:pt idx="88584">
                  <c:v>1.00048</c:v>
                </c:pt>
                <c:pt idx="88585">
                  <c:v>1.0006200000000001</c:v>
                </c:pt>
                <c:pt idx="88586">
                  <c:v>1.0007600000000001</c:v>
                </c:pt>
                <c:pt idx="88587">
                  <c:v>1.00088</c:v>
                </c:pt>
                <c:pt idx="88588">
                  <c:v>1.00101</c:v>
                </c:pt>
                <c:pt idx="88589">
                  <c:v>1.0011300000000001</c:v>
                </c:pt>
                <c:pt idx="88590">
                  <c:v>1.00125</c:v>
                </c:pt>
                <c:pt idx="88591">
                  <c:v>1.00136</c:v>
                </c:pt>
                <c:pt idx="88592">
                  <c:v>1.0014799999999999</c:v>
                </c:pt>
                <c:pt idx="88593">
                  <c:v>1.0015799999999999</c:v>
                </c:pt>
                <c:pt idx="88594">
                  <c:v>1.0016799999999999</c:v>
                </c:pt>
                <c:pt idx="88595">
                  <c:v>1.0017799999999999</c:v>
                </c:pt>
                <c:pt idx="88596">
                  <c:v>1.00187</c:v>
                </c:pt>
                <c:pt idx="88597">
                  <c:v>1.0019400000000001</c:v>
                </c:pt>
                <c:pt idx="88598">
                  <c:v>1.0020199999999999</c:v>
                </c:pt>
                <c:pt idx="88599">
                  <c:v>1.00207</c:v>
                </c:pt>
                <c:pt idx="88600">
                  <c:v>1.0021199999999999</c:v>
                </c:pt>
                <c:pt idx="88601">
                  <c:v>1.0021599999999999</c:v>
                </c:pt>
                <c:pt idx="88602">
                  <c:v>1.0022</c:v>
                </c:pt>
                <c:pt idx="88603">
                  <c:v>1.0022200000000001</c:v>
                </c:pt>
                <c:pt idx="88604">
                  <c:v>1.00224</c:v>
                </c:pt>
                <c:pt idx="88605">
                  <c:v>1.0022500000000001</c:v>
                </c:pt>
                <c:pt idx="88606">
                  <c:v>1.00224</c:v>
                </c:pt>
                <c:pt idx="88607">
                  <c:v>1.00223</c:v>
                </c:pt>
                <c:pt idx="88608">
                  <c:v>1.0022</c:v>
                </c:pt>
                <c:pt idx="88609">
                  <c:v>1.00217</c:v>
                </c:pt>
                <c:pt idx="88610">
                  <c:v>1.0021199999999999</c:v>
                </c:pt>
                <c:pt idx="88611">
                  <c:v>1.00206</c:v>
                </c:pt>
                <c:pt idx="88612">
                  <c:v>1.0019899999999999</c:v>
                </c:pt>
                <c:pt idx="88613">
                  <c:v>1.0019199999999999</c:v>
                </c:pt>
                <c:pt idx="88614">
                  <c:v>1.00183</c:v>
                </c:pt>
                <c:pt idx="88615">
                  <c:v>1.0017199999999999</c:v>
                </c:pt>
                <c:pt idx="88616">
                  <c:v>1.0016099999999999</c:v>
                </c:pt>
                <c:pt idx="88617">
                  <c:v>1.0014799999999999</c:v>
                </c:pt>
                <c:pt idx="88618">
                  <c:v>1.0013300000000001</c:v>
                </c:pt>
                <c:pt idx="88619">
                  <c:v>1.0011699999999999</c:v>
                </c:pt>
                <c:pt idx="88620">
                  <c:v>1.0009999999999999</c:v>
                </c:pt>
                <c:pt idx="88621">
                  <c:v>1.00082</c:v>
                </c:pt>
                <c:pt idx="88622">
                  <c:v>1.0006200000000001</c:v>
                </c:pt>
                <c:pt idx="88623">
                  <c:v>1.00041</c:v>
                </c:pt>
                <c:pt idx="88624">
                  <c:v>1.0001800000000001</c:v>
                </c:pt>
                <c:pt idx="88625">
                  <c:v>0.99994400000000006</c:v>
                </c:pt>
                <c:pt idx="88626">
                  <c:v>0.999699</c:v>
                </c:pt>
                <c:pt idx="88627">
                  <c:v>0.99946199999999996</c:v>
                </c:pt>
                <c:pt idx="88628">
                  <c:v>0.99924400000000002</c:v>
                </c:pt>
                <c:pt idx="88629">
                  <c:v>0.99902800000000003</c:v>
                </c:pt>
                <c:pt idx="88630">
                  <c:v>0.99882700000000002</c:v>
                </c:pt>
                <c:pt idx="88631">
                  <c:v>0.998637</c:v>
                </c:pt>
                <c:pt idx="88632">
                  <c:v>0.99846400000000002</c:v>
                </c:pt>
                <c:pt idx="88633">
                  <c:v>0.99830099999999999</c:v>
                </c:pt>
                <c:pt idx="88634">
                  <c:v>0.99814800000000004</c:v>
                </c:pt>
                <c:pt idx="88635">
                  <c:v>0.99800100000000003</c:v>
                </c:pt>
                <c:pt idx="88636">
                  <c:v>0.99788100000000002</c:v>
                </c:pt>
                <c:pt idx="88637">
                  <c:v>0.99777000000000005</c:v>
                </c:pt>
                <c:pt idx="88638">
                  <c:v>0.997672</c:v>
                </c:pt>
                <c:pt idx="88639">
                  <c:v>0.99758199999999997</c:v>
                </c:pt>
                <c:pt idx="88640">
                  <c:v>0.997502</c:v>
                </c:pt>
                <c:pt idx="88641">
                  <c:v>0.99743999999999999</c:v>
                </c:pt>
                <c:pt idx="88642">
                  <c:v>0.99738499999999997</c:v>
                </c:pt>
                <c:pt idx="88643">
                  <c:v>0.99734199999999995</c:v>
                </c:pt>
                <c:pt idx="88644">
                  <c:v>0.99731099999999995</c:v>
                </c:pt>
                <c:pt idx="88645">
                  <c:v>0.99729000000000001</c:v>
                </c:pt>
                <c:pt idx="88646">
                  <c:v>0.99727600000000005</c:v>
                </c:pt>
                <c:pt idx="88647">
                  <c:v>0.99727699999999997</c:v>
                </c:pt>
                <c:pt idx="88648">
                  <c:v>0.99728600000000001</c:v>
                </c:pt>
                <c:pt idx="88649">
                  <c:v>0.99730700000000005</c:v>
                </c:pt>
                <c:pt idx="88650">
                  <c:v>0.99733099999999997</c:v>
                </c:pt>
                <c:pt idx="88651">
                  <c:v>0.99737299999999995</c:v>
                </c:pt>
                <c:pt idx="88652">
                  <c:v>0.99741900000000006</c:v>
                </c:pt>
                <c:pt idx="88653">
                  <c:v>0.99747699999999995</c:v>
                </c:pt>
                <c:pt idx="88654">
                  <c:v>0.99754799999999999</c:v>
                </c:pt>
                <c:pt idx="88655">
                  <c:v>0.99762200000000001</c:v>
                </c:pt>
                <c:pt idx="88656">
                  <c:v>0.99770199999999998</c:v>
                </c:pt>
                <c:pt idx="88657">
                  <c:v>0.99779099999999998</c:v>
                </c:pt>
                <c:pt idx="88658">
                  <c:v>0.99788200000000005</c:v>
                </c:pt>
                <c:pt idx="88659">
                  <c:v>0.99798500000000001</c:v>
                </c:pt>
                <c:pt idx="88660">
                  <c:v>0.99809199999999998</c:v>
                </c:pt>
                <c:pt idx="88661">
                  <c:v>0.99820600000000004</c:v>
                </c:pt>
                <c:pt idx="88662">
                  <c:v>0.99832500000000002</c:v>
                </c:pt>
                <c:pt idx="88663">
                  <c:v>0.99845099999999998</c:v>
                </c:pt>
                <c:pt idx="88664">
                  <c:v>0.99857700000000005</c:v>
                </c:pt>
                <c:pt idx="88665">
                  <c:v>0.99869600000000003</c:v>
                </c:pt>
                <c:pt idx="88666">
                  <c:v>0.99882899999999997</c:v>
                </c:pt>
                <c:pt idx="88667">
                  <c:v>0.99896099999999999</c:v>
                </c:pt>
                <c:pt idx="88668">
                  <c:v>0.99910200000000005</c:v>
                </c:pt>
                <c:pt idx="88669">
                  <c:v>0.99924599999999997</c:v>
                </c:pt>
                <c:pt idx="88670">
                  <c:v>0.999394</c:v>
                </c:pt>
                <c:pt idx="88671">
                  <c:v>0.99954600000000005</c:v>
                </c:pt>
                <c:pt idx="88672">
                  <c:v>0.99968900000000005</c:v>
                </c:pt>
                <c:pt idx="88673">
                  <c:v>0.99983500000000003</c:v>
                </c:pt>
                <c:pt idx="88674">
                  <c:v>0.99998200000000004</c:v>
                </c:pt>
                <c:pt idx="88675">
                  <c:v>1.00013</c:v>
                </c:pt>
                <c:pt idx="88676">
                  <c:v>1.0002800000000001</c:v>
                </c:pt>
                <c:pt idx="88677">
                  <c:v>1.0004299999999999</c:v>
                </c:pt>
                <c:pt idx="88678">
                  <c:v>1.00057</c:v>
                </c:pt>
                <c:pt idx="88679">
                  <c:v>1.0007200000000001</c:v>
                </c:pt>
                <c:pt idx="88680">
                  <c:v>1.0008600000000001</c:v>
                </c:pt>
                <c:pt idx="88681">
                  <c:v>1.0009999999999999</c:v>
                </c:pt>
                <c:pt idx="88682">
                  <c:v>1.0011300000000001</c:v>
                </c:pt>
                <c:pt idx="88683">
                  <c:v>1.00126</c:v>
                </c:pt>
                <c:pt idx="88684">
                  <c:v>1.00139</c:v>
                </c:pt>
                <c:pt idx="88685">
                  <c:v>1.0015099999999999</c:v>
                </c:pt>
                <c:pt idx="88686">
                  <c:v>1.00163</c:v>
                </c:pt>
                <c:pt idx="88687">
                  <c:v>1.0017499999999999</c:v>
                </c:pt>
                <c:pt idx="88688">
                  <c:v>1.00186</c:v>
                </c:pt>
                <c:pt idx="88689">
                  <c:v>1.00196</c:v>
                </c:pt>
                <c:pt idx="88690">
                  <c:v>1.0020500000000001</c:v>
                </c:pt>
                <c:pt idx="88691">
                  <c:v>1.0021500000000001</c:v>
                </c:pt>
                <c:pt idx="88692">
                  <c:v>1.00223</c:v>
                </c:pt>
                <c:pt idx="88693">
                  <c:v>1.0023</c:v>
                </c:pt>
                <c:pt idx="88694">
                  <c:v>1.0023599999999999</c:v>
                </c:pt>
                <c:pt idx="88695">
                  <c:v>1.0024299999999999</c:v>
                </c:pt>
                <c:pt idx="88696">
                  <c:v>1.00248</c:v>
                </c:pt>
                <c:pt idx="88697">
                  <c:v>1.0025299999999999</c:v>
                </c:pt>
                <c:pt idx="88698">
                  <c:v>1.0025599999999999</c:v>
                </c:pt>
                <c:pt idx="88699">
                  <c:v>1.0025900000000001</c:v>
                </c:pt>
                <c:pt idx="88700">
                  <c:v>1.0025999999999999</c:v>
                </c:pt>
                <c:pt idx="88701">
                  <c:v>1.00261</c:v>
                </c:pt>
                <c:pt idx="88702">
                  <c:v>1.0025999999999999</c:v>
                </c:pt>
                <c:pt idx="88703">
                  <c:v>1.0025900000000001</c:v>
                </c:pt>
                <c:pt idx="88704">
                  <c:v>1.0025599999999999</c:v>
                </c:pt>
                <c:pt idx="88705">
                  <c:v>1.0025200000000001</c:v>
                </c:pt>
                <c:pt idx="88706">
                  <c:v>1.00247</c:v>
                </c:pt>
                <c:pt idx="88707">
                  <c:v>1.00241</c:v>
                </c:pt>
                <c:pt idx="88708">
                  <c:v>1.00234</c:v>
                </c:pt>
                <c:pt idx="88709">
                  <c:v>1.0022599999999999</c:v>
                </c:pt>
                <c:pt idx="88710">
                  <c:v>1.00217</c:v>
                </c:pt>
                <c:pt idx="88711">
                  <c:v>1.00206</c:v>
                </c:pt>
                <c:pt idx="88712">
                  <c:v>1.0019400000000001</c:v>
                </c:pt>
                <c:pt idx="88713">
                  <c:v>1.0018199999999999</c:v>
                </c:pt>
                <c:pt idx="88714">
                  <c:v>1.0016799999999999</c:v>
                </c:pt>
                <c:pt idx="88715">
                  <c:v>1.00152</c:v>
                </c:pt>
                <c:pt idx="88716">
                  <c:v>1.00136</c:v>
                </c:pt>
                <c:pt idx="88717">
                  <c:v>1.00118</c:v>
                </c:pt>
                <c:pt idx="88718">
                  <c:v>1.00099</c:v>
                </c:pt>
                <c:pt idx="88719">
                  <c:v>1.00078</c:v>
                </c:pt>
                <c:pt idx="88720">
                  <c:v>1.0005599999999999</c:v>
                </c:pt>
                <c:pt idx="88721">
                  <c:v>1.00034</c:v>
                </c:pt>
                <c:pt idx="88722">
                  <c:v>1.0001</c:v>
                </c:pt>
                <c:pt idx="88723">
                  <c:v>0.99985900000000005</c:v>
                </c:pt>
                <c:pt idx="88724">
                  <c:v>0.99962300000000004</c:v>
                </c:pt>
                <c:pt idx="88725">
                  <c:v>0.99940099999999998</c:v>
                </c:pt>
                <c:pt idx="88726">
                  <c:v>0.99919599999999997</c:v>
                </c:pt>
                <c:pt idx="88727">
                  <c:v>0.99900800000000001</c:v>
                </c:pt>
                <c:pt idx="88728">
                  <c:v>0.99882300000000002</c:v>
                </c:pt>
                <c:pt idx="88729">
                  <c:v>0.99865199999999998</c:v>
                </c:pt>
                <c:pt idx="88730">
                  <c:v>0.99849200000000005</c:v>
                </c:pt>
                <c:pt idx="88731">
                  <c:v>0.99835200000000002</c:v>
                </c:pt>
                <c:pt idx="88732">
                  <c:v>0.99823300000000004</c:v>
                </c:pt>
                <c:pt idx="88733">
                  <c:v>0.998116</c:v>
                </c:pt>
                <c:pt idx="88734">
                  <c:v>0.99801399999999996</c:v>
                </c:pt>
                <c:pt idx="88735">
                  <c:v>0.997919</c:v>
                </c:pt>
                <c:pt idx="88736">
                  <c:v>0.99783900000000003</c:v>
                </c:pt>
                <c:pt idx="88737">
                  <c:v>0.99776799999999999</c:v>
                </c:pt>
                <c:pt idx="88738">
                  <c:v>0.99771100000000001</c:v>
                </c:pt>
                <c:pt idx="88739">
                  <c:v>0.99766600000000005</c:v>
                </c:pt>
                <c:pt idx="88740">
                  <c:v>0.99763199999999996</c:v>
                </c:pt>
                <c:pt idx="88741">
                  <c:v>0.99761</c:v>
                </c:pt>
                <c:pt idx="88742">
                  <c:v>0.99760000000000004</c:v>
                </c:pt>
                <c:pt idx="88743">
                  <c:v>0.99760099999999996</c:v>
                </c:pt>
                <c:pt idx="88744">
                  <c:v>0.99760700000000002</c:v>
                </c:pt>
                <c:pt idx="88745">
                  <c:v>0.99762399999999996</c:v>
                </c:pt>
                <c:pt idx="88746">
                  <c:v>0.99765099999999995</c:v>
                </c:pt>
                <c:pt idx="88747">
                  <c:v>0.99768999999999997</c:v>
                </c:pt>
                <c:pt idx="88748">
                  <c:v>0.99773800000000001</c:v>
                </c:pt>
                <c:pt idx="88749">
                  <c:v>0.99779499999999999</c:v>
                </c:pt>
                <c:pt idx="88750">
                  <c:v>0.99785800000000002</c:v>
                </c:pt>
                <c:pt idx="88751">
                  <c:v>0.99792400000000003</c:v>
                </c:pt>
                <c:pt idx="88752">
                  <c:v>0.998004</c:v>
                </c:pt>
                <c:pt idx="88753">
                  <c:v>0.99809300000000001</c:v>
                </c:pt>
                <c:pt idx="88754">
                  <c:v>0.99818300000000004</c:v>
                </c:pt>
                <c:pt idx="88755">
                  <c:v>0.998282</c:v>
                </c:pt>
                <c:pt idx="88756">
                  <c:v>0.99838499999999997</c:v>
                </c:pt>
                <c:pt idx="88757">
                  <c:v>0.99849500000000002</c:v>
                </c:pt>
                <c:pt idx="88758">
                  <c:v>0.99861100000000003</c:v>
                </c:pt>
                <c:pt idx="88759">
                  <c:v>0.99873800000000001</c:v>
                </c:pt>
                <c:pt idx="88760">
                  <c:v>0.99886799999999998</c:v>
                </c:pt>
                <c:pt idx="88761">
                  <c:v>0.998996</c:v>
                </c:pt>
                <c:pt idx="88762">
                  <c:v>0.99914000000000003</c:v>
                </c:pt>
                <c:pt idx="88763">
                  <c:v>0.99927900000000003</c:v>
                </c:pt>
                <c:pt idx="88764">
                  <c:v>0.99942299999999995</c:v>
                </c:pt>
                <c:pt idx="88765">
                  <c:v>0.99956599999999995</c:v>
                </c:pt>
                <c:pt idx="88766">
                  <c:v>0.99970999999999999</c:v>
                </c:pt>
                <c:pt idx="88767">
                  <c:v>0.99985900000000005</c:v>
                </c:pt>
                <c:pt idx="88768">
                  <c:v>1.0000100000000001</c:v>
                </c:pt>
                <c:pt idx="88769">
                  <c:v>1.0001500000000001</c:v>
                </c:pt>
                <c:pt idx="88770">
                  <c:v>1.00031</c:v>
                </c:pt>
                <c:pt idx="88771">
                  <c:v>1.0004599999999999</c:v>
                </c:pt>
                <c:pt idx="88772">
                  <c:v>1.0005999999999999</c:v>
                </c:pt>
                <c:pt idx="88773">
                  <c:v>1.00074</c:v>
                </c:pt>
                <c:pt idx="88774">
                  <c:v>1.0008900000000001</c:v>
                </c:pt>
                <c:pt idx="88775">
                  <c:v>1.0010300000000001</c:v>
                </c:pt>
                <c:pt idx="88776">
                  <c:v>1.00118</c:v>
                </c:pt>
                <c:pt idx="88777">
                  <c:v>1.00132</c:v>
                </c:pt>
                <c:pt idx="88778">
                  <c:v>1.00145</c:v>
                </c:pt>
                <c:pt idx="88779">
                  <c:v>1.0015799999999999</c:v>
                </c:pt>
                <c:pt idx="88780">
                  <c:v>1.0017100000000001</c:v>
                </c:pt>
                <c:pt idx="88781">
                  <c:v>1.00183</c:v>
                </c:pt>
                <c:pt idx="88782">
                  <c:v>1.0019499999999999</c:v>
                </c:pt>
                <c:pt idx="88783">
                  <c:v>1.00206</c:v>
                </c:pt>
                <c:pt idx="88784">
                  <c:v>1.0021599999999999</c:v>
                </c:pt>
                <c:pt idx="88785">
                  <c:v>1.0022599999999999</c:v>
                </c:pt>
                <c:pt idx="88786">
                  <c:v>1.0023500000000001</c:v>
                </c:pt>
                <c:pt idx="88787">
                  <c:v>1.00244</c:v>
                </c:pt>
                <c:pt idx="88788">
                  <c:v>1.00251</c:v>
                </c:pt>
                <c:pt idx="88789">
                  <c:v>1.00258</c:v>
                </c:pt>
                <c:pt idx="88790">
                  <c:v>1.00264</c:v>
                </c:pt>
                <c:pt idx="88791">
                  <c:v>1.0026900000000001</c:v>
                </c:pt>
                <c:pt idx="88792">
                  <c:v>1.0027299999999999</c:v>
                </c:pt>
                <c:pt idx="88793">
                  <c:v>1.0027699999999999</c:v>
                </c:pt>
                <c:pt idx="88794">
                  <c:v>1.0027900000000001</c:v>
                </c:pt>
                <c:pt idx="88795">
                  <c:v>1.0027999999999999</c:v>
                </c:pt>
                <c:pt idx="88796">
                  <c:v>1.0027999999999999</c:v>
                </c:pt>
                <c:pt idx="88797">
                  <c:v>1.0027900000000001</c:v>
                </c:pt>
                <c:pt idx="88798">
                  <c:v>1.0027699999999999</c:v>
                </c:pt>
                <c:pt idx="88799">
                  <c:v>1.00274</c:v>
                </c:pt>
                <c:pt idx="88800">
                  <c:v>1.0026999999999999</c:v>
                </c:pt>
                <c:pt idx="88801">
                  <c:v>1.00265</c:v>
                </c:pt>
                <c:pt idx="88802">
                  <c:v>1.0025900000000001</c:v>
                </c:pt>
                <c:pt idx="88803">
                  <c:v>1.0025299999999999</c:v>
                </c:pt>
                <c:pt idx="88804">
                  <c:v>1.00244</c:v>
                </c:pt>
                <c:pt idx="88805">
                  <c:v>1.00234</c:v>
                </c:pt>
                <c:pt idx="88806">
                  <c:v>1.00223</c:v>
                </c:pt>
                <c:pt idx="88807">
                  <c:v>1.0021</c:v>
                </c:pt>
                <c:pt idx="88808">
                  <c:v>1.00197</c:v>
                </c:pt>
                <c:pt idx="88809">
                  <c:v>1.0018199999999999</c:v>
                </c:pt>
                <c:pt idx="88810">
                  <c:v>1.0016499999999999</c:v>
                </c:pt>
                <c:pt idx="88811">
                  <c:v>1.0014799999999999</c:v>
                </c:pt>
                <c:pt idx="88812">
                  <c:v>1.00129</c:v>
                </c:pt>
                <c:pt idx="88813">
                  <c:v>1.00109</c:v>
                </c:pt>
                <c:pt idx="88814">
                  <c:v>1.00088</c:v>
                </c:pt>
                <c:pt idx="88815">
                  <c:v>1.0006600000000001</c:v>
                </c:pt>
                <c:pt idx="88816">
                  <c:v>1.0004299999999999</c:v>
                </c:pt>
                <c:pt idx="88817">
                  <c:v>1.0001800000000001</c:v>
                </c:pt>
                <c:pt idx="88818">
                  <c:v>0.999942</c:v>
                </c:pt>
                <c:pt idx="88819">
                  <c:v>0.99972399999999995</c:v>
                </c:pt>
                <c:pt idx="88820">
                  <c:v>0.99951000000000001</c:v>
                </c:pt>
                <c:pt idx="88821">
                  <c:v>0.99931300000000001</c:v>
                </c:pt>
                <c:pt idx="88822">
                  <c:v>0.99912900000000004</c:v>
                </c:pt>
                <c:pt idx="88823">
                  <c:v>0.99895900000000004</c:v>
                </c:pt>
                <c:pt idx="88824">
                  <c:v>0.99879600000000002</c:v>
                </c:pt>
                <c:pt idx="88825">
                  <c:v>0.99864299999999995</c:v>
                </c:pt>
                <c:pt idx="88826">
                  <c:v>0.998506</c:v>
                </c:pt>
                <c:pt idx="88827">
                  <c:v>0.99838000000000005</c:v>
                </c:pt>
                <c:pt idx="88828">
                  <c:v>0.99826800000000004</c:v>
                </c:pt>
                <c:pt idx="88829">
                  <c:v>0.998166</c:v>
                </c:pt>
                <c:pt idx="88830">
                  <c:v>0.99807900000000005</c:v>
                </c:pt>
                <c:pt idx="88831">
                  <c:v>0.99800199999999994</c:v>
                </c:pt>
                <c:pt idx="88832">
                  <c:v>0.99794000000000005</c:v>
                </c:pt>
                <c:pt idx="88833">
                  <c:v>0.99788699999999997</c:v>
                </c:pt>
                <c:pt idx="88834">
                  <c:v>0.99784099999999998</c:v>
                </c:pt>
                <c:pt idx="88835">
                  <c:v>0.997811</c:v>
                </c:pt>
                <c:pt idx="88836">
                  <c:v>0.99778999999999995</c:v>
                </c:pt>
                <c:pt idx="88837">
                  <c:v>0.997776</c:v>
                </c:pt>
                <c:pt idx="88838">
                  <c:v>0.99777300000000002</c:v>
                </c:pt>
                <c:pt idx="88839">
                  <c:v>0.99777800000000005</c:v>
                </c:pt>
                <c:pt idx="88840">
                  <c:v>0.99779300000000004</c:v>
                </c:pt>
                <c:pt idx="88841">
                  <c:v>0.99782199999999999</c:v>
                </c:pt>
                <c:pt idx="88842">
                  <c:v>0.997861</c:v>
                </c:pt>
                <c:pt idx="88843">
                  <c:v>0.99790900000000005</c:v>
                </c:pt>
                <c:pt idx="88844">
                  <c:v>0.99794400000000005</c:v>
                </c:pt>
                <c:pt idx="88845">
                  <c:v>0.998004</c:v>
                </c:pt>
                <c:pt idx="88846">
                  <c:v>0.99807100000000004</c:v>
                </c:pt>
                <c:pt idx="88847">
                  <c:v>0.99814599999999998</c:v>
                </c:pt>
                <c:pt idx="88848">
                  <c:v>0.998228</c:v>
                </c:pt>
                <c:pt idx="88849">
                  <c:v>0.99831400000000003</c:v>
                </c:pt>
                <c:pt idx="88850">
                  <c:v>0.99840700000000004</c:v>
                </c:pt>
                <c:pt idx="88851">
                  <c:v>0.99850899999999998</c:v>
                </c:pt>
                <c:pt idx="88852">
                  <c:v>0.99861699999999998</c:v>
                </c:pt>
                <c:pt idx="88853">
                  <c:v>0.99873400000000001</c:v>
                </c:pt>
                <c:pt idx="88854">
                  <c:v>0.99884899999999999</c:v>
                </c:pt>
                <c:pt idx="88855">
                  <c:v>0.99895900000000004</c:v>
                </c:pt>
                <c:pt idx="88856">
                  <c:v>0.99908399999999997</c:v>
                </c:pt>
                <c:pt idx="88857">
                  <c:v>0.99920799999999999</c:v>
                </c:pt>
                <c:pt idx="88858">
                  <c:v>0.99933399999999994</c:v>
                </c:pt>
                <c:pt idx="88859">
                  <c:v>0.99946900000000005</c:v>
                </c:pt>
                <c:pt idx="88860">
                  <c:v>0.99959900000000002</c:v>
                </c:pt>
                <c:pt idx="88861">
                  <c:v>0.99973400000000001</c:v>
                </c:pt>
                <c:pt idx="88862">
                  <c:v>0.99986699999999995</c:v>
                </c:pt>
                <c:pt idx="88863">
                  <c:v>1</c:v>
                </c:pt>
                <c:pt idx="88864">
                  <c:v>1.00014</c:v>
                </c:pt>
                <c:pt idx="88865">
                  <c:v>1.0002800000000001</c:v>
                </c:pt>
                <c:pt idx="88866">
                  <c:v>1.00041</c:v>
                </c:pt>
                <c:pt idx="88867">
                  <c:v>1.0005500000000001</c:v>
                </c:pt>
                <c:pt idx="88868">
                  <c:v>1.00068</c:v>
                </c:pt>
                <c:pt idx="88869">
                  <c:v>1.00081</c:v>
                </c:pt>
                <c:pt idx="88870">
                  <c:v>1.0009399999999999</c:v>
                </c:pt>
                <c:pt idx="88871">
                  <c:v>1.0010600000000001</c:v>
                </c:pt>
                <c:pt idx="88872">
                  <c:v>1.00118</c:v>
                </c:pt>
                <c:pt idx="88873">
                  <c:v>1.0013000000000001</c:v>
                </c:pt>
                <c:pt idx="88874">
                  <c:v>1.00142</c:v>
                </c:pt>
                <c:pt idx="88875">
                  <c:v>1.00153</c:v>
                </c:pt>
                <c:pt idx="88876">
                  <c:v>1.0016400000000001</c:v>
                </c:pt>
                <c:pt idx="88877">
                  <c:v>1.0017400000000001</c:v>
                </c:pt>
                <c:pt idx="88878">
                  <c:v>1.0018400000000001</c:v>
                </c:pt>
                <c:pt idx="88879">
                  <c:v>1.00193</c:v>
                </c:pt>
                <c:pt idx="88880">
                  <c:v>1.0020199999999999</c:v>
                </c:pt>
                <c:pt idx="88881">
                  <c:v>1.0021</c:v>
                </c:pt>
                <c:pt idx="88882">
                  <c:v>1.0021800000000001</c:v>
                </c:pt>
                <c:pt idx="88883">
                  <c:v>1.00223</c:v>
                </c:pt>
                <c:pt idx="88884">
                  <c:v>1.0022899999999999</c:v>
                </c:pt>
                <c:pt idx="88885">
                  <c:v>1.0023200000000001</c:v>
                </c:pt>
                <c:pt idx="88886">
                  <c:v>1.0023599999999999</c:v>
                </c:pt>
                <c:pt idx="88887">
                  <c:v>1.0024</c:v>
                </c:pt>
                <c:pt idx="88888">
                  <c:v>1.0024200000000001</c:v>
                </c:pt>
                <c:pt idx="88889">
                  <c:v>1.00244</c:v>
                </c:pt>
                <c:pt idx="88890">
                  <c:v>1.00244</c:v>
                </c:pt>
                <c:pt idx="88891">
                  <c:v>1.00244</c:v>
                </c:pt>
                <c:pt idx="88892">
                  <c:v>1.0024299999999999</c:v>
                </c:pt>
                <c:pt idx="88893">
                  <c:v>1.00241</c:v>
                </c:pt>
                <c:pt idx="88894">
                  <c:v>1.00238</c:v>
                </c:pt>
                <c:pt idx="88895">
                  <c:v>1.0023299999999999</c:v>
                </c:pt>
                <c:pt idx="88896">
                  <c:v>1.0022800000000001</c:v>
                </c:pt>
                <c:pt idx="88897">
                  <c:v>1.0022200000000001</c:v>
                </c:pt>
                <c:pt idx="88898">
                  <c:v>1.00214</c:v>
                </c:pt>
                <c:pt idx="88899">
                  <c:v>1.00206</c:v>
                </c:pt>
                <c:pt idx="88900">
                  <c:v>1.00196</c:v>
                </c:pt>
                <c:pt idx="88901">
                  <c:v>1.0018499999999999</c:v>
                </c:pt>
                <c:pt idx="88902">
                  <c:v>1.0017400000000001</c:v>
                </c:pt>
                <c:pt idx="88903">
                  <c:v>1.0016</c:v>
                </c:pt>
                <c:pt idx="88904">
                  <c:v>1.00146</c:v>
                </c:pt>
                <c:pt idx="88905">
                  <c:v>1.0013000000000001</c:v>
                </c:pt>
                <c:pt idx="88906">
                  <c:v>1.0011300000000001</c:v>
                </c:pt>
                <c:pt idx="88907">
                  <c:v>1.0009399999999999</c:v>
                </c:pt>
                <c:pt idx="88908">
                  <c:v>1.00075</c:v>
                </c:pt>
                <c:pt idx="88909">
                  <c:v>1.0005500000000001</c:v>
                </c:pt>
                <c:pt idx="88910">
                  <c:v>1.00034</c:v>
                </c:pt>
                <c:pt idx="88911">
                  <c:v>1.0001100000000001</c:v>
                </c:pt>
                <c:pt idx="88912">
                  <c:v>0.99986799999999998</c:v>
                </c:pt>
                <c:pt idx="88913">
                  <c:v>0.99963500000000005</c:v>
                </c:pt>
                <c:pt idx="88914">
                  <c:v>0.99940300000000004</c:v>
                </c:pt>
                <c:pt idx="88915">
                  <c:v>0.99918300000000004</c:v>
                </c:pt>
                <c:pt idx="88916">
                  <c:v>0.99897599999999998</c:v>
                </c:pt>
                <c:pt idx="88917">
                  <c:v>0.99877700000000003</c:v>
                </c:pt>
                <c:pt idx="88918">
                  <c:v>0.99859600000000004</c:v>
                </c:pt>
                <c:pt idx="88919">
                  <c:v>0.99842600000000004</c:v>
                </c:pt>
                <c:pt idx="88920">
                  <c:v>0.99827200000000005</c:v>
                </c:pt>
                <c:pt idx="88921">
                  <c:v>0.99812699999999999</c:v>
                </c:pt>
                <c:pt idx="88922">
                  <c:v>0.99800100000000003</c:v>
                </c:pt>
                <c:pt idx="88923">
                  <c:v>0.99787899999999996</c:v>
                </c:pt>
                <c:pt idx="88924">
                  <c:v>0.99777000000000005</c:v>
                </c:pt>
                <c:pt idx="88925">
                  <c:v>0.99767399999999995</c:v>
                </c:pt>
                <c:pt idx="88926">
                  <c:v>0.99758500000000006</c:v>
                </c:pt>
                <c:pt idx="88927">
                  <c:v>0.99751000000000001</c:v>
                </c:pt>
                <c:pt idx="88928">
                  <c:v>0.99744600000000005</c:v>
                </c:pt>
                <c:pt idx="88929">
                  <c:v>0.99739299999999997</c:v>
                </c:pt>
                <c:pt idx="88930">
                  <c:v>0.99735200000000002</c:v>
                </c:pt>
                <c:pt idx="88931">
                  <c:v>0.99732500000000002</c:v>
                </c:pt>
                <c:pt idx="88932">
                  <c:v>0.99731199999999998</c:v>
                </c:pt>
                <c:pt idx="88933">
                  <c:v>0.99731800000000004</c:v>
                </c:pt>
                <c:pt idx="88934">
                  <c:v>0.99732200000000004</c:v>
                </c:pt>
                <c:pt idx="88935">
                  <c:v>0.99735300000000005</c:v>
                </c:pt>
                <c:pt idx="88936">
                  <c:v>0.99738199999999999</c:v>
                </c:pt>
                <c:pt idx="88937">
                  <c:v>0.997417</c:v>
                </c:pt>
                <c:pt idx="88938">
                  <c:v>0.99745799999999996</c:v>
                </c:pt>
                <c:pt idx="88939">
                  <c:v>0.99750700000000003</c:v>
                </c:pt>
                <c:pt idx="88940">
                  <c:v>0.99756599999999995</c:v>
                </c:pt>
                <c:pt idx="88941">
                  <c:v>0.99762499999999998</c:v>
                </c:pt>
                <c:pt idx="88942">
                  <c:v>0.99769699999999994</c:v>
                </c:pt>
                <c:pt idx="88943">
                  <c:v>0.99777700000000003</c:v>
                </c:pt>
                <c:pt idx="88944">
                  <c:v>0.99787000000000003</c:v>
                </c:pt>
                <c:pt idx="88945">
                  <c:v>0.99795999999999996</c:v>
                </c:pt>
                <c:pt idx="88946">
                  <c:v>0.99805900000000003</c:v>
                </c:pt>
                <c:pt idx="88947">
                  <c:v>0.99816899999999997</c:v>
                </c:pt>
                <c:pt idx="88948">
                  <c:v>0.99828499999999998</c:v>
                </c:pt>
                <c:pt idx="88949">
                  <c:v>0.99840499999999999</c:v>
                </c:pt>
                <c:pt idx="88950">
                  <c:v>0.99853199999999998</c:v>
                </c:pt>
                <c:pt idx="88951">
                  <c:v>0.99865700000000002</c:v>
                </c:pt>
                <c:pt idx="88952">
                  <c:v>0.99879399999999996</c:v>
                </c:pt>
                <c:pt idx="88953">
                  <c:v>0.99893299999999996</c:v>
                </c:pt>
                <c:pt idx="88954">
                  <c:v>0.99907199999999996</c:v>
                </c:pt>
                <c:pt idx="88955">
                  <c:v>0.99921400000000005</c:v>
                </c:pt>
                <c:pt idx="88956">
                  <c:v>0.99935799999999997</c:v>
                </c:pt>
                <c:pt idx="88957">
                  <c:v>0.99950000000000006</c:v>
                </c:pt>
                <c:pt idx="88958">
                  <c:v>0.99964699999999995</c:v>
                </c:pt>
                <c:pt idx="88959">
                  <c:v>0.99979600000000002</c:v>
                </c:pt>
                <c:pt idx="88960">
                  <c:v>0.99994300000000003</c:v>
                </c:pt>
                <c:pt idx="88961">
                  <c:v>1.0000800000000001</c:v>
                </c:pt>
                <c:pt idx="88962">
                  <c:v>1.00023</c:v>
                </c:pt>
                <c:pt idx="88963">
                  <c:v>1.0004</c:v>
                </c:pt>
                <c:pt idx="88964">
                  <c:v>1.00054</c:v>
                </c:pt>
                <c:pt idx="88965">
                  <c:v>1.0006900000000001</c:v>
                </c:pt>
                <c:pt idx="88966">
                  <c:v>1.00084</c:v>
                </c:pt>
                <c:pt idx="88967">
                  <c:v>1.00098</c:v>
                </c:pt>
                <c:pt idx="88968">
                  <c:v>1.0011099999999999</c:v>
                </c:pt>
                <c:pt idx="88969">
                  <c:v>1.00125</c:v>
                </c:pt>
                <c:pt idx="88970">
                  <c:v>1.0013799999999999</c:v>
                </c:pt>
                <c:pt idx="88971">
                  <c:v>1.0015000000000001</c:v>
                </c:pt>
                <c:pt idx="88972">
                  <c:v>1.00162</c:v>
                </c:pt>
                <c:pt idx="88973">
                  <c:v>1.00173</c:v>
                </c:pt>
                <c:pt idx="88974">
                  <c:v>1.0018499999999999</c:v>
                </c:pt>
                <c:pt idx="88975">
                  <c:v>1.0019499999999999</c:v>
                </c:pt>
                <c:pt idx="88976">
                  <c:v>1.0020500000000001</c:v>
                </c:pt>
                <c:pt idx="88977">
                  <c:v>1.00214</c:v>
                </c:pt>
                <c:pt idx="88978">
                  <c:v>1.00223</c:v>
                </c:pt>
                <c:pt idx="88979">
                  <c:v>1.0023</c:v>
                </c:pt>
                <c:pt idx="88980">
                  <c:v>1.00238</c:v>
                </c:pt>
                <c:pt idx="88981">
                  <c:v>1.00244</c:v>
                </c:pt>
                <c:pt idx="88982">
                  <c:v>1.0024900000000001</c:v>
                </c:pt>
                <c:pt idx="88983">
                  <c:v>1.00254</c:v>
                </c:pt>
                <c:pt idx="88984">
                  <c:v>1.00258</c:v>
                </c:pt>
                <c:pt idx="88985">
                  <c:v>1.0025999999999999</c:v>
                </c:pt>
                <c:pt idx="88986">
                  <c:v>1.0026200000000001</c:v>
                </c:pt>
                <c:pt idx="88987">
                  <c:v>1.0026200000000001</c:v>
                </c:pt>
                <c:pt idx="88988">
                  <c:v>1.0026200000000001</c:v>
                </c:pt>
                <c:pt idx="88989">
                  <c:v>1.00261</c:v>
                </c:pt>
                <c:pt idx="88990">
                  <c:v>1.00258</c:v>
                </c:pt>
                <c:pt idx="88991">
                  <c:v>1.00254</c:v>
                </c:pt>
                <c:pt idx="88992">
                  <c:v>1.00248</c:v>
                </c:pt>
                <c:pt idx="88993">
                  <c:v>1.0024200000000001</c:v>
                </c:pt>
                <c:pt idx="88994">
                  <c:v>1.0023500000000001</c:v>
                </c:pt>
                <c:pt idx="88995">
                  <c:v>1.00227</c:v>
                </c:pt>
                <c:pt idx="88996">
                  <c:v>1.00217</c:v>
                </c:pt>
                <c:pt idx="88997">
                  <c:v>1.00207</c:v>
                </c:pt>
                <c:pt idx="88998">
                  <c:v>1.0019400000000001</c:v>
                </c:pt>
                <c:pt idx="88999">
                  <c:v>1.0018100000000001</c:v>
                </c:pt>
                <c:pt idx="89000">
                  <c:v>1.0016700000000001</c:v>
                </c:pt>
                <c:pt idx="89001">
                  <c:v>1.00152</c:v>
                </c:pt>
                <c:pt idx="89002">
                  <c:v>1.00135</c:v>
                </c:pt>
                <c:pt idx="89003">
                  <c:v>1.00116</c:v>
                </c:pt>
                <c:pt idx="89004">
                  <c:v>1.0009600000000001</c:v>
                </c:pt>
                <c:pt idx="89005">
                  <c:v>1.0007600000000001</c:v>
                </c:pt>
                <c:pt idx="89006">
                  <c:v>1.00054</c:v>
                </c:pt>
                <c:pt idx="89007">
                  <c:v>1.0003</c:v>
                </c:pt>
                <c:pt idx="89008">
                  <c:v>1.0000500000000001</c:v>
                </c:pt>
                <c:pt idx="89009">
                  <c:v>0.99981600000000004</c:v>
                </c:pt>
                <c:pt idx="89010">
                  <c:v>0.99958800000000003</c:v>
                </c:pt>
                <c:pt idx="89011">
                  <c:v>0.99937100000000001</c:v>
                </c:pt>
                <c:pt idx="89012">
                  <c:v>0.99916899999999997</c:v>
                </c:pt>
                <c:pt idx="89013">
                  <c:v>0.99897999999999998</c:v>
                </c:pt>
                <c:pt idx="89014">
                  <c:v>0.998803</c:v>
                </c:pt>
                <c:pt idx="89015">
                  <c:v>0.99862899999999999</c:v>
                </c:pt>
                <c:pt idx="89016">
                  <c:v>0.99847900000000001</c:v>
                </c:pt>
                <c:pt idx="89017">
                  <c:v>0.99834500000000004</c:v>
                </c:pt>
                <c:pt idx="89018">
                  <c:v>0.99822299999999997</c:v>
                </c:pt>
                <c:pt idx="89019">
                  <c:v>0.99810399999999999</c:v>
                </c:pt>
                <c:pt idx="89020">
                  <c:v>0.99800500000000003</c:v>
                </c:pt>
                <c:pt idx="89021">
                  <c:v>0.99791300000000005</c:v>
                </c:pt>
                <c:pt idx="89022">
                  <c:v>0.99783500000000003</c:v>
                </c:pt>
                <c:pt idx="89023">
                  <c:v>0.99776600000000004</c:v>
                </c:pt>
                <c:pt idx="89024">
                  <c:v>0.99770300000000001</c:v>
                </c:pt>
                <c:pt idx="89025">
                  <c:v>0.99765700000000002</c:v>
                </c:pt>
                <c:pt idx="89026">
                  <c:v>0.99762300000000004</c:v>
                </c:pt>
                <c:pt idx="89027">
                  <c:v>0.99759699999999996</c:v>
                </c:pt>
                <c:pt idx="89028">
                  <c:v>0.99758500000000006</c:v>
                </c:pt>
                <c:pt idx="89029">
                  <c:v>0.99757799999999996</c:v>
                </c:pt>
                <c:pt idx="89030">
                  <c:v>0.99758500000000006</c:v>
                </c:pt>
                <c:pt idx="89031">
                  <c:v>0.99760599999999999</c:v>
                </c:pt>
                <c:pt idx="89032">
                  <c:v>0.99763500000000005</c:v>
                </c:pt>
                <c:pt idx="89033">
                  <c:v>0.99766999999999995</c:v>
                </c:pt>
                <c:pt idx="89034">
                  <c:v>0.99771699999999996</c:v>
                </c:pt>
                <c:pt idx="89035">
                  <c:v>0.99777199999999999</c:v>
                </c:pt>
                <c:pt idx="89036">
                  <c:v>0.99783500000000003</c:v>
                </c:pt>
                <c:pt idx="89037">
                  <c:v>0.99790199999999996</c:v>
                </c:pt>
                <c:pt idx="89038">
                  <c:v>0.997977</c:v>
                </c:pt>
                <c:pt idx="89039">
                  <c:v>0.99806300000000003</c:v>
                </c:pt>
                <c:pt idx="89040">
                  <c:v>0.99814999999999998</c:v>
                </c:pt>
                <c:pt idx="89041">
                  <c:v>0.998247</c:v>
                </c:pt>
                <c:pt idx="89042">
                  <c:v>0.99834900000000004</c:v>
                </c:pt>
                <c:pt idx="89043">
                  <c:v>0.99845499999999998</c:v>
                </c:pt>
                <c:pt idx="89044">
                  <c:v>0.99856800000000001</c:v>
                </c:pt>
                <c:pt idx="89045">
                  <c:v>0.99868599999999996</c:v>
                </c:pt>
                <c:pt idx="89046">
                  <c:v>0.99881600000000004</c:v>
                </c:pt>
                <c:pt idx="89047">
                  <c:v>0.998942</c:v>
                </c:pt>
                <c:pt idx="89048">
                  <c:v>0.99907000000000001</c:v>
                </c:pt>
                <c:pt idx="89049">
                  <c:v>0.99920399999999998</c:v>
                </c:pt>
                <c:pt idx="89050">
                  <c:v>0.99934400000000001</c:v>
                </c:pt>
                <c:pt idx="89051">
                  <c:v>0.99948400000000004</c:v>
                </c:pt>
                <c:pt idx="89052">
                  <c:v>0.99963199999999997</c:v>
                </c:pt>
                <c:pt idx="89053">
                  <c:v>0.999776</c:v>
                </c:pt>
                <c:pt idx="89054">
                  <c:v>0.99992800000000004</c:v>
                </c:pt>
                <c:pt idx="89055">
                  <c:v>1.0000800000000001</c:v>
                </c:pt>
                <c:pt idx="89056">
                  <c:v>1.0002200000000001</c:v>
                </c:pt>
                <c:pt idx="89057">
                  <c:v>1.00037</c:v>
                </c:pt>
                <c:pt idx="89058">
                  <c:v>1.00051</c:v>
                </c:pt>
                <c:pt idx="89059">
                  <c:v>1.00065</c:v>
                </c:pt>
                <c:pt idx="89060">
                  <c:v>1.0007900000000001</c:v>
                </c:pt>
                <c:pt idx="89061">
                  <c:v>1.0009300000000001</c:v>
                </c:pt>
                <c:pt idx="89062">
                  <c:v>1.0010699999999999</c:v>
                </c:pt>
                <c:pt idx="89063">
                  <c:v>1.0012099999999999</c:v>
                </c:pt>
                <c:pt idx="89064">
                  <c:v>1.0013399999999999</c:v>
                </c:pt>
                <c:pt idx="89065">
                  <c:v>1.0014700000000001</c:v>
                </c:pt>
                <c:pt idx="89066">
                  <c:v>1.00159</c:v>
                </c:pt>
                <c:pt idx="89067">
                  <c:v>1.0017100000000001</c:v>
                </c:pt>
                <c:pt idx="89068">
                  <c:v>1.00183</c:v>
                </c:pt>
                <c:pt idx="89069">
                  <c:v>1.00193</c:v>
                </c:pt>
                <c:pt idx="89070">
                  <c:v>1.00204</c:v>
                </c:pt>
                <c:pt idx="89071">
                  <c:v>1.00213</c:v>
                </c:pt>
                <c:pt idx="89072">
                  <c:v>1.0022200000000001</c:v>
                </c:pt>
                <c:pt idx="89073">
                  <c:v>1.00231</c:v>
                </c:pt>
                <c:pt idx="89074">
                  <c:v>1.00238</c:v>
                </c:pt>
                <c:pt idx="89075">
                  <c:v>1.0024500000000001</c:v>
                </c:pt>
                <c:pt idx="89076">
                  <c:v>1.0025200000000001</c:v>
                </c:pt>
                <c:pt idx="89077">
                  <c:v>1.00257</c:v>
                </c:pt>
                <c:pt idx="89078">
                  <c:v>1.0026299999999999</c:v>
                </c:pt>
                <c:pt idx="89079">
                  <c:v>1.00267</c:v>
                </c:pt>
                <c:pt idx="89080">
                  <c:v>1.00271</c:v>
                </c:pt>
                <c:pt idx="89081">
                  <c:v>1.0027299999999999</c:v>
                </c:pt>
                <c:pt idx="89082">
                  <c:v>1.00275</c:v>
                </c:pt>
                <c:pt idx="89083">
                  <c:v>1.00274</c:v>
                </c:pt>
                <c:pt idx="89084">
                  <c:v>1.00275</c:v>
                </c:pt>
                <c:pt idx="89085">
                  <c:v>1.0027299999999999</c:v>
                </c:pt>
                <c:pt idx="89086">
                  <c:v>1.0026999999999999</c:v>
                </c:pt>
                <c:pt idx="89087">
                  <c:v>1.0026600000000001</c:v>
                </c:pt>
                <c:pt idx="89088">
                  <c:v>1.00261</c:v>
                </c:pt>
                <c:pt idx="89089">
                  <c:v>1.0025500000000001</c:v>
                </c:pt>
                <c:pt idx="89090">
                  <c:v>1.00248</c:v>
                </c:pt>
                <c:pt idx="89091">
                  <c:v>1.0023899999999999</c:v>
                </c:pt>
                <c:pt idx="89092">
                  <c:v>1.0023</c:v>
                </c:pt>
                <c:pt idx="89093">
                  <c:v>1.0021899999999999</c:v>
                </c:pt>
                <c:pt idx="89094">
                  <c:v>1.0020800000000001</c:v>
                </c:pt>
                <c:pt idx="89095">
                  <c:v>1.0019400000000001</c:v>
                </c:pt>
                <c:pt idx="89096">
                  <c:v>1.00179</c:v>
                </c:pt>
                <c:pt idx="89097">
                  <c:v>1.0016400000000001</c:v>
                </c:pt>
                <c:pt idx="89098">
                  <c:v>1.0014700000000001</c:v>
                </c:pt>
                <c:pt idx="89099">
                  <c:v>1.0013000000000001</c:v>
                </c:pt>
                <c:pt idx="89100">
                  <c:v>1.0011099999999999</c:v>
                </c:pt>
                <c:pt idx="89101">
                  <c:v>1.0008999999999999</c:v>
                </c:pt>
                <c:pt idx="89102">
                  <c:v>1.00068</c:v>
                </c:pt>
                <c:pt idx="89103">
                  <c:v>1.0004599999999999</c:v>
                </c:pt>
                <c:pt idx="89104">
                  <c:v>1.00021</c:v>
                </c:pt>
                <c:pt idx="89105">
                  <c:v>0.999969</c:v>
                </c:pt>
                <c:pt idx="89106">
                  <c:v>0.99974099999999999</c:v>
                </c:pt>
                <c:pt idx="89107">
                  <c:v>0.99952700000000005</c:v>
                </c:pt>
                <c:pt idx="89108">
                  <c:v>0.99932200000000004</c:v>
                </c:pt>
                <c:pt idx="89109">
                  <c:v>0.99912900000000004</c:v>
                </c:pt>
                <c:pt idx="89110">
                  <c:v>0.99895100000000003</c:v>
                </c:pt>
                <c:pt idx="89111">
                  <c:v>0.99878500000000003</c:v>
                </c:pt>
                <c:pt idx="89112">
                  <c:v>0.998637</c:v>
                </c:pt>
                <c:pt idx="89113">
                  <c:v>0.99849399999999999</c:v>
                </c:pt>
                <c:pt idx="89114">
                  <c:v>0.99836899999999995</c:v>
                </c:pt>
                <c:pt idx="89115">
                  <c:v>0.99825299999999995</c:v>
                </c:pt>
                <c:pt idx="89116">
                  <c:v>0.99814599999999998</c:v>
                </c:pt>
                <c:pt idx="89117">
                  <c:v>0.99805699999999997</c:v>
                </c:pt>
                <c:pt idx="89118">
                  <c:v>0.99797800000000003</c:v>
                </c:pt>
                <c:pt idx="89119">
                  <c:v>0.99790900000000005</c:v>
                </c:pt>
                <c:pt idx="89120">
                  <c:v>0.99784899999999999</c:v>
                </c:pt>
                <c:pt idx="89121">
                  <c:v>0.99780400000000002</c:v>
                </c:pt>
                <c:pt idx="89122">
                  <c:v>0.99777000000000005</c:v>
                </c:pt>
                <c:pt idx="89123">
                  <c:v>0.99774200000000002</c:v>
                </c:pt>
                <c:pt idx="89124">
                  <c:v>0.99772499999999997</c:v>
                </c:pt>
                <c:pt idx="89125">
                  <c:v>0.99773000000000001</c:v>
                </c:pt>
                <c:pt idx="89126">
                  <c:v>0.99773999999999996</c:v>
                </c:pt>
                <c:pt idx="89127">
                  <c:v>0.99775700000000001</c:v>
                </c:pt>
                <c:pt idx="89128">
                  <c:v>0.997784</c:v>
                </c:pt>
                <c:pt idx="89129">
                  <c:v>0.99782099999999996</c:v>
                </c:pt>
                <c:pt idx="89130">
                  <c:v>0.99786399999999997</c:v>
                </c:pt>
                <c:pt idx="89131">
                  <c:v>0.997923</c:v>
                </c:pt>
                <c:pt idx="89132">
                  <c:v>0.99798799999999999</c:v>
                </c:pt>
                <c:pt idx="89133">
                  <c:v>0.99805699999999997</c:v>
                </c:pt>
                <c:pt idx="89134">
                  <c:v>0.99813700000000005</c:v>
                </c:pt>
                <c:pt idx="89135">
                  <c:v>0.99822100000000002</c:v>
                </c:pt>
                <c:pt idx="89136">
                  <c:v>0.99831599999999998</c:v>
                </c:pt>
                <c:pt idx="89137">
                  <c:v>0.99841599999999997</c:v>
                </c:pt>
                <c:pt idx="89138">
                  <c:v>0.99852300000000005</c:v>
                </c:pt>
                <c:pt idx="89139">
                  <c:v>0.99863299999999999</c:v>
                </c:pt>
                <c:pt idx="89140">
                  <c:v>0.99875100000000006</c:v>
                </c:pt>
                <c:pt idx="89141">
                  <c:v>0.99887099999999995</c:v>
                </c:pt>
                <c:pt idx="89142">
                  <c:v>0.99899700000000002</c:v>
                </c:pt>
                <c:pt idx="89143">
                  <c:v>0.99913200000000002</c:v>
                </c:pt>
                <c:pt idx="89144">
                  <c:v>0.99926700000000002</c:v>
                </c:pt>
                <c:pt idx="89145">
                  <c:v>0.99940499999999999</c:v>
                </c:pt>
                <c:pt idx="89146">
                  <c:v>0.99954699999999996</c:v>
                </c:pt>
                <c:pt idx="89147">
                  <c:v>0.99968599999999996</c:v>
                </c:pt>
                <c:pt idx="89148">
                  <c:v>0.99983100000000003</c:v>
                </c:pt>
                <c:pt idx="89149">
                  <c:v>0.99997800000000003</c:v>
                </c:pt>
                <c:pt idx="89150">
                  <c:v>1.0001199999999999</c:v>
                </c:pt>
                <c:pt idx="89151">
                  <c:v>1.00027</c:v>
                </c:pt>
                <c:pt idx="89152">
                  <c:v>1.0004200000000001</c:v>
                </c:pt>
                <c:pt idx="89153">
                  <c:v>1.00058</c:v>
                </c:pt>
                <c:pt idx="89154">
                  <c:v>1.0007299999999999</c:v>
                </c:pt>
                <c:pt idx="89155">
                  <c:v>1.00088</c:v>
                </c:pt>
                <c:pt idx="89156">
                  <c:v>1.00102</c:v>
                </c:pt>
                <c:pt idx="89157">
                  <c:v>1.00116</c:v>
                </c:pt>
                <c:pt idx="89158">
                  <c:v>1.0013000000000001</c:v>
                </c:pt>
                <c:pt idx="89159">
                  <c:v>1.00143</c:v>
                </c:pt>
                <c:pt idx="89160">
                  <c:v>1.0015700000000001</c:v>
                </c:pt>
                <c:pt idx="89161">
                  <c:v>1.00169</c:v>
                </c:pt>
                <c:pt idx="89162">
                  <c:v>1.0018100000000001</c:v>
                </c:pt>
                <c:pt idx="89163">
                  <c:v>1.00193</c:v>
                </c:pt>
                <c:pt idx="89164">
                  <c:v>1.00203</c:v>
                </c:pt>
                <c:pt idx="89165">
                  <c:v>1.00214</c:v>
                </c:pt>
                <c:pt idx="89166">
                  <c:v>1.00223</c:v>
                </c:pt>
                <c:pt idx="89167">
                  <c:v>1.0023299999999999</c:v>
                </c:pt>
                <c:pt idx="89168">
                  <c:v>1.00241</c:v>
                </c:pt>
                <c:pt idx="89169">
                  <c:v>1.0024900000000001</c:v>
                </c:pt>
                <c:pt idx="89170">
                  <c:v>1.0025599999999999</c:v>
                </c:pt>
                <c:pt idx="89171">
                  <c:v>1.0026200000000001</c:v>
                </c:pt>
                <c:pt idx="89172">
                  <c:v>1.00268</c:v>
                </c:pt>
                <c:pt idx="89173">
                  <c:v>1.0027299999999999</c:v>
                </c:pt>
                <c:pt idx="89174">
                  <c:v>1.0027699999999999</c:v>
                </c:pt>
                <c:pt idx="89175">
                  <c:v>1.00281</c:v>
                </c:pt>
                <c:pt idx="89176">
                  <c:v>1.00282</c:v>
                </c:pt>
                <c:pt idx="89177">
                  <c:v>1.00284</c:v>
                </c:pt>
                <c:pt idx="89178">
                  <c:v>1.0028300000000001</c:v>
                </c:pt>
                <c:pt idx="89179">
                  <c:v>1.00282</c:v>
                </c:pt>
                <c:pt idx="89180">
                  <c:v>1.0027900000000001</c:v>
                </c:pt>
                <c:pt idx="89181">
                  <c:v>1.0027600000000001</c:v>
                </c:pt>
                <c:pt idx="89182">
                  <c:v>1.00271</c:v>
                </c:pt>
                <c:pt idx="89183">
                  <c:v>1.0026600000000001</c:v>
                </c:pt>
                <c:pt idx="89184">
                  <c:v>1.0025900000000001</c:v>
                </c:pt>
                <c:pt idx="89185">
                  <c:v>1.0025200000000001</c:v>
                </c:pt>
                <c:pt idx="89186">
                  <c:v>1.0024299999999999</c:v>
                </c:pt>
                <c:pt idx="89187">
                  <c:v>1.0023200000000001</c:v>
                </c:pt>
                <c:pt idx="89188">
                  <c:v>1.0022</c:v>
                </c:pt>
                <c:pt idx="89189">
                  <c:v>1.0020800000000001</c:v>
                </c:pt>
                <c:pt idx="89190">
                  <c:v>1.00193</c:v>
                </c:pt>
                <c:pt idx="89191">
                  <c:v>1.0017799999999999</c:v>
                </c:pt>
                <c:pt idx="89192">
                  <c:v>1.00162</c:v>
                </c:pt>
                <c:pt idx="89193">
                  <c:v>1.0014400000000001</c:v>
                </c:pt>
                <c:pt idx="89194">
                  <c:v>1.00125</c:v>
                </c:pt>
                <c:pt idx="89195">
                  <c:v>1.00105</c:v>
                </c:pt>
                <c:pt idx="89196">
                  <c:v>1.00082</c:v>
                </c:pt>
                <c:pt idx="89197">
                  <c:v>1.0005900000000001</c:v>
                </c:pt>
                <c:pt idx="89198">
                  <c:v>1.00034</c:v>
                </c:pt>
                <c:pt idx="89199">
                  <c:v>1.0001</c:v>
                </c:pt>
                <c:pt idx="89200">
                  <c:v>0.99986900000000001</c:v>
                </c:pt>
                <c:pt idx="89201">
                  <c:v>0.99964799999999998</c:v>
                </c:pt>
                <c:pt idx="89202">
                  <c:v>0.99944599999999995</c:v>
                </c:pt>
                <c:pt idx="89203">
                  <c:v>0.999251</c:v>
                </c:pt>
                <c:pt idx="89204">
                  <c:v>0.99907199999999996</c:v>
                </c:pt>
                <c:pt idx="89205">
                  <c:v>0.99888600000000005</c:v>
                </c:pt>
                <c:pt idx="89206">
                  <c:v>0.99873400000000001</c:v>
                </c:pt>
                <c:pt idx="89207">
                  <c:v>0.99859600000000004</c:v>
                </c:pt>
                <c:pt idx="89208">
                  <c:v>0.99847200000000003</c:v>
                </c:pt>
                <c:pt idx="89209">
                  <c:v>0.99835600000000002</c:v>
                </c:pt>
                <c:pt idx="89210">
                  <c:v>0.99825600000000003</c:v>
                </c:pt>
                <c:pt idx="89211">
                  <c:v>0.99816400000000005</c:v>
                </c:pt>
                <c:pt idx="89212">
                  <c:v>0.99808200000000002</c:v>
                </c:pt>
                <c:pt idx="89213">
                  <c:v>0.99801499999999999</c:v>
                </c:pt>
                <c:pt idx="89214">
                  <c:v>0.99796200000000002</c:v>
                </c:pt>
                <c:pt idx="89215">
                  <c:v>0.99791700000000005</c:v>
                </c:pt>
                <c:pt idx="89216">
                  <c:v>0.99787999999999999</c:v>
                </c:pt>
                <c:pt idx="89217">
                  <c:v>0.99785100000000004</c:v>
                </c:pt>
                <c:pt idx="89218">
                  <c:v>0.99783599999999995</c:v>
                </c:pt>
                <c:pt idx="89219">
                  <c:v>0.99783999999999995</c:v>
                </c:pt>
                <c:pt idx="89220">
                  <c:v>0.99784499999999998</c:v>
                </c:pt>
                <c:pt idx="89221">
                  <c:v>0.99786200000000003</c:v>
                </c:pt>
                <c:pt idx="89222">
                  <c:v>0.99788900000000003</c:v>
                </c:pt>
                <c:pt idx="89223">
                  <c:v>0.99792499999999995</c:v>
                </c:pt>
                <c:pt idx="89224">
                  <c:v>0.99796499999999999</c:v>
                </c:pt>
                <c:pt idx="89225">
                  <c:v>0.99801799999999996</c:v>
                </c:pt>
                <c:pt idx="89226">
                  <c:v>0.99808399999999997</c:v>
                </c:pt>
                <c:pt idx="89227">
                  <c:v>0.99814800000000004</c:v>
                </c:pt>
                <c:pt idx="89228">
                  <c:v>0.998224</c:v>
                </c:pt>
                <c:pt idx="89229">
                  <c:v>0.99830399999999997</c:v>
                </c:pt>
                <c:pt idx="89230">
                  <c:v>0.99839500000000003</c:v>
                </c:pt>
                <c:pt idx="89231">
                  <c:v>0.99849399999999999</c:v>
                </c:pt>
                <c:pt idx="89232">
                  <c:v>0.99860000000000004</c:v>
                </c:pt>
                <c:pt idx="89233">
                  <c:v>0.99870000000000003</c:v>
                </c:pt>
                <c:pt idx="89234">
                  <c:v>0.99881399999999998</c:v>
                </c:pt>
                <c:pt idx="89235">
                  <c:v>0.99892400000000003</c:v>
                </c:pt>
                <c:pt idx="89236">
                  <c:v>0.99904599999999999</c:v>
                </c:pt>
                <c:pt idx="89237">
                  <c:v>0.99917199999999995</c:v>
                </c:pt>
                <c:pt idx="89238">
                  <c:v>0.99930099999999999</c:v>
                </c:pt>
                <c:pt idx="89239">
                  <c:v>0.99942699999999995</c:v>
                </c:pt>
                <c:pt idx="89240">
                  <c:v>0.99955799999999995</c:v>
                </c:pt>
                <c:pt idx="89241">
                  <c:v>0.99969300000000005</c:v>
                </c:pt>
                <c:pt idx="89242">
                  <c:v>0.999838</c:v>
                </c:pt>
                <c:pt idx="89243">
                  <c:v>0.99997899999999995</c:v>
                </c:pt>
                <c:pt idx="89244">
                  <c:v>1.00013</c:v>
                </c:pt>
                <c:pt idx="89245">
                  <c:v>1.0002800000000001</c:v>
                </c:pt>
                <c:pt idx="89246">
                  <c:v>1.0004200000000001</c:v>
                </c:pt>
                <c:pt idx="89247">
                  <c:v>1.0005599999999999</c:v>
                </c:pt>
                <c:pt idx="89248">
                  <c:v>1.0006900000000001</c:v>
                </c:pt>
                <c:pt idx="89249">
                  <c:v>1.00082</c:v>
                </c:pt>
                <c:pt idx="89250">
                  <c:v>1.0009600000000001</c:v>
                </c:pt>
                <c:pt idx="89251">
                  <c:v>1.00109</c:v>
                </c:pt>
                <c:pt idx="89252">
                  <c:v>1.00122</c:v>
                </c:pt>
                <c:pt idx="89253">
                  <c:v>1.00135</c:v>
                </c:pt>
                <c:pt idx="89254">
                  <c:v>1.0014799999999999</c:v>
                </c:pt>
                <c:pt idx="89255">
                  <c:v>1.0016</c:v>
                </c:pt>
                <c:pt idx="89256">
                  <c:v>1.0017199999999999</c:v>
                </c:pt>
                <c:pt idx="89257">
                  <c:v>1.00183</c:v>
                </c:pt>
                <c:pt idx="89258">
                  <c:v>1.0019499999999999</c:v>
                </c:pt>
                <c:pt idx="89259">
                  <c:v>1.00206</c:v>
                </c:pt>
                <c:pt idx="89260">
                  <c:v>1.0021500000000001</c:v>
                </c:pt>
                <c:pt idx="89261">
                  <c:v>1.00224</c:v>
                </c:pt>
                <c:pt idx="89262">
                  <c:v>1.00234</c:v>
                </c:pt>
                <c:pt idx="89263">
                  <c:v>1.0024200000000001</c:v>
                </c:pt>
                <c:pt idx="89264">
                  <c:v>1.0024999999999999</c:v>
                </c:pt>
                <c:pt idx="89265">
                  <c:v>1.00257</c:v>
                </c:pt>
                <c:pt idx="89266">
                  <c:v>1.0026299999999999</c:v>
                </c:pt>
                <c:pt idx="89267">
                  <c:v>1.0026900000000001</c:v>
                </c:pt>
                <c:pt idx="89268">
                  <c:v>1.0027299999999999</c:v>
                </c:pt>
                <c:pt idx="89269">
                  <c:v>1.0027699999999999</c:v>
                </c:pt>
                <c:pt idx="89270">
                  <c:v>1.0027999999999999</c:v>
                </c:pt>
                <c:pt idx="89271">
                  <c:v>1.00282</c:v>
                </c:pt>
                <c:pt idx="89272">
                  <c:v>1.00282</c:v>
                </c:pt>
                <c:pt idx="89273">
                  <c:v>1.00282</c:v>
                </c:pt>
                <c:pt idx="89274">
                  <c:v>1.0028300000000001</c:v>
                </c:pt>
                <c:pt idx="89275">
                  <c:v>1.0027999999999999</c:v>
                </c:pt>
                <c:pt idx="89276">
                  <c:v>1.0027699999999999</c:v>
                </c:pt>
                <c:pt idx="89277">
                  <c:v>1.0027299999999999</c:v>
                </c:pt>
                <c:pt idx="89278">
                  <c:v>1.00268</c:v>
                </c:pt>
                <c:pt idx="89279">
                  <c:v>1.00261</c:v>
                </c:pt>
                <c:pt idx="89280">
                  <c:v>1.00254</c:v>
                </c:pt>
                <c:pt idx="89281">
                  <c:v>1.0024500000000001</c:v>
                </c:pt>
                <c:pt idx="89282">
                  <c:v>1.0023500000000001</c:v>
                </c:pt>
                <c:pt idx="89283">
                  <c:v>1.00224</c:v>
                </c:pt>
                <c:pt idx="89284">
                  <c:v>1.0021199999999999</c:v>
                </c:pt>
                <c:pt idx="89285">
                  <c:v>1.00197</c:v>
                </c:pt>
                <c:pt idx="89286">
                  <c:v>1.0018199999999999</c:v>
                </c:pt>
                <c:pt idx="89287">
                  <c:v>1.0016700000000001</c:v>
                </c:pt>
                <c:pt idx="89288">
                  <c:v>1.0015000000000001</c:v>
                </c:pt>
                <c:pt idx="89289">
                  <c:v>1.00132</c:v>
                </c:pt>
                <c:pt idx="89290">
                  <c:v>1.00112</c:v>
                </c:pt>
                <c:pt idx="89291">
                  <c:v>1.00091</c:v>
                </c:pt>
                <c:pt idx="89292">
                  <c:v>1.0006900000000001</c:v>
                </c:pt>
                <c:pt idx="89293">
                  <c:v>1.0004500000000001</c:v>
                </c:pt>
                <c:pt idx="89294">
                  <c:v>1.00021</c:v>
                </c:pt>
                <c:pt idx="89295">
                  <c:v>0.99996300000000005</c:v>
                </c:pt>
                <c:pt idx="89296">
                  <c:v>0.99973100000000004</c:v>
                </c:pt>
                <c:pt idx="89297">
                  <c:v>0.99951599999999996</c:v>
                </c:pt>
                <c:pt idx="89298">
                  <c:v>0.99931300000000001</c:v>
                </c:pt>
                <c:pt idx="89299">
                  <c:v>0.99912500000000004</c:v>
                </c:pt>
                <c:pt idx="89300">
                  <c:v>0.99895</c:v>
                </c:pt>
                <c:pt idx="89301">
                  <c:v>0.99878599999999995</c:v>
                </c:pt>
                <c:pt idx="89302">
                  <c:v>0.99862600000000001</c:v>
                </c:pt>
                <c:pt idx="89303">
                  <c:v>0.99849200000000005</c:v>
                </c:pt>
                <c:pt idx="89304">
                  <c:v>0.998363</c:v>
                </c:pt>
                <c:pt idx="89305">
                  <c:v>0.99824599999999997</c:v>
                </c:pt>
                <c:pt idx="89306">
                  <c:v>0.99814099999999994</c:v>
                </c:pt>
                <c:pt idx="89307">
                  <c:v>0.99805100000000002</c:v>
                </c:pt>
                <c:pt idx="89308">
                  <c:v>0.99796799999999997</c:v>
                </c:pt>
                <c:pt idx="89309">
                  <c:v>0.99789499999999998</c:v>
                </c:pt>
                <c:pt idx="89310">
                  <c:v>0.99783699999999997</c:v>
                </c:pt>
                <c:pt idx="89311">
                  <c:v>0.99779099999999998</c:v>
                </c:pt>
                <c:pt idx="89312">
                  <c:v>0.99775499999999995</c:v>
                </c:pt>
                <c:pt idx="89313">
                  <c:v>0.99773400000000001</c:v>
                </c:pt>
                <c:pt idx="89314">
                  <c:v>0.99772099999999997</c:v>
                </c:pt>
                <c:pt idx="89315">
                  <c:v>0.99771100000000001</c:v>
                </c:pt>
                <c:pt idx="89316">
                  <c:v>0.99771699999999996</c:v>
                </c:pt>
                <c:pt idx="89317">
                  <c:v>0.99773500000000004</c:v>
                </c:pt>
                <c:pt idx="89318">
                  <c:v>0.99776100000000001</c:v>
                </c:pt>
                <c:pt idx="89319">
                  <c:v>0.99779499999999999</c:v>
                </c:pt>
                <c:pt idx="89320">
                  <c:v>0.99784300000000004</c:v>
                </c:pt>
                <c:pt idx="89321">
                  <c:v>0.99789700000000003</c:v>
                </c:pt>
                <c:pt idx="89322">
                  <c:v>0.99795599999999995</c:v>
                </c:pt>
                <c:pt idx="89323">
                  <c:v>0.99802800000000003</c:v>
                </c:pt>
                <c:pt idx="89324">
                  <c:v>0.99810100000000002</c:v>
                </c:pt>
                <c:pt idx="89325">
                  <c:v>0.99818499999999999</c:v>
                </c:pt>
                <c:pt idx="89326">
                  <c:v>0.998278</c:v>
                </c:pt>
                <c:pt idx="89327">
                  <c:v>0.99837600000000004</c:v>
                </c:pt>
                <c:pt idx="89328">
                  <c:v>0.99848700000000001</c:v>
                </c:pt>
                <c:pt idx="89329">
                  <c:v>0.99859600000000004</c:v>
                </c:pt>
                <c:pt idx="89330">
                  <c:v>0.99871100000000002</c:v>
                </c:pt>
                <c:pt idx="89331">
                  <c:v>0.99882899999999997</c:v>
                </c:pt>
                <c:pt idx="89332">
                  <c:v>0.99895199999999995</c:v>
                </c:pt>
                <c:pt idx="89333">
                  <c:v>0.99908300000000005</c:v>
                </c:pt>
                <c:pt idx="89334">
                  <c:v>0.99921800000000005</c:v>
                </c:pt>
                <c:pt idx="89335">
                  <c:v>0.99935600000000002</c:v>
                </c:pt>
                <c:pt idx="89336">
                  <c:v>0.99949900000000003</c:v>
                </c:pt>
                <c:pt idx="89337">
                  <c:v>0.99964200000000003</c:v>
                </c:pt>
                <c:pt idx="89338">
                  <c:v>0.99978699999999998</c:v>
                </c:pt>
                <c:pt idx="89339">
                  <c:v>0.99992899999999996</c:v>
                </c:pt>
                <c:pt idx="89340">
                  <c:v>1.00007</c:v>
                </c:pt>
                <c:pt idx="89341">
                  <c:v>1.00023</c:v>
                </c:pt>
                <c:pt idx="89342">
                  <c:v>1.00038</c:v>
                </c:pt>
                <c:pt idx="89343">
                  <c:v>1.0004999999999999</c:v>
                </c:pt>
                <c:pt idx="89344">
                  <c:v>1.00065</c:v>
                </c:pt>
                <c:pt idx="89345">
                  <c:v>1.0007900000000001</c:v>
                </c:pt>
                <c:pt idx="89346">
                  <c:v>1.0009399999999999</c:v>
                </c:pt>
                <c:pt idx="89347">
                  <c:v>1.00109</c:v>
                </c:pt>
                <c:pt idx="89348">
                  <c:v>1.0012300000000001</c:v>
                </c:pt>
                <c:pt idx="89349">
                  <c:v>1.0013700000000001</c:v>
                </c:pt>
                <c:pt idx="89350">
                  <c:v>1.0015099999999999</c:v>
                </c:pt>
                <c:pt idx="89351">
                  <c:v>1.0016400000000001</c:v>
                </c:pt>
                <c:pt idx="89352">
                  <c:v>1.00177</c:v>
                </c:pt>
                <c:pt idx="89353">
                  <c:v>1.0018899999999999</c:v>
                </c:pt>
                <c:pt idx="89354">
                  <c:v>1.0020100000000001</c:v>
                </c:pt>
                <c:pt idx="89355">
                  <c:v>1.00213</c:v>
                </c:pt>
                <c:pt idx="89356">
                  <c:v>1.00223</c:v>
                </c:pt>
                <c:pt idx="89357">
                  <c:v>1.0023299999999999</c:v>
                </c:pt>
                <c:pt idx="89358">
                  <c:v>1.0024200000000001</c:v>
                </c:pt>
                <c:pt idx="89359">
                  <c:v>1.00251</c:v>
                </c:pt>
                <c:pt idx="89360">
                  <c:v>1.0025900000000001</c:v>
                </c:pt>
                <c:pt idx="89361">
                  <c:v>1.00267</c:v>
                </c:pt>
                <c:pt idx="89362">
                  <c:v>1.00274</c:v>
                </c:pt>
                <c:pt idx="89363">
                  <c:v>1.0027900000000001</c:v>
                </c:pt>
                <c:pt idx="89364">
                  <c:v>1.00284</c:v>
                </c:pt>
                <c:pt idx="89365">
                  <c:v>1.0028999999999999</c:v>
                </c:pt>
                <c:pt idx="89366">
                  <c:v>1.0029300000000001</c:v>
                </c:pt>
                <c:pt idx="89367">
                  <c:v>1.00295</c:v>
                </c:pt>
                <c:pt idx="89368">
                  <c:v>1.0029699999999999</c:v>
                </c:pt>
                <c:pt idx="89369">
                  <c:v>1.0029699999999999</c:v>
                </c:pt>
                <c:pt idx="89370">
                  <c:v>1.00295</c:v>
                </c:pt>
                <c:pt idx="89371">
                  <c:v>1.0029300000000001</c:v>
                </c:pt>
                <c:pt idx="89372">
                  <c:v>1.0028999999999999</c:v>
                </c:pt>
                <c:pt idx="89373">
                  <c:v>1.0028600000000001</c:v>
                </c:pt>
                <c:pt idx="89374">
                  <c:v>1.00281</c:v>
                </c:pt>
                <c:pt idx="89375">
                  <c:v>1.00275</c:v>
                </c:pt>
                <c:pt idx="89376">
                  <c:v>1.00267</c:v>
                </c:pt>
                <c:pt idx="89377">
                  <c:v>1.00258</c:v>
                </c:pt>
                <c:pt idx="89378">
                  <c:v>1.00248</c:v>
                </c:pt>
                <c:pt idx="89379">
                  <c:v>1.00237</c:v>
                </c:pt>
                <c:pt idx="89380">
                  <c:v>1.0022500000000001</c:v>
                </c:pt>
                <c:pt idx="89381">
                  <c:v>1.0021100000000001</c:v>
                </c:pt>
                <c:pt idx="89382">
                  <c:v>1.00197</c:v>
                </c:pt>
                <c:pt idx="89383">
                  <c:v>1.0018100000000001</c:v>
                </c:pt>
                <c:pt idx="89384">
                  <c:v>1.00163</c:v>
                </c:pt>
                <c:pt idx="89385">
                  <c:v>1.0014400000000001</c:v>
                </c:pt>
                <c:pt idx="89386">
                  <c:v>1.0012399999999999</c:v>
                </c:pt>
                <c:pt idx="89387">
                  <c:v>1.0010300000000001</c:v>
                </c:pt>
                <c:pt idx="89388">
                  <c:v>1.00081</c:v>
                </c:pt>
                <c:pt idx="89389">
                  <c:v>1.00057</c:v>
                </c:pt>
                <c:pt idx="89390">
                  <c:v>1.0003200000000001</c:v>
                </c:pt>
                <c:pt idx="89391">
                  <c:v>1.0000800000000001</c:v>
                </c:pt>
                <c:pt idx="89392">
                  <c:v>0.99984899999999999</c:v>
                </c:pt>
                <c:pt idx="89393">
                  <c:v>0.99963900000000006</c:v>
                </c:pt>
                <c:pt idx="89394">
                  <c:v>0.99943599999999999</c:v>
                </c:pt>
                <c:pt idx="89395">
                  <c:v>0.99924599999999997</c:v>
                </c:pt>
                <c:pt idx="89396">
                  <c:v>0.99907500000000005</c:v>
                </c:pt>
                <c:pt idx="89397">
                  <c:v>0.99891099999999999</c:v>
                </c:pt>
                <c:pt idx="89398">
                  <c:v>0.99875999999999998</c:v>
                </c:pt>
                <c:pt idx="89399">
                  <c:v>0.99862099999999998</c:v>
                </c:pt>
                <c:pt idx="89400">
                  <c:v>0.99849600000000005</c:v>
                </c:pt>
                <c:pt idx="89401">
                  <c:v>0.998386</c:v>
                </c:pt>
                <c:pt idx="89402">
                  <c:v>0.99828499999999998</c:v>
                </c:pt>
                <c:pt idx="89403">
                  <c:v>0.99819400000000003</c:v>
                </c:pt>
                <c:pt idx="89404">
                  <c:v>0.99811899999999998</c:v>
                </c:pt>
                <c:pt idx="89405">
                  <c:v>0.99805299999999997</c:v>
                </c:pt>
                <c:pt idx="89406">
                  <c:v>0.99800599999999995</c:v>
                </c:pt>
                <c:pt idx="89407">
                  <c:v>0.99796499999999999</c:v>
                </c:pt>
                <c:pt idx="89408">
                  <c:v>0.99792999999999998</c:v>
                </c:pt>
                <c:pt idx="89409">
                  <c:v>0.99790400000000001</c:v>
                </c:pt>
                <c:pt idx="89410">
                  <c:v>0.997888</c:v>
                </c:pt>
                <c:pt idx="89411">
                  <c:v>0.99788299999999996</c:v>
                </c:pt>
                <c:pt idx="89412">
                  <c:v>0.997888</c:v>
                </c:pt>
                <c:pt idx="89413">
                  <c:v>0.99790599999999996</c:v>
                </c:pt>
                <c:pt idx="89414">
                  <c:v>0.99793200000000004</c:v>
                </c:pt>
                <c:pt idx="89415">
                  <c:v>0.99796600000000002</c:v>
                </c:pt>
                <c:pt idx="89416">
                  <c:v>0.99801099999999998</c:v>
                </c:pt>
                <c:pt idx="89417">
                  <c:v>0.99806499999999998</c:v>
                </c:pt>
                <c:pt idx="89418">
                  <c:v>0.99812000000000001</c:v>
                </c:pt>
                <c:pt idx="89419">
                  <c:v>0.99819100000000005</c:v>
                </c:pt>
                <c:pt idx="89420">
                  <c:v>0.99826300000000001</c:v>
                </c:pt>
                <c:pt idx="89421">
                  <c:v>0.99834900000000004</c:v>
                </c:pt>
                <c:pt idx="89422">
                  <c:v>0.99843700000000002</c:v>
                </c:pt>
                <c:pt idx="89423">
                  <c:v>0.998529</c:v>
                </c:pt>
                <c:pt idx="89424">
                  <c:v>0.99863000000000002</c:v>
                </c:pt>
                <c:pt idx="89425">
                  <c:v>0.99872300000000003</c:v>
                </c:pt>
                <c:pt idx="89426">
                  <c:v>0.99883299999999997</c:v>
                </c:pt>
                <c:pt idx="89427">
                  <c:v>0.99895</c:v>
                </c:pt>
                <c:pt idx="89428">
                  <c:v>0.99907000000000001</c:v>
                </c:pt>
                <c:pt idx="89429">
                  <c:v>0.99919100000000005</c:v>
                </c:pt>
                <c:pt idx="89430">
                  <c:v>0.99930699999999995</c:v>
                </c:pt>
                <c:pt idx="89431">
                  <c:v>0.99943300000000002</c:v>
                </c:pt>
                <c:pt idx="89432">
                  <c:v>0.99956199999999995</c:v>
                </c:pt>
                <c:pt idx="89433">
                  <c:v>0.99969799999999998</c:v>
                </c:pt>
                <c:pt idx="89434">
                  <c:v>0.99983500000000003</c:v>
                </c:pt>
                <c:pt idx="89435">
                  <c:v>0.999969</c:v>
                </c:pt>
                <c:pt idx="89436">
                  <c:v>1.0001100000000001</c:v>
                </c:pt>
                <c:pt idx="89437">
                  <c:v>1.0002500000000001</c:v>
                </c:pt>
                <c:pt idx="89438">
                  <c:v>1.0004</c:v>
                </c:pt>
                <c:pt idx="89439">
                  <c:v>1.00054</c:v>
                </c:pt>
                <c:pt idx="89440">
                  <c:v>1.0006699999999999</c:v>
                </c:pt>
                <c:pt idx="89441">
                  <c:v>1.0007999999999999</c:v>
                </c:pt>
                <c:pt idx="89442">
                  <c:v>1.0009300000000001</c:v>
                </c:pt>
                <c:pt idx="89443">
                  <c:v>1.0010600000000001</c:v>
                </c:pt>
                <c:pt idx="89444">
                  <c:v>1.00118</c:v>
                </c:pt>
                <c:pt idx="89445">
                  <c:v>1.0013000000000001</c:v>
                </c:pt>
                <c:pt idx="89446">
                  <c:v>1.00142</c:v>
                </c:pt>
                <c:pt idx="89447">
                  <c:v>1.0015400000000001</c:v>
                </c:pt>
                <c:pt idx="89448">
                  <c:v>1.00166</c:v>
                </c:pt>
                <c:pt idx="89449">
                  <c:v>1.00177</c:v>
                </c:pt>
                <c:pt idx="89450">
                  <c:v>1.00187</c:v>
                </c:pt>
                <c:pt idx="89451">
                  <c:v>1.00197</c:v>
                </c:pt>
                <c:pt idx="89452">
                  <c:v>1.00207</c:v>
                </c:pt>
                <c:pt idx="89453">
                  <c:v>1.00214</c:v>
                </c:pt>
                <c:pt idx="89454">
                  <c:v>1.00223</c:v>
                </c:pt>
                <c:pt idx="89455">
                  <c:v>1.00231</c:v>
                </c:pt>
                <c:pt idx="89456">
                  <c:v>1.00238</c:v>
                </c:pt>
                <c:pt idx="89457">
                  <c:v>1.00244</c:v>
                </c:pt>
                <c:pt idx="89458">
                  <c:v>1.0024900000000001</c:v>
                </c:pt>
                <c:pt idx="89459">
                  <c:v>1.00254</c:v>
                </c:pt>
                <c:pt idx="89460">
                  <c:v>1.00257</c:v>
                </c:pt>
                <c:pt idx="89461">
                  <c:v>1.0025999999999999</c:v>
                </c:pt>
                <c:pt idx="89462">
                  <c:v>1.0026200000000001</c:v>
                </c:pt>
                <c:pt idx="89463">
                  <c:v>1.00264</c:v>
                </c:pt>
                <c:pt idx="89464">
                  <c:v>1.0026600000000001</c:v>
                </c:pt>
                <c:pt idx="89465">
                  <c:v>1.00264</c:v>
                </c:pt>
                <c:pt idx="89466">
                  <c:v>1.0026299999999999</c:v>
                </c:pt>
                <c:pt idx="89467">
                  <c:v>1.0025999999999999</c:v>
                </c:pt>
                <c:pt idx="89468">
                  <c:v>1.0025599999999999</c:v>
                </c:pt>
                <c:pt idx="89469">
                  <c:v>1.0025200000000001</c:v>
                </c:pt>
                <c:pt idx="89470">
                  <c:v>1.0024599999999999</c:v>
                </c:pt>
                <c:pt idx="89471">
                  <c:v>1.0023899999999999</c:v>
                </c:pt>
                <c:pt idx="89472">
                  <c:v>1.0023</c:v>
                </c:pt>
                <c:pt idx="89473">
                  <c:v>1.00221</c:v>
                </c:pt>
                <c:pt idx="89474">
                  <c:v>1.0021</c:v>
                </c:pt>
                <c:pt idx="89475">
                  <c:v>1.00197</c:v>
                </c:pt>
                <c:pt idx="89476">
                  <c:v>1.0018400000000001</c:v>
                </c:pt>
                <c:pt idx="89477">
                  <c:v>1.00169</c:v>
                </c:pt>
                <c:pt idx="89478">
                  <c:v>1.0015499999999999</c:v>
                </c:pt>
                <c:pt idx="89479">
                  <c:v>1.0013799999999999</c:v>
                </c:pt>
                <c:pt idx="89480">
                  <c:v>1.0012099999999999</c:v>
                </c:pt>
                <c:pt idx="89481">
                  <c:v>1.00101</c:v>
                </c:pt>
                <c:pt idx="89482">
                  <c:v>1.00082</c:v>
                </c:pt>
                <c:pt idx="89483">
                  <c:v>1.00061</c:v>
                </c:pt>
                <c:pt idx="89484">
                  <c:v>1.0003899999999999</c:v>
                </c:pt>
                <c:pt idx="89485">
                  <c:v>1.00014</c:v>
                </c:pt>
                <c:pt idx="89486">
                  <c:v>0.99990000000000001</c:v>
                </c:pt>
                <c:pt idx="89487">
                  <c:v>0.999664</c:v>
                </c:pt>
                <c:pt idx="89488">
                  <c:v>0.99943899999999997</c:v>
                </c:pt>
                <c:pt idx="89489">
                  <c:v>0.99922900000000003</c:v>
                </c:pt>
                <c:pt idx="89490">
                  <c:v>0.99903299999999995</c:v>
                </c:pt>
                <c:pt idx="89491">
                  <c:v>0.99884899999999999</c:v>
                </c:pt>
                <c:pt idx="89492">
                  <c:v>0.998672</c:v>
                </c:pt>
                <c:pt idx="89493">
                  <c:v>0.99851400000000001</c:v>
                </c:pt>
                <c:pt idx="89494">
                  <c:v>0.99834199999999995</c:v>
                </c:pt>
                <c:pt idx="89495">
                  <c:v>0.99820500000000001</c:v>
                </c:pt>
                <c:pt idx="89496">
                  <c:v>0.99807699999999999</c:v>
                </c:pt>
                <c:pt idx="89497">
                  <c:v>0.99796600000000002</c:v>
                </c:pt>
                <c:pt idx="89498">
                  <c:v>0.99786699999999995</c:v>
                </c:pt>
                <c:pt idx="89499">
                  <c:v>0.99777899999999997</c:v>
                </c:pt>
                <c:pt idx="89500">
                  <c:v>0.997699</c:v>
                </c:pt>
                <c:pt idx="89501">
                  <c:v>0.99763299999999999</c:v>
                </c:pt>
                <c:pt idx="89502">
                  <c:v>0.99757600000000002</c:v>
                </c:pt>
                <c:pt idx="89503">
                  <c:v>0.99754399999999999</c:v>
                </c:pt>
                <c:pt idx="89504">
                  <c:v>0.99751400000000001</c:v>
                </c:pt>
                <c:pt idx="89505">
                  <c:v>0.99750799999999995</c:v>
                </c:pt>
                <c:pt idx="89506">
                  <c:v>0.99749600000000005</c:v>
                </c:pt>
                <c:pt idx="89507">
                  <c:v>0.99749699999999997</c:v>
                </c:pt>
                <c:pt idx="89508">
                  <c:v>0.99750899999999998</c:v>
                </c:pt>
                <c:pt idx="89509">
                  <c:v>0.99753099999999995</c:v>
                </c:pt>
                <c:pt idx="89510">
                  <c:v>0.99755899999999997</c:v>
                </c:pt>
                <c:pt idx="89511">
                  <c:v>0.99759799999999998</c:v>
                </c:pt>
                <c:pt idx="89512">
                  <c:v>0.99764699999999995</c:v>
                </c:pt>
                <c:pt idx="89513">
                  <c:v>0.99769600000000003</c:v>
                </c:pt>
                <c:pt idx="89514">
                  <c:v>0.99775800000000003</c:v>
                </c:pt>
                <c:pt idx="89515">
                  <c:v>0.99783100000000002</c:v>
                </c:pt>
                <c:pt idx="89516">
                  <c:v>0.99790699999999999</c:v>
                </c:pt>
                <c:pt idx="89517">
                  <c:v>0.99799599999999999</c:v>
                </c:pt>
                <c:pt idx="89518">
                  <c:v>0.99809000000000003</c:v>
                </c:pt>
                <c:pt idx="89519">
                  <c:v>0.99819000000000002</c:v>
                </c:pt>
                <c:pt idx="89520">
                  <c:v>0.99829800000000002</c:v>
                </c:pt>
                <c:pt idx="89521">
                  <c:v>0.99841400000000002</c:v>
                </c:pt>
                <c:pt idx="89522">
                  <c:v>0.99853000000000003</c:v>
                </c:pt>
                <c:pt idx="89523">
                  <c:v>0.99864900000000001</c:v>
                </c:pt>
                <c:pt idx="89524">
                  <c:v>0.99877499999999997</c:v>
                </c:pt>
                <c:pt idx="89525">
                  <c:v>0.99890699999999999</c:v>
                </c:pt>
                <c:pt idx="89526">
                  <c:v>0.99904199999999999</c:v>
                </c:pt>
                <c:pt idx="89527">
                  <c:v>0.99918099999999999</c:v>
                </c:pt>
                <c:pt idx="89528">
                  <c:v>0.99931599999999998</c:v>
                </c:pt>
                <c:pt idx="89529">
                  <c:v>0.99945700000000004</c:v>
                </c:pt>
                <c:pt idx="89530">
                  <c:v>0.99960199999999999</c:v>
                </c:pt>
                <c:pt idx="89531">
                  <c:v>0.99974700000000005</c:v>
                </c:pt>
                <c:pt idx="89532">
                  <c:v>0.99989399999999995</c:v>
                </c:pt>
                <c:pt idx="89533">
                  <c:v>1.0000500000000001</c:v>
                </c:pt>
                <c:pt idx="89534">
                  <c:v>1.0001899999999999</c:v>
                </c:pt>
                <c:pt idx="89535">
                  <c:v>1.00034</c:v>
                </c:pt>
                <c:pt idx="89536">
                  <c:v>1.00048</c:v>
                </c:pt>
                <c:pt idx="89537">
                  <c:v>1.0006200000000001</c:v>
                </c:pt>
                <c:pt idx="89538">
                  <c:v>1.0007600000000001</c:v>
                </c:pt>
                <c:pt idx="89539">
                  <c:v>1.0008999999999999</c:v>
                </c:pt>
                <c:pt idx="89540">
                  <c:v>1.0010399999999999</c:v>
                </c:pt>
                <c:pt idx="89541">
                  <c:v>1.00118</c:v>
                </c:pt>
                <c:pt idx="89542">
                  <c:v>1.0013099999999999</c:v>
                </c:pt>
                <c:pt idx="89543">
                  <c:v>1.0014400000000001</c:v>
                </c:pt>
                <c:pt idx="89544">
                  <c:v>1.00156</c:v>
                </c:pt>
                <c:pt idx="89545">
                  <c:v>1.0016700000000001</c:v>
                </c:pt>
                <c:pt idx="89546">
                  <c:v>1.00176</c:v>
                </c:pt>
                <c:pt idx="89547">
                  <c:v>1.00187</c:v>
                </c:pt>
                <c:pt idx="89548">
                  <c:v>1.00196</c:v>
                </c:pt>
                <c:pt idx="89549">
                  <c:v>1.00206</c:v>
                </c:pt>
                <c:pt idx="89550">
                  <c:v>1.0021500000000001</c:v>
                </c:pt>
                <c:pt idx="89551">
                  <c:v>1.00223</c:v>
                </c:pt>
                <c:pt idx="89552">
                  <c:v>1.0023</c:v>
                </c:pt>
                <c:pt idx="89553">
                  <c:v>1.00237</c:v>
                </c:pt>
                <c:pt idx="89554">
                  <c:v>1.0024200000000001</c:v>
                </c:pt>
                <c:pt idx="89555">
                  <c:v>1.0024599999999999</c:v>
                </c:pt>
                <c:pt idx="89556">
                  <c:v>1.0024999999999999</c:v>
                </c:pt>
                <c:pt idx="89557">
                  <c:v>1.0025299999999999</c:v>
                </c:pt>
                <c:pt idx="89558">
                  <c:v>1.00254</c:v>
                </c:pt>
                <c:pt idx="89559">
                  <c:v>1.0025500000000001</c:v>
                </c:pt>
                <c:pt idx="89560">
                  <c:v>1.0025500000000001</c:v>
                </c:pt>
                <c:pt idx="89561">
                  <c:v>1.00254</c:v>
                </c:pt>
                <c:pt idx="89562">
                  <c:v>1.0025200000000001</c:v>
                </c:pt>
                <c:pt idx="89563">
                  <c:v>1.00248</c:v>
                </c:pt>
                <c:pt idx="89564">
                  <c:v>1.0024299999999999</c:v>
                </c:pt>
                <c:pt idx="89565">
                  <c:v>1.00238</c:v>
                </c:pt>
                <c:pt idx="89566">
                  <c:v>1.0023</c:v>
                </c:pt>
                <c:pt idx="89567">
                  <c:v>1.00223</c:v>
                </c:pt>
                <c:pt idx="89568">
                  <c:v>1.00213</c:v>
                </c:pt>
                <c:pt idx="89569">
                  <c:v>1.0020199999999999</c:v>
                </c:pt>
                <c:pt idx="89570">
                  <c:v>1.0019</c:v>
                </c:pt>
                <c:pt idx="89571">
                  <c:v>1.0017799999999999</c:v>
                </c:pt>
                <c:pt idx="89572">
                  <c:v>1.0016400000000001</c:v>
                </c:pt>
                <c:pt idx="89573">
                  <c:v>1.00149</c:v>
                </c:pt>
                <c:pt idx="89574">
                  <c:v>1.0013099999999999</c:v>
                </c:pt>
                <c:pt idx="89575">
                  <c:v>1.0011300000000001</c:v>
                </c:pt>
                <c:pt idx="89576">
                  <c:v>1.0009300000000001</c:v>
                </c:pt>
                <c:pt idx="89577">
                  <c:v>1.0007200000000001</c:v>
                </c:pt>
                <c:pt idx="89578">
                  <c:v>1.0004999999999999</c:v>
                </c:pt>
                <c:pt idx="89579">
                  <c:v>1.00027</c:v>
                </c:pt>
                <c:pt idx="89580">
                  <c:v>1.0000199999999999</c:v>
                </c:pt>
                <c:pt idx="89581">
                  <c:v>0.99978100000000003</c:v>
                </c:pt>
                <c:pt idx="89582">
                  <c:v>0.99955499999999997</c:v>
                </c:pt>
                <c:pt idx="89583">
                  <c:v>0.99933499999999997</c:v>
                </c:pt>
                <c:pt idx="89584">
                  <c:v>0.99914099999999995</c:v>
                </c:pt>
                <c:pt idx="89585">
                  <c:v>0.99893500000000002</c:v>
                </c:pt>
                <c:pt idx="89586">
                  <c:v>0.99876100000000001</c:v>
                </c:pt>
                <c:pt idx="89587">
                  <c:v>0.99860199999999999</c:v>
                </c:pt>
                <c:pt idx="89588">
                  <c:v>0.99844999999999995</c:v>
                </c:pt>
                <c:pt idx="89589">
                  <c:v>0.99831300000000001</c:v>
                </c:pt>
                <c:pt idx="89590">
                  <c:v>0.99819000000000002</c:v>
                </c:pt>
                <c:pt idx="89591">
                  <c:v>0.99807699999999999</c:v>
                </c:pt>
                <c:pt idx="89592">
                  <c:v>0.99798100000000001</c:v>
                </c:pt>
                <c:pt idx="89593">
                  <c:v>0.99789899999999998</c:v>
                </c:pt>
                <c:pt idx="89594">
                  <c:v>0.99782599999999999</c:v>
                </c:pt>
                <c:pt idx="89595">
                  <c:v>0.99776100000000001</c:v>
                </c:pt>
                <c:pt idx="89596">
                  <c:v>0.99770800000000004</c:v>
                </c:pt>
                <c:pt idx="89597">
                  <c:v>0.99766200000000005</c:v>
                </c:pt>
                <c:pt idx="89598">
                  <c:v>0.99763299999999999</c:v>
                </c:pt>
                <c:pt idx="89599">
                  <c:v>0.997618</c:v>
                </c:pt>
                <c:pt idx="89600">
                  <c:v>0.99760700000000002</c:v>
                </c:pt>
                <c:pt idx="89601">
                  <c:v>0.99760599999999999</c:v>
                </c:pt>
                <c:pt idx="89602">
                  <c:v>0.99761999999999995</c:v>
                </c:pt>
                <c:pt idx="89603">
                  <c:v>0.997637</c:v>
                </c:pt>
                <c:pt idx="89604">
                  <c:v>0.99766299999999997</c:v>
                </c:pt>
                <c:pt idx="89605">
                  <c:v>0.99770199999999998</c:v>
                </c:pt>
                <c:pt idx="89606">
                  <c:v>0.99775100000000005</c:v>
                </c:pt>
                <c:pt idx="89607">
                  <c:v>0.99780899999999995</c:v>
                </c:pt>
                <c:pt idx="89608">
                  <c:v>0.99787800000000004</c:v>
                </c:pt>
                <c:pt idx="89609">
                  <c:v>0.99795199999999995</c:v>
                </c:pt>
                <c:pt idx="89610">
                  <c:v>0.99803200000000003</c:v>
                </c:pt>
                <c:pt idx="89611">
                  <c:v>0.99812100000000004</c:v>
                </c:pt>
                <c:pt idx="89612">
                  <c:v>0.99821700000000002</c:v>
                </c:pt>
                <c:pt idx="89613">
                  <c:v>0.99831999999999999</c:v>
                </c:pt>
                <c:pt idx="89614">
                  <c:v>0.99842600000000004</c:v>
                </c:pt>
                <c:pt idx="89615">
                  <c:v>0.99851299999999998</c:v>
                </c:pt>
                <c:pt idx="89616">
                  <c:v>0.99862499999999998</c:v>
                </c:pt>
                <c:pt idx="89617">
                  <c:v>0.99875100000000006</c:v>
                </c:pt>
                <c:pt idx="89618">
                  <c:v>0.99888299999999997</c:v>
                </c:pt>
                <c:pt idx="89619">
                  <c:v>0.99900900000000004</c:v>
                </c:pt>
                <c:pt idx="89620">
                  <c:v>0.99914199999999997</c:v>
                </c:pt>
                <c:pt idx="89621">
                  <c:v>0.99927900000000003</c:v>
                </c:pt>
                <c:pt idx="89622">
                  <c:v>0.99942299999999995</c:v>
                </c:pt>
                <c:pt idx="89623">
                  <c:v>0.99956400000000001</c:v>
                </c:pt>
                <c:pt idx="89624">
                  <c:v>0.99970800000000004</c:v>
                </c:pt>
                <c:pt idx="89625">
                  <c:v>0.99985500000000005</c:v>
                </c:pt>
                <c:pt idx="89626">
                  <c:v>1</c:v>
                </c:pt>
                <c:pt idx="89627">
                  <c:v>1.0001500000000001</c:v>
                </c:pt>
                <c:pt idx="89628">
                  <c:v>1.00031</c:v>
                </c:pt>
                <c:pt idx="89629">
                  <c:v>1.0004599999999999</c:v>
                </c:pt>
                <c:pt idx="89630">
                  <c:v>1.00061</c:v>
                </c:pt>
                <c:pt idx="89631">
                  <c:v>1.00075</c:v>
                </c:pt>
                <c:pt idx="89632">
                  <c:v>1.0008999999999999</c:v>
                </c:pt>
                <c:pt idx="89633">
                  <c:v>1.0010399999999999</c:v>
                </c:pt>
                <c:pt idx="89634">
                  <c:v>1.00118</c:v>
                </c:pt>
                <c:pt idx="89635">
                  <c:v>1.0013099999999999</c:v>
                </c:pt>
                <c:pt idx="89636">
                  <c:v>1.00145</c:v>
                </c:pt>
                <c:pt idx="89637">
                  <c:v>1.0015700000000001</c:v>
                </c:pt>
                <c:pt idx="89638">
                  <c:v>1.0017</c:v>
                </c:pt>
                <c:pt idx="89639">
                  <c:v>1.0018199999999999</c:v>
                </c:pt>
                <c:pt idx="89640">
                  <c:v>1.00193</c:v>
                </c:pt>
                <c:pt idx="89641">
                  <c:v>1.00204</c:v>
                </c:pt>
                <c:pt idx="89642">
                  <c:v>1.0021500000000001</c:v>
                </c:pt>
                <c:pt idx="89643">
                  <c:v>1.0022500000000001</c:v>
                </c:pt>
                <c:pt idx="89644">
                  <c:v>1.00234</c:v>
                </c:pt>
                <c:pt idx="89645">
                  <c:v>1.0024200000000001</c:v>
                </c:pt>
                <c:pt idx="89646">
                  <c:v>1.00251</c:v>
                </c:pt>
                <c:pt idx="89647">
                  <c:v>1.00258</c:v>
                </c:pt>
                <c:pt idx="89648">
                  <c:v>1.00264</c:v>
                </c:pt>
                <c:pt idx="89649">
                  <c:v>1.0026999999999999</c:v>
                </c:pt>
                <c:pt idx="89650">
                  <c:v>1.00274</c:v>
                </c:pt>
                <c:pt idx="89651">
                  <c:v>1.0027900000000001</c:v>
                </c:pt>
                <c:pt idx="89652">
                  <c:v>1.00281</c:v>
                </c:pt>
                <c:pt idx="89653">
                  <c:v>1.00284</c:v>
                </c:pt>
                <c:pt idx="89654">
                  <c:v>1.0028600000000001</c:v>
                </c:pt>
                <c:pt idx="89655">
                  <c:v>1.0028600000000001</c:v>
                </c:pt>
                <c:pt idx="89656">
                  <c:v>1.00285</c:v>
                </c:pt>
                <c:pt idx="89657">
                  <c:v>1.0028300000000001</c:v>
                </c:pt>
                <c:pt idx="89658">
                  <c:v>1.0027999999999999</c:v>
                </c:pt>
                <c:pt idx="89659">
                  <c:v>1.0027699999999999</c:v>
                </c:pt>
                <c:pt idx="89660">
                  <c:v>1.0027200000000001</c:v>
                </c:pt>
                <c:pt idx="89661">
                  <c:v>1.00265</c:v>
                </c:pt>
                <c:pt idx="89662">
                  <c:v>1.00258</c:v>
                </c:pt>
                <c:pt idx="89663">
                  <c:v>1.0024900000000001</c:v>
                </c:pt>
                <c:pt idx="89664">
                  <c:v>1.0023899999999999</c:v>
                </c:pt>
                <c:pt idx="89665">
                  <c:v>1.0022800000000001</c:v>
                </c:pt>
                <c:pt idx="89666">
                  <c:v>1.0021599999999999</c:v>
                </c:pt>
                <c:pt idx="89667">
                  <c:v>1.0020199999999999</c:v>
                </c:pt>
                <c:pt idx="89668">
                  <c:v>1.00187</c:v>
                </c:pt>
                <c:pt idx="89669">
                  <c:v>1.0017100000000001</c:v>
                </c:pt>
                <c:pt idx="89670">
                  <c:v>1.0015400000000001</c:v>
                </c:pt>
                <c:pt idx="89671">
                  <c:v>1.00136</c:v>
                </c:pt>
                <c:pt idx="89672">
                  <c:v>1.00116</c:v>
                </c:pt>
                <c:pt idx="89673">
                  <c:v>1.0009600000000001</c:v>
                </c:pt>
                <c:pt idx="89674">
                  <c:v>1.00074</c:v>
                </c:pt>
                <c:pt idx="89675">
                  <c:v>1.00051</c:v>
                </c:pt>
                <c:pt idx="89676">
                  <c:v>1.0002599999999999</c:v>
                </c:pt>
                <c:pt idx="89677">
                  <c:v>1.0000100000000001</c:v>
                </c:pt>
                <c:pt idx="89678">
                  <c:v>0.99978699999999998</c:v>
                </c:pt>
                <c:pt idx="89679">
                  <c:v>0.99956900000000004</c:v>
                </c:pt>
                <c:pt idx="89680">
                  <c:v>0.99936599999999998</c:v>
                </c:pt>
                <c:pt idx="89681">
                  <c:v>0.99917699999999998</c:v>
                </c:pt>
                <c:pt idx="89682">
                  <c:v>0.99900299999999997</c:v>
                </c:pt>
                <c:pt idx="89683">
                  <c:v>0.99883999999999995</c:v>
                </c:pt>
                <c:pt idx="89684">
                  <c:v>0.99869200000000002</c:v>
                </c:pt>
                <c:pt idx="89685">
                  <c:v>0.998556</c:v>
                </c:pt>
                <c:pt idx="89686">
                  <c:v>0.99843000000000004</c:v>
                </c:pt>
                <c:pt idx="89687">
                  <c:v>0.99831899999999996</c:v>
                </c:pt>
                <c:pt idx="89688">
                  <c:v>0.99821499999999996</c:v>
                </c:pt>
                <c:pt idx="89689">
                  <c:v>0.99812299999999998</c:v>
                </c:pt>
                <c:pt idx="89690">
                  <c:v>0.99804599999999999</c:v>
                </c:pt>
                <c:pt idx="89691">
                  <c:v>0.99797999999999998</c:v>
                </c:pt>
                <c:pt idx="89692">
                  <c:v>0.99792800000000004</c:v>
                </c:pt>
                <c:pt idx="89693">
                  <c:v>0.99787400000000004</c:v>
                </c:pt>
                <c:pt idx="89694">
                  <c:v>0.99784499999999998</c:v>
                </c:pt>
                <c:pt idx="89695">
                  <c:v>0.99781900000000001</c:v>
                </c:pt>
                <c:pt idx="89696">
                  <c:v>0.99780199999999997</c:v>
                </c:pt>
                <c:pt idx="89697">
                  <c:v>0.99780400000000002</c:v>
                </c:pt>
                <c:pt idx="89698">
                  <c:v>0.997811</c:v>
                </c:pt>
                <c:pt idx="89699">
                  <c:v>0.99782800000000005</c:v>
                </c:pt>
                <c:pt idx="89700">
                  <c:v>0.99785400000000002</c:v>
                </c:pt>
                <c:pt idx="89701">
                  <c:v>0.99789000000000005</c:v>
                </c:pt>
                <c:pt idx="89702">
                  <c:v>0.99794000000000005</c:v>
                </c:pt>
                <c:pt idx="89703">
                  <c:v>0.99799499999999997</c:v>
                </c:pt>
                <c:pt idx="89704">
                  <c:v>0.99805299999999997</c:v>
                </c:pt>
                <c:pt idx="89705">
                  <c:v>0.99812900000000004</c:v>
                </c:pt>
                <c:pt idx="89706">
                  <c:v>0.99820299999999995</c:v>
                </c:pt>
                <c:pt idx="89707">
                  <c:v>0.99828799999999995</c:v>
                </c:pt>
                <c:pt idx="89708">
                  <c:v>0.99838700000000002</c:v>
                </c:pt>
                <c:pt idx="89709">
                  <c:v>0.99849100000000002</c:v>
                </c:pt>
                <c:pt idx="89710">
                  <c:v>0.99860300000000002</c:v>
                </c:pt>
                <c:pt idx="89711">
                  <c:v>0.99871600000000005</c:v>
                </c:pt>
                <c:pt idx="89712">
                  <c:v>0.99883299999999997</c:v>
                </c:pt>
                <c:pt idx="89713">
                  <c:v>0.99895500000000004</c:v>
                </c:pt>
                <c:pt idx="89714">
                  <c:v>0.99907599999999996</c:v>
                </c:pt>
                <c:pt idx="89715">
                  <c:v>0.99920699999999996</c:v>
                </c:pt>
                <c:pt idx="89716">
                  <c:v>0.99934599999999996</c:v>
                </c:pt>
                <c:pt idx="89717">
                  <c:v>0.99948400000000004</c:v>
                </c:pt>
                <c:pt idx="89718">
                  <c:v>0.99962499999999999</c:v>
                </c:pt>
                <c:pt idx="89719">
                  <c:v>0.99977000000000005</c:v>
                </c:pt>
                <c:pt idx="89720">
                  <c:v>0.99991799999999997</c:v>
                </c:pt>
                <c:pt idx="89721">
                  <c:v>1.00007</c:v>
                </c:pt>
                <c:pt idx="89722">
                  <c:v>1.0002200000000001</c:v>
                </c:pt>
                <c:pt idx="89723">
                  <c:v>1.0003599999999999</c:v>
                </c:pt>
                <c:pt idx="89724">
                  <c:v>1.00051</c:v>
                </c:pt>
                <c:pt idx="89725">
                  <c:v>1.0006600000000001</c:v>
                </c:pt>
                <c:pt idx="89726">
                  <c:v>1.00081</c:v>
                </c:pt>
                <c:pt idx="89727">
                  <c:v>1.0009600000000001</c:v>
                </c:pt>
                <c:pt idx="89728">
                  <c:v>1.0011099999999999</c:v>
                </c:pt>
                <c:pt idx="89729">
                  <c:v>1.00125</c:v>
                </c:pt>
                <c:pt idx="89730">
                  <c:v>1.00139</c:v>
                </c:pt>
                <c:pt idx="89731">
                  <c:v>1.00153</c:v>
                </c:pt>
                <c:pt idx="89732">
                  <c:v>1.0016499999999999</c:v>
                </c:pt>
                <c:pt idx="89733">
                  <c:v>1.00179</c:v>
                </c:pt>
                <c:pt idx="89734">
                  <c:v>1.0019100000000001</c:v>
                </c:pt>
                <c:pt idx="89735">
                  <c:v>1.00203</c:v>
                </c:pt>
                <c:pt idx="89736">
                  <c:v>1.0021199999999999</c:v>
                </c:pt>
                <c:pt idx="89737">
                  <c:v>1.00224</c:v>
                </c:pt>
                <c:pt idx="89738">
                  <c:v>1.0023500000000001</c:v>
                </c:pt>
                <c:pt idx="89739">
                  <c:v>1.0024500000000001</c:v>
                </c:pt>
                <c:pt idx="89740">
                  <c:v>1.00254</c:v>
                </c:pt>
                <c:pt idx="89741">
                  <c:v>1.0026299999999999</c:v>
                </c:pt>
                <c:pt idx="89742">
                  <c:v>1.00271</c:v>
                </c:pt>
                <c:pt idx="89743">
                  <c:v>1.00278</c:v>
                </c:pt>
                <c:pt idx="89744">
                  <c:v>1.00284</c:v>
                </c:pt>
                <c:pt idx="89745">
                  <c:v>1.0028999999999999</c:v>
                </c:pt>
                <c:pt idx="89746">
                  <c:v>1.00295</c:v>
                </c:pt>
                <c:pt idx="89747">
                  <c:v>1.00298</c:v>
                </c:pt>
                <c:pt idx="89748">
                  <c:v>1.0029999999999999</c:v>
                </c:pt>
                <c:pt idx="89749">
                  <c:v>1.00302</c:v>
                </c:pt>
                <c:pt idx="89750">
                  <c:v>1.0030300000000001</c:v>
                </c:pt>
                <c:pt idx="89751">
                  <c:v>1.00302</c:v>
                </c:pt>
                <c:pt idx="89752">
                  <c:v>1.00301</c:v>
                </c:pt>
                <c:pt idx="89753">
                  <c:v>1.00298</c:v>
                </c:pt>
                <c:pt idx="89754">
                  <c:v>1.00295</c:v>
                </c:pt>
                <c:pt idx="89755">
                  <c:v>1.0028999999999999</c:v>
                </c:pt>
                <c:pt idx="89756">
                  <c:v>1.00284</c:v>
                </c:pt>
                <c:pt idx="89757">
                  <c:v>1.0027699999999999</c:v>
                </c:pt>
                <c:pt idx="89758">
                  <c:v>1.0026900000000001</c:v>
                </c:pt>
                <c:pt idx="89759">
                  <c:v>1.0025900000000001</c:v>
                </c:pt>
                <c:pt idx="89760">
                  <c:v>1.0024900000000001</c:v>
                </c:pt>
                <c:pt idx="89761">
                  <c:v>1.00237</c:v>
                </c:pt>
                <c:pt idx="89762">
                  <c:v>1.00224</c:v>
                </c:pt>
                <c:pt idx="89763">
                  <c:v>1.0020899999999999</c:v>
                </c:pt>
                <c:pt idx="89764">
                  <c:v>1.00193</c:v>
                </c:pt>
                <c:pt idx="89765">
                  <c:v>1.00176</c:v>
                </c:pt>
                <c:pt idx="89766">
                  <c:v>1.0015799999999999</c:v>
                </c:pt>
                <c:pt idx="89767">
                  <c:v>1.0013799999999999</c:v>
                </c:pt>
                <c:pt idx="89768">
                  <c:v>1.00118</c:v>
                </c:pt>
                <c:pt idx="89769">
                  <c:v>1.0009600000000001</c:v>
                </c:pt>
                <c:pt idx="89770">
                  <c:v>1.0007200000000001</c:v>
                </c:pt>
                <c:pt idx="89771">
                  <c:v>1.00048</c:v>
                </c:pt>
                <c:pt idx="89772">
                  <c:v>1.00023</c:v>
                </c:pt>
                <c:pt idx="89773">
                  <c:v>1</c:v>
                </c:pt>
                <c:pt idx="89774">
                  <c:v>0.99978299999999998</c:v>
                </c:pt>
                <c:pt idx="89775">
                  <c:v>0.99958199999999997</c:v>
                </c:pt>
                <c:pt idx="89776">
                  <c:v>0.999394</c:v>
                </c:pt>
                <c:pt idx="89777">
                  <c:v>0.99920600000000004</c:v>
                </c:pt>
                <c:pt idx="89778">
                  <c:v>0.99904000000000004</c:v>
                </c:pt>
                <c:pt idx="89779">
                  <c:v>0.99888299999999997</c:v>
                </c:pt>
                <c:pt idx="89780">
                  <c:v>0.99874499999999999</c:v>
                </c:pt>
                <c:pt idx="89781">
                  <c:v>0.99861200000000006</c:v>
                </c:pt>
                <c:pt idx="89782">
                  <c:v>0.99849600000000005</c:v>
                </c:pt>
                <c:pt idx="89783">
                  <c:v>0.99839299999999997</c:v>
                </c:pt>
                <c:pt idx="89784">
                  <c:v>0.99830099999999999</c:v>
                </c:pt>
                <c:pt idx="89785">
                  <c:v>0.99821899999999997</c:v>
                </c:pt>
                <c:pt idx="89786">
                  <c:v>0.99814999999999998</c:v>
                </c:pt>
                <c:pt idx="89787">
                  <c:v>0.998089</c:v>
                </c:pt>
                <c:pt idx="89788">
                  <c:v>0.99803799999999998</c:v>
                </c:pt>
                <c:pt idx="89789">
                  <c:v>0.99799899999999997</c:v>
                </c:pt>
                <c:pt idx="89790">
                  <c:v>0.99796700000000005</c:v>
                </c:pt>
                <c:pt idx="89791">
                  <c:v>0.99794799999999995</c:v>
                </c:pt>
                <c:pt idx="89792">
                  <c:v>0.99794499999999997</c:v>
                </c:pt>
                <c:pt idx="89793">
                  <c:v>0.99795</c:v>
                </c:pt>
                <c:pt idx="89794">
                  <c:v>0.99795599999999995</c:v>
                </c:pt>
                <c:pt idx="89795">
                  <c:v>0.99797899999999995</c:v>
                </c:pt>
                <c:pt idx="89796">
                  <c:v>0.99800900000000003</c:v>
                </c:pt>
                <c:pt idx="89797">
                  <c:v>0.99804700000000002</c:v>
                </c:pt>
                <c:pt idx="89798">
                  <c:v>0.99809899999999996</c:v>
                </c:pt>
                <c:pt idx="89799">
                  <c:v>0.99815299999999996</c:v>
                </c:pt>
                <c:pt idx="89800">
                  <c:v>0.99821300000000002</c:v>
                </c:pt>
                <c:pt idx="89801">
                  <c:v>0.99828799999999995</c:v>
                </c:pt>
                <c:pt idx="89802">
                  <c:v>0.998363</c:v>
                </c:pt>
                <c:pt idx="89803">
                  <c:v>0.998444</c:v>
                </c:pt>
                <c:pt idx="89804">
                  <c:v>0.99853400000000003</c:v>
                </c:pt>
                <c:pt idx="89805">
                  <c:v>0.99860199999999999</c:v>
                </c:pt>
                <c:pt idx="89806">
                  <c:v>0.998699</c:v>
                </c:pt>
                <c:pt idx="89807">
                  <c:v>0.99880599999999997</c:v>
                </c:pt>
                <c:pt idx="89808">
                  <c:v>0.99891399999999997</c:v>
                </c:pt>
                <c:pt idx="89809">
                  <c:v>0.99902599999999997</c:v>
                </c:pt>
                <c:pt idx="89810">
                  <c:v>0.99914099999999995</c:v>
                </c:pt>
                <c:pt idx="89811">
                  <c:v>0.99926099999999995</c:v>
                </c:pt>
                <c:pt idx="89812">
                  <c:v>0.99938800000000005</c:v>
                </c:pt>
                <c:pt idx="89813">
                  <c:v>0.99951699999999999</c:v>
                </c:pt>
                <c:pt idx="89814">
                  <c:v>0.99965400000000004</c:v>
                </c:pt>
                <c:pt idx="89815">
                  <c:v>0.99978400000000001</c:v>
                </c:pt>
                <c:pt idx="89816">
                  <c:v>0.99992899999999996</c:v>
                </c:pt>
                <c:pt idx="89817">
                  <c:v>1.00007</c:v>
                </c:pt>
                <c:pt idx="89818">
                  <c:v>1.00021</c:v>
                </c:pt>
                <c:pt idx="89819">
                  <c:v>1.0003500000000001</c:v>
                </c:pt>
                <c:pt idx="89820">
                  <c:v>1.00048</c:v>
                </c:pt>
                <c:pt idx="89821">
                  <c:v>1.00061</c:v>
                </c:pt>
                <c:pt idx="89822">
                  <c:v>1.00074</c:v>
                </c:pt>
                <c:pt idx="89823">
                  <c:v>1.0008699999999999</c:v>
                </c:pt>
                <c:pt idx="89824">
                  <c:v>1.0009999999999999</c:v>
                </c:pt>
                <c:pt idx="89825">
                  <c:v>1.00112</c:v>
                </c:pt>
                <c:pt idx="89826">
                  <c:v>1.00125</c:v>
                </c:pt>
                <c:pt idx="89827">
                  <c:v>1.00136</c:v>
                </c:pt>
                <c:pt idx="89828">
                  <c:v>1.0014799999999999</c:v>
                </c:pt>
                <c:pt idx="89829">
                  <c:v>1.00159</c:v>
                </c:pt>
                <c:pt idx="89830">
                  <c:v>1.0017</c:v>
                </c:pt>
                <c:pt idx="89831">
                  <c:v>1.0018100000000001</c:v>
                </c:pt>
                <c:pt idx="89832">
                  <c:v>1.0019100000000001</c:v>
                </c:pt>
                <c:pt idx="89833">
                  <c:v>1.002</c:v>
                </c:pt>
                <c:pt idx="89834">
                  <c:v>1.0020899999999999</c:v>
                </c:pt>
                <c:pt idx="89835">
                  <c:v>1.00217</c:v>
                </c:pt>
                <c:pt idx="89836">
                  <c:v>1.0022500000000001</c:v>
                </c:pt>
                <c:pt idx="89837">
                  <c:v>1.0023200000000001</c:v>
                </c:pt>
                <c:pt idx="89838">
                  <c:v>1.0023899999999999</c:v>
                </c:pt>
                <c:pt idx="89839">
                  <c:v>1.00244</c:v>
                </c:pt>
                <c:pt idx="89840">
                  <c:v>1.0024900000000001</c:v>
                </c:pt>
                <c:pt idx="89841">
                  <c:v>1.0025299999999999</c:v>
                </c:pt>
                <c:pt idx="89842">
                  <c:v>1.0025599999999999</c:v>
                </c:pt>
                <c:pt idx="89843">
                  <c:v>1.00257</c:v>
                </c:pt>
                <c:pt idx="89844">
                  <c:v>1.0025900000000001</c:v>
                </c:pt>
                <c:pt idx="89845">
                  <c:v>1.0025900000000001</c:v>
                </c:pt>
                <c:pt idx="89846">
                  <c:v>1.0025900000000001</c:v>
                </c:pt>
                <c:pt idx="89847">
                  <c:v>1.00257</c:v>
                </c:pt>
                <c:pt idx="89848">
                  <c:v>1.00254</c:v>
                </c:pt>
                <c:pt idx="89849">
                  <c:v>1.0024999999999999</c:v>
                </c:pt>
                <c:pt idx="89850">
                  <c:v>1.0024500000000001</c:v>
                </c:pt>
                <c:pt idx="89851">
                  <c:v>1.0024</c:v>
                </c:pt>
                <c:pt idx="89852">
                  <c:v>1.0023299999999999</c:v>
                </c:pt>
                <c:pt idx="89853">
                  <c:v>1.0022500000000001</c:v>
                </c:pt>
                <c:pt idx="89854">
                  <c:v>1.0021599999999999</c:v>
                </c:pt>
                <c:pt idx="89855">
                  <c:v>1.0020500000000001</c:v>
                </c:pt>
                <c:pt idx="89856">
                  <c:v>1.0019400000000001</c:v>
                </c:pt>
                <c:pt idx="89857">
                  <c:v>1.0018100000000001</c:v>
                </c:pt>
                <c:pt idx="89858">
                  <c:v>1.0016700000000001</c:v>
                </c:pt>
                <c:pt idx="89859">
                  <c:v>1.00152</c:v>
                </c:pt>
                <c:pt idx="89860">
                  <c:v>1.00136</c:v>
                </c:pt>
                <c:pt idx="89861">
                  <c:v>1.00118</c:v>
                </c:pt>
                <c:pt idx="89862">
                  <c:v>1.0009999999999999</c:v>
                </c:pt>
                <c:pt idx="89863">
                  <c:v>1.0007999999999999</c:v>
                </c:pt>
                <c:pt idx="89864">
                  <c:v>1.0005900000000001</c:v>
                </c:pt>
                <c:pt idx="89865">
                  <c:v>1.0003599999999999</c:v>
                </c:pt>
                <c:pt idx="89866">
                  <c:v>1.00013</c:v>
                </c:pt>
                <c:pt idx="89867">
                  <c:v>0.99988100000000002</c:v>
                </c:pt>
                <c:pt idx="89868">
                  <c:v>0.99963800000000003</c:v>
                </c:pt>
                <c:pt idx="89869">
                  <c:v>0.99940600000000002</c:v>
                </c:pt>
                <c:pt idx="89870">
                  <c:v>0.99919500000000006</c:v>
                </c:pt>
                <c:pt idx="89871">
                  <c:v>0.99899199999999999</c:v>
                </c:pt>
                <c:pt idx="89872">
                  <c:v>0.99881299999999995</c:v>
                </c:pt>
                <c:pt idx="89873">
                  <c:v>0.99863599999999997</c:v>
                </c:pt>
                <c:pt idx="89874">
                  <c:v>0.99847200000000003</c:v>
                </c:pt>
                <c:pt idx="89875">
                  <c:v>0.99832299999999996</c:v>
                </c:pt>
                <c:pt idx="89876">
                  <c:v>0.99818300000000004</c:v>
                </c:pt>
                <c:pt idx="89877">
                  <c:v>0.998058</c:v>
                </c:pt>
                <c:pt idx="89878">
                  <c:v>0.997942</c:v>
                </c:pt>
                <c:pt idx="89879">
                  <c:v>0.99783599999999995</c:v>
                </c:pt>
                <c:pt idx="89880">
                  <c:v>0.99774099999999999</c:v>
                </c:pt>
                <c:pt idx="89881">
                  <c:v>0.99765999999999999</c:v>
                </c:pt>
                <c:pt idx="89882">
                  <c:v>0.99759299999999995</c:v>
                </c:pt>
                <c:pt idx="89883">
                  <c:v>0.99753499999999995</c:v>
                </c:pt>
                <c:pt idx="89884">
                  <c:v>0.99749100000000002</c:v>
                </c:pt>
                <c:pt idx="89885">
                  <c:v>0.99745499999999998</c:v>
                </c:pt>
                <c:pt idx="89886">
                  <c:v>0.99743000000000004</c:v>
                </c:pt>
                <c:pt idx="89887">
                  <c:v>0.99742299999999995</c:v>
                </c:pt>
                <c:pt idx="89888">
                  <c:v>0.99741900000000006</c:v>
                </c:pt>
                <c:pt idx="89889">
                  <c:v>0.99742699999999995</c:v>
                </c:pt>
                <c:pt idx="89890">
                  <c:v>0.99744500000000003</c:v>
                </c:pt>
                <c:pt idx="89891">
                  <c:v>0.99747399999999997</c:v>
                </c:pt>
                <c:pt idx="89892">
                  <c:v>0.99751000000000001</c:v>
                </c:pt>
                <c:pt idx="89893">
                  <c:v>0.99755400000000005</c:v>
                </c:pt>
                <c:pt idx="89894">
                  <c:v>0.99760899999999997</c:v>
                </c:pt>
                <c:pt idx="89895">
                  <c:v>0.99766699999999997</c:v>
                </c:pt>
                <c:pt idx="89896">
                  <c:v>0.99773500000000004</c:v>
                </c:pt>
                <c:pt idx="89897">
                  <c:v>0.99781600000000004</c:v>
                </c:pt>
                <c:pt idx="89898">
                  <c:v>0.99789899999999998</c:v>
                </c:pt>
                <c:pt idx="89899">
                  <c:v>0.99799099999999996</c:v>
                </c:pt>
                <c:pt idx="89900">
                  <c:v>0.99809300000000001</c:v>
                </c:pt>
                <c:pt idx="89901">
                  <c:v>0.998197</c:v>
                </c:pt>
                <c:pt idx="89902">
                  <c:v>0.99830300000000005</c:v>
                </c:pt>
                <c:pt idx="89903">
                  <c:v>0.99841500000000005</c:v>
                </c:pt>
                <c:pt idx="89904">
                  <c:v>0.998533</c:v>
                </c:pt>
                <c:pt idx="89905">
                  <c:v>0.99865499999999996</c:v>
                </c:pt>
                <c:pt idx="89906">
                  <c:v>0.99878299999999998</c:v>
                </c:pt>
                <c:pt idx="89907">
                  <c:v>0.998915</c:v>
                </c:pt>
                <c:pt idx="89908">
                  <c:v>0.99905100000000002</c:v>
                </c:pt>
                <c:pt idx="89909">
                  <c:v>0.99918799999999997</c:v>
                </c:pt>
                <c:pt idx="89910">
                  <c:v>0.99932900000000002</c:v>
                </c:pt>
                <c:pt idx="89911">
                  <c:v>0.99947600000000003</c:v>
                </c:pt>
                <c:pt idx="89912">
                  <c:v>0.99961999999999995</c:v>
                </c:pt>
                <c:pt idx="89913">
                  <c:v>0.99975700000000001</c:v>
                </c:pt>
                <c:pt idx="89914">
                  <c:v>0.99990000000000001</c:v>
                </c:pt>
                <c:pt idx="89915">
                  <c:v>1.00004</c:v>
                </c:pt>
                <c:pt idx="89916">
                  <c:v>1.0001899999999999</c:v>
                </c:pt>
                <c:pt idx="89917">
                  <c:v>1.0003299999999999</c:v>
                </c:pt>
                <c:pt idx="89918">
                  <c:v>1.00048</c:v>
                </c:pt>
                <c:pt idx="89919">
                  <c:v>1.0006200000000001</c:v>
                </c:pt>
                <c:pt idx="89920">
                  <c:v>1.0007600000000001</c:v>
                </c:pt>
                <c:pt idx="89921">
                  <c:v>1.0008999999999999</c:v>
                </c:pt>
                <c:pt idx="89922">
                  <c:v>1.0010300000000001</c:v>
                </c:pt>
                <c:pt idx="89923">
                  <c:v>1.00116</c:v>
                </c:pt>
                <c:pt idx="89924">
                  <c:v>1.0013000000000001</c:v>
                </c:pt>
                <c:pt idx="89925">
                  <c:v>1.00142</c:v>
                </c:pt>
                <c:pt idx="89926">
                  <c:v>1.0015400000000001</c:v>
                </c:pt>
                <c:pt idx="89927">
                  <c:v>1.00166</c:v>
                </c:pt>
                <c:pt idx="89928">
                  <c:v>1.00176</c:v>
                </c:pt>
                <c:pt idx="89929">
                  <c:v>1.00187</c:v>
                </c:pt>
                <c:pt idx="89930">
                  <c:v>1.00196</c:v>
                </c:pt>
                <c:pt idx="89931">
                  <c:v>1.0020500000000001</c:v>
                </c:pt>
                <c:pt idx="89932">
                  <c:v>1.00213</c:v>
                </c:pt>
                <c:pt idx="89933">
                  <c:v>1.00221</c:v>
                </c:pt>
                <c:pt idx="89934">
                  <c:v>1.00227</c:v>
                </c:pt>
                <c:pt idx="89935">
                  <c:v>1.00234</c:v>
                </c:pt>
                <c:pt idx="89936">
                  <c:v>1.0023899999999999</c:v>
                </c:pt>
                <c:pt idx="89937">
                  <c:v>1.0024299999999999</c:v>
                </c:pt>
                <c:pt idx="89938">
                  <c:v>1.0024599999999999</c:v>
                </c:pt>
                <c:pt idx="89939">
                  <c:v>1.0024900000000001</c:v>
                </c:pt>
                <c:pt idx="89940">
                  <c:v>1.0024999999999999</c:v>
                </c:pt>
                <c:pt idx="89941">
                  <c:v>1.0024999999999999</c:v>
                </c:pt>
                <c:pt idx="89942">
                  <c:v>1.0024900000000001</c:v>
                </c:pt>
                <c:pt idx="89943">
                  <c:v>1.00247</c:v>
                </c:pt>
                <c:pt idx="89944">
                  <c:v>1.00244</c:v>
                </c:pt>
                <c:pt idx="89945">
                  <c:v>1.00241</c:v>
                </c:pt>
                <c:pt idx="89946">
                  <c:v>1.0023599999999999</c:v>
                </c:pt>
                <c:pt idx="89947">
                  <c:v>1.0023</c:v>
                </c:pt>
                <c:pt idx="89948">
                  <c:v>1.00223</c:v>
                </c:pt>
                <c:pt idx="89949">
                  <c:v>1.0021500000000001</c:v>
                </c:pt>
                <c:pt idx="89950">
                  <c:v>1.0020500000000001</c:v>
                </c:pt>
                <c:pt idx="89951">
                  <c:v>1.0019400000000001</c:v>
                </c:pt>
                <c:pt idx="89952">
                  <c:v>1.0018199999999999</c:v>
                </c:pt>
                <c:pt idx="89953">
                  <c:v>1.00169</c:v>
                </c:pt>
                <c:pt idx="89954">
                  <c:v>1.00156</c:v>
                </c:pt>
                <c:pt idx="89955">
                  <c:v>1.0014000000000001</c:v>
                </c:pt>
                <c:pt idx="89956">
                  <c:v>1.0012300000000001</c:v>
                </c:pt>
                <c:pt idx="89957">
                  <c:v>1.00105</c:v>
                </c:pt>
                <c:pt idx="89958">
                  <c:v>1.00085</c:v>
                </c:pt>
                <c:pt idx="89959">
                  <c:v>1.00065</c:v>
                </c:pt>
                <c:pt idx="89960">
                  <c:v>1.0004299999999999</c:v>
                </c:pt>
                <c:pt idx="89961">
                  <c:v>1.0001899999999999</c:v>
                </c:pt>
                <c:pt idx="89962">
                  <c:v>0.99993699999999996</c:v>
                </c:pt>
                <c:pt idx="89963">
                  <c:v>0.999699</c:v>
                </c:pt>
                <c:pt idx="89964">
                  <c:v>0.999471</c:v>
                </c:pt>
                <c:pt idx="89965">
                  <c:v>0.99924100000000005</c:v>
                </c:pt>
                <c:pt idx="89966">
                  <c:v>0.99904300000000001</c:v>
                </c:pt>
                <c:pt idx="89967">
                  <c:v>0.99884499999999998</c:v>
                </c:pt>
                <c:pt idx="89968">
                  <c:v>0.99867399999999995</c:v>
                </c:pt>
                <c:pt idx="89969">
                  <c:v>0.99851699999999999</c:v>
                </c:pt>
                <c:pt idx="89970">
                  <c:v>0.99836599999999998</c:v>
                </c:pt>
                <c:pt idx="89971">
                  <c:v>0.998228</c:v>
                </c:pt>
                <c:pt idx="89972">
                  <c:v>0.99810500000000002</c:v>
                </c:pt>
                <c:pt idx="89973">
                  <c:v>0.99799000000000004</c:v>
                </c:pt>
                <c:pt idx="89974">
                  <c:v>0.99789099999999997</c:v>
                </c:pt>
                <c:pt idx="89975">
                  <c:v>0.99780500000000005</c:v>
                </c:pt>
                <c:pt idx="89976">
                  <c:v>0.99773100000000003</c:v>
                </c:pt>
                <c:pt idx="89977">
                  <c:v>0.997668</c:v>
                </c:pt>
                <c:pt idx="89978">
                  <c:v>0.99761599999999995</c:v>
                </c:pt>
                <c:pt idx="89979">
                  <c:v>0.99757300000000004</c:v>
                </c:pt>
                <c:pt idx="89980">
                  <c:v>0.99754500000000002</c:v>
                </c:pt>
                <c:pt idx="89981">
                  <c:v>0.99752600000000002</c:v>
                </c:pt>
                <c:pt idx="89982">
                  <c:v>0.99750799999999995</c:v>
                </c:pt>
                <c:pt idx="89983">
                  <c:v>0.99750399999999995</c:v>
                </c:pt>
                <c:pt idx="89984">
                  <c:v>0.99751400000000001</c:v>
                </c:pt>
                <c:pt idx="89985">
                  <c:v>0.99753099999999995</c:v>
                </c:pt>
                <c:pt idx="89986">
                  <c:v>0.99755799999999994</c:v>
                </c:pt>
                <c:pt idx="89987">
                  <c:v>0.99759799999999998</c:v>
                </c:pt>
                <c:pt idx="89988">
                  <c:v>0.99764900000000001</c:v>
                </c:pt>
                <c:pt idx="89989">
                  <c:v>0.99770599999999998</c:v>
                </c:pt>
                <c:pt idx="89990">
                  <c:v>0.99776900000000002</c:v>
                </c:pt>
                <c:pt idx="89991">
                  <c:v>0.99783999999999995</c:v>
                </c:pt>
                <c:pt idx="89992">
                  <c:v>0.99791799999999997</c:v>
                </c:pt>
                <c:pt idx="89993">
                  <c:v>0.99800800000000001</c:v>
                </c:pt>
                <c:pt idx="89994">
                  <c:v>0.99809199999999998</c:v>
                </c:pt>
                <c:pt idx="89995">
                  <c:v>0.99816899999999997</c:v>
                </c:pt>
                <c:pt idx="89996">
                  <c:v>0.99827200000000005</c:v>
                </c:pt>
                <c:pt idx="89997">
                  <c:v>0.99838099999999996</c:v>
                </c:pt>
                <c:pt idx="89998">
                  <c:v>0.99850399999999995</c:v>
                </c:pt>
                <c:pt idx="89999">
                  <c:v>0.99862499999999998</c:v>
                </c:pt>
                <c:pt idx="90000">
                  <c:v>0.99874799999999997</c:v>
                </c:pt>
                <c:pt idx="90001">
                  <c:v>0.99887700000000001</c:v>
                </c:pt>
                <c:pt idx="90002">
                  <c:v>0.99901200000000001</c:v>
                </c:pt>
                <c:pt idx="90003">
                  <c:v>0.99914800000000004</c:v>
                </c:pt>
                <c:pt idx="90004">
                  <c:v>0.99928399999999995</c:v>
                </c:pt>
                <c:pt idx="90005">
                  <c:v>0.99942200000000003</c:v>
                </c:pt>
                <c:pt idx="90006">
                  <c:v>0.99957700000000005</c:v>
                </c:pt>
                <c:pt idx="90007">
                  <c:v>0.99971500000000002</c:v>
                </c:pt>
                <c:pt idx="90008">
                  <c:v>0.99985599999999997</c:v>
                </c:pt>
                <c:pt idx="90009">
                  <c:v>1</c:v>
                </c:pt>
                <c:pt idx="90010">
                  <c:v>1.0001500000000001</c:v>
                </c:pt>
                <c:pt idx="90011">
                  <c:v>1.0002899999999999</c:v>
                </c:pt>
                <c:pt idx="90012">
                  <c:v>1.00044</c:v>
                </c:pt>
                <c:pt idx="90013">
                  <c:v>1.00058</c:v>
                </c:pt>
                <c:pt idx="90014">
                  <c:v>1.0007200000000001</c:v>
                </c:pt>
                <c:pt idx="90015">
                  <c:v>1.0008600000000001</c:v>
                </c:pt>
                <c:pt idx="90016">
                  <c:v>1.0009999999999999</c:v>
                </c:pt>
                <c:pt idx="90017">
                  <c:v>1.0011300000000001</c:v>
                </c:pt>
                <c:pt idx="90018">
                  <c:v>1.00126</c:v>
                </c:pt>
                <c:pt idx="90019">
                  <c:v>1.00139</c:v>
                </c:pt>
                <c:pt idx="90020">
                  <c:v>1.0015099999999999</c:v>
                </c:pt>
                <c:pt idx="90021">
                  <c:v>1.0016400000000001</c:v>
                </c:pt>
                <c:pt idx="90022">
                  <c:v>1.0017499999999999</c:v>
                </c:pt>
                <c:pt idx="90023">
                  <c:v>1.00187</c:v>
                </c:pt>
                <c:pt idx="90024">
                  <c:v>1.0019800000000001</c:v>
                </c:pt>
                <c:pt idx="90025">
                  <c:v>1.00207</c:v>
                </c:pt>
                <c:pt idx="90026">
                  <c:v>1.0021599999999999</c:v>
                </c:pt>
                <c:pt idx="90027">
                  <c:v>1.0022500000000001</c:v>
                </c:pt>
                <c:pt idx="90028">
                  <c:v>1.0023299999999999</c:v>
                </c:pt>
                <c:pt idx="90029">
                  <c:v>1.0024</c:v>
                </c:pt>
                <c:pt idx="90030">
                  <c:v>1.0024599999999999</c:v>
                </c:pt>
                <c:pt idx="90031">
                  <c:v>1.0025200000000001</c:v>
                </c:pt>
                <c:pt idx="90032">
                  <c:v>1.00257</c:v>
                </c:pt>
                <c:pt idx="90033">
                  <c:v>1.00261</c:v>
                </c:pt>
                <c:pt idx="90034">
                  <c:v>1.00264</c:v>
                </c:pt>
                <c:pt idx="90035">
                  <c:v>1.00265</c:v>
                </c:pt>
                <c:pt idx="90036">
                  <c:v>1.00267</c:v>
                </c:pt>
                <c:pt idx="90037">
                  <c:v>1.00267</c:v>
                </c:pt>
                <c:pt idx="90038">
                  <c:v>1.0026600000000001</c:v>
                </c:pt>
                <c:pt idx="90039">
                  <c:v>1.00264</c:v>
                </c:pt>
                <c:pt idx="90040">
                  <c:v>1.00261</c:v>
                </c:pt>
                <c:pt idx="90041">
                  <c:v>1.00257</c:v>
                </c:pt>
                <c:pt idx="90042">
                  <c:v>1.0025200000000001</c:v>
                </c:pt>
                <c:pt idx="90043">
                  <c:v>1.0024500000000001</c:v>
                </c:pt>
                <c:pt idx="90044">
                  <c:v>1.00238</c:v>
                </c:pt>
                <c:pt idx="90045">
                  <c:v>1.0023</c:v>
                </c:pt>
                <c:pt idx="90046">
                  <c:v>1.0022</c:v>
                </c:pt>
                <c:pt idx="90047">
                  <c:v>1.0020800000000001</c:v>
                </c:pt>
                <c:pt idx="90048">
                  <c:v>1.00196</c:v>
                </c:pt>
                <c:pt idx="90049">
                  <c:v>1.0018400000000001</c:v>
                </c:pt>
                <c:pt idx="90050">
                  <c:v>1.0017</c:v>
                </c:pt>
                <c:pt idx="90051">
                  <c:v>1.0015400000000001</c:v>
                </c:pt>
                <c:pt idx="90052">
                  <c:v>1.0013700000000001</c:v>
                </c:pt>
                <c:pt idx="90053">
                  <c:v>1.00119</c:v>
                </c:pt>
                <c:pt idx="90054">
                  <c:v>1.00099</c:v>
                </c:pt>
                <c:pt idx="90055">
                  <c:v>1.0007900000000001</c:v>
                </c:pt>
                <c:pt idx="90056">
                  <c:v>1.00057</c:v>
                </c:pt>
                <c:pt idx="90057">
                  <c:v>1.0003299999999999</c:v>
                </c:pt>
                <c:pt idx="90058">
                  <c:v>1.0000800000000001</c:v>
                </c:pt>
                <c:pt idx="90059">
                  <c:v>0.99983999999999995</c:v>
                </c:pt>
                <c:pt idx="90060">
                  <c:v>0.999614</c:v>
                </c:pt>
                <c:pt idx="90061">
                  <c:v>0.99940099999999998</c:v>
                </c:pt>
                <c:pt idx="90062">
                  <c:v>0.99920100000000001</c:v>
                </c:pt>
                <c:pt idx="90063">
                  <c:v>0.99901499999999999</c:v>
                </c:pt>
                <c:pt idx="90064">
                  <c:v>0.99883999999999995</c:v>
                </c:pt>
                <c:pt idx="90065">
                  <c:v>0.99867799999999995</c:v>
                </c:pt>
                <c:pt idx="90066">
                  <c:v>0.99852300000000005</c:v>
                </c:pt>
                <c:pt idx="90067">
                  <c:v>0.99838499999999997</c:v>
                </c:pt>
                <c:pt idx="90068">
                  <c:v>0.99825900000000001</c:v>
                </c:pt>
                <c:pt idx="90069">
                  <c:v>0.99814099999999994</c:v>
                </c:pt>
                <c:pt idx="90070">
                  <c:v>0.99804099999999996</c:v>
                </c:pt>
                <c:pt idx="90071">
                  <c:v>0.99795</c:v>
                </c:pt>
                <c:pt idx="90072">
                  <c:v>0.99786799999999998</c:v>
                </c:pt>
                <c:pt idx="90073">
                  <c:v>0.99779600000000002</c:v>
                </c:pt>
                <c:pt idx="90074">
                  <c:v>0.99773900000000004</c:v>
                </c:pt>
                <c:pt idx="90075">
                  <c:v>0.99769699999999994</c:v>
                </c:pt>
                <c:pt idx="90076">
                  <c:v>0.99766600000000005</c:v>
                </c:pt>
                <c:pt idx="90077">
                  <c:v>0.99764600000000003</c:v>
                </c:pt>
                <c:pt idx="90078">
                  <c:v>0.99763500000000005</c:v>
                </c:pt>
                <c:pt idx="90079">
                  <c:v>0.99763400000000002</c:v>
                </c:pt>
                <c:pt idx="90080">
                  <c:v>0.99763900000000005</c:v>
                </c:pt>
                <c:pt idx="90081">
                  <c:v>0.99765700000000002</c:v>
                </c:pt>
                <c:pt idx="90082">
                  <c:v>0.99768400000000002</c:v>
                </c:pt>
                <c:pt idx="90083">
                  <c:v>0.99771900000000002</c:v>
                </c:pt>
                <c:pt idx="90084">
                  <c:v>0.99776200000000004</c:v>
                </c:pt>
                <c:pt idx="90085">
                  <c:v>0.99781600000000004</c:v>
                </c:pt>
                <c:pt idx="90086">
                  <c:v>0.99787899999999996</c:v>
                </c:pt>
                <c:pt idx="90087">
                  <c:v>0.99794700000000003</c:v>
                </c:pt>
                <c:pt idx="90088">
                  <c:v>0.99802900000000005</c:v>
                </c:pt>
                <c:pt idx="90089">
                  <c:v>0.99811000000000005</c:v>
                </c:pt>
                <c:pt idx="90090">
                  <c:v>0.99819500000000005</c:v>
                </c:pt>
                <c:pt idx="90091">
                  <c:v>0.99829299999999999</c:v>
                </c:pt>
                <c:pt idx="90092">
                  <c:v>0.99839900000000004</c:v>
                </c:pt>
                <c:pt idx="90093">
                  <c:v>0.99850899999999998</c:v>
                </c:pt>
                <c:pt idx="90094">
                  <c:v>0.99862499999999998</c:v>
                </c:pt>
                <c:pt idx="90095">
                  <c:v>0.99874300000000005</c:v>
                </c:pt>
                <c:pt idx="90096">
                  <c:v>0.99887000000000004</c:v>
                </c:pt>
                <c:pt idx="90097">
                  <c:v>0.99899700000000002</c:v>
                </c:pt>
                <c:pt idx="90098">
                  <c:v>0.99913099999999999</c:v>
                </c:pt>
                <c:pt idx="90099">
                  <c:v>0.99926800000000005</c:v>
                </c:pt>
                <c:pt idx="90100">
                  <c:v>0.99940899999999999</c:v>
                </c:pt>
                <c:pt idx="90101">
                  <c:v>0.99955799999999995</c:v>
                </c:pt>
                <c:pt idx="90102">
                  <c:v>0.99970000000000003</c:v>
                </c:pt>
                <c:pt idx="90103">
                  <c:v>0.99983299999999997</c:v>
                </c:pt>
                <c:pt idx="90104">
                  <c:v>0.999973</c:v>
                </c:pt>
                <c:pt idx="90105">
                  <c:v>1.0001199999999999</c:v>
                </c:pt>
                <c:pt idx="90106">
                  <c:v>1.0002599999999999</c:v>
                </c:pt>
                <c:pt idx="90107">
                  <c:v>1.00041</c:v>
                </c:pt>
                <c:pt idx="90108">
                  <c:v>1.0005599999999999</c:v>
                </c:pt>
                <c:pt idx="90109">
                  <c:v>1.0006999999999999</c:v>
                </c:pt>
                <c:pt idx="90110">
                  <c:v>1.00084</c:v>
                </c:pt>
                <c:pt idx="90111">
                  <c:v>1.00098</c:v>
                </c:pt>
                <c:pt idx="90112">
                  <c:v>1.00112</c:v>
                </c:pt>
                <c:pt idx="90113">
                  <c:v>1.00125</c:v>
                </c:pt>
                <c:pt idx="90114">
                  <c:v>1.00139</c:v>
                </c:pt>
                <c:pt idx="90115">
                  <c:v>1.0015099999999999</c:v>
                </c:pt>
                <c:pt idx="90116">
                  <c:v>1.00163</c:v>
                </c:pt>
                <c:pt idx="90117">
                  <c:v>1.0017499999999999</c:v>
                </c:pt>
                <c:pt idx="90118">
                  <c:v>1.0018499999999999</c:v>
                </c:pt>
                <c:pt idx="90119">
                  <c:v>1.0019499999999999</c:v>
                </c:pt>
                <c:pt idx="90120">
                  <c:v>1.0020500000000001</c:v>
                </c:pt>
                <c:pt idx="90121">
                  <c:v>1.0021500000000001</c:v>
                </c:pt>
                <c:pt idx="90122">
                  <c:v>1.00224</c:v>
                </c:pt>
                <c:pt idx="90123">
                  <c:v>1.00231</c:v>
                </c:pt>
                <c:pt idx="90124">
                  <c:v>1.0023899999999999</c:v>
                </c:pt>
                <c:pt idx="90125">
                  <c:v>1.0024599999999999</c:v>
                </c:pt>
                <c:pt idx="90126">
                  <c:v>1.00251</c:v>
                </c:pt>
                <c:pt idx="90127">
                  <c:v>1.00257</c:v>
                </c:pt>
                <c:pt idx="90128">
                  <c:v>1.00261</c:v>
                </c:pt>
                <c:pt idx="90129">
                  <c:v>1.00264</c:v>
                </c:pt>
                <c:pt idx="90130">
                  <c:v>1.0026600000000001</c:v>
                </c:pt>
                <c:pt idx="90131">
                  <c:v>1.00267</c:v>
                </c:pt>
                <c:pt idx="90132">
                  <c:v>1.00267</c:v>
                </c:pt>
                <c:pt idx="90133">
                  <c:v>1.0026600000000001</c:v>
                </c:pt>
                <c:pt idx="90134">
                  <c:v>1.0026299999999999</c:v>
                </c:pt>
                <c:pt idx="90135">
                  <c:v>1.0025900000000001</c:v>
                </c:pt>
                <c:pt idx="90136">
                  <c:v>1.0025500000000001</c:v>
                </c:pt>
                <c:pt idx="90137">
                  <c:v>1.0024999999999999</c:v>
                </c:pt>
                <c:pt idx="90138">
                  <c:v>1.0024299999999999</c:v>
                </c:pt>
                <c:pt idx="90139">
                  <c:v>1.0023500000000001</c:v>
                </c:pt>
                <c:pt idx="90140">
                  <c:v>1.0022599999999999</c:v>
                </c:pt>
                <c:pt idx="90141">
                  <c:v>1.0021500000000001</c:v>
                </c:pt>
                <c:pt idx="90142">
                  <c:v>1.00204</c:v>
                </c:pt>
                <c:pt idx="90143">
                  <c:v>1.0019100000000001</c:v>
                </c:pt>
                <c:pt idx="90144">
                  <c:v>1.00177</c:v>
                </c:pt>
                <c:pt idx="90145">
                  <c:v>1.00163</c:v>
                </c:pt>
                <c:pt idx="90146">
                  <c:v>1.0014700000000001</c:v>
                </c:pt>
                <c:pt idx="90147">
                  <c:v>1.00129</c:v>
                </c:pt>
                <c:pt idx="90148">
                  <c:v>1.0011099999999999</c:v>
                </c:pt>
                <c:pt idx="90149">
                  <c:v>1.00091</c:v>
                </c:pt>
                <c:pt idx="90150">
                  <c:v>1.00068</c:v>
                </c:pt>
                <c:pt idx="90151">
                  <c:v>1.0004599999999999</c:v>
                </c:pt>
                <c:pt idx="90152">
                  <c:v>1.0002200000000001</c:v>
                </c:pt>
                <c:pt idx="90153">
                  <c:v>0.99996499999999999</c:v>
                </c:pt>
                <c:pt idx="90154">
                  <c:v>0.99972899999999998</c:v>
                </c:pt>
                <c:pt idx="90155">
                  <c:v>0.999502</c:v>
                </c:pt>
                <c:pt idx="90156">
                  <c:v>0.99929500000000004</c:v>
                </c:pt>
                <c:pt idx="90157">
                  <c:v>0.99909800000000004</c:v>
                </c:pt>
                <c:pt idx="90158">
                  <c:v>0.99892199999999998</c:v>
                </c:pt>
                <c:pt idx="90159">
                  <c:v>0.99875000000000003</c:v>
                </c:pt>
                <c:pt idx="90160">
                  <c:v>0.99859299999999995</c:v>
                </c:pt>
                <c:pt idx="90161">
                  <c:v>0.99844500000000003</c:v>
                </c:pt>
                <c:pt idx="90162">
                  <c:v>0.99831400000000003</c:v>
                </c:pt>
                <c:pt idx="90163">
                  <c:v>0.998193</c:v>
                </c:pt>
                <c:pt idx="90164">
                  <c:v>0.99808300000000005</c:v>
                </c:pt>
                <c:pt idx="90165">
                  <c:v>0.99799099999999996</c:v>
                </c:pt>
                <c:pt idx="90166">
                  <c:v>0.99790900000000005</c:v>
                </c:pt>
                <c:pt idx="90167">
                  <c:v>0.99783299999999997</c:v>
                </c:pt>
                <c:pt idx="90168">
                  <c:v>0.99776799999999999</c:v>
                </c:pt>
                <c:pt idx="90169">
                  <c:v>0.99771600000000005</c:v>
                </c:pt>
                <c:pt idx="90170">
                  <c:v>0.99767300000000003</c:v>
                </c:pt>
                <c:pt idx="90171">
                  <c:v>0.99764699999999995</c:v>
                </c:pt>
                <c:pt idx="90172">
                  <c:v>0.99763000000000002</c:v>
                </c:pt>
                <c:pt idx="90173">
                  <c:v>0.99762200000000001</c:v>
                </c:pt>
                <c:pt idx="90174">
                  <c:v>0.99762399999999996</c:v>
                </c:pt>
                <c:pt idx="90175">
                  <c:v>0.99763400000000002</c:v>
                </c:pt>
                <c:pt idx="90176">
                  <c:v>0.99765199999999998</c:v>
                </c:pt>
                <c:pt idx="90177">
                  <c:v>0.99768100000000004</c:v>
                </c:pt>
                <c:pt idx="90178">
                  <c:v>0.99772300000000003</c:v>
                </c:pt>
                <c:pt idx="90179">
                  <c:v>0.99777099999999996</c:v>
                </c:pt>
                <c:pt idx="90180">
                  <c:v>0.99782400000000004</c:v>
                </c:pt>
                <c:pt idx="90181">
                  <c:v>0.997888</c:v>
                </c:pt>
                <c:pt idx="90182">
                  <c:v>0.99795500000000004</c:v>
                </c:pt>
                <c:pt idx="90183">
                  <c:v>0.99803600000000003</c:v>
                </c:pt>
                <c:pt idx="90184">
                  <c:v>0.99812500000000004</c:v>
                </c:pt>
                <c:pt idx="90185">
                  <c:v>0.99825799999999998</c:v>
                </c:pt>
                <c:pt idx="90186">
                  <c:v>0.99835399999999996</c:v>
                </c:pt>
                <c:pt idx="90187">
                  <c:v>0.99845600000000001</c:v>
                </c:pt>
                <c:pt idx="90188">
                  <c:v>0.99856199999999995</c:v>
                </c:pt>
                <c:pt idx="90189">
                  <c:v>0.99867399999999995</c:v>
                </c:pt>
                <c:pt idx="90190">
                  <c:v>0.99878500000000003</c:v>
                </c:pt>
                <c:pt idx="90191">
                  <c:v>0.99890199999999996</c:v>
                </c:pt>
                <c:pt idx="90192">
                  <c:v>0.999027</c:v>
                </c:pt>
                <c:pt idx="90193">
                  <c:v>0.99915100000000001</c:v>
                </c:pt>
                <c:pt idx="90194">
                  <c:v>0.99927900000000003</c:v>
                </c:pt>
                <c:pt idx="90195">
                  <c:v>0.99940499999999999</c:v>
                </c:pt>
                <c:pt idx="90196">
                  <c:v>0.99953499999999995</c:v>
                </c:pt>
                <c:pt idx="90197">
                  <c:v>0.999668</c:v>
                </c:pt>
                <c:pt idx="90198">
                  <c:v>0.99980000000000002</c:v>
                </c:pt>
                <c:pt idx="90199">
                  <c:v>0.99993699999999996</c:v>
                </c:pt>
                <c:pt idx="90200">
                  <c:v>1.0000800000000001</c:v>
                </c:pt>
                <c:pt idx="90201">
                  <c:v>1.0002200000000001</c:v>
                </c:pt>
                <c:pt idx="90202">
                  <c:v>1.0003599999999999</c:v>
                </c:pt>
                <c:pt idx="90203">
                  <c:v>1.0004999999999999</c:v>
                </c:pt>
                <c:pt idx="90204">
                  <c:v>1.0006299999999999</c:v>
                </c:pt>
                <c:pt idx="90205">
                  <c:v>1.00075</c:v>
                </c:pt>
                <c:pt idx="90206">
                  <c:v>1.0008900000000001</c:v>
                </c:pt>
                <c:pt idx="90207">
                  <c:v>1.00101</c:v>
                </c:pt>
                <c:pt idx="90208">
                  <c:v>1.0011300000000001</c:v>
                </c:pt>
                <c:pt idx="90209">
                  <c:v>1.00126</c:v>
                </c:pt>
                <c:pt idx="90210">
                  <c:v>1.0013799999999999</c:v>
                </c:pt>
                <c:pt idx="90211">
                  <c:v>1.00149</c:v>
                </c:pt>
                <c:pt idx="90212">
                  <c:v>1.0016</c:v>
                </c:pt>
                <c:pt idx="90213">
                  <c:v>1.00169</c:v>
                </c:pt>
                <c:pt idx="90214">
                  <c:v>1.00179</c:v>
                </c:pt>
                <c:pt idx="90215">
                  <c:v>1.0018899999999999</c:v>
                </c:pt>
                <c:pt idx="90216">
                  <c:v>1.00197</c:v>
                </c:pt>
                <c:pt idx="90217">
                  <c:v>1.0020500000000001</c:v>
                </c:pt>
                <c:pt idx="90218">
                  <c:v>1.0021199999999999</c:v>
                </c:pt>
                <c:pt idx="90219">
                  <c:v>1.0021899999999999</c:v>
                </c:pt>
                <c:pt idx="90220">
                  <c:v>1.0022500000000001</c:v>
                </c:pt>
                <c:pt idx="90221">
                  <c:v>1.0023</c:v>
                </c:pt>
                <c:pt idx="90222">
                  <c:v>1.00234</c:v>
                </c:pt>
                <c:pt idx="90223">
                  <c:v>1.00237</c:v>
                </c:pt>
                <c:pt idx="90224">
                  <c:v>1.0024</c:v>
                </c:pt>
                <c:pt idx="90225">
                  <c:v>1.0024200000000001</c:v>
                </c:pt>
                <c:pt idx="90226">
                  <c:v>1.0024299999999999</c:v>
                </c:pt>
                <c:pt idx="90227">
                  <c:v>1.0024299999999999</c:v>
                </c:pt>
                <c:pt idx="90228">
                  <c:v>1.0024200000000001</c:v>
                </c:pt>
                <c:pt idx="90229">
                  <c:v>1.0024</c:v>
                </c:pt>
                <c:pt idx="90230">
                  <c:v>1.00237</c:v>
                </c:pt>
                <c:pt idx="90231">
                  <c:v>1.0023200000000001</c:v>
                </c:pt>
                <c:pt idx="90232">
                  <c:v>1.00227</c:v>
                </c:pt>
                <c:pt idx="90233">
                  <c:v>1.0022</c:v>
                </c:pt>
                <c:pt idx="90234">
                  <c:v>1.00213</c:v>
                </c:pt>
                <c:pt idx="90235">
                  <c:v>1.0020500000000001</c:v>
                </c:pt>
                <c:pt idx="90236">
                  <c:v>1.0019400000000001</c:v>
                </c:pt>
                <c:pt idx="90237">
                  <c:v>1.00183</c:v>
                </c:pt>
                <c:pt idx="90238">
                  <c:v>1.0017100000000001</c:v>
                </c:pt>
                <c:pt idx="90239">
                  <c:v>1.0015799999999999</c:v>
                </c:pt>
                <c:pt idx="90240">
                  <c:v>1.0014400000000001</c:v>
                </c:pt>
                <c:pt idx="90241">
                  <c:v>1.0012799999999999</c:v>
                </c:pt>
                <c:pt idx="90242">
                  <c:v>1.0011099999999999</c:v>
                </c:pt>
                <c:pt idx="90243">
                  <c:v>1.0009300000000001</c:v>
                </c:pt>
                <c:pt idx="90244">
                  <c:v>1.00074</c:v>
                </c:pt>
                <c:pt idx="90245">
                  <c:v>1.0005299999999999</c:v>
                </c:pt>
                <c:pt idx="90246">
                  <c:v>1.0003200000000001</c:v>
                </c:pt>
                <c:pt idx="90247">
                  <c:v>1.0000899999999999</c:v>
                </c:pt>
                <c:pt idx="90248">
                  <c:v>0.99984600000000001</c:v>
                </c:pt>
                <c:pt idx="90249">
                  <c:v>0.99960599999999999</c:v>
                </c:pt>
                <c:pt idx="90250">
                  <c:v>0.99937799999999999</c:v>
                </c:pt>
                <c:pt idx="90251">
                  <c:v>0.99915600000000004</c:v>
                </c:pt>
                <c:pt idx="90252">
                  <c:v>0.99895299999999998</c:v>
                </c:pt>
                <c:pt idx="90253">
                  <c:v>0.99875899999999995</c:v>
                </c:pt>
                <c:pt idx="90254">
                  <c:v>0.99857799999999997</c:v>
                </c:pt>
                <c:pt idx="90255">
                  <c:v>0.99840700000000004</c:v>
                </c:pt>
                <c:pt idx="90256">
                  <c:v>0.99825200000000003</c:v>
                </c:pt>
                <c:pt idx="90257">
                  <c:v>0.99810399999999999</c:v>
                </c:pt>
                <c:pt idx="90258">
                  <c:v>0.99797100000000005</c:v>
                </c:pt>
                <c:pt idx="90259">
                  <c:v>0.99785299999999999</c:v>
                </c:pt>
                <c:pt idx="90260">
                  <c:v>0.99774099999999999</c:v>
                </c:pt>
                <c:pt idx="90261">
                  <c:v>0.99764299999999995</c:v>
                </c:pt>
                <c:pt idx="90262">
                  <c:v>0.99755199999999999</c:v>
                </c:pt>
                <c:pt idx="90263">
                  <c:v>0.997475</c:v>
                </c:pt>
                <c:pt idx="90264">
                  <c:v>0.99741199999999997</c:v>
                </c:pt>
                <c:pt idx="90265">
                  <c:v>0.99737500000000001</c:v>
                </c:pt>
                <c:pt idx="90266">
                  <c:v>0.99733899999999998</c:v>
                </c:pt>
                <c:pt idx="90267">
                  <c:v>0.99731300000000001</c:v>
                </c:pt>
                <c:pt idx="90268">
                  <c:v>0.99729900000000005</c:v>
                </c:pt>
                <c:pt idx="90269">
                  <c:v>0.99728799999999995</c:v>
                </c:pt>
                <c:pt idx="90270">
                  <c:v>0.99729199999999996</c:v>
                </c:pt>
                <c:pt idx="90271">
                  <c:v>0.997305</c:v>
                </c:pt>
                <c:pt idx="90272">
                  <c:v>0.99733000000000005</c:v>
                </c:pt>
                <c:pt idx="90273">
                  <c:v>0.997367</c:v>
                </c:pt>
                <c:pt idx="90274">
                  <c:v>0.99741000000000002</c:v>
                </c:pt>
                <c:pt idx="90275">
                  <c:v>0.99746800000000002</c:v>
                </c:pt>
                <c:pt idx="90276">
                  <c:v>0.99751800000000002</c:v>
                </c:pt>
                <c:pt idx="90277">
                  <c:v>0.99758400000000003</c:v>
                </c:pt>
                <c:pt idx="90278">
                  <c:v>0.99765400000000004</c:v>
                </c:pt>
                <c:pt idx="90279">
                  <c:v>0.99774099999999999</c:v>
                </c:pt>
                <c:pt idx="90280">
                  <c:v>0.99783500000000003</c:v>
                </c:pt>
                <c:pt idx="90281">
                  <c:v>0.99793200000000004</c:v>
                </c:pt>
                <c:pt idx="90282">
                  <c:v>0.99803900000000001</c:v>
                </c:pt>
                <c:pt idx="90283">
                  <c:v>0.99814700000000001</c:v>
                </c:pt>
                <c:pt idx="90284">
                  <c:v>0.99826300000000001</c:v>
                </c:pt>
                <c:pt idx="90285">
                  <c:v>0.99838499999999997</c:v>
                </c:pt>
                <c:pt idx="90286">
                  <c:v>0.99851299999999998</c:v>
                </c:pt>
                <c:pt idx="90287">
                  <c:v>0.99864399999999998</c:v>
                </c:pt>
                <c:pt idx="90288">
                  <c:v>0.99877499999999997</c:v>
                </c:pt>
                <c:pt idx="90289">
                  <c:v>0.99891200000000002</c:v>
                </c:pt>
                <c:pt idx="90290">
                  <c:v>0.99905200000000005</c:v>
                </c:pt>
                <c:pt idx="90291">
                  <c:v>0.999197</c:v>
                </c:pt>
                <c:pt idx="90292">
                  <c:v>0.99934400000000001</c:v>
                </c:pt>
                <c:pt idx="90293">
                  <c:v>0.99949699999999997</c:v>
                </c:pt>
                <c:pt idx="90294">
                  <c:v>0.99964799999999998</c:v>
                </c:pt>
                <c:pt idx="90295">
                  <c:v>0.99979200000000001</c:v>
                </c:pt>
                <c:pt idx="90296">
                  <c:v>0.99994000000000005</c:v>
                </c:pt>
                <c:pt idx="90297">
                  <c:v>1.0000899999999999</c:v>
                </c:pt>
                <c:pt idx="90298">
                  <c:v>1.0002500000000001</c:v>
                </c:pt>
                <c:pt idx="90299">
                  <c:v>1.0003899999999999</c:v>
                </c:pt>
                <c:pt idx="90300">
                  <c:v>1.00054</c:v>
                </c:pt>
                <c:pt idx="90301">
                  <c:v>1.0006900000000001</c:v>
                </c:pt>
                <c:pt idx="90302">
                  <c:v>1.0008300000000001</c:v>
                </c:pt>
                <c:pt idx="90303">
                  <c:v>1.00098</c:v>
                </c:pt>
                <c:pt idx="90304">
                  <c:v>1.0011300000000001</c:v>
                </c:pt>
                <c:pt idx="90305">
                  <c:v>1.00126</c:v>
                </c:pt>
                <c:pt idx="90306">
                  <c:v>1.0013799999999999</c:v>
                </c:pt>
                <c:pt idx="90307">
                  <c:v>1.0015099999999999</c:v>
                </c:pt>
                <c:pt idx="90308">
                  <c:v>1.00163</c:v>
                </c:pt>
                <c:pt idx="90309">
                  <c:v>1.0017400000000001</c:v>
                </c:pt>
                <c:pt idx="90310">
                  <c:v>1.0018499999999999</c:v>
                </c:pt>
                <c:pt idx="90311">
                  <c:v>1.00196</c:v>
                </c:pt>
                <c:pt idx="90312">
                  <c:v>1.00206</c:v>
                </c:pt>
                <c:pt idx="90313">
                  <c:v>1.0021500000000001</c:v>
                </c:pt>
                <c:pt idx="90314">
                  <c:v>1.00224</c:v>
                </c:pt>
                <c:pt idx="90315">
                  <c:v>1.0023200000000001</c:v>
                </c:pt>
                <c:pt idx="90316">
                  <c:v>1.0023899999999999</c:v>
                </c:pt>
                <c:pt idx="90317">
                  <c:v>1.0024500000000001</c:v>
                </c:pt>
                <c:pt idx="90318">
                  <c:v>1.0024999999999999</c:v>
                </c:pt>
                <c:pt idx="90319">
                  <c:v>1.0025500000000001</c:v>
                </c:pt>
                <c:pt idx="90320">
                  <c:v>1.00258</c:v>
                </c:pt>
                <c:pt idx="90321">
                  <c:v>1.0025999999999999</c:v>
                </c:pt>
                <c:pt idx="90322">
                  <c:v>1.00261</c:v>
                </c:pt>
                <c:pt idx="90323">
                  <c:v>1.0026200000000001</c:v>
                </c:pt>
                <c:pt idx="90324">
                  <c:v>1.00261</c:v>
                </c:pt>
                <c:pt idx="90325">
                  <c:v>1.0025900000000001</c:v>
                </c:pt>
                <c:pt idx="90326">
                  <c:v>1.0025599999999999</c:v>
                </c:pt>
                <c:pt idx="90327">
                  <c:v>1.0025200000000001</c:v>
                </c:pt>
                <c:pt idx="90328">
                  <c:v>1.00247</c:v>
                </c:pt>
                <c:pt idx="90329">
                  <c:v>1.00241</c:v>
                </c:pt>
                <c:pt idx="90330">
                  <c:v>1.0023299999999999</c:v>
                </c:pt>
                <c:pt idx="90331">
                  <c:v>1.00224</c:v>
                </c:pt>
                <c:pt idx="90332">
                  <c:v>1.0021500000000001</c:v>
                </c:pt>
                <c:pt idx="90333">
                  <c:v>1.00204</c:v>
                </c:pt>
                <c:pt idx="90334">
                  <c:v>1.0019199999999999</c:v>
                </c:pt>
                <c:pt idx="90335">
                  <c:v>1.0017799999999999</c:v>
                </c:pt>
                <c:pt idx="90336">
                  <c:v>1.00163</c:v>
                </c:pt>
                <c:pt idx="90337">
                  <c:v>1.0014700000000001</c:v>
                </c:pt>
                <c:pt idx="90338">
                  <c:v>1.00129</c:v>
                </c:pt>
                <c:pt idx="90339">
                  <c:v>1.0011099999999999</c:v>
                </c:pt>
                <c:pt idx="90340">
                  <c:v>1.00091</c:v>
                </c:pt>
                <c:pt idx="90341">
                  <c:v>1.0006999999999999</c:v>
                </c:pt>
                <c:pt idx="90342">
                  <c:v>1.00047</c:v>
                </c:pt>
                <c:pt idx="90343">
                  <c:v>1.00023</c:v>
                </c:pt>
                <c:pt idx="90344">
                  <c:v>0.99998500000000001</c:v>
                </c:pt>
                <c:pt idx="90345">
                  <c:v>0.99975899999999995</c:v>
                </c:pt>
                <c:pt idx="90346">
                  <c:v>0.99953599999999998</c:v>
                </c:pt>
                <c:pt idx="90347">
                  <c:v>0.99931499999999995</c:v>
                </c:pt>
                <c:pt idx="90348">
                  <c:v>0.999116</c:v>
                </c:pt>
                <c:pt idx="90349">
                  <c:v>0.99892800000000004</c:v>
                </c:pt>
                <c:pt idx="90350">
                  <c:v>0.99875199999999997</c:v>
                </c:pt>
                <c:pt idx="90351">
                  <c:v>0.99859299999999995</c:v>
                </c:pt>
                <c:pt idx="90352">
                  <c:v>0.99844599999999994</c:v>
                </c:pt>
                <c:pt idx="90353">
                  <c:v>0.99831000000000003</c:v>
                </c:pt>
                <c:pt idx="90354">
                  <c:v>0.99818899999999999</c:v>
                </c:pt>
                <c:pt idx="90355">
                  <c:v>0.99807900000000005</c:v>
                </c:pt>
                <c:pt idx="90356">
                  <c:v>0.99798100000000001</c:v>
                </c:pt>
                <c:pt idx="90357">
                  <c:v>0.997892</c:v>
                </c:pt>
                <c:pt idx="90358">
                  <c:v>0.99781699999999995</c:v>
                </c:pt>
                <c:pt idx="90359">
                  <c:v>0.99774799999999997</c:v>
                </c:pt>
                <c:pt idx="90360">
                  <c:v>0.99769399999999997</c:v>
                </c:pt>
                <c:pt idx="90361">
                  <c:v>0.99764699999999995</c:v>
                </c:pt>
                <c:pt idx="90362">
                  <c:v>0.997618</c:v>
                </c:pt>
                <c:pt idx="90363">
                  <c:v>0.99760000000000004</c:v>
                </c:pt>
                <c:pt idx="90364">
                  <c:v>0.99758400000000003</c:v>
                </c:pt>
                <c:pt idx="90365">
                  <c:v>0.99758199999999997</c:v>
                </c:pt>
                <c:pt idx="90366">
                  <c:v>0.99758899999999995</c:v>
                </c:pt>
                <c:pt idx="90367">
                  <c:v>0.99760599999999999</c:v>
                </c:pt>
                <c:pt idx="90368">
                  <c:v>0.997637</c:v>
                </c:pt>
                <c:pt idx="90369">
                  <c:v>0.99768000000000001</c:v>
                </c:pt>
                <c:pt idx="90370">
                  <c:v>0.99772700000000003</c:v>
                </c:pt>
                <c:pt idx="90371">
                  <c:v>0.99778</c:v>
                </c:pt>
                <c:pt idx="90372">
                  <c:v>0.99783900000000003</c:v>
                </c:pt>
                <c:pt idx="90373">
                  <c:v>0.99791399999999997</c:v>
                </c:pt>
                <c:pt idx="90374">
                  <c:v>0.99799599999999999</c:v>
                </c:pt>
                <c:pt idx="90375">
                  <c:v>0.99812900000000004</c:v>
                </c:pt>
                <c:pt idx="90376">
                  <c:v>0.99822200000000005</c:v>
                </c:pt>
                <c:pt idx="90377">
                  <c:v>0.99832100000000001</c:v>
                </c:pt>
                <c:pt idx="90378">
                  <c:v>0.99842200000000003</c:v>
                </c:pt>
                <c:pt idx="90379">
                  <c:v>0.99853199999999998</c:v>
                </c:pt>
                <c:pt idx="90380">
                  <c:v>0.99864600000000003</c:v>
                </c:pt>
                <c:pt idx="90381">
                  <c:v>0.99875999999999998</c:v>
                </c:pt>
                <c:pt idx="90382">
                  <c:v>0.99888299999999997</c:v>
                </c:pt>
                <c:pt idx="90383">
                  <c:v>0.99900800000000001</c:v>
                </c:pt>
                <c:pt idx="90384">
                  <c:v>0.99914099999999995</c:v>
                </c:pt>
                <c:pt idx="90385">
                  <c:v>0.99926899999999996</c:v>
                </c:pt>
                <c:pt idx="90386">
                  <c:v>0.99941400000000002</c:v>
                </c:pt>
                <c:pt idx="90387">
                  <c:v>0.99955099999999997</c:v>
                </c:pt>
                <c:pt idx="90388">
                  <c:v>0.99969799999999998</c:v>
                </c:pt>
                <c:pt idx="90389">
                  <c:v>0.999838</c:v>
                </c:pt>
                <c:pt idx="90390">
                  <c:v>0.99998299999999996</c:v>
                </c:pt>
                <c:pt idx="90391">
                  <c:v>1.00013</c:v>
                </c:pt>
                <c:pt idx="90392">
                  <c:v>1.00027</c:v>
                </c:pt>
                <c:pt idx="90393">
                  <c:v>1.00041</c:v>
                </c:pt>
                <c:pt idx="90394">
                  <c:v>1.0005500000000001</c:v>
                </c:pt>
                <c:pt idx="90395">
                  <c:v>1.0006900000000001</c:v>
                </c:pt>
                <c:pt idx="90396">
                  <c:v>1.0008300000000001</c:v>
                </c:pt>
                <c:pt idx="90397">
                  <c:v>1.0009600000000001</c:v>
                </c:pt>
                <c:pt idx="90398">
                  <c:v>1.0011000000000001</c:v>
                </c:pt>
                <c:pt idx="90399">
                  <c:v>1.0012399999999999</c:v>
                </c:pt>
                <c:pt idx="90400">
                  <c:v>1.0013700000000001</c:v>
                </c:pt>
                <c:pt idx="90401">
                  <c:v>1.00149</c:v>
                </c:pt>
                <c:pt idx="90402">
                  <c:v>1.0016099999999999</c:v>
                </c:pt>
                <c:pt idx="90403">
                  <c:v>1.0017199999999999</c:v>
                </c:pt>
                <c:pt idx="90404">
                  <c:v>1.0018400000000001</c:v>
                </c:pt>
                <c:pt idx="90405">
                  <c:v>1.0019499999999999</c:v>
                </c:pt>
                <c:pt idx="90406">
                  <c:v>1.00204</c:v>
                </c:pt>
                <c:pt idx="90407">
                  <c:v>1.0021500000000001</c:v>
                </c:pt>
                <c:pt idx="90408">
                  <c:v>1.00223</c:v>
                </c:pt>
                <c:pt idx="90409">
                  <c:v>1.00231</c:v>
                </c:pt>
                <c:pt idx="90410">
                  <c:v>1.0023899999999999</c:v>
                </c:pt>
                <c:pt idx="90411">
                  <c:v>1.0024599999999999</c:v>
                </c:pt>
                <c:pt idx="90412">
                  <c:v>1.0025200000000001</c:v>
                </c:pt>
                <c:pt idx="90413">
                  <c:v>1.00258</c:v>
                </c:pt>
                <c:pt idx="90414">
                  <c:v>1.0026200000000001</c:v>
                </c:pt>
                <c:pt idx="90415">
                  <c:v>1.00265</c:v>
                </c:pt>
                <c:pt idx="90416">
                  <c:v>1.00267</c:v>
                </c:pt>
                <c:pt idx="90417">
                  <c:v>1.0026900000000001</c:v>
                </c:pt>
                <c:pt idx="90418">
                  <c:v>1.0026999999999999</c:v>
                </c:pt>
                <c:pt idx="90419">
                  <c:v>1.0026999999999999</c:v>
                </c:pt>
                <c:pt idx="90420">
                  <c:v>1.00268</c:v>
                </c:pt>
                <c:pt idx="90421">
                  <c:v>1.0026600000000001</c:v>
                </c:pt>
                <c:pt idx="90422">
                  <c:v>1.0026299999999999</c:v>
                </c:pt>
                <c:pt idx="90423">
                  <c:v>1.0025900000000001</c:v>
                </c:pt>
                <c:pt idx="90424">
                  <c:v>1.0025299999999999</c:v>
                </c:pt>
                <c:pt idx="90425">
                  <c:v>1.00247</c:v>
                </c:pt>
                <c:pt idx="90426">
                  <c:v>1.0023899999999999</c:v>
                </c:pt>
                <c:pt idx="90427">
                  <c:v>1.0023</c:v>
                </c:pt>
                <c:pt idx="90428">
                  <c:v>1.0022</c:v>
                </c:pt>
                <c:pt idx="90429">
                  <c:v>1.0020899999999999</c:v>
                </c:pt>
                <c:pt idx="90430">
                  <c:v>1.00196</c:v>
                </c:pt>
                <c:pt idx="90431">
                  <c:v>1.0018199999999999</c:v>
                </c:pt>
                <c:pt idx="90432">
                  <c:v>1.0016700000000001</c:v>
                </c:pt>
                <c:pt idx="90433">
                  <c:v>1.0015099999999999</c:v>
                </c:pt>
                <c:pt idx="90434">
                  <c:v>1.00135</c:v>
                </c:pt>
                <c:pt idx="90435">
                  <c:v>1.0011699999999999</c:v>
                </c:pt>
                <c:pt idx="90436">
                  <c:v>1.0009699999999999</c:v>
                </c:pt>
                <c:pt idx="90437">
                  <c:v>1.0007600000000001</c:v>
                </c:pt>
                <c:pt idx="90438">
                  <c:v>1.00054</c:v>
                </c:pt>
                <c:pt idx="90439">
                  <c:v>1.00031</c:v>
                </c:pt>
                <c:pt idx="90440">
                  <c:v>1.0000599999999999</c:v>
                </c:pt>
                <c:pt idx="90441">
                  <c:v>0.99982300000000002</c:v>
                </c:pt>
                <c:pt idx="90442">
                  <c:v>0.99959699999999996</c:v>
                </c:pt>
                <c:pt idx="90443">
                  <c:v>0.99937900000000002</c:v>
                </c:pt>
                <c:pt idx="90444">
                  <c:v>0.999197</c:v>
                </c:pt>
                <c:pt idx="90445">
                  <c:v>0.99900800000000001</c:v>
                </c:pt>
                <c:pt idx="90446">
                  <c:v>0.99883299999999997</c:v>
                </c:pt>
                <c:pt idx="90447">
                  <c:v>0.99867099999999998</c:v>
                </c:pt>
                <c:pt idx="90448">
                  <c:v>0.99852200000000002</c:v>
                </c:pt>
                <c:pt idx="90449">
                  <c:v>0.99837900000000002</c:v>
                </c:pt>
                <c:pt idx="90450">
                  <c:v>0.99825200000000003</c:v>
                </c:pt>
                <c:pt idx="90451">
                  <c:v>0.998139</c:v>
                </c:pt>
                <c:pt idx="90452">
                  <c:v>0.99803500000000001</c:v>
                </c:pt>
                <c:pt idx="90453">
                  <c:v>0.99794499999999997</c:v>
                </c:pt>
                <c:pt idx="90454">
                  <c:v>0.99786600000000003</c:v>
                </c:pt>
                <c:pt idx="90455">
                  <c:v>0.99780000000000002</c:v>
                </c:pt>
                <c:pt idx="90456">
                  <c:v>0.99774399999999996</c:v>
                </c:pt>
                <c:pt idx="90457">
                  <c:v>0.99770899999999996</c:v>
                </c:pt>
                <c:pt idx="90458">
                  <c:v>0.99767399999999995</c:v>
                </c:pt>
                <c:pt idx="90459">
                  <c:v>0.99764900000000001</c:v>
                </c:pt>
                <c:pt idx="90460">
                  <c:v>0.997637</c:v>
                </c:pt>
                <c:pt idx="90461">
                  <c:v>0.997637</c:v>
                </c:pt>
                <c:pt idx="90462">
                  <c:v>0.99764900000000001</c:v>
                </c:pt>
                <c:pt idx="90463">
                  <c:v>0.99766900000000003</c:v>
                </c:pt>
                <c:pt idx="90464">
                  <c:v>0.99768800000000002</c:v>
                </c:pt>
                <c:pt idx="90465">
                  <c:v>0.99772300000000003</c:v>
                </c:pt>
                <c:pt idx="90466">
                  <c:v>0.99777199999999999</c:v>
                </c:pt>
                <c:pt idx="90467">
                  <c:v>0.99782499999999996</c:v>
                </c:pt>
                <c:pt idx="90468">
                  <c:v>0.99788399999999999</c:v>
                </c:pt>
                <c:pt idx="90469">
                  <c:v>0.99795</c:v>
                </c:pt>
                <c:pt idx="90470">
                  <c:v>0.99802100000000005</c:v>
                </c:pt>
                <c:pt idx="90471">
                  <c:v>0.99810500000000002</c:v>
                </c:pt>
                <c:pt idx="90472">
                  <c:v>0.998197</c:v>
                </c:pt>
                <c:pt idx="90473">
                  <c:v>0.99829299999999999</c:v>
                </c:pt>
                <c:pt idx="90474">
                  <c:v>0.99839900000000004</c:v>
                </c:pt>
                <c:pt idx="90475">
                  <c:v>0.99851000000000001</c:v>
                </c:pt>
                <c:pt idx="90476">
                  <c:v>0.99862700000000004</c:v>
                </c:pt>
                <c:pt idx="90477">
                  <c:v>0.99875000000000003</c:v>
                </c:pt>
                <c:pt idx="90478">
                  <c:v>0.99887300000000001</c:v>
                </c:pt>
                <c:pt idx="90479">
                  <c:v>0.99900299999999997</c:v>
                </c:pt>
                <c:pt idx="90480">
                  <c:v>0.99913600000000002</c:v>
                </c:pt>
                <c:pt idx="90481">
                  <c:v>0.99927299999999997</c:v>
                </c:pt>
                <c:pt idx="90482">
                  <c:v>0.99941000000000002</c:v>
                </c:pt>
                <c:pt idx="90483">
                  <c:v>0.99953899999999996</c:v>
                </c:pt>
                <c:pt idx="90484">
                  <c:v>0.99967700000000004</c:v>
                </c:pt>
                <c:pt idx="90485">
                  <c:v>0.99982400000000005</c:v>
                </c:pt>
                <c:pt idx="90486">
                  <c:v>0.99997100000000005</c:v>
                </c:pt>
                <c:pt idx="90487">
                  <c:v>1.0001199999999999</c:v>
                </c:pt>
                <c:pt idx="90488">
                  <c:v>1.0002599999999999</c:v>
                </c:pt>
                <c:pt idx="90489">
                  <c:v>1.0004</c:v>
                </c:pt>
                <c:pt idx="90490">
                  <c:v>1.00054</c:v>
                </c:pt>
                <c:pt idx="90491">
                  <c:v>1.00068</c:v>
                </c:pt>
                <c:pt idx="90492">
                  <c:v>1.00082</c:v>
                </c:pt>
                <c:pt idx="90493">
                  <c:v>1.0009600000000001</c:v>
                </c:pt>
                <c:pt idx="90494">
                  <c:v>1.0011000000000001</c:v>
                </c:pt>
                <c:pt idx="90495">
                  <c:v>1.0012300000000001</c:v>
                </c:pt>
                <c:pt idx="90496">
                  <c:v>1.00136</c:v>
                </c:pt>
                <c:pt idx="90497">
                  <c:v>1.0014799999999999</c:v>
                </c:pt>
                <c:pt idx="90498">
                  <c:v>1.0016</c:v>
                </c:pt>
                <c:pt idx="90499">
                  <c:v>1.0017199999999999</c:v>
                </c:pt>
                <c:pt idx="90500">
                  <c:v>1.00183</c:v>
                </c:pt>
                <c:pt idx="90501">
                  <c:v>1.0019400000000001</c:v>
                </c:pt>
                <c:pt idx="90502">
                  <c:v>1.00204</c:v>
                </c:pt>
                <c:pt idx="90503">
                  <c:v>1.00213</c:v>
                </c:pt>
                <c:pt idx="90504">
                  <c:v>1.00221</c:v>
                </c:pt>
                <c:pt idx="90505">
                  <c:v>1.0023</c:v>
                </c:pt>
                <c:pt idx="90506">
                  <c:v>1.00237</c:v>
                </c:pt>
                <c:pt idx="90507">
                  <c:v>1.0024299999999999</c:v>
                </c:pt>
                <c:pt idx="90508">
                  <c:v>1.0024900000000001</c:v>
                </c:pt>
                <c:pt idx="90509">
                  <c:v>1.0025299999999999</c:v>
                </c:pt>
                <c:pt idx="90510">
                  <c:v>1.00257</c:v>
                </c:pt>
                <c:pt idx="90511">
                  <c:v>1.0025900000000001</c:v>
                </c:pt>
                <c:pt idx="90512">
                  <c:v>1.0025999999999999</c:v>
                </c:pt>
                <c:pt idx="90513">
                  <c:v>1.00261</c:v>
                </c:pt>
                <c:pt idx="90514">
                  <c:v>1.0025999999999999</c:v>
                </c:pt>
                <c:pt idx="90515">
                  <c:v>1.0025900000000001</c:v>
                </c:pt>
                <c:pt idx="90516">
                  <c:v>1.0025599999999999</c:v>
                </c:pt>
                <c:pt idx="90517">
                  <c:v>1.0025299999999999</c:v>
                </c:pt>
                <c:pt idx="90518">
                  <c:v>1.00248</c:v>
                </c:pt>
                <c:pt idx="90519">
                  <c:v>1.0024200000000001</c:v>
                </c:pt>
                <c:pt idx="90520">
                  <c:v>1.0023500000000001</c:v>
                </c:pt>
                <c:pt idx="90521">
                  <c:v>1.00227</c:v>
                </c:pt>
                <c:pt idx="90522">
                  <c:v>1.00217</c:v>
                </c:pt>
                <c:pt idx="90523">
                  <c:v>1.00207</c:v>
                </c:pt>
                <c:pt idx="90524">
                  <c:v>1.00193</c:v>
                </c:pt>
                <c:pt idx="90525">
                  <c:v>1.0018</c:v>
                </c:pt>
                <c:pt idx="90526">
                  <c:v>1.00166</c:v>
                </c:pt>
                <c:pt idx="90527">
                  <c:v>1.0015099999999999</c:v>
                </c:pt>
                <c:pt idx="90528">
                  <c:v>1.0013399999999999</c:v>
                </c:pt>
                <c:pt idx="90529">
                  <c:v>1.00116</c:v>
                </c:pt>
                <c:pt idx="90530">
                  <c:v>1.0009600000000001</c:v>
                </c:pt>
                <c:pt idx="90531">
                  <c:v>1.00075</c:v>
                </c:pt>
                <c:pt idx="90532">
                  <c:v>1.0005299999999999</c:v>
                </c:pt>
                <c:pt idx="90533">
                  <c:v>1.0003</c:v>
                </c:pt>
                <c:pt idx="90534">
                  <c:v>1.0000500000000001</c:v>
                </c:pt>
                <c:pt idx="90535">
                  <c:v>0.99981799999999998</c:v>
                </c:pt>
                <c:pt idx="90536">
                  <c:v>0.99959100000000001</c:v>
                </c:pt>
                <c:pt idx="90537">
                  <c:v>0.99937900000000002</c:v>
                </c:pt>
                <c:pt idx="90538">
                  <c:v>0.99918099999999999</c:v>
                </c:pt>
                <c:pt idx="90539">
                  <c:v>0.99898100000000001</c:v>
                </c:pt>
                <c:pt idx="90540">
                  <c:v>0.99880800000000003</c:v>
                </c:pt>
                <c:pt idx="90541">
                  <c:v>0.998645</c:v>
                </c:pt>
                <c:pt idx="90542">
                  <c:v>0.99849299999999996</c:v>
                </c:pt>
                <c:pt idx="90543">
                  <c:v>0.99835099999999999</c:v>
                </c:pt>
                <c:pt idx="90544">
                  <c:v>0.99823099999999998</c:v>
                </c:pt>
                <c:pt idx="90545">
                  <c:v>0.99811799999999995</c:v>
                </c:pt>
                <c:pt idx="90546">
                  <c:v>0.99801300000000004</c:v>
                </c:pt>
                <c:pt idx="90547">
                  <c:v>0.99792400000000003</c:v>
                </c:pt>
                <c:pt idx="90548">
                  <c:v>0.99784600000000001</c:v>
                </c:pt>
                <c:pt idx="90549">
                  <c:v>0.99777800000000005</c:v>
                </c:pt>
                <c:pt idx="90550">
                  <c:v>0.99772099999999997</c:v>
                </c:pt>
                <c:pt idx="90551">
                  <c:v>0.99768000000000001</c:v>
                </c:pt>
                <c:pt idx="90552">
                  <c:v>0.99764799999999998</c:v>
                </c:pt>
                <c:pt idx="90553">
                  <c:v>0.99762499999999998</c:v>
                </c:pt>
                <c:pt idx="90554">
                  <c:v>0.99760800000000005</c:v>
                </c:pt>
                <c:pt idx="90555">
                  <c:v>0.99760199999999999</c:v>
                </c:pt>
                <c:pt idx="90556">
                  <c:v>0.99760599999999999</c:v>
                </c:pt>
                <c:pt idx="90557">
                  <c:v>0.99762200000000001</c:v>
                </c:pt>
                <c:pt idx="90558">
                  <c:v>0.99764799999999998</c:v>
                </c:pt>
                <c:pt idx="90559">
                  <c:v>0.99768500000000004</c:v>
                </c:pt>
                <c:pt idx="90560">
                  <c:v>0.99772700000000003</c:v>
                </c:pt>
                <c:pt idx="90561">
                  <c:v>0.99778100000000003</c:v>
                </c:pt>
                <c:pt idx="90562">
                  <c:v>0.99784300000000004</c:v>
                </c:pt>
                <c:pt idx="90563">
                  <c:v>0.99792099999999995</c:v>
                </c:pt>
                <c:pt idx="90564">
                  <c:v>0.99799499999999997</c:v>
                </c:pt>
                <c:pt idx="90565">
                  <c:v>0.99811899999999998</c:v>
                </c:pt>
                <c:pt idx="90566">
                  <c:v>0.99820900000000001</c:v>
                </c:pt>
                <c:pt idx="90567">
                  <c:v>0.99830600000000003</c:v>
                </c:pt>
                <c:pt idx="90568">
                  <c:v>0.99840799999999996</c:v>
                </c:pt>
                <c:pt idx="90569">
                  <c:v>0.99851400000000001</c:v>
                </c:pt>
                <c:pt idx="90570">
                  <c:v>0.99863100000000005</c:v>
                </c:pt>
                <c:pt idx="90571">
                  <c:v>0.998749</c:v>
                </c:pt>
                <c:pt idx="90572">
                  <c:v>0.99887199999999998</c:v>
                </c:pt>
                <c:pt idx="90573">
                  <c:v>0.99899300000000002</c:v>
                </c:pt>
                <c:pt idx="90574">
                  <c:v>0.99911899999999998</c:v>
                </c:pt>
                <c:pt idx="90575">
                  <c:v>0.99924400000000002</c:v>
                </c:pt>
                <c:pt idx="90576">
                  <c:v>0.99937600000000004</c:v>
                </c:pt>
                <c:pt idx="90577">
                  <c:v>0.99951800000000002</c:v>
                </c:pt>
                <c:pt idx="90578">
                  <c:v>0.99965300000000001</c:v>
                </c:pt>
                <c:pt idx="90579">
                  <c:v>0.99978999999999996</c:v>
                </c:pt>
                <c:pt idx="90580">
                  <c:v>0.99992700000000001</c:v>
                </c:pt>
                <c:pt idx="90581">
                  <c:v>1.00007</c:v>
                </c:pt>
                <c:pt idx="90582">
                  <c:v>1.00021</c:v>
                </c:pt>
                <c:pt idx="90583">
                  <c:v>1.0003500000000001</c:v>
                </c:pt>
                <c:pt idx="90584">
                  <c:v>1.00048</c:v>
                </c:pt>
                <c:pt idx="90585">
                  <c:v>1.0006200000000001</c:v>
                </c:pt>
                <c:pt idx="90586">
                  <c:v>1.0007600000000001</c:v>
                </c:pt>
                <c:pt idx="90587">
                  <c:v>1.0008999999999999</c:v>
                </c:pt>
                <c:pt idx="90588">
                  <c:v>1.0010300000000001</c:v>
                </c:pt>
                <c:pt idx="90589">
                  <c:v>1.00116</c:v>
                </c:pt>
                <c:pt idx="90590">
                  <c:v>1.00129</c:v>
                </c:pt>
                <c:pt idx="90591">
                  <c:v>1.0014099999999999</c:v>
                </c:pt>
                <c:pt idx="90592">
                  <c:v>1.00153</c:v>
                </c:pt>
                <c:pt idx="90593">
                  <c:v>1.0016400000000001</c:v>
                </c:pt>
                <c:pt idx="90594">
                  <c:v>1.0017499999999999</c:v>
                </c:pt>
                <c:pt idx="90595">
                  <c:v>1.00186</c:v>
                </c:pt>
                <c:pt idx="90596">
                  <c:v>1.0019499999999999</c:v>
                </c:pt>
                <c:pt idx="90597">
                  <c:v>1.0020500000000001</c:v>
                </c:pt>
                <c:pt idx="90598">
                  <c:v>1.00214</c:v>
                </c:pt>
                <c:pt idx="90599">
                  <c:v>1.0022200000000001</c:v>
                </c:pt>
                <c:pt idx="90600">
                  <c:v>1.0023</c:v>
                </c:pt>
                <c:pt idx="90601">
                  <c:v>1.00237</c:v>
                </c:pt>
                <c:pt idx="90602">
                  <c:v>1.0024299999999999</c:v>
                </c:pt>
                <c:pt idx="90603">
                  <c:v>1.00248</c:v>
                </c:pt>
                <c:pt idx="90604">
                  <c:v>1.0025200000000001</c:v>
                </c:pt>
                <c:pt idx="90605">
                  <c:v>1.0025500000000001</c:v>
                </c:pt>
                <c:pt idx="90606">
                  <c:v>1.0025599999999999</c:v>
                </c:pt>
                <c:pt idx="90607">
                  <c:v>1.00258</c:v>
                </c:pt>
                <c:pt idx="90608">
                  <c:v>1.00258</c:v>
                </c:pt>
                <c:pt idx="90609">
                  <c:v>1.00258</c:v>
                </c:pt>
                <c:pt idx="90610">
                  <c:v>1.0025599999999999</c:v>
                </c:pt>
                <c:pt idx="90611">
                  <c:v>1.00254</c:v>
                </c:pt>
                <c:pt idx="90612">
                  <c:v>1.0024999999999999</c:v>
                </c:pt>
                <c:pt idx="90613">
                  <c:v>1.0024599999999999</c:v>
                </c:pt>
                <c:pt idx="90614">
                  <c:v>1.0024</c:v>
                </c:pt>
                <c:pt idx="90615">
                  <c:v>1.0023299999999999</c:v>
                </c:pt>
                <c:pt idx="90616">
                  <c:v>1.0022500000000001</c:v>
                </c:pt>
                <c:pt idx="90617">
                  <c:v>1.0021599999999999</c:v>
                </c:pt>
                <c:pt idx="90618">
                  <c:v>1.00206</c:v>
                </c:pt>
                <c:pt idx="90619">
                  <c:v>1.0019499999999999</c:v>
                </c:pt>
                <c:pt idx="90620">
                  <c:v>1.00183</c:v>
                </c:pt>
                <c:pt idx="90621">
                  <c:v>1.00169</c:v>
                </c:pt>
                <c:pt idx="90622">
                  <c:v>1.0015400000000001</c:v>
                </c:pt>
                <c:pt idx="90623">
                  <c:v>1.00139</c:v>
                </c:pt>
                <c:pt idx="90624">
                  <c:v>1.0012099999999999</c:v>
                </c:pt>
                <c:pt idx="90625">
                  <c:v>1.0010300000000001</c:v>
                </c:pt>
                <c:pt idx="90626">
                  <c:v>1.00084</c:v>
                </c:pt>
                <c:pt idx="90627">
                  <c:v>1.0006299999999999</c:v>
                </c:pt>
                <c:pt idx="90628">
                  <c:v>1.0004</c:v>
                </c:pt>
                <c:pt idx="90629">
                  <c:v>1.00017</c:v>
                </c:pt>
                <c:pt idx="90630">
                  <c:v>0.99992499999999995</c:v>
                </c:pt>
                <c:pt idx="90631">
                  <c:v>0.99968199999999996</c:v>
                </c:pt>
                <c:pt idx="90632">
                  <c:v>0.99945600000000001</c:v>
                </c:pt>
                <c:pt idx="90633">
                  <c:v>0.99924000000000002</c:v>
                </c:pt>
                <c:pt idx="90634">
                  <c:v>0.99904700000000002</c:v>
                </c:pt>
                <c:pt idx="90635">
                  <c:v>0.99885199999999996</c:v>
                </c:pt>
                <c:pt idx="90636">
                  <c:v>0.99867099999999998</c:v>
                </c:pt>
                <c:pt idx="90637">
                  <c:v>0.99850799999999995</c:v>
                </c:pt>
                <c:pt idx="90638">
                  <c:v>0.99835399999999996</c:v>
                </c:pt>
                <c:pt idx="90639">
                  <c:v>0.99821400000000005</c:v>
                </c:pt>
                <c:pt idx="90640">
                  <c:v>0.998089</c:v>
                </c:pt>
                <c:pt idx="90641">
                  <c:v>0.99797400000000003</c:v>
                </c:pt>
                <c:pt idx="90642">
                  <c:v>0.99787000000000003</c:v>
                </c:pt>
                <c:pt idx="90643">
                  <c:v>0.99777499999999997</c:v>
                </c:pt>
                <c:pt idx="90644">
                  <c:v>0.99769300000000005</c:v>
                </c:pt>
                <c:pt idx="90645">
                  <c:v>0.99761500000000003</c:v>
                </c:pt>
                <c:pt idx="90646">
                  <c:v>0.99755400000000005</c:v>
                </c:pt>
                <c:pt idx="90647">
                  <c:v>0.99751699999999999</c:v>
                </c:pt>
                <c:pt idx="90648">
                  <c:v>0.99748099999999995</c:v>
                </c:pt>
                <c:pt idx="90649">
                  <c:v>0.99746199999999996</c:v>
                </c:pt>
                <c:pt idx="90650">
                  <c:v>0.99745200000000001</c:v>
                </c:pt>
                <c:pt idx="90651">
                  <c:v>0.997448</c:v>
                </c:pt>
                <c:pt idx="90652">
                  <c:v>0.99745200000000001</c:v>
                </c:pt>
                <c:pt idx="90653">
                  <c:v>0.99746900000000005</c:v>
                </c:pt>
                <c:pt idx="90654">
                  <c:v>0.99749600000000005</c:v>
                </c:pt>
                <c:pt idx="90655">
                  <c:v>0.99753599999999998</c:v>
                </c:pt>
                <c:pt idx="90656">
                  <c:v>0.997583</c:v>
                </c:pt>
                <c:pt idx="90657">
                  <c:v>0.99763599999999997</c:v>
                </c:pt>
                <c:pt idx="90658">
                  <c:v>0.99770000000000003</c:v>
                </c:pt>
                <c:pt idx="90659">
                  <c:v>0.99777000000000005</c:v>
                </c:pt>
                <c:pt idx="90660">
                  <c:v>0.99784600000000001</c:v>
                </c:pt>
                <c:pt idx="90661">
                  <c:v>0.99793100000000001</c:v>
                </c:pt>
                <c:pt idx="90662">
                  <c:v>0.99802400000000002</c:v>
                </c:pt>
                <c:pt idx="90663">
                  <c:v>0.99812000000000001</c:v>
                </c:pt>
                <c:pt idx="90664">
                  <c:v>0.99822900000000003</c:v>
                </c:pt>
                <c:pt idx="90665">
                  <c:v>0.99834000000000001</c:v>
                </c:pt>
                <c:pt idx="90666">
                  <c:v>0.99845600000000001</c:v>
                </c:pt>
                <c:pt idx="90667">
                  <c:v>0.99857300000000004</c:v>
                </c:pt>
                <c:pt idx="90668">
                  <c:v>0.99870000000000003</c:v>
                </c:pt>
                <c:pt idx="90669">
                  <c:v>0.99883</c:v>
                </c:pt>
                <c:pt idx="90670">
                  <c:v>0.99896200000000002</c:v>
                </c:pt>
                <c:pt idx="90671">
                  <c:v>0.99910100000000002</c:v>
                </c:pt>
                <c:pt idx="90672">
                  <c:v>0.99924400000000002</c:v>
                </c:pt>
                <c:pt idx="90673">
                  <c:v>0.99938300000000002</c:v>
                </c:pt>
                <c:pt idx="90674">
                  <c:v>0.99953499999999995</c:v>
                </c:pt>
                <c:pt idx="90675">
                  <c:v>0.99968000000000001</c:v>
                </c:pt>
                <c:pt idx="90676">
                  <c:v>0.99982899999999997</c:v>
                </c:pt>
                <c:pt idx="90677">
                  <c:v>0.99997899999999995</c:v>
                </c:pt>
                <c:pt idx="90678">
                  <c:v>1.00013</c:v>
                </c:pt>
                <c:pt idx="90679">
                  <c:v>1.0002899999999999</c:v>
                </c:pt>
                <c:pt idx="90680">
                  <c:v>1.0004299999999999</c:v>
                </c:pt>
                <c:pt idx="90681">
                  <c:v>1.0005900000000001</c:v>
                </c:pt>
                <c:pt idx="90682">
                  <c:v>1.00074</c:v>
                </c:pt>
                <c:pt idx="90683">
                  <c:v>1.00088</c:v>
                </c:pt>
                <c:pt idx="90684">
                  <c:v>1.0010300000000001</c:v>
                </c:pt>
                <c:pt idx="90685">
                  <c:v>1.0011699999999999</c:v>
                </c:pt>
                <c:pt idx="90686">
                  <c:v>1.0013099999999999</c:v>
                </c:pt>
                <c:pt idx="90687">
                  <c:v>1.00145</c:v>
                </c:pt>
                <c:pt idx="90688">
                  <c:v>1.0015799999999999</c:v>
                </c:pt>
                <c:pt idx="90689">
                  <c:v>1.0017100000000001</c:v>
                </c:pt>
                <c:pt idx="90690">
                  <c:v>1.00183</c:v>
                </c:pt>
                <c:pt idx="90691">
                  <c:v>1.0019499999999999</c:v>
                </c:pt>
                <c:pt idx="90692">
                  <c:v>1.0020500000000001</c:v>
                </c:pt>
                <c:pt idx="90693">
                  <c:v>1.0021500000000001</c:v>
                </c:pt>
                <c:pt idx="90694">
                  <c:v>1.0022500000000001</c:v>
                </c:pt>
                <c:pt idx="90695">
                  <c:v>1.00234</c:v>
                </c:pt>
                <c:pt idx="90696">
                  <c:v>1.0024299999999999</c:v>
                </c:pt>
                <c:pt idx="90697">
                  <c:v>1.0024999999999999</c:v>
                </c:pt>
                <c:pt idx="90698">
                  <c:v>1.00257</c:v>
                </c:pt>
                <c:pt idx="90699">
                  <c:v>1.0026299999999999</c:v>
                </c:pt>
                <c:pt idx="90700">
                  <c:v>1.00268</c:v>
                </c:pt>
                <c:pt idx="90701">
                  <c:v>1.0027200000000001</c:v>
                </c:pt>
                <c:pt idx="90702">
                  <c:v>1.00275</c:v>
                </c:pt>
                <c:pt idx="90703">
                  <c:v>1.00278</c:v>
                </c:pt>
                <c:pt idx="90704">
                  <c:v>1.0027900000000001</c:v>
                </c:pt>
                <c:pt idx="90705">
                  <c:v>1.0027900000000001</c:v>
                </c:pt>
                <c:pt idx="90706">
                  <c:v>1.00278</c:v>
                </c:pt>
                <c:pt idx="90707">
                  <c:v>1.0027600000000001</c:v>
                </c:pt>
                <c:pt idx="90708">
                  <c:v>1.0027299999999999</c:v>
                </c:pt>
                <c:pt idx="90709">
                  <c:v>1.00268</c:v>
                </c:pt>
                <c:pt idx="90710">
                  <c:v>1.0026299999999999</c:v>
                </c:pt>
                <c:pt idx="90711">
                  <c:v>1.00257</c:v>
                </c:pt>
                <c:pt idx="90712">
                  <c:v>1.0024999999999999</c:v>
                </c:pt>
                <c:pt idx="90713">
                  <c:v>1.00241</c:v>
                </c:pt>
                <c:pt idx="90714">
                  <c:v>1.0023200000000001</c:v>
                </c:pt>
                <c:pt idx="90715">
                  <c:v>1.00221</c:v>
                </c:pt>
                <c:pt idx="90716">
                  <c:v>1.0020899999999999</c:v>
                </c:pt>
                <c:pt idx="90717">
                  <c:v>1.0019499999999999</c:v>
                </c:pt>
                <c:pt idx="90718">
                  <c:v>1.0018</c:v>
                </c:pt>
                <c:pt idx="90719">
                  <c:v>1.0016400000000001</c:v>
                </c:pt>
                <c:pt idx="90720">
                  <c:v>1.00146</c:v>
                </c:pt>
                <c:pt idx="90721">
                  <c:v>1.0012799999999999</c:v>
                </c:pt>
                <c:pt idx="90722">
                  <c:v>1.00108</c:v>
                </c:pt>
                <c:pt idx="90723">
                  <c:v>1.0008600000000001</c:v>
                </c:pt>
                <c:pt idx="90724">
                  <c:v>1.00064</c:v>
                </c:pt>
                <c:pt idx="90725">
                  <c:v>1.0003899999999999</c:v>
                </c:pt>
                <c:pt idx="90726">
                  <c:v>1.0001500000000001</c:v>
                </c:pt>
                <c:pt idx="90727">
                  <c:v>0.99990999999999997</c:v>
                </c:pt>
                <c:pt idx="90728">
                  <c:v>0.99968900000000005</c:v>
                </c:pt>
                <c:pt idx="90729">
                  <c:v>0.99948199999999998</c:v>
                </c:pt>
                <c:pt idx="90730">
                  <c:v>0.999282</c:v>
                </c:pt>
                <c:pt idx="90731">
                  <c:v>0.99909800000000004</c:v>
                </c:pt>
                <c:pt idx="90732">
                  <c:v>0.99892599999999998</c:v>
                </c:pt>
                <c:pt idx="90733">
                  <c:v>0.99876100000000001</c:v>
                </c:pt>
                <c:pt idx="90734">
                  <c:v>0.99861500000000003</c:v>
                </c:pt>
                <c:pt idx="90735">
                  <c:v>0.99848000000000003</c:v>
                </c:pt>
                <c:pt idx="90736">
                  <c:v>0.99836000000000003</c:v>
                </c:pt>
                <c:pt idx="90737">
                  <c:v>0.99824599999999997</c:v>
                </c:pt>
                <c:pt idx="90738">
                  <c:v>0.99814800000000004</c:v>
                </c:pt>
                <c:pt idx="90739">
                  <c:v>0.99806499999999998</c:v>
                </c:pt>
                <c:pt idx="90740">
                  <c:v>0.99799300000000002</c:v>
                </c:pt>
                <c:pt idx="90741">
                  <c:v>0.99792700000000001</c:v>
                </c:pt>
                <c:pt idx="90742">
                  <c:v>0.99786900000000001</c:v>
                </c:pt>
                <c:pt idx="90743">
                  <c:v>0.99782700000000002</c:v>
                </c:pt>
                <c:pt idx="90744">
                  <c:v>0.99779899999999999</c:v>
                </c:pt>
                <c:pt idx="90745">
                  <c:v>0.99777400000000005</c:v>
                </c:pt>
                <c:pt idx="90746">
                  <c:v>0.99776699999999996</c:v>
                </c:pt>
                <c:pt idx="90747">
                  <c:v>0.99776600000000004</c:v>
                </c:pt>
                <c:pt idx="90748">
                  <c:v>0.99777499999999997</c:v>
                </c:pt>
                <c:pt idx="90749">
                  <c:v>0.99779300000000004</c:v>
                </c:pt>
                <c:pt idx="90750">
                  <c:v>0.99782300000000002</c:v>
                </c:pt>
                <c:pt idx="90751">
                  <c:v>0.99786300000000006</c:v>
                </c:pt>
                <c:pt idx="90752">
                  <c:v>0.99790400000000001</c:v>
                </c:pt>
                <c:pt idx="90753">
                  <c:v>0.99795699999999998</c:v>
                </c:pt>
                <c:pt idx="90754">
                  <c:v>0.99801899999999999</c:v>
                </c:pt>
                <c:pt idx="90755">
                  <c:v>0.99810399999999999</c:v>
                </c:pt>
                <c:pt idx="90756">
                  <c:v>0.99818099999999998</c:v>
                </c:pt>
                <c:pt idx="90757">
                  <c:v>0.99826099999999995</c:v>
                </c:pt>
                <c:pt idx="90758">
                  <c:v>0.99834999999999996</c:v>
                </c:pt>
                <c:pt idx="90759">
                  <c:v>0.99845099999999998</c:v>
                </c:pt>
                <c:pt idx="90760">
                  <c:v>0.998552</c:v>
                </c:pt>
                <c:pt idx="90761">
                  <c:v>0.99865899999999996</c:v>
                </c:pt>
                <c:pt idx="90762">
                  <c:v>0.99876799999999999</c:v>
                </c:pt>
                <c:pt idx="90763">
                  <c:v>0.99888500000000002</c:v>
                </c:pt>
                <c:pt idx="90764">
                  <c:v>0.99900299999999997</c:v>
                </c:pt>
                <c:pt idx="90765">
                  <c:v>0.99912199999999995</c:v>
                </c:pt>
                <c:pt idx="90766">
                  <c:v>0.99923700000000004</c:v>
                </c:pt>
                <c:pt idx="90767">
                  <c:v>0.99936400000000003</c:v>
                </c:pt>
                <c:pt idx="90768">
                  <c:v>0.99949200000000005</c:v>
                </c:pt>
                <c:pt idx="90769">
                  <c:v>0.99962399999999996</c:v>
                </c:pt>
                <c:pt idx="90770">
                  <c:v>0.99976100000000001</c:v>
                </c:pt>
                <c:pt idx="90771">
                  <c:v>0.99989799999999995</c:v>
                </c:pt>
                <c:pt idx="90772">
                  <c:v>1.00003</c:v>
                </c:pt>
                <c:pt idx="90773">
                  <c:v>1.00017</c:v>
                </c:pt>
                <c:pt idx="90774">
                  <c:v>1.00031</c:v>
                </c:pt>
                <c:pt idx="90775">
                  <c:v>1.0004500000000001</c:v>
                </c:pt>
                <c:pt idx="90776">
                  <c:v>1.00058</c:v>
                </c:pt>
                <c:pt idx="90777">
                  <c:v>1.0007200000000001</c:v>
                </c:pt>
                <c:pt idx="90778">
                  <c:v>1.00085</c:v>
                </c:pt>
                <c:pt idx="90779">
                  <c:v>1.00099</c:v>
                </c:pt>
                <c:pt idx="90780">
                  <c:v>1.0011099999999999</c:v>
                </c:pt>
                <c:pt idx="90781">
                  <c:v>1.0012300000000001</c:v>
                </c:pt>
                <c:pt idx="90782">
                  <c:v>1.0013399999999999</c:v>
                </c:pt>
                <c:pt idx="90783">
                  <c:v>1.00146</c:v>
                </c:pt>
                <c:pt idx="90784">
                  <c:v>1.0015799999999999</c:v>
                </c:pt>
                <c:pt idx="90785">
                  <c:v>1.00169</c:v>
                </c:pt>
                <c:pt idx="90786">
                  <c:v>1.0018</c:v>
                </c:pt>
                <c:pt idx="90787">
                  <c:v>1.0019100000000001</c:v>
                </c:pt>
                <c:pt idx="90788">
                  <c:v>1.002</c:v>
                </c:pt>
                <c:pt idx="90789">
                  <c:v>1.0020899999999999</c:v>
                </c:pt>
                <c:pt idx="90790">
                  <c:v>1.00217</c:v>
                </c:pt>
                <c:pt idx="90791">
                  <c:v>1.00224</c:v>
                </c:pt>
                <c:pt idx="90792">
                  <c:v>1.00231</c:v>
                </c:pt>
                <c:pt idx="90793">
                  <c:v>1.00237</c:v>
                </c:pt>
                <c:pt idx="90794">
                  <c:v>1.0024200000000001</c:v>
                </c:pt>
                <c:pt idx="90795">
                  <c:v>1.00247</c:v>
                </c:pt>
                <c:pt idx="90796">
                  <c:v>1.0024999999999999</c:v>
                </c:pt>
                <c:pt idx="90797">
                  <c:v>1.0025299999999999</c:v>
                </c:pt>
                <c:pt idx="90798">
                  <c:v>1.0025500000000001</c:v>
                </c:pt>
                <c:pt idx="90799">
                  <c:v>1.0025599999999999</c:v>
                </c:pt>
                <c:pt idx="90800">
                  <c:v>1.0025599999999999</c:v>
                </c:pt>
                <c:pt idx="90801">
                  <c:v>1.0025500000000001</c:v>
                </c:pt>
                <c:pt idx="90802">
                  <c:v>1.0025299999999999</c:v>
                </c:pt>
                <c:pt idx="90803">
                  <c:v>1.0024999999999999</c:v>
                </c:pt>
                <c:pt idx="90804">
                  <c:v>1.0024599999999999</c:v>
                </c:pt>
                <c:pt idx="90805">
                  <c:v>1.00241</c:v>
                </c:pt>
                <c:pt idx="90806">
                  <c:v>1.0023500000000001</c:v>
                </c:pt>
                <c:pt idx="90807">
                  <c:v>1.00227</c:v>
                </c:pt>
                <c:pt idx="90808">
                  <c:v>1.0021899999999999</c:v>
                </c:pt>
                <c:pt idx="90809">
                  <c:v>1.0020899999999999</c:v>
                </c:pt>
                <c:pt idx="90810">
                  <c:v>1.0019800000000001</c:v>
                </c:pt>
                <c:pt idx="90811">
                  <c:v>1.00186</c:v>
                </c:pt>
                <c:pt idx="90812">
                  <c:v>1.0017199999999999</c:v>
                </c:pt>
                <c:pt idx="90813">
                  <c:v>1.0015799999999999</c:v>
                </c:pt>
                <c:pt idx="90814">
                  <c:v>1.00143</c:v>
                </c:pt>
                <c:pt idx="90815">
                  <c:v>1.00126</c:v>
                </c:pt>
                <c:pt idx="90816">
                  <c:v>1.00108</c:v>
                </c:pt>
                <c:pt idx="90817">
                  <c:v>1.00088</c:v>
                </c:pt>
                <c:pt idx="90818">
                  <c:v>1.00068</c:v>
                </c:pt>
                <c:pt idx="90819">
                  <c:v>1.0004599999999999</c:v>
                </c:pt>
                <c:pt idx="90820">
                  <c:v>1.00024</c:v>
                </c:pt>
                <c:pt idx="90821">
                  <c:v>0.999996</c:v>
                </c:pt>
                <c:pt idx="90822">
                  <c:v>0.99975400000000003</c:v>
                </c:pt>
                <c:pt idx="90823">
                  <c:v>0.99952399999999997</c:v>
                </c:pt>
                <c:pt idx="90824">
                  <c:v>0.999305</c:v>
                </c:pt>
                <c:pt idx="90825">
                  <c:v>0.99909899999999996</c:v>
                </c:pt>
                <c:pt idx="90826">
                  <c:v>0.99890599999999996</c:v>
                </c:pt>
                <c:pt idx="90827">
                  <c:v>0.99873100000000004</c:v>
                </c:pt>
                <c:pt idx="90828">
                  <c:v>0.99856400000000001</c:v>
                </c:pt>
                <c:pt idx="90829">
                  <c:v>0.99841000000000002</c:v>
                </c:pt>
                <c:pt idx="90830">
                  <c:v>0.99826300000000001</c:v>
                </c:pt>
                <c:pt idx="90831">
                  <c:v>0.99812900000000004</c:v>
                </c:pt>
                <c:pt idx="90832">
                  <c:v>0.99800500000000003</c:v>
                </c:pt>
                <c:pt idx="90833">
                  <c:v>0.997892</c:v>
                </c:pt>
                <c:pt idx="90834">
                  <c:v>0.99779600000000002</c:v>
                </c:pt>
                <c:pt idx="90835">
                  <c:v>0.99770800000000004</c:v>
                </c:pt>
                <c:pt idx="90836">
                  <c:v>0.99763900000000005</c:v>
                </c:pt>
                <c:pt idx="90837">
                  <c:v>0.99755099999999997</c:v>
                </c:pt>
                <c:pt idx="90838">
                  <c:v>0.99749900000000002</c:v>
                </c:pt>
                <c:pt idx="90839">
                  <c:v>0.99745799999999996</c:v>
                </c:pt>
                <c:pt idx="90840">
                  <c:v>0.99742600000000003</c:v>
                </c:pt>
                <c:pt idx="90841">
                  <c:v>0.99740700000000004</c:v>
                </c:pt>
                <c:pt idx="90842">
                  <c:v>0.99740099999999998</c:v>
                </c:pt>
                <c:pt idx="90843">
                  <c:v>0.99740099999999998</c:v>
                </c:pt>
                <c:pt idx="90844">
                  <c:v>0.99741599999999997</c:v>
                </c:pt>
                <c:pt idx="90845">
                  <c:v>0.99744100000000002</c:v>
                </c:pt>
                <c:pt idx="90846">
                  <c:v>0.99746800000000002</c:v>
                </c:pt>
                <c:pt idx="90847">
                  <c:v>0.99751299999999998</c:v>
                </c:pt>
                <c:pt idx="90848">
                  <c:v>0.99756199999999995</c:v>
                </c:pt>
                <c:pt idx="90849">
                  <c:v>0.99762200000000001</c:v>
                </c:pt>
                <c:pt idx="90850">
                  <c:v>0.99768400000000002</c:v>
                </c:pt>
                <c:pt idx="90851">
                  <c:v>0.99775599999999998</c:v>
                </c:pt>
                <c:pt idx="90852">
                  <c:v>0.99783900000000003</c:v>
                </c:pt>
                <c:pt idx="90853">
                  <c:v>0.99792999999999998</c:v>
                </c:pt>
                <c:pt idx="90854">
                  <c:v>0.99802599999999997</c:v>
                </c:pt>
                <c:pt idx="90855">
                  <c:v>0.99813700000000005</c:v>
                </c:pt>
                <c:pt idx="90856">
                  <c:v>0.99824400000000002</c:v>
                </c:pt>
                <c:pt idx="90857">
                  <c:v>0.99835600000000002</c:v>
                </c:pt>
                <c:pt idx="90858">
                  <c:v>0.99847300000000005</c:v>
                </c:pt>
                <c:pt idx="90859">
                  <c:v>0.99859699999999996</c:v>
                </c:pt>
                <c:pt idx="90860">
                  <c:v>0.99872399999999995</c:v>
                </c:pt>
                <c:pt idx="90861">
                  <c:v>0.99885900000000005</c:v>
                </c:pt>
                <c:pt idx="90862">
                  <c:v>0.998996</c:v>
                </c:pt>
                <c:pt idx="90863">
                  <c:v>0.99912900000000004</c:v>
                </c:pt>
                <c:pt idx="90864">
                  <c:v>0.99926700000000002</c:v>
                </c:pt>
                <c:pt idx="90865">
                  <c:v>0.99940300000000004</c:v>
                </c:pt>
                <c:pt idx="90866">
                  <c:v>0.99954600000000005</c:v>
                </c:pt>
                <c:pt idx="90867">
                  <c:v>0.99968800000000002</c:v>
                </c:pt>
                <c:pt idx="90868">
                  <c:v>0.999834</c:v>
                </c:pt>
                <c:pt idx="90869">
                  <c:v>0.999977</c:v>
                </c:pt>
                <c:pt idx="90870">
                  <c:v>1.00013</c:v>
                </c:pt>
                <c:pt idx="90871">
                  <c:v>1.00027</c:v>
                </c:pt>
                <c:pt idx="90872">
                  <c:v>1.0004200000000001</c:v>
                </c:pt>
                <c:pt idx="90873">
                  <c:v>1.0005599999999999</c:v>
                </c:pt>
                <c:pt idx="90874">
                  <c:v>1.0006999999999999</c:v>
                </c:pt>
                <c:pt idx="90875">
                  <c:v>1.00084</c:v>
                </c:pt>
                <c:pt idx="90876">
                  <c:v>1.00098</c:v>
                </c:pt>
                <c:pt idx="90877">
                  <c:v>1.0011099999999999</c:v>
                </c:pt>
                <c:pt idx="90878">
                  <c:v>1.0012399999999999</c:v>
                </c:pt>
                <c:pt idx="90879">
                  <c:v>1.00136</c:v>
                </c:pt>
                <c:pt idx="90880">
                  <c:v>1.0014799999999999</c:v>
                </c:pt>
                <c:pt idx="90881">
                  <c:v>1.0016</c:v>
                </c:pt>
                <c:pt idx="90882">
                  <c:v>1.0017100000000001</c:v>
                </c:pt>
                <c:pt idx="90883">
                  <c:v>1.0018100000000001</c:v>
                </c:pt>
                <c:pt idx="90884">
                  <c:v>1.0019</c:v>
                </c:pt>
                <c:pt idx="90885">
                  <c:v>1.0019899999999999</c:v>
                </c:pt>
                <c:pt idx="90886">
                  <c:v>1.00207</c:v>
                </c:pt>
                <c:pt idx="90887">
                  <c:v>1.0021500000000001</c:v>
                </c:pt>
                <c:pt idx="90888">
                  <c:v>1.0022200000000001</c:v>
                </c:pt>
                <c:pt idx="90889">
                  <c:v>1.0022800000000001</c:v>
                </c:pt>
                <c:pt idx="90890">
                  <c:v>1.0023299999999999</c:v>
                </c:pt>
                <c:pt idx="90891">
                  <c:v>1.00238</c:v>
                </c:pt>
                <c:pt idx="90892">
                  <c:v>1.00241</c:v>
                </c:pt>
                <c:pt idx="90893">
                  <c:v>1.00244</c:v>
                </c:pt>
                <c:pt idx="90894">
                  <c:v>1.0024500000000001</c:v>
                </c:pt>
                <c:pt idx="90895">
                  <c:v>1.0024500000000001</c:v>
                </c:pt>
                <c:pt idx="90896">
                  <c:v>1.0024500000000001</c:v>
                </c:pt>
                <c:pt idx="90897">
                  <c:v>1.00244</c:v>
                </c:pt>
                <c:pt idx="90898">
                  <c:v>1.00241</c:v>
                </c:pt>
                <c:pt idx="90899">
                  <c:v>1.00237</c:v>
                </c:pt>
                <c:pt idx="90900">
                  <c:v>1.0023200000000001</c:v>
                </c:pt>
                <c:pt idx="90901">
                  <c:v>1.0022599999999999</c:v>
                </c:pt>
                <c:pt idx="90902">
                  <c:v>1.0021800000000001</c:v>
                </c:pt>
                <c:pt idx="90903">
                  <c:v>1.0020899999999999</c:v>
                </c:pt>
                <c:pt idx="90904">
                  <c:v>1.0020100000000001</c:v>
                </c:pt>
                <c:pt idx="90905">
                  <c:v>1.0019</c:v>
                </c:pt>
                <c:pt idx="90906">
                  <c:v>1.0017799999999999</c:v>
                </c:pt>
                <c:pt idx="90907">
                  <c:v>1.0016400000000001</c:v>
                </c:pt>
                <c:pt idx="90908">
                  <c:v>1.0015000000000001</c:v>
                </c:pt>
                <c:pt idx="90909">
                  <c:v>1.0013399999999999</c:v>
                </c:pt>
                <c:pt idx="90910">
                  <c:v>1.0011699999999999</c:v>
                </c:pt>
                <c:pt idx="90911">
                  <c:v>1.00098</c:v>
                </c:pt>
                <c:pt idx="90912">
                  <c:v>1.00078</c:v>
                </c:pt>
                <c:pt idx="90913">
                  <c:v>1.00057</c:v>
                </c:pt>
                <c:pt idx="90914">
                  <c:v>1.00034</c:v>
                </c:pt>
                <c:pt idx="90915">
                  <c:v>1.0001</c:v>
                </c:pt>
                <c:pt idx="90916">
                  <c:v>0.99985400000000002</c:v>
                </c:pt>
                <c:pt idx="90917">
                  <c:v>0.99961</c:v>
                </c:pt>
                <c:pt idx="90918">
                  <c:v>0.99938700000000003</c:v>
                </c:pt>
                <c:pt idx="90919">
                  <c:v>0.99917599999999995</c:v>
                </c:pt>
                <c:pt idx="90920">
                  <c:v>0.99898200000000004</c:v>
                </c:pt>
                <c:pt idx="90921">
                  <c:v>0.99879899999999999</c:v>
                </c:pt>
                <c:pt idx="90922">
                  <c:v>0.99862799999999996</c:v>
                </c:pt>
                <c:pt idx="90923">
                  <c:v>0.99846400000000002</c:v>
                </c:pt>
                <c:pt idx="90924">
                  <c:v>0.99832200000000004</c:v>
                </c:pt>
                <c:pt idx="90925">
                  <c:v>0.99818499999999999</c:v>
                </c:pt>
                <c:pt idx="90926">
                  <c:v>0.99805699999999997</c:v>
                </c:pt>
                <c:pt idx="90927">
                  <c:v>0.99794799999999995</c:v>
                </c:pt>
                <c:pt idx="90928">
                  <c:v>0.99785599999999997</c:v>
                </c:pt>
                <c:pt idx="90929">
                  <c:v>0.99777099999999996</c:v>
                </c:pt>
                <c:pt idx="90930">
                  <c:v>0.99769300000000005</c:v>
                </c:pt>
                <c:pt idx="90931">
                  <c:v>0.99763299999999999</c:v>
                </c:pt>
                <c:pt idx="90932">
                  <c:v>0.99758800000000003</c:v>
                </c:pt>
                <c:pt idx="90933">
                  <c:v>0.99754799999999999</c:v>
                </c:pt>
                <c:pt idx="90934">
                  <c:v>0.99752099999999999</c:v>
                </c:pt>
                <c:pt idx="90935">
                  <c:v>0.99750000000000005</c:v>
                </c:pt>
                <c:pt idx="90936">
                  <c:v>0.99749399999999999</c:v>
                </c:pt>
                <c:pt idx="90937">
                  <c:v>0.99749399999999999</c:v>
                </c:pt>
                <c:pt idx="90938">
                  <c:v>0.997506</c:v>
                </c:pt>
                <c:pt idx="90939">
                  <c:v>0.99752700000000005</c:v>
                </c:pt>
                <c:pt idx="90940">
                  <c:v>0.99755899999999997</c:v>
                </c:pt>
                <c:pt idx="90941">
                  <c:v>0.99760899999999997</c:v>
                </c:pt>
                <c:pt idx="90942">
                  <c:v>0.99765400000000004</c:v>
                </c:pt>
                <c:pt idx="90943">
                  <c:v>0.99771200000000004</c:v>
                </c:pt>
                <c:pt idx="90944">
                  <c:v>0.99777700000000003</c:v>
                </c:pt>
                <c:pt idx="90945">
                  <c:v>0.99785000000000001</c:v>
                </c:pt>
                <c:pt idx="90946">
                  <c:v>0.99792400000000003</c:v>
                </c:pt>
                <c:pt idx="90947">
                  <c:v>0.99801899999999999</c:v>
                </c:pt>
                <c:pt idx="90948">
                  <c:v>0.998112</c:v>
                </c:pt>
                <c:pt idx="90949">
                  <c:v>0.99820900000000001</c:v>
                </c:pt>
                <c:pt idx="90950">
                  <c:v>0.99831300000000001</c:v>
                </c:pt>
                <c:pt idx="90951">
                  <c:v>0.99842900000000001</c:v>
                </c:pt>
                <c:pt idx="90952">
                  <c:v>0.99853999999999998</c:v>
                </c:pt>
                <c:pt idx="90953">
                  <c:v>0.99865999999999999</c:v>
                </c:pt>
                <c:pt idx="90954">
                  <c:v>0.99879099999999998</c:v>
                </c:pt>
                <c:pt idx="90955">
                  <c:v>0.99891600000000003</c:v>
                </c:pt>
                <c:pt idx="90956">
                  <c:v>0.999054</c:v>
                </c:pt>
                <c:pt idx="90957">
                  <c:v>0.99919199999999997</c:v>
                </c:pt>
                <c:pt idx="90958">
                  <c:v>0.99933099999999997</c:v>
                </c:pt>
                <c:pt idx="90959">
                  <c:v>0.999475</c:v>
                </c:pt>
                <c:pt idx="90960">
                  <c:v>0.99962300000000004</c:v>
                </c:pt>
                <c:pt idx="90961">
                  <c:v>0.99976500000000001</c:v>
                </c:pt>
                <c:pt idx="90962">
                  <c:v>0.99990800000000002</c:v>
                </c:pt>
                <c:pt idx="90963">
                  <c:v>1.0000500000000001</c:v>
                </c:pt>
                <c:pt idx="90964">
                  <c:v>1.0001899999999999</c:v>
                </c:pt>
                <c:pt idx="90965">
                  <c:v>1.0003299999999999</c:v>
                </c:pt>
                <c:pt idx="90966">
                  <c:v>1.00047</c:v>
                </c:pt>
                <c:pt idx="90967">
                  <c:v>1.00061</c:v>
                </c:pt>
                <c:pt idx="90968">
                  <c:v>1.00075</c:v>
                </c:pt>
                <c:pt idx="90969">
                  <c:v>1.0008999999999999</c:v>
                </c:pt>
                <c:pt idx="90970">
                  <c:v>1.0010399999999999</c:v>
                </c:pt>
                <c:pt idx="90971">
                  <c:v>1.00118</c:v>
                </c:pt>
                <c:pt idx="90972">
                  <c:v>1.0013099999999999</c:v>
                </c:pt>
                <c:pt idx="90973">
                  <c:v>1.00143</c:v>
                </c:pt>
                <c:pt idx="90974">
                  <c:v>1.00156</c:v>
                </c:pt>
                <c:pt idx="90975">
                  <c:v>1.0016799999999999</c:v>
                </c:pt>
                <c:pt idx="90976">
                  <c:v>1.00179</c:v>
                </c:pt>
                <c:pt idx="90977">
                  <c:v>1.0019</c:v>
                </c:pt>
                <c:pt idx="90978">
                  <c:v>1.002</c:v>
                </c:pt>
                <c:pt idx="90979">
                  <c:v>1.0020899999999999</c:v>
                </c:pt>
                <c:pt idx="90980">
                  <c:v>1.0021800000000001</c:v>
                </c:pt>
                <c:pt idx="90981">
                  <c:v>1.00227</c:v>
                </c:pt>
                <c:pt idx="90982">
                  <c:v>1.0023500000000001</c:v>
                </c:pt>
                <c:pt idx="90983">
                  <c:v>1.00241</c:v>
                </c:pt>
                <c:pt idx="90984">
                  <c:v>1.00248</c:v>
                </c:pt>
                <c:pt idx="90985">
                  <c:v>1.0025299999999999</c:v>
                </c:pt>
                <c:pt idx="90986">
                  <c:v>1.00257</c:v>
                </c:pt>
                <c:pt idx="90987">
                  <c:v>1.00261</c:v>
                </c:pt>
                <c:pt idx="90988">
                  <c:v>1.00264</c:v>
                </c:pt>
                <c:pt idx="90989">
                  <c:v>1.00265</c:v>
                </c:pt>
                <c:pt idx="90990">
                  <c:v>1.0026600000000001</c:v>
                </c:pt>
                <c:pt idx="90991">
                  <c:v>1.0026600000000001</c:v>
                </c:pt>
                <c:pt idx="90992">
                  <c:v>1.00265</c:v>
                </c:pt>
                <c:pt idx="90993">
                  <c:v>1.0026299999999999</c:v>
                </c:pt>
                <c:pt idx="90994">
                  <c:v>1.0025900000000001</c:v>
                </c:pt>
                <c:pt idx="90995">
                  <c:v>1.0025500000000001</c:v>
                </c:pt>
                <c:pt idx="90996">
                  <c:v>1.0024900000000001</c:v>
                </c:pt>
                <c:pt idx="90997">
                  <c:v>1.0024200000000001</c:v>
                </c:pt>
                <c:pt idx="90998">
                  <c:v>1.00234</c:v>
                </c:pt>
                <c:pt idx="90999">
                  <c:v>1.0022500000000001</c:v>
                </c:pt>
                <c:pt idx="91000">
                  <c:v>1.0021500000000001</c:v>
                </c:pt>
                <c:pt idx="91001">
                  <c:v>1.00204</c:v>
                </c:pt>
                <c:pt idx="91002">
                  <c:v>1.0019199999999999</c:v>
                </c:pt>
                <c:pt idx="91003">
                  <c:v>1.0017799999999999</c:v>
                </c:pt>
                <c:pt idx="91004">
                  <c:v>1.0016400000000001</c:v>
                </c:pt>
                <c:pt idx="91005">
                  <c:v>1.00149</c:v>
                </c:pt>
                <c:pt idx="91006">
                  <c:v>1.0013300000000001</c:v>
                </c:pt>
                <c:pt idx="91007">
                  <c:v>1.0011399999999999</c:v>
                </c:pt>
                <c:pt idx="91008">
                  <c:v>1.00095</c:v>
                </c:pt>
                <c:pt idx="91009">
                  <c:v>1.00074</c:v>
                </c:pt>
                <c:pt idx="91010">
                  <c:v>1.00051</c:v>
                </c:pt>
                <c:pt idx="91011">
                  <c:v>1.0002800000000001</c:v>
                </c:pt>
                <c:pt idx="91012">
                  <c:v>1.00003</c:v>
                </c:pt>
                <c:pt idx="91013">
                  <c:v>0.99978800000000001</c:v>
                </c:pt>
                <c:pt idx="91014">
                  <c:v>0.99956100000000003</c:v>
                </c:pt>
                <c:pt idx="91015">
                  <c:v>0.99934900000000004</c:v>
                </c:pt>
                <c:pt idx="91016">
                  <c:v>0.99914999999999998</c:v>
                </c:pt>
                <c:pt idx="91017">
                  <c:v>0.99896300000000005</c:v>
                </c:pt>
                <c:pt idx="91018">
                  <c:v>0.99878599999999995</c:v>
                </c:pt>
                <c:pt idx="91019">
                  <c:v>0.99861800000000001</c:v>
                </c:pt>
                <c:pt idx="91020">
                  <c:v>0.99846800000000002</c:v>
                </c:pt>
                <c:pt idx="91021">
                  <c:v>0.99832200000000004</c:v>
                </c:pt>
                <c:pt idx="91022">
                  <c:v>0.998197</c:v>
                </c:pt>
                <c:pt idx="91023">
                  <c:v>0.99808799999999998</c:v>
                </c:pt>
                <c:pt idx="91024">
                  <c:v>0.997977</c:v>
                </c:pt>
                <c:pt idx="91025">
                  <c:v>0.99787700000000001</c:v>
                </c:pt>
                <c:pt idx="91026">
                  <c:v>0.99779099999999998</c:v>
                </c:pt>
                <c:pt idx="91027">
                  <c:v>0.99771299999999996</c:v>
                </c:pt>
                <c:pt idx="91028">
                  <c:v>0.99765999999999999</c:v>
                </c:pt>
                <c:pt idx="91029">
                  <c:v>0.99761599999999995</c:v>
                </c:pt>
                <c:pt idx="91030">
                  <c:v>0.99757799999999996</c:v>
                </c:pt>
                <c:pt idx="91031">
                  <c:v>0.99755199999999999</c:v>
                </c:pt>
                <c:pt idx="91032">
                  <c:v>0.99753599999999998</c:v>
                </c:pt>
                <c:pt idx="91033">
                  <c:v>0.99753400000000003</c:v>
                </c:pt>
                <c:pt idx="91034">
                  <c:v>0.99753400000000003</c:v>
                </c:pt>
                <c:pt idx="91035">
                  <c:v>0.99755300000000002</c:v>
                </c:pt>
                <c:pt idx="91036">
                  <c:v>0.99754399999999999</c:v>
                </c:pt>
                <c:pt idx="91037">
                  <c:v>0.997583</c:v>
                </c:pt>
                <c:pt idx="91038">
                  <c:v>0.99763100000000005</c:v>
                </c:pt>
                <c:pt idx="91039">
                  <c:v>0.99768500000000004</c:v>
                </c:pt>
                <c:pt idx="91040">
                  <c:v>0.997753</c:v>
                </c:pt>
                <c:pt idx="91041">
                  <c:v>0.99782000000000004</c:v>
                </c:pt>
                <c:pt idx="91042">
                  <c:v>0.99790000000000001</c:v>
                </c:pt>
                <c:pt idx="91043">
                  <c:v>0.99798900000000001</c:v>
                </c:pt>
                <c:pt idx="91044">
                  <c:v>0.99808300000000005</c:v>
                </c:pt>
                <c:pt idx="91045">
                  <c:v>0.99818499999999999</c:v>
                </c:pt>
                <c:pt idx="91046">
                  <c:v>0.99829299999999999</c:v>
                </c:pt>
                <c:pt idx="91047">
                  <c:v>0.99840399999999996</c:v>
                </c:pt>
                <c:pt idx="91048">
                  <c:v>0.99851900000000005</c:v>
                </c:pt>
                <c:pt idx="91049">
                  <c:v>0.99863299999999999</c:v>
                </c:pt>
                <c:pt idx="91050">
                  <c:v>0.99875899999999995</c:v>
                </c:pt>
                <c:pt idx="91051">
                  <c:v>0.998892</c:v>
                </c:pt>
                <c:pt idx="91052">
                  <c:v>0.99902100000000005</c:v>
                </c:pt>
                <c:pt idx="91053">
                  <c:v>0.99915799999999999</c:v>
                </c:pt>
                <c:pt idx="91054">
                  <c:v>0.99929800000000002</c:v>
                </c:pt>
                <c:pt idx="91055">
                  <c:v>0.99943499999999996</c:v>
                </c:pt>
                <c:pt idx="91056">
                  <c:v>0.99958100000000005</c:v>
                </c:pt>
                <c:pt idx="91057">
                  <c:v>0.99972899999999998</c:v>
                </c:pt>
                <c:pt idx="91058">
                  <c:v>0.99987899999999996</c:v>
                </c:pt>
                <c:pt idx="91059">
                  <c:v>1.0000199999999999</c:v>
                </c:pt>
                <c:pt idx="91060">
                  <c:v>1.00017</c:v>
                </c:pt>
                <c:pt idx="91061">
                  <c:v>1.0003200000000001</c:v>
                </c:pt>
                <c:pt idx="91062">
                  <c:v>1.00047</c:v>
                </c:pt>
                <c:pt idx="91063">
                  <c:v>1.0006200000000001</c:v>
                </c:pt>
                <c:pt idx="91064">
                  <c:v>1.0007600000000001</c:v>
                </c:pt>
                <c:pt idx="91065">
                  <c:v>1.0008999999999999</c:v>
                </c:pt>
                <c:pt idx="91066">
                  <c:v>1.0010399999999999</c:v>
                </c:pt>
                <c:pt idx="91067">
                  <c:v>1.00118</c:v>
                </c:pt>
                <c:pt idx="91068">
                  <c:v>1.0013099999999999</c:v>
                </c:pt>
                <c:pt idx="91069">
                  <c:v>1.0014400000000001</c:v>
                </c:pt>
                <c:pt idx="91070">
                  <c:v>1.00156</c:v>
                </c:pt>
                <c:pt idx="91071">
                  <c:v>1.00169</c:v>
                </c:pt>
                <c:pt idx="91072">
                  <c:v>1.0018</c:v>
                </c:pt>
                <c:pt idx="91073">
                  <c:v>1.0019100000000001</c:v>
                </c:pt>
                <c:pt idx="91074">
                  <c:v>1.0020199999999999</c:v>
                </c:pt>
                <c:pt idx="91075">
                  <c:v>1.0021100000000001</c:v>
                </c:pt>
                <c:pt idx="91076">
                  <c:v>1.0022</c:v>
                </c:pt>
                <c:pt idx="91077">
                  <c:v>1.0022899999999999</c:v>
                </c:pt>
                <c:pt idx="91078">
                  <c:v>1.00237</c:v>
                </c:pt>
                <c:pt idx="91079">
                  <c:v>1.00244</c:v>
                </c:pt>
                <c:pt idx="91080">
                  <c:v>1.00251</c:v>
                </c:pt>
                <c:pt idx="91081">
                  <c:v>1.0025599999999999</c:v>
                </c:pt>
                <c:pt idx="91082">
                  <c:v>1.00261</c:v>
                </c:pt>
                <c:pt idx="91083">
                  <c:v>1.00264</c:v>
                </c:pt>
                <c:pt idx="91084">
                  <c:v>1.0026600000000001</c:v>
                </c:pt>
                <c:pt idx="91085">
                  <c:v>1.00267</c:v>
                </c:pt>
                <c:pt idx="91086">
                  <c:v>1.00268</c:v>
                </c:pt>
                <c:pt idx="91087">
                  <c:v>1.00268</c:v>
                </c:pt>
                <c:pt idx="91088">
                  <c:v>1.0026600000000001</c:v>
                </c:pt>
                <c:pt idx="91089">
                  <c:v>1.0026299999999999</c:v>
                </c:pt>
                <c:pt idx="91090">
                  <c:v>1.0025900000000001</c:v>
                </c:pt>
                <c:pt idx="91091">
                  <c:v>1.0025500000000001</c:v>
                </c:pt>
                <c:pt idx="91092">
                  <c:v>1.00248</c:v>
                </c:pt>
                <c:pt idx="91093">
                  <c:v>1.00241</c:v>
                </c:pt>
                <c:pt idx="91094">
                  <c:v>1.0023299999999999</c:v>
                </c:pt>
                <c:pt idx="91095">
                  <c:v>1.00224</c:v>
                </c:pt>
                <c:pt idx="91096">
                  <c:v>1.00213</c:v>
                </c:pt>
                <c:pt idx="91097">
                  <c:v>1.0020100000000001</c:v>
                </c:pt>
                <c:pt idx="91098">
                  <c:v>1.0018800000000001</c:v>
                </c:pt>
                <c:pt idx="91099">
                  <c:v>1.00173</c:v>
                </c:pt>
                <c:pt idx="91100">
                  <c:v>1.0015799999999999</c:v>
                </c:pt>
                <c:pt idx="91101">
                  <c:v>1.0014099999999999</c:v>
                </c:pt>
                <c:pt idx="91102">
                  <c:v>1.00122</c:v>
                </c:pt>
                <c:pt idx="91103">
                  <c:v>1.0010300000000001</c:v>
                </c:pt>
                <c:pt idx="91104">
                  <c:v>1.00082</c:v>
                </c:pt>
                <c:pt idx="91105">
                  <c:v>1.0005999999999999</c:v>
                </c:pt>
                <c:pt idx="91106">
                  <c:v>1.00037</c:v>
                </c:pt>
                <c:pt idx="91107">
                  <c:v>1.0001199999999999</c:v>
                </c:pt>
                <c:pt idx="91108">
                  <c:v>0.99988500000000002</c:v>
                </c:pt>
                <c:pt idx="91109">
                  <c:v>0.99965700000000002</c:v>
                </c:pt>
                <c:pt idx="91110">
                  <c:v>0.99944100000000002</c:v>
                </c:pt>
                <c:pt idx="91111">
                  <c:v>0.99923200000000001</c:v>
                </c:pt>
                <c:pt idx="91112">
                  <c:v>0.99904199999999999</c:v>
                </c:pt>
                <c:pt idx="91113">
                  <c:v>0.99886799999999998</c:v>
                </c:pt>
                <c:pt idx="91114">
                  <c:v>0.99869799999999997</c:v>
                </c:pt>
                <c:pt idx="91115">
                  <c:v>0.99854900000000002</c:v>
                </c:pt>
                <c:pt idx="91116">
                  <c:v>0.99840600000000002</c:v>
                </c:pt>
                <c:pt idx="91117">
                  <c:v>0.99828099999999997</c:v>
                </c:pt>
                <c:pt idx="91118">
                  <c:v>0.99815900000000002</c:v>
                </c:pt>
                <c:pt idx="91119">
                  <c:v>0.99805900000000003</c:v>
                </c:pt>
                <c:pt idx="91120">
                  <c:v>0.99796700000000005</c:v>
                </c:pt>
                <c:pt idx="91121">
                  <c:v>0.99788699999999997</c:v>
                </c:pt>
                <c:pt idx="91122">
                  <c:v>0.997811</c:v>
                </c:pt>
                <c:pt idx="91123">
                  <c:v>0.997753</c:v>
                </c:pt>
                <c:pt idx="91124">
                  <c:v>0.99770800000000004</c:v>
                </c:pt>
                <c:pt idx="91125">
                  <c:v>0.99766500000000002</c:v>
                </c:pt>
                <c:pt idx="91126">
                  <c:v>0.99763800000000002</c:v>
                </c:pt>
                <c:pt idx="91127">
                  <c:v>0.99762099999999998</c:v>
                </c:pt>
                <c:pt idx="91128">
                  <c:v>0.99762099999999998</c:v>
                </c:pt>
                <c:pt idx="91129">
                  <c:v>0.99762399999999996</c:v>
                </c:pt>
                <c:pt idx="91130">
                  <c:v>0.99763500000000005</c:v>
                </c:pt>
                <c:pt idx="91131">
                  <c:v>0.99767099999999997</c:v>
                </c:pt>
                <c:pt idx="91132">
                  <c:v>0.99770199999999998</c:v>
                </c:pt>
                <c:pt idx="91133">
                  <c:v>0.99774200000000002</c:v>
                </c:pt>
                <c:pt idx="91134">
                  <c:v>0.99779200000000001</c:v>
                </c:pt>
                <c:pt idx="91135">
                  <c:v>0.99784700000000004</c:v>
                </c:pt>
                <c:pt idx="91136">
                  <c:v>0.99791300000000005</c:v>
                </c:pt>
                <c:pt idx="91137">
                  <c:v>0.99798500000000001</c:v>
                </c:pt>
                <c:pt idx="91138">
                  <c:v>0.99805699999999997</c:v>
                </c:pt>
                <c:pt idx="91139">
                  <c:v>0.99813700000000005</c:v>
                </c:pt>
                <c:pt idx="91140">
                  <c:v>0.99822599999999995</c:v>
                </c:pt>
                <c:pt idx="91141">
                  <c:v>0.99832399999999999</c:v>
                </c:pt>
                <c:pt idx="91142">
                  <c:v>0.99842299999999995</c:v>
                </c:pt>
                <c:pt idx="91143">
                  <c:v>0.998529</c:v>
                </c:pt>
                <c:pt idx="91144">
                  <c:v>0.99864799999999998</c:v>
                </c:pt>
                <c:pt idx="91145">
                  <c:v>0.99875800000000003</c:v>
                </c:pt>
                <c:pt idx="91146">
                  <c:v>0.99888100000000002</c:v>
                </c:pt>
                <c:pt idx="91147">
                  <c:v>0.99900699999999998</c:v>
                </c:pt>
                <c:pt idx="91148">
                  <c:v>0.99912800000000002</c:v>
                </c:pt>
                <c:pt idx="91149">
                  <c:v>0.99925699999999995</c:v>
                </c:pt>
                <c:pt idx="91150">
                  <c:v>0.99938400000000005</c:v>
                </c:pt>
                <c:pt idx="91151">
                  <c:v>0.99951800000000002</c:v>
                </c:pt>
                <c:pt idx="91152">
                  <c:v>0.99965199999999999</c:v>
                </c:pt>
                <c:pt idx="91153">
                  <c:v>0.99978</c:v>
                </c:pt>
                <c:pt idx="91154">
                  <c:v>0.99991300000000005</c:v>
                </c:pt>
                <c:pt idx="91155">
                  <c:v>1.00004</c:v>
                </c:pt>
                <c:pt idx="91156">
                  <c:v>1.0001800000000001</c:v>
                </c:pt>
                <c:pt idx="91157">
                  <c:v>1.0003</c:v>
                </c:pt>
                <c:pt idx="91158">
                  <c:v>1.0004299999999999</c:v>
                </c:pt>
                <c:pt idx="91159">
                  <c:v>1.0005599999999999</c:v>
                </c:pt>
                <c:pt idx="91160">
                  <c:v>1.0006900000000001</c:v>
                </c:pt>
                <c:pt idx="91161">
                  <c:v>1.00082</c:v>
                </c:pt>
                <c:pt idx="91162">
                  <c:v>1.0009399999999999</c:v>
                </c:pt>
                <c:pt idx="91163">
                  <c:v>1.0010600000000001</c:v>
                </c:pt>
                <c:pt idx="91164">
                  <c:v>1.00118</c:v>
                </c:pt>
                <c:pt idx="91165">
                  <c:v>1.00129</c:v>
                </c:pt>
                <c:pt idx="91166">
                  <c:v>1.00139</c:v>
                </c:pt>
                <c:pt idx="91167">
                  <c:v>1.00149</c:v>
                </c:pt>
                <c:pt idx="91168">
                  <c:v>1.00159</c:v>
                </c:pt>
                <c:pt idx="91169">
                  <c:v>1.00169</c:v>
                </c:pt>
                <c:pt idx="91170">
                  <c:v>1.00177</c:v>
                </c:pt>
                <c:pt idx="91171">
                  <c:v>1.0018499999999999</c:v>
                </c:pt>
                <c:pt idx="91172">
                  <c:v>1.0019199999999999</c:v>
                </c:pt>
                <c:pt idx="91173">
                  <c:v>1.0019899999999999</c:v>
                </c:pt>
                <c:pt idx="91174">
                  <c:v>1.0020500000000001</c:v>
                </c:pt>
                <c:pt idx="91175">
                  <c:v>1.0021</c:v>
                </c:pt>
                <c:pt idx="91176">
                  <c:v>1.00214</c:v>
                </c:pt>
                <c:pt idx="91177">
                  <c:v>1.00217</c:v>
                </c:pt>
                <c:pt idx="91178">
                  <c:v>1.0022</c:v>
                </c:pt>
                <c:pt idx="91179">
                  <c:v>1.00223</c:v>
                </c:pt>
                <c:pt idx="91180">
                  <c:v>1.00224</c:v>
                </c:pt>
                <c:pt idx="91181">
                  <c:v>1.00223</c:v>
                </c:pt>
                <c:pt idx="91182">
                  <c:v>1.0022200000000001</c:v>
                </c:pt>
                <c:pt idx="91183">
                  <c:v>1.0022</c:v>
                </c:pt>
                <c:pt idx="91184">
                  <c:v>1.00217</c:v>
                </c:pt>
                <c:pt idx="91185">
                  <c:v>1.00213</c:v>
                </c:pt>
                <c:pt idx="91186">
                  <c:v>1.0020800000000001</c:v>
                </c:pt>
                <c:pt idx="91187">
                  <c:v>1.0020100000000001</c:v>
                </c:pt>
                <c:pt idx="91188">
                  <c:v>1.0019400000000001</c:v>
                </c:pt>
                <c:pt idx="91189">
                  <c:v>1.0018499999999999</c:v>
                </c:pt>
                <c:pt idx="91190">
                  <c:v>1.00177</c:v>
                </c:pt>
                <c:pt idx="91191">
                  <c:v>1.00166</c:v>
                </c:pt>
                <c:pt idx="91192">
                  <c:v>1.0015400000000001</c:v>
                </c:pt>
                <c:pt idx="91193">
                  <c:v>1.0014099999999999</c:v>
                </c:pt>
                <c:pt idx="91194">
                  <c:v>1.0012700000000001</c:v>
                </c:pt>
                <c:pt idx="91195">
                  <c:v>1.00112</c:v>
                </c:pt>
                <c:pt idx="91196">
                  <c:v>1.00095</c:v>
                </c:pt>
                <c:pt idx="91197">
                  <c:v>1.00078</c:v>
                </c:pt>
                <c:pt idx="91198">
                  <c:v>1.0005900000000001</c:v>
                </c:pt>
                <c:pt idx="91199">
                  <c:v>1.0003899999999999</c:v>
                </c:pt>
                <c:pt idx="91200">
                  <c:v>1.0001599999999999</c:v>
                </c:pt>
                <c:pt idx="91201">
                  <c:v>0.99993699999999996</c:v>
                </c:pt>
                <c:pt idx="91202">
                  <c:v>0.99969799999999998</c:v>
                </c:pt>
                <c:pt idx="91203">
                  <c:v>0.999448</c:v>
                </c:pt>
                <c:pt idx="91204">
                  <c:v>0.99920799999999999</c:v>
                </c:pt>
                <c:pt idx="91205">
                  <c:v>0.99899000000000004</c:v>
                </c:pt>
                <c:pt idx="91206">
                  <c:v>0.99878100000000003</c:v>
                </c:pt>
                <c:pt idx="91207">
                  <c:v>0.99858499999999994</c:v>
                </c:pt>
                <c:pt idx="91208">
                  <c:v>0.99840300000000004</c:v>
                </c:pt>
                <c:pt idx="91209">
                  <c:v>0.99823099999999998</c:v>
                </c:pt>
                <c:pt idx="91210">
                  <c:v>0.99807500000000005</c:v>
                </c:pt>
                <c:pt idx="91211">
                  <c:v>0.99792400000000003</c:v>
                </c:pt>
                <c:pt idx="91212">
                  <c:v>0.99779200000000001</c:v>
                </c:pt>
                <c:pt idx="91213">
                  <c:v>0.997664</c:v>
                </c:pt>
                <c:pt idx="91214">
                  <c:v>0.99755000000000005</c:v>
                </c:pt>
                <c:pt idx="91215">
                  <c:v>0.99744999999999995</c:v>
                </c:pt>
                <c:pt idx="91216">
                  <c:v>0.99736499999999995</c:v>
                </c:pt>
                <c:pt idx="91217">
                  <c:v>0.99728899999999998</c:v>
                </c:pt>
                <c:pt idx="91218">
                  <c:v>0.997224</c:v>
                </c:pt>
                <c:pt idx="91219">
                  <c:v>0.99717199999999995</c:v>
                </c:pt>
                <c:pt idx="91220">
                  <c:v>0.99712999999999996</c:v>
                </c:pt>
                <c:pt idx="91221">
                  <c:v>0.99709800000000004</c:v>
                </c:pt>
                <c:pt idx="91222">
                  <c:v>0.99707800000000002</c:v>
                </c:pt>
                <c:pt idx="91223">
                  <c:v>0.99706399999999995</c:v>
                </c:pt>
                <c:pt idx="91224">
                  <c:v>0.99705999999999995</c:v>
                </c:pt>
                <c:pt idx="91225">
                  <c:v>0.99707299999999999</c:v>
                </c:pt>
                <c:pt idx="91226">
                  <c:v>0.99709000000000003</c:v>
                </c:pt>
                <c:pt idx="91227">
                  <c:v>0.99712199999999995</c:v>
                </c:pt>
                <c:pt idx="91228">
                  <c:v>0.99716000000000005</c:v>
                </c:pt>
                <c:pt idx="91229">
                  <c:v>0.99721000000000004</c:v>
                </c:pt>
                <c:pt idx="91230">
                  <c:v>0.99726499999999996</c:v>
                </c:pt>
                <c:pt idx="91231">
                  <c:v>0.99733000000000005</c:v>
                </c:pt>
                <c:pt idx="91232">
                  <c:v>0.99740600000000001</c:v>
                </c:pt>
                <c:pt idx="91233">
                  <c:v>0.99748899999999996</c:v>
                </c:pt>
                <c:pt idx="91234">
                  <c:v>0.99757700000000005</c:v>
                </c:pt>
                <c:pt idx="91235">
                  <c:v>0.997672</c:v>
                </c:pt>
                <c:pt idx="91236">
                  <c:v>0.99777499999999997</c:v>
                </c:pt>
                <c:pt idx="91237">
                  <c:v>0.99787899999999996</c:v>
                </c:pt>
                <c:pt idx="91238">
                  <c:v>0.99799300000000002</c:v>
                </c:pt>
                <c:pt idx="91239">
                  <c:v>0.99810900000000002</c:v>
                </c:pt>
                <c:pt idx="91240">
                  <c:v>0.99823099999999998</c:v>
                </c:pt>
                <c:pt idx="91241">
                  <c:v>0.99836000000000003</c:v>
                </c:pt>
                <c:pt idx="91242">
                  <c:v>0.99848999999999999</c:v>
                </c:pt>
                <c:pt idx="91243">
                  <c:v>0.99862300000000004</c:v>
                </c:pt>
                <c:pt idx="91244">
                  <c:v>0.99875899999999995</c:v>
                </c:pt>
                <c:pt idx="91245">
                  <c:v>0.99889899999999998</c:v>
                </c:pt>
                <c:pt idx="91246">
                  <c:v>0.99903900000000001</c:v>
                </c:pt>
                <c:pt idx="91247">
                  <c:v>0.99918899999999999</c:v>
                </c:pt>
                <c:pt idx="91248">
                  <c:v>0.99933399999999994</c:v>
                </c:pt>
                <c:pt idx="91249">
                  <c:v>0.99948199999999998</c:v>
                </c:pt>
                <c:pt idx="91250">
                  <c:v>0.99963199999999997</c:v>
                </c:pt>
                <c:pt idx="91251">
                  <c:v>0.99977800000000006</c:v>
                </c:pt>
                <c:pt idx="91252">
                  <c:v>0.99992300000000001</c:v>
                </c:pt>
                <c:pt idx="91253">
                  <c:v>1.00007</c:v>
                </c:pt>
                <c:pt idx="91254">
                  <c:v>1.00021</c:v>
                </c:pt>
                <c:pt idx="91255">
                  <c:v>1.0003500000000001</c:v>
                </c:pt>
                <c:pt idx="91256">
                  <c:v>1.0004900000000001</c:v>
                </c:pt>
                <c:pt idx="91257">
                  <c:v>1.00064</c:v>
                </c:pt>
                <c:pt idx="91258">
                  <c:v>1.0007699999999999</c:v>
                </c:pt>
                <c:pt idx="91259">
                  <c:v>1.0008999999999999</c:v>
                </c:pt>
                <c:pt idx="91260">
                  <c:v>1.0010300000000001</c:v>
                </c:pt>
                <c:pt idx="91261">
                  <c:v>1.00116</c:v>
                </c:pt>
                <c:pt idx="91262">
                  <c:v>1.0012799999999999</c:v>
                </c:pt>
                <c:pt idx="91263">
                  <c:v>1.00139</c:v>
                </c:pt>
                <c:pt idx="91264">
                  <c:v>1.0015000000000001</c:v>
                </c:pt>
                <c:pt idx="91265">
                  <c:v>1.0016</c:v>
                </c:pt>
                <c:pt idx="91266">
                  <c:v>1.00169</c:v>
                </c:pt>
                <c:pt idx="91267">
                  <c:v>1.0017799999999999</c:v>
                </c:pt>
                <c:pt idx="91268">
                  <c:v>1.00187</c:v>
                </c:pt>
                <c:pt idx="91269">
                  <c:v>1.0019400000000001</c:v>
                </c:pt>
                <c:pt idx="91270">
                  <c:v>1.0020100000000001</c:v>
                </c:pt>
                <c:pt idx="91271">
                  <c:v>1.00206</c:v>
                </c:pt>
                <c:pt idx="91272">
                  <c:v>1.0021199999999999</c:v>
                </c:pt>
                <c:pt idx="91273">
                  <c:v>1.0021599999999999</c:v>
                </c:pt>
                <c:pt idx="91274">
                  <c:v>1.0021899999999999</c:v>
                </c:pt>
                <c:pt idx="91275">
                  <c:v>1.00221</c:v>
                </c:pt>
                <c:pt idx="91276">
                  <c:v>1.0022200000000001</c:v>
                </c:pt>
                <c:pt idx="91277">
                  <c:v>1.00221</c:v>
                </c:pt>
                <c:pt idx="91278">
                  <c:v>1.0022</c:v>
                </c:pt>
                <c:pt idx="91279">
                  <c:v>1.0021800000000001</c:v>
                </c:pt>
                <c:pt idx="91280">
                  <c:v>1.0021599999999999</c:v>
                </c:pt>
                <c:pt idx="91281">
                  <c:v>1.0021199999999999</c:v>
                </c:pt>
                <c:pt idx="91282">
                  <c:v>1.00207</c:v>
                </c:pt>
                <c:pt idx="91283">
                  <c:v>1.002</c:v>
                </c:pt>
                <c:pt idx="91284">
                  <c:v>1.00193</c:v>
                </c:pt>
                <c:pt idx="91285">
                  <c:v>1.0018400000000001</c:v>
                </c:pt>
                <c:pt idx="91286">
                  <c:v>1.0017400000000001</c:v>
                </c:pt>
                <c:pt idx="91287">
                  <c:v>1.00163</c:v>
                </c:pt>
                <c:pt idx="91288">
                  <c:v>1.0015099999999999</c:v>
                </c:pt>
                <c:pt idx="91289">
                  <c:v>1.0013700000000001</c:v>
                </c:pt>
                <c:pt idx="91290">
                  <c:v>1.0012300000000001</c:v>
                </c:pt>
                <c:pt idx="91291">
                  <c:v>1.0010699999999999</c:v>
                </c:pt>
                <c:pt idx="91292">
                  <c:v>1.0008900000000001</c:v>
                </c:pt>
                <c:pt idx="91293">
                  <c:v>1.00071</c:v>
                </c:pt>
                <c:pt idx="91294">
                  <c:v>1.00051</c:v>
                </c:pt>
                <c:pt idx="91295">
                  <c:v>1.0002800000000001</c:v>
                </c:pt>
                <c:pt idx="91296">
                  <c:v>1.0000599999999999</c:v>
                </c:pt>
                <c:pt idx="91297">
                  <c:v>0.99981600000000004</c:v>
                </c:pt>
                <c:pt idx="91298">
                  <c:v>0.99957099999999999</c:v>
                </c:pt>
                <c:pt idx="91299">
                  <c:v>0.999336</c:v>
                </c:pt>
                <c:pt idx="91300">
                  <c:v>0.99911300000000003</c:v>
                </c:pt>
                <c:pt idx="91301">
                  <c:v>0.99890699999999999</c:v>
                </c:pt>
                <c:pt idx="91302">
                  <c:v>0.99871299999999996</c:v>
                </c:pt>
                <c:pt idx="91303">
                  <c:v>0.99853000000000003</c:v>
                </c:pt>
                <c:pt idx="91304">
                  <c:v>0.99836599999999998</c:v>
                </c:pt>
                <c:pt idx="91305">
                  <c:v>0.99820900000000001</c:v>
                </c:pt>
                <c:pt idx="91306">
                  <c:v>0.99807299999999999</c:v>
                </c:pt>
                <c:pt idx="91307">
                  <c:v>0.99794099999999997</c:v>
                </c:pt>
                <c:pt idx="91308">
                  <c:v>0.99781399999999998</c:v>
                </c:pt>
                <c:pt idx="91309">
                  <c:v>0.99770400000000004</c:v>
                </c:pt>
                <c:pt idx="91310">
                  <c:v>0.99760899999999997</c:v>
                </c:pt>
                <c:pt idx="91311">
                  <c:v>0.99752399999999997</c:v>
                </c:pt>
                <c:pt idx="91312">
                  <c:v>0.99745399999999995</c:v>
                </c:pt>
                <c:pt idx="91313">
                  <c:v>0.99739100000000003</c:v>
                </c:pt>
                <c:pt idx="91314">
                  <c:v>0.99734199999999995</c:v>
                </c:pt>
                <c:pt idx="91315">
                  <c:v>0.99730700000000005</c:v>
                </c:pt>
                <c:pt idx="91316">
                  <c:v>0.99728099999999997</c:v>
                </c:pt>
                <c:pt idx="91317">
                  <c:v>0.99726400000000004</c:v>
                </c:pt>
                <c:pt idx="91318">
                  <c:v>0.99726199999999998</c:v>
                </c:pt>
                <c:pt idx="91319">
                  <c:v>0.99726599999999999</c:v>
                </c:pt>
                <c:pt idx="91320">
                  <c:v>0.99727600000000005</c:v>
                </c:pt>
                <c:pt idx="91321">
                  <c:v>0.997309</c:v>
                </c:pt>
                <c:pt idx="91322">
                  <c:v>0.99734500000000004</c:v>
                </c:pt>
                <c:pt idx="91323">
                  <c:v>0.99738599999999999</c:v>
                </c:pt>
                <c:pt idx="91324">
                  <c:v>0.99744200000000005</c:v>
                </c:pt>
                <c:pt idx="91325">
                  <c:v>0.99750000000000005</c:v>
                </c:pt>
                <c:pt idx="91326">
                  <c:v>0.99757200000000001</c:v>
                </c:pt>
                <c:pt idx="91327">
                  <c:v>0.997645</c:v>
                </c:pt>
                <c:pt idx="91328">
                  <c:v>0.997726</c:v>
                </c:pt>
                <c:pt idx="91329">
                  <c:v>0.99781500000000001</c:v>
                </c:pt>
                <c:pt idx="91330">
                  <c:v>0.99790999999999996</c:v>
                </c:pt>
                <c:pt idx="91331">
                  <c:v>0.99801200000000001</c:v>
                </c:pt>
                <c:pt idx="91332">
                  <c:v>0.99811899999999998</c:v>
                </c:pt>
                <c:pt idx="91333">
                  <c:v>0.99822299999999997</c:v>
                </c:pt>
                <c:pt idx="91334">
                  <c:v>0.99834500000000004</c:v>
                </c:pt>
                <c:pt idx="91335">
                  <c:v>0.99846800000000002</c:v>
                </c:pt>
                <c:pt idx="91336">
                  <c:v>0.99859600000000004</c:v>
                </c:pt>
                <c:pt idx="91337">
                  <c:v>0.99873000000000001</c:v>
                </c:pt>
                <c:pt idx="91338">
                  <c:v>0.99886600000000003</c:v>
                </c:pt>
                <c:pt idx="91339">
                  <c:v>0.99900500000000003</c:v>
                </c:pt>
                <c:pt idx="91340">
                  <c:v>0.99914400000000003</c:v>
                </c:pt>
                <c:pt idx="91341">
                  <c:v>0.99928700000000004</c:v>
                </c:pt>
                <c:pt idx="91342">
                  <c:v>0.99943400000000004</c:v>
                </c:pt>
                <c:pt idx="91343">
                  <c:v>0.99957600000000002</c:v>
                </c:pt>
                <c:pt idx="91344">
                  <c:v>0.999718</c:v>
                </c:pt>
                <c:pt idx="91345">
                  <c:v>0.99986200000000003</c:v>
                </c:pt>
                <c:pt idx="91346">
                  <c:v>1</c:v>
                </c:pt>
                <c:pt idx="91347">
                  <c:v>1.00014</c:v>
                </c:pt>
                <c:pt idx="91348">
                  <c:v>1.0002800000000001</c:v>
                </c:pt>
                <c:pt idx="91349">
                  <c:v>1.0004299999999999</c:v>
                </c:pt>
                <c:pt idx="91350">
                  <c:v>1.00058</c:v>
                </c:pt>
                <c:pt idx="91351">
                  <c:v>1.0007200000000001</c:v>
                </c:pt>
                <c:pt idx="91352">
                  <c:v>1.0008600000000001</c:v>
                </c:pt>
                <c:pt idx="91353">
                  <c:v>1.00099</c:v>
                </c:pt>
                <c:pt idx="91354">
                  <c:v>1.00112</c:v>
                </c:pt>
                <c:pt idx="91355">
                  <c:v>1.0012399999999999</c:v>
                </c:pt>
                <c:pt idx="91356">
                  <c:v>1.0013700000000001</c:v>
                </c:pt>
                <c:pt idx="91357">
                  <c:v>1.00149</c:v>
                </c:pt>
                <c:pt idx="91358">
                  <c:v>1.0016099999999999</c:v>
                </c:pt>
                <c:pt idx="91359">
                  <c:v>1.0017199999999999</c:v>
                </c:pt>
                <c:pt idx="91360">
                  <c:v>1.0018199999999999</c:v>
                </c:pt>
                <c:pt idx="91361">
                  <c:v>1.0019199999999999</c:v>
                </c:pt>
                <c:pt idx="91362">
                  <c:v>1.0020100000000001</c:v>
                </c:pt>
                <c:pt idx="91363">
                  <c:v>1.0020899999999999</c:v>
                </c:pt>
                <c:pt idx="91364">
                  <c:v>1.00217</c:v>
                </c:pt>
                <c:pt idx="91365">
                  <c:v>1.00224</c:v>
                </c:pt>
                <c:pt idx="91366">
                  <c:v>1.0023</c:v>
                </c:pt>
                <c:pt idx="91367">
                  <c:v>1.0023500000000001</c:v>
                </c:pt>
                <c:pt idx="91368">
                  <c:v>1.0024</c:v>
                </c:pt>
                <c:pt idx="91369">
                  <c:v>1.00244</c:v>
                </c:pt>
                <c:pt idx="91370">
                  <c:v>1.00247</c:v>
                </c:pt>
                <c:pt idx="91371">
                  <c:v>1.0024999999999999</c:v>
                </c:pt>
                <c:pt idx="91372">
                  <c:v>1.00251</c:v>
                </c:pt>
                <c:pt idx="91373">
                  <c:v>1.0024999999999999</c:v>
                </c:pt>
                <c:pt idx="91374">
                  <c:v>1.0024900000000001</c:v>
                </c:pt>
                <c:pt idx="91375">
                  <c:v>1.00247</c:v>
                </c:pt>
                <c:pt idx="91376">
                  <c:v>1.0024299999999999</c:v>
                </c:pt>
                <c:pt idx="91377">
                  <c:v>1.00238</c:v>
                </c:pt>
                <c:pt idx="91378">
                  <c:v>1.0023200000000001</c:v>
                </c:pt>
                <c:pt idx="91379">
                  <c:v>1.0022599999999999</c:v>
                </c:pt>
                <c:pt idx="91380">
                  <c:v>1.0021899999999999</c:v>
                </c:pt>
                <c:pt idx="91381">
                  <c:v>1.0021</c:v>
                </c:pt>
                <c:pt idx="91382">
                  <c:v>1.002</c:v>
                </c:pt>
                <c:pt idx="91383">
                  <c:v>1.0018899999999999</c:v>
                </c:pt>
                <c:pt idx="91384">
                  <c:v>1.00177</c:v>
                </c:pt>
                <c:pt idx="91385">
                  <c:v>1.0016400000000001</c:v>
                </c:pt>
                <c:pt idx="91386">
                  <c:v>1.0015000000000001</c:v>
                </c:pt>
                <c:pt idx="91387">
                  <c:v>1.0013399999999999</c:v>
                </c:pt>
                <c:pt idx="91388">
                  <c:v>1.0011699999999999</c:v>
                </c:pt>
                <c:pt idx="91389">
                  <c:v>1.00099</c:v>
                </c:pt>
                <c:pt idx="91390">
                  <c:v>1.0007900000000001</c:v>
                </c:pt>
                <c:pt idx="91391">
                  <c:v>1.00058</c:v>
                </c:pt>
                <c:pt idx="91392">
                  <c:v>1.0003599999999999</c:v>
                </c:pt>
                <c:pt idx="91393">
                  <c:v>1.0001199999999999</c:v>
                </c:pt>
                <c:pt idx="91394">
                  <c:v>0.99987499999999996</c:v>
                </c:pt>
                <c:pt idx="91395">
                  <c:v>0.99963299999999999</c:v>
                </c:pt>
                <c:pt idx="91396">
                  <c:v>0.99940200000000001</c:v>
                </c:pt>
                <c:pt idx="91397">
                  <c:v>0.99919100000000005</c:v>
                </c:pt>
                <c:pt idx="91398">
                  <c:v>0.99899099999999996</c:v>
                </c:pt>
                <c:pt idx="91399">
                  <c:v>0.99880199999999997</c:v>
                </c:pt>
                <c:pt idx="91400">
                  <c:v>0.99862499999999998</c:v>
                </c:pt>
                <c:pt idx="91401">
                  <c:v>0.99846100000000004</c:v>
                </c:pt>
                <c:pt idx="91402">
                  <c:v>0.99831199999999998</c:v>
                </c:pt>
                <c:pt idx="91403">
                  <c:v>0.99816899999999997</c:v>
                </c:pt>
                <c:pt idx="91404">
                  <c:v>0.99804099999999996</c:v>
                </c:pt>
                <c:pt idx="91405">
                  <c:v>0.99792199999999998</c:v>
                </c:pt>
                <c:pt idx="91406">
                  <c:v>0.99782000000000004</c:v>
                </c:pt>
                <c:pt idx="91407">
                  <c:v>0.99773599999999996</c:v>
                </c:pt>
                <c:pt idx="91408">
                  <c:v>0.99765700000000002</c:v>
                </c:pt>
                <c:pt idx="91409">
                  <c:v>0.99759399999999998</c:v>
                </c:pt>
                <c:pt idx="91410">
                  <c:v>0.99753999999999998</c:v>
                </c:pt>
                <c:pt idx="91411">
                  <c:v>0.99749600000000005</c:v>
                </c:pt>
                <c:pt idx="91412">
                  <c:v>0.99746599999999996</c:v>
                </c:pt>
                <c:pt idx="91413">
                  <c:v>0.99744200000000005</c:v>
                </c:pt>
                <c:pt idx="91414">
                  <c:v>0.997421</c:v>
                </c:pt>
                <c:pt idx="91415">
                  <c:v>0.997421</c:v>
                </c:pt>
                <c:pt idx="91416">
                  <c:v>0.99742699999999995</c:v>
                </c:pt>
                <c:pt idx="91417">
                  <c:v>0.99744500000000003</c:v>
                </c:pt>
                <c:pt idx="91418">
                  <c:v>0.99746999999999997</c:v>
                </c:pt>
                <c:pt idx="91419">
                  <c:v>0.99750300000000003</c:v>
                </c:pt>
                <c:pt idx="91420">
                  <c:v>0.99754799999999999</c:v>
                </c:pt>
                <c:pt idx="91421">
                  <c:v>0.99760099999999996</c:v>
                </c:pt>
                <c:pt idx="91422">
                  <c:v>0.997664</c:v>
                </c:pt>
                <c:pt idx="91423">
                  <c:v>0.99773400000000001</c:v>
                </c:pt>
                <c:pt idx="91424">
                  <c:v>0.99781399999999998</c:v>
                </c:pt>
                <c:pt idx="91425">
                  <c:v>0.99790100000000004</c:v>
                </c:pt>
                <c:pt idx="91426">
                  <c:v>0.99799000000000004</c:v>
                </c:pt>
                <c:pt idx="91427">
                  <c:v>0.99809000000000003</c:v>
                </c:pt>
                <c:pt idx="91428">
                  <c:v>0.99819899999999995</c:v>
                </c:pt>
                <c:pt idx="91429">
                  <c:v>0.99831499999999995</c:v>
                </c:pt>
                <c:pt idx="91430">
                  <c:v>0.99843400000000004</c:v>
                </c:pt>
                <c:pt idx="91431">
                  <c:v>0.99855499999999997</c:v>
                </c:pt>
                <c:pt idx="91432">
                  <c:v>0.99868199999999996</c:v>
                </c:pt>
                <c:pt idx="91433">
                  <c:v>0.998811</c:v>
                </c:pt>
                <c:pt idx="91434">
                  <c:v>0.99894899999999998</c:v>
                </c:pt>
                <c:pt idx="91435">
                  <c:v>0.99908799999999998</c:v>
                </c:pt>
                <c:pt idx="91436">
                  <c:v>0.99922900000000003</c:v>
                </c:pt>
                <c:pt idx="91437">
                  <c:v>0.99937100000000001</c:v>
                </c:pt>
                <c:pt idx="91438">
                  <c:v>0.99951400000000001</c:v>
                </c:pt>
                <c:pt idx="91439">
                  <c:v>0.99965599999999999</c:v>
                </c:pt>
                <c:pt idx="91440">
                  <c:v>0.99979899999999999</c:v>
                </c:pt>
                <c:pt idx="91441">
                  <c:v>0.99994499999999997</c:v>
                </c:pt>
                <c:pt idx="91442">
                  <c:v>1.0000899999999999</c:v>
                </c:pt>
                <c:pt idx="91443">
                  <c:v>1.00024</c:v>
                </c:pt>
                <c:pt idx="91444">
                  <c:v>1.0003899999999999</c:v>
                </c:pt>
                <c:pt idx="91445">
                  <c:v>1.0005299999999999</c:v>
                </c:pt>
                <c:pt idx="91446">
                  <c:v>1.0006699999999999</c:v>
                </c:pt>
                <c:pt idx="91447">
                  <c:v>1.00082</c:v>
                </c:pt>
                <c:pt idx="91448">
                  <c:v>1.0009600000000001</c:v>
                </c:pt>
                <c:pt idx="91449">
                  <c:v>1.00109</c:v>
                </c:pt>
                <c:pt idx="91450">
                  <c:v>1.00122</c:v>
                </c:pt>
                <c:pt idx="91451">
                  <c:v>1.00135</c:v>
                </c:pt>
                <c:pt idx="91452">
                  <c:v>1.0014700000000001</c:v>
                </c:pt>
                <c:pt idx="91453">
                  <c:v>1.00159</c:v>
                </c:pt>
                <c:pt idx="91454">
                  <c:v>1.0017</c:v>
                </c:pt>
                <c:pt idx="91455">
                  <c:v>1.0018199999999999</c:v>
                </c:pt>
                <c:pt idx="91456">
                  <c:v>1.0019199999999999</c:v>
                </c:pt>
                <c:pt idx="91457">
                  <c:v>1.00203</c:v>
                </c:pt>
                <c:pt idx="91458">
                  <c:v>1.0021199999999999</c:v>
                </c:pt>
                <c:pt idx="91459">
                  <c:v>1.0022</c:v>
                </c:pt>
                <c:pt idx="91460">
                  <c:v>1.00227</c:v>
                </c:pt>
                <c:pt idx="91461">
                  <c:v>1.00234</c:v>
                </c:pt>
                <c:pt idx="91462">
                  <c:v>1.0024</c:v>
                </c:pt>
                <c:pt idx="91463">
                  <c:v>1.0024500000000001</c:v>
                </c:pt>
                <c:pt idx="91464">
                  <c:v>1.00248</c:v>
                </c:pt>
                <c:pt idx="91465">
                  <c:v>1.00251</c:v>
                </c:pt>
                <c:pt idx="91466">
                  <c:v>1.0025200000000001</c:v>
                </c:pt>
                <c:pt idx="91467">
                  <c:v>1.0025299999999999</c:v>
                </c:pt>
                <c:pt idx="91468">
                  <c:v>1.0025299999999999</c:v>
                </c:pt>
                <c:pt idx="91469">
                  <c:v>1.0025200000000001</c:v>
                </c:pt>
                <c:pt idx="91470">
                  <c:v>1.0024999999999999</c:v>
                </c:pt>
                <c:pt idx="91471">
                  <c:v>1.0024599999999999</c:v>
                </c:pt>
                <c:pt idx="91472">
                  <c:v>1.0024200000000001</c:v>
                </c:pt>
                <c:pt idx="91473">
                  <c:v>1.00237</c:v>
                </c:pt>
                <c:pt idx="91474">
                  <c:v>1.00231</c:v>
                </c:pt>
                <c:pt idx="91475">
                  <c:v>1.00223</c:v>
                </c:pt>
                <c:pt idx="91476">
                  <c:v>1.00214</c:v>
                </c:pt>
                <c:pt idx="91477">
                  <c:v>1.00203</c:v>
                </c:pt>
                <c:pt idx="91478">
                  <c:v>1.0019199999999999</c:v>
                </c:pt>
                <c:pt idx="91479">
                  <c:v>1.00179</c:v>
                </c:pt>
                <c:pt idx="91480">
                  <c:v>1.0016499999999999</c:v>
                </c:pt>
                <c:pt idx="91481">
                  <c:v>1.0015000000000001</c:v>
                </c:pt>
                <c:pt idx="91482">
                  <c:v>1.0013300000000001</c:v>
                </c:pt>
                <c:pt idx="91483">
                  <c:v>1.00115</c:v>
                </c:pt>
                <c:pt idx="91484">
                  <c:v>1.0009600000000001</c:v>
                </c:pt>
                <c:pt idx="91485">
                  <c:v>1.0007699999999999</c:v>
                </c:pt>
                <c:pt idx="91486">
                  <c:v>1.0005599999999999</c:v>
                </c:pt>
                <c:pt idx="91487">
                  <c:v>1.0003200000000001</c:v>
                </c:pt>
                <c:pt idx="91488">
                  <c:v>1.0000800000000001</c:v>
                </c:pt>
                <c:pt idx="91489">
                  <c:v>0.99983500000000003</c:v>
                </c:pt>
                <c:pt idx="91490">
                  <c:v>0.99959900000000002</c:v>
                </c:pt>
                <c:pt idx="91491">
                  <c:v>0.99938099999999996</c:v>
                </c:pt>
                <c:pt idx="91492">
                  <c:v>0.99917199999999995</c:v>
                </c:pt>
                <c:pt idx="91493">
                  <c:v>0.998977</c:v>
                </c:pt>
                <c:pt idx="91494">
                  <c:v>0.99879200000000001</c:v>
                </c:pt>
                <c:pt idx="91495">
                  <c:v>0.99862399999999996</c:v>
                </c:pt>
                <c:pt idx="91496">
                  <c:v>0.99847600000000003</c:v>
                </c:pt>
                <c:pt idx="91497">
                  <c:v>0.99833799999999995</c:v>
                </c:pt>
                <c:pt idx="91498">
                  <c:v>0.99820399999999998</c:v>
                </c:pt>
                <c:pt idx="91499">
                  <c:v>0.99808699999999995</c:v>
                </c:pt>
                <c:pt idx="91500">
                  <c:v>0.99797499999999995</c:v>
                </c:pt>
                <c:pt idx="91501">
                  <c:v>0.99787800000000004</c:v>
                </c:pt>
                <c:pt idx="91502">
                  <c:v>0.99779600000000002</c:v>
                </c:pt>
                <c:pt idx="91503">
                  <c:v>0.99772499999999997</c:v>
                </c:pt>
                <c:pt idx="91504">
                  <c:v>0.99766200000000005</c:v>
                </c:pt>
                <c:pt idx="91505">
                  <c:v>0.99760800000000005</c:v>
                </c:pt>
                <c:pt idx="91506">
                  <c:v>0.99756999999999996</c:v>
                </c:pt>
                <c:pt idx="91507">
                  <c:v>0.99753099999999995</c:v>
                </c:pt>
                <c:pt idx="91508">
                  <c:v>0.99750799999999995</c:v>
                </c:pt>
                <c:pt idx="91509">
                  <c:v>0.99750000000000005</c:v>
                </c:pt>
                <c:pt idx="91510">
                  <c:v>0.99749900000000002</c:v>
                </c:pt>
                <c:pt idx="91511">
                  <c:v>0.99751500000000004</c:v>
                </c:pt>
                <c:pt idx="91512">
                  <c:v>0.99753599999999998</c:v>
                </c:pt>
                <c:pt idx="91513">
                  <c:v>0.99756900000000004</c:v>
                </c:pt>
                <c:pt idx="91514">
                  <c:v>0.99761</c:v>
                </c:pt>
                <c:pt idx="91515">
                  <c:v>0.99765700000000002</c:v>
                </c:pt>
                <c:pt idx="91516">
                  <c:v>0.99771399999999999</c:v>
                </c:pt>
                <c:pt idx="91517">
                  <c:v>0.99777400000000005</c:v>
                </c:pt>
                <c:pt idx="91518">
                  <c:v>0.99784700000000004</c:v>
                </c:pt>
                <c:pt idx="91519">
                  <c:v>0.99792599999999998</c:v>
                </c:pt>
                <c:pt idx="91520">
                  <c:v>0.99801200000000001</c:v>
                </c:pt>
                <c:pt idx="91521">
                  <c:v>0.99809899999999996</c:v>
                </c:pt>
                <c:pt idx="91522">
                  <c:v>0.998201</c:v>
                </c:pt>
                <c:pt idx="91523">
                  <c:v>0.99830399999999997</c:v>
                </c:pt>
                <c:pt idx="91524">
                  <c:v>0.99840200000000001</c:v>
                </c:pt>
                <c:pt idx="91525">
                  <c:v>0.99851900000000005</c:v>
                </c:pt>
                <c:pt idx="91526">
                  <c:v>0.99864200000000003</c:v>
                </c:pt>
                <c:pt idx="91527">
                  <c:v>0.99876399999999999</c:v>
                </c:pt>
                <c:pt idx="91528">
                  <c:v>0.99888999999999994</c:v>
                </c:pt>
                <c:pt idx="91529">
                  <c:v>0.99902000000000002</c:v>
                </c:pt>
                <c:pt idx="91530">
                  <c:v>0.99914800000000004</c:v>
                </c:pt>
                <c:pt idx="91531">
                  <c:v>0.999282</c:v>
                </c:pt>
                <c:pt idx="91532">
                  <c:v>0.999417</c:v>
                </c:pt>
                <c:pt idx="91533">
                  <c:v>0.99955300000000002</c:v>
                </c:pt>
                <c:pt idx="91534">
                  <c:v>0.99969200000000003</c:v>
                </c:pt>
                <c:pt idx="91535">
                  <c:v>0.99982700000000002</c:v>
                </c:pt>
                <c:pt idx="91536">
                  <c:v>0.99996799999999997</c:v>
                </c:pt>
                <c:pt idx="91537">
                  <c:v>1.0001</c:v>
                </c:pt>
                <c:pt idx="91538">
                  <c:v>1.00023</c:v>
                </c:pt>
                <c:pt idx="91539">
                  <c:v>1.0003500000000001</c:v>
                </c:pt>
                <c:pt idx="91540">
                  <c:v>1.0004900000000001</c:v>
                </c:pt>
                <c:pt idx="91541">
                  <c:v>1.0006299999999999</c:v>
                </c:pt>
                <c:pt idx="91542">
                  <c:v>1.0007600000000001</c:v>
                </c:pt>
                <c:pt idx="91543">
                  <c:v>1.0008900000000001</c:v>
                </c:pt>
                <c:pt idx="91544">
                  <c:v>1.00101</c:v>
                </c:pt>
                <c:pt idx="91545">
                  <c:v>1.0011399999999999</c:v>
                </c:pt>
                <c:pt idx="91546">
                  <c:v>1.0012700000000001</c:v>
                </c:pt>
                <c:pt idx="91547">
                  <c:v>1.0013799999999999</c:v>
                </c:pt>
                <c:pt idx="91548">
                  <c:v>1.00149</c:v>
                </c:pt>
                <c:pt idx="91549">
                  <c:v>1.0016</c:v>
                </c:pt>
                <c:pt idx="91550">
                  <c:v>1.0017</c:v>
                </c:pt>
                <c:pt idx="91551">
                  <c:v>1.0018</c:v>
                </c:pt>
                <c:pt idx="91552">
                  <c:v>1.0018899999999999</c:v>
                </c:pt>
                <c:pt idx="91553">
                  <c:v>1.00197</c:v>
                </c:pt>
                <c:pt idx="91554">
                  <c:v>1.0020500000000001</c:v>
                </c:pt>
                <c:pt idx="91555">
                  <c:v>1.0021199999999999</c:v>
                </c:pt>
                <c:pt idx="91556">
                  <c:v>1.0021800000000001</c:v>
                </c:pt>
                <c:pt idx="91557">
                  <c:v>1.00223</c:v>
                </c:pt>
                <c:pt idx="91558">
                  <c:v>1.00227</c:v>
                </c:pt>
                <c:pt idx="91559">
                  <c:v>1.00231</c:v>
                </c:pt>
                <c:pt idx="91560">
                  <c:v>1.00234</c:v>
                </c:pt>
                <c:pt idx="91561">
                  <c:v>1.0023500000000001</c:v>
                </c:pt>
                <c:pt idx="91562">
                  <c:v>1.0023599999999999</c:v>
                </c:pt>
                <c:pt idx="91563">
                  <c:v>1.0023599999999999</c:v>
                </c:pt>
                <c:pt idx="91564">
                  <c:v>1.0023500000000001</c:v>
                </c:pt>
                <c:pt idx="91565">
                  <c:v>1.0023200000000001</c:v>
                </c:pt>
                <c:pt idx="91566">
                  <c:v>1.0022800000000001</c:v>
                </c:pt>
                <c:pt idx="91567">
                  <c:v>1.00223</c:v>
                </c:pt>
                <c:pt idx="91568">
                  <c:v>1.0021800000000001</c:v>
                </c:pt>
                <c:pt idx="91569">
                  <c:v>1.0021100000000001</c:v>
                </c:pt>
                <c:pt idx="91570">
                  <c:v>1.00203</c:v>
                </c:pt>
                <c:pt idx="91571">
                  <c:v>1.0019499999999999</c:v>
                </c:pt>
                <c:pt idx="91572">
                  <c:v>1.0018499999999999</c:v>
                </c:pt>
                <c:pt idx="91573">
                  <c:v>1.00173</c:v>
                </c:pt>
                <c:pt idx="91574">
                  <c:v>1.0016099999999999</c:v>
                </c:pt>
                <c:pt idx="91575">
                  <c:v>1.0014799999999999</c:v>
                </c:pt>
                <c:pt idx="91576">
                  <c:v>1.00135</c:v>
                </c:pt>
                <c:pt idx="91577">
                  <c:v>1.00119</c:v>
                </c:pt>
                <c:pt idx="91578">
                  <c:v>1.00101</c:v>
                </c:pt>
                <c:pt idx="91579">
                  <c:v>1.0008300000000001</c:v>
                </c:pt>
                <c:pt idx="91580">
                  <c:v>1.00065</c:v>
                </c:pt>
                <c:pt idx="91581">
                  <c:v>1.00044</c:v>
                </c:pt>
                <c:pt idx="91582">
                  <c:v>1.00021</c:v>
                </c:pt>
                <c:pt idx="91583">
                  <c:v>0.99997899999999995</c:v>
                </c:pt>
                <c:pt idx="91584">
                  <c:v>0.99973199999999995</c:v>
                </c:pt>
                <c:pt idx="91585">
                  <c:v>0.99948700000000001</c:v>
                </c:pt>
                <c:pt idx="91586">
                  <c:v>0.99925900000000001</c:v>
                </c:pt>
                <c:pt idx="91587">
                  <c:v>0.99904300000000001</c:v>
                </c:pt>
                <c:pt idx="91588">
                  <c:v>0.99883500000000003</c:v>
                </c:pt>
                <c:pt idx="91589">
                  <c:v>0.99864200000000003</c:v>
                </c:pt>
                <c:pt idx="91590">
                  <c:v>0.99846199999999996</c:v>
                </c:pt>
                <c:pt idx="91591">
                  <c:v>0.99829500000000004</c:v>
                </c:pt>
                <c:pt idx="91592">
                  <c:v>0.998143</c:v>
                </c:pt>
                <c:pt idx="91593">
                  <c:v>0.99799800000000005</c:v>
                </c:pt>
                <c:pt idx="91594">
                  <c:v>0.99787000000000003</c:v>
                </c:pt>
                <c:pt idx="91595">
                  <c:v>0.99775499999999995</c:v>
                </c:pt>
                <c:pt idx="91596">
                  <c:v>0.99764399999999998</c:v>
                </c:pt>
                <c:pt idx="91597">
                  <c:v>0.99757600000000002</c:v>
                </c:pt>
                <c:pt idx="91598">
                  <c:v>0.997498</c:v>
                </c:pt>
                <c:pt idx="91599">
                  <c:v>0.99742799999999998</c:v>
                </c:pt>
                <c:pt idx="91600">
                  <c:v>0.99736800000000003</c:v>
                </c:pt>
                <c:pt idx="91601">
                  <c:v>0.99731999999999998</c:v>
                </c:pt>
                <c:pt idx="91602">
                  <c:v>0.99728000000000006</c:v>
                </c:pt>
                <c:pt idx="91603">
                  <c:v>0.99725699999999995</c:v>
                </c:pt>
                <c:pt idx="91604">
                  <c:v>0.99723700000000004</c:v>
                </c:pt>
                <c:pt idx="91605">
                  <c:v>0.99723700000000004</c:v>
                </c:pt>
                <c:pt idx="91606">
                  <c:v>0.99723899999999999</c:v>
                </c:pt>
                <c:pt idx="91607">
                  <c:v>0.997251</c:v>
                </c:pt>
                <c:pt idx="91608">
                  <c:v>0.99726800000000004</c:v>
                </c:pt>
                <c:pt idx="91609">
                  <c:v>0.99729900000000005</c:v>
                </c:pt>
                <c:pt idx="91610">
                  <c:v>0.99734299999999998</c:v>
                </c:pt>
                <c:pt idx="91611">
                  <c:v>0.99739699999999998</c:v>
                </c:pt>
                <c:pt idx="91612">
                  <c:v>0.99745600000000001</c:v>
                </c:pt>
                <c:pt idx="91613">
                  <c:v>0.99752300000000005</c:v>
                </c:pt>
                <c:pt idx="91614">
                  <c:v>0.99760099999999996</c:v>
                </c:pt>
                <c:pt idx="91615">
                  <c:v>0.99768500000000004</c:v>
                </c:pt>
                <c:pt idx="91616">
                  <c:v>0.99778</c:v>
                </c:pt>
                <c:pt idx="91617">
                  <c:v>0.99788100000000002</c:v>
                </c:pt>
                <c:pt idx="91618">
                  <c:v>0.99798699999999996</c:v>
                </c:pt>
                <c:pt idx="91619">
                  <c:v>0.99809800000000004</c:v>
                </c:pt>
                <c:pt idx="91620">
                  <c:v>0.99821700000000002</c:v>
                </c:pt>
                <c:pt idx="91621">
                  <c:v>0.998336</c:v>
                </c:pt>
                <c:pt idx="91622">
                  <c:v>0.99846599999999996</c:v>
                </c:pt>
                <c:pt idx="91623">
                  <c:v>0.99859699999999996</c:v>
                </c:pt>
                <c:pt idx="91624">
                  <c:v>0.99873199999999995</c:v>
                </c:pt>
                <c:pt idx="91625">
                  <c:v>0.99887700000000001</c:v>
                </c:pt>
                <c:pt idx="91626">
                  <c:v>0.99901700000000004</c:v>
                </c:pt>
                <c:pt idx="91627">
                  <c:v>0.99916700000000003</c:v>
                </c:pt>
                <c:pt idx="91628">
                  <c:v>0.99931599999999998</c:v>
                </c:pt>
                <c:pt idx="91629">
                  <c:v>0.99946500000000005</c:v>
                </c:pt>
                <c:pt idx="91630">
                  <c:v>0.99961199999999995</c:v>
                </c:pt>
                <c:pt idx="91631">
                  <c:v>0.99976500000000001</c:v>
                </c:pt>
                <c:pt idx="91632">
                  <c:v>0.99991600000000003</c:v>
                </c:pt>
                <c:pt idx="91633">
                  <c:v>1.00007</c:v>
                </c:pt>
                <c:pt idx="91634">
                  <c:v>1.0002200000000001</c:v>
                </c:pt>
                <c:pt idx="91635">
                  <c:v>1.00037</c:v>
                </c:pt>
                <c:pt idx="91636">
                  <c:v>1.0005200000000001</c:v>
                </c:pt>
                <c:pt idx="91637">
                  <c:v>1.0006600000000001</c:v>
                </c:pt>
                <c:pt idx="91638">
                  <c:v>1.00081</c:v>
                </c:pt>
                <c:pt idx="91639">
                  <c:v>1.00095</c:v>
                </c:pt>
                <c:pt idx="91640">
                  <c:v>1.00109</c:v>
                </c:pt>
                <c:pt idx="91641">
                  <c:v>1.00122</c:v>
                </c:pt>
                <c:pt idx="91642">
                  <c:v>1.00135</c:v>
                </c:pt>
                <c:pt idx="91643">
                  <c:v>1.0014700000000001</c:v>
                </c:pt>
                <c:pt idx="91644">
                  <c:v>1.00159</c:v>
                </c:pt>
                <c:pt idx="91645">
                  <c:v>1.0017100000000001</c:v>
                </c:pt>
                <c:pt idx="91646">
                  <c:v>1.0018100000000001</c:v>
                </c:pt>
                <c:pt idx="91647">
                  <c:v>1.0019199999999999</c:v>
                </c:pt>
                <c:pt idx="91648">
                  <c:v>1.0020199999999999</c:v>
                </c:pt>
                <c:pt idx="91649">
                  <c:v>1.0021100000000001</c:v>
                </c:pt>
                <c:pt idx="91650">
                  <c:v>1.0021899999999999</c:v>
                </c:pt>
                <c:pt idx="91651">
                  <c:v>1.0022599999999999</c:v>
                </c:pt>
                <c:pt idx="91652">
                  <c:v>1.0023299999999999</c:v>
                </c:pt>
                <c:pt idx="91653">
                  <c:v>1.0023899999999999</c:v>
                </c:pt>
                <c:pt idx="91654">
                  <c:v>1.00244</c:v>
                </c:pt>
                <c:pt idx="91655">
                  <c:v>1.00248</c:v>
                </c:pt>
                <c:pt idx="91656">
                  <c:v>1.00251</c:v>
                </c:pt>
                <c:pt idx="91657">
                  <c:v>1.0025299999999999</c:v>
                </c:pt>
                <c:pt idx="91658">
                  <c:v>1.00254</c:v>
                </c:pt>
                <c:pt idx="91659">
                  <c:v>1.00254</c:v>
                </c:pt>
                <c:pt idx="91660">
                  <c:v>1.00254</c:v>
                </c:pt>
                <c:pt idx="91661">
                  <c:v>1.00251</c:v>
                </c:pt>
                <c:pt idx="91662">
                  <c:v>1.0024900000000001</c:v>
                </c:pt>
                <c:pt idx="91663">
                  <c:v>1.0024599999999999</c:v>
                </c:pt>
                <c:pt idx="91664">
                  <c:v>1.0024</c:v>
                </c:pt>
                <c:pt idx="91665">
                  <c:v>1.00234</c:v>
                </c:pt>
                <c:pt idx="91666">
                  <c:v>1.0022599999999999</c:v>
                </c:pt>
                <c:pt idx="91667">
                  <c:v>1.0021800000000001</c:v>
                </c:pt>
                <c:pt idx="91668">
                  <c:v>1.0020800000000001</c:v>
                </c:pt>
                <c:pt idx="91669">
                  <c:v>1.00197</c:v>
                </c:pt>
                <c:pt idx="91670">
                  <c:v>1.0018499999999999</c:v>
                </c:pt>
                <c:pt idx="91671">
                  <c:v>1.0017100000000001</c:v>
                </c:pt>
                <c:pt idx="91672">
                  <c:v>1.0015700000000001</c:v>
                </c:pt>
                <c:pt idx="91673">
                  <c:v>1.0014000000000001</c:v>
                </c:pt>
                <c:pt idx="91674">
                  <c:v>1.0012300000000001</c:v>
                </c:pt>
                <c:pt idx="91675">
                  <c:v>1.00102</c:v>
                </c:pt>
                <c:pt idx="91676">
                  <c:v>1.00082</c:v>
                </c:pt>
                <c:pt idx="91677">
                  <c:v>1.00061</c:v>
                </c:pt>
                <c:pt idx="91678">
                  <c:v>1.00038</c:v>
                </c:pt>
                <c:pt idx="91679">
                  <c:v>1.00014</c:v>
                </c:pt>
                <c:pt idx="91680">
                  <c:v>0.99989300000000003</c:v>
                </c:pt>
                <c:pt idx="91681">
                  <c:v>0.99965499999999996</c:v>
                </c:pt>
                <c:pt idx="91682">
                  <c:v>0.99943300000000002</c:v>
                </c:pt>
                <c:pt idx="91683">
                  <c:v>0.99922299999999997</c:v>
                </c:pt>
                <c:pt idx="91684">
                  <c:v>0.99902199999999997</c:v>
                </c:pt>
                <c:pt idx="91685">
                  <c:v>0.99883500000000003</c:v>
                </c:pt>
                <c:pt idx="91686">
                  <c:v>0.99865599999999999</c:v>
                </c:pt>
                <c:pt idx="91687">
                  <c:v>0.99850000000000005</c:v>
                </c:pt>
                <c:pt idx="91688">
                  <c:v>0.99836000000000003</c:v>
                </c:pt>
                <c:pt idx="91689">
                  <c:v>0.99822999999999995</c:v>
                </c:pt>
                <c:pt idx="91690">
                  <c:v>0.99811099999999997</c:v>
                </c:pt>
                <c:pt idx="91691">
                  <c:v>0.99800199999999994</c:v>
                </c:pt>
                <c:pt idx="91692">
                  <c:v>0.99791099999999999</c:v>
                </c:pt>
                <c:pt idx="91693">
                  <c:v>0.99782300000000002</c:v>
                </c:pt>
                <c:pt idx="91694">
                  <c:v>0.997749</c:v>
                </c:pt>
                <c:pt idx="91695">
                  <c:v>0.99768599999999996</c:v>
                </c:pt>
                <c:pt idx="91696">
                  <c:v>0.99763299999999999</c:v>
                </c:pt>
                <c:pt idx="91697">
                  <c:v>0.99759399999999998</c:v>
                </c:pt>
                <c:pt idx="91698">
                  <c:v>0.99756599999999995</c:v>
                </c:pt>
                <c:pt idx="91699">
                  <c:v>0.99755099999999997</c:v>
                </c:pt>
                <c:pt idx="91700">
                  <c:v>0.99753800000000004</c:v>
                </c:pt>
                <c:pt idx="91701">
                  <c:v>0.99754399999999999</c:v>
                </c:pt>
                <c:pt idx="91702">
                  <c:v>0.99755700000000003</c:v>
                </c:pt>
                <c:pt idx="91703">
                  <c:v>0.99758100000000005</c:v>
                </c:pt>
                <c:pt idx="91704">
                  <c:v>0.997618</c:v>
                </c:pt>
                <c:pt idx="91705">
                  <c:v>0.99766200000000005</c:v>
                </c:pt>
                <c:pt idx="91706">
                  <c:v>0.99771399999999999</c:v>
                </c:pt>
                <c:pt idx="91707">
                  <c:v>0.99776799999999999</c:v>
                </c:pt>
                <c:pt idx="91708">
                  <c:v>0.99783599999999995</c:v>
                </c:pt>
                <c:pt idx="91709">
                  <c:v>0.99790699999999999</c:v>
                </c:pt>
                <c:pt idx="91710">
                  <c:v>0.99798399999999998</c:v>
                </c:pt>
                <c:pt idx="91711">
                  <c:v>0.99807199999999996</c:v>
                </c:pt>
                <c:pt idx="91712">
                  <c:v>0.99815900000000002</c:v>
                </c:pt>
                <c:pt idx="91713">
                  <c:v>0.99825799999999998</c:v>
                </c:pt>
                <c:pt idx="91714">
                  <c:v>0.99835700000000005</c:v>
                </c:pt>
                <c:pt idx="91715">
                  <c:v>0.99846100000000004</c:v>
                </c:pt>
                <c:pt idx="91716">
                  <c:v>0.99858800000000003</c:v>
                </c:pt>
                <c:pt idx="91717">
                  <c:v>0.99870300000000001</c:v>
                </c:pt>
                <c:pt idx="91718">
                  <c:v>0.99884399999999995</c:v>
                </c:pt>
                <c:pt idx="91719">
                  <c:v>0.998969</c:v>
                </c:pt>
                <c:pt idx="91720">
                  <c:v>0.99910200000000005</c:v>
                </c:pt>
                <c:pt idx="91721">
                  <c:v>0.99923600000000001</c:v>
                </c:pt>
                <c:pt idx="91722">
                  <c:v>0.99937299999999996</c:v>
                </c:pt>
                <c:pt idx="91723">
                  <c:v>0.99950700000000003</c:v>
                </c:pt>
                <c:pt idx="91724">
                  <c:v>0.99965099999999996</c:v>
                </c:pt>
                <c:pt idx="91725">
                  <c:v>0.99979300000000004</c:v>
                </c:pt>
                <c:pt idx="91726">
                  <c:v>0.99993200000000004</c:v>
                </c:pt>
                <c:pt idx="91727">
                  <c:v>1.0000500000000001</c:v>
                </c:pt>
                <c:pt idx="91728">
                  <c:v>1.0002</c:v>
                </c:pt>
                <c:pt idx="91729">
                  <c:v>1.00034</c:v>
                </c:pt>
                <c:pt idx="91730">
                  <c:v>1.00048</c:v>
                </c:pt>
                <c:pt idx="91731">
                  <c:v>1.0006200000000001</c:v>
                </c:pt>
                <c:pt idx="91732">
                  <c:v>1.00075</c:v>
                </c:pt>
                <c:pt idx="91733">
                  <c:v>1.0008900000000001</c:v>
                </c:pt>
                <c:pt idx="91734">
                  <c:v>1.00102</c:v>
                </c:pt>
                <c:pt idx="91735">
                  <c:v>1.00115</c:v>
                </c:pt>
                <c:pt idx="91736">
                  <c:v>1.00129</c:v>
                </c:pt>
                <c:pt idx="91737">
                  <c:v>1.0014099999999999</c:v>
                </c:pt>
                <c:pt idx="91738">
                  <c:v>1.00153</c:v>
                </c:pt>
                <c:pt idx="91739">
                  <c:v>1.0016400000000001</c:v>
                </c:pt>
                <c:pt idx="91740">
                  <c:v>1.0017499999999999</c:v>
                </c:pt>
                <c:pt idx="91741">
                  <c:v>1.00186</c:v>
                </c:pt>
                <c:pt idx="91742">
                  <c:v>1.0019499999999999</c:v>
                </c:pt>
                <c:pt idx="91743">
                  <c:v>1.0020500000000001</c:v>
                </c:pt>
                <c:pt idx="91744">
                  <c:v>1.00213</c:v>
                </c:pt>
                <c:pt idx="91745">
                  <c:v>1.00221</c:v>
                </c:pt>
                <c:pt idx="91746">
                  <c:v>1.0022800000000001</c:v>
                </c:pt>
                <c:pt idx="91747">
                  <c:v>1.00234</c:v>
                </c:pt>
                <c:pt idx="91748">
                  <c:v>1.0024</c:v>
                </c:pt>
                <c:pt idx="91749">
                  <c:v>1.0024500000000001</c:v>
                </c:pt>
                <c:pt idx="91750">
                  <c:v>1.0024900000000001</c:v>
                </c:pt>
                <c:pt idx="91751">
                  <c:v>1.0025299999999999</c:v>
                </c:pt>
                <c:pt idx="91752">
                  <c:v>1.0025500000000001</c:v>
                </c:pt>
                <c:pt idx="91753">
                  <c:v>1.00257</c:v>
                </c:pt>
                <c:pt idx="91754">
                  <c:v>1.00257</c:v>
                </c:pt>
                <c:pt idx="91755">
                  <c:v>1.0025599999999999</c:v>
                </c:pt>
                <c:pt idx="91756">
                  <c:v>1.00254</c:v>
                </c:pt>
                <c:pt idx="91757">
                  <c:v>1.00251</c:v>
                </c:pt>
                <c:pt idx="91758">
                  <c:v>1.00247</c:v>
                </c:pt>
                <c:pt idx="91759">
                  <c:v>1.0024200000000001</c:v>
                </c:pt>
                <c:pt idx="91760">
                  <c:v>1.0023500000000001</c:v>
                </c:pt>
                <c:pt idx="91761">
                  <c:v>1.0022800000000001</c:v>
                </c:pt>
                <c:pt idx="91762">
                  <c:v>1.0022</c:v>
                </c:pt>
                <c:pt idx="91763">
                  <c:v>1.0021100000000001</c:v>
                </c:pt>
                <c:pt idx="91764">
                  <c:v>1.0020100000000001</c:v>
                </c:pt>
                <c:pt idx="91765">
                  <c:v>1.0018899999999999</c:v>
                </c:pt>
                <c:pt idx="91766">
                  <c:v>1.0017799999999999</c:v>
                </c:pt>
                <c:pt idx="91767">
                  <c:v>1.00163</c:v>
                </c:pt>
                <c:pt idx="91768">
                  <c:v>1.0014799999999999</c:v>
                </c:pt>
                <c:pt idx="91769">
                  <c:v>1.00132</c:v>
                </c:pt>
                <c:pt idx="91770">
                  <c:v>1.0011399999999999</c:v>
                </c:pt>
                <c:pt idx="91771">
                  <c:v>1.00095</c:v>
                </c:pt>
                <c:pt idx="91772">
                  <c:v>1.00075</c:v>
                </c:pt>
                <c:pt idx="91773">
                  <c:v>1.0005299999999999</c:v>
                </c:pt>
                <c:pt idx="91774">
                  <c:v>1.0003</c:v>
                </c:pt>
                <c:pt idx="91775">
                  <c:v>1.0000599999999999</c:v>
                </c:pt>
                <c:pt idx="91776">
                  <c:v>0.99981600000000004</c:v>
                </c:pt>
                <c:pt idx="91777">
                  <c:v>0.99958199999999997</c:v>
                </c:pt>
                <c:pt idx="91778">
                  <c:v>0.99935799999999997</c:v>
                </c:pt>
                <c:pt idx="91779">
                  <c:v>0.99914899999999995</c:v>
                </c:pt>
                <c:pt idx="91780">
                  <c:v>0.99895199999999995</c:v>
                </c:pt>
                <c:pt idx="91781">
                  <c:v>0.99876399999999999</c:v>
                </c:pt>
                <c:pt idx="91782">
                  <c:v>0.99859399999999998</c:v>
                </c:pt>
                <c:pt idx="91783">
                  <c:v>0.99842399999999998</c:v>
                </c:pt>
                <c:pt idx="91784">
                  <c:v>0.99827999999999995</c:v>
                </c:pt>
                <c:pt idx="91785">
                  <c:v>0.99813600000000002</c:v>
                </c:pt>
                <c:pt idx="91786">
                  <c:v>0.99801200000000001</c:v>
                </c:pt>
                <c:pt idx="91787">
                  <c:v>0.99789799999999995</c:v>
                </c:pt>
                <c:pt idx="91788">
                  <c:v>0.99779399999999996</c:v>
                </c:pt>
                <c:pt idx="91789">
                  <c:v>0.99770300000000001</c:v>
                </c:pt>
                <c:pt idx="91790">
                  <c:v>0.99762499999999998</c:v>
                </c:pt>
                <c:pt idx="91791">
                  <c:v>0.99755199999999999</c:v>
                </c:pt>
                <c:pt idx="91792">
                  <c:v>0.99750099999999997</c:v>
                </c:pt>
                <c:pt idx="91793">
                  <c:v>0.99746100000000004</c:v>
                </c:pt>
                <c:pt idx="91794">
                  <c:v>0.99742799999999998</c:v>
                </c:pt>
                <c:pt idx="91795">
                  <c:v>0.99740499999999999</c:v>
                </c:pt>
                <c:pt idx="91796">
                  <c:v>0.99739699999999998</c:v>
                </c:pt>
                <c:pt idx="91797">
                  <c:v>0.99740099999999998</c:v>
                </c:pt>
                <c:pt idx="91798">
                  <c:v>0.997417</c:v>
                </c:pt>
                <c:pt idx="91799">
                  <c:v>0.99744100000000002</c:v>
                </c:pt>
                <c:pt idx="91800">
                  <c:v>0.997471</c:v>
                </c:pt>
                <c:pt idx="91801">
                  <c:v>0.99750899999999998</c:v>
                </c:pt>
                <c:pt idx="91802">
                  <c:v>0.99755799999999994</c:v>
                </c:pt>
                <c:pt idx="91803">
                  <c:v>0.99761599999999995</c:v>
                </c:pt>
                <c:pt idx="91804">
                  <c:v>0.99767899999999998</c:v>
                </c:pt>
                <c:pt idx="91805">
                  <c:v>0.99775899999999995</c:v>
                </c:pt>
                <c:pt idx="91806">
                  <c:v>0.99783699999999997</c:v>
                </c:pt>
                <c:pt idx="91807">
                  <c:v>0.99792199999999998</c:v>
                </c:pt>
                <c:pt idx="91808">
                  <c:v>0.99801600000000001</c:v>
                </c:pt>
                <c:pt idx="91809">
                  <c:v>0.99811499999999997</c:v>
                </c:pt>
                <c:pt idx="91810">
                  <c:v>0.99821899999999997</c:v>
                </c:pt>
                <c:pt idx="91811">
                  <c:v>0.99832600000000005</c:v>
                </c:pt>
                <c:pt idx="91812">
                  <c:v>0.998444</c:v>
                </c:pt>
                <c:pt idx="91813">
                  <c:v>0.99856299999999998</c:v>
                </c:pt>
                <c:pt idx="91814">
                  <c:v>0.99868800000000002</c:v>
                </c:pt>
                <c:pt idx="91815">
                  <c:v>0.998811</c:v>
                </c:pt>
                <c:pt idx="91816">
                  <c:v>0.99894300000000003</c:v>
                </c:pt>
                <c:pt idx="91817">
                  <c:v>0.99907599999999996</c:v>
                </c:pt>
                <c:pt idx="91818">
                  <c:v>0.99921700000000002</c:v>
                </c:pt>
                <c:pt idx="91819">
                  <c:v>0.99935600000000002</c:v>
                </c:pt>
                <c:pt idx="91820">
                  <c:v>0.99949600000000005</c:v>
                </c:pt>
                <c:pt idx="91821">
                  <c:v>0.99964200000000003</c:v>
                </c:pt>
                <c:pt idx="91822">
                  <c:v>0.99978599999999995</c:v>
                </c:pt>
                <c:pt idx="91823">
                  <c:v>0.99993399999999999</c:v>
                </c:pt>
                <c:pt idx="91824">
                  <c:v>1.0000800000000001</c:v>
                </c:pt>
                <c:pt idx="91825">
                  <c:v>1.00021</c:v>
                </c:pt>
                <c:pt idx="91826">
                  <c:v>1.0003599999999999</c:v>
                </c:pt>
                <c:pt idx="91827">
                  <c:v>1.0004999999999999</c:v>
                </c:pt>
                <c:pt idx="91828">
                  <c:v>1.00064</c:v>
                </c:pt>
                <c:pt idx="91829">
                  <c:v>1.00078</c:v>
                </c:pt>
                <c:pt idx="91830">
                  <c:v>1.00091</c:v>
                </c:pt>
                <c:pt idx="91831">
                  <c:v>1.0010399999999999</c:v>
                </c:pt>
                <c:pt idx="91832">
                  <c:v>1.0011699999999999</c:v>
                </c:pt>
                <c:pt idx="91833">
                  <c:v>1.0013000000000001</c:v>
                </c:pt>
                <c:pt idx="91834">
                  <c:v>1.00142</c:v>
                </c:pt>
                <c:pt idx="91835">
                  <c:v>1.00152</c:v>
                </c:pt>
                <c:pt idx="91836">
                  <c:v>1.00163</c:v>
                </c:pt>
                <c:pt idx="91837">
                  <c:v>1.00173</c:v>
                </c:pt>
                <c:pt idx="91838">
                  <c:v>1.00183</c:v>
                </c:pt>
                <c:pt idx="91839">
                  <c:v>1.0019100000000001</c:v>
                </c:pt>
                <c:pt idx="91840">
                  <c:v>1.002</c:v>
                </c:pt>
                <c:pt idx="91841">
                  <c:v>1.0020800000000001</c:v>
                </c:pt>
                <c:pt idx="91842">
                  <c:v>1.00214</c:v>
                </c:pt>
                <c:pt idx="91843">
                  <c:v>1.0022</c:v>
                </c:pt>
                <c:pt idx="91844">
                  <c:v>1.0022500000000001</c:v>
                </c:pt>
                <c:pt idx="91845">
                  <c:v>1.0023</c:v>
                </c:pt>
                <c:pt idx="91846">
                  <c:v>1.0023299999999999</c:v>
                </c:pt>
                <c:pt idx="91847">
                  <c:v>1.0023500000000001</c:v>
                </c:pt>
                <c:pt idx="91848">
                  <c:v>1.0023599999999999</c:v>
                </c:pt>
                <c:pt idx="91849">
                  <c:v>1.0023599999999999</c:v>
                </c:pt>
                <c:pt idx="91850">
                  <c:v>1.0023599999999999</c:v>
                </c:pt>
                <c:pt idx="91851">
                  <c:v>1.00234</c:v>
                </c:pt>
                <c:pt idx="91852">
                  <c:v>1.00231</c:v>
                </c:pt>
                <c:pt idx="91853">
                  <c:v>1.00227</c:v>
                </c:pt>
                <c:pt idx="91854">
                  <c:v>1.0022200000000001</c:v>
                </c:pt>
                <c:pt idx="91855">
                  <c:v>1.0021599999999999</c:v>
                </c:pt>
                <c:pt idx="91856">
                  <c:v>1.0020800000000001</c:v>
                </c:pt>
                <c:pt idx="91857">
                  <c:v>1.0019899999999999</c:v>
                </c:pt>
                <c:pt idx="91858">
                  <c:v>1.0018899999999999</c:v>
                </c:pt>
                <c:pt idx="91859">
                  <c:v>1.0017799999999999</c:v>
                </c:pt>
                <c:pt idx="91860">
                  <c:v>1.00166</c:v>
                </c:pt>
                <c:pt idx="91861">
                  <c:v>1.00153</c:v>
                </c:pt>
                <c:pt idx="91862">
                  <c:v>1.0013799999999999</c:v>
                </c:pt>
                <c:pt idx="91863">
                  <c:v>1.00122</c:v>
                </c:pt>
                <c:pt idx="91864">
                  <c:v>1.00105</c:v>
                </c:pt>
                <c:pt idx="91865">
                  <c:v>1.00084</c:v>
                </c:pt>
                <c:pt idx="91866">
                  <c:v>1.00064</c:v>
                </c:pt>
                <c:pt idx="91867">
                  <c:v>1.00044</c:v>
                </c:pt>
                <c:pt idx="91868">
                  <c:v>1.0002200000000001</c:v>
                </c:pt>
                <c:pt idx="91869">
                  <c:v>0.99998200000000004</c:v>
                </c:pt>
                <c:pt idx="91870">
                  <c:v>0.99973299999999998</c:v>
                </c:pt>
                <c:pt idx="91871">
                  <c:v>0.99949299999999996</c:v>
                </c:pt>
                <c:pt idx="91872">
                  <c:v>0.99926499999999996</c:v>
                </c:pt>
                <c:pt idx="91873">
                  <c:v>0.999054</c:v>
                </c:pt>
                <c:pt idx="91874">
                  <c:v>0.99885599999999997</c:v>
                </c:pt>
                <c:pt idx="91875">
                  <c:v>0.998672</c:v>
                </c:pt>
                <c:pt idx="91876">
                  <c:v>0.99850399999999995</c:v>
                </c:pt>
                <c:pt idx="91877">
                  <c:v>0.99834299999999998</c:v>
                </c:pt>
                <c:pt idx="91878">
                  <c:v>0.99821899999999997</c:v>
                </c:pt>
                <c:pt idx="91879">
                  <c:v>0.99808200000000002</c:v>
                </c:pt>
                <c:pt idx="91880">
                  <c:v>0.99795900000000004</c:v>
                </c:pt>
                <c:pt idx="91881">
                  <c:v>0.99785100000000004</c:v>
                </c:pt>
                <c:pt idx="91882">
                  <c:v>0.99775100000000005</c:v>
                </c:pt>
                <c:pt idx="91883">
                  <c:v>0.99766999999999995</c:v>
                </c:pt>
                <c:pt idx="91884">
                  <c:v>0.99759699999999996</c:v>
                </c:pt>
                <c:pt idx="91885">
                  <c:v>0.99753700000000001</c:v>
                </c:pt>
                <c:pt idx="91886">
                  <c:v>0.99748400000000004</c:v>
                </c:pt>
                <c:pt idx="91887">
                  <c:v>0.99744200000000005</c:v>
                </c:pt>
                <c:pt idx="91888">
                  <c:v>0.99741000000000002</c:v>
                </c:pt>
                <c:pt idx="91889">
                  <c:v>0.99739500000000003</c:v>
                </c:pt>
                <c:pt idx="91890">
                  <c:v>0.99738300000000002</c:v>
                </c:pt>
                <c:pt idx="91891">
                  <c:v>0.99738700000000002</c:v>
                </c:pt>
                <c:pt idx="91892">
                  <c:v>0.99739800000000001</c:v>
                </c:pt>
                <c:pt idx="91893">
                  <c:v>0.99741100000000005</c:v>
                </c:pt>
                <c:pt idx="91894">
                  <c:v>0.99743899999999996</c:v>
                </c:pt>
                <c:pt idx="91895">
                  <c:v>0.99748700000000001</c:v>
                </c:pt>
                <c:pt idx="91896">
                  <c:v>0.99753800000000004</c:v>
                </c:pt>
                <c:pt idx="91897">
                  <c:v>0.99759500000000001</c:v>
                </c:pt>
                <c:pt idx="91898">
                  <c:v>0.99765099999999995</c:v>
                </c:pt>
                <c:pt idx="91899">
                  <c:v>0.997726</c:v>
                </c:pt>
                <c:pt idx="91900">
                  <c:v>0.99780199999999997</c:v>
                </c:pt>
                <c:pt idx="91901">
                  <c:v>0.99789000000000005</c:v>
                </c:pt>
                <c:pt idx="91902">
                  <c:v>0.99798500000000001</c:v>
                </c:pt>
                <c:pt idx="91903">
                  <c:v>0.99808300000000005</c:v>
                </c:pt>
                <c:pt idx="91904">
                  <c:v>0.99818200000000001</c:v>
                </c:pt>
                <c:pt idx="91905">
                  <c:v>0.99829500000000004</c:v>
                </c:pt>
                <c:pt idx="91906">
                  <c:v>0.99843099999999996</c:v>
                </c:pt>
                <c:pt idx="91907">
                  <c:v>0.99855300000000002</c:v>
                </c:pt>
                <c:pt idx="91908">
                  <c:v>0.99866999999999995</c:v>
                </c:pt>
                <c:pt idx="91909">
                  <c:v>0.99879700000000005</c:v>
                </c:pt>
                <c:pt idx="91910">
                  <c:v>0.99892800000000004</c:v>
                </c:pt>
                <c:pt idx="91911">
                  <c:v>0.99905600000000006</c:v>
                </c:pt>
                <c:pt idx="91912">
                  <c:v>0.99919199999999997</c:v>
                </c:pt>
                <c:pt idx="91913">
                  <c:v>0.99933499999999997</c:v>
                </c:pt>
                <c:pt idx="91914">
                  <c:v>0.99947399999999997</c:v>
                </c:pt>
                <c:pt idx="91915">
                  <c:v>0.99961900000000004</c:v>
                </c:pt>
                <c:pt idx="91916">
                  <c:v>0.99975999999999998</c:v>
                </c:pt>
                <c:pt idx="91917">
                  <c:v>0.99989099999999997</c:v>
                </c:pt>
                <c:pt idx="91918">
                  <c:v>1.00003</c:v>
                </c:pt>
                <c:pt idx="91919">
                  <c:v>1.0001800000000001</c:v>
                </c:pt>
                <c:pt idx="91920">
                  <c:v>1.0003200000000001</c:v>
                </c:pt>
                <c:pt idx="91921">
                  <c:v>1.0004599999999999</c:v>
                </c:pt>
                <c:pt idx="91922">
                  <c:v>1.00061</c:v>
                </c:pt>
                <c:pt idx="91923">
                  <c:v>1.00075</c:v>
                </c:pt>
                <c:pt idx="91924">
                  <c:v>1.00088</c:v>
                </c:pt>
                <c:pt idx="91925">
                  <c:v>1.00101</c:v>
                </c:pt>
                <c:pt idx="91926">
                  <c:v>1.00115</c:v>
                </c:pt>
                <c:pt idx="91927">
                  <c:v>1.0012799999999999</c:v>
                </c:pt>
                <c:pt idx="91928">
                  <c:v>1.0014000000000001</c:v>
                </c:pt>
                <c:pt idx="91929">
                  <c:v>1.00152</c:v>
                </c:pt>
                <c:pt idx="91930">
                  <c:v>1.00163</c:v>
                </c:pt>
                <c:pt idx="91931">
                  <c:v>1.0017400000000001</c:v>
                </c:pt>
                <c:pt idx="91932">
                  <c:v>1.0018400000000001</c:v>
                </c:pt>
                <c:pt idx="91933">
                  <c:v>1.00193</c:v>
                </c:pt>
                <c:pt idx="91934">
                  <c:v>1.0020199999999999</c:v>
                </c:pt>
                <c:pt idx="91935">
                  <c:v>1.0021</c:v>
                </c:pt>
                <c:pt idx="91936">
                  <c:v>1.00217</c:v>
                </c:pt>
                <c:pt idx="91937">
                  <c:v>1.00224</c:v>
                </c:pt>
                <c:pt idx="91938">
                  <c:v>1.0023</c:v>
                </c:pt>
                <c:pt idx="91939">
                  <c:v>1.0023500000000001</c:v>
                </c:pt>
                <c:pt idx="91940">
                  <c:v>1.0023899999999999</c:v>
                </c:pt>
                <c:pt idx="91941">
                  <c:v>1.0024299999999999</c:v>
                </c:pt>
                <c:pt idx="91942">
                  <c:v>1.0024599999999999</c:v>
                </c:pt>
                <c:pt idx="91943">
                  <c:v>1.0024599999999999</c:v>
                </c:pt>
                <c:pt idx="91944">
                  <c:v>1.00247</c:v>
                </c:pt>
                <c:pt idx="91945">
                  <c:v>1.0024599999999999</c:v>
                </c:pt>
                <c:pt idx="91946">
                  <c:v>1.0024500000000001</c:v>
                </c:pt>
                <c:pt idx="91947">
                  <c:v>1.0024299999999999</c:v>
                </c:pt>
                <c:pt idx="91948">
                  <c:v>1.0024</c:v>
                </c:pt>
                <c:pt idx="91949">
                  <c:v>1.0023599999999999</c:v>
                </c:pt>
                <c:pt idx="91950">
                  <c:v>1.0023</c:v>
                </c:pt>
                <c:pt idx="91951">
                  <c:v>1.00224</c:v>
                </c:pt>
                <c:pt idx="91952">
                  <c:v>1.00217</c:v>
                </c:pt>
                <c:pt idx="91953">
                  <c:v>1.0020800000000001</c:v>
                </c:pt>
                <c:pt idx="91954">
                  <c:v>1.0019899999999999</c:v>
                </c:pt>
                <c:pt idx="91955">
                  <c:v>1.00187</c:v>
                </c:pt>
                <c:pt idx="91956">
                  <c:v>1.0017499999999999</c:v>
                </c:pt>
                <c:pt idx="91957">
                  <c:v>1.0016099999999999</c:v>
                </c:pt>
                <c:pt idx="91958">
                  <c:v>1.00146</c:v>
                </c:pt>
                <c:pt idx="91959">
                  <c:v>1.0013000000000001</c:v>
                </c:pt>
                <c:pt idx="91960">
                  <c:v>1.0011300000000001</c:v>
                </c:pt>
                <c:pt idx="91961">
                  <c:v>1.0009399999999999</c:v>
                </c:pt>
                <c:pt idx="91962">
                  <c:v>1.00074</c:v>
                </c:pt>
                <c:pt idx="91963">
                  <c:v>1.00054</c:v>
                </c:pt>
                <c:pt idx="91964">
                  <c:v>1.00031</c:v>
                </c:pt>
                <c:pt idx="91965">
                  <c:v>1.0000899999999999</c:v>
                </c:pt>
                <c:pt idx="91966">
                  <c:v>0.99983699999999998</c:v>
                </c:pt>
                <c:pt idx="91967">
                  <c:v>0.99960000000000004</c:v>
                </c:pt>
                <c:pt idx="91968">
                  <c:v>0.99937600000000004</c:v>
                </c:pt>
                <c:pt idx="91969">
                  <c:v>0.99915600000000004</c:v>
                </c:pt>
                <c:pt idx="91970">
                  <c:v>0.99895100000000003</c:v>
                </c:pt>
                <c:pt idx="91971">
                  <c:v>0.99876500000000001</c:v>
                </c:pt>
                <c:pt idx="91972">
                  <c:v>0.99858499999999994</c:v>
                </c:pt>
                <c:pt idx="91973">
                  <c:v>0.99841199999999997</c:v>
                </c:pt>
                <c:pt idx="91974">
                  <c:v>0.99826000000000004</c:v>
                </c:pt>
                <c:pt idx="91975">
                  <c:v>0.99811899999999998</c:v>
                </c:pt>
                <c:pt idx="91976">
                  <c:v>0.99799099999999996</c:v>
                </c:pt>
                <c:pt idx="91977">
                  <c:v>0.99787999999999999</c:v>
                </c:pt>
                <c:pt idx="91978">
                  <c:v>0.99777899999999997</c:v>
                </c:pt>
                <c:pt idx="91979">
                  <c:v>0.99768500000000004</c:v>
                </c:pt>
                <c:pt idx="91980">
                  <c:v>0.99760099999999996</c:v>
                </c:pt>
                <c:pt idx="91981">
                  <c:v>0.99753999999999998</c:v>
                </c:pt>
                <c:pt idx="91982">
                  <c:v>0.99748599999999998</c:v>
                </c:pt>
                <c:pt idx="91983">
                  <c:v>0.99744500000000003</c:v>
                </c:pt>
                <c:pt idx="91984">
                  <c:v>0.99741800000000003</c:v>
                </c:pt>
                <c:pt idx="91985">
                  <c:v>0.99739500000000003</c:v>
                </c:pt>
                <c:pt idx="91986">
                  <c:v>0.99737299999999995</c:v>
                </c:pt>
                <c:pt idx="91987">
                  <c:v>0.99737299999999995</c:v>
                </c:pt>
                <c:pt idx="91988">
                  <c:v>0.99739699999999998</c:v>
                </c:pt>
                <c:pt idx="91989">
                  <c:v>0.997417</c:v>
                </c:pt>
                <c:pt idx="91990">
                  <c:v>0.99743999999999999</c:v>
                </c:pt>
                <c:pt idx="91991">
                  <c:v>0.99748000000000003</c:v>
                </c:pt>
                <c:pt idx="91992">
                  <c:v>0.99753000000000003</c:v>
                </c:pt>
                <c:pt idx="91993">
                  <c:v>0.99758500000000006</c:v>
                </c:pt>
                <c:pt idx="91994">
                  <c:v>0.99765000000000004</c:v>
                </c:pt>
                <c:pt idx="91995">
                  <c:v>0.99772300000000003</c:v>
                </c:pt>
                <c:pt idx="91996">
                  <c:v>0.99780599999999997</c:v>
                </c:pt>
                <c:pt idx="91997">
                  <c:v>0.99789300000000003</c:v>
                </c:pt>
                <c:pt idx="91998">
                  <c:v>0.99798900000000001</c:v>
                </c:pt>
                <c:pt idx="91999">
                  <c:v>0.99809300000000001</c:v>
                </c:pt>
                <c:pt idx="92000">
                  <c:v>0.99819899999999995</c:v>
                </c:pt>
                <c:pt idx="92001">
                  <c:v>0.99830700000000006</c:v>
                </c:pt>
                <c:pt idx="92002">
                  <c:v>0.99842799999999998</c:v>
                </c:pt>
                <c:pt idx="92003">
                  <c:v>0.99855000000000005</c:v>
                </c:pt>
                <c:pt idx="92004">
                  <c:v>0.99868000000000001</c:v>
                </c:pt>
                <c:pt idx="92005">
                  <c:v>0.99881600000000004</c:v>
                </c:pt>
                <c:pt idx="92006">
                  <c:v>0.99895</c:v>
                </c:pt>
                <c:pt idx="92007">
                  <c:v>0.999089</c:v>
                </c:pt>
                <c:pt idx="92008">
                  <c:v>0.99922900000000003</c:v>
                </c:pt>
                <c:pt idx="92009">
                  <c:v>0.99937399999999998</c:v>
                </c:pt>
                <c:pt idx="92010">
                  <c:v>0.99952300000000005</c:v>
                </c:pt>
                <c:pt idx="92011">
                  <c:v>0.99967799999999996</c:v>
                </c:pt>
                <c:pt idx="92012">
                  <c:v>0.99982599999999999</c:v>
                </c:pt>
                <c:pt idx="92013">
                  <c:v>0.99997499999999995</c:v>
                </c:pt>
                <c:pt idx="92014">
                  <c:v>1.00014</c:v>
                </c:pt>
                <c:pt idx="92015">
                  <c:v>1.0003</c:v>
                </c:pt>
                <c:pt idx="92016">
                  <c:v>1.0004500000000001</c:v>
                </c:pt>
                <c:pt idx="92017">
                  <c:v>1.0005999999999999</c:v>
                </c:pt>
                <c:pt idx="92018">
                  <c:v>1.00075</c:v>
                </c:pt>
                <c:pt idx="92019">
                  <c:v>1.0008999999999999</c:v>
                </c:pt>
                <c:pt idx="92020">
                  <c:v>1.0010399999999999</c:v>
                </c:pt>
                <c:pt idx="92021">
                  <c:v>1.00118</c:v>
                </c:pt>
                <c:pt idx="92022">
                  <c:v>1.0013099999999999</c:v>
                </c:pt>
                <c:pt idx="92023">
                  <c:v>1.00145</c:v>
                </c:pt>
                <c:pt idx="92024">
                  <c:v>1.0015799999999999</c:v>
                </c:pt>
                <c:pt idx="92025">
                  <c:v>1.0017</c:v>
                </c:pt>
                <c:pt idx="92026">
                  <c:v>1.0018199999999999</c:v>
                </c:pt>
                <c:pt idx="92027">
                  <c:v>1.0019400000000001</c:v>
                </c:pt>
                <c:pt idx="92028">
                  <c:v>1.0020500000000001</c:v>
                </c:pt>
                <c:pt idx="92029">
                  <c:v>1.0021599999999999</c:v>
                </c:pt>
                <c:pt idx="92030">
                  <c:v>1.0022599999999999</c:v>
                </c:pt>
                <c:pt idx="92031">
                  <c:v>1.0023500000000001</c:v>
                </c:pt>
                <c:pt idx="92032">
                  <c:v>1.0024299999999999</c:v>
                </c:pt>
                <c:pt idx="92033">
                  <c:v>1.00251</c:v>
                </c:pt>
                <c:pt idx="92034">
                  <c:v>1.00258</c:v>
                </c:pt>
                <c:pt idx="92035">
                  <c:v>1.00264</c:v>
                </c:pt>
                <c:pt idx="92036">
                  <c:v>1.00268</c:v>
                </c:pt>
                <c:pt idx="92037">
                  <c:v>1.0027200000000001</c:v>
                </c:pt>
                <c:pt idx="92038">
                  <c:v>1.00275</c:v>
                </c:pt>
                <c:pt idx="92039">
                  <c:v>1.0027699999999999</c:v>
                </c:pt>
                <c:pt idx="92040">
                  <c:v>1.0027900000000001</c:v>
                </c:pt>
                <c:pt idx="92041">
                  <c:v>1.0027900000000001</c:v>
                </c:pt>
                <c:pt idx="92042">
                  <c:v>1.00278</c:v>
                </c:pt>
                <c:pt idx="92043">
                  <c:v>1.0027600000000001</c:v>
                </c:pt>
                <c:pt idx="92044">
                  <c:v>1.0027299999999999</c:v>
                </c:pt>
                <c:pt idx="92045">
                  <c:v>1.00268</c:v>
                </c:pt>
                <c:pt idx="92046">
                  <c:v>1.0026200000000001</c:v>
                </c:pt>
                <c:pt idx="92047">
                  <c:v>1.0025599999999999</c:v>
                </c:pt>
                <c:pt idx="92048">
                  <c:v>1.00248</c:v>
                </c:pt>
                <c:pt idx="92049">
                  <c:v>1.0023899999999999</c:v>
                </c:pt>
                <c:pt idx="92050">
                  <c:v>1.0022899999999999</c:v>
                </c:pt>
                <c:pt idx="92051">
                  <c:v>1.00217</c:v>
                </c:pt>
                <c:pt idx="92052">
                  <c:v>1.0020500000000001</c:v>
                </c:pt>
                <c:pt idx="92053">
                  <c:v>1.0019199999999999</c:v>
                </c:pt>
                <c:pt idx="92054">
                  <c:v>1.00177</c:v>
                </c:pt>
                <c:pt idx="92055">
                  <c:v>1.00159</c:v>
                </c:pt>
                <c:pt idx="92056">
                  <c:v>1.0014099999999999</c:v>
                </c:pt>
                <c:pt idx="92057">
                  <c:v>1.00122</c:v>
                </c:pt>
                <c:pt idx="92058">
                  <c:v>1.00102</c:v>
                </c:pt>
                <c:pt idx="92059">
                  <c:v>1.00081</c:v>
                </c:pt>
                <c:pt idx="92060">
                  <c:v>1.00058</c:v>
                </c:pt>
                <c:pt idx="92061">
                  <c:v>1.00034</c:v>
                </c:pt>
                <c:pt idx="92062">
                  <c:v>1.0000899999999999</c:v>
                </c:pt>
                <c:pt idx="92063">
                  <c:v>0.999861</c:v>
                </c:pt>
                <c:pt idx="92064">
                  <c:v>0.999641</c:v>
                </c:pt>
                <c:pt idx="92065">
                  <c:v>0.99943000000000004</c:v>
                </c:pt>
                <c:pt idx="92066">
                  <c:v>0.99923799999999996</c:v>
                </c:pt>
                <c:pt idx="92067">
                  <c:v>0.99905699999999997</c:v>
                </c:pt>
                <c:pt idx="92068">
                  <c:v>0.998919</c:v>
                </c:pt>
                <c:pt idx="92069">
                  <c:v>0.99875800000000003</c:v>
                </c:pt>
                <c:pt idx="92070">
                  <c:v>0.99861299999999997</c:v>
                </c:pt>
                <c:pt idx="92071">
                  <c:v>0.99847699999999995</c:v>
                </c:pt>
                <c:pt idx="92072">
                  <c:v>0.99835600000000002</c:v>
                </c:pt>
                <c:pt idx="92073">
                  <c:v>0.99824599999999997</c:v>
                </c:pt>
                <c:pt idx="92074">
                  <c:v>0.99815100000000001</c:v>
                </c:pt>
                <c:pt idx="92075">
                  <c:v>0.99806099999999998</c:v>
                </c:pt>
                <c:pt idx="92076">
                  <c:v>0.99798699999999996</c:v>
                </c:pt>
                <c:pt idx="92077">
                  <c:v>0.99792099999999995</c:v>
                </c:pt>
                <c:pt idx="92078">
                  <c:v>0.99787000000000003</c:v>
                </c:pt>
                <c:pt idx="92079">
                  <c:v>0.99782800000000005</c:v>
                </c:pt>
                <c:pt idx="92080">
                  <c:v>0.99779700000000005</c:v>
                </c:pt>
                <c:pt idx="92081">
                  <c:v>0.997776</c:v>
                </c:pt>
                <c:pt idx="92082">
                  <c:v>0.99776799999999999</c:v>
                </c:pt>
                <c:pt idx="92083">
                  <c:v>0.99776600000000004</c:v>
                </c:pt>
                <c:pt idx="92084">
                  <c:v>0.99777400000000005</c:v>
                </c:pt>
                <c:pt idx="92085">
                  <c:v>0.99779200000000001</c:v>
                </c:pt>
                <c:pt idx="92086">
                  <c:v>0.99782400000000004</c:v>
                </c:pt>
                <c:pt idx="92087">
                  <c:v>0.99786699999999995</c:v>
                </c:pt>
                <c:pt idx="92088">
                  <c:v>0.99791200000000002</c:v>
                </c:pt>
                <c:pt idx="92089">
                  <c:v>0.99796499999999999</c:v>
                </c:pt>
                <c:pt idx="92090">
                  <c:v>0.99802500000000005</c:v>
                </c:pt>
                <c:pt idx="92091">
                  <c:v>0.99809400000000004</c:v>
                </c:pt>
                <c:pt idx="92092">
                  <c:v>0.99816899999999997</c:v>
                </c:pt>
                <c:pt idx="92093">
                  <c:v>0.99824999999999997</c:v>
                </c:pt>
                <c:pt idx="92094">
                  <c:v>0.99834500000000004</c:v>
                </c:pt>
                <c:pt idx="92095">
                  <c:v>0.99843899999999997</c:v>
                </c:pt>
                <c:pt idx="92096">
                  <c:v>0.99853499999999995</c:v>
                </c:pt>
                <c:pt idx="92097">
                  <c:v>0.998641</c:v>
                </c:pt>
                <c:pt idx="92098">
                  <c:v>0.99874799999999997</c:v>
                </c:pt>
                <c:pt idx="92099">
                  <c:v>0.998861</c:v>
                </c:pt>
                <c:pt idx="92100">
                  <c:v>0.99898500000000001</c:v>
                </c:pt>
                <c:pt idx="92101">
                  <c:v>0.999108</c:v>
                </c:pt>
                <c:pt idx="92102">
                  <c:v>0.99923700000000004</c:v>
                </c:pt>
                <c:pt idx="92103">
                  <c:v>0.99936100000000005</c:v>
                </c:pt>
                <c:pt idx="92104">
                  <c:v>0.99949200000000005</c:v>
                </c:pt>
                <c:pt idx="92105">
                  <c:v>0.99962700000000004</c:v>
                </c:pt>
                <c:pt idx="92106">
                  <c:v>0.99976500000000001</c:v>
                </c:pt>
                <c:pt idx="92107">
                  <c:v>0.99991399999999997</c:v>
                </c:pt>
                <c:pt idx="92108">
                  <c:v>1.0000500000000001</c:v>
                </c:pt>
                <c:pt idx="92109">
                  <c:v>1.0001899999999999</c:v>
                </c:pt>
                <c:pt idx="92110">
                  <c:v>1.0003299999999999</c:v>
                </c:pt>
                <c:pt idx="92111">
                  <c:v>1.0004599999999999</c:v>
                </c:pt>
                <c:pt idx="92112">
                  <c:v>1.0005999999999999</c:v>
                </c:pt>
                <c:pt idx="92113">
                  <c:v>1.0007299999999999</c:v>
                </c:pt>
                <c:pt idx="92114">
                  <c:v>1.0008600000000001</c:v>
                </c:pt>
                <c:pt idx="92115">
                  <c:v>1.00099</c:v>
                </c:pt>
                <c:pt idx="92116">
                  <c:v>1.00112</c:v>
                </c:pt>
                <c:pt idx="92117">
                  <c:v>1.0012399999999999</c:v>
                </c:pt>
                <c:pt idx="92118">
                  <c:v>1.0013700000000001</c:v>
                </c:pt>
                <c:pt idx="92119">
                  <c:v>1.0014799999999999</c:v>
                </c:pt>
                <c:pt idx="92120">
                  <c:v>1.00159</c:v>
                </c:pt>
                <c:pt idx="92121">
                  <c:v>1.0017</c:v>
                </c:pt>
                <c:pt idx="92122">
                  <c:v>1.0018</c:v>
                </c:pt>
                <c:pt idx="92123">
                  <c:v>1.0019</c:v>
                </c:pt>
                <c:pt idx="92124">
                  <c:v>1.0019899999999999</c:v>
                </c:pt>
                <c:pt idx="92125">
                  <c:v>1.00207</c:v>
                </c:pt>
                <c:pt idx="92126">
                  <c:v>1.0021500000000001</c:v>
                </c:pt>
                <c:pt idx="92127">
                  <c:v>1.00223</c:v>
                </c:pt>
                <c:pt idx="92128">
                  <c:v>1.0023</c:v>
                </c:pt>
                <c:pt idx="92129">
                  <c:v>1.0023599999999999</c:v>
                </c:pt>
                <c:pt idx="92130">
                  <c:v>1.00241</c:v>
                </c:pt>
                <c:pt idx="92131">
                  <c:v>1.0024599999999999</c:v>
                </c:pt>
                <c:pt idx="92132">
                  <c:v>1.0024900000000001</c:v>
                </c:pt>
                <c:pt idx="92133">
                  <c:v>1.0025200000000001</c:v>
                </c:pt>
                <c:pt idx="92134">
                  <c:v>1.0025299999999999</c:v>
                </c:pt>
                <c:pt idx="92135">
                  <c:v>1.00254</c:v>
                </c:pt>
                <c:pt idx="92136">
                  <c:v>1.00254</c:v>
                </c:pt>
                <c:pt idx="92137">
                  <c:v>1.0025299999999999</c:v>
                </c:pt>
                <c:pt idx="92138">
                  <c:v>1.00251</c:v>
                </c:pt>
                <c:pt idx="92139">
                  <c:v>1.00247</c:v>
                </c:pt>
                <c:pt idx="92140">
                  <c:v>1.0024200000000001</c:v>
                </c:pt>
                <c:pt idx="92141">
                  <c:v>1.00237</c:v>
                </c:pt>
                <c:pt idx="92142">
                  <c:v>1.0023</c:v>
                </c:pt>
                <c:pt idx="92143">
                  <c:v>1.00223</c:v>
                </c:pt>
                <c:pt idx="92144">
                  <c:v>1.00214</c:v>
                </c:pt>
                <c:pt idx="92145">
                  <c:v>1.00204</c:v>
                </c:pt>
                <c:pt idx="92146">
                  <c:v>1.00193</c:v>
                </c:pt>
                <c:pt idx="92147">
                  <c:v>1.0018100000000001</c:v>
                </c:pt>
                <c:pt idx="92148">
                  <c:v>1.0016799999999999</c:v>
                </c:pt>
                <c:pt idx="92149">
                  <c:v>1.00153</c:v>
                </c:pt>
                <c:pt idx="92150">
                  <c:v>1.0013799999999999</c:v>
                </c:pt>
                <c:pt idx="92151">
                  <c:v>1.0012099999999999</c:v>
                </c:pt>
                <c:pt idx="92152">
                  <c:v>1.0010300000000001</c:v>
                </c:pt>
                <c:pt idx="92153">
                  <c:v>1.00084</c:v>
                </c:pt>
                <c:pt idx="92154">
                  <c:v>1.0006299999999999</c:v>
                </c:pt>
                <c:pt idx="92155">
                  <c:v>1.00041</c:v>
                </c:pt>
                <c:pt idx="92156">
                  <c:v>1.00017</c:v>
                </c:pt>
                <c:pt idx="92157">
                  <c:v>0.99992899999999996</c:v>
                </c:pt>
                <c:pt idx="92158">
                  <c:v>0.99968400000000002</c:v>
                </c:pt>
                <c:pt idx="92159">
                  <c:v>0.99945300000000004</c:v>
                </c:pt>
                <c:pt idx="92160">
                  <c:v>0.99923499999999998</c:v>
                </c:pt>
                <c:pt idx="92161">
                  <c:v>0.99902800000000003</c:v>
                </c:pt>
                <c:pt idx="92162">
                  <c:v>0.998838</c:v>
                </c:pt>
                <c:pt idx="92163">
                  <c:v>0.99865099999999996</c:v>
                </c:pt>
                <c:pt idx="92164">
                  <c:v>0.99848400000000004</c:v>
                </c:pt>
                <c:pt idx="92165">
                  <c:v>0.99832399999999999</c:v>
                </c:pt>
                <c:pt idx="92166">
                  <c:v>0.99817900000000004</c:v>
                </c:pt>
                <c:pt idx="92167">
                  <c:v>0.99804899999999996</c:v>
                </c:pt>
                <c:pt idx="92168">
                  <c:v>0.99792899999999995</c:v>
                </c:pt>
                <c:pt idx="92169">
                  <c:v>0.99782300000000002</c:v>
                </c:pt>
                <c:pt idx="92170">
                  <c:v>0.99772899999999998</c:v>
                </c:pt>
                <c:pt idx="92171">
                  <c:v>0.99765000000000004</c:v>
                </c:pt>
                <c:pt idx="92172">
                  <c:v>0.99758100000000005</c:v>
                </c:pt>
                <c:pt idx="92173">
                  <c:v>0.99752099999999999</c:v>
                </c:pt>
                <c:pt idx="92174">
                  <c:v>0.99748099999999995</c:v>
                </c:pt>
                <c:pt idx="92175">
                  <c:v>0.99744600000000005</c:v>
                </c:pt>
                <c:pt idx="92176">
                  <c:v>0.99742799999999998</c:v>
                </c:pt>
                <c:pt idx="92177">
                  <c:v>0.99741400000000002</c:v>
                </c:pt>
                <c:pt idx="92178">
                  <c:v>0.99742299999999995</c:v>
                </c:pt>
                <c:pt idx="92179">
                  <c:v>0.99742799999999998</c:v>
                </c:pt>
                <c:pt idx="92180">
                  <c:v>0.99744200000000005</c:v>
                </c:pt>
                <c:pt idx="92181">
                  <c:v>0.99746999999999997</c:v>
                </c:pt>
                <c:pt idx="92182">
                  <c:v>0.99750799999999995</c:v>
                </c:pt>
                <c:pt idx="92183">
                  <c:v>0.99754799999999999</c:v>
                </c:pt>
                <c:pt idx="92184">
                  <c:v>0.99760199999999999</c:v>
                </c:pt>
                <c:pt idx="92185">
                  <c:v>0.99767300000000003</c:v>
                </c:pt>
                <c:pt idx="92186">
                  <c:v>0.99774099999999999</c:v>
                </c:pt>
                <c:pt idx="92187">
                  <c:v>0.99781600000000004</c:v>
                </c:pt>
                <c:pt idx="92188">
                  <c:v>0.99789700000000003</c:v>
                </c:pt>
                <c:pt idx="92189">
                  <c:v>0.99799400000000005</c:v>
                </c:pt>
                <c:pt idx="92190">
                  <c:v>0.99809199999999998</c:v>
                </c:pt>
                <c:pt idx="92191">
                  <c:v>0.998193</c:v>
                </c:pt>
                <c:pt idx="92192">
                  <c:v>0.99830300000000005</c:v>
                </c:pt>
                <c:pt idx="92193">
                  <c:v>0.99841400000000002</c:v>
                </c:pt>
                <c:pt idx="92194">
                  <c:v>0.99853199999999998</c:v>
                </c:pt>
                <c:pt idx="92195">
                  <c:v>0.99865899999999996</c:v>
                </c:pt>
                <c:pt idx="92196">
                  <c:v>0.99878999999999996</c:v>
                </c:pt>
                <c:pt idx="92197">
                  <c:v>0.99892300000000001</c:v>
                </c:pt>
                <c:pt idx="92198">
                  <c:v>0.999058</c:v>
                </c:pt>
                <c:pt idx="92199">
                  <c:v>0.99919199999999997</c:v>
                </c:pt>
                <c:pt idx="92200">
                  <c:v>0.99933399999999994</c:v>
                </c:pt>
                <c:pt idx="92201">
                  <c:v>0.99947600000000003</c:v>
                </c:pt>
                <c:pt idx="92202">
                  <c:v>0.99962200000000001</c:v>
                </c:pt>
                <c:pt idx="92203">
                  <c:v>0.99977000000000005</c:v>
                </c:pt>
                <c:pt idx="92204">
                  <c:v>0.999919</c:v>
                </c:pt>
                <c:pt idx="92205">
                  <c:v>1.00007</c:v>
                </c:pt>
                <c:pt idx="92206">
                  <c:v>1.0002200000000001</c:v>
                </c:pt>
                <c:pt idx="92207">
                  <c:v>1.00037</c:v>
                </c:pt>
                <c:pt idx="92208">
                  <c:v>1.00051</c:v>
                </c:pt>
                <c:pt idx="92209">
                  <c:v>1.00065</c:v>
                </c:pt>
                <c:pt idx="92210">
                  <c:v>1.0007900000000001</c:v>
                </c:pt>
                <c:pt idx="92211">
                  <c:v>1.0009300000000001</c:v>
                </c:pt>
                <c:pt idx="92212">
                  <c:v>1.0010600000000001</c:v>
                </c:pt>
                <c:pt idx="92213">
                  <c:v>1.0012000000000001</c:v>
                </c:pt>
                <c:pt idx="92214">
                  <c:v>1.00132</c:v>
                </c:pt>
                <c:pt idx="92215">
                  <c:v>1.0014400000000001</c:v>
                </c:pt>
                <c:pt idx="92216">
                  <c:v>1.0015499999999999</c:v>
                </c:pt>
                <c:pt idx="92217">
                  <c:v>1.0016700000000001</c:v>
                </c:pt>
                <c:pt idx="92218">
                  <c:v>1.0017799999999999</c:v>
                </c:pt>
                <c:pt idx="92219">
                  <c:v>1.0018899999999999</c:v>
                </c:pt>
                <c:pt idx="92220">
                  <c:v>1.0019899999999999</c:v>
                </c:pt>
                <c:pt idx="92221">
                  <c:v>1.0020800000000001</c:v>
                </c:pt>
                <c:pt idx="92222">
                  <c:v>1.0021599999999999</c:v>
                </c:pt>
                <c:pt idx="92223">
                  <c:v>1.00223</c:v>
                </c:pt>
                <c:pt idx="92224">
                  <c:v>1.0023</c:v>
                </c:pt>
                <c:pt idx="92225">
                  <c:v>1.0023599999999999</c:v>
                </c:pt>
                <c:pt idx="92226">
                  <c:v>1.0024</c:v>
                </c:pt>
                <c:pt idx="92227">
                  <c:v>1.00244</c:v>
                </c:pt>
                <c:pt idx="92228">
                  <c:v>1.00247</c:v>
                </c:pt>
                <c:pt idx="92229">
                  <c:v>1.0024900000000001</c:v>
                </c:pt>
                <c:pt idx="92230">
                  <c:v>1.0024999999999999</c:v>
                </c:pt>
                <c:pt idx="92231">
                  <c:v>1.00251</c:v>
                </c:pt>
                <c:pt idx="92232">
                  <c:v>1.0024999999999999</c:v>
                </c:pt>
                <c:pt idx="92233">
                  <c:v>1.0024900000000001</c:v>
                </c:pt>
                <c:pt idx="92234">
                  <c:v>1.0024599999999999</c:v>
                </c:pt>
                <c:pt idx="92235">
                  <c:v>1.0024200000000001</c:v>
                </c:pt>
                <c:pt idx="92236">
                  <c:v>1.00237</c:v>
                </c:pt>
                <c:pt idx="92237">
                  <c:v>1.00231</c:v>
                </c:pt>
                <c:pt idx="92238">
                  <c:v>1.00223</c:v>
                </c:pt>
                <c:pt idx="92239">
                  <c:v>1.0021500000000001</c:v>
                </c:pt>
                <c:pt idx="92240">
                  <c:v>1.0020500000000001</c:v>
                </c:pt>
                <c:pt idx="92241">
                  <c:v>1.0019400000000001</c:v>
                </c:pt>
                <c:pt idx="92242">
                  <c:v>1.0018199999999999</c:v>
                </c:pt>
                <c:pt idx="92243">
                  <c:v>1.0016799999999999</c:v>
                </c:pt>
                <c:pt idx="92244">
                  <c:v>1.00153</c:v>
                </c:pt>
                <c:pt idx="92245">
                  <c:v>1.0013700000000001</c:v>
                </c:pt>
                <c:pt idx="92246">
                  <c:v>1.00119</c:v>
                </c:pt>
                <c:pt idx="92247">
                  <c:v>1.0009999999999999</c:v>
                </c:pt>
                <c:pt idx="92248">
                  <c:v>1.0007999999999999</c:v>
                </c:pt>
                <c:pt idx="92249">
                  <c:v>1.00058</c:v>
                </c:pt>
                <c:pt idx="92250">
                  <c:v>1.0003599999999999</c:v>
                </c:pt>
                <c:pt idx="92251">
                  <c:v>1.0001199999999999</c:v>
                </c:pt>
                <c:pt idx="92252">
                  <c:v>0.99987099999999995</c:v>
                </c:pt>
                <c:pt idx="92253">
                  <c:v>0.99963800000000003</c:v>
                </c:pt>
                <c:pt idx="92254">
                  <c:v>0.99940899999999999</c:v>
                </c:pt>
                <c:pt idx="92255">
                  <c:v>0.99920399999999998</c:v>
                </c:pt>
                <c:pt idx="92256">
                  <c:v>0.99901200000000001</c:v>
                </c:pt>
                <c:pt idx="92257">
                  <c:v>0.99882499999999996</c:v>
                </c:pt>
                <c:pt idx="92258">
                  <c:v>0.99868900000000005</c:v>
                </c:pt>
                <c:pt idx="92259">
                  <c:v>0.99853599999999998</c:v>
                </c:pt>
                <c:pt idx="92260">
                  <c:v>0.99839500000000003</c:v>
                </c:pt>
                <c:pt idx="92261">
                  <c:v>0.99826000000000004</c:v>
                </c:pt>
                <c:pt idx="92262">
                  <c:v>0.99813799999999997</c:v>
                </c:pt>
                <c:pt idx="92263">
                  <c:v>0.99802400000000002</c:v>
                </c:pt>
                <c:pt idx="92264">
                  <c:v>0.99793399999999999</c:v>
                </c:pt>
                <c:pt idx="92265">
                  <c:v>0.99784300000000004</c:v>
                </c:pt>
                <c:pt idx="92266">
                  <c:v>0.99776799999999999</c:v>
                </c:pt>
                <c:pt idx="92267">
                  <c:v>0.99770700000000001</c:v>
                </c:pt>
                <c:pt idx="92268">
                  <c:v>0.99766100000000002</c:v>
                </c:pt>
                <c:pt idx="92269">
                  <c:v>0.99762399999999996</c:v>
                </c:pt>
                <c:pt idx="92270">
                  <c:v>0.99759900000000001</c:v>
                </c:pt>
                <c:pt idx="92271">
                  <c:v>0.997583</c:v>
                </c:pt>
                <c:pt idx="92272">
                  <c:v>0.99757600000000002</c:v>
                </c:pt>
                <c:pt idx="92273">
                  <c:v>0.99758100000000005</c:v>
                </c:pt>
                <c:pt idx="92274">
                  <c:v>0.99759399999999998</c:v>
                </c:pt>
                <c:pt idx="92275">
                  <c:v>0.99761999999999995</c:v>
                </c:pt>
                <c:pt idx="92276">
                  <c:v>0.99765599999999999</c:v>
                </c:pt>
                <c:pt idx="92277">
                  <c:v>0.99769600000000003</c:v>
                </c:pt>
                <c:pt idx="92278">
                  <c:v>0.99774799999999997</c:v>
                </c:pt>
                <c:pt idx="92279">
                  <c:v>0.99780800000000003</c:v>
                </c:pt>
                <c:pt idx="92280">
                  <c:v>0.99787499999999996</c:v>
                </c:pt>
                <c:pt idx="92281">
                  <c:v>0.99794799999999995</c:v>
                </c:pt>
                <c:pt idx="92282">
                  <c:v>0.998031</c:v>
                </c:pt>
                <c:pt idx="92283">
                  <c:v>0.99811700000000003</c:v>
                </c:pt>
                <c:pt idx="92284">
                  <c:v>0.99820900000000001</c:v>
                </c:pt>
                <c:pt idx="92285">
                  <c:v>0.99831300000000001</c:v>
                </c:pt>
                <c:pt idx="92286">
                  <c:v>0.99842500000000001</c:v>
                </c:pt>
                <c:pt idx="92287">
                  <c:v>0.99853999999999998</c:v>
                </c:pt>
                <c:pt idx="92288">
                  <c:v>0.99865999999999999</c:v>
                </c:pt>
                <c:pt idx="92289">
                  <c:v>0.99878199999999995</c:v>
                </c:pt>
                <c:pt idx="92290">
                  <c:v>0.99891700000000005</c:v>
                </c:pt>
                <c:pt idx="92291">
                  <c:v>0.99904700000000002</c:v>
                </c:pt>
                <c:pt idx="92292">
                  <c:v>0.99917599999999995</c:v>
                </c:pt>
                <c:pt idx="92293">
                  <c:v>0.999309</c:v>
                </c:pt>
                <c:pt idx="92294">
                  <c:v>0.99944500000000003</c:v>
                </c:pt>
                <c:pt idx="92295">
                  <c:v>0.99958899999999995</c:v>
                </c:pt>
                <c:pt idx="92296">
                  <c:v>0.99973500000000004</c:v>
                </c:pt>
                <c:pt idx="92297">
                  <c:v>0.99987499999999996</c:v>
                </c:pt>
                <c:pt idx="92298">
                  <c:v>1.0000199999999999</c:v>
                </c:pt>
                <c:pt idx="92299">
                  <c:v>1.0001500000000001</c:v>
                </c:pt>
                <c:pt idx="92300">
                  <c:v>1.0003</c:v>
                </c:pt>
                <c:pt idx="92301">
                  <c:v>1.00044</c:v>
                </c:pt>
                <c:pt idx="92302">
                  <c:v>1.0005900000000001</c:v>
                </c:pt>
                <c:pt idx="92303">
                  <c:v>1.0007299999999999</c:v>
                </c:pt>
                <c:pt idx="92304">
                  <c:v>1.0008699999999999</c:v>
                </c:pt>
                <c:pt idx="92305">
                  <c:v>1.00102</c:v>
                </c:pt>
                <c:pt idx="92306">
                  <c:v>1.00116</c:v>
                </c:pt>
                <c:pt idx="92307">
                  <c:v>1.0013000000000001</c:v>
                </c:pt>
                <c:pt idx="92308">
                  <c:v>1.0014400000000001</c:v>
                </c:pt>
                <c:pt idx="92309">
                  <c:v>1.0015700000000001</c:v>
                </c:pt>
                <c:pt idx="92310">
                  <c:v>1.00169</c:v>
                </c:pt>
                <c:pt idx="92311">
                  <c:v>1.0018100000000001</c:v>
                </c:pt>
                <c:pt idx="92312">
                  <c:v>1.0019199999999999</c:v>
                </c:pt>
                <c:pt idx="92313">
                  <c:v>1.00203</c:v>
                </c:pt>
                <c:pt idx="92314">
                  <c:v>1.0021199999999999</c:v>
                </c:pt>
                <c:pt idx="92315">
                  <c:v>1.0022200000000001</c:v>
                </c:pt>
                <c:pt idx="92316">
                  <c:v>1.0023200000000001</c:v>
                </c:pt>
                <c:pt idx="92317">
                  <c:v>1.0024</c:v>
                </c:pt>
                <c:pt idx="92318">
                  <c:v>1.00247</c:v>
                </c:pt>
                <c:pt idx="92319">
                  <c:v>1.00254</c:v>
                </c:pt>
                <c:pt idx="92320">
                  <c:v>1.00261</c:v>
                </c:pt>
                <c:pt idx="92321">
                  <c:v>1.0026600000000001</c:v>
                </c:pt>
                <c:pt idx="92322">
                  <c:v>1.0026999999999999</c:v>
                </c:pt>
                <c:pt idx="92323">
                  <c:v>1.00274</c:v>
                </c:pt>
                <c:pt idx="92324">
                  <c:v>1.0027699999999999</c:v>
                </c:pt>
                <c:pt idx="92325">
                  <c:v>1.0027900000000001</c:v>
                </c:pt>
                <c:pt idx="92326">
                  <c:v>1.0027999999999999</c:v>
                </c:pt>
                <c:pt idx="92327">
                  <c:v>1.00278</c:v>
                </c:pt>
                <c:pt idx="92328">
                  <c:v>1.0027699999999999</c:v>
                </c:pt>
                <c:pt idx="92329">
                  <c:v>1.00275</c:v>
                </c:pt>
                <c:pt idx="92330">
                  <c:v>1.0027200000000001</c:v>
                </c:pt>
                <c:pt idx="92331">
                  <c:v>1.00268</c:v>
                </c:pt>
                <c:pt idx="92332">
                  <c:v>1.0026299999999999</c:v>
                </c:pt>
                <c:pt idx="92333">
                  <c:v>1.00257</c:v>
                </c:pt>
                <c:pt idx="92334">
                  <c:v>1.0024999999999999</c:v>
                </c:pt>
                <c:pt idx="92335">
                  <c:v>1.00241</c:v>
                </c:pt>
                <c:pt idx="92336">
                  <c:v>1.00231</c:v>
                </c:pt>
                <c:pt idx="92337">
                  <c:v>1.0022</c:v>
                </c:pt>
                <c:pt idx="92338">
                  <c:v>1.0020899999999999</c:v>
                </c:pt>
                <c:pt idx="92339">
                  <c:v>1.00196</c:v>
                </c:pt>
                <c:pt idx="92340">
                  <c:v>1.0018100000000001</c:v>
                </c:pt>
                <c:pt idx="92341">
                  <c:v>1.0016499999999999</c:v>
                </c:pt>
                <c:pt idx="92342">
                  <c:v>1.0014799999999999</c:v>
                </c:pt>
                <c:pt idx="92343">
                  <c:v>1.0013000000000001</c:v>
                </c:pt>
                <c:pt idx="92344">
                  <c:v>1.00112</c:v>
                </c:pt>
                <c:pt idx="92345">
                  <c:v>1.0008999999999999</c:v>
                </c:pt>
                <c:pt idx="92346">
                  <c:v>1.00068</c:v>
                </c:pt>
                <c:pt idx="92347">
                  <c:v>1.00044</c:v>
                </c:pt>
                <c:pt idx="92348">
                  <c:v>1.0002</c:v>
                </c:pt>
                <c:pt idx="92349">
                  <c:v>0.99995800000000001</c:v>
                </c:pt>
                <c:pt idx="92350">
                  <c:v>0.99973000000000001</c:v>
                </c:pt>
                <c:pt idx="92351">
                  <c:v>0.99951299999999998</c:v>
                </c:pt>
                <c:pt idx="92352">
                  <c:v>0.99931000000000003</c:v>
                </c:pt>
                <c:pt idx="92353">
                  <c:v>0.99912500000000004</c:v>
                </c:pt>
                <c:pt idx="92354">
                  <c:v>0.99894700000000003</c:v>
                </c:pt>
                <c:pt idx="92355">
                  <c:v>0.99877499999999997</c:v>
                </c:pt>
                <c:pt idx="92356">
                  <c:v>0.99862799999999996</c:v>
                </c:pt>
                <c:pt idx="92357">
                  <c:v>0.99848999999999999</c:v>
                </c:pt>
                <c:pt idx="92358">
                  <c:v>0.998363</c:v>
                </c:pt>
                <c:pt idx="92359">
                  <c:v>0.99824500000000005</c:v>
                </c:pt>
                <c:pt idx="92360">
                  <c:v>0.99814199999999997</c:v>
                </c:pt>
                <c:pt idx="92361">
                  <c:v>0.99804700000000002</c:v>
                </c:pt>
                <c:pt idx="92362">
                  <c:v>0.99797199999999997</c:v>
                </c:pt>
                <c:pt idx="92363">
                  <c:v>0.99790299999999998</c:v>
                </c:pt>
                <c:pt idx="92364">
                  <c:v>0.99784799999999996</c:v>
                </c:pt>
                <c:pt idx="92365">
                  <c:v>0.99780500000000005</c:v>
                </c:pt>
                <c:pt idx="92366">
                  <c:v>0.99777099999999996</c:v>
                </c:pt>
                <c:pt idx="92367">
                  <c:v>0.99775400000000003</c:v>
                </c:pt>
                <c:pt idx="92368">
                  <c:v>0.99774200000000002</c:v>
                </c:pt>
                <c:pt idx="92369">
                  <c:v>0.99774099999999999</c:v>
                </c:pt>
                <c:pt idx="92370">
                  <c:v>0.99774700000000005</c:v>
                </c:pt>
                <c:pt idx="92371">
                  <c:v>0.99776799999999999</c:v>
                </c:pt>
                <c:pt idx="92372">
                  <c:v>0.99779600000000002</c:v>
                </c:pt>
                <c:pt idx="92373">
                  <c:v>0.997834</c:v>
                </c:pt>
                <c:pt idx="92374">
                  <c:v>0.99787999999999999</c:v>
                </c:pt>
                <c:pt idx="92375">
                  <c:v>0.99793500000000002</c:v>
                </c:pt>
                <c:pt idx="92376">
                  <c:v>0.99799700000000002</c:v>
                </c:pt>
                <c:pt idx="92377">
                  <c:v>0.99806700000000004</c:v>
                </c:pt>
                <c:pt idx="92378">
                  <c:v>0.99815100000000001</c:v>
                </c:pt>
                <c:pt idx="92379">
                  <c:v>0.99823899999999999</c:v>
                </c:pt>
                <c:pt idx="92380">
                  <c:v>0.99833300000000003</c:v>
                </c:pt>
                <c:pt idx="92381">
                  <c:v>0.99843899999999997</c:v>
                </c:pt>
                <c:pt idx="92382">
                  <c:v>0.99854200000000004</c:v>
                </c:pt>
                <c:pt idx="92383">
                  <c:v>0.99865099999999996</c:v>
                </c:pt>
                <c:pt idx="92384">
                  <c:v>0.99876900000000002</c:v>
                </c:pt>
                <c:pt idx="92385">
                  <c:v>0.99888900000000003</c:v>
                </c:pt>
                <c:pt idx="92386">
                  <c:v>0.99900999999999995</c:v>
                </c:pt>
                <c:pt idx="92387">
                  <c:v>0.99914199999999997</c:v>
                </c:pt>
                <c:pt idx="92388">
                  <c:v>0.99927699999999997</c:v>
                </c:pt>
                <c:pt idx="92389">
                  <c:v>0.99941100000000005</c:v>
                </c:pt>
                <c:pt idx="92390">
                  <c:v>0.99955000000000005</c:v>
                </c:pt>
                <c:pt idx="92391">
                  <c:v>0.99969200000000003</c:v>
                </c:pt>
                <c:pt idx="92392">
                  <c:v>0.999838</c:v>
                </c:pt>
                <c:pt idx="92393">
                  <c:v>0.99998500000000001</c:v>
                </c:pt>
                <c:pt idx="92394">
                  <c:v>1.00013</c:v>
                </c:pt>
                <c:pt idx="92395">
                  <c:v>1.0002800000000001</c:v>
                </c:pt>
                <c:pt idx="92396">
                  <c:v>1.00044</c:v>
                </c:pt>
                <c:pt idx="92397">
                  <c:v>1.00058</c:v>
                </c:pt>
                <c:pt idx="92398">
                  <c:v>1.0007200000000001</c:v>
                </c:pt>
                <c:pt idx="92399">
                  <c:v>1.0008699999999999</c:v>
                </c:pt>
                <c:pt idx="92400">
                  <c:v>1.00102</c:v>
                </c:pt>
                <c:pt idx="92401">
                  <c:v>1.00116</c:v>
                </c:pt>
                <c:pt idx="92402">
                  <c:v>1.0013000000000001</c:v>
                </c:pt>
                <c:pt idx="92403">
                  <c:v>1.00143</c:v>
                </c:pt>
                <c:pt idx="92404">
                  <c:v>1.0015700000000001</c:v>
                </c:pt>
                <c:pt idx="92405">
                  <c:v>1.0017</c:v>
                </c:pt>
                <c:pt idx="92406">
                  <c:v>1.0018199999999999</c:v>
                </c:pt>
                <c:pt idx="92407">
                  <c:v>1.0019400000000001</c:v>
                </c:pt>
                <c:pt idx="92408">
                  <c:v>1.00206</c:v>
                </c:pt>
                <c:pt idx="92409">
                  <c:v>1.0021800000000001</c:v>
                </c:pt>
                <c:pt idx="92410">
                  <c:v>1.0022800000000001</c:v>
                </c:pt>
                <c:pt idx="92411">
                  <c:v>1.00238</c:v>
                </c:pt>
                <c:pt idx="92412">
                  <c:v>1.00247</c:v>
                </c:pt>
                <c:pt idx="92413">
                  <c:v>1.0025500000000001</c:v>
                </c:pt>
                <c:pt idx="92414">
                  <c:v>1.0026299999999999</c:v>
                </c:pt>
                <c:pt idx="92415">
                  <c:v>1.0026999999999999</c:v>
                </c:pt>
                <c:pt idx="92416">
                  <c:v>1.0027600000000001</c:v>
                </c:pt>
                <c:pt idx="92417">
                  <c:v>1.00281</c:v>
                </c:pt>
                <c:pt idx="92418">
                  <c:v>1.00285</c:v>
                </c:pt>
                <c:pt idx="92419">
                  <c:v>1.00288</c:v>
                </c:pt>
                <c:pt idx="92420">
                  <c:v>1.0028999999999999</c:v>
                </c:pt>
                <c:pt idx="92421">
                  <c:v>1.00292</c:v>
                </c:pt>
                <c:pt idx="92422">
                  <c:v>1.0029300000000001</c:v>
                </c:pt>
                <c:pt idx="92423">
                  <c:v>1.0029300000000001</c:v>
                </c:pt>
                <c:pt idx="92424">
                  <c:v>1.00291</c:v>
                </c:pt>
                <c:pt idx="92425">
                  <c:v>1.00288</c:v>
                </c:pt>
                <c:pt idx="92426">
                  <c:v>1.00284</c:v>
                </c:pt>
                <c:pt idx="92427">
                  <c:v>1.0027900000000001</c:v>
                </c:pt>
                <c:pt idx="92428">
                  <c:v>1.0027299999999999</c:v>
                </c:pt>
                <c:pt idx="92429">
                  <c:v>1.00267</c:v>
                </c:pt>
                <c:pt idx="92430">
                  <c:v>1.00258</c:v>
                </c:pt>
                <c:pt idx="92431">
                  <c:v>1.0024900000000001</c:v>
                </c:pt>
                <c:pt idx="92432">
                  <c:v>1.00238</c:v>
                </c:pt>
                <c:pt idx="92433">
                  <c:v>1.0022599999999999</c:v>
                </c:pt>
                <c:pt idx="92434">
                  <c:v>1.00213</c:v>
                </c:pt>
                <c:pt idx="92435">
                  <c:v>1.0019899999999999</c:v>
                </c:pt>
                <c:pt idx="92436">
                  <c:v>1.00183</c:v>
                </c:pt>
                <c:pt idx="92437">
                  <c:v>1.0016499999999999</c:v>
                </c:pt>
                <c:pt idx="92438">
                  <c:v>1.0014700000000001</c:v>
                </c:pt>
                <c:pt idx="92439">
                  <c:v>1.0012700000000001</c:v>
                </c:pt>
                <c:pt idx="92440">
                  <c:v>1.0010600000000001</c:v>
                </c:pt>
                <c:pt idx="92441">
                  <c:v>1.00085</c:v>
                </c:pt>
                <c:pt idx="92442">
                  <c:v>1.00061</c:v>
                </c:pt>
                <c:pt idx="92443">
                  <c:v>1.00037</c:v>
                </c:pt>
                <c:pt idx="92444">
                  <c:v>1.00013</c:v>
                </c:pt>
                <c:pt idx="92445">
                  <c:v>0.99989899999999998</c:v>
                </c:pt>
                <c:pt idx="92446">
                  <c:v>0.99967600000000001</c:v>
                </c:pt>
                <c:pt idx="92447">
                  <c:v>0.99947200000000003</c:v>
                </c:pt>
                <c:pt idx="92448">
                  <c:v>0.99928799999999995</c:v>
                </c:pt>
                <c:pt idx="92449">
                  <c:v>0.99910900000000002</c:v>
                </c:pt>
                <c:pt idx="92450">
                  <c:v>0.99895199999999995</c:v>
                </c:pt>
                <c:pt idx="92451">
                  <c:v>0.99880000000000002</c:v>
                </c:pt>
                <c:pt idx="92452">
                  <c:v>0.99866100000000002</c:v>
                </c:pt>
                <c:pt idx="92453">
                  <c:v>0.99853000000000003</c:v>
                </c:pt>
                <c:pt idx="92454">
                  <c:v>0.99841500000000005</c:v>
                </c:pt>
                <c:pt idx="92455">
                  <c:v>0.99830799999999997</c:v>
                </c:pt>
                <c:pt idx="92456">
                  <c:v>0.99821599999999999</c:v>
                </c:pt>
                <c:pt idx="92457">
                  <c:v>0.99813300000000005</c:v>
                </c:pt>
                <c:pt idx="92458">
                  <c:v>0.998062</c:v>
                </c:pt>
                <c:pt idx="92459">
                  <c:v>0.998004</c:v>
                </c:pt>
                <c:pt idx="92460">
                  <c:v>0.99795500000000004</c:v>
                </c:pt>
                <c:pt idx="92461">
                  <c:v>0.99791799999999997</c:v>
                </c:pt>
                <c:pt idx="92462">
                  <c:v>0.99789499999999998</c:v>
                </c:pt>
                <c:pt idx="92463">
                  <c:v>0.99787999999999999</c:v>
                </c:pt>
                <c:pt idx="92464">
                  <c:v>0.99787599999999999</c:v>
                </c:pt>
                <c:pt idx="92465">
                  <c:v>0.99788100000000002</c:v>
                </c:pt>
                <c:pt idx="92466">
                  <c:v>0.99789700000000003</c:v>
                </c:pt>
                <c:pt idx="92467">
                  <c:v>0.99792000000000003</c:v>
                </c:pt>
                <c:pt idx="92468">
                  <c:v>0.99795599999999995</c:v>
                </c:pt>
                <c:pt idx="92469">
                  <c:v>0.998</c:v>
                </c:pt>
                <c:pt idx="92470">
                  <c:v>0.99804700000000002</c:v>
                </c:pt>
                <c:pt idx="92471">
                  <c:v>0.99810399999999999</c:v>
                </c:pt>
                <c:pt idx="92472">
                  <c:v>0.998166</c:v>
                </c:pt>
                <c:pt idx="92473">
                  <c:v>0.99823399999999995</c:v>
                </c:pt>
                <c:pt idx="92474">
                  <c:v>0.99831000000000003</c:v>
                </c:pt>
                <c:pt idx="92475">
                  <c:v>0.99839599999999995</c:v>
                </c:pt>
                <c:pt idx="92476">
                  <c:v>0.99848499999999996</c:v>
                </c:pt>
                <c:pt idx="92477">
                  <c:v>0.99857799999999997</c:v>
                </c:pt>
                <c:pt idx="92478">
                  <c:v>0.99868000000000001</c:v>
                </c:pt>
                <c:pt idx="92479">
                  <c:v>0.99878299999999998</c:v>
                </c:pt>
                <c:pt idx="92480">
                  <c:v>0.998892</c:v>
                </c:pt>
                <c:pt idx="92481">
                  <c:v>0.99900900000000004</c:v>
                </c:pt>
                <c:pt idx="92482">
                  <c:v>0.99912599999999996</c:v>
                </c:pt>
                <c:pt idx="92483">
                  <c:v>0.999247</c:v>
                </c:pt>
                <c:pt idx="92484">
                  <c:v>0.99937100000000001</c:v>
                </c:pt>
                <c:pt idx="92485">
                  <c:v>0.999502</c:v>
                </c:pt>
                <c:pt idx="92486">
                  <c:v>0.99963299999999999</c:v>
                </c:pt>
                <c:pt idx="92487">
                  <c:v>0.99976299999999996</c:v>
                </c:pt>
                <c:pt idx="92488">
                  <c:v>0.99989700000000004</c:v>
                </c:pt>
                <c:pt idx="92489">
                  <c:v>1.0000199999999999</c:v>
                </c:pt>
                <c:pt idx="92490">
                  <c:v>1.0001500000000001</c:v>
                </c:pt>
                <c:pt idx="92491">
                  <c:v>1.0002800000000001</c:v>
                </c:pt>
                <c:pt idx="92492">
                  <c:v>1.00041</c:v>
                </c:pt>
                <c:pt idx="92493">
                  <c:v>1.0005500000000001</c:v>
                </c:pt>
                <c:pt idx="92494">
                  <c:v>1.00068</c:v>
                </c:pt>
                <c:pt idx="92495">
                  <c:v>1.00081</c:v>
                </c:pt>
                <c:pt idx="92496">
                  <c:v>1.0009399999999999</c:v>
                </c:pt>
                <c:pt idx="92497">
                  <c:v>1.0010699999999999</c:v>
                </c:pt>
                <c:pt idx="92498">
                  <c:v>1.00119</c:v>
                </c:pt>
                <c:pt idx="92499">
                  <c:v>1.0013099999999999</c:v>
                </c:pt>
                <c:pt idx="92500">
                  <c:v>1.00143</c:v>
                </c:pt>
                <c:pt idx="92501">
                  <c:v>1.0015400000000001</c:v>
                </c:pt>
                <c:pt idx="92502">
                  <c:v>1.0016499999999999</c:v>
                </c:pt>
                <c:pt idx="92503">
                  <c:v>1.0017499999999999</c:v>
                </c:pt>
                <c:pt idx="92504">
                  <c:v>1.0018499999999999</c:v>
                </c:pt>
                <c:pt idx="92505">
                  <c:v>1.0019400000000001</c:v>
                </c:pt>
                <c:pt idx="92506">
                  <c:v>1.00203</c:v>
                </c:pt>
                <c:pt idx="92507">
                  <c:v>1.0021100000000001</c:v>
                </c:pt>
                <c:pt idx="92508">
                  <c:v>1.0021899999999999</c:v>
                </c:pt>
                <c:pt idx="92509">
                  <c:v>1.0022500000000001</c:v>
                </c:pt>
                <c:pt idx="92510">
                  <c:v>1.00231</c:v>
                </c:pt>
                <c:pt idx="92511">
                  <c:v>1.00237</c:v>
                </c:pt>
                <c:pt idx="92512">
                  <c:v>1.00241</c:v>
                </c:pt>
                <c:pt idx="92513">
                  <c:v>1.0024500000000001</c:v>
                </c:pt>
                <c:pt idx="92514">
                  <c:v>1.00247</c:v>
                </c:pt>
                <c:pt idx="92515">
                  <c:v>1.0024900000000001</c:v>
                </c:pt>
                <c:pt idx="92516">
                  <c:v>1.0024999999999999</c:v>
                </c:pt>
                <c:pt idx="92517">
                  <c:v>1.0025200000000001</c:v>
                </c:pt>
                <c:pt idx="92518">
                  <c:v>1.00251</c:v>
                </c:pt>
                <c:pt idx="92519">
                  <c:v>1.0024999999999999</c:v>
                </c:pt>
                <c:pt idx="92520">
                  <c:v>1.00247</c:v>
                </c:pt>
                <c:pt idx="92521">
                  <c:v>1.0024299999999999</c:v>
                </c:pt>
                <c:pt idx="92522">
                  <c:v>1.00238</c:v>
                </c:pt>
                <c:pt idx="92523">
                  <c:v>1.0023200000000001</c:v>
                </c:pt>
                <c:pt idx="92524">
                  <c:v>1.00224</c:v>
                </c:pt>
                <c:pt idx="92525">
                  <c:v>1.0021599999999999</c:v>
                </c:pt>
                <c:pt idx="92526">
                  <c:v>1.00206</c:v>
                </c:pt>
                <c:pt idx="92527">
                  <c:v>1.00196</c:v>
                </c:pt>
                <c:pt idx="92528">
                  <c:v>1.0018400000000001</c:v>
                </c:pt>
                <c:pt idx="92529">
                  <c:v>1.0017100000000001</c:v>
                </c:pt>
                <c:pt idx="92530">
                  <c:v>1.0015700000000001</c:v>
                </c:pt>
                <c:pt idx="92531">
                  <c:v>1.00142</c:v>
                </c:pt>
                <c:pt idx="92532">
                  <c:v>1.00125</c:v>
                </c:pt>
                <c:pt idx="92533">
                  <c:v>1.0010699999999999</c:v>
                </c:pt>
                <c:pt idx="92534">
                  <c:v>1.00088</c:v>
                </c:pt>
                <c:pt idx="92535">
                  <c:v>1.0006699999999999</c:v>
                </c:pt>
                <c:pt idx="92536">
                  <c:v>1.0004599999999999</c:v>
                </c:pt>
                <c:pt idx="92537">
                  <c:v>1.00023</c:v>
                </c:pt>
                <c:pt idx="92538">
                  <c:v>0.99999199999999999</c:v>
                </c:pt>
                <c:pt idx="92539">
                  <c:v>0.99974399999999997</c:v>
                </c:pt>
                <c:pt idx="92540">
                  <c:v>0.99951100000000004</c:v>
                </c:pt>
                <c:pt idx="92541">
                  <c:v>0.99929000000000001</c:v>
                </c:pt>
                <c:pt idx="92542">
                  <c:v>0.99907699999999999</c:v>
                </c:pt>
                <c:pt idx="92543">
                  <c:v>0.99888200000000005</c:v>
                </c:pt>
                <c:pt idx="92544">
                  <c:v>0.998699</c:v>
                </c:pt>
                <c:pt idx="92545">
                  <c:v>0.99853099999999995</c:v>
                </c:pt>
                <c:pt idx="92546">
                  <c:v>0.99837699999999996</c:v>
                </c:pt>
                <c:pt idx="92547">
                  <c:v>0.998228</c:v>
                </c:pt>
                <c:pt idx="92548">
                  <c:v>0.99809400000000004</c:v>
                </c:pt>
                <c:pt idx="92549">
                  <c:v>0.99797899999999995</c:v>
                </c:pt>
                <c:pt idx="92550">
                  <c:v>0.99786699999999995</c:v>
                </c:pt>
                <c:pt idx="92551">
                  <c:v>0.99777199999999999</c:v>
                </c:pt>
                <c:pt idx="92552">
                  <c:v>0.99768599999999996</c:v>
                </c:pt>
                <c:pt idx="92553">
                  <c:v>0.99761</c:v>
                </c:pt>
                <c:pt idx="92554">
                  <c:v>0.99754699999999996</c:v>
                </c:pt>
                <c:pt idx="92555">
                  <c:v>0.99749399999999999</c:v>
                </c:pt>
                <c:pt idx="92556">
                  <c:v>0.99746999999999997</c:v>
                </c:pt>
                <c:pt idx="92557">
                  <c:v>0.99744299999999997</c:v>
                </c:pt>
                <c:pt idx="92558">
                  <c:v>0.99741999999999997</c:v>
                </c:pt>
                <c:pt idx="92559">
                  <c:v>0.99741199999999997</c:v>
                </c:pt>
                <c:pt idx="92560">
                  <c:v>0.99741800000000003</c:v>
                </c:pt>
                <c:pt idx="92561">
                  <c:v>0.99743099999999996</c:v>
                </c:pt>
                <c:pt idx="92562">
                  <c:v>0.99745200000000001</c:v>
                </c:pt>
                <c:pt idx="92563">
                  <c:v>0.997479</c:v>
                </c:pt>
                <c:pt idx="92564">
                  <c:v>0.99752099999999999</c:v>
                </c:pt>
                <c:pt idx="92565">
                  <c:v>0.99756999999999996</c:v>
                </c:pt>
                <c:pt idx="92566">
                  <c:v>0.99762700000000004</c:v>
                </c:pt>
                <c:pt idx="92567">
                  <c:v>0.99769200000000002</c:v>
                </c:pt>
                <c:pt idx="92568">
                  <c:v>0.99776900000000002</c:v>
                </c:pt>
                <c:pt idx="92569">
                  <c:v>0.997861</c:v>
                </c:pt>
                <c:pt idx="92570">
                  <c:v>0.99794899999999997</c:v>
                </c:pt>
                <c:pt idx="92571">
                  <c:v>0.99804700000000002</c:v>
                </c:pt>
                <c:pt idx="92572">
                  <c:v>0.99814800000000004</c:v>
                </c:pt>
                <c:pt idx="92573">
                  <c:v>0.99826099999999995</c:v>
                </c:pt>
                <c:pt idx="92574">
                  <c:v>0.99838099999999996</c:v>
                </c:pt>
                <c:pt idx="92575">
                  <c:v>0.99850000000000005</c:v>
                </c:pt>
                <c:pt idx="92576">
                  <c:v>0.99862700000000004</c:v>
                </c:pt>
                <c:pt idx="92577">
                  <c:v>0.99875199999999997</c:v>
                </c:pt>
                <c:pt idx="92578">
                  <c:v>0.99888699999999997</c:v>
                </c:pt>
                <c:pt idx="92579">
                  <c:v>0.999027</c:v>
                </c:pt>
                <c:pt idx="92580">
                  <c:v>0.99916400000000005</c:v>
                </c:pt>
                <c:pt idx="92581">
                  <c:v>0.99930799999999997</c:v>
                </c:pt>
                <c:pt idx="92582">
                  <c:v>0.99945799999999996</c:v>
                </c:pt>
                <c:pt idx="92583">
                  <c:v>0.99960599999999999</c:v>
                </c:pt>
                <c:pt idx="92584">
                  <c:v>0.99975700000000001</c:v>
                </c:pt>
                <c:pt idx="92585">
                  <c:v>0.99990400000000002</c:v>
                </c:pt>
                <c:pt idx="92586">
                  <c:v>1.0000599999999999</c:v>
                </c:pt>
                <c:pt idx="92587">
                  <c:v>1.00021</c:v>
                </c:pt>
                <c:pt idx="92588">
                  <c:v>1.0003599999999999</c:v>
                </c:pt>
                <c:pt idx="92589">
                  <c:v>1.0004999999999999</c:v>
                </c:pt>
                <c:pt idx="92590">
                  <c:v>1.00065</c:v>
                </c:pt>
                <c:pt idx="92591">
                  <c:v>1.0007999999999999</c:v>
                </c:pt>
                <c:pt idx="92592">
                  <c:v>1.0009399999999999</c:v>
                </c:pt>
                <c:pt idx="92593">
                  <c:v>1.00108</c:v>
                </c:pt>
                <c:pt idx="92594">
                  <c:v>1.0012099999999999</c:v>
                </c:pt>
                <c:pt idx="92595">
                  <c:v>1.0013399999999999</c:v>
                </c:pt>
                <c:pt idx="92596">
                  <c:v>1.0014700000000001</c:v>
                </c:pt>
                <c:pt idx="92597">
                  <c:v>1.0016</c:v>
                </c:pt>
                <c:pt idx="92598">
                  <c:v>1.0017199999999999</c:v>
                </c:pt>
                <c:pt idx="92599">
                  <c:v>1.0018199999999999</c:v>
                </c:pt>
                <c:pt idx="92600">
                  <c:v>1.00193</c:v>
                </c:pt>
                <c:pt idx="92601">
                  <c:v>1.00203</c:v>
                </c:pt>
                <c:pt idx="92602">
                  <c:v>1.00213</c:v>
                </c:pt>
                <c:pt idx="92603">
                  <c:v>1.0022200000000001</c:v>
                </c:pt>
                <c:pt idx="92604">
                  <c:v>1.0023</c:v>
                </c:pt>
                <c:pt idx="92605">
                  <c:v>1.00238</c:v>
                </c:pt>
                <c:pt idx="92606">
                  <c:v>1.0024500000000001</c:v>
                </c:pt>
                <c:pt idx="92607">
                  <c:v>1.00251</c:v>
                </c:pt>
                <c:pt idx="92608">
                  <c:v>1.0025599999999999</c:v>
                </c:pt>
                <c:pt idx="92609">
                  <c:v>1.0025999999999999</c:v>
                </c:pt>
                <c:pt idx="92610">
                  <c:v>1.0026299999999999</c:v>
                </c:pt>
                <c:pt idx="92611">
                  <c:v>1.0026600000000001</c:v>
                </c:pt>
                <c:pt idx="92612">
                  <c:v>1.0026600000000001</c:v>
                </c:pt>
                <c:pt idx="92613">
                  <c:v>1.0026600000000001</c:v>
                </c:pt>
                <c:pt idx="92614">
                  <c:v>1.00265</c:v>
                </c:pt>
                <c:pt idx="92615">
                  <c:v>1.00264</c:v>
                </c:pt>
                <c:pt idx="92616">
                  <c:v>1.0025999999999999</c:v>
                </c:pt>
                <c:pt idx="92617">
                  <c:v>1.0025599999999999</c:v>
                </c:pt>
                <c:pt idx="92618">
                  <c:v>1.00251</c:v>
                </c:pt>
                <c:pt idx="92619">
                  <c:v>1.00244</c:v>
                </c:pt>
                <c:pt idx="92620">
                  <c:v>1.00237</c:v>
                </c:pt>
                <c:pt idx="92621">
                  <c:v>1.0022800000000001</c:v>
                </c:pt>
                <c:pt idx="92622">
                  <c:v>1.0021800000000001</c:v>
                </c:pt>
                <c:pt idx="92623">
                  <c:v>1.00207</c:v>
                </c:pt>
                <c:pt idx="92624">
                  <c:v>1.0019400000000001</c:v>
                </c:pt>
                <c:pt idx="92625">
                  <c:v>1.00179</c:v>
                </c:pt>
                <c:pt idx="92626">
                  <c:v>1.0016400000000001</c:v>
                </c:pt>
                <c:pt idx="92627">
                  <c:v>1.0014799999999999</c:v>
                </c:pt>
                <c:pt idx="92628">
                  <c:v>1.0013000000000001</c:v>
                </c:pt>
                <c:pt idx="92629">
                  <c:v>1.0011099999999999</c:v>
                </c:pt>
                <c:pt idx="92630">
                  <c:v>1.00091</c:v>
                </c:pt>
                <c:pt idx="92631">
                  <c:v>1.0006900000000001</c:v>
                </c:pt>
                <c:pt idx="92632">
                  <c:v>1.00047</c:v>
                </c:pt>
                <c:pt idx="92633">
                  <c:v>1.00023</c:v>
                </c:pt>
                <c:pt idx="92634">
                  <c:v>0.99998299999999996</c:v>
                </c:pt>
                <c:pt idx="92635">
                  <c:v>0.99975199999999997</c:v>
                </c:pt>
                <c:pt idx="92636">
                  <c:v>0.99952799999999997</c:v>
                </c:pt>
                <c:pt idx="92637">
                  <c:v>0.99931999999999999</c:v>
                </c:pt>
                <c:pt idx="92638">
                  <c:v>0.99911700000000003</c:v>
                </c:pt>
                <c:pt idx="92639">
                  <c:v>0.99893799999999999</c:v>
                </c:pt>
                <c:pt idx="92640">
                  <c:v>0.99877099999999996</c:v>
                </c:pt>
                <c:pt idx="92641">
                  <c:v>0.99861599999999995</c:v>
                </c:pt>
                <c:pt idx="92642">
                  <c:v>0.99847200000000003</c:v>
                </c:pt>
                <c:pt idx="92643">
                  <c:v>0.99834500000000004</c:v>
                </c:pt>
                <c:pt idx="92644">
                  <c:v>0.99822999999999995</c:v>
                </c:pt>
                <c:pt idx="92645">
                  <c:v>0.99812299999999998</c:v>
                </c:pt>
                <c:pt idx="92646">
                  <c:v>0.99802500000000005</c:v>
                </c:pt>
                <c:pt idx="92647">
                  <c:v>0.99793200000000004</c:v>
                </c:pt>
                <c:pt idx="92648">
                  <c:v>0.997861</c:v>
                </c:pt>
                <c:pt idx="92649">
                  <c:v>0.997803</c:v>
                </c:pt>
                <c:pt idx="92650">
                  <c:v>0.997753</c:v>
                </c:pt>
                <c:pt idx="92651">
                  <c:v>0.99771699999999996</c:v>
                </c:pt>
                <c:pt idx="92652">
                  <c:v>0.99769300000000005</c:v>
                </c:pt>
                <c:pt idx="92653">
                  <c:v>0.99768199999999996</c:v>
                </c:pt>
                <c:pt idx="92654">
                  <c:v>0.99767300000000003</c:v>
                </c:pt>
                <c:pt idx="92655">
                  <c:v>0.99768100000000004</c:v>
                </c:pt>
                <c:pt idx="92656">
                  <c:v>0.99769300000000005</c:v>
                </c:pt>
                <c:pt idx="92657">
                  <c:v>0.99772099999999997</c:v>
                </c:pt>
                <c:pt idx="92658">
                  <c:v>0.99775400000000003</c:v>
                </c:pt>
                <c:pt idx="92659">
                  <c:v>0.99780199999999997</c:v>
                </c:pt>
                <c:pt idx="92660">
                  <c:v>0.99785699999999999</c:v>
                </c:pt>
                <c:pt idx="92661">
                  <c:v>0.997919</c:v>
                </c:pt>
                <c:pt idx="92662">
                  <c:v>0.99799000000000004</c:v>
                </c:pt>
                <c:pt idx="92663">
                  <c:v>0.99806399999999995</c:v>
                </c:pt>
                <c:pt idx="92664">
                  <c:v>0.99814099999999994</c:v>
                </c:pt>
                <c:pt idx="92665">
                  <c:v>0.99822999999999995</c:v>
                </c:pt>
                <c:pt idx="92666">
                  <c:v>0.99832200000000004</c:v>
                </c:pt>
                <c:pt idx="92667">
                  <c:v>0.99842799999999998</c:v>
                </c:pt>
                <c:pt idx="92668">
                  <c:v>0.99854299999999996</c:v>
                </c:pt>
                <c:pt idx="92669">
                  <c:v>0.99865199999999998</c:v>
                </c:pt>
                <c:pt idx="92670">
                  <c:v>0.99876799999999999</c:v>
                </c:pt>
                <c:pt idx="92671">
                  <c:v>0.99889499999999998</c:v>
                </c:pt>
                <c:pt idx="92672">
                  <c:v>0.99902199999999997</c:v>
                </c:pt>
                <c:pt idx="92673">
                  <c:v>0.99915500000000002</c:v>
                </c:pt>
                <c:pt idx="92674">
                  <c:v>0.99929299999999999</c:v>
                </c:pt>
                <c:pt idx="92675">
                  <c:v>0.99943099999999996</c:v>
                </c:pt>
                <c:pt idx="92676">
                  <c:v>0.99956900000000004</c:v>
                </c:pt>
                <c:pt idx="92677">
                  <c:v>0.99970999999999999</c:v>
                </c:pt>
                <c:pt idx="92678">
                  <c:v>0.99986200000000003</c:v>
                </c:pt>
                <c:pt idx="92679">
                  <c:v>1.0000100000000001</c:v>
                </c:pt>
                <c:pt idx="92680">
                  <c:v>1.0001599999999999</c:v>
                </c:pt>
                <c:pt idx="92681">
                  <c:v>1.00031</c:v>
                </c:pt>
                <c:pt idx="92682">
                  <c:v>1.00047</c:v>
                </c:pt>
                <c:pt idx="92683">
                  <c:v>1.00061</c:v>
                </c:pt>
                <c:pt idx="92684">
                  <c:v>1.00075</c:v>
                </c:pt>
                <c:pt idx="92685">
                  <c:v>1.0008999999999999</c:v>
                </c:pt>
                <c:pt idx="92686">
                  <c:v>1.0010399999999999</c:v>
                </c:pt>
                <c:pt idx="92687">
                  <c:v>1.0011699999999999</c:v>
                </c:pt>
                <c:pt idx="92688">
                  <c:v>1.0013099999999999</c:v>
                </c:pt>
                <c:pt idx="92689">
                  <c:v>1.00145</c:v>
                </c:pt>
                <c:pt idx="92690">
                  <c:v>1.0015799999999999</c:v>
                </c:pt>
                <c:pt idx="92691">
                  <c:v>1.0017100000000001</c:v>
                </c:pt>
                <c:pt idx="92692">
                  <c:v>1.0018400000000001</c:v>
                </c:pt>
                <c:pt idx="92693">
                  <c:v>1.0019499999999999</c:v>
                </c:pt>
                <c:pt idx="92694">
                  <c:v>1.0020800000000001</c:v>
                </c:pt>
                <c:pt idx="92695">
                  <c:v>1.0021899999999999</c:v>
                </c:pt>
                <c:pt idx="92696">
                  <c:v>1.0022800000000001</c:v>
                </c:pt>
                <c:pt idx="92697">
                  <c:v>1.00238</c:v>
                </c:pt>
                <c:pt idx="92698">
                  <c:v>1.00247</c:v>
                </c:pt>
                <c:pt idx="92699">
                  <c:v>1.0025500000000001</c:v>
                </c:pt>
                <c:pt idx="92700">
                  <c:v>1.0026299999999999</c:v>
                </c:pt>
                <c:pt idx="92701">
                  <c:v>1.0026999999999999</c:v>
                </c:pt>
                <c:pt idx="92702">
                  <c:v>1.0027699999999999</c:v>
                </c:pt>
                <c:pt idx="92703">
                  <c:v>1.00282</c:v>
                </c:pt>
                <c:pt idx="92704">
                  <c:v>1.00288</c:v>
                </c:pt>
                <c:pt idx="92705">
                  <c:v>1.00292</c:v>
                </c:pt>
                <c:pt idx="92706">
                  <c:v>1.00295</c:v>
                </c:pt>
                <c:pt idx="92707">
                  <c:v>1.00298</c:v>
                </c:pt>
                <c:pt idx="92708">
                  <c:v>1.00299</c:v>
                </c:pt>
                <c:pt idx="92709">
                  <c:v>1.00299</c:v>
                </c:pt>
                <c:pt idx="92710">
                  <c:v>1.00298</c:v>
                </c:pt>
                <c:pt idx="92711">
                  <c:v>1.00295</c:v>
                </c:pt>
                <c:pt idx="92712">
                  <c:v>1.0029300000000001</c:v>
                </c:pt>
                <c:pt idx="92713">
                  <c:v>1.00288</c:v>
                </c:pt>
                <c:pt idx="92714">
                  <c:v>1.0028300000000001</c:v>
                </c:pt>
                <c:pt idx="92715">
                  <c:v>1.0027699999999999</c:v>
                </c:pt>
                <c:pt idx="92716">
                  <c:v>1.0026900000000001</c:v>
                </c:pt>
                <c:pt idx="92717">
                  <c:v>1.0025999999999999</c:v>
                </c:pt>
                <c:pt idx="92718">
                  <c:v>1.00251</c:v>
                </c:pt>
                <c:pt idx="92719">
                  <c:v>1.0024</c:v>
                </c:pt>
                <c:pt idx="92720">
                  <c:v>1.00227</c:v>
                </c:pt>
                <c:pt idx="92721">
                  <c:v>1.00214</c:v>
                </c:pt>
                <c:pt idx="92722">
                  <c:v>1.0019899999999999</c:v>
                </c:pt>
                <c:pt idx="92723">
                  <c:v>1.00183</c:v>
                </c:pt>
                <c:pt idx="92724">
                  <c:v>1.00166</c:v>
                </c:pt>
                <c:pt idx="92725">
                  <c:v>1.0014799999999999</c:v>
                </c:pt>
                <c:pt idx="92726">
                  <c:v>1.00129</c:v>
                </c:pt>
                <c:pt idx="92727">
                  <c:v>1.00108</c:v>
                </c:pt>
                <c:pt idx="92728">
                  <c:v>1.0008600000000001</c:v>
                </c:pt>
                <c:pt idx="92729">
                  <c:v>1.0006200000000001</c:v>
                </c:pt>
                <c:pt idx="92730">
                  <c:v>1.00037</c:v>
                </c:pt>
                <c:pt idx="92731">
                  <c:v>1.00013</c:v>
                </c:pt>
                <c:pt idx="92732">
                  <c:v>0.99990299999999999</c:v>
                </c:pt>
                <c:pt idx="92733">
                  <c:v>0.999691</c:v>
                </c:pt>
                <c:pt idx="92734">
                  <c:v>0.99948700000000001</c:v>
                </c:pt>
                <c:pt idx="92735">
                  <c:v>0.99928899999999998</c:v>
                </c:pt>
                <c:pt idx="92736">
                  <c:v>0.99911000000000005</c:v>
                </c:pt>
                <c:pt idx="92737">
                  <c:v>0.998946</c:v>
                </c:pt>
                <c:pt idx="92738">
                  <c:v>0.99879899999999999</c:v>
                </c:pt>
                <c:pt idx="92739">
                  <c:v>0.99865800000000005</c:v>
                </c:pt>
                <c:pt idx="92740">
                  <c:v>0.99853400000000003</c:v>
                </c:pt>
                <c:pt idx="92741">
                  <c:v>0.998417</c:v>
                </c:pt>
                <c:pt idx="92742">
                  <c:v>0.99831599999999998</c:v>
                </c:pt>
                <c:pt idx="92743">
                  <c:v>0.99822</c:v>
                </c:pt>
                <c:pt idx="92744">
                  <c:v>0.99814000000000003</c:v>
                </c:pt>
                <c:pt idx="92745">
                  <c:v>0.99807299999999999</c:v>
                </c:pt>
                <c:pt idx="92746">
                  <c:v>0.99803399999999998</c:v>
                </c:pt>
                <c:pt idx="92747">
                  <c:v>0.99799400000000005</c:v>
                </c:pt>
                <c:pt idx="92748">
                  <c:v>0.99796899999999999</c:v>
                </c:pt>
                <c:pt idx="92749">
                  <c:v>0.997946</c:v>
                </c:pt>
                <c:pt idx="92750">
                  <c:v>0.99793600000000005</c:v>
                </c:pt>
                <c:pt idx="92751">
                  <c:v>0.99793299999999996</c:v>
                </c:pt>
                <c:pt idx="92752">
                  <c:v>0.99793799999999999</c:v>
                </c:pt>
                <c:pt idx="92753">
                  <c:v>0.99795800000000001</c:v>
                </c:pt>
                <c:pt idx="92754">
                  <c:v>0.99798500000000001</c:v>
                </c:pt>
                <c:pt idx="92755">
                  <c:v>0.99802400000000002</c:v>
                </c:pt>
                <c:pt idx="92756">
                  <c:v>0.99807199999999996</c:v>
                </c:pt>
                <c:pt idx="92757">
                  <c:v>0.99812599999999996</c:v>
                </c:pt>
                <c:pt idx="92758">
                  <c:v>0.99818499999999999</c:v>
                </c:pt>
                <c:pt idx="92759">
                  <c:v>0.99826999999999999</c:v>
                </c:pt>
                <c:pt idx="92760">
                  <c:v>0.99834500000000004</c:v>
                </c:pt>
                <c:pt idx="92761">
                  <c:v>0.99842699999999995</c:v>
                </c:pt>
                <c:pt idx="92762">
                  <c:v>0.99851199999999996</c:v>
                </c:pt>
                <c:pt idx="92763">
                  <c:v>0.99861100000000003</c:v>
                </c:pt>
                <c:pt idx="92764">
                  <c:v>0.99870999999999999</c:v>
                </c:pt>
                <c:pt idx="92765">
                  <c:v>0.99881900000000001</c:v>
                </c:pt>
                <c:pt idx="92766">
                  <c:v>0.99893399999999999</c:v>
                </c:pt>
                <c:pt idx="92767">
                  <c:v>0.999054</c:v>
                </c:pt>
                <c:pt idx="92768">
                  <c:v>0.99917800000000001</c:v>
                </c:pt>
                <c:pt idx="92769">
                  <c:v>0.99931199999999998</c:v>
                </c:pt>
                <c:pt idx="92770">
                  <c:v>0.999444</c:v>
                </c:pt>
                <c:pt idx="92771">
                  <c:v>0.99957799999999997</c:v>
                </c:pt>
                <c:pt idx="92772">
                  <c:v>0.999718</c:v>
                </c:pt>
                <c:pt idx="92773">
                  <c:v>0.999857</c:v>
                </c:pt>
                <c:pt idx="92774">
                  <c:v>1.0000100000000001</c:v>
                </c:pt>
                <c:pt idx="92775">
                  <c:v>1.0001500000000001</c:v>
                </c:pt>
                <c:pt idx="92776">
                  <c:v>1.0003</c:v>
                </c:pt>
                <c:pt idx="92777">
                  <c:v>1.0004500000000001</c:v>
                </c:pt>
                <c:pt idx="92778">
                  <c:v>1.0005999999999999</c:v>
                </c:pt>
                <c:pt idx="92779">
                  <c:v>1.00074</c:v>
                </c:pt>
                <c:pt idx="92780">
                  <c:v>1.00088</c:v>
                </c:pt>
                <c:pt idx="92781">
                  <c:v>1.00102</c:v>
                </c:pt>
                <c:pt idx="92782">
                  <c:v>1.00116</c:v>
                </c:pt>
                <c:pt idx="92783">
                  <c:v>1.00129</c:v>
                </c:pt>
                <c:pt idx="92784">
                  <c:v>1.00142</c:v>
                </c:pt>
                <c:pt idx="92785">
                  <c:v>1.0015499999999999</c:v>
                </c:pt>
                <c:pt idx="92786">
                  <c:v>1.0016799999999999</c:v>
                </c:pt>
                <c:pt idx="92787">
                  <c:v>1.0018100000000001</c:v>
                </c:pt>
                <c:pt idx="92788">
                  <c:v>1.00193</c:v>
                </c:pt>
                <c:pt idx="92789">
                  <c:v>1.0020500000000001</c:v>
                </c:pt>
                <c:pt idx="92790">
                  <c:v>1.0021599999999999</c:v>
                </c:pt>
                <c:pt idx="92791">
                  <c:v>1.0022599999999999</c:v>
                </c:pt>
                <c:pt idx="92792">
                  <c:v>1.00237</c:v>
                </c:pt>
                <c:pt idx="92793">
                  <c:v>1.0024500000000001</c:v>
                </c:pt>
                <c:pt idx="92794">
                  <c:v>1.0025299999999999</c:v>
                </c:pt>
                <c:pt idx="92795">
                  <c:v>1.00261</c:v>
                </c:pt>
                <c:pt idx="92796">
                  <c:v>1.00268</c:v>
                </c:pt>
                <c:pt idx="92797">
                  <c:v>1.00275</c:v>
                </c:pt>
                <c:pt idx="92798">
                  <c:v>1.00281</c:v>
                </c:pt>
                <c:pt idx="92799">
                  <c:v>1.0028600000000001</c:v>
                </c:pt>
                <c:pt idx="92800">
                  <c:v>1.0028900000000001</c:v>
                </c:pt>
                <c:pt idx="92801">
                  <c:v>1.00292</c:v>
                </c:pt>
                <c:pt idx="92802">
                  <c:v>1.0029300000000001</c:v>
                </c:pt>
                <c:pt idx="92803">
                  <c:v>1.0029399999999999</c:v>
                </c:pt>
                <c:pt idx="92804">
                  <c:v>1.0029399999999999</c:v>
                </c:pt>
                <c:pt idx="92805">
                  <c:v>1.0029300000000001</c:v>
                </c:pt>
                <c:pt idx="92806">
                  <c:v>1.0028999999999999</c:v>
                </c:pt>
                <c:pt idx="92807">
                  <c:v>1.0028699999999999</c:v>
                </c:pt>
                <c:pt idx="92808">
                  <c:v>1.00282</c:v>
                </c:pt>
                <c:pt idx="92809">
                  <c:v>1.0027600000000001</c:v>
                </c:pt>
                <c:pt idx="92810">
                  <c:v>1.0026900000000001</c:v>
                </c:pt>
                <c:pt idx="92811">
                  <c:v>1.00261</c:v>
                </c:pt>
                <c:pt idx="92812">
                  <c:v>1.00251</c:v>
                </c:pt>
                <c:pt idx="92813">
                  <c:v>1.00241</c:v>
                </c:pt>
                <c:pt idx="92814">
                  <c:v>1.0022899999999999</c:v>
                </c:pt>
                <c:pt idx="92815">
                  <c:v>1.0021599999999999</c:v>
                </c:pt>
                <c:pt idx="92816">
                  <c:v>1.0020199999999999</c:v>
                </c:pt>
                <c:pt idx="92817">
                  <c:v>1.00186</c:v>
                </c:pt>
                <c:pt idx="92818">
                  <c:v>1.0017</c:v>
                </c:pt>
                <c:pt idx="92819">
                  <c:v>1.00153</c:v>
                </c:pt>
                <c:pt idx="92820">
                  <c:v>1.0013399999999999</c:v>
                </c:pt>
                <c:pt idx="92821">
                  <c:v>1.0011300000000001</c:v>
                </c:pt>
                <c:pt idx="92822">
                  <c:v>1.00092</c:v>
                </c:pt>
                <c:pt idx="92823">
                  <c:v>1.00068</c:v>
                </c:pt>
                <c:pt idx="92824">
                  <c:v>1.00044</c:v>
                </c:pt>
                <c:pt idx="92825">
                  <c:v>1.0001899999999999</c:v>
                </c:pt>
                <c:pt idx="92826">
                  <c:v>0.99995400000000001</c:v>
                </c:pt>
                <c:pt idx="92827">
                  <c:v>0.99973699999999999</c:v>
                </c:pt>
                <c:pt idx="92828">
                  <c:v>0.99952300000000005</c:v>
                </c:pt>
                <c:pt idx="92829">
                  <c:v>0.99932799999999999</c:v>
                </c:pt>
                <c:pt idx="92830">
                  <c:v>0.99914700000000001</c:v>
                </c:pt>
                <c:pt idx="92831">
                  <c:v>0.99898200000000004</c:v>
                </c:pt>
                <c:pt idx="92832">
                  <c:v>0.99882400000000005</c:v>
                </c:pt>
                <c:pt idx="92833">
                  <c:v>0.99867499999999998</c:v>
                </c:pt>
                <c:pt idx="92834">
                  <c:v>0.99854399999999999</c:v>
                </c:pt>
                <c:pt idx="92835">
                  <c:v>0.99842500000000001</c:v>
                </c:pt>
                <c:pt idx="92836">
                  <c:v>0.99831800000000004</c:v>
                </c:pt>
                <c:pt idx="92837">
                  <c:v>0.99821800000000005</c:v>
                </c:pt>
                <c:pt idx="92838">
                  <c:v>0.99813399999999997</c:v>
                </c:pt>
                <c:pt idx="92839">
                  <c:v>0.998062</c:v>
                </c:pt>
                <c:pt idx="92840">
                  <c:v>0.99800199999999994</c:v>
                </c:pt>
                <c:pt idx="92841">
                  <c:v>0.99795</c:v>
                </c:pt>
                <c:pt idx="92842">
                  <c:v>0.99790800000000002</c:v>
                </c:pt>
                <c:pt idx="92843">
                  <c:v>0.99787800000000004</c:v>
                </c:pt>
                <c:pt idx="92844">
                  <c:v>0.99785800000000002</c:v>
                </c:pt>
                <c:pt idx="92845">
                  <c:v>0.99784899999999999</c:v>
                </c:pt>
                <c:pt idx="92846">
                  <c:v>0.99785299999999999</c:v>
                </c:pt>
                <c:pt idx="92847">
                  <c:v>0.99786399999999997</c:v>
                </c:pt>
                <c:pt idx="92848">
                  <c:v>0.99788100000000002</c:v>
                </c:pt>
                <c:pt idx="92849">
                  <c:v>0.99790500000000004</c:v>
                </c:pt>
                <c:pt idx="92850">
                  <c:v>0.99794000000000005</c:v>
                </c:pt>
                <c:pt idx="92851">
                  <c:v>0.99798600000000004</c:v>
                </c:pt>
                <c:pt idx="92852">
                  <c:v>0.99804599999999999</c:v>
                </c:pt>
                <c:pt idx="92853">
                  <c:v>0.99811300000000003</c:v>
                </c:pt>
                <c:pt idx="92854">
                  <c:v>0.99818700000000005</c:v>
                </c:pt>
                <c:pt idx="92855">
                  <c:v>0.99826099999999995</c:v>
                </c:pt>
                <c:pt idx="92856">
                  <c:v>0.99833499999999997</c:v>
                </c:pt>
                <c:pt idx="92857">
                  <c:v>0.99843099999999996</c:v>
                </c:pt>
                <c:pt idx="92858">
                  <c:v>0.99852700000000005</c:v>
                </c:pt>
                <c:pt idx="92859">
                  <c:v>0.99862600000000001</c:v>
                </c:pt>
                <c:pt idx="92860">
                  <c:v>0.99873500000000004</c:v>
                </c:pt>
                <c:pt idx="92861">
                  <c:v>0.99884200000000001</c:v>
                </c:pt>
                <c:pt idx="92862">
                  <c:v>0.99895599999999996</c:v>
                </c:pt>
                <c:pt idx="92863">
                  <c:v>0.99907500000000005</c:v>
                </c:pt>
                <c:pt idx="92864">
                  <c:v>0.99919599999999997</c:v>
                </c:pt>
                <c:pt idx="92865">
                  <c:v>0.99932200000000004</c:v>
                </c:pt>
                <c:pt idx="92866">
                  <c:v>0.99945099999999998</c:v>
                </c:pt>
                <c:pt idx="92867">
                  <c:v>0.99956999999999996</c:v>
                </c:pt>
                <c:pt idx="92868">
                  <c:v>0.99970199999999998</c:v>
                </c:pt>
                <c:pt idx="92869">
                  <c:v>0.99984700000000004</c:v>
                </c:pt>
                <c:pt idx="92870">
                  <c:v>0.99998399999999998</c:v>
                </c:pt>
                <c:pt idx="92871">
                  <c:v>1.00013</c:v>
                </c:pt>
                <c:pt idx="92872">
                  <c:v>1.0002599999999999</c:v>
                </c:pt>
                <c:pt idx="92873">
                  <c:v>1.0004</c:v>
                </c:pt>
                <c:pt idx="92874">
                  <c:v>1.0005299999999999</c:v>
                </c:pt>
                <c:pt idx="92875">
                  <c:v>1.0006699999999999</c:v>
                </c:pt>
                <c:pt idx="92876">
                  <c:v>1.0007900000000001</c:v>
                </c:pt>
                <c:pt idx="92877">
                  <c:v>1.00092</c:v>
                </c:pt>
                <c:pt idx="92878">
                  <c:v>1.00105</c:v>
                </c:pt>
                <c:pt idx="92879">
                  <c:v>1.00118</c:v>
                </c:pt>
                <c:pt idx="92880">
                  <c:v>1.0013000000000001</c:v>
                </c:pt>
                <c:pt idx="92881">
                  <c:v>1.00142</c:v>
                </c:pt>
                <c:pt idx="92882">
                  <c:v>1.0015400000000001</c:v>
                </c:pt>
                <c:pt idx="92883">
                  <c:v>1.0016499999999999</c:v>
                </c:pt>
                <c:pt idx="92884">
                  <c:v>1.00176</c:v>
                </c:pt>
                <c:pt idx="92885">
                  <c:v>1.00187</c:v>
                </c:pt>
                <c:pt idx="92886">
                  <c:v>1.00197</c:v>
                </c:pt>
                <c:pt idx="92887">
                  <c:v>1.00206</c:v>
                </c:pt>
                <c:pt idx="92888">
                  <c:v>1.00214</c:v>
                </c:pt>
                <c:pt idx="92889">
                  <c:v>1.0022200000000001</c:v>
                </c:pt>
                <c:pt idx="92890">
                  <c:v>1.0022899999999999</c:v>
                </c:pt>
                <c:pt idx="92891">
                  <c:v>1.0023599999999999</c:v>
                </c:pt>
                <c:pt idx="92892">
                  <c:v>1.00241</c:v>
                </c:pt>
                <c:pt idx="92893">
                  <c:v>1.00247</c:v>
                </c:pt>
                <c:pt idx="92894">
                  <c:v>1.00251</c:v>
                </c:pt>
                <c:pt idx="92895">
                  <c:v>1.0025500000000001</c:v>
                </c:pt>
                <c:pt idx="92896">
                  <c:v>1.00257</c:v>
                </c:pt>
                <c:pt idx="92897">
                  <c:v>1.0025999999999999</c:v>
                </c:pt>
                <c:pt idx="92898">
                  <c:v>1.0025999999999999</c:v>
                </c:pt>
                <c:pt idx="92899">
                  <c:v>1.0025900000000001</c:v>
                </c:pt>
                <c:pt idx="92900">
                  <c:v>1.0025900000000001</c:v>
                </c:pt>
                <c:pt idx="92901">
                  <c:v>1.0025599999999999</c:v>
                </c:pt>
                <c:pt idx="92902">
                  <c:v>1.0025299999999999</c:v>
                </c:pt>
                <c:pt idx="92903">
                  <c:v>1.00248</c:v>
                </c:pt>
                <c:pt idx="92904">
                  <c:v>1.0024299999999999</c:v>
                </c:pt>
                <c:pt idx="92905">
                  <c:v>1.0023599999999999</c:v>
                </c:pt>
                <c:pt idx="92906">
                  <c:v>1.0022800000000001</c:v>
                </c:pt>
                <c:pt idx="92907">
                  <c:v>1.0021899999999999</c:v>
                </c:pt>
                <c:pt idx="92908">
                  <c:v>1.0020899999999999</c:v>
                </c:pt>
                <c:pt idx="92909">
                  <c:v>1.0019800000000001</c:v>
                </c:pt>
                <c:pt idx="92910">
                  <c:v>1.00186</c:v>
                </c:pt>
                <c:pt idx="92911">
                  <c:v>1.0017199999999999</c:v>
                </c:pt>
                <c:pt idx="92912">
                  <c:v>1.0015700000000001</c:v>
                </c:pt>
                <c:pt idx="92913">
                  <c:v>1.0014099999999999</c:v>
                </c:pt>
                <c:pt idx="92914">
                  <c:v>1.0012399999999999</c:v>
                </c:pt>
                <c:pt idx="92915">
                  <c:v>1.0010600000000001</c:v>
                </c:pt>
                <c:pt idx="92916">
                  <c:v>1.0008600000000001</c:v>
                </c:pt>
                <c:pt idx="92917">
                  <c:v>1.00064</c:v>
                </c:pt>
                <c:pt idx="92918">
                  <c:v>1.0004299999999999</c:v>
                </c:pt>
                <c:pt idx="92919">
                  <c:v>1.0002</c:v>
                </c:pt>
                <c:pt idx="92920">
                  <c:v>0.99994799999999995</c:v>
                </c:pt>
                <c:pt idx="92921">
                  <c:v>0.99970899999999996</c:v>
                </c:pt>
                <c:pt idx="92922">
                  <c:v>0.99948099999999995</c:v>
                </c:pt>
                <c:pt idx="92923">
                  <c:v>0.99926400000000004</c:v>
                </c:pt>
                <c:pt idx="92924">
                  <c:v>0.99906200000000001</c:v>
                </c:pt>
                <c:pt idx="92925">
                  <c:v>0.99886900000000001</c:v>
                </c:pt>
                <c:pt idx="92926">
                  <c:v>0.998691</c:v>
                </c:pt>
                <c:pt idx="92927">
                  <c:v>0.99852399999999997</c:v>
                </c:pt>
                <c:pt idx="92928">
                  <c:v>0.99837500000000001</c:v>
                </c:pt>
                <c:pt idx="92929">
                  <c:v>0.99823200000000001</c:v>
                </c:pt>
                <c:pt idx="92930">
                  <c:v>0.998108</c:v>
                </c:pt>
                <c:pt idx="92931">
                  <c:v>0.99799400000000005</c:v>
                </c:pt>
                <c:pt idx="92932">
                  <c:v>0.99789399999999995</c:v>
                </c:pt>
                <c:pt idx="92933">
                  <c:v>0.99780199999999997</c:v>
                </c:pt>
                <c:pt idx="92934">
                  <c:v>0.997722</c:v>
                </c:pt>
                <c:pt idx="92935">
                  <c:v>0.99765300000000001</c:v>
                </c:pt>
                <c:pt idx="92936">
                  <c:v>0.99760899999999997</c:v>
                </c:pt>
                <c:pt idx="92937">
                  <c:v>0.99756400000000001</c:v>
                </c:pt>
                <c:pt idx="92938">
                  <c:v>0.99751900000000004</c:v>
                </c:pt>
                <c:pt idx="92939">
                  <c:v>0.99749900000000002</c:v>
                </c:pt>
                <c:pt idx="92940">
                  <c:v>0.99748400000000004</c:v>
                </c:pt>
                <c:pt idx="92941">
                  <c:v>0.99748400000000004</c:v>
                </c:pt>
                <c:pt idx="92942">
                  <c:v>0.99749100000000002</c:v>
                </c:pt>
                <c:pt idx="92943">
                  <c:v>0.997502</c:v>
                </c:pt>
                <c:pt idx="92944">
                  <c:v>0.997533</c:v>
                </c:pt>
                <c:pt idx="92945">
                  <c:v>0.99756999999999996</c:v>
                </c:pt>
                <c:pt idx="92946">
                  <c:v>0.99761699999999998</c:v>
                </c:pt>
                <c:pt idx="92947">
                  <c:v>0.997664</c:v>
                </c:pt>
                <c:pt idx="92948">
                  <c:v>0.99772400000000006</c:v>
                </c:pt>
                <c:pt idx="92949">
                  <c:v>0.99779300000000004</c:v>
                </c:pt>
                <c:pt idx="92950">
                  <c:v>0.99787199999999998</c:v>
                </c:pt>
                <c:pt idx="92951">
                  <c:v>0.99796200000000002</c:v>
                </c:pt>
                <c:pt idx="92952">
                  <c:v>0.99805500000000003</c:v>
                </c:pt>
                <c:pt idx="92953">
                  <c:v>0.99815600000000004</c:v>
                </c:pt>
                <c:pt idx="92954">
                  <c:v>0.99825900000000001</c:v>
                </c:pt>
                <c:pt idx="92955">
                  <c:v>0.99836499999999995</c:v>
                </c:pt>
                <c:pt idx="92956">
                  <c:v>0.99848400000000004</c:v>
                </c:pt>
                <c:pt idx="92957">
                  <c:v>0.99861299999999997</c:v>
                </c:pt>
                <c:pt idx="92958">
                  <c:v>0.99873599999999996</c:v>
                </c:pt>
                <c:pt idx="92959">
                  <c:v>0.99887000000000004</c:v>
                </c:pt>
                <c:pt idx="92960">
                  <c:v>0.99900900000000004</c:v>
                </c:pt>
                <c:pt idx="92961">
                  <c:v>0.99915100000000001</c:v>
                </c:pt>
                <c:pt idx="92962">
                  <c:v>0.99929299999999999</c:v>
                </c:pt>
                <c:pt idx="92963">
                  <c:v>0.99943899999999997</c:v>
                </c:pt>
                <c:pt idx="92964">
                  <c:v>0.99959200000000004</c:v>
                </c:pt>
                <c:pt idx="92965">
                  <c:v>0.99974300000000005</c:v>
                </c:pt>
                <c:pt idx="92966">
                  <c:v>0.99990699999999999</c:v>
                </c:pt>
                <c:pt idx="92967">
                  <c:v>1.0000500000000001</c:v>
                </c:pt>
                <c:pt idx="92968">
                  <c:v>1.0002</c:v>
                </c:pt>
                <c:pt idx="92969">
                  <c:v>1.0003599999999999</c:v>
                </c:pt>
                <c:pt idx="92970">
                  <c:v>1.0004999999999999</c:v>
                </c:pt>
                <c:pt idx="92971">
                  <c:v>1.0006600000000001</c:v>
                </c:pt>
                <c:pt idx="92972">
                  <c:v>1.00081</c:v>
                </c:pt>
                <c:pt idx="92973">
                  <c:v>1.00095</c:v>
                </c:pt>
                <c:pt idx="92974">
                  <c:v>1.00109</c:v>
                </c:pt>
                <c:pt idx="92975">
                  <c:v>1.0012300000000001</c:v>
                </c:pt>
                <c:pt idx="92976">
                  <c:v>1.0013700000000001</c:v>
                </c:pt>
                <c:pt idx="92977">
                  <c:v>1.0015099999999999</c:v>
                </c:pt>
                <c:pt idx="92978">
                  <c:v>1.0016400000000001</c:v>
                </c:pt>
                <c:pt idx="92979">
                  <c:v>1.00177</c:v>
                </c:pt>
                <c:pt idx="92980">
                  <c:v>1.0018899999999999</c:v>
                </c:pt>
                <c:pt idx="92981">
                  <c:v>1.0020100000000001</c:v>
                </c:pt>
                <c:pt idx="92982">
                  <c:v>1.0021199999999999</c:v>
                </c:pt>
                <c:pt idx="92983">
                  <c:v>1.00223</c:v>
                </c:pt>
                <c:pt idx="92984">
                  <c:v>1.0023299999999999</c:v>
                </c:pt>
                <c:pt idx="92985">
                  <c:v>1.0024200000000001</c:v>
                </c:pt>
                <c:pt idx="92986">
                  <c:v>1.00251</c:v>
                </c:pt>
                <c:pt idx="92987">
                  <c:v>1.00258</c:v>
                </c:pt>
                <c:pt idx="92988">
                  <c:v>1.00265</c:v>
                </c:pt>
                <c:pt idx="92989">
                  <c:v>1.00271</c:v>
                </c:pt>
                <c:pt idx="92990">
                  <c:v>1.0027600000000001</c:v>
                </c:pt>
                <c:pt idx="92991">
                  <c:v>1.0027999999999999</c:v>
                </c:pt>
                <c:pt idx="92992">
                  <c:v>1.0028300000000001</c:v>
                </c:pt>
                <c:pt idx="92993">
                  <c:v>1.00285</c:v>
                </c:pt>
                <c:pt idx="92994">
                  <c:v>1.0028699999999999</c:v>
                </c:pt>
                <c:pt idx="92995">
                  <c:v>1.0028699999999999</c:v>
                </c:pt>
                <c:pt idx="92996">
                  <c:v>1.0028600000000001</c:v>
                </c:pt>
                <c:pt idx="92997">
                  <c:v>1.00284</c:v>
                </c:pt>
                <c:pt idx="92998">
                  <c:v>1.00281</c:v>
                </c:pt>
                <c:pt idx="92999">
                  <c:v>1.0027699999999999</c:v>
                </c:pt>
                <c:pt idx="93000">
                  <c:v>1.0027200000000001</c:v>
                </c:pt>
                <c:pt idx="93001">
                  <c:v>1.0026600000000001</c:v>
                </c:pt>
                <c:pt idx="93002">
                  <c:v>1.0025900000000001</c:v>
                </c:pt>
                <c:pt idx="93003">
                  <c:v>1.0024999999999999</c:v>
                </c:pt>
                <c:pt idx="93004">
                  <c:v>1.0024</c:v>
                </c:pt>
                <c:pt idx="93005">
                  <c:v>1.0022899999999999</c:v>
                </c:pt>
                <c:pt idx="93006">
                  <c:v>1.00217</c:v>
                </c:pt>
                <c:pt idx="93007">
                  <c:v>1.0020199999999999</c:v>
                </c:pt>
                <c:pt idx="93008">
                  <c:v>1.00187</c:v>
                </c:pt>
                <c:pt idx="93009">
                  <c:v>1.0017100000000001</c:v>
                </c:pt>
                <c:pt idx="93010">
                  <c:v>1.00153</c:v>
                </c:pt>
                <c:pt idx="93011">
                  <c:v>1.0013399999999999</c:v>
                </c:pt>
                <c:pt idx="93012">
                  <c:v>1.0011399999999999</c:v>
                </c:pt>
                <c:pt idx="93013">
                  <c:v>1.0009300000000001</c:v>
                </c:pt>
                <c:pt idx="93014">
                  <c:v>1.0006999999999999</c:v>
                </c:pt>
                <c:pt idx="93015">
                  <c:v>1.0004500000000001</c:v>
                </c:pt>
                <c:pt idx="93016">
                  <c:v>1.00021</c:v>
                </c:pt>
                <c:pt idx="93017">
                  <c:v>0.99997199999999997</c:v>
                </c:pt>
                <c:pt idx="93018">
                  <c:v>0.99974099999999999</c:v>
                </c:pt>
                <c:pt idx="93019">
                  <c:v>0.999533</c:v>
                </c:pt>
                <c:pt idx="93020">
                  <c:v>0.99934199999999995</c:v>
                </c:pt>
                <c:pt idx="93021">
                  <c:v>0.99915600000000004</c:v>
                </c:pt>
                <c:pt idx="93022">
                  <c:v>0.99898600000000004</c:v>
                </c:pt>
                <c:pt idx="93023">
                  <c:v>0.99882599999999999</c:v>
                </c:pt>
                <c:pt idx="93024">
                  <c:v>0.99868299999999999</c:v>
                </c:pt>
                <c:pt idx="93025">
                  <c:v>0.99855000000000005</c:v>
                </c:pt>
                <c:pt idx="93026">
                  <c:v>0.99842900000000001</c:v>
                </c:pt>
                <c:pt idx="93027">
                  <c:v>0.998309</c:v>
                </c:pt>
                <c:pt idx="93028">
                  <c:v>0.99821400000000005</c:v>
                </c:pt>
                <c:pt idx="93029">
                  <c:v>0.99812500000000004</c:v>
                </c:pt>
                <c:pt idx="93030">
                  <c:v>0.99805600000000005</c:v>
                </c:pt>
                <c:pt idx="93031">
                  <c:v>0.99799499999999997</c:v>
                </c:pt>
                <c:pt idx="93032">
                  <c:v>0.99794899999999997</c:v>
                </c:pt>
                <c:pt idx="93033">
                  <c:v>0.99791300000000005</c:v>
                </c:pt>
                <c:pt idx="93034">
                  <c:v>0.99788100000000002</c:v>
                </c:pt>
                <c:pt idx="93035">
                  <c:v>0.99786200000000003</c:v>
                </c:pt>
                <c:pt idx="93036">
                  <c:v>0.99785299999999999</c:v>
                </c:pt>
                <c:pt idx="93037">
                  <c:v>0.99785199999999996</c:v>
                </c:pt>
                <c:pt idx="93038">
                  <c:v>0.99786900000000001</c:v>
                </c:pt>
                <c:pt idx="93039">
                  <c:v>0.99789399999999995</c:v>
                </c:pt>
                <c:pt idx="93040">
                  <c:v>0.99792199999999998</c:v>
                </c:pt>
                <c:pt idx="93041">
                  <c:v>0.99796300000000004</c:v>
                </c:pt>
                <c:pt idx="93042">
                  <c:v>0.99801300000000004</c:v>
                </c:pt>
                <c:pt idx="93043">
                  <c:v>0.99806899999999998</c:v>
                </c:pt>
                <c:pt idx="93044">
                  <c:v>0.99813600000000002</c:v>
                </c:pt>
                <c:pt idx="93045">
                  <c:v>0.99820799999999998</c:v>
                </c:pt>
                <c:pt idx="93046">
                  <c:v>0.99826999999999999</c:v>
                </c:pt>
                <c:pt idx="93047">
                  <c:v>0.99834999999999996</c:v>
                </c:pt>
                <c:pt idx="93048">
                  <c:v>0.99843800000000005</c:v>
                </c:pt>
                <c:pt idx="93049">
                  <c:v>0.99853700000000001</c:v>
                </c:pt>
                <c:pt idx="93050">
                  <c:v>0.998645</c:v>
                </c:pt>
                <c:pt idx="93051">
                  <c:v>0.99875400000000003</c:v>
                </c:pt>
                <c:pt idx="93052">
                  <c:v>0.99886799999999998</c:v>
                </c:pt>
                <c:pt idx="93053">
                  <c:v>0.99898600000000004</c:v>
                </c:pt>
                <c:pt idx="93054">
                  <c:v>0.99911300000000003</c:v>
                </c:pt>
                <c:pt idx="93055">
                  <c:v>0.99923799999999996</c:v>
                </c:pt>
                <c:pt idx="93056">
                  <c:v>0.99936199999999997</c:v>
                </c:pt>
                <c:pt idx="93057">
                  <c:v>0.99950499999999998</c:v>
                </c:pt>
                <c:pt idx="93058">
                  <c:v>0.99964200000000003</c:v>
                </c:pt>
                <c:pt idx="93059">
                  <c:v>0.99977499999999997</c:v>
                </c:pt>
                <c:pt idx="93060">
                  <c:v>0.99991399999999997</c:v>
                </c:pt>
                <c:pt idx="93061">
                  <c:v>1.0000500000000001</c:v>
                </c:pt>
                <c:pt idx="93062">
                  <c:v>1.0001899999999999</c:v>
                </c:pt>
                <c:pt idx="93063">
                  <c:v>1.00034</c:v>
                </c:pt>
                <c:pt idx="93064">
                  <c:v>1.00048</c:v>
                </c:pt>
                <c:pt idx="93065">
                  <c:v>1.0006200000000001</c:v>
                </c:pt>
                <c:pt idx="93066">
                  <c:v>1.00075</c:v>
                </c:pt>
                <c:pt idx="93067">
                  <c:v>1.0008900000000001</c:v>
                </c:pt>
                <c:pt idx="93068">
                  <c:v>1.0010300000000001</c:v>
                </c:pt>
                <c:pt idx="93069">
                  <c:v>1.0011699999999999</c:v>
                </c:pt>
                <c:pt idx="93070">
                  <c:v>1.0013000000000001</c:v>
                </c:pt>
                <c:pt idx="93071">
                  <c:v>1.00143</c:v>
                </c:pt>
                <c:pt idx="93072">
                  <c:v>1.00156</c:v>
                </c:pt>
                <c:pt idx="93073">
                  <c:v>1.0016799999999999</c:v>
                </c:pt>
                <c:pt idx="93074">
                  <c:v>1.0018</c:v>
                </c:pt>
                <c:pt idx="93075">
                  <c:v>1.0019199999999999</c:v>
                </c:pt>
                <c:pt idx="93076">
                  <c:v>1.0020199999999999</c:v>
                </c:pt>
                <c:pt idx="93077">
                  <c:v>1.00213</c:v>
                </c:pt>
                <c:pt idx="93078">
                  <c:v>1.0022200000000001</c:v>
                </c:pt>
                <c:pt idx="93079">
                  <c:v>1.0023200000000001</c:v>
                </c:pt>
                <c:pt idx="93080">
                  <c:v>1.00241</c:v>
                </c:pt>
                <c:pt idx="93081">
                  <c:v>1.0024900000000001</c:v>
                </c:pt>
                <c:pt idx="93082">
                  <c:v>1.0025599999999999</c:v>
                </c:pt>
                <c:pt idx="93083">
                  <c:v>1.0026299999999999</c:v>
                </c:pt>
                <c:pt idx="93084">
                  <c:v>1.0026900000000001</c:v>
                </c:pt>
                <c:pt idx="93085">
                  <c:v>1.00274</c:v>
                </c:pt>
                <c:pt idx="93086">
                  <c:v>1.00278</c:v>
                </c:pt>
                <c:pt idx="93087">
                  <c:v>1.00281</c:v>
                </c:pt>
                <c:pt idx="93088">
                  <c:v>1.00284</c:v>
                </c:pt>
                <c:pt idx="93089">
                  <c:v>1.00285</c:v>
                </c:pt>
                <c:pt idx="93090">
                  <c:v>1.0028600000000001</c:v>
                </c:pt>
                <c:pt idx="93091">
                  <c:v>1.0028600000000001</c:v>
                </c:pt>
                <c:pt idx="93092">
                  <c:v>1.00284</c:v>
                </c:pt>
                <c:pt idx="93093">
                  <c:v>1.00281</c:v>
                </c:pt>
                <c:pt idx="93094">
                  <c:v>1.0027699999999999</c:v>
                </c:pt>
                <c:pt idx="93095">
                  <c:v>1.00271</c:v>
                </c:pt>
                <c:pt idx="93096">
                  <c:v>1.00265</c:v>
                </c:pt>
                <c:pt idx="93097">
                  <c:v>1.00258</c:v>
                </c:pt>
                <c:pt idx="93098">
                  <c:v>1.0024999999999999</c:v>
                </c:pt>
                <c:pt idx="93099">
                  <c:v>1.00241</c:v>
                </c:pt>
                <c:pt idx="93100">
                  <c:v>1.00231</c:v>
                </c:pt>
                <c:pt idx="93101">
                  <c:v>1.0021899999999999</c:v>
                </c:pt>
                <c:pt idx="93102">
                  <c:v>1.00207</c:v>
                </c:pt>
                <c:pt idx="93103">
                  <c:v>1.00193</c:v>
                </c:pt>
                <c:pt idx="93104">
                  <c:v>1.0017799999999999</c:v>
                </c:pt>
                <c:pt idx="93105">
                  <c:v>1.0016099999999999</c:v>
                </c:pt>
                <c:pt idx="93106">
                  <c:v>1.0014400000000001</c:v>
                </c:pt>
                <c:pt idx="93107">
                  <c:v>1.00125</c:v>
                </c:pt>
                <c:pt idx="93108">
                  <c:v>1.00105</c:v>
                </c:pt>
                <c:pt idx="93109">
                  <c:v>1.0008300000000001</c:v>
                </c:pt>
                <c:pt idx="93110">
                  <c:v>1.00061</c:v>
                </c:pt>
                <c:pt idx="93111">
                  <c:v>1.00037</c:v>
                </c:pt>
                <c:pt idx="93112">
                  <c:v>1.0001199999999999</c:v>
                </c:pt>
                <c:pt idx="93113">
                  <c:v>0.999884</c:v>
                </c:pt>
                <c:pt idx="93114">
                  <c:v>0.99966100000000002</c:v>
                </c:pt>
                <c:pt idx="93115">
                  <c:v>0.99945300000000004</c:v>
                </c:pt>
                <c:pt idx="93116">
                  <c:v>0.99925600000000003</c:v>
                </c:pt>
                <c:pt idx="93117">
                  <c:v>0.99905900000000003</c:v>
                </c:pt>
                <c:pt idx="93118">
                  <c:v>0.99889399999999995</c:v>
                </c:pt>
                <c:pt idx="93119">
                  <c:v>0.99873000000000001</c:v>
                </c:pt>
                <c:pt idx="93120">
                  <c:v>0.998583</c:v>
                </c:pt>
                <c:pt idx="93121">
                  <c:v>0.998444</c:v>
                </c:pt>
                <c:pt idx="93122">
                  <c:v>0.99832100000000001</c:v>
                </c:pt>
                <c:pt idx="93123">
                  <c:v>0.99821099999999996</c:v>
                </c:pt>
                <c:pt idx="93124">
                  <c:v>0.99811499999999997</c:v>
                </c:pt>
                <c:pt idx="93125">
                  <c:v>0.99802800000000003</c:v>
                </c:pt>
                <c:pt idx="93126">
                  <c:v>0.99795800000000001</c:v>
                </c:pt>
                <c:pt idx="93127">
                  <c:v>0.99789399999999995</c:v>
                </c:pt>
                <c:pt idx="93128">
                  <c:v>0.99785599999999997</c:v>
                </c:pt>
                <c:pt idx="93129">
                  <c:v>0.99781399999999998</c:v>
                </c:pt>
                <c:pt idx="93130">
                  <c:v>0.99778500000000003</c:v>
                </c:pt>
                <c:pt idx="93131">
                  <c:v>0.99776699999999996</c:v>
                </c:pt>
                <c:pt idx="93132">
                  <c:v>0.99776399999999998</c:v>
                </c:pt>
                <c:pt idx="93133">
                  <c:v>0.99776900000000002</c:v>
                </c:pt>
                <c:pt idx="93134">
                  <c:v>0.99777700000000003</c:v>
                </c:pt>
                <c:pt idx="93135">
                  <c:v>0.99779899999999999</c:v>
                </c:pt>
                <c:pt idx="93136">
                  <c:v>0.99782899999999997</c:v>
                </c:pt>
                <c:pt idx="93137">
                  <c:v>0.99786799999999998</c:v>
                </c:pt>
                <c:pt idx="93138">
                  <c:v>0.99791600000000003</c:v>
                </c:pt>
                <c:pt idx="93139">
                  <c:v>0.99797499999999995</c:v>
                </c:pt>
                <c:pt idx="93140">
                  <c:v>0.99804000000000004</c:v>
                </c:pt>
                <c:pt idx="93141">
                  <c:v>0.998112</c:v>
                </c:pt>
                <c:pt idx="93142">
                  <c:v>0.99819199999999997</c:v>
                </c:pt>
                <c:pt idx="93143">
                  <c:v>0.99827900000000003</c:v>
                </c:pt>
                <c:pt idx="93144">
                  <c:v>0.99837200000000004</c:v>
                </c:pt>
                <c:pt idx="93145">
                  <c:v>0.99847399999999997</c:v>
                </c:pt>
                <c:pt idx="93146">
                  <c:v>0.99858000000000002</c:v>
                </c:pt>
                <c:pt idx="93147">
                  <c:v>0.998691</c:v>
                </c:pt>
                <c:pt idx="93148">
                  <c:v>0.99880899999999995</c:v>
                </c:pt>
                <c:pt idx="93149">
                  <c:v>0.99893500000000002</c:v>
                </c:pt>
                <c:pt idx="93150">
                  <c:v>0.99906300000000003</c:v>
                </c:pt>
                <c:pt idx="93151">
                  <c:v>0.999193</c:v>
                </c:pt>
                <c:pt idx="93152">
                  <c:v>0.99932799999999999</c:v>
                </c:pt>
                <c:pt idx="93153">
                  <c:v>0.99946400000000002</c:v>
                </c:pt>
                <c:pt idx="93154">
                  <c:v>0.99960499999999997</c:v>
                </c:pt>
                <c:pt idx="93155">
                  <c:v>0.99974300000000005</c:v>
                </c:pt>
                <c:pt idx="93156">
                  <c:v>0.99989099999999997</c:v>
                </c:pt>
                <c:pt idx="93157">
                  <c:v>1.00003</c:v>
                </c:pt>
                <c:pt idx="93158">
                  <c:v>1.0001800000000001</c:v>
                </c:pt>
                <c:pt idx="93159">
                  <c:v>1.0003200000000001</c:v>
                </c:pt>
                <c:pt idx="93160">
                  <c:v>1.0004599999999999</c:v>
                </c:pt>
                <c:pt idx="93161">
                  <c:v>1.0005999999999999</c:v>
                </c:pt>
                <c:pt idx="93162">
                  <c:v>1.00075</c:v>
                </c:pt>
                <c:pt idx="93163">
                  <c:v>1.0008900000000001</c:v>
                </c:pt>
                <c:pt idx="93164">
                  <c:v>1.0010300000000001</c:v>
                </c:pt>
                <c:pt idx="93165">
                  <c:v>1.00116</c:v>
                </c:pt>
                <c:pt idx="93166">
                  <c:v>1.0013000000000001</c:v>
                </c:pt>
                <c:pt idx="93167">
                  <c:v>1.00142</c:v>
                </c:pt>
                <c:pt idx="93168">
                  <c:v>1.0015400000000001</c:v>
                </c:pt>
                <c:pt idx="93169">
                  <c:v>1.0016799999999999</c:v>
                </c:pt>
                <c:pt idx="93170">
                  <c:v>1.00179</c:v>
                </c:pt>
                <c:pt idx="93171">
                  <c:v>1.0019100000000001</c:v>
                </c:pt>
                <c:pt idx="93172">
                  <c:v>1.0020199999999999</c:v>
                </c:pt>
                <c:pt idx="93173">
                  <c:v>1.0021100000000001</c:v>
                </c:pt>
                <c:pt idx="93174">
                  <c:v>1.00221</c:v>
                </c:pt>
                <c:pt idx="93175">
                  <c:v>1.0022899999999999</c:v>
                </c:pt>
                <c:pt idx="93176">
                  <c:v>1.00238</c:v>
                </c:pt>
                <c:pt idx="93177">
                  <c:v>1.0024500000000001</c:v>
                </c:pt>
                <c:pt idx="93178">
                  <c:v>1.0025200000000001</c:v>
                </c:pt>
                <c:pt idx="93179">
                  <c:v>1.00258</c:v>
                </c:pt>
                <c:pt idx="93180">
                  <c:v>1.0026200000000001</c:v>
                </c:pt>
                <c:pt idx="93181">
                  <c:v>1.0026600000000001</c:v>
                </c:pt>
                <c:pt idx="93182">
                  <c:v>1.0026999999999999</c:v>
                </c:pt>
                <c:pt idx="93183">
                  <c:v>1.0027200000000001</c:v>
                </c:pt>
                <c:pt idx="93184">
                  <c:v>1.0027299999999999</c:v>
                </c:pt>
                <c:pt idx="93185">
                  <c:v>1.00274</c:v>
                </c:pt>
                <c:pt idx="93186">
                  <c:v>1.0027299999999999</c:v>
                </c:pt>
                <c:pt idx="93187">
                  <c:v>1.0026999999999999</c:v>
                </c:pt>
                <c:pt idx="93188">
                  <c:v>1.00267</c:v>
                </c:pt>
                <c:pt idx="93189">
                  <c:v>1.0026299999999999</c:v>
                </c:pt>
                <c:pt idx="93190">
                  <c:v>1.00258</c:v>
                </c:pt>
                <c:pt idx="93191">
                  <c:v>1.0025200000000001</c:v>
                </c:pt>
                <c:pt idx="93192">
                  <c:v>1.0024500000000001</c:v>
                </c:pt>
                <c:pt idx="93193">
                  <c:v>1.0023599999999999</c:v>
                </c:pt>
                <c:pt idx="93194">
                  <c:v>1.0022599999999999</c:v>
                </c:pt>
                <c:pt idx="93195">
                  <c:v>1.0021500000000001</c:v>
                </c:pt>
                <c:pt idx="93196">
                  <c:v>1.0020199999999999</c:v>
                </c:pt>
                <c:pt idx="93197">
                  <c:v>1.0018899999999999</c:v>
                </c:pt>
                <c:pt idx="93198">
                  <c:v>1.0017400000000001</c:v>
                </c:pt>
                <c:pt idx="93199">
                  <c:v>1.0015799999999999</c:v>
                </c:pt>
                <c:pt idx="93200">
                  <c:v>1.0014000000000001</c:v>
                </c:pt>
                <c:pt idx="93201">
                  <c:v>1.00122</c:v>
                </c:pt>
                <c:pt idx="93202">
                  <c:v>1.00102</c:v>
                </c:pt>
                <c:pt idx="93203">
                  <c:v>1.00081</c:v>
                </c:pt>
                <c:pt idx="93204">
                  <c:v>1.00058</c:v>
                </c:pt>
                <c:pt idx="93205">
                  <c:v>1.0003500000000001</c:v>
                </c:pt>
                <c:pt idx="93206">
                  <c:v>1.0001</c:v>
                </c:pt>
                <c:pt idx="93207">
                  <c:v>0.99986799999999998</c:v>
                </c:pt>
                <c:pt idx="93208">
                  <c:v>0.99964600000000003</c:v>
                </c:pt>
                <c:pt idx="93209">
                  <c:v>0.99943000000000004</c:v>
                </c:pt>
                <c:pt idx="93210">
                  <c:v>0.99923700000000004</c:v>
                </c:pt>
                <c:pt idx="93211">
                  <c:v>0.99905600000000006</c:v>
                </c:pt>
                <c:pt idx="93212">
                  <c:v>0.998888</c:v>
                </c:pt>
                <c:pt idx="93213">
                  <c:v>0.99872300000000003</c:v>
                </c:pt>
                <c:pt idx="93214">
                  <c:v>0.99857600000000002</c:v>
                </c:pt>
                <c:pt idx="93215">
                  <c:v>0.998444</c:v>
                </c:pt>
                <c:pt idx="93216">
                  <c:v>0.99832200000000004</c:v>
                </c:pt>
                <c:pt idx="93217">
                  <c:v>0.99821899999999997</c:v>
                </c:pt>
                <c:pt idx="93218">
                  <c:v>0.99812599999999996</c:v>
                </c:pt>
                <c:pt idx="93219">
                  <c:v>0.99804400000000004</c:v>
                </c:pt>
                <c:pt idx="93220">
                  <c:v>0.99796899999999999</c:v>
                </c:pt>
                <c:pt idx="93221">
                  <c:v>0.99790199999999996</c:v>
                </c:pt>
                <c:pt idx="93222">
                  <c:v>0.99785199999999996</c:v>
                </c:pt>
                <c:pt idx="93223">
                  <c:v>0.99780899999999995</c:v>
                </c:pt>
                <c:pt idx="93224">
                  <c:v>0.99777700000000003</c:v>
                </c:pt>
                <c:pt idx="93225">
                  <c:v>0.99775499999999995</c:v>
                </c:pt>
                <c:pt idx="93226">
                  <c:v>0.99774300000000005</c:v>
                </c:pt>
                <c:pt idx="93227">
                  <c:v>0.99774399999999996</c:v>
                </c:pt>
                <c:pt idx="93228">
                  <c:v>0.99775700000000001</c:v>
                </c:pt>
                <c:pt idx="93229">
                  <c:v>0.99778100000000003</c:v>
                </c:pt>
                <c:pt idx="93230">
                  <c:v>0.99781600000000004</c:v>
                </c:pt>
                <c:pt idx="93231">
                  <c:v>0.99785100000000004</c:v>
                </c:pt>
                <c:pt idx="93232">
                  <c:v>0.99790299999999998</c:v>
                </c:pt>
                <c:pt idx="93233">
                  <c:v>0.99796200000000002</c:v>
                </c:pt>
                <c:pt idx="93234">
                  <c:v>0.99803900000000001</c:v>
                </c:pt>
                <c:pt idx="93235">
                  <c:v>0.99811399999999995</c:v>
                </c:pt>
                <c:pt idx="93236">
                  <c:v>0.99818899999999999</c:v>
                </c:pt>
                <c:pt idx="93237">
                  <c:v>0.99827399999999999</c:v>
                </c:pt>
                <c:pt idx="93238">
                  <c:v>0.99835499999999999</c:v>
                </c:pt>
                <c:pt idx="93239">
                  <c:v>0.99845799999999996</c:v>
                </c:pt>
                <c:pt idx="93240">
                  <c:v>0.99856299999999998</c:v>
                </c:pt>
                <c:pt idx="93241">
                  <c:v>0.99867300000000003</c:v>
                </c:pt>
                <c:pt idx="93242">
                  <c:v>0.99878599999999995</c:v>
                </c:pt>
                <c:pt idx="93243">
                  <c:v>0.99890100000000004</c:v>
                </c:pt>
                <c:pt idx="93244">
                  <c:v>0.99902500000000005</c:v>
                </c:pt>
                <c:pt idx="93245">
                  <c:v>0.99915200000000004</c:v>
                </c:pt>
                <c:pt idx="93246">
                  <c:v>0.99927999999999995</c:v>
                </c:pt>
                <c:pt idx="93247">
                  <c:v>0.99942699999999995</c:v>
                </c:pt>
                <c:pt idx="93248">
                  <c:v>0.99956400000000001</c:v>
                </c:pt>
                <c:pt idx="93249">
                  <c:v>0.99970400000000004</c:v>
                </c:pt>
                <c:pt idx="93250">
                  <c:v>0.99984499999999998</c:v>
                </c:pt>
                <c:pt idx="93251">
                  <c:v>1</c:v>
                </c:pt>
                <c:pt idx="93252">
                  <c:v>1.00014</c:v>
                </c:pt>
                <c:pt idx="93253">
                  <c:v>1.0002800000000001</c:v>
                </c:pt>
                <c:pt idx="93254">
                  <c:v>1.0004200000000001</c:v>
                </c:pt>
                <c:pt idx="93255">
                  <c:v>1.00057</c:v>
                </c:pt>
                <c:pt idx="93256">
                  <c:v>1.00071</c:v>
                </c:pt>
                <c:pt idx="93257">
                  <c:v>1.00085</c:v>
                </c:pt>
                <c:pt idx="93258">
                  <c:v>1.0009999999999999</c:v>
                </c:pt>
                <c:pt idx="93259">
                  <c:v>1.0011399999999999</c:v>
                </c:pt>
                <c:pt idx="93260">
                  <c:v>1.0012700000000001</c:v>
                </c:pt>
                <c:pt idx="93261">
                  <c:v>1.0014000000000001</c:v>
                </c:pt>
                <c:pt idx="93262">
                  <c:v>1.0015400000000001</c:v>
                </c:pt>
                <c:pt idx="93263">
                  <c:v>1.00166</c:v>
                </c:pt>
                <c:pt idx="93264">
                  <c:v>1.00177</c:v>
                </c:pt>
                <c:pt idx="93265">
                  <c:v>1.0018899999999999</c:v>
                </c:pt>
                <c:pt idx="93266">
                  <c:v>1.0020100000000001</c:v>
                </c:pt>
                <c:pt idx="93267">
                  <c:v>1.0021100000000001</c:v>
                </c:pt>
                <c:pt idx="93268">
                  <c:v>1.00221</c:v>
                </c:pt>
                <c:pt idx="93269">
                  <c:v>1.00231</c:v>
                </c:pt>
                <c:pt idx="93270">
                  <c:v>1.0023899999999999</c:v>
                </c:pt>
                <c:pt idx="93271">
                  <c:v>1.00248</c:v>
                </c:pt>
                <c:pt idx="93272">
                  <c:v>1.0025500000000001</c:v>
                </c:pt>
                <c:pt idx="93273">
                  <c:v>1.0026200000000001</c:v>
                </c:pt>
                <c:pt idx="93274">
                  <c:v>1.00268</c:v>
                </c:pt>
                <c:pt idx="93275">
                  <c:v>1.0027299999999999</c:v>
                </c:pt>
                <c:pt idx="93276">
                  <c:v>1.0027699999999999</c:v>
                </c:pt>
                <c:pt idx="93277">
                  <c:v>1.00281</c:v>
                </c:pt>
                <c:pt idx="93278">
                  <c:v>1.0028300000000001</c:v>
                </c:pt>
                <c:pt idx="93279">
                  <c:v>1.00285</c:v>
                </c:pt>
                <c:pt idx="93280">
                  <c:v>1.00285</c:v>
                </c:pt>
                <c:pt idx="93281">
                  <c:v>1.00285</c:v>
                </c:pt>
                <c:pt idx="93282">
                  <c:v>1.00284</c:v>
                </c:pt>
                <c:pt idx="93283">
                  <c:v>1.00281</c:v>
                </c:pt>
                <c:pt idx="93284">
                  <c:v>1.00278</c:v>
                </c:pt>
                <c:pt idx="93285">
                  <c:v>1.0027299999999999</c:v>
                </c:pt>
                <c:pt idx="93286">
                  <c:v>1.00267</c:v>
                </c:pt>
                <c:pt idx="93287">
                  <c:v>1.0025999999999999</c:v>
                </c:pt>
                <c:pt idx="93288">
                  <c:v>1.0025200000000001</c:v>
                </c:pt>
                <c:pt idx="93289">
                  <c:v>1.0024299999999999</c:v>
                </c:pt>
                <c:pt idx="93290">
                  <c:v>1.00234</c:v>
                </c:pt>
                <c:pt idx="93291">
                  <c:v>1.0022200000000001</c:v>
                </c:pt>
                <c:pt idx="93292">
                  <c:v>1.0021</c:v>
                </c:pt>
                <c:pt idx="93293">
                  <c:v>1.00197</c:v>
                </c:pt>
                <c:pt idx="93294">
                  <c:v>1.0018199999999999</c:v>
                </c:pt>
                <c:pt idx="93295">
                  <c:v>1.00166</c:v>
                </c:pt>
                <c:pt idx="93296">
                  <c:v>1.00149</c:v>
                </c:pt>
                <c:pt idx="93297">
                  <c:v>1.0013099999999999</c:v>
                </c:pt>
                <c:pt idx="93298">
                  <c:v>1.00112</c:v>
                </c:pt>
                <c:pt idx="93299">
                  <c:v>1.00091</c:v>
                </c:pt>
                <c:pt idx="93300">
                  <c:v>1.00068</c:v>
                </c:pt>
                <c:pt idx="93301">
                  <c:v>1.0004500000000001</c:v>
                </c:pt>
                <c:pt idx="93302">
                  <c:v>1.0002</c:v>
                </c:pt>
                <c:pt idx="93303">
                  <c:v>0.99995900000000004</c:v>
                </c:pt>
                <c:pt idx="93304">
                  <c:v>0.99973400000000001</c:v>
                </c:pt>
                <c:pt idx="93305">
                  <c:v>0.99951599999999996</c:v>
                </c:pt>
                <c:pt idx="93306">
                  <c:v>0.99931700000000001</c:v>
                </c:pt>
                <c:pt idx="93307">
                  <c:v>0.99912599999999996</c:v>
                </c:pt>
                <c:pt idx="93308">
                  <c:v>0.99895299999999998</c:v>
                </c:pt>
                <c:pt idx="93309">
                  <c:v>0.99879799999999996</c:v>
                </c:pt>
                <c:pt idx="93310">
                  <c:v>0.998645</c:v>
                </c:pt>
                <c:pt idx="93311">
                  <c:v>0.998506</c:v>
                </c:pt>
                <c:pt idx="93312">
                  <c:v>0.99837900000000002</c:v>
                </c:pt>
                <c:pt idx="93313">
                  <c:v>0.99826599999999999</c:v>
                </c:pt>
                <c:pt idx="93314">
                  <c:v>0.99816499999999997</c:v>
                </c:pt>
                <c:pt idx="93315">
                  <c:v>0.99807400000000002</c:v>
                </c:pt>
                <c:pt idx="93316">
                  <c:v>0.99799599999999999</c:v>
                </c:pt>
                <c:pt idx="93317">
                  <c:v>0.99792999999999998</c:v>
                </c:pt>
                <c:pt idx="93318">
                  <c:v>0.99787199999999998</c:v>
                </c:pt>
                <c:pt idx="93319">
                  <c:v>0.99782700000000002</c:v>
                </c:pt>
                <c:pt idx="93320">
                  <c:v>0.99779799999999996</c:v>
                </c:pt>
                <c:pt idx="93321">
                  <c:v>0.99777499999999997</c:v>
                </c:pt>
                <c:pt idx="93322">
                  <c:v>0.99776799999999999</c:v>
                </c:pt>
                <c:pt idx="93323">
                  <c:v>0.99776600000000004</c:v>
                </c:pt>
                <c:pt idx="93324">
                  <c:v>0.997776</c:v>
                </c:pt>
                <c:pt idx="93325">
                  <c:v>0.99779200000000001</c:v>
                </c:pt>
                <c:pt idx="93326">
                  <c:v>0.99781799999999998</c:v>
                </c:pt>
                <c:pt idx="93327">
                  <c:v>0.99785000000000001</c:v>
                </c:pt>
                <c:pt idx="93328">
                  <c:v>0.99789799999999995</c:v>
                </c:pt>
                <c:pt idx="93329">
                  <c:v>0.997946</c:v>
                </c:pt>
                <c:pt idx="93330">
                  <c:v>0.99800699999999998</c:v>
                </c:pt>
                <c:pt idx="93331">
                  <c:v>0.99807999999999997</c:v>
                </c:pt>
                <c:pt idx="93332">
                  <c:v>0.99816000000000005</c:v>
                </c:pt>
                <c:pt idx="93333">
                  <c:v>0.99824800000000002</c:v>
                </c:pt>
                <c:pt idx="93334">
                  <c:v>0.99834199999999995</c:v>
                </c:pt>
                <c:pt idx="93335">
                  <c:v>0.99844299999999997</c:v>
                </c:pt>
                <c:pt idx="93336">
                  <c:v>0.998552</c:v>
                </c:pt>
                <c:pt idx="93337">
                  <c:v>0.99866299999999997</c:v>
                </c:pt>
                <c:pt idx="93338">
                  <c:v>0.99878</c:v>
                </c:pt>
                <c:pt idx="93339">
                  <c:v>0.99890699999999999</c:v>
                </c:pt>
                <c:pt idx="93340">
                  <c:v>0.999031</c:v>
                </c:pt>
                <c:pt idx="93341">
                  <c:v>0.99916199999999999</c:v>
                </c:pt>
                <c:pt idx="93342">
                  <c:v>0.99929500000000004</c:v>
                </c:pt>
                <c:pt idx="93343">
                  <c:v>0.99943499999999996</c:v>
                </c:pt>
                <c:pt idx="93344">
                  <c:v>0.99957799999999997</c:v>
                </c:pt>
                <c:pt idx="93345">
                  <c:v>0.99972000000000005</c:v>
                </c:pt>
                <c:pt idx="93346">
                  <c:v>0.99986200000000003</c:v>
                </c:pt>
                <c:pt idx="93347">
                  <c:v>1.0000199999999999</c:v>
                </c:pt>
                <c:pt idx="93348">
                  <c:v>1.0001599999999999</c:v>
                </c:pt>
                <c:pt idx="93349">
                  <c:v>1.00031</c:v>
                </c:pt>
                <c:pt idx="93350">
                  <c:v>1.00047</c:v>
                </c:pt>
                <c:pt idx="93351">
                  <c:v>1.0006200000000001</c:v>
                </c:pt>
                <c:pt idx="93352">
                  <c:v>1.0007699999999999</c:v>
                </c:pt>
                <c:pt idx="93353">
                  <c:v>1.00091</c:v>
                </c:pt>
                <c:pt idx="93354">
                  <c:v>1.0010600000000001</c:v>
                </c:pt>
                <c:pt idx="93355">
                  <c:v>1.0012000000000001</c:v>
                </c:pt>
                <c:pt idx="93356">
                  <c:v>1.00135</c:v>
                </c:pt>
                <c:pt idx="93357">
                  <c:v>1.00149</c:v>
                </c:pt>
                <c:pt idx="93358">
                  <c:v>1.00162</c:v>
                </c:pt>
                <c:pt idx="93359">
                  <c:v>1.0017799999999999</c:v>
                </c:pt>
                <c:pt idx="93360">
                  <c:v>1.0019</c:v>
                </c:pt>
                <c:pt idx="93361">
                  <c:v>1.00203</c:v>
                </c:pt>
                <c:pt idx="93362">
                  <c:v>1.0021500000000001</c:v>
                </c:pt>
                <c:pt idx="93363">
                  <c:v>1.0022599999999999</c:v>
                </c:pt>
                <c:pt idx="93364">
                  <c:v>1.0023599999999999</c:v>
                </c:pt>
                <c:pt idx="93365">
                  <c:v>1.00247</c:v>
                </c:pt>
                <c:pt idx="93366">
                  <c:v>1.00257</c:v>
                </c:pt>
                <c:pt idx="93367">
                  <c:v>1.0026600000000001</c:v>
                </c:pt>
                <c:pt idx="93368">
                  <c:v>1.00274</c:v>
                </c:pt>
                <c:pt idx="93369">
                  <c:v>1.00282</c:v>
                </c:pt>
                <c:pt idx="93370">
                  <c:v>1.00288</c:v>
                </c:pt>
                <c:pt idx="93371">
                  <c:v>1.0029399999999999</c:v>
                </c:pt>
                <c:pt idx="93372">
                  <c:v>1.00298</c:v>
                </c:pt>
                <c:pt idx="93373">
                  <c:v>1.00302</c:v>
                </c:pt>
                <c:pt idx="93374">
                  <c:v>1.00305</c:v>
                </c:pt>
                <c:pt idx="93375">
                  <c:v>1.0030699999999999</c:v>
                </c:pt>
                <c:pt idx="93376">
                  <c:v>1.00309</c:v>
                </c:pt>
                <c:pt idx="93377">
                  <c:v>1.00309</c:v>
                </c:pt>
                <c:pt idx="93378">
                  <c:v>1.00308</c:v>
                </c:pt>
                <c:pt idx="93379">
                  <c:v>1.0030600000000001</c:v>
                </c:pt>
                <c:pt idx="93380">
                  <c:v>1.0030300000000001</c:v>
                </c:pt>
                <c:pt idx="93381">
                  <c:v>1.00299</c:v>
                </c:pt>
                <c:pt idx="93382">
                  <c:v>1.0029300000000001</c:v>
                </c:pt>
                <c:pt idx="93383">
                  <c:v>1.0028699999999999</c:v>
                </c:pt>
                <c:pt idx="93384">
                  <c:v>1.00278</c:v>
                </c:pt>
                <c:pt idx="93385">
                  <c:v>1.0026900000000001</c:v>
                </c:pt>
                <c:pt idx="93386">
                  <c:v>1.0025900000000001</c:v>
                </c:pt>
                <c:pt idx="93387">
                  <c:v>1.00248</c:v>
                </c:pt>
                <c:pt idx="93388">
                  <c:v>1.0023500000000001</c:v>
                </c:pt>
                <c:pt idx="93389">
                  <c:v>1.00221</c:v>
                </c:pt>
                <c:pt idx="93390">
                  <c:v>1.00206</c:v>
                </c:pt>
                <c:pt idx="93391">
                  <c:v>1.0018899999999999</c:v>
                </c:pt>
                <c:pt idx="93392">
                  <c:v>1.0017199999999999</c:v>
                </c:pt>
                <c:pt idx="93393">
                  <c:v>1.00153</c:v>
                </c:pt>
                <c:pt idx="93394">
                  <c:v>1.0013300000000001</c:v>
                </c:pt>
                <c:pt idx="93395">
                  <c:v>1.0011099999999999</c:v>
                </c:pt>
                <c:pt idx="93396">
                  <c:v>1.0008900000000001</c:v>
                </c:pt>
                <c:pt idx="93397">
                  <c:v>1.00065</c:v>
                </c:pt>
                <c:pt idx="93398">
                  <c:v>1.00041</c:v>
                </c:pt>
                <c:pt idx="93399">
                  <c:v>1.00017</c:v>
                </c:pt>
                <c:pt idx="93400">
                  <c:v>0.99994099999999997</c:v>
                </c:pt>
                <c:pt idx="93401">
                  <c:v>0.99973199999999995</c:v>
                </c:pt>
                <c:pt idx="93402">
                  <c:v>0.99953700000000001</c:v>
                </c:pt>
                <c:pt idx="93403">
                  <c:v>0.99935700000000005</c:v>
                </c:pt>
                <c:pt idx="93404">
                  <c:v>0.99918300000000004</c:v>
                </c:pt>
                <c:pt idx="93405">
                  <c:v>0.99901899999999999</c:v>
                </c:pt>
                <c:pt idx="93406">
                  <c:v>0.99886699999999995</c:v>
                </c:pt>
                <c:pt idx="93407">
                  <c:v>0.99873999999999996</c:v>
                </c:pt>
                <c:pt idx="93408">
                  <c:v>0.99862200000000001</c:v>
                </c:pt>
                <c:pt idx="93409">
                  <c:v>0.99851500000000004</c:v>
                </c:pt>
                <c:pt idx="93410">
                  <c:v>0.99841299999999999</c:v>
                </c:pt>
                <c:pt idx="93411">
                  <c:v>0.99832200000000004</c:v>
                </c:pt>
                <c:pt idx="93412">
                  <c:v>0.99824400000000002</c:v>
                </c:pt>
                <c:pt idx="93413">
                  <c:v>0.99817699999999998</c:v>
                </c:pt>
                <c:pt idx="93414">
                  <c:v>0.99812400000000001</c:v>
                </c:pt>
                <c:pt idx="93415">
                  <c:v>0.998081</c:v>
                </c:pt>
                <c:pt idx="93416">
                  <c:v>0.99804999999999999</c:v>
                </c:pt>
                <c:pt idx="93417">
                  <c:v>0.99802800000000003</c:v>
                </c:pt>
                <c:pt idx="93418">
                  <c:v>0.99801600000000001</c:v>
                </c:pt>
                <c:pt idx="93419">
                  <c:v>0.99801700000000004</c:v>
                </c:pt>
                <c:pt idx="93420">
                  <c:v>0.998027</c:v>
                </c:pt>
                <c:pt idx="93421">
                  <c:v>0.99804499999999996</c:v>
                </c:pt>
                <c:pt idx="93422">
                  <c:v>0.99807199999999996</c:v>
                </c:pt>
                <c:pt idx="93423">
                  <c:v>0.99810900000000002</c:v>
                </c:pt>
                <c:pt idx="93424">
                  <c:v>0.99815100000000001</c:v>
                </c:pt>
                <c:pt idx="93425">
                  <c:v>0.99819800000000003</c:v>
                </c:pt>
                <c:pt idx="93426">
                  <c:v>0.99826300000000001</c:v>
                </c:pt>
                <c:pt idx="93427">
                  <c:v>0.99832900000000002</c:v>
                </c:pt>
                <c:pt idx="93428">
                  <c:v>0.99840300000000004</c:v>
                </c:pt>
                <c:pt idx="93429">
                  <c:v>0.99848199999999998</c:v>
                </c:pt>
                <c:pt idx="93430">
                  <c:v>0.99857399999999996</c:v>
                </c:pt>
                <c:pt idx="93431">
                  <c:v>0.998664</c:v>
                </c:pt>
                <c:pt idx="93432">
                  <c:v>0.99876399999999999</c:v>
                </c:pt>
                <c:pt idx="93433">
                  <c:v>0.99887099999999995</c:v>
                </c:pt>
                <c:pt idx="93434">
                  <c:v>0.99898399999999998</c:v>
                </c:pt>
                <c:pt idx="93435">
                  <c:v>0.99909800000000004</c:v>
                </c:pt>
                <c:pt idx="93436">
                  <c:v>0.99921700000000002</c:v>
                </c:pt>
                <c:pt idx="93437">
                  <c:v>0.99934500000000004</c:v>
                </c:pt>
                <c:pt idx="93438">
                  <c:v>0.999471</c:v>
                </c:pt>
                <c:pt idx="93439">
                  <c:v>0.99959200000000004</c:v>
                </c:pt>
                <c:pt idx="93440">
                  <c:v>0.999722</c:v>
                </c:pt>
                <c:pt idx="93441">
                  <c:v>0.99985000000000002</c:v>
                </c:pt>
                <c:pt idx="93442">
                  <c:v>0.99998500000000001</c:v>
                </c:pt>
                <c:pt idx="93443">
                  <c:v>1.0001199999999999</c:v>
                </c:pt>
                <c:pt idx="93444">
                  <c:v>1.0002500000000001</c:v>
                </c:pt>
                <c:pt idx="93445">
                  <c:v>1.0003899999999999</c:v>
                </c:pt>
                <c:pt idx="93446">
                  <c:v>1.0005200000000001</c:v>
                </c:pt>
                <c:pt idx="93447">
                  <c:v>1.00065</c:v>
                </c:pt>
                <c:pt idx="93448">
                  <c:v>1.00078</c:v>
                </c:pt>
                <c:pt idx="93449">
                  <c:v>1.00091</c:v>
                </c:pt>
                <c:pt idx="93450">
                  <c:v>1.00105</c:v>
                </c:pt>
                <c:pt idx="93451">
                  <c:v>1.00118</c:v>
                </c:pt>
                <c:pt idx="93452">
                  <c:v>1.0013099999999999</c:v>
                </c:pt>
                <c:pt idx="93453">
                  <c:v>1.00143</c:v>
                </c:pt>
                <c:pt idx="93454">
                  <c:v>1.00156</c:v>
                </c:pt>
                <c:pt idx="93455">
                  <c:v>1.0016799999999999</c:v>
                </c:pt>
                <c:pt idx="93456">
                  <c:v>1.00179</c:v>
                </c:pt>
                <c:pt idx="93457">
                  <c:v>1.0019</c:v>
                </c:pt>
                <c:pt idx="93458">
                  <c:v>1.002</c:v>
                </c:pt>
                <c:pt idx="93459">
                  <c:v>1.0020899999999999</c:v>
                </c:pt>
                <c:pt idx="93460">
                  <c:v>1.0021899999999999</c:v>
                </c:pt>
                <c:pt idx="93461">
                  <c:v>1.00227</c:v>
                </c:pt>
                <c:pt idx="93462">
                  <c:v>1.0023500000000001</c:v>
                </c:pt>
                <c:pt idx="93463">
                  <c:v>1.0024200000000001</c:v>
                </c:pt>
                <c:pt idx="93464">
                  <c:v>1.0024900000000001</c:v>
                </c:pt>
                <c:pt idx="93465">
                  <c:v>1.00254</c:v>
                </c:pt>
                <c:pt idx="93466">
                  <c:v>1.0025900000000001</c:v>
                </c:pt>
                <c:pt idx="93467">
                  <c:v>1.00265</c:v>
                </c:pt>
                <c:pt idx="93468">
                  <c:v>1.00268</c:v>
                </c:pt>
                <c:pt idx="93469">
                  <c:v>1.00271</c:v>
                </c:pt>
                <c:pt idx="93470">
                  <c:v>1.0027299999999999</c:v>
                </c:pt>
                <c:pt idx="93471">
                  <c:v>1.0027299999999999</c:v>
                </c:pt>
                <c:pt idx="93472">
                  <c:v>1.0027299999999999</c:v>
                </c:pt>
                <c:pt idx="93473">
                  <c:v>1.0027200000000001</c:v>
                </c:pt>
                <c:pt idx="93474">
                  <c:v>1.0026900000000001</c:v>
                </c:pt>
                <c:pt idx="93475">
                  <c:v>1.0026600000000001</c:v>
                </c:pt>
                <c:pt idx="93476">
                  <c:v>1.00261</c:v>
                </c:pt>
                <c:pt idx="93477">
                  <c:v>1.0025599999999999</c:v>
                </c:pt>
                <c:pt idx="93478">
                  <c:v>1.0024900000000001</c:v>
                </c:pt>
                <c:pt idx="93479">
                  <c:v>1.0024</c:v>
                </c:pt>
                <c:pt idx="93480">
                  <c:v>1.00231</c:v>
                </c:pt>
                <c:pt idx="93481">
                  <c:v>1.0022200000000001</c:v>
                </c:pt>
                <c:pt idx="93482">
                  <c:v>1.0021100000000001</c:v>
                </c:pt>
                <c:pt idx="93483">
                  <c:v>1.0019899999999999</c:v>
                </c:pt>
                <c:pt idx="93484">
                  <c:v>1.0018499999999999</c:v>
                </c:pt>
                <c:pt idx="93485">
                  <c:v>1.0017</c:v>
                </c:pt>
                <c:pt idx="93486">
                  <c:v>1.0015400000000001</c:v>
                </c:pt>
                <c:pt idx="93487">
                  <c:v>1.0013700000000001</c:v>
                </c:pt>
                <c:pt idx="93488">
                  <c:v>1.00119</c:v>
                </c:pt>
                <c:pt idx="93489">
                  <c:v>1.00099</c:v>
                </c:pt>
                <c:pt idx="93490">
                  <c:v>1.0007699999999999</c:v>
                </c:pt>
                <c:pt idx="93491">
                  <c:v>1.0005500000000001</c:v>
                </c:pt>
                <c:pt idx="93492">
                  <c:v>1.0003200000000001</c:v>
                </c:pt>
                <c:pt idx="93493">
                  <c:v>1.0000800000000001</c:v>
                </c:pt>
                <c:pt idx="93494">
                  <c:v>0.99983200000000005</c:v>
                </c:pt>
                <c:pt idx="93495">
                  <c:v>0.99960599999999999</c:v>
                </c:pt>
                <c:pt idx="93496">
                  <c:v>0.99939199999999995</c:v>
                </c:pt>
                <c:pt idx="93497">
                  <c:v>0.99918899999999999</c:v>
                </c:pt>
                <c:pt idx="93498">
                  <c:v>0.99899899999999997</c:v>
                </c:pt>
                <c:pt idx="93499">
                  <c:v>0.99882099999999996</c:v>
                </c:pt>
                <c:pt idx="93500">
                  <c:v>0.99866100000000002</c:v>
                </c:pt>
                <c:pt idx="93501">
                  <c:v>0.99850899999999998</c:v>
                </c:pt>
                <c:pt idx="93502">
                  <c:v>0.99836400000000003</c:v>
                </c:pt>
                <c:pt idx="93503">
                  <c:v>0.99823700000000004</c:v>
                </c:pt>
                <c:pt idx="93504">
                  <c:v>0.99812199999999995</c:v>
                </c:pt>
                <c:pt idx="93505">
                  <c:v>0.99802199999999996</c:v>
                </c:pt>
                <c:pt idx="93506">
                  <c:v>0.99793900000000002</c:v>
                </c:pt>
                <c:pt idx="93507">
                  <c:v>0.99785699999999999</c:v>
                </c:pt>
                <c:pt idx="93508">
                  <c:v>0.99778699999999998</c:v>
                </c:pt>
                <c:pt idx="93509">
                  <c:v>0.99773199999999995</c:v>
                </c:pt>
                <c:pt idx="93510">
                  <c:v>0.99768599999999996</c:v>
                </c:pt>
                <c:pt idx="93511">
                  <c:v>0.99765499999999996</c:v>
                </c:pt>
                <c:pt idx="93512">
                  <c:v>0.99763100000000005</c:v>
                </c:pt>
                <c:pt idx="93513">
                  <c:v>0.99761599999999995</c:v>
                </c:pt>
                <c:pt idx="93514">
                  <c:v>0.997614</c:v>
                </c:pt>
                <c:pt idx="93515">
                  <c:v>0.99761999999999995</c:v>
                </c:pt>
                <c:pt idx="93516">
                  <c:v>0.997637</c:v>
                </c:pt>
                <c:pt idx="93517">
                  <c:v>0.99765899999999996</c:v>
                </c:pt>
                <c:pt idx="93518">
                  <c:v>0.99769699999999994</c:v>
                </c:pt>
                <c:pt idx="93519">
                  <c:v>0.99773400000000001</c:v>
                </c:pt>
                <c:pt idx="93520">
                  <c:v>0.99778900000000004</c:v>
                </c:pt>
                <c:pt idx="93521">
                  <c:v>0.99784700000000004</c:v>
                </c:pt>
                <c:pt idx="93522">
                  <c:v>0.997919</c:v>
                </c:pt>
                <c:pt idx="93523">
                  <c:v>0.99799599999999999</c:v>
                </c:pt>
                <c:pt idx="93524">
                  <c:v>0.998085</c:v>
                </c:pt>
                <c:pt idx="93525">
                  <c:v>0.99817800000000001</c:v>
                </c:pt>
                <c:pt idx="93526">
                  <c:v>0.99827699999999997</c:v>
                </c:pt>
                <c:pt idx="93527">
                  <c:v>0.99838000000000005</c:v>
                </c:pt>
                <c:pt idx="93528">
                  <c:v>0.99849299999999996</c:v>
                </c:pt>
                <c:pt idx="93529">
                  <c:v>0.99860700000000002</c:v>
                </c:pt>
                <c:pt idx="93530">
                  <c:v>0.99872300000000003</c:v>
                </c:pt>
                <c:pt idx="93531">
                  <c:v>0.99885100000000004</c:v>
                </c:pt>
                <c:pt idx="93532">
                  <c:v>0.99898299999999995</c:v>
                </c:pt>
                <c:pt idx="93533">
                  <c:v>0.99912000000000001</c:v>
                </c:pt>
                <c:pt idx="93534">
                  <c:v>0.99925699999999995</c:v>
                </c:pt>
                <c:pt idx="93535">
                  <c:v>0.99939800000000001</c:v>
                </c:pt>
                <c:pt idx="93536">
                  <c:v>0.99954200000000004</c:v>
                </c:pt>
                <c:pt idx="93537">
                  <c:v>0.99968400000000002</c:v>
                </c:pt>
                <c:pt idx="93538">
                  <c:v>0.99982599999999999</c:v>
                </c:pt>
                <c:pt idx="93539">
                  <c:v>0.99997499999999995</c:v>
                </c:pt>
                <c:pt idx="93540">
                  <c:v>1.0001199999999999</c:v>
                </c:pt>
                <c:pt idx="93541">
                  <c:v>1.00027</c:v>
                </c:pt>
                <c:pt idx="93542">
                  <c:v>1.0004200000000001</c:v>
                </c:pt>
                <c:pt idx="93543">
                  <c:v>1.00057</c:v>
                </c:pt>
                <c:pt idx="93544">
                  <c:v>1.00071</c:v>
                </c:pt>
                <c:pt idx="93545">
                  <c:v>1.00085</c:v>
                </c:pt>
                <c:pt idx="93546">
                  <c:v>1.00099</c:v>
                </c:pt>
                <c:pt idx="93547">
                  <c:v>1.00112</c:v>
                </c:pt>
                <c:pt idx="93548">
                  <c:v>1.00126</c:v>
                </c:pt>
                <c:pt idx="93549">
                  <c:v>1.0013799999999999</c:v>
                </c:pt>
                <c:pt idx="93550">
                  <c:v>1.0015000000000001</c:v>
                </c:pt>
                <c:pt idx="93551">
                  <c:v>1.00163</c:v>
                </c:pt>
                <c:pt idx="93552">
                  <c:v>1.0017499999999999</c:v>
                </c:pt>
                <c:pt idx="93553">
                  <c:v>1.00186</c:v>
                </c:pt>
                <c:pt idx="93554">
                  <c:v>1.00197</c:v>
                </c:pt>
                <c:pt idx="93555">
                  <c:v>1.0020800000000001</c:v>
                </c:pt>
                <c:pt idx="93556">
                  <c:v>1.0021800000000001</c:v>
                </c:pt>
                <c:pt idx="93557">
                  <c:v>1.00227</c:v>
                </c:pt>
                <c:pt idx="93558">
                  <c:v>1.0023500000000001</c:v>
                </c:pt>
                <c:pt idx="93559">
                  <c:v>1.0024299999999999</c:v>
                </c:pt>
                <c:pt idx="93560">
                  <c:v>1.0024900000000001</c:v>
                </c:pt>
                <c:pt idx="93561">
                  <c:v>1.0025500000000001</c:v>
                </c:pt>
                <c:pt idx="93562">
                  <c:v>1.0025999999999999</c:v>
                </c:pt>
                <c:pt idx="93563">
                  <c:v>1.00264</c:v>
                </c:pt>
                <c:pt idx="93564">
                  <c:v>1.00267</c:v>
                </c:pt>
                <c:pt idx="93565">
                  <c:v>1.0026999999999999</c:v>
                </c:pt>
                <c:pt idx="93566">
                  <c:v>1.00271</c:v>
                </c:pt>
                <c:pt idx="93567">
                  <c:v>1.00271</c:v>
                </c:pt>
                <c:pt idx="93568">
                  <c:v>1.0026999999999999</c:v>
                </c:pt>
                <c:pt idx="93569">
                  <c:v>1.00268</c:v>
                </c:pt>
                <c:pt idx="93570">
                  <c:v>1.00265</c:v>
                </c:pt>
                <c:pt idx="93571">
                  <c:v>1.0025999999999999</c:v>
                </c:pt>
                <c:pt idx="93572">
                  <c:v>1.0025500000000001</c:v>
                </c:pt>
                <c:pt idx="93573">
                  <c:v>1.0024900000000001</c:v>
                </c:pt>
                <c:pt idx="93574">
                  <c:v>1.00241</c:v>
                </c:pt>
                <c:pt idx="93575">
                  <c:v>1.0023200000000001</c:v>
                </c:pt>
                <c:pt idx="93576">
                  <c:v>1.0022200000000001</c:v>
                </c:pt>
                <c:pt idx="93577">
                  <c:v>1.0020899999999999</c:v>
                </c:pt>
                <c:pt idx="93578">
                  <c:v>1.00197</c:v>
                </c:pt>
                <c:pt idx="93579">
                  <c:v>1.00183</c:v>
                </c:pt>
                <c:pt idx="93580">
                  <c:v>1.00169</c:v>
                </c:pt>
                <c:pt idx="93581">
                  <c:v>1.00152</c:v>
                </c:pt>
                <c:pt idx="93582">
                  <c:v>1.0013399999999999</c:v>
                </c:pt>
                <c:pt idx="93583">
                  <c:v>1.00116</c:v>
                </c:pt>
                <c:pt idx="93584">
                  <c:v>1.0009600000000001</c:v>
                </c:pt>
                <c:pt idx="93585">
                  <c:v>1.00075</c:v>
                </c:pt>
                <c:pt idx="93586">
                  <c:v>1.0005200000000001</c:v>
                </c:pt>
                <c:pt idx="93587">
                  <c:v>1.0002800000000001</c:v>
                </c:pt>
                <c:pt idx="93588">
                  <c:v>1.0000500000000001</c:v>
                </c:pt>
                <c:pt idx="93589">
                  <c:v>0.99982300000000002</c:v>
                </c:pt>
                <c:pt idx="93590">
                  <c:v>0.99958800000000003</c:v>
                </c:pt>
                <c:pt idx="93591">
                  <c:v>0.99937799999999999</c:v>
                </c:pt>
                <c:pt idx="93592">
                  <c:v>0.99918300000000004</c:v>
                </c:pt>
                <c:pt idx="93593">
                  <c:v>0.999004</c:v>
                </c:pt>
                <c:pt idx="93594">
                  <c:v>0.998838</c:v>
                </c:pt>
                <c:pt idx="93595">
                  <c:v>0.99868500000000004</c:v>
                </c:pt>
                <c:pt idx="93596">
                  <c:v>0.99853800000000004</c:v>
                </c:pt>
                <c:pt idx="93597">
                  <c:v>0.99840700000000004</c:v>
                </c:pt>
                <c:pt idx="93598">
                  <c:v>0.99829199999999996</c:v>
                </c:pt>
                <c:pt idx="93599">
                  <c:v>0.99818799999999996</c:v>
                </c:pt>
                <c:pt idx="93600">
                  <c:v>0.99809400000000004</c:v>
                </c:pt>
                <c:pt idx="93601">
                  <c:v>0.99801399999999996</c:v>
                </c:pt>
                <c:pt idx="93602">
                  <c:v>0.99794499999999997</c:v>
                </c:pt>
                <c:pt idx="93603">
                  <c:v>0.99787899999999996</c:v>
                </c:pt>
                <c:pt idx="93604">
                  <c:v>0.99782400000000004</c:v>
                </c:pt>
                <c:pt idx="93605">
                  <c:v>0.99779200000000001</c:v>
                </c:pt>
                <c:pt idx="93606">
                  <c:v>0.99776299999999996</c:v>
                </c:pt>
                <c:pt idx="93607">
                  <c:v>0.99774600000000002</c:v>
                </c:pt>
                <c:pt idx="93608">
                  <c:v>0.99774099999999999</c:v>
                </c:pt>
                <c:pt idx="93609">
                  <c:v>0.99775400000000003</c:v>
                </c:pt>
                <c:pt idx="93610">
                  <c:v>0.99777000000000005</c:v>
                </c:pt>
                <c:pt idx="93611">
                  <c:v>0.99779200000000001</c:v>
                </c:pt>
                <c:pt idx="93612">
                  <c:v>0.99782800000000005</c:v>
                </c:pt>
                <c:pt idx="93613">
                  <c:v>0.99787099999999995</c:v>
                </c:pt>
                <c:pt idx="93614">
                  <c:v>0.99792099999999995</c:v>
                </c:pt>
                <c:pt idx="93615">
                  <c:v>0.99798100000000001</c:v>
                </c:pt>
                <c:pt idx="93616">
                  <c:v>0.99804800000000005</c:v>
                </c:pt>
                <c:pt idx="93617">
                  <c:v>0.99812500000000004</c:v>
                </c:pt>
                <c:pt idx="93618">
                  <c:v>0.99821099999999996</c:v>
                </c:pt>
                <c:pt idx="93619">
                  <c:v>0.99830700000000006</c:v>
                </c:pt>
                <c:pt idx="93620">
                  <c:v>0.99838899999999997</c:v>
                </c:pt>
                <c:pt idx="93621">
                  <c:v>0.99849500000000002</c:v>
                </c:pt>
                <c:pt idx="93622">
                  <c:v>0.99860300000000002</c:v>
                </c:pt>
                <c:pt idx="93623">
                  <c:v>0.99871299999999996</c:v>
                </c:pt>
                <c:pt idx="93624">
                  <c:v>0.99882899999999997</c:v>
                </c:pt>
                <c:pt idx="93625">
                  <c:v>0.99895400000000001</c:v>
                </c:pt>
                <c:pt idx="93626">
                  <c:v>0.999085</c:v>
                </c:pt>
                <c:pt idx="93627">
                  <c:v>0.99921800000000005</c:v>
                </c:pt>
                <c:pt idx="93628">
                  <c:v>0.99935600000000002</c:v>
                </c:pt>
                <c:pt idx="93629">
                  <c:v>0.999502</c:v>
                </c:pt>
                <c:pt idx="93630">
                  <c:v>0.999641</c:v>
                </c:pt>
                <c:pt idx="93631">
                  <c:v>0.99977700000000003</c:v>
                </c:pt>
                <c:pt idx="93632">
                  <c:v>0.99992199999999998</c:v>
                </c:pt>
                <c:pt idx="93633">
                  <c:v>1.00007</c:v>
                </c:pt>
                <c:pt idx="93634">
                  <c:v>1.00021</c:v>
                </c:pt>
                <c:pt idx="93635">
                  <c:v>1.0003599999999999</c:v>
                </c:pt>
                <c:pt idx="93636">
                  <c:v>1.00051</c:v>
                </c:pt>
                <c:pt idx="93637">
                  <c:v>1.00065</c:v>
                </c:pt>
                <c:pt idx="93638">
                  <c:v>1.0007900000000001</c:v>
                </c:pt>
                <c:pt idx="93639">
                  <c:v>1.0009300000000001</c:v>
                </c:pt>
                <c:pt idx="93640">
                  <c:v>1.0010699999999999</c:v>
                </c:pt>
                <c:pt idx="93641">
                  <c:v>1.0012099999999999</c:v>
                </c:pt>
                <c:pt idx="93642">
                  <c:v>1.00135</c:v>
                </c:pt>
                <c:pt idx="93643">
                  <c:v>1.0014799999999999</c:v>
                </c:pt>
                <c:pt idx="93644">
                  <c:v>1.00162</c:v>
                </c:pt>
                <c:pt idx="93645">
                  <c:v>1.00176</c:v>
                </c:pt>
                <c:pt idx="93646">
                  <c:v>1.0018800000000001</c:v>
                </c:pt>
                <c:pt idx="93647">
                  <c:v>1.002</c:v>
                </c:pt>
                <c:pt idx="93648">
                  <c:v>1.0021199999999999</c:v>
                </c:pt>
                <c:pt idx="93649">
                  <c:v>1.00223</c:v>
                </c:pt>
                <c:pt idx="93650">
                  <c:v>1.00234</c:v>
                </c:pt>
                <c:pt idx="93651">
                  <c:v>1.0024299999999999</c:v>
                </c:pt>
                <c:pt idx="93652">
                  <c:v>1.0025299999999999</c:v>
                </c:pt>
                <c:pt idx="93653">
                  <c:v>1.00261</c:v>
                </c:pt>
                <c:pt idx="93654">
                  <c:v>1.0026900000000001</c:v>
                </c:pt>
                <c:pt idx="93655">
                  <c:v>1.0027699999999999</c:v>
                </c:pt>
                <c:pt idx="93656">
                  <c:v>1.0028300000000001</c:v>
                </c:pt>
                <c:pt idx="93657">
                  <c:v>1.00288</c:v>
                </c:pt>
                <c:pt idx="93658">
                  <c:v>1.00292</c:v>
                </c:pt>
                <c:pt idx="93659">
                  <c:v>1.0029600000000001</c:v>
                </c:pt>
                <c:pt idx="93660">
                  <c:v>1.00298</c:v>
                </c:pt>
                <c:pt idx="93661">
                  <c:v>1.0029999999999999</c:v>
                </c:pt>
                <c:pt idx="93662">
                  <c:v>1.0029999999999999</c:v>
                </c:pt>
                <c:pt idx="93663">
                  <c:v>1.0029999999999999</c:v>
                </c:pt>
                <c:pt idx="93664">
                  <c:v>1.00298</c:v>
                </c:pt>
                <c:pt idx="93665">
                  <c:v>1.0029699999999999</c:v>
                </c:pt>
                <c:pt idx="93666">
                  <c:v>1.0029399999999999</c:v>
                </c:pt>
                <c:pt idx="93667">
                  <c:v>1.0028900000000001</c:v>
                </c:pt>
                <c:pt idx="93668">
                  <c:v>1.0028300000000001</c:v>
                </c:pt>
                <c:pt idx="93669">
                  <c:v>1.0027699999999999</c:v>
                </c:pt>
                <c:pt idx="93670">
                  <c:v>1.00271</c:v>
                </c:pt>
                <c:pt idx="93671">
                  <c:v>1.0026200000000001</c:v>
                </c:pt>
                <c:pt idx="93672">
                  <c:v>1.00251</c:v>
                </c:pt>
                <c:pt idx="93673">
                  <c:v>1.0024</c:v>
                </c:pt>
                <c:pt idx="93674">
                  <c:v>1.0022800000000001</c:v>
                </c:pt>
                <c:pt idx="93675">
                  <c:v>1.00214</c:v>
                </c:pt>
                <c:pt idx="93676">
                  <c:v>1.0019899999999999</c:v>
                </c:pt>
                <c:pt idx="93677">
                  <c:v>1.00183</c:v>
                </c:pt>
                <c:pt idx="93678">
                  <c:v>1.00166</c:v>
                </c:pt>
                <c:pt idx="93679">
                  <c:v>1.0014700000000001</c:v>
                </c:pt>
                <c:pt idx="93680">
                  <c:v>1.0012700000000001</c:v>
                </c:pt>
                <c:pt idx="93681">
                  <c:v>1.0010600000000001</c:v>
                </c:pt>
                <c:pt idx="93682">
                  <c:v>1.0008300000000001</c:v>
                </c:pt>
                <c:pt idx="93683">
                  <c:v>1.0005900000000001</c:v>
                </c:pt>
                <c:pt idx="93684">
                  <c:v>1.0003500000000001</c:v>
                </c:pt>
                <c:pt idx="93685">
                  <c:v>1.0001</c:v>
                </c:pt>
                <c:pt idx="93686">
                  <c:v>0.99986799999999998</c:v>
                </c:pt>
                <c:pt idx="93687">
                  <c:v>0.99965400000000004</c:v>
                </c:pt>
                <c:pt idx="93688">
                  <c:v>0.99945600000000001</c:v>
                </c:pt>
                <c:pt idx="93689">
                  <c:v>0.99926700000000002</c:v>
                </c:pt>
                <c:pt idx="93690">
                  <c:v>0.99909199999999998</c:v>
                </c:pt>
                <c:pt idx="93691">
                  <c:v>0.99892800000000004</c:v>
                </c:pt>
                <c:pt idx="93692">
                  <c:v>0.99877300000000002</c:v>
                </c:pt>
                <c:pt idx="93693">
                  <c:v>0.99863400000000002</c:v>
                </c:pt>
                <c:pt idx="93694">
                  <c:v>0.99850700000000003</c:v>
                </c:pt>
                <c:pt idx="93695">
                  <c:v>0.99838899999999997</c:v>
                </c:pt>
                <c:pt idx="93696">
                  <c:v>0.99828499999999998</c:v>
                </c:pt>
                <c:pt idx="93697">
                  <c:v>0.99819599999999997</c:v>
                </c:pt>
                <c:pt idx="93698">
                  <c:v>0.99811799999999995</c:v>
                </c:pt>
                <c:pt idx="93699">
                  <c:v>0.99804899999999996</c:v>
                </c:pt>
                <c:pt idx="93700">
                  <c:v>0.99799199999999999</c:v>
                </c:pt>
                <c:pt idx="93701">
                  <c:v>0.99794899999999997</c:v>
                </c:pt>
                <c:pt idx="93702">
                  <c:v>0.997919</c:v>
                </c:pt>
                <c:pt idx="93703">
                  <c:v>0.99789700000000003</c:v>
                </c:pt>
                <c:pt idx="93704">
                  <c:v>0.99788399999999999</c:v>
                </c:pt>
                <c:pt idx="93705">
                  <c:v>0.99788100000000002</c:v>
                </c:pt>
                <c:pt idx="93706">
                  <c:v>0.997888</c:v>
                </c:pt>
                <c:pt idx="93707">
                  <c:v>0.99790000000000001</c:v>
                </c:pt>
                <c:pt idx="93708">
                  <c:v>0.99792899999999995</c:v>
                </c:pt>
                <c:pt idx="93709">
                  <c:v>0.99795800000000001</c:v>
                </c:pt>
                <c:pt idx="93710">
                  <c:v>0.99800500000000003</c:v>
                </c:pt>
                <c:pt idx="93711">
                  <c:v>0.99806300000000003</c:v>
                </c:pt>
                <c:pt idx="93712">
                  <c:v>0.99812699999999999</c:v>
                </c:pt>
                <c:pt idx="93713">
                  <c:v>0.99820399999999998</c:v>
                </c:pt>
                <c:pt idx="93714">
                  <c:v>0.998282</c:v>
                </c:pt>
                <c:pt idx="93715">
                  <c:v>0.99836499999999995</c:v>
                </c:pt>
                <c:pt idx="93716">
                  <c:v>0.99846000000000001</c:v>
                </c:pt>
                <c:pt idx="93717">
                  <c:v>0.99856</c:v>
                </c:pt>
                <c:pt idx="93718">
                  <c:v>0.99866299999999997</c:v>
                </c:pt>
                <c:pt idx="93719">
                  <c:v>0.99877499999999997</c:v>
                </c:pt>
                <c:pt idx="93720">
                  <c:v>0.99889099999999997</c:v>
                </c:pt>
                <c:pt idx="93721">
                  <c:v>0.99901099999999998</c:v>
                </c:pt>
                <c:pt idx="93722">
                  <c:v>0.99913600000000002</c:v>
                </c:pt>
                <c:pt idx="93723">
                  <c:v>0.99926199999999998</c:v>
                </c:pt>
                <c:pt idx="93724">
                  <c:v>0.99939299999999998</c:v>
                </c:pt>
                <c:pt idx="93725">
                  <c:v>0.999529</c:v>
                </c:pt>
                <c:pt idx="93726">
                  <c:v>0.99966999999999995</c:v>
                </c:pt>
                <c:pt idx="93727">
                  <c:v>0.99980400000000003</c:v>
                </c:pt>
                <c:pt idx="93728">
                  <c:v>0.99994799999999995</c:v>
                </c:pt>
                <c:pt idx="93729">
                  <c:v>1.0000899999999999</c:v>
                </c:pt>
                <c:pt idx="93730">
                  <c:v>1.00024</c:v>
                </c:pt>
                <c:pt idx="93731">
                  <c:v>1.00038</c:v>
                </c:pt>
                <c:pt idx="93732">
                  <c:v>1.0005299999999999</c:v>
                </c:pt>
                <c:pt idx="93733">
                  <c:v>1.0006699999999999</c:v>
                </c:pt>
                <c:pt idx="93734">
                  <c:v>1.00082</c:v>
                </c:pt>
                <c:pt idx="93735">
                  <c:v>1.0009600000000001</c:v>
                </c:pt>
                <c:pt idx="93736">
                  <c:v>1.0011000000000001</c:v>
                </c:pt>
                <c:pt idx="93737">
                  <c:v>1.0012399999999999</c:v>
                </c:pt>
                <c:pt idx="93738">
                  <c:v>1.0013700000000001</c:v>
                </c:pt>
                <c:pt idx="93739">
                  <c:v>1.0014799999999999</c:v>
                </c:pt>
                <c:pt idx="93740">
                  <c:v>1.0016099999999999</c:v>
                </c:pt>
                <c:pt idx="93741">
                  <c:v>1.00173</c:v>
                </c:pt>
                <c:pt idx="93742">
                  <c:v>1.00186</c:v>
                </c:pt>
                <c:pt idx="93743">
                  <c:v>1.0019800000000001</c:v>
                </c:pt>
                <c:pt idx="93744">
                  <c:v>1.0020899999999999</c:v>
                </c:pt>
                <c:pt idx="93745">
                  <c:v>1.0022</c:v>
                </c:pt>
                <c:pt idx="93746">
                  <c:v>1.0022899999999999</c:v>
                </c:pt>
                <c:pt idx="93747">
                  <c:v>1.0023899999999999</c:v>
                </c:pt>
                <c:pt idx="93748">
                  <c:v>1.00248</c:v>
                </c:pt>
                <c:pt idx="93749">
                  <c:v>1.0025599999999999</c:v>
                </c:pt>
                <c:pt idx="93750">
                  <c:v>1.0026299999999999</c:v>
                </c:pt>
                <c:pt idx="93751">
                  <c:v>1.0026900000000001</c:v>
                </c:pt>
                <c:pt idx="93752">
                  <c:v>1.00274</c:v>
                </c:pt>
                <c:pt idx="93753">
                  <c:v>1.0027900000000001</c:v>
                </c:pt>
                <c:pt idx="93754">
                  <c:v>1.00282</c:v>
                </c:pt>
                <c:pt idx="93755">
                  <c:v>1.0028600000000001</c:v>
                </c:pt>
                <c:pt idx="93756">
                  <c:v>1.00288</c:v>
                </c:pt>
                <c:pt idx="93757">
                  <c:v>1.0028900000000001</c:v>
                </c:pt>
                <c:pt idx="93758">
                  <c:v>1.0028900000000001</c:v>
                </c:pt>
                <c:pt idx="93759">
                  <c:v>1.0028900000000001</c:v>
                </c:pt>
                <c:pt idx="93760">
                  <c:v>1.0028699999999999</c:v>
                </c:pt>
                <c:pt idx="93761">
                  <c:v>1.00284</c:v>
                </c:pt>
                <c:pt idx="93762">
                  <c:v>1.0027999999999999</c:v>
                </c:pt>
                <c:pt idx="93763">
                  <c:v>1.00275</c:v>
                </c:pt>
                <c:pt idx="93764">
                  <c:v>1.00268</c:v>
                </c:pt>
                <c:pt idx="93765">
                  <c:v>1.00261</c:v>
                </c:pt>
                <c:pt idx="93766">
                  <c:v>1.0025299999999999</c:v>
                </c:pt>
                <c:pt idx="93767">
                  <c:v>1.00244</c:v>
                </c:pt>
                <c:pt idx="93768">
                  <c:v>1.0023299999999999</c:v>
                </c:pt>
                <c:pt idx="93769">
                  <c:v>1.0022</c:v>
                </c:pt>
                <c:pt idx="93770">
                  <c:v>1.00206</c:v>
                </c:pt>
                <c:pt idx="93771">
                  <c:v>1.0019100000000001</c:v>
                </c:pt>
                <c:pt idx="93772">
                  <c:v>1.0017499999999999</c:v>
                </c:pt>
                <c:pt idx="93773">
                  <c:v>1.0015799999999999</c:v>
                </c:pt>
                <c:pt idx="93774">
                  <c:v>1.00139</c:v>
                </c:pt>
                <c:pt idx="93775">
                  <c:v>1.00119</c:v>
                </c:pt>
                <c:pt idx="93776">
                  <c:v>1.00098</c:v>
                </c:pt>
                <c:pt idx="93777">
                  <c:v>1.0007600000000001</c:v>
                </c:pt>
                <c:pt idx="93778">
                  <c:v>1.0005200000000001</c:v>
                </c:pt>
                <c:pt idx="93779">
                  <c:v>1.00027</c:v>
                </c:pt>
                <c:pt idx="93780">
                  <c:v>1.00004</c:v>
                </c:pt>
                <c:pt idx="93781">
                  <c:v>0.99981900000000001</c:v>
                </c:pt>
                <c:pt idx="93782">
                  <c:v>0.99960499999999997</c:v>
                </c:pt>
                <c:pt idx="93783">
                  <c:v>0.99941000000000002</c:v>
                </c:pt>
                <c:pt idx="93784">
                  <c:v>0.99922</c:v>
                </c:pt>
                <c:pt idx="93785">
                  <c:v>0.99904499999999996</c:v>
                </c:pt>
                <c:pt idx="93786">
                  <c:v>0.99888500000000002</c:v>
                </c:pt>
                <c:pt idx="93787">
                  <c:v>0.99874700000000005</c:v>
                </c:pt>
                <c:pt idx="93788">
                  <c:v>0.99861299999999997</c:v>
                </c:pt>
                <c:pt idx="93789">
                  <c:v>0.99848899999999996</c:v>
                </c:pt>
                <c:pt idx="93790">
                  <c:v>0.99837299999999995</c:v>
                </c:pt>
                <c:pt idx="93791">
                  <c:v>0.99826800000000004</c:v>
                </c:pt>
                <c:pt idx="93792">
                  <c:v>0.99817999999999996</c:v>
                </c:pt>
                <c:pt idx="93793">
                  <c:v>0.99810100000000002</c:v>
                </c:pt>
                <c:pt idx="93794">
                  <c:v>0.99803600000000003</c:v>
                </c:pt>
                <c:pt idx="93795">
                  <c:v>0.99798500000000001</c:v>
                </c:pt>
                <c:pt idx="93796">
                  <c:v>0.99794700000000003</c:v>
                </c:pt>
                <c:pt idx="93797">
                  <c:v>0.99792499999999995</c:v>
                </c:pt>
                <c:pt idx="93798">
                  <c:v>0.99790299999999998</c:v>
                </c:pt>
                <c:pt idx="93799">
                  <c:v>0.99788699999999997</c:v>
                </c:pt>
                <c:pt idx="93800">
                  <c:v>0.99788200000000005</c:v>
                </c:pt>
                <c:pt idx="93801">
                  <c:v>0.99788900000000003</c:v>
                </c:pt>
                <c:pt idx="93802">
                  <c:v>0.99790900000000005</c:v>
                </c:pt>
                <c:pt idx="93803">
                  <c:v>0.99792999999999998</c:v>
                </c:pt>
                <c:pt idx="93804">
                  <c:v>0.99795999999999996</c:v>
                </c:pt>
                <c:pt idx="93805">
                  <c:v>0.99800900000000003</c:v>
                </c:pt>
                <c:pt idx="93806">
                  <c:v>0.99805999999999995</c:v>
                </c:pt>
                <c:pt idx="93807">
                  <c:v>0.99812500000000004</c:v>
                </c:pt>
                <c:pt idx="93808">
                  <c:v>0.99816499999999997</c:v>
                </c:pt>
                <c:pt idx="93809">
                  <c:v>0.99823399999999995</c:v>
                </c:pt>
                <c:pt idx="93810">
                  <c:v>0.99831300000000001</c:v>
                </c:pt>
                <c:pt idx="93811">
                  <c:v>0.99839999999999995</c:v>
                </c:pt>
                <c:pt idx="93812">
                  <c:v>0.99848700000000001</c:v>
                </c:pt>
                <c:pt idx="93813">
                  <c:v>0.99858499999999994</c:v>
                </c:pt>
                <c:pt idx="93814">
                  <c:v>0.99868800000000002</c:v>
                </c:pt>
                <c:pt idx="93815">
                  <c:v>0.99879300000000004</c:v>
                </c:pt>
                <c:pt idx="93816">
                  <c:v>0.99889600000000001</c:v>
                </c:pt>
                <c:pt idx="93817">
                  <c:v>0.99900999999999995</c:v>
                </c:pt>
                <c:pt idx="93818">
                  <c:v>0.99912500000000004</c:v>
                </c:pt>
                <c:pt idx="93819">
                  <c:v>0.99926300000000001</c:v>
                </c:pt>
                <c:pt idx="93820">
                  <c:v>0.99938700000000003</c:v>
                </c:pt>
                <c:pt idx="93821">
                  <c:v>0.99951699999999999</c:v>
                </c:pt>
                <c:pt idx="93822">
                  <c:v>0.99964699999999995</c:v>
                </c:pt>
                <c:pt idx="93823">
                  <c:v>0.99977499999999997</c:v>
                </c:pt>
                <c:pt idx="93824">
                  <c:v>0.99990699999999999</c:v>
                </c:pt>
                <c:pt idx="93825">
                  <c:v>1.00004</c:v>
                </c:pt>
                <c:pt idx="93826">
                  <c:v>1.00017</c:v>
                </c:pt>
                <c:pt idx="93827">
                  <c:v>1.0003</c:v>
                </c:pt>
                <c:pt idx="93828">
                  <c:v>1.0004299999999999</c:v>
                </c:pt>
                <c:pt idx="93829">
                  <c:v>1.00057</c:v>
                </c:pt>
                <c:pt idx="93830">
                  <c:v>1.0006999999999999</c:v>
                </c:pt>
                <c:pt idx="93831">
                  <c:v>1.0008300000000001</c:v>
                </c:pt>
                <c:pt idx="93832">
                  <c:v>1.0009600000000001</c:v>
                </c:pt>
                <c:pt idx="93833">
                  <c:v>1.00108</c:v>
                </c:pt>
                <c:pt idx="93834">
                  <c:v>1.0012000000000001</c:v>
                </c:pt>
                <c:pt idx="93835">
                  <c:v>1.00132</c:v>
                </c:pt>
                <c:pt idx="93836">
                  <c:v>1.00143</c:v>
                </c:pt>
                <c:pt idx="93837">
                  <c:v>1.0015400000000001</c:v>
                </c:pt>
                <c:pt idx="93838">
                  <c:v>1.0016499999999999</c:v>
                </c:pt>
                <c:pt idx="93839">
                  <c:v>1.0017400000000001</c:v>
                </c:pt>
                <c:pt idx="93840">
                  <c:v>1.0018400000000001</c:v>
                </c:pt>
                <c:pt idx="93841">
                  <c:v>1.00193</c:v>
                </c:pt>
                <c:pt idx="93842">
                  <c:v>1.0020199999999999</c:v>
                </c:pt>
                <c:pt idx="93843">
                  <c:v>1.0020899999999999</c:v>
                </c:pt>
                <c:pt idx="93844">
                  <c:v>1.00217</c:v>
                </c:pt>
                <c:pt idx="93845">
                  <c:v>1.00223</c:v>
                </c:pt>
                <c:pt idx="93846">
                  <c:v>1.0022899999999999</c:v>
                </c:pt>
                <c:pt idx="93847">
                  <c:v>1.0023500000000001</c:v>
                </c:pt>
                <c:pt idx="93848">
                  <c:v>1.0023899999999999</c:v>
                </c:pt>
                <c:pt idx="93849">
                  <c:v>1.0024299999999999</c:v>
                </c:pt>
                <c:pt idx="93850">
                  <c:v>1.0024599999999999</c:v>
                </c:pt>
                <c:pt idx="93851">
                  <c:v>1.00247</c:v>
                </c:pt>
                <c:pt idx="93852">
                  <c:v>1.00248</c:v>
                </c:pt>
                <c:pt idx="93853">
                  <c:v>1.0024900000000001</c:v>
                </c:pt>
                <c:pt idx="93854">
                  <c:v>1.00247</c:v>
                </c:pt>
                <c:pt idx="93855">
                  <c:v>1.0024500000000001</c:v>
                </c:pt>
                <c:pt idx="93856">
                  <c:v>1.0024200000000001</c:v>
                </c:pt>
                <c:pt idx="93857">
                  <c:v>1.00238</c:v>
                </c:pt>
                <c:pt idx="93858">
                  <c:v>1.00231</c:v>
                </c:pt>
                <c:pt idx="93859">
                  <c:v>1.0022500000000001</c:v>
                </c:pt>
                <c:pt idx="93860">
                  <c:v>1.00217</c:v>
                </c:pt>
                <c:pt idx="93861">
                  <c:v>1.0020800000000001</c:v>
                </c:pt>
                <c:pt idx="93862">
                  <c:v>1.0019899999999999</c:v>
                </c:pt>
                <c:pt idx="93863">
                  <c:v>1.0018800000000001</c:v>
                </c:pt>
                <c:pt idx="93864">
                  <c:v>1.00176</c:v>
                </c:pt>
                <c:pt idx="93865">
                  <c:v>1.00163</c:v>
                </c:pt>
                <c:pt idx="93866">
                  <c:v>1.00149</c:v>
                </c:pt>
                <c:pt idx="93867">
                  <c:v>1.0013300000000001</c:v>
                </c:pt>
                <c:pt idx="93868">
                  <c:v>1.00116</c:v>
                </c:pt>
                <c:pt idx="93869">
                  <c:v>1.00098</c:v>
                </c:pt>
                <c:pt idx="93870">
                  <c:v>1.0007900000000001</c:v>
                </c:pt>
                <c:pt idx="93871">
                  <c:v>1.0005900000000001</c:v>
                </c:pt>
                <c:pt idx="93872">
                  <c:v>1.00037</c:v>
                </c:pt>
                <c:pt idx="93873">
                  <c:v>1.00014</c:v>
                </c:pt>
                <c:pt idx="93874">
                  <c:v>0.99989799999999995</c:v>
                </c:pt>
                <c:pt idx="93875">
                  <c:v>0.99965800000000005</c:v>
                </c:pt>
                <c:pt idx="93876">
                  <c:v>0.99942200000000003</c:v>
                </c:pt>
                <c:pt idx="93877">
                  <c:v>0.99920200000000003</c:v>
                </c:pt>
                <c:pt idx="93878">
                  <c:v>0.99899199999999999</c:v>
                </c:pt>
                <c:pt idx="93879">
                  <c:v>0.99878900000000004</c:v>
                </c:pt>
                <c:pt idx="93880">
                  <c:v>0.99860599999999999</c:v>
                </c:pt>
                <c:pt idx="93881">
                  <c:v>0.99843400000000004</c:v>
                </c:pt>
                <c:pt idx="93882">
                  <c:v>0.99827500000000002</c:v>
                </c:pt>
                <c:pt idx="93883">
                  <c:v>0.99812900000000004</c:v>
                </c:pt>
                <c:pt idx="93884">
                  <c:v>0.99798900000000001</c:v>
                </c:pt>
                <c:pt idx="93885">
                  <c:v>0.99786900000000001</c:v>
                </c:pt>
                <c:pt idx="93886">
                  <c:v>0.99776900000000002</c:v>
                </c:pt>
                <c:pt idx="93887">
                  <c:v>0.99767700000000004</c:v>
                </c:pt>
                <c:pt idx="93888">
                  <c:v>0.99759600000000004</c:v>
                </c:pt>
                <c:pt idx="93889">
                  <c:v>0.99751699999999999</c:v>
                </c:pt>
                <c:pt idx="93890">
                  <c:v>0.99746100000000004</c:v>
                </c:pt>
                <c:pt idx="93891">
                  <c:v>0.99740600000000001</c:v>
                </c:pt>
                <c:pt idx="93892">
                  <c:v>0.99736599999999997</c:v>
                </c:pt>
                <c:pt idx="93893">
                  <c:v>0.99734100000000003</c:v>
                </c:pt>
                <c:pt idx="93894">
                  <c:v>0.99732200000000004</c:v>
                </c:pt>
                <c:pt idx="93895">
                  <c:v>0.99731599999999998</c:v>
                </c:pt>
                <c:pt idx="93896">
                  <c:v>0.99732100000000001</c:v>
                </c:pt>
                <c:pt idx="93897">
                  <c:v>0.997336</c:v>
                </c:pt>
                <c:pt idx="93898">
                  <c:v>0.99736100000000005</c:v>
                </c:pt>
                <c:pt idx="93899">
                  <c:v>0.99738499999999997</c:v>
                </c:pt>
                <c:pt idx="93900">
                  <c:v>0.99742500000000001</c:v>
                </c:pt>
                <c:pt idx="93901">
                  <c:v>0.997471</c:v>
                </c:pt>
                <c:pt idx="93902">
                  <c:v>0.99753000000000003</c:v>
                </c:pt>
                <c:pt idx="93903">
                  <c:v>0.99760199999999999</c:v>
                </c:pt>
                <c:pt idx="93904">
                  <c:v>0.99768000000000001</c:v>
                </c:pt>
                <c:pt idx="93905">
                  <c:v>0.99776299999999996</c:v>
                </c:pt>
                <c:pt idx="93906">
                  <c:v>0.99785000000000001</c:v>
                </c:pt>
                <c:pt idx="93907">
                  <c:v>0.99794899999999997</c:v>
                </c:pt>
                <c:pt idx="93908">
                  <c:v>0.99804700000000002</c:v>
                </c:pt>
                <c:pt idx="93909">
                  <c:v>0.99815500000000001</c:v>
                </c:pt>
                <c:pt idx="93910">
                  <c:v>0.99826599999999999</c:v>
                </c:pt>
                <c:pt idx="93911">
                  <c:v>0.99838899999999997</c:v>
                </c:pt>
                <c:pt idx="93912">
                  <c:v>0.99851299999999998</c:v>
                </c:pt>
                <c:pt idx="93913">
                  <c:v>0.99864399999999998</c:v>
                </c:pt>
                <c:pt idx="93914">
                  <c:v>0.99877899999999997</c:v>
                </c:pt>
                <c:pt idx="93915">
                  <c:v>0.998915</c:v>
                </c:pt>
                <c:pt idx="93916">
                  <c:v>0.99906099999999998</c:v>
                </c:pt>
                <c:pt idx="93917">
                  <c:v>0.99920399999999998</c:v>
                </c:pt>
                <c:pt idx="93918">
                  <c:v>0.99934900000000004</c:v>
                </c:pt>
                <c:pt idx="93919">
                  <c:v>0.99950099999999997</c:v>
                </c:pt>
                <c:pt idx="93920">
                  <c:v>0.99965000000000004</c:v>
                </c:pt>
                <c:pt idx="93921">
                  <c:v>0.99980100000000005</c:v>
                </c:pt>
                <c:pt idx="93922">
                  <c:v>0.99994700000000003</c:v>
                </c:pt>
                <c:pt idx="93923">
                  <c:v>1.0001</c:v>
                </c:pt>
                <c:pt idx="93924">
                  <c:v>1.0002500000000001</c:v>
                </c:pt>
                <c:pt idx="93925">
                  <c:v>1.0004</c:v>
                </c:pt>
                <c:pt idx="93926">
                  <c:v>1.00054</c:v>
                </c:pt>
                <c:pt idx="93927">
                  <c:v>1.00068</c:v>
                </c:pt>
                <c:pt idx="93928">
                  <c:v>1.00082</c:v>
                </c:pt>
                <c:pt idx="93929">
                  <c:v>1.0009600000000001</c:v>
                </c:pt>
                <c:pt idx="93930">
                  <c:v>1.0011000000000001</c:v>
                </c:pt>
                <c:pt idx="93931">
                  <c:v>1.0012300000000001</c:v>
                </c:pt>
                <c:pt idx="93932">
                  <c:v>1.00135</c:v>
                </c:pt>
                <c:pt idx="93933">
                  <c:v>1.0014799999999999</c:v>
                </c:pt>
                <c:pt idx="93934">
                  <c:v>1.0016</c:v>
                </c:pt>
                <c:pt idx="93935">
                  <c:v>1.0017199999999999</c:v>
                </c:pt>
                <c:pt idx="93936">
                  <c:v>1.00183</c:v>
                </c:pt>
                <c:pt idx="93937">
                  <c:v>1.00193</c:v>
                </c:pt>
                <c:pt idx="93938">
                  <c:v>1.00203</c:v>
                </c:pt>
                <c:pt idx="93939">
                  <c:v>1.0021199999999999</c:v>
                </c:pt>
                <c:pt idx="93940">
                  <c:v>1.0022</c:v>
                </c:pt>
                <c:pt idx="93941">
                  <c:v>1.0022800000000001</c:v>
                </c:pt>
                <c:pt idx="93942">
                  <c:v>1.00234</c:v>
                </c:pt>
                <c:pt idx="93943">
                  <c:v>1.00241</c:v>
                </c:pt>
                <c:pt idx="93944">
                  <c:v>1.0024599999999999</c:v>
                </c:pt>
                <c:pt idx="93945">
                  <c:v>1.0024999999999999</c:v>
                </c:pt>
                <c:pt idx="93946">
                  <c:v>1.00254</c:v>
                </c:pt>
                <c:pt idx="93947">
                  <c:v>1.0025599999999999</c:v>
                </c:pt>
                <c:pt idx="93948">
                  <c:v>1.00257</c:v>
                </c:pt>
                <c:pt idx="93949">
                  <c:v>1.00257</c:v>
                </c:pt>
                <c:pt idx="93950">
                  <c:v>1.0025599999999999</c:v>
                </c:pt>
                <c:pt idx="93951">
                  <c:v>1.00254</c:v>
                </c:pt>
                <c:pt idx="93952">
                  <c:v>1.0025200000000001</c:v>
                </c:pt>
                <c:pt idx="93953">
                  <c:v>1.00248</c:v>
                </c:pt>
                <c:pt idx="93954">
                  <c:v>1.0024299999999999</c:v>
                </c:pt>
                <c:pt idx="93955">
                  <c:v>1.00237</c:v>
                </c:pt>
                <c:pt idx="93956">
                  <c:v>1.0023</c:v>
                </c:pt>
                <c:pt idx="93957">
                  <c:v>1.0022200000000001</c:v>
                </c:pt>
                <c:pt idx="93958">
                  <c:v>1.00213</c:v>
                </c:pt>
                <c:pt idx="93959">
                  <c:v>1.0020199999999999</c:v>
                </c:pt>
                <c:pt idx="93960">
                  <c:v>1.0018899999999999</c:v>
                </c:pt>
                <c:pt idx="93961">
                  <c:v>1.00176</c:v>
                </c:pt>
                <c:pt idx="93962">
                  <c:v>1.0016099999999999</c:v>
                </c:pt>
                <c:pt idx="93963">
                  <c:v>1.00145</c:v>
                </c:pt>
                <c:pt idx="93964">
                  <c:v>1.0012799999999999</c:v>
                </c:pt>
                <c:pt idx="93965">
                  <c:v>1.00109</c:v>
                </c:pt>
                <c:pt idx="93966">
                  <c:v>1.0008900000000001</c:v>
                </c:pt>
                <c:pt idx="93967">
                  <c:v>1.0006699999999999</c:v>
                </c:pt>
                <c:pt idx="93968">
                  <c:v>1.00047</c:v>
                </c:pt>
                <c:pt idx="93969">
                  <c:v>1.0002200000000001</c:v>
                </c:pt>
                <c:pt idx="93970">
                  <c:v>0.99998600000000004</c:v>
                </c:pt>
                <c:pt idx="93971">
                  <c:v>0.99975099999999995</c:v>
                </c:pt>
                <c:pt idx="93972">
                  <c:v>0.99952799999999997</c:v>
                </c:pt>
                <c:pt idx="93973">
                  <c:v>0.99931800000000004</c:v>
                </c:pt>
                <c:pt idx="93974">
                  <c:v>0.99912400000000001</c:v>
                </c:pt>
                <c:pt idx="93975">
                  <c:v>0.99894000000000005</c:v>
                </c:pt>
                <c:pt idx="93976">
                  <c:v>0.99876600000000004</c:v>
                </c:pt>
                <c:pt idx="93977">
                  <c:v>0.99860800000000005</c:v>
                </c:pt>
                <c:pt idx="93978">
                  <c:v>0.99846900000000005</c:v>
                </c:pt>
                <c:pt idx="93979">
                  <c:v>0.99833799999999995</c:v>
                </c:pt>
                <c:pt idx="93980">
                  <c:v>0.99821700000000002</c:v>
                </c:pt>
                <c:pt idx="93981">
                  <c:v>0.99811099999999997</c:v>
                </c:pt>
                <c:pt idx="93982">
                  <c:v>0.99801499999999999</c:v>
                </c:pt>
                <c:pt idx="93983">
                  <c:v>0.99793100000000001</c:v>
                </c:pt>
                <c:pt idx="93984">
                  <c:v>0.99785999999999997</c:v>
                </c:pt>
                <c:pt idx="93985">
                  <c:v>0.99779700000000005</c:v>
                </c:pt>
                <c:pt idx="93986">
                  <c:v>0.99774600000000002</c:v>
                </c:pt>
                <c:pt idx="93987">
                  <c:v>0.99770899999999996</c:v>
                </c:pt>
                <c:pt idx="93988">
                  <c:v>0.99768000000000001</c:v>
                </c:pt>
                <c:pt idx="93989">
                  <c:v>0.99766200000000005</c:v>
                </c:pt>
                <c:pt idx="93990">
                  <c:v>0.99765899999999996</c:v>
                </c:pt>
                <c:pt idx="93991">
                  <c:v>0.997664</c:v>
                </c:pt>
                <c:pt idx="93992">
                  <c:v>0.99767799999999995</c:v>
                </c:pt>
                <c:pt idx="93993">
                  <c:v>0.99770300000000001</c:v>
                </c:pt>
                <c:pt idx="93994">
                  <c:v>0.99773599999999996</c:v>
                </c:pt>
                <c:pt idx="93995">
                  <c:v>0.99778100000000003</c:v>
                </c:pt>
                <c:pt idx="93996">
                  <c:v>0.99783699999999997</c:v>
                </c:pt>
                <c:pt idx="93997">
                  <c:v>0.99789499999999998</c:v>
                </c:pt>
                <c:pt idx="93998">
                  <c:v>0.99795800000000001</c:v>
                </c:pt>
                <c:pt idx="93999">
                  <c:v>0.99803299999999995</c:v>
                </c:pt>
                <c:pt idx="94000">
                  <c:v>0.99811899999999998</c:v>
                </c:pt>
                <c:pt idx="94001">
                  <c:v>0.99820900000000001</c:v>
                </c:pt>
                <c:pt idx="94002">
                  <c:v>0.99830700000000006</c:v>
                </c:pt>
                <c:pt idx="94003">
                  <c:v>0.99841100000000005</c:v>
                </c:pt>
                <c:pt idx="94004">
                  <c:v>0.99852300000000005</c:v>
                </c:pt>
                <c:pt idx="94005">
                  <c:v>0.99863400000000002</c:v>
                </c:pt>
                <c:pt idx="94006">
                  <c:v>0.99875599999999998</c:v>
                </c:pt>
                <c:pt idx="94007">
                  <c:v>0.99887599999999999</c:v>
                </c:pt>
                <c:pt idx="94008">
                  <c:v>0.99900900000000004</c:v>
                </c:pt>
                <c:pt idx="94009">
                  <c:v>0.99915200000000004</c:v>
                </c:pt>
                <c:pt idx="94010">
                  <c:v>0.99928300000000003</c:v>
                </c:pt>
                <c:pt idx="94011">
                  <c:v>0.99942799999999998</c:v>
                </c:pt>
                <c:pt idx="94012">
                  <c:v>0.99957099999999999</c:v>
                </c:pt>
                <c:pt idx="94013">
                  <c:v>0.99971299999999996</c:v>
                </c:pt>
                <c:pt idx="94014">
                  <c:v>0.99985599999999997</c:v>
                </c:pt>
                <c:pt idx="94015">
                  <c:v>1</c:v>
                </c:pt>
                <c:pt idx="94016">
                  <c:v>1.00014</c:v>
                </c:pt>
                <c:pt idx="94017">
                  <c:v>1.0002899999999999</c:v>
                </c:pt>
                <c:pt idx="94018">
                  <c:v>1.00044</c:v>
                </c:pt>
                <c:pt idx="94019">
                  <c:v>1.00058</c:v>
                </c:pt>
                <c:pt idx="94020">
                  <c:v>1.0007299999999999</c:v>
                </c:pt>
                <c:pt idx="94021">
                  <c:v>1.0008699999999999</c:v>
                </c:pt>
                <c:pt idx="94022">
                  <c:v>1.00102</c:v>
                </c:pt>
                <c:pt idx="94023">
                  <c:v>1.00116</c:v>
                </c:pt>
                <c:pt idx="94024">
                  <c:v>1.0013099999999999</c:v>
                </c:pt>
                <c:pt idx="94025">
                  <c:v>1.0014400000000001</c:v>
                </c:pt>
                <c:pt idx="94026">
                  <c:v>1.0015799999999999</c:v>
                </c:pt>
                <c:pt idx="94027">
                  <c:v>1.0017</c:v>
                </c:pt>
                <c:pt idx="94028">
                  <c:v>1.0018199999999999</c:v>
                </c:pt>
                <c:pt idx="94029">
                  <c:v>1.0019499999999999</c:v>
                </c:pt>
                <c:pt idx="94030">
                  <c:v>1.00206</c:v>
                </c:pt>
                <c:pt idx="94031">
                  <c:v>1.00217</c:v>
                </c:pt>
                <c:pt idx="94032">
                  <c:v>1.0022800000000001</c:v>
                </c:pt>
                <c:pt idx="94033">
                  <c:v>1.00238</c:v>
                </c:pt>
                <c:pt idx="94034">
                  <c:v>1.0024599999999999</c:v>
                </c:pt>
                <c:pt idx="94035">
                  <c:v>1.00254</c:v>
                </c:pt>
                <c:pt idx="94036">
                  <c:v>1.0026200000000001</c:v>
                </c:pt>
                <c:pt idx="94037">
                  <c:v>1.0026900000000001</c:v>
                </c:pt>
                <c:pt idx="94038">
                  <c:v>1.00274</c:v>
                </c:pt>
                <c:pt idx="94039">
                  <c:v>1.0027999999999999</c:v>
                </c:pt>
                <c:pt idx="94040">
                  <c:v>1.00284</c:v>
                </c:pt>
                <c:pt idx="94041">
                  <c:v>1.00288</c:v>
                </c:pt>
                <c:pt idx="94042">
                  <c:v>1.0028999999999999</c:v>
                </c:pt>
                <c:pt idx="94043">
                  <c:v>1.00292</c:v>
                </c:pt>
                <c:pt idx="94044">
                  <c:v>1.0029300000000001</c:v>
                </c:pt>
                <c:pt idx="94045">
                  <c:v>1.0029300000000001</c:v>
                </c:pt>
                <c:pt idx="94046">
                  <c:v>1.00291</c:v>
                </c:pt>
                <c:pt idx="94047">
                  <c:v>1.0028900000000001</c:v>
                </c:pt>
                <c:pt idx="94048">
                  <c:v>1.00285</c:v>
                </c:pt>
                <c:pt idx="94049">
                  <c:v>1.0027999999999999</c:v>
                </c:pt>
                <c:pt idx="94050">
                  <c:v>1.00274</c:v>
                </c:pt>
                <c:pt idx="94051">
                  <c:v>1.00267</c:v>
                </c:pt>
                <c:pt idx="94052">
                  <c:v>1.0025900000000001</c:v>
                </c:pt>
                <c:pt idx="94053">
                  <c:v>1.0024999999999999</c:v>
                </c:pt>
                <c:pt idx="94054">
                  <c:v>1.0024</c:v>
                </c:pt>
                <c:pt idx="94055">
                  <c:v>1.0022899999999999</c:v>
                </c:pt>
                <c:pt idx="94056">
                  <c:v>1.00217</c:v>
                </c:pt>
                <c:pt idx="94057">
                  <c:v>1.00203</c:v>
                </c:pt>
                <c:pt idx="94058">
                  <c:v>1.0018800000000001</c:v>
                </c:pt>
                <c:pt idx="94059">
                  <c:v>1.0017199999999999</c:v>
                </c:pt>
                <c:pt idx="94060">
                  <c:v>1.0015400000000001</c:v>
                </c:pt>
                <c:pt idx="94061">
                  <c:v>1.00136</c:v>
                </c:pt>
                <c:pt idx="94062">
                  <c:v>1.00116</c:v>
                </c:pt>
                <c:pt idx="94063">
                  <c:v>1.0009399999999999</c:v>
                </c:pt>
                <c:pt idx="94064">
                  <c:v>1.0007200000000001</c:v>
                </c:pt>
                <c:pt idx="94065">
                  <c:v>1.00047</c:v>
                </c:pt>
                <c:pt idx="94066">
                  <c:v>1.0002200000000001</c:v>
                </c:pt>
                <c:pt idx="94067">
                  <c:v>0.99999099999999996</c:v>
                </c:pt>
                <c:pt idx="94068">
                  <c:v>0.99977000000000005</c:v>
                </c:pt>
                <c:pt idx="94069">
                  <c:v>0.99955499999999997</c:v>
                </c:pt>
                <c:pt idx="94070">
                  <c:v>0.999359</c:v>
                </c:pt>
                <c:pt idx="94071">
                  <c:v>0.99917100000000003</c:v>
                </c:pt>
                <c:pt idx="94072">
                  <c:v>0.998996</c:v>
                </c:pt>
                <c:pt idx="94073">
                  <c:v>0.99883500000000003</c:v>
                </c:pt>
                <c:pt idx="94074">
                  <c:v>0.99868400000000002</c:v>
                </c:pt>
                <c:pt idx="94075">
                  <c:v>0.99855000000000005</c:v>
                </c:pt>
                <c:pt idx="94076">
                  <c:v>0.99842699999999995</c:v>
                </c:pt>
                <c:pt idx="94077">
                  <c:v>0.99831400000000003</c:v>
                </c:pt>
                <c:pt idx="94078">
                  <c:v>0.99822599999999995</c:v>
                </c:pt>
                <c:pt idx="94079">
                  <c:v>0.99813600000000002</c:v>
                </c:pt>
                <c:pt idx="94080">
                  <c:v>0.99806499999999998</c:v>
                </c:pt>
                <c:pt idx="94081">
                  <c:v>0.99799899999999997</c:v>
                </c:pt>
                <c:pt idx="94082">
                  <c:v>0.99794300000000002</c:v>
                </c:pt>
                <c:pt idx="94083">
                  <c:v>0.99790299999999998</c:v>
                </c:pt>
                <c:pt idx="94084">
                  <c:v>0.99787199999999998</c:v>
                </c:pt>
                <c:pt idx="94085">
                  <c:v>0.99784899999999999</c:v>
                </c:pt>
                <c:pt idx="94086">
                  <c:v>0.99783999999999995</c:v>
                </c:pt>
                <c:pt idx="94087">
                  <c:v>0.99783500000000003</c:v>
                </c:pt>
                <c:pt idx="94088">
                  <c:v>0.99784300000000004</c:v>
                </c:pt>
                <c:pt idx="94089">
                  <c:v>0.99786900000000001</c:v>
                </c:pt>
                <c:pt idx="94090">
                  <c:v>0.99789499999999998</c:v>
                </c:pt>
                <c:pt idx="94091">
                  <c:v>0.99792800000000004</c:v>
                </c:pt>
                <c:pt idx="94092">
                  <c:v>0.99797400000000003</c:v>
                </c:pt>
                <c:pt idx="94093">
                  <c:v>0.99803500000000001</c:v>
                </c:pt>
                <c:pt idx="94094">
                  <c:v>0.99809899999999996</c:v>
                </c:pt>
                <c:pt idx="94095">
                  <c:v>0.99817199999999995</c:v>
                </c:pt>
                <c:pt idx="94096">
                  <c:v>0.99824900000000005</c:v>
                </c:pt>
                <c:pt idx="94097">
                  <c:v>0.998336</c:v>
                </c:pt>
                <c:pt idx="94098">
                  <c:v>0.99842799999999998</c:v>
                </c:pt>
                <c:pt idx="94099">
                  <c:v>0.99852300000000005</c:v>
                </c:pt>
                <c:pt idx="94100">
                  <c:v>0.99863299999999999</c:v>
                </c:pt>
                <c:pt idx="94101">
                  <c:v>0.99874099999999999</c:v>
                </c:pt>
                <c:pt idx="94102">
                  <c:v>0.99885599999999997</c:v>
                </c:pt>
                <c:pt idx="94103">
                  <c:v>0.998977</c:v>
                </c:pt>
                <c:pt idx="94104">
                  <c:v>0.99910600000000005</c:v>
                </c:pt>
                <c:pt idx="94105">
                  <c:v>0.99923700000000004</c:v>
                </c:pt>
                <c:pt idx="94106">
                  <c:v>0.99936899999999995</c:v>
                </c:pt>
                <c:pt idx="94107">
                  <c:v>0.999502</c:v>
                </c:pt>
                <c:pt idx="94108">
                  <c:v>0.99963900000000006</c:v>
                </c:pt>
                <c:pt idx="94109">
                  <c:v>0.99978</c:v>
                </c:pt>
                <c:pt idx="94110">
                  <c:v>0.99992000000000003</c:v>
                </c:pt>
                <c:pt idx="94111">
                  <c:v>1.0000599999999999</c:v>
                </c:pt>
                <c:pt idx="94112">
                  <c:v>1.00021</c:v>
                </c:pt>
                <c:pt idx="94113">
                  <c:v>1.0003500000000001</c:v>
                </c:pt>
                <c:pt idx="94114">
                  <c:v>1.0004900000000001</c:v>
                </c:pt>
                <c:pt idx="94115">
                  <c:v>1.0006299999999999</c:v>
                </c:pt>
                <c:pt idx="94116">
                  <c:v>1.00078</c:v>
                </c:pt>
                <c:pt idx="94117">
                  <c:v>1.00092</c:v>
                </c:pt>
                <c:pt idx="94118">
                  <c:v>1.0010600000000001</c:v>
                </c:pt>
                <c:pt idx="94119">
                  <c:v>1.0012099999999999</c:v>
                </c:pt>
                <c:pt idx="94120">
                  <c:v>1.0013399999999999</c:v>
                </c:pt>
                <c:pt idx="94121">
                  <c:v>1.0014700000000001</c:v>
                </c:pt>
                <c:pt idx="94122">
                  <c:v>1.0016</c:v>
                </c:pt>
                <c:pt idx="94123">
                  <c:v>1.0017199999999999</c:v>
                </c:pt>
                <c:pt idx="94124">
                  <c:v>1.0018400000000001</c:v>
                </c:pt>
                <c:pt idx="94125">
                  <c:v>1.0019499999999999</c:v>
                </c:pt>
                <c:pt idx="94126">
                  <c:v>1.00206</c:v>
                </c:pt>
                <c:pt idx="94127">
                  <c:v>1.0021599999999999</c:v>
                </c:pt>
                <c:pt idx="94128">
                  <c:v>1.0022599999999999</c:v>
                </c:pt>
                <c:pt idx="94129">
                  <c:v>1.0023500000000001</c:v>
                </c:pt>
                <c:pt idx="94130">
                  <c:v>1.00244</c:v>
                </c:pt>
                <c:pt idx="94131">
                  <c:v>1.0025200000000001</c:v>
                </c:pt>
                <c:pt idx="94132">
                  <c:v>1.0025900000000001</c:v>
                </c:pt>
                <c:pt idx="94133">
                  <c:v>1.00265</c:v>
                </c:pt>
                <c:pt idx="94134">
                  <c:v>1.0026999999999999</c:v>
                </c:pt>
                <c:pt idx="94135">
                  <c:v>1.00274</c:v>
                </c:pt>
                <c:pt idx="94136">
                  <c:v>1.0027699999999999</c:v>
                </c:pt>
                <c:pt idx="94137">
                  <c:v>1.0027999999999999</c:v>
                </c:pt>
                <c:pt idx="94138">
                  <c:v>1.00281</c:v>
                </c:pt>
                <c:pt idx="94139">
                  <c:v>1.00281</c:v>
                </c:pt>
                <c:pt idx="94140">
                  <c:v>1.00281</c:v>
                </c:pt>
                <c:pt idx="94141">
                  <c:v>1.0027900000000001</c:v>
                </c:pt>
                <c:pt idx="94142">
                  <c:v>1.0027699999999999</c:v>
                </c:pt>
                <c:pt idx="94143">
                  <c:v>1.0027299999999999</c:v>
                </c:pt>
                <c:pt idx="94144">
                  <c:v>1.00268</c:v>
                </c:pt>
                <c:pt idx="94145">
                  <c:v>1.0026200000000001</c:v>
                </c:pt>
                <c:pt idx="94146">
                  <c:v>1.0025500000000001</c:v>
                </c:pt>
                <c:pt idx="94147">
                  <c:v>1.0024599999999999</c:v>
                </c:pt>
                <c:pt idx="94148">
                  <c:v>1.00237</c:v>
                </c:pt>
                <c:pt idx="94149">
                  <c:v>1.00227</c:v>
                </c:pt>
                <c:pt idx="94150">
                  <c:v>1.0021500000000001</c:v>
                </c:pt>
                <c:pt idx="94151">
                  <c:v>1.0020199999999999</c:v>
                </c:pt>
                <c:pt idx="94152">
                  <c:v>1.00187</c:v>
                </c:pt>
                <c:pt idx="94153">
                  <c:v>1.0017100000000001</c:v>
                </c:pt>
                <c:pt idx="94154">
                  <c:v>1.0015400000000001</c:v>
                </c:pt>
                <c:pt idx="94155">
                  <c:v>1.00135</c:v>
                </c:pt>
                <c:pt idx="94156">
                  <c:v>1.00115</c:v>
                </c:pt>
                <c:pt idx="94157">
                  <c:v>1.0009399999999999</c:v>
                </c:pt>
                <c:pt idx="94158">
                  <c:v>1.0007299999999999</c:v>
                </c:pt>
                <c:pt idx="94159">
                  <c:v>1.0004900000000001</c:v>
                </c:pt>
                <c:pt idx="94160">
                  <c:v>1.0002500000000001</c:v>
                </c:pt>
                <c:pt idx="94161">
                  <c:v>1</c:v>
                </c:pt>
                <c:pt idx="94162">
                  <c:v>0.99977199999999999</c:v>
                </c:pt>
                <c:pt idx="94163">
                  <c:v>0.999556</c:v>
                </c:pt>
                <c:pt idx="94164">
                  <c:v>0.99935099999999999</c:v>
                </c:pt>
                <c:pt idx="94165">
                  <c:v>0.99916199999999999</c:v>
                </c:pt>
                <c:pt idx="94166">
                  <c:v>0.99898500000000001</c:v>
                </c:pt>
                <c:pt idx="94167">
                  <c:v>0.99882300000000002</c:v>
                </c:pt>
                <c:pt idx="94168">
                  <c:v>0.99867099999999998</c:v>
                </c:pt>
                <c:pt idx="94169">
                  <c:v>0.99853700000000001</c:v>
                </c:pt>
                <c:pt idx="94170">
                  <c:v>0.99841000000000002</c:v>
                </c:pt>
                <c:pt idx="94171">
                  <c:v>0.99829699999999999</c:v>
                </c:pt>
                <c:pt idx="94172">
                  <c:v>0.99818899999999999</c:v>
                </c:pt>
                <c:pt idx="94173">
                  <c:v>0.99809700000000001</c:v>
                </c:pt>
                <c:pt idx="94174">
                  <c:v>0.99801700000000004</c:v>
                </c:pt>
                <c:pt idx="94175">
                  <c:v>0.99795100000000003</c:v>
                </c:pt>
                <c:pt idx="94176">
                  <c:v>0.99789099999999997</c:v>
                </c:pt>
                <c:pt idx="94177">
                  <c:v>0.99784600000000001</c:v>
                </c:pt>
                <c:pt idx="94178">
                  <c:v>0.99780800000000003</c:v>
                </c:pt>
                <c:pt idx="94179">
                  <c:v>0.99778199999999995</c:v>
                </c:pt>
                <c:pt idx="94180">
                  <c:v>0.99776799999999999</c:v>
                </c:pt>
                <c:pt idx="94181">
                  <c:v>0.99776200000000004</c:v>
                </c:pt>
                <c:pt idx="94182">
                  <c:v>0.99777300000000002</c:v>
                </c:pt>
                <c:pt idx="94183">
                  <c:v>0.99778999999999995</c:v>
                </c:pt>
                <c:pt idx="94184">
                  <c:v>0.99781200000000003</c:v>
                </c:pt>
                <c:pt idx="94185">
                  <c:v>0.99784700000000004</c:v>
                </c:pt>
                <c:pt idx="94186">
                  <c:v>0.99788600000000005</c:v>
                </c:pt>
                <c:pt idx="94187">
                  <c:v>0.99793299999999996</c:v>
                </c:pt>
                <c:pt idx="94188">
                  <c:v>0.99797800000000003</c:v>
                </c:pt>
                <c:pt idx="94189">
                  <c:v>0.99804300000000001</c:v>
                </c:pt>
                <c:pt idx="94190">
                  <c:v>0.99811700000000003</c:v>
                </c:pt>
                <c:pt idx="94191">
                  <c:v>0.998193</c:v>
                </c:pt>
                <c:pt idx="94192">
                  <c:v>0.99827900000000003</c:v>
                </c:pt>
                <c:pt idx="94193">
                  <c:v>0.99836999999999998</c:v>
                </c:pt>
                <c:pt idx="94194">
                  <c:v>0.99846400000000002</c:v>
                </c:pt>
                <c:pt idx="94195">
                  <c:v>0.99856900000000004</c:v>
                </c:pt>
                <c:pt idx="94196">
                  <c:v>0.99867499999999998</c:v>
                </c:pt>
                <c:pt idx="94197">
                  <c:v>0.99878999999999996</c:v>
                </c:pt>
                <c:pt idx="94198">
                  <c:v>0.99890400000000001</c:v>
                </c:pt>
                <c:pt idx="94199">
                  <c:v>0.99902299999999999</c:v>
                </c:pt>
                <c:pt idx="94200">
                  <c:v>0.99914199999999997</c:v>
                </c:pt>
                <c:pt idx="94201">
                  <c:v>0.99926400000000004</c:v>
                </c:pt>
                <c:pt idx="94202">
                  <c:v>0.999394</c:v>
                </c:pt>
                <c:pt idx="94203">
                  <c:v>0.99952799999999997</c:v>
                </c:pt>
                <c:pt idx="94204">
                  <c:v>0.99966699999999997</c:v>
                </c:pt>
                <c:pt idx="94205">
                  <c:v>0.99980599999999997</c:v>
                </c:pt>
                <c:pt idx="94206">
                  <c:v>0.999946</c:v>
                </c:pt>
                <c:pt idx="94207">
                  <c:v>1.0000800000000001</c:v>
                </c:pt>
                <c:pt idx="94208">
                  <c:v>1.0002200000000001</c:v>
                </c:pt>
                <c:pt idx="94209">
                  <c:v>1.0003500000000001</c:v>
                </c:pt>
                <c:pt idx="94210">
                  <c:v>1.00048</c:v>
                </c:pt>
                <c:pt idx="94211">
                  <c:v>1.0006200000000001</c:v>
                </c:pt>
                <c:pt idx="94212">
                  <c:v>1.00075</c:v>
                </c:pt>
                <c:pt idx="94213">
                  <c:v>1.00088</c:v>
                </c:pt>
                <c:pt idx="94214">
                  <c:v>1.00101</c:v>
                </c:pt>
                <c:pt idx="94215">
                  <c:v>1.0011399999999999</c:v>
                </c:pt>
                <c:pt idx="94216">
                  <c:v>1.00126</c:v>
                </c:pt>
                <c:pt idx="94217">
                  <c:v>1.0013799999999999</c:v>
                </c:pt>
                <c:pt idx="94218">
                  <c:v>1.00149</c:v>
                </c:pt>
                <c:pt idx="94219">
                  <c:v>1.0016</c:v>
                </c:pt>
                <c:pt idx="94220">
                  <c:v>1.0017100000000001</c:v>
                </c:pt>
                <c:pt idx="94221">
                  <c:v>1.0018100000000001</c:v>
                </c:pt>
                <c:pt idx="94222">
                  <c:v>1.0019</c:v>
                </c:pt>
                <c:pt idx="94223">
                  <c:v>1.0019899999999999</c:v>
                </c:pt>
                <c:pt idx="94224">
                  <c:v>1.00207</c:v>
                </c:pt>
                <c:pt idx="94225">
                  <c:v>1.0021500000000001</c:v>
                </c:pt>
                <c:pt idx="94226">
                  <c:v>1.0022200000000001</c:v>
                </c:pt>
                <c:pt idx="94227">
                  <c:v>1.0022800000000001</c:v>
                </c:pt>
                <c:pt idx="94228">
                  <c:v>1.0023299999999999</c:v>
                </c:pt>
                <c:pt idx="94229">
                  <c:v>1.0024</c:v>
                </c:pt>
                <c:pt idx="94230">
                  <c:v>1.0024299999999999</c:v>
                </c:pt>
                <c:pt idx="94231">
                  <c:v>1.0024599999999999</c:v>
                </c:pt>
                <c:pt idx="94232">
                  <c:v>1.00248</c:v>
                </c:pt>
                <c:pt idx="94233">
                  <c:v>1.0024900000000001</c:v>
                </c:pt>
                <c:pt idx="94234">
                  <c:v>1.0024999999999999</c:v>
                </c:pt>
                <c:pt idx="94235">
                  <c:v>1.0024900000000001</c:v>
                </c:pt>
                <c:pt idx="94236">
                  <c:v>1.00247</c:v>
                </c:pt>
                <c:pt idx="94237">
                  <c:v>1.0024500000000001</c:v>
                </c:pt>
                <c:pt idx="94238">
                  <c:v>1.00241</c:v>
                </c:pt>
                <c:pt idx="94239">
                  <c:v>1.0023599999999999</c:v>
                </c:pt>
                <c:pt idx="94240">
                  <c:v>1.0023</c:v>
                </c:pt>
                <c:pt idx="94241">
                  <c:v>1.00223</c:v>
                </c:pt>
                <c:pt idx="94242">
                  <c:v>1.0021500000000001</c:v>
                </c:pt>
                <c:pt idx="94243">
                  <c:v>1.00206</c:v>
                </c:pt>
                <c:pt idx="94244">
                  <c:v>1.00196</c:v>
                </c:pt>
                <c:pt idx="94245">
                  <c:v>1.0018400000000001</c:v>
                </c:pt>
                <c:pt idx="94246">
                  <c:v>1.0017100000000001</c:v>
                </c:pt>
                <c:pt idx="94247">
                  <c:v>1.0015799999999999</c:v>
                </c:pt>
                <c:pt idx="94248">
                  <c:v>1.00142</c:v>
                </c:pt>
                <c:pt idx="94249">
                  <c:v>1.0012700000000001</c:v>
                </c:pt>
                <c:pt idx="94250">
                  <c:v>1.0011000000000001</c:v>
                </c:pt>
                <c:pt idx="94251">
                  <c:v>1.00091</c:v>
                </c:pt>
                <c:pt idx="94252">
                  <c:v>1.0007200000000001</c:v>
                </c:pt>
                <c:pt idx="94253">
                  <c:v>1.00051</c:v>
                </c:pt>
                <c:pt idx="94254">
                  <c:v>1.0002899999999999</c:v>
                </c:pt>
                <c:pt idx="94255">
                  <c:v>1.0000500000000001</c:v>
                </c:pt>
                <c:pt idx="94256">
                  <c:v>0.99979799999999996</c:v>
                </c:pt>
                <c:pt idx="94257">
                  <c:v>0.99955499999999997</c:v>
                </c:pt>
                <c:pt idx="94258">
                  <c:v>0.99932500000000002</c:v>
                </c:pt>
                <c:pt idx="94259">
                  <c:v>0.999108</c:v>
                </c:pt>
                <c:pt idx="94260">
                  <c:v>0.99890800000000002</c:v>
                </c:pt>
                <c:pt idx="94261">
                  <c:v>0.99871900000000002</c:v>
                </c:pt>
                <c:pt idx="94262">
                  <c:v>0.99854600000000004</c:v>
                </c:pt>
                <c:pt idx="94263">
                  <c:v>0.99837699999999996</c:v>
                </c:pt>
                <c:pt idx="94264">
                  <c:v>0.99822200000000005</c:v>
                </c:pt>
                <c:pt idx="94265">
                  <c:v>0.99808600000000003</c:v>
                </c:pt>
                <c:pt idx="94266">
                  <c:v>0.99795999999999996</c:v>
                </c:pt>
                <c:pt idx="94267">
                  <c:v>0.99784499999999998</c:v>
                </c:pt>
                <c:pt idx="94268">
                  <c:v>0.99773999999999996</c:v>
                </c:pt>
                <c:pt idx="94269">
                  <c:v>0.99764299999999995</c:v>
                </c:pt>
                <c:pt idx="94270">
                  <c:v>0.99756900000000004</c:v>
                </c:pt>
                <c:pt idx="94271">
                  <c:v>0.99749900000000002</c:v>
                </c:pt>
                <c:pt idx="94272">
                  <c:v>0.99743999999999999</c:v>
                </c:pt>
                <c:pt idx="94273">
                  <c:v>0.99739599999999995</c:v>
                </c:pt>
                <c:pt idx="94274">
                  <c:v>0.99736499999999995</c:v>
                </c:pt>
                <c:pt idx="94275">
                  <c:v>0.99734100000000003</c:v>
                </c:pt>
                <c:pt idx="94276">
                  <c:v>0.99732399999999999</c:v>
                </c:pt>
                <c:pt idx="94277">
                  <c:v>0.99732200000000004</c:v>
                </c:pt>
                <c:pt idx="94278">
                  <c:v>0.99732500000000002</c:v>
                </c:pt>
                <c:pt idx="94279">
                  <c:v>0.997336</c:v>
                </c:pt>
                <c:pt idx="94280">
                  <c:v>0.997363</c:v>
                </c:pt>
                <c:pt idx="94281">
                  <c:v>0.99739900000000004</c:v>
                </c:pt>
                <c:pt idx="94282">
                  <c:v>0.99744699999999997</c:v>
                </c:pt>
                <c:pt idx="94283">
                  <c:v>0.99751000000000001</c:v>
                </c:pt>
                <c:pt idx="94284">
                  <c:v>0.99757399999999996</c:v>
                </c:pt>
                <c:pt idx="94285">
                  <c:v>0.99765000000000004</c:v>
                </c:pt>
                <c:pt idx="94286">
                  <c:v>0.99772700000000003</c:v>
                </c:pt>
                <c:pt idx="94287">
                  <c:v>0.997811</c:v>
                </c:pt>
                <c:pt idx="94288">
                  <c:v>0.99790400000000001</c:v>
                </c:pt>
                <c:pt idx="94289">
                  <c:v>0.99800500000000003</c:v>
                </c:pt>
                <c:pt idx="94290">
                  <c:v>0.998108</c:v>
                </c:pt>
                <c:pt idx="94291">
                  <c:v>0.99821899999999997</c:v>
                </c:pt>
                <c:pt idx="94292">
                  <c:v>0.99833499999999997</c:v>
                </c:pt>
                <c:pt idx="94293">
                  <c:v>0.99845799999999996</c:v>
                </c:pt>
                <c:pt idx="94294">
                  <c:v>0.99858199999999997</c:v>
                </c:pt>
                <c:pt idx="94295">
                  <c:v>0.99871200000000004</c:v>
                </c:pt>
                <c:pt idx="94296">
                  <c:v>0.99884499999999998</c:v>
                </c:pt>
                <c:pt idx="94297">
                  <c:v>0.99897899999999995</c:v>
                </c:pt>
                <c:pt idx="94298">
                  <c:v>0.99911499999999998</c:v>
                </c:pt>
                <c:pt idx="94299">
                  <c:v>0.99926000000000004</c:v>
                </c:pt>
                <c:pt idx="94300">
                  <c:v>0.99940499999999999</c:v>
                </c:pt>
                <c:pt idx="94301">
                  <c:v>0.99955099999999997</c:v>
                </c:pt>
                <c:pt idx="94302">
                  <c:v>0.99970000000000003</c:v>
                </c:pt>
                <c:pt idx="94303">
                  <c:v>0.99984899999999999</c:v>
                </c:pt>
                <c:pt idx="94304">
                  <c:v>1</c:v>
                </c:pt>
                <c:pt idx="94305">
                  <c:v>1.0001500000000001</c:v>
                </c:pt>
                <c:pt idx="94306">
                  <c:v>1.0003</c:v>
                </c:pt>
                <c:pt idx="94307">
                  <c:v>1.0004500000000001</c:v>
                </c:pt>
                <c:pt idx="94308">
                  <c:v>1.0005999999999999</c:v>
                </c:pt>
                <c:pt idx="94309">
                  <c:v>1.00074</c:v>
                </c:pt>
                <c:pt idx="94310">
                  <c:v>1.00088</c:v>
                </c:pt>
                <c:pt idx="94311">
                  <c:v>1.00102</c:v>
                </c:pt>
                <c:pt idx="94312">
                  <c:v>1.00115</c:v>
                </c:pt>
                <c:pt idx="94313">
                  <c:v>1.00129</c:v>
                </c:pt>
                <c:pt idx="94314">
                  <c:v>1.00142</c:v>
                </c:pt>
                <c:pt idx="94315">
                  <c:v>1.0015400000000001</c:v>
                </c:pt>
                <c:pt idx="94316">
                  <c:v>1.00166</c:v>
                </c:pt>
                <c:pt idx="94317">
                  <c:v>1.00177</c:v>
                </c:pt>
                <c:pt idx="94318">
                  <c:v>1.0018899999999999</c:v>
                </c:pt>
                <c:pt idx="94319">
                  <c:v>1.0019899999999999</c:v>
                </c:pt>
                <c:pt idx="94320">
                  <c:v>1.0020899999999999</c:v>
                </c:pt>
                <c:pt idx="94321">
                  <c:v>1.00217</c:v>
                </c:pt>
                <c:pt idx="94322">
                  <c:v>1.0022599999999999</c:v>
                </c:pt>
                <c:pt idx="94323">
                  <c:v>1.0023299999999999</c:v>
                </c:pt>
                <c:pt idx="94324">
                  <c:v>1.0024</c:v>
                </c:pt>
                <c:pt idx="94325">
                  <c:v>1.0024500000000001</c:v>
                </c:pt>
                <c:pt idx="94326">
                  <c:v>1.0024999999999999</c:v>
                </c:pt>
                <c:pt idx="94327">
                  <c:v>1.00254</c:v>
                </c:pt>
                <c:pt idx="94328">
                  <c:v>1.00257</c:v>
                </c:pt>
                <c:pt idx="94329">
                  <c:v>1.0025900000000001</c:v>
                </c:pt>
                <c:pt idx="94330">
                  <c:v>1.00261</c:v>
                </c:pt>
                <c:pt idx="94331">
                  <c:v>1.00261</c:v>
                </c:pt>
                <c:pt idx="94332">
                  <c:v>1.0025999999999999</c:v>
                </c:pt>
                <c:pt idx="94333">
                  <c:v>1.00258</c:v>
                </c:pt>
                <c:pt idx="94334">
                  <c:v>1.0025500000000001</c:v>
                </c:pt>
                <c:pt idx="94335">
                  <c:v>1.00251</c:v>
                </c:pt>
                <c:pt idx="94336">
                  <c:v>1.0024599999999999</c:v>
                </c:pt>
                <c:pt idx="94337">
                  <c:v>1.00238</c:v>
                </c:pt>
                <c:pt idx="94338">
                  <c:v>1.0023</c:v>
                </c:pt>
                <c:pt idx="94339">
                  <c:v>1.00221</c:v>
                </c:pt>
                <c:pt idx="94340">
                  <c:v>1.0021199999999999</c:v>
                </c:pt>
                <c:pt idx="94341">
                  <c:v>1.002</c:v>
                </c:pt>
                <c:pt idx="94342">
                  <c:v>1.0018800000000001</c:v>
                </c:pt>
                <c:pt idx="94343">
                  <c:v>1.0017400000000001</c:v>
                </c:pt>
                <c:pt idx="94344">
                  <c:v>1.00159</c:v>
                </c:pt>
                <c:pt idx="94345">
                  <c:v>1.00143</c:v>
                </c:pt>
                <c:pt idx="94346">
                  <c:v>1.00125</c:v>
                </c:pt>
                <c:pt idx="94347">
                  <c:v>1.0010600000000001</c:v>
                </c:pt>
                <c:pt idx="94348">
                  <c:v>1.0008699999999999</c:v>
                </c:pt>
                <c:pt idx="94349">
                  <c:v>1.0006600000000001</c:v>
                </c:pt>
                <c:pt idx="94350">
                  <c:v>1.0004299999999999</c:v>
                </c:pt>
                <c:pt idx="94351">
                  <c:v>1.0001899999999999</c:v>
                </c:pt>
                <c:pt idx="94352">
                  <c:v>0.99994499999999997</c:v>
                </c:pt>
                <c:pt idx="94353">
                  <c:v>0.99971200000000005</c:v>
                </c:pt>
                <c:pt idx="94354">
                  <c:v>0.99948499999999996</c:v>
                </c:pt>
                <c:pt idx="94355">
                  <c:v>0.99927600000000005</c:v>
                </c:pt>
                <c:pt idx="94356">
                  <c:v>0.99907800000000002</c:v>
                </c:pt>
                <c:pt idx="94357">
                  <c:v>0.99889499999999998</c:v>
                </c:pt>
                <c:pt idx="94358">
                  <c:v>0.99872499999999997</c:v>
                </c:pt>
                <c:pt idx="94359">
                  <c:v>0.99856800000000001</c:v>
                </c:pt>
                <c:pt idx="94360">
                  <c:v>0.99842200000000003</c:v>
                </c:pt>
                <c:pt idx="94361">
                  <c:v>0.99828399999999995</c:v>
                </c:pt>
                <c:pt idx="94362">
                  <c:v>0.99815799999999999</c:v>
                </c:pt>
                <c:pt idx="94363">
                  <c:v>0.99804400000000004</c:v>
                </c:pt>
                <c:pt idx="94364">
                  <c:v>0.997946</c:v>
                </c:pt>
                <c:pt idx="94365">
                  <c:v>0.99785400000000002</c:v>
                </c:pt>
                <c:pt idx="94366">
                  <c:v>0.99778</c:v>
                </c:pt>
                <c:pt idx="94367">
                  <c:v>0.99771699999999996</c:v>
                </c:pt>
                <c:pt idx="94368">
                  <c:v>0.99766299999999997</c:v>
                </c:pt>
                <c:pt idx="94369">
                  <c:v>0.99761699999999998</c:v>
                </c:pt>
                <c:pt idx="94370">
                  <c:v>0.99758500000000006</c:v>
                </c:pt>
                <c:pt idx="94371">
                  <c:v>0.99756599999999995</c:v>
                </c:pt>
                <c:pt idx="94372">
                  <c:v>0.99755700000000003</c:v>
                </c:pt>
                <c:pt idx="94373">
                  <c:v>0.99756</c:v>
                </c:pt>
                <c:pt idx="94374">
                  <c:v>0.99756699999999998</c:v>
                </c:pt>
                <c:pt idx="94375">
                  <c:v>0.997583</c:v>
                </c:pt>
                <c:pt idx="94376">
                  <c:v>0.99761599999999995</c:v>
                </c:pt>
                <c:pt idx="94377">
                  <c:v>0.99765099999999995</c:v>
                </c:pt>
                <c:pt idx="94378">
                  <c:v>0.99771299999999996</c:v>
                </c:pt>
                <c:pt idx="94379">
                  <c:v>0.99777099999999996</c:v>
                </c:pt>
                <c:pt idx="94380">
                  <c:v>0.997834</c:v>
                </c:pt>
                <c:pt idx="94381">
                  <c:v>0.99790999999999996</c:v>
                </c:pt>
                <c:pt idx="94382">
                  <c:v>0.99798299999999995</c:v>
                </c:pt>
                <c:pt idx="94383">
                  <c:v>0.99806700000000004</c:v>
                </c:pt>
                <c:pt idx="94384">
                  <c:v>0.99816300000000002</c:v>
                </c:pt>
                <c:pt idx="94385">
                  <c:v>0.99826300000000001</c:v>
                </c:pt>
                <c:pt idx="94386">
                  <c:v>0.99836899999999995</c:v>
                </c:pt>
                <c:pt idx="94387">
                  <c:v>0.998475</c:v>
                </c:pt>
                <c:pt idx="94388">
                  <c:v>0.99858499999999994</c:v>
                </c:pt>
                <c:pt idx="94389">
                  <c:v>0.99870599999999998</c:v>
                </c:pt>
                <c:pt idx="94390">
                  <c:v>0.99882599999999999</c:v>
                </c:pt>
                <c:pt idx="94391">
                  <c:v>0.99896700000000005</c:v>
                </c:pt>
                <c:pt idx="94392">
                  <c:v>0.99909199999999998</c:v>
                </c:pt>
                <c:pt idx="94393">
                  <c:v>0.99921499999999996</c:v>
                </c:pt>
                <c:pt idx="94394">
                  <c:v>0.99934999999999996</c:v>
                </c:pt>
                <c:pt idx="94395">
                  <c:v>0.99948899999999996</c:v>
                </c:pt>
                <c:pt idx="94396">
                  <c:v>0.99962499999999999</c:v>
                </c:pt>
                <c:pt idx="94397">
                  <c:v>0.99976299999999996</c:v>
                </c:pt>
                <c:pt idx="94398">
                  <c:v>0.99990199999999996</c:v>
                </c:pt>
                <c:pt idx="94399">
                  <c:v>1.00004</c:v>
                </c:pt>
                <c:pt idx="94400">
                  <c:v>1.0001800000000001</c:v>
                </c:pt>
                <c:pt idx="94401">
                  <c:v>1.0003200000000001</c:v>
                </c:pt>
                <c:pt idx="94402">
                  <c:v>1.0004599999999999</c:v>
                </c:pt>
                <c:pt idx="94403">
                  <c:v>1.0005900000000001</c:v>
                </c:pt>
                <c:pt idx="94404">
                  <c:v>1.0007299999999999</c:v>
                </c:pt>
                <c:pt idx="94405">
                  <c:v>1.0008699999999999</c:v>
                </c:pt>
                <c:pt idx="94406">
                  <c:v>1.0009999999999999</c:v>
                </c:pt>
                <c:pt idx="94407">
                  <c:v>1.0011300000000001</c:v>
                </c:pt>
                <c:pt idx="94408">
                  <c:v>1.00125</c:v>
                </c:pt>
                <c:pt idx="94409">
                  <c:v>1.0013799999999999</c:v>
                </c:pt>
                <c:pt idx="94410">
                  <c:v>1.0015000000000001</c:v>
                </c:pt>
                <c:pt idx="94411">
                  <c:v>1.00162</c:v>
                </c:pt>
                <c:pt idx="94412">
                  <c:v>1.0017199999999999</c:v>
                </c:pt>
                <c:pt idx="94413">
                  <c:v>1.0018199999999999</c:v>
                </c:pt>
                <c:pt idx="94414">
                  <c:v>1.0019100000000001</c:v>
                </c:pt>
                <c:pt idx="94415">
                  <c:v>1.002</c:v>
                </c:pt>
                <c:pt idx="94416">
                  <c:v>1.0020800000000001</c:v>
                </c:pt>
                <c:pt idx="94417">
                  <c:v>1.00214</c:v>
                </c:pt>
                <c:pt idx="94418">
                  <c:v>1.0022200000000001</c:v>
                </c:pt>
                <c:pt idx="94419">
                  <c:v>1.0022899999999999</c:v>
                </c:pt>
                <c:pt idx="94420">
                  <c:v>1.0023500000000001</c:v>
                </c:pt>
                <c:pt idx="94421">
                  <c:v>1.0024</c:v>
                </c:pt>
                <c:pt idx="94422">
                  <c:v>1.00244</c:v>
                </c:pt>
                <c:pt idx="94423">
                  <c:v>1.00247</c:v>
                </c:pt>
                <c:pt idx="94424">
                  <c:v>1.0024900000000001</c:v>
                </c:pt>
                <c:pt idx="94425">
                  <c:v>1.00251</c:v>
                </c:pt>
                <c:pt idx="94426">
                  <c:v>1.00251</c:v>
                </c:pt>
                <c:pt idx="94427">
                  <c:v>1.0024999999999999</c:v>
                </c:pt>
                <c:pt idx="94428">
                  <c:v>1.00248</c:v>
                </c:pt>
                <c:pt idx="94429">
                  <c:v>1.0024500000000001</c:v>
                </c:pt>
                <c:pt idx="94430">
                  <c:v>1.0024</c:v>
                </c:pt>
                <c:pt idx="94431">
                  <c:v>1.0023500000000001</c:v>
                </c:pt>
                <c:pt idx="94432">
                  <c:v>1.0022899999999999</c:v>
                </c:pt>
                <c:pt idx="94433">
                  <c:v>1.0022200000000001</c:v>
                </c:pt>
                <c:pt idx="94434">
                  <c:v>1.00214</c:v>
                </c:pt>
                <c:pt idx="94435">
                  <c:v>1.00204</c:v>
                </c:pt>
                <c:pt idx="94436">
                  <c:v>1.00193</c:v>
                </c:pt>
                <c:pt idx="94437">
                  <c:v>1.0018100000000001</c:v>
                </c:pt>
                <c:pt idx="94438">
                  <c:v>1.0016799999999999</c:v>
                </c:pt>
                <c:pt idx="94439">
                  <c:v>1.0015400000000001</c:v>
                </c:pt>
                <c:pt idx="94440">
                  <c:v>1.00139</c:v>
                </c:pt>
                <c:pt idx="94441">
                  <c:v>1.00122</c:v>
                </c:pt>
                <c:pt idx="94442">
                  <c:v>1.0010399999999999</c:v>
                </c:pt>
                <c:pt idx="94443">
                  <c:v>1.00085</c:v>
                </c:pt>
                <c:pt idx="94444">
                  <c:v>1.00065</c:v>
                </c:pt>
                <c:pt idx="94445">
                  <c:v>1.0004299999999999</c:v>
                </c:pt>
                <c:pt idx="94446">
                  <c:v>1.0002</c:v>
                </c:pt>
                <c:pt idx="94447">
                  <c:v>0.99996499999999999</c:v>
                </c:pt>
                <c:pt idx="94448">
                  <c:v>0.99971699999999997</c:v>
                </c:pt>
                <c:pt idx="94449">
                  <c:v>0.99948700000000001</c:v>
                </c:pt>
                <c:pt idx="94450">
                  <c:v>0.99926499999999996</c:v>
                </c:pt>
                <c:pt idx="94451">
                  <c:v>0.99905900000000003</c:v>
                </c:pt>
                <c:pt idx="94452">
                  <c:v>0.99886200000000003</c:v>
                </c:pt>
                <c:pt idx="94453">
                  <c:v>0.99867899999999998</c:v>
                </c:pt>
                <c:pt idx="94454">
                  <c:v>0.998502</c:v>
                </c:pt>
                <c:pt idx="94455">
                  <c:v>0.99833799999999995</c:v>
                </c:pt>
                <c:pt idx="94456">
                  <c:v>0.998197</c:v>
                </c:pt>
                <c:pt idx="94457">
                  <c:v>0.99806499999999998</c:v>
                </c:pt>
                <c:pt idx="94458">
                  <c:v>0.99794700000000003</c:v>
                </c:pt>
                <c:pt idx="94459">
                  <c:v>0.99783699999999997</c:v>
                </c:pt>
                <c:pt idx="94460">
                  <c:v>0.99774799999999997</c:v>
                </c:pt>
                <c:pt idx="94461">
                  <c:v>0.99766600000000005</c:v>
                </c:pt>
                <c:pt idx="94462">
                  <c:v>0.99759399999999998</c:v>
                </c:pt>
                <c:pt idx="94463">
                  <c:v>0.99753000000000003</c:v>
                </c:pt>
                <c:pt idx="94464">
                  <c:v>0.997479</c:v>
                </c:pt>
                <c:pt idx="94465">
                  <c:v>0.99743599999999999</c:v>
                </c:pt>
                <c:pt idx="94466">
                  <c:v>0.99740399999999996</c:v>
                </c:pt>
                <c:pt idx="94467">
                  <c:v>0.99738199999999999</c:v>
                </c:pt>
                <c:pt idx="94468">
                  <c:v>0.99737200000000004</c:v>
                </c:pt>
                <c:pt idx="94469">
                  <c:v>0.99737699999999996</c:v>
                </c:pt>
                <c:pt idx="94470">
                  <c:v>0.99739100000000003</c:v>
                </c:pt>
                <c:pt idx="94471">
                  <c:v>0.99740899999999999</c:v>
                </c:pt>
                <c:pt idx="94472">
                  <c:v>0.99744200000000005</c:v>
                </c:pt>
                <c:pt idx="94473">
                  <c:v>0.99748599999999998</c:v>
                </c:pt>
                <c:pt idx="94474">
                  <c:v>0.99753700000000001</c:v>
                </c:pt>
                <c:pt idx="94475">
                  <c:v>0.99759600000000004</c:v>
                </c:pt>
                <c:pt idx="94476">
                  <c:v>0.99765800000000004</c:v>
                </c:pt>
                <c:pt idx="94477">
                  <c:v>0.99773500000000004</c:v>
                </c:pt>
                <c:pt idx="94478">
                  <c:v>0.99781399999999998</c:v>
                </c:pt>
                <c:pt idx="94479">
                  <c:v>0.99790100000000004</c:v>
                </c:pt>
                <c:pt idx="94480">
                  <c:v>0.998004</c:v>
                </c:pt>
                <c:pt idx="94481">
                  <c:v>0.99810699999999997</c:v>
                </c:pt>
                <c:pt idx="94482">
                  <c:v>0.99821800000000005</c:v>
                </c:pt>
                <c:pt idx="94483">
                  <c:v>0.99833400000000005</c:v>
                </c:pt>
                <c:pt idx="94484">
                  <c:v>0.99845200000000001</c:v>
                </c:pt>
                <c:pt idx="94485">
                  <c:v>0.99857300000000004</c:v>
                </c:pt>
                <c:pt idx="94486">
                  <c:v>0.99869600000000003</c:v>
                </c:pt>
                <c:pt idx="94487">
                  <c:v>0.99882599999999999</c:v>
                </c:pt>
                <c:pt idx="94488">
                  <c:v>0.99896200000000002</c:v>
                </c:pt>
                <c:pt idx="94489">
                  <c:v>0.99909999999999999</c:v>
                </c:pt>
                <c:pt idx="94490">
                  <c:v>0.99923700000000004</c:v>
                </c:pt>
                <c:pt idx="94491">
                  <c:v>0.99938199999999999</c:v>
                </c:pt>
                <c:pt idx="94492">
                  <c:v>0.999525</c:v>
                </c:pt>
                <c:pt idx="94493">
                  <c:v>0.99966999999999995</c:v>
                </c:pt>
                <c:pt idx="94494">
                  <c:v>0.99981900000000001</c:v>
                </c:pt>
                <c:pt idx="94495">
                  <c:v>0.99996200000000002</c:v>
                </c:pt>
                <c:pt idx="94496">
                  <c:v>1.0001100000000001</c:v>
                </c:pt>
                <c:pt idx="94497">
                  <c:v>1.0002500000000001</c:v>
                </c:pt>
                <c:pt idx="94498">
                  <c:v>1.0003899999999999</c:v>
                </c:pt>
                <c:pt idx="94499">
                  <c:v>1.0005500000000001</c:v>
                </c:pt>
                <c:pt idx="94500">
                  <c:v>1.0006900000000001</c:v>
                </c:pt>
                <c:pt idx="94501">
                  <c:v>1.0008300000000001</c:v>
                </c:pt>
                <c:pt idx="94502">
                  <c:v>1.0009600000000001</c:v>
                </c:pt>
                <c:pt idx="94503">
                  <c:v>1.00109</c:v>
                </c:pt>
                <c:pt idx="94504">
                  <c:v>1.00122</c:v>
                </c:pt>
                <c:pt idx="94505">
                  <c:v>1.0013399999999999</c:v>
                </c:pt>
                <c:pt idx="94506">
                  <c:v>1.00146</c:v>
                </c:pt>
                <c:pt idx="94507">
                  <c:v>1.0015700000000001</c:v>
                </c:pt>
                <c:pt idx="94508">
                  <c:v>1.00169</c:v>
                </c:pt>
                <c:pt idx="94509">
                  <c:v>1.0018</c:v>
                </c:pt>
                <c:pt idx="94510">
                  <c:v>1.0019</c:v>
                </c:pt>
                <c:pt idx="94511">
                  <c:v>1.0019899999999999</c:v>
                </c:pt>
                <c:pt idx="94512">
                  <c:v>1.00207</c:v>
                </c:pt>
                <c:pt idx="94513">
                  <c:v>1.0021500000000001</c:v>
                </c:pt>
                <c:pt idx="94514">
                  <c:v>1.0022</c:v>
                </c:pt>
                <c:pt idx="94515">
                  <c:v>1.0022599999999999</c:v>
                </c:pt>
                <c:pt idx="94516">
                  <c:v>1.00231</c:v>
                </c:pt>
                <c:pt idx="94517">
                  <c:v>1.0023500000000001</c:v>
                </c:pt>
                <c:pt idx="94518">
                  <c:v>1.00238</c:v>
                </c:pt>
                <c:pt idx="94519">
                  <c:v>1.0024</c:v>
                </c:pt>
                <c:pt idx="94520">
                  <c:v>1.00241</c:v>
                </c:pt>
                <c:pt idx="94521">
                  <c:v>1.0024200000000001</c:v>
                </c:pt>
                <c:pt idx="94522">
                  <c:v>1.00241</c:v>
                </c:pt>
                <c:pt idx="94523">
                  <c:v>1.0023899999999999</c:v>
                </c:pt>
                <c:pt idx="94524">
                  <c:v>1.0023599999999999</c:v>
                </c:pt>
                <c:pt idx="94525">
                  <c:v>1.0023200000000001</c:v>
                </c:pt>
                <c:pt idx="94526">
                  <c:v>1.00227</c:v>
                </c:pt>
                <c:pt idx="94527">
                  <c:v>1.0022</c:v>
                </c:pt>
                <c:pt idx="94528">
                  <c:v>1.00213</c:v>
                </c:pt>
                <c:pt idx="94529">
                  <c:v>1.00204</c:v>
                </c:pt>
                <c:pt idx="94530">
                  <c:v>1.0019400000000001</c:v>
                </c:pt>
                <c:pt idx="94531">
                  <c:v>1.00183</c:v>
                </c:pt>
                <c:pt idx="94532">
                  <c:v>1.0017</c:v>
                </c:pt>
                <c:pt idx="94533">
                  <c:v>1.0015700000000001</c:v>
                </c:pt>
                <c:pt idx="94534">
                  <c:v>1.00142</c:v>
                </c:pt>
                <c:pt idx="94535">
                  <c:v>1.00126</c:v>
                </c:pt>
                <c:pt idx="94536">
                  <c:v>1.00108</c:v>
                </c:pt>
                <c:pt idx="94537">
                  <c:v>1.0008999999999999</c:v>
                </c:pt>
                <c:pt idx="94538">
                  <c:v>1.0006900000000001</c:v>
                </c:pt>
                <c:pt idx="94539">
                  <c:v>1.00048</c:v>
                </c:pt>
                <c:pt idx="94540">
                  <c:v>1.0002500000000001</c:v>
                </c:pt>
                <c:pt idx="94541">
                  <c:v>1.0000100000000001</c:v>
                </c:pt>
                <c:pt idx="94542">
                  <c:v>0.99976399999999999</c:v>
                </c:pt>
                <c:pt idx="94543">
                  <c:v>0.99953000000000003</c:v>
                </c:pt>
                <c:pt idx="94544">
                  <c:v>0.99930799999999997</c:v>
                </c:pt>
                <c:pt idx="94545">
                  <c:v>0.99910200000000005</c:v>
                </c:pt>
                <c:pt idx="94546">
                  <c:v>0.99891099999999999</c:v>
                </c:pt>
                <c:pt idx="94547">
                  <c:v>0.99873199999999995</c:v>
                </c:pt>
                <c:pt idx="94548">
                  <c:v>0.99856199999999995</c:v>
                </c:pt>
                <c:pt idx="94549">
                  <c:v>0.99840700000000004</c:v>
                </c:pt>
                <c:pt idx="94550">
                  <c:v>0.99826199999999998</c:v>
                </c:pt>
                <c:pt idx="94551">
                  <c:v>0.99813300000000005</c:v>
                </c:pt>
                <c:pt idx="94552">
                  <c:v>0.99801600000000001</c:v>
                </c:pt>
                <c:pt idx="94553">
                  <c:v>0.99790400000000001</c:v>
                </c:pt>
                <c:pt idx="94554">
                  <c:v>0.997803</c:v>
                </c:pt>
                <c:pt idx="94555">
                  <c:v>0.99771699999999996</c:v>
                </c:pt>
                <c:pt idx="94556">
                  <c:v>0.99764600000000003</c:v>
                </c:pt>
                <c:pt idx="94557">
                  <c:v>0.997587</c:v>
                </c:pt>
                <c:pt idx="94558">
                  <c:v>0.99753499999999995</c:v>
                </c:pt>
                <c:pt idx="94559">
                  <c:v>0.99749399999999999</c:v>
                </c:pt>
                <c:pt idx="94560">
                  <c:v>0.99746599999999996</c:v>
                </c:pt>
                <c:pt idx="94561">
                  <c:v>0.99745300000000003</c:v>
                </c:pt>
                <c:pt idx="94562">
                  <c:v>0.99744999999999995</c:v>
                </c:pt>
                <c:pt idx="94563">
                  <c:v>0.99744900000000003</c:v>
                </c:pt>
                <c:pt idx="94564">
                  <c:v>0.99745499999999998</c:v>
                </c:pt>
                <c:pt idx="94565">
                  <c:v>0.99748599999999998</c:v>
                </c:pt>
                <c:pt idx="94566">
                  <c:v>0.99751699999999999</c:v>
                </c:pt>
                <c:pt idx="94567">
                  <c:v>0.99756199999999995</c:v>
                </c:pt>
                <c:pt idx="94568">
                  <c:v>0.99760599999999999</c:v>
                </c:pt>
                <c:pt idx="94569">
                  <c:v>0.997668</c:v>
                </c:pt>
                <c:pt idx="94570">
                  <c:v>0.99773400000000001</c:v>
                </c:pt>
                <c:pt idx="94571">
                  <c:v>0.99780800000000003</c:v>
                </c:pt>
                <c:pt idx="94572">
                  <c:v>0.99789399999999995</c:v>
                </c:pt>
                <c:pt idx="94573">
                  <c:v>0.99798100000000001</c:v>
                </c:pt>
                <c:pt idx="94574">
                  <c:v>0.99807599999999996</c:v>
                </c:pt>
                <c:pt idx="94575">
                  <c:v>0.99817400000000001</c:v>
                </c:pt>
                <c:pt idx="94576">
                  <c:v>0.99828300000000003</c:v>
                </c:pt>
                <c:pt idx="94577">
                  <c:v>0.99839100000000003</c:v>
                </c:pt>
                <c:pt idx="94578">
                  <c:v>0.998506</c:v>
                </c:pt>
                <c:pt idx="94579">
                  <c:v>0.99862099999999998</c:v>
                </c:pt>
                <c:pt idx="94580">
                  <c:v>0.99874099999999999</c:v>
                </c:pt>
                <c:pt idx="94581">
                  <c:v>0.99888900000000003</c:v>
                </c:pt>
                <c:pt idx="94582">
                  <c:v>0.99902199999999997</c:v>
                </c:pt>
                <c:pt idx="94583">
                  <c:v>0.99915799999999999</c:v>
                </c:pt>
                <c:pt idx="94584">
                  <c:v>0.99929199999999996</c:v>
                </c:pt>
                <c:pt idx="94585">
                  <c:v>0.99942799999999998</c:v>
                </c:pt>
                <c:pt idx="94586">
                  <c:v>0.99957300000000004</c:v>
                </c:pt>
                <c:pt idx="94587">
                  <c:v>0.99971299999999996</c:v>
                </c:pt>
                <c:pt idx="94588">
                  <c:v>0.99985800000000002</c:v>
                </c:pt>
                <c:pt idx="94589">
                  <c:v>1</c:v>
                </c:pt>
                <c:pt idx="94590">
                  <c:v>1.00014</c:v>
                </c:pt>
                <c:pt idx="94591">
                  <c:v>1.0002800000000001</c:v>
                </c:pt>
                <c:pt idx="94592">
                  <c:v>1.0004200000000001</c:v>
                </c:pt>
                <c:pt idx="94593">
                  <c:v>1.0005599999999999</c:v>
                </c:pt>
                <c:pt idx="94594">
                  <c:v>1.0006999999999999</c:v>
                </c:pt>
                <c:pt idx="94595">
                  <c:v>1.00084</c:v>
                </c:pt>
                <c:pt idx="94596">
                  <c:v>1.0009699999999999</c:v>
                </c:pt>
                <c:pt idx="94597">
                  <c:v>1.0011099999999999</c:v>
                </c:pt>
                <c:pt idx="94598">
                  <c:v>1.0012300000000001</c:v>
                </c:pt>
                <c:pt idx="94599">
                  <c:v>1.00135</c:v>
                </c:pt>
                <c:pt idx="94600">
                  <c:v>1.0014700000000001</c:v>
                </c:pt>
                <c:pt idx="94601">
                  <c:v>1.00159</c:v>
                </c:pt>
                <c:pt idx="94602">
                  <c:v>1.0017</c:v>
                </c:pt>
                <c:pt idx="94603">
                  <c:v>1.0018</c:v>
                </c:pt>
                <c:pt idx="94604">
                  <c:v>1.0019100000000001</c:v>
                </c:pt>
                <c:pt idx="94605">
                  <c:v>1.002</c:v>
                </c:pt>
                <c:pt idx="94606">
                  <c:v>1.0020899999999999</c:v>
                </c:pt>
                <c:pt idx="94607">
                  <c:v>1.0021599999999999</c:v>
                </c:pt>
                <c:pt idx="94608">
                  <c:v>1.00224</c:v>
                </c:pt>
                <c:pt idx="94609">
                  <c:v>1.00231</c:v>
                </c:pt>
                <c:pt idx="94610">
                  <c:v>1.00237</c:v>
                </c:pt>
                <c:pt idx="94611">
                  <c:v>1.0024200000000001</c:v>
                </c:pt>
                <c:pt idx="94612">
                  <c:v>1.0024599999999999</c:v>
                </c:pt>
                <c:pt idx="94613">
                  <c:v>1.0024900000000001</c:v>
                </c:pt>
                <c:pt idx="94614">
                  <c:v>1.0025200000000001</c:v>
                </c:pt>
                <c:pt idx="94615">
                  <c:v>1.0025299999999999</c:v>
                </c:pt>
                <c:pt idx="94616">
                  <c:v>1.00254</c:v>
                </c:pt>
                <c:pt idx="94617">
                  <c:v>1.0025299999999999</c:v>
                </c:pt>
                <c:pt idx="94618">
                  <c:v>1.00251</c:v>
                </c:pt>
                <c:pt idx="94619">
                  <c:v>1.0024900000000001</c:v>
                </c:pt>
                <c:pt idx="94620">
                  <c:v>1.00244</c:v>
                </c:pt>
                <c:pt idx="94621">
                  <c:v>1.0023899999999999</c:v>
                </c:pt>
                <c:pt idx="94622">
                  <c:v>1.00234</c:v>
                </c:pt>
                <c:pt idx="94623">
                  <c:v>1.00227</c:v>
                </c:pt>
                <c:pt idx="94624">
                  <c:v>1.0021899999999999</c:v>
                </c:pt>
                <c:pt idx="94625">
                  <c:v>1.0021</c:v>
                </c:pt>
                <c:pt idx="94626">
                  <c:v>1.0020100000000001</c:v>
                </c:pt>
                <c:pt idx="94627">
                  <c:v>1.0018899999999999</c:v>
                </c:pt>
                <c:pt idx="94628">
                  <c:v>1.00177</c:v>
                </c:pt>
                <c:pt idx="94629">
                  <c:v>1.00163</c:v>
                </c:pt>
                <c:pt idx="94630">
                  <c:v>1.0014799999999999</c:v>
                </c:pt>
                <c:pt idx="94631">
                  <c:v>1.00132</c:v>
                </c:pt>
                <c:pt idx="94632">
                  <c:v>1.0011399999999999</c:v>
                </c:pt>
                <c:pt idx="94633">
                  <c:v>1.00095</c:v>
                </c:pt>
                <c:pt idx="94634">
                  <c:v>1.00075</c:v>
                </c:pt>
                <c:pt idx="94635">
                  <c:v>1.00054</c:v>
                </c:pt>
                <c:pt idx="94636">
                  <c:v>1.00031</c:v>
                </c:pt>
                <c:pt idx="94637">
                  <c:v>1.00007</c:v>
                </c:pt>
                <c:pt idx="94638">
                  <c:v>0.99982099999999996</c:v>
                </c:pt>
                <c:pt idx="94639">
                  <c:v>0.999583</c:v>
                </c:pt>
                <c:pt idx="94640">
                  <c:v>0.99936199999999997</c:v>
                </c:pt>
                <c:pt idx="94641">
                  <c:v>0.99914999999999998</c:v>
                </c:pt>
                <c:pt idx="94642">
                  <c:v>0.99895199999999995</c:v>
                </c:pt>
                <c:pt idx="94643">
                  <c:v>0.99876299999999996</c:v>
                </c:pt>
                <c:pt idx="94644">
                  <c:v>0.99858999999999998</c:v>
                </c:pt>
                <c:pt idx="94645">
                  <c:v>0.99842500000000001</c:v>
                </c:pt>
                <c:pt idx="94646">
                  <c:v>0.998278</c:v>
                </c:pt>
                <c:pt idx="94647">
                  <c:v>0.99813799999999997</c:v>
                </c:pt>
                <c:pt idx="94648">
                  <c:v>0.99800100000000003</c:v>
                </c:pt>
                <c:pt idx="94649">
                  <c:v>0.99788900000000003</c:v>
                </c:pt>
                <c:pt idx="94650">
                  <c:v>0.99779600000000002</c:v>
                </c:pt>
                <c:pt idx="94651">
                  <c:v>0.99770700000000001</c:v>
                </c:pt>
                <c:pt idx="94652">
                  <c:v>0.99762799999999996</c:v>
                </c:pt>
                <c:pt idx="94653">
                  <c:v>0.99756199999999995</c:v>
                </c:pt>
                <c:pt idx="94654">
                  <c:v>0.99751100000000004</c:v>
                </c:pt>
                <c:pt idx="94655">
                  <c:v>0.99747200000000003</c:v>
                </c:pt>
                <c:pt idx="94656">
                  <c:v>0.99743899999999996</c:v>
                </c:pt>
                <c:pt idx="94657">
                  <c:v>0.99741999999999997</c:v>
                </c:pt>
                <c:pt idx="94658">
                  <c:v>0.99741000000000002</c:v>
                </c:pt>
                <c:pt idx="94659">
                  <c:v>0.99740399999999996</c:v>
                </c:pt>
                <c:pt idx="94660">
                  <c:v>0.99741500000000005</c:v>
                </c:pt>
                <c:pt idx="94661">
                  <c:v>0.99743599999999999</c:v>
                </c:pt>
                <c:pt idx="94662">
                  <c:v>0.99746400000000002</c:v>
                </c:pt>
                <c:pt idx="94663">
                  <c:v>0.99749399999999999</c:v>
                </c:pt>
                <c:pt idx="94664">
                  <c:v>0.99753899999999995</c:v>
                </c:pt>
                <c:pt idx="94665">
                  <c:v>0.99759600000000004</c:v>
                </c:pt>
                <c:pt idx="94666">
                  <c:v>0.99765899999999996</c:v>
                </c:pt>
                <c:pt idx="94667">
                  <c:v>0.997726</c:v>
                </c:pt>
                <c:pt idx="94668">
                  <c:v>0.99780899999999995</c:v>
                </c:pt>
                <c:pt idx="94669">
                  <c:v>0.99789499999999998</c:v>
                </c:pt>
                <c:pt idx="94670">
                  <c:v>0.99799099999999996</c:v>
                </c:pt>
                <c:pt idx="94671">
                  <c:v>0.99809000000000003</c:v>
                </c:pt>
                <c:pt idx="94672">
                  <c:v>0.99819400000000003</c:v>
                </c:pt>
                <c:pt idx="94673">
                  <c:v>0.998305</c:v>
                </c:pt>
                <c:pt idx="94674">
                  <c:v>0.99842299999999995</c:v>
                </c:pt>
                <c:pt idx="94675">
                  <c:v>0.99854500000000002</c:v>
                </c:pt>
                <c:pt idx="94676">
                  <c:v>0.99866900000000003</c:v>
                </c:pt>
                <c:pt idx="94677">
                  <c:v>0.99879799999999996</c:v>
                </c:pt>
                <c:pt idx="94678">
                  <c:v>0.99893200000000004</c:v>
                </c:pt>
                <c:pt idx="94679">
                  <c:v>0.99906899999999998</c:v>
                </c:pt>
                <c:pt idx="94680">
                  <c:v>0.99920699999999996</c:v>
                </c:pt>
                <c:pt idx="94681">
                  <c:v>0.99934900000000004</c:v>
                </c:pt>
                <c:pt idx="94682">
                  <c:v>0.99949600000000005</c:v>
                </c:pt>
                <c:pt idx="94683">
                  <c:v>0.99963900000000006</c:v>
                </c:pt>
                <c:pt idx="94684">
                  <c:v>0.99978800000000001</c:v>
                </c:pt>
                <c:pt idx="94685">
                  <c:v>0.99993500000000002</c:v>
                </c:pt>
                <c:pt idx="94686">
                  <c:v>1.0000800000000001</c:v>
                </c:pt>
                <c:pt idx="94687">
                  <c:v>1.00023</c:v>
                </c:pt>
                <c:pt idx="94688">
                  <c:v>1.00038</c:v>
                </c:pt>
                <c:pt idx="94689">
                  <c:v>1.00051</c:v>
                </c:pt>
                <c:pt idx="94690">
                  <c:v>1.0006600000000001</c:v>
                </c:pt>
                <c:pt idx="94691">
                  <c:v>1.0007900000000001</c:v>
                </c:pt>
                <c:pt idx="94692">
                  <c:v>1.0009399999999999</c:v>
                </c:pt>
                <c:pt idx="94693">
                  <c:v>1.0010699999999999</c:v>
                </c:pt>
                <c:pt idx="94694">
                  <c:v>1.0012099999999999</c:v>
                </c:pt>
                <c:pt idx="94695">
                  <c:v>1.0013399999999999</c:v>
                </c:pt>
                <c:pt idx="94696">
                  <c:v>1.00146</c:v>
                </c:pt>
                <c:pt idx="94697">
                  <c:v>1.0015799999999999</c:v>
                </c:pt>
                <c:pt idx="94698">
                  <c:v>1.0017</c:v>
                </c:pt>
                <c:pt idx="94699">
                  <c:v>1.0018100000000001</c:v>
                </c:pt>
                <c:pt idx="94700">
                  <c:v>1.0019100000000001</c:v>
                </c:pt>
                <c:pt idx="94701">
                  <c:v>1.0020100000000001</c:v>
                </c:pt>
                <c:pt idx="94702">
                  <c:v>1.0021</c:v>
                </c:pt>
                <c:pt idx="94703">
                  <c:v>1.0021899999999999</c:v>
                </c:pt>
                <c:pt idx="94704">
                  <c:v>1.00227</c:v>
                </c:pt>
                <c:pt idx="94705">
                  <c:v>1.00234</c:v>
                </c:pt>
                <c:pt idx="94706">
                  <c:v>1.0024</c:v>
                </c:pt>
                <c:pt idx="94707">
                  <c:v>1.0024500000000001</c:v>
                </c:pt>
                <c:pt idx="94708">
                  <c:v>1.0024900000000001</c:v>
                </c:pt>
                <c:pt idx="94709">
                  <c:v>1.0025299999999999</c:v>
                </c:pt>
                <c:pt idx="94710">
                  <c:v>1.0025599999999999</c:v>
                </c:pt>
                <c:pt idx="94711">
                  <c:v>1.00258</c:v>
                </c:pt>
                <c:pt idx="94712">
                  <c:v>1.00258</c:v>
                </c:pt>
                <c:pt idx="94713">
                  <c:v>1.00258</c:v>
                </c:pt>
                <c:pt idx="94714">
                  <c:v>1.00257</c:v>
                </c:pt>
                <c:pt idx="94715">
                  <c:v>1.00254</c:v>
                </c:pt>
                <c:pt idx="94716">
                  <c:v>1.00251</c:v>
                </c:pt>
                <c:pt idx="94717">
                  <c:v>1.0024599999999999</c:v>
                </c:pt>
                <c:pt idx="94718">
                  <c:v>1.0024</c:v>
                </c:pt>
                <c:pt idx="94719">
                  <c:v>1.0023299999999999</c:v>
                </c:pt>
                <c:pt idx="94720">
                  <c:v>1.0022500000000001</c:v>
                </c:pt>
                <c:pt idx="94721">
                  <c:v>1.0021599999999999</c:v>
                </c:pt>
                <c:pt idx="94722">
                  <c:v>1.0020500000000001</c:v>
                </c:pt>
                <c:pt idx="94723">
                  <c:v>1.00193</c:v>
                </c:pt>
                <c:pt idx="94724">
                  <c:v>1.0018</c:v>
                </c:pt>
                <c:pt idx="94725">
                  <c:v>1.00166</c:v>
                </c:pt>
                <c:pt idx="94726">
                  <c:v>1.0015099999999999</c:v>
                </c:pt>
                <c:pt idx="94727">
                  <c:v>1.0013399999999999</c:v>
                </c:pt>
                <c:pt idx="94728">
                  <c:v>1.00118</c:v>
                </c:pt>
                <c:pt idx="94729">
                  <c:v>1.00099</c:v>
                </c:pt>
                <c:pt idx="94730">
                  <c:v>1.0007900000000001</c:v>
                </c:pt>
                <c:pt idx="94731">
                  <c:v>1.00057</c:v>
                </c:pt>
                <c:pt idx="94732">
                  <c:v>1.0003299999999999</c:v>
                </c:pt>
                <c:pt idx="94733">
                  <c:v>1.0000899999999999</c:v>
                </c:pt>
                <c:pt idx="94734">
                  <c:v>0.99984300000000004</c:v>
                </c:pt>
                <c:pt idx="94735">
                  <c:v>0.99961500000000003</c:v>
                </c:pt>
                <c:pt idx="94736">
                  <c:v>0.99939900000000004</c:v>
                </c:pt>
                <c:pt idx="94737">
                  <c:v>0.99919100000000005</c:v>
                </c:pt>
                <c:pt idx="94738">
                  <c:v>0.99899899999999997</c:v>
                </c:pt>
                <c:pt idx="94739">
                  <c:v>0.99882499999999996</c:v>
                </c:pt>
                <c:pt idx="94740">
                  <c:v>0.99865700000000002</c:v>
                </c:pt>
                <c:pt idx="94741">
                  <c:v>0.998506</c:v>
                </c:pt>
                <c:pt idx="94742">
                  <c:v>0.99836599999999998</c:v>
                </c:pt>
                <c:pt idx="94743">
                  <c:v>0.99823399999999995</c:v>
                </c:pt>
                <c:pt idx="94744">
                  <c:v>0.99812000000000001</c:v>
                </c:pt>
                <c:pt idx="94745">
                  <c:v>0.99800900000000003</c:v>
                </c:pt>
                <c:pt idx="94746">
                  <c:v>0.997915</c:v>
                </c:pt>
                <c:pt idx="94747">
                  <c:v>0.99782499999999996</c:v>
                </c:pt>
                <c:pt idx="94748">
                  <c:v>0.99775400000000003</c:v>
                </c:pt>
                <c:pt idx="94749">
                  <c:v>0.99769200000000002</c:v>
                </c:pt>
                <c:pt idx="94750">
                  <c:v>0.997645</c:v>
                </c:pt>
                <c:pt idx="94751">
                  <c:v>0.99760499999999996</c:v>
                </c:pt>
                <c:pt idx="94752">
                  <c:v>0.99757700000000005</c:v>
                </c:pt>
                <c:pt idx="94753">
                  <c:v>0.99756</c:v>
                </c:pt>
                <c:pt idx="94754">
                  <c:v>0.99754600000000004</c:v>
                </c:pt>
                <c:pt idx="94755">
                  <c:v>0.99754500000000002</c:v>
                </c:pt>
                <c:pt idx="94756">
                  <c:v>0.99755499999999997</c:v>
                </c:pt>
                <c:pt idx="94757">
                  <c:v>0.99757200000000001</c:v>
                </c:pt>
                <c:pt idx="94758">
                  <c:v>0.99759100000000001</c:v>
                </c:pt>
                <c:pt idx="94759">
                  <c:v>0.99762799999999996</c:v>
                </c:pt>
                <c:pt idx="94760">
                  <c:v>0.99767300000000003</c:v>
                </c:pt>
                <c:pt idx="94761">
                  <c:v>0.99772899999999998</c:v>
                </c:pt>
                <c:pt idx="94762">
                  <c:v>0.99779399999999996</c:v>
                </c:pt>
                <c:pt idx="94763">
                  <c:v>0.99786799999999998</c:v>
                </c:pt>
                <c:pt idx="94764">
                  <c:v>0.99794799999999995</c:v>
                </c:pt>
                <c:pt idx="94765">
                  <c:v>0.99802800000000003</c:v>
                </c:pt>
                <c:pt idx="94766">
                  <c:v>0.99811700000000003</c:v>
                </c:pt>
                <c:pt idx="94767">
                  <c:v>0.99820799999999998</c:v>
                </c:pt>
                <c:pt idx="94768">
                  <c:v>0.99830300000000005</c:v>
                </c:pt>
                <c:pt idx="94769">
                  <c:v>0.998417</c:v>
                </c:pt>
                <c:pt idx="94770">
                  <c:v>0.99852600000000002</c:v>
                </c:pt>
                <c:pt idx="94771">
                  <c:v>0.998637</c:v>
                </c:pt>
                <c:pt idx="94772">
                  <c:v>0.99875000000000003</c:v>
                </c:pt>
                <c:pt idx="94773">
                  <c:v>0.99887000000000004</c:v>
                </c:pt>
                <c:pt idx="94774">
                  <c:v>0.99899700000000002</c:v>
                </c:pt>
                <c:pt idx="94775">
                  <c:v>0.99912199999999995</c:v>
                </c:pt>
                <c:pt idx="94776">
                  <c:v>0.99925600000000003</c:v>
                </c:pt>
                <c:pt idx="94777">
                  <c:v>0.999386</c:v>
                </c:pt>
                <c:pt idx="94778">
                  <c:v>0.99951699999999999</c:v>
                </c:pt>
                <c:pt idx="94779">
                  <c:v>0.99965099999999996</c:v>
                </c:pt>
                <c:pt idx="94780">
                  <c:v>0.99977800000000006</c:v>
                </c:pt>
                <c:pt idx="94781">
                  <c:v>0.99990999999999997</c:v>
                </c:pt>
                <c:pt idx="94782">
                  <c:v>1.0000500000000001</c:v>
                </c:pt>
                <c:pt idx="94783">
                  <c:v>1.0001800000000001</c:v>
                </c:pt>
                <c:pt idx="94784">
                  <c:v>1.00031</c:v>
                </c:pt>
                <c:pt idx="94785">
                  <c:v>1.00044</c:v>
                </c:pt>
                <c:pt idx="94786">
                  <c:v>1.00058</c:v>
                </c:pt>
                <c:pt idx="94787">
                  <c:v>1.0006999999999999</c:v>
                </c:pt>
                <c:pt idx="94788">
                  <c:v>1.00082</c:v>
                </c:pt>
                <c:pt idx="94789">
                  <c:v>1.00095</c:v>
                </c:pt>
                <c:pt idx="94790">
                  <c:v>1.0010600000000001</c:v>
                </c:pt>
                <c:pt idx="94791">
                  <c:v>1.00118</c:v>
                </c:pt>
                <c:pt idx="94792">
                  <c:v>1.00129</c:v>
                </c:pt>
                <c:pt idx="94793">
                  <c:v>1.00139</c:v>
                </c:pt>
                <c:pt idx="94794">
                  <c:v>1.00149</c:v>
                </c:pt>
                <c:pt idx="94795">
                  <c:v>1.0015799999999999</c:v>
                </c:pt>
                <c:pt idx="94796">
                  <c:v>1.0016700000000001</c:v>
                </c:pt>
                <c:pt idx="94797">
                  <c:v>1.00176</c:v>
                </c:pt>
                <c:pt idx="94798">
                  <c:v>1.0018400000000001</c:v>
                </c:pt>
                <c:pt idx="94799">
                  <c:v>1.0019100000000001</c:v>
                </c:pt>
                <c:pt idx="94800">
                  <c:v>1.00197</c:v>
                </c:pt>
                <c:pt idx="94801">
                  <c:v>1.00203</c:v>
                </c:pt>
                <c:pt idx="94802">
                  <c:v>1.00207</c:v>
                </c:pt>
                <c:pt idx="94803">
                  <c:v>1.0021100000000001</c:v>
                </c:pt>
                <c:pt idx="94804">
                  <c:v>1.00214</c:v>
                </c:pt>
                <c:pt idx="94805">
                  <c:v>1.0021599999999999</c:v>
                </c:pt>
                <c:pt idx="94806">
                  <c:v>1.0021800000000001</c:v>
                </c:pt>
                <c:pt idx="94807">
                  <c:v>1.0021800000000001</c:v>
                </c:pt>
                <c:pt idx="94808">
                  <c:v>1.0021800000000001</c:v>
                </c:pt>
                <c:pt idx="94809">
                  <c:v>1.0021599999999999</c:v>
                </c:pt>
                <c:pt idx="94810">
                  <c:v>1.00213</c:v>
                </c:pt>
                <c:pt idx="94811">
                  <c:v>1.0020899999999999</c:v>
                </c:pt>
                <c:pt idx="94812">
                  <c:v>1.00204</c:v>
                </c:pt>
                <c:pt idx="94813">
                  <c:v>1.0019800000000001</c:v>
                </c:pt>
                <c:pt idx="94814">
                  <c:v>1.0019100000000001</c:v>
                </c:pt>
                <c:pt idx="94815">
                  <c:v>1.00183</c:v>
                </c:pt>
                <c:pt idx="94816">
                  <c:v>1.0017400000000001</c:v>
                </c:pt>
                <c:pt idx="94817">
                  <c:v>1.0016400000000001</c:v>
                </c:pt>
                <c:pt idx="94818">
                  <c:v>1.00153</c:v>
                </c:pt>
                <c:pt idx="94819">
                  <c:v>1.0014000000000001</c:v>
                </c:pt>
                <c:pt idx="94820">
                  <c:v>1.0012700000000001</c:v>
                </c:pt>
                <c:pt idx="94821">
                  <c:v>1.0011099999999999</c:v>
                </c:pt>
                <c:pt idx="94822">
                  <c:v>1.00095</c:v>
                </c:pt>
                <c:pt idx="94823">
                  <c:v>1.00078</c:v>
                </c:pt>
                <c:pt idx="94824">
                  <c:v>1.0005900000000001</c:v>
                </c:pt>
                <c:pt idx="94825">
                  <c:v>1.0003899999999999</c:v>
                </c:pt>
                <c:pt idx="94826">
                  <c:v>1.0001800000000001</c:v>
                </c:pt>
                <c:pt idx="94827">
                  <c:v>0.99995400000000001</c:v>
                </c:pt>
                <c:pt idx="94828">
                  <c:v>0.99972099999999997</c:v>
                </c:pt>
                <c:pt idx="94829">
                  <c:v>0.99947399999999997</c:v>
                </c:pt>
                <c:pt idx="94830">
                  <c:v>0.99923700000000004</c:v>
                </c:pt>
                <c:pt idx="94831">
                  <c:v>0.99900999999999995</c:v>
                </c:pt>
                <c:pt idx="94832">
                  <c:v>0.99879399999999996</c:v>
                </c:pt>
                <c:pt idx="94833">
                  <c:v>0.99859699999999996</c:v>
                </c:pt>
                <c:pt idx="94834">
                  <c:v>0.99840799999999996</c:v>
                </c:pt>
                <c:pt idx="94835">
                  <c:v>0.99823200000000001</c:v>
                </c:pt>
                <c:pt idx="94836">
                  <c:v>0.99807100000000004</c:v>
                </c:pt>
                <c:pt idx="94837">
                  <c:v>0.99791600000000003</c:v>
                </c:pt>
                <c:pt idx="94838">
                  <c:v>0.99777099999999996</c:v>
                </c:pt>
                <c:pt idx="94839">
                  <c:v>0.997641</c:v>
                </c:pt>
                <c:pt idx="94840">
                  <c:v>0.99755499999999997</c:v>
                </c:pt>
                <c:pt idx="94841">
                  <c:v>0.99745700000000004</c:v>
                </c:pt>
                <c:pt idx="94842">
                  <c:v>0.997363</c:v>
                </c:pt>
                <c:pt idx="94843">
                  <c:v>0.99728399999999995</c:v>
                </c:pt>
                <c:pt idx="94844">
                  <c:v>0.99721700000000002</c:v>
                </c:pt>
                <c:pt idx="94845">
                  <c:v>0.99715900000000002</c:v>
                </c:pt>
                <c:pt idx="94846">
                  <c:v>0.99711300000000003</c:v>
                </c:pt>
                <c:pt idx="94847">
                  <c:v>0.99707900000000005</c:v>
                </c:pt>
                <c:pt idx="94848">
                  <c:v>0.99705900000000003</c:v>
                </c:pt>
                <c:pt idx="94849">
                  <c:v>0.99704599999999999</c:v>
                </c:pt>
                <c:pt idx="94850">
                  <c:v>0.99704599999999999</c:v>
                </c:pt>
                <c:pt idx="94851">
                  <c:v>0.99705600000000005</c:v>
                </c:pt>
                <c:pt idx="94852">
                  <c:v>0.99707299999999999</c:v>
                </c:pt>
                <c:pt idx="94853">
                  <c:v>0.99710299999999996</c:v>
                </c:pt>
                <c:pt idx="94854">
                  <c:v>0.99714000000000003</c:v>
                </c:pt>
                <c:pt idx="94855">
                  <c:v>0.99719000000000002</c:v>
                </c:pt>
                <c:pt idx="94856">
                  <c:v>0.99724699999999999</c:v>
                </c:pt>
                <c:pt idx="94857">
                  <c:v>0.99731099999999995</c:v>
                </c:pt>
                <c:pt idx="94858">
                  <c:v>0.99737699999999996</c:v>
                </c:pt>
                <c:pt idx="94859">
                  <c:v>0.99745600000000001</c:v>
                </c:pt>
                <c:pt idx="94860">
                  <c:v>0.99754299999999996</c:v>
                </c:pt>
                <c:pt idx="94861">
                  <c:v>0.997637</c:v>
                </c:pt>
                <c:pt idx="94862">
                  <c:v>0.99773800000000001</c:v>
                </c:pt>
                <c:pt idx="94863">
                  <c:v>0.99784399999999995</c:v>
                </c:pt>
                <c:pt idx="94864">
                  <c:v>0.99795699999999998</c:v>
                </c:pt>
                <c:pt idx="94865">
                  <c:v>0.99807199999999996</c:v>
                </c:pt>
                <c:pt idx="94866">
                  <c:v>0.99818700000000005</c:v>
                </c:pt>
                <c:pt idx="94867">
                  <c:v>0.99831300000000001</c:v>
                </c:pt>
                <c:pt idx="94868">
                  <c:v>0.99844100000000002</c:v>
                </c:pt>
                <c:pt idx="94869">
                  <c:v>0.99857700000000005</c:v>
                </c:pt>
                <c:pt idx="94870">
                  <c:v>0.99871299999999996</c:v>
                </c:pt>
                <c:pt idx="94871">
                  <c:v>0.99885599999999997</c:v>
                </c:pt>
                <c:pt idx="94872">
                  <c:v>0.99899899999999997</c:v>
                </c:pt>
                <c:pt idx="94873">
                  <c:v>0.99914499999999995</c:v>
                </c:pt>
                <c:pt idx="94874">
                  <c:v>0.99928700000000004</c:v>
                </c:pt>
                <c:pt idx="94875">
                  <c:v>0.99943700000000002</c:v>
                </c:pt>
                <c:pt idx="94876">
                  <c:v>0.99958599999999997</c:v>
                </c:pt>
                <c:pt idx="94877">
                  <c:v>0.99973100000000004</c:v>
                </c:pt>
                <c:pt idx="94878">
                  <c:v>0.99987700000000002</c:v>
                </c:pt>
                <c:pt idx="94879">
                  <c:v>1.00003</c:v>
                </c:pt>
                <c:pt idx="94880">
                  <c:v>1.00017</c:v>
                </c:pt>
                <c:pt idx="94881">
                  <c:v>1.00031</c:v>
                </c:pt>
                <c:pt idx="94882">
                  <c:v>1.0004599999999999</c:v>
                </c:pt>
                <c:pt idx="94883">
                  <c:v>1.0005999999999999</c:v>
                </c:pt>
                <c:pt idx="94884">
                  <c:v>1.0007299999999999</c:v>
                </c:pt>
                <c:pt idx="94885">
                  <c:v>1.0008699999999999</c:v>
                </c:pt>
                <c:pt idx="94886">
                  <c:v>1.0009999999999999</c:v>
                </c:pt>
                <c:pt idx="94887">
                  <c:v>1.0011300000000001</c:v>
                </c:pt>
                <c:pt idx="94888">
                  <c:v>1.00125</c:v>
                </c:pt>
                <c:pt idx="94889">
                  <c:v>1.00136</c:v>
                </c:pt>
                <c:pt idx="94890">
                  <c:v>1.0014700000000001</c:v>
                </c:pt>
                <c:pt idx="94891">
                  <c:v>1.0015799999999999</c:v>
                </c:pt>
                <c:pt idx="94892">
                  <c:v>1.0016799999999999</c:v>
                </c:pt>
                <c:pt idx="94893">
                  <c:v>1.00177</c:v>
                </c:pt>
                <c:pt idx="94894">
                  <c:v>1.0018499999999999</c:v>
                </c:pt>
                <c:pt idx="94895">
                  <c:v>1.00193</c:v>
                </c:pt>
                <c:pt idx="94896">
                  <c:v>1.002</c:v>
                </c:pt>
                <c:pt idx="94897">
                  <c:v>1.00206</c:v>
                </c:pt>
                <c:pt idx="94898">
                  <c:v>1.0021100000000001</c:v>
                </c:pt>
                <c:pt idx="94899">
                  <c:v>1.0021599999999999</c:v>
                </c:pt>
                <c:pt idx="94900">
                  <c:v>1.0021899999999999</c:v>
                </c:pt>
                <c:pt idx="94901">
                  <c:v>1.00221</c:v>
                </c:pt>
                <c:pt idx="94902">
                  <c:v>1.00223</c:v>
                </c:pt>
                <c:pt idx="94903">
                  <c:v>1.00223</c:v>
                </c:pt>
                <c:pt idx="94904">
                  <c:v>1.0022200000000001</c:v>
                </c:pt>
                <c:pt idx="94905">
                  <c:v>1.0022</c:v>
                </c:pt>
                <c:pt idx="94906">
                  <c:v>1.0021599999999999</c:v>
                </c:pt>
                <c:pt idx="94907">
                  <c:v>1.00214</c:v>
                </c:pt>
                <c:pt idx="94908">
                  <c:v>1.0020899999999999</c:v>
                </c:pt>
                <c:pt idx="94909">
                  <c:v>1.00203</c:v>
                </c:pt>
                <c:pt idx="94910">
                  <c:v>1.00196</c:v>
                </c:pt>
                <c:pt idx="94911">
                  <c:v>1.00187</c:v>
                </c:pt>
                <c:pt idx="94912">
                  <c:v>1.00177</c:v>
                </c:pt>
                <c:pt idx="94913">
                  <c:v>1.00166</c:v>
                </c:pt>
                <c:pt idx="94914">
                  <c:v>1.00153</c:v>
                </c:pt>
                <c:pt idx="94915">
                  <c:v>1.00139</c:v>
                </c:pt>
                <c:pt idx="94916">
                  <c:v>1.0012399999999999</c:v>
                </c:pt>
                <c:pt idx="94917">
                  <c:v>1.00108</c:v>
                </c:pt>
                <c:pt idx="94918">
                  <c:v>1.0008999999999999</c:v>
                </c:pt>
                <c:pt idx="94919">
                  <c:v>1.00071</c:v>
                </c:pt>
                <c:pt idx="94920">
                  <c:v>1.00051</c:v>
                </c:pt>
                <c:pt idx="94921">
                  <c:v>1.0003</c:v>
                </c:pt>
                <c:pt idx="94922">
                  <c:v>1.0000599999999999</c:v>
                </c:pt>
                <c:pt idx="94923">
                  <c:v>0.99982800000000005</c:v>
                </c:pt>
                <c:pt idx="94924">
                  <c:v>0.999583</c:v>
                </c:pt>
                <c:pt idx="94925">
                  <c:v>0.99935099999999999</c:v>
                </c:pt>
                <c:pt idx="94926">
                  <c:v>0.99913300000000005</c:v>
                </c:pt>
                <c:pt idx="94927">
                  <c:v>0.99893399999999999</c:v>
                </c:pt>
                <c:pt idx="94928">
                  <c:v>0.99874399999999997</c:v>
                </c:pt>
                <c:pt idx="94929">
                  <c:v>0.99855400000000005</c:v>
                </c:pt>
                <c:pt idx="94930">
                  <c:v>0.99839</c:v>
                </c:pt>
                <c:pt idx="94931">
                  <c:v>0.99822999999999995</c:v>
                </c:pt>
                <c:pt idx="94932">
                  <c:v>0.99808399999999997</c:v>
                </c:pt>
                <c:pt idx="94933">
                  <c:v>0.997946</c:v>
                </c:pt>
                <c:pt idx="94934">
                  <c:v>0.99782700000000002</c:v>
                </c:pt>
                <c:pt idx="94935">
                  <c:v>0.99771799999999999</c:v>
                </c:pt>
                <c:pt idx="94936">
                  <c:v>0.99762099999999998</c:v>
                </c:pt>
                <c:pt idx="94937">
                  <c:v>0.99753700000000001</c:v>
                </c:pt>
                <c:pt idx="94938">
                  <c:v>0.99746599999999996</c:v>
                </c:pt>
                <c:pt idx="94939">
                  <c:v>0.99741100000000005</c:v>
                </c:pt>
                <c:pt idx="94940">
                  <c:v>0.99736499999999995</c:v>
                </c:pt>
                <c:pt idx="94941">
                  <c:v>0.99732799999999999</c:v>
                </c:pt>
                <c:pt idx="94942">
                  <c:v>0.997305</c:v>
                </c:pt>
                <c:pt idx="94943">
                  <c:v>0.99728700000000003</c:v>
                </c:pt>
                <c:pt idx="94944">
                  <c:v>0.99728899999999998</c:v>
                </c:pt>
                <c:pt idx="94945">
                  <c:v>0.99729699999999999</c:v>
                </c:pt>
                <c:pt idx="94946">
                  <c:v>0.99731099999999995</c:v>
                </c:pt>
                <c:pt idx="94947">
                  <c:v>0.99733300000000003</c:v>
                </c:pt>
                <c:pt idx="94948">
                  <c:v>0.99737100000000001</c:v>
                </c:pt>
                <c:pt idx="94949">
                  <c:v>0.99741599999999997</c:v>
                </c:pt>
                <c:pt idx="94950">
                  <c:v>0.99746900000000005</c:v>
                </c:pt>
                <c:pt idx="94951">
                  <c:v>0.99753000000000003</c:v>
                </c:pt>
                <c:pt idx="94952">
                  <c:v>0.99759500000000001</c:v>
                </c:pt>
                <c:pt idx="94953">
                  <c:v>0.99767099999999997</c:v>
                </c:pt>
                <c:pt idx="94954">
                  <c:v>0.99775599999999998</c:v>
                </c:pt>
                <c:pt idx="94955">
                  <c:v>0.99784300000000004</c:v>
                </c:pt>
                <c:pt idx="94956">
                  <c:v>0.99794099999999997</c:v>
                </c:pt>
                <c:pt idx="94957">
                  <c:v>0.99805500000000003</c:v>
                </c:pt>
                <c:pt idx="94958">
                  <c:v>0.99816700000000003</c:v>
                </c:pt>
                <c:pt idx="94959">
                  <c:v>0.99827900000000003</c:v>
                </c:pt>
                <c:pt idx="94960">
                  <c:v>0.99840399999999996</c:v>
                </c:pt>
                <c:pt idx="94961">
                  <c:v>0.998533</c:v>
                </c:pt>
                <c:pt idx="94962">
                  <c:v>0.998664</c:v>
                </c:pt>
                <c:pt idx="94963">
                  <c:v>0.99879200000000001</c:v>
                </c:pt>
                <c:pt idx="94964">
                  <c:v>0.99892700000000001</c:v>
                </c:pt>
                <c:pt idx="94965">
                  <c:v>0.99906600000000001</c:v>
                </c:pt>
                <c:pt idx="94966">
                  <c:v>0.99920500000000001</c:v>
                </c:pt>
                <c:pt idx="94967">
                  <c:v>0.99934699999999999</c:v>
                </c:pt>
                <c:pt idx="94968">
                  <c:v>0.99948599999999999</c:v>
                </c:pt>
                <c:pt idx="94969">
                  <c:v>0.99962799999999996</c:v>
                </c:pt>
                <c:pt idx="94970">
                  <c:v>0.99975499999999995</c:v>
                </c:pt>
                <c:pt idx="94971">
                  <c:v>0.99990900000000005</c:v>
                </c:pt>
                <c:pt idx="94972">
                  <c:v>1.0000599999999999</c:v>
                </c:pt>
                <c:pt idx="94973">
                  <c:v>1.0002</c:v>
                </c:pt>
                <c:pt idx="94974">
                  <c:v>1.0003500000000001</c:v>
                </c:pt>
                <c:pt idx="94975">
                  <c:v>1.0004900000000001</c:v>
                </c:pt>
                <c:pt idx="94976">
                  <c:v>1.00064</c:v>
                </c:pt>
                <c:pt idx="94977">
                  <c:v>1.0007699999999999</c:v>
                </c:pt>
                <c:pt idx="94978">
                  <c:v>1.00092</c:v>
                </c:pt>
                <c:pt idx="94979">
                  <c:v>1.00105</c:v>
                </c:pt>
                <c:pt idx="94980">
                  <c:v>1.00118</c:v>
                </c:pt>
                <c:pt idx="94981">
                  <c:v>1.0013000000000001</c:v>
                </c:pt>
                <c:pt idx="94982">
                  <c:v>1.00143</c:v>
                </c:pt>
                <c:pt idx="94983">
                  <c:v>1.0015400000000001</c:v>
                </c:pt>
                <c:pt idx="94984">
                  <c:v>1.00166</c:v>
                </c:pt>
                <c:pt idx="94985">
                  <c:v>1.0017799999999999</c:v>
                </c:pt>
                <c:pt idx="94986">
                  <c:v>1.0018800000000001</c:v>
                </c:pt>
                <c:pt idx="94987">
                  <c:v>1.0019800000000001</c:v>
                </c:pt>
                <c:pt idx="94988">
                  <c:v>1.00207</c:v>
                </c:pt>
                <c:pt idx="94989">
                  <c:v>1.0021500000000001</c:v>
                </c:pt>
                <c:pt idx="94990">
                  <c:v>1.00223</c:v>
                </c:pt>
                <c:pt idx="94991">
                  <c:v>1.0023</c:v>
                </c:pt>
                <c:pt idx="94992">
                  <c:v>1.0023599999999999</c:v>
                </c:pt>
                <c:pt idx="94993">
                  <c:v>1.00241</c:v>
                </c:pt>
                <c:pt idx="94994">
                  <c:v>1.0024599999999999</c:v>
                </c:pt>
                <c:pt idx="94995">
                  <c:v>1.0024999999999999</c:v>
                </c:pt>
                <c:pt idx="94996">
                  <c:v>1.0025200000000001</c:v>
                </c:pt>
                <c:pt idx="94997">
                  <c:v>1.0025299999999999</c:v>
                </c:pt>
                <c:pt idx="94998">
                  <c:v>1.0025500000000001</c:v>
                </c:pt>
                <c:pt idx="94999">
                  <c:v>1.00254</c:v>
                </c:pt>
                <c:pt idx="95000">
                  <c:v>1.0025299999999999</c:v>
                </c:pt>
                <c:pt idx="95001">
                  <c:v>1.00251</c:v>
                </c:pt>
                <c:pt idx="95002">
                  <c:v>1.00248</c:v>
                </c:pt>
                <c:pt idx="95003">
                  <c:v>1.0024299999999999</c:v>
                </c:pt>
                <c:pt idx="95004">
                  <c:v>1.00237</c:v>
                </c:pt>
                <c:pt idx="95005">
                  <c:v>1.00231</c:v>
                </c:pt>
                <c:pt idx="95006">
                  <c:v>1.00223</c:v>
                </c:pt>
                <c:pt idx="95007">
                  <c:v>1.00213</c:v>
                </c:pt>
                <c:pt idx="95008">
                  <c:v>1.00203</c:v>
                </c:pt>
                <c:pt idx="95009">
                  <c:v>1.00193</c:v>
                </c:pt>
                <c:pt idx="95010">
                  <c:v>1.0018</c:v>
                </c:pt>
                <c:pt idx="95011">
                  <c:v>1.00166</c:v>
                </c:pt>
                <c:pt idx="95012">
                  <c:v>1.0015099999999999</c:v>
                </c:pt>
                <c:pt idx="95013">
                  <c:v>1.00135</c:v>
                </c:pt>
                <c:pt idx="95014">
                  <c:v>1.0011699999999999</c:v>
                </c:pt>
                <c:pt idx="95015">
                  <c:v>1.00099</c:v>
                </c:pt>
                <c:pt idx="95016">
                  <c:v>1.0007900000000001</c:v>
                </c:pt>
                <c:pt idx="95017">
                  <c:v>1.00057</c:v>
                </c:pt>
                <c:pt idx="95018">
                  <c:v>1.0003500000000001</c:v>
                </c:pt>
                <c:pt idx="95019">
                  <c:v>1.0001</c:v>
                </c:pt>
                <c:pt idx="95020">
                  <c:v>0.99985500000000005</c:v>
                </c:pt>
                <c:pt idx="95021">
                  <c:v>0.99962200000000001</c:v>
                </c:pt>
                <c:pt idx="95022">
                  <c:v>0.99939900000000004</c:v>
                </c:pt>
                <c:pt idx="95023">
                  <c:v>0.99919000000000002</c:v>
                </c:pt>
                <c:pt idx="95024">
                  <c:v>0.99898799999999999</c:v>
                </c:pt>
                <c:pt idx="95025">
                  <c:v>0.99879799999999996</c:v>
                </c:pt>
                <c:pt idx="95026">
                  <c:v>0.99861999999999995</c:v>
                </c:pt>
                <c:pt idx="95027">
                  <c:v>0.99846199999999996</c:v>
                </c:pt>
                <c:pt idx="95028">
                  <c:v>0.99831400000000003</c:v>
                </c:pt>
                <c:pt idx="95029">
                  <c:v>0.99817500000000003</c:v>
                </c:pt>
                <c:pt idx="95030">
                  <c:v>0.99805200000000005</c:v>
                </c:pt>
                <c:pt idx="95031">
                  <c:v>0.997942</c:v>
                </c:pt>
                <c:pt idx="95032">
                  <c:v>0.99784300000000004</c:v>
                </c:pt>
                <c:pt idx="95033">
                  <c:v>0.99775499999999995</c:v>
                </c:pt>
                <c:pt idx="95034">
                  <c:v>0.99768100000000004</c:v>
                </c:pt>
                <c:pt idx="95035">
                  <c:v>0.997618</c:v>
                </c:pt>
                <c:pt idx="95036">
                  <c:v>0.99756400000000001</c:v>
                </c:pt>
                <c:pt idx="95037">
                  <c:v>0.99752200000000002</c:v>
                </c:pt>
                <c:pt idx="95038">
                  <c:v>0.99749299999999996</c:v>
                </c:pt>
                <c:pt idx="95039">
                  <c:v>0.99742900000000001</c:v>
                </c:pt>
                <c:pt idx="95040">
                  <c:v>0.997421</c:v>
                </c:pt>
                <c:pt idx="95041">
                  <c:v>0.99742299999999995</c:v>
                </c:pt>
                <c:pt idx="95042">
                  <c:v>0.99743899999999996</c:v>
                </c:pt>
                <c:pt idx="95043">
                  <c:v>0.99745700000000004</c:v>
                </c:pt>
                <c:pt idx="95044">
                  <c:v>0.99748800000000004</c:v>
                </c:pt>
                <c:pt idx="95045">
                  <c:v>0.99753199999999997</c:v>
                </c:pt>
                <c:pt idx="95046">
                  <c:v>0.99757899999999999</c:v>
                </c:pt>
                <c:pt idx="95047">
                  <c:v>0.997637</c:v>
                </c:pt>
                <c:pt idx="95048">
                  <c:v>0.99770499999999995</c:v>
                </c:pt>
                <c:pt idx="95049">
                  <c:v>0.99777400000000005</c:v>
                </c:pt>
                <c:pt idx="95050">
                  <c:v>0.99785699999999999</c:v>
                </c:pt>
                <c:pt idx="95051">
                  <c:v>0.99793900000000002</c:v>
                </c:pt>
                <c:pt idx="95052">
                  <c:v>0.99803200000000003</c:v>
                </c:pt>
                <c:pt idx="95053">
                  <c:v>0.99812599999999996</c:v>
                </c:pt>
                <c:pt idx="95054">
                  <c:v>0.99822999999999995</c:v>
                </c:pt>
                <c:pt idx="95055">
                  <c:v>0.99834100000000003</c:v>
                </c:pt>
                <c:pt idx="95056">
                  <c:v>0.99845899999999999</c:v>
                </c:pt>
                <c:pt idx="95057">
                  <c:v>0.99858199999999997</c:v>
                </c:pt>
                <c:pt idx="95058">
                  <c:v>0.99870800000000004</c:v>
                </c:pt>
                <c:pt idx="95059">
                  <c:v>0.99884099999999998</c:v>
                </c:pt>
                <c:pt idx="95060">
                  <c:v>0.99897800000000003</c:v>
                </c:pt>
                <c:pt idx="95061">
                  <c:v>0.999116</c:v>
                </c:pt>
                <c:pt idx="95062">
                  <c:v>0.99925799999999998</c:v>
                </c:pt>
                <c:pt idx="95063">
                  <c:v>0.99940200000000001</c:v>
                </c:pt>
                <c:pt idx="95064">
                  <c:v>0.99954500000000002</c:v>
                </c:pt>
                <c:pt idx="95065">
                  <c:v>0.99968699999999999</c:v>
                </c:pt>
                <c:pt idx="95066">
                  <c:v>0.99983299999999997</c:v>
                </c:pt>
                <c:pt idx="95067">
                  <c:v>0.99997400000000003</c:v>
                </c:pt>
                <c:pt idx="95068">
                  <c:v>1.0001199999999999</c:v>
                </c:pt>
                <c:pt idx="95069">
                  <c:v>1.0002599999999999</c:v>
                </c:pt>
                <c:pt idx="95070">
                  <c:v>1.00041</c:v>
                </c:pt>
                <c:pt idx="95071">
                  <c:v>1.0005599999999999</c:v>
                </c:pt>
                <c:pt idx="95072">
                  <c:v>1.0006999999999999</c:v>
                </c:pt>
                <c:pt idx="95073">
                  <c:v>1.00084</c:v>
                </c:pt>
                <c:pt idx="95074">
                  <c:v>1.00098</c:v>
                </c:pt>
                <c:pt idx="95075">
                  <c:v>1.0011099999999999</c:v>
                </c:pt>
                <c:pt idx="95076">
                  <c:v>1.00125</c:v>
                </c:pt>
                <c:pt idx="95077">
                  <c:v>1.0013700000000001</c:v>
                </c:pt>
                <c:pt idx="95078">
                  <c:v>1.0015000000000001</c:v>
                </c:pt>
                <c:pt idx="95079">
                  <c:v>1.00162</c:v>
                </c:pt>
                <c:pt idx="95080">
                  <c:v>1.0017400000000001</c:v>
                </c:pt>
                <c:pt idx="95081">
                  <c:v>1.0018499999999999</c:v>
                </c:pt>
                <c:pt idx="95082">
                  <c:v>1.0019499999999999</c:v>
                </c:pt>
                <c:pt idx="95083">
                  <c:v>1.00204</c:v>
                </c:pt>
                <c:pt idx="95084">
                  <c:v>1.00213</c:v>
                </c:pt>
                <c:pt idx="95085">
                  <c:v>1.00221</c:v>
                </c:pt>
                <c:pt idx="95086">
                  <c:v>1.0022800000000001</c:v>
                </c:pt>
                <c:pt idx="95087">
                  <c:v>1.00234</c:v>
                </c:pt>
                <c:pt idx="95088">
                  <c:v>1.0023899999999999</c:v>
                </c:pt>
                <c:pt idx="95089">
                  <c:v>1.00244</c:v>
                </c:pt>
                <c:pt idx="95090">
                  <c:v>1.00247</c:v>
                </c:pt>
                <c:pt idx="95091">
                  <c:v>1.00251</c:v>
                </c:pt>
                <c:pt idx="95092">
                  <c:v>1.0025299999999999</c:v>
                </c:pt>
                <c:pt idx="95093">
                  <c:v>1.0025299999999999</c:v>
                </c:pt>
                <c:pt idx="95094">
                  <c:v>1.0025299999999999</c:v>
                </c:pt>
                <c:pt idx="95095">
                  <c:v>1.0025200000000001</c:v>
                </c:pt>
                <c:pt idx="95096">
                  <c:v>1.0024999999999999</c:v>
                </c:pt>
                <c:pt idx="95097">
                  <c:v>1.0024599999999999</c:v>
                </c:pt>
                <c:pt idx="95098">
                  <c:v>1.0024200000000001</c:v>
                </c:pt>
                <c:pt idx="95099">
                  <c:v>1.0023599999999999</c:v>
                </c:pt>
                <c:pt idx="95100">
                  <c:v>1.0022899999999999</c:v>
                </c:pt>
                <c:pt idx="95101">
                  <c:v>1.00221</c:v>
                </c:pt>
                <c:pt idx="95102">
                  <c:v>1.0021100000000001</c:v>
                </c:pt>
                <c:pt idx="95103">
                  <c:v>1.0020100000000001</c:v>
                </c:pt>
                <c:pt idx="95104">
                  <c:v>1.0018899999999999</c:v>
                </c:pt>
                <c:pt idx="95105">
                  <c:v>1.00176</c:v>
                </c:pt>
                <c:pt idx="95106">
                  <c:v>1.00162</c:v>
                </c:pt>
                <c:pt idx="95107">
                  <c:v>1.0014700000000001</c:v>
                </c:pt>
                <c:pt idx="95108">
                  <c:v>1.0013000000000001</c:v>
                </c:pt>
                <c:pt idx="95109">
                  <c:v>1.00112</c:v>
                </c:pt>
                <c:pt idx="95110">
                  <c:v>1.0009300000000001</c:v>
                </c:pt>
                <c:pt idx="95111">
                  <c:v>1.0007299999999999</c:v>
                </c:pt>
                <c:pt idx="95112">
                  <c:v>1.0005200000000001</c:v>
                </c:pt>
                <c:pt idx="95113">
                  <c:v>1.0002899999999999</c:v>
                </c:pt>
                <c:pt idx="95114">
                  <c:v>1.0000599999999999</c:v>
                </c:pt>
                <c:pt idx="95115">
                  <c:v>0.99980899999999995</c:v>
                </c:pt>
                <c:pt idx="95116">
                  <c:v>0.99957200000000002</c:v>
                </c:pt>
                <c:pt idx="95117">
                  <c:v>0.99934699999999999</c:v>
                </c:pt>
                <c:pt idx="95118">
                  <c:v>0.99914199999999997</c:v>
                </c:pt>
                <c:pt idx="95119">
                  <c:v>0.99894099999999997</c:v>
                </c:pt>
                <c:pt idx="95120">
                  <c:v>0.99875899999999995</c:v>
                </c:pt>
                <c:pt idx="95121">
                  <c:v>0.99859100000000001</c:v>
                </c:pt>
                <c:pt idx="95122">
                  <c:v>0.99842900000000001</c:v>
                </c:pt>
                <c:pt idx="95123">
                  <c:v>0.99828399999999995</c:v>
                </c:pt>
                <c:pt idx="95124">
                  <c:v>0.99814700000000001</c:v>
                </c:pt>
                <c:pt idx="95125">
                  <c:v>0.99802599999999997</c:v>
                </c:pt>
                <c:pt idx="95126">
                  <c:v>0.99792000000000003</c:v>
                </c:pt>
                <c:pt idx="95127">
                  <c:v>0.99782099999999996</c:v>
                </c:pt>
                <c:pt idx="95128">
                  <c:v>0.99773299999999998</c:v>
                </c:pt>
                <c:pt idx="95129">
                  <c:v>0.99765899999999996</c:v>
                </c:pt>
                <c:pt idx="95130">
                  <c:v>0.99759600000000004</c:v>
                </c:pt>
                <c:pt idx="95131">
                  <c:v>0.99753999999999998</c:v>
                </c:pt>
                <c:pt idx="95132">
                  <c:v>0.99749900000000002</c:v>
                </c:pt>
                <c:pt idx="95133">
                  <c:v>0.99746699999999999</c:v>
                </c:pt>
                <c:pt idx="95134">
                  <c:v>0.99745099999999998</c:v>
                </c:pt>
                <c:pt idx="95135">
                  <c:v>0.99743899999999996</c:v>
                </c:pt>
                <c:pt idx="95136">
                  <c:v>0.99744100000000002</c:v>
                </c:pt>
                <c:pt idx="95137">
                  <c:v>0.99745399999999995</c:v>
                </c:pt>
                <c:pt idx="95138">
                  <c:v>0.997475</c:v>
                </c:pt>
                <c:pt idx="95139">
                  <c:v>0.99750700000000003</c:v>
                </c:pt>
                <c:pt idx="95140">
                  <c:v>0.99754100000000001</c:v>
                </c:pt>
                <c:pt idx="95141">
                  <c:v>0.99758500000000006</c:v>
                </c:pt>
                <c:pt idx="95142">
                  <c:v>0.99763800000000002</c:v>
                </c:pt>
                <c:pt idx="95143">
                  <c:v>0.99769399999999997</c:v>
                </c:pt>
                <c:pt idx="95144">
                  <c:v>0.99775800000000003</c:v>
                </c:pt>
                <c:pt idx="95145">
                  <c:v>0.997834</c:v>
                </c:pt>
                <c:pt idx="95146">
                  <c:v>0.99790900000000005</c:v>
                </c:pt>
                <c:pt idx="95147">
                  <c:v>0.99800500000000003</c:v>
                </c:pt>
                <c:pt idx="95148">
                  <c:v>0.99809199999999998</c:v>
                </c:pt>
                <c:pt idx="95149">
                  <c:v>0.99819100000000005</c:v>
                </c:pt>
                <c:pt idx="95150">
                  <c:v>0.99829100000000004</c:v>
                </c:pt>
                <c:pt idx="95151">
                  <c:v>0.99840600000000002</c:v>
                </c:pt>
                <c:pt idx="95152">
                  <c:v>0.99852300000000005</c:v>
                </c:pt>
                <c:pt idx="95153">
                  <c:v>0.998641</c:v>
                </c:pt>
                <c:pt idx="95154">
                  <c:v>0.99876100000000001</c:v>
                </c:pt>
                <c:pt idx="95155">
                  <c:v>0.99888999999999994</c:v>
                </c:pt>
                <c:pt idx="95156">
                  <c:v>0.99901300000000004</c:v>
                </c:pt>
                <c:pt idx="95157">
                  <c:v>0.999139</c:v>
                </c:pt>
                <c:pt idx="95158">
                  <c:v>0.99926400000000004</c:v>
                </c:pt>
                <c:pt idx="95159">
                  <c:v>0.99938899999999997</c:v>
                </c:pt>
                <c:pt idx="95160">
                  <c:v>0.99951299999999998</c:v>
                </c:pt>
                <c:pt idx="95161">
                  <c:v>0.99964699999999995</c:v>
                </c:pt>
                <c:pt idx="95162">
                  <c:v>0.99978599999999995</c:v>
                </c:pt>
                <c:pt idx="95163">
                  <c:v>0.99992099999999995</c:v>
                </c:pt>
                <c:pt idx="95164">
                  <c:v>1.0000599999999999</c:v>
                </c:pt>
                <c:pt idx="95165">
                  <c:v>1.0001899999999999</c:v>
                </c:pt>
                <c:pt idx="95166">
                  <c:v>1.0003200000000001</c:v>
                </c:pt>
                <c:pt idx="95167">
                  <c:v>1.0004500000000001</c:v>
                </c:pt>
                <c:pt idx="95168">
                  <c:v>1.00058</c:v>
                </c:pt>
                <c:pt idx="95169">
                  <c:v>1.0006999999999999</c:v>
                </c:pt>
                <c:pt idx="95170">
                  <c:v>1.00082</c:v>
                </c:pt>
                <c:pt idx="95171">
                  <c:v>1.0009399999999999</c:v>
                </c:pt>
                <c:pt idx="95172">
                  <c:v>1.00105</c:v>
                </c:pt>
                <c:pt idx="95173">
                  <c:v>1.00116</c:v>
                </c:pt>
                <c:pt idx="95174">
                  <c:v>1.00126</c:v>
                </c:pt>
                <c:pt idx="95175">
                  <c:v>1.0013700000000001</c:v>
                </c:pt>
                <c:pt idx="95176">
                  <c:v>1.00146</c:v>
                </c:pt>
                <c:pt idx="95177">
                  <c:v>1.0015499999999999</c:v>
                </c:pt>
                <c:pt idx="95178">
                  <c:v>1.00163</c:v>
                </c:pt>
                <c:pt idx="95179">
                  <c:v>1.0017100000000001</c:v>
                </c:pt>
                <c:pt idx="95180">
                  <c:v>1.00179</c:v>
                </c:pt>
                <c:pt idx="95181">
                  <c:v>1.0018499999999999</c:v>
                </c:pt>
                <c:pt idx="95182">
                  <c:v>1.0019100000000001</c:v>
                </c:pt>
                <c:pt idx="95183">
                  <c:v>1.00196</c:v>
                </c:pt>
                <c:pt idx="95184">
                  <c:v>1.0020100000000001</c:v>
                </c:pt>
                <c:pt idx="95185">
                  <c:v>1.00204</c:v>
                </c:pt>
                <c:pt idx="95186">
                  <c:v>1.00206</c:v>
                </c:pt>
                <c:pt idx="95187">
                  <c:v>1.0020800000000001</c:v>
                </c:pt>
                <c:pt idx="95188">
                  <c:v>1.0020800000000001</c:v>
                </c:pt>
                <c:pt idx="95189">
                  <c:v>1.0020800000000001</c:v>
                </c:pt>
                <c:pt idx="95190">
                  <c:v>1.0020500000000001</c:v>
                </c:pt>
                <c:pt idx="95191">
                  <c:v>1.00204</c:v>
                </c:pt>
                <c:pt idx="95192">
                  <c:v>1.002</c:v>
                </c:pt>
                <c:pt idx="95193">
                  <c:v>1.00196</c:v>
                </c:pt>
                <c:pt idx="95194">
                  <c:v>1.0019</c:v>
                </c:pt>
                <c:pt idx="95195">
                  <c:v>1.00183</c:v>
                </c:pt>
                <c:pt idx="95196">
                  <c:v>1.00176</c:v>
                </c:pt>
                <c:pt idx="95197">
                  <c:v>1.0016700000000001</c:v>
                </c:pt>
                <c:pt idx="95198">
                  <c:v>1.0015700000000001</c:v>
                </c:pt>
                <c:pt idx="95199">
                  <c:v>1.0014700000000001</c:v>
                </c:pt>
                <c:pt idx="95200">
                  <c:v>1.0013399999999999</c:v>
                </c:pt>
                <c:pt idx="95201">
                  <c:v>1.0012000000000001</c:v>
                </c:pt>
                <c:pt idx="95202">
                  <c:v>1.0010600000000001</c:v>
                </c:pt>
                <c:pt idx="95203">
                  <c:v>1.0008999999999999</c:v>
                </c:pt>
                <c:pt idx="95204">
                  <c:v>1.0007200000000001</c:v>
                </c:pt>
                <c:pt idx="95205">
                  <c:v>1.00054</c:v>
                </c:pt>
                <c:pt idx="95206">
                  <c:v>1.0003500000000001</c:v>
                </c:pt>
                <c:pt idx="95207">
                  <c:v>1.00013</c:v>
                </c:pt>
                <c:pt idx="95208">
                  <c:v>0.99991300000000005</c:v>
                </c:pt>
                <c:pt idx="95209">
                  <c:v>0.99968100000000004</c:v>
                </c:pt>
                <c:pt idx="95210">
                  <c:v>0.99944200000000005</c:v>
                </c:pt>
                <c:pt idx="95211">
                  <c:v>0.99919999999999998</c:v>
                </c:pt>
                <c:pt idx="95212">
                  <c:v>0.99895999999999996</c:v>
                </c:pt>
                <c:pt idx="95213">
                  <c:v>0.99874499999999999</c:v>
                </c:pt>
                <c:pt idx="95214">
                  <c:v>0.99853899999999995</c:v>
                </c:pt>
                <c:pt idx="95215">
                  <c:v>0.99834400000000001</c:v>
                </c:pt>
                <c:pt idx="95216">
                  <c:v>0.99816300000000002</c:v>
                </c:pt>
                <c:pt idx="95217">
                  <c:v>0.99799700000000002</c:v>
                </c:pt>
                <c:pt idx="95218">
                  <c:v>0.99783599999999995</c:v>
                </c:pt>
                <c:pt idx="95219">
                  <c:v>0.99769099999999999</c:v>
                </c:pt>
                <c:pt idx="95220">
                  <c:v>0.99756199999999995</c:v>
                </c:pt>
                <c:pt idx="95221">
                  <c:v>0.99744600000000005</c:v>
                </c:pt>
                <c:pt idx="95222">
                  <c:v>0.99733499999999997</c:v>
                </c:pt>
                <c:pt idx="95223">
                  <c:v>0.99724199999999996</c:v>
                </c:pt>
                <c:pt idx="95224">
                  <c:v>0.99715900000000002</c:v>
                </c:pt>
                <c:pt idx="95225">
                  <c:v>0.99708699999999995</c:v>
                </c:pt>
                <c:pt idx="95226">
                  <c:v>0.997027</c:v>
                </c:pt>
                <c:pt idx="95227">
                  <c:v>0.99696899999999999</c:v>
                </c:pt>
                <c:pt idx="95228">
                  <c:v>0.99692800000000004</c:v>
                </c:pt>
                <c:pt idx="95229">
                  <c:v>0.99686600000000003</c:v>
                </c:pt>
                <c:pt idx="95230">
                  <c:v>0.99684899999999999</c:v>
                </c:pt>
                <c:pt idx="95231">
                  <c:v>0.99683900000000003</c:v>
                </c:pt>
                <c:pt idx="95232">
                  <c:v>0.99683999999999995</c:v>
                </c:pt>
                <c:pt idx="95233">
                  <c:v>0.99685199999999996</c:v>
                </c:pt>
                <c:pt idx="95234">
                  <c:v>0.99687099999999995</c:v>
                </c:pt>
                <c:pt idx="95235">
                  <c:v>0.99690699999999999</c:v>
                </c:pt>
                <c:pt idx="95236">
                  <c:v>0.99694799999999995</c:v>
                </c:pt>
                <c:pt idx="95237">
                  <c:v>0.99699800000000005</c:v>
                </c:pt>
                <c:pt idx="95238">
                  <c:v>0.997062</c:v>
                </c:pt>
                <c:pt idx="95239">
                  <c:v>0.99713200000000002</c:v>
                </c:pt>
                <c:pt idx="95240">
                  <c:v>0.99721099999999996</c:v>
                </c:pt>
                <c:pt idx="95241">
                  <c:v>0.99729599999999996</c:v>
                </c:pt>
                <c:pt idx="95242">
                  <c:v>0.99738499999999997</c:v>
                </c:pt>
                <c:pt idx="95243">
                  <c:v>0.99748000000000003</c:v>
                </c:pt>
                <c:pt idx="95244">
                  <c:v>0.99758100000000005</c:v>
                </c:pt>
                <c:pt idx="95245">
                  <c:v>0.99768900000000005</c:v>
                </c:pt>
                <c:pt idx="95246">
                  <c:v>0.997807</c:v>
                </c:pt>
                <c:pt idx="95247">
                  <c:v>0.99792700000000001</c:v>
                </c:pt>
                <c:pt idx="95248">
                  <c:v>0.99805100000000002</c:v>
                </c:pt>
                <c:pt idx="95249">
                  <c:v>0.99818200000000001</c:v>
                </c:pt>
                <c:pt idx="95250">
                  <c:v>0.998309</c:v>
                </c:pt>
                <c:pt idx="95251">
                  <c:v>0.998448</c:v>
                </c:pt>
                <c:pt idx="95252">
                  <c:v>0.998587</c:v>
                </c:pt>
                <c:pt idx="95253">
                  <c:v>0.998726</c:v>
                </c:pt>
                <c:pt idx="95254">
                  <c:v>0.99886699999999995</c:v>
                </c:pt>
                <c:pt idx="95255">
                  <c:v>0.99901099999999998</c:v>
                </c:pt>
                <c:pt idx="95256">
                  <c:v>0.99916099999999997</c:v>
                </c:pt>
                <c:pt idx="95257">
                  <c:v>0.99930200000000002</c:v>
                </c:pt>
                <c:pt idx="95258">
                  <c:v>0.99945200000000001</c:v>
                </c:pt>
                <c:pt idx="95259">
                  <c:v>0.99959900000000002</c:v>
                </c:pt>
                <c:pt idx="95260">
                  <c:v>0.99974700000000005</c:v>
                </c:pt>
                <c:pt idx="95261">
                  <c:v>0.99989899999999998</c:v>
                </c:pt>
                <c:pt idx="95262">
                  <c:v>1.00004</c:v>
                </c:pt>
                <c:pt idx="95263">
                  <c:v>1.0001899999999999</c:v>
                </c:pt>
                <c:pt idx="95264">
                  <c:v>1.0003299999999999</c:v>
                </c:pt>
                <c:pt idx="95265">
                  <c:v>1.00047</c:v>
                </c:pt>
                <c:pt idx="95266">
                  <c:v>1.00061</c:v>
                </c:pt>
                <c:pt idx="95267">
                  <c:v>1.00074</c:v>
                </c:pt>
                <c:pt idx="95268">
                  <c:v>1.00088</c:v>
                </c:pt>
                <c:pt idx="95269">
                  <c:v>1.00101</c:v>
                </c:pt>
                <c:pt idx="95270">
                  <c:v>1.0011399999999999</c:v>
                </c:pt>
                <c:pt idx="95271">
                  <c:v>1.00126</c:v>
                </c:pt>
                <c:pt idx="95272">
                  <c:v>1.0013700000000001</c:v>
                </c:pt>
                <c:pt idx="95273">
                  <c:v>1.0014700000000001</c:v>
                </c:pt>
                <c:pt idx="95274">
                  <c:v>1.0015700000000001</c:v>
                </c:pt>
                <c:pt idx="95275">
                  <c:v>1.00166</c:v>
                </c:pt>
                <c:pt idx="95276">
                  <c:v>1.0017499999999999</c:v>
                </c:pt>
                <c:pt idx="95277">
                  <c:v>1.0018199999999999</c:v>
                </c:pt>
                <c:pt idx="95278">
                  <c:v>1.0018899999999999</c:v>
                </c:pt>
                <c:pt idx="95279">
                  <c:v>1.0019499999999999</c:v>
                </c:pt>
                <c:pt idx="95280">
                  <c:v>1.002</c:v>
                </c:pt>
                <c:pt idx="95281">
                  <c:v>1.0020500000000001</c:v>
                </c:pt>
                <c:pt idx="95282">
                  <c:v>1.0020800000000001</c:v>
                </c:pt>
                <c:pt idx="95283">
                  <c:v>1.0021100000000001</c:v>
                </c:pt>
                <c:pt idx="95284">
                  <c:v>1.0021199999999999</c:v>
                </c:pt>
                <c:pt idx="95285">
                  <c:v>1.0021199999999999</c:v>
                </c:pt>
                <c:pt idx="95286">
                  <c:v>1.0021100000000001</c:v>
                </c:pt>
                <c:pt idx="95287">
                  <c:v>1.0020899999999999</c:v>
                </c:pt>
                <c:pt idx="95288">
                  <c:v>1.00206</c:v>
                </c:pt>
                <c:pt idx="95289">
                  <c:v>1.0020199999999999</c:v>
                </c:pt>
                <c:pt idx="95290">
                  <c:v>1.00197</c:v>
                </c:pt>
                <c:pt idx="95291">
                  <c:v>1.0019100000000001</c:v>
                </c:pt>
                <c:pt idx="95292">
                  <c:v>1.00183</c:v>
                </c:pt>
                <c:pt idx="95293">
                  <c:v>1.0017400000000001</c:v>
                </c:pt>
                <c:pt idx="95294">
                  <c:v>1.0016499999999999</c:v>
                </c:pt>
                <c:pt idx="95295">
                  <c:v>1.00153</c:v>
                </c:pt>
                <c:pt idx="95296">
                  <c:v>1.0014099999999999</c:v>
                </c:pt>
                <c:pt idx="95297">
                  <c:v>1.0012700000000001</c:v>
                </c:pt>
                <c:pt idx="95298">
                  <c:v>1.00112</c:v>
                </c:pt>
                <c:pt idx="95299">
                  <c:v>1.0009600000000001</c:v>
                </c:pt>
                <c:pt idx="95300">
                  <c:v>1.00078</c:v>
                </c:pt>
                <c:pt idx="95301">
                  <c:v>1.0005900000000001</c:v>
                </c:pt>
                <c:pt idx="95302">
                  <c:v>1.0003899999999999</c:v>
                </c:pt>
                <c:pt idx="95303">
                  <c:v>1.0001800000000001</c:v>
                </c:pt>
                <c:pt idx="95304">
                  <c:v>0.99995000000000001</c:v>
                </c:pt>
                <c:pt idx="95305">
                  <c:v>0.99971600000000005</c:v>
                </c:pt>
                <c:pt idx="95306">
                  <c:v>0.99946800000000002</c:v>
                </c:pt>
                <c:pt idx="95307">
                  <c:v>0.99923499999999998</c:v>
                </c:pt>
                <c:pt idx="95308">
                  <c:v>0.99901399999999996</c:v>
                </c:pt>
                <c:pt idx="95309">
                  <c:v>0.99879799999999996</c:v>
                </c:pt>
                <c:pt idx="95310">
                  <c:v>0.99860400000000005</c:v>
                </c:pt>
                <c:pt idx="95311">
                  <c:v>0.99842500000000001</c:v>
                </c:pt>
                <c:pt idx="95312">
                  <c:v>0.99824900000000005</c:v>
                </c:pt>
                <c:pt idx="95313">
                  <c:v>0.99809199999999998</c:v>
                </c:pt>
                <c:pt idx="95314">
                  <c:v>0.99794899999999997</c:v>
                </c:pt>
                <c:pt idx="95315">
                  <c:v>0.99781500000000001</c:v>
                </c:pt>
                <c:pt idx="95316">
                  <c:v>0.99769600000000003</c:v>
                </c:pt>
                <c:pt idx="95317">
                  <c:v>0.99758999999999998</c:v>
                </c:pt>
                <c:pt idx="95318">
                  <c:v>0.99748899999999996</c:v>
                </c:pt>
                <c:pt idx="95319">
                  <c:v>0.99740600000000001</c:v>
                </c:pt>
                <c:pt idx="95320">
                  <c:v>0.99734</c:v>
                </c:pt>
                <c:pt idx="95321">
                  <c:v>0.99727900000000003</c:v>
                </c:pt>
                <c:pt idx="95322">
                  <c:v>0.99722699999999997</c:v>
                </c:pt>
                <c:pt idx="95323">
                  <c:v>0.99719000000000002</c:v>
                </c:pt>
                <c:pt idx="95324">
                  <c:v>0.99715900000000002</c:v>
                </c:pt>
                <c:pt idx="95325">
                  <c:v>0.99713700000000005</c:v>
                </c:pt>
                <c:pt idx="95326">
                  <c:v>0.99713399999999996</c:v>
                </c:pt>
                <c:pt idx="95327">
                  <c:v>0.99713700000000005</c:v>
                </c:pt>
                <c:pt idx="95328">
                  <c:v>0.99715200000000004</c:v>
                </c:pt>
                <c:pt idx="95329">
                  <c:v>0.99716800000000005</c:v>
                </c:pt>
                <c:pt idx="95330">
                  <c:v>0.99720399999999998</c:v>
                </c:pt>
                <c:pt idx="95331">
                  <c:v>0.99724999999999997</c:v>
                </c:pt>
                <c:pt idx="95332">
                  <c:v>0.99730099999999999</c:v>
                </c:pt>
                <c:pt idx="95333">
                  <c:v>0.99736100000000005</c:v>
                </c:pt>
                <c:pt idx="95334">
                  <c:v>0.99742699999999995</c:v>
                </c:pt>
                <c:pt idx="95335">
                  <c:v>0.99750099999999997</c:v>
                </c:pt>
                <c:pt idx="95336">
                  <c:v>0.99758199999999997</c:v>
                </c:pt>
                <c:pt idx="95337">
                  <c:v>0.99768699999999999</c:v>
                </c:pt>
                <c:pt idx="95338">
                  <c:v>0.99778</c:v>
                </c:pt>
                <c:pt idx="95339">
                  <c:v>0.99788299999999996</c:v>
                </c:pt>
                <c:pt idx="95340">
                  <c:v>0.99798900000000001</c:v>
                </c:pt>
                <c:pt idx="95341">
                  <c:v>0.99809599999999998</c:v>
                </c:pt>
                <c:pt idx="95342">
                  <c:v>0.99821800000000005</c:v>
                </c:pt>
                <c:pt idx="95343">
                  <c:v>0.99834500000000004</c:v>
                </c:pt>
                <c:pt idx="95344">
                  <c:v>0.99847200000000003</c:v>
                </c:pt>
                <c:pt idx="95345">
                  <c:v>0.99859799999999999</c:v>
                </c:pt>
                <c:pt idx="95346">
                  <c:v>0.99873400000000001</c:v>
                </c:pt>
                <c:pt idx="95347">
                  <c:v>0.998865</c:v>
                </c:pt>
                <c:pt idx="95348">
                  <c:v>0.999004</c:v>
                </c:pt>
                <c:pt idx="95349">
                  <c:v>0.99914099999999995</c:v>
                </c:pt>
                <c:pt idx="95350">
                  <c:v>0.999274</c:v>
                </c:pt>
                <c:pt idx="95351">
                  <c:v>0.999417</c:v>
                </c:pt>
                <c:pt idx="95352">
                  <c:v>0.999556</c:v>
                </c:pt>
                <c:pt idx="95353">
                  <c:v>0.99969600000000003</c:v>
                </c:pt>
                <c:pt idx="95354">
                  <c:v>0.99984399999999996</c:v>
                </c:pt>
                <c:pt idx="95355">
                  <c:v>0.99998399999999998</c:v>
                </c:pt>
                <c:pt idx="95356">
                  <c:v>1.00013</c:v>
                </c:pt>
                <c:pt idx="95357">
                  <c:v>1.00027</c:v>
                </c:pt>
                <c:pt idx="95358">
                  <c:v>1.00041</c:v>
                </c:pt>
                <c:pt idx="95359">
                  <c:v>1.0005500000000001</c:v>
                </c:pt>
                <c:pt idx="95360">
                  <c:v>1.00068</c:v>
                </c:pt>
                <c:pt idx="95361">
                  <c:v>1.00082</c:v>
                </c:pt>
                <c:pt idx="95362">
                  <c:v>1.0009399999999999</c:v>
                </c:pt>
                <c:pt idx="95363">
                  <c:v>1.0010600000000001</c:v>
                </c:pt>
                <c:pt idx="95364">
                  <c:v>1.00118</c:v>
                </c:pt>
                <c:pt idx="95365">
                  <c:v>1.0013000000000001</c:v>
                </c:pt>
                <c:pt idx="95366">
                  <c:v>1.0014099999999999</c:v>
                </c:pt>
                <c:pt idx="95367">
                  <c:v>1.0015099999999999</c:v>
                </c:pt>
                <c:pt idx="95368">
                  <c:v>1.0016099999999999</c:v>
                </c:pt>
                <c:pt idx="95369">
                  <c:v>1.0017</c:v>
                </c:pt>
                <c:pt idx="95370">
                  <c:v>1.00179</c:v>
                </c:pt>
                <c:pt idx="95371">
                  <c:v>1.0018800000000001</c:v>
                </c:pt>
                <c:pt idx="95372">
                  <c:v>1.0019499999999999</c:v>
                </c:pt>
                <c:pt idx="95373">
                  <c:v>1.0020199999999999</c:v>
                </c:pt>
                <c:pt idx="95374">
                  <c:v>1.0020800000000001</c:v>
                </c:pt>
                <c:pt idx="95375">
                  <c:v>1.00213</c:v>
                </c:pt>
                <c:pt idx="95376">
                  <c:v>1.00217</c:v>
                </c:pt>
                <c:pt idx="95377">
                  <c:v>1.0022</c:v>
                </c:pt>
                <c:pt idx="95378">
                  <c:v>1.00221</c:v>
                </c:pt>
                <c:pt idx="95379">
                  <c:v>1.00223</c:v>
                </c:pt>
                <c:pt idx="95380">
                  <c:v>1.00223</c:v>
                </c:pt>
                <c:pt idx="95381">
                  <c:v>1.0022200000000001</c:v>
                </c:pt>
                <c:pt idx="95382">
                  <c:v>1.0022</c:v>
                </c:pt>
                <c:pt idx="95383">
                  <c:v>1.00217</c:v>
                </c:pt>
                <c:pt idx="95384">
                  <c:v>1.00213</c:v>
                </c:pt>
                <c:pt idx="95385">
                  <c:v>1.0020899999999999</c:v>
                </c:pt>
                <c:pt idx="95386">
                  <c:v>1.00204</c:v>
                </c:pt>
                <c:pt idx="95387">
                  <c:v>1.00197</c:v>
                </c:pt>
                <c:pt idx="95388">
                  <c:v>1.0018899999999999</c:v>
                </c:pt>
                <c:pt idx="95389">
                  <c:v>1.0018100000000001</c:v>
                </c:pt>
                <c:pt idx="95390">
                  <c:v>1.0017</c:v>
                </c:pt>
                <c:pt idx="95391">
                  <c:v>1.0015799999999999</c:v>
                </c:pt>
                <c:pt idx="95392">
                  <c:v>1.00146</c:v>
                </c:pt>
                <c:pt idx="95393">
                  <c:v>1.00132</c:v>
                </c:pt>
                <c:pt idx="95394">
                  <c:v>1.00116</c:v>
                </c:pt>
                <c:pt idx="95395">
                  <c:v>1.0009999999999999</c:v>
                </c:pt>
                <c:pt idx="95396">
                  <c:v>1.00082</c:v>
                </c:pt>
                <c:pt idx="95397">
                  <c:v>1.00064</c:v>
                </c:pt>
                <c:pt idx="95398">
                  <c:v>1.00044</c:v>
                </c:pt>
                <c:pt idx="95399">
                  <c:v>1.0002200000000001</c:v>
                </c:pt>
                <c:pt idx="95400">
                  <c:v>1</c:v>
                </c:pt>
                <c:pt idx="95401">
                  <c:v>0.99976299999999996</c:v>
                </c:pt>
                <c:pt idx="95402">
                  <c:v>0.99951699999999999</c:v>
                </c:pt>
                <c:pt idx="95403">
                  <c:v>0.99928099999999997</c:v>
                </c:pt>
                <c:pt idx="95404">
                  <c:v>0.99905699999999997</c:v>
                </c:pt>
                <c:pt idx="95405">
                  <c:v>0.99884499999999998</c:v>
                </c:pt>
                <c:pt idx="95406">
                  <c:v>0.99865099999999996</c:v>
                </c:pt>
                <c:pt idx="95407">
                  <c:v>0.99846400000000002</c:v>
                </c:pt>
                <c:pt idx="95408">
                  <c:v>0.99829000000000001</c:v>
                </c:pt>
                <c:pt idx="95409">
                  <c:v>0.99812999999999996</c:v>
                </c:pt>
                <c:pt idx="95410">
                  <c:v>0.99797800000000003</c:v>
                </c:pt>
                <c:pt idx="95411">
                  <c:v>0.99784399999999995</c:v>
                </c:pt>
                <c:pt idx="95412">
                  <c:v>0.99772000000000005</c:v>
                </c:pt>
                <c:pt idx="95413">
                  <c:v>0.99760800000000005</c:v>
                </c:pt>
                <c:pt idx="95414">
                  <c:v>0.99750899999999998</c:v>
                </c:pt>
                <c:pt idx="95415">
                  <c:v>0.99742500000000001</c:v>
                </c:pt>
                <c:pt idx="95416">
                  <c:v>0.99734999999999996</c:v>
                </c:pt>
                <c:pt idx="95417">
                  <c:v>0.99728399999999995</c:v>
                </c:pt>
                <c:pt idx="95418">
                  <c:v>0.99723200000000001</c:v>
                </c:pt>
                <c:pt idx="95419">
                  <c:v>0.997193</c:v>
                </c:pt>
                <c:pt idx="95420">
                  <c:v>0.99716000000000005</c:v>
                </c:pt>
                <c:pt idx="95421">
                  <c:v>0.99715799999999999</c:v>
                </c:pt>
                <c:pt idx="95422">
                  <c:v>0.99715100000000001</c:v>
                </c:pt>
                <c:pt idx="95423">
                  <c:v>0.99715500000000001</c:v>
                </c:pt>
                <c:pt idx="95424">
                  <c:v>0.99716700000000003</c:v>
                </c:pt>
                <c:pt idx="95425">
                  <c:v>0.99718600000000002</c:v>
                </c:pt>
                <c:pt idx="95426">
                  <c:v>0.99721599999999999</c:v>
                </c:pt>
                <c:pt idx="95427">
                  <c:v>0.99725600000000003</c:v>
                </c:pt>
                <c:pt idx="95428">
                  <c:v>0.99731000000000003</c:v>
                </c:pt>
                <c:pt idx="95429">
                  <c:v>0.997367</c:v>
                </c:pt>
                <c:pt idx="95430">
                  <c:v>0.99743700000000002</c:v>
                </c:pt>
                <c:pt idx="95431">
                  <c:v>0.99751699999999999</c:v>
                </c:pt>
                <c:pt idx="95432">
                  <c:v>0.99760099999999996</c:v>
                </c:pt>
                <c:pt idx="95433">
                  <c:v>0.99769099999999999</c:v>
                </c:pt>
                <c:pt idx="95434">
                  <c:v>0.99778199999999995</c:v>
                </c:pt>
                <c:pt idx="95435">
                  <c:v>0.99788299999999996</c:v>
                </c:pt>
                <c:pt idx="95436">
                  <c:v>0.99798900000000001</c:v>
                </c:pt>
                <c:pt idx="95437">
                  <c:v>0.99809899999999996</c:v>
                </c:pt>
                <c:pt idx="95438">
                  <c:v>0.99821899999999997</c:v>
                </c:pt>
                <c:pt idx="95439">
                  <c:v>0.99834599999999996</c:v>
                </c:pt>
                <c:pt idx="95440">
                  <c:v>0.998475</c:v>
                </c:pt>
                <c:pt idx="95441">
                  <c:v>0.99860899999999997</c:v>
                </c:pt>
                <c:pt idx="95442">
                  <c:v>0.99874600000000002</c:v>
                </c:pt>
                <c:pt idx="95443">
                  <c:v>0.99888399999999999</c:v>
                </c:pt>
                <c:pt idx="95444">
                  <c:v>0.99902599999999997</c:v>
                </c:pt>
                <c:pt idx="95445">
                  <c:v>0.999166</c:v>
                </c:pt>
                <c:pt idx="95446">
                  <c:v>0.999309</c:v>
                </c:pt>
                <c:pt idx="95447">
                  <c:v>0.99945200000000001</c:v>
                </c:pt>
                <c:pt idx="95448">
                  <c:v>0.99960499999999997</c:v>
                </c:pt>
                <c:pt idx="95449">
                  <c:v>0.99975000000000003</c:v>
                </c:pt>
                <c:pt idx="95450">
                  <c:v>0.99989499999999998</c:v>
                </c:pt>
                <c:pt idx="95451">
                  <c:v>1.00004</c:v>
                </c:pt>
                <c:pt idx="95452">
                  <c:v>1.0001800000000001</c:v>
                </c:pt>
                <c:pt idx="95453">
                  <c:v>1.0003299999999999</c:v>
                </c:pt>
                <c:pt idx="95454">
                  <c:v>1.00047</c:v>
                </c:pt>
                <c:pt idx="95455">
                  <c:v>1.00061</c:v>
                </c:pt>
                <c:pt idx="95456">
                  <c:v>1.00074</c:v>
                </c:pt>
                <c:pt idx="95457">
                  <c:v>1.0008699999999999</c:v>
                </c:pt>
                <c:pt idx="95458">
                  <c:v>1.00101</c:v>
                </c:pt>
                <c:pt idx="95459">
                  <c:v>1.0011300000000001</c:v>
                </c:pt>
                <c:pt idx="95460">
                  <c:v>1.0012700000000001</c:v>
                </c:pt>
                <c:pt idx="95461">
                  <c:v>1.00139</c:v>
                </c:pt>
                <c:pt idx="95462">
                  <c:v>1.00149</c:v>
                </c:pt>
                <c:pt idx="95463">
                  <c:v>1.0016</c:v>
                </c:pt>
                <c:pt idx="95464">
                  <c:v>1.0017</c:v>
                </c:pt>
                <c:pt idx="95465">
                  <c:v>1.00179</c:v>
                </c:pt>
                <c:pt idx="95466">
                  <c:v>1.00187</c:v>
                </c:pt>
                <c:pt idx="95467">
                  <c:v>1.0019499999999999</c:v>
                </c:pt>
                <c:pt idx="95468">
                  <c:v>1.0020100000000001</c:v>
                </c:pt>
                <c:pt idx="95469">
                  <c:v>1.00207</c:v>
                </c:pt>
                <c:pt idx="95470">
                  <c:v>1.0021100000000001</c:v>
                </c:pt>
                <c:pt idx="95471">
                  <c:v>1.0021599999999999</c:v>
                </c:pt>
                <c:pt idx="95472">
                  <c:v>1.0021899999999999</c:v>
                </c:pt>
                <c:pt idx="95473">
                  <c:v>1.00221</c:v>
                </c:pt>
                <c:pt idx="95474">
                  <c:v>1.00223</c:v>
                </c:pt>
                <c:pt idx="95475">
                  <c:v>1.00223</c:v>
                </c:pt>
                <c:pt idx="95476">
                  <c:v>1.00223</c:v>
                </c:pt>
                <c:pt idx="95477">
                  <c:v>1.00221</c:v>
                </c:pt>
                <c:pt idx="95478">
                  <c:v>1.0021899999999999</c:v>
                </c:pt>
                <c:pt idx="95479">
                  <c:v>1.0021500000000001</c:v>
                </c:pt>
                <c:pt idx="95480">
                  <c:v>1.0021</c:v>
                </c:pt>
                <c:pt idx="95481">
                  <c:v>1.00204</c:v>
                </c:pt>
                <c:pt idx="95482">
                  <c:v>1.00196</c:v>
                </c:pt>
                <c:pt idx="95483">
                  <c:v>1.0018800000000001</c:v>
                </c:pt>
                <c:pt idx="95484">
                  <c:v>1.0017799999999999</c:v>
                </c:pt>
                <c:pt idx="95485">
                  <c:v>1.0016700000000001</c:v>
                </c:pt>
                <c:pt idx="95486">
                  <c:v>1.0015499999999999</c:v>
                </c:pt>
                <c:pt idx="95487">
                  <c:v>1.0014099999999999</c:v>
                </c:pt>
                <c:pt idx="95488">
                  <c:v>1.0012799999999999</c:v>
                </c:pt>
                <c:pt idx="95489">
                  <c:v>1.00112</c:v>
                </c:pt>
                <c:pt idx="95490">
                  <c:v>1.00095</c:v>
                </c:pt>
                <c:pt idx="95491">
                  <c:v>1.0007600000000001</c:v>
                </c:pt>
                <c:pt idx="95492">
                  <c:v>1.0005599999999999</c:v>
                </c:pt>
                <c:pt idx="95493">
                  <c:v>1.0003500000000001</c:v>
                </c:pt>
                <c:pt idx="95494">
                  <c:v>1.00013</c:v>
                </c:pt>
                <c:pt idx="95495">
                  <c:v>0.99988900000000003</c:v>
                </c:pt>
                <c:pt idx="95496">
                  <c:v>0.99963999999999997</c:v>
                </c:pt>
                <c:pt idx="95497">
                  <c:v>0.99940099999999998</c:v>
                </c:pt>
                <c:pt idx="95498">
                  <c:v>0.99917900000000004</c:v>
                </c:pt>
                <c:pt idx="95499">
                  <c:v>0.99897899999999995</c:v>
                </c:pt>
                <c:pt idx="95500">
                  <c:v>0.99877899999999997</c:v>
                </c:pt>
                <c:pt idx="95501">
                  <c:v>0.99857499999999999</c:v>
                </c:pt>
                <c:pt idx="95502">
                  <c:v>0.99840099999999998</c:v>
                </c:pt>
                <c:pt idx="95503">
                  <c:v>0.99824299999999999</c:v>
                </c:pt>
                <c:pt idx="95504">
                  <c:v>0.99809000000000003</c:v>
                </c:pt>
                <c:pt idx="95505">
                  <c:v>0.99795500000000004</c:v>
                </c:pt>
                <c:pt idx="95506">
                  <c:v>0.99782800000000005</c:v>
                </c:pt>
                <c:pt idx="95507">
                  <c:v>0.99771900000000002</c:v>
                </c:pt>
                <c:pt idx="95508">
                  <c:v>0.99762099999999998</c:v>
                </c:pt>
                <c:pt idx="95509">
                  <c:v>0.99752799999999997</c:v>
                </c:pt>
                <c:pt idx="95510">
                  <c:v>0.99745099999999998</c:v>
                </c:pt>
                <c:pt idx="95511">
                  <c:v>0.99738300000000002</c:v>
                </c:pt>
                <c:pt idx="95512">
                  <c:v>0.99732799999999999</c:v>
                </c:pt>
                <c:pt idx="95513">
                  <c:v>0.99728099999999997</c:v>
                </c:pt>
                <c:pt idx="95514">
                  <c:v>0.99725399999999997</c:v>
                </c:pt>
                <c:pt idx="95515">
                  <c:v>0.99723300000000004</c:v>
                </c:pt>
                <c:pt idx="95516">
                  <c:v>0.99721300000000002</c:v>
                </c:pt>
                <c:pt idx="95517">
                  <c:v>0.99721300000000002</c:v>
                </c:pt>
                <c:pt idx="95518">
                  <c:v>0.99722</c:v>
                </c:pt>
                <c:pt idx="95519">
                  <c:v>0.99724299999999999</c:v>
                </c:pt>
                <c:pt idx="95520">
                  <c:v>0.99727299999999997</c:v>
                </c:pt>
                <c:pt idx="95521">
                  <c:v>0.99730600000000003</c:v>
                </c:pt>
                <c:pt idx="95522">
                  <c:v>0.99735399999999996</c:v>
                </c:pt>
                <c:pt idx="95523">
                  <c:v>0.99740700000000004</c:v>
                </c:pt>
                <c:pt idx="95524">
                  <c:v>0.99746900000000005</c:v>
                </c:pt>
                <c:pt idx="95525">
                  <c:v>0.99753400000000003</c:v>
                </c:pt>
                <c:pt idx="95526">
                  <c:v>0.99760499999999996</c:v>
                </c:pt>
                <c:pt idx="95527">
                  <c:v>0.99768599999999996</c:v>
                </c:pt>
                <c:pt idx="95528">
                  <c:v>0.99777700000000003</c:v>
                </c:pt>
                <c:pt idx="95529">
                  <c:v>0.99787800000000004</c:v>
                </c:pt>
                <c:pt idx="95530">
                  <c:v>0.99798299999999995</c:v>
                </c:pt>
                <c:pt idx="95531">
                  <c:v>0.99809099999999995</c:v>
                </c:pt>
                <c:pt idx="95532">
                  <c:v>0.99819800000000003</c:v>
                </c:pt>
                <c:pt idx="95533">
                  <c:v>0.99831700000000001</c:v>
                </c:pt>
                <c:pt idx="95534">
                  <c:v>0.99844200000000005</c:v>
                </c:pt>
                <c:pt idx="95535">
                  <c:v>0.99856299999999998</c:v>
                </c:pt>
                <c:pt idx="95536">
                  <c:v>0.99869200000000002</c:v>
                </c:pt>
                <c:pt idx="95537">
                  <c:v>0.99881699999999995</c:v>
                </c:pt>
                <c:pt idx="95538">
                  <c:v>0.99894099999999997</c:v>
                </c:pt>
                <c:pt idx="95539">
                  <c:v>0.99907699999999999</c:v>
                </c:pt>
                <c:pt idx="95540">
                  <c:v>0.99920699999999996</c:v>
                </c:pt>
                <c:pt idx="95541">
                  <c:v>0.99934900000000004</c:v>
                </c:pt>
                <c:pt idx="95542">
                  <c:v>0.99949399999999999</c:v>
                </c:pt>
                <c:pt idx="95543">
                  <c:v>0.99963199999999997</c:v>
                </c:pt>
                <c:pt idx="95544">
                  <c:v>0.99977000000000005</c:v>
                </c:pt>
                <c:pt idx="95545">
                  <c:v>0.99990599999999996</c:v>
                </c:pt>
                <c:pt idx="95546">
                  <c:v>1.0000500000000001</c:v>
                </c:pt>
                <c:pt idx="95547">
                  <c:v>1.0001800000000001</c:v>
                </c:pt>
                <c:pt idx="95548">
                  <c:v>1.0003200000000001</c:v>
                </c:pt>
                <c:pt idx="95549">
                  <c:v>1.0004500000000001</c:v>
                </c:pt>
                <c:pt idx="95550">
                  <c:v>1.00058</c:v>
                </c:pt>
                <c:pt idx="95551">
                  <c:v>1.00071</c:v>
                </c:pt>
                <c:pt idx="95552">
                  <c:v>1.00084</c:v>
                </c:pt>
                <c:pt idx="95553">
                  <c:v>1.0009600000000001</c:v>
                </c:pt>
                <c:pt idx="95554">
                  <c:v>1.00108</c:v>
                </c:pt>
                <c:pt idx="95555">
                  <c:v>1.00118</c:v>
                </c:pt>
                <c:pt idx="95556">
                  <c:v>1.00129</c:v>
                </c:pt>
                <c:pt idx="95557">
                  <c:v>1.00139</c:v>
                </c:pt>
                <c:pt idx="95558">
                  <c:v>1.0014799999999999</c:v>
                </c:pt>
                <c:pt idx="95559">
                  <c:v>1.0015700000000001</c:v>
                </c:pt>
                <c:pt idx="95560">
                  <c:v>1.0016499999999999</c:v>
                </c:pt>
                <c:pt idx="95561">
                  <c:v>1.00173</c:v>
                </c:pt>
                <c:pt idx="95562">
                  <c:v>1.0018</c:v>
                </c:pt>
                <c:pt idx="95563">
                  <c:v>1.00187</c:v>
                </c:pt>
                <c:pt idx="95564">
                  <c:v>1.00193</c:v>
                </c:pt>
                <c:pt idx="95565">
                  <c:v>1.00197</c:v>
                </c:pt>
                <c:pt idx="95566">
                  <c:v>1.0020199999999999</c:v>
                </c:pt>
                <c:pt idx="95567">
                  <c:v>1.0020500000000001</c:v>
                </c:pt>
                <c:pt idx="95568">
                  <c:v>1.00206</c:v>
                </c:pt>
                <c:pt idx="95569">
                  <c:v>1.00207</c:v>
                </c:pt>
                <c:pt idx="95570">
                  <c:v>1.00207</c:v>
                </c:pt>
                <c:pt idx="95571">
                  <c:v>1.00206</c:v>
                </c:pt>
                <c:pt idx="95572">
                  <c:v>1.00204</c:v>
                </c:pt>
                <c:pt idx="95573">
                  <c:v>1.0020199999999999</c:v>
                </c:pt>
                <c:pt idx="95574">
                  <c:v>1.0019800000000001</c:v>
                </c:pt>
                <c:pt idx="95575">
                  <c:v>1.00193</c:v>
                </c:pt>
                <c:pt idx="95576">
                  <c:v>1.00187</c:v>
                </c:pt>
                <c:pt idx="95577">
                  <c:v>1.0018100000000001</c:v>
                </c:pt>
                <c:pt idx="95578">
                  <c:v>1.0017199999999999</c:v>
                </c:pt>
                <c:pt idx="95579">
                  <c:v>1.00163</c:v>
                </c:pt>
                <c:pt idx="95580">
                  <c:v>1.0015400000000001</c:v>
                </c:pt>
                <c:pt idx="95581">
                  <c:v>1.00142</c:v>
                </c:pt>
                <c:pt idx="95582">
                  <c:v>1.00129</c:v>
                </c:pt>
                <c:pt idx="95583">
                  <c:v>1.0011399999999999</c:v>
                </c:pt>
                <c:pt idx="95584">
                  <c:v>1.00099</c:v>
                </c:pt>
                <c:pt idx="95585">
                  <c:v>1.0008300000000001</c:v>
                </c:pt>
                <c:pt idx="95586">
                  <c:v>1.0006600000000001</c:v>
                </c:pt>
                <c:pt idx="95587">
                  <c:v>1.00047</c:v>
                </c:pt>
                <c:pt idx="95588">
                  <c:v>1.00027</c:v>
                </c:pt>
                <c:pt idx="95589">
                  <c:v>1.0000599999999999</c:v>
                </c:pt>
                <c:pt idx="95590">
                  <c:v>0.99983500000000003</c:v>
                </c:pt>
                <c:pt idx="95591">
                  <c:v>0.99959699999999996</c:v>
                </c:pt>
                <c:pt idx="95592">
                  <c:v>0.99934900000000004</c:v>
                </c:pt>
                <c:pt idx="95593">
                  <c:v>0.999108</c:v>
                </c:pt>
                <c:pt idx="95594">
                  <c:v>0.99888600000000005</c:v>
                </c:pt>
                <c:pt idx="95595">
                  <c:v>0.99867600000000001</c:v>
                </c:pt>
                <c:pt idx="95596">
                  <c:v>0.99847799999999998</c:v>
                </c:pt>
                <c:pt idx="95597">
                  <c:v>0.99829100000000004</c:v>
                </c:pt>
                <c:pt idx="95598">
                  <c:v>0.99811300000000003</c:v>
                </c:pt>
                <c:pt idx="95599">
                  <c:v>0.99795</c:v>
                </c:pt>
                <c:pt idx="95600">
                  <c:v>0.99779700000000005</c:v>
                </c:pt>
                <c:pt idx="95601">
                  <c:v>0.99765700000000002</c:v>
                </c:pt>
                <c:pt idx="95602">
                  <c:v>0.99753000000000003</c:v>
                </c:pt>
                <c:pt idx="95603">
                  <c:v>0.99741800000000003</c:v>
                </c:pt>
                <c:pt idx="95604">
                  <c:v>0.99731000000000003</c:v>
                </c:pt>
                <c:pt idx="95605">
                  <c:v>0.99722200000000005</c:v>
                </c:pt>
                <c:pt idx="95606">
                  <c:v>0.99714499999999995</c:v>
                </c:pt>
                <c:pt idx="95607">
                  <c:v>0.997081</c:v>
                </c:pt>
                <c:pt idx="95608">
                  <c:v>0.99702400000000002</c:v>
                </c:pt>
                <c:pt idx="95609">
                  <c:v>0.99697599999999997</c:v>
                </c:pt>
                <c:pt idx="95610">
                  <c:v>0.99693699999999996</c:v>
                </c:pt>
                <c:pt idx="95611">
                  <c:v>0.99690199999999995</c:v>
                </c:pt>
                <c:pt idx="95612">
                  <c:v>0.99689000000000005</c:v>
                </c:pt>
                <c:pt idx="95613">
                  <c:v>0.996892</c:v>
                </c:pt>
                <c:pt idx="95614">
                  <c:v>0.99690800000000002</c:v>
                </c:pt>
                <c:pt idx="95615">
                  <c:v>0.99692700000000001</c:v>
                </c:pt>
                <c:pt idx="95616">
                  <c:v>0.99695900000000004</c:v>
                </c:pt>
                <c:pt idx="95617">
                  <c:v>0.99699499999999996</c:v>
                </c:pt>
                <c:pt idx="95618">
                  <c:v>0.99704499999999996</c:v>
                </c:pt>
                <c:pt idx="95619">
                  <c:v>0.99709800000000004</c:v>
                </c:pt>
                <c:pt idx="95620">
                  <c:v>0.99716300000000002</c:v>
                </c:pt>
                <c:pt idx="95621">
                  <c:v>0.99723700000000004</c:v>
                </c:pt>
                <c:pt idx="95622">
                  <c:v>0.99731800000000004</c:v>
                </c:pt>
                <c:pt idx="95623">
                  <c:v>0.99740300000000004</c:v>
                </c:pt>
                <c:pt idx="95624">
                  <c:v>0.99749699999999997</c:v>
                </c:pt>
                <c:pt idx="95625">
                  <c:v>0.99759600000000004</c:v>
                </c:pt>
                <c:pt idx="95626">
                  <c:v>0.99770099999999995</c:v>
                </c:pt>
                <c:pt idx="95627">
                  <c:v>0.99781299999999995</c:v>
                </c:pt>
                <c:pt idx="95628">
                  <c:v>0.99792700000000001</c:v>
                </c:pt>
                <c:pt idx="95629">
                  <c:v>0.99805100000000002</c:v>
                </c:pt>
                <c:pt idx="95630">
                  <c:v>0.99817599999999995</c:v>
                </c:pt>
                <c:pt idx="95631">
                  <c:v>0.99830799999999997</c:v>
                </c:pt>
                <c:pt idx="95632">
                  <c:v>0.99844299999999997</c:v>
                </c:pt>
                <c:pt idx="95633">
                  <c:v>0.99858199999999997</c:v>
                </c:pt>
                <c:pt idx="95634">
                  <c:v>0.99872399999999995</c:v>
                </c:pt>
                <c:pt idx="95635">
                  <c:v>0.99887400000000004</c:v>
                </c:pt>
                <c:pt idx="95636">
                  <c:v>0.99901799999999996</c:v>
                </c:pt>
                <c:pt idx="95637">
                  <c:v>0.99917400000000001</c:v>
                </c:pt>
                <c:pt idx="95638">
                  <c:v>0.99932399999999999</c:v>
                </c:pt>
                <c:pt idx="95639">
                  <c:v>0.99947699999999995</c:v>
                </c:pt>
                <c:pt idx="95640">
                  <c:v>0.99962799999999996</c:v>
                </c:pt>
                <c:pt idx="95641">
                  <c:v>0.99977800000000006</c:v>
                </c:pt>
                <c:pt idx="95642">
                  <c:v>0.99992599999999998</c:v>
                </c:pt>
                <c:pt idx="95643">
                  <c:v>1.00007</c:v>
                </c:pt>
                <c:pt idx="95644">
                  <c:v>1.0002200000000001</c:v>
                </c:pt>
                <c:pt idx="95645">
                  <c:v>1.00037</c:v>
                </c:pt>
                <c:pt idx="95646">
                  <c:v>1.00051</c:v>
                </c:pt>
                <c:pt idx="95647">
                  <c:v>1.00065</c:v>
                </c:pt>
                <c:pt idx="95648">
                  <c:v>1.0007900000000001</c:v>
                </c:pt>
                <c:pt idx="95649">
                  <c:v>1.00092</c:v>
                </c:pt>
                <c:pt idx="95650">
                  <c:v>1.0010699999999999</c:v>
                </c:pt>
                <c:pt idx="95651">
                  <c:v>1.00119</c:v>
                </c:pt>
                <c:pt idx="95652">
                  <c:v>1.0013099999999999</c:v>
                </c:pt>
                <c:pt idx="95653">
                  <c:v>1.00142</c:v>
                </c:pt>
                <c:pt idx="95654">
                  <c:v>1.00153</c:v>
                </c:pt>
                <c:pt idx="95655">
                  <c:v>1.00163</c:v>
                </c:pt>
                <c:pt idx="95656">
                  <c:v>1.0017199999999999</c:v>
                </c:pt>
                <c:pt idx="95657">
                  <c:v>1.0018100000000001</c:v>
                </c:pt>
                <c:pt idx="95658">
                  <c:v>1.0018899999999999</c:v>
                </c:pt>
                <c:pt idx="95659">
                  <c:v>1.00196</c:v>
                </c:pt>
                <c:pt idx="95660">
                  <c:v>1.00203</c:v>
                </c:pt>
                <c:pt idx="95661">
                  <c:v>1.0020800000000001</c:v>
                </c:pt>
                <c:pt idx="95662">
                  <c:v>1.0021199999999999</c:v>
                </c:pt>
                <c:pt idx="95663">
                  <c:v>1.0021599999999999</c:v>
                </c:pt>
                <c:pt idx="95664">
                  <c:v>1.0021899999999999</c:v>
                </c:pt>
                <c:pt idx="95665">
                  <c:v>1.00221</c:v>
                </c:pt>
                <c:pt idx="95666">
                  <c:v>1.0022200000000001</c:v>
                </c:pt>
                <c:pt idx="95667">
                  <c:v>1.0022200000000001</c:v>
                </c:pt>
                <c:pt idx="95668">
                  <c:v>1.00221</c:v>
                </c:pt>
                <c:pt idx="95669">
                  <c:v>1.0021899999999999</c:v>
                </c:pt>
                <c:pt idx="95670">
                  <c:v>1.0021500000000001</c:v>
                </c:pt>
                <c:pt idx="95671">
                  <c:v>1.0021</c:v>
                </c:pt>
                <c:pt idx="95672">
                  <c:v>1.00204</c:v>
                </c:pt>
                <c:pt idx="95673">
                  <c:v>1.0019800000000001</c:v>
                </c:pt>
                <c:pt idx="95674">
                  <c:v>1.0018899999999999</c:v>
                </c:pt>
                <c:pt idx="95675">
                  <c:v>1.0018</c:v>
                </c:pt>
                <c:pt idx="95676">
                  <c:v>1.0017</c:v>
                </c:pt>
                <c:pt idx="95677">
                  <c:v>1.0015799999999999</c:v>
                </c:pt>
                <c:pt idx="95678">
                  <c:v>1.00143</c:v>
                </c:pt>
                <c:pt idx="95679">
                  <c:v>1.00129</c:v>
                </c:pt>
                <c:pt idx="95680">
                  <c:v>1.0011399999999999</c:v>
                </c:pt>
                <c:pt idx="95681">
                  <c:v>1.0009699999999999</c:v>
                </c:pt>
                <c:pt idx="95682">
                  <c:v>1.0007999999999999</c:v>
                </c:pt>
                <c:pt idx="95683">
                  <c:v>1.0005999999999999</c:v>
                </c:pt>
                <c:pt idx="95684">
                  <c:v>1.0004</c:v>
                </c:pt>
                <c:pt idx="95685">
                  <c:v>1.0001800000000001</c:v>
                </c:pt>
                <c:pt idx="95686">
                  <c:v>0.99995199999999995</c:v>
                </c:pt>
                <c:pt idx="95687">
                  <c:v>0.99971100000000002</c:v>
                </c:pt>
                <c:pt idx="95688">
                  <c:v>0.99946500000000005</c:v>
                </c:pt>
                <c:pt idx="95689">
                  <c:v>0.99923499999999998</c:v>
                </c:pt>
                <c:pt idx="95690">
                  <c:v>0.99902199999999997</c:v>
                </c:pt>
                <c:pt idx="95691">
                  <c:v>0.99883699999999997</c:v>
                </c:pt>
                <c:pt idx="95692">
                  <c:v>0.998645</c:v>
                </c:pt>
                <c:pt idx="95693">
                  <c:v>0.99846599999999996</c:v>
                </c:pt>
                <c:pt idx="95694">
                  <c:v>0.99829900000000005</c:v>
                </c:pt>
                <c:pt idx="95695">
                  <c:v>0.99815100000000001</c:v>
                </c:pt>
                <c:pt idx="95696">
                  <c:v>0.99800699999999998</c:v>
                </c:pt>
                <c:pt idx="95697">
                  <c:v>0.99787800000000004</c:v>
                </c:pt>
                <c:pt idx="95698">
                  <c:v>0.99775999999999998</c:v>
                </c:pt>
                <c:pt idx="95699">
                  <c:v>0.99765300000000001</c:v>
                </c:pt>
                <c:pt idx="95700">
                  <c:v>0.99755199999999999</c:v>
                </c:pt>
                <c:pt idx="95701">
                  <c:v>0.99746299999999999</c:v>
                </c:pt>
                <c:pt idx="95702">
                  <c:v>0.99739500000000003</c:v>
                </c:pt>
                <c:pt idx="95703">
                  <c:v>0.99733099999999997</c:v>
                </c:pt>
                <c:pt idx="95704">
                  <c:v>0.99729299999999999</c:v>
                </c:pt>
                <c:pt idx="95705">
                  <c:v>0.997251</c:v>
                </c:pt>
                <c:pt idx="95706">
                  <c:v>0.99722699999999997</c:v>
                </c:pt>
                <c:pt idx="95707">
                  <c:v>0.99720699999999995</c:v>
                </c:pt>
                <c:pt idx="95708">
                  <c:v>0.997197</c:v>
                </c:pt>
                <c:pt idx="95709">
                  <c:v>0.99720200000000003</c:v>
                </c:pt>
                <c:pt idx="95710">
                  <c:v>0.99721000000000004</c:v>
                </c:pt>
                <c:pt idx="95711">
                  <c:v>0.99723399999999995</c:v>
                </c:pt>
                <c:pt idx="95712">
                  <c:v>0.99726199999999998</c:v>
                </c:pt>
                <c:pt idx="95713">
                  <c:v>0.99729500000000004</c:v>
                </c:pt>
                <c:pt idx="95714">
                  <c:v>0.99734400000000001</c:v>
                </c:pt>
                <c:pt idx="95715">
                  <c:v>0.99740700000000004</c:v>
                </c:pt>
                <c:pt idx="95716">
                  <c:v>0.997471</c:v>
                </c:pt>
                <c:pt idx="95717">
                  <c:v>0.99753899999999995</c:v>
                </c:pt>
                <c:pt idx="95718">
                  <c:v>0.997618</c:v>
                </c:pt>
                <c:pt idx="95719">
                  <c:v>0.99772300000000003</c:v>
                </c:pt>
                <c:pt idx="95720">
                  <c:v>0.99781699999999995</c:v>
                </c:pt>
                <c:pt idx="95721">
                  <c:v>0.99791200000000002</c:v>
                </c:pt>
                <c:pt idx="95722">
                  <c:v>0.99801600000000001</c:v>
                </c:pt>
                <c:pt idx="95723">
                  <c:v>0.99812100000000004</c:v>
                </c:pt>
                <c:pt idx="95724">
                  <c:v>0.99823499999999998</c:v>
                </c:pt>
                <c:pt idx="95725">
                  <c:v>0.99835700000000005</c:v>
                </c:pt>
                <c:pt idx="95726">
                  <c:v>0.99847900000000001</c:v>
                </c:pt>
                <c:pt idx="95727">
                  <c:v>0.99860499999999996</c:v>
                </c:pt>
                <c:pt idx="95728">
                  <c:v>0.99873599999999996</c:v>
                </c:pt>
                <c:pt idx="95729">
                  <c:v>0.99886799999999998</c:v>
                </c:pt>
                <c:pt idx="95730">
                  <c:v>0.99898399999999998</c:v>
                </c:pt>
                <c:pt idx="95731">
                  <c:v>0.99912100000000004</c:v>
                </c:pt>
                <c:pt idx="95732">
                  <c:v>0.99926400000000004</c:v>
                </c:pt>
                <c:pt idx="95733">
                  <c:v>0.99940499999999999</c:v>
                </c:pt>
                <c:pt idx="95734">
                  <c:v>0.99954900000000002</c:v>
                </c:pt>
                <c:pt idx="95735">
                  <c:v>0.99968900000000005</c:v>
                </c:pt>
                <c:pt idx="95736">
                  <c:v>0.99982700000000002</c:v>
                </c:pt>
                <c:pt idx="95737">
                  <c:v>0.99996700000000005</c:v>
                </c:pt>
                <c:pt idx="95738">
                  <c:v>1.0001100000000001</c:v>
                </c:pt>
                <c:pt idx="95739">
                  <c:v>1.00024</c:v>
                </c:pt>
                <c:pt idx="95740">
                  <c:v>1.00038</c:v>
                </c:pt>
                <c:pt idx="95741">
                  <c:v>1.00051</c:v>
                </c:pt>
                <c:pt idx="95742">
                  <c:v>1.00064</c:v>
                </c:pt>
                <c:pt idx="95743">
                  <c:v>1.0007699999999999</c:v>
                </c:pt>
                <c:pt idx="95744">
                  <c:v>1.0008900000000001</c:v>
                </c:pt>
                <c:pt idx="95745">
                  <c:v>1.00101</c:v>
                </c:pt>
                <c:pt idx="95746">
                  <c:v>1.0011300000000001</c:v>
                </c:pt>
                <c:pt idx="95747">
                  <c:v>1.0012399999999999</c:v>
                </c:pt>
                <c:pt idx="95748">
                  <c:v>1.0013399999999999</c:v>
                </c:pt>
                <c:pt idx="95749">
                  <c:v>1.0014400000000001</c:v>
                </c:pt>
                <c:pt idx="95750">
                  <c:v>1.00153</c:v>
                </c:pt>
                <c:pt idx="95751">
                  <c:v>1.00162</c:v>
                </c:pt>
                <c:pt idx="95752">
                  <c:v>1.0017100000000001</c:v>
                </c:pt>
                <c:pt idx="95753">
                  <c:v>1.00179</c:v>
                </c:pt>
                <c:pt idx="95754">
                  <c:v>1.00186</c:v>
                </c:pt>
                <c:pt idx="95755">
                  <c:v>1.0019199999999999</c:v>
                </c:pt>
                <c:pt idx="95756">
                  <c:v>1.00197</c:v>
                </c:pt>
                <c:pt idx="95757">
                  <c:v>1.0020199999999999</c:v>
                </c:pt>
                <c:pt idx="95758">
                  <c:v>1.0020500000000001</c:v>
                </c:pt>
                <c:pt idx="95759">
                  <c:v>1.00207</c:v>
                </c:pt>
                <c:pt idx="95760">
                  <c:v>1.0020800000000001</c:v>
                </c:pt>
                <c:pt idx="95761">
                  <c:v>1.0020899999999999</c:v>
                </c:pt>
                <c:pt idx="95762">
                  <c:v>1.0021</c:v>
                </c:pt>
                <c:pt idx="95763">
                  <c:v>1.0020899999999999</c:v>
                </c:pt>
                <c:pt idx="95764">
                  <c:v>1.00207</c:v>
                </c:pt>
                <c:pt idx="95765">
                  <c:v>1.00203</c:v>
                </c:pt>
                <c:pt idx="95766">
                  <c:v>1.0019899999999999</c:v>
                </c:pt>
                <c:pt idx="95767">
                  <c:v>1.0019400000000001</c:v>
                </c:pt>
                <c:pt idx="95768">
                  <c:v>1.00187</c:v>
                </c:pt>
                <c:pt idx="95769">
                  <c:v>1.0018</c:v>
                </c:pt>
                <c:pt idx="95770">
                  <c:v>1.0017</c:v>
                </c:pt>
                <c:pt idx="95771">
                  <c:v>1.0016099999999999</c:v>
                </c:pt>
                <c:pt idx="95772">
                  <c:v>1.0015000000000001</c:v>
                </c:pt>
                <c:pt idx="95773">
                  <c:v>1.0013799999999999</c:v>
                </c:pt>
                <c:pt idx="95774">
                  <c:v>1.00125</c:v>
                </c:pt>
                <c:pt idx="95775">
                  <c:v>1.0011099999999999</c:v>
                </c:pt>
                <c:pt idx="95776">
                  <c:v>1.0009399999999999</c:v>
                </c:pt>
                <c:pt idx="95777">
                  <c:v>1.00078</c:v>
                </c:pt>
                <c:pt idx="95778">
                  <c:v>1.0005900000000001</c:v>
                </c:pt>
                <c:pt idx="95779">
                  <c:v>1.0004</c:v>
                </c:pt>
                <c:pt idx="95780">
                  <c:v>1.0001899999999999</c:v>
                </c:pt>
                <c:pt idx="95781">
                  <c:v>0.99997499999999995</c:v>
                </c:pt>
                <c:pt idx="95782">
                  <c:v>0.99974600000000002</c:v>
                </c:pt>
                <c:pt idx="95783">
                  <c:v>0.99950499999999998</c:v>
                </c:pt>
                <c:pt idx="95784">
                  <c:v>0.99926199999999998</c:v>
                </c:pt>
                <c:pt idx="95785">
                  <c:v>0.99902899999999994</c:v>
                </c:pt>
                <c:pt idx="95786">
                  <c:v>0.99879499999999999</c:v>
                </c:pt>
                <c:pt idx="95787">
                  <c:v>0.99858499999999994</c:v>
                </c:pt>
                <c:pt idx="95788">
                  <c:v>0.99839299999999997</c:v>
                </c:pt>
                <c:pt idx="95789">
                  <c:v>0.99821000000000004</c:v>
                </c:pt>
                <c:pt idx="95790">
                  <c:v>0.99804099999999996</c:v>
                </c:pt>
                <c:pt idx="95791">
                  <c:v>0.99789099999999997</c:v>
                </c:pt>
                <c:pt idx="95792">
                  <c:v>0.99775000000000003</c:v>
                </c:pt>
                <c:pt idx="95793">
                  <c:v>0.99761599999999995</c:v>
                </c:pt>
                <c:pt idx="95794">
                  <c:v>0.99749699999999997</c:v>
                </c:pt>
                <c:pt idx="95795">
                  <c:v>0.99739</c:v>
                </c:pt>
                <c:pt idx="95796">
                  <c:v>0.99729900000000005</c:v>
                </c:pt>
                <c:pt idx="95797">
                  <c:v>0.99721700000000002</c:v>
                </c:pt>
                <c:pt idx="95798">
                  <c:v>0.99714999999999998</c:v>
                </c:pt>
                <c:pt idx="95799">
                  <c:v>0.99710200000000004</c:v>
                </c:pt>
                <c:pt idx="95800">
                  <c:v>0.997062</c:v>
                </c:pt>
                <c:pt idx="95801">
                  <c:v>0.99702100000000005</c:v>
                </c:pt>
                <c:pt idx="95802">
                  <c:v>0.99699400000000005</c:v>
                </c:pt>
                <c:pt idx="95803">
                  <c:v>0.99697899999999995</c:v>
                </c:pt>
                <c:pt idx="95804">
                  <c:v>0.99697899999999995</c:v>
                </c:pt>
                <c:pt idx="95805">
                  <c:v>0.99697999999999998</c:v>
                </c:pt>
                <c:pt idx="95806">
                  <c:v>0.99699700000000002</c:v>
                </c:pt>
                <c:pt idx="95807">
                  <c:v>0.99702299999999999</c:v>
                </c:pt>
                <c:pt idx="95808">
                  <c:v>0.99706399999999995</c:v>
                </c:pt>
                <c:pt idx="95809">
                  <c:v>0.99710799999999999</c:v>
                </c:pt>
                <c:pt idx="95810">
                  <c:v>0.99716800000000005</c:v>
                </c:pt>
                <c:pt idx="95811">
                  <c:v>0.99723099999999998</c:v>
                </c:pt>
                <c:pt idx="95812">
                  <c:v>0.99730399999999997</c:v>
                </c:pt>
                <c:pt idx="95813">
                  <c:v>0.99738300000000002</c:v>
                </c:pt>
                <c:pt idx="95814">
                  <c:v>0.99746500000000005</c:v>
                </c:pt>
                <c:pt idx="95815">
                  <c:v>0.99755199999999999</c:v>
                </c:pt>
                <c:pt idx="95816">
                  <c:v>0.99763999999999997</c:v>
                </c:pt>
                <c:pt idx="95817">
                  <c:v>0.997749</c:v>
                </c:pt>
                <c:pt idx="95818">
                  <c:v>0.997861</c:v>
                </c:pt>
                <c:pt idx="95819">
                  <c:v>0.997977</c:v>
                </c:pt>
                <c:pt idx="95820">
                  <c:v>0.99809199999999998</c:v>
                </c:pt>
                <c:pt idx="95821">
                  <c:v>0.99821899999999997</c:v>
                </c:pt>
                <c:pt idx="95822">
                  <c:v>0.99834699999999998</c:v>
                </c:pt>
                <c:pt idx="95823">
                  <c:v>0.99848099999999995</c:v>
                </c:pt>
                <c:pt idx="95824">
                  <c:v>0.99861900000000003</c:v>
                </c:pt>
                <c:pt idx="95825">
                  <c:v>0.99875800000000003</c:v>
                </c:pt>
                <c:pt idx="95826">
                  <c:v>0.99890299999999999</c:v>
                </c:pt>
                <c:pt idx="95827">
                  <c:v>0.99905200000000005</c:v>
                </c:pt>
                <c:pt idx="95828">
                  <c:v>0.99919599999999997</c:v>
                </c:pt>
                <c:pt idx="95829">
                  <c:v>0.99934299999999998</c:v>
                </c:pt>
                <c:pt idx="95830">
                  <c:v>0.99949500000000002</c:v>
                </c:pt>
                <c:pt idx="95831">
                  <c:v>0.999641</c:v>
                </c:pt>
                <c:pt idx="95832">
                  <c:v>0.99978900000000004</c:v>
                </c:pt>
                <c:pt idx="95833">
                  <c:v>0.99992800000000004</c:v>
                </c:pt>
                <c:pt idx="95834">
                  <c:v>1.00007</c:v>
                </c:pt>
                <c:pt idx="95835">
                  <c:v>1.0002200000000001</c:v>
                </c:pt>
                <c:pt idx="95836">
                  <c:v>1.0003599999999999</c:v>
                </c:pt>
                <c:pt idx="95837">
                  <c:v>1.0004999999999999</c:v>
                </c:pt>
                <c:pt idx="95838">
                  <c:v>1.00064</c:v>
                </c:pt>
                <c:pt idx="95839">
                  <c:v>1.0007699999999999</c:v>
                </c:pt>
                <c:pt idx="95840">
                  <c:v>1.0008999999999999</c:v>
                </c:pt>
                <c:pt idx="95841">
                  <c:v>1.0010300000000001</c:v>
                </c:pt>
                <c:pt idx="95842">
                  <c:v>1.00115</c:v>
                </c:pt>
                <c:pt idx="95843">
                  <c:v>1.00126</c:v>
                </c:pt>
                <c:pt idx="95844">
                  <c:v>1.0013700000000001</c:v>
                </c:pt>
                <c:pt idx="95845">
                  <c:v>1.0014799999999999</c:v>
                </c:pt>
                <c:pt idx="95846">
                  <c:v>1.0015700000000001</c:v>
                </c:pt>
                <c:pt idx="95847">
                  <c:v>1.00166</c:v>
                </c:pt>
                <c:pt idx="95848">
                  <c:v>1.0017499999999999</c:v>
                </c:pt>
                <c:pt idx="95849">
                  <c:v>1.0018199999999999</c:v>
                </c:pt>
                <c:pt idx="95850">
                  <c:v>1.0018899999999999</c:v>
                </c:pt>
                <c:pt idx="95851">
                  <c:v>1.0019400000000001</c:v>
                </c:pt>
                <c:pt idx="95852">
                  <c:v>1.002</c:v>
                </c:pt>
                <c:pt idx="95853">
                  <c:v>1.00204</c:v>
                </c:pt>
                <c:pt idx="95854">
                  <c:v>1.00207</c:v>
                </c:pt>
                <c:pt idx="95855">
                  <c:v>1.0020899999999999</c:v>
                </c:pt>
                <c:pt idx="95856">
                  <c:v>1.0021100000000001</c:v>
                </c:pt>
                <c:pt idx="95857">
                  <c:v>1.0021100000000001</c:v>
                </c:pt>
                <c:pt idx="95858">
                  <c:v>1.0021</c:v>
                </c:pt>
                <c:pt idx="95859">
                  <c:v>1.0020800000000001</c:v>
                </c:pt>
                <c:pt idx="95860">
                  <c:v>1.0020500000000001</c:v>
                </c:pt>
                <c:pt idx="95861">
                  <c:v>1.0020100000000001</c:v>
                </c:pt>
                <c:pt idx="95862">
                  <c:v>1.0019499999999999</c:v>
                </c:pt>
                <c:pt idx="95863">
                  <c:v>1.0018899999999999</c:v>
                </c:pt>
                <c:pt idx="95864">
                  <c:v>1.0018100000000001</c:v>
                </c:pt>
                <c:pt idx="95865">
                  <c:v>1.00173</c:v>
                </c:pt>
                <c:pt idx="95866">
                  <c:v>1.00163</c:v>
                </c:pt>
                <c:pt idx="95867">
                  <c:v>1.00152</c:v>
                </c:pt>
                <c:pt idx="95868">
                  <c:v>1.00139</c:v>
                </c:pt>
                <c:pt idx="95869">
                  <c:v>1.00126</c:v>
                </c:pt>
                <c:pt idx="95870">
                  <c:v>1.0011099999999999</c:v>
                </c:pt>
                <c:pt idx="95871">
                  <c:v>1.00095</c:v>
                </c:pt>
                <c:pt idx="95872">
                  <c:v>1.0007699999999999</c:v>
                </c:pt>
                <c:pt idx="95873">
                  <c:v>1.00058</c:v>
                </c:pt>
                <c:pt idx="95874">
                  <c:v>1.00038</c:v>
                </c:pt>
                <c:pt idx="95875">
                  <c:v>1.00017</c:v>
                </c:pt>
                <c:pt idx="95876">
                  <c:v>0.99994000000000005</c:v>
                </c:pt>
                <c:pt idx="95877">
                  <c:v>0.99969799999999998</c:v>
                </c:pt>
                <c:pt idx="95878">
                  <c:v>0.99944999999999995</c:v>
                </c:pt>
                <c:pt idx="95879">
                  <c:v>0.99922100000000003</c:v>
                </c:pt>
                <c:pt idx="95880">
                  <c:v>0.99900299999999997</c:v>
                </c:pt>
                <c:pt idx="95881">
                  <c:v>0.99882599999999999</c:v>
                </c:pt>
                <c:pt idx="95882">
                  <c:v>0.99863000000000002</c:v>
                </c:pt>
                <c:pt idx="95883">
                  <c:v>0.998444</c:v>
                </c:pt>
                <c:pt idx="95884">
                  <c:v>0.99827699999999997</c:v>
                </c:pt>
                <c:pt idx="95885">
                  <c:v>0.99812000000000001</c:v>
                </c:pt>
                <c:pt idx="95886">
                  <c:v>0.99798200000000004</c:v>
                </c:pt>
                <c:pt idx="95887">
                  <c:v>0.99784600000000001</c:v>
                </c:pt>
                <c:pt idx="95888">
                  <c:v>0.997726</c:v>
                </c:pt>
                <c:pt idx="95889">
                  <c:v>0.99762200000000001</c:v>
                </c:pt>
                <c:pt idx="95890">
                  <c:v>0.99752099999999999</c:v>
                </c:pt>
                <c:pt idx="95891">
                  <c:v>0.99743499999999996</c:v>
                </c:pt>
                <c:pt idx="95892">
                  <c:v>0.997363</c:v>
                </c:pt>
                <c:pt idx="95893">
                  <c:v>0.99730700000000005</c:v>
                </c:pt>
                <c:pt idx="95894">
                  <c:v>0.99725900000000001</c:v>
                </c:pt>
                <c:pt idx="95895">
                  <c:v>0.997224</c:v>
                </c:pt>
                <c:pt idx="95896">
                  <c:v>0.99718899999999999</c:v>
                </c:pt>
                <c:pt idx="95897">
                  <c:v>0.99717100000000003</c:v>
                </c:pt>
                <c:pt idx="95898">
                  <c:v>0.99716499999999997</c:v>
                </c:pt>
                <c:pt idx="95899">
                  <c:v>0.997174</c:v>
                </c:pt>
                <c:pt idx="95900">
                  <c:v>0.99718799999999996</c:v>
                </c:pt>
                <c:pt idx="95901">
                  <c:v>0.99721800000000005</c:v>
                </c:pt>
                <c:pt idx="95902">
                  <c:v>0.99725200000000003</c:v>
                </c:pt>
                <c:pt idx="95903">
                  <c:v>0.99729000000000001</c:v>
                </c:pt>
                <c:pt idx="95904">
                  <c:v>0.99734</c:v>
                </c:pt>
                <c:pt idx="95905">
                  <c:v>0.99739800000000001</c:v>
                </c:pt>
                <c:pt idx="95906">
                  <c:v>0.99746400000000002</c:v>
                </c:pt>
                <c:pt idx="95907">
                  <c:v>0.99754100000000001</c:v>
                </c:pt>
                <c:pt idx="95908">
                  <c:v>0.99761999999999995</c:v>
                </c:pt>
                <c:pt idx="95909">
                  <c:v>0.997722</c:v>
                </c:pt>
                <c:pt idx="95910">
                  <c:v>0.99781399999999998</c:v>
                </c:pt>
                <c:pt idx="95911">
                  <c:v>0.99791600000000003</c:v>
                </c:pt>
                <c:pt idx="95912">
                  <c:v>0.99802000000000002</c:v>
                </c:pt>
                <c:pt idx="95913">
                  <c:v>0.99813200000000002</c:v>
                </c:pt>
                <c:pt idx="95914">
                  <c:v>0.998255</c:v>
                </c:pt>
                <c:pt idx="95915">
                  <c:v>0.99837600000000004</c:v>
                </c:pt>
                <c:pt idx="95916">
                  <c:v>0.998502</c:v>
                </c:pt>
                <c:pt idx="95917">
                  <c:v>0.99862700000000004</c:v>
                </c:pt>
                <c:pt idx="95918">
                  <c:v>0.99875899999999995</c:v>
                </c:pt>
                <c:pt idx="95919">
                  <c:v>0.99889300000000003</c:v>
                </c:pt>
                <c:pt idx="95920">
                  <c:v>0.99900900000000004</c:v>
                </c:pt>
                <c:pt idx="95921">
                  <c:v>0.99915200000000004</c:v>
                </c:pt>
                <c:pt idx="95922">
                  <c:v>0.99928399999999995</c:v>
                </c:pt>
                <c:pt idx="95923">
                  <c:v>0.99943400000000004</c:v>
                </c:pt>
                <c:pt idx="95924">
                  <c:v>0.99957600000000002</c:v>
                </c:pt>
                <c:pt idx="95925">
                  <c:v>0.99971299999999996</c:v>
                </c:pt>
                <c:pt idx="95926">
                  <c:v>0.99985999999999997</c:v>
                </c:pt>
                <c:pt idx="95927">
                  <c:v>1.0000100000000001</c:v>
                </c:pt>
                <c:pt idx="95928">
                  <c:v>1.00014</c:v>
                </c:pt>
                <c:pt idx="95929">
                  <c:v>1.0002899999999999</c:v>
                </c:pt>
                <c:pt idx="95930">
                  <c:v>1.0004299999999999</c:v>
                </c:pt>
                <c:pt idx="95931">
                  <c:v>1.0005599999999999</c:v>
                </c:pt>
                <c:pt idx="95932">
                  <c:v>1.0006999999999999</c:v>
                </c:pt>
                <c:pt idx="95933">
                  <c:v>1.0008300000000001</c:v>
                </c:pt>
                <c:pt idx="95934">
                  <c:v>1.0009600000000001</c:v>
                </c:pt>
                <c:pt idx="95935">
                  <c:v>1.00108</c:v>
                </c:pt>
                <c:pt idx="95936">
                  <c:v>1.0012099999999999</c:v>
                </c:pt>
                <c:pt idx="95937">
                  <c:v>1.0013300000000001</c:v>
                </c:pt>
                <c:pt idx="95938">
                  <c:v>1.0014400000000001</c:v>
                </c:pt>
                <c:pt idx="95939">
                  <c:v>1.0015499999999999</c:v>
                </c:pt>
                <c:pt idx="95940">
                  <c:v>1.0016499999999999</c:v>
                </c:pt>
                <c:pt idx="95941">
                  <c:v>1.0017400000000001</c:v>
                </c:pt>
                <c:pt idx="95942">
                  <c:v>1.00183</c:v>
                </c:pt>
                <c:pt idx="95943">
                  <c:v>1.0019100000000001</c:v>
                </c:pt>
                <c:pt idx="95944">
                  <c:v>1.0019800000000001</c:v>
                </c:pt>
                <c:pt idx="95945">
                  <c:v>1.0020500000000001</c:v>
                </c:pt>
                <c:pt idx="95946">
                  <c:v>1.0021100000000001</c:v>
                </c:pt>
                <c:pt idx="95947">
                  <c:v>1.0021599999999999</c:v>
                </c:pt>
                <c:pt idx="95948">
                  <c:v>1.00221</c:v>
                </c:pt>
                <c:pt idx="95949">
                  <c:v>1.00224</c:v>
                </c:pt>
                <c:pt idx="95950">
                  <c:v>1.0022599999999999</c:v>
                </c:pt>
                <c:pt idx="95951">
                  <c:v>1.00227</c:v>
                </c:pt>
                <c:pt idx="95952">
                  <c:v>1.0022800000000001</c:v>
                </c:pt>
                <c:pt idx="95953">
                  <c:v>1.0022800000000001</c:v>
                </c:pt>
                <c:pt idx="95954">
                  <c:v>1.00227</c:v>
                </c:pt>
                <c:pt idx="95955">
                  <c:v>1.00224</c:v>
                </c:pt>
                <c:pt idx="95956">
                  <c:v>1.00221</c:v>
                </c:pt>
                <c:pt idx="95957">
                  <c:v>1.0021599999999999</c:v>
                </c:pt>
                <c:pt idx="95958">
                  <c:v>1.0021100000000001</c:v>
                </c:pt>
                <c:pt idx="95959">
                  <c:v>1.00204</c:v>
                </c:pt>
                <c:pt idx="95960">
                  <c:v>1.00196</c:v>
                </c:pt>
                <c:pt idx="95961">
                  <c:v>1.00186</c:v>
                </c:pt>
                <c:pt idx="95962">
                  <c:v>1.00176</c:v>
                </c:pt>
                <c:pt idx="95963">
                  <c:v>1.0016400000000001</c:v>
                </c:pt>
                <c:pt idx="95964">
                  <c:v>1.00152</c:v>
                </c:pt>
                <c:pt idx="95965">
                  <c:v>1.0013799999999999</c:v>
                </c:pt>
                <c:pt idx="95966">
                  <c:v>1.0012300000000001</c:v>
                </c:pt>
                <c:pt idx="95967">
                  <c:v>1.0010699999999999</c:v>
                </c:pt>
                <c:pt idx="95968">
                  <c:v>1.0008900000000001</c:v>
                </c:pt>
                <c:pt idx="95969">
                  <c:v>1.00071</c:v>
                </c:pt>
                <c:pt idx="95970">
                  <c:v>1.00051</c:v>
                </c:pt>
                <c:pt idx="95971">
                  <c:v>1.0003</c:v>
                </c:pt>
                <c:pt idx="95972">
                  <c:v>1.0000800000000001</c:v>
                </c:pt>
                <c:pt idx="95973">
                  <c:v>0.999834</c:v>
                </c:pt>
                <c:pt idx="95974">
                  <c:v>0.99958599999999997</c:v>
                </c:pt>
                <c:pt idx="95975">
                  <c:v>0.99935300000000005</c:v>
                </c:pt>
                <c:pt idx="95976">
                  <c:v>0.99912900000000004</c:v>
                </c:pt>
                <c:pt idx="95977">
                  <c:v>0.99891799999999997</c:v>
                </c:pt>
                <c:pt idx="95978">
                  <c:v>0.99871799999999999</c:v>
                </c:pt>
                <c:pt idx="95979">
                  <c:v>0.99852700000000005</c:v>
                </c:pt>
                <c:pt idx="95980">
                  <c:v>0.99835499999999999</c:v>
                </c:pt>
                <c:pt idx="95981">
                  <c:v>0.99819899999999995</c:v>
                </c:pt>
                <c:pt idx="95982">
                  <c:v>0.99804899999999996</c:v>
                </c:pt>
                <c:pt idx="95983">
                  <c:v>0.99791300000000005</c:v>
                </c:pt>
                <c:pt idx="95984">
                  <c:v>0.99778800000000001</c:v>
                </c:pt>
                <c:pt idx="95985">
                  <c:v>0.99767399999999995</c:v>
                </c:pt>
                <c:pt idx="95986">
                  <c:v>0.99757799999999996</c:v>
                </c:pt>
                <c:pt idx="95987">
                  <c:v>0.99748999999999999</c:v>
                </c:pt>
                <c:pt idx="95988">
                  <c:v>0.99741299999999999</c:v>
                </c:pt>
                <c:pt idx="95989">
                  <c:v>0.99735300000000005</c:v>
                </c:pt>
                <c:pt idx="95990">
                  <c:v>0.997305</c:v>
                </c:pt>
                <c:pt idx="95991">
                  <c:v>0.997255</c:v>
                </c:pt>
                <c:pt idx="95992">
                  <c:v>0.99722599999999995</c:v>
                </c:pt>
                <c:pt idx="95993">
                  <c:v>0.99720600000000004</c:v>
                </c:pt>
                <c:pt idx="95994">
                  <c:v>0.997197</c:v>
                </c:pt>
                <c:pt idx="95995">
                  <c:v>0.99719599999999997</c:v>
                </c:pt>
                <c:pt idx="95996">
                  <c:v>0.99720799999999998</c:v>
                </c:pt>
                <c:pt idx="95997">
                  <c:v>0.99722599999999995</c:v>
                </c:pt>
                <c:pt idx="95998">
                  <c:v>0.99725799999999998</c:v>
                </c:pt>
                <c:pt idx="95999">
                  <c:v>0.99729800000000002</c:v>
                </c:pt>
                <c:pt idx="96000">
                  <c:v>0.99734999999999996</c:v>
                </c:pt>
                <c:pt idx="96001">
                  <c:v>0.99740899999999999</c:v>
                </c:pt>
                <c:pt idx="96002">
                  <c:v>0.997479</c:v>
                </c:pt>
                <c:pt idx="96003">
                  <c:v>0.997556</c:v>
                </c:pt>
                <c:pt idx="96004">
                  <c:v>0.997637</c:v>
                </c:pt>
                <c:pt idx="96005">
                  <c:v>0.99772400000000006</c:v>
                </c:pt>
                <c:pt idx="96006">
                  <c:v>0.99782000000000004</c:v>
                </c:pt>
                <c:pt idx="96007">
                  <c:v>0.99792099999999995</c:v>
                </c:pt>
                <c:pt idx="96008">
                  <c:v>0.998027</c:v>
                </c:pt>
                <c:pt idx="96009">
                  <c:v>0.99814199999999997</c:v>
                </c:pt>
                <c:pt idx="96010">
                  <c:v>0.99826199999999998</c:v>
                </c:pt>
                <c:pt idx="96011">
                  <c:v>0.99838199999999999</c:v>
                </c:pt>
                <c:pt idx="96012">
                  <c:v>0.99851299999999998</c:v>
                </c:pt>
                <c:pt idx="96013">
                  <c:v>0.99864600000000003</c:v>
                </c:pt>
                <c:pt idx="96014">
                  <c:v>0.99878100000000003</c:v>
                </c:pt>
                <c:pt idx="96015">
                  <c:v>0.99891799999999997</c:v>
                </c:pt>
                <c:pt idx="96016">
                  <c:v>0.99905999999999995</c:v>
                </c:pt>
                <c:pt idx="96017">
                  <c:v>0.99920699999999996</c:v>
                </c:pt>
                <c:pt idx="96018">
                  <c:v>0.99935200000000002</c:v>
                </c:pt>
                <c:pt idx="96019">
                  <c:v>0.99950399999999995</c:v>
                </c:pt>
                <c:pt idx="96020">
                  <c:v>0.99965300000000001</c:v>
                </c:pt>
                <c:pt idx="96021">
                  <c:v>0.99980100000000005</c:v>
                </c:pt>
                <c:pt idx="96022">
                  <c:v>0.99995400000000001</c:v>
                </c:pt>
                <c:pt idx="96023">
                  <c:v>1.0001</c:v>
                </c:pt>
                <c:pt idx="96024">
                  <c:v>1.00024</c:v>
                </c:pt>
                <c:pt idx="96025">
                  <c:v>1.0004</c:v>
                </c:pt>
                <c:pt idx="96026">
                  <c:v>1.00054</c:v>
                </c:pt>
                <c:pt idx="96027">
                  <c:v>1.00068</c:v>
                </c:pt>
                <c:pt idx="96028">
                  <c:v>1.00081</c:v>
                </c:pt>
                <c:pt idx="96029">
                  <c:v>1.00095</c:v>
                </c:pt>
                <c:pt idx="96030">
                  <c:v>1.00108</c:v>
                </c:pt>
                <c:pt idx="96031">
                  <c:v>1.0012099999999999</c:v>
                </c:pt>
                <c:pt idx="96032">
                  <c:v>1.00135</c:v>
                </c:pt>
                <c:pt idx="96033">
                  <c:v>1.0014700000000001</c:v>
                </c:pt>
                <c:pt idx="96034">
                  <c:v>1.0015799999999999</c:v>
                </c:pt>
                <c:pt idx="96035">
                  <c:v>1.00169</c:v>
                </c:pt>
                <c:pt idx="96036">
                  <c:v>1.00179</c:v>
                </c:pt>
                <c:pt idx="96037">
                  <c:v>1.0018800000000001</c:v>
                </c:pt>
                <c:pt idx="96038">
                  <c:v>1.0019800000000001</c:v>
                </c:pt>
                <c:pt idx="96039">
                  <c:v>1.00206</c:v>
                </c:pt>
                <c:pt idx="96040">
                  <c:v>1.00214</c:v>
                </c:pt>
                <c:pt idx="96041">
                  <c:v>1.0022</c:v>
                </c:pt>
                <c:pt idx="96042">
                  <c:v>1.0022500000000001</c:v>
                </c:pt>
                <c:pt idx="96043">
                  <c:v>1.00231</c:v>
                </c:pt>
                <c:pt idx="96044">
                  <c:v>1.0023500000000001</c:v>
                </c:pt>
                <c:pt idx="96045">
                  <c:v>1.00238</c:v>
                </c:pt>
                <c:pt idx="96046">
                  <c:v>1.00241</c:v>
                </c:pt>
                <c:pt idx="96047">
                  <c:v>1.0024200000000001</c:v>
                </c:pt>
                <c:pt idx="96048">
                  <c:v>1.0024200000000001</c:v>
                </c:pt>
                <c:pt idx="96049">
                  <c:v>1.0024200000000001</c:v>
                </c:pt>
                <c:pt idx="96050">
                  <c:v>1.0024</c:v>
                </c:pt>
                <c:pt idx="96051">
                  <c:v>1.00237</c:v>
                </c:pt>
                <c:pt idx="96052">
                  <c:v>1.00234</c:v>
                </c:pt>
                <c:pt idx="96053">
                  <c:v>1.0022899999999999</c:v>
                </c:pt>
                <c:pt idx="96054">
                  <c:v>1.00223</c:v>
                </c:pt>
                <c:pt idx="96055">
                  <c:v>1.0021599999999999</c:v>
                </c:pt>
                <c:pt idx="96056">
                  <c:v>1.00207</c:v>
                </c:pt>
                <c:pt idx="96057">
                  <c:v>1.00197</c:v>
                </c:pt>
                <c:pt idx="96058">
                  <c:v>1.00186</c:v>
                </c:pt>
                <c:pt idx="96059">
                  <c:v>1.0017400000000001</c:v>
                </c:pt>
                <c:pt idx="96060">
                  <c:v>1.0016</c:v>
                </c:pt>
                <c:pt idx="96061">
                  <c:v>1.00145</c:v>
                </c:pt>
                <c:pt idx="96062">
                  <c:v>1.0013000000000001</c:v>
                </c:pt>
                <c:pt idx="96063">
                  <c:v>1.0011300000000001</c:v>
                </c:pt>
                <c:pt idx="96064">
                  <c:v>1.0009399999999999</c:v>
                </c:pt>
                <c:pt idx="96065">
                  <c:v>1.00075</c:v>
                </c:pt>
                <c:pt idx="96066">
                  <c:v>1.00054</c:v>
                </c:pt>
                <c:pt idx="96067">
                  <c:v>1.00031</c:v>
                </c:pt>
                <c:pt idx="96068">
                  <c:v>1.0000800000000001</c:v>
                </c:pt>
                <c:pt idx="96069">
                  <c:v>0.99983</c:v>
                </c:pt>
                <c:pt idx="96070">
                  <c:v>0.99958899999999995</c:v>
                </c:pt>
                <c:pt idx="96071">
                  <c:v>0.99936899999999995</c:v>
                </c:pt>
                <c:pt idx="96072">
                  <c:v>0.99915600000000004</c:v>
                </c:pt>
                <c:pt idx="96073">
                  <c:v>0.99895599999999996</c:v>
                </c:pt>
                <c:pt idx="96074">
                  <c:v>0.99876699999999996</c:v>
                </c:pt>
                <c:pt idx="96075">
                  <c:v>0.99859200000000004</c:v>
                </c:pt>
                <c:pt idx="96076">
                  <c:v>0.99843000000000004</c:v>
                </c:pt>
                <c:pt idx="96077">
                  <c:v>0.99827900000000003</c:v>
                </c:pt>
                <c:pt idx="96078">
                  <c:v>0.99813700000000005</c:v>
                </c:pt>
                <c:pt idx="96079">
                  <c:v>0.99800900000000003</c:v>
                </c:pt>
                <c:pt idx="96080">
                  <c:v>0.99789399999999995</c:v>
                </c:pt>
                <c:pt idx="96081">
                  <c:v>0.99779300000000004</c:v>
                </c:pt>
                <c:pt idx="96082">
                  <c:v>0.99770599999999998</c:v>
                </c:pt>
                <c:pt idx="96083">
                  <c:v>0.99762700000000004</c:v>
                </c:pt>
                <c:pt idx="96084">
                  <c:v>0.99755099999999997</c:v>
                </c:pt>
                <c:pt idx="96085">
                  <c:v>0.99749399999999999</c:v>
                </c:pt>
                <c:pt idx="96086">
                  <c:v>0.99745099999999998</c:v>
                </c:pt>
                <c:pt idx="96087">
                  <c:v>0.99741500000000005</c:v>
                </c:pt>
                <c:pt idx="96088">
                  <c:v>0.99739299999999997</c:v>
                </c:pt>
                <c:pt idx="96089">
                  <c:v>0.99739100000000003</c:v>
                </c:pt>
                <c:pt idx="96090">
                  <c:v>0.99738800000000005</c:v>
                </c:pt>
                <c:pt idx="96091">
                  <c:v>0.99739299999999997</c:v>
                </c:pt>
                <c:pt idx="96092">
                  <c:v>0.99740799999999996</c:v>
                </c:pt>
                <c:pt idx="96093">
                  <c:v>0.99743300000000001</c:v>
                </c:pt>
                <c:pt idx="96094">
                  <c:v>0.99746500000000005</c:v>
                </c:pt>
                <c:pt idx="96095">
                  <c:v>0.99751100000000004</c:v>
                </c:pt>
                <c:pt idx="96096">
                  <c:v>0.99756199999999995</c:v>
                </c:pt>
                <c:pt idx="96097">
                  <c:v>0.997618</c:v>
                </c:pt>
                <c:pt idx="96098">
                  <c:v>0.99768000000000001</c:v>
                </c:pt>
                <c:pt idx="96099">
                  <c:v>0.99773599999999996</c:v>
                </c:pt>
                <c:pt idx="96100">
                  <c:v>0.99781399999999998</c:v>
                </c:pt>
                <c:pt idx="96101">
                  <c:v>0.99789399999999995</c:v>
                </c:pt>
                <c:pt idx="96102">
                  <c:v>0.99798699999999996</c:v>
                </c:pt>
                <c:pt idx="96103">
                  <c:v>0.99808399999999997</c:v>
                </c:pt>
                <c:pt idx="96104">
                  <c:v>0.99818899999999999</c:v>
                </c:pt>
                <c:pt idx="96105">
                  <c:v>0.99829500000000004</c:v>
                </c:pt>
                <c:pt idx="96106">
                  <c:v>0.99840700000000004</c:v>
                </c:pt>
                <c:pt idx="96107">
                  <c:v>0.99852300000000005</c:v>
                </c:pt>
                <c:pt idx="96108">
                  <c:v>0.99864200000000003</c:v>
                </c:pt>
                <c:pt idx="96109">
                  <c:v>0.99876699999999996</c:v>
                </c:pt>
                <c:pt idx="96110">
                  <c:v>0.99886699999999995</c:v>
                </c:pt>
                <c:pt idx="96111">
                  <c:v>0.99899899999999997</c:v>
                </c:pt>
                <c:pt idx="96112">
                  <c:v>0.99912199999999995</c:v>
                </c:pt>
                <c:pt idx="96113">
                  <c:v>0.99925299999999995</c:v>
                </c:pt>
                <c:pt idx="96114">
                  <c:v>0.99938099999999996</c:v>
                </c:pt>
                <c:pt idx="96115">
                  <c:v>0.99951999999999996</c:v>
                </c:pt>
                <c:pt idx="96116">
                  <c:v>0.99965499999999996</c:v>
                </c:pt>
                <c:pt idx="96117">
                  <c:v>0.99978800000000001</c:v>
                </c:pt>
                <c:pt idx="96118">
                  <c:v>0.99992800000000004</c:v>
                </c:pt>
                <c:pt idx="96119">
                  <c:v>1.0000599999999999</c:v>
                </c:pt>
                <c:pt idx="96120">
                  <c:v>1.0001899999999999</c:v>
                </c:pt>
                <c:pt idx="96121">
                  <c:v>1.0003299999999999</c:v>
                </c:pt>
                <c:pt idx="96122">
                  <c:v>1.0004599999999999</c:v>
                </c:pt>
                <c:pt idx="96123">
                  <c:v>1.00058</c:v>
                </c:pt>
                <c:pt idx="96124">
                  <c:v>1.0006999999999999</c:v>
                </c:pt>
                <c:pt idx="96125">
                  <c:v>1.00082</c:v>
                </c:pt>
                <c:pt idx="96126">
                  <c:v>1.0009399999999999</c:v>
                </c:pt>
                <c:pt idx="96127">
                  <c:v>1.00105</c:v>
                </c:pt>
                <c:pt idx="96128">
                  <c:v>1.00115</c:v>
                </c:pt>
                <c:pt idx="96129">
                  <c:v>1.00126</c:v>
                </c:pt>
                <c:pt idx="96130">
                  <c:v>1.00136</c:v>
                </c:pt>
                <c:pt idx="96131">
                  <c:v>1.00145</c:v>
                </c:pt>
                <c:pt idx="96132">
                  <c:v>1.0015400000000001</c:v>
                </c:pt>
                <c:pt idx="96133">
                  <c:v>1.0016099999999999</c:v>
                </c:pt>
                <c:pt idx="96134">
                  <c:v>1.00169</c:v>
                </c:pt>
                <c:pt idx="96135">
                  <c:v>1.0017499999999999</c:v>
                </c:pt>
                <c:pt idx="96136">
                  <c:v>1.0018199999999999</c:v>
                </c:pt>
                <c:pt idx="96137">
                  <c:v>1.00187</c:v>
                </c:pt>
                <c:pt idx="96138">
                  <c:v>1.0019199999999999</c:v>
                </c:pt>
                <c:pt idx="96139">
                  <c:v>1.00196</c:v>
                </c:pt>
                <c:pt idx="96140">
                  <c:v>1.0019800000000001</c:v>
                </c:pt>
                <c:pt idx="96141">
                  <c:v>1.002</c:v>
                </c:pt>
                <c:pt idx="96142">
                  <c:v>1.0020100000000001</c:v>
                </c:pt>
                <c:pt idx="96143">
                  <c:v>1.0020100000000001</c:v>
                </c:pt>
                <c:pt idx="96144">
                  <c:v>1.0020100000000001</c:v>
                </c:pt>
                <c:pt idx="96145">
                  <c:v>1.0019899999999999</c:v>
                </c:pt>
                <c:pt idx="96146">
                  <c:v>1.00196</c:v>
                </c:pt>
                <c:pt idx="96147">
                  <c:v>1.0019199999999999</c:v>
                </c:pt>
                <c:pt idx="96148">
                  <c:v>1.00187</c:v>
                </c:pt>
                <c:pt idx="96149">
                  <c:v>1.0018100000000001</c:v>
                </c:pt>
                <c:pt idx="96150">
                  <c:v>1.0017400000000001</c:v>
                </c:pt>
                <c:pt idx="96151">
                  <c:v>1.0016700000000001</c:v>
                </c:pt>
                <c:pt idx="96152">
                  <c:v>1.0015700000000001</c:v>
                </c:pt>
                <c:pt idx="96153">
                  <c:v>1.0014700000000001</c:v>
                </c:pt>
                <c:pt idx="96154">
                  <c:v>1.00135</c:v>
                </c:pt>
                <c:pt idx="96155">
                  <c:v>1.00122</c:v>
                </c:pt>
                <c:pt idx="96156">
                  <c:v>1.00108</c:v>
                </c:pt>
                <c:pt idx="96157">
                  <c:v>1.0009300000000001</c:v>
                </c:pt>
                <c:pt idx="96158">
                  <c:v>1.0007600000000001</c:v>
                </c:pt>
                <c:pt idx="96159">
                  <c:v>1.0005900000000001</c:v>
                </c:pt>
                <c:pt idx="96160">
                  <c:v>1.0004</c:v>
                </c:pt>
                <c:pt idx="96161">
                  <c:v>1.0002</c:v>
                </c:pt>
                <c:pt idx="96162">
                  <c:v>0.99998200000000004</c:v>
                </c:pt>
                <c:pt idx="96163">
                  <c:v>0.99975700000000001</c:v>
                </c:pt>
                <c:pt idx="96164">
                  <c:v>0.99951400000000001</c:v>
                </c:pt>
                <c:pt idx="96165">
                  <c:v>0.99926700000000002</c:v>
                </c:pt>
                <c:pt idx="96166">
                  <c:v>0.99903699999999995</c:v>
                </c:pt>
                <c:pt idx="96167">
                  <c:v>0.99881200000000003</c:v>
                </c:pt>
                <c:pt idx="96168">
                  <c:v>0.99860300000000002</c:v>
                </c:pt>
                <c:pt idx="96169">
                  <c:v>0.99840600000000002</c:v>
                </c:pt>
                <c:pt idx="96170">
                  <c:v>0.99822100000000002</c:v>
                </c:pt>
                <c:pt idx="96171">
                  <c:v>0.99804099999999996</c:v>
                </c:pt>
                <c:pt idx="96172">
                  <c:v>0.99787700000000001</c:v>
                </c:pt>
                <c:pt idx="96173">
                  <c:v>0.99772899999999998</c:v>
                </c:pt>
                <c:pt idx="96174">
                  <c:v>0.99759100000000001</c:v>
                </c:pt>
                <c:pt idx="96175">
                  <c:v>0.99747200000000003</c:v>
                </c:pt>
                <c:pt idx="96176">
                  <c:v>0.99736199999999997</c:v>
                </c:pt>
                <c:pt idx="96177">
                  <c:v>0.99726300000000001</c:v>
                </c:pt>
                <c:pt idx="96178">
                  <c:v>0.99717599999999995</c:v>
                </c:pt>
                <c:pt idx="96179">
                  <c:v>0.99711000000000005</c:v>
                </c:pt>
                <c:pt idx="96180">
                  <c:v>0.99704700000000002</c:v>
                </c:pt>
                <c:pt idx="96181">
                  <c:v>0.99698799999999999</c:v>
                </c:pt>
                <c:pt idx="96182">
                  <c:v>0.99694099999999997</c:v>
                </c:pt>
                <c:pt idx="96183">
                  <c:v>0.99690999999999996</c:v>
                </c:pt>
                <c:pt idx="96184">
                  <c:v>0.99689300000000003</c:v>
                </c:pt>
                <c:pt idx="96185">
                  <c:v>0.99688600000000005</c:v>
                </c:pt>
                <c:pt idx="96186">
                  <c:v>0.99688600000000005</c:v>
                </c:pt>
                <c:pt idx="96187">
                  <c:v>0.99689700000000003</c:v>
                </c:pt>
                <c:pt idx="96188">
                  <c:v>0.99691399999999997</c:v>
                </c:pt>
                <c:pt idx="96189">
                  <c:v>0.99694400000000005</c:v>
                </c:pt>
                <c:pt idx="96190">
                  <c:v>0.99698200000000003</c:v>
                </c:pt>
                <c:pt idx="96191">
                  <c:v>0.99702900000000005</c:v>
                </c:pt>
                <c:pt idx="96192">
                  <c:v>0.99709000000000003</c:v>
                </c:pt>
                <c:pt idx="96193">
                  <c:v>0.99715299999999996</c:v>
                </c:pt>
                <c:pt idx="96194">
                  <c:v>0.99723200000000001</c:v>
                </c:pt>
                <c:pt idx="96195">
                  <c:v>0.99731499999999995</c:v>
                </c:pt>
                <c:pt idx="96196">
                  <c:v>0.99739900000000004</c:v>
                </c:pt>
                <c:pt idx="96197">
                  <c:v>0.99749600000000005</c:v>
                </c:pt>
                <c:pt idx="96198">
                  <c:v>0.99760000000000004</c:v>
                </c:pt>
                <c:pt idx="96199">
                  <c:v>0.99770899999999996</c:v>
                </c:pt>
                <c:pt idx="96200">
                  <c:v>0.99782499999999996</c:v>
                </c:pt>
                <c:pt idx="96201">
                  <c:v>0.99793900000000002</c:v>
                </c:pt>
                <c:pt idx="96202">
                  <c:v>0.99806300000000003</c:v>
                </c:pt>
                <c:pt idx="96203">
                  <c:v>0.99818899999999999</c:v>
                </c:pt>
                <c:pt idx="96204">
                  <c:v>0.99832500000000002</c:v>
                </c:pt>
                <c:pt idx="96205">
                  <c:v>0.99846199999999996</c:v>
                </c:pt>
                <c:pt idx="96206">
                  <c:v>0.99860300000000002</c:v>
                </c:pt>
                <c:pt idx="96207">
                  <c:v>0.99875199999999997</c:v>
                </c:pt>
                <c:pt idx="96208">
                  <c:v>0.99889799999999995</c:v>
                </c:pt>
                <c:pt idx="96209">
                  <c:v>0.99904599999999999</c:v>
                </c:pt>
                <c:pt idx="96210">
                  <c:v>0.99919199999999997</c:v>
                </c:pt>
                <c:pt idx="96211">
                  <c:v>0.99934100000000003</c:v>
                </c:pt>
                <c:pt idx="96212">
                  <c:v>0.99948899999999996</c:v>
                </c:pt>
                <c:pt idx="96213">
                  <c:v>0.99963599999999997</c:v>
                </c:pt>
                <c:pt idx="96214">
                  <c:v>0.99978400000000001</c:v>
                </c:pt>
                <c:pt idx="96215">
                  <c:v>0.99993299999999996</c:v>
                </c:pt>
                <c:pt idx="96216">
                  <c:v>1.0000800000000001</c:v>
                </c:pt>
                <c:pt idx="96217">
                  <c:v>1.00023</c:v>
                </c:pt>
                <c:pt idx="96218">
                  <c:v>1.00037</c:v>
                </c:pt>
                <c:pt idx="96219">
                  <c:v>1.0005200000000001</c:v>
                </c:pt>
                <c:pt idx="96220">
                  <c:v>1.00065</c:v>
                </c:pt>
                <c:pt idx="96221">
                  <c:v>1.00078</c:v>
                </c:pt>
                <c:pt idx="96222">
                  <c:v>1.00092</c:v>
                </c:pt>
                <c:pt idx="96223">
                  <c:v>1.00105</c:v>
                </c:pt>
                <c:pt idx="96224">
                  <c:v>1.0011699999999999</c:v>
                </c:pt>
                <c:pt idx="96225">
                  <c:v>1.0012799999999999</c:v>
                </c:pt>
                <c:pt idx="96226">
                  <c:v>1.00139</c:v>
                </c:pt>
                <c:pt idx="96227">
                  <c:v>1.0015000000000001</c:v>
                </c:pt>
                <c:pt idx="96228">
                  <c:v>1.0016</c:v>
                </c:pt>
                <c:pt idx="96229">
                  <c:v>1.0016799999999999</c:v>
                </c:pt>
                <c:pt idx="96230">
                  <c:v>1.00177</c:v>
                </c:pt>
                <c:pt idx="96231">
                  <c:v>1.00183</c:v>
                </c:pt>
                <c:pt idx="96232">
                  <c:v>1.0019100000000001</c:v>
                </c:pt>
                <c:pt idx="96233">
                  <c:v>1.00197</c:v>
                </c:pt>
                <c:pt idx="96234">
                  <c:v>1.0020199999999999</c:v>
                </c:pt>
                <c:pt idx="96235">
                  <c:v>1.00206</c:v>
                </c:pt>
                <c:pt idx="96236">
                  <c:v>1.0021</c:v>
                </c:pt>
                <c:pt idx="96237">
                  <c:v>1.0021199999999999</c:v>
                </c:pt>
                <c:pt idx="96238">
                  <c:v>1.00213</c:v>
                </c:pt>
                <c:pt idx="96239">
                  <c:v>1.00214</c:v>
                </c:pt>
                <c:pt idx="96240">
                  <c:v>1.00213</c:v>
                </c:pt>
                <c:pt idx="96241">
                  <c:v>1.0021100000000001</c:v>
                </c:pt>
                <c:pt idx="96242">
                  <c:v>1.0020800000000001</c:v>
                </c:pt>
                <c:pt idx="96243">
                  <c:v>1.00204</c:v>
                </c:pt>
                <c:pt idx="96244">
                  <c:v>1.0019899999999999</c:v>
                </c:pt>
                <c:pt idx="96245">
                  <c:v>1.0019199999999999</c:v>
                </c:pt>
                <c:pt idx="96246">
                  <c:v>1.0018499999999999</c:v>
                </c:pt>
                <c:pt idx="96247">
                  <c:v>1.00176</c:v>
                </c:pt>
                <c:pt idx="96248">
                  <c:v>1.0016499999999999</c:v>
                </c:pt>
                <c:pt idx="96249">
                  <c:v>1.0015400000000001</c:v>
                </c:pt>
                <c:pt idx="96250">
                  <c:v>1.0014099999999999</c:v>
                </c:pt>
                <c:pt idx="96251">
                  <c:v>1.0012799999999999</c:v>
                </c:pt>
                <c:pt idx="96252">
                  <c:v>1.00112</c:v>
                </c:pt>
                <c:pt idx="96253">
                  <c:v>1.0009600000000001</c:v>
                </c:pt>
                <c:pt idx="96254">
                  <c:v>1.00078</c:v>
                </c:pt>
                <c:pt idx="96255">
                  <c:v>1.0005900000000001</c:v>
                </c:pt>
                <c:pt idx="96256">
                  <c:v>1.0003899999999999</c:v>
                </c:pt>
                <c:pt idx="96257">
                  <c:v>1.0001800000000001</c:v>
                </c:pt>
                <c:pt idx="96258">
                  <c:v>0.99994799999999995</c:v>
                </c:pt>
                <c:pt idx="96259">
                  <c:v>0.99970099999999995</c:v>
                </c:pt>
                <c:pt idx="96260">
                  <c:v>0.99945600000000001</c:v>
                </c:pt>
                <c:pt idx="96261">
                  <c:v>0.99925200000000003</c:v>
                </c:pt>
                <c:pt idx="96262">
                  <c:v>0.999031</c:v>
                </c:pt>
                <c:pt idx="96263">
                  <c:v>0.99882700000000002</c:v>
                </c:pt>
                <c:pt idx="96264">
                  <c:v>0.99863599999999997</c:v>
                </c:pt>
                <c:pt idx="96265">
                  <c:v>0.99845600000000001</c:v>
                </c:pt>
                <c:pt idx="96266">
                  <c:v>0.99828700000000004</c:v>
                </c:pt>
                <c:pt idx="96267">
                  <c:v>0.99813300000000005</c:v>
                </c:pt>
                <c:pt idx="96268">
                  <c:v>0.99799300000000002</c:v>
                </c:pt>
                <c:pt idx="96269">
                  <c:v>0.99786300000000006</c:v>
                </c:pt>
                <c:pt idx="96270">
                  <c:v>0.99773900000000004</c:v>
                </c:pt>
                <c:pt idx="96271">
                  <c:v>0.99763500000000005</c:v>
                </c:pt>
                <c:pt idx="96272">
                  <c:v>0.99754100000000001</c:v>
                </c:pt>
                <c:pt idx="96273">
                  <c:v>0.99745899999999998</c:v>
                </c:pt>
                <c:pt idx="96274">
                  <c:v>0.99738599999999999</c:v>
                </c:pt>
                <c:pt idx="96275">
                  <c:v>0.99732900000000002</c:v>
                </c:pt>
                <c:pt idx="96276">
                  <c:v>0.99728799999999995</c:v>
                </c:pt>
                <c:pt idx="96277">
                  <c:v>0.99724999999999997</c:v>
                </c:pt>
                <c:pt idx="96278">
                  <c:v>0.997228</c:v>
                </c:pt>
                <c:pt idx="96279">
                  <c:v>0.99721000000000004</c:v>
                </c:pt>
                <c:pt idx="96280">
                  <c:v>0.99720799999999998</c:v>
                </c:pt>
                <c:pt idx="96281">
                  <c:v>0.99721700000000002</c:v>
                </c:pt>
                <c:pt idx="96282">
                  <c:v>0.99723300000000004</c:v>
                </c:pt>
                <c:pt idx="96283">
                  <c:v>0.99725799999999998</c:v>
                </c:pt>
                <c:pt idx="96284">
                  <c:v>0.99729199999999996</c:v>
                </c:pt>
                <c:pt idx="96285">
                  <c:v>0.99734</c:v>
                </c:pt>
                <c:pt idx="96286">
                  <c:v>0.99739900000000004</c:v>
                </c:pt>
                <c:pt idx="96287">
                  <c:v>0.99746500000000005</c:v>
                </c:pt>
                <c:pt idx="96288">
                  <c:v>0.99753199999999997</c:v>
                </c:pt>
                <c:pt idx="96289">
                  <c:v>0.99760599999999999</c:v>
                </c:pt>
                <c:pt idx="96290">
                  <c:v>0.99769300000000005</c:v>
                </c:pt>
                <c:pt idx="96291">
                  <c:v>0.99777899999999997</c:v>
                </c:pt>
                <c:pt idx="96292">
                  <c:v>0.99787800000000004</c:v>
                </c:pt>
                <c:pt idx="96293">
                  <c:v>0.99798299999999995</c:v>
                </c:pt>
                <c:pt idx="96294">
                  <c:v>0.99809800000000004</c:v>
                </c:pt>
                <c:pt idx="96295">
                  <c:v>0.99821400000000005</c:v>
                </c:pt>
                <c:pt idx="96296">
                  <c:v>0.99833799999999995</c:v>
                </c:pt>
                <c:pt idx="96297">
                  <c:v>0.99845899999999999</c:v>
                </c:pt>
                <c:pt idx="96298">
                  <c:v>0.99858899999999995</c:v>
                </c:pt>
                <c:pt idx="96299">
                  <c:v>0.99872000000000005</c:v>
                </c:pt>
                <c:pt idx="96300">
                  <c:v>0.99885500000000005</c:v>
                </c:pt>
                <c:pt idx="96301">
                  <c:v>0.99899300000000002</c:v>
                </c:pt>
                <c:pt idx="96302">
                  <c:v>0.99912199999999995</c:v>
                </c:pt>
                <c:pt idx="96303">
                  <c:v>0.99927100000000002</c:v>
                </c:pt>
                <c:pt idx="96304">
                  <c:v>0.99941599999999997</c:v>
                </c:pt>
                <c:pt idx="96305">
                  <c:v>0.99956199999999995</c:v>
                </c:pt>
                <c:pt idx="96306">
                  <c:v>0.99971100000000002</c:v>
                </c:pt>
                <c:pt idx="96307">
                  <c:v>0.99985599999999997</c:v>
                </c:pt>
                <c:pt idx="96308">
                  <c:v>1</c:v>
                </c:pt>
                <c:pt idx="96309">
                  <c:v>1.0001500000000001</c:v>
                </c:pt>
                <c:pt idx="96310">
                  <c:v>1.0003</c:v>
                </c:pt>
                <c:pt idx="96311">
                  <c:v>1.0004500000000001</c:v>
                </c:pt>
                <c:pt idx="96312">
                  <c:v>1.0005999999999999</c:v>
                </c:pt>
                <c:pt idx="96313">
                  <c:v>1.00074</c:v>
                </c:pt>
                <c:pt idx="96314">
                  <c:v>1.00088</c:v>
                </c:pt>
                <c:pt idx="96315">
                  <c:v>1.00102</c:v>
                </c:pt>
                <c:pt idx="96316">
                  <c:v>1.00115</c:v>
                </c:pt>
                <c:pt idx="96317">
                  <c:v>1.0012799999999999</c:v>
                </c:pt>
                <c:pt idx="96318">
                  <c:v>1.0014000000000001</c:v>
                </c:pt>
                <c:pt idx="96319">
                  <c:v>1.00152</c:v>
                </c:pt>
                <c:pt idx="96320">
                  <c:v>1.00163</c:v>
                </c:pt>
                <c:pt idx="96321">
                  <c:v>1.0017400000000001</c:v>
                </c:pt>
                <c:pt idx="96322">
                  <c:v>1.0018499999999999</c:v>
                </c:pt>
                <c:pt idx="96323">
                  <c:v>1.0019499999999999</c:v>
                </c:pt>
                <c:pt idx="96324">
                  <c:v>1.00204</c:v>
                </c:pt>
                <c:pt idx="96325">
                  <c:v>1.00213</c:v>
                </c:pt>
                <c:pt idx="96326">
                  <c:v>1.0022</c:v>
                </c:pt>
                <c:pt idx="96327">
                  <c:v>1.0022800000000001</c:v>
                </c:pt>
                <c:pt idx="96328">
                  <c:v>1.00234</c:v>
                </c:pt>
                <c:pt idx="96329">
                  <c:v>1.0024</c:v>
                </c:pt>
                <c:pt idx="96330">
                  <c:v>1.0024299999999999</c:v>
                </c:pt>
                <c:pt idx="96331">
                  <c:v>1.00247</c:v>
                </c:pt>
                <c:pt idx="96332">
                  <c:v>1.0024999999999999</c:v>
                </c:pt>
                <c:pt idx="96333">
                  <c:v>1.0025200000000001</c:v>
                </c:pt>
                <c:pt idx="96334">
                  <c:v>1.0025299999999999</c:v>
                </c:pt>
                <c:pt idx="96335">
                  <c:v>1.00254</c:v>
                </c:pt>
                <c:pt idx="96336">
                  <c:v>1.0025299999999999</c:v>
                </c:pt>
                <c:pt idx="96337">
                  <c:v>1.00251</c:v>
                </c:pt>
                <c:pt idx="96338">
                  <c:v>1.00247</c:v>
                </c:pt>
                <c:pt idx="96339">
                  <c:v>1.0024299999999999</c:v>
                </c:pt>
                <c:pt idx="96340">
                  <c:v>1.00237</c:v>
                </c:pt>
                <c:pt idx="96341">
                  <c:v>1.00231</c:v>
                </c:pt>
                <c:pt idx="96342">
                  <c:v>1.00223</c:v>
                </c:pt>
                <c:pt idx="96343">
                  <c:v>1.0021500000000001</c:v>
                </c:pt>
                <c:pt idx="96344">
                  <c:v>1.0020500000000001</c:v>
                </c:pt>
                <c:pt idx="96345">
                  <c:v>1.0019400000000001</c:v>
                </c:pt>
                <c:pt idx="96346">
                  <c:v>1.0018100000000001</c:v>
                </c:pt>
                <c:pt idx="96347">
                  <c:v>1.0016799999999999</c:v>
                </c:pt>
                <c:pt idx="96348">
                  <c:v>1.00153</c:v>
                </c:pt>
                <c:pt idx="96349">
                  <c:v>1.00136</c:v>
                </c:pt>
                <c:pt idx="96350">
                  <c:v>1.00119</c:v>
                </c:pt>
                <c:pt idx="96351">
                  <c:v>1.00101</c:v>
                </c:pt>
                <c:pt idx="96352">
                  <c:v>1.00081</c:v>
                </c:pt>
                <c:pt idx="96353">
                  <c:v>1.0005999999999999</c:v>
                </c:pt>
                <c:pt idx="96354">
                  <c:v>1.00037</c:v>
                </c:pt>
                <c:pt idx="96355">
                  <c:v>1.00014</c:v>
                </c:pt>
                <c:pt idx="96356">
                  <c:v>0.999888</c:v>
                </c:pt>
                <c:pt idx="96357">
                  <c:v>0.99965099999999996</c:v>
                </c:pt>
                <c:pt idx="96358">
                  <c:v>0.99942200000000003</c:v>
                </c:pt>
                <c:pt idx="96359">
                  <c:v>0.99920500000000001</c:v>
                </c:pt>
                <c:pt idx="96360">
                  <c:v>0.99900500000000003</c:v>
                </c:pt>
                <c:pt idx="96361">
                  <c:v>0.99881600000000004</c:v>
                </c:pt>
                <c:pt idx="96362">
                  <c:v>0.99864200000000003</c:v>
                </c:pt>
                <c:pt idx="96363">
                  <c:v>0.99847799999999998</c:v>
                </c:pt>
                <c:pt idx="96364">
                  <c:v>0.99832799999999999</c:v>
                </c:pt>
                <c:pt idx="96365">
                  <c:v>0.99819199999999997</c:v>
                </c:pt>
                <c:pt idx="96366">
                  <c:v>0.99806700000000004</c:v>
                </c:pt>
                <c:pt idx="96367">
                  <c:v>0.99795900000000004</c:v>
                </c:pt>
                <c:pt idx="96368">
                  <c:v>0.99786200000000003</c:v>
                </c:pt>
                <c:pt idx="96369">
                  <c:v>0.99779399999999996</c:v>
                </c:pt>
                <c:pt idx="96370">
                  <c:v>0.99771799999999999</c:v>
                </c:pt>
                <c:pt idx="96371">
                  <c:v>0.99764399999999998</c:v>
                </c:pt>
                <c:pt idx="96372">
                  <c:v>0.99758999999999998</c:v>
                </c:pt>
                <c:pt idx="96373">
                  <c:v>0.99755099999999997</c:v>
                </c:pt>
                <c:pt idx="96374">
                  <c:v>0.99752099999999999</c:v>
                </c:pt>
                <c:pt idx="96375">
                  <c:v>0.997502</c:v>
                </c:pt>
                <c:pt idx="96376">
                  <c:v>0.99749299999999996</c:v>
                </c:pt>
                <c:pt idx="96377">
                  <c:v>0.99749600000000005</c:v>
                </c:pt>
                <c:pt idx="96378">
                  <c:v>0.99750700000000003</c:v>
                </c:pt>
                <c:pt idx="96379">
                  <c:v>0.99752200000000002</c:v>
                </c:pt>
                <c:pt idx="96380">
                  <c:v>0.99755199999999999</c:v>
                </c:pt>
                <c:pt idx="96381">
                  <c:v>0.99759900000000001</c:v>
                </c:pt>
                <c:pt idx="96382">
                  <c:v>0.99765700000000002</c:v>
                </c:pt>
                <c:pt idx="96383">
                  <c:v>0.99771399999999999</c:v>
                </c:pt>
                <c:pt idx="96384">
                  <c:v>0.99779200000000001</c:v>
                </c:pt>
                <c:pt idx="96385">
                  <c:v>0.99786699999999995</c:v>
                </c:pt>
                <c:pt idx="96386">
                  <c:v>0.99794799999999995</c:v>
                </c:pt>
                <c:pt idx="96387">
                  <c:v>0.99804300000000001</c:v>
                </c:pt>
                <c:pt idx="96388">
                  <c:v>0.99814400000000003</c:v>
                </c:pt>
                <c:pt idx="96389">
                  <c:v>0.998247</c:v>
                </c:pt>
                <c:pt idx="96390">
                  <c:v>0.99835200000000002</c:v>
                </c:pt>
                <c:pt idx="96391">
                  <c:v>0.99846699999999999</c:v>
                </c:pt>
                <c:pt idx="96392">
                  <c:v>0.998587</c:v>
                </c:pt>
                <c:pt idx="96393">
                  <c:v>0.99870300000000001</c:v>
                </c:pt>
                <c:pt idx="96394">
                  <c:v>0.99882899999999997</c:v>
                </c:pt>
                <c:pt idx="96395">
                  <c:v>0.99896099999999999</c:v>
                </c:pt>
                <c:pt idx="96396">
                  <c:v>0.99909700000000001</c:v>
                </c:pt>
                <c:pt idx="96397">
                  <c:v>0.99923600000000001</c:v>
                </c:pt>
                <c:pt idx="96398">
                  <c:v>0.99937699999999996</c:v>
                </c:pt>
                <c:pt idx="96399">
                  <c:v>0.99952200000000002</c:v>
                </c:pt>
                <c:pt idx="96400">
                  <c:v>0.999668</c:v>
                </c:pt>
                <c:pt idx="96401">
                  <c:v>0.99981200000000003</c:v>
                </c:pt>
                <c:pt idx="96402">
                  <c:v>0.99996399999999996</c:v>
                </c:pt>
                <c:pt idx="96403">
                  <c:v>1.0001100000000001</c:v>
                </c:pt>
                <c:pt idx="96404">
                  <c:v>1.0002599999999999</c:v>
                </c:pt>
                <c:pt idx="96405">
                  <c:v>1.00041</c:v>
                </c:pt>
                <c:pt idx="96406">
                  <c:v>1.0005599999999999</c:v>
                </c:pt>
                <c:pt idx="96407">
                  <c:v>1.0006999999999999</c:v>
                </c:pt>
                <c:pt idx="96408">
                  <c:v>1.00084</c:v>
                </c:pt>
                <c:pt idx="96409">
                  <c:v>1.00098</c:v>
                </c:pt>
                <c:pt idx="96410">
                  <c:v>1.0011300000000001</c:v>
                </c:pt>
                <c:pt idx="96411">
                  <c:v>1.00126</c:v>
                </c:pt>
                <c:pt idx="96412">
                  <c:v>1.0014000000000001</c:v>
                </c:pt>
                <c:pt idx="96413">
                  <c:v>1.00152</c:v>
                </c:pt>
                <c:pt idx="96414">
                  <c:v>1.0016400000000001</c:v>
                </c:pt>
                <c:pt idx="96415">
                  <c:v>1.00176</c:v>
                </c:pt>
                <c:pt idx="96416">
                  <c:v>1.00187</c:v>
                </c:pt>
                <c:pt idx="96417">
                  <c:v>1.00197</c:v>
                </c:pt>
                <c:pt idx="96418">
                  <c:v>1.0020800000000001</c:v>
                </c:pt>
                <c:pt idx="96419">
                  <c:v>1.00217</c:v>
                </c:pt>
                <c:pt idx="96420">
                  <c:v>1.0022500000000001</c:v>
                </c:pt>
                <c:pt idx="96421">
                  <c:v>1.0023299999999999</c:v>
                </c:pt>
                <c:pt idx="96422">
                  <c:v>1.0023899999999999</c:v>
                </c:pt>
                <c:pt idx="96423">
                  <c:v>1.0024599999999999</c:v>
                </c:pt>
                <c:pt idx="96424">
                  <c:v>1.00251</c:v>
                </c:pt>
                <c:pt idx="96425">
                  <c:v>1.0025500000000001</c:v>
                </c:pt>
                <c:pt idx="96426">
                  <c:v>1.0025900000000001</c:v>
                </c:pt>
                <c:pt idx="96427">
                  <c:v>1.0026200000000001</c:v>
                </c:pt>
                <c:pt idx="96428">
                  <c:v>1.00264</c:v>
                </c:pt>
                <c:pt idx="96429">
                  <c:v>1.00265</c:v>
                </c:pt>
                <c:pt idx="96430">
                  <c:v>1.00264</c:v>
                </c:pt>
                <c:pt idx="96431">
                  <c:v>1.0026299999999999</c:v>
                </c:pt>
                <c:pt idx="96432">
                  <c:v>1.00261</c:v>
                </c:pt>
                <c:pt idx="96433">
                  <c:v>1.00258</c:v>
                </c:pt>
                <c:pt idx="96434">
                  <c:v>1.0025299999999999</c:v>
                </c:pt>
                <c:pt idx="96435">
                  <c:v>1.00248</c:v>
                </c:pt>
                <c:pt idx="96436">
                  <c:v>1.00241</c:v>
                </c:pt>
                <c:pt idx="96437">
                  <c:v>1.0023299999999999</c:v>
                </c:pt>
                <c:pt idx="96438">
                  <c:v>1.00223</c:v>
                </c:pt>
                <c:pt idx="96439">
                  <c:v>1.0021199999999999</c:v>
                </c:pt>
                <c:pt idx="96440">
                  <c:v>1.002</c:v>
                </c:pt>
                <c:pt idx="96441">
                  <c:v>1.00187</c:v>
                </c:pt>
                <c:pt idx="96442">
                  <c:v>1.00173</c:v>
                </c:pt>
                <c:pt idx="96443">
                  <c:v>1.0015799999999999</c:v>
                </c:pt>
                <c:pt idx="96444">
                  <c:v>1.0014099999999999</c:v>
                </c:pt>
                <c:pt idx="96445">
                  <c:v>1.0012300000000001</c:v>
                </c:pt>
                <c:pt idx="96446">
                  <c:v>1.0010399999999999</c:v>
                </c:pt>
                <c:pt idx="96447">
                  <c:v>1.00084</c:v>
                </c:pt>
                <c:pt idx="96448">
                  <c:v>1.0006200000000001</c:v>
                </c:pt>
                <c:pt idx="96449">
                  <c:v>1.00038</c:v>
                </c:pt>
                <c:pt idx="96450">
                  <c:v>1.00014</c:v>
                </c:pt>
                <c:pt idx="96451">
                  <c:v>0.99989799999999995</c:v>
                </c:pt>
                <c:pt idx="96452">
                  <c:v>0.99966600000000005</c:v>
                </c:pt>
                <c:pt idx="96453">
                  <c:v>0.99944299999999997</c:v>
                </c:pt>
                <c:pt idx="96454">
                  <c:v>0.99923700000000004</c:v>
                </c:pt>
                <c:pt idx="96455">
                  <c:v>0.99904300000000001</c:v>
                </c:pt>
                <c:pt idx="96456">
                  <c:v>0.99886200000000003</c:v>
                </c:pt>
                <c:pt idx="96457">
                  <c:v>0.998695</c:v>
                </c:pt>
                <c:pt idx="96458">
                  <c:v>0.99853599999999998</c:v>
                </c:pt>
                <c:pt idx="96459">
                  <c:v>0.99839599999999995</c:v>
                </c:pt>
                <c:pt idx="96460">
                  <c:v>0.99826199999999998</c:v>
                </c:pt>
                <c:pt idx="96461">
                  <c:v>0.99813799999999997</c:v>
                </c:pt>
                <c:pt idx="96462">
                  <c:v>0.99802599999999997</c:v>
                </c:pt>
                <c:pt idx="96463">
                  <c:v>0.99793100000000001</c:v>
                </c:pt>
                <c:pt idx="96464">
                  <c:v>0.99784200000000001</c:v>
                </c:pt>
                <c:pt idx="96465">
                  <c:v>0.99776600000000004</c:v>
                </c:pt>
                <c:pt idx="96466">
                  <c:v>0.99770300000000001</c:v>
                </c:pt>
                <c:pt idx="96467">
                  <c:v>0.99765999999999999</c:v>
                </c:pt>
                <c:pt idx="96468">
                  <c:v>0.99761999999999995</c:v>
                </c:pt>
                <c:pt idx="96469">
                  <c:v>0.99759399999999998</c:v>
                </c:pt>
                <c:pt idx="96470">
                  <c:v>0.99757499999999999</c:v>
                </c:pt>
                <c:pt idx="96471">
                  <c:v>0.99756400000000001</c:v>
                </c:pt>
                <c:pt idx="96472">
                  <c:v>0.99756199999999995</c:v>
                </c:pt>
                <c:pt idx="96473">
                  <c:v>0.99757200000000001</c:v>
                </c:pt>
                <c:pt idx="96474">
                  <c:v>0.99759100000000001</c:v>
                </c:pt>
                <c:pt idx="96475">
                  <c:v>0.99762099999999998</c:v>
                </c:pt>
                <c:pt idx="96476">
                  <c:v>0.99765800000000004</c:v>
                </c:pt>
                <c:pt idx="96477">
                  <c:v>0.99770499999999995</c:v>
                </c:pt>
                <c:pt idx="96478">
                  <c:v>0.997753</c:v>
                </c:pt>
                <c:pt idx="96479">
                  <c:v>0.99782199999999999</c:v>
                </c:pt>
                <c:pt idx="96480">
                  <c:v>0.99789399999999995</c:v>
                </c:pt>
                <c:pt idx="96481">
                  <c:v>0.99796799999999997</c:v>
                </c:pt>
                <c:pt idx="96482">
                  <c:v>0.99805200000000005</c:v>
                </c:pt>
                <c:pt idx="96483">
                  <c:v>0.99814000000000003</c:v>
                </c:pt>
                <c:pt idx="96484">
                  <c:v>0.99823300000000004</c:v>
                </c:pt>
                <c:pt idx="96485">
                  <c:v>0.998332</c:v>
                </c:pt>
                <c:pt idx="96486">
                  <c:v>0.99844100000000002</c:v>
                </c:pt>
                <c:pt idx="96487">
                  <c:v>0.99855400000000005</c:v>
                </c:pt>
                <c:pt idx="96488">
                  <c:v>0.998668</c:v>
                </c:pt>
                <c:pt idx="96489">
                  <c:v>0.99878699999999998</c:v>
                </c:pt>
                <c:pt idx="96490">
                  <c:v>0.99890599999999996</c:v>
                </c:pt>
                <c:pt idx="96491">
                  <c:v>0.99902899999999994</c:v>
                </c:pt>
                <c:pt idx="96492">
                  <c:v>0.99915799999999999</c:v>
                </c:pt>
                <c:pt idx="96493">
                  <c:v>0.99928799999999995</c:v>
                </c:pt>
                <c:pt idx="96494">
                  <c:v>0.99941800000000003</c:v>
                </c:pt>
                <c:pt idx="96495">
                  <c:v>0.99955400000000005</c:v>
                </c:pt>
                <c:pt idx="96496">
                  <c:v>0.99968999999999997</c:v>
                </c:pt>
                <c:pt idx="96497">
                  <c:v>0.99982700000000002</c:v>
                </c:pt>
                <c:pt idx="96498">
                  <c:v>0.99995900000000004</c:v>
                </c:pt>
                <c:pt idx="96499">
                  <c:v>1.0000899999999999</c:v>
                </c:pt>
                <c:pt idx="96500">
                  <c:v>1.00023</c:v>
                </c:pt>
                <c:pt idx="96501">
                  <c:v>1.00037</c:v>
                </c:pt>
                <c:pt idx="96502">
                  <c:v>1.0004999999999999</c:v>
                </c:pt>
                <c:pt idx="96503">
                  <c:v>1.00064</c:v>
                </c:pt>
                <c:pt idx="96504">
                  <c:v>1.0007699999999999</c:v>
                </c:pt>
                <c:pt idx="96505">
                  <c:v>1.0008999999999999</c:v>
                </c:pt>
                <c:pt idx="96506">
                  <c:v>1.00102</c:v>
                </c:pt>
                <c:pt idx="96507">
                  <c:v>1.0011300000000001</c:v>
                </c:pt>
                <c:pt idx="96508">
                  <c:v>1.00125</c:v>
                </c:pt>
                <c:pt idx="96509">
                  <c:v>1.00136</c:v>
                </c:pt>
                <c:pt idx="96510">
                  <c:v>1.0014700000000001</c:v>
                </c:pt>
                <c:pt idx="96511">
                  <c:v>1.0015700000000001</c:v>
                </c:pt>
                <c:pt idx="96512">
                  <c:v>1.0016700000000001</c:v>
                </c:pt>
                <c:pt idx="96513">
                  <c:v>1.00176</c:v>
                </c:pt>
                <c:pt idx="96514">
                  <c:v>1.0018499999999999</c:v>
                </c:pt>
                <c:pt idx="96515">
                  <c:v>1.0019199999999999</c:v>
                </c:pt>
                <c:pt idx="96516">
                  <c:v>1.002</c:v>
                </c:pt>
                <c:pt idx="96517">
                  <c:v>1.00206</c:v>
                </c:pt>
                <c:pt idx="96518">
                  <c:v>1.0021100000000001</c:v>
                </c:pt>
                <c:pt idx="96519">
                  <c:v>1.0021599999999999</c:v>
                </c:pt>
                <c:pt idx="96520">
                  <c:v>1.0022200000000001</c:v>
                </c:pt>
                <c:pt idx="96521">
                  <c:v>1.0022599999999999</c:v>
                </c:pt>
                <c:pt idx="96522">
                  <c:v>1.0022800000000001</c:v>
                </c:pt>
                <c:pt idx="96523">
                  <c:v>1.0022899999999999</c:v>
                </c:pt>
                <c:pt idx="96524">
                  <c:v>1.0023</c:v>
                </c:pt>
                <c:pt idx="96525">
                  <c:v>1.0022899999999999</c:v>
                </c:pt>
                <c:pt idx="96526">
                  <c:v>1.00227</c:v>
                </c:pt>
                <c:pt idx="96527">
                  <c:v>1.0022500000000001</c:v>
                </c:pt>
                <c:pt idx="96528">
                  <c:v>1.0022200000000001</c:v>
                </c:pt>
                <c:pt idx="96529">
                  <c:v>1.00217</c:v>
                </c:pt>
                <c:pt idx="96530">
                  <c:v>1.0021100000000001</c:v>
                </c:pt>
                <c:pt idx="96531">
                  <c:v>1.00204</c:v>
                </c:pt>
                <c:pt idx="96532">
                  <c:v>1.00197</c:v>
                </c:pt>
                <c:pt idx="96533">
                  <c:v>1.0018899999999999</c:v>
                </c:pt>
                <c:pt idx="96534">
                  <c:v>1.00179</c:v>
                </c:pt>
                <c:pt idx="96535">
                  <c:v>1.0016799999999999</c:v>
                </c:pt>
                <c:pt idx="96536">
                  <c:v>1.00156</c:v>
                </c:pt>
                <c:pt idx="96537">
                  <c:v>1.00143</c:v>
                </c:pt>
                <c:pt idx="96538">
                  <c:v>1.0012799999999999</c:v>
                </c:pt>
                <c:pt idx="96539">
                  <c:v>1.00112</c:v>
                </c:pt>
                <c:pt idx="96540">
                  <c:v>1.0009399999999999</c:v>
                </c:pt>
                <c:pt idx="96541">
                  <c:v>1.0007600000000001</c:v>
                </c:pt>
                <c:pt idx="96542">
                  <c:v>1.0005599999999999</c:v>
                </c:pt>
                <c:pt idx="96543">
                  <c:v>1.0003500000000001</c:v>
                </c:pt>
                <c:pt idx="96544">
                  <c:v>1.00013</c:v>
                </c:pt>
                <c:pt idx="96545">
                  <c:v>0.99989799999999995</c:v>
                </c:pt>
                <c:pt idx="96546">
                  <c:v>0.99965300000000001</c:v>
                </c:pt>
                <c:pt idx="96547">
                  <c:v>0.99941199999999997</c:v>
                </c:pt>
                <c:pt idx="96548">
                  <c:v>0.99917199999999995</c:v>
                </c:pt>
                <c:pt idx="96549">
                  <c:v>0.99895800000000001</c:v>
                </c:pt>
                <c:pt idx="96550">
                  <c:v>0.99875599999999998</c:v>
                </c:pt>
                <c:pt idx="96551">
                  <c:v>0.99856100000000003</c:v>
                </c:pt>
                <c:pt idx="96552">
                  <c:v>0.99838000000000005</c:v>
                </c:pt>
                <c:pt idx="96553">
                  <c:v>0.99821099999999996</c:v>
                </c:pt>
                <c:pt idx="96554">
                  <c:v>0.99805699999999997</c:v>
                </c:pt>
                <c:pt idx="96555">
                  <c:v>0.99791799999999997</c:v>
                </c:pt>
                <c:pt idx="96556">
                  <c:v>0.99778699999999998</c:v>
                </c:pt>
                <c:pt idx="96557">
                  <c:v>0.99766999999999995</c:v>
                </c:pt>
                <c:pt idx="96558">
                  <c:v>0.99756900000000004</c:v>
                </c:pt>
                <c:pt idx="96559">
                  <c:v>0.99748999999999999</c:v>
                </c:pt>
                <c:pt idx="96560">
                  <c:v>0.99740899999999999</c:v>
                </c:pt>
                <c:pt idx="96561">
                  <c:v>0.99732799999999999</c:v>
                </c:pt>
                <c:pt idx="96562">
                  <c:v>0.99727299999999997</c:v>
                </c:pt>
                <c:pt idx="96563">
                  <c:v>0.99722299999999997</c:v>
                </c:pt>
                <c:pt idx="96564">
                  <c:v>0.99718600000000002</c:v>
                </c:pt>
                <c:pt idx="96565">
                  <c:v>0.99716000000000005</c:v>
                </c:pt>
                <c:pt idx="96566">
                  <c:v>0.99714899999999995</c:v>
                </c:pt>
                <c:pt idx="96567">
                  <c:v>0.99714199999999997</c:v>
                </c:pt>
                <c:pt idx="96568">
                  <c:v>0.99715399999999998</c:v>
                </c:pt>
                <c:pt idx="96569">
                  <c:v>0.99717199999999995</c:v>
                </c:pt>
                <c:pt idx="96570">
                  <c:v>0.99719899999999995</c:v>
                </c:pt>
                <c:pt idx="96571">
                  <c:v>0.99723399999999995</c:v>
                </c:pt>
                <c:pt idx="96572">
                  <c:v>0.99728700000000003</c:v>
                </c:pt>
                <c:pt idx="96573">
                  <c:v>0.99733899999999998</c:v>
                </c:pt>
                <c:pt idx="96574">
                  <c:v>0.99740200000000001</c:v>
                </c:pt>
                <c:pt idx="96575">
                  <c:v>0.99747300000000005</c:v>
                </c:pt>
                <c:pt idx="96576">
                  <c:v>0.99754900000000002</c:v>
                </c:pt>
                <c:pt idx="96577">
                  <c:v>0.99763599999999997</c:v>
                </c:pt>
                <c:pt idx="96578">
                  <c:v>0.99772899999999998</c:v>
                </c:pt>
                <c:pt idx="96579">
                  <c:v>0.99782999999999999</c:v>
                </c:pt>
                <c:pt idx="96580">
                  <c:v>0.99793600000000005</c:v>
                </c:pt>
                <c:pt idx="96581">
                  <c:v>0.99804400000000004</c:v>
                </c:pt>
                <c:pt idx="96582">
                  <c:v>0.99815699999999996</c:v>
                </c:pt>
                <c:pt idx="96583">
                  <c:v>0.99827600000000005</c:v>
                </c:pt>
                <c:pt idx="96584">
                  <c:v>0.99840099999999998</c:v>
                </c:pt>
                <c:pt idx="96585">
                  <c:v>0.99853499999999995</c:v>
                </c:pt>
                <c:pt idx="96586">
                  <c:v>0.998664</c:v>
                </c:pt>
                <c:pt idx="96587">
                  <c:v>0.99879499999999999</c:v>
                </c:pt>
                <c:pt idx="96588">
                  <c:v>0.99893200000000004</c:v>
                </c:pt>
                <c:pt idx="96589">
                  <c:v>0.99907299999999999</c:v>
                </c:pt>
                <c:pt idx="96590">
                  <c:v>0.99922100000000003</c:v>
                </c:pt>
                <c:pt idx="96591">
                  <c:v>0.99936800000000003</c:v>
                </c:pt>
                <c:pt idx="96592">
                  <c:v>0.99952200000000002</c:v>
                </c:pt>
                <c:pt idx="96593">
                  <c:v>0.99967200000000001</c:v>
                </c:pt>
                <c:pt idx="96594">
                  <c:v>0.99982199999999999</c:v>
                </c:pt>
                <c:pt idx="96595">
                  <c:v>0.99997499999999995</c:v>
                </c:pt>
                <c:pt idx="96596">
                  <c:v>1.0001199999999999</c:v>
                </c:pt>
                <c:pt idx="96597">
                  <c:v>1.00027</c:v>
                </c:pt>
                <c:pt idx="96598">
                  <c:v>1.00041</c:v>
                </c:pt>
                <c:pt idx="96599">
                  <c:v>1.0005599999999999</c:v>
                </c:pt>
                <c:pt idx="96600">
                  <c:v>1.00071</c:v>
                </c:pt>
                <c:pt idx="96601">
                  <c:v>1.00084</c:v>
                </c:pt>
                <c:pt idx="96602">
                  <c:v>1.00098</c:v>
                </c:pt>
                <c:pt idx="96603">
                  <c:v>1.00112</c:v>
                </c:pt>
                <c:pt idx="96604">
                  <c:v>1.00125</c:v>
                </c:pt>
                <c:pt idx="96605">
                  <c:v>1.0013700000000001</c:v>
                </c:pt>
                <c:pt idx="96606">
                  <c:v>1.00149</c:v>
                </c:pt>
                <c:pt idx="96607">
                  <c:v>1.0016</c:v>
                </c:pt>
                <c:pt idx="96608">
                  <c:v>1.0017100000000001</c:v>
                </c:pt>
                <c:pt idx="96609">
                  <c:v>1.0018199999999999</c:v>
                </c:pt>
                <c:pt idx="96610">
                  <c:v>1.0019100000000001</c:v>
                </c:pt>
                <c:pt idx="96611">
                  <c:v>1.0020100000000001</c:v>
                </c:pt>
                <c:pt idx="96612">
                  <c:v>1.0020800000000001</c:v>
                </c:pt>
                <c:pt idx="96613">
                  <c:v>1.0021500000000001</c:v>
                </c:pt>
                <c:pt idx="96614">
                  <c:v>1.0022200000000001</c:v>
                </c:pt>
                <c:pt idx="96615">
                  <c:v>1.0022599999999999</c:v>
                </c:pt>
                <c:pt idx="96616">
                  <c:v>1.00231</c:v>
                </c:pt>
                <c:pt idx="96617">
                  <c:v>1.0023599999999999</c:v>
                </c:pt>
                <c:pt idx="96618">
                  <c:v>1.00238</c:v>
                </c:pt>
                <c:pt idx="96619">
                  <c:v>1.0024</c:v>
                </c:pt>
                <c:pt idx="96620">
                  <c:v>1.00241</c:v>
                </c:pt>
                <c:pt idx="96621">
                  <c:v>1.00241</c:v>
                </c:pt>
                <c:pt idx="96622">
                  <c:v>1.0024</c:v>
                </c:pt>
                <c:pt idx="96623">
                  <c:v>1.00238</c:v>
                </c:pt>
                <c:pt idx="96624">
                  <c:v>1.0023500000000001</c:v>
                </c:pt>
                <c:pt idx="96625">
                  <c:v>1.0023</c:v>
                </c:pt>
                <c:pt idx="96626">
                  <c:v>1.00224</c:v>
                </c:pt>
                <c:pt idx="96627">
                  <c:v>1.00217</c:v>
                </c:pt>
                <c:pt idx="96628">
                  <c:v>1.0020800000000001</c:v>
                </c:pt>
                <c:pt idx="96629">
                  <c:v>1.0019899999999999</c:v>
                </c:pt>
                <c:pt idx="96630">
                  <c:v>1.0018800000000001</c:v>
                </c:pt>
                <c:pt idx="96631">
                  <c:v>1.00177</c:v>
                </c:pt>
                <c:pt idx="96632">
                  <c:v>1.0016400000000001</c:v>
                </c:pt>
                <c:pt idx="96633">
                  <c:v>1.0015000000000001</c:v>
                </c:pt>
                <c:pt idx="96634">
                  <c:v>1.0013399999999999</c:v>
                </c:pt>
                <c:pt idx="96635">
                  <c:v>1.0011699999999999</c:v>
                </c:pt>
                <c:pt idx="96636">
                  <c:v>1.00099</c:v>
                </c:pt>
                <c:pt idx="96637">
                  <c:v>1.0007999999999999</c:v>
                </c:pt>
                <c:pt idx="96638">
                  <c:v>1.0005999999999999</c:v>
                </c:pt>
                <c:pt idx="96639">
                  <c:v>1.0003899999999999</c:v>
                </c:pt>
                <c:pt idx="96640">
                  <c:v>1.0001599999999999</c:v>
                </c:pt>
                <c:pt idx="96641">
                  <c:v>0.999915</c:v>
                </c:pt>
                <c:pt idx="96642">
                  <c:v>0.99966699999999997</c:v>
                </c:pt>
                <c:pt idx="96643">
                  <c:v>0.99943599999999999</c:v>
                </c:pt>
                <c:pt idx="96644">
                  <c:v>0.99921499999999996</c:v>
                </c:pt>
                <c:pt idx="96645">
                  <c:v>0.99900900000000004</c:v>
                </c:pt>
                <c:pt idx="96646">
                  <c:v>0.99881799999999998</c:v>
                </c:pt>
                <c:pt idx="96647">
                  <c:v>0.998637</c:v>
                </c:pt>
                <c:pt idx="96648">
                  <c:v>0.99847200000000003</c:v>
                </c:pt>
                <c:pt idx="96649">
                  <c:v>0.99831599999999998</c:v>
                </c:pt>
                <c:pt idx="96650">
                  <c:v>0.998166</c:v>
                </c:pt>
                <c:pt idx="96651">
                  <c:v>0.99803200000000003</c:v>
                </c:pt>
                <c:pt idx="96652">
                  <c:v>0.99791700000000005</c:v>
                </c:pt>
                <c:pt idx="96653">
                  <c:v>0.99781200000000003</c:v>
                </c:pt>
                <c:pt idx="96654">
                  <c:v>0.99771900000000002</c:v>
                </c:pt>
                <c:pt idx="96655">
                  <c:v>0.99764299999999995</c:v>
                </c:pt>
                <c:pt idx="96656">
                  <c:v>0.99757600000000002</c:v>
                </c:pt>
                <c:pt idx="96657">
                  <c:v>0.99751400000000001</c:v>
                </c:pt>
                <c:pt idx="96658">
                  <c:v>0.997471</c:v>
                </c:pt>
                <c:pt idx="96659">
                  <c:v>0.99743700000000002</c:v>
                </c:pt>
                <c:pt idx="96660">
                  <c:v>0.99741000000000002</c:v>
                </c:pt>
                <c:pt idx="96661">
                  <c:v>0.99739999999999995</c:v>
                </c:pt>
                <c:pt idx="96662">
                  <c:v>0.997394</c:v>
                </c:pt>
                <c:pt idx="96663">
                  <c:v>0.99739900000000004</c:v>
                </c:pt>
                <c:pt idx="96664">
                  <c:v>0.99741800000000003</c:v>
                </c:pt>
                <c:pt idx="96665">
                  <c:v>0.997448</c:v>
                </c:pt>
                <c:pt idx="96666">
                  <c:v>0.99748199999999998</c:v>
                </c:pt>
                <c:pt idx="96667">
                  <c:v>0.997529</c:v>
                </c:pt>
                <c:pt idx="96668">
                  <c:v>0.99758000000000002</c:v>
                </c:pt>
                <c:pt idx="96669">
                  <c:v>0.99763900000000005</c:v>
                </c:pt>
                <c:pt idx="96670">
                  <c:v>0.99770400000000004</c:v>
                </c:pt>
                <c:pt idx="96671">
                  <c:v>0.99778900000000004</c:v>
                </c:pt>
                <c:pt idx="96672">
                  <c:v>0.99787099999999995</c:v>
                </c:pt>
                <c:pt idx="96673">
                  <c:v>0.99796300000000004</c:v>
                </c:pt>
                <c:pt idx="96674">
                  <c:v>0.998058</c:v>
                </c:pt>
                <c:pt idx="96675">
                  <c:v>0.99815799999999999</c:v>
                </c:pt>
                <c:pt idx="96676">
                  <c:v>0.99826700000000002</c:v>
                </c:pt>
                <c:pt idx="96677">
                  <c:v>0.99837799999999999</c:v>
                </c:pt>
                <c:pt idx="96678">
                  <c:v>0.99849600000000005</c:v>
                </c:pt>
                <c:pt idx="96679">
                  <c:v>0.99861900000000003</c:v>
                </c:pt>
                <c:pt idx="96680">
                  <c:v>0.99875899999999995</c:v>
                </c:pt>
                <c:pt idx="96681">
                  <c:v>0.998888</c:v>
                </c:pt>
                <c:pt idx="96682">
                  <c:v>0.99902500000000005</c:v>
                </c:pt>
                <c:pt idx="96683">
                  <c:v>0.999166</c:v>
                </c:pt>
                <c:pt idx="96684">
                  <c:v>0.99929699999999999</c:v>
                </c:pt>
                <c:pt idx="96685">
                  <c:v>0.99944</c:v>
                </c:pt>
                <c:pt idx="96686">
                  <c:v>0.99958000000000002</c:v>
                </c:pt>
                <c:pt idx="96687">
                  <c:v>0.99972499999999997</c:v>
                </c:pt>
                <c:pt idx="96688">
                  <c:v>0.99987300000000001</c:v>
                </c:pt>
                <c:pt idx="96689">
                  <c:v>1.0000199999999999</c:v>
                </c:pt>
                <c:pt idx="96690">
                  <c:v>1.0001599999999999</c:v>
                </c:pt>
                <c:pt idx="96691">
                  <c:v>1.0003200000000001</c:v>
                </c:pt>
                <c:pt idx="96692">
                  <c:v>1.0004599999999999</c:v>
                </c:pt>
                <c:pt idx="96693">
                  <c:v>1.0005900000000001</c:v>
                </c:pt>
                <c:pt idx="96694">
                  <c:v>1.0007299999999999</c:v>
                </c:pt>
                <c:pt idx="96695">
                  <c:v>1.0008699999999999</c:v>
                </c:pt>
                <c:pt idx="96696">
                  <c:v>1.00101</c:v>
                </c:pt>
                <c:pt idx="96697">
                  <c:v>1.0011399999999999</c:v>
                </c:pt>
                <c:pt idx="96698">
                  <c:v>1.0012700000000001</c:v>
                </c:pt>
                <c:pt idx="96699">
                  <c:v>1.0014000000000001</c:v>
                </c:pt>
                <c:pt idx="96700">
                  <c:v>1.00152</c:v>
                </c:pt>
                <c:pt idx="96701">
                  <c:v>1.0016400000000001</c:v>
                </c:pt>
                <c:pt idx="96702">
                  <c:v>1.0017499999999999</c:v>
                </c:pt>
                <c:pt idx="96703">
                  <c:v>1.0018499999999999</c:v>
                </c:pt>
                <c:pt idx="96704">
                  <c:v>1.00196</c:v>
                </c:pt>
                <c:pt idx="96705">
                  <c:v>1.0020500000000001</c:v>
                </c:pt>
                <c:pt idx="96706">
                  <c:v>1.00214</c:v>
                </c:pt>
                <c:pt idx="96707">
                  <c:v>1.00221</c:v>
                </c:pt>
                <c:pt idx="96708">
                  <c:v>1.0022899999999999</c:v>
                </c:pt>
                <c:pt idx="96709">
                  <c:v>1.0023599999999999</c:v>
                </c:pt>
                <c:pt idx="96710">
                  <c:v>1.00244</c:v>
                </c:pt>
                <c:pt idx="96711">
                  <c:v>1.00248</c:v>
                </c:pt>
                <c:pt idx="96712">
                  <c:v>1.0025200000000001</c:v>
                </c:pt>
                <c:pt idx="96713">
                  <c:v>1.0025500000000001</c:v>
                </c:pt>
                <c:pt idx="96714">
                  <c:v>1.00258</c:v>
                </c:pt>
                <c:pt idx="96715">
                  <c:v>1.0025900000000001</c:v>
                </c:pt>
                <c:pt idx="96716">
                  <c:v>1.0025999999999999</c:v>
                </c:pt>
                <c:pt idx="96717">
                  <c:v>1.0025999999999999</c:v>
                </c:pt>
                <c:pt idx="96718">
                  <c:v>1.00258</c:v>
                </c:pt>
                <c:pt idx="96719">
                  <c:v>1.0025599999999999</c:v>
                </c:pt>
                <c:pt idx="96720">
                  <c:v>1.0025200000000001</c:v>
                </c:pt>
                <c:pt idx="96721">
                  <c:v>1.00248</c:v>
                </c:pt>
                <c:pt idx="96722">
                  <c:v>1.0024200000000001</c:v>
                </c:pt>
                <c:pt idx="96723">
                  <c:v>1.0023500000000001</c:v>
                </c:pt>
                <c:pt idx="96724">
                  <c:v>1.0022800000000001</c:v>
                </c:pt>
                <c:pt idx="96725">
                  <c:v>1.0021899999999999</c:v>
                </c:pt>
                <c:pt idx="96726">
                  <c:v>1.0020800000000001</c:v>
                </c:pt>
                <c:pt idx="96727">
                  <c:v>1.00197</c:v>
                </c:pt>
                <c:pt idx="96728">
                  <c:v>1.0018400000000001</c:v>
                </c:pt>
                <c:pt idx="96729">
                  <c:v>1.0017</c:v>
                </c:pt>
                <c:pt idx="96730">
                  <c:v>1.0015499999999999</c:v>
                </c:pt>
                <c:pt idx="96731">
                  <c:v>1.00139</c:v>
                </c:pt>
                <c:pt idx="96732">
                  <c:v>1.0012099999999999</c:v>
                </c:pt>
                <c:pt idx="96733">
                  <c:v>1.00102</c:v>
                </c:pt>
                <c:pt idx="96734">
                  <c:v>1.0008300000000001</c:v>
                </c:pt>
                <c:pt idx="96735">
                  <c:v>1.00061</c:v>
                </c:pt>
                <c:pt idx="96736">
                  <c:v>1.00038</c:v>
                </c:pt>
                <c:pt idx="96737">
                  <c:v>1.00014</c:v>
                </c:pt>
                <c:pt idx="96738">
                  <c:v>0.99990000000000001</c:v>
                </c:pt>
                <c:pt idx="96739">
                  <c:v>0.99966999999999995</c:v>
                </c:pt>
                <c:pt idx="96740">
                  <c:v>0.999448</c:v>
                </c:pt>
                <c:pt idx="96741">
                  <c:v>0.99923600000000001</c:v>
                </c:pt>
                <c:pt idx="96742">
                  <c:v>0.99903299999999995</c:v>
                </c:pt>
                <c:pt idx="96743">
                  <c:v>0.99885199999999996</c:v>
                </c:pt>
                <c:pt idx="96744">
                  <c:v>0.99867799999999995</c:v>
                </c:pt>
                <c:pt idx="96745">
                  <c:v>0.99851699999999999</c:v>
                </c:pt>
                <c:pt idx="96746">
                  <c:v>0.99836599999999998</c:v>
                </c:pt>
                <c:pt idx="96747">
                  <c:v>0.99823399999999995</c:v>
                </c:pt>
                <c:pt idx="96748">
                  <c:v>0.99811300000000003</c:v>
                </c:pt>
                <c:pt idx="96749">
                  <c:v>0.99801600000000001</c:v>
                </c:pt>
                <c:pt idx="96750">
                  <c:v>0.99791799999999997</c:v>
                </c:pt>
                <c:pt idx="96751">
                  <c:v>0.99782199999999999</c:v>
                </c:pt>
                <c:pt idx="96752">
                  <c:v>0.99775100000000005</c:v>
                </c:pt>
                <c:pt idx="96753">
                  <c:v>0.99769200000000002</c:v>
                </c:pt>
                <c:pt idx="96754">
                  <c:v>0.99764299999999995</c:v>
                </c:pt>
                <c:pt idx="96755">
                  <c:v>0.99760400000000005</c:v>
                </c:pt>
                <c:pt idx="96756">
                  <c:v>0.99757499999999999</c:v>
                </c:pt>
                <c:pt idx="96757">
                  <c:v>0.99755499999999997</c:v>
                </c:pt>
                <c:pt idx="96758">
                  <c:v>0.99755199999999999</c:v>
                </c:pt>
                <c:pt idx="96759">
                  <c:v>0.99755400000000005</c:v>
                </c:pt>
                <c:pt idx="96760">
                  <c:v>0.99756999999999996</c:v>
                </c:pt>
                <c:pt idx="96761">
                  <c:v>0.99759299999999995</c:v>
                </c:pt>
                <c:pt idx="96762">
                  <c:v>0.99763400000000002</c:v>
                </c:pt>
                <c:pt idx="96763">
                  <c:v>0.99767799999999995</c:v>
                </c:pt>
                <c:pt idx="96764">
                  <c:v>0.99772499999999997</c:v>
                </c:pt>
                <c:pt idx="96765">
                  <c:v>0.997784</c:v>
                </c:pt>
                <c:pt idx="96766">
                  <c:v>0.99785100000000004</c:v>
                </c:pt>
                <c:pt idx="96767">
                  <c:v>0.99792899999999995</c:v>
                </c:pt>
                <c:pt idx="96768">
                  <c:v>0.99800999999999995</c:v>
                </c:pt>
                <c:pt idx="96769">
                  <c:v>0.99810299999999996</c:v>
                </c:pt>
                <c:pt idx="96770">
                  <c:v>0.99820299999999995</c:v>
                </c:pt>
                <c:pt idx="96771">
                  <c:v>0.99830700000000006</c:v>
                </c:pt>
                <c:pt idx="96772">
                  <c:v>0.99841599999999997</c:v>
                </c:pt>
                <c:pt idx="96773">
                  <c:v>0.99853199999999998</c:v>
                </c:pt>
                <c:pt idx="96774">
                  <c:v>0.99865000000000004</c:v>
                </c:pt>
                <c:pt idx="96775">
                  <c:v>0.99877400000000005</c:v>
                </c:pt>
                <c:pt idx="96776">
                  <c:v>0.99889899999999998</c:v>
                </c:pt>
                <c:pt idx="96777">
                  <c:v>0.99903299999999995</c:v>
                </c:pt>
                <c:pt idx="96778">
                  <c:v>0.99916899999999997</c:v>
                </c:pt>
                <c:pt idx="96779">
                  <c:v>0.99931000000000003</c:v>
                </c:pt>
                <c:pt idx="96780">
                  <c:v>0.99945300000000004</c:v>
                </c:pt>
                <c:pt idx="96781">
                  <c:v>0.99959799999999999</c:v>
                </c:pt>
                <c:pt idx="96782">
                  <c:v>0.99973900000000004</c:v>
                </c:pt>
                <c:pt idx="96783">
                  <c:v>0.99988600000000005</c:v>
                </c:pt>
                <c:pt idx="96784">
                  <c:v>1.00003</c:v>
                </c:pt>
                <c:pt idx="96785">
                  <c:v>1.0001800000000001</c:v>
                </c:pt>
                <c:pt idx="96786">
                  <c:v>1.0003299999999999</c:v>
                </c:pt>
                <c:pt idx="96787">
                  <c:v>1.00047</c:v>
                </c:pt>
                <c:pt idx="96788">
                  <c:v>1.00061</c:v>
                </c:pt>
                <c:pt idx="96789">
                  <c:v>1.0007600000000001</c:v>
                </c:pt>
                <c:pt idx="96790">
                  <c:v>1.00091</c:v>
                </c:pt>
                <c:pt idx="96791">
                  <c:v>1.00105</c:v>
                </c:pt>
                <c:pt idx="96792">
                  <c:v>1.00119</c:v>
                </c:pt>
                <c:pt idx="96793">
                  <c:v>1.00132</c:v>
                </c:pt>
                <c:pt idx="96794">
                  <c:v>1.00145</c:v>
                </c:pt>
                <c:pt idx="96795">
                  <c:v>1.0015700000000001</c:v>
                </c:pt>
                <c:pt idx="96796">
                  <c:v>1.0017</c:v>
                </c:pt>
                <c:pt idx="96797">
                  <c:v>1.0018100000000001</c:v>
                </c:pt>
                <c:pt idx="96798">
                  <c:v>1.00193</c:v>
                </c:pt>
                <c:pt idx="96799">
                  <c:v>1.00204</c:v>
                </c:pt>
                <c:pt idx="96800">
                  <c:v>1.00214</c:v>
                </c:pt>
                <c:pt idx="96801">
                  <c:v>1.00223</c:v>
                </c:pt>
                <c:pt idx="96802">
                  <c:v>1.0023200000000001</c:v>
                </c:pt>
                <c:pt idx="96803">
                  <c:v>1.0023899999999999</c:v>
                </c:pt>
                <c:pt idx="96804">
                  <c:v>1.0024599999999999</c:v>
                </c:pt>
                <c:pt idx="96805">
                  <c:v>1.00251</c:v>
                </c:pt>
                <c:pt idx="96806">
                  <c:v>1.00257</c:v>
                </c:pt>
                <c:pt idx="96807">
                  <c:v>1.00261</c:v>
                </c:pt>
                <c:pt idx="96808">
                  <c:v>1.00265</c:v>
                </c:pt>
                <c:pt idx="96809">
                  <c:v>1.00267</c:v>
                </c:pt>
                <c:pt idx="96810">
                  <c:v>1.0026900000000001</c:v>
                </c:pt>
                <c:pt idx="96811">
                  <c:v>1.0026999999999999</c:v>
                </c:pt>
                <c:pt idx="96812">
                  <c:v>1.0026900000000001</c:v>
                </c:pt>
                <c:pt idx="96813">
                  <c:v>1.00268</c:v>
                </c:pt>
                <c:pt idx="96814">
                  <c:v>1.00265</c:v>
                </c:pt>
                <c:pt idx="96815">
                  <c:v>1.00261</c:v>
                </c:pt>
                <c:pt idx="96816">
                  <c:v>1.0025599999999999</c:v>
                </c:pt>
                <c:pt idx="96817">
                  <c:v>1.0024999999999999</c:v>
                </c:pt>
                <c:pt idx="96818">
                  <c:v>1.00241</c:v>
                </c:pt>
                <c:pt idx="96819">
                  <c:v>1.0023200000000001</c:v>
                </c:pt>
                <c:pt idx="96820">
                  <c:v>1.0022200000000001</c:v>
                </c:pt>
                <c:pt idx="96821">
                  <c:v>1.0021199999999999</c:v>
                </c:pt>
                <c:pt idx="96822">
                  <c:v>1.002</c:v>
                </c:pt>
                <c:pt idx="96823">
                  <c:v>1.00187</c:v>
                </c:pt>
                <c:pt idx="96824">
                  <c:v>1.0017199999999999</c:v>
                </c:pt>
                <c:pt idx="96825">
                  <c:v>1.00156</c:v>
                </c:pt>
                <c:pt idx="96826">
                  <c:v>1.00139</c:v>
                </c:pt>
                <c:pt idx="96827">
                  <c:v>1.0012099999999999</c:v>
                </c:pt>
                <c:pt idx="96828">
                  <c:v>1.00101</c:v>
                </c:pt>
                <c:pt idx="96829">
                  <c:v>1.0007999999999999</c:v>
                </c:pt>
                <c:pt idx="96830">
                  <c:v>1.00058</c:v>
                </c:pt>
                <c:pt idx="96831">
                  <c:v>1.0003500000000001</c:v>
                </c:pt>
                <c:pt idx="96832">
                  <c:v>1.0001</c:v>
                </c:pt>
                <c:pt idx="96833">
                  <c:v>0.99986299999999995</c:v>
                </c:pt>
                <c:pt idx="96834">
                  <c:v>0.99963800000000003</c:v>
                </c:pt>
                <c:pt idx="96835">
                  <c:v>0.99942500000000001</c:v>
                </c:pt>
                <c:pt idx="96836">
                  <c:v>0.999224</c:v>
                </c:pt>
                <c:pt idx="96837">
                  <c:v>0.99903399999999998</c:v>
                </c:pt>
                <c:pt idx="96838">
                  <c:v>0.99885900000000005</c:v>
                </c:pt>
                <c:pt idx="96839">
                  <c:v>0.99869699999999995</c:v>
                </c:pt>
                <c:pt idx="96840">
                  <c:v>0.99854799999999999</c:v>
                </c:pt>
                <c:pt idx="96841">
                  <c:v>0.99840700000000004</c:v>
                </c:pt>
                <c:pt idx="96842">
                  <c:v>0.99827900000000003</c:v>
                </c:pt>
                <c:pt idx="96843">
                  <c:v>0.99816700000000003</c:v>
                </c:pt>
                <c:pt idx="96844">
                  <c:v>0.99806700000000004</c:v>
                </c:pt>
                <c:pt idx="96845">
                  <c:v>0.99797599999999997</c:v>
                </c:pt>
                <c:pt idx="96846">
                  <c:v>0.99790100000000004</c:v>
                </c:pt>
                <c:pt idx="96847">
                  <c:v>0.99784300000000004</c:v>
                </c:pt>
                <c:pt idx="96848">
                  <c:v>0.99778599999999995</c:v>
                </c:pt>
                <c:pt idx="96849">
                  <c:v>0.99774099999999999</c:v>
                </c:pt>
                <c:pt idx="96850">
                  <c:v>0.99770199999999998</c:v>
                </c:pt>
                <c:pt idx="96851">
                  <c:v>0.99768199999999996</c:v>
                </c:pt>
                <c:pt idx="96852">
                  <c:v>0.99767099999999997</c:v>
                </c:pt>
                <c:pt idx="96853">
                  <c:v>0.99766999999999995</c:v>
                </c:pt>
                <c:pt idx="96854">
                  <c:v>0.99768000000000001</c:v>
                </c:pt>
                <c:pt idx="96855">
                  <c:v>0.99769799999999997</c:v>
                </c:pt>
                <c:pt idx="96856">
                  <c:v>0.99773000000000001</c:v>
                </c:pt>
                <c:pt idx="96857">
                  <c:v>0.99776799999999999</c:v>
                </c:pt>
                <c:pt idx="96858">
                  <c:v>0.99780999999999997</c:v>
                </c:pt>
                <c:pt idx="96859">
                  <c:v>0.99785000000000001</c:v>
                </c:pt>
                <c:pt idx="96860">
                  <c:v>0.99790400000000001</c:v>
                </c:pt>
                <c:pt idx="96861">
                  <c:v>0.99796799999999997</c:v>
                </c:pt>
                <c:pt idx="96862">
                  <c:v>0.99804300000000001</c:v>
                </c:pt>
                <c:pt idx="96863">
                  <c:v>0.99812999999999996</c:v>
                </c:pt>
                <c:pt idx="96864">
                  <c:v>0.99821800000000005</c:v>
                </c:pt>
                <c:pt idx="96865">
                  <c:v>0.99831099999999995</c:v>
                </c:pt>
                <c:pt idx="96866">
                  <c:v>0.99840799999999996</c:v>
                </c:pt>
                <c:pt idx="96867">
                  <c:v>0.99851500000000004</c:v>
                </c:pt>
                <c:pt idx="96868">
                  <c:v>0.99863000000000002</c:v>
                </c:pt>
                <c:pt idx="96869">
                  <c:v>0.998749</c:v>
                </c:pt>
                <c:pt idx="96870">
                  <c:v>0.99887999999999999</c:v>
                </c:pt>
                <c:pt idx="96871">
                  <c:v>0.99900900000000004</c:v>
                </c:pt>
                <c:pt idx="96872">
                  <c:v>0.99913700000000005</c:v>
                </c:pt>
                <c:pt idx="96873">
                  <c:v>0.99926700000000002</c:v>
                </c:pt>
                <c:pt idx="96874">
                  <c:v>0.99940200000000001</c:v>
                </c:pt>
                <c:pt idx="96875">
                  <c:v>0.99953999999999998</c:v>
                </c:pt>
                <c:pt idx="96876">
                  <c:v>0.99967700000000004</c:v>
                </c:pt>
                <c:pt idx="96877">
                  <c:v>0.99981500000000001</c:v>
                </c:pt>
                <c:pt idx="96878">
                  <c:v>0.99995199999999995</c:v>
                </c:pt>
                <c:pt idx="96879">
                  <c:v>1.0000899999999999</c:v>
                </c:pt>
                <c:pt idx="96880">
                  <c:v>1.00023</c:v>
                </c:pt>
                <c:pt idx="96881">
                  <c:v>1.00037</c:v>
                </c:pt>
                <c:pt idx="96882">
                  <c:v>1.00051</c:v>
                </c:pt>
                <c:pt idx="96883">
                  <c:v>1.00065</c:v>
                </c:pt>
                <c:pt idx="96884">
                  <c:v>1.0007900000000001</c:v>
                </c:pt>
                <c:pt idx="96885">
                  <c:v>1.00092</c:v>
                </c:pt>
                <c:pt idx="96886">
                  <c:v>1.00105</c:v>
                </c:pt>
                <c:pt idx="96887">
                  <c:v>1.00118</c:v>
                </c:pt>
                <c:pt idx="96888">
                  <c:v>1.0013099999999999</c:v>
                </c:pt>
                <c:pt idx="96889">
                  <c:v>1.0014400000000001</c:v>
                </c:pt>
                <c:pt idx="96890">
                  <c:v>1.00156</c:v>
                </c:pt>
                <c:pt idx="96891">
                  <c:v>1.0016700000000001</c:v>
                </c:pt>
                <c:pt idx="96892">
                  <c:v>1.0017799999999999</c:v>
                </c:pt>
                <c:pt idx="96893">
                  <c:v>1.0018899999999999</c:v>
                </c:pt>
                <c:pt idx="96894">
                  <c:v>1.0019800000000001</c:v>
                </c:pt>
                <c:pt idx="96895">
                  <c:v>1.00207</c:v>
                </c:pt>
                <c:pt idx="96896">
                  <c:v>1.0021599999999999</c:v>
                </c:pt>
                <c:pt idx="96897">
                  <c:v>1.00224</c:v>
                </c:pt>
                <c:pt idx="96898">
                  <c:v>1.00231</c:v>
                </c:pt>
                <c:pt idx="96899">
                  <c:v>1.00238</c:v>
                </c:pt>
                <c:pt idx="96900">
                  <c:v>1.0024500000000001</c:v>
                </c:pt>
                <c:pt idx="96901">
                  <c:v>1.0024999999999999</c:v>
                </c:pt>
                <c:pt idx="96902">
                  <c:v>1.00254</c:v>
                </c:pt>
                <c:pt idx="96903">
                  <c:v>1.00257</c:v>
                </c:pt>
                <c:pt idx="96904">
                  <c:v>1.0025999999999999</c:v>
                </c:pt>
                <c:pt idx="96905">
                  <c:v>1.00261</c:v>
                </c:pt>
                <c:pt idx="96906">
                  <c:v>1.00261</c:v>
                </c:pt>
                <c:pt idx="96907">
                  <c:v>1.0025999999999999</c:v>
                </c:pt>
                <c:pt idx="96908">
                  <c:v>1.00258</c:v>
                </c:pt>
                <c:pt idx="96909">
                  <c:v>1.0025500000000001</c:v>
                </c:pt>
                <c:pt idx="96910">
                  <c:v>1.0025200000000001</c:v>
                </c:pt>
                <c:pt idx="96911">
                  <c:v>1.0024599999999999</c:v>
                </c:pt>
                <c:pt idx="96912">
                  <c:v>1.00241</c:v>
                </c:pt>
                <c:pt idx="96913">
                  <c:v>1.0023500000000001</c:v>
                </c:pt>
                <c:pt idx="96914">
                  <c:v>1.0022800000000001</c:v>
                </c:pt>
                <c:pt idx="96915">
                  <c:v>1.0021800000000001</c:v>
                </c:pt>
                <c:pt idx="96916">
                  <c:v>1.0020800000000001</c:v>
                </c:pt>
                <c:pt idx="96917">
                  <c:v>1.00197</c:v>
                </c:pt>
                <c:pt idx="96918">
                  <c:v>1.0018400000000001</c:v>
                </c:pt>
                <c:pt idx="96919">
                  <c:v>1.0017</c:v>
                </c:pt>
                <c:pt idx="96920">
                  <c:v>1.0015499999999999</c:v>
                </c:pt>
                <c:pt idx="96921">
                  <c:v>1.00139</c:v>
                </c:pt>
                <c:pt idx="96922">
                  <c:v>1.00122</c:v>
                </c:pt>
                <c:pt idx="96923">
                  <c:v>1.0010300000000001</c:v>
                </c:pt>
                <c:pt idx="96924">
                  <c:v>1.00082</c:v>
                </c:pt>
                <c:pt idx="96925">
                  <c:v>1.0006200000000001</c:v>
                </c:pt>
                <c:pt idx="96926">
                  <c:v>1.0003899999999999</c:v>
                </c:pt>
                <c:pt idx="96927">
                  <c:v>1.0001500000000001</c:v>
                </c:pt>
                <c:pt idx="96928">
                  <c:v>0.99990000000000001</c:v>
                </c:pt>
                <c:pt idx="96929">
                  <c:v>0.99965899999999996</c:v>
                </c:pt>
                <c:pt idx="96930">
                  <c:v>0.99943199999999999</c:v>
                </c:pt>
                <c:pt idx="96931">
                  <c:v>0.99921599999999999</c:v>
                </c:pt>
                <c:pt idx="96932">
                  <c:v>0.99901200000000001</c:v>
                </c:pt>
                <c:pt idx="96933">
                  <c:v>0.99883100000000002</c:v>
                </c:pt>
                <c:pt idx="96934">
                  <c:v>0.99865800000000005</c:v>
                </c:pt>
                <c:pt idx="96935">
                  <c:v>0.99849900000000003</c:v>
                </c:pt>
                <c:pt idx="96936">
                  <c:v>0.99834800000000001</c:v>
                </c:pt>
                <c:pt idx="96937">
                  <c:v>0.99821800000000005</c:v>
                </c:pt>
                <c:pt idx="96938">
                  <c:v>0.99809599999999998</c:v>
                </c:pt>
                <c:pt idx="96939">
                  <c:v>0.99798500000000001</c:v>
                </c:pt>
                <c:pt idx="96940">
                  <c:v>0.997888</c:v>
                </c:pt>
                <c:pt idx="96941">
                  <c:v>0.99779899999999999</c:v>
                </c:pt>
                <c:pt idx="96942">
                  <c:v>0.99772000000000005</c:v>
                </c:pt>
                <c:pt idx="96943">
                  <c:v>0.99765499999999996</c:v>
                </c:pt>
                <c:pt idx="96944">
                  <c:v>0.99759600000000004</c:v>
                </c:pt>
                <c:pt idx="96945">
                  <c:v>0.99755799999999994</c:v>
                </c:pt>
                <c:pt idx="96946">
                  <c:v>0.99752700000000005</c:v>
                </c:pt>
                <c:pt idx="96947">
                  <c:v>0.997506</c:v>
                </c:pt>
                <c:pt idx="96948">
                  <c:v>0.99749900000000002</c:v>
                </c:pt>
                <c:pt idx="96949">
                  <c:v>0.99749600000000005</c:v>
                </c:pt>
                <c:pt idx="96950">
                  <c:v>0.99751999999999996</c:v>
                </c:pt>
                <c:pt idx="96951">
                  <c:v>0.99754600000000004</c:v>
                </c:pt>
                <c:pt idx="96952">
                  <c:v>0.99758000000000002</c:v>
                </c:pt>
                <c:pt idx="96953">
                  <c:v>0.99762200000000001</c:v>
                </c:pt>
                <c:pt idx="96954">
                  <c:v>0.99767399999999995</c:v>
                </c:pt>
                <c:pt idx="96955">
                  <c:v>0.99772400000000006</c:v>
                </c:pt>
                <c:pt idx="96956">
                  <c:v>0.99778699999999998</c:v>
                </c:pt>
                <c:pt idx="96957">
                  <c:v>0.99785800000000002</c:v>
                </c:pt>
                <c:pt idx="96958">
                  <c:v>0.99793799999999999</c:v>
                </c:pt>
                <c:pt idx="96959">
                  <c:v>0.99801899999999999</c:v>
                </c:pt>
                <c:pt idx="96960">
                  <c:v>0.99811000000000005</c:v>
                </c:pt>
                <c:pt idx="96961">
                  <c:v>0.99820500000000001</c:v>
                </c:pt>
                <c:pt idx="96962">
                  <c:v>0.99831599999999998</c:v>
                </c:pt>
                <c:pt idx="96963">
                  <c:v>0.99843199999999999</c:v>
                </c:pt>
                <c:pt idx="96964">
                  <c:v>0.99855000000000005</c:v>
                </c:pt>
                <c:pt idx="96965">
                  <c:v>0.99867799999999995</c:v>
                </c:pt>
                <c:pt idx="96966">
                  <c:v>0.99880199999999997</c:v>
                </c:pt>
                <c:pt idx="96967">
                  <c:v>0.99893900000000002</c:v>
                </c:pt>
                <c:pt idx="96968">
                  <c:v>0.99907699999999999</c:v>
                </c:pt>
                <c:pt idx="96969">
                  <c:v>0.99921800000000005</c:v>
                </c:pt>
                <c:pt idx="96970">
                  <c:v>0.99935700000000005</c:v>
                </c:pt>
                <c:pt idx="96971">
                  <c:v>0.99950300000000003</c:v>
                </c:pt>
                <c:pt idx="96972">
                  <c:v>0.99964799999999998</c:v>
                </c:pt>
                <c:pt idx="96973">
                  <c:v>0.99979899999999999</c:v>
                </c:pt>
                <c:pt idx="96974">
                  <c:v>0.99994700000000003</c:v>
                </c:pt>
                <c:pt idx="96975">
                  <c:v>1.0001</c:v>
                </c:pt>
                <c:pt idx="96976">
                  <c:v>1.0002500000000001</c:v>
                </c:pt>
                <c:pt idx="96977">
                  <c:v>1.0004</c:v>
                </c:pt>
                <c:pt idx="96978">
                  <c:v>1.0005599999999999</c:v>
                </c:pt>
                <c:pt idx="96979">
                  <c:v>1.00071</c:v>
                </c:pt>
                <c:pt idx="96980">
                  <c:v>1.00085</c:v>
                </c:pt>
                <c:pt idx="96981">
                  <c:v>1.00099</c:v>
                </c:pt>
                <c:pt idx="96982">
                  <c:v>1.0011399999999999</c:v>
                </c:pt>
                <c:pt idx="96983">
                  <c:v>1.0012799999999999</c:v>
                </c:pt>
                <c:pt idx="96984">
                  <c:v>1.0014099999999999</c:v>
                </c:pt>
                <c:pt idx="96985">
                  <c:v>1.0015499999999999</c:v>
                </c:pt>
                <c:pt idx="96986">
                  <c:v>1.0016799999999999</c:v>
                </c:pt>
                <c:pt idx="96987">
                  <c:v>1.0018</c:v>
                </c:pt>
                <c:pt idx="96988">
                  <c:v>1.0019199999999999</c:v>
                </c:pt>
                <c:pt idx="96989">
                  <c:v>1.00203</c:v>
                </c:pt>
                <c:pt idx="96990">
                  <c:v>1.00213</c:v>
                </c:pt>
                <c:pt idx="96991">
                  <c:v>1.0022200000000001</c:v>
                </c:pt>
                <c:pt idx="96992">
                  <c:v>1.00231</c:v>
                </c:pt>
                <c:pt idx="96993">
                  <c:v>1.0024</c:v>
                </c:pt>
                <c:pt idx="96994">
                  <c:v>1.00248</c:v>
                </c:pt>
                <c:pt idx="96995">
                  <c:v>1.0025500000000001</c:v>
                </c:pt>
                <c:pt idx="96996">
                  <c:v>1.00261</c:v>
                </c:pt>
                <c:pt idx="96997">
                  <c:v>1.0026600000000001</c:v>
                </c:pt>
                <c:pt idx="96998">
                  <c:v>1.00271</c:v>
                </c:pt>
                <c:pt idx="96999">
                  <c:v>1.00275</c:v>
                </c:pt>
                <c:pt idx="97000">
                  <c:v>1.00278</c:v>
                </c:pt>
                <c:pt idx="97001">
                  <c:v>1.0027999999999999</c:v>
                </c:pt>
                <c:pt idx="97002">
                  <c:v>1.00281</c:v>
                </c:pt>
                <c:pt idx="97003">
                  <c:v>1.00281</c:v>
                </c:pt>
                <c:pt idx="97004">
                  <c:v>1.0027900000000001</c:v>
                </c:pt>
                <c:pt idx="97005">
                  <c:v>1.0027699999999999</c:v>
                </c:pt>
                <c:pt idx="97006">
                  <c:v>1.0027299999999999</c:v>
                </c:pt>
                <c:pt idx="97007">
                  <c:v>1.0026900000000001</c:v>
                </c:pt>
                <c:pt idx="97008">
                  <c:v>1.0026299999999999</c:v>
                </c:pt>
                <c:pt idx="97009">
                  <c:v>1.0025599999999999</c:v>
                </c:pt>
                <c:pt idx="97010">
                  <c:v>1.00248</c:v>
                </c:pt>
                <c:pt idx="97011">
                  <c:v>1.00238</c:v>
                </c:pt>
                <c:pt idx="97012">
                  <c:v>1.0022800000000001</c:v>
                </c:pt>
                <c:pt idx="97013">
                  <c:v>1.00217</c:v>
                </c:pt>
                <c:pt idx="97014">
                  <c:v>1.00204</c:v>
                </c:pt>
                <c:pt idx="97015">
                  <c:v>1.0019</c:v>
                </c:pt>
                <c:pt idx="97016">
                  <c:v>1.0017499999999999</c:v>
                </c:pt>
                <c:pt idx="97017">
                  <c:v>1.00159</c:v>
                </c:pt>
                <c:pt idx="97018">
                  <c:v>1.0014099999999999</c:v>
                </c:pt>
                <c:pt idx="97019">
                  <c:v>1.0012099999999999</c:v>
                </c:pt>
                <c:pt idx="97020">
                  <c:v>1.0009999999999999</c:v>
                </c:pt>
                <c:pt idx="97021">
                  <c:v>1.00078</c:v>
                </c:pt>
                <c:pt idx="97022">
                  <c:v>1.0005500000000001</c:v>
                </c:pt>
                <c:pt idx="97023">
                  <c:v>1.00031</c:v>
                </c:pt>
                <c:pt idx="97024">
                  <c:v>1.0000599999999999</c:v>
                </c:pt>
                <c:pt idx="97025">
                  <c:v>0.99983</c:v>
                </c:pt>
                <c:pt idx="97026">
                  <c:v>0.99961500000000003</c:v>
                </c:pt>
                <c:pt idx="97027">
                  <c:v>0.99940799999999996</c:v>
                </c:pt>
                <c:pt idx="97028">
                  <c:v>0.99921899999999997</c:v>
                </c:pt>
                <c:pt idx="97029">
                  <c:v>0.99903900000000001</c:v>
                </c:pt>
                <c:pt idx="97030">
                  <c:v>0.99885699999999999</c:v>
                </c:pt>
                <c:pt idx="97031">
                  <c:v>0.99870199999999998</c:v>
                </c:pt>
                <c:pt idx="97032">
                  <c:v>0.99857899999999999</c:v>
                </c:pt>
                <c:pt idx="97033">
                  <c:v>0.99845099999999998</c:v>
                </c:pt>
                <c:pt idx="97034">
                  <c:v>0.99833300000000003</c:v>
                </c:pt>
                <c:pt idx="97035">
                  <c:v>0.99822900000000003</c:v>
                </c:pt>
                <c:pt idx="97036">
                  <c:v>0.99813399999999997</c:v>
                </c:pt>
                <c:pt idx="97037">
                  <c:v>0.99805299999999997</c:v>
                </c:pt>
                <c:pt idx="97038">
                  <c:v>0.99798500000000001</c:v>
                </c:pt>
                <c:pt idx="97039">
                  <c:v>0.997923</c:v>
                </c:pt>
                <c:pt idx="97040">
                  <c:v>0.99787800000000004</c:v>
                </c:pt>
                <c:pt idx="97041">
                  <c:v>0.99784399999999995</c:v>
                </c:pt>
                <c:pt idx="97042">
                  <c:v>0.99781500000000001</c:v>
                </c:pt>
                <c:pt idx="97043">
                  <c:v>0.99779799999999996</c:v>
                </c:pt>
                <c:pt idx="97044">
                  <c:v>0.99779499999999999</c:v>
                </c:pt>
                <c:pt idx="97045">
                  <c:v>0.99780100000000005</c:v>
                </c:pt>
                <c:pt idx="97046">
                  <c:v>0.99780999999999997</c:v>
                </c:pt>
                <c:pt idx="97047">
                  <c:v>0.99783299999999997</c:v>
                </c:pt>
                <c:pt idx="97048">
                  <c:v>0.997861</c:v>
                </c:pt>
                <c:pt idx="97049">
                  <c:v>0.99789899999999998</c:v>
                </c:pt>
                <c:pt idx="97050">
                  <c:v>0.99794799999999995</c:v>
                </c:pt>
                <c:pt idx="97051">
                  <c:v>0.99799800000000005</c:v>
                </c:pt>
                <c:pt idx="97052">
                  <c:v>0.99807199999999996</c:v>
                </c:pt>
                <c:pt idx="97053">
                  <c:v>0.99814000000000003</c:v>
                </c:pt>
                <c:pt idx="97054">
                  <c:v>0.99821800000000005</c:v>
                </c:pt>
                <c:pt idx="97055">
                  <c:v>0.998305</c:v>
                </c:pt>
                <c:pt idx="97056">
                  <c:v>0.99840099999999998</c:v>
                </c:pt>
                <c:pt idx="97057">
                  <c:v>0.99849900000000003</c:v>
                </c:pt>
                <c:pt idx="97058">
                  <c:v>0.99858999999999998</c:v>
                </c:pt>
                <c:pt idx="97059">
                  <c:v>0.99869600000000003</c:v>
                </c:pt>
                <c:pt idx="97060">
                  <c:v>0.99880899999999995</c:v>
                </c:pt>
                <c:pt idx="97061">
                  <c:v>0.99892700000000001</c:v>
                </c:pt>
                <c:pt idx="97062">
                  <c:v>0.99905100000000002</c:v>
                </c:pt>
                <c:pt idx="97063">
                  <c:v>0.99917599999999995</c:v>
                </c:pt>
                <c:pt idx="97064">
                  <c:v>0.99930200000000002</c:v>
                </c:pt>
                <c:pt idx="97065">
                  <c:v>0.99943700000000002</c:v>
                </c:pt>
                <c:pt idx="97066">
                  <c:v>0.99957300000000004</c:v>
                </c:pt>
                <c:pt idx="97067">
                  <c:v>0.99970599999999998</c:v>
                </c:pt>
                <c:pt idx="97068">
                  <c:v>0.99984099999999998</c:v>
                </c:pt>
                <c:pt idx="97069">
                  <c:v>0.999977</c:v>
                </c:pt>
                <c:pt idx="97070">
                  <c:v>1.0001199999999999</c:v>
                </c:pt>
                <c:pt idx="97071">
                  <c:v>1.0002599999999999</c:v>
                </c:pt>
                <c:pt idx="97072">
                  <c:v>1.0004</c:v>
                </c:pt>
                <c:pt idx="97073">
                  <c:v>1.0005599999999999</c:v>
                </c:pt>
                <c:pt idx="97074">
                  <c:v>1.0006999999999999</c:v>
                </c:pt>
                <c:pt idx="97075">
                  <c:v>1.00084</c:v>
                </c:pt>
                <c:pt idx="97076">
                  <c:v>1.0009699999999999</c:v>
                </c:pt>
                <c:pt idx="97077">
                  <c:v>1.0011000000000001</c:v>
                </c:pt>
                <c:pt idx="97078">
                  <c:v>1.0012300000000001</c:v>
                </c:pt>
                <c:pt idx="97079">
                  <c:v>1.00135</c:v>
                </c:pt>
                <c:pt idx="97080">
                  <c:v>1.0014700000000001</c:v>
                </c:pt>
                <c:pt idx="97081">
                  <c:v>1.00159</c:v>
                </c:pt>
                <c:pt idx="97082">
                  <c:v>1.00169</c:v>
                </c:pt>
                <c:pt idx="97083">
                  <c:v>1.0018</c:v>
                </c:pt>
                <c:pt idx="97084">
                  <c:v>1.0019</c:v>
                </c:pt>
                <c:pt idx="97085">
                  <c:v>1.002</c:v>
                </c:pt>
                <c:pt idx="97086">
                  <c:v>1.0020899999999999</c:v>
                </c:pt>
                <c:pt idx="97087">
                  <c:v>1.0021800000000001</c:v>
                </c:pt>
                <c:pt idx="97088">
                  <c:v>1.0022599999999999</c:v>
                </c:pt>
                <c:pt idx="97089">
                  <c:v>1.00234</c:v>
                </c:pt>
                <c:pt idx="97090">
                  <c:v>1.00241</c:v>
                </c:pt>
                <c:pt idx="97091">
                  <c:v>1.00247</c:v>
                </c:pt>
                <c:pt idx="97092">
                  <c:v>1.0025200000000001</c:v>
                </c:pt>
                <c:pt idx="97093">
                  <c:v>1.00257</c:v>
                </c:pt>
                <c:pt idx="97094">
                  <c:v>1.0025999999999999</c:v>
                </c:pt>
                <c:pt idx="97095">
                  <c:v>1.0026299999999999</c:v>
                </c:pt>
                <c:pt idx="97096">
                  <c:v>1.00264</c:v>
                </c:pt>
                <c:pt idx="97097">
                  <c:v>1.00265</c:v>
                </c:pt>
                <c:pt idx="97098">
                  <c:v>1.00264</c:v>
                </c:pt>
                <c:pt idx="97099">
                  <c:v>1.00264</c:v>
                </c:pt>
                <c:pt idx="97100">
                  <c:v>1.0026200000000001</c:v>
                </c:pt>
                <c:pt idx="97101">
                  <c:v>1.0025900000000001</c:v>
                </c:pt>
                <c:pt idx="97102">
                  <c:v>1.00254</c:v>
                </c:pt>
                <c:pt idx="97103">
                  <c:v>1.0024900000000001</c:v>
                </c:pt>
                <c:pt idx="97104">
                  <c:v>1.0024200000000001</c:v>
                </c:pt>
                <c:pt idx="97105">
                  <c:v>1.0023500000000001</c:v>
                </c:pt>
                <c:pt idx="97106">
                  <c:v>1.0022599999999999</c:v>
                </c:pt>
                <c:pt idx="97107">
                  <c:v>1.0021599999999999</c:v>
                </c:pt>
                <c:pt idx="97108">
                  <c:v>1.0020500000000001</c:v>
                </c:pt>
                <c:pt idx="97109">
                  <c:v>1.0019199999999999</c:v>
                </c:pt>
                <c:pt idx="97110">
                  <c:v>1.0017799999999999</c:v>
                </c:pt>
                <c:pt idx="97111">
                  <c:v>1.00163</c:v>
                </c:pt>
                <c:pt idx="97112">
                  <c:v>1.0014700000000001</c:v>
                </c:pt>
                <c:pt idx="97113">
                  <c:v>1.0013099999999999</c:v>
                </c:pt>
                <c:pt idx="97114">
                  <c:v>1.00112</c:v>
                </c:pt>
                <c:pt idx="97115">
                  <c:v>1.0009300000000001</c:v>
                </c:pt>
                <c:pt idx="97116">
                  <c:v>1.0007200000000001</c:v>
                </c:pt>
                <c:pt idx="97117">
                  <c:v>1.0004999999999999</c:v>
                </c:pt>
                <c:pt idx="97118">
                  <c:v>1.00027</c:v>
                </c:pt>
                <c:pt idx="97119">
                  <c:v>1.0000199999999999</c:v>
                </c:pt>
                <c:pt idx="97120">
                  <c:v>0.99978199999999995</c:v>
                </c:pt>
                <c:pt idx="97121">
                  <c:v>0.999552</c:v>
                </c:pt>
                <c:pt idx="97122">
                  <c:v>0.999336</c:v>
                </c:pt>
                <c:pt idx="97123">
                  <c:v>0.99913399999999997</c:v>
                </c:pt>
                <c:pt idx="97124">
                  <c:v>0.99894099999999997</c:v>
                </c:pt>
                <c:pt idx="97125">
                  <c:v>0.99876299999999996</c:v>
                </c:pt>
                <c:pt idx="97126">
                  <c:v>0.99859600000000004</c:v>
                </c:pt>
                <c:pt idx="97127">
                  <c:v>0.99844299999999997</c:v>
                </c:pt>
                <c:pt idx="97128">
                  <c:v>0.99829999999999997</c:v>
                </c:pt>
                <c:pt idx="97129">
                  <c:v>0.99816300000000002</c:v>
                </c:pt>
                <c:pt idx="97130">
                  <c:v>0.99803900000000001</c:v>
                </c:pt>
                <c:pt idx="97131">
                  <c:v>0.99792899999999995</c:v>
                </c:pt>
                <c:pt idx="97132">
                  <c:v>0.99783500000000003</c:v>
                </c:pt>
                <c:pt idx="97133">
                  <c:v>0.997753</c:v>
                </c:pt>
                <c:pt idx="97134">
                  <c:v>0.99768000000000001</c:v>
                </c:pt>
                <c:pt idx="97135">
                  <c:v>0.99761699999999998</c:v>
                </c:pt>
                <c:pt idx="97136">
                  <c:v>0.99757300000000004</c:v>
                </c:pt>
                <c:pt idx="97137">
                  <c:v>0.99753199999999997</c:v>
                </c:pt>
                <c:pt idx="97138">
                  <c:v>0.99751500000000004</c:v>
                </c:pt>
                <c:pt idx="97139">
                  <c:v>0.99749699999999997</c:v>
                </c:pt>
                <c:pt idx="97140">
                  <c:v>0.99750799999999995</c:v>
                </c:pt>
                <c:pt idx="97141">
                  <c:v>0.99751299999999998</c:v>
                </c:pt>
                <c:pt idx="97142">
                  <c:v>0.99752600000000002</c:v>
                </c:pt>
                <c:pt idx="97143">
                  <c:v>0.99755499999999997</c:v>
                </c:pt>
                <c:pt idx="97144">
                  <c:v>0.99758500000000006</c:v>
                </c:pt>
                <c:pt idx="97145">
                  <c:v>0.997637</c:v>
                </c:pt>
                <c:pt idx="97146">
                  <c:v>0.99768599999999996</c:v>
                </c:pt>
                <c:pt idx="97147">
                  <c:v>0.99775100000000005</c:v>
                </c:pt>
                <c:pt idx="97148">
                  <c:v>0.99782000000000004</c:v>
                </c:pt>
                <c:pt idx="97149">
                  <c:v>0.997892</c:v>
                </c:pt>
                <c:pt idx="97150">
                  <c:v>0.99797400000000003</c:v>
                </c:pt>
                <c:pt idx="97151">
                  <c:v>0.99806099999999998</c:v>
                </c:pt>
                <c:pt idx="97152">
                  <c:v>0.99815900000000002</c:v>
                </c:pt>
                <c:pt idx="97153">
                  <c:v>0.99825699999999995</c:v>
                </c:pt>
                <c:pt idx="97154">
                  <c:v>0.99836400000000003</c:v>
                </c:pt>
                <c:pt idx="97155">
                  <c:v>0.99848400000000004</c:v>
                </c:pt>
                <c:pt idx="97156">
                  <c:v>0.99860400000000005</c:v>
                </c:pt>
                <c:pt idx="97157">
                  <c:v>0.99872700000000003</c:v>
                </c:pt>
                <c:pt idx="97158">
                  <c:v>0.99885999999999997</c:v>
                </c:pt>
                <c:pt idx="97159">
                  <c:v>0.99899000000000004</c:v>
                </c:pt>
                <c:pt idx="97160">
                  <c:v>0.99912599999999996</c:v>
                </c:pt>
                <c:pt idx="97161">
                  <c:v>0.99926700000000002</c:v>
                </c:pt>
                <c:pt idx="97162">
                  <c:v>0.99940600000000002</c:v>
                </c:pt>
                <c:pt idx="97163">
                  <c:v>0.99954299999999996</c:v>
                </c:pt>
                <c:pt idx="97164">
                  <c:v>0.99968900000000005</c:v>
                </c:pt>
                <c:pt idx="97165">
                  <c:v>0.99983500000000003</c:v>
                </c:pt>
                <c:pt idx="97166">
                  <c:v>0.99997800000000003</c:v>
                </c:pt>
                <c:pt idx="97167">
                  <c:v>1.0001199999999999</c:v>
                </c:pt>
                <c:pt idx="97168">
                  <c:v>1.00027</c:v>
                </c:pt>
                <c:pt idx="97169">
                  <c:v>1.00041</c:v>
                </c:pt>
                <c:pt idx="97170">
                  <c:v>1.0005500000000001</c:v>
                </c:pt>
                <c:pt idx="97171">
                  <c:v>1.0006999999999999</c:v>
                </c:pt>
                <c:pt idx="97172">
                  <c:v>1.00084</c:v>
                </c:pt>
                <c:pt idx="97173">
                  <c:v>1.0009699999999999</c:v>
                </c:pt>
                <c:pt idx="97174">
                  <c:v>1.0011000000000001</c:v>
                </c:pt>
                <c:pt idx="97175">
                  <c:v>1.0012399999999999</c:v>
                </c:pt>
                <c:pt idx="97176">
                  <c:v>1.00136</c:v>
                </c:pt>
                <c:pt idx="97177">
                  <c:v>1.0014799999999999</c:v>
                </c:pt>
                <c:pt idx="97178">
                  <c:v>1.0016</c:v>
                </c:pt>
                <c:pt idx="97179">
                  <c:v>1.0017199999999999</c:v>
                </c:pt>
                <c:pt idx="97180">
                  <c:v>1.00183</c:v>
                </c:pt>
                <c:pt idx="97181">
                  <c:v>1.0019199999999999</c:v>
                </c:pt>
                <c:pt idx="97182">
                  <c:v>1.0020100000000001</c:v>
                </c:pt>
                <c:pt idx="97183">
                  <c:v>1.0021</c:v>
                </c:pt>
                <c:pt idx="97184">
                  <c:v>1.0021800000000001</c:v>
                </c:pt>
                <c:pt idx="97185">
                  <c:v>1.0022500000000001</c:v>
                </c:pt>
                <c:pt idx="97186">
                  <c:v>1.00231</c:v>
                </c:pt>
                <c:pt idx="97187">
                  <c:v>1.00237</c:v>
                </c:pt>
                <c:pt idx="97188">
                  <c:v>1.0024200000000001</c:v>
                </c:pt>
                <c:pt idx="97189">
                  <c:v>1.0024599999999999</c:v>
                </c:pt>
                <c:pt idx="97190">
                  <c:v>1.0024999999999999</c:v>
                </c:pt>
                <c:pt idx="97191">
                  <c:v>1.0025200000000001</c:v>
                </c:pt>
                <c:pt idx="97192">
                  <c:v>1.0025299999999999</c:v>
                </c:pt>
                <c:pt idx="97193">
                  <c:v>1.00254</c:v>
                </c:pt>
                <c:pt idx="97194">
                  <c:v>1.0025299999999999</c:v>
                </c:pt>
                <c:pt idx="97195">
                  <c:v>1.00251</c:v>
                </c:pt>
                <c:pt idx="97196">
                  <c:v>1.00248</c:v>
                </c:pt>
                <c:pt idx="97197">
                  <c:v>1.00244</c:v>
                </c:pt>
                <c:pt idx="97198">
                  <c:v>1.0023899999999999</c:v>
                </c:pt>
                <c:pt idx="97199">
                  <c:v>1.0023200000000001</c:v>
                </c:pt>
                <c:pt idx="97200">
                  <c:v>1.00224</c:v>
                </c:pt>
                <c:pt idx="97201">
                  <c:v>1.0021500000000001</c:v>
                </c:pt>
                <c:pt idx="97202">
                  <c:v>1.0020500000000001</c:v>
                </c:pt>
                <c:pt idx="97203">
                  <c:v>1.0019400000000001</c:v>
                </c:pt>
                <c:pt idx="97204">
                  <c:v>1.0018100000000001</c:v>
                </c:pt>
                <c:pt idx="97205">
                  <c:v>1.0016700000000001</c:v>
                </c:pt>
                <c:pt idx="97206">
                  <c:v>1.00152</c:v>
                </c:pt>
                <c:pt idx="97207">
                  <c:v>1.00136</c:v>
                </c:pt>
                <c:pt idx="97208">
                  <c:v>1.00119</c:v>
                </c:pt>
                <c:pt idx="97209">
                  <c:v>1.00099</c:v>
                </c:pt>
                <c:pt idx="97210">
                  <c:v>1.0007900000000001</c:v>
                </c:pt>
                <c:pt idx="97211">
                  <c:v>1.00057</c:v>
                </c:pt>
                <c:pt idx="97212">
                  <c:v>1.0003500000000001</c:v>
                </c:pt>
                <c:pt idx="97213">
                  <c:v>1.0001</c:v>
                </c:pt>
                <c:pt idx="97214">
                  <c:v>0.99985599999999997</c:v>
                </c:pt>
                <c:pt idx="97215">
                  <c:v>0.99962399999999996</c:v>
                </c:pt>
                <c:pt idx="97216">
                  <c:v>0.99941100000000005</c:v>
                </c:pt>
                <c:pt idx="97217">
                  <c:v>0.99919999999999998</c:v>
                </c:pt>
                <c:pt idx="97218">
                  <c:v>0.99900800000000001</c:v>
                </c:pt>
                <c:pt idx="97219">
                  <c:v>0.99882700000000002</c:v>
                </c:pt>
                <c:pt idx="97220">
                  <c:v>0.99864299999999995</c:v>
                </c:pt>
                <c:pt idx="97221">
                  <c:v>0.99848300000000001</c:v>
                </c:pt>
                <c:pt idx="97222">
                  <c:v>0.99834599999999996</c:v>
                </c:pt>
                <c:pt idx="97223">
                  <c:v>0.99821700000000002</c:v>
                </c:pt>
                <c:pt idx="97224">
                  <c:v>0.99809800000000004</c:v>
                </c:pt>
                <c:pt idx="97225">
                  <c:v>0.99798799999999999</c:v>
                </c:pt>
                <c:pt idx="97226">
                  <c:v>0.99789300000000003</c:v>
                </c:pt>
                <c:pt idx="97227">
                  <c:v>0.99781299999999995</c:v>
                </c:pt>
                <c:pt idx="97228">
                  <c:v>0.99774099999999999</c:v>
                </c:pt>
                <c:pt idx="97229">
                  <c:v>0.99768100000000004</c:v>
                </c:pt>
                <c:pt idx="97230">
                  <c:v>0.99763100000000005</c:v>
                </c:pt>
                <c:pt idx="97231">
                  <c:v>0.99759699999999996</c:v>
                </c:pt>
                <c:pt idx="97232">
                  <c:v>0.99757200000000001</c:v>
                </c:pt>
                <c:pt idx="97233">
                  <c:v>0.99755300000000002</c:v>
                </c:pt>
                <c:pt idx="97234">
                  <c:v>0.99755000000000005</c:v>
                </c:pt>
                <c:pt idx="97235">
                  <c:v>0.99755700000000003</c:v>
                </c:pt>
                <c:pt idx="97236">
                  <c:v>0.99757399999999996</c:v>
                </c:pt>
                <c:pt idx="97237">
                  <c:v>0.99759699999999996</c:v>
                </c:pt>
                <c:pt idx="97238">
                  <c:v>0.99763299999999999</c:v>
                </c:pt>
                <c:pt idx="97239">
                  <c:v>0.99767899999999998</c:v>
                </c:pt>
                <c:pt idx="97240">
                  <c:v>0.99772700000000003</c:v>
                </c:pt>
                <c:pt idx="97241">
                  <c:v>0.99778800000000001</c:v>
                </c:pt>
                <c:pt idx="97242">
                  <c:v>0.99785400000000002</c:v>
                </c:pt>
                <c:pt idx="97243">
                  <c:v>0.99793100000000001</c:v>
                </c:pt>
                <c:pt idx="97244">
                  <c:v>0.99801499999999999</c:v>
                </c:pt>
                <c:pt idx="97245">
                  <c:v>0.99809999999999999</c:v>
                </c:pt>
                <c:pt idx="97246">
                  <c:v>0.998197</c:v>
                </c:pt>
                <c:pt idx="97247">
                  <c:v>0.99829800000000002</c:v>
                </c:pt>
                <c:pt idx="97248">
                  <c:v>0.99841199999999997</c:v>
                </c:pt>
                <c:pt idx="97249">
                  <c:v>0.99853099999999995</c:v>
                </c:pt>
                <c:pt idx="97250">
                  <c:v>0.99867600000000001</c:v>
                </c:pt>
                <c:pt idx="97251">
                  <c:v>0.99879700000000005</c:v>
                </c:pt>
                <c:pt idx="97252">
                  <c:v>0.99892300000000001</c:v>
                </c:pt>
                <c:pt idx="97253">
                  <c:v>0.99904899999999996</c:v>
                </c:pt>
                <c:pt idx="97254">
                  <c:v>0.99918300000000004</c:v>
                </c:pt>
                <c:pt idx="97255">
                  <c:v>0.99932100000000001</c:v>
                </c:pt>
                <c:pt idx="97256">
                  <c:v>0.99945899999999999</c:v>
                </c:pt>
                <c:pt idx="97257">
                  <c:v>0.99960000000000004</c:v>
                </c:pt>
                <c:pt idx="97258">
                  <c:v>0.99974200000000002</c:v>
                </c:pt>
                <c:pt idx="97259">
                  <c:v>0.99988200000000005</c:v>
                </c:pt>
                <c:pt idx="97260">
                  <c:v>1.00003</c:v>
                </c:pt>
                <c:pt idx="97261">
                  <c:v>1.00017</c:v>
                </c:pt>
                <c:pt idx="97262">
                  <c:v>1.00031</c:v>
                </c:pt>
                <c:pt idx="97263">
                  <c:v>1.00047</c:v>
                </c:pt>
                <c:pt idx="97264">
                  <c:v>1.00061</c:v>
                </c:pt>
                <c:pt idx="97265">
                  <c:v>1.0007600000000001</c:v>
                </c:pt>
                <c:pt idx="97266">
                  <c:v>1.0008999999999999</c:v>
                </c:pt>
                <c:pt idx="97267">
                  <c:v>1.0010300000000001</c:v>
                </c:pt>
                <c:pt idx="97268">
                  <c:v>1.00116</c:v>
                </c:pt>
                <c:pt idx="97269">
                  <c:v>1.0013000000000001</c:v>
                </c:pt>
                <c:pt idx="97270">
                  <c:v>1.00142</c:v>
                </c:pt>
                <c:pt idx="97271">
                  <c:v>1.0015499999999999</c:v>
                </c:pt>
                <c:pt idx="97272">
                  <c:v>1.0016700000000001</c:v>
                </c:pt>
                <c:pt idx="97273">
                  <c:v>1.00179</c:v>
                </c:pt>
                <c:pt idx="97274">
                  <c:v>1.0019</c:v>
                </c:pt>
                <c:pt idx="97275">
                  <c:v>1.0020199999999999</c:v>
                </c:pt>
                <c:pt idx="97276">
                  <c:v>1.00213</c:v>
                </c:pt>
                <c:pt idx="97277">
                  <c:v>1.0022200000000001</c:v>
                </c:pt>
                <c:pt idx="97278">
                  <c:v>1.00231</c:v>
                </c:pt>
                <c:pt idx="97279">
                  <c:v>1.0023899999999999</c:v>
                </c:pt>
                <c:pt idx="97280">
                  <c:v>1.00247</c:v>
                </c:pt>
                <c:pt idx="97281">
                  <c:v>1.00254</c:v>
                </c:pt>
                <c:pt idx="97282">
                  <c:v>1.0025999999999999</c:v>
                </c:pt>
                <c:pt idx="97283">
                  <c:v>1.00265</c:v>
                </c:pt>
                <c:pt idx="97284">
                  <c:v>1.0026900000000001</c:v>
                </c:pt>
                <c:pt idx="97285">
                  <c:v>1.0027299999999999</c:v>
                </c:pt>
                <c:pt idx="97286">
                  <c:v>1.00275</c:v>
                </c:pt>
                <c:pt idx="97287">
                  <c:v>1.0027699999999999</c:v>
                </c:pt>
                <c:pt idx="97288">
                  <c:v>1.0027699999999999</c:v>
                </c:pt>
                <c:pt idx="97289">
                  <c:v>1.00278</c:v>
                </c:pt>
                <c:pt idx="97290">
                  <c:v>1.0027600000000001</c:v>
                </c:pt>
                <c:pt idx="97291">
                  <c:v>1.00274</c:v>
                </c:pt>
                <c:pt idx="97292">
                  <c:v>1.00271</c:v>
                </c:pt>
                <c:pt idx="97293">
                  <c:v>1.0026600000000001</c:v>
                </c:pt>
                <c:pt idx="97294">
                  <c:v>1.00261</c:v>
                </c:pt>
                <c:pt idx="97295">
                  <c:v>1.00254</c:v>
                </c:pt>
                <c:pt idx="97296">
                  <c:v>1.00247</c:v>
                </c:pt>
                <c:pt idx="97297">
                  <c:v>1.00237</c:v>
                </c:pt>
                <c:pt idx="97298">
                  <c:v>1.00227</c:v>
                </c:pt>
                <c:pt idx="97299">
                  <c:v>1.0021500000000001</c:v>
                </c:pt>
                <c:pt idx="97300">
                  <c:v>1.00203</c:v>
                </c:pt>
                <c:pt idx="97301">
                  <c:v>1.0018800000000001</c:v>
                </c:pt>
                <c:pt idx="97302">
                  <c:v>1.00173</c:v>
                </c:pt>
                <c:pt idx="97303">
                  <c:v>1.0015700000000001</c:v>
                </c:pt>
                <c:pt idx="97304">
                  <c:v>1.0014000000000001</c:v>
                </c:pt>
                <c:pt idx="97305">
                  <c:v>1.0012099999999999</c:v>
                </c:pt>
                <c:pt idx="97306">
                  <c:v>1.00101</c:v>
                </c:pt>
                <c:pt idx="97307">
                  <c:v>1.0007999999999999</c:v>
                </c:pt>
                <c:pt idx="97308">
                  <c:v>1.00057</c:v>
                </c:pt>
                <c:pt idx="97309">
                  <c:v>1.00034</c:v>
                </c:pt>
                <c:pt idx="97310">
                  <c:v>1.0000899999999999</c:v>
                </c:pt>
                <c:pt idx="97311">
                  <c:v>0.99985900000000005</c:v>
                </c:pt>
                <c:pt idx="97312">
                  <c:v>0.99963100000000005</c:v>
                </c:pt>
                <c:pt idx="97313">
                  <c:v>0.99941999999999998</c:v>
                </c:pt>
                <c:pt idx="97314">
                  <c:v>0.99922299999999997</c:v>
                </c:pt>
                <c:pt idx="97315">
                  <c:v>0.99903900000000001</c:v>
                </c:pt>
                <c:pt idx="97316">
                  <c:v>0.99886699999999995</c:v>
                </c:pt>
                <c:pt idx="97317">
                  <c:v>0.99870999999999999</c:v>
                </c:pt>
                <c:pt idx="97318">
                  <c:v>0.99856100000000003</c:v>
                </c:pt>
                <c:pt idx="97319">
                  <c:v>0.99842399999999998</c:v>
                </c:pt>
                <c:pt idx="97320">
                  <c:v>0.99829999999999997</c:v>
                </c:pt>
                <c:pt idx="97321">
                  <c:v>0.99819100000000005</c:v>
                </c:pt>
                <c:pt idx="97322">
                  <c:v>0.99809300000000001</c:v>
                </c:pt>
                <c:pt idx="97323">
                  <c:v>0.99801099999999998</c:v>
                </c:pt>
                <c:pt idx="97324">
                  <c:v>0.99793399999999999</c:v>
                </c:pt>
                <c:pt idx="97325">
                  <c:v>0.99787300000000001</c:v>
                </c:pt>
                <c:pt idx="97326">
                  <c:v>0.99782099999999996</c:v>
                </c:pt>
                <c:pt idx="97327">
                  <c:v>0.99778599999999995</c:v>
                </c:pt>
                <c:pt idx="97328">
                  <c:v>0.99776500000000001</c:v>
                </c:pt>
                <c:pt idx="97329">
                  <c:v>0.99774399999999996</c:v>
                </c:pt>
                <c:pt idx="97330">
                  <c:v>0.99773299999999998</c:v>
                </c:pt>
                <c:pt idx="97331">
                  <c:v>0.99773299999999998</c:v>
                </c:pt>
                <c:pt idx="97332">
                  <c:v>0.997749</c:v>
                </c:pt>
                <c:pt idx="97333">
                  <c:v>0.99777199999999999</c:v>
                </c:pt>
                <c:pt idx="97334">
                  <c:v>0.99780199999999997</c:v>
                </c:pt>
                <c:pt idx="97335">
                  <c:v>0.99784700000000004</c:v>
                </c:pt>
                <c:pt idx="97336">
                  <c:v>0.99789700000000003</c:v>
                </c:pt>
                <c:pt idx="97337">
                  <c:v>0.99795800000000001</c:v>
                </c:pt>
                <c:pt idx="97338">
                  <c:v>0.99802299999999999</c:v>
                </c:pt>
                <c:pt idx="97339">
                  <c:v>0.99809700000000001</c:v>
                </c:pt>
                <c:pt idx="97340">
                  <c:v>0.99817599999999995</c:v>
                </c:pt>
                <c:pt idx="97341">
                  <c:v>0.99826000000000004</c:v>
                </c:pt>
                <c:pt idx="97342">
                  <c:v>0.99835399999999996</c:v>
                </c:pt>
                <c:pt idx="97343">
                  <c:v>0.99845399999999995</c:v>
                </c:pt>
                <c:pt idx="97344">
                  <c:v>0.99856100000000003</c:v>
                </c:pt>
                <c:pt idx="97345">
                  <c:v>0.99867799999999995</c:v>
                </c:pt>
                <c:pt idx="97346">
                  <c:v>0.99880199999999997</c:v>
                </c:pt>
                <c:pt idx="97347">
                  <c:v>0.99892800000000004</c:v>
                </c:pt>
                <c:pt idx="97348">
                  <c:v>0.99905699999999997</c:v>
                </c:pt>
                <c:pt idx="97349">
                  <c:v>0.99919199999999997</c:v>
                </c:pt>
                <c:pt idx="97350">
                  <c:v>0.99932399999999999</c:v>
                </c:pt>
                <c:pt idx="97351">
                  <c:v>0.99946400000000002</c:v>
                </c:pt>
                <c:pt idx="97352">
                  <c:v>0.99960099999999996</c:v>
                </c:pt>
                <c:pt idx="97353">
                  <c:v>0.99974499999999999</c:v>
                </c:pt>
                <c:pt idx="97354">
                  <c:v>0.99989300000000003</c:v>
                </c:pt>
                <c:pt idx="97355">
                  <c:v>1.00004</c:v>
                </c:pt>
                <c:pt idx="97356">
                  <c:v>1.0001899999999999</c:v>
                </c:pt>
                <c:pt idx="97357">
                  <c:v>1.00034</c:v>
                </c:pt>
                <c:pt idx="97358">
                  <c:v>1.0004999999999999</c:v>
                </c:pt>
                <c:pt idx="97359">
                  <c:v>1.00065</c:v>
                </c:pt>
                <c:pt idx="97360">
                  <c:v>1.0007900000000001</c:v>
                </c:pt>
                <c:pt idx="97361">
                  <c:v>1.0009399999999999</c:v>
                </c:pt>
                <c:pt idx="97362">
                  <c:v>1.00109</c:v>
                </c:pt>
                <c:pt idx="97363">
                  <c:v>1.0012399999999999</c:v>
                </c:pt>
                <c:pt idx="97364">
                  <c:v>1.0013799999999999</c:v>
                </c:pt>
                <c:pt idx="97365">
                  <c:v>1.00152</c:v>
                </c:pt>
                <c:pt idx="97366">
                  <c:v>1.0016499999999999</c:v>
                </c:pt>
                <c:pt idx="97367">
                  <c:v>1.0017799999999999</c:v>
                </c:pt>
                <c:pt idx="97368">
                  <c:v>1.0019100000000001</c:v>
                </c:pt>
                <c:pt idx="97369">
                  <c:v>1.00203</c:v>
                </c:pt>
                <c:pt idx="97370">
                  <c:v>1.0021500000000001</c:v>
                </c:pt>
                <c:pt idx="97371">
                  <c:v>1.0022599999999999</c:v>
                </c:pt>
                <c:pt idx="97372">
                  <c:v>1.00237</c:v>
                </c:pt>
                <c:pt idx="97373">
                  <c:v>1.00247</c:v>
                </c:pt>
                <c:pt idx="97374">
                  <c:v>1.00257</c:v>
                </c:pt>
                <c:pt idx="97375">
                  <c:v>1.0026600000000001</c:v>
                </c:pt>
                <c:pt idx="97376">
                  <c:v>1.0027299999999999</c:v>
                </c:pt>
                <c:pt idx="97377">
                  <c:v>1.0027999999999999</c:v>
                </c:pt>
                <c:pt idx="97378">
                  <c:v>1.0028600000000001</c:v>
                </c:pt>
                <c:pt idx="97379">
                  <c:v>1.00291</c:v>
                </c:pt>
                <c:pt idx="97380">
                  <c:v>1.0029600000000001</c:v>
                </c:pt>
                <c:pt idx="97381">
                  <c:v>1.0029999999999999</c:v>
                </c:pt>
                <c:pt idx="97382">
                  <c:v>1.0030300000000001</c:v>
                </c:pt>
                <c:pt idx="97383">
                  <c:v>1.0030399999999999</c:v>
                </c:pt>
                <c:pt idx="97384">
                  <c:v>1.00305</c:v>
                </c:pt>
                <c:pt idx="97385">
                  <c:v>1.0030399999999999</c:v>
                </c:pt>
                <c:pt idx="97386">
                  <c:v>1.00302</c:v>
                </c:pt>
                <c:pt idx="97387">
                  <c:v>1.00299</c:v>
                </c:pt>
                <c:pt idx="97388">
                  <c:v>1.0029600000000001</c:v>
                </c:pt>
                <c:pt idx="97389">
                  <c:v>1.0028999999999999</c:v>
                </c:pt>
                <c:pt idx="97390">
                  <c:v>1.00285</c:v>
                </c:pt>
                <c:pt idx="97391">
                  <c:v>1.0027699999999999</c:v>
                </c:pt>
                <c:pt idx="97392">
                  <c:v>1.0026900000000001</c:v>
                </c:pt>
                <c:pt idx="97393">
                  <c:v>1.0025900000000001</c:v>
                </c:pt>
                <c:pt idx="97394">
                  <c:v>1.00248</c:v>
                </c:pt>
                <c:pt idx="97395">
                  <c:v>1.0023599999999999</c:v>
                </c:pt>
                <c:pt idx="97396">
                  <c:v>1.00223</c:v>
                </c:pt>
                <c:pt idx="97397">
                  <c:v>1.0020800000000001</c:v>
                </c:pt>
                <c:pt idx="97398">
                  <c:v>1.00193</c:v>
                </c:pt>
                <c:pt idx="97399">
                  <c:v>1.0017400000000001</c:v>
                </c:pt>
                <c:pt idx="97400">
                  <c:v>1.00156</c:v>
                </c:pt>
                <c:pt idx="97401">
                  <c:v>1.0013700000000001</c:v>
                </c:pt>
                <c:pt idx="97402">
                  <c:v>1.00116</c:v>
                </c:pt>
                <c:pt idx="97403">
                  <c:v>1.0009399999999999</c:v>
                </c:pt>
                <c:pt idx="97404">
                  <c:v>1.0006999999999999</c:v>
                </c:pt>
                <c:pt idx="97405">
                  <c:v>1.0004500000000001</c:v>
                </c:pt>
                <c:pt idx="97406">
                  <c:v>1.0002200000000001</c:v>
                </c:pt>
                <c:pt idx="97407">
                  <c:v>0.999996</c:v>
                </c:pt>
                <c:pt idx="97408">
                  <c:v>0.99979200000000001</c:v>
                </c:pt>
                <c:pt idx="97409">
                  <c:v>0.99959200000000004</c:v>
                </c:pt>
                <c:pt idx="97410">
                  <c:v>0.99937900000000002</c:v>
                </c:pt>
                <c:pt idx="97411">
                  <c:v>0.99920200000000003</c:v>
                </c:pt>
                <c:pt idx="97412">
                  <c:v>0.99905100000000002</c:v>
                </c:pt>
                <c:pt idx="97413">
                  <c:v>0.99889700000000003</c:v>
                </c:pt>
                <c:pt idx="97414">
                  <c:v>0.99875899999999995</c:v>
                </c:pt>
                <c:pt idx="97415">
                  <c:v>0.99863599999999997</c:v>
                </c:pt>
                <c:pt idx="97416">
                  <c:v>0.99851699999999999</c:v>
                </c:pt>
                <c:pt idx="97417">
                  <c:v>0.99841400000000002</c:v>
                </c:pt>
                <c:pt idx="97418">
                  <c:v>0.99832299999999996</c:v>
                </c:pt>
                <c:pt idx="97419">
                  <c:v>0.99824999999999997</c:v>
                </c:pt>
                <c:pt idx="97420">
                  <c:v>0.99818200000000001</c:v>
                </c:pt>
                <c:pt idx="97421">
                  <c:v>0.99811799999999995</c:v>
                </c:pt>
                <c:pt idx="97422">
                  <c:v>0.99807500000000005</c:v>
                </c:pt>
                <c:pt idx="97423">
                  <c:v>0.99804199999999998</c:v>
                </c:pt>
                <c:pt idx="97424">
                  <c:v>0.99801799999999996</c:v>
                </c:pt>
                <c:pt idx="97425">
                  <c:v>0.99800299999999997</c:v>
                </c:pt>
                <c:pt idx="97426">
                  <c:v>0.99800100000000003</c:v>
                </c:pt>
                <c:pt idx="97427">
                  <c:v>0.99799899999999997</c:v>
                </c:pt>
                <c:pt idx="97428">
                  <c:v>0.99801399999999996</c:v>
                </c:pt>
                <c:pt idx="97429">
                  <c:v>0.99804000000000004</c:v>
                </c:pt>
                <c:pt idx="97430">
                  <c:v>0.99807199999999996</c:v>
                </c:pt>
                <c:pt idx="97431">
                  <c:v>0.99811399999999995</c:v>
                </c:pt>
                <c:pt idx="97432">
                  <c:v>0.99816000000000005</c:v>
                </c:pt>
                <c:pt idx="97433">
                  <c:v>0.99821899999999997</c:v>
                </c:pt>
                <c:pt idx="97434">
                  <c:v>0.99828499999999998</c:v>
                </c:pt>
                <c:pt idx="97435">
                  <c:v>0.99835600000000002</c:v>
                </c:pt>
                <c:pt idx="97436">
                  <c:v>0.99843599999999999</c:v>
                </c:pt>
                <c:pt idx="97437">
                  <c:v>0.99852300000000005</c:v>
                </c:pt>
                <c:pt idx="97438">
                  <c:v>0.99861599999999995</c:v>
                </c:pt>
                <c:pt idx="97439">
                  <c:v>0.99871600000000005</c:v>
                </c:pt>
                <c:pt idx="97440">
                  <c:v>0.99882300000000002</c:v>
                </c:pt>
                <c:pt idx="97441">
                  <c:v>0.99893100000000001</c:v>
                </c:pt>
                <c:pt idx="97442">
                  <c:v>0.99904099999999996</c:v>
                </c:pt>
                <c:pt idx="97443">
                  <c:v>0.99915799999999999</c:v>
                </c:pt>
                <c:pt idx="97444">
                  <c:v>0.99927900000000003</c:v>
                </c:pt>
                <c:pt idx="97445">
                  <c:v>0.99939900000000004</c:v>
                </c:pt>
                <c:pt idx="97446">
                  <c:v>0.999525</c:v>
                </c:pt>
                <c:pt idx="97447">
                  <c:v>0.99965499999999996</c:v>
                </c:pt>
                <c:pt idx="97448">
                  <c:v>0.99978900000000004</c:v>
                </c:pt>
                <c:pt idx="97449">
                  <c:v>0.99991699999999994</c:v>
                </c:pt>
                <c:pt idx="97450">
                  <c:v>1.0000500000000001</c:v>
                </c:pt>
                <c:pt idx="97451">
                  <c:v>1.0001899999999999</c:v>
                </c:pt>
                <c:pt idx="97452">
                  <c:v>1.0003299999999999</c:v>
                </c:pt>
                <c:pt idx="97453">
                  <c:v>1.00047</c:v>
                </c:pt>
                <c:pt idx="97454">
                  <c:v>1.00061</c:v>
                </c:pt>
                <c:pt idx="97455">
                  <c:v>1.00074</c:v>
                </c:pt>
                <c:pt idx="97456">
                  <c:v>1.00088</c:v>
                </c:pt>
                <c:pt idx="97457">
                  <c:v>1.00101</c:v>
                </c:pt>
                <c:pt idx="97458">
                  <c:v>1.00115</c:v>
                </c:pt>
                <c:pt idx="97459">
                  <c:v>1.0012799999999999</c:v>
                </c:pt>
                <c:pt idx="97460">
                  <c:v>1.00139</c:v>
                </c:pt>
                <c:pt idx="97461">
                  <c:v>1.00152</c:v>
                </c:pt>
                <c:pt idx="97462">
                  <c:v>1.00163</c:v>
                </c:pt>
                <c:pt idx="97463">
                  <c:v>1.0017499999999999</c:v>
                </c:pt>
                <c:pt idx="97464">
                  <c:v>1.00186</c:v>
                </c:pt>
                <c:pt idx="97465">
                  <c:v>1.00197</c:v>
                </c:pt>
                <c:pt idx="97466">
                  <c:v>1.00206</c:v>
                </c:pt>
                <c:pt idx="97467">
                  <c:v>1.0021599999999999</c:v>
                </c:pt>
                <c:pt idx="97468">
                  <c:v>1.0022500000000001</c:v>
                </c:pt>
                <c:pt idx="97469">
                  <c:v>1.0023299999999999</c:v>
                </c:pt>
                <c:pt idx="97470">
                  <c:v>1.0024</c:v>
                </c:pt>
                <c:pt idx="97471">
                  <c:v>1.00247</c:v>
                </c:pt>
                <c:pt idx="97472">
                  <c:v>1.0025299999999999</c:v>
                </c:pt>
                <c:pt idx="97473">
                  <c:v>1.00258</c:v>
                </c:pt>
                <c:pt idx="97474">
                  <c:v>1.0026299999999999</c:v>
                </c:pt>
                <c:pt idx="97475">
                  <c:v>1.00267</c:v>
                </c:pt>
                <c:pt idx="97476">
                  <c:v>1.0026999999999999</c:v>
                </c:pt>
                <c:pt idx="97477">
                  <c:v>1.00271</c:v>
                </c:pt>
                <c:pt idx="97478">
                  <c:v>1.0027299999999999</c:v>
                </c:pt>
                <c:pt idx="97479">
                  <c:v>1.0027200000000001</c:v>
                </c:pt>
                <c:pt idx="97480">
                  <c:v>1.0027200000000001</c:v>
                </c:pt>
                <c:pt idx="97481">
                  <c:v>1.00271</c:v>
                </c:pt>
                <c:pt idx="97482">
                  <c:v>1.00268</c:v>
                </c:pt>
                <c:pt idx="97483">
                  <c:v>1.0026299999999999</c:v>
                </c:pt>
                <c:pt idx="97484">
                  <c:v>1.00258</c:v>
                </c:pt>
                <c:pt idx="97485">
                  <c:v>1.00251</c:v>
                </c:pt>
                <c:pt idx="97486">
                  <c:v>1.00244</c:v>
                </c:pt>
                <c:pt idx="97487">
                  <c:v>1.0023599999999999</c:v>
                </c:pt>
                <c:pt idx="97488">
                  <c:v>1.0022599999999999</c:v>
                </c:pt>
                <c:pt idx="97489">
                  <c:v>1.0021599999999999</c:v>
                </c:pt>
                <c:pt idx="97490">
                  <c:v>1.00204</c:v>
                </c:pt>
                <c:pt idx="97491">
                  <c:v>1.0019100000000001</c:v>
                </c:pt>
                <c:pt idx="97492">
                  <c:v>1.00177</c:v>
                </c:pt>
                <c:pt idx="97493">
                  <c:v>1.0016099999999999</c:v>
                </c:pt>
                <c:pt idx="97494">
                  <c:v>1.00145</c:v>
                </c:pt>
                <c:pt idx="97495">
                  <c:v>1.0012700000000001</c:v>
                </c:pt>
                <c:pt idx="97496">
                  <c:v>1.00109</c:v>
                </c:pt>
                <c:pt idx="97497">
                  <c:v>1.0008900000000001</c:v>
                </c:pt>
                <c:pt idx="97498">
                  <c:v>1.0006699999999999</c:v>
                </c:pt>
                <c:pt idx="97499">
                  <c:v>1.00044</c:v>
                </c:pt>
                <c:pt idx="97500">
                  <c:v>1.00021</c:v>
                </c:pt>
                <c:pt idx="97501">
                  <c:v>0.99996499999999999</c:v>
                </c:pt>
                <c:pt idx="97502">
                  <c:v>0.99972700000000003</c:v>
                </c:pt>
                <c:pt idx="97503">
                  <c:v>0.99949900000000003</c:v>
                </c:pt>
                <c:pt idx="97504">
                  <c:v>0.99929299999999999</c:v>
                </c:pt>
                <c:pt idx="97505">
                  <c:v>0.99909499999999996</c:v>
                </c:pt>
                <c:pt idx="97506">
                  <c:v>0.99890800000000002</c:v>
                </c:pt>
                <c:pt idx="97507">
                  <c:v>0.99873100000000004</c:v>
                </c:pt>
                <c:pt idx="97508">
                  <c:v>0.99857099999999999</c:v>
                </c:pt>
                <c:pt idx="97509">
                  <c:v>0.99842699999999995</c:v>
                </c:pt>
                <c:pt idx="97510">
                  <c:v>0.99829500000000004</c:v>
                </c:pt>
                <c:pt idx="97511">
                  <c:v>0.99817299999999998</c:v>
                </c:pt>
                <c:pt idx="97512">
                  <c:v>0.99806700000000004</c:v>
                </c:pt>
                <c:pt idx="97513">
                  <c:v>0.99797199999999997</c:v>
                </c:pt>
                <c:pt idx="97514">
                  <c:v>0.99788399999999999</c:v>
                </c:pt>
                <c:pt idx="97515">
                  <c:v>0.99780800000000003</c:v>
                </c:pt>
                <c:pt idx="97516">
                  <c:v>0.99774399999999996</c:v>
                </c:pt>
                <c:pt idx="97517">
                  <c:v>0.99769200000000002</c:v>
                </c:pt>
                <c:pt idx="97518">
                  <c:v>0.99764600000000003</c:v>
                </c:pt>
                <c:pt idx="97519">
                  <c:v>0.99761500000000003</c:v>
                </c:pt>
                <c:pt idx="97520">
                  <c:v>0.99759100000000001</c:v>
                </c:pt>
                <c:pt idx="97521">
                  <c:v>0.99757899999999999</c:v>
                </c:pt>
                <c:pt idx="97522">
                  <c:v>0.99759600000000004</c:v>
                </c:pt>
                <c:pt idx="97523">
                  <c:v>0.99760700000000002</c:v>
                </c:pt>
                <c:pt idx="97524">
                  <c:v>0.99762700000000004</c:v>
                </c:pt>
                <c:pt idx="97525">
                  <c:v>0.99765700000000002</c:v>
                </c:pt>
                <c:pt idx="97526">
                  <c:v>0.997695</c:v>
                </c:pt>
                <c:pt idx="97527">
                  <c:v>0.99774200000000002</c:v>
                </c:pt>
                <c:pt idx="97528">
                  <c:v>0.99780000000000002</c:v>
                </c:pt>
                <c:pt idx="97529">
                  <c:v>0.99785999999999997</c:v>
                </c:pt>
                <c:pt idx="97530">
                  <c:v>0.99793100000000001</c:v>
                </c:pt>
                <c:pt idx="97531">
                  <c:v>0.99800100000000003</c:v>
                </c:pt>
                <c:pt idx="97532">
                  <c:v>0.99808300000000005</c:v>
                </c:pt>
                <c:pt idx="97533">
                  <c:v>0.99817999999999996</c:v>
                </c:pt>
                <c:pt idx="97534">
                  <c:v>0.99828099999999997</c:v>
                </c:pt>
                <c:pt idx="97535">
                  <c:v>0.99838199999999999</c:v>
                </c:pt>
                <c:pt idx="97536">
                  <c:v>0.99849699999999997</c:v>
                </c:pt>
                <c:pt idx="97537">
                  <c:v>0.99861299999999997</c:v>
                </c:pt>
                <c:pt idx="97538">
                  <c:v>0.99873500000000004</c:v>
                </c:pt>
                <c:pt idx="97539">
                  <c:v>0.99886200000000003</c:v>
                </c:pt>
                <c:pt idx="97540">
                  <c:v>0.99899300000000002</c:v>
                </c:pt>
                <c:pt idx="97541">
                  <c:v>0.99913099999999999</c:v>
                </c:pt>
                <c:pt idx="97542">
                  <c:v>0.99926899999999996</c:v>
                </c:pt>
                <c:pt idx="97543">
                  <c:v>0.99940799999999996</c:v>
                </c:pt>
                <c:pt idx="97544">
                  <c:v>0.99954699999999996</c:v>
                </c:pt>
                <c:pt idx="97545">
                  <c:v>0.99969200000000003</c:v>
                </c:pt>
                <c:pt idx="97546">
                  <c:v>0.99984099999999998</c:v>
                </c:pt>
                <c:pt idx="97547">
                  <c:v>0.99998799999999999</c:v>
                </c:pt>
                <c:pt idx="97548">
                  <c:v>1.00013</c:v>
                </c:pt>
                <c:pt idx="97549">
                  <c:v>1.0002800000000001</c:v>
                </c:pt>
                <c:pt idx="97550">
                  <c:v>1.0004200000000001</c:v>
                </c:pt>
                <c:pt idx="97551">
                  <c:v>1.00057</c:v>
                </c:pt>
                <c:pt idx="97552">
                  <c:v>1.00071</c:v>
                </c:pt>
                <c:pt idx="97553">
                  <c:v>1.0008600000000001</c:v>
                </c:pt>
                <c:pt idx="97554">
                  <c:v>1.0009999999999999</c:v>
                </c:pt>
                <c:pt idx="97555">
                  <c:v>1.0011300000000001</c:v>
                </c:pt>
                <c:pt idx="97556">
                  <c:v>1.00126</c:v>
                </c:pt>
                <c:pt idx="97557">
                  <c:v>1.00139</c:v>
                </c:pt>
                <c:pt idx="97558">
                  <c:v>1.00152</c:v>
                </c:pt>
                <c:pt idx="97559">
                  <c:v>1.0016400000000001</c:v>
                </c:pt>
                <c:pt idx="97560">
                  <c:v>1.00176</c:v>
                </c:pt>
                <c:pt idx="97561">
                  <c:v>1.00187</c:v>
                </c:pt>
                <c:pt idx="97562">
                  <c:v>1.0019800000000001</c:v>
                </c:pt>
                <c:pt idx="97563">
                  <c:v>1.0020800000000001</c:v>
                </c:pt>
                <c:pt idx="97564">
                  <c:v>1.0021800000000001</c:v>
                </c:pt>
                <c:pt idx="97565">
                  <c:v>1.0022599999999999</c:v>
                </c:pt>
                <c:pt idx="97566">
                  <c:v>1.0023299999999999</c:v>
                </c:pt>
                <c:pt idx="97567">
                  <c:v>1.0024</c:v>
                </c:pt>
                <c:pt idx="97568">
                  <c:v>1.00247</c:v>
                </c:pt>
                <c:pt idx="97569">
                  <c:v>1.0025200000000001</c:v>
                </c:pt>
                <c:pt idx="97570">
                  <c:v>1.00257</c:v>
                </c:pt>
                <c:pt idx="97571">
                  <c:v>1.00261</c:v>
                </c:pt>
                <c:pt idx="97572">
                  <c:v>1.00264</c:v>
                </c:pt>
                <c:pt idx="97573">
                  <c:v>1.00265</c:v>
                </c:pt>
                <c:pt idx="97574">
                  <c:v>1.0026600000000001</c:v>
                </c:pt>
                <c:pt idx="97575">
                  <c:v>1.0026600000000001</c:v>
                </c:pt>
                <c:pt idx="97576">
                  <c:v>1.00264</c:v>
                </c:pt>
                <c:pt idx="97577">
                  <c:v>1.0026200000000001</c:v>
                </c:pt>
                <c:pt idx="97578">
                  <c:v>1.00258</c:v>
                </c:pt>
                <c:pt idx="97579">
                  <c:v>1.00254</c:v>
                </c:pt>
                <c:pt idx="97580">
                  <c:v>1.00248</c:v>
                </c:pt>
                <c:pt idx="97581">
                  <c:v>1.00241</c:v>
                </c:pt>
                <c:pt idx="97582">
                  <c:v>1.0023299999999999</c:v>
                </c:pt>
                <c:pt idx="97583">
                  <c:v>1.00224</c:v>
                </c:pt>
                <c:pt idx="97584">
                  <c:v>1.00214</c:v>
                </c:pt>
                <c:pt idx="97585">
                  <c:v>1.00203</c:v>
                </c:pt>
                <c:pt idx="97586">
                  <c:v>1.0019</c:v>
                </c:pt>
                <c:pt idx="97587">
                  <c:v>1.00176</c:v>
                </c:pt>
                <c:pt idx="97588">
                  <c:v>1.0016</c:v>
                </c:pt>
                <c:pt idx="97589">
                  <c:v>1.00143</c:v>
                </c:pt>
                <c:pt idx="97590">
                  <c:v>1.00125</c:v>
                </c:pt>
                <c:pt idx="97591">
                  <c:v>1.0010600000000001</c:v>
                </c:pt>
                <c:pt idx="97592">
                  <c:v>1.0008600000000001</c:v>
                </c:pt>
                <c:pt idx="97593">
                  <c:v>1.00064</c:v>
                </c:pt>
                <c:pt idx="97594">
                  <c:v>1.00041</c:v>
                </c:pt>
                <c:pt idx="97595">
                  <c:v>1.0001599999999999</c:v>
                </c:pt>
                <c:pt idx="97596">
                  <c:v>0.99992300000000001</c:v>
                </c:pt>
                <c:pt idx="97597">
                  <c:v>0.99969399999999997</c:v>
                </c:pt>
                <c:pt idx="97598">
                  <c:v>0.999475</c:v>
                </c:pt>
                <c:pt idx="97599">
                  <c:v>0.99927299999999997</c:v>
                </c:pt>
                <c:pt idx="97600">
                  <c:v>0.99907999999999997</c:v>
                </c:pt>
                <c:pt idx="97601">
                  <c:v>0.99889700000000003</c:v>
                </c:pt>
                <c:pt idx="97602">
                  <c:v>0.99872300000000003</c:v>
                </c:pt>
                <c:pt idx="97603">
                  <c:v>0.99856699999999998</c:v>
                </c:pt>
                <c:pt idx="97604">
                  <c:v>0.998421</c:v>
                </c:pt>
                <c:pt idx="97605">
                  <c:v>0.99829599999999996</c:v>
                </c:pt>
                <c:pt idx="97606">
                  <c:v>0.99817999999999996</c:v>
                </c:pt>
                <c:pt idx="97607">
                  <c:v>0.99807999999999997</c:v>
                </c:pt>
                <c:pt idx="97608">
                  <c:v>0.99798600000000004</c:v>
                </c:pt>
                <c:pt idx="97609">
                  <c:v>0.99790500000000004</c:v>
                </c:pt>
                <c:pt idx="97610">
                  <c:v>0.99783599999999995</c:v>
                </c:pt>
                <c:pt idx="97611">
                  <c:v>0.99777899999999997</c:v>
                </c:pt>
                <c:pt idx="97612">
                  <c:v>0.99773599999999996</c:v>
                </c:pt>
                <c:pt idx="97613">
                  <c:v>0.99769799999999997</c:v>
                </c:pt>
                <c:pt idx="97614">
                  <c:v>0.99767399999999995</c:v>
                </c:pt>
                <c:pt idx="97615">
                  <c:v>0.997664</c:v>
                </c:pt>
                <c:pt idx="97616">
                  <c:v>0.99765599999999999</c:v>
                </c:pt>
                <c:pt idx="97617">
                  <c:v>0.99766100000000002</c:v>
                </c:pt>
                <c:pt idx="97618">
                  <c:v>0.99767799999999995</c:v>
                </c:pt>
                <c:pt idx="97619">
                  <c:v>0.99770499999999995</c:v>
                </c:pt>
                <c:pt idx="97620">
                  <c:v>0.99773400000000001</c:v>
                </c:pt>
                <c:pt idx="97621">
                  <c:v>0.99778</c:v>
                </c:pt>
                <c:pt idx="97622">
                  <c:v>0.99782800000000005</c:v>
                </c:pt>
                <c:pt idx="97623">
                  <c:v>0.99788699999999997</c:v>
                </c:pt>
                <c:pt idx="97624">
                  <c:v>0.99795999999999996</c:v>
                </c:pt>
                <c:pt idx="97625">
                  <c:v>0.99803799999999998</c:v>
                </c:pt>
                <c:pt idx="97626">
                  <c:v>0.99812000000000001</c:v>
                </c:pt>
                <c:pt idx="97627">
                  <c:v>0.99821700000000002</c:v>
                </c:pt>
                <c:pt idx="97628">
                  <c:v>0.99831599999999998</c:v>
                </c:pt>
                <c:pt idx="97629">
                  <c:v>0.99842299999999995</c:v>
                </c:pt>
                <c:pt idx="97630">
                  <c:v>0.99851400000000001</c:v>
                </c:pt>
                <c:pt idx="97631">
                  <c:v>0.99862499999999998</c:v>
                </c:pt>
                <c:pt idx="97632">
                  <c:v>0.99873999999999996</c:v>
                </c:pt>
                <c:pt idx="97633">
                  <c:v>0.998861</c:v>
                </c:pt>
                <c:pt idx="97634">
                  <c:v>0.99898799999999999</c:v>
                </c:pt>
                <c:pt idx="97635">
                  <c:v>0.99912100000000004</c:v>
                </c:pt>
                <c:pt idx="97636">
                  <c:v>0.99925200000000003</c:v>
                </c:pt>
                <c:pt idx="97637">
                  <c:v>0.99939299999999998</c:v>
                </c:pt>
                <c:pt idx="97638">
                  <c:v>0.99953499999999995</c:v>
                </c:pt>
                <c:pt idx="97639">
                  <c:v>0.99967700000000004</c:v>
                </c:pt>
                <c:pt idx="97640">
                  <c:v>0.99982099999999996</c:v>
                </c:pt>
                <c:pt idx="97641">
                  <c:v>0.99997100000000005</c:v>
                </c:pt>
                <c:pt idx="97642">
                  <c:v>1.0001199999999999</c:v>
                </c:pt>
                <c:pt idx="97643">
                  <c:v>1.0002599999999999</c:v>
                </c:pt>
                <c:pt idx="97644">
                  <c:v>1.00041</c:v>
                </c:pt>
                <c:pt idx="97645">
                  <c:v>1.0005500000000001</c:v>
                </c:pt>
                <c:pt idx="97646">
                  <c:v>1.0006900000000001</c:v>
                </c:pt>
                <c:pt idx="97647">
                  <c:v>1.00084</c:v>
                </c:pt>
                <c:pt idx="97648">
                  <c:v>1.00098</c:v>
                </c:pt>
                <c:pt idx="97649">
                  <c:v>1.0011300000000001</c:v>
                </c:pt>
                <c:pt idx="97650">
                  <c:v>1.0012700000000001</c:v>
                </c:pt>
                <c:pt idx="97651">
                  <c:v>1.0014000000000001</c:v>
                </c:pt>
                <c:pt idx="97652">
                  <c:v>1.00153</c:v>
                </c:pt>
                <c:pt idx="97653">
                  <c:v>1.00166</c:v>
                </c:pt>
                <c:pt idx="97654">
                  <c:v>1.00179</c:v>
                </c:pt>
                <c:pt idx="97655">
                  <c:v>1.0019</c:v>
                </c:pt>
                <c:pt idx="97656">
                  <c:v>1.0020100000000001</c:v>
                </c:pt>
                <c:pt idx="97657">
                  <c:v>1.0021199999999999</c:v>
                </c:pt>
                <c:pt idx="97658">
                  <c:v>1.0022200000000001</c:v>
                </c:pt>
                <c:pt idx="97659">
                  <c:v>1.0023299999999999</c:v>
                </c:pt>
                <c:pt idx="97660">
                  <c:v>1.0024200000000001</c:v>
                </c:pt>
                <c:pt idx="97661">
                  <c:v>1.0024999999999999</c:v>
                </c:pt>
                <c:pt idx="97662">
                  <c:v>1.00258</c:v>
                </c:pt>
                <c:pt idx="97663">
                  <c:v>1.00265</c:v>
                </c:pt>
                <c:pt idx="97664">
                  <c:v>1.0026999999999999</c:v>
                </c:pt>
                <c:pt idx="97665">
                  <c:v>1.0027600000000001</c:v>
                </c:pt>
                <c:pt idx="97666">
                  <c:v>1.0027999999999999</c:v>
                </c:pt>
                <c:pt idx="97667">
                  <c:v>1.0028300000000001</c:v>
                </c:pt>
                <c:pt idx="97668">
                  <c:v>1.0028600000000001</c:v>
                </c:pt>
                <c:pt idx="97669">
                  <c:v>1.0028699999999999</c:v>
                </c:pt>
                <c:pt idx="97670">
                  <c:v>1.0028699999999999</c:v>
                </c:pt>
                <c:pt idx="97671">
                  <c:v>1.00288</c:v>
                </c:pt>
                <c:pt idx="97672">
                  <c:v>1.0028699999999999</c:v>
                </c:pt>
                <c:pt idx="97673">
                  <c:v>1.00285</c:v>
                </c:pt>
                <c:pt idx="97674">
                  <c:v>1.00281</c:v>
                </c:pt>
                <c:pt idx="97675">
                  <c:v>1.0027600000000001</c:v>
                </c:pt>
                <c:pt idx="97676">
                  <c:v>1.0026999999999999</c:v>
                </c:pt>
                <c:pt idx="97677">
                  <c:v>1.00264</c:v>
                </c:pt>
                <c:pt idx="97678">
                  <c:v>1.0025500000000001</c:v>
                </c:pt>
                <c:pt idx="97679">
                  <c:v>1.00247</c:v>
                </c:pt>
                <c:pt idx="97680">
                  <c:v>1.0023599999999999</c:v>
                </c:pt>
                <c:pt idx="97681">
                  <c:v>1.0022500000000001</c:v>
                </c:pt>
                <c:pt idx="97682">
                  <c:v>1.0021199999999999</c:v>
                </c:pt>
                <c:pt idx="97683">
                  <c:v>1.0019800000000001</c:v>
                </c:pt>
                <c:pt idx="97684">
                  <c:v>1.0018199999999999</c:v>
                </c:pt>
                <c:pt idx="97685">
                  <c:v>1.00166</c:v>
                </c:pt>
                <c:pt idx="97686">
                  <c:v>1.00149</c:v>
                </c:pt>
                <c:pt idx="97687">
                  <c:v>1.0013000000000001</c:v>
                </c:pt>
                <c:pt idx="97688">
                  <c:v>1.0011000000000001</c:v>
                </c:pt>
                <c:pt idx="97689">
                  <c:v>1.0008900000000001</c:v>
                </c:pt>
                <c:pt idx="97690">
                  <c:v>1.0006600000000001</c:v>
                </c:pt>
                <c:pt idx="97691">
                  <c:v>1.0004200000000001</c:v>
                </c:pt>
                <c:pt idx="97692">
                  <c:v>1.0001800000000001</c:v>
                </c:pt>
                <c:pt idx="97693">
                  <c:v>0.999942</c:v>
                </c:pt>
                <c:pt idx="97694">
                  <c:v>0.99971699999999997</c:v>
                </c:pt>
                <c:pt idx="97695">
                  <c:v>0.99950499999999998</c:v>
                </c:pt>
                <c:pt idx="97696">
                  <c:v>0.99930300000000005</c:v>
                </c:pt>
                <c:pt idx="97697">
                  <c:v>0.99911700000000003</c:v>
                </c:pt>
                <c:pt idx="97698">
                  <c:v>0.99894499999999997</c:v>
                </c:pt>
                <c:pt idx="97699">
                  <c:v>0.99878699999999998</c:v>
                </c:pt>
                <c:pt idx="97700">
                  <c:v>0.998641</c:v>
                </c:pt>
                <c:pt idx="97701">
                  <c:v>0.998506</c:v>
                </c:pt>
                <c:pt idx="97702">
                  <c:v>0.99838800000000005</c:v>
                </c:pt>
                <c:pt idx="97703">
                  <c:v>0.99827699999999997</c:v>
                </c:pt>
                <c:pt idx="97704">
                  <c:v>0.99817999999999996</c:v>
                </c:pt>
                <c:pt idx="97705">
                  <c:v>0.99809199999999998</c:v>
                </c:pt>
                <c:pt idx="97706">
                  <c:v>0.99801899999999999</c:v>
                </c:pt>
                <c:pt idx="97707">
                  <c:v>0.99795900000000004</c:v>
                </c:pt>
                <c:pt idx="97708">
                  <c:v>0.99790500000000004</c:v>
                </c:pt>
                <c:pt idx="97709">
                  <c:v>0.99785900000000005</c:v>
                </c:pt>
                <c:pt idx="97710">
                  <c:v>0.99783200000000005</c:v>
                </c:pt>
                <c:pt idx="97711">
                  <c:v>0.99780999999999997</c:v>
                </c:pt>
                <c:pt idx="97712">
                  <c:v>0.99779899999999999</c:v>
                </c:pt>
                <c:pt idx="97713">
                  <c:v>0.99780400000000002</c:v>
                </c:pt>
                <c:pt idx="97714">
                  <c:v>0.99781600000000004</c:v>
                </c:pt>
                <c:pt idx="97715">
                  <c:v>0.99783299999999997</c:v>
                </c:pt>
                <c:pt idx="97716">
                  <c:v>0.99786300000000006</c:v>
                </c:pt>
                <c:pt idx="97717">
                  <c:v>0.99790400000000001</c:v>
                </c:pt>
                <c:pt idx="97718">
                  <c:v>0.99795400000000001</c:v>
                </c:pt>
                <c:pt idx="97719">
                  <c:v>0.99800699999999998</c:v>
                </c:pt>
                <c:pt idx="97720">
                  <c:v>0.99807599999999996</c:v>
                </c:pt>
                <c:pt idx="97721">
                  <c:v>0.99814199999999997</c:v>
                </c:pt>
                <c:pt idx="97722">
                  <c:v>0.99822299999999997</c:v>
                </c:pt>
                <c:pt idx="97723">
                  <c:v>0.998309</c:v>
                </c:pt>
                <c:pt idx="97724">
                  <c:v>0.99840399999999996</c:v>
                </c:pt>
                <c:pt idx="97725">
                  <c:v>0.99851100000000004</c:v>
                </c:pt>
                <c:pt idx="97726">
                  <c:v>0.99861900000000003</c:v>
                </c:pt>
                <c:pt idx="97727">
                  <c:v>0.99873400000000001</c:v>
                </c:pt>
                <c:pt idx="97728">
                  <c:v>0.99885400000000002</c:v>
                </c:pt>
                <c:pt idx="97729">
                  <c:v>0.99897999999999998</c:v>
                </c:pt>
                <c:pt idx="97730">
                  <c:v>0.99910500000000002</c:v>
                </c:pt>
                <c:pt idx="97731">
                  <c:v>0.99924299999999999</c:v>
                </c:pt>
                <c:pt idx="97732">
                  <c:v>0.99937299999999996</c:v>
                </c:pt>
                <c:pt idx="97733">
                  <c:v>0.99951199999999996</c:v>
                </c:pt>
                <c:pt idx="97734">
                  <c:v>0.99965199999999999</c:v>
                </c:pt>
                <c:pt idx="97735">
                  <c:v>0.99979799999999996</c:v>
                </c:pt>
                <c:pt idx="97736">
                  <c:v>0.99994099999999997</c:v>
                </c:pt>
                <c:pt idx="97737">
                  <c:v>1.0000800000000001</c:v>
                </c:pt>
                <c:pt idx="97738">
                  <c:v>1.0002200000000001</c:v>
                </c:pt>
                <c:pt idx="97739">
                  <c:v>1.00037</c:v>
                </c:pt>
                <c:pt idx="97740">
                  <c:v>1.00051</c:v>
                </c:pt>
                <c:pt idx="97741">
                  <c:v>1.0006600000000001</c:v>
                </c:pt>
                <c:pt idx="97742">
                  <c:v>1.0007999999999999</c:v>
                </c:pt>
                <c:pt idx="97743">
                  <c:v>1.0009399999999999</c:v>
                </c:pt>
                <c:pt idx="97744">
                  <c:v>1.00109</c:v>
                </c:pt>
                <c:pt idx="97745">
                  <c:v>1.0012300000000001</c:v>
                </c:pt>
                <c:pt idx="97746">
                  <c:v>1.00136</c:v>
                </c:pt>
                <c:pt idx="97747">
                  <c:v>1.0015000000000001</c:v>
                </c:pt>
                <c:pt idx="97748">
                  <c:v>1.00163</c:v>
                </c:pt>
                <c:pt idx="97749">
                  <c:v>1.00176</c:v>
                </c:pt>
                <c:pt idx="97750">
                  <c:v>1.0018800000000001</c:v>
                </c:pt>
                <c:pt idx="97751">
                  <c:v>1.002</c:v>
                </c:pt>
                <c:pt idx="97752">
                  <c:v>1.0021100000000001</c:v>
                </c:pt>
                <c:pt idx="97753">
                  <c:v>1.00221</c:v>
                </c:pt>
                <c:pt idx="97754">
                  <c:v>1.00231</c:v>
                </c:pt>
                <c:pt idx="97755">
                  <c:v>1.00241</c:v>
                </c:pt>
                <c:pt idx="97756">
                  <c:v>1.0024999999999999</c:v>
                </c:pt>
                <c:pt idx="97757">
                  <c:v>1.00258</c:v>
                </c:pt>
                <c:pt idx="97758">
                  <c:v>1.00265</c:v>
                </c:pt>
                <c:pt idx="97759">
                  <c:v>1.00271</c:v>
                </c:pt>
                <c:pt idx="97760">
                  <c:v>1.0027699999999999</c:v>
                </c:pt>
                <c:pt idx="97761">
                  <c:v>1.00281</c:v>
                </c:pt>
                <c:pt idx="97762">
                  <c:v>1.00285</c:v>
                </c:pt>
                <c:pt idx="97763">
                  <c:v>1.0028699999999999</c:v>
                </c:pt>
                <c:pt idx="97764">
                  <c:v>1.0028900000000001</c:v>
                </c:pt>
                <c:pt idx="97765">
                  <c:v>1.0028999999999999</c:v>
                </c:pt>
                <c:pt idx="97766">
                  <c:v>1.0028999999999999</c:v>
                </c:pt>
                <c:pt idx="97767">
                  <c:v>1.0028900000000001</c:v>
                </c:pt>
                <c:pt idx="97768">
                  <c:v>1.0028699999999999</c:v>
                </c:pt>
                <c:pt idx="97769">
                  <c:v>1.0028300000000001</c:v>
                </c:pt>
                <c:pt idx="97770">
                  <c:v>1.0027900000000001</c:v>
                </c:pt>
                <c:pt idx="97771">
                  <c:v>1.0027299999999999</c:v>
                </c:pt>
                <c:pt idx="97772">
                  <c:v>1.0026600000000001</c:v>
                </c:pt>
                <c:pt idx="97773">
                  <c:v>1.00258</c:v>
                </c:pt>
                <c:pt idx="97774">
                  <c:v>1.0024900000000001</c:v>
                </c:pt>
                <c:pt idx="97775">
                  <c:v>1.0023899999999999</c:v>
                </c:pt>
                <c:pt idx="97776">
                  <c:v>1.0022800000000001</c:v>
                </c:pt>
                <c:pt idx="97777">
                  <c:v>1.0021500000000001</c:v>
                </c:pt>
                <c:pt idx="97778">
                  <c:v>1.0020100000000001</c:v>
                </c:pt>
                <c:pt idx="97779">
                  <c:v>1.0018400000000001</c:v>
                </c:pt>
                <c:pt idx="97780">
                  <c:v>1.0016799999999999</c:v>
                </c:pt>
                <c:pt idx="97781">
                  <c:v>1.0015099999999999</c:v>
                </c:pt>
                <c:pt idx="97782">
                  <c:v>1.00132</c:v>
                </c:pt>
                <c:pt idx="97783">
                  <c:v>1.0011099999999999</c:v>
                </c:pt>
                <c:pt idx="97784">
                  <c:v>1.0008900000000001</c:v>
                </c:pt>
                <c:pt idx="97785">
                  <c:v>1.0006600000000001</c:v>
                </c:pt>
                <c:pt idx="97786">
                  <c:v>1.0004200000000001</c:v>
                </c:pt>
                <c:pt idx="97787">
                  <c:v>1.0001800000000001</c:v>
                </c:pt>
                <c:pt idx="97788">
                  <c:v>0.99994400000000006</c:v>
                </c:pt>
                <c:pt idx="97789">
                  <c:v>0.99972499999999997</c:v>
                </c:pt>
                <c:pt idx="97790">
                  <c:v>0.99952700000000005</c:v>
                </c:pt>
                <c:pt idx="97791">
                  <c:v>0.999332</c:v>
                </c:pt>
                <c:pt idx="97792">
                  <c:v>0.99915799999999999</c:v>
                </c:pt>
                <c:pt idx="97793">
                  <c:v>0.99898500000000001</c:v>
                </c:pt>
                <c:pt idx="97794">
                  <c:v>0.99882700000000002</c:v>
                </c:pt>
                <c:pt idx="97795">
                  <c:v>0.99868199999999996</c:v>
                </c:pt>
                <c:pt idx="97796">
                  <c:v>0.99855099999999997</c:v>
                </c:pt>
                <c:pt idx="97797">
                  <c:v>0.99843099999999996</c:v>
                </c:pt>
                <c:pt idx="97798">
                  <c:v>0.99833099999999997</c:v>
                </c:pt>
                <c:pt idx="97799">
                  <c:v>0.99823700000000004</c:v>
                </c:pt>
                <c:pt idx="97800">
                  <c:v>0.99815100000000001</c:v>
                </c:pt>
                <c:pt idx="97801">
                  <c:v>0.99807699999999999</c:v>
                </c:pt>
                <c:pt idx="97802">
                  <c:v>0.99801700000000004</c:v>
                </c:pt>
                <c:pt idx="97803">
                  <c:v>0.99796600000000002</c:v>
                </c:pt>
                <c:pt idx="97804">
                  <c:v>0.99792700000000001</c:v>
                </c:pt>
                <c:pt idx="97805">
                  <c:v>0.99789799999999995</c:v>
                </c:pt>
                <c:pt idx="97806">
                  <c:v>0.99787199999999998</c:v>
                </c:pt>
                <c:pt idx="97807">
                  <c:v>0.99785699999999999</c:v>
                </c:pt>
                <c:pt idx="97808">
                  <c:v>0.99785999999999997</c:v>
                </c:pt>
                <c:pt idx="97809">
                  <c:v>0.99786900000000001</c:v>
                </c:pt>
                <c:pt idx="97810">
                  <c:v>0.99788200000000005</c:v>
                </c:pt>
                <c:pt idx="97811">
                  <c:v>0.99790900000000005</c:v>
                </c:pt>
                <c:pt idx="97812">
                  <c:v>0.99795299999999998</c:v>
                </c:pt>
                <c:pt idx="97813">
                  <c:v>0.99799800000000005</c:v>
                </c:pt>
                <c:pt idx="97814">
                  <c:v>0.99805900000000003</c:v>
                </c:pt>
                <c:pt idx="97815">
                  <c:v>0.99812299999999998</c:v>
                </c:pt>
                <c:pt idx="97816">
                  <c:v>0.99819500000000005</c:v>
                </c:pt>
                <c:pt idx="97817">
                  <c:v>0.99827699999999997</c:v>
                </c:pt>
                <c:pt idx="97818">
                  <c:v>0.99836800000000003</c:v>
                </c:pt>
                <c:pt idx="97819">
                  <c:v>0.99845600000000001</c:v>
                </c:pt>
                <c:pt idx="97820">
                  <c:v>0.99853099999999995</c:v>
                </c:pt>
                <c:pt idx="97821">
                  <c:v>0.99863500000000005</c:v>
                </c:pt>
                <c:pt idx="97822">
                  <c:v>0.99874099999999999</c:v>
                </c:pt>
                <c:pt idx="97823">
                  <c:v>0.99885299999999999</c:v>
                </c:pt>
                <c:pt idx="97824">
                  <c:v>0.99896799999999997</c:v>
                </c:pt>
                <c:pt idx="97825">
                  <c:v>0.99909000000000003</c:v>
                </c:pt>
                <c:pt idx="97826">
                  <c:v>0.99921700000000002</c:v>
                </c:pt>
                <c:pt idx="97827">
                  <c:v>0.99934599999999996</c:v>
                </c:pt>
                <c:pt idx="97828">
                  <c:v>0.99947200000000003</c:v>
                </c:pt>
                <c:pt idx="97829">
                  <c:v>0.99960899999999997</c:v>
                </c:pt>
                <c:pt idx="97830">
                  <c:v>0.99974200000000002</c:v>
                </c:pt>
                <c:pt idx="97831">
                  <c:v>0.99986699999999995</c:v>
                </c:pt>
                <c:pt idx="97832">
                  <c:v>1</c:v>
                </c:pt>
                <c:pt idx="97833">
                  <c:v>1.00014</c:v>
                </c:pt>
                <c:pt idx="97834">
                  <c:v>1.0002800000000001</c:v>
                </c:pt>
                <c:pt idx="97835">
                  <c:v>1.0004200000000001</c:v>
                </c:pt>
                <c:pt idx="97836">
                  <c:v>1.0005500000000001</c:v>
                </c:pt>
                <c:pt idx="97837">
                  <c:v>1.0006900000000001</c:v>
                </c:pt>
                <c:pt idx="97838">
                  <c:v>1.00082</c:v>
                </c:pt>
                <c:pt idx="97839">
                  <c:v>1.00095</c:v>
                </c:pt>
                <c:pt idx="97840">
                  <c:v>1.00108</c:v>
                </c:pt>
                <c:pt idx="97841">
                  <c:v>1.0012099999999999</c:v>
                </c:pt>
                <c:pt idx="97842">
                  <c:v>1.00132</c:v>
                </c:pt>
                <c:pt idx="97843">
                  <c:v>1.0014400000000001</c:v>
                </c:pt>
                <c:pt idx="97844">
                  <c:v>1.00156</c:v>
                </c:pt>
                <c:pt idx="97845">
                  <c:v>1.0016700000000001</c:v>
                </c:pt>
                <c:pt idx="97846">
                  <c:v>1.0017799999999999</c:v>
                </c:pt>
                <c:pt idx="97847">
                  <c:v>1.0018800000000001</c:v>
                </c:pt>
                <c:pt idx="97848">
                  <c:v>1.0019800000000001</c:v>
                </c:pt>
                <c:pt idx="97849">
                  <c:v>1.0020800000000001</c:v>
                </c:pt>
                <c:pt idx="97850">
                  <c:v>1.0021599999999999</c:v>
                </c:pt>
                <c:pt idx="97851">
                  <c:v>1.00224</c:v>
                </c:pt>
                <c:pt idx="97852">
                  <c:v>1.0023200000000001</c:v>
                </c:pt>
                <c:pt idx="97853">
                  <c:v>1.00238</c:v>
                </c:pt>
                <c:pt idx="97854">
                  <c:v>1.00244</c:v>
                </c:pt>
                <c:pt idx="97855">
                  <c:v>1.0024900000000001</c:v>
                </c:pt>
                <c:pt idx="97856">
                  <c:v>1.0025299999999999</c:v>
                </c:pt>
                <c:pt idx="97857">
                  <c:v>1.0025599999999999</c:v>
                </c:pt>
                <c:pt idx="97858">
                  <c:v>1.0025900000000001</c:v>
                </c:pt>
                <c:pt idx="97859">
                  <c:v>1.0025999999999999</c:v>
                </c:pt>
                <c:pt idx="97860">
                  <c:v>1.0025999999999999</c:v>
                </c:pt>
                <c:pt idx="97861">
                  <c:v>1.0025999999999999</c:v>
                </c:pt>
                <c:pt idx="97862">
                  <c:v>1.00258</c:v>
                </c:pt>
                <c:pt idx="97863">
                  <c:v>1.0025500000000001</c:v>
                </c:pt>
                <c:pt idx="97864">
                  <c:v>1.00251</c:v>
                </c:pt>
                <c:pt idx="97865">
                  <c:v>1.0024599999999999</c:v>
                </c:pt>
                <c:pt idx="97866">
                  <c:v>1.00241</c:v>
                </c:pt>
                <c:pt idx="97867">
                  <c:v>1.0023500000000001</c:v>
                </c:pt>
                <c:pt idx="97868">
                  <c:v>1.0022599999999999</c:v>
                </c:pt>
                <c:pt idx="97869">
                  <c:v>1.00217</c:v>
                </c:pt>
                <c:pt idx="97870">
                  <c:v>1.00207</c:v>
                </c:pt>
                <c:pt idx="97871">
                  <c:v>1.00196</c:v>
                </c:pt>
                <c:pt idx="97872">
                  <c:v>1.00183</c:v>
                </c:pt>
                <c:pt idx="97873">
                  <c:v>1.00169</c:v>
                </c:pt>
                <c:pt idx="97874">
                  <c:v>1.00153</c:v>
                </c:pt>
                <c:pt idx="97875">
                  <c:v>1.0013700000000001</c:v>
                </c:pt>
                <c:pt idx="97876">
                  <c:v>1.0012000000000001</c:v>
                </c:pt>
                <c:pt idx="97877">
                  <c:v>1.00102</c:v>
                </c:pt>
                <c:pt idx="97878">
                  <c:v>1.00082</c:v>
                </c:pt>
                <c:pt idx="97879">
                  <c:v>1.0005999999999999</c:v>
                </c:pt>
                <c:pt idx="97880">
                  <c:v>1.00038</c:v>
                </c:pt>
                <c:pt idx="97881">
                  <c:v>1.0001500000000001</c:v>
                </c:pt>
                <c:pt idx="97882">
                  <c:v>0.99989799999999995</c:v>
                </c:pt>
                <c:pt idx="97883">
                  <c:v>0.99965400000000004</c:v>
                </c:pt>
                <c:pt idx="97884">
                  <c:v>0.99942399999999998</c:v>
                </c:pt>
                <c:pt idx="97885">
                  <c:v>0.99920500000000001</c:v>
                </c:pt>
                <c:pt idx="97886">
                  <c:v>0.99900100000000003</c:v>
                </c:pt>
                <c:pt idx="97887">
                  <c:v>0.99882099999999996</c:v>
                </c:pt>
                <c:pt idx="97888">
                  <c:v>0.99865099999999996</c:v>
                </c:pt>
                <c:pt idx="97889">
                  <c:v>0.99848899999999996</c:v>
                </c:pt>
                <c:pt idx="97890">
                  <c:v>0.99834000000000001</c:v>
                </c:pt>
                <c:pt idx="97891">
                  <c:v>0.99821199999999999</c:v>
                </c:pt>
                <c:pt idx="97892">
                  <c:v>0.99808699999999995</c:v>
                </c:pt>
                <c:pt idx="97893">
                  <c:v>0.997973</c:v>
                </c:pt>
                <c:pt idx="97894">
                  <c:v>0.99787099999999995</c:v>
                </c:pt>
                <c:pt idx="97895">
                  <c:v>0.99777700000000003</c:v>
                </c:pt>
                <c:pt idx="97896">
                  <c:v>0.99769600000000003</c:v>
                </c:pt>
                <c:pt idx="97897">
                  <c:v>0.99762799999999996</c:v>
                </c:pt>
                <c:pt idx="97898">
                  <c:v>0.99757499999999999</c:v>
                </c:pt>
                <c:pt idx="97899">
                  <c:v>0.99752799999999997</c:v>
                </c:pt>
                <c:pt idx="97900">
                  <c:v>0.99749200000000005</c:v>
                </c:pt>
                <c:pt idx="97901">
                  <c:v>0.99746900000000005</c:v>
                </c:pt>
                <c:pt idx="97902">
                  <c:v>0.99745600000000001</c:v>
                </c:pt>
                <c:pt idx="97903">
                  <c:v>0.99745099999999998</c:v>
                </c:pt>
                <c:pt idx="97904">
                  <c:v>0.99746199999999996</c:v>
                </c:pt>
                <c:pt idx="97905">
                  <c:v>0.99748199999999998</c:v>
                </c:pt>
                <c:pt idx="97906">
                  <c:v>0.99750700000000003</c:v>
                </c:pt>
                <c:pt idx="97907">
                  <c:v>0.99754500000000002</c:v>
                </c:pt>
                <c:pt idx="97908">
                  <c:v>0.99758599999999997</c:v>
                </c:pt>
                <c:pt idx="97909">
                  <c:v>0.99763999999999997</c:v>
                </c:pt>
                <c:pt idx="97910">
                  <c:v>0.99770000000000003</c:v>
                </c:pt>
                <c:pt idx="97911">
                  <c:v>0.99776900000000002</c:v>
                </c:pt>
                <c:pt idx="97912">
                  <c:v>0.99784499999999998</c:v>
                </c:pt>
                <c:pt idx="97913">
                  <c:v>0.99792999999999998</c:v>
                </c:pt>
                <c:pt idx="97914">
                  <c:v>0.99802299999999999</c:v>
                </c:pt>
                <c:pt idx="97915">
                  <c:v>0.99811499999999997</c:v>
                </c:pt>
                <c:pt idx="97916">
                  <c:v>0.99822100000000002</c:v>
                </c:pt>
                <c:pt idx="97917">
                  <c:v>0.99833300000000003</c:v>
                </c:pt>
                <c:pt idx="97918">
                  <c:v>0.99844900000000003</c:v>
                </c:pt>
                <c:pt idx="97919">
                  <c:v>0.99857300000000004</c:v>
                </c:pt>
                <c:pt idx="97920">
                  <c:v>0.99870000000000003</c:v>
                </c:pt>
                <c:pt idx="97921">
                  <c:v>0.99882700000000002</c:v>
                </c:pt>
                <c:pt idx="97922">
                  <c:v>0.99896399999999996</c:v>
                </c:pt>
                <c:pt idx="97923">
                  <c:v>0.99909700000000001</c:v>
                </c:pt>
                <c:pt idx="97924">
                  <c:v>0.99923600000000001</c:v>
                </c:pt>
                <c:pt idx="97925">
                  <c:v>0.99938000000000005</c:v>
                </c:pt>
                <c:pt idx="97926">
                  <c:v>0.99952600000000003</c:v>
                </c:pt>
                <c:pt idx="97927">
                  <c:v>0.99967600000000001</c:v>
                </c:pt>
                <c:pt idx="97928">
                  <c:v>0.99982099999999996</c:v>
                </c:pt>
                <c:pt idx="97929">
                  <c:v>0.99997199999999997</c:v>
                </c:pt>
                <c:pt idx="97930">
                  <c:v>1.0001199999999999</c:v>
                </c:pt>
                <c:pt idx="97931">
                  <c:v>1.0002599999999999</c:v>
                </c:pt>
                <c:pt idx="97932">
                  <c:v>1.00041</c:v>
                </c:pt>
                <c:pt idx="97933">
                  <c:v>1.0005500000000001</c:v>
                </c:pt>
                <c:pt idx="97934">
                  <c:v>1.0006999999999999</c:v>
                </c:pt>
                <c:pt idx="97935">
                  <c:v>1.00084</c:v>
                </c:pt>
                <c:pt idx="97936">
                  <c:v>1.00098</c:v>
                </c:pt>
                <c:pt idx="97937">
                  <c:v>1.00112</c:v>
                </c:pt>
                <c:pt idx="97938">
                  <c:v>1.00125</c:v>
                </c:pt>
                <c:pt idx="97939">
                  <c:v>1.0013799999999999</c:v>
                </c:pt>
                <c:pt idx="97940">
                  <c:v>1.0015000000000001</c:v>
                </c:pt>
                <c:pt idx="97941">
                  <c:v>1.00163</c:v>
                </c:pt>
                <c:pt idx="97942">
                  <c:v>1.0017400000000001</c:v>
                </c:pt>
                <c:pt idx="97943">
                  <c:v>1.00186</c:v>
                </c:pt>
                <c:pt idx="97944">
                  <c:v>1.00197</c:v>
                </c:pt>
                <c:pt idx="97945">
                  <c:v>1.00207</c:v>
                </c:pt>
                <c:pt idx="97946">
                  <c:v>1.0021599999999999</c:v>
                </c:pt>
                <c:pt idx="97947">
                  <c:v>1.00224</c:v>
                </c:pt>
                <c:pt idx="97948">
                  <c:v>1.0023200000000001</c:v>
                </c:pt>
                <c:pt idx="97949">
                  <c:v>1.0023899999999999</c:v>
                </c:pt>
                <c:pt idx="97950">
                  <c:v>1.0024500000000001</c:v>
                </c:pt>
                <c:pt idx="97951">
                  <c:v>1.0024999999999999</c:v>
                </c:pt>
                <c:pt idx="97952">
                  <c:v>1.0025500000000001</c:v>
                </c:pt>
                <c:pt idx="97953">
                  <c:v>1.00258</c:v>
                </c:pt>
                <c:pt idx="97954">
                  <c:v>1.00261</c:v>
                </c:pt>
                <c:pt idx="97955">
                  <c:v>1.0026299999999999</c:v>
                </c:pt>
                <c:pt idx="97956">
                  <c:v>1.0026299999999999</c:v>
                </c:pt>
                <c:pt idx="97957">
                  <c:v>1.0026299999999999</c:v>
                </c:pt>
                <c:pt idx="97958">
                  <c:v>1.00261</c:v>
                </c:pt>
                <c:pt idx="97959">
                  <c:v>1.0025900000000001</c:v>
                </c:pt>
                <c:pt idx="97960">
                  <c:v>1.0025500000000001</c:v>
                </c:pt>
                <c:pt idx="97961">
                  <c:v>1.0024999999999999</c:v>
                </c:pt>
                <c:pt idx="97962">
                  <c:v>1.00244</c:v>
                </c:pt>
                <c:pt idx="97963">
                  <c:v>1.00238</c:v>
                </c:pt>
                <c:pt idx="97964">
                  <c:v>1.0023</c:v>
                </c:pt>
                <c:pt idx="97965">
                  <c:v>1.0022</c:v>
                </c:pt>
                <c:pt idx="97966">
                  <c:v>1.0020899999999999</c:v>
                </c:pt>
                <c:pt idx="97967">
                  <c:v>1.0019800000000001</c:v>
                </c:pt>
                <c:pt idx="97968">
                  <c:v>1.0018499999999999</c:v>
                </c:pt>
                <c:pt idx="97969">
                  <c:v>1.0017199999999999</c:v>
                </c:pt>
                <c:pt idx="97970">
                  <c:v>1.0015700000000001</c:v>
                </c:pt>
                <c:pt idx="97971">
                  <c:v>1.0014000000000001</c:v>
                </c:pt>
                <c:pt idx="97972">
                  <c:v>1.00122</c:v>
                </c:pt>
                <c:pt idx="97973">
                  <c:v>1.0010300000000001</c:v>
                </c:pt>
                <c:pt idx="97974">
                  <c:v>1.00082</c:v>
                </c:pt>
                <c:pt idx="97975">
                  <c:v>1.0005999999999999</c:v>
                </c:pt>
                <c:pt idx="97976">
                  <c:v>1.00037</c:v>
                </c:pt>
                <c:pt idx="97977">
                  <c:v>1.0001199999999999</c:v>
                </c:pt>
                <c:pt idx="97978">
                  <c:v>0.99987499999999996</c:v>
                </c:pt>
                <c:pt idx="97979">
                  <c:v>0.99964900000000001</c:v>
                </c:pt>
                <c:pt idx="97980">
                  <c:v>0.99943000000000004</c:v>
                </c:pt>
                <c:pt idx="97981">
                  <c:v>0.99922599999999995</c:v>
                </c:pt>
                <c:pt idx="97982">
                  <c:v>0.99903500000000001</c:v>
                </c:pt>
                <c:pt idx="97983">
                  <c:v>0.99885500000000005</c:v>
                </c:pt>
                <c:pt idx="97984">
                  <c:v>0.99868800000000002</c:v>
                </c:pt>
                <c:pt idx="97985">
                  <c:v>0.99853499999999995</c:v>
                </c:pt>
                <c:pt idx="97986">
                  <c:v>0.99839599999999995</c:v>
                </c:pt>
                <c:pt idx="97987">
                  <c:v>0.99826499999999996</c:v>
                </c:pt>
                <c:pt idx="97988">
                  <c:v>0.99814599999999998</c:v>
                </c:pt>
                <c:pt idx="97989">
                  <c:v>0.99804599999999999</c:v>
                </c:pt>
                <c:pt idx="97990">
                  <c:v>0.99795400000000001</c:v>
                </c:pt>
                <c:pt idx="97991">
                  <c:v>0.99787599999999999</c:v>
                </c:pt>
                <c:pt idx="97992">
                  <c:v>0.99780500000000005</c:v>
                </c:pt>
                <c:pt idx="97993">
                  <c:v>0.99775000000000003</c:v>
                </c:pt>
                <c:pt idx="97994">
                  <c:v>0.99770499999999995</c:v>
                </c:pt>
                <c:pt idx="97995">
                  <c:v>0.99766600000000005</c:v>
                </c:pt>
                <c:pt idx="97996">
                  <c:v>0.99764200000000003</c:v>
                </c:pt>
                <c:pt idx="97997">
                  <c:v>0.997637</c:v>
                </c:pt>
                <c:pt idx="97998">
                  <c:v>0.99763299999999999</c:v>
                </c:pt>
                <c:pt idx="97999">
                  <c:v>0.99764200000000003</c:v>
                </c:pt>
                <c:pt idx="98000">
                  <c:v>0.997645</c:v>
                </c:pt>
                <c:pt idx="98001">
                  <c:v>0.99766900000000003</c:v>
                </c:pt>
                <c:pt idx="98002">
                  <c:v>0.99769399999999997</c:v>
                </c:pt>
                <c:pt idx="98003">
                  <c:v>0.99773100000000003</c:v>
                </c:pt>
                <c:pt idx="98004">
                  <c:v>0.99778299999999998</c:v>
                </c:pt>
                <c:pt idx="98005">
                  <c:v>0.99784600000000001</c:v>
                </c:pt>
                <c:pt idx="98006">
                  <c:v>0.99791600000000003</c:v>
                </c:pt>
                <c:pt idx="98007">
                  <c:v>0.99798799999999999</c:v>
                </c:pt>
                <c:pt idx="98008">
                  <c:v>0.99807299999999999</c:v>
                </c:pt>
                <c:pt idx="98009">
                  <c:v>0.99816099999999996</c:v>
                </c:pt>
                <c:pt idx="98010">
                  <c:v>0.99823700000000004</c:v>
                </c:pt>
                <c:pt idx="98011">
                  <c:v>0.99833899999999998</c:v>
                </c:pt>
                <c:pt idx="98012">
                  <c:v>0.998444</c:v>
                </c:pt>
                <c:pt idx="98013">
                  <c:v>0.99856</c:v>
                </c:pt>
                <c:pt idx="98014">
                  <c:v>0.99866999999999995</c:v>
                </c:pt>
                <c:pt idx="98015">
                  <c:v>0.99879399999999996</c:v>
                </c:pt>
                <c:pt idx="98016">
                  <c:v>0.99891600000000003</c:v>
                </c:pt>
                <c:pt idx="98017">
                  <c:v>0.99903900000000001</c:v>
                </c:pt>
                <c:pt idx="98018">
                  <c:v>0.99917</c:v>
                </c:pt>
                <c:pt idx="98019">
                  <c:v>0.99929999999999997</c:v>
                </c:pt>
                <c:pt idx="98020">
                  <c:v>0.99943300000000002</c:v>
                </c:pt>
                <c:pt idx="98021">
                  <c:v>0.99957700000000005</c:v>
                </c:pt>
                <c:pt idx="98022">
                  <c:v>0.99971299999999996</c:v>
                </c:pt>
                <c:pt idx="98023">
                  <c:v>0.99985800000000002</c:v>
                </c:pt>
                <c:pt idx="98024">
                  <c:v>1</c:v>
                </c:pt>
                <c:pt idx="98025">
                  <c:v>1.00014</c:v>
                </c:pt>
                <c:pt idx="98026">
                  <c:v>1.0002800000000001</c:v>
                </c:pt>
                <c:pt idx="98027">
                  <c:v>1.0004200000000001</c:v>
                </c:pt>
                <c:pt idx="98028">
                  <c:v>1.0005599999999999</c:v>
                </c:pt>
                <c:pt idx="98029">
                  <c:v>1.0006999999999999</c:v>
                </c:pt>
                <c:pt idx="98030">
                  <c:v>1.00084</c:v>
                </c:pt>
                <c:pt idx="98031">
                  <c:v>1.0009699999999999</c:v>
                </c:pt>
                <c:pt idx="98032">
                  <c:v>1.00109</c:v>
                </c:pt>
                <c:pt idx="98033">
                  <c:v>1.00122</c:v>
                </c:pt>
                <c:pt idx="98034">
                  <c:v>1.00135</c:v>
                </c:pt>
                <c:pt idx="98035">
                  <c:v>1.0014700000000001</c:v>
                </c:pt>
                <c:pt idx="98036">
                  <c:v>1.00159</c:v>
                </c:pt>
                <c:pt idx="98037">
                  <c:v>1.0017</c:v>
                </c:pt>
                <c:pt idx="98038">
                  <c:v>1.0018199999999999</c:v>
                </c:pt>
                <c:pt idx="98039">
                  <c:v>1.00193</c:v>
                </c:pt>
                <c:pt idx="98040">
                  <c:v>1.0020199999999999</c:v>
                </c:pt>
                <c:pt idx="98041">
                  <c:v>1.0021100000000001</c:v>
                </c:pt>
                <c:pt idx="98042">
                  <c:v>1.0022</c:v>
                </c:pt>
                <c:pt idx="98043">
                  <c:v>1.00227</c:v>
                </c:pt>
                <c:pt idx="98044">
                  <c:v>1.00234</c:v>
                </c:pt>
                <c:pt idx="98045">
                  <c:v>1.0024</c:v>
                </c:pt>
                <c:pt idx="98046">
                  <c:v>1.0024599999999999</c:v>
                </c:pt>
                <c:pt idx="98047">
                  <c:v>1.00251</c:v>
                </c:pt>
                <c:pt idx="98048">
                  <c:v>1.0025500000000001</c:v>
                </c:pt>
                <c:pt idx="98049">
                  <c:v>1.00258</c:v>
                </c:pt>
                <c:pt idx="98050">
                  <c:v>1.0025900000000001</c:v>
                </c:pt>
                <c:pt idx="98051">
                  <c:v>1.0026200000000001</c:v>
                </c:pt>
                <c:pt idx="98052">
                  <c:v>1.0026200000000001</c:v>
                </c:pt>
                <c:pt idx="98053">
                  <c:v>1.00261</c:v>
                </c:pt>
                <c:pt idx="98054">
                  <c:v>1.0025999999999999</c:v>
                </c:pt>
                <c:pt idx="98055">
                  <c:v>1.00257</c:v>
                </c:pt>
                <c:pt idx="98056">
                  <c:v>1.0025299999999999</c:v>
                </c:pt>
                <c:pt idx="98057">
                  <c:v>1.00248</c:v>
                </c:pt>
                <c:pt idx="98058">
                  <c:v>1.0024200000000001</c:v>
                </c:pt>
                <c:pt idx="98059">
                  <c:v>1.0023500000000001</c:v>
                </c:pt>
                <c:pt idx="98060">
                  <c:v>1.00227</c:v>
                </c:pt>
                <c:pt idx="98061">
                  <c:v>1.00217</c:v>
                </c:pt>
                <c:pt idx="98062">
                  <c:v>1.0020500000000001</c:v>
                </c:pt>
                <c:pt idx="98063">
                  <c:v>1.00193</c:v>
                </c:pt>
                <c:pt idx="98064">
                  <c:v>1.0018</c:v>
                </c:pt>
                <c:pt idx="98065">
                  <c:v>1.0016700000000001</c:v>
                </c:pt>
                <c:pt idx="98066">
                  <c:v>1.0015099999999999</c:v>
                </c:pt>
                <c:pt idx="98067">
                  <c:v>1.00135</c:v>
                </c:pt>
                <c:pt idx="98068">
                  <c:v>1.0011699999999999</c:v>
                </c:pt>
                <c:pt idx="98069">
                  <c:v>1.00099</c:v>
                </c:pt>
                <c:pt idx="98070">
                  <c:v>1.00078</c:v>
                </c:pt>
                <c:pt idx="98071">
                  <c:v>1.00057</c:v>
                </c:pt>
                <c:pt idx="98072">
                  <c:v>1.0003500000000001</c:v>
                </c:pt>
                <c:pt idx="98073">
                  <c:v>1.0001100000000001</c:v>
                </c:pt>
                <c:pt idx="98074">
                  <c:v>0.99986799999999998</c:v>
                </c:pt>
                <c:pt idx="98075">
                  <c:v>0.99963000000000002</c:v>
                </c:pt>
                <c:pt idx="98076">
                  <c:v>0.99940399999999996</c:v>
                </c:pt>
                <c:pt idx="98077">
                  <c:v>0.99919800000000003</c:v>
                </c:pt>
                <c:pt idx="98078">
                  <c:v>0.99899899999999997</c:v>
                </c:pt>
                <c:pt idx="98079">
                  <c:v>0.99881299999999995</c:v>
                </c:pt>
                <c:pt idx="98080">
                  <c:v>0.99864200000000003</c:v>
                </c:pt>
                <c:pt idx="98081">
                  <c:v>0.99848099999999995</c:v>
                </c:pt>
                <c:pt idx="98082">
                  <c:v>0.99833400000000005</c:v>
                </c:pt>
                <c:pt idx="98083">
                  <c:v>0.99819899999999995</c:v>
                </c:pt>
                <c:pt idx="98084">
                  <c:v>0.99807500000000005</c:v>
                </c:pt>
                <c:pt idx="98085">
                  <c:v>0.99796700000000005</c:v>
                </c:pt>
                <c:pt idx="98086">
                  <c:v>0.99786799999999998</c:v>
                </c:pt>
                <c:pt idx="98087">
                  <c:v>0.99778900000000004</c:v>
                </c:pt>
                <c:pt idx="98088">
                  <c:v>0.99771500000000002</c:v>
                </c:pt>
                <c:pt idx="98089">
                  <c:v>0.99765300000000001</c:v>
                </c:pt>
                <c:pt idx="98090">
                  <c:v>0.99761</c:v>
                </c:pt>
                <c:pt idx="98091">
                  <c:v>0.99756599999999995</c:v>
                </c:pt>
                <c:pt idx="98092">
                  <c:v>0.99753400000000003</c:v>
                </c:pt>
                <c:pt idx="98093">
                  <c:v>0.99751800000000002</c:v>
                </c:pt>
                <c:pt idx="98094">
                  <c:v>0.99751199999999995</c:v>
                </c:pt>
                <c:pt idx="98095">
                  <c:v>0.99751599999999996</c:v>
                </c:pt>
                <c:pt idx="98096">
                  <c:v>0.99752300000000005</c:v>
                </c:pt>
                <c:pt idx="98097">
                  <c:v>0.99753899999999995</c:v>
                </c:pt>
                <c:pt idx="98098">
                  <c:v>0.99756699999999998</c:v>
                </c:pt>
                <c:pt idx="98099">
                  <c:v>0.99760700000000002</c:v>
                </c:pt>
                <c:pt idx="98100">
                  <c:v>0.99765300000000001</c:v>
                </c:pt>
                <c:pt idx="98101">
                  <c:v>0.99771299999999996</c:v>
                </c:pt>
                <c:pt idx="98102">
                  <c:v>0.99777800000000005</c:v>
                </c:pt>
                <c:pt idx="98103">
                  <c:v>0.99784700000000004</c:v>
                </c:pt>
                <c:pt idx="98104">
                  <c:v>0.99792800000000004</c:v>
                </c:pt>
                <c:pt idx="98105">
                  <c:v>0.99800299999999997</c:v>
                </c:pt>
                <c:pt idx="98106">
                  <c:v>0.99809599999999998</c:v>
                </c:pt>
                <c:pt idx="98107">
                  <c:v>0.99819500000000005</c:v>
                </c:pt>
                <c:pt idx="98108">
                  <c:v>0.99830399999999997</c:v>
                </c:pt>
                <c:pt idx="98109">
                  <c:v>0.99841299999999999</c:v>
                </c:pt>
                <c:pt idx="98110">
                  <c:v>0.99853400000000003</c:v>
                </c:pt>
                <c:pt idx="98111">
                  <c:v>0.99865300000000001</c:v>
                </c:pt>
                <c:pt idx="98112">
                  <c:v>0.99878</c:v>
                </c:pt>
                <c:pt idx="98113">
                  <c:v>0.99890999999999996</c:v>
                </c:pt>
                <c:pt idx="98114">
                  <c:v>0.99904099999999996</c:v>
                </c:pt>
                <c:pt idx="98115">
                  <c:v>0.99917699999999998</c:v>
                </c:pt>
                <c:pt idx="98116">
                  <c:v>0.99931300000000001</c:v>
                </c:pt>
                <c:pt idx="98117">
                  <c:v>0.99945799999999996</c:v>
                </c:pt>
                <c:pt idx="98118">
                  <c:v>0.99960000000000004</c:v>
                </c:pt>
                <c:pt idx="98119">
                  <c:v>0.99974399999999997</c:v>
                </c:pt>
                <c:pt idx="98120">
                  <c:v>0.99988999999999995</c:v>
                </c:pt>
                <c:pt idx="98121">
                  <c:v>1.00003</c:v>
                </c:pt>
                <c:pt idx="98122">
                  <c:v>1.0001800000000001</c:v>
                </c:pt>
                <c:pt idx="98123">
                  <c:v>1.0003200000000001</c:v>
                </c:pt>
                <c:pt idx="98124">
                  <c:v>1.0004599999999999</c:v>
                </c:pt>
                <c:pt idx="98125">
                  <c:v>1.0005999999999999</c:v>
                </c:pt>
                <c:pt idx="98126">
                  <c:v>1.00074</c:v>
                </c:pt>
                <c:pt idx="98127">
                  <c:v>1.00088</c:v>
                </c:pt>
                <c:pt idx="98128">
                  <c:v>1.00102</c:v>
                </c:pt>
                <c:pt idx="98129">
                  <c:v>1.00115</c:v>
                </c:pt>
                <c:pt idx="98130">
                  <c:v>1.0012799999999999</c:v>
                </c:pt>
                <c:pt idx="98131">
                  <c:v>1.00142</c:v>
                </c:pt>
                <c:pt idx="98132">
                  <c:v>1.0015400000000001</c:v>
                </c:pt>
                <c:pt idx="98133">
                  <c:v>1.0016499999999999</c:v>
                </c:pt>
                <c:pt idx="98134">
                  <c:v>1.00176</c:v>
                </c:pt>
                <c:pt idx="98135">
                  <c:v>1.00186</c:v>
                </c:pt>
                <c:pt idx="98136">
                  <c:v>1.0019499999999999</c:v>
                </c:pt>
                <c:pt idx="98137">
                  <c:v>1.00204</c:v>
                </c:pt>
                <c:pt idx="98138">
                  <c:v>1.00213</c:v>
                </c:pt>
                <c:pt idx="98139">
                  <c:v>1.00221</c:v>
                </c:pt>
                <c:pt idx="98140">
                  <c:v>1.0022800000000001</c:v>
                </c:pt>
                <c:pt idx="98141">
                  <c:v>1.00234</c:v>
                </c:pt>
                <c:pt idx="98142">
                  <c:v>1.00238</c:v>
                </c:pt>
                <c:pt idx="98143">
                  <c:v>1.0024299999999999</c:v>
                </c:pt>
                <c:pt idx="98144">
                  <c:v>1.0024599999999999</c:v>
                </c:pt>
                <c:pt idx="98145">
                  <c:v>1.0024900000000001</c:v>
                </c:pt>
                <c:pt idx="98146">
                  <c:v>1.0024999999999999</c:v>
                </c:pt>
                <c:pt idx="98147">
                  <c:v>1.00251</c:v>
                </c:pt>
                <c:pt idx="98148">
                  <c:v>1.0024999999999999</c:v>
                </c:pt>
                <c:pt idx="98149">
                  <c:v>1.00248</c:v>
                </c:pt>
                <c:pt idx="98150">
                  <c:v>1.0024599999999999</c:v>
                </c:pt>
                <c:pt idx="98151">
                  <c:v>1.00241</c:v>
                </c:pt>
                <c:pt idx="98152">
                  <c:v>1.0023599999999999</c:v>
                </c:pt>
                <c:pt idx="98153">
                  <c:v>1.0023</c:v>
                </c:pt>
                <c:pt idx="98154">
                  <c:v>1.00223</c:v>
                </c:pt>
                <c:pt idx="98155">
                  <c:v>1.0021500000000001</c:v>
                </c:pt>
                <c:pt idx="98156">
                  <c:v>1.0020500000000001</c:v>
                </c:pt>
                <c:pt idx="98157">
                  <c:v>1.0019400000000001</c:v>
                </c:pt>
                <c:pt idx="98158">
                  <c:v>1.0018199999999999</c:v>
                </c:pt>
                <c:pt idx="98159">
                  <c:v>1.00169</c:v>
                </c:pt>
                <c:pt idx="98160">
                  <c:v>1.0015400000000001</c:v>
                </c:pt>
                <c:pt idx="98161">
                  <c:v>1.00139</c:v>
                </c:pt>
                <c:pt idx="98162">
                  <c:v>1.0012099999999999</c:v>
                </c:pt>
                <c:pt idx="98163">
                  <c:v>1.0010300000000001</c:v>
                </c:pt>
                <c:pt idx="98164">
                  <c:v>1.0008300000000001</c:v>
                </c:pt>
                <c:pt idx="98165">
                  <c:v>1.0006200000000001</c:v>
                </c:pt>
                <c:pt idx="98166">
                  <c:v>1.0004</c:v>
                </c:pt>
                <c:pt idx="98167">
                  <c:v>1.0001599999999999</c:v>
                </c:pt>
                <c:pt idx="98168">
                  <c:v>0.99991399999999997</c:v>
                </c:pt>
                <c:pt idx="98169">
                  <c:v>0.99967499999999998</c:v>
                </c:pt>
                <c:pt idx="98170">
                  <c:v>0.99944999999999995</c:v>
                </c:pt>
                <c:pt idx="98171">
                  <c:v>0.99923799999999996</c:v>
                </c:pt>
                <c:pt idx="98172">
                  <c:v>0.99902800000000003</c:v>
                </c:pt>
                <c:pt idx="98173">
                  <c:v>0.99884099999999998</c:v>
                </c:pt>
                <c:pt idx="98174">
                  <c:v>0.99866600000000005</c:v>
                </c:pt>
                <c:pt idx="98175">
                  <c:v>0.998506</c:v>
                </c:pt>
                <c:pt idx="98176">
                  <c:v>0.99835499999999999</c:v>
                </c:pt>
                <c:pt idx="98177">
                  <c:v>0.99822</c:v>
                </c:pt>
                <c:pt idx="98178">
                  <c:v>0.99809599999999998</c:v>
                </c:pt>
                <c:pt idx="98179">
                  <c:v>0.99798100000000001</c:v>
                </c:pt>
                <c:pt idx="98180">
                  <c:v>0.99788100000000002</c:v>
                </c:pt>
                <c:pt idx="98181">
                  <c:v>0.99779700000000005</c:v>
                </c:pt>
                <c:pt idx="98182">
                  <c:v>0.99771600000000005</c:v>
                </c:pt>
                <c:pt idx="98183">
                  <c:v>0.99765400000000004</c:v>
                </c:pt>
                <c:pt idx="98184">
                  <c:v>0.99760199999999999</c:v>
                </c:pt>
                <c:pt idx="98185">
                  <c:v>0.99755199999999999</c:v>
                </c:pt>
                <c:pt idx="98186">
                  <c:v>0.99751599999999996</c:v>
                </c:pt>
                <c:pt idx="98187">
                  <c:v>0.99749399999999999</c:v>
                </c:pt>
                <c:pt idx="98188">
                  <c:v>0.99748400000000004</c:v>
                </c:pt>
                <c:pt idx="98189">
                  <c:v>0.997479</c:v>
                </c:pt>
                <c:pt idx="98190">
                  <c:v>0.99748700000000001</c:v>
                </c:pt>
                <c:pt idx="98191">
                  <c:v>0.99750300000000003</c:v>
                </c:pt>
                <c:pt idx="98192">
                  <c:v>0.99753199999999997</c:v>
                </c:pt>
                <c:pt idx="98193">
                  <c:v>0.99756699999999998</c:v>
                </c:pt>
                <c:pt idx="98194">
                  <c:v>0.99761</c:v>
                </c:pt>
                <c:pt idx="98195">
                  <c:v>0.997664</c:v>
                </c:pt>
                <c:pt idx="98196">
                  <c:v>0.99773299999999998</c:v>
                </c:pt>
                <c:pt idx="98197">
                  <c:v>0.99780599999999997</c:v>
                </c:pt>
                <c:pt idx="98198">
                  <c:v>0.99788200000000005</c:v>
                </c:pt>
                <c:pt idx="98199">
                  <c:v>0.99796899999999999</c:v>
                </c:pt>
                <c:pt idx="98200">
                  <c:v>0.99810299999999996</c:v>
                </c:pt>
                <c:pt idx="98201">
                  <c:v>0.998201</c:v>
                </c:pt>
                <c:pt idx="98202">
                  <c:v>0.99830099999999999</c:v>
                </c:pt>
                <c:pt idx="98203">
                  <c:v>0.99840200000000001</c:v>
                </c:pt>
                <c:pt idx="98204">
                  <c:v>0.99851500000000004</c:v>
                </c:pt>
                <c:pt idx="98205">
                  <c:v>0.99863100000000005</c:v>
                </c:pt>
                <c:pt idx="98206">
                  <c:v>0.99875199999999997</c:v>
                </c:pt>
                <c:pt idx="98207">
                  <c:v>0.99887599999999999</c:v>
                </c:pt>
                <c:pt idx="98208">
                  <c:v>0.99900599999999995</c:v>
                </c:pt>
                <c:pt idx="98209">
                  <c:v>0.99913600000000002</c:v>
                </c:pt>
                <c:pt idx="98210">
                  <c:v>0.99926800000000005</c:v>
                </c:pt>
                <c:pt idx="98211">
                  <c:v>0.99941500000000005</c:v>
                </c:pt>
                <c:pt idx="98212">
                  <c:v>0.99954900000000002</c:v>
                </c:pt>
                <c:pt idx="98213">
                  <c:v>0.99969799999999998</c:v>
                </c:pt>
                <c:pt idx="98214">
                  <c:v>0.99984499999999998</c:v>
                </c:pt>
                <c:pt idx="98215">
                  <c:v>0.99997999999999998</c:v>
                </c:pt>
                <c:pt idx="98216">
                  <c:v>1.0001199999999999</c:v>
                </c:pt>
                <c:pt idx="98217">
                  <c:v>1.0002599999999999</c:v>
                </c:pt>
                <c:pt idx="98218">
                  <c:v>1.0004</c:v>
                </c:pt>
                <c:pt idx="98219">
                  <c:v>1.00054</c:v>
                </c:pt>
                <c:pt idx="98220">
                  <c:v>1.00068</c:v>
                </c:pt>
                <c:pt idx="98221">
                  <c:v>1.00082</c:v>
                </c:pt>
                <c:pt idx="98222">
                  <c:v>1.0009399999999999</c:v>
                </c:pt>
                <c:pt idx="98223">
                  <c:v>1.0010699999999999</c:v>
                </c:pt>
                <c:pt idx="98224">
                  <c:v>1.0012000000000001</c:v>
                </c:pt>
                <c:pt idx="98225">
                  <c:v>1.00132</c:v>
                </c:pt>
                <c:pt idx="98226">
                  <c:v>1.0014400000000001</c:v>
                </c:pt>
                <c:pt idx="98227">
                  <c:v>1.0015499999999999</c:v>
                </c:pt>
                <c:pt idx="98228">
                  <c:v>1.0016700000000001</c:v>
                </c:pt>
                <c:pt idx="98229">
                  <c:v>1.00177</c:v>
                </c:pt>
                <c:pt idx="98230">
                  <c:v>1.00187</c:v>
                </c:pt>
                <c:pt idx="98231">
                  <c:v>1.00196</c:v>
                </c:pt>
                <c:pt idx="98232">
                  <c:v>1.0020500000000001</c:v>
                </c:pt>
                <c:pt idx="98233">
                  <c:v>1.00213</c:v>
                </c:pt>
                <c:pt idx="98234">
                  <c:v>1.0022</c:v>
                </c:pt>
                <c:pt idx="98235">
                  <c:v>1.0022599999999999</c:v>
                </c:pt>
                <c:pt idx="98236">
                  <c:v>1.00231</c:v>
                </c:pt>
                <c:pt idx="98237">
                  <c:v>1.0023599999999999</c:v>
                </c:pt>
                <c:pt idx="98238">
                  <c:v>1.0024</c:v>
                </c:pt>
                <c:pt idx="98239">
                  <c:v>1.0024200000000001</c:v>
                </c:pt>
                <c:pt idx="98240">
                  <c:v>1.00244</c:v>
                </c:pt>
                <c:pt idx="98241">
                  <c:v>1.0024500000000001</c:v>
                </c:pt>
                <c:pt idx="98242">
                  <c:v>1.0024500000000001</c:v>
                </c:pt>
                <c:pt idx="98243">
                  <c:v>1.0024500000000001</c:v>
                </c:pt>
                <c:pt idx="98244">
                  <c:v>1.0024299999999999</c:v>
                </c:pt>
                <c:pt idx="98245">
                  <c:v>1.00241</c:v>
                </c:pt>
                <c:pt idx="98246">
                  <c:v>1.00237</c:v>
                </c:pt>
                <c:pt idx="98247">
                  <c:v>1.0023200000000001</c:v>
                </c:pt>
                <c:pt idx="98248">
                  <c:v>1.0022599999999999</c:v>
                </c:pt>
                <c:pt idx="98249">
                  <c:v>1.0021899999999999</c:v>
                </c:pt>
                <c:pt idx="98250">
                  <c:v>1.0021</c:v>
                </c:pt>
                <c:pt idx="98251">
                  <c:v>1.0020100000000001</c:v>
                </c:pt>
                <c:pt idx="98252">
                  <c:v>1.0018899999999999</c:v>
                </c:pt>
                <c:pt idx="98253">
                  <c:v>1.00177</c:v>
                </c:pt>
                <c:pt idx="98254">
                  <c:v>1.0016400000000001</c:v>
                </c:pt>
                <c:pt idx="98255">
                  <c:v>1.00149</c:v>
                </c:pt>
                <c:pt idx="98256">
                  <c:v>1.0013399999999999</c:v>
                </c:pt>
                <c:pt idx="98257">
                  <c:v>1.0011699999999999</c:v>
                </c:pt>
                <c:pt idx="98258">
                  <c:v>1.00099</c:v>
                </c:pt>
                <c:pt idx="98259">
                  <c:v>1.0007999999999999</c:v>
                </c:pt>
                <c:pt idx="98260">
                  <c:v>1.0005999999999999</c:v>
                </c:pt>
                <c:pt idx="98261">
                  <c:v>1.0003899999999999</c:v>
                </c:pt>
                <c:pt idx="98262">
                  <c:v>1.0001599999999999</c:v>
                </c:pt>
                <c:pt idx="98263">
                  <c:v>0.99992400000000004</c:v>
                </c:pt>
                <c:pt idx="98264">
                  <c:v>0.99967399999999995</c:v>
                </c:pt>
                <c:pt idx="98265">
                  <c:v>0.99943800000000005</c:v>
                </c:pt>
                <c:pt idx="98266">
                  <c:v>0.99921700000000002</c:v>
                </c:pt>
                <c:pt idx="98267">
                  <c:v>0.99901099999999998</c:v>
                </c:pt>
                <c:pt idx="98268">
                  <c:v>0.99880899999999995</c:v>
                </c:pt>
                <c:pt idx="98269">
                  <c:v>0.99863900000000005</c:v>
                </c:pt>
                <c:pt idx="98270">
                  <c:v>0.99847200000000003</c:v>
                </c:pt>
                <c:pt idx="98271">
                  <c:v>0.99831099999999995</c:v>
                </c:pt>
                <c:pt idx="98272">
                  <c:v>0.99816499999999997</c:v>
                </c:pt>
                <c:pt idx="98273">
                  <c:v>0.99803299999999995</c:v>
                </c:pt>
                <c:pt idx="98274">
                  <c:v>0.99791600000000003</c:v>
                </c:pt>
                <c:pt idx="98275">
                  <c:v>0.99780899999999995</c:v>
                </c:pt>
                <c:pt idx="98276">
                  <c:v>0.99771299999999996</c:v>
                </c:pt>
                <c:pt idx="98277">
                  <c:v>0.99763000000000002</c:v>
                </c:pt>
                <c:pt idx="98278">
                  <c:v>0.99755799999999994</c:v>
                </c:pt>
                <c:pt idx="98279">
                  <c:v>0.99749600000000005</c:v>
                </c:pt>
                <c:pt idx="98280">
                  <c:v>0.99743400000000004</c:v>
                </c:pt>
                <c:pt idx="98281">
                  <c:v>0.99739599999999995</c:v>
                </c:pt>
                <c:pt idx="98282">
                  <c:v>0.99731499999999995</c:v>
                </c:pt>
                <c:pt idx="98283">
                  <c:v>0.99729900000000005</c:v>
                </c:pt>
                <c:pt idx="98284">
                  <c:v>0.99729199999999996</c:v>
                </c:pt>
                <c:pt idx="98285">
                  <c:v>0.99729400000000001</c:v>
                </c:pt>
                <c:pt idx="98286">
                  <c:v>0.99730700000000005</c:v>
                </c:pt>
                <c:pt idx="98287">
                  <c:v>0.99733000000000005</c:v>
                </c:pt>
                <c:pt idx="98288">
                  <c:v>0.997367</c:v>
                </c:pt>
                <c:pt idx="98289">
                  <c:v>0.99740700000000004</c:v>
                </c:pt>
                <c:pt idx="98290">
                  <c:v>0.99745700000000004</c:v>
                </c:pt>
                <c:pt idx="98291">
                  <c:v>0.99751699999999999</c:v>
                </c:pt>
                <c:pt idx="98292">
                  <c:v>0.99757899999999999</c:v>
                </c:pt>
                <c:pt idx="98293">
                  <c:v>0.99765800000000004</c:v>
                </c:pt>
                <c:pt idx="98294">
                  <c:v>0.99773999999999996</c:v>
                </c:pt>
                <c:pt idx="98295">
                  <c:v>0.99783500000000003</c:v>
                </c:pt>
                <c:pt idx="98296">
                  <c:v>0.99793500000000002</c:v>
                </c:pt>
                <c:pt idx="98297">
                  <c:v>0.99803799999999998</c:v>
                </c:pt>
                <c:pt idx="98298">
                  <c:v>0.99814899999999995</c:v>
                </c:pt>
                <c:pt idx="98299">
                  <c:v>0.99826099999999995</c:v>
                </c:pt>
                <c:pt idx="98300">
                  <c:v>0.99838000000000005</c:v>
                </c:pt>
                <c:pt idx="98301">
                  <c:v>0.998506</c:v>
                </c:pt>
                <c:pt idx="98302">
                  <c:v>0.99863599999999997</c:v>
                </c:pt>
                <c:pt idx="98303">
                  <c:v>0.99877199999999999</c:v>
                </c:pt>
                <c:pt idx="98304">
                  <c:v>0.99890699999999999</c:v>
                </c:pt>
                <c:pt idx="98305">
                  <c:v>0.99904700000000002</c:v>
                </c:pt>
                <c:pt idx="98306">
                  <c:v>0.99918799999999997</c:v>
                </c:pt>
                <c:pt idx="98307">
                  <c:v>0.99933300000000003</c:v>
                </c:pt>
                <c:pt idx="98308">
                  <c:v>0.99947699999999995</c:v>
                </c:pt>
                <c:pt idx="98309">
                  <c:v>0.99962799999999996</c:v>
                </c:pt>
                <c:pt idx="98310">
                  <c:v>0.99977499999999997</c:v>
                </c:pt>
                <c:pt idx="98311">
                  <c:v>0.99992199999999998</c:v>
                </c:pt>
                <c:pt idx="98312">
                  <c:v>1.00007</c:v>
                </c:pt>
                <c:pt idx="98313">
                  <c:v>1.0002200000000001</c:v>
                </c:pt>
                <c:pt idx="98314">
                  <c:v>1.00037</c:v>
                </c:pt>
                <c:pt idx="98315">
                  <c:v>1.0005200000000001</c:v>
                </c:pt>
                <c:pt idx="98316">
                  <c:v>1.0006600000000001</c:v>
                </c:pt>
                <c:pt idx="98317">
                  <c:v>1.0007999999999999</c:v>
                </c:pt>
                <c:pt idx="98318">
                  <c:v>1.0009399999999999</c:v>
                </c:pt>
                <c:pt idx="98319">
                  <c:v>1.00108</c:v>
                </c:pt>
                <c:pt idx="98320">
                  <c:v>1.00122</c:v>
                </c:pt>
                <c:pt idx="98321">
                  <c:v>1.00135</c:v>
                </c:pt>
                <c:pt idx="98322">
                  <c:v>1.0014700000000001</c:v>
                </c:pt>
                <c:pt idx="98323">
                  <c:v>1.00159</c:v>
                </c:pt>
                <c:pt idx="98324">
                  <c:v>1.0017</c:v>
                </c:pt>
                <c:pt idx="98325">
                  <c:v>1.0018100000000001</c:v>
                </c:pt>
                <c:pt idx="98326">
                  <c:v>1.0019199999999999</c:v>
                </c:pt>
                <c:pt idx="98327">
                  <c:v>1.0020100000000001</c:v>
                </c:pt>
                <c:pt idx="98328">
                  <c:v>1.0021</c:v>
                </c:pt>
                <c:pt idx="98329">
                  <c:v>1.0021800000000001</c:v>
                </c:pt>
                <c:pt idx="98330">
                  <c:v>1.0022500000000001</c:v>
                </c:pt>
                <c:pt idx="98331">
                  <c:v>1.0023200000000001</c:v>
                </c:pt>
                <c:pt idx="98332">
                  <c:v>1.0023899999999999</c:v>
                </c:pt>
                <c:pt idx="98333">
                  <c:v>1.00244</c:v>
                </c:pt>
                <c:pt idx="98334">
                  <c:v>1.00248</c:v>
                </c:pt>
                <c:pt idx="98335">
                  <c:v>1.0025200000000001</c:v>
                </c:pt>
                <c:pt idx="98336">
                  <c:v>1.0025500000000001</c:v>
                </c:pt>
                <c:pt idx="98337">
                  <c:v>1.0025599999999999</c:v>
                </c:pt>
                <c:pt idx="98338">
                  <c:v>1.00257</c:v>
                </c:pt>
                <c:pt idx="98339">
                  <c:v>1.0025599999999999</c:v>
                </c:pt>
                <c:pt idx="98340">
                  <c:v>1.00254</c:v>
                </c:pt>
                <c:pt idx="98341">
                  <c:v>1.00251</c:v>
                </c:pt>
                <c:pt idx="98342">
                  <c:v>1.00248</c:v>
                </c:pt>
                <c:pt idx="98343">
                  <c:v>1.0024200000000001</c:v>
                </c:pt>
                <c:pt idx="98344">
                  <c:v>1.0023599999999999</c:v>
                </c:pt>
                <c:pt idx="98345">
                  <c:v>1.0022899999999999</c:v>
                </c:pt>
                <c:pt idx="98346">
                  <c:v>1.0022</c:v>
                </c:pt>
                <c:pt idx="98347">
                  <c:v>1.0021</c:v>
                </c:pt>
                <c:pt idx="98348">
                  <c:v>1.0019899999999999</c:v>
                </c:pt>
                <c:pt idx="98349">
                  <c:v>1.00187</c:v>
                </c:pt>
                <c:pt idx="98350">
                  <c:v>1.0017400000000001</c:v>
                </c:pt>
                <c:pt idx="98351">
                  <c:v>1.00159</c:v>
                </c:pt>
                <c:pt idx="98352">
                  <c:v>1.00142</c:v>
                </c:pt>
                <c:pt idx="98353">
                  <c:v>1.00125</c:v>
                </c:pt>
                <c:pt idx="98354">
                  <c:v>1.0010699999999999</c:v>
                </c:pt>
                <c:pt idx="98355">
                  <c:v>1.0008699999999999</c:v>
                </c:pt>
                <c:pt idx="98356">
                  <c:v>1.0006600000000001</c:v>
                </c:pt>
                <c:pt idx="98357">
                  <c:v>1.00044</c:v>
                </c:pt>
                <c:pt idx="98358">
                  <c:v>1.0002</c:v>
                </c:pt>
                <c:pt idx="98359">
                  <c:v>0.99995299999999998</c:v>
                </c:pt>
                <c:pt idx="98360">
                  <c:v>0.99972300000000003</c:v>
                </c:pt>
                <c:pt idx="98361">
                  <c:v>0.999498</c:v>
                </c:pt>
                <c:pt idx="98362">
                  <c:v>0.99929199999999996</c:v>
                </c:pt>
                <c:pt idx="98363">
                  <c:v>0.99909099999999995</c:v>
                </c:pt>
                <c:pt idx="98364">
                  <c:v>0.99889600000000001</c:v>
                </c:pt>
                <c:pt idx="98365">
                  <c:v>0.99872099999999997</c:v>
                </c:pt>
                <c:pt idx="98366">
                  <c:v>0.99855899999999997</c:v>
                </c:pt>
                <c:pt idx="98367">
                  <c:v>0.99841100000000005</c:v>
                </c:pt>
                <c:pt idx="98368">
                  <c:v>0.99827100000000002</c:v>
                </c:pt>
                <c:pt idx="98369">
                  <c:v>0.99814599999999998</c:v>
                </c:pt>
                <c:pt idx="98370">
                  <c:v>0.99803500000000001</c:v>
                </c:pt>
                <c:pt idx="98371">
                  <c:v>0.99793600000000005</c:v>
                </c:pt>
                <c:pt idx="98372">
                  <c:v>0.99785100000000004</c:v>
                </c:pt>
                <c:pt idx="98373">
                  <c:v>0.99777499999999997</c:v>
                </c:pt>
                <c:pt idx="98374">
                  <c:v>0.99770599999999998</c:v>
                </c:pt>
                <c:pt idx="98375">
                  <c:v>0.99764699999999995</c:v>
                </c:pt>
                <c:pt idx="98376">
                  <c:v>0.99760000000000004</c:v>
                </c:pt>
                <c:pt idx="98377">
                  <c:v>0.99756500000000004</c:v>
                </c:pt>
                <c:pt idx="98378">
                  <c:v>0.99753999999999998</c:v>
                </c:pt>
                <c:pt idx="98379">
                  <c:v>0.997525</c:v>
                </c:pt>
                <c:pt idx="98380">
                  <c:v>0.99752600000000002</c:v>
                </c:pt>
                <c:pt idx="98381">
                  <c:v>0.99753099999999995</c:v>
                </c:pt>
                <c:pt idx="98382">
                  <c:v>0.99754600000000004</c:v>
                </c:pt>
                <c:pt idx="98383">
                  <c:v>0.99756699999999998</c:v>
                </c:pt>
                <c:pt idx="98384">
                  <c:v>0.99760599999999999</c:v>
                </c:pt>
                <c:pt idx="98385">
                  <c:v>0.99764600000000003</c:v>
                </c:pt>
                <c:pt idx="98386">
                  <c:v>0.997699</c:v>
                </c:pt>
                <c:pt idx="98387">
                  <c:v>0.99775700000000001</c:v>
                </c:pt>
                <c:pt idx="98388">
                  <c:v>0.99782199999999999</c:v>
                </c:pt>
                <c:pt idx="98389">
                  <c:v>0.99790400000000001</c:v>
                </c:pt>
                <c:pt idx="98390">
                  <c:v>0.998027</c:v>
                </c:pt>
                <c:pt idx="98391">
                  <c:v>0.99811099999999997</c:v>
                </c:pt>
                <c:pt idx="98392">
                  <c:v>0.99818799999999996</c:v>
                </c:pt>
                <c:pt idx="98393">
                  <c:v>0.99828499999999998</c:v>
                </c:pt>
                <c:pt idx="98394">
                  <c:v>0.99839299999999997</c:v>
                </c:pt>
                <c:pt idx="98395">
                  <c:v>0.998498</c:v>
                </c:pt>
                <c:pt idx="98396">
                  <c:v>0.99861</c:v>
                </c:pt>
                <c:pt idx="98397">
                  <c:v>0.99872899999999998</c:v>
                </c:pt>
                <c:pt idx="98398">
                  <c:v>0.99885000000000002</c:v>
                </c:pt>
                <c:pt idx="98399">
                  <c:v>0.998973</c:v>
                </c:pt>
                <c:pt idx="98400">
                  <c:v>0.99909999999999999</c:v>
                </c:pt>
                <c:pt idx="98401">
                  <c:v>0.99922800000000001</c:v>
                </c:pt>
                <c:pt idx="98402">
                  <c:v>0.99935600000000002</c:v>
                </c:pt>
                <c:pt idx="98403">
                  <c:v>0.99951000000000001</c:v>
                </c:pt>
                <c:pt idx="98404">
                  <c:v>0.99964699999999995</c:v>
                </c:pt>
                <c:pt idx="98405">
                  <c:v>0.99978699999999998</c:v>
                </c:pt>
                <c:pt idx="98406">
                  <c:v>0.99992400000000004</c:v>
                </c:pt>
                <c:pt idx="98407">
                  <c:v>1.0000599999999999</c:v>
                </c:pt>
                <c:pt idx="98408">
                  <c:v>1.0002</c:v>
                </c:pt>
                <c:pt idx="98409">
                  <c:v>1.0003299999999999</c:v>
                </c:pt>
                <c:pt idx="98410">
                  <c:v>1.00047</c:v>
                </c:pt>
                <c:pt idx="98411">
                  <c:v>1.0005999999999999</c:v>
                </c:pt>
                <c:pt idx="98412">
                  <c:v>1.0007299999999999</c:v>
                </c:pt>
                <c:pt idx="98413">
                  <c:v>1.0008600000000001</c:v>
                </c:pt>
                <c:pt idx="98414">
                  <c:v>1.00098</c:v>
                </c:pt>
                <c:pt idx="98415">
                  <c:v>1.0011099999999999</c:v>
                </c:pt>
                <c:pt idx="98416">
                  <c:v>1.00122</c:v>
                </c:pt>
                <c:pt idx="98417">
                  <c:v>1.0013399999999999</c:v>
                </c:pt>
                <c:pt idx="98418">
                  <c:v>1.00145</c:v>
                </c:pt>
                <c:pt idx="98419">
                  <c:v>1.00156</c:v>
                </c:pt>
                <c:pt idx="98420">
                  <c:v>1.00166</c:v>
                </c:pt>
                <c:pt idx="98421">
                  <c:v>1.00176</c:v>
                </c:pt>
                <c:pt idx="98422">
                  <c:v>1.0018499999999999</c:v>
                </c:pt>
                <c:pt idx="98423">
                  <c:v>1.0019400000000001</c:v>
                </c:pt>
                <c:pt idx="98424">
                  <c:v>1.0020199999999999</c:v>
                </c:pt>
                <c:pt idx="98425">
                  <c:v>1.0020899999999999</c:v>
                </c:pt>
                <c:pt idx="98426">
                  <c:v>1.0021599999999999</c:v>
                </c:pt>
                <c:pt idx="98427">
                  <c:v>1.00221</c:v>
                </c:pt>
                <c:pt idx="98428">
                  <c:v>1.0022599999999999</c:v>
                </c:pt>
                <c:pt idx="98429">
                  <c:v>1.0022899999999999</c:v>
                </c:pt>
                <c:pt idx="98430">
                  <c:v>1.0023200000000001</c:v>
                </c:pt>
                <c:pt idx="98431">
                  <c:v>1.00234</c:v>
                </c:pt>
                <c:pt idx="98432">
                  <c:v>1.00234</c:v>
                </c:pt>
                <c:pt idx="98433">
                  <c:v>1.00234</c:v>
                </c:pt>
                <c:pt idx="98434">
                  <c:v>1.0023299999999999</c:v>
                </c:pt>
                <c:pt idx="98435">
                  <c:v>1.0023200000000001</c:v>
                </c:pt>
                <c:pt idx="98436">
                  <c:v>1.0022899999999999</c:v>
                </c:pt>
                <c:pt idx="98437">
                  <c:v>1.0022500000000001</c:v>
                </c:pt>
                <c:pt idx="98438">
                  <c:v>1.00221</c:v>
                </c:pt>
                <c:pt idx="98439">
                  <c:v>1.0021599999999999</c:v>
                </c:pt>
                <c:pt idx="98440">
                  <c:v>1.0020800000000001</c:v>
                </c:pt>
                <c:pt idx="98441">
                  <c:v>1.0020100000000001</c:v>
                </c:pt>
                <c:pt idx="98442">
                  <c:v>1.0019</c:v>
                </c:pt>
                <c:pt idx="98443">
                  <c:v>1.0018</c:v>
                </c:pt>
                <c:pt idx="98444">
                  <c:v>1.00169</c:v>
                </c:pt>
                <c:pt idx="98445">
                  <c:v>1.00156</c:v>
                </c:pt>
                <c:pt idx="98446">
                  <c:v>1.00142</c:v>
                </c:pt>
                <c:pt idx="98447">
                  <c:v>1.0012700000000001</c:v>
                </c:pt>
                <c:pt idx="98448">
                  <c:v>1.0011099999999999</c:v>
                </c:pt>
                <c:pt idx="98449">
                  <c:v>1.0009399999999999</c:v>
                </c:pt>
                <c:pt idx="98450">
                  <c:v>1.00075</c:v>
                </c:pt>
                <c:pt idx="98451">
                  <c:v>1.0005599999999999</c:v>
                </c:pt>
                <c:pt idx="98452">
                  <c:v>1.0003500000000001</c:v>
                </c:pt>
                <c:pt idx="98453">
                  <c:v>1.00013</c:v>
                </c:pt>
                <c:pt idx="98454">
                  <c:v>0.99990199999999996</c:v>
                </c:pt>
                <c:pt idx="98455">
                  <c:v>0.99965599999999999</c:v>
                </c:pt>
                <c:pt idx="98456">
                  <c:v>0.99941500000000005</c:v>
                </c:pt>
                <c:pt idx="98457">
                  <c:v>0.99918399999999996</c:v>
                </c:pt>
                <c:pt idx="98458">
                  <c:v>0.99896399999999996</c:v>
                </c:pt>
                <c:pt idx="98459">
                  <c:v>0.99877300000000002</c:v>
                </c:pt>
                <c:pt idx="98460">
                  <c:v>0.998583</c:v>
                </c:pt>
                <c:pt idx="98461">
                  <c:v>0.99840399999999996</c:v>
                </c:pt>
                <c:pt idx="98462">
                  <c:v>0.99823700000000004</c:v>
                </c:pt>
                <c:pt idx="98463">
                  <c:v>0.998085</c:v>
                </c:pt>
                <c:pt idx="98464">
                  <c:v>0.99794300000000002</c:v>
                </c:pt>
                <c:pt idx="98465">
                  <c:v>0.99781200000000003</c:v>
                </c:pt>
                <c:pt idx="98466">
                  <c:v>0.99769399999999997</c:v>
                </c:pt>
                <c:pt idx="98467">
                  <c:v>0.99758999999999998</c:v>
                </c:pt>
                <c:pt idx="98468">
                  <c:v>0.99749399999999999</c:v>
                </c:pt>
                <c:pt idx="98469">
                  <c:v>0.99741500000000005</c:v>
                </c:pt>
                <c:pt idx="98470">
                  <c:v>0.99734199999999995</c:v>
                </c:pt>
                <c:pt idx="98471">
                  <c:v>0.99727900000000003</c:v>
                </c:pt>
                <c:pt idx="98472">
                  <c:v>0.99720699999999995</c:v>
                </c:pt>
                <c:pt idx="98473">
                  <c:v>0.99717199999999995</c:v>
                </c:pt>
                <c:pt idx="98474">
                  <c:v>0.99714599999999998</c:v>
                </c:pt>
                <c:pt idx="98475">
                  <c:v>0.99712900000000004</c:v>
                </c:pt>
                <c:pt idx="98476">
                  <c:v>0.99712299999999998</c:v>
                </c:pt>
                <c:pt idx="98477">
                  <c:v>0.99712500000000004</c:v>
                </c:pt>
                <c:pt idx="98478">
                  <c:v>0.99714000000000003</c:v>
                </c:pt>
                <c:pt idx="98479">
                  <c:v>0.99716000000000005</c:v>
                </c:pt>
                <c:pt idx="98480">
                  <c:v>0.997197</c:v>
                </c:pt>
                <c:pt idx="98481">
                  <c:v>0.99723899999999999</c:v>
                </c:pt>
                <c:pt idx="98482">
                  <c:v>0.99728899999999998</c:v>
                </c:pt>
                <c:pt idx="98483">
                  <c:v>0.99734999999999996</c:v>
                </c:pt>
                <c:pt idx="98484">
                  <c:v>0.99741800000000003</c:v>
                </c:pt>
                <c:pt idx="98485">
                  <c:v>0.99748099999999995</c:v>
                </c:pt>
                <c:pt idx="98486">
                  <c:v>0.99756699999999998</c:v>
                </c:pt>
                <c:pt idx="98487">
                  <c:v>0.99766299999999997</c:v>
                </c:pt>
                <c:pt idx="98488">
                  <c:v>0.99776100000000001</c:v>
                </c:pt>
                <c:pt idx="98489">
                  <c:v>0.99786200000000003</c:v>
                </c:pt>
                <c:pt idx="98490">
                  <c:v>0.99797499999999995</c:v>
                </c:pt>
                <c:pt idx="98491">
                  <c:v>0.99808799999999998</c:v>
                </c:pt>
                <c:pt idx="98492">
                  <c:v>0.99820500000000001</c:v>
                </c:pt>
                <c:pt idx="98493">
                  <c:v>0.99832500000000002</c:v>
                </c:pt>
                <c:pt idx="98494">
                  <c:v>0.99844999999999995</c:v>
                </c:pt>
                <c:pt idx="98495">
                  <c:v>0.99858000000000002</c:v>
                </c:pt>
                <c:pt idx="98496">
                  <c:v>0.99871100000000002</c:v>
                </c:pt>
                <c:pt idx="98497">
                  <c:v>0.99885000000000002</c:v>
                </c:pt>
                <c:pt idx="98498">
                  <c:v>0.99898900000000002</c:v>
                </c:pt>
                <c:pt idx="98499">
                  <c:v>0.99912999999999996</c:v>
                </c:pt>
                <c:pt idx="98500">
                  <c:v>0.99926700000000002</c:v>
                </c:pt>
                <c:pt idx="98501">
                  <c:v>0.99940799999999996</c:v>
                </c:pt>
                <c:pt idx="98502">
                  <c:v>0.99955099999999997</c:v>
                </c:pt>
                <c:pt idx="98503">
                  <c:v>0.99969300000000005</c:v>
                </c:pt>
                <c:pt idx="98504">
                  <c:v>0.999838</c:v>
                </c:pt>
                <c:pt idx="98505">
                  <c:v>0.99997899999999995</c:v>
                </c:pt>
                <c:pt idx="98506">
                  <c:v>1.0001199999999999</c:v>
                </c:pt>
                <c:pt idx="98507">
                  <c:v>1.0002500000000001</c:v>
                </c:pt>
                <c:pt idx="98508">
                  <c:v>1.0003899999999999</c:v>
                </c:pt>
                <c:pt idx="98509">
                  <c:v>1.0005299999999999</c:v>
                </c:pt>
                <c:pt idx="98510">
                  <c:v>1.0006699999999999</c:v>
                </c:pt>
                <c:pt idx="98511">
                  <c:v>1.0007999999999999</c:v>
                </c:pt>
                <c:pt idx="98512">
                  <c:v>1.00092</c:v>
                </c:pt>
                <c:pt idx="98513">
                  <c:v>1.0010399999999999</c:v>
                </c:pt>
                <c:pt idx="98514">
                  <c:v>1.00116</c:v>
                </c:pt>
                <c:pt idx="98515">
                  <c:v>1.0012700000000001</c:v>
                </c:pt>
                <c:pt idx="98516">
                  <c:v>1.0013700000000001</c:v>
                </c:pt>
                <c:pt idx="98517">
                  <c:v>1.0014700000000001</c:v>
                </c:pt>
                <c:pt idx="98518">
                  <c:v>1.00156</c:v>
                </c:pt>
                <c:pt idx="98519">
                  <c:v>1.0016400000000001</c:v>
                </c:pt>
                <c:pt idx="98520">
                  <c:v>1.0017199999999999</c:v>
                </c:pt>
                <c:pt idx="98521">
                  <c:v>1.00179</c:v>
                </c:pt>
                <c:pt idx="98522">
                  <c:v>1.00186</c:v>
                </c:pt>
                <c:pt idx="98523">
                  <c:v>1.0019100000000001</c:v>
                </c:pt>
                <c:pt idx="98524">
                  <c:v>1.00196</c:v>
                </c:pt>
                <c:pt idx="98525">
                  <c:v>1.002</c:v>
                </c:pt>
                <c:pt idx="98526">
                  <c:v>1.00204</c:v>
                </c:pt>
                <c:pt idx="98527">
                  <c:v>1.0020500000000001</c:v>
                </c:pt>
                <c:pt idx="98528">
                  <c:v>1.00207</c:v>
                </c:pt>
                <c:pt idx="98529">
                  <c:v>1.00206</c:v>
                </c:pt>
                <c:pt idx="98530">
                  <c:v>1.0020500000000001</c:v>
                </c:pt>
                <c:pt idx="98531">
                  <c:v>1.00203</c:v>
                </c:pt>
                <c:pt idx="98532">
                  <c:v>1.0019899999999999</c:v>
                </c:pt>
                <c:pt idx="98533">
                  <c:v>1.0019499999999999</c:v>
                </c:pt>
                <c:pt idx="98534">
                  <c:v>1.0018899999999999</c:v>
                </c:pt>
                <c:pt idx="98535">
                  <c:v>1.0018199999999999</c:v>
                </c:pt>
                <c:pt idx="98536">
                  <c:v>1.0017400000000001</c:v>
                </c:pt>
                <c:pt idx="98537">
                  <c:v>1.0016499999999999</c:v>
                </c:pt>
                <c:pt idx="98538">
                  <c:v>1.0015499999999999</c:v>
                </c:pt>
                <c:pt idx="98539">
                  <c:v>1.00143</c:v>
                </c:pt>
                <c:pt idx="98540">
                  <c:v>1.0013000000000001</c:v>
                </c:pt>
                <c:pt idx="98541">
                  <c:v>1.0011699999999999</c:v>
                </c:pt>
                <c:pt idx="98542">
                  <c:v>1.00102</c:v>
                </c:pt>
                <c:pt idx="98543">
                  <c:v>1.00085</c:v>
                </c:pt>
                <c:pt idx="98544">
                  <c:v>1.00068</c:v>
                </c:pt>
                <c:pt idx="98545">
                  <c:v>1.0004900000000001</c:v>
                </c:pt>
                <c:pt idx="98546">
                  <c:v>1.0002899999999999</c:v>
                </c:pt>
                <c:pt idx="98547">
                  <c:v>1.0000800000000001</c:v>
                </c:pt>
                <c:pt idx="98548">
                  <c:v>0.99985000000000002</c:v>
                </c:pt>
                <c:pt idx="98549">
                  <c:v>0.99960800000000005</c:v>
                </c:pt>
                <c:pt idx="98550">
                  <c:v>0.99937299999999996</c:v>
                </c:pt>
                <c:pt idx="98551">
                  <c:v>0.999143</c:v>
                </c:pt>
                <c:pt idx="98552">
                  <c:v>0.99892999999999998</c:v>
                </c:pt>
                <c:pt idx="98553">
                  <c:v>0.99871900000000002</c:v>
                </c:pt>
                <c:pt idx="98554">
                  <c:v>0.99852300000000005</c:v>
                </c:pt>
                <c:pt idx="98555">
                  <c:v>0.99834199999999995</c:v>
                </c:pt>
                <c:pt idx="98556">
                  <c:v>0.99817</c:v>
                </c:pt>
                <c:pt idx="98557">
                  <c:v>0.99801099999999998</c:v>
                </c:pt>
                <c:pt idx="98558">
                  <c:v>0.997865</c:v>
                </c:pt>
                <c:pt idx="98559">
                  <c:v>0.99773199999999995</c:v>
                </c:pt>
                <c:pt idx="98560">
                  <c:v>0.997614</c:v>
                </c:pt>
                <c:pt idx="98561">
                  <c:v>0.99751199999999995</c:v>
                </c:pt>
                <c:pt idx="98562">
                  <c:v>0.997421</c:v>
                </c:pt>
                <c:pt idx="98563">
                  <c:v>0.99733899999999998</c:v>
                </c:pt>
                <c:pt idx="98564">
                  <c:v>0.99726999999999999</c:v>
                </c:pt>
                <c:pt idx="98565">
                  <c:v>0.99721199999999999</c:v>
                </c:pt>
                <c:pt idx="98566">
                  <c:v>0.99716099999999996</c:v>
                </c:pt>
                <c:pt idx="98567">
                  <c:v>0.99711899999999998</c:v>
                </c:pt>
                <c:pt idx="98568">
                  <c:v>0.99709499999999995</c:v>
                </c:pt>
                <c:pt idx="98569">
                  <c:v>0.99707999999999997</c:v>
                </c:pt>
                <c:pt idx="98570">
                  <c:v>0.99707000000000001</c:v>
                </c:pt>
                <c:pt idx="98571">
                  <c:v>0.99707800000000002</c:v>
                </c:pt>
                <c:pt idx="98572">
                  <c:v>0.99709199999999998</c:v>
                </c:pt>
                <c:pt idx="98573">
                  <c:v>0.99711899999999998</c:v>
                </c:pt>
                <c:pt idx="98574">
                  <c:v>0.99715399999999998</c:v>
                </c:pt>
                <c:pt idx="98575">
                  <c:v>0.997197</c:v>
                </c:pt>
                <c:pt idx="98576">
                  <c:v>0.99724999999999997</c:v>
                </c:pt>
                <c:pt idx="98577">
                  <c:v>0.99731300000000001</c:v>
                </c:pt>
                <c:pt idx="98578">
                  <c:v>0.99737299999999995</c:v>
                </c:pt>
                <c:pt idx="98579">
                  <c:v>0.99744900000000003</c:v>
                </c:pt>
                <c:pt idx="98580">
                  <c:v>0.99756900000000004</c:v>
                </c:pt>
                <c:pt idx="98581">
                  <c:v>0.99765499999999996</c:v>
                </c:pt>
                <c:pt idx="98582">
                  <c:v>0.997753</c:v>
                </c:pt>
                <c:pt idx="98583">
                  <c:v>0.99785000000000001</c:v>
                </c:pt>
                <c:pt idx="98584">
                  <c:v>0.99795999999999996</c:v>
                </c:pt>
                <c:pt idx="98585">
                  <c:v>0.99807199999999996</c:v>
                </c:pt>
                <c:pt idx="98586">
                  <c:v>0.99818700000000005</c:v>
                </c:pt>
                <c:pt idx="98587">
                  <c:v>0.99830600000000003</c:v>
                </c:pt>
                <c:pt idx="98588">
                  <c:v>0.99843400000000004</c:v>
                </c:pt>
                <c:pt idx="98589">
                  <c:v>0.99856100000000003</c:v>
                </c:pt>
                <c:pt idx="98590">
                  <c:v>0.99869200000000002</c:v>
                </c:pt>
                <c:pt idx="98591">
                  <c:v>0.99882199999999999</c:v>
                </c:pt>
                <c:pt idx="98592">
                  <c:v>0.99895900000000004</c:v>
                </c:pt>
                <c:pt idx="98593">
                  <c:v>0.99909899999999996</c:v>
                </c:pt>
                <c:pt idx="98594">
                  <c:v>0.99923899999999999</c:v>
                </c:pt>
                <c:pt idx="98595">
                  <c:v>0.99938199999999999</c:v>
                </c:pt>
                <c:pt idx="98596">
                  <c:v>0.99952399999999997</c:v>
                </c:pt>
                <c:pt idx="98597">
                  <c:v>0.999668</c:v>
                </c:pt>
                <c:pt idx="98598">
                  <c:v>0.99980999999999998</c:v>
                </c:pt>
                <c:pt idx="98599">
                  <c:v>0.99995299999999998</c:v>
                </c:pt>
                <c:pt idx="98600">
                  <c:v>1.0000899999999999</c:v>
                </c:pt>
                <c:pt idx="98601">
                  <c:v>1.00023</c:v>
                </c:pt>
                <c:pt idx="98602">
                  <c:v>1.00037</c:v>
                </c:pt>
                <c:pt idx="98603">
                  <c:v>1.00051</c:v>
                </c:pt>
                <c:pt idx="98604">
                  <c:v>1.00064</c:v>
                </c:pt>
                <c:pt idx="98605">
                  <c:v>1.0007699999999999</c:v>
                </c:pt>
                <c:pt idx="98606">
                  <c:v>1.0008999999999999</c:v>
                </c:pt>
                <c:pt idx="98607">
                  <c:v>1.0010300000000001</c:v>
                </c:pt>
                <c:pt idx="98608">
                  <c:v>1.00115</c:v>
                </c:pt>
                <c:pt idx="98609">
                  <c:v>1.0012700000000001</c:v>
                </c:pt>
                <c:pt idx="98610">
                  <c:v>1.0013700000000001</c:v>
                </c:pt>
                <c:pt idx="98611">
                  <c:v>1.0014799999999999</c:v>
                </c:pt>
                <c:pt idx="98612">
                  <c:v>1.0015799999999999</c:v>
                </c:pt>
                <c:pt idx="98613">
                  <c:v>1.0016799999999999</c:v>
                </c:pt>
                <c:pt idx="98614">
                  <c:v>1.00177</c:v>
                </c:pt>
                <c:pt idx="98615">
                  <c:v>1.0018400000000001</c:v>
                </c:pt>
                <c:pt idx="98616">
                  <c:v>1.0019100000000001</c:v>
                </c:pt>
                <c:pt idx="98617">
                  <c:v>1.0019800000000001</c:v>
                </c:pt>
                <c:pt idx="98618">
                  <c:v>1.00204</c:v>
                </c:pt>
                <c:pt idx="98619">
                  <c:v>1.0020899999999999</c:v>
                </c:pt>
                <c:pt idx="98620">
                  <c:v>1.00213</c:v>
                </c:pt>
                <c:pt idx="98621">
                  <c:v>1.0021500000000001</c:v>
                </c:pt>
                <c:pt idx="98622">
                  <c:v>1.0021800000000001</c:v>
                </c:pt>
                <c:pt idx="98623">
                  <c:v>1.0021899999999999</c:v>
                </c:pt>
                <c:pt idx="98624">
                  <c:v>1.0021899999999999</c:v>
                </c:pt>
                <c:pt idx="98625">
                  <c:v>1.0021899999999999</c:v>
                </c:pt>
                <c:pt idx="98626">
                  <c:v>1.0021800000000001</c:v>
                </c:pt>
                <c:pt idx="98627">
                  <c:v>1.0021500000000001</c:v>
                </c:pt>
                <c:pt idx="98628">
                  <c:v>1.0021199999999999</c:v>
                </c:pt>
                <c:pt idx="98629">
                  <c:v>1.0020800000000001</c:v>
                </c:pt>
                <c:pt idx="98630">
                  <c:v>1.0020199999999999</c:v>
                </c:pt>
                <c:pt idx="98631">
                  <c:v>1.0019499999999999</c:v>
                </c:pt>
                <c:pt idx="98632">
                  <c:v>1.00187</c:v>
                </c:pt>
                <c:pt idx="98633">
                  <c:v>1.00179</c:v>
                </c:pt>
                <c:pt idx="98634">
                  <c:v>1.0016799999999999</c:v>
                </c:pt>
                <c:pt idx="98635">
                  <c:v>1.00156</c:v>
                </c:pt>
                <c:pt idx="98636">
                  <c:v>1.00143</c:v>
                </c:pt>
                <c:pt idx="98637">
                  <c:v>1.0013000000000001</c:v>
                </c:pt>
                <c:pt idx="98638">
                  <c:v>1.0011399999999999</c:v>
                </c:pt>
                <c:pt idx="98639">
                  <c:v>1.0009699999999999</c:v>
                </c:pt>
                <c:pt idx="98640">
                  <c:v>1.0007999999999999</c:v>
                </c:pt>
                <c:pt idx="98641">
                  <c:v>1.00061</c:v>
                </c:pt>
                <c:pt idx="98642">
                  <c:v>1.00041</c:v>
                </c:pt>
                <c:pt idx="98643">
                  <c:v>1.0001899999999999</c:v>
                </c:pt>
                <c:pt idx="98644">
                  <c:v>0.99996700000000005</c:v>
                </c:pt>
                <c:pt idx="98645">
                  <c:v>0.99972499999999997</c:v>
                </c:pt>
                <c:pt idx="98646">
                  <c:v>0.99947699999999995</c:v>
                </c:pt>
                <c:pt idx="98647">
                  <c:v>0.99924800000000003</c:v>
                </c:pt>
                <c:pt idx="98648">
                  <c:v>0.99902400000000002</c:v>
                </c:pt>
                <c:pt idx="98649">
                  <c:v>0.99882700000000002</c:v>
                </c:pt>
                <c:pt idx="98650">
                  <c:v>0.99863500000000005</c:v>
                </c:pt>
                <c:pt idx="98651">
                  <c:v>0.99844999999999995</c:v>
                </c:pt>
                <c:pt idx="98652">
                  <c:v>0.99827200000000005</c:v>
                </c:pt>
                <c:pt idx="98653">
                  <c:v>0.99811399999999995</c:v>
                </c:pt>
                <c:pt idx="98654">
                  <c:v>0.99796600000000002</c:v>
                </c:pt>
                <c:pt idx="98655">
                  <c:v>0.99783299999999997</c:v>
                </c:pt>
                <c:pt idx="98656">
                  <c:v>0.99771799999999999</c:v>
                </c:pt>
                <c:pt idx="98657">
                  <c:v>0.99760800000000005</c:v>
                </c:pt>
                <c:pt idx="98658">
                  <c:v>0.99751100000000004</c:v>
                </c:pt>
                <c:pt idx="98659">
                  <c:v>0.99742699999999995</c:v>
                </c:pt>
                <c:pt idx="98660">
                  <c:v>0.99734299999999998</c:v>
                </c:pt>
                <c:pt idx="98661">
                  <c:v>0.99728099999999997</c:v>
                </c:pt>
                <c:pt idx="98662">
                  <c:v>0.99720799999999998</c:v>
                </c:pt>
                <c:pt idx="98663">
                  <c:v>0.99716800000000005</c:v>
                </c:pt>
                <c:pt idx="98664">
                  <c:v>0.997139</c:v>
                </c:pt>
                <c:pt idx="98665">
                  <c:v>0.99712299999999998</c:v>
                </c:pt>
                <c:pt idx="98666">
                  <c:v>0.99711799999999995</c:v>
                </c:pt>
                <c:pt idx="98667">
                  <c:v>0.99712199999999995</c:v>
                </c:pt>
                <c:pt idx="98668">
                  <c:v>0.99713799999999997</c:v>
                </c:pt>
                <c:pt idx="98669">
                  <c:v>0.99716499999999997</c:v>
                </c:pt>
                <c:pt idx="98670">
                  <c:v>0.997197</c:v>
                </c:pt>
                <c:pt idx="98671">
                  <c:v>0.99724000000000002</c:v>
                </c:pt>
                <c:pt idx="98672">
                  <c:v>0.99729699999999999</c:v>
                </c:pt>
                <c:pt idx="98673">
                  <c:v>0.99736199999999997</c:v>
                </c:pt>
                <c:pt idx="98674">
                  <c:v>0.99742900000000001</c:v>
                </c:pt>
                <c:pt idx="98675">
                  <c:v>0.99750300000000003</c:v>
                </c:pt>
                <c:pt idx="98676">
                  <c:v>0.997587</c:v>
                </c:pt>
                <c:pt idx="98677">
                  <c:v>0.99767799999999995</c:v>
                </c:pt>
                <c:pt idx="98678">
                  <c:v>0.99777199999999999</c:v>
                </c:pt>
                <c:pt idx="98679">
                  <c:v>0.99787499999999996</c:v>
                </c:pt>
                <c:pt idx="98680">
                  <c:v>0.99798799999999999</c:v>
                </c:pt>
                <c:pt idx="98681">
                  <c:v>0.99810600000000005</c:v>
                </c:pt>
                <c:pt idx="98682">
                  <c:v>0.998228</c:v>
                </c:pt>
                <c:pt idx="98683">
                  <c:v>0.99835399999999996</c:v>
                </c:pt>
                <c:pt idx="98684">
                  <c:v>0.99848700000000001</c:v>
                </c:pt>
                <c:pt idx="98685">
                  <c:v>0.99862099999999998</c:v>
                </c:pt>
                <c:pt idx="98686">
                  <c:v>0.99875899999999995</c:v>
                </c:pt>
                <c:pt idx="98687">
                  <c:v>0.99890199999999996</c:v>
                </c:pt>
                <c:pt idx="98688">
                  <c:v>0.99904899999999996</c:v>
                </c:pt>
                <c:pt idx="98689">
                  <c:v>0.999197</c:v>
                </c:pt>
                <c:pt idx="98690">
                  <c:v>0.99934000000000001</c:v>
                </c:pt>
                <c:pt idx="98691">
                  <c:v>0.99949100000000002</c:v>
                </c:pt>
                <c:pt idx="98692">
                  <c:v>0.99963900000000006</c:v>
                </c:pt>
                <c:pt idx="98693">
                  <c:v>0.99979099999999999</c:v>
                </c:pt>
                <c:pt idx="98694">
                  <c:v>0.99993600000000005</c:v>
                </c:pt>
                <c:pt idx="98695">
                  <c:v>1.0000899999999999</c:v>
                </c:pt>
                <c:pt idx="98696">
                  <c:v>1.00023</c:v>
                </c:pt>
                <c:pt idx="98697">
                  <c:v>1.0003899999999999</c:v>
                </c:pt>
                <c:pt idx="98698">
                  <c:v>1.0005299999999999</c:v>
                </c:pt>
                <c:pt idx="98699">
                  <c:v>1.00068</c:v>
                </c:pt>
                <c:pt idx="98700">
                  <c:v>1.00082</c:v>
                </c:pt>
                <c:pt idx="98701">
                  <c:v>1.0009699999999999</c:v>
                </c:pt>
                <c:pt idx="98702">
                  <c:v>1.0011099999999999</c:v>
                </c:pt>
                <c:pt idx="98703">
                  <c:v>1.0012399999999999</c:v>
                </c:pt>
                <c:pt idx="98704">
                  <c:v>1.00136</c:v>
                </c:pt>
                <c:pt idx="98705">
                  <c:v>1.0014799999999999</c:v>
                </c:pt>
                <c:pt idx="98706">
                  <c:v>1.0016</c:v>
                </c:pt>
                <c:pt idx="98707">
                  <c:v>1.0017100000000001</c:v>
                </c:pt>
                <c:pt idx="98708">
                  <c:v>1.0018100000000001</c:v>
                </c:pt>
                <c:pt idx="98709">
                  <c:v>1.0019100000000001</c:v>
                </c:pt>
                <c:pt idx="98710">
                  <c:v>1.002</c:v>
                </c:pt>
                <c:pt idx="98711">
                  <c:v>1.0020800000000001</c:v>
                </c:pt>
                <c:pt idx="98712">
                  <c:v>1.0021500000000001</c:v>
                </c:pt>
                <c:pt idx="98713">
                  <c:v>1.0022200000000001</c:v>
                </c:pt>
                <c:pt idx="98714">
                  <c:v>1.0022800000000001</c:v>
                </c:pt>
                <c:pt idx="98715">
                  <c:v>1.0023299999999999</c:v>
                </c:pt>
                <c:pt idx="98716">
                  <c:v>1.00238</c:v>
                </c:pt>
                <c:pt idx="98717">
                  <c:v>1.00241</c:v>
                </c:pt>
                <c:pt idx="98718">
                  <c:v>1.0024299999999999</c:v>
                </c:pt>
                <c:pt idx="98719">
                  <c:v>1.00244</c:v>
                </c:pt>
                <c:pt idx="98720">
                  <c:v>1.00244</c:v>
                </c:pt>
                <c:pt idx="98721">
                  <c:v>1.0024299999999999</c:v>
                </c:pt>
                <c:pt idx="98722">
                  <c:v>1.00241</c:v>
                </c:pt>
                <c:pt idx="98723">
                  <c:v>1.0023899999999999</c:v>
                </c:pt>
                <c:pt idx="98724">
                  <c:v>1.0023500000000001</c:v>
                </c:pt>
                <c:pt idx="98725">
                  <c:v>1.0022899999999999</c:v>
                </c:pt>
                <c:pt idx="98726">
                  <c:v>1.00223</c:v>
                </c:pt>
                <c:pt idx="98727">
                  <c:v>1.0021599999999999</c:v>
                </c:pt>
                <c:pt idx="98728">
                  <c:v>1.00207</c:v>
                </c:pt>
                <c:pt idx="98729">
                  <c:v>1.0019800000000001</c:v>
                </c:pt>
                <c:pt idx="98730">
                  <c:v>1.00187</c:v>
                </c:pt>
                <c:pt idx="98731">
                  <c:v>1.0017499999999999</c:v>
                </c:pt>
                <c:pt idx="98732">
                  <c:v>1.0016099999999999</c:v>
                </c:pt>
                <c:pt idx="98733">
                  <c:v>1.00146</c:v>
                </c:pt>
                <c:pt idx="98734">
                  <c:v>1.0013000000000001</c:v>
                </c:pt>
                <c:pt idx="98735">
                  <c:v>1.00112</c:v>
                </c:pt>
                <c:pt idx="98736">
                  <c:v>1.0009300000000001</c:v>
                </c:pt>
                <c:pt idx="98737">
                  <c:v>1.0007299999999999</c:v>
                </c:pt>
                <c:pt idx="98738">
                  <c:v>1.0005200000000001</c:v>
                </c:pt>
                <c:pt idx="98739">
                  <c:v>1.0002899999999999</c:v>
                </c:pt>
                <c:pt idx="98740">
                  <c:v>1.0000500000000001</c:v>
                </c:pt>
                <c:pt idx="98741">
                  <c:v>0.99980599999999997</c:v>
                </c:pt>
                <c:pt idx="98742">
                  <c:v>0.99957300000000004</c:v>
                </c:pt>
                <c:pt idx="98743">
                  <c:v>0.99935099999999999</c:v>
                </c:pt>
                <c:pt idx="98744">
                  <c:v>0.99913600000000002</c:v>
                </c:pt>
                <c:pt idx="98745">
                  <c:v>0.99894000000000005</c:v>
                </c:pt>
                <c:pt idx="98746">
                  <c:v>0.99875599999999998</c:v>
                </c:pt>
                <c:pt idx="98747">
                  <c:v>0.99858400000000003</c:v>
                </c:pt>
                <c:pt idx="98748">
                  <c:v>0.99841999999999997</c:v>
                </c:pt>
                <c:pt idx="98749">
                  <c:v>0.99827399999999999</c:v>
                </c:pt>
                <c:pt idx="98750">
                  <c:v>0.99814000000000003</c:v>
                </c:pt>
                <c:pt idx="98751">
                  <c:v>0.99800800000000001</c:v>
                </c:pt>
                <c:pt idx="98752">
                  <c:v>0.99789700000000003</c:v>
                </c:pt>
                <c:pt idx="98753">
                  <c:v>0.99780100000000005</c:v>
                </c:pt>
                <c:pt idx="98754">
                  <c:v>0.99771399999999999</c:v>
                </c:pt>
                <c:pt idx="98755">
                  <c:v>0.99764299999999995</c:v>
                </c:pt>
                <c:pt idx="98756">
                  <c:v>0.997583</c:v>
                </c:pt>
                <c:pt idx="98757">
                  <c:v>0.997533</c:v>
                </c:pt>
                <c:pt idx="98758">
                  <c:v>0.99748899999999996</c:v>
                </c:pt>
                <c:pt idx="98759">
                  <c:v>0.99745899999999998</c:v>
                </c:pt>
                <c:pt idx="98760">
                  <c:v>0.99743800000000005</c:v>
                </c:pt>
                <c:pt idx="98761">
                  <c:v>0.99742799999999998</c:v>
                </c:pt>
                <c:pt idx="98762">
                  <c:v>0.99743000000000004</c:v>
                </c:pt>
                <c:pt idx="98763">
                  <c:v>0.99744100000000002</c:v>
                </c:pt>
                <c:pt idx="98764">
                  <c:v>0.99746000000000001</c:v>
                </c:pt>
                <c:pt idx="98765">
                  <c:v>0.99748499999999996</c:v>
                </c:pt>
                <c:pt idx="98766">
                  <c:v>0.99751900000000004</c:v>
                </c:pt>
                <c:pt idx="98767">
                  <c:v>0.99756900000000004</c:v>
                </c:pt>
                <c:pt idx="98768">
                  <c:v>0.99762200000000001</c:v>
                </c:pt>
                <c:pt idx="98769">
                  <c:v>0.99768400000000002</c:v>
                </c:pt>
                <c:pt idx="98770">
                  <c:v>0.99775999999999998</c:v>
                </c:pt>
                <c:pt idx="98771">
                  <c:v>0.99783599999999995</c:v>
                </c:pt>
                <c:pt idx="98772">
                  <c:v>0.99792499999999995</c:v>
                </c:pt>
                <c:pt idx="98773">
                  <c:v>0.99802299999999999</c:v>
                </c:pt>
                <c:pt idx="98774">
                  <c:v>0.99811899999999998</c:v>
                </c:pt>
                <c:pt idx="98775">
                  <c:v>0.99822299999999997</c:v>
                </c:pt>
                <c:pt idx="98776">
                  <c:v>0.99832900000000002</c:v>
                </c:pt>
                <c:pt idx="98777">
                  <c:v>0.99844100000000002</c:v>
                </c:pt>
                <c:pt idx="98778">
                  <c:v>0.99855300000000002</c:v>
                </c:pt>
                <c:pt idx="98779">
                  <c:v>0.998668</c:v>
                </c:pt>
                <c:pt idx="98780">
                  <c:v>0.99879399999999996</c:v>
                </c:pt>
                <c:pt idx="98781">
                  <c:v>0.99891399999999997</c:v>
                </c:pt>
                <c:pt idx="98782">
                  <c:v>0.99903600000000004</c:v>
                </c:pt>
                <c:pt idx="98783">
                  <c:v>0.99916700000000003</c:v>
                </c:pt>
                <c:pt idx="98784">
                  <c:v>0.99929599999999996</c:v>
                </c:pt>
                <c:pt idx="98785">
                  <c:v>0.99943199999999999</c:v>
                </c:pt>
                <c:pt idx="98786">
                  <c:v>0.99956800000000001</c:v>
                </c:pt>
                <c:pt idx="98787">
                  <c:v>0.99970700000000001</c:v>
                </c:pt>
                <c:pt idx="98788">
                  <c:v>0.99984300000000004</c:v>
                </c:pt>
                <c:pt idx="98789">
                  <c:v>0.99997499999999995</c:v>
                </c:pt>
                <c:pt idx="98790">
                  <c:v>1.0001100000000001</c:v>
                </c:pt>
                <c:pt idx="98791">
                  <c:v>1.0002500000000001</c:v>
                </c:pt>
                <c:pt idx="98792">
                  <c:v>1.00038</c:v>
                </c:pt>
                <c:pt idx="98793">
                  <c:v>1.00051</c:v>
                </c:pt>
                <c:pt idx="98794">
                  <c:v>1.00065</c:v>
                </c:pt>
                <c:pt idx="98795">
                  <c:v>1.0007699999999999</c:v>
                </c:pt>
                <c:pt idx="98796">
                  <c:v>1.0008999999999999</c:v>
                </c:pt>
                <c:pt idx="98797">
                  <c:v>1.00102</c:v>
                </c:pt>
                <c:pt idx="98798">
                  <c:v>1.0011300000000001</c:v>
                </c:pt>
                <c:pt idx="98799">
                  <c:v>1.0012399999999999</c:v>
                </c:pt>
                <c:pt idx="98800">
                  <c:v>1.0013399999999999</c:v>
                </c:pt>
                <c:pt idx="98801">
                  <c:v>1.00145</c:v>
                </c:pt>
                <c:pt idx="98802">
                  <c:v>1.0015499999999999</c:v>
                </c:pt>
                <c:pt idx="98803">
                  <c:v>1.0016400000000001</c:v>
                </c:pt>
                <c:pt idx="98804">
                  <c:v>1.00173</c:v>
                </c:pt>
                <c:pt idx="98805">
                  <c:v>1.0018100000000001</c:v>
                </c:pt>
                <c:pt idx="98806">
                  <c:v>1.0018800000000001</c:v>
                </c:pt>
                <c:pt idx="98807">
                  <c:v>1.0019499999999999</c:v>
                </c:pt>
                <c:pt idx="98808">
                  <c:v>1.002</c:v>
                </c:pt>
                <c:pt idx="98809">
                  <c:v>1.0020500000000001</c:v>
                </c:pt>
                <c:pt idx="98810">
                  <c:v>1.0020899999999999</c:v>
                </c:pt>
                <c:pt idx="98811">
                  <c:v>1.0021199999999999</c:v>
                </c:pt>
                <c:pt idx="98812">
                  <c:v>1.00214</c:v>
                </c:pt>
                <c:pt idx="98813">
                  <c:v>1.0021599999999999</c:v>
                </c:pt>
                <c:pt idx="98814">
                  <c:v>1.00217</c:v>
                </c:pt>
                <c:pt idx="98815">
                  <c:v>1.00217</c:v>
                </c:pt>
                <c:pt idx="98816">
                  <c:v>1.0021599999999999</c:v>
                </c:pt>
                <c:pt idx="98817">
                  <c:v>1.00214</c:v>
                </c:pt>
                <c:pt idx="98818">
                  <c:v>1.0021100000000001</c:v>
                </c:pt>
                <c:pt idx="98819">
                  <c:v>1.00206</c:v>
                </c:pt>
                <c:pt idx="98820">
                  <c:v>1.0020100000000001</c:v>
                </c:pt>
                <c:pt idx="98821">
                  <c:v>1.0019499999999999</c:v>
                </c:pt>
                <c:pt idx="98822">
                  <c:v>1.0018800000000001</c:v>
                </c:pt>
                <c:pt idx="98823">
                  <c:v>1.0018</c:v>
                </c:pt>
                <c:pt idx="98824">
                  <c:v>1.0017</c:v>
                </c:pt>
                <c:pt idx="98825">
                  <c:v>1.00159</c:v>
                </c:pt>
                <c:pt idx="98826">
                  <c:v>1.0014700000000001</c:v>
                </c:pt>
                <c:pt idx="98827">
                  <c:v>1.0013399999999999</c:v>
                </c:pt>
                <c:pt idx="98828">
                  <c:v>1.0012000000000001</c:v>
                </c:pt>
                <c:pt idx="98829">
                  <c:v>1.0010399999999999</c:v>
                </c:pt>
                <c:pt idx="98830">
                  <c:v>1.0008699999999999</c:v>
                </c:pt>
                <c:pt idx="98831">
                  <c:v>1.0006900000000001</c:v>
                </c:pt>
                <c:pt idx="98832">
                  <c:v>1.00051</c:v>
                </c:pt>
                <c:pt idx="98833">
                  <c:v>1.00031</c:v>
                </c:pt>
                <c:pt idx="98834">
                  <c:v>1.0000899999999999</c:v>
                </c:pt>
                <c:pt idx="98835">
                  <c:v>0.99986299999999995</c:v>
                </c:pt>
                <c:pt idx="98836">
                  <c:v>0.99962300000000004</c:v>
                </c:pt>
                <c:pt idx="98837">
                  <c:v>0.99937799999999999</c:v>
                </c:pt>
                <c:pt idx="98838">
                  <c:v>0.99914400000000003</c:v>
                </c:pt>
                <c:pt idx="98839">
                  <c:v>0.99892400000000003</c:v>
                </c:pt>
                <c:pt idx="98840">
                  <c:v>0.99871600000000005</c:v>
                </c:pt>
                <c:pt idx="98841">
                  <c:v>0.99851599999999996</c:v>
                </c:pt>
                <c:pt idx="98842">
                  <c:v>0.998336</c:v>
                </c:pt>
                <c:pt idx="98843">
                  <c:v>0.99816300000000002</c:v>
                </c:pt>
                <c:pt idx="98844">
                  <c:v>0.99800599999999995</c:v>
                </c:pt>
                <c:pt idx="98845">
                  <c:v>0.997861</c:v>
                </c:pt>
                <c:pt idx="98846">
                  <c:v>0.99773100000000003</c:v>
                </c:pt>
                <c:pt idx="98847">
                  <c:v>0.99760899999999997</c:v>
                </c:pt>
                <c:pt idx="98848">
                  <c:v>0.997502</c:v>
                </c:pt>
                <c:pt idx="98849">
                  <c:v>0.99740300000000004</c:v>
                </c:pt>
                <c:pt idx="98850">
                  <c:v>0.997309</c:v>
                </c:pt>
                <c:pt idx="98851">
                  <c:v>0.99723600000000001</c:v>
                </c:pt>
                <c:pt idx="98852">
                  <c:v>0.99719500000000005</c:v>
                </c:pt>
                <c:pt idx="98853">
                  <c:v>0.99714100000000006</c:v>
                </c:pt>
                <c:pt idx="98854">
                  <c:v>0.99709999999999999</c:v>
                </c:pt>
                <c:pt idx="98855">
                  <c:v>0.99707299999999999</c:v>
                </c:pt>
                <c:pt idx="98856">
                  <c:v>0.997054</c:v>
                </c:pt>
                <c:pt idx="98857">
                  <c:v>0.99704599999999999</c:v>
                </c:pt>
                <c:pt idx="98858">
                  <c:v>0.99704899999999996</c:v>
                </c:pt>
                <c:pt idx="98859">
                  <c:v>0.99706300000000003</c:v>
                </c:pt>
                <c:pt idx="98860">
                  <c:v>0.99708399999999997</c:v>
                </c:pt>
                <c:pt idx="98861">
                  <c:v>0.99711899999999998</c:v>
                </c:pt>
                <c:pt idx="98862">
                  <c:v>0.99715500000000001</c:v>
                </c:pt>
                <c:pt idx="98863">
                  <c:v>0.99720399999999998</c:v>
                </c:pt>
                <c:pt idx="98864">
                  <c:v>0.99726099999999995</c:v>
                </c:pt>
                <c:pt idx="98865">
                  <c:v>0.99732100000000001</c:v>
                </c:pt>
                <c:pt idx="98866">
                  <c:v>0.99739500000000003</c:v>
                </c:pt>
                <c:pt idx="98867">
                  <c:v>0.997471</c:v>
                </c:pt>
                <c:pt idx="98868">
                  <c:v>0.99756199999999995</c:v>
                </c:pt>
                <c:pt idx="98869">
                  <c:v>0.99765700000000002</c:v>
                </c:pt>
                <c:pt idx="98870">
                  <c:v>0.99775499999999995</c:v>
                </c:pt>
                <c:pt idx="98871">
                  <c:v>0.99785999999999997</c:v>
                </c:pt>
                <c:pt idx="98872">
                  <c:v>0.99797199999999997</c:v>
                </c:pt>
                <c:pt idx="98873">
                  <c:v>0.99808799999999998</c:v>
                </c:pt>
                <c:pt idx="98874">
                  <c:v>0.99821000000000004</c:v>
                </c:pt>
                <c:pt idx="98875">
                  <c:v>0.99833499999999997</c:v>
                </c:pt>
                <c:pt idx="98876">
                  <c:v>0.99846500000000005</c:v>
                </c:pt>
                <c:pt idx="98877">
                  <c:v>0.99859399999999998</c:v>
                </c:pt>
                <c:pt idx="98878">
                  <c:v>0.99872499999999997</c:v>
                </c:pt>
                <c:pt idx="98879">
                  <c:v>0.99886200000000003</c:v>
                </c:pt>
                <c:pt idx="98880">
                  <c:v>0.99899899999999997</c:v>
                </c:pt>
                <c:pt idx="98881">
                  <c:v>0.99914000000000003</c:v>
                </c:pt>
                <c:pt idx="98882">
                  <c:v>0.99928300000000003</c:v>
                </c:pt>
                <c:pt idx="98883">
                  <c:v>0.99942600000000004</c:v>
                </c:pt>
                <c:pt idx="98884">
                  <c:v>0.99957300000000004</c:v>
                </c:pt>
                <c:pt idx="98885">
                  <c:v>0.999718</c:v>
                </c:pt>
                <c:pt idx="98886">
                  <c:v>0.99985900000000005</c:v>
                </c:pt>
                <c:pt idx="98887">
                  <c:v>1</c:v>
                </c:pt>
                <c:pt idx="98888">
                  <c:v>1.0001500000000001</c:v>
                </c:pt>
                <c:pt idx="98889">
                  <c:v>1.0002899999999999</c:v>
                </c:pt>
                <c:pt idx="98890">
                  <c:v>1.0004299999999999</c:v>
                </c:pt>
                <c:pt idx="98891">
                  <c:v>1.00058</c:v>
                </c:pt>
                <c:pt idx="98892">
                  <c:v>1.00071</c:v>
                </c:pt>
                <c:pt idx="98893">
                  <c:v>1.00084</c:v>
                </c:pt>
                <c:pt idx="98894">
                  <c:v>1.0009600000000001</c:v>
                </c:pt>
                <c:pt idx="98895">
                  <c:v>1.00109</c:v>
                </c:pt>
                <c:pt idx="98896">
                  <c:v>1.0012000000000001</c:v>
                </c:pt>
                <c:pt idx="98897">
                  <c:v>1.0013099999999999</c:v>
                </c:pt>
                <c:pt idx="98898">
                  <c:v>1.0014099999999999</c:v>
                </c:pt>
                <c:pt idx="98899">
                  <c:v>1.0015099999999999</c:v>
                </c:pt>
                <c:pt idx="98900">
                  <c:v>1.0016</c:v>
                </c:pt>
                <c:pt idx="98901">
                  <c:v>1.0016799999999999</c:v>
                </c:pt>
                <c:pt idx="98902">
                  <c:v>1.00176</c:v>
                </c:pt>
                <c:pt idx="98903">
                  <c:v>1.00183</c:v>
                </c:pt>
                <c:pt idx="98904">
                  <c:v>1.0018899999999999</c:v>
                </c:pt>
                <c:pt idx="98905">
                  <c:v>1.0019400000000001</c:v>
                </c:pt>
                <c:pt idx="98906">
                  <c:v>1.0019800000000001</c:v>
                </c:pt>
                <c:pt idx="98907">
                  <c:v>1.0020199999999999</c:v>
                </c:pt>
                <c:pt idx="98908">
                  <c:v>1.0020500000000001</c:v>
                </c:pt>
                <c:pt idx="98909">
                  <c:v>1.00207</c:v>
                </c:pt>
                <c:pt idx="98910">
                  <c:v>1.0020800000000001</c:v>
                </c:pt>
                <c:pt idx="98911">
                  <c:v>1.0020800000000001</c:v>
                </c:pt>
                <c:pt idx="98912">
                  <c:v>1.00206</c:v>
                </c:pt>
                <c:pt idx="98913">
                  <c:v>1.00203</c:v>
                </c:pt>
                <c:pt idx="98914">
                  <c:v>1.0019899999999999</c:v>
                </c:pt>
                <c:pt idx="98915">
                  <c:v>1.0019499999999999</c:v>
                </c:pt>
                <c:pt idx="98916">
                  <c:v>1.0018899999999999</c:v>
                </c:pt>
                <c:pt idx="98917">
                  <c:v>1.0018199999999999</c:v>
                </c:pt>
                <c:pt idx="98918">
                  <c:v>1.00173</c:v>
                </c:pt>
                <c:pt idx="98919">
                  <c:v>1.00166</c:v>
                </c:pt>
                <c:pt idx="98920">
                  <c:v>1.0015499999999999</c:v>
                </c:pt>
                <c:pt idx="98921">
                  <c:v>1.0014400000000001</c:v>
                </c:pt>
                <c:pt idx="98922">
                  <c:v>1.0013099999999999</c:v>
                </c:pt>
                <c:pt idx="98923">
                  <c:v>1.0011699999999999</c:v>
                </c:pt>
                <c:pt idx="98924">
                  <c:v>1.00102</c:v>
                </c:pt>
                <c:pt idx="98925">
                  <c:v>1.00085</c:v>
                </c:pt>
                <c:pt idx="98926">
                  <c:v>1.0006699999999999</c:v>
                </c:pt>
                <c:pt idx="98927">
                  <c:v>1.00047</c:v>
                </c:pt>
                <c:pt idx="98928">
                  <c:v>1.00027</c:v>
                </c:pt>
                <c:pt idx="98929">
                  <c:v>1.0000500000000001</c:v>
                </c:pt>
                <c:pt idx="98930">
                  <c:v>0.99982400000000005</c:v>
                </c:pt>
                <c:pt idx="98931">
                  <c:v>0.99957700000000005</c:v>
                </c:pt>
                <c:pt idx="98932">
                  <c:v>0.99933799999999995</c:v>
                </c:pt>
                <c:pt idx="98933">
                  <c:v>0.99911099999999997</c:v>
                </c:pt>
                <c:pt idx="98934">
                  <c:v>0.99889099999999997</c:v>
                </c:pt>
                <c:pt idx="98935">
                  <c:v>0.99868599999999996</c:v>
                </c:pt>
                <c:pt idx="98936">
                  <c:v>0.99849299999999996</c:v>
                </c:pt>
                <c:pt idx="98937">
                  <c:v>0.99831199999999998</c:v>
                </c:pt>
                <c:pt idx="98938">
                  <c:v>0.99815100000000001</c:v>
                </c:pt>
                <c:pt idx="98939">
                  <c:v>0.99799599999999999</c:v>
                </c:pt>
                <c:pt idx="98940">
                  <c:v>0.99785800000000002</c:v>
                </c:pt>
                <c:pt idx="98941">
                  <c:v>0.99772400000000006</c:v>
                </c:pt>
                <c:pt idx="98942">
                  <c:v>0.99760899999999997</c:v>
                </c:pt>
                <c:pt idx="98943">
                  <c:v>0.99751000000000001</c:v>
                </c:pt>
                <c:pt idx="98944">
                  <c:v>0.99741599999999997</c:v>
                </c:pt>
                <c:pt idx="98945">
                  <c:v>0.997332</c:v>
                </c:pt>
                <c:pt idx="98946">
                  <c:v>0.99726300000000001</c:v>
                </c:pt>
                <c:pt idx="98947">
                  <c:v>0.99721400000000004</c:v>
                </c:pt>
                <c:pt idx="98948">
                  <c:v>0.99717199999999995</c:v>
                </c:pt>
                <c:pt idx="98949">
                  <c:v>0.99713399999999996</c:v>
                </c:pt>
                <c:pt idx="98950">
                  <c:v>0.99710699999999997</c:v>
                </c:pt>
                <c:pt idx="98951">
                  <c:v>0.99709000000000003</c:v>
                </c:pt>
                <c:pt idx="98952">
                  <c:v>0.99708600000000003</c:v>
                </c:pt>
                <c:pt idx="98953">
                  <c:v>0.99709899999999996</c:v>
                </c:pt>
                <c:pt idx="98954">
                  <c:v>0.99711499999999997</c:v>
                </c:pt>
                <c:pt idx="98955">
                  <c:v>0.99713300000000005</c:v>
                </c:pt>
                <c:pt idx="98956">
                  <c:v>0.99716300000000002</c:v>
                </c:pt>
                <c:pt idx="98957">
                  <c:v>0.99720900000000001</c:v>
                </c:pt>
                <c:pt idx="98958">
                  <c:v>0.99725799999999998</c:v>
                </c:pt>
                <c:pt idx="98959">
                  <c:v>0.99731999999999998</c:v>
                </c:pt>
                <c:pt idx="98960">
                  <c:v>0.99739800000000001</c:v>
                </c:pt>
                <c:pt idx="98961">
                  <c:v>0.99747600000000003</c:v>
                </c:pt>
                <c:pt idx="98962">
                  <c:v>0.99756500000000004</c:v>
                </c:pt>
                <c:pt idx="98963">
                  <c:v>0.99765499999999996</c:v>
                </c:pt>
                <c:pt idx="98964">
                  <c:v>0.997749</c:v>
                </c:pt>
                <c:pt idx="98965">
                  <c:v>0.99785199999999996</c:v>
                </c:pt>
                <c:pt idx="98966">
                  <c:v>0.99795599999999995</c:v>
                </c:pt>
                <c:pt idx="98967">
                  <c:v>0.99807000000000001</c:v>
                </c:pt>
                <c:pt idx="98968">
                  <c:v>0.99818600000000002</c:v>
                </c:pt>
                <c:pt idx="98969">
                  <c:v>0.99830600000000003</c:v>
                </c:pt>
                <c:pt idx="98970">
                  <c:v>0.99843400000000004</c:v>
                </c:pt>
                <c:pt idx="98971">
                  <c:v>0.99855799999999995</c:v>
                </c:pt>
                <c:pt idx="98972">
                  <c:v>0.99869200000000002</c:v>
                </c:pt>
                <c:pt idx="98973">
                  <c:v>0.99881600000000004</c:v>
                </c:pt>
                <c:pt idx="98974">
                  <c:v>0.99895999999999996</c:v>
                </c:pt>
                <c:pt idx="98975">
                  <c:v>0.99910399999999999</c:v>
                </c:pt>
                <c:pt idx="98976">
                  <c:v>0.999247</c:v>
                </c:pt>
                <c:pt idx="98977">
                  <c:v>0.99939</c:v>
                </c:pt>
                <c:pt idx="98978">
                  <c:v>0.99953199999999998</c:v>
                </c:pt>
                <c:pt idx="98979">
                  <c:v>0.99968100000000004</c:v>
                </c:pt>
                <c:pt idx="98980">
                  <c:v>0.99982899999999997</c:v>
                </c:pt>
                <c:pt idx="98981">
                  <c:v>0.99997100000000005</c:v>
                </c:pt>
                <c:pt idx="98982">
                  <c:v>1.0001199999999999</c:v>
                </c:pt>
                <c:pt idx="98983">
                  <c:v>1.0002599999999999</c:v>
                </c:pt>
                <c:pt idx="98984">
                  <c:v>1.0003899999999999</c:v>
                </c:pt>
                <c:pt idx="98985">
                  <c:v>1.0005299999999999</c:v>
                </c:pt>
                <c:pt idx="98986">
                  <c:v>1.0006699999999999</c:v>
                </c:pt>
                <c:pt idx="98987">
                  <c:v>1.0007999999999999</c:v>
                </c:pt>
                <c:pt idx="98988">
                  <c:v>1.0009300000000001</c:v>
                </c:pt>
                <c:pt idx="98989">
                  <c:v>1.00105</c:v>
                </c:pt>
                <c:pt idx="98990">
                  <c:v>1.00118</c:v>
                </c:pt>
                <c:pt idx="98991">
                  <c:v>1.00129</c:v>
                </c:pt>
                <c:pt idx="98992">
                  <c:v>1.0014099999999999</c:v>
                </c:pt>
                <c:pt idx="98993">
                  <c:v>1.0015099999999999</c:v>
                </c:pt>
                <c:pt idx="98994">
                  <c:v>1.00162</c:v>
                </c:pt>
                <c:pt idx="98995">
                  <c:v>1.0017100000000001</c:v>
                </c:pt>
                <c:pt idx="98996">
                  <c:v>1.0018</c:v>
                </c:pt>
                <c:pt idx="98997">
                  <c:v>1.0018800000000001</c:v>
                </c:pt>
                <c:pt idx="98998">
                  <c:v>1.0019499999999999</c:v>
                </c:pt>
                <c:pt idx="98999">
                  <c:v>1.00203</c:v>
                </c:pt>
                <c:pt idx="99000">
                  <c:v>1.0020899999999999</c:v>
                </c:pt>
                <c:pt idx="99001">
                  <c:v>1.00214</c:v>
                </c:pt>
                <c:pt idx="99002">
                  <c:v>1.0021800000000001</c:v>
                </c:pt>
                <c:pt idx="99003">
                  <c:v>1.00221</c:v>
                </c:pt>
                <c:pt idx="99004">
                  <c:v>1.00224</c:v>
                </c:pt>
                <c:pt idx="99005">
                  <c:v>1.0022599999999999</c:v>
                </c:pt>
                <c:pt idx="99006">
                  <c:v>1.0022599999999999</c:v>
                </c:pt>
                <c:pt idx="99007">
                  <c:v>1.0022500000000001</c:v>
                </c:pt>
                <c:pt idx="99008">
                  <c:v>1.00224</c:v>
                </c:pt>
                <c:pt idx="99009">
                  <c:v>1.00221</c:v>
                </c:pt>
                <c:pt idx="99010">
                  <c:v>1.00217</c:v>
                </c:pt>
                <c:pt idx="99011">
                  <c:v>1.00213</c:v>
                </c:pt>
                <c:pt idx="99012">
                  <c:v>1.00207</c:v>
                </c:pt>
                <c:pt idx="99013">
                  <c:v>1.0020100000000001</c:v>
                </c:pt>
                <c:pt idx="99014">
                  <c:v>1.0019199999999999</c:v>
                </c:pt>
                <c:pt idx="99015">
                  <c:v>1.00183</c:v>
                </c:pt>
                <c:pt idx="99016">
                  <c:v>1.0017199999999999</c:v>
                </c:pt>
                <c:pt idx="99017">
                  <c:v>1.0016099999999999</c:v>
                </c:pt>
                <c:pt idx="99018">
                  <c:v>1.0014799999999999</c:v>
                </c:pt>
                <c:pt idx="99019">
                  <c:v>1.0013300000000001</c:v>
                </c:pt>
                <c:pt idx="99020">
                  <c:v>1.00118</c:v>
                </c:pt>
                <c:pt idx="99021">
                  <c:v>1.00102</c:v>
                </c:pt>
                <c:pt idx="99022">
                  <c:v>1.00084</c:v>
                </c:pt>
                <c:pt idx="99023">
                  <c:v>1.00065</c:v>
                </c:pt>
                <c:pt idx="99024">
                  <c:v>1.0004599999999999</c:v>
                </c:pt>
                <c:pt idx="99025">
                  <c:v>1.00024</c:v>
                </c:pt>
                <c:pt idx="99026">
                  <c:v>1.0000199999999999</c:v>
                </c:pt>
                <c:pt idx="99027">
                  <c:v>0.99977700000000003</c:v>
                </c:pt>
                <c:pt idx="99028">
                  <c:v>0.999533</c:v>
                </c:pt>
                <c:pt idx="99029">
                  <c:v>0.99930300000000005</c:v>
                </c:pt>
                <c:pt idx="99030">
                  <c:v>0.99907999999999997</c:v>
                </c:pt>
                <c:pt idx="99031">
                  <c:v>0.99887199999999998</c:v>
                </c:pt>
                <c:pt idx="99032">
                  <c:v>0.99867300000000003</c:v>
                </c:pt>
                <c:pt idx="99033">
                  <c:v>0.99849200000000005</c:v>
                </c:pt>
                <c:pt idx="99034">
                  <c:v>0.99831800000000004</c:v>
                </c:pt>
                <c:pt idx="99035">
                  <c:v>0.99816199999999999</c:v>
                </c:pt>
                <c:pt idx="99036">
                  <c:v>0.99801099999999998</c:v>
                </c:pt>
                <c:pt idx="99037">
                  <c:v>0.99788100000000002</c:v>
                </c:pt>
                <c:pt idx="99038">
                  <c:v>0.99776200000000004</c:v>
                </c:pt>
                <c:pt idx="99039">
                  <c:v>0.99765300000000001</c:v>
                </c:pt>
                <c:pt idx="99040">
                  <c:v>0.99754799999999999</c:v>
                </c:pt>
                <c:pt idx="99041">
                  <c:v>0.99746100000000004</c:v>
                </c:pt>
                <c:pt idx="99042">
                  <c:v>0.99735600000000002</c:v>
                </c:pt>
                <c:pt idx="99043">
                  <c:v>0.99729299999999999</c:v>
                </c:pt>
                <c:pt idx="99044">
                  <c:v>0.99724199999999996</c:v>
                </c:pt>
                <c:pt idx="99045">
                  <c:v>0.99720399999999998</c:v>
                </c:pt>
                <c:pt idx="99046">
                  <c:v>0.99717</c:v>
                </c:pt>
                <c:pt idx="99047">
                  <c:v>0.99715500000000001</c:v>
                </c:pt>
                <c:pt idx="99048">
                  <c:v>0.99714800000000003</c:v>
                </c:pt>
                <c:pt idx="99049">
                  <c:v>0.99715500000000001</c:v>
                </c:pt>
                <c:pt idx="99050">
                  <c:v>0.99717</c:v>
                </c:pt>
                <c:pt idx="99051">
                  <c:v>0.99719000000000002</c:v>
                </c:pt>
                <c:pt idx="99052">
                  <c:v>0.99721700000000002</c:v>
                </c:pt>
                <c:pt idx="99053">
                  <c:v>0.99726099999999995</c:v>
                </c:pt>
                <c:pt idx="99054">
                  <c:v>0.99731000000000003</c:v>
                </c:pt>
                <c:pt idx="99055">
                  <c:v>0.99736400000000003</c:v>
                </c:pt>
                <c:pt idx="99056">
                  <c:v>0.99743099999999996</c:v>
                </c:pt>
                <c:pt idx="99057">
                  <c:v>0.99750700000000003</c:v>
                </c:pt>
                <c:pt idx="99058">
                  <c:v>0.99758800000000003</c:v>
                </c:pt>
                <c:pt idx="99059">
                  <c:v>0.99767600000000001</c:v>
                </c:pt>
                <c:pt idx="99060">
                  <c:v>0.997776</c:v>
                </c:pt>
                <c:pt idx="99061">
                  <c:v>0.99787700000000001</c:v>
                </c:pt>
                <c:pt idx="99062">
                  <c:v>0.99799400000000005</c:v>
                </c:pt>
                <c:pt idx="99063">
                  <c:v>0.998108</c:v>
                </c:pt>
                <c:pt idx="99064">
                  <c:v>0.99823200000000001</c:v>
                </c:pt>
                <c:pt idx="99065">
                  <c:v>0.99835700000000005</c:v>
                </c:pt>
                <c:pt idx="99066">
                  <c:v>0.99848800000000004</c:v>
                </c:pt>
                <c:pt idx="99067">
                  <c:v>0.99862200000000001</c:v>
                </c:pt>
                <c:pt idx="99068">
                  <c:v>0.99876299999999996</c:v>
                </c:pt>
                <c:pt idx="99069">
                  <c:v>0.99890199999999996</c:v>
                </c:pt>
                <c:pt idx="99070">
                  <c:v>0.99903699999999995</c:v>
                </c:pt>
                <c:pt idx="99071">
                  <c:v>0.99917400000000001</c:v>
                </c:pt>
                <c:pt idx="99072">
                  <c:v>0.99932299999999996</c:v>
                </c:pt>
                <c:pt idx="99073">
                  <c:v>0.99947600000000003</c:v>
                </c:pt>
                <c:pt idx="99074">
                  <c:v>0.99962499999999999</c:v>
                </c:pt>
                <c:pt idx="99075">
                  <c:v>0.99977700000000003</c:v>
                </c:pt>
                <c:pt idx="99076">
                  <c:v>0.99992400000000004</c:v>
                </c:pt>
                <c:pt idx="99077">
                  <c:v>1.0000800000000001</c:v>
                </c:pt>
                <c:pt idx="99078">
                  <c:v>1.00023</c:v>
                </c:pt>
                <c:pt idx="99079">
                  <c:v>1.00037</c:v>
                </c:pt>
                <c:pt idx="99080">
                  <c:v>1.0005200000000001</c:v>
                </c:pt>
                <c:pt idx="99081">
                  <c:v>1.00068</c:v>
                </c:pt>
                <c:pt idx="99082">
                  <c:v>1.00081</c:v>
                </c:pt>
                <c:pt idx="99083">
                  <c:v>1.0009399999999999</c:v>
                </c:pt>
                <c:pt idx="99084">
                  <c:v>1.00108</c:v>
                </c:pt>
                <c:pt idx="99085">
                  <c:v>1.0012099999999999</c:v>
                </c:pt>
                <c:pt idx="99086">
                  <c:v>1.0013399999999999</c:v>
                </c:pt>
                <c:pt idx="99087">
                  <c:v>1.00145</c:v>
                </c:pt>
                <c:pt idx="99088">
                  <c:v>1.00156</c:v>
                </c:pt>
                <c:pt idx="99089">
                  <c:v>1.0016799999999999</c:v>
                </c:pt>
                <c:pt idx="99090">
                  <c:v>1.0017799999999999</c:v>
                </c:pt>
                <c:pt idx="99091">
                  <c:v>1.00187</c:v>
                </c:pt>
                <c:pt idx="99092">
                  <c:v>1.00196</c:v>
                </c:pt>
                <c:pt idx="99093">
                  <c:v>1.00204</c:v>
                </c:pt>
                <c:pt idx="99094">
                  <c:v>1.0021100000000001</c:v>
                </c:pt>
                <c:pt idx="99095">
                  <c:v>1.0021800000000001</c:v>
                </c:pt>
                <c:pt idx="99096">
                  <c:v>1.00224</c:v>
                </c:pt>
                <c:pt idx="99097">
                  <c:v>1.0022800000000001</c:v>
                </c:pt>
                <c:pt idx="99098">
                  <c:v>1.0023200000000001</c:v>
                </c:pt>
                <c:pt idx="99099">
                  <c:v>1.0023500000000001</c:v>
                </c:pt>
                <c:pt idx="99100">
                  <c:v>1.00237</c:v>
                </c:pt>
                <c:pt idx="99101">
                  <c:v>1.00238</c:v>
                </c:pt>
                <c:pt idx="99102">
                  <c:v>1.00238</c:v>
                </c:pt>
                <c:pt idx="99103">
                  <c:v>1.0023599999999999</c:v>
                </c:pt>
                <c:pt idx="99104">
                  <c:v>1.00234</c:v>
                </c:pt>
                <c:pt idx="99105">
                  <c:v>1.00231</c:v>
                </c:pt>
                <c:pt idx="99106">
                  <c:v>1.00227</c:v>
                </c:pt>
                <c:pt idx="99107">
                  <c:v>1.0022</c:v>
                </c:pt>
                <c:pt idx="99108">
                  <c:v>1.00213</c:v>
                </c:pt>
                <c:pt idx="99109">
                  <c:v>1.0020500000000001</c:v>
                </c:pt>
                <c:pt idx="99110">
                  <c:v>1.00196</c:v>
                </c:pt>
                <c:pt idx="99111">
                  <c:v>1.00186</c:v>
                </c:pt>
                <c:pt idx="99112">
                  <c:v>1.0017400000000001</c:v>
                </c:pt>
                <c:pt idx="99113">
                  <c:v>1.00162</c:v>
                </c:pt>
                <c:pt idx="99114">
                  <c:v>1.0014700000000001</c:v>
                </c:pt>
                <c:pt idx="99115">
                  <c:v>1.00132</c:v>
                </c:pt>
                <c:pt idx="99116">
                  <c:v>1.00115</c:v>
                </c:pt>
                <c:pt idx="99117">
                  <c:v>1.0009699999999999</c:v>
                </c:pt>
                <c:pt idx="99118">
                  <c:v>1.00078</c:v>
                </c:pt>
                <c:pt idx="99119">
                  <c:v>1.00057</c:v>
                </c:pt>
                <c:pt idx="99120">
                  <c:v>1.0003500000000001</c:v>
                </c:pt>
                <c:pt idx="99121">
                  <c:v>1.0001199999999999</c:v>
                </c:pt>
                <c:pt idx="99122">
                  <c:v>0.999884</c:v>
                </c:pt>
                <c:pt idx="99123">
                  <c:v>0.999641</c:v>
                </c:pt>
                <c:pt idx="99124">
                  <c:v>0.999413</c:v>
                </c:pt>
                <c:pt idx="99125">
                  <c:v>0.99919400000000003</c:v>
                </c:pt>
                <c:pt idx="99126">
                  <c:v>0.99898100000000001</c:v>
                </c:pt>
                <c:pt idx="99127">
                  <c:v>0.99878900000000004</c:v>
                </c:pt>
                <c:pt idx="99128">
                  <c:v>0.99859699999999996</c:v>
                </c:pt>
                <c:pt idx="99129">
                  <c:v>0.99843000000000004</c:v>
                </c:pt>
                <c:pt idx="99130">
                  <c:v>0.99827299999999997</c:v>
                </c:pt>
                <c:pt idx="99131">
                  <c:v>0.99812900000000004</c:v>
                </c:pt>
                <c:pt idx="99132">
                  <c:v>0.99799800000000005</c:v>
                </c:pt>
                <c:pt idx="99133">
                  <c:v>0.99788200000000005</c:v>
                </c:pt>
                <c:pt idx="99134">
                  <c:v>0.99777899999999997</c:v>
                </c:pt>
                <c:pt idx="99135">
                  <c:v>0.99768500000000004</c:v>
                </c:pt>
                <c:pt idx="99136">
                  <c:v>0.99760300000000002</c:v>
                </c:pt>
                <c:pt idx="99137">
                  <c:v>0.99753800000000004</c:v>
                </c:pt>
                <c:pt idx="99138">
                  <c:v>0.99747699999999995</c:v>
                </c:pt>
                <c:pt idx="99139">
                  <c:v>0.99742699999999995</c:v>
                </c:pt>
                <c:pt idx="99140">
                  <c:v>0.99739199999999995</c:v>
                </c:pt>
                <c:pt idx="99141">
                  <c:v>0.99736999999999998</c:v>
                </c:pt>
                <c:pt idx="99142">
                  <c:v>0.99735300000000005</c:v>
                </c:pt>
                <c:pt idx="99143">
                  <c:v>0.99735099999999999</c:v>
                </c:pt>
                <c:pt idx="99144">
                  <c:v>0.99735600000000002</c:v>
                </c:pt>
                <c:pt idx="99145">
                  <c:v>0.99737500000000001</c:v>
                </c:pt>
                <c:pt idx="99146">
                  <c:v>0.99739800000000001</c:v>
                </c:pt>
                <c:pt idx="99147">
                  <c:v>0.99743000000000004</c:v>
                </c:pt>
                <c:pt idx="99148">
                  <c:v>0.99746900000000005</c:v>
                </c:pt>
                <c:pt idx="99149">
                  <c:v>0.99751500000000004</c:v>
                </c:pt>
                <c:pt idx="99150">
                  <c:v>0.99757300000000004</c:v>
                </c:pt>
                <c:pt idx="99151">
                  <c:v>0.99764299999999995</c:v>
                </c:pt>
                <c:pt idx="99152">
                  <c:v>0.99772700000000003</c:v>
                </c:pt>
                <c:pt idx="99153">
                  <c:v>0.99780800000000003</c:v>
                </c:pt>
                <c:pt idx="99154">
                  <c:v>0.997892</c:v>
                </c:pt>
                <c:pt idx="99155">
                  <c:v>0.99799000000000004</c:v>
                </c:pt>
                <c:pt idx="99156">
                  <c:v>0.99808399999999997</c:v>
                </c:pt>
                <c:pt idx="99157">
                  <c:v>0.99818799999999996</c:v>
                </c:pt>
                <c:pt idx="99158">
                  <c:v>0.99830200000000002</c:v>
                </c:pt>
                <c:pt idx="99159">
                  <c:v>0.99841000000000002</c:v>
                </c:pt>
                <c:pt idx="99160">
                  <c:v>0.99852200000000002</c:v>
                </c:pt>
                <c:pt idx="99161">
                  <c:v>0.99864600000000003</c:v>
                </c:pt>
                <c:pt idx="99162">
                  <c:v>0.99876699999999996</c:v>
                </c:pt>
                <c:pt idx="99163">
                  <c:v>0.99888399999999999</c:v>
                </c:pt>
                <c:pt idx="99164">
                  <c:v>0.99901499999999999</c:v>
                </c:pt>
                <c:pt idx="99165">
                  <c:v>0.99915900000000002</c:v>
                </c:pt>
                <c:pt idx="99166">
                  <c:v>0.99929500000000004</c:v>
                </c:pt>
                <c:pt idx="99167">
                  <c:v>0.99943599999999999</c:v>
                </c:pt>
                <c:pt idx="99168">
                  <c:v>0.99956999999999996</c:v>
                </c:pt>
                <c:pt idx="99169">
                  <c:v>0.99971100000000002</c:v>
                </c:pt>
                <c:pt idx="99170">
                  <c:v>0.99985100000000005</c:v>
                </c:pt>
                <c:pt idx="99171">
                  <c:v>0.99999000000000005</c:v>
                </c:pt>
                <c:pt idx="99172">
                  <c:v>1.0001199999999999</c:v>
                </c:pt>
                <c:pt idx="99173">
                  <c:v>1.0002599999999999</c:v>
                </c:pt>
                <c:pt idx="99174">
                  <c:v>1.0003899999999999</c:v>
                </c:pt>
                <c:pt idx="99175">
                  <c:v>1.0005200000000001</c:v>
                </c:pt>
                <c:pt idx="99176">
                  <c:v>1.00065</c:v>
                </c:pt>
                <c:pt idx="99177">
                  <c:v>1.00078</c:v>
                </c:pt>
                <c:pt idx="99178">
                  <c:v>1.00091</c:v>
                </c:pt>
                <c:pt idx="99179">
                  <c:v>1.0010399999999999</c:v>
                </c:pt>
                <c:pt idx="99180">
                  <c:v>1.00115</c:v>
                </c:pt>
                <c:pt idx="99181">
                  <c:v>1.00126</c:v>
                </c:pt>
                <c:pt idx="99182">
                  <c:v>1.00136</c:v>
                </c:pt>
                <c:pt idx="99183">
                  <c:v>1.0014700000000001</c:v>
                </c:pt>
                <c:pt idx="99184">
                  <c:v>1.00156</c:v>
                </c:pt>
                <c:pt idx="99185">
                  <c:v>1.00166</c:v>
                </c:pt>
                <c:pt idx="99186">
                  <c:v>1.0017400000000001</c:v>
                </c:pt>
                <c:pt idx="99187">
                  <c:v>1.0018199999999999</c:v>
                </c:pt>
                <c:pt idx="99188">
                  <c:v>1.0018899999999999</c:v>
                </c:pt>
                <c:pt idx="99189">
                  <c:v>1.00196</c:v>
                </c:pt>
                <c:pt idx="99190">
                  <c:v>1.0020100000000001</c:v>
                </c:pt>
                <c:pt idx="99191">
                  <c:v>1.00206</c:v>
                </c:pt>
                <c:pt idx="99192">
                  <c:v>1.0021</c:v>
                </c:pt>
                <c:pt idx="99193">
                  <c:v>1.0021500000000001</c:v>
                </c:pt>
                <c:pt idx="99194">
                  <c:v>1.00217</c:v>
                </c:pt>
                <c:pt idx="99195">
                  <c:v>1.0021899999999999</c:v>
                </c:pt>
                <c:pt idx="99196">
                  <c:v>1.0022</c:v>
                </c:pt>
                <c:pt idx="99197">
                  <c:v>1.0021899999999999</c:v>
                </c:pt>
                <c:pt idx="99198">
                  <c:v>1.00217</c:v>
                </c:pt>
                <c:pt idx="99199">
                  <c:v>1.0021500000000001</c:v>
                </c:pt>
                <c:pt idx="99200">
                  <c:v>1.0021199999999999</c:v>
                </c:pt>
                <c:pt idx="99201">
                  <c:v>1.0020800000000001</c:v>
                </c:pt>
                <c:pt idx="99202">
                  <c:v>1.00203</c:v>
                </c:pt>
                <c:pt idx="99203">
                  <c:v>1.00197</c:v>
                </c:pt>
                <c:pt idx="99204">
                  <c:v>1.0018800000000001</c:v>
                </c:pt>
                <c:pt idx="99205">
                  <c:v>1.00179</c:v>
                </c:pt>
                <c:pt idx="99206">
                  <c:v>1.00169</c:v>
                </c:pt>
                <c:pt idx="99207">
                  <c:v>1.0015700000000001</c:v>
                </c:pt>
                <c:pt idx="99208">
                  <c:v>1.00145</c:v>
                </c:pt>
                <c:pt idx="99209">
                  <c:v>1.0013099999999999</c:v>
                </c:pt>
                <c:pt idx="99210">
                  <c:v>1.00116</c:v>
                </c:pt>
                <c:pt idx="99211">
                  <c:v>1.0009999999999999</c:v>
                </c:pt>
                <c:pt idx="99212">
                  <c:v>1.00082</c:v>
                </c:pt>
                <c:pt idx="99213">
                  <c:v>1.00064</c:v>
                </c:pt>
                <c:pt idx="99214">
                  <c:v>1.00044</c:v>
                </c:pt>
                <c:pt idx="99215">
                  <c:v>1.0002200000000001</c:v>
                </c:pt>
                <c:pt idx="99216">
                  <c:v>1.0000100000000001</c:v>
                </c:pt>
                <c:pt idx="99217">
                  <c:v>0.99977499999999997</c:v>
                </c:pt>
                <c:pt idx="99218">
                  <c:v>0.99952799999999997</c:v>
                </c:pt>
                <c:pt idx="99219">
                  <c:v>0.99928799999999995</c:v>
                </c:pt>
                <c:pt idx="99220">
                  <c:v>0.99905500000000003</c:v>
                </c:pt>
                <c:pt idx="99221">
                  <c:v>0.99884700000000004</c:v>
                </c:pt>
                <c:pt idx="99222">
                  <c:v>0.99863900000000005</c:v>
                </c:pt>
                <c:pt idx="99223">
                  <c:v>0.99845099999999998</c:v>
                </c:pt>
                <c:pt idx="99224">
                  <c:v>0.99827999999999995</c:v>
                </c:pt>
                <c:pt idx="99225">
                  <c:v>0.99811899999999998</c:v>
                </c:pt>
                <c:pt idx="99226">
                  <c:v>0.99796700000000005</c:v>
                </c:pt>
                <c:pt idx="99227">
                  <c:v>0.99782499999999996</c:v>
                </c:pt>
                <c:pt idx="99228">
                  <c:v>0.99770300000000001</c:v>
                </c:pt>
                <c:pt idx="99229">
                  <c:v>0.99758500000000006</c:v>
                </c:pt>
                <c:pt idx="99230">
                  <c:v>0.99748099999999995</c:v>
                </c:pt>
                <c:pt idx="99231">
                  <c:v>0.99739100000000003</c:v>
                </c:pt>
                <c:pt idx="99232">
                  <c:v>0.99730600000000003</c:v>
                </c:pt>
                <c:pt idx="99233">
                  <c:v>0.99723399999999995</c:v>
                </c:pt>
                <c:pt idx="99234">
                  <c:v>0.99717599999999995</c:v>
                </c:pt>
                <c:pt idx="99235">
                  <c:v>0.99713200000000002</c:v>
                </c:pt>
                <c:pt idx="99236">
                  <c:v>0.99709800000000004</c:v>
                </c:pt>
                <c:pt idx="99237">
                  <c:v>0.997081</c:v>
                </c:pt>
                <c:pt idx="99238">
                  <c:v>0.99706899999999998</c:v>
                </c:pt>
                <c:pt idx="99239">
                  <c:v>0.99707000000000001</c:v>
                </c:pt>
                <c:pt idx="99240">
                  <c:v>0.99707900000000005</c:v>
                </c:pt>
                <c:pt idx="99241">
                  <c:v>0.99710100000000002</c:v>
                </c:pt>
                <c:pt idx="99242">
                  <c:v>0.99712999999999996</c:v>
                </c:pt>
                <c:pt idx="99243">
                  <c:v>0.99716899999999997</c:v>
                </c:pt>
                <c:pt idx="99244">
                  <c:v>0.99721599999999999</c:v>
                </c:pt>
                <c:pt idx="99245">
                  <c:v>0.99727200000000005</c:v>
                </c:pt>
                <c:pt idx="99246">
                  <c:v>0.99733499999999997</c:v>
                </c:pt>
                <c:pt idx="99247">
                  <c:v>0.99740700000000004</c:v>
                </c:pt>
                <c:pt idx="99248">
                  <c:v>0.99748499999999996</c:v>
                </c:pt>
                <c:pt idx="99249">
                  <c:v>0.99756999999999996</c:v>
                </c:pt>
                <c:pt idx="99250">
                  <c:v>0.99765999999999999</c:v>
                </c:pt>
                <c:pt idx="99251">
                  <c:v>0.99776100000000001</c:v>
                </c:pt>
                <c:pt idx="99252">
                  <c:v>0.99787000000000003</c:v>
                </c:pt>
                <c:pt idx="99253">
                  <c:v>0.99798100000000001</c:v>
                </c:pt>
                <c:pt idx="99254">
                  <c:v>0.99810100000000002</c:v>
                </c:pt>
                <c:pt idx="99255">
                  <c:v>0.998224</c:v>
                </c:pt>
                <c:pt idx="99256">
                  <c:v>0.99835300000000005</c:v>
                </c:pt>
                <c:pt idx="99257">
                  <c:v>0.99848400000000004</c:v>
                </c:pt>
                <c:pt idx="99258">
                  <c:v>0.99862600000000001</c:v>
                </c:pt>
                <c:pt idx="99259">
                  <c:v>0.99876200000000004</c:v>
                </c:pt>
                <c:pt idx="99260">
                  <c:v>0.99889399999999995</c:v>
                </c:pt>
                <c:pt idx="99261">
                  <c:v>0.99903799999999998</c:v>
                </c:pt>
                <c:pt idx="99262">
                  <c:v>0.99918499999999999</c:v>
                </c:pt>
                <c:pt idx="99263">
                  <c:v>0.99933000000000005</c:v>
                </c:pt>
                <c:pt idx="99264">
                  <c:v>0.99948000000000004</c:v>
                </c:pt>
                <c:pt idx="99265">
                  <c:v>0.99962899999999999</c:v>
                </c:pt>
                <c:pt idx="99266">
                  <c:v>0.99977199999999999</c:v>
                </c:pt>
                <c:pt idx="99267">
                  <c:v>0.999919</c:v>
                </c:pt>
                <c:pt idx="99268">
                  <c:v>1.00007</c:v>
                </c:pt>
                <c:pt idx="99269">
                  <c:v>1.0002200000000001</c:v>
                </c:pt>
                <c:pt idx="99270">
                  <c:v>1.0003599999999999</c:v>
                </c:pt>
                <c:pt idx="99271">
                  <c:v>1.0005200000000001</c:v>
                </c:pt>
                <c:pt idx="99272">
                  <c:v>1.0006600000000001</c:v>
                </c:pt>
                <c:pt idx="99273">
                  <c:v>1.00081</c:v>
                </c:pt>
                <c:pt idx="99274">
                  <c:v>1.0009399999999999</c:v>
                </c:pt>
                <c:pt idx="99275">
                  <c:v>1.0010699999999999</c:v>
                </c:pt>
                <c:pt idx="99276">
                  <c:v>1.0012000000000001</c:v>
                </c:pt>
                <c:pt idx="99277">
                  <c:v>1.00132</c:v>
                </c:pt>
                <c:pt idx="99278">
                  <c:v>1.0014400000000001</c:v>
                </c:pt>
                <c:pt idx="99279">
                  <c:v>1.0015499999999999</c:v>
                </c:pt>
                <c:pt idx="99280">
                  <c:v>1.0016499999999999</c:v>
                </c:pt>
                <c:pt idx="99281">
                  <c:v>1.0017499999999999</c:v>
                </c:pt>
                <c:pt idx="99282">
                  <c:v>1.0018400000000001</c:v>
                </c:pt>
                <c:pt idx="99283">
                  <c:v>1.0019199999999999</c:v>
                </c:pt>
                <c:pt idx="99284">
                  <c:v>1.0020100000000001</c:v>
                </c:pt>
                <c:pt idx="99285">
                  <c:v>1.00207</c:v>
                </c:pt>
                <c:pt idx="99286">
                  <c:v>1.00213</c:v>
                </c:pt>
                <c:pt idx="99287">
                  <c:v>1.0021800000000001</c:v>
                </c:pt>
                <c:pt idx="99288">
                  <c:v>1.00223</c:v>
                </c:pt>
                <c:pt idx="99289">
                  <c:v>1.0022599999999999</c:v>
                </c:pt>
                <c:pt idx="99290">
                  <c:v>1.0022899999999999</c:v>
                </c:pt>
                <c:pt idx="99291">
                  <c:v>1.00231</c:v>
                </c:pt>
                <c:pt idx="99292">
                  <c:v>1.0023200000000001</c:v>
                </c:pt>
                <c:pt idx="99293">
                  <c:v>1.00231</c:v>
                </c:pt>
                <c:pt idx="99294">
                  <c:v>1.0023</c:v>
                </c:pt>
                <c:pt idx="99295">
                  <c:v>1.0022800000000001</c:v>
                </c:pt>
                <c:pt idx="99296">
                  <c:v>1.00224</c:v>
                </c:pt>
                <c:pt idx="99297">
                  <c:v>1.0021899999999999</c:v>
                </c:pt>
                <c:pt idx="99298">
                  <c:v>1.00213</c:v>
                </c:pt>
                <c:pt idx="99299">
                  <c:v>1.00206</c:v>
                </c:pt>
                <c:pt idx="99300">
                  <c:v>1.0019800000000001</c:v>
                </c:pt>
                <c:pt idx="99301">
                  <c:v>1.0019</c:v>
                </c:pt>
                <c:pt idx="99302">
                  <c:v>1.0018</c:v>
                </c:pt>
                <c:pt idx="99303">
                  <c:v>1.0016799999999999</c:v>
                </c:pt>
                <c:pt idx="99304">
                  <c:v>1.0015499999999999</c:v>
                </c:pt>
                <c:pt idx="99305">
                  <c:v>1.0014099999999999</c:v>
                </c:pt>
                <c:pt idx="99306">
                  <c:v>1.00125</c:v>
                </c:pt>
                <c:pt idx="99307">
                  <c:v>1.00108</c:v>
                </c:pt>
                <c:pt idx="99308">
                  <c:v>1.0008900000000001</c:v>
                </c:pt>
                <c:pt idx="99309">
                  <c:v>1.0006999999999999</c:v>
                </c:pt>
                <c:pt idx="99310">
                  <c:v>1.0004999999999999</c:v>
                </c:pt>
                <c:pt idx="99311">
                  <c:v>1.0002800000000001</c:v>
                </c:pt>
                <c:pt idx="99312">
                  <c:v>1.0000500000000001</c:v>
                </c:pt>
                <c:pt idx="99313">
                  <c:v>0.99980199999999997</c:v>
                </c:pt>
                <c:pt idx="99314">
                  <c:v>0.99956100000000003</c:v>
                </c:pt>
                <c:pt idx="99315">
                  <c:v>0.99933899999999998</c:v>
                </c:pt>
                <c:pt idx="99316">
                  <c:v>0.999116</c:v>
                </c:pt>
                <c:pt idx="99317">
                  <c:v>0.99891399999999997</c:v>
                </c:pt>
                <c:pt idx="99318">
                  <c:v>0.99872300000000003</c:v>
                </c:pt>
                <c:pt idx="99319">
                  <c:v>0.99854600000000004</c:v>
                </c:pt>
                <c:pt idx="99320">
                  <c:v>0.99838300000000002</c:v>
                </c:pt>
                <c:pt idx="99321">
                  <c:v>0.99822599999999995</c:v>
                </c:pt>
                <c:pt idx="99322">
                  <c:v>0.99809499999999995</c:v>
                </c:pt>
                <c:pt idx="99323">
                  <c:v>0.99796899999999999</c:v>
                </c:pt>
                <c:pt idx="99324">
                  <c:v>0.99785400000000002</c:v>
                </c:pt>
                <c:pt idx="99325">
                  <c:v>0.99775400000000003</c:v>
                </c:pt>
                <c:pt idx="99326">
                  <c:v>0.99766299999999997</c:v>
                </c:pt>
                <c:pt idx="99327">
                  <c:v>0.99758999999999998</c:v>
                </c:pt>
                <c:pt idx="99328">
                  <c:v>0.99752099999999999</c:v>
                </c:pt>
                <c:pt idx="99329">
                  <c:v>0.99746500000000005</c:v>
                </c:pt>
                <c:pt idx="99330">
                  <c:v>0.99741900000000006</c:v>
                </c:pt>
                <c:pt idx="99331">
                  <c:v>0.99738300000000002</c:v>
                </c:pt>
                <c:pt idx="99332">
                  <c:v>0.99736199999999997</c:v>
                </c:pt>
                <c:pt idx="99333">
                  <c:v>0.99734400000000001</c:v>
                </c:pt>
                <c:pt idx="99334">
                  <c:v>0.99733799999999995</c:v>
                </c:pt>
                <c:pt idx="99335">
                  <c:v>0.99734599999999995</c:v>
                </c:pt>
                <c:pt idx="99336">
                  <c:v>0.997363</c:v>
                </c:pt>
                <c:pt idx="99337">
                  <c:v>0.99739199999999995</c:v>
                </c:pt>
                <c:pt idx="99338">
                  <c:v>0.99742699999999995</c:v>
                </c:pt>
                <c:pt idx="99339">
                  <c:v>0.99746800000000002</c:v>
                </c:pt>
                <c:pt idx="99340">
                  <c:v>0.99752300000000005</c:v>
                </c:pt>
                <c:pt idx="99341">
                  <c:v>0.99757899999999999</c:v>
                </c:pt>
                <c:pt idx="99342">
                  <c:v>0.99765199999999998</c:v>
                </c:pt>
                <c:pt idx="99343">
                  <c:v>0.99773199999999995</c:v>
                </c:pt>
                <c:pt idx="99344">
                  <c:v>0.99782000000000004</c:v>
                </c:pt>
                <c:pt idx="99345">
                  <c:v>0.99791399999999997</c:v>
                </c:pt>
                <c:pt idx="99346">
                  <c:v>0.99801099999999998</c:v>
                </c:pt>
                <c:pt idx="99347">
                  <c:v>0.99811099999999997</c:v>
                </c:pt>
                <c:pt idx="99348">
                  <c:v>0.99822</c:v>
                </c:pt>
                <c:pt idx="99349">
                  <c:v>0.99832900000000002</c:v>
                </c:pt>
                <c:pt idx="99350">
                  <c:v>0.998448</c:v>
                </c:pt>
                <c:pt idx="99351">
                  <c:v>0.99856800000000001</c:v>
                </c:pt>
                <c:pt idx="99352">
                  <c:v>0.99869200000000002</c:v>
                </c:pt>
                <c:pt idx="99353">
                  <c:v>0.998811</c:v>
                </c:pt>
                <c:pt idx="99354">
                  <c:v>0.99894899999999998</c:v>
                </c:pt>
                <c:pt idx="99355">
                  <c:v>0.999085</c:v>
                </c:pt>
                <c:pt idx="99356">
                  <c:v>0.999224</c:v>
                </c:pt>
                <c:pt idx="99357">
                  <c:v>0.99936400000000003</c:v>
                </c:pt>
                <c:pt idx="99358">
                  <c:v>0.99950000000000006</c:v>
                </c:pt>
                <c:pt idx="99359">
                  <c:v>0.99963800000000003</c:v>
                </c:pt>
                <c:pt idx="99360">
                  <c:v>0.99978100000000003</c:v>
                </c:pt>
                <c:pt idx="99361">
                  <c:v>0.99992400000000004</c:v>
                </c:pt>
                <c:pt idx="99362">
                  <c:v>1.00007</c:v>
                </c:pt>
                <c:pt idx="99363">
                  <c:v>1.00021</c:v>
                </c:pt>
                <c:pt idx="99364">
                  <c:v>1.0003500000000001</c:v>
                </c:pt>
                <c:pt idx="99365">
                  <c:v>1.0004900000000001</c:v>
                </c:pt>
                <c:pt idx="99366">
                  <c:v>1.0006200000000001</c:v>
                </c:pt>
                <c:pt idx="99367">
                  <c:v>1.0007600000000001</c:v>
                </c:pt>
                <c:pt idx="99368">
                  <c:v>1.00088</c:v>
                </c:pt>
                <c:pt idx="99369">
                  <c:v>1.00102</c:v>
                </c:pt>
                <c:pt idx="99370">
                  <c:v>1.0011399999999999</c:v>
                </c:pt>
                <c:pt idx="99371">
                  <c:v>1.00126</c:v>
                </c:pt>
                <c:pt idx="99372">
                  <c:v>1.0013700000000001</c:v>
                </c:pt>
                <c:pt idx="99373">
                  <c:v>1.0014799999999999</c:v>
                </c:pt>
                <c:pt idx="99374">
                  <c:v>1.0015799999999999</c:v>
                </c:pt>
                <c:pt idx="99375">
                  <c:v>1.00169</c:v>
                </c:pt>
                <c:pt idx="99376">
                  <c:v>1.00179</c:v>
                </c:pt>
                <c:pt idx="99377">
                  <c:v>1.0018800000000001</c:v>
                </c:pt>
                <c:pt idx="99378">
                  <c:v>1.00196</c:v>
                </c:pt>
                <c:pt idx="99379">
                  <c:v>1.00204</c:v>
                </c:pt>
                <c:pt idx="99380">
                  <c:v>1.0021100000000001</c:v>
                </c:pt>
                <c:pt idx="99381">
                  <c:v>1.00217</c:v>
                </c:pt>
                <c:pt idx="99382">
                  <c:v>1.0022200000000001</c:v>
                </c:pt>
                <c:pt idx="99383">
                  <c:v>1.0022500000000001</c:v>
                </c:pt>
                <c:pt idx="99384">
                  <c:v>1.0023</c:v>
                </c:pt>
                <c:pt idx="99385">
                  <c:v>1.0023299999999999</c:v>
                </c:pt>
                <c:pt idx="99386">
                  <c:v>1.0023500000000001</c:v>
                </c:pt>
                <c:pt idx="99387">
                  <c:v>1.0023599999999999</c:v>
                </c:pt>
                <c:pt idx="99388">
                  <c:v>1.0023599999999999</c:v>
                </c:pt>
                <c:pt idx="99389">
                  <c:v>1.0023500000000001</c:v>
                </c:pt>
                <c:pt idx="99390">
                  <c:v>1.0023299999999999</c:v>
                </c:pt>
                <c:pt idx="99391">
                  <c:v>1.0023</c:v>
                </c:pt>
                <c:pt idx="99392">
                  <c:v>1.0022599999999999</c:v>
                </c:pt>
                <c:pt idx="99393">
                  <c:v>1.00221</c:v>
                </c:pt>
                <c:pt idx="99394">
                  <c:v>1.0021500000000001</c:v>
                </c:pt>
                <c:pt idx="99395">
                  <c:v>1.0020800000000001</c:v>
                </c:pt>
                <c:pt idx="99396">
                  <c:v>1.002</c:v>
                </c:pt>
                <c:pt idx="99397">
                  <c:v>1.0019100000000001</c:v>
                </c:pt>
                <c:pt idx="99398">
                  <c:v>1.0018</c:v>
                </c:pt>
                <c:pt idx="99399">
                  <c:v>1.0016799999999999</c:v>
                </c:pt>
                <c:pt idx="99400">
                  <c:v>1.0015499999999999</c:v>
                </c:pt>
                <c:pt idx="99401">
                  <c:v>1.0014000000000001</c:v>
                </c:pt>
                <c:pt idx="99402">
                  <c:v>1.00125</c:v>
                </c:pt>
                <c:pt idx="99403">
                  <c:v>1.00109</c:v>
                </c:pt>
                <c:pt idx="99404">
                  <c:v>1.0008999999999999</c:v>
                </c:pt>
                <c:pt idx="99405">
                  <c:v>1.00071</c:v>
                </c:pt>
                <c:pt idx="99406">
                  <c:v>1.00051</c:v>
                </c:pt>
                <c:pt idx="99407">
                  <c:v>1.0002899999999999</c:v>
                </c:pt>
                <c:pt idx="99408">
                  <c:v>1.0000599999999999</c:v>
                </c:pt>
                <c:pt idx="99409">
                  <c:v>0.99982199999999999</c:v>
                </c:pt>
                <c:pt idx="99410">
                  <c:v>0.99958000000000002</c:v>
                </c:pt>
                <c:pt idx="99411">
                  <c:v>0.99934599999999996</c:v>
                </c:pt>
                <c:pt idx="99412">
                  <c:v>0.99913200000000002</c:v>
                </c:pt>
                <c:pt idx="99413">
                  <c:v>0.99892400000000003</c:v>
                </c:pt>
                <c:pt idx="99414">
                  <c:v>0.99872799999999995</c:v>
                </c:pt>
                <c:pt idx="99415">
                  <c:v>0.99854699999999996</c:v>
                </c:pt>
                <c:pt idx="99416">
                  <c:v>0.99837799999999999</c:v>
                </c:pt>
                <c:pt idx="99417">
                  <c:v>0.99822100000000002</c:v>
                </c:pt>
                <c:pt idx="99418">
                  <c:v>0.99808200000000002</c:v>
                </c:pt>
                <c:pt idx="99419">
                  <c:v>0.99795</c:v>
                </c:pt>
                <c:pt idx="99420">
                  <c:v>0.99782599999999999</c:v>
                </c:pt>
                <c:pt idx="99421">
                  <c:v>0.99771900000000002</c:v>
                </c:pt>
                <c:pt idx="99422">
                  <c:v>0.99764399999999998</c:v>
                </c:pt>
                <c:pt idx="99423">
                  <c:v>0.99756</c:v>
                </c:pt>
                <c:pt idx="99424">
                  <c:v>0.99748899999999996</c:v>
                </c:pt>
                <c:pt idx="99425">
                  <c:v>0.99742600000000003</c:v>
                </c:pt>
                <c:pt idx="99426">
                  <c:v>0.99737600000000004</c:v>
                </c:pt>
                <c:pt idx="99427">
                  <c:v>0.99734</c:v>
                </c:pt>
                <c:pt idx="99428">
                  <c:v>0.99731199999999998</c:v>
                </c:pt>
                <c:pt idx="99429">
                  <c:v>0.99729100000000004</c:v>
                </c:pt>
                <c:pt idx="99430">
                  <c:v>0.99728399999999995</c:v>
                </c:pt>
                <c:pt idx="99431">
                  <c:v>0.99729400000000001</c:v>
                </c:pt>
                <c:pt idx="99432">
                  <c:v>0.99731199999999998</c:v>
                </c:pt>
                <c:pt idx="99433">
                  <c:v>0.99734400000000001</c:v>
                </c:pt>
                <c:pt idx="99434">
                  <c:v>0.99737600000000004</c:v>
                </c:pt>
                <c:pt idx="99435">
                  <c:v>0.99741800000000003</c:v>
                </c:pt>
                <c:pt idx="99436">
                  <c:v>0.99746299999999999</c:v>
                </c:pt>
                <c:pt idx="99437">
                  <c:v>0.99752200000000002</c:v>
                </c:pt>
                <c:pt idx="99438">
                  <c:v>0.99758800000000003</c:v>
                </c:pt>
                <c:pt idx="99439">
                  <c:v>0.99766900000000003</c:v>
                </c:pt>
                <c:pt idx="99440">
                  <c:v>0.997749</c:v>
                </c:pt>
                <c:pt idx="99441">
                  <c:v>0.99783699999999997</c:v>
                </c:pt>
                <c:pt idx="99442">
                  <c:v>0.99793299999999996</c:v>
                </c:pt>
                <c:pt idx="99443">
                  <c:v>0.99803500000000001</c:v>
                </c:pt>
                <c:pt idx="99444">
                  <c:v>0.99814400000000003</c:v>
                </c:pt>
                <c:pt idx="99445">
                  <c:v>0.99825799999999998</c:v>
                </c:pt>
                <c:pt idx="99446">
                  <c:v>0.99837500000000001</c:v>
                </c:pt>
                <c:pt idx="99447">
                  <c:v>0.99850000000000005</c:v>
                </c:pt>
                <c:pt idx="99448">
                  <c:v>0.99863199999999996</c:v>
                </c:pt>
                <c:pt idx="99449">
                  <c:v>0.99876500000000001</c:v>
                </c:pt>
                <c:pt idx="99450">
                  <c:v>0.99889300000000003</c:v>
                </c:pt>
                <c:pt idx="99451">
                  <c:v>0.99902899999999994</c:v>
                </c:pt>
                <c:pt idx="99452">
                  <c:v>0.99917</c:v>
                </c:pt>
                <c:pt idx="99453">
                  <c:v>0.99931599999999998</c:v>
                </c:pt>
                <c:pt idx="99454">
                  <c:v>0.99945700000000004</c:v>
                </c:pt>
                <c:pt idx="99455">
                  <c:v>0.99960199999999999</c:v>
                </c:pt>
                <c:pt idx="99456">
                  <c:v>0.99974700000000005</c:v>
                </c:pt>
                <c:pt idx="99457">
                  <c:v>0.99989499999999998</c:v>
                </c:pt>
                <c:pt idx="99458">
                  <c:v>1.00004</c:v>
                </c:pt>
                <c:pt idx="99459">
                  <c:v>1.0001899999999999</c:v>
                </c:pt>
                <c:pt idx="99460">
                  <c:v>1.0003299999999999</c:v>
                </c:pt>
                <c:pt idx="99461">
                  <c:v>1.0004900000000001</c:v>
                </c:pt>
                <c:pt idx="99462">
                  <c:v>1.0006299999999999</c:v>
                </c:pt>
                <c:pt idx="99463">
                  <c:v>1.0007699999999999</c:v>
                </c:pt>
                <c:pt idx="99464">
                  <c:v>1.00091</c:v>
                </c:pt>
                <c:pt idx="99465">
                  <c:v>1.0010300000000001</c:v>
                </c:pt>
                <c:pt idx="99466">
                  <c:v>1.00116</c:v>
                </c:pt>
                <c:pt idx="99467">
                  <c:v>1.00129</c:v>
                </c:pt>
                <c:pt idx="99468">
                  <c:v>1.0014099999999999</c:v>
                </c:pt>
                <c:pt idx="99469">
                  <c:v>1.00152</c:v>
                </c:pt>
                <c:pt idx="99470">
                  <c:v>1.00162</c:v>
                </c:pt>
                <c:pt idx="99471">
                  <c:v>1.0017199999999999</c:v>
                </c:pt>
                <c:pt idx="99472">
                  <c:v>1.0018100000000001</c:v>
                </c:pt>
                <c:pt idx="99473">
                  <c:v>1.0019</c:v>
                </c:pt>
                <c:pt idx="99474">
                  <c:v>1.0019899999999999</c:v>
                </c:pt>
                <c:pt idx="99475">
                  <c:v>1.00207</c:v>
                </c:pt>
                <c:pt idx="99476">
                  <c:v>1.00214</c:v>
                </c:pt>
                <c:pt idx="99477">
                  <c:v>1.0022</c:v>
                </c:pt>
                <c:pt idx="99478">
                  <c:v>1.0022599999999999</c:v>
                </c:pt>
                <c:pt idx="99479">
                  <c:v>1.0023</c:v>
                </c:pt>
                <c:pt idx="99480">
                  <c:v>1.0023299999999999</c:v>
                </c:pt>
                <c:pt idx="99481">
                  <c:v>1.0023599999999999</c:v>
                </c:pt>
                <c:pt idx="99482">
                  <c:v>1.00237</c:v>
                </c:pt>
                <c:pt idx="99483">
                  <c:v>1.00237</c:v>
                </c:pt>
                <c:pt idx="99484">
                  <c:v>1.00237</c:v>
                </c:pt>
                <c:pt idx="99485">
                  <c:v>1.0023500000000001</c:v>
                </c:pt>
                <c:pt idx="99486">
                  <c:v>1.0023200000000001</c:v>
                </c:pt>
                <c:pt idx="99487">
                  <c:v>1.0022800000000001</c:v>
                </c:pt>
                <c:pt idx="99488">
                  <c:v>1.00223</c:v>
                </c:pt>
                <c:pt idx="99489">
                  <c:v>1.00217</c:v>
                </c:pt>
                <c:pt idx="99490">
                  <c:v>1.0020899999999999</c:v>
                </c:pt>
                <c:pt idx="99491">
                  <c:v>1.0020199999999999</c:v>
                </c:pt>
                <c:pt idx="99492">
                  <c:v>1.0019199999999999</c:v>
                </c:pt>
                <c:pt idx="99493">
                  <c:v>1.0018</c:v>
                </c:pt>
                <c:pt idx="99494">
                  <c:v>1.0016799999999999</c:v>
                </c:pt>
                <c:pt idx="99495">
                  <c:v>1.0015400000000001</c:v>
                </c:pt>
                <c:pt idx="99496">
                  <c:v>1.00139</c:v>
                </c:pt>
                <c:pt idx="99497">
                  <c:v>1.0012399999999999</c:v>
                </c:pt>
                <c:pt idx="99498">
                  <c:v>1.0010600000000001</c:v>
                </c:pt>
                <c:pt idx="99499">
                  <c:v>1.00088</c:v>
                </c:pt>
                <c:pt idx="99500">
                  <c:v>1.0006699999999999</c:v>
                </c:pt>
                <c:pt idx="99501">
                  <c:v>1.0004599999999999</c:v>
                </c:pt>
                <c:pt idx="99502">
                  <c:v>1.00023</c:v>
                </c:pt>
                <c:pt idx="99503">
                  <c:v>0.99999400000000005</c:v>
                </c:pt>
                <c:pt idx="99504">
                  <c:v>0.999753</c:v>
                </c:pt>
                <c:pt idx="99505">
                  <c:v>0.99951599999999996</c:v>
                </c:pt>
                <c:pt idx="99506">
                  <c:v>0.99928499999999998</c:v>
                </c:pt>
                <c:pt idx="99507">
                  <c:v>0.99907599999999996</c:v>
                </c:pt>
                <c:pt idx="99508">
                  <c:v>0.99887300000000001</c:v>
                </c:pt>
                <c:pt idx="99509">
                  <c:v>0.99868800000000002</c:v>
                </c:pt>
                <c:pt idx="99510">
                  <c:v>0.99851599999999996</c:v>
                </c:pt>
                <c:pt idx="99511">
                  <c:v>0.99835200000000002</c:v>
                </c:pt>
                <c:pt idx="99512">
                  <c:v>0.99819999999999998</c:v>
                </c:pt>
                <c:pt idx="99513">
                  <c:v>0.99806399999999995</c:v>
                </c:pt>
                <c:pt idx="99514">
                  <c:v>0.99793799999999999</c:v>
                </c:pt>
                <c:pt idx="99515">
                  <c:v>0.99782300000000002</c:v>
                </c:pt>
                <c:pt idx="99516">
                  <c:v>0.99772400000000006</c:v>
                </c:pt>
                <c:pt idx="99517">
                  <c:v>0.997645</c:v>
                </c:pt>
                <c:pt idx="99518">
                  <c:v>0.99756999999999996</c:v>
                </c:pt>
                <c:pt idx="99519">
                  <c:v>0.99750499999999998</c:v>
                </c:pt>
                <c:pt idx="99520">
                  <c:v>0.99745200000000001</c:v>
                </c:pt>
                <c:pt idx="99521">
                  <c:v>0.99740600000000001</c:v>
                </c:pt>
                <c:pt idx="99522">
                  <c:v>0.99737500000000001</c:v>
                </c:pt>
                <c:pt idx="99523">
                  <c:v>0.99735700000000005</c:v>
                </c:pt>
                <c:pt idx="99524">
                  <c:v>0.99734599999999995</c:v>
                </c:pt>
                <c:pt idx="99525">
                  <c:v>0.99735300000000005</c:v>
                </c:pt>
                <c:pt idx="99526">
                  <c:v>0.99736499999999995</c:v>
                </c:pt>
                <c:pt idx="99527">
                  <c:v>0.99738400000000005</c:v>
                </c:pt>
                <c:pt idx="99528">
                  <c:v>0.99741400000000002</c:v>
                </c:pt>
                <c:pt idx="99529">
                  <c:v>0.99745399999999995</c:v>
                </c:pt>
                <c:pt idx="99530">
                  <c:v>0.997498</c:v>
                </c:pt>
                <c:pt idx="99531">
                  <c:v>0.99755099999999997</c:v>
                </c:pt>
                <c:pt idx="99532">
                  <c:v>0.99762799999999996</c:v>
                </c:pt>
                <c:pt idx="99533">
                  <c:v>0.99769699999999994</c:v>
                </c:pt>
                <c:pt idx="99534">
                  <c:v>0.99776799999999999</c:v>
                </c:pt>
                <c:pt idx="99535">
                  <c:v>0.99785500000000005</c:v>
                </c:pt>
                <c:pt idx="99536">
                  <c:v>0.99794799999999995</c:v>
                </c:pt>
                <c:pt idx="99537">
                  <c:v>0.99804899999999996</c:v>
                </c:pt>
                <c:pt idx="99538">
                  <c:v>0.99814899999999995</c:v>
                </c:pt>
                <c:pt idx="99539">
                  <c:v>0.998255</c:v>
                </c:pt>
                <c:pt idx="99540">
                  <c:v>0.99837200000000004</c:v>
                </c:pt>
                <c:pt idx="99541">
                  <c:v>0.99849399999999999</c:v>
                </c:pt>
                <c:pt idx="99542">
                  <c:v>0.998614</c:v>
                </c:pt>
                <c:pt idx="99543">
                  <c:v>0.99873100000000004</c:v>
                </c:pt>
                <c:pt idx="99544">
                  <c:v>0.99885999999999997</c:v>
                </c:pt>
                <c:pt idx="99545">
                  <c:v>0.99899700000000002</c:v>
                </c:pt>
                <c:pt idx="99546">
                  <c:v>0.99913399999999997</c:v>
                </c:pt>
                <c:pt idx="99547">
                  <c:v>0.99927200000000005</c:v>
                </c:pt>
                <c:pt idx="99548">
                  <c:v>0.99941100000000005</c:v>
                </c:pt>
                <c:pt idx="99549">
                  <c:v>0.99955099999999997</c:v>
                </c:pt>
                <c:pt idx="99550">
                  <c:v>0.99969200000000003</c:v>
                </c:pt>
                <c:pt idx="99551">
                  <c:v>0.99983200000000005</c:v>
                </c:pt>
                <c:pt idx="99552">
                  <c:v>0.99998200000000004</c:v>
                </c:pt>
                <c:pt idx="99553">
                  <c:v>1.00013</c:v>
                </c:pt>
                <c:pt idx="99554">
                  <c:v>1.00027</c:v>
                </c:pt>
                <c:pt idx="99555">
                  <c:v>1.00041</c:v>
                </c:pt>
                <c:pt idx="99556">
                  <c:v>1.00054</c:v>
                </c:pt>
                <c:pt idx="99557">
                  <c:v>1.0006699999999999</c:v>
                </c:pt>
                <c:pt idx="99558">
                  <c:v>1.0007999999999999</c:v>
                </c:pt>
                <c:pt idx="99559">
                  <c:v>1.0009300000000001</c:v>
                </c:pt>
                <c:pt idx="99560">
                  <c:v>1.00105</c:v>
                </c:pt>
                <c:pt idx="99561">
                  <c:v>1.00118</c:v>
                </c:pt>
                <c:pt idx="99562">
                  <c:v>1.00129</c:v>
                </c:pt>
                <c:pt idx="99563">
                  <c:v>1.0014099999999999</c:v>
                </c:pt>
                <c:pt idx="99564">
                  <c:v>1.00152</c:v>
                </c:pt>
                <c:pt idx="99565">
                  <c:v>1.00162</c:v>
                </c:pt>
                <c:pt idx="99566">
                  <c:v>1.0017199999999999</c:v>
                </c:pt>
                <c:pt idx="99567">
                  <c:v>1.0018100000000001</c:v>
                </c:pt>
                <c:pt idx="99568">
                  <c:v>1.0019</c:v>
                </c:pt>
                <c:pt idx="99569">
                  <c:v>1.00197</c:v>
                </c:pt>
                <c:pt idx="99570">
                  <c:v>1.0020500000000001</c:v>
                </c:pt>
                <c:pt idx="99571">
                  <c:v>1.0021100000000001</c:v>
                </c:pt>
                <c:pt idx="99572">
                  <c:v>1.0021599999999999</c:v>
                </c:pt>
                <c:pt idx="99573">
                  <c:v>1.00221</c:v>
                </c:pt>
                <c:pt idx="99574">
                  <c:v>1.0022599999999999</c:v>
                </c:pt>
                <c:pt idx="99575">
                  <c:v>1.0022800000000001</c:v>
                </c:pt>
                <c:pt idx="99576">
                  <c:v>1.00231</c:v>
                </c:pt>
                <c:pt idx="99577">
                  <c:v>1.0023200000000001</c:v>
                </c:pt>
                <c:pt idx="99578">
                  <c:v>1.0023299999999999</c:v>
                </c:pt>
                <c:pt idx="99579">
                  <c:v>1.0023200000000001</c:v>
                </c:pt>
                <c:pt idx="99580">
                  <c:v>1.00231</c:v>
                </c:pt>
                <c:pt idx="99581">
                  <c:v>1.0022800000000001</c:v>
                </c:pt>
                <c:pt idx="99582">
                  <c:v>1.0022500000000001</c:v>
                </c:pt>
                <c:pt idx="99583">
                  <c:v>1.00221</c:v>
                </c:pt>
                <c:pt idx="99584">
                  <c:v>1.0021500000000001</c:v>
                </c:pt>
                <c:pt idx="99585">
                  <c:v>1.00207</c:v>
                </c:pt>
                <c:pt idx="99586">
                  <c:v>1.0019899999999999</c:v>
                </c:pt>
                <c:pt idx="99587">
                  <c:v>1.0019</c:v>
                </c:pt>
                <c:pt idx="99588">
                  <c:v>1.0018</c:v>
                </c:pt>
                <c:pt idx="99589">
                  <c:v>1.0016799999999999</c:v>
                </c:pt>
                <c:pt idx="99590">
                  <c:v>1.0015499999999999</c:v>
                </c:pt>
                <c:pt idx="99591">
                  <c:v>1.0014099999999999</c:v>
                </c:pt>
                <c:pt idx="99592">
                  <c:v>1.00126</c:v>
                </c:pt>
                <c:pt idx="99593">
                  <c:v>1.0011000000000001</c:v>
                </c:pt>
                <c:pt idx="99594">
                  <c:v>1.00092</c:v>
                </c:pt>
                <c:pt idx="99595">
                  <c:v>1.0007299999999999</c:v>
                </c:pt>
                <c:pt idx="99596">
                  <c:v>1.0005200000000001</c:v>
                </c:pt>
                <c:pt idx="99597">
                  <c:v>1.00031</c:v>
                </c:pt>
                <c:pt idx="99598">
                  <c:v>1.0000800000000001</c:v>
                </c:pt>
                <c:pt idx="99599">
                  <c:v>0.999857</c:v>
                </c:pt>
                <c:pt idx="99600">
                  <c:v>0.99961</c:v>
                </c:pt>
                <c:pt idx="99601">
                  <c:v>0.99937900000000002</c:v>
                </c:pt>
                <c:pt idx="99602">
                  <c:v>0.99915399999999999</c:v>
                </c:pt>
                <c:pt idx="99603">
                  <c:v>0.99894499999999997</c:v>
                </c:pt>
                <c:pt idx="99604">
                  <c:v>0.998749</c:v>
                </c:pt>
                <c:pt idx="99605">
                  <c:v>0.99856500000000004</c:v>
                </c:pt>
                <c:pt idx="99606">
                  <c:v>0.99839599999999995</c:v>
                </c:pt>
                <c:pt idx="99607">
                  <c:v>0.99823700000000004</c:v>
                </c:pt>
                <c:pt idx="99608">
                  <c:v>0.99809099999999995</c:v>
                </c:pt>
                <c:pt idx="99609">
                  <c:v>0.99795900000000004</c:v>
                </c:pt>
                <c:pt idx="99610">
                  <c:v>0.99784200000000001</c:v>
                </c:pt>
                <c:pt idx="99611">
                  <c:v>0.99773299999999998</c:v>
                </c:pt>
                <c:pt idx="99612">
                  <c:v>0.99763400000000002</c:v>
                </c:pt>
                <c:pt idx="99613">
                  <c:v>0.99754900000000002</c:v>
                </c:pt>
                <c:pt idx="99614">
                  <c:v>0.99747699999999995</c:v>
                </c:pt>
                <c:pt idx="99615">
                  <c:v>0.99741299999999999</c:v>
                </c:pt>
                <c:pt idx="99616">
                  <c:v>0.997367</c:v>
                </c:pt>
                <c:pt idx="99617">
                  <c:v>0.99732399999999999</c:v>
                </c:pt>
                <c:pt idx="99618">
                  <c:v>0.99729800000000002</c:v>
                </c:pt>
                <c:pt idx="99619">
                  <c:v>0.99728099999999997</c:v>
                </c:pt>
                <c:pt idx="99620">
                  <c:v>0.99727399999999999</c:v>
                </c:pt>
                <c:pt idx="99621">
                  <c:v>0.99728799999999995</c:v>
                </c:pt>
                <c:pt idx="99622">
                  <c:v>0.99730300000000005</c:v>
                </c:pt>
                <c:pt idx="99623">
                  <c:v>0.99732699999999996</c:v>
                </c:pt>
                <c:pt idx="99624">
                  <c:v>0.99736199999999997</c:v>
                </c:pt>
                <c:pt idx="99625">
                  <c:v>0.99740600000000001</c:v>
                </c:pt>
                <c:pt idx="99626">
                  <c:v>0.99745899999999998</c:v>
                </c:pt>
                <c:pt idx="99627">
                  <c:v>0.99752300000000005</c:v>
                </c:pt>
                <c:pt idx="99628">
                  <c:v>0.99759100000000001</c:v>
                </c:pt>
                <c:pt idx="99629">
                  <c:v>0.99765599999999999</c:v>
                </c:pt>
                <c:pt idx="99630">
                  <c:v>0.99774399999999996</c:v>
                </c:pt>
                <c:pt idx="99631">
                  <c:v>0.997838</c:v>
                </c:pt>
                <c:pt idx="99632">
                  <c:v>0.99794000000000005</c:v>
                </c:pt>
                <c:pt idx="99633">
                  <c:v>0.99804499999999996</c:v>
                </c:pt>
                <c:pt idx="99634">
                  <c:v>0.99815699999999996</c:v>
                </c:pt>
                <c:pt idx="99635">
                  <c:v>0.99827699999999997</c:v>
                </c:pt>
                <c:pt idx="99636">
                  <c:v>0.99840300000000004</c:v>
                </c:pt>
                <c:pt idx="99637">
                  <c:v>0.99852799999999997</c:v>
                </c:pt>
                <c:pt idx="99638">
                  <c:v>0.99866200000000005</c:v>
                </c:pt>
                <c:pt idx="99639">
                  <c:v>0.99879700000000005</c:v>
                </c:pt>
                <c:pt idx="99640">
                  <c:v>0.99893299999999996</c:v>
                </c:pt>
                <c:pt idx="99641">
                  <c:v>0.99907599999999996</c:v>
                </c:pt>
                <c:pt idx="99642">
                  <c:v>0.99921899999999997</c:v>
                </c:pt>
                <c:pt idx="99643">
                  <c:v>0.99936599999999998</c:v>
                </c:pt>
                <c:pt idx="99644">
                  <c:v>0.99951400000000001</c:v>
                </c:pt>
                <c:pt idx="99645">
                  <c:v>0.99966600000000005</c:v>
                </c:pt>
                <c:pt idx="99646">
                  <c:v>0.99982099999999996</c:v>
                </c:pt>
                <c:pt idx="99647">
                  <c:v>0.99996799999999997</c:v>
                </c:pt>
                <c:pt idx="99648">
                  <c:v>1.0001199999999999</c:v>
                </c:pt>
                <c:pt idx="99649">
                  <c:v>1.00027</c:v>
                </c:pt>
                <c:pt idx="99650">
                  <c:v>1.0004200000000001</c:v>
                </c:pt>
                <c:pt idx="99651">
                  <c:v>1.00057</c:v>
                </c:pt>
                <c:pt idx="99652">
                  <c:v>1.0007200000000001</c:v>
                </c:pt>
                <c:pt idx="99653">
                  <c:v>1.0008600000000001</c:v>
                </c:pt>
                <c:pt idx="99654">
                  <c:v>1.0009999999999999</c:v>
                </c:pt>
                <c:pt idx="99655">
                  <c:v>1.0011399999999999</c:v>
                </c:pt>
                <c:pt idx="99656">
                  <c:v>1.0012799999999999</c:v>
                </c:pt>
                <c:pt idx="99657">
                  <c:v>1.0014099999999999</c:v>
                </c:pt>
                <c:pt idx="99658">
                  <c:v>1.0015400000000001</c:v>
                </c:pt>
                <c:pt idx="99659">
                  <c:v>1.0016700000000001</c:v>
                </c:pt>
                <c:pt idx="99660">
                  <c:v>1.0017799999999999</c:v>
                </c:pt>
                <c:pt idx="99661">
                  <c:v>1.0018899999999999</c:v>
                </c:pt>
                <c:pt idx="99662">
                  <c:v>1.0019899999999999</c:v>
                </c:pt>
                <c:pt idx="99663">
                  <c:v>1.0021</c:v>
                </c:pt>
                <c:pt idx="99664">
                  <c:v>1.0021899999999999</c:v>
                </c:pt>
                <c:pt idx="99665">
                  <c:v>1.00227</c:v>
                </c:pt>
                <c:pt idx="99666">
                  <c:v>1.0023500000000001</c:v>
                </c:pt>
                <c:pt idx="99667">
                  <c:v>1.0024200000000001</c:v>
                </c:pt>
                <c:pt idx="99668">
                  <c:v>1.00248</c:v>
                </c:pt>
                <c:pt idx="99669">
                  <c:v>1.0025299999999999</c:v>
                </c:pt>
                <c:pt idx="99670">
                  <c:v>1.00258</c:v>
                </c:pt>
                <c:pt idx="99671">
                  <c:v>1.00261</c:v>
                </c:pt>
                <c:pt idx="99672">
                  <c:v>1.00264</c:v>
                </c:pt>
                <c:pt idx="99673">
                  <c:v>1.0026600000000001</c:v>
                </c:pt>
                <c:pt idx="99674">
                  <c:v>1.00267</c:v>
                </c:pt>
                <c:pt idx="99675">
                  <c:v>1.00267</c:v>
                </c:pt>
                <c:pt idx="99676">
                  <c:v>1.00265</c:v>
                </c:pt>
                <c:pt idx="99677">
                  <c:v>1.0026200000000001</c:v>
                </c:pt>
                <c:pt idx="99678">
                  <c:v>1.00258</c:v>
                </c:pt>
                <c:pt idx="99679">
                  <c:v>1.0025299999999999</c:v>
                </c:pt>
                <c:pt idx="99680">
                  <c:v>1.0024599999999999</c:v>
                </c:pt>
                <c:pt idx="99681">
                  <c:v>1.0024</c:v>
                </c:pt>
                <c:pt idx="99682">
                  <c:v>1.00231</c:v>
                </c:pt>
                <c:pt idx="99683">
                  <c:v>1.00221</c:v>
                </c:pt>
                <c:pt idx="99684">
                  <c:v>1.0021</c:v>
                </c:pt>
                <c:pt idx="99685">
                  <c:v>1.0019800000000001</c:v>
                </c:pt>
                <c:pt idx="99686">
                  <c:v>1.0018499999999999</c:v>
                </c:pt>
                <c:pt idx="99687">
                  <c:v>1.0017</c:v>
                </c:pt>
                <c:pt idx="99688">
                  <c:v>1.0015400000000001</c:v>
                </c:pt>
                <c:pt idx="99689">
                  <c:v>1.0013700000000001</c:v>
                </c:pt>
                <c:pt idx="99690">
                  <c:v>1.00118</c:v>
                </c:pt>
                <c:pt idx="99691">
                  <c:v>1.00098</c:v>
                </c:pt>
                <c:pt idx="99692">
                  <c:v>1.0007699999999999</c:v>
                </c:pt>
                <c:pt idx="99693">
                  <c:v>1.0005500000000001</c:v>
                </c:pt>
                <c:pt idx="99694">
                  <c:v>1.00031</c:v>
                </c:pt>
                <c:pt idx="99695">
                  <c:v>1.00007</c:v>
                </c:pt>
                <c:pt idx="99696">
                  <c:v>0.99982599999999999</c:v>
                </c:pt>
                <c:pt idx="99697">
                  <c:v>0.99959900000000002</c:v>
                </c:pt>
                <c:pt idx="99698">
                  <c:v>0.99938700000000003</c:v>
                </c:pt>
                <c:pt idx="99699">
                  <c:v>0.99918399999999996</c:v>
                </c:pt>
                <c:pt idx="99700">
                  <c:v>0.99899700000000002</c:v>
                </c:pt>
                <c:pt idx="99701">
                  <c:v>0.99881600000000004</c:v>
                </c:pt>
                <c:pt idx="99702">
                  <c:v>0.99865899999999996</c:v>
                </c:pt>
                <c:pt idx="99703">
                  <c:v>0.99850899999999998</c:v>
                </c:pt>
                <c:pt idx="99704">
                  <c:v>0.99837600000000004</c:v>
                </c:pt>
                <c:pt idx="99705">
                  <c:v>0.99825600000000003</c:v>
                </c:pt>
                <c:pt idx="99706">
                  <c:v>0.99814400000000003</c:v>
                </c:pt>
                <c:pt idx="99707">
                  <c:v>0.99805200000000005</c:v>
                </c:pt>
                <c:pt idx="99708">
                  <c:v>0.99796600000000002</c:v>
                </c:pt>
                <c:pt idx="99709">
                  <c:v>0.99789499999999998</c:v>
                </c:pt>
                <c:pt idx="99710">
                  <c:v>0.99783100000000002</c:v>
                </c:pt>
                <c:pt idx="99711">
                  <c:v>0.997776</c:v>
                </c:pt>
                <c:pt idx="99712">
                  <c:v>0.99773400000000001</c:v>
                </c:pt>
                <c:pt idx="99713">
                  <c:v>0.99769699999999994</c:v>
                </c:pt>
                <c:pt idx="99714">
                  <c:v>0.99767899999999998</c:v>
                </c:pt>
                <c:pt idx="99715">
                  <c:v>0.99766900000000003</c:v>
                </c:pt>
                <c:pt idx="99716">
                  <c:v>0.997664</c:v>
                </c:pt>
                <c:pt idx="99717">
                  <c:v>0.99767499999999998</c:v>
                </c:pt>
                <c:pt idx="99718">
                  <c:v>0.99769099999999999</c:v>
                </c:pt>
                <c:pt idx="99719">
                  <c:v>0.99771799999999999</c:v>
                </c:pt>
                <c:pt idx="99720">
                  <c:v>0.99774799999999997</c:v>
                </c:pt>
                <c:pt idx="99721">
                  <c:v>0.99779099999999998</c:v>
                </c:pt>
                <c:pt idx="99722">
                  <c:v>0.99785999999999997</c:v>
                </c:pt>
                <c:pt idx="99723">
                  <c:v>0.99791799999999997</c:v>
                </c:pt>
                <c:pt idx="99724">
                  <c:v>0.99798600000000004</c:v>
                </c:pt>
                <c:pt idx="99725">
                  <c:v>0.99805900000000003</c:v>
                </c:pt>
                <c:pt idx="99726">
                  <c:v>0.99814499999999995</c:v>
                </c:pt>
                <c:pt idx="99727">
                  <c:v>0.99823200000000001</c:v>
                </c:pt>
                <c:pt idx="99728">
                  <c:v>0.99833099999999997</c:v>
                </c:pt>
                <c:pt idx="99729">
                  <c:v>0.99843700000000002</c:v>
                </c:pt>
                <c:pt idx="99730">
                  <c:v>0.99854200000000004</c:v>
                </c:pt>
                <c:pt idx="99731">
                  <c:v>0.99866600000000005</c:v>
                </c:pt>
                <c:pt idx="99732">
                  <c:v>0.99877700000000003</c:v>
                </c:pt>
                <c:pt idx="99733">
                  <c:v>0.99889499999999998</c:v>
                </c:pt>
                <c:pt idx="99734">
                  <c:v>0.99901499999999999</c:v>
                </c:pt>
                <c:pt idx="99735">
                  <c:v>0.999143</c:v>
                </c:pt>
                <c:pt idx="99736">
                  <c:v>0.99927200000000005</c:v>
                </c:pt>
                <c:pt idx="99737">
                  <c:v>0.99940899999999999</c:v>
                </c:pt>
                <c:pt idx="99738">
                  <c:v>0.99955000000000005</c:v>
                </c:pt>
                <c:pt idx="99739">
                  <c:v>0.99968100000000004</c:v>
                </c:pt>
                <c:pt idx="99740">
                  <c:v>0.99982199999999999</c:v>
                </c:pt>
                <c:pt idx="99741">
                  <c:v>0.99995900000000004</c:v>
                </c:pt>
                <c:pt idx="99742">
                  <c:v>1.0001</c:v>
                </c:pt>
                <c:pt idx="99743">
                  <c:v>1.00024</c:v>
                </c:pt>
                <c:pt idx="99744">
                  <c:v>1.00038</c:v>
                </c:pt>
                <c:pt idx="99745">
                  <c:v>1.0005200000000001</c:v>
                </c:pt>
                <c:pt idx="99746">
                  <c:v>1.00065</c:v>
                </c:pt>
                <c:pt idx="99747">
                  <c:v>1.0007900000000001</c:v>
                </c:pt>
                <c:pt idx="99748">
                  <c:v>1.00092</c:v>
                </c:pt>
                <c:pt idx="99749">
                  <c:v>1.00105</c:v>
                </c:pt>
                <c:pt idx="99750">
                  <c:v>1.00118</c:v>
                </c:pt>
                <c:pt idx="99751">
                  <c:v>1.0013000000000001</c:v>
                </c:pt>
                <c:pt idx="99752">
                  <c:v>1.00143</c:v>
                </c:pt>
                <c:pt idx="99753">
                  <c:v>1.0015499999999999</c:v>
                </c:pt>
                <c:pt idx="99754">
                  <c:v>1.00166</c:v>
                </c:pt>
                <c:pt idx="99755">
                  <c:v>1.00176</c:v>
                </c:pt>
                <c:pt idx="99756">
                  <c:v>1.00186</c:v>
                </c:pt>
                <c:pt idx="99757">
                  <c:v>1.00196</c:v>
                </c:pt>
                <c:pt idx="99758">
                  <c:v>1.0020500000000001</c:v>
                </c:pt>
                <c:pt idx="99759">
                  <c:v>1.00214</c:v>
                </c:pt>
                <c:pt idx="99760">
                  <c:v>1.0022200000000001</c:v>
                </c:pt>
                <c:pt idx="99761">
                  <c:v>1.00227</c:v>
                </c:pt>
                <c:pt idx="99762">
                  <c:v>1.0023200000000001</c:v>
                </c:pt>
                <c:pt idx="99763">
                  <c:v>1.0023899999999999</c:v>
                </c:pt>
                <c:pt idx="99764">
                  <c:v>1.00244</c:v>
                </c:pt>
                <c:pt idx="99765">
                  <c:v>1.0024900000000001</c:v>
                </c:pt>
                <c:pt idx="99766">
                  <c:v>1.00251</c:v>
                </c:pt>
                <c:pt idx="99767">
                  <c:v>1.0025299999999999</c:v>
                </c:pt>
                <c:pt idx="99768">
                  <c:v>1.00254</c:v>
                </c:pt>
                <c:pt idx="99769">
                  <c:v>1.00254</c:v>
                </c:pt>
                <c:pt idx="99770">
                  <c:v>1.00254</c:v>
                </c:pt>
                <c:pt idx="99771">
                  <c:v>1.0025299999999999</c:v>
                </c:pt>
                <c:pt idx="99772">
                  <c:v>1.0024999999999999</c:v>
                </c:pt>
                <c:pt idx="99773">
                  <c:v>1.0024599999999999</c:v>
                </c:pt>
                <c:pt idx="99774">
                  <c:v>1.00241</c:v>
                </c:pt>
                <c:pt idx="99775">
                  <c:v>1.0023599999999999</c:v>
                </c:pt>
                <c:pt idx="99776">
                  <c:v>1.0023</c:v>
                </c:pt>
                <c:pt idx="99777">
                  <c:v>1.0022200000000001</c:v>
                </c:pt>
                <c:pt idx="99778">
                  <c:v>1.00213</c:v>
                </c:pt>
                <c:pt idx="99779">
                  <c:v>1.00203</c:v>
                </c:pt>
                <c:pt idx="99780">
                  <c:v>1.0019199999999999</c:v>
                </c:pt>
                <c:pt idx="99781">
                  <c:v>1.00179</c:v>
                </c:pt>
                <c:pt idx="99782">
                  <c:v>1.00166</c:v>
                </c:pt>
                <c:pt idx="99783">
                  <c:v>1.0015099999999999</c:v>
                </c:pt>
                <c:pt idx="99784">
                  <c:v>1.00135</c:v>
                </c:pt>
                <c:pt idx="99785">
                  <c:v>1.0011699999999999</c:v>
                </c:pt>
                <c:pt idx="99786">
                  <c:v>1.00099</c:v>
                </c:pt>
                <c:pt idx="99787">
                  <c:v>1.0007900000000001</c:v>
                </c:pt>
                <c:pt idx="99788">
                  <c:v>1.00058</c:v>
                </c:pt>
                <c:pt idx="99789">
                  <c:v>1.0003599999999999</c:v>
                </c:pt>
                <c:pt idx="99790">
                  <c:v>1.0001199999999999</c:v>
                </c:pt>
                <c:pt idx="99791">
                  <c:v>0.99987800000000004</c:v>
                </c:pt>
                <c:pt idx="99792">
                  <c:v>0.99964500000000001</c:v>
                </c:pt>
                <c:pt idx="99793">
                  <c:v>0.99942200000000003</c:v>
                </c:pt>
                <c:pt idx="99794">
                  <c:v>0.99920699999999996</c:v>
                </c:pt>
                <c:pt idx="99795">
                  <c:v>0.99900699999999998</c:v>
                </c:pt>
                <c:pt idx="99796">
                  <c:v>0.99881200000000003</c:v>
                </c:pt>
                <c:pt idx="99797">
                  <c:v>0.99863900000000005</c:v>
                </c:pt>
                <c:pt idx="99798">
                  <c:v>0.99847699999999995</c:v>
                </c:pt>
                <c:pt idx="99799">
                  <c:v>0.99831899999999996</c:v>
                </c:pt>
                <c:pt idx="99800">
                  <c:v>0.99818499999999999</c:v>
                </c:pt>
                <c:pt idx="99801">
                  <c:v>0.99806099999999998</c:v>
                </c:pt>
                <c:pt idx="99802">
                  <c:v>0.99794700000000003</c:v>
                </c:pt>
                <c:pt idx="99803">
                  <c:v>0.99784399999999995</c:v>
                </c:pt>
                <c:pt idx="99804">
                  <c:v>0.99774300000000005</c:v>
                </c:pt>
                <c:pt idx="99805">
                  <c:v>0.99766699999999997</c:v>
                </c:pt>
                <c:pt idx="99806">
                  <c:v>0.99760199999999999</c:v>
                </c:pt>
                <c:pt idx="99807">
                  <c:v>0.99754299999999996</c:v>
                </c:pt>
                <c:pt idx="99808">
                  <c:v>0.99750000000000005</c:v>
                </c:pt>
                <c:pt idx="99809">
                  <c:v>0.99746500000000005</c:v>
                </c:pt>
                <c:pt idx="99810">
                  <c:v>0.99743999999999999</c:v>
                </c:pt>
                <c:pt idx="99811">
                  <c:v>0.99743400000000004</c:v>
                </c:pt>
                <c:pt idx="99812">
                  <c:v>0.99743300000000001</c:v>
                </c:pt>
                <c:pt idx="99813">
                  <c:v>0.99744200000000005</c:v>
                </c:pt>
                <c:pt idx="99814">
                  <c:v>0.99746299999999999</c:v>
                </c:pt>
                <c:pt idx="99815">
                  <c:v>0.99749100000000002</c:v>
                </c:pt>
                <c:pt idx="99816">
                  <c:v>0.99752600000000002</c:v>
                </c:pt>
                <c:pt idx="99817">
                  <c:v>0.99757200000000001</c:v>
                </c:pt>
                <c:pt idx="99818">
                  <c:v>0.99762200000000001</c:v>
                </c:pt>
                <c:pt idx="99819">
                  <c:v>0.99768500000000004</c:v>
                </c:pt>
                <c:pt idx="99820">
                  <c:v>0.99775700000000001</c:v>
                </c:pt>
                <c:pt idx="99821">
                  <c:v>0.99783299999999997</c:v>
                </c:pt>
                <c:pt idx="99822">
                  <c:v>0.99791600000000003</c:v>
                </c:pt>
                <c:pt idx="99823">
                  <c:v>0.998004</c:v>
                </c:pt>
                <c:pt idx="99824">
                  <c:v>0.99810100000000002</c:v>
                </c:pt>
                <c:pt idx="99825">
                  <c:v>0.99820500000000001</c:v>
                </c:pt>
                <c:pt idx="99826">
                  <c:v>0.99831199999999998</c:v>
                </c:pt>
                <c:pt idx="99827">
                  <c:v>0.99843300000000001</c:v>
                </c:pt>
                <c:pt idx="99828">
                  <c:v>0.99855000000000005</c:v>
                </c:pt>
                <c:pt idx="99829">
                  <c:v>0.99867600000000001</c:v>
                </c:pt>
                <c:pt idx="99830">
                  <c:v>0.99879499999999999</c:v>
                </c:pt>
                <c:pt idx="99831">
                  <c:v>0.99892099999999995</c:v>
                </c:pt>
                <c:pt idx="99832">
                  <c:v>0.99905900000000003</c:v>
                </c:pt>
                <c:pt idx="99833">
                  <c:v>0.99919599999999997</c:v>
                </c:pt>
                <c:pt idx="99834">
                  <c:v>0.99933399999999994</c:v>
                </c:pt>
                <c:pt idx="99835">
                  <c:v>0.999475</c:v>
                </c:pt>
                <c:pt idx="99836">
                  <c:v>0.99961999999999995</c:v>
                </c:pt>
                <c:pt idx="99837">
                  <c:v>0.99976600000000004</c:v>
                </c:pt>
                <c:pt idx="99838">
                  <c:v>0.99991200000000002</c:v>
                </c:pt>
                <c:pt idx="99839">
                  <c:v>1.0000599999999999</c:v>
                </c:pt>
                <c:pt idx="99840">
                  <c:v>1.0002</c:v>
                </c:pt>
                <c:pt idx="99841">
                  <c:v>1.0003500000000001</c:v>
                </c:pt>
                <c:pt idx="99842">
                  <c:v>1.0004900000000001</c:v>
                </c:pt>
                <c:pt idx="99843">
                  <c:v>1.0006600000000001</c:v>
                </c:pt>
                <c:pt idx="99844">
                  <c:v>1.0007999999999999</c:v>
                </c:pt>
                <c:pt idx="99845">
                  <c:v>1.0009399999999999</c:v>
                </c:pt>
                <c:pt idx="99846">
                  <c:v>1.0010699999999999</c:v>
                </c:pt>
                <c:pt idx="99847">
                  <c:v>1.0012000000000001</c:v>
                </c:pt>
                <c:pt idx="99848">
                  <c:v>1.0013300000000001</c:v>
                </c:pt>
                <c:pt idx="99849">
                  <c:v>1.0014400000000001</c:v>
                </c:pt>
                <c:pt idx="99850">
                  <c:v>1.00156</c:v>
                </c:pt>
                <c:pt idx="99851">
                  <c:v>1.0016700000000001</c:v>
                </c:pt>
                <c:pt idx="99852">
                  <c:v>1.00177</c:v>
                </c:pt>
                <c:pt idx="99853">
                  <c:v>1.00187</c:v>
                </c:pt>
                <c:pt idx="99854">
                  <c:v>1.0019499999999999</c:v>
                </c:pt>
                <c:pt idx="99855">
                  <c:v>1.00204</c:v>
                </c:pt>
                <c:pt idx="99856">
                  <c:v>1.0021100000000001</c:v>
                </c:pt>
                <c:pt idx="99857">
                  <c:v>1.0021800000000001</c:v>
                </c:pt>
                <c:pt idx="99858">
                  <c:v>1.0022500000000001</c:v>
                </c:pt>
                <c:pt idx="99859">
                  <c:v>1.00231</c:v>
                </c:pt>
                <c:pt idx="99860">
                  <c:v>1.0023500000000001</c:v>
                </c:pt>
                <c:pt idx="99861">
                  <c:v>1.0024</c:v>
                </c:pt>
                <c:pt idx="99862">
                  <c:v>1.0024299999999999</c:v>
                </c:pt>
                <c:pt idx="99863">
                  <c:v>1.0024500000000001</c:v>
                </c:pt>
                <c:pt idx="99864">
                  <c:v>1.0024500000000001</c:v>
                </c:pt>
                <c:pt idx="99865">
                  <c:v>1.0024500000000001</c:v>
                </c:pt>
                <c:pt idx="99866">
                  <c:v>1.0024299999999999</c:v>
                </c:pt>
                <c:pt idx="99867">
                  <c:v>1.00241</c:v>
                </c:pt>
                <c:pt idx="99868">
                  <c:v>1.00238</c:v>
                </c:pt>
                <c:pt idx="99869">
                  <c:v>1.0023299999999999</c:v>
                </c:pt>
                <c:pt idx="99870">
                  <c:v>1.0022800000000001</c:v>
                </c:pt>
                <c:pt idx="99871">
                  <c:v>1.0022200000000001</c:v>
                </c:pt>
                <c:pt idx="99872">
                  <c:v>1.00213</c:v>
                </c:pt>
                <c:pt idx="99873">
                  <c:v>1.00204</c:v>
                </c:pt>
                <c:pt idx="99874">
                  <c:v>1.0019400000000001</c:v>
                </c:pt>
                <c:pt idx="99875">
                  <c:v>1.00183</c:v>
                </c:pt>
                <c:pt idx="99876">
                  <c:v>1.0017</c:v>
                </c:pt>
                <c:pt idx="99877">
                  <c:v>1.00156</c:v>
                </c:pt>
                <c:pt idx="99878">
                  <c:v>1.0014000000000001</c:v>
                </c:pt>
                <c:pt idx="99879">
                  <c:v>1.0012399999999999</c:v>
                </c:pt>
                <c:pt idx="99880">
                  <c:v>1.0010699999999999</c:v>
                </c:pt>
                <c:pt idx="99881">
                  <c:v>1.0008699999999999</c:v>
                </c:pt>
                <c:pt idx="99882">
                  <c:v>1.0006699999999999</c:v>
                </c:pt>
                <c:pt idx="99883">
                  <c:v>1.00044</c:v>
                </c:pt>
                <c:pt idx="99884">
                  <c:v>1.0002</c:v>
                </c:pt>
                <c:pt idx="99885">
                  <c:v>0.99995299999999998</c:v>
                </c:pt>
                <c:pt idx="99886">
                  <c:v>0.99970800000000004</c:v>
                </c:pt>
                <c:pt idx="99887">
                  <c:v>0.99947900000000001</c:v>
                </c:pt>
                <c:pt idx="99888">
                  <c:v>0.99925900000000001</c:v>
                </c:pt>
                <c:pt idx="99889">
                  <c:v>0.99905500000000003</c:v>
                </c:pt>
                <c:pt idx="99890">
                  <c:v>0.99886799999999998</c:v>
                </c:pt>
                <c:pt idx="99891">
                  <c:v>0.99868400000000002</c:v>
                </c:pt>
                <c:pt idx="99892">
                  <c:v>0.99851400000000001</c:v>
                </c:pt>
                <c:pt idx="99893">
                  <c:v>0.99837100000000001</c:v>
                </c:pt>
                <c:pt idx="99894">
                  <c:v>0.99823399999999995</c:v>
                </c:pt>
                <c:pt idx="99895">
                  <c:v>0.99809999999999999</c:v>
                </c:pt>
                <c:pt idx="99896">
                  <c:v>0.99798100000000001</c:v>
                </c:pt>
                <c:pt idx="99897">
                  <c:v>0.99787000000000003</c:v>
                </c:pt>
                <c:pt idx="99898">
                  <c:v>0.99778</c:v>
                </c:pt>
                <c:pt idx="99899">
                  <c:v>0.99770300000000001</c:v>
                </c:pt>
                <c:pt idx="99900">
                  <c:v>0.99763000000000002</c:v>
                </c:pt>
                <c:pt idx="99901">
                  <c:v>0.99757200000000001</c:v>
                </c:pt>
                <c:pt idx="99902">
                  <c:v>0.99752200000000002</c:v>
                </c:pt>
                <c:pt idx="99903">
                  <c:v>0.99748899999999996</c:v>
                </c:pt>
                <c:pt idx="99904">
                  <c:v>0.99746100000000004</c:v>
                </c:pt>
                <c:pt idx="99905">
                  <c:v>0.99744500000000003</c:v>
                </c:pt>
                <c:pt idx="99906">
                  <c:v>0.99743800000000005</c:v>
                </c:pt>
                <c:pt idx="99907">
                  <c:v>0.997444</c:v>
                </c:pt>
                <c:pt idx="99908">
                  <c:v>0.99746199999999996</c:v>
                </c:pt>
                <c:pt idx="99909">
                  <c:v>0.99748800000000004</c:v>
                </c:pt>
                <c:pt idx="99910">
                  <c:v>0.99751199999999995</c:v>
                </c:pt>
                <c:pt idx="99911">
                  <c:v>0.99755199999999999</c:v>
                </c:pt>
                <c:pt idx="99912">
                  <c:v>0.99761699999999998</c:v>
                </c:pt>
                <c:pt idx="99913">
                  <c:v>0.99766999999999995</c:v>
                </c:pt>
                <c:pt idx="99914">
                  <c:v>0.99773800000000001</c:v>
                </c:pt>
                <c:pt idx="99915">
                  <c:v>0.99781699999999995</c:v>
                </c:pt>
                <c:pt idx="99916">
                  <c:v>0.99790500000000004</c:v>
                </c:pt>
                <c:pt idx="99917">
                  <c:v>0.99799700000000002</c:v>
                </c:pt>
                <c:pt idx="99918">
                  <c:v>0.99809300000000001</c:v>
                </c:pt>
                <c:pt idx="99919">
                  <c:v>0.99819599999999997</c:v>
                </c:pt>
                <c:pt idx="99920">
                  <c:v>0.99830600000000003</c:v>
                </c:pt>
                <c:pt idx="99921">
                  <c:v>0.99841199999999997</c:v>
                </c:pt>
                <c:pt idx="99922">
                  <c:v>0.998529</c:v>
                </c:pt>
                <c:pt idx="99923">
                  <c:v>0.99863400000000002</c:v>
                </c:pt>
                <c:pt idx="99924">
                  <c:v>0.99876100000000001</c:v>
                </c:pt>
                <c:pt idx="99925">
                  <c:v>0.99888999999999994</c:v>
                </c:pt>
                <c:pt idx="99926">
                  <c:v>0.99901899999999999</c:v>
                </c:pt>
                <c:pt idx="99927">
                  <c:v>0.99915699999999996</c:v>
                </c:pt>
                <c:pt idx="99928">
                  <c:v>0.99929500000000004</c:v>
                </c:pt>
                <c:pt idx="99929">
                  <c:v>0.99943400000000004</c:v>
                </c:pt>
                <c:pt idx="99930">
                  <c:v>0.99957200000000002</c:v>
                </c:pt>
                <c:pt idx="99931">
                  <c:v>0.99971399999999999</c:v>
                </c:pt>
                <c:pt idx="99932">
                  <c:v>0.99985900000000005</c:v>
                </c:pt>
                <c:pt idx="99933">
                  <c:v>1.0000100000000001</c:v>
                </c:pt>
                <c:pt idx="99934">
                  <c:v>1.0001500000000001</c:v>
                </c:pt>
                <c:pt idx="99935">
                  <c:v>1.0003</c:v>
                </c:pt>
                <c:pt idx="99936">
                  <c:v>1.00044</c:v>
                </c:pt>
                <c:pt idx="99937">
                  <c:v>1.0005900000000001</c:v>
                </c:pt>
                <c:pt idx="99938">
                  <c:v>1.0007299999999999</c:v>
                </c:pt>
                <c:pt idx="99939">
                  <c:v>1.0008600000000001</c:v>
                </c:pt>
                <c:pt idx="99940">
                  <c:v>1.00099</c:v>
                </c:pt>
                <c:pt idx="99941">
                  <c:v>1.0011300000000001</c:v>
                </c:pt>
                <c:pt idx="99942">
                  <c:v>1.00126</c:v>
                </c:pt>
                <c:pt idx="99943">
                  <c:v>1.0013799999999999</c:v>
                </c:pt>
                <c:pt idx="99944">
                  <c:v>1.00149</c:v>
                </c:pt>
                <c:pt idx="99945">
                  <c:v>1.0016099999999999</c:v>
                </c:pt>
                <c:pt idx="99946">
                  <c:v>1.0017199999999999</c:v>
                </c:pt>
                <c:pt idx="99947">
                  <c:v>1.0018199999999999</c:v>
                </c:pt>
                <c:pt idx="99948">
                  <c:v>1.0019199999999999</c:v>
                </c:pt>
                <c:pt idx="99949">
                  <c:v>1.0020199999999999</c:v>
                </c:pt>
                <c:pt idx="99950">
                  <c:v>1.0021</c:v>
                </c:pt>
                <c:pt idx="99951">
                  <c:v>1.0021800000000001</c:v>
                </c:pt>
                <c:pt idx="99952">
                  <c:v>1.0022500000000001</c:v>
                </c:pt>
                <c:pt idx="99953">
                  <c:v>1.00231</c:v>
                </c:pt>
                <c:pt idx="99954">
                  <c:v>1.00237</c:v>
                </c:pt>
                <c:pt idx="99955">
                  <c:v>1.0024200000000001</c:v>
                </c:pt>
                <c:pt idx="99956">
                  <c:v>1.0024599999999999</c:v>
                </c:pt>
                <c:pt idx="99957">
                  <c:v>1.0024900000000001</c:v>
                </c:pt>
                <c:pt idx="99958">
                  <c:v>1.0025200000000001</c:v>
                </c:pt>
                <c:pt idx="99959">
                  <c:v>1.00254</c:v>
                </c:pt>
                <c:pt idx="99960">
                  <c:v>1.00254</c:v>
                </c:pt>
                <c:pt idx="99961">
                  <c:v>1.00254</c:v>
                </c:pt>
                <c:pt idx="99962">
                  <c:v>1.0025200000000001</c:v>
                </c:pt>
                <c:pt idx="99963">
                  <c:v>1.0024900000000001</c:v>
                </c:pt>
                <c:pt idx="99964">
                  <c:v>1.0024599999999999</c:v>
                </c:pt>
                <c:pt idx="99965">
                  <c:v>1.0024200000000001</c:v>
                </c:pt>
                <c:pt idx="99966">
                  <c:v>1.00237</c:v>
                </c:pt>
                <c:pt idx="99967">
                  <c:v>1.0023</c:v>
                </c:pt>
                <c:pt idx="99968">
                  <c:v>1.0022200000000001</c:v>
                </c:pt>
                <c:pt idx="99969">
                  <c:v>1.0021199999999999</c:v>
                </c:pt>
                <c:pt idx="99970">
                  <c:v>1.0020199999999999</c:v>
                </c:pt>
                <c:pt idx="99971">
                  <c:v>1.0019</c:v>
                </c:pt>
                <c:pt idx="99972">
                  <c:v>1.00177</c:v>
                </c:pt>
                <c:pt idx="99973">
                  <c:v>1.00163</c:v>
                </c:pt>
                <c:pt idx="99974">
                  <c:v>1.0014700000000001</c:v>
                </c:pt>
                <c:pt idx="99975">
                  <c:v>1.0013099999999999</c:v>
                </c:pt>
                <c:pt idx="99976">
                  <c:v>1.0011300000000001</c:v>
                </c:pt>
                <c:pt idx="99977">
                  <c:v>1.0009399999999999</c:v>
                </c:pt>
                <c:pt idx="99978">
                  <c:v>1.0007299999999999</c:v>
                </c:pt>
                <c:pt idx="99979">
                  <c:v>1.0005200000000001</c:v>
                </c:pt>
                <c:pt idx="99980">
                  <c:v>1.0002899999999999</c:v>
                </c:pt>
                <c:pt idx="99981">
                  <c:v>1.0000500000000001</c:v>
                </c:pt>
                <c:pt idx="99982">
                  <c:v>0.99980500000000005</c:v>
                </c:pt>
                <c:pt idx="99983">
                  <c:v>0.99956699999999998</c:v>
                </c:pt>
                <c:pt idx="99984">
                  <c:v>0.99934900000000004</c:v>
                </c:pt>
                <c:pt idx="99985">
                  <c:v>0.99914400000000003</c:v>
                </c:pt>
                <c:pt idx="99986">
                  <c:v>0.99894899999999998</c:v>
                </c:pt>
                <c:pt idx="99987">
                  <c:v>0.99876600000000004</c:v>
                </c:pt>
                <c:pt idx="99988">
                  <c:v>0.99859699999999996</c:v>
                </c:pt>
                <c:pt idx="99989">
                  <c:v>0.99843899999999997</c:v>
                </c:pt>
                <c:pt idx="99990">
                  <c:v>0.99829900000000005</c:v>
                </c:pt>
                <c:pt idx="99991">
                  <c:v>0.99816700000000003</c:v>
                </c:pt>
                <c:pt idx="99992">
                  <c:v>0.99807199999999996</c:v>
                </c:pt>
                <c:pt idx="99993">
                  <c:v>0.99796399999999996</c:v>
                </c:pt>
                <c:pt idx="99994">
                  <c:v>0.99787300000000001</c:v>
                </c:pt>
                <c:pt idx="99995">
                  <c:v>0.99779200000000001</c:v>
                </c:pt>
                <c:pt idx="99996">
                  <c:v>0.99771699999999996</c:v>
                </c:pt>
                <c:pt idx="99997">
                  <c:v>0.99765300000000001</c:v>
                </c:pt>
                <c:pt idx="99998">
                  <c:v>0.99760300000000002</c:v>
                </c:pt>
                <c:pt idx="99999">
                  <c:v>0.99756500000000004</c:v>
                </c:pt>
              </c:numCache>
            </c:numRef>
          </c:yVal>
          <c:smooth val="1"/>
          <c:extLst>
            <c:ext xmlns:c16="http://schemas.microsoft.com/office/drawing/2014/chart" uri="{C3380CC4-5D6E-409C-BE32-E72D297353CC}">
              <c16:uniqueId val="{00000001-3A28-47E2-A568-7E8C562E9EB1}"/>
            </c:ext>
          </c:extLst>
        </c:ser>
        <c:dLbls>
          <c:showLegendKey val="0"/>
          <c:showVal val="0"/>
          <c:showCatName val="0"/>
          <c:showSerName val="0"/>
          <c:showPercent val="0"/>
          <c:showBubbleSize val="0"/>
        </c:dLbls>
        <c:axId val="445745784"/>
        <c:axId val="445747352"/>
      </c:scatterChart>
      <c:scatterChart>
        <c:scatterStyle val="smoothMarker"/>
        <c:varyColors val="0"/>
        <c:ser>
          <c:idx val="2"/>
          <c:order val="2"/>
          <c:tx>
            <c:v>R</c:v>
          </c:tx>
          <c:spPr>
            <a:ln w="19050" cap="rnd">
              <a:solidFill>
                <a:schemeClr val="accent3"/>
              </a:solidFill>
              <a:round/>
            </a:ln>
            <a:effectLst/>
          </c:spPr>
          <c:marker>
            <c:symbol val="none"/>
          </c:marker>
          <c:xVal>
            <c:numRef>
              <c:f>'0.6'!$A:$A</c:f>
              <c:numCache>
                <c:formatCode>General</c:formatCode>
                <c:ptCount val="1048576"/>
                <c:pt idx="0">
                  <c:v>0</c:v>
                </c:pt>
                <c:pt idx="1">
                  <c:v>1.0000000000331966E-3</c:v>
                </c:pt>
                <c:pt idx="2">
                  <c:v>2.0000000000095497E-3</c:v>
                </c:pt>
                <c:pt idx="3">
                  <c:v>3.0000000000427463E-3</c:v>
                </c:pt>
                <c:pt idx="4">
                  <c:v>4.0000000000190994E-3</c:v>
                </c:pt>
                <c:pt idx="5">
                  <c:v>4.9999999999954525E-3</c:v>
                </c:pt>
                <c:pt idx="6">
                  <c:v>6.0000000000286491E-3</c:v>
                </c:pt>
                <c:pt idx="7">
                  <c:v>7.0000000000050022E-3</c:v>
                </c:pt>
                <c:pt idx="8">
                  <c:v>8.0000000000381988E-3</c:v>
                </c:pt>
                <c:pt idx="9">
                  <c:v>9.0000000000145519E-3</c:v>
                </c:pt>
                <c:pt idx="10">
                  <c:v>9.9999999999909051E-3</c:v>
                </c:pt>
                <c:pt idx="11">
                  <c:v>1.1000000000024102E-2</c:v>
                </c:pt>
                <c:pt idx="12">
                  <c:v>1.2000000000000455E-2</c:v>
                </c:pt>
                <c:pt idx="13">
                  <c:v>1.3000000000033651E-2</c:v>
                </c:pt>
                <c:pt idx="14">
                  <c:v>1.4000000000010004E-2</c:v>
                </c:pt>
                <c:pt idx="15">
                  <c:v>1.5000000000043201E-2</c:v>
                </c:pt>
                <c:pt idx="16">
                  <c:v>1.6000000000019554E-2</c:v>
                </c:pt>
                <c:pt idx="17">
                  <c:v>1.6999999999995907E-2</c:v>
                </c:pt>
                <c:pt idx="18">
                  <c:v>1.8000000000029104E-2</c:v>
                </c:pt>
                <c:pt idx="19">
                  <c:v>1.9000000000005457E-2</c:v>
                </c:pt>
                <c:pt idx="20">
                  <c:v>2.0000000000038654E-2</c:v>
                </c:pt>
                <c:pt idx="21">
                  <c:v>2.1000000000015007E-2</c:v>
                </c:pt>
                <c:pt idx="22">
                  <c:v>2.199999999999136E-2</c:v>
                </c:pt>
                <c:pt idx="23">
                  <c:v>2.3000000000024556E-2</c:v>
                </c:pt>
                <c:pt idx="24">
                  <c:v>2.4000000000000909E-2</c:v>
                </c:pt>
                <c:pt idx="25">
                  <c:v>2.5000000000034106E-2</c:v>
                </c:pt>
                <c:pt idx="26">
                  <c:v>2.6000000000010459E-2</c:v>
                </c:pt>
                <c:pt idx="27">
                  <c:v>2.7000000000043656E-2</c:v>
                </c:pt>
                <c:pt idx="28">
                  <c:v>2.8000000000020009E-2</c:v>
                </c:pt>
                <c:pt idx="29">
                  <c:v>2.8999999999996362E-2</c:v>
                </c:pt>
                <c:pt idx="30">
                  <c:v>3.0000000000029559E-2</c:v>
                </c:pt>
                <c:pt idx="31">
                  <c:v>3.1000000000005912E-2</c:v>
                </c:pt>
                <c:pt idx="32">
                  <c:v>3.2000000000039108E-2</c:v>
                </c:pt>
                <c:pt idx="33">
                  <c:v>3.3000000000015461E-2</c:v>
                </c:pt>
                <c:pt idx="34">
                  <c:v>3.3999999999991815E-2</c:v>
                </c:pt>
                <c:pt idx="35">
                  <c:v>3.5000000000025011E-2</c:v>
                </c:pt>
                <c:pt idx="36">
                  <c:v>3.6000000000001364E-2</c:v>
                </c:pt>
                <c:pt idx="37">
                  <c:v>3.7000000000034561E-2</c:v>
                </c:pt>
                <c:pt idx="38">
                  <c:v>3.8000000000010914E-2</c:v>
                </c:pt>
                <c:pt idx="39">
                  <c:v>3.900000000004411E-2</c:v>
                </c:pt>
                <c:pt idx="40">
                  <c:v>4.0000000000020464E-2</c:v>
                </c:pt>
                <c:pt idx="41">
                  <c:v>4.0999999999996817E-2</c:v>
                </c:pt>
                <c:pt idx="42">
                  <c:v>4.2000000000030013E-2</c:v>
                </c:pt>
                <c:pt idx="43">
                  <c:v>4.3000000000006366E-2</c:v>
                </c:pt>
                <c:pt idx="44">
                  <c:v>4.4000000000039563E-2</c:v>
                </c:pt>
                <c:pt idx="45">
                  <c:v>4.5000000000015916E-2</c:v>
                </c:pt>
                <c:pt idx="46">
                  <c:v>4.5999999999992269E-2</c:v>
                </c:pt>
                <c:pt idx="47">
                  <c:v>4.7000000000025466E-2</c:v>
                </c:pt>
                <c:pt idx="48">
                  <c:v>4.8000000000001819E-2</c:v>
                </c:pt>
                <c:pt idx="49">
                  <c:v>4.9000000000035016E-2</c:v>
                </c:pt>
                <c:pt idx="50">
                  <c:v>5.0000000000011369E-2</c:v>
                </c:pt>
                <c:pt idx="51">
                  <c:v>5.1000000000044565E-2</c:v>
                </c:pt>
                <c:pt idx="52">
                  <c:v>5.2000000000020918E-2</c:v>
                </c:pt>
                <c:pt idx="53">
                  <c:v>5.2999999999997272E-2</c:v>
                </c:pt>
                <c:pt idx="54">
                  <c:v>5.4000000000030468E-2</c:v>
                </c:pt>
                <c:pt idx="55">
                  <c:v>5.5000000000006821E-2</c:v>
                </c:pt>
                <c:pt idx="56">
                  <c:v>5.6000000000040018E-2</c:v>
                </c:pt>
                <c:pt idx="57">
                  <c:v>5.7000000000016371E-2</c:v>
                </c:pt>
                <c:pt idx="58">
                  <c:v>5.7999999999992724E-2</c:v>
                </c:pt>
                <c:pt idx="59">
                  <c:v>5.9000000000025921E-2</c:v>
                </c:pt>
                <c:pt idx="60">
                  <c:v>6.0000000000002274E-2</c:v>
                </c:pt>
                <c:pt idx="61">
                  <c:v>6.100000000003547E-2</c:v>
                </c:pt>
                <c:pt idx="62">
                  <c:v>6.2000000000011823E-2</c:v>
                </c:pt>
                <c:pt idx="63">
                  <c:v>6.300000000004502E-2</c:v>
                </c:pt>
                <c:pt idx="64">
                  <c:v>6.4000000000021373E-2</c:v>
                </c:pt>
                <c:pt idx="65">
                  <c:v>6.4999999999997726E-2</c:v>
                </c:pt>
                <c:pt idx="66">
                  <c:v>6.6000000000030923E-2</c:v>
                </c:pt>
                <c:pt idx="67">
                  <c:v>6.7000000000007276E-2</c:v>
                </c:pt>
                <c:pt idx="68">
                  <c:v>6.8000000000040473E-2</c:v>
                </c:pt>
                <c:pt idx="69">
                  <c:v>6.9000000000016826E-2</c:v>
                </c:pt>
                <c:pt idx="70">
                  <c:v>6.9999999999993179E-2</c:v>
                </c:pt>
                <c:pt idx="71">
                  <c:v>7.1000000000026375E-2</c:v>
                </c:pt>
                <c:pt idx="72">
                  <c:v>7.2000000000002728E-2</c:v>
                </c:pt>
                <c:pt idx="73">
                  <c:v>7.3000000000035925E-2</c:v>
                </c:pt>
                <c:pt idx="74">
                  <c:v>7.4000000000012278E-2</c:v>
                </c:pt>
                <c:pt idx="75">
                  <c:v>7.5000000000045475E-2</c:v>
                </c:pt>
                <c:pt idx="76">
                  <c:v>7.6000000000021828E-2</c:v>
                </c:pt>
                <c:pt idx="77">
                  <c:v>7.6999999999998181E-2</c:v>
                </c:pt>
                <c:pt idx="78">
                  <c:v>7.8000000000031378E-2</c:v>
                </c:pt>
                <c:pt idx="79">
                  <c:v>7.9000000000007731E-2</c:v>
                </c:pt>
                <c:pt idx="80">
                  <c:v>8.0000000000040927E-2</c:v>
                </c:pt>
                <c:pt idx="81">
                  <c:v>8.100000000001728E-2</c:v>
                </c:pt>
                <c:pt idx="82">
                  <c:v>8.1999999999993634E-2</c:v>
                </c:pt>
                <c:pt idx="83">
                  <c:v>8.300000000002683E-2</c:v>
                </c:pt>
                <c:pt idx="84">
                  <c:v>8.4000000000003183E-2</c:v>
                </c:pt>
                <c:pt idx="85">
                  <c:v>8.500000000003638E-2</c:v>
                </c:pt>
                <c:pt idx="86">
                  <c:v>8.6000000000012733E-2</c:v>
                </c:pt>
                <c:pt idx="87">
                  <c:v>8.7000000000045929E-2</c:v>
                </c:pt>
                <c:pt idx="88">
                  <c:v>8.8000000000022283E-2</c:v>
                </c:pt>
                <c:pt idx="89">
                  <c:v>8.8999999999998636E-2</c:v>
                </c:pt>
                <c:pt idx="90">
                  <c:v>9.0000000000031832E-2</c:v>
                </c:pt>
                <c:pt idx="91">
                  <c:v>9.1000000000008185E-2</c:v>
                </c:pt>
                <c:pt idx="92">
                  <c:v>9.2000000000041382E-2</c:v>
                </c:pt>
                <c:pt idx="93">
                  <c:v>9.3000000000017735E-2</c:v>
                </c:pt>
                <c:pt idx="94">
                  <c:v>9.3999999999994088E-2</c:v>
                </c:pt>
                <c:pt idx="95">
                  <c:v>9.5000000000027285E-2</c:v>
                </c:pt>
                <c:pt idx="96">
                  <c:v>9.6000000000003638E-2</c:v>
                </c:pt>
                <c:pt idx="97">
                  <c:v>9.7000000000036835E-2</c:v>
                </c:pt>
                <c:pt idx="98">
                  <c:v>9.8000000000013188E-2</c:v>
                </c:pt>
                <c:pt idx="99">
                  <c:v>9.9000000000046384E-2</c:v>
                </c:pt>
                <c:pt idx="100">
                  <c:v>0.10000000000002274</c:v>
                </c:pt>
                <c:pt idx="101">
                  <c:v>0.10099999999999909</c:v>
                </c:pt>
                <c:pt idx="102">
                  <c:v>0.10200000000003229</c:v>
                </c:pt>
                <c:pt idx="103">
                  <c:v>0.10300000000000864</c:v>
                </c:pt>
                <c:pt idx="104">
                  <c:v>0.10400000000004184</c:v>
                </c:pt>
                <c:pt idx="105">
                  <c:v>0.10500000000001819</c:v>
                </c:pt>
                <c:pt idx="106">
                  <c:v>0.10599999999999454</c:v>
                </c:pt>
                <c:pt idx="107">
                  <c:v>0.10700000000002774</c:v>
                </c:pt>
                <c:pt idx="108">
                  <c:v>0.10800000000000409</c:v>
                </c:pt>
                <c:pt idx="109">
                  <c:v>0.10900000000003729</c:v>
                </c:pt>
                <c:pt idx="110">
                  <c:v>0.11000000000001364</c:v>
                </c:pt>
                <c:pt idx="111">
                  <c:v>0.11099999999999</c:v>
                </c:pt>
                <c:pt idx="112">
                  <c:v>0.11200000000002319</c:v>
                </c:pt>
                <c:pt idx="113">
                  <c:v>0.11299999999999955</c:v>
                </c:pt>
                <c:pt idx="114">
                  <c:v>0.11400000000003274</c:v>
                </c:pt>
                <c:pt idx="115">
                  <c:v>0.11500000000000909</c:v>
                </c:pt>
                <c:pt idx="116">
                  <c:v>0.11600000000004229</c:v>
                </c:pt>
                <c:pt idx="117">
                  <c:v>0.11700000000001864</c:v>
                </c:pt>
                <c:pt idx="118">
                  <c:v>0.117999999999995</c:v>
                </c:pt>
                <c:pt idx="119">
                  <c:v>0.11900000000002819</c:v>
                </c:pt>
                <c:pt idx="120">
                  <c:v>0.12000000000000455</c:v>
                </c:pt>
                <c:pt idx="121">
                  <c:v>0.12100000000003774</c:v>
                </c:pt>
                <c:pt idx="122">
                  <c:v>0.1220000000000141</c:v>
                </c:pt>
                <c:pt idx="123">
                  <c:v>0.12299999999999045</c:v>
                </c:pt>
                <c:pt idx="124">
                  <c:v>0.12400000000002365</c:v>
                </c:pt>
                <c:pt idx="125">
                  <c:v>0.125</c:v>
                </c:pt>
                <c:pt idx="126">
                  <c:v>0.1260000000000332</c:v>
                </c:pt>
                <c:pt idx="127">
                  <c:v>0.12700000000000955</c:v>
                </c:pt>
                <c:pt idx="128">
                  <c:v>0.12800000000004275</c:v>
                </c:pt>
                <c:pt idx="129">
                  <c:v>0.1290000000000191</c:v>
                </c:pt>
                <c:pt idx="130">
                  <c:v>0.12999999999999545</c:v>
                </c:pt>
                <c:pt idx="131">
                  <c:v>0.13100000000002865</c:v>
                </c:pt>
                <c:pt idx="132">
                  <c:v>0.132000000000005</c:v>
                </c:pt>
                <c:pt idx="133">
                  <c:v>0.1330000000000382</c:v>
                </c:pt>
                <c:pt idx="134">
                  <c:v>0.13400000000001455</c:v>
                </c:pt>
                <c:pt idx="135">
                  <c:v>0.13499999999999091</c:v>
                </c:pt>
                <c:pt idx="136">
                  <c:v>0.1360000000000241</c:v>
                </c:pt>
                <c:pt idx="137">
                  <c:v>0.13700000000000045</c:v>
                </c:pt>
                <c:pt idx="138">
                  <c:v>0.13800000000003365</c:v>
                </c:pt>
                <c:pt idx="139">
                  <c:v>0.13900000000001</c:v>
                </c:pt>
                <c:pt idx="140">
                  <c:v>0.1400000000000432</c:v>
                </c:pt>
                <c:pt idx="141">
                  <c:v>0.14100000000001955</c:v>
                </c:pt>
                <c:pt idx="142">
                  <c:v>0.14199999999999591</c:v>
                </c:pt>
                <c:pt idx="143">
                  <c:v>0.1430000000000291</c:v>
                </c:pt>
                <c:pt idx="144">
                  <c:v>0.14400000000000546</c:v>
                </c:pt>
                <c:pt idx="145">
                  <c:v>0.14500000000003865</c:v>
                </c:pt>
                <c:pt idx="146">
                  <c:v>0.14600000000001501</c:v>
                </c:pt>
                <c:pt idx="147">
                  <c:v>0.14699999999999136</c:v>
                </c:pt>
                <c:pt idx="148">
                  <c:v>0.14800000000002456</c:v>
                </c:pt>
                <c:pt idx="149">
                  <c:v>0.14900000000000091</c:v>
                </c:pt>
                <c:pt idx="150">
                  <c:v>0.15000000000003411</c:v>
                </c:pt>
                <c:pt idx="151">
                  <c:v>0.15100000000001046</c:v>
                </c:pt>
                <c:pt idx="152">
                  <c:v>0.15200000000004366</c:v>
                </c:pt>
                <c:pt idx="153">
                  <c:v>0.15300000000002001</c:v>
                </c:pt>
                <c:pt idx="154">
                  <c:v>0.15399999999999636</c:v>
                </c:pt>
                <c:pt idx="155">
                  <c:v>0.15500000000002956</c:v>
                </c:pt>
                <c:pt idx="156">
                  <c:v>0.15600000000000591</c:v>
                </c:pt>
                <c:pt idx="157">
                  <c:v>0.15700000000003911</c:v>
                </c:pt>
                <c:pt idx="158">
                  <c:v>0.15800000000001546</c:v>
                </c:pt>
                <c:pt idx="159">
                  <c:v>0.15899999999999181</c:v>
                </c:pt>
                <c:pt idx="160">
                  <c:v>0.16000000000002501</c:v>
                </c:pt>
                <c:pt idx="161">
                  <c:v>0.16100000000000136</c:v>
                </c:pt>
                <c:pt idx="162">
                  <c:v>0.16200000000003456</c:v>
                </c:pt>
                <c:pt idx="163">
                  <c:v>0.16300000000001091</c:v>
                </c:pt>
                <c:pt idx="164">
                  <c:v>0.16400000000004411</c:v>
                </c:pt>
                <c:pt idx="165">
                  <c:v>0.16500000000002046</c:v>
                </c:pt>
                <c:pt idx="166">
                  <c:v>0.16599999999999682</c:v>
                </c:pt>
                <c:pt idx="167">
                  <c:v>0.16700000000003001</c:v>
                </c:pt>
                <c:pt idx="168">
                  <c:v>0.16800000000000637</c:v>
                </c:pt>
                <c:pt idx="169">
                  <c:v>0.16900000000003956</c:v>
                </c:pt>
                <c:pt idx="170">
                  <c:v>0.17000000000001592</c:v>
                </c:pt>
                <c:pt idx="171">
                  <c:v>0.17099999999999227</c:v>
                </c:pt>
                <c:pt idx="172">
                  <c:v>0.17200000000002547</c:v>
                </c:pt>
                <c:pt idx="173">
                  <c:v>0.17300000000000182</c:v>
                </c:pt>
                <c:pt idx="174">
                  <c:v>0.17400000000003502</c:v>
                </c:pt>
                <c:pt idx="175">
                  <c:v>0.17500000000001137</c:v>
                </c:pt>
                <c:pt idx="176">
                  <c:v>0.17600000000004457</c:v>
                </c:pt>
                <c:pt idx="177">
                  <c:v>0.17700000000002092</c:v>
                </c:pt>
                <c:pt idx="178">
                  <c:v>0.17799999999999727</c:v>
                </c:pt>
                <c:pt idx="179">
                  <c:v>0.17900000000003047</c:v>
                </c:pt>
                <c:pt idx="180">
                  <c:v>0.18000000000000682</c:v>
                </c:pt>
                <c:pt idx="181">
                  <c:v>0.18100000000004002</c:v>
                </c:pt>
                <c:pt idx="182">
                  <c:v>0.18200000000001637</c:v>
                </c:pt>
                <c:pt idx="183">
                  <c:v>0.18299999999999272</c:v>
                </c:pt>
                <c:pt idx="184">
                  <c:v>0.18400000000002592</c:v>
                </c:pt>
                <c:pt idx="185">
                  <c:v>0.18500000000000227</c:v>
                </c:pt>
                <c:pt idx="186">
                  <c:v>0.18600000000003547</c:v>
                </c:pt>
                <c:pt idx="187">
                  <c:v>0.18700000000001182</c:v>
                </c:pt>
                <c:pt idx="188">
                  <c:v>0.18800000000004502</c:v>
                </c:pt>
                <c:pt idx="189">
                  <c:v>0.18900000000002137</c:v>
                </c:pt>
                <c:pt idx="190">
                  <c:v>0.18999999999999773</c:v>
                </c:pt>
                <c:pt idx="191">
                  <c:v>0.19100000000003092</c:v>
                </c:pt>
                <c:pt idx="192">
                  <c:v>0.19200000000000728</c:v>
                </c:pt>
                <c:pt idx="193">
                  <c:v>0.19300000000004047</c:v>
                </c:pt>
                <c:pt idx="194">
                  <c:v>0.19400000000001683</c:v>
                </c:pt>
                <c:pt idx="195">
                  <c:v>0.19499999999999318</c:v>
                </c:pt>
                <c:pt idx="196">
                  <c:v>0.19600000000002638</c:v>
                </c:pt>
                <c:pt idx="197">
                  <c:v>0.19700000000000273</c:v>
                </c:pt>
                <c:pt idx="198">
                  <c:v>0.19800000000003593</c:v>
                </c:pt>
                <c:pt idx="199">
                  <c:v>0.19900000000001228</c:v>
                </c:pt>
                <c:pt idx="200">
                  <c:v>0.20000000000004547</c:v>
                </c:pt>
                <c:pt idx="201">
                  <c:v>0.20100000000002183</c:v>
                </c:pt>
                <c:pt idx="202">
                  <c:v>0.20199999999999818</c:v>
                </c:pt>
                <c:pt idx="203">
                  <c:v>0.20300000000003138</c:v>
                </c:pt>
                <c:pt idx="204">
                  <c:v>0.20400000000000773</c:v>
                </c:pt>
                <c:pt idx="205">
                  <c:v>0.20500000000004093</c:v>
                </c:pt>
                <c:pt idx="206">
                  <c:v>0.20600000000001728</c:v>
                </c:pt>
                <c:pt idx="207">
                  <c:v>0.20699999999999363</c:v>
                </c:pt>
                <c:pt idx="208">
                  <c:v>0.20800000000002683</c:v>
                </c:pt>
                <c:pt idx="209">
                  <c:v>0.20900000000000318</c:v>
                </c:pt>
                <c:pt idx="210">
                  <c:v>0.21000000000003638</c:v>
                </c:pt>
                <c:pt idx="211">
                  <c:v>0.21100000000001273</c:v>
                </c:pt>
                <c:pt idx="212">
                  <c:v>0.21200000000004593</c:v>
                </c:pt>
                <c:pt idx="213">
                  <c:v>0.21300000000002228</c:v>
                </c:pt>
                <c:pt idx="214">
                  <c:v>0.21399999999999864</c:v>
                </c:pt>
                <c:pt idx="215">
                  <c:v>0.21500000000003183</c:v>
                </c:pt>
                <c:pt idx="216">
                  <c:v>0.21600000000000819</c:v>
                </c:pt>
                <c:pt idx="217">
                  <c:v>0.21700000000004138</c:v>
                </c:pt>
                <c:pt idx="218">
                  <c:v>0.21800000000001774</c:v>
                </c:pt>
                <c:pt idx="219">
                  <c:v>0.21899999999999409</c:v>
                </c:pt>
                <c:pt idx="220">
                  <c:v>0.22000000000002728</c:v>
                </c:pt>
                <c:pt idx="221">
                  <c:v>0.22100000000000364</c:v>
                </c:pt>
                <c:pt idx="222">
                  <c:v>0.22200000000003683</c:v>
                </c:pt>
                <c:pt idx="223">
                  <c:v>0.22300000000001319</c:v>
                </c:pt>
                <c:pt idx="224">
                  <c:v>0.22400000000004638</c:v>
                </c:pt>
                <c:pt idx="225">
                  <c:v>0.22500000000002274</c:v>
                </c:pt>
                <c:pt idx="226">
                  <c:v>0.22599999999999909</c:v>
                </c:pt>
                <c:pt idx="227">
                  <c:v>0.22700000000003229</c:v>
                </c:pt>
                <c:pt idx="228">
                  <c:v>0.22800000000000864</c:v>
                </c:pt>
                <c:pt idx="229">
                  <c:v>0.22900000000004184</c:v>
                </c:pt>
                <c:pt idx="230">
                  <c:v>0.23000000000001819</c:v>
                </c:pt>
                <c:pt idx="231">
                  <c:v>0.23099999999999454</c:v>
                </c:pt>
                <c:pt idx="232">
                  <c:v>0.23200000000002774</c:v>
                </c:pt>
                <c:pt idx="233">
                  <c:v>0.23300000000000409</c:v>
                </c:pt>
                <c:pt idx="234">
                  <c:v>0.23400000000003729</c:v>
                </c:pt>
                <c:pt idx="235">
                  <c:v>0.23500000000001364</c:v>
                </c:pt>
                <c:pt idx="236">
                  <c:v>0.23599999999999</c:v>
                </c:pt>
                <c:pt idx="237">
                  <c:v>0.23700000000002319</c:v>
                </c:pt>
                <c:pt idx="238">
                  <c:v>0.23799999999999955</c:v>
                </c:pt>
                <c:pt idx="239">
                  <c:v>0.23900000000003274</c:v>
                </c:pt>
                <c:pt idx="240">
                  <c:v>0.24000000000000909</c:v>
                </c:pt>
                <c:pt idx="241">
                  <c:v>0.24100000000004229</c:v>
                </c:pt>
                <c:pt idx="242">
                  <c:v>0.24200000000001864</c:v>
                </c:pt>
                <c:pt idx="243">
                  <c:v>0.242999999999995</c:v>
                </c:pt>
                <c:pt idx="244">
                  <c:v>0.24400000000002819</c:v>
                </c:pt>
                <c:pt idx="245">
                  <c:v>0.24500000000000455</c:v>
                </c:pt>
                <c:pt idx="246">
                  <c:v>0.24600000000003774</c:v>
                </c:pt>
                <c:pt idx="247">
                  <c:v>0.2470000000000141</c:v>
                </c:pt>
                <c:pt idx="248">
                  <c:v>0.24799999999999045</c:v>
                </c:pt>
                <c:pt idx="249">
                  <c:v>0.24900000000002365</c:v>
                </c:pt>
                <c:pt idx="250">
                  <c:v>0.25</c:v>
                </c:pt>
                <c:pt idx="251">
                  <c:v>0.2510000000000332</c:v>
                </c:pt>
                <c:pt idx="252">
                  <c:v>0.25200000000000955</c:v>
                </c:pt>
                <c:pt idx="253">
                  <c:v>0.25300000000004275</c:v>
                </c:pt>
                <c:pt idx="254">
                  <c:v>0.2540000000000191</c:v>
                </c:pt>
                <c:pt idx="255">
                  <c:v>0.25499999999999545</c:v>
                </c:pt>
                <c:pt idx="256">
                  <c:v>0.25600000000002865</c:v>
                </c:pt>
                <c:pt idx="257">
                  <c:v>0.257000000000005</c:v>
                </c:pt>
                <c:pt idx="258">
                  <c:v>0.2580000000000382</c:v>
                </c:pt>
                <c:pt idx="259">
                  <c:v>0.25900000000001455</c:v>
                </c:pt>
                <c:pt idx="260">
                  <c:v>0.25999999999999091</c:v>
                </c:pt>
                <c:pt idx="261">
                  <c:v>0.2610000000000241</c:v>
                </c:pt>
                <c:pt idx="262">
                  <c:v>0.26200000000000045</c:v>
                </c:pt>
                <c:pt idx="263">
                  <c:v>0.26300000000003365</c:v>
                </c:pt>
                <c:pt idx="264">
                  <c:v>0.26400000000001</c:v>
                </c:pt>
                <c:pt idx="265">
                  <c:v>0.2650000000000432</c:v>
                </c:pt>
                <c:pt idx="266">
                  <c:v>0.26600000000001955</c:v>
                </c:pt>
                <c:pt idx="267">
                  <c:v>0.26699999999999591</c:v>
                </c:pt>
                <c:pt idx="268">
                  <c:v>0.2680000000000291</c:v>
                </c:pt>
                <c:pt idx="269">
                  <c:v>0.26900000000000546</c:v>
                </c:pt>
                <c:pt idx="270">
                  <c:v>0.27000000000003865</c:v>
                </c:pt>
                <c:pt idx="271">
                  <c:v>0.27100000000001501</c:v>
                </c:pt>
                <c:pt idx="272">
                  <c:v>0.27199999999999136</c:v>
                </c:pt>
                <c:pt idx="273">
                  <c:v>0.27300000000002456</c:v>
                </c:pt>
                <c:pt idx="274">
                  <c:v>0.27400000000000091</c:v>
                </c:pt>
                <c:pt idx="275">
                  <c:v>0.27500000000003411</c:v>
                </c:pt>
                <c:pt idx="276">
                  <c:v>0.27600000000001046</c:v>
                </c:pt>
                <c:pt idx="277">
                  <c:v>0.27700000000004366</c:v>
                </c:pt>
                <c:pt idx="278">
                  <c:v>0.27800000000002001</c:v>
                </c:pt>
                <c:pt idx="279">
                  <c:v>0.27899999999999636</c:v>
                </c:pt>
                <c:pt idx="280">
                  <c:v>0.28000000000002956</c:v>
                </c:pt>
                <c:pt idx="281">
                  <c:v>0.28100000000000591</c:v>
                </c:pt>
                <c:pt idx="282">
                  <c:v>0.28200000000003911</c:v>
                </c:pt>
                <c:pt idx="283">
                  <c:v>0.28300000000001546</c:v>
                </c:pt>
                <c:pt idx="284">
                  <c:v>0.28399999999999181</c:v>
                </c:pt>
                <c:pt idx="285">
                  <c:v>0.28500000000002501</c:v>
                </c:pt>
                <c:pt idx="286">
                  <c:v>0.28600000000000136</c:v>
                </c:pt>
                <c:pt idx="287">
                  <c:v>0.28700000000003456</c:v>
                </c:pt>
                <c:pt idx="288">
                  <c:v>0.28800000000001091</c:v>
                </c:pt>
                <c:pt idx="289">
                  <c:v>0.28900000000004411</c:v>
                </c:pt>
                <c:pt idx="290">
                  <c:v>0.29000000000002046</c:v>
                </c:pt>
                <c:pt idx="291">
                  <c:v>0.29099999999999682</c:v>
                </c:pt>
                <c:pt idx="292">
                  <c:v>0.29200000000003001</c:v>
                </c:pt>
                <c:pt idx="293">
                  <c:v>0.29300000000000637</c:v>
                </c:pt>
                <c:pt idx="294">
                  <c:v>0.29400000000003956</c:v>
                </c:pt>
                <c:pt idx="295">
                  <c:v>0.29500000000001592</c:v>
                </c:pt>
                <c:pt idx="296">
                  <c:v>0.29599999999999227</c:v>
                </c:pt>
                <c:pt idx="297">
                  <c:v>0.29700000000002547</c:v>
                </c:pt>
                <c:pt idx="298">
                  <c:v>0.29800000000000182</c:v>
                </c:pt>
                <c:pt idx="299">
                  <c:v>0.29900000000003502</c:v>
                </c:pt>
                <c:pt idx="300">
                  <c:v>0.30000000000001137</c:v>
                </c:pt>
                <c:pt idx="301">
                  <c:v>0.30100000000004457</c:v>
                </c:pt>
                <c:pt idx="302">
                  <c:v>0.30200000000002092</c:v>
                </c:pt>
                <c:pt idx="303">
                  <c:v>0.30299999999999727</c:v>
                </c:pt>
                <c:pt idx="304">
                  <c:v>0.30400000000003047</c:v>
                </c:pt>
                <c:pt idx="305">
                  <c:v>0.30500000000000682</c:v>
                </c:pt>
                <c:pt idx="306">
                  <c:v>0.30600000000004002</c:v>
                </c:pt>
                <c:pt idx="307">
                  <c:v>0.30700000000001637</c:v>
                </c:pt>
                <c:pt idx="308">
                  <c:v>0.30799999999999272</c:v>
                </c:pt>
                <c:pt idx="309">
                  <c:v>0.30900000000002592</c:v>
                </c:pt>
                <c:pt idx="310">
                  <c:v>0.31000000000000227</c:v>
                </c:pt>
                <c:pt idx="311">
                  <c:v>0.31100000000003547</c:v>
                </c:pt>
                <c:pt idx="312">
                  <c:v>0.31200000000001182</c:v>
                </c:pt>
                <c:pt idx="313">
                  <c:v>0.31300000000004502</c:v>
                </c:pt>
                <c:pt idx="314">
                  <c:v>0.31400000000002137</c:v>
                </c:pt>
                <c:pt idx="315">
                  <c:v>0.31499999999999773</c:v>
                </c:pt>
                <c:pt idx="316">
                  <c:v>0.31600000000003092</c:v>
                </c:pt>
                <c:pt idx="317">
                  <c:v>0.31700000000000728</c:v>
                </c:pt>
                <c:pt idx="318">
                  <c:v>0.31800000000004047</c:v>
                </c:pt>
                <c:pt idx="319">
                  <c:v>0.31900000000001683</c:v>
                </c:pt>
                <c:pt idx="320">
                  <c:v>0.31999999999999318</c:v>
                </c:pt>
                <c:pt idx="321">
                  <c:v>0.32100000000002638</c:v>
                </c:pt>
                <c:pt idx="322">
                  <c:v>0.32200000000000273</c:v>
                </c:pt>
                <c:pt idx="323">
                  <c:v>0.32300000000003593</c:v>
                </c:pt>
                <c:pt idx="324">
                  <c:v>0.32400000000001228</c:v>
                </c:pt>
                <c:pt idx="325">
                  <c:v>0.32500000000004547</c:v>
                </c:pt>
                <c:pt idx="326">
                  <c:v>0.32600000000002183</c:v>
                </c:pt>
                <c:pt idx="327">
                  <c:v>0.32699999999999818</c:v>
                </c:pt>
                <c:pt idx="328">
                  <c:v>0.32800000000003138</c:v>
                </c:pt>
                <c:pt idx="329">
                  <c:v>0.32900000000000773</c:v>
                </c:pt>
                <c:pt idx="330">
                  <c:v>0.33000000000004093</c:v>
                </c:pt>
                <c:pt idx="331">
                  <c:v>0.33100000000001728</c:v>
                </c:pt>
                <c:pt idx="332">
                  <c:v>0.33199999999999363</c:v>
                </c:pt>
                <c:pt idx="333">
                  <c:v>0.33300000000002683</c:v>
                </c:pt>
                <c:pt idx="334">
                  <c:v>0.33400000000000318</c:v>
                </c:pt>
                <c:pt idx="335">
                  <c:v>0.33500000000003638</c:v>
                </c:pt>
                <c:pt idx="336">
                  <c:v>0.33600000000001273</c:v>
                </c:pt>
                <c:pt idx="337">
                  <c:v>0.33700000000004593</c:v>
                </c:pt>
                <c:pt idx="338">
                  <c:v>0.33800000000002228</c:v>
                </c:pt>
                <c:pt idx="339">
                  <c:v>0.33899999999999864</c:v>
                </c:pt>
                <c:pt idx="340">
                  <c:v>0.34000000000003183</c:v>
                </c:pt>
                <c:pt idx="341">
                  <c:v>0.34100000000000819</c:v>
                </c:pt>
                <c:pt idx="342">
                  <c:v>0.34200000000004138</c:v>
                </c:pt>
                <c:pt idx="343">
                  <c:v>0.34300000000001774</c:v>
                </c:pt>
                <c:pt idx="344">
                  <c:v>0.34399999999999409</c:v>
                </c:pt>
                <c:pt idx="345">
                  <c:v>0.34500000000002728</c:v>
                </c:pt>
                <c:pt idx="346">
                  <c:v>0.34600000000000364</c:v>
                </c:pt>
                <c:pt idx="347">
                  <c:v>0.34700000000003683</c:v>
                </c:pt>
                <c:pt idx="348">
                  <c:v>0.34800000000001319</c:v>
                </c:pt>
                <c:pt idx="349">
                  <c:v>0.34900000000004638</c:v>
                </c:pt>
                <c:pt idx="350">
                  <c:v>0.35000000000002274</c:v>
                </c:pt>
                <c:pt idx="351">
                  <c:v>0.35099999999999909</c:v>
                </c:pt>
                <c:pt idx="352">
                  <c:v>0.35200000000003229</c:v>
                </c:pt>
                <c:pt idx="353">
                  <c:v>0.35300000000000864</c:v>
                </c:pt>
                <c:pt idx="354">
                  <c:v>0.35400000000004184</c:v>
                </c:pt>
                <c:pt idx="355">
                  <c:v>0.35500000000001819</c:v>
                </c:pt>
                <c:pt idx="356">
                  <c:v>0.35599999999999454</c:v>
                </c:pt>
                <c:pt idx="357">
                  <c:v>0.35700000000002774</c:v>
                </c:pt>
                <c:pt idx="358">
                  <c:v>0.35800000000000409</c:v>
                </c:pt>
                <c:pt idx="359">
                  <c:v>0.35900000000003729</c:v>
                </c:pt>
                <c:pt idx="360">
                  <c:v>0.36000000000001364</c:v>
                </c:pt>
                <c:pt idx="361">
                  <c:v>0.36099999999999</c:v>
                </c:pt>
                <c:pt idx="362">
                  <c:v>0.36200000000002319</c:v>
                </c:pt>
                <c:pt idx="363">
                  <c:v>0.36299999999999955</c:v>
                </c:pt>
                <c:pt idx="364">
                  <c:v>0.36400000000003274</c:v>
                </c:pt>
                <c:pt idx="365">
                  <c:v>0.36500000000000909</c:v>
                </c:pt>
                <c:pt idx="366">
                  <c:v>0.36600000000004229</c:v>
                </c:pt>
                <c:pt idx="367">
                  <c:v>0.36700000000001864</c:v>
                </c:pt>
                <c:pt idx="368">
                  <c:v>0.367999999999995</c:v>
                </c:pt>
                <c:pt idx="369">
                  <c:v>0.36900000000002819</c:v>
                </c:pt>
                <c:pt idx="370">
                  <c:v>0.37000000000000455</c:v>
                </c:pt>
                <c:pt idx="371">
                  <c:v>0.37100000000003774</c:v>
                </c:pt>
                <c:pt idx="372">
                  <c:v>0.3720000000000141</c:v>
                </c:pt>
                <c:pt idx="373">
                  <c:v>0.37299999999999045</c:v>
                </c:pt>
                <c:pt idx="374">
                  <c:v>0.37400000000002365</c:v>
                </c:pt>
                <c:pt idx="375">
                  <c:v>0.375</c:v>
                </c:pt>
                <c:pt idx="376">
                  <c:v>0.3760000000000332</c:v>
                </c:pt>
                <c:pt idx="377">
                  <c:v>0.37700000000000955</c:v>
                </c:pt>
                <c:pt idx="378">
                  <c:v>0.37800000000004275</c:v>
                </c:pt>
                <c:pt idx="379">
                  <c:v>0.3790000000000191</c:v>
                </c:pt>
                <c:pt idx="380">
                  <c:v>0.37999999999999545</c:v>
                </c:pt>
                <c:pt idx="381">
                  <c:v>0.38100000000002865</c:v>
                </c:pt>
                <c:pt idx="382">
                  <c:v>0.382000000000005</c:v>
                </c:pt>
                <c:pt idx="383">
                  <c:v>0.3830000000000382</c:v>
                </c:pt>
                <c:pt idx="384">
                  <c:v>0.38400000000001455</c:v>
                </c:pt>
                <c:pt idx="385">
                  <c:v>0.38499999999999091</c:v>
                </c:pt>
                <c:pt idx="386">
                  <c:v>0.3860000000000241</c:v>
                </c:pt>
                <c:pt idx="387">
                  <c:v>0.38700000000000045</c:v>
                </c:pt>
                <c:pt idx="388">
                  <c:v>0.38800000000003365</c:v>
                </c:pt>
                <c:pt idx="389">
                  <c:v>0.38900000000001</c:v>
                </c:pt>
                <c:pt idx="390">
                  <c:v>0.3900000000000432</c:v>
                </c:pt>
                <c:pt idx="391">
                  <c:v>0.39100000000001955</c:v>
                </c:pt>
                <c:pt idx="392">
                  <c:v>0.39199999999999591</c:v>
                </c:pt>
                <c:pt idx="393">
                  <c:v>0.3930000000000291</c:v>
                </c:pt>
                <c:pt idx="394">
                  <c:v>0.39400000000000546</c:v>
                </c:pt>
                <c:pt idx="395">
                  <c:v>0.39500000000003865</c:v>
                </c:pt>
                <c:pt idx="396">
                  <c:v>0.39600000000001501</c:v>
                </c:pt>
                <c:pt idx="397">
                  <c:v>0.39699999999999136</c:v>
                </c:pt>
                <c:pt idx="398">
                  <c:v>0.39800000000002456</c:v>
                </c:pt>
                <c:pt idx="399">
                  <c:v>0.39900000000000091</c:v>
                </c:pt>
                <c:pt idx="400">
                  <c:v>0.40000000000003411</c:v>
                </c:pt>
                <c:pt idx="401">
                  <c:v>0.40100000000001046</c:v>
                </c:pt>
                <c:pt idx="402">
                  <c:v>0.40200000000004366</c:v>
                </c:pt>
                <c:pt idx="403">
                  <c:v>0.40300000000002001</c:v>
                </c:pt>
                <c:pt idx="404">
                  <c:v>0.40399999999999636</c:v>
                </c:pt>
                <c:pt idx="405">
                  <c:v>0.40500000000002956</c:v>
                </c:pt>
                <c:pt idx="406">
                  <c:v>0.40600000000000591</c:v>
                </c:pt>
                <c:pt idx="407">
                  <c:v>0.40700000000003911</c:v>
                </c:pt>
                <c:pt idx="408">
                  <c:v>0.40800000000001546</c:v>
                </c:pt>
                <c:pt idx="409">
                  <c:v>0.40899999999999181</c:v>
                </c:pt>
                <c:pt idx="410">
                  <c:v>0.41000000000002501</c:v>
                </c:pt>
                <c:pt idx="411">
                  <c:v>0.41100000000000136</c:v>
                </c:pt>
                <c:pt idx="412">
                  <c:v>0.41200000000003456</c:v>
                </c:pt>
                <c:pt idx="413">
                  <c:v>0.41300000000001091</c:v>
                </c:pt>
                <c:pt idx="414">
                  <c:v>0.41400000000004411</c:v>
                </c:pt>
                <c:pt idx="415">
                  <c:v>0.41500000000002046</c:v>
                </c:pt>
                <c:pt idx="416">
                  <c:v>0.41599999999999682</c:v>
                </c:pt>
                <c:pt idx="417">
                  <c:v>0.41700000000003001</c:v>
                </c:pt>
                <c:pt idx="418">
                  <c:v>0.41800000000000637</c:v>
                </c:pt>
                <c:pt idx="419">
                  <c:v>0.41900000000003956</c:v>
                </c:pt>
                <c:pt idx="420">
                  <c:v>0.42000000000001592</c:v>
                </c:pt>
                <c:pt idx="421">
                  <c:v>0.42099999999999227</c:v>
                </c:pt>
                <c:pt idx="422">
                  <c:v>0.42200000000002547</c:v>
                </c:pt>
                <c:pt idx="423">
                  <c:v>0.42300000000000182</c:v>
                </c:pt>
                <c:pt idx="424">
                  <c:v>0.42400000000003502</c:v>
                </c:pt>
                <c:pt idx="425">
                  <c:v>0.42500000000001137</c:v>
                </c:pt>
                <c:pt idx="426">
                  <c:v>0.42600000000004457</c:v>
                </c:pt>
                <c:pt idx="427">
                  <c:v>0.42700000000002092</c:v>
                </c:pt>
                <c:pt idx="428">
                  <c:v>0.42799999999999727</c:v>
                </c:pt>
                <c:pt idx="429">
                  <c:v>0.42900000000003047</c:v>
                </c:pt>
                <c:pt idx="430">
                  <c:v>0.43000000000000682</c:v>
                </c:pt>
                <c:pt idx="431">
                  <c:v>0.43100000000004002</c:v>
                </c:pt>
                <c:pt idx="432">
                  <c:v>0.43200000000001637</c:v>
                </c:pt>
                <c:pt idx="433">
                  <c:v>0.43299999999999272</c:v>
                </c:pt>
                <c:pt idx="434">
                  <c:v>0.43400000000002592</c:v>
                </c:pt>
                <c:pt idx="435">
                  <c:v>0.43500000000000227</c:v>
                </c:pt>
                <c:pt idx="436">
                  <c:v>0.43600000000003547</c:v>
                </c:pt>
                <c:pt idx="437">
                  <c:v>0.43700000000001182</c:v>
                </c:pt>
                <c:pt idx="438">
                  <c:v>0.43800000000004502</c:v>
                </c:pt>
                <c:pt idx="439">
                  <c:v>0.43900000000002137</c:v>
                </c:pt>
                <c:pt idx="440">
                  <c:v>0.43999999999999773</c:v>
                </c:pt>
                <c:pt idx="441">
                  <c:v>0.44100000000003092</c:v>
                </c:pt>
                <c:pt idx="442">
                  <c:v>0.44200000000000728</c:v>
                </c:pt>
                <c:pt idx="443">
                  <c:v>0.44300000000004047</c:v>
                </c:pt>
                <c:pt idx="444">
                  <c:v>0.44400000000001683</c:v>
                </c:pt>
                <c:pt idx="445">
                  <c:v>0.44499999999999318</c:v>
                </c:pt>
                <c:pt idx="446">
                  <c:v>0.44600000000002638</c:v>
                </c:pt>
                <c:pt idx="447">
                  <c:v>0.44700000000000273</c:v>
                </c:pt>
                <c:pt idx="448">
                  <c:v>0.44800000000003593</c:v>
                </c:pt>
                <c:pt idx="449">
                  <c:v>0.44900000000001228</c:v>
                </c:pt>
                <c:pt idx="450">
                  <c:v>0.45000000000004547</c:v>
                </c:pt>
                <c:pt idx="451">
                  <c:v>0.45100000000002183</c:v>
                </c:pt>
                <c:pt idx="452">
                  <c:v>0.45199999999999818</c:v>
                </c:pt>
                <c:pt idx="453">
                  <c:v>0.45300000000003138</c:v>
                </c:pt>
                <c:pt idx="454">
                  <c:v>0.45400000000000773</c:v>
                </c:pt>
                <c:pt idx="455">
                  <c:v>0.45500000000004093</c:v>
                </c:pt>
                <c:pt idx="456">
                  <c:v>0.45600000000001728</c:v>
                </c:pt>
                <c:pt idx="457">
                  <c:v>0.45699999999999363</c:v>
                </c:pt>
                <c:pt idx="458">
                  <c:v>0.45800000000002683</c:v>
                </c:pt>
                <c:pt idx="459">
                  <c:v>0.45900000000000318</c:v>
                </c:pt>
                <c:pt idx="460">
                  <c:v>0.46000000000003638</c:v>
                </c:pt>
                <c:pt idx="461">
                  <c:v>0.46100000000001273</c:v>
                </c:pt>
                <c:pt idx="462">
                  <c:v>0.46200000000004593</c:v>
                </c:pt>
                <c:pt idx="463">
                  <c:v>0.46300000000002228</c:v>
                </c:pt>
                <c:pt idx="464">
                  <c:v>0.46399999999999864</c:v>
                </c:pt>
                <c:pt idx="465">
                  <c:v>0.46500000000003183</c:v>
                </c:pt>
                <c:pt idx="466">
                  <c:v>0.46600000000000819</c:v>
                </c:pt>
                <c:pt idx="467">
                  <c:v>0.46700000000004138</c:v>
                </c:pt>
                <c:pt idx="468">
                  <c:v>0.46800000000001774</c:v>
                </c:pt>
                <c:pt idx="469">
                  <c:v>0.46899999999999409</c:v>
                </c:pt>
                <c:pt idx="470">
                  <c:v>0.47000000000002728</c:v>
                </c:pt>
                <c:pt idx="471">
                  <c:v>0.47100000000000364</c:v>
                </c:pt>
                <c:pt idx="472">
                  <c:v>0.47200000000003683</c:v>
                </c:pt>
                <c:pt idx="473">
                  <c:v>0.47300000000001319</c:v>
                </c:pt>
                <c:pt idx="474">
                  <c:v>0.47400000000004638</c:v>
                </c:pt>
                <c:pt idx="475">
                  <c:v>0.47500000000002274</c:v>
                </c:pt>
                <c:pt idx="476">
                  <c:v>0.47599999999999909</c:v>
                </c:pt>
                <c:pt idx="477">
                  <c:v>0.47700000000003229</c:v>
                </c:pt>
                <c:pt idx="478">
                  <c:v>0.47800000000000864</c:v>
                </c:pt>
                <c:pt idx="479">
                  <c:v>0.47900000000004184</c:v>
                </c:pt>
                <c:pt idx="480">
                  <c:v>0.48000000000001819</c:v>
                </c:pt>
                <c:pt idx="481">
                  <c:v>0.48099999999999454</c:v>
                </c:pt>
                <c:pt idx="482">
                  <c:v>0.48200000000002774</c:v>
                </c:pt>
                <c:pt idx="483">
                  <c:v>0.48300000000000409</c:v>
                </c:pt>
                <c:pt idx="484">
                  <c:v>0.48400000000003729</c:v>
                </c:pt>
                <c:pt idx="485">
                  <c:v>0.48500000000001364</c:v>
                </c:pt>
                <c:pt idx="486">
                  <c:v>0.48599999999999</c:v>
                </c:pt>
                <c:pt idx="487">
                  <c:v>0.48700000000002319</c:v>
                </c:pt>
                <c:pt idx="488">
                  <c:v>0.48799999999999955</c:v>
                </c:pt>
                <c:pt idx="489">
                  <c:v>0.48900000000003274</c:v>
                </c:pt>
                <c:pt idx="490">
                  <c:v>0.49000000000000909</c:v>
                </c:pt>
                <c:pt idx="491">
                  <c:v>0.49100000000004229</c:v>
                </c:pt>
                <c:pt idx="492">
                  <c:v>0.49200000000001864</c:v>
                </c:pt>
                <c:pt idx="493">
                  <c:v>0.492999999999995</c:v>
                </c:pt>
                <c:pt idx="494">
                  <c:v>0.49400000000002819</c:v>
                </c:pt>
                <c:pt idx="495">
                  <c:v>0.49500000000000455</c:v>
                </c:pt>
                <c:pt idx="496">
                  <c:v>0.49600000000003774</c:v>
                </c:pt>
                <c:pt idx="497">
                  <c:v>0.4970000000000141</c:v>
                </c:pt>
                <c:pt idx="498">
                  <c:v>0.49799999999999045</c:v>
                </c:pt>
                <c:pt idx="499">
                  <c:v>0.49900000000002365</c:v>
                </c:pt>
                <c:pt idx="500">
                  <c:v>0.5</c:v>
                </c:pt>
                <c:pt idx="501">
                  <c:v>0.5010000000000332</c:v>
                </c:pt>
                <c:pt idx="502">
                  <c:v>0.50200000000000955</c:v>
                </c:pt>
                <c:pt idx="503">
                  <c:v>0.50300000000004275</c:v>
                </c:pt>
                <c:pt idx="504">
                  <c:v>0.5040000000000191</c:v>
                </c:pt>
                <c:pt idx="505">
                  <c:v>0.50499999999999545</c:v>
                </c:pt>
                <c:pt idx="506">
                  <c:v>0.50600000000002865</c:v>
                </c:pt>
                <c:pt idx="507">
                  <c:v>0.507000000000005</c:v>
                </c:pt>
                <c:pt idx="508">
                  <c:v>0.5080000000000382</c:v>
                </c:pt>
                <c:pt idx="509">
                  <c:v>0.50900000000001455</c:v>
                </c:pt>
                <c:pt idx="510">
                  <c:v>0.50999999999999091</c:v>
                </c:pt>
                <c:pt idx="511">
                  <c:v>0.5110000000000241</c:v>
                </c:pt>
                <c:pt idx="512">
                  <c:v>0.51200000000000045</c:v>
                </c:pt>
                <c:pt idx="513">
                  <c:v>0.51300000000003365</c:v>
                </c:pt>
                <c:pt idx="514">
                  <c:v>0.51400000000001</c:v>
                </c:pt>
                <c:pt idx="515">
                  <c:v>0.5150000000000432</c:v>
                </c:pt>
                <c:pt idx="516">
                  <c:v>0.51600000000001955</c:v>
                </c:pt>
                <c:pt idx="517">
                  <c:v>0.51699999999999591</c:v>
                </c:pt>
                <c:pt idx="518">
                  <c:v>0.5180000000000291</c:v>
                </c:pt>
                <c:pt idx="519">
                  <c:v>0.51900000000000546</c:v>
                </c:pt>
                <c:pt idx="520">
                  <c:v>0.52000000000003865</c:v>
                </c:pt>
                <c:pt idx="521">
                  <c:v>0.52100000000001501</c:v>
                </c:pt>
                <c:pt idx="522">
                  <c:v>0.52199999999999136</c:v>
                </c:pt>
                <c:pt idx="523">
                  <c:v>0.52300000000002456</c:v>
                </c:pt>
                <c:pt idx="524">
                  <c:v>0.52400000000000091</c:v>
                </c:pt>
                <c:pt idx="525">
                  <c:v>0.52500000000003411</c:v>
                </c:pt>
                <c:pt idx="526">
                  <c:v>0.52600000000001046</c:v>
                </c:pt>
                <c:pt idx="527">
                  <c:v>0.52700000000004366</c:v>
                </c:pt>
                <c:pt idx="528">
                  <c:v>0.52800000000002001</c:v>
                </c:pt>
                <c:pt idx="529">
                  <c:v>0.52899999999999636</c:v>
                </c:pt>
                <c:pt idx="530">
                  <c:v>0.53000000000002956</c:v>
                </c:pt>
                <c:pt idx="531">
                  <c:v>0.53100000000000591</c:v>
                </c:pt>
                <c:pt idx="532">
                  <c:v>0.53200000000003911</c:v>
                </c:pt>
                <c:pt idx="533">
                  <c:v>0.53300000000001546</c:v>
                </c:pt>
                <c:pt idx="534">
                  <c:v>0.53399999999999181</c:v>
                </c:pt>
                <c:pt idx="535">
                  <c:v>0.53500000000002501</c:v>
                </c:pt>
                <c:pt idx="536">
                  <c:v>0.53600000000000136</c:v>
                </c:pt>
                <c:pt idx="537">
                  <c:v>0.53700000000003456</c:v>
                </c:pt>
                <c:pt idx="538">
                  <c:v>0.53800000000001091</c:v>
                </c:pt>
                <c:pt idx="539">
                  <c:v>0.53900000000004411</c:v>
                </c:pt>
                <c:pt idx="540">
                  <c:v>0.54000000000002046</c:v>
                </c:pt>
                <c:pt idx="541">
                  <c:v>0.54099999999999682</c:v>
                </c:pt>
                <c:pt idx="542">
                  <c:v>0.54200000000003001</c:v>
                </c:pt>
                <c:pt idx="543">
                  <c:v>0.54300000000000637</c:v>
                </c:pt>
                <c:pt idx="544">
                  <c:v>0.54400000000003956</c:v>
                </c:pt>
                <c:pt idx="545">
                  <c:v>0.54500000000001592</c:v>
                </c:pt>
                <c:pt idx="546">
                  <c:v>0.54599999999999227</c:v>
                </c:pt>
                <c:pt idx="547">
                  <c:v>0.54700000000002547</c:v>
                </c:pt>
                <c:pt idx="548">
                  <c:v>0.54800000000000182</c:v>
                </c:pt>
                <c:pt idx="549">
                  <c:v>0.54900000000003502</c:v>
                </c:pt>
                <c:pt idx="550">
                  <c:v>0.55000000000001137</c:v>
                </c:pt>
                <c:pt idx="551">
                  <c:v>0.55100000000004457</c:v>
                </c:pt>
                <c:pt idx="552">
                  <c:v>0.55200000000002092</c:v>
                </c:pt>
                <c:pt idx="553">
                  <c:v>0.55299999999999727</c:v>
                </c:pt>
                <c:pt idx="554">
                  <c:v>0.55400000000003047</c:v>
                </c:pt>
                <c:pt idx="555">
                  <c:v>0.55500000000000682</c:v>
                </c:pt>
                <c:pt idx="556">
                  <c:v>0.55600000000004002</c:v>
                </c:pt>
                <c:pt idx="557">
                  <c:v>0.55700000000001637</c:v>
                </c:pt>
                <c:pt idx="558">
                  <c:v>0.55799999999999272</c:v>
                </c:pt>
                <c:pt idx="559">
                  <c:v>0.55900000000002592</c:v>
                </c:pt>
                <c:pt idx="560">
                  <c:v>0.56000000000000227</c:v>
                </c:pt>
                <c:pt idx="561">
                  <c:v>0.56100000000003547</c:v>
                </c:pt>
                <c:pt idx="562">
                  <c:v>0.56200000000001182</c:v>
                </c:pt>
                <c:pt idx="563">
                  <c:v>0.56300000000004502</c:v>
                </c:pt>
                <c:pt idx="564">
                  <c:v>0.56400000000002137</c:v>
                </c:pt>
                <c:pt idx="565">
                  <c:v>0.56499999999999773</c:v>
                </c:pt>
                <c:pt idx="566">
                  <c:v>0.56600000000003092</c:v>
                </c:pt>
                <c:pt idx="567">
                  <c:v>0.56700000000000728</c:v>
                </c:pt>
                <c:pt idx="568">
                  <c:v>0.56800000000004047</c:v>
                </c:pt>
                <c:pt idx="569">
                  <c:v>0.56900000000001683</c:v>
                </c:pt>
                <c:pt idx="570">
                  <c:v>0.56999999999999318</c:v>
                </c:pt>
                <c:pt idx="571">
                  <c:v>0.57100000000002638</c:v>
                </c:pt>
                <c:pt idx="572">
                  <c:v>0.57200000000000273</c:v>
                </c:pt>
                <c:pt idx="573">
                  <c:v>0.57300000000003593</c:v>
                </c:pt>
                <c:pt idx="574">
                  <c:v>0.57400000000001228</c:v>
                </c:pt>
                <c:pt idx="575">
                  <c:v>0.57500000000004547</c:v>
                </c:pt>
                <c:pt idx="576">
                  <c:v>0.57600000000002183</c:v>
                </c:pt>
                <c:pt idx="577">
                  <c:v>0.57699999999999818</c:v>
                </c:pt>
                <c:pt idx="578">
                  <c:v>0.57800000000003138</c:v>
                </c:pt>
                <c:pt idx="579">
                  <c:v>0.57900000000000773</c:v>
                </c:pt>
                <c:pt idx="580">
                  <c:v>0.58000000000004093</c:v>
                </c:pt>
                <c:pt idx="581">
                  <c:v>0.58100000000001728</c:v>
                </c:pt>
                <c:pt idx="582">
                  <c:v>0.58199999999999363</c:v>
                </c:pt>
                <c:pt idx="583">
                  <c:v>0.58300000000002683</c:v>
                </c:pt>
                <c:pt idx="584">
                  <c:v>0.58400000000000318</c:v>
                </c:pt>
                <c:pt idx="585">
                  <c:v>0.58500000000003638</c:v>
                </c:pt>
                <c:pt idx="586">
                  <c:v>0.58600000000001273</c:v>
                </c:pt>
                <c:pt idx="587">
                  <c:v>0.58700000000004593</c:v>
                </c:pt>
                <c:pt idx="588">
                  <c:v>0.58800000000002228</c:v>
                </c:pt>
                <c:pt idx="589">
                  <c:v>0.58899999999999864</c:v>
                </c:pt>
                <c:pt idx="590">
                  <c:v>0.59000000000003183</c:v>
                </c:pt>
                <c:pt idx="591">
                  <c:v>0.59100000000000819</c:v>
                </c:pt>
                <c:pt idx="592">
                  <c:v>0.59200000000004138</c:v>
                </c:pt>
                <c:pt idx="593">
                  <c:v>0.59300000000001774</c:v>
                </c:pt>
                <c:pt idx="594">
                  <c:v>0.59399999999999409</c:v>
                </c:pt>
                <c:pt idx="595">
                  <c:v>0.59500000000002728</c:v>
                </c:pt>
                <c:pt idx="596">
                  <c:v>0.59600000000000364</c:v>
                </c:pt>
                <c:pt idx="597">
                  <c:v>0.59700000000003683</c:v>
                </c:pt>
                <c:pt idx="598">
                  <c:v>0.59800000000001319</c:v>
                </c:pt>
                <c:pt idx="599">
                  <c:v>0.59900000000004638</c:v>
                </c:pt>
                <c:pt idx="600">
                  <c:v>0.60000000000002274</c:v>
                </c:pt>
                <c:pt idx="601">
                  <c:v>0.60099999999999909</c:v>
                </c:pt>
                <c:pt idx="602">
                  <c:v>0.60200000000003229</c:v>
                </c:pt>
                <c:pt idx="603">
                  <c:v>0.60300000000000864</c:v>
                </c:pt>
                <c:pt idx="604">
                  <c:v>0.60400000000004184</c:v>
                </c:pt>
                <c:pt idx="605">
                  <c:v>0.60500000000001819</c:v>
                </c:pt>
                <c:pt idx="606">
                  <c:v>0.60599999999999454</c:v>
                </c:pt>
                <c:pt idx="607">
                  <c:v>0.60700000000002774</c:v>
                </c:pt>
                <c:pt idx="608">
                  <c:v>0.60800000000000409</c:v>
                </c:pt>
                <c:pt idx="609">
                  <c:v>0.60900000000003729</c:v>
                </c:pt>
                <c:pt idx="610">
                  <c:v>0.61000000000001364</c:v>
                </c:pt>
                <c:pt idx="611">
                  <c:v>0.61099999999999</c:v>
                </c:pt>
                <c:pt idx="612">
                  <c:v>0.61200000000002319</c:v>
                </c:pt>
                <c:pt idx="613">
                  <c:v>0.61299999999999955</c:v>
                </c:pt>
                <c:pt idx="614">
                  <c:v>0.61400000000003274</c:v>
                </c:pt>
                <c:pt idx="615">
                  <c:v>0.61500000000000909</c:v>
                </c:pt>
                <c:pt idx="616">
                  <c:v>0.61600000000004229</c:v>
                </c:pt>
                <c:pt idx="617">
                  <c:v>0.61700000000001864</c:v>
                </c:pt>
                <c:pt idx="618">
                  <c:v>0.617999999999995</c:v>
                </c:pt>
                <c:pt idx="619">
                  <c:v>0.61900000000002819</c:v>
                </c:pt>
                <c:pt idx="620">
                  <c:v>0.62000000000000455</c:v>
                </c:pt>
                <c:pt idx="621">
                  <c:v>0.62100000000003774</c:v>
                </c:pt>
                <c:pt idx="622">
                  <c:v>0.6220000000000141</c:v>
                </c:pt>
                <c:pt idx="623">
                  <c:v>0.62299999999999045</c:v>
                </c:pt>
                <c:pt idx="624">
                  <c:v>0.62400000000002365</c:v>
                </c:pt>
                <c:pt idx="625">
                  <c:v>0.625</c:v>
                </c:pt>
                <c:pt idx="626">
                  <c:v>0.6260000000000332</c:v>
                </c:pt>
                <c:pt idx="627">
                  <c:v>0.62700000000000955</c:v>
                </c:pt>
                <c:pt idx="628">
                  <c:v>0.62800000000004275</c:v>
                </c:pt>
                <c:pt idx="629">
                  <c:v>0.6290000000000191</c:v>
                </c:pt>
                <c:pt idx="630">
                  <c:v>0.62999999999999545</c:v>
                </c:pt>
                <c:pt idx="631">
                  <c:v>0.63100000000002865</c:v>
                </c:pt>
                <c:pt idx="632">
                  <c:v>0.632000000000005</c:v>
                </c:pt>
                <c:pt idx="633">
                  <c:v>0.6330000000000382</c:v>
                </c:pt>
                <c:pt idx="634">
                  <c:v>0.63400000000001455</c:v>
                </c:pt>
                <c:pt idx="635">
                  <c:v>0.63499999999999091</c:v>
                </c:pt>
                <c:pt idx="636">
                  <c:v>0.6360000000000241</c:v>
                </c:pt>
                <c:pt idx="637">
                  <c:v>0.63700000000000045</c:v>
                </c:pt>
                <c:pt idx="638">
                  <c:v>0.63800000000003365</c:v>
                </c:pt>
                <c:pt idx="639">
                  <c:v>0.63900000000001</c:v>
                </c:pt>
                <c:pt idx="640">
                  <c:v>0.6400000000000432</c:v>
                </c:pt>
                <c:pt idx="641">
                  <c:v>0.64100000000001955</c:v>
                </c:pt>
                <c:pt idx="642">
                  <c:v>0.64199999999999591</c:v>
                </c:pt>
                <c:pt idx="643">
                  <c:v>0.6430000000000291</c:v>
                </c:pt>
                <c:pt idx="644">
                  <c:v>0.64400000000000546</c:v>
                </c:pt>
                <c:pt idx="645">
                  <c:v>0.64500000000003865</c:v>
                </c:pt>
                <c:pt idx="646">
                  <c:v>0.64600000000001501</c:v>
                </c:pt>
                <c:pt idx="647">
                  <c:v>0.64699999999999136</c:v>
                </c:pt>
                <c:pt idx="648">
                  <c:v>0.64800000000002456</c:v>
                </c:pt>
                <c:pt idx="649">
                  <c:v>0.64900000000000091</c:v>
                </c:pt>
                <c:pt idx="650">
                  <c:v>0.65000000000003411</c:v>
                </c:pt>
                <c:pt idx="651">
                  <c:v>0.65100000000001046</c:v>
                </c:pt>
                <c:pt idx="652">
                  <c:v>0.65200000000004366</c:v>
                </c:pt>
                <c:pt idx="653">
                  <c:v>0.65300000000002001</c:v>
                </c:pt>
                <c:pt idx="654">
                  <c:v>0.65399999999999636</c:v>
                </c:pt>
                <c:pt idx="655">
                  <c:v>0.65500000000002956</c:v>
                </c:pt>
                <c:pt idx="656">
                  <c:v>0.65600000000000591</c:v>
                </c:pt>
                <c:pt idx="657">
                  <c:v>0.65700000000003911</c:v>
                </c:pt>
                <c:pt idx="658">
                  <c:v>0.65800000000001546</c:v>
                </c:pt>
                <c:pt idx="659">
                  <c:v>0.65899999999999181</c:v>
                </c:pt>
                <c:pt idx="660">
                  <c:v>0.66000000000002501</c:v>
                </c:pt>
                <c:pt idx="661">
                  <c:v>0.66100000000000136</c:v>
                </c:pt>
                <c:pt idx="662">
                  <c:v>0.66200000000003456</c:v>
                </c:pt>
                <c:pt idx="663">
                  <c:v>0.66300000000001091</c:v>
                </c:pt>
                <c:pt idx="664">
                  <c:v>0.66400000000004411</c:v>
                </c:pt>
                <c:pt idx="665">
                  <c:v>0.66500000000002046</c:v>
                </c:pt>
                <c:pt idx="666">
                  <c:v>0.66599999999999682</c:v>
                </c:pt>
                <c:pt idx="667">
                  <c:v>0.66700000000003001</c:v>
                </c:pt>
                <c:pt idx="668">
                  <c:v>0.66800000000000637</c:v>
                </c:pt>
                <c:pt idx="669">
                  <c:v>0.66900000000003956</c:v>
                </c:pt>
                <c:pt idx="670">
                  <c:v>0.67000000000001592</c:v>
                </c:pt>
                <c:pt idx="671">
                  <c:v>0.67099999999999227</c:v>
                </c:pt>
                <c:pt idx="672">
                  <c:v>0.67200000000002547</c:v>
                </c:pt>
                <c:pt idx="673">
                  <c:v>0.67300000000000182</c:v>
                </c:pt>
                <c:pt idx="674">
                  <c:v>0.67400000000003502</c:v>
                </c:pt>
                <c:pt idx="675">
                  <c:v>0.67500000000001137</c:v>
                </c:pt>
                <c:pt idx="676">
                  <c:v>0.67600000000004457</c:v>
                </c:pt>
                <c:pt idx="677">
                  <c:v>0.67700000000002092</c:v>
                </c:pt>
                <c:pt idx="678">
                  <c:v>0.67799999999999727</c:v>
                </c:pt>
                <c:pt idx="679">
                  <c:v>0.67900000000003047</c:v>
                </c:pt>
                <c:pt idx="680">
                  <c:v>0.68000000000000682</c:v>
                </c:pt>
                <c:pt idx="681">
                  <c:v>0.68100000000004002</c:v>
                </c:pt>
                <c:pt idx="682">
                  <c:v>0.68200000000001637</c:v>
                </c:pt>
                <c:pt idx="683">
                  <c:v>0.68299999999999272</c:v>
                </c:pt>
                <c:pt idx="684">
                  <c:v>0.68400000000002592</c:v>
                </c:pt>
                <c:pt idx="685">
                  <c:v>0.68500000000000227</c:v>
                </c:pt>
                <c:pt idx="686">
                  <c:v>0.68600000000003547</c:v>
                </c:pt>
                <c:pt idx="687">
                  <c:v>0.68700000000001182</c:v>
                </c:pt>
                <c:pt idx="688">
                  <c:v>0.68800000000004502</c:v>
                </c:pt>
                <c:pt idx="689">
                  <c:v>0.68900000000002137</c:v>
                </c:pt>
                <c:pt idx="690">
                  <c:v>0.68999999999999773</c:v>
                </c:pt>
                <c:pt idx="691">
                  <c:v>0.69100000000003092</c:v>
                </c:pt>
                <c:pt idx="692">
                  <c:v>0.69200000000000728</c:v>
                </c:pt>
                <c:pt idx="693">
                  <c:v>0.69300000000004047</c:v>
                </c:pt>
                <c:pt idx="694">
                  <c:v>0.69400000000001683</c:v>
                </c:pt>
                <c:pt idx="695">
                  <c:v>0.69499999999999318</c:v>
                </c:pt>
                <c:pt idx="696">
                  <c:v>0.69600000000002638</c:v>
                </c:pt>
                <c:pt idx="697">
                  <c:v>0.69700000000000273</c:v>
                </c:pt>
                <c:pt idx="698">
                  <c:v>0.69800000000003593</c:v>
                </c:pt>
                <c:pt idx="699">
                  <c:v>0.69900000000001228</c:v>
                </c:pt>
                <c:pt idx="700">
                  <c:v>0.70000000000004547</c:v>
                </c:pt>
                <c:pt idx="701">
                  <c:v>0.70100000000002183</c:v>
                </c:pt>
                <c:pt idx="702">
                  <c:v>0.70199999999999818</c:v>
                </c:pt>
                <c:pt idx="703">
                  <c:v>0.70300000000003138</c:v>
                </c:pt>
                <c:pt idx="704">
                  <c:v>0.70400000000000773</c:v>
                </c:pt>
                <c:pt idx="705">
                  <c:v>0.70500000000004093</c:v>
                </c:pt>
                <c:pt idx="706">
                  <c:v>0.70600000000001728</c:v>
                </c:pt>
                <c:pt idx="707">
                  <c:v>0.70699999999999363</c:v>
                </c:pt>
                <c:pt idx="708">
                  <c:v>0.70800000000002683</c:v>
                </c:pt>
                <c:pt idx="709">
                  <c:v>0.70900000000000318</c:v>
                </c:pt>
                <c:pt idx="710">
                  <c:v>0.71000000000003638</c:v>
                </c:pt>
                <c:pt idx="711">
                  <c:v>0.71100000000001273</c:v>
                </c:pt>
                <c:pt idx="712">
                  <c:v>0.71200000000004593</c:v>
                </c:pt>
                <c:pt idx="713">
                  <c:v>0.71300000000002228</c:v>
                </c:pt>
                <c:pt idx="714">
                  <c:v>0.71399999999999864</c:v>
                </c:pt>
                <c:pt idx="715">
                  <c:v>0.71500000000003183</c:v>
                </c:pt>
                <c:pt idx="716">
                  <c:v>0.71600000000000819</c:v>
                </c:pt>
                <c:pt idx="717">
                  <c:v>0.71700000000004138</c:v>
                </c:pt>
                <c:pt idx="718">
                  <c:v>0.71800000000001774</c:v>
                </c:pt>
                <c:pt idx="719">
                  <c:v>0.71899999999999409</c:v>
                </c:pt>
                <c:pt idx="720">
                  <c:v>0.72000000000002728</c:v>
                </c:pt>
                <c:pt idx="721">
                  <c:v>0.72100000000000364</c:v>
                </c:pt>
                <c:pt idx="722">
                  <c:v>0.72200000000003683</c:v>
                </c:pt>
                <c:pt idx="723">
                  <c:v>0.72300000000001319</c:v>
                </c:pt>
                <c:pt idx="724">
                  <c:v>0.72400000000004638</c:v>
                </c:pt>
                <c:pt idx="725">
                  <c:v>0.72500000000002274</c:v>
                </c:pt>
                <c:pt idx="726">
                  <c:v>0.72599999999999909</c:v>
                </c:pt>
                <c:pt idx="727">
                  <c:v>0.72700000000003229</c:v>
                </c:pt>
                <c:pt idx="728">
                  <c:v>0.72800000000000864</c:v>
                </c:pt>
                <c:pt idx="729">
                  <c:v>0.72900000000004184</c:v>
                </c:pt>
                <c:pt idx="730">
                  <c:v>0.73000000000001819</c:v>
                </c:pt>
                <c:pt idx="731">
                  <c:v>0.73099999999999454</c:v>
                </c:pt>
                <c:pt idx="732">
                  <c:v>0.73200000000002774</c:v>
                </c:pt>
                <c:pt idx="733">
                  <c:v>0.73300000000000409</c:v>
                </c:pt>
                <c:pt idx="734">
                  <c:v>0.73400000000003729</c:v>
                </c:pt>
                <c:pt idx="735">
                  <c:v>0.73500000000001364</c:v>
                </c:pt>
                <c:pt idx="736">
                  <c:v>0.73599999999999</c:v>
                </c:pt>
                <c:pt idx="737">
                  <c:v>0.73700000000002319</c:v>
                </c:pt>
                <c:pt idx="738">
                  <c:v>0.73799999999999955</c:v>
                </c:pt>
                <c:pt idx="739">
                  <c:v>0.73900000000003274</c:v>
                </c:pt>
                <c:pt idx="740">
                  <c:v>0.74000000000000909</c:v>
                </c:pt>
                <c:pt idx="741">
                  <c:v>0.74100000000004229</c:v>
                </c:pt>
                <c:pt idx="742">
                  <c:v>0.74200000000001864</c:v>
                </c:pt>
                <c:pt idx="743">
                  <c:v>0.742999999999995</c:v>
                </c:pt>
                <c:pt idx="744">
                  <c:v>0.74400000000002819</c:v>
                </c:pt>
                <c:pt idx="745">
                  <c:v>0.74500000000000455</c:v>
                </c:pt>
                <c:pt idx="746">
                  <c:v>0.74600000000003774</c:v>
                </c:pt>
                <c:pt idx="747">
                  <c:v>0.7470000000000141</c:v>
                </c:pt>
                <c:pt idx="748">
                  <c:v>0.74799999999999045</c:v>
                </c:pt>
                <c:pt idx="749">
                  <c:v>0.74900000000002365</c:v>
                </c:pt>
                <c:pt idx="750">
                  <c:v>0.75</c:v>
                </c:pt>
                <c:pt idx="751">
                  <c:v>0.7510000000000332</c:v>
                </c:pt>
                <c:pt idx="752">
                  <c:v>0.75200000000000955</c:v>
                </c:pt>
                <c:pt idx="753">
                  <c:v>0.75300000000004275</c:v>
                </c:pt>
                <c:pt idx="754">
                  <c:v>0.7540000000000191</c:v>
                </c:pt>
                <c:pt idx="755">
                  <c:v>0.75499999999999545</c:v>
                </c:pt>
                <c:pt idx="756">
                  <c:v>0.75600000000002865</c:v>
                </c:pt>
                <c:pt idx="757">
                  <c:v>0.757000000000005</c:v>
                </c:pt>
                <c:pt idx="758">
                  <c:v>0.7580000000000382</c:v>
                </c:pt>
                <c:pt idx="759">
                  <c:v>0.75900000000001455</c:v>
                </c:pt>
                <c:pt idx="760">
                  <c:v>0.75999999999999091</c:v>
                </c:pt>
                <c:pt idx="761">
                  <c:v>0.7610000000000241</c:v>
                </c:pt>
                <c:pt idx="762">
                  <c:v>0.76200000000000045</c:v>
                </c:pt>
                <c:pt idx="763">
                  <c:v>0.76300000000003365</c:v>
                </c:pt>
                <c:pt idx="764">
                  <c:v>0.76400000000001</c:v>
                </c:pt>
                <c:pt idx="765">
                  <c:v>0.7650000000000432</c:v>
                </c:pt>
                <c:pt idx="766">
                  <c:v>0.76600000000001955</c:v>
                </c:pt>
                <c:pt idx="767">
                  <c:v>0.76699999999999591</c:v>
                </c:pt>
                <c:pt idx="768">
                  <c:v>0.7680000000000291</c:v>
                </c:pt>
                <c:pt idx="769">
                  <c:v>0.76900000000000546</c:v>
                </c:pt>
                <c:pt idx="770">
                  <c:v>0.77000000000003865</c:v>
                </c:pt>
                <c:pt idx="771">
                  <c:v>0.77100000000001501</c:v>
                </c:pt>
                <c:pt idx="772">
                  <c:v>0.77199999999999136</c:v>
                </c:pt>
                <c:pt idx="773">
                  <c:v>0.77300000000002456</c:v>
                </c:pt>
                <c:pt idx="774">
                  <c:v>0.77400000000000091</c:v>
                </c:pt>
                <c:pt idx="775">
                  <c:v>0.77500000000003411</c:v>
                </c:pt>
                <c:pt idx="776">
                  <c:v>0.77600000000001046</c:v>
                </c:pt>
                <c:pt idx="777">
                  <c:v>0.77700000000004366</c:v>
                </c:pt>
                <c:pt idx="778">
                  <c:v>0.77800000000002001</c:v>
                </c:pt>
                <c:pt idx="779">
                  <c:v>0.77899999999999636</c:v>
                </c:pt>
                <c:pt idx="780">
                  <c:v>0.78000000000002956</c:v>
                </c:pt>
                <c:pt idx="781">
                  <c:v>0.78100000000000591</c:v>
                </c:pt>
                <c:pt idx="782">
                  <c:v>0.78200000000003911</c:v>
                </c:pt>
                <c:pt idx="783">
                  <c:v>0.78300000000001546</c:v>
                </c:pt>
                <c:pt idx="784">
                  <c:v>0.78399999999999181</c:v>
                </c:pt>
                <c:pt idx="785">
                  <c:v>0.78500000000002501</c:v>
                </c:pt>
                <c:pt idx="786">
                  <c:v>0.78600000000000136</c:v>
                </c:pt>
                <c:pt idx="787">
                  <c:v>0.78700000000003456</c:v>
                </c:pt>
                <c:pt idx="788">
                  <c:v>0.78800000000001091</c:v>
                </c:pt>
                <c:pt idx="789">
                  <c:v>0.78900000000004411</c:v>
                </c:pt>
                <c:pt idx="790">
                  <c:v>0.79000000000002046</c:v>
                </c:pt>
                <c:pt idx="791">
                  <c:v>0.79099999999999682</c:v>
                </c:pt>
                <c:pt idx="792">
                  <c:v>0.79200000000003001</c:v>
                </c:pt>
                <c:pt idx="793">
                  <c:v>0.79300000000000637</c:v>
                </c:pt>
                <c:pt idx="794">
                  <c:v>0.79400000000003956</c:v>
                </c:pt>
                <c:pt idx="795">
                  <c:v>0.79500000000001592</c:v>
                </c:pt>
                <c:pt idx="796">
                  <c:v>0.79599999999999227</c:v>
                </c:pt>
                <c:pt idx="797">
                  <c:v>0.79700000000002547</c:v>
                </c:pt>
                <c:pt idx="798">
                  <c:v>0.79800000000000182</c:v>
                </c:pt>
                <c:pt idx="799">
                  <c:v>0.79900000000003502</c:v>
                </c:pt>
                <c:pt idx="800">
                  <c:v>0.80000000000001137</c:v>
                </c:pt>
                <c:pt idx="801">
                  <c:v>0.80100000000004457</c:v>
                </c:pt>
                <c:pt idx="802">
                  <c:v>0.80200000000002092</c:v>
                </c:pt>
                <c:pt idx="803">
                  <c:v>0.80299999999999727</c:v>
                </c:pt>
                <c:pt idx="804">
                  <c:v>0.80400000000003047</c:v>
                </c:pt>
                <c:pt idx="805">
                  <c:v>0.80500000000000682</c:v>
                </c:pt>
                <c:pt idx="806">
                  <c:v>0.80600000000004002</c:v>
                </c:pt>
                <c:pt idx="807">
                  <c:v>0.80700000000001637</c:v>
                </c:pt>
                <c:pt idx="808">
                  <c:v>0.80799999999999272</c:v>
                </c:pt>
                <c:pt idx="809">
                  <c:v>0.80900000000002592</c:v>
                </c:pt>
                <c:pt idx="810">
                  <c:v>0.81000000000000227</c:v>
                </c:pt>
                <c:pt idx="811">
                  <c:v>0.81100000000003547</c:v>
                </c:pt>
                <c:pt idx="812">
                  <c:v>0.81200000000001182</c:v>
                </c:pt>
                <c:pt idx="813">
                  <c:v>0.81300000000004502</c:v>
                </c:pt>
                <c:pt idx="814">
                  <c:v>0.81400000000002137</c:v>
                </c:pt>
                <c:pt idx="815">
                  <c:v>0.81499999999999773</c:v>
                </c:pt>
                <c:pt idx="816">
                  <c:v>0.81600000000003092</c:v>
                </c:pt>
                <c:pt idx="817">
                  <c:v>0.81700000000000728</c:v>
                </c:pt>
                <c:pt idx="818">
                  <c:v>0.81800000000004047</c:v>
                </c:pt>
                <c:pt idx="819">
                  <c:v>0.81900000000001683</c:v>
                </c:pt>
                <c:pt idx="820">
                  <c:v>0.81999999999999318</c:v>
                </c:pt>
                <c:pt idx="821">
                  <c:v>0.82100000000002638</c:v>
                </c:pt>
                <c:pt idx="822">
                  <c:v>0.82200000000000273</c:v>
                </c:pt>
                <c:pt idx="823">
                  <c:v>0.82300000000003593</c:v>
                </c:pt>
                <c:pt idx="824">
                  <c:v>0.82400000000001228</c:v>
                </c:pt>
                <c:pt idx="825">
                  <c:v>0.82500000000004547</c:v>
                </c:pt>
                <c:pt idx="826">
                  <c:v>0.82600000000002183</c:v>
                </c:pt>
                <c:pt idx="827">
                  <c:v>0.82699999999999818</c:v>
                </c:pt>
                <c:pt idx="828">
                  <c:v>0.82800000000003138</c:v>
                </c:pt>
                <c:pt idx="829">
                  <c:v>0.82900000000000773</c:v>
                </c:pt>
                <c:pt idx="830">
                  <c:v>0.83000000000004093</c:v>
                </c:pt>
                <c:pt idx="831">
                  <c:v>0.83100000000001728</c:v>
                </c:pt>
                <c:pt idx="832">
                  <c:v>0.83199999999999363</c:v>
                </c:pt>
                <c:pt idx="833">
                  <c:v>0.83300000000002683</c:v>
                </c:pt>
                <c:pt idx="834">
                  <c:v>0.83400000000000318</c:v>
                </c:pt>
                <c:pt idx="835">
                  <c:v>0.83500000000003638</c:v>
                </c:pt>
                <c:pt idx="836">
                  <c:v>0.83600000000001273</c:v>
                </c:pt>
                <c:pt idx="837">
                  <c:v>0.83700000000004593</c:v>
                </c:pt>
                <c:pt idx="838">
                  <c:v>0.83800000000002228</c:v>
                </c:pt>
                <c:pt idx="839">
                  <c:v>0.83899999999999864</c:v>
                </c:pt>
                <c:pt idx="840">
                  <c:v>0.84000000000003183</c:v>
                </c:pt>
                <c:pt idx="841">
                  <c:v>0.84100000000000819</c:v>
                </c:pt>
                <c:pt idx="842">
                  <c:v>0.84200000000004138</c:v>
                </c:pt>
                <c:pt idx="843">
                  <c:v>0.84300000000001774</c:v>
                </c:pt>
                <c:pt idx="844">
                  <c:v>0.84399999999999409</c:v>
                </c:pt>
                <c:pt idx="845">
                  <c:v>0.84500000000002728</c:v>
                </c:pt>
                <c:pt idx="846">
                  <c:v>0.84600000000000364</c:v>
                </c:pt>
                <c:pt idx="847">
                  <c:v>0.84700000000003683</c:v>
                </c:pt>
                <c:pt idx="848">
                  <c:v>0.84800000000001319</c:v>
                </c:pt>
                <c:pt idx="849">
                  <c:v>0.84900000000004638</c:v>
                </c:pt>
                <c:pt idx="850">
                  <c:v>0.85000000000002274</c:v>
                </c:pt>
                <c:pt idx="851">
                  <c:v>0.85099999999999909</c:v>
                </c:pt>
                <c:pt idx="852">
                  <c:v>0.85200000000003229</c:v>
                </c:pt>
                <c:pt idx="853">
                  <c:v>0.85300000000000864</c:v>
                </c:pt>
                <c:pt idx="854">
                  <c:v>0.85400000000004184</c:v>
                </c:pt>
                <c:pt idx="855">
                  <c:v>0.85500000000001819</c:v>
                </c:pt>
                <c:pt idx="856">
                  <c:v>0.85599999999999454</c:v>
                </c:pt>
                <c:pt idx="857">
                  <c:v>0.85700000000002774</c:v>
                </c:pt>
                <c:pt idx="858">
                  <c:v>0.85800000000000409</c:v>
                </c:pt>
                <c:pt idx="859">
                  <c:v>0.85900000000003729</c:v>
                </c:pt>
                <c:pt idx="860">
                  <c:v>0.86000000000001364</c:v>
                </c:pt>
                <c:pt idx="861">
                  <c:v>0.86099999999999</c:v>
                </c:pt>
                <c:pt idx="862">
                  <c:v>0.86200000000002319</c:v>
                </c:pt>
                <c:pt idx="863">
                  <c:v>0.86299999999999955</c:v>
                </c:pt>
                <c:pt idx="864">
                  <c:v>0.86400000000003274</c:v>
                </c:pt>
                <c:pt idx="865">
                  <c:v>0.86500000000000909</c:v>
                </c:pt>
                <c:pt idx="866">
                  <c:v>0.86600000000004229</c:v>
                </c:pt>
                <c:pt idx="867">
                  <c:v>0.86700000000001864</c:v>
                </c:pt>
                <c:pt idx="868">
                  <c:v>0.867999999999995</c:v>
                </c:pt>
                <c:pt idx="869">
                  <c:v>0.86900000000002819</c:v>
                </c:pt>
                <c:pt idx="870">
                  <c:v>0.87000000000000455</c:v>
                </c:pt>
                <c:pt idx="871">
                  <c:v>0.87100000000003774</c:v>
                </c:pt>
                <c:pt idx="872">
                  <c:v>0.8720000000000141</c:v>
                </c:pt>
                <c:pt idx="873">
                  <c:v>0.87299999999999045</c:v>
                </c:pt>
                <c:pt idx="874">
                  <c:v>0.87400000000002365</c:v>
                </c:pt>
                <c:pt idx="875">
                  <c:v>0.875</c:v>
                </c:pt>
                <c:pt idx="876">
                  <c:v>0.8760000000000332</c:v>
                </c:pt>
                <c:pt idx="877">
                  <c:v>0.87700000000000955</c:v>
                </c:pt>
                <c:pt idx="878">
                  <c:v>0.87800000000004275</c:v>
                </c:pt>
                <c:pt idx="879">
                  <c:v>0.8790000000000191</c:v>
                </c:pt>
                <c:pt idx="880">
                  <c:v>0.87999999999999545</c:v>
                </c:pt>
                <c:pt idx="881">
                  <c:v>0.88100000000002865</c:v>
                </c:pt>
                <c:pt idx="882">
                  <c:v>0.882000000000005</c:v>
                </c:pt>
                <c:pt idx="883">
                  <c:v>0.8830000000000382</c:v>
                </c:pt>
                <c:pt idx="884">
                  <c:v>0.88400000000001455</c:v>
                </c:pt>
                <c:pt idx="885">
                  <c:v>0.88499999999999091</c:v>
                </c:pt>
                <c:pt idx="886">
                  <c:v>0.8860000000000241</c:v>
                </c:pt>
                <c:pt idx="887">
                  <c:v>0.88700000000000045</c:v>
                </c:pt>
                <c:pt idx="888">
                  <c:v>0.88800000000003365</c:v>
                </c:pt>
                <c:pt idx="889">
                  <c:v>0.88900000000001</c:v>
                </c:pt>
                <c:pt idx="890">
                  <c:v>0.8900000000000432</c:v>
                </c:pt>
                <c:pt idx="891">
                  <c:v>0.89100000000001955</c:v>
                </c:pt>
                <c:pt idx="892">
                  <c:v>0.89199999999999591</c:v>
                </c:pt>
                <c:pt idx="893">
                  <c:v>0.8930000000000291</c:v>
                </c:pt>
                <c:pt idx="894">
                  <c:v>0.89400000000000546</c:v>
                </c:pt>
                <c:pt idx="895">
                  <c:v>0.89500000000003865</c:v>
                </c:pt>
                <c:pt idx="896">
                  <c:v>0.89600000000001501</c:v>
                </c:pt>
                <c:pt idx="897">
                  <c:v>0.89699999999999136</c:v>
                </c:pt>
                <c:pt idx="898">
                  <c:v>0.89800000000002456</c:v>
                </c:pt>
                <c:pt idx="899">
                  <c:v>0.89900000000000091</c:v>
                </c:pt>
                <c:pt idx="900">
                  <c:v>0.90000000000003411</c:v>
                </c:pt>
                <c:pt idx="901">
                  <c:v>0.90100000000001046</c:v>
                </c:pt>
                <c:pt idx="902">
                  <c:v>0.90200000000004366</c:v>
                </c:pt>
                <c:pt idx="903">
                  <c:v>0.90300000000002001</c:v>
                </c:pt>
                <c:pt idx="904">
                  <c:v>0.90399999999999636</c:v>
                </c:pt>
                <c:pt idx="905">
                  <c:v>0.90500000000002956</c:v>
                </c:pt>
                <c:pt idx="906">
                  <c:v>0.90600000000000591</c:v>
                </c:pt>
                <c:pt idx="907">
                  <c:v>0.90700000000003911</c:v>
                </c:pt>
                <c:pt idx="908">
                  <c:v>0.90800000000001546</c:v>
                </c:pt>
                <c:pt idx="909">
                  <c:v>0.90899999999999181</c:v>
                </c:pt>
                <c:pt idx="910">
                  <c:v>0.91000000000002501</c:v>
                </c:pt>
                <c:pt idx="911">
                  <c:v>0.91100000000000136</c:v>
                </c:pt>
                <c:pt idx="912">
                  <c:v>0.91200000000003456</c:v>
                </c:pt>
                <c:pt idx="913">
                  <c:v>0.91300000000001091</c:v>
                </c:pt>
                <c:pt idx="914">
                  <c:v>0.91400000000004411</c:v>
                </c:pt>
                <c:pt idx="915">
                  <c:v>0.91500000000002046</c:v>
                </c:pt>
                <c:pt idx="916">
                  <c:v>0.91599999999999682</c:v>
                </c:pt>
                <c:pt idx="917">
                  <c:v>0.91700000000003001</c:v>
                </c:pt>
                <c:pt idx="918">
                  <c:v>0.91800000000000637</c:v>
                </c:pt>
                <c:pt idx="919">
                  <c:v>0.91900000000003956</c:v>
                </c:pt>
                <c:pt idx="920">
                  <c:v>0.92000000000001592</c:v>
                </c:pt>
                <c:pt idx="921">
                  <c:v>0.92099999999999227</c:v>
                </c:pt>
                <c:pt idx="922">
                  <c:v>0.92200000000002547</c:v>
                </c:pt>
                <c:pt idx="923">
                  <c:v>0.92300000000000182</c:v>
                </c:pt>
                <c:pt idx="924">
                  <c:v>0.92400000000003502</c:v>
                </c:pt>
                <c:pt idx="925">
                  <c:v>0.92500000000001137</c:v>
                </c:pt>
                <c:pt idx="926">
                  <c:v>0.92600000000004457</c:v>
                </c:pt>
                <c:pt idx="927">
                  <c:v>0.92700000000002092</c:v>
                </c:pt>
                <c:pt idx="928">
                  <c:v>0.92799999999999727</c:v>
                </c:pt>
                <c:pt idx="929">
                  <c:v>0.92900000000003047</c:v>
                </c:pt>
                <c:pt idx="930">
                  <c:v>0.93000000000000682</c:v>
                </c:pt>
                <c:pt idx="931">
                  <c:v>0.93100000000004002</c:v>
                </c:pt>
                <c:pt idx="932">
                  <c:v>0.93200000000001637</c:v>
                </c:pt>
                <c:pt idx="933">
                  <c:v>0.93299999999999272</c:v>
                </c:pt>
                <c:pt idx="934">
                  <c:v>0.93400000000002592</c:v>
                </c:pt>
                <c:pt idx="935">
                  <c:v>0.93500000000000227</c:v>
                </c:pt>
                <c:pt idx="936">
                  <c:v>0.93600000000003547</c:v>
                </c:pt>
                <c:pt idx="937">
                  <c:v>0.93700000000001182</c:v>
                </c:pt>
                <c:pt idx="938">
                  <c:v>0.93800000000004502</c:v>
                </c:pt>
                <c:pt idx="939">
                  <c:v>0.93900000000002137</c:v>
                </c:pt>
                <c:pt idx="940">
                  <c:v>0.93999999999999773</c:v>
                </c:pt>
                <c:pt idx="941">
                  <c:v>0.94100000000003092</c:v>
                </c:pt>
                <c:pt idx="942">
                  <c:v>0.94200000000000728</c:v>
                </c:pt>
                <c:pt idx="943">
                  <c:v>0.94300000000004047</c:v>
                </c:pt>
                <c:pt idx="944">
                  <c:v>0.94400000000001683</c:v>
                </c:pt>
                <c:pt idx="945">
                  <c:v>0.94499999999999318</c:v>
                </c:pt>
                <c:pt idx="946">
                  <c:v>0.94600000000002638</c:v>
                </c:pt>
                <c:pt idx="947">
                  <c:v>0.94700000000000273</c:v>
                </c:pt>
                <c:pt idx="948">
                  <c:v>0.94800000000003593</c:v>
                </c:pt>
                <c:pt idx="949">
                  <c:v>0.94900000000001228</c:v>
                </c:pt>
                <c:pt idx="950">
                  <c:v>0.95000000000004547</c:v>
                </c:pt>
                <c:pt idx="951">
                  <c:v>0.95100000000002183</c:v>
                </c:pt>
                <c:pt idx="952">
                  <c:v>0.95199999999999818</c:v>
                </c:pt>
                <c:pt idx="953">
                  <c:v>0.95300000000003138</c:v>
                </c:pt>
                <c:pt idx="954">
                  <c:v>0.95400000000000773</c:v>
                </c:pt>
                <c:pt idx="955">
                  <c:v>0.95500000000004093</c:v>
                </c:pt>
                <c:pt idx="956">
                  <c:v>0.95600000000001728</c:v>
                </c:pt>
                <c:pt idx="957">
                  <c:v>0.95699999999999363</c:v>
                </c:pt>
                <c:pt idx="958">
                  <c:v>0.95800000000002683</c:v>
                </c:pt>
                <c:pt idx="959">
                  <c:v>0.95900000000000318</c:v>
                </c:pt>
                <c:pt idx="960">
                  <c:v>0.96000000000003638</c:v>
                </c:pt>
                <c:pt idx="961">
                  <c:v>0.96100000000001273</c:v>
                </c:pt>
                <c:pt idx="962">
                  <c:v>0.96200000000004593</c:v>
                </c:pt>
                <c:pt idx="963">
                  <c:v>0.96300000000002228</c:v>
                </c:pt>
                <c:pt idx="964">
                  <c:v>0.96399999999999864</c:v>
                </c:pt>
                <c:pt idx="965">
                  <c:v>0.96500000000003183</c:v>
                </c:pt>
                <c:pt idx="966">
                  <c:v>0.96600000000000819</c:v>
                </c:pt>
                <c:pt idx="967">
                  <c:v>0.96700000000004138</c:v>
                </c:pt>
                <c:pt idx="968">
                  <c:v>0.96800000000001774</c:v>
                </c:pt>
                <c:pt idx="969">
                  <c:v>0.96899999999999409</c:v>
                </c:pt>
                <c:pt idx="970">
                  <c:v>0.97000000000002728</c:v>
                </c:pt>
                <c:pt idx="971">
                  <c:v>0.97100000000000364</c:v>
                </c:pt>
                <c:pt idx="972">
                  <c:v>0.97200000000003683</c:v>
                </c:pt>
                <c:pt idx="973">
                  <c:v>0.97300000000001319</c:v>
                </c:pt>
                <c:pt idx="974">
                  <c:v>0.97400000000004638</c:v>
                </c:pt>
                <c:pt idx="975">
                  <c:v>0.97500000000002274</c:v>
                </c:pt>
                <c:pt idx="976">
                  <c:v>0.97599999999999909</c:v>
                </c:pt>
                <c:pt idx="977">
                  <c:v>0.97700000000003229</c:v>
                </c:pt>
                <c:pt idx="978">
                  <c:v>0.97800000000000864</c:v>
                </c:pt>
                <c:pt idx="979">
                  <c:v>0.97900000000004184</c:v>
                </c:pt>
                <c:pt idx="980">
                  <c:v>0.98000000000001819</c:v>
                </c:pt>
                <c:pt idx="981">
                  <c:v>0.98099999999999454</c:v>
                </c:pt>
                <c:pt idx="982">
                  <c:v>0.98200000000002774</c:v>
                </c:pt>
                <c:pt idx="983">
                  <c:v>0.98300000000000409</c:v>
                </c:pt>
                <c:pt idx="984">
                  <c:v>0.98400000000003729</c:v>
                </c:pt>
                <c:pt idx="985">
                  <c:v>0.98500000000001364</c:v>
                </c:pt>
                <c:pt idx="986">
                  <c:v>0.98599999999999</c:v>
                </c:pt>
                <c:pt idx="987">
                  <c:v>0.98700000000002319</c:v>
                </c:pt>
                <c:pt idx="988">
                  <c:v>0.98799999999999955</c:v>
                </c:pt>
                <c:pt idx="989">
                  <c:v>0.98900000000003274</c:v>
                </c:pt>
                <c:pt idx="990">
                  <c:v>0.99000000000000909</c:v>
                </c:pt>
                <c:pt idx="991">
                  <c:v>0.99100000000004229</c:v>
                </c:pt>
                <c:pt idx="992">
                  <c:v>0.99200000000001864</c:v>
                </c:pt>
                <c:pt idx="993">
                  <c:v>0.992999999999995</c:v>
                </c:pt>
                <c:pt idx="994">
                  <c:v>0.99400000000002819</c:v>
                </c:pt>
                <c:pt idx="995">
                  <c:v>0.99500000000000455</c:v>
                </c:pt>
                <c:pt idx="996">
                  <c:v>0.99600000000003774</c:v>
                </c:pt>
                <c:pt idx="997">
                  <c:v>0.9970000000000141</c:v>
                </c:pt>
                <c:pt idx="998">
                  <c:v>0.99799999999999045</c:v>
                </c:pt>
                <c:pt idx="999">
                  <c:v>0.99900000000002365</c:v>
                </c:pt>
                <c:pt idx="1000">
                  <c:v>1</c:v>
                </c:pt>
                <c:pt idx="1001">
                  <c:v>1.0010000000000332</c:v>
                </c:pt>
                <c:pt idx="1002">
                  <c:v>1.0020000000000095</c:v>
                </c:pt>
                <c:pt idx="1003">
                  <c:v>1.0030000000000427</c:v>
                </c:pt>
                <c:pt idx="1004">
                  <c:v>1.0040000000000191</c:v>
                </c:pt>
                <c:pt idx="1005">
                  <c:v>1.0049999999999955</c:v>
                </c:pt>
                <c:pt idx="1006">
                  <c:v>1.0060000000000286</c:v>
                </c:pt>
                <c:pt idx="1007">
                  <c:v>1.007000000000005</c:v>
                </c:pt>
                <c:pt idx="1008">
                  <c:v>1.0080000000000382</c:v>
                </c:pt>
                <c:pt idx="1009">
                  <c:v>1.0090000000000146</c:v>
                </c:pt>
                <c:pt idx="1010">
                  <c:v>1.0099999999999909</c:v>
                </c:pt>
                <c:pt idx="1011">
                  <c:v>1.0110000000000241</c:v>
                </c:pt>
                <c:pt idx="1012">
                  <c:v>1.0120000000000005</c:v>
                </c:pt>
                <c:pt idx="1013">
                  <c:v>1.0130000000000337</c:v>
                </c:pt>
                <c:pt idx="1014">
                  <c:v>1.01400000000001</c:v>
                </c:pt>
                <c:pt idx="1015">
                  <c:v>1.0150000000000432</c:v>
                </c:pt>
                <c:pt idx="1016">
                  <c:v>1.0160000000000196</c:v>
                </c:pt>
                <c:pt idx="1017">
                  <c:v>1.0169999999999959</c:v>
                </c:pt>
                <c:pt idx="1018">
                  <c:v>1.0180000000000291</c:v>
                </c:pt>
                <c:pt idx="1019">
                  <c:v>1.0190000000000055</c:v>
                </c:pt>
                <c:pt idx="1020">
                  <c:v>1.0200000000000387</c:v>
                </c:pt>
                <c:pt idx="1021">
                  <c:v>1.021000000000015</c:v>
                </c:pt>
                <c:pt idx="1022">
                  <c:v>1.0219999999999914</c:v>
                </c:pt>
                <c:pt idx="1023">
                  <c:v>1.0230000000000246</c:v>
                </c:pt>
                <c:pt idx="1024">
                  <c:v>1.0240000000000009</c:v>
                </c:pt>
                <c:pt idx="1025">
                  <c:v>1.0250000000000341</c:v>
                </c:pt>
                <c:pt idx="1026">
                  <c:v>1.0260000000000105</c:v>
                </c:pt>
                <c:pt idx="1027">
                  <c:v>1.0270000000000437</c:v>
                </c:pt>
                <c:pt idx="1028">
                  <c:v>1.02800000000002</c:v>
                </c:pt>
                <c:pt idx="1029">
                  <c:v>1.0289999999999964</c:v>
                </c:pt>
                <c:pt idx="1030">
                  <c:v>1.0300000000000296</c:v>
                </c:pt>
                <c:pt idx="1031">
                  <c:v>1.0310000000000059</c:v>
                </c:pt>
                <c:pt idx="1032">
                  <c:v>1.0320000000000391</c:v>
                </c:pt>
                <c:pt idx="1033">
                  <c:v>1.0330000000000155</c:v>
                </c:pt>
                <c:pt idx="1034">
                  <c:v>1.0339999999999918</c:v>
                </c:pt>
                <c:pt idx="1035">
                  <c:v>1.035000000000025</c:v>
                </c:pt>
                <c:pt idx="1036">
                  <c:v>1.0360000000000014</c:v>
                </c:pt>
                <c:pt idx="1037">
                  <c:v>1.0370000000000346</c:v>
                </c:pt>
                <c:pt idx="1038">
                  <c:v>1.0380000000000109</c:v>
                </c:pt>
                <c:pt idx="1039">
                  <c:v>1.0390000000000441</c:v>
                </c:pt>
                <c:pt idx="1040">
                  <c:v>1.0400000000000205</c:v>
                </c:pt>
                <c:pt idx="1041">
                  <c:v>1.0409999999999968</c:v>
                </c:pt>
                <c:pt idx="1042">
                  <c:v>1.04200000000003</c:v>
                </c:pt>
                <c:pt idx="1043">
                  <c:v>1.0430000000000064</c:v>
                </c:pt>
                <c:pt idx="1044">
                  <c:v>1.0440000000000396</c:v>
                </c:pt>
                <c:pt idx="1045">
                  <c:v>1.0450000000000159</c:v>
                </c:pt>
                <c:pt idx="1046">
                  <c:v>1.0459999999999923</c:v>
                </c:pt>
                <c:pt idx="1047">
                  <c:v>1.0470000000000255</c:v>
                </c:pt>
                <c:pt idx="1048">
                  <c:v>1.0480000000000018</c:v>
                </c:pt>
                <c:pt idx="1049">
                  <c:v>1.049000000000035</c:v>
                </c:pt>
                <c:pt idx="1050">
                  <c:v>1.0500000000000114</c:v>
                </c:pt>
                <c:pt idx="1051">
                  <c:v>1.0510000000000446</c:v>
                </c:pt>
                <c:pt idx="1052">
                  <c:v>1.0520000000000209</c:v>
                </c:pt>
                <c:pt idx="1053">
                  <c:v>1.0529999999999973</c:v>
                </c:pt>
                <c:pt idx="1054">
                  <c:v>1.0540000000000305</c:v>
                </c:pt>
                <c:pt idx="1055">
                  <c:v>1.0550000000000068</c:v>
                </c:pt>
                <c:pt idx="1056">
                  <c:v>1.05600000000004</c:v>
                </c:pt>
                <c:pt idx="1057">
                  <c:v>1.0570000000000164</c:v>
                </c:pt>
                <c:pt idx="1058">
                  <c:v>1.0579999999999927</c:v>
                </c:pt>
                <c:pt idx="1059">
                  <c:v>1.0590000000000259</c:v>
                </c:pt>
                <c:pt idx="1060">
                  <c:v>1.0600000000000023</c:v>
                </c:pt>
                <c:pt idx="1061">
                  <c:v>1.0610000000000355</c:v>
                </c:pt>
                <c:pt idx="1062">
                  <c:v>1.0620000000000118</c:v>
                </c:pt>
                <c:pt idx="1063">
                  <c:v>1.063000000000045</c:v>
                </c:pt>
                <c:pt idx="1064">
                  <c:v>1.0640000000000214</c:v>
                </c:pt>
                <c:pt idx="1065">
                  <c:v>1.0649999999999977</c:v>
                </c:pt>
                <c:pt idx="1066">
                  <c:v>1.0660000000000309</c:v>
                </c:pt>
                <c:pt idx="1067">
                  <c:v>1.0670000000000073</c:v>
                </c:pt>
                <c:pt idx="1068">
                  <c:v>1.0680000000000405</c:v>
                </c:pt>
                <c:pt idx="1069">
                  <c:v>1.0690000000000168</c:v>
                </c:pt>
                <c:pt idx="1070">
                  <c:v>1.0699999999999932</c:v>
                </c:pt>
                <c:pt idx="1071">
                  <c:v>1.0710000000000264</c:v>
                </c:pt>
                <c:pt idx="1072">
                  <c:v>1.0720000000000027</c:v>
                </c:pt>
                <c:pt idx="1073">
                  <c:v>1.0730000000000359</c:v>
                </c:pt>
                <c:pt idx="1074">
                  <c:v>1.0740000000000123</c:v>
                </c:pt>
                <c:pt idx="1075">
                  <c:v>1.0750000000000455</c:v>
                </c:pt>
                <c:pt idx="1076">
                  <c:v>1.0760000000000218</c:v>
                </c:pt>
                <c:pt idx="1077">
                  <c:v>1.0769999999999982</c:v>
                </c:pt>
                <c:pt idx="1078">
                  <c:v>1.0780000000000314</c:v>
                </c:pt>
                <c:pt idx="1079">
                  <c:v>1.0790000000000077</c:v>
                </c:pt>
                <c:pt idx="1080">
                  <c:v>1.0800000000000409</c:v>
                </c:pt>
                <c:pt idx="1081">
                  <c:v>1.0810000000000173</c:v>
                </c:pt>
                <c:pt idx="1082">
                  <c:v>1.0819999999999936</c:v>
                </c:pt>
                <c:pt idx="1083">
                  <c:v>1.0830000000000268</c:v>
                </c:pt>
                <c:pt idx="1084">
                  <c:v>1.0840000000000032</c:v>
                </c:pt>
                <c:pt idx="1085">
                  <c:v>1.0850000000000364</c:v>
                </c:pt>
                <c:pt idx="1086">
                  <c:v>1.0860000000000127</c:v>
                </c:pt>
                <c:pt idx="1087">
                  <c:v>1.0870000000000459</c:v>
                </c:pt>
                <c:pt idx="1088">
                  <c:v>1.0880000000000223</c:v>
                </c:pt>
                <c:pt idx="1089">
                  <c:v>1.0889999999999986</c:v>
                </c:pt>
                <c:pt idx="1090">
                  <c:v>1.0900000000000318</c:v>
                </c:pt>
                <c:pt idx="1091">
                  <c:v>1.0910000000000082</c:v>
                </c:pt>
                <c:pt idx="1092">
                  <c:v>1.0920000000000414</c:v>
                </c:pt>
                <c:pt idx="1093">
                  <c:v>1.0930000000000177</c:v>
                </c:pt>
                <c:pt idx="1094">
                  <c:v>1.0939999999999941</c:v>
                </c:pt>
                <c:pt idx="1095">
                  <c:v>1.0950000000000273</c:v>
                </c:pt>
                <c:pt idx="1096">
                  <c:v>1.0960000000000036</c:v>
                </c:pt>
                <c:pt idx="1097">
                  <c:v>1.0970000000000368</c:v>
                </c:pt>
                <c:pt idx="1098">
                  <c:v>1.0980000000000132</c:v>
                </c:pt>
                <c:pt idx="1099">
                  <c:v>1.0990000000000464</c:v>
                </c:pt>
                <c:pt idx="1100">
                  <c:v>1.1000000000000227</c:v>
                </c:pt>
                <c:pt idx="1101">
                  <c:v>1.1009999999999991</c:v>
                </c:pt>
                <c:pt idx="1102">
                  <c:v>1.1020000000000323</c:v>
                </c:pt>
                <c:pt idx="1103">
                  <c:v>1.1030000000000086</c:v>
                </c:pt>
                <c:pt idx="1104">
                  <c:v>1.1040000000000418</c:v>
                </c:pt>
                <c:pt idx="1105">
                  <c:v>1.1050000000000182</c:v>
                </c:pt>
                <c:pt idx="1106">
                  <c:v>1.1059999999999945</c:v>
                </c:pt>
                <c:pt idx="1107">
                  <c:v>1.1070000000000277</c:v>
                </c:pt>
                <c:pt idx="1108">
                  <c:v>1.1080000000000041</c:v>
                </c:pt>
                <c:pt idx="1109">
                  <c:v>1.1090000000000373</c:v>
                </c:pt>
                <c:pt idx="1110">
                  <c:v>1.1100000000000136</c:v>
                </c:pt>
                <c:pt idx="1111">
                  <c:v>1.11099999999999</c:v>
                </c:pt>
                <c:pt idx="1112">
                  <c:v>1.1120000000000232</c:v>
                </c:pt>
                <c:pt idx="1113">
                  <c:v>1.1129999999999995</c:v>
                </c:pt>
                <c:pt idx="1114">
                  <c:v>1.1140000000000327</c:v>
                </c:pt>
                <c:pt idx="1115">
                  <c:v>1.1150000000000091</c:v>
                </c:pt>
                <c:pt idx="1116">
                  <c:v>1.1160000000000423</c:v>
                </c:pt>
                <c:pt idx="1117">
                  <c:v>1.1170000000000186</c:v>
                </c:pt>
                <c:pt idx="1118">
                  <c:v>1.117999999999995</c:v>
                </c:pt>
                <c:pt idx="1119">
                  <c:v>1.1190000000000282</c:v>
                </c:pt>
                <c:pt idx="1120">
                  <c:v>1.1200000000000045</c:v>
                </c:pt>
                <c:pt idx="1121">
                  <c:v>1.1210000000000377</c:v>
                </c:pt>
                <c:pt idx="1122">
                  <c:v>1.1220000000000141</c:v>
                </c:pt>
                <c:pt idx="1123">
                  <c:v>1.1229999999999905</c:v>
                </c:pt>
                <c:pt idx="1124">
                  <c:v>1.1240000000000236</c:v>
                </c:pt>
                <c:pt idx="1125">
                  <c:v>1.125</c:v>
                </c:pt>
                <c:pt idx="1126">
                  <c:v>1.1260000000000332</c:v>
                </c:pt>
                <c:pt idx="1127">
                  <c:v>1.1270000000000095</c:v>
                </c:pt>
                <c:pt idx="1128">
                  <c:v>1.1280000000000427</c:v>
                </c:pt>
                <c:pt idx="1129">
                  <c:v>1.1290000000000191</c:v>
                </c:pt>
                <c:pt idx="1130">
                  <c:v>1.1299999999999955</c:v>
                </c:pt>
                <c:pt idx="1131">
                  <c:v>1.1310000000000286</c:v>
                </c:pt>
                <c:pt idx="1132">
                  <c:v>1.132000000000005</c:v>
                </c:pt>
                <c:pt idx="1133">
                  <c:v>1.1330000000000382</c:v>
                </c:pt>
                <c:pt idx="1134">
                  <c:v>1.1340000000000146</c:v>
                </c:pt>
                <c:pt idx="1135">
                  <c:v>1.1349999999999909</c:v>
                </c:pt>
                <c:pt idx="1136">
                  <c:v>1.1360000000000241</c:v>
                </c:pt>
                <c:pt idx="1137">
                  <c:v>1.1370000000000005</c:v>
                </c:pt>
                <c:pt idx="1138">
                  <c:v>1.1380000000000337</c:v>
                </c:pt>
                <c:pt idx="1139">
                  <c:v>1.13900000000001</c:v>
                </c:pt>
                <c:pt idx="1140">
                  <c:v>1.1400000000000432</c:v>
                </c:pt>
                <c:pt idx="1141">
                  <c:v>1.1410000000000196</c:v>
                </c:pt>
                <c:pt idx="1142">
                  <c:v>1.1419999999999959</c:v>
                </c:pt>
                <c:pt idx="1143">
                  <c:v>1.1430000000000291</c:v>
                </c:pt>
                <c:pt idx="1144">
                  <c:v>1.1440000000000055</c:v>
                </c:pt>
                <c:pt idx="1145">
                  <c:v>1.1450000000000387</c:v>
                </c:pt>
                <c:pt idx="1146">
                  <c:v>1.146000000000015</c:v>
                </c:pt>
                <c:pt idx="1147">
                  <c:v>1.1469999999999914</c:v>
                </c:pt>
                <c:pt idx="1148">
                  <c:v>1.1480000000000246</c:v>
                </c:pt>
                <c:pt idx="1149">
                  <c:v>1.1490000000000009</c:v>
                </c:pt>
                <c:pt idx="1150">
                  <c:v>1.1500000000000341</c:v>
                </c:pt>
                <c:pt idx="1151">
                  <c:v>1.1510000000000105</c:v>
                </c:pt>
                <c:pt idx="1152">
                  <c:v>1.1520000000000437</c:v>
                </c:pt>
                <c:pt idx="1153">
                  <c:v>1.15300000000002</c:v>
                </c:pt>
                <c:pt idx="1154">
                  <c:v>1.1539999999999964</c:v>
                </c:pt>
                <c:pt idx="1155">
                  <c:v>1.1550000000000296</c:v>
                </c:pt>
                <c:pt idx="1156">
                  <c:v>1.1560000000000059</c:v>
                </c:pt>
                <c:pt idx="1157">
                  <c:v>1.1570000000000391</c:v>
                </c:pt>
                <c:pt idx="1158">
                  <c:v>1.1580000000000155</c:v>
                </c:pt>
                <c:pt idx="1159">
                  <c:v>1.1589999999999918</c:v>
                </c:pt>
                <c:pt idx="1160">
                  <c:v>1.160000000000025</c:v>
                </c:pt>
                <c:pt idx="1161">
                  <c:v>1.1610000000000014</c:v>
                </c:pt>
                <c:pt idx="1162">
                  <c:v>1.1620000000000346</c:v>
                </c:pt>
                <c:pt idx="1163">
                  <c:v>1.1630000000000109</c:v>
                </c:pt>
                <c:pt idx="1164">
                  <c:v>1.1640000000000441</c:v>
                </c:pt>
                <c:pt idx="1165">
                  <c:v>1.1650000000000205</c:v>
                </c:pt>
                <c:pt idx="1166">
                  <c:v>1.1659999999999968</c:v>
                </c:pt>
                <c:pt idx="1167">
                  <c:v>1.16700000000003</c:v>
                </c:pt>
                <c:pt idx="1168">
                  <c:v>1.1680000000000064</c:v>
                </c:pt>
                <c:pt idx="1169">
                  <c:v>1.1690000000000396</c:v>
                </c:pt>
                <c:pt idx="1170">
                  <c:v>1.1700000000000159</c:v>
                </c:pt>
                <c:pt idx="1171">
                  <c:v>1.1709999999999923</c:v>
                </c:pt>
                <c:pt idx="1172">
                  <c:v>1.1720000000000255</c:v>
                </c:pt>
                <c:pt idx="1173">
                  <c:v>1.1730000000000018</c:v>
                </c:pt>
                <c:pt idx="1174">
                  <c:v>1.174000000000035</c:v>
                </c:pt>
                <c:pt idx="1175">
                  <c:v>1.1750000000000114</c:v>
                </c:pt>
                <c:pt idx="1176">
                  <c:v>1.1760000000000446</c:v>
                </c:pt>
                <c:pt idx="1177">
                  <c:v>1.1770000000000209</c:v>
                </c:pt>
                <c:pt idx="1178">
                  <c:v>1.1779999999999973</c:v>
                </c:pt>
                <c:pt idx="1179">
                  <c:v>1.1790000000000305</c:v>
                </c:pt>
                <c:pt idx="1180">
                  <c:v>1.1800000000000068</c:v>
                </c:pt>
                <c:pt idx="1181">
                  <c:v>1.18100000000004</c:v>
                </c:pt>
                <c:pt idx="1182">
                  <c:v>1.1820000000000164</c:v>
                </c:pt>
                <c:pt idx="1183">
                  <c:v>1.1829999999999927</c:v>
                </c:pt>
                <c:pt idx="1184">
                  <c:v>1.1840000000000259</c:v>
                </c:pt>
                <c:pt idx="1185">
                  <c:v>1.1850000000000023</c:v>
                </c:pt>
                <c:pt idx="1186">
                  <c:v>1.1860000000000355</c:v>
                </c:pt>
                <c:pt idx="1187">
                  <c:v>1.1870000000000118</c:v>
                </c:pt>
                <c:pt idx="1188">
                  <c:v>1.188000000000045</c:v>
                </c:pt>
                <c:pt idx="1189">
                  <c:v>1.1890000000000214</c:v>
                </c:pt>
                <c:pt idx="1190">
                  <c:v>1.1899999999999977</c:v>
                </c:pt>
                <c:pt idx="1191">
                  <c:v>1.1910000000000309</c:v>
                </c:pt>
                <c:pt idx="1192">
                  <c:v>1.1920000000000073</c:v>
                </c:pt>
                <c:pt idx="1193">
                  <c:v>1.1930000000000405</c:v>
                </c:pt>
                <c:pt idx="1194">
                  <c:v>1.1940000000000168</c:v>
                </c:pt>
                <c:pt idx="1195">
                  <c:v>1.1949999999999932</c:v>
                </c:pt>
                <c:pt idx="1196">
                  <c:v>1.1960000000000264</c:v>
                </c:pt>
                <c:pt idx="1197">
                  <c:v>1.1970000000000027</c:v>
                </c:pt>
                <c:pt idx="1198">
                  <c:v>1.1980000000000359</c:v>
                </c:pt>
                <c:pt idx="1199">
                  <c:v>1.1990000000000123</c:v>
                </c:pt>
                <c:pt idx="1200">
                  <c:v>1.2000000000000455</c:v>
                </c:pt>
                <c:pt idx="1201">
                  <c:v>1.2010000000000218</c:v>
                </c:pt>
                <c:pt idx="1202">
                  <c:v>1.2019999999999982</c:v>
                </c:pt>
                <c:pt idx="1203">
                  <c:v>1.2030000000000314</c:v>
                </c:pt>
                <c:pt idx="1204">
                  <c:v>1.2040000000000077</c:v>
                </c:pt>
                <c:pt idx="1205">
                  <c:v>1.2050000000000409</c:v>
                </c:pt>
                <c:pt idx="1206">
                  <c:v>1.2060000000000173</c:v>
                </c:pt>
                <c:pt idx="1207">
                  <c:v>1.2069999999999936</c:v>
                </c:pt>
                <c:pt idx="1208">
                  <c:v>1.2080000000000268</c:v>
                </c:pt>
                <c:pt idx="1209">
                  <c:v>1.2090000000000032</c:v>
                </c:pt>
                <c:pt idx="1210">
                  <c:v>1.2100000000000364</c:v>
                </c:pt>
                <c:pt idx="1211">
                  <c:v>1.2110000000000127</c:v>
                </c:pt>
                <c:pt idx="1212">
                  <c:v>1.2120000000000459</c:v>
                </c:pt>
                <c:pt idx="1213">
                  <c:v>1.2130000000000223</c:v>
                </c:pt>
                <c:pt idx="1214">
                  <c:v>1.2139999999999986</c:v>
                </c:pt>
                <c:pt idx="1215">
                  <c:v>1.2150000000000318</c:v>
                </c:pt>
                <c:pt idx="1216">
                  <c:v>1.2160000000000082</c:v>
                </c:pt>
                <c:pt idx="1217">
                  <c:v>1.2170000000000414</c:v>
                </c:pt>
                <c:pt idx="1218">
                  <c:v>1.2180000000000177</c:v>
                </c:pt>
                <c:pt idx="1219">
                  <c:v>1.2189999999999941</c:v>
                </c:pt>
                <c:pt idx="1220">
                  <c:v>1.2200000000000273</c:v>
                </c:pt>
                <c:pt idx="1221">
                  <c:v>1.2210000000000036</c:v>
                </c:pt>
                <c:pt idx="1222">
                  <c:v>1.2220000000000368</c:v>
                </c:pt>
                <c:pt idx="1223">
                  <c:v>1.2230000000000132</c:v>
                </c:pt>
                <c:pt idx="1224">
                  <c:v>1.2240000000000464</c:v>
                </c:pt>
                <c:pt idx="1225">
                  <c:v>1.2250000000000227</c:v>
                </c:pt>
                <c:pt idx="1226">
                  <c:v>1.2259999999999991</c:v>
                </c:pt>
                <c:pt idx="1227">
                  <c:v>1.2270000000000323</c:v>
                </c:pt>
                <c:pt idx="1228">
                  <c:v>1.2280000000000086</c:v>
                </c:pt>
                <c:pt idx="1229">
                  <c:v>1.2290000000000418</c:v>
                </c:pt>
                <c:pt idx="1230">
                  <c:v>1.2300000000000182</c:v>
                </c:pt>
                <c:pt idx="1231">
                  <c:v>1.2309999999999945</c:v>
                </c:pt>
                <c:pt idx="1232">
                  <c:v>1.2320000000000277</c:v>
                </c:pt>
                <c:pt idx="1233">
                  <c:v>1.2330000000000041</c:v>
                </c:pt>
                <c:pt idx="1234">
                  <c:v>1.2340000000000373</c:v>
                </c:pt>
                <c:pt idx="1235">
                  <c:v>1.2350000000000136</c:v>
                </c:pt>
                <c:pt idx="1236">
                  <c:v>1.23599999999999</c:v>
                </c:pt>
                <c:pt idx="1237">
                  <c:v>1.2370000000000232</c:v>
                </c:pt>
                <c:pt idx="1238">
                  <c:v>1.2379999999999995</c:v>
                </c:pt>
                <c:pt idx="1239">
                  <c:v>1.2390000000000327</c:v>
                </c:pt>
                <c:pt idx="1240">
                  <c:v>1.2400000000000091</c:v>
                </c:pt>
                <c:pt idx="1241">
                  <c:v>1.2410000000000423</c:v>
                </c:pt>
                <c:pt idx="1242">
                  <c:v>1.2420000000000186</c:v>
                </c:pt>
                <c:pt idx="1243">
                  <c:v>1.242999999999995</c:v>
                </c:pt>
                <c:pt idx="1244">
                  <c:v>1.2440000000000282</c:v>
                </c:pt>
                <c:pt idx="1245">
                  <c:v>1.2450000000000045</c:v>
                </c:pt>
                <c:pt idx="1246">
                  <c:v>1.2460000000000377</c:v>
                </c:pt>
                <c:pt idx="1247">
                  <c:v>1.2470000000000141</c:v>
                </c:pt>
                <c:pt idx="1248">
                  <c:v>1.2479999999999905</c:v>
                </c:pt>
                <c:pt idx="1249">
                  <c:v>1.2490000000000236</c:v>
                </c:pt>
                <c:pt idx="1250">
                  <c:v>1.25</c:v>
                </c:pt>
                <c:pt idx="1251">
                  <c:v>1.2510000000000332</c:v>
                </c:pt>
                <c:pt idx="1252">
                  <c:v>1.2520000000000095</c:v>
                </c:pt>
                <c:pt idx="1253">
                  <c:v>1.2530000000000427</c:v>
                </c:pt>
                <c:pt idx="1254">
                  <c:v>1.2540000000000191</c:v>
                </c:pt>
                <c:pt idx="1255">
                  <c:v>1.2549999999999955</c:v>
                </c:pt>
                <c:pt idx="1256">
                  <c:v>1.2560000000000286</c:v>
                </c:pt>
                <c:pt idx="1257">
                  <c:v>1.257000000000005</c:v>
                </c:pt>
                <c:pt idx="1258">
                  <c:v>1.2580000000000382</c:v>
                </c:pt>
                <c:pt idx="1259">
                  <c:v>1.2590000000000146</c:v>
                </c:pt>
                <c:pt idx="1260">
                  <c:v>1.2599999999999909</c:v>
                </c:pt>
                <c:pt idx="1261">
                  <c:v>1.2610000000000241</c:v>
                </c:pt>
                <c:pt idx="1262">
                  <c:v>1.2620000000000005</c:v>
                </c:pt>
                <c:pt idx="1263">
                  <c:v>1.2630000000000337</c:v>
                </c:pt>
                <c:pt idx="1264">
                  <c:v>1.26400000000001</c:v>
                </c:pt>
                <c:pt idx="1265">
                  <c:v>1.2650000000000432</c:v>
                </c:pt>
                <c:pt idx="1266">
                  <c:v>1.2660000000000196</c:v>
                </c:pt>
                <c:pt idx="1267">
                  <c:v>1.2669999999999959</c:v>
                </c:pt>
                <c:pt idx="1268">
                  <c:v>1.2680000000000291</c:v>
                </c:pt>
                <c:pt idx="1269">
                  <c:v>1.2690000000000055</c:v>
                </c:pt>
                <c:pt idx="1270">
                  <c:v>1.2700000000000387</c:v>
                </c:pt>
                <c:pt idx="1271">
                  <c:v>1.271000000000015</c:v>
                </c:pt>
                <c:pt idx="1272">
                  <c:v>1.2719999999999914</c:v>
                </c:pt>
                <c:pt idx="1273">
                  <c:v>1.2730000000000246</c:v>
                </c:pt>
                <c:pt idx="1274">
                  <c:v>1.2740000000000009</c:v>
                </c:pt>
                <c:pt idx="1275">
                  <c:v>1.2750000000000341</c:v>
                </c:pt>
                <c:pt idx="1276">
                  <c:v>1.2760000000000105</c:v>
                </c:pt>
                <c:pt idx="1277">
                  <c:v>1.2770000000000437</c:v>
                </c:pt>
                <c:pt idx="1278">
                  <c:v>1.27800000000002</c:v>
                </c:pt>
                <c:pt idx="1279">
                  <c:v>1.2789999999999964</c:v>
                </c:pt>
                <c:pt idx="1280">
                  <c:v>1.2800000000000296</c:v>
                </c:pt>
                <c:pt idx="1281">
                  <c:v>1.2810000000000059</c:v>
                </c:pt>
                <c:pt idx="1282">
                  <c:v>1.2820000000000391</c:v>
                </c:pt>
                <c:pt idx="1283">
                  <c:v>1.2830000000000155</c:v>
                </c:pt>
                <c:pt idx="1284">
                  <c:v>1.2839999999999918</c:v>
                </c:pt>
                <c:pt idx="1285">
                  <c:v>1.285000000000025</c:v>
                </c:pt>
                <c:pt idx="1286">
                  <c:v>1.2860000000000014</c:v>
                </c:pt>
                <c:pt idx="1287">
                  <c:v>1.2870000000000346</c:v>
                </c:pt>
                <c:pt idx="1288">
                  <c:v>1.2880000000000109</c:v>
                </c:pt>
                <c:pt idx="1289">
                  <c:v>1.2890000000000441</c:v>
                </c:pt>
                <c:pt idx="1290">
                  <c:v>1.2900000000000205</c:v>
                </c:pt>
                <c:pt idx="1291">
                  <c:v>1.2909999999999968</c:v>
                </c:pt>
                <c:pt idx="1292">
                  <c:v>1.29200000000003</c:v>
                </c:pt>
                <c:pt idx="1293">
                  <c:v>1.2930000000000064</c:v>
                </c:pt>
                <c:pt idx="1294">
                  <c:v>1.2940000000000396</c:v>
                </c:pt>
                <c:pt idx="1295">
                  <c:v>1.2950000000000159</c:v>
                </c:pt>
                <c:pt idx="1296">
                  <c:v>1.2959999999999923</c:v>
                </c:pt>
                <c:pt idx="1297">
                  <c:v>1.2970000000000255</c:v>
                </c:pt>
                <c:pt idx="1298">
                  <c:v>1.2980000000000018</c:v>
                </c:pt>
                <c:pt idx="1299">
                  <c:v>1.299000000000035</c:v>
                </c:pt>
                <c:pt idx="1300">
                  <c:v>1.3000000000000114</c:v>
                </c:pt>
                <c:pt idx="1301">
                  <c:v>1.3010000000000446</c:v>
                </c:pt>
                <c:pt idx="1302">
                  <c:v>1.3020000000000209</c:v>
                </c:pt>
                <c:pt idx="1303">
                  <c:v>1.3029999999999973</c:v>
                </c:pt>
                <c:pt idx="1304">
                  <c:v>1.3040000000000305</c:v>
                </c:pt>
                <c:pt idx="1305">
                  <c:v>1.3050000000000068</c:v>
                </c:pt>
                <c:pt idx="1306">
                  <c:v>1.30600000000004</c:v>
                </c:pt>
                <c:pt idx="1307">
                  <c:v>1.3070000000000164</c:v>
                </c:pt>
                <c:pt idx="1308">
                  <c:v>1.3079999999999927</c:v>
                </c:pt>
                <c:pt idx="1309">
                  <c:v>1.3090000000000259</c:v>
                </c:pt>
                <c:pt idx="1310">
                  <c:v>1.3100000000000023</c:v>
                </c:pt>
                <c:pt idx="1311">
                  <c:v>1.3110000000000355</c:v>
                </c:pt>
                <c:pt idx="1312">
                  <c:v>1.3120000000000118</c:v>
                </c:pt>
                <c:pt idx="1313">
                  <c:v>1.313000000000045</c:v>
                </c:pt>
                <c:pt idx="1314">
                  <c:v>1.3140000000000214</c:v>
                </c:pt>
                <c:pt idx="1315">
                  <c:v>1.3149999999999977</c:v>
                </c:pt>
                <c:pt idx="1316">
                  <c:v>1.3160000000000309</c:v>
                </c:pt>
                <c:pt idx="1317">
                  <c:v>1.3170000000000073</c:v>
                </c:pt>
                <c:pt idx="1318">
                  <c:v>1.3180000000000405</c:v>
                </c:pt>
                <c:pt idx="1319">
                  <c:v>1.3190000000000168</c:v>
                </c:pt>
                <c:pt idx="1320">
                  <c:v>1.3199999999999932</c:v>
                </c:pt>
                <c:pt idx="1321">
                  <c:v>1.3210000000000264</c:v>
                </c:pt>
                <c:pt idx="1322">
                  <c:v>1.3220000000000027</c:v>
                </c:pt>
                <c:pt idx="1323">
                  <c:v>1.3230000000000359</c:v>
                </c:pt>
                <c:pt idx="1324">
                  <c:v>1.3240000000000123</c:v>
                </c:pt>
                <c:pt idx="1325">
                  <c:v>1.3250000000000455</c:v>
                </c:pt>
                <c:pt idx="1326">
                  <c:v>1.3260000000000218</c:v>
                </c:pt>
                <c:pt idx="1327">
                  <c:v>1.3269999999999982</c:v>
                </c:pt>
                <c:pt idx="1328">
                  <c:v>1.3280000000000314</c:v>
                </c:pt>
                <c:pt idx="1329">
                  <c:v>1.3290000000000077</c:v>
                </c:pt>
                <c:pt idx="1330">
                  <c:v>1.3300000000000409</c:v>
                </c:pt>
                <c:pt idx="1331">
                  <c:v>1.3310000000000173</c:v>
                </c:pt>
                <c:pt idx="1332">
                  <c:v>1.3319999999999936</c:v>
                </c:pt>
                <c:pt idx="1333">
                  <c:v>1.3330000000000268</c:v>
                </c:pt>
                <c:pt idx="1334">
                  <c:v>1.3340000000000032</c:v>
                </c:pt>
                <c:pt idx="1335">
                  <c:v>1.3350000000000364</c:v>
                </c:pt>
                <c:pt idx="1336">
                  <c:v>1.3360000000000127</c:v>
                </c:pt>
                <c:pt idx="1337">
                  <c:v>1.3370000000000459</c:v>
                </c:pt>
                <c:pt idx="1338">
                  <c:v>1.3380000000000223</c:v>
                </c:pt>
                <c:pt idx="1339">
                  <c:v>1.3389999999999986</c:v>
                </c:pt>
                <c:pt idx="1340">
                  <c:v>1.3400000000000318</c:v>
                </c:pt>
                <c:pt idx="1341">
                  <c:v>1.3410000000000082</c:v>
                </c:pt>
                <c:pt idx="1342">
                  <c:v>1.3420000000000414</c:v>
                </c:pt>
                <c:pt idx="1343">
                  <c:v>1.3430000000000177</c:v>
                </c:pt>
                <c:pt idx="1344">
                  <c:v>1.3439999999999941</c:v>
                </c:pt>
                <c:pt idx="1345">
                  <c:v>1.3450000000000273</c:v>
                </c:pt>
                <c:pt idx="1346">
                  <c:v>1.3460000000000036</c:v>
                </c:pt>
                <c:pt idx="1347">
                  <c:v>1.3470000000000368</c:v>
                </c:pt>
                <c:pt idx="1348">
                  <c:v>1.3480000000000132</c:v>
                </c:pt>
                <c:pt idx="1349">
                  <c:v>1.3490000000000464</c:v>
                </c:pt>
                <c:pt idx="1350">
                  <c:v>1.3500000000000227</c:v>
                </c:pt>
                <c:pt idx="1351">
                  <c:v>1.3509999999999991</c:v>
                </c:pt>
                <c:pt idx="1352">
                  <c:v>1.3520000000000323</c:v>
                </c:pt>
                <c:pt idx="1353">
                  <c:v>1.3530000000000086</c:v>
                </c:pt>
                <c:pt idx="1354">
                  <c:v>1.3540000000000418</c:v>
                </c:pt>
                <c:pt idx="1355">
                  <c:v>1.3550000000000182</c:v>
                </c:pt>
                <c:pt idx="1356">
                  <c:v>1.3559999999999945</c:v>
                </c:pt>
                <c:pt idx="1357">
                  <c:v>1.3570000000000277</c:v>
                </c:pt>
                <c:pt idx="1358">
                  <c:v>1.3580000000000041</c:v>
                </c:pt>
                <c:pt idx="1359">
                  <c:v>1.3590000000000373</c:v>
                </c:pt>
                <c:pt idx="1360">
                  <c:v>1.3600000000000136</c:v>
                </c:pt>
                <c:pt idx="1361">
                  <c:v>1.36099999999999</c:v>
                </c:pt>
                <c:pt idx="1362">
                  <c:v>1.3620000000000232</c:v>
                </c:pt>
                <c:pt idx="1363">
                  <c:v>1.3629999999999995</c:v>
                </c:pt>
                <c:pt idx="1364">
                  <c:v>1.3640000000000327</c:v>
                </c:pt>
                <c:pt idx="1365">
                  <c:v>1.3650000000000091</c:v>
                </c:pt>
                <c:pt idx="1366">
                  <c:v>1.3660000000000423</c:v>
                </c:pt>
                <c:pt idx="1367">
                  <c:v>1.3670000000000186</c:v>
                </c:pt>
                <c:pt idx="1368">
                  <c:v>1.367999999999995</c:v>
                </c:pt>
                <c:pt idx="1369">
                  <c:v>1.3690000000000282</c:v>
                </c:pt>
                <c:pt idx="1370">
                  <c:v>1.3700000000000045</c:v>
                </c:pt>
                <c:pt idx="1371">
                  <c:v>1.3710000000000377</c:v>
                </c:pt>
                <c:pt idx="1372">
                  <c:v>1.3720000000000141</c:v>
                </c:pt>
                <c:pt idx="1373">
                  <c:v>1.3729999999999905</c:v>
                </c:pt>
                <c:pt idx="1374">
                  <c:v>1.3740000000000236</c:v>
                </c:pt>
                <c:pt idx="1375">
                  <c:v>1.375</c:v>
                </c:pt>
                <c:pt idx="1376">
                  <c:v>1.3760000000000332</c:v>
                </c:pt>
                <c:pt idx="1377">
                  <c:v>1.3770000000000095</c:v>
                </c:pt>
                <c:pt idx="1378">
                  <c:v>1.3780000000000427</c:v>
                </c:pt>
                <c:pt idx="1379">
                  <c:v>1.3790000000000191</c:v>
                </c:pt>
                <c:pt idx="1380">
                  <c:v>1.3799999999999955</c:v>
                </c:pt>
                <c:pt idx="1381">
                  <c:v>1.3810000000000286</c:v>
                </c:pt>
                <c:pt idx="1382">
                  <c:v>1.382000000000005</c:v>
                </c:pt>
                <c:pt idx="1383">
                  <c:v>1.3830000000000382</c:v>
                </c:pt>
                <c:pt idx="1384">
                  <c:v>1.3840000000000146</c:v>
                </c:pt>
                <c:pt idx="1385">
                  <c:v>1.3849999999999909</c:v>
                </c:pt>
                <c:pt idx="1386">
                  <c:v>1.3860000000000241</c:v>
                </c:pt>
                <c:pt idx="1387">
                  <c:v>1.3870000000000005</c:v>
                </c:pt>
                <c:pt idx="1388">
                  <c:v>1.3880000000000337</c:v>
                </c:pt>
                <c:pt idx="1389">
                  <c:v>1.38900000000001</c:v>
                </c:pt>
                <c:pt idx="1390">
                  <c:v>1.3900000000000432</c:v>
                </c:pt>
                <c:pt idx="1391">
                  <c:v>1.3910000000000196</c:v>
                </c:pt>
                <c:pt idx="1392">
                  <c:v>1.3919999999999959</c:v>
                </c:pt>
                <c:pt idx="1393">
                  <c:v>1.3930000000000291</c:v>
                </c:pt>
                <c:pt idx="1394">
                  <c:v>1.3940000000000055</c:v>
                </c:pt>
                <c:pt idx="1395">
                  <c:v>1.3950000000000387</c:v>
                </c:pt>
                <c:pt idx="1396">
                  <c:v>1.396000000000015</c:v>
                </c:pt>
                <c:pt idx="1397">
                  <c:v>1.3969999999999914</c:v>
                </c:pt>
                <c:pt idx="1398">
                  <c:v>1.3980000000000246</c:v>
                </c:pt>
                <c:pt idx="1399">
                  <c:v>1.3990000000000009</c:v>
                </c:pt>
                <c:pt idx="1400">
                  <c:v>1.4000000000000341</c:v>
                </c:pt>
                <c:pt idx="1401">
                  <c:v>1.4010000000000105</c:v>
                </c:pt>
                <c:pt idx="1402">
                  <c:v>1.4020000000000437</c:v>
                </c:pt>
                <c:pt idx="1403">
                  <c:v>1.40300000000002</c:v>
                </c:pt>
                <c:pt idx="1404">
                  <c:v>1.4039999999999964</c:v>
                </c:pt>
                <c:pt idx="1405">
                  <c:v>1.4050000000000296</c:v>
                </c:pt>
                <c:pt idx="1406">
                  <c:v>1.4060000000000059</c:v>
                </c:pt>
                <c:pt idx="1407">
                  <c:v>1.4070000000000391</c:v>
                </c:pt>
                <c:pt idx="1408">
                  <c:v>1.4080000000000155</c:v>
                </c:pt>
                <c:pt idx="1409">
                  <c:v>1.4089999999999918</c:v>
                </c:pt>
                <c:pt idx="1410">
                  <c:v>1.410000000000025</c:v>
                </c:pt>
                <c:pt idx="1411">
                  <c:v>1.4110000000000014</c:v>
                </c:pt>
                <c:pt idx="1412">
                  <c:v>1.4120000000000346</c:v>
                </c:pt>
                <c:pt idx="1413">
                  <c:v>1.4130000000000109</c:v>
                </c:pt>
                <c:pt idx="1414">
                  <c:v>1.4140000000000441</c:v>
                </c:pt>
                <c:pt idx="1415">
                  <c:v>1.4150000000000205</c:v>
                </c:pt>
                <c:pt idx="1416">
                  <c:v>1.4159999999999968</c:v>
                </c:pt>
                <c:pt idx="1417">
                  <c:v>1.41700000000003</c:v>
                </c:pt>
                <c:pt idx="1418">
                  <c:v>1.4180000000000064</c:v>
                </c:pt>
                <c:pt idx="1419">
                  <c:v>1.4190000000000396</c:v>
                </c:pt>
                <c:pt idx="1420">
                  <c:v>1.4200000000000159</c:v>
                </c:pt>
                <c:pt idx="1421">
                  <c:v>1.4209999999999923</c:v>
                </c:pt>
                <c:pt idx="1422">
                  <c:v>1.4220000000000255</c:v>
                </c:pt>
                <c:pt idx="1423">
                  <c:v>1.4230000000000018</c:v>
                </c:pt>
                <c:pt idx="1424">
                  <c:v>1.424000000000035</c:v>
                </c:pt>
                <c:pt idx="1425">
                  <c:v>1.4250000000000114</c:v>
                </c:pt>
                <c:pt idx="1426">
                  <c:v>1.4260000000000446</c:v>
                </c:pt>
                <c:pt idx="1427">
                  <c:v>1.4270000000000209</c:v>
                </c:pt>
                <c:pt idx="1428">
                  <c:v>1.4279999999999973</c:v>
                </c:pt>
                <c:pt idx="1429">
                  <c:v>1.4290000000000305</c:v>
                </c:pt>
                <c:pt idx="1430">
                  <c:v>1.4300000000000068</c:v>
                </c:pt>
                <c:pt idx="1431">
                  <c:v>1.43100000000004</c:v>
                </c:pt>
                <c:pt idx="1432">
                  <c:v>1.4320000000000164</c:v>
                </c:pt>
                <c:pt idx="1433">
                  <c:v>1.4329999999999927</c:v>
                </c:pt>
                <c:pt idx="1434">
                  <c:v>1.4340000000000259</c:v>
                </c:pt>
                <c:pt idx="1435">
                  <c:v>1.4350000000000023</c:v>
                </c:pt>
                <c:pt idx="1436">
                  <c:v>1.4360000000000355</c:v>
                </c:pt>
                <c:pt idx="1437">
                  <c:v>1.4370000000000118</c:v>
                </c:pt>
                <c:pt idx="1438">
                  <c:v>1.438000000000045</c:v>
                </c:pt>
                <c:pt idx="1439">
                  <c:v>1.4390000000000214</c:v>
                </c:pt>
                <c:pt idx="1440">
                  <c:v>1.4399999999999977</c:v>
                </c:pt>
                <c:pt idx="1441">
                  <c:v>1.4410000000000309</c:v>
                </c:pt>
                <c:pt idx="1442">
                  <c:v>1.4420000000000073</c:v>
                </c:pt>
                <c:pt idx="1443">
                  <c:v>1.4430000000000405</c:v>
                </c:pt>
                <c:pt idx="1444">
                  <c:v>1.4440000000000168</c:v>
                </c:pt>
                <c:pt idx="1445">
                  <c:v>1.4449999999999932</c:v>
                </c:pt>
                <c:pt idx="1446">
                  <c:v>1.4460000000000264</c:v>
                </c:pt>
                <c:pt idx="1447">
                  <c:v>1.4470000000000027</c:v>
                </c:pt>
                <c:pt idx="1448">
                  <c:v>1.4480000000000359</c:v>
                </c:pt>
                <c:pt idx="1449">
                  <c:v>1.4490000000000123</c:v>
                </c:pt>
                <c:pt idx="1450">
                  <c:v>1.4500000000000455</c:v>
                </c:pt>
                <c:pt idx="1451">
                  <c:v>1.4510000000000218</c:v>
                </c:pt>
                <c:pt idx="1452">
                  <c:v>1.4519999999999982</c:v>
                </c:pt>
                <c:pt idx="1453">
                  <c:v>1.4530000000000314</c:v>
                </c:pt>
                <c:pt idx="1454">
                  <c:v>1.4540000000000077</c:v>
                </c:pt>
                <c:pt idx="1455">
                  <c:v>1.4550000000000409</c:v>
                </c:pt>
                <c:pt idx="1456">
                  <c:v>1.4560000000000173</c:v>
                </c:pt>
                <c:pt idx="1457">
                  <c:v>1.4569999999999936</c:v>
                </c:pt>
                <c:pt idx="1458">
                  <c:v>1.4580000000000268</c:v>
                </c:pt>
                <c:pt idx="1459">
                  <c:v>1.4590000000000032</c:v>
                </c:pt>
                <c:pt idx="1460">
                  <c:v>1.4600000000000364</c:v>
                </c:pt>
                <c:pt idx="1461">
                  <c:v>1.4610000000000127</c:v>
                </c:pt>
                <c:pt idx="1462">
                  <c:v>1.4620000000000459</c:v>
                </c:pt>
                <c:pt idx="1463">
                  <c:v>1.4630000000000223</c:v>
                </c:pt>
                <c:pt idx="1464">
                  <c:v>1.4639999999999986</c:v>
                </c:pt>
                <c:pt idx="1465">
                  <c:v>1.4650000000000318</c:v>
                </c:pt>
                <c:pt idx="1466">
                  <c:v>1.4660000000000082</c:v>
                </c:pt>
                <c:pt idx="1467">
                  <c:v>1.4670000000000414</c:v>
                </c:pt>
                <c:pt idx="1468">
                  <c:v>1.4680000000000177</c:v>
                </c:pt>
                <c:pt idx="1469">
                  <c:v>1.4689999999999941</c:v>
                </c:pt>
                <c:pt idx="1470">
                  <c:v>1.4700000000000273</c:v>
                </c:pt>
                <c:pt idx="1471">
                  <c:v>1.4710000000000036</c:v>
                </c:pt>
                <c:pt idx="1472">
                  <c:v>1.4720000000000368</c:v>
                </c:pt>
                <c:pt idx="1473">
                  <c:v>1.4730000000000132</c:v>
                </c:pt>
                <c:pt idx="1474">
                  <c:v>1.4740000000000464</c:v>
                </c:pt>
                <c:pt idx="1475">
                  <c:v>1.4750000000000227</c:v>
                </c:pt>
                <c:pt idx="1476">
                  <c:v>1.4759999999999991</c:v>
                </c:pt>
                <c:pt idx="1477">
                  <c:v>1.4770000000000323</c:v>
                </c:pt>
                <c:pt idx="1478">
                  <c:v>1.4780000000000086</c:v>
                </c:pt>
                <c:pt idx="1479">
                  <c:v>1.4790000000000418</c:v>
                </c:pt>
                <c:pt idx="1480">
                  <c:v>1.4800000000000182</c:v>
                </c:pt>
                <c:pt idx="1481">
                  <c:v>1.4809999999999945</c:v>
                </c:pt>
                <c:pt idx="1482">
                  <c:v>1.4820000000000277</c:v>
                </c:pt>
                <c:pt idx="1483">
                  <c:v>1.4830000000000041</c:v>
                </c:pt>
                <c:pt idx="1484">
                  <c:v>1.4840000000000373</c:v>
                </c:pt>
                <c:pt idx="1485">
                  <c:v>1.4850000000000136</c:v>
                </c:pt>
                <c:pt idx="1486">
                  <c:v>1.48599999999999</c:v>
                </c:pt>
                <c:pt idx="1487">
                  <c:v>1.4870000000000232</c:v>
                </c:pt>
                <c:pt idx="1488">
                  <c:v>1.4879999999999995</c:v>
                </c:pt>
                <c:pt idx="1489">
                  <c:v>1.4890000000000327</c:v>
                </c:pt>
                <c:pt idx="1490">
                  <c:v>1.4900000000000091</c:v>
                </c:pt>
                <c:pt idx="1491">
                  <c:v>1.4910000000000423</c:v>
                </c:pt>
                <c:pt idx="1492">
                  <c:v>1.4920000000000186</c:v>
                </c:pt>
                <c:pt idx="1493">
                  <c:v>1.492999999999995</c:v>
                </c:pt>
                <c:pt idx="1494">
                  <c:v>1.4940000000000282</c:v>
                </c:pt>
                <c:pt idx="1495">
                  <c:v>1.4950000000000045</c:v>
                </c:pt>
                <c:pt idx="1496">
                  <c:v>1.4960000000000377</c:v>
                </c:pt>
                <c:pt idx="1497">
                  <c:v>1.4970000000000141</c:v>
                </c:pt>
                <c:pt idx="1498">
                  <c:v>1.4979999999999905</c:v>
                </c:pt>
                <c:pt idx="1499">
                  <c:v>1.4990000000000236</c:v>
                </c:pt>
                <c:pt idx="1500">
                  <c:v>1.5</c:v>
                </c:pt>
                <c:pt idx="1501">
                  <c:v>1.5010000000000332</c:v>
                </c:pt>
                <c:pt idx="1502">
                  <c:v>1.5020000000000095</c:v>
                </c:pt>
                <c:pt idx="1503">
                  <c:v>1.5030000000000427</c:v>
                </c:pt>
                <c:pt idx="1504">
                  <c:v>1.5040000000000191</c:v>
                </c:pt>
                <c:pt idx="1505">
                  <c:v>1.5049999999999955</c:v>
                </c:pt>
                <c:pt idx="1506">
                  <c:v>1.5060000000000286</c:v>
                </c:pt>
                <c:pt idx="1507">
                  <c:v>1.507000000000005</c:v>
                </c:pt>
                <c:pt idx="1508">
                  <c:v>1.5080000000000382</c:v>
                </c:pt>
                <c:pt idx="1509">
                  <c:v>1.5090000000000146</c:v>
                </c:pt>
                <c:pt idx="1510">
                  <c:v>1.5099999999999909</c:v>
                </c:pt>
                <c:pt idx="1511">
                  <c:v>1.5110000000000241</c:v>
                </c:pt>
                <c:pt idx="1512">
                  <c:v>1.5120000000000005</c:v>
                </c:pt>
                <c:pt idx="1513">
                  <c:v>1.5130000000000337</c:v>
                </c:pt>
                <c:pt idx="1514">
                  <c:v>1.51400000000001</c:v>
                </c:pt>
                <c:pt idx="1515">
                  <c:v>1.5150000000000432</c:v>
                </c:pt>
                <c:pt idx="1516">
                  <c:v>1.5160000000000196</c:v>
                </c:pt>
                <c:pt idx="1517">
                  <c:v>1.5169999999999959</c:v>
                </c:pt>
                <c:pt idx="1518">
                  <c:v>1.5180000000000291</c:v>
                </c:pt>
                <c:pt idx="1519">
                  <c:v>1.5190000000000055</c:v>
                </c:pt>
                <c:pt idx="1520">
                  <c:v>1.5200000000000387</c:v>
                </c:pt>
                <c:pt idx="1521">
                  <c:v>1.521000000000015</c:v>
                </c:pt>
                <c:pt idx="1522">
                  <c:v>1.5219999999999914</c:v>
                </c:pt>
                <c:pt idx="1523">
                  <c:v>1.5230000000000246</c:v>
                </c:pt>
                <c:pt idx="1524">
                  <c:v>1.5240000000000009</c:v>
                </c:pt>
                <c:pt idx="1525">
                  <c:v>1.5250000000000341</c:v>
                </c:pt>
                <c:pt idx="1526">
                  <c:v>1.5260000000000105</c:v>
                </c:pt>
                <c:pt idx="1527">
                  <c:v>1.5270000000000437</c:v>
                </c:pt>
                <c:pt idx="1528">
                  <c:v>1.52800000000002</c:v>
                </c:pt>
                <c:pt idx="1529">
                  <c:v>1.5289999999999964</c:v>
                </c:pt>
                <c:pt idx="1530">
                  <c:v>1.5300000000000296</c:v>
                </c:pt>
                <c:pt idx="1531">
                  <c:v>1.5310000000000059</c:v>
                </c:pt>
                <c:pt idx="1532">
                  <c:v>1.5320000000000391</c:v>
                </c:pt>
                <c:pt idx="1533">
                  <c:v>1.5330000000000155</c:v>
                </c:pt>
                <c:pt idx="1534">
                  <c:v>1.5339999999999918</c:v>
                </c:pt>
                <c:pt idx="1535">
                  <c:v>1.535000000000025</c:v>
                </c:pt>
                <c:pt idx="1536">
                  <c:v>1.5360000000000014</c:v>
                </c:pt>
                <c:pt idx="1537">
                  <c:v>1.5370000000000346</c:v>
                </c:pt>
                <c:pt idx="1538">
                  <c:v>1.5380000000000109</c:v>
                </c:pt>
                <c:pt idx="1539">
                  <c:v>1.5390000000000441</c:v>
                </c:pt>
                <c:pt idx="1540">
                  <c:v>1.5400000000000205</c:v>
                </c:pt>
                <c:pt idx="1541">
                  <c:v>1.5409999999999968</c:v>
                </c:pt>
                <c:pt idx="1542">
                  <c:v>1.54200000000003</c:v>
                </c:pt>
                <c:pt idx="1543">
                  <c:v>1.5430000000000064</c:v>
                </c:pt>
                <c:pt idx="1544">
                  <c:v>1.5440000000000396</c:v>
                </c:pt>
                <c:pt idx="1545">
                  <c:v>1.5450000000000159</c:v>
                </c:pt>
                <c:pt idx="1546">
                  <c:v>1.5459999999999923</c:v>
                </c:pt>
                <c:pt idx="1547">
                  <c:v>1.5470000000000255</c:v>
                </c:pt>
                <c:pt idx="1548">
                  <c:v>1.5480000000000018</c:v>
                </c:pt>
                <c:pt idx="1549">
                  <c:v>1.549000000000035</c:v>
                </c:pt>
                <c:pt idx="1550">
                  <c:v>1.5500000000000114</c:v>
                </c:pt>
                <c:pt idx="1551">
                  <c:v>1.5510000000000446</c:v>
                </c:pt>
                <c:pt idx="1552">
                  <c:v>1.5520000000000209</c:v>
                </c:pt>
                <c:pt idx="1553">
                  <c:v>1.5529999999999973</c:v>
                </c:pt>
                <c:pt idx="1554">
                  <c:v>1.5540000000000305</c:v>
                </c:pt>
                <c:pt idx="1555">
                  <c:v>1.5550000000000068</c:v>
                </c:pt>
                <c:pt idx="1556">
                  <c:v>1.55600000000004</c:v>
                </c:pt>
                <c:pt idx="1557">
                  <c:v>1.5570000000000164</c:v>
                </c:pt>
                <c:pt idx="1558">
                  <c:v>1.5579999999999927</c:v>
                </c:pt>
                <c:pt idx="1559">
                  <c:v>1.5590000000000259</c:v>
                </c:pt>
                <c:pt idx="1560">
                  <c:v>1.5600000000000023</c:v>
                </c:pt>
                <c:pt idx="1561">
                  <c:v>1.5610000000000355</c:v>
                </c:pt>
                <c:pt idx="1562">
                  <c:v>1.5620000000000118</c:v>
                </c:pt>
                <c:pt idx="1563">
                  <c:v>1.563000000000045</c:v>
                </c:pt>
                <c:pt idx="1564">
                  <c:v>1.5640000000000214</c:v>
                </c:pt>
                <c:pt idx="1565">
                  <c:v>1.5649999999999977</c:v>
                </c:pt>
                <c:pt idx="1566">
                  <c:v>1.5660000000000309</c:v>
                </c:pt>
                <c:pt idx="1567">
                  <c:v>1.5670000000000073</c:v>
                </c:pt>
                <c:pt idx="1568">
                  <c:v>1.5680000000000405</c:v>
                </c:pt>
                <c:pt idx="1569">
                  <c:v>1.5690000000000168</c:v>
                </c:pt>
                <c:pt idx="1570">
                  <c:v>1.5699999999999932</c:v>
                </c:pt>
                <c:pt idx="1571">
                  <c:v>1.5710000000000264</c:v>
                </c:pt>
                <c:pt idx="1572">
                  <c:v>1.5720000000000027</c:v>
                </c:pt>
                <c:pt idx="1573">
                  <c:v>1.5730000000000359</c:v>
                </c:pt>
                <c:pt idx="1574">
                  <c:v>1.5740000000000123</c:v>
                </c:pt>
                <c:pt idx="1575">
                  <c:v>1.5750000000000455</c:v>
                </c:pt>
                <c:pt idx="1576">
                  <c:v>1.5760000000000218</c:v>
                </c:pt>
                <c:pt idx="1577">
                  <c:v>1.5769999999999982</c:v>
                </c:pt>
                <c:pt idx="1578">
                  <c:v>1.5780000000000314</c:v>
                </c:pt>
                <c:pt idx="1579">
                  <c:v>1.5790000000000077</c:v>
                </c:pt>
                <c:pt idx="1580">
                  <c:v>1.5800000000000409</c:v>
                </c:pt>
                <c:pt idx="1581">
                  <c:v>1.5810000000000173</c:v>
                </c:pt>
                <c:pt idx="1582">
                  <c:v>1.5819999999999936</c:v>
                </c:pt>
                <c:pt idx="1583">
                  <c:v>1.5830000000000268</c:v>
                </c:pt>
                <c:pt idx="1584">
                  <c:v>1.5840000000000032</c:v>
                </c:pt>
                <c:pt idx="1585">
                  <c:v>1.5850000000000364</c:v>
                </c:pt>
                <c:pt idx="1586">
                  <c:v>1.5860000000000127</c:v>
                </c:pt>
                <c:pt idx="1587">
                  <c:v>1.5870000000000459</c:v>
                </c:pt>
                <c:pt idx="1588">
                  <c:v>1.5880000000000223</c:v>
                </c:pt>
                <c:pt idx="1589">
                  <c:v>1.5889999999999986</c:v>
                </c:pt>
                <c:pt idx="1590">
                  <c:v>1.5900000000000318</c:v>
                </c:pt>
                <c:pt idx="1591">
                  <c:v>1.5910000000000082</c:v>
                </c:pt>
                <c:pt idx="1592">
                  <c:v>1.5920000000000414</c:v>
                </c:pt>
                <c:pt idx="1593">
                  <c:v>1.5930000000000177</c:v>
                </c:pt>
                <c:pt idx="1594">
                  <c:v>1.5939999999999941</c:v>
                </c:pt>
                <c:pt idx="1595">
                  <c:v>1.5950000000000273</c:v>
                </c:pt>
                <c:pt idx="1596">
                  <c:v>1.5960000000000036</c:v>
                </c:pt>
                <c:pt idx="1597">
                  <c:v>1.5970000000000368</c:v>
                </c:pt>
                <c:pt idx="1598">
                  <c:v>1.5980000000000132</c:v>
                </c:pt>
                <c:pt idx="1599">
                  <c:v>1.5990000000000464</c:v>
                </c:pt>
                <c:pt idx="1600">
                  <c:v>1.6000000000000227</c:v>
                </c:pt>
                <c:pt idx="1601">
                  <c:v>1.6009999999999991</c:v>
                </c:pt>
                <c:pt idx="1602">
                  <c:v>1.6020000000000323</c:v>
                </c:pt>
                <c:pt idx="1603">
                  <c:v>1.6030000000000086</c:v>
                </c:pt>
                <c:pt idx="1604">
                  <c:v>1.6040000000000418</c:v>
                </c:pt>
                <c:pt idx="1605">
                  <c:v>1.6050000000000182</c:v>
                </c:pt>
                <c:pt idx="1606">
                  <c:v>1.6059999999999945</c:v>
                </c:pt>
                <c:pt idx="1607">
                  <c:v>1.6070000000000277</c:v>
                </c:pt>
                <c:pt idx="1608">
                  <c:v>1.6080000000000041</c:v>
                </c:pt>
                <c:pt idx="1609">
                  <c:v>1.6090000000000373</c:v>
                </c:pt>
                <c:pt idx="1610">
                  <c:v>1.6100000000000136</c:v>
                </c:pt>
                <c:pt idx="1611">
                  <c:v>1.61099999999999</c:v>
                </c:pt>
                <c:pt idx="1612">
                  <c:v>1.6120000000000232</c:v>
                </c:pt>
                <c:pt idx="1613">
                  <c:v>1.6129999999999995</c:v>
                </c:pt>
                <c:pt idx="1614">
                  <c:v>1.6140000000000327</c:v>
                </c:pt>
                <c:pt idx="1615">
                  <c:v>1.6150000000000091</c:v>
                </c:pt>
                <c:pt idx="1616">
                  <c:v>1.6160000000000423</c:v>
                </c:pt>
                <c:pt idx="1617">
                  <c:v>1.6170000000000186</c:v>
                </c:pt>
                <c:pt idx="1618">
                  <c:v>1.617999999999995</c:v>
                </c:pt>
                <c:pt idx="1619">
                  <c:v>1.6190000000000282</c:v>
                </c:pt>
                <c:pt idx="1620">
                  <c:v>1.6200000000000045</c:v>
                </c:pt>
                <c:pt idx="1621">
                  <c:v>1.6210000000000377</c:v>
                </c:pt>
                <c:pt idx="1622">
                  <c:v>1.6220000000000141</c:v>
                </c:pt>
                <c:pt idx="1623">
                  <c:v>1.6229999999999905</c:v>
                </c:pt>
                <c:pt idx="1624">
                  <c:v>1.6240000000000236</c:v>
                </c:pt>
                <c:pt idx="1625">
                  <c:v>1.625</c:v>
                </c:pt>
                <c:pt idx="1626">
                  <c:v>1.6260000000000332</c:v>
                </c:pt>
                <c:pt idx="1627">
                  <c:v>1.6270000000000095</c:v>
                </c:pt>
                <c:pt idx="1628">
                  <c:v>1.6280000000000427</c:v>
                </c:pt>
                <c:pt idx="1629">
                  <c:v>1.6290000000000191</c:v>
                </c:pt>
                <c:pt idx="1630">
                  <c:v>1.6299999999999955</c:v>
                </c:pt>
                <c:pt idx="1631">
                  <c:v>1.6310000000000286</c:v>
                </c:pt>
                <c:pt idx="1632">
                  <c:v>1.632000000000005</c:v>
                </c:pt>
                <c:pt idx="1633">
                  <c:v>1.6330000000000382</c:v>
                </c:pt>
                <c:pt idx="1634">
                  <c:v>1.6340000000000146</c:v>
                </c:pt>
                <c:pt idx="1635">
                  <c:v>1.6349999999999909</c:v>
                </c:pt>
                <c:pt idx="1636">
                  <c:v>1.6360000000000241</c:v>
                </c:pt>
                <c:pt idx="1637">
                  <c:v>1.6370000000000005</c:v>
                </c:pt>
                <c:pt idx="1638">
                  <c:v>1.6380000000000337</c:v>
                </c:pt>
                <c:pt idx="1639">
                  <c:v>1.63900000000001</c:v>
                </c:pt>
                <c:pt idx="1640">
                  <c:v>1.6400000000000432</c:v>
                </c:pt>
                <c:pt idx="1641">
                  <c:v>1.6410000000000196</c:v>
                </c:pt>
                <c:pt idx="1642">
                  <c:v>1.6419999999999959</c:v>
                </c:pt>
                <c:pt idx="1643">
                  <c:v>1.6430000000000291</c:v>
                </c:pt>
                <c:pt idx="1644">
                  <c:v>1.6440000000000055</c:v>
                </c:pt>
                <c:pt idx="1645">
                  <c:v>1.6450000000000387</c:v>
                </c:pt>
                <c:pt idx="1646">
                  <c:v>1.646000000000015</c:v>
                </c:pt>
                <c:pt idx="1647">
                  <c:v>1.6469999999999914</c:v>
                </c:pt>
                <c:pt idx="1648">
                  <c:v>1.6480000000000246</c:v>
                </c:pt>
                <c:pt idx="1649">
                  <c:v>1.6490000000000009</c:v>
                </c:pt>
                <c:pt idx="1650">
                  <c:v>1.6500000000000341</c:v>
                </c:pt>
                <c:pt idx="1651">
                  <c:v>1.6510000000000105</c:v>
                </c:pt>
                <c:pt idx="1652">
                  <c:v>1.6520000000000437</c:v>
                </c:pt>
                <c:pt idx="1653">
                  <c:v>1.65300000000002</c:v>
                </c:pt>
                <c:pt idx="1654">
                  <c:v>1.6539999999999964</c:v>
                </c:pt>
                <c:pt idx="1655">
                  <c:v>1.6550000000000296</c:v>
                </c:pt>
                <c:pt idx="1656">
                  <c:v>1.6560000000000059</c:v>
                </c:pt>
                <c:pt idx="1657">
                  <c:v>1.6570000000000391</c:v>
                </c:pt>
                <c:pt idx="1658">
                  <c:v>1.6580000000000155</c:v>
                </c:pt>
                <c:pt idx="1659">
                  <c:v>1.6589999999999918</c:v>
                </c:pt>
                <c:pt idx="1660">
                  <c:v>1.660000000000025</c:v>
                </c:pt>
                <c:pt idx="1661">
                  <c:v>1.6610000000000014</c:v>
                </c:pt>
                <c:pt idx="1662">
                  <c:v>1.6620000000000346</c:v>
                </c:pt>
                <c:pt idx="1663">
                  <c:v>1.6630000000000109</c:v>
                </c:pt>
                <c:pt idx="1664">
                  <c:v>1.6640000000000441</c:v>
                </c:pt>
                <c:pt idx="1665">
                  <c:v>1.6650000000000205</c:v>
                </c:pt>
                <c:pt idx="1666">
                  <c:v>1.6659999999999968</c:v>
                </c:pt>
                <c:pt idx="1667">
                  <c:v>1.66700000000003</c:v>
                </c:pt>
                <c:pt idx="1668">
                  <c:v>1.6680000000000064</c:v>
                </c:pt>
                <c:pt idx="1669">
                  <c:v>1.6690000000000396</c:v>
                </c:pt>
                <c:pt idx="1670">
                  <c:v>1.6700000000000159</c:v>
                </c:pt>
                <c:pt idx="1671">
                  <c:v>1.6709999999999923</c:v>
                </c:pt>
                <c:pt idx="1672">
                  <c:v>1.6720000000000255</c:v>
                </c:pt>
                <c:pt idx="1673">
                  <c:v>1.6730000000000018</c:v>
                </c:pt>
                <c:pt idx="1674">
                  <c:v>1.674000000000035</c:v>
                </c:pt>
                <c:pt idx="1675">
                  <c:v>1.6750000000000114</c:v>
                </c:pt>
                <c:pt idx="1676">
                  <c:v>1.6760000000000446</c:v>
                </c:pt>
                <c:pt idx="1677">
                  <c:v>1.6770000000000209</c:v>
                </c:pt>
                <c:pt idx="1678">
                  <c:v>1.6779999999999973</c:v>
                </c:pt>
                <c:pt idx="1679">
                  <c:v>1.6790000000000305</c:v>
                </c:pt>
                <c:pt idx="1680">
                  <c:v>1.6800000000000068</c:v>
                </c:pt>
                <c:pt idx="1681">
                  <c:v>1.68100000000004</c:v>
                </c:pt>
                <c:pt idx="1682">
                  <c:v>1.6820000000000164</c:v>
                </c:pt>
                <c:pt idx="1683">
                  <c:v>1.6829999999999927</c:v>
                </c:pt>
                <c:pt idx="1684">
                  <c:v>1.6840000000000259</c:v>
                </c:pt>
                <c:pt idx="1685">
                  <c:v>1.6850000000000023</c:v>
                </c:pt>
                <c:pt idx="1686">
                  <c:v>1.6860000000000355</c:v>
                </c:pt>
                <c:pt idx="1687">
                  <c:v>1.6870000000000118</c:v>
                </c:pt>
                <c:pt idx="1688">
                  <c:v>1.688000000000045</c:v>
                </c:pt>
                <c:pt idx="1689">
                  <c:v>1.6890000000000214</c:v>
                </c:pt>
                <c:pt idx="1690">
                  <c:v>1.6899999999999977</c:v>
                </c:pt>
                <c:pt idx="1691">
                  <c:v>1.6910000000000309</c:v>
                </c:pt>
                <c:pt idx="1692">
                  <c:v>1.6920000000000073</c:v>
                </c:pt>
                <c:pt idx="1693">
                  <c:v>1.6930000000000405</c:v>
                </c:pt>
                <c:pt idx="1694">
                  <c:v>1.6940000000000168</c:v>
                </c:pt>
                <c:pt idx="1695">
                  <c:v>1.6949999999999932</c:v>
                </c:pt>
                <c:pt idx="1696">
                  <c:v>1.6960000000000264</c:v>
                </c:pt>
                <c:pt idx="1697">
                  <c:v>1.6970000000000027</c:v>
                </c:pt>
                <c:pt idx="1698">
                  <c:v>1.6980000000000359</c:v>
                </c:pt>
                <c:pt idx="1699">
                  <c:v>1.6990000000000123</c:v>
                </c:pt>
                <c:pt idx="1700">
                  <c:v>1.7000000000000455</c:v>
                </c:pt>
                <c:pt idx="1701">
                  <c:v>1.7010000000000218</c:v>
                </c:pt>
                <c:pt idx="1702">
                  <c:v>1.7019999999999982</c:v>
                </c:pt>
                <c:pt idx="1703">
                  <c:v>1.7030000000000314</c:v>
                </c:pt>
                <c:pt idx="1704">
                  <c:v>1.7040000000000077</c:v>
                </c:pt>
                <c:pt idx="1705">
                  <c:v>1.7050000000000409</c:v>
                </c:pt>
                <c:pt idx="1706">
                  <c:v>1.7060000000000173</c:v>
                </c:pt>
                <c:pt idx="1707">
                  <c:v>1.7069999999999936</c:v>
                </c:pt>
                <c:pt idx="1708">
                  <c:v>1.7080000000000268</c:v>
                </c:pt>
                <c:pt idx="1709">
                  <c:v>1.7090000000000032</c:v>
                </c:pt>
                <c:pt idx="1710">
                  <c:v>1.7100000000000364</c:v>
                </c:pt>
                <c:pt idx="1711">
                  <c:v>1.7110000000000127</c:v>
                </c:pt>
                <c:pt idx="1712">
                  <c:v>1.7120000000000459</c:v>
                </c:pt>
                <c:pt idx="1713">
                  <c:v>1.7130000000000223</c:v>
                </c:pt>
                <c:pt idx="1714">
                  <c:v>1.7139999999999986</c:v>
                </c:pt>
                <c:pt idx="1715">
                  <c:v>1.7150000000000318</c:v>
                </c:pt>
                <c:pt idx="1716">
                  <c:v>1.7160000000000082</c:v>
                </c:pt>
                <c:pt idx="1717">
                  <c:v>1.7170000000000414</c:v>
                </c:pt>
                <c:pt idx="1718">
                  <c:v>1.7180000000000177</c:v>
                </c:pt>
                <c:pt idx="1719">
                  <c:v>1.7189999999999941</c:v>
                </c:pt>
                <c:pt idx="1720">
                  <c:v>1.7200000000000273</c:v>
                </c:pt>
                <c:pt idx="1721">
                  <c:v>1.7210000000000036</c:v>
                </c:pt>
                <c:pt idx="1722">
                  <c:v>1.7220000000000368</c:v>
                </c:pt>
                <c:pt idx="1723">
                  <c:v>1.7230000000000132</c:v>
                </c:pt>
                <c:pt idx="1724">
                  <c:v>1.7240000000000464</c:v>
                </c:pt>
                <c:pt idx="1725">
                  <c:v>1.7250000000000227</c:v>
                </c:pt>
                <c:pt idx="1726">
                  <c:v>1.7259999999999991</c:v>
                </c:pt>
                <c:pt idx="1727">
                  <c:v>1.7270000000000323</c:v>
                </c:pt>
                <c:pt idx="1728">
                  <c:v>1.7280000000000086</c:v>
                </c:pt>
                <c:pt idx="1729">
                  <c:v>1.7290000000000418</c:v>
                </c:pt>
                <c:pt idx="1730">
                  <c:v>1.7300000000000182</c:v>
                </c:pt>
                <c:pt idx="1731">
                  <c:v>1.7309999999999945</c:v>
                </c:pt>
                <c:pt idx="1732">
                  <c:v>1.7320000000000277</c:v>
                </c:pt>
                <c:pt idx="1733">
                  <c:v>1.7330000000000041</c:v>
                </c:pt>
                <c:pt idx="1734">
                  <c:v>1.7340000000000373</c:v>
                </c:pt>
                <c:pt idx="1735">
                  <c:v>1.7350000000000136</c:v>
                </c:pt>
                <c:pt idx="1736">
                  <c:v>1.73599999999999</c:v>
                </c:pt>
                <c:pt idx="1737">
                  <c:v>1.7370000000000232</c:v>
                </c:pt>
                <c:pt idx="1738">
                  <c:v>1.7379999999999995</c:v>
                </c:pt>
                <c:pt idx="1739">
                  <c:v>1.7390000000000327</c:v>
                </c:pt>
                <c:pt idx="1740">
                  <c:v>1.7400000000000091</c:v>
                </c:pt>
                <c:pt idx="1741">
                  <c:v>1.7410000000000423</c:v>
                </c:pt>
                <c:pt idx="1742">
                  <c:v>1.7420000000000186</c:v>
                </c:pt>
                <c:pt idx="1743">
                  <c:v>1.742999999999995</c:v>
                </c:pt>
                <c:pt idx="1744">
                  <c:v>1.7440000000000282</c:v>
                </c:pt>
                <c:pt idx="1745">
                  <c:v>1.7450000000000045</c:v>
                </c:pt>
                <c:pt idx="1746">
                  <c:v>1.7460000000000377</c:v>
                </c:pt>
                <c:pt idx="1747">
                  <c:v>1.7470000000000141</c:v>
                </c:pt>
                <c:pt idx="1748">
                  <c:v>1.7479999999999905</c:v>
                </c:pt>
                <c:pt idx="1749">
                  <c:v>1.7490000000000236</c:v>
                </c:pt>
                <c:pt idx="1750">
                  <c:v>1.75</c:v>
                </c:pt>
                <c:pt idx="1751">
                  <c:v>1.7510000000000332</c:v>
                </c:pt>
                <c:pt idx="1752">
                  <c:v>1.7520000000000095</c:v>
                </c:pt>
                <c:pt idx="1753">
                  <c:v>1.7530000000000427</c:v>
                </c:pt>
                <c:pt idx="1754">
                  <c:v>1.7540000000000191</c:v>
                </c:pt>
                <c:pt idx="1755">
                  <c:v>1.7549999999999955</c:v>
                </c:pt>
                <c:pt idx="1756">
                  <c:v>1.7560000000000286</c:v>
                </c:pt>
                <c:pt idx="1757">
                  <c:v>1.757000000000005</c:v>
                </c:pt>
                <c:pt idx="1758">
                  <c:v>1.7580000000000382</c:v>
                </c:pt>
                <c:pt idx="1759">
                  <c:v>1.7590000000000146</c:v>
                </c:pt>
                <c:pt idx="1760">
                  <c:v>1.7599999999999909</c:v>
                </c:pt>
                <c:pt idx="1761">
                  <c:v>1.7610000000000241</c:v>
                </c:pt>
                <c:pt idx="1762">
                  <c:v>1.7620000000000005</c:v>
                </c:pt>
                <c:pt idx="1763">
                  <c:v>1.7630000000000337</c:v>
                </c:pt>
                <c:pt idx="1764">
                  <c:v>1.76400000000001</c:v>
                </c:pt>
                <c:pt idx="1765">
                  <c:v>1.7650000000000432</c:v>
                </c:pt>
                <c:pt idx="1766">
                  <c:v>1.7660000000000196</c:v>
                </c:pt>
                <c:pt idx="1767">
                  <c:v>1.7669999999999959</c:v>
                </c:pt>
                <c:pt idx="1768">
                  <c:v>1.7680000000000291</c:v>
                </c:pt>
                <c:pt idx="1769">
                  <c:v>1.7690000000000055</c:v>
                </c:pt>
                <c:pt idx="1770">
                  <c:v>1.7700000000000387</c:v>
                </c:pt>
                <c:pt idx="1771">
                  <c:v>1.771000000000015</c:v>
                </c:pt>
                <c:pt idx="1772">
                  <c:v>1.7719999999999914</c:v>
                </c:pt>
                <c:pt idx="1773">
                  <c:v>1.7730000000000246</c:v>
                </c:pt>
                <c:pt idx="1774">
                  <c:v>1.7740000000000009</c:v>
                </c:pt>
                <c:pt idx="1775">
                  <c:v>1.7750000000000341</c:v>
                </c:pt>
                <c:pt idx="1776">
                  <c:v>1.7760000000000105</c:v>
                </c:pt>
                <c:pt idx="1777">
                  <c:v>1.7770000000000437</c:v>
                </c:pt>
                <c:pt idx="1778">
                  <c:v>1.77800000000002</c:v>
                </c:pt>
                <c:pt idx="1779">
                  <c:v>1.7789999999999964</c:v>
                </c:pt>
                <c:pt idx="1780">
                  <c:v>1.7800000000000296</c:v>
                </c:pt>
                <c:pt idx="1781">
                  <c:v>1.7810000000000059</c:v>
                </c:pt>
                <c:pt idx="1782">
                  <c:v>1.7820000000000391</c:v>
                </c:pt>
                <c:pt idx="1783">
                  <c:v>1.7830000000000155</c:v>
                </c:pt>
                <c:pt idx="1784">
                  <c:v>1.7839999999999918</c:v>
                </c:pt>
                <c:pt idx="1785">
                  <c:v>1.785000000000025</c:v>
                </c:pt>
                <c:pt idx="1786">
                  <c:v>1.7860000000000014</c:v>
                </c:pt>
                <c:pt idx="1787">
                  <c:v>1.7870000000000346</c:v>
                </c:pt>
                <c:pt idx="1788">
                  <c:v>1.7880000000000109</c:v>
                </c:pt>
                <c:pt idx="1789">
                  <c:v>1.7890000000000441</c:v>
                </c:pt>
                <c:pt idx="1790">
                  <c:v>1.7900000000000205</c:v>
                </c:pt>
                <c:pt idx="1791">
                  <c:v>1.7909999999999968</c:v>
                </c:pt>
                <c:pt idx="1792">
                  <c:v>1.79200000000003</c:v>
                </c:pt>
                <c:pt idx="1793">
                  <c:v>1.7930000000000064</c:v>
                </c:pt>
                <c:pt idx="1794">
                  <c:v>1.7940000000000396</c:v>
                </c:pt>
                <c:pt idx="1795">
                  <c:v>1.7950000000000159</c:v>
                </c:pt>
                <c:pt idx="1796">
                  <c:v>1.7959999999999923</c:v>
                </c:pt>
                <c:pt idx="1797">
                  <c:v>1.7970000000000255</c:v>
                </c:pt>
                <c:pt idx="1798">
                  <c:v>1.7980000000000018</c:v>
                </c:pt>
                <c:pt idx="1799">
                  <c:v>1.799000000000035</c:v>
                </c:pt>
                <c:pt idx="1800">
                  <c:v>1.8000000000000114</c:v>
                </c:pt>
                <c:pt idx="1801">
                  <c:v>1.8010000000000446</c:v>
                </c:pt>
                <c:pt idx="1802">
                  <c:v>1.8020000000000209</c:v>
                </c:pt>
                <c:pt idx="1803">
                  <c:v>1.8029999999999973</c:v>
                </c:pt>
                <c:pt idx="1804">
                  <c:v>1.8040000000000305</c:v>
                </c:pt>
                <c:pt idx="1805">
                  <c:v>1.8050000000000068</c:v>
                </c:pt>
                <c:pt idx="1806">
                  <c:v>1.80600000000004</c:v>
                </c:pt>
                <c:pt idx="1807">
                  <c:v>1.8070000000000164</c:v>
                </c:pt>
                <c:pt idx="1808">
                  <c:v>1.8079999999999927</c:v>
                </c:pt>
                <c:pt idx="1809">
                  <c:v>1.8090000000000259</c:v>
                </c:pt>
                <c:pt idx="1810">
                  <c:v>1.8100000000000023</c:v>
                </c:pt>
                <c:pt idx="1811">
                  <c:v>1.8110000000000355</c:v>
                </c:pt>
                <c:pt idx="1812">
                  <c:v>1.8120000000000118</c:v>
                </c:pt>
                <c:pt idx="1813">
                  <c:v>1.813000000000045</c:v>
                </c:pt>
                <c:pt idx="1814">
                  <c:v>1.8140000000000214</c:v>
                </c:pt>
                <c:pt idx="1815">
                  <c:v>1.8149999999999977</c:v>
                </c:pt>
                <c:pt idx="1816">
                  <c:v>1.8160000000000309</c:v>
                </c:pt>
                <c:pt idx="1817">
                  <c:v>1.8170000000000073</c:v>
                </c:pt>
                <c:pt idx="1818">
                  <c:v>1.8180000000000405</c:v>
                </c:pt>
                <c:pt idx="1819">
                  <c:v>1.8190000000000168</c:v>
                </c:pt>
                <c:pt idx="1820">
                  <c:v>1.8199999999999932</c:v>
                </c:pt>
                <c:pt idx="1821">
                  <c:v>1.8210000000000264</c:v>
                </c:pt>
                <c:pt idx="1822">
                  <c:v>1.8220000000000027</c:v>
                </c:pt>
                <c:pt idx="1823">
                  <c:v>1.8230000000000359</c:v>
                </c:pt>
                <c:pt idx="1824">
                  <c:v>1.8240000000000123</c:v>
                </c:pt>
                <c:pt idx="1825">
                  <c:v>1.8250000000000455</c:v>
                </c:pt>
                <c:pt idx="1826">
                  <c:v>1.8260000000000218</c:v>
                </c:pt>
                <c:pt idx="1827">
                  <c:v>1.8269999999999982</c:v>
                </c:pt>
                <c:pt idx="1828">
                  <c:v>1.8280000000000314</c:v>
                </c:pt>
                <c:pt idx="1829">
                  <c:v>1.8290000000000077</c:v>
                </c:pt>
                <c:pt idx="1830">
                  <c:v>1.8300000000000409</c:v>
                </c:pt>
                <c:pt idx="1831">
                  <c:v>1.8310000000000173</c:v>
                </c:pt>
                <c:pt idx="1832">
                  <c:v>1.8319999999999936</c:v>
                </c:pt>
                <c:pt idx="1833">
                  <c:v>1.8330000000000268</c:v>
                </c:pt>
                <c:pt idx="1834">
                  <c:v>1.8340000000000032</c:v>
                </c:pt>
                <c:pt idx="1835">
                  <c:v>1.8350000000000364</c:v>
                </c:pt>
                <c:pt idx="1836">
                  <c:v>1.8360000000000127</c:v>
                </c:pt>
                <c:pt idx="1837">
                  <c:v>1.8370000000000459</c:v>
                </c:pt>
                <c:pt idx="1838">
                  <c:v>1.8380000000000223</c:v>
                </c:pt>
                <c:pt idx="1839">
                  <c:v>1.8389999999999986</c:v>
                </c:pt>
                <c:pt idx="1840">
                  <c:v>1.8400000000000318</c:v>
                </c:pt>
                <c:pt idx="1841">
                  <c:v>1.8410000000000082</c:v>
                </c:pt>
                <c:pt idx="1842">
                  <c:v>1.8420000000000414</c:v>
                </c:pt>
                <c:pt idx="1843">
                  <c:v>1.8430000000000177</c:v>
                </c:pt>
                <c:pt idx="1844">
                  <c:v>1.8439999999999941</c:v>
                </c:pt>
                <c:pt idx="1845">
                  <c:v>1.8450000000000273</c:v>
                </c:pt>
                <c:pt idx="1846">
                  <c:v>1.8460000000000036</c:v>
                </c:pt>
                <c:pt idx="1847">
                  <c:v>1.8470000000000368</c:v>
                </c:pt>
                <c:pt idx="1848">
                  <c:v>1.8480000000000132</c:v>
                </c:pt>
                <c:pt idx="1849">
                  <c:v>1.8490000000000464</c:v>
                </c:pt>
                <c:pt idx="1850">
                  <c:v>1.8500000000000227</c:v>
                </c:pt>
                <c:pt idx="1851">
                  <c:v>1.8509999999999991</c:v>
                </c:pt>
                <c:pt idx="1852">
                  <c:v>1.8520000000000323</c:v>
                </c:pt>
                <c:pt idx="1853">
                  <c:v>1.8530000000000086</c:v>
                </c:pt>
                <c:pt idx="1854">
                  <c:v>1.8540000000000418</c:v>
                </c:pt>
                <c:pt idx="1855">
                  <c:v>1.8550000000000182</c:v>
                </c:pt>
                <c:pt idx="1856">
                  <c:v>1.8559999999999945</c:v>
                </c:pt>
                <c:pt idx="1857">
                  <c:v>1.8570000000000277</c:v>
                </c:pt>
                <c:pt idx="1858">
                  <c:v>1.8580000000000041</c:v>
                </c:pt>
                <c:pt idx="1859">
                  <c:v>1.8590000000000373</c:v>
                </c:pt>
                <c:pt idx="1860">
                  <c:v>1.8600000000000136</c:v>
                </c:pt>
                <c:pt idx="1861">
                  <c:v>1.86099999999999</c:v>
                </c:pt>
                <c:pt idx="1862">
                  <c:v>1.8620000000000232</c:v>
                </c:pt>
                <c:pt idx="1863">
                  <c:v>1.8629999999999995</c:v>
                </c:pt>
                <c:pt idx="1864">
                  <c:v>1.8640000000000327</c:v>
                </c:pt>
                <c:pt idx="1865">
                  <c:v>1.8650000000000091</c:v>
                </c:pt>
                <c:pt idx="1866">
                  <c:v>1.8660000000000423</c:v>
                </c:pt>
                <c:pt idx="1867">
                  <c:v>1.8670000000000186</c:v>
                </c:pt>
                <c:pt idx="1868">
                  <c:v>1.867999999999995</c:v>
                </c:pt>
                <c:pt idx="1869">
                  <c:v>1.8690000000000282</c:v>
                </c:pt>
                <c:pt idx="1870">
                  <c:v>1.8700000000000045</c:v>
                </c:pt>
                <c:pt idx="1871">
                  <c:v>1.8710000000000377</c:v>
                </c:pt>
                <c:pt idx="1872">
                  <c:v>1.8720000000000141</c:v>
                </c:pt>
                <c:pt idx="1873">
                  <c:v>1.8729999999999905</c:v>
                </c:pt>
                <c:pt idx="1874">
                  <c:v>1.8740000000000236</c:v>
                </c:pt>
                <c:pt idx="1875">
                  <c:v>1.875</c:v>
                </c:pt>
                <c:pt idx="1876">
                  <c:v>1.8760000000000332</c:v>
                </c:pt>
                <c:pt idx="1877">
                  <c:v>1.8770000000000095</c:v>
                </c:pt>
                <c:pt idx="1878">
                  <c:v>1.8780000000000427</c:v>
                </c:pt>
                <c:pt idx="1879">
                  <c:v>1.8790000000000191</c:v>
                </c:pt>
                <c:pt idx="1880">
                  <c:v>1.8799999999999955</c:v>
                </c:pt>
                <c:pt idx="1881">
                  <c:v>1.8810000000000286</c:v>
                </c:pt>
                <c:pt idx="1882">
                  <c:v>1.882000000000005</c:v>
                </c:pt>
                <c:pt idx="1883">
                  <c:v>1.8830000000000382</c:v>
                </c:pt>
                <c:pt idx="1884">
                  <c:v>1.8840000000000146</c:v>
                </c:pt>
                <c:pt idx="1885">
                  <c:v>1.8849999999999909</c:v>
                </c:pt>
                <c:pt idx="1886">
                  <c:v>1.8860000000000241</c:v>
                </c:pt>
                <c:pt idx="1887">
                  <c:v>1.8870000000000005</c:v>
                </c:pt>
                <c:pt idx="1888">
                  <c:v>1.8880000000000337</c:v>
                </c:pt>
                <c:pt idx="1889">
                  <c:v>1.88900000000001</c:v>
                </c:pt>
                <c:pt idx="1890">
                  <c:v>1.8900000000000432</c:v>
                </c:pt>
                <c:pt idx="1891">
                  <c:v>1.8910000000000196</c:v>
                </c:pt>
                <c:pt idx="1892">
                  <c:v>1.8919999999999959</c:v>
                </c:pt>
                <c:pt idx="1893">
                  <c:v>1.8930000000000291</c:v>
                </c:pt>
                <c:pt idx="1894">
                  <c:v>1.8940000000000055</c:v>
                </c:pt>
                <c:pt idx="1895">
                  <c:v>1.8950000000000387</c:v>
                </c:pt>
                <c:pt idx="1896">
                  <c:v>1.896000000000015</c:v>
                </c:pt>
                <c:pt idx="1897">
                  <c:v>1.8969999999999914</c:v>
                </c:pt>
                <c:pt idx="1898">
                  <c:v>1.8980000000000246</c:v>
                </c:pt>
                <c:pt idx="1899">
                  <c:v>1.8990000000000009</c:v>
                </c:pt>
                <c:pt idx="1900">
                  <c:v>1.9000000000000341</c:v>
                </c:pt>
                <c:pt idx="1901">
                  <c:v>1.9010000000000105</c:v>
                </c:pt>
                <c:pt idx="1902">
                  <c:v>1.9020000000000437</c:v>
                </c:pt>
                <c:pt idx="1903">
                  <c:v>1.90300000000002</c:v>
                </c:pt>
                <c:pt idx="1904">
                  <c:v>1.9039999999999964</c:v>
                </c:pt>
                <c:pt idx="1905">
                  <c:v>1.9050000000000296</c:v>
                </c:pt>
                <c:pt idx="1906">
                  <c:v>1.9060000000000059</c:v>
                </c:pt>
                <c:pt idx="1907">
                  <c:v>1.9070000000000391</c:v>
                </c:pt>
                <c:pt idx="1908">
                  <c:v>1.9080000000000155</c:v>
                </c:pt>
                <c:pt idx="1909">
                  <c:v>1.9089999999999918</c:v>
                </c:pt>
                <c:pt idx="1910">
                  <c:v>1.910000000000025</c:v>
                </c:pt>
                <c:pt idx="1911">
                  <c:v>1.9110000000000014</c:v>
                </c:pt>
                <c:pt idx="1912">
                  <c:v>1.9120000000000346</c:v>
                </c:pt>
                <c:pt idx="1913">
                  <c:v>1.9130000000000109</c:v>
                </c:pt>
                <c:pt idx="1914">
                  <c:v>1.9140000000000441</c:v>
                </c:pt>
                <c:pt idx="1915">
                  <c:v>1.9150000000000205</c:v>
                </c:pt>
                <c:pt idx="1916">
                  <c:v>1.9159999999999968</c:v>
                </c:pt>
                <c:pt idx="1917">
                  <c:v>1.91700000000003</c:v>
                </c:pt>
                <c:pt idx="1918">
                  <c:v>1.9180000000000064</c:v>
                </c:pt>
                <c:pt idx="1919">
                  <c:v>1.9190000000000396</c:v>
                </c:pt>
                <c:pt idx="1920">
                  <c:v>1.9200000000000159</c:v>
                </c:pt>
                <c:pt idx="1921">
                  <c:v>1.9209999999999923</c:v>
                </c:pt>
                <c:pt idx="1922">
                  <c:v>1.9220000000000255</c:v>
                </c:pt>
                <c:pt idx="1923">
                  <c:v>1.9230000000000018</c:v>
                </c:pt>
                <c:pt idx="1924">
                  <c:v>1.924000000000035</c:v>
                </c:pt>
                <c:pt idx="1925">
                  <c:v>1.9250000000000114</c:v>
                </c:pt>
                <c:pt idx="1926">
                  <c:v>1.9260000000000446</c:v>
                </c:pt>
                <c:pt idx="1927">
                  <c:v>1.9270000000000209</c:v>
                </c:pt>
                <c:pt idx="1928">
                  <c:v>1.9279999999999973</c:v>
                </c:pt>
                <c:pt idx="1929">
                  <c:v>1.9290000000000305</c:v>
                </c:pt>
                <c:pt idx="1930">
                  <c:v>1.9300000000000068</c:v>
                </c:pt>
                <c:pt idx="1931">
                  <c:v>1.93100000000004</c:v>
                </c:pt>
                <c:pt idx="1932">
                  <c:v>1.9320000000000164</c:v>
                </c:pt>
                <c:pt idx="1933">
                  <c:v>1.9329999999999927</c:v>
                </c:pt>
                <c:pt idx="1934">
                  <c:v>1.9340000000000259</c:v>
                </c:pt>
                <c:pt idx="1935">
                  <c:v>1.9350000000000023</c:v>
                </c:pt>
                <c:pt idx="1936">
                  <c:v>1.9360000000000355</c:v>
                </c:pt>
                <c:pt idx="1937">
                  <c:v>1.9370000000000118</c:v>
                </c:pt>
                <c:pt idx="1938">
                  <c:v>1.938000000000045</c:v>
                </c:pt>
                <c:pt idx="1939">
                  <c:v>1.9390000000000214</c:v>
                </c:pt>
                <c:pt idx="1940">
                  <c:v>1.9399999999999977</c:v>
                </c:pt>
                <c:pt idx="1941">
                  <c:v>1.9410000000000309</c:v>
                </c:pt>
                <c:pt idx="1942">
                  <c:v>1.9420000000000073</c:v>
                </c:pt>
                <c:pt idx="1943">
                  <c:v>1.9430000000000405</c:v>
                </c:pt>
                <c:pt idx="1944">
                  <c:v>1.9440000000000168</c:v>
                </c:pt>
                <c:pt idx="1945">
                  <c:v>1.9449999999999932</c:v>
                </c:pt>
                <c:pt idx="1946">
                  <c:v>1.9460000000000264</c:v>
                </c:pt>
                <c:pt idx="1947">
                  <c:v>1.9470000000000027</c:v>
                </c:pt>
                <c:pt idx="1948">
                  <c:v>1.9480000000000359</c:v>
                </c:pt>
                <c:pt idx="1949">
                  <c:v>1.9490000000000123</c:v>
                </c:pt>
                <c:pt idx="1950">
                  <c:v>1.9500000000000455</c:v>
                </c:pt>
                <c:pt idx="1951">
                  <c:v>1.9510000000000218</c:v>
                </c:pt>
                <c:pt idx="1952">
                  <c:v>1.9519999999999982</c:v>
                </c:pt>
                <c:pt idx="1953">
                  <c:v>1.9530000000000314</c:v>
                </c:pt>
                <c:pt idx="1954">
                  <c:v>1.9540000000000077</c:v>
                </c:pt>
                <c:pt idx="1955">
                  <c:v>1.9550000000000409</c:v>
                </c:pt>
                <c:pt idx="1956">
                  <c:v>1.9560000000000173</c:v>
                </c:pt>
                <c:pt idx="1957">
                  <c:v>1.9569999999999936</c:v>
                </c:pt>
                <c:pt idx="1958">
                  <c:v>1.9580000000000268</c:v>
                </c:pt>
                <c:pt idx="1959">
                  <c:v>1.9590000000000032</c:v>
                </c:pt>
                <c:pt idx="1960">
                  <c:v>1.9600000000000364</c:v>
                </c:pt>
                <c:pt idx="1961">
                  <c:v>1.9610000000000127</c:v>
                </c:pt>
                <c:pt idx="1962">
                  <c:v>1.9620000000000459</c:v>
                </c:pt>
                <c:pt idx="1963">
                  <c:v>1.9630000000000223</c:v>
                </c:pt>
                <c:pt idx="1964">
                  <c:v>1.9639999999999986</c:v>
                </c:pt>
                <c:pt idx="1965">
                  <c:v>1.9650000000000318</c:v>
                </c:pt>
                <c:pt idx="1966">
                  <c:v>1.9660000000000082</c:v>
                </c:pt>
                <c:pt idx="1967">
                  <c:v>1.9670000000000414</c:v>
                </c:pt>
                <c:pt idx="1968">
                  <c:v>1.9680000000000177</c:v>
                </c:pt>
                <c:pt idx="1969">
                  <c:v>1.9689999999999941</c:v>
                </c:pt>
                <c:pt idx="1970">
                  <c:v>1.9700000000000273</c:v>
                </c:pt>
                <c:pt idx="1971">
                  <c:v>1.9710000000000036</c:v>
                </c:pt>
                <c:pt idx="1972">
                  <c:v>1.9720000000000368</c:v>
                </c:pt>
                <c:pt idx="1973">
                  <c:v>1.9730000000000132</c:v>
                </c:pt>
                <c:pt idx="1974">
                  <c:v>1.9740000000000464</c:v>
                </c:pt>
                <c:pt idx="1975">
                  <c:v>1.9750000000000227</c:v>
                </c:pt>
                <c:pt idx="1976">
                  <c:v>1.9759999999999991</c:v>
                </c:pt>
                <c:pt idx="1977">
                  <c:v>1.9770000000000323</c:v>
                </c:pt>
                <c:pt idx="1978">
                  <c:v>1.9780000000000086</c:v>
                </c:pt>
                <c:pt idx="1979">
                  <c:v>1.9790000000000418</c:v>
                </c:pt>
                <c:pt idx="1980">
                  <c:v>1.9800000000000182</c:v>
                </c:pt>
                <c:pt idx="1981">
                  <c:v>1.9809999999999945</c:v>
                </c:pt>
                <c:pt idx="1982">
                  <c:v>1.9820000000000277</c:v>
                </c:pt>
                <c:pt idx="1983">
                  <c:v>1.9830000000000041</c:v>
                </c:pt>
                <c:pt idx="1984">
                  <c:v>1.9840000000000373</c:v>
                </c:pt>
                <c:pt idx="1985">
                  <c:v>1.9850000000000136</c:v>
                </c:pt>
                <c:pt idx="1986">
                  <c:v>1.98599999999999</c:v>
                </c:pt>
                <c:pt idx="1987">
                  <c:v>1.9870000000000232</c:v>
                </c:pt>
                <c:pt idx="1988">
                  <c:v>1.9879999999999995</c:v>
                </c:pt>
                <c:pt idx="1989">
                  <c:v>1.9890000000000327</c:v>
                </c:pt>
                <c:pt idx="1990">
                  <c:v>1.9900000000000091</c:v>
                </c:pt>
                <c:pt idx="1991">
                  <c:v>1.9910000000000423</c:v>
                </c:pt>
                <c:pt idx="1992">
                  <c:v>1.9920000000000186</c:v>
                </c:pt>
                <c:pt idx="1993">
                  <c:v>1.992999999999995</c:v>
                </c:pt>
                <c:pt idx="1994">
                  <c:v>1.9940000000000282</c:v>
                </c:pt>
                <c:pt idx="1995">
                  <c:v>1.9950000000000045</c:v>
                </c:pt>
                <c:pt idx="1996">
                  <c:v>1.9960000000000377</c:v>
                </c:pt>
                <c:pt idx="1997">
                  <c:v>1.9970000000000141</c:v>
                </c:pt>
                <c:pt idx="1998">
                  <c:v>1.9979999999999905</c:v>
                </c:pt>
                <c:pt idx="1999">
                  <c:v>1.9990000000000236</c:v>
                </c:pt>
                <c:pt idx="2000">
                  <c:v>2</c:v>
                </c:pt>
                <c:pt idx="2001">
                  <c:v>2.0010000000000332</c:v>
                </c:pt>
                <c:pt idx="2002">
                  <c:v>2.0020000000000095</c:v>
                </c:pt>
                <c:pt idx="2003">
                  <c:v>2.0030000000000427</c:v>
                </c:pt>
                <c:pt idx="2004">
                  <c:v>2.0040000000000191</c:v>
                </c:pt>
                <c:pt idx="2005">
                  <c:v>2.0049999999999955</c:v>
                </c:pt>
                <c:pt idx="2006">
                  <c:v>2.0060000000000286</c:v>
                </c:pt>
                <c:pt idx="2007">
                  <c:v>2.007000000000005</c:v>
                </c:pt>
                <c:pt idx="2008">
                  <c:v>2.0080000000000382</c:v>
                </c:pt>
                <c:pt idx="2009">
                  <c:v>2.0090000000000146</c:v>
                </c:pt>
                <c:pt idx="2010">
                  <c:v>2.0099999999999909</c:v>
                </c:pt>
                <c:pt idx="2011">
                  <c:v>2.0110000000000241</c:v>
                </c:pt>
                <c:pt idx="2012">
                  <c:v>2.0120000000000005</c:v>
                </c:pt>
                <c:pt idx="2013">
                  <c:v>2.0130000000000337</c:v>
                </c:pt>
                <c:pt idx="2014">
                  <c:v>2.01400000000001</c:v>
                </c:pt>
                <c:pt idx="2015">
                  <c:v>2.0150000000000432</c:v>
                </c:pt>
                <c:pt idx="2016">
                  <c:v>2.0160000000000196</c:v>
                </c:pt>
                <c:pt idx="2017">
                  <c:v>2.0169999999999959</c:v>
                </c:pt>
                <c:pt idx="2018">
                  <c:v>2.0180000000000291</c:v>
                </c:pt>
                <c:pt idx="2019">
                  <c:v>2.0190000000000055</c:v>
                </c:pt>
                <c:pt idx="2020">
                  <c:v>2.0200000000000387</c:v>
                </c:pt>
                <c:pt idx="2021">
                  <c:v>2.021000000000015</c:v>
                </c:pt>
                <c:pt idx="2022">
                  <c:v>2.0219999999999914</c:v>
                </c:pt>
                <c:pt idx="2023">
                  <c:v>2.0230000000000246</c:v>
                </c:pt>
                <c:pt idx="2024">
                  <c:v>2.0240000000000009</c:v>
                </c:pt>
                <c:pt idx="2025">
                  <c:v>2.0250000000000341</c:v>
                </c:pt>
                <c:pt idx="2026">
                  <c:v>2.0260000000000105</c:v>
                </c:pt>
                <c:pt idx="2027">
                  <c:v>2.0270000000000437</c:v>
                </c:pt>
                <c:pt idx="2028">
                  <c:v>2.02800000000002</c:v>
                </c:pt>
                <c:pt idx="2029">
                  <c:v>2.0289999999999964</c:v>
                </c:pt>
                <c:pt idx="2030">
                  <c:v>2.0300000000000296</c:v>
                </c:pt>
                <c:pt idx="2031">
                  <c:v>2.0310000000000059</c:v>
                </c:pt>
                <c:pt idx="2032">
                  <c:v>2.0320000000000391</c:v>
                </c:pt>
                <c:pt idx="2033">
                  <c:v>2.0330000000000155</c:v>
                </c:pt>
                <c:pt idx="2034">
                  <c:v>2.0339999999999918</c:v>
                </c:pt>
                <c:pt idx="2035">
                  <c:v>2.035000000000025</c:v>
                </c:pt>
                <c:pt idx="2036">
                  <c:v>2.0360000000000014</c:v>
                </c:pt>
                <c:pt idx="2037">
                  <c:v>2.0370000000000346</c:v>
                </c:pt>
                <c:pt idx="2038">
                  <c:v>2.0380000000000109</c:v>
                </c:pt>
                <c:pt idx="2039">
                  <c:v>2.0390000000000441</c:v>
                </c:pt>
                <c:pt idx="2040">
                  <c:v>2.0400000000000205</c:v>
                </c:pt>
                <c:pt idx="2041">
                  <c:v>2.0409999999999968</c:v>
                </c:pt>
                <c:pt idx="2042">
                  <c:v>2.04200000000003</c:v>
                </c:pt>
                <c:pt idx="2043">
                  <c:v>2.0430000000000064</c:v>
                </c:pt>
                <c:pt idx="2044">
                  <c:v>2.0440000000000396</c:v>
                </c:pt>
                <c:pt idx="2045">
                  <c:v>2.0450000000000159</c:v>
                </c:pt>
                <c:pt idx="2046">
                  <c:v>2.0459999999999923</c:v>
                </c:pt>
                <c:pt idx="2047">
                  <c:v>2.0470000000000255</c:v>
                </c:pt>
                <c:pt idx="2048">
                  <c:v>2.0480000000000018</c:v>
                </c:pt>
                <c:pt idx="2049">
                  <c:v>2.049000000000035</c:v>
                </c:pt>
                <c:pt idx="2050">
                  <c:v>2.0500000000000114</c:v>
                </c:pt>
                <c:pt idx="2051">
                  <c:v>2.0510000000000446</c:v>
                </c:pt>
                <c:pt idx="2052">
                  <c:v>2.0520000000000209</c:v>
                </c:pt>
                <c:pt idx="2053">
                  <c:v>2.0529999999999973</c:v>
                </c:pt>
                <c:pt idx="2054">
                  <c:v>2.0540000000000305</c:v>
                </c:pt>
                <c:pt idx="2055">
                  <c:v>2.0550000000000068</c:v>
                </c:pt>
                <c:pt idx="2056">
                  <c:v>2.05600000000004</c:v>
                </c:pt>
                <c:pt idx="2057">
                  <c:v>2.0570000000000164</c:v>
                </c:pt>
                <c:pt idx="2058">
                  <c:v>2.0579999999999927</c:v>
                </c:pt>
                <c:pt idx="2059">
                  <c:v>2.0590000000000259</c:v>
                </c:pt>
                <c:pt idx="2060">
                  <c:v>2.0600000000000023</c:v>
                </c:pt>
                <c:pt idx="2061">
                  <c:v>2.0610000000000355</c:v>
                </c:pt>
                <c:pt idx="2062">
                  <c:v>2.0620000000000118</c:v>
                </c:pt>
                <c:pt idx="2063">
                  <c:v>2.063000000000045</c:v>
                </c:pt>
                <c:pt idx="2064">
                  <c:v>2.0640000000000214</c:v>
                </c:pt>
                <c:pt idx="2065">
                  <c:v>2.0649999999999977</c:v>
                </c:pt>
                <c:pt idx="2066">
                  <c:v>2.0660000000000309</c:v>
                </c:pt>
                <c:pt idx="2067">
                  <c:v>2.0670000000000073</c:v>
                </c:pt>
                <c:pt idx="2068">
                  <c:v>2.0680000000000405</c:v>
                </c:pt>
                <c:pt idx="2069">
                  <c:v>2.0690000000000168</c:v>
                </c:pt>
                <c:pt idx="2070">
                  <c:v>2.0699999999999932</c:v>
                </c:pt>
                <c:pt idx="2071">
                  <c:v>2.0710000000000264</c:v>
                </c:pt>
                <c:pt idx="2072">
                  <c:v>2.0720000000000027</c:v>
                </c:pt>
                <c:pt idx="2073">
                  <c:v>2.0730000000000359</c:v>
                </c:pt>
                <c:pt idx="2074">
                  <c:v>2.0740000000000123</c:v>
                </c:pt>
                <c:pt idx="2075">
                  <c:v>2.0750000000000455</c:v>
                </c:pt>
                <c:pt idx="2076">
                  <c:v>2.0760000000000218</c:v>
                </c:pt>
                <c:pt idx="2077">
                  <c:v>2.0769999999999982</c:v>
                </c:pt>
                <c:pt idx="2078">
                  <c:v>2.0780000000000314</c:v>
                </c:pt>
                <c:pt idx="2079">
                  <c:v>2.0790000000000077</c:v>
                </c:pt>
                <c:pt idx="2080">
                  <c:v>2.0800000000000409</c:v>
                </c:pt>
                <c:pt idx="2081">
                  <c:v>2.0810000000000173</c:v>
                </c:pt>
                <c:pt idx="2082">
                  <c:v>2.0819999999999936</c:v>
                </c:pt>
                <c:pt idx="2083">
                  <c:v>2.0830000000000268</c:v>
                </c:pt>
                <c:pt idx="2084">
                  <c:v>2.0840000000000032</c:v>
                </c:pt>
                <c:pt idx="2085">
                  <c:v>2.0850000000000364</c:v>
                </c:pt>
                <c:pt idx="2086">
                  <c:v>2.0860000000000127</c:v>
                </c:pt>
                <c:pt idx="2087">
                  <c:v>2.0870000000000459</c:v>
                </c:pt>
                <c:pt idx="2088">
                  <c:v>2.0880000000000223</c:v>
                </c:pt>
                <c:pt idx="2089">
                  <c:v>2.0889999999999986</c:v>
                </c:pt>
                <c:pt idx="2090">
                  <c:v>2.0900000000000318</c:v>
                </c:pt>
                <c:pt idx="2091">
                  <c:v>2.0910000000000082</c:v>
                </c:pt>
                <c:pt idx="2092">
                  <c:v>2.0920000000000414</c:v>
                </c:pt>
                <c:pt idx="2093">
                  <c:v>2.0930000000000177</c:v>
                </c:pt>
                <c:pt idx="2094">
                  <c:v>2.0939999999999941</c:v>
                </c:pt>
                <c:pt idx="2095">
                  <c:v>2.0950000000000273</c:v>
                </c:pt>
                <c:pt idx="2096">
                  <c:v>2.0960000000000036</c:v>
                </c:pt>
                <c:pt idx="2097">
                  <c:v>2.0970000000000368</c:v>
                </c:pt>
                <c:pt idx="2098">
                  <c:v>2.0980000000000132</c:v>
                </c:pt>
                <c:pt idx="2099">
                  <c:v>2.0990000000000464</c:v>
                </c:pt>
                <c:pt idx="2100">
                  <c:v>2.1000000000000227</c:v>
                </c:pt>
                <c:pt idx="2101">
                  <c:v>2.1009999999999991</c:v>
                </c:pt>
                <c:pt idx="2102">
                  <c:v>2.1020000000000323</c:v>
                </c:pt>
                <c:pt idx="2103">
                  <c:v>2.1030000000000086</c:v>
                </c:pt>
                <c:pt idx="2104">
                  <c:v>2.1040000000000418</c:v>
                </c:pt>
                <c:pt idx="2105">
                  <c:v>2.1050000000000182</c:v>
                </c:pt>
                <c:pt idx="2106">
                  <c:v>2.1059999999999945</c:v>
                </c:pt>
                <c:pt idx="2107">
                  <c:v>2.1070000000000277</c:v>
                </c:pt>
                <c:pt idx="2108">
                  <c:v>2.1080000000000041</c:v>
                </c:pt>
                <c:pt idx="2109">
                  <c:v>2.1090000000000373</c:v>
                </c:pt>
                <c:pt idx="2110">
                  <c:v>2.1100000000000136</c:v>
                </c:pt>
                <c:pt idx="2111">
                  <c:v>2.11099999999999</c:v>
                </c:pt>
                <c:pt idx="2112">
                  <c:v>2.1120000000000232</c:v>
                </c:pt>
                <c:pt idx="2113">
                  <c:v>2.1129999999999995</c:v>
                </c:pt>
                <c:pt idx="2114">
                  <c:v>2.1140000000000327</c:v>
                </c:pt>
                <c:pt idx="2115">
                  <c:v>2.1150000000000091</c:v>
                </c:pt>
                <c:pt idx="2116">
                  <c:v>2.1160000000000423</c:v>
                </c:pt>
                <c:pt idx="2117">
                  <c:v>2.1170000000000186</c:v>
                </c:pt>
                <c:pt idx="2118">
                  <c:v>2.117999999999995</c:v>
                </c:pt>
                <c:pt idx="2119">
                  <c:v>2.1190000000000282</c:v>
                </c:pt>
                <c:pt idx="2120">
                  <c:v>2.1200000000000045</c:v>
                </c:pt>
                <c:pt idx="2121">
                  <c:v>2.1210000000000377</c:v>
                </c:pt>
                <c:pt idx="2122">
                  <c:v>2.1220000000000141</c:v>
                </c:pt>
                <c:pt idx="2123">
                  <c:v>2.1229999999999905</c:v>
                </c:pt>
                <c:pt idx="2124">
                  <c:v>2.1240000000000236</c:v>
                </c:pt>
                <c:pt idx="2125">
                  <c:v>2.125</c:v>
                </c:pt>
                <c:pt idx="2126">
                  <c:v>2.1260000000000332</c:v>
                </c:pt>
                <c:pt idx="2127">
                  <c:v>2.1270000000000095</c:v>
                </c:pt>
                <c:pt idx="2128">
                  <c:v>2.1280000000000427</c:v>
                </c:pt>
                <c:pt idx="2129">
                  <c:v>2.1290000000000191</c:v>
                </c:pt>
                <c:pt idx="2130">
                  <c:v>2.1299999999999955</c:v>
                </c:pt>
                <c:pt idx="2131">
                  <c:v>2.1310000000000286</c:v>
                </c:pt>
                <c:pt idx="2132">
                  <c:v>2.132000000000005</c:v>
                </c:pt>
                <c:pt idx="2133">
                  <c:v>2.1330000000000382</c:v>
                </c:pt>
                <c:pt idx="2134">
                  <c:v>2.1340000000000146</c:v>
                </c:pt>
                <c:pt idx="2135">
                  <c:v>2.1349999999999909</c:v>
                </c:pt>
                <c:pt idx="2136">
                  <c:v>2.1360000000000241</c:v>
                </c:pt>
                <c:pt idx="2137">
                  <c:v>2.1370000000000005</c:v>
                </c:pt>
                <c:pt idx="2138">
                  <c:v>2.1380000000000337</c:v>
                </c:pt>
                <c:pt idx="2139">
                  <c:v>2.13900000000001</c:v>
                </c:pt>
                <c:pt idx="2140">
                  <c:v>2.1400000000000432</c:v>
                </c:pt>
                <c:pt idx="2141">
                  <c:v>2.1410000000000196</c:v>
                </c:pt>
                <c:pt idx="2142">
                  <c:v>2.1419999999999959</c:v>
                </c:pt>
                <c:pt idx="2143">
                  <c:v>2.1430000000000291</c:v>
                </c:pt>
                <c:pt idx="2144">
                  <c:v>2.1440000000000055</c:v>
                </c:pt>
                <c:pt idx="2145">
                  <c:v>2.1450000000000387</c:v>
                </c:pt>
                <c:pt idx="2146">
                  <c:v>2.146000000000015</c:v>
                </c:pt>
                <c:pt idx="2147">
                  <c:v>2.1469999999999914</c:v>
                </c:pt>
                <c:pt idx="2148">
                  <c:v>2.1480000000000246</c:v>
                </c:pt>
                <c:pt idx="2149">
                  <c:v>2.1490000000000009</c:v>
                </c:pt>
                <c:pt idx="2150">
                  <c:v>2.1500000000000341</c:v>
                </c:pt>
                <c:pt idx="2151">
                  <c:v>2.1510000000000105</c:v>
                </c:pt>
                <c:pt idx="2152">
                  <c:v>2.1520000000000437</c:v>
                </c:pt>
                <c:pt idx="2153">
                  <c:v>2.15300000000002</c:v>
                </c:pt>
                <c:pt idx="2154">
                  <c:v>2.1539999999999964</c:v>
                </c:pt>
                <c:pt idx="2155">
                  <c:v>2.1550000000000296</c:v>
                </c:pt>
                <c:pt idx="2156">
                  <c:v>2.1560000000000059</c:v>
                </c:pt>
                <c:pt idx="2157">
                  <c:v>2.1570000000000391</c:v>
                </c:pt>
                <c:pt idx="2158">
                  <c:v>2.1580000000000155</c:v>
                </c:pt>
                <c:pt idx="2159">
                  <c:v>2.1589999999999918</c:v>
                </c:pt>
                <c:pt idx="2160">
                  <c:v>2.160000000000025</c:v>
                </c:pt>
                <c:pt idx="2161">
                  <c:v>2.1610000000000014</c:v>
                </c:pt>
                <c:pt idx="2162">
                  <c:v>2.1620000000000346</c:v>
                </c:pt>
                <c:pt idx="2163">
                  <c:v>2.1630000000000109</c:v>
                </c:pt>
                <c:pt idx="2164">
                  <c:v>2.1640000000000441</c:v>
                </c:pt>
                <c:pt idx="2165">
                  <c:v>2.1650000000000205</c:v>
                </c:pt>
                <c:pt idx="2166">
                  <c:v>2.1659999999999968</c:v>
                </c:pt>
                <c:pt idx="2167">
                  <c:v>2.16700000000003</c:v>
                </c:pt>
                <c:pt idx="2168">
                  <c:v>2.1680000000000064</c:v>
                </c:pt>
                <c:pt idx="2169">
                  <c:v>2.1690000000000396</c:v>
                </c:pt>
                <c:pt idx="2170">
                  <c:v>2.1700000000000159</c:v>
                </c:pt>
                <c:pt idx="2171">
                  <c:v>2.1709999999999923</c:v>
                </c:pt>
                <c:pt idx="2172">
                  <c:v>2.1720000000000255</c:v>
                </c:pt>
                <c:pt idx="2173">
                  <c:v>2.1730000000000018</c:v>
                </c:pt>
                <c:pt idx="2174">
                  <c:v>2.174000000000035</c:v>
                </c:pt>
                <c:pt idx="2175">
                  <c:v>2.1750000000000114</c:v>
                </c:pt>
                <c:pt idx="2176">
                  <c:v>2.1760000000000446</c:v>
                </c:pt>
                <c:pt idx="2177">
                  <c:v>2.1770000000000209</c:v>
                </c:pt>
                <c:pt idx="2178">
                  <c:v>2.1779999999999973</c:v>
                </c:pt>
                <c:pt idx="2179">
                  <c:v>2.1790000000000305</c:v>
                </c:pt>
                <c:pt idx="2180">
                  <c:v>2.1800000000000068</c:v>
                </c:pt>
                <c:pt idx="2181">
                  <c:v>2.18100000000004</c:v>
                </c:pt>
                <c:pt idx="2182">
                  <c:v>2.1820000000000164</c:v>
                </c:pt>
                <c:pt idx="2183">
                  <c:v>2.1829999999999927</c:v>
                </c:pt>
                <c:pt idx="2184">
                  <c:v>2.1840000000000259</c:v>
                </c:pt>
                <c:pt idx="2185">
                  <c:v>2.1850000000000023</c:v>
                </c:pt>
                <c:pt idx="2186">
                  <c:v>2.1860000000000355</c:v>
                </c:pt>
                <c:pt idx="2187">
                  <c:v>2.1870000000000118</c:v>
                </c:pt>
                <c:pt idx="2188">
                  <c:v>2.188000000000045</c:v>
                </c:pt>
                <c:pt idx="2189">
                  <c:v>2.1890000000000214</c:v>
                </c:pt>
                <c:pt idx="2190">
                  <c:v>2.1899999999999977</c:v>
                </c:pt>
                <c:pt idx="2191">
                  <c:v>2.1910000000000309</c:v>
                </c:pt>
                <c:pt idx="2192">
                  <c:v>2.1920000000000073</c:v>
                </c:pt>
                <c:pt idx="2193">
                  <c:v>2.1930000000000405</c:v>
                </c:pt>
                <c:pt idx="2194">
                  <c:v>2.1940000000000168</c:v>
                </c:pt>
                <c:pt idx="2195">
                  <c:v>2.1949999999999932</c:v>
                </c:pt>
                <c:pt idx="2196">
                  <c:v>2.1960000000000264</c:v>
                </c:pt>
                <c:pt idx="2197">
                  <c:v>2.1970000000000027</c:v>
                </c:pt>
                <c:pt idx="2198">
                  <c:v>2.1980000000000359</c:v>
                </c:pt>
                <c:pt idx="2199">
                  <c:v>2.1990000000000123</c:v>
                </c:pt>
                <c:pt idx="2200">
                  <c:v>2.2000000000000455</c:v>
                </c:pt>
                <c:pt idx="2201">
                  <c:v>2.2010000000000218</c:v>
                </c:pt>
                <c:pt idx="2202">
                  <c:v>2.2019999999999982</c:v>
                </c:pt>
                <c:pt idx="2203">
                  <c:v>2.2030000000000314</c:v>
                </c:pt>
                <c:pt idx="2204">
                  <c:v>2.2040000000000077</c:v>
                </c:pt>
                <c:pt idx="2205">
                  <c:v>2.2050000000000409</c:v>
                </c:pt>
                <c:pt idx="2206">
                  <c:v>2.2060000000000173</c:v>
                </c:pt>
                <c:pt idx="2207">
                  <c:v>2.2069999999999936</c:v>
                </c:pt>
                <c:pt idx="2208">
                  <c:v>2.2080000000000268</c:v>
                </c:pt>
                <c:pt idx="2209">
                  <c:v>2.2090000000000032</c:v>
                </c:pt>
                <c:pt idx="2210">
                  <c:v>2.2100000000000364</c:v>
                </c:pt>
                <c:pt idx="2211">
                  <c:v>2.2110000000000127</c:v>
                </c:pt>
                <c:pt idx="2212">
                  <c:v>2.2120000000000459</c:v>
                </c:pt>
                <c:pt idx="2213">
                  <c:v>2.2130000000000223</c:v>
                </c:pt>
                <c:pt idx="2214">
                  <c:v>2.2139999999999986</c:v>
                </c:pt>
                <c:pt idx="2215">
                  <c:v>2.2150000000000318</c:v>
                </c:pt>
                <c:pt idx="2216">
                  <c:v>2.2160000000000082</c:v>
                </c:pt>
                <c:pt idx="2217">
                  <c:v>2.2170000000000414</c:v>
                </c:pt>
                <c:pt idx="2218">
                  <c:v>2.2180000000000177</c:v>
                </c:pt>
                <c:pt idx="2219">
                  <c:v>2.2189999999999941</c:v>
                </c:pt>
                <c:pt idx="2220">
                  <c:v>2.2200000000000273</c:v>
                </c:pt>
                <c:pt idx="2221">
                  <c:v>2.2210000000000036</c:v>
                </c:pt>
                <c:pt idx="2222">
                  <c:v>2.2220000000000368</c:v>
                </c:pt>
                <c:pt idx="2223">
                  <c:v>2.2230000000000132</c:v>
                </c:pt>
                <c:pt idx="2224">
                  <c:v>2.2240000000000464</c:v>
                </c:pt>
                <c:pt idx="2225">
                  <c:v>2.2250000000000227</c:v>
                </c:pt>
                <c:pt idx="2226">
                  <c:v>2.2259999999999991</c:v>
                </c:pt>
                <c:pt idx="2227">
                  <c:v>2.2270000000000323</c:v>
                </c:pt>
                <c:pt idx="2228">
                  <c:v>2.2280000000000086</c:v>
                </c:pt>
                <c:pt idx="2229">
                  <c:v>2.2290000000000418</c:v>
                </c:pt>
                <c:pt idx="2230">
                  <c:v>2.2300000000000182</c:v>
                </c:pt>
                <c:pt idx="2231">
                  <c:v>2.2309999999999945</c:v>
                </c:pt>
                <c:pt idx="2232">
                  <c:v>2.2320000000000277</c:v>
                </c:pt>
                <c:pt idx="2233">
                  <c:v>2.2330000000000041</c:v>
                </c:pt>
                <c:pt idx="2234">
                  <c:v>2.2340000000000373</c:v>
                </c:pt>
                <c:pt idx="2235">
                  <c:v>2.2350000000000136</c:v>
                </c:pt>
                <c:pt idx="2236">
                  <c:v>2.23599999999999</c:v>
                </c:pt>
                <c:pt idx="2237">
                  <c:v>2.2370000000000232</c:v>
                </c:pt>
                <c:pt idx="2238">
                  <c:v>2.2379999999999995</c:v>
                </c:pt>
                <c:pt idx="2239">
                  <c:v>2.2390000000000327</c:v>
                </c:pt>
                <c:pt idx="2240">
                  <c:v>2.2400000000000091</c:v>
                </c:pt>
                <c:pt idx="2241">
                  <c:v>2.2410000000000423</c:v>
                </c:pt>
                <c:pt idx="2242">
                  <c:v>2.2420000000000186</c:v>
                </c:pt>
                <c:pt idx="2243">
                  <c:v>2.242999999999995</c:v>
                </c:pt>
                <c:pt idx="2244">
                  <c:v>2.2440000000000282</c:v>
                </c:pt>
                <c:pt idx="2245">
                  <c:v>2.2450000000000045</c:v>
                </c:pt>
                <c:pt idx="2246">
                  <c:v>2.2460000000000377</c:v>
                </c:pt>
                <c:pt idx="2247">
                  <c:v>2.2470000000000141</c:v>
                </c:pt>
                <c:pt idx="2248">
                  <c:v>2.2479999999999905</c:v>
                </c:pt>
                <c:pt idx="2249">
                  <c:v>2.2490000000000236</c:v>
                </c:pt>
                <c:pt idx="2250">
                  <c:v>2.25</c:v>
                </c:pt>
                <c:pt idx="2251">
                  <c:v>2.2510000000000332</c:v>
                </c:pt>
                <c:pt idx="2252">
                  <c:v>2.2520000000000095</c:v>
                </c:pt>
                <c:pt idx="2253">
                  <c:v>2.2530000000000427</c:v>
                </c:pt>
                <c:pt idx="2254">
                  <c:v>2.2540000000000191</c:v>
                </c:pt>
                <c:pt idx="2255">
                  <c:v>2.2549999999999955</c:v>
                </c:pt>
                <c:pt idx="2256">
                  <c:v>2.2560000000000286</c:v>
                </c:pt>
                <c:pt idx="2257">
                  <c:v>2.257000000000005</c:v>
                </c:pt>
                <c:pt idx="2258">
                  <c:v>2.2580000000000382</c:v>
                </c:pt>
                <c:pt idx="2259">
                  <c:v>2.2590000000000146</c:v>
                </c:pt>
                <c:pt idx="2260">
                  <c:v>2.2599999999999909</c:v>
                </c:pt>
                <c:pt idx="2261">
                  <c:v>2.2610000000000241</c:v>
                </c:pt>
                <c:pt idx="2262">
                  <c:v>2.2620000000000005</c:v>
                </c:pt>
                <c:pt idx="2263">
                  <c:v>2.2630000000000337</c:v>
                </c:pt>
                <c:pt idx="2264">
                  <c:v>2.26400000000001</c:v>
                </c:pt>
                <c:pt idx="2265">
                  <c:v>2.2650000000000432</c:v>
                </c:pt>
                <c:pt idx="2266">
                  <c:v>2.2660000000000196</c:v>
                </c:pt>
                <c:pt idx="2267">
                  <c:v>2.2669999999999959</c:v>
                </c:pt>
                <c:pt idx="2268">
                  <c:v>2.2680000000000291</c:v>
                </c:pt>
                <c:pt idx="2269">
                  <c:v>2.2690000000000055</c:v>
                </c:pt>
                <c:pt idx="2270">
                  <c:v>2.2700000000000387</c:v>
                </c:pt>
                <c:pt idx="2271">
                  <c:v>2.271000000000015</c:v>
                </c:pt>
                <c:pt idx="2272">
                  <c:v>2.2719999999999914</c:v>
                </c:pt>
                <c:pt idx="2273">
                  <c:v>2.2730000000000246</c:v>
                </c:pt>
                <c:pt idx="2274">
                  <c:v>2.2740000000000009</c:v>
                </c:pt>
                <c:pt idx="2275">
                  <c:v>2.2750000000000341</c:v>
                </c:pt>
                <c:pt idx="2276">
                  <c:v>2.2760000000000105</c:v>
                </c:pt>
                <c:pt idx="2277">
                  <c:v>2.2770000000000437</c:v>
                </c:pt>
                <c:pt idx="2278">
                  <c:v>2.27800000000002</c:v>
                </c:pt>
                <c:pt idx="2279">
                  <c:v>2.2789999999999964</c:v>
                </c:pt>
                <c:pt idx="2280">
                  <c:v>2.2800000000000296</c:v>
                </c:pt>
                <c:pt idx="2281">
                  <c:v>2.2810000000000059</c:v>
                </c:pt>
                <c:pt idx="2282">
                  <c:v>2.2820000000000391</c:v>
                </c:pt>
                <c:pt idx="2283">
                  <c:v>2.2830000000000155</c:v>
                </c:pt>
                <c:pt idx="2284">
                  <c:v>2.2839999999999918</c:v>
                </c:pt>
                <c:pt idx="2285">
                  <c:v>2.285000000000025</c:v>
                </c:pt>
                <c:pt idx="2286">
                  <c:v>2.2860000000000014</c:v>
                </c:pt>
                <c:pt idx="2287">
                  <c:v>2.2870000000000346</c:v>
                </c:pt>
                <c:pt idx="2288">
                  <c:v>2.2880000000000109</c:v>
                </c:pt>
                <c:pt idx="2289">
                  <c:v>2.2890000000000441</c:v>
                </c:pt>
                <c:pt idx="2290">
                  <c:v>2.2900000000000205</c:v>
                </c:pt>
                <c:pt idx="2291">
                  <c:v>2.2909999999999968</c:v>
                </c:pt>
                <c:pt idx="2292">
                  <c:v>2.29200000000003</c:v>
                </c:pt>
                <c:pt idx="2293">
                  <c:v>2.2930000000000064</c:v>
                </c:pt>
                <c:pt idx="2294">
                  <c:v>2.2940000000000396</c:v>
                </c:pt>
                <c:pt idx="2295">
                  <c:v>2.2950000000000159</c:v>
                </c:pt>
                <c:pt idx="2296">
                  <c:v>2.2959999999999923</c:v>
                </c:pt>
                <c:pt idx="2297">
                  <c:v>2.2970000000000255</c:v>
                </c:pt>
                <c:pt idx="2298">
                  <c:v>2.2980000000000018</c:v>
                </c:pt>
                <c:pt idx="2299">
                  <c:v>2.299000000000035</c:v>
                </c:pt>
                <c:pt idx="2300">
                  <c:v>2.3000000000000114</c:v>
                </c:pt>
                <c:pt idx="2301">
                  <c:v>2.3010000000000446</c:v>
                </c:pt>
                <c:pt idx="2302">
                  <c:v>2.3020000000000209</c:v>
                </c:pt>
                <c:pt idx="2303">
                  <c:v>2.3029999999999973</c:v>
                </c:pt>
                <c:pt idx="2304">
                  <c:v>2.3040000000000305</c:v>
                </c:pt>
                <c:pt idx="2305">
                  <c:v>2.3050000000000068</c:v>
                </c:pt>
                <c:pt idx="2306">
                  <c:v>2.30600000000004</c:v>
                </c:pt>
                <c:pt idx="2307">
                  <c:v>2.3070000000000164</c:v>
                </c:pt>
                <c:pt idx="2308">
                  <c:v>2.3079999999999927</c:v>
                </c:pt>
                <c:pt idx="2309">
                  <c:v>2.3090000000000259</c:v>
                </c:pt>
                <c:pt idx="2310">
                  <c:v>2.3100000000000023</c:v>
                </c:pt>
                <c:pt idx="2311">
                  <c:v>2.3110000000000355</c:v>
                </c:pt>
                <c:pt idx="2312">
                  <c:v>2.3120000000000118</c:v>
                </c:pt>
                <c:pt idx="2313">
                  <c:v>2.313000000000045</c:v>
                </c:pt>
                <c:pt idx="2314">
                  <c:v>2.3140000000000214</c:v>
                </c:pt>
                <c:pt idx="2315">
                  <c:v>2.3149999999999977</c:v>
                </c:pt>
                <c:pt idx="2316">
                  <c:v>2.3160000000000309</c:v>
                </c:pt>
                <c:pt idx="2317">
                  <c:v>2.3170000000000073</c:v>
                </c:pt>
                <c:pt idx="2318">
                  <c:v>2.3180000000000405</c:v>
                </c:pt>
                <c:pt idx="2319">
                  <c:v>2.3190000000000168</c:v>
                </c:pt>
                <c:pt idx="2320">
                  <c:v>2.3199999999999932</c:v>
                </c:pt>
                <c:pt idx="2321">
                  <c:v>2.3210000000000264</c:v>
                </c:pt>
                <c:pt idx="2322">
                  <c:v>2.3220000000000027</c:v>
                </c:pt>
                <c:pt idx="2323">
                  <c:v>2.3230000000000359</c:v>
                </c:pt>
                <c:pt idx="2324">
                  <c:v>2.3240000000000123</c:v>
                </c:pt>
                <c:pt idx="2325">
                  <c:v>2.3250000000000455</c:v>
                </c:pt>
                <c:pt idx="2326">
                  <c:v>2.3260000000000218</c:v>
                </c:pt>
                <c:pt idx="2327">
                  <c:v>2.3269999999999982</c:v>
                </c:pt>
                <c:pt idx="2328">
                  <c:v>2.3280000000000314</c:v>
                </c:pt>
                <c:pt idx="2329">
                  <c:v>2.3290000000000077</c:v>
                </c:pt>
                <c:pt idx="2330">
                  <c:v>2.3300000000000409</c:v>
                </c:pt>
                <c:pt idx="2331">
                  <c:v>2.3310000000000173</c:v>
                </c:pt>
                <c:pt idx="2332">
                  <c:v>2.3319999999999936</c:v>
                </c:pt>
                <c:pt idx="2333">
                  <c:v>2.3330000000000268</c:v>
                </c:pt>
                <c:pt idx="2334">
                  <c:v>2.3340000000000032</c:v>
                </c:pt>
                <c:pt idx="2335">
                  <c:v>2.3350000000000364</c:v>
                </c:pt>
                <c:pt idx="2336">
                  <c:v>2.3360000000000127</c:v>
                </c:pt>
                <c:pt idx="2337">
                  <c:v>2.3370000000000459</c:v>
                </c:pt>
                <c:pt idx="2338">
                  <c:v>2.3380000000000223</c:v>
                </c:pt>
                <c:pt idx="2339">
                  <c:v>2.3389999999999986</c:v>
                </c:pt>
                <c:pt idx="2340">
                  <c:v>2.3400000000000318</c:v>
                </c:pt>
                <c:pt idx="2341">
                  <c:v>2.3410000000000082</c:v>
                </c:pt>
                <c:pt idx="2342">
                  <c:v>2.3420000000000414</c:v>
                </c:pt>
                <c:pt idx="2343">
                  <c:v>2.3430000000000177</c:v>
                </c:pt>
                <c:pt idx="2344">
                  <c:v>2.3439999999999941</c:v>
                </c:pt>
                <c:pt idx="2345">
                  <c:v>2.3450000000000273</c:v>
                </c:pt>
                <c:pt idx="2346">
                  <c:v>2.3460000000000036</c:v>
                </c:pt>
                <c:pt idx="2347">
                  <c:v>2.3470000000000368</c:v>
                </c:pt>
                <c:pt idx="2348">
                  <c:v>2.3480000000000132</c:v>
                </c:pt>
                <c:pt idx="2349">
                  <c:v>2.3490000000000464</c:v>
                </c:pt>
                <c:pt idx="2350">
                  <c:v>2.3500000000000227</c:v>
                </c:pt>
                <c:pt idx="2351">
                  <c:v>2.3509999999999991</c:v>
                </c:pt>
                <c:pt idx="2352">
                  <c:v>2.3520000000000323</c:v>
                </c:pt>
                <c:pt idx="2353">
                  <c:v>2.3530000000000086</c:v>
                </c:pt>
                <c:pt idx="2354">
                  <c:v>2.3540000000000418</c:v>
                </c:pt>
                <c:pt idx="2355">
                  <c:v>2.3550000000000182</c:v>
                </c:pt>
                <c:pt idx="2356">
                  <c:v>2.3559999999999945</c:v>
                </c:pt>
                <c:pt idx="2357">
                  <c:v>2.3570000000000277</c:v>
                </c:pt>
                <c:pt idx="2358">
                  <c:v>2.3580000000000041</c:v>
                </c:pt>
                <c:pt idx="2359">
                  <c:v>2.3590000000000373</c:v>
                </c:pt>
                <c:pt idx="2360">
                  <c:v>2.3600000000000136</c:v>
                </c:pt>
                <c:pt idx="2361">
                  <c:v>2.36099999999999</c:v>
                </c:pt>
                <c:pt idx="2362">
                  <c:v>2.3620000000000232</c:v>
                </c:pt>
                <c:pt idx="2363">
                  <c:v>2.3629999999999995</c:v>
                </c:pt>
                <c:pt idx="2364">
                  <c:v>2.3640000000000327</c:v>
                </c:pt>
                <c:pt idx="2365">
                  <c:v>2.3650000000000091</c:v>
                </c:pt>
                <c:pt idx="2366">
                  <c:v>2.3660000000000423</c:v>
                </c:pt>
                <c:pt idx="2367">
                  <c:v>2.3670000000000186</c:v>
                </c:pt>
                <c:pt idx="2368">
                  <c:v>2.367999999999995</c:v>
                </c:pt>
                <c:pt idx="2369">
                  <c:v>2.3690000000000282</c:v>
                </c:pt>
                <c:pt idx="2370">
                  <c:v>2.3700000000000045</c:v>
                </c:pt>
                <c:pt idx="2371">
                  <c:v>2.3710000000000377</c:v>
                </c:pt>
                <c:pt idx="2372">
                  <c:v>2.3720000000000141</c:v>
                </c:pt>
                <c:pt idx="2373">
                  <c:v>2.3729999999999905</c:v>
                </c:pt>
                <c:pt idx="2374">
                  <c:v>2.3740000000000236</c:v>
                </c:pt>
                <c:pt idx="2375">
                  <c:v>2.375</c:v>
                </c:pt>
                <c:pt idx="2376">
                  <c:v>2.3760000000000332</c:v>
                </c:pt>
                <c:pt idx="2377">
                  <c:v>2.3770000000000095</c:v>
                </c:pt>
                <c:pt idx="2378">
                  <c:v>2.3780000000000427</c:v>
                </c:pt>
                <c:pt idx="2379">
                  <c:v>2.3790000000000191</c:v>
                </c:pt>
                <c:pt idx="2380">
                  <c:v>2.3799999999999955</c:v>
                </c:pt>
                <c:pt idx="2381">
                  <c:v>2.3810000000000286</c:v>
                </c:pt>
                <c:pt idx="2382">
                  <c:v>2.382000000000005</c:v>
                </c:pt>
                <c:pt idx="2383">
                  <c:v>2.3830000000000382</c:v>
                </c:pt>
                <c:pt idx="2384">
                  <c:v>2.3840000000000146</c:v>
                </c:pt>
                <c:pt idx="2385">
                  <c:v>2.3849999999999909</c:v>
                </c:pt>
                <c:pt idx="2386">
                  <c:v>2.3860000000000241</c:v>
                </c:pt>
                <c:pt idx="2387">
                  <c:v>2.3870000000000005</c:v>
                </c:pt>
                <c:pt idx="2388">
                  <c:v>2.3880000000000337</c:v>
                </c:pt>
                <c:pt idx="2389">
                  <c:v>2.38900000000001</c:v>
                </c:pt>
                <c:pt idx="2390">
                  <c:v>2.3900000000000432</c:v>
                </c:pt>
                <c:pt idx="2391">
                  <c:v>2.3910000000000196</c:v>
                </c:pt>
                <c:pt idx="2392">
                  <c:v>2.3919999999999959</c:v>
                </c:pt>
                <c:pt idx="2393">
                  <c:v>2.3930000000000291</c:v>
                </c:pt>
                <c:pt idx="2394">
                  <c:v>2.3940000000000055</c:v>
                </c:pt>
                <c:pt idx="2395">
                  <c:v>2.3950000000000387</c:v>
                </c:pt>
                <c:pt idx="2396">
                  <c:v>2.396000000000015</c:v>
                </c:pt>
                <c:pt idx="2397">
                  <c:v>2.3969999999999914</c:v>
                </c:pt>
                <c:pt idx="2398">
                  <c:v>2.3980000000000246</c:v>
                </c:pt>
                <c:pt idx="2399">
                  <c:v>2.3990000000000009</c:v>
                </c:pt>
                <c:pt idx="2400">
                  <c:v>2.4000000000000341</c:v>
                </c:pt>
                <c:pt idx="2401">
                  <c:v>2.4010000000000105</c:v>
                </c:pt>
                <c:pt idx="2402">
                  <c:v>2.4020000000000437</c:v>
                </c:pt>
                <c:pt idx="2403">
                  <c:v>2.40300000000002</c:v>
                </c:pt>
                <c:pt idx="2404">
                  <c:v>2.4039999999999964</c:v>
                </c:pt>
                <c:pt idx="2405">
                  <c:v>2.4050000000000296</c:v>
                </c:pt>
                <c:pt idx="2406">
                  <c:v>2.4060000000000059</c:v>
                </c:pt>
                <c:pt idx="2407">
                  <c:v>2.4070000000000391</c:v>
                </c:pt>
                <c:pt idx="2408">
                  <c:v>2.4080000000000155</c:v>
                </c:pt>
                <c:pt idx="2409">
                  <c:v>2.4089999999999918</c:v>
                </c:pt>
                <c:pt idx="2410">
                  <c:v>2.410000000000025</c:v>
                </c:pt>
                <c:pt idx="2411">
                  <c:v>2.4110000000000014</c:v>
                </c:pt>
                <c:pt idx="2412">
                  <c:v>2.4120000000000346</c:v>
                </c:pt>
                <c:pt idx="2413">
                  <c:v>2.4130000000000109</c:v>
                </c:pt>
                <c:pt idx="2414">
                  <c:v>2.4140000000000441</c:v>
                </c:pt>
                <c:pt idx="2415">
                  <c:v>2.4150000000000205</c:v>
                </c:pt>
                <c:pt idx="2416">
                  <c:v>2.4159999999999968</c:v>
                </c:pt>
                <c:pt idx="2417">
                  <c:v>2.41700000000003</c:v>
                </c:pt>
                <c:pt idx="2418">
                  <c:v>2.4180000000000064</c:v>
                </c:pt>
                <c:pt idx="2419">
                  <c:v>2.4190000000000396</c:v>
                </c:pt>
                <c:pt idx="2420">
                  <c:v>2.4200000000000159</c:v>
                </c:pt>
                <c:pt idx="2421">
                  <c:v>2.4209999999999923</c:v>
                </c:pt>
                <c:pt idx="2422">
                  <c:v>2.4220000000000255</c:v>
                </c:pt>
                <c:pt idx="2423">
                  <c:v>2.4230000000000018</c:v>
                </c:pt>
                <c:pt idx="2424">
                  <c:v>2.424000000000035</c:v>
                </c:pt>
                <c:pt idx="2425">
                  <c:v>2.4250000000000114</c:v>
                </c:pt>
                <c:pt idx="2426">
                  <c:v>2.4260000000000446</c:v>
                </c:pt>
                <c:pt idx="2427">
                  <c:v>2.4270000000000209</c:v>
                </c:pt>
                <c:pt idx="2428">
                  <c:v>2.4279999999999973</c:v>
                </c:pt>
                <c:pt idx="2429">
                  <c:v>2.4290000000000305</c:v>
                </c:pt>
                <c:pt idx="2430">
                  <c:v>2.4300000000000068</c:v>
                </c:pt>
                <c:pt idx="2431">
                  <c:v>2.43100000000004</c:v>
                </c:pt>
                <c:pt idx="2432">
                  <c:v>2.4320000000000164</c:v>
                </c:pt>
                <c:pt idx="2433">
                  <c:v>2.4329999999999927</c:v>
                </c:pt>
                <c:pt idx="2434">
                  <c:v>2.4340000000000259</c:v>
                </c:pt>
                <c:pt idx="2435">
                  <c:v>2.4350000000000023</c:v>
                </c:pt>
                <c:pt idx="2436">
                  <c:v>2.4360000000000355</c:v>
                </c:pt>
                <c:pt idx="2437">
                  <c:v>2.4370000000000118</c:v>
                </c:pt>
                <c:pt idx="2438">
                  <c:v>2.438000000000045</c:v>
                </c:pt>
                <c:pt idx="2439">
                  <c:v>2.4390000000000214</c:v>
                </c:pt>
                <c:pt idx="2440">
                  <c:v>2.4399999999999977</c:v>
                </c:pt>
                <c:pt idx="2441">
                  <c:v>2.4410000000000309</c:v>
                </c:pt>
                <c:pt idx="2442">
                  <c:v>2.4420000000000073</c:v>
                </c:pt>
                <c:pt idx="2443">
                  <c:v>2.4430000000000405</c:v>
                </c:pt>
                <c:pt idx="2444">
                  <c:v>2.4440000000000168</c:v>
                </c:pt>
                <c:pt idx="2445">
                  <c:v>2.4449999999999932</c:v>
                </c:pt>
                <c:pt idx="2446">
                  <c:v>2.4460000000000264</c:v>
                </c:pt>
                <c:pt idx="2447">
                  <c:v>2.4470000000000027</c:v>
                </c:pt>
                <c:pt idx="2448">
                  <c:v>2.4480000000000359</c:v>
                </c:pt>
                <c:pt idx="2449">
                  <c:v>2.4490000000000123</c:v>
                </c:pt>
                <c:pt idx="2450">
                  <c:v>2.4500000000000455</c:v>
                </c:pt>
                <c:pt idx="2451">
                  <c:v>2.4510000000000218</c:v>
                </c:pt>
                <c:pt idx="2452">
                  <c:v>2.4519999999999982</c:v>
                </c:pt>
                <c:pt idx="2453">
                  <c:v>2.4530000000000314</c:v>
                </c:pt>
                <c:pt idx="2454">
                  <c:v>2.4540000000000077</c:v>
                </c:pt>
                <c:pt idx="2455">
                  <c:v>2.4550000000000409</c:v>
                </c:pt>
                <c:pt idx="2456">
                  <c:v>2.4560000000000173</c:v>
                </c:pt>
                <c:pt idx="2457">
                  <c:v>2.4569999999999936</c:v>
                </c:pt>
                <c:pt idx="2458">
                  <c:v>2.4580000000000268</c:v>
                </c:pt>
                <c:pt idx="2459">
                  <c:v>2.4590000000000032</c:v>
                </c:pt>
                <c:pt idx="2460">
                  <c:v>2.4600000000000364</c:v>
                </c:pt>
                <c:pt idx="2461">
                  <c:v>2.4610000000000127</c:v>
                </c:pt>
                <c:pt idx="2462">
                  <c:v>2.4620000000000459</c:v>
                </c:pt>
                <c:pt idx="2463">
                  <c:v>2.4630000000000223</c:v>
                </c:pt>
                <c:pt idx="2464">
                  <c:v>2.4639999999999986</c:v>
                </c:pt>
                <c:pt idx="2465">
                  <c:v>2.4650000000000318</c:v>
                </c:pt>
                <c:pt idx="2466">
                  <c:v>2.4660000000000082</c:v>
                </c:pt>
                <c:pt idx="2467">
                  <c:v>2.4670000000000414</c:v>
                </c:pt>
                <c:pt idx="2468">
                  <c:v>2.4680000000000177</c:v>
                </c:pt>
                <c:pt idx="2469">
                  <c:v>2.4689999999999941</c:v>
                </c:pt>
                <c:pt idx="2470">
                  <c:v>2.4700000000000273</c:v>
                </c:pt>
                <c:pt idx="2471">
                  <c:v>2.4710000000000036</c:v>
                </c:pt>
                <c:pt idx="2472">
                  <c:v>2.4720000000000368</c:v>
                </c:pt>
                <c:pt idx="2473">
                  <c:v>2.4730000000000132</c:v>
                </c:pt>
                <c:pt idx="2474">
                  <c:v>2.4740000000000464</c:v>
                </c:pt>
                <c:pt idx="2475">
                  <c:v>2.4750000000000227</c:v>
                </c:pt>
                <c:pt idx="2476">
                  <c:v>2.4759999999999991</c:v>
                </c:pt>
                <c:pt idx="2477">
                  <c:v>2.4770000000000323</c:v>
                </c:pt>
                <c:pt idx="2478">
                  <c:v>2.4780000000000086</c:v>
                </c:pt>
                <c:pt idx="2479">
                  <c:v>2.4790000000000418</c:v>
                </c:pt>
                <c:pt idx="2480">
                  <c:v>2.4800000000000182</c:v>
                </c:pt>
                <c:pt idx="2481">
                  <c:v>2.4809999999999945</c:v>
                </c:pt>
                <c:pt idx="2482">
                  <c:v>2.4820000000000277</c:v>
                </c:pt>
                <c:pt idx="2483">
                  <c:v>2.4830000000000041</c:v>
                </c:pt>
                <c:pt idx="2484">
                  <c:v>2.4840000000000373</c:v>
                </c:pt>
                <c:pt idx="2485">
                  <c:v>2.4850000000000136</c:v>
                </c:pt>
                <c:pt idx="2486">
                  <c:v>2.48599999999999</c:v>
                </c:pt>
                <c:pt idx="2487">
                  <c:v>2.4870000000000232</c:v>
                </c:pt>
                <c:pt idx="2488">
                  <c:v>2.4879999999999995</c:v>
                </c:pt>
                <c:pt idx="2489">
                  <c:v>2.4890000000000327</c:v>
                </c:pt>
                <c:pt idx="2490">
                  <c:v>2.4900000000000091</c:v>
                </c:pt>
                <c:pt idx="2491">
                  <c:v>2.4910000000000423</c:v>
                </c:pt>
                <c:pt idx="2492">
                  <c:v>2.4920000000000186</c:v>
                </c:pt>
                <c:pt idx="2493">
                  <c:v>2.492999999999995</c:v>
                </c:pt>
                <c:pt idx="2494">
                  <c:v>2.4940000000000282</c:v>
                </c:pt>
                <c:pt idx="2495">
                  <c:v>2.4950000000000045</c:v>
                </c:pt>
                <c:pt idx="2496">
                  <c:v>2.4960000000000377</c:v>
                </c:pt>
                <c:pt idx="2497">
                  <c:v>2.4970000000000141</c:v>
                </c:pt>
                <c:pt idx="2498">
                  <c:v>2.4979999999999905</c:v>
                </c:pt>
                <c:pt idx="2499">
                  <c:v>2.4990000000000236</c:v>
                </c:pt>
                <c:pt idx="2500">
                  <c:v>2.5</c:v>
                </c:pt>
                <c:pt idx="2501">
                  <c:v>2.5010000000000332</c:v>
                </c:pt>
                <c:pt idx="2502">
                  <c:v>2.5020000000000095</c:v>
                </c:pt>
                <c:pt idx="2503">
                  <c:v>2.5030000000000427</c:v>
                </c:pt>
                <c:pt idx="2504">
                  <c:v>2.5040000000000191</c:v>
                </c:pt>
                <c:pt idx="2505">
                  <c:v>2.5049999999999955</c:v>
                </c:pt>
                <c:pt idx="2506">
                  <c:v>2.5060000000000286</c:v>
                </c:pt>
                <c:pt idx="2507">
                  <c:v>2.507000000000005</c:v>
                </c:pt>
                <c:pt idx="2508">
                  <c:v>2.5080000000000382</c:v>
                </c:pt>
                <c:pt idx="2509">
                  <c:v>2.5090000000000146</c:v>
                </c:pt>
                <c:pt idx="2510">
                  <c:v>2.5099999999999909</c:v>
                </c:pt>
                <c:pt idx="2511">
                  <c:v>2.5110000000000241</c:v>
                </c:pt>
                <c:pt idx="2512">
                  <c:v>2.5120000000000005</c:v>
                </c:pt>
                <c:pt idx="2513">
                  <c:v>2.5130000000000337</c:v>
                </c:pt>
                <c:pt idx="2514">
                  <c:v>2.51400000000001</c:v>
                </c:pt>
                <c:pt idx="2515">
                  <c:v>2.5150000000000432</c:v>
                </c:pt>
                <c:pt idx="2516">
                  <c:v>2.5160000000000196</c:v>
                </c:pt>
                <c:pt idx="2517">
                  <c:v>2.5169999999999959</c:v>
                </c:pt>
                <c:pt idx="2518">
                  <c:v>2.5180000000000291</c:v>
                </c:pt>
                <c:pt idx="2519">
                  <c:v>2.5190000000000055</c:v>
                </c:pt>
                <c:pt idx="2520">
                  <c:v>2.5200000000000387</c:v>
                </c:pt>
                <c:pt idx="2521">
                  <c:v>2.521000000000015</c:v>
                </c:pt>
                <c:pt idx="2522">
                  <c:v>2.5219999999999914</c:v>
                </c:pt>
                <c:pt idx="2523">
                  <c:v>2.5230000000000246</c:v>
                </c:pt>
                <c:pt idx="2524">
                  <c:v>2.5240000000000009</c:v>
                </c:pt>
                <c:pt idx="2525">
                  <c:v>2.5250000000000341</c:v>
                </c:pt>
                <c:pt idx="2526">
                  <c:v>2.5260000000000105</c:v>
                </c:pt>
                <c:pt idx="2527">
                  <c:v>2.5270000000000437</c:v>
                </c:pt>
                <c:pt idx="2528">
                  <c:v>2.52800000000002</c:v>
                </c:pt>
                <c:pt idx="2529">
                  <c:v>2.5289999999999964</c:v>
                </c:pt>
                <c:pt idx="2530">
                  <c:v>2.5300000000000296</c:v>
                </c:pt>
                <c:pt idx="2531">
                  <c:v>2.5310000000000059</c:v>
                </c:pt>
                <c:pt idx="2532">
                  <c:v>2.5320000000000391</c:v>
                </c:pt>
                <c:pt idx="2533">
                  <c:v>2.5330000000000155</c:v>
                </c:pt>
                <c:pt idx="2534">
                  <c:v>2.5339999999999918</c:v>
                </c:pt>
                <c:pt idx="2535">
                  <c:v>2.535000000000025</c:v>
                </c:pt>
                <c:pt idx="2536">
                  <c:v>2.5360000000000014</c:v>
                </c:pt>
                <c:pt idx="2537">
                  <c:v>2.5370000000000346</c:v>
                </c:pt>
                <c:pt idx="2538">
                  <c:v>2.5380000000000109</c:v>
                </c:pt>
                <c:pt idx="2539">
                  <c:v>2.5390000000000441</c:v>
                </c:pt>
                <c:pt idx="2540">
                  <c:v>2.5400000000000205</c:v>
                </c:pt>
                <c:pt idx="2541">
                  <c:v>2.5409999999999968</c:v>
                </c:pt>
                <c:pt idx="2542">
                  <c:v>2.54200000000003</c:v>
                </c:pt>
                <c:pt idx="2543">
                  <c:v>2.5430000000000064</c:v>
                </c:pt>
                <c:pt idx="2544">
                  <c:v>2.5440000000000396</c:v>
                </c:pt>
                <c:pt idx="2545">
                  <c:v>2.5450000000000159</c:v>
                </c:pt>
                <c:pt idx="2546">
                  <c:v>2.5459999999999923</c:v>
                </c:pt>
                <c:pt idx="2547">
                  <c:v>2.5470000000000255</c:v>
                </c:pt>
                <c:pt idx="2548">
                  <c:v>2.5480000000000018</c:v>
                </c:pt>
                <c:pt idx="2549">
                  <c:v>2.549000000000035</c:v>
                </c:pt>
                <c:pt idx="2550">
                  <c:v>2.5500000000000114</c:v>
                </c:pt>
                <c:pt idx="2551">
                  <c:v>2.5510000000000446</c:v>
                </c:pt>
                <c:pt idx="2552">
                  <c:v>2.5520000000000209</c:v>
                </c:pt>
                <c:pt idx="2553">
                  <c:v>2.5529999999999973</c:v>
                </c:pt>
                <c:pt idx="2554">
                  <c:v>2.5540000000000305</c:v>
                </c:pt>
                <c:pt idx="2555">
                  <c:v>2.5550000000000068</c:v>
                </c:pt>
                <c:pt idx="2556">
                  <c:v>2.55600000000004</c:v>
                </c:pt>
                <c:pt idx="2557">
                  <c:v>2.5570000000000164</c:v>
                </c:pt>
                <c:pt idx="2558">
                  <c:v>2.5579999999999927</c:v>
                </c:pt>
                <c:pt idx="2559">
                  <c:v>2.5590000000000259</c:v>
                </c:pt>
                <c:pt idx="2560">
                  <c:v>2.5600000000000023</c:v>
                </c:pt>
                <c:pt idx="2561">
                  <c:v>2.5610000000000355</c:v>
                </c:pt>
                <c:pt idx="2562">
                  <c:v>2.5620000000000118</c:v>
                </c:pt>
                <c:pt idx="2563">
                  <c:v>2.563000000000045</c:v>
                </c:pt>
                <c:pt idx="2564">
                  <c:v>2.5640000000000214</c:v>
                </c:pt>
                <c:pt idx="2565">
                  <c:v>2.5649999999999977</c:v>
                </c:pt>
                <c:pt idx="2566">
                  <c:v>2.5660000000000309</c:v>
                </c:pt>
                <c:pt idx="2567">
                  <c:v>2.5670000000000073</c:v>
                </c:pt>
                <c:pt idx="2568">
                  <c:v>2.5680000000000405</c:v>
                </c:pt>
                <c:pt idx="2569">
                  <c:v>2.5690000000000168</c:v>
                </c:pt>
                <c:pt idx="2570">
                  <c:v>2.5699999999999932</c:v>
                </c:pt>
                <c:pt idx="2571">
                  <c:v>2.5710000000000264</c:v>
                </c:pt>
                <c:pt idx="2572">
                  <c:v>2.5720000000000027</c:v>
                </c:pt>
                <c:pt idx="2573">
                  <c:v>2.5730000000000359</c:v>
                </c:pt>
                <c:pt idx="2574">
                  <c:v>2.5740000000000123</c:v>
                </c:pt>
                <c:pt idx="2575">
                  <c:v>2.5750000000000455</c:v>
                </c:pt>
                <c:pt idx="2576">
                  <c:v>2.5760000000000218</c:v>
                </c:pt>
                <c:pt idx="2577">
                  <c:v>2.5769999999999982</c:v>
                </c:pt>
                <c:pt idx="2578">
                  <c:v>2.5780000000000314</c:v>
                </c:pt>
                <c:pt idx="2579">
                  <c:v>2.5790000000000077</c:v>
                </c:pt>
                <c:pt idx="2580">
                  <c:v>2.5800000000000409</c:v>
                </c:pt>
                <c:pt idx="2581">
                  <c:v>2.5810000000000173</c:v>
                </c:pt>
                <c:pt idx="2582">
                  <c:v>2.5819999999999936</c:v>
                </c:pt>
                <c:pt idx="2583">
                  <c:v>2.5830000000000268</c:v>
                </c:pt>
                <c:pt idx="2584">
                  <c:v>2.5840000000000032</c:v>
                </c:pt>
                <c:pt idx="2585">
                  <c:v>2.5850000000000364</c:v>
                </c:pt>
                <c:pt idx="2586">
                  <c:v>2.5860000000000127</c:v>
                </c:pt>
                <c:pt idx="2587">
                  <c:v>2.5870000000000459</c:v>
                </c:pt>
                <c:pt idx="2588">
                  <c:v>2.5880000000000223</c:v>
                </c:pt>
                <c:pt idx="2589">
                  <c:v>2.5889999999999986</c:v>
                </c:pt>
                <c:pt idx="2590">
                  <c:v>2.5900000000000318</c:v>
                </c:pt>
                <c:pt idx="2591">
                  <c:v>2.5910000000000082</c:v>
                </c:pt>
                <c:pt idx="2592">
                  <c:v>2.5920000000000414</c:v>
                </c:pt>
                <c:pt idx="2593">
                  <c:v>2.5930000000000177</c:v>
                </c:pt>
                <c:pt idx="2594">
                  <c:v>2.5939999999999941</c:v>
                </c:pt>
                <c:pt idx="2595">
                  <c:v>2.5950000000000273</c:v>
                </c:pt>
                <c:pt idx="2596">
                  <c:v>2.5960000000000036</c:v>
                </c:pt>
                <c:pt idx="2597">
                  <c:v>2.5970000000000368</c:v>
                </c:pt>
                <c:pt idx="2598">
                  <c:v>2.5980000000000132</c:v>
                </c:pt>
                <c:pt idx="2599">
                  <c:v>2.5990000000000464</c:v>
                </c:pt>
                <c:pt idx="2600">
                  <c:v>2.6000000000000227</c:v>
                </c:pt>
                <c:pt idx="2601">
                  <c:v>2.6009999999999991</c:v>
                </c:pt>
                <c:pt idx="2602">
                  <c:v>2.6020000000000323</c:v>
                </c:pt>
                <c:pt idx="2603">
                  <c:v>2.6030000000000086</c:v>
                </c:pt>
                <c:pt idx="2604">
                  <c:v>2.6040000000000418</c:v>
                </c:pt>
                <c:pt idx="2605">
                  <c:v>2.6050000000000182</c:v>
                </c:pt>
                <c:pt idx="2606">
                  <c:v>2.6059999999999945</c:v>
                </c:pt>
                <c:pt idx="2607">
                  <c:v>2.6070000000000277</c:v>
                </c:pt>
                <c:pt idx="2608">
                  <c:v>2.6080000000000041</c:v>
                </c:pt>
                <c:pt idx="2609">
                  <c:v>2.6090000000000373</c:v>
                </c:pt>
                <c:pt idx="2610">
                  <c:v>2.6100000000000136</c:v>
                </c:pt>
                <c:pt idx="2611">
                  <c:v>2.61099999999999</c:v>
                </c:pt>
                <c:pt idx="2612">
                  <c:v>2.6120000000000232</c:v>
                </c:pt>
                <c:pt idx="2613">
                  <c:v>2.6129999999999995</c:v>
                </c:pt>
                <c:pt idx="2614">
                  <c:v>2.6140000000000327</c:v>
                </c:pt>
                <c:pt idx="2615">
                  <c:v>2.6150000000000091</c:v>
                </c:pt>
                <c:pt idx="2616">
                  <c:v>2.6160000000000423</c:v>
                </c:pt>
                <c:pt idx="2617">
                  <c:v>2.6170000000000186</c:v>
                </c:pt>
                <c:pt idx="2618">
                  <c:v>2.617999999999995</c:v>
                </c:pt>
                <c:pt idx="2619">
                  <c:v>2.6190000000000282</c:v>
                </c:pt>
                <c:pt idx="2620">
                  <c:v>2.6200000000000045</c:v>
                </c:pt>
                <c:pt idx="2621">
                  <c:v>2.6210000000000377</c:v>
                </c:pt>
                <c:pt idx="2622">
                  <c:v>2.6220000000000141</c:v>
                </c:pt>
                <c:pt idx="2623">
                  <c:v>2.6229999999999905</c:v>
                </c:pt>
                <c:pt idx="2624">
                  <c:v>2.6240000000000236</c:v>
                </c:pt>
                <c:pt idx="2625">
                  <c:v>2.625</c:v>
                </c:pt>
                <c:pt idx="2626">
                  <c:v>2.6260000000000332</c:v>
                </c:pt>
                <c:pt idx="2627">
                  <c:v>2.6270000000000095</c:v>
                </c:pt>
                <c:pt idx="2628">
                  <c:v>2.6280000000000427</c:v>
                </c:pt>
                <c:pt idx="2629">
                  <c:v>2.6290000000000191</c:v>
                </c:pt>
                <c:pt idx="2630">
                  <c:v>2.6299999999999955</c:v>
                </c:pt>
                <c:pt idx="2631">
                  <c:v>2.6310000000000286</c:v>
                </c:pt>
                <c:pt idx="2632">
                  <c:v>2.632000000000005</c:v>
                </c:pt>
                <c:pt idx="2633">
                  <c:v>2.6330000000000382</c:v>
                </c:pt>
                <c:pt idx="2634">
                  <c:v>2.6340000000000146</c:v>
                </c:pt>
                <c:pt idx="2635">
                  <c:v>2.6349999999999909</c:v>
                </c:pt>
                <c:pt idx="2636">
                  <c:v>2.6360000000000241</c:v>
                </c:pt>
                <c:pt idx="2637">
                  <c:v>2.6370000000000005</c:v>
                </c:pt>
                <c:pt idx="2638">
                  <c:v>2.6380000000000337</c:v>
                </c:pt>
                <c:pt idx="2639">
                  <c:v>2.63900000000001</c:v>
                </c:pt>
                <c:pt idx="2640">
                  <c:v>2.6400000000000432</c:v>
                </c:pt>
                <c:pt idx="2641">
                  <c:v>2.6410000000000196</c:v>
                </c:pt>
                <c:pt idx="2642">
                  <c:v>2.6419999999999959</c:v>
                </c:pt>
                <c:pt idx="2643">
                  <c:v>2.6430000000000291</c:v>
                </c:pt>
                <c:pt idx="2644">
                  <c:v>2.6440000000000055</c:v>
                </c:pt>
                <c:pt idx="2645">
                  <c:v>2.6450000000000387</c:v>
                </c:pt>
                <c:pt idx="2646">
                  <c:v>2.646000000000015</c:v>
                </c:pt>
                <c:pt idx="2647">
                  <c:v>2.6469999999999914</c:v>
                </c:pt>
                <c:pt idx="2648">
                  <c:v>2.6480000000000246</c:v>
                </c:pt>
                <c:pt idx="2649">
                  <c:v>2.6490000000000009</c:v>
                </c:pt>
                <c:pt idx="2650">
                  <c:v>2.6500000000000341</c:v>
                </c:pt>
                <c:pt idx="2651">
                  <c:v>2.6510000000000105</c:v>
                </c:pt>
                <c:pt idx="2652">
                  <c:v>2.6520000000000437</c:v>
                </c:pt>
                <c:pt idx="2653">
                  <c:v>2.65300000000002</c:v>
                </c:pt>
                <c:pt idx="2654">
                  <c:v>2.6539999999999964</c:v>
                </c:pt>
                <c:pt idx="2655">
                  <c:v>2.6550000000000296</c:v>
                </c:pt>
                <c:pt idx="2656">
                  <c:v>2.6560000000000059</c:v>
                </c:pt>
                <c:pt idx="2657">
                  <c:v>2.6570000000000391</c:v>
                </c:pt>
                <c:pt idx="2658">
                  <c:v>2.6580000000000155</c:v>
                </c:pt>
                <c:pt idx="2659">
                  <c:v>2.6589999999999918</c:v>
                </c:pt>
                <c:pt idx="2660">
                  <c:v>2.660000000000025</c:v>
                </c:pt>
                <c:pt idx="2661">
                  <c:v>2.6610000000000014</c:v>
                </c:pt>
                <c:pt idx="2662">
                  <c:v>2.6620000000000346</c:v>
                </c:pt>
                <c:pt idx="2663">
                  <c:v>2.6630000000000109</c:v>
                </c:pt>
                <c:pt idx="2664">
                  <c:v>2.6640000000000441</c:v>
                </c:pt>
                <c:pt idx="2665">
                  <c:v>2.6650000000000205</c:v>
                </c:pt>
                <c:pt idx="2666">
                  <c:v>2.6659999999999968</c:v>
                </c:pt>
                <c:pt idx="2667">
                  <c:v>2.66700000000003</c:v>
                </c:pt>
                <c:pt idx="2668">
                  <c:v>2.6680000000000064</c:v>
                </c:pt>
                <c:pt idx="2669">
                  <c:v>2.6690000000000396</c:v>
                </c:pt>
                <c:pt idx="2670">
                  <c:v>2.6700000000000159</c:v>
                </c:pt>
                <c:pt idx="2671">
                  <c:v>2.6709999999999923</c:v>
                </c:pt>
                <c:pt idx="2672">
                  <c:v>2.6720000000000255</c:v>
                </c:pt>
                <c:pt idx="2673">
                  <c:v>2.6730000000000018</c:v>
                </c:pt>
                <c:pt idx="2674">
                  <c:v>2.674000000000035</c:v>
                </c:pt>
                <c:pt idx="2675">
                  <c:v>2.6750000000000114</c:v>
                </c:pt>
                <c:pt idx="2676">
                  <c:v>2.6760000000000446</c:v>
                </c:pt>
                <c:pt idx="2677">
                  <c:v>2.6770000000000209</c:v>
                </c:pt>
                <c:pt idx="2678">
                  <c:v>2.6779999999999973</c:v>
                </c:pt>
                <c:pt idx="2679">
                  <c:v>2.6790000000000305</c:v>
                </c:pt>
                <c:pt idx="2680">
                  <c:v>2.6800000000000068</c:v>
                </c:pt>
                <c:pt idx="2681">
                  <c:v>2.68100000000004</c:v>
                </c:pt>
                <c:pt idx="2682">
                  <c:v>2.6820000000000164</c:v>
                </c:pt>
                <c:pt idx="2683">
                  <c:v>2.6829999999999927</c:v>
                </c:pt>
                <c:pt idx="2684">
                  <c:v>2.6840000000000259</c:v>
                </c:pt>
                <c:pt idx="2685">
                  <c:v>2.6850000000000023</c:v>
                </c:pt>
                <c:pt idx="2686">
                  <c:v>2.6860000000000355</c:v>
                </c:pt>
                <c:pt idx="2687">
                  <c:v>2.6870000000000118</c:v>
                </c:pt>
                <c:pt idx="2688">
                  <c:v>2.688000000000045</c:v>
                </c:pt>
                <c:pt idx="2689">
                  <c:v>2.6890000000000214</c:v>
                </c:pt>
                <c:pt idx="2690">
                  <c:v>2.6899999999999977</c:v>
                </c:pt>
                <c:pt idx="2691">
                  <c:v>2.6910000000000309</c:v>
                </c:pt>
                <c:pt idx="2692">
                  <c:v>2.6920000000000073</c:v>
                </c:pt>
                <c:pt idx="2693">
                  <c:v>2.6930000000000405</c:v>
                </c:pt>
                <c:pt idx="2694">
                  <c:v>2.6940000000000168</c:v>
                </c:pt>
                <c:pt idx="2695">
                  <c:v>2.6949999999999932</c:v>
                </c:pt>
                <c:pt idx="2696">
                  <c:v>2.6960000000000264</c:v>
                </c:pt>
                <c:pt idx="2697">
                  <c:v>2.6970000000000027</c:v>
                </c:pt>
                <c:pt idx="2698">
                  <c:v>2.6980000000000359</c:v>
                </c:pt>
                <c:pt idx="2699">
                  <c:v>2.6990000000000123</c:v>
                </c:pt>
                <c:pt idx="2700">
                  <c:v>2.7000000000000455</c:v>
                </c:pt>
                <c:pt idx="2701">
                  <c:v>2.7010000000000218</c:v>
                </c:pt>
                <c:pt idx="2702">
                  <c:v>2.7019999999999982</c:v>
                </c:pt>
                <c:pt idx="2703">
                  <c:v>2.7030000000000314</c:v>
                </c:pt>
                <c:pt idx="2704">
                  <c:v>2.7040000000000077</c:v>
                </c:pt>
                <c:pt idx="2705">
                  <c:v>2.7050000000000409</c:v>
                </c:pt>
                <c:pt idx="2706">
                  <c:v>2.7060000000000173</c:v>
                </c:pt>
                <c:pt idx="2707">
                  <c:v>2.7069999999999936</c:v>
                </c:pt>
                <c:pt idx="2708">
                  <c:v>2.7080000000000268</c:v>
                </c:pt>
                <c:pt idx="2709">
                  <c:v>2.7090000000000032</c:v>
                </c:pt>
                <c:pt idx="2710">
                  <c:v>2.7100000000000364</c:v>
                </c:pt>
                <c:pt idx="2711">
                  <c:v>2.7110000000000127</c:v>
                </c:pt>
                <c:pt idx="2712">
                  <c:v>2.7120000000000459</c:v>
                </c:pt>
                <c:pt idx="2713">
                  <c:v>2.7130000000000223</c:v>
                </c:pt>
                <c:pt idx="2714">
                  <c:v>2.7139999999999986</c:v>
                </c:pt>
                <c:pt idx="2715">
                  <c:v>2.7150000000000318</c:v>
                </c:pt>
                <c:pt idx="2716">
                  <c:v>2.7160000000000082</c:v>
                </c:pt>
                <c:pt idx="2717">
                  <c:v>2.7170000000000414</c:v>
                </c:pt>
                <c:pt idx="2718">
                  <c:v>2.7180000000000177</c:v>
                </c:pt>
                <c:pt idx="2719">
                  <c:v>2.7189999999999941</c:v>
                </c:pt>
                <c:pt idx="2720">
                  <c:v>2.7200000000000273</c:v>
                </c:pt>
                <c:pt idx="2721">
                  <c:v>2.7210000000000036</c:v>
                </c:pt>
                <c:pt idx="2722">
                  <c:v>2.7220000000000368</c:v>
                </c:pt>
                <c:pt idx="2723">
                  <c:v>2.7230000000000132</c:v>
                </c:pt>
                <c:pt idx="2724">
                  <c:v>2.7240000000000464</c:v>
                </c:pt>
                <c:pt idx="2725">
                  <c:v>2.7250000000000227</c:v>
                </c:pt>
                <c:pt idx="2726">
                  <c:v>2.7259999999999991</c:v>
                </c:pt>
                <c:pt idx="2727">
                  <c:v>2.7270000000000323</c:v>
                </c:pt>
                <c:pt idx="2728">
                  <c:v>2.7280000000000086</c:v>
                </c:pt>
                <c:pt idx="2729">
                  <c:v>2.7290000000000418</c:v>
                </c:pt>
                <c:pt idx="2730">
                  <c:v>2.7300000000000182</c:v>
                </c:pt>
                <c:pt idx="2731">
                  <c:v>2.7309999999999945</c:v>
                </c:pt>
                <c:pt idx="2732">
                  <c:v>2.7320000000000277</c:v>
                </c:pt>
                <c:pt idx="2733">
                  <c:v>2.7330000000000041</c:v>
                </c:pt>
                <c:pt idx="2734">
                  <c:v>2.7340000000000373</c:v>
                </c:pt>
                <c:pt idx="2735">
                  <c:v>2.7350000000000136</c:v>
                </c:pt>
                <c:pt idx="2736">
                  <c:v>2.73599999999999</c:v>
                </c:pt>
                <c:pt idx="2737">
                  <c:v>2.7370000000000232</c:v>
                </c:pt>
                <c:pt idx="2738">
                  <c:v>2.7379999999999995</c:v>
                </c:pt>
                <c:pt idx="2739">
                  <c:v>2.7390000000000327</c:v>
                </c:pt>
                <c:pt idx="2740">
                  <c:v>2.7400000000000091</c:v>
                </c:pt>
                <c:pt idx="2741">
                  <c:v>2.7410000000000423</c:v>
                </c:pt>
                <c:pt idx="2742">
                  <c:v>2.7420000000000186</c:v>
                </c:pt>
                <c:pt idx="2743">
                  <c:v>2.742999999999995</c:v>
                </c:pt>
                <c:pt idx="2744">
                  <c:v>2.7440000000000282</c:v>
                </c:pt>
                <c:pt idx="2745">
                  <c:v>2.7450000000000045</c:v>
                </c:pt>
                <c:pt idx="2746">
                  <c:v>2.7460000000000377</c:v>
                </c:pt>
                <c:pt idx="2747">
                  <c:v>2.7470000000000141</c:v>
                </c:pt>
                <c:pt idx="2748">
                  <c:v>2.7479999999999905</c:v>
                </c:pt>
                <c:pt idx="2749">
                  <c:v>2.7490000000000236</c:v>
                </c:pt>
                <c:pt idx="2750">
                  <c:v>2.75</c:v>
                </c:pt>
                <c:pt idx="2751">
                  <c:v>2.7510000000000332</c:v>
                </c:pt>
                <c:pt idx="2752">
                  <c:v>2.7520000000000095</c:v>
                </c:pt>
                <c:pt idx="2753">
                  <c:v>2.7530000000000427</c:v>
                </c:pt>
                <c:pt idx="2754">
                  <c:v>2.7540000000000191</c:v>
                </c:pt>
                <c:pt idx="2755">
                  <c:v>2.7549999999999955</c:v>
                </c:pt>
                <c:pt idx="2756">
                  <c:v>2.7560000000000286</c:v>
                </c:pt>
                <c:pt idx="2757">
                  <c:v>2.757000000000005</c:v>
                </c:pt>
                <c:pt idx="2758">
                  <c:v>2.7580000000000382</c:v>
                </c:pt>
                <c:pt idx="2759">
                  <c:v>2.7590000000000146</c:v>
                </c:pt>
                <c:pt idx="2760">
                  <c:v>2.7599999999999909</c:v>
                </c:pt>
                <c:pt idx="2761">
                  <c:v>2.7610000000000241</c:v>
                </c:pt>
                <c:pt idx="2762">
                  <c:v>2.7620000000000005</c:v>
                </c:pt>
                <c:pt idx="2763">
                  <c:v>2.7630000000000337</c:v>
                </c:pt>
                <c:pt idx="2764">
                  <c:v>2.76400000000001</c:v>
                </c:pt>
                <c:pt idx="2765">
                  <c:v>2.7650000000000432</c:v>
                </c:pt>
                <c:pt idx="2766">
                  <c:v>2.7660000000000196</c:v>
                </c:pt>
                <c:pt idx="2767">
                  <c:v>2.7669999999999959</c:v>
                </c:pt>
                <c:pt idx="2768">
                  <c:v>2.7680000000000291</c:v>
                </c:pt>
                <c:pt idx="2769">
                  <c:v>2.7690000000000055</c:v>
                </c:pt>
                <c:pt idx="2770">
                  <c:v>2.7700000000000387</c:v>
                </c:pt>
                <c:pt idx="2771">
                  <c:v>2.771000000000015</c:v>
                </c:pt>
                <c:pt idx="2772">
                  <c:v>2.7719999999999914</c:v>
                </c:pt>
                <c:pt idx="2773">
                  <c:v>2.7730000000000246</c:v>
                </c:pt>
                <c:pt idx="2774">
                  <c:v>2.7740000000000009</c:v>
                </c:pt>
                <c:pt idx="2775">
                  <c:v>2.7750000000000341</c:v>
                </c:pt>
                <c:pt idx="2776">
                  <c:v>2.7760000000000105</c:v>
                </c:pt>
                <c:pt idx="2777">
                  <c:v>2.7770000000000437</c:v>
                </c:pt>
                <c:pt idx="2778">
                  <c:v>2.77800000000002</c:v>
                </c:pt>
                <c:pt idx="2779">
                  <c:v>2.7789999999999964</c:v>
                </c:pt>
                <c:pt idx="2780">
                  <c:v>2.7800000000000296</c:v>
                </c:pt>
                <c:pt idx="2781">
                  <c:v>2.7810000000000059</c:v>
                </c:pt>
                <c:pt idx="2782">
                  <c:v>2.7820000000000391</c:v>
                </c:pt>
                <c:pt idx="2783">
                  <c:v>2.7830000000000155</c:v>
                </c:pt>
                <c:pt idx="2784">
                  <c:v>2.7839999999999918</c:v>
                </c:pt>
                <c:pt idx="2785">
                  <c:v>2.785000000000025</c:v>
                </c:pt>
                <c:pt idx="2786">
                  <c:v>2.7860000000000014</c:v>
                </c:pt>
                <c:pt idx="2787">
                  <c:v>2.7870000000000346</c:v>
                </c:pt>
                <c:pt idx="2788">
                  <c:v>2.7880000000000109</c:v>
                </c:pt>
                <c:pt idx="2789">
                  <c:v>2.7890000000000441</c:v>
                </c:pt>
                <c:pt idx="2790">
                  <c:v>2.7900000000000205</c:v>
                </c:pt>
                <c:pt idx="2791">
                  <c:v>2.7909999999999968</c:v>
                </c:pt>
                <c:pt idx="2792">
                  <c:v>2.79200000000003</c:v>
                </c:pt>
                <c:pt idx="2793">
                  <c:v>2.7930000000000064</c:v>
                </c:pt>
                <c:pt idx="2794">
                  <c:v>2.7940000000000396</c:v>
                </c:pt>
                <c:pt idx="2795">
                  <c:v>2.7950000000000159</c:v>
                </c:pt>
                <c:pt idx="2796">
                  <c:v>2.7959999999999923</c:v>
                </c:pt>
                <c:pt idx="2797">
                  <c:v>2.7970000000000255</c:v>
                </c:pt>
                <c:pt idx="2798">
                  <c:v>2.7980000000000018</c:v>
                </c:pt>
                <c:pt idx="2799">
                  <c:v>2.799000000000035</c:v>
                </c:pt>
                <c:pt idx="2800">
                  <c:v>2.8000000000000114</c:v>
                </c:pt>
                <c:pt idx="2801">
                  <c:v>2.8010000000000446</c:v>
                </c:pt>
                <c:pt idx="2802">
                  <c:v>2.8020000000000209</c:v>
                </c:pt>
                <c:pt idx="2803">
                  <c:v>2.8029999999999973</c:v>
                </c:pt>
                <c:pt idx="2804">
                  <c:v>2.8040000000000305</c:v>
                </c:pt>
                <c:pt idx="2805">
                  <c:v>2.8050000000000068</c:v>
                </c:pt>
                <c:pt idx="2806">
                  <c:v>2.80600000000004</c:v>
                </c:pt>
                <c:pt idx="2807">
                  <c:v>2.8070000000000164</c:v>
                </c:pt>
                <c:pt idx="2808">
                  <c:v>2.8079999999999927</c:v>
                </c:pt>
                <c:pt idx="2809">
                  <c:v>2.8090000000000259</c:v>
                </c:pt>
                <c:pt idx="2810">
                  <c:v>2.8100000000000023</c:v>
                </c:pt>
                <c:pt idx="2811">
                  <c:v>2.8110000000000355</c:v>
                </c:pt>
                <c:pt idx="2812">
                  <c:v>2.8120000000000118</c:v>
                </c:pt>
                <c:pt idx="2813">
                  <c:v>2.813000000000045</c:v>
                </c:pt>
                <c:pt idx="2814">
                  <c:v>2.8140000000000214</c:v>
                </c:pt>
                <c:pt idx="2815">
                  <c:v>2.8149999999999977</c:v>
                </c:pt>
                <c:pt idx="2816">
                  <c:v>2.8160000000000309</c:v>
                </c:pt>
                <c:pt idx="2817">
                  <c:v>2.8170000000000073</c:v>
                </c:pt>
                <c:pt idx="2818">
                  <c:v>2.8180000000000405</c:v>
                </c:pt>
                <c:pt idx="2819">
                  <c:v>2.8190000000000168</c:v>
                </c:pt>
                <c:pt idx="2820">
                  <c:v>2.8199999999999932</c:v>
                </c:pt>
                <c:pt idx="2821">
                  <c:v>2.8210000000000264</c:v>
                </c:pt>
                <c:pt idx="2822">
                  <c:v>2.8220000000000027</c:v>
                </c:pt>
                <c:pt idx="2823">
                  <c:v>2.8230000000000359</c:v>
                </c:pt>
                <c:pt idx="2824">
                  <c:v>2.8240000000000123</c:v>
                </c:pt>
                <c:pt idx="2825">
                  <c:v>2.8250000000000455</c:v>
                </c:pt>
                <c:pt idx="2826">
                  <c:v>2.8260000000000218</c:v>
                </c:pt>
                <c:pt idx="2827">
                  <c:v>2.8269999999999982</c:v>
                </c:pt>
                <c:pt idx="2828">
                  <c:v>2.8280000000000314</c:v>
                </c:pt>
                <c:pt idx="2829">
                  <c:v>2.8290000000000077</c:v>
                </c:pt>
                <c:pt idx="2830">
                  <c:v>2.8300000000000409</c:v>
                </c:pt>
                <c:pt idx="2831">
                  <c:v>2.8310000000000173</c:v>
                </c:pt>
                <c:pt idx="2832">
                  <c:v>2.8319999999999936</c:v>
                </c:pt>
                <c:pt idx="2833">
                  <c:v>2.8330000000000268</c:v>
                </c:pt>
                <c:pt idx="2834">
                  <c:v>2.8340000000000032</c:v>
                </c:pt>
                <c:pt idx="2835">
                  <c:v>2.8350000000000364</c:v>
                </c:pt>
                <c:pt idx="2836">
                  <c:v>2.8360000000000127</c:v>
                </c:pt>
                <c:pt idx="2837">
                  <c:v>2.8370000000000459</c:v>
                </c:pt>
                <c:pt idx="2838">
                  <c:v>2.8380000000000223</c:v>
                </c:pt>
                <c:pt idx="2839">
                  <c:v>2.8389999999999986</c:v>
                </c:pt>
                <c:pt idx="2840">
                  <c:v>2.8400000000000318</c:v>
                </c:pt>
                <c:pt idx="2841">
                  <c:v>2.8410000000000082</c:v>
                </c:pt>
                <c:pt idx="2842">
                  <c:v>2.8420000000000414</c:v>
                </c:pt>
                <c:pt idx="2843">
                  <c:v>2.8430000000000177</c:v>
                </c:pt>
                <c:pt idx="2844">
                  <c:v>2.8439999999999941</c:v>
                </c:pt>
                <c:pt idx="2845">
                  <c:v>2.8450000000000273</c:v>
                </c:pt>
                <c:pt idx="2846">
                  <c:v>2.8460000000000036</c:v>
                </c:pt>
                <c:pt idx="2847">
                  <c:v>2.8470000000000368</c:v>
                </c:pt>
                <c:pt idx="2848">
                  <c:v>2.8480000000000132</c:v>
                </c:pt>
                <c:pt idx="2849">
                  <c:v>2.8490000000000464</c:v>
                </c:pt>
                <c:pt idx="2850">
                  <c:v>2.8500000000000227</c:v>
                </c:pt>
                <c:pt idx="2851">
                  <c:v>2.8509999999999991</c:v>
                </c:pt>
                <c:pt idx="2852">
                  <c:v>2.8520000000000323</c:v>
                </c:pt>
                <c:pt idx="2853">
                  <c:v>2.8530000000000086</c:v>
                </c:pt>
                <c:pt idx="2854">
                  <c:v>2.8540000000000418</c:v>
                </c:pt>
                <c:pt idx="2855">
                  <c:v>2.8550000000000182</c:v>
                </c:pt>
                <c:pt idx="2856">
                  <c:v>2.8559999999999945</c:v>
                </c:pt>
                <c:pt idx="2857">
                  <c:v>2.8570000000000277</c:v>
                </c:pt>
                <c:pt idx="2858">
                  <c:v>2.8580000000000041</c:v>
                </c:pt>
                <c:pt idx="2859">
                  <c:v>2.8590000000000373</c:v>
                </c:pt>
                <c:pt idx="2860">
                  <c:v>2.8600000000000136</c:v>
                </c:pt>
                <c:pt idx="2861">
                  <c:v>2.86099999999999</c:v>
                </c:pt>
                <c:pt idx="2862">
                  <c:v>2.8620000000000232</c:v>
                </c:pt>
                <c:pt idx="2863">
                  <c:v>2.8629999999999995</c:v>
                </c:pt>
                <c:pt idx="2864">
                  <c:v>2.8640000000000327</c:v>
                </c:pt>
                <c:pt idx="2865">
                  <c:v>2.8650000000000091</c:v>
                </c:pt>
                <c:pt idx="2866">
                  <c:v>2.8660000000000423</c:v>
                </c:pt>
                <c:pt idx="2867">
                  <c:v>2.8670000000000186</c:v>
                </c:pt>
                <c:pt idx="2868">
                  <c:v>2.867999999999995</c:v>
                </c:pt>
                <c:pt idx="2869">
                  <c:v>2.8690000000000282</c:v>
                </c:pt>
                <c:pt idx="2870">
                  <c:v>2.8700000000000045</c:v>
                </c:pt>
                <c:pt idx="2871">
                  <c:v>2.8710000000000377</c:v>
                </c:pt>
                <c:pt idx="2872">
                  <c:v>2.8720000000000141</c:v>
                </c:pt>
                <c:pt idx="2873">
                  <c:v>2.8729999999999905</c:v>
                </c:pt>
                <c:pt idx="2874">
                  <c:v>2.8740000000000236</c:v>
                </c:pt>
                <c:pt idx="2875">
                  <c:v>2.875</c:v>
                </c:pt>
                <c:pt idx="2876">
                  <c:v>2.8760000000000332</c:v>
                </c:pt>
                <c:pt idx="2877">
                  <c:v>2.8770000000000095</c:v>
                </c:pt>
                <c:pt idx="2878">
                  <c:v>2.8780000000000427</c:v>
                </c:pt>
                <c:pt idx="2879">
                  <c:v>2.8790000000000191</c:v>
                </c:pt>
                <c:pt idx="2880">
                  <c:v>2.8799999999999955</c:v>
                </c:pt>
                <c:pt idx="2881">
                  <c:v>2.8810000000000286</c:v>
                </c:pt>
                <c:pt idx="2882">
                  <c:v>2.882000000000005</c:v>
                </c:pt>
                <c:pt idx="2883">
                  <c:v>2.8830000000000382</c:v>
                </c:pt>
                <c:pt idx="2884">
                  <c:v>2.8840000000000146</c:v>
                </c:pt>
                <c:pt idx="2885">
                  <c:v>2.8849999999999909</c:v>
                </c:pt>
                <c:pt idx="2886">
                  <c:v>2.8860000000000241</c:v>
                </c:pt>
                <c:pt idx="2887">
                  <c:v>2.8870000000000005</c:v>
                </c:pt>
                <c:pt idx="2888">
                  <c:v>2.8880000000000337</c:v>
                </c:pt>
                <c:pt idx="2889">
                  <c:v>2.88900000000001</c:v>
                </c:pt>
                <c:pt idx="2890">
                  <c:v>2.8900000000000432</c:v>
                </c:pt>
                <c:pt idx="2891">
                  <c:v>2.8910000000000196</c:v>
                </c:pt>
                <c:pt idx="2892">
                  <c:v>2.8919999999999959</c:v>
                </c:pt>
                <c:pt idx="2893">
                  <c:v>2.8930000000000291</c:v>
                </c:pt>
                <c:pt idx="2894">
                  <c:v>2.8940000000000055</c:v>
                </c:pt>
                <c:pt idx="2895">
                  <c:v>2.8950000000000387</c:v>
                </c:pt>
                <c:pt idx="2896">
                  <c:v>2.896000000000015</c:v>
                </c:pt>
                <c:pt idx="2897">
                  <c:v>2.8969999999999914</c:v>
                </c:pt>
                <c:pt idx="2898">
                  <c:v>2.8980000000000246</c:v>
                </c:pt>
                <c:pt idx="2899">
                  <c:v>2.8990000000000009</c:v>
                </c:pt>
                <c:pt idx="2900">
                  <c:v>2.9000000000000341</c:v>
                </c:pt>
                <c:pt idx="2901">
                  <c:v>2.9010000000000105</c:v>
                </c:pt>
                <c:pt idx="2902">
                  <c:v>2.9020000000000437</c:v>
                </c:pt>
                <c:pt idx="2903">
                  <c:v>2.90300000000002</c:v>
                </c:pt>
                <c:pt idx="2904">
                  <c:v>2.9039999999999964</c:v>
                </c:pt>
                <c:pt idx="2905">
                  <c:v>2.9050000000000296</c:v>
                </c:pt>
                <c:pt idx="2906">
                  <c:v>2.9060000000000059</c:v>
                </c:pt>
                <c:pt idx="2907">
                  <c:v>2.9070000000000391</c:v>
                </c:pt>
                <c:pt idx="2908">
                  <c:v>2.9080000000000155</c:v>
                </c:pt>
                <c:pt idx="2909">
                  <c:v>2.9089999999999918</c:v>
                </c:pt>
                <c:pt idx="2910">
                  <c:v>2.910000000000025</c:v>
                </c:pt>
                <c:pt idx="2911">
                  <c:v>2.9110000000000014</c:v>
                </c:pt>
                <c:pt idx="2912">
                  <c:v>2.9120000000000346</c:v>
                </c:pt>
                <c:pt idx="2913">
                  <c:v>2.9130000000000109</c:v>
                </c:pt>
                <c:pt idx="2914">
                  <c:v>2.9140000000000441</c:v>
                </c:pt>
                <c:pt idx="2915">
                  <c:v>2.9150000000000205</c:v>
                </c:pt>
                <c:pt idx="2916">
                  <c:v>2.9159999999999968</c:v>
                </c:pt>
                <c:pt idx="2917">
                  <c:v>2.91700000000003</c:v>
                </c:pt>
                <c:pt idx="2918">
                  <c:v>2.9180000000000064</c:v>
                </c:pt>
                <c:pt idx="2919">
                  <c:v>2.9190000000000396</c:v>
                </c:pt>
                <c:pt idx="2920">
                  <c:v>2.9200000000000159</c:v>
                </c:pt>
                <c:pt idx="2921">
                  <c:v>2.9209999999999923</c:v>
                </c:pt>
                <c:pt idx="2922">
                  <c:v>2.9220000000000255</c:v>
                </c:pt>
                <c:pt idx="2923">
                  <c:v>2.9230000000000018</c:v>
                </c:pt>
                <c:pt idx="2924">
                  <c:v>2.924000000000035</c:v>
                </c:pt>
                <c:pt idx="2925">
                  <c:v>2.9250000000000114</c:v>
                </c:pt>
                <c:pt idx="2926">
                  <c:v>2.9260000000000446</c:v>
                </c:pt>
                <c:pt idx="2927">
                  <c:v>2.9270000000000209</c:v>
                </c:pt>
                <c:pt idx="2928">
                  <c:v>2.9279999999999973</c:v>
                </c:pt>
                <c:pt idx="2929">
                  <c:v>2.9290000000000305</c:v>
                </c:pt>
                <c:pt idx="2930">
                  <c:v>2.9300000000000068</c:v>
                </c:pt>
                <c:pt idx="2931">
                  <c:v>2.93100000000004</c:v>
                </c:pt>
                <c:pt idx="2932">
                  <c:v>2.9320000000000164</c:v>
                </c:pt>
                <c:pt idx="2933">
                  <c:v>2.9329999999999927</c:v>
                </c:pt>
                <c:pt idx="2934">
                  <c:v>2.9340000000000259</c:v>
                </c:pt>
                <c:pt idx="2935">
                  <c:v>2.9350000000000023</c:v>
                </c:pt>
                <c:pt idx="2936">
                  <c:v>2.9360000000000355</c:v>
                </c:pt>
                <c:pt idx="2937">
                  <c:v>2.9370000000000118</c:v>
                </c:pt>
                <c:pt idx="2938">
                  <c:v>2.938000000000045</c:v>
                </c:pt>
                <c:pt idx="2939">
                  <c:v>2.9390000000000214</c:v>
                </c:pt>
                <c:pt idx="2940">
                  <c:v>2.9399999999999977</c:v>
                </c:pt>
                <c:pt idx="2941">
                  <c:v>2.9410000000000309</c:v>
                </c:pt>
                <c:pt idx="2942">
                  <c:v>2.9420000000000073</c:v>
                </c:pt>
                <c:pt idx="2943">
                  <c:v>2.9430000000000405</c:v>
                </c:pt>
                <c:pt idx="2944">
                  <c:v>2.9440000000000168</c:v>
                </c:pt>
                <c:pt idx="2945">
                  <c:v>2.9449999999999932</c:v>
                </c:pt>
                <c:pt idx="2946">
                  <c:v>2.9460000000000264</c:v>
                </c:pt>
                <c:pt idx="2947">
                  <c:v>2.9470000000000027</c:v>
                </c:pt>
                <c:pt idx="2948">
                  <c:v>2.9480000000000359</c:v>
                </c:pt>
                <c:pt idx="2949">
                  <c:v>2.9490000000000123</c:v>
                </c:pt>
                <c:pt idx="2950">
                  <c:v>2.9500000000000455</c:v>
                </c:pt>
                <c:pt idx="2951">
                  <c:v>2.9510000000000218</c:v>
                </c:pt>
                <c:pt idx="2952">
                  <c:v>2.9519999999999982</c:v>
                </c:pt>
                <c:pt idx="2953">
                  <c:v>2.9530000000000314</c:v>
                </c:pt>
                <c:pt idx="2954">
                  <c:v>2.9540000000000077</c:v>
                </c:pt>
                <c:pt idx="2955">
                  <c:v>2.9550000000000409</c:v>
                </c:pt>
                <c:pt idx="2956">
                  <c:v>2.9560000000000173</c:v>
                </c:pt>
                <c:pt idx="2957">
                  <c:v>2.9569999999999936</c:v>
                </c:pt>
                <c:pt idx="2958">
                  <c:v>2.9580000000000268</c:v>
                </c:pt>
                <c:pt idx="2959">
                  <c:v>2.9590000000000032</c:v>
                </c:pt>
                <c:pt idx="2960">
                  <c:v>2.9600000000000364</c:v>
                </c:pt>
                <c:pt idx="2961">
                  <c:v>2.9610000000000127</c:v>
                </c:pt>
                <c:pt idx="2962">
                  <c:v>2.9620000000000459</c:v>
                </c:pt>
                <c:pt idx="2963">
                  <c:v>2.9630000000000223</c:v>
                </c:pt>
                <c:pt idx="2964">
                  <c:v>2.9639999999999986</c:v>
                </c:pt>
                <c:pt idx="2965">
                  <c:v>2.9650000000000318</c:v>
                </c:pt>
                <c:pt idx="2966">
                  <c:v>2.9660000000000082</c:v>
                </c:pt>
                <c:pt idx="2967">
                  <c:v>2.9670000000000414</c:v>
                </c:pt>
                <c:pt idx="2968">
                  <c:v>2.9680000000000177</c:v>
                </c:pt>
                <c:pt idx="2969">
                  <c:v>2.9689999999999941</c:v>
                </c:pt>
                <c:pt idx="2970">
                  <c:v>2.9700000000000273</c:v>
                </c:pt>
                <c:pt idx="2971">
                  <c:v>2.9710000000000036</c:v>
                </c:pt>
                <c:pt idx="2972">
                  <c:v>2.9720000000000368</c:v>
                </c:pt>
                <c:pt idx="2973">
                  <c:v>2.9730000000000132</c:v>
                </c:pt>
                <c:pt idx="2974">
                  <c:v>2.9740000000000464</c:v>
                </c:pt>
                <c:pt idx="2975">
                  <c:v>2.9750000000000227</c:v>
                </c:pt>
                <c:pt idx="2976">
                  <c:v>2.9759999999999991</c:v>
                </c:pt>
                <c:pt idx="2977">
                  <c:v>2.9770000000000323</c:v>
                </c:pt>
                <c:pt idx="2978">
                  <c:v>2.9780000000000086</c:v>
                </c:pt>
                <c:pt idx="2979">
                  <c:v>2.9790000000000418</c:v>
                </c:pt>
                <c:pt idx="2980">
                  <c:v>2.9800000000000182</c:v>
                </c:pt>
                <c:pt idx="2981">
                  <c:v>2.9809999999999945</c:v>
                </c:pt>
                <c:pt idx="2982">
                  <c:v>2.9820000000000277</c:v>
                </c:pt>
                <c:pt idx="2983">
                  <c:v>2.9830000000000041</c:v>
                </c:pt>
                <c:pt idx="2984">
                  <c:v>2.9840000000000373</c:v>
                </c:pt>
                <c:pt idx="2985">
                  <c:v>2.9850000000000136</c:v>
                </c:pt>
                <c:pt idx="2986">
                  <c:v>2.98599999999999</c:v>
                </c:pt>
                <c:pt idx="2987">
                  <c:v>2.9870000000000232</c:v>
                </c:pt>
                <c:pt idx="2988">
                  <c:v>2.9879999999999995</c:v>
                </c:pt>
                <c:pt idx="2989">
                  <c:v>2.9890000000000327</c:v>
                </c:pt>
                <c:pt idx="2990">
                  <c:v>2.9900000000000091</c:v>
                </c:pt>
                <c:pt idx="2991">
                  <c:v>2.9910000000000423</c:v>
                </c:pt>
                <c:pt idx="2992">
                  <c:v>2.9920000000000186</c:v>
                </c:pt>
                <c:pt idx="2993">
                  <c:v>2.992999999999995</c:v>
                </c:pt>
                <c:pt idx="2994">
                  <c:v>2.9940000000000282</c:v>
                </c:pt>
                <c:pt idx="2995">
                  <c:v>2.9950000000000045</c:v>
                </c:pt>
                <c:pt idx="2996">
                  <c:v>2.9960000000000377</c:v>
                </c:pt>
                <c:pt idx="2997">
                  <c:v>2.9970000000000141</c:v>
                </c:pt>
                <c:pt idx="2998">
                  <c:v>2.9979999999999905</c:v>
                </c:pt>
                <c:pt idx="2999">
                  <c:v>2.9990000000000236</c:v>
                </c:pt>
                <c:pt idx="3000">
                  <c:v>3</c:v>
                </c:pt>
                <c:pt idx="3001">
                  <c:v>3.0010000000000332</c:v>
                </c:pt>
                <c:pt idx="3002">
                  <c:v>3.0020000000000095</c:v>
                </c:pt>
                <c:pt idx="3003">
                  <c:v>3.0030000000000427</c:v>
                </c:pt>
                <c:pt idx="3004">
                  <c:v>3.0040000000000191</c:v>
                </c:pt>
                <c:pt idx="3005">
                  <c:v>3.0049999999999955</c:v>
                </c:pt>
                <c:pt idx="3006">
                  <c:v>3.0060000000000286</c:v>
                </c:pt>
                <c:pt idx="3007">
                  <c:v>3.007000000000005</c:v>
                </c:pt>
                <c:pt idx="3008">
                  <c:v>3.0080000000000382</c:v>
                </c:pt>
                <c:pt idx="3009">
                  <c:v>3.0090000000000146</c:v>
                </c:pt>
                <c:pt idx="3010">
                  <c:v>3.0099999999999909</c:v>
                </c:pt>
                <c:pt idx="3011">
                  <c:v>3.0110000000000241</c:v>
                </c:pt>
                <c:pt idx="3012">
                  <c:v>3.0120000000000005</c:v>
                </c:pt>
                <c:pt idx="3013">
                  <c:v>3.0130000000000337</c:v>
                </c:pt>
                <c:pt idx="3014">
                  <c:v>3.01400000000001</c:v>
                </c:pt>
                <c:pt idx="3015">
                  <c:v>3.0150000000000432</c:v>
                </c:pt>
                <c:pt idx="3016">
                  <c:v>3.0160000000000196</c:v>
                </c:pt>
                <c:pt idx="3017">
                  <c:v>3.0169999999999959</c:v>
                </c:pt>
                <c:pt idx="3018">
                  <c:v>3.0180000000000291</c:v>
                </c:pt>
                <c:pt idx="3019">
                  <c:v>3.0190000000000055</c:v>
                </c:pt>
                <c:pt idx="3020">
                  <c:v>3.0200000000000387</c:v>
                </c:pt>
                <c:pt idx="3021">
                  <c:v>3.021000000000015</c:v>
                </c:pt>
                <c:pt idx="3022">
                  <c:v>3.0219999999999914</c:v>
                </c:pt>
                <c:pt idx="3023">
                  <c:v>3.0230000000000246</c:v>
                </c:pt>
                <c:pt idx="3024">
                  <c:v>3.0240000000000009</c:v>
                </c:pt>
                <c:pt idx="3025">
                  <c:v>3.0250000000000341</c:v>
                </c:pt>
                <c:pt idx="3026">
                  <c:v>3.0260000000000105</c:v>
                </c:pt>
                <c:pt idx="3027">
                  <c:v>3.0270000000000437</c:v>
                </c:pt>
                <c:pt idx="3028">
                  <c:v>3.02800000000002</c:v>
                </c:pt>
                <c:pt idx="3029">
                  <c:v>3.0289999999999964</c:v>
                </c:pt>
                <c:pt idx="3030">
                  <c:v>3.0300000000000296</c:v>
                </c:pt>
                <c:pt idx="3031">
                  <c:v>3.0310000000000059</c:v>
                </c:pt>
                <c:pt idx="3032">
                  <c:v>3.0320000000000391</c:v>
                </c:pt>
                <c:pt idx="3033">
                  <c:v>3.0330000000000155</c:v>
                </c:pt>
                <c:pt idx="3034">
                  <c:v>3.0339999999999918</c:v>
                </c:pt>
                <c:pt idx="3035">
                  <c:v>3.035000000000025</c:v>
                </c:pt>
                <c:pt idx="3036">
                  <c:v>3.0360000000000014</c:v>
                </c:pt>
                <c:pt idx="3037">
                  <c:v>3.0370000000000346</c:v>
                </c:pt>
                <c:pt idx="3038">
                  <c:v>3.0380000000000109</c:v>
                </c:pt>
                <c:pt idx="3039">
                  <c:v>3.0390000000000441</c:v>
                </c:pt>
                <c:pt idx="3040">
                  <c:v>3.0400000000000205</c:v>
                </c:pt>
                <c:pt idx="3041">
                  <c:v>3.0409999999999968</c:v>
                </c:pt>
                <c:pt idx="3042">
                  <c:v>3.04200000000003</c:v>
                </c:pt>
                <c:pt idx="3043">
                  <c:v>3.0430000000000064</c:v>
                </c:pt>
                <c:pt idx="3044">
                  <c:v>3.0440000000000396</c:v>
                </c:pt>
                <c:pt idx="3045">
                  <c:v>3.0450000000000159</c:v>
                </c:pt>
                <c:pt idx="3046">
                  <c:v>3.0459999999999923</c:v>
                </c:pt>
                <c:pt idx="3047">
                  <c:v>3.0470000000000255</c:v>
                </c:pt>
                <c:pt idx="3048">
                  <c:v>3.0480000000000018</c:v>
                </c:pt>
                <c:pt idx="3049">
                  <c:v>3.049000000000035</c:v>
                </c:pt>
                <c:pt idx="3050">
                  <c:v>3.0500000000000114</c:v>
                </c:pt>
                <c:pt idx="3051">
                  <c:v>3.0510000000000446</c:v>
                </c:pt>
                <c:pt idx="3052">
                  <c:v>3.0520000000000209</c:v>
                </c:pt>
                <c:pt idx="3053">
                  <c:v>3.0529999999999973</c:v>
                </c:pt>
                <c:pt idx="3054">
                  <c:v>3.0540000000000305</c:v>
                </c:pt>
                <c:pt idx="3055">
                  <c:v>3.0550000000000068</c:v>
                </c:pt>
                <c:pt idx="3056">
                  <c:v>3.05600000000004</c:v>
                </c:pt>
                <c:pt idx="3057">
                  <c:v>3.0570000000000164</c:v>
                </c:pt>
                <c:pt idx="3058">
                  <c:v>3.0579999999999927</c:v>
                </c:pt>
                <c:pt idx="3059">
                  <c:v>3.0590000000000259</c:v>
                </c:pt>
                <c:pt idx="3060">
                  <c:v>3.0600000000000023</c:v>
                </c:pt>
                <c:pt idx="3061">
                  <c:v>3.0610000000000355</c:v>
                </c:pt>
                <c:pt idx="3062">
                  <c:v>3.0620000000000118</c:v>
                </c:pt>
                <c:pt idx="3063">
                  <c:v>3.063000000000045</c:v>
                </c:pt>
                <c:pt idx="3064">
                  <c:v>3.0640000000000214</c:v>
                </c:pt>
                <c:pt idx="3065">
                  <c:v>3.0649999999999977</c:v>
                </c:pt>
                <c:pt idx="3066">
                  <c:v>3.0660000000000309</c:v>
                </c:pt>
                <c:pt idx="3067">
                  <c:v>3.0670000000000073</c:v>
                </c:pt>
                <c:pt idx="3068">
                  <c:v>3.0680000000000405</c:v>
                </c:pt>
                <c:pt idx="3069">
                  <c:v>3.0690000000000168</c:v>
                </c:pt>
                <c:pt idx="3070">
                  <c:v>3.0699999999999932</c:v>
                </c:pt>
                <c:pt idx="3071">
                  <c:v>3.0710000000000264</c:v>
                </c:pt>
                <c:pt idx="3072">
                  <c:v>3.0720000000000027</c:v>
                </c:pt>
                <c:pt idx="3073">
                  <c:v>3.0730000000000359</c:v>
                </c:pt>
                <c:pt idx="3074">
                  <c:v>3.0740000000000123</c:v>
                </c:pt>
                <c:pt idx="3075">
                  <c:v>3.0750000000000455</c:v>
                </c:pt>
                <c:pt idx="3076">
                  <c:v>3.0760000000000218</c:v>
                </c:pt>
                <c:pt idx="3077">
                  <c:v>3.0769999999999982</c:v>
                </c:pt>
                <c:pt idx="3078">
                  <c:v>3.0780000000000314</c:v>
                </c:pt>
                <c:pt idx="3079">
                  <c:v>3.0790000000000077</c:v>
                </c:pt>
                <c:pt idx="3080">
                  <c:v>3.0800000000000409</c:v>
                </c:pt>
                <c:pt idx="3081">
                  <c:v>3.0810000000000173</c:v>
                </c:pt>
                <c:pt idx="3082">
                  <c:v>3.0819999999999936</c:v>
                </c:pt>
                <c:pt idx="3083">
                  <c:v>3.0830000000000268</c:v>
                </c:pt>
                <c:pt idx="3084">
                  <c:v>3.0840000000000032</c:v>
                </c:pt>
                <c:pt idx="3085">
                  <c:v>3.0850000000000364</c:v>
                </c:pt>
                <c:pt idx="3086">
                  <c:v>3.0860000000000127</c:v>
                </c:pt>
                <c:pt idx="3087">
                  <c:v>3.0870000000000459</c:v>
                </c:pt>
                <c:pt idx="3088">
                  <c:v>3.0880000000000223</c:v>
                </c:pt>
                <c:pt idx="3089">
                  <c:v>3.0889999999999986</c:v>
                </c:pt>
                <c:pt idx="3090">
                  <c:v>3.0900000000000318</c:v>
                </c:pt>
                <c:pt idx="3091">
                  <c:v>3.0910000000000082</c:v>
                </c:pt>
                <c:pt idx="3092">
                  <c:v>3.0920000000000414</c:v>
                </c:pt>
                <c:pt idx="3093">
                  <c:v>3.0930000000000177</c:v>
                </c:pt>
                <c:pt idx="3094">
                  <c:v>3.0939999999999941</c:v>
                </c:pt>
                <c:pt idx="3095">
                  <c:v>3.0950000000000273</c:v>
                </c:pt>
                <c:pt idx="3096">
                  <c:v>3.0960000000000036</c:v>
                </c:pt>
                <c:pt idx="3097">
                  <c:v>3.0970000000000368</c:v>
                </c:pt>
                <c:pt idx="3098">
                  <c:v>3.0980000000000132</c:v>
                </c:pt>
                <c:pt idx="3099">
                  <c:v>3.0990000000000464</c:v>
                </c:pt>
                <c:pt idx="3100">
                  <c:v>3.1000000000000227</c:v>
                </c:pt>
                <c:pt idx="3101">
                  <c:v>3.1009999999999991</c:v>
                </c:pt>
                <c:pt idx="3102">
                  <c:v>3.1020000000000323</c:v>
                </c:pt>
                <c:pt idx="3103">
                  <c:v>3.1030000000000086</c:v>
                </c:pt>
                <c:pt idx="3104">
                  <c:v>3.1040000000000418</c:v>
                </c:pt>
                <c:pt idx="3105">
                  <c:v>3.1050000000000182</c:v>
                </c:pt>
                <c:pt idx="3106">
                  <c:v>3.1059999999999945</c:v>
                </c:pt>
                <c:pt idx="3107">
                  <c:v>3.1070000000000277</c:v>
                </c:pt>
                <c:pt idx="3108">
                  <c:v>3.1080000000000041</c:v>
                </c:pt>
                <c:pt idx="3109">
                  <c:v>3.1090000000000373</c:v>
                </c:pt>
                <c:pt idx="3110">
                  <c:v>3.1100000000000136</c:v>
                </c:pt>
                <c:pt idx="3111">
                  <c:v>3.11099999999999</c:v>
                </c:pt>
                <c:pt idx="3112">
                  <c:v>3.1120000000000232</c:v>
                </c:pt>
                <c:pt idx="3113">
                  <c:v>3.1129999999999995</c:v>
                </c:pt>
                <c:pt idx="3114">
                  <c:v>3.1140000000000327</c:v>
                </c:pt>
                <c:pt idx="3115">
                  <c:v>3.1150000000000091</c:v>
                </c:pt>
                <c:pt idx="3116">
                  <c:v>3.1160000000000423</c:v>
                </c:pt>
                <c:pt idx="3117">
                  <c:v>3.1170000000000186</c:v>
                </c:pt>
                <c:pt idx="3118">
                  <c:v>3.117999999999995</c:v>
                </c:pt>
                <c:pt idx="3119">
                  <c:v>3.1190000000000282</c:v>
                </c:pt>
                <c:pt idx="3120">
                  <c:v>3.1200000000000045</c:v>
                </c:pt>
                <c:pt idx="3121">
                  <c:v>3.1210000000000377</c:v>
                </c:pt>
                <c:pt idx="3122">
                  <c:v>3.1220000000000141</c:v>
                </c:pt>
                <c:pt idx="3123">
                  <c:v>3.1229999999999905</c:v>
                </c:pt>
                <c:pt idx="3124">
                  <c:v>3.1240000000000236</c:v>
                </c:pt>
                <c:pt idx="3125">
                  <c:v>3.125</c:v>
                </c:pt>
                <c:pt idx="3126">
                  <c:v>3.1260000000000332</c:v>
                </c:pt>
                <c:pt idx="3127">
                  <c:v>3.1270000000000095</c:v>
                </c:pt>
                <c:pt idx="3128">
                  <c:v>3.1280000000000427</c:v>
                </c:pt>
                <c:pt idx="3129">
                  <c:v>3.1290000000000191</c:v>
                </c:pt>
                <c:pt idx="3130">
                  <c:v>3.1299999999999955</c:v>
                </c:pt>
                <c:pt idx="3131">
                  <c:v>3.1310000000000286</c:v>
                </c:pt>
                <c:pt idx="3132">
                  <c:v>3.132000000000005</c:v>
                </c:pt>
                <c:pt idx="3133">
                  <c:v>3.1330000000000382</c:v>
                </c:pt>
                <c:pt idx="3134">
                  <c:v>3.1340000000000146</c:v>
                </c:pt>
                <c:pt idx="3135">
                  <c:v>3.1349999999999909</c:v>
                </c:pt>
                <c:pt idx="3136">
                  <c:v>3.1360000000000241</c:v>
                </c:pt>
                <c:pt idx="3137">
                  <c:v>3.1370000000000005</c:v>
                </c:pt>
                <c:pt idx="3138">
                  <c:v>3.1380000000000337</c:v>
                </c:pt>
                <c:pt idx="3139">
                  <c:v>3.13900000000001</c:v>
                </c:pt>
                <c:pt idx="3140">
                  <c:v>3.1400000000000432</c:v>
                </c:pt>
                <c:pt idx="3141">
                  <c:v>3.1410000000000196</c:v>
                </c:pt>
                <c:pt idx="3142">
                  <c:v>3.1419999999999959</c:v>
                </c:pt>
                <c:pt idx="3143">
                  <c:v>3.1430000000000291</c:v>
                </c:pt>
                <c:pt idx="3144">
                  <c:v>3.1440000000000055</c:v>
                </c:pt>
                <c:pt idx="3145">
                  <c:v>3.1450000000000387</c:v>
                </c:pt>
                <c:pt idx="3146">
                  <c:v>3.146000000000015</c:v>
                </c:pt>
                <c:pt idx="3147">
                  <c:v>3.1469999999999914</c:v>
                </c:pt>
                <c:pt idx="3148">
                  <c:v>3.1480000000000246</c:v>
                </c:pt>
                <c:pt idx="3149">
                  <c:v>3.1490000000000009</c:v>
                </c:pt>
                <c:pt idx="3150">
                  <c:v>3.1500000000000341</c:v>
                </c:pt>
                <c:pt idx="3151">
                  <c:v>3.1510000000000105</c:v>
                </c:pt>
                <c:pt idx="3152">
                  <c:v>3.1520000000000437</c:v>
                </c:pt>
                <c:pt idx="3153">
                  <c:v>3.15300000000002</c:v>
                </c:pt>
                <c:pt idx="3154">
                  <c:v>3.1539999999999964</c:v>
                </c:pt>
                <c:pt idx="3155">
                  <c:v>3.1550000000000296</c:v>
                </c:pt>
                <c:pt idx="3156">
                  <c:v>3.1560000000000059</c:v>
                </c:pt>
                <c:pt idx="3157">
                  <c:v>3.1570000000000391</c:v>
                </c:pt>
                <c:pt idx="3158">
                  <c:v>3.1580000000000155</c:v>
                </c:pt>
                <c:pt idx="3159">
                  <c:v>3.1589999999999918</c:v>
                </c:pt>
                <c:pt idx="3160">
                  <c:v>3.160000000000025</c:v>
                </c:pt>
                <c:pt idx="3161">
                  <c:v>3.1610000000000014</c:v>
                </c:pt>
                <c:pt idx="3162">
                  <c:v>3.1620000000000346</c:v>
                </c:pt>
                <c:pt idx="3163">
                  <c:v>3.1630000000000109</c:v>
                </c:pt>
                <c:pt idx="3164">
                  <c:v>3.1640000000000441</c:v>
                </c:pt>
                <c:pt idx="3165">
                  <c:v>3.1650000000000205</c:v>
                </c:pt>
                <c:pt idx="3166">
                  <c:v>3.1659999999999968</c:v>
                </c:pt>
                <c:pt idx="3167">
                  <c:v>3.16700000000003</c:v>
                </c:pt>
                <c:pt idx="3168">
                  <c:v>3.1680000000000064</c:v>
                </c:pt>
                <c:pt idx="3169">
                  <c:v>3.1690000000000396</c:v>
                </c:pt>
                <c:pt idx="3170">
                  <c:v>3.1700000000000159</c:v>
                </c:pt>
                <c:pt idx="3171">
                  <c:v>3.1709999999999923</c:v>
                </c:pt>
                <c:pt idx="3172">
                  <c:v>3.1720000000000255</c:v>
                </c:pt>
                <c:pt idx="3173">
                  <c:v>3.1730000000000018</c:v>
                </c:pt>
                <c:pt idx="3174">
                  <c:v>3.174000000000035</c:v>
                </c:pt>
                <c:pt idx="3175">
                  <c:v>3.1750000000000114</c:v>
                </c:pt>
                <c:pt idx="3176">
                  <c:v>3.1760000000000446</c:v>
                </c:pt>
                <c:pt idx="3177">
                  <c:v>3.1770000000000209</c:v>
                </c:pt>
                <c:pt idx="3178">
                  <c:v>3.1779999999999973</c:v>
                </c:pt>
                <c:pt idx="3179">
                  <c:v>3.1790000000000305</c:v>
                </c:pt>
                <c:pt idx="3180">
                  <c:v>3.1800000000000068</c:v>
                </c:pt>
                <c:pt idx="3181">
                  <c:v>3.18100000000004</c:v>
                </c:pt>
                <c:pt idx="3182">
                  <c:v>3.1820000000000164</c:v>
                </c:pt>
                <c:pt idx="3183">
                  <c:v>3.1829999999999927</c:v>
                </c:pt>
                <c:pt idx="3184">
                  <c:v>3.1840000000000259</c:v>
                </c:pt>
                <c:pt idx="3185">
                  <c:v>3.1850000000000023</c:v>
                </c:pt>
                <c:pt idx="3186">
                  <c:v>3.1860000000000355</c:v>
                </c:pt>
                <c:pt idx="3187">
                  <c:v>3.1870000000000118</c:v>
                </c:pt>
                <c:pt idx="3188">
                  <c:v>3.188000000000045</c:v>
                </c:pt>
                <c:pt idx="3189">
                  <c:v>3.1890000000000214</c:v>
                </c:pt>
                <c:pt idx="3190">
                  <c:v>3.1899999999999977</c:v>
                </c:pt>
                <c:pt idx="3191">
                  <c:v>3.1910000000000309</c:v>
                </c:pt>
                <c:pt idx="3192">
                  <c:v>3.1920000000000073</c:v>
                </c:pt>
                <c:pt idx="3193">
                  <c:v>3.1930000000000405</c:v>
                </c:pt>
                <c:pt idx="3194">
                  <c:v>3.1940000000000168</c:v>
                </c:pt>
                <c:pt idx="3195">
                  <c:v>3.1949999999999932</c:v>
                </c:pt>
                <c:pt idx="3196">
                  <c:v>3.1960000000000264</c:v>
                </c:pt>
                <c:pt idx="3197">
                  <c:v>3.1970000000000027</c:v>
                </c:pt>
                <c:pt idx="3198">
                  <c:v>3.1980000000000359</c:v>
                </c:pt>
                <c:pt idx="3199">
                  <c:v>3.1990000000000123</c:v>
                </c:pt>
                <c:pt idx="3200">
                  <c:v>3.2000000000000455</c:v>
                </c:pt>
                <c:pt idx="3201">
                  <c:v>3.2010000000000218</c:v>
                </c:pt>
                <c:pt idx="3202">
                  <c:v>3.2019999999999982</c:v>
                </c:pt>
                <c:pt idx="3203">
                  <c:v>3.2030000000000314</c:v>
                </c:pt>
                <c:pt idx="3204">
                  <c:v>3.2040000000000077</c:v>
                </c:pt>
                <c:pt idx="3205">
                  <c:v>3.2050000000000409</c:v>
                </c:pt>
                <c:pt idx="3206">
                  <c:v>3.2060000000000173</c:v>
                </c:pt>
                <c:pt idx="3207">
                  <c:v>3.2069999999999936</c:v>
                </c:pt>
                <c:pt idx="3208">
                  <c:v>3.2080000000000268</c:v>
                </c:pt>
                <c:pt idx="3209">
                  <c:v>3.2090000000000032</c:v>
                </c:pt>
                <c:pt idx="3210">
                  <c:v>3.2100000000000364</c:v>
                </c:pt>
                <c:pt idx="3211">
                  <c:v>3.2110000000000127</c:v>
                </c:pt>
                <c:pt idx="3212">
                  <c:v>3.2120000000000459</c:v>
                </c:pt>
                <c:pt idx="3213">
                  <c:v>3.2130000000000223</c:v>
                </c:pt>
                <c:pt idx="3214">
                  <c:v>3.2139999999999986</c:v>
                </c:pt>
                <c:pt idx="3215">
                  <c:v>3.2150000000000318</c:v>
                </c:pt>
                <c:pt idx="3216">
                  <c:v>3.2160000000000082</c:v>
                </c:pt>
                <c:pt idx="3217">
                  <c:v>3.2170000000000414</c:v>
                </c:pt>
                <c:pt idx="3218">
                  <c:v>3.2180000000000177</c:v>
                </c:pt>
                <c:pt idx="3219">
                  <c:v>3.2189999999999941</c:v>
                </c:pt>
                <c:pt idx="3220">
                  <c:v>3.2200000000000273</c:v>
                </c:pt>
                <c:pt idx="3221">
                  <c:v>3.2210000000000036</c:v>
                </c:pt>
                <c:pt idx="3222">
                  <c:v>3.2220000000000368</c:v>
                </c:pt>
                <c:pt idx="3223">
                  <c:v>3.2230000000000132</c:v>
                </c:pt>
                <c:pt idx="3224">
                  <c:v>3.2240000000000464</c:v>
                </c:pt>
                <c:pt idx="3225">
                  <c:v>3.2250000000000227</c:v>
                </c:pt>
                <c:pt idx="3226">
                  <c:v>3.2259999999999991</c:v>
                </c:pt>
                <c:pt idx="3227">
                  <c:v>3.2270000000000323</c:v>
                </c:pt>
                <c:pt idx="3228">
                  <c:v>3.2280000000000086</c:v>
                </c:pt>
                <c:pt idx="3229">
                  <c:v>3.2290000000000418</c:v>
                </c:pt>
                <c:pt idx="3230">
                  <c:v>3.2300000000000182</c:v>
                </c:pt>
                <c:pt idx="3231">
                  <c:v>3.2309999999999945</c:v>
                </c:pt>
                <c:pt idx="3232">
                  <c:v>3.2320000000000277</c:v>
                </c:pt>
                <c:pt idx="3233">
                  <c:v>3.2330000000000041</c:v>
                </c:pt>
                <c:pt idx="3234">
                  <c:v>3.2340000000000373</c:v>
                </c:pt>
                <c:pt idx="3235">
                  <c:v>3.2350000000000136</c:v>
                </c:pt>
                <c:pt idx="3236">
                  <c:v>3.23599999999999</c:v>
                </c:pt>
                <c:pt idx="3237">
                  <c:v>3.2370000000000232</c:v>
                </c:pt>
                <c:pt idx="3238">
                  <c:v>3.2379999999999995</c:v>
                </c:pt>
                <c:pt idx="3239">
                  <c:v>3.2390000000000327</c:v>
                </c:pt>
                <c:pt idx="3240">
                  <c:v>3.2400000000000091</c:v>
                </c:pt>
                <c:pt idx="3241">
                  <c:v>3.2410000000000423</c:v>
                </c:pt>
                <c:pt idx="3242">
                  <c:v>3.2420000000000186</c:v>
                </c:pt>
                <c:pt idx="3243">
                  <c:v>3.242999999999995</c:v>
                </c:pt>
                <c:pt idx="3244">
                  <c:v>3.2440000000000282</c:v>
                </c:pt>
                <c:pt idx="3245">
                  <c:v>3.2450000000000045</c:v>
                </c:pt>
                <c:pt idx="3246">
                  <c:v>3.2460000000000377</c:v>
                </c:pt>
                <c:pt idx="3247">
                  <c:v>3.2470000000000141</c:v>
                </c:pt>
                <c:pt idx="3248">
                  <c:v>3.2479999999999905</c:v>
                </c:pt>
                <c:pt idx="3249">
                  <c:v>3.2490000000000236</c:v>
                </c:pt>
                <c:pt idx="3250">
                  <c:v>3.25</c:v>
                </c:pt>
                <c:pt idx="3251">
                  <c:v>3.2510000000000332</c:v>
                </c:pt>
                <c:pt idx="3252">
                  <c:v>3.2520000000000095</c:v>
                </c:pt>
                <c:pt idx="3253">
                  <c:v>3.2530000000000427</c:v>
                </c:pt>
                <c:pt idx="3254">
                  <c:v>3.2540000000000191</c:v>
                </c:pt>
                <c:pt idx="3255">
                  <c:v>3.2549999999999955</c:v>
                </c:pt>
                <c:pt idx="3256">
                  <c:v>3.2560000000000286</c:v>
                </c:pt>
                <c:pt idx="3257">
                  <c:v>3.257000000000005</c:v>
                </c:pt>
                <c:pt idx="3258">
                  <c:v>3.2580000000000382</c:v>
                </c:pt>
                <c:pt idx="3259">
                  <c:v>3.2590000000000146</c:v>
                </c:pt>
                <c:pt idx="3260">
                  <c:v>3.2599999999999909</c:v>
                </c:pt>
                <c:pt idx="3261">
                  <c:v>3.2610000000000241</c:v>
                </c:pt>
                <c:pt idx="3262">
                  <c:v>3.2620000000000005</c:v>
                </c:pt>
                <c:pt idx="3263">
                  <c:v>3.2630000000000337</c:v>
                </c:pt>
                <c:pt idx="3264">
                  <c:v>3.26400000000001</c:v>
                </c:pt>
                <c:pt idx="3265">
                  <c:v>3.2650000000000432</c:v>
                </c:pt>
                <c:pt idx="3266">
                  <c:v>3.2660000000000196</c:v>
                </c:pt>
                <c:pt idx="3267">
                  <c:v>3.2669999999999959</c:v>
                </c:pt>
                <c:pt idx="3268">
                  <c:v>3.2680000000000291</c:v>
                </c:pt>
                <c:pt idx="3269">
                  <c:v>3.2690000000000055</c:v>
                </c:pt>
                <c:pt idx="3270">
                  <c:v>3.2700000000000387</c:v>
                </c:pt>
                <c:pt idx="3271">
                  <c:v>3.271000000000015</c:v>
                </c:pt>
                <c:pt idx="3272">
                  <c:v>3.2719999999999914</c:v>
                </c:pt>
                <c:pt idx="3273">
                  <c:v>3.2730000000000246</c:v>
                </c:pt>
                <c:pt idx="3274">
                  <c:v>3.2740000000000009</c:v>
                </c:pt>
                <c:pt idx="3275">
                  <c:v>3.2750000000000341</c:v>
                </c:pt>
                <c:pt idx="3276">
                  <c:v>3.2760000000000105</c:v>
                </c:pt>
                <c:pt idx="3277">
                  <c:v>3.2770000000000437</c:v>
                </c:pt>
                <c:pt idx="3278">
                  <c:v>3.27800000000002</c:v>
                </c:pt>
                <c:pt idx="3279">
                  <c:v>3.2789999999999964</c:v>
                </c:pt>
                <c:pt idx="3280">
                  <c:v>3.2800000000000296</c:v>
                </c:pt>
                <c:pt idx="3281">
                  <c:v>3.2810000000000059</c:v>
                </c:pt>
                <c:pt idx="3282">
                  <c:v>3.2820000000000391</c:v>
                </c:pt>
                <c:pt idx="3283">
                  <c:v>3.2830000000000155</c:v>
                </c:pt>
                <c:pt idx="3284">
                  <c:v>3.2839999999999918</c:v>
                </c:pt>
                <c:pt idx="3285">
                  <c:v>3.285000000000025</c:v>
                </c:pt>
                <c:pt idx="3286">
                  <c:v>3.2860000000000014</c:v>
                </c:pt>
                <c:pt idx="3287">
                  <c:v>3.2870000000000346</c:v>
                </c:pt>
                <c:pt idx="3288">
                  <c:v>3.2880000000000109</c:v>
                </c:pt>
                <c:pt idx="3289">
                  <c:v>3.2890000000000441</c:v>
                </c:pt>
                <c:pt idx="3290">
                  <c:v>3.2900000000000205</c:v>
                </c:pt>
                <c:pt idx="3291">
                  <c:v>3.2909999999999968</c:v>
                </c:pt>
                <c:pt idx="3292">
                  <c:v>3.29200000000003</c:v>
                </c:pt>
                <c:pt idx="3293">
                  <c:v>3.2930000000000064</c:v>
                </c:pt>
                <c:pt idx="3294">
                  <c:v>3.2940000000000396</c:v>
                </c:pt>
                <c:pt idx="3295">
                  <c:v>3.2950000000000159</c:v>
                </c:pt>
                <c:pt idx="3296">
                  <c:v>3.2959999999999923</c:v>
                </c:pt>
                <c:pt idx="3297">
                  <c:v>3.2970000000000255</c:v>
                </c:pt>
                <c:pt idx="3298">
                  <c:v>3.2980000000000018</c:v>
                </c:pt>
                <c:pt idx="3299">
                  <c:v>3.299000000000035</c:v>
                </c:pt>
                <c:pt idx="3300">
                  <c:v>3.3000000000000114</c:v>
                </c:pt>
                <c:pt idx="3301">
                  <c:v>3.3010000000000446</c:v>
                </c:pt>
                <c:pt idx="3302">
                  <c:v>3.3020000000000209</c:v>
                </c:pt>
                <c:pt idx="3303">
                  <c:v>3.3029999999999973</c:v>
                </c:pt>
                <c:pt idx="3304">
                  <c:v>3.3040000000000305</c:v>
                </c:pt>
                <c:pt idx="3305">
                  <c:v>3.3050000000000068</c:v>
                </c:pt>
                <c:pt idx="3306">
                  <c:v>3.30600000000004</c:v>
                </c:pt>
                <c:pt idx="3307">
                  <c:v>3.3070000000000164</c:v>
                </c:pt>
                <c:pt idx="3308">
                  <c:v>3.3079999999999927</c:v>
                </c:pt>
                <c:pt idx="3309">
                  <c:v>3.3090000000000259</c:v>
                </c:pt>
                <c:pt idx="3310">
                  <c:v>3.3100000000000023</c:v>
                </c:pt>
                <c:pt idx="3311">
                  <c:v>3.3110000000000355</c:v>
                </c:pt>
                <c:pt idx="3312">
                  <c:v>3.3120000000000118</c:v>
                </c:pt>
                <c:pt idx="3313">
                  <c:v>3.313000000000045</c:v>
                </c:pt>
                <c:pt idx="3314">
                  <c:v>3.3140000000000214</c:v>
                </c:pt>
                <c:pt idx="3315">
                  <c:v>3.3149999999999977</c:v>
                </c:pt>
                <c:pt idx="3316">
                  <c:v>3.3160000000000309</c:v>
                </c:pt>
                <c:pt idx="3317">
                  <c:v>3.3170000000000073</c:v>
                </c:pt>
                <c:pt idx="3318">
                  <c:v>3.3180000000000405</c:v>
                </c:pt>
                <c:pt idx="3319">
                  <c:v>3.3190000000000168</c:v>
                </c:pt>
                <c:pt idx="3320">
                  <c:v>3.3199999999999932</c:v>
                </c:pt>
                <c:pt idx="3321">
                  <c:v>3.3210000000000264</c:v>
                </c:pt>
                <c:pt idx="3322">
                  <c:v>3.3220000000000027</c:v>
                </c:pt>
                <c:pt idx="3323">
                  <c:v>3.3230000000000359</c:v>
                </c:pt>
                <c:pt idx="3324">
                  <c:v>3.3240000000000123</c:v>
                </c:pt>
                <c:pt idx="3325">
                  <c:v>3.3250000000000455</c:v>
                </c:pt>
                <c:pt idx="3326">
                  <c:v>3.3260000000000218</c:v>
                </c:pt>
                <c:pt idx="3327">
                  <c:v>3.3269999999999982</c:v>
                </c:pt>
                <c:pt idx="3328">
                  <c:v>3.3280000000000314</c:v>
                </c:pt>
                <c:pt idx="3329">
                  <c:v>3.3290000000000077</c:v>
                </c:pt>
                <c:pt idx="3330">
                  <c:v>3.3300000000000409</c:v>
                </c:pt>
                <c:pt idx="3331">
                  <c:v>3.3310000000000173</c:v>
                </c:pt>
                <c:pt idx="3332">
                  <c:v>3.3319999999999936</c:v>
                </c:pt>
                <c:pt idx="3333">
                  <c:v>3.3330000000000268</c:v>
                </c:pt>
                <c:pt idx="3334">
                  <c:v>3.3340000000000032</c:v>
                </c:pt>
                <c:pt idx="3335">
                  <c:v>3.3350000000000364</c:v>
                </c:pt>
                <c:pt idx="3336">
                  <c:v>3.3360000000000127</c:v>
                </c:pt>
                <c:pt idx="3337">
                  <c:v>3.3370000000000459</c:v>
                </c:pt>
                <c:pt idx="3338">
                  <c:v>3.3380000000000223</c:v>
                </c:pt>
                <c:pt idx="3339">
                  <c:v>3.3389999999999986</c:v>
                </c:pt>
                <c:pt idx="3340">
                  <c:v>3.3400000000000318</c:v>
                </c:pt>
                <c:pt idx="3341">
                  <c:v>3.3410000000000082</c:v>
                </c:pt>
                <c:pt idx="3342">
                  <c:v>3.3420000000000414</c:v>
                </c:pt>
                <c:pt idx="3343">
                  <c:v>3.3430000000000177</c:v>
                </c:pt>
                <c:pt idx="3344">
                  <c:v>3.3439999999999941</c:v>
                </c:pt>
                <c:pt idx="3345">
                  <c:v>3.3450000000000273</c:v>
                </c:pt>
                <c:pt idx="3346">
                  <c:v>3.3460000000000036</c:v>
                </c:pt>
                <c:pt idx="3347">
                  <c:v>3.3470000000000368</c:v>
                </c:pt>
                <c:pt idx="3348">
                  <c:v>3.3480000000000132</c:v>
                </c:pt>
                <c:pt idx="3349">
                  <c:v>3.3490000000000464</c:v>
                </c:pt>
                <c:pt idx="3350">
                  <c:v>3.3500000000000227</c:v>
                </c:pt>
                <c:pt idx="3351">
                  <c:v>3.3509999999999991</c:v>
                </c:pt>
                <c:pt idx="3352">
                  <c:v>3.3520000000000323</c:v>
                </c:pt>
                <c:pt idx="3353">
                  <c:v>3.3530000000000086</c:v>
                </c:pt>
                <c:pt idx="3354">
                  <c:v>3.3540000000000418</c:v>
                </c:pt>
                <c:pt idx="3355">
                  <c:v>3.3550000000000182</c:v>
                </c:pt>
                <c:pt idx="3356">
                  <c:v>3.3559999999999945</c:v>
                </c:pt>
                <c:pt idx="3357">
                  <c:v>3.3570000000000277</c:v>
                </c:pt>
                <c:pt idx="3358">
                  <c:v>3.3580000000000041</c:v>
                </c:pt>
                <c:pt idx="3359">
                  <c:v>3.3590000000000373</c:v>
                </c:pt>
                <c:pt idx="3360">
                  <c:v>3.3600000000000136</c:v>
                </c:pt>
                <c:pt idx="3361">
                  <c:v>3.36099999999999</c:v>
                </c:pt>
                <c:pt idx="3362">
                  <c:v>3.3620000000000232</c:v>
                </c:pt>
                <c:pt idx="3363">
                  <c:v>3.3629999999999995</c:v>
                </c:pt>
                <c:pt idx="3364">
                  <c:v>3.3640000000000327</c:v>
                </c:pt>
                <c:pt idx="3365">
                  <c:v>3.3650000000000091</c:v>
                </c:pt>
                <c:pt idx="3366">
                  <c:v>3.3660000000000423</c:v>
                </c:pt>
                <c:pt idx="3367">
                  <c:v>3.3670000000000186</c:v>
                </c:pt>
                <c:pt idx="3368">
                  <c:v>3.367999999999995</c:v>
                </c:pt>
                <c:pt idx="3369">
                  <c:v>3.3690000000000282</c:v>
                </c:pt>
                <c:pt idx="3370">
                  <c:v>3.3700000000000045</c:v>
                </c:pt>
                <c:pt idx="3371">
                  <c:v>3.3710000000000377</c:v>
                </c:pt>
                <c:pt idx="3372">
                  <c:v>3.3720000000000141</c:v>
                </c:pt>
                <c:pt idx="3373">
                  <c:v>3.3729999999999905</c:v>
                </c:pt>
                <c:pt idx="3374">
                  <c:v>3.3740000000000236</c:v>
                </c:pt>
                <c:pt idx="3375">
                  <c:v>3.375</c:v>
                </c:pt>
                <c:pt idx="3376">
                  <c:v>3.3760000000000332</c:v>
                </c:pt>
                <c:pt idx="3377">
                  <c:v>3.3770000000000095</c:v>
                </c:pt>
                <c:pt idx="3378">
                  <c:v>3.3780000000000427</c:v>
                </c:pt>
                <c:pt idx="3379">
                  <c:v>3.3790000000000191</c:v>
                </c:pt>
                <c:pt idx="3380">
                  <c:v>3.3799999999999955</c:v>
                </c:pt>
                <c:pt idx="3381">
                  <c:v>3.3810000000000286</c:v>
                </c:pt>
                <c:pt idx="3382">
                  <c:v>3.382000000000005</c:v>
                </c:pt>
                <c:pt idx="3383">
                  <c:v>3.3830000000000382</c:v>
                </c:pt>
                <c:pt idx="3384">
                  <c:v>3.3840000000000146</c:v>
                </c:pt>
                <c:pt idx="3385">
                  <c:v>3.3849999999999909</c:v>
                </c:pt>
                <c:pt idx="3386">
                  <c:v>3.3860000000000241</c:v>
                </c:pt>
                <c:pt idx="3387">
                  <c:v>3.3870000000000005</c:v>
                </c:pt>
                <c:pt idx="3388">
                  <c:v>3.3880000000000337</c:v>
                </c:pt>
                <c:pt idx="3389">
                  <c:v>3.38900000000001</c:v>
                </c:pt>
                <c:pt idx="3390">
                  <c:v>3.3900000000000432</c:v>
                </c:pt>
                <c:pt idx="3391">
                  <c:v>3.3910000000000196</c:v>
                </c:pt>
                <c:pt idx="3392">
                  <c:v>3.3919999999999959</c:v>
                </c:pt>
                <c:pt idx="3393">
                  <c:v>3.3930000000000291</c:v>
                </c:pt>
                <c:pt idx="3394">
                  <c:v>3.3940000000000055</c:v>
                </c:pt>
                <c:pt idx="3395">
                  <c:v>3.3950000000000387</c:v>
                </c:pt>
                <c:pt idx="3396">
                  <c:v>3.396000000000015</c:v>
                </c:pt>
                <c:pt idx="3397">
                  <c:v>3.3969999999999914</c:v>
                </c:pt>
                <c:pt idx="3398">
                  <c:v>3.3980000000000246</c:v>
                </c:pt>
                <c:pt idx="3399">
                  <c:v>3.3990000000000009</c:v>
                </c:pt>
                <c:pt idx="3400">
                  <c:v>3.4000000000000341</c:v>
                </c:pt>
                <c:pt idx="3401">
                  <c:v>3.4010000000000105</c:v>
                </c:pt>
                <c:pt idx="3402">
                  <c:v>3.4020000000000437</c:v>
                </c:pt>
                <c:pt idx="3403">
                  <c:v>3.40300000000002</c:v>
                </c:pt>
                <c:pt idx="3404">
                  <c:v>3.4039999999999964</c:v>
                </c:pt>
                <c:pt idx="3405">
                  <c:v>3.4050000000000296</c:v>
                </c:pt>
                <c:pt idx="3406">
                  <c:v>3.4060000000000059</c:v>
                </c:pt>
                <c:pt idx="3407">
                  <c:v>3.4070000000000391</c:v>
                </c:pt>
                <c:pt idx="3408">
                  <c:v>3.4080000000000155</c:v>
                </c:pt>
                <c:pt idx="3409">
                  <c:v>3.4089999999999918</c:v>
                </c:pt>
                <c:pt idx="3410">
                  <c:v>3.410000000000025</c:v>
                </c:pt>
                <c:pt idx="3411">
                  <c:v>3.4110000000000014</c:v>
                </c:pt>
                <c:pt idx="3412">
                  <c:v>3.4120000000000346</c:v>
                </c:pt>
                <c:pt idx="3413">
                  <c:v>3.4130000000000109</c:v>
                </c:pt>
                <c:pt idx="3414">
                  <c:v>3.4140000000000441</c:v>
                </c:pt>
                <c:pt idx="3415">
                  <c:v>3.4150000000000205</c:v>
                </c:pt>
                <c:pt idx="3416">
                  <c:v>3.4159999999999968</c:v>
                </c:pt>
                <c:pt idx="3417">
                  <c:v>3.41700000000003</c:v>
                </c:pt>
                <c:pt idx="3418">
                  <c:v>3.4180000000000064</c:v>
                </c:pt>
                <c:pt idx="3419">
                  <c:v>3.4190000000000396</c:v>
                </c:pt>
                <c:pt idx="3420">
                  <c:v>3.4200000000000159</c:v>
                </c:pt>
                <c:pt idx="3421">
                  <c:v>3.4209999999999923</c:v>
                </c:pt>
                <c:pt idx="3422">
                  <c:v>3.4220000000000255</c:v>
                </c:pt>
                <c:pt idx="3423">
                  <c:v>3.4230000000000018</c:v>
                </c:pt>
                <c:pt idx="3424">
                  <c:v>3.424000000000035</c:v>
                </c:pt>
                <c:pt idx="3425">
                  <c:v>3.4250000000000114</c:v>
                </c:pt>
                <c:pt idx="3426">
                  <c:v>3.4260000000000446</c:v>
                </c:pt>
                <c:pt idx="3427">
                  <c:v>3.4270000000000209</c:v>
                </c:pt>
                <c:pt idx="3428">
                  <c:v>3.4279999999999973</c:v>
                </c:pt>
                <c:pt idx="3429">
                  <c:v>3.4290000000000305</c:v>
                </c:pt>
                <c:pt idx="3430">
                  <c:v>3.4300000000000068</c:v>
                </c:pt>
                <c:pt idx="3431">
                  <c:v>3.43100000000004</c:v>
                </c:pt>
                <c:pt idx="3432">
                  <c:v>3.4320000000000164</c:v>
                </c:pt>
                <c:pt idx="3433">
                  <c:v>3.4329999999999927</c:v>
                </c:pt>
                <c:pt idx="3434">
                  <c:v>3.4340000000000259</c:v>
                </c:pt>
                <c:pt idx="3435">
                  <c:v>3.4350000000000023</c:v>
                </c:pt>
                <c:pt idx="3436">
                  <c:v>3.4360000000000355</c:v>
                </c:pt>
                <c:pt idx="3437">
                  <c:v>3.4370000000000118</c:v>
                </c:pt>
                <c:pt idx="3438">
                  <c:v>3.438000000000045</c:v>
                </c:pt>
                <c:pt idx="3439">
                  <c:v>3.4390000000000214</c:v>
                </c:pt>
                <c:pt idx="3440">
                  <c:v>3.4399999999999977</c:v>
                </c:pt>
                <c:pt idx="3441">
                  <c:v>3.4410000000000309</c:v>
                </c:pt>
                <c:pt idx="3442">
                  <c:v>3.4420000000000073</c:v>
                </c:pt>
                <c:pt idx="3443">
                  <c:v>3.4430000000000405</c:v>
                </c:pt>
                <c:pt idx="3444">
                  <c:v>3.4440000000000168</c:v>
                </c:pt>
                <c:pt idx="3445">
                  <c:v>3.4449999999999932</c:v>
                </c:pt>
                <c:pt idx="3446">
                  <c:v>3.4460000000000264</c:v>
                </c:pt>
                <c:pt idx="3447">
                  <c:v>3.4470000000000027</c:v>
                </c:pt>
                <c:pt idx="3448">
                  <c:v>3.4480000000000359</c:v>
                </c:pt>
                <c:pt idx="3449">
                  <c:v>3.4490000000000123</c:v>
                </c:pt>
                <c:pt idx="3450">
                  <c:v>3.4500000000000455</c:v>
                </c:pt>
                <c:pt idx="3451">
                  <c:v>3.4510000000000218</c:v>
                </c:pt>
                <c:pt idx="3452">
                  <c:v>3.4519999999999982</c:v>
                </c:pt>
                <c:pt idx="3453">
                  <c:v>3.4530000000000314</c:v>
                </c:pt>
                <c:pt idx="3454">
                  <c:v>3.4540000000000077</c:v>
                </c:pt>
                <c:pt idx="3455">
                  <c:v>3.4550000000000409</c:v>
                </c:pt>
                <c:pt idx="3456">
                  <c:v>3.4560000000000173</c:v>
                </c:pt>
                <c:pt idx="3457">
                  <c:v>3.4569999999999936</c:v>
                </c:pt>
                <c:pt idx="3458">
                  <c:v>3.4580000000000268</c:v>
                </c:pt>
                <c:pt idx="3459">
                  <c:v>3.4590000000000032</c:v>
                </c:pt>
                <c:pt idx="3460">
                  <c:v>3.4600000000000364</c:v>
                </c:pt>
                <c:pt idx="3461">
                  <c:v>3.4610000000000127</c:v>
                </c:pt>
                <c:pt idx="3462">
                  <c:v>3.4620000000000459</c:v>
                </c:pt>
                <c:pt idx="3463">
                  <c:v>3.4630000000000223</c:v>
                </c:pt>
                <c:pt idx="3464">
                  <c:v>3.4639999999999986</c:v>
                </c:pt>
                <c:pt idx="3465">
                  <c:v>3.4650000000000318</c:v>
                </c:pt>
                <c:pt idx="3466">
                  <c:v>3.4660000000000082</c:v>
                </c:pt>
                <c:pt idx="3467">
                  <c:v>3.4670000000000414</c:v>
                </c:pt>
                <c:pt idx="3468">
                  <c:v>3.4680000000000177</c:v>
                </c:pt>
                <c:pt idx="3469">
                  <c:v>3.4689999999999941</c:v>
                </c:pt>
                <c:pt idx="3470">
                  <c:v>3.4700000000000273</c:v>
                </c:pt>
                <c:pt idx="3471">
                  <c:v>3.4710000000000036</c:v>
                </c:pt>
                <c:pt idx="3472">
                  <c:v>3.4720000000000368</c:v>
                </c:pt>
                <c:pt idx="3473">
                  <c:v>3.4730000000000132</c:v>
                </c:pt>
                <c:pt idx="3474">
                  <c:v>3.4740000000000464</c:v>
                </c:pt>
                <c:pt idx="3475">
                  <c:v>3.4750000000000227</c:v>
                </c:pt>
                <c:pt idx="3476">
                  <c:v>3.4759999999999991</c:v>
                </c:pt>
                <c:pt idx="3477">
                  <c:v>3.4770000000000323</c:v>
                </c:pt>
                <c:pt idx="3478">
                  <c:v>3.4780000000000086</c:v>
                </c:pt>
                <c:pt idx="3479">
                  <c:v>3.4790000000000418</c:v>
                </c:pt>
                <c:pt idx="3480">
                  <c:v>3.4800000000000182</c:v>
                </c:pt>
                <c:pt idx="3481">
                  <c:v>3.4809999999999945</c:v>
                </c:pt>
                <c:pt idx="3482">
                  <c:v>3.4820000000000277</c:v>
                </c:pt>
                <c:pt idx="3483">
                  <c:v>3.4830000000000041</c:v>
                </c:pt>
                <c:pt idx="3484">
                  <c:v>3.4840000000000373</c:v>
                </c:pt>
                <c:pt idx="3485">
                  <c:v>3.4850000000000136</c:v>
                </c:pt>
                <c:pt idx="3486">
                  <c:v>3.48599999999999</c:v>
                </c:pt>
                <c:pt idx="3487">
                  <c:v>3.4870000000000232</c:v>
                </c:pt>
                <c:pt idx="3488">
                  <c:v>3.4879999999999995</c:v>
                </c:pt>
                <c:pt idx="3489">
                  <c:v>3.4890000000000327</c:v>
                </c:pt>
                <c:pt idx="3490">
                  <c:v>3.4900000000000091</c:v>
                </c:pt>
                <c:pt idx="3491">
                  <c:v>3.4910000000000423</c:v>
                </c:pt>
                <c:pt idx="3492">
                  <c:v>3.4920000000000186</c:v>
                </c:pt>
                <c:pt idx="3493">
                  <c:v>3.492999999999995</c:v>
                </c:pt>
                <c:pt idx="3494">
                  <c:v>3.4940000000000282</c:v>
                </c:pt>
                <c:pt idx="3495">
                  <c:v>3.4950000000000045</c:v>
                </c:pt>
                <c:pt idx="3496">
                  <c:v>3.4960000000000377</c:v>
                </c:pt>
                <c:pt idx="3497">
                  <c:v>3.4970000000000141</c:v>
                </c:pt>
                <c:pt idx="3498">
                  <c:v>3.4979999999999905</c:v>
                </c:pt>
                <c:pt idx="3499">
                  <c:v>3.4990000000000236</c:v>
                </c:pt>
                <c:pt idx="3500">
                  <c:v>3.5</c:v>
                </c:pt>
                <c:pt idx="3501">
                  <c:v>3.5010000000000332</c:v>
                </c:pt>
                <c:pt idx="3502">
                  <c:v>3.5020000000000095</c:v>
                </c:pt>
                <c:pt idx="3503">
                  <c:v>3.5030000000000427</c:v>
                </c:pt>
                <c:pt idx="3504">
                  <c:v>3.5040000000000191</c:v>
                </c:pt>
                <c:pt idx="3505">
                  <c:v>3.5049999999999955</c:v>
                </c:pt>
                <c:pt idx="3506">
                  <c:v>3.5060000000000286</c:v>
                </c:pt>
                <c:pt idx="3507">
                  <c:v>3.507000000000005</c:v>
                </c:pt>
                <c:pt idx="3508">
                  <c:v>3.5080000000000382</c:v>
                </c:pt>
                <c:pt idx="3509">
                  <c:v>3.5090000000000146</c:v>
                </c:pt>
                <c:pt idx="3510">
                  <c:v>3.5099999999999909</c:v>
                </c:pt>
                <c:pt idx="3511">
                  <c:v>3.5110000000000241</c:v>
                </c:pt>
                <c:pt idx="3512">
                  <c:v>3.5120000000000005</c:v>
                </c:pt>
                <c:pt idx="3513">
                  <c:v>3.5130000000000337</c:v>
                </c:pt>
                <c:pt idx="3514">
                  <c:v>3.51400000000001</c:v>
                </c:pt>
                <c:pt idx="3515">
                  <c:v>3.5150000000000432</c:v>
                </c:pt>
                <c:pt idx="3516">
                  <c:v>3.5160000000000196</c:v>
                </c:pt>
                <c:pt idx="3517">
                  <c:v>3.5169999999999959</c:v>
                </c:pt>
                <c:pt idx="3518">
                  <c:v>3.5180000000000291</c:v>
                </c:pt>
                <c:pt idx="3519">
                  <c:v>3.5190000000000055</c:v>
                </c:pt>
                <c:pt idx="3520">
                  <c:v>3.5200000000000387</c:v>
                </c:pt>
                <c:pt idx="3521">
                  <c:v>3.521000000000015</c:v>
                </c:pt>
                <c:pt idx="3522">
                  <c:v>3.5219999999999914</c:v>
                </c:pt>
                <c:pt idx="3523">
                  <c:v>3.5230000000000246</c:v>
                </c:pt>
                <c:pt idx="3524">
                  <c:v>3.5240000000000009</c:v>
                </c:pt>
                <c:pt idx="3525">
                  <c:v>3.5250000000000341</c:v>
                </c:pt>
                <c:pt idx="3526">
                  <c:v>3.5260000000000105</c:v>
                </c:pt>
                <c:pt idx="3527">
                  <c:v>3.5270000000000437</c:v>
                </c:pt>
                <c:pt idx="3528">
                  <c:v>3.52800000000002</c:v>
                </c:pt>
                <c:pt idx="3529">
                  <c:v>3.5289999999999964</c:v>
                </c:pt>
                <c:pt idx="3530">
                  <c:v>3.5300000000000296</c:v>
                </c:pt>
                <c:pt idx="3531">
                  <c:v>3.5310000000000059</c:v>
                </c:pt>
                <c:pt idx="3532">
                  <c:v>3.5320000000000391</c:v>
                </c:pt>
                <c:pt idx="3533">
                  <c:v>3.5330000000000155</c:v>
                </c:pt>
                <c:pt idx="3534">
                  <c:v>3.5339999999999918</c:v>
                </c:pt>
                <c:pt idx="3535">
                  <c:v>3.535000000000025</c:v>
                </c:pt>
                <c:pt idx="3536">
                  <c:v>3.5360000000000014</c:v>
                </c:pt>
                <c:pt idx="3537">
                  <c:v>3.5370000000000346</c:v>
                </c:pt>
                <c:pt idx="3538">
                  <c:v>3.5380000000000109</c:v>
                </c:pt>
                <c:pt idx="3539">
                  <c:v>3.5390000000000441</c:v>
                </c:pt>
                <c:pt idx="3540">
                  <c:v>3.5400000000000205</c:v>
                </c:pt>
                <c:pt idx="3541">
                  <c:v>3.5409999999999968</c:v>
                </c:pt>
                <c:pt idx="3542">
                  <c:v>3.54200000000003</c:v>
                </c:pt>
                <c:pt idx="3543">
                  <c:v>3.5430000000000064</c:v>
                </c:pt>
                <c:pt idx="3544">
                  <c:v>3.5440000000000396</c:v>
                </c:pt>
                <c:pt idx="3545">
                  <c:v>3.5450000000000159</c:v>
                </c:pt>
                <c:pt idx="3546">
                  <c:v>3.5459999999999923</c:v>
                </c:pt>
                <c:pt idx="3547">
                  <c:v>3.5470000000000255</c:v>
                </c:pt>
                <c:pt idx="3548">
                  <c:v>3.5480000000000018</c:v>
                </c:pt>
                <c:pt idx="3549">
                  <c:v>3.549000000000035</c:v>
                </c:pt>
                <c:pt idx="3550">
                  <c:v>3.5500000000000114</c:v>
                </c:pt>
                <c:pt idx="3551">
                  <c:v>3.5510000000000446</c:v>
                </c:pt>
                <c:pt idx="3552">
                  <c:v>3.5520000000000209</c:v>
                </c:pt>
                <c:pt idx="3553">
                  <c:v>3.5529999999999973</c:v>
                </c:pt>
                <c:pt idx="3554">
                  <c:v>3.5540000000000305</c:v>
                </c:pt>
                <c:pt idx="3555">
                  <c:v>3.5550000000000068</c:v>
                </c:pt>
                <c:pt idx="3556">
                  <c:v>3.55600000000004</c:v>
                </c:pt>
                <c:pt idx="3557">
                  <c:v>3.5570000000000164</c:v>
                </c:pt>
                <c:pt idx="3558">
                  <c:v>3.5579999999999927</c:v>
                </c:pt>
                <c:pt idx="3559">
                  <c:v>3.5590000000000259</c:v>
                </c:pt>
                <c:pt idx="3560">
                  <c:v>3.5600000000000023</c:v>
                </c:pt>
                <c:pt idx="3561">
                  <c:v>3.5610000000000355</c:v>
                </c:pt>
                <c:pt idx="3562">
                  <c:v>3.5620000000000118</c:v>
                </c:pt>
                <c:pt idx="3563">
                  <c:v>3.563000000000045</c:v>
                </c:pt>
                <c:pt idx="3564">
                  <c:v>3.5640000000000214</c:v>
                </c:pt>
                <c:pt idx="3565">
                  <c:v>3.5649999999999977</c:v>
                </c:pt>
                <c:pt idx="3566">
                  <c:v>3.5660000000000309</c:v>
                </c:pt>
                <c:pt idx="3567">
                  <c:v>3.5670000000000073</c:v>
                </c:pt>
                <c:pt idx="3568">
                  <c:v>3.5680000000000405</c:v>
                </c:pt>
                <c:pt idx="3569">
                  <c:v>3.5690000000000168</c:v>
                </c:pt>
                <c:pt idx="3570">
                  <c:v>3.5699999999999932</c:v>
                </c:pt>
                <c:pt idx="3571">
                  <c:v>3.5710000000000264</c:v>
                </c:pt>
                <c:pt idx="3572">
                  <c:v>3.5720000000000027</c:v>
                </c:pt>
                <c:pt idx="3573">
                  <c:v>3.5730000000000359</c:v>
                </c:pt>
                <c:pt idx="3574">
                  <c:v>3.5740000000000123</c:v>
                </c:pt>
                <c:pt idx="3575">
                  <c:v>3.5750000000000455</c:v>
                </c:pt>
                <c:pt idx="3576">
                  <c:v>3.5760000000000218</c:v>
                </c:pt>
                <c:pt idx="3577">
                  <c:v>3.5769999999999982</c:v>
                </c:pt>
                <c:pt idx="3578">
                  <c:v>3.5780000000000314</c:v>
                </c:pt>
                <c:pt idx="3579">
                  <c:v>3.5790000000000077</c:v>
                </c:pt>
                <c:pt idx="3580">
                  <c:v>3.5800000000000409</c:v>
                </c:pt>
                <c:pt idx="3581">
                  <c:v>3.5810000000000173</c:v>
                </c:pt>
                <c:pt idx="3582">
                  <c:v>3.5819999999999936</c:v>
                </c:pt>
                <c:pt idx="3583">
                  <c:v>3.5830000000000268</c:v>
                </c:pt>
                <c:pt idx="3584">
                  <c:v>3.5840000000000032</c:v>
                </c:pt>
                <c:pt idx="3585">
                  <c:v>3.5850000000000364</c:v>
                </c:pt>
                <c:pt idx="3586">
                  <c:v>3.5860000000000127</c:v>
                </c:pt>
                <c:pt idx="3587">
                  <c:v>3.5870000000000459</c:v>
                </c:pt>
                <c:pt idx="3588">
                  <c:v>3.5880000000000223</c:v>
                </c:pt>
                <c:pt idx="3589">
                  <c:v>3.5889999999999986</c:v>
                </c:pt>
                <c:pt idx="3590">
                  <c:v>3.5900000000000318</c:v>
                </c:pt>
                <c:pt idx="3591">
                  <c:v>3.5910000000000082</c:v>
                </c:pt>
                <c:pt idx="3592">
                  <c:v>3.5920000000000414</c:v>
                </c:pt>
                <c:pt idx="3593">
                  <c:v>3.5930000000000177</c:v>
                </c:pt>
                <c:pt idx="3594">
                  <c:v>3.5939999999999941</c:v>
                </c:pt>
                <c:pt idx="3595">
                  <c:v>3.5950000000000273</c:v>
                </c:pt>
                <c:pt idx="3596">
                  <c:v>3.5960000000000036</c:v>
                </c:pt>
                <c:pt idx="3597">
                  <c:v>3.5970000000000368</c:v>
                </c:pt>
                <c:pt idx="3598">
                  <c:v>3.5980000000000132</c:v>
                </c:pt>
                <c:pt idx="3599">
                  <c:v>3.5990000000000464</c:v>
                </c:pt>
                <c:pt idx="3600">
                  <c:v>3.6000000000000227</c:v>
                </c:pt>
                <c:pt idx="3601">
                  <c:v>3.6009999999999991</c:v>
                </c:pt>
                <c:pt idx="3602">
                  <c:v>3.6020000000000323</c:v>
                </c:pt>
                <c:pt idx="3603">
                  <c:v>3.6030000000000086</c:v>
                </c:pt>
                <c:pt idx="3604">
                  <c:v>3.6040000000000418</c:v>
                </c:pt>
                <c:pt idx="3605">
                  <c:v>3.6050000000000182</c:v>
                </c:pt>
                <c:pt idx="3606">
                  <c:v>3.6059999999999945</c:v>
                </c:pt>
                <c:pt idx="3607">
                  <c:v>3.6070000000000277</c:v>
                </c:pt>
                <c:pt idx="3608">
                  <c:v>3.6080000000000041</c:v>
                </c:pt>
                <c:pt idx="3609">
                  <c:v>3.6090000000000373</c:v>
                </c:pt>
                <c:pt idx="3610">
                  <c:v>3.6100000000000136</c:v>
                </c:pt>
                <c:pt idx="3611">
                  <c:v>3.61099999999999</c:v>
                </c:pt>
                <c:pt idx="3612">
                  <c:v>3.6120000000000232</c:v>
                </c:pt>
                <c:pt idx="3613">
                  <c:v>3.6129999999999995</c:v>
                </c:pt>
                <c:pt idx="3614">
                  <c:v>3.6140000000000327</c:v>
                </c:pt>
                <c:pt idx="3615">
                  <c:v>3.6150000000000091</c:v>
                </c:pt>
                <c:pt idx="3616">
                  <c:v>3.6160000000000423</c:v>
                </c:pt>
                <c:pt idx="3617">
                  <c:v>3.6170000000000186</c:v>
                </c:pt>
                <c:pt idx="3618">
                  <c:v>3.617999999999995</c:v>
                </c:pt>
                <c:pt idx="3619">
                  <c:v>3.6190000000000282</c:v>
                </c:pt>
                <c:pt idx="3620">
                  <c:v>3.6200000000000045</c:v>
                </c:pt>
                <c:pt idx="3621">
                  <c:v>3.6210000000000377</c:v>
                </c:pt>
                <c:pt idx="3622">
                  <c:v>3.6220000000000141</c:v>
                </c:pt>
                <c:pt idx="3623">
                  <c:v>3.6229999999999905</c:v>
                </c:pt>
                <c:pt idx="3624">
                  <c:v>3.6240000000000236</c:v>
                </c:pt>
                <c:pt idx="3625">
                  <c:v>3.625</c:v>
                </c:pt>
                <c:pt idx="3626">
                  <c:v>3.6260000000000332</c:v>
                </c:pt>
                <c:pt idx="3627">
                  <c:v>3.6270000000000095</c:v>
                </c:pt>
                <c:pt idx="3628">
                  <c:v>3.6280000000000427</c:v>
                </c:pt>
                <c:pt idx="3629">
                  <c:v>3.6290000000000191</c:v>
                </c:pt>
                <c:pt idx="3630">
                  <c:v>3.6299999999999955</c:v>
                </c:pt>
                <c:pt idx="3631">
                  <c:v>3.6310000000000286</c:v>
                </c:pt>
                <c:pt idx="3632">
                  <c:v>3.632000000000005</c:v>
                </c:pt>
                <c:pt idx="3633">
                  <c:v>3.6330000000000382</c:v>
                </c:pt>
                <c:pt idx="3634">
                  <c:v>3.6340000000000146</c:v>
                </c:pt>
                <c:pt idx="3635">
                  <c:v>3.6349999999999909</c:v>
                </c:pt>
                <c:pt idx="3636">
                  <c:v>3.6360000000000241</c:v>
                </c:pt>
                <c:pt idx="3637">
                  <c:v>3.6370000000000005</c:v>
                </c:pt>
                <c:pt idx="3638">
                  <c:v>3.6380000000000337</c:v>
                </c:pt>
                <c:pt idx="3639">
                  <c:v>3.63900000000001</c:v>
                </c:pt>
                <c:pt idx="3640">
                  <c:v>3.6400000000000432</c:v>
                </c:pt>
                <c:pt idx="3641">
                  <c:v>3.6410000000000196</c:v>
                </c:pt>
                <c:pt idx="3642">
                  <c:v>3.6419999999999959</c:v>
                </c:pt>
                <c:pt idx="3643">
                  <c:v>3.6430000000000291</c:v>
                </c:pt>
                <c:pt idx="3644">
                  <c:v>3.6440000000000055</c:v>
                </c:pt>
                <c:pt idx="3645">
                  <c:v>3.6450000000000387</c:v>
                </c:pt>
                <c:pt idx="3646">
                  <c:v>3.646000000000015</c:v>
                </c:pt>
                <c:pt idx="3647">
                  <c:v>3.6469999999999914</c:v>
                </c:pt>
                <c:pt idx="3648">
                  <c:v>3.6480000000000246</c:v>
                </c:pt>
                <c:pt idx="3649">
                  <c:v>3.6490000000000009</c:v>
                </c:pt>
                <c:pt idx="3650">
                  <c:v>3.6500000000000341</c:v>
                </c:pt>
                <c:pt idx="3651">
                  <c:v>3.6510000000000105</c:v>
                </c:pt>
                <c:pt idx="3652">
                  <c:v>3.6520000000000437</c:v>
                </c:pt>
                <c:pt idx="3653">
                  <c:v>3.65300000000002</c:v>
                </c:pt>
                <c:pt idx="3654">
                  <c:v>3.6539999999999964</c:v>
                </c:pt>
                <c:pt idx="3655">
                  <c:v>3.6550000000000296</c:v>
                </c:pt>
                <c:pt idx="3656">
                  <c:v>3.6560000000000059</c:v>
                </c:pt>
                <c:pt idx="3657">
                  <c:v>3.6570000000000391</c:v>
                </c:pt>
                <c:pt idx="3658">
                  <c:v>3.6580000000000155</c:v>
                </c:pt>
                <c:pt idx="3659">
                  <c:v>3.6589999999999918</c:v>
                </c:pt>
                <c:pt idx="3660">
                  <c:v>3.660000000000025</c:v>
                </c:pt>
                <c:pt idx="3661">
                  <c:v>3.6610000000000014</c:v>
                </c:pt>
                <c:pt idx="3662">
                  <c:v>3.6620000000000346</c:v>
                </c:pt>
                <c:pt idx="3663">
                  <c:v>3.6630000000000109</c:v>
                </c:pt>
                <c:pt idx="3664">
                  <c:v>3.6640000000000441</c:v>
                </c:pt>
                <c:pt idx="3665">
                  <c:v>3.6650000000000205</c:v>
                </c:pt>
                <c:pt idx="3666">
                  <c:v>3.6659999999999968</c:v>
                </c:pt>
                <c:pt idx="3667">
                  <c:v>3.66700000000003</c:v>
                </c:pt>
                <c:pt idx="3668">
                  <c:v>3.6680000000000064</c:v>
                </c:pt>
                <c:pt idx="3669">
                  <c:v>3.6690000000000396</c:v>
                </c:pt>
                <c:pt idx="3670">
                  <c:v>3.6700000000000159</c:v>
                </c:pt>
                <c:pt idx="3671">
                  <c:v>3.6709999999999923</c:v>
                </c:pt>
                <c:pt idx="3672">
                  <c:v>3.6720000000000255</c:v>
                </c:pt>
                <c:pt idx="3673">
                  <c:v>3.6730000000000018</c:v>
                </c:pt>
                <c:pt idx="3674">
                  <c:v>3.674000000000035</c:v>
                </c:pt>
                <c:pt idx="3675">
                  <c:v>3.6750000000000114</c:v>
                </c:pt>
                <c:pt idx="3676">
                  <c:v>3.6760000000000446</c:v>
                </c:pt>
                <c:pt idx="3677">
                  <c:v>3.6770000000000209</c:v>
                </c:pt>
                <c:pt idx="3678">
                  <c:v>3.6779999999999973</c:v>
                </c:pt>
                <c:pt idx="3679">
                  <c:v>3.6790000000000305</c:v>
                </c:pt>
                <c:pt idx="3680">
                  <c:v>3.6800000000000068</c:v>
                </c:pt>
                <c:pt idx="3681">
                  <c:v>3.68100000000004</c:v>
                </c:pt>
                <c:pt idx="3682">
                  <c:v>3.6820000000000164</c:v>
                </c:pt>
                <c:pt idx="3683">
                  <c:v>3.6829999999999927</c:v>
                </c:pt>
                <c:pt idx="3684">
                  <c:v>3.6840000000000259</c:v>
                </c:pt>
                <c:pt idx="3685">
                  <c:v>3.6850000000000023</c:v>
                </c:pt>
                <c:pt idx="3686">
                  <c:v>3.6860000000000355</c:v>
                </c:pt>
                <c:pt idx="3687">
                  <c:v>3.6870000000000118</c:v>
                </c:pt>
                <c:pt idx="3688">
                  <c:v>3.688000000000045</c:v>
                </c:pt>
                <c:pt idx="3689">
                  <c:v>3.6890000000000214</c:v>
                </c:pt>
                <c:pt idx="3690">
                  <c:v>3.6899999999999977</c:v>
                </c:pt>
                <c:pt idx="3691">
                  <c:v>3.6910000000000309</c:v>
                </c:pt>
                <c:pt idx="3692">
                  <c:v>3.6920000000000073</c:v>
                </c:pt>
                <c:pt idx="3693">
                  <c:v>3.6930000000000405</c:v>
                </c:pt>
                <c:pt idx="3694">
                  <c:v>3.6940000000000168</c:v>
                </c:pt>
                <c:pt idx="3695">
                  <c:v>3.6949999999999932</c:v>
                </c:pt>
                <c:pt idx="3696">
                  <c:v>3.6960000000000264</c:v>
                </c:pt>
                <c:pt idx="3697">
                  <c:v>3.6970000000000027</c:v>
                </c:pt>
                <c:pt idx="3698">
                  <c:v>3.6980000000000359</c:v>
                </c:pt>
                <c:pt idx="3699">
                  <c:v>3.6990000000000123</c:v>
                </c:pt>
                <c:pt idx="3700">
                  <c:v>3.7000000000000455</c:v>
                </c:pt>
                <c:pt idx="3701">
                  <c:v>3.7010000000000218</c:v>
                </c:pt>
                <c:pt idx="3702">
                  <c:v>3.7019999999999982</c:v>
                </c:pt>
                <c:pt idx="3703">
                  <c:v>3.7030000000000314</c:v>
                </c:pt>
                <c:pt idx="3704">
                  <c:v>3.7040000000000077</c:v>
                </c:pt>
                <c:pt idx="3705">
                  <c:v>3.7050000000000409</c:v>
                </c:pt>
                <c:pt idx="3706">
                  <c:v>3.7060000000000173</c:v>
                </c:pt>
                <c:pt idx="3707">
                  <c:v>3.7069999999999936</c:v>
                </c:pt>
                <c:pt idx="3708">
                  <c:v>3.7080000000000268</c:v>
                </c:pt>
                <c:pt idx="3709">
                  <c:v>3.7090000000000032</c:v>
                </c:pt>
                <c:pt idx="3710">
                  <c:v>3.7100000000000364</c:v>
                </c:pt>
                <c:pt idx="3711">
                  <c:v>3.7110000000000127</c:v>
                </c:pt>
                <c:pt idx="3712">
                  <c:v>3.7120000000000459</c:v>
                </c:pt>
                <c:pt idx="3713">
                  <c:v>3.7130000000000223</c:v>
                </c:pt>
                <c:pt idx="3714">
                  <c:v>3.7139999999999986</c:v>
                </c:pt>
                <c:pt idx="3715">
                  <c:v>3.7150000000000318</c:v>
                </c:pt>
                <c:pt idx="3716">
                  <c:v>3.7160000000000082</c:v>
                </c:pt>
                <c:pt idx="3717">
                  <c:v>3.7170000000000414</c:v>
                </c:pt>
                <c:pt idx="3718">
                  <c:v>3.7180000000000177</c:v>
                </c:pt>
                <c:pt idx="3719">
                  <c:v>3.7189999999999941</c:v>
                </c:pt>
                <c:pt idx="3720">
                  <c:v>3.7200000000000273</c:v>
                </c:pt>
                <c:pt idx="3721">
                  <c:v>3.7210000000000036</c:v>
                </c:pt>
                <c:pt idx="3722">
                  <c:v>3.7220000000000368</c:v>
                </c:pt>
                <c:pt idx="3723">
                  <c:v>3.7230000000000132</c:v>
                </c:pt>
                <c:pt idx="3724">
                  <c:v>3.7240000000000464</c:v>
                </c:pt>
                <c:pt idx="3725">
                  <c:v>3.7250000000000227</c:v>
                </c:pt>
                <c:pt idx="3726">
                  <c:v>3.7259999999999991</c:v>
                </c:pt>
                <c:pt idx="3727">
                  <c:v>3.7270000000000323</c:v>
                </c:pt>
                <c:pt idx="3728">
                  <c:v>3.7280000000000086</c:v>
                </c:pt>
                <c:pt idx="3729">
                  <c:v>3.7290000000000418</c:v>
                </c:pt>
                <c:pt idx="3730">
                  <c:v>3.7300000000000182</c:v>
                </c:pt>
                <c:pt idx="3731">
                  <c:v>3.7309999999999945</c:v>
                </c:pt>
                <c:pt idx="3732">
                  <c:v>3.7320000000000277</c:v>
                </c:pt>
                <c:pt idx="3733">
                  <c:v>3.7330000000000041</c:v>
                </c:pt>
                <c:pt idx="3734">
                  <c:v>3.7340000000000373</c:v>
                </c:pt>
                <c:pt idx="3735">
                  <c:v>3.7350000000000136</c:v>
                </c:pt>
                <c:pt idx="3736">
                  <c:v>3.73599999999999</c:v>
                </c:pt>
                <c:pt idx="3737">
                  <c:v>3.7370000000000232</c:v>
                </c:pt>
                <c:pt idx="3738">
                  <c:v>3.7379999999999995</c:v>
                </c:pt>
                <c:pt idx="3739">
                  <c:v>3.7390000000000327</c:v>
                </c:pt>
                <c:pt idx="3740">
                  <c:v>3.7400000000000091</c:v>
                </c:pt>
                <c:pt idx="3741">
                  <c:v>3.7410000000000423</c:v>
                </c:pt>
                <c:pt idx="3742">
                  <c:v>3.7420000000000186</c:v>
                </c:pt>
                <c:pt idx="3743">
                  <c:v>3.742999999999995</c:v>
                </c:pt>
                <c:pt idx="3744">
                  <c:v>3.7440000000000282</c:v>
                </c:pt>
                <c:pt idx="3745">
                  <c:v>3.7450000000000045</c:v>
                </c:pt>
                <c:pt idx="3746">
                  <c:v>3.7460000000000377</c:v>
                </c:pt>
                <c:pt idx="3747">
                  <c:v>3.7470000000000141</c:v>
                </c:pt>
                <c:pt idx="3748">
                  <c:v>3.7479999999999905</c:v>
                </c:pt>
                <c:pt idx="3749">
                  <c:v>3.7490000000000236</c:v>
                </c:pt>
                <c:pt idx="3750">
                  <c:v>3.75</c:v>
                </c:pt>
                <c:pt idx="3751">
                  <c:v>3.7510000000000332</c:v>
                </c:pt>
                <c:pt idx="3752">
                  <c:v>3.7520000000000095</c:v>
                </c:pt>
                <c:pt idx="3753">
                  <c:v>3.7530000000000427</c:v>
                </c:pt>
                <c:pt idx="3754">
                  <c:v>3.7540000000000191</c:v>
                </c:pt>
                <c:pt idx="3755">
                  <c:v>3.7549999999999955</c:v>
                </c:pt>
                <c:pt idx="3756">
                  <c:v>3.7560000000000286</c:v>
                </c:pt>
                <c:pt idx="3757">
                  <c:v>3.757000000000005</c:v>
                </c:pt>
                <c:pt idx="3758">
                  <c:v>3.7580000000000382</c:v>
                </c:pt>
                <c:pt idx="3759">
                  <c:v>3.7590000000000146</c:v>
                </c:pt>
                <c:pt idx="3760">
                  <c:v>3.7599999999999909</c:v>
                </c:pt>
                <c:pt idx="3761">
                  <c:v>3.7610000000000241</c:v>
                </c:pt>
                <c:pt idx="3762">
                  <c:v>3.7620000000000005</c:v>
                </c:pt>
                <c:pt idx="3763">
                  <c:v>3.7630000000000337</c:v>
                </c:pt>
                <c:pt idx="3764">
                  <c:v>3.76400000000001</c:v>
                </c:pt>
                <c:pt idx="3765">
                  <c:v>3.7650000000000432</c:v>
                </c:pt>
                <c:pt idx="3766">
                  <c:v>3.7660000000000196</c:v>
                </c:pt>
                <c:pt idx="3767">
                  <c:v>3.7669999999999959</c:v>
                </c:pt>
                <c:pt idx="3768">
                  <c:v>3.7680000000000291</c:v>
                </c:pt>
                <c:pt idx="3769">
                  <c:v>3.7690000000000055</c:v>
                </c:pt>
                <c:pt idx="3770">
                  <c:v>3.7700000000000387</c:v>
                </c:pt>
                <c:pt idx="3771">
                  <c:v>3.771000000000015</c:v>
                </c:pt>
                <c:pt idx="3772">
                  <c:v>3.7719999999999914</c:v>
                </c:pt>
                <c:pt idx="3773">
                  <c:v>3.7730000000000246</c:v>
                </c:pt>
                <c:pt idx="3774">
                  <c:v>3.7740000000000009</c:v>
                </c:pt>
                <c:pt idx="3775">
                  <c:v>3.7750000000000341</c:v>
                </c:pt>
                <c:pt idx="3776">
                  <c:v>3.7760000000000105</c:v>
                </c:pt>
                <c:pt idx="3777">
                  <c:v>3.7770000000000437</c:v>
                </c:pt>
                <c:pt idx="3778">
                  <c:v>3.77800000000002</c:v>
                </c:pt>
                <c:pt idx="3779">
                  <c:v>3.7789999999999964</c:v>
                </c:pt>
                <c:pt idx="3780">
                  <c:v>3.7800000000000296</c:v>
                </c:pt>
                <c:pt idx="3781">
                  <c:v>3.7810000000000059</c:v>
                </c:pt>
                <c:pt idx="3782">
                  <c:v>3.7820000000000391</c:v>
                </c:pt>
                <c:pt idx="3783">
                  <c:v>3.7830000000000155</c:v>
                </c:pt>
                <c:pt idx="3784">
                  <c:v>3.7839999999999918</c:v>
                </c:pt>
                <c:pt idx="3785">
                  <c:v>3.785000000000025</c:v>
                </c:pt>
                <c:pt idx="3786">
                  <c:v>3.7860000000000014</c:v>
                </c:pt>
                <c:pt idx="3787">
                  <c:v>3.7870000000000346</c:v>
                </c:pt>
                <c:pt idx="3788">
                  <c:v>3.7880000000000109</c:v>
                </c:pt>
                <c:pt idx="3789">
                  <c:v>3.7890000000000441</c:v>
                </c:pt>
                <c:pt idx="3790">
                  <c:v>3.7900000000000205</c:v>
                </c:pt>
                <c:pt idx="3791">
                  <c:v>3.7909999999999968</c:v>
                </c:pt>
                <c:pt idx="3792">
                  <c:v>3.79200000000003</c:v>
                </c:pt>
                <c:pt idx="3793">
                  <c:v>3.7930000000000064</c:v>
                </c:pt>
                <c:pt idx="3794">
                  <c:v>3.7940000000000396</c:v>
                </c:pt>
                <c:pt idx="3795">
                  <c:v>3.7950000000000159</c:v>
                </c:pt>
                <c:pt idx="3796">
                  <c:v>3.7959999999999923</c:v>
                </c:pt>
                <c:pt idx="3797">
                  <c:v>3.7970000000000255</c:v>
                </c:pt>
                <c:pt idx="3798">
                  <c:v>3.7980000000000018</c:v>
                </c:pt>
                <c:pt idx="3799">
                  <c:v>3.799000000000035</c:v>
                </c:pt>
                <c:pt idx="3800">
                  <c:v>3.8000000000000114</c:v>
                </c:pt>
                <c:pt idx="3801">
                  <c:v>3.8010000000000446</c:v>
                </c:pt>
                <c:pt idx="3802">
                  <c:v>3.8020000000000209</c:v>
                </c:pt>
                <c:pt idx="3803">
                  <c:v>3.8029999999999973</c:v>
                </c:pt>
                <c:pt idx="3804">
                  <c:v>3.8040000000000305</c:v>
                </c:pt>
                <c:pt idx="3805">
                  <c:v>3.8050000000000068</c:v>
                </c:pt>
                <c:pt idx="3806">
                  <c:v>3.80600000000004</c:v>
                </c:pt>
                <c:pt idx="3807">
                  <c:v>3.8070000000000164</c:v>
                </c:pt>
                <c:pt idx="3808">
                  <c:v>3.8079999999999927</c:v>
                </c:pt>
                <c:pt idx="3809">
                  <c:v>3.8090000000000259</c:v>
                </c:pt>
                <c:pt idx="3810">
                  <c:v>3.8100000000000023</c:v>
                </c:pt>
                <c:pt idx="3811">
                  <c:v>3.8110000000000355</c:v>
                </c:pt>
                <c:pt idx="3812">
                  <c:v>3.8120000000000118</c:v>
                </c:pt>
                <c:pt idx="3813">
                  <c:v>3.813000000000045</c:v>
                </c:pt>
                <c:pt idx="3814">
                  <c:v>3.8140000000000214</c:v>
                </c:pt>
                <c:pt idx="3815">
                  <c:v>3.8149999999999977</c:v>
                </c:pt>
                <c:pt idx="3816">
                  <c:v>3.8160000000000309</c:v>
                </c:pt>
                <c:pt idx="3817">
                  <c:v>3.8170000000000073</c:v>
                </c:pt>
                <c:pt idx="3818">
                  <c:v>3.8180000000000405</c:v>
                </c:pt>
                <c:pt idx="3819">
                  <c:v>3.8190000000000168</c:v>
                </c:pt>
                <c:pt idx="3820">
                  <c:v>3.8199999999999932</c:v>
                </c:pt>
                <c:pt idx="3821">
                  <c:v>3.8210000000000264</c:v>
                </c:pt>
                <c:pt idx="3822">
                  <c:v>3.8220000000000027</c:v>
                </c:pt>
                <c:pt idx="3823">
                  <c:v>3.8230000000000359</c:v>
                </c:pt>
                <c:pt idx="3824">
                  <c:v>3.8240000000000123</c:v>
                </c:pt>
                <c:pt idx="3825">
                  <c:v>3.8250000000000455</c:v>
                </c:pt>
                <c:pt idx="3826">
                  <c:v>3.8260000000000218</c:v>
                </c:pt>
                <c:pt idx="3827">
                  <c:v>3.8269999999999982</c:v>
                </c:pt>
                <c:pt idx="3828">
                  <c:v>3.8280000000000314</c:v>
                </c:pt>
                <c:pt idx="3829">
                  <c:v>3.8290000000000077</c:v>
                </c:pt>
                <c:pt idx="3830">
                  <c:v>3.8300000000000409</c:v>
                </c:pt>
                <c:pt idx="3831">
                  <c:v>3.8310000000000173</c:v>
                </c:pt>
                <c:pt idx="3832">
                  <c:v>3.8319999999999936</c:v>
                </c:pt>
                <c:pt idx="3833">
                  <c:v>3.8330000000000268</c:v>
                </c:pt>
                <c:pt idx="3834">
                  <c:v>3.8340000000000032</c:v>
                </c:pt>
                <c:pt idx="3835">
                  <c:v>3.8350000000000364</c:v>
                </c:pt>
                <c:pt idx="3836">
                  <c:v>3.8360000000000127</c:v>
                </c:pt>
                <c:pt idx="3837">
                  <c:v>3.8370000000000459</c:v>
                </c:pt>
                <c:pt idx="3838">
                  <c:v>3.8380000000000223</c:v>
                </c:pt>
                <c:pt idx="3839">
                  <c:v>3.8389999999999986</c:v>
                </c:pt>
                <c:pt idx="3840">
                  <c:v>3.8400000000000318</c:v>
                </c:pt>
                <c:pt idx="3841">
                  <c:v>3.8410000000000082</c:v>
                </c:pt>
                <c:pt idx="3842">
                  <c:v>3.8420000000000414</c:v>
                </c:pt>
                <c:pt idx="3843">
                  <c:v>3.8430000000000177</c:v>
                </c:pt>
                <c:pt idx="3844">
                  <c:v>3.8439999999999941</c:v>
                </c:pt>
                <c:pt idx="3845">
                  <c:v>3.8450000000000273</c:v>
                </c:pt>
                <c:pt idx="3846">
                  <c:v>3.8460000000000036</c:v>
                </c:pt>
                <c:pt idx="3847">
                  <c:v>3.8470000000000368</c:v>
                </c:pt>
                <c:pt idx="3848">
                  <c:v>3.8480000000000132</c:v>
                </c:pt>
                <c:pt idx="3849">
                  <c:v>3.8490000000000464</c:v>
                </c:pt>
                <c:pt idx="3850">
                  <c:v>3.8500000000000227</c:v>
                </c:pt>
                <c:pt idx="3851">
                  <c:v>3.8509999999999991</c:v>
                </c:pt>
                <c:pt idx="3852">
                  <c:v>3.8520000000000323</c:v>
                </c:pt>
                <c:pt idx="3853">
                  <c:v>3.8530000000000086</c:v>
                </c:pt>
                <c:pt idx="3854">
                  <c:v>3.8540000000000418</c:v>
                </c:pt>
                <c:pt idx="3855">
                  <c:v>3.8550000000000182</c:v>
                </c:pt>
                <c:pt idx="3856">
                  <c:v>3.8559999999999945</c:v>
                </c:pt>
                <c:pt idx="3857">
                  <c:v>3.8570000000000277</c:v>
                </c:pt>
                <c:pt idx="3858">
                  <c:v>3.8580000000000041</c:v>
                </c:pt>
                <c:pt idx="3859">
                  <c:v>3.8590000000000373</c:v>
                </c:pt>
                <c:pt idx="3860">
                  <c:v>3.8600000000000136</c:v>
                </c:pt>
                <c:pt idx="3861">
                  <c:v>3.86099999999999</c:v>
                </c:pt>
                <c:pt idx="3862">
                  <c:v>3.8620000000000232</c:v>
                </c:pt>
                <c:pt idx="3863">
                  <c:v>3.8629999999999995</c:v>
                </c:pt>
                <c:pt idx="3864">
                  <c:v>3.8640000000000327</c:v>
                </c:pt>
                <c:pt idx="3865">
                  <c:v>3.8650000000000091</c:v>
                </c:pt>
                <c:pt idx="3866">
                  <c:v>3.8660000000000423</c:v>
                </c:pt>
                <c:pt idx="3867">
                  <c:v>3.8670000000000186</c:v>
                </c:pt>
                <c:pt idx="3868">
                  <c:v>3.867999999999995</c:v>
                </c:pt>
                <c:pt idx="3869">
                  <c:v>3.8690000000000282</c:v>
                </c:pt>
                <c:pt idx="3870">
                  <c:v>3.8700000000000045</c:v>
                </c:pt>
                <c:pt idx="3871">
                  <c:v>3.8710000000000377</c:v>
                </c:pt>
                <c:pt idx="3872">
                  <c:v>3.8720000000000141</c:v>
                </c:pt>
                <c:pt idx="3873">
                  <c:v>3.8729999999999905</c:v>
                </c:pt>
                <c:pt idx="3874">
                  <c:v>3.8740000000000236</c:v>
                </c:pt>
                <c:pt idx="3875">
                  <c:v>3.875</c:v>
                </c:pt>
                <c:pt idx="3876">
                  <c:v>3.8760000000000332</c:v>
                </c:pt>
                <c:pt idx="3877">
                  <c:v>3.8770000000000095</c:v>
                </c:pt>
                <c:pt idx="3878">
                  <c:v>3.8780000000000427</c:v>
                </c:pt>
                <c:pt idx="3879">
                  <c:v>3.8790000000000191</c:v>
                </c:pt>
                <c:pt idx="3880">
                  <c:v>3.8799999999999955</c:v>
                </c:pt>
                <c:pt idx="3881">
                  <c:v>3.8810000000000286</c:v>
                </c:pt>
                <c:pt idx="3882">
                  <c:v>3.882000000000005</c:v>
                </c:pt>
                <c:pt idx="3883">
                  <c:v>3.8830000000000382</c:v>
                </c:pt>
                <c:pt idx="3884">
                  <c:v>3.8840000000000146</c:v>
                </c:pt>
                <c:pt idx="3885">
                  <c:v>3.8849999999999909</c:v>
                </c:pt>
                <c:pt idx="3886">
                  <c:v>3.8860000000000241</c:v>
                </c:pt>
                <c:pt idx="3887">
                  <c:v>3.8870000000000005</c:v>
                </c:pt>
                <c:pt idx="3888">
                  <c:v>3.8880000000000337</c:v>
                </c:pt>
                <c:pt idx="3889">
                  <c:v>3.88900000000001</c:v>
                </c:pt>
                <c:pt idx="3890">
                  <c:v>3.8900000000000432</c:v>
                </c:pt>
                <c:pt idx="3891">
                  <c:v>3.8910000000000196</c:v>
                </c:pt>
                <c:pt idx="3892">
                  <c:v>3.8919999999999959</c:v>
                </c:pt>
                <c:pt idx="3893">
                  <c:v>3.8930000000000291</c:v>
                </c:pt>
                <c:pt idx="3894">
                  <c:v>3.8940000000000055</c:v>
                </c:pt>
                <c:pt idx="3895">
                  <c:v>3.8950000000000387</c:v>
                </c:pt>
                <c:pt idx="3896">
                  <c:v>3.896000000000015</c:v>
                </c:pt>
                <c:pt idx="3897">
                  <c:v>3.8969999999999914</c:v>
                </c:pt>
                <c:pt idx="3898">
                  <c:v>3.8980000000000246</c:v>
                </c:pt>
                <c:pt idx="3899">
                  <c:v>3.8990000000000009</c:v>
                </c:pt>
                <c:pt idx="3900">
                  <c:v>3.9000000000000341</c:v>
                </c:pt>
                <c:pt idx="3901">
                  <c:v>3.9010000000000105</c:v>
                </c:pt>
                <c:pt idx="3902">
                  <c:v>3.9020000000000437</c:v>
                </c:pt>
                <c:pt idx="3903">
                  <c:v>3.90300000000002</c:v>
                </c:pt>
                <c:pt idx="3904">
                  <c:v>3.9039999999999964</c:v>
                </c:pt>
                <c:pt idx="3905">
                  <c:v>3.9050000000000296</c:v>
                </c:pt>
                <c:pt idx="3906">
                  <c:v>3.9060000000000059</c:v>
                </c:pt>
                <c:pt idx="3907">
                  <c:v>3.9070000000000391</c:v>
                </c:pt>
                <c:pt idx="3908">
                  <c:v>3.9080000000000155</c:v>
                </c:pt>
                <c:pt idx="3909">
                  <c:v>3.9089999999999918</c:v>
                </c:pt>
                <c:pt idx="3910">
                  <c:v>3.910000000000025</c:v>
                </c:pt>
                <c:pt idx="3911">
                  <c:v>3.9110000000000014</c:v>
                </c:pt>
                <c:pt idx="3912">
                  <c:v>3.9120000000000346</c:v>
                </c:pt>
                <c:pt idx="3913">
                  <c:v>3.9130000000000109</c:v>
                </c:pt>
                <c:pt idx="3914">
                  <c:v>3.9140000000000441</c:v>
                </c:pt>
                <c:pt idx="3915">
                  <c:v>3.9150000000000205</c:v>
                </c:pt>
                <c:pt idx="3916">
                  <c:v>3.9159999999999968</c:v>
                </c:pt>
                <c:pt idx="3917">
                  <c:v>3.91700000000003</c:v>
                </c:pt>
                <c:pt idx="3918">
                  <c:v>3.9180000000000064</c:v>
                </c:pt>
                <c:pt idx="3919">
                  <c:v>3.9190000000000396</c:v>
                </c:pt>
                <c:pt idx="3920">
                  <c:v>3.9200000000000159</c:v>
                </c:pt>
                <c:pt idx="3921">
                  <c:v>3.9209999999999923</c:v>
                </c:pt>
                <c:pt idx="3922">
                  <c:v>3.9220000000000255</c:v>
                </c:pt>
                <c:pt idx="3923">
                  <c:v>3.9230000000000018</c:v>
                </c:pt>
                <c:pt idx="3924">
                  <c:v>3.924000000000035</c:v>
                </c:pt>
                <c:pt idx="3925">
                  <c:v>3.9250000000000114</c:v>
                </c:pt>
                <c:pt idx="3926">
                  <c:v>3.9260000000000446</c:v>
                </c:pt>
                <c:pt idx="3927">
                  <c:v>3.9270000000000209</c:v>
                </c:pt>
                <c:pt idx="3928">
                  <c:v>3.9279999999999973</c:v>
                </c:pt>
                <c:pt idx="3929">
                  <c:v>3.9290000000000305</c:v>
                </c:pt>
                <c:pt idx="3930">
                  <c:v>3.9300000000000068</c:v>
                </c:pt>
                <c:pt idx="3931">
                  <c:v>3.93100000000004</c:v>
                </c:pt>
                <c:pt idx="3932">
                  <c:v>3.9320000000000164</c:v>
                </c:pt>
                <c:pt idx="3933">
                  <c:v>3.9329999999999927</c:v>
                </c:pt>
                <c:pt idx="3934">
                  <c:v>3.9340000000000259</c:v>
                </c:pt>
                <c:pt idx="3935">
                  <c:v>3.9350000000000023</c:v>
                </c:pt>
                <c:pt idx="3936">
                  <c:v>3.9360000000000355</c:v>
                </c:pt>
                <c:pt idx="3937">
                  <c:v>3.9370000000000118</c:v>
                </c:pt>
                <c:pt idx="3938">
                  <c:v>3.938000000000045</c:v>
                </c:pt>
                <c:pt idx="3939">
                  <c:v>3.9390000000000214</c:v>
                </c:pt>
                <c:pt idx="3940">
                  <c:v>3.9399999999999977</c:v>
                </c:pt>
                <c:pt idx="3941">
                  <c:v>3.9410000000000309</c:v>
                </c:pt>
                <c:pt idx="3942">
                  <c:v>3.9420000000000073</c:v>
                </c:pt>
                <c:pt idx="3943">
                  <c:v>3.9430000000000405</c:v>
                </c:pt>
                <c:pt idx="3944">
                  <c:v>3.9440000000000168</c:v>
                </c:pt>
                <c:pt idx="3945">
                  <c:v>3.9449999999999932</c:v>
                </c:pt>
                <c:pt idx="3946">
                  <c:v>3.9460000000000264</c:v>
                </c:pt>
                <c:pt idx="3947">
                  <c:v>3.9470000000000027</c:v>
                </c:pt>
                <c:pt idx="3948">
                  <c:v>3.9480000000000359</c:v>
                </c:pt>
                <c:pt idx="3949">
                  <c:v>3.9490000000000123</c:v>
                </c:pt>
                <c:pt idx="3950">
                  <c:v>3.9500000000000455</c:v>
                </c:pt>
                <c:pt idx="3951">
                  <c:v>3.9510000000000218</c:v>
                </c:pt>
                <c:pt idx="3952">
                  <c:v>3.9519999999999982</c:v>
                </c:pt>
                <c:pt idx="3953">
                  <c:v>3.9530000000000314</c:v>
                </c:pt>
                <c:pt idx="3954">
                  <c:v>3.9540000000000077</c:v>
                </c:pt>
                <c:pt idx="3955">
                  <c:v>3.9550000000000409</c:v>
                </c:pt>
                <c:pt idx="3956">
                  <c:v>3.9560000000000173</c:v>
                </c:pt>
                <c:pt idx="3957">
                  <c:v>3.9569999999999936</c:v>
                </c:pt>
                <c:pt idx="3958">
                  <c:v>3.9580000000000268</c:v>
                </c:pt>
                <c:pt idx="3959">
                  <c:v>3.9590000000000032</c:v>
                </c:pt>
                <c:pt idx="3960">
                  <c:v>3.9600000000000364</c:v>
                </c:pt>
                <c:pt idx="3961">
                  <c:v>3.9610000000000127</c:v>
                </c:pt>
                <c:pt idx="3962">
                  <c:v>3.9620000000000459</c:v>
                </c:pt>
                <c:pt idx="3963">
                  <c:v>3.9630000000000223</c:v>
                </c:pt>
                <c:pt idx="3964">
                  <c:v>3.9639999999999986</c:v>
                </c:pt>
                <c:pt idx="3965">
                  <c:v>3.9650000000000318</c:v>
                </c:pt>
                <c:pt idx="3966">
                  <c:v>3.9660000000000082</c:v>
                </c:pt>
                <c:pt idx="3967">
                  <c:v>3.9670000000000414</c:v>
                </c:pt>
                <c:pt idx="3968">
                  <c:v>3.9680000000000177</c:v>
                </c:pt>
                <c:pt idx="3969">
                  <c:v>3.9689999999999941</c:v>
                </c:pt>
                <c:pt idx="3970">
                  <c:v>3.9700000000000273</c:v>
                </c:pt>
                <c:pt idx="3971">
                  <c:v>3.9710000000000036</c:v>
                </c:pt>
                <c:pt idx="3972">
                  <c:v>3.9720000000000368</c:v>
                </c:pt>
                <c:pt idx="3973">
                  <c:v>3.9730000000000132</c:v>
                </c:pt>
                <c:pt idx="3974">
                  <c:v>3.9740000000000464</c:v>
                </c:pt>
                <c:pt idx="3975">
                  <c:v>3.9750000000000227</c:v>
                </c:pt>
                <c:pt idx="3976">
                  <c:v>3.9759999999999991</c:v>
                </c:pt>
                <c:pt idx="3977">
                  <c:v>3.9770000000000323</c:v>
                </c:pt>
                <c:pt idx="3978">
                  <c:v>3.9780000000000086</c:v>
                </c:pt>
                <c:pt idx="3979">
                  <c:v>3.9790000000000418</c:v>
                </c:pt>
                <c:pt idx="3980">
                  <c:v>3.9800000000000182</c:v>
                </c:pt>
                <c:pt idx="3981">
                  <c:v>3.9809999999999945</c:v>
                </c:pt>
                <c:pt idx="3982">
                  <c:v>3.9820000000000277</c:v>
                </c:pt>
                <c:pt idx="3983">
                  <c:v>3.9830000000000041</c:v>
                </c:pt>
                <c:pt idx="3984">
                  <c:v>3.9840000000000373</c:v>
                </c:pt>
                <c:pt idx="3985">
                  <c:v>3.9850000000000136</c:v>
                </c:pt>
                <c:pt idx="3986">
                  <c:v>3.98599999999999</c:v>
                </c:pt>
                <c:pt idx="3987">
                  <c:v>3.9870000000000232</c:v>
                </c:pt>
                <c:pt idx="3988">
                  <c:v>3.9879999999999995</c:v>
                </c:pt>
                <c:pt idx="3989">
                  <c:v>3.9890000000000327</c:v>
                </c:pt>
                <c:pt idx="3990">
                  <c:v>3.9900000000000091</c:v>
                </c:pt>
                <c:pt idx="3991">
                  <c:v>3.9910000000000423</c:v>
                </c:pt>
                <c:pt idx="3992">
                  <c:v>3.9920000000000186</c:v>
                </c:pt>
                <c:pt idx="3993">
                  <c:v>3.992999999999995</c:v>
                </c:pt>
                <c:pt idx="3994">
                  <c:v>3.9940000000000282</c:v>
                </c:pt>
                <c:pt idx="3995">
                  <c:v>3.9950000000000045</c:v>
                </c:pt>
                <c:pt idx="3996">
                  <c:v>3.9960000000000377</c:v>
                </c:pt>
                <c:pt idx="3997">
                  <c:v>3.9970000000000141</c:v>
                </c:pt>
                <c:pt idx="3998">
                  <c:v>3.9979999999999905</c:v>
                </c:pt>
                <c:pt idx="3999">
                  <c:v>3.9990000000000236</c:v>
                </c:pt>
                <c:pt idx="4000">
                  <c:v>4</c:v>
                </c:pt>
                <c:pt idx="4001">
                  <c:v>4.0010000000000332</c:v>
                </c:pt>
                <c:pt idx="4002">
                  <c:v>4.0020000000000095</c:v>
                </c:pt>
                <c:pt idx="4003">
                  <c:v>4.0030000000000427</c:v>
                </c:pt>
                <c:pt idx="4004">
                  <c:v>4.0040000000000191</c:v>
                </c:pt>
                <c:pt idx="4005">
                  <c:v>4.0049999999999955</c:v>
                </c:pt>
                <c:pt idx="4006">
                  <c:v>4.0060000000000286</c:v>
                </c:pt>
                <c:pt idx="4007">
                  <c:v>4.007000000000005</c:v>
                </c:pt>
                <c:pt idx="4008">
                  <c:v>4.0080000000000382</c:v>
                </c:pt>
                <c:pt idx="4009">
                  <c:v>4.0090000000000146</c:v>
                </c:pt>
                <c:pt idx="4010">
                  <c:v>4.0099999999999909</c:v>
                </c:pt>
                <c:pt idx="4011">
                  <c:v>4.0110000000000241</c:v>
                </c:pt>
                <c:pt idx="4012">
                  <c:v>4.0120000000000005</c:v>
                </c:pt>
                <c:pt idx="4013">
                  <c:v>4.0130000000000337</c:v>
                </c:pt>
                <c:pt idx="4014">
                  <c:v>4.01400000000001</c:v>
                </c:pt>
                <c:pt idx="4015">
                  <c:v>4.0150000000000432</c:v>
                </c:pt>
                <c:pt idx="4016">
                  <c:v>4.0160000000000196</c:v>
                </c:pt>
                <c:pt idx="4017">
                  <c:v>4.0169999999999959</c:v>
                </c:pt>
                <c:pt idx="4018">
                  <c:v>4.0180000000000291</c:v>
                </c:pt>
                <c:pt idx="4019">
                  <c:v>4.0190000000000055</c:v>
                </c:pt>
                <c:pt idx="4020">
                  <c:v>4.0200000000000387</c:v>
                </c:pt>
                <c:pt idx="4021">
                  <c:v>4.021000000000015</c:v>
                </c:pt>
                <c:pt idx="4022">
                  <c:v>4.0219999999999914</c:v>
                </c:pt>
                <c:pt idx="4023">
                  <c:v>4.0230000000000246</c:v>
                </c:pt>
                <c:pt idx="4024">
                  <c:v>4.0240000000000009</c:v>
                </c:pt>
                <c:pt idx="4025">
                  <c:v>4.0250000000000341</c:v>
                </c:pt>
                <c:pt idx="4026">
                  <c:v>4.0260000000000105</c:v>
                </c:pt>
                <c:pt idx="4027">
                  <c:v>4.0270000000000437</c:v>
                </c:pt>
                <c:pt idx="4028">
                  <c:v>4.02800000000002</c:v>
                </c:pt>
                <c:pt idx="4029">
                  <c:v>4.0289999999999964</c:v>
                </c:pt>
                <c:pt idx="4030">
                  <c:v>4.0300000000000296</c:v>
                </c:pt>
                <c:pt idx="4031">
                  <c:v>4.0310000000000059</c:v>
                </c:pt>
                <c:pt idx="4032">
                  <c:v>4.0320000000000391</c:v>
                </c:pt>
                <c:pt idx="4033">
                  <c:v>4.0330000000000155</c:v>
                </c:pt>
                <c:pt idx="4034">
                  <c:v>4.0339999999999918</c:v>
                </c:pt>
                <c:pt idx="4035">
                  <c:v>4.035000000000025</c:v>
                </c:pt>
                <c:pt idx="4036">
                  <c:v>4.0360000000000014</c:v>
                </c:pt>
                <c:pt idx="4037">
                  <c:v>4.0370000000000346</c:v>
                </c:pt>
                <c:pt idx="4038">
                  <c:v>4.0380000000000109</c:v>
                </c:pt>
                <c:pt idx="4039">
                  <c:v>4.0390000000000441</c:v>
                </c:pt>
                <c:pt idx="4040">
                  <c:v>4.0400000000000205</c:v>
                </c:pt>
                <c:pt idx="4041">
                  <c:v>4.0409999999999968</c:v>
                </c:pt>
                <c:pt idx="4042">
                  <c:v>4.04200000000003</c:v>
                </c:pt>
                <c:pt idx="4043">
                  <c:v>4.0430000000000064</c:v>
                </c:pt>
                <c:pt idx="4044">
                  <c:v>4.0440000000000396</c:v>
                </c:pt>
                <c:pt idx="4045">
                  <c:v>4.0450000000000159</c:v>
                </c:pt>
                <c:pt idx="4046">
                  <c:v>4.0459999999999923</c:v>
                </c:pt>
                <c:pt idx="4047">
                  <c:v>4.0470000000000255</c:v>
                </c:pt>
                <c:pt idx="4048">
                  <c:v>4.0480000000000018</c:v>
                </c:pt>
                <c:pt idx="4049">
                  <c:v>4.049000000000035</c:v>
                </c:pt>
                <c:pt idx="4050">
                  <c:v>4.0500000000000114</c:v>
                </c:pt>
                <c:pt idx="4051">
                  <c:v>4.0510000000000446</c:v>
                </c:pt>
                <c:pt idx="4052">
                  <c:v>4.0520000000000209</c:v>
                </c:pt>
                <c:pt idx="4053">
                  <c:v>4.0529999999999973</c:v>
                </c:pt>
                <c:pt idx="4054">
                  <c:v>4.0540000000000305</c:v>
                </c:pt>
                <c:pt idx="4055">
                  <c:v>4.0550000000000068</c:v>
                </c:pt>
                <c:pt idx="4056">
                  <c:v>4.05600000000004</c:v>
                </c:pt>
                <c:pt idx="4057">
                  <c:v>4.0570000000000164</c:v>
                </c:pt>
                <c:pt idx="4058">
                  <c:v>4.0579999999999927</c:v>
                </c:pt>
                <c:pt idx="4059">
                  <c:v>4.0590000000000259</c:v>
                </c:pt>
                <c:pt idx="4060">
                  <c:v>4.0600000000000023</c:v>
                </c:pt>
                <c:pt idx="4061">
                  <c:v>4.0610000000000355</c:v>
                </c:pt>
                <c:pt idx="4062">
                  <c:v>4.0620000000000118</c:v>
                </c:pt>
                <c:pt idx="4063">
                  <c:v>4.063000000000045</c:v>
                </c:pt>
                <c:pt idx="4064">
                  <c:v>4.0640000000000214</c:v>
                </c:pt>
                <c:pt idx="4065">
                  <c:v>4.0649999999999977</c:v>
                </c:pt>
                <c:pt idx="4066">
                  <c:v>4.0660000000000309</c:v>
                </c:pt>
                <c:pt idx="4067">
                  <c:v>4.0670000000000073</c:v>
                </c:pt>
                <c:pt idx="4068">
                  <c:v>4.0680000000000405</c:v>
                </c:pt>
                <c:pt idx="4069">
                  <c:v>4.0690000000000168</c:v>
                </c:pt>
                <c:pt idx="4070">
                  <c:v>4.0699999999999932</c:v>
                </c:pt>
                <c:pt idx="4071">
                  <c:v>4.0710000000000264</c:v>
                </c:pt>
                <c:pt idx="4072">
                  <c:v>4.0720000000000027</c:v>
                </c:pt>
                <c:pt idx="4073">
                  <c:v>4.0730000000000359</c:v>
                </c:pt>
                <c:pt idx="4074">
                  <c:v>4.0740000000000123</c:v>
                </c:pt>
                <c:pt idx="4075">
                  <c:v>4.0750000000000455</c:v>
                </c:pt>
                <c:pt idx="4076">
                  <c:v>4.0760000000000218</c:v>
                </c:pt>
                <c:pt idx="4077">
                  <c:v>4.0769999999999982</c:v>
                </c:pt>
                <c:pt idx="4078">
                  <c:v>4.0780000000000314</c:v>
                </c:pt>
                <c:pt idx="4079">
                  <c:v>4.0790000000000077</c:v>
                </c:pt>
                <c:pt idx="4080">
                  <c:v>4.0800000000000409</c:v>
                </c:pt>
                <c:pt idx="4081">
                  <c:v>4.0810000000000173</c:v>
                </c:pt>
                <c:pt idx="4082">
                  <c:v>4.0819999999999936</c:v>
                </c:pt>
                <c:pt idx="4083">
                  <c:v>4.0830000000000268</c:v>
                </c:pt>
                <c:pt idx="4084">
                  <c:v>4.0840000000000032</c:v>
                </c:pt>
                <c:pt idx="4085">
                  <c:v>4.0850000000000364</c:v>
                </c:pt>
                <c:pt idx="4086">
                  <c:v>4.0860000000000127</c:v>
                </c:pt>
                <c:pt idx="4087">
                  <c:v>4.0870000000000459</c:v>
                </c:pt>
                <c:pt idx="4088">
                  <c:v>4.0880000000000223</c:v>
                </c:pt>
                <c:pt idx="4089">
                  <c:v>4.0889999999999986</c:v>
                </c:pt>
                <c:pt idx="4090">
                  <c:v>4.0900000000000318</c:v>
                </c:pt>
                <c:pt idx="4091">
                  <c:v>4.0910000000000082</c:v>
                </c:pt>
                <c:pt idx="4092">
                  <c:v>4.0920000000000414</c:v>
                </c:pt>
                <c:pt idx="4093">
                  <c:v>4.0930000000000177</c:v>
                </c:pt>
                <c:pt idx="4094">
                  <c:v>4.0939999999999941</c:v>
                </c:pt>
                <c:pt idx="4095">
                  <c:v>4.0950000000000273</c:v>
                </c:pt>
                <c:pt idx="4096">
                  <c:v>4.0960000000000036</c:v>
                </c:pt>
                <c:pt idx="4097">
                  <c:v>4.0970000000000368</c:v>
                </c:pt>
                <c:pt idx="4098">
                  <c:v>4.0980000000000132</c:v>
                </c:pt>
                <c:pt idx="4099">
                  <c:v>4.0990000000000464</c:v>
                </c:pt>
                <c:pt idx="4100">
                  <c:v>4.1000000000000227</c:v>
                </c:pt>
                <c:pt idx="4101">
                  <c:v>4.1009999999999991</c:v>
                </c:pt>
                <c:pt idx="4102">
                  <c:v>4.1020000000000323</c:v>
                </c:pt>
                <c:pt idx="4103">
                  <c:v>4.1030000000000086</c:v>
                </c:pt>
                <c:pt idx="4104">
                  <c:v>4.1040000000000418</c:v>
                </c:pt>
                <c:pt idx="4105">
                  <c:v>4.1050000000000182</c:v>
                </c:pt>
                <c:pt idx="4106">
                  <c:v>4.1059999999999945</c:v>
                </c:pt>
                <c:pt idx="4107">
                  <c:v>4.1070000000000277</c:v>
                </c:pt>
                <c:pt idx="4108">
                  <c:v>4.1080000000000041</c:v>
                </c:pt>
                <c:pt idx="4109">
                  <c:v>4.1090000000000373</c:v>
                </c:pt>
                <c:pt idx="4110">
                  <c:v>4.1100000000000136</c:v>
                </c:pt>
                <c:pt idx="4111">
                  <c:v>4.11099999999999</c:v>
                </c:pt>
                <c:pt idx="4112">
                  <c:v>4.1120000000000232</c:v>
                </c:pt>
                <c:pt idx="4113">
                  <c:v>4.1129999999999995</c:v>
                </c:pt>
                <c:pt idx="4114">
                  <c:v>4.1140000000000327</c:v>
                </c:pt>
                <c:pt idx="4115">
                  <c:v>4.1150000000000091</c:v>
                </c:pt>
                <c:pt idx="4116">
                  <c:v>4.1160000000000423</c:v>
                </c:pt>
                <c:pt idx="4117">
                  <c:v>4.1170000000000186</c:v>
                </c:pt>
                <c:pt idx="4118">
                  <c:v>4.117999999999995</c:v>
                </c:pt>
                <c:pt idx="4119">
                  <c:v>4.1190000000000282</c:v>
                </c:pt>
                <c:pt idx="4120">
                  <c:v>4.1200000000000045</c:v>
                </c:pt>
                <c:pt idx="4121">
                  <c:v>4.1210000000000377</c:v>
                </c:pt>
                <c:pt idx="4122">
                  <c:v>4.1220000000000141</c:v>
                </c:pt>
                <c:pt idx="4123">
                  <c:v>4.1229999999999905</c:v>
                </c:pt>
                <c:pt idx="4124">
                  <c:v>4.1240000000000236</c:v>
                </c:pt>
                <c:pt idx="4125">
                  <c:v>4.125</c:v>
                </c:pt>
                <c:pt idx="4126">
                  <c:v>4.1260000000000332</c:v>
                </c:pt>
                <c:pt idx="4127">
                  <c:v>4.1270000000000095</c:v>
                </c:pt>
                <c:pt idx="4128">
                  <c:v>4.1280000000000427</c:v>
                </c:pt>
                <c:pt idx="4129">
                  <c:v>4.1290000000000191</c:v>
                </c:pt>
                <c:pt idx="4130">
                  <c:v>4.1299999999999955</c:v>
                </c:pt>
                <c:pt idx="4131">
                  <c:v>4.1310000000000286</c:v>
                </c:pt>
                <c:pt idx="4132">
                  <c:v>4.132000000000005</c:v>
                </c:pt>
                <c:pt idx="4133">
                  <c:v>4.1330000000000382</c:v>
                </c:pt>
                <c:pt idx="4134">
                  <c:v>4.1340000000000146</c:v>
                </c:pt>
                <c:pt idx="4135">
                  <c:v>4.1349999999999909</c:v>
                </c:pt>
                <c:pt idx="4136">
                  <c:v>4.1360000000000241</c:v>
                </c:pt>
                <c:pt idx="4137">
                  <c:v>4.1370000000000005</c:v>
                </c:pt>
                <c:pt idx="4138">
                  <c:v>4.1380000000000337</c:v>
                </c:pt>
                <c:pt idx="4139">
                  <c:v>4.13900000000001</c:v>
                </c:pt>
                <c:pt idx="4140">
                  <c:v>4.1400000000000432</c:v>
                </c:pt>
                <c:pt idx="4141">
                  <c:v>4.1410000000000196</c:v>
                </c:pt>
                <c:pt idx="4142">
                  <c:v>4.1419999999999959</c:v>
                </c:pt>
                <c:pt idx="4143">
                  <c:v>4.1430000000000291</c:v>
                </c:pt>
                <c:pt idx="4144">
                  <c:v>4.1440000000000055</c:v>
                </c:pt>
                <c:pt idx="4145">
                  <c:v>4.1450000000000387</c:v>
                </c:pt>
                <c:pt idx="4146">
                  <c:v>4.146000000000015</c:v>
                </c:pt>
                <c:pt idx="4147">
                  <c:v>4.1469999999999914</c:v>
                </c:pt>
                <c:pt idx="4148">
                  <c:v>4.1480000000000246</c:v>
                </c:pt>
                <c:pt idx="4149">
                  <c:v>4.1490000000000009</c:v>
                </c:pt>
                <c:pt idx="4150">
                  <c:v>4.1500000000000341</c:v>
                </c:pt>
                <c:pt idx="4151">
                  <c:v>4.1510000000000105</c:v>
                </c:pt>
                <c:pt idx="4152">
                  <c:v>4.1520000000000437</c:v>
                </c:pt>
                <c:pt idx="4153">
                  <c:v>4.15300000000002</c:v>
                </c:pt>
                <c:pt idx="4154">
                  <c:v>4.1539999999999964</c:v>
                </c:pt>
                <c:pt idx="4155">
                  <c:v>4.1550000000000296</c:v>
                </c:pt>
                <c:pt idx="4156">
                  <c:v>4.1560000000000059</c:v>
                </c:pt>
                <c:pt idx="4157">
                  <c:v>4.1570000000000391</c:v>
                </c:pt>
                <c:pt idx="4158">
                  <c:v>4.1580000000000155</c:v>
                </c:pt>
                <c:pt idx="4159">
                  <c:v>4.1589999999999918</c:v>
                </c:pt>
                <c:pt idx="4160">
                  <c:v>4.160000000000025</c:v>
                </c:pt>
                <c:pt idx="4161">
                  <c:v>4.1610000000000014</c:v>
                </c:pt>
                <c:pt idx="4162">
                  <c:v>4.1620000000000346</c:v>
                </c:pt>
                <c:pt idx="4163">
                  <c:v>4.1630000000000109</c:v>
                </c:pt>
                <c:pt idx="4164">
                  <c:v>4.1640000000000441</c:v>
                </c:pt>
                <c:pt idx="4165">
                  <c:v>4.1650000000000205</c:v>
                </c:pt>
                <c:pt idx="4166">
                  <c:v>4.1659999999999968</c:v>
                </c:pt>
                <c:pt idx="4167">
                  <c:v>4.16700000000003</c:v>
                </c:pt>
                <c:pt idx="4168">
                  <c:v>4.1680000000000064</c:v>
                </c:pt>
                <c:pt idx="4169">
                  <c:v>4.1690000000000396</c:v>
                </c:pt>
                <c:pt idx="4170">
                  <c:v>4.1700000000000159</c:v>
                </c:pt>
                <c:pt idx="4171">
                  <c:v>4.1709999999999923</c:v>
                </c:pt>
                <c:pt idx="4172">
                  <c:v>4.1720000000000255</c:v>
                </c:pt>
                <c:pt idx="4173">
                  <c:v>4.1730000000000018</c:v>
                </c:pt>
                <c:pt idx="4174">
                  <c:v>4.174000000000035</c:v>
                </c:pt>
                <c:pt idx="4175">
                  <c:v>4.1750000000000114</c:v>
                </c:pt>
                <c:pt idx="4176">
                  <c:v>4.1760000000000446</c:v>
                </c:pt>
                <c:pt idx="4177">
                  <c:v>4.1770000000000209</c:v>
                </c:pt>
                <c:pt idx="4178">
                  <c:v>4.1779999999999973</c:v>
                </c:pt>
                <c:pt idx="4179">
                  <c:v>4.1790000000000305</c:v>
                </c:pt>
                <c:pt idx="4180">
                  <c:v>4.1800000000000068</c:v>
                </c:pt>
                <c:pt idx="4181">
                  <c:v>4.18100000000004</c:v>
                </c:pt>
                <c:pt idx="4182">
                  <c:v>4.1820000000000164</c:v>
                </c:pt>
                <c:pt idx="4183">
                  <c:v>4.1829999999999927</c:v>
                </c:pt>
                <c:pt idx="4184">
                  <c:v>4.1840000000000259</c:v>
                </c:pt>
                <c:pt idx="4185">
                  <c:v>4.1850000000000023</c:v>
                </c:pt>
                <c:pt idx="4186">
                  <c:v>4.1860000000000355</c:v>
                </c:pt>
                <c:pt idx="4187">
                  <c:v>4.1870000000000118</c:v>
                </c:pt>
                <c:pt idx="4188">
                  <c:v>4.188000000000045</c:v>
                </c:pt>
                <c:pt idx="4189">
                  <c:v>4.1890000000000214</c:v>
                </c:pt>
                <c:pt idx="4190">
                  <c:v>4.1899999999999977</c:v>
                </c:pt>
                <c:pt idx="4191">
                  <c:v>4.1910000000000309</c:v>
                </c:pt>
                <c:pt idx="4192">
                  <c:v>4.1920000000000073</c:v>
                </c:pt>
                <c:pt idx="4193">
                  <c:v>4.1930000000000405</c:v>
                </c:pt>
                <c:pt idx="4194">
                  <c:v>4.1940000000000168</c:v>
                </c:pt>
                <c:pt idx="4195">
                  <c:v>4.1949999999999932</c:v>
                </c:pt>
                <c:pt idx="4196">
                  <c:v>4.1960000000000264</c:v>
                </c:pt>
                <c:pt idx="4197">
                  <c:v>4.1970000000000027</c:v>
                </c:pt>
                <c:pt idx="4198">
                  <c:v>4.1980000000000359</c:v>
                </c:pt>
                <c:pt idx="4199">
                  <c:v>4.1990000000000123</c:v>
                </c:pt>
                <c:pt idx="4200">
                  <c:v>4.2000000000000455</c:v>
                </c:pt>
                <c:pt idx="4201">
                  <c:v>4.2010000000000218</c:v>
                </c:pt>
                <c:pt idx="4202">
                  <c:v>4.2019999999999982</c:v>
                </c:pt>
                <c:pt idx="4203">
                  <c:v>4.2030000000000314</c:v>
                </c:pt>
                <c:pt idx="4204">
                  <c:v>4.2040000000000077</c:v>
                </c:pt>
                <c:pt idx="4205">
                  <c:v>4.2050000000000409</c:v>
                </c:pt>
                <c:pt idx="4206">
                  <c:v>4.2060000000000173</c:v>
                </c:pt>
                <c:pt idx="4207">
                  <c:v>4.2069999999999936</c:v>
                </c:pt>
                <c:pt idx="4208">
                  <c:v>4.2080000000000268</c:v>
                </c:pt>
                <c:pt idx="4209">
                  <c:v>4.2090000000000032</c:v>
                </c:pt>
                <c:pt idx="4210">
                  <c:v>4.2100000000000364</c:v>
                </c:pt>
                <c:pt idx="4211">
                  <c:v>4.2110000000000127</c:v>
                </c:pt>
                <c:pt idx="4212">
                  <c:v>4.2120000000000459</c:v>
                </c:pt>
                <c:pt idx="4213">
                  <c:v>4.2130000000000223</c:v>
                </c:pt>
                <c:pt idx="4214">
                  <c:v>4.2139999999999986</c:v>
                </c:pt>
                <c:pt idx="4215">
                  <c:v>4.2150000000000318</c:v>
                </c:pt>
                <c:pt idx="4216">
                  <c:v>4.2160000000000082</c:v>
                </c:pt>
                <c:pt idx="4217">
                  <c:v>4.2170000000000414</c:v>
                </c:pt>
                <c:pt idx="4218">
                  <c:v>4.2180000000000177</c:v>
                </c:pt>
                <c:pt idx="4219">
                  <c:v>4.2189999999999941</c:v>
                </c:pt>
                <c:pt idx="4220">
                  <c:v>4.2200000000000273</c:v>
                </c:pt>
                <c:pt idx="4221">
                  <c:v>4.2210000000000036</c:v>
                </c:pt>
                <c:pt idx="4222">
                  <c:v>4.2220000000000368</c:v>
                </c:pt>
                <c:pt idx="4223">
                  <c:v>4.2230000000000132</c:v>
                </c:pt>
                <c:pt idx="4224">
                  <c:v>4.2240000000000464</c:v>
                </c:pt>
                <c:pt idx="4225">
                  <c:v>4.2250000000000227</c:v>
                </c:pt>
                <c:pt idx="4226">
                  <c:v>4.2259999999999991</c:v>
                </c:pt>
                <c:pt idx="4227">
                  <c:v>4.2270000000000323</c:v>
                </c:pt>
                <c:pt idx="4228">
                  <c:v>4.2280000000000086</c:v>
                </c:pt>
                <c:pt idx="4229">
                  <c:v>4.2290000000000418</c:v>
                </c:pt>
                <c:pt idx="4230">
                  <c:v>4.2300000000000182</c:v>
                </c:pt>
                <c:pt idx="4231">
                  <c:v>4.2309999999999945</c:v>
                </c:pt>
                <c:pt idx="4232">
                  <c:v>4.2320000000000277</c:v>
                </c:pt>
                <c:pt idx="4233">
                  <c:v>4.2330000000000041</c:v>
                </c:pt>
                <c:pt idx="4234">
                  <c:v>4.2340000000000373</c:v>
                </c:pt>
                <c:pt idx="4235">
                  <c:v>4.2350000000000136</c:v>
                </c:pt>
                <c:pt idx="4236">
                  <c:v>4.23599999999999</c:v>
                </c:pt>
                <c:pt idx="4237">
                  <c:v>4.2370000000000232</c:v>
                </c:pt>
                <c:pt idx="4238">
                  <c:v>4.2379999999999995</c:v>
                </c:pt>
                <c:pt idx="4239">
                  <c:v>4.2390000000000327</c:v>
                </c:pt>
                <c:pt idx="4240">
                  <c:v>4.2400000000000091</c:v>
                </c:pt>
                <c:pt idx="4241">
                  <c:v>4.2410000000000423</c:v>
                </c:pt>
                <c:pt idx="4242">
                  <c:v>4.2420000000000186</c:v>
                </c:pt>
                <c:pt idx="4243">
                  <c:v>4.242999999999995</c:v>
                </c:pt>
                <c:pt idx="4244">
                  <c:v>4.2440000000000282</c:v>
                </c:pt>
                <c:pt idx="4245">
                  <c:v>4.2450000000000045</c:v>
                </c:pt>
                <c:pt idx="4246">
                  <c:v>4.2460000000000377</c:v>
                </c:pt>
                <c:pt idx="4247">
                  <c:v>4.2470000000000141</c:v>
                </c:pt>
                <c:pt idx="4248">
                  <c:v>4.2479999999999905</c:v>
                </c:pt>
                <c:pt idx="4249">
                  <c:v>4.2490000000000236</c:v>
                </c:pt>
                <c:pt idx="4250">
                  <c:v>4.25</c:v>
                </c:pt>
                <c:pt idx="4251">
                  <c:v>4.2510000000000332</c:v>
                </c:pt>
                <c:pt idx="4252">
                  <c:v>4.2520000000000095</c:v>
                </c:pt>
                <c:pt idx="4253">
                  <c:v>4.2530000000000427</c:v>
                </c:pt>
                <c:pt idx="4254">
                  <c:v>4.2540000000000191</c:v>
                </c:pt>
                <c:pt idx="4255">
                  <c:v>4.2549999999999955</c:v>
                </c:pt>
                <c:pt idx="4256">
                  <c:v>4.2560000000000286</c:v>
                </c:pt>
                <c:pt idx="4257">
                  <c:v>4.257000000000005</c:v>
                </c:pt>
                <c:pt idx="4258">
                  <c:v>4.2580000000000382</c:v>
                </c:pt>
                <c:pt idx="4259">
                  <c:v>4.2590000000000146</c:v>
                </c:pt>
                <c:pt idx="4260">
                  <c:v>4.2599999999999909</c:v>
                </c:pt>
                <c:pt idx="4261">
                  <c:v>4.2610000000000241</c:v>
                </c:pt>
                <c:pt idx="4262">
                  <c:v>4.2620000000000005</c:v>
                </c:pt>
                <c:pt idx="4263">
                  <c:v>4.2630000000000337</c:v>
                </c:pt>
                <c:pt idx="4264">
                  <c:v>4.26400000000001</c:v>
                </c:pt>
                <c:pt idx="4265">
                  <c:v>4.2650000000000432</c:v>
                </c:pt>
                <c:pt idx="4266">
                  <c:v>4.2660000000000196</c:v>
                </c:pt>
                <c:pt idx="4267">
                  <c:v>4.2669999999999959</c:v>
                </c:pt>
                <c:pt idx="4268">
                  <c:v>4.2680000000000291</c:v>
                </c:pt>
                <c:pt idx="4269">
                  <c:v>4.2690000000000055</c:v>
                </c:pt>
                <c:pt idx="4270">
                  <c:v>4.2700000000000387</c:v>
                </c:pt>
                <c:pt idx="4271">
                  <c:v>4.271000000000015</c:v>
                </c:pt>
                <c:pt idx="4272">
                  <c:v>4.2719999999999914</c:v>
                </c:pt>
                <c:pt idx="4273">
                  <c:v>4.2730000000000246</c:v>
                </c:pt>
                <c:pt idx="4274">
                  <c:v>4.2740000000000009</c:v>
                </c:pt>
                <c:pt idx="4275">
                  <c:v>4.2750000000000341</c:v>
                </c:pt>
                <c:pt idx="4276">
                  <c:v>4.2760000000000105</c:v>
                </c:pt>
                <c:pt idx="4277">
                  <c:v>4.2770000000000437</c:v>
                </c:pt>
                <c:pt idx="4278">
                  <c:v>4.27800000000002</c:v>
                </c:pt>
                <c:pt idx="4279">
                  <c:v>4.2789999999999964</c:v>
                </c:pt>
                <c:pt idx="4280">
                  <c:v>4.2800000000000296</c:v>
                </c:pt>
                <c:pt idx="4281">
                  <c:v>4.2810000000000059</c:v>
                </c:pt>
                <c:pt idx="4282">
                  <c:v>4.2820000000000391</c:v>
                </c:pt>
                <c:pt idx="4283">
                  <c:v>4.2830000000000155</c:v>
                </c:pt>
                <c:pt idx="4284">
                  <c:v>4.2839999999999918</c:v>
                </c:pt>
                <c:pt idx="4285">
                  <c:v>4.285000000000025</c:v>
                </c:pt>
                <c:pt idx="4286">
                  <c:v>4.2860000000000014</c:v>
                </c:pt>
                <c:pt idx="4287">
                  <c:v>4.2870000000000346</c:v>
                </c:pt>
                <c:pt idx="4288">
                  <c:v>4.2880000000000109</c:v>
                </c:pt>
                <c:pt idx="4289">
                  <c:v>4.2890000000000441</c:v>
                </c:pt>
                <c:pt idx="4290">
                  <c:v>4.2900000000000205</c:v>
                </c:pt>
                <c:pt idx="4291">
                  <c:v>4.2909999999999968</c:v>
                </c:pt>
                <c:pt idx="4292">
                  <c:v>4.29200000000003</c:v>
                </c:pt>
                <c:pt idx="4293">
                  <c:v>4.2930000000000064</c:v>
                </c:pt>
                <c:pt idx="4294">
                  <c:v>4.2940000000000396</c:v>
                </c:pt>
                <c:pt idx="4295">
                  <c:v>4.2950000000000159</c:v>
                </c:pt>
                <c:pt idx="4296">
                  <c:v>4.2959999999999923</c:v>
                </c:pt>
                <c:pt idx="4297">
                  <c:v>4.2970000000000255</c:v>
                </c:pt>
                <c:pt idx="4298">
                  <c:v>4.2980000000000018</c:v>
                </c:pt>
                <c:pt idx="4299">
                  <c:v>4.299000000000035</c:v>
                </c:pt>
                <c:pt idx="4300">
                  <c:v>4.3000000000000114</c:v>
                </c:pt>
                <c:pt idx="4301">
                  <c:v>4.3010000000000446</c:v>
                </c:pt>
                <c:pt idx="4302">
                  <c:v>4.3020000000000209</c:v>
                </c:pt>
                <c:pt idx="4303">
                  <c:v>4.3029999999999973</c:v>
                </c:pt>
                <c:pt idx="4304">
                  <c:v>4.3040000000000305</c:v>
                </c:pt>
                <c:pt idx="4305">
                  <c:v>4.3050000000000068</c:v>
                </c:pt>
                <c:pt idx="4306">
                  <c:v>4.30600000000004</c:v>
                </c:pt>
                <c:pt idx="4307">
                  <c:v>4.3070000000000164</c:v>
                </c:pt>
                <c:pt idx="4308">
                  <c:v>4.3079999999999927</c:v>
                </c:pt>
                <c:pt idx="4309">
                  <c:v>4.3090000000000259</c:v>
                </c:pt>
                <c:pt idx="4310">
                  <c:v>4.3100000000000023</c:v>
                </c:pt>
                <c:pt idx="4311">
                  <c:v>4.3110000000000355</c:v>
                </c:pt>
                <c:pt idx="4312">
                  <c:v>4.3120000000000118</c:v>
                </c:pt>
                <c:pt idx="4313">
                  <c:v>4.313000000000045</c:v>
                </c:pt>
                <c:pt idx="4314">
                  <c:v>4.3140000000000214</c:v>
                </c:pt>
                <c:pt idx="4315">
                  <c:v>4.3149999999999977</c:v>
                </c:pt>
                <c:pt idx="4316">
                  <c:v>4.3160000000000309</c:v>
                </c:pt>
                <c:pt idx="4317">
                  <c:v>4.3170000000000073</c:v>
                </c:pt>
                <c:pt idx="4318">
                  <c:v>4.3180000000000405</c:v>
                </c:pt>
                <c:pt idx="4319">
                  <c:v>4.3190000000000168</c:v>
                </c:pt>
                <c:pt idx="4320">
                  <c:v>4.3199999999999932</c:v>
                </c:pt>
                <c:pt idx="4321">
                  <c:v>4.3210000000000264</c:v>
                </c:pt>
                <c:pt idx="4322">
                  <c:v>4.3220000000000027</c:v>
                </c:pt>
                <c:pt idx="4323">
                  <c:v>4.3230000000000359</c:v>
                </c:pt>
                <c:pt idx="4324">
                  <c:v>4.3240000000000123</c:v>
                </c:pt>
                <c:pt idx="4325">
                  <c:v>4.3250000000000455</c:v>
                </c:pt>
                <c:pt idx="4326">
                  <c:v>4.3260000000000218</c:v>
                </c:pt>
                <c:pt idx="4327">
                  <c:v>4.3269999999999982</c:v>
                </c:pt>
                <c:pt idx="4328">
                  <c:v>4.3280000000000314</c:v>
                </c:pt>
                <c:pt idx="4329">
                  <c:v>4.3290000000000077</c:v>
                </c:pt>
                <c:pt idx="4330">
                  <c:v>4.3300000000000409</c:v>
                </c:pt>
                <c:pt idx="4331">
                  <c:v>4.3310000000000173</c:v>
                </c:pt>
                <c:pt idx="4332">
                  <c:v>4.3319999999999936</c:v>
                </c:pt>
                <c:pt idx="4333">
                  <c:v>4.3330000000000268</c:v>
                </c:pt>
                <c:pt idx="4334">
                  <c:v>4.3340000000000032</c:v>
                </c:pt>
                <c:pt idx="4335">
                  <c:v>4.3350000000000364</c:v>
                </c:pt>
                <c:pt idx="4336">
                  <c:v>4.3360000000000127</c:v>
                </c:pt>
                <c:pt idx="4337">
                  <c:v>4.3370000000000459</c:v>
                </c:pt>
                <c:pt idx="4338">
                  <c:v>4.3380000000000223</c:v>
                </c:pt>
                <c:pt idx="4339">
                  <c:v>4.3389999999999986</c:v>
                </c:pt>
                <c:pt idx="4340">
                  <c:v>4.3400000000000318</c:v>
                </c:pt>
                <c:pt idx="4341">
                  <c:v>4.3410000000000082</c:v>
                </c:pt>
                <c:pt idx="4342">
                  <c:v>4.3420000000000414</c:v>
                </c:pt>
                <c:pt idx="4343">
                  <c:v>4.3430000000000177</c:v>
                </c:pt>
                <c:pt idx="4344">
                  <c:v>4.3439999999999941</c:v>
                </c:pt>
                <c:pt idx="4345">
                  <c:v>4.3450000000000273</c:v>
                </c:pt>
                <c:pt idx="4346">
                  <c:v>4.3460000000000036</c:v>
                </c:pt>
                <c:pt idx="4347">
                  <c:v>4.3470000000000368</c:v>
                </c:pt>
                <c:pt idx="4348">
                  <c:v>4.3480000000000132</c:v>
                </c:pt>
                <c:pt idx="4349">
                  <c:v>4.3490000000000464</c:v>
                </c:pt>
                <c:pt idx="4350">
                  <c:v>4.3500000000000227</c:v>
                </c:pt>
                <c:pt idx="4351">
                  <c:v>4.3509999999999991</c:v>
                </c:pt>
                <c:pt idx="4352">
                  <c:v>4.3520000000000323</c:v>
                </c:pt>
                <c:pt idx="4353">
                  <c:v>4.3530000000000086</c:v>
                </c:pt>
                <c:pt idx="4354">
                  <c:v>4.3540000000000418</c:v>
                </c:pt>
                <c:pt idx="4355">
                  <c:v>4.3550000000000182</c:v>
                </c:pt>
                <c:pt idx="4356">
                  <c:v>4.3559999999999945</c:v>
                </c:pt>
                <c:pt idx="4357">
                  <c:v>4.3570000000000277</c:v>
                </c:pt>
                <c:pt idx="4358">
                  <c:v>4.3580000000000041</c:v>
                </c:pt>
                <c:pt idx="4359">
                  <c:v>4.3590000000000373</c:v>
                </c:pt>
                <c:pt idx="4360">
                  <c:v>4.3600000000000136</c:v>
                </c:pt>
                <c:pt idx="4361">
                  <c:v>4.36099999999999</c:v>
                </c:pt>
                <c:pt idx="4362">
                  <c:v>4.3620000000000232</c:v>
                </c:pt>
                <c:pt idx="4363">
                  <c:v>4.3629999999999995</c:v>
                </c:pt>
                <c:pt idx="4364">
                  <c:v>4.3640000000000327</c:v>
                </c:pt>
                <c:pt idx="4365">
                  <c:v>4.3650000000000091</c:v>
                </c:pt>
                <c:pt idx="4366">
                  <c:v>4.3660000000000423</c:v>
                </c:pt>
                <c:pt idx="4367">
                  <c:v>4.3670000000000186</c:v>
                </c:pt>
                <c:pt idx="4368">
                  <c:v>4.367999999999995</c:v>
                </c:pt>
                <c:pt idx="4369">
                  <c:v>4.3690000000000282</c:v>
                </c:pt>
                <c:pt idx="4370">
                  <c:v>4.3700000000000045</c:v>
                </c:pt>
                <c:pt idx="4371">
                  <c:v>4.3710000000000377</c:v>
                </c:pt>
                <c:pt idx="4372">
                  <c:v>4.3720000000000141</c:v>
                </c:pt>
                <c:pt idx="4373">
                  <c:v>4.3729999999999905</c:v>
                </c:pt>
                <c:pt idx="4374">
                  <c:v>4.3740000000000236</c:v>
                </c:pt>
                <c:pt idx="4375">
                  <c:v>4.375</c:v>
                </c:pt>
                <c:pt idx="4376">
                  <c:v>4.3760000000000332</c:v>
                </c:pt>
                <c:pt idx="4377">
                  <c:v>4.3770000000000095</c:v>
                </c:pt>
                <c:pt idx="4378">
                  <c:v>4.3780000000000427</c:v>
                </c:pt>
                <c:pt idx="4379">
                  <c:v>4.3790000000000191</c:v>
                </c:pt>
                <c:pt idx="4380">
                  <c:v>4.3799999999999955</c:v>
                </c:pt>
                <c:pt idx="4381">
                  <c:v>4.3810000000000286</c:v>
                </c:pt>
                <c:pt idx="4382">
                  <c:v>4.382000000000005</c:v>
                </c:pt>
                <c:pt idx="4383">
                  <c:v>4.3830000000000382</c:v>
                </c:pt>
                <c:pt idx="4384">
                  <c:v>4.3840000000000146</c:v>
                </c:pt>
                <c:pt idx="4385">
                  <c:v>4.3849999999999909</c:v>
                </c:pt>
                <c:pt idx="4386">
                  <c:v>4.3860000000000241</c:v>
                </c:pt>
                <c:pt idx="4387">
                  <c:v>4.3870000000000005</c:v>
                </c:pt>
                <c:pt idx="4388">
                  <c:v>4.3880000000000337</c:v>
                </c:pt>
                <c:pt idx="4389">
                  <c:v>4.38900000000001</c:v>
                </c:pt>
                <c:pt idx="4390">
                  <c:v>4.3900000000000432</c:v>
                </c:pt>
                <c:pt idx="4391">
                  <c:v>4.3910000000000196</c:v>
                </c:pt>
                <c:pt idx="4392">
                  <c:v>4.3919999999999959</c:v>
                </c:pt>
                <c:pt idx="4393">
                  <c:v>4.3930000000000291</c:v>
                </c:pt>
                <c:pt idx="4394">
                  <c:v>4.3940000000000055</c:v>
                </c:pt>
                <c:pt idx="4395">
                  <c:v>4.3950000000000387</c:v>
                </c:pt>
                <c:pt idx="4396">
                  <c:v>4.396000000000015</c:v>
                </c:pt>
                <c:pt idx="4397">
                  <c:v>4.3969999999999914</c:v>
                </c:pt>
                <c:pt idx="4398">
                  <c:v>4.3980000000000246</c:v>
                </c:pt>
                <c:pt idx="4399">
                  <c:v>4.3990000000000009</c:v>
                </c:pt>
                <c:pt idx="4400">
                  <c:v>4.4000000000000341</c:v>
                </c:pt>
                <c:pt idx="4401">
                  <c:v>4.4010000000000105</c:v>
                </c:pt>
                <c:pt idx="4402">
                  <c:v>4.4020000000000437</c:v>
                </c:pt>
                <c:pt idx="4403">
                  <c:v>4.40300000000002</c:v>
                </c:pt>
                <c:pt idx="4404">
                  <c:v>4.4039999999999964</c:v>
                </c:pt>
                <c:pt idx="4405">
                  <c:v>4.4050000000000296</c:v>
                </c:pt>
                <c:pt idx="4406">
                  <c:v>4.4060000000000059</c:v>
                </c:pt>
                <c:pt idx="4407">
                  <c:v>4.4070000000000391</c:v>
                </c:pt>
                <c:pt idx="4408">
                  <c:v>4.4080000000000155</c:v>
                </c:pt>
                <c:pt idx="4409">
                  <c:v>4.4089999999999918</c:v>
                </c:pt>
                <c:pt idx="4410">
                  <c:v>4.410000000000025</c:v>
                </c:pt>
                <c:pt idx="4411">
                  <c:v>4.4110000000000014</c:v>
                </c:pt>
                <c:pt idx="4412">
                  <c:v>4.4120000000000346</c:v>
                </c:pt>
                <c:pt idx="4413">
                  <c:v>4.4130000000000109</c:v>
                </c:pt>
                <c:pt idx="4414">
                  <c:v>4.4140000000000441</c:v>
                </c:pt>
                <c:pt idx="4415">
                  <c:v>4.4150000000000205</c:v>
                </c:pt>
                <c:pt idx="4416">
                  <c:v>4.4159999999999968</c:v>
                </c:pt>
                <c:pt idx="4417">
                  <c:v>4.41700000000003</c:v>
                </c:pt>
                <c:pt idx="4418">
                  <c:v>4.4180000000000064</c:v>
                </c:pt>
                <c:pt idx="4419">
                  <c:v>4.4190000000000396</c:v>
                </c:pt>
                <c:pt idx="4420">
                  <c:v>4.4200000000000159</c:v>
                </c:pt>
                <c:pt idx="4421">
                  <c:v>4.4209999999999923</c:v>
                </c:pt>
                <c:pt idx="4422">
                  <c:v>4.4220000000000255</c:v>
                </c:pt>
                <c:pt idx="4423">
                  <c:v>4.4230000000000018</c:v>
                </c:pt>
                <c:pt idx="4424">
                  <c:v>4.424000000000035</c:v>
                </c:pt>
                <c:pt idx="4425">
                  <c:v>4.4250000000000114</c:v>
                </c:pt>
                <c:pt idx="4426">
                  <c:v>4.4260000000000446</c:v>
                </c:pt>
                <c:pt idx="4427">
                  <c:v>4.4270000000000209</c:v>
                </c:pt>
                <c:pt idx="4428">
                  <c:v>4.4279999999999973</c:v>
                </c:pt>
                <c:pt idx="4429">
                  <c:v>4.4290000000000305</c:v>
                </c:pt>
                <c:pt idx="4430">
                  <c:v>4.4300000000000068</c:v>
                </c:pt>
                <c:pt idx="4431">
                  <c:v>4.43100000000004</c:v>
                </c:pt>
                <c:pt idx="4432">
                  <c:v>4.4320000000000164</c:v>
                </c:pt>
                <c:pt idx="4433">
                  <c:v>4.4329999999999927</c:v>
                </c:pt>
                <c:pt idx="4434">
                  <c:v>4.4340000000000259</c:v>
                </c:pt>
                <c:pt idx="4435">
                  <c:v>4.4350000000000023</c:v>
                </c:pt>
                <c:pt idx="4436">
                  <c:v>4.4360000000000355</c:v>
                </c:pt>
                <c:pt idx="4437">
                  <c:v>4.4370000000000118</c:v>
                </c:pt>
                <c:pt idx="4438">
                  <c:v>4.438000000000045</c:v>
                </c:pt>
                <c:pt idx="4439">
                  <c:v>4.4390000000000214</c:v>
                </c:pt>
                <c:pt idx="4440">
                  <c:v>4.4399999999999977</c:v>
                </c:pt>
                <c:pt idx="4441">
                  <c:v>4.4410000000000309</c:v>
                </c:pt>
                <c:pt idx="4442">
                  <c:v>4.4420000000000073</c:v>
                </c:pt>
                <c:pt idx="4443">
                  <c:v>4.4430000000000405</c:v>
                </c:pt>
                <c:pt idx="4444">
                  <c:v>4.4440000000000168</c:v>
                </c:pt>
                <c:pt idx="4445">
                  <c:v>4.4449999999999932</c:v>
                </c:pt>
                <c:pt idx="4446">
                  <c:v>4.4460000000000264</c:v>
                </c:pt>
                <c:pt idx="4447">
                  <c:v>4.4470000000000027</c:v>
                </c:pt>
                <c:pt idx="4448">
                  <c:v>4.4480000000000359</c:v>
                </c:pt>
                <c:pt idx="4449">
                  <c:v>4.4490000000000123</c:v>
                </c:pt>
                <c:pt idx="4450">
                  <c:v>4.4500000000000455</c:v>
                </c:pt>
                <c:pt idx="4451">
                  <c:v>4.4510000000000218</c:v>
                </c:pt>
                <c:pt idx="4452">
                  <c:v>4.4519999999999982</c:v>
                </c:pt>
                <c:pt idx="4453">
                  <c:v>4.4530000000000314</c:v>
                </c:pt>
                <c:pt idx="4454">
                  <c:v>4.4540000000000077</c:v>
                </c:pt>
                <c:pt idx="4455">
                  <c:v>4.4550000000000409</c:v>
                </c:pt>
                <c:pt idx="4456">
                  <c:v>4.4560000000000173</c:v>
                </c:pt>
                <c:pt idx="4457">
                  <c:v>4.4569999999999936</c:v>
                </c:pt>
                <c:pt idx="4458">
                  <c:v>4.4580000000000268</c:v>
                </c:pt>
                <c:pt idx="4459">
                  <c:v>4.4590000000000032</c:v>
                </c:pt>
                <c:pt idx="4460">
                  <c:v>4.4600000000000364</c:v>
                </c:pt>
                <c:pt idx="4461">
                  <c:v>4.4610000000000127</c:v>
                </c:pt>
                <c:pt idx="4462">
                  <c:v>4.4620000000000459</c:v>
                </c:pt>
                <c:pt idx="4463">
                  <c:v>4.4630000000000223</c:v>
                </c:pt>
                <c:pt idx="4464">
                  <c:v>4.4639999999999986</c:v>
                </c:pt>
                <c:pt idx="4465">
                  <c:v>4.4650000000000318</c:v>
                </c:pt>
                <c:pt idx="4466">
                  <c:v>4.4660000000000082</c:v>
                </c:pt>
                <c:pt idx="4467">
                  <c:v>4.4670000000000414</c:v>
                </c:pt>
                <c:pt idx="4468">
                  <c:v>4.4680000000000177</c:v>
                </c:pt>
                <c:pt idx="4469">
                  <c:v>4.4689999999999941</c:v>
                </c:pt>
                <c:pt idx="4470">
                  <c:v>4.4700000000000273</c:v>
                </c:pt>
                <c:pt idx="4471">
                  <c:v>4.4710000000000036</c:v>
                </c:pt>
                <c:pt idx="4472">
                  <c:v>4.4720000000000368</c:v>
                </c:pt>
                <c:pt idx="4473">
                  <c:v>4.4730000000000132</c:v>
                </c:pt>
                <c:pt idx="4474">
                  <c:v>4.4740000000000464</c:v>
                </c:pt>
                <c:pt idx="4475">
                  <c:v>4.4750000000000227</c:v>
                </c:pt>
                <c:pt idx="4476">
                  <c:v>4.4759999999999991</c:v>
                </c:pt>
                <c:pt idx="4477">
                  <c:v>4.4770000000000323</c:v>
                </c:pt>
                <c:pt idx="4478">
                  <c:v>4.4780000000000086</c:v>
                </c:pt>
                <c:pt idx="4479">
                  <c:v>4.4790000000000418</c:v>
                </c:pt>
                <c:pt idx="4480">
                  <c:v>4.4800000000000182</c:v>
                </c:pt>
                <c:pt idx="4481">
                  <c:v>4.4809999999999945</c:v>
                </c:pt>
                <c:pt idx="4482">
                  <c:v>4.4820000000000277</c:v>
                </c:pt>
                <c:pt idx="4483">
                  <c:v>4.4830000000000041</c:v>
                </c:pt>
                <c:pt idx="4484">
                  <c:v>4.4840000000000373</c:v>
                </c:pt>
                <c:pt idx="4485">
                  <c:v>4.4850000000000136</c:v>
                </c:pt>
                <c:pt idx="4486">
                  <c:v>4.48599999999999</c:v>
                </c:pt>
                <c:pt idx="4487">
                  <c:v>4.4870000000000232</c:v>
                </c:pt>
                <c:pt idx="4488">
                  <c:v>4.4879999999999995</c:v>
                </c:pt>
                <c:pt idx="4489">
                  <c:v>4.4890000000000327</c:v>
                </c:pt>
                <c:pt idx="4490">
                  <c:v>4.4900000000000091</c:v>
                </c:pt>
                <c:pt idx="4491">
                  <c:v>4.4910000000000423</c:v>
                </c:pt>
                <c:pt idx="4492">
                  <c:v>4.4920000000000186</c:v>
                </c:pt>
                <c:pt idx="4493">
                  <c:v>4.492999999999995</c:v>
                </c:pt>
                <c:pt idx="4494">
                  <c:v>4.4940000000000282</c:v>
                </c:pt>
                <c:pt idx="4495">
                  <c:v>4.4950000000000045</c:v>
                </c:pt>
                <c:pt idx="4496">
                  <c:v>4.4960000000000377</c:v>
                </c:pt>
                <c:pt idx="4497">
                  <c:v>4.4970000000000141</c:v>
                </c:pt>
                <c:pt idx="4498">
                  <c:v>4.4979999999999905</c:v>
                </c:pt>
                <c:pt idx="4499">
                  <c:v>4.4990000000000236</c:v>
                </c:pt>
                <c:pt idx="4500">
                  <c:v>4.5</c:v>
                </c:pt>
                <c:pt idx="4501">
                  <c:v>4.5010000000000332</c:v>
                </c:pt>
                <c:pt idx="4502">
                  <c:v>4.5020000000000095</c:v>
                </c:pt>
                <c:pt idx="4503">
                  <c:v>4.5030000000000427</c:v>
                </c:pt>
                <c:pt idx="4504">
                  <c:v>4.5040000000000191</c:v>
                </c:pt>
                <c:pt idx="4505">
                  <c:v>4.5049999999999955</c:v>
                </c:pt>
                <c:pt idx="4506">
                  <c:v>4.5060000000000286</c:v>
                </c:pt>
                <c:pt idx="4507">
                  <c:v>4.507000000000005</c:v>
                </c:pt>
                <c:pt idx="4508">
                  <c:v>4.5080000000000382</c:v>
                </c:pt>
                <c:pt idx="4509">
                  <c:v>4.5090000000000146</c:v>
                </c:pt>
                <c:pt idx="4510">
                  <c:v>4.5099999999999909</c:v>
                </c:pt>
                <c:pt idx="4511">
                  <c:v>4.5110000000000241</c:v>
                </c:pt>
                <c:pt idx="4512">
                  <c:v>4.5120000000000005</c:v>
                </c:pt>
                <c:pt idx="4513">
                  <c:v>4.5130000000000337</c:v>
                </c:pt>
                <c:pt idx="4514">
                  <c:v>4.51400000000001</c:v>
                </c:pt>
                <c:pt idx="4515">
                  <c:v>4.5150000000000432</c:v>
                </c:pt>
                <c:pt idx="4516">
                  <c:v>4.5160000000000196</c:v>
                </c:pt>
                <c:pt idx="4517">
                  <c:v>4.5169999999999959</c:v>
                </c:pt>
                <c:pt idx="4518">
                  <c:v>4.5180000000000291</c:v>
                </c:pt>
                <c:pt idx="4519">
                  <c:v>4.5190000000000055</c:v>
                </c:pt>
                <c:pt idx="4520">
                  <c:v>4.5200000000000387</c:v>
                </c:pt>
                <c:pt idx="4521">
                  <c:v>4.521000000000015</c:v>
                </c:pt>
                <c:pt idx="4522">
                  <c:v>4.5219999999999914</c:v>
                </c:pt>
                <c:pt idx="4523">
                  <c:v>4.5230000000000246</c:v>
                </c:pt>
                <c:pt idx="4524">
                  <c:v>4.5240000000000009</c:v>
                </c:pt>
                <c:pt idx="4525">
                  <c:v>4.5250000000000341</c:v>
                </c:pt>
                <c:pt idx="4526">
                  <c:v>4.5260000000000105</c:v>
                </c:pt>
                <c:pt idx="4527">
                  <c:v>4.5270000000000437</c:v>
                </c:pt>
                <c:pt idx="4528">
                  <c:v>4.52800000000002</c:v>
                </c:pt>
                <c:pt idx="4529">
                  <c:v>4.5289999999999964</c:v>
                </c:pt>
                <c:pt idx="4530">
                  <c:v>4.5300000000000296</c:v>
                </c:pt>
                <c:pt idx="4531">
                  <c:v>4.5310000000000059</c:v>
                </c:pt>
                <c:pt idx="4532">
                  <c:v>4.5320000000000391</c:v>
                </c:pt>
                <c:pt idx="4533">
                  <c:v>4.5330000000000155</c:v>
                </c:pt>
                <c:pt idx="4534">
                  <c:v>4.5339999999999918</c:v>
                </c:pt>
                <c:pt idx="4535">
                  <c:v>4.535000000000025</c:v>
                </c:pt>
                <c:pt idx="4536">
                  <c:v>4.5360000000000014</c:v>
                </c:pt>
                <c:pt idx="4537">
                  <c:v>4.5370000000000346</c:v>
                </c:pt>
                <c:pt idx="4538">
                  <c:v>4.5380000000000109</c:v>
                </c:pt>
                <c:pt idx="4539">
                  <c:v>4.5390000000000441</c:v>
                </c:pt>
                <c:pt idx="4540">
                  <c:v>4.5400000000000205</c:v>
                </c:pt>
                <c:pt idx="4541">
                  <c:v>4.5409999999999968</c:v>
                </c:pt>
                <c:pt idx="4542">
                  <c:v>4.54200000000003</c:v>
                </c:pt>
                <c:pt idx="4543">
                  <c:v>4.5430000000000064</c:v>
                </c:pt>
                <c:pt idx="4544">
                  <c:v>4.5440000000000396</c:v>
                </c:pt>
                <c:pt idx="4545">
                  <c:v>4.5450000000000159</c:v>
                </c:pt>
                <c:pt idx="4546">
                  <c:v>4.5459999999999923</c:v>
                </c:pt>
                <c:pt idx="4547">
                  <c:v>4.5470000000000255</c:v>
                </c:pt>
                <c:pt idx="4548">
                  <c:v>4.5480000000000018</c:v>
                </c:pt>
                <c:pt idx="4549">
                  <c:v>4.549000000000035</c:v>
                </c:pt>
                <c:pt idx="4550">
                  <c:v>4.5500000000000114</c:v>
                </c:pt>
                <c:pt idx="4551">
                  <c:v>4.5510000000000446</c:v>
                </c:pt>
                <c:pt idx="4552">
                  <c:v>4.5520000000000209</c:v>
                </c:pt>
                <c:pt idx="4553">
                  <c:v>4.5529999999999973</c:v>
                </c:pt>
                <c:pt idx="4554">
                  <c:v>4.5540000000000305</c:v>
                </c:pt>
                <c:pt idx="4555">
                  <c:v>4.5550000000000068</c:v>
                </c:pt>
                <c:pt idx="4556">
                  <c:v>4.55600000000004</c:v>
                </c:pt>
                <c:pt idx="4557">
                  <c:v>4.5570000000000164</c:v>
                </c:pt>
                <c:pt idx="4558">
                  <c:v>4.5579999999999927</c:v>
                </c:pt>
                <c:pt idx="4559">
                  <c:v>4.5590000000000259</c:v>
                </c:pt>
                <c:pt idx="4560">
                  <c:v>4.5600000000000023</c:v>
                </c:pt>
                <c:pt idx="4561">
                  <c:v>4.5610000000000355</c:v>
                </c:pt>
                <c:pt idx="4562">
                  <c:v>4.5620000000000118</c:v>
                </c:pt>
                <c:pt idx="4563">
                  <c:v>4.563000000000045</c:v>
                </c:pt>
                <c:pt idx="4564">
                  <c:v>4.5640000000000214</c:v>
                </c:pt>
                <c:pt idx="4565">
                  <c:v>4.5649999999999977</c:v>
                </c:pt>
                <c:pt idx="4566">
                  <c:v>4.5660000000000309</c:v>
                </c:pt>
                <c:pt idx="4567">
                  <c:v>4.5670000000000073</c:v>
                </c:pt>
                <c:pt idx="4568">
                  <c:v>4.5680000000000405</c:v>
                </c:pt>
                <c:pt idx="4569">
                  <c:v>4.5690000000000168</c:v>
                </c:pt>
                <c:pt idx="4570">
                  <c:v>4.5699999999999932</c:v>
                </c:pt>
                <c:pt idx="4571">
                  <c:v>4.5710000000000264</c:v>
                </c:pt>
                <c:pt idx="4572">
                  <c:v>4.5720000000000027</c:v>
                </c:pt>
                <c:pt idx="4573">
                  <c:v>4.5730000000000359</c:v>
                </c:pt>
                <c:pt idx="4574">
                  <c:v>4.5740000000000123</c:v>
                </c:pt>
                <c:pt idx="4575">
                  <c:v>4.5750000000000455</c:v>
                </c:pt>
                <c:pt idx="4576">
                  <c:v>4.5760000000000218</c:v>
                </c:pt>
                <c:pt idx="4577">
                  <c:v>4.5769999999999982</c:v>
                </c:pt>
                <c:pt idx="4578">
                  <c:v>4.5780000000000314</c:v>
                </c:pt>
                <c:pt idx="4579">
                  <c:v>4.5790000000000077</c:v>
                </c:pt>
                <c:pt idx="4580">
                  <c:v>4.5800000000000409</c:v>
                </c:pt>
                <c:pt idx="4581">
                  <c:v>4.5810000000000173</c:v>
                </c:pt>
                <c:pt idx="4582">
                  <c:v>4.5819999999999936</c:v>
                </c:pt>
                <c:pt idx="4583">
                  <c:v>4.5830000000000268</c:v>
                </c:pt>
                <c:pt idx="4584">
                  <c:v>4.5840000000000032</c:v>
                </c:pt>
                <c:pt idx="4585">
                  <c:v>4.5850000000000364</c:v>
                </c:pt>
                <c:pt idx="4586">
                  <c:v>4.5860000000000127</c:v>
                </c:pt>
                <c:pt idx="4587">
                  <c:v>4.5870000000000459</c:v>
                </c:pt>
                <c:pt idx="4588">
                  <c:v>4.5880000000000223</c:v>
                </c:pt>
                <c:pt idx="4589">
                  <c:v>4.5889999999999986</c:v>
                </c:pt>
                <c:pt idx="4590">
                  <c:v>4.5900000000000318</c:v>
                </c:pt>
                <c:pt idx="4591">
                  <c:v>4.5910000000000082</c:v>
                </c:pt>
                <c:pt idx="4592">
                  <c:v>4.5920000000000414</c:v>
                </c:pt>
                <c:pt idx="4593">
                  <c:v>4.5930000000000177</c:v>
                </c:pt>
                <c:pt idx="4594">
                  <c:v>4.5939999999999941</c:v>
                </c:pt>
                <c:pt idx="4595">
                  <c:v>4.5950000000000273</c:v>
                </c:pt>
                <c:pt idx="4596">
                  <c:v>4.5960000000000036</c:v>
                </c:pt>
                <c:pt idx="4597">
                  <c:v>4.5970000000000368</c:v>
                </c:pt>
                <c:pt idx="4598">
                  <c:v>4.5980000000000132</c:v>
                </c:pt>
                <c:pt idx="4599">
                  <c:v>4.5990000000000464</c:v>
                </c:pt>
                <c:pt idx="4600">
                  <c:v>4.6000000000000227</c:v>
                </c:pt>
                <c:pt idx="4601">
                  <c:v>4.6009999999999991</c:v>
                </c:pt>
                <c:pt idx="4602">
                  <c:v>4.6020000000000323</c:v>
                </c:pt>
                <c:pt idx="4603">
                  <c:v>4.6030000000000086</c:v>
                </c:pt>
                <c:pt idx="4604">
                  <c:v>4.6040000000000418</c:v>
                </c:pt>
                <c:pt idx="4605">
                  <c:v>4.6050000000000182</c:v>
                </c:pt>
                <c:pt idx="4606">
                  <c:v>4.6059999999999945</c:v>
                </c:pt>
                <c:pt idx="4607">
                  <c:v>4.6070000000000277</c:v>
                </c:pt>
                <c:pt idx="4608">
                  <c:v>4.6080000000000041</c:v>
                </c:pt>
                <c:pt idx="4609">
                  <c:v>4.6090000000000373</c:v>
                </c:pt>
                <c:pt idx="4610">
                  <c:v>4.6100000000000136</c:v>
                </c:pt>
                <c:pt idx="4611">
                  <c:v>4.61099999999999</c:v>
                </c:pt>
                <c:pt idx="4612">
                  <c:v>4.6120000000000232</c:v>
                </c:pt>
                <c:pt idx="4613">
                  <c:v>4.6129999999999995</c:v>
                </c:pt>
                <c:pt idx="4614">
                  <c:v>4.6140000000000327</c:v>
                </c:pt>
                <c:pt idx="4615">
                  <c:v>4.6150000000000091</c:v>
                </c:pt>
                <c:pt idx="4616">
                  <c:v>4.6160000000000423</c:v>
                </c:pt>
                <c:pt idx="4617">
                  <c:v>4.6170000000000186</c:v>
                </c:pt>
                <c:pt idx="4618">
                  <c:v>4.617999999999995</c:v>
                </c:pt>
                <c:pt idx="4619">
                  <c:v>4.6190000000000282</c:v>
                </c:pt>
                <c:pt idx="4620">
                  <c:v>4.6200000000000045</c:v>
                </c:pt>
                <c:pt idx="4621">
                  <c:v>4.6210000000000377</c:v>
                </c:pt>
                <c:pt idx="4622">
                  <c:v>4.6220000000000141</c:v>
                </c:pt>
                <c:pt idx="4623">
                  <c:v>4.6229999999999905</c:v>
                </c:pt>
                <c:pt idx="4624">
                  <c:v>4.6240000000000236</c:v>
                </c:pt>
                <c:pt idx="4625">
                  <c:v>4.625</c:v>
                </c:pt>
                <c:pt idx="4626">
                  <c:v>4.6260000000000332</c:v>
                </c:pt>
                <c:pt idx="4627">
                  <c:v>4.6270000000000095</c:v>
                </c:pt>
                <c:pt idx="4628">
                  <c:v>4.6280000000000427</c:v>
                </c:pt>
                <c:pt idx="4629">
                  <c:v>4.6290000000000191</c:v>
                </c:pt>
                <c:pt idx="4630">
                  <c:v>4.6299999999999955</c:v>
                </c:pt>
                <c:pt idx="4631">
                  <c:v>4.6310000000000286</c:v>
                </c:pt>
                <c:pt idx="4632">
                  <c:v>4.632000000000005</c:v>
                </c:pt>
                <c:pt idx="4633">
                  <c:v>4.6330000000000382</c:v>
                </c:pt>
                <c:pt idx="4634">
                  <c:v>4.6340000000000146</c:v>
                </c:pt>
                <c:pt idx="4635">
                  <c:v>4.6349999999999909</c:v>
                </c:pt>
                <c:pt idx="4636">
                  <c:v>4.6360000000000241</c:v>
                </c:pt>
                <c:pt idx="4637">
                  <c:v>4.6370000000000005</c:v>
                </c:pt>
                <c:pt idx="4638">
                  <c:v>4.6380000000000337</c:v>
                </c:pt>
                <c:pt idx="4639">
                  <c:v>4.63900000000001</c:v>
                </c:pt>
                <c:pt idx="4640">
                  <c:v>4.6400000000000432</c:v>
                </c:pt>
                <c:pt idx="4641">
                  <c:v>4.6410000000000196</c:v>
                </c:pt>
                <c:pt idx="4642">
                  <c:v>4.6419999999999959</c:v>
                </c:pt>
                <c:pt idx="4643">
                  <c:v>4.6430000000000291</c:v>
                </c:pt>
                <c:pt idx="4644">
                  <c:v>4.6440000000000055</c:v>
                </c:pt>
                <c:pt idx="4645">
                  <c:v>4.6450000000000387</c:v>
                </c:pt>
                <c:pt idx="4646">
                  <c:v>4.646000000000015</c:v>
                </c:pt>
                <c:pt idx="4647">
                  <c:v>4.6469999999999914</c:v>
                </c:pt>
                <c:pt idx="4648">
                  <c:v>4.6480000000000246</c:v>
                </c:pt>
                <c:pt idx="4649">
                  <c:v>4.6490000000000009</c:v>
                </c:pt>
                <c:pt idx="4650">
                  <c:v>4.6500000000000341</c:v>
                </c:pt>
                <c:pt idx="4651">
                  <c:v>4.6510000000000105</c:v>
                </c:pt>
                <c:pt idx="4652">
                  <c:v>4.6520000000000437</c:v>
                </c:pt>
                <c:pt idx="4653">
                  <c:v>4.65300000000002</c:v>
                </c:pt>
                <c:pt idx="4654">
                  <c:v>4.6539999999999964</c:v>
                </c:pt>
                <c:pt idx="4655">
                  <c:v>4.6550000000000296</c:v>
                </c:pt>
                <c:pt idx="4656">
                  <c:v>4.6560000000000059</c:v>
                </c:pt>
                <c:pt idx="4657">
                  <c:v>4.6570000000000391</c:v>
                </c:pt>
                <c:pt idx="4658">
                  <c:v>4.6580000000000155</c:v>
                </c:pt>
                <c:pt idx="4659">
                  <c:v>4.6589999999999918</c:v>
                </c:pt>
                <c:pt idx="4660">
                  <c:v>4.660000000000025</c:v>
                </c:pt>
                <c:pt idx="4661">
                  <c:v>4.6610000000000014</c:v>
                </c:pt>
                <c:pt idx="4662">
                  <c:v>4.6620000000000346</c:v>
                </c:pt>
                <c:pt idx="4663">
                  <c:v>4.6630000000000109</c:v>
                </c:pt>
                <c:pt idx="4664">
                  <c:v>4.6640000000000441</c:v>
                </c:pt>
                <c:pt idx="4665">
                  <c:v>4.6650000000000205</c:v>
                </c:pt>
                <c:pt idx="4666">
                  <c:v>4.6659999999999968</c:v>
                </c:pt>
                <c:pt idx="4667">
                  <c:v>4.66700000000003</c:v>
                </c:pt>
                <c:pt idx="4668">
                  <c:v>4.6680000000000064</c:v>
                </c:pt>
                <c:pt idx="4669">
                  <c:v>4.6690000000000396</c:v>
                </c:pt>
                <c:pt idx="4670">
                  <c:v>4.6700000000000159</c:v>
                </c:pt>
                <c:pt idx="4671">
                  <c:v>4.6709999999999923</c:v>
                </c:pt>
                <c:pt idx="4672">
                  <c:v>4.6720000000000255</c:v>
                </c:pt>
                <c:pt idx="4673">
                  <c:v>4.6730000000000018</c:v>
                </c:pt>
                <c:pt idx="4674">
                  <c:v>4.674000000000035</c:v>
                </c:pt>
                <c:pt idx="4675">
                  <c:v>4.6750000000000114</c:v>
                </c:pt>
                <c:pt idx="4676">
                  <c:v>4.6760000000000446</c:v>
                </c:pt>
                <c:pt idx="4677">
                  <c:v>4.6770000000000209</c:v>
                </c:pt>
                <c:pt idx="4678">
                  <c:v>4.6779999999999973</c:v>
                </c:pt>
                <c:pt idx="4679">
                  <c:v>4.6790000000000305</c:v>
                </c:pt>
                <c:pt idx="4680">
                  <c:v>4.6800000000000068</c:v>
                </c:pt>
                <c:pt idx="4681">
                  <c:v>4.68100000000004</c:v>
                </c:pt>
                <c:pt idx="4682">
                  <c:v>4.6820000000000164</c:v>
                </c:pt>
                <c:pt idx="4683">
                  <c:v>4.6829999999999927</c:v>
                </c:pt>
                <c:pt idx="4684">
                  <c:v>4.6840000000000259</c:v>
                </c:pt>
                <c:pt idx="4685">
                  <c:v>4.6850000000000023</c:v>
                </c:pt>
                <c:pt idx="4686">
                  <c:v>4.6860000000000355</c:v>
                </c:pt>
                <c:pt idx="4687">
                  <c:v>4.6870000000000118</c:v>
                </c:pt>
                <c:pt idx="4688">
                  <c:v>4.688000000000045</c:v>
                </c:pt>
                <c:pt idx="4689">
                  <c:v>4.6890000000000214</c:v>
                </c:pt>
                <c:pt idx="4690">
                  <c:v>4.6899999999999977</c:v>
                </c:pt>
                <c:pt idx="4691">
                  <c:v>4.6910000000000309</c:v>
                </c:pt>
                <c:pt idx="4692">
                  <c:v>4.6920000000000073</c:v>
                </c:pt>
                <c:pt idx="4693">
                  <c:v>4.6930000000000405</c:v>
                </c:pt>
                <c:pt idx="4694">
                  <c:v>4.6940000000000168</c:v>
                </c:pt>
                <c:pt idx="4695">
                  <c:v>4.6949999999999932</c:v>
                </c:pt>
                <c:pt idx="4696">
                  <c:v>4.6960000000000264</c:v>
                </c:pt>
                <c:pt idx="4697">
                  <c:v>4.6970000000000027</c:v>
                </c:pt>
                <c:pt idx="4698">
                  <c:v>4.6980000000000359</c:v>
                </c:pt>
                <c:pt idx="4699">
                  <c:v>4.6990000000000123</c:v>
                </c:pt>
                <c:pt idx="4700">
                  <c:v>4.7000000000000455</c:v>
                </c:pt>
                <c:pt idx="4701">
                  <c:v>4.7010000000000218</c:v>
                </c:pt>
                <c:pt idx="4702">
                  <c:v>4.7019999999999982</c:v>
                </c:pt>
                <c:pt idx="4703">
                  <c:v>4.7030000000000314</c:v>
                </c:pt>
                <c:pt idx="4704">
                  <c:v>4.7040000000000077</c:v>
                </c:pt>
                <c:pt idx="4705">
                  <c:v>4.7050000000000409</c:v>
                </c:pt>
                <c:pt idx="4706">
                  <c:v>4.7060000000000173</c:v>
                </c:pt>
                <c:pt idx="4707">
                  <c:v>4.7069999999999936</c:v>
                </c:pt>
                <c:pt idx="4708">
                  <c:v>4.7080000000000268</c:v>
                </c:pt>
                <c:pt idx="4709">
                  <c:v>4.7090000000000032</c:v>
                </c:pt>
                <c:pt idx="4710">
                  <c:v>4.7100000000000364</c:v>
                </c:pt>
                <c:pt idx="4711">
                  <c:v>4.7110000000000127</c:v>
                </c:pt>
                <c:pt idx="4712">
                  <c:v>4.7120000000000459</c:v>
                </c:pt>
                <c:pt idx="4713">
                  <c:v>4.7130000000000223</c:v>
                </c:pt>
                <c:pt idx="4714">
                  <c:v>4.7139999999999986</c:v>
                </c:pt>
                <c:pt idx="4715">
                  <c:v>4.7150000000000318</c:v>
                </c:pt>
                <c:pt idx="4716">
                  <c:v>4.7160000000000082</c:v>
                </c:pt>
                <c:pt idx="4717">
                  <c:v>4.7170000000000414</c:v>
                </c:pt>
                <c:pt idx="4718">
                  <c:v>4.7180000000000177</c:v>
                </c:pt>
                <c:pt idx="4719">
                  <c:v>4.7189999999999941</c:v>
                </c:pt>
                <c:pt idx="4720">
                  <c:v>4.7200000000000273</c:v>
                </c:pt>
                <c:pt idx="4721">
                  <c:v>4.7210000000000036</c:v>
                </c:pt>
                <c:pt idx="4722">
                  <c:v>4.7220000000000368</c:v>
                </c:pt>
                <c:pt idx="4723">
                  <c:v>4.7230000000000132</c:v>
                </c:pt>
                <c:pt idx="4724">
                  <c:v>4.7240000000000464</c:v>
                </c:pt>
                <c:pt idx="4725">
                  <c:v>4.7250000000000227</c:v>
                </c:pt>
                <c:pt idx="4726">
                  <c:v>4.7259999999999991</c:v>
                </c:pt>
                <c:pt idx="4727">
                  <c:v>4.7270000000000323</c:v>
                </c:pt>
                <c:pt idx="4728">
                  <c:v>4.7280000000000086</c:v>
                </c:pt>
                <c:pt idx="4729">
                  <c:v>4.7290000000000418</c:v>
                </c:pt>
                <c:pt idx="4730">
                  <c:v>4.7300000000000182</c:v>
                </c:pt>
                <c:pt idx="4731">
                  <c:v>4.7309999999999945</c:v>
                </c:pt>
                <c:pt idx="4732">
                  <c:v>4.7320000000000277</c:v>
                </c:pt>
                <c:pt idx="4733">
                  <c:v>4.7330000000000041</c:v>
                </c:pt>
                <c:pt idx="4734">
                  <c:v>4.7340000000000373</c:v>
                </c:pt>
                <c:pt idx="4735">
                  <c:v>4.7350000000000136</c:v>
                </c:pt>
                <c:pt idx="4736">
                  <c:v>4.73599999999999</c:v>
                </c:pt>
                <c:pt idx="4737">
                  <c:v>4.7370000000000232</c:v>
                </c:pt>
                <c:pt idx="4738">
                  <c:v>4.7379999999999995</c:v>
                </c:pt>
                <c:pt idx="4739">
                  <c:v>4.7390000000000327</c:v>
                </c:pt>
                <c:pt idx="4740">
                  <c:v>4.7400000000000091</c:v>
                </c:pt>
                <c:pt idx="4741">
                  <c:v>4.7410000000000423</c:v>
                </c:pt>
                <c:pt idx="4742">
                  <c:v>4.7420000000000186</c:v>
                </c:pt>
                <c:pt idx="4743">
                  <c:v>4.742999999999995</c:v>
                </c:pt>
                <c:pt idx="4744">
                  <c:v>4.7440000000000282</c:v>
                </c:pt>
                <c:pt idx="4745">
                  <c:v>4.7450000000000045</c:v>
                </c:pt>
                <c:pt idx="4746">
                  <c:v>4.7460000000000377</c:v>
                </c:pt>
                <c:pt idx="4747">
                  <c:v>4.7470000000000141</c:v>
                </c:pt>
                <c:pt idx="4748">
                  <c:v>4.7479999999999905</c:v>
                </c:pt>
                <c:pt idx="4749">
                  <c:v>4.7490000000000236</c:v>
                </c:pt>
                <c:pt idx="4750">
                  <c:v>4.75</c:v>
                </c:pt>
                <c:pt idx="4751">
                  <c:v>4.7510000000000332</c:v>
                </c:pt>
                <c:pt idx="4752">
                  <c:v>4.7520000000000095</c:v>
                </c:pt>
                <c:pt idx="4753">
                  <c:v>4.7530000000000427</c:v>
                </c:pt>
                <c:pt idx="4754">
                  <c:v>4.7540000000000191</c:v>
                </c:pt>
                <c:pt idx="4755">
                  <c:v>4.7549999999999955</c:v>
                </c:pt>
                <c:pt idx="4756">
                  <c:v>4.7560000000000286</c:v>
                </c:pt>
                <c:pt idx="4757">
                  <c:v>4.757000000000005</c:v>
                </c:pt>
                <c:pt idx="4758">
                  <c:v>4.7580000000000382</c:v>
                </c:pt>
                <c:pt idx="4759">
                  <c:v>4.7590000000000146</c:v>
                </c:pt>
                <c:pt idx="4760">
                  <c:v>4.7599999999999909</c:v>
                </c:pt>
                <c:pt idx="4761">
                  <c:v>4.7610000000000241</c:v>
                </c:pt>
                <c:pt idx="4762">
                  <c:v>4.7620000000000005</c:v>
                </c:pt>
                <c:pt idx="4763">
                  <c:v>4.7630000000000337</c:v>
                </c:pt>
                <c:pt idx="4764">
                  <c:v>4.76400000000001</c:v>
                </c:pt>
                <c:pt idx="4765">
                  <c:v>4.7650000000000432</c:v>
                </c:pt>
                <c:pt idx="4766">
                  <c:v>4.7660000000000196</c:v>
                </c:pt>
                <c:pt idx="4767">
                  <c:v>4.7669999999999959</c:v>
                </c:pt>
                <c:pt idx="4768">
                  <c:v>4.7680000000000291</c:v>
                </c:pt>
                <c:pt idx="4769">
                  <c:v>4.7690000000000055</c:v>
                </c:pt>
                <c:pt idx="4770">
                  <c:v>4.7700000000000387</c:v>
                </c:pt>
                <c:pt idx="4771">
                  <c:v>4.771000000000015</c:v>
                </c:pt>
                <c:pt idx="4772">
                  <c:v>4.7719999999999914</c:v>
                </c:pt>
                <c:pt idx="4773">
                  <c:v>4.7730000000000246</c:v>
                </c:pt>
                <c:pt idx="4774">
                  <c:v>4.7740000000000009</c:v>
                </c:pt>
                <c:pt idx="4775">
                  <c:v>4.7750000000000341</c:v>
                </c:pt>
                <c:pt idx="4776">
                  <c:v>4.7760000000000105</c:v>
                </c:pt>
                <c:pt idx="4777">
                  <c:v>4.7770000000000437</c:v>
                </c:pt>
                <c:pt idx="4778">
                  <c:v>4.77800000000002</c:v>
                </c:pt>
                <c:pt idx="4779">
                  <c:v>4.7789999999999964</c:v>
                </c:pt>
                <c:pt idx="4780">
                  <c:v>4.7800000000000296</c:v>
                </c:pt>
                <c:pt idx="4781">
                  <c:v>4.7810000000000059</c:v>
                </c:pt>
                <c:pt idx="4782">
                  <c:v>4.7820000000000391</c:v>
                </c:pt>
                <c:pt idx="4783">
                  <c:v>4.7830000000000155</c:v>
                </c:pt>
                <c:pt idx="4784">
                  <c:v>4.7839999999999918</c:v>
                </c:pt>
                <c:pt idx="4785">
                  <c:v>4.785000000000025</c:v>
                </c:pt>
                <c:pt idx="4786">
                  <c:v>4.7860000000000014</c:v>
                </c:pt>
                <c:pt idx="4787">
                  <c:v>4.7870000000000346</c:v>
                </c:pt>
                <c:pt idx="4788">
                  <c:v>4.7880000000000109</c:v>
                </c:pt>
                <c:pt idx="4789">
                  <c:v>4.7890000000000441</c:v>
                </c:pt>
                <c:pt idx="4790">
                  <c:v>4.7900000000000205</c:v>
                </c:pt>
                <c:pt idx="4791">
                  <c:v>4.7909999999999968</c:v>
                </c:pt>
                <c:pt idx="4792">
                  <c:v>4.79200000000003</c:v>
                </c:pt>
                <c:pt idx="4793">
                  <c:v>4.7930000000000064</c:v>
                </c:pt>
                <c:pt idx="4794">
                  <c:v>4.7940000000000396</c:v>
                </c:pt>
                <c:pt idx="4795">
                  <c:v>4.7950000000000159</c:v>
                </c:pt>
                <c:pt idx="4796">
                  <c:v>4.7959999999999923</c:v>
                </c:pt>
                <c:pt idx="4797">
                  <c:v>4.7970000000000255</c:v>
                </c:pt>
                <c:pt idx="4798">
                  <c:v>4.7980000000000018</c:v>
                </c:pt>
                <c:pt idx="4799">
                  <c:v>4.799000000000035</c:v>
                </c:pt>
                <c:pt idx="4800">
                  <c:v>4.8000000000000114</c:v>
                </c:pt>
                <c:pt idx="4801">
                  <c:v>4.8010000000000446</c:v>
                </c:pt>
                <c:pt idx="4802">
                  <c:v>4.8020000000000209</c:v>
                </c:pt>
                <c:pt idx="4803">
                  <c:v>4.8029999999999973</c:v>
                </c:pt>
                <c:pt idx="4804">
                  <c:v>4.8040000000000305</c:v>
                </c:pt>
                <c:pt idx="4805">
                  <c:v>4.8050000000000068</c:v>
                </c:pt>
                <c:pt idx="4806">
                  <c:v>4.80600000000004</c:v>
                </c:pt>
                <c:pt idx="4807">
                  <c:v>4.8070000000000164</c:v>
                </c:pt>
                <c:pt idx="4808">
                  <c:v>4.8079999999999927</c:v>
                </c:pt>
                <c:pt idx="4809">
                  <c:v>4.8090000000000259</c:v>
                </c:pt>
                <c:pt idx="4810">
                  <c:v>4.8100000000000023</c:v>
                </c:pt>
                <c:pt idx="4811">
                  <c:v>4.8110000000000355</c:v>
                </c:pt>
                <c:pt idx="4812">
                  <c:v>4.8120000000000118</c:v>
                </c:pt>
                <c:pt idx="4813">
                  <c:v>4.813000000000045</c:v>
                </c:pt>
                <c:pt idx="4814">
                  <c:v>4.8140000000000214</c:v>
                </c:pt>
                <c:pt idx="4815">
                  <c:v>4.8149999999999977</c:v>
                </c:pt>
                <c:pt idx="4816">
                  <c:v>4.8160000000000309</c:v>
                </c:pt>
                <c:pt idx="4817">
                  <c:v>4.8170000000000073</c:v>
                </c:pt>
                <c:pt idx="4818">
                  <c:v>4.8180000000000405</c:v>
                </c:pt>
                <c:pt idx="4819">
                  <c:v>4.8190000000000168</c:v>
                </c:pt>
                <c:pt idx="4820">
                  <c:v>4.8199999999999932</c:v>
                </c:pt>
                <c:pt idx="4821">
                  <c:v>4.8210000000000264</c:v>
                </c:pt>
                <c:pt idx="4822">
                  <c:v>4.8220000000000027</c:v>
                </c:pt>
                <c:pt idx="4823">
                  <c:v>4.8230000000000359</c:v>
                </c:pt>
                <c:pt idx="4824">
                  <c:v>4.8240000000000123</c:v>
                </c:pt>
                <c:pt idx="4825">
                  <c:v>4.8250000000000455</c:v>
                </c:pt>
                <c:pt idx="4826">
                  <c:v>4.8260000000000218</c:v>
                </c:pt>
                <c:pt idx="4827">
                  <c:v>4.8269999999999982</c:v>
                </c:pt>
                <c:pt idx="4828">
                  <c:v>4.8280000000000314</c:v>
                </c:pt>
                <c:pt idx="4829">
                  <c:v>4.8290000000000077</c:v>
                </c:pt>
                <c:pt idx="4830">
                  <c:v>4.8300000000000409</c:v>
                </c:pt>
                <c:pt idx="4831">
                  <c:v>4.8310000000000173</c:v>
                </c:pt>
                <c:pt idx="4832">
                  <c:v>4.8319999999999936</c:v>
                </c:pt>
                <c:pt idx="4833">
                  <c:v>4.8330000000000268</c:v>
                </c:pt>
                <c:pt idx="4834">
                  <c:v>4.8340000000000032</c:v>
                </c:pt>
                <c:pt idx="4835">
                  <c:v>4.8350000000000364</c:v>
                </c:pt>
                <c:pt idx="4836">
                  <c:v>4.8360000000000127</c:v>
                </c:pt>
                <c:pt idx="4837">
                  <c:v>4.8370000000000459</c:v>
                </c:pt>
                <c:pt idx="4838">
                  <c:v>4.8380000000000223</c:v>
                </c:pt>
                <c:pt idx="4839">
                  <c:v>4.8389999999999986</c:v>
                </c:pt>
                <c:pt idx="4840">
                  <c:v>4.8400000000000318</c:v>
                </c:pt>
                <c:pt idx="4841">
                  <c:v>4.8410000000000082</c:v>
                </c:pt>
                <c:pt idx="4842">
                  <c:v>4.8420000000000414</c:v>
                </c:pt>
                <c:pt idx="4843">
                  <c:v>4.8430000000000177</c:v>
                </c:pt>
                <c:pt idx="4844">
                  <c:v>4.8439999999999941</c:v>
                </c:pt>
                <c:pt idx="4845">
                  <c:v>4.8450000000000273</c:v>
                </c:pt>
                <c:pt idx="4846">
                  <c:v>4.8460000000000036</c:v>
                </c:pt>
                <c:pt idx="4847">
                  <c:v>4.8470000000000368</c:v>
                </c:pt>
                <c:pt idx="4848">
                  <c:v>4.8480000000000132</c:v>
                </c:pt>
                <c:pt idx="4849">
                  <c:v>4.8490000000000464</c:v>
                </c:pt>
                <c:pt idx="4850">
                  <c:v>4.8500000000000227</c:v>
                </c:pt>
                <c:pt idx="4851">
                  <c:v>4.8509999999999991</c:v>
                </c:pt>
                <c:pt idx="4852">
                  <c:v>4.8520000000000323</c:v>
                </c:pt>
                <c:pt idx="4853">
                  <c:v>4.8530000000000086</c:v>
                </c:pt>
                <c:pt idx="4854">
                  <c:v>4.8540000000000418</c:v>
                </c:pt>
                <c:pt idx="4855">
                  <c:v>4.8550000000000182</c:v>
                </c:pt>
                <c:pt idx="4856">
                  <c:v>4.8559999999999945</c:v>
                </c:pt>
                <c:pt idx="4857">
                  <c:v>4.8570000000000277</c:v>
                </c:pt>
                <c:pt idx="4858">
                  <c:v>4.8580000000000041</c:v>
                </c:pt>
                <c:pt idx="4859">
                  <c:v>4.8590000000000373</c:v>
                </c:pt>
                <c:pt idx="4860">
                  <c:v>4.8600000000000136</c:v>
                </c:pt>
                <c:pt idx="4861">
                  <c:v>4.86099999999999</c:v>
                </c:pt>
                <c:pt idx="4862">
                  <c:v>4.8620000000000232</c:v>
                </c:pt>
                <c:pt idx="4863">
                  <c:v>4.8629999999999995</c:v>
                </c:pt>
                <c:pt idx="4864">
                  <c:v>4.8640000000000327</c:v>
                </c:pt>
                <c:pt idx="4865">
                  <c:v>4.8650000000000091</c:v>
                </c:pt>
                <c:pt idx="4866">
                  <c:v>4.8660000000000423</c:v>
                </c:pt>
                <c:pt idx="4867">
                  <c:v>4.8670000000000186</c:v>
                </c:pt>
                <c:pt idx="4868">
                  <c:v>4.867999999999995</c:v>
                </c:pt>
                <c:pt idx="4869">
                  <c:v>4.8690000000000282</c:v>
                </c:pt>
                <c:pt idx="4870">
                  <c:v>4.8700000000000045</c:v>
                </c:pt>
                <c:pt idx="4871">
                  <c:v>4.8710000000000377</c:v>
                </c:pt>
                <c:pt idx="4872">
                  <c:v>4.8720000000000141</c:v>
                </c:pt>
                <c:pt idx="4873">
                  <c:v>4.8729999999999905</c:v>
                </c:pt>
                <c:pt idx="4874">
                  <c:v>4.8740000000000236</c:v>
                </c:pt>
                <c:pt idx="4875">
                  <c:v>4.875</c:v>
                </c:pt>
                <c:pt idx="4876">
                  <c:v>4.8760000000000332</c:v>
                </c:pt>
                <c:pt idx="4877">
                  <c:v>4.8770000000000095</c:v>
                </c:pt>
                <c:pt idx="4878">
                  <c:v>4.8780000000000427</c:v>
                </c:pt>
                <c:pt idx="4879">
                  <c:v>4.8790000000000191</c:v>
                </c:pt>
                <c:pt idx="4880">
                  <c:v>4.8799999999999955</c:v>
                </c:pt>
                <c:pt idx="4881">
                  <c:v>4.8810000000000286</c:v>
                </c:pt>
                <c:pt idx="4882">
                  <c:v>4.882000000000005</c:v>
                </c:pt>
                <c:pt idx="4883">
                  <c:v>4.8830000000000382</c:v>
                </c:pt>
                <c:pt idx="4884">
                  <c:v>4.8840000000000146</c:v>
                </c:pt>
                <c:pt idx="4885">
                  <c:v>4.8849999999999909</c:v>
                </c:pt>
                <c:pt idx="4886">
                  <c:v>4.8860000000000241</c:v>
                </c:pt>
                <c:pt idx="4887">
                  <c:v>4.8870000000000005</c:v>
                </c:pt>
                <c:pt idx="4888">
                  <c:v>4.8880000000000337</c:v>
                </c:pt>
                <c:pt idx="4889">
                  <c:v>4.88900000000001</c:v>
                </c:pt>
                <c:pt idx="4890">
                  <c:v>4.8900000000000432</c:v>
                </c:pt>
                <c:pt idx="4891">
                  <c:v>4.8910000000000196</c:v>
                </c:pt>
                <c:pt idx="4892">
                  <c:v>4.8919999999999959</c:v>
                </c:pt>
                <c:pt idx="4893">
                  <c:v>4.8930000000000291</c:v>
                </c:pt>
                <c:pt idx="4894">
                  <c:v>4.8940000000000055</c:v>
                </c:pt>
                <c:pt idx="4895">
                  <c:v>4.8950000000000387</c:v>
                </c:pt>
                <c:pt idx="4896">
                  <c:v>4.896000000000015</c:v>
                </c:pt>
                <c:pt idx="4897">
                  <c:v>4.8969999999999914</c:v>
                </c:pt>
                <c:pt idx="4898">
                  <c:v>4.8980000000000246</c:v>
                </c:pt>
                <c:pt idx="4899">
                  <c:v>4.8990000000000009</c:v>
                </c:pt>
                <c:pt idx="4900">
                  <c:v>4.9000000000000341</c:v>
                </c:pt>
                <c:pt idx="4901">
                  <c:v>4.9010000000000105</c:v>
                </c:pt>
                <c:pt idx="4902">
                  <c:v>4.9020000000000437</c:v>
                </c:pt>
                <c:pt idx="4903">
                  <c:v>4.90300000000002</c:v>
                </c:pt>
                <c:pt idx="4904">
                  <c:v>4.9039999999999964</c:v>
                </c:pt>
                <c:pt idx="4905">
                  <c:v>4.9050000000000296</c:v>
                </c:pt>
                <c:pt idx="4906">
                  <c:v>4.9060000000000059</c:v>
                </c:pt>
                <c:pt idx="4907">
                  <c:v>4.9070000000000391</c:v>
                </c:pt>
                <c:pt idx="4908">
                  <c:v>4.9080000000000155</c:v>
                </c:pt>
                <c:pt idx="4909">
                  <c:v>4.9089999999999918</c:v>
                </c:pt>
                <c:pt idx="4910">
                  <c:v>4.910000000000025</c:v>
                </c:pt>
                <c:pt idx="4911">
                  <c:v>4.9110000000000014</c:v>
                </c:pt>
                <c:pt idx="4912">
                  <c:v>4.9120000000000346</c:v>
                </c:pt>
                <c:pt idx="4913">
                  <c:v>4.9130000000000109</c:v>
                </c:pt>
                <c:pt idx="4914">
                  <c:v>4.9140000000000441</c:v>
                </c:pt>
                <c:pt idx="4915">
                  <c:v>4.9150000000000205</c:v>
                </c:pt>
                <c:pt idx="4916">
                  <c:v>4.9159999999999968</c:v>
                </c:pt>
                <c:pt idx="4917">
                  <c:v>4.91700000000003</c:v>
                </c:pt>
                <c:pt idx="4918">
                  <c:v>4.9180000000000064</c:v>
                </c:pt>
                <c:pt idx="4919">
                  <c:v>4.9190000000000396</c:v>
                </c:pt>
                <c:pt idx="4920">
                  <c:v>4.9200000000000159</c:v>
                </c:pt>
                <c:pt idx="4921">
                  <c:v>4.9209999999999923</c:v>
                </c:pt>
                <c:pt idx="4922">
                  <c:v>4.9220000000000255</c:v>
                </c:pt>
                <c:pt idx="4923">
                  <c:v>4.9230000000000018</c:v>
                </c:pt>
                <c:pt idx="4924">
                  <c:v>4.924000000000035</c:v>
                </c:pt>
                <c:pt idx="4925">
                  <c:v>4.9250000000000114</c:v>
                </c:pt>
                <c:pt idx="4926">
                  <c:v>4.9260000000000446</c:v>
                </c:pt>
                <c:pt idx="4927">
                  <c:v>4.9270000000000209</c:v>
                </c:pt>
                <c:pt idx="4928">
                  <c:v>4.9279999999999973</c:v>
                </c:pt>
                <c:pt idx="4929">
                  <c:v>4.9290000000000305</c:v>
                </c:pt>
                <c:pt idx="4930">
                  <c:v>4.9300000000000068</c:v>
                </c:pt>
                <c:pt idx="4931">
                  <c:v>4.93100000000004</c:v>
                </c:pt>
                <c:pt idx="4932">
                  <c:v>4.9320000000000164</c:v>
                </c:pt>
                <c:pt idx="4933">
                  <c:v>4.9329999999999927</c:v>
                </c:pt>
                <c:pt idx="4934">
                  <c:v>4.9340000000000259</c:v>
                </c:pt>
                <c:pt idx="4935">
                  <c:v>4.9350000000000023</c:v>
                </c:pt>
                <c:pt idx="4936">
                  <c:v>4.9360000000000355</c:v>
                </c:pt>
                <c:pt idx="4937">
                  <c:v>4.9370000000000118</c:v>
                </c:pt>
                <c:pt idx="4938">
                  <c:v>4.938000000000045</c:v>
                </c:pt>
                <c:pt idx="4939">
                  <c:v>4.9390000000000214</c:v>
                </c:pt>
                <c:pt idx="4940">
                  <c:v>4.9399999999999977</c:v>
                </c:pt>
                <c:pt idx="4941">
                  <c:v>4.9410000000000309</c:v>
                </c:pt>
                <c:pt idx="4942">
                  <c:v>4.9420000000000073</c:v>
                </c:pt>
                <c:pt idx="4943">
                  <c:v>4.9430000000000405</c:v>
                </c:pt>
                <c:pt idx="4944">
                  <c:v>4.9440000000000168</c:v>
                </c:pt>
                <c:pt idx="4945">
                  <c:v>4.9449999999999932</c:v>
                </c:pt>
                <c:pt idx="4946">
                  <c:v>4.9460000000000264</c:v>
                </c:pt>
                <c:pt idx="4947">
                  <c:v>4.9470000000000027</c:v>
                </c:pt>
                <c:pt idx="4948">
                  <c:v>4.9480000000000359</c:v>
                </c:pt>
                <c:pt idx="4949">
                  <c:v>4.9490000000000123</c:v>
                </c:pt>
                <c:pt idx="4950">
                  <c:v>4.9500000000000455</c:v>
                </c:pt>
                <c:pt idx="4951">
                  <c:v>4.9510000000000218</c:v>
                </c:pt>
                <c:pt idx="4952">
                  <c:v>4.9519999999999982</c:v>
                </c:pt>
                <c:pt idx="4953">
                  <c:v>4.9530000000000314</c:v>
                </c:pt>
                <c:pt idx="4954">
                  <c:v>4.9540000000000077</c:v>
                </c:pt>
                <c:pt idx="4955">
                  <c:v>4.9550000000000409</c:v>
                </c:pt>
                <c:pt idx="4956">
                  <c:v>4.9560000000000173</c:v>
                </c:pt>
                <c:pt idx="4957">
                  <c:v>4.9569999999999936</c:v>
                </c:pt>
                <c:pt idx="4958">
                  <c:v>4.9580000000000268</c:v>
                </c:pt>
                <c:pt idx="4959">
                  <c:v>4.9590000000000032</c:v>
                </c:pt>
                <c:pt idx="4960">
                  <c:v>4.9600000000000364</c:v>
                </c:pt>
                <c:pt idx="4961">
                  <c:v>4.9610000000000127</c:v>
                </c:pt>
                <c:pt idx="4962">
                  <c:v>4.9620000000000459</c:v>
                </c:pt>
                <c:pt idx="4963">
                  <c:v>4.9630000000000223</c:v>
                </c:pt>
                <c:pt idx="4964">
                  <c:v>4.9639999999999986</c:v>
                </c:pt>
                <c:pt idx="4965">
                  <c:v>4.9650000000000318</c:v>
                </c:pt>
                <c:pt idx="4966">
                  <c:v>4.9660000000000082</c:v>
                </c:pt>
                <c:pt idx="4967">
                  <c:v>4.9670000000000414</c:v>
                </c:pt>
                <c:pt idx="4968">
                  <c:v>4.9680000000000177</c:v>
                </c:pt>
                <c:pt idx="4969">
                  <c:v>4.9689999999999941</c:v>
                </c:pt>
                <c:pt idx="4970">
                  <c:v>4.9700000000000273</c:v>
                </c:pt>
                <c:pt idx="4971">
                  <c:v>4.9710000000000036</c:v>
                </c:pt>
                <c:pt idx="4972">
                  <c:v>4.9720000000000368</c:v>
                </c:pt>
                <c:pt idx="4973">
                  <c:v>4.9730000000000132</c:v>
                </c:pt>
                <c:pt idx="4974">
                  <c:v>4.9740000000000464</c:v>
                </c:pt>
                <c:pt idx="4975">
                  <c:v>4.9750000000000227</c:v>
                </c:pt>
                <c:pt idx="4976">
                  <c:v>4.9759999999999991</c:v>
                </c:pt>
                <c:pt idx="4977">
                  <c:v>4.9770000000000323</c:v>
                </c:pt>
                <c:pt idx="4978">
                  <c:v>4.9780000000000086</c:v>
                </c:pt>
                <c:pt idx="4979">
                  <c:v>4.9790000000000418</c:v>
                </c:pt>
                <c:pt idx="4980">
                  <c:v>4.9800000000000182</c:v>
                </c:pt>
                <c:pt idx="4981">
                  <c:v>4.9809999999999945</c:v>
                </c:pt>
                <c:pt idx="4982">
                  <c:v>4.9820000000000277</c:v>
                </c:pt>
                <c:pt idx="4983">
                  <c:v>4.9830000000000041</c:v>
                </c:pt>
                <c:pt idx="4984">
                  <c:v>4.9840000000000373</c:v>
                </c:pt>
                <c:pt idx="4985">
                  <c:v>4.9850000000000136</c:v>
                </c:pt>
                <c:pt idx="4986">
                  <c:v>4.98599999999999</c:v>
                </c:pt>
                <c:pt idx="4987">
                  <c:v>4.9870000000000232</c:v>
                </c:pt>
                <c:pt idx="4988">
                  <c:v>4.9879999999999995</c:v>
                </c:pt>
                <c:pt idx="4989">
                  <c:v>4.9890000000000327</c:v>
                </c:pt>
                <c:pt idx="4990">
                  <c:v>4.9900000000000091</c:v>
                </c:pt>
                <c:pt idx="4991">
                  <c:v>4.9910000000000423</c:v>
                </c:pt>
                <c:pt idx="4992">
                  <c:v>4.9920000000000186</c:v>
                </c:pt>
                <c:pt idx="4993">
                  <c:v>4.992999999999995</c:v>
                </c:pt>
                <c:pt idx="4994">
                  <c:v>4.9940000000000282</c:v>
                </c:pt>
                <c:pt idx="4995">
                  <c:v>4.9950000000000045</c:v>
                </c:pt>
                <c:pt idx="4996">
                  <c:v>4.9960000000000377</c:v>
                </c:pt>
                <c:pt idx="4997">
                  <c:v>4.9970000000000141</c:v>
                </c:pt>
                <c:pt idx="4998">
                  <c:v>4.9979999999999905</c:v>
                </c:pt>
                <c:pt idx="4999">
                  <c:v>4.9990000000000236</c:v>
                </c:pt>
                <c:pt idx="5000">
                  <c:v>5</c:v>
                </c:pt>
                <c:pt idx="5001">
                  <c:v>5.0010000000000332</c:v>
                </c:pt>
                <c:pt idx="5002">
                  <c:v>5.0020000000000095</c:v>
                </c:pt>
                <c:pt idx="5003">
                  <c:v>5.0030000000000427</c:v>
                </c:pt>
                <c:pt idx="5004">
                  <c:v>5.0040000000000191</c:v>
                </c:pt>
                <c:pt idx="5005">
                  <c:v>5.0049999999999955</c:v>
                </c:pt>
                <c:pt idx="5006">
                  <c:v>5.0060000000000286</c:v>
                </c:pt>
                <c:pt idx="5007">
                  <c:v>5.007000000000005</c:v>
                </c:pt>
                <c:pt idx="5008">
                  <c:v>5.0080000000000382</c:v>
                </c:pt>
                <c:pt idx="5009">
                  <c:v>5.0090000000000146</c:v>
                </c:pt>
                <c:pt idx="5010">
                  <c:v>5.0099999999999909</c:v>
                </c:pt>
                <c:pt idx="5011">
                  <c:v>5.0110000000000241</c:v>
                </c:pt>
                <c:pt idx="5012">
                  <c:v>5.0120000000000005</c:v>
                </c:pt>
                <c:pt idx="5013">
                  <c:v>5.0130000000000337</c:v>
                </c:pt>
                <c:pt idx="5014">
                  <c:v>5.01400000000001</c:v>
                </c:pt>
                <c:pt idx="5015">
                  <c:v>5.0150000000000432</c:v>
                </c:pt>
                <c:pt idx="5016">
                  <c:v>5.0160000000000196</c:v>
                </c:pt>
                <c:pt idx="5017">
                  <c:v>5.0169999999999959</c:v>
                </c:pt>
                <c:pt idx="5018">
                  <c:v>5.0180000000000291</c:v>
                </c:pt>
                <c:pt idx="5019">
                  <c:v>5.0190000000000055</c:v>
                </c:pt>
                <c:pt idx="5020">
                  <c:v>5.0200000000000387</c:v>
                </c:pt>
                <c:pt idx="5021">
                  <c:v>5.021000000000015</c:v>
                </c:pt>
                <c:pt idx="5022">
                  <c:v>5.0219999999999914</c:v>
                </c:pt>
                <c:pt idx="5023">
                  <c:v>5.0230000000000246</c:v>
                </c:pt>
                <c:pt idx="5024">
                  <c:v>5.0240000000000009</c:v>
                </c:pt>
                <c:pt idx="5025">
                  <c:v>5.0250000000000341</c:v>
                </c:pt>
                <c:pt idx="5026">
                  <c:v>5.0260000000000105</c:v>
                </c:pt>
                <c:pt idx="5027">
                  <c:v>5.0270000000000437</c:v>
                </c:pt>
                <c:pt idx="5028">
                  <c:v>5.02800000000002</c:v>
                </c:pt>
                <c:pt idx="5029">
                  <c:v>5.0289999999999964</c:v>
                </c:pt>
                <c:pt idx="5030">
                  <c:v>5.0300000000000296</c:v>
                </c:pt>
                <c:pt idx="5031">
                  <c:v>5.0310000000000059</c:v>
                </c:pt>
                <c:pt idx="5032">
                  <c:v>5.0320000000000391</c:v>
                </c:pt>
                <c:pt idx="5033">
                  <c:v>5.0330000000000155</c:v>
                </c:pt>
                <c:pt idx="5034">
                  <c:v>5.0339999999999918</c:v>
                </c:pt>
                <c:pt idx="5035">
                  <c:v>5.035000000000025</c:v>
                </c:pt>
                <c:pt idx="5036">
                  <c:v>5.0360000000000014</c:v>
                </c:pt>
                <c:pt idx="5037">
                  <c:v>5.0370000000000346</c:v>
                </c:pt>
                <c:pt idx="5038">
                  <c:v>5.0380000000000109</c:v>
                </c:pt>
                <c:pt idx="5039">
                  <c:v>5.0390000000000441</c:v>
                </c:pt>
                <c:pt idx="5040">
                  <c:v>5.0400000000000205</c:v>
                </c:pt>
                <c:pt idx="5041">
                  <c:v>5.0409999999999968</c:v>
                </c:pt>
                <c:pt idx="5042">
                  <c:v>5.04200000000003</c:v>
                </c:pt>
                <c:pt idx="5043">
                  <c:v>5.0430000000000064</c:v>
                </c:pt>
                <c:pt idx="5044">
                  <c:v>5.0440000000000396</c:v>
                </c:pt>
                <c:pt idx="5045">
                  <c:v>5.0450000000000159</c:v>
                </c:pt>
                <c:pt idx="5046">
                  <c:v>5.0459999999999923</c:v>
                </c:pt>
                <c:pt idx="5047">
                  <c:v>5.0470000000000255</c:v>
                </c:pt>
                <c:pt idx="5048">
                  <c:v>5.0480000000000018</c:v>
                </c:pt>
                <c:pt idx="5049">
                  <c:v>5.049000000000035</c:v>
                </c:pt>
                <c:pt idx="5050">
                  <c:v>5.0500000000000114</c:v>
                </c:pt>
                <c:pt idx="5051">
                  <c:v>5.0510000000000446</c:v>
                </c:pt>
                <c:pt idx="5052">
                  <c:v>5.0520000000000209</c:v>
                </c:pt>
                <c:pt idx="5053">
                  <c:v>5.0529999999999973</c:v>
                </c:pt>
                <c:pt idx="5054">
                  <c:v>5.0540000000000305</c:v>
                </c:pt>
                <c:pt idx="5055">
                  <c:v>5.0550000000000068</c:v>
                </c:pt>
                <c:pt idx="5056">
                  <c:v>5.05600000000004</c:v>
                </c:pt>
                <c:pt idx="5057">
                  <c:v>5.0570000000000164</c:v>
                </c:pt>
                <c:pt idx="5058">
                  <c:v>5.0579999999999927</c:v>
                </c:pt>
                <c:pt idx="5059">
                  <c:v>5.0590000000000259</c:v>
                </c:pt>
                <c:pt idx="5060">
                  <c:v>5.0600000000000023</c:v>
                </c:pt>
                <c:pt idx="5061">
                  <c:v>5.0610000000000355</c:v>
                </c:pt>
                <c:pt idx="5062">
                  <c:v>5.0620000000000118</c:v>
                </c:pt>
                <c:pt idx="5063">
                  <c:v>5.063000000000045</c:v>
                </c:pt>
                <c:pt idx="5064">
                  <c:v>5.0640000000000214</c:v>
                </c:pt>
                <c:pt idx="5065">
                  <c:v>5.0649999999999977</c:v>
                </c:pt>
                <c:pt idx="5066">
                  <c:v>5.0660000000000309</c:v>
                </c:pt>
                <c:pt idx="5067">
                  <c:v>5.0670000000000073</c:v>
                </c:pt>
                <c:pt idx="5068">
                  <c:v>5.0680000000000405</c:v>
                </c:pt>
                <c:pt idx="5069">
                  <c:v>5.0690000000000168</c:v>
                </c:pt>
                <c:pt idx="5070">
                  <c:v>5.0699999999999932</c:v>
                </c:pt>
                <c:pt idx="5071">
                  <c:v>5.0710000000000264</c:v>
                </c:pt>
                <c:pt idx="5072">
                  <c:v>5.0720000000000027</c:v>
                </c:pt>
                <c:pt idx="5073">
                  <c:v>5.0730000000000359</c:v>
                </c:pt>
                <c:pt idx="5074">
                  <c:v>5.0740000000000123</c:v>
                </c:pt>
                <c:pt idx="5075">
                  <c:v>5.0750000000000455</c:v>
                </c:pt>
                <c:pt idx="5076">
                  <c:v>5.0760000000000218</c:v>
                </c:pt>
                <c:pt idx="5077">
                  <c:v>5.0769999999999982</c:v>
                </c:pt>
                <c:pt idx="5078">
                  <c:v>5.0780000000000314</c:v>
                </c:pt>
                <c:pt idx="5079">
                  <c:v>5.0790000000000077</c:v>
                </c:pt>
                <c:pt idx="5080">
                  <c:v>5.0800000000000409</c:v>
                </c:pt>
                <c:pt idx="5081">
                  <c:v>5.0810000000000173</c:v>
                </c:pt>
                <c:pt idx="5082">
                  <c:v>5.0819999999999936</c:v>
                </c:pt>
                <c:pt idx="5083">
                  <c:v>5.0830000000000268</c:v>
                </c:pt>
                <c:pt idx="5084">
                  <c:v>5.0840000000000032</c:v>
                </c:pt>
                <c:pt idx="5085">
                  <c:v>5.0850000000000364</c:v>
                </c:pt>
                <c:pt idx="5086">
                  <c:v>5.0860000000000127</c:v>
                </c:pt>
                <c:pt idx="5087">
                  <c:v>5.0870000000000459</c:v>
                </c:pt>
                <c:pt idx="5088">
                  <c:v>5.0880000000000223</c:v>
                </c:pt>
                <c:pt idx="5089">
                  <c:v>5.0889999999999986</c:v>
                </c:pt>
                <c:pt idx="5090">
                  <c:v>5.0900000000000318</c:v>
                </c:pt>
                <c:pt idx="5091">
                  <c:v>5.0910000000000082</c:v>
                </c:pt>
                <c:pt idx="5092">
                  <c:v>5.0920000000000414</c:v>
                </c:pt>
                <c:pt idx="5093">
                  <c:v>5.0930000000000177</c:v>
                </c:pt>
                <c:pt idx="5094">
                  <c:v>5.0939999999999941</c:v>
                </c:pt>
                <c:pt idx="5095">
                  <c:v>5.0950000000000273</c:v>
                </c:pt>
                <c:pt idx="5096">
                  <c:v>5.0960000000000036</c:v>
                </c:pt>
                <c:pt idx="5097">
                  <c:v>5.0970000000000368</c:v>
                </c:pt>
                <c:pt idx="5098">
                  <c:v>5.0980000000000132</c:v>
                </c:pt>
                <c:pt idx="5099">
                  <c:v>5.0990000000000464</c:v>
                </c:pt>
                <c:pt idx="5100">
                  <c:v>5.1000000000000227</c:v>
                </c:pt>
                <c:pt idx="5101">
                  <c:v>5.1009999999999991</c:v>
                </c:pt>
                <c:pt idx="5102">
                  <c:v>5.1020000000000323</c:v>
                </c:pt>
                <c:pt idx="5103">
                  <c:v>5.1030000000000086</c:v>
                </c:pt>
                <c:pt idx="5104">
                  <c:v>5.1040000000000418</c:v>
                </c:pt>
                <c:pt idx="5105">
                  <c:v>5.1050000000000182</c:v>
                </c:pt>
                <c:pt idx="5106">
                  <c:v>5.1059999999999945</c:v>
                </c:pt>
                <c:pt idx="5107">
                  <c:v>5.1070000000000277</c:v>
                </c:pt>
                <c:pt idx="5108">
                  <c:v>5.1080000000000041</c:v>
                </c:pt>
                <c:pt idx="5109">
                  <c:v>5.1090000000000373</c:v>
                </c:pt>
                <c:pt idx="5110">
                  <c:v>5.1100000000000136</c:v>
                </c:pt>
                <c:pt idx="5111">
                  <c:v>5.11099999999999</c:v>
                </c:pt>
                <c:pt idx="5112">
                  <c:v>5.1120000000000232</c:v>
                </c:pt>
                <c:pt idx="5113">
                  <c:v>5.1129999999999995</c:v>
                </c:pt>
                <c:pt idx="5114">
                  <c:v>5.1140000000000327</c:v>
                </c:pt>
                <c:pt idx="5115">
                  <c:v>5.1150000000000091</c:v>
                </c:pt>
                <c:pt idx="5116">
                  <c:v>5.1160000000000423</c:v>
                </c:pt>
                <c:pt idx="5117">
                  <c:v>5.1170000000000186</c:v>
                </c:pt>
                <c:pt idx="5118">
                  <c:v>5.117999999999995</c:v>
                </c:pt>
                <c:pt idx="5119">
                  <c:v>5.1190000000000282</c:v>
                </c:pt>
                <c:pt idx="5120">
                  <c:v>5.1200000000000045</c:v>
                </c:pt>
                <c:pt idx="5121">
                  <c:v>5.1210000000000377</c:v>
                </c:pt>
                <c:pt idx="5122">
                  <c:v>5.1220000000000141</c:v>
                </c:pt>
                <c:pt idx="5123">
                  <c:v>5.1229999999999905</c:v>
                </c:pt>
                <c:pt idx="5124">
                  <c:v>5.1240000000000236</c:v>
                </c:pt>
                <c:pt idx="5125">
                  <c:v>5.125</c:v>
                </c:pt>
                <c:pt idx="5126">
                  <c:v>5.1260000000000332</c:v>
                </c:pt>
                <c:pt idx="5127">
                  <c:v>5.1270000000000095</c:v>
                </c:pt>
                <c:pt idx="5128">
                  <c:v>5.1280000000000427</c:v>
                </c:pt>
                <c:pt idx="5129">
                  <c:v>5.1290000000000191</c:v>
                </c:pt>
                <c:pt idx="5130">
                  <c:v>5.1299999999999955</c:v>
                </c:pt>
                <c:pt idx="5131">
                  <c:v>5.1310000000000286</c:v>
                </c:pt>
                <c:pt idx="5132">
                  <c:v>5.132000000000005</c:v>
                </c:pt>
                <c:pt idx="5133">
                  <c:v>5.1330000000000382</c:v>
                </c:pt>
                <c:pt idx="5134">
                  <c:v>5.1340000000000146</c:v>
                </c:pt>
                <c:pt idx="5135">
                  <c:v>5.1349999999999909</c:v>
                </c:pt>
                <c:pt idx="5136">
                  <c:v>5.1360000000000241</c:v>
                </c:pt>
                <c:pt idx="5137">
                  <c:v>5.1370000000000005</c:v>
                </c:pt>
                <c:pt idx="5138">
                  <c:v>5.1380000000000337</c:v>
                </c:pt>
                <c:pt idx="5139">
                  <c:v>5.13900000000001</c:v>
                </c:pt>
                <c:pt idx="5140">
                  <c:v>5.1400000000000432</c:v>
                </c:pt>
                <c:pt idx="5141">
                  <c:v>5.1410000000000196</c:v>
                </c:pt>
                <c:pt idx="5142">
                  <c:v>5.1419999999999959</c:v>
                </c:pt>
                <c:pt idx="5143">
                  <c:v>5.1430000000000291</c:v>
                </c:pt>
                <c:pt idx="5144">
                  <c:v>5.1440000000000055</c:v>
                </c:pt>
                <c:pt idx="5145">
                  <c:v>5.1450000000000387</c:v>
                </c:pt>
                <c:pt idx="5146">
                  <c:v>5.146000000000015</c:v>
                </c:pt>
                <c:pt idx="5147">
                  <c:v>5.1469999999999914</c:v>
                </c:pt>
                <c:pt idx="5148">
                  <c:v>5.1480000000000246</c:v>
                </c:pt>
                <c:pt idx="5149">
                  <c:v>5.1490000000000009</c:v>
                </c:pt>
                <c:pt idx="5150">
                  <c:v>5.1500000000000341</c:v>
                </c:pt>
                <c:pt idx="5151">
                  <c:v>5.1510000000000105</c:v>
                </c:pt>
                <c:pt idx="5152">
                  <c:v>5.1520000000000437</c:v>
                </c:pt>
                <c:pt idx="5153">
                  <c:v>5.15300000000002</c:v>
                </c:pt>
                <c:pt idx="5154">
                  <c:v>5.1539999999999964</c:v>
                </c:pt>
                <c:pt idx="5155">
                  <c:v>5.1550000000000296</c:v>
                </c:pt>
                <c:pt idx="5156">
                  <c:v>5.1560000000000059</c:v>
                </c:pt>
                <c:pt idx="5157">
                  <c:v>5.1570000000000391</c:v>
                </c:pt>
                <c:pt idx="5158">
                  <c:v>5.1580000000000155</c:v>
                </c:pt>
                <c:pt idx="5159">
                  <c:v>5.1589999999999918</c:v>
                </c:pt>
                <c:pt idx="5160">
                  <c:v>5.160000000000025</c:v>
                </c:pt>
                <c:pt idx="5161">
                  <c:v>5.1610000000000014</c:v>
                </c:pt>
                <c:pt idx="5162">
                  <c:v>5.1620000000000346</c:v>
                </c:pt>
                <c:pt idx="5163">
                  <c:v>5.1630000000000109</c:v>
                </c:pt>
                <c:pt idx="5164">
                  <c:v>5.1640000000000441</c:v>
                </c:pt>
                <c:pt idx="5165">
                  <c:v>5.1650000000000205</c:v>
                </c:pt>
                <c:pt idx="5166">
                  <c:v>5.1659999999999968</c:v>
                </c:pt>
                <c:pt idx="5167">
                  <c:v>5.16700000000003</c:v>
                </c:pt>
                <c:pt idx="5168">
                  <c:v>5.1680000000000064</c:v>
                </c:pt>
                <c:pt idx="5169">
                  <c:v>5.1690000000000396</c:v>
                </c:pt>
                <c:pt idx="5170">
                  <c:v>5.1700000000000159</c:v>
                </c:pt>
                <c:pt idx="5171">
                  <c:v>5.1709999999999923</c:v>
                </c:pt>
                <c:pt idx="5172">
                  <c:v>5.1720000000000255</c:v>
                </c:pt>
                <c:pt idx="5173">
                  <c:v>5.1730000000000018</c:v>
                </c:pt>
                <c:pt idx="5174">
                  <c:v>5.174000000000035</c:v>
                </c:pt>
                <c:pt idx="5175">
                  <c:v>5.1750000000000114</c:v>
                </c:pt>
                <c:pt idx="5176">
                  <c:v>5.1760000000000446</c:v>
                </c:pt>
                <c:pt idx="5177">
                  <c:v>5.1770000000000209</c:v>
                </c:pt>
                <c:pt idx="5178">
                  <c:v>5.1779999999999973</c:v>
                </c:pt>
                <c:pt idx="5179">
                  <c:v>5.1790000000000305</c:v>
                </c:pt>
                <c:pt idx="5180">
                  <c:v>5.1800000000000068</c:v>
                </c:pt>
                <c:pt idx="5181">
                  <c:v>5.18100000000004</c:v>
                </c:pt>
                <c:pt idx="5182">
                  <c:v>5.1820000000000164</c:v>
                </c:pt>
                <c:pt idx="5183">
                  <c:v>5.1829999999999927</c:v>
                </c:pt>
                <c:pt idx="5184">
                  <c:v>5.1840000000000259</c:v>
                </c:pt>
                <c:pt idx="5185">
                  <c:v>5.1850000000000023</c:v>
                </c:pt>
                <c:pt idx="5186">
                  <c:v>5.1860000000000355</c:v>
                </c:pt>
                <c:pt idx="5187">
                  <c:v>5.1870000000000118</c:v>
                </c:pt>
                <c:pt idx="5188">
                  <c:v>5.188000000000045</c:v>
                </c:pt>
                <c:pt idx="5189">
                  <c:v>5.1890000000000214</c:v>
                </c:pt>
                <c:pt idx="5190">
                  <c:v>5.1899999999999977</c:v>
                </c:pt>
                <c:pt idx="5191">
                  <c:v>5.1910000000000309</c:v>
                </c:pt>
                <c:pt idx="5192">
                  <c:v>5.1920000000000073</c:v>
                </c:pt>
                <c:pt idx="5193">
                  <c:v>5.1930000000000405</c:v>
                </c:pt>
                <c:pt idx="5194">
                  <c:v>5.1940000000000168</c:v>
                </c:pt>
                <c:pt idx="5195">
                  <c:v>5.1949999999999932</c:v>
                </c:pt>
                <c:pt idx="5196">
                  <c:v>5.1960000000000264</c:v>
                </c:pt>
                <c:pt idx="5197">
                  <c:v>5.1970000000000027</c:v>
                </c:pt>
                <c:pt idx="5198">
                  <c:v>5.1980000000000359</c:v>
                </c:pt>
                <c:pt idx="5199">
                  <c:v>5.1990000000000123</c:v>
                </c:pt>
                <c:pt idx="5200">
                  <c:v>5.2000000000000455</c:v>
                </c:pt>
                <c:pt idx="5201">
                  <c:v>5.2010000000000218</c:v>
                </c:pt>
                <c:pt idx="5202">
                  <c:v>5.2019999999999982</c:v>
                </c:pt>
                <c:pt idx="5203">
                  <c:v>5.2030000000000314</c:v>
                </c:pt>
                <c:pt idx="5204">
                  <c:v>5.2040000000000077</c:v>
                </c:pt>
                <c:pt idx="5205">
                  <c:v>5.2050000000000409</c:v>
                </c:pt>
                <c:pt idx="5206">
                  <c:v>5.2060000000000173</c:v>
                </c:pt>
                <c:pt idx="5207">
                  <c:v>5.2069999999999936</c:v>
                </c:pt>
                <c:pt idx="5208">
                  <c:v>5.2080000000000268</c:v>
                </c:pt>
                <c:pt idx="5209">
                  <c:v>5.2090000000000032</c:v>
                </c:pt>
                <c:pt idx="5210">
                  <c:v>5.2100000000000364</c:v>
                </c:pt>
                <c:pt idx="5211">
                  <c:v>5.2110000000000127</c:v>
                </c:pt>
                <c:pt idx="5212">
                  <c:v>5.2120000000000459</c:v>
                </c:pt>
                <c:pt idx="5213">
                  <c:v>5.2130000000000223</c:v>
                </c:pt>
                <c:pt idx="5214">
                  <c:v>5.2139999999999986</c:v>
                </c:pt>
                <c:pt idx="5215">
                  <c:v>5.2150000000000318</c:v>
                </c:pt>
                <c:pt idx="5216">
                  <c:v>5.2160000000000082</c:v>
                </c:pt>
                <c:pt idx="5217">
                  <c:v>5.2170000000000414</c:v>
                </c:pt>
                <c:pt idx="5218">
                  <c:v>5.2180000000000177</c:v>
                </c:pt>
                <c:pt idx="5219">
                  <c:v>5.2189999999999941</c:v>
                </c:pt>
                <c:pt idx="5220">
                  <c:v>5.2200000000000273</c:v>
                </c:pt>
                <c:pt idx="5221">
                  <c:v>5.2210000000000036</c:v>
                </c:pt>
                <c:pt idx="5222">
                  <c:v>5.2220000000000368</c:v>
                </c:pt>
                <c:pt idx="5223">
                  <c:v>5.2230000000000132</c:v>
                </c:pt>
                <c:pt idx="5224">
                  <c:v>5.2240000000000464</c:v>
                </c:pt>
                <c:pt idx="5225">
                  <c:v>5.2250000000000227</c:v>
                </c:pt>
                <c:pt idx="5226">
                  <c:v>5.2259999999999991</c:v>
                </c:pt>
                <c:pt idx="5227">
                  <c:v>5.2270000000000323</c:v>
                </c:pt>
                <c:pt idx="5228">
                  <c:v>5.2280000000000086</c:v>
                </c:pt>
                <c:pt idx="5229">
                  <c:v>5.2290000000000418</c:v>
                </c:pt>
                <c:pt idx="5230">
                  <c:v>5.2300000000000182</c:v>
                </c:pt>
                <c:pt idx="5231">
                  <c:v>5.2309999999999945</c:v>
                </c:pt>
                <c:pt idx="5232">
                  <c:v>5.2320000000000277</c:v>
                </c:pt>
                <c:pt idx="5233">
                  <c:v>5.2330000000000041</c:v>
                </c:pt>
                <c:pt idx="5234">
                  <c:v>5.2340000000000373</c:v>
                </c:pt>
                <c:pt idx="5235">
                  <c:v>5.2350000000000136</c:v>
                </c:pt>
                <c:pt idx="5236">
                  <c:v>5.23599999999999</c:v>
                </c:pt>
                <c:pt idx="5237">
                  <c:v>5.2370000000000232</c:v>
                </c:pt>
                <c:pt idx="5238">
                  <c:v>5.2379999999999995</c:v>
                </c:pt>
                <c:pt idx="5239">
                  <c:v>5.2390000000000327</c:v>
                </c:pt>
                <c:pt idx="5240">
                  <c:v>5.2400000000000091</c:v>
                </c:pt>
                <c:pt idx="5241">
                  <c:v>5.2410000000000423</c:v>
                </c:pt>
                <c:pt idx="5242">
                  <c:v>5.2420000000000186</c:v>
                </c:pt>
                <c:pt idx="5243">
                  <c:v>5.242999999999995</c:v>
                </c:pt>
                <c:pt idx="5244">
                  <c:v>5.2440000000000282</c:v>
                </c:pt>
                <c:pt idx="5245">
                  <c:v>5.2450000000000045</c:v>
                </c:pt>
                <c:pt idx="5246">
                  <c:v>5.2460000000000377</c:v>
                </c:pt>
                <c:pt idx="5247">
                  <c:v>5.2470000000000141</c:v>
                </c:pt>
                <c:pt idx="5248">
                  <c:v>5.2479999999999905</c:v>
                </c:pt>
                <c:pt idx="5249">
                  <c:v>5.2490000000000236</c:v>
                </c:pt>
                <c:pt idx="5250">
                  <c:v>5.25</c:v>
                </c:pt>
                <c:pt idx="5251">
                  <c:v>5.2510000000000332</c:v>
                </c:pt>
                <c:pt idx="5252">
                  <c:v>5.2520000000000095</c:v>
                </c:pt>
                <c:pt idx="5253">
                  <c:v>5.2530000000000427</c:v>
                </c:pt>
                <c:pt idx="5254">
                  <c:v>5.2540000000000191</c:v>
                </c:pt>
                <c:pt idx="5255">
                  <c:v>5.2549999999999955</c:v>
                </c:pt>
                <c:pt idx="5256">
                  <c:v>5.2560000000000286</c:v>
                </c:pt>
                <c:pt idx="5257">
                  <c:v>5.257000000000005</c:v>
                </c:pt>
                <c:pt idx="5258">
                  <c:v>5.2580000000000382</c:v>
                </c:pt>
                <c:pt idx="5259">
                  <c:v>5.2590000000000146</c:v>
                </c:pt>
                <c:pt idx="5260">
                  <c:v>5.2599999999999909</c:v>
                </c:pt>
                <c:pt idx="5261">
                  <c:v>5.2610000000000241</c:v>
                </c:pt>
                <c:pt idx="5262">
                  <c:v>5.2620000000000005</c:v>
                </c:pt>
                <c:pt idx="5263">
                  <c:v>5.2630000000000337</c:v>
                </c:pt>
                <c:pt idx="5264">
                  <c:v>5.26400000000001</c:v>
                </c:pt>
                <c:pt idx="5265">
                  <c:v>5.2650000000000432</c:v>
                </c:pt>
                <c:pt idx="5266">
                  <c:v>5.2660000000000196</c:v>
                </c:pt>
                <c:pt idx="5267">
                  <c:v>5.2669999999999959</c:v>
                </c:pt>
                <c:pt idx="5268">
                  <c:v>5.2680000000000291</c:v>
                </c:pt>
                <c:pt idx="5269">
                  <c:v>5.2690000000000055</c:v>
                </c:pt>
                <c:pt idx="5270">
                  <c:v>5.2700000000000387</c:v>
                </c:pt>
                <c:pt idx="5271">
                  <c:v>5.271000000000015</c:v>
                </c:pt>
                <c:pt idx="5272">
                  <c:v>5.2719999999999914</c:v>
                </c:pt>
                <c:pt idx="5273">
                  <c:v>5.2730000000000246</c:v>
                </c:pt>
                <c:pt idx="5274">
                  <c:v>5.2740000000000009</c:v>
                </c:pt>
                <c:pt idx="5275">
                  <c:v>5.2750000000000341</c:v>
                </c:pt>
                <c:pt idx="5276">
                  <c:v>5.2760000000000105</c:v>
                </c:pt>
                <c:pt idx="5277">
                  <c:v>5.2770000000000437</c:v>
                </c:pt>
                <c:pt idx="5278">
                  <c:v>5.27800000000002</c:v>
                </c:pt>
                <c:pt idx="5279">
                  <c:v>5.2789999999999964</c:v>
                </c:pt>
                <c:pt idx="5280">
                  <c:v>5.2800000000000296</c:v>
                </c:pt>
                <c:pt idx="5281">
                  <c:v>5.2810000000000059</c:v>
                </c:pt>
                <c:pt idx="5282">
                  <c:v>5.2820000000000391</c:v>
                </c:pt>
                <c:pt idx="5283">
                  <c:v>5.2830000000000155</c:v>
                </c:pt>
                <c:pt idx="5284">
                  <c:v>5.2839999999999918</c:v>
                </c:pt>
                <c:pt idx="5285">
                  <c:v>5.285000000000025</c:v>
                </c:pt>
                <c:pt idx="5286">
                  <c:v>5.2860000000000014</c:v>
                </c:pt>
                <c:pt idx="5287">
                  <c:v>5.2870000000000346</c:v>
                </c:pt>
                <c:pt idx="5288">
                  <c:v>5.2880000000000109</c:v>
                </c:pt>
                <c:pt idx="5289">
                  <c:v>5.2890000000000441</c:v>
                </c:pt>
                <c:pt idx="5290">
                  <c:v>5.2900000000000205</c:v>
                </c:pt>
                <c:pt idx="5291">
                  <c:v>5.2909999999999968</c:v>
                </c:pt>
                <c:pt idx="5292">
                  <c:v>5.29200000000003</c:v>
                </c:pt>
                <c:pt idx="5293">
                  <c:v>5.2930000000000064</c:v>
                </c:pt>
                <c:pt idx="5294">
                  <c:v>5.2940000000000396</c:v>
                </c:pt>
                <c:pt idx="5295">
                  <c:v>5.2950000000000159</c:v>
                </c:pt>
                <c:pt idx="5296">
                  <c:v>5.2959999999999923</c:v>
                </c:pt>
                <c:pt idx="5297">
                  <c:v>5.2970000000000255</c:v>
                </c:pt>
                <c:pt idx="5298">
                  <c:v>5.2980000000000018</c:v>
                </c:pt>
                <c:pt idx="5299">
                  <c:v>5.299000000000035</c:v>
                </c:pt>
                <c:pt idx="5300">
                  <c:v>5.3000000000000114</c:v>
                </c:pt>
                <c:pt idx="5301">
                  <c:v>5.3010000000000446</c:v>
                </c:pt>
                <c:pt idx="5302">
                  <c:v>5.3020000000000209</c:v>
                </c:pt>
                <c:pt idx="5303">
                  <c:v>5.3029999999999973</c:v>
                </c:pt>
                <c:pt idx="5304">
                  <c:v>5.3040000000000305</c:v>
                </c:pt>
                <c:pt idx="5305">
                  <c:v>5.3050000000000068</c:v>
                </c:pt>
                <c:pt idx="5306">
                  <c:v>5.30600000000004</c:v>
                </c:pt>
                <c:pt idx="5307">
                  <c:v>5.3070000000000164</c:v>
                </c:pt>
                <c:pt idx="5308">
                  <c:v>5.3079999999999927</c:v>
                </c:pt>
                <c:pt idx="5309">
                  <c:v>5.3090000000000259</c:v>
                </c:pt>
                <c:pt idx="5310">
                  <c:v>5.3100000000000023</c:v>
                </c:pt>
                <c:pt idx="5311">
                  <c:v>5.3110000000000355</c:v>
                </c:pt>
                <c:pt idx="5312">
                  <c:v>5.3120000000000118</c:v>
                </c:pt>
                <c:pt idx="5313">
                  <c:v>5.313000000000045</c:v>
                </c:pt>
                <c:pt idx="5314">
                  <c:v>5.3140000000000214</c:v>
                </c:pt>
                <c:pt idx="5315">
                  <c:v>5.3149999999999977</c:v>
                </c:pt>
                <c:pt idx="5316">
                  <c:v>5.3160000000000309</c:v>
                </c:pt>
                <c:pt idx="5317">
                  <c:v>5.3170000000000073</c:v>
                </c:pt>
                <c:pt idx="5318">
                  <c:v>5.3180000000000405</c:v>
                </c:pt>
                <c:pt idx="5319">
                  <c:v>5.3190000000000168</c:v>
                </c:pt>
                <c:pt idx="5320">
                  <c:v>5.3199999999999932</c:v>
                </c:pt>
                <c:pt idx="5321">
                  <c:v>5.3210000000000264</c:v>
                </c:pt>
                <c:pt idx="5322">
                  <c:v>5.3220000000000027</c:v>
                </c:pt>
                <c:pt idx="5323">
                  <c:v>5.3230000000000359</c:v>
                </c:pt>
                <c:pt idx="5324">
                  <c:v>5.3240000000000123</c:v>
                </c:pt>
                <c:pt idx="5325">
                  <c:v>5.3250000000000455</c:v>
                </c:pt>
                <c:pt idx="5326">
                  <c:v>5.3260000000000218</c:v>
                </c:pt>
                <c:pt idx="5327">
                  <c:v>5.3269999999999982</c:v>
                </c:pt>
                <c:pt idx="5328">
                  <c:v>5.3280000000000314</c:v>
                </c:pt>
                <c:pt idx="5329">
                  <c:v>5.3290000000000077</c:v>
                </c:pt>
                <c:pt idx="5330">
                  <c:v>5.3300000000000409</c:v>
                </c:pt>
                <c:pt idx="5331">
                  <c:v>5.3310000000000173</c:v>
                </c:pt>
                <c:pt idx="5332">
                  <c:v>5.3319999999999936</c:v>
                </c:pt>
                <c:pt idx="5333">
                  <c:v>5.3330000000000268</c:v>
                </c:pt>
                <c:pt idx="5334">
                  <c:v>5.3340000000000032</c:v>
                </c:pt>
                <c:pt idx="5335">
                  <c:v>5.3350000000000364</c:v>
                </c:pt>
                <c:pt idx="5336">
                  <c:v>5.3360000000000127</c:v>
                </c:pt>
                <c:pt idx="5337">
                  <c:v>5.3370000000000459</c:v>
                </c:pt>
                <c:pt idx="5338">
                  <c:v>5.3380000000000223</c:v>
                </c:pt>
                <c:pt idx="5339">
                  <c:v>5.3389999999999986</c:v>
                </c:pt>
                <c:pt idx="5340">
                  <c:v>5.3400000000000318</c:v>
                </c:pt>
                <c:pt idx="5341">
                  <c:v>5.3410000000000082</c:v>
                </c:pt>
                <c:pt idx="5342">
                  <c:v>5.3420000000000414</c:v>
                </c:pt>
                <c:pt idx="5343">
                  <c:v>5.3430000000000177</c:v>
                </c:pt>
                <c:pt idx="5344">
                  <c:v>5.3439999999999941</c:v>
                </c:pt>
                <c:pt idx="5345">
                  <c:v>5.3450000000000273</c:v>
                </c:pt>
                <c:pt idx="5346">
                  <c:v>5.3460000000000036</c:v>
                </c:pt>
                <c:pt idx="5347">
                  <c:v>5.3470000000000368</c:v>
                </c:pt>
                <c:pt idx="5348">
                  <c:v>5.3480000000000132</c:v>
                </c:pt>
                <c:pt idx="5349">
                  <c:v>5.3490000000000464</c:v>
                </c:pt>
                <c:pt idx="5350">
                  <c:v>5.3500000000000227</c:v>
                </c:pt>
                <c:pt idx="5351">
                  <c:v>5.3509999999999991</c:v>
                </c:pt>
                <c:pt idx="5352">
                  <c:v>5.3520000000000323</c:v>
                </c:pt>
                <c:pt idx="5353">
                  <c:v>5.3530000000000086</c:v>
                </c:pt>
                <c:pt idx="5354">
                  <c:v>5.3540000000000418</c:v>
                </c:pt>
                <c:pt idx="5355">
                  <c:v>5.3550000000000182</c:v>
                </c:pt>
                <c:pt idx="5356">
                  <c:v>5.3559999999999945</c:v>
                </c:pt>
                <c:pt idx="5357">
                  <c:v>5.3570000000000277</c:v>
                </c:pt>
                <c:pt idx="5358">
                  <c:v>5.3580000000000041</c:v>
                </c:pt>
                <c:pt idx="5359">
                  <c:v>5.3590000000000373</c:v>
                </c:pt>
                <c:pt idx="5360">
                  <c:v>5.3600000000000136</c:v>
                </c:pt>
                <c:pt idx="5361">
                  <c:v>5.36099999999999</c:v>
                </c:pt>
                <c:pt idx="5362">
                  <c:v>5.3620000000000232</c:v>
                </c:pt>
                <c:pt idx="5363">
                  <c:v>5.3629999999999995</c:v>
                </c:pt>
                <c:pt idx="5364">
                  <c:v>5.3640000000000327</c:v>
                </c:pt>
                <c:pt idx="5365">
                  <c:v>5.3650000000000091</c:v>
                </c:pt>
                <c:pt idx="5366">
                  <c:v>5.3660000000000423</c:v>
                </c:pt>
                <c:pt idx="5367">
                  <c:v>5.3670000000000186</c:v>
                </c:pt>
                <c:pt idx="5368">
                  <c:v>5.367999999999995</c:v>
                </c:pt>
                <c:pt idx="5369">
                  <c:v>5.3690000000000282</c:v>
                </c:pt>
                <c:pt idx="5370">
                  <c:v>5.3700000000000045</c:v>
                </c:pt>
                <c:pt idx="5371">
                  <c:v>5.3710000000000377</c:v>
                </c:pt>
                <c:pt idx="5372">
                  <c:v>5.3720000000000141</c:v>
                </c:pt>
                <c:pt idx="5373">
                  <c:v>5.3729999999999905</c:v>
                </c:pt>
                <c:pt idx="5374">
                  <c:v>5.3740000000000236</c:v>
                </c:pt>
                <c:pt idx="5375">
                  <c:v>5.375</c:v>
                </c:pt>
                <c:pt idx="5376">
                  <c:v>5.3760000000000332</c:v>
                </c:pt>
                <c:pt idx="5377">
                  <c:v>5.3770000000000095</c:v>
                </c:pt>
                <c:pt idx="5378">
                  <c:v>5.3780000000000427</c:v>
                </c:pt>
                <c:pt idx="5379">
                  <c:v>5.3790000000000191</c:v>
                </c:pt>
                <c:pt idx="5380">
                  <c:v>5.3799999999999955</c:v>
                </c:pt>
                <c:pt idx="5381">
                  <c:v>5.3810000000000286</c:v>
                </c:pt>
                <c:pt idx="5382">
                  <c:v>5.382000000000005</c:v>
                </c:pt>
                <c:pt idx="5383">
                  <c:v>5.3830000000000382</c:v>
                </c:pt>
                <c:pt idx="5384">
                  <c:v>5.3840000000000146</c:v>
                </c:pt>
                <c:pt idx="5385">
                  <c:v>5.3849999999999909</c:v>
                </c:pt>
                <c:pt idx="5386">
                  <c:v>5.3860000000000241</c:v>
                </c:pt>
                <c:pt idx="5387">
                  <c:v>5.3870000000000005</c:v>
                </c:pt>
                <c:pt idx="5388">
                  <c:v>5.3880000000000337</c:v>
                </c:pt>
                <c:pt idx="5389">
                  <c:v>5.38900000000001</c:v>
                </c:pt>
                <c:pt idx="5390">
                  <c:v>5.3900000000000432</c:v>
                </c:pt>
                <c:pt idx="5391">
                  <c:v>5.3910000000000196</c:v>
                </c:pt>
                <c:pt idx="5392">
                  <c:v>5.3919999999999959</c:v>
                </c:pt>
                <c:pt idx="5393">
                  <c:v>5.3930000000000291</c:v>
                </c:pt>
                <c:pt idx="5394">
                  <c:v>5.3940000000000055</c:v>
                </c:pt>
                <c:pt idx="5395">
                  <c:v>5.3950000000000387</c:v>
                </c:pt>
                <c:pt idx="5396">
                  <c:v>5.396000000000015</c:v>
                </c:pt>
                <c:pt idx="5397">
                  <c:v>5.3969999999999914</c:v>
                </c:pt>
                <c:pt idx="5398">
                  <c:v>5.3980000000000246</c:v>
                </c:pt>
                <c:pt idx="5399">
                  <c:v>5.3990000000000009</c:v>
                </c:pt>
                <c:pt idx="5400">
                  <c:v>5.4000000000000341</c:v>
                </c:pt>
                <c:pt idx="5401">
                  <c:v>5.4010000000000105</c:v>
                </c:pt>
                <c:pt idx="5402">
                  <c:v>5.4020000000000437</c:v>
                </c:pt>
                <c:pt idx="5403">
                  <c:v>5.40300000000002</c:v>
                </c:pt>
                <c:pt idx="5404">
                  <c:v>5.4039999999999964</c:v>
                </c:pt>
                <c:pt idx="5405">
                  <c:v>5.4050000000000296</c:v>
                </c:pt>
                <c:pt idx="5406">
                  <c:v>5.4060000000000059</c:v>
                </c:pt>
                <c:pt idx="5407">
                  <c:v>5.4070000000000391</c:v>
                </c:pt>
                <c:pt idx="5408">
                  <c:v>5.4080000000000155</c:v>
                </c:pt>
                <c:pt idx="5409">
                  <c:v>5.4089999999999918</c:v>
                </c:pt>
                <c:pt idx="5410">
                  <c:v>5.410000000000025</c:v>
                </c:pt>
                <c:pt idx="5411">
                  <c:v>5.4110000000000014</c:v>
                </c:pt>
                <c:pt idx="5412">
                  <c:v>5.4120000000000346</c:v>
                </c:pt>
                <c:pt idx="5413">
                  <c:v>5.4130000000000109</c:v>
                </c:pt>
                <c:pt idx="5414">
                  <c:v>5.4140000000000441</c:v>
                </c:pt>
                <c:pt idx="5415">
                  <c:v>5.4150000000000205</c:v>
                </c:pt>
                <c:pt idx="5416">
                  <c:v>5.4159999999999968</c:v>
                </c:pt>
                <c:pt idx="5417">
                  <c:v>5.41700000000003</c:v>
                </c:pt>
                <c:pt idx="5418">
                  <c:v>5.4180000000000064</c:v>
                </c:pt>
                <c:pt idx="5419">
                  <c:v>5.4190000000000396</c:v>
                </c:pt>
                <c:pt idx="5420">
                  <c:v>5.4200000000000159</c:v>
                </c:pt>
                <c:pt idx="5421">
                  <c:v>5.4209999999999923</c:v>
                </c:pt>
                <c:pt idx="5422">
                  <c:v>5.4220000000000255</c:v>
                </c:pt>
                <c:pt idx="5423">
                  <c:v>5.4230000000000018</c:v>
                </c:pt>
                <c:pt idx="5424">
                  <c:v>5.424000000000035</c:v>
                </c:pt>
                <c:pt idx="5425">
                  <c:v>5.4250000000000114</c:v>
                </c:pt>
                <c:pt idx="5426">
                  <c:v>5.4260000000000446</c:v>
                </c:pt>
                <c:pt idx="5427">
                  <c:v>5.4270000000000209</c:v>
                </c:pt>
                <c:pt idx="5428">
                  <c:v>5.4279999999999973</c:v>
                </c:pt>
                <c:pt idx="5429">
                  <c:v>5.4290000000000305</c:v>
                </c:pt>
                <c:pt idx="5430">
                  <c:v>5.4300000000000068</c:v>
                </c:pt>
                <c:pt idx="5431">
                  <c:v>5.43100000000004</c:v>
                </c:pt>
                <c:pt idx="5432">
                  <c:v>5.4320000000000164</c:v>
                </c:pt>
                <c:pt idx="5433">
                  <c:v>5.4329999999999927</c:v>
                </c:pt>
                <c:pt idx="5434">
                  <c:v>5.4340000000000259</c:v>
                </c:pt>
                <c:pt idx="5435">
                  <c:v>5.4350000000000023</c:v>
                </c:pt>
                <c:pt idx="5436">
                  <c:v>5.4360000000000355</c:v>
                </c:pt>
                <c:pt idx="5437">
                  <c:v>5.4370000000000118</c:v>
                </c:pt>
                <c:pt idx="5438">
                  <c:v>5.438000000000045</c:v>
                </c:pt>
                <c:pt idx="5439">
                  <c:v>5.4390000000000214</c:v>
                </c:pt>
                <c:pt idx="5440">
                  <c:v>5.4399999999999977</c:v>
                </c:pt>
                <c:pt idx="5441">
                  <c:v>5.4410000000000309</c:v>
                </c:pt>
                <c:pt idx="5442">
                  <c:v>5.4420000000000073</c:v>
                </c:pt>
                <c:pt idx="5443">
                  <c:v>5.4430000000000405</c:v>
                </c:pt>
                <c:pt idx="5444">
                  <c:v>5.4440000000000168</c:v>
                </c:pt>
                <c:pt idx="5445">
                  <c:v>5.4449999999999932</c:v>
                </c:pt>
                <c:pt idx="5446">
                  <c:v>5.4460000000000264</c:v>
                </c:pt>
                <c:pt idx="5447">
                  <c:v>5.4470000000000027</c:v>
                </c:pt>
                <c:pt idx="5448">
                  <c:v>5.4480000000000359</c:v>
                </c:pt>
                <c:pt idx="5449">
                  <c:v>5.4490000000000123</c:v>
                </c:pt>
                <c:pt idx="5450">
                  <c:v>5.4500000000000455</c:v>
                </c:pt>
                <c:pt idx="5451">
                  <c:v>5.4510000000000218</c:v>
                </c:pt>
                <c:pt idx="5452">
                  <c:v>5.4519999999999982</c:v>
                </c:pt>
                <c:pt idx="5453">
                  <c:v>5.4530000000000314</c:v>
                </c:pt>
                <c:pt idx="5454">
                  <c:v>5.4540000000000077</c:v>
                </c:pt>
                <c:pt idx="5455">
                  <c:v>5.4550000000000409</c:v>
                </c:pt>
                <c:pt idx="5456">
                  <c:v>5.4560000000000173</c:v>
                </c:pt>
                <c:pt idx="5457">
                  <c:v>5.4569999999999936</c:v>
                </c:pt>
                <c:pt idx="5458">
                  <c:v>5.4580000000000268</c:v>
                </c:pt>
                <c:pt idx="5459">
                  <c:v>5.4590000000000032</c:v>
                </c:pt>
                <c:pt idx="5460">
                  <c:v>5.4600000000000364</c:v>
                </c:pt>
                <c:pt idx="5461">
                  <c:v>5.4610000000000127</c:v>
                </c:pt>
                <c:pt idx="5462">
                  <c:v>5.4620000000000459</c:v>
                </c:pt>
                <c:pt idx="5463">
                  <c:v>5.4630000000000223</c:v>
                </c:pt>
                <c:pt idx="5464">
                  <c:v>5.4639999999999986</c:v>
                </c:pt>
                <c:pt idx="5465">
                  <c:v>5.4650000000000318</c:v>
                </c:pt>
                <c:pt idx="5466">
                  <c:v>5.4660000000000082</c:v>
                </c:pt>
                <c:pt idx="5467">
                  <c:v>5.4670000000000414</c:v>
                </c:pt>
                <c:pt idx="5468">
                  <c:v>5.4680000000000177</c:v>
                </c:pt>
                <c:pt idx="5469">
                  <c:v>5.4689999999999941</c:v>
                </c:pt>
                <c:pt idx="5470">
                  <c:v>5.4700000000000273</c:v>
                </c:pt>
                <c:pt idx="5471">
                  <c:v>5.4710000000000036</c:v>
                </c:pt>
                <c:pt idx="5472">
                  <c:v>5.4720000000000368</c:v>
                </c:pt>
                <c:pt idx="5473">
                  <c:v>5.4730000000000132</c:v>
                </c:pt>
                <c:pt idx="5474">
                  <c:v>5.4740000000000464</c:v>
                </c:pt>
                <c:pt idx="5475">
                  <c:v>5.4750000000000227</c:v>
                </c:pt>
                <c:pt idx="5476">
                  <c:v>5.4759999999999991</c:v>
                </c:pt>
                <c:pt idx="5477">
                  <c:v>5.4770000000000323</c:v>
                </c:pt>
                <c:pt idx="5478">
                  <c:v>5.4780000000000086</c:v>
                </c:pt>
                <c:pt idx="5479">
                  <c:v>5.4790000000000418</c:v>
                </c:pt>
                <c:pt idx="5480">
                  <c:v>5.4800000000000182</c:v>
                </c:pt>
                <c:pt idx="5481">
                  <c:v>5.4809999999999945</c:v>
                </c:pt>
                <c:pt idx="5482">
                  <c:v>5.4820000000000277</c:v>
                </c:pt>
                <c:pt idx="5483">
                  <c:v>5.4830000000000041</c:v>
                </c:pt>
                <c:pt idx="5484">
                  <c:v>5.4840000000000373</c:v>
                </c:pt>
                <c:pt idx="5485">
                  <c:v>5.4850000000000136</c:v>
                </c:pt>
                <c:pt idx="5486">
                  <c:v>5.48599999999999</c:v>
                </c:pt>
                <c:pt idx="5487">
                  <c:v>5.4870000000000232</c:v>
                </c:pt>
                <c:pt idx="5488">
                  <c:v>5.4879999999999995</c:v>
                </c:pt>
                <c:pt idx="5489">
                  <c:v>5.4890000000000327</c:v>
                </c:pt>
                <c:pt idx="5490">
                  <c:v>5.4900000000000091</c:v>
                </c:pt>
                <c:pt idx="5491">
                  <c:v>5.4910000000000423</c:v>
                </c:pt>
                <c:pt idx="5492">
                  <c:v>5.4920000000000186</c:v>
                </c:pt>
                <c:pt idx="5493">
                  <c:v>5.492999999999995</c:v>
                </c:pt>
                <c:pt idx="5494">
                  <c:v>5.4940000000000282</c:v>
                </c:pt>
                <c:pt idx="5495">
                  <c:v>5.4950000000000045</c:v>
                </c:pt>
                <c:pt idx="5496">
                  <c:v>5.4960000000000377</c:v>
                </c:pt>
                <c:pt idx="5497">
                  <c:v>5.4970000000000141</c:v>
                </c:pt>
                <c:pt idx="5498">
                  <c:v>5.4979999999999905</c:v>
                </c:pt>
                <c:pt idx="5499">
                  <c:v>5.4990000000000236</c:v>
                </c:pt>
                <c:pt idx="5500">
                  <c:v>5.5</c:v>
                </c:pt>
                <c:pt idx="5501">
                  <c:v>5.5010000000000332</c:v>
                </c:pt>
                <c:pt idx="5502">
                  <c:v>5.5020000000000095</c:v>
                </c:pt>
                <c:pt idx="5503">
                  <c:v>5.5030000000000427</c:v>
                </c:pt>
                <c:pt idx="5504">
                  <c:v>5.5040000000000191</c:v>
                </c:pt>
                <c:pt idx="5505">
                  <c:v>5.5049999999999955</c:v>
                </c:pt>
                <c:pt idx="5506">
                  <c:v>5.5060000000000286</c:v>
                </c:pt>
                <c:pt idx="5507">
                  <c:v>5.507000000000005</c:v>
                </c:pt>
                <c:pt idx="5508">
                  <c:v>5.5080000000000382</c:v>
                </c:pt>
                <c:pt idx="5509">
                  <c:v>5.5090000000000146</c:v>
                </c:pt>
                <c:pt idx="5510">
                  <c:v>5.5099999999999909</c:v>
                </c:pt>
                <c:pt idx="5511">
                  <c:v>5.5110000000000241</c:v>
                </c:pt>
                <c:pt idx="5512">
                  <c:v>5.5120000000000005</c:v>
                </c:pt>
                <c:pt idx="5513">
                  <c:v>5.5130000000000337</c:v>
                </c:pt>
                <c:pt idx="5514">
                  <c:v>5.51400000000001</c:v>
                </c:pt>
                <c:pt idx="5515">
                  <c:v>5.5150000000000432</c:v>
                </c:pt>
                <c:pt idx="5516">
                  <c:v>5.5160000000000196</c:v>
                </c:pt>
                <c:pt idx="5517">
                  <c:v>5.5169999999999959</c:v>
                </c:pt>
                <c:pt idx="5518">
                  <c:v>5.5180000000000291</c:v>
                </c:pt>
                <c:pt idx="5519">
                  <c:v>5.5190000000000055</c:v>
                </c:pt>
                <c:pt idx="5520">
                  <c:v>5.5200000000000387</c:v>
                </c:pt>
                <c:pt idx="5521">
                  <c:v>5.521000000000015</c:v>
                </c:pt>
                <c:pt idx="5522">
                  <c:v>5.5219999999999914</c:v>
                </c:pt>
                <c:pt idx="5523">
                  <c:v>5.5230000000000246</c:v>
                </c:pt>
                <c:pt idx="5524">
                  <c:v>5.5240000000000009</c:v>
                </c:pt>
                <c:pt idx="5525">
                  <c:v>5.5250000000000341</c:v>
                </c:pt>
                <c:pt idx="5526">
                  <c:v>5.5260000000000105</c:v>
                </c:pt>
                <c:pt idx="5527">
                  <c:v>5.5270000000000437</c:v>
                </c:pt>
                <c:pt idx="5528">
                  <c:v>5.52800000000002</c:v>
                </c:pt>
                <c:pt idx="5529">
                  <c:v>5.5289999999999964</c:v>
                </c:pt>
                <c:pt idx="5530">
                  <c:v>5.5300000000000296</c:v>
                </c:pt>
                <c:pt idx="5531">
                  <c:v>5.5310000000000059</c:v>
                </c:pt>
                <c:pt idx="5532">
                  <c:v>5.5320000000000391</c:v>
                </c:pt>
                <c:pt idx="5533">
                  <c:v>5.5330000000000155</c:v>
                </c:pt>
                <c:pt idx="5534">
                  <c:v>5.5339999999999918</c:v>
                </c:pt>
                <c:pt idx="5535">
                  <c:v>5.535000000000025</c:v>
                </c:pt>
                <c:pt idx="5536">
                  <c:v>5.5360000000000014</c:v>
                </c:pt>
                <c:pt idx="5537">
                  <c:v>5.5370000000000346</c:v>
                </c:pt>
                <c:pt idx="5538">
                  <c:v>5.5380000000000109</c:v>
                </c:pt>
                <c:pt idx="5539">
                  <c:v>5.5390000000000441</c:v>
                </c:pt>
                <c:pt idx="5540">
                  <c:v>5.5400000000000205</c:v>
                </c:pt>
                <c:pt idx="5541">
                  <c:v>5.5409999999999968</c:v>
                </c:pt>
                <c:pt idx="5542">
                  <c:v>5.54200000000003</c:v>
                </c:pt>
                <c:pt idx="5543">
                  <c:v>5.5430000000000064</c:v>
                </c:pt>
                <c:pt idx="5544">
                  <c:v>5.5440000000000396</c:v>
                </c:pt>
                <c:pt idx="5545">
                  <c:v>5.5450000000000159</c:v>
                </c:pt>
                <c:pt idx="5546">
                  <c:v>5.5459999999999923</c:v>
                </c:pt>
                <c:pt idx="5547">
                  <c:v>5.5470000000000255</c:v>
                </c:pt>
                <c:pt idx="5548">
                  <c:v>5.5480000000000018</c:v>
                </c:pt>
                <c:pt idx="5549">
                  <c:v>5.549000000000035</c:v>
                </c:pt>
                <c:pt idx="5550">
                  <c:v>5.5500000000000114</c:v>
                </c:pt>
                <c:pt idx="5551">
                  <c:v>5.5510000000000446</c:v>
                </c:pt>
                <c:pt idx="5552">
                  <c:v>5.5520000000000209</c:v>
                </c:pt>
                <c:pt idx="5553">
                  <c:v>5.5529999999999973</c:v>
                </c:pt>
                <c:pt idx="5554">
                  <c:v>5.5540000000000305</c:v>
                </c:pt>
                <c:pt idx="5555">
                  <c:v>5.5550000000000068</c:v>
                </c:pt>
                <c:pt idx="5556">
                  <c:v>5.55600000000004</c:v>
                </c:pt>
                <c:pt idx="5557">
                  <c:v>5.5570000000000164</c:v>
                </c:pt>
                <c:pt idx="5558">
                  <c:v>5.5579999999999927</c:v>
                </c:pt>
                <c:pt idx="5559">
                  <c:v>5.5590000000000259</c:v>
                </c:pt>
                <c:pt idx="5560">
                  <c:v>5.5600000000000023</c:v>
                </c:pt>
                <c:pt idx="5561">
                  <c:v>5.5610000000000355</c:v>
                </c:pt>
                <c:pt idx="5562">
                  <c:v>5.5620000000000118</c:v>
                </c:pt>
                <c:pt idx="5563">
                  <c:v>5.563000000000045</c:v>
                </c:pt>
                <c:pt idx="5564">
                  <c:v>5.5640000000000214</c:v>
                </c:pt>
                <c:pt idx="5565">
                  <c:v>5.5649999999999977</c:v>
                </c:pt>
                <c:pt idx="5566">
                  <c:v>5.5660000000000309</c:v>
                </c:pt>
                <c:pt idx="5567">
                  <c:v>5.5670000000000073</c:v>
                </c:pt>
                <c:pt idx="5568">
                  <c:v>5.5680000000000405</c:v>
                </c:pt>
                <c:pt idx="5569">
                  <c:v>5.5690000000000168</c:v>
                </c:pt>
                <c:pt idx="5570">
                  <c:v>5.5699999999999932</c:v>
                </c:pt>
                <c:pt idx="5571">
                  <c:v>5.5710000000000264</c:v>
                </c:pt>
                <c:pt idx="5572">
                  <c:v>5.5720000000000027</c:v>
                </c:pt>
                <c:pt idx="5573">
                  <c:v>5.5730000000000359</c:v>
                </c:pt>
                <c:pt idx="5574">
                  <c:v>5.5740000000000123</c:v>
                </c:pt>
                <c:pt idx="5575">
                  <c:v>5.5750000000000455</c:v>
                </c:pt>
                <c:pt idx="5576">
                  <c:v>5.5760000000000218</c:v>
                </c:pt>
                <c:pt idx="5577">
                  <c:v>5.5769999999999982</c:v>
                </c:pt>
                <c:pt idx="5578">
                  <c:v>5.5780000000000314</c:v>
                </c:pt>
                <c:pt idx="5579">
                  <c:v>5.5790000000000077</c:v>
                </c:pt>
                <c:pt idx="5580">
                  <c:v>5.5800000000000409</c:v>
                </c:pt>
                <c:pt idx="5581">
                  <c:v>5.5810000000000173</c:v>
                </c:pt>
                <c:pt idx="5582">
                  <c:v>5.5819999999999936</c:v>
                </c:pt>
                <c:pt idx="5583">
                  <c:v>5.5830000000000268</c:v>
                </c:pt>
                <c:pt idx="5584">
                  <c:v>5.5840000000000032</c:v>
                </c:pt>
                <c:pt idx="5585">
                  <c:v>5.5850000000000364</c:v>
                </c:pt>
                <c:pt idx="5586">
                  <c:v>5.5860000000000127</c:v>
                </c:pt>
                <c:pt idx="5587">
                  <c:v>5.5870000000000459</c:v>
                </c:pt>
                <c:pt idx="5588">
                  <c:v>5.5880000000000223</c:v>
                </c:pt>
                <c:pt idx="5589">
                  <c:v>5.5889999999999986</c:v>
                </c:pt>
                <c:pt idx="5590">
                  <c:v>5.5900000000000318</c:v>
                </c:pt>
                <c:pt idx="5591">
                  <c:v>5.5910000000000082</c:v>
                </c:pt>
                <c:pt idx="5592">
                  <c:v>5.5920000000000414</c:v>
                </c:pt>
                <c:pt idx="5593">
                  <c:v>5.5930000000000177</c:v>
                </c:pt>
                <c:pt idx="5594">
                  <c:v>5.5939999999999941</c:v>
                </c:pt>
                <c:pt idx="5595">
                  <c:v>5.5950000000000273</c:v>
                </c:pt>
                <c:pt idx="5596">
                  <c:v>5.5960000000000036</c:v>
                </c:pt>
                <c:pt idx="5597">
                  <c:v>5.5970000000000368</c:v>
                </c:pt>
                <c:pt idx="5598">
                  <c:v>5.5980000000000132</c:v>
                </c:pt>
                <c:pt idx="5599">
                  <c:v>5.5990000000000464</c:v>
                </c:pt>
                <c:pt idx="5600">
                  <c:v>5.6000000000000227</c:v>
                </c:pt>
                <c:pt idx="5601">
                  <c:v>5.6009999999999991</c:v>
                </c:pt>
                <c:pt idx="5602">
                  <c:v>5.6020000000000323</c:v>
                </c:pt>
                <c:pt idx="5603">
                  <c:v>5.6030000000000086</c:v>
                </c:pt>
                <c:pt idx="5604">
                  <c:v>5.6040000000000418</c:v>
                </c:pt>
                <c:pt idx="5605">
                  <c:v>5.6050000000000182</c:v>
                </c:pt>
                <c:pt idx="5606">
                  <c:v>5.6059999999999945</c:v>
                </c:pt>
                <c:pt idx="5607">
                  <c:v>5.6070000000000277</c:v>
                </c:pt>
                <c:pt idx="5608">
                  <c:v>5.6080000000000041</c:v>
                </c:pt>
                <c:pt idx="5609">
                  <c:v>5.6090000000000373</c:v>
                </c:pt>
                <c:pt idx="5610">
                  <c:v>5.6100000000000136</c:v>
                </c:pt>
                <c:pt idx="5611">
                  <c:v>5.61099999999999</c:v>
                </c:pt>
                <c:pt idx="5612">
                  <c:v>5.6120000000000232</c:v>
                </c:pt>
                <c:pt idx="5613">
                  <c:v>5.6129999999999995</c:v>
                </c:pt>
                <c:pt idx="5614">
                  <c:v>5.6140000000000327</c:v>
                </c:pt>
                <c:pt idx="5615">
                  <c:v>5.6150000000000091</c:v>
                </c:pt>
                <c:pt idx="5616">
                  <c:v>5.6160000000000423</c:v>
                </c:pt>
                <c:pt idx="5617">
                  <c:v>5.6170000000000186</c:v>
                </c:pt>
                <c:pt idx="5618">
                  <c:v>5.617999999999995</c:v>
                </c:pt>
                <c:pt idx="5619">
                  <c:v>5.6190000000000282</c:v>
                </c:pt>
                <c:pt idx="5620">
                  <c:v>5.6200000000000045</c:v>
                </c:pt>
                <c:pt idx="5621">
                  <c:v>5.6210000000000377</c:v>
                </c:pt>
                <c:pt idx="5622">
                  <c:v>5.6220000000000141</c:v>
                </c:pt>
                <c:pt idx="5623">
                  <c:v>5.6229999999999905</c:v>
                </c:pt>
                <c:pt idx="5624">
                  <c:v>5.6240000000000236</c:v>
                </c:pt>
                <c:pt idx="5625">
                  <c:v>5.625</c:v>
                </c:pt>
                <c:pt idx="5626">
                  <c:v>5.6260000000000332</c:v>
                </c:pt>
                <c:pt idx="5627">
                  <c:v>5.6270000000000095</c:v>
                </c:pt>
                <c:pt idx="5628">
                  <c:v>5.6280000000000427</c:v>
                </c:pt>
                <c:pt idx="5629">
                  <c:v>5.6290000000000191</c:v>
                </c:pt>
                <c:pt idx="5630">
                  <c:v>5.6299999999999955</c:v>
                </c:pt>
                <c:pt idx="5631">
                  <c:v>5.6310000000000286</c:v>
                </c:pt>
                <c:pt idx="5632">
                  <c:v>5.632000000000005</c:v>
                </c:pt>
                <c:pt idx="5633">
                  <c:v>5.6330000000000382</c:v>
                </c:pt>
                <c:pt idx="5634">
                  <c:v>5.6340000000000146</c:v>
                </c:pt>
                <c:pt idx="5635">
                  <c:v>5.6349999999999909</c:v>
                </c:pt>
                <c:pt idx="5636">
                  <c:v>5.6360000000000241</c:v>
                </c:pt>
                <c:pt idx="5637">
                  <c:v>5.6370000000000005</c:v>
                </c:pt>
                <c:pt idx="5638">
                  <c:v>5.6380000000000337</c:v>
                </c:pt>
                <c:pt idx="5639">
                  <c:v>5.63900000000001</c:v>
                </c:pt>
                <c:pt idx="5640">
                  <c:v>5.6400000000000432</c:v>
                </c:pt>
                <c:pt idx="5641">
                  <c:v>5.6410000000000196</c:v>
                </c:pt>
                <c:pt idx="5642">
                  <c:v>5.6419999999999959</c:v>
                </c:pt>
                <c:pt idx="5643">
                  <c:v>5.6430000000000291</c:v>
                </c:pt>
                <c:pt idx="5644">
                  <c:v>5.6440000000000055</c:v>
                </c:pt>
                <c:pt idx="5645">
                  <c:v>5.6450000000000387</c:v>
                </c:pt>
                <c:pt idx="5646">
                  <c:v>5.646000000000015</c:v>
                </c:pt>
                <c:pt idx="5647">
                  <c:v>5.6469999999999914</c:v>
                </c:pt>
                <c:pt idx="5648">
                  <c:v>5.6480000000000246</c:v>
                </c:pt>
                <c:pt idx="5649">
                  <c:v>5.6490000000000009</c:v>
                </c:pt>
                <c:pt idx="5650">
                  <c:v>5.6500000000000341</c:v>
                </c:pt>
                <c:pt idx="5651">
                  <c:v>5.6510000000000105</c:v>
                </c:pt>
                <c:pt idx="5652">
                  <c:v>5.6520000000000437</c:v>
                </c:pt>
                <c:pt idx="5653">
                  <c:v>5.65300000000002</c:v>
                </c:pt>
                <c:pt idx="5654">
                  <c:v>5.6539999999999964</c:v>
                </c:pt>
                <c:pt idx="5655">
                  <c:v>5.6550000000000296</c:v>
                </c:pt>
                <c:pt idx="5656">
                  <c:v>5.6560000000000059</c:v>
                </c:pt>
                <c:pt idx="5657">
                  <c:v>5.6570000000000391</c:v>
                </c:pt>
                <c:pt idx="5658">
                  <c:v>5.6580000000000155</c:v>
                </c:pt>
                <c:pt idx="5659">
                  <c:v>5.6589999999999918</c:v>
                </c:pt>
                <c:pt idx="5660">
                  <c:v>5.660000000000025</c:v>
                </c:pt>
                <c:pt idx="5661">
                  <c:v>5.6610000000000014</c:v>
                </c:pt>
                <c:pt idx="5662">
                  <c:v>5.6620000000000346</c:v>
                </c:pt>
                <c:pt idx="5663">
                  <c:v>5.6630000000000109</c:v>
                </c:pt>
                <c:pt idx="5664">
                  <c:v>5.6640000000000441</c:v>
                </c:pt>
                <c:pt idx="5665">
                  <c:v>5.6650000000000205</c:v>
                </c:pt>
                <c:pt idx="5666">
                  <c:v>5.6659999999999968</c:v>
                </c:pt>
                <c:pt idx="5667">
                  <c:v>5.66700000000003</c:v>
                </c:pt>
                <c:pt idx="5668">
                  <c:v>5.6680000000000064</c:v>
                </c:pt>
                <c:pt idx="5669">
                  <c:v>5.6690000000000396</c:v>
                </c:pt>
                <c:pt idx="5670">
                  <c:v>5.6700000000000159</c:v>
                </c:pt>
                <c:pt idx="5671">
                  <c:v>5.6709999999999923</c:v>
                </c:pt>
                <c:pt idx="5672">
                  <c:v>5.6720000000000255</c:v>
                </c:pt>
                <c:pt idx="5673">
                  <c:v>5.6730000000000018</c:v>
                </c:pt>
                <c:pt idx="5674">
                  <c:v>5.674000000000035</c:v>
                </c:pt>
                <c:pt idx="5675">
                  <c:v>5.6750000000000114</c:v>
                </c:pt>
                <c:pt idx="5676">
                  <c:v>5.6760000000000446</c:v>
                </c:pt>
                <c:pt idx="5677">
                  <c:v>5.6770000000000209</c:v>
                </c:pt>
                <c:pt idx="5678">
                  <c:v>5.6779999999999973</c:v>
                </c:pt>
                <c:pt idx="5679">
                  <c:v>5.6790000000000305</c:v>
                </c:pt>
                <c:pt idx="5680">
                  <c:v>5.6800000000000068</c:v>
                </c:pt>
                <c:pt idx="5681">
                  <c:v>5.68100000000004</c:v>
                </c:pt>
                <c:pt idx="5682">
                  <c:v>5.6820000000000164</c:v>
                </c:pt>
                <c:pt idx="5683">
                  <c:v>5.6829999999999927</c:v>
                </c:pt>
                <c:pt idx="5684">
                  <c:v>5.6840000000000259</c:v>
                </c:pt>
                <c:pt idx="5685">
                  <c:v>5.6850000000000023</c:v>
                </c:pt>
                <c:pt idx="5686">
                  <c:v>5.6860000000000355</c:v>
                </c:pt>
                <c:pt idx="5687">
                  <c:v>5.6870000000000118</c:v>
                </c:pt>
                <c:pt idx="5688">
                  <c:v>5.688000000000045</c:v>
                </c:pt>
                <c:pt idx="5689">
                  <c:v>5.6890000000000214</c:v>
                </c:pt>
                <c:pt idx="5690">
                  <c:v>5.6899999999999977</c:v>
                </c:pt>
                <c:pt idx="5691">
                  <c:v>5.6910000000000309</c:v>
                </c:pt>
                <c:pt idx="5692">
                  <c:v>5.6920000000000073</c:v>
                </c:pt>
                <c:pt idx="5693">
                  <c:v>5.6930000000000405</c:v>
                </c:pt>
                <c:pt idx="5694">
                  <c:v>5.6940000000000168</c:v>
                </c:pt>
                <c:pt idx="5695">
                  <c:v>5.6949999999999932</c:v>
                </c:pt>
                <c:pt idx="5696">
                  <c:v>5.6960000000000264</c:v>
                </c:pt>
                <c:pt idx="5697">
                  <c:v>5.6970000000000027</c:v>
                </c:pt>
                <c:pt idx="5698">
                  <c:v>5.6980000000000359</c:v>
                </c:pt>
                <c:pt idx="5699">
                  <c:v>5.6990000000000123</c:v>
                </c:pt>
                <c:pt idx="5700">
                  <c:v>5.7000000000000455</c:v>
                </c:pt>
                <c:pt idx="5701">
                  <c:v>5.7010000000000218</c:v>
                </c:pt>
                <c:pt idx="5702">
                  <c:v>5.7019999999999982</c:v>
                </c:pt>
                <c:pt idx="5703">
                  <c:v>5.7030000000000314</c:v>
                </c:pt>
                <c:pt idx="5704">
                  <c:v>5.7040000000000077</c:v>
                </c:pt>
                <c:pt idx="5705">
                  <c:v>5.7050000000000409</c:v>
                </c:pt>
                <c:pt idx="5706">
                  <c:v>5.7060000000000173</c:v>
                </c:pt>
                <c:pt idx="5707">
                  <c:v>5.7069999999999936</c:v>
                </c:pt>
                <c:pt idx="5708">
                  <c:v>5.7080000000000268</c:v>
                </c:pt>
                <c:pt idx="5709">
                  <c:v>5.7090000000000032</c:v>
                </c:pt>
                <c:pt idx="5710">
                  <c:v>5.7100000000000364</c:v>
                </c:pt>
                <c:pt idx="5711">
                  <c:v>5.7110000000000127</c:v>
                </c:pt>
                <c:pt idx="5712">
                  <c:v>5.7120000000000459</c:v>
                </c:pt>
                <c:pt idx="5713">
                  <c:v>5.7130000000000223</c:v>
                </c:pt>
                <c:pt idx="5714">
                  <c:v>5.7139999999999986</c:v>
                </c:pt>
                <c:pt idx="5715">
                  <c:v>5.7150000000000318</c:v>
                </c:pt>
                <c:pt idx="5716">
                  <c:v>5.7160000000000082</c:v>
                </c:pt>
                <c:pt idx="5717">
                  <c:v>5.7170000000000414</c:v>
                </c:pt>
                <c:pt idx="5718">
                  <c:v>5.7180000000000177</c:v>
                </c:pt>
                <c:pt idx="5719">
                  <c:v>5.7189999999999941</c:v>
                </c:pt>
                <c:pt idx="5720">
                  <c:v>5.7200000000000273</c:v>
                </c:pt>
                <c:pt idx="5721">
                  <c:v>5.7210000000000036</c:v>
                </c:pt>
                <c:pt idx="5722">
                  <c:v>5.7220000000000368</c:v>
                </c:pt>
                <c:pt idx="5723">
                  <c:v>5.7230000000000132</c:v>
                </c:pt>
                <c:pt idx="5724">
                  <c:v>5.7240000000000464</c:v>
                </c:pt>
                <c:pt idx="5725">
                  <c:v>5.7250000000000227</c:v>
                </c:pt>
                <c:pt idx="5726">
                  <c:v>5.7259999999999991</c:v>
                </c:pt>
                <c:pt idx="5727">
                  <c:v>5.7270000000000323</c:v>
                </c:pt>
                <c:pt idx="5728">
                  <c:v>5.7280000000000086</c:v>
                </c:pt>
                <c:pt idx="5729">
                  <c:v>5.7290000000000418</c:v>
                </c:pt>
                <c:pt idx="5730">
                  <c:v>5.7300000000000182</c:v>
                </c:pt>
                <c:pt idx="5731">
                  <c:v>5.7309999999999945</c:v>
                </c:pt>
                <c:pt idx="5732">
                  <c:v>5.7320000000000277</c:v>
                </c:pt>
                <c:pt idx="5733">
                  <c:v>5.7330000000000041</c:v>
                </c:pt>
                <c:pt idx="5734">
                  <c:v>5.7340000000000373</c:v>
                </c:pt>
                <c:pt idx="5735">
                  <c:v>5.7350000000000136</c:v>
                </c:pt>
                <c:pt idx="5736">
                  <c:v>5.73599999999999</c:v>
                </c:pt>
                <c:pt idx="5737">
                  <c:v>5.7370000000000232</c:v>
                </c:pt>
                <c:pt idx="5738">
                  <c:v>5.7379999999999995</c:v>
                </c:pt>
                <c:pt idx="5739">
                  <c:v>5.7390000000000327</c:v>
                </c:pt>
                <c:pt idx="5740">
                  <c:v>5.7400000000000091</c:v>
                </c:pt>
                <c:pt idx="5741">
                  <c:v>5.7410000000000423</c:v>
                </c:pt>
                <c:pt idx="5742">
                  <c:v>5.7420000000000186</c:v>
                </c:pt>
                <c:pt idx="5743">
                  <c:v>5.742999999999995</c:v>
                </c:pt>
                <c:pt idx="5744">
                  <c:v>5.7440000000000282</c:v>
                </c:pt>
                <c:pt idx="5745">
                  <c:v>5.7450000000000045</c:v>
                </c:pt>
                <c:pt idx="5746">
                  <c:v>5.7460000000000377</c:v>
                </c:pt>
                <c:pt idx="5747">
                  <c:v>5.7470000000000141</c:v>
                </c:pt>
                <c:pt idx="5748">
                  <c:v>5.7479999999999905</c:v>
                </c:pt>
                <c:pt idx="5749">
                  <c:v>5.7490000000000236</c:v>
                </c:pt>
                <c:pt idx="5750">
                  <c:v>5.75</c:v>
                </c:pt>
                <c:pt idx="5751">
                  <c:v>5.7510000000000332</c:v>
                </c:pt>
                <c:pt idx="5752">
                  <c:v>5.7520000000000095</c:v>
                </c:pt>
                <c:pt idx="5753">
                  <c:v>5.7530000000000427</c:v>
                </c:pt>
                <c:pt idx="5754">
                  <c:v>5.7540000000000191</c:v>
                </c:pt>
                <c:pt idx="5755">
                  <c:v>5.7549999999999955</c:v>
                </c:pt>
                <c:pt idx="5756">
                  <c:v>5.7560000000000286</c:v>
                </c:pt>
                <c:pt idx="5757">
                  <c:v>5.757000000000005</c:v>
                </c:pt>
                <c:pt idx="5758">
                  <c:v>5.7580000000000382</c:v>
                </c:pt>
                <c:pt idx="5759">
                  <c:v>5.7590000000000146</c:v>
                </c:pt>
                <c:pt idx="5760">
                  <c:v>5.7599999999999909</c:v>
                </c:pt>
                <c:pt idx="5761">
                  <c:v>5.7610000000000241</c:v>
                </c:pt>
                <c:pt idx="5762">
                  <c:v>5.7620000000000005</c:v>
                </c:pt>
                <c:pt idx="5763">
                  <c:v>5.7630000000000337</c:v>
                </c:pt>
                <c:pt idx="5764">
                  <c:v>5.76400000000001</c:v>
                </c:pt>
                <c:pt idx="5765">
                  <c:v>5.7650000000000432</c:v>
                </c:pt>
                <c:pt idx="5766">
                  <c:v>5.7660000000000196</c:v>
                </c:pt>
                <c:pt idx="5767">
                  <c:v>5.7669999999999959</c:v>
                </c:pt>
                <c:pt idx="5768">
                  <c:v>5.7680000000000291</c:v>
                </c:pt>
                <c:pt idx="5769">
                  <c:v>5.7690000000000055</c:v>
                </c:pt>
                <c:pt idx="5770">
                  <c:v>5.7700000000000387</c:v>
                </c:pt>
                <c:pt idx="5771">
                  <c:v>5.771000000000015</c:v>
                </c:pt>
                <c:pt idx="5772">
                  <c:v>5.7719999999999914</c:v>
                </c:pt>
                <c:pt idx="5773">
                  <c:v>5.7730000000000246</c:v>
                </c:pt>
                <c:pt idx="5774">
                  <c:v>5.7740000000000009</c:v>
                </c:pt>
                <c:pt idx="5775">
                  <c:v>5.7750000000000341</c:v>
                </c:pt>
                <c:pt idx="5776">
                  <c:v>5.7760000000000105</c:v>
                </c:pt>
                <c:pt idx="5777">
                  <c:v>5.7770000000000437</c:v>
                </c:pt>
                <c:pt idx="5778">
                  <c:v>5.77800000000002</c:v>
                </c:pt>
                <c:pt idx="5779">
                  <c:v>5.7789999999999964</c:v>
                </c:pt>
                <c:pt idx="5780">
                  <c:v>5.7800000000000296</c:v>
                </c:pt>
                <c:pt idx="5781">
                  <c:v>5.7810000000000059</c:v>
                </c:pt>
                <c:pt idx="5782">
                  <c:v>5.7820000000000391</c:v>
                </c:pt>
                <c:pt idx="5783">
                  <c:v>5.7830000000000155</c:v>
                </c:pt>
                <c:pt idx="5784">
                  <c:v>5.7839999999999918</c:v>
                </c:pt>
                <c:pt idx="5785">
                  <c:v>5.785000000000025</c:v>
                </c:pt>
                <c:pt idx="5786">
                  <c:v>5.7860000000000014</c:v>
                </c:pt>
                <c:pt idx="5787">
                  <c:v>5.7870000000000346</c:v>
                </c:pt>
                <c:pt idx="5788">
                  <c:v>5.7880000000000109</c:v>
                </c:pt>
                <c:pt idx="5789">
                  <c:v>5.7890000000000441</c:v>
                </c:pt>
                <c:pt idx="5790">
                  <c:v>5.7900000000000205</c:v>
                </c:pt>
                <c:pt idx="5791">
                  <c:v>5.7909999999999968</c:v>
                </c:pt>
                <c:pt idx="5792">
                  <c:v>5.79200000000003</c:v>
                </c:pt>
                <c:pt idx="5793">
                  <c:v>5.7930000000000064</c:v>
                </c:pt>
                <c:pt idx="5794">
                  <c:v>5.7940000000000396</c:v>
                </c:pt>
                <c:pt idx="5795">
                  <c:v>5.7950000000000159</c:v>
                </c:pt>
                <c:pt idx="5796">
                  <c:v>5.7959999999999923</c:v>
                </c:pt>
                <c:pt idx="5797">
                  <c:v>5.7970000000000255</c:v>
                </c:pt>
                <c:pt idx="5798">
                  <c:v>5.7980000000000018</c:v>
                </c:pt>
                <c:pt idx="5799">
                  <c:v>5.799000000000035</c:v>
                </c:pt>
                <c:pt idx="5800">
                  <c:v>5.8000000000000114</c:v>
                </c:pt>
                <c:pt idx="5801">
                  <c:v>5.8010000000000446</c:v>
                </c:pt>
                <c:pt idx="5802">
                  <c:v>5.8020000000000209</c:v>
                </c:pt>
                <c:pt idx="5803">
                  <c:v>5.8029999999999973</c:v>
                </c:pt>
                <c:pt idx="5804">
                  <c:v>5.8040000000000305</c:v>
                </c:pt>
                <c:pt idx="5805">
                  <c:v>5.8050000000000068</c:v>
                </c:pt>
                <c:pt idx="5806">
                  <c:v>5.80600000000004</c:v>
                </c:pt>
                <c:pt idx="5807">
                  <c:v>5.8070000000000164</c:v>
                </c:pt>
                <c:pt idx="5808">
                  <c:v>5.8079999999999927</c:v>
                </c:pt>
                <c:pt idx="5809">
                  <c:v>5.8090000000000259</c:v>
                </c:pt>
                <c:pt idx="5810">
                  <c:v>5.8100000000000023</c:v>
                </c:pt>
                <c:pt idx="5811">
                  <c:v>5.8110000000000355</c:v>
                </c:pt>
                <c:pt idx="5812">
                  <c:v>5.8120000000000118</c:v>
                </c:pt>
                <c:pt idx="5813">
                  <c:v>5.813000000000045</c:v>
                </c:pt>
                <c:pt idx="5814">
                  <c:v>5.8140000000000214</c:v>
                </c:pt>
                <c:pt idx="5815">
                  <c:v>5.8149999999999977</c:v>
                </c:pt>
                <c:pt idx="5816">
                  <c:v>5.8160000000000309</c:v>
                </c:pt>
                <c:pt idx="5817">
                  <c:v>5.8170000000000073</c:v>
                </c:pt>
                <c:pt idx="5818">
                  <c:v>5.8180000000000405</c:v>
                </c:pt>
                <c:pt idx="5819">
                  <c:v>5.8190000000000168</c:v>
                </c:pt>
                <c:pt idx="5820">
                  <c:v>5.8199999999999932</c:v>
                </c:pt>
                <c:pt idx="5821">
                  <c:v>5.8210000000000264</c:v>
                </c:pt>
                <c:pt idx="5822">
                  <c:v>5.8220000000000027</c:v>
                </c:pt>
                <c:pt idx="5823">
                  <c:v>5.8230000000000359</c:v>
                </c:pt>
                <c:pt idx="5824">
                  <c:v>5.8240000000000123</c:v>
                </c:pt>
                <c:pt idx="5825">
                  <c:v>5.8250000000000455</c:v>
                </c:pt>
                <c:pt idx="5826">
                  <c:v>5.8260000000000218</c:v>
                </c:pt>
                <c:pt idx="5827">
                  <c:v>5.8269999999999982</c:v>
                </c:pt>
                <c:pt idx="5828">
                  <c:v>5.8280000000000314</c:v>
                </c:pt>
                <c:pt idx="5829">
                  <c:v>5.8290000000000077</c:v>
                </c:pt>
                <c:pt idx="5830">
                  <c:v>5.8300000000000409</c:v>
                </c:pt>
                <c:pt idx="5831">
                  <c:v>5.8310000000000173</c:v>
                </c:pt>
                <c:pt idx="5832">
                  <c:v>5.8319999999999936</c:v>
                </c:pt>
                <c:pt idx="5833">
                  <c:v>5.8330000000000268</c:v>
                </c:pt>
                <c:pt idx="5834">
                  <c:v>5.8340000000000032</c:v>
                </c:pt>
                <c:pt idx="5835">
                  <c:v>5.8350000000000364</c:v>
                </c:pt>
                <c:pt idx="5836">
                  <c:v>5.8360000000000127</c:v>
                </c:pt>
                <c:pt idx="5837">
                  <c:v>5.8370000000000459</c:v>
                </c:pt>
                <c:pt idx="5838">
                  <c:v>5.8380000000000223</c:v>
                </c:pt>
                <c:pt idx="5839">
                  <c:v>5.8389999999999986</c:v>
                </c:pt>
                <c:pt idx="5840">
                  <c:v>5.8400000000000318</c:v>
                </c:pt>
                <c:pt idx="5841">
                  <c:v>5.8410000000000082</c:v>
                </c:pt>
                <c:pt idx="5842">
                  <c:v>5.8420000000000414</c:v>
                </c:pt>
                <c:pt idx="5843">
                  <c:v>5.8430000000000177</c:v>
                </c:pt>
                <c:pt idx="5844">
                  <c:v>5.8439999999999941</c:v>
                </c:pt>
                <c:pt idx="5845">
                  <c:v>5.8450000000000273</c:v>
                </c:pt>
                <c:pt idx="5846">
                  <c:v>5.8460000000000036</c:v>
                </c:pt>
                <c:pt idx="5847">
                  <c:v>5.8470000000000368</c:v>
                </c:pt>
                <c:pt idx="5848">
                  <c:v>5.8480000000000132</c:v>
                </c:pt>
                <c:pt idx="5849">
                  <c:v>5.8490000000000464</c:v>
                </c:pt>
                <c:pt idx="5850">
                  <c:v>5.8500000000000227</c:v>
                </c:pt>
                <c:pt idx="5851">
                  <c:v>5.8509999999999991</c:v>
                </c:pt>
                <c:pt idx="5852">
                  <c:v>5.8520000000000323</c:v>
                </c:pt>
                <c:pt idx="5853">
                  <c:v>5.8530000000000086</c:v>
                </c:pt>
                <c:pt idx="5854">
                  <c:v>5.8540000000000418</c:v>
                </c:pt>
                <c:pt idx="5855">
                  <c:v>5.8550000000000182</c:v>
                </c:pt>
                <c:pt idx="5856">
                  <c:v>5.8559999999999945</c:v>
                </c:pt>
                <c:pt idx="5857">
                  <c:v>5.8570000000000277</c:v>
                </c:pt>
                <c:pt idx="5858">
                  <c:v>5.8580000000000041</c:v>
                </c:pt>
                <c:pt idx="5859">
                  <c:v>5.8590000000000373</c:v>
                </c:pt>
                <c:pt idx="5860">
                  <c:v>5.8600000000000136</c:v>
                </c:pt>
                <c:pt idx="5861">
                  <c:v>5.86099999999999</c:v>
                </c:pt>
                <c:pt idx="5862">
                  <c:v>5.8620000000000232</c:v>
                </c:pt>
                <c:pt idx="5863">
                  <c:v>5.8629999999999995</c:v>
                </c:pt>
                <c:pt idx="5864">
                  <c:v>5.8640000000000327</c:v>
                </c:pt>
                <c:pt idx="5865">
                  <c:v>5.8650000000000091</c:v>
                </c:pt>
                <c:pt idx="5866">
                  <c:v>5.8660000000000423</c:v>
                </c:pt>
                <c:pt idx="5867">
                  <c:v>5.8670000000000186</c:v>
                </c:pt>
                <c:pt idx="5868">
                  <c:v>5.867999999999995</c:v>
                </c:pt>
                <c:pt idx="5869">
                  <c:v>5.8690000000000282</c:v>
                </c:pt>
                <c:pt idx="5870">
                  <c:v>5.8700000000000045</c:v>
                </c:pt>
                <c:pt idx="5871">
                  <c:v>5.8710000000000377</c:v>
                </c:pt>
                <c:pt idx="5872">
                  <c:v>5.8720000000000141</c:v>
                </c:pt>
                <c:pt idx="5873">
                  <c:v>5.8729999999999905</c:v>
                </c:pt>
                <c:pt idx="5874">
                  <c:v>5.8740000000000236</c:v>
                </c:pt>
                <c:pt idx="5875">
                  <c:v>5.875</c:v>
                </c:pt>
                <c:pt idx="5876">
                  <c:v>5.8760000000000332</c:v>
                </c:pt>
                <c:pt idx="5877">
                  <c:v>5.8770000000000095</c:v>
                </c:pt>
                <c:pt idx="5878">
                  <c:v>5.8780000000000427</c:v>
                </c:pt>
                <c:pt idx="5879">
                  <c:v>5.8790000000000191</c:v>
                </c:pt>
                <c:pt idx="5880">
                  <c:v>5.8799999999999955</c:v>
                </c:pt>
                <c:pt idx="5881">
                  <c:v>5.8810000000000286</c:v>
                </c:pt>
                <c:pt idx="5882">
                  <c:v>5.882000000000005</c:v>
                </c:pt>
                <c:pt idx="5883">
                  <c:v>5.8830000000000382</c:v>
                </c:pt>
                <c:pt idx="5884">
                  <c:v>5.8840000000000146</c:v>
                </c:pt>
                <c:pt idx="5885">
                  <c:v>5.8849999999999909</c:v>
                </c:pt>
                <c:pt idx="5886">
                  <c:v>5.8860000000000241</c:v>
                </c:pt>
                <c:pt idx="5887">
                  <c:v>5.8870000000000005</c:v>
                </c:pt>
                <c:pt idx="5888">
                  <c:v>5.8880000000000337</c:v>
                </c:pt>
                <c:pt idx="5889">
                  <c:v>5.88900000000001</c:v>
                </c:pt>
                <c:pt idx="5890">
                  <c:v>5.8900000000000432</c:v>
                </c:pt>
                <c:pt idx="5891">
                  <c:v>5.8910000000000196</c:v>
                </c:pt>
                <c:pt idx="5892">
                  <c:v>5.8919999999999959</c:v>
                </c:pt>
                <c:pt idx="5893">
                  <c:v>5.8930000000000291</c:v>
                </c:pt>
                <c:pt idx="5894">
                  <c:v>5.8940000000000055</c:v>
                </c:pt>
                <c:pt idx="5895">
                  <c:v>5.8950000000000387</c:v>
                </c:pt>
                <c:pt idx="5896">
                  <c:v>5.896000000000015</c:v>
                </c:pt>
                <c:pt idx="5897">
                  <c:v>5.8969999999999914</c:v>
                </c:pt>
                <c:pt idx="5898">
                  <c:v>5.8980000000000246</c:v>
                </c:pt>
                <c:pt idx="5899">
                  <c:v>5.8990000000000009</c:v>
                </c:pt>
                <c:pt idx="5900">
                  <c:v>5.9000000000000341</c:v>
                </c:pt>
                <c:pt idx="5901">
                  <c:v>5.9010000000000105</c:v>
                </c:pt>
                <c:pt idx="5902">
                  <c:v>5.9020000000000437</c:v>
                </c:pt>
                <c:pt idx="5903">
                  <c:v>5.90300000000002</c:v>
                </c:pt>
                <c:pt idx="5904">
                  <c:v>5.9039999999999964</c:v>
                </c:pt>
                <c:pt idx="5905">
                  <c:v>5.9050000000000296</c:v>
                </c:pt>
                <c:pt idx="5906">
                  <c:v>5.9060000000000059</c:v>
                </c:pt>
                <c:pt idx="5907">
                  <c:v>5.9070000000000391</c:v>
                </c:pt>
                <c:pt idx="5908">
                  <c:v>5.9080000000000155</c:v>
                </c:pt>
                <c:pt idx="5909">
                  <c:v>5.9089999999999918</c:v>
                </c:pt>
                <c:pt idx="5910">
                  <c:v>5.910000000000025</c:v>
                </c:pt>
                <c:pt idx="5911">
                  <c:v>5.9110000000000014</c:v>
                </c:pt>
                <c:pt idx="5912">
                  <c:v>5.9120000000000346</c:v>
                </c:pt>
                <c:pt idx="5913">
                  <c:v>5.9130000000000109</c:v>
                </c:pt>
                <c:pt idx="5914">
                  <c:v>5.9140000000000441</c:v>
                </c:pt>
                <c:pt idx="5915">
                  <c:v>5.9150000000000205</c:v>
                </c:pt>
                <c:pt idx="5916">
                  <c:v>5.9159999999999968</c:v>
                </c:pt>
                <c:pt idx="5917">
                  <c:v>5.91700000000003</c:v>
                </c:pt>
                <c:pt idx="5918">
                  <c:v>5.9180000000000064</c:v>
                </c:pt>
                <c:pt idx="5919">
                  <c:v>5.9190000000000396</c:v>
                </c:pt>
                <c:pt idx="5920">
                  <c:v>5.9200000000000159</c:v>
                </c:pt>
                <c:pt idx="5921">
                  <c:v>5.9209999999999923</c:v>
                </c:pt>
                <c:pt idx="5922">
                  <c:v>5.9220000000000255</c:v>
                </c:pt>
                <c:pt idx="5923">
                  <c:v>5.9230000000000018</c:v>
                </c:pt>
                <c:pt idx="5924">
                  <c:v>5.924000000000035</c:v>
                </c:pt>
                <c:pt idx="5925">
                  <c:v>5.9250000000000114</c:v>
                </c:pt>
                <c:pt idx="5926">
                  <c:v>5.9260000000000446</c:v>
                </c:pt>
                <c:pt idx="5927">
                  <c:v>5.9270000000000209</c:v>
                </c:pt>
                <c:pt idx="5928">
                  <c:v>5.9279999999999973</c:v>
                </c:pt>
                <c:pt idx="5929">
                  <c:v>5.9290000000000305</c:v>
                </c:pt>
                <c:pt idx="5930">
                  <c:v>5.9300000000000068</c:v>
                </c:pt>
                <c:pt idx="5931">
                  <c:v>5.93100000000004</c:v>
                </c:pt>
                <c:pt idx="5932">
                  <c:v>5.9320000000000164</c:v>
                </c:pt>
                <c:pt idx="5933">
                  <c:v>5.9329999999999927</c:v>
                </c:pt>
                <c:pt idx="5934">
                  <c:v>5.9340000000000259</c:v>
                </c:pt>
                <c:pt idx="5935">
                  <c:v>5.9350000000000023</c:v>
                </c:pt>
                <c:pt idx="5936">
                  <c:v>5.9360000000000355</c:v>
                </c:pt>
                <c:pt idx="5937">
                  <c:v>5.9370000000000118</c:v>
                </c:pt>
                <c:pt idx="5938">
                  <c:v>5.938000000000045</c:v>
                </c:pt>
                <c:pt idx="5939">
                  <c:v>5.9390000000000214</c:v>
                </c:pt>
                <c:pt idx="5940">
                  <c:v>5.9399999999999977</c:v>
                </c:pt>
                <c:pt idx="5941">
                  <c:v>5.9410000000000309</c:v>
                </c:pt>
                <c:pt idx="5942">
                  <c:v>5.9420000000000073</c:v>
                </c:pt>
                <c:pt idx="5943">
                  <c:v>5.9430000000000405</c:v>
                </c:pt>
                <c:pt idx="5944">
                  <c:v>5.9440000000000168</c:v>
                </c:pt>
                <c:pt idx="5945">
                  <c:v>5.9449999999999932</c:v>
                </c:pt>
                <c:pt idx="5946">
                  <c:v>5.9460000000000264</c:v>
                </c:pt>
                <c:pt idx="5947">
                  <c:v>5.9470000000000027</c:v>
                </c:pt>
                <c:pt idx="5948">
                  <c:v>5.9480000000000359</c:v>
                </c:pt>
                <c:pt idx="5949">
                  <c:v>5.9490000000000123</c:v>
                </c:pt>
                <c:pt idx="5950">
                  <c:v>5.9500000000000455</c:v>
                </c:pt>
                <c:pt idx="5951">
                  <c:v>5.9510000000000218</c:v>
                </c:pt>
                <c:pt idx="5952">
                  <c:v>5.9519999999999982</c:v>
                </c:pt>
                <c:pt idx="5953">
                  <c:v>5.9530000000000314</c:v>
                </c:pt>
                <c:pt idx="5954">
                  <c:v>5.9540000000000077</c:v>
                </c:pt>
                <c:pt idx="5955">
                  <c:v>5.9550000000000409</c:v>
                </c:pt>
                <c:pt idx="5956">
                  <c:v>5.9560000000000173</c:v>
                </c:pt>
                <c:pt idx="5957">
                  <c:v>5.9569999999999936</c:v>
                </c:pt>
                <c:pt idx="5958">
                  <c:v>5.9580000000000268</c:v>
                </c:pt>
                <c:pt idx="5959">
                  <c:v>5.9590000000000032</c:v>
                </c:pt>
                <c:pt idx="5960">
                  <c:v>5.9600000000000364</c:v>
                </c:pt>
                <c:pt idx="5961">
                  <c:v>5.9610000000000127</c:v>
                </c:pt>
                <c:pt idx="5962">
                  <c:v>5.9620000000000459</c:v>
                </c:pt>
                <c:pt idx="5963">
                  <c:v>5.9630000000000223</c:v>
                </c:pt>
                <c:pt idx="5964">
                  <c:v>5.9639999999999986</c:v>
                </c:pt>
                <c:pt idx="5965">
                  <c:v>5.9650000000000318</c:v>
                </c:pt>
                <c:pt idx="5966">
                  <c:v>5.9660000000000082</c:v>
                </c:pt>
                <c:pt idx="5967">
                  <c:v>5.9670000000000414</c:v>
                </c:pt>
                <c:pt idx="5968">
                  <c:v>5.9680000000000177</c:v>
                </c:pt>
                <c:pt idx="5969">
                  <c:v>5.9689999999999941</c:v>
                </c:pt>
                <c:pt idx="5970">
                  <c:v>5.9700000000000273</c:v>
                </c:pt>
                <c:pt idx="5971">
                  <c:v>5.9710000000000036</c:v>
                </c:pt>
                <c:pt idx="5972">
                  <c:v>5.9720000000000368</c:v>
                </c:pt>
                <c:pt idx="5973">
                  <c:v>5.9730000000000132</c:v>
                </c:pt>
                <c:pt idx="5974">
                  <c:v>5.9740000000000464</c:v>
                </c:pt>
                <c:pt idx="5975">
                  <c:v>5.9750000000000227</c:v>
                </c:pt>
                <c:pt idx="5976">
                  <c:v>5.9759999999999991</c:v>
                </c:pt>
                <c:pt idx="5977">
                  <c:v>5.9770000000000323</c:v>
                </c:pt>
                <c:pt idx="5978">
                  <c:v>5.9780000000000086</c:v>
                </c:pt>
                <c:pt idx="5979">
                  <c:v>5.9790000000000418</c:v>
                </c:pt>
                <c:pt idx="5980">
                  <c:v>5.9800000000000182</c:v>
                </c:pt>
                <c:pt idx="5981">
                  <c:v>5.9809999999999945</c:v>
                </c:pt>
                <c:pt idx="5982">
                  <c:v>5.9820000000000277</c:v>
                </c:pt>
                <c:pt idx="5983">
                  <c:v>5.9830000000000041</c:v>
                </c:pt>
                <c:pt idx="5984">
                  <c:v>5.9840000000000373</c:v>
                </c:pt>
                <c:pt idx="5985">
                  <c:v>5.9850000000000136</c:v>
                </c:pt>
                <c:pt idx="5986">
                  <c:v>5.98599999999999</c:v>
                </c:pt>
                <c:pt idx="5987">
                  <c:v>5.9870000000000232</c:v>
                </c:pt>
                <c:pt idx="5988">
                  <c:v>5.9879999999999995</c:v>
                </c:pt>
                <c:pt idx="5989">
                  <c:v>5.9890000000000327</c:v>
                </c:pt>
                <c:pt idx="5990">
                  <c:v>5.9900000000000091</c:v>
                </c:pt>
                <c:pt idx="5991">
                  <c:v>5.9910000000000423</c:v>
                </c:pt>
                <c:pt idx="5992">
                  <c:v>5.9920000000000186</c:v>
                </c:pt>
                <c:pt idx="5993">
                  <c:v>5.992999999999995</c:v>
                </c:pt>
                <c:pt idx="5994">
                  <c:v>5.9940000000000282</c:v>
                </c:pt>
                <c:pt idx="5995">
                  <c:v>5.9950000000000045</c:v>
                </c:pt>
                <c:pt idx="5996">
                  <c:v>5.9960000000000377</c:v>
                </c:pt>
                <c:pt idx="5997">
                  <c:v>5.9970000000000141</c:v>
                </c:pt>
                <c:pt idx="5998">
                  <c:v>5.9979999999999905</c:v>
                </c:pt>
                <c:pt idx="5999">
                  <c:v>5.9990000000000236</c:v>
                </c:pt>
                <c:pt idx="6000">
                  <c:v>6</c:v>
                </c:pt>
                <c:pt idx="6001">
                  <c:v>6.0010000000000332</c:v>
                </c:pt>
                <c:pt idx="6002">
                  <c:v>6.0020000000000095</c:v>
                </c:pt>
                <c:pt idx="6003">
                  <c:v>6.0030000000000427</c:v>
                </c:pt>
                <c:pt idx="6004">
                  <c:v>6.0040000000000191</c:v>
                </c:pt>
                <c:pt idx="6005">
                  <c:v>6.0049999999999955</c:v>
                </c:pt>
                <c:pt idx="6006">
                  <c:v>6.0060000000000286</c:v>
                </c:pt>
                <c:pt idx="6007">
                  <c:v>6.007000000000005</c:v>
                </c:pt>
                <c:pt idx="6008">
                  <c:v>6.0080000000000382</c:v>
                </c:pt>
                <c:pt idx="6009">
                  <c:v>6.0090000000000146</c:v>
                </c:pt>
                <c:pt idx="6010">
                  <c:v>6.0099999999999909</c:v>
                </c:pt>
                <c:pt idx="6011">
                  <c:v>6.0110000000000241</c:v>
                </c:pt>
                <c:pt idx="6012">
                  <c:v>6.0120000000000005</c:v>
                </c:pt>
                <c:pt idx="6013">
                  <c:v>6.0130000000000337</c:v>
                </c:pt>
                <c:pt idx="6014">
                  <c:v>6.01400000000001</c:v>
                </c:pt>
                <c:pt idx="6015">
                  <c:v>6.0150000000000432</c:v>
                </c:pt>
                <c:pt idx="6016">
                  <c:v>6.0160000000000196</c:v>
                </c:pt>
                <c:pt idx="6017">
                  <c:v>6.0169999999999959</c:v>
                </c:pt>
                <c:pt idx="6018">
                  <c:v>6.0180000000000291</c:v>
                </c:pt>
                <c:pt idx="6019">
                  <c:v>6.0190000000000055</c:v>
                </c:pt>
                <c:pt idx="6020">
                  <c:v>6.0200000000000387</c:v>
                </c:pt>
                <c:pt idx="6021">
                  <c:v>6.021000000000015</c:v>
                </c:pt>
                <c:pt idx="6022">
                  <c:v>6.0219999999999914</c:v>
                </c:pt>
                <c:pt idx="6023">
                  <c:v>6.0230000000000246</c:v>
                </c:pt>
                <c:pt idx="6024">
                  <c:v>6.0240000000000009</c:v>
                </c:pt>
                <c:pt idx="6025">
                  <c:v>6.0250000000000341</c:v>
                </c:pt>
                <c:pt idx="6026">
                  <c:v>6.0260000000000105</c:v>
                </c:pt>
                <c:pt idx="6027">
                  <c:v>6.0270000000000437</c:v>
                </c:pt>
                <c:pt idx="6028">
                  <c:v>6.02800000000002</c:v>
                </c:pt>
                <c:pt idx="6029">
                  <c:v>6.0289999999999964</c:v>
                </c:pt>
                <c:pt idx="6030">
                  <c:v>6.0300000000000296</c:v>
                </c:pt>
                <c:pt idx="6031">
                  <c:v>6.0310000000000059</c:v>
                </c:pt>
                <c:pt idx="6032">
                  <c:v>6.0320000000000391</c:v>
                </c:pt>
                <c:pt idx="6033">
                  <c:v>6.0330000000000155</c:v>
                </c:pt>
                <c:pt idx="6034">
                  <c:v>6.0339999999999918</c:v>
                </c:pt>
                <c:pt idx="6035">
                  <c:v>6.035000000000025</c:v>
                </c:pt>
                <c:pt idx="6036">
                  <c:v>6.0360000000000014</c:v>
                </c:pt>
                <c:pt idx="6037">
                  <c:v>6.0370000000000346</c:v>
                </c:pt>
                <c:pt idx="6038">
                  <c:v>6.0380000000000109</c:v>
                </c:pt>
                <c:pt idx="6039">
                  <c:v>6.0390000000000441</c:v>
                </c:pt>
                <c:pt idx="6040">
                  <c:v>6.0400000000000205</c:v>
                </c:pt>
                <c:pt idx="6041">
                  <c:v>6.0409999999999968</c:v>
                </c:pt>
                <c:pt idx="6042">
                  <c:v>6.04200000000003</c:v>
                </c:pt>
                <c:pt idx="6043">
                  <c:v>6.0430000000000064</c:v>
                </c:pt>
                <c:pt idx="6044">
                  <c:v>6.0440000000000396</c:v>
                </c:pt>
                <c:pt idx="6045">
                  <c:v>6.0450000000000159</c:v>
                </c:pt>
                <c:pt idx="6046">
                  <c:v>6.0459999999999923</c:v>
                </c:pt>
                <c:pt idx="6047">
                  <c:v>6.0470000000000255</c:v>
                </c:pt>
                <c:pt idx="6048">
                  <c:v>6.0480000000000018</c:v>
                </c:pt>
                <c:pt idx="6049">
                  <c:v>6.049000000000035</c:v>
                </c:pt>
                <c:pt idx="6050">
                  <c:v>6.0500000000000114</c:v>
                </c:pt>
                <c:pt idx="6051">
                  <c:v>6.0510000000000446</c:v>
                </c:pt>
                <c:pt idx="6052">
                  <c:v>6.0520000000000209</c:v>
                </c:pt>
                <c:pt idx="6053">
                  <c:v>6.0529999999999973</c:v>
                </c:pt>
                <c:pt idx="6054">
                  <c:v>6.0540000000000305</c:v>
                </c:pt>
                <c:pt idx="6055">
                  <c:v>6.0550000000000068</c:v>
                </c:pt>
                <c:pt idx="6056">
                  <c:v>6.05600000000004</c:v>
                </c:pt>
                <c:pt idx="6057">
                  <c:v>6.0570000000000164</c:v>
                </c:pt>
                <c:pt idx="6058">
                  <c:v>6.0579999999999927</c:v>
                </c:pt>
                <c:pt idx="6059">
                  <c:v>6.0590000000000259</c:v>
                </c:pt>
                <c:pt idx="6060">
                  <c:v>6.0600000000000023</c:v>
                </c:pt>
                <c:pt idx="6061">
                  <c:v>6.0610000000000355</c:v>
                </c:pt>
                <c:pt idx="6062">
                  <c:v>6.0620000000000118</c:v>
                </c:pt>
                <c:pt idx="6063">
                  <c:v>6.063000000000045</c:v>
                </c:pt>
                <c:pt idx="6064">
                  <c:v>6.0640000000000214</c:v>
                </c:pt>
                <c:pt idx="6065">
                  <c:v>6.0649999999999977</c:v>
                </c:pt>
                <c:pt idx="6066">
                  <c:v>6.0660000000000309</c:v>
                </c:pt>
                <c:pt idx="6067">
                  <c:v>6.0670000000000073</c:v>
                </c:pt>
                <c:pt idx="6068">
                  <c:v>6.0680000000000405</c:v>
                </c:pt>
                <c:pt idx="6069">
                  <c:v>6.0690000000000168</c:v>
                </c:pt>
                <c:pt idx="6070">
                  <c:v>6.0699999999999932</c:v>
                </c:pt>
                <c:pt idx="6071">
                  <c:v>6.0710000000000264</c:v>
                </c:pt>
                <c:pt idx="6072">
                  <c:v>6.0720000000000027</c:v>
                </c:pt>
                <c:pt idx="6073">
                  <c:v>6.0730000000000359</c:v>
                </c:pt>
                <c:pt idx="6074">
                  <c:v>6.0740000000000123</c:v>
                </c:pt>
                <c:pt idx="6075">
                  <c:v>6.0750000000000455</c:v>
                </c:pt>
                <c:pt idx="6076">
                  <c:v>6.0760000000000218</c:v>
                </c:pt>
                <c:pt idx="6077">
                  <c:v>6.0769999999999982</c:v>
                </c:pt>
                <c:pt idx="6078">
                  <c:v>6.0780000000000314</c:v>
                </c:pt>
                <c:pt idx="6079">
                  <c:v>6.0790000000000077</c:v>
                </c:pt>
                <c:pt idx="6080">
                  <c:v>6.0800000000000409</c:v>
                </c:pt>
                <c:pt idx="6081">
                  <c:v>6.0810000000000173</c:v>
                </c:pt>
                <c:pt idx="6082">
                  <c:v>6.0819999999999936</c:v>
                </c:pt>
                <c:pt idx="6083">
                  <c:v>6.0830000000000268</c:v>
                </c:pt>
                <c:pt idx="6084">
                  <c:v>6.0840000000000032</c:v>
                </c:pt>
                <c:pt idx="6085">
                  <c:v>6.0850000000000364</c:v>
                </c:pt>
                <c:pt idx="6086">
                  <c:v>6.0860000000000127</c:v>
                </c:pt>
                <c:pt idx="6087">
                  <c:v>6.0870000000000459</c:v>
                </c:pt>
                <c:pt idx="6088">
                  <c:v>6.0880000000000223</c:v>
                </c:pt>
                <c:pt idx="6089">
                  <c:v>6.0889999999999986</c:v>
                </c:pt>
                <c:pt idx="6090">
                  <c:v>6.0900000000000318</c:v>
                </c:pt>
                <c:pt idx="6091">
                  <c:v>6.0910000000000082</c:v>
                </c:pt>
                <c:pt idx="6092">
                  <c:v>6.0920000000000414</c:v>
                </c:pt>
                <c:pt idx="6093">
                  <c:v>6.0930000000000177</c:v>
                </c:pt>
                <c:pt idx="6094">
                  <c:v>6.0939999999999941</c:v>
                </c:pt>
                <c:pt idx="6095">
                  <c:v>6.0950000000000273</c:v>
                </c:pt>
                <c:pt idx="6096">
                  <c:v>6.0960000000000036</c:v>
                </c:pt>
                <c:pt idx="6097">
                  <c:v>6.0970000000000368</c:v>
                </c:pt>
                <c:pt idx="6098">
                  <c:v>6.0980000000000132</c:v>
                </c:pt>
                <c:pt idx="6099">
                  <c:v>6.0990000000000464</c:v>
                </c:pt>
                <c:pt idx="6100">
                  <c:v>6.1000000000000227</c:v>
                </c:pt>
                <c:pt idx="6101">
                  <c:v>6.1009999999999991</c:v>
                </c:pt>
                <c:pt idx="6102">
                  <c:v>6.1020000000000323</c:v>
                </c:pt>
                <c:pt idx="6103">
                  <c:v>6.1030000000000086</c:v>
                </c:pt>
                <c:pt idx="6104">
                  <c:v>6.1040000000000418</c:v>
                </c:pt>
                <c:pt idx="6105">
                  <c:v>6.1050000000000182</c:v>
                </c:pt>
                <c:pt idx="6106">
                  <c:v>6.1059999999999945</c:v>
                </c:pt>
                <c:pt idx="6107">
                  <c:v>6.1070000000000277</c:v>
                </c:pt>
                <c:pt idx="6108">
                  <c:v>6.1080000000000041</c:v>
                </c:pt>
                <c:pt idx="6109">
                  <c:v>6.1090000000000373</c:v>
                </c:pt>
                <c:pt idx="6110">
                  <c:v>6.1100000000000136</c:v>
                </c:pt>
                <c:pt idx="6111">
                  <c:v>6.11099999999999</c:v>
                </c:pt>
                <c:pt idx="6112">
                  <c:v>6.1120000000000232</c:v>
                </c:pt>
                <c:pt idx="6113">
                  <c:v>6.1129999999999995</c:v>
                </c:pt>
                <c:pt idx="6114">
                  <c:v>6.1140000000000327</c:v>
                </c:pt>
                <c:pt idx="6115">
                  <c:v>6.1150000000000091</c:v>
                </c:pt>
                <c:pt idx="6116">
                  <c:v>6.1160000000000423</c:v>
                </c:pt>
                <c:pt idx="6117">
                  <c:v>6.1170000000000186</c:v>
                </c:pt>
                <c:pt idx="6118">
                  <c:v>6.117999999999995</c:v>
                </c:pt>
                <c:pt idx="6119">
                  <c:v>6.1190000000000282</c:v>
                </c:pt>
                <c:pt idx="6120">
                  <c:v>6.1200000000000045</c:v>
                </c:pt>
                <c:pt idx="6121">
                  <c:v>6.1210000000000377</c:v>
                </c:pt>
                <c:pt idx="6122">
                  <c:v>6.1220000000000141</c:v>
                </c:pt>
                <c:pt idx="6123">
                  <c:v>6.1229999999999905</c:v>
                </c:pt>
                <c:pt idx="6124">
                  <c:v>6.1240000000000236</c:v>
                </c:pt>
                <c:pt idx="6125">
                  <c:v>6.125</c:v>
                </c:pt>
                <c:pt idx="6126">
                  <c:v>6.1260000000000332</c:v>
                </c:pt>
                <c:pt idx="6127">
                  <c:v>6.1270000000000095</c:v>
                </c:pt>
                <c:pt idx="6128">
                  <c:v>6.1280000000000427</c:v>
                </c:pt>
                <c:pt idx="6129">
                  <c:v>6.1290000000000191</c:v>
                </c:pt>
                <c:pt idx="6130">
                  <c:v>6.1299999999999955</c:v>
                </c:pt>
                <c:pt idx="6131">
                  <c:v>6.1310000000000286</c:v>
                </c:pt>
                <c:pt idx="6132">
                  <c:v>6.132000000000005</c:v>
                </c:pt>
                <c:pt idx="6133">
                  <c:v>6.1330000000000382</c:v>
                </c:pt>
                <c:pt idx="6134">
                  <c:v>6.1340000000000146</c:v>
                </c:pt>
                <c:pt idx="6135">
                  <c:v>6.1349999999999909</c:v>
                </c:pt>
                <c:pt idx="6136">
                  <c:v>6.1360000000000241</c:v>
                </c:pt>
                <c:pt idx="6137">
                  <c:v>6.1370000000000005</c:v>
                </c:pt>
                <c:pt idx="6138">
                  <c:v>6.1380000000000337</c:v>
                </c:pt>
                <c:pt idx="6139">
                  <c:v>6.13900000000001</c:v>
                </c:pt>
                <c:pt idx="6140">
                  <c:v>6.1400000000000432</c:v>
                </c:pt>
                <c:pt idx="6141">
                  <c:v>6.1410000000000196</c:v>
                </c:pt>
                <c:pt idx="6142">
                  <c:v>6.1419999999999959</c:v>
                </c:pt>
                <c:pt idx="6143">
                  <c:v>6.1430000000000291</c:v>
                </c:pt>
                <c:pt idx="6144">
                  <c:v>6.1440000000000055</c:v>
                </c:pt>
                <c:pt idx="6145">
                  <c:v>6.1450000000000387</c:v>
                </c:pt>
                <c:pt idx="6146">
                  <c:v>6.146000000000015</c:v>
                </c:pt>
                <c:pt idx="6147">
                  <c:v>6.1469999999999914</c:v>
                </c:pt>
                <c:pt idx="6148">
                  <c:v>6.1480000000000246</c:v>
                </c:pt>
                <c:pt idx="6149">
                  <c:v>6.1490000000000009</c:v>
                </c:pt>
                <c:pt idx="6150">
                  <c:v>6.1500000000000341</c:v>
                </c:pt>
                <c:pt idx="6151">
                  <c:v>6.1510000000000105</c:v>
                </c:pt>
                <c:pt idx="6152">
                  <c:v>6.1520000000000437</c:v>
                </c:pt>
                <c:pt idx="6153">
                  <c:v>6.15300000000002</c:v>
                </c:pt>
                <c:pt idx="6154">
                  <c:v>6.1539999999999964</c:v>
                </c:pt>
                <c:pt idx="6155">
                  <c:v>6.1550000000000296</c:v>
                </c:pt>
                <c:pt idx="6156">
                  <c:v>6.1560000000000059</c:v>
                </c:pt>
                <c:pt idx="6157">
                  <c:v>6.1570000000000391</c:v>
                </c:pt>
                <c:pt idx="6158">
                  <c:v>6.1580000000000155</c:v>
                </c:pt>
                <c:pt idx="6159">
                  <c:v>6.1589999999999918</c:v>
                </c:pt>
                <c:pt idx="6160">
                  <c:v>6.160000000000025</c:v>
                </c:pt>
                <c:pt idx="6161">
                  <c:v>6.1610000000000014</c:v>
                </c:pt>
                <c:pt idx="6162">
                  <c:v>6.1620000000000346</c:v>
                </c:pt>
                <c:pt idx="6163">
                  <c:v>6.1630000000000109</c:v>
                </c:pt>
                <c:pt idx="6164">
                  <c:v>6.1640000000000441</c:v>
                </c:pt>
                <c:pt idx="6165">
                  <c:v>6.1650000000000205</c:v>
                </c:pt>
                <c:pt idx="6166">
                  <c:v>6.1659999999999968</c:v>
                </c:pt>
                <c:pt idx="6167">
                  <c:v>6.16700000000003</c:v>
                </c:pt>
                <c:pt idx="6168">
                  <c:v>6.1680000000000064</c:v>
                </c:pt>
                <c:pt idx="6169">
                  <c:v>6.1690000000000396</c:v>
                </c:pt>
                <c:pt idx="6170">
                  <c:v>6.1700000000000159</c:v>
                </c:pt>
                <c:pt idx="6171">
                  <c:v>6.1709999999999923</c:v>
                </c:pt>
                <c:pt idx="6172">
                  <c:v>6.1720000000000255</c:v>
                </c:pt>
                <c:pt idx="6173">
                  <c:v>6.1730000000000018</c:v>
                </c:pt>
                <c:pt idx="6174">
                  <c:v>6.174000000000035</c:v>
                </c:pt>
                <c:pt idx="6175">
                  <c:v>6.1750000000000114</c:v>
                </c:pt>
                <c:pt idx="6176">
                  <c:v>6.1760000000000446</c:v>
                </c:pt>
                <c:pt idx="6177">
                  <c:v>6.1770000000000209</c:v>
                </c:pt>
                <c:pt idx="6178">
                  <c:v>6.1779999999999973</c:v>
                </c:pt>
                <c:pt idx="6179">
                  <c:v>6.1790000000000305</c:v>
                </c:pt>
                <c:pt idx="6180">
                  <c:v>6.1800000000000068</c:v>
                </c:pt>
                <c:pt idx="6181">
                  <c:v>6.18100000000004</c:v>
                </c:pt>
                <c:pt idx="6182">
                  <c:v>6.1820000000000164</c:v>
                </c:pt>
                <c:pt idx="6183">
                  <c:v>6.1829999999999927</c:v>
                </c:pt>
                <c:pt idx="6184">
                  <c:v>6.1840000000000259</c:v>
                </c:pt>
                <c:pt idx="6185">
                  <c:v>6.1850000000000023</c:v>
                </c:pt>
                <c:pt idx="6186">
                  <c:v>6.1860000000000355</c:v>
                </c:pt>
                <c:pt idx="6187">
                  <c:v>6.1870000000000118</c:v>
                </c:pt>
                <c:pt idx="6188">
                  <c:v>6.188000000000045</c:v>
                </c:pt>
                <c:pt idx="6189">
                  <c:v>6.1890000000000214</c:v>
                </c:pt>
                <c:pt idx="6190">
                  <c:v>6.1899999999999977</c:v>
                </c:pt>
                <c:pt idx="6191">
                  <c:v>6.1910000000000309</c:v>
                </c:pt>
                <c:pt idx="6192">
                  <c:v>6.1920000000000073</c:v>
                </c:pt>
                <c:pt idx="6193">
                  <c:v>6.1930000000000405</c:v>
                </c:pt>
                <c:pt idx="6194">
                  <c:v>6.1940000000000168</c:v>
                </c:pt>
                <c:pt idx="6195">
                  <c:v>6.1949999999999932</c:v>
                </c:pt>
                <c:pt idx="6196">
                  <c:v>6.1960000000000264</c:v>
                </c:pt>
                <c:pt idx="6197">
                  <c:v>6.1970000000000027</c:v>
                </c:pt>
                <c:pt idx="6198">
                  <c:v>6.1980000000000359</c:v>
                </c:pt>
                <c:pt idx="6199">
                  <c:v>6.1990000000000123</c:v>
                </c:pt>
                <c:pt idx="6200">
                  <c:v>6.2000000000000455</c:v>
                </c:pt>
                <c:pt idx="6201">
                  <c:v>6.2010000000000218</c:v>
                </c:pt>
                <c:pt idx="6202">
                  <c:v>6.2019999999999982</c:v>
                </c:pt>
                <c:pt idx="6203">
                  <c:v>6.2030000000000314</c:v>
                </c:pt>
                <c:pt idx="6204">
                  <c:v>6.2040000000000077</c:v>
                </c:pt>
                <c:pt idx="6205">
                  <c:v>6.2050000000000409</c:v>
                </c:pt>
                <c:pt idx="6206">
                  <c:v>6.2060000000000173</c:v>
                </c:pt>
                <c:pt idx="6207">
                  <c:v>6.2069999999999936</c:v>
                </c:pt>
                <c:pt idx="6208">
                  <c:v>6.2080000000000268</c:v>
                </c:pt>
                <c:pt idx="6209">
                  <c:v>6.2090000000000032</c:v>
                </c:pt>
                <c:pt idx="6210">
                  <c:v>6.2100000000000364</c:v>
                </c:pt>
                <c:pt idx="6211">
                  <c:v>6.2110000000000127</c:v>
                </c:pt>
                <c:pt idx="6212">
                  <c:v>6.2120000000000459</c:v>
                </c:pt>
                <c:pt idx="6213">
                  <c:v>6.2130000000000223</c:v>
                </c:pt>
                <c:pt idx="6214">
                  <c:v>6.2139999999999986</c:v>
                </c:pt>
                <c:pt idx="6215">
                  <c:v>6.2150000000000318</c:v>
                </c:pt>
                <c:pt idx="6216">
                  <c:v>6.2160000000000082</c:v>
                </c:pt>
                <c:pt idx="6217">
                  <c:v>6.2170000000000414</c:v>
                </c:pt>
                <c:pt idx="6218">
                  <c:v>6.2180000000000177</c:v>
                </c:pt>
                <c:pt idx="6219">
                  <c:v>6.2189999999999941</c:v>
                </c:pt>
                <c:pt idx="6220">
                  <c:v>6.2200000000000273</c:v>
                </c:pt>
                <c:pt idx="6221">
                  <c:v>6.2210000000000036</c:v>
                </c:pt>
                <c:pt idx="6222">
                  <c:v>6.2220000000000368</c:v>
                </c:pt>
                <c:pt idx="6223">
                  <c:v>6.2230000000000132</c:v>
                </c:pt>
                <c:pt idx="6224">
                  <c:v>6.2240000000000464</c:v>
                </c:pt>
                <c:pt idx="6225">
                  <c:v>6.2250000000000227</c:v>
                </c:pt>
                <c:pt idx="6226">
                  <c:v>6.2259999999999991</c:v>
                </c:pt>
                <c:pt idx="6227">
                  <c:v>6.2270000000000323</c:v>
                </c:pt>
                <c:pt idx="6228">
                  <c:v>6.2280000000000086</c:v>
                </c:pt>
                <c:pt idx="6229">
                  <c:v>6.2290000000000418</c:v>
                </c:pt>
                <c:pt idx="6230">
                  <c:v>6.2300000000000182</c:v>
                </c:pt>
                <c:pt idx="6231">
                  <c:v>6.2309999999999945</c:v>
                </c:pt>
                <c:pt idx="6232">
                  <c:v>6.2320000000000277</c:v>
                </c:pt>
                <c:pt idx="6233">
                  <c:v>6.2330000000000041</c:v>
                </c:pt>
                <c:pt idx="6234">
                  <c:v>6.2340000000000373</c:v>
                </c:pt>
                <c:pt idx="6235">
                  <c:v>6.2350000000000136</c:v>
                </c:pt>
                <c:pt idx="6236">
                  <c:v>6.23599999999999</c:v>
                </c:pt>
                <c:pt idx="6237">
                  <c:v>6.2370000000000232</c:v>
                </c:pt>
                <c:pt idx="6238">
                  <c:v>6.2379999999999995</c:v>
                </c:pt>
                <c:pt idx="6239">
                  <c:v>6.2390000000000327</c:v>
                </c:pt>
                <c:pt idx="6240">
                  <c:v>6.2400000000000091</c:v>
                </c:pt>
                <c:pt idx="6241">
                  <c:v>6.2410000000000423</c:v>
                </c:pt>
                <c:pt idx="6242">
                  <c:v>6.2420000000000186</c:v>
                </c:pt>
                <c:pt idx="6243">
                  <c:v>6.242999999999995</c:v>
                </c:pt>
                <c:pt idx="6244">
                  <c:v>6.2440000000000282</c:v>
                </c:pt>
                <c:pt idx="6245">
                  <c:v>6.2450000000000045</c:v>
                </c:pt>
                <c:pt idx="6246">
                  <c:v>6.2460000000000377</c:v>
                </c:pt>
                <c:pt idx="6247">
                  <c:v>6.2470000000000141</c:v>
                </c:pt>
                <c:pt idx="6248">
                  <c:v>6.2479999999999905</c:v>
                </c:pt>
                <c:pt idx="6249">
                  <c:v>6.2490000000000236</c:v>
                </c:pt>
                <c:pt idx="6250">
                  <c:v>6.25</c:v>
                </c:pt>
                <c:pt idx="6251">
                  <c:v>6.2510000000000332</c:v>
                </c:pt>
                <c:pt idx="6252">
                  <c:v>6.2520000000000095</c:v>
                </c:pt>
                <c:pt idx="6253">
                  <c:v>6.2530000000000427</c:v>
                </c:pt>
                <c:pt idx="6254">
                  <c:v>6.2540000000000191</c:v>
                </c:pt>
                <c:pt idx="6255">
                  <c:v>6.2549999999999955</c:v>
                </c:pt>
                <c:pt idx="6256">
                  <c:v>6.2560000000000286</c:v>
                </c:pt>
                <c:pt idx="6257">
                  <c:v>6.257000000000005</c:v>
                </c:pt>
                <c:pt idx="6258">
                  <c:v>6.2580000000000382</c:v>
                </c:pt>
                <c:pt idx="6259">
                  <c:v>6.2590000000000146</c:v>
                </c:pt>
                <c:pt idx="6260">
                  <c:v>6.2599999999999909</c:v>
                </c:pt>
                <c:pt idx="6261">
                  <c:v>6.2610000000000241</c:v>
                </c:pt>
                <c:pt idx="6262">
                  <c:v>6.2620000000000005</c:v>
                </c:pt>
                <c:pt idx="6263">
                  <c:v>6.2630000000000337</c:v>
                </c:pt>
                <c:pt idx="6264">
                  <c:v>6.26400000000001</c:v>
                </c:pt>
                <c:pt idx="6265">
                  <c:v>6.2650000000000432</c:v>
                </c:pt>
                <c:pt idx="6266">
                  <c:v>6.2660000000000196</c:v>
                </c:pt>
                <c:pt idx="6267">
                  <c:v>6.2669999999999959</c:v>
                </c:pt>
                <c:pt idx="6268">
                  <c:v>6.2680000000000291</c:v>
                </c:pt>
                <c:pt idx="6269">
                  <c:v>6.2690000000000055</c:v>
                </c:pt>
                <c:pt idx="6270">
                  <c:v>6.2700000000000387</c:v>
                </c:pt>
                <c:pt idx="6271">
                  <c:v>6.271000000000015</c:v>
                </c:pt>
                <c:pt idx="6272">
                  <c:v>6.2719999999999914</c:v>
                </c:pt>
                <c:pt idx="6273">
                  <c:v>6.2730000000000246</c:v>
                </c:pt>
                <c:pt idx="6274">
                  <c:v>6.2740000000000009</c:v>
                </c:pt>
                <c:pt idx="6275">
                  <c:v>6.2750000000000341</c:v>
                </c:pt>
                <c:pt idx="6276">
                  <c:v>6.2760000000000105</c:v>
                </c:pt>
                <c:pt idx="6277">
                  <c:v>6.2770000000000437</c:v>
                </c:pt>
                <c:pt idx="6278">
                  <c:v>6.27800000000002</c:v>
                </c:pt>
                <c:pt idx="6279">
                  <c:v>6.2789999999999964</c:v>
                </c:pt>
                <c:pt idx="6280">
                  <c:v>6.2800000000000296</c:v>
                </c:pt>
                <c:pt idx="6281">
                  <c:v>6.2810000000000059</c:v>
                </c:pt>
                <c:pt idx="6282">
                  <c:v>6.2820000000000391</c:v>
                </c:pt>
                <c:pt idx="6283">
                  <c:v>6.2830000000000155</c:v>
                </c:pt>
                <c:pt idx="6284">
                  <c:v>6.2839999999999918</c:v>
                </c:pt>
                <c:pt idx="6285">
                  <c:v>6.285000000000025</c:v>
                </c:pt>
                <c:pt idx="6286">
                  <c:v>6.2860000000000014</c:v>
                </c:pt>
                <c:pt idx="6287">
                  <c:v>6.2870000000000346</c:v>
                </c:pt>
                <c:pt idx="6288">
                  <c:v>6.2880000000000109</c:v>
                </c:pt>
                <c:pt idx="6289">
                  <c:v>6.2890000000000441</c:v>
                </c:pt>
                <c:pt idx="6290">
                  <c:v>6.2900000000000205</c:v>
                </c:pt>
                <c:pt idx="6291">
                  <c:v>6.2909999999999968</c:v>
                </c:pt>
                <c:pt idx="6292">
                  <c:v>6.29200000000003</c:v>
                </c:pt>
                <c:pt idx="6293">
                  <c:v>6.2930000000000064</c:v>
                </c:pt>
                <c:pt idx="6294">
                  <c:v>6.2940000000000396</c:v>
                </c:pt>
                <c:pt idx="6295">
                  <c:v>6.2950000000000159</c:v>
                </c:pt>
                <c:pt idx="6296">
                  <c:v>6.2959999999999923</c:v>
                </c:pt>
                <c:pt idx="6297">
                  <c:v>6.2970000000000255</c:v>
                </c:pt>
                <c:pt idx="6298">
                  <c:v>6.2980000000000018</c:v>
                </c:pt>
                <c:pt idx="6299">
                  <c:v>6.299000000000035</c:v>
                </c:pt>
                <c:pt idx="6300">
                  <c:v>6.3000000000000114</c:v>
                </c:pt>
                <c:pt idx="6301">
                  <c:v>6.3010000000000446</c:v>
                </c:pt>
                <c:pt idx="6302">
                  <c:v>6.3020000000000209</c:v>
                </c:pt>
                <c:pt idx="6303">
                  <c:v>6.3029999999999973</c:v>
                </c:pt>
                <c:pt idx="6304">
                  <c:v>6.3040000000000305</c:v>
                </c:pt>
                <c:pt idx="6305">
                  <c:v>6.3050000000000068</c:v>
                </c:pt>
                <c:pt idx="6306">
                  <c:v>6.30600000000004</c:v>
                </c:pt>
                <c:pt idx="6307">
                  <c:v>6.3070000000000164</c:v>
                </c:pt>
                <c:pt idx="6308">
                  <c:v>6.3079999999999927</c:v>
                </c:pt>
                <c:pt idx="6309">
                  <c:v>6.3090000000000259</c:v>
                </c:pt>
                <c:pt idx="6310">
                  <c:v>6.3100000000000023</c:v>
                </c:pt>
                <c:pt idx="6311">
                  <c:v>6.3110000000000355</c:v>
                </c:pt>
                <c:pt idx="6312">
                  <c:v>6.3120000000000118</c:v>
                </c:pt>
                <c:pt idx="6313">
                  <c:v>6.313000000000045</c:v>
                </c:pt>
                <c:pt idx="6314">
                  <c:v>6.3140000000000214</c:v>
                </c:pt>
                <c:pt idx="6315">
                  <c:v>6.3149999999999977</c:v>
                </c:pt>
                <c:pt idx="6316">
                  <c:v>6.3160000000000309</c:v>
                </c:pt>
                <c:pt idx="6317">
                  <c:v>6.3170000000000073</c:v>
                </c:pt>
                <c:pt idx="6318">
                  <c:v>6.3180000000000405</c:v>
                </c:pt>
                <c:pt idx="6319">
                  <c:v>6.3190000000000168</c:v>
                </c:pt>
                <c:pt idx="6320">
                  <c:v>6.3199999999999932</c:v>
                </c:pt>
                <c:pt idx="6321">
                  <c:v>6.3210000000000264</c:v>
                </c:pt>
                <c:pt idx="6322">
                  <c:v>6.3220000000000027</c:v>
                </c:pt>
                <c:pt idx="6323">
                  <c:v>6.3230000000000359</c:v>
                </c:pt>
                <c:pt idx="6324">
                  <c:v>6.3240000000000123</c:v>
                </c:pt>
                <c:pt idx="6325">
                  <c:v>6.3250000000000455</c:v>
                </c:pt>
                <c:pt idx="6326">
                  <c:v>6.3260000000000218</c:v>
                </c:pt>
                <c:pt idx="6327">
                  <c:v>6.3269999999999982</c:v>
                </c:pt>
                <c:pt idx="6328">
                  <c:v>6.3280000000000314</c:v>
                </c:pt>
                <c:pt idx="6329">
                  <c:v>6.3290000000000077</c:v>
                </c:pt>
                <c:pt idx="6330">
                  <c:v>6.3300000000000409</c:v>
                </c:pt>
                <c:pt idx="6331">
                  <c:v>6.3310000000000173</c:v>
                </c:pt>
                <c:pt idx="6332">
                  <c:v>6.3319999999999936</c:v>
                </c:pt>
                <c:pt idx="6333">
                  <c:v>6.3330000000000268</c:v>
                </c:pt>
                <c:pt idx="6334">
                  <c:v>6.3340000000000032</c:v>
                </c:pt>
                <c:pt idx="6335">
                  <c:v>6.3350000000000364</c:v>
                </c:pt>
                <c:pt idx="6336">
                  <c:v>6.3360000000000127</c:v>
                </c:pt>
                <c:pt idx="6337">
                  <c:v>6.3370000000000459</c:v>
                </c:pt>
                <c:pt idx="6338">
                  <c:v>6.3380000000000223</c:v>
                </c:pt>
                <c:pt idx="6339">
                  <c:v>6.3389999999999986</c:v>
                </c:pt>
                <c:pt idx="6340">
                  <c:v>6.3400000000000318</c:v>
                </c:pt>
                <c:pt idx="6341">
                  <c:v>6.3410000000000082</c:v>
                </c:pt>
                <c:pt idx="6342">
                  <c:v>6.3420000000000414</c:v>
                </c:pt>
                <c:pt idx="6343">
                  <c:v>6.3430000000000177</c:v>
                </c:pt>
                <c:pt idx="6344">
                  <c:v>6.3439999999999941</c:v>
                </c:pt>
                <c:pt idx="6345">
                  <c:v>6.3450000000000273</c:v>
                </c:pt>
                <c:pt idx="6346">
                  <c:v>6.3460000000000036</c:v>
                </c:pt>
                <c:pt idx="6347">
                  <c:v>6.3470000000000368</c:v>
                </c:pt>
                <c:pt idx="6348">
                  <c:v>6.3480000000000132</c:v>
                </c:pt>
                <c:pt idx="6349">
                  <c:v>6.3490000000000464</c:v>
                </c:pt>
                <c:pt idx="6350">
                  <c:v>6.3500000000000227</c:v>
                </c:pt>
                <c:pt idx="6351">
                  <c:v>6.3509999999999991</c:v>
                </c:pt>
                <c:pt idx="6352">
                  <c:v>6.3520000000000323</c:v>
                </c:pt>
                <c:pt idx="6353">
                  <c:v>6.3530000000000086</c:v>
                </c:pt>
                <c:pt idx="6354">
                  <c:v>6.3540000000000418</c:v>
                </c:pt>
                <c:pt idx="6355">
                  <c:v>6.3550000000000182</c:v>
                </c:pt>
                <c:pt idx="6356">
                  <c:v>6.3559999999999945</c:v>
                </c:pt>
                <c:pt idx="6357">
                  <c:v>6.3570000000000277</c:v>
                </c:pt>
                <c:pt idx="6358">
                  <c:v>6.3580000000000041</c:v>
                </c:pt>
                <c:pt idx="6359">
                  <c:v>6.3590000000000373</c:v>
                </c:pt>
                <c:pt idx="6360">
                  <c:v>6.3600000000000136</c:v>
                </c:pt>
                <c:pt idx="6361">
                  <c:v>6.36099999999999</c:v>
                </c:pt>
                <c:pt idx="6362">
                  <c:v>6.3620000000000232</c:v>
                </c:pt>
                <c:pt idx="6363">
                  <c:v>6.3629999999999995</c:v>
                </c:pt>
                <c:pt idx="6364">
                  <c:v>6.3640000000000327</c:v>
                </c:pt>
                <c:pt idx="6365">
                  <c:v>6.3650000000000091</c:v>
                </c:pt>
                <c:pt idx="6366">
                  <c:v>6.3660000000000423</c:v>
                </c:pt>
                <c:pt idx="6367">
                  <c:v>6.3670000000000186</c:v>
                </c:pt>
                <c:pt idx="6368">
                  <c:v>6.367999999999995</c:v>
                </c:pt>
                <c:pt idx="6369">
                  <c:v>6.3690000000000282</c:v>
                </c:pt>
                <c:pt idx="6370">
                  <c:v>6.3700000000000045</c:v>
                </c:pt>
                <c:pt idx="6371">
                  <c:v>6.3710000000000377</c:v>
                </c:pt>
                <c:pt idx="6372">
                  <c:v>6.3720000000000141</c:v>
                </c:pt>
                <c:pt idx="6373">
                  <c:v>6.3729999999999905</c:v>
                </c:pt>
                <c:pt idx="6374">
                  <c:v>6.3740000000000236</c:v>
                </c:pt>
                <c:pt idx="6375">
                  <c:v>6.375</c:v>
                </c:pt>
                <c:pt idx="6376">
                  <c:v>6.3760000000000332</c:v>
                </c:pt>
                <c:pt idx="6377">
                  <c:v>6.3770000000000095</c:v>
                </c:pt>
                <c:pt idx="6378">
                  <c:v>6.3780000000000427</c:v>
                </c:pt>
                <c:pt idx="6379">
                  <c:v>6.3790000000000191</c:v>
                </c:pt>
                <c:pt idx="6380">
                  <c:v>6.3799999999999955</c:v>
                </c:pt>
                <c:pt idx="6381">
                  <c:v>6.3810000000000286</c:v>
                </c:pt>
                <c:pt idx="6382">
                  <c:v>6.382000000000005</c:v>
                </c:pt>
                <c:pt idx="6383">
                  <c:v>6.3830000000000382</c:v>
                </c:pt>
                <c:pt idx="6384">
                  <c:v>6.3840000000000146</c:v>
                </c:pt>
                <c:pt idx="6385">
                  <c:v>6.3849999999999909</c:v>
                </c:pt>
                <c:pt idx="6386">
                  <c:v>6.3860000000000241</c:v>
                </c:pt>
                <c:pt idx="6387">
                  <c:v>6.3870000000000005</c:v>
                </c:pt>
                <c:pt idx="6388">
                  <c:v>6.3880000000000337</c:v>
                </c:pt>
                <c:pt idx="6389">
                  <c:v>6.38900000000001</c:v>
                </c:pt>
                <c:pt idx="6390">
                  <c:v>6.3900000000000432</c:v>
                </c:pt>
                <c:pt idx="6391">
                  <c:v>6.3910000000000196</c:v>
                </c:pt>
                <c:pt idx="6392">
                  <c:v>6.3919999999999959</c:v>
                </c:pt>
                <c:pt idx="6393">
                  <c:v>6.3930000000000291</c:v>
                </c:pt>
                <c:pt idx="6394">
                  <c:v>6.3940000000000055</c:v>
                </c:pt>
                <c:pt idx="6395">
                  <c:v>6.3950000000000387</c:v>
                </c:pt>
                <c:pt idx="6396">
                  <c:v>6.396000000000015</c:v>
                </c:pt>
                <c:pt idx="6397">
                  <c:v>6.3969999999999914</c:v>
                </c:pt>
                <c:pt idx="6398">
                  <c:v>6.3980000000000246</c:v>
                </c:pt>
                <c:pt idx="6399">
                  <c:v>6.3990000000000009</c:v>
                </c:pt>
                <c:pt idx="6400">
                  <c:v>6.4000000000000341</c:v>
                </c:pt>
                <c:pt idx="6401">
                  <c:v>6.4010000000000105</c:v>
                </c:pt>
                <c:pt idx="6402">
                  <c:v>6.4020000000000437</c:v>
                </c:pt>
                <c:pt idx="6403">
                  <c:v>6.40300000000002</c:v>
                </c:pt>
                <c:pt idx="6404">
                  <c:v>6.4039999999999964</c:v>
                </c:pt>
                <c:pt idx="6405">
                  <c:v>6.4050000000000296</c:v>
                </c:pt>
                <c:pt idx="6406">
                  <c:v>6.4060000000000059</c:v>
                </c:pt>
                <c:pt idx="6407">
                  <c:v>6.4070000000000391</c:v>
                </c:pt>
                <c:pt idx="6408">
                  <c:v>6.4080000000000155</c:v>
                </c:pt>
                <c:pt idx="6409">
                  <c:v>6.4089999999999918</c:v>
                </c:pt>
                <c:pt idx="6410">
                  <c:v>6.410000000000025</c:v>
                </c:pt>
                <c:pt idx="6411">
                  <c:v>6.4110000000000014</c:v>
                </c:pt>
                <c:pt idx="6412">
                  <c:v>6.4120000000000346</c:v>
                </c:pt>
                <c:pt idx="6413">
                  <c:v>6.4130000000000109</c:v>
                </c:pt>
                <c:pt idx="6414">
                  <c:v>6.4140000000000441</c:v>
                </c:pt>
                <c:pt idx="6415">
                  <c:v>6.4150000000000205</c:v>
                </c:pt>
                <c:pt idx="6416">
                  <c:v>6.4159999999999968</c:v>
                </c:pt>
                <c:pt idx="6417">
                  <c:v>6.41700000000003</c:v>
                </c:pt>
                <c:pt idx="6418">
                  <c:v>6.4180000000000064</c:v>
                </c:pt>
                <c:pt idx="6419">
                  <c:v>6.4190000000000396</c:v>
                </c:pt>
                <c:pt idx="6420">
                  <c:v>6.4200000000000159</c:v>
                </c:pt>
                <c:pt idx="6421">
                  <c:v>6.4209999999999923</c:v>
                </c:pt>
                <c:pt idx="6422">
                  <c:v>6.4220000000000255</c:v>
                </c:pt>
                <c:pt idx="6423">
                  <c:v>6.4230000000000018</c:v>
                </c:pt>
                <c:pt idx="6424">
                  <c:v>6.424000000000035</c:v>
                </c:pt>
                <c:pt idx="6425">
                  <c:v>6.4250000000000114</c:v>
                </c:pt>
                <c:pt idx="6426">
                  <c:v>6.4260000000000446</c:v>
                </c:pt>
                <c:pt idx="6427">
                  <c:v>6.4270000000000209</c:v>
                </c:pt>
                <c:pt idx="6428">
                  <c:v>6.4279999999999973</c:v>
                </c:pt>
                <c:pt idx="6429">
                  <c:v>6.4290000000000305</c:v>
                </c:pt>
                <c:pt idx="6430">
                  <c:v>6.4300000000000068</c:v>
                </c:pt>
                <c:pt idx="6431">
                  <c:v>6.43100000000004</c:v>
                </c:pt>
                <c:pt idx="6432">
                  <c:v>6.4320000000000164</c:v>
                </c:pt>
                <c:pt idx="6433">
                  <c:v>6.4329999999999927</c:v>
                </c:pt>
                <c:pt idx="6434">
                  <c:v>6.4340000000000259</c:v>
                </c:pt>
                <c:pt idx="6435">
                  <c:v>6.4350000000000023</c:v>
                </c:pt>
                <c:pt idx="6436">
                  <c:v>6.4360000000000355</c:v>
                </c:pt>
                <c:pt idx="6437">
                  <c:v>6.4370000000000118</c:v>
                </c:pt>
                <c:pt idx="6438">
                  <c:v>6.438000000000045</c:v>
                </c:pt>
                <c:pt idx="6439">
                  <c:v>6.4390000000000214</c:v>
                </c:pt>
                <c:pt idx="6440">
                  <c:v>6.4399999999999977</c:v>
                </c:pt>
                <c:pt idx="6441">
                  <c:v>6.4410000000000309</c:v>
                </c:pt>
                <c:pt idx="6442">
                  <c:v>6.4420000000000073</c:v>
                </c:pt>
                <c:pt idx="6443">
                  <c:v>6.4430000000000405</c:v>
                </c:pt>
                <c:pt idx="6444">
                  <c:v>6.4440000000000168</c:v>
                </c:pt>
                <c:pt idx="6445">
                  <c:v>6.4449999999999932</c:v>
                </c:pt>
                <c:pt idx="6446">
                  <c:v>6.4460000000000264</c:v>
                </c:pt>
                <c:pt idx="6447">
                  <c:v>6.4470000000000027</c:v>
                </c:pt>
                <c:pt idx="6448">
                  <c:v>6.4480000000000359</c:v>
                </c:pt>
                <c:pt idx="6449">
                  <c:v>6.4490000000000123</c:v>
                </c:pt>
                <c:pt idx="6450">
                  <c:v>6.4500000000000455</c:v>
                </c:pt>
                <c:pt idx="6451">
                  <c:v>6.4510000000000218</c:v>
                </c:pt>
                <c:pt idx="6452">
                  <c:v>6.4519999999999982</c:v>
                </c:pt>
                <c:pt idx="6453">
                  <c:v>6.4530000000000314</c:v>
                </c:pt>
                <c:pt idx="6454">
                  <c:v>6.4540000000000077</c:v>
                </c:pt>
                <c:pt idx="6455">
                  <c:v>6.4550000000000409</c:v>
                </c:pt>
                <c:pt idx="6456">
                  <c:v>6.4560000000000173</c:v>
                </c:pt>
                <c:pt idx="6457">
                  <c:v>6.4569999999999936</c:v>
                </c:pt>
                <c:pt idx="6458">
                  <c:v>6.4580000000000268</c:v>
                </c:pt>
                <c:pt idx="6459">
                  <c:v>6.4590000000000032</c:v>
                </c:pt>
                <c:pt idx="6460">
                  <c:v>6.4600000000000364</c:v>
                </c:pt>
                <c:pt idx="6461">
                  <c:v>6.4610000000000127</c:v>
                </c:pt>
                <c:pt idx="6462">
                  <c:v>6.4620000000000459</c:v>
                </c:pt>
                <c:pt idx="6463">
                  <c:v>6.4630000000000223</c:v>
                </c:pt>
                <c:pt idx="6464">
                  <c:v>6.4639999999999986</c:v>
                </c:pt>
                <c:pt idx="6465">
                  <c:v>6.4650000000000318</c:v>
                </c:pt>
                <c:pt idx="6466">
                  <c:v>6.4660000000000082</c:v>
                </c:pt>
                <c:pt idx="6467">
                  <c:v>6.4670000000000414</c:v>
                </c:pt>
                <c:pt idx="6468">
                  <c:v>6.4680000000000177</c:v>
                </c:pt>
                <c:pt idx="6469">
                  <c:v>6.4689999999999941</c:v>
                </c:pt>
                <c:pt idx="6470">
                  <c:v>6.4700000000000273</c:v>
                </c:pt>
                <c:pt idx="6471">
                  <c:v>6.4710000000000036</c:v>
                </c:pt>
                <c:pt idx="6472">
                  <c:v>6.4720000000000368</c:v>
                </c:pt>
                <c:pt idx="6473">
                  <c:v>6.4730000000000132</c:v>
                </c:pt>
                <c:pt idx="6474">
                  <c:v>6.4740000000000464</c:v>
                </c:pt>
                <c:pt idx="6475">
                  <c:v>6.4750000000000227</c:v>
                </c:pt>
                <c:pt idx="6476">
                  <c:v>6.4759999999999991</c:v>
                </c:pt>
                <c:pt idx="6477">
                  <c:v>6.4770000000000323</c:v>
                </c:pt>
                <c:pt idx="6478">
                  <c:v>6.4780000000000086</c:v>
                </c:pt>
                <c:pt idx="6479">
                  <c:v>6.4790000000000418</c:v>
                </c:pt>
                <c:pt idx="6480">
                  <c:v>6.4800000000000182</c:v>
                </c:pt>
                <c:pt idx="6481">
                  <c:v>6.4809999999999945</c:v>
                </c:pt>
                <c:pt idx="6482">
                  <c:v>6.4820000000000277</c:v>
                </c:pt>
                <c:pt idx="6483">
                  <c:v>6.4830000000000041</c:v>
                </c:pt>
                <c:pt idx="6484">
                  <c:v>6.4840000000000373</c:v>
                </c:pt>
                <c:pt idx="6485">
                  <c:v>6.4850000000000136</c:v>
                </c:pt>
                <c:pt idx="6486">
                  <c:v>6.48599999999999</c:v>
                </c:pt>
                <c:pt idx="6487">
                  <c:v>6.4870000000000232</c:v>
                </c:pt>
                <c:pt idx="6488">
                  <c:v>6.4879999999999995</c:v>
                </c:pt>
                <c:pt idx="6489">
                  <c:v>6.4890000000000327</c:v>
                </c:pt>
                <c:pt idx="6490">
                  <c:v>6.4900000000000091</c:v>
                </c:pt>
                <c:pt idx="6491">
                  <c:v>6.4910000000000423</c:v>
                </c:pt>
                <c:pt idx="6492">
                  <c:v>6.4920000000000186</c:v>
                </c:pt>
                <c:pt idx="6493">
                  <c:v>6.492999999999995</c:v>
                </c:pt>
                <c:pt idx="6494">
                  <c:v>6.4940000000000282</c:v>
                </c:pt>
                <c:pt idx="6495">
                  <c:v>6.4950000000000045</c:v>
                </c:pt>
                <c:pt idx="6496">
                  <c:v>6.4960000000000377</c:v>
                </c:pt>
                <c:pt idx="6497">
                  <c:v>6.4970000000000141</c:v>
                </c:pt>
                <c:pt idx="6498">
                  <c:v>6.4979999999999905</c:v>
                </c:pt>
                <c:pt idx="6499">
                  <c:v>6.4990000000000236</c:v>
                </c:pt>
                <c:pt idx="6500">
                  <c:v>6.5</c:v>
                </c:pt>
                <c:pt idx="6501">
                  <c:v>6.5010000000000332</c:v>
                </c:pt>
                <c:pt idx="6502">
                  <c:v>6.5020000000000095</c:v>
                </c:pt>
                <c:pt idx="6503">
                  <c:v>6.5030000000000427</c:v>
                </c:pt>
                <c:pt idx="6504">
                  <c:v>6.5040000000000191</c:v>
                </c:pt>
                <c:pt idx="6505">
                  <c:v>6.5049999999999955</c:v>
                </c:pt>
                <c:pt idx="6506">
                  <c:v>6.5060000000000286</c:v>
                </c:pt>
                <c:pt idx="6507">
                  <c:v>6.507000000000005</c:v>
                </c:pt>
                <c:pt idx="6508">
                  <c:v>6.5080000000000382</c:v>
                </c:pt>
                <c:pt idx="6509">
                  <c:v>6.5090000000000146</c:v>
                </c:pt>
                <c:pt idx="6510">
                  <c:v>6.5099999999999909</c:v>
                </c:pt>
                <c:pt idx="6511">
                  <c:v>6.5110000000000241</c:v>
                </c:pt>
                <c:pt idx="6512">
                  <c:v>6.5120000000000005</c:v>
                </c:pt>
                <c:pt idx="6513">
                  <c:v>6.5130000000000337</c:v>
                </c:pt>
                <c:pt idx="6514">
                  <c:v>6.51400000000001</c:v>
                </c:pt>
                <c:pt idx="6515">
                  <c:v>6.5150000000000432</c:v>
                </c:pt>
                <c:pt idx="6516">
                  <c:v>6.5160000000000196</c:v>
                </c:pt>
                <c:pt idx="6517">
                  <c:v>6.5169999999999959</c:v>
                </c:pt>
                <c:pt idx="6518">
                  <c:v>6.5180000000000291</c:v>
                </c:pt>
                <c:pt idx="6519">
                  <c:v>6.5190000000000055</c:v>
                </c:pt>
                <c:pt idx="6520">
                  <c:v>6.5200000000000387</c:v>
                </c:pt>
                <c:pt idx="6521">
                  <c:v>6.521000000000015</c:v>
                </c:pt>
                <c:pt idx="6522">
                  <c:v>6.5219999999999914</c:v>
                </c:pt>
                <c:pt idx="6523">
                  <c:v>6.5230000000000246</c:v>
                </c:pt>
                <c:pt idx="6524">
                  <c:v>6.5240000000000009</c:v>
                </c:pt>
                <c:pt idx="6525">
                  <c:v>6.5250000000000341</c:v>
                </c:pt>
                <c:pt idx="6526">
                  <c:v>6.5260000000000105</c:v>
                </c:pt>
                <c:pt idx="6527">
                  <c:v>6.5270000000000437</c:v>
                </c:pt>
                <c:pt idx="6528">
                  <c:v>6.52800000000002</c:v>
                </c:pt>
                <c:pt idx="6529">
                  <c:v>6.5289999999999964</c:v>
                </c:pt>
                <c:pt idx="6530">
                  <c:v>6.5300000000000296</c:v>
                </c:pt>
                <c:pt idx="6531">
                  <c:v>6.5310000000000059</c:v>
                </c:pt>
                <c:pt idx="6532">
                  <c:v>6.5320000000000391</c:v>
                </c:pt>
                <c:pt idx="6533">
                  <c:v>6.5330000000000155</c:v>
                </c:pt>
                <c:pt idx="6534">
                  <c:v>6.5339999999999918</c:v>
                </c:pt>
                <c:pt idx="6535">
                  <c:v>6.535000000000025</c:v>
                </c:pt>
                <c:pt idx="6536">
                  <c:v>6.5360000000000014</c:v>
                </c:pt>
                <c:pt idx="6537">
                  <c:v>6.5370000000000346</c:v>
                </c:pt>
                <c:pt idx="6538">
                  <c:v>6.5380000000000109</c:v>
                </c:pt>
                <c:pt idx="6539">
                  <c:v>6.5390000000000441</c:v>
                </c:pt>
                <c:pt idx="6540">
                  <c:v>6.5400000000000205</c:v>
                </c:pt>
                <c:pt idx="6541">
                  <c:v>6.5409999999999968</c:v>
                </c:pt>
                <c:pt idx="6542">
                  <c:v>6.54200000000003</c:v>
                </c:pt>
                <c:pt idx="6543">
                  <c:v>6.5430000000000064</c:v>
                </c:pt>
                <c:pt idx="6544">
                  <c:v>6.5440000000000396</c:v>
                </c:pt>
                <c:pt idx="6545">
                  <c:v>6.5450000000000159</c:v>
                </c:pt>
                <c:pt idx="6546">
                  <c:v>6.5459999999999923</c:v>
                </c:pt>
                <c:pt idx="6547">
                  <c:v>6.5470000000000255</c:v>
                </c:pt>
                <c:pt idx="6548">
                  <c:v>6.5480000000000018</c:v>
                </c:pt>
                <c:pt idx="6549">
                  <c:v>6.549000000000035</c:v>
                </c:pt>
                <c:pt idx="6550">
                  <c:v>6.5500000000000114</c:v>
                </c:pt>
                <c:pt idx="6551">
                  <c:v>6.5510000000000446</c:v>
                </c:pt>
                <c:pt idx="6552">
                  <c:v>6.5520000000000209</c:v>
                </c:pt>
                <c:pt idx="6553">
                  <c:v>6.5529999999999973</c:v>
                </c:pt>
                <c:pt idx="6554">
                  <c:v>6.5540000000000305</c:v>
                </c:pt>
                <c:pt idx="6555">
                  <c:v>6.5550000000000068</c:v>
                </c:pt>
                <c:pt idx="6556">
                  <c:v>6.55600000000004</c:v>
                </c:pt>
                <c:pt idx="6557">
                  <c:v>6.5570000000000164</c:v>
                </c:pt>
                <c:pt idx="6558">
                  <c:v>6.5579999999999927</c:v>
                </c:pt>
                <c:pt idx="6559">
                  <c:v>6.5590000000000259</c:v>
                </c:pt>
                <c:pt idx="6560">
                  <c:v>6.5600000000000023</c:v>
                </c:pt>
                <c:pt idx="6561">
                  <c:v>6.5610000000000355</c:v>
                </c:pt>
                <c:pt idx="6562">
                  <c:v>6.5620000000000118</c:v>
                </c:pt>
                <c:pt idx="6563">
                  <c:v>6.563000000000045</c:v>
                </c:pt>
                <c:pt idx="6564">
                  <c:v>6.5640000000000214</c:v>
                </c:pt>
                <c:pt idx="6565">
                  <c:v>6.5649999999999977</c:v>
                </c:pt>
                <c:pt idx="6566">
                  <c:v>6.5660000000000309</c:v>
                </c:pt>
                <c:pt idx="6567">
                  <c:v>6.5670000000000073</c:v>
                </c:pt>
                <c:pt idx="6568">
                  <c:v>6.5680000000000405</c:v>
                </c:pt>
                <c:pt idx="6569">
                  <c:v>6.5690000000000168</c:v>
                </c:pt>
                <c:pt idx="6570">
                  <c:v>6.5699999999999932</c:v>
                </c:pt>
                <c:pt idx="6571">
                  <c:v>6.5710000000000264</c:v>
                </c:pt>
                <c:pt idx="6572">
                  <c:v>6.5720000000000027</c:v>
                </c:pt>
                <c:pt idx="6573">
                  <c:v>6.5730000000000359</c:v>
                </c:pt>
                <c:pt idx="6574">
                  <c:v>6.5740000000000123</c:v>
                </c:pt>
                <c:pt idx="6575">
                  <c:v>6.5750000000000455</c:v>
                </c:pt>
                <c:pt idx="6576">
                  <c:v>6.5760000000000218</c:v>
                </c:pt>
                <c:pt idx="6577">
                  <c:v>6.5769999999999982</c:v>
                </c:pt>
                <c:pt idx="6578">
                  <c:v>6.5780000000000314</c:v>
                </c:pt>
                <c:pt idx="6579">
                  <c:v>6.5790000000000077</c:v>
                </c:pt>
                <c:pt idx="6580">
                  <c:v>6.5800000000000409</c:v>
                </c:pt>
                <c:pt idx="6581">
                  <c:v>6.5810000000000173</c:v>
                </c:pt>
                <c:pt idx="6582">
                  <c:v>6.5819999999999936</c:v>
                </c:pt>
                <c:pt idx="6583">
                  <c:v>6.5830000000000268</c:v>
                </c:pt>
                <c:pt idx="6584">
                  <c:v>6.5840000000000032</c:v>
                </c:pt>
                <c:pt idx="6585">
                  <c:v>6.5850000000000364</c:v>
                </c:pt>
                <c:pt idx="6586">
                  <c:v>6.5860000000000127</c:v>
                </c:pt>
                <c:pt idx="6587">
                  <c:v>6.5870000000000459</c:v>
                </c:pt>
                <c:pt idx="6588">
                  <c:v>6.5880000000000223</c:v>
                </c:pt>
                <c:pt idx="6589">
                  <c:v>6.5889999999999986</c:v>
                </c:pt>
                <c:pt idx="6590">
                  <c:v>6.5900000000000318</c:v>
                </c:pt>
                <c:pt idx="6591">
                  <c:v>6.5910000000000082</c:v>
                </c:pt>
                <c:pt idx="6592">
                  <c:v>6.5920000000000414</c:v>
                </c:pt>
                <c:pt idx="6593">
                  <c:v>6.5930000000000177</c:v>
                </c:pt>
                <c:pt idx="6594">
                  <c:v>6.5939999999999941</c:v>
                </c:pt>
                <c:pt idx="6595">
                  <c:v>6.5950000000000273</c:v>
                </c:pt>
                <c:pt idx="6596">
                  <c:v>6.5960000000000036</c:v>
                </c:pt>
                <c:pt idx="6597">
                  <c:v>6.5970000000000368</c:v>
                </c:pt>
                <c:pt idx="6598">
                  <c:v>6.5980000000000132</c:v>
                </c:pt>
                <c:pt idx="6599">
                  <c:v>6.5990000000000464</c:v>
                </c:pt>
                <c:pt idx="6600">
                  <c:v>6.6000000000000227</c:v>
                </c:pt>
                <c:pt idx="6601">
                  <c:v>6.6009999999999991</c:v>
                </c:pt>
                <c:pt idx="6602">
                  <c:v>6.6020000000000323</c:v>
                </c:pt>
                <c:pt idx="6603">
                  <c:v>6.6030000000000086</c:v>
                </c:pt>
                <c:pt idx="6604">
                  <c:v>6.6040000000000418</c:v>
                </c:pt>
                <c:pt idx="6605">
                  <c:v>6.6050000000000182</c:v>
                </c:pt>
                <c:pt idx="6606">
                  <c:v>6.6059999999999945</c:v>
                </c:pt>
                <c:pt idx="6607">
                  <c:v>6.6070000000000277</c:v>
                </c:pt>
                <c:pt idx="6608">
                  <c:v>6.6080000000000041</c:v>
                </c:pt>
                <c:pt idx="6609">
                  <c:v>6.6090000000000373</c:v>
                </c:pt>
                <c:pt idx="6610">
                  <c:v>6.6100000000000136</c:v>
                </c:pt>
                <c:pt idx="6611">
                  <c:v>6.61099999999999</c:v>
                </c:pt>
                <c:pt idx="6612">
                  <c:v>6.6120000000000232</c:v>
                </c:pt>
                <c:pt idx="6613">
                  <c:v>6.6129999999999995</c:v>
                </c:pt>
                <c:pt idx="6614">
                  <c:v>6.6140000000000327</c:v>
                </c:pt>
                <c:pt idx="6615">
                  <c:v>6.6150000000000091</c:v>
                </c:pt>
                <c:pt idx="6616">
                  <c:v>6.6160000000000423</c:v>
                </c:pt>
                <c:pt idx="6617">
                  <c:v>6.6170000000000186</c:v>
                </c:pt>
                <c:pt idx="6618">
                  <c:v>6.617999999999995</c:v>
                </c:pt>
                <c:pt idx="6619">
                  <c:v>6.6190000000000282</c:v>
                </c:pt>
                <c:pt idx="6620">
                  <c:v>6.6200000000000045</c:v>
                </c:pt>
                <c:pt idx="6621">
                  <c:v>6.6210000000000377</c:v>
                </c:pt>
                <c:pt idx="6622">
                  <c:v>6.6220000000000141</c:v>
                </c:pt>
                <c:pt idx="6623">
                  <c:v>6.6229999999999905</c:v>
                </c:pt>
                <c:pt idx="6624">
                  <c:v>6.6240000000000236</c:v>
                </c:pt>
                <c:pt idx="6625">
                  <c:v>6.625</c:v>
                </c:pt>
                <c:pt idx="6626">
                  <c:v>6.6260000000000332</c:v>
                </c:pt>
                <c:pt idx="6627">
                  <c:v>6.6270000000000095</c:v>
                </c:pt>
                <c:pt idx="6628">
                  <c:v>6.6280000000000427</c:v>
                </c:pt>
                <c:pt idx="6629">
                  <c:v>6.6290000000000191</c:v>
                </c:pt>
                <c:pt idx="6630">
                  <c:v>6.6299999999999955</c:v>
                </c:pt>
                <c:pt idx="6631">
                  <c:v>6.6310000000000286</c:v>
                </c:pt>
                <c:pt idx="6632">
                  <c:v>6.632000000000005</c:v>
                </c:pt>
                <c:pt idx="6633">
                  <c:v>6.6330000000000382</c:v>
                </c:pt>
                <c:pt idx="6634">
                  <c:v>6.6340000000000146</c:v>
                </c:pt>
                <c:pt idx="6635">
                  <c:v>6.6349999999999909</c:v>
                </c:pt>
                <c:pt idx="6636">
                  <c:v>6.6360000000000241</c:v>
                </c:pt>
                <c:pt idx="6637">
                  <c:v>6.6370000000000005</c:v>
                </c:pt>
                <c:pt idx="6638">
                  <c:v>6.6380000000000337</c:v>
                </c:pt>
                <c:pt idx="6639">
                  <c:v>6.63900000000001</c:v>
                </c:pt>
                <c:pt idx="6640">
                  <c:v>6.6400000000000432</c:v>
                </c:pt>
                <c:pt idx="6641">
                  <c:v>6.6410000000000196</c:v>
                </c:pt>
                <c:pt idx="6642">
                  <c:v>6.6419999999999959</c:v>
                </c:pt>
                <c:pt idx="6643">
                  <c:v>6.6430000000000291</c:v>
                </c:pt>
                <c:pt idx="6644">
                  <c:v>6.6440000000000055</c:v>
                </c:pt>
                <c:pt idx="6645">
                  <c:v>6.6450000000000387</c:v>
                </c:pt>
                <c:pt idx="6646">
                  <c:v>6.646000000000015</c:v>
                </c:pt>
                <c:pt idx="6647">
                  <c:v>6.6469999999999914</c:v>
                </c:pt>
                <c:pt idx="6648">
                  <c:v>6.6480000000000246</c:v>
                </c:pt>
                <c:pt idx="6649">
                  <c:v>6.6490000000000009</c:v>
                </c:pt>
                <c:pt idx="6650">
                  <c:v>6.6500000000000341</c:v>
                </c:pt>
                <c:pt idx="6651">
                  <c:v>6.6510000000000105</c:v>
                </c:pt>
                <c:pt idx="6652">
                  <c:v>6.6520000000000437</c:v>
                </c:pt>
                <c:pt idx="6653">
                  <c:v>6.65300000000002</c:v>
                </c:pt>
                <c:pt idx="6654">
                  <c:v>6.6539999999999964</c:v>
                </c:pt>
                <c:pt idx="6655">
                  <c:v>6.6550000000000296</c:v>
                </c:pt>
                <c:pt idx="6656">
                  <c:v>6.6560000000000059</c:v>
                </c:pt>
                <c:pt idx="6657">
                  <c:v>6.6570000000000391</c:v>
                </c:pt>
                <c:pt idx="6658">
                  <c:v>6.6580000000000155</c:v>
                </c:pt>
                <c:pt idx="6659">
                  <c:v>6.6589999999999918</c:v>
                </c:pt>
                <c:pt idx="6660">
                  <c:v>6.660000000000025</c:v>
                </c:pt>
                <c:pt idx="6661">
                  <c:v>6.6610000000000014</c:v>
                </c:pt>
                <c:pt idx="6662">
                  <c:v>6.6620000000000346</c:v>
                </c:pt>
                <c:pt idx="6663">
                  <c:v>6.6630000000000109</c:v>
                </c:pt>
                <c:pt idx="6664">
                  <c:v>6.6640000000000441</c:v>
                </c:pt>
                <c:pt idx="6665">
                  <c:v>6.6650000000000205</c:v>
                </c:pt>
                <c:pt idx="6666">
                  <c:v>6.6659999999999968</c:v>
                </c:pt>
                <c:pt idx="6667">
                  <c:v>6.66700000000003</c:v>
                </c:pt>
                <c:pt idx="6668">
                  <c:v>6.6680000000000064</c:v>
                </c:pt>
                <c:pt idx="6669">
                  <c:v>6.6690000000000396</c:v>
                </c:pt>
                <c:pt idx="6670">
                  <c:v>6.6700000000000159</c:v>
                </c:pt>
                <c:pt idx="6671">
                  <c:v>6.6709999999999923</c:v>
                </c:pt>
                <c:pt idx="6672">
                  <c:v>6.6720000000000255</c:v>
                </c:pt>
                <c:pt idx="6673">
                  <c:v>6.6730000000000018</c:v>
                </c:pt>
                <c:pt idx="6674">
                  <c:v>6.674000000000035</c:v>
                </c:pt>
                <c:pt idx="6675">
                  <c:v>6.6750000000000114</c:v>
                </c:pt>
                <c:pt idx="6676">
                  <c:v>6.6760000000000446</c:v>
                </c:pt>
                <c:pt idx="6677">
                  <c:v>6.6770000000000209</c:v>
                </c:pt>
                <c:pt idx="6678">
                  <c:v>6.6779999999999973</c:v>
                </c:pt>
                <c:pt idx="6679">
                  <c:v>6.6790000000000305</c:v>
                </c:pt>
                <c:pt idx="6680">
                  <c:v>6.6800000000000068</c:v>
                </c:pt>
                <c:pt idx="6681">
                  <c:v>6.68100000000004</c:v>
                </c:pt>
                <c:pt idx="6682">
                  <c:v>6.6820000000000164</c:v>
                </c:pt>
                <c:pt idx="6683">
                  <c:v>6.6829999999999927</c:v>
                </c:pt>
                <c:pt idx="6684">
                  <c:v>6.6840000000000259</c:v>
                </c:pt>
                <c:pt idx="6685">
                  <c:v>6.6850000000000023</c:v>
                </c:pt>
                <c:pt idx="6686">
                  <c:v>6.6860000000000355</c:v>
                </c:pt>
                <c:pt idx="6687">
                  <c:v>6.6870000000000118</c:v>
                </c:pt>
                <c:pt idx="6688">
                  <c:v>6.688000000000045</c:v>
                </c:pt>
                <c:pt idx="6689">
                  <c:v>6.6890000000000214</c:v>
                </c:pt>
                <c:pt idx="6690">
                  <c:v>6.6899999999999977</c:v>
                </c:pt>
                <c:pt idx="6691">
                  <c:v>6.6910000000000309</c:v>
                </c:pt>
                <c:pt idx="6692">
                  <c:v>6.6920000000000073</c:v>
                </c:pt>
                <c:pt idx="6693">
                  <c:v>6.6930000000000405</c:v>
                </c:pt>
                <c:pt idx="6694">
                  <c:v>6.6940000000000168</c:v>
                </c:pt>
                <c:pt idx="6695">
                  <c:v>6.6949999999999932</c:v>
                </c:pt>
                <c:pt idx="6696">
                  <c:v>6.6960000000000264</c:v>
                </c:pt>
                <c:pt idx="6697">
                  <c:v>6.6970000000000027</c:v>
                </c:pt>
                <c:pt idx="6698">
                  <c:v>6.6980000000000359</c:v>
                </c:pt>
                <c:pt idx="6699">
                  <c:v>6.6990000000000123</c:v>
                </c:pt>
                <c:pt idx="6700">
                  <c:v>6.7000000000000455</c:v>
                </c:pt>
                <c:pt idx="6701">
                  <c:v>6.7010000000000218</c:v>
                </c:pt>
                <c:pt idx="6702">
                  <c:v>6.7019999999999982</c:v>
                </c:pt>
                <c:pt idx="6703">
                  <c:v>6.7030000000000314</c:v>
                </c:pt>
                <c:pt idx="6704">
                  <c:v>6.7040000000000077</c:v>
                </c:pt>
                <c:pt idx="6705">
                  <c:v>6.7050000000000409</c:v>
                </c:pt>
                <c:pt idx="6706">
                  <c:v>6.7060000000000173</c:v>
                </c:pt>
                <c:pt idx="6707">
                  <c:v>6.7069999999999936</c:v>
                </c:pt>
                <c:pt idx="6708">
                  <c:v>6.7080000000000268</c:v>
                </c:pt>
                <c:pt idx="6709">
                  <c:v>6.7090000000000032</c:v>
                </c:pt>
                <c:pt idx="6710">
                  <c:v>6.7100000000000364</c:v>
                </c:pt>
                <c:pt idx="6711">
                  <c:v>6.7110000000000127</c:v>
                </c:pt>
                <c:pt idx="6712">
                  <c:v>6.7120000000000459</c:v>
                </c:pt>
                <c:pt idx="6713">
                  <c:v>6.7130000000000223</c:v>
                </c:pt>
                <c:pt idx="6714">
                  <c:v>6.7139999999999986</c:v>
                </c:pt>
                <c:pt idx="6715">
                  <c:v>6.7150000000000318</c:v>
                </c:pt>
                <c:pt idx="6716">
                  <c:v>6.7160000000000082</c:v>
                </c:pt>
                <c:pt idx="6717">
                  <c:v>6.7170000000000414</c:v>
                </c:pt>
                <c:pt idx="6718">
                  <c:v>6.7180000000000177</c:v>
                </c:pt>
                <c:pt idx="6719">
                  <c:v>6.7189999999999941</c:v>
                </c:pt>
                <c:pt idx="6720">
                  <c:v>6.7200000000000273</c:v>
                </c:pt>
                <c:pt idx="6721">
                  <c:v>6.7210000000000036</c:v>
                </c:pt>
                <c:pt idx="6722">
                  <c:v>6.7220000000000368</c:v>
                </c:pt>
                <c:pt idx="6723">
                  <c:v>6.7230000000000132</c:v>
                </c:pt>
                <c:pt idx="6724">
                  <c:v>6.7240000000000464</c:v>
                </c:pt>
                <c:pt idx="6725">
                  <c:v>6.7250000000000227</c:v>
                </c:pt>
                <c:pt idx="6726">
                  <c:v>6.7259999999999991</c:v>
                </c:pt>
                <c:pt idx="6727">
                  <c:v>6.7270000000000323</c:v>
                </c:pt>
                <c:pt idx="6728">
                  <c:v>6.7280000000000086</c:v>
                </c:pt>
                <c:pt idx="6729">
                  <c:v>6.7290000000000418</c:v>
                </c:pt>
                <c:pt idx="6730">
                  <c:v>6.7300000000000182</c:v>
                </c:pt>
                <c:pt idx="6731">
                  <c:v>6.7309999999999945</c:v>
                </c:pt>
                <c:pt idx="6732">
                  <c:v>6.7320000000000277</c:v>
                </c:pt>
                <c:pt idx="6733">
                  <c:v>6.7330000000000041</c:v>
                </c:pt>
                <c:pt idx="6734">
                  <c:v>6.7340000000000373</c:v>
                </c:pt>
                <c:pt idx="6735">
                  <c:v>6.7350000000000136</c:v>
                </c:pt>
                <c:pt idx="6736">
                  <c:v>6.73599999999999</c:v>
                </c:pt>
                <c:pt idx="6737">
                  <c:v>6.7370000000000232</c:v>
                </c:pt>
                <c:pt idx="6738">
                  <c:v>6.7379999999999995</c:v>
                </c:pt>
                <c:pt idx="6739">
                  <c:v>6.7390000000000327</c:v>
                </c:pt>
                <c:pt idx="6740">
                  <c:v>6.7400000000000091</c:v>
                </c:pt>
                <c:pt idx="6741">
                  <c:v>6.7410000000000423</c:v>
                </c:pt>
                <c:pt idx="6742">
                  <c:v>6.7420000000000186</c:v>
                </c:pt>
                <c:pt idx="6743">
                  <c:v>6.742999999999995</c:v>
                </c:pt>
                <c:pt idx="6744">
                  <c:v>6.7440000000000282</c:v>
                </c:pt>
                <c:pt idx="6745">
                  <c:v>6.7450000000000045</c:v>
                </c:pt>
                <c:pt idx="6746">
                  <c:v>6.7460000000000377</c:v>
                </c:pt>
                <c:pt idx="6747">
                  <c:v>6.7470000000000141</c:v>
                </c:pt>
                <c:pt idx="6748">
                  <c:v>6.7479999999999905</c:v>
                </c:pt>
                <c:pt idx="6749">
                  <c:v>6.7490000000000236</c:v>
                </c:pt>
                <c:pt idx="6750">
                  <c:v>6.75</c:v>
                </c:pt>
                <c:pt idx="6751">
                  <c:v>6.7510000000000332</c:v>
                </c:pt>
                <c:pt idx="6752">
                  <c:v>6.7520000000000095</c:v>
                </c:pt>
                <c:pt idx="6753">
                  <c:v>6.7530000000000427</c:v>
                </c:pt>
                <c:pt idx="6754">
                  <c:v>6.7540000000000191</c:v>
                </c:pt>
                <c:pt idx="6755">
                  <c:v>6.7549999999999955</c:v>
                </c:pt>
                <c:pt idx="6756">
                  <c:v>6.7560000000000286</c:v>
                </c:pt>
                <c:pt idx="6757">
                  <c:v>6.757000000000005</c:v>
                </c:pt>
                <c:pt idx="6758">
                  <c:v>6.7580000000000382</c:v>
                </c:pt>
                <c:pt idx="6759">
                  <c:v>6.7590000000000146</c:v>
                </c:pt>
                <c:pt idx="6760">
                  <c:v>6.7599999999999909</c:v>
                </c:pt>
                <c:pt idx="6761">
                  <c:v>6.7610000000000241</c:v>
                </c:pt>
                <c:pt idx="6762">
                  <c:v>6.7620000000000005</c:v>
                </c:pt>
                <c:pt idx="6763">
                  <c:v>6.7630000000000337</c:v>
                </c:pt>
                <c:pt idx="6764">
                  <c:v>6.76400000000001</c:v>
                </c:pt>
                <c:pt idx="6765">
                  <c:v>6.7650000000000432</c:v>
                </c:pt>
                <c:pt idx="6766">
                  <c:v>6.7660000000000196</c:v>
                </c:pt>
                <c:pt idx="6767">
                  <c:v>6.7669999999999959</c:v>
                </c:pt>
                <c:pt idx="6768">
                  <c:v>6.7680000000000291</c:v>
                </c:pt>
                <c:pt idx="6769">
                  <c:v>6.7690000000000055</c:v>
                </c:pt>
                <c:pt idx="6770">
                  <c:v>6.7700000000000387</c:v>
                </c:pt>
                <c:pt idx="6771">
                  <c:v>6.771000000000015</c:v>
                </c:pt>
                <c:pt idx="6772">
                  <c:v>6.7719999999999914</c:v>
                </c:pt>
                <c:pt idx="6773">
                  <c:v>6.7730000000000246</c:v>
                </c:pt>
                <c:pt idx="6774">
                  <c:v>6.7740000000000009</c:v>
                </c:pt>
                <c:pt idx="6775">
                  <c:v>6.7750000000000341</c:v>
                </c:pt>
                <c:pt idx="6776">
                  <c:v>6.7760000000000105</c:v>
                </c:pt>
                <c:pt idx="6777">
                  <c:v>6.7770000000000437</c:v>
                </c:pt>
                <c:pt idx="6778">
                  <c:v>6.77800000000002</c:v>
                </c:pt>
                <c:pt idx="6779">
                  <c:v>6.7789999999999964</c:v>
                </c:pt>
                <c:pt idx="6780">
                  <c:v>6.7800000000000296</c:v>
                </c:pt>
                <c:pt idx="6781">
                  <c:v>6.7810000000000059</c:v>
                </c:pt>
                <c:pt idx="6782">
                  <c:v>6.7820000000000391</c:v>
                </c:pt>
                <c:pt idx="6783">
                  <c:v>6.7830000000000155</c:v>
                </c:pt>
                <c:pt idx="6784">
                  <c:v>6.7839999999999918</c:v>
                </c:pt>
                <c:pt idx="6785">
                  <c:v>6.785000000000025</c:v>
                </c:pt>
                <c:pt idx="6786">
                  <c:v>6.7860000000000014</c:v>
                </c:pt>
                <c:pt idx="6787">
                  <c:v>6.7870000000000346</c:v>
                </c:pt>
                <c:pt idx="6788">
                  <c:v>6.7880000000000109</c:v>
                </c:pt>
                <c:pt idx="6789">
                  <c:v>6.7890000000000441</c:v>
                </c:pt>
                <c:pt idx="6790">
                  <c:v>6.7900000000000205</c:v>
                </c:pt>
                <c:pt idx="6791">
                  <c:v>6.7909999999999968</c:v>
                </c:pt>
                <c:pt idx="6792">
                  <c:v>6.79200000000003</c:v>
                </c:pt>
                <c:pt idx="6793">
                  <c:v>6.7930000000000064</c:v>
                </c:pt>
                <c:pt idx="6794">
                  <c:v>6.7940000000000396</c:v>
                </c:pt>
                <c:pt idx="6795">
                  <c:v>6.7950000000000159</c:v>
                </c:pt>
                <c:pt idx="6796">
                  <c:v>6.7959999999999923</c:v>
                </c:pt>
                <c:pt idx="6797">
                  <c:v>6.7970000000000255</c:v>
                </c:pt>
                <c:pt idx="6798">
                  <c:v>6.7980000000000018</c:v>
                </c:pt>
                <c:pt idx="6799">
                  <c:v>6.799000000000035</c:v>
                </c:pt>
                <c:pt idx="6800">
                  <c:v>6.8000000000000114</c:v>
                </c:pt>
                <c:pt idx="6801">
                  <c:v>6.8010000000000446</c:v>
                </c:pt>
                <c:pt idx="6802">
                  <c:v>6.8020000000000209</c:v>
                </c:pt>
                <c:pt idx="6803">
                  <c:v>6.8029999999999973</c:v>
                </c:pt>
                <c:pt idx="6804">
                  <c:v>6.8040000000000305</c:v>
                </c:pt>
                <c:pt idx="6805">
                  <c:v>6.8050000000000068</c:v>
                </c:pt>
                <c:pt idx="6806">
                  <c:v>6.80600000000004</c:v>
                </c:pt>
                <c:pt idx="6807">
                  <c:v>6.8070000000000164</c:v>
                </c:pt>
                <c:pt idx="6808">
                  <c:v>6.8079999999999927</c:v>
                </c:pt>
                <c:pt idx="6809">
                  <c:v>6.8090000000000259</c:v>
                </c:pt>
                <c:pt idx="6810">
                  <c:v>6.8100000000000023</c:v>
                </c:pt>
                <c:pt idx="6811">
                  <c:v>6.8110000000000355</c:v>
                </c:pt>
                <c:pt idx="6812">
                  <c:v>6.8120000000000118</c:v>
                </c:pt>
                <c:pt idx="6813">
                  <c:v>6.813000000000045</c:v>
                </c:pt>
                <c:pt idx="6814">
                  <c:v>6.8140000000000214</c:v>
                </c:pt>
                <c:pt idx="6815">
                  <c:v>6.8149999999999977</c:v>
                </c:pt>
                <c:pt idx="6816">
                  <c:v>6.8160000000000309</c:v>
                </c:pt>
                <c:pt idx="6817">
                  <c:v>6.8170000000000073</c:v>
                </c:pt>
                <c:pt idx="6818">
                  <c:v>6.8180000000000405</c:v>
                </c:pt>
                <c:pt idx="6819">
                  <c:v>6.8190000000000168</c:v>
                </c:pt>
                <c:pt idx="6820">
                  <c:v>6.8199999999999932</c:v>
                </c:pt>
                <c:pt idx="6821">
                  <c:v>6.8210000000000264</c:v>
                </c:pt>
                <c:pt idx="6822">
                  <c:v>6.8220000000000027</c:v>
                </c:pt>
                <c:pt idx="6823">
                  <c:v>6.8230000000000359</c:v>
                </c:pt>
                <c:pt idx="6824">
                  <c:v>6.8240000000000123</c:v>
                </c:pt>
                <c:pt idx="6825">
                  <c:v>6.8250000000000455</c:v>
                </c:pt>
                <c:pt idx="6826">
                  <c:v>6.8260000000000218</c:v>
                </c:pt>
                <c:pt idx="6827">
                  <c:v>6.8269999999999982</c:v>
                </c:pt>
                <c:pt idx="6828">
                  <c:v>6.8280000000000314</c:v>
                </c:pt>
                <c:pt idx="6829">
                  <c:v>6.8290000000000077</c:v>
                </c:pt>
                <c:pt idx="6830">
                  <c:v>6.8300000000000409</c:v>
                </c:pt>
                <c:pt idx="6831">
                  <c:v>6.8310000000000173</c:v>
                </c:pt>
                <c:pt idx="6832">
                  <c:v>6.8319999999999936</c:v>
                </c:pt>
                <c:pt idx="6833">
                  <c:v>6.8330000000000268</c:v>
                </c:pt>
                <c:pt idx="6834">
                  <c:v>6.8340000000000032</c:v>
                </c:pt>
                <c:pt idx="6835">
                  <c:v>6.8350000000000364</c:v>
                </c:pt>
                <c:pt idx="6836">
                  <c:v>6.8360000000000127</c:v>
                </c:pt>
                <c:pt idx="6837">
                  <c:v>6.8370000000000459</c:v>
                </c:pt>
                <c:pt idx="6838">
                  <c:v>6.8380000000000223</c:v>
                </c:pt>
                <c:pt idx="6839">
                  <c:v>6.8389999999999986</c:v>
                </c:pt>
                <c:pt idx="6840">
                  <c:v>6.8400000000000318</c:v>
                </c:pt>
                <c:pt idx="6841">
                  <c:v>6.8410000000000082</c:v>
                </c:pt>
                <c:pt idx="6842">
                  <c:v>6.8420000000000414</c:v>
                </c:pt>
                <c:pt idx="6843">
                  <c:v>6.8430000000000177</c:v>
                </c:pt>
                <c:pt idx="6844">
                  <c:v>6.8439999999999941</c:v>
                </c:pt>
                <c:pt idx="6845">
                  <c:v>6.8450000000000273</c:v>
                </c:pt>
                <c:pt idx="6846">
                  <c:v>6.8460000000000036</c:v>
                </c:pt>
                <c:pt idx="6847">
                  <c:v>6.8470000000000368</c:v>
                </c:pt>
                <c:pt idx="6848">
                  <c:v>6.8480000000000132</c:v>
                </c:pt>
                <c:pt idx="6849">
                  <c:v>6.8490000000000464</c:v>
                </c:pt>
                <c:pt idx="6850">
                  <c:v>6.8500000000000227</c:v>
                </c:pt>
                <c:pt idx="6851">
                  <c:v>6.8509999999999991</c:v>
                </c:pt>
                <c:pt idx="6852">
                  <c:v>6.8520000000000323</c:v>
                </c:pt>
                <c:pt idx="6853">
                  <c:v>6.8530000000000086</c:v>
                </c:pt>
                <c:pt idx="6854">
                  <c:v>6.8540000000000418</c:v>
                </c:pt>
                <c:pt idx="6855">
                  <c:v>6.8550000000000182</c:v>
                </c:pt>
                <c:pt idx="6856">
                  <c:v>6.8559999999999945</c:v>
                </c:pt>
                <c:pt idx="6857">
                  <c:v>6.8570000000000277</c:v>
                </c:pt>
                <c:pt idx="6858">
                  <c:v>6.8580000000000041</c:v>
                </c:pt>
                <c:pt idx="6859">
                  <c:v>6.8590000000000373</c:v>
                </c:pt>
                <c:pt idx="6860">
                  <c:v>6.8600000000000136</c:v>
                </c:pt>
                <c:pt idx="6861">
                  <c:v>6.86099999999999</c:v>
                </c:pt>
                <c:pt idx="6862">
                  <c:v>6.8620000000000232</c:v>
                </c:pt>
                <c:pt idx="6863">
                  <c:v>6.8629999999999995</c:v>
                </c:pt>
                <c:pt idx="6864">
                  <c:v>6.8640000000000327</c:v>
                </c:pt>
                <c:pt idx="6865">
                  <c:v>6.8650000000000091</c:v>
                </c:pt>
                <c:pt idx="6866">
                  <c:v>6.8660000000000423</c:v>
                </c:pt>
                <c:pt idx="6867">
                  <c:v>6.8670000000000186</c:v>
                </c:pt>
                <c:pt idx="6868">
                  <c:v>6.867999999999995</c:v>
                </c:pt>
                <c:pt idx="6869">
                  <c:v>6.8690000000000282</c:v>
                </c:pt>
                <c:pt idx="6870">
                  <c:v>6.8700000000000045</c:v>
                </c:pt>
                <c:pt idx="6871">
                  <c:v>6.8710000000000377</c:v>
                </c:pt>
                <c:pt idx="6872">
                  <c:v>6.8720000000000141</c:v>
                </c:pt>
                <c:pt idx="6873">
                  <c:v>6.8729999999999905</c:v>
                </c:pt>
                <c:pt idx="6874">
                  <c:v>6.8740000000000236</c:v>
                </c:pt>
                <c:pt idx="6875">
                  <c:v>6.875</c:v>
                </c:pt>
                <c:pt idx="6876">
                  <c:v>6.8760000000000332</c:v>
                </c:pt>
                <c:pt idx="6877">
                  <c:v>6.8770000000000095</c:v>
                </c:pt>
                <c:pt idx="6878">
                  <c:v>6.8780000000000427</c:v>
                </c:pt>
                <c:pt idx="6879">
                  <c:v>6.8790000000000191</c:v>
                </c:pt>
                <c:pt idx="6880">
                  <c:v>6.8799999999999955</c:v>
                </c:pt>
                <c:pt idx="6881">
                  <c:v>6.8810000000000286</c:v>
                </c:pt>
                <c:pt idx="6882">
                  <c:v>6.882000000000005</c:v>
                </c:pt>
                <c:pt idx="6883">
                  <c:v>6.8830000000000382</c:v>
                </c:pt>
                <c:pt idx="6884">
                  <c:v>6.8840000000000146</c:v>
                </c:pt>
                <c:pt idx="6885">
                  <c:v>6.8849999999999909</c:v>
                </c:pt>
                <c:pt idx="6886">
                  <c:v>6.8860000000000241</c:v>
                </c:pt>
                <c:pt idx="6887">
                  <c:v>6.8870000000000005</c:v>
                </c:pt>
                <c:pt idx="6888">
                  <c:v>6.8880000000000337</c:v>
                </c:pt>
                <c:pt idx="6889">
                  <c:v>6.88900000000001</c:v>
                </c:pt>
                <c:pt idx="6890">
                  <c:v>6.8900000000000432</c:v>
                </c:pt>
                <c:pt idx="6891">
                  <c:v>6.8910000000000196</c:v>
                </c:pt>
                <c:pt idx="6892">
                  <c:v>6.8919999999999959</c:v>
                </c:pt>
                <c:pt idx="6893">
                  <c:v>6.8930000000000291</c:v>
                </c:pt>
                <c:pt idx="6894">
                  <c:v>6.8940000000000055</c:v>
                </c:pt>
                <c:pt idx="6895">
                  <c:v>6.8950000000000387</c:v>
                </c:pt>
                <c:pt idx="6896">
                  <c:v>6.896000000000015</c:v>
                </c:pt>
                <c:pt idx="6897">
                  <c:v>6.8969999999999914</c:v>
                </c:pt>
                <c:pt idx="6898">
                  <c:v>6.8980000000000246</c:v>
                </c:pt>
                <c:pt idx="6899">
                  <c:v>6.8990000000000009</c:v>
                </c:pt>
                <c:pt idx="6900">
                  <c:v>6.9000000000000341</c:v>
                </c:pt>
                <c:pt idx="6901">
                  <c:v>6.9010000000000105</c:v>
                </c:pt>
                <c:pt idx="6902">
                  <c:v>6.9020000000000437</c:v>
                </c:pt>
                <c:pt idx="6903">
                  <c:v>6.90300000000002</c:v>
                </c:pt>
                <c:pt idx="6904">
                  <c:v>6.9039999999999964</c:v>
                </c:pt>
                <c:pt idx="6905">
                  <c:v>6.9050000000000296</c:v>
                </c:pt>
                <c:pt idx="6906">
                  <c:v>6.9060000000000059</c:v>
                </c:pt>
                <c:pt idx="6907">
                  <c:v>6.9070000000000391</c:v>
                </c:pt>
                <c:pt idx="6908">
                  <c:v>6.9080000000000155</c:v>
                </c:pt>
                <c:pt idx="6909">
                  <c:v>6.9089999999999918</c:v>
                </c:pt>
                <c:pt idx="6910">
                  <c:v>6.910000000000025</c:v>
                </c:pt>
                <c:pt idx="6911">
                  <c:v>6.9110000000000014</c:v>
                </c:pt>
                <c:pt idx="6912">
                  <c:v>6.9120000000000346</c:v>
                </c:pt>
                <c:pt idx="6913">
                  <c:v>6.9130000000000109</c:v>
                </c:pt>
                <c:pt idx="6914">
                  <c:v>6.9140000000000441</c:v>
                </c:pt>
                <c:pt idx="6915">
                  <c:v>6.9150000000000205</c:v>
                </c:pt>
                <c:pt idx="6916">
                  <c:v>6.9159999999999968</c:v>
                </c:pt>
                <c:pt idx="6917">
                  <c:v>6.91700000000003</c:v>
                </c:pt>
                <c:pt idx="6918">
                  <c:v>6.9180000000000064</c:v>
                </c:pt>
                <c:pt idx="6919">
                  <c:v>6.9190000000000396</c:v>
                </c:pt>
                <c:pt idx="6920">
                  <c:v>6.9200000000000159</c:v>
                </c:pt>
                <c:pt idx="6921">
                  <c:v>6.9209999999999923</c:v>
                </c:pt>
                <c:pt idx="6922">
                  <c:v>6.9220000000000255</c:v>
                </c:pt>
                <c:pt idx="6923">
                  <c:v>6.9230000000000018</c:v>
                </c:pt>
                <c:pt idx="6924">
                  <c:v>6.924000000000035</c:v>
                </c:pt>
                <c:pt idx="6925">
                  <c:v>6.9250000000000114</c:v>
                </c:pt>
                <c:pt idx="6926">
                  <c:v>6.9260000000000446</c:v>
                </c:pt>
                <c:pt idx="6927">
                  <c:v>6.9270000000000209</c:v>
                </c:pt>
                <c:pt idx="6928">
                  <c:v>6.9279999999999973</c:v>
                </c:pt>
                <c:pt idx="6929">
                  <c:v>6.9290000000000305</c:v>
                </c:pt>
                <c:pt idx="6930">
                  <c:v>6.9300000000000068</c:v>
                </c:pt>
                <c:pt idx="6931">
                  <c:v>6.93100000000004</c:v>
                </c:pt>
                <c:pt idx="6932">
                  <c:v>6.9320000000000164</c:v>
                </c:pt>
                <c:pt idx="6933">
                  <c:v>6.9329999999999927</c:v>
                </c:pt>
                <c:pt idx="6934">
                  <c:v>6.9340000000000259</c:v>
                </c:pt>
                <c:pt idx="6935">
                  <c:v>6.9350000000000023</c:v>
                </c:pt>
                <c:pt idx="6936">
                  <c:v>6.9360000000000355</c:v>
                </c:pt>
                <c:pt idx="6937">
                  <c:v>6.9370000000000118</c:v>
                </c:pt>
                <c:pt idx="6938">
                  <c:v>6.938000000000045</c:v>
                </c:pt>
                <c:pt idx="6939">
                  <c:v>6.9390000000000214</c:v>
                </c:pt>
                <c:pt idx="6940">
                  <c:v>6.9399999999999977</c:v>
                </c:pt>
                <c:pt idx="6941">
                  <c:v>6.9410000000000309</c:v>
                </c:pt>
                <c:pt idx="6942">
                  <c:v>6.9420000000000073</c:v>
                </c:pt>
                <c:pt idx="6943">
                  <c:v>6.9430000000000405</c:v>
                </c:pt>
                <c:pt idx="6944">
                  <c:v>6.9440000000000168</c:v>
                </c:pt>
                <c:pt idx="6945">
                  <c:v>6.9449999999999932</c:v>
                </c:pt>
                <c:pt idx="6946">
                  <c:v>6.9460000000000264</c:v>
                </c:pt>
                <c:pt idx="6947">
                  <c:v>6.9470000000000027</c:v>
                </c:pt>
                <c:pt idx="6948">
                  <c:v>6.9480000000000359</c:v>
                </c:pt>
                <c:pt idx="6949">
                  <c:v>6.9490000000000123</c:v>
                </c:pt>
                <c:pt idx="6950">
                  <c:v>6.9500000000000455</c:v>
                </c:pt>
                <c:pt idx="6951">
                  <c:v>6.9510000000000218</c:v>
                </c:pt>
                <c:pt idx="6952">
                  <c:v>6.9519999999999982</c:v>
                </c:pt>
                <c:pt idx="6953">
                  <c:v>6.9530000000000314</c:v>
                </c:pt>
                <c:pt idx="6954">
                  <c:v>6.9540000000000077</c:v>
                </c:pt>
                <c:pt idx="6955">
                  <c:v>6.9550000000000409</c:v>
                </c:pt>
                <c:pt idx="6956">
                  <c:v>6.9560000000000173</c:v>
                </c:pt>
                <c:pt idx="6957">
                  <c:v>6.9569999999999936</c:v>
                </c:pt>
                <c:pt idx="6958">
                  <c:v>6.9580000000000268</c:v>
                </c:pt>
                <c:pt idx="6959">
                  <c:v>6.9590000000000032</c:v>
                </c:pt>
                <c:pt idx="6960">
                  <c:v>6.9600000000000364</c:v>
                </c:pt>
                <c:pt idx="6961">
                  <c:v>6.9610000000000127</c:v>
                </c:pt>
                <c:pt idx="6962">
                  <c:v>6.9620000000000459</c:v>
                </c:pt>
                <c:pt idx="6963">
                  <c:v>6.9630000000000223</c:v>
                </c:pt>
                <c:pt idx="6964">
                  <c:v>6.9639999999999986</c:v>
                </c:pt>
                <c:pt idx="6965">
                  <c:v>6.9650000000000318</c:v>
                </c:pt>
                <c:pt idx="6966">
                  <c:v>6.9660000000000082</c:v>
                </c:pt>
                <c:pt idx="6967">
                  <c:v>6.9670000000000414</c:v>
                </c:pt>
                <c:pt idx="6968">
                  <c:v>6.9680000000000177</c:v>
                </c:pt>
                <c:pt idx="6969">
                  <c:v>6.9689999999999941</c:v>
                </c:pt>
                <c:pt idx="6970">
                  <c:v>6.9700000000000273</c:v>
                </c:pt>
                <c:pt idx="6971">
                  <c:v>6.9710000000000036</c:v>
                </c:pt>
                <c:pt idx="6972">
                  <c:v>6.9720000000000368</c:v>
                </c:pt>
                <c:pt idx="6973">
                  <c:v>6.9730000000000132</c:v>
                </c:pt>
                <c:pt idx="6974">
                  <c:v>6.9740000000000464</c:v>
                </c:pt>
                <c:pt idx="6975">
                  <c:v>6.9750000000000227</c:v>
                </c:pt>
                <c:pt idx="6976">
                  <c:v>6.9759999999999991</c:v>
                </c:pt>
                <c:pt idx="6977">
                  <c:v>6.9770000000000323</c:v>
                </c:pt>
                <c:pt idx="6978">
                  <c:v>6.9780000000000086</c:v>
                </c:pt>
                <c:pt idx="6979">
                  <c:v>6.9790000000000418</c:v>
                </c:pt>
                <c:pt idx="6980">
                  <c:v>6.9800000000000182</c:v>
                </c:pt>
                <c:pt idx="6981">
                  <c:v>6.9809999999999945</c:v>
                </c:pt>
                <c:pt idx="6982">
                  <c:v>6.9820000000000277</c:v>
                </c:pt>
                <c:pt idx="6983">
                  <c:v>6.9830000000000041</c:v>
                </c:pt>
                <c:pt idx="6984">
                  <c:v>6.9840000000000373</c:v>
                </c:pt>
                <c:pt idx="6985">
                  <c:v>6.9850000000000136</c:v>
                </c:pt>
                <c:pt idx="6986">
                  <c:v>6.98599999999999</c:v>
                </c:pt>
                <c:pt idx="6987">
                  <c:v>6.9870000000000232</c:v>
                </c:pt>
                <c:pt idx="6988">
                  <c:v>6.9879999999999995</c:v>
                </c:pt>
                <c:pt idx="6989">
                  <c:v>6.9890000000000327</c:v>
                </c:pt>
                <c:pt idx="6990">
                  <c:v>6.9900000000000091</c:v>
                </c:pt>
                <c:pt idx="6991">
                  <c:v>6.9910000000000423</c:v>
                </c:pt>
                <c:pt idx="6992">
                  <c:v>6.9920000000000186</c:v>
                </c:pt>
                <c:pt idx="6993">
                  <c:v>6.992999999999995</c:v>
                </c:pt>
                <c:pt idx="6994">
                  <c:v>6.9940000000000282</c:v>
                </c:pt>
                <c:pt idx="6995">
                  <c:v>6.9950000000000045</c:v>
                </c:pt>
                <c:pt idx="6996">
                  <c:v>6.9960000000000377</c:v>
                </c:pt>
                <c:pt idx="6997">
                  <c:v>6.9970000000000141</c:v>
                </c:pt>
                <c:pt idx="6998">
                  <c:v>6.9979999999999905</c:v>
                </c:pt>
                <c:pt idx="6999">
                  <c:v>6.9990000000000236</c:v>
                </c:pt>
                <c:pt idx="7000">
                  <c:v>7</c:v>
                </c:pt>
                <c:pt idx="7001">
                  <c:v>7.0010000000000332</c:v>
                </c:pt>
                <c:pt idx="7002">
                  <c:v>7.0020000000000095</c:v>
                </c:pt>
                <c:pt idx="7003">
                  <c:v>7.0030000000000427</c:v>
                </c:pt>
                <c:pt idx="7004">
                  <c:v>7.0040000000000191</c:v>
                </c:pt>
                <c:pt idx="7005">
                  <c:v>7.0049999999999955</c:v>
                </c:pt>
                <c:pt idx="7006">
                  <c:v>7.0060000000000286</c:v>
                </c:pt>
                <c:pt idx="7007">
                  <c:v>7.007000000000005</c:v>
                </c:pt>
                <c:pt idx="7008">
                  <c:v>7.0080000000000382</c:v>
                </c:pt>
                <c:pt idx="7009">
                  <c:v>7.0090000000000146</c:v>
                </c:pt>
                <c:pt idx="7010">
                  <c:v>7.0099999999999909</c:v>
                </c:pt>
                <c:pt idx="7011">
                  <c:v>7.0110000000000241</c:v>
                </c:pt>
                <c:pt idx="7012">
                  <c:v>7.0120000000000005</c:v>
                </c:pt>
                <c:pt idx="7013">
                  <c:v>7.0130000000000337</c:v>
                </c:pt>
                <c:pt idx="7014">
                  <c:v>7.01400000000001</c:v>
                </c:pt>
                <c:pt idx="7015">
                  <c:v>7.0150000000000432</c:v>
                </c:pt>
                <c:pt idx="7016">
                  <c:v>7.0160000000000196</c:v>
                </c:pt>
                <c:pt idx="7017">
                  <c:v>7.0169999999999959</c:v>
                </c:pt>
                <c:pt idx="7018">
                  <c:v>7.0180000000000291</c:v>
                </c:pt>
                <c:pt idx="7019">
                  <c:v>7.0190000000000055</c:v>
                </c:pt>
                <c:pt idx="7020">
                  <c:v>7.0200000000000387</c:v>
                </c:pt>
                <c:pt idx="7021">
                  <c:v>7.021000000000015</c:v>
                </c:pt>
                <c:pt idx="7022">
                  <c:v>7.0219999999999914</c:v>
                </c:pt>
                <c:pt idx="7023">
                  <c:v>7.0230000000000246</c:v>
                </c:pt>
                <c:pt idx="7024">
                  <c:v>7.0240000000000009</c:v>
                </c:pt>
                <c:pt idx="7025">
                  <c:v>7.0250000000000341</c:v>
                </c:pt>
                <c:pt idx="7026">
                  <c:v>7.0260000000000105</c:v>
                </c:pt>
                <c:pt idx="7027">
                  <c:v>7.0270000000000437</c:v>
                </c:pt>
                <c:pt idx="7028">
                  <c:v>7.02800000000002</c:v>
                </c:pt>
                <c:pt idx="7029">
                  <c:v>7.0289999999999964</c:v>
                </c:pt>
                <c:pt idx="7030">
                  <c:v>7.0300000000000296</c:v>
                </c:pt>
                <c:pt idx="7031">
                  <c:v>7.0310000000000059</c:v>
                </c:pt>
                <c:pt idx="7032">
                  <c:v>7.0320000000000391</c:v>
                </c:pt>
                <c:pt idx="7033">
                  <c:v>7.0330000000000155</c:v>
                </c:pt>
                <c:pt idx="7034">
                  <c:v>7.0339999999999918</c:v>
                </c:pt>
                <c:pt idx="7035">
                  <c:v>7.035000000000025</c:v>
                </c:pt>
                <c:pt idx="7036">
                  <c:v>7.0360000000000014</c:v>
                </c:pt>
                <c:pt idx="7037">
                  <c:v>7.0370000000000346</c:v>
                </c:pt>
                <c:pt idx="7038">
                  <c:v>7.0380000000000109</c:v>
                </c:pt>
                <c:pt idx="7039">
                  <c:v>7.0390000000000441</c:v>
                </c:pt>
                <c:pt idx="7040">
                  <c:v>7.0400000000000205</c:v>
                </c:pt>
                <c:pt idx="7041">
                  <c:v>7.0409999999999968</c:v>
                </c:pt>
                <c:pt idx="7042">
                  <c:v>7.04200000000003</c:v>
                </c:pt>
                <c:pt idx="7043">
                  <c:v>7.0430000000000064</c:v>
                </c:pt>
                <c:pt idx="7044">
                  <c:v>7.0440000000000396</c:v>
                </c:pt>
                <c:pt idx="7045">
                  <c:v>7.0450000000000159</c:v>
                </c:pt>
                <c:pt idx="7046">
                  <c:v>7.0459999999999923</c:v>
                </c:pt>
                <c:pt idx="7047">
                  <c:v>7.0470000000000255</c:v>
                </c:pt>
                <c:pt idx="7048">
                  <c:v>7.0480000000000018</c:v>
                </c:pt>
                <c:pt idx="7049">
                  <c:v>7.049000000000035</c:v>
                </c:pt>
                <c:pt idx="7050">
                  <c:v>7.0500000000000114</c:v>
                </c:pt>
                <c:pt idx="7051">
                  <c:v>7.0510000000000446</c:v>
                </c:pt>
                <c:pt idx="7052">
                  <c:v>7.0520000000000209</c:v>
                </c:pt>
                <c:pt idx="7053">
                  <c:v>7.0529999999999973</c:v>
                </c:pt>
                <c:pt idx="7054">
                  <c:v>7.0540000000000305</c:v>
                </c:pt>
                <c:pt idx="7055">
                  <c:v>7.0550000000000068</c:v>
                </c:pt>
                <c:pt idx="7056">
                  <c:v>7.05600000000004</c:v>
                </c:pt>
                <c:pt idx="7057">
                  <c:v>7.0570000000000164</c:v>
                </c:pt>
                <c:pt idx="7058">
                  <c:v>7.0579999999999927</c:v>
                </c:pt>
                <c:pt idx="7059">
                  <c:v>7.0590000000000259</c:v>
                </c:pt>
                <c:pt idx="7060">
                  <c:v>7.0600000000000023</c:v>
                </c:pt>
                <c:pt idx="7061">
                  <c:v>7.0610000000000355</c:v>
                </c:pt>
                <c:pt idx="7062">
                  <c:v>7.0620000000000118</c:v>
                </c:pt>
                <c:pt idx="7063">
                  <c:v>7.063000000000045</c:v>
                </c:pt>
                <c:pt idx="7064">
                  <c:v>7.0640000000000214</c:v>
                </c:pt>
                <c:pt idx="7065">
                  <c:v>7.0649999999999977</c:v>
                </c:pt>
                <c:pt idx="7066">
                  <c:v>7.0660000000000309</c:v>
                </c:pt>
                <c:pt idx="7067">
                  <c:v>7.0670000000000073</c:v>
                </c:pt>
                <c:pt idx="7068">
                  <c:v>7.0680000000000405</c:v>
                </c:pt>
                <c:pt idx="7069">
                  <c:v>7.0690000000000168</c:v>
                </c:pt>
                <c:pt idx="7070">
                  <c:v>7.0699999999999932</c:v>
                </c:pt>
                <c:pt idx="7071">
                  <c:v>7.0710000000000264</c:v>
                </c:pt>
                <c:pt idx="7072">
                  <c:v>7.0720000000000027</c:v>
                </c:pt>
                <c:pt idx="7073">
                  <c:v>7.0730000000000359</c:v>
                </c:pt>
                <c:pt idx="7074">
                  <c:v>7.0740000000000123</c:v>
                </c:pt>
                <c:pt idx="7075">
                  <c:v>7.0750000000000455</c:v>
                </c:pt>
                <c:pt idx="7076">
                  <c:v>7.0760000000000218</c:v>
                </c:pt>
                <c:pt idx="7077">
                  <c:v>7.0769999999999982</c:v>
                </c:pt>
                <c:pt idx="7078">
                  <c:v>7.0780000000000314</c:v>
                </c:pt>
                <c:pt idx="7079">
                  <c:v>7.0790000000000077</c:v>
                </c:pt>
                <c:pt idx="7080">
                  <c:v>7.0800000000000409</c:v>
                </c:pt>
                <c:pt idx="7081">
                  <c:v>7.0810000000000173</c:v>
                </c:pt>
                <c:pt idx="7082">
                  <c:v>7.0819999999999936</c:v>
                </c:pt>
                <c:pt idx="7083">
                  <c:v>7.0830000000000268</c:v>
                </c:pt>
                <c:pt idx="7084">
                  <c:v>7.0840000000000032</c:v>
                </c:pt>
                <c:pt idx="7085">
                  <c:v>7.0850000000000364</c:v>
                </c:pt>
                <c:pt idx="7086">
                  <c:v>7.0860000000000127</c:v>
                </c:pt>
                <c:pt idx="7087">
                  <c:v>7.0870000000000459</c:v>
                </c:pt>
                <c:pt idx="7088">
                  <c:v>7.0880000000000223</c:v>
                </c:pt>
                <c:pt idx="7089">
                  <c:v>7.0889999999999986</c:v>
                </c:pt>
                <c:pt idx="7090">
                  <c:v>7.0900000000000318</c:v>
                </c:pt>
                <c:pt idx="7091">
                  <c:v>7.0910000000000082</c:v>
                </c:pt>
                <c:pt idx="7092">
                  <c:v>7.0920000000000414</c:v>
                </c:pt>
                <c:pt idx="7093">
                  <c:v>7.0930000000000177</c:v>
                </c:pt>
                <c:pt idx="7094">
                  <c:v>7.0939999999999941</c:v>
                </c:pt>
                <c:pt idx="7095">
                  <c:v>7.0950000000000273</c:v>
                </c:pt>
                <c:pt idx="7096">
                  <c:v>7.0960000000000036</c:v>
                </c:pt>
                <c:pt idx="7097">
                  <c:v>7.0970000000000368</c:v>
                </c:pt>
                <c:pt idx="7098">
                  <c:v>7.0980000000000132</c:v>
                </c:pt>
                <c:pt idx="7099">
                  <c:v>7.0990000000000464</c:v>
                </c:pt>
                <c:pt idx="7100">
                  <c:v>7.1000000000000227</c:v>
                </c:pt>
                <c:pt idx="7101">
                  <c:v>7.1009999999999991</c:v>
                </c:pt>
                <c:pt idx="7102">
                  <c:v>7.1020000000000323</c:v>
                </c:pt>
                <c:pt idx="7103">
                  <c:v>7.1030000000000086</c:v>
                </c:pt>
                <c:pt idx="7104">
                  <c:v>7.1040000000000418</c:v>
                </c:pt>
                <c:pt idx="7105">
                  <c:v>7.1050000000000182</c:v>
                </c:pt>
                <c:pt idx="7106">
                  <c:v>7.1059999999999945</c:v>
                </c:pt>
                <c:pt idx="7107">
                  <c:v>7.1070000000000277</c:v>
                </c:pt>
                <c:pt idx="7108">
                  <c:v>7.1080000000000041</c:v>
                </c:pt>
                <c:pt idx="7109">
                  <c:v>7.1090000000000373</c:v>
                </c:pt>
                <c:pt idx="7110">
                  <c:v>7.1100000000000136</c:v>
                </c:pt>
                <c:pt idx="7111">
                  <c:v>7.11099999999999</c:v>
                </c:pt>
                <c:pt idx="7112">
                  <c:v>7.1120000000000232</c:v>
                </c:pt>
                <c:pt idx="7113">
                  <c:v>7.1129999999999995</c:v>
                </c:pt>
                <c:pt idx="7114">
                  <c:v>7.1140000000000327</c:v>
                </c:pt>
                <c:pt idx="7115">
                  <c:v>7.1150000000000091</c:v>
                </c:pt>
                <c:pt idx="7116">
                  <c:v>7.1160000000000423</c:v>
                </c:pt>
                <c:pt idx="7117">
                  <c:v>7.1170000000000186</c:v>
                </c:pt>
                <c:pt idx="7118">
                  <c:v>7.117999999999995</c:v>
                </c:pt>
                <c:pt idx="7119">
                  <c:v>7.1190000000000282</c:v>
                </c:pt>
                <c:pt idx="7120">
                  <c:v>7.1200000000000045</c:v>
                </c:pt>
                <c:pt idx="7121">
                  <c:v>7.1210000000000377</c:v>
                </c:pt>
                <c:pt idx="7122">
                  <c:v>7.1220000000000141</c:v>
                </c:pt>
                <c:pt idx="7123">
                  <c:v>7.1229999999999905</c:v>
                </c:pt>
                <c:pt idx="7124">
                  <c:v>7.1240000000000236</c:v>
                </c:pt>
                <c:pt idx="7125">
                  <c:v>7.125</c:v>
                </c:pt>
                <c:pt idx="7126">
                  <c:v>7.1260000000000332</c:v>
                </c:pt>
                <c:pt idx="7127">
                  <c:v>7.1270000000000095</c:v>
                </c:pt>
                <c:pt idx="7128">
                  <c:v>7.1280000000000427</c:v>
                </c:pt>
                <c:pt idx="7129">
                  <c:v>7.1290000000000191</c:v>
                </c:pt>
                <c:pt idx="7130">
                  <c:v>7.1299999999999955</c:v>
                </c:pt>
                <c:pt idx="7131">
                  <c:v>7.1310000000000286</c:v>
                </c:pt>
                <c:pt idx="7132">
                  <c:v>7.132000000000005</c:v>
                </c:pt>
                <c:pt idx="7133">
                  <c:v>7.1330000000000382</c:v>
                </c:pt>
                <c:pt idx="7134">
                  <c:v>7.1340000000000146</c:v>
                </c:pt>
                <c:pt idx="7135">
                  <c:v>7.1349999999999909</c:v>
                </c:pt>
                <c:pt idx="7136">
                  <c:v>7.1360000000000241</c:v>
                </c:pt>
                <c:pt idx="7137">
                  <c:v>7.1370000000000005</c:v>
                </c:pt>
                <c:pt idx="7138">
                  <c:v>7.1380000000000337</c:v>
                </c:pt>
                <c:pt idx="7139">
                  <c:v>7.13900000000001</c:v>
                </c:pt>
                <c:pt idx="7140">
                  <c:v>7.1400000000000432</c:v>
                </c:pt>
                <c:pt idx="7141">
                  <c:v>7.1410000000000196</c:v>
                </c:pt>
                <c:pt idx="7142">
                  <c:v>7.1419999999999959</c:v>
                </c:pt>
                <c:pt idx="7143">
                  <c:v>7.1430000000000291</c:v>
                </c:pt>
                <c:pt idx="7144">
                  <c:v>7.1440000000000055</c:v>
                </c:pt>
                <c:pt idx="7145">
                  <c:v>7.1450000000000387</c:v>
                </c:pt>
                <c:pt idx="7146">
                  <c:v>7.146000000000015</c:v>
                </c:pt>
                <c:pt idx="7147">
                  <c:v>7.1469999999999914</c:v>
                </c:pt>
                <c:pt idx="7148">
                  <c:v>7.1480000000000246</c:v>
                </c:pt>
                <c:pt idx="7149">
                  <c:v>7.1490000000000009</c:v>
                </c:pt>
                <c:pt idx="7150">
                  <c:v>7.1500000000000341</c:v>
                </c:pt>
                <c:pt idx="7151">
                  <c:v>7.1510000000000105</c:v>
                </c:pt>
                <c:pt idx="7152">
                  <c:v>7.1520000000000437</c:v>
                </c:pt>
                <c:pt idx="7153">
                  <c:v>7.15300000000002</c:v>
                </c:pt>
                <c:pt idx="7154">
                  <c:v>7.1539999999999964</c:v>
                </c:pt>
                <c:pt idx="7155">
                  <c:v>7.1550000000000296</c:v>
                </c:pt>
                <c:pt idx="7156">
                  <c:v>7.1560000000000059</c:v>
                </c:pt>
                <c:pt idx="7157">
                  <c:v>7.1570000000000391</c:v>
                </c:pt>
                <c:pt idx="7158">
                  <c:v>7.1580000000000155</c:v>
                </c:pt>
                <c:pt idx="7159">
                  <c:v>7.1589999999999918</c:v>
                </c:pt>
                <c:pt idx="7160">
                  <c:v>7.160000000000025</c:v>
                </c:pt>
                <c:pt idx="7161">
                  <c:v>7.1610000000000014</c:v>
                </c:pt>
                <c:pt idx="7162">
                  <c:v>7.1620000000000346</c:v>
                </c:pt>
                <c:pt idx="7163">
                  <c:v>7.1630000000000109</c:v>
                </c:pt>
                <c:pt idx="7164">
                  <c:v>7.1640000000000441</c:v>
                </c:pt>
                <c:pt idx="7165">
                  <c:v>7.1650000000000205</c:v>
                </c:pt>
                <c:pt idx="7166">
                  <c:v>7.1659999999999968</c:v>
                </c:pt>
                <c:pt idx="7167">
                  <c:v>7.16700000000003</c:v>
                </c:pt>
                <c:pt idx="7168">
                  <c:v>7.1680000000000064</c:v>
                </c:pt>
                <c:pt idx="7169">
                  <c:v>7.1690000000000396</c:v>
                </c:pt>
                <c:pt idx="7170">
                  <c:v>7.1700000000000159</c:v>
                </c:pt>
                <c:pt idx="7171">
                  <c:v>7.1709999999999923</c:v>
                </c:pt>
                <c:pt idx="7172">
                  <c:v>7.1720000000000255</c:v>
                </c:pt>
                <c:pt idx="7173">
                  <c:v>7.1730000000000018</c:v>
                </c:pt>
                <c:pt idx="7174">
                  <c:v>7.174000000000035</c:v>
                </c:pt>
                <c:pt idx="7175">
                  <c:v>7.1750000000000114</c:v>
                </c:pt>
                <c:pt idx="7176">
                  <c:v>7.1760000000000446</c:v>
                </c:pt>
                <c:pt idx="7177">
                  <c:v>7.1770000000000209</c:v>
                </c:pt>
                <c:pt idx="7178">
                  <c:v>7.1779999999999973</c:v>
                </c:pt>
                <c:pt idx="7179">
                  <c:v>7.1790000000000305</c:v>
                </c:pt>
                <c:pt idx="7180">
                  <c:v>7.1800000000000068</c:v>
                </c:pt>
                <c:pt idx="7181">
                  <c:v>7.18100000000004</c:v>
                </c:pt>
                <c:pt idx="7182">
                  <c:v>7.1820000000000164</c:v>
                </c:pt>
                <c:pt idx="7183">
                  <c:v>7.1829999999999927</c:v>
                </c:pt>
                <c:pt idx="7184">
                  <c:v>7.1840000000000259</c:v>
                </c:pt>
                <c:pt idx="7185">
                  <c:v>7.1850000000000023</c:v>
                </c:pt>
                <c:pt idx="7186">
                  <c:v>7.1860000000000355</c:v>
                </c:pt>
                <c:pt idx="7187">
                  <c:v>7.1870000000000118</c:v>
                </c:pt>
                <c:pt idx="7188">
                  <c:v>7.188000000000045</c:v>
                </c:pt>
                <c:pt idx="7189">
                  <c:v>7.1890000000000214</c:v>
                </c:pt>
                <c:pt idx="7190">
                  <c:v>7.1899999999999977</c:v>
                </c:pt>
                <c:pt idx="7191">
                  <c:v>7.1910000000000309</c:v>
                </c:pt>
                <c:pt idx="7192">
                  <c:v>7.1920000000000073</c:v>
                </c:pt>
                <c:pt idx="7193">
                  <c:v>7.1930000000000405</c:v>
                </c:pt>
                <c:pt idx="7194">
                  <c:v>7.1940000000000168</c:v>
                </c:pt>
                <c:pt idx="7195">
                  <c:v>7.1949999999999932</c:v>
                </c:pt>
                <c:pt idx="7196">
                  <c:v>7.1960000000000264</c:v>
                </c:pt>
                <c:pt idx="7197">
                  <c:v>7.1970000000000027</c:v>
                </c:pt>
                <c:pt idx="7198">
                  <c:v>7.1980000000000359</c:v>
                </c:pt>
                <c:pt idx="7199">
                  <c:v>7.1990000000000123</c:v>
                </c:pt>
                <c:pt idx="7200">
                  <c:v>7.2000000000000455</c:v>
                </c:pt>
                <c:pt idx="7201">
                  <c:v>7.2010000000000218</c:v>
                </c:pt>
                <c:pt idx="7202">
                  <c:v>7.2019999999999982</c:v>
                </c:pt>
                <c:pt idx="7203">
                  <c:v>7.2030000000000314</c:v>
                </c:pt>
                <c:pt idx="7204">
                  <c:v>7.2040000000000077</c:v>
                </c:pt>
                <c:pt idx="7205">
                  <c:v>7.2050000000000409</c:v>
                </c:pt>
                <c:pt idx="7206">
                  <c:v>7.2060000000000173</c:v>
                </c:pt>
                <c:pt idx="7207">
                  <c:v>7.2069999999999936</c:v>
                </c:pt>
                <c:pt idx="7208">
                  <c:v>7.2080000000000268</c:v>
                </c:pt>
                <c:pt idx="7209">
                  <c:v>7.2090000000000032</c:v>
                </c:pt>
                <c:pt idx="7210">
                  <c:v>7.2100000000000364</c:v>
                </c:pt>
                <c:pt idx="7211">
                  <c:v>7.2110000000000127</c:v>
                </c:pt>
                <c:pt idx="7212">
                  <c:v>7.2120000000000459</c:v>
                </c:pt>
                <c:pt idx="7213">
                  <c:v>7.2130000000000223</c:v>
                </c:pt>
                <c:pt idx="7214">
                  <c:v>7.2139999999999986</c:v>
                </c:pt>
                <c:pt idx="7215">
                  <c:v>7.2150000000000318</c:v>
                </c:pt>
                <c:pt idx="7216">
                  <c:v>7.2160000000000082</c:v>
                </c:pt>
                <c:pt idx="7217">
                  <c:v>7.2170000000000414</c:v>
                </c:pt>
                <c:pt idx="7218">
                  <c:v>7.2180000000000177</c:v>
                </c:pt>
                <c:pt idx="7219">
                  <c:v>7.2189999999999941</c:v>
                </c:pt>
                <c:pt idx="7220">
                  <c:v>7.2200000000000273</c:v>
                </c:pt>
                <c:pt idx="7221">
                  <c:v>7.2210000000000036</c:v>
                </c:pt>
                <c:pt idx="7222">
                  <c:v>7.2220000000000368</c:v>
                </c:pt>
                <c:pt idx="7223">
                  <c:v>7.2230000000000132</c:v>
                </c:pt>
                <c:pt idx="7224">
                  <c:v>7.2240000000000464</c:v>
                </c:pt>
                <c:pt idx="7225">
                  <c:v>7.2250000000000227</c:v>
                </c:pt>
                <c:pt idx="7226">
                  <c:v>7.2259999999999991</c:v>
                </c:pt>
                <c:pt idx="7227">
                  <c:v>7.2270000000000323</c:v>
                </c:pt>
                <c:pt idx="7228">
                  <c:v>7.2280000000000086</c:v>
                </c:pt>
                <c:pt idx="7229">
                  <c:v>7.2290000000000418</c:v>
                </c:pt>
                <c:pt idx="7230">
                  <c:v>7.2300000000000182</c:v>
                </c:pt>
                <c:pt idx="7231">
                  <c:v>7.2309999999999945</c:v>
                </c:pt>
                <c:pt idx="7232">
                  <c:v>7.2320000000000277</c:v>
                </c:pt>
                <c:pt idx="7233">
                  <c:v>7.2330000000000041</c:v>
                </c:pt>
                <c:pt idx="7234">
                  <c:v>7.2340000000000373</c:v>
                </c:pt>
                <c:pt idx="7235">
                  <c:v>7.2350000000000136</c:v>
                </c:pt>
                <c:pt idx="7236">
                  <c:v>7.23599999999999</c:v>
                </c:pt>
                <c:pt idx="7237">
                  <c:v>7.2370000000000232</c:v>
                </c:pt>
                <c:pt idx="7238">
                  <c:v>7.2379999999999995</c:v>
                </c:pt>
                <c:pt idx="7239">
                  <c:v>7.2390000000000327</c:v>
                </c:pt>
                <c:pt idx="7240">
                  <c:v>7.2400000000000091</c:v>
                </c:pt>
                <c:pt idx="7241">
                  <c:v>7.2410000000000423</c:v>
                </c:pt>
                <c:pt idx="7242">
                  <c:v>7.2420000000000186</c:v>
                </c:pt>
                <c:pt idx="7243">
                  <c:v>7.242999999999995</c:v>
                </c:pt>
                <c:pt idx="7244">
                  <c:v>7.2440000000000282</c:v>
                </c:pt>
                <c:pt idx="7245">
                  <c:v>7.2450000000000045</c:v>
                </c:pt>
                <c:pt idx="7246">
                  <c:v>7.2460000000000377</c:v>
                </c:pt>
                <c:pt idx="7247">
                  <c:v>7.2470000000000141</c:v>
                </c:pt>
                <c:pt idx="7248">
                  <c:v>7.2479999999999905</c:v>
                </c:pt>
                <c:pt idx="7249">
                  <c:v>7.2490000000000236</c:v>
                </c:pt>
                <c:pt idx="7250">
                  <c:v>7.25</c:v>
                </c:pt>
                <c:pt idx="7251">
                  <c:v>7.2510000000000332</c:v>
                </c:pt>
                <c:pt idx="7252">
                  <c:v>7.2520000000000095</c:v>
                </c:pt>
                <c:pt idx="7253">
                  <c:v>7.2530000000000427</c:v>
                </c:pt>
                <c:pt idx="7254">
                  <c:v>7.2540000000000191</c:v>
                </c:pt>
                <c:pt idx="7255">
                  <c:v>7.2549999999999955</c:v>
                </c:pt>
                <c:pt idx="7256">
                  <c:v>7.2560000000000286</c:v>
                </c:pt>
                <c:pt idx="7257">
                  <c:v>7.257000000000005</c:v>
                </c:pt>
                <c:pt idx="7258">
                  <c:v>7.2580000000000382</c:v>
                </c:pt>
                <c:pt idx="7259">
                  <c:v>7.2590000000000146</c:v>
                </c:pt>
                <c:pt idx="7260">
                  <c:v>7.2599999999999909</c:v>
                </c:pt>
                <c:pt idx="7261">
                  <c:v>7.2610000000000241</c:v>
                </c:pt>
                <c:pt idx="7262">
                  <c:v>7.2620000000000005</c:v>
                </c:pt>
                <c:pt idx="7263">
                  <c:v>7.2630000000000337</c:v>
                </c:pt>
                <c:pt idx="7264">
                  <c:v>7.26400000000001</c:v>
                </c:pt>
                <c:pt idx="7265">
                  <c:v>7.2650000000000432</c:v>
                </c:pt>
                <c:pt idx="7266">
                  <c:v>7.2660000000000196</c:v>
                </c:pt>
                <c:pt idx="7267">
                  <c:v>7.2669999999999959</c:v>
                </c:pt>
                <c:pt idx="7268">
                  <c:v>7.2680000000000291</c:v>
                </c:pt>
                <c:pt idx="7269">
                  <c:v>7.2690000000000055</c:v>
                </c:pt>
                <c:pt idx="7270">
                  <c:v>7.2700000000000387</c:v>
                </c:pt>
                <c:pt idx="7271">
                  <c:v>7.271000000000015</c:v>
                </c:pt>
                <c:pt idx="7272">
                  <c:v>7.2719999999999914</c:v>
                </c:pt>
                <c:pt idx="7273">
                  <c:v>7.2730000000000246</c:v>
                </c:pt>
                <c:pt idx="7274">
                  <c:v>7.2740000000000009</c:v>
                </c:pt>
                <c:pt idx="7275">
                  <c:v>7.2750000000000341</c:v>
                </c:pt>
                <c:pt idx="7276">
                  <c:v>7.2760000000000105</c:v>
                </c:pt>
                <c:pt idx="7277">
                  <c:v>7.2770000000000437</c:v>
                </c:pt>
                <c:pt idx="7278">
                  <c:v>7.27800000000002</c:v>
                </c:pt>
                <c:pt idx="7279">
                  <c:v>7.2789999999999964</c:v>
                </c:pt>
                <c:pt idx="7280">
                  <c:v>7.2800000000000296</c:v>
                </c:pt>
                <c:pt idx="7281">
                  <c:v>7.2810000000000059</c:v>
                </c:pt>
                <c:pt idx="7282">
                  <c:v>7.2820000000000391</c:v>
                </c:pt>
                <c:pt idx="7283">
                  <c:v>7.2830000000000155</c:v>
                </c:pt>
                <c:pt idx="7284">
                  <c:v>7.2839999999999918</c:v>
                </c:pt>
                <c:pt idx="7285">
                  <c:v>7.285000000000025</c:v>
                </c:pt>
                <c:pt idx="7286">
                  <c:v>7.2860000000000014</c:v>
                </c:pt>
                <c:pt idx="7287">
                  <c:v>7.2870000000000346</c:v>
                </c:pt>
                <c:pt idx="7288">
                  <c:v>7.2880000000000109</c:v>
                </c:pt>
                <c:pt idx="7289">
                  <c:v>7.2890000000000441</c:v>
                </c:pt>
                <c:pt idx="7290">
                  <c:v>7.2900000000000205</c:v>
                </c:pt>
                <c:pt idx="7291">
                  <c:v>7.2909999999999968</c:v>
                </c:pt>
                <c:pt idx="7292">
                  <c:v>7.29200000000003</c:v>
                </c:pt>
                <c:pt idx="7293">
                  <c:v>7.2930000000000064</c:v>
                </c:pt>
                <c:pt idx="7294">
                  <c:v>7.2940000000000396</c:v>
                </c:pt>
                <c:pt idx="7295">
                  <c:v>7.2950000000000159</c:v>
                </c:pt>
                <c:pt idx="7296">
                  <c:v>7.2959999999999923</c:v>
                </c:pt>
                <c:pt idx="7297">
                  <c:v>7.2970000000000255</c:v>
                </c:pt>
                <c:pt idx="7298">
                  <c:v>7.2980000000000018</c:v>
                </c:pt>
                <c:pt idx="7299">
                  <c:v>7.299000000000035</c:v>
                </c:pt>
                <c:pt idx="7300">
                  <c:v>7.3000000000000114</c:v>
                </c:pt>
                <c:pt idx="7301">
                  <c:v>7.3010000000000446</c:v>
                </c:pt>
                <c:pt idx="7302">
                  <c:v>7.3020000000000209</c:v>
                </c:pt>
                <c:pt idx="7303">
                  <c:v>7.3029999999999973</c:v>
                </c:pt>
                <c:pt idx="7304">
                  <c:v>7.3040000000000305</c:v>
                </c:pt>
                <c:pt idx="7305">
                  <c:v>7.3050000000000068</c:v>
                </c:pt>
                <c:pt idx="7306">
                  <c:v>7.30600000000004</c:v>
                </c:pt>
                <c:pt idx="7307">
                  <c:v>7.3070000000000164</c:v>
                </c:pt>
                <c:pt idx="7308">
                  <c:v>7.3079999999999927</c:v>
                </c:pt>
                <c:pt idx="7309">
                  <c:v>7.3090000000000259</c:v>
                </c:pt>
                <c:pt idx="7310">
                  <c:v>7.3100000000000023</c:v>
                </c:pt>
                <c:pt idx="7311">
                  <c:v>7.3110000000000355</c:v>
                </c:pt>
                <c:pt idx="7312">
                  <c:v>7.3120000000000118</c:v>
                </c:pt>
                <c:pt idx="7313">
                  <c:v>7.313000000000045</c:v>
                </c:pt>
                <c:pt idx="7314">
                  <c:v>7.3140000000000214</c:v>
                </c:pt>
                <c:pt idx="7315">
                  <c:v>7.3149999999999977</c:v>
                </c:pt>
                <c:pt idx="7316">
                  <c:v>7.3160000000000309</c:v>
                </c:pt>
                <c:pt idx="7317">
                  <c:v>7.3170000000000073</c:v>
                </c:pt>
                <c:pt idx="7318">
                  <c:v>7.3180000000000405</c:v>
                </c:pt>
                <c:pt idx="7319">
                  <c:v>7.3190000000000168</c:v>
                </c:pt>
                <c:pt idx="7320">
                  <c:v>7.3199999999999932</c:v>
                </c:pt>
                <c:pt idx="7321">
                  <c:v>7.3210000000000264</c:v>
                </c:pt>
                <c:pt idx="7322">
                  <c:v>7.3220000000000027</c:v>
                </c:pt>
                <c:pt idx="7323">
                  <c:v>7.3230000000000359</c:v>
                </c:pt>
                <c:pt idx="7324">
                  <c:v>7.3240000000000123</c:v>
                </c:pt>
                <c:pt idx="7325">
                  <c:v>7.3250000000000455</c:v>
                </c:pt>
                <c:pt idx="7326">
                  <c:v>7.3260000000000218</c:v>
                </c:pt>
                <c:pt idx="7327">
                  <c:v>7.3269999999999982</c:v>
                </c:pt>
                <c:pt idx="7328">
                  <c:v>7.3280000000000314</c:v>
                </c:pt>
                <c:pt idx="7329">
                  <c:v>7.3290000000000077</c:v>
                </c:pt>
                <c:pt idx="7330">
                  <c:v>7.3300000000000409</c:v>
                </c:pt>
                <c:pt idx="7331">
                  <c:v>7.3310000000000173</c:v>
                </c:pt>
                <c:pt idx="7332">
                  <c:v>7.3319999999999936</c:v>
                </c:pt>
                <c:pt idx="7333">
                  <c:v>7.3330000000000268</c:v>
                </c:pt>
                <c:pt idx="7334">
                  <c:v>7.3340000000000032</c:v>
                </c:pt>
                <c:pt idx="7335">
                  <c:v>7.3350000000000364</c:v>
                </c:pt>
                <c:pt idx="7336">
                  <c:v>7.3360000000000127</c:v>
                </c:pt>
                <c:pt idx="7337">
                  <c:v>7.3370000000000459</c:v>
                </c:pt>
                <c:pt idx="7338">
                  <c:v>7.3380000000000223</c:v>
                </c:pt>
                <c:pt idx="7339">
                  <c:v>7.3389999999999986</c:v>
                </c:pt>
                <c:pt idx="7340">
                  <c:v>7.3400000000000318</c:v>
                </c:pt>
                <c:pt idx="7341">
                  <c:v>7.3410000000000082</c:v>
                </c:pt>
                <c:pt idx="7342">
                  <c:v>7.3420000000000414</c:v>
                </c:pt>
                <c:pt idx="7343">
                  <c:v>7.3430000000000177</c:v>
                </c:pt>
                <c:pt idx="7344">
                  <c:v>7.3439999999999941</c:v>
                </c:pt>
                <c:pt idx="7345">
                  <c:v>7.3450000000000273</c:v>
                </c:pt>
                <c:pt idx="7346">
                  <c:v>7.3460000000000036</c:v>
                </c:pt>
                <c:pt idx="7347">
                  <c:v>7.3470000000000368</c:v>
                </c:pt>
                <c:pt idx="7348">
                  <c:v>7.3480000000000132</c:v>
                </c:pt>
                <c:pt idx="7349">
                  <c:v>7.3490000000000464</c:v>
                </c:pt>
                <c:pt idx="7350">
                  <c:v>7.3500000000000227</c:v>
                </c:pt>
                <c:pt idx="7351">
                  <c:v>7.3509999999999991</c:v>
                </c:pt>
                <c:pt idx="7352">
                  <c:v>7.3520000000000323</c:v>
                </c:pt>
                <c:pt idx="7353">
                  <c:v>7.3530000000000086</c:v>
                </c:pt>
                <c:pt idx="7354">
                  <c:v>7.3540000000000418</c:v>
                </c:pt>
                <c:pt idx="7355">
                  <c:v>7.3550000000000182</c:v>
                </c:pt>
                <c:pt idx="7356">
                  <c:v>7.3559999999999945</c:v>
                </c:pt>
                <c:pt idx="7357">
                  <c:v>7.3570000000000277</c:v>
                </c:pt>
                <c:pt idx="7358">
                  <c:v>7.3580000000000041</c:v>
                </c:pt>
                <c:pt idx="7359">
                  <c:v>7.3590000000000373</c:v>
                </c:pt>
                <c:pt idx="7360">
                  <c:v>7.3600000000000136</c:v>
                </c:pt>
                <c:pt idx="7361">
                  <c:v>7.36099999999999</c:v>
                </c:pt>
                <c:pt idx="7362">
                  <c:v>7.3620000000000232</c:v>
                </c:pt>
                <c:pt idx="7363">
                  <c:v>7.3629999999999995</c:v>
                </c:pt>
                <c:pt idx="7364">
                  <c:v>7.3640000000000327</c:v>
                </c:pt>
                <c:pt idx="7365">
                  <c:v>7.3650000000000091</c:v>
                </c:pt>
                <c:pt idx="7366">
                  <c:v>7.3660000000000423</c:v>
                </c:pt>
                <c:pt idx="7367">
                  <c:v>7.3670000000000186</c:v>
                </c:pt>
                <c:pt idx="7368">
                  <c:v>7.367999999999995</c:v>
                </c:pt>
                <c:pt idx="7369">
                  <c:v>7.3690000000000282</c:v>
                </c:pt>
                <c:pt idx="7370">
                  <c:v>7.3700000000000045</c:v>
                </c:pt>
                <c:pt idx="7371">
                  <c:v>7.3710000000000377</c:v>
                </c:pt>
                <c:pt idx="7372">
                  <c:v>7.3720000000000141</c:v>
                </c:pt>
                <c:pt idx="7373">
                  <c:v>7.3729999999999905</c:v>
                </c:pt>
                <c:pt idx="7374">
                  <c:v>7.3740000000000236</c:v>
                </c:pt>
                <c:pt idx="7375">
                  <c:v>7.375</c:v>
                </c:pt>
                <c:pt idx="7376">
                  <c:v>7.3760000000000332</c:v>
                </c:pt>
                <c:pt idx="7377">
                  <c:v>7.3770000000000095</c:v>
                </c:pt>
                <c:pt idx="7378">
                  <c:v>7.3780000000000427</c:v>
                </c:pt>
                <c:pt idx="7379">
                  <c:v>7.3790000000000191</c:v>
                </c:pt>
                <c:pt idx="7380">
                  <c:v>7.3799999999999955</c:v>
                </c:pt>
                <c:pt idx="7381">
                  <c:v>7.3810000000000286</c:v>
                </c:pt>
                <c:pt idx="7382">
                  <c:v>7.382000000000005</c:v>
                </c:pt>
                <c:pt idx="7383">
                  <c:v>7.3830000000000382</c:v>
                </c:pt>
                <c:pt idx="7384">
                  <c:v>7.3840000000000146</c:v>
                </c:pt>
                <c:pt idx="7385">
                  <c:v>7.3849999999999909</c:v>
                </c:pt>
                <c:pt idx="7386">
                  <c:v>7.3860000000000241</c:v>
                </c:pt>
                <c:pt idx="7387">
                  <c:v>7.3870000000000005</c:v>
                </c:pt>
                <c:pt idx="7388">
                  <c:v>7.3880000000000337</c:v>
                </c:pt>
                <c:pt idx="7389">
                  <c:v>7.38900000000001</c:v>
                </c:pt>
                <c:pt idx="7390">
                  <c:v>7.3900000000000432</c:v>
                </c:pt>
                <c:pt idx="7391">
                  <c:v>7.3910000000000196</c:v>
                </c:pt>
                <c:pt idx="7392">
                  <c:v>7.3919999999999959</c:v>
                </c:pt>
                <c:pt idx="7393">
                  <c:v>7.3930000000000291</c:v>
                </c:pt>
                <c:pt idx="7394">
                  <c:v>7.3940000000000055</c:v>
                </c:pt>
                <c:pt idx="7395">
                  <c:v>7.3950000000000387</c:v>
                </c:pt>
                <c:pt idx="7396">
                  <c:v>7.396000000000015</c:v>
                </c:pt>
                <c:pt idx="7397">
                  <c:v>7.3969999999999914</c:v>
                </c:pt>
                <c:pt idx="7398">
                  <c:v>7.3980000000000246</c:v>
                </c:pt>
                <c:pt idx="7399">
                  <c:v>7.3990000000000009</c:v>
                </c:pt>
                <c:pt idx="7400">
                  <c:v>7.4000000000000341</c:v>
                </c:pt>
                <c:pt idx="7401">
                  <c:v>7.4010000000000105</c:v>
                </c:pt>
                <c:pt idx="7402">
                  <c:v>7.4020000000000437</c:v>
                </c:pt>
                <c:pt idx="7403">
                  <c:v>7.40300000000002</c:v>
                </c:pt>
                <c:pt idx="7404">
                  <c:v>7.4039999999999964</c:v>
                </c:pt>
                <c:pt idx="7405">
                  <c:v>7.4050000000000296</c:v>
                </c:pt>
                <c:pt idx="7406">
                  <c:v>7.4060000000000059</c:v>
                </c:pt>
                <c:pt idx="7407">
                  <c:v>7.4070000000000391</c:v>
                </c:pt>
                <c:pt idx="7408">
                  <c:v>7.4080000000000155</c:v>
                </c:pt>
                <c:pt idx="7409">
                  <c:v>7.4089999999999918</c:v>
                </c:pt>
                <c:pt idx="7410">
                  <c:v>7.410000000000025</c:v>
                </c:pt>
                <c:pt idx="7411">
                  <c:v>7.4110000000000014</c:v>
                </c:pt>
                <c:pt idx="7412">
                  <c:v>7.4120000000000346</c:v>
                </c:pt>
                <c:pt idx="7413">
                  <c:v>7.4130000000000109</c:v>
                </c:pt>
                <c:pt idx="7414">
                  <c:v>7.4140000000000441</c:v>
                </c:pt>
                <c:pt idx="7415">
                  <c:v>7.4150000000000205</c:v>
                </c:pt>
                <c:pt idx="7416">
                  <c:v>7.4159999999999968</c:v>
                </c:pt>
                <c:pt idx="7417">
                  <c:v>7.41700000000003</c:v>
                </c:pt>
                <c:pt idx="7418">
                  <c:v>7.4180000000000064</c:v>
                </c:pt>
                <c:pt idx="7419">
                  <c:v>7.4190000000000396</c:v>
                </c:pt>
                <c:pt idx="7420">
                  <c:v>7.4200000000000159</c:v>
                </c:pt>
                <c:pt idx="7421">
                  <c:v>7.4209999999999923</c:v>
                </c:pt>
                <c:pt idx="7422">
                  <c:v>7.4220000000000255</c:v>
                </c:pt>
                <c:pt idx="7423">
                  <c:v>7.4230000000000018</c:v>
                </c:pt>
                <c:pt idx="7424">
                  <c:v>7.424000000000035</c:v>
                </c:pt>
                <c:pt idx="7425">
                  <c:v>7.4250000000000114</c:v>
                </c:pt>
                <c:pt idx="7426">
                  <c:v>7.4260000000000446</c:v>
                </c:pt>
                <c:pt idx="7427">
                  <c:v>7.4270000000000209</c:v>
                </c:pt>
                <c:pt idx="7428">
                  <c:v>7.4279999999999973</c:v>
                </c:pt>
                <c:pt idx="7429">
                  <c:v>7.4290000000000305</c:v>
                </c:pt>
                <c:pt idx="7430">
                  <c:v>7.4300000000000068</c:v>
                </c:pt>
                <c:pt idx="7431">
                  <c:v>7.43100000000004</c:v>
                </c:pt>
                <c:pt idx="7432">
                  <c:v>7.4320000000000164</c:v>
                </c:pt>
                <c:pt idx="7433">
                  <c:v>7.4329999999999927</c:v>
                </c:pt>
                <c:pt idx="7434">
                  <c:v>7.4340000000000259</c:v>
                </c:pt>
                <c:pt idx="7435">
                  <c:v>7.4350000000000023</c:v>
                </c:pt>
                <c:pt idx="7436">
                  <c:v>7.4360000000000355</c:v>
                </c:pt>
                <c:pt idx="7437">
                  <c:v>7.4370000000000118</c:v>
                </c:pt>
                <c:pt idx="7438">
                  <c:v>7.438000000000045</c:v>
                </c:pt>
                <c:pt idx="7439">
                  <c:v>7.4390000000000214</c:v>
                </c:pt>
                <c:pt idx="7440">
                  <c:v>7.4399999999999977</c:v>
                </c:pt>
                <c:pt idx="7441">
                  <c:v>7.4410000000000309</c:v>
                </c:pt>
                <c:pt idx="7442">
                  <c:v>7.4420000000000073</c:v>
                </c:pt>
                <c:pt idx="7443">
                  <c:v>7.4430000000000405</c:v>
                </c:pt>
                <c:pt idx="7444">
                  <c:v>7.4440000000000168</c:v>
                </c:pt>
                <c:pt idx="7445">
                  <c:v>7.4449999999999932</c:v>
                </c:pt>
                <c:pt idx="7446">
                  <c:v>7.4460000000000264</c:v>
                </c:pt>
                <c:pt idx="7447">
                  <c:v>7.4470000000000027</c:v>
                </c:pt>
                <c:pt idx="7448">
                  <c:v>7.4480000000000359</c:v>
                </c:pt>
                <c:pt idx="7449">
                  <c:v>7.4490000000000123</c:v>
                </c:pt>
                <c:pt idx="7450">
                  <c:v>7.4500000000000455</c:v>
                </c:pt>
                <c:pt idx="7451">
                  <c:v>7.4510000000000218</c:v>
                </c:pt>
                <c:pt idx="7452">
                  <c:v>7.4519999999999982</c:v>
                </c:pt>
                <c:pt idx="7453">
                  <c:v>7.4530000000000314</c:v>
                </c:pt>
                <c:pt idx="7454">
                  <c:v>7.4540000000000077</c:v>
                </c:pt>
                <c:pt idx="7455">
                  <c:v>7.4550000000000409</c:v>
                </c:pt>
                <c:pt idx="7456">
                  <c:v>7.4560000000000173</c:v>
                </c:pt>
                <c:pt idx="7457">
                  <c:v>7.4569999999999936</c:v>
                </c:pt>
                <c:pt idx="7458">
                  <c:v>7.4580000000000268</c:v>
                </c:pt>
                <c:pt idx="7459">
                  <c:v>7.4590000000000032</c:v>
                </c:pt>
                <c:pt idx="7460">
                  <c:v>7.4600000000000364</c:v>
                </c:pt>
                <c:pt idx="7461">
                  <c:v>7.4610000000000127</c:v>
                </c:pt>
                <c:pt idx="7462">
                  <c:v>7.4620000000000459</c:v>
                </c:pt>
                <c:pt idx="7463">
                  <c:v>7.4630000000000223</c:v>
                </c:pt>
                <c:pt idx="7464">
                  <c:v>7.4639999999999986</c:v>
                </c:pt>
                <c:pt idx="7465">
                  <c:v>7.4650000000000318</c:v>
                </c:pt>
                <c:pt idx="7466">
                  <c:v>7.4660000000000082</c:v>
                </c:pt>
                <c:pt idx="7467">
                  <c:v>7.4670000000000414</c:v>
                </c:pt>
                <c:pt idx="7468">
                  <c:v>7.4680000000000177</c:v>
                </c:pt>
                <c:pt idx="7469">
                  <c:v>7.4689999999999941</c:v>
                </c:pt>
                <c:pt idx="7470">
                  <c:v>7.4700000000000273</c:v>
                </c:pt>
                <c:pt idx="7471">
                  <c:v>7.4710000000000036</c:v>
                </c:pt>
                <c:pt idx="7472">
                  <c:v>7.4720000000000368</c:v>
                </c:pt>
                <c:pt idx="7473">
                  <c:v>7.4730000000000132</c:v>
                </c:pt>
                <c:pt idx="7474">
                  <c:v>7.4740000000000464</c:v>
                </c:pt>
                <c:pt idx="7475">
                  <c:v>7.4750000000000227</c:v>
                </c:pt>
                <c:pt idx="7476">
                  <c:v>7.4759999999999991</c:v>
                </c:pt>
                <c:pt idx="7477">
                  <c:v>7.4770000000000323</c:v>
                </c:pt>
                <c:pt idx="7478">
                  <c:v>7.4780000000000086</c:v>
                </c:pt>
                <c:pt idx="7479">
                  <c:v>7.4790000000000418</c:v>
                </c:pt>
                <c:pt idx="7480">
                  <c:v>7.4800000000000182</c:v>
                </c:pt>
                <c:pt idx="7481">
                  <c:v>7.4809999999999945</c:v>
                </c:pt>
                <c:pt idx="7482">
                  <c:v>7.4820000000000277</c:v>
                </c:pt>
                <c:pt idx="7483">
                  <c:v>7.4830000000000041</c:v>
                </c:pt>
                <c:pt idx="7484">
                  <c:v>7.4840000000000373</c:v>
                </c:pt>
                <c:pt idx="7485">
                  <c:v>7.4850000000000136</c:v>
                </c:pt>
                <c:pt idx="7486">
                  <c:v>7.48599999999999</c:v>
                </c:pt>
                <c:pt idx="7487">
                  <c:v>7.4870000000000232</c:v>
                </c:pt>
                <c:pt idx="7488">
                  <c:v>7.4879999999999995</c:v>
                </c:pt>
                <c:pt idx="7489">
                  <c:v>7.4890000000000327</c:v>
                </c:pt>
                <c:pt idx="7490">
                  <c:v>7.4900000000000091</c:v>
                </c:pt>
                <c:pt idx="7491">
                  <c:v>7.4910000000000423</c:v>
                </c:pt>
                <c:pt idx="7492">
                  <c:v>7.4920000000000186</c:v>
                </c:pt>
                <c:pt idx="7493">
                  <c:v>7.492999999999995</c:v>
                </c:pt>
                <c:pt idx="7494">
                  <c:v>7.4940000000000282</c:v>
                </c:pt>
                <c:pt idx="7495">
                  <c:v>7.4950000000000045</c:v>
                </c:pt>
                <c:pt idx="7496">
                  <c:v>7.4960000000000377</c:v>
                </c:pt>
                <c:pt idx="7497">
                  <c:v>7.4970000000000141</c:v>
                </c:pt>
                <c:pt idx="7498">
                  <c:v>7.4979999999999905</c:v>
                </c:pt>
                <c:pt idx="7499">
                  <c:v>7.4990000000000236</c:v>
                </c:pt>
                <c:pt idx="7500">
                  <c:v>7.5</c:v>
                </c:pt>
                <c:pt idx="7501">
                  <c:v>7.5010000000000332</c:v>
                </c:pt>
                <c:pt idx="7502">
                  <c:v>7.5020000000000095</c:v>
                </c:pt>
                <c:pt idx="7503">
                  <c:v>7.5030000000000427</c:v>
                </c:pt>
                <c:pt idx="7504">
                  <c:v>7.5040000000000191</c:v>
                </c:pt>
                <c:pt idx="7505">
                  <c:v>7.5049999999999955</c:v>
                </c:pt>
                <c:pt idx="7506">
                  <c:v>7.5060000000000286</c:v>
                </c:pt>
                <c:pt idx="7507">
                  <c:v>7.507000000000005</c:v>
                </c:pt>
                <c:pt idx="7508">
                  <c:v>7.5080000000000382</c:v>
                </c:pt>
                <c:pt idx="7509">
                  <c:v>7.5090000000000146</c:v>
                </c:pt>
                <c:pt idx="7510">
                  <c:v>7.5099999999999909</c:v>
                </c:pt>
                <c:pt idx="7511">
                  <c:v>7.5110000000000241</c:v>
                </c:pt>
                <c:pt idx="7512">
                  <c:v>7.5120000000000005</c:v>
                </c:pt>
                <c:pt idx="7513">
                  <c:v>7.5130000000000337</c:v>
                </c:pt>
                <c:pt idx="7514">
                  <c:v>7.51400000000001</c:v>
                </c:pt>
                <c:pt idx="7515">
                  <c:v>7.5150000000000432</c:v>
                </c:pt>
                <c:pt idx="7516">
                  <c:v>7.5160000000000196</c:v>
                </c:pt>
                <c:pt idx="7517">
                  <c:v>7.5169999999999959</c:v>
                </c:pt>
                <c:pt idx="7518">
                  <c:v>7.5180000000000291</c:v>
                </c:pt>
                <c:pt idx="7519">
                  <c:v>7.5190000000000055</c:v>
                </c:pt>
                <c:pt idx="7520">
                  <c:v>7.5200000000000387</c:v>
                </c:pt>
                <c:pt idx="7521">
                  <c:v>7.521000000000015</c:v>
                </c:pt>
                <c:pt idx="7522">
                  <c:v>7.5219999999999914</c:v>
                </c:pt>
                <c:pt idx="7523">
                  <c:v>7.5230000000000246</c:v>
                </c:pt>
                <c:pt idx="7524">
                  <c:v>7.5240000000000009</c:v>
                </c:pt>
                <c:pt idx="7525">
                  <c:v>7.5250000000000341</c:v>
                </c:pt>
                <c:pt idx="7526">
                  <c:v>7.5260000000000105</c:v>
                </c:pt>
                <c:pt idx="7527">
                  <c:v>7.5270000000000437</c:v>
                </c:pt>
                <c:pt idx="7528">
                  <c:v>7.52800000000002</c:v>
                </c:pt>
                <c:pt idx="7529">
                  <c:v>7.5289999999999964</c:v>
                </c:pt>
                <c:pt idx="7530">
                  <c:v>7.5300000000000296</c:v>
                </c:pt>
                <c:pt idx="7531">
                  <c:v>7.5310000000000059</c:v>
                </c:pt>
                <c:pt idx="7532">
                  <c:v>7.5320000000000391</c:v>
                </c:pt>
                <c:pt idx="7533">
                  <c:v>7.5330000000000155</c:v>
                </c:pt>
                <c:pt idx="7534">
                  <c:v>7.5339999999999918</c:v>
                </c:pt>
                <c:pt idx="7535">
                  <c:v>7.535000000000025</c:v>
                </c:pt>
                <c:pt idx="7536">
                  <c:v>7.5360000000000014</c:v>
                </c:pt>
                <c:pt idx="7537">
                  <c:v>7.5370000000000346</c:v>
                </c:pt>
                <c:pt idx="7538">
                  <c:v>7.5380000000000109</c:v>
                </c:pt>
                <c:pt idx="7539">
                  <c:v>7.5390000000000441</c:v>
                </c:pt>
                <c:pt idx="7540">
                  <c:v>7.5400000000000205</c:v>
                </c:pt>
                <c:pt idx="7541">
                  <c:v>7.5409999999999968</c:v>
                </c:pt>
                <c:pt idx="7542">
                  <c:v>7.54200000000003</c:v>
                </c:pt>
                <c:pt idx="7543">
                  <c:v>7.5430000000000064</c:v>
                </c:pt>
                <c:pt idx="7544">
                  <c:v>7.5440000000000396</c:v>
                </c:pt>
                <c:pt idx="7545">
                  <c:v>7.5450000000000159</c:v>
                </c:pt>
                <c:pt idx="7546">
                  <c:v>7.5459999999999923</c:v>
                </c:pt>
                <c:pt idx="7547">
                  <c:v>7.5470000000000255</c:v>
                </c:pt>
                <c:pt idx="7548">
                  <c:v>7.5480000000000018</c:v>
                </c:pt>
                <c:pt idx="7549">
                  <c:v>7.549000000000035</c:v>
                </c:pt>
                <c:pt idx="7550">
                  <c:v>7.5500000000000114</c:v>
                </c:pt>
                <c:pt idx="7551">
                  <c:v>7.5510000000000446</c:v>
                </c:pt>
                <c:pt idx="7552">
                  <c:v>7.5520000000000209</c:v>
                </c:pt>
                <c:pt idx="7553">
                  <c:v>7.5529999999999973</c:v>
                </c:pt>
                <c:pt idx="7554">
                  <c:v>7.5540000000000305</c:v>
                </c:pt>
                <c:pt idx="7555">
                  <c:v>7.5550000000000068</c:v>
                </c:pt>
                <c:pt idx="7556">
                  <c:v>7.55600000000004</c:v>
                </c:pt>
                <c:pt idx="7557">
                  <c:v>7.5570000000000164</c:v>
                </c:pt>
                <c:pt idx="7558">
                  <c:v>7.5579999999999927</c:v>
                </c:pt>
                <c:pt idx="7559">
                  <c:v>7.5590000000000259</c:v>
                </c:pt>
                <c:pt idx="7560">
                  <c:v>7.5600000000000023</c:v>
                </c:pt>
                <c:pt idx="7561">
                  <c:v>7.5610000000000355</c:v>
                </c:pt>
                <c:pt idx="7562">
                  <c:v>7.5620000000000118</c:v>
                </c:pt>
                <c:pt idx="7563">
                  <c:v>7.563000000000045</c:v>
                </c:pt>
                <c:pt idx="7564">
                  <c:v>7.5640000000000214</c:v>
                </c:pt>
                <c:pt idx="7565">
                  <c:v>7.5649999999999977</c:v>
                </c:pt>
                <c:pt idx="7566">
                  <c:v>7.5660000000000309</c:v>
                </c:pt>
                <c:pt idx="7567">
                  <c:v>7.5670000000000073</c:v>
                </c:pt>
                <c:pt idx="7568">
                  <c:v>7.5680000000000405</c:v>
                </c:pt>
                <c:pt idx="7569">
                  <c:v>7.5690000000000168</c:v>
                </c:pt>
                <c:pt idx="7570">
                  <c:v>7.5699999999999932</c:v>
                </c:pt>
                <c:pt idx="7571">
                  <c:v>7.5710000000000264</c:v>
                </c:pt>
                <c:pt idx="7572">
                  <c:v>7.5720000000000027</c:v>
                </c:pt>
                <c:pt idx="7573">
                  <c:v>7.5730000000000359</c:v>
                </c:pt>
                <c:pt idx="7574">
                  <c:v>7.5740000000000123</c:v>
                </c:pt>
                <c:pt idx="7575">
                  <c:v>7.5750000000000455</c:v>
                </c:pt>
                <c:pt idx="7576">
                  <c:v>7.5760000000000218</c:v>
                </c:pt>
                <c:pt idx="7577">
                  <c:v>7.5769999999999982</c:v>
                </c:pt>
                <c:pt idx="7578">
                  <c:v>7.5780000000000314</c:v>
                </c:pt>
                <c:pt idx="7579">
                  <c:v>7.5790000000000077</c:v>
                </c:pt>
                <c:pt idx="7580">
                  <c:v>7.5800000000000409</c:v>
                </c:pt>
                <c:pt idx="7581">
                  <c:v>7.5810000000000173</c:v>
                </c:pt>
                <c:pt idx="7582">
                  <c:v>7.5819999999999936</c:v>
                </c:pt>
                <c:pt idx="7583">
                  <c:v>7.5830000000000268</c:v>
                </c:pt>
                <c:pt idx="7584">
                  <c:v>7.5840000000000032</c:v>
                </c:pt>
                <c:pt idx="7585">
                  <c:v>7.5850000000000364</c:v>
                </c:pt>
                <c:pt idx="7586">
                  <c:v>7.5860000000000127</c:v>
                </c:pt>
                <c:pt idx="7587">
                  <c:v>7.5870000000000459</c:v>
                </c:pt>
                <c:pt idx="7588">
                  <c:v>7.5880000000000223</c:v>
                </c:pt>
                <c:pt idx="7589">
                  <c:v>7.5889999999999986</c:v>
                </c:pt>
                <c:pt idx="7590">
                  <c:v>7.5900000000000318</c:v>
                </c:pt>
                <c:pt idx="7591">
                  <c:v>7.5910000000000082</c:v>
                </c:pt>
                <c:pt idx="7592">
                  <c:v>7.5920000000000414</c:v>
                </c:pt>
                <c:pt idx="7593">
                  <c:v>7.5930000000000177</c:v>
                </c:pt>
                <c:pt idx="7594">
                  <c:v>7.5939999999999941</c:v>
                </c:pt>
                <c:pt idx="7595">
                  <c:v>7.5950000000000273</c:v>
                </c:pt>
                <c:pt idx="7596">
                  <c:v>7.5960000000000036</c:v>
                </c:pt>
                <c:pt idx="7597">
                  <c:v>7.5970000000000368</c:v>
                </c:pt>
                <c:pt idx="7598">
                  <c:v>7.5980000000000132</c:v>
                </c:pt>
                <c:pt idx="7599">
                  <c:v>7.5990000000000464</c:v>
                </c:pt>
                <c:pt idx="7600">
                  <c:v>7.6000000000000227</c:v>
                </c:pt>
                <c:pt idx="7601">
                  <c:v>7.6009999999999991</c:v>
                </c:pt>
                <c:pt idx="7602">
                  <c:v>7.6020000000000323</c:v>
                </c:pt>
                <c:pt idx="7603">
                  <c:v>7.6030000000000086</c:v>
                </c:pt>
                <c:pt idx="7604">
                  <c:v>7.6040000000000418</c:v>
                </c:pt>
                <c:pt idx="7605">
                  <c:v>7.6050000000000182</c:v>
                </c:pt>
                <c:pt idx="7606">
                  <c:v>7.6059999999999945</c:v>
                </c:pt>
                <c:pt idx="7607">
                  <c:v>7.6070000000000277</c:v>
                </c:pt>
                <c:pt idx="7608">
                  <c:v>7.6080000000000041</c:v>
                </c:pt>
                <c:pt idx="7609">
                  <c:v>7.6090000000000373</c:v>
                </c:pt>
                <c:pt idx="7610">
                  <c:v>7.6100000000000136</c:v>
                </c:pt>
                <c:pt idx="7611">
                  <c:v>7.61099999999999</c:v>
                </c:pt>
                <c:pt idx="7612">
                  <c:v>7.6120000000000232</c:v>
                </c:pt>
                <c:pt idx="7613">
                  <c:v>7.6129999999999995</c:v>
                </c:pt>
                <c:pt idx="7614">
                  <c:v>7.6140000000000327</c:v>
                </c:pt>
                <c:pt idx="7615">
                  <c:v>7.6150000000000091</c:v>
                </c:pt>
                <c:pt idx="7616">
                  <c:v>7.6160000000000423</c:v>
                </c:pt>
                <c:pt idx="7617">
                  <c:v>7.6170000000000186</c:v>
                </c:pt>
                <c:pt idx="7618">
                  <c:v>7.617999999999995</c:v>
                </c:pt>
                <c:pt idx="7619">
                  <c:v>7.6190000000000282</c:v>
                </c:pt>
                <c:pt idx="7620">
                  <c:v>7.6200000000000045</c:v>
                </c:pt>
                <c:pt idx="7621">
                  <c:v>7.6210000000000377</c:v>
                </c:pt>
                <c:pt idx="7622">
                  <c:v>7.6220000000000141</c:v>
                </c:pt>
                <c:pt idx="7623">
                  <c:v>7.6229999999999905</c:v>
                </c:pt>
                <c:pt idx="7624">
                  <c:v>7.6240000000000236</c:v>
                </c:pt>
                <c:pt idx="7625">
                  <c:v>7.625</c:v>
                </c:pt>
                <c:pt idx="7626">
                  <c:v>7.6260000000000332</c:v>
                </c:pt>
                <c:pt idx="7627">
                  <c:v>7.6270000000000095</c:v>
                </c:pt>
                <c:pt idx="7628">
                  <c:v>7.6280000000000427</c:v>
                </c:pt>
                <c:pt idx="7629">
                  <c:v>7.6290000000000191</c:v>
                </c:pt>
                <c:pt idx="7630">
                  <c:v>7.6299999999999955</c:v>
                </c:pt>
                <c:pt idx="7631">
                  <c:v>7.6310000000000286</c:v>
                </c:pt>
                <c:pt idx="7632">
                  <c:v>7.632000000000005</c:v>
                </c:pt>
                <c:pt idx="7633">
                  <c:v>7.6330000000000382</c:v>
                </c:pt>
                <c:pt idx="7634">
                  <c:v>7.6340000000000146</c:v>
                </c:pt>
                <c:pt idx="7635">
                  <c:v>7.6349999999999909</c:v>
                </c:pt>
                <c:pt idx="7636">
                  <c:v>7.6360000000000241</c:v>
                </c:pt>
                <c:pt idx="7637">
                  <c:v>7.6370000000000005</c:v>
                </c:pt>
                <c:pt idx="7638">
                  <c:v>7.6380000000000337</c:v>
                </c:pt>
                <c:pt idx="7639">
                  <c:v>7.63900000000001</c:v>
                </c:pt>
                <c:pt idx="7640">
                  <c:v>7.6400000000000432</c:v>
                </c:pt>
                <c:pt idx="7641">
                  <c:v>7.6410000000000196</c:v>
                </c:pt>
                <c:pt idx="7642">
                  <c:v>7.6419999999999959</c:v>
                </c:pt>
                <c:pt idx="7643">
                  <c:v>7.6430000000000291</c:v>
                </c:pt>
                <c:pt idx="7644">
                  <c:v>7.6440000000000055</c:v>
                </c:pt>
                <c:pt idx="7645">
                  <c:v>7.6450000000000387</c:v>
                </c:pt>
                <c:pt idx="7646">
                  <c:v>7.646000000000015</c:v>
                </c:pt>
                <c:pt idx="7647">
                  <c:v>7.6469999999999914</c:v>
                </c:pt>
                <c:pt idx="7648">
                  <c:v>7.6480000000000246</c:v>
                </c:pt>
                <c:pt idx="7649">
                  <c:v>7.6490000000000009</c:v>
                </c:pt>
                <c:pt idx="7650">
                  <c:v>7.6500000000000341</c:v>
                </c:pt>
                <c:pt idx="7651">
                  <c:v>7.6510000000000105</c:v>
                </c:pt>
                <c:pt idx="7652">
                  <c:v>7.6520000000000437</c:v>
                </c:pt>
                <c:pt idx="7653">
                  <c:v>7.65300000000002</c:v>
                </c:pt>
                <c:pt idx="7654">
                  <c:v>7.6539999999999964</c:v>
                </c:pt>
                <c:pt idx="7655">
                  <c:v>7.6550000000000296</c:v>
                </c:pt>
                <c:pt idx="7656">
                  <c:v>7.6560000000000059</c:v>
                </c:pt>
                <c:pt idx="7657">
                  <c:v>7.6570000000000391</c:v>
                </c:pt>
                <c:pt idx="7658">
                  <c:v>7.6580000000000155</c:v>
                </c:pt>
                <c:pt idx="7659">
                  <c:v>7.6589999999999918</c:v>
                </c:pt>
                <c:pt idx="7660">
                  <c:v>7.660000000000025</c:v>
                </c:pt>
                <c:pt idx="7661">
                  <c:v>7.6610000000000014</c:v>
                </c:pt>
                <c:pt idx="7662">
                  <c:v>7.6620000000000346</c:v>
                </c:pt>
                <c:pt idx="7663">
                  <c:v>7.6630000000000109</c:v>
                </c:pt>
                <c:pt idx="7664">
                  <c:v>7.6640000000000441</c:v>
                </c:pt>
                <c:pt idx="7665">
                  <c:v>7.6650000000000205</c:v>
                </c:pt>
                <c:pt idx="7666">
                  <c:v>7.6659999999999968</c:v>
                </c:pt>
                <c:pt idx="7667">
                  <c:v>7.66700000000003</c:v>
                </c:pt>
                <c:pt idx="7668">
                  <c:v>7.6680000000000064</c:v>
                </c:pt>
                <c:pt idx="7669">
                  <c:v>7.6690000000000396</c:v>
                </c:pt>
                <c:pt idx="7670">
                  <c:v>7.6700000000000159</c:v>
                </c:pt>
                <c:pt idx="7671">
                  <c:v>7.6709999999999923</c:v>
                </c:pt>
                <c:pt idx="7672">
                  <c:v>7.6720000000000255</c:v>
                </c:pt>
                <c:pt idx="7673">
                  <c:v>7.6730000000000018</c:v>
                </c:pt>
                <c:pt idx="7674">
                  <c:v>7.674000000000035</c:v>
                </c:pt>
                <c:pt idx="7675">
                  <c:v>7.6750000000000114</c:v>
                </c:pt>
                <c:pt idx="7676">
                  <c:v>7.6760000000000446</c:v>
                </c:pt>
                <c:pt idx="7677">
                  <c:v>7.6770000000000209</c:v>
                </c:pt>
                <c:pt idx="7678">
                  <c:v>7.6779999999999973</c:v>
                </c:pt>
                <c:pt idx="7679">
                  <c:v>7.6790000000000305</c:v>
                </c:pt>
                <c:pt idx="7680">
                  <c:v>7.6800000000000068</c:v>
                </c:pt>
                <c:pt idx="7681">
                  <c:v>7.68100000000004</c:v>
                </c:pt>
                <c:pt idx="7682">
                  <c:v>7.6820000000000164</c:v>
                </c:pt>
                <c:pt idx="7683">
                  <c:v>7.6829999999999927</c:v>
                </c:pt>
                <c:pt idx="7684">
                  <c:v>7.6840000000000259</c:v>
                </c:pt>
                <c:pt idx="7685">
                  <c:v>7.6850000000000023</c:v>
                </c:pt>
                <c:pt idx="7686">
                  <c:v>7.6860000000000355</c:v>
                </c:pt>
                <c:pt idx="7687">
                  <c:v>7.6870000000000118</c:v>
                </c:pt>
                <c:pt idx="7688">
                  <c:v>7.688000000000045</c:v>
                </c:pt>
                <c:pt idx="7689">
                  <c:v>7.6890000000000214</c:v>
                </c:pt>
                <c:pt idx="7690">
                  <c:v>7.6899999999999977</c:v>
                </c:pt>
                <c:pt idx="7691">
                  <c:v>7.6910000000000309</c:v>
                </c:pt>
                <c:pt idx="7692">
                  <c:v>7.6920000000000073</c:v>
                </c:pt>
                <c:pt idx="7693">
                  <c:v>7.6930000000000405</c:v>
                </c:pt>
                <c:pt idx="7694">
                  <c:v>7.6940000000000168</c:v>
                </c:pt>
                <c:pt idx="7695">
                  <c:v>7.6949999999999932</c:v>
                </c:pt>
                <c:pt idx="7696">
                  <c:v>7.6960000000000264</c:v>
                </c:pt>
                <c:pt idx="7697">
                  <c:v>7.6970000000000027</c:v>
                </c:pt>
                <c:pt idx="7698">
                  <c:v>7.6980000000000359</c:v>
                </c:pt>
                <c:pt idx="7699">
                  <c:v>7.6990000000000123</c:v>
                </c:pt>
                <c:pt idx="7700">
                  <c:v>7.7000000000000455</c:v>
                </c:pt>
                <c:pt idx="7701">
                  <c:v>7.7010000000000218</c:v>
                </c:pt>
                <c:pt idx="7702">
                  <c:v>7.7019999999999982</c:v>
                </c:pt>
                <c:pt idx="7703">
                  <c:v>7.7030000000000314</c:v>
                </c:pt>
                <c:pt idx="7704">
                  <c:v>7.7040000000000077</c:v>
                </c:pt>
                <c:pt idx="7705">
                  <c:v>7.7050000000000409</c:v>
                </c:pt>
                <c:pt idx="7706">
                  <c:v>7.7060000000000173</c:v>
                </c:pt>
                <c:pt idx="7707">
                  <c:v>7.7069999999999936</c:v>
                </c:pt>
                <c:pt idx="7708">
                  <c:v>7.7080000000000268</c:v>
                </c:pt>
                <c:pt idx="7709">
                  <c:v>7.7090000000000032</c:v>
                </c:pt>
                <c:pt idx="7710">
                  <c:v>7.7100000000000364</c:v>
                </c:pt>
                <c:pt idx="7711">
                  <c:v>7.7110000000000127</c:v>
                </c:pt>
                <c:pt idx="7712">
                  <c:v>7.7120000000000459</c:v>
                </c:pt>
                <c:pt idx="7713">
                  <c:v>7.7130000000000223</c:v>
                </c:pt>
                <c:pt idx="7714">
                  <c:v>7.7139999999999986</c:v>
                </c:pt>
                <c:pt idx="7715">
                  <c:v>7.7150000000000318</c:v>
                </c:pt>
                <c:pt idx="7716">
                  <c:v>7.7160000000000082</c:v>
                </c:pt>
                <c:pt idx="7717">
                  <c:v>7.7170000000000414</c:v>
                </c:pt>
                <c:pt idx="7718">
                  <c:v>7.7180000000000177</c:v>
                </c:pt>
                <c:pt idx="7719">
                  <c:v>7.7189999999999941</c:v>
                </c:pt>
                <c:pt idx="7720">
                  <c:v>7.7200000000000273</c:v>
                </c:pt>
                <c:pt idx="7721">
                  <c:v>7.7210000000000036</c:v>
                </c:pt>
                <c:pt idx="7722">
                  <c:v>7.7220000000000368</c:v>
                </c:pt>
                <c:pt idx="7723">
                  <c:v>7.7230000000000132</c:v>
                </c:pt>
                <c:pt idx="7724">
                  <c:v>7.7240000000000464</c:v>
                </c:pt>
                <c:pt idx="7725">
                  <c:v>7.7250000000000227</c:v>
                </c:pt>
                <c:pt idx="7726">
                  <c:v>7.7259999999999991</c:v>
                </c:pt>
                <c:pt idx="7727">
                  <c:v>7.7270000000000323</c:v>
                </c:pt>
                <c:pt idx="7728">
                  <c:v>7.7280000000000086</c:v>
                </c:pt>
                <c:pt idx="7729">
                  <c:v>7.7290000000000418</c:v>
                </c:pt>
                <c:pt idx="7730">
                  <c:v>7.7300000000000182</c:v>
                </c:pt>
                <c:pt idx="7731">
                  <c:v>7.7309999999999945</c:v>
                </c:pt>
                <c:pt idx="7732">
                  <c:v>7.7320000000000277</c:v>
                </c:pt>
                <c:pt idx="7733">
                  <c:v>7.7330000000000041</c:v>
                </c:pt>
                <c:pt idx="7734">
                  <c:v>7.7340000000000373</c:v>
                </c:pt>
                <c:pt idx="7735">
                  <c:v>7.7350000000000136</c:v>
                </c:pt>
                <c:pt idx="7736">
                  <c:v>7.73599999999999</c:v>
                </c:pt>
                <c:pt idx="7737">
                  <c:v>7.7370000000000232</c:v>
                </c:pt>
                <c:pt idx="7738">
                  <c:v>7.7379999999999995</c:v>
                </c:pt>
                <c:pt idx="7739">
                  <c:v>7.7390000000000327</c:v>
                </c:pt>
                <c:pt idx="7740">
                  <c:v>7.7400000000000091</c:v>
                </c:pt>
                <c:pt idx="7741">
                  <c:v>7.7410000000000423</c:v>
                </c:pt>
                <c:pt idx="7742">
                  <c:v>7.7420000000000186</c:v>
                </c:pt>
                <c:pt idx="7743">
                  <c:v>7.742999999999995</c:v>
                </c:pt>
                <c:pt idx="7744">
                  <c:v>7.7440000000000282</c:v>
                </c:pt>
                <c:pt idx="7745">
                  <c:v>7.7450000000000045</c:v>
                </c:pt>
                <c:pt idx="7746">
                  <c:v>7.7460000000000377</c:v>
                </c:pt>
                <c:pt idx="7747">
                  <c:v>7.7470000000000141</c:v>
                </c:pt>
                <c:pt idx="7748">
                  <c:v>7.7479999999999905</c:v>
                </c:pt>
                <c:pt idx="7749">
                  <c:v>7.7490000000000236</c:v>
                </c:pt>
                <c:pt idx="7750">
                  <c:v>7.75</c:v>
                </c:pt>
                <c:pt idx="7751">
                  <c:v>7.7510000000000332</c:v>
                </c:pt>
                <c:pt idx="7752">
                  <c:v>7.7520000000000095</c:v>
                </c:pt>
                <c:pt idx="7753">
                  <c:v>7.7530000000000427</c:v>
                </c:pt>
                <c:pt idx="7754">
                  <c:v>7.7540000000000191</c:v>
                </c:pt>
                <c:pt idx="7755">
                  <c:v>7.7549999999999955</c:v>
                </c:pt>
                <c:pt idx="7756">
                  <c:v>7.7560000000000286</c:v>
                </c:pt>
                <c:pt idx="7757">
                  <c:v>7.757000000000005</c:v>
                </c:pt>
                <c:pt idx="7758">
                  <c:v>7.7580000000000382</c:v>
                </c:pt>
                <c:pt idx="7759">
                  <c:v>7.7590000000000146</c:v>
                </c:pt>
                <c:pt idx="7760">
                  <c:v>7.7599999999999909</c:v>
                </c:pt>
                <c:pt idx="7761">
                  <c:v>7.7610000000000241</c:v>
                </c:pt>
                <c:pt idx="7762">
                  <c:v>7.7620000000000005</c:v>
                </c:pt>
                <c:pt idx="7763">
                  <c:v>7.7630000000000337</c:v>
                </c:pt>
                <c:pt idx="7764">
                  <c:v>7.76400000000001</c:v>
                </c:pt>
                <c:pt idx="7765">
                  <c:v>7.7650000000000432</c:v>
                </c:pt>
                <c:pt idx="7766">
                  <c:v>7.7660000000000196</c:v>
                </c:pt>
                <c:pt idx="7767">
                  <c:v>7.7669999999999959</c:v>
                </c:pt>
                <c:pt idx="7768">
                  <c:v>7.7680000000000291</c:v>
                </c:pt>
                <c:pt idx="7769">
                  <c:v>7.7690000000000055</c:v>
                </c:pt>
                <c:pt idx="7770">
                  <c:v>7.7700000000000387</c:v>
                </c:pt>
                <c:pt idx="7771">
                  <c:v>7.771000000000015</c:v>
                </c:pt>
                <c:pt idx="7772">
                  <c:v>7.7719999999999914</c:v>
                </c:pt>
                <c:pt idx="7773">
                  <c:v>7.7730000000000246</c:v>
                </c:pt>
                <c:pt idx="7774">
                  <c:v>7.7740000000000009</c:v>
                </c:pt>
                <c:pt idx="7775">
                  <c:v>7.7750000000000341</c:v>
                </c:pt>
                <c:pt idx="7776">
                  <c:v>7.7760000000000105</c:v>
                </c:pt>
                <c:pt idx="7777">
                  <c:v>7.7770000000000437</c:v>
                </c:pt>
                <c:pt idx="7778">
                  <c:v>7.77800000000002</c:v>
                </c:pt>
                <c:pt idx="7779">
                  <c:v>7.7789999999999964</c:v>
                </c:pt>
                <c:pt idx="7780">
                  <c:v>7.7800000000000296</c:v>
                </c:pt>
                <c:pt idx="7781">
                  <c:v>7.7810000000000059</c:v>
                </c:pt>
                <c:pt idx="7782">
                  <c:v>7.7820000000000391</c:v>
                </c:pt>
                <c:pt idx="7783">
                  <c:v>7.7830000000000155</c:v>
                </c:pt>
                <c:pt idx="7784">
                  <c:v>7.7839999999999918</c:v>
                </c:pt>
                <c:pt idx="7785">
                  <c:v>7.785000000000025</c:v>
                </c:pt>
                <c:pt idx="7786">
                  <c:v>7.7860000000000014</c:v>
                </c:pt>
                <c:pt idx="7787">
                  <c:v>7.7870000000000346</c:v>
                </c:pt>
                <c:pt idx="7788">
                  <c:v>7.7880000000000109</c:v>
                </c:pt>
                <c:pt idx="7789">
                  <c:v>7.7890000000000441</c:v>
                </c:pt>
                <c:pt idx="7790">
                  <c:v>7.7900000000000205</c:v>
                </c:pt>
                <c:pt idx="7791">
                  <c:v>7.7909999999999968</c:v>
                </c:pt>
                <c:pt idx="7792">
                  <c:v>7.79200000000003</c:v>
                </c:pt>
                <c:pt idx="7793">
                  <c:v>7.7930000000000064</c:v>
                </c:pt>
                <c:pt idx="7794">
                  <c:v>7.7940000000000396</c:v>
                </c:pt>
                <c:pt idx="7795">
                  <c:v>7.7950000000000159</c:v>
                </c:pt>
                <c:pt idx="7796">
                  <c:v>7.7959999999999923</c:v>
                </c:pt>
                <c:pt idx="7797">
                  <c:v>7.7970000000000255</c:v>
                </c:pt>
                <c:pt idx="7798">
                  <c:v>7.7980000000000018</c:v>
                </c:pt>
                <c:pt idx="7799">
                  <c:v>7.799000000000035</c:v>
                </c:pt>
                <c:pt idx="7800">
                  <c:v>7.8000000000000114</c:v>
                </c:pt>
                <c:pt idx="7801">
                  <c:v>7.8010000000000446</c:v>
                </c:pt>
                <c:pt idx="7802">
                  <c:v>7.8020000000000209</c:v>
                </c:pt>
                <c:pt idx="7803">
                  <c:v>7.8029999999999973</c:v>
                </c:pt>
                <c:pt idx="7804">
                  <c:v>7.8040000000000305</c:v>
                </c:pt>
                <c:pt idx="7805">
                  <c:v>7.8050000000000068</c:v>
                </c:pt>
                <c:pt idx="7806">
                  <c:v>7.80600000000004</c:v>
                </c:pt>
                <c:pt idx="7807">
                  <c:v>7.8070000000000164</c:v>
                </c:pt>
                <c:pt idx="7808">
                  <c:v>7.8079999999999927</c:v>
                </c:pt>
                <c:pt idx="7809">
                  <c:v>7.8090000000000259</c:v>
                </c:pt>
                <c:pt idx="7810">
                  <c:v>7.8100000000000023</c:v>
                </c:pt>
                <c:pt idx="7811">
                  <c:v>7.8110000000000355</c:v>
                </c:pt>
                <c:pt idx="7812">
                  <c:v>7.8120000000000118</c:v>
                </c:pt>
                <c:pt idx="7813">
                  <c:v>7.813000000000045</c:v>
                </c:pt>
                <c:pt idx="7814">
                  <c:v>7.8140000000000214</c:v>
                </c:pt>
                <c:pt idx="7815">
                  <c:v>7.8149999999999977</c:v>
                </c:pt>
                <c:pt idx="7816">
                  <c:v>7.8160000000000309</c:v>
                </c:pt>
                <c:pt idx="7817">
                  <c:v>7.8170000000000073</c:v>
                </c:pt>
                <c:pt idx="7818">
                  <c:v>7.8180000000000405</c:v>
                </c:pt>
                <c:pt idx="7819">
                  <c:v>7.8190000000000168</c:v>
                </c:pt>
                <c:pt idx="7820">
                  <c:v>7.8199999999999932</c:v>
                </c:pt>
                <c:pt idx="7821">
                  <c:v>7.8210000000000264</c:v>
                </c:pt>
                <c:pt idx="7822">
                  <c:v>7.8220000000000027</c:v>
                </c:pt>
                <c:pt idx="7823">
                  <c:v>7.8230000000000359</c:v>
                </c:pt>
                <c:pt idx="7824">
                  <c:v>7.8240000000000123</c:v>
                </c:pt>
                <c:pt idx="7825">
                  <c:v>7.8250000000000455</c:v>
                </c:pt>
                <c:pt idx="7826">
                  <c:v>7.8260000000000218</c:v>
                </c:pt>
                <c:pt idx="7827">
                  <c:v>7.8269999999999982</c:v>
                </c:pt>
                <c:pt idx="7828">
                  <c:v>7.8280000000000314</c:v>
                </c:pt>
                <c:pt idx="7829">
                  <c:v>7.8290000000000077</c:v>
                </c:pt>
                <c:pt idx="7830">
                  <c:v>7.8300000000000409</c:v>
                </c:pt>
                <c:pt idx="7831">
                  <c:v>7.8310000000000173</c:v>
                </c:pt>
                <c:pt idx="7832">
                  <c:v>7.8319999999999936</c:v>
                </c:pt>
                <c:pt idx="7833">
                  <c:v>7.8330000000000268</c:v>
                </c:pt>
                <c:pt idx="7834">
                  <c:v>7.8340000000000032</c:v>
                </c:pt>
                <c:pt idx="7835">
                  <c:v>7.8350000000000364</c:v>
                </c:pt>
                <c:pt idx="7836">
                  <c:v>7.8360000000000127</c:v>
                </c:pt>
                <c:pt idx="7837">
                  <c:v>7.8370000000000459</c:v>
                </c:pt>
                <c:pt idx="7838">
                  <c:v>7.8380000000000223</c:v>
                </c:pt>
                <c:pt idx="7839">
                  <c:v>7.8389999999999986</c:v>
                </c:pt>
                <c:pt idx="7840">
                  <c:v>7.8400000000000318</c:v>
                </c:pt>
                <c:pt idx="7841">
                  <c:v>7.8410000000000082</c:v>
                </c:pt>
                <c:pt idx="7842">
                  <c:v>7.8420000000000414</c:v>
                </c:pt>
                <c:pt idx="7843">
                  <c:v>7.8430000000000177</c:v>
                </c:pt>
                <c:pt idx="7844">
                  <c:v>7.8439999999999941</c:v>
                </c:pt>
                <c:pt idx="7845">
                  <c:v>7.8450000000000273</c:v>
                </c:pt>
                <c:pt idx="7846">
                  <c:v>7.8460000000000036</c:v>
                </c:pt>
                <c:pt idx="7847">
                  <c:v>7.8470000000000368</c:v>
                </c:pt>
                <c:pt idx="7848">
                  <c:v>7.8480000000000132</c:v>
                </c:pt>
                <c:pt idx="7849">
                  <c:v>7.8490000000000464</c:v>
                </c:pt>
                <c:pt idx="7850">
                  <c:v>7.8500000000000227</c:v>
                </c:pt>
                <c:pt idx="7851">
                  <c:v>7.8509999999999991</c:v>
                </c:pt>
                <c:pt idx="7852">
                  <c:v>7.8520000000000323</c:v>
                </c:pt>
                <c:pt idx="7853">
                  <c:v>7.8530000000000086</c:v>
                </c:pt>
                <c:pt idx="7854">
                  <c:v>7.8540000000000418</c:v>
                </c:pt>
                <c:pt idx="7855">
                  <c:v>7.8550000000000182</c:v>
                </c:pt>
                <c:pt idx="7856">
                  <c:v>7.8559999999999945</c:v>
                </c:pt>
                <c:pt idx="7857">
                  <c:v>7.8570000000000277</c:v>
                </c:pt>
                <c:pt idx="7858">
                  <c:v>7.8580000000000041</c:v>
                </c:pt>
                <c:pt idx="7859">
                  <c:v>7.8590000000000373</c:v>
                </c:pt>
                <c:pt idx="7860">
                  <c:v>7.8600000000000136</c:v>
                </c:pt>
                <c:pt idx="7861">
                  <c:v>7.86099999999999</c:v>
                </c:pt>
                <c:pt idx="7862">
                  <c:v>7.8620000000000232</c:v>
                </c:pt>
                <c:pt idx="7863">
                  <c:v>7.8629999999999995</c:v>
                </c:pt>
                <c:pt idx="7864">
                  <c:v>7.8640000000000327</c:v>
                </c:pt>
                <c:pt idx="7865">
                  <c:v>7.8650000000000091</c:v>
                </c:pt>
                <c:pt idx="7866">
                  <c:v>7.8660000000000423</c:v>
                </c:pt>
                <c:pt idx="7867">
                  <c:v>7.8670000000000186</c:v>
                </c:pt>
                <c:pt idx="7868">
                  <c:v>7.867999999999995</c:v>
                </c:pt>
                <c:pt idx="7869">
                  <c:v>7.8690000000000282</c:v>
                </c:pt>
                <c:pt idx="7870">
                  <c:v>7.8700000000000045</c:v>
                </c:pt>
                <c:pt idx="7871">
                  <c:v>7.8710000000000377</c:v>
                </c:pt>
                <c:pt idx="7872">
                  <c:v>7.8720000000000141</c:v>
                </c:pt>
                <c:pt idx="7873">
                  <c:v>7.8729999999999905</c:v>
                </c:pt>
                <c:pt idx="7874">
                  <c:v>7.8740000000000236</c:v>
                </c:pt>
                <c:pt idx="7875">
                  <c:v>7.875</c:v>
                </c:pt>
                <c:pt idx="7876">
                  <c:v>7.8760000000000332</c:v>
                </c:pt>
                <c:pt idx="7877">
                  <c:v>7.8770000000000095</c:v>
                </c:pt>
                <c:pt idx="7878">
                  <c:v>7.8780000000000427</c:v>
                </c:pt>
                <c:pt idx="7879">
                  <c:v>7.8790000000000191</c:v>
                </c:pt>
                <c:pt idx="7880">
                  <c:v>7.8799999999999955</c:v>
                </c:pt>
                <c:pt idx="7881">
                  <c:v>7.8810000000000286</c:v>
                </c:pt>
                <c:pt idx="7882">
                  <c:v>7.882000000000005</c:v>
                </c:pt>
                <c:pt idx="7883">
                  <c:v>7.8830000000000382</c:v>
                </c:pt>
                <c:pt idx="7884">
                  <c:v>7.8840000000000146</c:v>
                </c:pt>
                <c:pt idx="7885">
                  <c:v>7.8849999999999909</c:v>
                </c:pt>
                <c:pt idx="7886">
                  <c:v>7.8860000000000241</c:v>
                </c:pt>
                <c:pt idx="7887">
                  <c:v>7.8870000000000005</c:v>
                </c:pt>
                <c:pt idx="7888">
                  <c:v>7.8880000000000337</c:v>
                </c:pt>
                <c:pt idx="7889">
                  <c:v>7.88900000000001</c:v>
                </c:pt>
                <c:pt idx="7890">
                  <c:v>7.8900000000000432</c:v>
                </c:pt>
                <c:pt idx="7891">
                  <c:v>7.8910000000000196</c:v>
                </c:pt>
                <c:pt idx="7892">
                  <c:v>7.8919999999999959</c:v>
                </c:pt>
                <c:pt idx="7893">
                  <c:v>7.8930000000000291</c:v>
                </c:pt>
                <c:pt idx="7894">
                  <c:v>7.8940000000000055</c:v>
                </c:pt>
                <c:pt idx="7895">
                  <c:v>7.8950000000000387</c:v>
                </c:pt>
                <c:pt idx="7896">
                  <c:v>7.896000000000015</c:v>
                </c:pt>
                <c:pt idx="7897">
                  <c:v>7.8969999999999914</c:v>
                </c:pt>
                <c:pt idx="7898">
                  <c:v>7.8980000000000246</c:v>
                </c:pt>
                <c:pt idx="7899">
                  <c:v>7.8990000000000009</c:v>
                </c:pt>
                <c:pt idx="7900">
                  <c:v>7.9000000000000341</c:v>
                </c:pt>
                <c:pt idx="7901">
                  <c:v>7.9010000000000105</c:v>
                </c:pt>
                <c:pt idx="7902">
                  <c:v>7.9020000000000437</c:v>
                </c:pt>
                <c:pt idx="7903">
                  <c:v>7.90300000000002</c:v>
                </c:pt>
                <c:pt idx="7904">
                  <c:v>7.9039999999999964</c:v>
                </c:pt>
                <c:pt idx="7905">
                  <c:v>7.9050000000000296</c:v>
                </c:pt>
                <c:pt idx="7906">
                  <c:v>7.9060000000000059</c:v>
                </c:pt>
                <c:pt idx="7907">
                  <c:v>7.9070000000000391</c:v>
                </c:pt>
                <c:pt idx="7908">
                  <c:v>7.9080000000000155</c:v>
                </c:pt>
                <c:pt idx="7909">
                  <c:v>7.9089999999999918</c:v>
                </c:pt>
                <c:pt idx="7910">
                  <c:v>7.910000000000025</c:v>
                </c:pt>
                <c:pt idx="7911">
                  <c:v>7.9110000000000014</c:v>
                </c:pt>
                <c:pt idx="7912">
                  <c:v>7.9120000000000346</c:v>
                </c:pt>
                <c:pt idx="7913">
                  <c:v>7.9130000000000109</c:v>
                </c:pt>
                <c:pt idx="7914">
                  <c:v>7.9140000000000441</c:v>
                </c:pt>
                <c:pt idx="7915">
                  <c:v>7.9150000000000205</c:v>
                </c:pt>
                <c:pt idx="7916">
                  <c:v>7.9159999999999968</c:v>
                </c:pt>
                <c:pt idx="7917">
                  <c:v>7.91700000000003</c:v>
                </c:pt>
                <c:pt idx="7918">
                  <c:v>7.9180000000000064</c:v>
                </c:pt>
                <c:pt idx="7919">
                  <c:v>7.9190000000000396</c:v>
                </c:pt>
                <c:pt idx="7920">
                  <c:v>7.9200000000000159</c:v>
                </c:pt>
                <c:pt idx="7921">
                  <c:v>7.9209999999999923</c:v>
                </c:pt>
                <c:pt idx="7922">
                  <c:v>7.9220000000000255</c:v>
                </c:pt>
                <c:pt idx="7923">
                  <c:v>7.9230000000000018</c:v>
                </c:pt>
                <c:pt idx="7924">
                  <c:v>7.924000000000035</c:v>
                </c:pt>
                <c:pt idx="7925">
                  <c:v>7.9250000000000114</c:v>
                </c:pt>
                <c:pt idx="7926">
                  <c:v>7.9260000000000446</c:v>
                </c:pt>
                <c:pt idx="7927">
                  <c:v>7.9270000000000209</c:v>
                </c:pt>
                <c:pt idx="7928">
                  <c:v>7.9279999999999973</c:v>
                </c:pt>
                <c:pt idx="7929">
                  <c:v>7.9290000000000305</c:v>
                </c:pt>
                <c:pt idx="7930">
                  <c:v>7.9300000000000068</c:v>
                </c:pt>
                <c:pt idx="7931">
                  <c:v>7.93100000000004</c:v>
                </c:pt>
                <c:pt idx="7932">
                  <c:v>7.9320000000000164</c:v>
                </c:pt>
                <c:pt idx="7933">
                  <c:v>7.9329999999999927</c:v>
                </c:pt>
                <c:pt idx="7934">
                  <c:v>7.9340000000000259</c:v>
                </c:pt>
                <c:pt idx="7935">
                  <c:v>7.9350000000000023</c:v>
                </c:pt>
                <c:pt idx="7936">
                  <c:v>7.9360000000000355</c:v>
                </c:pt>
                <c:pt idx="7937">
                  <c:v>7.9370000000000118</c:v>
                </c:pt>
                <c:pt idx="7938">
                  <c:v>7.938000000000045</c:v>
                </c:pt>
                <c:pt idx="7939">
                  <c:v>7.9390000000000214</c:v>
                </c:pt>
                <c:pt idx="7940">
                  <c:v>7.9399999999999977</c:v>
                </c:pt>
                <c:pt idx="7941">
                  <c:v>7.9410000000000309</c:v>
                </c:pt>
                <c:pt idx="7942">
                  <c:v>7.9420000000000073</c:v>
                </c:pt>
                <c:pt idx="7943">
                  <c:v>7.9430000000000405</c:v>
                </c:pt>
                <c:pt idx="7944">
                  <c:v>7.9440000000000168</c:v>
                </c:pt>
                <c:pt idx="7945">
                  <c:v>7.9449999999999932</c:v>
                </c:pt>
                <c:pt idx="7946">
                  <c:v>7.9460000000000264</c:v>
                </c:pt>
                <c:pt idx="7947">
                  <c:v>7.9470000000000027</c:v>
                </c:pt>
                <c:pt idx="7948">
                  <c:v>7.9480000000000359</c:v>
                </c:pt>
                <c:pt idx="7949">
                  <c:v>7.9490000000000123</c:v>
                </c:pt>
                <c:pt idx="7950">
                  <c:v>7.9500000000000455</c:v>
                </c:pt>
                <c:pt idx="7951">
                  <c:v>7.9510000000000218</c:v>
                </c:pt>
                <c:pt idx="7952">
                  <c:v>7.9519999999999982</c:v>
                </c:pt>
                <c:pt idx="7953">
                  <c:v>7.9530000000000314</c:v>
                </c:pt>
                <c:pt idx="7954">
                  <c:v>7.9540000000000077</c:v>
                </c:pt>
                <c:pt idx="7955">
                  <c:v>7.9550000000000409</c:v>
                </c:pt>
                <c:pt idx="7956">
                  <c:v>7.9560000000000173</c:v>
                </c:pt>
                <c:pt idx="7957">
                  <c:v>7.9569999999999936</c:v>
                </c:pt>
                <c:pt idx="7958">
                  <c:v>7.9580000000000268</c:v>
                </c:pt>
                <c:pt idx="7959">
                  <c:v>7.9590000000000032</c:v>
                </c:pt>
                <c:pt idx="7960">
                  <c:v>7.9600000000000364</c:v>
                </c:pt>
                <c:pt idx="7961">
                  <c:v>7.9610000000000127</c:v>
                </c:pt>
                <c:pt idx="7962">
                  <c:v>7.9620000000000459</c:v>
                </c:pt>
                <c:pt idx="7963">
                  <c:v>7.9630000000000223</c:v>
                </c:pt>
                <c:pt idx="7964">
                  <c:v>7.9639999999999986</c:v>
                </c:pt>
                <c:pt idx="7965">
                  <c:v>7.9650000000000318</c:v>
                </c:pt>
                <c:pt idx="7966">
                  <c:v>7.9660000000000082</c:v>
                </c:pt>
                <c:pt idx="7967">
                  <c:v>7.9670000000000414</c:v>
                </c:pt>
                <c:pt idx="7968">
                  <c:v>7.9680000000000177</c:v>
                </c:pt>
                <c:pt idx="7969">
                  <c:v>7.9689999999999941</c:v>
                </c:pt>
                <c:pt idx="7970">
                  <c:v>7.9700000000000273</c:v>
                </c:pt>
                <c:pt idx="7971">
                  <c:v>7.9710000000000036</c:v>
                </c:pt>
                <c:pt idx="7972">
                  <c:v>7.9720000000000368</c:v>
                </c:pt>
                <c:pt idx="7973">
                  <c:v>7.9730000000000132</c:v>
                </c:pt>
                <c:pt idx="7974">
                  <c:v>7.9740000000000464</c:v>
                </c:pt>
                <c:pt idx="7975">
                  <c:v>7.9750000000000227</c:v>
                </c:pt>
                <c:pt idx="7976">
                  <c:v>7.9759999999999991</c:v>
                </c:pt>
                <c:pt idx="7977">
                  <c:v>7.9770000000000323</c:v>
                </c:pt>
                <c:pt idx="7978">
                  <c:v>7.9780000000000086</c:v>
                </c:pt>
                <c:pt idx="7979">
                  <c:v>7.9790000000000418</c:v>
                </c:pt>
                <c:pt idx="7980">
                  <c:v>7.9800000000000182</c:v>
                </c:pt>
                <c:pt idx="7981">
                  <c:v>7.9809999999999945</c:v>
                </c:pt>
                <c:pt idx="7982">
                  <c:v>7.9820000000000277</c:v>
                </c:pt>
                <c:pt idx="7983">
                  <c:v>7.9830000000000041</c:v>
                </c:pt>
                <c:pt idx="7984">
                  <c:v>7.9840000000000373</c:v>
                </c:pt>
                <c:pt idx="7985">
                  <c:v>7.9850000000000136</c:v>
                </c:pt>
                <c:pt idx="7986">
                  <c:v>7.98599999999999</c:v>
                </c:pt>
                <c:pt idx="7987">
                  <c:v>7.9870000000000232</c:v>
                </c:pt>
                <c:pt idx="7988">
                  <c:v>7.9879999999999995</c:v>
                </c:pt>
                <c:pt idx="7989">
                  <c:v>7.9890000000000327</c:v>
                </c:pt>
                <c:pt idx="7990">
                  <c:v>7.9900000000000091</c:v>
                </c:pt>
                <c:pt idx="7991">
                  <c:v>7.9910000000000423</c:v>
                </c:pt>
                <c:pt idx="7992">
                  <c:v>7.9920000000000186</c:v>
                </c:pt>
                <c:pt idx="7993">
                  <c:v>7.992999999999995</c:v>
                </c:pt>
                <c:pt idx="7994">
                  <c:v>7.9940000000000282</c:v>
                </c:pt>
                <c:pt idx="7995">
                  <c:v>7.9950000000000045</c:v>
                </c:pt>
                <c:pt idx="7996">
                  <c:v>7.9960000000000377</c:v>
                </c:pt>
                <c:pt idx="7997">
                  <c:v>7.9970000000000141</c:v>
                </c:pt>
                <c:pt idx="7998">
                  <c:v>7.9979999999999905</c:v>
                </c:pt>
                <c:pt idx="7999">
                  <c:v>7.9990000000000236</c:v>
                </c:pt>
                <c:pt idx="8000">
                  <c:v>8</c:v>
                </c:pt>
                <c:pt idx="8001">
                  <c:v>8.0010000000000332</c:v>
                </c:pt>
                <c:pt idx="8002">
                  <c:v>8.0020000000000095</c:v>
                </c:pt>
                <c:pt idx="8003">
                  <c:v>8.0030000000000427</c:v>
                </c:pt>
                <c:pt idx="8004">
                  <c:v>8.0040000000000191</c:v>
                </c:pt>
                <c:pt idx="8005">
                  <c:v>8.0049999999999955</c:v>
                </c:pt>
                <c:pt idx="8006">
                  <c:v>8.0060000000000286</c:v>
                </c:pt>
                <c:pt idx="8007">
                  <c:v>8.007000000000005</c:v>
                </c:pt>
                <c:pt idx="8008">
                  <c:v>8.0080000000000382</c:v>
                </c:pt>
                <c:pt idx="8009">
                  <c:v>8.0090000000000146</c:v>
                </c:pt>
                <c:pt idx="8010">
                  <c:v>8.0099999999999909</c:v>
                </c:pt>
                <c:pt idx="8011">
                  <c:v>8.0110000000000241</c:v>
                </c:pt>
                <c:pt idx="8012">
                  <c:v>8.0120000000000005</c:v>
                </c:pt>
                <c:pt idx="8013">
                  <c:v>8.0130000000000337</c:v>
                </c:pt>
                <c:pt idx="8014">
                  <c:v>8.01400000000001</c:v>
                </c:pt>
                <c:pt idx="8015">
                  <c:v>8.0150000000000432</c:v>
                </c:pt>
                <c:pt idx="8016">
                  <c:v>8.0160000000000196</c:v>
                </c:pt>
                <c:pt idx="8017">
                  <c:v>8.0169999999999959</c:v>
                </c:pt>
                <c:pt idx="8018">
                  <c:v>8.0180000000000291</c:v>
                </c:pt>
                <c:pt idx="8019">
                  <c:v>8.0190000000000055</c:v>
                </c:pt>
                <c:pt idx="8020">
                  <c:v>8.0200000000000387</c:v>
                </c:pt>
                <c:pt idx="8021">
                  <c:v>8.021000000000015</c:v>
                </c:pt>
                <c:pt idx="8022">
                  <c:v>8.0219999999999914</c:v>
                </c:pt>
                <c:pt idx="8023">
                  <c:v>8.0230000000000246</c:v>
                </c:pt>
                <c:pt idx="8024">
                  <c:v>8.0240000000000009</c:v>
                </c:pt>
                <c:pt idx="8025">
                  <c:v>8.0250000000000341</c:v>
                </c:pt>
                <c:pt idx="8026">
                  <c:v>8.0260000000000105</c:v>
                </c:pt>
                <c:pt idx="8027">
                  <c:v>8.0270000000000437</c:v>
                </c:pt>
                <c:pt idx="8028">
                  <c:v>8.02800000000002</c:v>
                </c:pt>
                <c:pt idx="8029">
                  <c:v>8.0289999999999964</c:v>
                </c:pt>
                <c:pt idx="8030">
                  <c:v>8.0300000000000296</c:v>
                </c:pt>
                <c:pt idx="8031">
                  <c:v>8.0310000000000059</c:v>
                </c:pt>
                <c:pt idx="8032">
                  <c:v>8.0320000000000391</c:v>
                </c:pt>
                <c:pt idx="8033">
                  <c:v>8.0330000000000155</c:v>
                </c:pt>
                <c:pt idx="8034">
                  <c:v>8.0339999999999918</c:v>
                </c:pt>
                <c:pt idx="8035">
                  <c:v>8.035000000000025</c:v>
                </c:pt>
                <c:pt idx="8036">
                  <c:v>8.0360000000000014</c:v>
                </c:pt>
                <c:pt idx="8037">
                  <c:v>8.0370000000000346</c:v>
                </c:pt>
                <c:pt idx="8038">
                  <c:v>8.0380000000000109</c:v>
                </c:pt>
                <c:pt idx="8039">
                  <c:v>8.0390000000000441</c:v>
                </c:pt>
                <c:pt idx="8040">
                  <c:v>8.0400000000000205</c:v>
                </c:pt>
                <c:pt idx="8041">
                  <c:v>8.0409999999999968</c:v>
                </c:pt>
                <c:pt idx="8042">
                  <c:v>8.04200000000003</c:v>
                </c:pt>
                <c:pt idx="8043">
                  <c:v>8.0430000000000064</c:v>
                </c:pt>
                <c:pt idx="8044">
                  <c:v>8.0440000000000396</c:v>
                </c:pt>
                <c:pt idx="8045">
                  <c:v>8.0450000000000159</c:v>
                </c:pt>
                <c:pt idx="8046">
                  <c:v>8.0459999999999923</c:v>
                </c:pt>
                <c:pt idx="8047">
                  <c:v>8.0470000000000255</c:v>
                </c:pt>
                <c:pt idx="8048">
                  <c:v>8.0480000000000018</c:v>
                </c:pt>
                <c:pt idx="8049">
                  <c:v>8.049000000000035</c:v>
                </c:pt>
                <c:pt idx="8050">
                  <c:v>8.0500000000000114</c:v>
                </c:pt>
                <c:pt idx="8051">
                  <c:v>8.0510000000000446</c:v>
                </c:pt>
                <c:pt idx="8052">
                  <c:v>8.0520000000000209</c:v>
                </c:pt>
                <c:pt idx="8053">
                  <c:v>8.0529999999999973</c:v>
                </c:pt>
                <c:pt idx="8054">
                  <c:v>8.0540000000000305</c:v>
                </c:pt>
                <c:pt idx="8055">
                  <c:v>8.0550000000000068</c:v>
                </c:pt>
                <c:pt idx="8056">
                  <c:v>8.05600000000004</c:v>
                </c:pt>
                <c:pt idx="8057">
                  <c:v>8.0570000000000164</c:v>
                </c:pt>
                <c:pt idx="8058">
                  <c:v>8.0579999999999927</c:v>
                </c:pt>
                <c:pt idx="8059">
                  <c:v>8.0590000000000259</c:v>
                </c:pt>
                <c:pt idx="8060">
                  <c:v>8.0600000000000023</c:v>
                </c:pt>
                <c:pt idx="8061">
                  <c:v>8.0610000000000355</c:v>
                </c:pt>
                <c:pt idx="8062">
                  <c:v>8.0620000000000118</c:v>
                </c:pt>
                <c:pt idx="8063">
                  <c:v>8.063000000000045</c:v>
                </c:pt>
                <c:pt idx="8064">
                  <c:v>8.0640000000000214</c:v>
                </c:pt>
                <c:pt idx="8065">
                  <c:v>8.0649999999999977</c:v>
                </c:pt>
                <c:pt idx="8066">
                  <c:v>8.0660000000000309</c:v>
                </c:pt>
                <c:pt idx="8067">
                  <c:v>8.0670000000000073</c:v>
                </c:pt>
                <c:pt idx="8068">
                  <c:v>8.0680000000000405</c:v>
                </c:pt>
                <c:pt idx="8069">
                  <c:v>8.0690000000000168</c:v>
                </c:pt>
                <c:pt idx="8070">
                  <c:v>8.0699999999999932</c:v>
                </c:pt>
                <c:pt idx="8071">
                  <c:v>8.0710000000000264</c:v>
                </c:pt>
                <c:pt idx="8072">
                  <c:v>8.0720000000000027</c:v>
                </c:pt>
                <c:pt idx="8073">
                  <c:v>8.0730000000000359</c:v>
                </c:pt>
                <c:pt idx="8074">
                  <c:v>8.0740000000000123</c:v>
                </c:pt>
                <c:pt idx="8075">
                  <c:v>8.0750000000000455</c:v>
                </c:pt>
                <c:pt idx="8076">
                  <c:v>8.0760000000000218</c:v>
                </c:pt>
                <c:pt idx="8077">
                  <c:v>8.0769999999999982</c:v>
                </c:pt>
                <c:pt idx="8078">
                  <c:v>8.0780000000000314</c:v>
                </c:pt>
                <c:pt idx="8079">
                  <c:v>8.0790000000000077</c:v>
                </c:pt>
                <c:pt idx="8080">
                  <c:v>8.0800000000000409</c:v>
                </c:pt>
                <c:pt idx="8081">
                  <c:v>8.0810000000000173</c:v>
                </c:pt>
                <c:pt idx="8082">
                  <c:v>8.0819999999999936</c:v>
                </c:pt>
                <c:pt idx="8083">
                  <c:v>8.0830000000000268</c:v>
                </c:pt>
                <c:pt idx="8084">
                  <c:v>8.0840000000000032</c:v>
                </c:pt>
                <c:pt idx="8085">
                  <c:v>8.0850000000000364</c:v>
                </c:pt>
                <c:pt idx="8086">
                  <c:v>8.0860000000000127</c:v>
                </c:pt>
                <c:pt idx="8087">
                  <c:v>8.0870000000000459</c:v>
                </c:pt>
                <c:pt idx="8088">
                  <c:v>8.0880000000000223</c:v>
                </c:pt>
                <c:pt idx="8089">
                  <c:v>8.0889999999999986</c:v>
                </c:pt>
                <c:pt idx="8090">
                  <c:v>8.0900000000000318</c:v>
                </c:pt>
                <c:pt idx="8091">
                  <c:v>8.0910000000000082</c:v>
                </c:pt>
                <c:pt idx="8092">
                  <c:v>8.0920000000000414</c:v>
                </c:pt>
                <c:pt idx="8093">
                  <c:v>8.0930000000000177</c:v>
                </c:pt>
                <c:pt idx="8094">
                  <c:v>8.0939999999999941</c:v>
                </c:pt>
                <c:pt idx="8095">
                  <c:v>8.0950000000000273</c:v>
                </c:pt>
                <c:pt idx="8096">
                  <c:v>8.0960000000000036</c:v>
                </c:pt>
                <c:pt idx="8097">
                  <c:v>8.0970000000000368</c:v>
                </c:pt>
                <c:pt idx="8098">
                  <c:v>8.0980000000000132</c:v>
                </c:pt>
                <c:pt idx="8099">
                  <c:v>8.0990000000000464</c:v>
                </c:pt>
                <c:pt idx="8100">
                  <c:v>8.1000000000000227</c:v>
                </c:pt>
                <c:pt idx="8101">
                  <c:v>8.1009999999999991</c:v>
                </c:pt>
                <c:pt idx="8102">
                  <c:v>8.1020000000000323</c:v>
                </c:pt>
                <c:pt idx="8103">
                  <c:v>8.1030000000000086</c:v>
                </c:pt>
                <c:pt idx="8104">
                  <c:v>8.1040000000000418</c:v>
                </c:pt>
                <c:pt idx="8105">
                  <c:v>8.1050000000000182</c:v>
                </c:pt>
                <c:pt idx="8106">
                  <c:v>8.1059999999999945</c:v>
                </c:pt>
                <c:pt idx="8107">
                  <c:v>8.1070000000000277</c:v>
                </c:pt>
                <c:pt idx="8108">
                  <c:v>8.1080000000000041</c:v>
                </c:pt>
                <c:pt idx="8109">
                  <c:v>8.1090000000000373</c:v>
                </c:pt>
                <c:pt idx="8110">
                  <c:v>8.1100000000000136</c:v>
                </c:pt>
                <c:pt idx="8111">
                  <c:v>8.11099999999999</c:v>
                </c:pt>
                <c:pt idx="8112">
                  <c:v>8.1120000000000232</c:v>
                </c:pt>
                <c:pt idx="8113">
                  <c:v>8.1129999999999995</c:v>
                </c:pt>
                <c:pt idx="8114">
                  <c:v>8.1140000000000327</c:v>
                </c:pt>
                <c:pt idx="8115">
                  <c:v>8.1150000000000091</c:v>
                </c:pt>
                <c:pt idx="8116">
                  <c:v>8.1160000000000423</c:v>
                </c:pt>
                <c:pt idx="8117">
                  <c:v>8.1170000000000186</c:v>
                </c:pt>
                <c:pt idx="8118">
                  <c:v>8.117999999999995</c:v>
                </c:pt>
                <c:pt idx="8119">
                  <c:v>8.1190000000000282</c:v>
                </c:pt>
                <c:pt idx="8120">
                  <c:v>8.1200000000000045</c:v>
                </c:pt>
                <c:pt idx="8121">
                  <c:v>8.1210000000000377</c:v>
                </c:pt>
                <c:pt idx="8122">
                  <c:v>8.1220000000000141</c:v>
                </c:pt>
                <c:pt idx="8123">
                  <c:v>8.1229999999999905</c:v>
                </c:pt>
                <c:pt idx="8124">
                  <c:v>8.1240000000000236</c:v>
                </c:pt>
                <c:pt idx="8125">
                  <c:v>8.125</c:v>
                </c:pt>
                <c:pt idx="8126">
                  <c:v>8.1260000000000332</c:v>
                </c:pt>
                <c:pt idx="8127">
                  <c:v>8.1270000000000095</c:v>
                </c:pt>
                <c:pt idx="8128">
                  <c:v>8.1280000000000427</c:v>
                </c:pt>
                <c:pt idx="8129">
                  <c:v>8.1290000000000191</c:v>
                </c:pt>
                <c:pt idx="8130">
                  <c:v>8.1299999999999955</c:v>
                </c:pt>
                <c:pt idx="8131">
                  <c:v>8.1310000000000286</c:v>
                </c:pt>
                <c:pt idx="8132">
                  <c:v>8.132000000000005</c:v>
                </c:pt>
                <c:pt idx="8133">
                  <c:v>8.1330000000000382</c:v>
                </c:pt>
                <c:pt idx="8134">
                  <c:v>8.1340000000000146</c:v>
                </c:pt>
                <c:pt idx="8135">
                  <c:v>8.1349999999999909</c:v>
                </c:pt>
                <c:pt idx="8136">
                  <c:v>8.1360000000000241</c:v>
                </c:pt>
                <c:pt idx="8137">
                  <c:v>8.1370000000000005</c:v>
                </c:pt>
                <c:pt idx="8138">
                  <c:v>8.1380000000000337</c:v>
                </c:pt>
                <c:pt idx="8139">
                  <c:v>8.13900000000001</c:v>
                </c:pt>
                <c:pt idx="8140">
                  <c:v>8.1400000000000432</c:v>
                </c:pt>
                <c:pt idx="8141">
                  <c:v>8.1410000000000196</c:v>
                </c:pt>
                <c:pt idx="8142">
                  <c:v>8.1419999999999959</c:v>
                </c:pt>
                <c:pt idx="8143">
                  <c:v>8.1430000000000291</c:v>
                </c:pt>
                <c:pt idx="8144">
                  <c:v>8.1440000000000055</c:v>
                </c:pt>
                <c:pt idx="8145">
                  <c:v>8.1450000000000387</c:v>
                </c:pt>
                <c:pt idx="8146">
                  <c:v>8.146000000000015</c:v>
                </c:pt>
                <c:pt idx="8147">
                  <c:v>8.1469999999999914</c:v>
                </c:pt>
                <c:pt idx="8148">
                  <c:v>8.1480000000000246</c:v>
                </c:pt>
                <c:pt idx="8149">
                  <c:v>8.1490000000000009</c:v>
                </c:pt>
                <c:pt idx="8150">
                  <c:v>8.1500000000000341</c:v>
                </c:pt>
                <c:pt idx="8151">
                  <c:v>8.1510000000000105</c:v>
                </c:pt>
                <c:pt idx="8152">
                  <c:v>8.1520000000000437</c:v>
                </c:pt>
                <c:pt idx="8153">
                  <c:v>8.15300000000002</c:v>
                </c:pt>
                <c:pt idx="8154">
                  <c:v>8.1539999999999964</c:v>
                </c:pt>
                <c:pt idx="8155">
                  <c:v>8.1550000000000296</c:v>
                </c:pt>
                <c:pt idx="8156">
                  <c:v>8.1560000000000059</c:v>
                </c:pt>
                <c:pt idx="8157">
                  <c:v>8.1570000000000391</c:v>
                </c:pt>
                <c:pt idx="8158">
                  <c:v>8.1580000000000155</c:v>
                </c:pt>
                <c:pt idx="8159">
                  <c:v>8.1589999999999918</c:v>
                </c:pt>
                <c:pt idx="8160">
                  <c:v>8.160000000000025</c:v>
                </c:pt>
                <c:pt idx="8161">
                  <c:v>8.1610000000000014</c:v>
                </c:pt>
                <c:pt idx="8162">
                  <c:v>8.1620000000000346</c:v>
                </c:pt>
                <c:pt idx="8163">
                  <c:v>8.1630000000000109</c:v>
                </c:pt>
                <c:pt idx="8164">
                  <c:v>8.1640000000000441</c:v>
                </c:pt>
                <c:pt idx="8165">
                  <c:v>8.1650000000000205</c:v>
                </c:pt>
                <c:pt idx="8166">
                  <c:v>8.1659999999999968</c:v>
                </c:pt>
                <c:pt idx="8167">
                  <c:v>8.16700000000003</c:v>
                </c:pt>
                <c:pt idx="8168">
                  <c:v>8.1680000000000064</c:v>
                </c:pt>
                <c:pt idx="8169">
                  <c:v>8.1690000000000396</c:v>
                </c:pt>
                <c:pt idx="8170">
                  <c:v>8.1700000000000159</c:v>
                </c:pt>
                <c:pt idx="8171">
                  <c:v>8.1709999999999923</c:v>
                </c:pt>
                <c:pt idx="8172">
                  <c:v>8.1720000000000255</c:v>
                </c:pt>
                <c:pt idx="8173">
                  <c:v>8.1730000000000018</c:v>
                </c:pt>
                <c:pt idx="8174">
                  <c:v>8.174000000000035</c:v>
                </c:pt>
                <c:pt idx="8175">
                  <c:v>8.1750000000000114</c:v>
                </c:pt>
                <c:pt idx="8176">
                  <c:v>8.1760000000000446</c:v>
                </c:pt>
                <c:pt idx="8177">
                  <c:v>8.1770000000000209</c:v>
                </c:pt>
                <c:pt idx="8178">
                  <c:v>8.1779999999999973</c:v>
                </c:pt>
                <c:pt idx="8179">
                  <c:v>8.1790000000000305</c:v>
                </c:pt>
                <c:pt idx="8180">
                  <c:v>8.1800000000000068</c:v>
                </c:pt>
                <c:pt idx="8181">
                  <c:v>8.18100000000004</c:v>
                </c:pt>
                <c:pt idx="8182">
                  <c:v>8.1820000000000164</c:v>
                </c:pt>
                <c:pt idx="8183">
                  <c:v>8.1829999999999927</c:v>
                </c:pt>
                <c:pt idx="8184">
                  <c:v>8.1840000000000259</c:v>
                </c:pt>
                <c:pt idx="8185">
                  <c:v>8.1850000000000023</c:v>
                </c:pt>
                <c:pt idx="8186">
                  <c:v>8.1860000000000355</c:v>
                </c:pt>
                <c:pt idx="8187">
                  <c:v>8.1870000000000118</c:v>
                </c:pt>
                <c:pt idx="8188">
                  <c:v>8.188000000000045</c:v>
                </c:pt>
                <c:pt idx="8189">
                  <c:v>8.1890000000000214</c:v>
                </c:pt>
                <c:pt idx="8190">
                  <c:v>8.1899999999999977</c:v>
                </c:pt>
                <c:pt idx="8191">
                  <c:v>8.1910000000000309</c:v>
                </c:pt>
                <c:pt idx="8192">
                  <c:v>8.1920000000000073</c:v>
                </c:pt>
                <c:pt idx="8193">
                  <c:v>8.1930000000000405</c:v>
                </c:pt>
                <c:pt idx="8194">
                  <c:v>8.1940000000000168</c:v>
                </c:pt>
                <c:pt idx="8195">
                  <c:v>8.1949999999999932</c:v>
                </c:pt>
                <c:pt idx="8196">
                  <c:v>8.1960000000000264</c:v>
                </c:pt>
                <c:pt idx="8197">
                  <c:v>8.1970000000000027</c:v>
                </c:pt>
                <c:pt idx="8198">
                  <c:v>8.1980000000000359</c:v>
                </c:pt>
                <c:pt idx="8199">
                  <c:v>8.1990000000000123</c:v>
                </c:pt>
                <c:pt idx="8200">
                  <c:v>8.2000000000000455</c:v>
                </c:pt>
                <c:pt idx="8201">
                  <c:v>8.2010000000000218</c:v>
                </c:pt>
                <c:pt idx="8202">
                  <c:v>8.2019999999999982</c:v>
                </c:pt>
                <c:pt idx="8203">
                  <c:v>8.2030000000000314</c:v>
                </c:pt>
                <c:pt idx="8204">
                  <c:v>8.2040000000000077</c:v>
                </c:pt>
                <c:pt idx="8205">
                  <c:v>8.2050000000000409</c:v>
                </c:pt>
                <c:pt idx="8206">
                  <c:v>8.2060000000000173</c:v>
                </c:pt>
                <c:pt idx="8207">
                  <c:v>8.2069999999999936</c:v>
                </c:pt>
                <c:pt idx="8208">
                  <c:v>8.2080000000000268</c:v>
                </c:pt>
                <c:pt idx="8209">
                  <c:v>8.2090000000000032</c:v>
                </c:pt>
                <c:pt idx="8210">
                  <c:v>8.2100000000000364</c:v>
                </c:pt>
                <c:pt idx="8211">
                  <c:v>8.2110000000000127</c:v>
                </c:pt>
                <c:pt idx="8212">
                  <c:v>8.2120000000000459</c:v>
                </c:pt>
                <c:pt idx="8213">
                  <c:v>8.2130000000000223</c:v>
                </c:pt>
                <c:pt idx="8214">
                  <c:v>8.2139999999999986</c:v>
                </c:pt>
                <c:pt idx="8215">
                  <c:v>8.2150000000000318</c:v>
                </c:pt>
                <c:pt idx="8216">
                  <c:v>8.2160000000000082</c:v>
                </c:pt>
                <c:pt idx="8217">
                  <c:v>8.2170000000000414</c:v>
                </c:pt>
                <c:pt idx="8218">
                  <c:v>8.2180000000000177</c:v>
                </c:pt>
                <c:pt idx="8219">
                  <c:v>8.2189999999999941</c:v>
                </c:pt>
                <c:pt idx="8220">
                  <c:v>8.2200000000000273</c:v>
                </c:pt>
                <c:pt idx="8221">
                  <c:v>8.2210000000000036</c:v>
                </c:pt>
                <c:pt idx="8222">
                  <c:v>8.2220000000000368</c:v>
                </c:pt>
                <c:pt idx="8223">
                  <c:v>8.2230000000000132</c:v>
                </c:pt>
                <c:pt idx="8224">
                  <c:v>8.2240000000000464</c:v>
                </c:pt>
                <c:pt idx="8225">
                  <c:v>8.2250000000000227</c:v>
                </c:pt>
                <c:pt idx="8226">
                  <c:v>8.2259999999999991</c:v>
                </c:pt>
                <c:pt idx="8227">
                  <c:v>8.2270000000000323</c:v>
                </c:pt>
                <c:pt idx="8228">
                  <c:v>8.2280000000000086</c:v>
                </c:pt>
                <c:pt idx="8229">
                  <c:v>8.2290000000000418</c:v>
                </c:pt>
                <c:pt idx="8230">
                  <c:v>8.2300000000000182</c:v>
                </c:pt>
                <c:pt idx="8231">
                  <c:v>8.2309999999999945</c:v>
                </c:pt>
                <c:pt idx="8232">
                  <c:v>8.2320000000000277</c:v>
                </c:pt>
                <c:pt idx="8233">
                  <c:v>8.2330000000000041</c:v>
                </c:pt>
                <c:pt idx="8234">
                  <c:v>8.2340000000000373</c:v>
                </c:pt>
                <c:pt idx="8235">
                  <c:v>8.2350000000000136</c:v>
                </c:pt>
                <c:pt idx="8236">
                  <c:v>8.23599999999999</c:v>
                </c:pt>
                <c:pt idx="8237">
                  <c:v>8.2370000000000232</c:v>
                </c:pt>
                <c:pt idx="8238">
                  <c:v>8.2379999999999995</c:v>
                </c:pt>
                <c:pt idx="8239">
                  <c:v>8.2390000000000327</c:v>
                </c:pt>
                <c:pt idx="8240">
                  <c:v>8.2400000000000091</c:v>
                </c:pt>
                <c:pt idx="8241">
                  <c:v>8.2410000000000423</c:v>
                </c:pt>
                <c:pt idx="8242">
                  <c:v>8.2420000000000186</c:v>
                </c:pt>
                <c:pt idx="8243">
                  <c:v>8.242999999999995</c:v>
                </c:pt>
                <c:pt idx="8244">
                  <c:v>8.2440000000000282</c:v>
                </c:pt>
                <c:pt idx="8245">
                  <c:v>8.2450000000000045</c:v>
                </c:pt>
                <c:pt idx="8246">
                  <c:v>8.2460000000000377</c:v>
                </c:pt>
                <c:pt idx="8247">
                  <c:v>8.2470000000000141</c:v>
                </c:pt>
                <c:pt idx="8248">
                  <c:v>8.2479999999999905</c:v>
                </c:pt>
                <c:pt idx="8249">
                  <c:v>8.2490000000000236</c:v>
                </c:pt>
                <c:pt idx="8250">
                  <c:v>8.25</c:v>
                </c:pt>
                <c:pt idx="8251">
                  <c:v>8.2510000000000332</c:v>
                </c:pt>
                <c:pt idx="8252">
                  <c:v>8.2520000000000095</c:v>
                </c:pt>
                <c:pt idx="8253">
                  <c:v>8.2530000000000427</c:v>
                </c:pt>
                <c:pt idx="8254">
                  <c:v>8.2540000000000191</c:v>
                </c:pt>
                <c:pt idx="8255">
                  <c:v>8.2549999999999955</c:v>
                </c:pt>
                <c:pt idx="8256">
                  <c:v>8.2560000000000286</c:v>
                </c:pt>
                <c:pt idx="8257">
                  <c:v>8.257000000000005</c:v>
                </c:pt>
                <c:pt idx="8258">
                  <c:v>8.2580000000000382</c:v>
                </c:pt>
                <c:pt idx="8259">
                  <c:v>8.2590000000000146</c:v>
                </c:pt>
                <c:pt idx="8260">
                  <c:v>8.2599999999999909</c:v>
                </c:pt>
                <c:pt idx="8261">
                  <c:v>8.2610000000000241</c:v>
                </c:pt>
                <c:pt idx="8262">
                  <c:v>8.2620000000000005</c:v>
                </c:pt>
                <c:pt idx="8263">
                  <c:v>8.2630000000000337</c:v>
                </c:pt>
                <c:pt idx="8264">
                  <c:v>8.26400000000001</c:v>
                </c:pt>
                <c:pt idx="8265">
                  <c:v>8.2650000000000432</c:v>
                </c:pt>
                <c:pt idx="8266">
                  <c:v>8.2660000000000196</c:v>
                </c:pt>
                <c:pt idx="8267">
                  <c:v>8.2669999999999959</c:v>
                </c:pt>
                <c:pt idx="8268">
                  <c:v>8.2680000000000291</c:v>
                </c:pt>
                <c:pt idx="8269">
                  <c:v>8.2690000000000055</c:v>
                </c:pt>
                <c:pt idx="8270">
                  <c:v>8.2700000000000387</c:v>
                </c:pt>
                <c:pt idx="8271">
                  <c:v>8.271000000000015</c:v>
                </c:pt>
                <c:pt idx="8272">
                  <c:v>8.2719999999999914</c:v>
                </c:pt>
                <c:pt idx="8273">
                  <c:v>8.2730000000000246</c:v>
                </c:pt>
                <c:pt idx="8274">
                  <c:v>8.2740000000000009</c:v>
                </c:pt>
                <c:pt idx="8275">
                  <c:v>8.2750000000000341</c:v>
                </c:pt>
                <c:pt idx="8276">
                  <c:v>8.2760000000000105</c:v>
                </c:pt>
                <c:pt idx="8277">
                  <c:v>8.2770000000000437</c:v>
                </c:pt>
                <c:pt idx="8278">
                  <c:v>8.27800000000002</c:v>
                </c:pt>
                <c:pt idx="8279">
                  <c:v>8.2789999999999964</c:v>
                </c:pt>
                <c:pt idx="8280">
                  <c:v>8.2800000000000296</c:v>
                </c:pt>
                <c:pt idx="8281">
                  <c:v>8.2810000000000059</c:v>
                </c:pt>
                <c:pt idx="8282">
                  <c:v>8.2820000000000391</c:v>
                </c:pt>
                <c:pt idx="8283">
                  <c:v>8.2830000000000155</c:v>
                </c:pt>
                <c:pt idx="8284">
                  <c:v>8.2839999999999918</c:v>
                </c:pt>
                <c:pt idx="8285">
                  <c:v>8.285000000000025</c:v>
                </c:pt>
                <c:pt idx="8286">
                  <c:v>8.2860000000000014</c:v>
                </c:pt>
                <c:pt idx="8287">
                  <c:v>8.2870000000000346</c:v>
                </c:pt>
                <c:pt idx="8288">
                  <c:v>8.2880000000000109</c:v>
                </c:pt>
                <c:pt idx="8289">
                  <c:v>8.2890000000000441</c:v>
                </c:pt>
                <c:pt idx="8290">
                  <c:v>8.2900000000000205</c:v>
                </c:pt>
                <c:pt idx="8291">
                  <c:v>8.2909999999999968</c:v>
                </c:pt>
                <c:pt idx="8292">
                  <c:v>8.29200000000003</c:v>
                </c:pt>
                <c:pt idx="8293">
                  <c:v>8.2930000000000064</c:v>
                </c:pt>
                <c:pt idx="8294">
                  <c:v>8.2940000000000396</c:v>
                </c:pt>
                <c:pt idx="8295">
                  <c:v>8.2950000000000159</c:v>
                </c:pt>
                <c:pt idx="8296">
                  <c:v>8.2959999999999923</c:v>
                </c:pt>
                <c:pt idx="8297">
                  <c:v>8.2970000000000255</c:v>
                </c:pt>
                <c:pt idx="8298">
                  <c:v>8.2980000000000018</c:v>
                </c:pt>
                <c:pt idx="8299">
                  <c:v>8.299000000000035</c:v>
                </c:pt>
                <c:pt idx="8300">
                  <c:v>8.3000000000000114</c:v>
                </c:pt>
                <c:pt idx="8301">
                  <c:v>8.3010000000000446</c:v>
                </c:pt>
                <c:pt idx="8302">
                  <c:v>8.3020000000000209</c:v>
                </c:pt>
                <c:pt idx="8303">
                  <c:v>8.3029999999999973</c:v>
                </c:pt>
                <c:pt idx="8304">
                  <c:v>8.3040000000000305</c:v>
                </c:pt>
                <c:pt idx="8305">
                  <c:v>8.3050000000000068</c:v>
                </c:pt>
                <c:pt idx="8306">
                  <c:v>8.30600000000004</c:v>
                </c:pt>
                <c:pt idx="8307">
                  <c:v>8.3070000000000164</c:v>
                </c:pt>
                <c:pt idx="8308">
                  <c:v>8.3079999999999927</c:v>
                </c:pt>
                <c:pt idx="8309">
                  <c:v>8.3090000000000259</c:v>
                </c:pt>
                <c:pt idx="8310">
                  <c:v>8.3100000000000023</c:v>
                </c:pt>
                <c:pt idx="8311">
                  <c:v>8.3110000000000355</c:v>
                </c:pt>
                <c:pt idx="8312">
                  <c:v>8.3120000000000118</c:v>
                </c:pt>
                <c:pt idx="8313">
                  <c:v>8.313000000000045</c:v>
                </c:pt>
                <c:pt idx="8314">
                  <c:v>8.3140000000000214</c:v>
                </c:pt>
                <c:pt idx="8315">
                  <c:v>8.3149999999999977</c:v>
                </c:pt>
                <c:pt idx="8316">
                  <c:v>8.3160000000000309</c:v>
                </c:pt>
                <c:pt idx="8317">
                  <c:v>8.3170000000000073</c:v>
                </c:pt>
                <c:pt idx="8318">
                  <c:v>8.3180000000000405</c:v>
                </c:pt>
                <c:pt idx="8319">
                  <c:v>8.3190000000000168</c:v>
                </c:pt>
                <c:pt idx="8320">
                  <c:v>8.3199999999999932</c:v>
                </c:pt>
                <c:pt idx="8321">
                  <c:v>8.3210000000000264</c:v>
                </c:pt>
                <c:pt idx="8322">
                  <c:v>8.3220000000000027</c:v>
                </c:pt>
                <c:pt idx="8323">
                  <c:v>8.3230000000000359</c:v>
                </c:pt>
                <c:pt idx="8324">
                  <c:v>8.3240000000000123</c:v>
                </c:pt>
                <c:pt idx="8325">
                  <c:v>8.3250000000000455</c:v>
                </c:pt>
                <c:pt idx="8326">
                  <c:v>8.3260000000000218</c:v>
                </c:pt>
                <c:pt idx="8327">
                  <c:v>8.3269999999999982</c:v>
                </c:pt>
                <c:pt idx="8328">
                  <c:v>8.3280000000000314</c:v>
                </c:pt>
                <c:pt idx="8329">
                  <c:v>8.3290000000000077</c:v>
                </c:pt>
                <c:pt idx="8330">
                  <c:v>8.3300000000000409</c:v>
                </c:pt>
                <c:pt idx="8331">
                  <c:v>8.3310000000000173</c:v>
                </c:pt>
                <c:pt idx="8332">
                  <c:v>8.3319999999999936</c:v>
                </c:pt>
                <c:pt idx="8333">
                  <c:v>8.3330000000000268</c:v>
                </c:pt>
                <c:pt idx="8334">
                  <c:v>8.3340000000000032</c:v>
                </c:pt>
                <c:pt idx="8335">
                  <c:v>8.3350000000000364</c:v>
                </c:pt>
                <c:pt idx="8336">
                  <c:v>8.3360000000000127</c:v>
                </c:pt>
                <c:pt idx="8337">
                  <c:v>8.3370000000000459</c:v>
                </c:pt>
                <c:pt idx="8338">
                  <c:v>8.3380000000000223</c:v>
                </c:pt>
                <c:pt idx="8339">
                  <c:v>8.3389999999999986</c:v>
                </c:pt>
                <c:pt idx="8340">
                  <c:v>8.3400000000000318</c:v>
                </c:pt>
                <c:pt idx="8341">
                  <c:v>8.3410000000000082</c:v>
                </c:pt>
                <c:pt idx="8342">
                  <c:v>8.3420000000000414</c:v>
                </c:pt>
                <c:pt idx="8343">
                  <c:v>8.3430000000000177</c:v>
                </c:pt>
                <c:pt idx="8344">
                  <c:v>8.3439999999999941</c:v>
                </c:pt>
                <c:pt idx="8345">
                  <c:v>8.3450000000000273</c:v>
                </c:pt>
                <c:pt idx="8346">
                  <c:v>8.3460000000000036</c:v>
                </c:pt>
                <c:pt idx="8347">
                  <c:v>8.3470000000000368</c:v>
                </c:pt>
                <c:pt idx="8348">
                  <c:v>8.3480000000000132</c:v>
                </c:pt>
                <c:pt idx="8349">
                  <c:v>8.3490000000000464</c:v>
                </c:pt>
                <c:pt idx="8350">
                  <c:v>8.3500000000000227</c:v>
                </c:pt>
                <c:pt idx="8351">
                  <c:v>8.3509999999999991</c:v>
                </c:pt>
                <c:pt idx="8352">
                  <c:v>8.3520000000000323</c:v>
                </c:pt>
                <c:pt idx="8353">
                  <c:v>8.3530000000000086</c:v>
                </c:pt>
                <c:pt idx="8354">
                  <c:v>8.3540000000000418</c:v>
                </c:pt>
                <c:pt idx="8355">
                  <c:v>8.3550000000000182</c:v>
                </c:pt>
                <c:pt idx="8356">
                  <c:v>8.3559999999999945</c:v>
                </c:pt>
                <c:pt idx="8357">
                  <c:v>8.3570000000000277</c:v>
                </c:pt>
                <c:pt idx="8358">
                  <c:v>8.3580000000000041</c:v>
                </c:pt>
                <c:pt idx="8359">
                  <c:v>8.3590000000000373</c:v>
                </c:pt>
                <c:pt idx="8360">
                  <c:v>8.3600000000000136</c:v>
                </c:pt>
                <c:pt idx="8361">
                  <c:v>8.36099999999999</c:v>
                </c:pt>
                <c:pt idx="8362">
                  <c:v>8.3620000000000232</c:v>
                </c:pt>
                <c:pt idx="8363">
                  <c:v>8.3629999999999995</c:v>
                </c:pt>
                <c:pt idx="8364">
                  <c:v>8.3640000000000327</c:v>
                </c:pt>
                <c:pt idx="8365">
                  <c:v>8.3650000000000091</c:v>
                </c:pt>
                <c:pt idx="8366">
                  <c:v>8.3660000000000423</c:v>
                </c:pt>
                <c:pt idx="8367">
                  <c:v>8.3670000000000186</c:v>
                </c:pt>
                <c:pt idx="8368">
                  <c:v>8.367999999999995</c:v>
                </c:pt>
                <c:pt idx="8369">
                  <c:v>8.3690000000000282</c:v>
                </c:pt>
                <c:pt idx="8370">
                  <c:v>8.3700000000000045</c:v>
                </c:pt>
                <c:pt idx="8371">
                  <c:v>8.3710000000000377</c:v>
                </c:pt>
                <c:pt idx="8372">
                  <c:v>8.3720000000000141</c:v>
                </c:pt>
                <c:pt idx="8373">
                  <c:v>8.3729999999999905</c:v>
                </c:pt>
                <c:pt idx="8374">
                  <c:v>8.3740000000000236</c:v>
                </c:pt>
                <c:pt idx="8375">
                  <c:v>8.375</c:v>
                </c:pt>
                <c:pt idx="8376">
                  <c:v>8.3760000000000332</c:v>
                </c:pt>
                <c:pt idx="8377">
                  <c:v>8.3770000000000095</c:v>
                </c:pt>
                <c:pt idx="8378">
                  <c:v>8.3780000000000427</c:v>
                </c:pt>
                <c:pt idx="8379">
                  <c:v>8.3790000000000191</c:v>
                </c:pt>
                <c:pt idx="8380">
                  <c:v>8.3799999999999955</c:v>
                </c:pt>
                <c:pt idx="8381">
                  <c:v>8.3810000000000286</c:v>
                </c:pt>
                <c:pt idx="8382">
                  <c:v>8.382000000000005</c:v>
                </c:pt>
                <c:pt idx="8383">
                  <c:v>8.3830000000000382</c:v>
                </c:pt>
                <c:pt idx="8384">
                  <c:v>8.3840000000000146</c:v>
                </c:pt>
                <c:pt idx="8385">
                  <c:v>8.3849999999999909</c:v>
                </c:pt>
                <c:pt idx="8386">
                  <c:v>8.3860000000000241</c:v>
                </c:pt>
                <c:pt idx="8387">
                  <c:v>8.3870000000000005</c:v>
                </c:pt>
                <c:pt idx="8388">
                  <c:v>8.3880000000000337</c:v>
                </c:pt>
                <c:pt idx="8389">
                  <c:v>8.38900000000001</c:v>
                </c:pt>
                <c:pt idx="8390">
                  <c:v>8.3900000000000432</c:v>
                </c:pt>
                <c:pt idx="8391">
                  <c:v>8.3910000000000196</c:v>
                </c:pt>
                <c:pt idx="8392">
                  <c:v>8.3919999999999959</c:v>
                </c:pt>
                <c:pt idx="8393">
                  <c:v>8.3930000000000291</c:v>
                </c:pt>
                <c:pt idx="8394">
                  <c:v>8.3940000000000055</c:v>
                </c:pt>
                <c:pt idx="8395">
                  <c:v>8.3950000000000387</c:v>
                </c:pt>
                <c:pt idx="8396">
                  <c:v>8.396000000000015</c:v>
                </c:pt>
                <c:pt idx="8397">
                  <c:v>8.3969999999999914</c:v>
                </c:pt>
                <c:pt idx="8398">
                  <c:v>8.3980000000000246</c:v>
                </c:pt>
                <c:pt idx="8399">
                  <c:v>8.3990000000000009</c:v>
                </c:pt>
                <c:pt idx="8400">
                  <c:v>8.4000000000000341</c:v>
                </c:pt>
                <c:pt idx="8401">
                  <c:v>8.4010000000000105</c:v>
                </c:pt>
                <c:pt idx="8402">
                  <c:v>8.4020000000000437</c:v>
                </c:pt>
                <c:pt idx="8403">
                  <c:v>8.40300000000002</c:v>
                </c:pt>
                <c:pt idx="8404">
                  <c:v>8.4039999999999964</c:v>
                </c:pt>
                <c:pt idx="8405">
                  <c:v>8.4050000000000296</c:v>
                </c:pt>
                <c:pt idx="8406">
                  <c:v>8.4060000000000059</c:v>
                </c:pt>
                <c:pt idx="8407">
                  <c:v>8.4070000000000391</c:v>
                </c:pt>
                <c:pt idx="8408">
                  <c:v>8.4080000000000155</c:v>
                </c:pt>
                <c:pt idx="8409">
                  <c:v>8.4089999999999918</c:v>
                </c:pt>
                <c:pt idx="8410">
                  <c:v>8.410000000000025</c:v>
                </c:pt>
                <c:pt idx="8411">
                  <c:v>8.4110000000000014</c:v>
                </c:pt>
                <c:pt idx="8412">
                  <c:v>8.4120000000000346</c:v>
                </c:pt>
                <c:pt idx="8413">
                  <c:v>8.4130000000000109</c:v>
                </c:pt>
                <c:pt idx="8414">
                  <c:v>8.4140000000000441</c:v>
                </c:pt>
                <c:pt idx="8415">
                  <c:v>8.4150000000000205</c:v>
                </c:pt>
                <c:pt idx="8416">
                  <c:v>8.4159999999999968</c:v>
                </c:pt>
                <c:pt idx="8417">
                  <c:v>8.41700000000003</c:v>
                </c:pt>
                <c:pt idx="8418">
                  <c:v>8.4180000000000064</c:v>
                </c:pt>
                <c:pt idx="8419">
                  <c:v>8.4190000000000396</c:v>
                </c:pt>
                <c:pt idx="8420">
                  <c:v>8.4200000000000159</c:v>
                </c:pt>
                <c:pt idx="8421">
                  <c:v>8.4209999999999923</c:v>
                </c:pt>
                <c:pt idx="8422">
                  <c:v>8.4220000000000255</c:v>
                </c:pt>
                <c:pt idx="8423">
                  <c:v>8.4230000000000018</c:v>
                </c:pt>
                <c:pt idx="8424">
                  <c:v>8.424000000000035</c:v>
                </c:pt>
                <c:pt idx="8425">
                  <c:v>8.4250000000000114</c:v>
                </c:pt>
                <c:pt idx="8426">
                  <c:v>8.4260000000000446</c:v>
                </c:pt>
                <c:pt idx="8427">
                  <c:v>8.4270000000000209</c:v>
                </c:pt>
                <c:pt idx="8428">
                  <c:v>8.4279999999999973</c:v>
                </c:pt>
                <c:pt idx="8429">
                  <c:v>8.4290000000000305</c:v>
                </c:pt>
                <c:pt idx="8430">
                  <c:v>8.4300000000000068</c:v>
                </c:pt>
                <c:pt idx="8431">
                  <c:v>8.43100000000004</c:v>
                </c:pt>
                <c:pt idx="8432">
                  <c:v>8.4320000000000164</c:v>
                </c:pt>
                <c:pt idx="8433">
                  <c:v>8.4329999999999927</c:v>
                </c:pt>
                <c:pt idx="8434">
                  <c:v>8.4340000000000259</c:v>
                </c:pt>
                <c:pt idx="8435">
                  <c:v>8.4350000000000023</c:v>
                </c:pt>
                <c:pt idx="8436">
                  <c:v>8.4360000000000355</c:v>
                </c:pt>
                <c:pt idx="8437">
                  <c:v>8.4370000000000118</c:v>
                </c:pt>
                <c:pt idx="8438">
                  <c:v>8.438000000000045</c:v>
                </c:pt>
                <c:pt idx="8439">
                  <c:v>8.4390000000000214</c:v>
                </c:pt>
                <c:pt idx="8440">
                  <c:v>8.4399999999999977</c:v>
                </c:pt>
                <c:pt idx="8441">
                  <c:v>8.4410000000000309</c:v>
                </c:pt>
                <c:pt idx="8442">
                  <c:v>8.4420000000000073</c:v>
                </c:pt>
                <c:pt idx="8443">
                  <c:v>8.4430000000000405</c:v>
                </c:pt>
                <c:pt idx="8444">
                  <c:v>8.4440000000000168</c:v>
                </c:pt>
                <c:pt idx="8445">
                  <c:v>8.4449999999999932</c:v>
                </c:pt>
                <c:pt idx="8446">
                  <c:v>8.4460000000000264</c:v>
                </c:pt>
                <c:pt idx="8447">
                  <c:v>8.4470000000000027</c:v>
                </c:pt>
                <c:pt idx="8448">
                  <c:v>8.4480000000000359</c:v>
                </c:pt>
                <c:pt idx="8449">
                  <c:v>8.4490000000000123</c:v>
                </c:pt>
                <c:pt idx="8450">
                  <c:v>8.4500000000000455</c:v>
                </c:pt>
                <c:pt idx="8451">
                  <c:v>8.4510000000000218</c:v>
                </c:pt>
                <c:pt idx="8452">
                  <c:v>8.4519999999999982</c:v>
                </c:pt>
                <c:pt idx="8453">
                  <c:v>8.4530000000000314</c:v>
                </c:pt>
                <c:pt idx="8454">
                  <c:v>8.4540000000000077</c:v>
                </c:pt>
                <c:pt idx="8455">
                  <c:v>8.4550000000000409</c:v>
                </c:pt>
                <c:pt idx="8456">
                  <c:v>8.4560000000000173</c:v>
                </c:pt>
                <c:pt idx="8457">
                  <c:v>8.4569999999999936</c:v>
                </c:pt>
                <c:pt idx="8458">
                  <c:v>8.4580000000000268</c:v>
                </c:pt>
                <c:pt idx="8459">
                  <c:v>8.4590000000000032</c:v>
                </c:pt>
                <c:pt idx="8460">
                  <c:v>8.4600000000000364</c:v>
                </c:pt>
                <c:pt idx="8461">
                  <c:v>8.4610000000000127</c:v>
                </c:pt>
                <c:pt idx="8462">
                  <c:v>8.4620000000000459</c:v>
                </c:pt>
                <c:pt idx="8463">
                  <c:v>8.4630000000000223</c:v>
                </c:pt>
                <c:pt idx="8464">
                  <c:v>8.4639999999999986</c:v>
                </c:pt>
                <c:pt idx="8465">
                  <c:v>8.4650000000000318</c:v>
                </c:pt>
                <c:pt idx="8466">
                  <c:v>8.4660000000000082</c:v>
                </c:pt>
                <c:pt idx="8467">
                  <c:v>8.4670000000000414</c:v>
                </c:pt>
                <c:pt idx="8468">
                  <c:v>8.4680000000000177</c:v>
                </c:pt>
                <c:pt idx="8469">
                  <c:v>8.4689999999999941</c:v>
                </c:pt>
                <c:pt idx="8470">
                  <c:v>8.4700000000000273</c:v>
                </c:pt>
                <c:pt idx="8471">
                  <c:v>8.4710000000000036</c:v>
                </c:pt>
                <c:pt idx="8472">
                  <c:v>8.4720000000000368</c:v>
                </c:pt>
                <c:pt idx="8473">
                  <c:v>8.4730000000000132</c:v>
                </c:pt>
                <c:pt idx="8474">
                  <c:v>8.4740000000000464</c:v>
                </c:pt>
                <c:pt idx="8475">
                  <c:v>8.4750000000000227</c:v>
                </c:pt>
                <c:pt idx="8476">
                  <c:v>8.4759999999999991</c:v>
                </c:pt>
                <c:pt idx="8477">
                  <c:v>8.4770000000000323</c:v>
                </c:pt>
                <c:pt idx="8478">
                  <c:v>8.4780000000000086</c:v>
                </c:pt>
                <c:pt idx="8479">
                  <c:v>8.4790000000000418</c:v>
                </c:pt>
                <c:pt idx="8480">
                  <c:v>8.4800000000000182</c:v>
                </c:pt>
                <c:pt idx="8481">
                  <c:v>8.4809999999999945</c:v>
                </c:pt>
                <c:pt idx="8482">
                  <c:v>8.4820000000000277</c:v>
                </c:pt>
                <c:pt idx="8483">
                  <c:v>8.4830000000000041</c:v>
                </c:pt>
                <c:pt idx="8484">
                  <c:v>8.4840000000000373</c:v>
                </c:pt>
                <c:pt idx="8485">
                  <c:v>8.4850000000000136</c:v>
                </c:pt>
                <c:pt idx="8486">
                  <c:v>8.48599999999999</c:v>
                </c:pt>
                <c:pt idx="8487">
                  <c:v>8.4870000000000232</c:v>
                </c:pt>
                <c:pt idx="8488">
                  <c:v>8.4879999999999995</c:v>
                </c:pt>
                <c:pt idx="8489">
                  <c:v>8.4890000000000327</c:v>
                </c:pt>
                <c:pt idx="8490">
                  <c:v>8.4900000000000091</c:v>
                </c:pt>
                <c:pt idx="8491">
                  <c:v>8.4910000000000423</c:v>
                </c:pt>
                <c:pt idx="8492">
                  <c:v>8.4920000000000186</c:v>
                </c:pt>
                <c:pt idx="8493">
                  <c:v>8.492999999999995</c:v>
                </c:pt>
                <c:pt idx="8494">
                  <c:v>8.4940000000000282</c:v>
                </c:pt>
                <c:pt idx="8495">
                  <c:v>8.4950000000000045</c:v>
                </c:pt>
                <c:pt idx="8496">
                  <c:v>8.4960000000000377</c:v>
                </c:pt>
                <c:pt idx="8497">
                  <c:v>8.4970000000000141</c:v>
                </c:pt>
                <c:pt idx="8498">
                  <c:v>8.4979999999999905</c:v>
                </c:pt>
                <c:pt idx="8499">
                  <c:v>8.4990000000000236</c:v>
                </c:pt>
                <c:pt idx="8500">
                  <c:v>8.5</c:v>
                </c:pt>
                <c:pt idx="8501">
                  <c:v>8.5010000000000332</c:v>
                </c:pt>
                <c:pt idx="8502">
                  <c:v>8.5020000000000095</c:v>
                </c:pt>
                <c:pt idx="8503">
                  <c:v>8.5030000000000427</c:v>
                </c:pt>
                <c:pt idx="8504">
                  <c:v>8.5040000000000191</c:v>
                </c:pt>
                <c:pt idx="8505">
                  <c:v>8.5049999999999955</c:v>
                </c:pt>
                <c:pt idx="8506">
                  <c:v>8.5060000000000286</c:v>
                </c:pt>
                <c:pt idx="8507">
                  <c:v>8.507000000000005</c:v>
                </c:pt>
                <c:pt idx="8508">
                  <c:v>8.5080000000000382</c:v>
                </c:pt>
                <c:pt idx="8509">
                  <c:v>8.5090000000000146</c:v>
                </c:pt>
                <c:pt idx="8510">
                  <c:v>8.5099999999999909</c:v>
                </c:pt>
                <c:pt idx="8511">
                  <c:v>8.5110000000000241</c:v>
                </c:pt>
                <c:pt idx="8512">
                  <c:v>8.5120000000000005</c:v>
                </c:pt>
                <c:pt idx="8513">
                  <c:v>8.5130000000000337</c:v>
                </c:pt>
                <c:pt idx="8514">
                  <c:v>8.51400000000001</c:v>
                </c:pt>
                <c:pt idx="8515">
                  <c:v>8.5150000000000432</c:v>
                </c:pt>
                <c:pt idx="8516">
                  <c:v>8.5160000000000196</c:v>
                </c:pt>
                <c:pt idx="8517">
                  <c:v>8.5169999999999959</c:v>
                </c:pt>
                <c:pt idx="8518">
                  <c:v>8.5180000000000291</c:v>
                </c:pt>
                <c:pt idx="8519">
                  <c:v>8.5190000000000055</c:v>
                </c:pt>
                <c:pt idx="8520">
                  <c:v>8.5200000000000387</c:v>
                </c:pt>
                <c:pt idx="8521">
                  <c:v>8.521000000000015</c:v>
                </c:pt>
                <c:pt idx="8522">
                  <c:v>8.5219999999999914</c:v>
                </c:pt>
                <c:pt idx="8523">
                  <c:v>8.5230000000000246</c:v>
                </c:pt>
                <c:pt idx="8524">
                  <c:v>8.5240000000000009</c:v>
                </c:pt>
                <c:pt idx="8525">
                  <c:v>8.5250000000000341</c:v>
                </c:pt>
                <c:pt idx="8526">
                  <c:v>8.5260000000000105</c:v>
                </c:pt>
                <c:pt idx="8527">
                  <c:v>8.5270000000000437</c:v>
                </c:pt>
                <c:pt idx="8528">
                  <c:v>8.52800000000002</c:v>
                </c:pt>
                <c:pt idx="8529">
                  <c:v>8.5289999999999964</c:v>
                </c:pt>
                <c:pt idx="8530">
                  <c:v>8.5300000000000296</c:v>
                </c:pt>
                <c:pt idx="8531">
                  <c:v>8.5310000000000059</c:v>
                </c:pt>
                <c:pt idx="8532">
                  <c:v>8.5320000000000391</c:v>
                </c:pt>
                <c:pt idx="8533">
                  <c:v>8.5330000000000155</c:v>
                </c:pt>
                <c:pt idx="8534">
                  <c:v>8.5339999999999918</c:v>
                </c:pt>
                <c:pt idx="8535">
                  <c:v>8.535000000000025</c:v>
                </c:pt>
                <c:pt idx="8536">
                  <c:v>8.5360000000000014</c:v>
                </c:pt>
                <c:pt idx="8537">
                  <c:v>8.5370000000000346</c:v>
                </c:pt>
                <c:pt idx="8538">
                  <c:v>8.5380000000000109</c:v>
                </c:pt>
                <c:pt idx="8539">
                  <c:v>8.5390000000000441</c:v>
                </c:pt>
                <c:pt idx="8540">
                  <c:v>8.5400000000000205</c:v>
                </c:pt>
                <c:pt idx="8541">
                  <c:v>8.5409999999999968</c:v>
                </c:pt>
                <c:pt idx="8542">
                  <c:v>8.54200000000003</c:v>
                </c:pt>
                <c:pt idx="8543">
                  <c:v>8.5430000000000064</c:v>
                </c:pt>
                <c:pt idx="8544">
                  <c:v>8.5440000000000396</c:v>
                </c:pt>
                <c:pt idx="8545">
                  <c:v>8.5450000000000159</c:v>
                </c:pt>
                <c:pt idx="8546">
                  <c:v>8.5459999999999923</c:v>
                </c:pt>
                <c:pt idx="8547">
                  <c:v>8.5470000000000255</c:v>
                </c:pt>
                <c:pt idx="8548">
                  <c:v>8.5480000000000018</c:v>
                </c:pt>
                <c:pt idx="8549">
                  <c:v>8.549000000000035</c:v>
                </c:pt>
                <c:pt idx="8550">
                  <c:v>8.5500000000000114</c:v>
                </c:pt>
                <c:pt idx="8551">
                  <c:v>8.5510000000000446</c:v>
                </c:pt>
                <c:pt idx="8552">
                  <c:v>8.5520000000000209</c:v>
                </c:pt>
                <c:pt idx="8553">
                  <c:v>8.5529999999999973</c:v>
                </c:pt>
                <c:pt idx="8554">
                  <c:v>8.5540000000000305</c:v>
                </c:pt>
                <c:pt idx="8555">
                  <c:v>8.5550000000000068</c:v>
                </c:pt>
                <c:pt idx="8556">
                  <c:v>8.55600000000004</c:v>
                </c:pt>
                <c:pt idx="8557">
                  <c:v>8.5570000000000164</c:v>
                </c:pt>
                <c:pt idx="8558">
                  <c:v>8.5579999999999927</c:v>
                </c:pt>
                <c:pt idx="8559">
                  <c:v>8.5590000000000259</c:v>
                </c:pt>
                <c:pt idx="8560">
                  <c:v>8.5600000000000023</c:v>
                </c:pt>
                <c:pt idx="8561">
                  <c:v>8.5610000000000355</c:v>
                </c:pt>
                <c:pt idx="8562">
                  <c:v>8.5620000000000118</c:v>
                </c:pt>
                <c:pt idx="8563">
                  <c:v>8.563000000000045</c:v>
                </c:pt>
                <c:pt idx="8564">
                  <c:v>8.5640000000000214</c:v>
                </c:pt>
                <c:pt idx="8565">
                  <c:v>8.5649999999999977</c:v>
                </c:pt>
                <c:pt idx="8566">
                  <c:v>8.5660000000000309</c:v>
                </c:pt>
                <c:pt idx="8567">
                  <c:v>8.5670000000000073</c:v>
                </c:pt>
                <c:pt idx="8568">
                  <c:v>8.5680000000000405</c:v>
                </c:pt>
                <c:pt idx="8569">
                  <c:v>8.5690000000000168</c:v>
                </c:pt>
                <c:pt idx="8570">
                  <c:v>8.5699999999999932</c:v>
                </c:pt>
                <c:pt idx="8571">
                  <c:v>8.5710000000000264</c:v>
                </c:pt>
                <c:pt idx="8572">
                  <c:v>8.5720000000000027</c:v>
                </c:pt>
                <c:pt idx="8573">
                  <c:v>8.5730000000000359</c:v>
                </c:pt>
                <c:pt idx="8574">
                  <c:v>8.5740000000000123</c:v>
                </c:pt>
                <c:pt idx="8575">
                  <c:v>8.5750000000000455</c:v>
                </c:pt>
                <c:pt idx="8576">
                  <c:v>8.5760000000000218</c:v>
                </c:pt>
                <c:pt idx="8577">
                  <c:v>8.5769999999999982</c:v>
                </c:pt>
                <c:pt idx="8578">
                  <c:v>8.5780000000000314</c:v>
                </c:pt>
                <c:pt idx="8579">
                  <c:v>8.5790000000000077</c:v>
                </c:pt>
                <c:pt idx="8580">
                  <c:v>8.5800000000000409</c:v>
                </c:pt>
                <c:pt idx="8581">
                  <c:v>8.5810000000000173</c:v>
                </c:pt>
                <c:pt idx="8582">
                  <c:v>8.5819999999999936</c:v>
                </c:pt>
                <c:pt idx="8583">
                  <c:v>8.5830000000000268</c:v>
                </c:pt>
                <c:pt idx="8584">
                  <c:v>8.5840000000000032</c:v>
                </c:pt>
                <c:pt idx="8585">
                  <c:v>8.5850000000000364</c:v>
                </c:pt>
                <c:pt idx="8586">
                  <c:v>8.5860000000000127</c:v>
                </c:pt>
                <c:pt idx="8587">
                  <c:v>8.5870000000000459</c:v>
                </c:pt>
                <c:pt idx="8588">
                  <c:v>8.5880000000000223</c:v>
                </c:pt>
                <c:pt idx="8589">
                  <c:v>8.5889999999999986</c:v>
                </c:pt>
                <c:pt idx="8590">
                  <c:v>8.5900000000000318</c:v>
                </c:pt>
                <c:pt idx="8591">
                  <c:v>8.5910000000000082</c:v>
                </c:pt>
                <c:pt idx="8592">
                  <c:v>8.5920000000000414</c:v>
                </c:pt>
                <c:pt idx="8593">
                  <c:v>8.5930000000000177</c:v>
                </c:pt>
                <c:pt idx="8594">
                  <c:v>8.5939999999999941</c:v>
                </c:pt>
                <c:pt idx="8595">
                  <c:v>8.5950000000000273</c:v>
                </c:pt>
                <c:pt idx="8596">
                  <c:v>8.5960000000000036</c:v>
                </c:pt>
                <c:pt idx="8597">
                  <c:v>8.5970000000000368</c:v>
                </c:pt>
                <c:pt idx="8598">
                  <c:v>8.5980000000000132</c:v>
                </c:pt>
                <c:pt idx="8599">
                  <c:v>8.5990000000000464</c:v>
                </c:pt>
                <c:pt idx="8600">
                  <c:v>8.6000000000000227</c:v>
                </c:pt>
                <c:pt idx="8601">
                  <c:v>8.6009999999999991</c:v>
                </c:pt>
                <c:pt idx="8602">
                  <c:v>8.6020000000000323</c:v>
                </c:pt>
                <c:pt idx="8603">
                  <c:v>8.6030000000000086</c:v>
                </c:pt>
                <c:pt idx="8604">
                  <c:v>8.6040000000000418</c:v>
                </c:pt>
                <c:pt idx="8605">
                  <c:v>8.6050000000000182</c:v>
                </c:pt>
                <c:pt idx="8606">
                  <c:v>8.6059999999999945</c:v>
                </c:pt>
                <c:pt idx="8607">
                  <c:v>8.6070000000000277</c:v>
                </c:pt>
                <c:pt idx="8608">
                  <c:v>8.6080000000000041</c:v>
                </c:pt>
                <c:pt idx="8609">
                  <c:v>8.6090000000000373</c:v>
                </c:pt>
                <c:pt idx="8610">
                  <c:v>8.6100000000000136</c:v>
                </c:pt>
                <c:pt idx="8611">
                  <c:v>8.61099999999999</c:v>
                </c:pt>
                <c:pt idx="8612">
                  <c:v>8.6120000000000232</c:v>
                </c:pt>
                <c:pt idx="8613">
                  <c:v>8.6129999999999995</c:v>
                </c:pt>
                <c:pt idx="8614">
                  <c:v>8.6140000000000327</c:v>
                </c:pt>
                <c:pt idx="8615">
                  <c:v>8.6150000000000091</c:v>
                </c:pt>
                <c:pt idx="8616">
                  <c:v>8.6160000000000423</c:v>
                </c:pt>
                <c:pt idx="8617">
                  <c:v>8.6170000000000186</c:v>
                </c:pt>
                <c:pt idx="8618">
                  <c:v>8.617999999999995</c:v>
                </c:pt>
                <c:pt idx="8619">
                  <c:v>8.6190000000000282</c:v>
                </c:pt>
                <c:pt idx="8620">
                  <c:v>8.6200000000000045</c:v>
                </c:pt>
                <c:pt idx="8621">
                  <c:v>8.6210000000000377</c:v>
                </c:pt>
                <c:pt idx="8622">
                  <c:v>8.6220000000000141</c:v>
                </c:pt>
                <c:pt idx="8623">
                  <c:v>8.6229999999999905</c:v>
                </c:pt>
                <c:pt idx="8624">
                  <c:v>8.6240000000000236</c:v>
                </c:pt>
                <c:pt idx="8625">
                  <c:v>8.625</c:v>
                </c:pt>
                <c:pt idx="8626">
                  <c:v>8.6260000000000332</c:v>
                </c:pt>
                <c:pt idx="8627">
                  <c:v>8.6270000000000095</c:v>
                </c:pt>
                <c:pt idx="8628">
                  <c:v>8.6280000000000427</c:v>
                </c:pt>
                <c:pt idx="8629">
                  <c:v>8.6290000000000191</c:v>
                </c:pt>
                <c:pt idx="8630">
                  <c:v>8.6299999999999955</c:v>
                </c:pt>
                <c:pt idx="8631">
                  <c:v>8.6310000000000286</c:v>
                </c:pt>
                <c:pt idx="8632">
                  <c:v>8.632000000000005</c:v>
                </c:pt>
                <c:pt idx="8633">
                  <c:v>8.6330000000000382</c:v>
                </c:pt>
                <c:pt idx="8634">
                  <c:v>8.6340000000000146</c:v>
                </c:pt>
                <c:pt idx="8635">
                  <c:v>8.6349999999999909</c:v>
                </c:pt>
                <c:pt idx="8636">
                  <c:v>8.6360000000000241</c:v>
                </c:pt>
                <c:pt idx="8637">
                  <c:v>8.6370000000000005</c:v>
                </c:pt>
                <c:pt idx="8638">
                  <c:v>8.6380000000000337</c:v>
                </c:pt>
                <c:pt idx="8639">
                  <c:v>8.63900000000001</c:v>
                </c:pt>
                <c:pt idx="8640">
                  <c:v>8.6400000000000432</c:v>
                </c:pt>
                <c:pt idx="8641">
                  <c:v>8.6410000000000196</c:v>
                </c:pt>
                <c:pt idx="8642">
                  <c:v>8.6419999999999959</c:v>
                </c:pt>
                <c:pt idx="8643">
                  <c:v>8.6430000000000291</c:v>
                </c:pt>
                <c:pt idx="8644">
                  <c:v>8.6440000000000055</c:v>
                </c:pt>
                <c:pt idx="8645">
                  <c:v>8.6450000000000387</c:v>
                </c:pt>
                <c:pt idx="8646">
                  <c:v>8.646000000000015</c:v>
                </c:pt>
                <c:pt idx="8647">
                  <c:v>8.6469999999999914</c:v>
                </c:pt>
                <c:pt idx="8648">
                  <c:v>8.6480000000000246</c:v>
                </c:pt>
                <c:pt idx="8649">
                  <c:v>8.6490000000000009</c:v>
                </c:pt>
                <c:pt idx="8650">
                  <c:v>8.6500000000000341</c:v>
                </c:pt>
                <c:pt idx="8651">
                  <c:v>8.6510000000000105</c:v>
                </c:pt>
                <c:pt idx="8652">
                  <c:v>8.6520000000000437</c:v>
                </c:pt>
                <c:pt idx="8653">
                  <c:v>8.65300000000002</c:v>
                </c:pt>
                <c:pt idx="8654">
                  <c:v>8.6539999999999964</c:v>
                </c:pt>
                <c:pt idx="8655">
                  <c:v>8.6550000000000296</c:v>
                </c:pt>
                <c:pt idx="8656">
                  <c:v>8.6560000000000059</c:v>
                </c:pt>
                <c:pt idx="8657">
                  <c:v>8.6570000000000391</c:v>
                </c:pt>
                <c:pt idx="8658">
                  <c:v>8.6580000000000155</c:v>
                </c:pt>
                <c:pt idx="8659">
                  <c:v>8.6589999999999918</c:v>
                </c:pt>
                <c:pt idx="8660">
                  <c:v>8.660000000000025</c:v>
                </c:pt>
                <c:pt idx="8661">
                  <c:v>8.6610000000000014</c:v>
                </c:pt>
                <c:pt idx="8662">
                  <c:v>8.6620000000000346</c:v>
                </c:pt>
                <c:pt idx="8663">
                  <c:v>8.6630000000000109</c:v>
                </c:pt>
                <c:pt idx="8664">
                  <c:v>8.6640000000000441</c:v>
                </c:pt>
                <c:pt idx="8665">
                  <c:v>8.6650000000000205</c:v>
                </c:pt>
                <c:pt idx="8666">
                  <c:v>8.6659999999999968</c:v>
                </c:pt>
                <c:pt idx="8667">
                  <c:v>8.66700000000003</c:v>
                </c:pt>
                <c:pt idx="8668">
                  <c:v>8.6680000000000064</c:v>
                </c:pt>
                <c:pt idx="8669">
                  <c:v>8.6690000000000396</c:v>
                </c:pt>
                <c:pt idx="8670">
                  <c:v>8.6700000000000159</c:v>
                </c:pt>
                <c:pt idx="8671">
                  <c:v>8.6709999999999923</c:v>
                </c:pt>
                <c:pt idx="8672">
                  <c:v>8.6720000000000255</c:v>
                </c:pt>
                <c:pt idx="8673">
                  <c:v>8.6730000000000018</c:v>
                </c:pt>
                <c:pt idx="8674">
                  <c:v>8.674000000000035</c:v>
                </c:pt>
                <c:pt idx="8675">
                  <c:v>8.6750000000000114</c:v>
                </c:pt>
                <c:pt idx="8676">
                  <c:v>8.6760000000000446</c:v>
                </c:pt>
                <c:pt idx="8677">
                  <c:v>8.6770000000000209</c:v>
                </c:pt>
                <c:pt idx="8678">
                  <c:v>8.6779999999999973</c:v>
                </c:pt>
                <c:pt idx="8679">
                  <c:v>8.6790000000000305</c:v>
                </c:pt>
                <c:pt idx="8680">
                  <c:v>8.6800000000000068</c:v>
                </c:pt>
                <c:pt idx="8681">
                  <c:v>8.68100000000004</c:v>
                </c:pt>
                <c:pt idx="8682">
                  <c:v>8.6820000000000164</c:v>
                </c:pt>
                <c:pt idx="8683">
                  <c:v>8.6829999999999927</c:v>
                </c:pt>
                <c:pt idx="8684">
                  <c:v>8.6840000000000259</c:v>
                </c:pt>
                <c:pt idx="8685">
                  <c:v>8.6850000000000023</c:v>
                </c:pt>
                <c:pt idx="8686">
                  <c:v>8.6860000000000355</c:v>
                </c:pt>
                <c:pt idx="8687">
                  <c:v>8.6870000000000118</c:v>
                </c:pt>
                <c:pt idx="8688">
                  <c:v>8.688000000000045</c:v>
                </c:pt>
                <c:pt idx="8689">
                  <c:v>8.6890000000000214</c:v>
                </c:pt>
                <c:pt idx="8690">
                  <c:v>8.6899999999999977</c:v>
                </c:pt>
                <c:pt idx="8691">
                  <c:v>8.6910000000000309</c:v>
                </c:pt>
                <c:pt idx="8692">
                  <c:v>8.6920000000000073</c:v>
                </c:pt>
                <c:pt idx="8693">
                  <c:v>8.6930000000000405</c:v>
                </c:pt>
                <c:pt idx="8694">
                  <c:v>8.6940000000000168</c:v>
                </c:pt>
                <c:pt idx="8695">
                  <c:v>8.6949999999999932</c:v>
                </c:pt>
                <c:pt idx="8696">
                  <c:v>8.6960000000000264</c:v>
                </c:pt>
                <c:pt idx="8697">
                  <c:v>8.6970000000000027</c:v>
                </c:pt>
                <c:pt idx="8698">
                  <c:v>8.6980000000000359</c:v>
                </c:pt>
                <c:pt idx="8699">
                  <c:v>8.6990000000000123</c:v>
                </c:pt>
                <c:pt idx="8700">
                  <c:v>8.7000000000000455</c:v>
                </c:pt>
                <c:pt idx="8701">
                  <c:v>8.7010000000000218</c:v>
                </c:pt>
                <c:pt idx="8702">
                  <c:v>8.7019999999999982</c:v>
                </c:pt>
                <c:pt idx="8703">
                  <c:v>8.7030000000000314</c:v>
                </c:pt>
                <c:pt idx="8704">
                  <c:v>8.7040000000000077</c:v>
                </c:pt>
                <c:pt idx="8705">
                  <c:v>8.7050000000000409</c:v>
                </c:pt>
                <c:pt idx="8706">
                  <c:v>8.7060000000000173</c:v>
                </c:pt>
                <c:pt idx="8707">
                  <c:v>8.7069999999999936</c:v>
                </c:pt>
                <c:pt idx="8708">
                  <c:v>8.7080000000000268</c:v>
                </c:pt>
                <c:pt idx="8709">
                  <c:v>8.7090000000000032</c:v>
                </c:pt>
                <c:pt idx="8710">
                  <c:v>8.7100000000000364</c:v>
                </c:pt>
                <c:pt idx="8711">
                  <c:v>8.7110000000000127</c:v>
                </c:pt>
                <c:pt idx="8712">
                  <c:v>8.7120000000000459</c:v>
                </c:pt>
                <c:pt idx="8713">
                  <c:v>8.7130000000000223</c:v>
                </c:pt>
                <c:pt idx="8714">
                  <c:v>8.7139999999999986</c:v>
                </c:pt>
                <c:pt idx="8715">
                  <c:v>8.7150000000000318</c:v>
                </c:pt>
                <c:pt idx="8716">
                  <c:v>8.7160000000000082</c:v>
                </c:pt>
                <c:pt idx="8717">
                  <c:v>8.7170000000000414</c:v>
                </c:pt>
                <c:pt idx="8718">
                  <c:v>8.7180000000000177</c:v>
                </c:pt>
                <c:pt idx="8719">
                  <c:v>8.7189999999999941</c:v>
                </c:pt>
                <c:pt idx="8720">
                  <c:v>8.7200000000000273</c:v>
                </c:pt>
                <c:pt idx="8721">
                  <c:v>8.7210000000000036</c:v>
                </c:pt>
                <c:pt idx="8722">
                  <c:v>8.7220000000000368</c:v>
                </c:pt>
                <c:pt idx="8723">
                  <c:v>8.7230000000000132</c:v>
                </c:pt>
                <c:pt idx="8724">
                  <c:v>8.7240000000000464</c:v>
                </c:pt>
                <c:pt idx="8725">
                  <c:v>8.7250000000000227</c:v>
                </c:pt>
                <c:pt idx="8726">
                  <c:v>8.7259999999999991</c:v>
                </c:pt>
                <c:pt idx="8727">
                  <c:v>8.7270000000000323</c:v>
                </c:pt>
                <c:pt idx="8728">
                  <c:v>8.7280000000000086</c:v>
                </c:pt>
                <c:pt idx="8729">
                  <c:v>8.7290000000000418</c:v>
                </c:pt>
                <c:pt idx="8730">
                  <c:v>8.7300000000000182</c:v>
                </c:pt>
                <c:pt idx="8731">
                  <c:v>8.7309999999999945</c:v>
                </c:pt>
                <c:pt idx="8732">
                  <c:v>8.7320000000000277</c:v>
                </c:pt>
                <c:pt idx="8733">
                  <c:v>8.7330000000000041</c:v>
                </c:pt>
                <c:pt idx="8734">
                  <c:v>8.7340000000000373</c:v>
                </c:pt>
                <c:pt idx="8735">
                  <c:v>8.7350000000000136</c:v>
                </c:pt>
                <c:pt idx="8736">
                  <c:v>8.73599999999999</c:v>
                </c:pt>
                <c:pt idx="8737">
                  <c:v>8.7370000000000232</c:v>
                </c:pt>
                <c:pt idx="8738">
                  <c:v>8.7379999999999995</c:v>
                </c:pt>
                <c:pt idx="8739">
                  <c:v>8.7390000000000327</c:v>
                </c:pt>
                <c:pt idx="8740">
                  <c:v>8.7400000000000091</c:v>
                </c:pt>
                <c:pt idx="8741">
                  <c:v>8.7410000000000423</c:v>
                </c:pt>
                <c:pt idx="8742">
                  <c:v>8.7420000000000186</c:v>
                </c:pt>
                <c:pt idx="8743">
                  <c:v>8.742999999999995</c:v>
                </c:pt>
                <c:pt idx="8744">
                  <c:v>8.7440000000000282</c:v>
                </c:pt>
                <c:pt idx="8745">
                  <c:v>8.7450000000000045</c:v>
                </c:pt>
                <c:pt idx="8746">
                  <c:v>8.7460000000000377</c:v>
                </c:pt>
                <c:pt idx="8747">
                  <c:v>8.7470000000000141</c:v>
                </c:pt>
                <c:pt idx="8748">
                  <c:v>8.7479999999999905</c:v>
                </c:pt>
                <c:pt idx="8749">
                  <c:v>8.7490000000000236</c:v>
                </c:pt>
                <c:pt idx="8750">
                  <c:v>8.75</c:v>
                </c:pt>
                <c:pt idx="8751">
                  <c:v>8.7510000000000332</c:v>
                </c:pt>
                <c:pt idx="8752">
                  <c:v>8.7520000000000095</c:v>
                </c:pt>
                <c:pt idx="8753">
                  <c:v>8.7530000000000427</c:v>
                </c:pt>
                <c:pt idx="8754">
                  <c:v>8.7540000000000191</c:v>
                </c:pt>
                <c:pt idx="8755">
                  <c:v>8.7549999999999955</c:v>
                </c:pt>
                <c:pt idx="8756">
                  <c:v>8.7560000000000286</c:v>
                </c:pt>
                <c:pt idx="8757">
                  <c:v>8.757000000000005</c:v>
                </c:pt>
                <c:pt idx="8758">
                  <c:v>8.7580000000000382</c:v>
                </c:pt>
                <c:pt idx="8759">
                  <c:v>8.7590000000000146</c:v>
                </c:pt>
                <c:pt idx="8760">
                  <c:v>8.7599999999999909</c:v>
                </c:pt>
                <c:pt idx="8761">
                  <c:v>8.7610000000000241</c:v>
                </c:pt>
                <c:pt idx="8762">
                  <c:v>8.7620000000000005</c:v>
                </c:pt>
                <c:pt idx="8763">
                  <c:v>8.7630000000000337</c:v>
                </c:pt>
                <c:pt idx="8764">
                  <c:v>8.76400000000001</c:v>
                </c:pt>
                <c:pt idx="8765">
                  <c:v>8.7650000000000432</c:v>
                </c:pt>
                <c:pt idx="8766">
                  <c:v>8.7660000000000196</c:v>
                </c:pt>
                <c:pt idx="8767">
                  <c:v>8.7669999999999959</c:v>
                </c:pt>
                <c:pt idx="8768">
                  <c:v>8.7680000000000291</c:v>
                </c:pt>
                <c:pt idx="8769">
                  <c:v>8.7690000000000055</c:v>
                </c:pt>
                <c:pt idx="8770">
                  <c:v>8.7700000000000387</c:v>
                </c:pt>
                <c:pt idx="8771">
                  <c:v>8.771000000000015</c:v>
                </c:pt>
                <c:pt idx="8772">
                  <c:v>8.7719999999999914</c:v>
                </c:pt>
                <c:pt idx="8773">
                  <c:v>8.7730000000000246</c:v>
                </c:pt>
                <c:pt idx="8774">
                  <c:v>8.7740000000000009</c:v>
                </c:pt>
                <c:pt idx="8775">
                  <c:v>8.7750000000000341</c:v>
                </c:pt>
                <c:pt idx="8776">
                  <c:v>8.7760000000000105</c:v>
                </c:pt>
                <c:pt idx="8777">
                  <c:v>8.7770000000000437</c:v>
                </c:pt>
                <c:pt idx="8778">
                  <c:v>8.77800000000002</c:v>
                </c:pt>
                <c:pt idx="8779">
                  <c:v>8.7789999999999964</c:v>
                </c:pt>
                <c:pt idx="8780">
                  <c:v>8.7800000000000296</c:v>
                </c:pt>
                <c:pt idx="8781">
                  <c:v>8.7810000000000059</c:v>
                </c:pt>
                <c:pt idx="8782">
                  <c:v>8.7820000000000391</c:v>
                </c:pt>
                <c:pt idx="8783">
                  <c:v>8.7830000000000155</c:v>
                </c:pt>
                <c:pt idx="8784">
                  <c:v>8.7839999999999918</c:v>
                </c:pt>
                <c:pt idx="8785">
                  <c:v>8.785000000000025</c:v>
                </c:pt>
                <c:pt idx="8786">
                  <c:v>8.7860000000000014</c:v>
                </c:pt>
                <c:pt idx="8787">
                  <c:v>8.7870000000000346</c:v>
                </c:pt>
                <c:pt idx="8788">
                  <c:v>8.7880000000000109</c:v>
                </c:pt>
                <c:pt idx="8789">
                  <c:v>8.7890000000000441</c:v>
                </c:pt>
                <c:pt idx="8790">
                  <c:v>8.7900000000000205</c:v>
                </c:pt>
                <c:pt idx="8791">
                  <c:v>8.7909999999999968</c:v>
                </c:pt>
                <c:pt idx="8792">
                  <c:v>8.79200000000003</c:v>
                </c:pt>
                <c:pt idx="8793">
                  <c:v>8.7930000000000064</c:v>
                </c:pt>
                <c:pt idx="8794">
                  <c:v>8.7940000000000396</c:v>
                </c:pt>
                <c:pt idx="8795">
                  <c:v>8.7950000000000159</c:v>
                </c:pt>
                <c:pt idx="8796">
                  <c:v>8.7959999999999923</c:v>
                </c:pt>
                <c:pt idx="8797">
                  <c:v>8.7970000000000255</c:v>
                </c:pt>
                <c:pt idx="8798">
                  <c:v>8.7980000000000018</c:v>
                </c:pt>
                <c:pt idx="8799">
                  <c:v>8.799000000000035</c:v>
                </c:pt>
                <c:pt idx="8800">
                  <c:v>8.8000000000000114</c:v>
                </c:pt>
                <c:pt idx="8801">
                  <c:v>8.8010000000000446</c:v>
                </c:pt>
                <c:pt idx="8802">
                  <c:v>8.8020000000000209</c:v>
                </c:pt>
                <c:pt idx="8803">
                  <c:v>8.8029999999999973</c:v>
                </c:pt>
                <c:pt idx="8804">
                  <c:v>8.8040000000000305</c:v>
                </c:pt>
                <c:pt idx="8805">
                  <c:v>8.8050000000000068</c:v>
                </c:pt>
                <c:pt idx="8806">
                  <c:v>8.80600000000004</c:v>
                </c:pt>
                <c:pt idx="8807">
                  <c:v>8.8070000000000164</c:v>
                </c:pt>
                <c:pt idx="8808">
                  <c:v>8.8079999999999927</c:v>
                </c:pt>
                <c:pt idx="8809">
                  <c:v>8.8090000000000259</c:v>
                </c:pt>
                <c:pt idx="8810">
                  <c:v>8.8100000000000023</c:v>
                </c:pt>
                <c:pt idx="8811">
                  <c:v>8.8110000000000355</c:v>
                </c:pt>
                <c:pt idx="8812">
                  <c:v>8.8120000000000118</c:v>
                </c:pt>
                <c:pt idx="8813">
                  <c:v>8.813000000000045</c:v>
                </c:pt>
                <c:pt idx="8814">
                  <c:v>8.8140000000000214</c:v>
                </c:pt>
                <c:pt idx="8815">
                  <c:v>8.8149999999999977</c:v>
                </c:pt>
                <c:pt idx="8816">
                  <c:v>8.8160000000000309</c:v>
                </c:pt>
                <c:pt idx="8817">
                  <c:v>8.8170000000000073</c:v>
                </c:pt>
                <c:pt idx="8818">
                  <c:v>8.8180000000000405</c:v>
                </c:pt>
                <c:pt idx="8819">
                  <c:v>8.8190000000000168</c:v>
                </c:pt>
                <c:pt idx="8820">
                  <c:v>8.8199999999999932</c:v>
                </c:pt>
                <c:pt idx="8821">
                  <c:v>8.8210000000000264</c:v>
                </c:pt>
                <c:pt idx="8822">
                  <c:v>8.8220000000000027</c:v>
                </c:pt>
                <c:pt idx="8823">
                  <c:v>8.8230000000000359</c:v>
                </c:pt>
                <c:pt idx="8824">
                  <c:v>8.8240000000000123</c:v>
                </c:pt>
                <c:pt idx="8825">
                  <c:v>8.8250000000000455</c:v>
                </c:pt>
                <c:pt idx="8826">
                  <c:v>8.8260000000000218</c:v>
                </c:pt>
                <c:pt idx="8827">
                  <c:v>8.8269999999999982</c:v>
                </c:pt>
                <c:pt idx="8828">
                  <c:v>8.8280000000000314</c:v>
                </c:pt>
                <c:pt idx="8829">
                  <c:v>8.8290000000000077</c:v>
                </c:pt>
                <c:pt idx="8830">
                  <c:v>8.8300000000000409</c:v>
                </c:pt>
                <c:pt idx="8831">
                  <c:v>8.8310000000000173</c:v>
                </c:pt>
                <c:pt idx="8832">
                  <c:v>8.8319999999999936</c:v>
                </c:pt>
                <c:pt idx="8833">
                  <c:v>8.8330000000000268</c:v>
                </c:pt>
                <c:pt idx="8834">
                  <c:v>8.8340000000000032</c:v>
                </c:pt>
                <c:pt idx="8835">
                  <c:v>8.8350000000000364</c:v>
                </c:pt>
                <c:pt idx="8836">
                  <c:v>8.8360000000000127</c:v>
                </c:pt>
                <c:pt idx="8837">
                  <c:v>8.8370000000000459</c:v>
                </c:pt>
                <c:pt idx="8838">
                  <c:v>8.8380000000000223</c:v>
                </c:pt>
                <c:pt idx="8839">
                  <c:v>8.8389999999999986</c:v>
                </c:pt>
                <c:pt idx="8840">
                  <c:v>8.8400000000000318</c:v>
                </c:pt>
                <c:pt idx="8841">
                  <c:v>8.8410000000000082</c:v>
                </c:pt>
                <c:pt idx="8842">
                  <c:v>8.8420000000000414</c:v>
                </c:pt>
                <c:pt idx="8843">
                  <c:v>8.8430000000000177</c:v>
                </c:pt>
                <c:pt idx="8844">
                  <c:v>8.8439999999999941</c:v>
                </c:pt>
                <c:pt idx="8845">
                  <c:v>8.8450000000000273</c:v>
                </c:pt>
                <c:pt idx="8846">
                  <c:v>8.8460000000000036</c:v>
                </c:pt>
                <c:pt idx="8847">
                  <c:v>8.8470000000000368</c:v>
                </c:pt>
                <c:pt idx="8848">
                  <c:v>8.8480000000000132</c:v>
                </c:pt>
                <c:pt idx="8849">
                  <c:v>8.8490000000000464</c:v>
                </c:pt>
                <c:pt idx="8850">
                  <c:v>8.8500000000000227</c:v>
                </c:pt>
                <c:pt idx="8851">
                  <c:v>8.8509999999999991</c:v>
                </c:pt>
                <c:pt idx="8852">
                  <c:v>8.8520000000000323</c:v>
                </c:pt>
                <c:pt idx="8853">
                  <c:v>8.8530000000000086</c:v>
                </c:pt>
                <c:pt idx="8854">
                  <c:v>8.8540000000000418</c:v>
                </c:pt>
                <c:pt idx="8855">
                  <c:v>8.8550000000000182</c:v>
                </c:pt>
                <c:pt idx="8856">
                  <c:v>8.8559999999999945</c:v>
                </c:pt>
                <c:pt idx="8857">
                  <c:v>8.8570000000000277</c:v>
                </c:pt>
                <c:pt idx="8858">
                  <c:v>8.8580000000000041</c:v>
                </c:pt>
                <c:pt idx="8859">
                  <c:v>8.8590000000000373</c:v>
                </c:pt>
                <c:pt idx="8860">
                  <c:v>8.8600000000000136</c:v>
                </c:pt>
                <c:pt idx="8861">
                  <c:v>8.86099999999999</c:v>
                </c:pt>
                <c:pt idx="8862">
                  <c:v>8.8620000000000232</c:v>
                </c:pt>
                <c:pt idx="8863">
                  <c:v>8.8629999999999995</c:v>
                </c:pt>
                <c:pt idx="8864">
                  <c:v>8.8640000000000327</c:v>
                </c:pt>
                <c:pt idx="8865">
                  <c:v>8.8650000000000091</c:v>
                </c:pt>
                <c:pt idx="8866">
                  <c:v>8.8660000000000423</c:v>
                </c:pt>
                <c:pt idx="8867">
                  <c:v>8.8670000000000186</c:v>
                </c:pt>
                <c:pt idx="8868">
                  <c:v>8.867999999999995</c:v>
                </c:pt>
                <c:pt idx="8869">
                  <c:v>8.8690000000000282</c:v>
                </c:pt>
                <c:pt idx="8870">
                  <c:v>8.8700000000000045</c:v>
                </c:pt>
                <c:pt idx="8871">
                  <c:v>8.8710000000000377</c:v>
                </c:pt>
                <c:pt idx="8872">
                  <c:v>8.8720000000000141</c:v>
                </c:pt>
                <c:pt idx="8873">
                  <c:v>8.8729999999999905</c:v>
                </c:pt>
                <c:pt idx="8874">
                  <c:v>8.8740000000000236</c:v>
                </c:pt>
                <c:pt idx="8875">
                  <c:v>8.875</c:v>
                </c:pt>
                <c:pt idx="8876">
                  <c:v>8.8760000000000332</c:v>
                </c:pt>
                <c:pt idx="8877">
                  <c:v>8.8770000000000095</c:v>
                </c:pt>
                <c:pt idx="8878">
                  <c:v>8.8780000000000427</c:v>
                </c:pt>
                <c:pt idx="8879">
                  <c:v>8.8790000000000191</c:v>
                </c:pt>
                <c:pt idx="8880">
                  <c:v>8.8799999999999955</c:v>
                </c:pt>
                <c:pt idx="8881">
                  <c:v>8.8810000000000286</c:v>
                </c:pt>
                <c:pt idx="8882">
                  <c:v>8.882000000000005</c:v>
                </c:pt>
                <c:pt idx="8883">
                  <c:v>8.8830000000000382</c:v>
                </c:pt>
                <c:pt idx="8884">
                  <c:v>8.8840000000000146</c:v>
                </c:pt>
                <c:pt idx="8885">
                  <c:v>8.8849999999999909</c:v>
                </c:pt>
                <c:pt idx="8886">
                  <c:v>8.8860000000000241</c:v>
                </c:pt>
                <c:pt idx="8887">
                  <c:v>8.8870000000000005</c:v>
                </c:pt>
                <c:pt idx="8888">
                  <c:v>8.8880000000000337</c:v>
                </c:pt>
                <c:pt idx="8889">
                  <c:v>8.88900000000001</c:v>
                </c:pt>
                <c:pt idx="8890">
                  <c:v>8.8900000000000432</c:v>
                </c:pt>
                <c:pt idx="8891">
                  <c:v>8.8910000000000196</c:v>
                </c:pt>
                <c:pt idx="8892">
                  <c:v>8.8919999999999959</c:v>
                </c:pt>
                <c:pt idx="8893">
                  <c:v>8.8930000000000291</c:v>
                </c:pt>
                <c:pt idx="8894">
                  <c:v>8.8940000000000055</c:v>
                </c:pt>
                <c:pt idx="8895">
                  <c:v>8.8950000000000387</c:v>
                </c:pt>
                <c:pt idx="8896">
                  <c:v>8.896000000000015</c:v>
                </c:pt>
                <c:pt idx="8897">
                  <c:v>8.8969999999999914</c:v>
                </c:pt>
                <c:pt idx="8898">
                  <c:v>8.8980000000000246</c:v>
                </c:pt>
                <c:pt idx="8899">
                  <c:v>8.8990000000000009</c:v>
                </c:pt>
                <c:pt idx="8900">
                  <c:v>8.9000000000000341</c:v>
                </c:pt>
                <c:pt idx="8901">
                  <c:v>8.9010000000000105</c:v>
                </c:pt>
                <c:pt idx="8902">
                  <c:v>8.9020000000000437</c:v>
                </c:pt>
                <c:pt idx="8903">
                  <c:v>8.90300000000002</c:v>
                </c:pt>
                <c:pt idx="8904">
                  <c:v>8.9039999999999964</c:v>
                </c:pt>
                <c:pt idx="8905">
                  <c:v>8.9050000000000296</c:v>
                </c:pt>
                <c:pt idx="8906">
                  <c:v>8.9060000000000059</c:v>
                </c:pt>
                <c:pt idx="8907">
                  <c:v>8.9070000000000391</c:v>
                </c:pt>
                <c:pt idx="8908">
                  <c:v>8.9080000000000155</c:v>
                </c:pt>
                <c:pt idx="8909">
                  <c:v>8.9089999999999918</c:v>
                </c:pt>
                <c:pt idx="8910">
                  <c:v>8.910000000000025</c:v>
                </c:pt>
                <c:pt idx="8911">
                  <c:v>8.9110000000000014</c:v>
                </c:pt>
                <c:pt idx="8912">
                  <c:v>8.9120000000000346</c:v>
                </c:pt>
                <c:pt idx="8913">
                  <c:v>8.9130000000000109</c:v>
                </c:pt>
                <c:pt idx="8914">
                  <c:v>8.9140000000000441</c:v>
                </c:pt>
                <c:pt idx="8915">
                  <c:v>8.9150000000000205</c:v>
                </c:pt>
                <c:pt idx="8916">
                  <c:v>8.9159999999999968</c:v>
                </c:pt>
                <c:pt idx="8917">
                  <c:v>8.91700000000003</c:v>
                </c:pt>
                <c:pt idx="8918">
                  <c:v>8.9180000000000064</c:v>
                </c:pt>
                <c:pt idx="8919">
                  <c:v>8.9190000000000396</c:v>
                </c:pt>
                <c:pt idx="8920">
                  <c:v>8.9200000000000159</c:v>
                </c:pt>
                <c:pt idx="8921">
                  <c:v>8.9209999999999923</c:v>
                </c:pt>
                <c:pt idx="8922">
                  <c:v>8.9220000000000255</c:v>
                </c:pt>
                <c:pt idx="8923">
                  <c:v>8.9230000000000018</c:v>
                </c:pt>
                <c:pt idx="8924">
                  <c:v>8.924000000000035</c:v>
                </c:pt>
                <c:pt idx="8925">
                  <c:v>8.9250000000000114</c:v>
                </c:pt>
                <c:pt idx="8926">
                  <c:v>8.9260000000000446</c:v>
                </c:pt>
                <c:pt idx="8927">
                  <c:v>8.9270000000000209</c:v>
                </c:pt>
                <c:pt idx="8928">
                  <c:v>8.9279999999999973</c:v>
                </c:pt>
                <c:pt idx="8929">
                  <c:v>8.9290000000000305</c:v>
                </c:pt>
                <c:pt idx="8930">
                  <c:v>8.9300000000000068</c:v>
                </c:pt>
                <c:pt idx="8931">
                  <c:v>8.93100000000004</c:v>
                </c:pt>
                <c:pt idx="8932">
                  <c:v>8.9320000000000164</c:v>
                </c:pt>
                <c:pt idx="8933">
                  <c:v>8.9329999999999927</c:v>
                </c:pt>
                <c:pt idx="8934">
                  <c:v>8.9340000000000259</c:v>
                </c:pt>
                <c:pt idx="8935">
                  <c:v>8.9350000000000023</c:v>
                </c:pt>
                <c:pt idx="8936">
                  <c:v>8.9360000000000355</c:v>
                </c:pt>
                <c:pt idx="8937">
                  <c:v>8.9370000000000118</c:v>
                </c:pt>
                <c:pt idx="8938">
                  <c:v>8.938000000000045</c:v>
                </c:pt>
                <c:pt idx="8939">
                  <c:v>8.9390000000000214</c:v>
                </c:pt>
                <c:pt idx="8940">
                  <c:v>8.9399999999999977</c:v>
                </c:pt>
                <c:pt idx="8941">
                  <c:v>8.9410000000000309</c:v>
                </c:pt>
                <c:pt idx="8942">
                  <c:v>8.9420000000000073</c:v>
                </c:pt>
                <c:pt idx="8943">
                  <c:v>8.9430000000000405</c:v>
                </c:pt>
                <c:pt idx="8944">
                  <c:v>8.9440000000000168</c:v>
                </c:pt>
                <c:pt idx="8945">
                  <c:v>8.9449999999999932</c:v>
                </c:pt>
                <c:pt idx="8946">
                  <c:v>8.9460000000000264</c:v>
                </c:pt>
                <c:pt idx="8947">
                  <c:v>8.9470000000000027</c:v>
                </c:pt>
                <c:pt idx="8948">
                  <c:v>8.9480000000000359</c:v>
                </c:pt>
                <c:pt idx="8949">
                  <c:v>8.9490000000000123</c:v>
                </c:pt>
                <c:pt idx="8950">
                  <c:v>8.9500000000000455</c:v>
                </c:pt>
                <c:pt idx="8951">
                  <c:v>8.9510000000000218</c:v>
                </c:pt>
                <c:pt idx="8952">
                  <c:v>8.9519999999999982</c:v>
                </c:pt>
                <c:pt idx="8953">
                  <c:v>8.9530000000000314</c:v>
                </c:pt>
                <c:pt idx="8954">
                  <c:v>8.9540000000000077</c:v>
                </c:pt>
                <c:pt idx="8955">
                  <c:v>8.9550000000000409</c:v>
                </c:pt>
                <c:pt idx="8956">
                  <c:v>8.9560000000000173</c:v>
                </c:pt>
                <c:pt idx="8957">
                  <c:v>8.9569999999999936</c:v>
                </c:pt>
                <c:pt idx="8958">
                  <c:v>8.9580000000000268</c:v>
                </c:pt>
                <c:pt idx="8959">
                  <c:v>8.9590000000000032</c:v>
                </c:pt>
                <c:pt idx="8960">
                  <c:v>8.9600000000000364</c:v>
                </c:pt>
                <c:pt idx="8961">
                  <c:v>8.9610000000000127</c:v>
                </c:pt>
                <c:pt idx="8962">
                  <c:v>8.9620000000000459</c:v>
                </c:pt>
                <c:pt idx="8963">
                  <c:v>8.9630000000000223</c:v>
                </c:pt>
                <c:pt idx="8964">
                  <c:v>8.9639999999999986</c:v>
                </c:pt>
                <c:pt idx="8965">
                  <c:v>8.9650000000000318</c:v>
                </c:pt>
                <c:pt idx="8966">
                  <c:v>8.9660000000000082</c:v>
                </c:pt>
                <c:pt idx="8967">
                  <c:v>8.9670000000000414</c:v>
                </c:pt>
                <c:pt idx="8968">
                  <c:v>8.9680000000000177</c:v>
                </c:pt>
                <c:pt idx="8969">
                  <c:v>8.9689999999999941</c:v>
                </c:pt>
                <c:pt idx="8970">
                  <c:v>8.9700000000000273</c:v>
                </c:pt>
                <c:pt idx="8971">
                  <c:v>8.9710000000000036</c:v>
                </c:pt>
                <c:pt idx="8972">
                  <c:v>8.9720000000000368</c:v>
                </c:pt>
                <c:pt idx="8973">
                  <c:v>8.9730000000000132</c:v>
                </c:pt>
                <c:pt idx="8974">
                  <c:v>8.9740000000000464</c:v>
                </c:pt>
                <c:pt idx="8975">
                  <c:v>8.9750000000000227</c:v>
                </c:pt>
                <c:pt idx="8976">
                  <c:v>8.9759999999999991</c:v>
                </c:pt>
                <c:pt idx="8977">
                  <c:v>8.9770000000000323</c:v>
                </c:pt>
                <c:pt idx="8978">
                  <c:v>8.9780000000000086</c:v>
                </c:pt>
                <c:pt idx="8979">
                  <c:v>8.9790000000000418</c:v>
                </c:pt>
                <c:pt idx="8980">
                  <c:v>8.9800000000000182</c:v>
                </c:pt>
                <c:pt idx="8981">
                  <c:v>8.9809999999999945</c:v>
                </c:pt>
                <c:pt idx="8982">
                  <c:v>8.9820000000000277</c:v>
                </c:pt>
                <c:pt idx="8983">
                  <c:v>8.9830000000000041</c:v>
                </c:pt>
                <c:pt idx="8984">
                  <c:v>8.9840000000000373</c:v>
                </c:pt>
                <c:pt idx="8985">
                  <c:v>8.9850000000000136</c:v>
                </c:pt>
                <c:pt idx="8986">
                  <c:v>8.98599999999999</c:v>
                </c:pt>
                <c:pt idx="8987">
                  <c:v>8.9870000000000232</c:v>
                </c:pt>
                <c:pt idx="8988">
                  <c:v>8.9879999999999995</c:v>
                </c:pt>
                <c:pt idx="8989">
                  <c:v>8.9890000000000327</c:v>
                </c:pt>
                <c:pt idx="8990">
                  <c:v>8.9900000000000091</c:v>
                </c:pt>
                <c:pt idx="8991">
                  <c:v>8.9910000000000423</c:v>
                </c:pt>
                <c:pt idx="8992">
                  <c:v>8.9920000000000186</c:v>
                </c:pt>
                <c:pt idx="8993">
                  <c:v>8.992999999999995</c:v>
                </c:pt>
                <c:pt idx="8994">
                  <c:v>8.9940000000000282</c:v>
                </c:pt>
                <c:pt idx="8995">
                  <c:v>8.9950000000000045</c:v>
                </c:pt>
                <c:pt idx="8996">
                  <c:v>8.9960000000000377</c:v>
                </c:pt>
                <c:pt idx="8997">
                  <c:v>8.9970000000000141</c:v>
                </c:pt>
                <c:pt idx="8998">
                  <c:v>8.9979999999999905</c:v>
                </c:pt>
                <c:pt idx="8999">
                  <c:v>8.9990000000000236</c:v>
                </c:pt>
                <c:pt idx="9000">
                  <c:v>9</c:v>
                </c:pt>
                <c:pt idx="9001">
                  <c:v>9.0010000000000332</c:v>
                </c:pt>
                <c:pt idx="9002">
                  <c:v>9.0020000000000095</c:v>
                </c:pt>
                <c:pt idx="9003">
                  <c:v>9.0030000000000427</c:v>
                </c:pt>
                <c:pt idx="9004">
                  <c:v>9.0040000000000191</c:v>
                </c:pt>
                <c:pt idx="9005">
                  <c:v>9.0049999999999955</c:v>
                </c:pt>
                <c:pt idx="9006">
                  <c:v>9.0060000000000286</c:v>
                </c:pt>
                <c:pt idx="9007">
                  <c:v>9.007000000000005</c:v>
                </c:pt>
                <c:pt idx="9008">
                  <c:v>9.0080000000000382</c:v>
                </c:pt>
                <c:pt idx="9009">
                  <c:v>9.0090000000000146</c:v>
                </c:pt>
                <c:pt idx="9010">
                  <c:v>9.0099999999999909</c:v>
                </c:pt>
                <c:pt idx="9011">
                  <c:v>9.0110000000000241</c:v>
                </c:pt>
                <c:pt idx="9012">
                  <c:v>9.0120000000000005</c:v>
                </c:pt>
                <c:pt idx="9013">
                  <c:v>9.0130000000000337</c:v>
                </c:pt>
                <c:pt idx="9014">
                  <c:v>9.01400000000001</c:v>
                </c:pt>
                <c:pt idx="9015">
                  <c:v>9.0150000000000432</c:v>
                </c:pt>
                <c:pt idx="9016">
                  <c:v>9.0160000000000196</c:v>
                </c:pt>
                <c:pt idx="9017">
                  <c:v>9.0169999999999959</c:v>
                </c:pt>
                <c:pt idx="9018">
                  <c:v>9.0180000000000291</c:v>
                </c:pt>
                <c:pt idx="9019">
                  <c:v>9.0190000000000055</c:v>
                </c:pt>
                <c:pt idx="9020">
                  <c:v>9.0200000000000387</c:v>
                </c:pt>
                <c:pt idx="9021">
                  <c:v>9.021000000000015</c:v>
                </c:pt>
                <c:pt idx="9022">
                  <c:v>9.0219999999999914</c:v>
                </c:pt>
                <c:pt idx="9023">
                  <c:v>9.0230000000000246</c:v>
                </c:pt>
                <c:pt idx="9024">
                  <c:v>9.0240000000000009</c:v>
                </c:pt>
                <c:pt idx="9025">
                  <c:v>9.0250000000000341</c:v>
                </c:pt>
                <c:pt idx="9026">
                  <c:v>9.0260000000000105</c:v>
                </c:pt>
                <c:pt idx="9027">
                  <c:v>9.0270000000000437</c:v>
                </c:pt>
                <c:pt idx="9028">
                  <c:v>9.02800000000002</c:v>
                </c:pt>
                <c:pt idx="9029">
                  <c:v>9.0289999999999964</c:v>
                </c:pt>
                <c:pt idx="9030">
                  <c:v>9.0300000000000296</c:v>
                </c:pt>
                <c:pt idx="9031">
                  <c:v>9.0310000000000059</c:v>
                </c:pt>
                <c:pt idx="9032">
                  <c:v>9.0320000000000391</c:v>
                </c:pt>
                <c:pt idx="9033">
                  <c:v>9.0330000000000155</c:v>
                </c:pt>
                <c:pt idx="9034">
                  <c:v>9.0339999999999918</c:v>
                </c:pt>
                <c:pt idx="9035">
                  <c:v>9.035000000000025</c:v>
                </c:pt>
                <c:pt idx="9036">
                  <c:v>9.0360000000000014</c:v>
                </c:pt>
                <c:pt idx="9037">
                  <c:v>9.0370000000000346</c:v>
                </c:pt>
                <c:pt idx="9038">
                  <c:v>9.0380000000000109</c:v>
                </c:pt>
                <c:pt idx="9039">
                  <c:v>9.0390000000000441</c:v>
                </c:pt>
                <c:pt idx="9040">
                  <c:v>9.0400000000000205</c:v>
                </c:pt>
                <c:pt idx="9041">
                  <c:v>9.0409999999999968</c:v>
                </c:pt>
                <c:pt idx="9042">
                  <c:v>9.04200000000003</c:v>
                </c:pt>
                <c:pt idx="9043">
                  <c:v>9.0430000000000064</c:v>
                </c:pt>
                <c:pt idx="9044">
                  <c:v>9.0440000000000396</c:v>
                </c:pt>
                <c:pt idx="9045">
                  <c:v>9.0450000000000159</c:v>
                </c:pt>
                <c:pt idx="9046">
                  <c:v>9.0459999999999923</c:v>
                </c:pt>
                <c:pt idx="9047">
                  <c:v>9.0470000000000255</c:v>
                </c:pt>
                <c:pt idx="9048">
                  <c:v>9.0480000000000018</c:v>
                </c:pt>
                <c:pt idx="9049">
                  <c:v>9.049000000000035</c:v>
                </c:pt>
                <c:pt idx="9050">
                  <c:v>9.0500000000000114</c:v>
                </c:pt>
                <c:pt idx="9051">
                  <c:v>9.0510000000000446</c:v>
                </c:pt>
                <c:pt idx="9052">
                  <c:v>9.0520000000000209</c:v>
                </c:pt>
                <c:pt idx="9053">
                  <c:v>9.0529999999999973</c:v>
                </c:pt>
                <c:pt idx="9054">
                  <c:v>9.0540000000000305</c:v>
                </c:pt>
                <c:pt idx="9055">
                  <c:v>9.0550000000000068</c:v>
                </c:pt>
                <c:pt idx="9056">
                  <c:v>9.05600000000004</c:v>
                </c:pt>
                <c:pt idx="9057">
                  <c:v>9.0570000000000164</c:v>
                </c:pt>
                <c:pt idx="9058">
                  <c:v>9.0579999999999927</c:v>
                </c:pt>
                <c:pt idx="9059">
                  <c:v>9.0590000000000259</c:v>
                </c:pt>
                <c:pt idx="9060">
                  <c:v>9.0600000000000023</c:v>
                </c:pt>
                <c:pt idx="9061">
                  <c:v>9.0610000000000355</c:v>
                </c:pt>
                <c:pt idx="9062">
                  <c:v>9.0620000000000118</c:v>
                </c:pt>
                <c:pt idx="9063">
                  <c:v>9.063000000000045</c:v>
                </c:pt>
                <c:pt idx="9064">
                  <c:v>9.0640000000000214</c:v>
                </c:pt>
                <c:pt idx="9065">
                  <c:v>9.0649999999999977</c:v>
                </c:pt>
                <c:pt idx="9066">
                  <c:v>9.0660000000000309</c:v>
                </c:pt>
                <c:pt idx="9067">
                  <c:v>9.0670000000000073</c:v>
                </c:pt>
                <c:pt idx="9068">
                  <c:v>9.0680000000000405</c:v>
                </c:pt>
                <c:pt idx="9069">
                  <c:v>9.0690000000000168</c:v>
                </c:pt>
                <c:pt idx="9070">
                  <c:v>9.0699999999999932</c:v>
                </c:pt>
                <c:pt idx="9071">
                  <c:v>9.0710000000000264</c:v>
                </c:pt>
                <c:pt idx="9072">
                  <c:v>9.0720000000000027</c:v>
                </c:pt>
                <c:pt idx="9073">
                  <c:v>9.0730000000000359</c:v>
                </c:pt>
                <c:pt idx="9074">
                  <c:v>9.0740000000000123</c:v>
                </c:pt>
                <c:pt idx="9075">
                  <c:v>9.0750000000000455</c:v>
                </c:pt>
                <c:pt idx="9076">
                  <c:v>9.0760000000000218</c:v>
                </c:pt>
                <c:pt idx="9077">
                  <c:v>9.0769999999999982</c:v>
                </c:pt>
                <c:pt idx="9078">
                  <c:v>9.0780000000000314</c:v>
                </c:pt>
                <c:pt idx="9079">
                  <c:v>9.0790000000000077</c:v>
                </c:pt>
                <c:pt idx="9080">
                  <c:v>9.0800000000000409</c:v>
                </c:pt>
                <c:pt idx="9081">
                  <c:v>9.0810000000000173</c:v>
                </c:pt>
                <c:pt idx="9082">
                  <c:v>9.0819999999999936</c:v>
                </c:pt>
                <c:pt idx="9083">
                  <c:v>9.0830000000000268</c:v>
                </c:pt>
                <c:pt idx="9084">
                  <c:v>9.0840000000000032</c:v>
                </c:pt>
                <c:pt idx="9085">
                  <c:v>9.0850000000000364</c:v>
                </c:pt>
                <c:pt idx="9086">
                  <c:v>9.0860000000000127</c:v>
                </c:pt>
                <c:pt idx="9087">
                  <c:v>9.0870000000000459</c:v>
                </c:pt>
                <c:pt idx="9088">
                  <c:v>9.0880000000000223</c:v>
                </c:pt>
                <c:pt idx="9089">
                  <c:v>9.0889999999999986</c:v>
                </c:pt>
                <c:pt idx="9090">
                  <c:v>9.0900000000000318</c:v>
                </c:pt>
                <c:pt idx="9091">
                  <c:v>9.0910000000000082</c:v>
                </c:pt>
                <c:pt idx="9092">
                  <c:v>9.0920000000000414</c:v>
                </c:pt>
                <c:pt idx="9093">
                  <c:v>9.0930000000000177</c:v>
                </c:pt>
                <c:pt idx="9094">
                  <c:v>9.0939999999999941</c:v>
                </c:pt>
                <c:pt idx="9095">
                  <c:v>9.0950000000000273</c:v>
                </c:pt>
                <c:pt idx="9096">
                  <c:v>9.0960000000000036</c:v>
                </c:pt>
                <c:pt idx="9097">
                  <c:v>9.0970000000000368</c:v>
                </c:pt>
                <c:pt idx="9098">
                  <c:v>9.0980000000000132</c:v>
                </c:pt>
                <c:pt idx="9099">
                  <c:v>9.0990000000000464</c:v>
                </c:pt>
                <c:pt idx="9100">
                  <c:v>9.1000000000000227</c:v>
                </c:pt>
                <c:pt idx="9101">
                  <c:v>9.1009999999999991</c:v>
                </c:pt>
                <c:pt idx="9102">
                  <c:v>9.1020000000000323</c:v>
                </c:pt>
                <c:pt idx="9103">
                  <c:v>9.1030000000000086</c:v>
                </c:pt>
                <c:pt idx="9104">
                  <c:v>9.1040000000000418</c:v>
                </c:pt>
                <c:pt idx="9105">
                  <c:v>9.1050000000000182</c:v>
                </c:pt>
                <c:pt idx="9106">
                  <c:v>9.1059999999999945</c:v>
                </c:pt>
                <c:pt idx="9107">
                  <c:v>9.1070000000000277</c:v>
                </c:pt>
                <c:pt idx="9108">
                  <c:v>9.1080000000000041</c:v>
                </c:pt>
                <c:pt idx="9109">
                  <c:v>9.1090000000000373</c:v>
                </c:pt>
                <c:pt idx="9110">
                  <c:v>9.1100000000000136</c:v>
                </c:pt>
                <c:pt idx="9111">
                  <c:v>9.11099999999999</c:v>
                </c:pt>
                <c:pt idx="9112">
                  <c:v>9.1120000000000232</c:v>
                </c:pt>
                <c:pt idx="9113">
                  <c:v>9.1129999999999995</c:v>
                </c:pt>
                <c:pt idx="9114">
                  <c:v>9.1140000000000327</c:v>
                </c:pt>
                <c:pt idx="9115">
                  <c:v>9.1150000000000091</c:v>
                </c:pt>
                <c:pt idx="9116">
                  <c:v>9.1160000000000423</c:v>
                </c:pt>
                <c:pt idx="9117">
                  <c:v>9.1170000000000186</c:v>
                </c:pt>
                <c:pt idx="9118">
                  <c:v>9.117999999999995</c:v>
                </c:pt>
                <c:pt idx="9119">
                  <c:v>9.1190000000000282</c:v>
                </c:pt>
                <c:pt idx="9120">
                  <c:v>9.1200000000000045</c:v>
                </c:pt>
                <c:pt idx="9121">
                  <c:v>9.1210000000000377</c:v>
                </c:pt>
                <c:pt idx="9122">
                  <c:v>9.1220000000000141</c:v>
                </c:pt>
                <c:pt idx="9123">
                  <c:v>9.1229999999999905</c:v>
                </c:pt>
                <c:pt idx="9124">
                  <c:v>9.1240000000000236</c:v>
                </c:pt>
                <c:pt idx="9125">
                  <c:v>9.125</c:v>
                </c:pt>
                <c:pt idx="9126">
                  <c:v>9.1260000000000332</c:v>
                </c:pt>
                <c:pt idx="9127">
                  <c:v>9.1270000000000095</c:v>
                </c:pt>
                <c:pt idx="9128">
                  <c:v>9.1280000000000427</c:v>
                </c:pt>
                <c:pt idx="9129">
                  <c:v>9.1290000000000191</c:v>
                </c:pt>
                <c:pt idx="9130">
                  <c:v>9.1299999999999955</c:v>
                </c:pt>
                <c:pt idx="9131">
                  <c:v>9.1310000000000286</c:v>
                </c:pt>
                <c:pt idx="9132">
                  <c:v>9.132000000000005</c:v>
                </c:pt>
                <c:pt idx="9133">
                  <c:v>9.1330000000000382</c:v>
                </c:pt>
                <c:pt idx="9134">
                  <c:v>9.1340000000000146</c:v>
                </c:pt>
                <c:pt idx="9135">
                  <c:v>9.1349999999999909</c:v>
                </c:pt>
                <c:pt idx="9136">
                  <c:v>9.1360000000000241</c:v>
                </c:pt>
                <c:pt idx="9137">
                  <c:v>9.1370000000000005</c:v>
                </c:pt>
                <c:pt idx="9138">
                  <c:v>9.1380000000000337</c:v>
                </c:pt>
                <c:pt idx="9139">
                  <c:v>9.13900000000001</c:v>
                </c:pt>
                <c:pt idx="9140">
                  <c:v>9.1400000000000432</c:v>
                </c:pt>
                <c:pt idx="9141">
                  <c:v>9.1410000000000196</c:v>
                </c:pt>
                <c:pt idx="9142">
                  <c:v>9.1419999999999959</c:v>
                </c:pt>
                <c:pt idx="9143">
                  <c:v>9.1430000000000291</c:v>
                </c:pt>
                <c:pt idx="9144">
                  <c:v>9.1440000000000055</c:v>
                </c:pt>
                <c:pt idx="9145">
                  <c:v>9.1450000000000387</c:v>
                </c:pt>
                <c:pt idx="9146">
                  <c:v>9.146000000000015</c:v>
                </c:pt>
                <c:pt idx="9147">
                  <c:v>9.1469999999999914</c:v>
                </c:pt>
                <c:pt idx="9148">
                  <c:v>9.1480000000000246</c:v>
                </c:pt>
                <c:pt idx="9149">
                  <c:v>9.1490000000000009</c:v>
                </c:pt>
                <c:pt idx="9150">
                  <c:v>9.1500000000000341</c:v>
                </c:pt>
                <c:pt idx="9151">
                  <c:v>9.1510000000000105</c:v>
                </c:pt>
                <c:pt idx="9152">
                  <c:v>9.1520000000000437</c:v>
                </c:pt>
                <c:pt idx="9153">
                  <c:v>9.15300000000002</c:v>
                </c:pt>
                <c:pt idx="9154">
                  <c:v>9.1539999999999964</c:v>
                </c:pt>
                <c:pt idx="9155">
                  <c:v>9.1550000000000296</c:v>
                </c:pt>
                <c:pt idx="9156">
                  <c:v>9.1560000000000059</c:v>
                </c:pt>
                <c:pt idx="9157">
                  <c:v>9.1570000000000391</c:v>
                </c:pt>
                <c:pt idx="9158">
                  <c:v>9.1580000000000155</c:v>
                </c:pt>
                <c:pt idx="9159">
                  <c:v>9.1589999999999918</c:v>
                </c:pt>
                <c:pt idx="9160">
                  <c:v>9.160000000000025</c:v>
                </c:pt>
                <c:pt idx="9161">
                  <c:v>9.1610000000000014</c:v>
                </c:pt>
                <c:pt idx="9162">
                  <c:v>9.1620000000000346</c:v>
                </c:pt>
                <c:pt idx="9163">
                  <c:v>9.1630000000000109</c:v>
                </c:pt>
                <c:pt idx="9164">
                  <c:v>9.1640000000000441</c:v>
                </c:pt>
                <c:pt idx="9165">
                  <c:v>9.1650000000000205</c:v>
                </c:pt>
                <c:pt idx="9166">
                  <c:v>9.1659999999999968</c:v>
                </c:pt>
                <c:pt idx="9167">
                  <c:v>9.16700000000003</c:v>
                </c:pt>
                <c:pt idx="9168">
                  <c:v>9.1680000000000064</c:v>
                </c:pt>
                <c:pt idx="9169">
                  <c:v>9.1690000000000396</c:v>
                </c:pt>
                <c:pt idx="9170">
                  <c:v>9.1700000000000159</c:v>
                </c:pt>
                <c:pt idx="9171">
                  <c:v>9.1709999999999923</c:v>
                </c:pt>
                <c:pt idx="9172">
                  <c:v>9.1720000000000255</c:v>
                </c:pt>
                <c:pt idx="9173">
                  <c:v>9.1730000000000018</c:v>
                </c:pt>
                <c:pt idx="9174">
                  <c:v>9.174000000000035</c:v>
                </c:pt>
                <c:pt idx="9175">
                  <c:v>9.1750000000000114</c:v>
                </c:pt>
                <c:pt idx="9176">
                  <c:v>9.1760000000000446</c:v>
                </c:pt>
                <c:pt idx="9177">
                  <c:v>9.1770000000000209</c:v>
                </c:pt>
                <c:pt idx="9178">
                  <c:v>9.1779999999999973</c:v>
                </c:pt>
                <c:pt idx="9179">
                  <c:v>9.1790000000000305</c:v>
                </c:pt>
                <c:pt idx="9180">
                  <c:v>9.1800000000000068</c:v>
                </c:pt>
                <c:pt idx="9181">
                  <c:v>9.18100000000004</c:v>
                </c:pt>
                <c:pt idx="9182">
                  <c:v>9.1820000000000164</c:v>
                </c:pt>
                <c:pt idx="9183">
                  <c:v>9.1829999999999927</c:v>
                </c:pt>
                <c:pt idx="9184">
                  <c:v>9.1840000000000259</c:v>
                </c:pt>
                <c:pt idx="9185">
                  <c:v>9.1850000000000023</c:v>
                </c:pt>
                <c:pt idx="9186">
                  <c:v>9.1860000000000355</c:v>
                </c:pt>
                <c:pt idx="9187">
                  <c:v>9.1870000000000118</c:v>
                </c:pt>
                <c:pt idx="9188">
                  <c:v>9.188000000000045</c:v>
                </c:pt>
                <c:pt idx="9189">
                  <c:v>9.1890000000000214</c:v>
                </c:pt>
                <c:pt idx="9190">
                  <c:v>9.1899999999999977</c:v>
                </c:pt>
                <c:pt idx="9191">
                  <c:v>9.1910000000000309</c:v>
                </c:pt>
                <c:pt idx="9192">
                  <c:v>9.1920000000000073</c:v>
                </c:pt>
                <c:pt idx="9193">
                  <c:v>9.1930000000000405</c:v>
                </c:pt>
                <c:pt idx="9194">
                  <c:v>9.1940000000000168</c:v>
                </c:pt>
                <c:pt idx="9195">
                  <c:v>9.1949999999999932</c:v>
                </c:pt>
                <c:pt idx="9196">
                  <c:v>9.1960000000000264</c:v>
                </c:pt>
                <c:pt idx="9197">
                  <c:v>9.1970000000000027</c:v>
                </c:pt>
                <c:pt idx="9198">
                  <c:v>9.1980000000000359</c:v>
                </c:pt>
                <c:pt idx="9199">
                  <c:v>9.1990000000000123</c:v>
                </c:pt>
                <c:pt idx="9200">
                  <c:v>9.2000000000000455</c:v>
                </c:pt>
                <c:pt idx="9201">
                  <c:v>9.2010000000000218</c:v>
                </c:pt>
                <c:pt idx="9202">
                  <c:v>9.2019999999999982</c:v>
                </c:pt>
                <c:pt idx="9203">
                  <c:v>9.2030000000000314</c:v>
                </c:pt>
                <c:pt idx="9204">
                  <c:v>9.2040000000000077</c:v>
                </c:pt>
                <c:pt idx="9205">
                  <c:v>9.2050000000000409</c:v>
                </c:pt>
                <c:pt idx="9206">
                  <c:v>9.2060000000000173</c:v>
                </c:pt>
                <c:pt idx="9207">
                  <c:v>9.2069999999999936</c:v>
                </c:pt>
                <c:pt idx="9208">
                  <c:v>9.2080000000000268</c:v>
                </c:pt>
                <c:pt idx="9209">
                  <c:v>9.2090000000000032</c:v>
                </c:pt>
                <c:pt idx="9210">
                  <c:v>9.2100000000000364</c:v>
                </c:pt>
                <c:pt idx="9211">
                  <c:v>9.2110000000000127</c:v>
                </c:pt>
                <c:pt idx="9212">
                  <c:v>9.2120000000000459</c:v>
                </c:pt>
                <c:pt idx="9213">
                  <c:v>9.2130000000000223</c:v>
                </c:pt>
                <c:pt idx="9214">
                  <c:v>9.2139999999999986</c:v>
                </c:pt>
                <c:pt idx="9215">
                  <c:v>9.2150000000000318</c:v>
                </c:pt>
                <c:pt idx="9216">
                  <c:v>9.2160000000000082</c:v>
                </c:pt>
                <c:pt idx="9217">
                  <c:v>9.2170000000000414</c:v>
                </c:pt>
                <c:pt idx="9218">
                  <c:v>9.2180000000000177</c:v>
                </c:pt>
                <c:pt idx="9219">
                  <c:v>9.2189999999999941</c:v>
                </c:pt>
                <c:pt idx="9220">
                  <c:v>9.2200000000000273</c:v>
                </c:pt>
                <c:pt idx="9221">
                  <c:v>9.2210000000000036</c:v>
                </c:pt>
                <c:pt idx="9222">
                  <c:v>9.2220000000000368</c:v>
                </c:pt>
                <c:pt idx="9223">
                  <c:v>9.2230000000000132</c:v>
                </c:pt>
                <c:pt idx="9224">
                  <c:v>9.2240000000000464</c:v>
                </c:pt>
                <c:pt idx="9225">
                  <c:v>9.2250000000000227</c:v>
                </c:pt>
                <c:pt idx="9226">
                  <c:v>9.2259999999999991</c:v>
                </c:pt>
                <c:pt idx="9227">
                  <c:v>9.2270000000000323</c:v>
                </c:pt>
                <c:pt idx="9228">
                  <c:v>9.2280000000000086</c:v>
                </c:pt>
                <c:pt idx="9229">
                  <c:v>9.2290000000000418</c:v>
                </c:pt>
                <c:pt idx="9230">
                  <c:v>9.2300000000000182</c:v>
                </c:pt>
                <c:pt idx="9231">
                  <c:v>9.2309999999999945</c:v>
                </c:pt>
                <c:pt idx="9232">
                  <c:v>9.2320000000000277</c:v>
                </c:pt>
                <c:pt idx="9233">
                  <c:v>9.2330000000000041</c:v>
                </c:pt>
                <c:pt idx="9234">
                  <c:v>9.2340000000000373</c:v>
                </c:pt>
                <c:pt idx="9235">
                  <c:v>9.2350000000000136</c:v>
                </c:pt>
                <c:pt idx="9236">
                  <c:v>9.23599999999999</c:v>
                </c:pt>
                <c:pt idx="9237">
                  <c:v>9.2370000000000232</c:v>
                </c:pt>
                <c:pt idx="9238">
                  <c:v>9.2379999999999995</c:v>
                </c:pt>
                <c:pt idx="9239">
                  <c:v>9.2390000000000327</c:v>
                </c:pt>
                <c:pt idx="9240">
                  <c:v>9.2400000000000091</c:v>
                </c:pt>
                <c:pt idx="9241">
                  <c:v>9.2410000000000423</c:v>
                </c:pt>
                <c:pt idx="9242">
                  <c:v>9.2420000000000186</c:v>
                </c:pt>
                <c:pt idx="9243">
                  <c:v>9.242999999999995</c:v>
                </c:pt>
                <c:pt idx="9244">
                  <c:v>9.2440000000000282</c:v>
                </c:pt>
                <c:pt idx="9245">
                  <c:v>9.2450000000000045</c:v>
                </c:pt>
                <c:pt idx="9246">
                  <c:v>9.2460000000000377</c:v>
                </c:pt>
                <c:pt idx="9247">
                  <c:v>9.2470000000000141</c:v>
                </c:pt>
                <c:pt idx="9248">
                  <c:v>9.2479999999999905</c:v>
                </c:pt>
                <c:pt idx="9249">
                  <c:v>9.2490000000000236</c:v>
                </c:pt>
                <c:pt idx="9250">
                  <c:v>9.25</c:v>
                </c:pt>
                <c:pt idx="9251">
                  <c:v>9.2510000000000332</c:v>
                </c:pt>
                <c:pt idx="9252">
                  <c:v>9.2520000000000095</c:v>
                </c:pt>
                <c:pt idx="9253">
                  <c:v>9.2530000000000427</c:v>
                </c:pt>
                <c:pt idx="9254">
                  <c:v>9.2540000000000191</c:v>
                </c:pt>
                <c:pt idx="9255">
                  <c:v>9.2549999999999955</c:v>
                </c:pt>
                <c:pt idx="9256">
                  <c:v>9.2560000000000286</c:v>
                </c:pt>
                <c:pt idx="9257">
                  <c:v>9.257000000000005</c:v>
                </c:pt>
                <c:pt idx="9258">
                  <c:v>9.2580000000000382</c:v>
                </c:pt>
                <c:pt idx="9259">
                  <c:v>9.2590000000000146</c:v>
                </c:pt>
                <c:pt idx="9260">
                  <c:v>9.2599999999999909</c:v>
                </c:pt>
                <c:pt idx="9261">
                  <c:v>9.2610000000000241</c:v>
                </c:pt>
                <c:pt idx="9262">
                  <c:v>9.2620000000000005</c:v>
                </c:pt>
                <c:pt idx="9263">
                  <c:v>9.2630000000000337</c:v>
                </c:pt>
                <c:pt idx="9264">
                  <c:v>9.26400000000001</c:v>
                </c:pt>
                <c:pt idx="9265">
                  <c:v>9.2650000000000432</c:v>
                </c:pt>
                <c:pt idx="9266">
                  <c:v>9.2660000000000196</c:v>
                </c:pt>
                <c:pt idx="9267">
                  <c:v>9.2669999999999959</c:v>
                </c:pt>
                <c:pt idx="9268">
                  <c:v>9.2680000000000291</c:v>
                </c:pt>
                <c:pt idx="9269">
                  <c:v>9.2690000000000055</c:v>
                </c:pt>
                <c:pt idx="9270">
                  <c:v>9.2700000000000387</c:v>
                </c:pt>
                <c:pt idx="9271">
                  <c:v>9.271000000000015</c:v>
                </c:pt>
                <c:pt idx="9272">
                  <c:v>9.2719999999999914</c:v>
                </c:pt>
                <c:pt idx="9273">
                  <c:v>9.2730000000000246</c:v>
                </c:pt>
                <c:pt idx="9274">
                  <c:v>9.2740000000000009</c:v>
                </c:pt>
                <c:pt idx="9275">
                  <c:v>9.2750000000000341</c:v>
                </c:pt>
                <c:pt idx="9276">
                  <c:v>9.2760000000000105</c:v>
                </c:pt>
                <c:pt idx="9277">
                  <c:v>9.2770000000000437</c:v>
                </c:pt>
                <c:pt idx="9278">
                  <c:v>9.27800000000002</c:v>
                </c:pt>
                <c:pt idx="9279">
                  <c:v>9.2789999999999964</c:v>
                </c:pt>
                <c:pt idx="9280">
                  <c:v>9.2800000000000296</c:v>
                </c:pt>
                <c:pt idx="9281">
                  <c:v>9.2810000000000059</c:v>
                </c:pt>
                <c:pt idx="9282">
                  <c:v>9.2820000000000391</c:v>
                </c:pt>
                <c:pt idx="9283">
                  <c:v>9.2830000000000155</c:v>
                </c:pt>
                <c:pt idx="9284">
                  <c:v>9.2839999999999918</c:v>
                </c:pt>
                <c:pt idx="9285">
                  <c:v>9.285000000000025</c:v>
                </c:pt>
                <c:pt idx="9286">
                  <c:v>9.2860000000000014</c:v>
                </c:pt>
                <c:pt idx="9287">
                  <c:v>9.2870000000000346</c:v>
                </c:pt>
                <c:pt idx="9288">
                  <c:v>9.2880000000000109</c:v>
                </c:pt>
                <c:pt idx="9289">
                  <c:v>9.2890000000000441</c:v>
                </c:pt>
                <c:pt idx="9290">
                  <c:v>9.2900000000000205</c:v>
                </c:pt>
                <c:pt idx="9291">
                  <c:v>9.2909999999999968</c:v>
                </c:pt>
                <c:pt idx="9292">
                  <c:v>9.29200000000003</c:v>
                </c:pt>
                <c:pt idx="9293">
                  <c:v>9.2930000000000064</c:v>
                </c:pt>
                <c:pt idx="9294">
                  <c:v>9.2940000000000396</c:v>
                </c:pt>
                <c:pt idx="9295">
                  <c:v>9.2950000000000159</c:v>
                </c:pt>
                <c:pt idx="9296">
                  <c:v>9.2959999999999923</c:v>
                </c:pt>
                <c:pt idx="9297">
                  <c:v>9.2970000000000255</c:v>
                </c:pt>
                <c:pt idx="9298">
                  <c:v>9.2980000000000018</c:v>
                </c:pt>
                <c:pt idx="9299">
                  <c:v>9.299000000000035</c:v>
                </c:pt>
                <c:pt idx="9300">
                  <c:v>9.3000000000000114</c:v>
                </c:pt>
                <c:pt idx="9301">
                  <c:v>9.3010000000000446</c:v>
                </c:pt>
                <c:pt idx="9302">
                  <c:v>9.3020000000000209</c:v>
                </c:pt>
                <c:pt idx="9303">
                  <c:v>9.3029999999999973</c:v>
                </c:pt>
                <c:pt idx="9304">
                  <c:v>9.3040000000000305</c:v>
                </c:pt>
                <c:pt idx="9305">
                  <c:v>9.3050000000000068</c:v>
                </c:pt>
                <c:pt idx="9306">
                  <c:v>9.30600000000004</c:v>
                </c:pt>
                <c:pt idx="9307">
                  <c:v>9.3070000000000164</c:v>
                </c:pt>
                <c:pt idx="9308">
                  <c:v>9.3079999999999927</c:v>
                </c:pt>
                <c:pt idx="9309">
                  <c:v>9.3090000000000259</c:v>
                </c:pt>
                <c:pt idx="9310">
                  <c:v>9.3100000000000023</c:v>
                </c:pt>
                <c:pt idx="9311">
                  <c:v>9.3110000000000355</c:v>
                </c:pt>
                <c:pt idx="9312">
                  <c:v>9.3120000000000118</c:v>
                </c:pt>
                <c:pt idx="9313">
                  <c:v>9.313000000000045</c:v>
                </c:pt>
                <c:pt idx="9314">
                  <c:v>9.3140000000000214</c:v>
                </c:pt>
                <c:pt idx="9315">
                  <c:v>9.3149999999999977</c:v>
                </c:pt>
                <c:pt idx="9316">
                  <c:v>9.3160000000000309</c:v>
                </c:pt>
                <c:pt idx="9317">
                  <c:v>9.3170000000000073</c:v>
                </c:pt>
                <c:pt idx="9318">
                  <c:v>9.3180000000000405</c:v>
                </c:pt>
                <c:pt idx="9319">
                  <c:v>9.3190000000000168</c:v>
                </c:pt>
                <c:pt idx="9320">
                  <c:v>9.3199999999999932</c:v>
                </c:pt>
                <c:pt idx="9321">
                  <c:v>9.3210000000000264</c:v>
                </c:pt>
                <c:pt idx="9322">
                  <c:v>9.3220000000000027</c:v>
                </c:pt>
                <c:pt idx="9323">
                  <c:v>9.3230000000000359</c:v>
                </c:pt>
                <c:pt idx="9324">
                  <c:v>9.3240000000000123</c:v>
                </c:pt>
                <c:pt idx="9325">
                  <c:v>9.3250000000000455</c:v>
                </c:pt>
                <c:pt idx="9326">
                  <c:v>9.3260000000000218</c:v>
                </c:pt>
                <c:pt idx="9327">
                  <c:v>9.3269999999999982</c:v>
                </c:pt>
                <c:pt idx="9328">
                  <c:v>9.3280000000000314</c:v>
                </c:pt>
                <c:pt idx="9329">
                  <c:v>9.3290000000000077</c:v>
                </c:pt>
                <c:pt idx="9330">
                  <c:v>9.3300000000000409</c:v>
                </c:pt>
                <c:pt idx="9331">
                  <c:v>9.3310000000000173</c:v>
                </c:pt>
                <c:pt idx="9332">
                  <c:v>9.3319999999999936</c:v>
                </c:pt>
                <c:pt idx="9333">
                  <c:v>9.3330000000000268</c:v>
                </c:pt>
                <c:pt idx="9334">
                  <c:v>9.3340000000000032</c:v>
                </c:pt>
                <c:pt idx="9335">
                  <c:v>9.3350000000000364</c:v>
                </c:pt>
                <c:pt idx="9336">
                  <c:v>9.3360000000000127</c:v>
                </c:pt>
                <c:pt idx="9337">
                  <c:v>9.3370000000000459</c:v>
                </c:pt>
                <c:pt idx="9338">
                  <c:v>9.3380000000000223</c:v>
                </c:pt>
                <c:pt idx="9339">
                  <c:v>9.3389999999999986</c:v>
                </c:pt>
                <c:pt idx="9340">
                  <c:v>9.3400000000000318</c:v>
                </c:pt>
                <c:pt idx="9341">
                  <c:v>9.3410000000000082</c:v>
                </c:pt>
                <c:pt idx="9342">
                  <c:v>9.3420000000000414</c:v>
                </c:pt>
                <c:pt idx="9343">
                  <c:v>9.3430000000000177</c:v>
                </c:pt>
                <c:pt idx="9344">
                  <c:v>9.3439999999999941</c:v>
                </c:pt>
                <c:pt idx="9345">
                  <c:v>9.3450000000000273</c:v>
                </c:pt>
                <c:pt idx="9346">
                  <c:v>9.3460000000000036</c:v>
                </c:pt>
                <c:pt idx="9347">
                  <c:v>9.3470000000000368</c:v>
                </c:pt>
                <c:pt idx="9348">
                  <c:v>9.3480000000000132</c:v>
                </c:pt>
                <c:pt idx="9349">
                  <c:v>9.3490000000000464</c:v>
                </c:pt>
                <c:pt idx="9350">
                  <c:v>9.3500000000000227</c:v>
                </c:pt>
                <c:pt idx="9351">
                  <c:v>9.3509999999999991</c:v>
                </c:pt>
                <c:pt idx="9352">
                  <c:v>9.3520000000000323</c:v>
                </c:pt>
                <c:pt idx="9353">
                  <c:v>9.3530000000000086</c:v>
                </c:pt>
                <c:pt idx="9354">
                  <c:v>9.3540000000000418</c:v>
                </c:pt>
                <c:pt idx="9355">
                  <c:v>9.3550000000000182</c:v>
                </c:pt>
                <c:pt idx="9356">
                  <c:v>9.3559999999999945</c:v>
                </c:pt>
                <c:pt idx="9357">
                  <c:v>9.3570000000000277</c:v>
                </c:pt>
                <c:pt idx="9358">
                  <c:v>9.3580000000000041</c:v>
                </c:pt>
                <c:pt idx="9359">
                  <c:v>9.3590000000000373</c:v>
                </c:pt>
                <c:pt idx="9360">
                  <c:v>9.3600000000000136</c:v>
                </c:pt>
                <c:pt idx="9361">
                  <c:v>9.36099999999999</c:v>
                </c:pt>
                <c:pt idx="9362">
                  <c:v>9.3620000000000232</c:v>
                </c:pt>
                <c:pt idx="9363">
                  <c:v>9.3629999999999995</c:v>
                </c:pt>
                <c:pt idx="9364">
                  <c:v>9.3640000000000327</c:v>
                </c:pt>
                <c:pt idx="9365">
                  <c:v>9.3650000000000091</c:v>
                </c:pt>
                <c:pt idx="9366">
                  <c:v>9.3660000000000423</c:v>
                </c:pt>
                <c:pt idx="9367">
                  <c:v>9.3670000000000186</c:v>
                </c:pt>
                <c:pt idx="9368">
                  <c:v>9.367999999999995</c:v>
                </c:pt>
                <c:pt idx="9369">
                  <c:v>9.3690000000000282</c:v>
                </c:pt>
                <c:pt idx="9370">
                  <c:v>9.3700000000000045</c:v>
                </c:pt>
                <c:pt idx="9371">
                  <c:v>9.3710000000000377</c:v>
                </c:pt>
                <c:pt idx="9372">
                  <c:v>9.3720000000000141</c:v>
                </c:pt>
                <c:pt idx="9373">
                  <c:v>9.3729999999999905</c:v>
                </c:pt>
                <c:pt idx="9374">
                  <c:v>9.3740000000000236</c:v>
                </c:pt>
                <c:pt idx="9375">
                  <c:v>9.375</c:v>
                </c:pt>
                <c:pt idx="9376">
                  <c:v>9.3760000000000332</c:v>
                </c:pt>
                <c:pt idx="9377">
                  <c:v>9.3770000000000095</c:v>
                </c:pt>
                <c:pt idx="9378">
                  <c:v>9.3780000000000427</c:v>
                </c:pt>
                <c:pt idx="9379">
                  <c:v>9.3790000000000191</c:v>
                </c:pt>
                <c:pt idx="9380">
                  <c:v>9.3799999999999955</c:v>
                </c:pt>
                <c:pt idx="9381">
                  <c:v>9.3810000000000286</c:v>
                </c:pt>
                <c:pt idx="9382">
                  <c:v>9.382000000000005</c:v>
                </c:pt>
                <c:pt idx="9383">
                  <c:v>9.3830000000000382</c:v>
                </c:pt>
                <c:pt idx="9384">
                  <c:v>9.3840000000000146</c:v>
                </c:pt>
                <c:pt idx="9385">
                  <c:v>9.3849999999999909</c:v>
                </c:pt>
                <c:pt idx="9386">
                  <c:v>9.3860000000000241</c:v>
                </c:pt>
                <c:pt idx="9387">
                  <c:v>9.3870000000000005</c:v>
                </c:pt>
                <c:pt idx="9388">
                  <c:v>9.3880000000000337</c:v>
                </c:pt>
                <c:pt idx="9389">
                  <c:v>9.38900000000001</c:v>
                </c:pt>
                <c:pt idx="9390">
                  <c:v>9.3900000000000432</c:v>
                </c:pt>
                <c:pt idx="9391">
                  <c:v>9.3910000000000196</c:v>
                </c:pt>
                <c:pt idx="9392">
                  <c:v>9.3919999999999959</c:v>
                </c:pt>
                <c:pt idx="9393">
                  <c:v>9.3930000000000291</c:v>
                </c:pt>
                <c:pt idx="9394">
                  <c:v>9.3940000000000055</c:v>
                </c:pt>
                <c:pt idx="9395">
                  <c:v>9.3950000000000387</c:v>
                </c:pt>
                <c:pt idx="9396">
                  <c:v>9.396000000000015</c:v>
                </c:pt>
                <c:pt idx="9397">
                  <c:v>9.3969999999999914</c:v>
                </c:pt>
                <c:pt idx="9398">
                  <c:v>9.3980000000000246</c:v>
                </c:pt>
                <c:pt idx="9399">
                  <c:v>9.3990000000000009</c:v>
                </c:pt>
                <c:pt idx="9400">
                  <c:v>9.4000000000000341</c:v>
                </c:pt>
                <c:pt idx="9401">
                  <c:v>9.4010000000000105</c:v>
                </c:pt>
                <c:pt idx="9402">
                  <c:v>9.4020000000000437</c:v>
                </c:pt>
                <c:pt idx="9403">
                  <c:v>9.40300000000002</c:v>
                </c:pt>
                <c:pt idx="9404">
                  <c:v>9.4039999999999964</c:v>
                </c:pt>
                <c:pt idx="9405">
                  <c:v>9.4050000000000296</c:v>
                </c:pt>
                <c:pt idx="9406">
                  <c:v>9.4060000000000059</c:v>
                </c:pt>
                <c:pt idx="9407">
                  <c:v>9.4070000000000391</c:v>
                </c:pt>
                <c:pt idx="9408">
                  <c:v>9.4080000000000155</c:v>
                </c:pt>
                <c:pt idx="9409">
                  <c:v>9.4089999999999918</c:v>
                </c:pt>
                <c:pt idx="9410">
                  <c:v>9.410000000000025</c:v>
                </c:pt>
                <c:pt idx="9411">
                  <c:v>9.4110000000000014</c:v>
                </c:pt>
                <c:pt idx="9412">
                  <c:v>9.4120000000000346</c:v>
                </c:pt>
                <c:pt idx="9413">
                  <c:v>9.4130000000000109</c:v>
                </c:pt>
                <c:pt idx="9414">
                  <c:v>9.4140000000000441</c:v>
                </c:pt>
                <c:pt idx="9415">
                  <c:v>9.4150000000000205</c:v>
                </c:pt>
                <c:pt idx="9416">
                  <c:v>9.4159999999999968</c:v>
                </c:pt>
                <c:pt idx="9417">
                  <c:v>9.41700000000003</c:v>
                </c:pt>
                <c:pt idx="9418">
                  <c:v>9.4180000000000064</c:v>
                </c:pt>
                <c:pt idx="9419">
                  <c:v>9.4190000000000396</c:v>
                </c:pt>
                <c:pt idx="9420">
                  <c:v>9.4200000000000159</c:v>
                </c:pt>
                <c:pt idx="9421">
                  <c:v>9.4209999999999923</c:v>
                </c:pt>
                <c:pt idx="9422">
                  <c:v>9.4220000000000255</c:v>
                </c:pt>
                <c:pt idx="9423">
                  <c:v>9.4230000000000018</c:v>
                </c:pt>
                <c:pt idx="9424">
                  <c:v>9.424000000000035</c:v>
                </c:pt>
                <c:pt idx="9425">
                  <c:v>9.4250000000000114</c:v>
                </c:pt>
                <c:pt idx="9426">
                  <c:v>9.4260000000000446</c:v>
                </c:pt>
                <c:pt idx="9427">
                  <c:v>9.4270000000000209</c:v>
                </c:pt>
                <c:pt idx="9428">
                  <c:v>9.4279999999999973</c:v>
                </c:pt>
                <c:pt idx="9429">
                  <c:v>9.4290000000000305</c:v>
                </c:pt>
                <c:pt idx="9430">
                  <c:v>9.4300000000000068</c:v>
                </c:pt>
                <c:pt idx="9431">
                  <c:v>9.43100000000004</c:v>
                </c:pt>
                <c:pt idx="9432">
                  <c:v>9.4320000000000164</c:v>
                </c:pt>
                <c:pt idx="9433">
                  <c:v>9.4329999999999927</c:v>
                </c:pt>
                <c:pt idx="9434">
                  <c:v>9.4340000000000259</c:v>
                </c:pt>
                <c:pt idx="9435">
                  <c:v>9.4350000000000023</c:v>
                </c:pt>
                <c:pt idx="9436">
                  <c:v>9.4360000000000355</c:v>
                </c:pt>
                <c:pt idx="9437">
                  <c:v>9.4370000000000118</c:v>
                </c:pt>
                <c:pt idx="9438">
                  <c:v>9.438000000000045</c:v>
                </c:pt>
                <c:pt idx="9439">
                  <c:v>9.4390000000000214</c:v>
                </c:pt>
                <c:pt idx="9440">
                  <c:v>9.4399999999999977</c:v>
                </c:pt>
                <c:pt idx="9441">
                  <c:v>9.4410000000000309</c:v>
                </c:pt>
                <c:pt idx="9442">
                  <c:v>9.4420000000000073</c:v>
                </c:pt>
                <c:pt idx="9443">
                  <c:v>9.4430000000000405</c:v>
                </c:pt>
                <c:pt idx="9444">
                  <c:v>9.4440000000000168</c:v>
                </c:pt>
                <c:pt idx="9445">
                  <c:v>9.4449999999999932</c:v>
                </c:pt>
                <c:pt idx="9446">
                  <c:v>9.4460000000000264</c:v>
                </c:pt>
                <c:pt idx="9447">
                  <c:v>9.4470000000000027</c:v>
                </c:pt>
                <c:pt idx="9448">
                  <c:v>9.4480000000000359</c:v>
                </c:pt>
                <c:pt idx="9449">
                  <c:v>9.4490000000000123</c:v>
                </c:pt>
                <c:pt idx="9450">
                  <c:v>9.4500000000000455</c:v>
                </c:pt>
                <c:pt idx="9451">
                  <c:v>9.4510000000000218</c:v>
                </c:pt>
                <c:pt idx="9452">
                  <c:v>9.4519999999999982</c:v>
                </c:pt>
                <c:pt idx="9453">
                  <c:v>9.4530000000000314</c:v>
                </c:pt>
                <c:pt idx="9454">
                  <c:v>9.4540000000000077</c:v>
                </c:pt>
                <c:pt idx="9455">
                  <c:v>9.4550000000000409</c:v>
                </c:pt>
                <c:pt idx="9456">
                  <c:v>9.4560000000000173</c:v>
                </c:pt>
                <c:pt idx="9457">
                  <c:v>9.4569999999999936</c:v>
                </c:pt>
                <c:pt idx="9458">
                  <c:v>9.4580000000000268</c:v>
                </c:pt>
                <c:pt idx="9459">
                  <c:v>9.4590000000000032</c:v>
                </c:pt>
                <c:pt idx="9460">
                  <c:v>9.4600000000000364</c:v>
                </c:pt>
                <c:pt idx="9461">
                  <c:v>9.4610000000000127</c:v>
                </c:pt>
                <c:pt idx="9462">
                  <c:v>9.4620000000000459</c:v>
                </c:pt>
                <c:pt idx="9463">
                  <c:v>9.4630000000000223</c:v>
                </c:pt>
                <c:pt idx="9464">
                  <c:v>9.4639999999999986</c:v>
                </c:pt>
                <c:pt idx="9465">
                  <c:v>9.4650000000000318</c:v>
                </c:pt>
                <c:pt idx="9466">
                  <c:v>9.4660000000000082</c:v>
                </c:pt>
                <c:pt idx="9467">
                  <c:v>9.4670000000000414</c:v>
                </c:pt>
                <c:pt idx="9468">
                  <c:v>9.4680000000000177</c:v>
                </c:pt>
                <c:pt idx="9469">
                  <c:v>9.4689999999999941</c:v>
                </c:pt>
                <c:pt idx="9470">
                  <c:v>9.4700000000000273</c:v>
                </c:pt>
                <c:pt idx="9471">
                  <c:v>9.4710000000000036</c:v>
                </c:pt>
                <c:pt idx="9472">
                  <c:v>9.4720000000000368</c:v>
                </c:pt>
                <c:pt idx="9473">
                  <c:v>9.4730000000000132</c:v>
                </c:pt>
                <c:pt idx="9474">
                  <c:v>9.4740000000000464</c:v>
                </c:pt>
                <c:pt idx="9475">
                  <c:v>9.4750000000000227</c:v>
                </c:pt>
                <c:pt idx="9476">
                  <c:v>9.4759999999999991</c:v>
                </c:pt>
                <c:pt idx="9477">
                  <c:v>9.4770000000000323</c:v>
                </c:pt>
                <c:pt idx="9478">
                  <c:v>9.4780000000000086</c:v>
                </c:pt>
                <c:pt idx="9479">
                  <c:v>9.4790000000000418</c:v>
                </c:pt>
                <c:pt idx="9480">
                  <c:v>9.4800000000000182</c:v>
                </c:pt>
                <c:pt idx="9481">
                  <c:v>9.4809999999999945</c:v>
                </c:pt>
                <c:pt idx="9482">
                  <c:v>9.4820000000000277</c:v>
                </c:pt>
                <c:pt idx="9483">
                  <c:v>9.4830000000000041</c:v>
                </c:pt>
                <c:pt idx="9484">
                  <c:v>9.4840000000000373</c:v>
                </c:pt>
                <c:pt idx="9485">
                  <c:v>9.4850000000000136</c:v>
                </c:pt>
                <c:pt idx="9486">
                  <c:v>9.48599999999999</c:v>
                </c:pt>
                <c:pt idx="9487">
                  <c:v>9.4870000000000232</c:v>
                </c:pt>
                <c:pt idx="9488">
                  <c:v>9.4879999999999995</c:v>
                </c:pt>
                <c:pt idx="9489">
                  <c:v>9.4890000000000327</c:v>
                </c:pt>
                <c:pt idx="9490">
                  <c:v>9.4900000000000091</c:v>
                </c:pt>
                <c:pt idx="9491">
                  <c:v>9.4910000000000423</c:v>
                </c:pt>
                <c:pt idx="9492">
                  <c:v>9.4920000000000186</c:v>
                </c:pt>
                <c:pt idx="9493">
                  <c:v>9.492999999999995</c:v>
                </c:pt>
                <c:pt idx="9494">
                  <c:v>9.4940000000000282</c:v>
                </c:pt>
                <c:pt idx="9495">
                  <c:v>9.4950000000000045</c:v>
                </c:pt>
                <c:pt idx="9496">
                  <c:v>9.4960000000000377</c:v>
                </c:pt>
                <c:pt idx="9497">
                  <c:v>9.4970000000000141</c:v>
                </c:pt>
                <c:pt idx="9498">
                  <c:v>9.4979999999999905</c:v>
                </c:pt>
                <c:pt idx="9499">
                  <c:v>9.4990000000000236</c:v>
                </c:pt>
                <c:pt idx="9500">
                  <c:v>9.5</c:v>
                </c:pt>
                <c:pt idx="9501">
                  <c:v>9.5010000000000332</c:v>
                </c:pt>
                <c:pt idx="9502">
                  <c:v>9.5020000000000095</c:v>
                </c:pt>
                <c:pt idx="9503">
                  <c:v>9.5030000000000427</c:v>
                </c:pt>
                <c:pt idx="9504">
                  <c:v>9.5040000000000191</c:v>
                </c:pt>
                <c:pt idx="9505">
                  <c:v>9.5049999999999955</c:v>
                </c:pt>
                <c:pt idx="9506">
                  <c:v>9.5060000000000286</c:v>
                </c:pt>
                <c:pt idx="9507">
                  <c:v>9.507000000000005</c:v>
                </c:pt>
                <c:pt idx="9508">
                  <c:v>9.5080000000000382</c:v>
                </c:pt>
                <c:pt idx="9509">
                  <c:v>9.5090000000000146</c:v>
                </c:pt>
                <c:pt idx="9510">
                  <c:v>9.5099999999999909</c:v>
                </c:pt>
                <c:pt idx="9511">
                  <c:v>9.5110000000000241</c:v>
                </c:pt>
                <c:pt idx="9512">
                  <c:v>9.5120000000000005</c:v>
                </c:pt>
                <c:pt idx="9513">
                  <c:v>9.5130000000000337</c:v>
                </c:pt>
                <c:pt idx="9514">
                  <c:v>9.51400000000001</c:v>
                </c:pt>
                <c:pt idx="9515">
                  <c:v>9.5150000000000432</c:v>
                </c:pt>
                <c:pt idx="9516">
                  <c:v>9.5160000000000196</c:v>
                </c:pt>
                <c:pt idx="9517">
                  <c:v>9.5169999999999959</c:v>
                </c:pt>
                <c:pt idx="9518">
                  <c:v>9.5180000000000291</c:v>
                </c:pt>
                <c:pt idx="9519">
                  <c:v>9.5190000000000055</c:v>
                </c:pt>
                <c:pt idx="9520">
                  <c:v>9.5200000000000387</c:v>
                </c:pt>
                <c:pt idx="9521">
                  <c:v>9.521000000000015</c:v>
                </c:pt>
                <c:pt idx="9522">
                  <c:v>9.5219999999999914</c:v>
                </c:pt>
                <c:pt idx="9523">
                  <c:v>9.5230000000000246</c:v>
                </c:pt>
                <c:pt idx="9524">
                  <c:v>9.5240000000000009</c:v>
                </c:pt>
                <c:pt idx="9525">
                  <c:v>9.5250000000000341</c:v>
                </c:pt>
                <c:pt idx="9526">
                  <c:v>9.5260000000000105</c:v>
                </c:pt>
                <c:pt idx="9527">
                  <c:v>9.5270000000000437</c:v>
                </c:pt>
                <c:pt idx="9528">
                  <c:v>9.52800000000002</c:v>
                </c:pt>
                <c:pt idx="9529">
                  <c:v>9.5289999999999964</c:v>
                </c:pt>
                <c:pt idx="9530">
                  <c:v>9.5300000000000296</c:v>
                </c:pt>
                <c:pt idx="9531">
                  <c:v>9.5310000000000059</c:v>
                </c:pt>
                <c:pt idx="9532">
                  <c:v>9.5320000000000391</c:v>
                </c:pt>
                <c:pt idx="9533">
                  <c:v>9.5330000000000155</c:v>
                </c:pt>
                <c:pt idx="9534">
                  <c:v>9.5339999999999918</c:v>
                </c:pt>
                <c:pt idx="9535">
                  <c:v>9.535000000000025</c:v>
                </c:pt>
                <c:pt idx="9536">
                  <c:v>9.5360000000000014</c:v>
                </c:pt>
                <c:pt idx="9537">
                  <c:v>9.5370000000000346</c:v>
                </c:pt>
                <c:pt idx="9538">
                  <c:v>9.5380000000000109</c:v>
                </c:pt>
                <c:pt idx="9539">
                  <c:v>9.5390000000000441</c:v>
                </c:pt>
                <c:pt idx="9540">
                  <c:v>9.5400000000000205</c:v>
                </c:pt>
                <c:pt idx="9541">
                  <c:v>9.5409999999999968</c:v>
                </c:pt>
                <c:pt idx="9542">
                  <c:v>9.54200000000003</c:v>
                </c:pt>
                <c:pt idx="9543">
                  <c:v>9.5430000000000064</c:v>
                </c:pt>
                <c:pt idx="9544">
                  <c:v>9.5440000000000396</c:v>
                </c:pt>
                <c:pt idx="9545">
                  <c:v>9.5450000000000159</c:v>
                </c:pt>
                <c:pt idx="9546">
                  <c:v>9.5459999999999923</c:v>
                </c:pt>
                <c:pt idx="9547">
                  <c:v>9.5470000000000255</c:v>
                </c:pt>
                <c:pt idx="9548">
                  <c:v>9.5480000000000018</c:v>
                </c:pt>
                <c:pt idx="9549">
                  <c:v>9.549000000000035</c:v>
                </c:pt>
                <c:pt idx="9550">
                  <c:v>9.5500000000000114</c:v>
                </c:pt>
                <c:pt idx="9551">
                  <c:v>9.5510000000000446</c:v>
                </c:pt>
                <c:pt idx="9552">
                  <c:v>9.5520000000000209</c:v>
                </c:pt>
                <c:pt idx="9553">
                  <c:v>9.5529999999999973</c:v>
                </c:pt>
                <c:pt idx="9554">
                  <c:v>9.5540000000000305</c:v>
                </c:pt>
                <c:pt idx="9555">
                  <c:v>9.5550000000000068</c:v>
                </c:pt>
                <c:pt idx="9556">
                  <c:v>9.55600000000004</c:v>
                </c:pt>
                <c:pt idx="9557">
                  <c:v>9.5570000000000164</c:v>
                </c:pt>
                <c:pt idx="9558">
                  <c:v>9.5579999999999927</c:v>
                </c:pt>
                <c:pt idx="9559">
                  <c:v>9.5590000000000259</c:v>
                </c:pt>
                <c:pt idx="9560">
                  <c:v>9.5600000000000023</c:v>
                </c:pt>
                <c:pt idx="9561">
                  <c:v>9.5610000000000355</c:v>
                </c:pt>
                <c:pt idx="9562">
                  <c:v>9.5620000000000118</c:v>
                </c:pt>
                <c:pt idx="9563">
                  <c:v>9.563000000000045</c:v>
                </c:pt>
                <c:pt idx="9564">
                  <c:v>9.5640000000000214</c:v>
                </c:pt>
                <c:pt idx="9565">
                  <c:v>9.5649999999999977</c:v>
                </c:pt>
                <c:pt idx="9566">
                  <c:v>9.5660000000000309</c:v>
                </c:pt>
                <c:pt idx="9567">
                  <c:v>9.5670000000000073</c:v>
                </c:pt>
                <c:pt idx="9568">
                  <c:v>9.5680000000000405</c:v>
                </c:pt>
                <c:pt idx="9569">
                  <c:v>9.5690000000000168</c:v>
                </c:pt>
                <c:pt idx="9570">
                  <c:v>9.5699999999999932</c:v>
                </c:pt>
                <c:pt idx="9571">
                  <c:v>9.5710000000000264</c:v>
                </c:pt>
                <c:pt idx="9572">
                  <c:v>9.5720000000000027</c:v>
                </c:pt>
                <c:pt idx="9573">
                  <c:v>9.5730000000000359</c:v>
                </c:pt>
                <c:pt idx="9574">
                  <c:v>9.5740000000000123</c:v>
                </c:pt>
                <c:pt idx="9575">
                  <c:v>9.5750000000000455</c:v>
                </c:pt>
                <c:pt idx="9576">
                  <c:v>9.5760000000000218</c:v>
                </c:pt>
                <c:pt idx="9577">
                  <c:v>9.5769999999999982</c:v>
                </c:pt>
                <c:pt idx="9578">
                  <c:v>9.5780000000000314</c:v>
                </c:pt>
                <c:pt idx="9579">
                  <c:v>9.5790000000000077</c:v>
                </c:pt>
                <c:pt idx="9580">
                  <c:v>9.5800000000000409</c:v>
                </c:pt>
                <c:pt idx="9581">
                  <c:v>9.5810000000000173</c:v>
                </c:pt>
                <c:pt idx="9582">
                  <c:v>9.5819999999999936</c:v>
                </c:pt>
                <c:pt idx="9583">
                  <c:v>9.5830000000000268</c:v>
                </c:pt>
                <c:pt idx="9584">
                  <c:v>9.5840000000000032</c:v>
                </c:pt>
                <c:pt idx="9585">
                  <c:v>9.5850000000000364</c:v>
                </c:pt>
                <c:pt idx="9586">
                  <c:v>9.5860000000000127</c:v>
                </c:pt>
                <c:pt idx="9587">
                  <c:v>9.5870000000000459</c:v>
                </c:pt>
                <c:pt idx="9588">
                  <c:v>9.5880000000000223</c:v>
                </c:pt>
                <c:pt idx="9589">
                  <c:v>9.5889999999999986</c:v>
                </c:pt>
                <c:pt idx="9590">
                  <c:v>9.5900000000000318</c:v>
                </c:pt>
                <c:pt idx="9591">
                  <c:v>9.5910000000000082</c:v>
                </c:pt>
                <c:pt idx="9592">
                  <c:v>9.5920000000000414</c:v>
                </c:pt>
                <c:pt idx="9593">
                  <c:v>9.5930000000000177</c:v>
                </c:pt>
                <c:pt idx="9594">
                  <c:v>9.5939999999999941</c:v>
                </c:pt>
                <c:pt idx="9595">
                  <c:v>9.5950000000000273</c:v>
                </c:pt>
                <c:pt idx="9596">
                  <c:v>9.5960000000000036</c:v>
                </c:pt>
                <c:pt idx="9597">
                  <c:v>9.5970000000000368</c:v>
                </c:pt>
                <c:pt idx="9598">
                  <c:v>9.5980000000000132</c:v>
                </c:pt>
                <c:pt idx="9599">
                  <c:v>9.5990000000000464</c:v>
                </c:pt>
                <c:pt idx="9600">
                  <c:v>9.6000000000000227</c:v>
                </c:pt>
                <c:pt idx="9601">
                  <c:v>9.6009999999999991</c:v>
                </c:pt>
                <c:pt idx="9602">
                  <c:v>9.6020000000000323</c:v>
                </c:pt>
                <c:pt idx="9603">
                  <c:v>9.6030000000000086</c:v>
                </c:pt>
                <c:pt idx="9604">
                  <c:v>9.6040000000000418</c:v>
                </c:pt>
                <c:pt idx="9605">
                  <c:v>9.6050000000000182</c:v>
                </c:pt>
                <c:pt idx="9606">
                  <c:v>9.6059999999999945</c:v>
                </c:pt>
                <c:pt idx="9607">
                  <c:v>9.6070000000000277</c:v>
                </c:pt>
                <c:pt idx="9608">
                  <c:v>9.6080000000000041</c:v>
                </c:pt>
                <c:pt idx="9609">
                  <c:v>9.6090000000000373</c:v>
                </c:pt>
                <c:pt idx="9610">
                  <c:v>9.6100000000000136</c:v>
                </c:pt>
                <c:pt idx="9611">
                  <c:v>9.61099999999999</c:v>
                </c:pt>
                <c:pt idx="9612">
                  <c:v>9.6120000000000232</c:v>
                </c:pt>
                <c:pt idx="9613">
                  <c:v>9.6129999999999995</c:v>
                </c:pt>
                <c:pt idx="9614">
                  <c:v>9.6140000000000327</c:v>
                </c:pt>
                <c:pt idx="9615">
                  <c:v>9.6150000000000091</c:v>
                </c:pt>
                <c:pt idx="9616">
                  <c:v>9.6160000000000423</c:v>
                </c:pt>
                <c:pt idx="9617">
                  <c:v>9.6170000000000186</c:v>
                </c:pt>
                <c:pt idx="9618">
                  <c:v>9.617999999999995</c:v>
                </c:pt>
                <c:pt idx="9619">
                  <c:v>9.6190000000000282</c:v>
                </c:pt>
                <c:pt idx="9620">
                  <c:v>9.6200000000000045</c:v>
                </c:pt>
                <c:pt idx="9621">
                  <c:v>9.6210000000000377</c:v>
                </c:pt>
                <c:pt idx="9622">
                  <c:v>9.6220000000000141</c:v>
                </c:pt>
                <c:pt idx="9623">
                  <c:v>9.6229999999999905</c:v>
                </c:pt>
                <c:pt idx="9624">
                  <c:v>9.6240000000000236</c:v>
                </c:pt>
                <c:pt idx="9625">
                  <c:v>9.625</c:v>
                </c:pt>
                <c:pt idx="9626">
                  <c:v>9.6260000000000332</c:v>
                </c:pt>
                <c:pt idx="9627">
                  <c:v>9.6270000000000095</c:v>
                </c:pt>
                <c:pt idx="9628">
                  <c:v>9.6280000000000427</c:v>
                </c:pt>
                <c:pt idx="9629">
                  <c:v>9.6290000000000191</c:v>
                </c:pt>
                <c:pt idx="9630">
                  <c:v>9.6299999999999955</c:v>
                </c:pt>
                <c:pt idx="9631">
                  <c:v>9.6310000000000286</c:v>
                </c:pt>
                <c:pt idx="9632">
                  <c:v>9.632000000000005</c:v>
                </c:pt>
                <c:pt idx="9633">
                  <c:v>9.6330000000000382</c:v>
                </c:pt>
                <c:pt idx="9634">
                  <c:v>9.6340000000000146</c:v>
                </c:pt>
                <c:pt idx="9635">
                  <c:v>9.6349999999999909</c:v>
                </c:pt>
                <c:pt idx="9636">
                  <c:v>9.6360000000000241</c:v>
                </c:pt>
                <c:pt idx="9637">
                  <c:v>9.6370000000000005</c:v>
                </c:pt>
                <c:pt idx="9638">
                  <c:v>9.6380000000000337</c:v>
                </c:pt>
                <c:pt idx="9639">
                  <c:v>9.63900000000001</c:v>
                </c:pt>
                <c:pt idx="9640">
                  <c:v>9.6400000000000432</c:v>
                </c:pt>
                <c:pt idx="9641">
                  <c:v>9.6410000000000196</c:v>
                </c:pt>
                <c:pt idx="9642">
                  <c:v>9.6419999999999959</c:v>
                </c:pt>
                <c:pt idx="9643">
                  <c:v>9.6430000000000291</c:v>
                </c:pt>
                <c:pt idx="9644">
                  <c:v>9.6440000000000055</c:v>
                </c:pt>
                <c:pt idx="9645">
                  <c:v>9.6450000000000387</c:v>
                </c:pt>
                <c:pt idx="9646">
                  <c:v>9.646000000000015</c:v>
                </c:pt>
                <c:pt idx="9647">
                  <c:v>9.6469999999999914</c:v>
                </c:pt>
                <c:pt idx="9648">
                  <c:v>9.6480000000000246</c:v>
                </c:pt>
                <c:pt idx="9649">
                  <c:v>9.6490000000000009</c:v>
                </c:pt>
                <c:pt idx="9650">
                  <c:v>9.6500000000000341</c:v>
                </c:pt>
                <c:pt idx="9651">
                  <c:v>9.6510000000000105</c:v>
                </c:pt>
                <c:pt idx="9652">
                  <c:v>9.6520000000000437</c:v>
                </c:pt>
                <c:pt idx="9653">
                  <c:v>9.65300000000002</c:v>
                </c:pt>
                <c:pt idx="9654">
                  <c:v>9.6539999999999964</c:v>
                </c:pt>
                <c:pt idx="9655">
                  <c:v>9.6550000000000296</c:v>
                </c:pt>
                <c:pt idx="9656">
                  <c:v>9.6560000000000059</c:v>
                </c:pt>
                <c:pt idx="9657">
                  <c:v>9.6570000000000391</c:v>
                </c:pt>
                <c:pt idx="9658">
                  <c:v>9.6580000000000155</c:v>
                </c:pt>
                <c:pt idx="9659">
                  <c:v>9.6589999999999918</c:v>
                </c:pt>
                <c:pt idx="9660">
                  <c:v>9.660000000000025</c:v>
                </c:pt>
                <c:pt idx="9661">
                  <c:v>9.6610000000000014</c:v>
                </c:pt>
                <c:pt idx="9662">
                  <c:v>9.6620000000000346</c:v>
                </c:pt>
                <c:pt idx="9663">
                  <c:v>9.6630000000000109</c:v>
                </c:pt>
                <c:pt idx="9664">
                  <c:v>9.6640000000000441</c:v>
                </c:pt>
                <c:pt idx="9665">
                  <c:v>9.6650000000000205</c:v>
                </c:pt>
                <c:pt idx="9666">
                  <c:v>9.6659999999999968</c:v>
                </c:pt>
                <c:pt idx="9667">
                  <c:v>9.66700000000003</c:v>
                </c:pt>
                <c:pt idx="9668">
                  <c:v>9.6680000000000064</c:v>
                </c:pt>
                <c:pt idx="9669">
                  <c:v>9.6690000000000396</c:v>
                </c:pt>
                <c:pt idx="9670">
                  <c:v>9.6700000000000159</c:v>
                </c:pt>
                <c:pt idx="9671">
                  <c:v>9.6709999999999923</c:v>
                </c:pt>
                <c:pt idx="9672">
                  <c:v>9.6720000000000255</c:v>
                </c:pt>
                <c:pt idx="9673">
                  <c:v>9.6730000000000018</c:v>
                </c:pt>
                <c:pt idx="9674">
                  <c:v>9.674000000000035</c:v>
                </c:pt>
                <c:pt idx="9675">
                  <c:v>9.6750000000000114</c:v>
                </c:pt>
                <c:pt idx="9676">
                  <c:v>9.6760000000000446</c:v>
                </c:pt>
                <c:pt idx="9677">
                  <c:v>9.6770000000000209</c:v>
                </c:pt>
                <c:pt idx="9678">
                  <c:v>9.6779999999999973</c:v>
                </c:pt>
                <c:pt idx="9679">
                  <c:v>9.6790000000000305</c:v>
                </c:pt>
                <c:pt idx="9680">
                  <c:v>9.6800000000000068</c:v>
                </c:pt>
                <c:pt idx="9681">
                  <c:v>9.68100000000004</c:v>
                </c:pt>
                <c:pt idx="9682">
                  <c:v>9.6820000000000164</c:v>
                </c:pt>
                <c:pt idx="9683">
                  <c:v>9.6829999999999927</c:v>
                </c:pt>
                <c:pt idx="9684">
                  <c:v>9.6840000000000259</c:v>
                </c:pt>
                <c:pt idx="9685">
                  <c:v>9.6850000000000023</c:v>
                </c:pt>
                <c:pt idx="9686">
                  <c:v>9.6860000000000355</c:v>
                </c:pt>
                <c:pt idx="9687">
                  <c:v>9.6870000000000118</c:v>
                </c:pt>
                <c:pt idx="9688">
                  <c:v>9.688000000000045</c:v>
                </c:pt>
                <c:pt idx="9689">
                  <c:v>9.6890000000000214</c:v>
                </c:pt>
                <c:pt idx="9690">
                  <c:v>9.6899999999999977</c:v>
                </c:pt>
                <c:pt idx="9691">
                  <c:v>9.6910000000000309</c:v>
                </c:pt>
                <c:pt idx="9692">
                  <c:v>9.6920000000000073</c:v>
                </c:pt>
                <c:pt idx="9693">
                  <c:v>9.6930000000000405</c:v>
                </c:pt>
                <c:pt idx="9694">
                  <c:v>9.6940000000000168</c:v>
                </c:pt>
                <c:pt idx="9695">
                  <c:v>9.6949999999999932</c:v>
                </c:pt>
                <c:pt idx="9696">
                  <c:v>9.6960000000000264</c:v>
                </c:pt>
                <c:pt idx="9697">
                  <c:v>9.6970000000000027</c:v>
                </c:pt>
                <c:pt idx="9698">
                  <c:v>9.6980000000000359</c:v>
                </c:pt>
                <c:pt idx="9699">
                  <c:v>9.6990000000000123</c:v>
                </c:pt>
                <c:pt idx="9700">
                  <c:v>9.7000000000000455</c:v>
                </c:pt>
                <c:pt idx="9701">
                  <c:v>9.7010000000000218</c:v>
                </c:pt>
                <c:pt idx="9702">
                  <c:v>9.7019999999999982</c:v>
                </c:pt>
                <c:pt idx="9703">
                  <c:v>9.7030000000000314</c:v>
                </c:pt>
                <c:pt idx="9704">
                  <c:v>9.7040000000000077</c:v>
                </c:pt>
                <c:pt idx="9705">
                  <c:v>9.7050000000000409</c:v>
                </c:pt>
                <c:pt idx="9706">
                  <c:v>9.7060000000000173</c:v>
                </c:pt>
                <c:pt idx="9707">
                  <c:v>9.7069999999999936</c:v>
                </c:pt>
                <c:pt idx="9708">
                  <c:v>9.7080000000000268</c:v>
                </c:pt>
                <c:pt idx="9709">
                  <c:v>9.7090000000000032</c:v>
                </c:pt>
                <c:pt idx="9710">
                  <c:v>9.7100000000000364</c:v>
                </c:pt>
                <c:pt idx="9711">
                  <c:v>9.7110000000000127</c:v>
                </c:pt>
                <c:pt idx="9712">
                  <c:v>9.7120000000000459</c:v>
                </c:pt>
                <c:pt idx="9713">
                  <c:v>9.7130000000000223</c:v>
                </c:pt>
                <c:pt idx="9714">
                  <c:v>9.7139999999999986</c:v>
                </c:pt>
                <c:pt idx="9715">
                  <c:v>9.7150000000000318</c:v>
                </c:pt>
                <c:pt idx="9716">
                  <c:v>9.7160000000000082</c:v>
                </c:pt>
                <c:pt idx="9717">
                  <c:v>9.7170000000000414</c:v>
                </c:pt>
                <c:pt idx="9718">
                  <c:v>9.7180000000000177</c:v>
                </c:pt>
                <c:pt idx="9719">
                  <c:v>9.7189999999999941</c:v>
                </c:pt>
                <c:pt idx="9720">
                  <c:v>9.7200000000000273</c:v>
                </c:pt>
                <c:pt idx="9721">
                  <c:v>9.7210000000000036</c:v>
                </c:pt>
                <c:pt idx="9722">
                  <c:v>9.7220000000000368</c:v>
                </c:pt>
                <c:pt idx="9723">
                  <c:v>9.7230000000000132</c:v>
                </c:pt>
                <c:pt idx="9724">
                  <c:v>9.7240000000000464</c:v>
                </c:pt>
                <c:pt idx="9725">
                  <c:v>9.7250000000000227</c:v>
                </c:pt>
                <c:pt idx="9726">
                  <c:v>9.7259999999999991</c:v>
                </c:pt>
                <c:pt idx="9727">
                  <c:v>9.7270000000000323</c:v>
                </c:pt>
                <c:pt idx="9728">
                  <c:v>9.7280000000000086</c:v>
                </c:pt>
                <c:pt idx="9729">
                  <c:v>9.7290000000000418</c:v>
                </c:pt>
                <c:pt idx="9730">
                  <c:v>9.7300000000000182</c:v>
                </c:pt>
                <c:pt idx="9731">
                  <c:v>9.7309999999999945</c:v>
                </c:pt>
                <c:pt idx="9732">
                  <c:v>9.7320000000000277</c:v>
                </c:pt>
                <c:pt idx="9733">
                  <c:v>9.7330000000000041</c:v>
                </c:pt>
                <c:pt idx="9734">
                  <c:v>9.7340000000000373</c:v>
                </c:pt>
                <c:pt idx="9735">
                  <c:v>9.7350000000000136</c:v>
                </c:pt>
                <c:pt idx="9736">
                  <c:v>9.73599999999999</c:v>
                </c:pt>
                <c:pt idx="9737">
                  <c:v>9.7370000000000232</c:v>
                </c:pt>
                <c:pt idx="9738">
                  <c:v>9.7379999999999995</c:v>
                </c:pt>
                <c:pt idx="9739">
                  <c:v>9.7390000000000327</c:v>
                </c:pt>
                <c:pt idx="9740">
                  <c:v>9.7400000000000091</c:v>
                </c:pt>
                <c:pt idx="9741">
                  <c:v>9.7410000000000423</c:v>
                </c:pt>
                <c:pt idx="9742">
                  <c:v>9.7420000000000186</c:v>
                </c:pt>
                <c:pt idx="9743">
                  <c:v>9.742999999999995</c:v>
                </c:pt>
                <c:pt idx="9744">
                  <c:v>9.7440000000000282</c:v>
                </c:pt>
                <c:pt idx="9745">
                  <c:v>9.7450000000000045</c:v>
                </c:pt>
                <c:pt idx="9746">
                  <c:v>9.7460000000000377</c:v>
                </c:pt>
                <c:pt idx="9747">
                  <c:v>9.7470000000000141</c:v>
                </c:pt>
                <c:pt idx="9748">
                  <c:v>9.7479999999999905</c:v>
                </c:pt>
                <c:pt idx="9749">
                  <c:v>9.7490000000000236</c:v>
                </c:pt>
                <c:pt idx="9750">
                  <c:v>9.75</c:v>
                </c:pt>
                <c:pt idx="9751">
                  <c:v>9.7510000000000332</c:v>
                </c:pt>
                <c:pt idx="9752">
                  <c:v>9.7520000000000095</c:v>
                </c:pt>
                <c:pt idx="9753">
                  <c:v>9.7530000000000427</c:v>
                </c:pt>
                <c:pt idx="9754">
                  <c:v>9.7540000000000191</c:v>
                </c:pt>
                <c:pt idx="9755">
                  <c:v>9.7549999999999955</c:v>
                </c:pt>
                <c:pt idx="9756">
                  <c:v>9.7560000000000286</c:v>
                </c:pt>
                <c:pt idx="9757">
                  <c:v>9.757000000000005</c:v>
                </c:pt>
                <c:pt idx="9758">
                  <c:v>9.7580000000000382</c:v>
                </c:pt>
                <c:pt idx="9759">
                  <c:v>9.7590000000000146</c:v>
                </c:pt>
                <c:pt idx="9760">
                  <c:v>9.7599999999999909</c:v>
                </c:pt>
                <c:pt idx="9761">
                  <c:v>9.7610000000000241</c:v>
                </c:pt>
                <c:pt idx="9762">
                  <c:v>9.7620000000000005</c:v>
                </c:pt>
                <c:pt idx="9763">
                  <c:v>9.7630000000000337</c:v>
                </c:pt>
                <c:pt idx="9764">
                  <c:v>9.76400000000001</c:v>
                </c:pt>
                <c:pt idx="9765">
                  <c:v>9.7650000000000432</c:v>
                </c:pt>
                <c:pt idx="9766">
                  <c:v>9.7660000000000196</c:v>
                </c:pt>
                <c:pt idx="9767">
                  <c:v>9.7669999999999959</c:v>
                </c:pt>
                <c:pt idx="9768">
                  <c:v>9.7680000000000291</c:v>
                </c:pt>
                <c:pt idx="9769">
                  <c:v>9.7690000000000055</c:v>
                </c:pt>
                <c:pt idx="9770">
                  <c:v>9.7700000000000387</c:v>
                </c:pt>
                <c:pt idx="9771">
                  <c:v>9.771000000000015</c:v>
                </c:pt>
                <c:pt idx="9772">
                  <c:v>9.7719999999999914</c:v>
                </c:pt>
                <c:pt idx="9773">
                  <c:v>9.7730000000000246</c:v>
                </c:pt>
                <c:pt idx="9774">
                  <c:v>9.7740000000000009</c:v>
                </c:pt>
                <c:pt idx="9775">
                  <c:v>9.7750000000000341</c:v>
                </c:pt>
                <c:pt idx="9776">
                  <c:v>9.7760000000000105</c:v>
                </c:pt>
                <c:pt idx="9777">
                  <c:v>9.7770000000000437</c:v>
                </c:pt>
                <c:pt idx="9778">
                  <c:v>9.77800000000002</c:v>
                </c:pt>
                <c:pt idx="9779">
                  <c:v>9.7789999999999964</c:v>
                </c:pt>
                <c:pt idx="9780">
                  <c:v>9.7800000000000296</c:v>
                </c:pt>
                <c:pt idx="9781">
                  <c:v>9.7810000000000059</c:v>
                </c:pt>
                <c:pt idx="9782">
                  <c:v>9.7820000000000391</c:v>
                </c:pt>
                <c:pt idx="9783">
                  <c:v>9.7830000000000155</c:v>
                </c:pt>
                <c:pt idx="9784">
                  <c:v>9.7839999999999918</c:v>
                </c:pt>
                <c:pt idx="9785">
                  <c:v>9.785000000000025</c:v>
                </c:pt>
                <c:pt idx="9786">
                  <c:v>9.7860000000000014</c:v>
                </c:pt>
                <c:pt idx="9787">
                  <c:v>9.7870000000000346</c:v>
                </c:pt>
                <c:pt idx="9788">
                  <c:v>9.7880000000000109</c:v>
                </c:pt>
                <c:pt idx="9789">
                  <c:v>9.7890000000000441</c:v>
                </c:pt>
                <c:pt idx="9790">
                  <c:v>9.7900000000000205</c:v>
                </c:pt>
                <c:pt idx="9791">
                  <c:v>9.7909999999999968</c:v>
                </c:pt>
                <c:pt idx="9792">
                  <c:v>9.79200000000003</c:v>
                </c:pt>
                <c:pt idx="9793">
                  <c:v>9.7930000000000064</c:v>
                </c:pt>
                <c:pt idx="9794">
                  <c:v>9.7940000000000396</c:v>
                </c:pt>
                <c:pt idx="9795">
                  <c:v>9.7950000000000159</c:v>
                </c:pt>
                <c:pt idx="9796">
                  <c:v>9.7959999999999923</c:v>
                </c:pt>
                <c:pt idx="9797">
                  <c:v>9.7970000000000255</c:v>
                </c:pt>
                <c:pt idx="9798">
                  <c:v>9.7980000000000018</c:v>
                </c:pt>
                <c:pt idx="9799">
                  <c:v>9.799000000000035</c:v>
                </c:pt>
                <c:pt idx="9800">
                  <c:v>9.8000000000000114</c:v>
                </c:pt>
                <c:pt idx="9801">
                  <c:v>9.8010000000000446</c:v>
                </c:pt>
                <c:pt idx="9802">
                  <c:v>9.8020000000000209</c:v>
                </c:pt>
                <c:pt idx="9803">
                  <c:v>9.8029999999999973</c:v>
                </c:pt>
                <c:pt idx="9804">
                  <c:v>9.8040000000000305</c:v>
                </c:pt>
                <c:pt idx="9805">
                  <c:v>9.8050000000000068</c:v>
                </c:pt>
                <c:pt idx="9806">
                  <c:v>9.80600000000004</c:v>
                </c:pt>
                <c:pt idx="9807">
                  <c:v>9.8070000000000164</c:v>
                </c:pt>
                <c:pt idx="9808">
                  <c:v>9.8079999999999927</c:v>
                </c:pt>
                <c:pt idx="9809">
                  <c:v>9.8090000000000259</c:v>
                </c:pt>
                <c:pt idx="9810">
                  <c:v>9.8100000000000023</c:v>
                </c:pt>
                <c:pt idx="9811">
                  <c:v>9.8110000000000355</c:v>
                </c:pt>
                <c:pt idx="9812">
                  <c:v>9.8120000000000118</c:v>
                </c:pt>
                <c:pt idx="9813">
                  <c:v>9.813000000000045</c:v>
                </c:pt>
                <c:pt idx="9814">
                  <c:v>9.8140000000000214</c:v>
                </c:pt>
                <c:pt idx="9815">
                  <c:v>9.8149999999999977</c:v>
                </c:pt>
                <c:pt idx="9816">
                  <c:v>9.8160000000000309</c:v>
                </c:pt>
                <c:pt idx="9817">
                  <c:v>9.8170000000000073</c:v>
                </c:pt>
                <c:pt idx="9818">
                  <c:v>9.8180000000000405</c:v>
                </c:pt>
                <c:pt idx="9819">
                  <c:v>9.8190000000000168</c:v>
                </c:pt>
                <c:pt idx="9820">
                  <c:v>9.8199999999999932</c:v>
                </c:pt>
                <c:pt idx="9821">
                  <c:v>9.8210000000000264</c:v>
                </c:pt>
                <c:pt idx="9822">
                  <c:v>9.8220000000000027</c:v>
                </c:pt>
                <c:pt idx="9823">
                  <c:v>9.8230000000000359</c:v>
                </c:pt>
                <c:pt idx="9824">
                  <c:v>9.8240000000000123</c:v>
                </c:pt>
                <c:pt idx="9825">
                  <c:v>9.8250000000000455</c:v>
                </c:pt>
                <c:pt idx="9826">
                  <c:v>9.8260000000000218</c:v>
                </c:pt>
                <c:pt idx="9827">
                  <c:v>9.8269999999999982</c:v>
                </c:pt>
                <c:pt idx="9828">
                  <c:v>9.8280000000000314</c:v>
                </c:pt>
                <c:pt idx="9829">
                  <c:v>9.8290000000000077</c:v>
                </c:pt>
                <c:pt idx="9830">
                  <c:v>9.8300000000000409</c:v>
                </c:pt>
                <c:pt idx="9831">
                  <c:v>9.8310000000000173</c:v>
                </c:pt>
                <c:pt idx="9832">
                  <c:v>9.8319999999999936</c:v>
                </c:pt>
                <c:pt idx="9833">
                  <c:v>9.8330000000000268</c:v>
                </c:pt>
                <c:pt idx="9834">
                  <c:v>9.8340000000000032</c:v>
                </c:pt>
                <c:pt idx="9835">
                  <c:v>9.8350000000000364</c:v>
                </c:pt>
                <c:pt idx="9836">
                  <c:v>9.8360000000000127</c:v>
                </c:pt>
                <c:pt idx="9837">
                  <c:v>9.8370000000000459</c:v>
                </c:pt>
                <c:pt idx="9838">
                  <c:v>9.8380000000000223</c:v>
                </c:pt>
                <c:pt idx="9839">
                  <c:v>9.8389999999999986</c:v>
                </c:pt>
                <c:pt idx="9840">
                  <c:v>9.8400000000000318</c:v>
                </c:pt>
                <c:pt idx="9841">
                  <c:v>9.8410000000000082</c:v>
                </c:pt>
                <c:pt idx="9842">
                  <c:v>9.8420000000000414</c:v>
                </c:pt>
                <c:pt idx="9843">
                  <c:v>9.8430000000000177</c:v>
                </c:pt>
                <c:pt idx="9844">
                  <c:v>9.8439999999999941</c:v>
                </c:pt>
                <c:pt idx="9845">
                  <c:v>9.8450000000000273</c:v>
                </c:pt>
                <c:pt idx="9846">
                  <c:v>9.8460000000000036</c:v>
                </c:pt>
                <c:pt idx="9847">
                  <c:v>9.8470000000000368</c:v>
                </c:pt>
                <c:pt idx="9848">
                  <c:v>9.8480000000000132</c:v>
                </c:pt>
                <c:pt idx="9849">
                  <c:v>9.8490000000000464</c:v>
                </c:pt>
                <c:pt idx="9850">
                  <c:v>9.8500000000000227</c:v>
                </c:pt>
                <c:pt idx="9851">
                  <c:v>9.8509999999999991</c:v>
                </c:pt>
                <c:pt idx="9852">
                  <c:v>9.8520000000000323</c:v>
                </c:pt>
                <c:pt idx="9853">
                  <c:v>9.8530000000000086</c:v>
                </c:pt>
                <c:pt idx="9854">
                  <c:v>9.8540000000000418</c:v>
                </c:pt>
                <c:pt idx="9855">
                  <c:v>9.8550000000000182</c:v>
                </c:pt>
                <c:pt idx="9856">
                  <c:v>9.8559999999999945</c:v>
                </c:pt>
                <c:pt idx="9857">
                  <c:v>9.8570000000000277</c:v>
                </c:pt>
                <c:pt idx="9858">
                  <c:v>9.8580000000000041</c:v>
                </c:pt>
                <c:pt idx="9859">
                  <c:v>9.8590000000000373</c:v>
                </c:pt>
                <c:pt idx="9860">
                  <c:v>9.8600000000000136</c:v>
                </c:pt>
                <c:pt idx="9861">
                  <c:v>9.86099999999999</c:v>
                </c:pt>
                <c:pt idx="9862">
                  <c:v>9.8620000000000232</c:v>
                </c:pt>
                <c:pt idx="9863">
                  <c:v>9.8629999999999995</c:v>
                </c:pt>
                <c:pt idx="9864">
                  <c:v>9.8640000000000327</c:v>
                </c:pt>
                <c:pt idx="9865">
                  <c:v>9.8650000000000091</c:v>
                </c:pt>
                <c:pt idx="9866">
                  <c:v>9.8660000000000423</c:v>
                </c:pt>
                <c:pt idx="9867">
                  <c:v>9.8670000000000186</c:v>
                </c:pt>
                <c:pt idx="9868">
                  <c:v>9.867999999999995</c:v>
                </c:pt>
                <c:pt idx="9869">
                  <c:v>9.8690000000000282</c:v>
                </c:pt>
                <c:pt idx="9870">
                  <c:v>9.8700000000000045</c:v>
                </c:pt>
                <c:pt idx="9871">
                  <c:v>9.8710000000000377</c:v>
                </c:pt>
                <c:pt idx="9872">
                  <c:v>9.8720000000000141</c:v>
                </c:pt>
                <c:pt idx="9873">
                  <c:v>9.8729999999999905</c:v>
                </c:pt>
                <c:pt idx="9874">
                  <c:v>9.8740000000000236</c:v>
                </c:pt>
                <c:pt idx="9875">
                  <c:v>9.875</c:v>
                </c:pt>
                <c:pt idx="9876">
                  <c:v>9.8760000000000332</c:v>
                </c:pt>
                <c:pt idx="9877">
                  <c:v>9.8770000000000095</c:v>
                </c:pt>
                <c:pt idx="9878">
                  <c:v>9.8780000000000427</c:v>
                </c:pt>
                <c:pt idx="9879">
                  <c:v>9.8790000000000191</c:v>
                </c:pt>
                <c:pt idx="9880">
                  <c:v>9.8799999999999955</c:v>
                </c:pt>
                <c:pt idx="9881">
                  <c:v>9.8810000000000286</c:v>
                </c:pt>
                <c:pt idx="9882">
                  <c:v>9.882000000000005</c:v>
                </c:pt>
                <c:pt idx="9883">
                  <c:v>9.8830000000000382</c:v>
                </c:pt>
                <c:pt idx="9884">
                  <c:v>9.8840000000000146</c:v>
                </c:pt>
                <c:pt idx="9885">
                  <c:v>9.8849999999999909</c:v>
                </c:pt>
                <c:pt idx="9886">
                  <c:v>9.8860000000000241</c:v>
                </c:pt>
                <c:pt idx="9887">
                  <c:v>9.8870000000000005</c:v>
                </c:pt>
                <c:pt idx="9888">
                  <c:v>9.8880000000000337</c:v>
                </c:pt>
                <c:pt idx="9889">
                  <c:v>9.88900000000001</c:v>
                </c:pt>
                <c:pt idx="9890">
                  <c:v>9.8900000000000432</c:v>
                </c:pt>
                <c:pt idx="9891">
                  <c:v>9.8910000000000196</c:v>
                </c:pt>
                <c:pt idx="9892">
                  <c:v>9.8919999999999959</c:v>
                </c:pt>
                <c:pt idx="9893">
                  <c:v>9.8930000000000291</c:v>
                </c:pt>
                <c:pt idx="9894">
                  <c:v>9.8940000000000055</c:v>
                </c:pt>
                <c:pt idx="9895">
                  <c:v>9.8950000000000387</c:v>
                </c:pt>
                <c:pt idx="9896">
                  <c:v>9.896000000000015</c:v>
                </c:pt>
                <c:pt idx="9897">
                  <c:v>9.8969999999999914</c:v>
                </c:pt>
                <c:pt idx="9898">
                  <c:v>9.8980000000000246</c:v>
                </c:pt>
                <c:pt idx="9899">
                  <c:v>9.8990000000000009</c:v>
                </c:pt>
                <c:pt idx="9900">
                  <c:v>9.9000000000000341</c:v>
                </c:pt>
                <c:pt idx="9901">
                  <c:v>9.9010000000000105</c:v>
                </c:pt>
                <c:pt idx="9902">
                  <c:v>9.9020000000000437</c:v>
                </c:pt>
                <c:pt idx="9903">
                  <c:v>9.90300000000002</c:v>
                </c:pt>
                <c:pt idx="9904">
                  <c:v>9.9039999999999964</c:v>
                </c:pt>
                <c:pt idx="9905">
                  <c:v>9.9050000000000296</c:v>
                </c:pt>
                <c:pt idx="9906">
                  <c:v>9.9060000000000059</c:v>
                </c:pt>
                <c:pt idx="9907">
                  <c:v>9.9070000000000391</c:v>
                </c:pt>
                <c:pt idx="9908">
                  <c:v>9.9080000000000155</c:v>
                </c:pt>
                <c:pt idx="9909">
                  <c:v>9.9089999999999918</c:v>
                </c:pt>
                <c:pt idx="9910">
                  <c:v>9.910000000000025</c:v>
                </c:pt>
                <c:pt idx="9911">
                  <c:v>9.9110000000000014</c:v>
                </c:pt>
                <c:pt idx="9912">
                  <c:v>9.9120000000000346</c:v>
                </c:pt>
                <c:pt idx="9913">
                  <c:v>9.9130000000000109</c:v>
                </c:pt>
                <c:pt idx="9914">
                  <c:v>9.9140000000000441</c:v>
                </c:pt>
                <c:pt idx="9915">
                  <c:v>9.9150000000000205</c:v>
                </c:pt>
                <c:pt idx="9916">
                  <c:v>9.9159999999999968</c:v>
                </c:pt>
                <c:pt idx="9917">
                  <c:v>9.91700000000003</c:v>
                </c:pt>
                <c:pt idx="9918">
                  <c:v>9.9180000000000064</c:v>
                </c:pt>
                <c:pt idx="9919">
                  <c:v>9.9190000000000396</c:v>
                </c:pt>
                <c:pt idx="9920">
                  <c:v>9.9200000000000159</c:v>
                </c:pt>
                <c:pt idx="9921">
                  <c:v>9.9209999999999923</c:v>
                </c:pt>
                <c:pt idx="9922">
                  <c:v>9.9220000000000255</c:v>
                </c:pt>
                <c:pt idx="9923">
                  <c:v>9.9230000000000018</c:v>
                </c:pt>
                <c:pt idx="9924">
                  <c:v>9.924000000000035</c:v>
                </c:pt>
                <c:pt idx="9925">
                  <c:v>9.9250000000000114</c:v>
                </c:pt>
                <c:pt idx="9926">
                  <c:v>9.9260000000000446</c:v>
                </c:pt>
                <c:pt idx="9927">
                  <c:v>9.9270000000000209</c:v>
                </c:pt>
                <c:pt idx="9928">
                  <c:v>9.9279999999999973</c:v>
                </c:pt>
                <c:pt idx="9929">
                  <c:v>9.9290000000000305</c:v>
                </c:pt>
                <c:pt idx="9930">
                  <c:v>9.9300000000000068</c:v>
                </c:pt>
                <c:pt idx="9931">
                  <c:v>9.93100000000004</c:v>
                </c:pt>
                <c:pt idx="9932">
                  <c:v>9.9320000000000164</c:v>
                </c:pt>
                <c:pt idx="9933">
                  <c:v>9.9329999999999927</c:v>
                </c:pt>
                <c:pt idx="9934">
                  <c:v>9.9340000000000259</c:v>
                </c:pt>
                <c:pt idx="9935">
                  <c:v>9.9350000000000023</c:v>
                </c:pt>
                <c:pt idx="9936">
                  <c:v>9.9360000000000355</c:v>
                </c:pt>
                <c:pt idx="9937">
                  <c:v>9.9370000000000118</c:v>
                </c:pt>
                <c:pt idx="9938">
                  <c:v>9.938000000000045</c:v>
                </c:pt>
                <c:pt idx="9939">
                  <c:v>9.9390000000000214</c:v>
                </c:pt>
                <c:pt idx="9940">
                  <c:v>9.9399999999999977</c:v>
                </c:pt>
                <c:pt idx="9941">
                  <c:v>9.9410000000000309</c:v>
                </c:pt>
                <c:pt idx="9942">
                  <c:v>9.9420000000000073</c:v>
                </c:pt>
                <c:pt idx="9943">
                  <c:v>9.9430000000000405</c:v>
                </c:pt>
                <c:pt idx="9944">
                  <c:v>9.9440000000000168</c:v>
                </c:pt>
                <c:pt idx="9945">
                  <c:v>9.9449999999999932</c:v>
                </c:pt>
                <c:pt idx="9946">
                  <c:v>9.9460000000000264</c:v>
                </c:pt>
                <c:pt idx="9947">
                  <c:v>9.9470000000000027</c:v>
                </c:pt>
                <c:pt idx="9948">
                  <c:v>9.9480000000000359</c:v>
                </c:pt>
                <c:pt idx="9949">
                  <c:v>9.9490000000000123</c:v>
                </c:pt>
                <c:pt idx="9950">
                  <c:v>9.9500000000000455</c:v>
                </c:pt>
                <c:pt idx="9951">
                  <c:v>9.9510000000000218</c:v>
                </c:pt>
                <c:pt idx="9952">
                  <c:v>9.9519999999999982</c:v>
                </c:pt>
                <c:pt idx="9953">
                  <c:v>9.9530000000000314</c:v>
                </c:pt>
                <c:pt idx="9954">
                  <c:v>9.9540000000000077</c:v>
                </c:pt>
                <c:pt idx="9955">
                  <c:v>9.9550000000000409</c:v>
                </c:pt>
                <c:pt idx="9956">
                  <c:v>9.9560000000000173</c:v>
                </c:pt>
                <c:pt idx="9957">
                  <c:v>9.9569999999999936</c:v>
                </c:pt>
                <c:pt idx="9958">
                  <c:v>9.9580000000000268</c:v>
                </c:pt>
                <c:pt idx="9959">
                  <c:v>9.9590000000000032</c:v>
                </c:pt>
                <c:pt idx="9960">
                  <c:v>9.9600000000000364</c:v>
                </c:pt>
                <c:pt idx="9961">
                  <c:v>9.9610000000000127</c:v>
                </c:pt>
                <c:pt idx="9962">
                  <c:v>9.9620000000000459</c:v>
                </c:pt>
                <c:pt idx="9963">
                  <c:v>9.9630000000000223</c:v>
                </c:pt>
                <c:pt idx="9964">
                  <c:v>9.9639999999999986</c:v>
                </c:pt>
                <c:pt idx="9965">
                  <c:v>9.9650000000000318</c:v>
                </c:pt>
                <c:pt idx="9966">
                  <c:v>9.9660000000000082</c:v>
                </c:pt>
                <c:pt idx="9967">
                  <c:v>9.9670000000000414</c:v>
                </c:pt>
                <c:pt idx="9968">
                  <c:v>9.9680000000000177</c:v>
                </c:pt>
                <c:pt idx="9969">
                  <c:v>9.9689999999999941</c:v>
                </c:pt>
                <c:pt idx="9970">
                  <c:v>9.9700000000000273</c:v>
                </c:pt>
                <c:pt idx="9971">
                  <c:v>9.9710000000000036</c:v>
                </c:pt>
                <c:pt idx="9972">
                  <c:v>9.9720000000000368</c:v>
                </c:pt>
                <c:pt idx="9973">
                  <c:v>9.9730000000000132</c:v>
                </c:pt>
                <c:pt idx="9974">
                  <c:v>9.9740000000000464</c:v>
                </c:pt>
                <c:pt idx="9975">
                  <c:v>9.9750000000000227</c:v>
                </c:pt>
                <c:pt idx="9976">
                  <c:v>9.9759999999999991</c:v>
                </c:pt>
                <c:pt idx="9977">
                  <c:v>9.9770000000000323</c:v>
                </c:pt>
                <c:pt idx="9978">
                  <c:v>9.9780000000000086</c:v>
                </c:pt>
                <c:pt idx="9979">
                  <c:v>9.9790000000000418</c:v>
                </c:pt>
                <c:pt idx="9980">
                  <c:v>9.9800000000000182</c:v>
                </c:pt>
                <c:pt idx="9981">
                  <c:v>9.9809999999999945</c:v>
                </c:pt>
                <c:pt idx="9982">
                  <c:v>9.9820000000000277</c:v>
                </c:pt>
                <c:pt idx="9983">
                  <c:v>9.9830000000000041</c:v>
                </c:pt>
                <c:pt idx="9984">
                  <c:v>9.9840000000000373</c:v>
                </c:pt>
                <c:pt idx="9985">
                  <c:v>9.9850000000000136</c:v>
                </c:pt>
                <c:pt idx="9986">
                  <c:v>9.98599999999999</c:v>
                </c:pt>
                <c:pt idx="9987">
                  <c:v>9.9870000000000232</c:v>
                </c:pt>
                <c:pt idx="9988">
                  <c:v>9.9879999999999995</c:v>
                </c:pt>
                <c:pt idx="9989">
                  <c:v>9.9890000000000327</c:v>
                </c:pt>
                <c:pt idx="9990">
                  <c:v>9.9900000000000091</c:v>
                </c:pt>
                <c:pt idx="9991">
                  <c:v>9.9910000000000423</c:v>
                </c:pt>
                <c:pt idx="9992">
                  <c:v>9.9920000000000186</c:v>
                </c:pt>
                <c:pt idx="9993">
                  <c:v>9.992999999999995</c:v>
                </c:pt>
                <c:pt idx="9994">
                  <c:v>9.9940000000000282</c:v>
                </c:pt>
                <c:pt idx="9995">
                  <c:v>9.9950000000000045</c:v>
                </c:pt>
                <c:pt idx="9996">
                  <c:v>9.9960000000000377</c:v>
                </c:pt>
                <c:pt idx="9997">
                  <c:v>9.9970000000000141</c:v>
                </c:pt>
                <c:pt idx="9998">
                  <c:v>9.9979999999999905</c:v>
                </c:pt>
                <c:pt idx="9999">
                  <c:v>9.9990000000000236</c:v>
                </c:pt>
                <c:pt idx="10000">
                  <c:v>10</c:v>
                </c:pt>
                <c:pt idx="10001">
                  <c:v>10.001000000000033</c:v>
                </c:pt>
                <c:pt idx="10002">
                  <c:v>10.00200000000001</c:v>
                </c:pt>
                <c:pt idx="10003">
                  <c:v>10.003000000000043</c:v>
                </c:pt>
                <c:pt idx="10004">
                  <c:v>10.004000000000019</c:v>
                </c:pt>
                <c:pt idx="10005">
                  <c:v>10.004999999999995</c:v>
                </c:pt>
                <c:pt idx="10006">
                  <c:v>10.006000000000029</c:v>
                </c:pt>
                <c:pt idx="10007">
                  <c:v>10.007000000000005</c:v>
                </c:pt>
                <c:pt idx="10008">
                  <c:v>10.008000000000038</c:v>
                </c:pt>
                <c:pt idx="10009">
                  <c:v>10.009000000000015</c:v>
                </c:pt>
                <c:pt idx="10010">
                  <c:v>10.009999999999991</c:v>
                </c:pt>
                <c:pt idx="10011">
                  <c:v>10.011000000000024</c:v>
                </c:pt>
                <c:pt idx="10012">
                  <c:v>10.012</c:v>
                </c:pt>
                <c:pt idx="10013">
                  <c:v>10.013000000000034</c:v>
                </c:pt>
                <c:pt idx="10014">
                  <c:v>10.01400000000001</c:v>
                </c:pt>
                <c:pt idx="10015">
                  <c:v>10.015000000000043</c:v>
                </c:pt>
                <c:pt idx="10016">
                  <c:v>10.01600000000002</c:v>
                </c:pt>
                <c:pt idx="10017">
                  <c:v>10.016999999999996</c:v>
                </c:pt>
                <c:pt idx="10018">
                  <c:v>10.018000000000029</c:v>
                </c:pt>
                <c:pt idx="10019">
                  <c:v>10.019000000000005</c:v>
                </c:pt>
                <c:pt idx="10020">
                  <c:v>10.020000000000039</c:v>
                </c:pt>
                <c:pt idx="10021">
                  <c:v>10.021000000000015</c:v>
                </c:pt>
                <c:pt idx="10022">
                  <c:v>10.021999999999991</c:v>
                </c:pt>
                <c:pt idx="10023">
                  <c:v>10.023000000000025</c:v>
                </c:pt>
                <c:pt idx="10024">
                  <c:v>10.024000000000001</c:v>
                </c:pt>
                <c:pt idx="10025">
                  <c:v>10.025000000000034</c:v>
                </c:pt>
                <c:pt idx="10026">
                  <c:v>10.02600000000001</c:v>
                </c:pt>
                <c:pt idx="10027">
                  <c:v>10.027000000000044</c:v>
                </c:pt>
                <c:pt idx="10028">
                  <c:v>10.02800000000002</c:v>
                </c:pt>
                <c:pt idx="10029">
                  <c:v>10.028999999999996</c:v>
                </c:pt>
                <c:pt idx="10030">
                  <c:v>10.03000000000003</c:v>
                </c:pt>
                <c:pt idx="10031">
                  <c:v>10.031000000000006</c:v>
                </c:pt>
                <c:pt idx="10032">
                  <c:v>10.032000000000039</c:v>
                </c:pt>
                <c:pt idx="10033">
                  <c:v>10.033000000000015</c:v>
                </c:pt>
                <c:pt idx="10034">
                  <c:v>10.033999999999992</c:v>
                </c:pt>
                <c:pt idx="10035">
                  <c:v>10.035000000000025</c:v>
                </c:pt>
                <c:pt idx="10036">
                  <c:v>10.036000000000001</c:v>
                </c:pt>
                <c:pt idx="10037">
                  <c:v>10.037000000000035</c:v>
                </c:pt>
                <c:pt idx="10038">
                  <c:v>10.038000000000011</c:v>
                </c:pt>
                <c:pt idx="10039">
                  <c:v>10.039000000000044</c:v>
                </c:pt>
                <c:pt idx="10040">
                  <c:v>10.04000000000002</c:v>
                </c:pt>
                <c:pt idx="10041">
                  <c:v>10.040999999999997</c:v>
                </c:pt>
                <c:pt idx="10042">
                  <c:v>10.04200000000003</c:v>
                </c:pt>
                <c:pt idx="10043">
                  <c:v>10.043000000000006</c:v>
                </c:pt>
                <c:pt idx="10044">
                  <c:v>10.04400000000004</c:v>
                </c:pt>
                <c:pt idx="10045">
                  <c:v>10.045000000000016</c:v>
                </c:pt>
                <c:pt idx="10046">
                  <c:v>10.045999999999992</c:v>
                </c:pt>
                <c:pt idx="10047">
                  <c:v>10.047000000000025</c:v>
                </c:pt>
                <c:pt idx="10048">
                  <c:v>10.048000000000002</c:v>
                </c:pt>
                <c:pt idx="10049">
                  <c:v>10.049000000000035</c:v>
                </c:pt>
                <c:pt idx="10050">
                  <c:v>10.050000000000011</c:v>
                </c:pt>
                <c:pt idx="10051">
                  <c:v>10.051000000000045</c:v>
                </c:pt>
                <c:pt idx="10052">
                  <c:v>10.052000000000021</c:v>
                </c:pt>
                <c:pt idx="10053">
                  <c:v>10.052999999999997</c:v>
                </c:pt>
                <c:pt idx="10054">
                  <c:v>10.05400000000003</c:v>
                </c:pt>
                <c:pt idx="10055">
                  <c:v>10.055000000000007</c:v>
                </c:pt>
                <c:pt idx="10056">
                  <c:v>10.05600000000004</c:v>
                </c:pt>
                <c:pt idx="10057">
                  <c:v>10.057000000000016</c:v>
                </c:pt>
                <c:pt idx="10058">
                  <c:v>10.057999999999993</c:v>
                </c:pt>
                <c:pt idx="10059">
                  <c:v>10.059000000000026</c:v>
                </c:pt>
                <c:pt idx="10060">
                  <c:v>10.060000000000002</c:v>
                </c:pt>
                <c:pt idx="10061">
                  <c:v>10.061000000000035</c:v>
                </c:pt>
                <c:pt idx="10062">
                  <c:v>10.062000000000012</c:v>
                </c:pt>
                <c:pt idx="10063">
                  <c:v>10.063000000000045</c:v>
                </c:pt>
                <c:pt idx="10064">
                  <c:v>10.064000000000021</c:v>
                </c:pt>
                <c:pt idx="10065">
                  <c:v>10.064999999999998</c:v>
                </c:pt>
                <c:pt idx="10066">
                  <c:v>10.066000000000031</c:v>
                </c:pt>
                <c:pt idx="10067">
                  <c:v>10.067000000000007</c:v>
                </c:pt>
                <c:pt idx="10068">
                  <c:v>10.06800000000004</c:v>
                </c:pt>
                <c:pt idx="10069">
                  <c:v>10.069000000000017</c:v>
                </c:pt>
                <c:pt idx="10070">
                  <c:v>10.069999999999993</c:v>
                </c:pt>
                <c:pt idx="10071">
                  <c:v>10.071000000000026</c:v>
                </c:pt>
                <c:pt idx="10072">
                  <c:v>10.072000000000003</c:v>
                </c:pt>
                <c:pt idx="10073">
                  <c:v>10.073000000000036</c:v>
                </c:pt>
                <c:pt idx="10074">
                  <c:v>10.074000000000012</c:v>
                </c:pt>
                <c:pt idx="10075">
                  <c:v>10.075000000000045</c:v>
                </c:pt>
                <c:pt idx="10076">
                  <c:v>10.076000000000022</c:v>
                </c:pt>
                <c:pt idx="10077">
                  <c:v>10.076999999999998</c:v>
                </c:pt>
                <c:pt idx="10078">
                  <c:v>10.078000000000031</c:v>
                </c:pt>
                <c:pt idx="10079">
                  <c:v>10.079000000000008</c:v>
                </c:pt>
                <c:pt idx="10080">
                  <c:v>10.080000000000041</c:v>
                </c:pt>
                <c:pt idx="10081">
                  <c:v>10.081000000000017</c:v>
                </c:pt>
                <c:pt idx="10082">
                  <c:v>10.081999999999994</c:v>
                </c:pt>
                <c:pt idx="10083">
                  <c:v>10.083000000000027</c:v>
                </c:pt>
                <c:pt idx="10084">
                  <c:v>10.084000000000003</c:v>
                </c:pt>
                <c:pt idx="10085">
                  <c:v>10.085000000000036</c:v>
                </c:pt>
                <c:pt idx="10086">
                  <c:v>10.086000000000013</c:v>
                </c:pt>
                <c:pt idx="10087">
                  <c:v>10.087000000000046</c:v>
                </c:pt>
                <c:pt idx="10088">
                  <c:v>10.088000000000022</c:v>
                </c:pt>
                <c:pt idx="10089">
                  <c:v>10.088999999999999</c:v>
                </c:pt>
                <c:pt idx="10090">
                  <c:v>10.090000000000032</c:v>
                </c:pt>
                <c:pt idx="10091">
                  <c:v>10.091000000000008</c:v>
                </c:pt>
                <c:pt idx="10092">
                  <c:v>10.092000000000041</c:v>
                </c:pt>
                <c:pt idx="10093">
                  <c:v>10.093000000000018</c:v>
                </c:pt>
                <c:pt idx="10094">
                  <c:v>10.093999999999994</c:v>
                </c:pt>
                <c:pt idx="10095">
                  <c:v>10.095000000000027</c:v>
                </c:pt>
                <c:pt idx="10096">
                  <c:v>10.096000000000004</c:v>
                </c:pt>
                <c:pt idx="10097">
                  <c:v>10.097000000000037</c:v>
                </c:pt>
                <c:pt idx="10098">
                  <c:v>10.098000000000013</c:v>
                </c:pt>
                <c:pt idx="10099">
                  <c:v>10.099000000000046</c:v>
                </c:pt>
                <c:pt idx="10100">
                  <c:v>10.100000000000023</c:v>
                </c:pt>
                <c:pt idx="10101">
                  <c:v>10.100999999999999</c:v>
                </c:pt>
                <c:pt idx="10102">
                  <c:v>10.102000000000032</c:v>
                </c:pt>
                <c:pt idx="10103">
                  <c:v>10.103000000000009</c:v>
                </c:pt>
                <c:pt idx="10104">
                  <c:v>10.104000000000042</c:v>
                </c:pt>
                <c:pt idx="10105">
                  <c:v>10.105000000000018</c:v>
                </c:pt>
                <c:pt idx="10106">
                  <c:v>10.105999999999995</c:v>
                </c:pt>
                <c:pt idx="10107">
                  <c:v>10.107000000000028</c:v>
                </c:pt>
                <c:pt idx="10108">
                  <c:v>10.108000000000004</c:v>
                </c:pt>
                <c:pt idx="10109">
                  <c:v>10.109000000000037</c:v>
                </c:pt>
                <c:pt idx="10110">
                  <c:v>10.110000000000014</c:v>
                </c:pt>
                <c:pt idx="10111">
                  <c:v>10.11099999999999</c:v>
                </c:pt>
                <c:pt idx="10112">
                  <c:v>10.112000000000023</c:v>
                </c:pt>
                <c:pt idx="10113">
                  <c:v>10.113</c:v>
                </c:pt>
                <c:pt idx="10114">
                  <c:v>10.114000000000033</c:v>
                </c:pt>
                <c:pt idx="10115">
                  <c:v>10.115000000000009</c:v>
                </c:pt>
                <c:pt idx="10116">
                  <c:v>10.116000000000042</c:v>
                </c:pt>
                <c:pt idx="10117">
                  <c:v>10.117000000000019</c:v>
                </c:pt>
                <c:pt idx="10118">
                  <c:v>10.117999999999995</c:v>
                </c:pt>
                <c:pt idx="10119">
                  <c:v>10.119000000000028</c:v>
                </c:pt>
                <c:pt idx="10120">
                  <c:v>10.120000000000005</c:v>
                </c:pt>
                <c:pt idx="10121">
                  <c:v>10.121000000000038</c:v>
                </c:pt>
                <c:pt idx="10122">
                  <c:v>10.122000000000014</c:v>
                </c:pt>
                <c:pt idx="10123">
                  <c:v>10.12299999999999</c:v>
                </c:pt>
                <c:pt idx="10124">
                  <c:v>10.124000000000024</c:v>
                </c:pt>
                <c:pt idx="10125">
                  <c:v>10.125</c:v>
                </c:pt>
                <c:pt idx="10126">
                  <c:v>10.126000000000033</c:v>
                </c:pt>
                <c:pt idx="10127">
                  <c:v>10.12700000000001</c:v>
                </c:pt>
                <c:pt idx="10128">
                  <c:v>10.128000000000043</c:v>
                </c:pt>
                <c:pt idx="10129">
                  <c:v>10.129000000000019</c:v>
                </c:pt>
                <c:pt idx="10130">
                  <c:v>10.129999999999995</c:v>
                </c:pt>
                <c:pt idx="10131">
                  <c:v>10.131000000000029</c:v>
                </c:pt>
                <c:pt idx="10132">
                  <c:v>10.132000000000005</c:v>
                </c:pt>
                <c:pt idx="10133">
                  <c:v>10.133000000000038</c:v>
                </c:pt>
                <c:pt idx="10134">
                  <c:v>10.134000000000015</c:v>
                </c:pt>
                <c:pt idx="10135">
                  <c:v>10.134999999999991</c:v>
                </c:pt>
                <c:pt idx="10136">
                  <c:v>10.136000000000024</c:v>
                </c:pt>
                <c:pt idx="10137">
                  <c:v>10.137</c:v>
                </c:pt>
                <c:pt idx="10138">
                  <c:v>10.138000000000034</c:v>
                </c:pt>
                <c:pt idx="10139">
                  <c:v>10.13900000000001</c:v>
                </c:pt>
                <c:pt idx="10140">
                  <c:v>10.140000000000043</c:v>
                </c:pt>
                <c:pt idx="10141">
                  <c:v>10.14100000000002</c:v>
                </c:pt>
                <c:pt idx="10142">
                  <c:v>10.141999999999996</c:v>
                </c:pt>
                <c:pt idx="10143">
                  <c:v>10.143000000000029</c:v>
                </c:pt>
                <c:pt idx="10144">
                  <c:v>10.144000000000005</c:v>
                </c:pt>
                <c:pt idx="10145">
                  <c:v>10.145000000000039</c:v>
                </c:pt>
                <c:pt idx="10146">
                  <c:v>10.146000000000015</c:v>
                </c:pt>
                <c:pt idx="10147">
                  <c:v>10.146999999999991</c:v>
                </c:pt>
                <c:pt idx="10148">
                  <c:v>10.148000000000025</c:v>
                </c:pt>
                <c:pt idx="10149">
                  <c:v>10.149000000000001</c:v>
                </c:pt>
                <c:pt idx="10150">
                  <c:v>10.150000000000034</c:v>
                </c:pt>
                <c:pt idx="10151">
                  <c:v>10.15100000000001</c:v>
                </c:pt>
                <c:pt idx="10152">
                  <c:v>10.152000000000044</c:v>
                </c:pt>
                <c:pt idx="10153">
                  <c:v>10.15300000000002</c:v>
                </c:pt>
                <c:pt idx="10154">
                  <c:v>10.153999999999996</c:v>
                </c:pt>
                <c:pt idx="10155">
                  <c:v>10.15500000000003</c:v>
                </c:pt>
                <c:pt idx="10156">
                  <c:v>10.156000000000006</c:v>
                </c:pt>
                <c:pt idx="10157">
                  <c:v>10.157000000000039</c:v>
                </c:pt>
                <c:pt idx="10158">
                  <c:v>10.158000000000015</c:v>
                </c:pt>
                <c:pt idx="10159">
                  <c:v>10.158999999999992</c:v>
                </c:pt>
                <c:pt idx="10160">
                  <c:v>10.160000000000025</c:v>
                </c:pt>
                <c:pt idx="10161">
                  <c:v>10.161000000000001</c:v>
                </c:pt>
                <c:pt idx="10162">
                  <c:v>10.162000000000035</c:v>
                </c:pt>
                <c:pt idx="10163">
                  <c:v>10.163000000000011</c:v>
                </c:pt>
                <c:pt idx="10164">
                  <c:v>10.164000000000044</c:v>
                </c:pt>
                <c:pt idx="10165">
                  <c:v>10.16500000000002</c:v>
                </c:pt>
                <c:pt idx="10166">
                  <c:v>10.165999999999997</c:v>
                </c:pt>
                <c:pt idx="10167">
                  <c:v>10.16700000000003</c:v>
                </c:pt>
                <c:pt idx="10168">
                  <c:v>10.168000000000006</c:v>
                </c:pt>
                <c:pt idx="10169">
                  <c:v>10.16900000000004</c:v>
                </c:pt>
                <c:pt idx="10170">
                  <c:v>10.170000000000016</c:v>
                </c:pt>
                <c:pt idx="10171">
                  <c:v>10.170999999999992</c:v>
                </c:pt>
                <c:pt idx="10172">
                  <c:v>10.172000000000025</c:v>
                </c:pt>
                <c:pt idx="10173">
                  <c:v>10.173000000000002</c:v>
                </c:pt>
                <c:pt idx="10174">
                  <c:v>10.174000000000035</c:v>
                </c:pt>
                <c:pt idx="10175">
                  <c:v>10.175000000000011</c:v>
                </c:pt>
                <c:pt idx="10176">
                  <c:v>10.176000000000045</c:v>
                </c:pt>
                <c:pt idx="10177">
                  <c:v>10.177000000000021</c:v>
                </c:pt>
                <c:pt idx="10178">
                  <c:v>10.177999999999997</c:v>
                </c:pt>
                <c:pt idx="10179">
                  <c:v>10.17900000000003</c:v>
                </c:pt>
                <c:pt idx="10180">
                  <c:v>10.180000000000007</c:v>
                </c:pt>
                <c:pt idx="10181">
                  <c:v>10.18100000000004</c:v>
                </c:pt>
                <c:pt idx="10182">
                  <c:v>10.182000000000016</c:v>
                </c:pt>
                <c:pt idx="10183">
                  <c:v>10.182999999999993</c:v>
                </c:pt>
                <c:pt idx="10184">
                  <c:v>10.184000000000026</c:v>
                </c:pt>
                <c:pt idx="10185">
                  <c:v>10.185000000000002</c:v>
                </c:pt>
                <c:pt idx="10186">
                  <c:v>10.186000000000035</c:v>
                </c:pt>
                <c:pt idx="10187">
                  <c:v>10.187000000000012</c:v>
                </c:pt>
                <c:pt idx="10188">
                  <c:v>10.188000000000045</c:v>
                </c:pt>
                <c:pt idx="10189">
                  <c:v>10.189000000000021</c:v>
                </c:pt>
                <c:pt idx="10190">
                  <c:v>10.189999999999998</c:v>
                </c:pt>
                <c:pt idx="10191">
                  <c:v>10.191000000000031</c:v>
                </c:pt>
                <c:pt idx="10192">
                  <c:v>10.192000000000007</c:v>
                </c:pt>
                <c:pt idx="10193">
                  <c:v>10.19300000000004</c:v>
                </c:pt>
                <c:pt idx="10194">
                  <c:v>10.194000000000017</c:v>
                </c:pt>
                <c:pt idx="10195">
                  <c:v>10.194999999999993</c:v>
                </c:pt>
                <c:pt idx="10196">
                  <c:v>10.196000000000026</c:v>
                </c:pt>
                <c:pt idx="10197">
                  <c:v>10.197000000000003</c:v>
                </c:pt>
                <c:pt idx="10198">
                  <c:v>10.198000000000036</c:v>
                </c:pt>
                <c:pt idx="10199">
                  <c:v>10.199000000000012</c:v>
                </c:pt>
                <c:pt idx="10200">
                  <c:v>10.200000000000045</c:v>
                </c:pt>
                <c:pt idx="10201">
                  <c:v>10.201000000000022</c:v>
                </c:pt>
                <c:pt idx="10202">
                  <c:v>10.201999999999998</c:v>
                </c:pt>
                <c:pt idx="10203">
                  <c:v>10.203000000000031</c:v>
                </c:pt>
                <c:pt idx="10204">
                  <c:v>10.204000000000008</c:v>
                </c:pt>
                <c:pt idx="10205">
                  <c:v>10.205000000000041</c:v>
                </c:pt>
                <c:pt idx="10206">
                  <c:v>10.206000000000017</c:v>
                </c:pt>
                <c:pt idx="10207">
                  <c:v>10.206999999999994</c:v>
                </c:pt>
                <c:pt idx="10208">
                  <c:v>10.208000000000027</c:v>
                </c:pt>
                <c:pt idx="10209">
                  <c:v>10.209000000000003</c:v>
                </c:pt>
                <c:pt idx="10210">
                  <c:v>10.210000000000036</c:v>
                </c:pt>
                <c:pt idx="10211">
                  <c:v>10.211000000000013</c:v>
                </c:pt>
                <c:pt idx="10212">
                  <c:v>10.212000000000046</c:v>
                </c:pt>
                <c:pt idx="10213">
                  <c:v>10.213000000000022</c:v>
                </c:pt>
                <c:pt idx="10214">
                  <c:v>10.213999999999999</c:v>
                </c:pt>
                <c:pt idx="10215">
                  <c:v>10.215000000000032</c:v>
                </c:pt>
                <c:pt idx="10216">
                  <c:v>10.216000000000008</c:v>
                </c:pt>
                <c:pt idx="10217">
                  <c:v>10.217000000000041</c:v>
                </c:pt>
                <c:pt idx="10218">
                  <c:v>10.218000000000018</c:v>
                </c:pt>
                <c:pt idx="10219">
                  <c:v>10.218999999999994</c:v>
                </c:pt>
                <c:pt idx="10220">
                  <c:v>10.220000000000027</c:v>
                </c:pt>
                <c:pt idx="10221">
                  <c:v>10.221000000000004</c:v>
                </c:pt>
                <c:pt idx="10222">
                  <c:v>10.222000000000037</c:v>
                </c:pt>
                <c:pt idx="10223">
                  <c:v>10.223000000000013</c:v>
                </c:pt>
                <c:pt idx="10224">
                  <c:v>10.224000000000046</c:v>
                </c:pt>
                <c:pt idx="10225">
                  <c:v>10.225000000000023</c:v>
                </c:pt>
                <c:pt idx="10226">
                  <c:v>10.225999999999999</c:v>
                </c:pt>
                <c:pt idx="10227">
                  <c:v>10.227000000000032</c:v>
                </c:pt>
                <c:pt idx="10228">
                  <c:v>10.228000000000009</c:v>
                </c:pt>
                <c:pt idx="10229">
                  <c:v>10.229000000000042</c:v>
                </c:pt>
                <c:pt idx="10230">
                  <c:v>10.230000000000018</c:v>
                </c:pt>
                <c:pt idx="10231">
                  <c:v>10.230999999999995</c:v>
                </c:pt>
                <c:pt idx="10232">
                  <c:v>10.232000000000028</c:v>
                </c:pt>
                <c:pt idx="10233">
                  <c:v>10.233000000000004</c:v>
                </c:pt>
                <c:pt idx="10234">
                  <c:v>10.234000000000037</c:v>
                </c:pt>
                <c:pt idx="10235">
                  <c:v>10.235000000000014</c:v>
                </c:pt>
                <c:pt idx="10236">
                  <c:v>10.23599999999999</c:v>
                </c:pt>
                <c:pt idx="10237">
                  <c:v>10.237000000000023</c:v>
                </c:pt>
                <c:pt idx="10238">
                  <c:v>10.238</c:v>
                </c:pt>
                <c:pt idx="10239">
                  <c:v>10.239000000000033</c:v>
                </c:pt>
                <c:pt idx="10240">
                  <c:v>10.240000000000009</c:v>
                </c:pt>
                <c:pt idx="10241">
                  <c:v>10.241000000000042</c:v>
                </c:pt>
                <c:pt idx="10242">
                  <c:v>10.242000000000019</c:v>
                </c:pt>
                <c:pt idx="10243">
                  <c:v>10.242999999999995</c:v>
                </c:pt>
                <c:pt idx="10244">
                  <c:v>10.244000000000028</c:v>
                </c:pt>
                <c:pt idx="10245">
                  <c:v>10.245000000000005</c:v>
                </c:pt>
                <c:pt idx="10246">
                  <c:v>10.246000000000038</c:v>
                </c:pt>
                <c:pt idx="10247">
                  <c:v>10.247000000000014</c:v>
                </c:pt>
                <c:pt idx="10248">
                  <c:v>10.24799999999999</c:v>
                </c:pt>
                <c:pt idx="10249">
                  <c:v>10.249000000000024</c:v>
                </c:pt>
                <c:pt idx="10250">
                  <c:v>10.25</c:v>
                </c:pt>
                <c:pt idx="10251">
                  <c:v>10.251000000000033</c:v>
                </c:pt>
                <c:pt idx="10252">
                  <c:v>10.25200000000001</c:v>
                </c:pt>
                <c:pt idx="10253">
                  <c:v>10.253000000000043</c:v>
                </c:pt>
                <c:pt idx="10254">
                  <c:v>10.254000000000019</c:v>
                </c:pt>
                <c:pt idx="10255">
                  <c:v>10.254999999999995</c:v>
                </c:pt>
                <c:pt idx="10256">
                  <c:v>10.256000000000029</c:v>
                </c:pt>
                <c:pt idx="10257">
                  <c:v>10.257000000000005</c:v>
                </c:pt>
                <c:pt idx="10258">
                  <c:v>10.258000000000038</c:v>
                </c:pt>
                <c:pt idx="10259">
                  <c:v>10.259000000000015</c:v>
                </c:pt>
                <c:pt idx="10260">
                  <c:v>10.259999999999991</c:v>
                </c:pt>
                <c:pt idx="10261">
                  <c:v>10.261000000000024</c:v>
                </c:pt>
                <c:pt idx="10262">
                  <c:v>10.262</c:v>
                </c:pt>
                <c:pt idx="10263">
                  <c:v>10.263000000000034</c:v>
                </c:pt>
                <c:pt idx="10264">
                  <c:v>10.26400000000001</c:v>
                </c:pt>
                <c:pt idx="10265">
                  <c:v>10.265000000000043</c:v>
                </c:pt>
                <c:pt idx="10266">
                  <c:v>10.26600000000002</c:v>
                </c:pt>
                <c:pt idx="10267">
                  <c:v>10.266999999999996</c:v>
                </c:pt>
                <c:pt idx="10268">
                  <c:v>10.268000000000029</c:v>
                </c:pt>
                <c:pt idx="10269">
                  <c:v>10.269000000000005</c:v>
                </c:pt>
                <c:pt idx="10270">
                  <c:v>10.270000000000039</c:v>
                </c:pt>
                <c:pt idx="10271">
                  <c:v>10.271000000000015</c:v>
                </c:pt>
                <c:pt idx="10272">
                  <c:v>10.271999999999991</c:v>
                </c:pt>
                <c:pt idx="10273">
                  <c:v>10.273000000000025</c:v>
                </c:pt>
                <c:pt idx="10274">
                  <c:v>10.274000000000001</c:v>
                </c:pt>
                <c:pt idx="10275">
                  <c:v>10.275000000000034</c:v>
                </c:pt>
                <c:pt idx="10276">
                  <c:v>10.27600000000001</c:v>
                </c:pt>
                <c:pt idx="10277">
                  <c:v>10.277000000000044</c:v>
                </c:pt>
                <c:pt idx="10278">
                  <c:v>10.27800000000002</c:v>
                </c:pt>
                <c:pt idx="10279">
                  <c:v>10.278999999999996</c:v>
                </c:pt>
                <c:pt idx="10280">
                  <c:v>10.28000000000003</c:v>
                </c:pt>
                <c:pt idx="10281">
                  <c:v>10.281000000000006</c:v>
                </c:pt>
                <c:pt idx="10282">
                  <c:v>10.282000000000039</c:v>
                </c:pt>
                <c:pt idx="10283">
                  <c:v>10.283000000000015</c:v>
                </c:pt>
                <c:pt idx="10284">
                  <c:v>10.283999999999992</c:v>
                </c:pt>
                <c:pt idx="10285">
                  <c:v>10.285000000000025</c:v>
                </c:pt>
                <c:pt idx="10286">
                  <c:v>10.286000000000001</c:v>
                </c:pt>
                <c:pt idx="10287">
                  <c:v>10.287000000000035</c:v>
                </c:pt>
                <c:pt idx="10288">
                  <c:v>10.288000000000011</c:v>
                </c:pt>
                <c:pt idx="10289">
                  <c:v>10.289000000000044</c:v>
                </c:pt>
                <c:pt idx="10290">
                  <c:v>10.29000000000002</c:v>
                </c:pt>
                <c:pt idx="10291">
                  <c:v>10.290999999999997</c:v>
                </c:pt>
                <c:pt idx="10292">
                  <c:v>10.29200000000003</c:v>
                </c:pt>
                <c:pt idx="10293">
                  <c:v>10.293000000000006</c:v>
                </c:pt>
                <c:pt idx="10294">
                  <c:v>10.29400000000004</c:v>
                </c:pt>
                <c:pt idx="10295">
                  <c:v>10.295000000000016</c:v>
                </c:pt>
                <c:pt idx="10296">
                  <c:v>10.295999999999992</c:v>
                </c:pt>
                <c:pt idx="10297">
                  <c:v>10.297000000000025</c:v>
                </c:pt>
                <c:pt idx="10298">
                  <c:v>10.298000000000002</c:v>
                </c:pt>
                <c:pt idx="10299">
                  <c:v>10.299000000000035</c:v>
                </c:pt>
                <c:pt idx="10300">
                  <c:v>10.300000000000011</c:v>
                </c:pt>
                <c:pt idx="10301">
                  <c:v>10.301000000000045</c:v>
                </c:pt>
                <c:pt idx="10302">
                  <c:v>10.302000000000021</c:v>
                </c:pt>
                <c:pt idx="10303">
                  <c:v>10.302999999999997</c:v>
                </c:pt>
                <c:pt idx="10304">
                  <c:v>10.30400000000003</c:v>
                </c:pt>
                <c:pt idx="10305">
                  <c:v>10.305000000000007</c:v>
                </c:pt>
                <c:pt idx="10306">
                  <c:v>10.30600000000004</c:v>
                </c:pt>
                <c:pt idx="10307">
                  <c:v>10.307000000000016</c:v>
                </c:pt>
                <c:pt idx="10308">
                  <c:v>10.307999999999993</c:v>
                </c:pt>
                <c:pt idx="10309">
                  <c:v>10.309000000000026</c:v>
                </c:pt>
                <c:pt idx="10310">
                  <c:v>10.310000000000002</c:v>
                </c:pt>
                <c:pt idx="10311">
                  <c:v>10.311000000000035</c:v>
                </c:pt>
                <c:pt idx="10312">
                  <c:v>10.312000000000012</c:v>
                </c:pt>
                <c:pt idx="10313">
                  <c:v>10.313000000000045</c:v>
                </c:pt>
                <c:pt idx="10314">
                  <c:v>10.314000000000021</c:v>
                </c:pt>
                <c:pt idx="10315">
                  <c:v>10.314999999999998</c:v>
                </c:pt>
                <c:pt idx="10316">
                  <c:v>10.316000000000031</c:v>
                </c:pt>
                <c:pt idx="10317">
                  <c:v>10.317000000000007</c:v>
                </c:pt>
                <c:pt idx="10318">
                  <c:v>10.31800000000004</c:v>
                </c:pt>
                <c:pt idx="10319">
                  <c:v>10.319000000000017</c:v>
                </c:pt>
                <c:pt idx="10320">
                  <c:v>10.319999999999993</c:v>
                </c:pt>
                <c:pt idx="10321">
                  <c:v>10.321000000000026</c:v>
                </c:pt>
                <c:pt idx="10322">
                  <c:v>10.322000000000003</c:v>
                </c:pt>
                <c:pt idx="10323">
                  <c:v>10.323000000000036</c:v>
                </c:pt>
                <c:pt idx="10324">
                  <c:v>10.324000000000012</c:v>
                </c:pt>
                <c:pt idx="10325">
                  <c:v>10.325000000000045</c:v>
                </c:pt>
                <c:pt idx="10326">
                  <c:v>10.326000000000022</c:v>
                </c:pt>
                <c:pt idx="10327">
                  <c:v>10.326999999999998</c:v>
                </c:pt>
                <c:pt idx="10328">
                  <c:v>10.328000000000031</c:v>
                </c:pt>
                <c:pt idx="10329">
                  <c:v>10.329000000000008</c:v>
                </c:pt>
                <c:pt idx="10330">
                  <c:v>10.330000000000041</c:v>
                </c:pt>
                <c:pt idx="10331">
                  <c:v>10.331000000000017</c:v>
                </c:pt>
                <c:pt idx="10332">
                  <c:v>10.331999999999994</c:v>
                </c:pt>
                <c:pt idx="10333">
                  <c:v>10.333000000000027</c:v>
                </c:pt>
                <c:pt idx="10334">
                  <c:v>10.334000000000003</c:v>
                </c:pt>
                <c:pt idx="10335">
                  <c:v>10.335000000000036</c:v>
                </c:pt>
                <c:pt idx="10336">
                  <c:v>10.336000000000013</c:v>
                </c:pt>
                <c:pt idx="10337">
                  <c:v>10.337000000000046</c:v>
                </c:pt>
                <c:pt idx="10338">
                  <c:v>10.338000000000022</c:v>
                </c:pt>
                <c:pt idx="10339">
                  <c:v>10.338999999999999</c:v>
                </c:pt>
                <c:pt idx="10340">
                  <c:v>10.340000000000032</c:v>
                </c:pt>
                <c:pt idx="10341">
                  <c:v>10.341000000000008</c:v>
                </c:pt>
                <c:pt idx="10342">
                  <c:v>10.342000000000041</c:v>
                </c:pt>
                <c:pt idx="10343">
                  <c:v>10.343000000000018</c:v>
                </c:pt>
                <c:pt idx="10344">
                  <c:v>10.343999999999994</c:v>
                </c:pt>
                <c:pt idx="10345">
                  <c:v>10.345000000000027</c:v>
                </c:pt>
                <c:pt idx="10346">
                  <c:v>10.346000000000004</c:v>
                </c:pt>
                <c:pt idx="10347">
                  <c:v>10.347000000000037</c:v>
                </c:pt>
                <c:pt idx="10348">
                  <c:v>10.348000000000013</c:v>
                </c:pt>
                <c:pt idx="10349">
                  <c:v>10.349000000000046</c:v>
                </c:pt>
                <c:pt idx="10350">
                  <c:v>10.350000000000023</c:v>
                </c:pt>
                <c:pt idx="10351">
                  <c:v>10.350999999999999</c:v>
                </c:pt>
                <c:pt idx="10352">
                  <c:v>10.352000000000032</c:v>
                </c:pt>
                <c:pt idx="10353">
                  <c:v>10.353000000000009</c:v>
                </c:pt>
                <c:pt idx="10354">
                  <c:v>10.354000000000042</c:v>
                </c:pt>
                <c:pt idx="10355">
                  <c:v>10.355000000000018</c:v>
                </c:pt>
                <c:pt idx="10356">
                  <c:v>10.355999999999995</c:v>
                </c:pt>
                <c:pt idx="10357">
                  <c:v>10.357000000000028</c:v>
                </c:pt>
                <c:pt idx="10358">
                  <c:v>10.358000000000004</c:v>
                </c:pt>
                <c:pt idx="10359">
                  <c:v>10.359000000000037</c:v>
                </c:pt>
                <c:pt idx="10360">
                  <c:v>10.360000000000014</c:v>
                </c:pt>
                <c:pt idx="10361">
                  <c:v>10.36099999999999</c:v>
                </c:pt>
                <c:pt idx="10362">
                  <c:v>10.362000000000023</c:v>
                </c:pt>
                <c:pt idx="10363">
                  <c:v>10.363</c:v>
                </c:pt>
                <c:pt idx="10364">
                  <c:v>10.364000000000033</c:v>
                </c:pt>
                <c:pt idx="10365">
                  <c:v>10.365000000000009</c:v>
                </c:pt>
                <c:pt idx="10366">
                  <c:v>10.366000000000042</c:v>
                </c:pt>
                <c:pt idx="10367">
                  <c:v>10.367000000000019</c:v>
                </c:pt>
                <c:pt idx="10368">
                  <c:v>10.367999999999995</c:v>
                </c:pt>
                <c:pt idx="10369">
                  <c:v>10.369000000000028</c:v>
                </c:pt>
                <c:pt idx="10370">
                  <c:v>10.370000000000005</c:v>
                </c:pt>
                <c:pt idx="10371">
                  <c:v>10.371000000000038</c:v>
                </c:pt>
                <c:pt idx="10372">
                  <c:v>10.372000000000014</c:v>
                </c:pt>
                <c:pt idx="10373">
                  <c:v>10.37299999999999</c:v>
                </c:pt>
                <c:pt idx="10374">
                  <c:v>10.374000000000024</c:v>
                </c:pt>
                <c:pt idx="10375">
                  <c:v>10.375</c:v>
                </c:pt>
                <c:pt idx="10376">
                  <c:v>10.376000000000033</c:v>
                </c:pt>
                <c:pt idx="10377">
                  <c:v>10.37700000000001</c:v>
                </c:pt>
                <c:pt idx="10378">
                  <c:v>10.378000000000043</c:v>
                </c:pt>
                <c:pt idx="10379">
                  <c:v>10.379000000000019</c:v>
                </c:pt>
                <c:pt idx="10380">
                  <c:v>10.379999999999995</c:v>
                </c:pt>
                <c:pt idx="10381">
                  <c:v>10.381000000000029</c:v>
                </c:pt>
                <c:pt idx="10382">
                  <c:v>10.382000000000005</c:v>
                </c:pt>
                <c:pt idx="10383">
                  <c:v>10.383000000000038</c:v>
                </c:pt>
                <c:pt idx="10384">
                  <c:v>10.384000000000015</c:v>
                </c:pt>
                <c:pt idx="10385">
                  <c:v>10.384999999999991</c:v>
                </c:pt>
                <c:pt idx="10386">
                  <c:v>10.386000000000024</c:v>
                </c:pt>
                <c:pt idx="10387">
                  <c:v>10.387</c:v>
                </c:pt>
                <c:pt idx="10388">
                  <c:v>10.388000000000034</c:v>
                </c:pt>
                <c:pt idx="10389">
                  <c:v>10.38900000000001</c:v>
                </c:pt>
                <c:pt idx="10390">
                  <c:v>10.390000000000043</c:v>
                </c:pt>
                <c:pt idx="10391">
                  <c:v>10.39100000000002</c:v>
                </c:pt>
                <c:pt idx="10392">
                  <c:v>10.391999999999996</c:v>
                </c:pt>
                <c:pt idx="10393">
                  <c:v>10.393000000000029</c:v>
                </c:pt>
                <c:pt idx="10394">
                  <c:v>10.394000000000005</c:v>
                </c:pt>
                <c:pt idx="10395">
                  <c:v>10.395000000000039</c:v>
                </c:pt>
                <c:pt idx="10396">
                  <c:v>10.396000000000015</c:v>
                </c:pt>
                <c:pt idx="10397">
                  <c:v>10.396999999999991</c:v>
                </c:pt>
                <c:pt idx="10398">
                  <c:v>10.398000000000025</c:v>
                </c:pt>
                <c:pt idx="10399">
                  <c:v>10.399000000000001</c:v>
                </c:pt>
                <c:pt idx="10400">
                  <c:v>10.400000000000034</c:v>
                </c:pt>
                <c:pt idx="10401">
                  <c:v>10.40100000000001</c:v>
                </c:pt>
                <c:pt idx="10402">
                  <c:v>10.402000000000044</c:v>
                </c:pt>
                <c:pt idx="10403">
                  <c:v>10.40300000000002</c:v>
                </c:pt>
                <c:pt idx="10404">
                  <c:v>10.403999999999996</c:v>
                </c:pt>
                <c:pt idx="10405">
                  <c:v>10.40500000000003</c:v>
                </c:pt>
                <c:pt idx="10406">
                  <c:v>10.406000000000006</c:v>
                </c:pt>
                <c:pt idx="10407">
                  <c:v>10.407000000000039</c:v>
                </c:pt>
                <c:pt idx="10408">
                  <c:v>10.408000000000015</c:v>
                </c:pt>
                <c:pt idx="10409">
                  <c:v>10.408999999999992</c:v>
                </c:pt>
                <c:pt idx="10410">
                  <c:v>10.410000000000025</c:v>
                </c:pt>
                <c:pt idx="10411">
                  <c:v>10.411000000000001</c:v>
                </c:pt>
                <c:pt idx="10412">
                  <c:v>10.412000000000035</c:v>
                </c:pt>
                <c:pt idx="10413">
                  <c:v>10.413000000000011</c:v>
                </c:pt>
                <c:pt idx="10414">
                  <c:v>10.414000000000044</c:v>
                </c:pt>
                <c:pt idx="10415">
                  <c:v>10.41500000000002</c:v>
                </c:pt>
                <c:pt idx="10416">
                  <c:v>10.415999999999997</c:v>
                </c:pt>
                <c:pt idx="10417">
                  <c:v>10.41700000000003</c:v>
                </c:pt>
                <c:pt idx="10418">
                  <c:v>10.418000000000006</c:v>
                </c:pt>
                <c:pt idx="10419">
                  <c:v>10.41900000000004</c:v>
                </c:pt>
                <c:pt idx="10420">
                  <c:v>10.420000000000016</c:v>
                </c:pt>
                <c:pt idx="10421">
                  <c:v>10.420999999999992</c:v>
                </c:pt>
                <c:pt idx="10422">
                  <c:v>10.422000000000025</c:v>
                </c:pt>
                <c:pt idx="10423">
                  <c:v>10.423000000000002</c:v>
                </c:pt>
                <c:pt idx="10424">
                  <c:v>10.424000000000035</c:v>
                </c:pt>
                <c:pt idx="10425">
                  <c:v>10.425000000000011</c:v>
                </c:pt>
                <c:pt idx="10426">
                  <c:v>10.426000000000045</c:v>
                </c:pt>
                <c:pt idx="10427">
                  <c:v>10.427000000000021</c:v>
                </c:pt>
                <c:pt idx="10428">
                  <c:v>10.427999999999997</c:v>
                </c:pt>
                <c:pt idx="10429">
                  <c:v>10.42900000000003</c:v>
                </c:pt>
                <c:pt idx="10430">
                  <c:v>10.430000000000007</c:v>
                </c:pt>
                <c:pt idx="10431">
                  <c:v>10.43100000000004</c:v>
                </c:pt>
                <c:pt idx="10432">
                  <c:v>10.432000000000016</c:v>
                </c:pt>
                <c:pt idx="10433">
                  <c:v>10.432999999999993</c:v>
                </c:pt>
                <c:pt idx="10434">
                  <c:v>10.434000000000026</c:v>
                </c:pt>
                <c:pt idx="10435">
                  <c:v>10.435000000000002</c:v>
                </c:pt>
                <c:pt idx="10436">
                  <c:v>10.436000000000035</c:v>
                </c:pt>
                <c:pt idx="10437">
                  <c:v>10.437000000000012</c:v>
                </c:pt>
                <c:pt idx="10438">
                  <c:v>10.438000000000045</c:v>
                </c:pt>
                <c:pt idx="10439">
                  <c:v>10.439000000000021</c:v>
                </c:pt>
                <c:pt idx="10440">
                  <c:v>10.439999999999998</c:v>
                </c:pt>
                <c:pt idx="10441">
                  <c:v>10.441000000000031</c:v>
                </c:pt>
                <c:pt idx="10442">
                  <c:v>10.442000000000007</c:v>
                </c:pt>
                <c:pt idx="10443">
                  <c:v>10.44300000000004</c:v>
                </c:pt>
                <c:pt idx="10444">
                  <c:v>10.444000000000017</c:v>
                </c:pt>
                <c:pt idx="10445">
                  <c:v>10.444999999999993</c:v>
                </c:pt>
                <c:pt idx="10446">
                  <c:v>10.446000000000026</c:v>
                </c:pt>
                <c:pt idx="10447">
                  <c:v>10.447000000000003</c:v>
                </c:pt>
                <c:pt idx="10448">
                  <c:v>10.448000000000036</c:v>
                </c:pt>
                <c:pt idx="10449">
                  <c:v>10.449000000000012</c:v>
                </c:pt>
                <c:pt idx="10450">
                  <c:v>10.450000000000045</c:v>
                </c:pt>
                <c:pt idx="10451">
                  <c:v>10.451000000000022</c:v>
                </c:pt>
                <c:pt idx="10452">
                  <c:v>10.451999999999998</c:v>
                </c:pt>
                <c:pt idx="10453">
                  <c:v>10.453000000000031</c:v>
                </c:pt>
                <c:pt idx="10454">
                  <c:v>10.454000000000008</c:v>
                </c:pt>
                <c:pt idx="10455">
                  <c:v>10.455000000000041</c:v>
                </c:pt>
                <c:pt idx="10456">
                  <c:v>10.456000000000017</c:v>
                </c:pt>
                <c:pt idx="10457">
                  <c:v>10.456999999999994</c:v>
                </c:pt>
                <c:pt idx="10458">
                  <c:v>10.458000000000027</c:v>
                </c:pt>
                <c:pt idx="10459">
                  <c:v>10.459000000000003</c:v>
                </c:pt>
                <c:pt idx="10460">
                  <c:v>10.460000000000036</c:v>
                </c:pt>
                <c:pt idx="10461">
                  <c:v>10.461000000000013</c:v>
                </c:pt>
                <c:pt idx="10462">
                  <c:v>10.462000000000046</c:v>
                </c:pt>
                <c:pt idx="10463">
                  <c:v>10.463000000000022</c:v>
                </c:pt>
                <c:pt idx="10464">
                  <c:v>10.463999999999999</c:v>
                </c:pt>
                <c:pt idx="10465">
                  <c:v>10.465000000000032</c:v>
                </c:pt>
                <c:pt idx="10466">
                  <c:v>10.466000000000008</c:v>
                </c:pt>
                <c:pt idx="10467">
                  <c:v>10.467000000000041</c:v>
                </c:pt>
                <c:pt idx="10468">
                  <c:v>10.468000000000018</c:v>
                </c:pt>
                <c:pt idx="10469">
                  <c:v>10.468999999999994</c:v>
                </c:pt>
                <c:pt idx="10470">
                  <c:v>10.470000000000027</c:v>
                </c:pt>
                <c:pt idx="10471">
                  <c:v>10.471000000000004</c:v>
                </c:pt>
                <c:pt idx="10472">
                  <c:v>10.472000000000037</c:v>
                </c:pt>
                <c:pt idx="10473">
                  <c:v>10.473000000000013</c:v>
                </c:pt>
                <c:pt idx="10474">
                  <c:v>10.474000000000046</c:v>
                </c:pt>
                <c:pt idx="10475">
                  <c:v>10.475000000000023</c:v>
                </c:pt>
                <c:pt idx="10476">
                  <c:v>10.475999999999999</c:v>
                </c:pt>
                <c:pt idx="10477">
                  <c:v>10.477000000000032</c:v>
                </c:pt>
                <c:pt idx="10478">
                  <c:v>10.478000000000009</c:v>
                </c:pt>
                <c:pt idx="10479">
                  <c:v>10.479000000000042</c:v>
                </c:pt>
                <c:pt idx="10480">
                  <c:v>10.480000000000018</c:v>
                </c:pt>
                <c:pt idx="10481">
                  <c:v>10.480999999999995</c:v>
                </c:pt>
                <c:pt idx="10482">
                  <c:v>10.482000000000028</c:v>
                </c:pt>
                <c:pt idx="10483">
                  <c:v>10.483000000000004</c:v>
                </c:pt>
                <c:pt idx="10484">
                  <c:v>10.484000000000037</c:v>
                </c:pt>
                <c:pt idx="10485">
                  <c:v>10.485000000000014</c:v>
                </c:pt>
                <c:pt idx="10486">
                  <c:v>10.48599999999999</c:v>
                </c:pt>
                <c:pt idx="10487">
                  <c:v>10.487000000000023</c:v>
                </c:pt>
                <c:pt idx="10488">
                  <c:v>10.488</c:v>
                </c:pt>
                <c:pt idx="10489">
                  <c:v>10.489000000000033</c:v>
                </c:pt>
                <c:pt idx="10490">
                  <c:v>10.490000000000009</c:v>
                </c:pt>
                <c:pt idx="10491">
                  <c:v>10.491000000000042</c:v>
                </c:pt>
                <c:pt idx="10492">
                  <c:v>10.492000000000019</c:v>
                </c:pt>
                <c:pt idx="10493">
                  <c:v>10.492999999999995</c:v>
                </c:pt>
                <c:pt idx="10494">
                  <c:v>10.494000000000028</c:v>
                </c:pt>
                <c:pt idx="10495">
                  <c:v>10.495000000000005</c:v>
                </c:pt>
                <c:pt idx="10496">
                  <c:v>10.496000000000038</c:v>
                </c:pt>
                <c:pt idx="10497">
                  <c:v>10.497000000000014</c:v>
                </c:pt>
                <c:pt idx="10498">
                  <c:v>10.49799999999999</c:v>
                </c:pt>
                <c:pt idx="10499">
                  <c:v>10.499000000000024</c:v>
                </c:pt>
                <c:pt idx="10500">
                  <c:v>10.5</c:v>
                </c:pt>
                <c:pt idx="10501">
                  <c:v>10.501000000000033</c:v>
                </c:pt>
                <c:pt idx="10502">
                  <c:v>10.50200000000001</c:v>
                </c:pt>
                <c:pt idx="10503">
                  <c:v>10.503000000000043</c:v>
                </c:pt>
                <c:pt idx="10504">
                  <c:v>10.504000000000019</c:v>
                </c:pt>
                <c:pt idx="10505">
                  <c:v>10.504999999999995</c:v>
                </c:pt>
                <c:pt idx="10506">
                  <c:v>10.506000000000029</c:v>
                </c:pt>
                <c:pt idx="10507">
                  <c:v>10.507000000000005</c:v>
                </c:pt>
                <c:pt idx="10508">
                  <c:v>10.508000000000038</c:v>
                </c:pt>
                <c:pt idx="10509">
                  <c:v>10.509000000000015</c:v>
                </c:pt>
                <c:pt idx="10510">
                  <c:v>10.509999999999991</c:v>
                </c:pt>
                <c:pt idx="10511">
                  <c:v>10.511000000000024</c:v>
                </c:pt>
                <c:pt idx="10512">
                  <c:v>10.512</c:v>
                </c:pt>
                <c:pt idx="10513">
                  <c:v>10.513000000000034</c:v>
                </c:pt>
                <c:pt idx="10514">
                  <c:v>10.51400000000001</c:v>
                </c:pt>
                <c:pt idx="10515">
                  <c:v>10.515000000000043</c:v>
                </c:pt>
                <c:pt idx="10516">
                  <c:v>10.51600000000002</c:v>
                </c:pt>
                <c:pt idx="10517">
                  <c:v>10.516999999999996</c:v>
                </c:pt>
                <c:pt idx="10518">
                  <c:v>10.518000000000029</c:v>
                </c:pt>
                <c:pt idx="10519">
                  <c:v>10.519000000000005</c:v>
                </c:pt>
                <c:pt idx="10520">
                  <c:v>10.520000000000039</c:v>
                </c:pt>
                <c:pt idx="10521">
                  <c:v>10.521000000000015</c:v>
                </c:pt>
                <c:pt idx="10522">
                  <c:v>10.521999999999991</c:v>
                </c:pt>
                <c:pt idx="10523">
                  <c:v>10.523000000000025</c:v>
                </c:pt>
                <c:pt idx="10524">
                  <c:v>10.524000000000001</c:v>
                </c:pt>
                <c:pt idx="10525">
                  <c:v>10.525000000000034</c:v>
                </c:pt>
                <c:pt idx="10526">
                  <c:v>10.52600000000001</c:v>
                </c:pt>
                <c:pt idx="10527">
                  <c:v>10.527000000000044</c:v>
                </c:pt>
                <c:pt idx="10528">
                  <c:v>10.52800000000002</c:v>
                </c:pt>
                <c:pt idx="10529">
                  <c:v>10.528999999999996</c:v>
                </c:pt>
                <c:pt idx="10530">
                  <c:v>10.53000000000003</c:v>
                </c:pt>
                <c:pt idx="10531">
                  <c:v>10.531000000000006</c:v>
                </c:pt>
                <c:pt idx="10532">
                  <c:v>10.532000000000039</c:v>
                </c:pt>
                <c:pt idx="10533">
                  <c:v>10.533000000000015</c:v>
                </c:pt>
                <c:pt idx="10534">
                  <c:v>10.533999999999992</c:v>
                </c:pt>
                <c:pt idx="10535">
                  <c:v>10.535000000000025</c:v>
                </c:pt>
                <c:pt idx="10536">
                  <c:v>10.536000000000001</c:v>
                </c:pt>
                <c:pt idx="10537">
                  <c:v>10.537000000000035</c:v>
                </c:pt>
                <c:pt idx="10538">
                  <c:v>10.538000000000011</c:v>
                </c:pt>
                <c:pt idx="10539">
                  <c:v>10.539000000000044</c:v>
                </c:pt>
                <c:pt idx="10540">
                  <c:v>10.54000000000002</c:v>
                </c:pt>
                <c:pt idx="10541">
                  <c:v>10.540999999999997</c:v>
                </c:pt>
                <c:pt idx="10542">
                  <c:v>10.54200000000003</c:v>
                </c:pt>
                <c:pt idx="10543">
                  <c:v>10.543000000000006</c:v>
                </c:pt>
                <c:pt idx="10544">
                  <c:v>10.54400000000004</c:v>
                </c:pt>
                <c:pt idx="10545">
                  <c:v>10.545000000000016</c:v>
                </c:pt>
                <c:pt idx="10546">
                  <c:v>10.545999999999992</c:v>
                </c:pt>
                <c:pt idx="10547">
                  <c:v>10.547000000000025</c:v>
                </c:pt>
                <c:pt idx="10548">
                  <c:v>10.548000000000002</c:v>
                </c:pt>
                <c:pt idx="10549">
                  <c:v>10.549000000000035</c:v>
                </c:pt>
                <c:pt idx="10550">
                  <c:v>10.550000000000011</c:v>
                </c:pt>
                <c:pt idx="10551">
                  <c:v>10.551000000000045</c:v>
                </c:pt>
                <c:pt idx="10552">
                  <c:v>10.552000000000021</c:v>
                </c:pt>
                <c:pt idx="10553">
                  <c:v>10.552999999999997</c:v>
                </c:pt>
                <c:pt idx="10554">
                  <c:v>10.55400000000003</c:v>
                </c:pt>
                <c:pt idx="10555">
                  <c:v>10.555000000000007</c:v>
                </c:pt>
                <c:pt idx="10556">
                  <c:v>10.55600000000004</c:v>
                </c:pt>
                <c:pt idx="10557">
                  <c:v>10.557000000000016</c:v>
                </c:pt>
                <c:pt idx="10558">
                  <c:v>10.557999999999993</c:v>
                </c:pt>
                <c:pt idx="10559">
                  <c:v>10.559000000000026</c:v>
                </c:pt>
                <c:pt idx="10560">
                  <c:v>10.560000000000002</c:v>
                </c:pt>
                <c:pt idx="10561">
                  <c:v>10.561000000000035</c:v>
                </c:pt>
                <c:pt idx="10562">
                  <c:v>10.562000000000012</c:v>
                </c:pt>
                <c:pt idx="10563">
                  <c:v>10.563000000000045</c:v>
                </c:pt>
                <c:pt idx="10564">
                  <c:v>10.564000000000021</c:v>
                </c:pt>
                <c:pt idx="10565">
                  <c:v>10.564999999999998</c:v>
                </c:pt>
                <c:pt idx="10566">
                  <c:v>10.566000000000031</c:v>
                </c:pt>
                <c:pt idx="10567">
                  <c:v>10.567000000000007</c:v>
                </c:pt>
                <c:pt idx="10568">
                  <c:v>10.56800000000004</c:v>
                </c:pt>
                <c:pt idx="10569">
                  <c:v>10.569000000000017</c:v>
                </c:pt>
                <c:pt idx="10570">
                  <c:v>10.569999999999993</c:v>
                </c:pt>
                <c:pt idx="10571">
                  <c:v>10.571000000000026</c:v>
                </c:pt>
                <c:pt idx="10572">
                  <c:v>10.572000000000003</c:v>
                </c:pt>
                <c:pt idx="10573">
                  <c:v>10.573000000000036</c:v>
                </c:pt>
                <c:pt idx="10574">
                  <c:v>10.574000000000012</c:v>
                </c:pt>
                <c:pt idx="10575">
                  <c:v>10.575000000000045</c:v>
                </c:pt>
                <c:pt idx="10576">
                  <c:v>10.576000000000022</c:v>
                </c:pt>
                <c:pt idx="10577">
                  <c:v>10.576999999999998</c:v>
                </c:pt>
                <c:pt idx="10578">
                  <c:v>10.578000000000031</c:v>
                </c:pt>
                <c:pt idx="10579">
                  <c:v>10.579000000000008</c:v>
                </c:pt>
                <c:pt idx="10580">
                  <c:v>10.580000000000041</c:v>
                </c:pt>
                <c:pt idx="10581">
                  <c:v>10.581000000000017</c:v>
                </c:pt>
                <c:pt idx="10582">
                  <c:v>10.581999999999994</c:v>
                </c:pt>
                <c:pt idx="10583">
                  <c:v>10.583000000000027</c:v>
                </c:pt>
                <c:pt idx="10584">
                  <c:v>10.584000000000003</c:v>
                </c:pt>
                <c:pt idx="10585">
                  <c:v>10.585000000000036</c:v>
                </c:pt>
                <c:pt idx="10586">
                  <c:v>10.586000000000013</c:v>
                </c:pt>
                <c:pt idx="10587">
                  <c:v>10.587000000000046</c:v>
                </c:pt>
                <c:pt idx="10588">
                  <c:v>10.588000000000022</c:v>
                </c:pt>
                <c:pt idx="10589">
                  <c:v>10.588999999999999</c:v>
                </c:pt>
                <c:pt idx="10590">
                  <c:v>10.590000000000032</c:v>
                </c:pt>
                <c:pt idx="10591">
                  <c:v>10.591000000000008</c:v>
                </c:pt>
                <c:pt idx="10592">
                  <c:v>10.592000000000041</c:v>
                </c:pt>
                <c:pt idx="10593">
                  <c:v>10.593000000000018</c:v>
                </c:pt>
                <c:pt idx="10594">
                  <c:v>10.593999999999994</c:v>
                </c:pt>
                <c:pt idx="10595">
                  <c:v>10.595000000000027</c:v>
                </c:pt>
                <c:pt idx="10596">
                  <c:v>10.596000000000004</c:v>
                </c:pt>
                <c:pt idx="10597">
                  <c:v>10.597000000000037</c:v>
                </c:pt>
                <c:pt idx="10598">
                  <c:v>10.598000000000013</c:v>
                </c:pt>
                <c:pt idx="10599">
                  <c:v>10.599000000000046</c:v>
                </c:pt>
                <c:pt idx="10600">
                  <c:v>10.600000000000023</c:v>
                </c:pt>
                <c:pt idx="10601">
                  <c:v>10.600999999999999</c:v>
                </c:pt>
                <c:pt idx="10602">
                  <c:v>10.602000000000032</c:v>
                </c:pt>
                <c:pt idx="10603">
                  <c:v>10.603000000000009</c:v>
                </c:pt>
                <c:pt idx="10604">
                  <c:v>10.604000000000042</c:v>
                </c:pt>
                <c:pt idx="10605">
                  <c:v>10.605000000000018</c:v>
                </c:pt>
                <c:pt idx="10606">
                  <c:v>10.605999999999995</c:v>
                </c:pt>
                <c:pt idx="10607">
                  <c:v>10.607000000000028</c:v>
                </c:pt>
                <c:pt idx="10608">
                  <c:v>10.608000000000004</c:v>
                </c:pt>
                <c:pt idx="10609">
                  <c:v>10.609000000000037</c:v>
                </c:pt>
                <c:pt idx="10610">
                  <c:v>10.610000000000014</c:v>
                </c:pt>
                <c:pt idx="10611">
                  <c:v>10.61099999999999</c:v>
                </c:pt>
                <c:pt idx="10612">
                  <c:v>10.612000000000023</c:v>
                </c:pt>
                <c:pt idx="10613">
                  <c:v>10.613</c:v>
                </c:pt>
                <c:pt idx="10614">
                  <c:v>10.614000000000033</c:v>
                </c:pt>
                <c:pt idx="10615">
                  <c:v>10.615000000000009</c:v>
                </c:pt>
                <c:pt idx="10616">
                  <c:v>10.616000000000042</c:v>
                </c:pt>
                <c:pt idx="10617">
                  <c:v>10.617000000000019</c:v>
                </c:pt>
                <c:pt idx="10618">
                  <c:v>10.617999999999995</c:v>
                </c:pt>
                <c:pt idx="10619">
                  <c:v>10.619000000000028</c:v>
                </c:pt>
                <c:pt idx="10620">
                  <c:v>10.620000000000005</c:v>
                </c:pt>
                <c:pt idx="10621">
                  <c:v>10.621000000000038</c:v>
                </c:pt>
                <c:pt idx="10622">
                  <c:v>10.622000000000014</c:v>
                </c:pt>
                <c:pt idx="10623">
                  <c:v>10.62299999999999</c:v>
                </c:pt>
                <c:pt idx="10624">
                  <c:v>10.624000000000024</c:v>
                </c:pt>
                <c:pt idx="10625">
                  <c:v>10.625</c:v>
                </c:pt>
                <c:pt idx="10626">
                  <c:v>10.626000000000033</c:v>
                </c:pt>
                <c:pt idx="10627">
                  <c:v>10.62700000000001</c:v>
                </c:pt>
                <c:pt idx="10628">
                  <c:v>10.628000000000043</c:v>
                </c:pt>
                <c:pt idx="10629">
                  <c:v>10.629000000000019</c:v>
                </c:pt>
                <c:pt idx="10630">
                  <c:v>10.629999999999995</c:v>
                </c:pt>
                <c:pt idx="10631">
                  <c:v>10.631000000000029</c:v>
                </c:pt>
                <c:pt idx="10632">
                  <c:v>10.632000000000005</c:v>
                </c:pt>
                <c:pt idx="10633">
                  <c:v>10.633000000000038</c:v>
                </c:pt>
                <c:pt idx="10634">
                  <c:v>10.634000000000015</c:v>
                </c:pt>
                <c:pt idx="10635">
                  <c:v>10.634999999999991</c:v>
                </c:pt>
                <c:pt idx="10636">
                  <c:v>10.636000000000024</c:v>
                </c:pt>
                <c:pt idx="10637">
                  <c:v>10.637</c:v>
                </c:pt>
                <c:pt idx="10638">
                  <c:v>10.638000000000034</c:v>
                </c:pt>
                <c:pt idx="10639">
                  <c:v>10.63900000000001</c:v>
                </c:pt>
                <c:pt idx="10640">
                  <c:v>10.640000000000043</c:v>
                </c:pt>
                <c:pt idx="10641">
                  <c:v>10.64100000000002</c:v>
                </c:pt>
                <c:pt idx="10642">
                  <c:v>10.641999999999996</c:v>
                </c:pt>
                <c:pt idx="10643">
                  <c:v>10.643000000000029</c:v>
                </c:pt>
                <c:pt idx="10644">
                  <c:v>10.644000000000005</c:v>
                </c:pt>
                <c:pt idx="10645">
                  <c:v>10.645000000000039</c:v>
                </c:pt>
                <c:pt idx="10646">
                  <c:v>10.646000000000015</c:v>
                </c:pt>
                <c:pt idx="10647">
                  <c:v>10.646999999999991</c:v>
                </c:pt>
                <c:pt idx="10648">
                  <c:v>10.648000000000025</c:v>
                </c:pt>
                <c:pt idx="10649">
                  <c:v>10.649000000000001</c:v>
                </c:pt>
                <c:pt idx="10650">
                  <c:v>10.650000000000034</c:v>
                </c:pt>
                <c:pt idx="10651">
                  <c:v>10.65100000000001</c:v>
                </c:pt>
                <c:pt idx="10652">
                  <c:v>10.652000000000044</c:v>
                </c:pt>
                <c:pt idx="10653">
                  <c:v>10.65300000000002</c:v>
                </c:pt>
                <c:pt idx="10654">
                  <c:v>10.653999999999996</c:v>
                </c:pt>
                <c:pt idx="10655">
                  <c:v>10.65500000000003</c:v>
                </c:pt>
                <c:pt idx="10656">
                  <c:v>10.656000000000006</c:v>
                </c:pt>
                <c:pt idx="10657">
                  <c:v>10.657000000000039</c:v>
                </c:pt>
                <c:pt idx="10658">
                  <c:v>10.658000000000015</c:v>
                </c:pt>
                <c:pt idx="10659">
                  <c:v>10.658999999999992</c:v>
                </c:pt>
                <c:pt idx="10660">
                  <c:v>10.660000000000025</c:v>
                </c:pt>
                <c:pt idx="10661">
                  <c:v>10.661000000000001</c:v>
                </c:pt>
                <c:pt idx="10662">
                  <c:v>10.662000000000035</c:v>
                </c:pt>
                <c:pt idx="10663">
                  <c:v>10.663000000000011</c:v>
                </c:pt>
                <c:pt idx="10664">
                  <c:v>10.664000000000044</c:v>
                </c:pt>
                <c:pt idx="10665">
                  <c:v>10.66500000000002</c:v>
                </c:pt>
                <c:pt idx="10666">
                  <c:v>10.665999999999997</c:v>
                </c:pt>
                <c:pt idx="10667">
                  <c:v>10.66700000000003</c:v>
                </c:pt>
                <c:pt idx="10668">
                  <c:v>10.668000000000006</c:v>
                </c:pt>
                <c:pt idx="10669">
                  <c:v>10.66900000000004</c:v>
                </c:pt>
                <c:pt idx="10670">
                  <c:v>10.670000000000016</c:v>
                </c:pt>
                <c:pt idx="10671">
                  <c:v>10.670999999999992</c:v>
                </c:pt>
                <c:pt idx="10672">
                  <c:v>10.672000000000025</c:v>
                </c:pt>
                <c:pt idx="10673">
                  <c:v>10.673000000000002</c:v>
                </c:pt>
                <c:pt idx="10674">
                  <c:v>10.674000000000035</c:v>
                </c:pt>
                <c:pt idx="10675">
                  <c:v>10.675000000000011</c:v>
                </c:pt>
                <c:pt idx="10676">
                  <c:v>10.676000000000045</c:v>
                </c:pt>
                <c:pt idx="10677">
                  <c:v>10.677000000000021</c:v>
                </c:pt>
                <c:pt idx="10678">
                  <c:v>10.677999999999997</c:v>
                </c:pt>
                <c:pt idx="10679">
                  <c:v>10.67900000000003</c:v>
                </c:pt>
                <c:pt idx="10680">
                  <c:v>10.680000000000007</c:v>
                </c:pt>
                <c:pt idx="10681">
                  <c:v>10.68100000000004</c:v>
                </c:pt>
                <c:pt idx="10682">
                  <c:v>10.682000000000016</c:v>
                </c:pt>
                <c:pt idx="10683">
                  <c:v>10.682999999999993</c:v>
                </c:pt>
                <c:pt idx="10684">
                  <c:v>10.684000000000026</c:v>
                </c:pt>
                <c:pt idx="10685">
                  <c:v>10.685000000000002</c:v>
                </c:pt>
                <c:pt idx="10686">
                  <c:v>10.686000000000035</c:v>
                </c:pt>
                <c:pt idx="10687">
                  <c:v>10.687000000000012</c:v>
                </c:pt>
                <c:pt idx="10688">
                  <c:v>10.688000000000045</c:v>
                </c:pt>
                <c:pt idx="10689">
                  <c:v>10.689000000000021</c:v>
                </c:pt>
                <c:pt idx="10690">
                  <c:v>10.689999999999998</c:v>
                </c:pt>
                <c:pt idx="10691">
                  <c:v>10.691000000000031</c:v>
                </c:pt>
                <c:pt idx="10692">
                  <c:v>10.692000000000007</c:v>
                </c:pt>
                <c:pt idx="10693">
                  <c:v>10.69300000000004</c:v>
                </c:pt>
                <c:pt idx="10694">
                  <c:v>10.694000000000017</c:v>
                </c:pt>
                <c:pt idx="10695">
                  <c:v>10.694999999999993</c:v>
                </c:pt>
                <c:pt idx="10696">
                  <c:v>10.696000000000026</c:v>
                </c:pt>
                <c:pt idx="10697">
                  <c:v>10.697000000000003</c:v>
                </c:pt>
                <c:pt idx="10698">
                  <c:v>10.698000000000036</c:v>
                </c:pt>
                <c:pt idx="10699">
                  <c:v>10.699000000000012</c:v>
                </c:pt>
                <c:pt idx="10700">
                  <c:v>10.700000000000045</c:v>
                </c:pt>
                <c:pt idx="10701">
                  <c:v>10.701000000000022</c:v>
                </c:pt>
                <c:pt idx="10702">
                  <c:v>10.701999999999998</c:v>
                </c:pt>
                <c:pt idx="10703">
                  <c:v>10.703000000000031</c:v>
                </c:pt>
                <c:pt idx="10704">
                  <c:v>10.704000000000008</c:v>
                </c:pt>
                <c:pt idx="10705">
                  <c:v>10.705000000000041</c:v>
                </c:pt>
                <c:pt idx="10706">
                  <c:v>10.706000000000017</c:v>
                </c:pt>
                <c:pt idx="10707">
                  <c:v>10.706999999999994</c:v>
                </c:pt>
                <c:pt idx="10708">
                  <c:v>10.708000000000027</c:v>
                </c:pt>
                <c:pt idx="10709">
                  <c:v>10.709000000000003</c:v>
                </c:pt>
                <c:pt idx="10710">
                  <c:v>10.710000000000036</c:v>
                </c:pt>
                <c:pt idx="10711">
                  <c:v>10.711000000000013</c:v>
                </c:pt>
                <c:pt idx="10712">
                  <c:v>10.712000000000046</c:v>
                </c:pt>
                <c:pt idx="10713">
                  <c:v>10.713000000000022</c:v>
                </c:pt>
                <c:pt idx="10714">
                  <c:v>10.713999999999999</c:v>
                </c:pt>
                <c:pt idx="10715">
                  <c:v>10.715000000000032</c:v>
                </c:pt>
                <c:pt idx="10716">
                  <c:v>10.716000000000008</c:v>
                </c:pt>
                <c:pt idx="10717">
                  <c:v>10.717000000000041</c:v>
                </c:pt>
                <c:pt idx="10718">
                  <c:v>10.718000000000018</c:v>
                </c:pt>
                <c:pt idx="10719">
                  <c:v>10.718999999999994</c:v>
                </c:pt>
                <c:pt idx="10720">
                  <c:v>10.720000000000027</c:v>
                </c:pt>
                <c:pt idx="10721">
                  <c:v>10.721000000000004</c:v>
                </c:pt>
                <c:pt idx="10722">
                  <c:v>10.722000000000037</c:v>
                </c:pt>
                <c:pt idx="10723">
                  <c:v>10.723000000000013</c:v>
                </c:pt>
                <c:pt idx="10724">
                  <c:v>10.724000000000046</c:v>
                </c:pt>
                <c:pt idx="10725">
                  <c:v>10.725000000000023</c:v>
                </c:pt>
                <c:pt idx="10726">
                  <c:v>10.725999999999999</c:v>
                </c:pt>
                <c:pt idx="10727">
                  <c:v>10.727000000000032</c:v>
                </c:pt>
                <c:pt idx="10728">
                  <c:v>10.728000000000009</c:v>
                </c:pt>
                <c:pt idx="10729">
                  <c:v>10.729000000000042</c:v>
                </c:pt>
                <c:pt idx="10730">
                  <c:v>10.730000000000018</c:v>
                </c:pt>
                <c:pt idx="10731">
                  <c:v>10.730999999999995</c:v>
                </c:pt>
                <c:pt idx="10732">
                  <c:v>10.732000000000028</c:v>
                </c:pt>
                <c:pt idx="10733">
                  <c:v>10.733000000000004</c:v>
                </c:pt>
                <c:pt idx="10734">
                  <c:v>10.734000000000037</c:v>
                </c:pt>
                <c:pt idx="10735">
                  <c:v>10.735000000000014</c:v>
                </c:pt>
                <c:pt idx="10736">
                  <c:v>10.73599999999999</c:v>
                </c:pt>
                <c:pt idx="10737">
                  <c:v>10.737000000000023</c:v>
                </c:pt>
                <c:pt idx="10738">
                  <c:v>10.738</c:v>
                </c:pt>
                <c:pt idx="10739">
                  <c:v>10.739000000000033</c:v>
                </c:pt>
                <c:pt idx="10740">
                  <c:v>10.740000000000009</c:v>
                </c:pt>
                <c:pt idx="10741">
                  <c:v>10.741000000000042</c:v>
                </c:pt>
                <c:pt idx="10742">
                  <c:v>10.742000000000019</c:v>
                </c:pt>
                <c:pt idx="10743">
                  <c:v>10.742999999999995</c:v>
                </c:pt>
                <c:pt idx="10744">
                  <c:v>10.744000000000028</c:v>
                </c:pt>
                <c:pt idx="10745">
                  <c:v>10.745000000000005</c:v>
                </c:pt>
                <c:pt idx="10746">
                  <c:v>10.746000000000038</c:v>
                </c:pt>
                <c:pt idx="10747">
                  <c:v>10.747000000000014</c:v>
                </c:pt>
                <c:pt idx="10748">
                  <c:v>10.74799999999999</c:v>
                </c:pt>
                <c:pt idx="10749">
                  <c:v>10.749000000000024</c:v>
                </c:pt>
                <c:pt idx="10750">
                  <c:v>10.75</c:v>
                </c:pt>
                <c:pt idx="10751">
                  <c:v>10.751000000000033</c:v>
                </c:pt>
                <c:pt idx="10752">
                  <c:v>10.75200000000001</c:v>
                </c:pt>
                <c:pt idx="10753">
                  <c:v>10.753000000000043</c:v>
                </c:pt>
                <c:pt idx="10754">
                  <c:v>10.754000000000019</c:v>
                </c:pt>
                <c:pt idx="10755">
                  <c:v>10.754999999999995</c:v>
                </c:pt>
                <c:pt idx="10756">
                  <c:v>10.756000000000029</c:v>
                </c:pt>
                <c:pt idx="10757">
                  <c:v>10.757000000000005</c:v>
                </c:pt>
                <c:pt idx="10758">
                  <c:v>10.758000000000038</c:v>
                </c:pt>
                <c:pt idx="10759">
                  <c:v>10.759000000000015</c:v>
                </c:pt>
                <c:pt idx="10760">
                  <c:v>10.759999999999991</c:v>
                </c:pt>
                <c:pt idx="10761">
                  <c:v>10.761000000000024</c:v>
                </c:pt>
                <c:pt idx="10762">
                  <c:v>10.762</c:v>
                </c:pt>
                <c:pt idx="10763">
                  <c:v>10.763000000000034</c:v>
                </c:pt>
                <c:pt idx="10764">
                  <c:v>10.76400000000001</c:v>
                </c:pt>
                <c:pt idx="10765">
                  <c:v>10.765000000000043</c:v>
                </c:pt>
                <c:pt idx="10766">
                  <c:v>10.76600000000002</c:v>
                </c:pt>
                <c:pt idx="10767">
                  <c:v>10.766999999999996</c:v>
                </c:pt>
                <c:pt idx="10768">
                  <c:v>10.768000000000029</c:v>
                </c:pt>
                <c:pt idx="10769">
                  <c:v>10.769000000000005</c:v>
                </c:pt>
                <c:pt idx="10770">
                  <c:v>10.770000000000039</c:v>
                </c:pt>
                <c:pt idx="10771">
                  <c:v>10.771000000000015</c:v>
                </c:pt>
                <c:pt idx="10772">
                  <c:v>10.771999999999991</c:v>
                </c:pt>
                <c:pt idx="10773">
                  <c:v>10.773000000000025</c:v>
                </c:pt>
                <c:pt idx="10774">
                  <c:v>10.774000000000001</c:v>
                </c:pt>
                <c:pt idx="10775">
                  <c:v>10.775000000000034</c:v>
                </c:pt>
                <c:pt idx="10776">
                  <c:v>10.77600000000001</c:v>
                </c:pt>
                <c:pt idx="10777">
                  <c:v>10.777000000000044</c:v>
                </c:pt>
                <c:pt idx="10778">
                  <c:v>10.77800000000002</c:v>
                </c:pt>
                <c:pt idx="10779">
                  <c:v>10.778999999999996</c:v>
                </c:pt>
                <c:pt idx="10780">
                  <c:v>10.78000000000003</c:v>
                </c:pt>
                <c:pt idx="10781">
                  <c:v>10.781000000000006</c:v>
                </c:pt>
                <c:pt idx="10782">
                  <c:v>10.782000000000039</c:v>
                </c:pt>
                <c:pt idx="10783">
                  <c:v>10.783000000000015</c:v>
                </c:pt>
                <c:pt idx="10784">
                  <c:v>10.783999999999992</c:v>
                </c:pt>
                <c:pt idx="10785">
                  <c:v>10.785000000000025</c:v>
                </c:pt>
                <c:pt idx="10786">
                  <c:v>10.786000000000001</c:v>
                </c:pt>
                <c:pt idx="10787">
                  <c:v>10.787000000000035</c:v>
                </c:pt>
                <c:pt idx="10788">
                  <c:v>10.788000000000011</c:v>
                </c:pt>
                <c:pt idx="10789">
                  <c:v>10.789000000000044</c:v>
                </c:pt>
                <c:pt idx="10790">
                  <c:v>10.79000000000002</c:v>
                </c:pt>
                <c:pt idx="10791">
                  <c:v>10.790999999999997</c:v>
                </c:pt>
                <c:pt idx="10792">
                  <c:v>10.79200000000003</c:v>
                </c:pt>
                <c:pt idx="10793">
                  <c:v>10.793000000000006</c:v>
                </c:pt>
                <c:pt idx="10794">
                  <c:v>10.79400000000004</c:v>
                </c:pt>
                <c:pt idx="10795">
                  <c:v>10.795000000000016</c:v>
                </c:pt>
                <c:pt idx="10796">
                  <c:v>10.795999999999992</c:v>
                </c:pt>
                <c:pt idx="10797">
                  <c:v>10.797000000000025</c:v>
                </c:pt>
                <c:pt idx="10798">
                  <c:v>10.798000000000002</c:v>
                </c:pt>
                <c:pt idx="10799">
                  <c:v>10.799000000000035</c:v>
                </c:pt>
                <c:pt idx="10800">
                  <c:v>10.800000000000011</c:v>
                </c:pt>
                <c:pt idx="10801">
                  <c:v>10.801000000000045</c:v>
                </c:pt>
                <c:pt idx="10802">
                  <c:v>10.802000000000021</c:v>
                </c:pt>
                <c:pt idx="10803">
                  <c:v>10.802999999999997</c:v>
                </c:pt>
                <c:pt idx="10804">
                  <c:v>10.80400000000003</c:v>
                </c:pt>
                <c:pt idx="10805">
                  <c:v>10.805000000000007</c:v>
                </c:pt>
                <c:pt idx="10806">
                  <c:v>10.80600000000004</c:v>
                </c:pt>
                <c:pt idx="10807">
                  <c:v>10.807000000000016</c:v>
                </c:pt>
                <c:pt idx="10808">
                  <c:v>10.807999999999993</c:v>
                </c:pt>
                <c:pt idx="10809">
                  <c:v>10.809000000000026</c:v>
                </c:pt>
                <c:pt idx="10810">
                  <c:v>10.810000000000002</c:v>
                </c:pt>
                <c:pt idx="10811">
                  <c:v>10.811000000000035</c:v>
                </c:pt>
                <c:pt idx="10812">
                  <c:v>10.812000000000012</c:v>
                </c:pt>
                <c:pt idx="10813">
                  <c:v>10.813000000000045</c:v>
                </c:pt>
                <c:pt idx="10814">
                  <c:v>10.814000000000021</c:v>
                </c:pt>
                <c:pt idx="10815">
                  <c:v>10.814999999999998</c:v>
                </c:pt>
                <c:pt idx="10816">
                  <c:v>10.816000000000031</c:v>
                </c:pt>
                <c:pt idx="10817">
                  <c:v>10.817000000000007</c:v>
                </c:pt>
                <c:pt idx="10818">
                  <c:v>10.81800000000004</c:v>
                </c:pt>
                <c:pt idx="10819">
                  <c:v>10.819000000000017</c:v>
                </c:pt>
                <c:pt idx="10820">
                  <c:v>10.819999999999993</c:v>
                </c:pt>
                <c:pt idx="10821">
                  <c:v>10.821000000000026</c:v>
                </c:pt>
                <c:pt idx="10822">
                  <c:v>10.822000000000003</c:v>
                </c:pt>
                <c:pt idx="10823">
                  <c:v>10.823000000000036</c:v>
                </c:pt>
                <c:pt idx="10824">
                  <c:v>10.824000000000012</c:v>
                </c:pt>
                <c:pt idx="10825">
                  <c:v>10.825000000000045</c:v>
                </c:pt>
                <c:pt idx="10826">
                  <c:v>10.826000000000022</c:v>
                </c:pt>
                <c:pt idx="10827">
                  <c:v>10.826999999999998</c:v>
                </c:pt>
                <c:pt idx="10828">
                  <c:v>10.828000000000031</c:v>
                </c:pt>
                <c:pt idx="10829">
                  <c:v>10.829000000000008</c:v>
                </c:pt>
                <c:pt idx="10830">
                  <c:v>10.830000000000041</c:v>
                </c:pt>
                <c:pt idx="10831">
                  <c:v>10.831000000000017</c:v>
                </c:pt>
                <c:pt idx="10832">
                  <c:v>10.831999999999994</c:v>
                </c:pt>
                <c:pt idx="10833">
                  <c:v>10.833000000000027</c:v>
                </c:pt>
                <c:pt idx="10834">
                  <c:v>10.834000000000003</c:v>
                </c:pt>
                <c:pt idx="10835">
                  <c:v>10.835000000000036</c:v>
                </c:pt>
                <c:pt idx="10836">
                  <c:v>10.836000000000013</c:v>
                </c:pt>
                <c:pt idx="10837">
                  <c:v>10.837000000000046</c:v>
                </c:pt>
                <c:pt idx="10838">
                  <c:v>10.838000000000022</c:v>
                </c:pt>
                <c:pt idx="10839">
                  <c:v>10.838999999999999</c:v>
                </c:pt>
                <c:pt idx="10840">
                  <c:v>10.840000000000032</c:v>
                </c:pt>
                <c:pt idx="10841">
                  <c:v>10.841000000000008</c:v>
                </c:pt>
                <c:pt idx="10842">
                  <c:v>10.842000000000041</c:v>
                </c:pt>
                <c:pt idx="10843">
                  <c:v>10.843000000000018</c:v>
                </c:pt>
                <c:pt idx="10844">
                  <c:v>10.843999999999994</c:v>
                </c:pt>
                <c:pt idx="10845">
                  <c:v>10.845000000000027</c:v>
                </c:pt>
                <c:pt idx="10846">
                  <c:v>10.846000000000004</c:v>
                </c:pt>
                <c:pt idx="10847">
                  <c:v>10.847000000000037</c:v>
                </c:pt>
                <c:pt idx="10848">
                  <c:v>10.848000000000013</c:v>
                </c:pt>
                <c:pt idx="10849">
                  <c:v>10.849000000000046</c:v>
                </c:pt>
                <c:pt idx="10850">
                  <c:v>10.850000000000023</c:v>
                </c:pt>
                <c:pt idx="10851">
                  <c:v>10.850999999999999</c:v>
                </c:pt>
                <c:pt idx="10852">
                  <c:v>10.852000000000032</c:v>
                </c:pt>
                <c:pt idx="10853">
                  <c:v>10.853000000000009</c:v>
                </c:pt>
                <c:pt idx="10854">
                  <c:v>10.854000000000042</c:v>
                </c:pt>
                <c:pt idx="10855">
                  <c:v>10.855000000000018</c:v>
                </c:pt>
                <c:pt idx="10856">
                  <c:v>10.855999999999995</c:v>
                </c:pt>
                <c:pt idx="10857">
                  <c:v>10.857000000000028</c:v>
                </c:pt>
                <c:pt idx="10858">
                  <c:v>10.858000000000004</c:v>
                </c:pt>
                <c:pt idx="10859">
                  <c:v>10.859000000000037</c:v>
                </c:pt>
                <c:pt idx="10860">
                  <c:v>10.860000000000014</c:v>
                </c:pt>
                <c:pt idx="10861">
                  <c:v>10.86099999999999</c:v>
                </c:pt>
                <c:pt idx="10862">
                  <c:v>10.862000000000023</c:v>
                </c:pt>
                <c:pt idx="10863">
                  <c:v>10.863</c:v>
                </c:pt>
                <c:pt idx="10864">
                  <c:v>10.864000000000033</c:v>
                </c:pt>
                <c:pt idx="10865">
                  <c:v>10.865000000000009</c:v>
                </c:pt>
                <c:pt idx="10866">
                  <c:v>10.866000000000042</c:v>
                </c:pt>
                <c:pt idx="10867">
                  <c:v>10.867000000000019</c:v>
                </c:pt>
                <c:pt idx="10868">
                  <c:v>10.867999999999995</c:v>
                </c:pt>
                <c:pt idx="10869">
                  <c:v>10.869000000000028</c:v>
                </c:pt>
                <c:pt idx="10870">
                  <c:v>10.870000000000005</c:v>
                </c:pt>
                <c:pt idx="10871">
                  <c:v>10.871000000000038</c:v>
                </c:pt>
                <c:pt idx="10872">
                  <c:v>10.872000000000014</c:v>
                </c:pt>
                <c:pt idx="10873">
                  <c:v>10.87299999999999</c:v>
                </c:pt>
                <c:pt idx="10874">
                  <c:v>10.874000000000024</c:v>
                </c:pt>
                <c:pt idx="10875">
                  <c:v>10.875</c:v>
                </c:pt>
                <c:pt idx="10876">
                  <c:v>10.876000000000033</c:v>
                </c:pt>
                <c:pt idx="10877">
                  <c:v>10.87700000000001</c:v>
                </c:pt>
                <c:pt idx="10878">
                  <c:v>10.878000000000043</c:v>
                </c:pt>
                <c:pt idx="10879">
                  <c:v>10.879000000000019</c:v>
                </c:pt>
                <c:pt idx="10880">
                  <c:v>10.879999999999995</c:v>
                </c:pt>
                <c:pt idx="10881">
                  <c:v>10.881000000000029</c:v>
                </c:pt>
                <c:pt idx="10882">
                  <c:v>10.882000000000005</c:v>
                </c:pt>
                <c:pt idx="10883">
                  <c:v>10.883000000000038</c:v>
                </c:pt>
                <c:pt idx="10884">
                  <c:v>10.884000000000015</c:v>
                </c:pt>
                <c:pt idx="10885">
                  <c:v>10.884999999999991</c:v>
                </c:pt>
                <c:pt idx="10886">
                  <c:v>10.886000000000024</c:v>
                </c:pt>
                <c:pt idx="10887">
                  <c:v>10.887</c:v>
                </c:pt>
                <c:pt idx="10888">
                  <c:v>10.888000000000034</c:v>
                </c:pt>
                <c:pt idx="10889">
                  <c:v>10.88900000000001</c:v>
                </c:pt>
                <c:pt idx="10890">
                  <c:v>10.890000000000043</c:v>
                </c:pt>
                <c:pt idx="10891">
                  <c:v>10.89100000000002</c:v>
                </c:pt>
                <c:pt idx="10892">
                  <c:v>10.891999999999996</c:v>
                </c:pt>
                <c:pt idx="10893">
                  <c:v>10.893000000000029</c:v>
                </c:pt>
                <c:pt idx="10894">
                  <c:v>10.894000000000005</c:v>
                </c:pt>
                <c:pt idx="10895">
                  <c:v>10.895000000000039</c:v>
                </c:pt>
                <c:pt idx="10896">
                  <c:v>10.896000000000015</c:v>
                </c:pt>
                <c:pt idx="10897">
                  <c:v>10.896999999999991</c:v>
                </c:pt>
                <c:pt idx="10898">
                  <c:v>10.898000000000025</c:v>
                </c:pt>
                <c:pt idx="10899">
                  <c:v>10.899000000000001</c:v>
                </c:pt>
                <c:pt idx="10900">
                  <c:v>10.900000000000034</c:v>
                </c:pt>
                <c:pt idx="10901">
                  <c:v>10.90100000000001</c:v>
                </c:pt>
                <c:pt idx="10902">
                  <c:v>10.902000000000044</c:v>
                </c:pt>
                <c:pt idx="10903">
                  <c:v>10.90300000000002</c:v>
                </c:pt>
                <c:pt idx="10904">
                  <c:v>10.903999999999996</c:v>
                </c:pt>
                <c:pt idx="10905">
                  <c:v>10.90500000000003</c:v>
                </c:pt>
                <c:pt idx="10906">
                  <c:v>10.906000000000006</c:v>
                </c:pt>
                <c:pt idx="10907">
                  <c:v>10.907000000000039</c:v>
                </c:pt>
                <c:pt idx="10908">
                  <c:v>10.908000000000015</c:v>
                </c:pt>
                <c:pt idx="10909">
                  <c:v>10.908999999999992</c:v>
                </c:pt>
                <c:pt idx="10910">
                  <c:v>10.910000000000025</c:v>
                </c:pt>
                <c:pt idx="10911">
                  <c:v>10.911000000000001</c:v>
                </c:pt>
                <c:pt idx="10912">
                  <c:v>10.912000000000035</c:v>
                </c:pt>
                <c:pt idx="10913">
                  <c:v>10.913000000000011</c:v>
                </c:pt>
                <c:pt idx="10914">
                  <c:v>10.914000000000044</c:v>
                </c:pt>
                <c:pt idx="10915">
                  <c:v>10.91500000000002</c:v>
                </c:pt>
                <c:pt idx="10916">
                  <c:v>10.915999999999997</c:v>
                </c:pt>
                <c:pt idx="10917">
                  <c:v>10.91700000000003</c:v>
                </c:pt>
                <c:pt idx="10918">
                  <c:v>10.918000000000006</c:v>
                </c:pt>
                <c:pt idx="10919">
                  <c:v>10.91900000000004</c:v>
                </c:pt>
                <c:pt idx="10920">
                  <c:v>10.920000000000016</c:v>
                </c:pt>
                <c:pt idx="10921">
                  <c:v>10.920999999999992</c:v>
                </c:pt>
                <c:pt idx="10922">
                  <c:v>10.922000000000025</c:v>
                </c:pt>
                <c:pt idx="10923">
                  <c:v>10.923000000000002</c:v>
                </c:pt>
                <c:pt idx="10924">
                  <c:v>10.924000000000035</c:v>
                </c:pt>
                <c:pt idx="10925">
                  <c:v>10.925000000000011</c:v>
                </c:pt>
                <c:pt idx="10926">
                  <c:v>10.926000000000045</c:v>
                </c:pt>
                <c:pt idx="10927">
                  <c:v>10.927000000000021</c:v>
                </c:pt>
                <c:pt idx="10928">
                  <c:v>10.927999999999997</c:v>
                </c:pt>
                <c:pt idx="10929">
                  <c:v>10.92900000000003</c:v>
                </c:pt>
                <c:pt idx="10930">
                  <c:v>10.930000000000007</c:v>
                </c:pt>
                <c:pt idx="10931">
                  <c:v>10.93100000000004</c:v>
                </c:pt>
                <c:pt idx="10932">
                  <c:v>10.932000000000016</c:v>
                </c:pt>
                <c:pt idx="10933">
                  <c:v>10.932999999999993</c:v>
                </c:pt>
                <c:pt idx="10934">
                  <c:v>10.934000000000026</c:v>
                </c:pt>
                <c:pt idx="10935">
                  <c:v>10.935000000000002</c:v>
                </c:pt>
                <c:pt idx="10936">
                  <c:v>10.936000000000035</c:v>
                </c:pt>
                <c:pt idx="10937">
                  <c:v>10.937000000000012</c:v>
                </c:pt>
                <c:pt idx="10938">
                  <c:v>10.938000000000045</c:v>
                </c:pt>
                <c:pt idx="10939">
                  <c:v>10.939000000000021</c:v>
                </c:pt>
                <c:pt idx="10940">
                  <c:v>10.939999999999998</c:v>
                </c:pt>
                <c:pt idx="10941">
                  <c:v>10.941000000000031</c:v>
                </c:pt>
                <c:pt idx="10942">
                  <c:v>10.942000000000007</c:v>
                </c:pt>
                <c:pt idx="10943">
                  <c:v>10.94300000000004</c:v>
                </c:pt>
                <c:pt idx="10944">
                  <c:v>10.944000000000017</c:v>
                </c:pt>
                <c:pt idx="10945">
                  <c:v>10.944999999999993</c:v>
                </c:pt>
                <c:pt idx="10946">
                  <c:v>10.946000000000026</c:v>
                </c:pt>
                <c:pt idx="10947">
                  <c:v>10.947000000000003</c:v>
                </c:pt>
                <c:pt idx="10948">
                  <c:v>10.948000000000036</c:v>
                </c:pt>
                <c:pt idx="10949">
                  <c:v>10.949000000000012</c:v>
                </c:pt>
                <c:pt idx="10950">
                  <c:v>10.950000000000045</c:v>
                </c:pt>
                <c:pt idx="10951">
                  <c:v>10.951000000000022</c:v>
                </c:pt>
                <c:pt idx="10952">
                  <c:v>10.951999999999998</c:v>
                </c:pt>
                <c:pt idx="10953">
                  <c:v>10.953000000000031</c:v>
                </c:pt>
                <c:pt idx="10954">
                  <c:v>10.954000000000008</c:v>
                </c:pt>
                <c:pt idx="10955">
                  <c:v>10.955000000000041</c:v>
                </c:pt>
                <c:pt idx="10956">
                  <c:v>10.956000000000017</c:v>
                </c:pt>
                <c:pt idx="10957">
                  <c:v>10.956999999999994</c:v>
                </c:pt>
                <c:pt idx="10958">
                  <c:v>10.958000000000027</c:v>
                </c:pt>
                <c:pt idx="10959">
                  <c:v>10.959000000000003</c:v>
                </c:pt>
                <c:pt idx="10960">
                  <c:v>10.960000000000036</c:v>
                </c:pt>
                <c:pt idx="10961">
                  <c:v>10.961000000000013</c:v>
                </c:pt>
                <c:pt idx="10962">
                  <c:v>10.962000000000046</c:v>
                </c:pt>
                <c:pt idx="10963">
                  <c:v>10.963000000000022</c:v>
                </c:pt>
                <c:pt idx="10964">
                  <c:v>10.963999999999999</c:v>
                </c:pt>
                <c:pt idx="10965">
                  <c:v>10.965000000000032</c:v>
                </c:pt>
                <c:pt idx="10966">
                  <c:v>10.966000000000008</c:v>
                </c:pt>
                <c:pt idx="10967">
                  <c:v>10.967000000000041</c:v>
                </c:pt>
                <c:pt idx="10968">
                  <c:v>10.968000000000018</c:v>
                </c:pt>
                <c:pt idx="10969">
                  <c:v>10.968999999999994</c:v>
                </c:pt>
                <c:pt idx="10970">
                  <c:v>10.970000000000027</c:v>
                </c:pt>
                <c:pt idx="10971">
                  <c:v>10.971000000000004</c:v>
                </c:pt>
                <c:pt idx="10972">
                  <c:v>10.972000000000037</c:v>
                </c:pt>
                <c:pt idx="10973">
                  <c:v>10.973000000000013</c:v>
                </c:pt>
                <c:pt idx="10974">
                  <c:v>10.974000000000046</c:v>
                </c:pt>
                <c:pt idx="10975">
                  <c:v>10.975000000000023</c:v>
                </c:pt>
                <c:pt idx="10976">
                  <c:v>10.975999999999999</c:v>
                </c:pt>
                <c:pt idx="10977">
                  <c:v>10.977000000000032</c:v>
                </c:pt>
                <c:pt idx="10978">
                  <c:v>10.978000000000009</c:v>
                </c:pt>
                <c:pt idx="10979">
                  <c:v>10.979000000000042</c:v>
                </c:pt>
                <c:pt idx="10980">
                  <c:v>10.980000000000018</c:v>
                </c:pt>
                <c:pt idx="10981">
                  <c:v>10.980999999999995</c:v>
                </c:pt>
                <c:pt idx="10982">
                  <c:v>10.982000000000028</c:v>
                </c:pt>
                <c:pt idx="10983">
                  <c:v>10.983000000000004</c:v>
                </c:pt>
                <c:pt idx="10984">
                  <c:v>10.984000000000037</c:v>
                </c:pt>
                <c:pt idx="10985">
                  <c:v>10.985000000000014</c:v>
                </c:pt>
                <c:pt idx="10986">
                  <c:v>10.98599999999999</c:v>
                </c:pt>
                <c:pt idx="10987">
                  <c:v>10.987000000000023</c:v>
                </c:pt>
                <c:pt idx="10988">
                  <c:v>10.988</c:v>
                </c:pt>
                <c:pt idx="10989">
                  <c:v>10.989000000000033</c:v>
                </c:pt>
                <c:pt idx="10990">
                  <c:v>10.990000000000009</c:v>
                </c:pt>
                <c:pt idx="10991">
                  <c:v>10.991000000000042</c:v>
                </c:pt>
                <c:pt idx="10992">
                  <c:v>10.992000000000019</c:v>
                </c:pt>
                <c:pt idx="10993">
                  <c:v>10.992999999999995</c:v>
                </c:pt>
                <c:pt idx="10994">
                  <c:v>10.994000000000028</c:v>
                </c:pt>
                <c:pt idx="10995">
                  <c:v>10.995000000000005</c:v>
                </c:pt>
                <c:pt idx="10996">
                  <c:v>10.996000000000038</c:v>
                </c:pt>
                <c:pt idx="10997">
                  <c:v>10.997000000000014</c:v>
                </c:pt>
                <c:pt idx="10998">
                  <c:v>10.99799999999999</c:v>
                </c:pt>
                <c:pt idx="10999">
                  <c:v>10.999000000000024</c:v>
                </c:pt>
                <c:pt idx="11000">
                  <c:v>11</c:v>
                </c:pt>
                <c:pt idx="11001">
                  <c:v>11.001000000000033</c:v>
                </c:pt>
                <c:pt idx="11002">
                  <c:v>11.00200000000001</c:v>
                </c:pt>
                <c:pt idx="11003">
                  <c:v>11.003000000000043</c:v>
                </c:pt>
                <c:pt idx="11004">
                  <c:v>11.004000000000019</c:v>
                </c:pt>
                <c:pt idx="11005">
                  <c:v>11.004999999999995</c:v>
                </c:pt>
                <c:pt idx="11006">
                  <c:v>11.006000000000029</c:v>
                </c:pt>
                <c:pt idx="11007">
                  <c:v>11.007000000000005</c:v>
                </c:pt>
                <c:pt idx="11008">
                  <c:v>11.008000000000038</c:v>
                </c:pt>
                <c:pt idx="11009">
                  <c:v>11.009000000000015</c:v>
                </c:pt>
                <c:pt idx="11010">
                  <c:v>11.009999999999991</c:v>
                </c:pt>
                <c:pt idx="11011">
                  <c:v>11.011000000000024</c:v>
                </c:pt>
                <c:pt idx="11012">
                  <c:v>11.012</c:v>
                </c:pt>
                <c:pt idx="11013">
                  <c:v>11.013000000000034</c:v>
                </c:pt>
                <c:pt idx="11014">
                  <c:v>11.01400000000001</c:v>
                </c:pt>
                <c:pt idx="11015">
                  <c:v>11.015000000000043</c:v>
                </c:pt>
                <c:pt idx="11016">
                  <c:v>11.01600000000002</c:v>
                </c:pt>
                <c:pt idx="11017">
                  <c:v>11.016999999999996</c:v>
                </c:pt>
                <c:pt idx="11018">
                  <c:v>11.018000000000029</c:v>
                </c:pt>
                <c:pt idx="11019">
                  <c:v>11.019000000000005</c:v>
                </c:pt>
                <c:pt idx="11020">
                  <c:v>11.020000000000039</c:v>
                </c:pt>
                <c:pt idx="11021">
                  <c:v>11.021000000000015</c:v>
                </c:pt>
                <c:pt idx="11022">
                  <c:v>11.021999999999991</c:v>
                </c:pt>
                <c:pt idx="11023">
                  <c:v>11.023000000000025</c:v>
                </c:pt>
                <c:pt idx="11024">
                  <c:v>11.024000000000001</c:v>
                </c:pt>
                <c:pt idx="11025">
                  <c:v>11.025000000000034</c:v>
                </c:pt>
                <c:pt idx="11026">
                  <c:v>11.02600000000001</c:v>
                </c:pt>
                <c:pt idx="11027">
                  <c:v>11.027000000000044</c:v>
                </c:pt>
                <c:pt idx="11028">
                  <c:v>11.02800000000002</c:v>
                </c:pt>
                <c:pt idx="11029">
                  <c:v>11.028999999999996</c:v>
                </c:pt>
                <c:pt idx="11030">
                  <c:v>11.03000000000003</c:v>
                </c:pt>
                <c:pt idx="11031">
                  <c:v>11.031000000000006</c:v>
                </c:pt>
                <c:pt idx="11032">
                  <c:v>11.032000000000039</c:v>
                </c:pt>
                <c:pt idx="11033">
                  <c:v>11.033000000000015</c:v>
                </c:pt>
                <c:pt idx="11034">
                  <c:v>11.033999999999992</c:v>
                </c:pt>
                <c:pt idx="11035">
                  <c:v>11.035000000000025</c:v>
                </c:pt>
                <c:pt idx="11036">
                  <c:v>11.036000000000001</c:v>
                </c:pt>
                <c:pt idx="11037">
                  <c:v>11.037000000000035</c:v>
                </c:pt>
                <c:pt idx="11038">
                  <c:v>11.038000000000011</c:v>
                </c:pt>
                <c:pt idx="11039">
                  <c:v>11.039000000000044</c:v>
                </c:pt>
                <c:pt idx="11040">
                  <c:v>11.04000000000002</c:v>
                </c:pt>
                <c:pt idx="11041">
                  <c:v>11.040999999999997</c:v>
                </c:pt>
                <c:pt idx="11042">
                  <c:v>11.04200000000003</c:v>
                </c:pt>
                <c:pt idx="11043">
                  <c:v>11.043000000000006</c:v>
                </c:pt>
                <c:pt idx="11044">
                  <c:v>11.04400000000004</c:v>
                </c:pt>
                <c:pt idx="11045">
                  <c:v>11.045000000000016</c:v>
                </c:pt>
                <c:pt idx="11046">
                  <c:v>11.045999999999992</c:v>
                </c:pt>
                <c:pt idx="11047">
                  <c:v>11.047000000000025</c:v>
                </c:pt>
                <c:pt idx="11048">
                  <c:v>11.048000000000002</c:v>
                </c:pt>
                <c:pt idx="11049">
                  <c:v>11.049000000000035</c:v>
                </c:pt>
                <c:pt idx="11050">
                  <c:v>11.050000000000011</c:v>
                </c:pt>
                <c:pt idx="11051">
                  <c:v>11.051000000000045</c:v>
                </c:pt>
                <c:pt idx="11052">
                  <c:v>11.052000000000021</c:v>
                </c:pt>
                <c:pt idx="11053">
                  <c:v>11.052999999999997</c:v>
                </c:pt>
                <c:pt idx="11054">
                  <c:v>11.05400000000003</c:v>
                </c:pt>
                <c:pt idx="11055">
                  <c:v>11.055000000000007</c:v>
                </c:pt>
                <c:pt idx="11056">
                  <c:v>11.05600000000004</c:v>
                </c:pt>
                <c:pt idx="11057">
                  <c:v>11.057000000000016</c:v>
                </c:pt>
                <c:pt idx="11058">
                  <c:v>11.057999999999993</c:v>
                </c:pt>
                <c:pt idx="11059">
                  <c:v>11.059000000000026</c:v>
                </c:pt>
                <c:pt idx="11060">
                  <c:v>11.060000000000002</c:v>
                </c:pt>
                <c:pt idx="11061">
                  <c:v>11.061000000000035</c:v>
                </c:pt>
                <c:pt idx="11062">
                  <c:v>11.062000000000012</c:v>
                </c:pt>
                <c:pt idx="11063">
                  <c:v>11.063000000000045</c:v>
                </c:pt>
                <c:pt idx="11064">
                  <c:v>11.064000000000021</c:v>
                </c:pt>
                <c:pt idx="11065">
                  <c:v>11.064999999999998</c:v>
                </c:pt>
                <c:pt idx="11066">
                  <c:v>11.066000000000031</c:v>
                </c:pt>
                <c:pt idx="11067">
                  <c:v>11.067000000000007</c:v>
                </c:pt>
                <c:pt idx="11068">
                  <c:v>11.06800000000004</c:v>
                </c:pt>
                <c:pt idx="11069">
                  <c:v>11.069000000000017</c:v>
                </c:pt>
                <c:pt idx="11070">
                  <c:v>11.069999999999993</c:v>
                </c:pt>
                <c:pt idx="11071">
                  <c:v>11.071000000000026</c:v>
                </c:pt>
                <c:pt idx="11072">
                  <c:v>11.072000000000003</c:v>
                </c:pt>
                <c:pt idx="11073">
                  <c:v>11.073000000000036</c:v>
                </c:pt>
                <c:pt idx="11074">
                  <c:v>11.074000000000012</c:v>
                </c:pt>
                <c:pt idx="11075">
                  <c:v>11.075000000000045</c:v>
                </c:pt>
                <c:pt idx="11076">
                  <c:v>11.076000000000022</c:v>
                </c:pt>
                <c:pt idx="11077">
                  <c:v>11.076999999999998</c:v>
                </c:pt>
                <c:pt idx="11078">
                  <c:v>11.078000000000031</c:v>
                </c:pt>
                <c:pt idx="11079">
                  <c:v>11.079000000000008</c:v>
                </c:pt>
                <c:pt idx="11080">
                  <c:v>11.080000000000041</c:v>
                </c:pt>
                <c:pt idx="11081">
                  <c:v>11.081000000000017</c:v>
                </c:pt>
                <c:pt idx="11082">
                  <c:v>11.081999999999994</c:v>
                </c:pt>
                <c:pt idx="11083">
                  <c:v>11.083000000000027</c:v>
                </c:pt>
                <c:pt idx="11084">
                  <c:v>11.084000000000003</c:v>
                </c:pt>
                <c:pt idx="11085">
                  <c:v>11.085000000000036</c:v>
                </c:pt>
                <c:pt idx="11086">
                  <c:v>11.086000000000013</c:v>
                </c:pt>
                <c:pt idx="11087">
                  <c:v>11.087000000000046</c:v>
                </c:pt>
                <c:pt idx="11088">
                  <c:v>11.088000000000022</c:v>
                </c:pt>
                <c:pt idx="11089">
                  <c:v>11.088999999999999</c:v>
                </c:pt>
                <c:pt idx="11090">
                  <c:v>11.090000000000032</c:v>
                </c:pt>
                <c:pt idx="11091">
                  <c:v>11.091000000000008</c:v>
                </c:pt>
                <c:pt idx="11092">
                  <c:v>11.092000000000041</c:v>
                </c:pt>
                <c:pt idx="11093">
                  <c:v>11.093000000000018</c:v>
                </c:pt>
                <c:pt idx="11094">
                  <c:v>11.093999999999994</c:v>
                </c:pt>
                <c:pt idx="11095">
                  <c:v>11.095000000000027</c:v>
                </c:pt>
                <c:pt idx="11096">
                  <c:v>11.096000000000004</c:v>
                </c:pt>
                <c:pt idx="11097">
                  <c:v>11.097000000000037</c:v>
                </c:pt>
                <c:pt idx="11098">
                  <c:v>11.098000000000013</c:v>
                </c:pt>
                <c:pt idx="11099">
                  <c:v>11.099000000000046</c:v>
                </c:pt>
                <c:pt idx="11100">
                  <c:v>11.100000000000023</c:v>
                </c:pt>
                <c:pt idx="11101">
                  <c:v>11.100999999999999</c:v>
                </c:pt>
                <c:pt idx="11102">
                  <c:v>11.102000000000032</c:v>
                </c:pt>
                <c:pt idx="11103">
                  <c:v>11.103000000000009</c:v>
                </c:pt>
                <c:pt idx="11104">
                  <c:v>11.104000000000042</c:v>
                </c:pt>
                <c:pt idx="11105">
                  <c:v>11.105000000000018</c:v>
                </c:pt>
                <c:pt idx="11106">
                  <c:v>11.105999999999995</c:v>
                </c:pt>
                <c:pt idx="11107">
                  <c:v>11.107000000000028</c:v>
                </c:pt>
                <c:pt idx="11108">
                  <c:v>11.108000000000004</c:v>
                </c:pt>
                <c:pt idx="11109">
                  <c:v>11.109000000000037</c:v>
                </c:pt>
                <c:pt idx="11110">
                  <c:v>11.110000000000014</c:v>
                </c:pt>
                <c:pt idx="11111">
                  <c:v>11.11099999999999</c:v>
                </c:pt>
                <c:pt idx="11112">
                  <c:v>11.112000000000023</c:v>
                </c:pt>
                <c:pt idx="11113">
                  <c:v>11.113</c:v>
                </c:pt>
                <c:pt idx="11114">
                  <c:v>11.114000000000033</c:v>
                </c:pt>
                <c:pt idx="11115">
                  <c:v>11.115000000000009</c:v>
                </c:pt>
                <c:pt idx="11116">
                  <c:v>11.116000000000042</c:v>
                </c:pt>
                <c:pt idx="11117">
                  <c:v>11.117000000000019</c:v>
                </c:pt>
                <c:pt idx="11118">
                  <c:v>11.117999999999995</c:v>
                </c:pt>
                <c:pt idx="11119">
                  <c:v>11.119000000000028</c:v>
                </c:pt>
                <c:pt idx="11120">
                  <c:v>11.120000000000005</c:v>
                </c:pt>
                <c:pt idx="11121">
                  <c:v>11.121000000000038</c:v>
                </c:pt>
                <c:pt idx="11122">
                  <c:v>11.122000000000014</c:v>
                </c:pt>
                <c:pt idx="11123">
                  <c:v>11.12299999999999</c:v>
                </c:pt>
                <c:pt idx="11124">
                  <c:v>11.124000000000024</c:v>
                </c:pt>
                <c:pt idx="11125">
                  <c:v>11.125</c:v>
                </c:pt>
                <c:pt idx="11126">
                  <c:v>11.126000000000033</c:v>
                </c:pt>
                <c:pt idx="11127">
                  <c:v>11.12700000000001</c:v>
                </c:pt>
                <c:pt idx="11128">
                  <c:v>11.128000000000043</c:v>
                </c:pt>
                <c:pt idx="11129">
                  <c:v>11.129000000000019</c:v>
                </c:pt>
                <c:pt idx="11130">
                  <c:v>11.129999999999995</c:v>
                </c:pt>
                <c:pt idx="11131">
                  <c:v>11.131000000000029</c:v>
                </c:pt>
                <c:pt idx="11132">
                  <c:v>11.132000000000005</c:v>
                </c:pt>
                <c:pt idx="11133">
                  <c:v>11.133000000000038</c:v>
                </c:pt>
                <c:pt idx="11134">
                  <c:v>11.134000000000015</c:v>
                </c:pt>
                <c:pt idx="11135">
                  <c:v>11.134999999999991</c:v>
                </c:pt>
                <c:pt idx="11136">
                  <c:v>11.136000000000024</c:v>
                </c:pt>
                <c:pt idx="11137">
                  <c:v>11.137</c:v>
                </c:pt>
                <c:pt idx="11138">
                  <c:v>11.138000000000034</c:v>
                </c:pt>
                <c:pt idx="11139">
                  <c:v>11.13900000000001</c:v>
                </c:pt>
                <c:pt idx="11140">
                  <c:v>11.140000000000043</c:v>
                </c:pt>
                <c:pt idx="11141">
                  <c:v>11.14100000000002</c:v>
                </c:pt>
                <c:pt idx="11142">
                  <c:v>11.141999999999996</c:v>
                </c:pt>
                <c:pt idx="11143">
                  <c:v>11.143000000000029</c:v>
                </c:pt>
                <c:pt idx="11144">
                  <c:v>11.144000000000005</c:v>
                </c:pt>
                <c:pt idx="11145">
                  <c:v>11.145000000000039</c:v>
                </c:pt>
                <c:pt idx="11146">
                  <c:v>11.146000000000015</c:v>
                </c:pt>
                <c:pt idx="11147">
                  <c:v>11.146999999999991</c:v>
                </c:pt>
                <c:pt idx="11148">
                  <c:v>11.148000000000025</c:v>
                </c:pt>
                <c:pt idx="11149">
                  <c:v>11.149000000000001</c:v>
                </c:pt>
                <c:pt idx="11150">
                  <c:v>11.150000000000034</c:v>
                </c:pt>
                <c:pt idx="11151">
                  <c:v>11.15100000000001</c:v>
                </c:pt>
                <c:pt idx="11152">
                  <c:v>11.152000000000044</c:v>
                </c:pt>
                <c:pt idx="11153">
                  <c:v>11.15300000000002</c:v>
                </c:pt>
                <c:pt idx="11154">
                  <c:v>11.153999999999996</c:v>
                </c:pt>
                <c:pt idx="11155">
                  <c:v>11.15500000000003</c:v>
                </c:pt>
                <c:pt idx="11156">
                  <c:v>11.156000000000006</c:v>
                </c:pt>
                <c:pt idx="11157">
                  <c:v>11.157000000000039</c:v>
                </c:pt>
                <c:pt idx="11158">
                  <c:v>11.158000000000015</c:v>
                </c:pt>
                <c:pt idx="11159">
                  <c:v>11.158999999999992</c:v>
                </c:pt>
                <c:pt idx="11160">
                  <c:v>11.160000000000025</c:v>
                </c:pt>
                <c:pt idx="11161">
                  <c:v>11.161000000000001</c:v>
                </c:pt>
                <c:pt idx="11162">
                  <c:v>11.162000000000035</c:v>
                </c:pt>
                <c:pt idx="11163">
                  <c:v>11.163000000000011</c:v>
                </c:pt>
                <c:pt idx="11164">
                  <c:v>11.164000000000044</c:v>
                </c:pt>
                <c:pt idx="11165">
                  <c:v>11.16500000000002</c:v>
                </c:pt>
                <c:pt idx="11166">
                  <c:v>11.165999999999997</c:v>
                </c:pt>
                <c:pt idx="11167">
                  <c:v>11.16700000000003</c:v>
                </c:pt>
                <c:pt idx="11168">
                  <c:v>11.168000000000006</c:v>
                </c:pt>
                <c:pt idx="11169">
                  <c:v>11.16900000000004</c:v>
                </c:pt>
                <c:pt idx="11170">
                  <c:v>11.170000000000016</c:v>
                </c:pt>
                <c:pt idx="11171">
                  <c:v>11.170999999999992</c:v>
                </c:pt>
                <c:pt idx="11172">
                  <c:v>11.172000000000025</c:v>
                </c:pt>
                <c:pt idx="11173">
                  <c:v>11.173000000000002</c:v>
                </c:pt>
                <c:pt idx="11174">
                  <c:v>11.174000000000035</c:v>
                </c:pt>
                <c:pt idx="11175">
                  <c:v>11.175000000000011</c:v>
                </c:pt>
                <c:pt idx="11176">
                  <c:v>11.176000000000045</c:v>
                </c:pt>
                <c:pt idx="11177">
                  <c:v>11.177000000000021</c:v>
                </c:pt>
                <c:pt idx="11178">
                  <c:v>11.177999999999997</c:v>
                </c:pt>
                <c:pt idx="11179">
                  <c:v>11.17900000000003</c:v>
                </c:pt>
                <c:pt idx="11180">
                  <c:v>11.180000000000007</c:v>
                </c:pt>
                <c:pt idx="11181">
                  <c:v>11.18100000000004</c:v>
                </c:pt>
                <c:pt idx="11182">
                  <c:v>11.182000000000016</c:v>
                </c:pt>
                <c:pt idx="11183">
                  <c:v>11.182999999999993</c:v>
                </c:pt>
                <c:pt idx="11184">
                  <c:v>11.184000000000026</c:v>
                </c:pt>
                <c:pt idx="11185">
                  <c:v>11.185000000000002</c:v>
                </c:pt>
                <c:pt idx="11186">
                  <c:v>11.186000000000035</c:v>
                </c:pt>
                <c:pt idx="11187">
                  <c:v>11.187000000000012</c:v>
                </c:pt>
                <c:pt idx="11188">
                  <c:v>11.188000000000045</c:v>
                </c:pt>
                <c:pt idx="11189">
                  <c:v>11.189000000000021</c:v>
                </c:pt>
                <c:pt idx="11190">
                  <c:v>11.189999999999998</c:v>
                </c:pt>
                <c:pt idx="11191">
                  <c:v>11.191000000000031</c:v>
                </c:pt>
                <c:pt idx="11192">
                  <c:v>11.192000000000007</c:v>
                </c:pt>
                <c:pt idx="11193">
                  <c:v>11.19300000000004</c:v>
                </c:pt>
                <c:pt idx="11194">
                  <c:v>11.194000000000017</c:v>
                </c:pt>
                <c:pt idx="11195">
                  <c:v>11.194999999999993</c:v>
                </c:pt>
                <c:pt idx="11196">
                  <c:v>11.196000000000026</c:v>
                </c:pt>
                <c:pt idx="11197">
                  <c:v>11.197000000000003</c:v>
                </c:pt>
                <c:pt idx="11198">
                  <c:v>11.198000000000036</c:v>
                </c:pt>
                <c:pt idx="11199">
                  <c:v>11.199000000000012</c:v>
                </c:pt>
                <c:pt idx="11200">
                  <c:v>11.200000000000045</c:v>
                </c:pt>
                <c:pt idx="11201">
                  <c:v>11.201000000000022</c:v>
                </c:pt>
                <c:pt idx="11202">
                  <c:v>11.201999999999998</c:v>
                </c:pt>
                <c:pt idx="11203">
                  <c:v>11.203000000000031</c:v>
                </c:pt>
                <c:pt idx="11204">
                  <c:v>11.204000000000008</c:v>
                </c:pt>
                <c:pt idx="11205">
                  <c:v>11.205000000000041</c:v>
                </c:pt>
                <c:pt idx="11206">
                  <c:v>11.206000000000017</c:v>
                </c:pt>
                <c:pt idx="11207">
                  <c:v>11.206999999999994</c:v>
                </c:pt>
                <c:pt idx="11208">
                  <c:v>11.208000000000027</c:v>
                </c:pt>
                <c:pt idx="11209">
                  <c:v>11.209000000000003</c:v>
                </c:pt>
                <c:pt idx="11210">
                  <c:v>11.210000000000036</c:v>
                </c:pt>
                <c:pt idx="11211">
                  <c:v>11.211000000000013</c:v>
                </c:pt>
                <c:pt idx="11212">
                  <c:v>11.212000000000046</c:v>
                </c:pt>
                <c:pt idx="11213">
                  <c:v>11.213000000000022</c:v>
                </c:pt>
                <c:pt idx="11214">
                  <c:v>11.213999999999999</c:v>
                </c:pt>
                <c:pt idx="11215">
                  <c:v>11.215000000000032</c:v>
                </c:pt>
                <c:pt idx="11216">
                  <c:v>11.216000000000008</c:v>
                </c:pt>
                <c:pt idx="11217">
                  <c:v>11.217000000000041</c:v>
                </c:pt>
                <c:pt idx="11218">
                  <c:v>11.218000000000018</c:v>
                </c:pt>
                <c:pt idx="11219">
                  <c:v>11.218999999999994</c:v>
                </c:pt>
                <c:pt idx="11220">
                  <c:v>11.220000000000027</c:v>
                </c:pt>
                <c:pt idx="11221">
                  <c:v>11.221000000000004</c:v>
                </c:pt>
                <c:pt idx="11222">
                  <c:v>11.222000000000037</c:v>
                </c:pt>
                <c:pt idx="11223">
                  <c:v>11.223000000000013</c:v>
                </c:pt>
                <c:pt idx="11224">
                  <c:v>11.224000000000046</c:v>
                </c:pt>
                <c:pt idx="11225">
                  <c:v>11.225000000000023</c:v>
                </c:pt>
                <c:pt idx="11226">
                  <c:v>11.225999999999999</c:v>
                </c:pt>
                <c:pt idx="11227">
                  <c:v>11.227000000000032</c:v>
                </c:pt>
                <c:pt idx="11228">
                  <c:v>11.228000000000009</c:v>
                </c:pt>
                <c:pt idx="11229">
                  <c:v>11.229000000000042</c:v>
                </c:pt>
                <c:pt idx="11230">
                  <c:v>11.230000000000018</c:v>
                </c:pt>
                <c:pt idx="11231">
                  <c:v>11.230999999999995</c:v>
                </c:pt>
                <c:pt idx="11232">
                  <c:v>11.232000000000028</c:v>
                </c:pt>
                <c:pt idx="11233">
                  <c:v>11.233000000000004</c:v>
                </c:pt>
                <c:pt idx="11234">
                  <c:v>11.234000000000037</c:v>
                </c:pt>
                <c:pt idx="11235">
                  <c:v>11.235000000000014</c:v>
                </c:pt>
                <c:pt idx="11236">
                  <c:v>11.23599999999999</c:v>
                </c:pt>
                <c:pt idx="11237">
                  <c:v>11.237000000000023</c:v>
                </c:pt>
                <c:pt idx="11238">
                  <c:v>11.238</c:v>
                </c:pt>
                <c:pt idx="11239">
                  <c:v>11.239000000000033</c:v>
                </c:pt>
                <c:pt idx="11240">
                  <c:v>11.240000000000009</c:v>
                </c:pt>
                <c:pt idx="11241">
                  <c:v>11.241000000000042</c:v>
                </c:pt>
                <c:pt idx="11242">
                  <c:v>11.242000000000019</c:v>
                </c:pt>
                <c:pt idx="11243">
                  <c:v>11.242999999999995</c:v>
                </c:pt>
                <c:pt idx="11244">
                  <c:v>11.244000000000028</c:v>
                </c:pt>
                <c:pt idx="11245">
                  <c:v>11.245000000000005</c:v>
                </c:pt>
                <c:pt idx="11246">
                  <c:v>11.246000000000038</c:v>
                </c:pt>
                <c:pt idx="11247">
                  <c:v>11.247000000000014</c:v>
                </c:pt>
                <c:pt idx="11248">
                  <c:v>11.24799999999999</c:v>
                </c:pt>
                <c:pt idx="11249">
                  <c:v>11.249000000000024</c:v>
                </c:pt>
                <c:pt idx="11250">
                  <c:v>11.25</c:v>
                </c:pt>
                <c:pt idx="11251">
                  <c:v>11.251000000000033</c:v>
                </c:pt>
                <c:pt idx="11252">
                  <c:v>11.25200000000001</c:v>
                </c:pt>
                <c:pt idx="11253">
                  <c:v>11.253000000000043</c:v>
                </c:pt>
                <c:pt idx="11254">
                  <c:v>11.254000000000019</c:v>
                </c:pt>
                <c:pt idx="11255">
                  <c:v>11.254999999999995</c:v>
                </c:pt>
                <c:pt idx="11256">
                  <c:v>11.256000000000029</c:v>
                </c:pt>
                <c:pt idx="11257">
                  <c:v>11.257000000000005</c:v>
                </c:pt>
                <c:pt idx="11258">
                  <c:v>11.258000000000038</c:v>
                </c:pt>
                <c:pt idx="11259">
                  <c:v>11.259000000000015</c:v>
                </c:pt>
                <c:pt idx="11260">
                  <c:v>11.259999999999991</c:v>
                </c:pt>
                <c:pt idx="11261">
                  <c:v>11.261000000000024</c:v>
                </c:pt>
                <c:pt idx="11262">
                  <c:v>11.262</c:v>
                </c:pt>
                <c:pt idx="11263">
                  <c:v>11.263000000000034</c:v>
                </c:pt>
                <c:pt idx="11264">
                  <c:v>11.26400000000001</c:v>
                </c:pt>
                <c:pt idx="11265">
                  <c:v>11.265000000000043</c:v>
                </c:pt>
                <c:pt idx="11266">
                  <c:v>11.26600000000002</c:v>
                </c:pt>
                <c:pt idx="11267">
                  <c:v>11.266999999999996</c:v>
                </c:pt>
                <c:pt idx="11268">
                  <c:v>11.268000000000029</c:v>
                </c:pt>
                <c:pt idx="11269">
                  <c:v>11.269000000000005</c:v>
                </c:pt>
                <c:pt idx="11270">
                  <c:v>11.270000000000039</c:v>
                </c:pt>
                <c:pt idx="11271">
                  <c:v>11.271000000000015</c:v>
                </c:pt>
                <c:pt idx="11272">
                  <c:v>11.271999999999991</c:v>
                </c:pt>
                <c:pt idx="11273">
                  <c:v>11.273000000000025</c:v>
                </c:pt>
                <c:pt idx="11274">
                  <c:v>11.274000000000001</c:v>
                </c:pt>
                <c:pt idx="11275">
                  <c:v>11.275000000000034</c:v>
                </c:pt>
                <c:pt idx="11276">
                  <c:v>11.27600000000001</c:v>
                </c:pt>
                <c:pt idx="11277">
                  <c:v>11.277000000000044</c:v>
                </c:pt>
                <c:pt idx="11278">
                  <c:v>11.27800000000002</c:v>
                </c:pt>
                <c:pt idx="11279">
                  <c:v>11.278999999999996</c:v>
                </c:pt>
                <c:pt idx="11280">
                  <c:v>11.28000000000003</c:v>
                </c:pt>
                <c:pt idx="11281">
                  <c:v>11.281000000000006</c:v>
                </c:pt>
                <c:pt idx="11282">
                  <c:v>11.282000000000039</c:v>
                </c:pt>
                <c:pt idx="11283">
                  <c:v>11.283000000000015</c:v>
                </c:pt>
                <c:pt idx="11284">
                  <c:v>11.283999999999992</c:v>
                </c:pt>
                <c:pt idx="11285">
                  <c:v>11.285000000000025</c:v>
                </c:pt>
                <c:pt idx="11286">
                  <c:v>11.286000000000001</c:v>
                </c:pt>
                <c:pt idx="11287">
                  <c:v>11.287000000000035</c:v>
                </c:pt>
                <c:pt idx="11288">
                  <c:v>11.288000000000011</c:v>
                </c:pt>
                <c:pt idx="11289">
                  <c:v>11.289000000000044</c:v>
                </c:pt>
                <c:pt idx="11290">
                  <c:v>11.29000000000002</c:v>
                </c:pt>
                <c:pt idx="11291">
                  <c:v>11.290999999999997</c:v>
                </c:pt>
                <c:pt idx="11292">
                  <c:v>11.29200000000003</c:v>
                </c:pt>
                <c:pt idx="11293">
                  <c:v>11.293000000000006</c:v>
                </c:pt>
                <c:pt idx="11294">
                  <c:v>11.29400000000004</c:v>
                </c:pt>
                <c:pt idx="11295">
                  <c:v>11.295000000000016</c:v>
                </c:pt>
                <c:pt idx="11296">
                  <c:v>11.295999999999992</c:v>
                </c:pt>
                <c:pt idx="11297">
                  <c:v>11.297000000000025</c:v>
                </c:pt>
                <c:pt idx="11298">
                  <c:v>11.298000000000002</c:v>
                </c:pt>
                <c:pt idx="11299">
                  <c:v>11.299000000000035</c:v>
                </c:pt>
                <c:pt idx="11300">
                  <c:v>11.300000000000011</c:v>
                </c:pt>
                <c:pt idx="11301">
                  <c:v>11.301000000000045</c:v>
                </c:pt>
                <c:pt idx="11302">
                  <c:v>11.302000000000021</c:v>
                </c:pt>
                <c:pt idx="11303">
                  <c:v>11.302999999999997</c:v>
                </c:pt>
                <c:pt idx="11304">
                  <c:v>11.30400000000003</c:v>
                </c:pt>
                <c:pt idx="11305">
                  <c:v>11.305000000000007</c:v>
                </c:pt>
                <c:pt idx="11306">
                  <c:v>11.30600000000004</c:v>
                </c:pt>
                <c:pt idx="11307">
                  <c:v>11.307000000000016</c:v>
                </c:pt>
                <c:pt idx="11308">
                  <c:v>11.307999999999993</c:v>
                </c:pt>
                <c:pt idx="11309">
                  <c:v>11.309000000000026</c:v>
                </c:pt>
                <c:pt idx="11310">
                  <c:v>11.310000000000002</c:v>
                </c:pt>
                <c:pt idx="11311">
                  <c:v>11.311000000000035</c:v>
                </c:pt>
                <c:pt idx="11312">
                  <c:v>11.312000000000012</c:v>
                </c:pt>
                <c:pt idx="11313">
                  <c:v>11.313000000000045</c:v>
                </c:pt>
                <c:pt idx="11314">
                  <c:v>11.314000000000021</c:v>
                </c:pt>
                <c:pt idx="11315">
                  <c:v>11.314999999999998</c:v>
                </c:pt>
                <c:pt idx="11316">
                  <c:v>11.316000000000031</c:v>
                </c:pt>
                <c:pt idx="11317">
                  <c:v>11.317000000000007</c:v>
                </c:pt>
                <c:pt idx="11318">
                  <c:v>11.31800000000004</c:v>
                </c:pt>
                <c:pt idx="11319">
                  <c:v>11.319000000000017</c:v>
                </c:pt>
                <c:pt idx="11320">
                  <c:v>11.319999999999993</c:v>
                </c:pt>
                <c:pt idx="11321">
                  <c:v>11.321000000000026</c:v>
                </c:pt>
                <c:pt idx="11322">
                  <c:v>11.322000000000003</c:v>
                </c:pt>
                <c:pt idx="11323">
                  <c:v>11.323000000000036</c:v>
                </c:pt>
                <c:pt idx="11324">
                  <c:v>11.324000000000012</c:v>
                </c:pt>
                <c:pt idx="11325">
                  <c:v>11.325000000000045</c:v>
                </c:pt>
                <c:pt idx="11326">
                  <c:v>11.326000000000022</c:v>
                </c:pt>
                <c:pt idx="11327">
                  <c:v>11.326999999999998</c:v>
                </c:pt>
                <c:pt idx="11328">
                  <c:v>11.328000000000031</c:v>
                </c:pt>
                <c:pt idx="11329">
                  <c:v>11.329000000000008</c:v>
                </c:pt>
                <c:pt idx="11330">
                  <c:v>11.330000000000041</c:v>
                </c:pt>
                <c:pt idx="11331">
                  <c:v>11.331000000000017</c:v>
                </c:pt>
                <c:pt idx="11332">
                  <c:v>11.331999999999994</c:v>
                </c:pt>
                <c:pt idx="11333">
                  <c:v>11.333000000000027</c:v>
                </c:pt>
                <c:pt idx="11334">
                  <c:v>11.334000000000003</c:v>
                </c:pt>
                <c:pt idx="11335">
                  <c:v>11.335000000000036</c:v>
                </c:pt>
                <c:pt idx="11336">
                  <c:v>11.336000000000013</c:v>
                </c:pt>
                <c:pt idx="11337">
                  <c:v>11.337000000000046</c:v>
                </c:pt>
                <c:pt idx="11338">
                  <c:v>11.338000000000022</c:v>
                </c:pt>
                <c:pt idx="11339">
                  <c:v>11.338999999999999</c:v>
                </c:pt>
                <c:pt idx="11340">
                  <c:v>11.340000000000032</c:v>
                </c:pt>
                <c:pt idx="11341">
                  <c:v>11.341000000000008</c:v>
                </c:pt>
                <c:pt idx="11342">
                  <c:v>11.342000000000041</c:v>
                </c:pt>
                <c:pt idx="11343">
                  <c:v>11.343000000000018</c:v>
                </c:pt>
                <c:pt idx="11344">
                  <c:v>11.343999999999994</c:v>
                </c:pt>
                <c:pt idx="11345">
                  <c:v>11.345000000000027</c:v>
                </c:pt>
                <c:pt idx="11346">
                  <c:v>11.346000000000004</c:v>
                </c:pt>
                <c:pt idx="11347">
                  <c:v>11.347000000000037</c:v>
                </c:pt>
                <c:pt idx="11348">
                  <c:v>11.348000000000013</c:v>
                </c:pt>
                <c:pt idx="11349">
                  <c:v>11.349000000000046</c:v>
                </c:pt>
                <c:pt idx="11350">
                  <c:v>11.350000000000023</c:v>
                </c:pt>
                <c:pt idx="11351">
                  <c:v>11.350999999999999</c:v>
                </c:pt>
                <c:pt idx="11352">
                  <c:v>11.352000000000032</c:v>
                </c:pt>
                <c:pt idx="11353">
                  <c:v>11.353000000000009</c:v>
                </c:pt>
                <c:pt idx="11354">
                  <c:v>11.354000000000042</c:v>
                </c:pt>
                <c:pt idx="11355">
                  <c:v>11.355000000000018</c:v>
                </c:pt>
                <c:pt idx="11356">
                  <c:v>11.355999999999995</c:v>
                </c:pt>
                <c:pt idx="11357">
                  <c:v>11.357000000000028</c:v>
                </c:pt>
                <c:pt idx="11358">
                  <c:v>11.358000000000004</c:v>
                </c:pt>
                <c:pt idx="11359">
                  <c:v>11.359000000000037</c:v>
                </c:pt>
                <c:pt idx="11360">
                  <c:v>11.360000000000014</c:v>
                </c:pt>
                <c:pt idx="11361">
                  <c:v>11.36099999999999</c:v>
                </c:pt>
                <c:pt idx="11362">
                  <c:v>11.362000000000023</c:v>
                </c:pt>
                <c:pt idx="11363">
                  <c:v>11.363</c:v>
                </c:pt>
                <c:pt idx="11364">
                  <c:v>11.364000000000033</c:v>
                </c:pt>
                <c:pt idx="11365">
                  <c:v>11.365000000000009</c:v>
                </c:pt>
                <c:pt idx="11366">
                  <c:v>11.366000000000042</c:v>
                </c:pt>
                <c:pt idx="11367">
                  <c:v>11.367000000000019</c:v>
                </c:pt>
                <c:pt idx="11368">
                  <c:v>11.367999999999995</c:v>
                </c:pt>
                <c:pt idx="11369">
                  <c:v>11.369000000000028</c:v>
                </c:pt>
                <c:pt idx="11370">
                  <c:v>11.370000000000005</c:v>
                </c:pt>
                <c:pt idx="11371">
                  <c:v>11.371000000000038</c:v>
                </c:pt>
                <c:pt idx="11372">
                  <c:v>11.372000000000014</c:v>
                </c:pt>
                <c:pt idx="11373">
                  <c:v>11.37299999999999</c:v>
                </c:pt>
                <c:pt idx="11374">
                  <c:v>11.374000000000024</c:v>
                </c:pt>
                <c:pt idx="11375">
                  <c:v>11.375</c:v>
                </c:pt>
                <c:pt idx="11376">
                  <c:v>11.376000000000033</c:v>
                </c:pt>
                <c:pt idx="11377">
                  <c:v>11.37700000000001</c:v>
                </c:pt>
                <c:pt idx="11378">
                  <c:v>11.378000000000043</c:v>
                </c:pt>
                <c:pt idx="11379">
                  <c:v>11.379000000000019</c:v>
                </c:pt>
                <c:pt idx="11380">
                  <c:v>11.379999999999995</c:v>
                </c:pt>
                <c:pt idx="11381">
                  <c:v>11.381000000000029</c:v>
                </c:pt>
                <c:pt idx="11382">
                  <c:v>11.382000000000005</c:v>
                </c:pt>
                <c:pt idx="11383">
                  <c:v>11.383000000000038</c:v>
                </c:pt>
                <c:pt idx="11384">
                  <c:v>11.384000000000015</c:v>
                </c:pt>
                <c:pt idx="11385">
                  <c:v>11.384999999999991</c:v>
                </c:pt>
                <c:pt idx="11386">
                  <c:v>11.386000000000024</c:v>
                </c:pt>
                <c:pt idx="11387">
                  <c:v>11.387</c:v>
                </c:pt>
                <c:pt idx="11388">
                  <c:v>11.388000000000034</c:v>
                </c:pt>
                <c:pt idx="11389">
                  <c:v>11.38900000000001</c:v>
                </c:pt>
                <c:pt idx="11390">
                  <c:v>11.390000000000043</c:v>
                </c:pt>
                <c:pt idx="11391">
                  <c:v>11.39100000000002</c:v>
                </c:pt>
                <c:pt idx="11392">
                  <c:v>11.391999999999996</c:v>
                </c:pt>
                <c:pt idx="11393">
                  <c:v>11.393000000000029</c:v>
                </c:pt>
                <c:pt idx="11394">
                  <c:v>11.394000000000005</c:v>
                </c:pt>
                <c:pt idx="11395">
                  <c:v>11.395000000000039</c:v>
                </c:pt>
                <c:pt idx="11396">
                  <c:v>11.396000000000015</c:v>
                </c:pt>
                <c:pt idx="11397">
                  <c:v>11.396999999999991</c:v>
                </c:pt>
                <c:pt idx="11398">
                  <c:v>11.398000000000025</c:v>
                </c:pt>
                <c:pt idx="11399">
                  <c:v>11.399000000000001</c:v>
                </c:pt>
                <c:pt idx="11400">
                  <c:v>11.400000000000034</c:v>
                </c:pt>
                <c:pt idx="11401">
                  <c:v>11.40100000000001</c:v>
                </c:pt>
                <c:pt idx="11402">
                  <c:v>11.402000000000044</c:v>
                </c:pt>
                <c:pt idx="11403">
                  <c:v>11.40300000000002</c:v>
                </c:pt>
                <c:pt idx="11404">
                  <c:v>11.403999999999996</c:v>
                </c:pt>
                <c:pt idx="11405">
                  <c:v>11.40500000000003</c:v>
                </c:pt>
                <c:pt idx="11406">
                  <c:v>11.406000000000006</c:v>
                </c:pt>
                <c:pt idx="11407">
                  <c:v>11.407000000000039</c:v>
                </c:pt>
                <c:pt idx="11408">
                  <c:v>11.408000000000015</c:v>
                </c:pt>
                <c:pt idx="11409">
                  <c:v>11.408999999999992</c:v>
                </c:pt>
                <c:pt idx="11410">
                  <c:v>11.410000000000025</c:v>
                </c:pt>
                <c:pt idx="11411">
                  <c:v>11.411000000000001</c:v>
                </c:pt>
                <c:pt idx="11412">
                  <c:v>11.412000000000035</c:v>
                </c:pt>
                <c:pt idx="11413">
                  <c:v>11.413000000000011</c:v>
                </c:pt>
                <c:pt idx="11414">
                  <c:v>11.414000000000044</c:v>
                </c:pt>
                <c:pt idx="11415">
                  <c:v>11.41500000000002</c:v>
                </c:pt>
                <c:pt idx="11416">
                  <c:v>11.415999999999997</c:v>
                </c:pt>
                <c:pt idx="11417">
                  <c:v>11.41700000000003</c:v>
                </c:pt>
                <c:pt idx="11418">
                  <c:v>11.418000000000006</c:v>
                </c:pt>
                <c:pt idx="11419">
                  <c:v>11.41900000000004</c:v>
                </c:pt>
                <c:pt idx="11420">
                  <c:v>11.420000000000016</c:v>
                </c:pt>
                <c:pt idx="11421">
                  <c:v>11.420999999999992</c:v>
                </c:pt>
                <c:pt idx="11422">
                  <c:v>11.422000000000025</c:v>
                </c:pt>
                <c:pt idx="11423">
                  <c:v>11.423000000000002</c:v>
                </c:pt>
                <c:pt idx="11424">
                  <c:v>11.424000000000035</c:v>
                </c:pt>
                <c:pt idx="11425">
                  <c:v>11.425000000000011</c:v>
                </c:pt>
                <c:pt idx="11426">
                  <c:v>11.426000000000045</c:v>
                </c:pt>
                <c:pt idx="11427">
                  <c:v>11.427000000000021</c:v>
                </c:pt>
                <c:pt idx="11428">
                  <c:v>11.427999999999997</c:v>
                </c:pt>
                <c:pt idx="11429">
                  <c:v>11.42900000000003</c:v>
                </c:pt>
                <c:pt idx="11430">
                  <c:v>11.430000000000007</c:v>
                </c:pt>
                <c:pt idx="11431">
                  <c:v>11.43100000000004</c:v>
                </c:pt>
                <c:pt idx="11432">
                  <c:v>11.432000000000016</c:v>
                </c:pt>
                <c:pt idx="11433">
                  <c:v>11.432999999999993</c:v>
                </c:pt>
                <c:pt idx="11434">
                  <c:v>11.434000000000026</c:v>
                </c:pt>
                <c:pt idx="11435">
                  <c:v>11.435000000000002</c:v>
                </c:pt>
                <c:pt idx="11436">
                  <c:v>11.436000000000035</c:v>
                </c:pt>
                <c:pt idx="11437">
                  <c:v>11.437000000000012</c:v>
                </c:pt>
                <c:pt idx="11438">
                  <c:v>11.438000000000045</c:v>
                </c:pt>
                <c:pt idx="11439">
                  <c:v>11.439000000000021</c:v>
                </c:pt>
                <c:pt idx="11440">
                  <c:v>11.439999999999998</c:v>
                </c:pt>
                <c:pt idx="11441">
                  <c:v>11.441000000000031</c:v>
                </c:pt>
                <c:pt idx="11442">
                  <c:v>11.442000000000007</c:v>
                </c:pt>
                <c:pt idx="11443">
                  <c:v>11.44300000000004</c:v>
                </c:pt>
                <c:pt idx="11444">
                  <c:v>11.444000000000017</c:v>
                </c:pt>
                <c:pt idx="11445">
                  <c:v>11.444999999999993</c:v>
                </c:pt>
                <c:pt idx="11446">
                  <c:v>11.446000000000026</c:v>
                </c:pt>
                <c:pt idx="11447">
                  <c:v>11.447000000000003</c:v>
                </c:pt>
                <c:pt idx="11448">
                  <c:v>11.448000000000036</c:v>
                </c:pt>
                <c:pt idx="11449">
                  <c:v>11.449000000000012</c:v>
                </c:pt>
                <c:pt idx="11450">
                  <c:v>11.450000000000045</c:v>
                </c:pt>
                <c:pt idx="11451">
                  <c:v>11.451000000000022</c:v>
                </c:pt>
                <c:pt idx="11452">
                  <c:v>11.451999999999998</c:v>
                </c:pt>
                <c:pt idx="11453">
                  <c:v>11.453000000000031</c:v>
                </c:pt>
                <c:pt idx="11454">
                  <c:v>11.454000000000008</c:v>
                </c:pt>
                <c:pt idx="11455">
                  <c:v>11.455000000000041</c:v>
                </c:pt>
                <c:pt idx="11456">
                  <c:v>11.456000000000017</c:v>
                </c:pt>
                <c:pt idx="11457">
                  <c:v>11.456999999999994</c:v>
                </c:pt>
                <c:pt idx="11458">
                  <c:v>11.458000000000027</c:v>
                </c:pt>
                <c:pt idx="11459">
                  <c:v>11.459000000000003</c:v>
                </c:pt>
                <c:pt idx="11460">
                  <c:v>11.460000000000036</c:v>
                </c:pt>
                <c:pt idx="11461">
                  <c:v>11.461000000000013</c:v>
                </c:pt>
                <c:pt idx="11462">
                  <c:v>11.462000000000046</c:v>
                </c:pt>
                <c:pt idx="11463">
                  <c:v>11.463000000000022</c:v>
                </c:pt>
                <c:pt idx="11464">
                  <c:v>11.463999999999999</c:v>
                </c:pt>
                <c:pt idx="11465">
                  <c:v>11.465000000000032</c:v>
                </c:pt>
                <c:pt idx="11466">
                  <c:v>11.466000000000008</c:v>
                </c:pt>
                <c:pt idx="11467">
                  <c:v>11.467000000000041</c:v>
                </c:pt>
                <c:pt idx="11468">
                  <c:v>11.468000000000018</c:v>
                </c:pt>
                <c:pt idx="11469">
                  <c:v>11.468999999999994</c:v>
                </c:pt>
                <c:pt idx="11470">
                  <c:v>11.470000000000027</c:v>
                </c:pt>
                <c:pt idx="11471">
                  <c:v>11.471000000000004</c:v>
                </c:pt>
                <c:pt idx="11472">
                  <c:v>11.472000000000037</c:v>
                </c:pt>
                <c:pt idx="11473">
                  <c:v>11.473000000000013</c:v>
                </c:pt>
                <c:pt idx="11474">
                  <c:v>11.474000000000046</c:v>
                </c:pt>
                <c:pt idx="11475">
                  <c:v>11.475000000000023</c:v>
                </c:pt>
                <c:pt idx="11476">
                  <c:v>11.475999999999999</c:v>
                </c:pt>
                <c:pt idx="11477">
                  <c:v>11.477000000000032</c:v>
                </c:pt>
                <c:pt idx="11478">
                  <c:v>11.478000000000009</c:v>
                </c:pt>
                <c:pt idx="11479">
                  <c:v>11.479000000000042</c:v>
                </c:pt>
                <c:pt idx="11480">
                  <c:v>11.480000000000018</c:v>
                </c:pt>
                <c:pt idx="11481">
                  <c:v>11.480999999999995</c:v>
                </c:pt>
                <c:pt idx="11482">
                  <c:v>11.482000000000028</c:v>
                </c:pt>
                <c:pt idx="11483">
                  <c:v>11.483000000000004</c:v>
                </c:pt>
                <c:pt idx="11484">
                  <c:v>11.484000000000037</c:v>
                </c:pt>
                <c:pt idx="11485">
                  <c:v>11.485000000000014</c:v>
                </c:pt>
                <c:pt idx="11486">
                  <c:v>11.48599999999999</c:v>
                </c:pt>
                <c:pt idx="11487">
                  <c:v>11.487000000000023</c:v>
                </c:pt>
                <c:pt idx="11488">
                  <c:v>11.488</c:v>
                </c:pt>
                <c:pt idx="11489">
                  <c:v>11.489000000000033</c:v>
                </c:pt>
                <c:pt idx="11490">
                  <c:v>11.490000000000009</c:v>
                </c:pt>
                <c:pt idx="11491">
                  <c:v>11.491000000000042</c:v>
                </c:pt>
                <c:pt idx="11492">
                  <c:v>11.492000000000019</c:v>
                </c:pt>
                <c:pt idx="11493">
                  <c:v>11.492999999999995</c:v>
                </c:pt>
                <c:pt idx="11494">
                  <c:v>11.494000000000028</c:v>
                </c:pt>
                <c:pt idx="11495">
                  <c:v>11.495000000000005</c:v>
                </c:pt>
                <c:pt idx="11496">
                  <c:v>11.496000000000038</c:v>
                </c:pt>
                <c:pt idx="11497">
                  <c:v>11.497000000000014</c:v>
                </c:pt>
                <c:pt idx="11498">
                  <c:v>11.49799999999999</c:v>
                </c:pt>
                <c:pt idx="11499">
                  <c:v>11.499000000000024</c:v>
                </c:pt>
                <c:pt idx="11500">
                  <c:v>11.5</c:v>
                </c:pt>
                <c:pt idx="11501">
                  <c:v>11.501000000000033</c:v>
                </c:pt>
                <c:pt idx="11502">
                  <c:v>11.50200000000001</c:v>
                </c:pt>
                <c:pt idx="11503">
                  <c:v>11.503000000000043</c:v>
                </c:pt>
                <c:pt idx="11504">
                  <c:v>11.504000000000019</c:v>
                </c:pt>
                <c:pt idx="11505">
                  <c:v>11.504999999999995</c:v>
                </c:pt>
                <c:pt idx="11506">
                  <c:v>11.506000000000029</c:v>
                </c:pt>
                <c:pt idx="11507">
                  <c:v>11.507000000000005</c:v>
                </c:pt>
                <c:pt idx="11508">
                  <c:v>11.508000000000038</c:v>
                </c:pt>
                <c:pt idx="11509">
                  <c:v>11.509000000000015</c:v>
                </c:pt>
                <c:pt idx="11510">
                  <c:v>11.509999999999991</c:v>
                </c:pt>
                <c:pt idx="11511">
                  <c:v>11.511000000000024</c:v>
                </c:pt>
                <c:pt idx="11512">
                  <c:v>11.512</c:v>
                </c:pt>
                <c:pt idx="11513">
                  <c:v>11.513000000000034</c:v>
                </c:pt>
                <c:pt idx="11514">
                  <c:v>11.51400000000001</c:v>
                </c:pt>
                <c:pt idx="11515">
                  <c:v>11.515000000000043</c:v>
                </c:pt>
                <c:pt idx="11516">
                  <c:v>11.51600000000002</c:v>
                </c:pt>
                <c:pt idx="11517">
                  <c:v>11.516999999999996</c:v>
                </c:pt>
                <c:pt idx="11518">
                  <c:v>11.518000000000029</c:v>
                </c:pt>
                <c:pt idx="11519">
                  <c:v>11.519000000000005</c:v>
                </c:pt>
                <c:pt idx="11520">
                  <c:v>11.520000000000039</c:v>
                </c:pt>
                <c:pt idx="11521">
                  <c:v>11.521000000000015</c:v>
                </c:pt>
                <c:pt idx="11522">
                  <c:v>11.521999999999991</c:v>
                </c:pt>
                <c:pt idx="11523">
                  <c:v>11.523000000000025</c:v>
                </c:pt>
                <c:pt idx="11524">
                  <c:v>11.524000000000001</c:v>
                </c:pt>
                <c:pt idx="11525">
                  <c:v>11.525000000000034</c:v>
                </c:pt>
                <c:pt idx="11526">
                  <c:v>11.52600000000001</c:v>
                </c:pt>
                <c:pt idx="11527">
                  <c:v>11.527000000000044</c:v>
                </c:pt>
                <c:pt idx="11528">
                  <c:v>11.52800000000002</c:v>
                </c:pt>
                <c:pt idx="11529">
                  <c:v>11.528999999999996</c:v>
                </c:pt>
                <c:pt idx="11530">
                  <c:v>11.53000000000003</c:v>
                </c:pt>
                <c:pt idx="11531">
                  <c:v>11.531000000000006</c:v>
                </c:pt>
                <c:pt idx="11532">
                  <c:v>11.532000000000039</c:v>
                </c:pt>
                <c:pt idx="11533">
                  <c:v>11.533000000000015</c:v>
                </c:pt>
                <c:pt idx="11534">
                  <c:v>11.533999999999992</c:v>
                </c:pt>
                <c:pt idx="11535">
                  <c:v>11.535000000000025</c:v>
                </c:pt>
                <c:pt idx="11536">
                  <c:v>11.536000000000001</c:v>
                </c:pt>
                <c:pt idx="11537">
                  <c:v>11.537000000000035</c:v>
                </c:pt>
                <c:pt idx="11538">
                  <c:v>11.538000000000011</c:v>
                </c:pt>
                <c:pt idx="11539">
                  <c:v>11.539000000000044</c:v>
                </c:pt>
                <c:pt idx="11540">
                  <c:v>11.54000000000002</c:v>
                </c:pt>
                <c:pt idx="11541">
                  <c:v>11.540999999999997</c:v>
                </c:pt>
                <c:pt idx="11542">
                  <c:v>11.54200000000003</c:v>
                </c:pt>
                <c:pt idx="11543">
                  <c:v>11.543000000000006</c:v>
                </c:pt>
                <c:pt idx="11544">
                  <c:v>11.54400000000004</c:v>
                </c:pt>
                <c:pt idx="11545">
                  <c:v>11.545000000000016</c:v>
                </c:pt>
                <c:pt idx="11546">
                  <c:v>11.545999999999992</c:v>
                </c:pt>
                <c:pt idx="11547">
                  <c:v>11.547000000000025</c:v>
                </c:pt>
                <c:pt idx="11548">
                  <c:v>11.548000000000002</c:v>
                </c:pt>
                <c:pt idx="11549">
                  <c:v>11.549000000000035</c:v>
                </c:pt>
                <c:pt idx="11550">
                  <c:v>11.550000000000011</c:v>
                </c:pt>
                <c:pt idx="11551">
                  <c:v>11.551000000000045</c:v>
                </c:pt>
                <c:pt idx="11552">
                  <c:v>11.552000000000021</c:v>
                </c:pt>
                <c:pt idx="11553">
                  <c:v>11.552999999999997</c:v>
                </c:pt>
                <c:pt idx="11554">
                  <c:v>11.55400000000003</c:v>
                </c:pt>
                <c:pt idx="11555">
                  <c:v>11.555000000000007</c:v>
                </c:pt>
                <c:pt idx="11556">
                  <c:v>11.55600000000004</c:v>
                </c:pt>
                <c:pt idx="11557">
                  <c:v>11.557000000000016</c:v>
                </c:pt>
                <c:pt idx="11558">
                  <c:v>11.557999999999993</c:v>
                </c:pt>
                <c:pt idx="11559">
                  <c:v>11.559000000000026</c:v>
                </c:pt>
                <c:pt idx="11560">
                  <c:v>11.560000000000002</c:v>
                </c:pt>
                <c:pt idx="11561">
                  <c:v>11.561000000000035</c:v>
                </c:pt>
                <c:pt idx="11562">
                  <c:v>11.562000000000012</c:v>
                </c:pt>
                <c:pt idx="11563">
                  <c:v>11.563000000000045</c:v>
                </c:pt>
                <c:pt idx="11564">
                  <c:v>11.564000000000021</c:v>
                </c:pt>
                <c:pt idx="11565">
                  <c:v>11.564999999999998</c:v>
                </c:pt>
                <c:pt idx="11566">
                  <c:v>11.566000000000031</c:v>
                </c:pt>
                <c:pt idx="11567">
                  <c:v>11.567000000000007</c:v>
                </c:pt>
                <c:pt idx="11568">
                  <c:v>11.56800000000004</c:v>
                </c:pt>
                <c:pt idx="11569">
                  <c:v>11.569000000000017</c:v>
                </c:pt>
                <c:pt idx="11570">
                  <c:v>11.569999999999993</c:v>
                </c:pt>
                <c:pt idx="11571">
                  <c:v>11.571000000000026</c:v>
                </c:pt>
                <c:pt idx="11572">
                  <c:v>11.572000000000003</c:v>
                </c:pt>
                <c:pt idx="11573">
                  <c:v>11.573000000000036</c:v>
                </c:pt>
                <c:pt idx="11574">
                  <c:v>11.574000000000012</c:v>
                </c:pt>
                <c:pt idx="11575">
                  <c:v>11.575000000000045</c:v>
                </c:pt>
                <c:pt idx="11576">
                  <c:v>11.576000000000022</c:v>
                </c:pt>
                <c:pt idx="11577">
                  <c:v>11.576999999999998</c:v>
                </c:pt>
                <c:pt idx="11578">
                  <c:v>11.578000000000031</c:v>
                </c:pt>
                <c:pt idx="11579">
                  <c:v>11.579000000000008</c:v>
                </c:pt>
                <c:pt idx="11580">
                  <c:v>11.580000000000041</c:v>
                </c:pt>
                <c:pt idx="11581">
                  <c:v>11.581000000000017</c:v>
                </c:pt>
                <c:pt idx="11582">
                  <c:v>11.581999999999994</c:v>
                </c:pt>
                <c:pt idx="11583">
                  <c:v>11.583000000000027</c:v>
                </c:pt>
                <c:pt idx="11584">
                  <c:v>11.584000000000003</c:v>
                </c:pt>
                <c:pt idx="11585">
                  <c:v>11.585000000000036</c:v>
                </c:pt>
                <c:pt idx="11586">
                  <c:v>11.586000000000013</c:v>
                </c:pt>
                <c:pt idx="11587">
                  <c:v>11.587000000000046</c:v>
                </c:pt>
                <c:pt idx="11588">
                  <c:v>11.588000000000022</c:v>
                </c:pt>
                <c:pt idx="11589">
                  <c:v>11.588999999999999</c:v>
                </c:pt>
                <c:pt idx="11590">
                  <c:v>11.590000000000032</c:v>
                </c:pt>
                <c:pt idx="11591">
                  <c:v>11.591000000000008</c:v>
                </c:pt>
                <c:pt idx="11592">
                  <c:v>11.592000000000041</c:v>
                </c:pt>
                <c:pt idx="11593">
                  <c:v>11.593000000000018</c:v>
                </c:pt>
                <c:pt idx="11594">
                  <c:v>11.593999999999994</c:v>
                </c:pt>
                <c:pt idx="11595">
                  <c:v>11.595000000000027</c:v>
                </c:pt>
                <c:pt idx="11596">
                  <c:v>11.596000000000004</c:v>
                </c:pt>
                <c:pt idx="11597">
                  <c:v>11.597000000000037</c:v>
                </c:pt>
                <c:pt idx="11598">
                  <c:v>11.598000000000013</c:v>
                </c:pt>
                <c:pt idx="11599">
                  <c:v>11.599000000000046</c:v>
                </c:pt>
                <c:pt idx="11600">
                  <c:v>11.600000000000023</c:v>
                </c:pt>
                <c:pt idx="11601">
                  <c:v>11.600999999999999</c:v>
                </c:pt>
                <c:pt idx="11602">
                  <c:v>11.602000000000032</c:v>
                </c:pt>
                <c:pt idx="11603">
                  <c:v>11.603000000000009</c:v>
                </c:pt>
                <c:pt idx="11604">
                  <c:v>11.604000000000042</c:v>
                </c:pt>
                <c:pt idx="11605">
                  <c:v>11.605000000000018</c:v>
                </c:pt>
                <c:pt idx="11606">
                  <c:v>11.605999999999995</c:v>
                </c:pt>
                <c:pt idx="11607">
                  <c:v>11.607000000000028</c:v>
                </c:pt>
                <c:pt idx="11608">
                  <c:v>11.608000000000004</c:v>
                </c:pt>
                <c:pt idx="11609">
                  <c:v>11.609000000000037</c:v>
                </c:pt>
                <c:pt idx="11610">
                  <c:v>11.610000000000014</c:v>
                </c:pt>
                <c:pt idx="11611">
                  <c:v>11.61099999999999</c:v>
                </c:pt>
                <c:pt idx="11612">
                  <c:v>11.612000000000023</c:v>
                </c:pt>
                <c:pt idx="11613">
                  <c:v>11.613</c:v>
                </c:pt>
                <c:pt idx="11614">
                  <c:v>11.614000000000033</c:v>
                </c:pt>
                <c:pt idx="11615">
                  <c:v>11.615000000000009</c:v>
                </c:pt>
                <c:pt idx="11616">
                  <c:v>11.616000000000042</c:v>
                </c:pt>
                <c:pt idx="11617">
                  <c:v>11.617000000000019</c:v>
                </c:pt>
                <c:pt idx="11618">
                  <c:v>11.617999999999995</c:v>
                </c:pt>
                <c:pt idx="11619">
                  <c:v>11.619000000000028</c:v>
                </c:pt>
                <c:pt idx="11620">
                  <c:v>11.620000000000005</c:v>
                </c:pt>
                <c:pt idx="11621">
                  <c:v>11.621000000000038</c:v>
                </c:pt>
                <c:pt idx="11622">
                  <c:v>11.622000000000014</c:v>
                </c:pt>
                <c:pt idx="11623">
                  <c:v>11.62299999999999</c:v>
                </c:pt>
                <c:pt idx="11624">
                  <c:v>11.624000000000024</c:v>
                </c:pt>
                <c:pt idx="11625">
                  <c:v>11.625</c:v>
                </c:pt>
                <c:pt idx="11626">
                  <c:v>11.626000000000033</c:v>
                </c:pt>
                <c:pt idx="11627">
                  <c:v>11.62700000000001</c:v>
                </c:pt>
                <c:pt idx="11628">
                  <c:v>11.628000000000043</c:v>
                </c:pt>
                <c:pt idx="11629">
                  <c:v>11.629000000000019</c:v>
                </c:pt>
                <c:pt idx="11630">
                  <c:v>11.629999999999995</c:v>
                </c:pt>
                <c:pt idx="11631">
                  <c:v>11.631000000000029</c:v>
                </c:pt>
                <c:pt idx="11632">
                  <c:v>11.632000000000005</c:v>
                </c:pt>
                <c:pt idx="11633">
                  <c:v>11.633000000000038</c:v>
                </c:pt>
                <c:pt idx="11634">
                  <c:v>11.634000000000015</c:v>
                </c:pt>
                <c:pt idx="11635">
                  <c:v>11.634999999999991</c:v>
                </c:pt>
                <c:pt idx="11636">
                  <c:v>11.636000000000024</c:v>
                </c:pt>
                <c:pt idx="11637">
                  <c:v>11.637</c:v>
                </c:pt>
                <c:pt idx="11638">
                  <c:v>11.638000000000034</c:v>
                </c:pt>
                <c:pt idx="11639">
                  <c:v>11.63900000000001</c:v>
                </c:pt>
                <c:pt idx="11640">
                  <c:v>11.640000000000043</c:v>
                </c:pt>
                <c:pt idx="11641">
                  <c:v>11.64100000000002</c:v>
                </c:pt>
                <c:pt idx="11642">
                  <c:v>11.641999999999996</c:v>
                </c:pt>
                <c:pt idx="11643">
                  <c:v>11.643000000000029</c:v>
                </c:pt>
                <c:pt idx="11644">
                  <c:v>11.644000000000005</c:v>
                </c:pt>
                <c:pt idx="11645">
                  <c:v>11.645000000000039</c:v>
                </c:pt>
                <c:pt idx="11646">
                  <c:v>11.646000000000015</c:v>
                </c:pt>
                <c:pt idx="11647">
                  <c:v>11.646999999999991</c:v>
                </c:pt>
                <c:pt idx="11648">
                  <c:v>11.648000000000025</c:v>
                </c:pt>
                <c:pt idx="11649">
                  <c:v>11.649000000000001</c:v>
                </c:pt>
                <c:pt idx="11650">
                  <c:v>11.650000000000034</c:v>
                </c:pt>
                <c:pt idx="11651">
                  <c:v>11.65100000000001</c:v>
                </c:pt>
                <c:pt idx="11652">
                  <c:v>11.652000000000044</c:v>
                </c:pt>
                <c:pt idx="11653">
                  <c:v>11.65300000000002</c:v>
                </c:pt>
                <c:pt idx="11654">
                  <c:v>11.653999999999996</c:v>
                </c:pt>
                <c:pt idx="11655">
                  <c:v>11.65500000000003</c:v>
                </c:pt>
                <c:pt idx="11656">
                  <c:v>11.656000000000006</c:v>
                </c:pt>
                <c:pt idx="11657">
                  <c:v>11.657000000000039</c:v>
                </c:pt>
                <c:pt idx="11658">
                  <c:v>11.658000000000015</c:v>
                </c:pt>
                <c:pt idx="11659">
                  <c:v>11.658999999999992</c:v>
                </c:pt>
                <c:pt idx="11660">
                  <c:v>11.660000000000025</c:v>
                </c:pt>
                <c:pt idx="11661">
                  <c:v>11.661000000000001</c:v>
                </c:pt>
                <c:pt idx="11662">
                  <c:v>11.662000000000035</c:v>
                </c:pt>
                <c:pt idx="11663">
                  <c:v>11.663000000000011</c:v>
                </c:pt>
                <c:pt idx="11664">
                  <c:v>11.664000000000044</c:v>
                </c:pt>
                <c:pt idx="11665">
                  <c:v>11.66500000000002</c:v>
                </c:pt>
                <c:pt idx="11666">
                  <c:v>11.665999999999997</c:v>
                </c:pt>
                <c:pt idx="11667">
                  <c:v>11.66700000000003</c:v>
                </c:pt>
                <c:pt idx="11668">
                  <c:v>11.668000000000006</c:v>
                </c:pt>
                <c:pt idx="11669">
                  <c:v>11.66900000000004</c:v>
                </c:pt>
                <c:pt idx="11670">
                  <c:v>11.670000000000016</c:v>
                </c:pt>
                <c:pt idx="11671">
                  <c:v>11.670999999999992</c:v>
                </c:pt>
                <c:pt idx="11672">
                  <c:v>11.672000000000025</c:v>
                </c:pt>
                <c:pt idx="11673">
                  <c:v>11.673000000000002</c:v>
                </c:pt>
                <c:pt idx="11674">
                  <c:v>11.674000000000035</c:v>
                </c:pt>
                <c:pt idx="11675">
                  <c:v>11.675000000000011</c:v>
                </c:pt>
                <c:pt idx="11676">
                  <c:v>11.676000000000045</c:v>
                </c:pt>
                <c:pt idx="11677">
                  <c:v>11.677000000000021</c:v>
                </c:pt>
                <c:pt idx="11678">
                  <c:v>11.677999999999997</c:v>
                </c:pt>
                <c:pt idx="11679">
                  <c:v>11.67900000000003</c:v>
                </c:pt>
                <c:pt idx="11680">
                  <c:v>11.680000000000007</c:v>
                </c:pt>
                <c:pt idx="11681">
                  <c:v>11.68100000000004</c:v>
                </c:pt>
                <c:pt idx="11682">
                  <c:v>11.682000000000016</c:v>
                </c:pt>
                <c:pt idx="11683">
                  <c:v>11.682999999999993</c:v>
                </c:pt>
                <c:pt idx="11684">
                  <c:v>11.684000000000026</c:v>
                </c:pt>
                <c:pt idx="11685">
                  <c:v>11.685000000000002</c:v>
                </c:pt>
                <c:pt idx="11686">
                  <c:v>11.686000000000035</c:v>
                </c:pt>
                <c:pt idx="11687">
                  <c:v>11.687000000000012</c:v>
                </c:pt>
                <c:pt idx="11688">
                  <c:v>11.688000000000045</c:v>
                </c:pt>
                <c:pt idx="11689">
                  <c:v>11.689000000000021</c:v>
                </c:pt>
                <c:pt idx="11690">
                  <c:v>11.689999999999998</c:v>
                </c:pt>
                <c:pt idx="11691">
                  <c:v>11.691000000000031</c:v>
                </c:pt>
                <c:pt idx="11692">
                  <c:v>11.692000000000007</c:v>
                </c:pt>
                <c:pt idx="11693">
                  <c:v>11.69300000000004</c:v>
                </c:pt>
                <c:pt idx="11694">
                  <c:v>11.694000000000017</c:v>
                </c:pt>
                <c:pt idx="11695">
                  <c:v>11.694999999999993</c:v>
                </c:pt>
                <c:pt idx="11696">
                  <c:v>11.696000000000026</c:v>
                </c:pt>
                <c:pt idx="11697">
                  <c:v>11.697000000000003</c:v>
                </c:pt>
                <c:pt idx="11698">
                  <c:v>11.698000000000036</c:v>
                </c:pt>
                <c:pt idx="11699">
                  <c:v>11.699000000000012</c:v>
                </c:pt>
                <c:pt idx="11700">
                  <c:v>11.700000000000045</c:v>
                </c:pt>
                <c:pt idx="11701">
                  <c:v>11.701000000000022</c:v>
                </c:pt>
                <c:pt idx="11702">
                  <c:v>11.701999999999998</c:v>
                </c:pt>
                <c:pt idx="11703">
                  <c:v>11.703000000000031</c:v>
                </c:pt>
                <c:pt idx="11704">
                  <c:v>11.704000000000008</c:v>
                </c:pt>
                <c:pt idx="11705">
                  <c:v>11.705000000000041</c:v>
                </c:pt>
                <c:pt idx="11706">
                  <c:v>11.706000000000017</c:v>
                </c:pt>
                <c:pt idx="11707">
                  <c:v>11.706999999999994</c:v>
                </c:pt>
                <c:pt idx="11708">
                  <c:v>11.708000000000027</c:v>
                </c:pt>
                <c:pt idx="11709">
                  <c:v>11.709000000000003</c:v>
                </c:pt>
                <c:pt idx="11710">
                  <c:v>11.710000000000036</c:v>
                </c:pt>
                <c:pt idx="11711">
                  <c:v>11.711000000000013</c:v>
                </c:pt>
                <c:pt idx="11712">
                  <c:v>11.712000000000046</c:v>
                </c:pt>
                <c:pt idx="11713">
                  <c:v>11.713000000000022</c:v>
                </c:pt>
                <c:pt idx="11714">
                  <c:v>11.713999999999999</c:v>
                </c:pt>
                <c:pt idx="11715">
                  <c:v>11.715000000000032</c:v>
                </c:pt>
                <c:pt idx="11716">
                  <c:v>11.716000000000008</c:v>
                </c:pt>
                <c:pt idx="11717">
                  <c:v>11.717000000000041</c:v>
                </c:pt>
                <c:pt idx="11718">
                  <c:v>11.718000000000018</c:v>
                </c:pt>
                <c:pt idx="11719">
                  <c:v>11.718999999999994</c:v>
                </c:pt>
                <c:pt idx="11720">
                  <c:v>11.720000000000027</c:v>
                </c:pt>
                <c:pt idx="11721">
                  <c:v>11.721000000000004</c:v>
                </c:pt>
                <c:pt idx="11722">
                  <c:v>11.722000000000037</c:v>
                </c:pt>
                <c:pt idx="11723">
                  <c:v>11.723000000000013</c:v>
                </c:pt>
                <c:pt idx="11724">
                  <c:v>11.724000000000046</c:v>
                </c:pt>
                <c:pt idx="11725">
                  <c:v>11.725000000000023</c:v>
                </c:pt>
                <c:pt idx="11726">
                  <c:v>11.725999999999999</c:v>
                </c:pt>
                <c:pt idx="11727">
                  <c:v>11.727000000000032</c:v>
                </c:pt>
                <c:pt idx="11728">
                  <c:v>11.728000000000009</c:v>
                </c:pt>
                <c:pt idx="11729">
                  <c:v>11.729000000000042</c:v>
                </c:pt>
                <c:pt idx="11730">
                  <c:v>11.730000000000018</c:v>
                </c:pt>
                <c:pt idx="11731">
                  <c:v>11.730999999999995</c:v>
                </c:pt>
                <c:pt idx="11732">
                  <c:v>11.732000000000028</c:v>
                </c:pt>
                <c:pt idx="11733">
                  <c:v>11.733000000000004</c:v>
                </c:pt>
                <c:pt idx="11734">
                  <c:v>11.734000000000037</c:v>
                </c:pt>
                <c:pt idx="11735">
                  <c:v>11.735000000000014</c:v>
                </c:pt>
                <c:pt idx="11736">
                  <c:v>11.73599999999999</c:v>
                </c:pt>
                <c:pt idx="11737">
                  <c:v>11.737000000000023</c:v>
                </c:pt>
                <c:pt idx="11738">
                  <c:v>11.738</c:v>
                </c:pt>
                <c:pt idx="11739">
                  <c:v>11.739000000000033</c:v>
                </c:pt>
                <c:pt idx="11740">
                  <c:v>11.740000000000009</c:v>
                </c:pt>
                <c:pt idx="11741">
                  <c:v>11.741000000000042</c:v>
                </c:pt>
                <c:pt idx="11742">
                  <c:v>11.742000000000019</c:v>
                </c:pt>
                <c:pt idx="11743">
                  <c:v>11.742999999999995</c:v>
                </c:pt>
                <c:pt idx="11744">
                  <c:v>11.744000000000028</c:v>
                </c:pt>
                <c:pt idx="11745">
                  <c:v>11.745000000000005</c:v>
                </c:pt>
                <c:pt idx="11746">
                  <c:v>11.746000000000038</c:v>
                </c:pt>
                <c:pt idx="11747">
                  <c:v>11.747000000000014</c:v>
                </c:pt>
                <c:pt idx="11748">
                  <c:v>11.74799999999999</c:v>
                </c:pt>
                <c:pt idx="11749">
                  <c:v>11.749000000000024</c:v>
                </c:pt>
                <c:pt idx="11750">
                  <c:v>11.75</c:v>
                </c:pt>
                <c:pt idx="11751">
                  <c:v>11.751000000000033</c:v>
                </c:pt>
                <c:pt idx="11752">
                  <c:v>11.75200000000001</c:v>
                </c:pt>
                <c:pt idx="11753">
                  <c:v>11.753000000000043</c:v>
                </c:pt>
                <c:pt idx="11754">
                  <c:v>11.754000000000019</c:v>
                </c:pt>
                <c:pt idx="11755">
                  <c:v>11.754999999999995</c:v>
                </c:pt>
                <c:pt idx="11756">
                  <c:v>11.756000000000029</c:v>
                </c:pt>
                <c:pt idx="11757">
                  <c:v>11.757000000000005</c:v>
                </c:pt>
                <c:pt idx="11758">
                  <c:v>11.758000000000038</c:v>
                </c:pt>
                <c:pt idx="11759">
                  <c:v>11.759000000000015</c:v>
                </c:pt>
                <c:pt idx="11760">
                  <c:v>11.759999999999991</c:v>
                </c:pt>
                <c:pt idx="11761">
                  <c:v>11.761000000000024</c:v>
                </c:pt>
                <c:pt idx="11762">
                  <c:v>11.762</c:v>
                </c:pt>
                <c:pt idx="11763">
                  <c:v>11.763000000000034</c:v>
                </c:pt>
                <c:pt idx="11764">
                  <c:v>11.76400000000001</c:v>
                </c:pt>
                <c:pt idx="11765">
                  <c:v>11.765000000000043</c:v>
                </c:pt>
                <c:pt idx="11766">
                  <c:v>11.76600000000002</c:v>
                </c:pt>
                <c:pt idx="11767">
                  <c:v>11.766999999999996</c:v>
                </c:pt>
                <c:pt idx="11768">
                  <c:v>11.768000000000029</c:v>
                </c:pt>
                <c:pt idx="11769">
                  <c:v>11.769000000000005</c:v>
                </c:pt>
                <c:pt idx="11770">
                  <c:v>11.770000000000039</c:v>
                </c:pt>
                <c:pt idx="11771">
                  <c:v>11.771000000000015</c:v>
                </c:pt>
                <c:pt idx="11772">
                  <c:v>11.771999999999991</c:v>
                </c:pt>
                <c:pt idx="11773">
                  <c:v>11.773000000000025</c:v>
                </c:pt>
                <c:pt idx="11774">
                  <c:v>11.774000000000001</c:v>
                </c:pt>
                <c:pt idx="11775">
                  <c:v>11.775000000000034</c:v>
                </c:pt>
                <c:pt idx="11776">
                  <c:v>11.77600000000001</c:v>
                </c:pt>
                <c:pt idx="11777">
                  <c:v>11.777000000000044</c:v>
                </c:pt>
                <c:pt idx="11778">
                  <c:v>11.77800000000002</c:v>
                </c:pt>
                <c:pt idx="11779">
                  <c:v>11.778999999999996</c:v>
                </c:pt>
                <c:pt idx="11780">
                  <c:v>11.78000000000003</c:v>
                </c:pt>
                <c:pt idx="11781">
                  <c:v>11.781000000000006</c:v>
                </c:pt>
                <c:pt idx="11782">
                  <c:v>11.782000000000039</c:v>
                </c:pt>
                <c:pt idx="11783">
                  <c:v>11.783000000000015</c:v>
                </c:pt>
                <c:pt idx="11784">
                  <c:v>11.783999999999992</c:v>
                </c:pt>
                <c:pt idx="11785">
                  <c:v>11.785000000000025</c:v>
                </c:pt>
                <c:pt idx="11786">
                  <c:v>11.786000000000001</c:v>
                </c:pt>
                <c:pt idx="11787">
                  <c:v>11.787000000000035</c:v>
                </c:pt>
                <c:pt idx="11788">
                  <c:v>11.788000000000011</c:v>
                </c:pt>
                <c:pt idx="11789">
                  <c:v>11.789000000000044</c:v>
                </c:pt>
                <c:pt idx="11790">
                  <c:v>11.79000000000002</c:v>
                </c:pt>
                <c:pt idx="11791">
                  <c:v>11.790999999999997</c:v>
                </c:pt>
                <c:pt idx="11792">
                  <c:v>11.79200000000003</c:v>
                </c:pt>
                <c:pt idx="11793">
                  <c:v>11.793000000000006</c:v>
                </c:pt>
                <c:pt idx="11794">
                  <c:v>11.79400000000004</c:v>
                </c:pt>
                <c:pt idx="11795">
                  <c:v>11.795000000000016</c:v>
                </c:pt>
                <c:pt idx="11796">
                  <c:v>11.795999999999992</c:v>
                </c:pt>
                <c:pt idx="11797">
                  <c:v>11.797000000000025</c:v>
                </c:pt>
                <c:pt idx="11798">
                  <c:v>11.798000000000002</c:v>
                </c:pt>
                <c:pt idx="11799">
                  <c:v>11.799000000000035</c:v>
                </c:pt>
                <c:pt idx="11800">
                  <c:v>11.800000000000011</c:v>
                </c:pt>
                <c:pt idx="11801">
                  <c:v>11.801000000000045</c:v>
                </c:pt>
                <c:pt idx="11802">
                  <c:v>11.802000000000021</c:v>
                </c:pt>
                <c:pt idx="11803">
                  <c:v>11.802999999999997</c:v>
                </c:pt>
                <c:pt idx="11804">
                  <c:v>11.80400000000003</c:v>
                </c:pt>
                <c:pt idx="11805">
                  <c:v>11.805000000000007</c:v>
                </c:pt>
                <c:pt idx="11806">
                  <c:v>11.80600000000004</c:v>
                </c:pt>
                <c:pt idx="11807">
                  <c:v>11.807000000000016</c:v>
                </c:pt>
                <c:pt idx="11808">
                  <c:v>11.807999999999993</c:v>
                </c:pt>
                <c:pt idx="11809">
                  <c:v>11.809000000000026</c:v>
                </c:pt>
                <c:pt idx="11810">
                  <c:v>11.810000000000002</c:v>
                </c:pt>
                <c:pt idx="11811">
                  <c:v>11.811000000000035</c:v>
                </c:pt>
                <c:pt idx="11812">
                  <c:v>11.812000000000012</c:v>
                </c:pt>
                <c:pt idx="11813">
                  <c:v>11.813000000000045</c:v>
                </c:pt>
                <c:pt idx="11814">
                  <c:v>11.814000000000021</c:v>
                </c:pt>
                <c:pt idx="11815">
                  <c:v>11.814999999999998</c:v>
                </c:pt>
                <c:pt idx="11816">
                  <c:v>11.816000000000031</c:v>
                </c:pt>
                <c:pt idx="11817">
                  <c:v>11.817000000000007</c:v>
                </c:pt>
                <c:pt idx="11818">
                  <c:v>11.81800000000004</c:v>
                </c:pt>
                <c:pt idx="11819">
                  <c:v>11.819000000000017</c:v>
                </c:pt>
                <c:pt idx="11820">
                  <c:v>11.819999999999993</c:v>
                </c:pt>
                <c:pt idx="11821">
                  <c:v>11.821000000000026</c:v>
                </c:pt>
                <c:pt idx="11822">
                  <c:v>11.822000000000003</c:v>
                </c:pt>
                <c:pt idx="11823">
                  <c:v>11.823000000000036</c:v>
                </c:pt>
                <c:pt idx="11824">
                  <c:v>11.824000000000012</c:v>
                </c:pt>
                <c:pt idx="11825">
                  <c:v>11.825000000000045</c:v>
                </c:pt>
                <c:pt idx="11826">
                  <c:v>11.826000000000022</c:v>
                </c:pt>
                <c:pt idx="11827">
                  <c:v>11.826999999999998</c:v>
                </c:pt>
                <c:pt idx="11828">
                  <c:v>11.828000000000031</c:v>
                </c:pt>
                <c:pt idx="11829">
                  <c:v>11.829000000000008</c:v>
                </c:pt>
                <c:pt idx="11830">
                  <c:v>11.830000000000041</c:v>
                </c:pt>
                <c:pt idx="11831">
                  <c:v>11.831000000000017</c:v>
                </c:pt>
                <c:pt idx="11832">
                  <c:v>11.831999999999994</c:v>
                </c:pt>
                <c:pt idx="11833">
                  <c:v>11.833000000000027</c:v>
                </c:pt>
                <c:pt idx="11834">
                  <c:v>11.834000000000003</c:v>
                </c:pt>
                <c:pt idx="11835">
                  <c:v>11.835000000000036</c:v>
                </c:pt>
                <c:pt idx="11836">
                  <c:v>11.836000000000013</c:v>
                </c:pt>
                <c:pt idx="11837">
                  <c:v>11.837000000000046</c:v>
                </c:pt>
                <c:pt idx="11838">
                  <c:v>11.838000000000022</c:v>
                </c:pt>
                <c:pt idx="11839">
                  <c:v>11.838999999999999</c:v>
                </c:pt>
                <c:pt idx="11840">
                  <c:v>11.840000000000032</c:v>
                </c:pt>
                <c:pt idx="11841">
                  <c:v>11.841000000000008</c:v>
                </c:pt>
                <c:pt idx="11842">
                  <c:v>11.842000000000041</c:v>
                </c:pt>
                <c:pt idx="11843">
                  <c:v>11.843000000000018</c:v>
                </c:pt>
                <c:pt idx="11844">
                  <c:v>11.843999999999994</c:v>
                </c:pt>
                <c:pt idx="11845">
                  <c:v>11.845000000000027</c:v>
                </c:pt>
                <c:pt idx="11846">
                  <c:v>11.846000000000004</c:v>
                </c:pt>
                <c:pt idx="11847">
                  <c:v>11.847000000000037</c:v>
                </c:pt>
                <c:pt idx="11848">
                  <c:v>11.848000000000013</c:v>
                </c:pt>
                <c:pt idx="11849">
                  <c:v>11.849000000000046</c:v>
                </c:pt>
                <c:pt idx="11850">
                  <c:v>11.850000000000023</c:v>
                </c:pt>
                <c:pt idx="11851">
                  <c:v>11.850999999999999</c:v>
                </c:pt>
                <c:pt idx="11852">
                  <c:v>11.852000000000032</c:v>
                </c:pt>
                <c:pt idx="11853">
                  <c:v>11.853000000000009</c:v>
                </c:pt>
                <c:pt idx="11854">
                  <c:v>11.854000000000042</c:v>
                </c:pt>
                <c:pt idx="11855">
                  <c:v>11.855000000000018</c:v>
                </c:pt>
                <c:pt idx="11856">
                  <c:v>11.855999999999995</c:v>
                </c:pt>
                <c:pt idx="11857">
                  <c:v>11.857000000000028</c:v>
                </c:pt>
                <c:pt idx="11858">
                  <c:v>11.858000000000004</c:v>
                </c:pt>
                <c:pt idx="11859">
                  <c:v>11.859000000000037</c:v>
                </c:pt>
                <c:pt idx="11860">
                  <c:v>11.860000000000014</c:v>
                </c:pt>
                <c:pt idx="11861">
                  <c:v>11.86099999999999</c:v>
                </c:pt>
                <c:pt idx="11862">
                  <c:v>11.862000000000023</c:v>
                </c:pt>
                <c:pt idx="11863">
                  <c:v>11.863</c:v>
                </c:pt>
                <c:pt idx="11864">
                  <c:v>11.864000000000033</c:v>
                </c:pt>
                <c:pt idx="11865">
                  <c:v>11.865000000000009</c:v>
                </c:pt>
                <c:pt idx="11866">
                  <c:v>11.866000000000042</c:v>
                </c:pt>
                <c:pt idx="11867">
                  <c:v>11.867000000000019</c:v>
                </c:pt>
                <c:pt idx="11868">
                  <c:v>11.867999999999995</c:v>
                </c:pt>
                <c:pt idx="11869">
                  <c:v>11.869000000000028</c:v>
                </c:pt>
                <c:pt idx="11870">
                  <c:v>11.870000000000005</c:v>
                </c:pt>
                <c:pt idx="11871">
                  <c:v>11.871000000000038</c:v>
                </c:pt>
                <c:pt idx="11872">
                  <c:v>11.872000000000014</c:v>
                </c:pt>
                <c:pt idx="11873">
                  <c:v>11.87299999999999</c:v>
                </c:pt>
                <c:pt idx="11874">
                  <c:v>11.874000000000024</c:v>
                </c:pt>
                <c:pt idx="11875">
                  <c:v>11.875</c:v>
                </c:pt>
                <c:pt idx="11876">
                  <c:v>11.876000000000033</c:v>
                </c:pt>
                <c:pt idx="11877">
                  <c:v>11.87700000000001</c:v>
                </c:pt>
                <c:pt idx="11878">
                  <c:v>11.878000000000043</c:v>
                </c:pt>
                <c:pt idx="11879">
                  <c:v>11.879000000000019</c:v>
                </c:pt>
                <c:pt idx="11880">
                  <c:v>11.879999999999995</c:v>
                </c:pt>
                <c:pt idx="11881">
                  <c:v>11.881000000000029</c:v>
                </c:pt>
                <c:pt idx="11882">
                  <c:v>11.882000000000005</c:v>
                </c:pt>
                <c:pt idx="11883">
                  <c:v>11.883000000000038</c:v>
                </c:pt>
                <c:pt idx="11884">
                  <c:v>11.884000000000015</c:v>
                </c:pt>
                <c:pt idx="11885">
                  <c:v>11.884999999999991</c:v>
                </c:pt>
                <c:pt idx="11886">
                  <c:v>11.886000000000024</c:v>
                </c:pt>
                <c:pt idx="11887">
                  <c:v>11.887</c:v>
                </c:pt>
                <c:pt idx="11888">
                  <c:v>11.888000000000034</c:v>
                </c:pt>
                <c:pt idx="11889">
                  <c:v>11.88900000000001</c:v>
                </c:pt>
                <c:pt idx="11890">
                  <c:v>11.890000000000043</c:v>
                </c:pt>
                <c:pt idx="11891">
                  <c:v>11.89100000000002</c:v>
                </c:pt>
                <c:pt idx="11892">
                  <c:v>11.891999999999996</c:v>
                </c:pt>
                <c:pt idx="11893">
                  <c:v>11.893000000000029</c:v>
                </c:pt>
                <c:pt idx="11894">
                  <c:v>11.894000000000005</c:v>
                </c:pt>
                <c:pt idx="11895">
                  <c:v>11.895000000000039</c:v>
                </c:pt>
                <c:pt idx="11896">
                  <c:v>11.896000000000015</c:v>
                </c:pt>
                <c:pt idx="11897">
                  <c:v>11.896999999999991</c:v>
                </c:pt>
                <c:pt idx="11898">
                  <c:v>11.898000000000025</c:v>
                </c:pt>
                <c:pt idx="11899">
                  <c:v>11.899000000000001</c:v>
                </c:pt>
                <c:pt idx="11900">
                  <c:v>11.900000000000034</c:v>
                </c:pt>
                <c:pt idx="11901">
                  <c:v>11.90100000000001</c:v>
                </c:pt>
                <c:pt idx="11902">
                  <c:v>11.902000000000044</c:v>
                </c:pt>
                <c:pt idx="11903">
                  <c:v>11.90300000000002</c:v>
                </c:pt>
                <c:pt idx="11904">
                  <c:v>11.903999999999996</c:v>
                </c:pt>
                <c:pt idx="11905">
                  <c:v>11.90500000000003</c:v>
                </c:pt>
                <c:pt idx="11906">
                  <c:v>11.906000000000006</c:v>
                </c:pt>
                <c:pt idx="11907">
                  <c:v>11.907000000000039</c:v>
                </c:pt>
                <c:pt idx="11908">
                  <c:v>11.908000000000015</c:v>
                </c:pt>
                <c:pt idx="11909">
                  <c:v>11.908999999999992</c:v>
                </c:pt>
                <c:pt idx="11910">
                  <c:v>11.910000000000025</c:v>
                </c:pt>
                <c:pt idx="11911">
                  <c:v>11.911000000000001</c:v>
                </c:pt>
                <c:pt idx="11912">
                  <c:v>11.912000000000035</c:v>
                </c:pt>
                <c:pt idx="11913">
                  <c:v>11.913000000000011</c:v>
                </c:pt>
                <c:pt idx="11914">
                  <c:v>11.914000000000044</c:v>
                </c:pt>
                <c:pt idx="11915">
                  <c:v>11.91500000000002</c:v>
                </c:pt>
                <c:pt idx="11916">
                  <c:v>11.915999999999997</c:v>
                </c:pt>
                <c:pt idx="11917">
                  <c:v>11.91700000000003</c:v>
                </c:pt>
                <c:pt idx="11918">
                  <c:v>11.918000000000006</c:v>
                </c:pt>
                <c:pt idx="11919">
                  <c:v>11.91900000000004</c:v>
                </c:pt>
                <c:pt idx="11920">
                  <c:v>11.920000000000016</c:v>
                </c:pt>
                <c:pt idx="11921">
                  <c:v>11.920999999999992</c:v>
                </c:pt>
                <c:pt idx="11922">
                  <c:v>11.922000000000025</c:v>
                </c:pt>
                <c:pt idx="11923">
                  <c:v>11.923000000000002</c:v>
                </c:pt>
                <c:pt idx="11924">
                  <c:v>11.924000000000035</c:v>
                </c:pt>
                <c:pt idx="11925">
                  <c:v>11.925000000000011</c:v>
                </c:pt>
                <c:pt idx="11926">
                  <c:v>11.926000000000045</c:v>
                </c:pt>
                <c:pt idx="11927">
                  <c:v>11.927000000000021</c:v>
                </c:pt>
                <c:pt idx="11928">
                  <c:v>11.927999999999997</c:v>
                </c:pt>
                <c:pt idx="11929">
                  <c:v>11.92900000000003</c:v>
                </c:pt>
                <c:pt idx="11930">
                  <c:v>11.930000000000007</c:v>
                </c:pt>
                <c:pt idx="11931">
                  <c:v>11.93100000000004</c:v>
                </c:pt>
                <c:pt idx="11932">
                  <c:v>11.932000000000016</c:v>
                </c:pt>
                <c:pt idx="11933">
                  <c:v>11.932999999999993</c:v>
                </c:pt>
                <c:pt idx="11934">
                  <c:v>11.934000000000026</c:v>
                </c:pt>
                <c:pt idx="11935">
                  <c:v>11.935000000000002</c:v>
                </c:pt>
                <c:pt idx="11936">
                  <c:v>11.936000000000035</c:v>
                </c:pt>
                <c:pt idx="11937">
                  <c:v>11.937000000000012</c:v>
                </c:pt>
                <c:pt idx="11938">
                  <c:v>11.938000000000045</c:v>
                </c:pt>
                <c:pt idx="11939">
                  <c:v>11.939000000000021</c:v>
                </c:pt>
                <c:pt idx="11940">
                  <c:v>11.939999999999998</c:v>
                </c:pt>
                <c:pt idx="11941">
                  <c:v>11.941000000000031</c:v>
                </c:pt>
                <c:pt idx="11942">
                  <c:v>11.942000000000007</c:v>
                </c:pt>
                <c:pt idx="11943">
                  <c:v>11.94300000000004</c:v>
                </c:pt>
                <c:pt idx="11944">
                  <c:v>11.944000000000017</c:v>
                </c:pt>
                <c:pt idx="11945">
                  <c:v>11.944999999999993</c:v>
                </c:pt>
                <c:pt idx="11946">
                  <c:v>11.946000000000026</c:v>
                </c:pt>
                <c:pt idx="11947">
                  <c:v>11.947000000000003</c:v>
                </c:pt>
                <c:pt idx="11948">
                  <c:v>11.948000000000036</c:v>
                </c:pt>
                <c:pt idx="11949">
                  <c:v>11.949000000000012</c:v>
                </c:pt>
                <c:pt idx="11950">
                  <c:v>11.950000000000045</c:v>
                </c:pt>
                <c:pt idx="11951">
                  <c:v>11.951000000000022</c:v>
                </c:pt>
                <c:pt idx="11952">
                  <c:v>11.951999999999998</c:v>
                </c:pt>
                <c:pt idx="11953">
                  <c:v>11.953000000000031</c:v>
                </c:pt>
                <c:pt idx="11954">
                  <c:v>11.954000000000008</c:v>
                </c:pt>
                <c:pt idx="11955">
                  <c:v>11.955000000000041</c:v>
                </c:pt>
                <c:pt idx="11956">
                  <c:v>11.956000000000017</c:v>
                </c:pt>
                <c:pt idx="11957">
                  <c:v>11.956999999999994</c:v>
                </c:pt>
                <c:pt idx="11958">
                  <c:v>11.958000000000027</c:v>
                </c:pt>
                <c:pt idx="11959">
                  <c:v>11.959000000000003</c:v>
                </c:pt>
                <c:pt idx="11960">
                  <c:v>11.960000000000036</c:v>
                </c:pt>
                <c:pt idx="11961">
                  <c:v>11.961000000000013</c:v>
                </c:pt>
                <c:pt idx="11962">
                  <c:v>11.962000000000046</c:v>
                </c:pt>
                <c:pt idx="11963">
                  <c:v>11.963000000000022</c:v>
                </c:pt>
                <c:pt idx="11964">
                  <c:v>11.963999999999999</c:v>
                </c:pt>
                <c:pt idx="11965">
                  <c:v>11.965000000000032</c:v>
                </c:pt>
                <c:pt idx="11966">
                  <c:v>11.966000000000008</c:v>
                </c:pt>
                <c:pt idx="11967">
                  <c:v>11.967000000000041</c:v>
                </c:pt>
                <c:pt idx="11968">
                  <c:v>11.968000000000018</c:v>
                </c:pt>
                <c:pt idx="11969">
                  <c:v>11.968999999999994</c:v>
                </c:pt>
                <c:pt idx="11970">
                  <c:v>11.970000000000027</c:v>
                </c:pt>
                <c:pt idx="11971">
                  <c:v>11.971000000000004</c:v>
                </c:pt>
                <c:pt idx="11972">
                  <c:v>11.972000000000037</c:v>
                </c:pt>
                <c:pt idx="11973">
                  <c:v>11.973000000000013</c:v>
                </c:pt>
                <c:pt idx="11974">
                  <c:v>11.974000000000046</c:v>
                </c:pt>
                <c:pt idx="11975">
                  <c:v>11.975000000000023</c:v>
                </c:pt>
                <c:pt idx="11976">
                  <c:v>11.975999999999999</c:v>
                </c:pt>
                <c:pt idx="11977">
                  <c:v>11.977000000000032</c:v>
                </c:pt>
                <c:pt idx="11978">
                  <c:v>11.978000000000009</c:v>
                </c:pt>
                <c:pt idx="11979">
                  <c:v>11.979000000000042</c:v>
                </c:pt>
                <c:pt idx="11980">
                  <c:v>11.980000000000018</c:v>
                </c:pt>
                <c:pt idx="11981">
                  <c:v>11.980999999999995</c:v>
                </c:pt>
                <c:pt idx="11982">
                  <c:v>11.982000000000028</c:v>
                </c:pt>
                <c:pt idx="11983">
                  <c:v>11.983000000000004</c:v>
                </c:pt>
                <c:pt idx="11984">
                  <c:v>11.984000000000037</c:v>
                </c:pt>
                <c:pt idx="11985">
                  <c:v>11.985000000000014</c:v>
                </c:pt>
                <c:pt idx="11986">
                  <c:v>11.98599999999999</c:v>
                </c:pt>
                <c:pt idx="11987">
                  <c:v>11.987000000000023</c:v>
                </c:pt>
                <c:pt idx="11988">
                  <c:v>11.988</c:v>
                </c:pt>
                <c:pt idx="11989">
                  <c:v>11.989000000000033</c:v>
                </c:pt>
                <c:pt idx="11990">
                  <c:v>11.990000000000009</c:v>
                </c:pt>
                <c:pt idx="11991">
                  <c:v>11.991000000000042</c:v>
                </c:pt>
                <c:pt idx="11992">
                  <c:v>11.992000000000019</c:v>
                </c:pt>
                <c:pt idx="11993">
                  <c:v>11.992999999999995</c:v>
                </c:pt>
                <c:pt idx="11994">
                  <c:v>11.994000000000028</c:v>
                </c:pt>
                <c:pt idx="11995">
                  <c:v>11.995000000000005</c:v>
                </c:pt>
                <c:pt idx="11996">
                  <c:v>11.996000000000038</c:v>
                </c:pt>
                <c:pt idx="11997">
                  <c:v>11.997000000000014</c:v>
                </c:pt>
                <c:pt idx="11998">
                  <c:v>11.99799999999999</c:v>
                </c:pt>
                <c:pt idx="11999">
                  <c:v>11.999000000000024</c:v>
                </c:pt>
                <c:pt idx="12000">
                  <c:v>12</c:v>
                </c:pt>
                <c:pt idx="12001">
                  <c:v>12.001000000000033</c:v>
                </c:pt>
                <c:pt idx="12002">
                  <c:v>12.00200000000001</c:v>
                </c:pt>
                <c:pt idx="12003">
                  <c:v>12.003000000000043</c:v>
                </c:pt>
                <c:pt idx="12004">
                  <c:v>12.004000000000019</c:v>
                </c:pt>
                <c:pt idx="12005">
                  <c:v>12.004999999999995</c:v>
                </c:pt>
                <c:pt idx="12006">
                  <c:v>12.006000000000029</c:v>
                </c:pt>
                <c:pt idx="12007">
                  <c:v>12.007000000000005</c:v>
                </c:pt>
                <c:pt idx="12008">
                  <c:v>12.008000000000038</c:v>
                </c:pt>
                <c:pt idx="12009">
                  <c:v>12.009000000000015</c:v>
                </c:pt>
                <c:pt idx="12010">
                  <c:v>12.009999999999991</c:v>
                </c:pt>
                <c:pt idx="12011">
                  <c:v>12.011000000000024</c:v>
                </c:pt>
                <c:pt idx="12012">
                  <c:v>12.012</c:v>
                </c:pt>
                <c:pt idx="12013">
                  <c:v>12.013000000000034</c:v>
                </c:pt>
                <c:pt idx="12014">
                  <c:v>12.01400000000001</c:v>
                </c:pt>
                <c:pt idx="12015">
                  <c:v>12.015000000000043</c:v>
                </c:pt>
                <c:pt idx="12016">
                  <c:v>12.01600000000002</c:v>
                </c:pt>
                <c:pt idx="12017">
                  <c:v>12.016999999999996</c:v>
                </c:pt>
                <c:pt idx="12018">
                  <c:v>12.018000000000029</c:v>
                </c:pt>
                <c:pt idx="12019">
                  <c:v>12.019000000000005</c:v>
                </c:pt>
                <c:pt idx="12020">
                  <c:v>12.020000000000039</c:v>
                </c:pt>
                <c:pt idx="12021">
                  <c:v>12.021000000000015</c:v>
                </c:pt>
                <c:pt idx="12022">
                  <c:v>12.021999999999991</c:v>
                </c:pt>
                <c:pt idx="12023">
                  <c:v>12.023000000000025</c:v>
                </c:pt>
                <c:pt idx="12024">
                  <c:v>12.024000000000001</c:v>
                </c:pt>
                <c:pt idx="12025">
                  <c:v>12.025000000000034</c:v>
                </c:pt>
                <c:pt idx="12026">
                  <c:v>12.02600000000001</c:v>
                </c:pt>
                <c:pt idx="12027">
                  <c:v>12.027000000000044</c:v>
                </c:pt>
                <c:pt idx="12028">
                  <c:v>12.02800000000002</c:v>
                </c:pt>
                <c:pt idx="12029">
                  <c:v>12.028999999999996</c:v>
                </c:pt>
                <c:pt idx="12030">
                  <c:v>12.03000000000003</c:v>
                </c:pt>
                <c:pt idx="12031">
                  <c:v>12.031000000000006</c:v>
                </c:pt>
                <c:pt idx="12032">
                  <c:v>12.032000000000039</c:v>
                </c:pt>
                <c:pt idx="12033">
                  <c:v>12.033000000000015</c:v>
                </c:pt>
                <c:pt idx="12034">
                  <c:v>12.033999999999992</c:v>
                </c:pt>
                <c:pt idx="12035">
                  <c:v>12.035000000000025</c:v>
                </c:pt>
                <c:pt idx="12036">
                  <c:v>12.036000000000001</c:v>
                </c:pt>
                <c:pt idx="12037">
                  <c:v>12.037000000000035</c:v>
                </c:pt>
                <c:pt idx="12038">
                  <c:v>12.038000000000011</c:v>
                </c:pt>
                <c:pt idx="12039">
                  <c:v>12.039000000000044</c:v>
                </c:pt>
                <c:pt idx="12040">
                  <c:v>12.04000000000002</c:v>
                </c:pt>
                <c:pt idx="12041">
                  <c:v>12.040999999999997</c:v>
                </c:pt>
                <c:pt idx="12042">
                  <c:v>12.04200000000003</c:v>
                </c:pt>
                <c:pt idx="12043">
                  <c:v>12.043000000000006</c:v>
                </c:pt>
                <c:pt idx="12044">
                  <c:v>12.04400000000004</c:v>
                </c:pt>
                <c:pt idx="12045">
                  <c:v>12.045000000000016</c:v>
                </c:pt>
                <c:pt idx="12046">
                  <c:v>12.045999999999992</c:v>
                </c:pt>
                <c:pt idx="12047">
                  <c:v>12.047000000000025</c:v>
                </c:pt>
                <c:pt idx="12048">
                  <c:v>12.048000000000002</c:v>
                </c:pt>
                <c:pt idx="12049">
                  <c:v>12.049000000000035</c:v>
                </c:pt>
                <c:pt idx="12050">
                  <c:v>12.050000000000011</c:v>
                </c:pt>
                <c:pt idx="12051">
                  <c:v>12.051000000000045</c:v>
                </c:pt>
                <c:pt idx="12052">
                  <c:v>12.052000000000021</c:v>
                </c:pt>
                <c:pt idx="12053">
                  <c:v>12.052999999999997</c:v>
                </c:pt>
                <c:pt idx="12054">
                  <c:v>12.05400000000003</c:v>
                </c:pt>
                <c:pt idx="12055">
                  <c:v>12.055000000000007</c:v>
                </c:pt>
                <c:pt idx="12056">
                  <c:v>12.05600000000004</c:v>
                </c:pt>
                <c:pt idx="12057">
                  <c:v>12.057000000000016</c:v>
                </c:pt>
                <c:pt idx="12058">
                  <c:v>12.057999999999993</c:v>
                </c:pt>
                <c:pt idx="12059">
                  <c:v>12.059000000000026</c:v>
                </c:pt>
                <c:pt idx="12060">
                  <c:v>12.060000000000002</c:v>
                </c:pt>
                <c:pt idx="12061">
                  <c:v>12.061000000000035</c:v>
                </c:pt>
                <c:pt idx="12062">
                  <c:v>12.062000000000012</c:v>
                </c:pt>
                <c:pt idx="12063">
                  <c:v>12.063000000000045</c:v>
                </c:pt>
                <c:pt idx="12064">
                  <c:v>12.064000000000021</c:v>
                </c:pt>
                <c:pt idx="12065">
                  <c:v>12.064999999999998</c:v>
                </c:pt>
                <c:pt idx="12066">
                  <c:v>12.066000000000031</c:v>
                </c:pt>
                <c:pt idx="12067">
                  <c:v>12.067000000000007</c:v>
                </c:pt>
                <c:pt idx="12068">
                  <c:v>12.06800000000004</c:v>
                </c:pt>
                <c:pt idx="12069">
                  <c:v>12.069000000000017</c:v>
                </c:pt>
                <c:pt idx="12070">
                  <c:v>12.069999999999993</c:v>
                </c:pt>
                <c:pt idx="12071">
                  <c:v>12.071000000000026</c:v>
                </c:pt>
                <c:pt idx="12072">
                  <c:v>12.072000000000003</c:v>
                </c:pt>
                <c:pt idx="12073">
                  <c:v>12.073000000000036</c:v>
                </c:pt>
                <c:pt idx="12074">
                  <c:v>12.074000000000012</c:v>
                </c:pt>
                <c:pt idx="12075">
                  <c:v>12.075000000000045</c:v>
                </c:pt>
                <c:pt idx="12076">
                  <c:v>12.076000000000022</c:v>
                </c:pt>
                <c:pt idx="12077">
                  <c:v>12.076999999999998</c:v>
                </c:pt>
                <c:pt idx="12078">
                  <c:v>12.078000000000031</c:v>
                </c:pt>
                <c:pt idx="12079">
                  <c:v>12.079000000000008</c:v>
                </c:pt>
                <c:pt idx="12080">
                  <c:v>12.080000000000041</c:v>
                </c:pt>
                <c:pt idx="12081">
                  <c:v>12.081000000000017</c:v>
                </c:pt>
                <c:pt idx="12082">
                  <c:v>12.081999999999994</c:v>
                </c:pt>
                <c:pt idx="12083">
                  <c:v>12.083000000000027</c:v>
                </c:pt>
                <c:pt idx="12084">
                  <c:v>12.084000000000003</c:v>
                </c:pt>
                <c:pt idx="12085">
                  <c:v>12.085000000000036</c:v>
                </c:pt>
                <c:pt idx="12086">
                  <c:v>12.086000000000013</c:v>
                </c:pt>
                <c:pt idx="12087">
                  <c:v>12.087000000000046</c:v>
                </c:pt>
                <c:pt idx="12088">
                  <c:v>12.088000000000022</c:v>
                </c:pt>
                <c:pt idx="12089">
                  <c:v>12.088999999999999</c:v>
                </c:pt>
                <c:pt idx="12090">
                  <c:v>12.090000000000032</c:v>
                </c:pt>
                <c:pt idx="12091">
                  <c:v>12.091000000000008</c:v>
                </c:pt>
                <c:pt idx="12092">
                  <c:v>12.092000000000041</c:v>
                </c:pt>
                <c:pt idx="12093">
                  <c:v>12.093000000000018</c:v>
                </c:pt>
                <c:pt idx="12094">
                  <c:v>12.093999999999994</c:v>
                </c:pt>
                <c:pt idx="12095">
                  <c:v>12.095000000000027</c:v>
                </c:pt>
                <c:pt idx="12096">
                  <c:v>12.096000000000004</c:v>
                </c:pt>
                <c:pt idx="12097">
                  <c:v>12.097000000000037</c:v>
                </c:pt>
                <c:pt idx="12098">
                  <c:v>12.098000000000013</c:v>
                </c:pt>
                <c:pt idx="12099">
                  <c:v>12.099000000000046</c:v>
                </c:pt>
                <c:pt idx="12100">
                  <c:v>12.100000000000023</c:v>
                </c:pt>
                <c:pt idx="12101">
                  <c:v>12.100999999999999</c:v>
                </c:pt>
                <c:pt idx="12102">
                  <c:v>12.102000000000032</c:v>
                </c:pt>
                <c:pt idx="12103">
                  <c:v>12.103000000000009</c:v>
                </c:pt>
                <c:pt idx="12104">
                  <c:v>12.104000000000042</c:v>
                </c:pt>
                <c:pt idx="12105">
                  <c:v>12.105000000000018</c:v>
                </c:pt>
                <c:pt idx="12106">
                  <c:v>12.105999999999995</c:v>
                </c:pt>
                <c:pt idx="12107">
                  <c:v>12.107000000000028</c:v>
                </c:pt>
                <c:pt idx="12108">
                  <c:v>12.108000000000004</c:v>
                </c:pt>
                <c:pt idx="12109">
                  <c:v>12.109000000000037</c:v>
                </c:pt>
                <c:pt idx="12110">
                  <c:v>12.110000000000014</c:v>
                </c:pt>
                <c:pt idx="12111">
                  <c:v>12.11099999999999</c:v>
                </c:pt>
                <c:pt idx="12112">
                  <c:v>12.112000000000023</c:v>
                </c:pt>
                <c:pt idx="12113">
                  <c:v>12.113</c:v>
                </c:pt>
                <c:pt idx="12114">
                  <c:v>12.114000000000033</c:v>
                </c:pt>
                <c:pt idx="12115">
                  <c:v>12.115000000000009</c:v>
                </c:pt>
                <c:pt idx="12116">
                  <c:v>12.116000000000042</c:v>
                </c:pt>
                <c:pt idx="12117">
                  <c:v>12.117000000000019</c:v>
                </c:pt>
                <c:pt idx="12118">
                  <c:v>12.117999999999995</c:v>
                </c:pt>
                <c:pt idx="12119">
                  <c:v>12.119000000000028</c:v>
                </c:pt>
                <c:pt idx="12120">
                  <c:v>12.120000000000005</c:v>
                </c:pt>
                <c:pt idx="12121">
                  <c:v>12.121000000000038</c:v>
                </c:pt>
                <c:pt idx="12122">
                  <c:v>12.122000000000014</c:v>
                </c:pt>
                <c:pt idx="12123">
                  <c:v>12.12299999999999</c:v>
                </c:pt>
                <c:pt idx="12124">
                  <c:v>12.124000000000024</c:v>
                </c:pt>
                <c:pt idx="12125">
                  <c:v>12.125</c:v>
                </c:pt>
                <c:pt idx="12126">
                  <c:v>12.126000000000033</c:v>
                </c:pt>
                <c:pt idx="12127">
                  <c:v>12.12700000000001</c:v>
                </c:pt>
                <c:pt idx="12128">
                  <c:v>12.128000000000043</c:v>
                </c:pt>
                <c:pt idx="12129">
                  <c:v>12.129000000000019</c:v>
                </c:pt>
                <c:pt idx="12130">
                  <c:v>12.129999999999995</c:v>
                </c:pt>
                <c:pt idx="12131">
                  <c:v>12.131000000000029</c:v>
                </c:pt>
                <c:pt idx="12132">
                  <c:v>12.132000000000005</c:v>
                </c:pt>
                <c:pt idx="12133">
                  <c:v>12.133000000000038</c:v>
                </c:pt>
                <c:pt idx="12134">
                  <c:v>12.134000000000015</c:v>
                </c:pt>
                <c:pt idx="12135">
                  <c:v>12.134999999999991</c:v>
                </c:pt>
                <c:pt idx="12136">
                  <c:v>12.136000000000024</c:v>
                </c:pt>
                <c:pt idx="12137">
                  <c:v>12.137</c:v>
                </c:pt>
                <c:pt idx="12138">
                  <c:v>12.138000000000034</c:v>
                </c:pt>
                <c:pt idx="12139">
                  <c:v>12.13900000000001</c:v>
                </c:pt>
                <c:pt idx="12140">
                  <c:v>12.140000000000043</c:v>
                </c:pt>
                <c:pt idx="12141">
                  <c:v>12.14100000000002</c:v>
                </c:pt>
                <c:pt idx="12142">
                  <c:v>12.141999999999996</c:v>
                </c:pt>
                <c:pt idx="12143">
                  <c:v>12.143000000000029</c:v>
                </c:pt>
                <c:pt idx="12144">
                  <c:v>12.144000000000005</c:v>
                </c:pt>
                <c:pt idx="12145">
                  <c:v>12.145000000000039</c:v>
                </c:pt>
                <c:pt idx="12146">
                  <c:v>12.146000000000015</c:v>
                </c:pt>
                <c:pt idx="12147">
                  <c:v>12.146999999999991</c:v>
                </c:pt>
                <c:pt idx="12148">
                  <c:v>12.148000000000025</c:v>
                </c:pt>
                <c:pt idx="12149">
                  <c:v>12.149000000000001</c:v>
                </c:pt>
                <c:pt idx="12150">
                  <c:v>12.150000000000034</c:v>
                </c:pt>
                <c:pt idx="12151">
                  <c:v>12.15100000000001</c:v>
                </c:pt>
                <c:pt idx="12152">
                  <c:v>12.152000000000044</c:v>
                </c:pt>
                <c:pt idx="12153">
                  <c:v>12.15300000000002</c:v>
                </c:pt>
                <c:pt idx="12154">
                  <c:v>12.153999999999996</c:v>
                </c:pt>
                <c:pt idx="12155">
                  <c:v>12.15500000000003</c:v>
                </c:pt>
                <c:pt idx="12156">
                  <c:v>12.156000000000006</c:v>
                </c:pt>
                <c:pt idx="12157">
                  <c:v>12.157000000000039</c:v>
                </c:pt>
                <c:pt idx="12158">
                  <c:v>12.158000000000015</c:v>
                </c:pt>
                <c:pt idx="12159">
                  <c:v>12.158999999999992</c:v>
                </c:pt>
                <c:pt idx="12160">
                  <c:v>12.160000000000025</c:v>
                </c:pt>
                <c:pt idx="12161">
                  <c:v>12.161000000000001</c:v>
                </c:pt>
                <c:pt idx="12162">
                  <c:v>12.162000000000035</c:v>
                </c:pt>
                <c:pt idx="12163">
                  <c:v>12.163000000000011</c:v>
                </c:pt>
                <c:pt idx="12164">
                  <c:v>12.164000000000044</c:v>
                </c:pt>
                <c:pt idx="12165">
                  <c:v>12.16500000000002</c:v>
                </c:pt>
                <c:pt idx="12166">
                  <c:v>12.165999999999997</c:v>
                </c:pt>
                <c:pt idx="12167">
                  <c:v>12.16700000000003</c:v>
                </c:pt>
                <c:pt idx="12168">
                  <c:v>12.168000000000006</c:v>
                </c:pt>
                <c:pt idx="12169">
                  <c:v>12.16900000000004</c:v>
                </c:pt>
                <c:pt idx="12170">
                  <c:v>12.170000000000016</c:v>
                </c:pt>
                <c:pt idx="12171">
                  <c:v>12.170999999999992</c:v>
                </c:pt>
                <c:pt idx="12172">
                  <c:v>12.172000000000025</c:v>
                </c:pt>
                <c:pt idx="12173">
                  <c:v>12.173000000000002</c:v>
                </c:pt>
                <c:pt idx="12174">
                  <c:v>12.174000000000035</c:v>
                </c:pt>
                <c:pt idx="12175">
                  <c:v>12.175000000000011</c:v>
                </c:pt>
                <c:pt idx="12176">
                  <c:v>12.176000000000045</c:v>
                </c:pt>
                <c:pt idx="12177">
                  <c:v>12.177000000000021</c:v>
                </c:pt>
                <c:pt idx="12178">
                  <c:v>12.177999999999997</c:v>
                </c:pt>
                <c:pt idx="12179">
                  <c:v>12.17900000000003</c:v>
                </c:pt>
                <c:pt idx="12180">
                  <c:v>12.180000000000007</c:v>
                </c:pt>
                <c:pt idx="12181">
                  <c:v>12.18100000000004</c:v>
                </c:pt>
                <c:pt idx="12182">
                  <c:v>12.182000000000016</c:v>
                </c:pt>
                <c:pt idx="12183">
                  <c:v>12.182999999999993</c:v>
                </c:pt>
                <c:pt idx="12184">
                  <c:v>12.184000000000026</c:v>
                </c:pt>
                <c:pt idx="12185">
                  <c:v>12.185000000000002</c:v>
                </c:pt>
                <c:pt idx="12186">
                  <c:v>12.186000000000035</c:v>
                </c:pt>
                <c:pt idx="12187">
                  <c:v>12.187000000000012</c:v>
                </c:pt>
                <c:pt idx="12188">
                  <c:v>12.188000000000045</c:v>
                </c:pt>
                <c:pt idx="12189">
                  <c:v>12.189000000000021</c:v>
                </c:pt>
                <c:pt idx="12190">
                  <c:v>12.189999999999998</c:v>
                </c:pt>
                <c:pt idx="12191">
                  <c:v>12.191000000000031</c:v>
                </c:pt>
                <c:pt idx="12192">
                  <c:v>12.192000000000007</c:v>
                </c:pt>
                <c:pt idx="12193">
                  <c:v>12.19300000000004</c:v>
                </c:pt>
                <c:pt idx="12194">
                  <c:v>12.194000000000017</c:v>
                </c:pt>
                <c:pt idx="12195">
                  <c:v>12.194999999999993</c:v>
                </c:pt>
                <c:pt idx="12196">
                  <c:v>12.196000000000026</c:v>
                </c:pt>
                <c:pt idx="12197">
                  <c:v>12.197000000000003</c:v>
                </c:pt>
                <c:pt idx="12198">
                  <c:v>12.198000000000036</c:v>
                </c:pt>
                <c:pt idx="12199">
                  <c:v>12.199000000000012</c:v>
                </c:pt>
                <c:pt idx="12200">
                  <c:v>12.200000000000045</c:v>
                </c:pt>
                <c:pt idx="12201">
                  <c:v>12.201000000000022</c:v>
                </c:pt>
                <c:pt idx="12202">
                  <c:v>12.201999999999998</c:v>
                </c:pt>
                <c:pt idx="12203">
                  <c:v>12.203000000000031</c:v>
                </c:pt>
                <c:pt idx="12204">
                  <c:v>12.204000000000008</c:v>
                </c:pt>
                <c:pt idx="12205">
                  <c:v>12.205000000000041</c:v>
                </c:pt>
                <c:pt idx="12206">
                  <c:v>12.206000000000017</c:v>
                </c:pt>
                <c:pt idx="12207">
                  <c:v>12.206999999999994</c:v>
                </c:pt>
                <c:pt idx="12208">
                  <c:v>12.208000000000027</c:v>
                </c:pt>
                <c:pt idx="12209">
                  <c:v>12.209000000000003</c:v>
                </c:pt>
                <c:pt idx="12210">
                  <c:v>12.210000000000036</c:v>
                </c:pt>
                <c:pt idx="12211">
                  <c:v>12.211000000000013</c:v>
                </c:pt>
                <c:pt idx="12212">
                  <c:v>12.212000000000046</c:v>
                </c:pt>
                <c:pt idx="12213">
                  <c:v>12.213000000000022</c:v>
                </c:pt>
                <c:pt idx="12214">
                  <c:v>12.213999999999999</c:v>
                </c:pt>
                <c:pt idx="12215">
                  <c:v>12.215000000000032</c:v>
                </c:pt>
                <c:pt idx="12216">
                  <c:v>12.216000000000008</c:v>
                </c:pt>
                <c:pt idx="12217">
                  <c:v>12.217000000000041</c:v>
                </c:pt>
                <c:pt idx="12218">
                  <c:v>12.218000000000018</c:v>
                </c:pt>
                <c:pt idx="12219">
                  <c:v>12.218999999999994</c:v>
                </c:pt>
                <c:pt idx="12220">
                  <c:v>12.220000000000027</c:v>
                </c:pt>
                <c:pt idx="12221">
                  <c:v>12.221000000000004</c:v>
                </c:pt>
                <c:pt idx="12222">
                  <c:v>12.222000000000037</c:v>
                </c:pt>
                <c:pt idx="12223">
                  <c:v>12.223000000000013</c:v>
                </c:pt>
                <c:pt idx="12224">
                  <c:v>12.224000000000046</c:v>
                </c:pt>
                <c:pt idx="12225">
                  <c:v>12.225000000000023</c:v>
                </c:pt>
                <c:pt idx="12226">
                  <c:v>12.225999999999999</c:v>
                </c:pt>
                <c:pt idx="12227">
                  <c:v>12.227000000000032</c:v>
                </c:pt>
                <c:pt idx="12228">
                  <c:v>12.228000000000009</c:v>
                </c:pt>
                <c:pt idx="12229">
                  <c:v>12.229000000000042</c:v>
                </c:pt>
                <c:pt idx="12230">
                  <c:v>12.230000000000018</c:v>
                </c:pt>
                <c:pt idx="12231">
                  <c:v>12.230999999999995</c:v>
                </c:pt>
                <c:pt idx="12232">
                  <c:v>12.232000000000028</c:v>
                </c:pt>
                <c:pt idx="12233">
                  <c:v>12.233000000000004</c:v>
                </c:pt>
                <c:pt idx="12234">
                  <c:v>12.234000000000037</c:v>
                </c:pt>
                <c:pt idx="12235">
                  <c:v>12.235000000000014</c:v>
                </c:pt>
                <c:pt idx="12236">
                  <c:v>12.23599999999999</c:v>
                </c:pt>
                <c:pt idx="12237">
                  <c:v>12.237000000000023</c:v>
                </c:pt>
                <c:pt idx="12238">
                  <c:v>12.238</c:v>
                </c:pt>
                <c:pt idx="12239">
                  <c:v>12.239000000000033</c:v>
                </c:pt>
                <c:pt idx="12240">
                  <c:v>12.240000000000009</c:v>
                </c:pt>
                <c:pt idx="12241">
                  <c:v>12.241000000000042</c:v>
                </c:pt>
                <c:pt idx="12242">
                  <c:v>12.242000000000019</c:v>
                </c:pt>
                <c:pt idx="12243">
                  <c:v>12.242999999999995</c:v>
                </c:pt>
                <c:pt idx="12244">
                  <c:v>12.244000000000028</c:v>
                </c:pt>
                <c:pt idx="12245">
                  <c:v>12.245000000000005</c:v>
                </c:pt>
                <c:pt idx="12246">
                  <c:v>12.246000000000038</c:v>
                </c:pt>
                <c:pt idx="12247">
                  <c:v>12.247000000000014</c:v>
                </c:pt>
                <c:pt idx="12248">
                  <c:v>12.24799999999999</c:v>
                </c:pt>
                <c:pt idx="12249">
                  <c:v>12.249000000000024</c:v>
                </c:pt>
                <c:pt idx="12250">
                  <c:v>12.25</c:v>
                </c:pt>
                <c:pt idx="12251">
                  <c:v>12.251000000000033</c:v>
                </c:pt>
                <c:pt idx="12252">
                  <c:v>12.25200000000001</c:v>
                </c:pt>
                <c:pt idx="12253">
                  <c:v>12.253000000000043</c:v>
                </c:pt>
                <c:pt idx="12254">
                  <c:v>12.254000000000019</c:v>
                </c:pt>
                <c:pt idx="12255">
                  <c:v>12.254999999999995</c:v>
                </c:pt>
                <c:pt idx="12256">
                  <c:v>12.256000000000029</c:v>
                </c:pt>
                <c:pt idx="12257">
                  <c:v>12.257000000000005</c:v>
                </c:pt>
                <c:pt idx="12258">
                  <c:v>12.258000000000038</c:v>
                </c:pt>
                <c:pt idx="12259">
                  <c:v>12.259000000000015</c:v>
                </c:pt>
                <c:pt idx="12260">
                  <c:v>12.259999999999991</c:v>
                </c:pt>
                <c:pt idx="12261">
                  <c:v>12.261000000000024</c:v>
                </c:pt>
                <c:pt idx="12262">
                  <c:v>12.262</c:v>
                </c:pt>
                <c:pt idx="12263">
                  <c:v>12.263000000000034</c:v>
                </c:pt>
                <c:pt idx="12264">
                  <c:v>12.26400000000001</c:v>
                </c:pt>
                <c:pt idx="12265">
                  <c:v>12.265000000000043</c:v>
                </c:pt>
                <c:pt idx="12266">
                  <c:v>12.26600000000002</c:v>
                </c:pt>
                <c:pt idx="12267">
                  <c:v>12.266999999999996</c:v>
                </c:pt>
                <c:pt idx="12268">
                  <c:v>12.268000000000029</c:v>
                </c:pt>
                <c:pt idx="12269">
                  <c:v>12.269000000000005</c:v>
                </c:pt>
                <c:pt idx="12270">
                  <c:v>12.270000000000039</c:v>
                </c:pt>
                <c:pt idx="12271">
                  <c:v>12.271000000000015</c:v>
                </c:pt>
                <c:pt idx="12272">
                  <c:v>12.271999999999991</c:v>
                </c:pt>
                <c:pt idx="12273">
                  <c:v>12.273000000000025</c:v>
                </c:pt>
                <c:pt idx="12274">
                  <c:v>12.274000000000001</c:v>
                </c:pt>
                <c:pt idx="12275">
                  <c:v>12.275000000000034</c:v>
                </c:pt>
                <c:pt idx="12276">
                  <c:v>12.27600000000001</c:v>
                </c:pt>
                <c:pt idx="12277">
                  <c:v>12.277000000000044</c:v>
                </c:pt>
                <c:pt idx="12278">
                  <c:v>12.27800000000002</c:v>
                </c:pt>
                <c:pt idx="12279">
                  <c:v>12.278999999999996</c:v>
                </c:pt>
                <c:pt idx="12280">
                  <c:v>12.28000000000003</c:v>
                </c:pt>
                <c:pt idx="12281">
                  <c:v>12.281000000000006</c:v>
                </c:pt>
                <c:pt idx="12282">
                  <c:v>12.282000000000039</c:v>
                </c:pt>
                <c:pt idx="12283">
                  <c:v>12.283000000000015</c:v>
                </c:pt>
                <c:pt idx="12284">
                  <c:v>12.283999999999992</c:v>
                </c:pt>
                <c:pt idx="12285">
                  <c:v>12.285000000000025</c:v>
                </c:pt>
                <c:pt idx="12286">
                  <c:v>12.286000000000001</c:v>
                </c:pt>
                <c:pt idx="12287">
                  <c:v>12.287000000000035</c:v>
                </c:pt>
                <c:pt idx="12288">
                  <c:v>12.288000000000011</c:v>
                </c:pt>
                <c:pt idx="12289">
                  <c:v>12.289000000000044</c:v>
                </c:pt>
                <c:pt idx="12290">
                  <c:v>12.29000000000002</c:v>
                </c:pt>
                <c:pt idx="12291">
                  <c:v>12.290999999999997</c:v>
                </c:pt>
                <c:pt idx="12292">
                  <c:v>12.29200000000003</c:v>
                </c:pt>
                <c:pt idx="12293">
                  <c:v>12.293000000000006</c:v>
                </c:pt>
                <c:pt idx="12294">
                  <c:v>12.29400000000004</c:v>
                </c:pt>
                <c:pt idx="12295">
                  <c:v>12.295000000000016</c:v>
                </c:pt>
                <c:pt idx="12296">
                  <c:v>12.295999999999992</c:v>
                </c:pt>
                <c:pt idx="12297">
                  <c:v>12.297000000000025</c:v>
                </c:pt>
                <c:pt idx="12298">
                  <c:v>12.298000000000002</c:v>
                </c:pt>
                <c:pt idx="12299">
                  <c:v>12.299000000000035</c:v>
                </c:pt>
                <c:pt idx="12300">
                  <c:v>12.300000000000011</c:v>
                </c:pt>
                <c:pt idx="12301">
                  <c:v>12.301000000000045</c:v>
                </c:pt>
                <c:pt idx="12302">
                  <c:v>12.302000000000021</c:v>
                </c:pt>
                <c:pt idx="12303">
                  <c:v>12.302999999999997</c:v>
                </c:pt>
                <c:pt idx="12304">
                  <c:v>12.30400000000003</c:v>
                </c:pt>
                <c:pt idx="12305">
                  <c:v>12.305000000000007</c:v>
                </c:pt>
                <c:pt idx="12306">
                  <c:v>12.30600000000004</c:v>
                </c:pt>
                <c:pt idx="12307">
                  <c:v>12.307000000000016</c:v>
                </c:pt>
                <c:pt idx="12308">
                  <c:v>12.307999999999993</c:v>
                </c:pt>
                <c:pt idx="12309">
                  <c:v>12.309000000000026</c:v>
                </c:pt>
                <c:pt idx="12310">
                  <c:v>12.310000000000002</c:v>
                </c:pt>
                <c:pt idx="12311">
                  <c:v>12.311000000000035</c:v>
                </c:pt>
                <c:pt idx="12312">
                  <c:v>12.312000000000012</c:v>
                </c:pt>
                <c:pt idx="12313">
                  <c:v>12.313000000000045</c:v>
                </c:pt>
                <c:pt idx="12314">
                  <c:v>12.314000000000021</c:v>
                </c:pt>
                <c:pt idx="12315">
                  <c:v>12.314999999999998</c:v>
                </c:pt>
                <c:pt idx="12316">
                  <c:v>12.316000000000031</c:v>
                </c:pt>
                <c:pt idx="12317">
                  <c:v>12.317000000000007</c:v>
                </c:pt>
                <c:pt idx="12318">
                  <c:v>12.31800000000004</c:v>
                </c:pt>
                <c:pt idx="12319">
                  <c:v>12.319000000000017</c:v>
                </c:pt>
                <c:pt idx="12320">
                  <c:v>12.319999999999993</c:v>
                </c:pt>
                <c:pt idx="12321">
                  <c:v>12.321000000000026</c:v>
                </c:pt>
                <c:pt idx="12322">
                  <c:v>12.322000000000003</c:v>
                </c:pt>
                <c:pt idx="12323">
                  <c:v>12.323000000000036</c:v>
                </c:pt>
                <c:pt idx="12324">
                  <c:v>12.324000000000012</c:v>
                </c:pt>
                <c:pt idx="12325">
                  <c:v>12.325000000000045</c:v>
                </c:pt>
                <c:pt idx="12326">
                  <c:v>12.326000000000022</c:v>
                </c:pt>
                <c:pt idx="12327">
                  <c:v>12.326999999999998</c:v>
                </c:pt>
                <c:pt idx="12328">
                  <c:v>12.328000000000031</c:v>
                </c:pt>
                <c:pt idx="12329">
                  <c:v>12.329000000000008</c:v>
                </c:pt>
                <c:pt idx="12330">
                  <c:v>12.330000000000041</c:v>
                </c:pt>
                <c:pt idx="12331">
                  <c:v>12.331000000000017</c:v>
                </c:pt>
                <c:pt idx="12332">
                  <c:v>12.331999999999994</c:v>
                </c:pt>
                <c:pt idx="12333">
                  <c:v>12.333000000000027</c:v>
                </c:pt>
                <c:pt idx="12334">
                  <c:v>12.334000000000003</c:v>
                </c:pt>
                <c:pt idx="12335">
                  <c:v>12.335000000000036</c:v>
                </c:pt>
                <c:pt idx="12336">
                  <c:v>12.336000000000013</c:v>
                </c:pt>
                <c:pt idx="12337">
                  <c:v>12.337000000000046</c:v>
                </c:pt>
                <c:pt idx="12338">
                  <c:v>12.338000000000022</c:v>
                </c:pt>
                <c:pt idx="12339">
                  <c:v>12.338999999999999</c:v>
                </c:pt>
                <c:pt idx="12340">
                  <c:v>12.340000000000032</c:v>
                </c:pt>
                <c:pt idx="12341">
                  <c:v>12.341000000000008</c:v>
                </c:pt>
                <c:pt idx="12342">
                  <c:v>12.342000000000041</c:v>
                </c:pt>
                <c:pt idx="12343">
                  <c:v>12.343000000000018</c:v>
                </c:pt>
                <c:pt idx="12344">
                  <c:v>12.343999999999994</c:v>
                </c:pt>
                <c:pt idx="12345">
                  <c:v>12.345000000000027</c:v>
                </c:pt>
                <c:pt idx="12346">
                  <c:v>12.346000000000004</c:v>
                </c:pt>
                <c:pt idx="12347">
                  <c:v>12.347000000000037</c:v>
                </c:pt>
                <c:pt idx="12348">
                  <c:v>12.348000000000013</c:v>
                </c:pt>
                <c:pt idx="12349">
                  <c:v>12.349000000000046</c:v>
                </c:pt>
                <c:pt idx="12350">
                  <c:v>12.350000000000023</c:v>
                </c:pt>
                <c:pt idx="12351">
                  <c:v>12.350999999999999</c:v>
                </c:pt>
                <c:pt idx="12352">
                  <c:v>12.352000000000032</c:v>
                </c:pt>
                <c:pt idx="12353">
                  <c:v>12.353000000000009</c:v>
                </c:pt>
                <c:pt idx="12354">
                  <c:v>12.354000000000042</c:v>
                </c:pt>
                <c:pt idx="12355">
                  <c:v>12.355000000000018</c:v>
                </c:pt>
                <c:pt idx="12356">
                  <c:v>12.355999999999995</c:v>
                </c:pt>
                <c:pt idx="12357">
                  <c:v>12.357000000000028</c:v>
                </c:pt>
                <c:pt idx="12358">
                  <c:v>12.358000000000004</c:v>
                </c:pt>
                <c:pt idx="12359">
                  <c:v>12.359000000000037</c:v>
                </c:pt>
                <c:pt idx="12360">
                  <c:v>12.360000000000014</c:v>
                </c:pt>
                <c:pt idx="12361">
                  <c:v>12.36099999999999</c:v>
                </c:pt>
                <c:pt idx="12362">
                  <c:v>12.362000000000023</c:v>
                </c:pt>
                <c:pt idx="12363">
                  <c:v>12.363</c:v>
                </c:pt>
                <c:pt idx="12364">
                  <c:v>12.364000000000033</c:v>
                </c:pt>
                <c:pt idx="12365">
                  <c:v>12.365000000000009</c:v>
                </c:pt>
                <c:pt idx="12366">
                  <c:v>12.366000000000042</c:v>
                </c:pt>
                <c:pt idx="12367">
                  <c:v>12.367000000000019</c:v>
                </c:pt>
                <c:pt idx="12368">
                  <c:v>12.367999999999995</c:v>
                </c:pt>
                <c:pt idx="12369">
                  <c:v>12.369000000000028</c:v>
                </c:pt>
                <c:pt idx="12370">
                  <c:v>12.370000000000005</c:v>
                </c:pt>
                <c:pt idx="12371">
                  <c:v>12.371000000000038</c:v>
                </c:pt>
                <c:pt idx="12372">
                  <c:v>12.372000000000014</c:v>
                </c:pt>
                <c:pt idx="12373">
                  <c:v>12.37299999999999</c:v>
                </c:pt>
                <c:pt idx="12374">
                  <c:v>12.374000000000024</c:v>
                </c:pt>
                <c:pt idx="12375">
                  <c:v>12.375</c:v>
                </c:pt>
                <c:pt idx="12376">
                  <c:v>12.376000000000033</c:v>
                </c:pt>
                <c:pt idx="12377">
                  <c:v>12.37700000000001</c:v>
                </c:pt>
                <c:pt idx="12378">
                  <c:v>12.378000000000043</c:v>
                </c:pt>
                <c:pt idx="12379">
                  <c:v>12.379000000000019</c:v>
                </c:pt>
                <c:pt idx="12380">
                  <c:v>12.379999999999995</c:v>
                </c:pt>
                <c:pt idx="12381">
                  <c:v>12.381000000000029</c:v>
                </c:pt>
                <c:pt idx="12382">
                  <c:v>12.382000000000005</c:v>
                </c:pt>
                <c:pt idx="12383">
                  <c:v>12.383000000000038</c:v>
                </c:pt>
                <c:pt idx="12384">
                  <c:v>12.384000000000015</c:v>
                </c:pt>
                <c:pt idx="12385">
                  <c:v>12.384999999999991</c:v>
                </c:pt>
                <c:pt idx="12386">
                  <c:v>12.386000000000024</c:v>
                </c:pt>
                <c:pt idx="12387">
                  <c:v>12.387</c:v>
                </c:pt>
                <c:pt idx="12388">
                  <c:v>12.388000000000034</c:v>
                </c:pt>
                <c:pt idx="12389">
                  <c:v>12.38900000000001</c:v>
                </c:pt>
                <c:pt idx="12390">
                  <c:v>12.390000000000043</c:v>
                </c:pt>
                <c:pt idx="12391">
                  <c:v>12.39100000000002</c:v>
                </c:pt>
                <c:pt idx="12392">
                  <c:v>12.391999999999996</c:v>
                </c:pt>
                <c:pt idx="12393">
                  <c:v>12.393000000000029</c:v>
                </c:pt>
                <c:pt idx="12394">
                  <c:v>12.394000000000005</c:v>
                </c:pt>
                <c:pt idx="12395">
                  <c:v>12.395000000000039</c:v>
                </c:pt>
                <c:pt idx="12396">
                  <c:v>12.396000000000015</c:v>
                </c:pt>
                <c:pt idx="12397">
                  <c:v>12.396999999999991</c:v>
                </c:pt>
                <c:pt idx="12398">
                  <c:v>12.398000000000025</c:v>
                </c:pt>
                <c:pt idx="12399">
                  <c:v>12.399000000000001</c:v>
                </c:pt>
                <c:pt idx="12400">
                  <c:v>12.400000000000034</c:v>
                </c:pt>
                <c:pt idx="12401">
                  <c:v>12.40100000000001</c:v>
                </c:pt>
                <c:pt idx="12402">
                  <c:v>12.402000000000044</c:v>
                </c:pt>
                <c:pt idx="12403">
                  <c:v>12.40300000000002</c:v>
                </c:pt>
                <c:pt idx="12404">
                  <c:v>12.403999999999996</c:v>
                </c:pt>
                <c:pt idx="12405">
                  <c:v>12.40500000000003</c:v>
                </c:pt>
                <c:pt idx="12406">
                  <c:v>12.406000000000006</c:v>
                </c:pt>
                <c:pt idx="12407">
                  <c:v>12.407000000000039</c:v>
                </c:pt>
                <c:pt idx="12408">
                  <c:v>12.408000000000015</c:v>
                </c:pt>
                <c:pt idx="12409">
                  <c:v>12.408999999999992</c:v>
                </c:pt>
                <c:pt idx="12410">
                  <c:v>12.410000000000025</c:v>
                </c:pt>
                <c:pt idx="12411">
                  <c:v>12.411000000000001</c:v>
                </c:pt>
                <c:pt idx="12412">
                  <c:v>12.412000000000035</c:v>
                </c:pt>
                <c:pt idx="12413">
                  <c:v>12.413000000000011</c:v>
                </c:pt>
                <c:pt idx="12414">
                  <c:v>12.414000000000044</c:v>
                </c:pt>
                <c:pt idx="12415">
                  <c:v>12.41500000000002</c:v>
                </c:pt>
                <c:pt idx="12416">
                  <c:v>12.415999999999997</c:v>
                </c:pt>
                <c:pt idx="12417">
                  <c:v>12.41700000000003</c:v>
                </c:pt>
                <c:pt idx="12418">
                  <c:v>12.418000000000006</c:v>
                </c:pt>
                <c:pt idx="12419">
                  <c:v>12.41900000000004</c:v>
                </c:pt>
                <c:pt idx="12420">
                  <c:v>12.420000000000016</c:v>
                </c:pt>
                <c:pt idx="12421">
                  <c:v>12.420999999999992</c:v>
                </c:pt>
                <c:pt idx="12422">
                  <c:v>12.422000000000025</c:v>
                </c:pt>
                <c:pt idx="12423">
                  <c:v>12.423000000000002</c:v>
                </c:pt>
                <c:pt idx="12424">
                  <c:v>12.424000000000035</c:v>
                </c:pt>
                <c:pt idx="12425">
                  <c:v>12.425000000000011</c:v>
                </c:pt>
                <c:pt idx="12426">
                  <c:v>12.426000000000045</c:v>
                </c:pt>
                <c:pt idx="12427">
                  <c:v>12.427000000000021</c:v>
                </c:pt>
                <c:pt idx="12428">
                  <c:v>12.427999999999997</c:v>
                </c:pt>
                <c:pt idx="12429">
                  <c:v>12.42900000000003</c:v>
                </c:pt>
                <c:pt idx="12430">
                  <c:v>12.430000000000007</c:v>
                </c:pt>
                <c:pt idx="12431">
                  <c:v>12.43100000000004</c:v>
                </c:pt>
                <c:pt idx="12432">
                  <c:v>12.432000000000016</c:v>
                </c:pt>
                <c:pt idx="12433">
                  <c:v>12.432999999999993</c:v>
                </c:pt>
                <c:pt idx="12434">
                  <c:v>12.434000000000026</c:v>
                </c:pt>
                <c:pt idx="12435">
                  <c:v>12.435000000000002</c:v>
                </c:pt>
                <c:pt idx="12436">
                  <c:v>12.436000000000035</c:v>
                </c:pt>
                <c:pt idx="12437">
                  <c:v>12.437000000000012</c:v>
                </c:pt>
                <c:pt idx="12438">
                  <c:v>12.438000000000045</c:v>
                </c:pt>
                <c:pt idx="12439">
                  <c:v>12.439000000000021</c:v>
                </c:pt>
                <c:pt idx="12440">
                  <c:v>12.439999999999998</c:v>
                </c:pt>
                <c:pt idx="12441">
                  <c:v>12.441000000000031</c:v>
                </c:pt>
                <c:pt idx="12442">
                  <c:v>12.442000000000007</c:v>
                </c:pt>
                <c:pt idx="12443">
                  <c:v>12.44300000000004</c:v>
                </c:pt>
                <c:pt idx="12444">
                  <c:v>12.444000000000017</c:v>
                </c:pt>
                <c:pt idx="12445">
                  <c:v>12.444999999999993</c:v>
                </c:pt>
                <c:pt idx="12446">
                  <c:v>12.446000000000026</c:v>
                </c:pt>
                <c:pt idx="12447">
                  <c:v>12.447000000000003</c:v>
                </c:pt>
                <c:pt idx="12448">
                  <c:v>12.448000000000036</c:v>
                </c:pt>
                <c:pt idx="12449">
                  <c:v>12.449000000000012</c:v>
                </c:pt>
                <c:pt idx="12450">
                  <c:v>12.450000000000045</c:v>
                </c:pt>
                <c:pt idx="12451">
                  <c:v>12.451000000000022</c:v>
                </c:pt>
                <c:pt idx="12452">
                  <c:v>12.451999999999998</c:v>
                </c:pt>
                <c:pt idx="12453">
                  <c:v>12.453000000000031</c:v>
                </c:pt>
                <c:pt idx="12454">
                  <c:v>12.454000000000008</c:v>
                </c:pt>
                <c:pt idx="12455">
                  <c:v>12.455000000000041</c:v>
                </c:pt>
                <c:pt idx="12456">
                  <c:v>12.456000000000017</c:v>
                </c:pt>
                <c:pt idx="12457">
                  <c:v>12.456999999999994</c:v>
                </c:pt>
                <c:pt idx="12458">
                  <c:v>12.458000000000027</c:v>
                </c:pt>
                <c:pt idx="12459">
                  <c:v>12.459000000000003</c:v>
                </c:pt>
                <c:pt idx="12460">
                  <c:v>12.460000000000036</c:v>
                </c:pt>
                <c:pt idx="12461">
                  <c:v>12.461000000000013</c:v>
                </c:pt>
                <c:pt idx="12462">
                  <c:v>12.462000000000046</c:v>
                </c:pt>
                <c:pt idx="12463">
                  <c:v>12.463000000000022</c:v>
                </c:pt>
                <c:pt idx="12464">
                  <c:v>12.463999999999999</c:v>
                </c:pt>
                <c:pt idx="12465">
                  <c:v>12.465000000000032</c:v>
                </c:pt>
                <c:pt idx="12466">
                  <c:v>12.466000000000008</c:v>
                </c:pt>
                <c:pt idx="12467">
                  <c:v>12.467000000000041</c:v>
                </c:pt>
                <c:pt idx="12468">
                  <c:v>12.468000000000018</c:v>
                </c:pt>
                <c:pt idx="12469">
                  <c:v>12.468999999999994</c:v>
                </c:pt>
                <c:pt idx="12470">
                  <c:v>12.470000000000027</c:v>
                </c:pt>
                <c:pt idx="12471">
                  <c:v>12.471000000000004</c:v>
                </c:pt>
                <c:pt idx="12472">
                  <c:v>12.472000000000037</c:v>
                </c:pt>
                <c:pt idx="12473">
                  <c:v>12.473000000000013</c:v>
                </c:pt>
                <c:pt idx="12474">
                  <c:v>12.474000000000046</c:v>
                </c:pt>
                <c:pt idx="12475">
                  <c:v>12.475000000000023</c:v>
                </c:pt>
                <c:pt idx="12476">
                  <c:v>12.475999999999999</c:v>
                </c:pt>
                <c:pt idx="12477">
                  <c:v>12.477000000000032</c:v>
                </c:pt>
                <c:pt idx="12478">
                  <c:v>12.478000000000009</c:v>
                </c:pt>
                <c:pt idx="12479">
                  <c:v>12.479000000000042</c:v>
                </c:pt>
                <c:pt idx="12480">
                  <c:v>12.480000000000018</c:v>
                </c:pt>
                <c:pt idx="12481">
                  <c:v>12.480999999999995</c:v>
                </c:pt>
                <c:pt idx="12482">
                  <c:v>12.482000000000028</c:v>
                </c:pt>
                <c:pt idx="12483">
                  <c:v>12.483000000000004</c:v>
                </c:pt>
                <c:pt idx="12484">
                  <c:v>12.484000000000037</c:v>
                </c:pt>
                <c:pt idx="12485">
                  <c:v>12.485000000000014</c:v>
                </c:pt>
                <c:pt idx="12486">
                  <c:v>12.48599999999999</c:v>
                </c:pt>
                <c:pt idx="12487">
                  <c:v>12.487000000000023</c:v>
                </c:pt>
                <c:pt idx="12488">
                  <c:v>12.488</c:v>
                </c:pt>
                <c:pt idx="12489">
                  <c:v>12.489000000000033</c:v>
                </c:pt>
                <c:pt idx="12490">
                  <c:v>12.490000000000009</c:v>
                </c:pt>
                <c:pt idx="12491">
                  <c:v>12.491000000000042</c:v>
                </c:pt>
                <c:pt idx="12492">
                  <c:v>12.492000000000019</c:v>
                </c:pt>
                <c:pt idx="12493">
                  <c:v>12.492999999999995</c:v>
                </c:pt>
                <c:pt idx="12494">
                  <c:v>12.494000000000028</c:v>
                </c:pt>
                <c:pt idx="12495">
                  <c:v>12.495000000000005</c:v>
                </c:pt>
                <c:pt idx="12496">
                  <c:v>12.496000000000038</c:v>
                </c:pt>
                <c:pt idx="12497">
                  <c:v>12.497000000000014</c:v>
                </c:pt>
                <c:pt idx="12498">
                  <c:v>12.49799999999999</c:v>
                </c:pt>
                <c:pt idx="12499">
                  <c:v>12.499000000000024</c:v>
                </c:pt>
                <c:pt idx="12500">
                  <c:v>12.5</c:v>
                </c:pt>
                <c:pt idx="12501">
                  <c:v>12.501000000000033</c:v>
                </c:pt>
                <c:pt idx="12502">
                  <c:v>12.50200000000001</c:v>
                </c:pt>
                <c:pt idx="12503">
                  <c:v>12.503000000000043</c:v>
                </c:pt>
                <c:pt idx="12504">
                  <c:v>12.504000000000019</c:v>
                </c:pt>
                <c:pt idx="12505">
                  <c:v>12.504999999999995</c:v>
                </c:pt>
                <c:pt idx="12506">
                  <c:v>12.506000000000029</c:v>
                </c:pt>
                <c:pt idx="12507">
                  <c:v>12.507000000000005</c:v>
                </c:pt>
                <c:pt idx="12508">
                  <c:v>12.508000000000038</c:v>
                </c:pt>
                <c:pt idx="12509">
                  <c:v>12.509000000000015</c:v>
                </c:pt>
                <c:pt idx="12510">
                  <c:v>12.509999999999991</c:v>
                </c:pt>
                <c:pt idx="12511">
                  <c:v>12.511000000000024</c:v>
                </c:pt>
                <c:pt idx="12512">
                  <c:v>12.512</c:v>
                </c:pt>
                <c:pt idx="12513">
                  <c:v>12.513000000000034</c:v>
                </c:pt>
                <c:pt idx="12514">
                  <c:v>12.51400000000001</c:v>
                </c:pt>
                <c:pt idx="12515">
                  <c:v>12.515000000000043</c:v>
                </c:pt>
                <c:pt idx="12516">
                  <c:v>12.51600000000002</c:v>
                </c:pt>
                <c:pt idx="12517">
                  <c:v>12.516999999999996</c:v>
                </c:pt>
                <c:pt idx="12518">
                  <c:v>12.518000000000029</c:v>
                </c:pt>
                <c:pt idx="12519">
                  <c:v>12.519000000000005</c:v>
                </c:pt>
                <c:pt idx="12520">
                  <c:v>12.520000000000039</c:v>
                </c:pt>
                <c:pt idx="12521">
                  <c:v>12.521000000000015</c:v>
                </c:pt>
                <c:pt idx="12522">
                  <c:v>12.521999999999991</c:v>
                </c:pt>
                <c:pt idx="12523">
                  <c:v>12.523000000000025</c:v>
                </c:pt>
                <c:pt idx="12524">
                  <c:v>12.524000000000001</c:v>
                </c:pt>
                <c:pt idx="12525">
                  <c:v>12.525000000000034</c:v>
                </c:pt>
                <c:pt idx="12526">
                  <c:v>12.52600000000001</c:v>
                </c:pt>
                <c:pt idx="12527">
                  <c:v>12.527000000000044</c:v>
                </c:pt>
                <c:pt idx="12528">
                  <c:v>12.52800000000002</c:v>
                </c:pt>
                <c:pt idx="12529">
                  <c:v>12.528999999999996</c:v>
                </c:pt>
                <c:pt idx="12530">
                  <c:v>12.53000000000003</c:v>
                </c:pt>
                <c:pt idx="12531">
                  <c:v>12.531000000000006</c:v>
                </c:pt>
                <c:pt idx="12532">
                  <c:v>12.532000000000039</c:v>
                </c:pt>
                <c:pt idx="12533">
                  <c:v>12.533000000000015</c:v>
                </c:pt>
                <c:pt idx="12534">
                  <c:v>12.533999999999992</c:v>
                </c:pt>
                <c:pt idx="12535">
                  <c:v>12.535000000000025</c:v>
                </c:pt>
                <c:pt idx="12536">
                  <c:v>12.536000000000001</c:v>
                </c:pt>
                <c:pt idx="12537">
                  <c:v>12.537000000000035</c:v>
                </c:pt>
                <c:pt idx="12538">
                  <c:v>12.538000000000011</c:v>
                </c:pt>
                <c:pt idx="12539">
                  <c:v>12.539000000000044</c:v>
                </c:pt>
                <c:pt idx="12540">
                  <c:v>12.54000000000002</c:v>
                </c:pt>
                <c:pt idx="12541">
                  <c:v>12.540999999999997</c:v>
                </c:pt>
                <c:pt idx="12542">
                  <c:v>12.54200000000003</c:v>
                </c:pt>
                <c:pt idx="12543">
                  <c:v>12.543000000000006</c:v>
                </c:pt>
                <c:pt idx="12544">
                  <c:v>12.54400000000004</c:v>
                </c:pt>
                <c:pt idx="12545">
                  <c:v>12.545000000000016</c:v>
                </c:pt>
                <c:pt idx="12546">
                  <c:v>12.545999999999992</c:v>
                </c:pt>
                <c:pt idx="12547">
                  <c:v>12.547000000000025</c:v>
                </c:pt>
                <c:pt idx="12548">
                  <c:v>12.548000000000002</c:v>
                </c:pt>
                <c:pt idx="12549">
                  <c:v>12.549000000000035</c:v>
                </c:pt>
                <c:pt idx="12550">
                  <c:v>12.550000000000011</c:v>
                </c:pt>
                <c:pt idx="12551">
                  <c:v>12.551000000000045</c:v>
                </c:pt>
                <c:pt idx="12552">
                  <c:v>12.552000000000021</c:v>
                </c:pt>
                <c:pt idx="12553">
                  <c:v>12.552999999999997</c:v>
                </c:pt>
                <c:pt idx="12554">
                  <c:v>12.55400000000003</c:v>
                </c:pt>
                <c:pt idx="12555">
                  <c:v>12.555000000000007</c:v>
                </c:pt>
                <c:pt idx="12556">
                  <c:v>12.55600000000004</c:v>
                </c:pt>
                <c:pt idx="12557">
                  <c:v>12.557000000000016</c:v>
                </c:pt>
                <c:pt idx="12558">
                  <c:v>12.557999999999993</c:v>
                </c:pt>
                <c:pt idx="12559">
                  <c:v>12.559000000000026</c:v>
                </c:pt>
                <c:pt idx="12560">
                  <c:v>12.560000000000002</c:v>
                </c:pt>
                <c:pt idx="12561">
                  <c:v>12.561000000000035</c:v>
                </c:pt>
                <c:pt idx="12562">
                  <c:v>12.562000000000012</c:v>
                </c:pt>
                <c:pt idx="12563">
                  <c:v>12.563000000000045</c:v>
                </c:pt>
                <c:pt idx="12564">
                  <c:v>12.564000000000021</c:v>
                </c:pt>
                <c:pt idx="12565">
                  <c:v>12.564999999999998</c:v>
                </c:pt>
                <c:pt idx="12566">
                  <c:v>12.566000000000031</c:v>
                </c:pt>
                <c:pt idx="12567">
                  <c:v>12.567000000000007</c:v>
                </c:pt>
                <c:pt idx="12568">
                  <c:v>12.56800000000004</c:v>
                </c:pt>
                <c:pt idx="12569">
                  <c:v>12.569000000000017</c:v>
                </c:pt>
                <c:pt idx="12570">
                  <c:v>12.569999999999993</c:v>
                </c:pt>
                <c:pt idx="12571">
                  <c:v>12.571000000000026</c:v>
                </c:pt>
                <c:pt idx="12572">
                  <c:v>12.572000000000003</c:v>
                </c:pt>
                <c:pt idx="12573">
                  <c:v>12.573000000000036</c:v>
                </c:pt>
                <c:pt idx="12574">
                  <c:v>12.574000000000012</c:v>
                </c:pt>
                <c:pt idx="12575">
                  <c:v>12.575000000000045</c:v>
                </c:pt>
                <c:pt idx="12576">
                  <c:v>12.576000000000022</c:v>
                </c:pt>
                <c:pt idx="12577">
                  <c:v>12.576999999999998</c:v>
                </c:pt>
                <c:pt idx="12578">
                  <c:v>12.578000000000031</c:v>
                </c:pt>
                <c:pt idx="12579">
                  <c:v>12.579000000000008</c:v>
                </c:pt>
                <c:pt idx="12580">
                  <c:v>12.580000000000041</c:v>
                </c:pt>
                <c:pt idx="12581">
                  <c:v>12.581000000000017</c:v>
                </c:pt>
                <c:pt idx="12582">
                  <c:v>12.581999999999994</c:v>
                </c:pt>
                <c:pt idx="12583">
                  <c:v>12.583000000000027</c:v>
                </c:pt>
                <c:pt idx="12584">
                  <c:v>12.584000000000003</c:v>
                </c:pt>
                <c:pt idx="12585">
                  <c:v>12.585000000000036</c:v>
                </c:pt>
                <c:pt idx="12586">
                  <c:v>12.586000000000013</c:v>
                </c:pt>
                <c:pt idx="12587">
                  <c:v>12.587000000000046</c:v>
                </c:pt>
                <c:pt idx="12588">
                  <c:v>12.588000000000022</c:v>
                </c:pt>
                <c:pt idx="12589">
                  <c:v>12.588999999999999</c:v>
                </c:pt>
                <c:pt idx="12590">
                  <c:v>12.590000000000032</c:v>
                </c:pt>
                <c:pt idx="12591">
                  <c:v>12.591000000000008</c:v>
                </c:pt>
                <c:pt idx="12592">
                  <c:v>12.592000000000041</c:v>
                </c:pt>
                <c:pt idx="12593">
                  <c:v>12.593000000000018</c:v>
                </c:pt>
                <c:pt idx="12594">
                  <c:v>12.593999999999994</c:v>
                </c:pt>
                <c:pt idx="12595">
                  <c:v>12.595000000000027</c:v>
                </c:pt>
                <c:pt idx="12596">
                  <c:v>12.596000000000004</c:v>
                </c:pt>
                <c:pt idx="12597">
                  <c:v>12.597000000000037</c:v>
                </c:pt>
                <c:pt idx="12598">
                  <c:v>12.598000000000013</c:v>
                </c:pt>
                <c:pt idx="12599">
                  <c:v>12.599000000000046</c:v>
                </c:pt>
                <c:pt idx="12600">
                  <c:v>12.600000000000023</c:v>
                </c:pt>
                <c:pt idx="12601">
                  <c:v>12.600999999999999</c:v>
                </c:pt>
                <c:pt idx="12602">
                  <c:v>12.602000000000032</c:v>
                </c:pt>
                <c:pt idx="12603">
                  <c:v>12.603000000000009</c:v>
                </c:pt>
                <c:pt idx="12604">
                  <c:v>12.604000000000042</c:v>
                </c:pt>
                <c:pt idx="12605">
                  <c:v>12.605000000000018</c:v>
                </c:pt>
                <c:pt idx="12606">
                  <c:v>12.605999999999995</c:v>
                </c:pt>
                <c:pt idx="12607">
                  <c:v>12.607000000000028</c:v>
                </c:pt>
                <c:pt idx="12608">
                  <c:v>12.608000000000004</c:v>
                </c:pt>
                <c:pt idx="12609">
                  <c:v>12.609000000000037</c:v>
                </c:pt>
                <c:pt idx="12610">
                  <c:v>12.610000000000014</c:v>
                </c:pt>
                <c:pt idx="12611">
                  <c:v>12.61099999999999</c:v>
                </c:pt>
                <c:pt idx="12612">
                  <c:v>12.612000000000023</c:v>
                </c:pt>
                <c:pt idx="12613">
                  <c:v>12.613</c:v>
                </c:pt>
                <c:pt idx="12614">
                  <c:v>12.614000000000033</c:v>
                </c:pt>
                <c:pt idx="12615">
                  <c:v>12.615000000000009</c:v>
                </c:pt>
                <c:pt idx="12616">
                  <c:v>12.616000000000042</c:v>
                </c:pt>
                <c:pt idx="12617">
                  <c:v>12.617000000000019</c:v>
                </c:pt>
                <c:pt idx="12618">
                  <c:v>12.617999999999995</c:v>
                </c:pt>
                <c:pt idx="12619">
                  <c:v>12.619000000000028</c:v>
                </c:pt>
                <c:pt idx="12620">
                  <c:v>12.620000000000005</c:v>
                </c:pt>
                <c:pt idx="12621">
                  <c:v>12.621000000000038</c:v>
                </c:pt>
                <c:pt idx="12622">
                  <c:v>12.622000000000014</c:v>
                </c:pt>
                <c:pt idx="12623">
                  <c:v>12.62299999999999</c:v>
                </c:pt>
                <c:pt idx="12624">
                  <c:v>12.624000000000024</c:v>
                </c:pt>
                <c:pt idx="12625">
                  <c:v>12.625</c:v>
                </c:pt>
                <c:pt idx="12626">
                  <c:v>12.626000000000033</c:v>
                </c:pt>
                <c:pt idx="12627">
                  <c:v>12.62700000000001</c:v>
                </c:pt>
                <c:pt idx="12628">
                  <c:v>12.628000000000043</c:v>
                </c:pt>
                <c:pt idx="12629">
                  <c:v>12.629000000000019</c:v>
                </c:pt>
                <c:pt idx="12630">
                  <c:v>12.629999999999995</c:v>
                </c:pt>
                <c:pt idx="12631">
                  <c:v>12.631000000000029</c:v>
                </c:pt>
                <c:pt idx="12632">
                  <c:v>12.632000000000005</c:v>
                </c:pt>
                <c:pt idx="12633">
                  <c:v>12.633000000000038</c:v>
                </c:pt>
                <c:pt idx="12634">
                  <c:v>12.634000000000015</c:v>
                </c:pt>
                <c:pt idx="12635">
                  <c:v>12.634999999999991</c:v>
                </c:pt>
                <c:pt idx="12636">
                  <c:v>12.636000000000024</c:v>
                </c:pt>
                <c:pt idx="12637">
                  <c:v>12.637</c:v>
                </c:pt>
                <c:pt idx="12638">
                  <c:v>12.638000000000034</c:v>
                </c:pt>
                <c:pt idx="12639">
                  <c:v>12.63900000000001</c:v>
                </c:pt>
                <c:pt idx="12640">
                  <c:v>12.640000000000043</c:v>
                </c:pt>
                <c:pt idx="12641">
                  <c:v>12.64100000000002</c:v>
                </c:pt>
                <c:pt idx="12642">
                  <c:v>12.641999999999996</c:v>
                </c:pt>
                <c:pt idx="12643">
                  <c:v>12.643000000000029</c:v>
                </c:pt>
                <c:pt idx="12644">
                  <c:v>12.644000000000005</c:v>
                </c:pt>
                <c:pt idx="12645">
                  <c:v>12.645000000000039</c:v>
                </c:pt>
                <c:pt idx="12646">
                  <c:v>12.646000000000015</c:v>
                </c:pt>
                <c:pt idx="12647">
                  <c:v>12.646999999999991</c:v>
                </c:pt>
                <c:pt idx="12648">
                  <c:v>12.648000000000025</c:v>
                </c:pt>
                <c:pt idx="12649">
                  <c:v>12.649000000000001</c:v>
                </c:pt>
                <c:pt idx="12650">
                  <c:v>12.650000000000034</c:v>
                </c:pt>
                <c:pt idx="12651">
                  <c:v>12.65100000000001</c:v>
                </c:pt>
                <c:pt idx="12652">
                  <c:v>12.652000000000044</c:v>
                </c:pt>
                <c:pt idx="12653">
                  <c:v>12.65300000000002</c:v>
                </c:pt>
                <c:pt idx="12654">
                  <c:v>12.653999999999996</c:v>
                </c:pt>
                <c:pt idx="12655">
                  <c:v>12.65500000000003</c:v>
                </c:pt>
                <c:pt idx="12656">
                  <c:v>12.656000000000006</c:v>
                </c:pt>
                <c:pt idx="12657">
                  <c:v>12.657000000000039</c:v>
                </c:pt>
                <c:pt idx="12658">
                  <c:v>12.658000000000015</c:v>
                </c:pt>
                <c:pt idx="12659">
                  <c:v>12.658999999999992</c:v>
                </c:pt>
                <c:pt idx="12660">
                  <c:v>12.660000000000025</c:v>
                </c:pt>
                <c:pt idx="12661">
                  <c:v>12.661000000000001</c:v>
                </c:pt>
                <c:pt idx="12662">
                  <c:v>12.662000000000035</c:v>
                </c:pt>
                <c:pt idx="12663">
                  <c:v>12.663000000000011</c:v>
                </c:pt>
                <c:pt idx="12664">
                  <c:v>12.664000000000044</c:v>
                </c:pt>
                <c:pt idx="12665">
                  <c:v>12.66500000000002</c:v>
                </c:pt>
                <c:pt idx="12666">
                  <c:v>12.665999999999997</c:v>
                </c:pt>
                <c:pt idx="12667">
                  <c:v>12.66700000000003</c:v>
                </c:pt>
                <c:pt idx="12668">
                  <c:v>12.668000000000006</c:v>
                </c:pt>
                <c:pt idx="12669">
                  <c:v>12.66900000000004</c:v>
                </c:pt>
                <c:pt idx="12670">
                  <c:v>12.670000000000016</c:v>
                </c:pt>
                <c:pt idx="12671">
                  <c:v>12.670999999999992</c:v>
                </c:pt>
                <c:pt idx="12672">
                  <c:v>12.672000000000025</c:v>
                </c:pt>
                <c:pt idx="12673">
                  <c:v>12.673000000000002</c:v>
                </c:pt>
                <c:pt idx="12674">
                  <c:v>12.674000000000035</c:v>
                </c:pt>
                <c:pt idx="12675">
                  <c:v>12.675000000000011</c:v>
                </c:pt>
                <c:pt idx="12676">
                  <c:v>12.676000000000045</c:v>
                </c:pt>
                <c:pt idx="12677">
                  <c:v>12.677000000000021</c:v>
                </c:pt>
                <c:pt idx="12678">
                  <c:v>12.677999999999997</c:v>
                </c:pt>
                <c:pt idx="12679">
                  <c:v>12.67900000000003</c:v>
                </c:pt>
                <c:pt idx="12680">
                  <c:v>12.680000000000007</c:v>
                </c:pt>
                <c:pt idx="12681">
                  <c:v>12.68100000000004</c:v>
                </c:pt>
                <c:pt idx="12682">
                  <c:v>12.682000000000016</c:v>
                </c:pt>
                <c:pt idx="12683">
                  <c:v>12.682999999999993</c:v>
                </c:pt>
                <c:pt idx="12684">
                  <c:v>12.684000000000026</c:v>
                </c:pt>
                <c:pt idx="12685">
                  <c:v>12.685000000000002</c:v>
                </c:pt>
                <c:pt idx="12686">
                  <c:v>12.686000000000035</c:v>
                </c:pt>
                <c:pt idx="12687">
                  <c:v>12.687000000000012</c:v>
                </c:pt>
                <c:pt idx="12688">
                  <c:v>12.688000000000045</c:v>
                </c:pt>
                <c:pt idx="12689">
                  <c:v>12.689000000000021</c:v>
                </c:pt>
                <c:pt idx="12690">
                  <c:v>12.689999999999998</c:v>
                </c:pt>
                <c:pt idx="12691">
                  <c:v>12.691000000000031</c:v>
                </c:pt>
                <c:pt idx="12692">
                  <c:v>12.692000000000007</c:v>
                </c:pt>
                <c:pt idx="12693">
                  <c:v>12.69300000000004</c:v>
                </c:pt>
                <c:pt idx="12694">
                  <c:v>12.694000000000017</c:v>
                </c:pt>
                <c:pt idx="12695">
                  <c:v>12.694999999999993</c:v>
                </c:pt>
                <c:pt idx="12696">
                  <c:v>12.696000000000026</c:v>
                </c:pt>
                <c:pt idx="12697">
                  <c:v>12.697000000000003</c:v>
                </c:pt>
                <c:pt idx="12698">
                  <c:v>12.698000000000036</c:v>
                </c:pt>
                <c:pt idx="12699">
                  <c:v>12.699000000000012</c:v>
                </c:pt>
                <c:pt idx="12700">
                  <c:v>12.700000000000045</c:v>
                </c:pt>
                <c:pt idx="12701">
                  <c:v>12.701000000000022</c:v>
                </c:pt>
                <c:pt idx="12702">
                  <c:v>12.701999999999998</c:v>
                </c:pt>
                <c:pt idx="12703">
                  <c:v>12.703000000000031</c:v>
                </c:pt>
                <c:pt idx="12704">
                  <c:v>12.704000000000008</c:v>
                </c:pt>
                <c:pt idx="12705">
                  <c:v>12.705000000000041</c:v>
                </c:pt>
                <c:pt idx="12706">
                  <c:v>12.706000000000017</c:v>
                </c:pt>
                <c:pt idx="12707">
                  <c:v>12.706999999999994</c:v>
                </c:pt>
                <c:pt idx="12708">
                  <c:v>12.708000000000027</c:v>
                </c:pt>
                <c:pt idx="12709">
                  <c:v>12.709000000000003</c:v>
                </c:pt>
                <c:pt idx="12710">
                  <c:v>12.710000000000036</c:v>
                </c:pt>
                <c:pt idx="12711">
                  <c:v>12.711000000000013</c:v>
                </c:pt>
                <c:pt idx="12712">
                  <c:v>12.712000000000046</c:v>
                </c:pt>
                <c:pt idx="12713">
                  <c:v>12.713000000000022</c:v>
                </c:pt>
                <c:pt idx="12714">
                  <c:v>12.713999999999999</c:v>
                </c:pt>
                <c:pt idx="12715">
                  <c:v>12.715000000000032</c:v>
                </c:pt>
                <c:pt idx="12716">
                  <c:v>12.716000000000008</c:v>
                </c:pt>
                <c:pt idx="12717">
                  <c:v>12.717000000000041</c:v>
                </c:pt>
                <c:pt idx="12718">
                  <c:v>12.718000000000018</c:v>
                </c:pt>
                <c:pt idx="12719">
                  <c:v>12.718999999999994</c:v>
                </c:pt>
                <c:pt idx="12720">
                  <c:v>12.720000000000027</c:v>
                </c:pt>
                <c:pt idx="12721">
                  <c:v>12.721000000000004</c:v>
                </c:pt>
                <c:pt idx="12722">
                  <c:v>12.722000000000037</c:v>
                </c:pt>
                <c:pt idx="12723">
                  <c:v>12.723000000000013</c:v>
                </c:pt>
                <c:pt idx="12724">
                  <c:v>12.724000000000046</c:v>
                </c:pt>
                <c:pt idx="12725">
                  <c:v>12.725000000000023</c:v>
                </c:pt>
                <c:pt idx="12726">
                  <c:v>12.725999999999999</c:v>
                </c:pt>
                <c:pt idx="12727">
                  <c:v>12.727000000000032</c:v>
                </c:pt>
                <c:pt idx="12728">
                  <c:v>12.728000000000009</c:v>
                </c:pt>
                <c:pt idx="12729">
                  <c:v>12.729000000000042</c:v>
                </c:pt>
                <c:pt idx="12730">
                  <c:v>12.730000000000018</c:v>
                </c:pt>
                <c:pt idx="12731">
                  <c:v>12.730999999999995</c:v>
                </c:pt>
                <c:pt idx="12732">
                  <c:v>12.732000000000028</c:v>
                </c:pt>
                <c:pt idx="12733">
                  <c:v>12.733000000000004</c:v>
                </c:pt>
                <c:pt idx="12734">
                  <c:v>12.734000000000037</c:v>
                </c:pt>
                <c:pt idx="12735">
                  <c:v>12.735000000000014</c:v>
                </c:pt>
                <c:pt idx="12736">
                  <c:v>12.73599999999999</c:v>
                </c:pt>
                <c:pt idx="12737">
                  <c:v>12.737000000000023</c:v>
                </c:pt>
                <c:pt idx="12738">
                  <c:v>12.738</c:v>
                </c:pt>
                <c:pt idx="12739">
                  <c:v>12.739000000000033</c:v>
                </c:pt>
                <c:pt idx="12740">
                  <c:v>12.740000000000009</c:v>
                </c:pt>
                <c:pt idx="12741">
                  <c:v>12.741000000000042</c:v>
                </c:pt>
                <c:pt idx="12742">
                  <c:v>12.742000000000019</c:v>
                </c:pt>
                <c:pt idx="12743">
                  <c:v>12.742999999999995</c:v>
                </c:pt>
                <c:pt idx="12744">
                  <c:v>12.744000000000028</c:v>
                </c:pt>
                <c:pt idx="12745">
                  <c:v>12.745000000000005</c:v>
                </c:pt>
                <c:pt idx="12746">
                  <c:v>12.746000000000038</c:v>
                </c:pt>
                <c:pt idx="12747">
                  <c:v>12.747000000000014</c:v>
                </c:pt>
                <c:pt idx="12748">
                  <c:v>12.74799999999999</c:v>
                </c:pt>
                <c:pt idx="12749">
                  <c:v>12.749000000000024</c:v>
                </c:pt>
                <c:pt idx="12750">
                  <c:v>12.75</c:v>
                </c:pt>
                <c:pt idx="12751">
                  <c:v>12.751000000000033</c:v>
                </c:pt>
                <c:pt idx="12752">
                  <c:v>12.75200000000001</c:v>
                </c:pt>
                <c:pt idx="12753">
                  <c:v>12.753000000000043</c:v>
                </c:pt>
                <c:pt idx="12754">
                  <c:v>12.754000000000019</c:v>
                </c:pt>
                <c:pt idx="12755">
                  <c:v>12.754999999999995</c:v>
                </c:pt>
                <c:pt idx="12756">
                  <c:v>12.756000000000029</c:v>
                </c:pt>
                <c:pt idx="12757">
                  <c:v>12.757000000000005</c:v>
                </c:pt>
                <c:pt idx="12758">
                  <c:v>12.758000000000038</c:v>
                </c:pt>
                <c:pt idx="12759">
                  <c:v>12.759000000000015</c:v>
                </c:pt>
                <c:pt idx="12760">
                  <c:v>12.759999999999991</c:v>
                </c:pt>
                <c:pt idx="12761">
                  <c:v>12.761000000000024</c:v>
                </c:pt>
                <c:pt idx="12762">
                  <c:v>12.762</c:v>
                </c:pt>
                <c:pt idx="12763">
                  <c:v>12.763000000000034</c:v>
                </c:pt>
                <c:pt idx="12764">
                  <c:v>12.76400000000001</c:v>
                </c:pt>
                <c:pt idx="12765">
                  <c:v>12.765000000000043</c:v>
                </c:pt>
                <c:pt idx="12766">
                  <c:v>12.76600000000002</c:v>
                </c:pt>
                <c:pt idx="12767">
                  <c:v>12.766999999999996</c:v>
                </c:pt>
                <c:pt idx="12768">
                  <c:v>12.768000000000029</c:v>
                </c:pt>
                <c:pt idx="12769">
                  <c:v>12.769000000000005</c:v>
                </c:pt>
                <c:pt idx="12770">
                  <c:v>12.770000000000039</c:v>
                </c:pt>
                <c:pt idx="12771">
                  <c:v>12.771000000000015</c:v>
                </c:pt>
                <c:pt idx="12772">
                  <c:v>12.771999999999991</c:v>
                </c:pt>
                <c:pt idx="12773">
                  <c:v>12.773000000000025</c:v>
                </c:pt>
                <c:pt idx="12774">
                  <c:v>12.774000000000001</c:v>
                </c:pt>
                <c:pt idx="12775">
                  <c:v>12.775000000000034</c:v>
                </c:pt>
                <c:pt idx="12776">
                  <c:v>12.77600000000001</c:v>
                </c:pt>
                <c:pt idx="12777">
                  <c:v>12.777000000000044</c:v>
                </c:pt>
                <c:pt idx="12778">
                  <c:v>12.77800000000002</c:v>
                </c:pt>
                <c:pt idx="12779">
                  <c:v>12.778999999999996</c:v>
                </c:pt>
                <c:pt idx="12780">
                  <c:v>12.78000000000003</c:v>
                </c:pt>
                <c:pt idx="12781">
                  <c:v>12.781000000000006</c:v>
                </c:pt>
                <c:pt idx="12782">
                  <c:v>12.782000000000039</c:v>
                </c:pt>
                <c:pt idx="12783">
                  <c:v>12.783000000000015</c:v>
                </c:pt>
                <c:pt idx="12784">
                  <c:v>12.783999999999992</c:v>
                </c:pt>
                <c:pt idx="12785">
                  <c:v>12.785000000000025</c:v>
                </c:pt>
                <c:pt idx="12786">
                  <c:v>12.786000000000001</c:v>
                </c:pt>
                <c:pt idx="12787">
                  <c:v>12.787000000000035</c:v>
                </c:pt>
                <c:pt idx="12788">
                  <c:v>12.788000000000011</c:v>
                </c:pt>
                <c:pt idx="12789">
                  <c:v>12.789000000000044</c:v>
                </c:pt>
                <c:pt idx="12790">
                  <c:v>12.79000000000002</c:v>
                </c:pt>
                <c:pt idx="12791">
                  <c:v>12.790999999999997</c:v>
                </c:pt>
                <c:pt idx="12792">
                  <c:v>12.79200000000003</c:v>
                </c:pt>
                <c:pt idx="12793">
                  <c:v>12.793000000000006</c:v>
                </c:pt>
                <c:pt idx="12794">
                  <c:v>12.79400000000004</c:v>
                </c:pt>
                <c:pt idx="12795">
                  <c:v>12.795000000000016</c:v>
                </c:pt>
                <c:pt idx="12796">
                  <c:v>12.795999999999992</c:v>
                </c:pt>
                <c:pt idx="12797">
                  <c:v>12.797000000000025</c:v>
                </c:pt>
                <c:pt idx="12798">
                  <c:v>12.798000000000002</c:v>
                </c:pt>
                <c:pt idx="12799">
                  <c:v>12.799000000000035</c:v>
                </c:pt>
                <c:pt idx="12800">
                  <c:v>12.800000000000011</c:v>
                </c:pt>
                <c:pt idx="12801">
                  <c:v>12.801000000000045</c:v>
                </c:pt>
                <c:pt idx="12802">
                  <c:v>12.802000000000021</c:v>
                </c:pt>
                <c:pt idx="12803">
                  <c:v>12.802999999999997</c:v>
                </c:pt>
                <c:pt idx="12804">
                  <c:v>12.80400000000003</c:v>
                </c:pt>
                <c:pt idx="12805">
                  <c:v>12.805000000000007</c:v>
                </c:pt>
                <c:pt idx="12806">
                  <c:v>12.80600000000004</c:v>
                </c:pt>
                <c:pt idx="12807">
                  <c:v>12.807000000000016</c:v>
                </c:pt>
                <c:pt idx="12808">
                  <c:v>12.807999999999993</c:v>
                </c:pt>
                <c:pt idx="12809">
                  <c:v>12.809000000000026</c:v>
                </c:pt>
                <c:pt idx="12810">
                  <c:v>12.810000000000002</c:v>
                </c:pt>
                <c:pt idx="12811">
                  <c:v>12.811000000000035</c:v>
                </c:pt>
                <c:pt idx="12812">
                  <c:v>12.812000000000012</c:v>
                </c:pt>
                <c:pt idx="12813">
                  <c:v>12.813000000000045</c:v>
                </c:pt>
                <c:pt idx="12814">
                  <c:v>12.814000000000021</c:v>
                </c:pt>
                <c:pt idx="12815">
                  <c:v>12.814999999999998</c:v>
                </c:pt>
                <c:pt idx="12816">
                  <c:v>12.816000000000031</c:v>
                </c:pt>
                <c:pt idx="12817">
                  <c:v>12.817000000000007</c:v>
                </c:pt>
                <c:pt idx="12818">
                  <c:v>12.81800000000004</c:v>
                </c:pt>
                <c:pt idx="12819">
                  <c:v>12.819000000000017</c:v>
                </c:pt>
                <c:pt idx="12820">
                  <c:v>12.819999999999993</c:v>
                </c:pt>
                <c:pt idx="12821">
                  <c:v>12.821000000000026</c:v>
                </c:pt>
                <c:pt idx="12822">
                  <c:v>12.822000000000003</c:v>
                </c:pt>
                <c:pt idx="12823">
                  <c:v>12.823000000000036</c:v>
                </c:pt>
                <c:pt idx="12824">
                  <c:v>12.824000000000012</c:v>
                </c:pt>
                <c:pt idx="12825">
                  <c:v>12.825000000000045</c:v>
                </c:pt>
                <c:pt idx="12826">
                  <c:v>12.826000000000022</c:v>
                </c:pt>
                <c:pt idx="12827">
                  <c:v>12.826999999999998</c:v>
                </c:pt>
                <c:pt idx="12828">
                  <c:v>12.828000000000031</c:v>
                </c:pt>
                <c:pt idx="12829">
                  <c:v>12.829000000000008</c:v>
                </c:pt>
                <c:pt idx="12830">
                  <c:v>12.830000000000041</c:v>
                </c:pt>
                <c:pt idx="12831">
                  <c:v>12.831000000000017</c:v>
                </c:pt>
                <c:pt idx="12832">
                  <c:v>12.831999999999994</c:v>
                </c:pt>
                <c:pt idx="12833">
                  <c:v>12.833000000000027</c:v>
                </c:pt>
                <c:pt idx="12834">
                  <c:v>12.834000000000003</c:v>
                </c:pt>
                <c:pt idx="12835">
                  <c:v>12.835000000000036</c:v>
                </c:pt>
                <c:pt idx="12836">
                  <c:v>12.836000000000013</c:v>
                </c:pt>
                <c:pt idx="12837">
                  <c:v>12.837000000000046</c:v>
                </c:pt>
                <c:pt idx="12838">
                  <c:v>12.838000000000022</c:v>
                </c:pt>
                <c:pt idx="12839">
                  <c:v>12.838999999999999</c:v>
                </c:pt>
                <c:pt idx="12840">
                  <c:v>12.840000000000032</c:v>
                </c:pt>
                <c:pt idx="12841">
                  <c:v>12.841000000000008</c:v>
                </c:pt>
                <c:pt idx="12842">
                  <c:v>12.842000000000041</c:v>
                </c:pt>
                <c:pt idx="12843">
                  <c:v>12.843000000000018</c:v>
                </c:pt>
                <c:pt idx="12844">
                  <c:v>12.843999999999994</c:v>
                </c:pt>
                <c:pt idx="12845">
                  <c:v>12.845000000000027</c:v>
                </c:pt>
                <c:pt idx="12846">
                  <c:v>12.846000000000004</c:v>
                </c:pt>
                <c:pt idx="12847">
                  <c:v>12.847000000000037</c:v>
                </c:pt>
                <c:pt idx="12848">
                  <c:v>12.848000000000013</c:v>
                </c:pt>
                <c:pt idx="12849">
                  <c:v>12.849000000000046</c:v>
                </c:pt>
                <c:pt idx="12850">
                  <c:v>12.850000000000023</c:v>
                </c:pt>
                <c:pt idx="12851">
                  <c:v>12.850999999999999</c:v>
                </c:pt>
                <c:pt idx="12852">
                  <c:v>12.852000000000032</c:v>
                </c:pt>
                <c:pt idx="12853">
                  <c:v>12.853000000000009</c:v>
                </c:pt>
                <c:pt idx="12854">
                  <c:v>12.854000000000042</c:v>
                </c:pt>
                <c:pt idx="12855">
                  <c:v>12.855000000000018</c:v>
                </c:pt>
                <c:pt idx="12856">
                  <c:v>12.855999999999995</c:v>
                </c:pt>
                <c:pt idx="12857">
                  <c:v>12.857000000000028</c:v>
                </c:pt>
                <c:pt idx="12858">
                  <c:v>12.858000000000004</c:v>
                </c:pt>
                <c:pt idx="12859">
                  <c:v>12.859000000000037</c:v>
                </c:pt>
                <c:pt idx="12860">
                  <c:v>12.860000000000014</c:v>
                </c:pt>
                <c:pt idx="12861">
                  <c:v>12.86099999999999</c:v>
                </c:pt>
                <c:pt idx="12862">
                  <c:v>12.862000000000023</c:v>
                </c:pt>
                <c:pt idx="12863">
                  <c:v>12.863</c:v>
                </c:pt>
                <c:pt idx="12864">
                  <c:v>12.864000000000033</c:v>
                </c:pt>
                <c:pt idx="12865">
                  <c:v>12.865000000000009</c:v>
                </c:pt>
                <c:pt idx="12866">
                  <c:v>12.866000000000042</c:v>
                </c:pt>
                <c:pt idx="12867">
                  <c:v>12.867000000000019</c:v>
                </c:pt>
                <c:pt idx="12868">
                  <c:v>12.867999999999995</c:v>
                </c:pt>
                <c:pt idx="12869">
                  <c:v>12.869000000000028</c:v>
                </c:pt>
                <c:pt idx="12870">
                  <c:v>12.870000000000005</c:v>
                </c:pt>
                <c:pt idx="12871">
                  <c:v>12.871000000000038</c:v>
                </c:pt>
                <c:pt idx="12872">
                  <c:v>12.872000000000014</c:v>
                </c:pt>
                <c:pt idx="12873">
                  <c:v>12.87299999999999</c:v>
                </c:pt>
                <c:pt idx="12874">
                  <c:v>12.874000000000024</c:v>
                </c:pt>
                <c:pt idx="12875">
                  <c:v>12.875</c:v>
                </c:pt>
                <c:pt idx="12876">
                  <c:v>12.876000000000033</c:v>
                </c:pt>
                <c:pt idx="12877">
                  <c:v>12.87700000000001</c:v>
                </c:pt>
                <c:pt idx="12878">
                  <c:v>12.878000000000043</c:v>
                </c:pt>
                <c:pt idx="12879">
                  <c:v>12.879000000000019</c:v>
                </c:pt>
                <c:pt idx="12880">
                  <c:v>12.879999999999995</c:v>
                </c:pt>
                <c:pt idx="12881">
                  <c:v>12.881000000000029</c:v>
                </c:pt>
                <c:pt idx="12882">
                  <c:v>12.882000000000005</c:v>
                </c:pt>
                <c:pt idx="12883">
                  <c:v>12.883000000000038</c:v>
                </c:pt>
                <c:pt idx="12884">
                  <c:v>12.884000000000015</c:v>
                </c:pt>
                <c:pt idx="12885">
                  <c:v>12.884999999999991</c:v>
                </c:pt>
                <c:pt idx="12886">
                  <c:v>12.886000000000024</c:v>
                </c:pt>
                <c:pt idx="12887">
                  <c:v>12.887</c:v>
                </c:pt>
                <c:pt idx="12888">
                  <c:v>12.888000000000034</c:v>
                </c:pt>
                <c:pt idx="12889">
                  <c:v>12.88900000000001</c:v>
                </c:pt>
                <c:pt idx="12890">
                  <c:v>12.890000000000043</c:v>
                </c:pt>
                <c:pt idx="12891">
                  <c:v>12.89100000000002</c:v>
                </c:pt>
                <c:pt idx="12892">
                  <c:v>12.891999999999996</c:v>
                </c:pt>
                <c:pt idx="12893">
                  <c:v>12.893000000000029</c:v>
                </c:pt>
                <c:pt idx="12894">
                  <c:v>12.894000000000005</c:v>
                </c:pt>
                <c:pt idx="12895">
                  <c:v>12.895000000000039</c:v>
                </c:pt>
                <c:pt idx="12896">
                  <c:v>12.896000000000015</c:v>
                </c:pt>
                <c:pt idx="12897">
                  <c:v>12.896999999999991</c:v>
                </c:pt>
                <c:pt idx="12898">
                  <c:v>12.898000000000025</c:v>
                </c:pt>
                <c:pt idx="12899">
                  <c:v>12.899000000000001</c:v>
                </c:pt>
                <c:pt idx="12900">
                  <c:v>12.900000000000034</c:v>
                </c:pt>
                <c:pt idx="12901">
                  <c:v>12.90100000000001</c:v>
                </c:pt>
                <c:pt idx="12902">
                  <c:v>12.902000000000044</c:v>
                </c:pt>
                <c:pt idx="12903">
                  <c:v>12.90300000000002</c:v>
                </c:pt>
                <c:pt idx="12904">
                  <c:v>12.903999999999996</c:v>
                </c:pt>
                <c:pt idx="12905">
                  <c:v>12.90500000000003</c:v>
                </c:pt>
                <c:pt idx="12906">
                  <c:v>12.906000000000006</c:v>
                </c:pt>
                <c:pt idx="12907">
                  <c:v>12.907000000000039</c:v>
                </c:pt>
                <c:pt idx="12908">
                  <c:v>12.908000000000015</c:v>
                </c:pt>
                <c:pt idx="12909">
                  <c:v>12.908999999999992</c:v>
                </c:pt>
                <c:pt idx="12910">
                  <c:v>12.910000000000025</c:v>
                </c:pt>
                <c:pt idx="12911">
                  <c:v>12.911000000000001</c:v>
                </c:pt>
                <c:pt idx="12912">
                  <c:v>12.912000000000035</c:v>
                </c:pt>
                <c:pt idx="12913">
                  <c:v>12.913000000000011</c:v>
                </c:pt>
                <c:pt idx="12914">
                  <c:v>12.914000000000044</c:v>
                </c:pt>
                <c:pt idx="12915">
                  <c:v>12.91500000000002</c:v>
                </c:pt>
                <c:pt idx="12916">
                  <c:v>12.915999999999997</c:v>
                </c:pt>
                <c:pt idx="12917">
                  <c:v>12.91700000000003</c:v>
                </c:pt>
                <c:pt idx="12918">
                  <c:v>12.918000000000006</c:v>
                </c:pt>
                <c:pt idx="12919">
                  <c:v>12.91900000000004</c:v>
                </c:pt>
                <c:pt idx="12920">
                  <c:v>12.920000000000016</c:v>
                </c:pt>
                <c:pt idx="12921">
                  <c:v>12.920999999999992</c:v>
                </c:pt>
                <c:pt idx="12922">
                  <c:v>12.922000000000025</c:v>
                </c:pt>
                <c:pt idx="12923">
                  <c:v>12.923000000000002</c:v>
                </c:pt>
                <c:pt idx="12924">
                  <c:v>12.924000000000035</c:v>
                </c:pt>
                <c:pt idx="12925">
                  <c:v>12.925000000000011</c:v>
                </c:pt>
                <c:pt idx="12926">
                  <c:v>12.926000000000045</c:v>
                </c:pt>
                <c:pt idx="12927">
                  <c:v>12.927000000000021</c:v>
                </c:pt>
                <c:pt idx="12928">
                  <c:v>12.927999999999997</c:v>
                </c:pt>
                <c:pt idx="12929">
                  <c:v>12.92900000000003</c:v>
                </c:pt>
                <c:pt idx="12930">
                  <c:v>12.930000000000007</c:v>
                </c:pt>
                <c:pt idx="12931">
                  <c:v>12.93100000000004</c:v>
                </c:pt>
                <c:pt idx="12932">
                  <c:v>12.932000000000016</c:v>
                </c:pt>
                <c:pt idx="12933">
                  <c:v>12.932999999999993</c:v>
                </c:pt>
                <c:pt idx="12934">
                  <c:v>12.934000000000026</c:v>
                </c:pt>
                <c:pt idx="12935">
                  <c:v>12.935000000000002</c:v>
                </c:pt>
                <c:pt idx="12936">
                  <c:v>12.936000000000035</c:v>
                </c:pt>
                <c:pt idx="12937">
                  <c:v>12.937000000000012</c:v>
                </c:pt>
                <c:pt idx="12938">
                  <c:v>12.938000000000045</c:v>
                </c:pt>
                <c:pt idx="12939">
                  <c:v>12.939000000000021</c:v>
                </c:pt>
                <c:pt idx="12940">
                  <c:v>12.939999999999998</c:v>
                </c:pt>
                <c:pt idx="12941">
                  <c:v>12.941000000000031</c:v>
                </c:pt>
                <c:pt idx="12942">
                  <c:v>12.942000000000007</c:v>
                </c:pt>
                <c:pt idx="12943">
                  <c:v>12.94300000000004</c:v>
                </c:pt>
                <c:pt idx="12944">
                  <c:v>12.944000000000017</c:v>
                </c:pt>
                <c:pt idx="12945">
                  <c:v>12.944999999999993</c:v>
                </c:pt>
                <c:pt idx="12946">
                  <c:v>12.946000000000026</c:v>
                </c:pt>
                <c:pt idx="12947">
                  <c:v>12.947000000000003</c:v>
                </c:pt>
                <c:pt idx="12948">
                  <c:v>12.948000000000036</c:v>
                </c:pt>
                <c:pt idx="12949">
                  <c:v>12.949000000000012</c:v>
                </c:pt>
                <c:pt idx="12950">
                  <c:v>12.950000000000045</c:v>
                </c:pt>
                <c:pt idx="12951">
                  <c:v>12.951000000000022</c:v>
                </c:pt>
                <c:pt idx="12952">
                  <c:v>12.951999999999998</c:v>
                </c:pt>
                <c:pt idx="12953">
                  <c:v>12.953000000000031</c:v>
                </c:pt>
                <c:pt idx="12954">
                  <c:v>12.954000000000008</c:v>
                </c:pt>
                <c:pt idx="12955">
                  <c:v>12.955000000000041</c:v>
                </c:pt>
                <c:pt idx="12956">
                  <c:v>12.956000000000017</c:v>
                </c:pt>
                <c:pt idx="12957">
                  <c:v>12.956999999999994</c:v>
                </c:pt>
                <c:pt idx="12958">
                  <c:v>12.958000000000027</c:v>
                </c:pt>
                <c:pt idx="12959">
                  <c:v>12.959000000000003</c:v>
                </c:pt>
                <c:pt idx="12960">
                  <c:v>12.960000000000036</c:v>
                </c:pt>
                <c:pt idx="12961">
                  <c:v>12.961000000000013</c:v>
                </c:pt>
                <c:pt idx="12962">
                  <c:v>12.962000000000046</c:v>
                </c:pt>
                <c:pt idx="12963">
                  <c:v>12.963000000000022</c:v>
                </c:pt>
                <c:pt idx="12964">
                  <c:v>12.963999999999999</c:v>
                </c:pt>
                <c:pt idx="12965">
                  <c:v>12.965000000000032</c:v>
                </c:pt>
                <c:pt idx="12966">
                  <c:v>12.966000000000008</c:v>
                </c:pt>
                <c:pt idx="12967">
                  <c:v>12.967000000000041</c:v>
                </c:pt>
                <c:pt idx="12968">
                  <c:v>12.968000000000018</c:v>
                </c:pt>
                <c:pt idx="12969">
                  <c:v>12.968999999999994</c:v>
                </c:pt>
                <c:pt idx="12970">
                  <c:v>12.970000000000027</c:v>
                </c:pt>
                <c:pt idx="12971">
                  <c:v>12.971000000000004</c:v>
                </c:pt>
                <c:pt idx="12972">
                  <c:v>12.972000000000037</c:v>
                </c:pt>
                <c:pt idx="12973">
                  <c:v>12.973000000000013</c:v>
                </c:pt>
                <c:pt idx="12974">
                  <c:v>12.974000000000046</c:v>
                </c:pt>
                <c:pt idx="12975">
                  <c:v>12.975000000000023</c:v>
                </c:pt>
                <c:pt idx="12976">
                  <c:v>12.975999999999999</c:v>
                </c:pt>
                <c:pt idx="12977">
                  <c:v>12.977000000000032</c:v>
                </c:pt>
                <c:pt idx="12978">
                  <c:v>12.978000000000009</c:v>
                </c:pt>
                <c:pt idx="12979">
                  <c:v>12.979000000000042</c:v>
                </c:pt>
                <c:pt idx="12980">
                  <c:v>12.980000000000018</c:v>
                </c:pt>
                <c:pt idx="12981">
                  <c:v>12.980999999999995</c:v>
                </c:pt>
                <c:pt idx="12982">
                  <c:v>12.982000000000028</c:v>
                </c:pt>
                <c:pt idx="12983">
                  <c:v>12.983000000000004</c:v>
                </c:pt>
                <c:pt idx="12984">
                  <c:v>12.984000000000037</c:v>
                </c:pt>
                <c:pt idx="12985">
                  <c:v>12.985000000000014</c:v>
                </c:pt>
                <c:pt idx="12986">
                  <c:v>12.98599999999999</c:v>
                </c:pt>
                <c:pt idx="12987">
                  <c:v>12.987000000000023</c:v>
                </c:pt>
                <c:pt idx="12988">
                  <c:v>12.988</c:v>
                </c:pt>
                <c:pt idx="12989">
                  <c:v>12.989000000000033</c:v>
                </c:pt>
                <c:pt idx="12990">
                  <c:v>12.990000000000009</c:v>
                </c:pt>
                <c:pt idx="12991">
                  <c:v>12.991000000000042</c:v>
                </c:pt>
                <c:pt idx="12992">
                  <c:v>12.992000000000019</c:v>
                </c:pt>
                <c:pt idx="12993">
                  <c:v>12.992999999999995</c:v>
                </c:pt>
                <c:pt idx="12994">
                  <c:v>12.994000000000028</c:v>
                </c:pt>
                <c:pt idx="12995">
                  <c:v>12.995000000000005</c:v>
                </c:pt>
                <c:pt idx="12996">
                  <c:v>12.996000000000038</c:v>
                </c:pt>
                <c:pt idx="12997">
                  <c:v>12.997000000000014</c:v>
                </c:pt>
                <c:pt idx="12998">
                  <c:v>12.99799999999999</c:v>
                </c:pt>
                <c:pt idx="12999">
                  <c:v>12.999000000000024</c:v>
                </c:pt>
                <c:pt idx="13000">
                  <c:v>13</c:v>
                </c:pt>
                <c:pt idx="13001">
                  <c:v>13.001000000000033</c:v>
                </c:pt>
                <c:pt idx="13002">
                  <c:v>13.00200000000001</c:v>
                </c:pt>
                <c:pt idx="13003">
                  <c:v>13.003000000000043</c:v>
                </c:pt>
                <c:pt idx="13004">
                  <c:v>13.004000000000019</c:v>
                </c:pt>
                <c:pt idx="13005">
                  <c:v>13.004999999999995</c:v>
                </c:pt>
                <c:pt idx="13006">
                  <c:v>13.006000000000029</c:v>
                </c:pt>
                <c:pt idx="13007">
                  <c:v>13.007000000000005</c:v>
                </c:pt>
                <c:pt idx="13008">
                  <c:v>13.008000000000038</c:v>
                </c:pt>
                <c:pt idx="13009">
                  <c:v>13.009000000000015</c:v>
                </c:pt>
                <c:pt idx="13010">
                  <c:v>13.009999999999991</c:v>
                </c:pt>
                <c:pt idx="13011">
                  <c:v>13.011000000000024</c:v>
                </c:pt>
                <c:pt idx="13012">
                  <c:v>13.012</c:v>
                </c:pt>
                <c:pt idx="13013">
                  <c:v>13.013000000000034</c:v>
                </c:pt>
                <c:pt idx="13014">
                  <c:v>13.01400000000001</c:v>
                </c:pt>
                <c:pt idx="13015">
                  <c:v>13.015000000000043</c:v>
                </c:pt>
                <c:pt idx="13016">
                  <c:v>13.01600000000002</c:v>
                </c:pt>
                <c:pt idx="13017">
                  <c:v>13.016999999999996</c:v>
                </c:pt>
                <c:pt idx="13018">
                  <c:v>13.018000000000029</c:v>
                </c:pt>
                <c:pt idx="13019">
                  <c:v>13.019000000000005</c:v>
                </c:pt>
                <c:pt idx="13020">
                  <c:v>13.020000000000039</c:v>
                </c:pt>
                <c:pt idx="13021">
                  <c:v>13.021000000000015</c:v>
                </c:pt>
                <c:pt idx="13022">
                  <c:v>13.021999999999991</c:v>
                </c:pt>
                <c:pt idx="13023">
                  <c:v>13.023000000000025</c:v>
                </c:pt>
                <c:pt idx="13024">
                  <c:v>13.024000000000001</c:v>
                </c:pt>
                <c:pt idx="13025">
                  <c:v>13.025000000000034</c:v>
                </c:pt>
                <c:pt idx="13026">
                  <c:v>13.02600000000001</c:v>
                </c:pt>
                <c:pt idx="13027">
                  <c:v>13.027000000000044</c:v>
                </c:pt>
                <c:pt idx="13028">
                  <c:v>13.02800000000002</c:v>
                </c:pt>
                <c:pt idx="13029">
                  <c:v>13.028999999999996</c:v>
                </c:pt>
                <c:pt idx="13030">
                  <c:v>13.03000000000003</c:v>
                </c:pt>
                <c:pt idx="13031">
                  <c:v>13.031000000000006</c:v>
                </c:pt>
                <c:pt idx="13032">
                  <c:v>13.032000000000039</c:v>
                </c:pt>
                <c:pt idx="13033">
                  <c:v>13.033000000000015</c:v>
                </c:pt>
                <c:pt idx="13034">
                  <c:v>13.033999999999992</c:v>
                </c:pt>
                <c:pt idx="13035">
                  <c:v>13.035000000000025</c:v>
                </c:pt>
                <c:pt idx="13036">
                  <c:v>13.036000000000001</c:v>
                </c:pt>
                <c:pt idx="13037">
                  <c:v>13.037000000000035</c:v>
                </c:pt>
                <c:pt idx="13038">
                  <c:v>13.038000000000011</c:v>
                </c:pt>
                <c:pt idx="13039">
                  <c:v>13.039000000000044</c:v>
                </c:pt>
                <c:pt idx="13040">
                  <c:v>13.04000000000002</c:v>
                </c:pt>
                <c:pt idx="13041">
                  <c:v>13.040999999999997</c:v>
                </c:pt>
                <c:pt idx="13042">
                  <c:v>13.04200000000003</c:v>
                </c:pt>
                <c:pt idx="13043">
                  <c:v>13.043000000000006</c:v>
                </c:pt>
                <c:pt idx="13044">
                  <c:v>13.04400000000004</c:v>
                </c:pt>
                <c:pt idx="13045">
                  <c:v>13.045000000000016</c:v>
                </c:pt>
                <c:pt idx="13046">
                  <c:v>13.045999999999992</c:v>
                </c:pt>
                <c:pt idx="13047">
                  <c:v>13.047000000000025</c:v>
                </c:pt>
                <c:pt idx="13048">
                  <c:v>13.048000000000002</c:v>
                </c:pt>
                <c:pt idx="13049">
                  <c:v>13.049000000000035</c:v>
                </c:pt>
                <c:pt idx="13050">
                  <c:v>13.050000000000011</c:v>
                </c:pt>
                <c:pt idx="13051">
                  <c:v>13.051000000000045</c:v>
                </c:pt>
                <c:pt idx="13052">
                  <c:v>13.052000000000021</c:v>
                </c:pt>
                <c:pt idx="13053">
                  <c:v>13.052999999999997</c:v>
                </c:pt>
                <c:pt idx="13054">
                  <c:v>13.05400000000003</c:v>
                </c:pt>
                <c:pt idx="13055">
                  <c:v>13.055000000000007</c:v>
                </c:pt>
                <c:pt idx="13056">
                  <c:v>13.05600000000004</c:v>
                </c:pt>
                <c:pt idx="13057">
                  <c:v>13.057000000000016</c:v>
                </c:pt>
                <c:pt idx="13058">
                  <c:v>13.057999999999993</c:v>
                </c:pt>
                <c:pt idx="13059">
                  <c:v>13.059000000000026</c:v>
                </c:pt>
                <c:pt idx="13060">
                  <c:v>13.060000000000002</c:v>
                </c:pt>
                <c:pt idx="13061">
                  <c:v>13.061000000000035</c:v>
                </c:pt>
                <c:pt idx="13062">
                  <c:v>13.062000000000012</c:v>
                </c:pt>
                <c:pt idx="13063">
                  <c:v>13.063000000000045</c:v>
                </c:pt>
                <c:pt idx="13064">
                  <c:v>13.064000000000021</c:v>
                </c:pt>
                <c:pt idx="13065">
                  <c:v>13.064999999999998</c:v>
                </c:pt>
                <c:pt idx="13066">
                  <c:v>13.066000000000031</c:v>
                </c:pt>
                <c:pt idx="13067">
                  <c:v>13.067000000000007</c:v>
                </c:pt>
                <c:pt idx="13068">
                  <c:v>13.06800000000004</c:v>
                </c:pt>
                <c:pt idx="13069">
                  <c:v>13.069000000000017</c:v>
                </c:pt>
                <c:pt idx="13070">
                  <c:v>13.069999999999993</c:v>
                </c:pt>
                <c:pt idx="13071">
                  <c:v>13.071000000000026</c:v>
                </c:pt>
                <c:pt idx="13072">
                  <c:v>13.072000000000003</c:v>
                </c:pt>
                <c:pt idx="13073">
                  <c:v>13.073000000000036</c:v>
                </c:pt>
                <c:pt idx="13074">
                  <c:v>13.074000000000012</c:v>
                </c:pt>
                <c:pt idx="13075">
                  <c:v>13.075000000000045</c:v>
                </c:pt>
                <c:pt idx="13076">
                  <c:v>13.076000000000022</c:v>
                </c:pt>
                <c:pt idx="13077">
                  <c:v>13.076999999999998</c:v>
                </c:pt>
                <c:pt idx="13078">
                  <c:v>13.078000000000031</c:v>
                </c:pt>
                <c:pt idx="13079">
                  <c:v>13.079000000000008</c:v>
                </c:pt>
                <c:pt idx="13080">
                  <c:v>13.080000000000041</c:v>
                </c:pt>
                <c:pt idx="13081">
                  <c:v>13.081000000000017</c:v>
                </c:pt>
                <c:pt idx="13082">
                  <c:v>13.081999999999994</c:v>
                </c:pt>
                <c:pt idx="13083">
                  <c:v>13.083000000000027</c:v>
                </c:pt>
                <c:pt idx="13084">
                  <c:v>13.084000000000003</c:v>
                </c:pt>
                <c:pt idx="13085">
                  <c:v>13.085000000000036</c:v>
                </c:pt>
                <c:pt idx="13086">
                  <c:v>13.086000000000013</c:v>
                </c:pt>
                <c:pt idx="13087">
                  <c:v>13.087000000000046</c:v>
                </c:pt>
                <c:pt idx="13088">
                  <c:v>13.088000000000022</c:v>
                </c:pt>
                <c:pt idx="13089">
                  <c:v>13.088999999999999</c:v>
                </c:pt>
                <c:pt idx="13090">
                  <c:v>13.090000000000032</c:v>
                </c:pt>
                <c:pt idx="13091">
                  <c:v>13.091000000000008</c:v>
                </c:pt>
                <c:pt idx="13092">
                  <c:v>13.092000000000041</c:v>
                </c:pt>
                <c:pt idx="13093">
                  <c:v>13.093000000000018</c:v>
                </c:pt>
                <c:pt idx="13094">
                  <c:v>13.093999999999994</c:v>
                </c:pt>
                <c:pt idx="13095">
                  <c:v>13.095000000000027</c:v>
                </c:pt>
                <c:pt idx="13096">
                  <c:v>13.096000000000004</c:v>
                </c:pt>
                <c:pt idx="13097">
                  <c:v>13.097000000000037</c:v>
                </c:pt>
                <c:pt idx="13098">
                  <c:v>13.098000000000013</c:v>
                </c:pt>
                <c:pt idx="13099">
                  <c:v>13.099000000000046</c:v>
                </c:pt>
                <c:pt idx="13100">
                  <c:v>13.100000000000023</c:v>
                </c:pt>
                <c:pt idx="13101">
                  <c:v>13.100999999999999</c:v>
                </c:pt>
                <c:pt idx="13102">
                  <c:v>13.102000000000032</c:v>
                </c:pt>
                <c:pt idx="13103">
                  <c:v>13.103000000000009</c:v>
                </c:pt>
                <c:pt idx="13104">
                  <c:v>13.104000000000042</c:v>
                </c:pt>
                <c:pt idx="13105">
                  <c:v>13.105000000000018</c:v>
                </c:pt>
                <c:pt idx="13106">
                  <c:v>13.105999999999995</c:v>
                </c:pt>
                <c:pt idx="13107">
                  <c:v>13.107000000000028</c:v>
                </c:pt>
                <c:pt idx="13108">
                  <c:v>13.108000000000004</c:v>
                </c:pt>
                <c:pt idx="13109">
                  <c:v>13.109000000000037</c:v>
                </c:pt>
                <c:pt idx="13110">
                  <c:v>13.110000000000014</c:v>
                </c:pt>
                <c:pt idx="13111">
                  <c:v>13.11099999999999</c:v>
                </c:pt>
                <c:pt idx="13112">
                  <c:v>13.112000000000023</c:v>
                </c:pt>
                <c:pt idx="13113">
                  <c:v>13.113</c:v>
                </c:pt>
                <c:pt idx="13114">
                  <c:v>13.114000000000033</c:v>
                </c:pt>
                <c:pt idx="13115">
                  <c:v>13.115000000000009</c:v>
                </c:pt>
                <c:pt idx="13116">
                  <c:v>13.116000000000042</c:v>
                </c:pt>
                <c:pt idx="13117">
                  <c:v>13.117000000000019</c:v>
                </c:pt>
                <c:pt idx="13118">
                  <c:v>13.117999999999995</c:v>
                </c:pt>
                <c:pt idx="13119">
                  <c:v>13.119000000000028</c:v>
                </c:pt>
                <c:pt idx="13120">
                  <c:v>13.120000000000005</c:v>
                </c:pt>
                <c:pt idx="13121">
                  <c:v>13.121000000000038</c:v>
                </c:pt>
                <c:pt idx="13122">
                  <c:v>13.122000000000014</c:v>
                </c:pt>
                <c:pt idx="13123">
                  <c:v>13.12299999999999</c:v>
                </c:pt>
                <c:pt idx="13124">
                  <c:v>13.124000000000024</c:v>
                </c:pt>
                <c:pt idx="13125">
                  <c:v>13.125</c:v>
                </c:pt>
                <c:pt idx="13126">
                  <c:v>13.126000000000033</c:v>
                </c:pt>
                <c:pt idx="13127">
                  <c:v>13.12700000000001</c:v>
                </c:pt>
                <c:pt idx="13128">
                  <c:v>13.128000000000043</c:v>
                </c:pt>
                <c:pt idx="13129">
                  <c:v>13.129000000000019</c:v>
                </c:pt>
                <c:pt idx="13130">
                  <c:v>13.129999999999995</c:v>
                </c:pt>
                <c:pt idx="13131">
                  <c:v>13.131000000000029</c:v>
                </c:pt>
                <c:pt idx="13132">
                  <c:v>13.132000000000005</c:v>
                </c:pt>
                <c:pt idx="13133">
                  <c:v>13.133000000000038</c:v>
                </c:pt>
                <c:pt idx="13134">
                  <c:v>13.134000000000015</c:v>
                </c:pt>
                <c:pt idx="13135">
                  <c:v>13.134999999999991</c:v>
                </c:pt>
                <c:pt idx="13136">
                  <c:v>13.136000000000024</c:v>
                </c:pt>
                <c:pt idx="13137">
                  <c:v>13.137</c:v>
                </c:pt>
                <c:pt idx="13138">
                  <c:v>13.138000000000034</c:v>
                </c:pt>
                <c:pt idx="13139">
                  <c:v>13.13900000000001</c:v>
                </c:pt>
                <c:pt idx="13140">
                  <c:v>13.140000000000043</c:v>
                </c:pt>
                <c:pt idx="13141">
                  <c:v>13.14100000000002</c:v>
                </c:pt>
                <c:pt idx="13142">
                  <c:v>13.141999999999996</c:v>
                </c:pt>
                <c:pt idx="13143">
                  <c:v>13.143000000000029</c:v>
                </c:pt>
                <c:pt idx="13144">
                  <c:v>13.144000000000005</c:v>
                </c:pt>
                <c:pt idx="13145">
                  <c:v>13.145000000000039</c:v>
                </c:pt>
                <c:pt idx="13146">
                  <c:v>13.146000000000015</c:v>
                </c:pt>
                <c:pt idx="13147">
                  <c:v>13.146999999999991</c:v>
                </c:pt>
                <c:pt idx="13148">
                  <c:v>13.148000000000025</c:v>
                </c:pt>
                <c:pt idx="13149">
                  <c:v>13.149000000000001</c:v>
                </c:pt>
                <c:pt idx="13150">
                  <c:v>13.150000000000034</c:v>
                </c:pt>
                <c:pt idx="13151">
                  <c:v>13.15100000000001</c:v>
                </c:pt>
                <c:pt idx="13152">
                  <c:v>13.152000000000044</c:v>
                </c:pt>
                <c:pt idx="13153">
                  <c:v>13.15300000000002</c:v>
                </c:pt>
                <c:pt idx="13154">
                  <c:v>13.153999999999996</c:v>
                </c:pt>
                <c:pt idx="13155">
                  <c:v>13.15500000000003</c:v>
                </c:pt>
                <c:pt idx="13156">
                  <c:v>13.156000000000006</c:v>
                </c:pt>
                <c:pt idx="13157">
                  <c:v>13.157000000000039</c:v>
                </c:pt>
                <c:pt idx="13158">
                  <c:v>13.158000000000015</c:v>
                </c:pt>
                <c:pt idx="13159">
                  <c:v>13.158999999999992</c:v>
                </c:pt>
                <c:pt idx="13160">
                  <c:v>13.160000000000025</c:v>
                </c:pt>
                <c:pt idx="13161">
                  <c:v>13.161000000000001</c:v>
                </c:pt>
                <c:pt idx="13162">
                  <c:v>13.162000000000035</c:v>
                </c:pt>
                <c:pt idx="13163">
                  <c:v>13.163000000000011</c:v>
                </c:pt>
                <c:pt idx="13164">
                  <c:v>13.164000000000044</c:v>
                </c:pt>
                <c:pt idx="13165">
                  <c:v>13.16500000000002</c:v>
                </c:pt>
                <c:pt idx="13166">
                  <c:v>13.165999999999997</c:v>
                </c:pt>
                <c:pt idx="13167">
                  <c:v>13.16700000000003</c:v>
                </c:pt>
                <c:pt idx="13168">
                  <c:v>13.168000000000006</c:v>
                </c:pt>
                <c:pt idx="13169">
                  <c:v>13.16900000000004</c:v>
                </c:pt>
                <c:pt idx="13170">
                  <c:v>13.170000000000016</c:v>
                </c:pt>
                <c:pt idx="13171">
                  <c:v>13.170999999999992</c:v>
                </c:pt>
                <c:pt idx="13172">
                  <c:v>13.172000000000025</c:v>
                </c:pt>
                <c:pt idx="13173">
                  <c:v>13.173000000000002</c:v>
                </c:pt>
                <c:pt idx="13174">
                  <c:v>13.174000000000035</c:v>
                </c:pt>
                <c:pt idx="13175">
                  <c:v>13.175000000000011</c:v>
                </c:pt>
                <c:pt idx="13176">
                  <c:v>13.176000000000045</c:v>
                </c:pt>
                <c:pt idx="13177">
                  <c:v>13.177000000000021</c:v>
                </c:pt>
                <c:pt idx="13178">
                  <c:v>13.177999999999997</c:v>
                </c:pt>
                <c:pt idx="13179">
                  <c:v>13.17900000000003</c:v>
                </c:pt>
                <c:pt idx="13180">
                  <c:v>13.180000000000007</c:v>
                </c:pt>
                <c:pt idx="13181">
                  <c:v>13.18100000000004</c:v>
                </c:pt>
                <c:pt idx="13182">
                  <c:v>13.182000000000016</c:v>
                </c:pt>
                <c:pt idx="13183">
                  <c:v>13.182999999999993</c:v>
                </c:pt>
                <c:pt idx="13184">
                  <c:v>13.184000000000026</c:v>
                </c:pt>
                <c:pt idx="13185">
                  <c:v>13.185000000000002</c:v>
                </c:pt>
                <c:pt idx="13186">
                  <c:v>13.186000000000035</c:v>
                </c:pt>
                <c:pt idx="13187">
                  <c:v>13.187000000000012</c:v>
                </c:pt>
                <c:pt idx="13188">
                  <c:v>13.188000000000045</c:v>
                </c:pt>
                <c:pt idx="13189">
                  <c:v>13.189000000000021</c:v>
                </c:pt>
                <c:pt idx="13190">
                  <c:v>13.189999999999998</c:v>
                </c:pt>
                <c:pt idx="13191">
                  <c:v>13.191000000000031</c:v>
                </c:pt>
                <c:pt idx="13192">
                  <c:v>13.192000000000007</c:v>
                </c:pt>
                <c:pt idx="13193">
                  <c:v>13.19300000000004</c:v>
                </c:pt>
                <c:pt idx="13194">
                  <c:v>13.194000000000017</c:v>
                </c:pt>
                <c:pt idx="13195">
                  <c:v>13.194999999999993</c:v>
                </c:pt>
                <c:pt idx="13196">
                  <c:v>13.196000000000026</c:v>
                </c:pt>
                <c:pt idx="13197">
                  <c:v>13.197000000000003</c:v>
                </c:pt>
                <c:pt idx="13198">
                  <c:v>13.198000000000036</c:v>
                </c:pt>
                <c:pt idx="13199">
                  <c:v>13.199000000000012</c:v>
                </c:pt>
                <c:pt idx="13200">
                  <c:v>13.200000000000045</c:v>
                </c:pt>
                <c:pt idx="13201">
                  <c:v>13.201000000000022</c:v>
                </c:pt>
                <c:pt idx="13202">
                  <c:v>13.201999999999998</c:v>
                </c:pt>
                <c:pt idx="13203">
                  <c:v>13.203000000000031</c:v>
                </c:pt>
                <c:pt idx="13204">
                  <c:v>13.204000000000008</c:v>
                </c:pt>
                <c:pt idx="13205">
                  <c:v>13.205000000000041</c:v>
                </c:pt>
                <c:pt idx="13206">
                  <c:v>13.206000000000017</c:v>
                </c:pt>
                <c:pt idx="13207">
                  <c:v>13.206999999999994</c:v>
                </c:pt>
                <c:pt idx="13208">
                  <c:v>13.208000000000027</c:v>
                </c:pt>
                <c:pt idx="13209">
                  <c:v>13.209000000000003</c:v>
                </c:pt>
                <c:pt idx="13210">
                  <c:v>13.210000000000036</c:v>
                </c:pt>
                <c:pt idx="13211">
                  <c:v>13.211000000000013</c:v>
                </c:pt>
                <c:pt idx="13212">
                  <c:v>13.212000000000046</c:v>
                </c:pt>
                <c:pt idx="13213">
                  <c:v>13.213000000000022</c:v>
                </c:pt>
                <c:pt idx="13214">
                  <c:v>13.213999999999999</c:v>
                </c:pt>
                <c:pt idx="13215">
                  <c:v>13.215000000000032</c:v>
                </c:pt>
                <c:pt idx="13216">
                  <c:v>13.216000000000008</c:v>
                </c:pt>
                <c:pt idx="13217">
                  <c:v>13.217000000000041</c:v>
                </c:pt>
                <c:pt idx="13218">
                  <c:v>13.218000000000018</c:v>
                </c:pt>
                <c:pt idx="13219">
                  <c:v>13.218999999999994</c:v>
                </c:pt>
                <c:pt idx="13220">
                  <c:v>13.220000000000027</c:v>
                </c:pt>
                <c:pt idx="13221">
                  <c:v>13.221000000000004</c:v>
                </c:pt>
                <c:pt idx="13222">
                  <c:v>13.222000000000037</c:v>
                </c:pt>
                <c:pt idx="13223">
                  <c:v>13.223000000000013</c:v>
                </c:pt>
                <c:pt idx="13224">
                  <c:v>13.224000000000046</c:v>
                </c:pt>
                <c:pt idx="13225">
                  <c:v>13.225000000000023</c:v>
                </c:pt>
                <c:pt idx="13226">
                  <c:v>13.225999999999999</c:v>
                </c:pt>
                <c:pt idx="13227">
                  <c:v>13.227000000000032</c:v>
                </c:pt>
                <c:pt idx="13228">
                  <c:v>13.228000000000009</c:v>
                </c:pt>
                <c:pt idx="13229">
                  <c:v>13.229000000000042</c:v>
                </c:pt>
                <c:pt idx="13230">
                  <c:v>13.230000000000018</c:v>
                </c:pt>
                <c:pt idx="13231">
                  <c:v>13.230999999999995</c:v>
                </c:pt>
                <c:pt idx="13232">
                  <c:v>13.232000000000028</c:v>
                </c:pt>
                <c:pt idx="13233">
                  <c:v>13.233000000000004</c:v>
                </c:pt>
                <c:pt idx="13234">
                  <c:v>13.234000000000037</c:v>
                </c:pt>
                <c:pt idx="13235">
                  <c:v>13.235000000000014</c:v>
                </c:pt>
                <c:pt idx="13236">
                  <c:v>13.23599999999999</c:v>
                </c:pt>
                <c:pt idx="13237">
                  <c:v>13.237000000000023</c:v>
                </c:pt>
                <c:pt idx="13238">
                  <c:v>13.238</c:v>
                </c:pt>
                <c:pt idx="13239">
                  <c:v>13.239000000000033</c:v>
                </c:pt>
                <c:pt idx="13240">
                  <c:v>13.240000000000009</c:v>
                </c:pt>
                <c:pt idx="13241">
                  <c:v>13.241000000000042</c:v>
                </c:pt>
                <c:pt idx="13242">
                  <c:v>13.242000000000019</c:v>
                </c:pt>
                <c:pt idx="13243">
                  <c:v>13.242999999999995</c:v>
                </c:pt>
                <c:pt idx="13244">
                  <c:v>13.244000000000028</c:v>
                </c:pt>
                <c:pt idx="13245">
                  <c:v>13.245000000000005</c:v>
                </c:pt>
                <c:pt idx="13246">
                  <c:v>13.246000000000038</c:v>
                </c:pt>
                <c:pt idx="13247">
                  <c:v>13.247000000000014</c:v>
                </c:pt>
                <c:pt idx="13248">
                  <c:v>13.24799999999999</c:v>
                </c:pt>
                <c:pt idx="13249">
                  <c:v>13.249000000000024</c:v>
                </c:pt>
                <c:pt idx="13250">
                  <c:v>13.25</c:v>
                </c:pt>
                <c:pt idx="13251">
                  <c:v>13.251000000000033</c:v>
                </c:pt>
                <c:pt idx="13252">
                  <c:v>13.25200000000001</c:v>
                </c:pt>
                <c:pt idx="13253">
                  <c:v>13.253000000000043</c:v>
                </c:pt>
                <c:pt idx="13254">
                  <c:v>13.254000000000019</c:v>
                </c:pt>
                <c:pt idx="13255">
                  <c:v>13.254999999999995</c:v>
                </c:pt>
                <c:pt idx="13256">
                  <c:v>13.256000000000029</c:v>
                </c:pt>
                <c:pt idx="13257">
                  <c:v>13.257000000000005</c:v>
                </c:pt>
                <c:pt idx="13258">
                  <c:v>13.258000000000038</c:v>
                </c:pt>
                <c:pt idx="13259">
                  <c:v>13.259000000000015</c:v>
                </c:pt>
                <c:pt idx="13260">
                  <c:v>13.259999999999991</c:v>
                </c:pt>
                <c:pt idx="13261">
                  <c:v>13.261000000000024</c:v>
                </c:pt>
                <c:pt idx="13262">
                  <c:v>13.262</c:v>
                </c:pt>
                <c:pt idx="13263">
                  <c:v>13.263000000000034</c:v>
                </c:pt>
                <c:pt idx="13264">
                  <c:v>13.26400000000001</c:v>
                </c:pt>
                <c:pt idx="13265">
                  <c:v>13.265000000000043</c:v>
                </c:pt>
                <c:pt idx="13266">
                  <c:v>13.26600000000002</c:v>
                </c:pt>
                <c:pt idx="13267">
                  <c:v>13.266999999999996</c:v>
                </c:pt>
                <c:pt idx="13268">
                  <c:v>13.268000000000029</c:v>
                </c:pt>
                <c:pt idx="13269">
                  <c:v>13.269000000000005</c:v>
                </c:pt>
                <c:pt idx="13270">
                  <c:v>13.270000000000039</c:v>
                </c:pt>
                <c:pt idx="13271">
                  <c:v>13.271000000000015</c:v>
                </c:pt>
                <c:pt idx="13272">
                  <c:v>13.271999999999991</c:v>
                </c:pt>
                <c:pt idx="13273">
                  <c:v>13.273000000000025</c:v>
                </c:pt>
                <c:pt idx="13274">
                  <c:v>13.274000000000001</c:v>
                </c:pt>
                <c:pt idx="13275">
                  <c:v>13.275000000000034</c:v>
                </c:pt>
                <c:pt idx="13276">
                  <c:v>13.27600000000001</c:v>
                </c:pt>
                <c:pt idx="13277">
                  <c:v>13.277000000000044</c:v>
                </c:pt>
                <c:pt idx="13278">
                  <c:v>13.27800000000002</c:v>
                </c:pt>
                <c:pt idx="13279">
                  <c:v>13.278999999999996</c:v>
                </c:pt>
                <c:pt idx="13280">
                  <c:v>13.28000000000003</c:v>
                </c:pt>
                <c:pt idx="13281">
                  <c:v>13.281000000000006</c:v>
                </c:pt>
                <c:pt idx="13282">
                  <c:v>13.282000000000039</c:v>
                </c:pt>
                <c:pt idx="13283">
                  <c:v>13.283000000000015</c:v>
                </c:pt>
                <c:pt idx="13284">
                  <c:v>13.283999999999992</c:v>
                </c:pt>
                <c:pt idx="13285">
                  <c:v>13.285000000000025</c:v>
                </c:pt>
                <c:pt idx="13286">
                  <c:v>13.286000000000001</c:v>
                </c:pt>
                <c:pt idx="13287">
                  <c:v>13.287000000000035</c:v>
                </c:pt>
                <c:pt idx="13288">
                  <c:v>13.288000000000011</c:v>
                </c:pt>
                <c:pt idx="13289">
                  <c:v>13.289000000000044</c:v>
                </c:pt>
                <c:pt idx="13290">
                  <c:v>13.29000000000002</c:v>
                </c:pt>
                <c:pt idx="13291">
                  <c:v>13.290999999999997</c:v>
                </c:pt>
                <c:pt idx="13292">
                  <c:v>13.29200000000003</c:v>
                </c:pt>
                <c:pt idx="13293">
                  <c:v>13.293000000000006</c:v>
                </c:pt>
                <c:pt idx="13294">
                  <c:v>13.29400000000004</c:v>
                </c:pt>
                <c:pt idx="13295">
                  <c:v>13.295000000000016</c:v>
                </c:pt>
                <c:pt idx="13296">
                  <c:v>13.295999999999992</c:v>
                </c:pt>
                <c:pt idx="13297">
                  <c:v>13.297000000000025</c:v>
                </c:pt>
                <c:pt idx="13298">
                  <c:v>13.298000000000002</c:v>
                </c:pt>
                <c:pt idx="13299">
                  <c:v>13.299000000000035</c:v>
                </c:pt>
                <c:pt idx="13300">
                  <c:v>13.300000000000011</c:v>
                </c:pt>
                <c:pt idx="13301">
                  <c:v>13.301000000000045</c:v>
                </c:pt>
                <c:pt idx="13302">
                  <c:v>13.302000000000021</c:v>
                </c:pt>
                <c:pt idx="13303">
                  <c:v>13.302999999999997</c:v>
                </c:pt>
                <c:pt idx="13304">
                  <c:v>13.30400000000003</c:v>
                </c:pt>
                <c:pt idx="13305">
                  <c:v>13.305000000000007</c:v>
                </c:pt>
                <c:pt idx="13306">
                  <c:v>13.30600000000004</c:v>
                </c:pt>
                <c:pt idx="13307">
                  <c:v>13.307000000000016</c:v>
                </c:pt>
                <c:pt idx="13308">
                  <c:v>13.307999999999993</c:v>
                </c:pt>
                <c:pt idx="13309">
                  <c:v>13.309000000000026</c:v>
                </c:pt>
                <c:pt idx="13310">
                  <c:v>13.310000000000002</c:v>
                </c:pt>
                <c:pt idx="13311">
                  <c:v>13.311000000000035</c:v>
                </c:pt>
                <c:pt idx="13312">
                  <c:v>13.312000000000012</c:v>
                </c:pt>
                <c:pt idx="13313">
                  <c:v>13.313000000000045</c:v>
                </c:pt>
                <c:pt idx="13314">
                  <c:v>13.314000000000021</c:v>
                </c:pt>
                <c:pt idx="13315">
                  <c:v>13.314999999999998</c:v>
                </c:pt>
                <c:pt idx="13316">
                  <c:v>13.316000000000031</c:v>
                </c:pt>
                <c:pt idx="13317">
                  <c:v>13.317000000000007</c:v>
                </c:pt>
                <c:pt idx="13318">
                  <c:v>13.31800000000004</c:v>
                </c:pt>
                <c:pt idx="13319">
                  <c:v>13.319000000000017</c:v>
                </c:pt>
                <c:pt idx="13320">
                  <c:v>13.319999999999993</c:v>
                </c:pt>
                <c:pt idx="13321">
                  <c:v>13.321000000000026</c:v>
                </c:pt>
                <c:pt idx="13322">
                  <c:v>13.322000000000003</c:v>
                </c:pt>
                <c:pt idx="13323">
                  <c:v>13.323000000000036</c:v>
                </c:pt>
                <c:pt idx="13324">
                  <c:v>13.324000000000012</c:v>
                </c:pt>
                <c:pt idx="13325">
                  <c:v>13.325000000000045</c:v>
                </c:pt>
                <c:pt idx="13326">
                  <c:v>13.326000000000022</c:v>
                </c:pt>
                <c:pt idx="13327">
                  <c:v>13.326999999999998</c:v>
                </c:pt>
                <c:pt idx="13328">
                  <c:v>13.328000000000031</c:v>
                </c:pt>
                <c:pt idx="13329">
                  <c:v>13.329000000000008</c:v>
                </c:pt>
                <c:pt idx="13330">
                  <c:v>13.330000000000041</c:v>
                </c:pt>
                <c:pt idx="13331">
                  <c:v>13.331000000000017</c:v>
                </c:pt>
                <c:pt idx="13332">
                  <c:v>13.331999999999994</c:v>
                </c:pt>
                <c:pt idx="13333">
                  <c:v>13.333000000000027</c:v>
                </c:pt>
                <c:pt idx="13334">
                  <c:v>13.334000000000003</c:v>
                </c:pt>
                <c:pt idx="13335">
                  <c:v>13.335000000000036</c:v>
                </c:pt>
                <c:pt idx="13336">
                  <c:v>13.336000000000013</c:v>
                </c:pt>
                <c:pt idx="13337">
                  <c:v>13.337000000000046</c:v>
                </c:pt>
                <c:pt idx="13338">
                  <c:v>13.338000000000022</c:v>
                </c:pt>
                <c:pt idx="13339">
                  <c:v>13.338999999999999</c:v>
                </c:pt>
                <c:pt idx="13340">
                  <c:v>13.340000000000032</c:v>
                </c:pt>
                <c:pt idx="13341">
                  <c:v>13.341000000000008</c:v>
                </c:pt>
                <c:pt idx="13342">
                  <c:v>13.342000000000041</c:v>
                </c:pt>
                <c:pt idx="13343">
                  <c:v>13.343000000000018</c:v>
                </c:pt>
                <c:pt idx="13344">
                  <c:v>13.343999999999994</c:v>
                </c:pt>
                <c:pt idx="13345">
                  <c:v>13.345000000000027</c:v>
                </c:pt>
                <c:pt idx="13346">
                  <c:v>13.346000000000004</c:v>
                </c:pt>
                <c:pt idx="13347">
                  <c:v>13.347000000000037</c:v>
                </c:pt>
                <c:pt idx="13348">
                  <c:v>13.348000000000013</c:v>
                </c:pt>
                <c:pt idx="13349">
                  <c:v>13.349000000000046</c:v>
                </c:pt>
                <c:pt idx="13350">
                  <c:v>13.350000000000023</c:v>
                </c:pt>
                <c:pt idx="13351">
                  <c:v>13.350999999999999</c:v>
                </c:pt>
                <c:pt idx="13352">
                  <c:v>13.352000000000032</c:v>
                </c:pt>
                <c:pt idx="13353">
                  <c:v>13.353000000000009</c:v>
                </c:pt>
                <c:pt idx="13354">
                  <c:v>13.354000000000042</c:v>
                </c:pt>
                <c:pt idx="13355">
                  <c:v>13.355000000000018</c:v>
                </c:pt>
                <c:pt idx="13356">
                  <c:v>13.355999999999995</c:v>
                </c:pt>
                <c:pt idx="13357">
                  <c:v>13.357000000000028</c:v>
                </c:pt>
                <c:pt idx="13358">
                  <c:v>13.358000000000004</c:v>
                </c:pt>
                <c:pt idx="13359">
                  <c:v>13.359000000000037</c:v>
                </c:pt>
                <c:pt idx="13360">
                  <c:v>13.360000000000014</c:v>
                </c:pt>
                <c:pt idx="13361">
                  <c:v>13.36099999999999</c:v>
                </c:pt>
                <c:pt idx="13362">
                  <c:v>13.362000000000023</c:v>
                </c:pt>
                <c:pt idx="13363">
                  <c:v>13.363</c:v>
                </c:pt>
                <c:pt idx="13364">
                  <c:v>13.364000000000033</c:v>
                </c:pt>
                <c:pt idx="13365">
                  <c:v>13.365000000000009</c:v>
                </c:pt>
                <c:pt idx="13366">
                  <c:v>13.366000000000042</c:v>
                </c:pt>
                <c:pt idx="13367">
                  <c:v>13.367000000000019</c:v>
                </c:pt>
                <c:pt idx="13368">
                  <c:v>13.367999999999995</c:v>
                </c:pt>
                <c:pt idx="13369">
                  <c:v>13.369000000000028</c:v>
                </c:pt>
                <c:pt idx="13370">
                  <c:v>13.370000000000005</c:v>
                </c:pt>
                <c:pt idx="13371">
                  <c:v>13.371000000000038</c:v>
                </c:pt>
                <c:pt idx="13372">
                  <c:v>13.372000000000014</c:v>
                </c:pt>
                <c:pt idx="13373">
                  <c:v>13.37299999999999</c:v>
                </c:pt>
                <c:pt idx="13374">
                  <c:v>13.374000000000024</c:v>
                </c:pt>
                <c:pt idx="13375">
                  <c:v>13.375</c:v>
                </c:pt>
                <c:pt idx="13376">
                  <c:v>13.376000000000033</c:v>
                </c:pt>
                <c:pt idx="13377">
                  <c:v>13.37700000000001</c:v>
                </c:pt>
                <c:pt idx="13378">
                  <c:v>13.378000000000043</c:v>
                </c:pt>
                <c:pt idx="13379">
                  <c:v>13.379000000000019</c:v>
                </c:pt>
                <c:pt idx="13380">
                  <c:v>13.379999999999995</c:v>
                </c:pt>
                <c:pt idx="13381">
                  <c:v>13.381000000000029</c:v>
                </c:pt>
                <c:pt idx="13382">
                  <c:v>13.382000000000005</c:v>
                </c:pt>
                <c:pt idx="13383">
                  <c:v>13.383000000000038</c:v>
                </c:pt>
                <c:pt idx="13384">
                  <c:v>13.384000000000015</c:v>
                </c:pt>
                <c:pt idx="13385">
                  <c:v>13.384999999999991</c:v>
                </c:pt>
                <c:pt idx="13386">
                  <c:v>13.386000000000024</c:v>
                </c:pt>
                <c:pt idx="13387">
                  <c:v>13.387</c:v>
                </c:pt>
                <c:pt idx="13388">
                  <c:v>13.388000000000034</c:v>
                </c:pt>
                <c:pt idx="13389">
                  <c:v>13.38900000000001</c:v>
                </c:pt>
                <c:pt idx="13390">
                  <c:v>13.390000000000043</c:v>
                </c:pt>
                <c:pt idx="13391">
                  <c:v>13.39100000000002</c:v>
                </c:pt>
                <c:pt idx="13392">
                  <c:v>13.391999999999996</c:v>
                </c:pt>
                <c:pt idx="13393">
                  <c:v>13.393000000000029</c:v>
                </c:pt>
                <c:pt idx="13394">
                  <c:v>13.394000000000005</c:v>
                </c:pt>
                <c:pt idx="13395">
                  <c:v>13.395000000000039</c:v>
                </c:pt>
                <c:pt idx="13396">
                  <c:v>13.396000000000015</c:v>
                </c:pt>
                <c:pt idx="13397">
                  <c:v>13.396999999999991</c:v>
                </c:pt>
                <c:pt idx="13398">
                  <c:v>13.398000000000025</c:v>
                </c:pt>
                <c:pt idx="13399">
                  <c:v>13.399000000000001</c:v>
                </c:pt>
                <c:pt idx="13400">
                  <c:v>13.400000000000034</c:v>
                </c:pt>
                <c:pt idx="13401">
                  <c:v>13.40100000000001</c:v>
                </c:pt>
                <c:pt idx="13402">
                  <c:v>13.402000000000044</c:v>
                </c:pt>
                <c:pt idx="13403">
                  <c:v>13.40300000000002</c:v>
                </c:pt>
                <c:pt idx="13404">
                  <c:v>13.403999999999996</c:v>
                </c:pt>
                <c:pt idx="13405">
                  <c:v>13.40500000000003</c:v>
                </c:pt>
                <c:pt idx="13406">
                  <c:v>13.406000000000006</c:v>
                </c:pt>
                <c:pt idx="13407">
                  <c:v>13.407000000000039</c:v>
                </c:pt>
                <c:pt idx="13408">
                  <c:v>13.408000000000015</c:v>
                </c:pt>
                <c:pt idx="13409">
                  <c:v>13.408999999999992</c:v>
                </c:pt>
                <c:pt idx="13410">
                  <c:v>13.410000000000025</c:v>
                </c:pt>
                <c:pt idx="13411">
                  <c:v>13.411000000000001</c:v>
                </c:pt>
                <c:pt idx="13412">
                  <c:v>13.412000000000035</c:v>
                </c:pt>
                <c:pt idx="13413">
                  <c:v>13.413000000000011</c:v>
                </c:pt>
                <c:pt idx="13414">
                  <c:v>13.414000000000044</c:v>
                </c:pt>
                <c:pt idx="13415">
                  <c:v>13.41500000000002</c:v>
                </c:pt>
                <c:pt idx="13416">
                  <c:v>13.415999999999997</c:v>
                </c:pt>
                <c:pt idx="13417">
                  <c:v>13.41700000000003</c:v>
                </c:pt>
                <c:pt idx="13418">
                  <c:v>13.418000000000006</c:v>
                </c:pt>
                <c:pt idx="13419">
                  <c:v>13.41900000000004</c:v>
                </c:pt>
                <c:pt idx="13420">
                  <c:v>13.420000000000016</c:v>
                </c:pt>
                <c:pt idx="13421">
                  <c:v>13.420999999999992</c:v>
                </c:pt>
                <c:pt idx="13422">
                  <c:v>13.422000000000025</c:v>
                </c:pt>
                <c:pt idx="13423">
                  <c:v>13.423000000000002</c:v>
                </c:pt>
                <c:pt idx="13424">
                  <c:v>13.424000000000035</c:v>
                </c:pt>
                <c:pt idx="13425">
                  <c:v>13.425000000000011</c:v>
                </c:pt>
                <c:pt idx="13426">
                  <c:v>13.426000000000045</c:v>
                </c:pt>
                <c:pt idx="13427">
                  <c:v>13.427000000000021</c:v>
                </c:pt>
                <c:pt idx="13428">
                  <c:v>13.427999999999997</c:v>
                </c:pt>
                <c:pt idx="13429">
                  <c:v>13.42900000000003</c:v>
                </c:pt>
                <c:pt idx="13430">
                  <c:v>13.430000000000007</c:v>
                </c:pt>
                <c:pt idx="13431">
                  <c:v>13.43100000000004</c:v>
                </c:pt>
                <c:pt idx="13432">
                  <c:v>13.432000000000016</c:v>
                </c:pt>
                <c:pt idx="13433">
                  <c:v>13.432999999999993</c:v>
                </c:pt>
                <c:pt idx="13434">
                  <c:v>13.434000000000026</c:v>
                </c:pt>
                <c:pt idx="13435">
                  <c:v>13.435000000000002</c:v>
                </c:pt>
                <c:pt idx="13436">
                  <c:v>13.436000000000035</c:v>
                </c:pt>
                <c:pt idx="13437">
                  <c:v>13.437000000000012</c:v>
                </c:pt>
                <c:pt idx="13438">
                  <c:v>13.438000000000045</c:v>
                </c:pt>
                <c:pt idx="13439">
                  <c:v>13.439000000000021</c:v>
                </c:pt>
                <c:pt idx="13440">
                  <c:v>13.439999999999998</c:v>
                </c:pt>
                <c:pt idx="13441">
                  <c:v>13.441000000000031</c:v>
                </c:pt>
                <c:pt idx="13442">
                  <c:v>13.442000000000007</c:v>
                </c:pt>
                <c:pt idx="13443">
                  <c:v>13.44300000000004</c:v>
                </c:pt>
                <c:pt idx="13444">
                  <c:v>13.444000000000017</c:v>
                </c:pt>
                <c:pt idx="13445">
                  <c:v>13.444999999999993</c:v>
                </c:pt>
                <c:pt idx="13446">
                  <c:v>13.446000000000026</c:v>
                </c:pt>
                <c:pt idx="13447">
                  <c:v>13.447000000000003</c:v>
                </c:pt>
                <c:pt idx="13448">
                  <c:v>13.448000000000036</c:v>
                </c:pt>
                <c:pt idx="13449">
                  <c:v>13.449000000000012</c:v>
                </c:pt>
                <c:pt idx="13450">
                  <c:v>13.450000000000045</c:v>
                </c:pt>
                <c:pt idx="13451">
                  <c:v>13.451000000000022</c:v>
                </c:pt>
                <c:pt idx="13452">
                  <c:v>13.451999999999998</c:v>
                </c:pt>
                <c:pt idx="13453">
                  <c:v>13.453000000000031</c:v>
                </c:pt>
                <c:pt idx="13454">
                  <c:v>13.454000000000008</c:v>
                </c:pt>
                <c:pt idx="13455">
                  <c:v>13.455000000000041</c:v>
                </c:pt>
                <c:pt idx="13456">
                  <c:v>13.456000000000017</c:v>
                </c:pt>
                <c:pt idx="13457">
                  <c:v>13.456999999999994</c:v>
                </c:pt>
                <c:pt idx="13458">
                  <c:v>13.458000000000027</c:v>
                </c:pt>
                <c:pt idx="13459">
                  <c:v>13.459000000000003</c:v>
                </c:pt>
                <c:pt idx="13460">
                  <c:v>13.460000000000036</c:v>
                </c:pt>
                <c:pt idx="13461">
                  <c:v>13.461000000000013</c:v>
                </c:pt>
                <c:pt idx="13462">
                  <c:v>13.462000000000046</c:v>
                </c:pt>
                <c:pt idx="13463">
                  <c:v>13.463000000000022</c:v>
                </c:pt>
                <c:pt idx="13464">
                  <c:v>13.463999999999999</c:v>
                </c:pt>
                <c:pt idx="13465">
                  <c:v>13.465000000000032</c:v>
                </c:pt>
                <c:pt idx="13466">
                  <c:v>13.466000000000008</c:v>
                </c:pt>
                <c:pt idx="13467">
                  <c:v>13.467000000000041</c:v>
                </c:pt>
                <c:pt idx="13468">
                  <c:v>13.468000000000018</c:v>
                </c:pt>
                <c:pt idx="13469">
                  <c:v>13.468999999999994</c:v>
                </c:pt>
                <c:pt idx="13470">
                  <c:v>13.470000000000027</c:v>
                </c:pt>
                <c:pt idx="13471">
                  <c:v>13.471000000000004</c:v>
                </c:pt>
                <c:pt idx="13472">
                  <c:v>13.472000000000037</c:v>
                </c:pt>
                <c:pt idx="13473">
                  <c:v>13.473000000000013</c:v>
                </c:pt>
                <c:pt idx="13474">
                  <c:v>13.474000000000046</c:v>
                </c:pt>
                <c:pt idx="13475">
                  <c:v>13.475000000000023</c:v>
                </c:pt>
                <c:pt idx="13476">
                  <c:v>13.475999999999999</c:v>
                </c:pt>
                <c:pt idx="13477">
                  <c:v>13.477000000000032</c:v>
                </c:pt>
                <c:pt idx="13478">
                  <c:v>13.478000000000009</c:v>
                </c:pt>
                <c:pt idx="13479">
                  <c:v>13.479000000000042</c:v>
                </c:pt>
                <c:pt idx="13480">
                  <c:v>13.480000000000018</c:v>
                </c:pt>
                <c:pt idx="13481">
                  <c:v>13.480999999999995</c:v>
                </c:pt>
                <c:pt idx="13482">
                  <c:v>13.482000000000028</c:v>
                </c:pt>
                <c:pt idx="13483">
                  <c:v>13.483000000000004</c:v>
                </c:pt>
                <c:pt idx="13484">
                  <c:v>13.484000000000037</c:v>
                </c:pt>
                <c:pt idx="13485">
                  <c:v>13.485000000000014</c:v>
                </c:pt>
                <c:pt idx="13486">
                  <c:v>13.48599999999999</c:v>
                </c:pt>
                <c:pt idx="13487">
                  <c:v>13.487000000000023</c:v>
                </c:pt>
                <c:pt idx="13488">
                  <c:v>13.488</c:v>
                </c:pt>
                <c:pt idx="13489">
                  <c:v>13.489000000000033</c:v>
                </c:pt>
                <c:pt idx="13490">
                  <c:v>13.490000000000009</c:v>
                </c:pt>
                <c:pt idx="13491">
                  <c:v>13.491000000000042</c:v>
                </c:pt>
                <c:pt idx="13492">
                  <c:v>13.492000000000019</c:v>
                </c:pt>
                <c:pt idx="13493">
                  <c:v>13.492999999999995</c:v>
                </c:pt>
                <c:pt idx="13494">
                  <c:v>13.494000000000028</c:v>
                </c:pt>
                <c:pt idx="13495">
                  <c:v>13.495000000000005</c:v>
                </c:pt>
                <c:pt idx="13496">
                  <c:v>13.496000000000038</c:v>
                </c:pt>
                <c:pt idx="13497">
                  <c:v>13.497000000000014</c:v>
                </c:pt>
                <c:pt idx="13498">
                  <c:v>13.49799999999999</c:v>
                </c:pt>
                <c:pt idx="13499">
                  <c:v>13.499000000000024</c:v>
                </c:pt>
                <c:pt idx="13500">
                  <c:v>13.5</c:v>
                </c:pt>
                <c:pt idx="13501">
                  <c:v>13.501000000000033</c:v>
                </c:pt>
                <c:pt idx="13502">
                  <c:v>13.50200000000001</c:v>
                </c:pt>
                <c:pt idx="13503">
                  <c:v>13.503000000000043</c:v>
                </c:pt>
                <c:pt idx="13504">
                  <c:v>13.504000000000019</c:v>
                </c:pt>
                <c:pt idx="13505">
                  <c:v>13.504999999999995</c:v>
                </c:pt>
                <c:pt idx="13506">
                  <c:v>13.506000000000029</c:v>
                </c:pt>
                <c:pt idx="13507">
                  <c:v>13.507000000000005</c:v>
                </c:pt>
                <c:pt idx="13508">
                  <c:v>13.508000000000038</c:v>
                </c:pt>
                <c:pt idx="13509">
                  <c:v>13.509000000000015</c:v>
                </c:pt>
                <c:pt idx="13510">
                  <c:v>13.509999999999991</c:v>
                </c:pt>
                <c:pt idx="13511">
                  <c:v>13.511000000000024</c:v>
                </c:pt>
                <c:pt idx="13512">
                  <c:v>13.512</c:v>
                </c:pt>
                <c:pt idx="13513">
                  <c:v>13.513000000000034</c:v>
                </c:pt>
                <c:pt idx="13514">
                  <c:v>13.51400000000001</c:v>
                </c:pt>
                <c:pt idx="13515">
                  <c:v>13.515000000000043</c:v>
                </c:pt>
                <c:pt idx="13516">
                  <c:v>13.51600000000002</c:v>
                </c:pt>
                <c:pt idx="13517">
                  <c:v>13.516999999999996</c:v>
                </c:pt>
                <c:pt idx="13518">
                  <c:v>13.518000000000029</c:v>
                </c:pt>
                <c:pt idx="13519">
                  <c:v>13.519000000000005</c:v>
                </c:pt>
                <c:pt idx="13520">
                  <c:v>13.520000000000039</c:v>
                </c:pt>
                <c:pt idx="13521">
                  <c:v>13.521000000000015</c:v>
                </c:pt>
                <c:pt idx="13522">
                  <c:v>13.521999999999991</c:v>
                </c:pt>
                <c:pt idx="13523">
                  <c:v>13.523000000000025</c:v>
                </c:pt>
                <c:pt idx="13524">
                  <c:v>13.524000000000001</c:v>
                </c:pt>
                <c:pt idx="13525">
                  <c:v>13.525000000000034</c:v>
                </c:pt>
                <c:pt idx="13526">
                  <c:v>13.52600000000001</c:v>
                </c:pt>
                <c:pt idx="13527">
                  <c:v>13.527000000000044</c:v>
                </c:pt>
                <c:pt idx="13528">
                  <c:v>13.52800000000002</c:v>
                </c:pt>
                <c:pt idx="13529">
                  <c:v>13.528999999999996</c:v>
                </c:pt>
                <c:pt idx="13530">
                  <c:v>13.53000000000003</c:v>
                </c:pt>
                <c:pt idx="13531">
                  <c:v>13.531000000000006</c:v>
                </c:pt>
                <c:pt idx="13532">
                  <c:v>13.532000000000039</c:v>
                </c:pt>
                <c:pt idx="13533">
                  <c:v>13.533000000000015</c:v>
                </c:pt>
                <c:pt idx="13534">
                  <c:v>13.533999999999992</c:v>
                </c:pt>
                <c:pt idx="13535">
                  <c:v>13.535000000000025</c:v>
                </c:pt>
                <c:pt idx="13536">
                  <c:v>13.536000000000001</c:v>
                </c:pt>
                <c:pt idx="13537">
                  <c:v>13.537000000000035</c:v>
                </c:pt>
                <c:pt idx="13538">
                  <c:v>13.538000000000011</c:v>
                </c:pt>
                <c:pt idx="13539">
                  <c:v>13.539000000000044</c:v>
                </c:pt>
                <c:pt idx="13540">
                  <c:v>13.54000000000002</c:v>
                </c:pt>
                <c:pt idx="13541">
                  <c:v>13.540999999999997</c:v>
                </c:pt>
                <c:pt idx="13542">
                  <c:v>13.54200000000003</c:v>
                </c:pt>
                <c:pt idx="13543">
                  <c:v>13.543000000000006</c:v>
                </c:pt>
                <c:pt idx="13544">
                  <c:v>13.54400000000004</c:v>
                </c:pt>
                <c:pt idx="13545">
                  <c:v>13.545000000000016</c:v>
                </c:pt>
                <c:pt idx="13546">
                  <c:v>13.545999999999992</c:v>
                </c:pt>
                <c:pt idx="13547">
                  <c:v>13.547000000000025</c:v>
                </c:pt>
                <c:pt idx="13548">
                  <c:v>13.548000000000002</c:v>
                </c:pt>
                <c:pt idx="13549">
                  <c:v>13.549000000000035</c:v>
                </c:pt>
                <c:pt idx="13550">
                  <c:v>13.550000000000011</c:v>
                </c:pt>
                <c:pt idx="13551">
                  <c:v>13.551000000000045</c:v>
                </c:pt>
                <c:pt idx="13552">
                  <c:v>13.552000000000021</c:v>
                </c:pt>
                <c:pt idx="13553">
                  <c:v>13.552999999999997</c:v>
                </c:pt>
                <c:pt idx="13554">
                  <c:v>13.55400000000003</c:v>
                </c:pt>
                <c:pt idx="13555">
                  <c:v>13.555000000000007</c:v>
                </c:pt>
                <c:pt idx="13556">
                  <c:v>13.55600000000004</c:v>
                </c:pt>
                <c:pt idx="13557">
                  <c:v>13.557000000000016</c:v>
                </c:pt>
                <c:pt idx="13558">
                  <c:v>13.557999999999993</c:v>
                </c:pt>
                <c:pt idx="13559">
                  <c:v>13.559000000000026</c:v>
                </c:pt>
                <c:pt idx="13560">
                  <c:v>13.560000000000002</c:v>
                </c:pt>
                <c:pt idx="13561">
                  <c:v>13.561000000000035</c:v>
                </c:pt>
                <c:pt idx="13562">
                  <c:v>13.562000000000012</c:v>
                </c:pt>
                <c:pt idx="13563">
                  <c:v>13.563000000000045</c:v>
                </c:pt>
                <c:pt idx="13564">
                  <c:v>13.564000000000021</c:v>
                </c:pt>
                <c:pt idx="13565">
                  <c:v>13.564999999999998</c:v>
                </c:pt>
                <c:pt idx="13566">
                  <c:v>13.566000000000031</c:v>
                </c:pt>
                <c:pt idx="13567">
                  <c:v>13.567000000000007</c:v>
                </c:pt>
                <c:pt idx="13568">
                  <c:v>13.56800000000004</c:v>
                </c:pt>
                <c:pt idx="13569">
                  <c:v>13.569000000000017</c:v>
                </c:pt>
                <c:pt idx="13570">
                  <c:v>13.569999999999993</c:v>
                </c:pt>
                <c:pt idx="13571">
                  <c:v>13.571000000000026</c:v>
                </c:pt>
                <c:pt idx="13572">
                  <c:v>13.572000000000003</c:v>
                </c:pt>
                <c:pt idx="13573">
                  <c:v>13.573000000000036</c:v>
                </c:pt>
                <c:pt idx="13574">
                  <c:v>13.574000000000012</c:v>
                </c:pt>
                <c:pt idx="13575">
                  <c:v>13.575000000000045</c:v>
                </c:pt>
                <c:pt idx="13576">
                  <c:v>13.576000000000022</c:v>
                </c:pt>
                <c:pt idx="13577">
                  <c:v>13.576999999999998</c:v>
                </c:pt>
                <c:pt idx="13578">
                  <c:v>13.578000000000031</c:v>
                </c:pt>
                <c:pt idx="13579">
                  <c:v>13.579000000000008</c:v>
                </c:pt>
                <c:pt idx="13580">
                  <c:v>13.580000000000041</c:v>
                </c:pt>
                <c:pt idx="13581">
                  <c:v>13.581000000000017</c:v>
                </c:pt>
                <c:pt idx="13582">
                  <c:v>13.581999999999994</c:v>
                </c:pt>
                <c:pt idx="13583">
                  <c:v>13.583000000000027</c:v>
                </c:pt>
                <c:pt idx="13584">
                  <c:v>13.584000000000003</c:v>
                </c:pt>
                <c:pt idx="13585">
                  <c:v>13.585000000000036</c:v>
                </c:pt>
                <c:pt idx="13586">
                  <c:v>13.586000000000013</c:v>
                </c:pt>
                <c:pt idx="13587">
                  <c:v>13.587000000000046</c:v>
                </c:pt>
                <c:pt idx="13588">
                  <c:v>13.588000000000022</c:v>
                </c:pt>
                <c:pt idx="13589">
                  <c:v>13.588999999999999</c:v>
                </c:pt>
                <c:pt idx="13590">
                  <c:v>13.590000000000032</c:v>
                </c:pt>
                <c:pt idx="13591">
                  <c:v>13.591000000000008</c:v>
                </c:pt>
                <c:pt idx="13592">
                  <c:v>13.592000000000041</c:v>
                </c:pt>
                <c:pt idx="13593">
                  <c:v>13.593000000000018</c:v>
                </c:pt>
                <c:pt idx="13594">
                  <c:v>13.593999999999994</c:v>
                </c:pt>
                <c:pt idx="13595">
                  <c:v>13.595000000000027</c:v>
                </c:pt>
                <c:pt idx="13596">
                  <c:v>13.596000000000004</c:v>
                </c:pt>
                <c:pt idx="13597">
                  <c:v>13.597000000000037</c:v>
                </c:pt>
                <c:pt idx="13598">
                  <c:v>13.598000000000013</c:v>
                </c:pt>
                <c:pt idx="13599">
                  <c:v>13.599000000000046</c:v>
                </c:pt>
                <c:pt idx="13600">
                  <c:v>13.600000000000023</c:v>
                </c:pt>
                <c:pt idx="13601">
                  <c:v>13.600999999999999</c:v>
                </c:pt>
                <c:pt idx="13602">
                  <c:v>13.602000000000032</c:v>
                </c:pt>
                <c:pt idx="13603">
                  <c:v>13.603000000000009</c:v>
                </c:pt>
                <c:pt idx="13604">
                  <c:v>13.604000000000042</c:v>
                </c:pt>
                <c:pt idx="13605">
                  <c:v>13.605000000000018</c:v>
                </c:pt>
                <c:pt idx="13606">
                  <c:v>13.605999999999995</c:v>
                </c:pt>
                <c:pt idx="13607">
                  <c:v>13.607000000000028</c:v>
                </c:pt>
                <c:pt idx="13608">
                  <c:v>13.608000000000004</c:v>
                </c:pt>
                <c:pt idx="13609">
                  <c:v>13.609000000000037</c:v>
                </c:pt>
                <c:pt idx="13610">
                  <c:v>13.610000000000014</c:v>
                </c:pt>
                <c:pt idx="13611">
                  <c:v>13.61099999999999</c:v>
                </c:pt>
                <c:pt idx="13612">
                  <c:v>13.612000000000023</c:v>
                </c:pt>
                <c:pt idx="13613">
                  <c:v>13.613</c:v>
                </c:pt>
                <c:pt idx="13614">
                  <c:v>13.614000000000033</c:v>
                </c:pt>
                <c:pt idx="13615">
                  <c:v>13.615000000000009</c:v>
                </c:pt>
                <c:pt idx="13616">
                  <c:v>13.616000000000042</c:v>
                </c:pt>
                <c:pt idx="13617">
                  <c:v>13.617000000000019</c:v>
                </c:pt>
                <c:pt idx="13618">
                  <c:v>13.617999999999995</c:v>
                </c:pt>
                <c:pt idx="13619">
                  <c:v>13.619000000000028</c:v>
                </c:pt>
                <c:pt idx="13620">
                  <c:v>13.620000000000005</c:v>
                </c:pt>
                <c:pt idx="13621">
                  <c:v>13.621000000000038</c:v>
                </c:pt>
                <c:pt idx="13622">
                  <c:v>13.622000000000014</c:v>
                </c:pt>
                <c:pt idx="13623">
                  <c:v>13.62299999999999</c:v>
                </c:pt>
                <c:pt idx="13624">
                  <c:v>13.624000000000024</c:v>
                </c:pt>
                <c:pt idx="13625">
                  <c:v>13.625</c:v>
                </c:pt>
                <c:pt idx="13626">
                  <c:v>13.626000000000033</c:v>
                </c:pt>
                <c:pt idx="13627">
                  <c:v>13.62700000000001</c:v>
                </c:pt>
                <c:pt idx="13628">
                  <c:v>13.628000000000043</c:v>
                </c:pt>
                <c:pt idx="13629">
                  <c:v>13.629000000000019</c:v>
                </c:pt>
                <c:pt idx="13630">
                  <c:v>13.629999999999995</c:v>
                </c:pt>
                <c:pt idx="13631">
                  <c:v>13.631000000000029</c:v>
                </c:pt>
                <c:pt idx="13632">
                  <c:v>13.632000000000005</c:v>
                </c:pt>
                <c:pt idx="13633">
                  <c:v>13.633000000000038</c:v>
                </c:pt>
                <c:pt idx="13634">
                  <c:v>13.634000000000015</c:v>
                </c:pt>
                <c:pt idx="13635">
                  <c:v>13.634999999999991</c:v>
                </c:pt>
                <c:pt idx="13636">
                  <c:v>13.636000000000024</c:v>
                </c:pt>
                <c:pt idx="13637">
                  <c:v>13.637</c:v>
                </c:pt>
                <c:pt idx="13638">
                  <c:v>13.638000000000034</c:v>
                </c:pt>
                <c:pt idx="13639">
                  <c:v>13.63900000000001</c:v>
                </c:pt>
                <c:pt idx="13640">
                  <c:v>13.640000000000043</c:v>
                </c:pt>
                <c:pt idx="13641">
                  <c:v>13.64100000000002</c:v>
                </c:pt>
                <c:pt idx="13642">
                  <c:v>13.641999999999996</c:v>
                </c:pt>
                <c:pt idx="13643">
                  <c:v>13.643000000000029</c:v>
                </c:pt>
                <c:pt idx="13644">
                  <c:v>13.644000000000005</c:v>
                </c:pt>
                <c:pt idx="13645">
                  <c:v>13.645000000000039</c:v>
                </c:pt>
                <c:pt idx="13646">
                  <c:v>13.646000000000015</c:v>
                </c:pt>
                <c:pt idx="13647">
                  <c:v>13.646999999999991</c:v>
                </c:pt>
                <c:pt idx="13648">
                  <c:v>13.648000000000025</c:v>
                </c:pt>
                <c:pt idx="13649">
                  <c:v>13.649000000000001</c:v>
                </c:pt>
                <c:pt idx="13650">
                  <c:v>13.650000000000034</c:v>
                </c:pt>
                <c:pt idx="13651">
                  <c:v>13.65100000000001</c:v>
                </c:pt>
                <c:pt idx="13652">
                  <c:v>13.652000000000044</c:v>
                </c:pt>
                <c:pt idx="13653">
                  <c:v>13.65300000000002</c:v>
                </c:pt>
                <c:pt idx="13654">
                  <c:v>13.653999999999996</c:v>
                </c:pt>
                <c:pt idx="13655">
                  <c:v>13.65500000000003</c:v>
                </c:pt>
                <c:pt idx="13656">
                  <c:v>13.656000000000006</c:v>
                </c:pt>
                <c:pt idx="13657">
                  <c:v>13.657000000000039</c:v>
                </c:pt>
                <c:pt idx="13658">
                  <c:v>13.658000000000015</c:v>
                </c:pt>
                <c:pt idx="13659">
                  <c:v>13.658999999999992</c:v>
                </c:pt>
                <c:pt idx="13660">
                  <c:v>13.660000000000025</c:v>
                </c:pt>
                <c:pt idx="13661">
                  <c:v>13.661000000000001</c:v>
                </c:pt>
                <c:pt idx="13662">
                  <c:v>13.662000000000035</c:v>
                </c:pt>
                <c:pt idx="13663">
                  <c:v>13.663000000000011</c:v>
                </c:pt>
                <c:pt idx="13664">
                  <c:v>13.664000000000044</c:v>
                </c:pt>
                <c:pt idx="13665">
                  <c:v>13.66500000000002</c:v>
                </c:pt>
                <c:pt idx="13666">
                  <c:v>13.665999999999997</c:v>
                </c:pt>
                <c:pt idx="13667">
                  <c:v>13.66700000000003</c:v>
                </c:pt>
                <c:pt idx="13668">
                  <c:v>13.668000000000006</c:v>
                </c:pt>
                <c:pt idx="13669">
                  <c:v>13.66900000000004</c:v>
                </c:pt>
                <c:pt idx="13670">
                  <c:v>13.670000000000016</c:v>
                </c:pt>
                <c:pt idx="13671">
                  <c:v>13.670999999999992</c:v>
                </c:pt>
                <c:pt idx="13672">
                  <c:v>13.672000000000025</c:v>
                </c:pt>
                <c:pt idx="13673">
                  <c:v>13.673000000000002</c:v>
                </c:pt>
                <c:pt idx="13674">
                  <c:v>13.674000000000035</c:v>
                </c:pt>
                <c:pt idx="13675">
                  <c:v>13.675000000000011</c:v>
                </c:pt>
                <c:pt idx="13676">
                  <c:v>13.676000000000045</c:v>
                </c:pt>
                <c:pt idx="13677">
                  <c:v>13.677000000000021</c:v>
                </c:pt>
                <c:pt idx="13678">
                  <c:v>13.677999999999997</c:v>
                </c:pt>
                <c:pt idx="13679">
                  <c:v>13.67900000000003</c:v>
                </c:pt>
                <c:pt idx="13680">
                  <c:v>13.680000000000007</c:v>
                </c:pt>
                <c:pt idx="13681">
                  <c:v>13.68100000000004</c:v>
                </c:pt>
                <c:pt idx="13682">
                  <c:v>13.682000000000016</c:v>
                </c:pt>
                <c:pt idx="13683">
                  <c:v>13.682999999999993</c:v>
                </c:pt>
                <c:pt idx="13684">
                  <c:v>13.684000000000026</c:v>
                </c:pt>
                <c:pt idx="13685">
                  <c:v>13.685000000000002</c:v>
                </c:pt>
                <c:pt idx="13686">
                  <c:v>13.686000000000035</c:v>
                </c:pt>
                <c:pt idx="13687">
                  <c:v>13.687000000000012</c:v>
                </c:pt>
                <c:pt idx="13688">
                  <c:v>13.688000000000045</c:v>
                </c:pt>
                <c:pt idx="13689">
                  <c:v>13.689000000000021</c:v>
                </c:pt>
                <c:pt idx="13690">
                  <c:v>13.689999999999998</c:v>
                </c:pt>
                <c:pt idx="13691">
                  <c:v>13.691000000000031</c:v>
                </c:pt>
                <c:pt idx="13692">
                  <c:v>13.692000000000007</c:v>
                </c:pt>
                <c:pt idx="13693">
                  <c:v>13.69300000000004</c:v>
                </c:pt>
                <c:pt idx="13694">
                  <c:v>13.694000000000017</c:v>
                </c:pt>
                <c:pt idx="13695">
                  <c:v>13.694999999999993</c:v>
                </c:pt>
                <c:pt idx="13696">
                  <c:v>13.696000000000026</c:v>
                </c:pt>
                <c:pt idx="13697">
                  <c:v>13.697000000000003</c:v>
                </c:pt>
                <c:pt idx="13698">
                  <c:v>13.698000000000036</c:v>
                </c:pt>
                <c:pt idx="13699">
                  <c:v>13.699000000000012</c:v>
                </c:pt>
                <c:pt idx="13700">
                  <c:v>13.700000000000045</c:v>
                </c:pt>
                <c:pt idx="13701">
                  <c:v>13.701000000000022</c:v>
                </c:pt>
                <c:pt idx="13702">
                  <c:v>13.701999999999998</c:v>
                </c:pt>
                <c:pt idx="13703">
                  <c:v>13.703000000000031</c:v>
                </c:pt>
                <c:pt idx="13704">
                  <c:v>13.704000000000008</c:v>
                </c:pt>
                <c:pt idx="13705">
                  <c:v>13.705000000000041</c:v>
                </c:pt>
                <c:pt idx="13706">
                  <c:v>13.706000000000017</c:v>
                </c:pt>
                <c:pt idx="13707">
                  <c:v>13.706999999999994</c:v>
                </c:pt>
                <c:pt idx="13708">
                  <c:v>13.708000000000027</c:v>
                </c:pt>
                <c:pt idx="13709">
                  <c:v>13.709000000000003</c:v>
                </c:pt>
                <c:pt idx="13710">
                  <c:v>13.710000000000036</c:v>
                </c:pt>
                <c:pt idx="13711">
                  <c:v>13.711000000000013</c:v>
                </c:pt>
                <c:pt idx="13712">
                  <c:v>13.712000000000046</c:v>
                </c:pt>
                <c:pt idx="13713">
                  <c:v>13.713000000000022</c:v>
                </c:pt>
                <c:pt idx="13714">
                  <c:v>13.713999999999999</c:v>
                </c:pt>
                <c:pt idx="13715">
                  <c:v>13.715000000000032</c:v>
                </c:pt>
                <c:pt idx="13716">
                  <c:v>13.716000000000008</c:v>
                </c:pt>
                <c:pt idx="13717">
                  <c:v>13.717000000000041</c:v>
                </c:pt>
                <c:pt idx="13718">
                  <c:v>13.718000000000018</c:v>
                </c:pt>
                <c:pt idx="13719">
                  <c:v>13.718999999999994</c:v>
                </c:pt>
                <c:pt idx="13720">
                  <c:v>13.720000000000027</c:v>
                </c:pt>
                <c:pt idx="13721">
                  <c:v>13.721000000000004</c:v>
                </c:pt>
                <c:pt idx="13722">
                  <c:v>13.722000000000037</c:v>
                </c:pt>
                <c:pt idx="13723">
                  <c:v>13.723000000000013</c:v>
                </c:pt>
                <c:pt idx="13724">
                  <c:v>13.724000000000046</c:v>
                </c:pt>
                <c:pt idx="13725">
                  <c:v>13.725000000000023</c:v>
                </c:pt>
                <c:pt idx="13726">
                  <c:v>13.725999999999999</c:v>
                </c:pt>
                <c:pt idx="13727">
                  <c:v>13.727000000000032</c:v>
                </c:pt>
                <c:pt idx="13728">
                  <c:v>13.728000000000009</c:v>
                </c:pt>
                <c:pt idx="13729">
                  <c:v>13.729000000000042</c:v>
                </c:pt>
                <c:pt idx="13730">
                  <c:v>13.730000000000018</c:v>
                </c:pt>
                <c:pt idx="13731">
                  <c:v>13.730999999999995</c:v>
                </c:pt>
                <c:pt idx="13732">
                  <c:v>13.732000000000028</c:v>
                </c:pt>
                <c:pt idx="13733">
                  <c:v>13.733000000000004</c:v>
                </c:pt>
                <c:pt idx="13734">
                  <c:v>13.734000000000037</c:v>
                </c:pt>
                <c:pt idx="13735">
                  <c:v>13.735000000000014</c:v>
                </c:pt>
                <c:pt idx="13736">
                  <c:v>13.73599999999999</c:v>
                </c:pt>
                <c:pt idx="13737">
                  <c:v>13.737000000000023</c:v>
                </c:pt>
                <c:pt idx="13738">
                  <c:v>13.738</c:v>
                </c:pt>
                <c:pt idx="13739">
                  <c:v>13.739000000000033</c:v>
                </c:pt>
                <c:pt idx="13740">
                  <c:v>13.740000000000009</c:v>
                </c:pt>
                <c:pt idx="13741">
                  <c:v>13.741000000000042</c:v>
                </c:pt>
                <c:pt idx="13742">
                  <c:v>13.742000000000019</c:v>
                </c:pt>
                <c:pt idx="13743">
                  <c:v>13.742999999999995</c:v>
                </c:pt>
                <c:pt idx="13744">
                  <c:v>13.744000000000028</c:v>
                </c:pt>
                <c:pt idx="13745">
                  <c:v>13.745000000000005</c:v>
                </c:pt>
                <c:pt idx="13746">
                  <c:v>13.746000000000038</c:v>
                </c:pt>
                <c:pt idx="13747">
                  <c:v>13.747000000000014</c:v>
                </c:pt>
                <c:pt idx="13748">
                  <c:v>13.74799999999999</c:v>
                </c:pt>
                <c:pt idx="13749">
                  <c:v>13.749000000000024</c:v>
                </c:pt>
                <c:pt idx="13750">
                  <c:v>13.75</c:v>
                </c:pt>
                <c:pt idx="13751">
                  <c:v>13.751000000000033</c:v>
                </c:pt>
                <c:pt idx="13752">
                  <c:v>13.75200000000001</c:v>
                </c:pt>
                <c:pt idx="13753">
                  <c:v>13.753000000000043</c:v>
                </c:pt>
                <c:pt idx="13754">
                  <c:v>13.754000000000019</c:v>
                </c:pt>
                <c:pt idx="13755">
                  <c:v>13.754999999999995</c:v>
                </c:pt>
                <c:pt idx="13756">
                  <c:v>13.756000000000029</c:v>
                </c:pt>
                <c:pt idx="13757">
                  <c:v>13.757000000000005</c:v>
                </c:pt>
                <c:pt idx="13758">
                  <c:v>13.758000000000038</c:v>
                </c:pt>
                <c:pt idx="13759">
                  <c:v>13.759000000000015</c:v>
                </c:pt>
                <c:pt idx="13760">
                  <c:v>13.759999999999991</c:v>
                </c:pt>
                <c:pt idx="13761">
                  <c:v>13.761000000000024</c:v>
                </c:pt>
                <c:pt idx="13762">
                  <c:v>13.762</c:v>
                </c:pt>
                <c:pt idx="13763">
                  <c:v>13.763000000000034</c:v>
                </c:pt>
                <c:pt idx="13764">
                  <c:v>13.76400000000001</c:v>
                </c:pt>
                <c:pt idx="13765">
                  <c:v>13.765000000000043</c:v>
                </c:pt>
                <c:pt idx="13766">
                  <c:v>13.76600000000002</c:v>
                </c:pt>
                <c:pt idx="13767">
                  <c:v>13.766999999999996</c:v>
                </c:pt>
                <c:pt idx="13768">
                  <c:v>13.768000000000029</c:v>
                </c:pt>
                <c:pt idx="13769">
                  <c:v>13.769000000000005</c:v>
                </c:pt>
                <c:pt idx="13770">
                  <c:v>13.770000000000039</c:v>
                </c:pt>
                <c:pt idx="13771">
                  <c:v>13.771000000000015</c:v>
                </c:pt>
                <c:pt idx="13772">
                  <c:v>13.771999999999991</c:v>
                </c:pt>
                <c:pt idx="13773">
                  <c:v>13.773000000000025</c:v>
                </c:pt>
                <c:pt idx="13774">
                  <c:v>13.774000000000001</c:v>
                </c:pt>
                <c:pt idx="13775">
                  <c:v>13.775000000000034</c:v>
                </c:pt>
                <c:pt idx="13776">
                  <c:v>13.77600000000001</c:v>
                </c:pt>
                <c:pt idx="13777">
                  <c:v>13.777000000000044</c:v>
                </c:pt>
                <c:pt idx="13778">
                  <c:v>13.77800000000002</c:v>
                </c:pt>
                <c:pt idx="13779">
                  <c:v>13.778999999999996</c:v>
                </c:pt>
                <c:pt idx="13780">
                  <c:v>13.78000000000003</c:v>
                </c:pt>
                <c:pt idx="13781">
                  <c:v>13.781000000000006</c:v>
                </c:pt>
                <c:pt idx="13782">
                  <c:v>13.782000000000039</c:v>
                </c:pt>
                <c:pt idx="13783">
                  <c:v>13.783000000000015</c:v>
                </c:pt>
                <c:pt idx="13784">
                  <c:v>13.783999999999992</c:v>
                </c:pt>
                <c:pt idx="13785">
                  <c:v>13.785000000000025</c:v>
                </c:pt>
                <c:pt idx="13786">
                  <c:v>13.786000000000001</c:v>
                </c:pt>
                <c:pt idx="13787">
                  <c:v>13.787000000000035</c:v>
                </c:pt>
                <c:pt idx="13788">
                  <c:v>13.788000000000011</c:v>
                </c:pt>
                <c:pt idx="13789">
                  <c:v>13.789000000000044</c:v>
                </c:pt>
                <c:pt idx="13790">
                  <c:v>13.79000000000002</c:v>
                </c:pt>
                <c:pt idx="13791">
                  <c:v>13.790999999999997</c:v>
                </c:pt>
                <c:pt idx="13792">
                  <c:v>13.79200000000003</c:v>
                </c:pt>
                <c:pt idx="13793">
                  <c:v>13.793000000000006</c:v>
                </c:pt>
                <c:pt idx="13794">
                  <c:v>13.79400000000004</c:v>
                </c:pt>
                <c:pt idx="13795">
                  <c:v>13.795000000000016</c:v>
                </c:pt>
                <c:pt idx="13796">
                  <c:v>13.795999999999992</c:v>
                </c:pt>
                <c:pt idx="13797">
                  <c:v>13.797000000000025</c:v>
                </c:pt>
                <c:pt idx="13798">
                  <c:v>13.798000000000002</c:v>
                </c:pt>
                <c:pt idx="13799">
                  <c:v>13.799000000000035</c:v>
                </c:pt>
                <c:pt idx="13800">
                  <c:v>13.800000000000011</c:v>
                </c:pt>
                <c:pt idx="13801">
                  <c:v>13.801000000000045</c:v>
                </c:pt>
                <c:pt idx="13802">
                  <c:v>13.802000000000021</c:v>
                </c:pt>
                <c:pt idx="13803">
                  <c:v>13.802999999999997</c:v>
                </c:pt>
                <c:pt idx="13804">
                  <c:v>13.80400000000003</c:v>
                </c:pt>
                <c:pt idx="13805">
                  <c:v>13.805000000000007</c:v>
                </c:pt>
                <c:pt idx="13806">
                  <c:v>13.80600000000004</c:v>
                </c:pt>
                <c:pt idx="13807">
                  <c:v>13.807000000000016</c:v>
                </c:pt>
                <c:pt idx="13808">
                  <c:v>13.807999999999993</c:v>
                </c:pt>
                <c:pt idx="13809">
                  <c:v>13.809000000000026</c:v>
                </c:pt>
                <c:pt idx="13810">
                  <c:v>13.810000000000002</c:v>
                </c:pt>
                <c:pt idx="13811">
                  <c:v>13.811000000000035</c:v>
                </c:pt>
                <c:pt idx="13812">
                  <c:v>13.812000000000012</c:v>
                </c:pt>
                <c:pt idx="13813">
                  <c:v>13.813000000000045</c:v>
                </c:pt>
                <c:pt idx="13814">
                  <c:v>13.814000000000021</c:v>
                </c:pt>
                <c:pt idx="13815">
                  <c:v>13.814999999999998</c:v>
                </c:pt>
                <c:pt idx="13816">
                  <c:v>13.816000000000031</c:v>
                </c:pt>
                <c:pt idx="13817">
                  <c:v>13.817000000000007</c:v>
                </c:pt>
                <c:pt idx="13818">
                  <c:v>13.81800000000004</c:v>
                </c:pt>
                <c:pt idx="13819">
                  <c:v>13.819000000000017</c:v>
                </c:pt>
                <c:pt idx="13820">
                  <c:v>13.819999999999993</c:v>
                </c:pt>
                <c:pt idx="13821">
                  <c:v>13.821000000000026</c:v>
                </c:pt>
                <c:pt idx="13822">
                  <c:v>13.822000000000003</c:v>
                </c:pt>
                <c:pt idx="13823">
                  <c:v>13.823000000000036</c:v>
                </c:pt>
                <c:pt idx="13824">
                  <c:v>13.824000000000012</c:v>
                </c:pt>
                <c:pt idx="13825">
                  <c:v>13.825000000000045</c:v>
                </c:pt>
                <c:pt idx="13826">
                  <c:v>13.826000000000022</c:v>
                </c:pt>
                <c:pt idx="13827">
                  <c:v>13.826999999999998</c:v>
                </c:pt>
                <c:pt idx="13828">
                  <c:v>13.828000000000031</c:v>
                </c:pt>
                <c:pt idx="13829">
                  <c:v>13.829000000000008</c:v>
                </c:pt>
                <c:pt idx="13830">
                  <c:v>13.830000000000041</c:v>
                </c:pt>
                <c:pt idx="13831">
                  <c:v>13.831000000000017</c:v>
                </c:pt>
                <c:pt idx="13832">
                  <c:v>13.831999999999994</c:v>
                </c:pt>
                <c:pt idx="13833">
                  <c:v>13.833000000000027</c:v>
                </c:pt>
                <c:pt idx="13834">
                  <c:v>13.834000000000003</c:v>
                </c:pt>
                <c:pt idx="13835">
                  <c:v>13.835000000000036</c:v>
                </c:pt>
                <c:pt idx="13836">
                  <c:v>13.836000000000013</c:v>
                </c:pt>
                <c:pt idx="13837">
                  <c:v>13.837000000000046</c:v>
                </c:pt>
                <c:pt idx="13838">
                  <c:v>13.838000000000022</c:v>
                </c:pt>
                <c:pt idx="13839">
                  <c:v>13.838999999999999</c:v>
                </c:pt>
                <c:pt idx="13840">
                  <c:v>13.840000000000032</c:v>
                </c:pt>
                <c:pt idx="13841">
                  <c:v>13.841000000000008</c:v>
                </c:pt>
                <c:pt idx="13842">
                  <c:v>13.842000000000041</c:v>
                </c:pt>
                <c:pt idx="13843">
                  <c:v>13.843000000000018</c:v>
                </c:pt>
                <c:pt idx="13844">
                  <c:v>13.843999999999994</c:v>
                </c:pt>
                <c:pt idx="13845">
                  <c:v>13.845000000000027</c:v>
                </c:pt>
                <c:pt idx="13846">
                  <c:v>13.846000000000004</c:v>
                </c:pt>
                <c:pt idx="13847">
                  <c:v>13.847000000000037</c:v>
                </c:pt>
                <c:pt idx="13848">
                  <c:v>13.848000000000013</c:v>
                </c:pt>
                <c:pt idx="13849">
                  <c:v>13.849000000000046</c:v>
                </c:pt>
                <c:pt idx="13850">
                  <c:v>13.850000000000023</c:v>
                </c:pt>
                <c:pt idx="13851">
                  <c:v>13.850999999999999</c:v>
                </c:pt>
                <c:pt idx="13852">
                  <c:v>13.852000000000032</c:v>
                </c:pt>
                <c:pt idx="13853">
                  <c:v>13.853000000000009</c:v>
                </c:pt>
                <c:pt idx="13854">
                  <c:v>13.854000000000042</c:v>
                </c:pt>
                <c:pt idx="13855">
                  <c:v>13.855000000000018</c:v>
                </c:pt>
                <c:pt idx="13856">
                  <c:v>13.855999999999995</c:v>
                </c:pt>
                <c:pt idx="13857">
                  <c:v>13.857000000000028</c:v>
                </c:pt>
                <c:pt idx="13858">
                  <c:v>13.858000000000004</c:v>
                </c:pt>
                <c:pt idx="13859">
                  <c:v>13.859000000000037</c:v>
                </c:pt>
                <c:pt idx="13860">
                  <c:v>13.860000000000014</c:v>
                </c:pt>
                <c:pt idx="13861">
                  <c:v>13.86099999999999</c:v>
                </c:pt>
                <c:pt idx="13862">
                  <c:v>13.862000000000023</c:v>
                </c:pt>
                <c:pt idx="13863">
                  <c:v>13.863</c:v>
                </c:pt>
                <c:pt idx="13864">
                  <c:v>13.864000000000033</c:v>
                </c:pt>
                <c:pt idx="13865">
                  <c:v>13.865000000000009</c:v>
                </c:pt>
                <c:pt idx="13866">
                  <c:v>13.866000000000042</c:v>
                </c:pt>
                <c:pt idx="13867">
                  <c:v>13.867000000000019</c:v>
                </c:pt>
                <c:pt idx="13868">
                  <c:v>13.867999999999995</c:v>
                </c:pt>
                <c:pt idx="13869">
                  <c:v>13.869000000000028</c:v>
                </c:pt>
                <c:pt idx="13870">
                  <c:v>13.870000000000005</c:v>
                </c:pt>
                <c:pt idx="13871">
                  <c:v>13.871000000000038</c:v>
                </c:pt>
                <c:pt idx="13872">
                  <c:v>13.872000000000014</c:v>
                </c:pt>
                <c:pt idx="13873">
                  <c:v>13.87299999999999</c:v>
                </c:pt>
                <c:pt idx="13874">
                  <c:v>13.874000000000024</c:v>
                </c:pt>
                <c:pt idx="13875">
                  <c:v>13.875</c:v>
                </c:pt>
                <c:pt idx="13876">
                  <c:v>13.876000000000033</c:v>
                </c:pt>
                <c:pt idx="13877">
                  <c:v>13.87700000000001</c:v>
                </c:pt>
                <c:pt idx="13878">
                  <c:v>13.878000000000043</c:v>
                </c:pt>
                <c:pt idx="13879">
                  <c:v>13.879000000000019</c:v>
                </c:pt>
                <c:pt idx="13880">
                  <c:v>13.879999999999995</c:v>
                </c:pt>
                <c:pt idx="13881">
                  <c:v>13.881000000000029</c:v>
                </c:pt>
                <c:pt idx="13882">
                  <c:v>13.882000000000005</c:v>
                </c:pt>
                <c:pt idx="13883">
                  <c:v>13.883000000000038</c:v>
                </c:pt>
                <c:pt idx="13884">
                  <c:v>13.884000000000015</c:v>
                </c:pt>
                <c:pt idx="13885">
                  <c:v>13.884999999999991</c:v>
                </c:pt>
                <c:pt idx="13886">
                  <c:v>13.886000000000024</c:v>
                </c:pt>
                <c:pt idx="13887">
                  <c:v>13.887</c:v>
                </c:pt>
                <c:pt idx="13888">
                  <c:v>13.888000000000034</c:v>
                </c:pt>
                <c:pt idx="13889">
                  <c:v>13.88900000000001</c:v>
                </c:pt>
                <c:pt idx="13890">
                  <c:v>13.890000000000043</c:v>
                </c:pt>
                <c:pt idx="13891">
                  <c:v>13.89100000000002</c:v>
                </c:pt>
                <c:pt idx="13892">
                  <c:v>13.891999999999996</c:v>
                </c:pt>
                <c:pt idx="13893">
                  <c:v>13.893000000000029</c:v>
                </c:pt>
                <c:pt idx="13894">
                  <c:v>13.894000000000005</c:v>
                </c:pt>
                <c:pt idx="13895">
                  <c:v>13.895000000000039</c:v>
                </c:pt>
                <c:pt idx="13896">
                  <c:v>13.896000000000015</c:v>
                </c:pt>
                <c:pt idx="13897">
                  <c:v>13.896999999999991</c:v>
                </c:pt>
                <c:pt idx="13898">
                  <c:v>13.898000000000025</c:v>
                </c:pt>
                <c:pt idx="13899">
                  <c:v>13.899000000000001</c:v>
                </c:pt>
                <c:pt idx="13900">
                  <c:v>13.900000000000034</c:v>
                </c:pt>
                <c:pt idx="13901">
                  <c:v>13.90100000000001</c:v>
                </c:pt>
                <c:pt idx="13902">
                  <c:v>13.902000000000044</c:v>
                </c:pt>
                <c:pt idx="13903">
                  <c:v>13.90300000000002</c:v>
                </c:pt>
                <c:pt idx="13904">
                  <c:v>13.903999999999996</c:v>
                </c:pt>
                <c:pt idx="13905">
                  <c:v>13.90500000000003</c:v>
                </c:pt>
                <c:pt idx="13906">
                  <c:v>13.906000000000006</c:v>
                </c:pt>
                <c:pt idx="13907">
                  <c:v>13.907000000000039</c:v>
                </c:pt>
                <c:pt idx="13908">
                  <c:v>13.908000000000015</c:v>
                </c:pt>
                <c:pt idx="13909">
                  <c:v>13.908999999999992</c:v>
                </c:pt>
                <c:pt idx="13910">
                  <c:v>13.910000000000025</c:v>
                </c:pt>
                <c:pt idx="13911">
                  <c:v>13.911000000000001</c:v>
                </c:pt>
                <c:pt idx="13912">
                  <c:v>13.912000000000035</c:v>
                </c:pt>
                <c:pt idx="13913">
                  <c:v>13.913000000000011</c:v>
                </c:pt>
                <c:pt idx="13914">
                  <c:v>13.914000000000044</c:v>
                </c:pt>
                <c:pt idx="13915">
                  <c:v>13.91500000000002</c:v>
                </c:pt>
                <c:pt idx="13916">
                  <c:v>13.915999999999997</c:v>
                </c:pt>
                <c:pt idx="13917">
                  <c:v>13.91700000000003</c:v>
                </c:pt>
                <c:pt idx="13918">
                  <c:v>13.918000000000006</c:v>
                </c:pt>
                <c:pt idx="13919">
                  <c:v>13.91900000000004</c:v>
                </c:pt>
                <c:pt idx="13920">
                  <c:v>13.920000000000016</c:v>
                </c:pt>
                <c:pt idx="13921">
                  <c:v>13.920999999999992</c:v>
                </c:pt>
                <c:pt idx="13922">
                  <c:v>13.922000000000025</c:v>
                </c:pt>
                <c:pt idx="13923">
                  <c:v>13.923000000000002</c:v>
                </c:pt>
                <c:pt idx="13924">
                  <c:v>13.924000000000035</c:v>
                </c:pt>
                <c:pt idx="13925">
                  <c:v>13.925000000000011</c:v>
                </c:pt>
                <c:pt idx="13926">
                  <c:v>13.926000000000045</c:v>
                </c:pt>
                <c:pt idx="13927">
                  <c:v>13.927000000000021</c:v>
                </c:pt>
                <c:pt idx="13928">
                  <c:v>13.927999999999997</c:v>
                </c:pt>
                <c:pt idx="13929">
                  <c:v>13.92900000000003</c:v>
                </c:pt>
                <c:pt idx="13930">
                  <c:v>13.930000000000007</c:v>
                </c:pt>
                <c:pt idx="13931">
                  <c:v>13.93100000000004</c:v>
                </c:pt>
                <c:pt idx="13932">
                  <c:v>13.932000000000016</c:v>
                </c:pt>
                <c:pt idx="13933">
                  <c:v>13.932999999999993</c:v>
                </c:pt>
                <c:pt idx="13934">
                  <c:v>13.934000000000026</c:v>
                </c:pt>
                <c:pt idx="13935">
                  <c:v>13.935000000000002</c:v>
                </c:pt>
                <c:pt idx="13936">
                  <c:v>13.936000000000035</c:v>
                </c:pt>
                <c:pt idx="13937">
                  <c:v>13.937000000000012</c:v>
                </c:pt>
                <c:pt idx="13938">
                  <c:v>13.938000000000045</c:v>
                </c:pt>
                <c:pt idx="13939">
                  <c:v>13.939000000000021</c:v>
                </c:pt>
                <c:pt idx="13940">
                  <c:v>13.939999999999998</c:v>
                </c:pt>
                <c:pt idx="13941">
                  <c:v>13.941000000000031</c:v>
                </c:pt>
                <c:pt idx="13942">
                  <c:v>13.942000000000007</c:v>
                </c:pt>
                <c:pt idx="13943">
                  <c:v>13.94300000000004</c:v>
                </c:pt>
                <c:pt idx="13944">
                  <c:v>13.944000000000017</c:v>
                </c:pt>
                <c:pt idx="13945">
                  <c:v>13.944999999999993</c:v>
                </c:pt>
                <c:pt idx="13946">
                  <c:v>13.946000000000026</c:v>
                </c:pt>
                <c:pt idx="13947">
                  <c:v>13.947000000000003</c:v>
                </c:pt>
                <c:pt idx="13948">
                  <c:v>13.948000000000036</c:v>
                </c:pt>
                <c:pt idx="13949">
                  <c:v>13.949000000000012</c:v>
                </c:pt>
                <c:pt idx="13950">
                  <c:v>13.950000000000045</c:v>
                </c:pt>
                <c:pt idx="13951">
                  <c:v>13.951000000000022</c:v>
                </c:pt>
                <c:pt idx="13952">
                  <c:v>13.951999999999998</c:v>
                </c:pt>
                <c:pt idx="13953">
                  <c:v>13.953000000000031</c:v>
                </c:pt>
                <c:pt idx="13954">
                  <c:v>13.954000000000008</c:v>
                </c:pt>
                <c:pt idx="13955">
                  <c:v>13.955000000000041</c:v>
                </c:pt>
                <c:pt idx="13956">
                  <c:v>13.956000000000017</c:v>
                </c:pt>
                <c:pt idx="13957">
                  <c:v>13.956999999999994</c:v>
                </c:pt>
                <c:pt idx="13958">
                  <c:v>13.958000000000027</c:v>
                </c:pt>
                <c:pt idx="13959">
                  <c:v>13.959000000000003</c:v>
                </c:pt>
                <c:pt idx="13960">
                  <c:v>13.960000000000036</c:v>
                </c:pt>
                <c:pt idx="13961">
                  <c:v>13.961000000000013</c:v>
                </c:pt>
                <c:pt idx="13962">
                  <c:v>13.962000000000046</c:v>
                </c:pt>
                <c:pt idx="13963">
                  <c:v>13.963000000000022</c:v>
                </c:pt>
                <c:pt idx="13964">
                  <c:v>13.963999999999999</c:v>
                </c:pt>
                <c:pt idx="13965">
                  <c:v>13.965000000000032</c:v>
                </c:pt>
                <c:pt idx="13966">
                  <c:v>13.966000000000008</c:v>
                </c:pt>
                <c:pt idx="13967">
                  <c:v>13.967000000000041</c:v>
                </c:pt>
                <c:pt idx="13968">
                  <c:v>13.968000000000018</c:v>
                </c:pt>
                <c:pt idx="13969">
                  <c:v>13.968999999999994</c:v>
                </c:pt>
                <c:pt idx="13970">
                  <c:v>13.970000000000027</c:v>
                </c:pt>
                <c:pt idx="13971">
                  <c:v>13.971000000000004</c:v>
                </c:pt>
                <c:pt idx="13972">
                  <c:v>13.972000000000037</c:v>
                </c:pt>
                <c:pt idx="13973">
                  <c:v>13.973000000000013</c:v>
                </c:pt>
                <c:pt idx="13974">
                  <c:v>13.974000000000046</c:v>
                </c:pt>
                <c:pt idx="13975">
                  <c:v>13.975000000000023</c:v>
                </c:pt>
                <c:pt idx="13976">
                  <c:v>13.975999999999999</c:v>
                </c:pt>
                <c:pt idx="13977">
                  <c:v>13.977000000000032</c:v>
                </c:pt>
                <c:pt idx="13978">
                  <c:v>13.978000000000009</c:v>
                </c:pt>
                <c:pt idx="13979">
                  <c:v>13.979000000000042</c:v>
                </c:pt>
                <c:pt idx="13980">
                  <c:v>13.980000000000018</c:v>
                </c:pt>
                <c:pt idx="13981">
                  <c:v>13.980999999999995</c:v>
                </c:pt>
                <c:pt idx="13982">
                  <c:v>13.982000000000028</c:v>
                </c:pt>
                <c:pt idx="13983">
                  <c:v>13.983000000000004</c:v>
                </c:pt>
                <c:pt idx="13984">
                  <c:v>13.984000000000037</c:v>
                </c:pt>
                <c:pt idx="13985">
                  <c:v>13.985000000000014</c:v>
                </c:pt>
                <c:pt idx="13986">
                  <c:v>13.98599999999999</c:v>
                </c:pt>
                <c:pt idx="13987">
                  <c:v>13.987000000000023</c:v>
                </c:pt>
                <c:pt idx="13988">
                  <c:v>13.988</c:v>
                </c:pt>
                <c:pt idx="13989">
                  <c:v>13.989000000000033</c:v>
                </c:pt>
                <c:pt idx="13990">
                  <c:v>13.990000000000009</c:v>
                </c:pt>
                <c:pt idx="13991">
                  <c:v>13.991000000000042</c:v>
                </c:pt>
                <c:pt idx="13992">
                  <c:v>13.992000000000019</c:v>
                </c:pt>
                <c:pt idx="13993">
                  <c:v>13.992999999999995</c:v>
                </c:pt>
                <c:pt idx="13994">
                  <c:v>13.994000000000028</c:v>
                </c:pt>
                <c:pt idx="13995">
                  <c:v>13.995000000000005</c:v>
                </c:pt>
                <c:pt idx="13996">
                  <c:v>13.996000000000038</c:v>
                </c:pt>
                <c:pt idx="13997">
                  <c:v>13.997000000000014</c:v>
                </c:pt>
                <c:pt idx="13998">
                  <c:v>13.99799999999999</c:v>
                </c:pt>
                <c:pt idx="13999">
                  <c:v>13.999000000000024</c:v>
                </c:pt>
                <c:pt idx="14000">
                  <c:v>14</c:v>
                </c:pt>
                <c:pt idx="14001">
                  <c:v>14.001000000000033</c:v>
                </c:pt>
                <c:pt idx="14002">
                  <c:v>14.00200000000001</c:v>
                </c:pt>
                <c:pt idx="14003">
                  <c:v>14.003000000000043</c:v>
                </c:pt>
                <c:pt idx="14004">
                  <c:v>14.004000000000019</c:v>
                </c:pt>
                <c:pt idx="14005">
                  <c:v>14.004999999999995</c:v>
                </c:pt>
                <c:pt idx="14006">
                  <c:v>14.006000000000029</c:v>
                </c:pt>
                <c:pt idx="14007">
                  <c:v>14.007000000000005</c:v>
                </c:pt>
                <c:pt idx="14008">
                  <c:v>14.008000000000038</c:v>
                </c:pt>
                <c:pt idx="14009">
                  <c:v>14.009000000000015</c:v>
                </c:pt>
                <c:pt idx="14010">
                  <c:v>14.009999999999991</c:v>
                </c:pt>
                <c:pt idx="14011">
                  <c:v>14.011000000000024</c:v>
                </c:pt>
                <c:pt idx="14012">
                  <c:v>14.012</c:v>
                </c:pt>
                <c:pt idx="14013">
                  <c:v>14.013000000000034</c:v>
                </c:pt>
                <c:pt idx="14014">
                  <c:v>14.01400000000001</c:v>
                </c:pt>
                <c:pt idx="14015">
                  <c:v>14.015000000000043</c:v>
                </c:pt>
                <c:pt idx="14016">
                  <c:v>14.01600000000002</c:v>
                </c:pt>
                <c:pt idx="14017">
                  <c:v>14.016999999999996</c:v>
                </c:pt>
                <c:pt idx="14018">
                  <c:v>14.018000000000029</c:v>
                </c:pt>
                <c:pt idx="14019">
                  <c:v>14.019000000000005</c:v>
                </c:pt>
                <c:pt idx="14020">
                  <c:v>14.020000000000039</c:v>
                </c:pt>
                <c:pt idx="14021">
                  <c:v>14.021000000000015</c:v>
                </c:pt>
                <c:pt idx="14022">
                  <c:v>14.021999999999991</c:v>
                </c:pt>
                <c:pt idx="14023">
                  <c:v>14.023000000000025</c:v>
                </c:pt>
                <c:pt idx="14024">
                  <c:v>14.024000000000001</c:v>
                </c:pt>
                <c:pt idx="14025">
                  <c:v>14.025000000000034</c:v>
                </c:pt>
                <c:pt idx="14026">
                  <c:v>14.02600000000001</c:v>
                </c:pt>
                <c:pt idx="14027">
                  <c:v>14.027000000000044</c:v>
                </c:pt>
                <c:pt idx="14028">
                  <c:v>14.02800000000002</c:v>
                </c:pt>
                <c:pt idx="14029">
                  <c:v>14.028999999999996</c:v>
                </c:pt>
                <c:pt idx="14030">
                  <c:v>14.03000000000003</c:v>
                </c:pt>
                <c:pt idx="14031">
                  <c:v>14.031000000000006</c:v>
                </c:pt>
                <c:pt idx="14032">
                  <c:v>14.032000000000039</c:v>
                </c:pt>
                <c:pt idx="14033">
                  <c:v>14.033000000000015</c:v>
                </c:pt>
                <c:pt idx="14034">
                  <c:v>14.033999999999992</c:v>
                </c:pt>
                <c:pt idx="14035">
                  <c:v>14.035000000000025</c:v>
                </c:pt>
                <c:pt idx="14036">
                  <c:v>14.036000000000001</c:v>
                </c:pt>
                <c:pt idx="14037">
                  <c:v>14.037000000000035</c:v>
                </c:pt>
                <c:pt idx="14038">
                  <c:v>14.038000000000011</c:v>
                </c:pt>
                <c:pt idx="14039">
                  <c:v>14.039000000000044</c:v>
                </c:pt>
                <c:pt idx="14040">
                  <c:v>14.04000000000002</c:v>
                </c:pt>
                <c:pt idx="14041">
                  <c:v>14.040999999999997</c:v>
                </c:pt>
                <c:pt idx="14042">
                  <c:v>14.04200000000003</c:v>
                </c:pt>
                <c:pt idx="14043">
                  <c:v>14.043000000000006</c:v>
                </c:pt>
                <c:pt idx="14044">
                  <c:v>14.04400000000004</c:v>
                </c:pt>
                <c:pt idx="14045">
                  <c:v>14.045000000000016</c:v>
                </c:pt>
                <c:pt idx="14046">
                  <c:v>14.045999999999992</c:v>
                </c:pt>
                <c:pt idx="14047">
                  <c:v>14.047000000000025</c:v>
                </c:pt>
                <c:pt idx="14048">
                  <c:v>14.048000000000002</c:v>
                </c:pt>
                <c:pt idx="14049">
                  <c:v>14.049000000000035</c:v>
                </c:pt>
                <c:pt idx="14050">
                  <c:v>14.050000000000011</c:v>
                </c:pt>
                <c:pt idx="14051">
                  <c:v>14.051000000000045</c:v>
                </c:pt>
                <c:pt idx="14052">
                  <c:v>14.052000000000021</c:v>
                </c:pt>
                <c:pt idx="14053">
                  <c:v>14.052999999999997</c:v>
                </c:pt>
                <c:pt idx="14054">
                  <c:v>14.05400000000003</c:v>
                </c:pt>
                <c:pt idx="14055">
                  <c:v>14.055000000000007</c:v>
                </c:pt>
                <c:pt idx="14056">
                  <c:v>14.05600000000004</c:v>
                </c:pt>
                <c:pt idx="14057">
                  <c:v>14.057000000000016</c:v>
                </c:pt>
                <c:pt idx="14058">
                  <c:v>14.057999999999993</c:v>
                </c:pt>
                <c:pt idx="14059">
                  <c:v>14.059000000000026</c:v>
                </c:pt>
                <c:pt idx="14060">
                  <c:v>14.060000000000002</c:v>
                </c:pt>
                <c:pt idx="14061">
                  <c:v>14.061000000000035</c:v>
                </c:pt>
                <c:pt idx="14062">
                  <c:v>14.062000000000012</c:v>
                </c:pt>
                <c:pt idx="14063">
                  <c:v>14.063000000000045</c:v>
                </c:pt>
                <c:pt idx="14064">
                  <c:v>14.064000000000021</c:v>
                </c:pt>
                <c:pt idx="14065">
                  <c:v>14.064999999999998</c:v>
                </c:pt>
                <c:pt idx="14066">
                  <c:v>14.066000000000031</c:v>
                </c:pt>
                <c:pt idx="14067">
                  <c:v>14.067000000000007</c:v>
                </c:pt>
                <c:pt idx="14068">
                  <c:v>14.06800000000004</c:v>
                </c:pt>
                <c:pt idx="14069">
                  <c:v>14.069000000000017</c:v>
                </c:pt>
                <c:pt idx="14070">
                  <c:v>14.069999999999993</c:v>
                </c:pt>
                <c:pt idx="14071">
                  <c:v>14.071000000000026</c:v>
                </c:pt>
                <c:pt idx="14072">
                  <c:v>14.072000000000003</c:v>
                </c:pt>
                <c:pt idx="14073">
                  <c:v>14.073000000000036</c:v>
                </c:pt>
                <c:pt idx="14074">
                  <c:v>14.074000000000012</c:v>
                </c:pt>
                <c:pt idx="14075">
                  <c:v>14.075000000000045</c:v>
                </c:pt>
                <c:pt idx="14076">
                  <c:v>14.076000000000022</c:v>
                </c:pt>
                <c:pt idx="14077">
                  <c:v>14.076999999999998</c:v>
                </c:pt>
                <c:pt idx="14078">
                  <c:v>14.078000000000031</c:v>
                </c:pt>
                <c:pt idx="14079">
                  <c:v>14.079000000000008</c:v>
                </c:pt>
                <c:pt idx="14080">
                  <c:v>14.080000000000041</c:v>
                </c:pt>
                <c:pt idx="14081">
                  <c:v>14.081000000000017</c:v>
                </c:pt>
                <c:pt idx="14082">
                  <c:v>14.081999999999994</c:v>
                </c:pt>
                <c:pt idx="14083">
                  <c:v>14.083000000000027</c:v>
                </c:pt>
                <c:pt idx="14084">
                  <c:v>14.084000000000003</c:v>
                </c:pt>
                <c:pt idx="14085">
                  <c:v>14.085000000000036</c:v>
                </c:pt>
                <c:pt idx="14086">
                  <c:v>14.086000000000013</c:v>
                </c:pt>
                <c:pt idx="14087">
                  <c:v>14.087000000000046</c:v>
                </c:pt>
                <c:pt idx="14088">
                  <c:v>14.088000000000022</c:v>
                </c:pt>
                <c:pt idx="14089">
                  <c:v>14.088999999999999</c:v>
                </c:pt>
                <c:pt idx="14090">
                  <c:v>14.090000000000032</c:v>
                </c:pt>
                <c:pt idx="14091">
                  <c:v>14.091000000000008</c:v>
                </c:pt>
                <c:pt idx="14092">
                  <c:v>14.092000000000041</c:v>
                </c:pt>
                <c:pt idx="14093">
                  <c:v>14.093000000000018</c:v>
                </c:pt>
                <c:pt idx="14094">
                  <c:v>14.093999999999994</c:v>
                </c:pt>
                <c:pt idx="14095">
                  <c:v>14.095000000000027</c:v>
                </c:pt>
                <c:pt idx="14096">
                  <c:v>14.096000000000004</c:v>
                </c:pt>
                <c:pt idx="14097">
                  <c:v>14.097000000000037</c:v>
                </c:pt>
                <c:pt idx="14098">
                  <c:v>14.098000000000013</c:v>
                </c:pt>
                <c:pt idx="14099">
                  <c:v>14.099000000000046</c:v>
                </c:pt>
                <c:pt idx="14100">
                  <c:v>14.100000000000023</c:v>
                </c:pt>
                <c:pt idx="14101">
                  <c:v>14.100999999999999</c:v>
                </c:pt>
                <c:pt idx="14102">
                  <c:v>14.102000000000032</c:v>
                </c:pt>
                <c:pt idx="14103">
                  <c:v>14.103000000000009</c:v>
                </c:pt>
                <c:pt idx="14104">
                  <c:v>14.104000000000042</c:v>
                </c:pt>
                <c:pt idx="14105">
                  <c:v>14.105000000000018</c:v>
                </c:pt>
                <c:pt idx="14106">
                  <c:v>14.105999999999995</c:v>
                </c:pt>
                <c:pt idx="14107">
                  <c:v>14.107000000000028</c:v>
                </c:pt>
                <c:pt idx="14108">
                  <c:v>14.108000000000004</c:v>
                </c:pt>
                <c:pt idx="14109">
                  <c:v>14.109000000000037</c:v>
                </c:pt>
                <c:pt idx="14110">
                  <c:v>14.110000000000014</c:v>
                </c:pt>
                <c:pt idx="14111">
                  <c:v>14.11099999999999</c:v>
                </c:pt>
                <c:pt idx="14112">
                  <c:v>14.112000000000023</c:v>
                </c:pt>
                <c:pt idx="14113">
                  <c:v>14.113</c:v>
                </c:pt>
                <c:pt idx="14114">
                  <c:v>14.114000000000033</c:v>
                </c:pt>
                <c:pt idx="14115">
                  <c:v>14.115000000000009</c:v>
                </c:pt>
                <c:pt idx="14116">
                  <c:v>14.116000000000042</c:v>
                </c:pt>
                <c:pt idx="14117">
                  <c:v>14.117000000000019</c:v>
                </c:pt>
                <c:pt idx="14118">
                  <c:v>14.117999999999995</c:v>
                </c:pt>
                <c:pt idx="14119">
                  <c:v>14.119000000000028</c:v>
                </c:pt>
                <c:pt idx="14120">
                  <c:v>14.120000000000005</c:v>
                </c:pt>
                <c:pt idx="14121">
                  <c:v>14.121000000000038</c:v>
                </c:pt>
                <c:pt idx="14122">
                  <c:v>14.122000000000014</c:v>
                </c:pt>
                <c:pt idx="14123">
                  <c:v>14.12299999999999</c:v>
                </c:pt>
                <c:pt idx="14124">
                  <c:v>14.124000000000024</c:v>
                </c:pt>
                <c:pt idx="14125">
                  <c:v>14.125</c:v>
                </c:pt>
                <c:pt idx="14126">
                  <c:v>14.126000000000033</c:v>
                </c:pt>
                <c:pt idx="14127">
                  <c:v>14.12700000000001</c:v>
                </c:pt>
                <c:pt idx="14128">
                  <c:v>14.128000000000043</c:v>
                </c:pt>
                <c:pt idx="14129">
                  <c:v>14.129000000000019</c:v>
                </c:pt>
                <c:pt idx="14130">
                  <c:v>14.129999999999995</c:v>
                </c:pt>
                <c:pt idx="14131">
                  <c:v>14.131000000000029</c:v>
                </c:pt>
                <c:pt idx="14132">
                  <c:v>14.132000000000005</c:v>
                </c:pt>
                <c:pt idx="14133">
                  <c:v>14.133000000000038</c:v>
                </c:pt>
                <c:pt idx="14134">
                  <c:v>14.134000000000015</c:v>
                </c:pt>
                <c:pt idx="14135">
                  <c:v>14.134999999999991</c:v>
                </c:pt>
                <c:pt idx="14136">
                  <c:v>14.136000000000024</c:v>
                </c:pt>
                <c:pt idx="14137">
                  <c:v>14.137</c:v>
                </c:pt>
                <c:pt idx="14138">
                  <c:v>14.138000000000034</c:v>
                </c:pt>
                <c:pt idx="14139">
                  <c:v>14.13900000000001</c:v>
                </c:pt>
                <c:pt idx="14140">
                  <c:v>14.140000000000043</c:v>
                </c:pt>
                <c:pt idx="14141">
                  <c:v>14.14100000000002</c:v>
                </c:pt>
                <c:pt idx="14142">
                  <c:v>14.141999999999996</c:v>
                </c:pt>
                <c:pt idx="14143">
                  <c:v>14.143000000000029</c:v>
                </c:pt>
                <c:pt idx="14144">
                  <c:v>14.144000000000005</c:v>
                </c:pt>
                <c:pt idx="14145">
                  <c:v>14.145000000000039</c:v>
                </c:pt>
                <c:pt idx="14146">
                  <c:v>14.146000000000015</c:v>
                </c:pt>
                <c:pt idx="14147">
                  <c:v>14.146999999999991</c:v>
                </c:pt>
                <c:pt idx="14148">
                  <c:v>14.148000000000025</c:v>
                </c:pt>
                <c:pt idx="14149">
                  <c:v>14.149000000000001</c:v>
                </c:pt>
                <c:pt idx="14150">
                  <c:v>14.150000000000034</c:v>
                </c:pt>
                <c:pt idx="14151">
                  <c:v>14.15100000000001</c:v>
                </c:pt>
                <c:pt idx="14152">
                  <c:v>14.152000000000044</c:v>
                </c:pt>
                <c:pt idx="14153">
                  <c:v>14.15300000000002</c:v>
                </c:pt>
                <c:pt idx="14154">
                  <c:v>14.153999999999996</c:v>
                </c:pt>
                <c:pt idx="14155">
                  <c:v>14.15500000000003</c:v>
                </c:pt>
                <c:pt idx="14156">
                  <c:v>14.156000000000006</c:v>
                </c:pt>
                <c:pt idx="14157">
                  <c:v>14.157000000000039</c:v>
                </c:pt>
                <c:pt idx="14158">
                  <c:v>14.158000000000015</c:v>
                </c:pt>
                <c:pt idx="14159">
                  <c:v>14.158999999999992</c:v>
                </c:pt>
                <c:pt idx="14160">
                  <c:v>14.160000000000025</c:v>
                </c:pt>
                <c:pt idx="14161">
                  <c:v>14.161000000000001</c:v>
                </c:pt>
                <c:pt idx="14162">
                  <c:v>14.162000000000035</c:v>
                </c:pt>
                <c:pt idx="14163">
                  <c:v>14.163000000000011</c:v>
                </c:pt>
                <c:pt idx="14164">
                  <c:v>14.164000000000044</c:v>
                </c:pt>
                <c:pt idx="14165">
                  <c:v>14.16500000000002</c:v>
                </c:pt>
                <c:pt idx="14166">
                  <c:v>14.165999999999997</c:v>
                </c:pt>
                <c:pt idx="14167">
                  <c:v>14.16700000000003</c:v>
                </c:pt>
                <c:pt idx="14168">
                  <c:v>14.168000000000006</c:v>
                </c:pt>
                <c:pt idx="14169">
                  <c:v>14.16900000000004</c:v>
                </c:pt>
                <c:pt idx="14170">
                  <c:v>14.170000000000016</c:v>
                </c:pt>
                <c:pt idx="14171">
                  <c:v>14.170999999999992</c:v>
                </c:pt>
                <c:pt idx="14172">
                  <c:v>14.172000000000025</c:v>
                </c:pt>
                <c:pt idx="14173">
                  <c:v>14.173000000000002</c:v>
                </c:pt>
                <c:pt idx="14174">
                  <c:v>14.174000000000035</c:v>
                </c:pt>
                <c:pt idx="14175">
                  <c:v>14.175000000000011</c:v>
                </c:pt>
                <c:pt idx="14176">
                  <c:v>14.176000000000045</c:v>
                </c:pt>
                <c:pt idx="14177">
                  <c:v>14.177000000000021</c:v>
                </c:pt>
                <c:pt idx="14178">
                  <c:v>14.177999999999997</c:v>
                </c:pt>
                <c:pt idx="14179">
                  <c:v>14.17900000000003</c:v>
                </c:pt>
                <c:pt idx="14180">
                  <c:v>14.180000000000007</c:v>
                </c:pt>
                <c:pt idx="14181">
                  <c:v>14.18100000000004</c:v>
                </c:pt>
                <c:pt idx="14182">
                  <c:v>14.182000000000016</c:v>
                </c:pt>
                <c:pt idx="14183">
                  <c:v>14.182999999999993</c:v>
                </c:pt>
                <c:pt idx="14184">
                  <c:v>14.184000000000026</c:v>
                </c:pt>
                <c:pt idx="14185">
                  <c:v>14.185000000000002</c:v>
                </c:pt>
                <c:pt idx="14186">
                  <c:v>14.186000000000035</c:v>
                </c:pt>
                <c:pt idx="14187">
                  <c:v>14.187000000000012</c:v>
                </c:pt>
                <c:pt idx="14188">
                  <c:v>14.188000000000045</c:v>
                </c:pt>
                <c:pt idx="14189">
                  <c:v>14.189000000000021</c:v>
                </c:pt>
                <c:pt idx="14190">
                  <c:v>14.189999999999998</c:v>
                </c:pt>
                <c:pt idx="14191">
                  <c:v>14.191000000000031</c:v>
                </c:pt>
                <c:pt idx="14192">
                  <c:v>14.192000000000007</c:v>
                </c:pt>
                <c:pt idx="14193">
                  <c:v>14.19300000000004</c:v>
                </c:pt>
                <c:pt idx="14194">
                  <c:v>14.194000000000017</c:v>
                </c:pt>
                <c:pt idx="14195">
                  <c:v>14.194999999999993</c:v>
                </c:pt>
                <c:pt idx="14196">
                  <c:v>14.196000000000026</c:v>
                </c:pt>
                <c:pt idx="14197">
                  <c:v>14.197000000000003</c:v>
                </c:pt>
                <c:pt idx="14198">
                  <c:v>14.198000000000036</c:v>
                </c:pt>
                <c:pt idx="14199">
                  <c:v>14.199000000000012</c:v>
                </c:pt>
                <c:pt idx="14200">
                  <c:v>14.200000000000045</c:v>
                </c:pt>
                <c:pt idx="14201">
                  <c:v>14.201000000000022</c:v>
                </c:pt>
                <c:pt idx="14202">
                  <c:v>14.201999999999998</c:v>
                </c:pt>
                <c:pt idx="14203">
                  <c:v>14.203000000000031</c:v>
                </c:pt>
                <c:pt idx="14204">
                  <c:v>14.204000000000008</c:v>
                </c:pt>
                <c:pt idx="14205">
                  <c:v>14.205000000000041</c:v>
                </c:pt>
                <c:pt idx="14206">
                  <c:v>14.206000000000017</c:v>
                </c:pt>
                <c:pt idx="14207">
                  <c:v>14.206999999999994</c:v>
                </c:pt>
                <c:pt idx="14208">
                  <c:v>14.208000000000027</c:v>
                </c:pt>
                <c:pt idx="14209">
                  <c:v>14.209000000000003</c:v>
                </c:pt>
                <c:pt idx="14210">
                  <c:v>14.210000000000036</c:v>
                </c:pt>
                <c:pt idx="14211">
                  <c:v>14.211000000000013</c:v>
                </c:pt>
                <c:pt idx="14212">
                  <c:v>14.212000000000046</c:v>
                </c:pt>
                <c:pt idx="14213">
                  <c:v>14.213000000000022</c:v>
                </c:pt>
                <c:pt idx="14214">
                  <c:v>14.213999999999999</c:v>
                </c:pt>
                <c:pt idx="14215">
                  <c:v>14.215000000000032</c:v>
                </c:pt>
                <c:pt idx="14216">
                  <c:v>14.216000000000008</c:v>
                </c:pt>
                <c:pt idx="14217">
                  <c:v>14.217000000000041</c:v>
                </c:pt>
                <c:pt idx="14218">
                  <c:v>14.218000000000018</c:v>
                </c:pt>
                <c:pt idx="14219">
                  <c:v>14.218999999999994</c:v>
                </c:pt>
                <c:pt idx="14220">
                  <c:v>14.220000000000027</c:v>
                </c:pt>
                <c:pt idx="14221">
                  <c:v>14.221000000000004</c:v>
                </c:pt>
                <c:pt idx="14222">
                  <c:v>14.222000000000037</c:v>
                </c:pt>
                <c:pt idx="14223">
                  <c:v>14.223000000000013</c:v>
                </c:pt>
                <c:pt idx="14224">
                  <c:v>14.224000000000046</c:v>
                </c:pt>
                <c:pt idx="14225">
                  <c:v>14.225000000000023</c:v>
                </c:pt>
                <c:pt idx="14226">
                  <c:v>14.225999999999999</c:v>
                </c:pt>
                <c:pt idx="14227">
                  <c:v>14.227000000000032</c:v>
                </c:pt>
                <c:pt idx="14228">
                  <c:v>14.228000000000009</c:v>
                </c:pt>
                <c:pt idx="14229">
                  <c:v>14.229000000000042</c:v>
                </c:pt>
                <c:pt idx="14230">
                  <c:v>14.230000000000018</c:v>
                </c:pt>
                <c:pt idx="14231">
                  <c:v>14.230999999999995</c:v>
                </c:pt>
                <c:pt idx="14232">
                  <c:v>14.232000000000028</c:v>
                </c:pt>
                <c:pt idx="14233">
                  <c:v>14.233000000000004</c:v>
                </c:pt>
                <c:pt idx="14234">
                  <c:v>14.234000000000037</c:v>
                </c:pt>
                <c:pt idx="14235">
                  <c:v>14.235000000000014</c:v>
                </c:pt>
                <c:pt idx="14236">
                  <c:v>14.23599999999999</c:v>
                </c:pt>
                <c:pt idx="14237">
                  <c:v>14.237000000000023</c:v>
                </c:pt>
                <c:pt idx="14238">
                  <c:v>14.238</c:v>
                </c:pt>
                <c:pt idx="14239">
                  <c:v>14.239000000000033</c:v>
                </c:pt>
                <c:pt idx="14240">
                  <c:v>14.240000000000009</c:v>
                </c:pt>
                <c:pt idx="14241">
                  <c:v>14.241000000000042</c:v>
                </c:pt>
                <c:pt idx="14242">
                  <c:v>14.242000000000019</c:v>
                </c:pt>
                <c:pt idx="14243">
                  <c:v>14.242999999999995</c:v>
                </c:pt>
                <c:pt idx="14244">
                  <c:v>14.244000000000028</c:v>
                </c:pt>
                <c:pt idx="14245">
                  <c:v>14.245000000000005</c:v>
                </c:pt>
                <c:pt idx="14246">
                  <c:v>14.246000000000038</c:v>
                </c:pt>
                <c:pt idx="14247">
                  <c:v>14.247000000000014</c:v>
                </c:pt>
                <c:pt idx="14248">
                  <c:v>14.24799999999999</c:v>
                </c:pt>
                <c:pt idx="14249">
                  <c:v>14.249000000000024</c:v>
                </c:pt>
                <c:pt idx="14250">
                  <c:v>14.25</c:v>
                </c:pt>
                <c:pt idx="14251">
                  <c:v>14.251000000000033</c:v>
                </c:pt>
                <c:pt idx="14252">
                  <c:v>14.25200000000001</c:v>
                </c:pt>
                <c:pt idx="14253">
                  <c:v>14.253000000000043</c:v>
                </c:pt>
                <c:pt idx="14254">
                  <c:v>14.254000000000019</c:v>
                </c:pt>
                <c:pt idx="14255">
                  <c:v>14.254999999999995</c:v>
                </c:pt>
                <c:pt idx="14256">
                  <c:v>14.256000000000029</c:v>
                </c:pt>
                <c:pt idx="14257">
                  <c:v>14.257000000000005</c:v>
                </c:pt>
                <c:pt idx="14258">
                  <c:v>14.258000000000038</c:v>
                </c:pt>
                <c:pt idx="14259">
                  <c:v>14.259000000000015</c:v>
                </c:pt>
                <c:pt idx="14260">
                  <c:v>14.259999999999991</c:v>
                </c:pt>
                <c:pt idx="14261">
                  <c:v>14.261000000000024</c:v>
                </c:pt>
                <c:pt idx="14262">
                  <c:v>14.262</c:v>
                </c:pt>
                <c:pt idx="14263">
                  <c:v>14.263000000000034</c:v>
                </c:pt>
                <c:pt idx="14264">
                  <c:v>14.26400000000001</c:v>
                </c:pt>
                <c:pt idx="14265">
                  <c:v>14.265000000000043</c:v>
                </c:pt>
                <c:pt idx="14266">
                  <c:v>14.26600000000002</c:v>
                </c:pt>
                <c:pt idx="14267">
                  <c:v>14.266999999999996</c:v>
                </c:pt>
                <c:pt idx="14268">
                  <c:v>14.268000000000029</c:v>
                </c:pt>
                <c:pt idx="14269">
                  <c:v>14.269000000000005</c:v>
                </c:pt>
                <c:pt idx="14270">
                  <c:v>14.270000000000039</c:v>
                </c:pt>
                <c:pt idx="14271">
                  <c:v>14.271000000000015</c:v>
                </c:pt>
                <c:pt idx="14272">
                  <c:v>14.271999999999991</c:v>
                </c:pt>
                <c:pt idx="14273">
                  <c:v>14.273000000000025</c:v>
                </c:pt>
                <c:pt idx="14274">
                  <c:v>14.274000000000001</c:v>
                </c:pt>
                <c:pt idx="14275">
                  <c:v>14.275000000000034</c:v>
                </c:pt>
                <c:pt idx="14276">
                  <c:v>14.27600000000001</c:v>
                </c:pt>
                <c:pt idx="14277">
                  <c:v>14.277000000000044</c:v>
                </c:pt>
                <c:pt idx="14278">
                  <c:v>14.27800000000002</c:v>
                </c:pt>
                <c:pt idx="14279">
                  <c:v>14.278999999999996</c:v>
                </c:pt>
                <c:pt idx="14280">
                  <c:v>14.28000000000003</c:v>
                </c:pt>
                <c:pt idx="14281">
                  <c:v>14.281000000000006</c:v>
                </c:pt>
                <c:pt idx="14282">
                  <c:v>14.282000000000039</c:v>
                </c:pt>
                <c:pt idx="14283">
                  <c:v>14.283000000000015</c:v>
                </c:pt>
                <c:pt idx="14284">
                  <c:v>14.283999999999992</c:v>
                </c:pt>
                <c:pt idx="14285">
                  <c:v>14.285000000000025</c:v>
                </c:pt>
                <c:pt idx="14286">
                  <c:v>14.286000000000001</c:v>
                </c:pt>
                <c:pt idx="14287">
                  <c:v>14.287000000000035</c:v>
                </c:pt>
                <c:pt idx="14288">
                  <c:v>14.288000000000011</c:v>
                </c:pt>
                <c:pt idx="14289">
                  <c:v>14.289000000000044</c:v>
                </c:pt>
                <c:pt idx="14290">
                  <c:v>14.29000000000002</c:v>
                </c:pt>
                <c:pt idx="14291">
                  <c:v>14.290999999999997</c:v>
                </c:pt>
                <c:pt idx="14292">
                  <c:v>14.29200000000003</c:v>
                </c:pt>
                <c:pt idx="14293">
                  <c:v>14.293000000000006</c:v>
                </c:pt>
                <c:pt idx="14294">
                  <c:v>14.29400000000004</c:v>
                </c:pt>
                <c:pt idx="14295">
                  <c:v>14.295000000000016</c:v>
                </c:pt>
                <c:pt idx="14296">
                  <c:v>14.295999999999992</c:v>
                </c:pt>
                <c:pt idx="14297">
                  <c:v>14.297000000000025</c:v>
                </c:pt>
                <c:pt idx="14298">
                  <c:v>14.298000000000002</c:v>
                </c:pt>
                <c:pt idx="14299">
                  <c:v>14.299000000000035</c:v>
                </c:pt>
                <c:pt idx="14300">
                  <c:v>14.300000000000011</c:v>
                </c:pt>
                <c:pt idx="14301">
                  <c:v>14.301000000000045</c:v>
                </c:pt>
                <c:pt idx="14302">
                  <c:v>14.302000000000021</c:v>
                </c:pt>
                <c:pt idx="14303">
                  <c:v>14.302999999999997</c:v>
                </c:pt>
                <c:pt idx="14304">
                  <c:v>14.30400000000003</c:v>
                </c:pt>
                <c:pt idx="14305">
                  <c:v>14.305000000000007</c:v>
                </c:pt>
                <c:pt idx="14306">
                  <c:v>14.30600000000004</c:v>
                </c:pt>
                <c:pt idx="14307">
                  <c:v>14.307000000000016</c:v>
                </c:pt>
                <c:pt idx="14308">
                  <c:v>14.307999999999993</c:v>
                </c:pt>
                <c:pt idx="14309">
                  <c:v>14.309000000000026</c:v>
                </c:pt>
                <c:pt idx="14310">
                  <c:v>14.310000000000002</c:v>
                </c:pt>
                <c:pt idx="14311">
                  <c:v>14.311000000000035</c:v>
                </c:pt>
                <c:pt idx="14312">
                  <c:v>14.312000000000012</c:v>
                </c:pt>
                <c:pt idx="14313">
                  <c:v>14.313000000000045</c:v>
                </c:pt>
                <c:pt idx="14314">
                  <c:v>14.314000000000021</c:v>
                </c:pt>
                <c:pt idx="14315">
                  <c:v>14.314999999999998</c:v>
                </c:pt>
                <c:pt idx="14316">
                  <c:v>14.316000000000031</c:v>
                </c:pt>
                <c:pt idx="14317">
                  <c:v>14.317000000000007</c:v>
                </c:pt>
                <c:pt idx="14318">
                  <c:v>14.31800000000004</c:v>
                </c:pt>
                <c:pt idx="14319">
                  <c:v>14.319000000000017</c:v>
                </c:pt>
                <c:pt idx="14320">
                  <c:v>14.319999999999993</c:v>
                </c:pt>
                <c:pt idx="14321">
                  <c:v>14.321000000000026</c:v>
                </c:pt>
                <c:pt idx="14322">
                  <c:v>14.322000000000003</c:v>
                </c:pt>
                <c:pt idx="14323">
                  <c:v>14.323000000000036</c:v>
                </c:pt>
                <c:pt idx="14324">
                  <c:v>14.324000000000012</c:v>
                </c:pt>
                <c:pt idx="14325">
                  <c:v>14.325000000000045</c:v>
                </c:pt>
                <c:pt idx="14326">
                  <c:v>14.326000000000022</c:v>
                </c:pt>
                <c:pt idx="14327">
                  <c:v>14.326999999999998</c:v>
                </c:pt>
                <c:pt idx="14328">
                  <c:v>14.328000000000031</c:v>
                </c:pt>
                <c:pt idx="14329">
                  <c:v>14.329000000000008</c:v>
                </c:pt>
                <c:pt idx="14330">
                  <c:v>14.330000000000041</c:v>
                </c:pt>
                <c:pt idx="14331">
                  <c:v>14.331000000000017</c:v>
                </c:pt>
                <c:pt idx="14332">
                  <c:v>14.331999999999994</c:v>
                </c:pt>
                <c:pt idx="14333">
                  <c:v>14.333000000000027</c:v>
                </c:pt>
                <c:pt idx="14334">
                  <c:v>14.334000000000003</c:v>
                </c:pt>
                <c:pt idx="14335">
                  <c:v>14.335000000000036</c:v>
                </c:pt>
                <c:pt idx="14336">
                  <c:v>14.336000000000013</c:v>
                </c:pt>
                <c:pt idx="14337">
                  <c:v>14.337000000000046</c:v>
                </c:pt>
                <c:pt idx="14338">
                  <c:v>14.338000000000022</c:v>
                </c:pt>
                <c:pt idx="14339">
                  <c:v>14.338999999999999</c:v>
                </c:pt>
                <c:pt idx="14340">
                  <c:v>14.340000000000032</c:v>
                </c:pt>
                <c:pt idx="14341">
                  <c:v>14.341000000000008</c:v>
                </c:pt>
                <c:pt idx="14342">
                  <c:v>14.342000000000041</c:v>
                </c:pt>
                <c:pt idx="14343">
                  <c:v>14.343000000000018</c:v>
                </c:pt>
                <c:pt idx="14344">
                  <c:v>14.343999999999994</c:v>
                </c:pt>
                <c:pt idx="14345">
                  <c:v>14.345000000000027</c:v>
                </c:pt>
                <c:pt idx="14346">
                  <c:v>14.346000000000004</c:v>
                </c:pt>
                <c:pt idx="14347">
                  <c:v>14.347000000000037</c:v>
                </c:pt>
                <c:pt idx="14348">
                  <c:v>14.348000000000013</c:v>
                </c:pt>
                <c:pt idx="14349">
                  <c:v>14.349000000000046</c:v>
                </c:pt>
                <c:pt idx="14350">
                  <c:v>14.350000000000023</c:v>
                </c:pt>
                <c:pt idx="14351">
                  <c:v>14.350999999999999</c:v>
                </c:pt>
                <c:pt idx="14352">
                  <c:v>14.352000000000032</c:v>
                </c:pt>
                <c:pt idx="14353">
                  <c:v>14.353000000000009</c:v>
                </c:pt>
                <c:pt idx="14354">
                  <c:v>14.354000000000042</c:v>
                </c:pt>
                <c:pt idx="14355">
                  <c:v>14.355000000000018</c:v>
                </c:pt>
                <c:pt idx="14356">
                  <c:v>14.355999999999995</c:v>
                </c:pt>
                <c:pt idx="14357">
                  <c:v>14.357000000000028</c:v>
                </c:pt>
                <c:pt idx="14358">
                  <c:v>14.358000000000004</c:v>
                </c:pt>
                <c:pt idx="14359">
                  <c:v>14.359000000000037</c:v>
                </c:pt>
                <c:pt idx="14360">
                  <c:v>14.360000000000014</c:v>
                </c:pt>
                <c:pt idx="14361">
                  <c:v>14.36099999999999</c:v>
                </c:pt>
                <c:pt idx="14362">
                  <c:v>14.362000000000023</c:v>
                </c:pt>
                <c:pt idx="14363">
                  <c:v>14.363</c:v>
                </c:pt>
                <c:pt idx="14364">
                  <c:v>14.364000000000033</c:v>
                </c:pt>
                <c:pt idx="14365">
                  <c:v>14.365000000000009</c:v>
                </c:pt>
                <c:pt idx="14366">
                  <c:v>14.366000000000042</c:v>
                </c:pt>
                <c:pt idx="14367">
                  <c:v>14.367000000000019</c:v>
                </c:pt>
                <c:pt idx="14368">
                  <c:v>14.367999999999995</c:v>
                </c:pt>
                <c:pt idx="14369">
                  <c:v>14.369000000000028</c:v>
                </c:pt>
                <c:pt idx="14370">
                  <c:v>14.370000000000005</c:v>
                </c:pt>
                <c:pt idx="14371">
                  <c:v>14.371000000000038</c:v>
                </c:pt>
                <c:pt idx="14372">
                  <c:v>14.372000000000014</c:v>
                </c:pt>
                <c:pt idx="14373">
                  <c:v>14.37299999999999</c:v>
                </c:pt>
                <c:pt idx="14374">
                  <c:v>14.374000000000024</c:v>
                </c:pt>
                <c:pt idx="14375">
                  <c:v>14.375</c:v>
                </c:pt>
                <c:pt idx="14376">
                  <c:v>14.376000000000033</c:v>
                </c:pt>
                <c:pt idx="14377">
                  <c:v>14.37700000000001</c:v>
                </c:pt>
                <c:pt idx="14378">
                  <c:v>14.378000000000043</c:v>
                </c:pt>
                <c:pt idx="14379">
                  <c:v>14.379000000000019</c:v>
                </c:pt>
                <c:pt idx="14380">
                  <c:v>14.379999999999995</c:v>
                </c:pt>
                <c:pt idx="14381">
                  <c:v>14.381000000000029</c:v>
                </c:pt>
                <c:pt idx="14382">
                  <c:v>14.382000000000005</c:v>
                </c:pt>
                <c:pt idx="14383">
                  <c:v>14.383000000000038</c:v>
                </c:pt>
                <c:pt idx="14384">
                  <c:v>14.384000000000015</c:v>
                </c:pt>
                <c:pt idx="14385">
                  <c:v>14.384999999999991</c:v>
                </c:pt>
                <c:pt idx="14386">
                  <c:v>14.386000000000024</c:v>
                </c:pt>
                <c:pt idx="14387">
                  <c:v>14.387</c:v>
                </c:pt>
                <c:pt idx="14388">
                  <c:v>14.388000000000034</c:v>
                </c:pt>
                <c:pt idx="14389">
                  <c:v>14.38900000000001</c:v>
                </c:pt>
                <c:pt idx="14390">
                  <c:v>14.390000000000043</c:v>
                </c:pt>
                <c:pt idx="14391">
                  <c:v>14.39100000000002</c:v>
                </c:pt>
                <c:pt idx="14392">
                  <c:v>14.391999999999996</c:v>
                </c:pt>
                <c:pt idx="14393">
                  <c:v>14.393000000000029</c:v>
                </c:pt>
                <c:pt idx="14394">
                  <c:v>14.394000000000005</c:v>
                </c:pt>
                <c:pt idx="14395">
                  <c:v>14.395000000000039</c:v>
                </c:pt>
                <c:pt idx="14396">
                  <c:v>14.396000000000015</c:v>
                </c:pt>
                <c:pt idx="14397">
                  <c:v>14.396999999999991</c:v>
                </c:pt>
                <c:pt idx="14398">
                  <c:v>14.398000000000025</c:v>
                </c:pt>
                <c:pt idx="14399">
                  <c:v>14.399000000000001</c:v>
                </c:pt>
                <c:pt idx="14400">
                  <c:v>14.400000000000034</c:v>
                </c:pt>
                <c:pt idx="14401">
                  <c:v>14.40100000000001</c:v>
                </c:pt>
                <c:pt idx="14402">
                  <c:v>14.402000000000044</c:v>
                </c:pt>
                <c:pt idx="14403">
                  <c:v>14.40300000000002</c:v>
                </c:pt>
                <c:pt idx="14404">
                  <c:v>14.403999999999996</c:v>
                </c:pt>
                <c:pt idx="14405">
                  <c:v>14.40500000000003</c:v>
                </c:pt>
                <c:pt idx="14406">
                  <c:v>14.406000000000006</c:v>
                </c:pt>
                <c:pt idx="14407">
                  <c:v>14.407000000000039</c:v>
                </c:pt>
                <c:pt idx="14408">
                  <c:v>14.408000000000015</c:v>
                </c:pt>
                <c:pt idx="14409">
                  <c:v>14.408999999999992</c:v>
                </c:pt>
                <c:pt idx="14410">
                  <c:v>14.410000000000025</c:v>
                </c:pt>
                <c:pt idx="14411">
                  <c:v>14.411000000000001</c:v>
                </c:pt>
                <c:pt idx="14412">
                  <c:v>14.412000000000035</c:v>
                </c:pt>
                <c:pt idx="14413">
                  <c:v>14.413000000000011</c:v>
                </c:pt>
                <c:pt idx="14414">
                  <c:v>14.414000000000044</c:v>
                </c:pt>
                <c:pt idx="14415">
                  <c:v>14.41500000000002</c:v>
                </c:pt>
                <c:pt idx="14416">
                  <c:v>14.415999999999997</c:v>
                </c:pt>
                <c:pt idx="14417">
                  <c:v>14.41700000000003</c:v>
                </c:pt>
                <c:pt idx="14418">
                  <c:v>14.418000000000006</c:v>
                </c:pt>
                <c:pt idx="14419">
                  <c:v>14.41900000000004</c:v>
                </c:pt>
                <c:pt idx="14420">
                  <c:v>14.420000000000016</c:v>
                </c:pt>
                <c:pt idx="14421">
                  <c:v>14.420999999999992</c:v>
                </c:pt>
                <c:pt idx="14422">
                  <c:v>14.422000000000025</c:v>
                </c:pt>
                <c:pt idx="14423">
                  <c:v>14.423000000000002</c:v>
                </c:pt>
                <c:pt idx="14424">
                  <c:v>14.424000000000035</c:v>
                </c:pt>
                <c:pt idx="14425">
                  <c:v>14.425000000000011</c:v>
                </c:pt>
                <c:pt idx="14426">
                  <c:v>14.426000000000045</c:v>
                </c:pt>
                <c:pt idx="14427">
                  <c:v>14.427000000000021</c:v>
                </c:pt>
                <c:pt idx="14428">
                  <c:v>14.427999999999997</c:v>
                </c:pt>
                <c:pt idx="14429">
                  <c:v>14.42900000000003</c:v>
                </c:pt>
                <c:pt idx="14430">
                  <c:v>14.430000000000007</c:v>
                </c:pt>
                <c:pt idx="14431">
                  <c:v>14.43100000000004</c:v>
                </c:pt>
                <c:pt idx="14432">
                  <c:v>14.432000000000016</c:v>
                </c:pt>
                <c:pt idx="14433">
                  <c:v>14.432999999999993</c:v>
                </c:pt>
                <c:pt idx="14434">
                  <c:v>14.434000000000026</c:v>
                </c:pt>
                <c:pt idx="14435">
                  <c:v>14.435000000000002</c:v>
                </c:pt>
                <c:pt idx="14436">
                  <c:v>14.436000000000035</c:v>
                </c:pt>
                <c:pt idx="14437">
                  <c:v>14.437000000000012</c:v>
                </c:pt>
                <c:pt idx="14438">
                  <c:v>14.438000000000045</c:v>
                </c:pt>
                <c:pt idx="14439">
                  <c:v>14.439000000000021</c:v>
                </c:pt>
                <c:pt idx="14440">
                  <c:v>14.439999999999998</c:v>
                </c:pt>
                <c:pt idx="14441">
                  <c:v>14.441000000000031</c:v>
                </c:pt>
                <c:pt idx="14442">
                  <c:v>14.442000000000007</c:v>
                </c:pt>
                <c:pt idx="14443">
                  <c:v>14.44300000000004</c:v>
                </c:pt>
                <c:pt idx="14444">
                  <c:v>14.444000000000017</c:v>
                </c:pt>
                <c:pt idx="14445">
                  <c:v>14.444999999999993</c:v>
                </c:pt>
                <c:pt idx="14446">
                  <c:v>14.446000000000026</c:v>
                </c:pt>
                <c:pt idx="14447">
                  <c:v>14.447000000000003</c:v>
                </c:pt>
                <c:pt idx="14448">
                  <c:v>14.448000000000036</c:v>
                </c:pt>
                <c:pt idx="14449">
                  <c:v>14.449000000000012</c:v>
                </c:pt>
                <c:pt idx="14450">
                  <c:v>14.450000000000045</c:v>
                </c:pt>
                <c:pt idx="14451">
                  <c:v>14.451000000000022</c:v>
                </c:pt>
                <c:pt idx="14452">
                  <c:v>14.451999999999998</c:v>
                </c:pt>
                <c:pt idx="14453">
                  <c:v>14.453000000000031</c:v>
                </c:pt>
                <c:pt idx="14454">
                  <c:v>14.454000000000008</c:v>
                </c:pt>
                <c:pt idx="14455">
                  <c:v>14.455000000000041</c:v>
                </c:pt>
                <c:pt idx="14456">
                  <c:v>14.456000000000017</c:v>
                </c:pt>
                <c:pt idx="14457">
                  <c:v>14.456999999999994</c:v>
                </c:pt>
                <c:pt idx="14458">
                  <c:v>14.458000000000027</c:v>
                </c:pt>
                <c:pt idx="14459">
                  <c:v>14.459000000000003</c:v>
                </c:pt>
                <c:pt idx="14460">
                  <c:v>14.460000000000036</c:v>
                </c:pt>
                <c:pt idx="14461">
                  <c:v>14.461000000000013</c:v>
                </c:pt>
                <c:pt idx="14462">
                  <c:v>14.462000000000046</c:v>
                </c:pt>
                <c:pt idx="14463">
                  <c:v>14.463000000000022</c:v>
                </c:pt>
                <c:pt idx="14464">
                  <c:v>14.463999999999999</c:v>
                </c:pt>
                <c:pt idx="14465">
                  <c:v>14.465000000000032</c:v>
                </c:pt>
                <c:pt idx="14466">
                  <c:v>14.466000000000008</c:v>
                </c:pt>
                <c:pt idx="14467">
                  <c:v>14.467000000000041</c:v>
                </c:pt>
                <c:pt idx="14468">
                  <c:v>14.468000000000018</c:v>
                </c:pt>
                <c:pt idx="14469">
                  <c:v>14.468999999999994</c:v>
                </c:pt>
                <c:pt idx="14470">
                  <c:v>14.470000000000027</c:v>
                </c:pt>
                <c:pt idx="14471">
                  <c:v>14.471000000000004</c:v>
                </c:pt>
                <c:pt idx="14472">
                  <c:v>14.472000000000037</c:v>
                </c:pt>
                <c:pt idx="14473">
                  <c:v>14.473000000000013</c:v>
                </c:pt>
                <c:pt idx="14474">
                  <c:v>14.474000000000046</c:v>
                </c:pt>
                <c:pt idx="14475">
                  <c:v>14.475000000000023</c:v>
                </c:pt>
                <c:pt idx="14476">
                  <c:v>14.475999999999999</c:v>
                </c:pt>
                <c:pt idx="14477">
                  <c:v>14.477000000000032</c:v>
                </c:pt>
                <c:pt idx="14478">
                  <c:v>14.478000000000009</c:v>
                </c:pt>
                <c:pt idx="14479">
                  <c:v>14.479000000000042</c:v>
                </c:pt>
                <c:pt idx="14480">
                  <c:v>14.480000000000018</c:v>
                </c:pt>
                <c:pt idx="14481">
                  <c:v>14.480999999999995</c:v>
                </c:pt>
                <c:pt idx="14482">
                  <c:v>14.482000000000028</c:v>
                </c:pt>
                <c:pt idx="14483">
                  <c:v>14.483000000000004</c:v>
                </c:pt>
                <c:pt idx="14484">
                  <c:v>14.484000000000037</c:v>
                </c:pt>
                <c:pt idx="14485">
                  <c:v>14.485000000000014</c:v>
                </c:pt>
                <c:pt idx="14486">
                  <c:v>14.48599999999999</c:v>
                </c:pt>
                <c:pt idx="14487">
                  <c:v>14.487000000000023</c:v>
                </c:pt>
                <c:pt idx="14488">
                  <c:v>14.488</c:v>
                </c:pt>
                <c:pt idx="14489">
                  <c:v>14.489000000000033</c:v>
                </c:pt>
                <c:pt idx="14490">
                  <c:v>14.490000000000009</c:v>
                </c:pt>
                <c:pt idx="14491">
                  <c:v>14.491000000000042</c:v>
                </c:pt>
                <c:pt idx="14492">
                  <c:v>14.492000000000019</c:v>
                </c:pt>
                <c:pt idx="14493">
                  <c:v>14.492999999999995</c:v>
                </c:pt>
                <c:pt idx="14494">
                  <c:v>14.494000000000028</c:v>
                </c:pt>
                <c:pt idx="14495">
                  <c:v>14.495000000000005</c:v>
                </c:pt>
                <c:pt idx="14496">
                  <c:v>14.496000000000038</c:v>
                </c:pt>
                <c:pt idx="14497">
                  <c:v>14.497000000000014</c:v>
                </c:pt>
                <c:pt idx="14498">
                  <c:v>14.49799999999999</c:v>
                </c:pt>
                <c:pt idx="14499">
                  <c:v>14.499000000000024</c:v>
                </c:pt>
                <c:pt idx="14500">
                  <c:v>14.5</c:v>
                </c:pt>
                <c:pt idx="14501">
                  <c:v>14.501000000000033</c:v>
                </c:pt>
                <c:pt idx="14502">
                  <c:v>14.50200000000001</c:v>
                </c:pt>
                <c:pt idx="14503">
                  <c:v>14.503000000000043</c:v>
                </c:pt>
                <c:pt idx="14504">
                  <c:v>14.504000000000019</c:v>
                </c:pt>
                <c:pt idx="14505">
                  <c:v>14.504999999999995</c:v>
                </c:pt>
                <c:pt idx="14506">
                  <c:v>14.506000000000029</c:v>
                </c:pt>
                <c:pt idx="14507">
                  <c:v>14.507000000000005</c:v>
                </c:pt>
                <c:pt idx="14508">
                  <c:v>14.508000000000038</c:v>
                </c:pt>
                <c:pt idx="14509">
                  <c:v>14.509000000000015</c:v>
                </c:pt>
                <c:pt idx="14510">
                  <c:v>14.509999999999991</c:v>
                </c:pt>
                <c:pt idx="14511">
                  <c:v>14.511000000000024</c:v>
                </c:pt>
                <c:pt idx="14512">
                  <c:v>14.512</c:v>
                </c:pt>
                <c:pt idx="14513">
                  <c:v>14.513000000000034</c:v>
                </c:pt>
                <c:pt idx="14514">
                  <c:v>14.51400000000001</c:v>
                </c:pt>
                <c:pt idx="14515">
                  <c:v>14.515000000000043</c:v>
                </c:pt>
                <c:pt idx="14516">
                  <c:v>14.51600000000002</c:v>
                </c:pt>
                <c:pt idx="14517">
                  <c:v>14.516999999999996</c:v>
                </c:pt>
                <c:pt idx="14518">
                  <c:v>14.518000000000029</c:v>
                </c:pt>
                <c:pt idx="14519">
                  <c:v>14.519000000000005</c:v>
                </c:pt>
                <c:pt idx="14520">
                  <c:v>14.520000000000039</c:v>
                </c:pt>
                <c:pt idx="14521">
                  <c:v>14.521000000000015</c:v>
                </c:pt>
                <c:pt idx="14522">
                  <c:v>14.521999999999991</c:v>
                </c:pt>
                <c:pt idx="14523">
                  <c:v>14.523000000000025</c:v>
                </c:pt>
                <c:pt idx="14524">
                  <c:v>14.524000000000001</c:v>
                </c:pt>
                <c:pt idx="14525">
                  <c:v>14.525000000000034</c:v>
                </c:pt>
                <c:pt idx="14526">
                  <c:v>14.52600000000001</c:v>
                </c:pt>
                <c:pt idx="14527">
                  <c:v>14.527000000000044</c:v>
                </c:pt>
                <c:pt idx="14528">
                  <c:v>14.52800000000002</c:v>
                </c:pt>
                <c:pt idx="14529">
                  <c:v>14.528999999999996</c:v>
                </c:pt>
                <c:pt idx="14530">
                  <c:v>14.53000000000003</c:v>
                </c:pt>
                <c:pt idx="14531">
                  <c:v>14.531000000000006</c:v>
                </c:pt>
                <c:pt idx="14532">
                  <c:v>14.532000000000039</c:v>
                </c:pt>
                <c:pt idx="14533">
                  <c:v>14.533000000000015</c:v>
                </c:pt>
                <c:pt idx="14534">
                  <c:v>14.533999999999992</c:v>
                </c:pt>
                <c:pt idx="14535">
                  <c:v>14.535000000000025</c:v>
                </c:pt>
                <c:pt idx="14536">
                  <c:v>14.536000000000001</c:v>
                </c:pt>
                <c:pt idx="14537">
                  <c:v>14.537000000000035</c:v>
                </c:pt>
                <c:pt idx="14538">
                  <c:v>14.538000000000011</c:v>
                </c:pt>
                <c:pt idx="14539">
                  <c:v>14.539000000000044</c:v>
                </c:pt>
                <c:pt idx="14540">
                  <c:v>14.54000000000002</c:v>
                </c:pt>
                <c:pt idx="14541">
                  <c:v>14.540999999999997</c:v>
                </c:pt>
                <c:pt idx="14542">
                  <c:v>14.54200000000003</c:v>
                </c:pt>
                <c:pt idx="14543">
                  <c:v>14.543000000000006</c:v>
                </c:pt>
                <c:pt idx="14544">
                  <c:v>14.54400000000004</c:v>
                </c:pt>
                <c:pt idx="14545">
                  <c:v>14.545000000000016</c:v>
                </c:pt>
                <c:pt idx="14546">
                  <c:v>14.545999999999992</c:v>
                </c:pt>
                <c:pt idx="14547">
                  <c:v>14.547000000000025</c:v>
                </c:pt>
                <c:pt idx="14548">
                  <c:v>14.548000000000002</c:v>
                </c:pt>
                <c:pt idx="14549">
                  <c:v>14.549000000000035</c:v>
                </c:pt>
                <c:pt idx="14550">
                  <c:v>14.550000000000011</c:v>
                </c:pt>
                <c:pt idx="14551">
                  <c:v>14.551000000000045</c:v>
                </c:pt>
                <c:pt idx="14552">
                  <c:v>14.552000000000021</c:v>
                </c:pt>
                <c:pt idx="14553">
                  <c:v>14.552999999999997</c:v>
                </c:pt>
                <c:pt idx="14554">
                  <c:v>14.55400000000003</c:v>
                </c:pt>
                <c:pt idx="14555">
                  <c:v>14.555000000000007</c:v>
                </c:pt>
                <c:pt idx="14556">
                  <c:v>14.55600000000004</c:v>
                </c:pt>
                <c:pt idx="14557">
                  <c:v>14.557000000000016</c:v>
                </c:pt>
                <c:pt idx="14558">
                  <c:v>14.557999999999993</c:v>
                </c:pt>
                <c:pt idx="14559">
                  <c:v>14.559000000000026</c:v>
                </c:pt>
                <c:pt idx="14560">
                  <c:v>14.560000000000002</c:v>
                </c:pt>
                <c:pt idx="14561">
                  <c:v>14.561000000000035</c:v>
                </c:pt>
                <c:pt idx="14562">
                  <c:v>14.562000000000012</c:v>
                </c:pt>
                <c:pt idx="14563">
                  <c:v>14.563000000000045</c:v>
                </c:pt>
                <c:pt idx="14564">
                  <c:v>14.564000000000021</c:v>
                </c:pt>
                <c:pt idx="14565">
                  <c:v>14.564999999999998</c:v>
                </c:pt>
                <c:pt idx="14566">
                  <c:v>14.566000000000031</c:v>
                </c:pt>
                <c:pt idx="14567">
                  <c:v>14.567000000000007</c:v>
                </c:pt>
                <c:pt idx="14568">
                  <c:v>14.56800000000004</c:v>
                </c:pt>
                <c:pt idx="14569">
                  <c:v>14.569000000000017</c:v>
                </c:pt>
                <c:pt idx="14570">
                  <c:v>14.569999999999993</c:v>
                </c:pt>
                <c:pt idx="14571">
                  <c:v>14.571000000000026</c:v>
                </c:pt>
                <c:pt idx="14572">
                  <c:v>14.572000000000003</c:v>
                </c:pt>
                <c:pt idx="14573">
                  <c:v>14.573000000000036</c:v>
                </c:pt>
                <c:pt idx="14574">
                  <c:v>14.574000000000012</c:v>
                </c:pt>
                <c:pt idx="14575">
                  <c:v>14.575000000000045</c:v>
                </c:pt>
                <c:pt idx="14576">
                  <c:v>14.576000000000022</c:v>
                </c:pt>
                <c:pt idx="14577">
                  <c:v>14.576999999999998</c:v>
                </c:pt>
                <c:pt idx="14578">
                  <c:v>14.578000000000031</c:v>
                </c:pt>
                <c:pt idx="14579">
                  <c:v>14.579000000000008</c:v>
                </c:pt>
                <c:pt idx="14580">
                  <c:v>14.580000000000041</c:v>
                </c:pt>
                <c:pt idx="14581">
                  <c:v>14.581000000000017</c:v>
                </c:pt>
                <c:pt idx="14582">
                  <c:v>14.581999999999994</c:v>
                </c:pt>
                <c:pt idx="14583">
                  <c:v>14.583000000000027</c:v>
                </c:pt>
                <c:pt idx="14584">
                  <c:v>14.584000000000003</c:v>
                </c:pt>
                <c:pt idx="14585">
                  <c:v>14.585000000000036</c:v>
                </c:pt>
                <c:pt idx="14586">
                  <c:v>14.586000000000013</c:v>
                </c:pt>
                <c:pt idx="14587">
                  <c:v>14.587000000000046</c:v>
                </c:pt>
                <c:pt idx="14588">
                  <c:v>14.588000000000022</c:v>
                </c:pt>
                <c:pt idx="14589">
                  <c:v>14.588999999999999</c:v>
                </c:pt>
                <c:pt idx="14590">
                  <c:v>14.590000000000032</c:v>
                </c:pt>
                <c:pt idx="14591">
                  <c:v>14.591000000000008</c:v>
                </c:pt>
                <c:pt idx="14592">
                  <c:v>14.592000000000041</c:v>
                </c:pt>
                <c:pt idx="14593">
                  <c:v>14.593000000000018</c:v>
                </c:pt>
                <c:pt idx="14594">
                  <c:v>14.593999999999994</c:v>
                </c:pt>
                <c:pt idx="14595">
                  <c:v>14.595000000000027</c:v>
                </c:pt>
                <c:pt idx="14596">
                  <c:v>14.596000000000004</c:v>
                </c:pt>
                <c:pt idx="14597">
                  <c:v>14.597000000000037</c:v>
                </c:pt>
                <c:pt idx="14598">
                  <c:v>14.598000000000013</c:v>
                </c:pt>
                <c:pt idx="14599">
                  <c:v>14.599000000000046</c:v>
                </c:pt>
                <c:pt idx="14600">
                  <c:v>14.600000000000023</c:v>
                </c:pt>
                <c:pt idx="14601">
                  <c:v>14.600999999999999</c:v>
                </c:pt>
                <c:pt idx="14602">
                  <c:v>14.602000000000032</c:v>
                </c:pt>
                <c:pt idx="14603">
                  <c:v>14.603000000000009</c:v>
                </c:pt>
                <c:pt idx="14604">
                  <c:v>14.604000000000042</c:v>
                </c:pt>
                <c:pt idx="14605">
                  <c:v>14.605000000000018</c:v>
                </c:pt>
                <c:pt idx="14606">
                  <c:v>14.605999999999995</c:v>
                </c:pt>
                <c:pt idx="14607">
                  <c:v>14.607000000000028</c:v>
                </c:pt>
                <c:pt idx="14608">
                  <c:v>14.608000000000004</c:v>
                </c:pt>
                <c:pt idx="14609">
                  <c:v>14.609000000000037</c:v>
                </c:pt>
                <c:pt idx="14610">
                  <c:v>14.610000000000014</c:v>
                </c:pt>
                <c:pt idx="14611">
                  <c:v>14.61099999999999</c:v>
                </c:pt>
                <c:pt idx="14612">
                  <c:v>14.612000000000023</c:v>
                </c:pt>
                <c:pt idx="14613">
                  <c:v>14.613</c:v>
                </c:pt>
                <c:pt idx="14614">
                  <c:v>14.614000000000033</c:v>
                </c:pt>
                <c:pt idx="14615">
                  <c:v>14.615000000000009</c:v>
                </c:pt>
                <c:pt idx="14616">
                  <c:v>14.616000000000042</c:v>
                </c:pt>
                <c:pt idx="14617">
                  <c:v>14.617000000000019</c:v>
                </c:pt>
                <c:pt idx="14618">
                  <c:v>14.617999999999995</c:v>
                </c:pt>
                <c:pt idx="14619">
                  <c:v>14.619000000000028</c:v>
                </c:pt>
                <c:pt idx="14620">
                  <c:v>14.620000000000005</c:v>
                </c:pt>
                <c:pt idx="14621">
                  <c:v>14.621000000000038</c:v>
                </c:pt>
                <c:pt idx="14622">
                  <c:v>14.622000000000014</c:v>
                </c:pt>
                <c:pt idx="14623">
                  <c:v>14.62299999999999</c:v>
                </c:pt>
                <c:pt idx="14624">
                  <c:v>14.624000000000024</c:v>
                </c:pt>
                <c:pt idx="14625">
                  <c:v>14.625</c:v>
                </c:pt>
                <c:pt idx="14626">
                  <c:v>14.626000000000033</c:v>
                </c:pt>
                <c:pt idx="14627">
                  <c:v>14.62700000000001</c:v>
                </c:pt>
                <c:pt idx="14628">
                  <c:v>14.628000000000043</c:v>
                </c:pt>
                <c:pt idx="14629">
                  <c:v>14.629000000000019</c:v>
                </c:pt>
                <c:pt idx="14630">
                  <c:v>14.629999999999995</c:v>
                </c:pt>
                <c:pt idx="14631">
                  <c:v>14.631000000000029</c:v>
                </c:pt>
                <c:pt idx="14632">
                  <c:v>14.632000000000005</c:v>
                </c:pt>
                <c:pt idx="14633">
                  <c:v>14.633000000000038</c:v>
                </c:pt>
                <c:pt idx="14634">
                  <c:v>14.634000000000015</c:v>
                </c:pt>
                <c:pt idx="14635">
                  <c:v>14.634999999999991</c:v>
                </c:pt>
                <c:pt idx="14636">
                  <c:v>14.636000000000024</c:v>
                </c:pt>
                <c:pt idx="14637">
                  <c:v>14.637</c:v>
                </c:pt>
                <c:pt idx="14638">
                  <c:v>14.638000000000034</c:v>
                </c:pt>
                <c:pt idx="14639">
                  <c:v>14.63900000000001</c:v>
                </c:pt>
                <c:pt idx="14640">
                  <c:v>14.640000000000043</c:v>
                </c:pt>
                <c:pt idx="14641">
                  <c:v>14.64100000000002</c:v>
                </c:pt>
                <c:pt idx="14642">
                  <c:v>14.641999999999996</c:v>
                </c:pt>
                <c:pt idx="14643">
                  <c:v>14.643000000000029</c:v>
                </c:pt>
                <c:pt idx="14644">
                  <c:v>14.644000000000005</c:v>
                </c:pt>
                <c:pt idx="14645">
                  <c:v>14.645000000000039</c:v>
                </c:pt>
                <c:pt idx="14646">
                  <c:v>14.646000000000015</c:v>
                </c:pt>
                <c:pt idx="14647">
                  <c:v>14.646999999999991</c:v>
                </c:pt>
                <c:pt idx="14648">
                  <c:v>14.648000000000025</c:v>
                </c:pt>
                <c:pt idx="14649">
                  <c:v>14.649000000000001</c:v>
                </c:pt>
                <c:pt idx="14650">
                  <c:v>14.650000000000034</c:v>
                </c:pt>
                <c:pt idx="14651">
                  <c:v>14.65100000000001</c:v>
                </c:pt>
                <c:pt idx="14652">
                  <c:v>14.652000000000044</c:v>
                </c:pt>
                <c:pt idx="14653">
                  <c:v>14.65300000000002</c:v>
                </c:pt>
                <c:pt idx="14654">
                  <c:v>14.653999999999996</c:v>
                </c:pt>
                <c:pt idx="14655">
                  <c:v>14.65500000000003</c:v>
                </c:pt>
                <c:pt idx="14656">
                  <c:v>14.656000000000006</c:v>
                </c:pt>
                <c:pt idx="14657">
                  <c:v>14.657000000000039</c:v>
                </c:pt>
                <c:pt idx="14658">
                  <c:v>14.658000000000015</c:v>
                </c:pt>
                <c:pt idx="14659">
                  <c:v>14.658999999999992</c:v>
                </c:pt>
                <c:pt idx="14660">
                  <c:v>14.660000000000025</c:v>
                </c:pt>
                <c:pt idx="14661">
                  <c:v>14.661000000000001</c:v>
                </c:pt>
                <c:pt idx="14662">
                  <c:v>14.662000000000035</c:v>
                </c:pt>
                <c:pt idx="14663">
                  <c:v>14.663000000000011</c:v>
                </c:pt>
                <c:pt idx="14664">
                  <c:v>14.664000000000044</c:v>
                </c:pt>
                <c:pt idx="14665">
                  <c:v>14.66500000000002</c:v>
                </c:pt>
                <c:pt idx="14666">
                  <c:v>14.665999999999997</c:v>
                </c:pt>
                <c:pt idx="14667">
                  <c:v>14.66700000000003</c:v>
                </c:pt>
                <c:pt idx="14668">
                  <c:v>14.668000000000006</c:v>
                </c:pt>
                <c:pt idx="14669">
                  <c:v>14.66900000000004</c:v>
                </c:pt>
                <c:pt idx="14670">
                  <c:v>14.670000000000016</c:v>
                </c:pt>
                <c:pt idx="14671">
                  <c:v>14.670999999999992</c:v>
                </c:pt>
                <c:pt idx="14672">
                  <c:v>14.672000000000025</c:v>
                </c:pt>
                <c:pt idx="14673">
                  <c:v>14.673000000000002</c:v>
                </c:pt>
                <c:pt idx="14674">
                  <c:v>14.674000000000035</c:v>
                </c:pt>
                <c:pt idx="14675">
                  <c:v>14.675000000000011</c:v>
                </c:pt>
                <c:pt idx="14676">
                  <c:v>14.676000000000045</c:v>
                </c:pt>
                <c:pt idx="14677">
                  <c:v>14.677000000000021</c:v>
                </c:pt>
                <c:pt idx="14678">
                  <c:v>14.677999999999997</c:v>
                </c:pt>
                <c:pt idx="14679">
                  <c:v>14.67900000000003</c:v>
                </c:pt>
                <c:pt idx="14680">
                  <c:v>14.680000000000007</c:v>
                </c:pt>
                <c:pt idx="14681">
                  <c:v>14.68100000000004</c:v>
                </c:pt>
                <c:pt idx="14682">
                  <c:v>14.682000000000016</c:v>
                </c:pt>
                <c:pt idx="14683">
                  <c:v>14.682999999999993</c:v>
                </c:pt>
                <c:pt idx="14684">
                  <c:v>14.684000000000026</c:v>
                </c:pt>
                <c:pt idx="14685">
                  <c:v>14.685000000000002</c:v>
                </c:pt>
                <c:pt idx="14686">
                  <c:v>14.686000000000035</c:v>
                </c:pt>
                <c:pt idx="14687">
                  <c:v>14.687000000000012</c:v>
                </c:pt>
                <c:pt idx="14688">
                  <c:v>14.688000000000045</c:v>
                </c:pt>
                <c:pt idx="14689">
                  <c:v>14.689000000000021</c:v>
                </c:pt>
                <c:pt idx="14690">
                  <c:v>14.689999999999998</c:v>
                </c:pt>
                <c:pt idx="14691">
                  <c:v>14.691000000000031</c:v>
                </c:pt>
                <c:pt idx="14692">
                  <c:v>14.692000000000007</c:v>
                </c:pt>
                <c:pt idx="14693">
                  <c:v>14.69300000000004</c:v>
                </c:pt>
                <c:pt idx="14694">
                  <c:v>14.694000000000017</c:v>
                </c:pt>
                <c:pt idx="14695">
                  <c:v>14.694999999999993</c:v>
                </c:pt>
                <c:pt idx="14696">
                  <c:v>14.696000000000026</c:v>
                </c:pt>
                <c:pt idx="14697">
                  <c:v>14.697000000000003</c:v>
                </c:pt>
                <c:pt idx="14698">
                  <c:v>14.698000000000036</c:v>
                </c:pt>
                <c:pt idx="14699">
                  <c:v>14.699000000000012</c:v>
                </c:pt>
                <c:pt idx="14700">
                  <c:v>14.700000000000045</c:v>
                </c:pt>
                <c:pt idx="14701">
                  <c:v>14.701000000000022</c:v>
                </c:pt>
                <c:pt idx="14702">
                  <c:v>14.701999999999998</c:v>
                </c:pt>
                <c:pt idx="14703">
                  <c:v>14.703000000000031</c:v>
                </c:pt>
                <c:pt idx="14704">
                  <c:v>14.704000000000008</c:v>
                </c:pt>
                <c:pt idx="14705">
                  <c:v>14.705000000000041</c:v>
                </c:pt>
                <c:pt idx="14706">
                  <c:v>14.706000000000017</c:v>
                </c:pt>
                <c:pt idx="14707">
                  <c:v>14.706999999999994</c:v>
                </c:pt>
                <c:pt idx="14708">
                  <c:v>14.708000000000027</c:v>
                </c:pt>
                <c:pt idx="14709">
                  <c:v>14.709000000000003</c:v>
                </c:pt>
                <c:pt idx="14710">
                  <c:v>14.710000000000036</c:v>
                </c:pt>
                <c:pt idx="14711">
                  <c:v>14.711000000000013</c:v>
                </c:pt>
                <c:pt idx="14712">
                  <c:v>14.712000000000046</c:v>
                </c:pt>
                <c:pt idx="14713">
                  <c:v>14.713000000000022</c:v>
                </c:pt>
                <c:pt idx="14714">
                  <c:v>14.713999999999999</c:v>
                </c:pt>
                <c:pt idx="14715">
                  <c:v>14.715000000000032</c:v>
                </c:pt>
                <c:pt idx="14716">
                  <c:v>14.716000000000008</c:v>
                </c:pt>
                <c:pt idx="14717">
                  <c:v>14.717000000000041</c:v>
                </c:pt>
                <c:pt idx="14718">
                  <c:v>14.718000000000018</c:v>
                </c:pt>
                <c:pt idx="14719">
                  <c:v>14.718999999999994</c:v>
                </c:pt>
                <c:pt idx="14720">
                  <c:v>14.720000000000027</c:v>
                </c:pt>
                <c:pt idx="14721">
                  <c:v>14.721000000000004</c:v>
                </c:pt>
                <c:pt idx="14722">
                  <c:v>14.722000000000037</c:v>
                </c:pt>
                <c:pt idx="14723">
                  <c:v>14.723000000000013</c:v>
                </c:pt>
                <c:pt idx="14724">
                  <c:v>14.724000000000046</c:v>
                </c:pt>
                <c:pt idx="14725">
                  <c:v>14.725000000000023</c:v>
                </c:pt>
                <c:pt idx="14726">
                  <c:v>14.725999999999999</c:v>
                </c:pt>
                <c:pt idx="14727">
                  <c:v>14.727000000000032</c:v>
                </c:pt>
                <c:pt idx="14728">
                  <c:v>14.728000000000009</c:v>
                </c:pt>
                <c:pt idx="14729">
                  <c:v>14.729000000000042</c:v>
                </c:pt>
                <c:pt idx="14730">
                  <c:v>14.730000000000018</c:v>
                </c:pt>
                <c:pt idx="14731">
                  <c:v>14.730999999999995</c:v>
                </c:pt>
                <c:pt idx="14732">
                  <c:v>14.732000000000028</c:v>
                </c:pt>
                <c:pt idx="14733">
                  <c:v>14.733000000000004</c:v>
                </c:pt>
                <c:pt idx="14734">
                  <c:v>14.734000000000037</c:v>
                </c:pt>
                <c:pt idx="14735">
                  <c:v>14.735000000000014</c:v>
                </c:pt>
                <c:pt idx="14736">
                  <c:v>14.73599999999999</c:v>
                </c:pt>
                <c:pt idx="14737">
                  <c:v>14.737000000000023</c:v>
                </c:pt>
                <c:pt idx="14738">
                  <c:v>14.738</c:v>
                </c:pt>
                <c:pt idx="14739">
                  <c:v>14.739000000000033</c:v>
                </c:pt>
                <c:pt idx="14740">
                  <c:v>14.740000000000009</c:v>
                </c:pt>
                <c:pt idx="14741">
                  <c:v>14.741000000000042</c:v>
                </c:pt>
                <c:pt idx="14742">
                  <c:v>14.742000000000019</c:v>
                </c:pt>
                <c:pt idx="14743">
                  <c:v>14.742999999999995</c:v>
                </c:pt>
                <c:pt idx="14744">
                  <c:v>14.744000000000028</c:v>
                </c:pt>
                <c:pt idx="14745">
                  <c:v>14.745000000000005</c:v>
                </c:pt>
                <c:pt idx="14746">
                  <c:v>14.746000000000038</c:v>
                </c:pt>
                <c:pt idx="14747">
                  <c:v>14.747000000000014</c:v>
                </c:pt>
                <c:pt idx="14748">
                  <c:v>14.74799999999999</c:v>
                </c:pt>
                <c:pt idx="14749">
                  <c:v>14.749000000000024</c:v>
                </c:pt>
                <c:pt idx="14750">
                  <c:v>14.75</c:v>
                </c:pt>
                <c:pt idx="14751">
                  <c:v>14.751000000000033</c:v>
                </c:pt>
                <c:pt idx="14752">
                  <c:v>14.75200000000001</c:v>
                </c:pt>
                <c:pt idx="14753">
                  <c:v>14.753000000000043</c:v>
                </c:pt>
                <c:pt idx="14754">
                  <c:v>14.754000000000019</c:v>
                </c:pt>
                <c:pt idx="14755">
                  <c:v>14.754999999999995</c:v>
                </c:pt>
                <c:pt idx="14756">
                  <c:v>14.756000000000029</c:v>
                </c:pt>
                <c:pt idx="14757">
                  <c:v>14.757000000000005</c:v>
                </c:pt>
                <c:pt idx="14758">
                  <c:v>14.758000000000038</c:v>
                </c:pt>
                <c:pt idx="14759">
                  <c:v>14.759000000000015</c:v>
                </c:pt>
                <c:pt idx="14760">
                  <c:v>14.759999999999991</c:v>
                </c:pt>
                <c:pt idx="14761">
                  <c:v>14.761000000000024</c:v>
                </c:pt>
                <c:pt idx="14762">
                  <c:v>14.762</c:v>
                </c:pt>
                <c:pt idx="14763">
                  <c:v>14.763000000000034</c:v>
                </c:pt>
                <c:pt idx="14764">
                  <c:v>14.76400000000001</c:v>
                </c:pt>
                <c:pt idx="14765">
                  <c:v>14.765000000000043</c:v>
                </c:pt>
                <c:pt idx="14766">
                  <c:v>14.76600000000002</c:v>
                </c:pt>
                <c:pt idx="14767">
                  <c:v>14.766999999999996</c:v>
                </c:pt>
                <c:pt idx="14768">
                  <c:v>14.768000000000029</c:v>
                </c:pt>
                <c:pt idx="14769">
                  <c:v>14.769000000000005</c:v>
                </c:pt>
                <c:pt idx="14770">
                  <c:v>14.770000000000039</c:v>
                </c:pt>
                <c:pt idx="14771">
                  <c:v>14.771000000000015</c:v>
                </c:pt>
                <c:pt idx="14772">
                  <c:v>14.771999999999991</c:v>
                </c:pt>
                <c:pt idx="14773">
                  <c:v>14.773000000000025</c:v>
                </c:pt>
                <c:pt idx="14774">
                  <c:v>14.774000000000001</c:v>
                </c:pt>
                <c:pt idx="14775">
                  <c:v>14.775000000000034</c:v>
                </c:pt>
                <c:pt idx="14776">
                  <c:v>14.77600000000001</c:v>
                </c:pt>
                <c:pt idx="14777">
                  <c:v>14.777000000000044</c:v>
                </c:pt>
                <c:pt idx="14778">
                  <c:v>14.77800000000002</c:v>
                </c:pt>
                <c:pt idx="14779">
                  <c:v>14.778999999999996</c:v>
                </c:pt>
                <c:pt idx="14780">
                  <c:v>14.78000000000003</c:v>
                </c:pt>
                <c:pt idx="14781">
                  <c:v>14.781000000000006</c:v>
                </c:pt>
                <c:pt idx="14782">
                  <c:v>14.782000000000039</c:v>
                </c:pt>
                <c:pt idx="14783">
                  <c:v>14.783000000000015</c:v>
                </c:pt>
                <c:pt idx="14784">
                  <c:v>14.783999999999992</c:v>
                </c:pt>
                <c:pt idx="14785">
                  <c:v>14.785000000000025</c:v>
                </c:pt>
                <c:pt idx="14786">
                  <c:v>14.786000000000001</c:v>
                </c:pt>
                <c:pt idx="14787">
                  <c:v>14.787000000000035</c:v>
                </c:pt>
                <c:pt idx="14788">
                  <c:v>14.788000000000011</c:v>
                </c:pt>
                <c:pt idx="14789">
                  <c:v>14.789000000000044</c:v>
                </c:pt>
                <c:pt idx="14790">
                  <c:v>14.79000000000002</c:v>
                </c:pt>
                <c:pt idx="14791">
                  <c:v>14.790999999999997</c:v>
                </c:pt>
                <c:pt idx="14792">
                  <c:v>14.79200000000003</c:v>
                </c:pt>
                <c:pt idx="14793">
                  <c:v>14.793000000000006</c:v>
                </c:pt>
                <c:pt idx="14794">
                  <c:v>14.79400000000004</c:v>
                </c:pt>
                <c:pt idx="14795">
                  <c:v>14.795000000000016</c:v>
                </c:pt>
                <c:pt idx="14796">
                  <c:v>14.795999999999992</c:v>
                </c:pt>
                <c:pt idx="14797">
                  <c:v>14.797000000000025</c:v>
                </c:pt>
                <c:pt idx="14798">
                  <c:v>14.798000000000002</c:v>
                </c:pt>
                <c:pt idx="14799">
                  <c:v>14.799000000000035</c:v>
                </c:pt>
                <c:pt idx="14800">
                  <c:v>14.800000000000011</c:v>
                </c:pt>
                <c:pt idx="14801">
                  <c:v>14.801000000000045</c:v>
                </c:pt>
                <c:pt idx="14802">
                  <c:v>14.802000000000021</c:v>
                </c:pt>
                <c:pt idx="14803">
                  <c:v>14.802999999999997</c:v>
                </c:pt>
                <c:pt idx="14804">
                  <c:v>14.80400000000003</c:v>
                </c:pt>
                <c:pt idx="14805">
                  <c:v>14.805000000000007</c:v>
                </c:pt>
                <c:pt idx="14806">
                  <c:v>14.80600000000004</c:v>
                </c:pt>
                <c:pt idx="14807">
                  <c:v>14.807000000000016</c:v>
                </c:pt>
                <c:pt idx="14808">
                  <c:v>14.807999999999993</c:v>
                </c:pt>
                <c:pt idx="14809">
                  <c:v>14.809000000000026</c:v>
                </c:pt>
                <c:pt idx="14810">
                  <c:v>14.810000000000002</c:v>
                </c:pt>
                <c:pt idx="14811">
                  <c:v>14.811000000000035</c:v>
                </c:pt>
                <c:pt idx="14812">
                  <c:v>14.812000000000012</c:v>
                </c:pt>
                <c:pt idx="14813">
                  <c:v>14.813000000000045</c:v>
                </c:pt>
                <c:pt idx="14814">
                  <c:v>14.814000000000021</c:v>
                </c:pt>
                <c:pt idx="14815">
                  <c:v>14.814999999999998</c:v>
                </c:pt>
                <c:pt idx="14816">
                  <c:v>14.816000000000031</c:v>
                </c:pt>
                <c:pt idx="14817">
                  <c:v>14.817000000000007</c:v>
                </c:pt>
                <c:pt idx="14818">
                  <c:v>14.81800000000004</c:v>
                </c:pt>
                <c:pt idx="14819">
                  <c:v>14.819000000000017</c:v>
                </c:pt>
                <c:pt idx="14820">
                  <c:v>14.819999999999993</c:v>
                </c:pt>
                <c:pt idx="14821">
                  <c:v>14.821000000000026</c:v>
                </c:pt>
                <c:pt idx="14822">
                  <c:v>14.822000000000003</c:v>
                </c:pt>
                <c:pt idx="14823">
                  <c:v>14.823000000000036</c:v>
                </c:pt>
                <c:pt idx="14824">
                  <c:v>14.824000000000012</c:v>
                </c:pt>
                <c:pt idx="14825">
                  <c:v>14.825000000000045</c:v>
                </c:pt>
                <c:pt idx="14826">
                  <c:v>14.826000000000022</c:v>
                </c:pt>
                <c:pt idx="14827">
                  <c:v>14.826999999999998</c:v>
                </c:pt>
                <c:pt idx="14828">
                  <c:v>14.828000000000031</c:v>
                </c:pt>
                <c:pt idx="14829">
                  <c:v>14.829000000000008</c:v>
                </c:pt>
                <c:pt idx="14830">
                  <c:v>14.830000000000041</c:v>
                </c:pt>
                <c:pt idx="14831">
                  <c:v>14.831000000000017</c:v>
                </c:pt>
                <c:pt idx="14832">
                  <c:v>14.831999999999994</c:v>
                </c:pt>
                <c:pt idx="14833">
                  <c:v>14.833000000000027</c:v>
                </c:pt>
                <c:pt idx="14834">
                  <c:v>14.834000000000003</c:v>
                </c:pt>
                <c:pt idx="14835">
                  <c:v>14.835000000000036</c:v>
                </c:pt>
                <c:pt idx="14836">
                  <c:v>14.836000000000013</c:v>
                </c:pt>
                <c:pt idx="14837">
                  <c:v>14.837000000000046</c:v>
                </c:pt>
                <c:pt idx="14838">
                  <c:v>14.838000000000022</c:v>
                </c:pt>
                <c:pt idx="14839">
                  <c:v>14.838999999999999</c:v>
                </c:pt>
                <c:pt idx="14840">
                  <c:v>14.840000000000032</c:v>
                </c:pt>
                <c:pt idx="14841">
                  <c:v>14.841000000000008</c:v>
                </c:pt>
                <c:pt idx="14842">
                  <c:v>14.842000000000041</c:v>
                </c:pt>
                <c:pt idx="14843">
                  <c:v>14.843000000000018</c:v>
                </c:pt>
                <c:pt idx="14844">
                  <c:v>14.843999999999994</c:v>
                </c:pt>
                <c:pt idx="14845">
                  <c:v>14.845000000000027</c:v>
                </c:pt>
                <c:pt idx="14846">
                  <c:v>14.846000000000004</c:v>
                </c:pt>
                <c:pt idx="14847">
                  <c:v>14.847000000000037</c:v>
                </c:pt>
                <c:pt idx="14848">
                  <c:v>14.848000000000013</c:v>
                </c:pt>
                <c:pt idx="14849">
                  <c:v>14.849000000000046</c:v>
                </c:pt>
                <c:pt idx="14850">
                  <c:v>14.850000000000023</c:v>
                </c:pt>
                <c:pt idx="14851">
                  <c:v>14.850999999999999</c:v>
                </c:pt>
                <c:pt idx="14852">
                  <c:v>14.852000000000032</c:v>
                </c:pt>
                <c:pt idx="14853">
                  <c:v>14.853000000000009</c:v>
                </c:pt>
                <c:pt idx="14854">
                  <c:v>14.854000000000042</c:v>
                </c:pt>
                <c:pt idx="14855">
                  <c:v>14.855000000000018</c:v>
                </c:pt>
                <c:pt idx="14856">
                  <c:v>14.855999999999995</c:v>
                </c:pt>
                <c:pt idx="14857">
                  <c:v>14.857000000000028</c:v>
                </c:pt>
                <c:pt idx="14858">
                  <c:v>14.858000000000004</c:v>
                </c:pt>
                <c:pt idx="14859">
                  <c:v>14.859000000000037</c:v>
                </c:pt>
                <c:pt idx="14860">
                  <c:v>14.860000000000014</c:v>
                </c:pt>
                <c:pt idx="14861">
                  <c:v>14.86099999999999</c:v>
                </c:pt>
                <c:pt idx="14862">
                  <c:v>14.862000000000023</c:v>
                </c:pt>
                <c:pt idx="14863">
                  <c:v>14.863</c:v>
                </c:pt>
                <c:pt idx="14864">
                  <c:v>14.864000000000033</c:v>
                </c:pt>
                <c:pt idx="14865">
                  <c:v>14.865000000000009</c:v>
                </c:pt>
                <c:pt idx="14866">
                  <c:v>14.866000000000042</c:v>
                </c:pt>
                <c:pt idx="14867">
                  <c:v>14.867000000000019</c:v>
                </c:pt>
                <c:pt idx="14868">
                  <c:v>14.867999999999995</c:v>
                </c:pt>
                <c:pt idx="14869">
                  <c:v>14.869000000000028</c:v>
                </c:pt>
                <c:pt idx="14870">
                  <c:v>14.870000000000005</c:v>
                </c:pt>
                <c:pt idx="14871">
                  <c:v>14.871000000000038</c:v>
                </c:pt>
                <c:pt idx="14872">
                  <c:v>14.872000000000014</c:v>
                </c:pt>
                <c:pt idx="14873">
                  <c:v>14.87299999999999</c:v>
                </c:pt>
                <c:pt idx="14874">
                  <c:v>14.874000000000024</c:v>
                </c:pt>
                <c:pt idx="14875">
                  <c:v>14.875</c:v>
                </c:pt>
                <c:pt idx="14876">
                  <c:v>14.876000000000033</c:v>
                </c:pt>
                <c:pt idx="14877">
                  <c:v>14.87700000000001</c:v>
                </c:pt>
                <c:pt idx="14878">
                  <c:v>14.878000000000043</c:v>
                </c:pt>
                <c:pt idx="14879">
                  <c:v>14.879000000000019</c:v>
                </c:pt>
                <c:pt idx="14880">
                  <c:v>14.879999999999995</c:v>
                </c:pt>
                <c:pt idx="14881">
                  <c:v>14.881000000000029</c:v>
                </c:pt>
                <c:pt idx="14882">
                  <c:v>14.882000000000005</c:v>
                </c:pt>
                <c:pt idx="14883">
                  <c:v>14.883000000000038</c:v>
                </c:pt>
                <c:pt idx="14884">
                  <c:v>14.884000000000015</c:v>
                </c:pt>
                <c:pt idx="14885">
                  <c:v>14.884999999999991</c:v>
                </c:pt>
                <c:pt idx="14886">
                  <c:v>14.886000000000024</c:v>
                </c:pt>
                <c:pt idx="14887">
                  <c:v>14.887</c:v>
                </c:pt>
                <c:pt idx="14888">
                  <c:v>14.888000000000034</c:v>
                </c:pt>
                <c:pt idx="14889">
                  <c:v>14.88900000000001</c:v>
                </c:pt>
                <c:pt idx="14890">
                  <c:v>14.890000000000043</c:v>
                </c:pt>
                <c:pt idx="14891">
                  <c:v>14.89100000000002</c:v>
                </c:pt>
                <c:pt idx="14892">
                  <c:v>14.891999999999996</c:v>
                </c:pt>
                <c:pt idx="14893">
                  <c:v>14.893000000000029</c:v>
                </c:pt>
                <c:pt idx="14894">
                  <c:v>14.894000000000005</c:v>
                </c:pt>
                <c:pt idx="14895">
                  <c:v>14.895000000000039</c:v>
                </c:pt>
                <c:pt idx="14896">
                  <c:v>14.896000000000015</c:v>
                </c:pt>
                <c:pt idx="14897">
                  <c:v>14.896999999999991</c:v>
                </c:pt>
                <c:pt idx="14898">
                  <c:v>14.898000000000025</c:v>
                </c:pt>
                <c:pt idx="14899">
                  <c:v>14.899000000000001</c:v>
                </c:pt>
                <c:pt idx="14900">
                  <c:v>14.900000000000034</c:v>
                </c:pt>
                <c:pt idx="14901">
                  <c:v>14.90100000000001</c:v>
                </c:pt>
                <c:pt idx="14902">
                  <c:v>14.902000000000044</c:v>
                </c:pt>
                <c:pt idx="14903">
                  <c:v>14.90300000000002</c:v>
                </c:pt>
                <c:pt idx="14904">
                  <c:v>14.903999999999996</c:v>
                </c:pt>
                <c:pt idx="14905">
                  <c:v>14.90500000000003</c:v>
                </c:pt>
                <c:pt idx="14906">
                  <c:v>14.906000000000006</c:v>
                </c:pt>
                <c:pt idx="14907">
                  <c:v>14.907000000000039</c:v>
                </c:pt>
                <c:pt idx="14908">
                  <c:v>14.908000000000015</c:v>
                </c:pt>
                <c:pt idx="14909">
                  <c:v>14.908999999999992</c:v>
                </c:pt>
                <c:pt idx="14910">
                  <c:v>14.910000000000025</c:v>
                </c:pt>
                <c:pt idx="14911">
                  <c:v>14.911000000000001</c:v>
                </c:pt>
                <c:pt idx="14912">
                  <c:v>14.912000000000035</c:v>
                </c:pt>
                <c:pt idx="14913">
                  <c:v>14.913000000000011</c:v>
                </c:pt>
                <c:pt idx="14914">
                  <c:v>14.914000000000044</c:v>
                </c:pt>
                <c:pt idx="14915">
                  <c:v>14.91500000000002</c:v>
                </c:pt>
                <c:pt idx="14916">
                  <c:v>14.915999999999997</c:v>
                </c:pt>
                <c:pt idx="14917">
                  <c:v>14.91700000000003</c:v>
                </c:pt>
                <c:pt idx="14918">
                  <c:v>14.918000000000006</c:v>
                </c:pt>
                <c:pt idx="14919">
                  <c:v>14.91900000000004</c:v>
                </c:pt>
                <c:pt idx="14920">
                  <c:v>14.920000000000016</c:v>
                </c:pt>
                <c:pt idx="14921">
                  <c:v>14.920999999999992</c:v>
                </c:pt>
                <c:pt idx="14922">
                  <c:v>14.922000000000025</c:v>
                </c:pt>
                <c:pt idx="14923">
                  <c:v>14.923000000000002</c:v>
                </c:pt>
                <c:pt idx="14924">
                  <c:v>14.924000000000035</c:v>
                </c:pt>
                <c:pt idx="14925">
                  <c:v>14.925000000000011</c:v>
                </c:pt>
                <c:pt idx="14926">
                  <c:v>14.926000000000045</c:v>
                </c:pt>
                <c:pt idx="14927">
                  <c:v>14.927000000000021</c:v>
                </c:pt>
                <c:pt idx="14928">
                  <c:v>14.927999999999997</c:v>
                </c:pt>
                <c:pt idx="14929">
                  <c:v>14.92900000000003</c:v>
                </c:pt>
                <c:pt idx="14930">
                  <c:v>14.930000000000007</c:v>
                </c:pt>
                <c:pt idx="14931">
                  <c:v>14.93100000000004</c:v>
                </c:pt>
                <c:pt idx="14932">
                  <c:v>14.932000000000016</c:v>
                </c:pt>
                <c:pt idx="14933">
                  <c:v>14.932999999999993</c:v>
                </c:pt>
                <c:pt idx="14934">
                  <c:v>14.934000000000026</c:v>
                </c:pt>
                <c:pt idx="14935">
                  <c:v>14.935000000000002</c:v>
                </c:pt>
                <c:pt idx="14936">
                  <c:v>14.936000000000035</c:v>
                </c:pt>
                <c:pt idx="14937">
                  <c:v>14.937000000000012</c:v>
                </c:pt>
                <c:pt idx="14938">
                  <c:v>14.938000000000045</c:v>
                </c:pt>
                <c:pt idx="14939">
                  <c:v>14.939000000000021</c:v>
                </c:pt>
                <c:pt idx="14940">
                  <c:v>14.939999999999998</c:v>
                </c:pt>
                <c:pt idx="14941">
                  <c:v>14.941000000000031</c:v>
                </c:pt>
                <c:pt idx="14942">
                  <c:v>14.942000000000007</c:v>
                </c:pt>
                <c:pt idx="14943">
                  <c:v>14.94300000000004</c:v>
                </c:pt>
                <c:pt idx="14944">
                  <c:v>14.944000000000017</c:v>
                </c:pt>
                <c:pt idx="14945">
                  <c:v>14.944999999999993</c:v>
                </c:pt>
                <c:pt idx="14946">
                  <c:v>14.946000000000026</c:v>
                </c:pt>
                <c:pt idx="14947">
                  <c:v>14.947000000000003</c:v>
                </c:pt>
                <c:pt idx="14948">
                  <c:v>14.948000000000036</c:v>
                </c:pt>
                <c:pt idx="14949">
                  <c:v>14.949000000000012</c:v>
                </c:pt>
                <c:pt idx="14950">
                  <c:v>14.950000000000045</c:v>
                </c:pt>
                <c:pt idx="14951">
                  <c:v>14.951000000000022</c:v>
                </c:pt>
                <c:pt idx="14952">
                  <c:v>14.951999999999998</c:v>
                </c:pt>
                <c:pt idx="14953">
                  <c:v>14.953000000000031</c:v>
                </c:pt>
                <c:pt idx="14954">
                  <c:v>14.954000000000008</c:v>
                </c:pt>
                <c:pt idx="14955">
                  <c:v>14.955000000000041</c:v>
                </c:pt>
                <c:pt idx="14956">
                  <c:v>14.956000000000017</c:v>
                </c:pt>
                <c:pt idx="14957">
                  <c:v>14.956999999999994</c:v>
                </c:pt>
                <c:pt idx="14958">
                  <c:v>14.958000000000027</c:v>
                </c:pt>
                <c:pt idx="14959">
                  <c:v>14.959000000000003</c:v>
                </c:pt>
                <c:pt idx="14960">
                  <c:v>14.960000000000036</c:v>
                </c:pt>
                <c:pt idx="14961">
                  <c:v>14.961000000000013</c:v>
                </c:pt>
                <c:pt idx="14962">
                  <c:v>14.962000000000046</c:v>
                </c:pt>
                <c:pt idx="14963">
                  <c:v>14.963000000000022</c:v>
                </c:pt>
                <c:pt idx="14964">
                  <c:v>14.963999999999999</c:v>
                </c:pt>
                <c:pt idx="14965">
                  <c:v>14.965000000000032</c:v>
                </c:pt>
                <c:pt idx="14966">
                  <c:v>14.966000000000008</c:v>
                </c:pt>
                <c:pt idx="14967">
                  <c:v>14.967000000000041</c:v>
                </c:pt>
                <c:pt idx="14968">
                  <c:v>14.968000000000018</c:v>
                </c:pt>
                <c:pt idx="14969">
                  <c:v>14.968999999999994</c:v>
                </c:pt>
                <c:pt idx="14970">
                  <c:v>14.970000000000027</c:v>
                </c:pt>
                <c:pt idx="14971">
                  <c:v>14.971000000000004</c:v>
                </c:pt>
                <c:pt idx="14972">
                  <c:v>14.972000000000037</c:v>
                </c:pt>
                <c:pt idx="14973">
                  <c:v>14.973000000000013</c:v>
                </c:pt>
                <c:pt idx="14974">
                  <c:v>14.974000000000046</c:v>
                </c:pt>
                <c:pt idx="14975">
                  <c:v>14.975000000000023</c:v>
                </c:pt>
                <c:pt idx="14976">
                  <c:v>14.975999999999999</c:v>
                </c:pt>
                <c:pt idx="14977">
                  <c:v>14.977000000000032</c:v>
                </c:pt>
                <c:pt idx="14978">
                  <c:v>14.978000000000009</c:v>
                </c:pt>
                <c:pt idx="14979">
                  <c:v>14.979000000000042</c:v>
                </c:pt>
                <c:pt idx="14980">
                  <c:v>14.980000000000018</c:v>
                </c:pt>
                <c:pt idx="14981">
                  <c:v>14.980999999999995</c:v>
                </c:pt>
                <c:pt idx="14982">
                  <c:v>14.982000000000028</c:v>
                </c:pt>
                <c:pt idx="14983">
                  <c:v>14.983000000000004</c:v>
                </c:pt>
                <c:pt idx="14984">
                  <c:v>14.984000000000037</c:v>
                </c:pt>
                <c:pt idx="14985">
                  <c:v>14.985000000000014</c:v>
                </c:pt>
                <c:pt idx="14986">
                  <c:v>14.98599999999999</c:v>
                </c:pt>
                <c:pt idx="14987">
                  <c:v>14.987000000000023</c:v>
                </c:pt>
                <c:pt idx="14988">
                  <c:v>14.988</c:v>
                </c:pt>
                <c:pt idx="14989">
                  <c:v>14.989000000000033</c:v>
                </c:pt>
                <c:pt idx="14990">
                  <c:v>14.990000000000009</c:v>
                </c:pt>
                <c:pt idx="14991">
                  <c:v>14.991000000000042</c:v>
                </c:pt>
                <c:pt idx="14992">
                  <c:v>14.992000000000019</c:v>
                </c:pt>
                <c:pt idx="14993">
                  <c:v>14.992999999999995</c:v>
                </c:pt>
                <c:pt idx="14994">
                  <c:v>14.994000000000028</c:v>
                </c:pt>
                <c:pt idx="14995">
                  <c:v>14.995000000000005</c:v>
                </c:pt>
                <c:pt idx="14996">
                  <c:v>14.996000000000038</c:v>
                </c:pt>
                <c:pt idx="14997">
                  <c:v>14.997000000000014</c:v>
                </c:pt>
                <c:pt idx="14998">
                  <c:v>14.99799999999999</c:v>
                </c:pt>
                <c:pt idx="14999">
                  <c:v>14.999000000000024</c:v>
                </c:pt>
                <c:pt idx="15000">
                  <c:v>15</c:v>
                </c:pt>
                <c:pt idx="15001">
                  <c:v>15.001000000000033</c:v>
                </c:pt>
                <c:pt idx="15002">
                  <c:v>15.00200000000001</c:v>
                </c:pt>
                <c:pt idx="15003">
                  <c:v>15.003000000000043</c:v>
                </c:pt>
                <c:pt idx="15004">
                  <c:v>15.004000000000019</c:v>
                </c:pt>
                <c:pt idx="15005">
                  <c:v>15.004999999999995</c:v>
                </c:pt>
                <c:pt idx="15006">
                  <c:v>15.006000000000029</c:v>
                </c:pt>
                <c:pt idx="15007">
                  <c:v>15.007000000000005</c:v>
                </c:pt>
                <c:pt idx="15008">
                  <c:v>15.008000000000038</c:v>
                </c:pt>
                <c:pt idx="15009">
                  <c:v>15.009000000000015</c:v>
                </c:pt>
                <c:pt idx="15010">
                  <c:v>15.009999999999991</c:v>
                </c:pt>
                <c:pt idx="15011">
                  <c:v>15.011000000000024</c:v>
                </c:pt>
                <c:pt idx="15012">
                  <c:v>15.012</c:v>
                </c:pt>
                <c:pt idx="15013">
                  <c:v>15.013000000000034</c:v>
                </c:pt>
                <c:pt idx="15014">
                  <c:v>15.01400000000001</c:v>
                </c:pt>
                <c:pt idx="15015">
                  <c:v>15.015000000000043</c:v>
                </c:pt>
                <c:pt idx="15016">
                  <c:v>15.01600000000002</c:v>
                </c:pt>
                <c:pt idx="15017">
                  <c:v>15.016999999999996</c:v>
                </c:pt>
                <c:pt idx="15018">
                  <c:v>15.018000000000029</c:v>
                </c:pt>
                <c:pt idx="15019">
                  <c:v>15.019000000000005</c:v>
                </c:pt>
                <c:pt idx="15020">
                  <c:v>15.020000000000039</c:v>
                </c:pt>
                <c:pt idx="15021">
                  <c:v>15.021000000000015</c:v>
                </c:pt>
                <c:pt idx="15022">
                  <c:v>15.021999999999991</c:v>
                </c:pt>
                <c:pt idx="15023">
                  <c:v>15.023000000000025</c:v>
                </c:pt>
                <c:pt idx="15024">
                  <c:v>15.024000000000001</c:v>
                </c:pt>
                <c:pt idx="15025">
                  <c:v>15.025000000000034</c:v>
                </c:pt>
                <c:pt idx="15026">
                  <c:v>15.02600000000001</c:v>
                </c:pt>
                <c:pt idx="15027">
                  <c:v>15.027000000000044</c:v>
                </c:pt>
                <c:pt idx="15028">
                  <c:v>15.02800000000002</c:v>
                </c:pt>
                <c:pt idx="15029">
                  <c:v>15.028999999999996</c:v>
                </c:pt>
                <c:pt idx="15030">
                  <c:v>15.03000000000003</c:v>
                </c:pt>
                <c:pt idx="15031">
                  <c:v>15.031000000000006</c:v>
                </c:pt>
                <c:pt idx="15032">
                  <c:v>15.032000000000039</c:v>
                </c:pt>
                <c:pt idx="15033">
                  <c:v>15.033000000000015</c:v>
                </c:pt>
                <c:pt idx="15034">
                  <c:v>15.033999999999992</c:v>
                </c:pt>
                <c:pt idx="15035">
                  <c:v>15.035000000000025</c:v>
                </c:pt>
                <c:pt idx="15036">
                  <c:v>15.036000000000001</c:v>
                </c:pt>
                <c:pt idx="15037">
                  <c:v>15.037000000000035</c:v>
                </c:pt>
                <c:pt idx="15038">
                  <c:v>15.038000000000011</c:v>
                </c:pt>
                <c:pt idx="15039">
                  <c:v>15.039000000000044</c:v>
                </c:pt>
                <c:pt idx="15040">
                  <c:v>15.04000000000002</c:v>
                </c:pt>
                <c:pt idx="15041">
                  <c:v>15.040999999999997</c:v>
                </c:pt>
                <c:pt idx="15042">
                  <c:v>15.04200000000003</c:v>
                </c:pt>
                <c:pt idx="15043">
                  <c:v>15.043000000000006</c:v>
                </c:pt>
                <c:pt idx="15044">
                  <c:v>15.04400000000004</c:v>
                </c:pt>
                <c:pt idx="15045">
                  <c:v>15.045000000000016</c:v>
                </c:pt>
                <c:pt idx="15046">
                  <c:v>15.045999999999992</c:v>
                </c:pt>
                <c:pt idx="15047">
                  <c:v>15.047000000000025</c:v>
                </c:pt>
                <c:pt idx="15048">
                  <c:v>15.048000000000002</c:v>
                </c:pt>
                <c:pt idx="15049">
                  <c:v>15.049000000000035</c:v>
                </c:pt>
                <c:pt idx="15050">
                  <c:v>15.050000000000011</c:v>
                </c:pt>
                <c:pt idx="15051">
                  <c:v>15.051000000000045</c:v>
                </c:pt>
                <c:pt idx="15052">
                  <c:v>15.052000000000021</c:v>
                </c:pt>
                <c:pt idx="15053">
                  <c:v>15.052999999999997</c:v>
                </c:pt>
                <c:pt idx="15054">
                  <c:v>15.05400000000003</c:v>
                </c:pt>
                <c:pt idx="15055">
                  <c:v>15.055000000000007</c:v>
                </c:pt>
                <c:pt idx="15056">
                  <c:v>15.05600000000004</c:v>
                </c:pt>
                <c:pt idx="15057">
                  <c:v>15.057000000000016</c:v>
                </c:pt>
                <c:pt idx="15058">
                  <c:v>15.057999999999993</c:v>
                </c:pt>
                <c:pt idx="15059">
                  <c:v>15.059000000000026</c:v>
                </c:pt>
                <c:pt idx="15060">
                  <c:v>15.060000000000002</c:v>
                </c:pt>
                <c:pt idx="15061">
                  <c:v>15.061000000000035</c:v>
                </c:pt>
                <c:pt idx="15062">
                  <c:v>15.062000000000012</c:v>
                </c:pt>
                <c:pt idx="15063">
                  <c:v>15.063000000000045</c:v>
                </c:pt>
                <c:pt idx="15064">
                  <c:v>15.064000000000021</c:v>
                </c:pt>
                <c:pt idx="15065">
                  <c:v>15.064999999999998</c:v>
                </c:pt>
                <c:pt idx="15066">
                  <c:v>15.066000000000031</c:v>
                </c:pt>
                <c:pt idx="15067">
                  <c:v>15.067000000000007</c:v>
                </c:pt>
                <c:pt idx="15068">
                  <c:v>15.06800000000004</c:v>
                </c:pt>
                <c:pt idx="15069">
                  <c:v>15.069000000000017</c:v>
                </c:pt>
                <c:pt idx="15070">
                  <c:v>15.069999999999993</c:v>
                </c:pt>
                <c:pt idx="15071">
                  <c:v>15.071000000000026</c:v>
                </c:pt>
                <c:pt idx="15072">
                  <c:v>15.072000000000003</c:v>
                </c:pt>
                <c:pt idx="15073">
                  <c:v>15.073000000000036</c:v>
                </c:pt>
                <c:pt idx="15074">
                  <c:v>15.074000000000012</c:v>
                </c:pt>
                <c:pt idx="15075">
                  <c:v>15.075000000000045</c:v>
                </c:pt>
                <c:pt idx="15076">
                  <c:v>15.076000000000022</c:v>
                </c:pt>
                <c:pt idx="15077">
                  <c:v>15.076999999999998</c:v>
                </c:pt>
                <c:pt idx="15078">
                  <c:v>15.078000000000031</c:v>
                </c:pt>
                <c:pt idx="15079">
                  <c:v>15.079000000000008</c:v>
                </c:pt>
                <c:pt idx="15080">
                  <c:v>15.080000000000041</c:v>
                </c:pt>
                <c:pt idx="15081">
                  <c:v>15.081000000000017</c:v>
                </c:pt>
                <c:pt idx="15082">
                  <c:v>15.081999999999994</c:v>
                </c:pt>
                <c:pt idx="15083">
                  <c:v>15.083000000000027</c:v>
                </c:pt>
                <c:pt idx="15084">
                  <c:v>15.084000000000003</c:v>
                </c:pt>
                <c:pt idx="15085">
                  <c:v>15.085000000000036</c:v>
                </c:pt>
                <c:pt idx="15086">
                  <c:v>15.086000000000013</c:v>
                </c:pt>
                <c:pt idx="15087">
                  <c:v>15.087000000000046</c:v>
                </c:pt>
                <c:pt idx="15088">
                  <c:v>15.088000000000022</c:v>
                </c:pt>
                <c:pt idx="15089">
                  <c:v>15.088999999999999</c:v>
                </c:pt>
                <c:pt idx="15090">
                  <c:v>15.090000000000032</c:v>
                </c:pt>
                <c:pt idx="15091">
                  <c:v>15.091000000000008</c:v>
                </c:pt>
                <c:pt idx="15092">
                  <c:v>15.092000000000041</c:v>
                </c:pt>
                <c:pt idx="15093">
                  <c:v>15.093000000000018</c:v>
                </c:pt>
                <c:pt idx="15094">
                  <c:v>15.093999999999994</c:v>
                </c:pt>
                <c:pt idx="15095">
                  <c:v>15.095000000000027</c:v>
                </c:pt>
                <c:pt idx="15096">
                  <c:v>15.096000000000004</c:v>
                </c:pt>
                <c:pt idx="15097">
                  <c:v>15.097000000000037</c:v>
                </c:pt>
                <c:pt idx="15098">
                  <c:v>15.098000000000013</c:v>
                </c:pt>
                <c:pt idx="15099">
                  <c:v>15.099000000000046</c:v>
                </c:pt>
                <c:pt idx="15100">
                  <c:v>15.100000000000023</c:v>
                </c:pt>
                <c:pt idx="15101">
                  <c:v>15.100999999999999</c:v>
                </c:pt>
                <c:pt idx="15102">
                  <c:v>15.102000000000032</c:v>
                </c:pt>
                <c:pt idx="15103">
                  <c:v>15.103000000000009</c:v>
                </c:pt>
                <c:pt idx="15104">
                  <c:v>15.104000000000042</c:v>
                </c:pt>
                <c:pt idx="15105">
                  <c:v>15.105000000000018</c:v>
                </c:pt>
                <c:pt idx="15106">
                  <c:v>15.105999999999995</c:v>
                </c:pt>
                <c:pt idx="15107">
                  <c:v>15.107000000000028</c:v>
                </c:pt>
                <c:pt idx="15108">
                  <c:v>15.108000000000004</c:v>
                </c:pt>
                <c:pt idx="15109">
                  <c:v>15.109000000000037</c:v>
                </c:pt>
                <c:pt idx="15110">
                  <c:v>15.110000000000014</c:v>
                </c:pt>
                <c:pt idx="15111">
                  <c:v>15.11099999999999</c:v>
                </c:pt>
                <c:pt idx="15112">
                  <c:v>15.112000000000023</c:v>
                </c:pt>
                <c:pt idx="15113">
                  <c:v>15.113</c:v>
                </c:pt>
                <c:pt idx="15114">
                  <c:v>15.114000000000033</c:v>
                </c:pt>
                <c:pt idx="15115">
                  <c:v>15.115000000000009</c:v>
                </c:pt>
                <c:pt idx="15116">
                  <c:v>15.116000000000042</c:v>
                </c:pt>
                <c:pt idx="15117">
                  <c:v>15.117000000000019</c:v>
                </c:pt>
                <c:pt idx="15118">
                  <c:v>15.117999999999995</c:v>
                </c:pt>
                <c:pt idx="15119">
                  <c:v>15.119000000000028</c:v>
                </c:pt>
                <c:pt idx="15120">
                  <c:v>15.120000000000005</c:v>
                </c:pt>
                <c:pt idx="15121">
                  <c:v>15.121000000000038</c:v>
                </c:pt>
                <c:pt idx="15122">
                  <c:v>15.122000000000014</c:v>
                </c:pt>
                <c:pt idx="15123">
                  <c:v>15.12299999999999</c:v>
                </c:pt>
                <c:pt idx="15124">
                  <c:v>15.124000000000024</c:v>
                </c:pt>
                <c:pt idx="15125">
                  <c:v>15.125</c:v>
                </c:pt>
                <c:pt idx="15126">
                  <c:v>15.126000000000033</c:v>
                </c:pt>
                <c:pt idx="15127">
                  <c:v>15.12700000000001</c:v>
                </c:pt>
                <c:pt idx="15128">
                  <c:v>15.128000000000043</c:v>
                </c:pt>
                <c:pt idx="15129">
                  <c:v>15.129000000000019</c:v>
                </c:pt>
                <c:pt idx="15130">
                  <c:v>15.129999999999995</c:v>
                </c:pt>
                <c:pt idx="15131">
                  <c:v>15.131000000000029</c:v>
                </c:pt>
                <c:pt idx="15132">
                  <c:v>15.132000000000005</c:v>
                </c:pt>
                <c:pt idx="15133">
                  <c:v>15.133000000000038</c:v>
                </c:pt>
                <c:pt idx="15134">
                  <c:v>15.134000000000015</c:v>
                </c:pt>
                <c:pt idx="15135">
                  <c:v>15.134999999999991</c:v>
                </c:pt>
                <c:pt idx="15136">
                  <c:v>15.136000000000024</c:v>
                </c:pt>
                <c:pt idx="15137">
                  <c:v>15.137</c:v>
                </c:pt>
                <c:pt idx="15138">
                  <c:v>15.138000000000034</c:v>
                </c:pt>
                <c:pt idx="15139">
                  <c:v>15.13900000000001</c:v>
                </c:pt>
                <c:pt idx="15140">
                  <c:v>15.140000000000043</c:v>
                </c:pt>
                <c:pt idx="15141">
                  <c:v>15.14100000000002</c:v>
                </c:pt>
                <c:pt idx="15142">
                  <c:v>15.141999999999996</c:v>
                </c:pt>
                <c:pt idx="15143">
                  <c:v>15.143000000000029</c:v>
                </c:pt>
                <c:pt idx="15144">
                  <c:v>15.144000000000005</c:v>
                </c:pt>
                <c:pt idx="15145">
                  <c:v>15.145000000000039</c:v>
                </c:pt>
                <c:pt idx="15146">
                  <c:v>15.146000000000015</c:v>
                </c:pt>
                <c:pt idx="15147">
                  <c:v>15.146999999999991</c:v>
                </c:pt>
                <c:pt idx="15148">
                  <c:v>15.148000000000025</c:v>
                </c:pt>
                <c:pt idx="15149">
                  <c:v>15.149000000000001</c:v>
                </c:pt>
                <c:pt idx="15150">
                  <c:v>15.150000000000034</c:v>
                </c:pt>
                <c:pt idx="15151">
                  <c:v>15.15100000000001</c:v>
                </c:pt>
                <c:pt idx="15152">
                  <c:v>15.152000000000044</c:v>
                </c:pt>
                <c:pt idx="15153">
                  <c:v>15.15300000000002</c:v>
                </c:pt>
                <c:pt idx="15154">
                  <c:v>15.153999999999996</c:v>
                </c:pt>
                <c:pt idx="15155">
                  <c:v>15.15500000000003</c:v>
                </c:pt>
                <c:pt idx="15156">
                  <c:v>15.156000000000006</c:v>
                </c:pt>
                <c:pt idx="15157">
                  <c:v>15.157000000000039</c:v>
                </c:pt>
                <c:pt idx="15158">
                  <c:v>15.158000000000015</c:v>
                </c:pt>
                <c:pt idx="15159">
                  <c:v>15.158999999999992</c:v>
                </c:pt>
                <c:pt idx="15160">
                  <c:v>15.160000000000025</c:v>
                </c:pt>
                <c:pt idx="15161">
                  <c:v>15.161000000000001</c:v>
                </c:pt>
                <c:pt idx="15162">
                  <c:v>15.162000000000035</c:v>
                </c:pt>
                <c:pt idx="15163">
                  <c:v>15.163000000000011</c:v>
                </c:pt>
                <c:pt idx="15164">
                  <c:v>15.164000000000044</c:v>
                </c:pt>
                <c:pt idx="15165">
                  <c:v>15.16500000000002</c:v>
                </c:pt>
                <c:pt idx="15166">
                  <c:v>15.165999999999997</c:v>
                </c:pt>
                <c:pt idx="15167">
                  <c:v>15.16700000000003</c:v>
                </c:pt>
                <c:pt idx="15168">
                  <c:v>15.168000000000006</c:v>
                </c:pt>
                <c:pt idx="15169">
                  <c:v>15.16900000000004</c:v>
                </c:pt>
                <c:pt idx="15170">
                  <c:v>15.170000000000016</c:v>
                </c:pt>
                <c:pt idx="15171">
                  <c:v>15.170999999999992</c:v>
                </c:pt>
                <c:pt idx="15172">
                  <c:v>15.172000000000025</c:v>
                </c:pt>
                <c:pt idx="15173">
                  <c:v>15.173000000000002</c:v>
                </c:pt>
                <c:pt idx="15174">
                  <c:v>15.174000000000035</c:v>
                </c:pt>
                <c:pt idx="15175">
                  <c:v>15.175000000000011</c:v>
                </c:pt>
                <c:pt idx="15176">
                  <c:v>15.176000000000045</c:v>
                </c:pt>
                <c:pt idx="15177">
                  <c:v>15.177000000000021</c:v>
                </c:pt>
                <c:pt idx="15178">
                  <c:v>15.177999999999997</c:v>
                </c:pt>
                <c:pt idx="15179">
                  <c:v>15.17900000000003</c:v>
                </c:pt>
                <c:pt idx="15180">
                  <c:v>15.180000000000007</c:v>
                </c:pt>
                <c:pt idx="15181">
                  <c:v>15.18100000000004</c:v>
                </c:pt>
                <c:pt idx="15182">
                  <c:v>15.182000000000016</c:v>
                </c:pt>
                <c:pt idx="15183">
                  <c:v>15.182999999999993</c:v>
                </c:pt>
                <c:pt idx="15184">
                  <c:v>15.184000000000026</c:v>
                </c:pt>
                <c:pt idx="15185">
                  <c:v>15.185000000000002</c:v>
                </c:pt>
                <c:pt idx="15186">
                  <c:v>15.186000000000035</c:v>
                </c:pt>
                <c:pt idx="15187">
                  <c:v>15.187000000000012</c:v>
                </c:pt>
                <c:pt idx="15188">
                  <c:v>15.188000000000045</c:v>
                </c:pt>
                <c:pt idx="15189">
                  <c:v>15.189000000000021</c:v>
                </c:pt>
                <c:pt idx="15190">
                  <c:v>15.189999999999998</c:v>
                </c:pt>
                <c:pt idx="15191">
                  <c:v>15.191000000000031</c:v>
                </c:pt>
                <c:pt idx="15192">
                  <c:v>15.192000000000007</c:v>
                </c:pt>
                <c:pt idx="15193">
                  <c:v>15.19300000000004</c:v>
                </c:pt>
                <c:pt idx="15194">
                  <c:v>15.194000000000017</c:v>
                </c:pt>
                <c:pt idx="15195">
                  <c:v>15.194999999999993</c:v>
                </c:pt>
                <c:pt idx="15196">
                  <c:v>15.196000000000026</c:v>
                </c:pt>
                <c:pt idx="15197">
                  <c:v>15.197000000000003</c:v>
                </c:pt>
                <c:pt idx="15198">
                  <c:v>15.198000000000036</c:v>
                </c:pt>
                <c:pt idx="15199">
                  <c:v>15.199000000000012</c:v>
                </c:pt>
                <c:pt idx="15200">
                  <c:v>15.200000000000045</c:v>
                </c:pt>
                <c:pt idx="15201">
                  <c:v>15.201000000000022</c:v>
                </c:pt>
                <c:pt idx="15202">
                  <c:v>15.201999999999998</c:v>
                </c:pt>
                <c:pt idx="15203">
                  <c:v>15.203000000000031</c:v>
                </c:pt>
                <c:pt idx="15204">
                  <c:v>15.204000000000008</c:v>
                </c:pt>
                <c:pt idx="15205">
                  <c:v>15.205000000000041</c:v>
                </c:pt>
                <c:pt idx="15206">
                  <c:v>15.206000000000017</c:v>
                </c:pt>
                <c:pt idx="15207">
                  <c:v>15.206999999999994</c:v>
                </c:pt>
                <c:pt idx="15208">
                  <c:v>15.208000000000027</c:v>
                </c:pt>
                <c:pt idx="15209">
                  <c:v>15.209000000000003</c:v>
                </c:pt>
                <c:pt idx="15210">
                  <c:v>15.210000000000036</c:v>
                </c:pt>
                <c:pt idx="15211">
                  <c:v>15.211000000000013</c:v>
                </c:pt>
                <c:pt idx="15212">
                  <c:v>15.212000000000046</c:v>
                </c:pt>
                <c:pt idx="15213">
                  <c:v>15.213000000000022</c:v>
                </c:pt>
                <c:pt idx="15214">
                  <c:v>15.213999999999999</c:v>
                </c:pt>
                <c:pt idx="15215">
                  <c:v>15.215000000000032</c:v>
                </c:pt>
                <c:pt idx="15216">
                  <c:v>15.216000000000008</c:v>
                </c:pt>
                <c:pt idx="15217">
                  <c:v>15.217000000000041</c:v>
                </c:pt>
                <c:pt idx="15218">
                  <c:v>15.218000000000018</c:v>
                </c:pt>
                <c:pt idx="15219">
                  <c:v>15.218999999999994</c:v>
                </c:pt>
                <c:pt idx="15220">
                  <c:v>15.220000000000027</c:v>
                </c:pt>
                <c:pt idx="15221">
                  <c:v>15.221000000000004</c:v>
                </c:pt>
                <c:pt idx="15222">
                  <c:v>15.222000000000037</c:v>
                </c:pt>
                <c:pt idx="15223">
                  <c:v>15.223000000000013</c:v>
                </c:pt>
                <c:pt idx="15224">
                  <c:v>15.224000000000046</c:v>
                </c:pt>
                <c:pt idx="15225">
                  <c:v>15.225000000000023</c:v>
                </c:pt>
                <c:pt idx="15226">
                  <c:v>15.225999999999999</c:v>
                </c:pt>
                <c:pt idx="15227">
                  <c:v>15.227000000000032</c:v>
                </c:pt>
                <c:pt idx="15228">
                  <c:v>15.228000000000009</c:v>
                </c:pt>
                <c:pt idx="15229">
                  <c:v>15.229000000000042</c:v>
                </c:pt>
                <c:pt idx="15230">
                  <c:v>15.230000000000018</c:v>
                </c:pt>
                <c:pt idx="15231">
                  <c:v>15.230999999999995</c:v>
                </c:pt>
                <c:pt idx="15232">
                  <c:v>15.232000000000028</c:v>
                </c:pt>
                <c:pt idx="15233">
                  <c:v>15.233000000000004</c:v>
                </c:pt>
                <c:pt idx="15234">
                  <c:v>15.234000000000037</c:v>
                </c:pt>
                <c:pt idx="15235">
                  <c:v>15.235000000000014</c:v>
                </c:pt>
                <c:pt idx="15236">
                  <c:v>15.23599999999999</c:v>
                </c:pt>
                <c:pt idx="15237">
                  <c:v>15.237000000000023</c:v>
                </c:pt>
                <c:pt idx="15238">
                  <c:v>15.238</c:v>
                </c:pt>
                <c:pt idx="15239">
                  <c:v>15.239000000000033</c:v>
                </c:pt>
                <c:pt idx="15240">
                  <c:v>15.240000000000009</c:v>
                </c:pt>
                <c:pt idx="15241">
                  <c:v>15.241000000000042</c:v>
                </c:pt>
                <c:pt idx="15242">
                  <c:v>15.242000000000019</c:v>
                </c:pt>
                <c:pt idx="15243">
                  <c:v>15.242999999999995</c:v>
                </c:pt>
                <c:pt idx="15244">
                  <c:v>15.244000000000028</c:v>
                </c:pt>
                <c:pt idx="15245">
                  <c:v>15.245000000000005</c:v>
                </c:pt>
                <c:pt idx="15246">
                  <c:v>15.246000000000038</c:v>
                </c:pt>
                <c:pt idx="15247">
                  <c:v>15.247000000000014</c:v>
                </c:pt>
                <c:pt idx="15248">
                  <c:v>15.24799999999999</c:v>
                </c:pt>
                <c:pt idx="15249">
                  <c:v>15.249000000000024</c:v>
                </c:pt>
                <c:pt idx="15250">
                  <c:v>15.25</c:v>
                </c:pt>
                <c:pt idx="15251">
                  <c:v>15.251000000000033</c:v>
                </c:pt>
                <c:pt idx="15252">
                  <c:v>15.25200000000001</c:v>
                </c:pt>
                <c:pt idx="15253">
                  <c:v>15.253000000000043</c:v>
                </c:pt>
                <c:pt idx="15254">
                  <c:v>15.254000000000019</c:v>
                </c:pt>
                <c:pt idx="15255">
                  <c:v>15.254999999999995</c:v>
                </c:pt>
                <c:pt idx="15256">
                  <c:v>15.256000000000029</c:v>
                </c:pt>
                <c:pt idx="15257">
                  <c:v>15.257000000000005</c:v>
                </c:pt>
                <c:pt idx="15258">
                  <c:v>15.258000000000038</c:v>
                </c:pt>
                <c:pt idx="15259">
                  <c:v>15.259000000000015</c:v>
                </c:pt>
                <c:pt idx="15260">
                  <c:v>15.259999999999991</c:v>
                </c:pt>
                <c:pt idx="15261">
                  <c:v>15.261000000000024</c:v>
                </c:pt>
                <c:pt idx="15262">
                  <c:v>15.262</c:v>
                </c:pt>
                <c:pt idx="15263">
                  <c:v>15.263000000000034</c:v>
                </c:pt>
                <c:pt idx="15264">
                  <c:v>15.26400000000001</c:v>
                </c:pt>
                <c:pt idx="15265">
                  <c:v>15.265000000000043</c:v>
                </c:pt>
                <c:pt idx="15266">
                  <c:v>15.26600000000002</c:v>
                </c:pt>
                <c:pt idx="15267">
                  <c:v>15.266999999999996</c:v>
                </c:pt>
                <c:pt idx="15268">
                  <c:v>15.268000000000029</c:v>
                </c:pt>
                <c:pt idx="15269">
                  <c:v>15.269000000000005</c:v>
                </c:pt>
                <c:pt idx="15270">
                  <c:v>15.270000000000039</c:v>
                </c:pt>
                <c:pt idx="15271">
                  <c:v>15.271000000000015</c:v>
                </c:pt>
                <c:pt idx="15272">
                  <c:v>15.271999999999991</c:v>
                </c:pt>
                <c:pt idx="15273">
                  <c:v>15.273000000000025</c:v>
                </c:pt>
                <c:pt idx="15274">
                  <c:v>15.274000000000001</c:v>
                </c:pt>
                <c:pt idx="15275">
                  <c:v>15.275000000000034</c:v>
                </c:pt>
                <c:pt idx="15276">
                  <c:v>15.27600000000001</c:v>
                </c:pt>
                <c:pt idx="15277">
                  <c:v>15.277000000000044</c:v>
                </c:pt>
                <c:pt idx="15278">
                  <c:v>15.27800000000002</c:v>
                </c:pt>
                <c:pt idx="15279">
                  <c:v>15.278999999999996</c:v>
                </c:pt>
                <c:pt idx="15280">
                  <c:v>15.28000000000003</c:v>
                </c:pt>
                <c:pt idx="15281">
                  <c:v>15.281000000000006</c:v>
                </c:pt>
                <c:pt idx="15282">
                  <c:v>15.282000000000039</c:v>
                </c:pt>
                <c:pt idx="15283">
                  <c:v>15.283000000000015</c:v>
                </c:pt>
                <c:pt idx="15284">
                  <c:v>15.283999999999992</c:v>
                </c:pt>
                <c:pt idx="15285">
                  <c:v>15.285000000000025</c:v>
                </c:pt>
                <c:pt idx="15286">
                  <c:v>15.286000000000001</c:v>
                </c:pt>
                <c:pt idx="15287">
                  <c:v>15.287000000000035</c:v>
                </c:pt>
                <c:pt idx="15288">
                  <c:v>15.288000000000011</c:v>
                </c:pt>
                <c:pt idx="15289">
                  <c:v>15.289000000000044</c:v>
                </c:pt>
                <c:pt idx="15290">
                  <c:v>15.29000000000002</c:v>
                </c:pt>
                <c:pt idx="15291">
                  <c:v>15.290999999999997</c:v>
                </c:pt>
                <c:pt idx="15292">
                  <c:v>15.29200000000003</c:v>
                </c:pt>
                <c:pt idx="15293">
                  <c:v>15.293000000000006</c:v>
                </c:pt>
                <c:pt idx="15294">
                  <c:v>15.29400000000004</c:v>
                </c:pt>
                <c:pt idx="15295">
                  <c:v>15.295000000000016</c:v>
                </c:pt>
                <c:pt idx="15296">
                  <c:v>15.295999999999992</c:v>
                </c:pt>
                <c:pt idx="15297">
                  <c:v>15.297000000000025</c:v>
                </c:pt>
                <c:pt idx="15298">
                  <c:v>15.298000000000002</c:v>
                </c:pt>
                <c:pt idx="15299">
                  <c:v>15.299000000000035</c:v>
                </c:pt>
                <c:pt idx="15300">
                  <c:v>15.300000000000011</c:v>
                </c:pt>
                <c:pt idx="15301">
                  <c:v>15.301000000000045</c:v>
                </c:pt>
                <c:pt idx="15302">
                  <c:v>15.302000000000021</c:v>
                </c:pt>
                <c:pt idx="15303">
                  <c:v>15.302999999999997</c:v>
                </c:pt>
                <c:pt idx="15304">
                  <c:v>15.30400000000003</c:v>
                </c:pt>
                <c:pt idx="15305">
                  <c:v>15.305000000000007</c:v>
                </c:pt>
                <c:pt idx="15306">
                  <c:v>15.30600000000004</c:v>
                </c:pt>
                <c:pt idx="15307">
                  <c:v>15.307000000000016</c:v>
                </c:pt>
                <c:pt idx="15308">
                  <c:v>15.307999999999993</c:v>
                </c:pt>
                <c:pt idx="15309">
                  <c:v>15.309000000000026</c:v>
                </c:pt>
                <c:pt idx="15310">
                  <c:v>15.310000000000002</c:v>
                </c:pt>
                <c:pt idx="15311">
                  <c:v>15.311000000000035</c:v>
                </c:pt>
                <c:pt idx="15312">
                  <c:v>15.312000000000012</c:v>
                </c:pt>
                <c:pt idx="15313">
                  <c:v>15.313000000000045</c:v>
                </c:pt>
                <c:pt idx="15314">
                  <c:v>15.314000000000021</c:v>
                </c:pt>
                <c:pt idx="15315">
                  <c:v>15.314999999999998</c:v>
                </c:pt>
                <c:pt idx="15316">
                  <c:v>15.316000000000031</c:v>
                </c:pt>
                <c:pt idx="15317">
                  <c:v>15.317000000000007</c:v>
                </c:pt>
                <c:pt idx="15318">
                  <c:v>15.31800000000004</c:v>
                </c:pt>
                <c:pt idx="15319">
                  <c:v>15.319000000000017</c:v>
                </c:pt>
                <c:pt idx="15320">
                  <c:v>15.319999999999993</c:v>
                </c:pt>
                <c:pt idx="15321">
                  <c:v>15.321000000000026</c:v>
                </c:pt>
                <c:pt idx="15322">
                  <c:v>15.322000000000003</c:v>
                </c:pt>
                <c:pt idx="15323">
                  <c:v>15.323000000000036</c:v>
                </c:pt>
                <c:pt idx="15324">
                  <c:v>15.324000000000012</c:v>
                </c:pt>
                <c:pt idx="15325">
                  <c:v>15.325000000000045</c:v>
                </c:pt>
                <c:pt idx="15326">
                  <c:v>15.326000000000022</c:v>
                </c:pt>
                <c:pt idx="15327">
                  <c:v>15.326999999999998</c:v>
                </c:pt>
                <c:pt idx="15328">
                  <c:v>15.328000000000031</c:v>
                </c:pt>
                <c:pt idx="15329">
                  <c:v>15.329000000000008</c:v>
                </c:pt>
                <c:pt idx="15330">
                  <c:v>15.330000000000041</c:v>
                </c:pt>
                <c:pt idx="15331">
                  <c:v>15.331000000000017</c:v>
                </c:pt>
                <c:pt idx="15332">
                  <c:v>15.331999999999994</c:v>
                </c:pt>
                <c:pt idx="15333">
                  <c:v>15.333000000000027</c:v>
                </c:pt>
                <c:pt idx="15334">
                  <c:v>15.334000000000003</c:v>
                </c:pt>
                <c:pt idx="15335">
                  <c:v>15.335000000000036</c:v>
                </c:pt>
                <c:pt idx="15336">
                  <c:v>15.336000000000013</c:v>
                </c:pt>
                <c:pt idx="15337">
                  <c:v>15.337000000000046</c:v>
                </c:pt>
                <c:pt idx="15338">
                  <c:v>15.338000000000022</c:v>
                </c:pt>
                <c:pt idx="15339">
                  <c:v>15.338999999999999</c:v>
                </c:pt>
                <c:pt idx="15340">
                  <c:v>15.340000000000032</c:v>
                </c:pt>
                <c:pt idx="15341">
                  <c:v>15.341000000000008</c:v>
                </c:pt>
                <c:pt idx="15342">
                  <c:v>15.342000000000041</c:v>
                </c:pt>
                <c:pt idx="15343">
                  <c:v>15.343000000000018</c:v>
                </c:pt>
                <c:pt idx="15344">
                  <c:v>15.343999999999994</c:v>
                </c:pt>
                <c:pt idx="15345">
                  <c:v>15.345000000000027</c:v>
                </c:pt>
                <c:pt idx="15346">
                  <c:v>15.346000000000004</c:v>
                </c:pt>
                <c:pt idx="15347">
                  <c:v>15.347000000000037</c:v>
                </c:pt>
                <c:pt idx="15348">
                  <c:v>15.348000000000013</c:v>
                </c:pt>
                <c:pt idx="15349">
                  <c:v>15.349000000000046</c:v>
                </c:pt>
                <c:pt idx="15350">
                  <c:v>15.350000000000023</c:v>
                </c:pt>
                <c:pt idx="15351">
                  <c:v>15.350999999999999</c:v>
                </c:pt>
                <c:pt idx="15352">
                  <c:v>15.352000000000032</c:v>
                </c:pt>
                <c:pt idx="15353">
                  <c:v>15.353000000000009</c:v>
                </c:pt>
                <c:pt idx="15354">
                  <c:v>15.354000000000042</c:v>
                </c:pt>
                <c:pt idx="15355">
                  <c:v>15.355000000000018</c:v>
                </c:pt>
                <c:pt idx="15356">
                  <c:v>15.355999999999995</c:v>
                </c:pt>
                <c:pt idx="15357">
                  <c:v>15.357000000000028</c:v>
                </c:pt>
                <c:pt idx="15358">
                  <c:v>15.358000000000004</c:v>
                </c:pt>
                <c:pt idx="15359">
                  <c:v>15.359000000000037</c:v>
                </c:pt>
                <c:pt idx="15360">
                  <c:v>15.360000000000014</c:v>
                </c:pt>
                <c:pt idx="15361">
                  <c:v>15.36099999999999</c:v>
                </c:pt>
                <c:pt idx="15362">
                  <c:v>15.362000000000023</c:v>
                </c:pt>
                <c:pt idx="15363">
                  <c:v>15.363</c:v>
                </c:pt>
                <c:pt idx="15364">
                  <c:v>15.364000000000033</c:v>
                </c:pt>
                <c:pt idx="15365">
                  <c:v>15.365000000000009</c:v>
                </c:pt>
                <c:pt idx="15366">
                  <c:v>15.366000000000042</c:v>
                </c:pt>
                <c:pt idx="15367">
                  <c:v>15.367000000000019</c:v>
                </c:pt>
                <c:pt idx="15368">
                  <c:v>15.367999999999995</c:v>
                </c:pt>
                <c:pt idx="15369">
                  <c:v>15.369000000000028</c:v>
                </c:pt>
                <c:pt idx="15370">
                  <c:v>15.370000000000005</c:v>
                </c:pt>
                <c:pt idx="15371">
                  <c:v>15.371000000000038</c:v>
                </c:pt>
                <c:pt idx="15372">
                  <c:v>15.372000000000014</c:v>
                </c:pt>
                <c:pt idx="15373">
                  <c:v>15.37299999999999</c:v>
                </c:pt>
                <c:pt idx="15374">
                  <c:v>15.374000000000024</c:v>
                </c:pt>
                <c:pt idx="15375">
                  <c:v>15.375</c:v>
                </c:pt>
                <c:pt idx="15376">
                  <c:v>15.376000000000033</c:v>
                </c:pt>
                <c:pt idx="15377">
                  <c:v>15.37700000000001</c:v>
                </c:pt>
                <c:pt idx="15378">
                  <c:v>15.378000000000043</c:v>
                </c:pt>
                <c:pt idx="15379">
                  <c:v>15.379000000000019</c:v>
                </c:pt>
                <c:pt idx="15380">
                  <c:v>15.379999999999995</c:v>
                </c:pt>
                <c:pt idx="15381">
                  <c:v>15.381000000000029</c:v>
                </c:pt>
                <c:pt idx="15382">
                  <c:v>15.382000000000005</c:v>
                </c:pt>
                <c:pt idx="15383">
                  <c:v>15.383000000000038</c:v>
                </c:pt>
                <c:pt idx="15384">
                  <c:v>15.384000000000015</c:v>
                </c:pt>
                <c:pt idx="15385">
                  <c:v>15.384999999999991</c:v>
                </c:pt>
                <c:pt idx="15386">
                  <c:v>15.386000000000024</c:v>
                </c:pt>
                <c:pt idx="15387">
                  <c:v>15.387</c:v>
                </c:pt>
                <c:pt idx="15388">
                  <c:v>15.388000000000034</c:v>
                </c:pt>
                <c:pt idx="15389">
                  <c:v>15.38900000000001</c:v>
                </c:pt>
                <c:pt idx="15390">
                  <c:v>15.390000000000043</c:v>
                </c:pt>
                <c:pt idx="15391">
                  <c:v>15.39100000000002</c:v>
                </c:pt>
                <c:pt idx="15392">
                  <c:v>15.391999999999996</c:v>
                </c:pt>
                <c:pt idx="15393">
                  <c:v>15.393000000000029</c:v>
                </c:pt>
                <c:pt idx="15394">
                  <c:v>15.394000000000005</c:v>
                </c:pt>
                <c:pt idx="15395">
                  <c:v>15.395000000000039</c:v>
                </c:pt>
                <c:pt idx="15396">
                  <c:v>15.396000000000015</c:v>
                </c:pt>
                <c:pt idx="15397">
                  <c:v>15.396999999999991</c:v>
                </c:pt>
                <c:pt idx="15398">
                  <c:v>15.398000000000025</c:v>
                </c:pt>
                <c:pt idx="15399">
                  <c:v>15.399000000000001</c:v>
                </c:pt>
                <c:pt idx="15400">
                  <c:v>15.400000000000034</c:v>
                </c:pt>
                <c:pt idx="15401">
                  <c:v>15.40100000000001</c:v>
                </c:pt>
                <c:pt idx="15402">
                  <c:v>15.402000000000044</c:v>
                </c:pt>
                <c:pt idx="15403">
                  <c:v>15.40300000000002</c:v>
                </c:pt>
                <c:pt idx="15404">
                  <c:v>15.403999999999996</c:v>
                </c:pt>
                <c:pt idx="15405">
                  <c:v>15.40500000000003</c:v>
                </c:pt>
                <c:pt idx="15406">
                  <c:v>15.406000000000006</c:v>
                </c:pt>
                <c:pt idx="15407">
                  <c:v>15.407000000000039</c:v>
                </c:pt>
                <c:pt idx="15408">
                  <c:v>15.408000000000015</c:v>
                </c:pt>
                <c:pt idx="15409">
                  <c:v>15.408999999999992</c:v>
                </c:pt>
                <c:pt idx="15410">
                  <c:v>15.410000000000025</c:v>
                </c:pt>
                <c:pt idx="15411">
                  <c:v>15.411000000000001</c:v>
                </c:pt>
                <c:pt idx="15412">
                  <c:v>15.412000000000035</c:v>
                </c:pt>
                <c:pt idx="15413">
                  <c:v>15.413000000000011</c:v>
                </c:pt>
                <c:pt idx="15414">
                  <c:v>15.414000000000044</c:v>
                </c:pt>
                <c:pt idx="15415">
                  <c:v>15.41500000000002</c:v>
                </c:pt>
                <c:pt idx="15416">
                  <c:v>15.415999999999997</c:v>
                </c:pt>
                <c:pt idx="15417">
                  <c:v>15.41700000000003</c:v>
                </c:pt>
                <c:pt idx="15418">
                  <c:v>15.418000000000006</c:v>
                </c:pt>
                <c:pt idx="15419">
                  <c:v>15.41900000000004</c:v>
                </c:pt>
                <c:pt idx="15420">
                  <c:v>15.420000000000016</c:v>
                </c:pt>
                <c:pt idx="15421">
                  <c:v>15.420999999999992</c:v>
                </c:pt>
                <c:pt idx="15422">
                  <c:v>15.422000000000025</c:v>
                </c:pt>
                <c:pt idx="15423">
                  <c:v>15.423000000000002</c:v>
                </c:pt>
                <c:pt idx="15424">
                  <c:v>15.424000000000035</c:v>
                </c:pt>
                <c:pt idx="15425">
                  <c:v>15.425000000000011</c:v>
                </c:pt>
                <c:pt idx="15426">
                  <c:v>15.426000000000045</c:v>
                </c:pt>
                <c:pt idx="15427">
                  <c:v>15.427000000000021</c:v>
                </c:pt>
                <c:pt idx="15428">
                  <c:v>15.427999999999997</c:v>
                </c:pt>
                <c:pt idx="15429">
                  <c:v>15.42900000000003</c:v>
                </c:pt>
                <c:pt idx="15430">
                  <c:v>15.430000000000007</c:v>
                </c:pt>
                <c:pt idx="15431">
                  <c:v>15.43100000000004</c:v>
                </c:pt>
                <c:pt idx="15432">
                  <c:v>15.432000000000016</c:v>
                </c:pt>
                <c:pt idx="15433">
                  <c:v>15.432999999999993</c:v>
                </c:pt>
                <c:pt idx="15434">
                  <c:v>15.434000000000026</c:v>
                </c:pt>
                <c:pt idx="15435">
                  <c:v>15.435000000000002</c:v>
                </c:pt>
                <c:pt idx="15436">
                  <c:v>15.436000000000035</c:v>
                </c:pt>
                <c:pt idx="15437">
                  <c:v>15.437000000000012</c:v>
                </c:pt>
                <c:pt idx="15438">
                  <c:v>15.438000000000045</c:v>
                </c:pt>
                <c:pt idx="15439">
                  <c:v>15.439000000000021</c:v>
                </c:pt>
                <c:pt idx="15440">
                  <c:v>15.439999999999998</c:v>
                </c:pt>
                <c:pt idx="15441">
                  <c:v>15.441000000000031</c:v>
                </c:pt>
                <c:pt idx="15442">
                  <c:v>15.442000000000007</c:v>
                </c:pt>
                <c:pt idx="15443">
                  <c:v>15.44300000000004</c:v>
                </c:pt>
                <c:pt idx="15444">
                  <c:v>15.444000000000017</c:v>
                </c:pt>
                <c:pt idx="15445">
                  <c:v>15.444999999999993</c:v>
                </c:pt>
                <c:pt idx="15446">
                  <c:v>15.446000000000026</c:v>
                </c:pt>
                <c:pt idx="15447">
                  <c:v>15.447000000000003</c:v>
                </c:pt>
                <c:pt idx="15448">
                  <c:v>15.448000000000036</c:v>
                </c:pt>
                <c:pt idx="15449">
                  <c:v>15.449000000000012</c:v>
                </c:pt>
                <c:pt idx="15450">
                  <c:v>15.450000000000045</c:v>
                </c:pt>
                <c:pt idx="15451">
                  <c:v>15.451000000000022</c:v>
                </c:pt>
                <c:pt idx="15452">
                  <c:v>15.451999999999998</c:v>
                </c:pt>
                <c:pt idx="15453">
                  <c:v>15.453000000000031</c:v>
                </c:pt>
                <c:pt idx="15454">
                  <c:v>15.454000000000008</c:v>
                </c:pt>
                <c:pt idx="15455">
                  <c:v>15.455000000000041</c:v>
                </c:pt>
                <c:pt idx="15456">
                  <c:v>15.456000000000017</c:v>
                </c:pt>
                <c:pt idx="15457">
                  <c:v>15.456999999999994</c:v>
                </c:pt>
                <c:pt idx="15458">
                  <c:v>15.458000000000027</c:v>
                </c:pt>
                <c:pt idx="15459">
                  <c:v>15.459000000000003</c:v>
                </c:pt>
                <c:pt idx="15460">
                  <c:v>15.460000000000036</c:v>
                </c:pt>
                <c:pt idx="15461">
                  <c:v>15.461000000000013</c:v>
                </c:pt>
                <c:pt idx="15462">
                  <c:v>15.462000000000046</c:v>
                </c:pt>
                <c:pt idx="15463">
                  <c:v>15.463000000000022</c:v>
                </c:pt>
                <c:pt idx="15464">
                  <c:v>15.463999999999999</c:v>
                </c:pt>
                <c:pt idx="15465">
                  <c:v>15.465000000000032</c:v>
                </c:pt>
                <c:pt idx="15466">
                  <c:v>15.466000000000008</c:v>
                </c:pt>
                <c:pt idx="15467">
                  <c:v>15.467000000000041</c:v>
                </c:pt>
                <c:pt idx="15468">
                  <c:v>15.468000000000018</c:v>
                </c:pt>
                <c:pt idx="15469">
                  <c:v>15.468999999999994</c:v>
                </c:pt>
                <c:pt idx="15470">
                  <c:v>15.470000000000027</c:v>
                </c:pt>
                <c:pt idx="15471">
                  <c:v>15.471000000000004</c:v>
                </c:pt>
                <c:pt idx="15472">
                  <c:v>15.472000000000037</c:v>
                </c:pt>
                <c:pt idx="15473">
                  <c:v>15.473000000000013</c:v>
                </c:pt>
                <c:pt idx="15474">
                  <c:v>15.474000000000046</c:v>
                </c:pt>
                <c:pt idx="15475">
                  <c:v>15.475000000000023</c:v>
                </c:pt>
                <c:pt idx="15476">
                  <c:v>15.475999999999999</c:v>
                </c:pt>
                <c:pt idx="15477">
                  <c:v>15.477000000000032</c:v>
                </c:pt>
                <c:pt idx="15478">
                  <c:v>15.478000000000009</c:v>
                </c:pt>
                <c:pt idx="15479">
                  <c:v>15.479000000000042</c:v>
                </c:pt>
                <c:pt idx="15480">
                  <c:v>15.480000000000018</c:v>
                </c:pt>
                <c:pt idx="15481">
                  <c:v>15.480999999999995</c:v>
                </c:pt>
                <c:pt idx="15482">
                  <c:v>15.482000000000028</c:v>
                </c:pt>
                <c:pt idx="15483">
                  <c:v>15.483000000000004</c:v>
                </c:pt>
                <c:pt idx="15484">
                  <c:v>15.484000000000037</c:v>
                </c:pt>
                <c:pt idx="15485">
                  <c:v>15.485000000000014</c:v>
                </c:pt>
                <c:pt idx="15486">
                  <c:v>15.48599999999999</c:v>
                </c:pt>
                <c:pt idx="15487">
                  <c:v>15.487000000000023</c:v>
                </c:pt>
                <c:pt idx="15488">
                  <c:v>15.488</c:v>
                </c:pt>
                <c:pt idx="15489">
                  <c:v>15.489000000000033</c:v>
                </c:pt>
                <c:pt idx="15490">
                  <c:v>15.490000000000009</c:v>
                </c:pt>
                <c:pt idx="15491">
                  <c:v>15.491000000000042</c:v>
                </c:pt>
                <c:pt idx="15492">
                  <c:v>15.492000000000019</c:v>
                </c:pt>
                <c:pt idx="15493">
                  <c:v>15.492999999999995</c:v>
                </c:pt>
                <c:pt idx="15494">
                  <c:v>15.494000000000028</c:v>
                </c:pt>
                <c:pt idx="15495">
                  <c:v>15.495000000000005</c:v>
                </c:pt>
                <c:pt idx="15496">
                  <c:v>15.496000000000038</c:v>
                </c:pt>
                <c:pt idx="15497">
                  <c:v>15.497000000000014</c:v>
                </c:pt>
                <c:pt idx="15498">
                  <c:v>15.49799999999999</c:v>
                </c:pt>
                <c:pt idx="15499">
                  <c:v>15.499000000000024</c:v>
                </c:pt>
                <c:pt idx="15500">
                  <c:v>15.5</c:v>
                </c:pt>
                <c:pt idx="15501">
                  <c:v>15.501000000000033</c:v>
                </c:pt>
                <c:pt idx="15502">
                  <c:v>15.50200000000001</c:v>
                </c:pt>
                <c:pt idx="15503">
                  <c:v>15.503000000000043</c:v>
                </c:pt>
                <c:pt idx="15504">
                  <c:v>15.504000000000019</c:v>
                </c:pt>
                <c:pt idx="15505">
                  <c:v>15.504999999999995</c:v>
                </c:pt>
                <c:pt idx="15506">
                  <c:v>15.506000000000029</c:v>
                </c:pt>
                <c:pt idx="15507">
                  <c:v>15.507000000000005</c:v>
                </c:pt>
                <c:pt idx="15508">
                  <c:v>15.508000000000038</c:v>
                </c:pt>
                <c:pt idx="15509">
                  <c:v>15.509000000000015</c:v>
                </c:pt>
                <c:pt idx="15510">
                  <c:v>15.509999999999991</c:v>
                </c:pt>
                <c:pt idx="15511">
                  <c:v>15.511000000000024</c:v>
                </c:pt>
                <c:pt idx="15512">
                  <c:v>15.512</c:v>
                </c:pt>
                <c:pt idx="15513">
                  <c:v>15.513000000000034</c:v>
                </c:pt>
                <c:pt idx="15514">
                  <c:v>15.51400000000001</c:v>
                </c:pt>
                <c:pt idx="15515">
                  <c:v>15.515000000000043</c:v>
                </c:pt>
                <c:pt idx="15516">
                  <c:v>15.51600000000002</c:v>
                </c:pt>
                <c:pt idx="15517">
                  <c:v>15.516999999999996</c:v>
                </c:pt>
                <c:pt idx="15518">
                  <c:v>15.518000000000029</c:v>
                </c:pt>
                <c:pt idx="15519">
                  <c:v>15.519000000000005</c:v>
                </c:pt>
                <c:pt idx="15520">
                  <c:v>15.520000000000039</c:v>
                </c:pt>
                <c:pt idx="15521">
                  <c:v>15.521000000000015</c:v>
                </c:pt>
                <c:pt idx="15522">
                  <c:v>15.521999999999991</c:v>
                </c:pt>
                <c:pt idx="15523">
                  <c:v>15.523000000000025</c:v>
                </c:pt>
                <c:pt idx="15524">
                  <c:v>15.524000000000001</c:v>
                </c:pt>
                <c:pt idx="15525">
                  <c:v>15.525000000000034</c:v>
                </c:pt>
                <c:pt idx="15526">
                  <c:v>15.52600000000001</c:v>
                </c:pt>
                <c:pt idx="15527">
                  <c:v>15.527000000000044</c:v>
                </c:pt>
                <c:pt idx="15528">
                  <c:v>15.52800000000002</c:v>
                </c:pt>
                <c:pt idx="15529">
                  <c:v>15.528999999999996</c:v>
                </c:pt>
                <c:pt idx="15530">
                  <c:v>15.53000000000003</c:v>
                </c:pt>
                <c:pt idx="15531">
                  <c:v>15.531000000000006</c:v>
                </c:pt>
                <c:pt idx="15532">
                  <c:v>15.532000000000039</c:v>
                </c:pt>
                <c:pt idx="15533">
                  <c:v>15.533000000000015</c:v>
                </c:pt>
                <c:pt idx="15534">
                  <c:v>15.533999999999992</c:v>
                </c:pt>
                <c:pt idx="15535">
                  <c:v>15.535000000000025</c:v>
                </c:pt>
                <c:pt idx="15536">
                  <c:v>15.536000000000001</c:v>
                </c:pt>
                <c:pt idx="15537">
                  <c:v>15.537000000000035</c:v>
                </c:pt>
                <c:pt idx="15538">
                  <c:v>15.538000000000011</c:v>
                </c:pt>
                <c:pt idx="15539">
                  <c:v>15.539000000000044</c:v>
                </c:pt>
                <c:pt idx="15540">
                  <c:v>15.54000000000002</c:v>
                </c:pt>
                <c:pt idx="15541">
                  <c:v>15.540999999999997</c:v>
                </c:pt>
                <c:pt idx="15542">
                  <c:v>15.54200000000003</c:v>
                </c:pt>
                <c:pt idx="15543">
                  <c:v>15.543000000000006</c:v>
                </c:pt>
                <c:pt idx="15544">
                  <c:v>15.54400000000004</c:v>
                </c:pt>
                <c:pt idx="15545">
                  <c:v>15.545000000000016</c:v>
                </c:pt>
                <c:pt idx="15546">
                  <c:v>15.545999999999992</c:v>
                </c:pt>
                <c:pt idx="15547">
                  <c:v>15.547000000000025</c:v>
                </c:pt>
                <c:pt idx="15548">
                  <c:v>15.548000000000002</c:v>
                </c:pt>
                <c:pt idx="15549">
                  <c:v>15.549000000000035</c:v>
                </c:pt>
                <c:pt idx="15550">
                  <c:v>15.550000000000011</c:v>
                </c:pt>
                <c:pt idx="15551">
                  <c:v>15.551000000000045</c:v>
                </c:pt>
                <c:pt idx="15552">
                  <c:v>15.552000000000021</c:v>
                </c:pt>
                <c:pt idx="15553">
                  <c:v>15.552999999999997</c:v>
                </c:pt>
                <c:pt idx="15554">
                  <c:v>15.55400000000003</c:v>
                </c:pt>
                <c:pt idx="15555">
                  <c:v>15.555000000000007</c:v>
                </c:pt>
                <c:pt idx="15556">
                  <c:v>15.55600000000004</c:v>
                </c:pt>
                <c:pt idx="15557">
                  <c:v>15.557000000000016</c:v>
                </c:pt>
                <c:pt idx="15558">
                  <c:v>15.557999999999993</c:v>
                </c:pt>
                <c:pt idx="15559">
                  <c:v>15.559000000000026</c:v>
                </c:pt>
                <c:pt idx="15560">
                  <c:v>15.560000000000002</c:v>
                </c:pt>
                <c:pt idx="15561">
                  <c:v>15.561000000000035</c:v>
                </c:pt>
                <c:pt idx="15562">
                  <c:v>15.562000000000012</c:v>
                </c:pt>
                <c:pt idx="15563">
                  <c:v>15.563000000000045</c:v>
                </c:pt>
                <c:pt idx="15564">
                  <c:v>15.564000000000021</c:v>
                </c:pt>
                <c:pt idx="15565">
                  <c:v>15.564999999999998</c:v>
                </c:pt>
                <c:pt idx="15566">
                  <c:v>15.566000000000031</c:v>
                </c:pt>
                <c:pt idx="15567">
                  <c:v>15.567000000000007</c:v>
                </c:pt>
                <c:pt idx="15568">
                  <c:v>15.56800000000004</c:v>
                </c:pt>
                <c:pt idx="15569">
                  <c:v>15.569000000000017</c:v>
                </c:pt>
                <c:pt idx="15570">
                  <c:v>15.569999999999993</c:v>
                </c:pt>
                <c:pt idx="15571">
                  <c:v>15.571000000000026</c:v>
                </c:pt>
                <c:pt idx="15572">
                  <c:v>15.572000000000003</c:v>
                </c:pt>
                <c:pt idx="15573">
                  <c:v>15.573000000000036</c:v>
                </c:pt>
                <c:pt idx="15574">
                  <c:v>15.574000000000012</c:v>
                </c:pt>
                <c:pt idx="15575">
                  <c:v>15.575000000000045</c:v>
                </c:pt>
                <c:pt idx="15576">
                  <c:v>15.576000000000022</c:v>
                </c:pt>
                <c:pt idx="15577">
                  <c:v>15.576999999999998</c:v>
                </c:pt>
                <c:pt idx="15578">
                  <c:v>15.578000000000031</c:v>
                </c:pt>
                <c:pt idx="15579">
                  <c:v>15.579000000000008</c:v>
                </c:pt>
                <c:pt idx="15580">
                  <c:v>15.580000000000041</c:v>
                </c:pt>
                <c:pt idx="15581">
                  <c:v>15.581000000000017</c:v>
                </c:pt>
                <c:pt idx="15582">
                  <c:v>15.581999999999994</c:v>
                </c:pt>
                <c:pt idx="15583">
                  <c:v>15.583000000000027</c:v>
                </c:pt>
                <c:pt idx="15584">
                  <c:v>15.584000000000003</c:v>
                </c:pt>
                <c:pt idx="15585">
                  <c:v>15.585000000000036</c:v>
                </c:pt>
                <c:pt idx="15586">
                  <c:v>15.586000000000013</c:v>
                </c:pt>
                <c:pt idx="15587">
                  <c:v>15.587000000000046</c:v>
                </c:pt>
                <c:pt idx="15588">
                  <c:v>15.588000000000022</c:v>
                </c:pt>
                <c:pt idx="15589">
                  <c:v>15.588999999999999</c:v>
                </c:pt>
                <c:pt idx="15590">
                  <c:v>15.590000000000032</c:v>
                </c:pt>
                <c:pt idx="15591">
                  <c:v>15.591000000000008</c:v>
                </c:pt>
                <c:pt idx="15592">
                  <c:v>15.592000000000041</c:v>
                </c:pt>
                <c:pt idx="15593">
                  <c:v>15.593000000000018</c:v>
                </c:pt>
                <c:pt idx="15594">
                  <c:v>15.593999999999994</c:v>
                </c:pt>
                <c:pt idx="15595">
                  <c:v>15.595000000000027</c:v>
                </c:pt>
                <c:pt idx="15596">
                  <c:v>15.596000000000004</c:v>
                </c:pt>
                <c:pt idx="15597">
                  <c:v>15.597000000000037</c:v>
                </c:pt>
                <c:pt idx="15598">
                  <c:v>15.598000000000013</c:v>
                </c:pt>
                <c:pt idx="15599">
                  <c:v>15.599000000000046</c:v>
                </c:pt>
                <c:pt idx="15600">
                  <c:v>15.600000000000023</c:v>
                </c:pt>
                <c:pt idx="15601">
                  <c:v>15.600999999999999</c:v>
                </c:pt>
                <c:pt idx="15602">
                  <c:v>15.602000000000032</c:v>
                </c:pt>
                <c:pt idx="15603">
                  <c:v>15.603000000000009</c:v>
                </c:pt>
                <c:pt idx="15604">
                  <c:v>15.604000000000042</c:v>
                </c:pt>
                <c:pt idx="15605">
                  <c:v>15.605000000000018</c:v>
                </c:pt>
                <c:pt idx="15606">
                  <c:v>15.605999999999995</c:v>
                </c:pt>
                <c:pt idx="15607">
                  <c:v>15.607000000000028</c:v>
                </c:pt>
                <c:pt idx="15608">
                  <c:v>15.608000000000004</c:v>
                </c:pt>
                <c:pt idx="15609">
                  <c:v>15.609000000000037</c:v>
                </c:pt>
                <c:pt idx="15610">
                  <c:v>15.610000000000014</c:v>
                </c:pt>
                <c:pt idx="15611">
                  <c:v>15.61099999999999</c:v>
                </c:pt>
                <c:pt idx="15612">
                  <c:v>15.612000000000023</c:v>
                </c:pt>
                <c:pt idx="15613">
                  <c:v>15.613</c:v>
                </c:pt>
                <c:pt idx="15614">
                  <c:v>15.614000000000033</c:v>
                </c:pt>
                <c:pt idx="15615">
                  <c:v>15.615000000000009</c:v>
                </c:pt>
                <c:pt idx="15616">
                  <c:v>15.616000000000042</c:v>
                </c:pt>
                <c:pt idx="15617">
                  <c:v>15.617000000000019</c:v>
                </c:pt>
                <c:pt idx="15618">
                  <c:v>15.617999999999995</c:v>
                </c:pt>
                <c:pt idx="15619">
                  <c:v>15.619000000000028</c:v>
                </c:pt>
                <c:pt idx="15620">
                  <c:v>15.620000000000005</c:v>
                </c:pt>
                <c:pt idx="15621">
                  <c:v>15.621000000000038</c:v>
                </c:pt>
                <c:pt idx="15622">
                  <c:v>15.622000000000014</c:v>
                </c:pt>
                <c:pt idx="15623">
                  <c:v>15.62299999999999</c:v>
                </c:pt>
                <c:pt idx="15624">
                  <c:v>15.624000000000024</c:v>
                </c:pt>
                <c:pt idx="15625">
                  <c:v>15.625</c:v>
                </c:pt>
                <c:pt idx="15626">
                  <c:v>15.626000000000033</c:v>
                </c:pt>
                <c:pt idx="15627">
                  <c:v>15.62700000000001</c:v>
                </c:pt>
                <c:pt idx="15628">
                  <c:v>15.628000000000043</c:v>
                </c:pt>
                <c:pt idx="15629">
                  <c:v>15.629000000000019</c:v>
                </c:pt>
                <c:pt idx="15630">
                  <c:v>15.629999999999995</c:v>
                </c:pt>
                <c:pt idx="15631">
                  <c:v>15.631000000000029</c:v>
                </c:pt>
                <c:pt idx="15632">
                  <c:v>15.632000000000005</c:v>
                </c:pt>
                <c:pt idx="15633">
                  <c:v>15.633000000000038</c:v>
                </c:pt>
                <c:pt idx="15634">
                  <c:v>15.634000000000015</c:v>
                </c:pt>
                <c:pt idx="15635">
                  <c:v>15.634999999999991</c:v>
                </c:pt>
                <c:pt idx="15636">
                  <c:v>15.636000000000024</c:v>
                </c:pt>
                <c:pt idx="15637">
                  <c:v>15.637</c:v>
                </c:pt>
                <c:pt idx="15638">
                  <c:v>15.638000000000034</c:v>
                </c:pt>
                <c:pt idx="15639">
                  <c:v>15.63900000000001</c:v>
                </c:pt>
                <c:pt idx="15640">
                  <c:v>15.640000000000043</c:v>
                </c:pt>
                <c:pt idx="15641">
                  <c:v>15.64100000000002</c:v>
                </c:pt>
                <c:pt idx="15642">
                  <c:v>15.641999999999996</c:v>
                </c:pt>
                <c:pt idx="15643">
                  <c:v>15.643000000000029</c:v>
                </c:pt>
                <c:pt idx="15644">
                  <c:v>15.644000000000005</c:v>
                </c:pt>
                <c:pt idx="15645">
                  <c:v>15.645000000000039</c:v>
                </c:pt>
                <c:pt idx="15646">
                  <c:v>15.646000000000015</c:v>
                </c:pt>
                <c:pt idx="15647">
                  <c:v>15.646999999999991</c:v>
                </c:pt>
                <c:pt idx="15648">
                  <c:v>15.648000000000025</c:v>
                </c:pt>
                <c:pt idx="15649">
                  <c:v>15.649000000000001</c:v>
                </c:pt>
                <c:pt idx="15650">
                  <c:v>15.650000000000034</c:v>
                </c:pt>
                <c:pt idx="15651">
                  <c:v>15.65100000000001</c:v>
                </c:pt>
                <c:pt idx="15652">
                  <c:v>15.652000000000044</c:v>
                </c:pt>
                <c:pt idx="15653">
                  <c:v>15.65300000000002</c:v>
                </c:pt>
                <c:pt idx="15654">
                  <c:v>15.653999999999996</c:v>
                </c:pt>
                <c:pt idx="15655">
                  <c:v>15.65500000000003</c:v>
                </c:pt>
                <c:pt idx="15656">
                  <c:v>15.656000000000006</c:v>
                </c:pt>
                <c:pt idx="15657">
                  <c:v>15.657000000000039</c:v>
                </c:pt>
                <c:pt idx="15658">
                  <c:v>15.658000000000015</c:v>
                </c:pt>
                <c:pt idx="15659">
                  <c:v>15.658999999999992</c:v>
                </c:pt>
                <c:pt idx="15660">
                  <c:v>15.660000000000025</c:v>
                </c:pt>
                <c:pt idx="15661">
                  <c:v>15.661000000000001</c:v>
                </c:pt>
                <c:pt idx="15662">
                  <c:v>15.662000000000035</c:v>
                </c:pt>
                <c:pt idx="15663">
                  <c:v>15.663000000000011</c:v>
                </c:pt>
                <c:pt idx="15664">
                  <c:v>15.664000000000044</c:v>
                </c:pt>
                <c:pt idx="15665">
                  <c:v>15.66500000000002</c:v>
                </c:pt>
                <c:pt idx="15666">
                  <c:v>15.665999999999997</c:v>
                </c:pt>
                <c:pt idx="15667">
                  <c:v>15.66700000000003</c:v>
                </c:pt>
                <c:pt idx="15668">
                  <c:v>15.668000000000006</c:v>
                </c:pt>
                <c:pt idx="15669">
                  <c:v>15.66900000000004</c:v>
                </c:pt>
                <c:pt idx="15670">
                  <c:v>15.670000000000016</c:v>
                </c:pt>
                <c:pt idx="15671">
                  <c:v>15.670999999999992</c:v>
                </c:pt>
                <c:pt idx="15672">
                  <c:v>15.672000000000025</c:v>
                </c:pt>
                <c:pt idx="15673">
                  <c:v>15.673000000000002</c:v>
                </c:pt>
                <c:pt idx="15674">
                  <c:v>15.674000000000035</c:v>
                </c:pt>
                <c:pt idx="15675">
                  <c:v>15.675000000000011</c:v>
                </c:pt>
                <c:pt idx="15676">
                  <c:v>15.676000000000045</c:v>
                </c:pt>
                <c:pt idx="15677">
                  <c:v>15.677000000000021</c:v>
                </c:pt>
                <c:pt idx="15678">
                  <c:v>15.677999999999997</c:v>
                </c:pt>
                <c:pt idx="15679">
                  <c:v>15.67900000000003</c:v>
                </c:pt>
                <c:pt idx="15680">
                  <c:v>15.680000000000007</c:v>
                </c:pt>
                <c:pt idx="15681">
                  <c:v>15.68100000000004</c:v>
                </c:pt>
                <c:pt idx="15682">
                  <c:v>15.682000000000016</c:v>
                </c:pt>
                <c:pt idx="15683">
                  <c:v>15.682999999999993</c:v>
                </c:pt>
                <c:pt idx="15684">
                  <c:v>15.684000000000026</c:v>
                </c:pt>
                <c:pt idx="15685">
                  <c:v>15.685000000000002</c:v>
                </c:pt>
                <c:pt idx="15686">
                  <c:v>15.686000000000035</c:v>
                </c:pt>
                <c:pt idx="15687">
                  <c:v>15.687000000000012</c:v>
                </c:pt>
                <c:pt idx="15688">
                  <c:v>15.688000000000045</c:v>
                </c:pt>
                <c:pt idx="15689">
                  <c:v>15.689000000000021</c:v>
                </c:pt>
                <c:pt idx="15690">
                  <c:v>15.689999999999998</c:v>
                </c:pt>
                <c:pt idx="15691">
                  <c:v>15.691000000000031</c:v>
                </c:pt>
                <c:pt idx="15692">
                  <c:v>15.692000000000007</c:v>
                </c:pt>
                <c:pt idx="15693">
                  <c:v>15.69300000000004</c:v>
                </c:pt>
                <c:pt idx="15694">
                  <c:v>15.694000000000017</c:v>
                </c:pt>
                <c:pt idx="15695">
                  <c:v>15.694999999999993</c:v>
                </c:pt>
                <c:pt idx="15696">
                  <c:v>15.696000000000026</c:v>
                </c:pt>
                <c:pt idx="15697">
                  <c:v>15.697000000000003</c:v>
                </c:pt>
                <c:pt idx="15698">
                  <c:v>15.698000000000036</c:v>
                </c:pt>
                <c:pt idx="15699">
                  <c:v>15.699000000000012</c:v>
                </c:pt>
                <c:pt idx="15700">
                  <c:v>15.700000000000045</c:v>
                </c:pt>
                <c:pt idx="15701">
                  <c:v>15.701000000000022</c:v>
                </c:pt>
                <c:pt idx="15702">
                  <c:v>15.701999999999998</c:v>
                </c:pt>
                <c:pt idx="15703">
                  <c:v>15.703000000000031</c:v>
                </c:pt>
                <c:pt idx="15704">
                  <c:v>15.704000000000008</c:v>
                </c:pt>
                <c:pt idx="15705">
                  <c:v>15.705000000000041</c:v>
                </c:pt>
                <c:pt idx="15706">
                  <c:v>15.706000000000017</c:v>
                </c:pt>
                <c:pt idx="15707">
                  <c:v>15.706999999999994</c:v>
                </c:pt>
                <c:pt idx="15708">
                  <c:v>15.708000000000027</c:v>
                </c:pt>
                <c:pt idx="15709">
                  <c:v>15.709000000000003</c:v>
                </c:pt>
                <c:pt idx="15710">
                  <c:v>15.710000000000036</c:v>
                </c:pt>
                <c:pt idx="15711">
                  <c:v>15.711000000000013</c:v>
                </c:pt>
                <c:pt idx="15712">
                  <c:v>15.712000000000046</c:v>
                </c:pt>
                <c:pt idx="15713">
                  <c:v>15.713000000000022</c:v>
                </c:pt>
                <c:pt idx="15714">
                  <c:v>15.713999999999999</c:v>
                </c:pt>
                <c:pt idx="15715">
                  <c:v>15.715000000000032</c:v>
                </c:pt>
                <c:pt idx="15716">
                  <c:v>15.716000000000008</c:v>
                </c:pt>
                <c:pt idx="15717">
                  <c:v>15.717000000000041</c:v>
                </c:pt>
                <c:pt idx="15718">
                  <c:v>15.718000000000018</c:v>
                </c:pt>
                <c:pt idx="15719">
                  <c:v>15.718999999999994</c:v>
                </c:pt>
                <c:pt idx="15720">
                  <c:v>15.720000000000027</c:v>
                </c:pt>
                <c:pt idx="15721">
                  <c:v>15.721000000000004</c:v>
                </c:pt>
                <c:pt idx="15722">
                  <c:v>15.722000000000037</c:v>
                </c:pt>
                <c:pt idx="15723">
                  <c:v>15.723000000000013</c:v>
                </c:pt>
                <c:pt idx="15724">
                  <c:v>15.724000000000046</c:v>
                </c:pt>
                <c:pt idx="15725">
                  <c:v>15.725000000000023</c:v>
                </c:pt>
                <c:pt idx="15726">
                  <c:v>15.725999999999999</c:v>
                </c:pt>
                <c:pt idx="15727">
                  <c:v>15.727000000000032</c:v>
                </c:pt>
                <c:pt idx="15728">
                  <c:v>15.728000000000009</c:v>
                </c:pt>
                <c:pt idx="15729">
                  <c:v>15.729000000000042</c:v>
                </c:pt>
                <c:pt idx="15730">
                  <c:v>15.730000000000018</c:v>
                </c:pt>
                <c:pt idx="15731">
                  <c:v>15.730999999999995</c:v>
                </c:pt>
                <c:pt idx="15732">
                  <c:v>15.732000000000028</c:v>
                </c:pt>
                <c:pt idx="15733">
                  <c:v>15.733000000000004</c:v>
                </c:pt>
                <c:pt idx="15734">
                  <c:v>15.734000000000037</c:v>
                </c:pt>
                <c:pt idx="15735">
                  <c:v>15.735000000000014</c:v>
                </c:pt>
                <c:pt idx="15736">
                  <c:v>15.73599999999999</c:v>
                </c:pt>
                <c:pt idx="15737">
                  <c:v>15.737000000000023</c:v>
                </c:pt>
                <c:pt idx="15738">
                  <c:v>15.738</c:v>
                </c:pt>
                <c:pt idx="15739">
                  <c:v>15.739000000000033</c:v>
                </c:pt>
                <c:pt idx="15740">
                  <c:v>15.740000000000009</c:v>
                </c:pt>
                <c:pt idx="15741">
                  <c:v>15.741000000000042</c:v>
                </c:pt>
                <c:pt idx="15742">
                  <c:v>15.742000000000019</c:v>
                </c:pt>
                <c:pt idx="15743">
                  <c:v>15.742999999999995</c:v>
                </c:pt>
                <c:pt idx="15744">
                  <c:v>15.744000000000028</c:v>
                </c:pt>
                <c:pt idx="15745">
                  <c:v>15.745000000000005</c:v>
                </c:pt>
                <c:pt idx="15746">
                  <c:v>15.746000000000038</c:v>
                </c:pt>
                <c:pt idx="15747">
                  <c:v>15.747000000000014</c:v>
                </c:pt>
                <c:pt idx="15748">
                  <c:v>15.74799999999999</c:v>
                </c:pt>
                <c:pt idx="15749">
                  <c:v>15.749000000000024</c:v>
                </c:pt>
                <c:pt idx="15750">
                  <c:v>15.75</c:v>
                </c:pt>
                <c:pt idx="15751">
                  <c:v>15.751000000000033</c:v>
                </c:pt>
                <c:pt idx="15752">
                  <c:v>15.75200000000001</c:v>
                </c:pt>
                <c:pt idx="15753">
                  <c:v>15.753000000000043</c:v>
                </c:pt>
                <c:pt idx="15754">
                  <c:v>15.754000000000019</c:v>
                </c:pt>
                <c:pt idx="15755">
                  <c:v>15.754999999999995</c:v>
                </c:pt>
                <c:pt idx="15756">
                  <c:v>15.756000000000029</c:v>
                </c:pt>
                <c:pt idx="15757">
                  <c:v>15.757000000000005</c:v>
                </c:pt>
                <c:pt idx="15758">
                  <c:v>15.758000000000038</c:v>
                </c:pt>
                <c:pt idx="15759">
                  <c:v>15.759000000000015</c:v>
                </c:pt>
                <c:pt idx="15760">
                  <c:v>15.759999999999991</c:v>
                </c:pt>
                <c:pt idx="15761">
                  <c:v>15.761000000000024</c:v>
                </c:pt>
                <c:pt idx="15762">
                  <c:v>15.762</c:v>
                </c:pt>
                <c:pt idx="15763">
                  <c:v>15.763000000000034</c:v>
                </c:pt>
                <c:pt idx="15764">
                  <c:v>15.76400000000001</c:v>
                </c:pt>
                <c:pt idx="15765">
                  <c:v>15.765000000000043</c:v>
                </c:pt>
                <c:pt idx="15766">
                  <c:v>15.76600000000002</c:v>
                </c:pt>
                <c:pt idx="15767">
                  <c:v>15.766999999999996</c:v>
                </c:pt>
                <c:pt idx="15768">
                  <c:v>15.768000000000029</c:v>
                </c:pt>
                <c:pt idx="15769">
                  <c:v>15.769000000000005</c:v>
                </c:pt>
                <c:pt idx="15770">
                  <c:v>15.770000000000039</c:v>
                </c:pt>
                <c:pt idx="15771">
                  <c:v>15.771000000000015</c:v>
                </c:pt>
                <c:pt idx="15772">
                  <c:v>15.771999999999991</c:v>
                </c:pt>
                <c:pt idx="15773">
                  <c:v>15.773000000000025</c:v>
                </c:pt>
                <c:pt idx="15774">
                  <c:v>15.774000000000001</c:v>
                </c:pt>
                <c:pt idx="15775">
                  <c:v>15.775000000000034</c:v>
                </c:pt>
                <c:pt idx="15776">
                  <c:v>15.77600000000001</c:v>
                </c:pt>
                <c:pt idx="15777">
                  <c:v>15.777000000000044</c:v>
                </c:pt>
                <c:pt idx="15778">
                  <c:v>15.77800000000002</c:v>
                </c:pt>
                <c:pt idx="15779">
                  <c:v>15.778999999999996</c:v>
                </c:pt>
                <c:pt idx="15780">
                  <c:v>15.78000000000003</c:v>
                </c:pt>
                <c:pt idx="15781">
                  <c:v>15.781000000000006</c:v>
                </c:pt>
                <c:pt idx="15782">
                  <c:v>15.782000000000039</c:v>
                </c:pt>
                <c:pt idx="15783">
                  <c:v>15.783000000000015</c:v>
                </c:pt>
                <c:pt idx="15784">
                  <c:v>15.783999999999992</c:v>
                </c:pt>
                <c:pt idx="15785">
                  <c:v>15.785000000000025</c:v>
                </c:pt>
                <c:pt idx="15786">
                  <c:v>15.786000000000001</c:v>
                </c:pt>
                <c:pt idx="15787">
                  <c:v>15.787000000000035</c:v>
                </c:pt>
                <c:pt idx="15788">
                  <c:v>15.788000000000011</c:v>
                </c:pt>
                <c:pt idx="15789">
                  <c:v>15.789000000000044</c:v>
                </c:pt>
                <c:pt idx="15790">
                  <c:v>15.79000000000002</c:v>
                </c:pt>
                <c:pt idx="15791">
                  <c:v>15.790999999999997</c:v>
                </c:pt>
                <c:pt idx="15792">
                  <c:v>15.79200000000003</c:v>
                </c:pt>
                <c:pt idx="15793">
                  <c:v>15.793000000000006</c:v>
                </c:pt>
                <c:pt idx="15794">
                  <c:v>15.79400000000004</c:v>
                </c:pt>
                <c:pt idx="15795">
                  <c:v>15.795000000000016</c:v>
                </c:pt>
                <c:pt idx="15796">
                  <c:v>15.795999999999992</c:v>
                </c:pt>
                <c:pt idx="15797">
                  <c:v>15.797000000000025</c:v>
                </c:pt>
                <c:pt idx="15798">
                  <c:v>15.798000000000002</c:v>
                </c:pt>
                <c:pt idx="15799">
                  <c:v>15.799000000000035</c:v>
                </c:pt>
                <c:pt idx="15800">
                  <c:v>15.800000000000011</c:v>
                </c:pt>
                <c:pt idx="15801">
                  <c:v>15.801000000000045</c:v>
                </c:pt>
                <c:pt idx="15802">
                  <c:v>15.802000000000021</c:v>
                </c:pt>
                <c:pt idx="15803">
                  <c:v>15.802999999999997</c:v>
                </c:pt>
                <c:pt idx="15804">
                  <c:v>15.80400000000003</c:v>
                </c:pt>
                <c:pt idx="15805">
                  <c:v>15.805000000000007</c:v>
                </c:pt>
                <c:pt idx="15806">
                  <c:v>15.80600000000004</c:v>
                </c:pt>
                <c:pt idx="15807">
                  <c:v>15.807000000000016</c:v>
                </c:pt>
                <c:pt idx="15808">
                  <c:v>15.807999999999993</c:v>
                </c:pt>
                <c:pt idx="15809">
                  <c:v>15.809000000000026</c:v>
                </c:pt>
                <c:pt idx="15810">
                  <c:v>15.810000000000002</c:v>
                </c:pt>
                <c:pt idx="15811">
                  <c:v>15.811000000000035</c:v>
                </c:pt>
                <c:pt idx="15812">
                  <c:v>15.812000000000012</c:v>
                </c:pt>
                <c:pt idx="15813">
                  <c:v>15.813000000000045</c:v>
                </c:pt>
                <c:pt idx="15814">
                  <c:v>15.814000000000021</c:v>
                </c:pt>
                <c:pt idx="15815">
                  <c:v>15.814999999999998</c:v>
                </c:pt>
                <c:pt idx="15816">
                  <c:v>15.816000000000031</c:v>
                </c:pt>
                <c:pt idx="15817">
                  <c:v>15.817000000000007</c:v>
                </c:pt>
                <c:pt idx="15818">
                  <c:v>15.81800000000004</c:v>
                </c:pt>
                <c:pt idx="15819">
                  <c:v>15.819000000000017</c:v>
                </c:pt>
                <c:pt idx="15820">
                  <c:v>15.819999999999993</c:v>
                </c:pt>
                <c:pt idx="15821">
                  <c:v>15.821000000000026</c:v>
                </c:pt>
                <c:pt idx="15822">
                  <c:v>15.822000000000003</c:v>
                </c:pt>
                <c:pt idx="15823">
                  <c:v>15.823000000000036</c:v>
                </c:pt>
                <c:pt idx="15824">
                  <c:v>15.824000000000012</c:v>
                </c:pt>
                <c:pt idx="15825">
                  <c:v>15.825000000000045</c:v>
                </c:pt>
                <c:pt idx="15826">
                  <c:v>15.826000000000022</c:v>
                </c:pt>
                <c:pt idx="15827">
                  <c:v>15.826999999999998</c:v>
                </c:pt>
                <c:pt idx="15828">
                  <c:v>15.828000000000031</c:v>
                </c:pt>
                <c:pt idx="15829">
                  <c:v>15.829000000000008</c:v>
                </c:pt>
                <c:pt idx="15830">
                  <c:v>15.830000000000041</c:v>
                </c:pt>
                <c:pt idx="15831">
                  <c:v>15.831000000000017</c:v>
                </c:pt>
                <c:pt idx="15832">
                  <c:v>15.831999999999994</c:v>
                </c:pt>
                <c:pt idx="15833">
                  <c:v>15.833000000000027</c:v>
                </c:pt>
                <c:pt idx="15834">
                  <c:v>15.834000000000003</c:v>
                </c:pt>
                <c:pt idx="15835">
                  <c:v>15.835000000000036</c:v>
                </c:pt>
                <c:pt idx="15836">
                  <c:v>15.836000000000013</c:v>
                </c:pt>
                <c:pt idx="15837">
                  <c:v>15.837000000000046</c:v>
                </c:pt>
                <c:pt idx="15838">
                  <c:v>15.838000000000022</c:v>
                </c:pt>
                <c:pt idx="15839">
                  <c:v>15.838999999999999</c:v>
                </c:pt>
                <c:pt idx="15840">
                  <c:v>15.840000000000032</c:v>
                </c:pt>
                <c:pt idx="15841">
                  <c:v>15.841000000000008</c:v>
                </c:pt>
                <c:pt idx="15842">
                  <c:v>15.842000000000041</c:v>
                </c:pt>
                <c:pt idx="15843">
                  <c:v>15.843000000000018</c:v>
                </c:pt>
                <c:pt idx="15844">
                  <c:v>15.843999999999994</c:v>
                </c:pt>
                <c:pt idx="15845">
                  <c:v>15.845000000000027</c:v>
                </c:pt>
                <c:pt idx="15846">
                  <c:v>15.846000000000004</c:v>
                </c:pt>
                <c:pt idx="15847">
                  <c:v>15.847000000000037</c:v>
                </c:pt>
                <c:pt idx="15848">
                  <c:v>15.848000000000013</c:v>
                </c:pt>
                <c:pt idx="15849">
                  <c:v>15.849000000000046</c:v>
                </c:pt>
                <c:pt idx="15850">
                  <c:v>15.850000000000023</c:v>
                </c:pt>
                <c:pt idx="15851">
                  <c:v>15.850999999999999</c:v>
                </c:pt>
                <c:pt idx="15852">
                  <c:v>15.852000000000032</c:v>
                </c:pt>
                <c:pt idx="15853">
                  <c:v>15.853000000000009</c:v>
                </c:pt>
                <c:pt idx="15854">
                  <c:v>15.854000000000042</c:v>
                </c:pt>
                <c:pt idx="15855">
                  <c:v>15.855000000000018</c:v>
                </c:pt>
                <c:pt idx="15856">
                  <c:v>15.855999999999995</c:v>
                </c:pt>
                <c:pt idx="15857">
                  <c:v>15.857000000000028</c:v>
                </c:pt>
                <c:pt idx="15858">
                  <c:v>15.858000000000004</c:v>
                </c:pt>
                <c:pt idx="15859">
                  <c:v>15.859000000000037</c:v>
                </c:pt>
                <c:pt idx="15860">
                  <c:v>15.860000000000014</c:v>
                </c:pt>
                <c:pt idx="15861">
                  <c:v>15.86099999999999</c:v>
                </c:pt>
                <c:pt idx="15862">
                  <c:v>15.862000000000023</c:v>
                </c:pt>
                <c:pt idx="15863">
                  <c:v>15.863</c:v>
                </c:pt>
                <c:pt idx="15864">
                  <c:v>15.864000000000033</c:v>
                </c:pt>
                <c:pt idx="15865">
                  <c:v>15.865000000000009</c:v>
                </c:pt>
                <c:pt idx="15866">
                  <c:v>15.866000000000042</c:v>
                </c:pt>
                <c:pt idx="15867">
                  <c:v>15.867000000000019</c:v>
                </c:pt>
                <c:pt idx="15868">
                  <c:v>15.867999999999995</c:v>
                </c:pt>
                <c:pt idx="15869">
                  <c:v>15.869000000000028</c:v>
                </c:pt>
                <c:pt idx="15870">
                  <c:v>15.870000000000005</c:v>
                </c:pt>
                <c:pt idx="15871">
                  <c:v>15.871000000000038</c:v>
                </c:pt>
                <c:pt idx="15872">
                  <c:v>15.872000000000014</c:v>
                </c:pt>
                <c:pt idx="15873">
                  <c:v>15.87299999999999</c:v>
                </c:pt>
                <c:pt idx="15874">
                  <c:v>15.874000000000024</c:v>
                </c:pt>
                <c:pt idx="15875">
                  <c:v>15.875</c:v>
                </c:pt>
                <c:pt idx="15876">
                  <c:v>15.876000000000033</c:v>
                </c:pt>
                <c:pt idx="15877">
                  <c:v>15.87700000000001</c:v>
                </c:pt>
                <c:pt idx="15878">
                  <c:v>15.878000000000043</c:v>
                </c:pt>
                <c:pt idx="15879">
                  <c:v>15.879000000000019</c:v>
                </c:pt>
                <c:pt idx="15880">
                  <c:v>15.879999999999995</c:v>
                </c:pt>
                <c:pt idx="15881">
                  <c:v>15.881000000000029</c:v>
                </c:pt>
                <c:pt idx="15882">
                  <c:v>15.882000000000005</c:v>
                </c:pt>
                <c:pt idx="15883">
                  <c:v>15.883000000000038</c:v>
                </c:pt>
                <c:pt idx="15884">
                  <c:v>15.884000000000015</c:v>
                </c:pt>
                <c:pt idx="15885">
                  <c:v>15.884999999999991</c:v>
                </c:pt>
                <c:pt idx="15886">
                  <c:v>15.886000000000024</c:v>
                </c:pt>
                <c:pt idx="15887">
                  <c:v>15.887</c:v>
                </c:pt>
                <c:pt idx="15888">
                  <c:v>15.888000000000034</c:v>
                </c:pt>
                <c:pt idx="15889">
                  <c:v>15.88900000000001</c:v>
                </c:pt>
                <c:pt idx="15890">
                  <c:v>15.890000000000043</c:v>
                </c:pt>
                <c:pt idx="15891">
                  <c:v>15.89100000000002</c:v>
                </c:pt>
                <c:pt idx="15892">
                  <c:v>15.891999999999996</c:v>
                </c:pt>
                <c:pt idx="15893">
                  <c:v>15.893000000000029</c:v>
                </c:pt>
                <c:pt idx="15894">
                  <c:v>15.894000000000005</c:v>
                </c:pt>
                <c:pt idx="15895">
                  <c:v>15.895000000000039</c:v>
                </c:pt>
                <c:pt idx="15896">
                  <c:v>15.896000000000015</c:v>
                </c:pt>
                <c:pt idx="15897">
                  <c:v>15.896999999999991</c:v>
                </c:pt>
                <c:pt idx="15898">
                  <c:v>15.898000000000025</c:v>
                </c:pt>
                <c:pt idx="15899">
                  <c:v>15.899000000000001</c:v>
                </c:pt>
                <c:pt idx="15900">
                  <c:v>15.900000000000034</c:v>
                </c:pt>
                <c:pt idx="15901">
                  <c:v>15.90100000000001</c:v>
                </c:pt>
                <c:pt idx="15902">
                  <c:v>15.902000000000044</c:v>
                </c:pt>
                <c:pt idx="15903">
                  <c:v>15.90300000000002</c:v>
                </c:pt>
                <c:pt idx="15904">
                  <c:v>15.903999999999996</c:v>
                </c:pt>
                <c:pt idx="15905">
                  <c:v>15.90500000000003</c:v>
                </c:pt>
                <c:pt idx="15906">
                  <c:v>15.906000000000006</c:v>
                </c:pt>
                <c:pt idx="15907">
                  <c:v>15.907000000000039</c:v>
                </c:pt>
                <c:pt idx="15908">
                  <c:v>15.908000000000015</c:v>
                </c:pt>
                <c:pt idx="15909">
                  <c:v>15.908999999999992</c:v>
                </c:pt>
                <c:pt idx="15910">
                  <c:v>15.910000000000025</c:v>
                </c:pt>
                <c:pt idx="15911">
                  <c:v>15.911000000000001</c:v>
                </c:pt>
                <c:pt idx="15912">
                  <c:v>15.912000000000035</c:v>
                </c:pt>
                <c:pt idx="15913">
                  <c:v>15.913000000000011</c:v>
                </c:pt>
                <c:pt idx="15914">
                  <c:v>15.914000000000044</c:v>
                </c:pt>
                <c:pt idx="15915">
                  <c:v>15.91500000000002</c:v>
                </c:pt>
                <c:pt idx="15916">
                  <c:v>15.915999999999997</c:v>
                </c:pt>
                <c:pt idx="15917">
                  <c:v>15.91700000000003</c:v>
                </c:pt>
                <c:pt idx="15918">
                  <c:v>15.918000000000006</c:v>
                </c:pt>
                <c:pt idx="15919">
                  <c:v>15.91900000000004</c:v>
                </c:pt>
                <c:pt idx="15920">
                  <c:v>15.920000000000016</c:v>
                </c:pt>
                <c:pt idx="15921">
                  <c:v>15.920999999999992</c:v>
                </c:pt>
                <c:pt idx="15922">
                  <c:v>15.922000000000025</c:v>
                </c:pt>
                <c:pt idx="15923">
                  <c:v>15.923000000000002</c:v>
                </c:pt>
                <c:pt idx="15924">
                  <c:v>15.924000000000035</c:v>
                </c:pt>
                <c:pt idx="15925">
                  <c:v>15.925000000000011</c:v>
                </c:pt>
                <c:pt idx="15926">
                  <c:v>15.926000000000045</c:v>
                </c:pt>
                <c:pt idx="15927">
                  <c:v>15.927000000000021</c:v>
                </c:pt>
                <c:pt idx="15928">
                  <c:v>15.927999999999997</c:v>
                </c:pt>
                <c:pt idx="15929">
                  <c:v>15.92900000000003</c:v>
                </c:pt>
                <c:pt idx="15930">
                  <c:v>15.930000000000007</c:v>
                </c:pt>
                <c:pt idx="15931">
                  <c:v>15.93100000000004</c:v>
                </c:pt>
                <c:pt idx="15932">
                  <c:v>15.932000000000016</c:v>
                </c:pt>
                <c:pt idx="15933">
                  <c:v>15.932999999999993</c:v>
                </c:pt>
                <c:pt idx="15934">
                  <c:v>15.934000000000026</c:v>
                </c:pt>
                <c:pt idx="15935">
                  <c:v>15.935000000000002</c:v>
                </c:pt>
                <c:pt idx="15936">
                  <c:v>15.936000000000035</c:v>
                </c:pt>
                <c:pt idx="15937">
                  <c:v>15.937000000000012</c:v>
                </c:pt>
                <c:pt idx="15938">
                  <c:v>15.938000000000045</c:v>
                </c:pt>
                <c:pt idx="15939">
                  <c:v>15.939000000000021</c:v>
                </c:pt>
                <c:pt idx="15940">
                  <c:v>15.939999999999998</c:v>
                </c:pt>
                <c:pt idx="15941">
                  <c:v>15.941000000000031</c:v>
                </c:pt>
                <c:pt idx="15942">
                  <c:v>15.942000000000007</c:v>
                </c:pt>
                <c:pt idx="15943">
                  <c:v>15.94300000000004</c:v>
                </c:pt>
                <c:pt idx="15944">
                  <c:v>15.944000000000017</c:v>
                </c:pt>
                <c:pt idx="15945">
                  <c:v>15.944999999999993</c:v>
                </c:pt>
                <c:pt idx="15946">
                  <c:v>15.946000000000026</c:v>
                </c:pt>
                <c:pt idx="15947">
                  <c:v>15.947000000000003</c:v>
                </c:pt>
                <c:pt idx="15948">
                  <c:v>15.948000000000036</c:v>
                </c:pt>
                <c:pt idx="15949">
                  <c:v>15.949000000000012</c:v>
                </c:pt>
                <c:pt idx="15950">
                  <c:v>15.950000000000045</c:v>
                </c:pt>
                <c:pt idx="15951">
                  <c:v>15.951000000000022</c:v>
                </c:pt>
                <c:pt idx="15952">
                  <c:v>15.951999999999998</c:v>
                </c:pt>
                <c:pt idx="15953">
                  <c:v>15.953000000000031</c:v>
                </c:pt>
                <c:pt idx="15954">
                  <c:v>15.954000000000008</c:v>
                </c:pt>
                <c:pt idx="15955">
                  <c:v>15.955000000000041</c:v>
                </c:pt>
                <c:pt idx="15956">
                  <c:v>15.956000000000017</c:v>
                </c:pt>
                <c:pt idx="15957">
                  <c:v>15.956999999999994</c:v>
                </c:pt>
                <c:pt idx="15958">
                  <c:v>15.958000000000027</c:v>
                </c:pt>
                <c:pt idx="15959">
                  <c:v>15.959000000000003</c:v>
                </c:pt>
                <c:pt idx="15960">
                  <c:v>15.960000000000036</c:v>
                </c:pt>
                <c:pt idx="15961">
                  <c:v>15.961000000000013</c:v>
                </c:pt>
                <c:pt idx="15962">
                  <c:v>15.962000000000046</c:v>
                </c:pt>
                <c:pt idx="15963">
                  <c:v>15.963000000000022</c:v>
                </c:pt>
                <c:pt idx="15964">
                  <c:v>15.963999999999999</c:v>
                </c:pt>
                <c:pt idx="15965">
                  <c:v>15.965000000000032</c:v>
                </c:pt>
                <c:pt idx="15966">
                  <c:v>15.966000000000008</c:v>
                </c:pt>
                <c:pt idx="15967">
                  <c:v>15.967000000000041</c:v>
                </c:pt>
                <c:pt idx="15968">
                  <c:v>15.968000000000018</c:v>
                </c:pt>
                <c:pt idx="15969">
                  <c:v>15.968999999999994</c:v>
                </c:pt>
                <c:pt idx="15970">
                  <c:v>15.970000000000027</c:v>
                </c:pt>
                <c:pt idx="15971">
                  <c:v>15.971000000000004</c:v>
                </c:pt>
                <c:pt idx="15972">
                  <c:v>15.972000000000037</c:v>
                </c:pt>
                <c:pt idx="15973">
                  <c:v>15.973000000000013</c:v>
                </c:pt>
                <c:pt idx="15974">
                  <c:v>15.974000000000046</c:v>
                </c:pt>
                <c:pt idx="15975">
                  <c:v>15.975000000000023</c:v>
                </c:pt>
                <c:pt idx="15976">
                  <c:v>15.975999999999999</c:v>
                </c:pt>
                <c:pt idx="15977">
                  <c:v>15.977000000000032</c:v>
                </c:pt>
                <c:pt idx="15978">
                  <c:v>15.978000000000009</c:v>
                </c:pt>
                <c:pt idx="15979">
                  <c:v>15.979000000000042</c:v>
                </c:pt>
                <c:pt idx="15980">
                  <c:v>15.980000000000018</c:v>
                </c:pt>
                <c:pt idx="15981">
                  <c:v>15.980999999999995</c:v>
                </c:pt>
                <c:pt idx="15982">
                  <c:v>15.982000000000028</c:v>
                </c:pt>
                <c:pt idx="15983">
                  <c:v>15.983000000000004</c:v>
                </c:pt>
                <c:pt idx="15984">
                  <c:v>15.984000000000037</c:v>
                </c:pt>
                <c:pt idx="15985">
                  <c:v>15.985000000000014</c:v>
                </c:pt>
                <c:pt idx="15986">
                  <c:v>15.98599999999999</c:v>
                </c:pt>
                <c:pt idx="15987">
                  <c:v>15.987000000000023</c:v>
                </c:pt>
                <c:pt idx="15988">
                  <c:v>15.988</c:v>
                </c:pt>
                <c:pt idx="15989">
                  <c:v>15.989000000000033</c:v>
                </c:pt>
                <c:pt idx="15990">
                  <c:v>15.990000000000009</c:v>
                </c:pt>
                <c:pt idx="15991">
                  <c:v>15.991000000000042</c:v>
                </c:pt>
                <c:pt idx="15992">
                  <c:v>15.992000000000019</c:v>
                </c:pt>
                <c:pt idx="15993">
                  <c:v>15.992999999999995</c:v>
                </c:pt>
                <c:pt idx="15994">
                  <c:v>15.994000000000028</c:v>
                </c:pt>
                <c:pt idx="15995">
                  <c:v>15.995000000000005</c:v>
                </c:pt>
                <c:pt idx="15996">
                  <c:v>15.996000000000038</c:v>
                </c:pt>
                <c:pt idx="15997">
                  <c:v>15.997000000000014</c:v>
                </c:pt>
                <c:pt idx="15998">
                  <c:v>15.99799999999999</c:v>
                </c:pt>
                <c:pt idx="15999">
                  <c:v>15.999000000000024</c:v>
                </c:pt>
                <c:pt idx="16000">
                  <c:v>16</c:v>
                </c:pt>
                <c:pt idx="16001">
                  <c:v>16.001000000000033</c:v>
                </c:pt>
                <c:pt idx="16002">
                  <c:v>16.00200000000001</c:v>
                </c:pt>
                <c:pt idx="16003">
                  <c:v>16.003000000000043</c:v>
                </c:pt>
                <c:pt idx="16004">
                  <c:v>16.004000000000019</c:v>
                </c:pt>
                <c:pt idx="16005">
                  <c:v>16.004999999999995</c:v>
                </c:pt>
                <c:pt idx="16006">
                  <c:v>16.006000000000029</c:v>
                </c:pt>
                <c:pt idx="16007">
                  <c:v>16.007000000000005</c:v>
                </c:pt>
                <c:pt idx="16008">
                  <c:v>16.008000000000038</c:v>
                </c:pt>
                <c:pt idx="16009">
                  <c:v>16.009000000000015</c:v>
                </c:pt>
                <c:pt idx="16010">
                  <c:v>16.009999999999991</c:v>
                </c:pt>
                <c:pt idx="16011">
                  <c:v>16.011000000000024</c:v>
                </c:pt>
                <c:pt idx="16012">
                  <c:v>16.012</c:v>
                </c:pt>
                <c:pt idx="16013">
                  <c:v>16.013000000000034</c:v>
                </c:pt>
                <c:pt idx="16014">
                  <c:v>16.01400000000001</c:v>
                </c:pt>
                <c:pt idx="16015">
                  <c:v>16.015000000000043</c:v>
                </c:pt>
                <c:pt idx="16016">
                  <c:v>16.01600000000002</c:v>
                </c:pt>
                <c:pt idx="16017">
                  <c:v>16.016999999999996</c:v>
                </c:pt>
                <c:pt idx="16018">
                  <c:v>16.018000000000029</c:v>
                </c:pt>
                <c:pt idx="16019">
                  <c:v>16.019000000000005</c:v>
                </c:pt>
                <c:pt idx="16020">
                  <c:v>16.020000000000039</c:v>
                </c:pt>
                <c:pt idx="16021">
                  <c:v>16.021000000000015</c:v>
                </c:pt>
                <c:pt idx="16022">
                  <c:v>16.021999999999991</c:v>
                </c:pt>
                <c:pt idx="16023">
                  <c:v>16.023000000000025</c:v>
                </c:pt>
                <c:pt idx="16024">
                  <c:v>16.024000000000001</c:v>
                </c:pt>
                <c:pt idx="16025">
                  <c:v>16.025000000000034</c:v>
                </c:pt>
                <c:pt idx="16026">
                  <c:v>16.02600000000001</c:v>
                </c:pt>
                <c:pt idx="16027">
                  <c:v>16.027000000000044</c:v>
                </c:pt>
                <c:pt idx="16028">
                  <c:v>16.02800000000002</c:v>
                </c:pt>
                <c:pt idx="16029">
                  <c:v>16.028999999999996</c:v>
                </c:pt>
                <c:pt idx="16030">
                  <c:v>16.03000000000003</c:v>
                </c:pt>
                <c:pt idx="16031">
                  <c:v>16.031000000000006</c:v>
                </c:pt>
                <c:pt idx="16032">
                  <c:v>16.032000000000039</c:v>
                </c:pt>
                <c:pt idx="16033">
                  <c:v>16.033000000000015</c:v>
                </c:pt>
                <c:pt idx="16034">
                  <c:v>16.033999999999992</c:v>
                </c:pt>
                <c:pt idx="16035">
                  <c:v>16.035000000000025</c:v>
                </c:pt>
                <c:pt idx="16036">
                  <c:v>16.036000000000001</c:v>
                </c:pt>
                <c:pt idx="16037">
                  <c:v>16.037000000000035</c:v>
                </c:pt>
                <c:pt idx="16038">
                  <c:v>16.038000000000011</c:v>
                </c:pt>
                <c:pt idx="16039">
                  <c:v>16.039000000000044</c:v>
                </c:pt>
                <c:pt idx="16040">
                  <c:v>16.04000000000002</c:v>
                </c:pt>
                <c:pt idx="16041">
                  <c:v>16.040999999999997</c:v>
                </c:pt>
                <c:pt idx="16042">
                  <c:v>16.04200000000003</c:v>
                </c:pt>
                <c:pt idx="16043">
                  <c:v>16.043000000000006</c:v>
                </c:pt>
                <c:pt idx="16044">
                  <c:v>16.04400000000004</c:v>
                </c:pt>
                <c:pt idx="16045">
                  <c:v>16.045000000000016</c:v>
                </c:pt>
                <c:pt idx="16046">
                  <c:v>16.045999999999992</c:v>
                </c:pt>
                <c:pt idx="16047">
                  <c:v>16.047000000000025</c:v>
                </c:pt>
                <c:pt idx="16048">
                  <c:v>16.048000000000002</c:v>
                </c:pt>
                <c:pt idx="16049">
                  <c:v>16.049000000000035</c:v>
                </c:pt>
                <c:pt idx="16050">
                  <c:v>16.050000000000011</c:v>
                </c:pt>
                <c:pt idx="16051">
                  <c:v>16.051000000000045</c:v>
                </c:pt>
                <c:pt idx="16052">
                  <c:v>16.052000000000021</c:v>
                </c:pt>
                <c:pt idx="16053">
                  <c:v>16.052999999999997</c:v>
                </c:pt>
                <c:pt idx="16054">
                  <c:v>16.05400000000003</c:v>
                </c:pt>
                <c:pt idx="16055">
                  <c:v>16.055000000000007</c:v>
                </c:pt>
                <c:pt idx="16056">
                  <c:v>16.05600000000004</c:v>
                </c:pt>
                <c:pt idx="16057">
                  <c:v>16.057000000000016</c:v>
                </c:pt>
                <c:pt idx="16058">
                  <c:v>16.057999999999993</c:v>
                </c:pt>
                <c:pt idx="16059">
                  <c:v>16.059000000000026</c:v>
                </c:pt>
                <c:pt idx="16060">
                  <c:v>16.060000000000002</c:v>
                </c:pt>
                <c:pt idx="16061">
                  <c:v>16.061000000000035</c:v>
                </c:pt>
                <c:pt idx="16062">
                  <c:v>16.062000000000012</c:v>
                </c:pt>
                <c:pt idx="16063">
                  <c:v>16.063000000000045</c:v>
                </c:pt>
                <c:pt idx="16064">
                  <c:v>16.064000000000021</c:v>
                </c:pt>
                <c:pt idx="16065">
                  <c:v>16.064999999999998</c:v>
                </c:pt>
                <c:pt idx="16066">
                  <c:v>16.066000000000031</c:v>
                </c:pt>
                <c:pt idx="16067">
                  <c:v>16.067000000000007</c:v>
                </c:pt>
                <c:pt idx="16068">
                  <c:v>16.06800000000004</c:v>
                </c:pt>
                <c:pt idx="16069">
                  <c:v>16.069000000000017</c:v>
                </c:pt>
                <c:pt idx="16070">
                  <c:v>16.069999999999993</c:v>
                </c:pt>
                <c:pt idx="16071">
                  <c:v>16.071000000000026</c:v>
                </c:pt>
                <c:pt idx="16072">
                  <c:v>16.072000000000003</c:v>
                </c:pt>
                <c:pt idx="16073">
                  <c:v>16.073000000000036</c:v>
                </c:pt>
                <c:pt idx="16074">
                  <c:v>16.074000000000012</c:v>
                </c:pt>
                <c:pt idx="16075">
                  <c:v>16.075000000000045</c:v>
                </c:pt>
                <c:pt idx="16076">
                  <c:v>16.076000000000022</c:v>
                </c:pt>
                <c:pt idx="16077">
                  <c:v>16.076999999999998</c:v>
                </c:pt>
                <c:pt idx="16078">
                  <c:v>16.078000000000031</c:v>
                </c:pt>
                <c:pt idx="16079">
                  <c:v>16.079000000000008</c:v>
                </c:pt>
                <c:pt idx="16080">
                  <c:v>16.080000000000041</c:v>
                </c:pt>
                <c:pt idx="16081">
                  <c:v>16.081000000000017</c:v>
                </c:pt>
                <c:pt idx="16082">
                  <c:v>16.081999999999994</c:v>
                </c:pt>
                <c:pt idx="16083">
                  <c:v>16.083000000000027</c:v>
                </c:pt>
                <c:pt idx="16084">
                  <c:v>16.084000000000003</c:v>
                </c:pt>
                <c:pt idx="16085">
                  <c:v>16.085000000000036</c:v>
                </c:pt>
                <c:pt idx="16086">
                  <c:v>16.086000000000013</c:v>
                </c:pt>
                <c:pt idx="16087">
                  <c:v>16.087000000000046</c:v>
                </c:pt>
                <c:pt idx="16088">
                  <c:v>16.088000000000022</c:v>
                </c:pt>
                <c:pt idx="16089">
                  <c:v>16.088999999999999</c:v>
                </c:pt>
                <c:pt idx="16090">
                  <c:v>16.090000000000032</c:v>
                </c:pt>
                <c:pt idx="16091">
                  <c:v>16.091000000000008</c:v>
                </c:pt>
                <c:pt idx="16092">
                  <c:v>16.092000000000041</c:v>
                </c:pt>
                <c:pt idx="16093">
                  <c:v>16.093000000000018</c:v>
                </c:pt>
                <c:pt idx="16094">
                  <c:v>16.093999999999994</c:v>
                </c:pt>
                <c:pt idx="16095">
                  <c:v>16.095000000000027</c:v>
                </c:pt>
                <c:pt idx="16096">
                  <c:v>16.096000000000004</c:v>
                </c:pt>
                <c:pt idx="16097">
                  <c:v>16.097000000000037</c:v>
                </c:pt>
                <c:pt idx="16098">
                  <c:v>16.098000000000013</c:v>
                </c:pt>
                <c:pt idx="16099">
                  <c:v>16.099000000000046</c:v>
                </c:pt>
                <c:pt idx="16100">
                  <c:v>16.100000000000023</c:v>
                </c:pt>
                <c:pt idx="16101">
                  <c:v>16.100999999999999</c:v>
                </c:pt>
                <c:pt idx="16102">
                  <c:v>16.102000000000032</c:v>
                </c:pt>
                <c:pt idx="16103">
                  <c:v>16.103000000000009</c:v>
                </c:pt>
                <c:pt idx="16104">
                  <c:v>16.104000000000042</c:v>
                </c:pt>
                <c:pt idx="16105">
                  <c:v>16.105000000000018</c:v>
                </c:pt>
                <c:pt idx="16106">
                  <c:v>16.105999999999995</c:v>
                </c:pt>
                <c:pt idx="16107">
                  <c:v>16.107000000000028</c:v>
                </c:pt>
                <c:pt idx="16108">
                  <c:v>16.108000000000004</c:v>
                </c:pt>
                <c:pt idx="16109">
                  <c:v>16.109000000000037</c:v>
                </c:pt>
                <c:pt idx="16110">
                  <c:v>16.110000000000014</c:v>
                </c:pt>
                <c:pt idx="16111">
                  <c:v>16.11099999999999</c:v>
                </c:pt>
                <c:pt idx="16112">
                  <c:v>16.112000000000023</c:v>
                </c:pt>
                <c:pt idx="16113">
                  <c:v>16.113</c:v>
                </c:pt>
                <c:pt idx="16114">
                  <c:v>16.114000000000033</c:v>
                </c:pt>
                <c:pt idx="16115">
                  <c:v>16.115000000000009</c:v>
                </c:pt>
                <c:pt idx="16116">
                  <c:v>16.116000000000042</c:v>
                </c:pt>
                <c:pt idx="16117">
                  <c:v>16.117000000000019</c:v>
                </c:pt>
                <c:pt idx="16118">
                  <c:v>16.117999999999995</c:v>
                </c:pt>
                <c:pt idx="16119">
                  <c:v>16.119000000000028</c:v>
                </c:pt>
                <c:pt idx="16120">
                  <c:v>16.120000000000005</c:v>
                </c:pt>
                <c:pt idx="16121">
                  <c:v>16.121000000000038</c:v>
                </c:pt>
                <c:pt idx="16122">
                  <c:v>16.122000000000014</c:v>
                </c:pt>
                <c:pt idx="16123">
                  <c:v>16.12299999999999</c:v>
                </c:pt>
                <c:pt idx="16124">
                  <c:v>16.124000000000024</c:v>
                </c:pt>
                <c:pt idx="16125">
                  <c:v>16.125</c:v>
                </c:pt>
                <c:pt idx="16126">
                  <c:v>16.126000000000033</c:v>
                </c:pt>
                <c:pt idx="16127">
                  <c:v>16.12700000000001</c:v>
                </c:pt>
                <c:pt idx="16128">
                  <c:v>16.128000000000043</c:v>
                </c:pt>
                <c:pt idx="16129">
                  <c:v>16.129000000000019</c:v>
                </c:pt>
                <c:pt idx="16130">
                  <c:v>16.129999999999995</c:v>
                </c:pt>
                <c:pt idx="16131">
                  <c:v>16.131000000000029</c:v>
                </c:pt>
                <c:pt idx="16132">
                  <c:v>16.132000000000005</c:v>
                </c:pt>
                <c:pt idx="16133">
                  <c:v>16.133000000000038</c:v>
                </c:pt>
                <c:pt idx="16134">
                  <c:v>16.134000000000015</c:v>
                </c:pt>
                <c:pt idx="16135">
                  <c:v>16.134999999999991</c:v>
                </c:pt>
                <c:pt idx="16136">
                  <c:v>16.136000000000024</c:v>
                </c:pt>
                <c:pt idx="16137">
                  <c:v>16.137</c:v>
                </c:pt>
                <c:pt idx="16138">
                  <c:v>16.138000000000034</c:v>
                </c:pt>
                <c:pt idx="16139">
                  <c:v>16.13900000000001</c:v>
                </c:pt>
                <c:pt idx="16140">
                  <c:v>16.140000000000043</c:v>
                </c:pt>
                <c:pt idx="16141">
                  <c:v>16.14100000000002</c:v>
                </c:pt>
                <c:pt idx="16142">
                  <c:v>16.141999999999996</c:v>
                </c:pt>
                <c:pt idx="16143">
                  <c:v>16.143000000000029</c:v>
                </c:pt>
                <c:pt idx="16144">
                  <c:v>16.144000000000005</c:v>
                </c:pt>
                <c:pt idx="16145">
                  <c:v>16.145000000000039</c:v>
                </c:pt>
                <c:pt idx="16146">
                  <c:v>16.146000000000015</c:v>
                </c:pt>
                <c:pt idx="16147">
                  <c:v>16.146999999999991</c:v>
                </c:pt>
                <c:pt idx="16148">
                  <c:v>16.148000000000025</c:v>
                </c:pt>
                <c:pt idx="16149">
                  <c:v>16.149000000000001</c:v>
                </c:pt>
                <c:pt idx="16150">
                  <c:v>16.150000000000034</c:v>
                </c:pt>
                <c:pt idx="16151">
                  <c:v>16.15100000000001</c:v>
                </c:pt>
                <c:pt idx="16152">
                  <c:v>16.152000000000044</c:v>
                </c:pt>
                <c:pt idx="16153">
                  <c:v>16.15300000000002</c:v>
                </c:pt>
                <c:pt idx="16154">
                  <c:v>16.153999999999996</c:v>
                </c:pt>
                <c:pt idx="16155">
                  <c:v>16.15500000000003</c:v>
                </c:pt>
                <c:pt idx="16156">
                  <c:v>16.156000000000006</c:v>
                </c:pt>
                <c:pt idx="16157">
                  <c:v>16.157000000000039</c:v>
                </c:pt>
                <c:pt idx="16158">
                  <c:v>16.158000000000015</c:v>
                </c:pt>
                <c:pt idx="16159">
                  <c:v>16.158999999999992</c:v>
                </c:pt>
                <c:pt idx="16160">
                  <c:v>16.160000000000025</c:v>
                </c:pt>
                <c:pt idx="16161">
                  <c:v>16.161000000000001</c:v>
                </c:pt>
                <c:pt idx="16162">
                  <c:v>16.162000000000035</c:v>
                </c:pt>
                <c:pt idx="16163">
                  <c:v>16.163000000000011</c:v>
                </c:pt>
                <c:pt idx="16164">
                  <c:v>16.164000000000044</c:v>
                </c:pt>
                <c:pt idx="16165">
                  <c:v>16.16500000000002</c:v>
                </c:pt>
                <c:pt idx="16166">
                  <c:v>16.165999999999997</c:v>
                </c:pt>
                <c:pt idx="16167">
                  <c:v>16.16700000000003</c:v>
                </c:pt>
                <c:pt idx="16168">
                  <c:v>16.168000000000006</c:v>
                </c:pt>
                <c:pt idx="16169">
                  <c:v>16.16900000000004</c:v>
                </c:pt>
                <c:pt idx="16170">
                  <c:v>16.170000000000016</c:v>
                </c:pt>
                <c:pt idx="16171">
                  <c:v>16.170999999999992</c:v>
                </c:pt>
                <c:pt idx="16172">
                  <c:v>16.172000000000025</c:v>
                </c:pt>
                <c:pt idx="16173">
                  <c:v>16.173000000000002</c:v>
                </c:pt>
                <c:pt idx="16174">
                  <c:v>16.174000000000035</c:v>
                </c:pt>
                <c:pt idx="16175">
                  <c:v>16.175000000000011</c:v>
                </c:pt>
                <c:pt idx="16176">
                  <c:v>16.176000000000045</c:v>
                </c:pt>
                <c:pt idx="16177">
                  <c:v>16.177000000000021</c:v>
                </c:pt>
                <c:pt idx="16178">
                  <c:v>16.177999999999997</c:v>
                </c:pt>
                <c:pt idx="16179">
                  <c:v>16.17900000000003</c:v>
                </c:pt>
                <c:pt idx="16180">
                  <c:v>16.180000000000007</c:v>
                </c:pt>
                <c:pt idx="16181">
                  <c:v>16.18100000000004</c:v>
                </c:pt>
                <c:pt idx="16182">
                  <c:v>16.182000000000016</c:v>
                </c:pt>
                <c:pt idx="16183">
                  <c:v>16.182999999999993</c:v>
                </c:pt>
                <c:pt idx="16184">
                  <c:v>16.184000000000026</c:v>
                </c:pt>
                <c:pt idx="16185">
                  <c:v>16.185000000000002</c:v>
                </c:pt>
                <c:pt idx="16186">
                  <c:v>16.186000000000035</c:v>
                </c:pt>
                <c:pt idx="16187">
                  <c:v>16.187000000000012</c:v>
                </c:pt>
                <c:pt idx="16188">
                  <c:v>16.188000000000045</c:v>
                </c:pt>
                <c:pt idx="16189">
                  <c:v>16.189000000000021</c:v>
                </c:pt>
                <c:pt idx="16190">
                  <c:v>16.189999999999998</c:v>
                </c:pt>
                <c:pt idx="16191">
                  <c:v>16.191000000000031</c:v>
                </c:pt>
                <c:pt idx="16192">
                  <c:v>16.192000000000007</c:v>
                </c:pt>
                <c:pt idx="16193">
                  <c:v>16.19300000000004</c:v>
                </c:pt>
                <c:pt idx="16194">
                  <c:v>16.194000000000017</c:v>
                </c:pt>
                <c:pt idx="16195">
                  <c:v>16.194999999999993</c:v>
                </c:pt>
                <c:pt idx="16196">
                  <c:v>16.196000000000026</c:v>
                </c:pt>
                <c:pt idx="16197">
                  <c:v>16.197000000000003</c:v>
                </c:pt>
                <c:pt idx="16198">
                  <c:v>16.198000000000036</c:v>
                </c:pt>
                <c:pt idx="16199">
                  <c:v>16.199000000000012</c:v>
                </c:pt>
                <c:pt idx="16200">
                  <c:v>16.200000000000045</c:v>
                </c:pt>
                <c:pt idx="16201">
                  <c:v>16.201000000000022</c:v>
                </c:pt>
                <c:pt idx="16202">
                  <c:v>16.201999999999998</c:v>
                </c:pt>
                <c:pt idx="16203">
                  <c:v>16.203000000000031</c:v>
                </c:pt>
                <c:pt idx="16204">
                  <c:v>16.204000000000008</c:v>
                </c:pt>
                <c:pt idx="16205">
                  <c:v>16.205000000000041</c:v>
                </c:pt>
                <c:pt idx="16206">
                  <c:v>16.206000000000017</c:v>
                </c:pt>
                <c:pt idx="16207">
                  <c:v>16.206999999999994</c:v>
                </c:pt>
                <c:pt idx="16208">
                  <c:v>16.208000000000027</c:v>
                </c:pt>
                <c:pt idx="16209">
                  <c:v>16.209000000000003</c:v>
                </c:pt>
                <c:pt idx="16210">
                  <c:v>16.210000000000036</c:v>
                </c:pt>
                <c:pt idx="16211">
                  <c:v>16.211000000000013</c:v>
                </c:pt>
                <c:pt idx="16212">
                  <c:v>16.212000000000046</c:v>
                </c:pt>
                <c:pt idx="16213">
                  <c:v>16.213000000000022</c:v>
                </c:pt>
                <c:pt idx="16214">
                  <c:v>16.213999999999999</c:v>
                </c:pt>
                <c:pt idx="16215">
                  <c:v>16.215000000000032</c:v>
                </c:pt>
                <c:pt idx="16216">
                  <c:v>16.216000000000008</c:v>
                </c:pt>
                <c:pt idx="16217">
                  <c:v>16.217000000000041</c:v>
                </c:pt>
                <c:pt idx="16218">
                  <c:v>16.218000000000018</c:v>
                </c:pt>
                <c:pt idx="16219">
                  <c:v>16.218999999999994</c:v>
                </c:pt>
                <c:pt idx="16220">
                  <c:v>16.220000000000027</c:v>
                </c:pt>
                <c:pt idx="16221">
                  <c:v>16.221000000000004</c:v>
                </c:pt>
                <c:pt idx="16222">
                  <c:v>16.222000000000037</c:v>
                </c:pt>
                <c:pt idx="16223">
                  <c:v>16.223000000000013</c:v>
                </c:pt>
                <c:pt idx="16224">
                  <c:v>16.224000000000046</c:v>
                </c:pt>
                <c:pt idx="16225">
                  <c:v>16.225000000000023</c:v>
                </c:pt>
                <c:pt idx="16226">
                  <c:v>16.225999999999999</c:v>
                </c:pt>
                <c:pt idx="16227">
                  <c:v>16.227000000000032</c:v>
                </c:pt>
                <c:pt idx="16228">
                  <c:v>16.228000000000009</c:v>
                </c:pt>
                <c:pt idx="16229">
                  <c:v>16.229000000000042</c:v>
                </c:pt>
                <c:pt idx="16230">
                  <c:v>16.230000000000018</c:v>
                </c:pt>
                <c:pt idx="16231">
                  <c:v>16.230999999999995</c:v>
                </c:pt>
                <c:pt idx="16232">
                  <c:v>16.232000000000028</c:v>
                </c:pt>
                <c:pt idx="16233">
                  <c:v>16.233000000000004</c:v>
                </c:pt>
                <c:pt idx="16234">
                  <c:v>16.234000000000037</c:v>
                </c:pt>
                <c:pt idx="16235">
                  <c:v>16.235000000000014</c:v>
                </c:pt>
                <c:pt idx="16236">
                  <c:v>16.23599999999999</c:v>
                </c:pt>
                <c:pt idx="16237">
                  <c:v>16.237000000000023</c:v>
                </c:pt>
                <c:pt idx="16238">
                  <c:v>16.238</c:v>
                </c:pt>
                <c:pt idx="16239">
                  <c:v>16.239000000000033</c:v>
                </c:pt>
                <c:pt idx="16240">
                  <c:v>16.240000000000009</c:v>
                </c:pt>
                <c:pt idx="16241">
                  <c:v>16.241000000000042</c:v>
                </c:pt>
                <c:pt idx="16242">
                  <c:v>16.242000000000019</c:v>
                </c:pt>
                <c:pt idx="16243">
                  <c:v>16.242999999999995</c:v>
                </c:pt>
                <c:pt idx="16244">
                  <c:v>16.244000000000028</c:v>
                </c:pt>
                <c:pt idx="16245">
                  <c:v>16.245000000000005</c:v>
                </c:pt>
                <c:pt idx="16246">
                  <c:v>16.246000000000038</c:v>
                </c:pt>
                <c:pt idx="16247">
                  <c:v>16.247000000000014</c:v>
                </c:pt>
                <c:pt idx="16248">
                  <c:v>16.24799999999999</c:v>
                </c:pt>
                <c:pt idx="16249">
                  <c:v>16.249000000000024</c:v>
                </c:pt>
                <c:pt idx="16250">
                  <c:v>16.25</c:v>
                </c:pt>
                <c:pt idx="16251">
                  <c:v>16.251000000000033</c:v>
                </c:pt>
                <c:pt idx="16252">
                  <c:v>16.25200000000001</c:v>
                </c:pt>
                <c:pt idx="16253">
                  <c:v>16.253000000000043</c:v>
                </c:pt>
                <c:pt idx="16254">
                  <c:v>16.254000000000019</c:v>
                </c:pt>
                <c:pt idx="16255">
                  <c:v>16.254999999999995</c:v>
                </c:pt>
                <c:pt idx="16256">
                  <c:v>16.256000000000029</c:v>
                </c:pt>
                <c:pt idx="16257">
                  <c:v>16.257000000000005</c:v>
                </c:pt>
                <c:pt idx="16258">
                  <c:v>16.258000000000038</c:v>
                </c:pt>
                <c:pt idx="16259">
                  <c:v>16.259000000000015</c:v>
                </c:pt>
                <c:pt idx="16260">
                  <c:v>16.259999999999991</c:v>
                </c:pt>
                <c:pt idx="16261">
                  <c:v>16.261000000000024</c:v>
                </c:pt>
                <c:pt idx="16262">
                  <c:v>16.262</c:v>
                </c:pt>
                <c:pt idx="16263">
                  <c:v>16.263000000000034</c:v>
                </c:pt>
                <c:pt idx="16264">
                  <c:v>16.26400000000001</c:v>
                </c:pt>
                <c:pt idx="16265">
                  <c:v>16.265000000000043</c:v>
                </c:pt>
                <c:pt idx="16266">
                  <c:v>16.26600000000002</c:v>
                </c:pt>
                <c:pt idx="16267">
                  <c:v>16.266999999999996</c:v>
                </c:pt>
                <c:pt idx="16268">
                  <c:v>16.268000000000029</c:v>
                </c:pt>
                <c:pt idx="16269">
                  <c:v>16.269000000000005</c:v>
                </c:pt>
                <c:pt idx="16270">
                  <c:v>16.270000000000039</c:v>
                </c:pt>
                <c:pt idx="16271">
                  <c:v>16.271000000000015</c:v>
                </c:pt>
                <c:pt idx="16272">
                  <c:v>16.271999999999991</c:v>
                </c:pt>
                <c:pt idx="16273">
                  <c:v>16.273000000000025</c:v>
                </c:pt>
                <c:pt idx="16274">
                  <c:v>16.274000000000001</c:v>
                </c:pt>
                <c:pt idx="16275">
                  <c:v>16.275000000000034</c:v>
                </c:pt>
                <c:pt idx="16276">
                  <c:v>16.27600000000001</c:v>
                </c:pt>
                <c:pt idx="16277">
                  <c:v>16.277000000000044</c:v>
                </c:pt>
                <c:pt idx="16278">
                  <c:v>16.27800000000002</c:v>
                </c:pt>
                <c:pt idx="16279">
                  <c:v>16.278999999999996</c:v>
                </c:pt>
                <c:pt idx="16280">
                  <c:v>16.28000000000003</c:v>
                </c:pt>
                <c:pt idx="16281">
                  <c:v>16.281000000000006</c:v>
                </c:pt>
                <c:pt idx="16282">
                  <c:v>16.282000000000039</c:v>
                </c:pt>
                <c:pt idx="16283">
                  <c:v>16.283000000000015</c:v>
                </c:pt>
                <c:pt idx="16284">
                  <c:v>16.283999999999992</c:v>
                </c:pt>
                <c:pt idx="16285">
                  <c:v>16.285000000000025</c:v>
                </c:pt>
                <c:pt idx="16286">
                  <c:v>16.286000000000001</c:v>
                </c:pt>
                <c:pt idx="16287">
                  <c:v>16.287000000000035</c:v>
                </c:pt>
                <c:pt idx="16288">
                  <c:v>16.288000000000011</c:v>
                </c:pt>
                <c:pt idx="16289">
                  <c:v>16.289000000000044</c:v>
                </c:pt>
                <c:pt idx="16290">
                  <c:v>16.29000000000002</c:v>
                </c:pt>
                <c:pt idx="16291">
                  <c:v>16.290999999999997</c:v>
                </c:pt>
                <c:pt idx="16292">
                  <c:v>16.29200000000003</c:v>
                </c:pt>
                <c:pt idx="16293">
                  <c:v>16.293000000000006</c:v>
                </c:pt>
                <c:pt idx="16294">
                  <c:v>16.29400000000004</c:v>
                </c:pt>
                <c:pt idx="16295">
                  <c:v>16.295000000000016</c:v>
                </c:pt>
                <c:pt idx="16296">
                  <c:v>16.295999999999992</c:v>
                </c:pt>
                <c:pt idx="16297">
                  <c:v>16.297000000000025</c:v>
                </c:pt>
                <c:pt idx="16298">
                  <c:v>16.298000000000002</c:v>
                </c:pt>
                <c:pt idx="16299">
                  <c:v>16.299000000000035</c:v>
                </c:pt>
                <c:pt idx="16300">
                  <c:v>16.300000000000011</c:v>
                </c:pt>
                <c:pt idx="16301">
                  <c:v>16.301000000000045</c:v>
                </c:pt>
                <c:pt idx="16302">
                  <c:v>16.302000000000021</c:v>
                </c:pt>
                <c:pt idx="16303">
                  <c:v>16.302999999999997</c:v>
                </c:pt>
                <c:pt idx="16304">
                  <c:v>16.30400000000003</c:v>
                </c:pt>
                <c:pt idx="16305">
                  <c:v>16.305000000000007</c:v>
                </c:pt>
                <c:pt idx="16306">
                  <c:v>16.30600000000004</c:v>
                </c:pt>
                <c:pt idx="16307">
                  <c:v>16.307000000000016</c:v>
                </c:pt>
                <c:pt idx="16308">
                  <c:v>16.307999999999993</c:v>
                </c:pt>
                <c:pt idx="16309">
                  <c:v>16.309000000000026</c:v>
                </c:pt>
                <c:pt idx="16310">
                  <c:v>16.310000000000002</c:v>
                </c:pt>
                <c:pt idx="16311">
                  <c:v>16.311000000000035</c:v>
                </c:pt>
                <c:pt idx="16312">
                  <c:v>16.312000000000012</c:v>
                </c:pt>
                <c:pt idx="16313">
                  <c:v>16.313000000000045</c:v>
                </c:pt>
                <c:pt idx="16314">
                  <c:v>16.314000000000021</c:v>
                </c:pt>
                <c:pt idx="16315">
                  <c:v>16.314999999999998</c:v>
                </c:pt>
                <c:pt idx="16316">
                  <c:v>16.316000000000031</c:v>
                </c:pt>
                <c:pt idx="16317">
                  <c:v>16.317000000000007</c:v>
                </c:pt>
                <c:pt idx="16318">
                  <c:v>16.31800000000004</c:v>
                </c:pt>
                <c:pt idx="16319">
                  <c:v>16.319000000000017</c:v>
                </c:pt>
                <c:pt idx="16320">
                  <c:v>16.319999999999993</c:v>
                </c:pt>
                <c:pt idx="16321">
                  <c:v>16.321000000000026</c:v>
                </c:pt>
                <c:pt idx="16322">
                  <c:v>16.322000000000003</c:v>
                </c:pt>
                <c:pt idx="16323">
                  <c:v>16.323000000000036</c:v>
                </c:pt>
                <c:pt idx="16324">
                  <c:v>16.324000000000012</c:v>
                </c:pt>
                <c:pt idx="16325">
                  <c:v>16.325000000000045</c:v>
                </c:pt>
                <c:pt idx="16326">
                  <c:v>16.326000000000022</c:v>
                </c:pt>
                <c:pt idx="16327">
                  <c:v>16.326999999999998</c:v>
                </c:pt>
                <c:pt idx="16328">
                  <c:v>16.328000000000031</c:v>
                </c:pt>
                <c:pt idx="16329">
                  <c:v>16.329000000000008</c:v>
                </c:pt>
                <c:pt idx="16330">
                  <c:v>16.330000000000041</c:v>
                </c:pt>
                <c:pt idx="16331">
                  <c:v>16.331000000000017</c:v>
                </c:pt>
                <c:pt idx="16332">
                  <c:v>16.331999999999994</c:v>
                </c:pt>
                <c:pt idx="16333">
                  <c:v>16.333000000000027</c:v>
                </c:pt>
                <c:pt idx="16334">
                  <c:v>16.334000000000003</c:v>
                </c:pt>
                <c:pt idx="16335">
                  <c:v>16.335000000000036</c:v>
                </c:pt>
                <c:pt idx="16336">
                  <c:v>16.336000000000013</c:v>
                </c:pt>
                <c:pt idx="16337">
                  <c:v>16.337000000000046</c:v>
                </c:pt>
                <c:pt idx="16338">
                  <c:v>16.338000000000022</c:v>
                </c:pt>
                <c:pt idx="16339">
                  <c:v>16.338999999999999</c:v>
                </c:pt>
                <c:pt idx="16340">
                  <c:v>16.340000000000032</c:v>
                </c:pt>
                <c:pt idx="16341">
                  <c:v>16.341000000000008</c:v>
                </c:pt>
                <c:pt idx="16342">
                  <c:v>16.342000000000041</c:v>
                </c:pt>
                <c:pt idx="16343">
                  <c:v>16.343000000000018</c:v>
                </c:pt>
                <c:pt idx="16344">
                  <c:v>16.343999999999994</c:v>
                </c:pt>
                <c:pt idx="16345">
                  <c:v>16.345000000000027</c:v>
                </c:pt>
                <c:pt idx="16346">
                  <c:v>16.346000000000004</c:v>
                </c:pt>
                <c:pt idx="16347">
                  <c:v>16.347000000000037</c:v>
                </c:pt>
                <c:pt idx="16348">
                  <c:v>16.348000000000013</c:v>
                </c:pt>
                <c:pt idx="16349">
                  <c:v>16.349000000000046</c:v>
                </c:pt>
                <c:pt idx="16350">
                  <c:v>16.350000000000023</c:v>
                </c:pt>
                <c:pt idx="16351">
                  <c:v>16.350999999999999</c:v>
                </c:pt>
                <c:pt idx="16352">
                  <c:v>16.352000000000032</c:v>
                </c:pt>
                <c:pt idx="16353">
                  <c:v>16.353000000000009</c:v>
                </c:pt>
                <c:pt idx="16354">
                  <c:v>16.354000000000042</c:v>
                </c:pt>
                <c:pt idx="16355">
                  <c:v>16.355000000000018</c:v>
                </c:pt>
                <c:pt idx="16356">
                  <c:v>16.355999999999995</c:v>
                </c:pt>
                <c:pt idx="16357">
                  <c:v>16.357000000000028</c:v>
                </c:pt>
                <c:pt idx="16358">
                  <c:v>16.358000000000004</c:v>
                </c:pt>
                <c:pt idx="16359">
                  <c:v>16.359000000000037</c:v>
                </c:pt>
                <c:pt idx="16360">
                  <c:v>16.360000000000014</c:v>
                </c:pt>
                <c:pt idx="16361">
                  <c:v>16.36099999999999</c:v>
                </c:pt>
                <c:pt idx="16362">
                  <c:v>16.362000000000023</c:v>
                </c:pt>
                <c:pt idx="16363">
                  <c:v>16.363</c:v>
                </c:pt>
                <c:pt idx="16364">
                  <c:v>16.364000000000033</c:v>
                </c:pt>
                <c:pt idx="16365">
                  <c:v>16.365000000000009</c:v>
                </c:pt>
                <c:pt idx="16366">
                  <c:v>16.366000000000042</c:v>
                </c:pt>
                <c:pt idx="16367">
                  <c:v>16.367000000000019</c:v>
                </c:pt>
                <c:pt idx="16368">
                  <c:v>16.367999999999995</c:v>
                </c:pt>
                <c:pt idx="16369">
                  <c:v>16.369000000000028</c:v>
                </c:pt>
                <c:pt idx="16370">
                  <c:v>16.370000000000005</c:v>
                </c:pt>
                <c:pt idx="16371">
                  <c:v>16.371000000000038</c:v>
                </c:pt>
                <c:pt idx="16372">
                  <c:v>16.372000000000014</c:v>
                </c:pt>
                <c:pt idx="16373">
                  <c:v>16.37299999999999</c:v>
                </c:pt>
                <c:pt idx="16374">
                  <c:v>16.374000000000024</c:v>
                </c:pt>
                <c:pt idx="16375">
                  <c:v>16.375</c:v>
                </c:pt>
                <c:pt idx="16376">
                  <c:v>16.376000000000033</c:v>
                </c:pt>
                <c:pt idx="16377">
                  <c:v>16.37700000000001</c:v>
                </c:pt>
                <c:pt idx="16378">
                  <c:v>16.378000000000043</c:v>
                </c:pt>
                <c:pt idx="16379">
                  <c:v>16.379000000000019</c:v>
                </c:pt>
                <c:pt idx="16380">
                  <c:v>16.379999999999995</c:v>
                </c:pt>
                <c:pt idx="16381">
                  <c:v>16.381000000000029</c:v>
                </c:pt>
                <c:pt idx="16382">
                  <c:v>16.382000000000005</c:v>
                </c:pt>
                <c:pt idx="16383">
                  <c:v>16.383000000000038</c:v>
                </c:pt>
                <c:pt idx="16384">
                  <c:v>16.384000000000015</c:v>
                </c:pt>
                <c:pt idx="16385">
                  <c:v>16.384999999999991</c:v>
                </c:pt>
                <c:pt idx="16386">
                  <c:v>16.386000000000024</c:v>
                </c:pt>
                <c:pt idx="16387">
                  <c:v>16.387</c:v>
                </c:pt>
                <c:pt idx="16388">
                  <c:v>16.388000000000034</c:v>
                </c:pt>
                <c:pt idx="16389">
                  <c:v>16.38900000000001</c:v>
                </c:pt>
                <c:pt idx="16390">
                  <c:v>16.390000000000043</c:v>
                </c:pt>
                <c:pt idx="16391">
                  <c:v>16.39100000000002</c:v>
                </c:pt>
                <c:pt idx="16392">
                  <c:v>16.391999999999996</c:v>
                </c:pt>
                <c:pt idx="16393">
                  <c:v>16.393000000000029</c:v>
                </c:pt>
                <c:pt idx="16394">
                  <c:v>16.394000000000005</c:v>
                </c:pt>
                <c:pt idx="16395">
                  <c:v>16.395000000000039</c:v>
                </c:pt>
                <c:pt idx="16396">
                  <c:v>16.396000000000015</c:v>
                </c:pt>
                <c:pt idx="16397">
                  <c:v>16.396999999999991</c:v>
                </c:pt>
                <c:pt idx="16398">
                  <c:v>16.398000000000025</c:v>
                </c:pt>
                <c:pt idx="16399">
                  <c:v>16.399000000000001</c:v>
                </c:pt>
                <c:pt idx="16400">
                  <c:v>16.400000000000034</c:v>
                </c:pt>
                <c:pt idx="16401">
                  <c:v>16.40100000000001</c:v>
                </c:pt>
                <c:pt idx="16402">
                  <c:v>16.402000000000044</c:v>
                </c:pt>
                <c:pt idx="16403">
                  <c:v>16.40300000000002</c:v>
                </c:pt>
                <c:pt idx="16404">
                  <c:v>16.403999999999996</c:v>
                </c:pt>
                <c:pt idx="16405">
                  <c:v>16.40500000000003</c:v>
                </c:pt>
                <c:pt idx="16406">
                  <c:v>16.406000000000006</c:v>
                </c:pt>
                <c:pt idx="16407">
                  <c:v>16.407000000000039</c:v>
                </c:pt>
                <c:pt idx="16408">
                  <c:v>16.408000000000015</c:v>
                </c:pt>
                <c:pt idx="16409">
                  <c:v>16.408999999999992</c:v>
                </c:pt>
                <c:pt idx="16410">
                  <c:v>16.410000000000025</c:v>
                </c:pt>
                <c:pt idx="16411">
                  <c:v>16.411000000000001</c:v>
                </c:pt>
                <c:pt idx="16412">
                  <c:v>16.412000000000035</c:v>
                </c:pt>
                <c:pt idx="16413">
                  <c:v>16.413000000000011</c:v>
                </c:pt>
                <c:pt idx="16414">
                  <c:v>16.414000000000044</c:v>
                </c:pt>
                <c:pt idx="16415">
                  <c:v>16.41500000000002</c:v>
                </c:pt>
                <c:pt idx="16416">
                  <c:v>16.415999999999997</c:v>
                </c:pt>
                <c:pt idx="16417">
                  <c:v>16.41700000000003</c:v>
                </c:pt>
                <c:pt idx="16418">
                  <c:v>16.418000000000006</c:v>
                </c:pt>
                <c:pt idx="16419">
                  <c:v>16.41900000000004</c:v>
                </c:pt>
                <c:pt idx="16420">
                  <c:v>16.420000000000016</c:v>
                </c:pt>
                <c:pt idx="16421">
                  <c:v>16.420999999999992</c:v>
                </c:pt>
                <c:pt idx="16422">
                  <c:v>16.422000000000025</c:v>
                </c:pt>
                <c:pt idx="16423">
                  <c:v>16.423000000000002</c:v>
                </c:pt>
                <c:pt idx="16424">
                  <c:v>16.424000000000035</c:v>
                </c:pt>
                <c:pt idx="16425">
                  <c:v>16.425000000000011</c:v>
                </c:pt>
                <c:pt idx="16426">
                  <c:v>16.426000000000045</c:v>
                </c:pt>
                <c:pt idx="16427">
                  <c:v>16.427000000000021</c:v>
                </c:pt>
                <c:pt idx="16428">
                  <c:v>16.427999999999997</c:v>
                </c:pt>
                <c:pt idx="16429">
                  <c:v>16.42900000000003</c:v>
                </c:pt>
                <c:pt idx="16430">
                  <c:v>16.430000000000007</c:v>
                </c:pt>
                <c:pt idx="16431">
                  <c:v>16.43100000000004</c:v>
                </c:pt>
                <c:pt idx="16432">
                  <c:v>16.432000000000016</c:v>
                </c:pt>
                <c:pt idx="16433">
                  <c:v>16.432999999999993</c:v>
                </c:pt>
                <c:pt idx="16434">
                  <c:v>16.434000000000026</c:v>
                </c:pt>
                <c:pt idx="16435">
                  <c:v>16.435000000000002</c:v>
                </c:pt>
                <c:pt idx="16436">
                  <c:v>16.436000000000035</c:v>
                </c:pt>
                <c:pt idx="16437">
                  <c:v>16.437000000000012</c:v>
                </c:pt>
                <c:pt idx="16438">
                  <c:v>16.438000000000045</c:v>
                </c:pt>
                <c:pt idx="16439">
                  <c:v>16.439000000000021</c:v>
                </c:pt>
                <c:pt idx="16440">
                  <c:v>16.439999999999998</c:v>
                </c:pt>
                <c:pt idx="16441">
                  <c:v>16.441000000000031</c:v>
                </c:pt>
                <c:pt idx="16442">
                  <c:v>16.442000000000007</c:v>
                </c:pt>
                <c:pt idx="16443">
                  <c:v>16.44300000000004</c:v>
                </c:pt>
                <c:pt idx="16444">
                  <c:v>16.444000000000017</c:v>
                </c:pt>
                <c:pt idx="16445">
                  <c:v>16.444999999999993</c:v>
                </c:pt>
                <c:pt idx="16446">
                  <c:v>16.446000000000026</c:v>
                </c:pt>
                <c:pt idx="16447">
                  <c:v>16.447000000000003</c:v>
                </c:pt>
                <c:pt idx="16448">
                  <c:v>16.448000000000036</c:v>
                </c:pt>
                <c:pt idx="16449">
                  <c:v>16.449000000000012</c:v>
                </c:pt>
                <c:pt idx="16450">
                  <c:v>16.450000000000045</c:v>
                </c:pt>
                <c:pt idx="16451">
                  <c:v>16.451000000000022</c:v>
                </c:pt>
                <c:pt idx="16452">
                  <c:v>16.451999999999998</c:v>
                </c:pt>
                <c:pt idx="16453">
                  <c:v>16.453000000000031</c:v>
                </c:pt>
                <c:pt idx="16454">
                  <c:v>16.454000000000008</c:v>
                </c:pt>
                <c:pt idx="16455">
                  <c:v>16.455000000000041</c:v>
                </c:pt>
                <c:pt idx="16456">
                  <c:v>16.456000000000017</c:v>
                </c:pt>
                <c:pt idx="16457">
                  <c:v>16.456999999999994</c:v>
                </c:pt>
                <c:pt idx="16458">
                  <c:v>16.458000000000027</c:v>
                </c:pt>
                <c:pt idx="16459">
                  <c:v>16.459000000000003</c:v>
                </c:pt>
                <c:pt idx="16460">
                  <c:v>16.460000000000036</c:v>
                </c:pt>
                <c:pt idx="16461">
                  <c:v>16.461000000000013</c:v>
                </c:pt>
                <c:pt idx="16462">
                  <c:v>16.462000000000046</c:v>
                </c:pt>
                <c:pt idx="16463">
                  <c:v>16.463000000000022</c:v>
                </c:pt>
                <c:pt idx="16464">
                  <c:v>16.463999999999999</c:v>
                </c:pt>
                <c:pt idx="16465">
                  <c:v>16.465000000000032</c:v>
                </c:pt>
                <c:pt idx="16466">
                  <c:v>16.466000000000008</c:v>
                </c:pt>
                <c:pt idx="16467">
                  <c:v>16.467000000000041</c:v>
                </c:pt>
                <c:pt idx="16468">
                  <c:v>16.468000000000018</c:v>
                </c:pt>
                <c:pt idx="16469">
                  <c:v>16.468999999999994</c:v>
                </c:pt>
                <c:pt idx="16470">
                  <c:v>16.470000000000027</c:v>
                </c:pt>
                <c:pt idx="16471">
                  <c:v>16.471000000000004</c:v>
                </c:pt>
                <c:pt idx="16472">
                  <c:v>16.472000000000037</c:v>
                </c:pt>
                <c:pt idx="16473">
                  <c:v>16.473000000000013</c:v>
                </c:pt>
                <c:pt idx="16474">
                  <c:v>16.474000000000046</c:v>
                </c:pt>
                <c:pt idx="16475">
                  <c:v>16.475000000000023</c:v>
                </c:pt>
                <c:pt idx="16476">
                  <c:v>16.475999999999999</c:v>
                </c:pt>
                <c:pt idx="16477">
                  <c:v>16.477000000000032</c:v>
                </c:pt>
                <c:pt idx="16478">
                  <c:v>16.478000000000009</c:v>
                </c:pt>
                <c:pt idx="16479">
                  <c:v>16.479000000000042</c:v>
                </c:pt>
                <c:pt idx="16480">
                  <c:v>16.480000000000018</c:v>
                </c:pt>
                <c:pt idx="16481">
                  <c:v>16.480999999999995</c:v>
                </c:pt>
                <c:pt idx="16482">
                  <c:v>16.482000000000028</c:v>
                </c:pt>
                <c:pt idx="16483">
                  <c:v>16.483000000000004</c:v>
                </c:pt>
                <c:pt idx="16484">
                  <c:v>16.484000000000037</c:v>
                </c:pt>
                <c:pt idx="16485">
                  <c:v>16.485000000000014</c:v>
                </c:pt>
                <c:pt idx="16486">
                  <c:v>16.48599999999999</c:v>
                </c:pt>
                <c:pt idx="16487">
                  <c:v>16.487000000000023</c:v>
                </c:pt>
                <c:pt idx="16488">
                  <c:v>16.488</c:v>
                </c:pt>
                <c:pt idx="16489">
                  <c:v>16.489000000000033</c:v>
                </c:pt>
                <c:pt idx="16490">
                  <c:v>16.490000000000009</c:v>
                </c:pt>
                <c:pt idx="16491">
                  <c:v>16.491000000000042</c:v>
                </c:pt>
                <c:pt idx="16492">
                  <c:v>16.492000000000019</c:v>
                </c:pt>
                <c:pt idx="16493">
                  <c:v>16.492999999999995</c:v>
                </c:pt>
                <c:pt idx="16494">
                  <c:v>16.494000000000028</c:v>
                </c:pt>
                <c:pt idx="16495">
                  <c:v>16.495000000000005</c:v>
                </c:pt>
                <c:pt idx="16496">
                  <c:v>16.496000000000038</c:v>
                </c:pt>
                <c:pt idx="16497">
                  <c:v>16.497000000000014</c:v>
                </c:pt>
                <c:pt idx="16498">
                  <c:v>16.49799999999999</c:v>
                </c:pt>
                <c:pt idx="16499">
                  <c:v>16.499000000000024</c:v>
                </c:pt>
                <c:pt idx="16500">
                  <c:v>16.5</c:v>
                </c:pt>
                <c:pt idx="16501">
                  <c:v>16.501000000000033</c:v>
                </c:pt>
                <c:pt idx="16502">
                  <c:v>16.50200000000001</c:v>
                </c:pt>
                <c:pt idx="16503">
                  <c:v>16.503000000000043</c:v>
                </c:pt>
                <c:pt idx="16504">
                  <c:v>16.504000000000019</c:v>
                </c:pt>
                <c:pt idx="16505">
                  <c:v>16.504999999999995</c:v>
                </c:pt>
                <c:pt idx="16506">
                  <c:v>16.506000000000029</c:v>
                </c:pt>
                <c:pt idx="16507">
                  <c:v>16.507000000000005</c:v>
                </c:pt>
                <c:pt idx="16508">
                  <c:v>16.508000000000038</c:v>
                </c:pt>
                <c:pt idx="16509">
                  <c:v>16.509000000000015</c:v>
                </c:pt>
                <c:pt idx="16510">
                  <c:v>16.509999999999991</c:v>
                </c:pt>
                <c:pt idx="16511">
                  <c:v>16.511000000000024</c:v>
                </c:pt>
                <c:pt idx="16512">
                  <c:v>16.512</c:v>
                </c:pt>
                <c:pt idx="16513">
                  <c:v>16.513000000000034</c:v>
                </c:pt>
                <c:pt idx="16514">
                  <c:v>16.51400000000001</c:v>
                </c:pt>
                <c:pt idx="16515">
                  <c:v>16.515000000000043</c:v>
                </c:pt>
                <c:pt idx="16516">
                  <c:v>16.51600000000002</c:v>
                </c:pt>
                <c:pt idx="16517">
                  <c:v>16.516999999999996</c:v>
                </c:pt>
                <c:pt idx="16518">
                  <c:v>16.518000000000029</c:v>
                </c:pt>
                <c:pt idx="16519">
                  <c:v>16.519000000000005</c:v>
                </c:pt>
                <c:pt idx="16520">
                  <c:v>16.520000000000039</c:v>
                </c:pt>
                <c:pt idx="16521">
                  <c:v>16.521000000000015</c:v>
                </c:pt>
                <c:pt idx="16522">
                  <c:v>16.521999999999991</c:v>
                </c:pt>
                <c:pt idx="16523">
                  <c:v>16.523000000000025</c:v>
                </c:pt>
                <c:pt idx="16524">
                  <c:v>16.524000000000001</c:v>
                </c:pt>
                <c:pt idx="16525">
                  <c:v>16.525000000000034</c:v>
                </c:pt>
                <c:pt idx="16526">
                  <c:v>16.52600000000001</c:v>
                </c:pt>
                <c:pt idx="16527">
                  <c:v>16.527000000000044</c:v>
                </c:pt>
                <c:pt idx="16528">
                  <c:v>16.52800000000002</c:v>
                </c:pt>
                <c:pt idx="16529">
                  <c:v>16.528999999999996</c:v>
                </c:pt>
                <c:pt idx="16530">
                  <c:v>16.53000000000003</c:v>
                </c:pt>
                <c:pt idx="16531">
                  <c:v>16.531000000000006</c:v>
                </c:pt>
                <c:pt idx="16532">
                  <c:v>16.532000000000039</c:v>
                </c:pt>
                <c:pt idx="16533">
                  <c:v>16.533000000000015</c:v>
                </c:pt>
                <c:pt idx="16534">
                  <c:v>16.533999999999992</c:v>
                </c:pt>
                <c:pt idx="16535">
                  <c:v>16.535000000000025</c:v>
                </c:pt>
                <c:pt idx="16536">
                  <c:v>16.536000000000001</c:v>
                </c:pt>
                <c:pt idx="16537">
                  <c:v>16.537000000000035</c:v>
                </c:pt>
                <c:pt idx="16538">
                  <c:v>16.538000000000011</c:v>
                </c:pt>
                <c:pt idx="16539">
                  <c:v>16.539000000000044</c:v>
                </c:pt>
                <c:pt idx="16540">
                  <c:v>16.54000000000002</c:v>
                </c:pt>
                <c:pt idx="16541">
                  <c:v>16.540999999999997</c:v>
                </c:pt>
                <c:pt idx="16542">
                  <c:v>16.54200000000003</c:v>
                </c:pt>
                <c:pt idx="16543">
                  <c:v>16.543000000000006</c:v>
                </c:pt>
                <c:pt idx="16544">
                  <c:v>16.54400000000004</c:v>
                </c:pt>
                <c:pt idx="16545">
                  <c:v>16.545000000000016</c:v>
                </c:pt>
                <c:pt idx="16546">
                  <c:v>16.545999999999992</c:v>
                </c:pt>
                <c:pt idx="16547">
                  <c:v>16.547000000000025</c:v>
                </c:pt>
                <c:pt idx="16548">
                  <c:v>16.548000000000002</c:v>
                </c:pt>
                <c:pt idx="16549">
                  <c:v>16.549000000000035</c:v>
                </c:pt>
                <c:pt idx="16550">
                  <c:v>16.550000000000011</c:v>
                </c:pt>
                <c:pt idx="16551">
                  <c:v>16.551000000000045</c:v>
                </c:pt>
                <c:pt idx="16552">
                  <c:v>16.552000000000021</c:v>
                </c:pt>
                <c:pt idx="16553">
                  <c:v>16.552999999999997</c:v>
                </c:pt>
                <c:pt idx="16554">
                  <c:v>16.55400000000003</c:v>
                </c:pt>
                <c:pt idx="16555">
                  <c:v>16.555000000000007</c:v>
                </c:pt>
                <c:pt idx="16556">
                  <c:v>16.55600000000004</c:v>
                </c:pt>
                <c:pt idx="16557">
                  <c:v>16.557000000000016</c:v>
                </c:pt>
                <c:pt idx="16558">
                  <c:v>16.557999999999993</c:v>
                </c:pt>
                <c:pt idx="16559">
                  <c:v>16.559000000000026</c:v>
                </c:pt>
                <c:pt idx="16560">
                  <c:v>16.560000000000002</c:v>
                </c:pt>
                <c:pt idx="16561">
                  <c:v>16.561000000000035</c:v>
                </c:pt>
                <c:pt idx="16562">
                  <c:v>16.562000000000012</c:v>
                </c:pt>
                <c:pt idx="16563">
                  <c:v>16.563000000000045</c:v>
                </c:pt>
                <c:pt idx="16564">
                  <c:v>16.564000000000021</c:v>
                </c:pt>
                <c:pt idx="16565">
                  <c:v>16.564999999999998</c:v>
                </c:pt>
                <c:pt idx="16566">
                  <c:v>16.566000000000031</c:v>
                </c:pt>
                <c:pt idx="16567">
                  <c:v>16.567000000000007</c:v>
                </c:pt>
                <c:pt idx="16568">
                  <c:v>16.56800000000004</c:v>
                </c:pt>
                <c:pt idx="16569">
                  <c:v>16.569000000000017</c:v>
                </c:pt>
                <c:pt idx="16570">
                  <c:v>16.569999999999993</c:v>
                </c:pt>
                <c:pt idx="16571">
                  <c:v>16.571000000000026</c:v>
                </c:pt>
                <c:pt idx="16572">
                  <c:v>16.572000000000003</c:v>
                </c:pt>
                <c:pt idx="16573">
                  <c:v>16.573000000000036</c:v>
                </c:pt>
                <c:pt idx="16574">
                  <c:v>16.574000000000012</c:v>
                </c:pt>
                <c:pt idx="16575">
                  <c:v>16.575000000000045</c:v>
                </c:pt>
                <c:pt idx="16576">
                  <c:v>16.576000000000022</c:v>
                </c:pt>
                <c:pt idx="16577">
                  <c:v>16.576999999999998</c:v>
                </c:pt>
                <c:pt idx="16578">
                  <c:v>16.578000000000031</c:v>
                </c:pt>
                <c:pt idx="16579">
                  <c:v>16.579000000000008</c:v>
                </c:pt>
                <c:pt idx="16580">
                  <c:v>16.580000000000041</c:v>
                </c:pt>
                <c:pt idx="16581">
                  <c:v>16.581000000000017</c:v>
                </c:pt>
                <c:pt idx="16582">
                  <c:v>16.581999999999994</c:v>
                </c:pt>
                <c:pt idx="16583">
                  <c:v>16.583000000000027</c:v>
                </c:pt>
                <c:pt idx="16584">
                  <c:v>16.584000000000003</c:v>
                </c:pt>
                <c:pt idx="16585">
                  <c:v>16.585000000000036</c:v>
                </c:pt>
                <c:pt idx="16586">
                  <c:v>16.586000000000013</c:v>
                </c:pt>
                <c:pt idx="16587">
                  <c:v>16.587000000000046</c:v>
                </c:pt>
                <c:pt idx="16588">
                  <c:v>16.588000000000022</c:v>
                </c:pt>
                <c:pt idx="16589">
                  <c:v>16.588999999999999</c:v>
                </c:pt>
                <c:pt idx="16590">
                  <c:v>16.590000000000032</c:v>
                </c:pt>
                <c:pt idx="16591">
                  <c:v>16.591000000000008</c:v>
                </c:pt>
                <c:pt idx="16592">
                  <c:v>16.592000000000041</c:v>
                </c:pt>
                <c:pt idx="16593">
                  <c:v>16.593000000000018</c:v>
                </c:pt>
                <c:pt idx="16594">
                  <c:v>16.593999999999994</c:v>
                </c:pt>
                <c:pt idx="16595">
                  <c:v>16.595000000000027</c:v>
                </c:pt>
                <c:pt idx="16596">
                  <c:v>16.596000000000004</c:v>
                </c:pt>
                <c:pt idx="16597">
                  <c:v>16.597000000000037</c:v>
                </c:pt>
                <c:pt idx="16598">
                  <c:v>16.598000000000013</c:v>
                </c:pt>
                <c:pt idx="16599">
                  <c:v>16.599000000000046</c:v>
                </c:pt>
                <c:pt idx="16600">
                  <c:v>16.600000000000023</c:v>
                </c:pt>
                <c:pt idx="16601">
                  <c:v>16.600999999999999</c:v>
                </c:pt>
                <c:pt idx="16602">
                  <c:v>16.602000000000032</c:v>
                </c:pt>
                <c:pt idx="16603">
                  <c:v>16.603000000000009</c:v>
                </c:pt>
                <c:pt idx="16604">
                  <c:v>16.604000000000042</c:v>
                </c:pt>
                <c:pt idx="16605">
                  <c:v>16.605000000000018</c:v>
                </c:pt>
                <c:pt idx="16606">
                  <c:v>16.605999999999995</c:v>
                </c:pt>
                <c:pt idx="16607">
                  <c:v>16.607000000000028</c:v>
                </c:pt>
                <c:pt idx="16608">
                  <c:v>16.608000000000004</c:v>
                </c:pt>
                <c:pt idx="16609">
                  <c:v>16.609000000000037</c:v>
                </c:pt>
                <c:pt idx="16610">
                  <c:v>16.610000000000014</c:v>
                </c:pt>
                <c:pt idx="16611">
                  <c:v>16.61099999999999</c:v>
                </c:pt>
                <c:pt idx="16612">
                  <c:v>16.612000000000023</c:v>
                </c:pt>
                <c:pt idx="16613">
                  <c:v>16.613</c:v>
                </c:pt>
                <c:pt idx="16614">
                  <c:v>16.614000000000033</c:v>
                </c:pt>
                <c:pt idx="16615">
                  <c:v>16.615000000000009</c:v>
                </c:pt>
                <c:pt idx="16616">
                  <c:v>16.616000000000042</c:v>
                </c:pt>
                <c:pt idx="16617">
                  <c:v>16.617000000000019</c:v>
                </c:pt>
                <c:pt idx="16618">
                  <c:v>16.617999999999995</c:v>
                </c:pt>
                <c:pt idx="16619">
                  <c:v>16.619000000000028</c:v>
                </c:pt>
                <c:pt idx="16620">
                  <c:v>16.620000000000005</c:v>
                </c:pt>
                <c:pt idx="16621">
                  <c:v>16.621000000000038</c:v>
                </c:pt>
                <c:pt idx="16622">
                  <c:v>16.622000000000014</c:v>
                </c:pt>
                <c:pt idx="16623">
                  <c:v>16.62299999999999</c:v>
                </c:pt>
                <c:pt idx="16624">
                  <c:v>16.624000000000024</c:v>
                </c:pt>
                <c:pt idx="16625">
                  <c:v>16.625</c:v>
                </c:pt>
                <c:pt idx="16626">
                  <c:v>16.626000000000033</c:v>
                </c:pt>
                <c:pt idx="16627">
                  <c:v>16.62700000000001</c:v>
                </c:pt>
                <c:pt idx="16628">
                  <c:v>16.628000000000043</c:v>
                </c:pt>
                <c:pt idx="16629">
                  <c:v>16.629000000000019</c:v>
                </c:pt>
                <c:pt idx="16630">
                  <c:v>16.629999999999995</c:v>
                </c:pt>
                <c:pt idx="16631">
                  <c:v>16.631000000000029</c:v>
                </c:pt>
                <c:pt idx="16632">
                  <c:v>16.632000000000005</c:v>
                </c:pt>
                <c:pt idx="16633">
                  <c:v>16.633000000000038</c:v>
                </c:pt>
                <c:pt idx="16634">
                  <c:v>16.634000000000015</c:v>
                </c:pt>
                <c:pt idx="16635">
                  <c:v>16.634999999999991</c:v>
                </c:pt>
                <c:pt idx="16636">
                  <c:v>16.636000000000024</c:v>
                </c:pt>
                <c:pt idx="16637">
                  <c:v>16.637</c:v>
                </c:pt>
                <c:pt idx="16638">
                  <c:v>16.638000000000034</c:v>
                </c:pt>
                <c:pt idx="16639">
                  <c:v>16.63900000000001</c:v>
                </c:pt>
                <c:pt idx="16640">
                  <c:v>16.640000000000043</c:v>
                </c:pt>
                <c:pt idx="16641">
                  <c:v>16.64100000000002</c:v>
                </c:pt>
                <c:pt idx="16642">
                  <c:v>16.641999999999996</c:v>
                </c:pt>
                <c:pt idx="16643">
                  <c:v>16.643000000000029</c:v>
                </c:pt>
                <c:pt idx="16644">
                  <c:v>16.644000000000005</c:v>
                </c:pt>
                <c:pt idx="16645">
                  <c:v>16.645000000000039</c:v>
                </c:pt>
                <c:pt idx="16646">
                  <c:v>16.646000000000015</c:v>
                </c:pt>
                <c:pt idx="16647">
                  <c:v>16.646999999999991</c:v>
                </c:pt>
                <c:pt idx="16648">
                  <c:v>16.648000000000025</c:v>
                </c:pt>
                <c:pt idx="16649">
                  <c:v>16.649000000000001</c:v>
                </c:pt>
                <c:pt idx="16650">
                  <c:v>16.650000000000034</c:v>
                </c:pt>
                <c:pt idx="16651">
                  <c:v>16.65100000000001</c:v>
                </c:pt>
                <c:pt idx="16652">
                  <c:v>16.652000000000044</c:v>
                </c:pt>
                <c:pt idx="16653">
                  <c:v>16.65300000000002</c:v>
                </c:pt>
                <c:pt idx="16654">
                  <c:v>16.653999999999996</c:v>
                </c:pt>
                <c:pt idx="16655">
                  <c:v>16.65500000000003</c:v>
                </c:pt>
                <c:pt idx="16656">
                  <c:v>16.656000000000006</c:v>
                </c:pt>
                <c:pt idx="16657">
                  <c:v>16.657000000000039</c:v>
                </c:pt>
                <c:pt idx="16658">
                  <c:v>16.658000000000015</c:v>
                </c:pt>
                <c:pt idx="16659">
                  <c:v>16.658999999999992</c:v>
                </c:pt>
                <c:pt idx="16660">
                  <c:v>16.660000000000025</c:v>
                </c:pt>
                <c:pt idx="16661">
                  <c:v>16.661000000000001</c:v>
                </c:pt>
                <c:pt idx="16662">
                  <c:v>16.662000000000035</c:v>
                </c:pt>
                <c:pt idx="16663">
                  <c:v>16.663000000000011</c:v>
                </c:pt>
                <c:pt idx="16664">
                  <c:v>16.664000000000044</c:v>
                </c:pt>
                <c:pt idx="16665">
                  <c:v>16.66500000000002</c:v>
                </c:pt>
                <c:pt idx="16666">
                  <c:v>16.665999999999997</c:v>
                </c:pt>
                <c:pt idx="16667">
                  <c:v>16.66700000000003</c:v>
                </c:pt>
                <c:pt idx="16668">
                  <c:v>16.668000000000006</c:v>
                </c:pt>
                <c:pt idx="16669">
                  <c:v>16.66900000000004</c:v>
                </c:pt>
                <c:pt idx="16670">
                  <c:v>16.670000000000016</c:v>
                </c:pt>
                <c:pt idx="16671">
                  <c:v>16.670999999999992</c:v>
                </c:pt>
                <c:pt idx="16672">
                  <c:v>16.672000000000025</c:v>
                </c:pt>
                <c:pt idx="16673">
                  <c:v>16.673000000000002</c:v>
                </c:pt>
                <c:pt idx="16674">
                  <c:v>16.674000000000035</c:v>
                </c:pt>
                <c:pt idx="16675">
                  <c:v>16.675000000000011</c:v>
                </c:pt>
                <c:pt idx="16676">
                  <c:v>16.676000000000045</c:v>
                </c:pt>
                <c:pt idx="16677">
                  <c:v>16.677000000000021</c:v>
                </c:pt>
                <c:pt idx="16678">
                  <c:v>16.677999999999997</c:v>
                </c:pt>
                <c:pt idx="16679">
                  <c:v>16.67900000000003</c:v>
                </c:pt>
                <c:pt idx="16680">
                  <c:v>16.680000000000007</c:v>
                </c:pt>
                <c:pt idx="16681">
                  <c:v>16.68100000000004</c:v>
                </c:pt>
                <c:pt idx="16682">
                  <c:v>16.682000000000016</c:v>
                </c:pt>
                <c:pt idx="16683">
                  <c:v>16.682999999999993</c:v>
                </c:pt>
                <c:pt idx="16684">
                  <c:v>16.684000000000026</c:v>
                </c:pt>
                <c:pt idx="16685">
                  <c:v>16.685000000000002</c:v>
                </c:pt>
                <c:pt idx="16686">
                  <c:v>16.686000000000035</c:v>
                </c:pt>
                <c:pt idx="16687">
                  <c:v>16.687000000000012</c:v>
                </c:pt>
                <c:pt idx="16688">
                  <c:v>16.688000000000045</c:v>
                </c:pt>
                <c:pt idx="16689">
                  <c:v>16.689000000000021</c:v>
                </c:pt>
                <c:pt idx="16690">
                  <c:v>16.689999999999998</c:v>
                </c:pt>
                <c:pt idx="16691">
                  <c:v>16.691000000000031</c:v>
                </c:pt>
                <c:pt idx="16692">
                  <c:v>16.692000000000007</c:v>
                </c:pt>
                <c:pt idx="16693">
                  <c:v>16.69300000000004</c:v>
                </c:pt>
                <c:pt idx="16694">
                  <c:v>16.694000000000017</c:v>
                </c:pt>
                <c:pt idx="16695">
                  <c:v>16.694999999999993</c:v>
                </c:pt>
                <c:pt idx="16696">
                  <c:v>16.696000000000026</c:v>
                </c:pt>
                <c:pt idx="16697">
                  <c:v>16.697000000000003</c:v>
                </c:pt>
                <c:pt idx="16698">
                  <c:v>16.698000000000036</c:v>
                </c:pt>
                <c:pt idx="16699">
                  <c:v>16.699000000000012</c:v>
                </c:pt>
                <c:pt idx="16700">
                  <c:v>16.700000000000045</c:v>
                </c:pt>
                <c:pt idx="16701">
                  <c:v>16.701000000000022</c:v>
                </c:pt>
                <c:pt idx="16702">
                  <c:v>16.701999999999998</c:v>
                </c:pt>
                <c:pt idx="16703">
                  <c:v>16.703000000000031</c:v>
                </c:pt>
                <c:pt idx="16704">
                  <c:v>16.704000000000008</c:v>
                </c:pt>
                <c:pt idx="16705">
                  <c:v>16.705000000000041</c:v>
                </c:pt>
                <c:pt idx="16706">
                  <c:v>16.706000000000017</c:v>
                </c:pt>
                <c:pt idx="16707">
                  <c:v>16.706999999999994</c:v>
                </c:pt>
                <c:pt idx="16708">
                  <c:v>16.708000000000027</c:v>
                </c:pt>
                <c:pt idx="16709">
                  <c:v>16.709000000000003</c:v>
                </c:pt>
                <c:pt idx="16710">
                  <c:v>16.710000000000036</c:v>
                </c:pt>
                <c:pt idx="16711">
                  <c:v>16.711000000000013</c:v>
                </c:pt>
                <c:pt idx="16712">
                  <c:v>16.712000000000046</c:v>
                </c:pt>
                <c:pt idx="16713">
                  <c:v>16.713000000000022</c:v>
                </c:pt>
                <c:pt idx="16714">
                  <c:v>16.713999999999999</c:v>
                </c:pt>
                <c:pt idx="16715">
                  <c:v>16.715000000000032</c:v>
                </c:pt>
                <c:pt idx="16716">
                  <c:v>16.716000000000008</c:v>
                </c:pt>
                <c:pt idx="16717">
                  <c:v>16.717000000000041</c:v>
                </c:pt>
                <c:pt idx="16718">
                  <c:v>16.718000000000018</c:v>
                </c:pt>
                <c:pt idx="16719">
                  <c:v>16.718999999999994</c:v>
                </c:pt>
                <c:pt idx="16720">
                  <c:v>16.720000000000027</c:v>
                </c:pt>
                <c:pt idx="16721">
                  <c:v>16.721000000000004</c:v>
                </c:pt>
                <c:pt idx="16722">
                  <c:v>16.722000000000037</c:v>
                </c:pt>
                <c:pt idx="16723">
                  <c:v>16.723000000000013</c:v>
                </c:pt>
                <c:pt idx="16724">
                  <c:v>16.724000000000046</c:v>
                </c:pt>
                <c:pt idx="16725">
                  <c:v>16.725000000000023</c:v>
                </c:pt>
                <c:pt idx="16726">
                  <c:v>16.725999999999999</c:v>
                </c:pt>
                <c:pt idx="16727">
                  <c:v>16.727000000000032</c:v>
                </c:pt>
                <c:pt idx="16728">
                  <c:v>16.728000000000009</c:v>
                </c:pt>
                <c:pt idx="16729">
                  <c:v>16.729000000000042</c:v>
                </c:pt>
                <c:pt idx="16730">
                  <c:v>16.730000000000018</c:v>
                </c:pt>
                <c:pt idx="16731">
                  <c:v>16.730999999999995</c:v>
                </c:pt>
                <c:pt idx="16732">
                  <c:v>16.732000000000028</c:v>
                </c:pt>
                <c:pt idx="16733">
                  <c:v>16.733000000000004</c:v>
                </c:pt>
                <c:pt idx="16734">
                  <c:v>16.734000000000037</c:v>
                </c:pt>
                <c:pt idx="16735">
                  <c:v>16.735000000000014</c:v>
                </c:pt>
                <c:pt idx="16736">
                  <c:v>16.73599999999999</c:v>
                </c:pt>
                <c:pt idx="16737">
                  <c:v>16.737000000000023</c:v>
                </c:pt>
                <c:pt idx="16738">
                  <c:v>16.738</c:v>
                </c:pt>
                <c:pt idx="16739">
                  <c:v>16.739000000000033</c:v>
                </c:pt>
                <c:pt idx="16740">
                  <c:v>16.740000000000009</c:v>
                </c:pt>
                <c:pt idx="16741">
                  <c:v>16.741000000000042</c:v>
                </c:pt>
                <c:pt idx="16742">
                  <c:v>16.742000000000019</c:v>
                </c:pt>
                <c:pt idx="16743">
                  <c:v>16.742999999999995</c:v>
                </c:pt>
                <c:pt idx="16744">
                  <c:v>16.744000000000028</c:v>
                </c:pt>
                <c:pt idx="16745">
                  <c:v>16.745000000000005</c:v>
                </c:pt>
                <c:pt idx="16746">
                  <c:v>16.746000000000038</c:v>
                </c:pt>
                <c:pt idx="16747">
                  <c:v>16.747000000000014</c:v>
                </c:pt>
                <c:pt idx="16748">
                  <c:v>16.74799999999999</c:v>
                </c:pt>
                <c:pt idx="16749">
                  <c:v>16.749000000000024</c:v>
                </c:pt>
                <c:pt idx="16750">
                  <c:v>16.75</c:v>
                </c:pt>
                <c:pt idx="16751">
                  <c:v>16.751000000000033</c:v>
                </c:pt>
                <c:pt idx="16752">
                  <c:v>16.75200000000001</c:v>
                </c:pt>
                <c:pt idx="16753">
                  <c:v>16.753000000000043</c:v>
                </c:pt>
                <c:pt idx="16754">
                  <c:v>16.754000000000019</c:v>
                </c:pt>
                <c:pt idx="16755">
                  <c:v>16.754999999999995</c:v>
                </c:pt>
                <c:pt idx="16756">
                  <c:v>16.756000000000029</c:v>
                </c:pt>
                <c:pt idx="16757">
                  <c:v>16.757000000000005</c:v>
                </c:pt>
                <c:pt idx="16758">
                  <c:v>16.758000000000038</c:v>
                </c:pt>
                <c:pt idx="16759">
                  <c:v>16.759000000000015</c:v>
                </c:pt>
                <c:pt idx="16760">
                  <c:v>16.759999999999991</c:v>
                </c:pt>
                <c:pt idx="16761">
                  <c:v>16.761000000000024</c:v>
                </c:pt>
                <c:pt idx="16762">
                  <c:v>16.762</c:v>
                </c:pt>
                <c:pt idx="16763">
                  <c:v>16.763000000000034</c:v>
                </c:pt>
                <c:pt idx="16764">
                  <c:v>16.76400000000001</c:v>
                </c:pt>
                <c:pt idx="16765">
                  <c:v>16.765000000000043</c:v>
                </c:pt>
                <c:pt idx="16766">
                  <c:v>16.76600000000002</c:v>
                </c:pt>
                <c:pt idx="16767">
                  <c:v>16.766999999999996</c:v>
                </c:pt>
                <c:pt idx="16768">
                  <c:v>16.768000000000029</c:v>
                </c:pt>
                <c:pt idx="16769">
                  <c:v>16.769000000000005</c:v>
                </c:pt>
                <c:pt idx="16770">
                  <c:v>16.770000000000039</c:v>
                </c:pt>
                <c:pt idx="16771">
                  <c:v>16.771000000000015</c:v>
                </c:pt>
                <c:pt idx="16772">
                  <c:v>16.771999999999991</c:v>
                </c:pt>
                <c:pt idx="16773">
                  <c:v>16.773000000000025</c:v>
                </c:pt>
                <c:pt idx="16774">
                  <c:v>16.774000000000001</c:v>
                </c:pt>
                <c:pt idx="16775">
                  <c:v>16.775000000000034</c:v>
                </c:pt>
                <c:pt idx="16776">
                  <c:v>16.77600000000001</c:v>
                </c:pt>
                <c:pt idx="16777">
                  <c:v>16.777000000000044</c:v>
                </c:pt>
                <c:pt idx="16778">
                  <c:v>16.77800000000002</c:v>
                </c:pt>
                <c:pt idx="16779">
                  <c:v>16.778999999999996</c:v>
                </c:pt>
                <c:pt idx="16780">
                  <c:v>16.78000000000003</c:v>
                </c:pt>
                <c:pt idx="16781">
                  <c:v>16.781000000000006</c:v>
                </c:pt>
                <c:pt idx="16782">
                  <c:v>16.782000000000039</c:v>
                </c:pt>
                <c:pt idx="16783">
                  <c:v>16.783000000000015</c:v>
                </c:pt>
                <c:pt idx="16784">
                  <c:v>16.783999999999992</c:v>
                </c:pt>
                <c:pt idx="16785">
                  <c:v>16.785000000000025</c:v>
                </c:pt>
                <c:pt idx="16786">
                  <c:v>16.786000000000001</c:v>
                </c:pt>
                <c:pt idx="16787">
                  <c:v>16.787000000000035</c:v>
                </c:pt>
                <c:pt idx="16788">
                  <c:v>16.788000000000011</c:v>
                </c:pt>
                <c:pt idx="16789">
                  <c:v>16.789000000000044</c:v>
                </c:pt>
                <c:pt idx="16790">
                  <c:v>16.79000000000002</c:v>
                </c:pt>
                <c:pt idx="16791">
                  <c:v>16.790999999999997</c:v>
                </c:pt>
                <c:pt idx="16792">
                  <c:v>16.79200000000003</c:v>
                </c:pt>
                <c:pt idx="16793">
                  <c:v>16.793000000000006</c:v>
                </c:pt>
                <c:pt idx="16794">
                  <c:v>16.79400000000004</c:v>
                </c:pt>
                <c:pt idx="16795">
                  <c:v>16.795000000000016</c:v>
                </c:pt>
                <c:pt idx="16796">
                  <c:v>16.795999999999992</c:v>
                </c:pt>
                <c:pt idx="16797">
                  <c:v>16.797000000000025</c:v>
                </c:pt>
                <c:pt idx="16798">
                  <c:v>16.798000000000002</c:v>
                </c:pt>
                <c:pt idx="16799">
                  <c:v>16.799000000000035</c:v>
                </c:pt>
                <c:pt idx="16800">
                  <c:v>16.800000000000011</c:v>
                </c:pt>
                <c:pt idx="16801">
                  <c:v>16.801000000000045</c:v>
                </c:pt>
                <c:pt idx="16802">
                  <c:v>16.802000000000021</c:v>
                </c:pt>
                <c:pt idx="16803">
                  <c:v>16.802999999999997</c:v>
                </c:pt>
                <c:pt idx="16804">
                  <c:v>16.80400000000003</c:v>
                </c:pt>
                <c:pt idx="16805">
                  <c:v>16.805000000000007</c:v>
                </c:pt>
                <c:pt idx="16806">
                  <c:v>16.80600000000004</c:v>
                </c:pt>
                <c:pt idx="16807">
                  <c:v>16.807000000000016</c:v>
                </c:pt>
                <c:pt idx="16808">
                  <c:v>16.807999999999993</c:v>
                </c:pt>
                <c:pt idx="16809">
                  <c:v>16.809000000000026</c:v>
                </c:pt>
                <c:pt idx="16810">
                  <c:v>16.810000000000002</c:v>
                </c:pt>
                <c:pt idx="16811">
                  <c:v>16.811000000000035</c:v>
                </c:pt>
                <c:pt idx="16812">
                  <c:v>16.812000000000012</c:v>
                </c:pt>
                <c:pt idx="16813">
                  <c:v>16.813000000000045</c:v>
                </c:pt>
                <c:pt idx="16814">
                  <c:v>16.814000000000021</c:v>
                </c:pt>
                <c:pt idx="16815">
                  <c:v>16.814999999999998</c:v>
                </c:pt>
                <c:pt idx="16816">
                  <c:v>16.816000000000031</c:v>
                </c:pt>
                <c:pt idx="16817">
                  <c:v>16.817000000000007</c:v>
                </c:pt>
                <c:pt idx="16818">
                  <c:v>16.81800000000004</c:v>
                </c:pt>
                <c:pt idx="16819">
                  <c:v>16.819000000000017</c:v>
                </c:pt>
                <c:pt idx="16820">
                  <c:v>16.819999999999993</c:v>
                </c:pt>
                <c:pt idx="16821">
                  <c:v>16.821000000000026</c:v>
                </c:pt>
                <c:pt idx="16822">
                  <c:v>16.822000000000003</c:v>
                </c:pt>
                <c:pt idx="16823">
                  <c:v>16.823000000000036</c:v>
                </c:pt>
                <c:pt idx="16824">
                  <c:v>16.824000000000012</c:v>
                </c:pt>
                <c:pt idx="16825">
                  <c:v>16.825000000000045</c:v>
                </c:pt>
                <c:pt idx="16826">
                  <c:v>16.826000000000022</c:v>
                </c:pt>
                <c:pt idx="16827">
                  <c:v>16.826999999999998</c:v>
                </c:pt>
                <c:pt idx="16828">
                  <c:v>16.828000000000031</c:v>
                </c:pt>
                <c:pt idx="16829">
                  <c:v>16.829000000000008</c:v>
                </c:pt>
                <c:pt idx="16830">
                  <c:v>16.830000000000041</c:v>
                </c:pt>
                <c:pt idx="16831">
                  <c:v>16.831000000000017</c:v>
                </c:pt>
                <c:pt idx="16832">
                  <c:v>16.831999999999994</c:v>
                </c:pt>
                <c:pt idx="16833">
                  <c:v>16.833000000000027</c:v>
                </c:pt>
                <c:pt idx="16834">
                  <c:v>16.834000000000003</c:v>
                </c:pt>
                <c:pt idx="16835">
                  <c:v>16.835000000000036</c:v>
                </c:pt>
                <c:pt idx="16836">
                  <c:v>16.836000000000013</c:v>
                </c:pt>
                <c:pt idx="16837">
                  <c:v>16.837000000000046</c:v>
                </c:pt>
                <c:pt idx="16838">
                  <c:v>16.838000000000022</c:v>
                </c:pt>
                <c:pt idx="16839">
                  <c:v>16.838999999999999</c:v>
                </c:pt>
                <c:pt idx="16840">
                  <c:v>16.840000000000032</c:v>
                </c:pt>
                <c:pt idx="16841">
                  <c:v>16.841000000000008</c:v>
                </c:pt>
                <c:pt idx="16842">
                  <c:v>16.842000000000041</c:v>
                </c:pt>
                <c:pt idx="16843">
                  <c:v>16.843000000000018</c:v>
                </c:pt>
                <c:pt idx="16844">
                  <c:v>16.843999999999994</c:v>
                </c:pt>
                <c:pt idx="16845">
                  <c:v>16.845000000000027</c:v>
                </c:pt>
                <c:pt idx="16846">
                  <c:v>16.846000000000004</c:v>
                </c:pt>
                <c:pt idx="16847">
                  <c:v>16.847000000000037</c:v>
                </c:pt>
                <c:pt idx="16848">
                  <c:v>16.848000000000013</c:v>
                </c:pt>
                <c:pt idx="16849">
                  <c:v>16.849000000000046</c:v>
                </c:pt>
                <c:pt idx="16850">
                  <c:v>16.850000000000023</c:v>
                </c:pt>
                <c:pt idx="16851">
                  <c:v>16.850999999999999</c:v>
                </c:pt>
                <c:pt idx="16852">
                  <c:v>16.852000000000032</c:v>
                </c:pt>
                <c:pt idx="16853">
                  <c:v>16.853000000000009</c:v>
                </c:pt>
                <c:pt idx="16854">
                  <c:v>16.854000000000042</c:v>
                </c:pt>
                <c:pt idx="16855">
                  <c:v>16.855000000000018</c:v>
                </c:pt>
                <c:pt idx="16856">
                  <c:v>16.855999999999995</c:v>
                </c:pt>
                <c:pt idx="16857">
                  <c:v>16.857000000000028</c:v>
                </c:pt>
                <c:pt idx="16858">
                  <c:v>16.858000000000004</c:v>
                </c:pt>
                <c:pt idx="16859">
                  <c:v>16.859000000000037</c:v>
                </c:pt>
                <c:pt idx="16860">
                  <c:v>16.860000000000014</c:v>
                </c:pt>
                <c:pt idx="16861">
                  <c:v>16.86099999999999</c:v>
                </c:pt>
                <c:pt idx="16862">
                  <c:v>16.862000000000023</c:v>
                </c:pt>
                <c:pt idx="16863">
                  <c:v>16.863</c:v>
                </c:pt>
                <c:pt idx="16864">
                  <c:v>16.864000000000033</c:v>
                </c:pt>
                <c:pt idx="16865">
                  <c:v>16.865000000000009</c:v>
                </c:pt>
                <c:pt idx="16866">
                  <c:v>16.866000000000042</c:v>
                </c:pt>
                <c:pt idx="16867">
                  <c:v>16.867000000000019</c:v>
                </c:pt>
                <c:pt idx="16868">
                  <c:v>16.867999999999995</c:v>
                </c:pt>
                <c:pt idx="16869">
                  <c:v>16.869000000000028</c:v>
                </c:pt>
                <c:pt idx="16870">
                  <c:v>16.870000000000005</c:v>
                </c:pt>
                <c:pt idx="16871">
                  <c:v>16.871000000000038</c:v>
                </c:pt>
                <c:pt idx="16872">
                  <c:v>16.872000000000014</c:v>
                </c:pt>
                <c:pt idx="16873">
                  <c:v>16.87299999999999</c:v>
                </c:pt>
                <c:pt idx="16874">
                  <c:v>16.874000000000024</c:v>
                </c:pt>
                <c:pt idx="16875">
                  <c:v>16.875</c:v>
                </c:pt>
                <c:pt idx="16876">
                  <c:v>16.876000000000033</c:v>
                </c:pt>
                <c:pt idx="16877">
                  <c:v>16.87700000000001</c:v>
                </c:pt>
                <c:pt idx="16878">
                  <c:v>16.878000000000043</c:v>
                </c:pt>
                <c:pt idx="16879">
                  <c:v>16.879000000000019</c:v>
                </c:pt>
                <c:pt idx="16880">
                  <c:v>16.879999999999995</c:v>
                </c:pt>
                <c:pt idx="16881">
                  <c:v>16.881000000000029</c:v>
                </c:pt>
                <c:pt idx="16882">
                  <c:v>16.882000000000005</c:v>
                </c:pt>
                <c:pt idx="16883">
                  <c:v>16.883000000000038</c:v>
                </c:pt>
                <c:pt idx="16884">
                  <c:v>16.884000000000015</c:v>
                </c:pt>
                <c:pt idx="16885">
                  <c:v>16.884999999999991</c:v>
                </c:pt>
                <c:pt idx="16886">
                  <c:v>16.886000000000024</c:v>
                </c:pt>
                <c:pt idx="16887">
                  <c:v>16.887</c:v>
                </c:pt>
                <c:pt idx="16888">
                  <c:v>16.888000000000034</c:v>
                </c:pt>
                <c:pt idx="16889">
                  <c:v>16.88900000000001</c:v>
                </c:pt>
                <c:pt idx="16890">
                  <c:v>16.890000000000043</c:v>
                </c:pt>
                <c:pt idx="16891">
                  <c:v>16.89100000000002</c:v>
                </c:pt>
                <c:pt idx="16892">
                  <c:v>16.891999999999996</c:v>
                </c:pt>
                <c:pt idx="16893">
                  <c:v>16.893000000000029</c:v>
                </c:pt>
                <c:pt idx="16894">
                  <c:v>16.894000000000005</c:v>
                </c:pt>
                <c:pt idx="16895">
                  <c:v>16.895000000000039</c:v>
                </c:pt>
                <c:pt idx="16896">
                  <c:v>16.896000000000015</c:v>
                </c:pt>
                <c:pt idx="16897">
                  <c:v>16.896999999999991</c:v>
                </c:pt>
                <c:pt idx="16898">
                  <c:v>16.898000000000025</c:v>
                </c:pt>
                <c:pt idx="16899">
                  <c:v>16.899000000000001</c:v>
                </c:pt>
                <c:pt idx="16900">
                  <c:v>16.900000000000034</c:v>
                </c:pt>
                <c:pt idx="16901">
                  <c:v>16.90100000000001</c:v>
                </c:pt>
                <c:pt idx="16902">
                  <c:v>16.902000000000044</c:v>
                </c:pt>
                <c:pt idx="16903">
                  <c:v>16.90300000000002</c:v>
                </c:pt>
                <c:pt idx="16904">
                  <c:v>16.903999999999996</c:v>
                </c:pt>
                <c:pt idx="16905">
                  <c:v>16.90500000000003</c:v>
                </c:pt>
                <c:pt idx="16906">
                  <c:v>16.906000000000006</c:v>
                </c:pt>
                <c:pt idx="16907">
                  <c:v>16.907000000000039</c:v>
                </c:pt>
                <c:pt idx="16908">
                  <c:v>16.908000000000015</c:v>
                </c:pt>
                <c:pt idx="16909">
                  <c:v>16.908999999999992</c:v>
                </c:pt>
                <c:pt idx="16910">
                  <c:v>16.910000000000025</c:v>
                </c:pt>
                <c:pt idx="16911">
                  <c:v>16.911000000000001</c:v>
                </c:pt>
                <c:pt idx="16912">
                  <c:v>16.912000000000035</c:v>
                </c:pt>
                <c:pt idx="16913">
                  <c:v>16.913000000000011</c:v>
                </c:pt>
                <c:pt idx="16914">
                  <c:v>16.914000000000044</c:v>
                </c:pt>
                <c:pt idx="16915">
                  <c:v>16.91500000000002</c:v>
                </c:pt>
                <c:pt idx="16916">
                  <c:v>16.915999999999997</c:v>
                </c:pt>
                <c:pt idx="16917">
                  <c:v>16.91700000000003</c:v>
                </c:pt>
                <c:pt idx="16918">
                  <c:v>16.918000000000006</c:v>
                </c:pt>
                <c:pt idx="16919">
                  <c:v>16.91900000000004</c:v>
                </c:pt>
                <c:pt idx="16920">
                  <c:v>16.920000000000016</c:v>
                </c:pt>
                <c:pt idx="16921">
                  <c:v>16.920999999999992</c:v>
                </c:pt>
                <c:pt idx="16922">
                  <c:v>16.922000000000025</c:v>
                </c:pt>
                <c:pt idx="16923">
                  <c:v>16.923000000000002</c:v>
                </c:pt>
                <c:pt idx="16924">
                  <c:v>16.924000000000035</c:v>
                </c:pt>
                <c:pt idx="16925">
                  <c:v>16.925000000000011</c:v>
                </c:pt>
                <c:pt idx="16926">
                  <c:v>16.926000000000045</c:v>
                </c:pt>
                <c:pt idx="16927">
                  <c:v>16.927000000000021</c:v>
                </c:pt>
                <c:pt idx="16928">
                  <c:v>16.927999999999997</c:v>
                </c:pt>
                <c:pt idx="16929">
                  <c:v>16.92900000000003</c:v>
                </c:pt>
                <c:pt idx="16930">
                  <c:v>16.930000000000007</c:v>
                </c:pt>
                <c:pt idx="16931">
                  <c:v>16.93100000000004</c:v>
                </c:pt>
                <c:pt idx="16932">
                  <c:v>16.932000000000016</c:v>
                </c:pt>
                <c:pt idx="16933">
                  <c:v>16.932999999999993</c:v>
                </c:pt>
                <c:pt idx="16934">
                  <c:v>16.934000000000026</c:v>
                </c:pt>
                <c:pt idx="16935">
                  <c:v>16.935000000000002</c:v>
                </c:pt>
                <c:pt idx="16936">
                  <c:v>16.936000000000035</c:v>
                </c:pt>
                <c:pt idx="16937">
                  <c:v>16.937000000000012</c:v>
                </c:pt>
                <c:pt idx="16938">
                  <c:v>16.938000000000045</c:v>
                </c:pt>
                <c:pt idx="16939">
                  <c:v>16.939000000000021</c:v>
                </c:pt>
                <c:pt idx="16940">
                  <c:v>16.939999999999998</c:v>
                </c:pt>
                <c:pt idx="16941">
                  <c:v>16.941000000000031</c:v>
                </c:pt>
                <c:pt idx="16942">
                  <c:v>16.942000000000007</c:v>
                </c:pt>
                <c:pt idx="16943">
                  <c:v>16.94300000000004</c:v>
                </c:pt>
                <c:pt idx="16944">
                  <c:v>16.944000000000017</c:v>
                </c:pt>
                <c:pt idx="16945">
                  <c:v>16.944999999999993</c:v>
                </c:pt>
                <c:pt idx="16946">
                  <c:v>16.946000000000026</c:v>
                </c:pt>
                <c:pt idx="16947">
                  <c:v>16.947000000000003</c:v>
                </c:pt>
                <c:pt idx="16948">
                  <c:v>16.948000000000036</c:v>
                </c:pt>
                <c:pt idx="16949">
                  <c:v>16.949000000000012</c:v>
                </c:pt>
                <c:pt idx="16950">
                  <c:v>16.950000000000045</c:v>
                </c:pt>
                <c:pt idx="16951">
                  <c:v>16.951000000000022</c:v>
                </c:pt>
                <c:pt idx="16952">
                  <c:v>16.951999999999998</c:v>
                </c:pt>
                <c:pt idx="16953">
                  <c:v>16.953000000000031</c:v>
                </c:pt>
                <c:pt idx="16954">
                  <c:v>16.954000000000008</c:v>
                </c:pt>
                <c:pt idx="16955">
                  <c:v>16.955000000000041</c:v>
                </c:pt>
                <c:pt idx="16956">
                  <c:v>16.956000000000017</c:v>
                </c:pt>
                <c:pt idx="16957">
                  <c:v>16.956999999999994</c:v>
                </c:pt>
                <c:pt idx="16958">
                  <c:v>16.958000000000027</c:v>
                </c:pt>
                <c:pt idx="16959">
                  <c:v>16.959000000000003</c:v>
                </c:pt>
                <c:pt idx="16960">
                  <c:v>16.960000000000036</c:v>
                </c:pt>
                <c:pt idx="16961">
                  <c:v>16.961000000000013</c:v>
                </c:pt>
                <c:pt idx="16962">
                  <c:v>16.962000000000046</c:v>
                </c:pt>
                <c:pt idx="16963">
                  <c:v>16.963000000000022</c:v>
                </c:pt>
                <c:pt idx="16964">
                  <c:v>16.963999999999999</c:v>
                </c:pt>
                <c:pt idx="16965">
                  <c:v>16.965000000000032</c:v>
                </c:pt>
                <c:pt idx="16966">
                  <c:v>16.966000000000008</c:v>
                </c:pt>
                <c:pt idx="16967">
                  <c:v>16.967000000000041</c:v>
                </c:pt>
                <c:pt idx="16968">
                  <c:v>16.968000000000018</c:v>
                </c:pt>
                <c:pt idx="16969">
                  <c:v>16.968999999999994</c:v>
                </c:pt>
                <c:pt idx="16970">
                  <c:v>16.970000000000027</c:v>
                </c:pt>
                <c:pt idx="16971">
                  <c:v>16.971000000000004</c:v>
                </c:pt>
                <c:pt idx="16972">
                  <c:v>16.972000000000037</c:v>
                </c:pt>
                <c:pt idx="16973">
                  <c:v>16.973000000000013</c:v>
                </c:pt>
                <c:pt idx="16974">
                  <c:v>16.974000000000046</c:v>
                </c:pt>
                <c:pt idx="16975">
                  <c:v>16.975000000000023</c:v>
                </c:pt>
                <c:pt idx="16976">
                  <c:v>16.975999999999999</c:v>
                </c:pt>
                <c:pt idx="16977">
                  <c:v>16.977000000000032</c:v>
                </c:pt>
                <c:pt idx="16978">
                  <c:v>16.978000000000009</c:v>
                </c:pt>
                <c:pt idx="16979">
                  <c:v>16.979000000000042</c:v>
                </c:pt>
                <c:pt idx="16980">
                  <c:v>16.980000000000018</c:v>
                </c:pt>
                <c:pt idx="16981">
                  <c:v>16.980999999999995</c:v>
                </c:pt>
                <c:pt idx="16982">
                  <c:v>16.982000000000028</c:v>
                </c:pt>
                <c:pt idx="16983">
                  <c:v>16.983000000000004</c:v>
                </c:pt>
                <c:pt idx="16984">
                  <c:v>16.984000000000037</c:v>
                </c:pt>
                <c:pt idx="16985">
                  <c:v>16.985000000000014</c:v>
                </c:pt>
                <c:pt idx="16986">
                  <c:v>16.98599999999999</c:v>
                </c:pt>
                <c:pt idx="16987">
                  <c:v>16.987000000000023</c:v>
                </c:pt>
                <c:pt idx="16988">
                  <c:v>16.988</c:v>
                </c:pt>
                <c:pt idx="16989">
                  <c:v>16.989000000000033</c:v>
                </c:pt>
                <c:pt idx="16990">
                  <c:v>16.990000000000009</c:v>
                </c:pt>
                <c:pt idx="16991">
                  <c:v>16.991000000000042</c:v>
                </c:pt>
                <c:pt idx="16992">
                  <c:v>16.992000000000019</c:v>
                </c:pt>
                <c:pt idx="16993">
                  <c:v>16.992999999999995</c:v>
                </c:pt>
                <c:pt idx="16994">
                  <c:v>16.994000000000028</c:v>
                </c:pt>
                <c:pt idx="16995">
                  <c:v>16.995000000000005</c:v>
                </c:pt>
                <c:pt idx="16996">
                  <c:v>16.996000000000038</c:v>
                </c:pt>
                <c:pt idx="16997">
                  <c:v>16.997000000000014</c:v>
                </c:pt>
                <c:pt idx="16998">
                  <c:v>16.99799999999999</c:v>
                </c:pt>
                <c:pt idx="16999">
                  <c:v>16.999000000000024</c:v>
                </c:pt>
                <c:pt idx="17000">
                  <c:v>17</c:v>
                </c:pt>
                <c:pt idx="17001">
                  <c:v>17.001000000000033</c:v>
                </c:pt>
                <c:pt idx="17002">
                  <c:v>17.00200000000001</c:v>
                </c:pt>
                <c:pt idx="17003">
                  <c:v>17.003000000000043</c:v>
                </c:pt>
                <c:pt idx="17004">
                  <c:v>17.004000000000019</c:v>
                </c:pt>
                <c:pt idx="17005">
                  <c:v>17.004999999999995</c:v>
                </c:pt>
                <c:pt idx="17006">
                  <c:v>17.006000000000029</c:v>
                </c:pt>
                <c:pt idx="17007">
                  <c:v>17.007000000000005</c:v>
                </c:pt>
                <c:pt idx="17008">
                  <c:v>17.008000000000038</c:v>
                </c:pt>
                <c:pt idx="17009">
                  <c:v>17.009000000000015</c:v>
                </c:pt>
                <c:pt idx="17010">
                  <c:v>17.009999999999991</c:v>
                </c:pt>
                <c:pt idx="17011">
                  <c:v>17.011000000000024</c:v>
                </c:pt>
                <c:pt idx="17012">
                  <c:v>17.012</c:v>
                </c:pt>
                <c:pt idx="17013">
                  <c:v>17.013000000000034</c:v>
                </c:pt>
                <c:pt idx="17014">
                  <c:v>17.01400000000001</c:v>
                </c:pt>
                <c:pt idx="17015">
                  <c:v>17.015000000000043</c:v>
                </c:pt>
                <c:pt idx="17016">
                  <c:v>17.01600000000002</c:v>
                </c:pt>
                <c:pt idx="17017">
                  <c:v>17.016999999999996</c:v>
                </c:pt>
                <c:pt idx="17018">
                  <c:v>17.018000000000029</c:v>
                </c:pt>
                <c:pt idx="17019">
                  <c:v>17.019000000000005</c:v>
                </c:pt>
                <c:pt idx="17020">
                  <c:v>17.020000000000039</c:v>
                </c:pt>
                <c:pt idx="17021">
                  <c:v>17.021000000000015</c:v>
                </c:pt>
                <c:pt idx="17022">
                  <c:v>17.021999999999991</c:v>
                </c:pt>
                <c:pt idx="17023">
                  <c:v>17.023000000000025</c:v>
                </c:pt>
                <c:pt idx="17024">
                  <c:v>17.024000000000001</c:v>
                </c:pt>
                <c:pt idx="17025">
                  <c:v>17.025000000000034</c:v>
                </c:pt>
                <c:pt idx="17026">
                  <c:v>17.02600000000001</c:v>
                </c:pt>
                <c:pt idx="17027">
                  <c:v>17.027000000000044</c:v>
                </c:pt>
                <c:pt idx="17028">
                  <c:v>17.02800000000002</c:v>
                </c:pt>
                <c:pt idx="17029">
                  <c:v>17.028999999999996</c:v>
                </c:pt>
                <c:pt idx="17030">
                  <c:v>17.03000000000003</c:v>
                </c:pt>
                <c:pt idx="17031">
                  <c:v>17.031000000000006</c:v>
                </c:pt>
                <c:pt idx="17032">
                  <c:v>17.032000000000039</c:v>
                </c:pt>
                <c:pt idx="17033">
                  <c:v>17.033000000000015</c:v>
                </c:pt>
                <c:pt idx="17034">
                  <c:v>17.033999999999992</c:v>
                </c:pt>
                <c:pt idx="17035">
                  <c:v>17.035000000000025</c:v>
                </c:pt>
                <c:pt idx="17036">
                  <c:v>17.036000000000001</c:v>
                </c:pt>
                <c:pt idx="17037">
                  <c:v>17.037000000000035</c:v>
                </c:pt>
                <c:pt idx="17038">
                  <c:v>17.038000000000011</c:v>
                </c:pt>
                <c:pt idx="17039">
                  <c:v>17.039000000000044</c:v>
                </c:pt>
                <c:pt idx="17040">
                  <c:v>17.04000000000002</c:v>
                </c:pt>
                <c:pt idx="17041">
                  <c:v>17.040999999999997</c:v>
                </c:pt>
                <c:pt idx="17042">
                  <c:v>17.04200000000003</c:v>
                </c:pt>
                <c:pt idx="17043">
                  <c:v>17.043000000000006</c:v>
                </c:pt>
                <c:pt idx="17044">
                  <c:v>17.04400000000004</c:v>
                </c:pt>
                <c:pt idx="17045">
                  <c:v>17.045000000000016</c:v>
                </c:pt>
                <c:pt idx="17046">
                  <c:v>17.045999999999992</c:v>
                </c:pt>
                <c:pt idx="17047">
                  <c:v>17.047000000000025</c:v>
                </c:pt>
                <c:pt idx="17048">
                  <c:v>17.048000000000002</c:v>
                </c:pt>
                <c:pt idx="17049">
                  <c:v>17.049000000000035</c:v>
                </c:pt>
                <c:pt idx="17050">
                  <c:v>17.050000000000011</c:v>
                </c:pt>
                <c:pt idx="17051">
                  <c:v>17.051000000000045</c:v>
                </c:pt>
                <c:pt idx="17052">
                  <c:v>17.052000000000021</c:v>
                </c:pt>
                <c:pt idx="17053">
                  <c:v>17.052999999999997</c:v>
                </c:pt>
                <c:pt idx="17054">
                  <c:v>17.05400000000003</c:v>
                </c:pt>
                <c:pt idx="17055">
                  <c:v>17.055000000000007</c:v>
                </c:pt>
                <c:pt idx="17056">
                  <c:v>17.05600000000004</c:v>
                </c:pt>
                <c:pt idx="17057">
                  <c:v>17.057000000000016</c:v>
                </c:pt>
                <c:pt idx="17058">
                  <c:v>17.057999999999993</c:v>
                </c:pt>
                <c:pt idx="17059">
                  <c:v>17.059000000000026</c:v>
                </c:pt>
                <c:pt idx="17060">
                  <c:v>17.060000000000002</c:v>
                </c:pt>
                <c:pt idx="17061">
                  <c:v>17.061000000000035</c:v>
                </c:pt>
                <c:pt idx="17062">
                  <c:v>17.062000000000012</c:v>
                </c:pt>
                <c:pt idx="17063">
                  <c:v>17.063000000000045</c:v>
                </c:pt>
                <c:pt idx="17064">
                  <c:v>17.064000000000021</c:v>
                </c:pt>
                <c:pt idx="17065">
                  <c:v>17.064999999999998</c:v>
                </c:pt>
                <c:pt idx="17066">
                  <c:v>17.066000000000031</c:v>
                </c:pt>
                <c:pt idx="17067">
                  <c:v>17.067000000000007</c:v>
                </c:pt>
                <c:pt idx="17068">
                  <c:v>17.06800000000004</c:v>
                </c:pt>
                <c:pt idx="17069">
                  <c:v>17.069000000000017</c:v>
                </c:pt>
                <c:pt idx="17070">
                  <c:v>17.069999999999993</c:v>
                </c:pt>
                <c:pt idx="17071">
                  <c:v>17.071000000000026</c:v>
                </c:pt>
                <c:pt idx="17072">
                  <c:v>17.072000000000003</c:v>
                </c:pt>
                <c:pt idx="17073">
                  <c:v>17.073000000000036</c:v>
                </c:pt>
                <c:pt idx="17074">
                  <c:v>17.074000000000012</c:v>
                </c:pt>
                <c:pt idx="17075">
                  <c:v>17.075000000000045</c:v>
                </c:pt>
                <c:pt idx="17076">
                  <c:v>17.076000000000022</c:v>
                </c:pt>
                <c:pt idx="17077">
                  <c:v>17.076999999999998</c:v>
                </c:pt>
                <c:pt idx="17078">
                  <c:v>17.078000000000031</c:v>
                </c:pt>
                <c:pt idx="17079">
                  <c:v>17.079000000000008</c:v>
                </c:pt>
                <c:pt idx="17080">
                  <c:v>17.080000000000041</c:v>
                </c:pt>
                <c:pt idx="17081">
                  <c:v>17.081000000000017</c:v>
                </c:pt>
                <c:pt idx="17082">
                  <c:v>17.081999999999994</c:v>
                </c:pt>
                <c:pt idx="17083">
                  <c:v>17.083000000000027</c:v>
                </c:pt>
                <c:pt idx="17084">
                  <c:v>17.084000000000003</c:v>
                </c:pt>
                <c:pt idx="17085">
                  <c:v>17.085000000000036</c:v>
                </c:pt>
                <c:pt idx="17086">
                  <c:v>17.086000000000013</c:v>
                </c:pt>
                <c:pt idx="17087">
                  <c:v>17.087000000000046</c:v>
                </c:pt>
                <c:pt idx="17088">
                  <c:v>17.088000000000022</c:v>
                </c:pt>
                <c:pt idx="17089">
                  <c:v>17.088999999999999</c:v>
                </c:pt>
                <c:pt idx="17090">
                  <c:v>17.090000000000032</c:v>
                </c:pt>
                <c:pt idx="17091">
                  <c:v>17.091000000000008</c:v>
                </c:pt>
                <c:pt idx="17092">
                  <c:v>17.092000000000041</c:v>
                </c:pt>
                <c:pt idx="17093">
                  <c:v>17.093000000000018</c:v>
                </c:pt>
                <c:pt idx="17094">
                  <c:v>17.093999999999994</c:v>
                </c:pt>
                <c:pt idx="17095">
                  <c:v>17.095000000000027</c:v>
                </c:pt>
                <c:pt idx="17096">
                  <c:v>17.096000000000004</c:v>
                </c:pt>
                <c:pt idx="17097">
                  <c:v>17.097000000000037</c:v>
                </c:pt>
                <c:pt idx="17098">
                  <c:v>17.098000000000013</c:v>
                </c:pt>
                <c:pt idx="17099">
                  <c:v>17.099000000000046</c:v>
                </c:pt>
                <c:pt idx="17100">
                  <c:v>17.100000000000023</c:v>
                </c:pt>
                <c:pt idx="17101">
                  <c:v>17.100999999999999</c:v>
                </c:pt>
                <c:pt idx="17102">
                  <c:v>17.102000000000032</c:v>
                </c:pt>
                <c:pt idx="17103">
                  <c:v>17.103000000000009</c:v>
                </c:pt>
                <c:pt idx="17104">
                  <c:v>17.104000000000042</c:v>
                </c:pt>
                <c:pt idx="17105">
                  <c:v>17.105000000000018</c:v>
                </c:pt>
                <c:pt idx="17106">
                  <c:v>17.105999999999995</c:v>
                </c:pt>
                <c:pt idx="17107">
                  <c:v>17.107000000000028</c:v>
                </c:pt>
                <c:pt idx="17108">
                  <c:v>17.108000000000004</c:v>
                </c:pt>
                <c:pt idx="17109">
                  <c:v>17.109000000000037</c:v>
                </c:pt>
                <c:pt idx="17110">
                  <c:v>17.110000000000014</c:v>
                </c:pt>
                <c:pt idx="17111">
                  <c:v>17.11099999999999</c:v>
                </c:pt>
                <c:pt idx="17112">
                  <c:v>17.112000000000023</c:v>
                </c:pt>
                <c:pt idx="17113">
                  <c:v>17.113</c:v>
                </c:pt>
                <c:pt idx="17114">
                  <c:v>17.114000000000033</c:v>
                </c:pt>
                <c:pt idx="17115">
                  <c:v>17.115000000000009</c:v>
                </c:pt>
                <c:pt idx="17116">
                  <c:v>17.116000000000042</c:v>
                </c:pt>
                <c:pt idx="17117">
                  <c:v>17.117000000000019</c:v>
                </c:pt>
                <c:pt idx="17118">
                  <c:v>17.117999999999995</c:v>
                </c:pt>
                <c:pt idx="17119">
                  <c:v>17.119000000000028</c:v>
                </c:pt>
                <c:pt idx="17120">
                  <c:v>17.120000000000005</c:v>
                </c:pt>
                <c:pt idx="17121">
                  <c:v>17.121000000000038</c:v>
                </c:pt>
                <c:pt idx="17122">
                  <c:v>17.122000000000014</c:v>
                </c:pt>
                <c:pt idx="17123">
                  <c:v>17.12299999999999</c:v>
                </c:pt>
                <c:pt idx="17124">
                  <c:v>17.124000000000024</c:v>
                </c:pt>
                <c:pt idx="17125">
                  <c:v>17.125</c:v>
                </c:pt>
                <c:pt idx="17126">
                  <c:v>17.126000000000033</c:v>
                </c:pt>
                <c:pt idx="17127">
                  <c:v>17.12700000000001</c:v>
                </c:pt>
                <c:pt idx="17128">
                  <c:v>17.128000000000043</c:v>
                </c:pt>
                <c:pt idx="17129">
                  <c:v>17.129000000000019</c:v>
                </c:pt>
                <c:pt idx="17130">
                  <c:v>17.129999999999995</c:v>
                </c:pt>
                <c:pt idx="17131">
                  <c:v>17.131000000000029</c:v>
                </c:pt>
                <c:pt idx="17132">
                  <c:v>17.132000000000005</c:v>
                </c:pt>
                <c:pt idx="17133">
                  <c:v>17.133000000000038</c:v>
                </c:pt>
                <c:pt idx="17134">
                  <c:v>17.134000000000015</c:v>
                </c:pt>
                <c:pt idx="17135">
                  <c:v>17.134999999999991</c:v>
                </c:pt>
                <c:pt idx="17136">
                  <c:v>17.136000000000024</c:v>
                </c:pt>
                <c:pt idx="17137">
                  <c:v>17.137</c:v>
                </c:pt>
                <c:pt idx="17138">
                  <c:v>17.138000000000034</c:v>
                </c:pt>
                <c:pt idx="17139">
                  <c:v>17.13900000000001</c:v>
                </c:pt>
                <c:pt idx="17140">
                  <c:v>17.140000000000043</c:v>
                </c:pt>
                <c:pt idx="17141">
                  <c:v>17.14100000000002</c:v>
                </c:pt>
                <c:pt idx="17142">
                  <c:v>17.141999999999996</c:v>
                </c:pt>
                <c:pt idx="17143">
                  <c:v>17.143000000000029</c:v>
                </c:pt>
                <c:pt idx="17144">
                  <c:v>17.144000000000005</c:v>
                </c:pt>
                <c:pt idx="17145">
                  <c:v>17.145000000000039</c:v>
                </c:pt>
                <c:pt idx="17146">
                  <c:v>17.146000000000015</c:v>
                </c:pt>
                <c:pt idx="17147">
                  <c:v>17.146999999999991</c:v>
                </c:pt>
                <c:pt idx="17148">
                  <c:v>17.148000000000025</c:v>
                </c:pt>
                <c:pt idx="17149">
                  <c:v>17.149000000000001</c:v>
                </c:pt>
                <c:pt idx="17150">
                  <c:v>17.150000000000034</c:v>
                </c:pt>
                <c:pt idx="17151">
                  <c:v>17.15100000000001</c:v>
                </c:pt>
                <c:pt idx="17152">
                  <c:v>17.152000000000044</c:v>
                </c:pt>
                <c:pt idx="17153">
                  <c:v>17.15300000000002</c:v>
                </c:pt>
                <c:pt idx="17154">
                  <c:v>17.153999999999996</c:v>
                </c:pt>
                <c:pt idx="17155">
                  <c:v>17.15500000000003</c:v>
                </c:pt>
                <c:pt idx="17156">
                  <c:v>17.156000000000006</c:v>
                </c:pt>
                <c:pt idx="17157">
                  <c:v>17.157000000000039</c:v>
                </c:pt>
                <c:pt idx="17158">
                  <c:v>17.158000000000015</c:v>
                </c:pt>
                <c:pt idx="17159">
                  <c:v>17.158999999999992</c:v>
                </c:pt>
                <c:pt idx="17160">
                  <c:v>17.160000000000025</c:v>
                </c:pt>
                <c:pt idx="17161">
                  <c:v>17.161000000000001</c:v>
                </c:pt>
                <c:pt idx="17162">
                  <c:v>17.162000000000035</c:v>
                </c:pt>
                <c:pt idx="17163">
                  <c:v>17.163000000000011</c:v>
                </c:pt>
                <c:pt idx="17164">
                  <c:v>17.164000000000044</c:v>
                </c:pt>
                <c:pt idx="17165">
                  <c:v>17.16500000000002</c:v>
                </c:pt>
                <c:pt idx="17166">
                  <c:v>17.165999999999997</c:v>
                </c:pt>
                <c:pt idx="17167">
                  <c:v>17.16700000000003</c:v>
                </c:pt>
                <c:pt idx="17168">
                  <c:v>17.168000000000006</c:v>
                </c:pt>
                <c:pt idx="17169">
                  <c:v>17.16900000000004</c:v>
                </c:pt>
                <c:pt idx="17170">
                  <c:v>17.170000000000016</c:v>
                </c:pt>
                <c:pt idx="17171">
                  <c:v>17.170999999999992</c:v>
                </c:pt>
                <c:pt idx="17172">
                  <c:v>17.172000000000025</c:v>
                </c:pt>
                <c:pt idx="17173">
                  <c:v>17.173000000000002</c:v>
                </c:pt>
                <c:pt idx="17174">
                  <c:v>17.174000000000035</c:v>
                </c:pt>
                <c:pt idx="17175">
                  <c:v>17.175000000000011</c:v>
                </c:pt>
                <c:pt idx="17176">
                  <c:v>17.176000000000045</c:v>
                </c:pt>
                <c:pt idx="17177">
                  <c:v>17.177000000000021</c:v>
                </c:pt>
                <c:pt idx="17178">
                  <c:v>17.177999999999997</c:v>
                </c:pt>
                <c:pt idx="17179">
                  <c:v>17.17900000000003</c:v>
                </c:pt>
                <c:pt idx="17180">
                  <c:v>17.180000000000007</c:v>
                </c:pt>
                <c:pt idx="17181">
                  <c:v>17.18100000000004</c:v>
                </c:pt>
                <c:pt idx="17182">
                  <c:v>17.182000000000016</c:v>
                </c:pt>
                <c:pt idx="17183">
                  <c:v>17.182999999999993</c:v>
                </c:pt>
                <c:pt idx="17184">
                  <c:v>17.184000000000026</c:v>
                </c:pt>
                <c:pt idx="17185">
                  <c:v>17.185000000000002</c:v>
                </c:pt>
                <c:pt idx="17186">
                  <c:v>17.186000000000035</c:v>
                </c:pt>
                <c:pt idx="17187">
                  <c:v>17.187000000000012</c:v>
                </c:pt>
                <c:pt idx="17188">
                  <c:v>17.188000000000045</c:v>
                </c:pt>
                <c:pt idx="17189">
                  <c:v>17.189000000000021</c:v>
                </c:pt>
                <c:pt idx="17190">
                  <c:v>17.189999999999998</c:v>
                </c:pt>
                <c:pt idx="17191">
                  <c:v>17.191000000000031</c:v>
                </c:pt>
                <c:pt idx="17192">
                  <c:v>17.192000000000007</c:v>
                </c:pt>
                <c:pt idx="17193">
                  <c:v>17.19300000000004</c:v>
                </c:pt>
                <c:pt idx="17194">
                  <c:v>17.194000000000017</c:v>
                </c:pt>
                <c:pt idx="17195">
                  <c:v>17.194999999999993</c:v>
                </c:pt>
                <c:pt idx="17196">
                  <c:v>17.196000000000026</c:v>
                </c:pt>
                <c:pt idx="17197">
                  <c:v>17.197000000000003</c:v>
                </c:pt>
                <c:pt idx="17198">
                  <c:v>17.198000000000036</c:v>
                </c:pt>
                <c:pt idx="17199">
                  <c:v>17.199000000000012</c:v>
                </c:pt>
                <c:pt idx="17200">
                  <c:v>17.200000000000045</c:v>
                </c:pt>
                <c:pt idx="17201">
                  <c:v>17.201000000000022</c:v>
                </c:pt>
                <c:pt idx="17202">
                  <c:v>17.201999999999998</c:v>
                </c:pt>
                <c:pt idx="17203">
                  <c:v>17.203000000000031</c:v>
                </c:pt>
                <c:pt idx="17204">
                  <c:v>17.204000000000008</c:v>
                </c:pt>
                <c:pt idx="17205">
                  <c:v>17.205000000000041</c:v>
                </c:pt>
                <c:pt idx="17206">
                  <c:v>17.206000000000017</c:v>
                </c:pt>
                <c:pt idx="17207">
                  <c:v>17.206999999999994</c:v>
                </c:pt>
                <c:pt idx="17208">
                  <c:v>17.208000000000027</c:v>
                </c:pt>
                <c:pt idx="17209">
                  <c:v>17.209000000000003</c:v>
                </c:pt>
                <c:pt idx="17210">
                  <c:v>17.210000000000036</c:v>
                </c:pt>
                <c:pt idx="17211">
                  <c:v>17.211000000000013</c:v>
                </c:pt>
                <c:pt idx="17212">
                  <c:v>17.212000000000046</c:v>
                </c:pt>
                <c:pt idx="17213">
                  <c:v>17.213000000000022</c:v>
                </c:pt>
                <c:pt idx="17214">
                  <c:v>17.213999999999999</c:v>
                </c:pt>
                <c:pt idx="17215">
                  <c:v>17.215000000000032</c:v>
                </c:pt>
                <c:pt idx="17216">
                  <c:v>17.216000000000008</c:v>
                </c:pt>
                <c:pt idx="17217">
                  <c:v>17.217000000000041</c:v>
                </c:pt>
                <c:pt idx="17218">
                  <c:v>17.218000000000018</c:v>
                </c:pt>
                <c:pt idx="17219">
                  <c:v>17.218999999999994</c:v>
                </c:pt>
                <c:pt idx="17220">
                  <c:v>17.220000000000027</c:v>
                </c:pt>
                <c:pt idx="17221">
                  <c:v>17.221000000000004</c:v>
                </c:pt>
                <c:pt idx="17222">
                  <c:v>17.222000000000037</c:v>
                </c:pt>
                <c:pt idx="17223">
                  <c:v>17.223000000000013</c:v>
                </c:pt>
                <c:pt idx="17224">
                  <c:v>17.224000000000046</c:v>
                </c:pt>
                <c:pt idx="17225">
                  <c:v>17.225000000000023</c:v>
                </c:pt>
                <c:pt idx="17226">
                  <c:v>17.225999999999999</c:v>
                </c:pt>
                <c:pt idx="17227">
                  <c:v>17.227000000000032</c:v>
                </c:pt>
                <c:pt idx="17228">
                  <c:v>17.228000000000009</c:v>
                </c:pt>
                <c:pt idx="17229">
                  <c:v>17.229000000000042</c:v>
                </c:pt>
                <c:pt idx="17230">
                  <c:v>17.230000000000018</c:v>
                </c:pt>
                <c:pt idx="17231">
                  <c:v>17.230999999999995</c:v>
                </c:pt>
                <c:pt idx="17232">
                  <c:v>17.232000000000028</c:v>
                </c:pt>
                <c:pt idx="17233">
                  <c:v>17.233000000000004</c:v>
                </c:pt>
                <c:pt idx="17234">
                  <c:v>17.234000000000037</c:v>
                </c:pt>
                <c:pt idx="17235">
                  <c:v>17.235000000000014</c:v>
                </c:pt>
                <c:pt idx="17236">
                  <c:v>17.23599999999999</c:v>
                </c:pt>
                <c:pt idx="17237">
                  <c:v>17.237000000000023</c:v>
                </c:pt>
                <c:pt idx="17238">
                  <c:v>17.238</c:v>
                </c:pt>
                <c:pt idx="17239">
                  <c:v>17.239000000000033</c:v>
                </c:pt>
                <c:pt idx="17240">
                  <c:v>17.240000000000009</c:v>
                </c:pt>
                <c:pt idx="17241">
                  <c:v>17.241000000000042</c:v>
                </c:pt>
                <c:pt idx="17242">
                  <c:v>17.242000000000019</c:v>
                </c:pt>
                <c:pt idx="17243">
                  <c:v>17.242999999999995</c:v>
                </c:pt>
                <c:pt idx="17244">
                  <c:v>17.244000000000028</c:v>
                </c:pt>
                <c:pt idx="17245">
                  <c:v>17.245000000000005</c:v>
                </c:pt>
                <c:pt idx="17246">
                  <c:v>17.246000000000038</c:v>
                </c:pt>
                <c:pt idx="17247">
                  <c:v>17.247000000000014</c:v>
                </c:pt>
                <c:pt idx="17248">
                  <c:v>17.24799999999999</c:v>
                </c:pt>
                <c:pt idx="17249">
                  <c:v>17.249000000000024</c:v>
                </c:pt>
                <c:pt idx="17250">
                  <c:v>17.25</c:v>
                </c:pt>
                <c:pt idx="17251">
                  <c:v>17.251000000000033</c:v>
                </c:pt>
                <c:pt idx="17252">
                  <c:v>17.25200000000001</c:v>
                </c:pt>
                <c:pt idx="17253">
                  <c:v>17.253000000000043</c:v>
                </c:pt>
                <c:pt idx="17254">
                  <c:v>17.254000000000019</c:v>
                </c:pt>
                <c:pt idx="17255">
                  <c:v>17.254999999999995</c:v>
                </c:pt>
                <c:pt idx="17256">
                  <c:v>17.256000000000029</c:v>
                </c:pt>
                <c:pt idx="17257">
                  <c:v>17.257000000000005</c:v>
                </c:pt>
                <c:pt idx="17258">
                  <c:v>17.258000000000038</c:v>
                </c:pt>
                <c:pt idx="17259">
                  <c:v>17.259000000000015</c:v>
                </c:pt>
                <c:pt idx="17260">
                  <c:v>17.259999999999991</c:v>
                </c:pt>
                <c:pt idx="17261">
                  <c:v>17.261000000000024</c:v>
                </c:pt>
                <c:pt idx="17262">
                  <c:v>17.262</c:v>
                </c:pt>
                <c:pt idx="17263">
                  <c:v>17.263000000000034</c:v>
                </c:pt>
                <c:pt idx="17264">
                  <c:v>17.26400000000001</c:v>
                </c:pt>
                <c:pt idx="17265">
                  <c:v>17.265000000000043</c:v>
                </c:pt>
                <c:pt idx="17266">
                  <c:v>17.26600000000002</c:v>
                </c:pt>
                <c:pt idx="17267">
                  <c:v>17.266999999999996</c:v>
                </c:pt>
                <c:pt idx="17268">
                  <c:v>17.268000000000029</c:v>
                </c:pt>
                <c:pt idx="17269">
                  <c:v>17.269000000000005</c:v>
                </c:pt>
                <c:pt idx="17270">
                  <c:v>17.270000000000039</c:v>
                </c:pt>
                <c:pt idx="17271">
                  <c:v>17.271000000000015</c:v>
                </c:pt>
                <c:pt idx="17272">
                  <c:v>17.271999999999991</c:v>
                </c:pt>
                <c:pt idx="17273">
                  <c:v>17.273000000000025</c:v>
                </c:pt>
                <c:pt idx="17274">
                  <c:v>17.274000000000001</c:v>
                </c:pt>
                <c:pt idx="17275">
                  <c:v>17.275000000000034</c:v>
                </c:pt>
                <c:pt idx="17276">
                  <c:v>17.27600000000001</c:v>
                </c:pt>
                <c:pt idx="17277">
                  <c:v>17.277000000000044</c:v>
                </c:pt>
                <c:pt idx="17278">
                  <c:v>17.27800000000002</c:v>
                </c:pt>
                <c:pt idx="17279">
                  <c:v>17.278999999999996</c:v>
                </c:pt>
                <c:pt idx="17280">
                  <c:v>17.28000000000003</c:v>
                </c:pt>
                <c:pt idx="17281">
                  <c:v>17.281000000000006</c:v>
                </c:pt>
                <c:pt idx="17282">
                  <c:v>17.282000000000039</c:v>
                </c:pt>
                <c:pt idx="17283">
                  <c:v>17.283000000000015</c:v>
                </c:pt>
                <c:pt idx="17284">
                  <c:v>17.283999999999992</c:v>
                </c:pt>
                <c:pt idx="17285">
                  <c:v>17.285000000000025</c:v>
                </c:pt>
                <c:pt idx="17286">
                  <c:v>17.286000000000001</c:v>
                </c:pt>
                <c:pt idx="17287">
                  <c:v>17.287000000000035</c:v>
                </c:pt>
                <c:pt idx="17288">
                  <c:v>17.288000000000011</c:v>
                </c:pt>
                <c:pt idx="17289">
                  <c:v>17.289000000000044</c:v>
                </c:pt>
                <c:pt idx="17290">
                  <c:v>17.29000000000002</c:v>
                </c:pt>
                <c:pt idx="17291">
                  <c:v>17.290999999999997</c:v>
                </c:pt>
                <c:pt idx="17292">
                  <c:v>17.29200000000003</c:v>
                </c:pt>
                <c:pt idx="17293">
                  <c:v>17.293000000000006</c:v>
                </c:pt>
                <c:pt idx="17294">
                  <c:v>17.29400000000004</c:v>
                </c:pt>
                <c:pt idx="17295">
                  <c:v>17.295000000000016</c:v>
                </c:pt>
                <c:pt idx="17296">
                  <c:v>17.295999999999992</c:v>
                </c:pt>
                <c:pt idx="17297">
                  <c:v>17.297000000000025</c:v>
                </c:pt>
                <c:pt idx="17298">
                  <c:v>17.298000000000002</c:v>
                </c:pt>
                <c:pt idx="17299">
                  <c:v>17.299000000000035</c:v>
                </c:pt>
                <c:pt idx="17300">
                  <c:v>17.300000000000011</c:v>
                </c:pt>
                <c:pt idx="17301">
                  <c:v>17.301000000000045</c:v>
                </c:pt>
                <c:pt idx="17302">
                  <c:v>17.302000000000021</c:v>
                </c:pt>
                <c:pt idx="17303">
                  <c:v>17.302999999999997</c:v>
                </c:pt>
                <c:pt idx="17304">
                  <c:v>17.30400000000003</c:v>
                </c:pt>
                <c:pt idx="17305">
                  <c:v>17.305000000000007</c:v>
                </c:pt>
                <c:pt idx="17306">
                  <c:v>17.30600000000004</c:v>
                </c:pt>
                <c:pt idx="17307">
                  <c:v>17.307000000000016</c:v>
                </c:pt>
                <c:pt idx="17308">
                  <c:v>17.307999999999993</c:v>
                </c:pt>
                <c:pt idx="17309">
                  <c:v>17.309000000000026</c:v>
                </c:pt>
                <c:pt idx="17310">
                  <c:v>17.310000000000002</c:v>
                </c:pt>
                <c:pt idx="17311">
                  <c:v>17.311000000000035</c:v>
                </c:pt>
                <c:pt idx="17312">
                  <c:v>17.312000000000012</c:v>
                </c:pt>
                <c:pt idx="17313">
                  <c:v>17.313000000000045</c:v>
                </c:pt>
                <c:pt idx="17314">
                  <c:v>17.314000000000021</c:v>
                </c:pt>
                <c:pt idx="17315">
                  <c:v>17.314999999999998</c:v>
                </c:pt>
                <c:pt idx="17316">
                  <c:v>17.316000000000031</c:v>
                </c:pt>
                <c:pt idx="17317">
                  <c:v>17.317000000000007</c:v>
                </c:pt>
                <c:pt idx="17318">
                  <c:v>17.31800000000004</c:v>
                </c:pt>
                <c:pt idx="17319">
                  <c:v>17.319000000000017</c:v>
                </c:pt>
                <c:pt idx="17320">
                  <c:v>17.319999999999993</c:v>
                </c:pt>
                <c:pt idx="17321">
                  <c:v>17.321000000000026</c:v>
                </c:pt>
                <c:pt idx="17322">
                  <c:v>17.322000000000003</c:v>
                </c:pt>
                <c:pt idx="17323">
                  <c:v>17.323000000000036</c:v>
                </c:pt>
                <c:pt idx="17324">
                  <c:v>17.324000000000012</c:v>
                </c:pt>
                <c:pt idx="17325">
                  <c:v>17.325000000000045</c:v>
                </c:pt>
                <c:pt idx="17326">
                  <c:v>17.326000000000022</c:v>
                </c:pt>
                <c:pt idx="17327">
                  <c:v>17.326999999999998</c:v>
                </c:pt>
                <c:pt idx="17328">
                  <c:v>17.328000000000031</c:v>
                </c:pt>
                <c:pt idx="17329">
                  <c:v>17.329000000000008</c:v>
                </c:pt>
                <c:pt idx="17330">
                  <c:v>17.330000000000041</c:v>
                </c:pt>
                <c:pt idx="17331">
                  <c:v>17.331000000000017</c:v>
                </c:pt>
                <c:pt idx="17332">
                  <c:v>17.331999999999994</c:v>
                </c:pt>
                <c:pt idx="17333">
                  <c:v>17.333000000000027</c:v>
                </c:pt>
                <c:pt idx="17334">
                  <c:v>17.334000000000003</c:v>
                </c:pt>
                <c:pt idx="17335">
                  <c:v>17.335000000000036</c:v>
                </c:pt>
                <c:pt idx="17336">
                  <c:v>17.336000000000013</c:v>
                </c:pt>
                <c:pt idx="17337">
                  <c:v>17.337000000000046</c:v>
                </c:pt>
                <c:pt idx="17338">
                  <c:v>17.338000000000022</c:v>
                </c:pt>
                <c:pt idx="17339">
                  <c:v>17.338999999999999</c:v>
                </c:pt>
                <c:pt idx="17340">
                  <c:v>17.340000000000032</c:v>
                </c:pt>
                <c:pt idx="17341">
                  <c:v>17.341000000000008</c:v>
                </c:pt>
                <c:pt idx="17342">
                  <c:v>17.342000000000041</c:v>
                </c:pt>
                <c:pt idx="17343">
                  <c:v>17.343000000000018</c:v>
                </c:pt>
                <c:pt idx="17344">
                  <c:v>17.343999999999994</c:v>
                </c:pt>
                <c:pt idx="17345">
                  <c:v>17.345000000000027</c:v>
                </c:pt>
                <c:pt idx="17346">
                  <c:v>17.346000000000004</c:v>
                </c:pt>
                <c:pt idx="17347">
                  <c:v>17.347000000000037</c:v>
                </c:pt>
                <c:pt idx="17348">
                  <c:v>17.348000000000013</c:v>
                </c:pt>
                <c:pt idx="17349">
                  <c:v>17.349000000000046</c:v>
                </c:pt>
                <c:pt idx="17350">
                  <c:v>17.350000000000023</c:v>
                </c:pt>
                <c:pt idx="17351">
                  <c:v>17.350999999999999</c:v>
                </c:pt>
                <c:pt idx="17352">
                  <c:v>17.352000000000032</c:v>
                </c:pt>
                <c:pt idx="17353">
                  <c:v>17.353000000000009</c:v>
                </c:pt>
                <c:pt idx="17354">
                  <c:v>17.354000000000042</c:v>
                </c:pt>
                <c:pt idx="17355">
                  <c:v>17.355000000000018</c:v>
                </c:pt>
                <c:pt idx="17356">
                  <c:v>17.355999999999995</c:v>
                </c:pt>
                <c:pt idx="17357">
                  <c:v>17.357000000000028</c:v>
                </c:pt>
                <c:pt idx="17358">
                  <c:v>17.358000000000004</c:v>
                </c:pt>
                <c:pt idx="17359">
                  <c:v>17.359000000000037</c:v>
                </c:pt>
                <c:pt idx="17360">
                  <c:v>17.360000000000014</c:v>
                </c:pt>
                <c:pt idx="17361">
                  <c:v>17.36099999999999</c:v>
                </c:pt>
                <c:pt idx="17362">
                  <c:v>17.362000000000023</c:v>
                </c:pt>
                <c:pt idx="17363">
                  <c:v>17.363</c:v>
                </c:pt>
                <c:pt idx="17364">
                  <c:v>17.364000000000033</c:v>
                </c:pt>
                <c:pt idx="17365">
                  <c:v>17.365000000000009</c:v>
                </c:pt>
                <c:pt idx="17366">
                  <c:v>17.366000000000042</c:v>
                </c:pt>
                <c:pt idx="17367">
                  <c:v>17.367000000000019</c:v>
                </c:pt>
                <c:pt idx="17368">
                  <c:v>17.367999999999995</c:v>
                </c:pt>
                <c:pt idx="17369">
                  <c:v>17.369000000000028</c:v>
                </c:pt>
                <c:pt idx="17370">
                  <c:v>17.370000000000005</c:v>
                </c:pt>
                <c:pt idx="17371">
                  <c:v>17.371000000000038</c:v>
                </c:pt>
                <c:pt idx="17372">
                  <c:v>17.372000000000014</c:v>
                </c:pt>
                <c:pt idx="17373">
                  <c:v>17.37299999999999</c:v>
                </c:pt>
                <c:pt idx="17374">
                  <c:v>17.374000000000024</c:v>
                </c:pt>
                <c:pt idx="17375">
                  <c:v>17.375</c:v>
                </c:pt>
                <c:pt idx="17376">
                  <c:v>17.376000000000033</c:v>
                </c:pt>
                <c:pt idx="17377">
                  <c:v>17.37700000000001</c:v>
                </c:pt>
                <c:pt idx="17378">
                  <c:v>17.378000000000043</c:v>
                </c:pt>
                <c:pt idx="17379">
                  <c:v>17.379000000000019</c:v>
                </c:pt>
                <c:pt idx="17380">
                  <c:v>17.379999999999995</c:v>
                </c:pt>
                <c:pt idx="17381">
                  <c:v>17.381000000000029</c:v>
                </c:pt>
                <c:pt idx="17382">
                  <c:v>17.382000000000005</c:v>
                </c:pt>
                <c:pt idx="17383">
                  <c:v>17.383000000000038</c:v>
                </c:pt>
                <c:pt idx="17384">
                  <c:v>17.384000000000015</c:v>
                </c:pt>
                <c:pt idx="17385">
                  <c:v>17.384999999999991</c:v>
                </c:pt>
                <c:pt idx="17386">
                  <c:v>17.386000000000024</c:v>
                </c:pt>
                <c:pt idx="17387">
                  <c:v>17.387</c:v>
                </c:pt>
                <c:pt idx="17388">
                  <c:v>17.388000000000034</c:v>
                </c:pt>
                <c:pt idx="17389">
                  <c:v>17.38900000000001</c:v>
                </c:pt>
                <c:pt idx="17390">
                  <c:v>17.390000000000043</c:v>
                </c:pt>
                <c:pt idx="17391">
                  <c:v>17.39100000000002</c:v>
                </c:pt>
                <c:pt idx="17392">
                  <c:v>17.391999999999996</c:v>
                </c:pt>
                <c:pt idx="17393">
                  <c:v>17.393000000000029</c:v>
                </c:pt>
                <c:pt idx="17394">
                  <c:v>17.394000000000005</c:v>
                </c:pt>
                <c:pt idx="17395">
                  <c:v>17.395000000000039</c:v>
                </c:pt>
                <c:pt idx="17396">
                  <c:v>17.396000000000015</c:v>
                </c:pt>
                <c:pt idx="17397">
                  <c:v>17.396999999999991</c:v>
                </c:pt>
                <c:pt idx="17398">
                  <c:v>17.398000000000025</c:v>
                </c:pt>
                <c:pt idx="17399">
                  <c:v>17.399000000000001</c:v>
                </c:pt>
                <c:pt idx="17400">
                  <c:v>17.400000000000034</c:v>
                </c:pt>
                <c:pt idx="17401">
                  <c:v>17.40100000000001</c:v>
                </c:pt>
                <c:pt idx="17402">
                  <c:v>17.402000000000044</c:v>
                </c:pt>
                <c:pt idx="17403">
                  <c:v>17.40300000000002</c:v>
                </c:pt>
                <c:pt idx="17404">
                  <c:v>17.403999999999996</c:v>
                </c:pt>
                <c:pt idx="17405">
                  <c:v>17.40500000000003</c:v>
                </c:pt>
                <c:pt idx="17406">
                  <c:v>17.406000000000006</c:v>
                </c:pt>
                <c:pt idx="17407">
                  <c:v>17.407000000000039</c:v>
                </c:pt>
                <c:pt idx="17408">
                  <c:v>17.408000000000015</c:v>
                </c:pt>
                <c:pt idx="17409">
                  <c:v>17.408999999999992</c:v>
                </c:pt>
                <c:pt idx="17410">
                  <c:v>17.410000000000025</c:v>
                </c:pt>
                <c:pt idx="17411">
                  <c:v>17.411000000000001</c:v>
                </c:pt>
                <c:pt idx="17412">
                  <c:v>17.412000000000035</c:v>
                </c:pt>
                <c:pt idx="17413">
                  <c:v>17.413000000000011</c:v>
                </c:pt>
                <c:pt idx="17414">
                  <c:v>17.414000000000044</c:v>
                </c:pt>
                <c:pt idx="17415">
                  <c:v>17.41500000000002</c:v>
                </c:pt>
                <c:pt idx="17416">
                  <c:v>17.415999999999997</c:v>
                </c:pt>
                <c:pt idx="17417">
                  <c:v>17.41700000000003</c:v>
                </c:pt>
                <c:pt idx="17418">
                  <c:v>17.418000000000006</c:v>
                </c:pt>
                <c:pt idx="17419">
                  <c:v>17.41900000000004</c:v>
                </c:pt>
                <c:pt idx="17420">
                  <c:v>17.420000000000016</c:v>
                </c:pt>
                <c:pt idx="17421">
                  <c:v>17.420999999999992</c:v>
                </c:pt>
                <c:pt idx="17422">
                  <c:v>17.422000000000025</c:v>
                </c:pt>
                <c:pt idx="17423">
                  <c:v>17.423000000000002</c:v>
                </c:pt>
                <c:pt idx="17424">
                  <c:v>17.424000000000035</c:v>
                </c:pt>
                <c:pt idx="17425">
                  <c:v>17.425000000000011</c:v>
                </c:pt>
                <c:pt idx="17426">
                  <c:v>17.426000000000045</c:v>
                </c:pt>
                <c:pt idx="17427">
                  <c:v>17.427000000000021</c:v>
                </c:pt>
                <c:pt idx="17428">
                  <c:v>17.427999999999997</c:v>
                </c:pt>
                <c:pt idx="17429">
                  <c:v>17.42900000000003</c:v>
                </c:pt>
                <c:pt idx="17430">
                  <c:v>17.430000000000007</c:v>
                </c:pt>
                <c:pt idx="17431">
                  <c:v>17.43100000000004</c:v>
                </c:pt>
                <c:pt idx="17432">
                  <c:v>17.432000000000016</c:v>
                </c:pt>
                <c:pt idx="17433">
                  <c:v>17.432999999999993</c:v>
                </c:pt>
                <c:pt idx="17434">
                  <c:v>17.434000000000026</c:v>
                </c:pt>
                <c:pt idx="17435">
                  <c:v>17.435000000000002</c:v>
                </c:pt>
                <c:pt idx="17436">
                  <c:v>17.436000000000035</c:v>
                </c:pt>
                <c:pt idx="17437">
                  <c:v>17.437000000000012</c:v>
                </c:pt>
                <c:pt idx="17438">
                  <c:v>17.438000000000045</c:v>
                </c:pt>
                <c:pt idx="17439">
                  <c:v>17.439000000000021</c:v>
                </c:pt>
                <c:pt idx="17440">
                  <c:v>17.439999999999998</c:v>
                </c:pt>
                <c:pt idx="17441">
                  <c:v>17.441000000000031</c:v>
                </c:pt>
                <c:pt idx="17442">
                  <c:v>17.442000000000007</c:v>
                </c:pt>
                <c:pt idx="17443">
                  <c:v>17.44300000000004</c:v>
                </c:pt>
                <c:pt idx="17444">
                  <c:v>17.444000000000017</c:v>
                </c:pt>
                <c:pt idx="17445">
                  <c:v>17.444999999999993</c:v>
                </c:pt>
                <c:pt idx="17446">
                  <c:v>17.446000000000026</c:v>
                </c:pt>
                <c:pt idx="17447">
                  <c:v>17.447000000000003</c:v>
                </c:pt>
                <c:pt idx="17448">
                  <c:v>17.448000000000036</c:v>
                </c:pt>
                <c:pt idx="17449">
                  <c:v>17.449000000000012</c:v>
                </c:pt>
                <c:pt idx="17450">
                  <c:v>17.450000000000045</c:v>
                </c:pt>
                <c:pt idx="17451">
                  <c:v>17.451000000000022</c:v>
                </c:pt>
                <c:pt idx="17452">
                  <c:v>17.451999999999998</c:v>
                </c:pt>
                <c:pt idx="17453">
                  <c:v>17.453000000000031</c:v>
                </c:pt>
                <c:pt idx="17454">
                  <c:v>17.454000000000008</c:v>
                </c:pt>
                <c:pt idx="17455">
                  <c:v>17.455000000000041</c:v>
                </c:pt>
                <c:pt idx="17456">
                  <c:v>17.456000000000017</c:v>
                </c:pt>
                <c:pt idx="17457">
                  <c:v>17.456999999999994</c:v>
                </c:pt>
                <c:pt idx="17458">
                  <c:v>17.458000000000027</c:v>
                </c:pt>
                <c:pt idx="17459">
                  <c:v>17.459000000000003</c:v>
                </c:pt>
                <c:pt idx="17460">
                  <c:v>17.460000000000036</c:v>
                </c:pt>
                <c:pt idx="17461">
                  <c:v>17.461000000000013</c:v>
                </c:pt>
                <c:pt idx="17462">
                  <c:v>17.462000000000046</c:v>
                </c:pt>
                <c:pt idx="17463">
                  <c:v>17.463000000000022</c:v>
                </c:pt>
                <c:pt idx="17464">
                  <c:v>17.463999999999999</c:v>
                </c:pt>
                <c:pt idx="17465">
                  <c:v>17.465000000000032</c:v>
                </c:pt>
                <c:pt idx="17466">
                  <c:v>17.466000000000008</c:v>
                </c:pt>
                <c:pt idx="17467">
                  <c:v>17.467000000000041</c:v>
                </c:pt>
                <c:pt idx="17468">
                  <c:v>17.468000000000018</c:v>
                </c:pt>
                <c:pt idx="17469">
                  <c:v>17.468999999999994</c:v>
                </c:pt>
                <c:pt idx="17470">
                  <c:v>17.470000000000027</c:v>
                </c:pt>
                <c:pt idx="17471">
                  <c:v>17.471000000000004</c:v>
                </c:pt>
                <c:pt idx="17472">
                  <c:v>17.472000000000037</c:v>
                </c:pt>
                <c:pt idx="17473">
                  <c:v>17.473000000000013</c:v>
                </c:pt>
                <c:pt idx="17474">
                  <c:v>17.474000000000046</c:v>
                </c:pt>
                <c:pt idx="17475">
                  <c:v>17.475000000000023</c:v>
                </c:pt>
                <c:pt idx="17476">
                  <c:v>17.475999999999999</c:v>
                </c:pt>
                <c:pt idx="17477">
                  <c:v>17.477000000000032</c:v>
                </c:pt>
                <c:pt idx="17478">
                  <c:v>17.478000000000009</c:v>
                </c:pt>
                <c:pt idx="17479">
                  <c:v>17.479000000000042</c:v>
                </c:pt>
                <c:pt idx="17480">
                  <c:v>17.480000000000018</c:v>
                </c:pt>
                <c:pt idx="17481">
                  <c:v>17.480999999999995</c:v>
                </c:pt>
                <c:pt idx="17482">
                  <c:v>17.482000000000028</c:v>
                </c:pt>
                <c:pt idx="17483">
                  <c:v>17.483000000000004</c:v>
                </c:pt>
                <c:pt idx="17484">
                  <c:v>17.484000000000037</c:v>
                </c:pt>
                <c:pt idx="17485">
                  <c:v>17.485000000000014</c:v>
                </c:pt>
                <c:pt idx="17486">
                  <c:v>17.48599999999999</c:v>
                </c:pt>
                <c:pt idx="17487">
                  <c:v>17.487000000000023</c:v>
                </c:pt>
                <c:pt idx="17488">
                  <c:v>17.488</c:v>
                </c:pt>
                <c:pt idx="17489">
                  <c:v>17.489000000000033</c:v>
                </c:pt>
                <c:pt idx="17490">
                  <c:v>17.490000000000009</c:v>
                </c:pt>
                <c:pt idx="17491">
                  <c:v>17.491000000000042</c:v>
                </c:pt>
                <c:pt idx="17492">
                  <c:v>17.492000000000019</c:v>
                </c:pt>
                <c:pt idx="17493">
                  <c:v>17.492999999999995</c:v>
                </c:pt>
                <c:pt idx="17494">
                  <c:v>17.494000000000028</c:v>
                </c:pt>
                <c:pt idx="17495">
                  <c:v>17.495000000000005</c:v>
                </c:pt>
                <c:pt idx="17496">
                  <c:v>17.496000000000038</c:v>
                </c:pt>
                <c:pt idx="17497">
                  <c:v>17.497000000000014</c:v>
                </c:pt>
                <c:pt idx="17498">
                  <c:v>17.49799999999999</c:v>
                </c:pt>
                <c:pt idx="17499">
                  <c:v>17.499000000000024</c:v>
                </c:pt>
                <c:pt idx="17500">
                  <c:v>17.5</c:v>
                </c:pt>
                <c:pt idx="17501">
                  <c:v>17.501000000000033</c:v>
                </c:pt>
                <c:pt idx="17502">
                  <c:v>17.50200000000001</c:v>
                </c:pt>
                <c:pt idx="17503">
                  <c:v>17.503000000000043</c:v>
                </c:pt>
                <c:pt idx="17504">
                  <c:v>17.504000000000019</c:v>
                </c:pt>
                <c:pt idx="17505">
                  <c:v>17.504999999999995</c:v>
                </c:pt>
                <c:pt idx="17506">
                  <c:v>17.506000000000029</c:v>
                </c:pt>
                <c:pt idx="17507">
                  <c:v>17.507000000000005</c:v>
                </c:pt>
                <c:pt idx="17508">
                  <c:v>17.508000000000038</c:v>
                </c:pt>
                <c:pt idx="17509">
                  <c:v>17.509000000000015</c:v>
                </c:pt>
                <c:pt idx="17510">
                  <c:v>17.509999999999991</c:v>
                </c:pt>
                <c:pt idx="17511">
                  <c:v>17.511000000000024</c:v>
                </c:pt>
                <c:pt idx="17512">
                  <c:v>17.512</c:v>
                </c:pt>
                <c:pt idx="17513">
                  <c:v>17.513000000000034</c:v>
                </c:pt>
                <c:pt idx="17514">
                  <c:v>17.51400000000001</c:v>
                </c:pt>
                <c:pt idx="17515">
                  <c:v>17.515000000000043</c:v>
                </c:pt>
                <c:pt idx="17516">
                  <c:v>17.51600000000002</c:v>
                </c:pt>
                <c:pt idx="17517">
                  <c:v>17.516999999999996</c:v>
                </c:pt>
                <c:pt idx="17518">
                  <c:v>17.518000000000029</c:v>
                </c:pt>
                <c:pt idx="17519">
                  <c:v>17.519000000000005</c:v>
                </c:pt>
                <c:pt idx="17520">
                  <c:v>17.520000000000039</c:v>
                </c:pt>
                <c:pt idx="17521">
                  <c:v>17.521000000000015</c:v>
                </c:pt>
                <c:pt idx="17522">
                  <c:v>17.521999999999991</c:v>
                </c:pt>
                <c:pt idx="17523">
                  <c:v>17.523000000000025</c:v>
                </c:pt>
                <c:pt idx="17524">
                  <c:v>17.524000000000001</c:v>
                </c:pt>
                <c:pt idx="17525">
                  <c:v>17.525000000000034</c:v>
                </c:pt>
                <c:pt idx="17526">
                  <c:v>17.52600000000001</c:v>
                </c:pt>
                <c:pt idx="17527">
                  <c:v>17.527000000000044</c:v>
                </c:pt>
                <c:pt idx="17528">
                  <c:v>17.52800000000002</c:v>
                </c:pt>
                <c:pt idx="17529">
                  <c:v>17.528999999999996</c:v>
                </c:pt>
                <c:pt idx="17530">
                  <c:v>17.53000000000003</c:v>
                </c:pt>
                <c:pt idx="17531">
                  <c:v>17.531000000000006</c:v>
                </c:pt>
                <c:pt idx="17532">
                  <c:v>17.532000000000039</c:v>
                </c:pt>
                <c:pt idx="17533">
                  <c:v>17.533000000000015</c:v>
                </c:pt>
                <c:pt idx="17534">
                  <c:v>17.533999999999992</c:v>
                </c:pt>
                <c:pt idx="17535">
                  <c:v>17.535000000000025</c:v>
                </c:pt>
                <c:pt idx="17536">
                  <c:v>17.536000000000001</c:v>
                </c:pt>
                <c:pt idx="17537">
                  <c:v>17.537000000000035</c:v>
                </c:pt>
                <c:pt idx="17538">
                  <c:v>17.538000000000011</c:v>
                </c:pt>
                <c:pt idx="17539">
                  <c:v>17.539000000000044</c:v>
                </c:pt>
                <c:pt idx="17540">
                  <c:v>17.54000000000002</c:v>
                </c:pt>
                <c:pt idx="17541">
                  <c:v>17.540999999999997</c:v>
                </c:pt>
                <c:pt idx="17542">
                  <c:v>17.54200000000003</c:v>
                </c:pt>
                <c:pt idx="17543">
                  <c:v>17.543000000000006</c:v>
                </c:pt>
                <c:pt idx="17544">
                  <c:v>17.54400000000004</c:v>
                </c:pt>
                <c:pt idx="17545">
                  <c:v>17.545000000000016</c:v>
                </c:pt>
                <c:pt idx="17546">
                  <c:v>17.545999999999992</c:v>
                </c:pt>
                <c:pt idx="17547">
                  <c:v>17.547000000000025</c:v>
                </c:pt>
                <c:pt idx="17548">
                  <c:v>17.548000000000002</c:v>
                </c:pt>
                <c:pt idx="17549">
                  <c:v>17.549000000000035</c:v>
                </c:pt>
                <c:pt idx="17550">
                  <c:v>17.550000000000011</c:v>
                </c:pt>
                <c:pt idx="17551">
                  <c:v>17.551000000000045</c:v>
                </c:pt>
                <c:pt idx="17552">
                  <c:v>17.552000000000021</c:v>
                </c:pt>
                <c:pt idx="17553">
                  <c:v>17.552999999999997</c:v>
                </c:pt>
                <c:pt idx="17554">
                  <c:v>17.55400000000003</c:v>
                </c:pt>
                <c:pt idx="17555">
                  <c:v>17.555000000000007</c:v>
                </c:pt>
                <c:pt idx="17556">
                  <c:v>17.55600000000004</c:v>
                </c:pt>
                <c:pt idx="17557">
                  <c:v>17.557000000000016</c:v>
                </c:pt>
                <c:pt idx="17558">
                  <c:v>17.557999999999993</c:v>
                </c:pt>
                <c:pt idx="17559">
                  <c:v>17.559000000000026</c:v>
                </c:pt>
                <c:pt idx="17560">
                  <c:v>17.560000000000002</c:v>
                </c:pt>
                <c:pt idx="17561">
                  <c:v>17.561000000000035</c:v>
                </c:pt>
                <c:pt idx="17562">
                  <c:v>17.562000000000012</c:v>
                </c:pt>
                <c:pt idx="17563">
                  <c:v>17.563000000000045</c:v>
                </c:pt>
                <c:pt idx="17564">
                  <c:v>17.564000000000021</c:v>
                </c:pt>
                <c:pt idx="17565">
                  <c:v>17.564999999999998</c:v>
                </c:pt>
                <c:pt idx="17566">
                  <c:v>17.566000000000031</c:v>
                </c:pt>
                <c:pt idx="17567">
                  <c:v>17.567000000000007</c:v>
                </c:pt>
                <c:pt idx="17568">
                  <c:v>17.56800000000004</c:v>
                </c:pt>
                <c:pt idx="17569">
                  <c:v>17.569000000000017</c:v>
                </c:pt>
                <c:pt idx="17570">
                  <c:v>17.569999999999993</c:v>
                </c:pt>
                <c:pt idx="17571">
                  <c:v>17.571000000000026</c:v>
                </c:pt>
                <c:pt idx="17572">
                  <c:v>17.572000000000003</c:v>
                </c:pt>
                <c:pt idx="17573">
                  <c:v>17.573000000000036</c:v>
                </c:pt>
                <c:pt idx="17574">
                  <c:v>17.574000000000012</c:v>
                </c:pt>
                <c:pt idx="17575">
                  <c:v>17.575000000000045</c:v>
                </c:pt>
                <c:pt idx="17576">
                  <c:v>17.576000000000022</c:v>
                </c:pt>
                <c:pt idx="17577">
                  <c:v>17.576999999999998</c:v>
                </c:pt>
                <c:pt idx="17578">
                  <c:v>17.578000000000031</c:v>
                </c:pt>
                <c:pt idx="17579">
                  <c:v>17.579000000000008</c:v>
                </c:pt>
                <c:pt idx="17580">
                  <c:v>17.580000000000041</c:v>
                </c:pt>
                <c:pt idx="17581">
                  <c:v>17.581000000000017</c:v>
                </c:pt>
                <c:pt idx="17582">
                  <c:v>17.581999999999994</c:v>
                </c:pt>
                <c:pt idx="17583">
                  <c:v>17.583000000000027</c:v>
                </c:pt>
                <c:pt idx="17584">
                  <c:v>17.584000000000003</c:v>
                </c:pt>
                <c:pt idx="17585">
                  <c:v>17.585000000000036</c:v>
                </c:pt>
                <c:pt idx="17586">
                  <c:v>17.586000000000013</c:v>
                </c:pt>
                <c:pt idx="17587">
                  <c:v>17.587000000000046</c:v>
                </c:pt>
                <c:pt idx="17588">
                  <c:v>17.588000000000022</c:v>
                </c:pt>
                <c:pt idx="17589">
                  <c:v>17.588999999999999</c:v>
                </c:pt>
                <c:pt idx="17590">
                  <c:v>17.590000000000032</c:v>
                </c:pt>
                <c:pt idx="17591">
                  <c:v>17.591000000000008</c:v>
                </c:pt>
                <c:pt idx="17592">
                  <c:v>17.592000000000041</c:v>
                </c:pt>
                <c:pt idx="17593">
                  <c:v>17.593000000000018</c:v>
                </c:pt>
                <c:pt idx="17594">
                  <c:v>17.593999999999994</c:v>
                </c:pt>
                <c:pt idx="17595">
                  <c:v>17.595000000000027</c:v>
                </c:pt>
                <c:pt idx="17596">
                  <c:v>17.596000000000004</c:v>
                </c:pt>
                <c:pt idx="17597">
                  <c:v>17.597000000000037</c:v>
                </c:pt>
                <c:pt idx="17598">
                  <c:v>17.598000000000013</c:v>
                </c:pt>
                <c:pt idx="17599">
                  <c:v>17.599000000000046</c:v>
                </c:pt>
                <c:pt idx="17600">
                  <c:v>17.600000000000023</c:v>
                </c:pt>
                <c:pt idx="17601">
                  <c:v>17.600999999999999</c:v>
                </c:pt>
                <c:pt idx="17602">
                  <c:v>17.602000000000032</c:v>
                </c:pt>
                <c:pt idx="17603">
                  <c:v>17.603000000000009</c:v>
                </c:pt>
                <c:pt idx="17604">
                  <c:v>17.604000000000042</c:v>
                </c:pt>
                <c:pt idx="17605">
                  <c:v>17.605000000000018</c:v>
                </c:pt>
                <c:pt idx="17606">
                  <c:v>17.605999999999995</c:v>
                </c:pt>
                <c:pt idx="17607">
                  <c:v>17.607000000000028</c:v>
                </c:pt>
                <c:pt idx="17608">
                  <c:v>17.608000000000004</c:v>
                </c:pt>
                <c:pt idx="17609">
                  <c:v>17.609000000000037</c:v>
                </c:pt>
                <c:pt idx="17610">
                  <c:v>17.610000000000014</c:v>
                </c:pt>
                <c:pt idx="17611">
                  <c:v>17.61099999999999</c:v>
                </c:pt>
                <c:pt idx="17612">
                  <c:v>17.612000000000023</c:v>
                </c:pt>
                <c:pt idx="17613">
                  <c:v>17.613</c:v>
                </c:pt>
                <c:pt idx="17614">
                  <c:v>17.614000000000033</c:v>
                </c:pt>
                <c:pt idx="17615">
                  <c:v>17.615000000000009</c:v>
                </c:pt>
                <c:pt idx="17616">
                  <c:v>17.616000000000042</c:v>
                </c:pt>
                <c:pt idx="17617">
                  <c:v>17.617000000000019</c:v>
                </c:pt>
                <c:pt idx="17618">
                  <c:v>17.617999999999995</c:v>
                </c:pt>
                <c:pt idx="17619">
                  <c:v>17.619000000000028</c:v>
                </c:pt>
                <c:pt idx="17620">
                  <c:v>17.620000000000005</c:v>
                </c:pt>
                <c:pt idx="17621">
                  <c:v>17.621000000000038</c:v>
                </c:pt>
                <c:pt idx="17622">
                  <c:v>17.622000000000014</c:v>
                </c:pt>
                <c:pt idx="17623">
                  <c:v>17.62299999999999</c:v>
                </c:pt>
                <c:pt idx="17624">
                  <c:v>17.624000000000024</c:v>
                </c:pt>
                <c:pt idx="17625">
                  <c:v>17.625</c:v>
                </c:pt>
                <c:pt idx="17626">
                  <c:v>17.626000000000033</c:v>
                </c:pt>
                <c:pt idx="17627">
                  <c:v>17.62700000000001</c:v>
                </c:pt>
                <c:pt idx="17628">
                  <c:v>17.628000000000043</c:v>
                </c:pt>
                <c:pt idx="17629">
                  <c:v>17.629000000000019</c:v>
                </c:pt>
                <c:pt idx="17630">
                  <c:v>17.629999999999995</c:v>
                </c:pt>
                <c:pt idx="17631">
                  <c:v>17.631000000000029</c:v>
                </c:pt>
                <c:pt idx="17632">
                  <c:v>17.632000000000005</c:v>
                </c:pt>
                <c:pt idx="17633">
                  <c:v>17.633000000000038</c:v>
                </c:pt>
                <c:pt idx="17634">
                  <c:v>17.634000000000015</c:v>
                </c:pt>
                <c:pt idx="17635">
                  <c:v>17.634999999999991</c:v>
                </c:pt>
                <c:pt idx="17636">
                  <c:v>17.636000000000024</c:v>
                </c:pt>
                <c:pt idx="17637">
                  <c:v>17.637</c:v>
                </c:pt>
                <c:pt idx="17638">
                  <c:v>17.638000000000034</c:v>
                </c:pt>
                <c:pt idx="17639">
                  <c:v>17.63900000000001</c:v>
                </c:pt>
                <c:pt idx="17640">
                  <c:v>17.640000000000043</c:v>
                </c:pt>
                <c:pt idx="17641">
                  <c:v>17.64100000000002</c:v>
                </c:pt>
                <c:pt idx="17642">
                  <c:v>17.641999999999996</c:v>
                </c:pt>
                <c:pt idx="17643">
                  <c:v>17.643000000000029</c:v>
                </c:pt>
                <c:pt idx="17644">
                  <c:v>17.644000000000005</c:v>
                </c:pt>
                <c:pt idx="17645">
                  <c:v>17.645000000000039</c:v>
                </c:pt>
                <c:pt idx="17646">
                  <c:v>17.646000000000015</c:v>
                </c:pt>
                <c:pt idx="17647">
                  <c:v>17.646999999999991</c:v>
                </c:pt>
                <c:pt idx="17648">
                  <c:v>17.648000000000025</c:v>
                </c:pt>
                <c:pt idx="17649">
                  <c:v>17.649000000000001</c:v>
                </c:pt>
                <c:pt idx="17650">
                  <c:v>17.650000000000034</c:v>
                </c:pt>
                <c:pt idx="17651">
                  <c:v>17.65100000000001</c:v>
                </c:pt>
                <c:pt idx="17652">
                  <c:v>17.652000000000044</c:v>
                </c:pt>
                <c:pt idx="17653">
                  <c:v>17.65300000000002</c:v>
                </c:pt>
                <c:pt idx="17654">
                  <c:v>17.653999999999996</c:v>
                </c:pt>
                <c:pt idx="17655">
                  <c:v>17.65500000000003</c:v>
                </c:pt>
                <c:pt idx="17656">
                  <c:v>17.656000000000006</c:v>
                </c:pt>
                <c:pt idx="17657">
                  <c:v>17.657000000000039</c:v>
                </c:pt>
                <c:pt idx="17658">
                  <c:v>17.658000000000015</c:v>
                </c:pt>
                <c:pt idx="17659">
                  <c:v>17.658999999999992</c:v>
                </c:pt>
                <c:pt idx="17660">
                  <c:v>17.660000000000025</c:v>
                </c:pt>
                <c:pt idx="17661">
                  <c:v>17.661000000000001</c:v>
                </c:pt>
                <c:pt idx="17662">
                  <c:v>17.662000000000035</c:v>
                </c:pt>
                <c:pt idx="17663">
                  <c:v>17.663000000000011</c:v>
                </c:pt>
                <c:pt idx="17664">
                  <c:v>17.664000000000044</c:v>
                </c:pt>
                <c:pt idx="17665">
                  <c:v>17.66500000000002</c:v>
                </c:pt>
                <c:pt idx="17666">
                  <c:v>17.665999999999997</c:v>
                </c:pt>
                <c:pt idx="17667">
                  <c:v>17.66700000000003</c:v>
                </c:pt>
                <c:pt idx="17668">
                  <c:v>17.668000000000006</c:v>
                </c:pt>
                <c:pt idx="17669">
                  <c:v>17.66900000000004</c:v>
                </c:pt>
                <c:pt idx="17670">
                  <c:v>17.670000000000016</c:v>
                </c:pt>
                <c:pt idx="17671">
                  <c:v>17.670999999999992</c:v>
                </c:pt>
                <c:pt idx="17672">
                  <c:v>17.672000000000025</c:v>
                </c:pt>
                <c:pt idx="17673">
                  <c:v>17.673000000000002</c:v>
                </c:pt>
                <c:pt idx="17674">
                  <c:v>17.674000000000035</c:v>
                </c:pt>
                <c:pt idx="17675">
                  <c:v>17.675000000000011</c:v>
                </c:pt>
                <c:pt idx="17676">
                  <c:v>17.676000000000045</c:v>
                </c:pt>
                <c:pt idx="17677">
                  <c:v>17.677000000000021</c:v>
                </c:pt>
                <c:pt idx="17678">
                  <c:v>17.677999999999997</c:v>
                </c:pt>
                <c:pt idx="17679">
                  <c:v>17.67900000000003</c:v>
                </c:pt>
                <c:pt idx="17680">
                  <c:v>17.680000000000007</c:v>
                </c:pt>
                <c:pt idx="17681">
                  <c:v>17.68100000000004</c:v>
                </c:pt>
                <c:pt idx="17682">
                  <c:v>17.682000000000016</c:v>
                </c:pt>
                <c:pt idx="17683">
                  <c:v>17.682999999999993</c:v>
                </c:pt>
                <c:pt idx="17684">
                  <c:v>17.684000000000026</c:v>
                </c:pt>
                <c:pt idx="17685">
                  <c:v>17.685000000000002</c:v>
                </c:pt>
                <c:pt idx="17686">
                  <c:v>17.686000000000035</c:v>
                </c:pt>
                <c:pt idx="17687">
                  <c:v>17.687000000000012</c:v>
                </c:pt>
                <c:pt idx="17688">
                  <c:v>17.688000000000045</c:v>
                </c:pt>
                <c:pt idx="17689">
                  <c:v>17.689000000000021</c:v>
                </c:pt>
                <c:pt idx="17690">
                  <c:v>17.689999999999998</c:v>
                </c:pt>
                <c:pt idx="17691">
                  <c:v>17.691000000000031</c:v>
                </c:pt>
                <c:pt idx="17692">
                  <c:v>17.692000000000007</c:v>
                </c:pt>
                <c:pt idx="17693">
                  <c:v>17.69300000000004</c:v>
                </c:pt>
                <c:pt idx="17694">
                  <c:v>17.694000000000017</c:v>
                </c:pt>
                <c:pt idx="17695">
                  <c:v>17.694999999999993</c:v>
                </c:pt>
                <c:pt idx="17696">
                  <c:v>17.696000000000026</c:v>
                </c:pt>
                <c:pt idx="17697">
                  <c:v>17.697000000000003</c:v>
                </c:pt>
                <c:pt idx="17698">
                  <c:v>17.698000000000036</c:v>
                </c:pt>
                <c:pt idx="17699">
                  <c:v>17.699000000000012</c:v>
                </c:pt>
                <c:pt idx="17700">
                  <c:v>17.700000000000045</c:v>
                </c:pt>
                <c:pt idx="17701">
                  <c:v>17.701000000000022</c:v>
                </c:pt>
                <c:pt idx="17702">
                  <c:v>17.701999999999998</c:v>
                </c:pt>
                <c:pt idx="17703">
                  <c:v>17.703000000000031</c:v>
                </c:pt>
                <c:pt idx="17704">
                  <c:v>17.704000000000008</c:v>
                </c:pt>
                <c:pt idx="17705">
                  <c:v>17.705000000000041</c:v>
                </c:pt>
                <c:pt idx="17706">
                  <c:v>17.706000000000017</c:v>
                </c:pt>
                <c:pt idx="17707">
                  <c:v>17.706999999999994</c:v>
                </c:pt>
                <c:pt idx="17708">
                  <c:v>17.708000000000027</c:v>
                </c:pt>
                <c:pt idx="17709">
                  <c:v>17.709000000000003</c:v>
                </c:pt>
                <c:pt idx="17710">
                  <c:v>17.710000000000036</c:v>
                </c:pt>
                <c:pt idx="17711">
                  <c:v>17.711000000000013</c:v>
                </c:pt>
                <c:pt idx="17712">
                  <c:v>17.712000000000046</c:v>
                </c:pt>
                <c:pt idx="17713">
                  <c:v>17.713000000000022</c:v>
                </c:pt>
                <c:pt idx="17714">
                  <c:v>17.713999999999999</c:v>
                </c:pt>
                <c:pt idx="17715">
                  <c:v>17.715000000000032</c:v>
                </c:pt>
                <c:pt idx="17716">
                  <c:v>17.716000000000008</c:v>
                </c:pt>
                <c:pt idx="17717">
                  <c:v>17.717000000000041</c:v>
                </c:pt>
                <c:pt idx="17718">
                  <c:v>17.718000000000018</c:v>
                </c:pt>
                <c:pt idx="17719">
                  <c:v>17.718999999999994</c:v>
                </c:pt>
                <c:pt idx="17720">
                  <c:v>17.720000000000027</c:v>
                </c:pt>
                <c:pt idx="17721">
                  <c:v>17.721000000000004</c:v>
                </c:pt>
                <c:pt idx="17722">
                  <c:v>17.722000000000037</c:v>
                </c:pt>
                <c:pt idx="17723">
                  <c:v>17.723000000000013</c:v>
                </c:pt>
                <c:pt idx="17724">
                  <c:v>17.724000000000046</c:v>
                </c:pt>
                <c:pt idx="17725">
                  <c:v>17.725000000000023</c:v>
                </c:pt>
                <c:pt idx="17726">
                  <c:v>17.725999999999999</c:v>
                </c:pt>
                <c:pt idx="17727">
                  <c:v>17.727000000000032</c:v>
                </c:pt>
                <c:pt idx="17728">
                  <c:v>17.728000000000009</c:v>
                </c:pt>
                <c:pt idx="17729">
                  <c:v>17.729000000000042</c:v>
                </c:pt>
                <c:pt idx="17730">
                  <c:v>17.730000000000018</c:v>
                </c:pt>
                <c:pt idx="17731">
                  <c:v>17.730999999999995</c:v>
                </c:pt>
                <c:pt idx="17732">
                  <c:v>17.732000000000028</c:v>
                </c:pt>
                <c:pt idx="17733">
                  <c:v>17.733000000000004</c:v>
                </c:pt>
                <c:pt idx="17734">
                  <c:v>17.734000000000037</c:v>
                </c:pt>
                <c:pt idx="17735">
                  <c:v>17.735000000000014</c:v>
                </c:pt>
                <c:pt idx="17736">
                  <c:v>17.73599999999999</c:v>
                </c:pt>
                <c:pt idx="17737">
                  <c:v>17.737000000000023</c:v>
                </c:pt>
                <c:pt idx="17738">
                  <c:v>17.738</c:v>
                </c:pt>
                <c:pt idx="17739">
                  <c:v>17.739000000000033</c:v>
                </c:pt>
                <c:pt idx="17740">
                  <c:v>17.740000000000009</c:v>
                </c:pt>
                <c:pt idx="17741">
                  <c:v>17.741000000000042</c:v>
                </c:pt>
                <c:pt idx="17742">
                  <c:v>17.742000000000019</c:v>
                </c:pt>
                <c:pt idx="17743">
                  <c:v>17.742999999999995</c:v>
                </c:pt>
                <c:pt idx="17744">
                  <c:v>17.744000000000028</c:v>
                </c:pt>
                <c:pt idx="17745">
                  <c:v>17.745000000000005</c:v>
                </c:pt>
                <c:pt idx="17746">
                  <c:v>17.746000000000038</c:v>
                </c:pt>
                <c:pt idx="17747">
                  <c:v>17.747000000000014</c:v>
                </c:pt>
                <c:pt idx="17748">
                  <c:v>17.74799999999999</c:v>
                </c:pt>
                <c:pt idx="17749">
                  <c:v>17.749000000000024</c:v>
                </c:pt>
                <c:pt idx="17750">
                  <c:v>17.75</c:v>
                </c:pt>
                <c:pt idx="17751">
                  <c:v>17.751000000000033</c:v>
                </c:pt>
                <c:pt idx="17752">
                  <c:v>17.75200000000001</c:v>
                </c:pt>
                <c:pt idx="17753">
                  <c:v>17.753000000000043</c:v>
                </c:pt>
                <c:pt idx="17754">
                  <c:v>17.754000000000019</c:v>
                </c:pt>
                <c:pt idx="17755">
                  <c:v>17.754999999999995</c:v>
                </c:pt>
                <c:pt idx="17756">
                  <c:v>17.756000000000029</c:v>
                </c:pt>
                <c:pt idx="17757">
                  <c:v>17.757000000000005</c:v>
                </c:pt>
                <c:pt idx="17758">
                  <c:v>17.758000000000038</c:v>
                </c:pt>
                <c:pt idx="17759">
                  <c:v>17.759000000000015</c:v>
                </c:pt>
                <c:pt idx="17760">
                  <c:v>17.759999999999991</c:v>
                </c:pt>
                <c:pt idx="17761">
                  <c:v>17.761000000000024</c:v>
                </c:pt>
                <c:pt idx="17762">
                  <c:v>17.762</c:v>
                </c:pt>
                <c:pt idx="17763">
                  <c:v>17.763000000000034</c:v>
                </c:pt>
                <c:pt idx="17764">
                  <c:v>17.76400000000001</c:v>
                </c:pt>
                <c:pt idx="17765">
                  <c:v>17.765000000000043</c:v>
                </c:pt>
                <c:pt idx="17766">
                  <c:v>17.76600000000002</c:v>
                </c:pt>
                <c:pt idx="17767">
                  <c:v>17.766999999999996</c:v>
                </c:pt>
                <c:pt idx="17768">
                  <c:v>17.768000000000029</c:v>
                </c:pt>
                <c:pt idx="17769">
                  <c:v>17.769000000000005</c:v>
                </c:pt>
                <c:pt idx="17770">
                  <c:v>17.770000000000039</c:v>
                </c:pt>
                <c:pt idx="17771">
                  <c:v>17.771000000000015</c:v>
                </c:pt>
                <c:pt idx="17772">
                  <c:v>17.771999999999991</c:v>
                </c:pt>
                <c:pt idx="17773">
                  <c:v>17.773000000000025</c:v>
                </c:pt>
                <c:pt idx="17774">
                  <c:v>17.774000000000001</c:v>
                </c:pt>
                <c:pt idx="17775">
                  <c:v>17.775000000000034</c:v>
                </c:pt>
                <c:pt idx="17776">
                  <c:v>17.77600000000001</c:v>
                </c:pt>
                <c:pt idx="17777">
                  <c:v>17.777000000000044</c:v>
                </c:pt>
                <c:pt idx="17778">
                  <c:v>17.77800000000002</c:v>
                </c:pt>
                <c:pt idx="17779">
                  <c:v>17.778999999999996</c:v>
                </c:pt>
                <c:pt idx="17780">
                  <c:v>17.78000000000003</c:v>
                </c:pt>
                <c:pt idx="17781">
                  <c:v>17.781000000000006</c:v>
                </c:pt>
                <c:pt idx="17782">
                  <c:v>17.782000000000039</c:v>
                </c:pt>
                <c:pt idx="17783">
                  <c:v>17.783000000000015</c:v>
                </c:pt>
                <c:pt idx="17784">
                  <c:v>17.783999999999992</c:v>
                </c:pt>
                <c:pt idx="17785">
                  <c:v>17.785000000000025</c:v>
                </c:pt>
                <c:pt idx="17786">
                  <c:v>17.786000000000001</c:v>
                </c:pt>
                <c:pt idx="17787">
                  <c:v>17.787000000000035</c:v>
                </c:pt>
                <c:pt idx="17788">
                  <c:v>17.788000000000011</c:v>
                </c:pt>
                <c:pt idx="17789">
                  <c:v>17.789000000000044</c:v>
                </c:pt>
                <c:pt idx="17790">
                  <c:v>17.79000000000002</c:v>
                </c:pt>
                <c:pt idx="17791">
                  <c:v>17.790999999999997</c:v>
                </c:pt>
                <c:pt idx="17792">
                  <c:v>17.79200000000003</c:v>
                </c:pt>
                <c:pt idx="17793">
                  <c:v>17.793000000000006</c:v>
                </c:pt>
                <c:pt idx="17794">
                  <c:v>17.79400000000004</c:v>
                </c:pt>
                <c:pt idx="17795">
                  <c:v>17.795000000000016</c:v>
                </c:pt>
                <c:pt idx="17796">
                  <c:v>17.795999999999992</c:v>
                </c:pt>
                <c:pt idx="17797">
                  <c:v>17.797000000000025</c:v>
                </c:pt>
                <c:pt idx="17798">
                  <c:v>17.798000000000002</c:v>
                </c:pt>
                <c:pt idx="17799">
                  <c:v>17.799000000000035</c:v>
                </c:pt>
                <c:pt idx="17800">
                  <c:v>17.800000000000011</c:v>
                </c:pt>
                <c:pt idx="17801">
                  <c:v>17.801000000000045</c:v>
                </c:pt>
                <c:pt idx="17802">
                  <c:v>17.802000000000021</c:v>
                </c:pt>
                <c:pt idx="17803">
                  <c:v>17.802999999999997</c:v>
                </c:pt>
                <c:pt idx="17804">
                  <c:v>17.80400000000003</c:v>
                </c:pt>
                <c:pt idx="17805">
                  <c:v>17.805000000000007</c:v>
                </c:pt>
                <c:pt idx="17806">
                  <c:v>17.80600000000004</c:v>
                </c:pt>
                <c:pt idx="17807">
                  <c:v>17.807000000000016</c:v>
                </c:pt>
                <c:pt idx="17808">
                  <c:v>17.807999999999993</c:v>
                </c:pt>
                <c:pt idx="17809">
                  <c:v>17.809000000000026</c:v>
                </c:pt>
                <c:pt idx="17810">
                  <c:v>17.810000000000002</c:v>
                </c:pt>
                <c:pt idx="17811">
                  <c:v>17.811000000000035</c:v>
                </c:pt>
                <c:pt idx="17812">
                  <c:v>17.812000000000012</c:v>
                </c:pt>
                <c:pt idx="17813">
                  <c:v>17.813000000000045</c:v>
                </c:pt>
                <c:pt idx="17814">
                  <c:v>17.814000000000021</c:v>
                </c:pt>
                <c:pt idx="17815">
                  <c:v>17.814999999999998</c:v>
                </c:pt>
                <c:pt idx="17816">
                  <c:v>17.816000000000031</c:v>
                </c:pt>
                <c:pt idx="17817">
                  <c:v>17.817000000000007</c:v>
                </c:pt>
                <c:pt idx="17818">
                  <c:v>17.81800000000004</c:v>
                </c:pt>
                <c:pt idx="17819">
                  <c:v>17.819000000000017</c:v>
                </c:pt>
                <c:pt idx="17820">
                  <c:v>17.819999999999993</c:v>
                </c:pt>
                <c:pt idx="17821">
                  <c:v>17.821000000000026</c:v>
                </c:pt>
                <c:pt idx="17822">
                  <c:v>17.822000000000003</c:v>
                </c:pt>
                <c:pt idx="17823">
                  <c:v>17.823000000000036</c:v>
                </c:pt>
                <c:pt idx="17824">
                  <c:v>17.824000000000012</c:v>
                </c:pt>
                <c:pt idx="17825">
                  <c:v>17.825000000000045</c:v>
                </c:pt>
                <c:pt idx="17826">
                  <c:v>17.826000000000022</c:v>
                </c:pt>
                <c:pt idx="17827">
                  <c:v>17.826999999999998</c:v>
                </c:pt>
                <c:pt idx="17828">
                  <c:v>17.828000000000031</c:v>
                </c:pt>
                <c:pt idx="17829">
                  <c:v>17.829000000000008</c:v>
                </c:pt>
                <c:pt idx="17830">
                  <c:v>17.830000000000041</c:v>
                </c:pt>
                <c:pt idx="17831">
                  <c:v>17.831000000000017</c:v>
                </c:pt>
                <c:pt idx="17832">
                  <c:v>17.831999999999994</c:v>
                </c:pt>
                <c:pt idx="17833">
                  <c:v>17.833000000000027</c:v>
                </c:pt>
                <c:pt idx="17834">
                  <c:v>17.834000000000003</c:v>
                </c:pt>
                <c:pt idx="17835">
                  <c:v>17.835000000000036</c:v>
                </c:pt>
                <c:pt idx="17836">
                  <c:v>17.836000000000013</c:v>
                </c:pt>
                <c:pt idx="17837">
                  <c:v>17.837000000000046</c:v>
                </c:pt>
                <c:pt idx="17838">
                  <c:v>17.838000000000022</c:v>
                </c:pt>
                <c:pt idx="17839">
                  <c:v>17.838999999999999</c:v>
                </c:pt>
                <c:pt idx="17840">
                  <c:v>17.840000000000032</c:v>
                </c:pt>
                <c:pt idx="17841">
                  <c:v>17.841000000000008</c:v>
                </c:pt>
                <c:pt idx="17842">
                  <c:v>17.842000000000041</c:v>
                </c:pt>
                <c:pt idx="17843">
                  <c:v>17.843000000000018</c:v>
                </c:pt>
                <c:pt idx="17844">
                  <c:v>17.843999999999994</c:v>
                </c:pt>
                <c:pt idx="17845">
                  <c:v>17.845000000000027</c:v>
                </c:pt>
                <c:pt idx="17846">
                  <c:v>17.846000000000004</c:v>
                </c:pt>
                <c:pt idx="17847">
                  <c:v>17.847000000000037</c:v>
                </c:pt>
                <c:pt idx="17848">
                  <c:v>17.848000000000013</c:v>
                </c:pt>
                <c:pt idx="17849">
                  <c:v>17.849000000000046</c:v>
                </c:pt>
                <c:pt idx="17850">
                  <c:v>17.850000000000023</c:v>
                </c:pt>
                <c:pt idx="17851">
                  <c:v>17.850999999999999</c:v>
                </c:pt>
                <c:pt idx="17852">
                  <c:v>17.852000000000032</c:v>
                </c:pt>
                <c:pt idx="17853">
                  <c:v>17.853000000000009</c:v>
                </c:pt>
                <c:pt idx="17854">
                  <c:v>17.854000000000042</c:v>
                </c:pt>
                <c:pt idx="17855">
                  <c:v>17.855000000000018</c:v>
                </c:pt>
                <c:pt idx="17856">
                  <c:v>17.855999999999995</c:v>
                </c:pt>
                <c:pt idx="17857">
                  <c:v>17.857000000000028</c:v>
                </c:pt>
                <c:pt idx="17858">
                  <c:v>17.858000000000004</c:v>
                </c:pt>
                <c:pt idx="17859">
                  <c:v>17.859000000000037</c:v>
                </c:pt>
                <c:pt idx="17860">
                  <c:v>17.860000000000014</c:v>
                </c:pt>
                <c:pt idx="17861">
                  <c:v>17.86099999999999</c:v>
                </c:pt>
                <c:pt idx="17862">
                  <c:v>17.862000000000023</c:v>
                </c:pt>
                <c:pt idx="17863">
                  <c:v>17.863</c:v>
                </c:pt>
                <c:pt idx="17864">
                  <c:v>17.864000000000033</c:v>
                </c:pt>
                <c:pt idx="17865">
                  <c:v>17.865000000000009</c:v>
                </c:pt>
                <c:pt idx="17866">
                  <c:v>17.866000000000042</c:v>
                </c:pt>
                <c:pt idx="17867">
                  <c:v>17.867000000000019</c:v>
                </c:pt>
                <c:pt idx="17868">
                  <c:v>17.867999999999995</c:v>
                </c:pt>
                <c:pt idx="17869">
                  <c:v>17.869000000000028</c:v>
                </c:pt>
                <c:pt idx="17870">
                  <c:v>17.870000000000005</c:v>
                </c:pt>
                <c:pt idx="17871">
                  <c:v>17.871000000000038</c:v>
                </c:pt>
                <c:pt idx="17872">
                  <c:v>17.872000000000014</c:v>
                </c:pt>
                <c:pt idx="17873">
                  <c:v>17.87299999999999</c:v>
                </c:pt>
                <c:pt idx="17874">
                  <c:v>17.874000000000024</c:v>
                </c:pt>
                <c:pt idx="17875">
                  <c:v>17.875</c:v>
                </c:pt>
                <c:pt idx="17876">
                  <c:v>17.876000000000033</c:v>
                </c:pt>
                <c:pt idx="17877">
                  <c:v>17.87700000000001</c:v>
                </c:pt>
                <c:pt idx="17878">
                  <c:v>17.878000000000043</c:v>
                </c:pt>
                <c:pt idx="17879">
                  <c:v>17.879000000000019</c:v>
                </c:pt>
                <c:pt idx="17880">
                  <c:v>17.879999999999995</c:v>
                </c:pt>
                <c:pt idx="17881">
                  <c:v>17.881000000000029</c:v>
                </c:pt>
                <c:pt idx="17882">
                  <c:v>17.882000000000005</c:v>
                </c:pt>
                <c:pt idx="17883">
                  <c:v>17.883000000000038</c:v>
                </c:pt>
                <c:pt idx="17884">
                  <c:v>17.884000000000015</c:v>
                </c:pt>
                <c:pt idx="17885">
                  <c:v>17.884999999999991</c:v>
                </c:pt>
                <c:pt idx="17886">
                  <c:v>17.886000000000024</c:v>
                </c:pt>
                <c:pt idx="17887">
                  <c:v>17.887</c:v>
                </c:pt>
                <c:pt idx="17888">
                  <c:v>17.888000000000034</c:v>
                </c:pt>
                <c:pt idx="17889">
                  <c:v>17.88900000000001</c:v>
                </c:pt>
                <c:pt idx="17890">
                  <c:v>17.890000000000043</c:v>
                </c:pt>
                <c:pt idx="17891">
                  <c:v>17.89100000000002</c:v>
                </c:pt>
                <c:pt idx="17892">
                  <c:v>17.891999999999996</c:v>
                </c:pt>
                <c:pt idx="17893">
                  <c:v>17.893000000000029</c:v>
                </c:pt>
                <c:pt idx="17894">
                  <c:v>17.894000000000005</c:v>
                </c:pt>
                <c:pt idx="17895">
                  <c:v>17.895000000000039</c:v>
                </c:pt>
                <c:pt idx="17896">
                  <c:v>17.896000000000015</c:v>
                </c:pt>
                <c:pt idx="17897">
                  <c:v>17.896999999999991</c:v>
                </c:pt>
                <c:pt idx="17898">
                  <c:v>17.898000000000025</c:v>
                </c:pt>
                <c:pt idx="17899">
                  <c:v>17.899000000000001</c:v>
                </c:pt>
                <c:pt idx="17900">
                  <c:v>17.900000000000034</c:v>
                </c:pt>
                <c:pt idx="17901">
                  <c:v>17.90100000000001</c:v>
                </c:pt>
                <c:pt idx="17902">
                  <c:v>17.902000000000044</c:v>
                </c:pt>
                <c:pt idx="17903">
                  <c:v>17.90300000000002</c:v>
                </c:pt>
                <c:pt idx="17904">
                  <c:v>17.903999999999996</c:v>
                </c:pt>
                <c:pt idx="17905">
                  <c:v>17.90500000000003</c:v>
                </c:pt>
                <c:pt idx="17906">
                  <c:v>17.906000000000006</c:v>
                </c:pt>
                <c:pt idx="17907">
                  <c:v>17.907000000000039</c:v>
                </c:pt>
                <c:pt idx="17908">
                  <c:v>17.908000000000015</c:v>
                </c:pt>
                <c:pt idx="17909">
                  <c:v>17.908999999999992</c:v>
                </c:pt>
                <c:pt idx="17910">
                  <c:v>17.910000000000025</c:v>
                </c:pt>
                <c:pt idx="17911">
                  <c:v>17.911000000000001</c:v>
                </c:pt>
                <c:pt idx="17912">
                  <c:v>17.912000000000035</c:v>
                </c:pt>
                <c:pt idx="17913">
                  <c:v>17.913000000000011</c:v>
                </c:pt>
                <c:pt idx="17914">
                  <c:v>17.914000000000044</c:v>
                </c:pt>
                <c:pt idx="17915">
                  <c:v>17.91500000000002</c:v>
                </c:pt>
                <c:pt idx="17916">
                  <c:v>17.915999999999997</c:v>
                </c:pt>
                <c:pt idx="17917">
                  <c:v>17.91700000000003</c:v>
                </c:pt>
                <c:pt idx="17918">
                  <c:v>17.918000000000006</c:v>
                </c:pt>
                <c:pt idx="17919">
                  <c:v>17.91900000000004</c:v>
                </c:pt>
                <c:pt idx="17920">
                  <c:v>17.920000000000016</c:v>
                </c:pt>
                <c:pt idx="17921">
                  <c:v>17.920999999999992</c:v>
                </c:pt>
                <c:pt idx="17922">
                  <c:v>17.922000000000025</c:v>
                </c:pt>
                <c:pt idx="17923">
                  <c:v>17.923000000000002</c:v>
                </c:pt>
                <c:pt idx="17924">
                  <c:v>17.924000000000035</c:v>
                </c:pt>
                <c:pt idx="17925">
                  <c:v>17.925000000000011</c:v>
                </c:pt>
                <c:pt idx="17926">
                  <c:v>17.926000000000045</c:v>
                </c:pt>
                <c:pt idx="17927">
                  <c:v>17.927000000000021</c:v>
                </c:pt>
                <c:pt idx="17928">
                  <c:v>17.927999999999997</c:v>
                </c:pt>
                <c:pt idx="17929">
                  <c:v>17.92900000000003</c:v>
                </c:pt>
                <c:pt idx="17930">
                  <c:v>17.930000000000007</c:v>
                </c:pt>
                <c:pt idx="17931">
                  <c:v>17.93100000000004</c:v>
                </c:pt>
                <c:pt idx="17932">
                  <c:v>17.932000000000016</c:v>
                </c:pt>
                <c:pt idx="17933">
                  <c:v>17.932999999999993</c:v>
                </c:pt>
                <c:pt idx="17934">
                  <c:v>17.934000000000026</c:v>
                </c:pt>
                <c:pt idx="17935">
                  <c:v>17.935000000000002</c:v>
                </c:pt>
                <c:pt idx="17936">
                  <c:v>17.936000000000035</c:v>
                </c:pt>
                <c:pt idx="17937">
                  <c:v>17.937000000000012</c:v>
                </c:pt>
                <c:pt idx="17938">
                  <c:v>17.938000000000045</c:v>
                </c:pt>
                <c:pt idx="17939">
                  <c:v>17.939000000000021</c:v>
                </c:pt>
                <c:pt idx="17940">
                  <c:v>17.939999999999998</c:v>
                </c:pt>
                <c:pt idx="17941">
                  <c:v>17.941000000000031</c:v>
                </c:pt>
                <c:pt idx="17942">
                  <c:v>17.942000000000007</c:v>
                </c:pt>
                <c:pt idx="17943">
                  <c:v>17.94300000000004</c:v>
                </c:pt>
                <c:pt idx="17944">
                  <c:v>17.944000000000017</c:v>
                </c:pt>
                <c:pt idx="17945">
                  <c:v>17.944999999999993</c:v>
                </c:pt>
                <c:pt idx="17946">
                  <c:v>17.946000000000026</c:v>
                </c:pt>
                <c:pt idx="17947">
                  <c:v>17.947000000000003</c:v>
                </c:pt>
                <c:pt idx="17948">
                  <c:v>17.948000000000036</c:v>
                </c:pt>
                <c:pt idx="17949">
                  <c:v>17.949000000000012</c:v>
                </c:pt>
                <c:pt idx="17950">
                  <c:v>17.950000000000045</c:v>
                </c:pt>
                <c:pt idx="17951">
                  <c:v>17.951000000000022</c:v>
                </c:pt>
                <c:pt idx="17952">
                  <c:v>17.951999999999998</c:v>
                </c:pt>
                <c:pt idx="17953">
                  <c:v>17.953000000000031</c:v>
                </c:pt>
                <c:pt idx="17954">
                  <c:v>17.954000000000008</c:v>
                </c:pt>
                <c:pt idx="17955">
                  <c:v>17.955000000000041</c:v>
                </c:pt>
                <c:pt idx="17956">
                  <c:v>17.956000000000017</c:v>
                </c:pt>
                <c:pt idx="17957">
                  <c:v>17.956999999999994</c:v>
                </c:pt>
                <c:pt idx="17958">
                  <c:v>17.958000000000027</c:v>
                </c:pt>
                <c:pt idx="17959">
                  <c:v>17.959000000000003</c:v>
                </c:pt>
                <c:pt idx="17960">
                  <c:v>17.960000000000036</c:v>
                </c:pt>
                <c:pt idx="17961">
                  <c:v>17.961000000000013</c:v>
                </c:pt>
                <c:pt idx="17962">
                  <c:v>17.962000000000046</c:v>
                </c:pt>
                <c:pt idx="17963">
                  <c:v>17.963000000000022</c:v>
                </c:pt>
                <c:pt idx="17964">
                  <c:v>17.963999999999999</c:v>
                </c:pt>
                <c:pt idx="17965">
                  <c:v>17.965000000000032</c:v>
                </c:pt>
                <c:pt idx="17966">
                  <c:v>17.966000000000008</c:v>
                </c:pt>
                <c:pt idx="17967">
                  <c:v>17.967000000000041</c:v>
                </c:pt>
                <c:pt idx="17968">
                  <c:v>17.968000000000018</c:v>
                </c:pt>
                <c:pt idx="17969">
                  <c:v>17.968999999999994</c:v>
                </c:pt>
                <c:pt idx="17970">
                  <c:v>17.970000000000027</c:v>
                </c:pt>
                <c:pt idx="17971">
                  <c:v>17.971000000000004</c:v>
                </c:pt>
                <c:pt idx="17972">
                  <c:v>17.972000000000037</c:v>
                </c:pt>
                <c:pt idx="17973">
                  <c:v>17.973000000000013</c:v>
                </c:pt>
                <c:pt idx="17974">
                  <c:v>17.974000000000046</c:v>
                </c:pt>
                <c:pt idx="17975">
                  <c:v>17.975000000000023</c:v>
                </c:pt>
                <c:pt idx="17976">
                  <c:v>17.975999999999999</c:v>
                </c:pt>
                <c:pt idx="17977">
                  <c:v>17.977000000000032</c:v>
                </c:pt>
                <c:pt idx="17978">
                  <c:v>17.978000000000009</c:v>
                </c:pt>
                <c:pt idx="17979">
                  <c:v>17.979000000000042</c:v>
                </c:pt>
                <c:pt idx="17980">
                  <c:v>17.980000000000018</c:v>
                </c:pt>
                <c:pt idx="17981">
                  <c:v>17.980999999999995</c:v>
                </c:pt>
                <c:pt idx="17982">
                  <c:v>17.982000000000028</c:v>
                </c:pt>
                <c:pt idx="17983">
                  <c:v>17.983000000000004</c:v>
                </c:pt>
                <c:pt idx="17984">
                  <c:v>17.984000000000037</c:v>
                </c:pt>
                <c:pt idx="17985">
                  <c:v>17.985000000000014</c:v>
                </c:pt>
                <c:pt idx="17986">
                  <c:v>17.98599999999999</c:v>
                </c:pt>
                <c:pt idx="17987">
                  <c:v>17.987000000000023</c:v>
                </c:pt>
                <c:pt idx="17988">
                  <c:v>17.988</c:v>
                </c:pt>
                <c:pt idx="17989">
                  <c:v>17.989000000000033</c:v>
                </c:pt>
                <c:pt idx="17990">
                  <c:v>17.990000000000009</c:v>
                </c:pt>
                <c:pt idx="17991">
                  <c:v>17.991000000000042</c:v>
                </c:pt>
                <c:pt idx="17992">
                  <c:v>17.992000000000019</c:v>
                </c:pt>
                <c:pt idx="17993">
                  <c:v>17.992999999999995</c:v>
                </c:pt>
                <c:pt idx="17994">
                  <c:v>17.994000000000028</c:v>
                </c:pt>
                <c:pt idx="17995">
                  <c:v>17.995000000000005</c:v>
                </c:pt>
                <c:pt idx="17996">
                  <c:v>17.996000000000038</c:v>
                </c:pt>
                <c:pt idx="17997">
                  <c:v>17.997000000000014</c:v>
                </c:pt>
                <c:pt idx="17998">
                  <c:v>17.99799999999999</c:v>
                </c:pt>
                <c:pt idx="17999">
                  <c:v>17.999000000000024</c:v>
                </c:pt>
                <c:pt idx="18000">
                  <c:v>18</c:v>
                </c:pt>
                <c:pt idx="18001">
                  <c:v>18.001000000000033</c:v>
                </c:pt>
                <c:pt idx="18002">
                  <c:v>18.00200000000001</c:v>
                </c:pt>
                <c:pt idx="18003">
                  <c:v>18.003000000000043</c:v>
                </c:pt>
                <c:pt idx="18004">
                  <c:v>18.004000000000019</c:v>
                </c:pt>
                <c:pt idx="18005">
                  <c:v>18.004999999999995</c:v>
                </c:pt>
                <c:pt idx="18006">
                  <c:v>18.006000000000029</c:v>
                </c:pt>
                <c:pt idx="18007">
                  <c:v>18.007000000000005</c:v>
                </c:pt>
                <c:pt idx="18008">
                  <c:v>18.008000000000038</c:v>
                </c:pt>
                <c:pt idx="18009">
                  <c:v>18.009000000000015</c:v>
                </c:pt>
                <c:pt idx="18010">
                  <c:v>18.009999999999991</c:v>
                </c:pt>
                <c:pt idx="18011">
                  <c:v>18.011000000000024</c:v>
                </c:pt>
                <c:pt idx="18012">
                  <c:v>18.012</c:v>
                </c:pt>
                <c:pt idx="18013">
                  <c:v>18.013000000000034</c:v>
                </c:pt>
                <c:pt idx="18014">
                  <c:v>18.01400000000001</c:v>
                </c:pt>
                <c:pt idx="18015">
                  <c:v>18.015000000000043</c:v>
                </c:pt>
                <c:pt idx="18016">
                  <c:v>18.01600000000002</c:v>
                </c:pt>
                <c:pt idx="18017">
                  <c:v>18.016999999999996</c:v>
                </c:pt>
                <c:pt idx="18018">
                  <c:v>18.018000000000029</c:v>
                </c:pt>
                <c:pt idx="18019">
                  <c:v>18.019000000000005</c:v>
                </c:pt>
                <c:pt idx="18020">
                  <c:v>18.020000000000039</c:v>
                </c:pt>
                <c:pt idx="18021">
                  <c:v>18.021000000000015</c:v>
                </c:pt>
                <c:pt idx="18022">
                  <c:v>18.021999999999991</c:v>
                </c:pt>
                <c:pt idx="18023">
                  <c:v>18.023000000000025</c:v>
                </c:pt>
                <c:pt idx="18024">
                  <c:v>18.024000000000001</c:v>
                </c:pt>
                <c:pt idx="18025">
                  <c:v>18.025000000000034</c:v>
                </c:pt>
                <c:pt idx="18026">
                  <c:v>18.02600000000001</c:v>
                </c:pt>
                <c:pt idx="18027">
                  <c:v>18.027000000000044</c:v>
                </c:pt>
                <c:pt idx="18028">
                  <c:v>18.02800000000002</c:v>
                </c:pt>
                <c:pt idx="18029">
                  <c:v>18.028999999999996</c:v>
                </c:pt>
                <c:pt idx="18030">
                  <c:v>18.03000000000003</c:v>
                </c:pt>
                <c:pt idx="18031">
                  <c:v>18.031000000000006</c:v>
                </c:pt>
                <c:pt idx="18032">
                  <c:v>18.032000000000039</c:v>
                </c:pt>
                <c:pt idx="18033">
                  <c:v>18.033000000000015</c:v>
                </c:pt>
                <c:pt idx="18034">
                  <c:v>18.033999999999992</c:v>
                </c:pt>
                <c:pt idx="18035">
                  <c:v>18.035000000000025</c:v>
                </c:pt>
                <c:pt idx="18036">
                  <c:v>18.036000000000001</c:v>
                </c:pt>
                <c:pt idx="18037">
                  <c:v>18.037000000000035</c:v>
                </c:pt>
                <c:pt idx="18038">
                  <c:v>18.038000000000011</c:v>
                </c:pt>
                <c:pt idx="18039">
                  <c:v>18.039000000000044</c:v>
                </c:pt>
                <c:pt idx="18040">
                  <c:v>18.04000000000002</c:v>
                </c:pt>
                <c:pt idx="18041">
                  <c:v>18.040999999999997</c:v>
                </c:pt>
                <c:pt idx="18042">
                  <c:v>18.04200000000003</c:v>
                </c:pt>
                <c:pt idx="18043">
                  <c:v>18.043000000000006</c:v>
                </c:pt>
                <c:pt idx="18044">
                  <c:v>18.04400000000004</c:v>
                </c:pt>
                <c:pt idx="18045">
                  <c:v>18.045000000000016</c:v>
                </c:pt>
                <c:pt idx="18046">
                  <c:v>18.045999999999992</c:v>
                </c:pt>
                <c:pt idx="18047">
                  <c:v>18.047000000000025</c:v>
                </c:pt>
                <c:pt idx="18048">
                  <c:v>18.048000000000002</c:v>
                </c:pt>
                <c:pt idx="18049">
                  <c:v>18.049000000000035</c:v>
                </c:pt>
                <c:pt idx="18050">
                  <c:v>18.050000000000011</c:v>
                </c:pt>
                <c:pt idx="18051">
                  <c:v>18.051000000000045</c:v>
                </c:pt>
                <c:pt idx="18052">
                  <c:v>18.052000000000021</c:v>
                </c:pt>
                <c:pt idx="18053">
                  <c:v>18.052999999999997</c:v>
                </c:pt>
                <c:pt idx="18054">
                  <c:v>18.05400000000003</c:v>
                </c:pt>
                <c:pt idx="18055">
                  <c:v>18.055000000000007</c:v>
                </c:pt>
                <c:pt idx="18056">
                  <c:v>18.05600000000004</c:v>
                </c:pt>
                <c:pt idx="18057">
                  <c:v>18.057000000000016</c:v>
                </c:pt>
                <c:pt idx="18058">
                  <c:v>18.057999999999993</c:v>
                </c:pt>
                <c:pt idx="18059">
                  <c:v>18.059000000000026</c:v>
                </c:pt>
                <c:pt idx="18060">
                  <c:v>18.060000000000002</c:v>
                </c:pt>
                <c:pt idx="18061">
                  <c:v>18.061000000000035</c:v>
                </c:pt>
                <c:pt idx="18062">
                  <c:v>18.062000000000012</c:v>
                </c:pt>
                <c:pt idx="18063">
                  <c:v>18.063000000000045</c:v>
                </c:pt>
                <c:pt idx="18064">
                  <c:v>18.064000000000021</c:v>
                </c:pt>
                <c:pt idx="18065">
                  <c:v>18.064999999999998</c:v>
                </c:pt>
                <c:pt idx="18066">
                  <c:v>18.066000000000031</c:v>
                </c:pt>
                <c:pt idx="18067">
                  <c:v>18.067000000000007</c:v>
                </c:pt>
                <c:pt idx="18068">
                  <c:v>18.06800000000004</c:v>
                </c:pt>
                <c:pt idx="18069">
                  <c:v>18.069000000000017</c:v>
                </c:pt>
                <c:pt idx="18070">
                  <c:v>18.069999999999993</c:v>
                </c:pt>
                <c:pt idx="18071">
                  <c:v>18.071000000000026</c:v>
                </c:pt>
                <c:pt idx="18072">
                  <c:v>18.072000000000003</c:v>
                </c:pt>
                <c:pt idx="18073">
                  <c:v>18.073000000000036</c:v>
                </c:pt>
                <c:pt idx="18074">
                  <c:v>18.074000000000012</c:v>
                </c:pt>
                <c:pt idx="18075">
                  <c:v>18.075000000000045</c:v>
                </c:pt>
                <c:pt idx="18076">
                  <c:v>18.076000000000022</c:v>
                </c:pt>
                <c:pt idx="18077">
                  <c:v>18.076999999999998</c:v>
                </c:pt>
                <c:pt idx="18078">
                  <c:v>18.078000000000031</c:v>
                </c:pt>
                <c:pt idx="18079">
                  <c:v>18.079000000000008</c:v>
                </c:pt>
                <c:pt idx="18080">
                  <c:v>18.080000000000041</c:v>
                </c:pt>
                <c:pt idx="18081">
                  <c:v>18.081000000000017</c:v>
                </c:pt>
                <c:pt idx="18082">
                  <c:v>18.081999999999994</c:v>
                </c:pt>
                <c:pt idx="18083">
                  <c:v>18.083000000000027</c:v>
                </c:pt>
                <c:pt idx="18084">
                  <c:v>18.084000000000003</c:v>
                </c:pt>
                <c:pt idx="18085">
                  <c:v>18.085000000000036</c:v>
                </c:pt>
                <c:pt idx="18086">
                  <c:v>18.086000000000013</c:v>
                </c:pt>
                <c:pt idx="18087">
                  <c:v>18.087000000000046</c:v>
                </c:pt>
                <c:pt idx="18088">
                  <c:v>18.088000000000022</c:v>
                </c:pt>
                <c:pt idx="18089">
                  <c:v>18.088999999999999</c:v>
                </c:pt>
                <c:pt idx="18090">
                  <c:v>18.090000000000032</c:v>
                </c:pt>
                <c:pt idx="18091">
                  <c:v>18.091000000000008</c:v>
                </c:pt>
                <c:pt idx="18092">
                  <c:v>18.092000000000041</c:v>
                </c:pt>
                <c:pt idx="18093">
                  <c:v>18.093000000000018</c:v>
                </c:pt>
                <c:pt idx="18094">
                  <c:v>18.093999999999994</c:v>
                </c:pt>
                <c:pt idx="18095">
                  <c:v>18.095000000000027</c:v>
                </c:pt>
                <c:pt idx="18096">
                  <c:v>18.096000000000004</c:v>
                </c:pt>
                <c:pt idx="18097">
                  <c:v>18.097000000000037</c:v>
                </c:pt>
                <c:pt idx="18098">
                  <c:v>18.098000000000013</c:v>
                </c:pt>
                <c:pt idx="18099">
                  <c:v>18.099000000000046</c:v>
                </c:pt>
                <c:pt idx="18100">
                  <c:v>18.100000000000023</c:v>
                </c:pt>
                <c:pt idx="18101">
                  <c:v>18.100999999999999</c:v>
                </c:pt>
                <c:pt idx="18102">
                  <c:v>18.102000000000032</c:v>
                </c:pt>
                <c:pt idx="18103">
                  <c:v>18.103000000000009</c:v>
                </c:pt>
                <c:pt idx="18104">
                  <c:v>18.104000000000042</c:v>
                </c:pt>
                <c:pt idx="18105">
                  <c:v>18.105000000000018</c:v>
                </c:pt>
                <c:pt idx="18106">
                  <c:v>18.105999999999995</c:v>
                </c:pt>
                <c:pt idx="18107">
                  <c:v>18.107000000000028</c:v>
                </c:pt>
                <c:pt idx="18108">
                  <c:v>18.108000000000004</c:v>
                </c:pt>
                <c:pt idx="18109">
                  <c:v>18.109000000000037</c:v>
                </c:pt>
                <c:pt idx="18110">
                  <c:v>18.110000000000014</c:v>
                </c:pt>
                <c:pt idx="18111">
                  <c:v>18.11099999999999</c:v>
                </c:pt>
                <c:pt idx="18112">
                  <c:v>18.112000000000023</c:v>
                </c:pt>
                <c:pt idx="18113">
                  <c:v>18.113</c:v>
                </c:pt>
                <c:pt idx="18114">
                  <c:v>18.114000000000033</c:v>
                </c:pt>
                <c:pt idx="18115">
                  <c:v>18.115000000000009</c:v>
                </c:pt>
                <c:pt idx="18116">
                  <c:v>18.116000000000042</c:v>
                </c:pt>
                <c:pt idx="18117">
                  <c:v>18.117000000000019</c:v>
                </c:pt>
                <c:pt idx="18118">
                  <c:v>18.117999999999995</c:v>
                </c:pt>
                <c:pt idx="18119">
                  <c:v>18.119000000000028</c:v>
                </c:pt>
                <c:pt idx="18120">
                  <c:v>18.120000000000005</c:v>
                </c:pt>
                <c:pt idx="18121">
                  <c:v>18.121000000000038</c:v>
                </c:pt>
                <c:pt idx="18122">
                  <c:v>18.122000000000014</c:v>
                </c:pt>
                <c:pt idx="18123">
                  <c:v>18.12299999999999</c:v>
                </c:pt>
                <c:pt idx="18124">
                  <c:v>18.124000000000024</c:v>
                </c:pt>
                <c:pt idx="18125">
                  <c:v>18.125</c:v>
                </c:pt>
                <c:pt idx="18126">
                  <c:v>18.126000000000033</c:v>
                </c:pt>
                <c:pt idx="18127">
                  <c:v>18.12700000000001</c:v>
                </c:pt>
                <c:pt idx="18128">
                  <c:v>18.128000000000043</c:v>
                </c:pt>
                <c:pt idx="18129">
                  <c:v>18.129000000000019</c:v>
                </c:pt>
                <c:pt idx="18130">
                  <c:v>18.129999999999995</c:v>
                </c:pt>
                <c:pt idx="18131">
                  <c:v>18.131000000000029</c:v>
                </c:pt>
                <c:pt idx="18132">
                  <c:v>18.132000000000005</c:v>
                </c:pt>
                <c:pt idx="18133">
                  <c:v>18.133000000000038</c:v>
                </c:pt>
                <c:pt idx="18134">
                  <c:v>18.134000000000015</c:v>
                </c:pt>
                <c:pt idx="18135">
                  <c:v>18.134999999999991</c:v>
                </c:pt>
                <c:pt idx="18136">
                  <c:v>18.136000000000024</c:v>
                </c:pt>
                <c:pt idx="18137">
                  <c:v>18.137</c:v>
                </c:pt>
                <c:pt idx="18138">
                  <c:v>18.138000000000034</c:v>
                </c:pt>
                <c:pt idx="18139">
                  <c:v>18.13900000000001</c:v>
                </c:pt>
                <c:pt idx="18140">
                  <c:v>18.140000000000043</c:v>
                </c:pt>
                <c:pt idx="18141">
                  <c:v>18.14100000000002</c:v>
                </c:pt>
                <c:pt idx="18142">
                  <c:v>18.141999999999996</c:v>
                </c:pt>
                <c:pt idx="18143">
                  <c:v>18.143000000000029</c:v>
                </c:pt>
                <c:pt idx="18144">
                  <c:v>18.144000000000005</c:v>
                </c:pt>
                <c:pt idx="18145">
                  <c:v>18.145000000000039</c:v>
                </c:pt>
                <c:pt idx="18146">
                  <c:v>18.146000000000015</c:v>
                </c:pt>
                <c:pt idx="18147">
                  <c:v>18.146999999999991</c:v>
                </c:pt>
                <c:pt idx="18148">
                  <c:v>18.148000000000025</c:v>
                </c:pt>
                <c:pt idx="18149">
                  <c:v>18.149000000000001</c:v>
                </c:pt>
                <c:pt idx="18150">
                  <c:v>18.150000000000034</c:v>
                </c:pt>
                <c:pt idx="18151">
                  <c:v>18.15100000000001</c:v>
                </c:pt>
                <c:pt idx="18152">
                  <c:v>18.152000000000044</c:v>
                </c:pt>
                <c:pt idx="18153">
                  <c:v>18.15300000000002</c:v>
                </c:pt>
                <c:pt idx="18154">
                  <c:v>18.153999999999996</c:v>
                </c:pt>
                <c:pt idx="18155">
                  <c:v>18.15500000000003</c:v>
                </c:pt>
                <c:pt idx="18156">
                  <c:v>18.156000000000006</c:v>
                </c:pt>
                <c:pt idx="18157">
                  <c:v>18.157000000000039</c:v>
                </c:pt>
                <c:pt idx="18158">
                  <c:v>18.158000000000015</c:v>
                </c:pt>
                <c:pt idx="18159">
                  <c:v>18.158999999999992</c:v>
                </c:pt>
                <c:pt idx="18160">
                  <c:v>18.160000000000025</c:v>
                </c:pt>
                <c:pt idx="18161">
                  <c:v>18.161000000000001</c:v>
                </c:pt>
                <c:pt idx="18162">
                  <c:v>18.162000000000035</c:v>
                </c:pt>
                <c:pt idx="18163">
                  <c:v>18.163000000000011</c:v>
                </c:pt>
                <c:pt idx="18164">
                  <c:v>18.164000000000044</c:v>
                </c:pt>
                <c:pt idx="18165">
                  <c:v>18.16500000000002</c:v>
                </c:pt>
                <c:pt idx="18166">
                  <c:v>18.165999999999997</c:v>
                </c:pt>
                <c:pt idx="18167">
                  <c:v>18.16700000000003</c:v>
                </c:pt>
                <c:pt idx="18168">
                  <c:v>18.168000000000006</c:v>
                </c:pt>
                <c:pt idx="18169">
                  <c:v>18.16900000000004</c:v>
                </c:pt>
                <c:pt idx="18170">
                  <c:v>18.170000000000016</c:v>
                </c:pt>
                <c:pt idx="18171">
                  <c:v>18.170999999999992</c:v>
                </c:pt>
                <c:pt idx="18172">
                  <c:v>18.172000000000025</c:v>
                </c:pt>
                <c:pt idx="18173">
                  <c:v>18.173000000000002</c:v>
                </c:pt>
                <c:pt idx="18174">
                  <c:v>18.174000000000035</c:v>
                </c:pt>
                <c:pt idx="18175">
                  <c:v>18.175000000000011</c:v>
                </c:pt>
                <c:pt idx="18176">
                  <c:v>18.176000000000045</c:v>
                </c:pt>
                <c:pt idx="18177">
                  <c:v>18.177000000000021</c:v>
                </c:pt>
                <c:pt idx="18178">
                  <c:v>18.177999999999997</c:v>
                </c:pt>
                <c:pt idx="18179">
                  <c:v>18.17900000000003</c:v>
                </c:pt>
                <c:pt idx="18180">
                  <c:v>18.180000000000007</c:v>
                </c:pt>
                <c:pt idx="18181">
                  <c:v>18.18100000000004</c:v>
                </c:pt>
                <c:pt idx="18182">
                  <c:v>18.182000000000016</c:v>
                </c:pt>
                <c:pt idx="18183">
                  <c:v>18.182999999999993</c:v>
                </c:pt>
                <c:pt idx="18184">
                  <c:v>18.184000000000026</c:v>
                </c:pt>
                <c:pt idx="18185">
                  <c:v>18.185000000000002</c:v>
                </c:pt>
                <c:pt idx="18186">
                  <c:v>18.186000000000035</c:v>
                </c:pt>
                <c:pt idx="18187">
                  <c:v>18.187000000000012</c:v>
                </c:pt>
                <c:pt idx="18188">
                  <c:v>18.188000000000045</c:v>
                </c:pt>
                <c:pt idx="18189">
                  <c:v>18.189000000000021</c:v>
                </c:pt>
                <c:pt idx="18190">
                  <c:v>18.189999999999998</c:v>
                </c:pt>
                <c:pt idx="18191">
                  <c:v>18.191000000000031</c:v>
                </c:pt>
                <c:pt idx="18192">
                  <c:v>18.192000000000007</c:v>
                </c:pt>
                <c:pt idx="18193">
                  <c:v>18.19300000000004</c:v>
                </c:pt>
                <c:pt idx="18194">
                  <c:v>18.194000000000017</c:v>
                </c:pt>
                <c:pt idx="18195">
                  <c:v>18.194999999999993</c:v>
                </c:pt>
                <c:pt idx="18196">
                  <c:v>18.196000000000026</c:v>
                </c:pt>
                <c:pt idx="18197">
                  <c:v>18.197000000000003</c:v>
                </c:pt>
                <c:pt idx="18198">
                  <c:v>18.198000000000036</c:v>
                </c:pt>
                <c:pt idx="18199">
                  <c:v>18.199000000000012</c:v>
                </c:pt>
                <c:pt idx="18200">
                  <c:v>18.200000000000045</c:v>
                </c:pt>
                <c:pt idx="18201">
                  <c:v>18.201000000000022</c:v>
                </c:pt>
                <c:pt idx="18202">
                  <c:v>18.201999999999998</c:v>
                </c:pt>
                <c:pt idx="18203">
                  <c:v>18.203000000000031</c:v>
                </c:pt>
                <c:pt idx="18204">
                  <c:v>18.204000000000008</c:v>
                </c:pt>
                <c:pt idx="18205">
                  <c:v>18.205000000000041</c:v>
                </c:pt>
                <c:pt idx="18206">
                  <c:v>18.206000000000017</c:v>
                </c:pt>
                <c:pt idx="18207">
                  <c:v>18.206999999999994</c:v>
                </c:pt>
                <c:pt idx="18208">
                  <c:v>18.208000000000027</c:v>
                </c:pt>
                <c:pt idx="18209">
                  <c:v>18.209000000000003</c:v>
                </c:pt>
                <c:pt idx="18210">
                  <c:v>18.210000000000036</c:v>
                </c:pt>
                <c:pt idx="18211">
                  <c:v>18.211000000000013</c:v>
                </c:pt>
                <c:pt idx="18212">
                  <c:v>18.212000000000046</c:v>
                </c:pt>
                <c:pt idx="18213">
                  <c:v>18.213000000000022</c:v>
                </c:pt>
                <c:pt idx="18214">
                  <c:v>18.213999999999999</c:v>
                </c:pt>
                <c:pt idx="18215">
                  <c:v>18.215000000000032</c:v>
                </c:pt>
                <c:pt idx="18216">
                  <c:v>18.216000000000008</c:v>
                </c:pt>
                <c:pt idx="18217">
                  <c:v>18.217000000000041</c:v>
                </c:pt>
                <c:pt idx="18218">
                  <c:v>18.218000000000018</c:v>
                </c:pt>
                <c:pt idx="18219">
                  <c:v>18.218999999999994</c:v>
                </c:pt>
                <c:pt idx="18220">
                  <c:v>18.220000000000027</c:v>
                </c:pt>
                <c:pt idx="18221">
                  <c:v>18.221000000000004</c:v>
                </c:pt>
                <c:pt idx="18222">
                  <c:v>18.222000000000037</c:v>
                </c:pt>
                <c:pt idx="18223">
                  <c:v>18.223000000000013</c:v>
                </c:pt>
                <c:pt idx="18224">
                  <c:v>18.224000000000046</c:v>
                </c:pt>
                <c:pt idx="18225">
                  <c:v>18.225000000000023</c:v>
                </c:pt>
                <c:pt idx="18226">
                  <c:v>18.225999999999999</c:v>
                </c:pt>
                <c:pt idx="18227">
                  <c:v>18.227000000000032</c:v>
                </c:pt>
                <c:pt idx="18228">
                  <c:v>18.228000000000009</c:v>
                </c:pt>
                <c:pt idx="18229">
                  <c:v>18.229000000000042</c:v>
                </c:pt>
                <c:pt idx="18230">
                  <c:v>18.230000000000018</c:v>
                </c:pt>
                <c:pt idx="18231">
                  <c:v>18.230999999999995</c:v>
                </c:pt>
                <c:pt idx="18232">
                  <c:v>18.232000000000028</c:v>
                </c:pt>
                <c:pt idx="18233">
                  <c:v>18.233000000000004</c:v>
                </c:pt>
                <c:pt idx="18234">
                  <c:v>18.234000000000037</c:v>
                </c:pt>
                <c:pt idx="18235">
                  <c:v>18.235000000000014</c:v>
                </c:pt>
                <c:pt idx="18236">
                  <c:v>18.23599999999999</c:v>
                </c:pt>
                <c:pt idx="18237">
                  <c:v>18.237000000000023</c:v>
                </c:pt>
                <c:pt idx="18238">
                  <c:v>18.238</c:v>
                </c:pt>
                <c:pt idx="18239">
                  <c:v>18.239000000000033</c:v>
                </c:pt>
                <c:pt idx="18240">
                  <c:v>18.240000000000009</c:v>
                </c:pt>
                <c:pt idx="18241">
                  <c:v>18.241000000000042</c:v>
                </c:pt>
                <c:pt idx="18242">
                  <c:v>18.242000000000019</c:v>
                </c:pt>
                <c:pt idx="18243">
                  <c:v>18.242999999999995</c:v>
                </c:pt>
                <c:pt idx="18244">
                  <c:v>18.244000000000028</c:v>
                </c:pt>
                <c:pt idx="18245">
                  <c:v>18.245000000000005</c:v>
                </c:pt>
                <c:pt idx="18246">
                  <c:v>18.246000000000038</c:v>
                </c:pt>
                <c:pt idx="18247">
                  <c:v>18.247000000000014</c:v>
                </c:pt>
                <c:pt idx="18248">
                  <c:v>18.24799999999999</c:v>
                </c:pt>
                <c:pt idx="18249">
                  <c:v>18.249000000000024</c:v>
                </c:pt>
                <c:pt idx="18250">
                  <c:v>18.25</c:v>
                </c:pt>
                <c:pt idx="18251">
                  <c:v>18.251000000000033</c:v>
                </c:pt>
                <c:pt idx="18252">
                  <c:v>18.25200000000001</c:v>
                </c:pt>
                <c:pt idx="18253">
                  <c:v>18.253000000000043</c:v>
                </c:pt>
                <c:pt idx="18254">
                  <c:v>18.254000000000019</c:v>
                </c:pt>
                <c:pt idx="18255">
                  <c:v>18.254999999999995</c:v>
                </c:pt>
                <c:pt idx="18256">
                  <c:v>18.256000000000029</c:v>
                </c:pt>
                <c:pt idx="18257">
                  <c:v>18.257000000000005</c:v>
                </c:pt>
                <c:pt idx="18258">
                  <c:v>18.258000000000038</c:v>
                </c:pt>
                <c:pt idx="18259">
                  <c:v>18.259000000000015</c:v>
                </c:pt>
                <c:pt idx="18260">
                  <c:v>18.259999999999991</c:v>
                </c:pt>
                <c:pt idx="18261">
                  <c:v>18.261000000000024</c:v>
                </c:pt>
                <c:pt idx="18262">
                  <c:v>18.262</c:v>
                </c:pt>
                <c:pt idx="18263">
                  <c:v>18.263000000000034</c:v>
                </c:pt>
                <c:pt idx="18264">
                  <c:v>18.26400000000001</c:v>
                </c:pt>
                <c:pt idx="18265">
                  <c:v>18.265000000000043</c:v>
                </c:pt>
                <c:pt idx="18266">
                  <c:v>18.26600000000002</c:v>
                </c:pt>
                <c:pt idx="18267">
                  <c:v>18.266999999999996</c:v>
                </c:pt>
                <c:pt idx="18268">
                  <c:v>18.268000000000029</c:v>
                </c:pt>
                <c:pt idx="18269">
                  <c:v>18.269000000000005</c:v>
                </c:pt>
                <c:pt idx="18270">
                  <c:v>18.270000000000039</c:v>
                </c:pt>
                <c:pt idx="18271">
                  <c:v>18.271000000000015</c:v>
                </c:pt>
                <c:pt idx="18272">
                  <c:v>18.271999999999991</c:v>
                </c:pt>
                <c:pt idx="18273">
                  <c:v>18.273000000000025</c:v>
                </c:pt>
                <c:pt idx="18274">
                  <c:v>18.274000000000001</c:v>
                </c:pt>
                <c:pt idx="18275">
                  <c:v>18.275000000000034</c:v>
                </c:pt>
                <c:pt idx="18276">
                  <c:v>18.27600000000001</c:v>
                </c:pt>
                <c:pt idx="18277">
                  <c:v>18.277000000000044</c:v>
                </c:pt>
                <c:pt idx="18278">
                  <c:v>18.27800000000002</c:v>
                </c:pt>
                <c:pt idx="18279">
                  <c:v>18.278999999999996</c:v>
                </c:pt>
                <c:pt idx="18280">
                  <c:v>18.28000000000003</c:v>
                </c:pt>
                <c:pt idx="18281">
                  <c:v>18.281000000000006</c:v>
                </c:pt>
                <c:pt idx="18282">
                  <c:v>18.282000000000039</c:v>
                </c:pt>
                <c:pt idx="18283">
                  <c:v>18.283000000000015</c:v>
                </c:pt>
                <c:pt idx="18284">
                  <c:v>18.283999999999992</c:v>
                </c:pt>
                <c:pt idx="18285">
                  <c:v>18.285000000000025</c:v>
                </c:pt>
                <c:pt idx="18286">
                  <c:v>18.286000000000001</c:v>
                </c:pt>
                <c:pt idx="18287">
                  <c:v>18.287000000000035</c:v>
                </c:pt>
                <c:pt idx="18288">
                  <c:v>18.288000000000011</c:v>
                </c:pt>
                <c:pt idx="18289">
                  <c:v>18.289000000000044</c:v>
                </c:pt>
                <c:pt idx="18290">
                  <c:v>18.29000000000002</c:v>
                </c:pt>
                <c:pt idx="18291">
                  <c:v>18.290999999999997</c:v>
                </c:pt>
                <c:pt idx="18292">
                  <c:v>18.29200000000003</c:v>
                </c:pt>
                <c:pt idx="18293">
                  <c:v>18.293000000000006</c:v>
                </c:pt>
                <c:pt idx="18294">
                  <c:v>18.29400000000004</c:v>
                </c:pt>
                <c:pt idx="18295">
                  <c:v>18.295000000000016</c:v>
                </c:pt>
                <c:pt idx="18296">
                  <c:v>18.295999999999992</c:v>
                </c:pt>
                <c:pt idx="18297">
                  <c:v>18.297000000000025</c:v>
                </c:pt>
                <c:pt idx="18298">
                  <c:v>18.298000000000002</c:v>
                </c:pt>
                <c:pt idx="18299">
                  <c:v>18.299000000000035</c:v>
                </c:pt>
                <c:pt idx="18300">
                  <c:v>18.300000000000011</c:v>
                </c:pt>
                <c:pt idx="18301">
                  <c:v>18.301000000000045</c:v>
                </c:pt>
                <c:pt idx="18302">
                  <c:v>18.302000000000021</c:v>
                </c:pt>
                <c:pt idx="18303">
                  <c:v>18.302999999999997</c:v>
                </c:pt>
                <c:pt idx="18304">
                  <c:v>18.30400000000003</c:v>
                </c:pt>
                <c:pt idx="18305">
                  <c:v>18.305000000000007</c:v>
                </c:pt>
                <c:pt idx="18306">
                  <c:v>18.30600000000004</c:v>
                </c:pt>
                <c:pt idx="18307">
                  <c:v>18.307000000000016</c:v>
                </c:pt>
                <c:pt idx="18308">
                  <c:v>18.307999999999993</c:v>
                </c:pt>
                <c:pt idx="18309">
                  <c:v>18.309000000000026</c:v>
                </c:pt>
                <c:pt idx="18310">
                  <c:v>18.310000000000002</c:v>
                </c:pt>
                <c:pt idx="18311">
                  <c:v>18.311000000000035</c:v>
                </c:pt>
                <c:pt idx="18312">
                  <c:v>18.312000000000012</c:v>
                </c:pt>
                <c:pt idx="18313">
                  <c:v>18.313000000000045</c:v>
                </c:pt>
                <c:pt idx="18314">
                  <c:v>18.314000000000021</c:v>
                </c:pt>
                <c:pt idx="18315">
                  <c:v>18.314999999999998</c:v>
                </c:pt>
                <c:pt idx="18316">
                  <c:v>18.316000000000031</c:v>
                </c:pt>
                <c:pt idx="18317">
                  <c:v>18.317000000000007</c:v>
                </c:pt>
                <c:pt idx="18318">
                  <c:v>18.31800000000004</c:v>
                </c:pt>
                <c:pt idx="18319">
                  <c:v>18.319000000000017</c:v>
                </c:pt>
                <c:pt idx="18320">
                  <c:v>18.319999999999993</c:v>
                </c:pt>
                <c:pt idx="18321">
                  <c:v>18.321000000000026</c:v>
                </c:pt>
                <c:pt idx="18322">
                  <c:v>18.322000000000003</c:v>
                </c:pt>
                <c:pt idx="18323">
                  <c:v>18.323000000000036</c:v>
                </c:pt>
                <c:pt idx="18324">
                  <c:v>18.324000000000012</c:v>
                </c:pt>
                <c:pt idx="18325">
                  <c:v>18.325000000000045</c:v>
                </c:pt>
                <c:pt idx="18326">
                  <c:v>18.326000000000022</c:v>
                </c:pt>
                <c:pt idx="18327">
                  <c:v>18.326999999999998</c:v>
                </c:pt>
                <c:pt idx="18328">
                  <c:v>18.328000000000031</c:v>
                </c:pt>
                <c:pt idx="18329">
                  <c:v>18.329000000000008</c:v>
                </c:pt>
                <c:pt idx="18330">
                  <c:v>18.330000000000041</c:v>
                </c:pt>
                <c:pt idx="18331">
                  <c:v>18.331000000000017</c:v>
                </c:pt>
                <c:pt idx="18332">
                  <c:v>18.331999999999994</c:v>
                </c:pt>
                <c:pt idx="18333">
                  <c:v>18.333000000000027</c:v>
                </c:pt>
                <c:pt idx="18334">
                  <c:v>18.334000000000003</c:v>
                </c:pt>
                <c:pt idx="18335">
                  <c:v>18.335000000000036</c:v>
                </c:pt>
                <c:pt idx="18336">
                  <c:v>18.336000000000013</c:v>
                </c:pt>
                <c:pt idx="18337">
                  <c:v>18.337000000000046</c:v>
                </c:pt>
                <c:pt idx="18338">
                  <c:v>18.338000000000022</c:v>
                </c:pt>
                <c:pt idx="18339">
                  <c:v>18.338999999999999</c:v>
                </c:pt>
                <c:pt idx="18340">
                  <c:v>18.340000000000032</c:v>
                </c:pt>
                <c:pt idx="18341">
                  <c:v>18.341000000000008</c:v>
                </c:pt>
                <c:pt idx="18342">
                  <c:v>18.342000000000041</c:v>
                </c:pt>
                <c:pt idx="18343">
                  <c:v>18.343000000000018</c:v>
                </c:pt>
                <c:pt idx="18344">
                  <c:v>18.343999999999994</c:v>
                </c:pt>
                <c:pt idx="18345">
                  <c:v>18.345000000000027</c:v>
                </c:pt>
                <c:pt idx="18346">
                  <c:v>18.346000000000004</c:v>
                </c:pt>
                <c:pt idx="18347">
                  <c:v>18.347000000000037</c:v>
                </c:pt>
                <c:pt idx="18348">
                  <c:v>18.348000000000013</c:v>
                </c:pt>
                <c:pt idx="18349">
                  <c:v>18.349000000000046</c:v>
                </c:pt>
                <c:pt idx="18350">
                  <c:v>18.350000000000023</c:v>
                </c:pt>
                <c:pt idx="18351">
                  <c:v>18.350999999999999</c:v>
                </c:pt>
                <c:pt idx="18352">
                  <c:v>18.352000000000032</c:v>
                </c:pt>
                <c:pt idx="18353">
                  <c:v>18.353000000000009</c:v>
                </c:pt>
                <c:pt idx="18354">
                  <c:v>18.354000000000042</c:v>
                </c:pt>
                <c:pt idx="18355">
                  <c:v>18.355000000000018</c:v>
                </c:pt>
                <c:pt idx="18356">
                  <c:v>18.355999999999995</c:v>
                </c:pt>
                <c:pt idx="18357">
                  <c:v>18.357000000000028</c:v>
                </c:pt>
                <c:pt idx="18358">
                  <c:v>18.358000000000004</c:v>
                </c:pt>
                <c:pt idx="18359">
                  <c:v>18.359000000000037</c:v>
                </c:pt>
                <c:pt idx="18360">
                  <c:v>18.360000000000014</c:v>
                </c:pt>
                <c:pt idx="18361">
                  <c:v>18.36099999999999</c:v>
                </c:pt>
                <c:pt idx="18362">
                  <c:v>18.362000000000023</c:v>
                </c:pt>
                <c:pt idx="18363">
                  <c:v>18.363</c:v>
                </c:pt>
                <c:pt idx="18364">
                  <c:v>18.364000000000033</c:v>
                </c:pt>
                <c:pt idx="18365">
                  <c:v>18.365000000000009</c:v>
                </c:pt>
                <c:pt idx="18366">
                  <c:v>18.366000000000042</c:v>
                </c:pt>
                <c:pt idx="18367">
                  <c:v>18.367000000000019</c:v>
                </c:pt>
                <c:pt idx="18368">
                  <c:v>18.367999999999995</c:v>
                </c:pt>
                <c:pt idx="18369">
                  <c:v>18.369000000000028</c:v>
                </c:pt>
                <c:pt idx="18370">
                  <c:v>18.370000000000005</c:v>
                </c:pt>
                <c:pt idx="18371">
                  <c:v>18.371000000000038</c:v>
                </c:pt>
                <c:pt idx="18372">
                  <c:v>18.372000000000014</c:v>
                </c:pt>
                <c:pt idx="18373">
                  <c:v>18.37299999999999</c:v>
                </c:pt>
                <c:pt idx="18374">
                  <c:v>18.374000000000024</c:v>
                </c:pt>
                <c:pt idx="18375">
                  <c:v>18.375</c:v>
                </c:pt>
                <c:pt idx="18376">
                  <c:v>18.376000000000033</c:v>
                </c:pt>
                <c:pt idx="18377">
                  <c:v>18.37700000000001</c:v>
                </c:pt>
                <c:pt idx="18378">
                  <c:v>18.378000000000043</c:v>
                </c:pt>
                <c:pt idx="18379">
                  <c:v>18.379000000000019</c:v>
                </c:pt>
                <c:pt idx="18380">
                  <c:v>18.379999999999995</c:v>
                </c:pt>
                <c:pt idx="18381">
                  <c:v>18.381000000000029</c:v>
                </c:pt>
                <c:pt idx="18382">
                  <c:v>18.382000000000005</c:v>
                </c:pt>
                <c:pt idx="18383">
                  <c:v>18.383000000000038</c:v>
                </c:pt>
                <c:pt idx="18384">
                  <c:v>18.384000000000015</c:v>
                </c:pt>
                <c:pt idx="18385">
                  <c:v>18.384999999999991</c:v>
                </c:pt>
                <c:pt idx="18386">
                  <c:v>18.386000000000024</c:v>
                </c:pt>
                <c:pt idx="18387">
                  <c:v>18.387</c:v>
                </c:pt>
                <c:pt idx="18388">
                  <c:v>18.388000000000034</c:v>
                </c:pt>
                <c:pt idx="18389">
                  <c:v>18.38900000000001</c:v>
                </c:pt>
                <c:pt idx="18390">
                  <c:v>18.390000000000043</c:v>
                </c:pt>
                <c:pt idx="18391">
                  <c:v>18.39100000000002</c:v>
                </c:pt>
                <c:pt idx="18392">
                  <c:v>18.391999999999996</c:v>
                </c:pt>
                <c:pt idx="18393">
                  <c:v>18.393000000000029</c:v>
                </c:pt>
                <c:pt idx="18394">
                  <c:v>18.394000000000005</c:v>
                </c:pt>
                <c:pt idx="18395">
                  <c:v>18.395000000000039</c:v>
                </c:pt>
                <c:pt idx="18396">
                  <c:v>18.396000000000015</c:v>
                </c:pt>
                <c:pt idx="18397">
                  <c:v>18.396999999999991</c:v>
                </c:pt>
                <c:pt idx="18398">
                  <c:v>18.398000000000025</c:v>
                </c:pt>
                <c:pt idx="18399">
                  <c:v>18.399000000000001</c:v>
                </c:pt>
                <c:pt idx="18400">
                  <c:v>18.400000000000034</c:v>
                </c:pt>
                <c:pt idx="18401">
                  <c:v>18.40100000000001</c:v>
                </c:pt>
                <c:pt idx="18402">
                  <c:v>18.402000000000044</c:v>
                </c:pt>
                <c:pt idx="18403">
                  <c:v>18.40300000000002</c:v>
                </c:pt>
                <c:pt idx="18404">
                  <c:v>18.403999999999996</c:v>
                </c:pt>
                <c:pt idx="18405">
                  <c:v>18.40500000000003</c:v>
                </c:pt>
                <c:pt idx="18406">
                  <c:v>18.406000000000006</c:v>
                </c:pt>
                <c:pt idx="18407">
                  <c:v>18.407000000000039</c:v>
                </c:pt>
                <c:pt idx="18408">
                  <c:v>18.408000000000015</c:v>
                </c:pt>
                <c:pt idx="18409">
                  <c:v>18.408999999999992</c:v>
                </c:pt>
                <c:pt idx="18410">
                  <c:v>18.410000000000025</c:v>
                </c:pt>
                <c:pt idx="18411">
                  <c:v>18.411000000000001</c:v>
                </c:pt>
                <c:pt idx="18412">
                  <c:v>18.412000000000035</c:v>
                </c:pt>
                <c:pt idx="18413">
                  <c:v>18.413000000000011</c:v>
                </c:pt>
                <c:pt idx="18414">
                  <c:v>18.414000000000044</c:v>
                </c:pt>
                <c:pt idx="18415">
                  <c:v>18.41500000000002</c:v>
                </c:pt>
                <c:pt idx="18416">
                  <c:v>18.415999999999997</c:v>
                </c:pt>
                <c:pt idx="18417">
                  <c:v>18.41700000000003</c:v>
                </c:pt>
                <c:pt idx="18418">
                  <c:v>18.418000000000006</c:v>
                </c:pt>
                <c:pt idx="18419">
                  <c:v>18.41900000000004</c:v>
                </c:pt>
                <c:pt idx="18420">
                  <c:v>18.420000000000016</c:v>
                </c:pt>
                <c:pt idx="18421">
                  <c:v>18.420999999999992</c:v>
                </c:pt>
                <c:pt idx="18422">
                  <c:v>18.422000000000025</c:v>
                </c:pt>
                <c:pt idx="18423">
                  <c:v>18.423000000000002</c:v>
                </c:pt>
                <c:pt idx="18424">
                  <c:v>18.424000000000035</c:v>
                </c:pt>
                <c:pt idx="18425">
                  <c:v>18.425000000000011</c:v>
                </c:pt>
                <c:pt idx="18426">
                  <c:v>18.426000000000045</c:v>
                </c:pt>
                <c:pt idx="18427">
                  <c:v>18.427000000000021</c:v>
                </c:pt>
                <c:pt idx="18428">
                  <c:v>18.427999999999997</c:v>
                </c:pt>
                <c:pt idx="18429">
                  <c:v>18.42900000000003</c:v>
                </c:pt>
                <c:pt idx="18430">
                  <c:v>18.430000000000007</c:v>
                </c:pt>
                <c:pt idx="18431">
                  <c:v>18.43100000000004</c:v>
                </c:pt>
                <c:pt idx="18432">
                  <c:v>18.432000000000016</c:v>
                </c:pt>
                <c:pt idx="18433">
                  <c:v>18.432999999999993</c:v>
                </c:pt>
                <c:pt idx="18434">
                  <c:v>18.434000000000026</c:v>
                </c:pt>
                <c:pt idx="18435">
                  <c:v>18.435000000000002</c:v>
                </c:pt>
                <c:pt idx="18436">
                  <c:v>18.436000000000035</c:v>
                </c:pt>
                <c:pt idx="18437">
                  <c:v>18.437000000000012</c:v>
                </c:pt>
                <c:pt idx="18438">
                  <c:v>18.438000000000045</c:v>
                </c:pt>
                <c:pt idx="18439">
                  <c:v>18.439000000000021</c:v>
                </c:pt>
                <c:pt idx="18440">
                  <c:v>18.439999999999998</c:v>
                </c:pt>
                <c:pt idx="18441">
                  <c:v>18.441000000000031</c:v>
                </c:pt>
                <c:pt idx="18442">
                  <c:v>18.442000000000007</c:v>
                </c:pt>
                <c:pt idx="18443">
                  <c:v>18.44300000000004</c:v>
                </c:pt>
                <c:pt idx="18444">
                  <c:v>18.444000000000017</c:v>
                </c:pt>
                <c:pt idx="18445">
                  <c:v>18.444999999999993</c:v>
                </c:pt>
                <c:pt idx="18446">
                  <c:v>18.446000000000026</c:v>
                </c:pt>
                <c:pt idx="18447">
                  <c:v>18.447000000000003</c:v>
                </c:pt>
                <c:pt idx="18448">
                  <c:v>18.448000000000036</c:v>
                </c:pt>
                <c:pt idx="18449">
                  <c:v>18.449000000000012</c:v>
                </c:pt>
                <c:pt idx="18450">
                  <c:v>18.450000000000045</c:v>
                </c:pt>
                <c:pt idx="18451">
                  <c:v>18.451000000000022</c:v>
                </c:pt>
                <c:pt idx="18452">
                  <c:v>18.451999999999998</c:v>
                </c:pt>
                <c:pt idx="18453">
                  <c:v>18.453000000000031</c:v>
                </c:pt>
                <c:pt idx="18454">
                  <c:v>18.454000000000008</c:v>
                </c:pt>
                <c:pt idx="18455">
                  <c:v>18.455000000000041</c:v>
                </c:pt>
                <c:pt idx="18456">
                  <c:v>18.456000000000017</c:v>
                </c:pt>
                <c:pt idx="18457">
                  <c:v>18.456999999999994</c:v>
                </c:pt>
                <c:pt idx="18458">
                  <c:v>18.458000000000027</c:v>
                </c:pt>
                <c:pt idx="18459">
                  <c:v>18.459000000000003</c:v>
                </c:pt>
                <c:pt idx="18460">
                  <c:v>18.460000000000036</c:v>
                </c:pt>
                <c:pt idx="18461">
                  <c:v>18.461000000000013</c:v>
                </c:pt>
                <c:pt idx="18462">
                  <c:v>18.462000000000046</c:v>
                </c:pt>
                <c:pt idx="18463">
                  <c:v>18.463000000000022</c:v>
                </c:pt>
                <c:pt idx="18464">
                  <c:v>18.463999999999999</c:v>
                </c:pt>
                <c:pt idx="18465">
                  <c:v>18.465000000000032</c:v>
                </c:pt>
                <c:pt idx="18466">
                  <c:v>18.466000000000008</c:v>
                </c:pt>
                <c:pt idx="18467">
                  <c:v>18.467000000000041</c:v>
                </c:pt>
                <c:pt idx="18468">
                  <c:v>18.468000000000018</c:v>
                </c:pt>
                <c:pt idx="18469">
                  <c:v>18.468999999999994</c:v>
                </c:pt>
                <c:pt idx="18470">
                  <c:v>18.470000000000027</c:v>
                </c:pt>
                <c:pt idx="18471">
                  <c:v>18.471000000000004</c:v>
                </c:pt>
                <c:pt idx="18472">
                  <c:v>18.472000000000037</c:v>
                </c:pt>
                <c:pt idx="18473">
                  <c:v>18.473000000000013</c:v>
                </c:pt>
                <c:pt idx="18474">
                  <c:v>18.474000000000046</c:v>
                </c:pt>
                <c:pt idx="18475">
                  <c:v>18.475000000000023</c:v>
                </c:pt>
                <c:pt idx="18476">
                  <c:v>18.475999999999999</c:v>
                </c:pt>
                <c:pt idx="18477">
                  <c:v>18.477000000000032</c:v>
                </c:pt>
                <c:pt idx="18478">
                  <c:v>18.478000000000009</c:v>
                </c:pt>
                <c:pt idx="18479">
                  <c:v>18.479000000000042</c:v>
                </c:pt>
                <c:pt idx="18480">
                  <c:v>18.480000000000018</c:v>
                </c:pt>
                <c:pt idx="18481">
                  <c:v>18.480999999999995</c:v>
                </c:pt>
                <c:pt idx="18482">
                  <c:v>18.482000000000028</c:v>
                </c:pt>
                <c:pt idx="18483">
                  <c:v>18.483000000000004</c:v>
                </c:pt>
                <c:pt idx="18484">
                  <c:v>18.484000000000037</c:v>
                </c:pt>
                <c:pt idx="18485">
                  <c:v>18.485000000000014</c:v>
                </c:pt>
                <c:pt idx="18486">
                  <c:v>18.48599999999999</c:v>
                </c:pt>
                <c:pt idx="18487">
                  <c:v>18.487000000000023</c:v>
                </c:pt>
                <c:pt idx="18488">
                  <c:v>18.488</c:v>
                </c:pt>
                <c:pt idx="18489">
                  <c:v>18.489000000000033</c:v>
                </c:pt>
                <c:pt idx="18490">
                  <c:v>18.490000000000009</c:v>
                </c:pt>
                <c:pt idx="18491">
                  <c:v>18.491000000000042</c:v>
                </c:pt>
                <c:pt idx="18492">
                  <c:v>18.492000000000019</c:v>
                </c:pt>
                <c:pt idx="18493">
                  <c:v>18.492999999999995</c:v>
                </c:pt>
                <c:pt idx="18494">
                  <c:v>18.494000000000028</c:v>
                </c:pt>
                <c:pt idx="18495">
                  <c:v>18.495000000000005</c:v>
                </c:pt>
                <c:pt idx="18496">
                  <c:v>18.496000000000038</c:v>
                </c:pt>
                <c:pt idx="18497">
                  <c:v>18.497000000000014</c:v>
                </c:pt>
                <c:pt idx="18498">
                  <c:v>18.49799999999999</c:v>
                </c:pt>
                <c:pt idx="18499">
                  <c:v>18.499000000000024</c:v>
                </c:pt>
                <c:pt idx="18500">
                  <c:v>18.5</c:v>
                </c:pt>
                <c:pt idx="18501">
                  <c:v>18.501000000000033</c:v>
                </c:pt>
                <c:pt idx="18502">
                  <c:v>18.50200000000001</c:v>
                </c:pt>
                <c:pt idx="18503">
                  <c:v>18.503000000000043</c:v>
                </c:pt>
                <c:pt idx="18504">
                  <c:v>18.504000000000019</c:v>
                </c:pt>
                <c:pt idx="18505">
                  <c:v>18.504999999999995</c:v>
                </c:pt>
                <c:pt idx="18506">
                  <c:v>18.506000000000029</c:v>
                </c:pt>
                <c:pt idx="18507">
                  <c:v>18.507000000000005</c:v>
                </c:pt>
                <c:pt idx="18508">
                  <c:v>18.508000000000038</c:v>
                </c:pt>
                <c:pt idx="18509">
                  <c:v>18.509000000000015</c:v>
                </c:pt>
                <c:pt idx="18510">
                  <c:v>18.509999999999991</c:v>
                </c:pt>
                <c:pt idx="18511">
                  <c:v>18.511000000000024</c:v>
                </c:pt>
                <c:pt idx="18512">
                  <c:v>18.512</c:v>
                </c:pt>
                <c:pt idx="18513">
                  <c:v>18.513000000000034</c:v>
                </c:pt>
                <c:pt idx="18514">
                  <c:v>18.51400000000001</c:v>
                </c:pt>
                <c:pt idx="18515">
                  <c:v>18.515000000000043</c:v>
                </c:pt>
                <c:pt idx="18516">
                  <c:v>18.51600000000002</c:v>
                </c:pt>
                <c:pt idx="18517">
                  <c:v>18.516999999999996</c:v>
                </c:pt>
                <c:pt idx="18518">
                  <c:v>18.518000000000029</c:v>
                </c:pt>
                <c:pt idx="18519">
                  <c:v>18.519000000000005</c:v>
                </c:pt>
                <c:pt idx="18520">
                  <c:v>18.520000000000039</c:v>
                </c:pt>
                <c:pt idx="18521">
                  <c:v>18.521000000000015</c:v>
                </c:pt>
                <c:pt idx="18522">
                  <c:v>18.521999999999991</c:v>
                </c:pt>
                <c:pt idx="18523">
                  <c:v>18.523000000000025</c:v>
                </c:pt>
                <c:pt idx="18524">
                  <c:v>18.524000000000001</c:v>
                </c:pt>
                <c:pt idx="18525">
                  <c:v>18.525000000000034</c:v>
                </c:pt>
                <c:pt idx="18526">
                  <c:v>18.52600000000001</c:v>
                </c:pt>
                <c:pt idx="18527">
                  <c:v>18.527000000000044</c:v>
                </c:pt>
                <c:pt idx="18528">
                  <c:v>18.52800000000002</c:v>
                </c:pt>
                <c:pt idx="18529">
                  <c:v>18.528999999999996</c:v>
                </c:pt>
                <c:pt idx="18530">
                  <c:v>18.53000000000003</c:v>
                </c:pt>
                <c:pt idx="18531">
                  <c:v>18.531000000000006</c:v>
                </c:pt>
                <c:pt idx="18532">
                  <c:v>18.532000000000039</c:v>
                </c:pt>
                <c:pt idx="18533">
                  <c:v>18.533000000000015</c:v>
                </c:pt>
                <c:pt idx="18534">
                  <c:v>18.533999999999992</c:v>
                </c:pt>
                <c:pt idx="18535">
                  <c:v>18.535000000000025</c:v>
                </c:pt>
                <c:pt idx="18536">
                  <c:v>18.536000000000001</c:v>
                </c:pt>
                <c:pt idx="18537">
                  <c:v>18.537000000000035</c:v>
                </c:pt>
                <c:pt idx="18538">
                  <c:v>18.538000000000011</c:v>
                </c:pt>
                <c:pt idx="18539">
                  <c:v>18.539000000000044</c:v>
                </c:pt>
                <c:pt idx="18540">
                  <c:v>18.54000000000002</c:v>
                </c:pt>
                <c:pt idx="18541">
                  <c:v>18.540999999999997</c:v>
                </c:pt>
                <c:pt idx="18542">
                  <c:v>18.54200000000003</c:v>
                </c:pt>
                <c:pt idx="18543">
                  <c:v>18.543000000000006</c:v>
                </c:pt>
                <c:pt idx="18544">
                  <c:v>18.54400000000004</c:v>
                </c:pt>
                <c:pt idx="18545">
                  <c:v>18.545000000000016</c:v>
                </c:pt>
                <c:pt idx="18546">
                  <c:v>18.545999999999992</c:v>
                </c:pt>
                <c:pt idx="18547">
                  <c:v>18.547000000000025</c:v>
                </c:pt>
                <c:pt idx="18548">
                  <c:v>18.548000000000002</c:v>
                </c:pt>
                <c:pt idx="18549">
                  <c:v>18.549000000000035</c:v>
                </c:pt>
                <c:pt idx="18550">
                  <c:v>18.550000000000011</c:v>
                </c:pt>
                <c:pt idx="18551">
                  <c:v>18.551000000000045</c:v>
                </c:pt>
                <c:pt idx="18552">
                  <c:v>18.552000000000021</c:v>
                </c:pt>
                <c:pt idx="18553">
                  <c:v>18.552999999999997</c:v>
                </c:pt>
                <c:pt idx="18554">
                  <c:v>18.55400000000003</c:v>
                </c:pt>
                <c:pt idx="18555">
                  <c:v>18.555000000000007</c:v>
                </c:pt>
                <c:pt idx="18556">
                  <c:v>18.55600000000004</c:v>
                </c:pt>
                <c:pt idx="18557">
                  <c:v>18.557000000000016</c:v>
                </c:pt>
                <c:pt idx="18558">
                  <c:v>18.557999999999993</c:v>
                </c:pt>
                <c:pt idx="18559">
                  <c:v>18.559000000000026</c:v>
                </c:pt>
                <c:pt idx="18560">
                  <c:v>18.560000000000002</c:v>
                </c:pt>
                <c:pt idx="18561">
                  <c:v>18.561000000000035</c:v>
                </c:pt>
                <c:pt idx="18562">
                  <c:v>18.562000000000012</c:v>
                </c:pt>
                <c:pt idx="18563">
                  <c:v>18.563000000000045</c:v>
                </c:pt>
                <c:pt idx="18564">
                  <c:v>18.564000000000021</c:v>
                </c:pt>
                <c:pt idx="18565">
                  <c:v>18.564999999999998</c:v>
                </c:pt>
                <c:pt idx="18566">
                  <c:v>18.566000000000031</c:v>
                </c:pt>
                <c:pt idx="18567">
                  <c:v>18.567000000000007</c:v>
                </c:pt>
                <c:pt idx="18568">
                  <c:v>18.56800000000004</c:v>
                </c:pt>
                <c:pt idx="18569">
                  <c:v>18.569000000000017</c:v>
                </c:pt>
                <c:pt idx="18570">
                  <c:v>18.569999999999993</c:v>
                </c:pt>
                <c:pt idx="18571">
                  <c:v>18.571000000000026</c:v>
                </c:pt>
                <c:pt idx="18572">
                  <c:v>18.572000000000003</c:v>
                </c:pt>
                <c:pt idx="18573">
                  <c:v>18.573000000000036</c:v>
                </c:pt>
                <c:pt idx="18574">
                  <c:v>18.574000000000012</c:v>
                </c:pt>
                <c:pt idx="18575">
                  <c:v>18.575000000000045</c:v>
                </c:pt>
                <c:pt idx="18576">
                  <c:v>18.576000000000022</c:v>
                </c:pt>
                <c:pt idx="18577">
                  <c:v>18.576999999999998</c:v>
                </c:pt>
                <c:pt idx="18578">
                  <c:v>18.578000000000031</c:v>
                </c:pt>
                <c:pt idx="18579">
                  <c:v>18.579000000000008</c:v>
                </c:pt>
                <c:pt idx="18580">
                  <c:v>18.580000000000041</c:v>
                </c:pt>
                <c:pt idx="18581">
                  <c:v>18.581000000000017</c:v>
                </c:pt>
                <c:pt idx="18582">
                  <c:v>18.581999999999994</c:v>
                </c:pt>
                <c:pt idx="18583">
                  <c:v>18.583000000000027</c:v>
                </c:pt>
                <c:pt idx="18584">
                  <c:v>18.584000000000003</c:v>
                </c:pt>
                <c:pt idx="18585">
                  <c:v>18.585000000000036</c:v>
                </c:pt>
                <c:pt idx="18586">
                  <c:v>18.586000000000013</c:v>
                </c:pt>
                <c:pt idx="18587">
                  <c:v>18.587000000000046</c:v>
                </c:pt>
                <c:pt idx="18588">
                  <c:v>18.588000000000022</c:v>
                </c:pt>
                <c:pt idx="18589">
                  <c:v>18.588999999999999</c:v>
                </c:pt>
                <c:pt idx="18590">
                  <c:v>18.590000000000032</c:v>
                </c:pt>
                <c:pt idx="18591">
                  <c:v>18.591000000000008</c:v>
                </c:pt>
                <c:pt idx="18592">
                  <c:v>18.592000000000041</c:v>
                </c:pt>
                <c:pt idx="18593">
                  <c:v>18.593000000000018</c:v>
                </c:pt>
                <c:pt idx="18594">
                  <c:v>18.593999999999994</c:v>
                </c:pt>
                <c:pt idx="18595">
                  <c:v>18.595000000000027</c:v>
                </c:pt>
                <c:pt idx="18596">
                  <c:v>18.596000000000004</c:v>
                </c:pt>
                <c:pt idx="18597">
                  <c:v>18.597000000000037</c:v>
                </c:pt>
                <c:pt idx="18598">
                  <c:v>18.598000000000013</c:v>
                </c:pt>
                <c:pt idx="18599">
                  <c:v>18.599000000000046</c:v>
                </c:pt>
                <c:pt idx="18600">
                  <c:v>18.600000000000023</c:v>
                </c:pt>
                <c:pt idx="18601">
                  <c:v>18.600999999999999</c:v>
                </c:pt>
                <c:pt idx="18602">
                  <c:v>18.602000000000032</c:v>
                </c:pt>
                <c:pt idx="18603">
                  <c:v>18.603000000000009</c:v>
                </c:pt>
                <c:pt idx="18604">
                  <c:v>18.604000000000042</c:v>
                </c:pt>
                <c:pt idx="18605">
                  <c:v>18.605000000000018</c:v>
                </c:pt>
                <c:pt idx="18606">
                  <c:v>18.605999999999995</c:v>
                </c:pt>
                <c:pt idx="18607">
                  <c:v>18.607000000000028</c:v>
                </c:pt>
                <c:pt idx="18608">
                  <c:v>18.608000000000004</c:v>
                </c:pt>
                <c:pt idx="18609">
                  <c:v>18.609000000000037</c:v>
                </c:pt>
                <c:pt idx="18610">
                  <c:v>18.610000000000014</c:v>
                </c:pt>
                <c:pt idx="18611">
                  <c:v>18.61099999999999</c:v>
                </c:pt>
                <c:pt idx="18612">
                  <c:v>18.612000000000023</c:v>
                </c:pt>
                <c:pt idx="18613">
                  <c:v>18.613</c:v>
                </c:pt>
                <c:pt idx="18614">
                  <c:v>18.614000000000033</c:v>
                </c:pt>
                <c:pt idx="18615">
                  <c:v>18.615000000000009</c:v>
                </c:pt>
                <c:pt idx="18616">
                  <c:v>18.616000000000042</c:v>
                </c:pt>
                <c:pt idx="18617">
                  <c:v>18.617000000000019</c:v>
                </c:pt>
                <c:pt idx="18618">
                  <c:v>18.617999999999995</c:v>
                </c:pt>
                <c:pt idx="18619">
                  <c:v>18.619000000000028</c:v>
                </c:pt>
                <c:pt idx="18620">
                  <c:v>18.620000000000005</c:v>
                </c:pt>
                <c:pt idx="18621">
                  <c:v>18.621000000000038</c:v>
                </c:pt>
                <c:pt idx="18622">
                  <c:v>18.622000000000014</c:v>
                </c:pt>
                <c:pt idx="18623">
                  <c:v>18.62299999999999</c:v>
                </c:pt>
                <c:pt idx="18624">
                  <c:v>18.624000000000024</c:v>
                </c:pt>
                <c:pt idx="18625">
                  <c:v>18.625</c:v>
                </c:pt>
                <c:pt idx="18626">
                  <c:v>18.626000000000033</c:v>
                </c:pt>
                <c:pt idx="18627">
                  <c:v>18.62700000000001</c:v>
                </c:pt>
                <c:pt idx="18628">
                  <c:v>18.628000000000043</c:v>
                </c:pt>
                <c:pt idx="18629">
                  <c:v>18.629000000000019</c:v>
                </c:pt>
                <c:pt idx="18630">
                  <c:v>18.629999999999995</c:v>
                </c:pt>
                <c:pt idx="18631">
                  <c:v>18.631000000000029</c:v>
                </c:pt>
                <c:pt idx="18632">
                  <c:v>18.632000000000005</c:v>
                </c:pt>
                <c:pt idx="18633">
                  <c:v>18.633000000000038</c:v>
                </c:pt>
                <c:pt idx="18634">
                  <c:v>18.634000000000015</c:v>
                </c:pt>
                <c:pt idx="18635">
                  <c:v>18.634999999999991</c:v>
                </c:pt>
                <c:pt idx="18636">
                  <c:v>18.636000000000024</c:v>
                </c:pt>
                <c:pt idx="18637">
                  <c:v>18.637</c:v>
                </c:pt>
                <c:pt idx="18638">
                  <c:v>18.638000000000034</c:v>
                </c:pt>
                <c:pt idx="18639">
                  <c:v>18.63900000000001</c:v>
                </c:pt>
                <c:pt idx="18640">
                  <c:v>18.640000000000043</c:v>
                </c:pt>
                <c:pt idx="18641">
                  <c:v>18.64100000000002</c:v>
                </c:pt>
                <c:pt idx="18642">
                  <c:v>18.641999999999996</c:v>
                </c:pt>
                <c:pt idx="18643">
                  <c:v>18.643000000000029</c:v>
                </c:pt>
                <c:pt idx="18644">
                  <c:v>18.644000000000005</c:v>
                </c:pt>
                <c:pt idx="18645">
                  <c:v>18.645000000000039</c:v>
                </c:pt>
                <c:pt idx="18646">
                  <c:v>18.646000000000015</c:v>
                </c:pt>
                <c:pt idx="18647">
                  <c:v>18.646999999999991</c:v>
                </c:pt>
                <c:pt idx="18648">
                  <c:v>18.648000000000025</c:v>
                </c:pt>
                <c:pt idx="18649">
                  <c:v>18.649000000000001</c:v>
                </c:pt>
                <c:pt idx="18650">
                  <c:v>18.650000000000034</c:v>
                </c:pt>
                <c:pt idx="18651">
                  <c:v>18.65100000000001</c:v>
                </c:pt>
                <c:pt idx="18652">
                  <c:v>18.652000000000044</c:v>
                </c:pt>
                <c:pt idx="18653">
                  <c:v>18.65300000000002</c:v>
                </c:pt>
                <c:pt idx="18654">
                  <c:v>18.653999999999996</c:v>
                </c:pt>
                <c:pt idx="18655">
                  <c:v>18.65500000000003</c:v>
                </c:pt>
                <c:pt idx="18656">
                  <c:v>18.656000000000006</c:v>
                </c:pt>
                <c:pt idx="18657">
                  <c:v>18.657000000000039</c:v>
                </c:pt>
                <c:pt idx="18658">
                  <c:v>18.658000000000015</c:v>
                </c:pt>
                <c:pt idx="18659">
                  <c:v>18.658999999999992</c:v>
                </c:pt>
                <c:pt idx="18660">
                  <c:v>18.660000000000025</c:v>
                </c:pt>
                <c:pt idx="18661">
                  <c:v>18.661000000000001</c:v>
                </c:pt>
                <c:pt idx="18662">
                  <c:v>18.662000000000035</c:v>
                </c:pt>
                <c:pt idx="18663">
                  <c:v>18.663000000000011</c:v>
                </c:pt>
                <c:pt idx="18664">
                  <c:v>18.664000000000044</c:v>
                </c:pt>
                <c:pt idx="18665">
                  <c:v>18.66500000000002</c:v>
                </c:pt>
                <c:pt idx="18666">
                  <c:v>18.665999999999997</c:v>
                </c:pt>
                <c:pt idx="18667">
                  <c:v>18.66700000000003</c:v>
                </c:pt>
                <c:pt idx="18668">
                  <c:v>18.668000000000006</c:v>
                </c:pt>
                <c:pt idx="18669">
                  <c:v>18.66900000000004</c:v>
                </c:pt>
                <c:pt idx="18670">
                  <c:v>18.670000000000016</c:v>
                </c:pt>
                <c:pt idx="18671">
                  <c:v>18.670999999999992</c:v>
                </c:pt>
                <c:pt idx="18672">
                  <c:v>18.672000000000025</c:v>
                </c:pt>
                <c:pt idx="18673">
                  <c:v>18.673000000000002</c:v>
                </c:pt>
                <c:pt idx="18674">
                  <c:v>18.674000000000035</c:v>
                </c:pt>
                <c:pt idx="18675">
                  <c:v>18.675000000000011</c:v>
                </c:pt>
                <c:pt idx="18676">
                  <c:v>18.676000000000045</c:v>
                </c:pt>
                <c:pt idx="18677">
                  <c:v>18.677000000000021</c:v>
                </c:pt>
                <c:pt idx="18678">
                  <c:v>18.677999999999997</c:v>
                </c:pt>
                <c:pt idx="18679">
                  <c:v>18.67900000000003</c:v>
                </c:pt>
                <c:pt idx="18680">
                  <c:v>18.680000000000007</c:v>
                </c:pt>
                <c:pt idx="18681">
                  <c:v>18.68100000000004</c:v>
                </c:pt>
                <c:pt idx="18682">
                  <c:v>18.682000000000016</c:v>
                </c:pt>
                <c:pt idx="18683">
                  <c:v>18.682999999999993</c:v>
                </c:pt>
                <c:pt idx="18684">
                  <c:v>18.684000000000026</c:v>
                </c:pt>
                <c:pt idx="18685">
                  <c:v>18.685000000000002</c:v>
                </c:pt>
                <c:pt idx="18686">
                  <c:v>18.686000000000035</c:v>
                </c:pt>
                <c:pt idx="18687">
                  <c:v>18.687000000000012</c:v>
                </c:pt>
                <c:pt idx="18688">
                  <c:v>18.688000000000045</c:v>
                </c:pt>
                <c:pt idx="18689">
                  <c:v>18.689000000000021</c:v>
                </c:pt>
                <c:pt idx="18690">
                  <c:v>18.689999999999998</c:v>
                </c:pt>
                <c:pt idx="18691">
                  <c:v>18.691000000000031</c:v>
                </c:pt>
                <c:pt idx="18692">
                  <c:v>18.692000000000007</c:v>
                </c:pt>
                <c:pt idx="18693">
                  <c:v>18.69300000000004</c:v>
                </c:pt>
                <c:pt idx="18694">
                  <c:v>18.694000000000017</c:v>
                </c:pt>
                <c:pt idx="18695">
                  <c:v>18.694999999999993</c:v>
                </c:pt>
                <c:pt idx="18696">
                  <c:v>18.696000000000026</c:v>
                </c:pt>
                <c:pt idx="18697">
                  <c:v>18.697000000000003</c:v>
                </c:pt>
                <c:pt idx="18698">
                  <c:v>18.698000000000036</c:v>
                </c:pt>
                <c:pt idx="18699">
                  <c:v>18.699000000000012</c:v>
                </c:pt>
                <c:pt idx="18700">
                  <c:v>18.700000000000045</c:v>
                </c:pt>
                <c:pt idx="18701">
                  <c:v>18.701000000000022</c:v>
                </c:pt>
                <c:pt idx="18702">
                  <c:v>18.701999999999998</c:v>
                </c:pt>
                <c:pt idx="18703">
                  <c:v>18.703000000000031</c:v>
                </c:pt>
                <c:pt idx="18704">
                  <c:v>18.704000000000008</c:v>
                </c:pt>
                <c:pt idx="18705">
                  <c:v>18.705000000000041</c:v>
                </c:pt>
                <c:pt idx="18706">
                  <c:v>18.706000000000017</c:v>
                </c:pt>
                <c:pt idx="18707">
                  <c:v>18.706999999999994</c:v>
                </c:pt>
                <c:pt idx="18708">
                  <c:v>18.708000000000027</c:v>
                </c:pt>
                <c:pt idx="18709">
                  <c:v>18.709000000000003</c:v>
                </c:pt>
                <c:pt idx="18710">
                  <c:v>18.710000000000036</c:v>
                </c:pt>
                <c:pt idx="18711">
                  <c:v>18.711000000000013</c:v>
                </c:pt>
                <c:pt idx="18712">
                  <c:v>18.712000000000046</c:v>
                </c:pt>
                <c:pt idx="18713">
                  <c:v>18.713000000000022</c:v>
                </c:pt>
                <c:pt idx="18714">
                  <c:v>18.713999999999999</c:v>
                </c:pt>
                <c:pt idx="18715">
                  <c:v>18.715000000000032</c:v>
                </c:pt>
                <c:pt idx="18716">
                  <c:v>18.716000000000008</c:v>
                </c:pt>
                <c:pt idx="18717">
                  <c:v>18.717000000000041</c:v>
                </c:pt>
                <c:pt idx="18718">
                  <c:v>18.718000000000018</c:v>
                </c:pt>
                <c:pt idx="18719">
                  <c:v>18.718999999999994</c:v>
                </c:pt>
                <c:pt idx="18720">
                  <c:v>18.720000000000027</c:v>
                </c:pt>
                <c:pt idx="18721">
                  <c:v>18.721000000000004</c:v>
                </c:pt>
                <c:pt idx="18722">
                  <c:v>18.722000000000037</c:v>
                </c:pt>
                <c:pt idx="18723">
                  <c:v>18.723000000000013</c:v>
                </c:pt>
                <c:pt idx="18724">
                  <c:v>18.724000000000046</c:v>
                </c:pt>
                <c:pt idx="18725">
                  <c:v>18.725000000000023</c:v>
                </c:pt>
                <c:pt idx="18726">
                  <c:v>18.725999999999999</c:v>
                </c:pt>
                <c:pt idx="18727">
                  <c:v>18.727000000000032</c:v>
                </c:pt>
                <c:pt idx="18728">
                  <c:v>18.728000000000009</c:v>
                </c:pt>
                <c:pt idx="18729">
                  <c:v>18.729000000000042</c:v>
                </c:pt>
                <c:pt idx="18730">
                  <c:v>18.730000000000018</c:v>
                </c:pt>
                <c:pt idx="18731">
                  <c:v>18.730999999999995</c:v>
                </c:pt>
                <c:pt idx="18732">
                  <c:v>18.732000000000028</c:v>
                </c:pt>
                <c:pt idx="18733">
                  <c:v>18.733000000000004</c:v>
                </c:pt>
                <c:pt idx="18734">
                  <c:v>18.734000000000037</c:v>
                </c:pt>
                <c:pt idx="18735">
                  <c:v>18.735000000000014</c:v>
                </c:pt>
                <c:pt idx="18736">
                  <c:v>18.73599999999999</c:v>
                </c:pt>
                <c:pt idx="18737">
                  <c:v>18.737000000000023</c:v>
                </c:pt>
                <c:pt idx="18738">
                  <c:v>18.738</c:v>
                </c:pt>
                <c:pt idx="18739">
                  <c:v>18.739000000000033</c:v>
                </c:pt>
                <c:pt idx="18740">
                  <c:v>18.740000000000009</c:v>
                </c:pt>
                <c:pt idx="18741">
                  <c:v>18.741000000000042</c:v>
                </c:pt>
                <c:pt idx="18742">
                  <c:v>18.742000000000019</c:v>
                </c:pt>
                <c:pt idx="18743">
                  <c:v>18.742999999999995</c:v>
                </c:pt>
                <c:pt idx="18744">
                  <c:v>18.744000000000028</c:v>
                </c:pt>
                <c:pt idx="18745">
                  <c:v>18.745000000000005</c:v>
                </c:pt>
                <c:pt idx="18746">
                  <c:v>18.746000000000038</c:v>
                </c:pt>
                <c:pt idx="18747">
                  <c:v>18.747000000000014</c:v>
                </c:pt>
                <c:pt idx="18748">
                  <c:v>18.74799999999999</c:v>
                </c:pt>
                <c:pt idx="18749">
                  <c:v>18.749000000000024</c:v>
                </c:pt>
                <c:pt idx="18750">
                  <c:v>18.75</c:v>
                </c:pt>
                <c:pt idx="18751">
                  <c:v>18.751000000000033</c:v>
                </c:pt>
                <c:pt idx="18752">
                  <c:v>18.75200000000001</c:v>
                </c:pt>
                <c:pt idx="18753">
                  <c:v>18.753000000000043</c:v>
                </c:pt>
                <c:pt idx="18754">
                  <c:v>18.754000000000019</c:v>
                </c:pt>
                <c:pt idx="18755">
                  <c:v>18.754999999999995</c:v>
                </c:pt>
                <c:pt idx="18756">
                  <c:v>18.756000000000029</c:v>
                </c:pt>
                <c:pt idx="18757">
                  <c:v>18.757000000000005</c:v>
                </c:pt>
                <c:pt idx="18758">
                  <c:v>18.758000000000038</c:v>
                </c:pt>
                <c:pt idx="18759">
                  <c:v>18.759000000000015</c:v>
                </c:pt>
                <c:pt idx="18760">
                  <c:v>18.759999999999991</c:v>
                </c:pt>
                <c:pt idx="18761">
                  <c:v>18.761000000000024</c:v>
                </c:pt>
                <c:pt idx="18762">
                  <c:v>18.762</c:v>
                </c:pt>
                <c:pt idx="18763">
                  <c:v>18.763000000000034</c:v>
                </c:pt>
                <c:pt idx="18764">
                  <c:v>18.76400000000001</c:v>
                </c:pt>
                <c:pt idx="18765">
                  <c:v>18.765000000000043</c:v>
                </c:pt>
                <c:pt idx="18766">
                  <c:v>18.76600000000002</c:v>
                </c:pt>
                <c:pt idx="18767">
                  <c:v>18.766999999999996</c:v>
                </c:pt>
                <c:pt idx="18768">
                  <c:v>18.768000000000029</c:v>
                </c:pt>
                <c:pt idx="18769">
                  <c:v>18.769000000000005</c:v>
                </c:pt>
                <c:pt idx="18770">
                  <c:v>18.770000000000039</c:v>
                </c:pt>
                <c:pt idx="18771">
                  <c:v>18.771000000000015</c:v>
                </c:pt>
                <c:pt idx="18772">
                  <c:v>18.771999999999991</c:v>
                </c:pt>
                <c:pt idx="18773">
                  <c:v>18.773000000000025</c:v>
                </c:pt>
                <c:pt idx="18774">
                  <c:v>18.774000000000001</c:v>
                </c:pt>
                <c:pt idx="18775">
                  <c:v>18.775000000000034</c:v>
                </c:pt>
                <c:pt idx="18776">
                  <c:v>18.77600000000001</c:v>
                </c:pt>
                <c:pt idx="18777">
                  <c:v>18.777000000000044</c:v>
                </c:pt>
                <c:pt idx="18778">
                  <c:v>18.77800000000002</c:v>
                </c:pt>
                <c:pt idx="18779">
                  <c:v>18.778999999999996</c:v>
                </c:pt>
                <c:pt idx="18780">
                  <c:v>18.78000000000003</c:v>
                </c:pt>
                <c:pt idx="18781">
                  <c:v>18.781000000000006</c:v>
                </c:pt>
                <c:pt idx="18782">
                  <c:v>18.782000000000039</c:v>
                </c:pt>
                <c:pt idx="18783">
                  <c:v>18.783000000000015</c:v>
                </c:pt>
                <c:pt idx="18784">
                  <c:v>18.783999999999992</c:v>
                </c:pt>
                <c:pt idx="18785">
                  <c:v>18.785000000000025</c:v>
                </c:pt>
                <c:pt idx="18786">
                  <c:v>18.786000000000001</c:v>
                </c:pt>
                <c:pt idx="18787">
                  <c:v>18.787000000000035</c:v>
                </c:pt>
                <c:pt idx="18788">
                  <c:v>18.788000000000011</c:v>
                </c:pt>
                <c:pt idx="18789">
                  <c:v>18.789000000000044</c:v>
                </c:pt>
                <c:pt idx="18790">
                  <c:v>18.79000000000002</c:v>
                </c:pt>
                <c:pt idx="18791">
                  <c:v>18.790999999999997</c:v>
                </c:pt>
                <c:pt idx="18792">
                  <c:v>18.79200000000003</c:v>
                </c:pt>
                <c:pt idx="18793">
                  <c:v>18.793000000000006</c:v>
                </c:pt>
                <c:pt idx="18794">
                  <c:v>18.79400000000004</c:v>
                </c:pt>
                <c:pt idx="18795">
                  <c:v>18.795000000000016</c:v>
                </c:pt>
                <c:pt idx="18796">
                  <c:v>18.795999999999992</c:v>
                </c:pt>
                <c:pt idx="18797">
                  <c:v>18.797000000000025</c:v>
                </c:pt>
                <c:pt idx="18798">
                  <c:v>18.798000000000002</c:v>
                </c:pt>
                <c:pt idx="18799">
                  <c:v>18.799000000000035</c:v>
                </c:pt>
                <c:pt idx="18800">
                  <c:v>18.800000000000011</c:v>
                </c:pt>
                <c:pt idx="18801">
                  <c:v>18.801000000000045</c:v>
                </c:pt>
                <c:pt idx="18802">
                  <c:v>18.802000000000021</c:v>
                </c:pt>
                <c:pt idx="18803">
                  <c:v>18.802999999999997</c:v>
                </c:pt>
                <c:pt idx="18804">
                  <c:v>18.80400000000003</c:v>
                </c:pt>
                <c:pt idx="18805">
                  <c:v>18.805000000000007</c:v>
                </c:pt>
                <c:pt idx="18806">
                  <c:v>18.80600000000004</c:v>
                </c:pt>
                <c:pt idx="18807">
                  <c:v>18.807000000000016</c:v>
                </c:pt>
                <c:pt idx="18808">
                  <c:v>18.807999999999993</c:v>
                </c:pt>
                <c:pt idx="18809">
                  <c:v>18.809000000000026</c:v>
                </c:pt>
                <c:pt idx="18810">
                  <c:v>18.810000000000002</c:v>
                </c:pt>
                <c:pt idx="18811">
                  <c:v>18.811000000000035</c:v>
                </c:pt>
                <c:pt idx="18812">
                  <c:v>18.812000000000012</c:v>
                </c:pt>
                <c:pt idx="18813">
                  <c:v>18.813000000000045</c:v>
                </c:pt>
                <c:pt idx="18814">
                  <c:v>18.814000000000021</c:v>
                </c:pt>
                <c:pt idx="18815">
                  <c:v>18.814999999999998</c:v>
                </c:pt>
                <c:pt idx="18816">
                  <c:v>18.816000000000031</c:v>
                </c:pt>
                <c:pt idx="18817">
                  <c:v>18.817000000000007</c:v>
                </c:pt>
                <c:pt idx="18818">
                  <c:v>18.81800000000004</c:v>
                </c:pt>
                <c:pt idx="18819">
                  <c:v>18.819000000000017</c:v>
                </c:pt>
                <c:pt idx="18820">
                  <c:v>18.819999999999993</c:v>
                </c:pt>
                <c:pt idx="18821">
                  <c:v>18.821000000000026</c:v>
                </c:pt>
                <c:pt idx="18822">
                  <c:v>18.822000000000003</c:v>
                </c:pt>
                <c:pt idx="18823">
                  <c:v>18.823000000000036</c:v>
                </c:pt>
                <c:pt idx="18824">
                  <c:v>18.824000000000012</c:v>
                </c:pt>
                <c:pt idx="18825">
                  <c:v>18.825000000000045</c:v>
                </c:pt>
                <c:pt idx="18826">
                  <c:v>18.826000000000022</c:v>
                </c:pt>
                <c:pt idx="18827">
                  <c:v>18.826999999999998</c:v>
                </c:pt>
                <c:pt idx="18828">
                  <c:v>18.828000000000031</c:v>
                </c:pt>
                <c:pt idx="18829">
                  <c:v>18.829000000000008</c:v>
                </c:pt>
                <c:pt idx="18830">
                  <c:v>18.830000000000041</c:v>
                </c:pt>
                <c:pt idx="18831">
                  <c:v>18.831000000000017</c:v>
                </c:pt>
                <c:pt idx="18832">
                  <c:v>18.831999999999994</c:v>
                </c:pt>
                <c:pt idx="18833">
                  <c:v>18.833000000000027</c:v>
                </c:pt>
                <c:pt idx="18834">
                  <c:v>18.834000000000003</c:v>
                </c:pt>
                <c:pt idx="18835">
                  <c:v>18.835000000000036</c:v>
                </c:pt>
                <c:pt idx="18836">
                  <c:v>18.836000000000013</c:v>
                </c:pt>
                <c:pt idx="18837">
                  <c:v>18.837000000000046</c:v>
                </c:pt>
                <c:pt idx="18838">
                  <c:v>18.838000000000022</c:v>
                </c:pt>
                <c:pt idx="18839">
                  <c:v>18.838999999999999</c:v>
                </c:pt>
                <c:pt idx="18840">
                  <c:v>18.840000000000032</c:v>
                </c:pt>
                <c:pt idx="18841">
                  <c:v>18.841000000000008</c:v>
                </c:pt>
                <c:pt idx="18842">
                  <c:v>18.842000000000041</c:v>
                </c:pt>
                <c:pt idx="18843">
                  <c:v>18.843000000000018</c:v>
                </c:pt>
                <c:pt idx="18844">
                  <c:v>18.843999999999994</c:v>
                </c:pt>
                <c:pt idx="18845">
                  <c:v>18.845000000000027</c:v>
                </c:pt>
                <c:pt idx="18846">
                  <c:v>18.846000000000004</c:v>
                </c:pt>
                <c:pt idx="18847">
                  <c:v>18.847000000000037</c:v>
                </c:pt>
                <c:pt idx="18848">
                  <c:v>18.848000000000013</c:v>
                </c:pt>
                <c:pt idx="18849">
                  <c:v>18.849000000000046</c:v>
                </c:pt>
                <c:pt idx="18850">
                  <c:v>18.850000000000023</c:v>
                </c:pt>
                <c:pt idx="18851">
                  <c:v>18.850999999999999</c:v>
                </c:pt>
                <c:pt idx="18852">
                  <c:v>18.852000000000032</c:v>
                </c:pt>
                <c:pt idx="18853">
                  <c:v>18.853000000000009</c:v>
                </c:pt>
                <c:pt idx="18854">
                  <c:v>18.854000000000042</c:v>
                </c:pt>
                <c:pt idx="18855">
                  <c:v>18.855000000000018</c:v>
                </c:pt>
                <c:pt idx="18856">
                  <c:v>18.855999999999995</c:v>
                </c:pt>
                <c:pt idx="18857">
                  <c:v>18.857000000000028</c:v>
                </c:pt>
                <c:pt idx="18858">
                  <c:v>18.858000000000004</c:v>
                </c:pt>
                <c:pt idx="18859">
                  <c:v>18.859000000000037</c:v>
                </c:pt>
                <c:pt idx="18860">
                  <c:v>18.860000000000014</c:v>
                </c:pt>
                <c:pt idx="18861">
                  <c:v>18.86099999999999</c:v>
                </c:pt>
                <c:pt idx="18862">
                  <c:v>18.862000000000023</c:v>
                </c:pt>
                <c:pt idx="18863">
                  <c:v>18.863</c:v>
                </c:pt>
                <c:pt idx="18864">
                  <c:v>18.864000000000033</c:v>
                </c:pt>
                <c:pt idx="18865">
                  <c:v>18.865000000000009</c:v>
                </c:pt>
                <c:pt idx="18866">
                  <c:v>18.866000000000042</c:v>
                </c:pt>
                <c:pt idx="18867">
                  <c:v>18.867000000000019</c:v>
                </c:pt>
                <c:pt idx="18868">
                  <c:v>18.867999999999995</c:v>
                </c:pt>
                <c:pt idx="18869">
                  <c:v>18.869000000000028</c:v>
                </c:pt>
                <c:pt idx="18870">
                  <c:v>18.870000000000005</c:v>
                </c:pt>
                <c:pt idx="18871">
                  <c:v>18.871000000000038</c:v>
                </c:pt>
                <c:pt idx="18872">
                  <c:v>18.872000000000014</c:v>
                </c:pt>
                <c:pt idx="18873">
                  <c:v>18.87299999999999</c:v>
                </c:pt>
                <c:pt idx="18874">
                  <c:v>18.874000000000024</c:v>
                </c:pt>
                <c:pt idx="18875">
                  <c:v>18.875</c:v>
                </c:pt>
                <c:pt idx="18876">
                  <c:v>18.876000000000033</c:v>
                </c:pt>
                <c:pt idx="18877">
                  <c:v>18.87700000000001</c:v>
                </c:pt>
                <c:pt idx="18878">
                  <c:v>18.878000000000043</c:v>
                </c:pt>
                <c:pt idx="18879">
                  <c:v>18.879000000000019</c:v>
                </c:pt>
                <c:pt idx="18880">
                  <c:v>18.879999999999995</c:v>
                </c:pt>
                <c:pt idx="18881">
                  <c:v>18.881000000000029</c:v>
                </c:pt>
                <c:pt idx="18882">
                  <c:v>18.882000000000005</c:v>
                </c:pt>
                <c:pt idx="18883">
                  <c:v>18.883000000000038</c:v>
                </c:pt>
                <c:pt idx="18884">
                  <c:v>18.884000000000015</c:v>
                </c:pt>
                <c:pt idx="18885">
                  <c:v>18.884999999999991</c:v>
                </c:pt>
                <c:pt idx="18886">
                  <c:v>18.886000000000024</c:v>
                </c:pt>
                <c:pt idx="18887">
                  <c:v>18.887</c:v>
                </c:pt>
                <c:pt idx="18888">
                  <c:v>18.888000000000034</c:v>
                </c:pt>
                <c:pt idx="18889">
                  <c:v>18.88900000000001</c:v>
                </c:pt>
                <c:pt idx="18890">
                  <c:v>18.890000000000043</c:v>
                </c:pt>
                <c:pt idx="18891">
                  <c:v>18.89100000000002</c:v>
                </c:pt>
                <c:pt idx="18892">
                  <c:v>18.891999999999996</c:v>
                </c:pt>
                <c:pt idx="18893">
                  <c:v>18.893000000000029</c:v>
                </c:pt>
                <c:pt idx="18894">
                  <c:v>18.894000000000005</c:v>
                </c:pt>
                <c:pt idx="18895">
                  <c:v>18.895000000000039</c:v>
                </c:pt>
                <c:pt idx="18896">
                  <c:v>18.896000000000015</c:v>
                </c:pt>
                <c:pt idx="18897">
                  <c:v>18.896999999999991</c:v>
                </c:pt>
                <c:pt idx="18898">
                  <c:v>18.898000000000025</c:v>
                </c:pt>
                <c:pt idx="18899">
                  <c:v>18.899000000000001</c:v>
                </c:pt>
                <c:pt idx="18900">
                  <c:v>18.900000000000034</c:v>
                </c:pt>
                <c:pt idx="18901">
                  <c:v>18.90100000000001</c:v>
                </c:pt>
                <c:pt idx="18902">
                  <c:v>18.902000000000044</c:v>
                </c:pt>
                <c:pt idx="18903">
                  <c:v>18.90300000000002</c:v>
                </c:pt>
                <c:pt idx="18904">
                  <c:v>18.903999999999996</c:v>
                </c:pt>
                <c:pt idx="18905">
                  <c:v>18.90500000000003</c:v>
                </c:pt>
                <c:pt idx="18906">
                  <c:v>18.906000000000006</c:v>
                </c:pt>
                <c:pt idx="18907">
                  <c:v>18.907000000000039</c:v>
                </c:pt>
                <c:pt idx="18908">
                  <c:v>18.908000000000015</c:v>
                </c:pt>
                <c:pt idx="18909">
                  <c:v>18.908999999999992</c:v>
                </c:pt>
                <c:pt idx="18910">
                  <c:v>18.910000000000025</c:v>
                </c:pt>
                <c:pt idx="18911">
                  <c:v>18.911000000000001</c:v>
                </c:pt>
                <c:pt idx="18912">
                  <c:v>18.912000000000035</c:v>
                </c:pt>
                <c:pt idx="18913">
                  <c:v>18.913000000000011</c:v>
                </c:pt>
                <c:pt idx="18914">
                  <c:v>18.914000000000044</c:v>
                </c:pt>
                <c:pt idx="18915">
                  <c:v>18.91500000000002</c:v>
                </c:pt>
                <c:pt idx="18916">
                  <c:v>18.915999999999997</c:v>
                </c:pt>
                <c:pt idx="18917">
                  <c:v>18.91700000000003</c:v>
                </c:pt>
                <c:pt idx="18918">
                  <c:v>18.918000000000006</c:v>
                </c:pt>
                <c:pt idx="18919">
                  <c:v>18.91900000000004</c:v>
                </c:pt>
                <c:pt idx="18920">
                  <c:v>18.920000000000016</c:v>
                </c:pt>
                <c:pt idx="18921">
                  <c:v>18.920999999999992</c:v>
                </c:pt>
                <c:pt idx="18922">
                  <c:v>18.922000000000025</c:v>
                </c:pt>
                <c:pt idx="18923">
                  <c:v>18.923000000000002</c:v>
                </c:pt>
                <c:pt idx="18924">
                  <c:v>18.924000000000035</c:v>
                </c:pt>
                <c:pt idx="18925">
                  <c:v>18.925000000000011</c:v>
                </c:pt>
                <c:pt idx="18926">
                  <c:v>18.926000000000045</c:v>
                </c:pt>
                <c:pt idx="18927">
                  <c:v>18.927000000000021</c:v>
                </c:pt>
                <c:pt idx="18928">
                  <c:v>18.927999999999997</c:v>
                </c:pt>
                <c:pt idx="18929">
                  <c:v>18.92900000000003</c:v>
                </c:pt>
                <c:pt idx="18930">
                  <c:v>18.930000000000007</c:v>
                </c:pt>
                <c:pt idx="18931">
                  <c:v>18.93100000000004</c:v>
                </c:pt>
                <c:pt idx="18932">
                  <c:v>18.932000000000016</c:v>
                </c:pt>
                <c:pt idx="18933">
                  <c:v>18.932999999999993</c:v>
                </c:pt>
                <c:pt idx="18934">
                  <c:v>18.934000000000026</c:v>
                </c:pt>
                <c:pt idx="18935">
                  <c:v>18.935000000000002</c:v>
                </c:pt>
                <c:pt idx="18936">
                  <c:v>18.936000000000035</c:v>
                </c:pt>
                <c:pt idx="18937">
                  <c:v>18.937000000000012</c:v>
                </c:pt>
                <c:pt idx="18938">
                  <c:v>18.938000000000045</c:v>
                </c:pt>
                <c:pt idx="18939">
                  <c:v>18.939000000000021</c:v>
                </c:pt>
                <c:pt idx="18940">
                  <c:v>18.939999999999998</c:v>
                </c:pt>
                <c:pt idx="18941">
                  <c:v>18.941000000000031</c:v>
                </c:pt>
                <c:pt idx="18942">
                  <c:v>18.942000000000007</c:v>
                </c:pt>
                <c:pt idx="18943">
                  <c:v>18.94300000000004</c:v>
                </c:pt>
                <c:pt idx="18944">
                  <c:v>18.944000000000017</c:v>
                </c:pt>
                <c:pt idx="18945">
                  <c:v>18.944999999999993</c:v>
                </c:pt>
                <c:pt idx="18946">
                  <c:v>18.946000000000026</c:v>
                </c:pt>
                <c:pt idx="18947">
                  <c:v>18.947000000000003</c:v>
                </c:pt>
                <c:pt idx="18948">
                  <c:v>18.948000000000036</c:v>
                </c:pt>
                <c:pt idx="18949">
                  <c:v>18.949000000000012</c:v>
                </c:pt>
                <c:pt idx="18950">
                  <c:v>18.950000000000045</c:v>
                </c:pt>
                <c:pt idx="18951">
                  <c:v>18.951000000000022</c:v>
                </c:pt>
                <c:pt idx="18952">
                  <c:v>18.951999999999998</c:v>
                </c:pt>
                <c:pt idx="18953">
                  <c:v>18.953000000000031</c:v>
                </c:pt>
                <c:pt idx="18954">
                  <c:v>18.954000000000008</c:v>
                </c:pt>
                <c:pt idx="18955">
                  <c:v>18.955000000000041</c:v>
                </c:pt>
                <c:pt idx="18956">
                  <c:v>18.956000000000017</c:v>
                </c:pt>
                <c:pt idx="18957">
                  <c:v>18.956999999999994</c:v>
                </c:pt>
                <c:pt idx="18958">
                  <c:v>18.958000000000027</c:v>
                </c:pt>
                <c:pt idx="18959">
                  <c:v>18.959000000000003</c:v>
                </c:pt>
                <c:pt idx="18960">
                  <c:v>18.960000000000036</c:v>
                </c:pt>
                <c:pt idx="18961">
                  <c:v>18.961000000000013</c:v>
                </c:pt>
                <c:pt idx="18962">
                  <c:v>18.962000000000046</c:v>
                </c:pt>
                <c:pt idx="18963">
                  <c:v>18.963000000000022</c:v>
                </c:pt>
                <c:pt idx="18964">
                  <c:v>18.963999999999999</c:v>
                </c:pt>
                <c:pt idx="18965">
                  <c:v>18.965000000000032</c:v>
                </c:pt>
                <c:pt idx="18966">
                  <c:v>18.966000000000008</c:v>
                </c:pt>
                <c:pt idx="18967">
                  <c:v>18.967000000000041</c:v>
                </c:pt>
                <c:pt idx="18968">
                  <c:v>18.968000000000018</c:v>
                </c:pt>
                <c:pt idx="18969">
                  <c:v>18.968999999999994</c:v>
                </c:pt>
                <c:pt idx="18970">
                  <c:v>18.970000000000027</c:v>
                </c:pt>
                <c:pt idx="18971">
                  <c:v>18.971000000000004</c:v>
                </c:pt>
                <c:pt idx="18972">
                  <c:v>18.972000000000037</c:v>
                </c:pt>
                <c:pt idx="18973">
                  <c:v>18.973000000000013</c:v>
                </c:pt>
                <c:pt idx="18974">
                  <c:v>18.974000000000046</c:v>
                </c:pt>
                <c:pt idx="18975">
                  <c:v>18.975000000000023</c:v>
                </c:pt>
                <c:pt idx="18976">
                  <c:v>18.975999999999999</c:v>
                </c:pt>
                <c:pt idx="18977">
                  <c:v>18.977000000000032</c:v>
                </c:pt>
                <c:pt idx="18978">
                  <c:v>18.978000000000009</c:v>
                </c:pt>
                <c:pt idx="18979">
                  <c:v>18.979000000000042</c:v>
                </c:pt>
                <c:pt idx="18980">
                  <c:v>18.980000000000018</c:v>
                </c:pt>
                <c:pt idx="18981">
                  <c:v>18.980999999999995</c:v>
                </c:pt>
                <c:pt idx="18982">
                  <c:v>18.982000000000028</c:v>
                </c:pt>
                <c:pt idx="18983">
                  <c:v>18.983000000000004</c:v>
                </c:pt>
                <c:pt idx="18984">
                  <c:v>18.984000000000037</c:v>
                </c:pt>
                <c:pt idx="18985">
                  <c:v>18.985000000000014</c:v>
                </c:pt>
                <c:pt idx="18986">
                  <c:v>18.98599999999999</c:v>
                </c:pt>
                <c:pt idx="18987">
                  <c:v>18.987000000000023</c:v>
                </c:pt>
                <c:pt idx="18988">
                  <c:v>18.988</c:v>
                </c:pt>
                <c:pt idx="18989">
                  <c:v>18.989000000000033</c:v>
                </c:pt>
                <c:pt idx="18990">
                  <c:v>18.990000000000009</c:v>
                </c:pt>
                <c:pt idx="18991">
                  <c:v>18.991000000000042</c:v>
                </c:pt>
                <c:pt idx="18992">
                  <c:v>18.992000000000019</c:v>
                </c:pt>
                <c:pt idx="18993">
                  <c:v>18.992999999999995</c:v>
                </c:pt>
                <c:pt idx="18994">
                  <c:v>18.994000000000028</c:v>
                </c:pt>
                <c:pt idx="18995">
                  <c:v>18.995000000000005</c:v>
                </c:pt>
                <c:pt idx="18996">
                  <c:v>18.996000000000038</c:v>
                </c:pt>
                <c:pt idx="18997">
                  <c:v>18.997000000000014</c:v>
                </c:pt>
                <c:pt idx="18998">
                  <c:v>18.99799999999999</c:v>
                </c:pt>
                <c:pt idx="18999">
                  <c:v>18.999000000000024</c:v>
                </c:pt>
                <c:pt idx="19000">
                  <c:v>19</c:v>
                </c:pt>
                <c:pt idx="19001">
                  <c:v>19.001000000000033</c:v>
                </c:pt>
                <c:pt idx="19002">
                  <c:v>19.00200000000001</c:v>
                </c:pt>
                <c:pt idx="19003">
                  <c:v>19.003000000000043</c:v>
                </c:pt>
                <c:pt idx="19004">
                  <c:v>19.004000000000019</c:v>
                </c:pt>
                <c:pt idx="19005">
                  <c:v>19.004999999999995</c:v>
                </c:pt>
                <c:pt idx="19006">
                  <c:v>19.006000000000029</c:v>
                </c:pt>
                <c:pt idx="19007">
                  <c:v>19.007000000000005</c:v>
                </c:pt>
                <c:pt idx="19008">
                  <c:v>19.008000000000038</c:v>
                </c:pt>
                <c:pt idx="19009">
                  <c:v>19.009000000000015</c:v>
                </c:pt>
                <c:pt idx="19010">
                  <c:v>19.009999999999991</c:v>
                </c:pt>
                <c:pt idx="19011">
                  <c:v>19.011000000000024</c:v>
                </c:pt>
                <c:pt idx="19012">
                  <c:v>19.012</c:v>
                </c:pt>
                <c:pt idx="19013">
                  <c:v>19.013000000000034</c:v>
                </c:pt>
                <c:pt idx="19014">
                  <c:v>19.01400000000001</c:v>
                </c:pt>
                <c:pt idx="19015">
                  <c:v>19.015000000000043</c:v>
                </c:pt>
                <c:pt idx="19016">
                  <c:v>19.01600000000002</c:v>
                </c:pt>
                <c:pt idx="19017">
                  <c:v>19.016999999999996</c:v>
                </c:pt>
                <c:pt idx="19018">
                  <c:v>19.018000000000029</c:v>
                </c:pt>
                <c:pt idx="19019">
                  <c:v>19.019000000000005</c:v>
                </c:pt>
                <c:pt idx="19020">
                  <c:v>19.020000000000039</c:v>
                </c:pt>
                <c:pt idx="19021">
                  <c:v>19.021000000000015</c:v>
                </c:pt>
                <c:pt idx="19022">
                  <c:v>19.021999999999991</c:v>
                </c:pt>
                <c:pt idx="19023">
                  <c:v>19.023000000000025</c:v>
                </c:pt>
                <c:pt idx="19024">
                  <c:v>19.024000000000001</c:v>
                </c:pt>
                <c:pt idx="19025">
                  <c:v>19.025000000000034</c:v>
                </c:pt>
                <c:pt idx="19026">
                  <c:v>19.02600000000001</c:v>
                </c:pt>
                <c:pt idx="19027">
                  <c:v>19.027000000000044</c:v>
                </c:pt>
                <c:pt idx="19028">
                  <c:v>19.02800000000002</c:v>
                </c:pt>
                <c:pt idx="19029">
                  <c:v>19.028999999999996</c:v>
                </c:pt>
                <c:pt idx="19030">
                  <c:v>19.03000000000003</c:v>
                </c:pt>
                <c:pt idx="19031">
                  <c:v>19.031000000000006</c:v>
                </c:pt>
                <c:pt idx="19032">
                  <c:v>19.032000000000039</c:v>
                </c:pt>
                <c:pt idx="19033">
                  <c:v>19.033000000000015</c:v>
                </c:pt>
                <c:pt idx="19034">
                  <c:v>19.033999999999992</c:v>
                </c:pt>
                <c:pt idx="19035">
                  <c:v>19.035000000000025</c:v>
                </c:pt>
                <c:pt idx="19036">
                  <c:v>19.036000000000001</c:v>
                </c:pt>
                <c:pt idx="19037">
                  <c:v>19.037000000000035</c:v>
                </c:pt>
                <c:pt idx="19038">
                  <c:v>19.038000000000011</c:v>
                </c:pt>
                <c:pt idx="19039">
                  <c:v>19.039000000000044</c:v>
                </c:pt>
                <c:pt idx="19040">
                  <c:v>19.04000000000002</c:v>
                </c:pt>
                <c:pt idx="19041">
                  <c:v>19.040999999999997</c:v>
                </c:pt>
                <c:pt idx="19042">
                  <c:v>19.04200000000003</c:v>
                </c:pt>
                <c:pt idx="19043">
                  <c:v>19.043000000000006</c:v>
                </c:pt>
                <c:pt idx="19044">
                  <c:v>19.04400000000004</c:v>
                </c:pt>
                <c:pt idx="19045">
                  <c:v>19.045000000000016</c:v>
                </c:pt>
                <c:pt idx="19046">
                  <c:v>19.045999999999992</c:v>
                </c:pt>
                <c:pt idx="19047">
                  <c:v>19.047000000000025</c:v>
                </c:pt>
                <c:pt idx="19048">
                  <c:v>19.048000000000002</c:v>
                </c:pt>
                <c:pt idx="19049">
                  <c:v>19.049000000000035</c:v>
                </c:pt>
                <c:pt idx="19050">
                  <c:v>19.050000000000011</c:v>
                </c:pt>
                <c:pt idx="19051">
                  <c:v>19.051000000000045</c:v>
                </c:pt>
                <c:pt idx="19052">
                  <c:v>19.052000000000021</c:v>
                </c:pt>
                <c:pt idx="19053">
                  <c:v>19.052999999999997</c:v>
                </c:pt>
                <c:pt idx="19054">
                  <c:v>19.05400000000003</c:v>
                </c:pt>
                <c:pt idx="19055">
                  <c:v>19.055000000000007</c:v>
                </c:pt>
                <c:pt idx="19056">
                  <c:v>19.05600000000004</c:v>
                </c:pt>
                <c:pt idx="19057">
                  <c:v>19.057000000000016</c:v>
                </c:pt>
                <c:pt idx="19058">
                  <c:v>19.057999999999993</c:v>
                </c:pt>
                <c:pt idx="19059">
                  <c:v>19.059000000000026</c:v>
                </c:pt>
                <c:pt idx="19060">
                  <c:v>19.060000000000002</c:v>
                </c:pt>
                <c:pt idx="19061">
                  <c:v>19.061000000000035</c:v>
                </c:pt>
                <c:pt idx="19062">
                  <c:v>19.062000000000012</c:v>
                </c:pt>
                <c:pt idx="19063">
                  <c:v>19.063000000000045</c:v>
                </c:pt>
                <c:pt idx="19064">
                  <c:v>19.064000000000021</c:v>
                </c:pt>
                <c:pt idx="19065">
                  <c:v>19.064999999999998</c:v>
                </c:pt>
                <c:pt idx="19066">
                  <c:v>19.066000000000031</c:v>
                </c:pt>
                <c:pt idx="19067">
                  <c:v>19.067000000000007</c:v>
                </c:pt>
                <c:pt idx="19068">
                  <c:v>19.06800000000004</c:v>
                </c:pt>
                <c:pt idx="19069">
                  <c:v>19.069000000000017</c:v>
                </c:pt>
                <c:pt idx="19070">
                  <c:v>19.069999999999993</c:v>
                </c:pt>
                <c:pt idx="19071">
                  <c:v>19.071000000000026</c:v>
                </c:pt>
                <c:pt idx="19072">
                  <c:v>19.072000000000003</c:v>
                </c:pt>
                <c:pt idx="19073">
                  <c:v>19.073000000000036</c:v>
                </c:pt>
                <c:pt idx="19074">
                  <c:v>19.074000000000012</c:v>
                </c:pt>
                <c:pt idx="19075">
                  <c:v>19.075000000000045</c:v>
                </c:pt>
                <c:pt idx="19076">
                  <c:v>19.076000000000022</c:v>
                </c:pt>
                <c:pt idx="19077">
                  <c:v>19.076999999999998</c:v>
                </c:pt>
                <c:pt idx="19078">
                  <c:v>19.078000000000031</c:v>
                </c:pt>
                <c:pt idx="19079">
                  <c:v>19.079000000000008</c:v>
                </c:pt>
                <c:pt idx="19080">
                  <c:v>19.080000000000041</c:v>
                </c:pt>
                <c:pt idx="19081">
                  <c:v>19.081000000000017</c:v>
                </c:pt>
                <c:pt idx="19082">
                  <c:v>19.081999999999994</c:v>
                </c:pt>
                <c:pt idx="19083">
                  <c:v>19.083000000000027</c:v>
                </c:pt>
                <c:pt idx="19084">
                  <c:v>19.084000000000003</c:v>
                </c:pt>
                <c:pt idx="19085">
                  <c:v>19.085000000000036</c:v>
                </c:pt>
                <c:pt idx="19086">
                  <c:v>19.086000000000013</c:v>
                </c:pt>
                <c:pt idx="19087">
                  <c:v>19.087000000000046</c:v>
                </c:pt>
                <c:pt idx="19088">
                  <c:v>19.088000000000022</c:v>
                </c:pt>
                <c:pt idx="19089">
                  <c:v>19.088999999999999</c:v>
                </c:pt>
                <c:pt idx="19090">
                  <c:v>19.090000000000032</c:v>
                </c:pt>
                <c:pt idx="19091">
                  <c:v>19.091000000000008</c:v>
                </c:pt>
                <c:pt idx="19092">
                  <c:v>19.092000000000041</c:v>
                </c:pt>
                <c:pt idx="19093">
                  <c:v>19.093000000000018</c:v>
                </c:pt>
                <c:pt idx="19094">
                  <c:v>19.093999999999994</c:v>
                </c:pt>
                <c:pt idx="19095">
                  <c:v>19.095000000000027</c:v>
                </c:pt>
                <c:pt idx="19096">
                  <c:v>19.096000000000004</c:v>
                </c:pt>
                <c:pt idx="19097">
                  <c:v>19.097000000000037</c:v>
                </c:pt>
                <c:pt idx="19098">
                  <c:v>19.098000000000013</c:v>
                </c:pt>
                <c:pt idx="19099">
                  <c:v>19.099000000000046</c:v>
                </c:pt>
                <c:pt idx="19100">
                  <c:v>19.100000000000023</c:v>
                </c:pt>
                <c:pt idx="19101">
                  <c:v>19.100999999999999</c:v>
                </c:pt>
                <c:pt idx="19102">
                  <c:v>19.102000000000032</c:v>
                </c:pt>
                <c:pt idx="19103">
                  <c:v>19.103000000000009</c:v>
                </c:pt>
                <c:pt idx="19104">
                  <c:v>19.104000000000042</c:v>
                </c:pt>
                <c:pt idx="19105">
                  <c:v>19.105000000000018</c:v>
                </c:pt>
                <c:pt idx="19106">
                  <c:v>19.105999999999995</c:v>
                </c:pt>
                <c:pt idx="19107">
                  <c:v>19.107000000000028</c:v>
                </c:pt>
                <c:pt idx="19108">
                  <c:v>19.108000000000004</c:v>
                </c:pt>
                <c:pt idx="19109">
                  <c:v>19.109000000000037</c:v>
                </c:pt>
                <c:pt idx="19110">
                  <c:v>19.110000000000014</c:v>
                </c:pt>
                <c:pt idx="19111">
                  <c:v>19.11099999999999</c:v>
                </c:pt>
                <c:pt idx="19112">
                  <c:v>19.112000000000023</c:v>
                </c:pt>
                <c:pt idx="19113">
                  <c:v>19.113</c:v>
                </c:pt>
                <c:pt idx="19114">
                  <c:v>19.114000000000033</c:v>
                </c:pt>
                <c:pt idx="19115">
                  <c:v>19.115000000000009</c:v>
                </c:pt>
                <c:pt idx="19116">
                  <c:v>19.116000000000042</c:v>
                </c:pt>
                <c:pt idx="19117">
                  <c:v>19.117000000000019</c:v>
                </c:pt>
                <c:pt idx="19118">
                  <c:v>19.117999999999995</c:v>
                </c:pt>
                <c:pt idx="19119">
                  <c:v>19.119000000000028</c:v>
                </c:pt>
                <c:pt idx="19120">
                  <c:v>19.120000000000005</c:v>
                </c:pt>
                <c:pt idx="19121">
                  <c:v>19.121000000000038</c:v>
                </c:pt>
                <c:pt idx="19122">
                  <c:v>19.122000000000014</c:v>
                </c:pt>
                <c:pt idx="19123">
                  <c:v>19.12299999999999</c:v>
                </c:pt>
                <c:pt idx="19124">
                  <c:v>19.124000000000024</c:v>
                </c:pt>
                <c:pt idx="19125">
                  <c:v>19.125</c:v>
                </c:pt>
                <c:pt idx="19126">
                  <c:v>19.126000000000033</c:v>
                </c:pt>
                <c:pt idx="19127">
                  <c:v>19.12700000000001</c:v>
                </c:pt>
                <c:pt idx="19128">
                  <c:v>19.128000000000043</c:v>
                </c:pt>
                <c:pt idx="19129">
                  <c:v>19.129000000000019</c:v>
                </c:pt>
                <c:pt idx="19130">
                  <c:v>19.129999999999995</c:v>
                </c:pt>
                <c:pt idx="19131">
                  <c:v>19.131000000000029</c:v>
                </c:pt>
                <c:pt idx="19132">
                  <c:v>19.132000000000005</c:v>
                </c:pt>
                <c:pt idx="19133">
                  <c:v>19.133000000000038</c:v>
                </c:pt>
                <c:pt idx="19134">
                  <c:v>19.134000000000015</c:v>
                </c:pt>
                <c:pt idx="19135">
                  <c:v>19.134999999999991</c:v>
                </c:pt>
                <c:pt idx="19136">
                  <c:v>19.136000000000024</c:v>
                </c:pt>
                <c:pt idx="19137">
                  <c:v>19.137</c:v>
                </c:pt>
                <c:pt idx="19138">
                  <c:v>19.138000000000034</c:v>
                </c:pt>
                <c:pt idx="19139">
                  <c:v>19.13900000000001</c:v>
                </c:pt>
                <c:pt idx="19140">
                  <c:v>19.140000000000043</c:v>
                </c:pt>
                <c:pt idx="19141">
                  <c:v>19.14100000000002</c:v>
                </c:pt>
                <c:pt idx="19142">
                  <c:v>19.141999999999996</c:v>
                </c:pt>
                <c:pt idx="19143">
                  <c:v>19.143000000000029</c:v>
                </c:pt>
                <c:pt idx="19144">
                  <c:v>19.144000000000005</c:v>
                </c:pt>
                <c:pt idx="19145">
                  <c:v>19.145000000000039</c:v>
                </c:pt>
                <c:pt idx="19146">
                  <c:v>19.146000000000015</c:v>
                </c:pt>
                <c:pt idx="19147">
                  <c:v>19.146999999999991</c:v>
                </c:pt>
                <c:pt idx="19148">
                  <c:v>19.148000000000025</c:v>
                </c:pt>
                <c:pt idx="19149">
                  <c:v>19.149000000000001</c:v>
                </c:pt>
                <c:pt idx="19150">
                  <c:v>19.150000000000034</c:v>
                </c:pt>
                <c:pt idx="19151">
                  <c:v>19.15100000000001</c:v>
                </c:pt>
                <c:pt idx="19152">
                  <c:v>19.152000000000044</c:v>
                </c:pt>
                <c:pt idx="19153">
                  <c:v>19.15300000000002</c:v>
                </c:pt>
                <c:pt idx="19154">
                  <c:v>19.153999999999996</c:v>
                </c:pt>
                <c:pt idx="19155">
                  <c:v>19.15500000000003</c:v>
                </c:pt>
                <c:pt idx="19156">
                  <c:v>19.156000000000006</c:v>
                </c:pt>
                <c:pt idx="19157">
                  <c:v>19.157000000000039</c:v>
                </c:pt>
                <c:pt idx="19158">
                  <c:v>19.158000000000015</c:v>
                </c:pt>
                <c:pt idx="19159">
                  <c:v>19.158999999999992</c:v>
                </c:pt>
                <c:pt idx="19160">
                  <c:v>19.160000000000025</c:v>
                </c:pt>
                <c:pt idx="19161">
                  <c:v>19.161000000000001</c:v>
                </c:pt>
                <c:pt idx="19162">
                  <c:v>19.162000000000035</c:v>
                </c:pt>
                <c:pt idx="19163">
                  <c:v>19.163000000000011</c:v>
                </c:pt>
                <c:pt idx="19164">
                  <c:v>19.164000000000044</c:v>
                </c:pt>
                <c:pt idx="19165">
                  <c:v>19.16500000000002</c:v>
                </c:pt>
                <c:pt idx="19166">
                  <c:v>19.165999999999997</c:v>
                </c:pt>
                <c:pt idx="19167">
                  <c:v>19.16700000000003</c:v>
                </c:pt>
                <c:pt idx="19168">
                  <c:v>19.168000000000006</c:v>
                </c:pt>
                <c:pt idx="19169">
                  <c:v>19.16900000000004</c:v>
                </c:pt>
                <c:pt idx="19170">
                  <c:v>19.170000000000016</c:v>
                </c:pt>
                <c:pt idx="19171">
                  <c:v>19.170999999999992</c:v>
                </c:pt>
                <c:pt idx="19172">
                  <c:v>19.172000000000025</c:v>
                </c:pt>
                <c:pt idx="19173">
                  <c:v>19.173000000000002</c:v>
                </c:pt>
                <c:pt idx="19174">
                  <c:v>19.174000000000035</c:v>
                </c:pt>
                <c:pt idx="19175">
                  <c:v>19.175000000000011</c:v>
                </c:pt>
                <c:pt idx="19176">
                  <c:v>19.176000000000045</c:v>
                </c:pt>
                <c:pt idx="19177">
                  <c:v>19.177000000000021</c:v>
                </c:pt>
                <c:pt idx="19178">
                  <c:v>19.177999999999997</c:v>
                </c:pt>
                <c:pt idx="19179">
                  <c:v>19.17900000000003</c:v>
                </c:pt>
                <c:pt idx="19180">
                  <c:v>19.180000000000007</c:v>
                </c:pt>
                <c:pt idx="19181">
                  <c:v>19.18100000000004</c:v>
                </c:pt>
                <c:pt idx="19182">
                  <c:v>19.182000000000016</c:v>
                </c:pt>
                <c:pt idx="19183">
                  <c:v>19.182999999999993</c:v>
                </c:pt>
                <c:pt idx="19184">
                  <c:v>19.184000000000026</c:v>
                </c:pt>
                <c:pt idx="19185">
                  <c:v>19.185000000000002</c:v>
                </c:pt>
                <c:pt idx="19186">
                  <c:v>19.186000000000035</c:v>
                </c:pt>
                <c:pt idx="19187">
                  <c:v>19.187000000000012</c:v>
                </c:pt>
                <c:pt idx="19188">
                  <c:v>19.188000000000045</c:v>
                </c:pt>
                <c:pt idx="19189">
                  <c:v>19.189000000000021</c:v>
                </c:pt>
                <c:pt idx="19190">
                  <c:v>19.189999999999998</c:v>
                </c:pt>
                <c:pt idx="19191">
                  <c:v>19.191000000000031</c:v>
                </c:pt>
                <c:pt idx="19192">
                  <c:v>19.192000000000007</c:v>
                </c:pt>
                <c:pt idx="19193">
                  <c:v>19.19300000000004</c:v>
                </c:pt>
                <c:pt idx="19194">
                  <c:v>19.194000000000017</c:v>
                </c:pt>
                <c:pt idx="19195">
                  <c:v>19.194999999999993</c:v>
                </c:pt>
                <c:pt idx="19196">
                  <c:v>19.196000000000026</c:v>
                </c:pt>
                <c:pt idx="19197">
                  <c:v>19.197000000000003</c:v>
                </c:pt>
                <c:pt idx="19198">
                  <c:v>19.198000000000036</c:v>
                </c:pt>
                <c:pt idx="19199">
                  <c:v>19.199000000000012</c:v>
                </c:pt>
                <c:pt idx="19200">
                  <c:v>19.200000000000045</c:v>
                </c:pt>
                <c:pt idx="19201">
                  <c:v>19.201000000000022</c:v>
                </c:pt>
                <c:pt idx="19202">
                  <c:v>19.201999999999998</c:v>
                </c:pt>
                <c:pt idx="19203">
                  <c:v>19.203000000000031</c:v>
                </c:pt>
                <c:pt idx="19204">
                  <c:v>19.204000000000008</c:v>
                </c:pt>
                <c:pt idx="19205">
                  <c:v>19.205000000000041</c:v>
                </c:pt>
                <c:pt idx="19206">
                  <c:v>19.206000000000017</c:v>
                </c:pt>
                <c:pt idx="19207">
                  <c:v>19.206999999999994</c:v>
                </c:pt>
                <c:pt idx="19208">
                  <c:v>19.208000000000027</c:v>
                </c:pt>
                <c:pt idx="19209">
                  <c:v>19.209000000000003</c:v>
                </c:pt>
                <c:pt idx="19210">
                  <c:v>19.210000000000036</c:v>
                </c:pt>
                <c:pt idx="19211">
                  <c:v>19.211000000000013</c:v>
                </c:pt>
                <c:pt idx="19212">
                  <c:v>19.212000000000046</c:v>
                </c:pt>
                <c:pt idx="19213">
                  <c:v>19.213000000000022</c:v>
                </c:pt>
                <c:pt idx="19214">
                  <c:v>19.213999999999999</c:v>
                </c:pt>
                <c:pt idx="19215">
                  <c:v>19.215000000000032</c:v>
                </c:pt>
                <c:pt idx="19216">
                  <c:v>19.216000000000008</c:v>
                </c:pt>
                <c:pt idx="19217">
                  <c:v>19.217000000000041</c:v>
                </c:pt>
                <c:pt idx="19218">
                  <c:v>19.218000000000018</c:v>
                </c:pt>
                <c:pt idx="19219">
                  <c:v>19.218999999999994</c:v>
                </c:pt>
                <c:pt idx="19220">
                  <c:v>19.220000000000027</c:v>
                </c:pt>
                <c:pt idx="19221">
                  <c:v>19.221000000000004</c:v>
                </c:pt>
                <c:pt idx="19222">
                  <c:v>19.222000000000037</c:v>
                </c:pt>
                <c:pt idx="19223">
                  <c:v>19.223000000000013</c:v>
                </c:pt>
                <c:pt idx="19224">
                  <c:v>19.224000000000046</c:v>
                </c:pt>
                <c:pt idx="19225">
                  <c:v>19.225000000000023</c:v>
                </c:pt>
                <c:pt idx="19226">
                  <c:v>19.225999999999999</c:v>
                </c:pt>
                <c:pt idx="19227">
                  <c:v>19.227000000000032</c:v>
                </c:pt>
                <c:pt idx="19228">
                  <c:v>19.228000000000009</c:v>
                </c:pt>
                <c:pt idx="19229">
                  <c:v>19.229000000000042</c:v>
                </c:pt>
                <c:pt idx="19230">
                  <c:v>19.230000000000018</c:v>
                </c:pt>
                <c:pt idx="19231">
                  <c:v>19.230999999999995</c:v>
                </c:pt>
                <c:pt idx="19232">
                  <c:v>19.232000000000028</c:v>
                </c:pt>
                <c:pt idx="19233">
                  <c:v>19.233000000000004</c:v>
                </c:pt>
                <c:pt idx="19234">
                  <c:v>19.234000000000037</c:v>
                </c:pt>
                <c:pt idx="19235">
                  <c:v>19.235000000000014</c:v>
                </c:pt>
                <c:pt idx="19236">
                  <c:v>19.23599999999999</c:v>
                </c:pt>
                <c:pt idx="19237">
                  <c:v>19.237000000000023</c:v>
                </c:pt>
                <c:pt idx="19238">
                  <c:v>19.238</c:v>
                </c:pt>
                <c:pt idx="19239">
                  <c:v>19.239000000000033</c:v>
                </c:pt>
                <c:pt idx="19240">
                  <c:v>19.240000000000009</c:v>
                </c:pt>
                <c:pt idx="19241">
                  <c:v>19.241000000000042</c:v>
                </c:pt>
                <c:pt idx="19242">
                  <c:v>19.242000000000019</c:v>
                </c:pt>
                <c:pt idx="19243">
                  <c:v>19.242999999999995</c:v>
                </c:pt>
                <c:pt idx="19244">
                  <c:v>19.244000000000028</c:v>
                </c:pt>
                <c:pt idx="19245">
                  <c:v>19.245000000000005</c:v>
                </c:pt>
                <c:pt idx="19246">
                  <c:v>19.246000000000038</c:v>
                </c:pt>
                <c:pt idx="19247">
                  <c:v>19.247000000000014</c:v>
                </c:pt>
                <c:pt idx="19248">
                  <c:v>19.24799999999999</c:v>
                </c:pt>
                <c:pt idx="19249">
                  <c:v>19.249000000000024</c:v>
                </c:pt>
                <c:pt idx="19250">
                  <c:v>19.25</c:v>
                </c:pt>
                <c:pt idx="19251">
                  <c:v>19.251000000000033</c:v>
                </c:pt>
                <c:pt idx="19252">
                  <c:v>19.25200000000001</c:v>
                </c:pt>
                <c:pt idx="19253">
                  <c:v>19.253000000000043</c:v>
                </c:pt>
                <c:pt idx="19254">
                  <c:v>19.254000000000019</c:v>
                </c:pt>
                <c:pt idx="19255">
                  <c:v>19.254999999999995</c:v>
                </c:pt>
                <c:pt idx="19256">
                  <c:v>19.256000000000029</c:v>
                </c:pt>
                <c:pt idx="19257">
                  <c:v>19.257000000000005</c:v>
                </c:pt>
                <c:pt idx="19258">
                  <c:v>19.258000000000038</c:v>
                </c:pt>
                <c:pt idx="19259">
                  <c:v>19.259000000000015</c:v>
                </c:pt>
                <c:pt idx="19260">
                  <c:v>19.259999999999991</c:v>
                </c:pt>
                <c:pt idx="19261">
                  <c:v>19.261000000000024</c:v>
                </c:pt>
                <c:pt idx="19262">
                  <c:v>19.262</c:v>
                </c:pt>
                <c:pt idx="19263">
                  <c:v>19.263000000000034</c:v>
                </c:pt>
                <c:pt idx="19264">
                  <c:v>19.26400000000001</c:v>
                </c:pt>
                <c:pt idx="19265">
                  <c:v>19.265000000000043</c:v>
                </c:pt>
                <c:pt idx="19266">
                  <c:v>19.26600000000002</c:v>
                </c:pt>
                <c:pt idx="19267">
                  <c:v>19.266999999999996</c:v>
                </c:pt>
                <c:pt idx="19268">
                  <c:v>19.268000000000029</c:v>
                </c:pt>
                <c:pt idx="19269">
                  <c:v>19.269000000000005</c:v>
                </c:pt>
                <c:pt idx="19270">
                  <c:v>19.270000000000039</c:v>
                </c:pt>
                <c:pt idx="19271">
                  <c:v>19.271000000000015</c:v>
                </c:pt>
                <c:pt idx="19272">
                  <c:v>19.271999999999991</c:v>
                </c:pt>
                <c:pt idx="19273">
                  <c:v>19.273000000000025</c:v>
                </c:pt>
                <c:pt idx="19274">
                  <c:v>19.274000000000001</c:v>
                </c:pt>
                <c:pt idx="19275">
                  <c:v>19.275000000000034</c:v>
                </c:pt>
                <c:pt idx="19276">
                  <c:v>19.27600000000001</c:v>
                </c:pt>
                <c:pt idx="19277">
                  <c:v>19.277000000000044</c:v>
                </c:pt>
                <c:pt idx="19278">
                  <c:v>19.27800000000002</c:v>
                </c:pt>
                <c:pt idx="19279">
                  <c:v>19.278999999999996</c:v>
                </c:pt>
                <c:pt idx="19280">
                  <c:v>19.28000000000003</c:v>
                </c:pt>
                <c:pt idx="19281">
                  <c:v>19.281000000000006</c:v>
                </c:pt>
                <c:pt idx="19282">
                  <c:v>19.282000000000039</c:v>
                </c:pt>
                <c:pt idx="19283">
                  <c:v>19.283000000000015</c:v>
                </c:pt>
                <c:pt idx="19284">
                  <c:v>19.283999999999992</c:v>
                </c:pt>
                <c:pt idx="19285">
                  <c:v>19.285000000000025</c:v>
                </c:pt>
                <c:pt idx="19286">
                  <c:v>19.286000000000001</c:v>
                </c:pt>
                <c:pt idx="19287">
                  <c:v>19.287000000000035</c:v>
                </c:pt>
                <c:pt idx="19288">
                  <c:v>19.288000000000011</c:v>
                </c:pt>
                <c:pt idx="19289">
                  <c:v>19.289000000000044</c:v>
                </c:pt>
                <c:pt idx="19290">
                  <c:v>19.29000000000002</c:v>
                </c:pt>
                <c:pt idx="19291">
                  <c:v>19.290999999999997</c:v>
                </c:pt>
                <c:pt idx="19292">
                  <c:v>19.29200000000003</c:v>
                </c:pt>
                <c:pt idx="19293">
                  <c:v>19.293000000000006</c:v>
                </c:pt>
                <c:pt idx="19294">
                  <c:v>19.29400000000004</c:v>
                </c:pt>
                <c:pt idx="19295">
                  <c:v>19.295000000000016</c:v>
                </c:pt>
                <c:pt idx="19296">
                  <c:v>19.295999999999992</c:v>
                </c:pt>
                <c:pt idx="19297">
                  <c:v>19.297000000000025</c:v>
                </c:pt>
                <c:pt idx="19298">
                  <c:v>19.298000000000002</c:v>
                </c:pt>
                <c:pt idx="19299">
                  <c:v>19.299000000000035</c:v>
                </c:pt>
                <c:pt idx="19300">
                  <c:v>19.300000000000011</c:v>
                </c:pt>
                <c:pt idx="19301">
                  <c:v>19.301000000000045</c:v>
                </c:pt>
                <c:pt idx="19302">
                  <c:v>19.302000000000021</c:v>
                </c:pt>
                <c:pt idx="19303">
                  <c:v>19.302999999999997</c:v>
                </c:pt>
                <c:pt idx="19304">
                  <c:v>19.30400000000003</c:v>
                </c:pt>
                <c:pt idx="19305">
                  <c:v>19.305000000000007</c:v>
                </c:pt>
                <c:pt idx="19306">
                  <c:v>19.30600000000004</c:v>
                </c:pt>
                <c:pt idx="19307">
                  <c:v>19.307000000000016</c:v>
                </c:pt>
                <c:pt idx="19308">
                  <c:v>19.307999999999993</c:v>
                </c:pt>
                <c:pt idx="19309">
                  <c:v>19.309000000000026</c:v>
                </c:pt>
                <c:pt idx="19310">
                  <c:v>19.310000000000002</c:v>
                </c:pt>
                <c:pt idx="19311">
                  <c:v>19.311000000000035</c:v>
                </c:pt>
                <c:pt idx="19312">
                  <c:v>19.312000000000012</c:v>
                </c:pt>
                <c:pt idx="19313">
                  <c:v>19.313000000000045</c:v>
                </c:pt>
                <c:pt idx="19314">
                  <c:v>19.314000000000021</c:v>
                </c:pt>
                <c:pt idx="19315">
                  <c:v>19.314999999999998</c:v>
                </c:pt>
                <c:pt idx="19316">
                  <c:v>19.316000000000031</c:v>
                </c:pt>
                <c:pt idx="19317">
                  <c:v>19.317000000000007</c:v>
                </c:pt>
                <c:pt idx="19318">
                  <c:v>19.31800000000004</c:v>
                </c:pt>
                <c:pt idx="19319">
                  <c:v>19.319000000000017</c:v>
                </c:pt>
                <c:pt idx="19320">
                  <c:v>19.319999999999993</c:v>
                </c:pt>
                <c:pt idx="19321">
                  <c:v>19.321000000000026</c:v>
                </c:pt>
                <c:pt idx="19322">
                  <c:v>19.322000000000003</c:v>
                </c:pt>
                <c:pt idx="19323">
                  <c:v>19.323000000000036</c:v>
                </c:pt>
                <c:pt idx="19324">
                  <c:v>19.324000000000012</c:v>
                </c:pt>
                <c:pt idx="19325">
                  <c:v>19.325000000000045</c:v>
                </c:pt>
                <c:pt idx="19326">
                  <c:v>19.326000000000022</c:v>
                </c:pt>
                <c:pt idx="19327">
                  <c:v>19.326999999999998</c:v>
                </c:pt>
                <c:pt idx="19328">
                  <c:v>19.328000000000031</c:v>
                </c:pt>
                <c:pt idx="19329">
                  <c:v>19.329000000000008</c:v>
                </c:pt>
                <c:pt idx="19330">
                  <c:v>19.330000000000041</c:v>
                </c:pt>
                <c:pt idx="19331">
                  <c:v>19.331000000000017</c:v>
                </c:pt>
                <c:pt idx="19332">
                  <c:v>19.331999999999994</c:v>
                </c:pt>
                <c:pt idx="19333">
                  <c:v>19.333000000000027</c:v>
                </c:pt>
                <c:pt idx="19334">
                  <c:v>19.334000000000003</c:v>
                </c:pt>
                <c:pt idx="19335">
                  <c:v>19.335000000000036</c:v>
                </c:pt>
                <c:pt idx="19336">
                  <c:v>19.336000000000013</c:v>
                </c:pt>
                <c:pt idx="19337">
                  <c:v>19.337000000000046</c:v>
                </c:pt>
                <c:pt idx="19338">
                  <c:v>19.338000000000022</c:v>
                </c:pt>
                <c:pt idx="19339">
                  <c:v>19.338999999999999</c:v>
                </c:pt>
                <c:pt idx="19340">
                  <c:v>19.340000000000032</c:v>
                </c:pt>
                <c:pt idx="19341">
                  <c:v>19.341000000000008</c:v>
                </c:pt>
                <c:pt idx="19342">
                  <c:v>19.342000000000041</c:v>
                </c:pt>
                <c:pt idx="19343">
                  <c:v>19.343000000000018</c:v>
                </c:pt>
                <c:pt idx="19344">
                  <c:v>19.343999999999994</c:v>
                </c:pt>
                <c:pt idx="19345">
                  <c:v>19.345000000000027</c:v>
                </c:pt>
                <c:pt idx="19346">
                  <c:v>19.346000000000004</c:v>
                </c:pt>
                <c:pt idx="19347">
                  <c:v>19.347000000000037</c:v>
                </c:pt>
                <c:pt idx="19348">
                  <c:v>19.348000000000013</c:v>
                </c:pt>
                <c:pt idx="19349">
                  <c:v>19.349000000000046</c:v>
                </c:pt>
                <c:pt idx="19350">
                  <c:v>19.350000000000023</c:v>
                </c:pt>
                <c:pt idx="19351">
                  <c:v>19.350999999999999</c:v>
                </c:pt>
                <c:pt idx="19352">
                  <c:v>19.352000000000032</c:v>
                </c:pt>
                <c:pt idx="19353">
                  <c:v>19.353000000000009</c:v>
                </c:pt>
                <c:pt idx="19354">
                  <c:v>19.354000000000042</c:v>
                </c:pt>
                <c:pt idx="19355">
                  <c:v>19.355000000000018</c:v>
                </c:pt>
                <c:pt idx="19356">
                  <c:v>19.355999999999995</c:v>
                </c:pt>
                <c:pt idx="19357">
                  <c:v>19.357000000000028</c:v>
                </c:pt>
                <c:pt idx="19358">
                  <c:v>19.358000000000004</c:v>
                </c:pt>
                <c:pt idx="19359">
                  <c:v>19.359000000000037</c:v>
                </c:pt>
                <c:pt idx="19360">
                  <c:v>19.360000000000014</c:v>
                </c:pt>
                <c:pt idx="19361">
                  <c:v>19.36099999999999</c:v>
                </c:pt>
                <c:pt idx="19362">
                  <c:v>19.362000000000023</c:v>
                </c:pt>
                <c:pt idx="19363">
                  <c:v>19.363</c:v>
                </c:pt>
                <c:pt idx="19364">
                  <c:v>19.364000000000033</c:v>
                </c:pt>
                <c:pt idx="19365">
                  <c:v>19.365000000000009</c:v>
                </c:pt>
                <c:pt idx="19366">
                  <c:v>19.366000000000042</c:v>
                </c:pt>
                <c:pt idx="19367">
                  <c:v>19.367000000000019</c:v>
                </c:pt>
                <c:pt idx="19368">
                  <c:v>19.367999999999995</c:v>
                </c:pt>
                <c:pt idx="19369">
                  <c:v>19.369000000000028</c:v>
                </c:pt>
                <c:pt idx="19370">
                  <c:v>19.370000000000005</c:v>
                </c:pt>
                <c:pt idx="19371">
                  <c:v>19.371000000000038</c:v>
                </c:pt>
                <c:pt idx="19372">
                  <c:v>19.372000000000014</c:v>
                </c:pt>
                <c:pt idx="19373">
                  <c:v>19.37299999999999</c:v>
                </c:pt>
                <c:pt idx="19374">
                  <c:v>19.374000000000024</c:v>
                </c:pt>
                <c:pt idx="19375">
                  <c:v>19.375</c:v>
                </c:pt>
                <c:pt idx="19376">
                  <c:v>19.376000000000033</c:v>
                </c:pt>
                <c:pt idx="19377">
                  <c:v>19.37700000000001</c:v>
                </c:pt>
                <c:pt idx="19378">
                  <c:v>19.378000000000043</c:v>
                </c:pt>
                <c:pt idx="19379">
                  <c:v>19.379000000000019</c:v>
                </c:pt>
                <c:pt idx="19380">
                  <c:v>19.379999999999995</c:v>
                </c:pt>
                <c:pt idx="19381">
                  <c:v>19.381000000000029</c:v>
                </c:pt>
                <c:pt idx="19382">
                  <c:v>19.382000000000005</c:v>
                </c:pt>
                <c:pt idx="19383">
                  <c:v>19.383000000000038</c:v>
                </c:pt>
                <c:pt idx="19384">
                  <c:v>19.384000000000015</c:v>
                </c:pt>
                <c:pt idx="19385">
                  <c:v>19.384999999999991</c:v>
                </c:pt>
                <c:pt idx="19386">
                  <c:v>19.386000000000024</c:v>
                </c:pt>
                <c:pt idx="19387">
                  <c:v>19.387</c:v>
                </c:pt>
                <c:pt idx="19388">
                  <c:v>19.388000000000034</c:v>
                </c:pt>
                <c:pt idx="19389">
                  <c:v>19.38900000000001</c:v>
                </c:pt>
                <c:pt idx="19390">
                  <c:v>19.390000000000043</c:v>
                </c:pt>
                <c:pt idx="19391">
                  <c:v>19.39100000000002</c:v>
                </c:pt>
                <c:pt idx="19392">
                  <c:v>19.391999999999996</c:v>
                </c:pt>
                <c:pt idx="19393">
                  <c:v>19.393000000000029</c:v>
                </c:pt>
                <c:pt idx="19394">
                  <c:v>19.394000000000005</c:v>
                </c:pt>
                <c:pt idx="19395">
                  <c:v>19.395000000000039</c:v>
                </c:pt>
                <c:pt idx="19396">
                  <c:v>19.396000000000015</c:v>
                </c:pt>
                <c:pt idx="19397">
                  <c:v>19.396999999999991</c:v>
                </c:pt>
                <c:pt idx="19398">
                  <c:v>19.398000000000025</c:v>
                </c:pt>
                <c:pt idx="19399">
                  <c:v>19.399000000000001</c:v>
                </c:pt>
                <c:pt idx="19400">
                  <c:v>19.400000000000034</c:v>
                </c:pt>
                <c:pt idx="19401">
                  <c:v>19.40100000000001</c:v>
                </c:pt>
                <c:pt idx="19402">
                  <c:v>19.402000000000044</c:v>
                </c:pt>
                <c:pt idx="19403">
                  <c:v>19.40300000000002</c:v>
                </c:pt>
                <c:pt idx="19404">
                  <c:v>19.403999999999996</c:v>
                </c:pt>
                <c:pt idx="19405">
                  <c:v>19.40500000000003</c:v>
                </c:pt>
                <c:pt idx="19406">
                  <c:v>19.406000000000006</c:v>
                </c:pt>
                <c:pt idx="19407">
                  <c:v>19.407000000000039</c:v>
                </c:pt>
                <c:pt idx="19408">
                  <c:v>19.408000000000015</c:v>
                </c:pt>
                <c:pt idx="19409">
                  <c:v>19.408999999999992</c:v>
                </c:pt>
                <c:pt idx="19410">
                  <c:v>19.410000000000025</c:v>
                </c:pt>
                <c:pt idx="19411">
                  <c:v>19.411000000000001</c:v>
                </c:pt>
                <c:pt idx="19412">
                  <c:v>19.412000000000035</c:v>
                </c:pt>
                <c:pt idx="19413">
                  <c:v>19.413000000000011</c:v>
                </c:pt>
                <c:pt idx="19414">
                  <c:v>19.414000000000044</c:v>
                </c:pt>
                <c:pt idx="19415">
                  <c:v>19.41500000000002</c:v>
                </c:pt>
                <c:pt idx="19416">
                  <c:v>19.415999999999997</c:v>
                </c:pt>
                <c:pt idx="19417">
                  <c:v>19.41700000000003</c:v>
                </c:pt>
                <c:pt idx="19418">
                  <c:v>19.418000000000006</c:v>
                </c:pt>
                <c:pt idx="19419">
                  <c:v>19.41900000000004</c:v>
                </c:pt>
                <c:pt idx="19420">
                  <c:v>19.420000000000016</c:v>
                </c:pt>
                <c:pt idx="19421">
                  <c:v>19.420999999999992</c:v>
                </c:pt>
                <c:pt idx="19422">
                  <c:v>19.422000000000025</c:v>
                </c:pt>
                <c:pt idx="19423">
                  <c:v>19.423000000000002</c:v>
                </c:pt>
                <c:pt idx="19424">
                  <c:v>19.424000000000035</c:v>
                </c:pt>
                <c:pt idx="19425">
                  <c:v>19.425000000000011</c:v>
                </c:pt>
                <c:pt idx="19426">
                  <c:v>19.426000000000045</c:v>
                </c:pt>
                <c:pt idx="19427">
                  <c:v>19.427000000000021</c:v>
                </c:pt>
                <c:pt idx="19428">
                  <c:v>19.427999999999997</c:v>
                </c:pt>
                <c:pt idx="19429">
                  <c:v>19.42900000000003</c:v>
                </c:pt>
                <c:pt idx="19430">
                  <c:v>19.430000000000007</c:v>
                </c:pt>
                <c:pt idx="19431">
                  <c:v>19.43100000000004</c:v>
                </c:pt>
                <c:pt idx="19432">
                  <c:v>19.432000000000016</c:v>
                </c:pt>
                <c:pt idx="19433">
                  <c:v>19.432999999999993</c:v>
                </c:pt>
                <c:pt idx="19434">
                  <c:v>19.434000000000026</c:v>
                </c:pt>
                <c:pt idx="19435">
                  <c:v>19.435000000000002</c:v>
                </c:pt>
                <c:pt idx="19436">
                  <c:v>19.436000000000035</c:v>
                </c:pt>
                <c:pt idx="19437">
                  <c:v>19.437000000000012</c:v>
                </c:pt>
                <c:pt idx="19438">
                  <c:v>19.438000000000045</c:v>
                </c:pt>
                <c:pt idx="19439">
                  <c:v>19.439000000000021</c:v>
                </c:pt>
                <c:pt idx="19440">
                  <c:v>19.439999999999998</c:v>
                </c:pt>
                <c:pt idx="19441">
                  <c:v>19.441000000000031</c:v>
                </c:pt>
                <c:pt idx="19442">
                  <c:v>19.442000000000007</c:v>
                </c:pt>
                <c:pt idx="19443">
                  <c:v>19.44300000000004</c:v>
                </c:pt>
                <c:pt idx="19444">
                  <c:v>19.444000000000017</c:v>
                </c:pt>
                <c:pt idx="19445">
                  <c:v>19.444999999999993</c:v>
                </c:pt>
                <c:pt idx="19446">
                  <c:v>19.446000000000026</c:v>
                </c:pt>
                <c:pt idx="19447">
                  <c:v>19.447000000000003</c:v>
                </c:pt>
                <c:pt idx="19448">
                  <c:v>19.448000000000036</c:v>
                </c:pt>
                <c:pt idx="19449">
                  <c:v>19.449000000000012</c:v>
                </c:pt>
                <c:pt idx="19450">
                  <c:v>19.450000000000045</c:v>
                </c:pt>
                <c:pt idx="19451">
                  <c:v>19.451000000000022</c:v>
                </c:pt>
                <c:pt idx="19452">
                  <c:v>19.451999999999998</c:v>
                </c:pt>
                <c:pt idx="19453">
                  <c:v>19.453000000000031</c:v>
                </c:pt>
                <c:pt idx="19454">
                  <c:v>19.454000000000008</c:v>
                </c:pt>
                <c:pt idx="19455">
                  <c:v>19.455000000000041</c:v>
                </c:pt>
                <c:pt idx="19456">
                  <c:v>19.456000000000017</c:v>
                </c:pt>
                <c:pt idx="19457">
                  <c:v>19.456999999999994</c:v>
                </c:pt>
                <c:pt idx="19458">
                  <c:v>19.458000000000027</c:v>
                </c:pt>
                <c:pt idx="19459">
                  <c:v>19.459000000000003</c:v>
                </c:pt>
                <c:pt idx="19460">
                  <c:v>19.460000000000036</c:v>
                </c:pt>
                <c:pt idx="19461">
                  <c:v>19.461000000000013</c:v>
                </c:pt>
                <c:pt idx="19462">
                  <c:v>19.462000000000046</c:v>
                </c:pt>
                <c:pt idx="19463">
                  <c:v>19.463000000000022</c:v>
                </c:pt>
                <c:pt idx="19464">
                  <c:v>19.463999999999999</c:v>
                </c:pt>
                <c:pt idx="19465">
                  <c:v>19.465000000000032</c:v>
                </c:pt>
                <c:pt idx="19466">
                  <c:v>19.466000000000008</c:v>
                </c:pt>
                <c:pt idx="19467">
                  <c:v>19.467000000000041</c:v>
                </c:pt>
                <c:pt idx="19468">
                  <c:v>19.468000000000018</c:v>
                </c:pt>
                <c:pt idx="19469">
                  <c:v>19.468999999999994</c:v>
                </c:pt>
                <c:pt idx="19470">
                  <c:v>19.470000000000027</c:v>
                </c:pt>
                <c:pt idx="19471">
                  <c:v>19.471000000000004</c:v>
                </c:pt>
                <c:pt idx="19472">
                  <c:v>19.472000000000037</c:v>
                </c:pt>
                <c:pt idx="19473">
                  <c:v>19.473000000000013</c:v>
                </c:pt>
                <c:pt idx="19474">
                  <c:v>19.474000000000046</c:v>
                </c:pt>
                <c:pt idx="19475">
                  <c:v>19.475000000000023</c:v>
                </c:pt>
                <c:pt idx="19476">
                  <c:v>19.475999999999999</c:v>
                </c:pt>
                <c:pt idx="19477">
                  <c:v>19.477000000000032</c:v>
                </c:pt>
                <c:pt idx="19478">
                  <c:v>19.478000000000009</c:v>
                </c:pt>
                <c:pt idx="19479">
                  <c:v>19.479000000000042</c:v>
                </c:pt>
                <c:pt idx="19480">
                  <c:v>19.480000000000018</c:v>
                </c:pt>
                <c:pt idx="19481">
                  <c:v>19.480999999999995</c:v>
                </c:pt>
                <c:pt idx="19482">
                  <c:v>19.482000000000028</c:v>
                </c:pt>
                <c:pt idx="19483">
                  <c:v>19.483000000000004</c:v>
                </c:pt>
                <c:pt idx="19484">
                  <c:v>19.484000000000037</c:v>
                </c:pt>
                <c:pt idx="19485">
                  <c:v>19.485000000000014</c:v>
                </c:pt>
                <c:pt idx="19486">
                  <c:v>19.48599999999999</c:v>
                </c:pt>
                <c:pt idx="19487">
                  <c:v>19.487000000000023</c:v>
                </c:pt>
                <c:pt idx="19488">
                  <c:v>19.488</c:v>
                </c:pt>
                <c:pt idx="19489">
                  <c:v>19.489000000000033</c:v>
                </c:pt>
                <c:pt idx="19490">
                  <c:v>19.490000000000009</c:v>
                </c:pt>
                <c:pt idx="19491">
                  <c:v>19.491000000000042</c:v>
                </c:pt>
                <c:pt idx="19492">
                  <c:v>19.492000000000019</c:v>
                </c:pt>
                <c:pt idx="19493">
                  <c:v>19.492999999999995</c:v>
                </c:pt>
                <c:pt idx="19494">
                  <c:v>19.494000000000028</c:v>
                </c:pt>
                <c:pt idx="19495">
                  <c:v>19.495000000000005</c:v>
                </c:pt>
                <c:pt idx="19496">
                  <c:v>19.496000000000038</c:v>
                </c:pt>
                <c:pt idx="19497">
                  <c:v>19.497000000000014</c:v>
                </c:pt>
                <c:pt idx="19498">
                  <c:v>19.49799999999999</c:v>
                </c:pt>
                <c:pt idx="19499">
                  <c:v>19.499000000000024</c:v>
                </c:pt>
                <c:pt idx="19500">
                  <c:v>19.5</c:v>
                </c:pt>
                <c:pt idx="19501">
                  <c:v>19.501000000000033</c:v>
                </c:pt>
                <c:pt idx="19502">
                  <c:v>19.50200000000001</c:v>
                </c:pt>
                <c:pt idx="19503">
                  <c:v>19.503000000000043</c:v>
                </c:pt>
                <c:pt idx="19504">
                  <c:v>19.504000000000019</c:v>
                </c:pt>
                <c:pt idx="19505">
                  <c:v>19.504999999999995</c:v>
                </c:pt>
                <c:pt idx="19506">
                  <c:v>19.506000000000029</c:v>
                </c:pt>
                <c:pt idx="19507">
                  <c:v>19.507000000000005</c:v>
                </c:pt>
                <c:pt idx="19508">
                  <c:v>19.508000000000038</c:v>
                </c:pt>
                <c:pt idx="19509">
                  <c:v>19.509000000000015</c:v>
                </c:pt>
                <c:pt idx="19510">
                  <c:v>19.509999999999991</c:v>
                </c:pt>
                <c:pt idx="19511">
                  <c:v>19.511000000000024</c:v>
                </c:pt>
                <c:pt idx="19512">
                  <c:v>19.512</c:v>
                </c:pt>
                <c:pt idx="19513">
                  <c:v>19.513000000000034</c:v>
                </c:pt>
                <c:pt idx="19514">
                  <c:v>19.51400000000001</c:v>
                </c:pt>
                <c:pt idx="19515">
                  <c:v>19.515000000000043</c:v>
                </c:pt>
                <c:pt idx="19516">
                  <c:v>19.51600000000002</c:v>
                </c:pt>
                <c:pt idx="19517">
                  <c:v>19.516999999999996</c:v>
                </c:pt>
                <c:pt idx="19518">
                  <c:v>19.518000000000029</c:v>
                </c:pt>
                <c:pt idx="19519">
                  <c:v>19.519000000000005</c:v>
                </c:pt>
                <c:pt idx="19520">
                  <c:v>19.520000000000039</c:v>
                </c:pt>
                <c:pt idx="19521">
                  <c:v>19.521000000000015</c:v>
                </c:pt>
                <c:pt idx="19522">
                  <c:v>19.521999999999991</c:v>
                </c:pt>
                <c:pt idx="19523">
                  <c:v>19.523000000000025</c:v>
                </c:pt>
                <c:pt idx="19524">
                  <c:v>19.524000000000001</c:v>
                </c:pt>
                <c:pt idx="19525">
                  <c:v>19.525000000000034</c:v>
                </c:pt>
                <c:pt idx="19526">
                  <c:v>19.52600000000001</c:v>
                </c:pt>
                <c:pt idx="19527">
                  <c:v>19.527000000000044</c:v>
                </c:pt>
                <c:pt idx="19528">
                  <c:v>19.52800000000002</c:v>
                </c:pt>
                <c:pt idx="19529">
                  <c:v>19.528999999999996</c:v>
                </c:pt>
                <c:pt idx="19530">
                  <c:v>19.53000000000003</c:v>
                </c:pt>
                <c:pt idx="19531">
                  <c:v>19.531000000000006</c:v>
                </c:pt>
                <c:pt idx="19532">
                  <c:v>19.532000000000039</c:v>
                </c:pt>
                <c:pt idx="19533">
                  <c:v>19.533000000000015</c:v>
                </c:pt>
                <c:pt idx="19534">
                  <c:v>19.533999999999992</c:v>
                </c:pt>
                <c:pt idx="19535">
                  <c:v>19.535000000000025</c:v>
                </c:pt>
                <c:pt idx="19536">
                  <c:v>19.536000000000001</c:v>
                </c:pt>
                <c:pt idx="19537">
                  <c:v>19.537000000000035</c:v>
                </c:pt>
                <c:pt idx="19538">
                  <c:v>19.538000000000011</c:v>
                </c:pt>
                <c:pt idx="19539">
                  <c:v>19.539000000000044</c:v>
                </c:pt>
                <c:pt idx="19540">
                  <c:v>19.54000000000002</c:v>
                </c:pt>
                <c:pt idx="19541">
                  <c:v>19.540999999999997</c:v>
                </c:pt>
                <c:pt idx="19542">
                  <c:v>19.54200000000003</c:v>
                </c:pt>
                <c:pt idx="19543">
                  <c:v>19.543000000000006</c:v>
                </c:pt>
                <c:pt idx="19544">
                  <c:v>19.54400000000004</c:v>
                </c:pt>
                <c:pt idx="19545">
                  <c:v>19.545000000000016</c:v>
                </c:pt>
                <c:pt idx="19546">
                  <c:v>19.545999999999992</c:v>
                </c:pt>
                <c:pt idx="19547">
                  <c:v>19.547000000000025</c:v>
                </c:pt>
                <c:pt idx="19548">
                  <c:v>19.548000000000002</c:v>
                </c:pt>
                <c:pt idx="19549">
                  <c:v>19.549000000000035</c:v>
                </c:pt>
                <c:pt idx="19550">
                  <c:v>19.550000000000011</c:v>
                </c:pt>
                <c:pt idx="19551">
                  <c:v>19.551000000000045</c:v>
                </c:pt>
                <c:pt idx="19552">
                  <c:v>19.552000000000021</c:v>
                </c:pt>
                <c:pt idx="19553">
                  <c:v>19.552999999999997</c:v>
                </c:pt>
                <c:pt idx="19554">
                  <c:v>19.55400000000003</c:v>
                </c:pt>
                <c:pt idx="19555">
                  <c:v>19.555000000000007</c:v>
                </c:pt>
                <c:pt idx="19556">
                  <c:v>19.55600000000004</c:v>
                </c:pt>
                <c:pt idx="19557">
                  <c:v>19.557000000000016</c:v>
                </c:pt>
                <c:pt idx="19558">
                  <c:v>19.557999999999993</c:v>
                </c:pt>
                <c:pt idx="19559">
                  <c:v>19.559000000000026</c:v>
                </c:pt>
                <c:pt idx="19560">
                  <c:v>19.560000000000002</c:v>
                </c:pt>
                <c:pt idx="19561">
                  <c:v>19.561000000000035</c:v>
                </c:pt>
                <c:pt idx="19562">
                  <c:v>19.562000000000012</c:v>
                </c:pt>
                <c:pt idx="19563">
                  <c:v>19.563000000000045</c:v>
                </c:pt>
                <c:pt idx="19564">
                  <c:v>19.564000000000021</c:v>
                </c:pt>
                <c:pt idx="19565">
                  <c:v>19.564999999999998</c:v>
                </c:pt>
                <c:pt idx="19566">
                  <c:v>19.566000000000031</c:v>
                </c:pt>
                <c:pt idx="19567">
                  <c:v>19.567000000000007</c:v>
                </c:pt>
                <c:pt idx="19568">
                  <c:v>19.56800000000004</c:v>
                </c:pt>
                <c:pt idx="19569">
                  <c:v>19.569000000000017</c:v>
                </c:pt>
                <c:pt idx="19570">
                  <c:v>19.569999999999993</c:v>
                </c:pt>
                <c:pt idx="19571">
                  <c:v>19.571000000000026</c:v>
                </c:pt>
                <c:pt idx="19572">
                  <c:v>19.572000000000003</c:v>
                </c:pt>
                <c:pt idx="19573">
                  <c:v>19.573000000000036</c:v>
                </c:pt>
                <c:pt idx="19574">
                  <c:v>19.574000000000012</c:v>
                </c:pt>
                <c:pt idx="19575">
                  <c:v>19.575000000000045</c:v>
                </c:pt>
                <c:pt idx="19576">
                  <c:v>19.576000000000022</c:v>
                </c:pt>
                <c:pt idx="19577">
                  <c:v>19.576999999999998</c:v>
                </c:pt>
                <c:pt idx="19578">
                  <c:v>19.578000000000031</c:v>
                </c:pt>
                <c:pt idx="19579">
                  <c:v>19.579000000000008</c:v>
                </c:pt>
                <c:pt idx="19580">
                  <c:v>19.580000000000041</c:v>
                </c:pt>
                <c:pt idx="19581">
                  <c:v>19.581000000000017</c:v>
                </c:pt>
                <c:pt idx="19582">
                  <c:v>19.581999999999994</c:v>
                </c:pt>
                <c:pt idx="19583">
                  <c:v>19.583000000000027</c:v>
                </c:pt>
                <c:pt idx="19584">
                  <c:v>19.584000000000003</c:v>
                </c:pt>
                <c:pt idx="19585">
                  <c:v>19.585000000000036</c:v>
                </c:pt>
                <c:pt idx="19586">
                  <c:v>19.586000000000013</c:v>
                </c:pt>
                <c:pt idx="19587">
                  <c:v>19.587000000000046</c:v>
                </c:pt>
                <c:pt idx="19588">
                  <c:v>19.588000000000022</c:v>
                </c:pt>
                <c:pt idx="19589">
                  <c:v>19.588999999999999</c:v>
                </c:pt>
                <c:pt idx="19590">
                  <c:v>19.590000000000032</c:v>
                </c:pt>
                <c:pt idx="19591">
                  <c:v>19.591000000000008</c:v>
                </c:pt>
                <c:pt idx="19592">
                  <c:v>19.592000000000041</c:v>
                </c:pt>
                <c:pt idx="19593">
                  <c:v>19.593000000000018</c:v>
                </c:pt>
                <c:pt idx="19594">
                  <c:v>19.593999999999994</c:v>
                </c:pt>
                <c:pt idx="19595">
                  <c:v>19.595000000000027</c:v>
                </c:pt>
                <c:pt idx="19596">
                  <c:v>19.596000000000004</c:v>
                </c:pt>
                <c:pt idx="19597">
                  <c:v>19.597000000000037</c:v>
                </c:pt>
                <c:pt idx="19598">
                  <c:v>19.598000000000013</c:v>
                </c:pt>
                <c:pt idx="19599">
                  <c:v>19.599000000000046</c:v>
                </c:pt>
                <c:pt idx="19600">
                  <c:v>19.600000000000023</c:v>
                </c:pt>
                <c:pt idx="19601">
                  <c:v>19.600999999999999</c:v>
                </c:pt>
                <c:pt idx="19602">
                  <c:v>19.602000000000032</c:v>
                </c:pt>
                <c:pt idx="19603">
                  <c:v>19.603000000000009</c:v>
                </c:pt>
                <c:pt idx="19604">
                  <c:v>19.604000000000042</c:v>
                </c:pt>
                <c:pt idx="19605">
                  <c:v>19.605000000000018</c:v>
                </c:pt>
                <c:pt idx="19606">
                  <c:v>19.605999999999995</c:v>
                </c:pt>
                <c:pt idx="19607">
                  <c:v>19.607000000000028</c:v>
                </c:pt>
                <c:pt idx="19608">
                  <c:v>19.608000000000004</c:v>
                </c:pt>
                <c:pt idx="19609">
                  <c:v>19.609000000000037</c:v>
                </c:pt>
                <c:pt idx="19610">
                  <c:v>19.610000000000014</c:v>
                </c:pt>
                <c:pt idx="19611">
                  <c:v>19.61099999999999</c:v>
                </c:pt>
                <c:pt idx="19612">
                  <c:v>19.612000000000023</c:v>
                </c:pt>
                <c:pt idx="19613">
                  <c:v>19.613</c:v>
                </c:pt>
                <c:pt idx="19614">
                  <c:v>19.614000000000033</c:v>
                </c:pt>
                <c:pt idx="19615">
                  <c:v>19.615000000000009</c:v>
                </c:pt>
                <c:pt idx="19616">
                  <c:v>19.616000000000042</c:v>
                </c:pt>
                <c:pt idx="19617">
                  <c:v>19.617000000000019</c:v>
                </c:pt>
                <c:pt idx="19618">
                  <c:v>19.617999999999995</c:v>
                </c:pt>
                <c:pt idx="19619">
                  <c:v>19.619000000000028</c:v>
                </c:pt>
                <c:pt idx="19620">
                  <c:v>19.620000000000005</c:v>
                </c:pt>
                <c:pt idx="19621">
                  <c:v>19.621000000000038</c:v>
                </c:pt>
                <c:pt idx="19622">
                  <c:v>19.622000000000014</c:v>
                </c:pt>
                <c:pt idx="19623">
                  <c:v>19.62299999999999</c:v>
                </c:pt>
                <c:pt idx="19624">
                  <c:v>19.624000000000024</c:v>
                </c:pt>
                <c:pt idx="19625">
                  <c:v>19.625</c:v>
                </c:pt>
                <c:pt idx="19626">
                  <c:v>19.626000000000033</c:v>
                </c:pt>
                <c:pt idx="19627">
                  <c:v>19.62700000000001</c:v>
                </c:pt>
                <c:pt idx="19628">
                  <c:v>19.628000000000043</c:v>
                </c:pt>
                <c:pt idx="19629">
                  <c:v>19.629000000000019</c:v>
                </c:pt>
                <c:pt idx="19630">
                  <c:v>19.629999999999995</c:v>
                </c:pt>
                <c:pt idx="19631">
                  <c:v>19.631000000000029</c:v>
                </c:pt>
                <c:pt idx="19632">
                  <c:v>19.632000000000005</c:v>
                </c:pt>
                <c:pt idx="19633">
                  <c:v>19.633000000000038</c:v>
                </c:pt>
                <c:pt idx="19634">
                  <c:v>19.634000000000015</c:v>
                </c:pt>
                <c:pt idx="19635">
                  <c:v>19.634999999999991</c:v>
                </c:pt>
                <c:pt idx="19636">
                  <c:v>19.636000000000024</c:v>
                </c:pt>
                <c:pt idx="19637">
                  <c:v>19.637</c:v>
                </c:pt>
                <c:pt idx="19638">
                  <c:v>19.638000000000034</c:v>
                </c:pt>
                <c:pt idx="19639">
                  <c:v>19.63900000000001</c:v>
                </c:pt>
                <c:pt idx="19640">
                  <c:v>19.640000000000043</c:v>
                </c:pt>
                <c:pt idx="19641">
                  <c:v>19.64100000000002</c:v>
                </c:pt>
                <c:pt idx="19642">
                  <c:v>19.641999999999996</c:v>
                </c:pt>
                <c:pt idx="19643">
                  <c:v>19.643000000000029</c:v>
                </c:pt>
                <c:pt idx="19644">
                  <c:v>19.644000000000005</c:v>
                </c:pt>
                <c:pt idx="19645">
                  <c:v>19.645000000000039</c:v>
                </c:pt>
                <c:pt idx="19646">
                  <c:v>19.646000000000015</c:v>
                </c:pt>
                <c:pt idx="19647">
                  <c:v>19.646999999999991</c:v>
                </c:pt>
                <c:pt idx="19648">
                  <c:v>19.648000000000025</c:v>
                </c:pt>
                <c:pt idx="19649">
                  <c:v>19.649000000000001</c:v>
                </c:pt>
                <c:pt idx="19650">
                  <c:v>19.650000000000034</c:v>
                </c:pt>
                <c:pt idx="19651">
                  <c:v>19.65100000000001</c:v>
                </c:pt>
                <c:pt idx="19652">
                  <c:v>19.652000000000044</c:v>
                </c:pt>
                <c:pt idx="19653">
                  <c:v>19.65300000000002</c:v>
                </c:pt>
                <c:pt idx="19654">
                  <c:v>19.653999999999996</c:v>
                </c:pt>
                <c:pt idx="19655">
                  <c:v>19.65500000000003</c:v>
                </c:pt>
                <c:pt idx="19656">
                  <c:v>19.656000000000006</c:v>
                </c:pt>
                <c:pt idx="19657">
                  <c:v>19.657000000000039</c:v>
                </c:pt>
                <c:pt idx="19658">
                  <c:v>19.658000000000015</c:v>
                </c:pt>
                <c:pt idx="19659">
                  <c:v>19.658999999999992</c:v>
                </c:pt>
                <c:pt idx="19660">
                  <c:v>19.660000000000025</c:v>
                </c:pt>
                <c:pt idx="19661">
                  <c:v>19.661000000000001</c:v>
                </c:pt>
                <c:pt idx="19662">
                  <c:v>19.662000000000035</c:v>
                </c:pt>
                <c:pt idx="19663">
                  <c:v>19.663000000000011</c:v>
                </c:pt>
                <c:pt idx="19664">
                  <c:v>19.664000000000044</c:v>
                </c:pt>
                <c:pt idx="19665">
                  <c:v>19.66500000000002</c:v>
                </c:pt>
                <c:pt idx="19666">
                  <c:v>19.665999999999997</c:v>
                </c:pt>
                <c:pt idx="19667">
                  <c:v>19.66700000000003</c:v>
                </c:pt>
                <c:pt idx="19668">
                  <c:v>19.668000000000006</c:v>
                </c:pt>
                <c:pt idx="19669">
                  <c:v>19.66900000000004</c:v>
                </c:pt>
                <c:pt idx="19670">
                  <c:v>19.670000000000016</c:v>
                </c:pt>
                <c:pt idx="19671">
                  <c:v>19.670999999999992</c:v>
                </c:pt>
                <c:pt idx="19672">
                  <c:v>19.672000000000025</c:v>
                </c:pt>
                <c:pt idx="19673">
                  <c:v>19.673000000000002</c:v>
                </c:pt>
                <c:pt idx="19674">
                  <c:v>19.674000000000035</c:v>
                </c:pt>
                <c:pt idx="19675">
                  <c:v>19.675000000000011</c:v>
                </c:pt>
                <c:pt idx="19676">
                  <c:v>19.676000000000045</c:v>
                </c:pt>
                <c:pt idx="19677">
                  <c:v>19.677000000000021</c:v>
                </c:pt>
                <c:pt idx="19678">
                  <c:v>19.677999999999997</c:v>
                </c:pt>
                <c:pt idx="19679">
                  <c:v>19.67900000000003</c:v>
                </c:pt>
                <c:pt idx="19680">
                  <c:v>19.680000000000007</c:v>
                </c:pt>
                <c:pt idx="19681">
                  <c:v>19.68100000000004</c:v>
                </c:pt>
                <c:pt idx="19682">
                  <c:v>19.682000000000016</c:v>
                </c:pt>
                <c:pt idx="19683">
                  <c:v>19.682999999999993</c:v>
                </c:pt>
                <c:pt idx="19684">
                  <c:v>19.684000000000026</c:v>
                </c:pt>
                <c:pt idx="19685">
                  <c:v>19.685000000000002</c:v>
                </c:pt>
                <c:pt idx="19686">
                  <c:v>19.686000000000035</c:v>
                </c:pt>
                <c:pt idx="19687">
                  <c:v>19.687000000000012</c:v>
                </c:pt>
                <c:pt idx="19688">
                  <c:v>19.688000000000045</c:v>
                </c:pt>
                <c:pt idx="19689">
                  <c:v>19.689000000000021</c:v>
                </c:pt>
                <c:pt idx="19690">
                  <c:v>19.689999999999998</c:v>
                </c:pt>
                <c:pt idx="19691">
                  <c:v>19.691000000000031</c:v>
                </c:pt>
                <c:pt idx="19692">
                  <c:v>19.692000000000007</c:v>
                </c:pt>
                <c:pt idx="19693">
                  <c:v>19.69300000000004</c:v>
                </c:pt>
                <c:pt idx="19694">
                  <c:v>19.694000000000017</c:v>
                </c:pt>
                <c:pt idx="19695">
                  <c:v>19.694999999999993</c:v>
                </c:pt>
                <c:pt idx="19696">
                  <c:v>19.696000000000026</c:v>
                </c:pt>
                <c:pt idx="19697">
                  <c:v>19.697000000000003</c:v>
                </c:pt>
                <c:pt idx="19698">
                  <c:v>19.698000000000036</c:v>
                </c:pt>
                <c:pt idx="19699">
                  <c:v>19.699000000000012</c:v>
                </c:pt>
                <c:pt idx="19700">
                  <c:v>19.700000000000045</c:v>
                </c:pt>
                <c:pt idx="19701">
                  <c:v>19.701000000000022</c:v>
                </c:pt>
                <c:pt idx="19702">
                  <c:v>19.701999999999998</c:v>
                </c:pt>
                <c:pt idx="19703">
                  <c:v>19.703000000000031</c:v>
                </c:pt>
                <c:pt idx="19704">
                  <c:v>19.704000000000008</c:v>
                </c:pt>
                <c:pt idx="19705">
                  <c:v>19.705000000000041</c:v>
                </c:pt>
                <c:pt idx="19706">
                  <c:v>19.706000000000017</c:v>
                </c:pt>
                <c:pt idx="19707">
                  <c:v>19.706999999999994</c:v>
                </c:pt>
                <c:pt idx="19708">
                  <c:v>19.708000000000027</c:v>
                </c:pt>
                <c:pt idx="19709">
                  <c:v>19.709000000000003</c:v>
                </c:pt>
                <c:pt idx="19710">
                  <c:v>19.710000000000036</c:v>
                </c:pt>
                <c:pt idx="19711">
                  <c:v>19.711000000000013</c:v>
                </c:pt>
                <c:pt idx="19712">
                  <c:v>19.712000000000046</c:v>
                </c:pt>
                <c:pt idx="19713">
                  <c:v>19.713000000000022</c:v>
                </c:pt>
                <c:pt idx="19714">
                  <c:v>19.713999999999999</c:v>
                </c:pt>
                <c:pt idx="19715">
                  <c:v>19.715000000000032</c:v>
                </c:pt>
                <c:pt idx="19716">
                  <c:v>19.716000000000008</c:v>
                </c:pt>
                <c:pt idx="19717">
                  <c:v>19.717000000000041</c:v>
                </c:pt>
                <c:pt idx="19718">
                  <c:v>19.718000000000018</c:v>
                </c:pt>
                <c:pt idx="19719">
                  <c:v>19.718999999999994</c:v>
                </c:pt>
                <c:pt idx="19720">
                  <c:v>19.720000000000027</c:v>
                </c:pt>
                <c:pt idx="19721">
                  <c:v>19.721000000000004</c:v>
                </c:pt>
                <c:pt idx="19722">
                  <c:v>19.722000000000037</c:v>
                </c:pt>
                <c:pt idx="19723">
                  <c:v>19.723000000000013</c:v>
                </c:pt>
                <c:pt idx="19724">
                  <c:v>19.724000000000046</c:v>
                </c:pt>
                <c:pt idx="19725">
                  <c:v>19.725000000000023</c:v>
                </c:pt>
                <c:pt idx="19726">
                  <c:v>19.725999999999999</c:v>
                </c:pt>
                <c:pt idx="19727">
                  <c:v>19.727000000000032</c:v>
                </c:pt>
                <c:pt idx="19728">
                  <c:v>19.728000000000009</c:v>
                </c:pt>
                <c:pt idx="19729">
                  <c:v>19.729000000000042</c:v>
                </c:pt>
                <c:pt idx="19730">
                  <c:v>19.730000000000018</c:v>
                </c:pt>
                <c:pt idx="19731">
                  <c:v>19.730999999999995</c:v>
                </c:pt>
                <c:pt idx="19732">
                  <c:v>19.732000000000028</c:v>
                </c:pt>
                <c:pt idx="19733">
                  <c:v>19.733000000000004</c:v>
                </c:pt>
                <c:pt idx="19734">
                  <c:v>19.734000000000037</c:v>
                </c:pt>
                <c:pt idx="19735">
                  <c:v>19.735000000000014</c:v>
                </c:pt>
                <c:pt idx="19736">
                  <c:v>19.73599999999999</c:v>
                </c:pt>
                <c:pt idx="19737">
                  <c:v>19.737000000000023</c:v>
                </c:pt>
                <c:pt idx="19738">
                  <c:v>19.738</c:v>
                </c:pt>
                <c:pt idx="19739">
                  <c:v>19.739000000000033</c:v>
                </c:pt>
                <c:pt idx="19740">
                  <c:v>19.740000000000009</c:v>
                </c:pt>
                <c:pt idx="19741">
                  <c:v>19.741000000000042</c:v>
                </c:pt>
                <c:pt idx="19742">
                  <c:v>19.742000000000019</c:v>
                </c:pt>
                <c:pt idx="19743">
                  <c:v>19.742999999999995</c:v>
                </c:pt>
                <c:pt idx="19744">
                  <c:v>19.744000000000028</c:v>
                </c:pt>
                <c:pt idx="19745">
                  <c:v>19.745000000000005</c:v>
                </c:pt>
                <c:pt idx="19746">
                  <c:v>19.746000000000038</c:v>
                </c:pt>
                <c:pt idx="19747">
                  <c:v>19.747000000000014</c:v>
                </c:pt>
                <c:pt idx="19748">
                  <c:v>19.74799999999999</c:v>
                </c:pt>
                <c:pt idx="19749">
                  <c:v>19.749000000000024</c:v>
                </c:pt>
                <c:pt idx="19750">
                  <c:v>19.75</c:v>
                </c:pt>
                <c:pt idx="19751">
                  <c:v>19.751000000000033</c:v>
                </c:pt>
                <c:pt idx="19752">
                  <c:v>19.75200000000001</c:v>
                </c:pt>
                <c:pt idx="19753">
                  <c:v>19.753000000000043</c:v>
                </c:pt>
                <c:pt idx="19754">
                  <c:v>19.754000000000019</c:v>
                </c:pt>
                <c:pt idx="19755">
                  <c:v>19.754999999999995</c:v>
                </c:pt>
                <c:pt idx="19756">
                  <c:v>19.756000000000029</c:v>
                </c:pt>
                <c:pt idx="19757">
                  <c:v>19.757000000000005</c:v>
                </c:pt>
                <c:pt idx="19758">
                  <c:v>19.758000000000038</c:v>
                </c:pt>
                <c:pt idx="19759">
                  <c:v>19.759000000000015</c:v>
                </c:pt>
                <c:pt idx="19760">
                  <c:v>19.759999999999991</c:v>
                </c:pt>
                <c:pt idx="19761">
                  <c:v>19.761000000000024</c:v>
                </c:pt>
                <c:pt idx="19762">
                  <c:v>19.762</c:v>
                </c:pt>
                <c:pt idx="19763">
                  <c:v>19.763000000000034</c:v>
                </c:pt>
                <c:pt idx="19764">
                  <c:v>19.76400000000001</c:v>
                </c:pt>
                <c:pt idx="19765">
                  <c:v>19.765000000000043</c:v>
                </c:pt>
                <c:pt idx="19766">
                  <c:v>19.76600000000002</c:v>
                </c:pt>
                <c:pt idx="19767">
                  <c:v>19.766999999999996</c:v>
                </c:pt>
                <c:pt idx="19768">
                  <c:v>19.768000000000029</c:v>
                </c:pt>
                <c:pt idx="19769">
                  <c:v>19.769000000000005</c:v>
                </c:pt>
                <c:pt idx="19770">
                  <c:v>19.770000000000039</c:v>
                </c:pt>
                <c:pt idx="19771">
                  <c:v>19.771000000000015</c:v>
                </c:pt>
                <c:pt idx="19772">
                  <c:v>19.771999999999991</c:v>
                </c:pt>
                <c:pt idx="19773">
                  <c:v>19.773000000000025</c:v>
                </c:pt>
                <c:pt idx="19774">
                  <c:v>19.774000000000001</c:v>
                </c:pt>
                <c:pt idx="19775">
                  <c:v>19.775000000000034</c:v>
                </c:pt>
                <c:pt idx="19776">
                  <c:v>19.77600000000001</c:v>
                </c:pt>
                <c:pt idx="19777">
                  <c:v>19.777000000000044</c:v>
                </c:pt>
                <c:pt idx="19778">
                  <c:v>19.77800000000002</c:v>
                </c:pt>
                <c:pt idx="19779">
                  <c:v>19.778999999999996</c:v>
                </c:pt>
                <c:pt idx="19780">
                  <c:v>19.78000000000003</c:v>
                </c:pt>
                <c:pt idx="19781">
                  <c:v>19.781000000000006</c:v>
                </c:pt>
                <c:pt idx="19782">
                  <c:v>19.782000000000039</c:v>
                </c:pt>
                <c:pt idx="19783">
                  <c:v>19.783000000000015</c:v>
                </c:pt>
                <c:pt idx="19784">
                  <c:v>19.783999999999992</c:v>
                </c:pt>
                <c:pt idx="19785">
                  <c:v>19.785000000000025</c:v>
                </c:pt>
                <c:pt idx="19786">
                  <c:v>19.786000000000001</c:v>
                </c:pt>
                <c:pt idx="19787">
                  <c:v>19.787000000000035</c:v>
                </c:pt>
                <c:pt idx="19788">
                  <c:v>19.788000000000011</c:v>
                </c:pt>
                <c:pt idx="19789">
                  <c:v>19.789000000000044</c:v>
                </c:pt>
                <c:pt idx="19790">
                  <c:v>19.79000000000002</c:v>
                </c:pt>
                <c:pt idx="19791">
                  <c:v>19.790999999999997</c:v>
                </c:pt>
                <c:pt idx="19792">
                  <c:v>19.79200000000003</c:v>
                </c:pt>
                <c:pt idx="19793">
                  <c:v>19.793000000000006</c:v>
                </c:pt>
                <c:pt idx="19794">
                  <c:v>19.79400000000004</c:v>
                </c:pt>
                <c:pt idx="19795">
                  <c:v>19.795000000000016</c:v>
                </c:pt>
                <c:pt idx="19796">
                  <c:v>19.795999999999992</c:v>
                </c:pt>
                <c:pt idx="19797">
                  <c:v>19.797000000000025</c:v>
                </c:pt>
                <c:pt idx="19798">
                  <c:v>19.798000000000002</c:v>
                </c:pt>
                <c:pt idx="19799">
                  <c:v>19.799000000000035</c:v>
                </c:pt>
                <c:pt idx="19800">
                  <c:v>19.800000000000011</c:v>
                </c:pt>
                <c:pt idx="19801">
                  <c:v>19.801000000000045</c:v>
                </c:pt>
                <c:pt idx="19802">
                  <c:v>19.802000000000021</c:v>
                </c:pt>
                <c:pt idx="19803">
                  <c:v>19.802999999999997</c:v>
                </c:pt>
                <c:pt idx="19804">
                  <c:v>19.80400000000003</c:v>
                </c:pt>
                <c:pt idx="19805">
                  <c:v>19.805000000000007</c:v>
                </c:pt>
                <c:pt idx="19806">
                  <c:v>19.80600000000004</c:v>
                </c:pt>
                <c:pt idx="19807">
                  <c:v>19.807000000000016</c:v>
                </c:pt>
                <c:pt idx="19808">
                  <c:v>19.807999999999993</c:v>
                </c:pt>
                <c:pt idx="19809">
                  <c:v>19.809000000000026</c:v>
                </c:pt>
                <c:pt idx="19810">
                  <c:v>19.810000000000002</c:v>
                </c:pt>
                <c:pt idx="19811">
                  <c:v>19.811000000000035</c:v>
                </c:pt>
                <c:pt idx="19812">
                  <c:v>19.812000000000012</c:v>
                </c:pt>
                <c:pt idx="19813">
                  <c:v>19.813000000000045</c:v>
                </c:pt>
                <c:pt idx="19814">
                  <c:v>19.814000000000021</c:v>
                </c:pt>
                <c:pt idx="19815">
                  <c:v>19.814999999999998</c:v>
                </c:pt>
                <c:pt idx="19816">
                  <c:v>19.816000000000031</c:v>
                </c:pt>
                <c:pt idx="19817">
                  <c:v>19.817000000000007</c:v>
                </c:pt>
                <c:pt idx="19818">
                  <c:v>19.81800000000004</c:v>
                </c:pt>
                <c:pt idx="19819">
                  <c:v>19.819000000000017</c:v>
                </c:pt>
                <c:pt idx="19820">
                  <c:v>19.819999999999993</c:v>
                </c:pt>
                <c:pt idx="19821">
                  <c:v>19.821000000000026</c:v>
                </c:pt>
                <c:pt idx="19822">
                  <c:v>19.822000000000003</c:v>
                </c:pt>
                <c:pt idx="19823">
                  <c:v>19.823000000000036</c:v>
                </c:pt>
                <c:pt idx="19824">
                  <c:v>19.824000000000012</c:v>
                </c:pt>
                <c:pt idx="19825">
                  <c:v>19.825000000000045</c:v>
                </c:pt>
                <c:pt idx="19826">
                  <c:v>19.826000000000022</c:v>
                </c:pt>
                <c:pt idx="19827">
                  <c:v>19.826999999999998</c:v>
                </c:pt>
                <c:pt idx="19828">
                  <c:v>19.828000000000031</c:v>
                </c:pt>
                <c:pt idx="19829">
                  <c:v>19.829000000000008</c:v>
                </c:pt>
                <c:pt idx="19830">
                  <c:v>19.830000000000041</c:v>
                </c:pt>
                <c:pt idx="19831">
                  <c:v>19.831000000000017</c:v>
                </c:pt>
                <c:pt idx="19832">
                  <c:v>19.831999999999994</c:v>
                </c:pt>
                <c:pt idx="19833">
                  <c:v>19.833000000000027</c:v>
                </c:pt>
                <c:pt idx="19834">
                  <c:v>19.834000000000003</c:v>
                </c:pt>
                <c:pt idx="19835">
                  <c:v>19.835000000000036</c:v>
                </c:pt>
                <c:pt idx="19836">
                  <c:v>19.836000000000013</c:v>
                </c:pt>
                <c:pt idx="19837">
                  <c:v>19.837000000000046</c:v>
                </c:pt>
                <c:pt idx="19838">
                  <c:v>19.838000000000022</c:v>
                </c:pt>
                <c:pt idx="19839">
                  <c:v>19.838999999999999</c:v>
                </c:pt>
                <c:pt idx="19840">
                  <c:v>19.840000000000032</c:v>
                </c:pt>
                <c:pt idx="19841">
                  <c:v>19.841000000000008</c:v>
                </c:pt>
                <c:pt idx="19842">
                  <c:v>19.842000000000041</c:v>
                </c:pt>
                <c:pt idx="19843">
                  <c:v>19.843000000000018</c:v>
                </c:pt>
                <c:pt idx="19844">
                  <c:v>19.843999999999994</c:v>
                </c:pt>
                <c:pt idx="19845">
                  <c:v>19.845000000000027</c:v>
                </c:pt>
                <c:pt idx="19846">
                  <c:v>19.846000000000004</c:v>
                </c:pt>
                <c:pt idx="19847">
                  <c:v>19.847000000000037</c:v>
                </c:pt>
                <c:pt idx="19848">
                  <c:v>19.848000000000013</c:v>
                </c:pt>
                <c:pt idx="19849">
                  <c:v>19.849000000000046</c:v>
                </c:pt>
                <c:pt idx="19850">
                  <c:v>19.850000000000023</c:v>
                </c:pt>
                <c:pt idx="19851">
                  <c:v>19.850999999999999</c:v>
                </c:pt>
                <c:pt idx="19852">
                  <c:v>19.852000000000032</c:v>
                </c:pt>
                <c:pt idx="19853">
                  <c:v>19.853000000000009</c:v>
                </c:pt>
                <c:pt idx="19854">
                  <c:v>19.854000000000042</c:v>
                </c:pt>
                <c:pt idx="19855">
                  <c:v>19.855000000000018</c:v>
                </c:pt>
                <c:pt idx="19856">
                  <c:v>19.855999999999995</c:v>
                </c:pt>
                <c:pt idx="19857">
                  <c:v>19.857000000000028</c:v>
                </c:pt>
                <c:pt idx="19858">
                  <c:v>19.858000000000004</c:v>
                </c:pt>
                <c:pt idx="19859">
                  <c:v>19.859000000000037</c:v>
                </c:pt>
                <c:pt idx="19860">
                  <c:v>19.860000000000014</c:v>
                </c:pt>
                <c:pt idx="19861">
                  <c:v>19.86099999999999</c:v>
                </c:pt>
                <c:pt idx="19862">
                  <c:v>19.862000000000023</c:v>
                </c:pt>
                <c:pt idx="19863">
                  <c:v>19.863</c:v>
                </c:pt>
                <c:pt idx="19864">
                  <c:v>19.864000000000033</c:v>
                </c:pt>
                <c:pt idx="19865">
                  <c:v>19.865000000000009</c:v>
                </c:pt>
                <c:pt idx="19866">
                  <c:v>19.866000000000042</c:v>
                </c:pt>
                <c:pt idx="19867">
                  <c:v>19.867000000000019</c:v>
                </c:pt>
                <c:pt idx="19868">
                  <c:v>19.867999999999995</c:v>
                </c:pt>
                <c:pt idx="19869">
                  <c:v>19.869000000000028</c:v>
                </c:pt>
                <c:pt idx="19870">
                  <c:v>19.870000000000005</c:v>
                </c:pt>
                <c:pt idx="19871">
                  <c:v>19.871000000000038</c:v>
                </c:pt>
                <c:pt idx="19872">
                  <c:v>19.872000000000014</c:v>
                </c:pt>
                <c:pt idx="19873">
                  <c:v>19.87299999999999</c:v>
                </c:pt>
                <c:pt idx="19874">
                  <c:v>19.874000000000024</c:v>
                </c:pt>
                <c:pt idx="19875">
                  <c:v>19.875</c:v>
                </c:pt>
                <c:pt idx="19876">
                  <c:v>19.876000000000033</c:v>
                </c:pt>
                <c:pt idx="19877">
                  <c:v>19.87700000000001</c:v>
                </c:pt>
                <c:pt idx="19878">
                  <c:v>19.878000000000043</c:v>
                </c:pt>
                <c:pt idx="19879">
                  <c:v>19.879000000000019</c:v>
                </c:pt>
                <c:pt idx="19880">
                  <c:v>19.879999999999995</c:v>
                </c:pt>
                <c:pt idx="19881">
                  <c:v>19.881000000000029</c:v>
                </c:pt>
                <c:pt idx="19882">
                  <c:v>19.882000000000005</c:v>
                </c:pt>
                <c:pt idx="19883">
                  <c:v>19.883000000000038</c:v>
                </c:pt>
                <c:pt idx="19884">
                  <c:v>19.884000000000015</c:v>
                </c:pt>
                <c:pt idx="19885">
                  <c:v>19.884999999999991</c:v>
                </c:pt>
                <c:pt idx="19886">
                  <c:v>19.886000000000024</c:v>
                </c:pt>
                <c:pt idx="19887">
                  <c:v>19.887</c:v>
                </c:pt>
                <c:pt idx="19888">
                  <c:v>19.888000000000034</c:v>
                </c:pt>
                <c:pt idx="19889">
                  <c:v>19.88900000000001</c:v>
                </c:pt>
                <c:pt idx="19890">
                  <c:v>19.890000000000043</c:v>
                </c:pt>
                <c:pt idx="19891">
                  <c:v>19.89100000000002</c:v>
                </c:pt>
                <c:pt idx="19892">
                  <c:v>19.891999999999996</c:v>
                </c:pt>
                <c:pt idx="19893">
                  <c:v>19.893000000000029</c:v>
                </c:pt>
                <c:pt idx="19894">
                  <c:v>19.894000000000005</c:v>
                </c:pt>
                <c:pt idx="19895">
                  <c:v>19.895000000000039</c:v>
                </c:pt>
                <c:pt idx="19896">
                  <c:v>19.896000000000015</c:v>
                </c:pt>
                <c:pt idx="19897">
                  <c:v>19.896999999999991</c:v>
                </c:pt>
                <c:pt idx="19898">
                  <c:v>19.898000000000025</c:v>
                </c:pt>
                <c:pt idx="19899">
                  <c:v>19.899000000000001</c:v>
                </c:pt>
                <c:pt idx="19900">
                  <c:v>19.900000000000034</c:v>
                </c:pt>
                <c:pt idx="19901">
                  <c:v>19.90100000000001</c:v>
                </c:pt>
                <c:pt idx="19902">
                  <c:v>19.902000000000044</c:v>
                </c:pt>
                <c:pt idx="19903">
                  <c:v>19.90300000000002</c:v>
                </c:pt>
                <c:pt idx="19904">
                  <c:v>19.903999999999996</c:v>
                </c:pt>
                <c:pt idx="19905">
                  <c:v>19.90500000000003</c:v>
                </c:pt>
                <c:pt idx="19906">
                  <c:v>19.906000000000006</c:v>
                </c:pt>
                <c:pt idx="19907">
                  <c:v>19.907000000000039</c:v>
                </c:pt>
                <c:pt idx="19908">
                  <c:v>19.908000000000015</c:v>
                </c:pt>
                <c:pt idx="19909">
                  <c:v>19.908999999999992</c:v>
                </c:pt>
                <c:pt idx="19910">
                  <c:v>19.910000000000025</c:v>
                </c:pt>
                <c:pt idx="19911">
                  <c:v>19.911000000000001</c:v>
                </c:pt>
                <c:pt idx="19912">
                  <c:v>19.912000000000035</c:v>
                </c:pt>
                <c:pt idx="19913">
                  <c:v>19.913000000000011</c:v>
                </c:pt>
                <c:pt idx="19914">
                  <c:v>19.914000000000044</c:v>
                </c:pt>
                <c:pt idx="19915">
                  <c:v>19.91500000000002</c:v>
                </c:pt>
                <c:pt idx="19916">
                  <c:v>19.915999999999997</c:v>
                </c:pt>
                <c:pt idx="19917">
                  <c:v>19.91700000000003</c:v>
                </c:pt>
                <c:pt idx="19918">
                  <c:v>19.918000000000006</c:v>
                </c:pt>
                <c:pt idx="19919">
                  <c:v>19.91900000000004</c:v>
                </c:pt>
                <c:pt idx="19920">
                  <c:v>19.920000000000016</c:v>
                </c:pt>
                <c:pt idx="19921">
                  <c:v>19.920999999999992</c:v>
                </c:pt>
                <c:pt idx="19922">
                  <c:v>19.922000000000025</c:v>
                </c:pt>
                <c:pt idx="19923">
                  <c:v>19.923000000000002</c:v>
                </c:pt>
                <c:pt idx="19924">
                  <c:v>19.924000000000035</c:v>
                </c:pt>
                <c:pt idx="19925">
                  <c:v>19.925000000000011</c:v>
                </c:pt>
                <c:pt idx="19926">
                  <c:v>19.926000000000045</c:v>
                </c:pt>
                <c:pt idx="19927">
                  <c:v>19.927000000000021</c:v>
                </c:pt>
                <c:pt idx="19928">
                  <c:v>19.927999999999997</c:v>
                </c:pt>
                <c:pt idx="19929">
                  <c:v>19.92900000000003</c:v>
                </c:pt>
                <c:pt idx="19930">
                  <c:v>19.930000000000007</c:v>
                </c:pt>
                <c:pt idx="19931">
                  <c:v>19.93100000000004</c:v>
                </c:pt>
                <c:pt idx="19932">
                  <c:v>19.932000000000016</c:v>
                </c:pt>
                <c:pt idx="19933">
                  <c:v>19.932999999999993</c:v>
                </c:pt>
                <c:pt idx="19934">
                  <c:v>19.934000000000026</c:v>
                </c:pt>
                <c:pt idx="19935">
                  <c:v>19.935000000000002</c:v>
                </c:pt>
                <c:pt idx="19936">
                  <c:v>19.936000000000035</c:v>
                </c:pt>
                <c:pt idx="19937">
                  <c:v>19.937000000000012</c:v>
                </c:pt>
                <c:pt idx="19938">
                  <c:v>19.938000000000045</c:v>
                </c:pt>
                <c:pt idx="19939">
                  <c:v>19.939000000000021</c:v>
                </c:pt>
                <c:pt idx="19940">
                  <c:v>19.939999999999998</c:v>
                </c:pt>
                <c:pt idx="19941">
                  <c:v>19.941000000000031</c:v>
                </c:pt>
                <c:pt idx="19942">
                  <c:v>19.942000000000007</c:v>
                </c:pt>
                <c:pt idx="19943">
                  <c:v>19.94300000000004</c:v>
                </c:pt>
                <c:pt idx="19944">
                  <c:v>19.944000000000017</c:v>
                </c:pt>
                <c:pt idx="19945">
                  <c:v>19.944999999999993</c:v>
                </c:pt>
                <c:pt idx="19946">
                  <c:v>19.946000000000026</c:v>
                </c:pt>
                <c:pt idx="19947">
                  <c:v>19.947000000000003</c:v>
                </c:pt>
                <c:pt idx="19948">
                  <c:v>19.948000000000036</c:v>
                </c:pt>
                <c:pt idx="19949">
                  <c:v>19.949000000000012</c:v>
                </c:pt>
                <c:pt idx="19950">
                  <c:v>19.950000000000045</c:v>
                </c:pt>
                <c:pt idx="19951">
                  <c:v>19.951000000000022</c:v>
                </c:pt>
                <c:pt idx="19952">
                  <c:v>19.951999999999998</c:v>
                </c:pt>
                <c:pt idx="19953">
                  <c:v>19.953000000000031</c:v>
                </c:pt>
                <c:pt idx="19954">
                  <c:v>19.954000000000008</c:v>
                </c:pt>
                <c:pt idx="19955">
                  <c:v>19.955000000000041</c:v>
                </c:pt>
                <c:pt idx="19956">
                  <c:v>19.956000000000017</c:v>
                </c:pt>
                <c:pt idx="19957">
                  <c:v>19.956999999999994</c:v>
                </c:pt>
                <c:pt idx="19958">
                  <c:v>19.958000000000027</c:v>
                </c:pt>
                <c:pt idx="19959">
                  <c:v>19.959000000000003</c:v>
                </c:pt>
                <c:pt idx="19960">
                  <c:v>19.960000000000036</c:v>
                </c:pt>
                <c:pt idx="19961">
                  <c:v>19.961000000000013</c:v>
                </c:pt>
                <c:pt idx="19962">
                  <c:v>19.962000000000046</c:v>
                </c:pt>
                <c:pt idx="19963">
                  <c:v>19.963000000000022</c:v>
                </c:pt>
                <c:pt idx="19964">
                  <c:v>19.963999999999999</c:v>
                </c:pt>
                <c:pt idx="19965">
                  <c:v>19.965000000000032</c:v>
                </c:pt>
                <c:pt idx="19966">
                  <c:v>19.966000000000008</c:v>
                </c:pt>
                <c:pt idx="19967">
                  <c:v>19.967000000000041</c:v>
                </c:pt>
                <c:pt idx="19968">
                  <c:v>19.968000000000018</c:v>
                </c:pt>
                <c:pt idx="19969">
                  <c:v>19.968999999999994</c:v>
                </c:pt>
                <c:pt idx="19970">
                  <c:v>19.970000000000027</c:v>
                </c:pt>
                <c:pt idx="19971">
                  <c:v>19.971000000000004</c:v>
                </c:pt>
                <c:pt idx="19972">
                  <c:v>19.972000000000037</c:v>
                </c:pt>
                <c:pt idx="19973">
                  <c:v>19.973000000000013</c:v>
                </c:pt>
                <c:pt idx="19974">
                  <c:v>19.974000000000046</c:v>
                </c:pt>
                <c:pt idx="19975">
                  <c:v>19.975000000000023</c:v>
                </c:pt>
                <c:pt idx="19976">
                  <c:v>19.975999999999999</c:v>
                </c:pt>
                <c:pt idx="19977">
                  <c:v>19.977000000000032</c:v>
                </c:pt>
                <c:pt idx="19978">
                  <c:v>19.978000000000009</c:v>
                </c:pt>
                <c:pt idx="19979">
                  <c:v>19.979000000000042</c:v>
                </c:pt>
                <c:pt idx="19980">
                  <c:v>19.980000000000018</c:v>
                </c:pt>
                <c:pt idx="19981">
                  <c:v>19.980999999999995</c:v>
                </c:pt>
                <c:pt idx="19982">
                  <c:v>19.982000000000028</c:v>
                </c:pt>
                <c:pt idx="19983">
                  <c:v>19.983000000000004</c:v>
                </c:pt>
                <c:pt idx="19984">
                  <c:v>19.984000000000037</c:v>
                </c:pt>
                <c:pt idx="19985">
                  <c:v>19.985000000000014</c:v>
                </c:pt>
                <c:pt idx="19986">
                  <c:v>19.98599999999999</c:v>
                </c:pt>
                <c:pt idx="19987">
                  <c:v>19.987000000000023</c:v>
                </c:pt>
                <c:pt idx="19988">
                  <c:v>19.988</c:v>
                </c:pt>
                <c:pt idx="19989">
                  <c:v>19.989000000000033</c:v>
                </c:pt>
                <c:pt idx="19990">
                  <c:v>19.990000000000009</c:v>
                </c:pt>
                <c:pt idx="19991">
                  <c:v>19.991000000000042</c:v>
                </c:pt>
                <c:pt idx="19992">
                  <c:v>19.992000000000019</c:v>
                </c:pt>
                <c:pt idx="19993">
                  <c:v>19.992999999999995</c:v>
                </c:pt>
                <c:pt idx="19994">
                  <c:v>19.994000000000028</c:v>
                </c:pt>
                <c:pt idx="19995">
                  <c:v>19.995000000000005</c:v>
                </c:pt>
                <c:pt idx="19996">
                  <c:v>19.996000000000038</c:v>
                </c:pt>
                <c:pt idx="19997">
                  <c:v>19.997000000000014</c:v>
                </c:pt>
                <c:pt idx="19998">
                  <c:v>19.99799999999999</c:v>
                </c:pt>
                <c:pt idx="19999">
                  <c:v>19.999000000000024</c:v>
                </c:pt>
                <c:pt idx="20000">
                  <c:v>20</c:v>
                </c:pt>
                <c:pt idx="20001">
                  <c:v>20.001000000000033</c:v>
                </c:pt>
                <c:pt idx="20002">
                  <c:v>20.00200000000001</c:v>
                </c:pt>
                <c:pt idx="20003">
                  <c:v>20.003000000000043</c:v>
                </c:pt>
                <c:pt idx="20004">
                  <c:v>20.004000000000019</c:v>
                </c:pt>
                <c:pt idx="20005">
                  <c:v>20.004999999999995</c:v>
                </c:pt>
                <c:pt idx="20006">
                  <c:v>20.006000000000029</c:v>
                </c:pt>
                <c:pt idx="20007">
                  <c:v>20.007000000000005</c:v>
                </c:pt>
                <c:pt idx="20008">
                  <c:v>20.008000000000038</c:v>
                </c:pt>
                <c:pt idx="20009">
                  <c:v>20.009000000000015</c:v>
                </c:pt>
                <c:pt idx="20010">
                  <c:v>20.009999999999991</c:v>
                </c:pt>
                <c:pt idx="20011">
                  <c:v>20.011000000000024</c:v>
                </c:pt>
                <c:pt idx="20012">
                  <c:v>20.012</c:v>
                </c:pt>
                <c:pt idx="20013">
                  <c:v>20.013000000000034</c:v>
                </c:pt>
                <c:pt idx="20014">
                  <c:v>20.01400000000001</c:v>
                </c:pt>
                <c:pt idx="20015">
                  <c:v>20.015000000000043</c:v>
                </c:pt>
                <c:pt idx="20016">
                  <c:v>20.01600000000002</c:v>
                </c:pt>
                <c:pt idx="20017">
                  <c:v>20.016999999999996</c:v>
                </c:pt>
                <c:pt idx="20018">
                  <c:v>20.018000000000029</c:v>
                </c:pt>
                <c:pt idx="20019">
                  <c:v>20.019000000000005</c:v>
                </c:pt>
                <c:pt idx="20020">
                  <c:v>20.020000000000039</c:v>
                </c:pt>
                <c:pt idx="20021">
                  <c:v>20.021000000000015</c:v>
                </c:pt>
                <c:pt idx="20022">
                  <c:v>20.021999999999991</c:v>
                </c:pt>
                <c:pt idx="20023">
                  <c:v>20.023000000000025</c:v>
                </c:pt>
                <c:pt idx="20024">
                  <c:v>20.024000000000001</c:v>
                </c:pt>
                <c:pt idx="20025">
                  <c:v>20.025000000000034</c:v>
                </c:pt>
                <c:pt idx="20026">
                  <c:v>20.02600000000001</c:v>
                </c:pt>
                <c:pt idx="20027">
                  <c:v>20.027000000000044</c:v>
                </c:pt>
                <c:pt idx="20028">
                  <c:v>20.02800000000002</c:v>
                </c:pt>
                <c:pt idx="20029">
                  <c:v>20.028999999999996</c:v>
                </c:pt>
                <c:pt idx="20030">
                  <c:v>20.03000000000003</c:v>
                </c:pt>
                <c:pt idx="20031">
                  <c:v>20.031000000000006</c:v>
                </c:pt>
                <c:pt idx="20032">
                  <c:v>20.032000000000039</c:v>
                </c:pt>
                <c:pt idx="20033">
                  <c:v>20.033000000000015</c:v>
                </c:pt>
                <c:pt idx="20034">
                  <c:v>20.033999999999992</c:v>
                </c:pt>
                <c:pt idx="20035">
                  <c:v>20.035000000000025</c:v>
                </c:pt>
                <c:pt idx="20036">
                  <c:v>20.036000000000001</c:v>
                </c:pt>
                <c:pt idx="20037">
                  <c:v>20.037000000000035</c:v>
                </c:pt>
                <c:pt idx="20038">
                  <c:v>20.038000000000011</c:v>
                </c:pt>
                <c:pt idx="20039">
                  <c:v>20.039000000000044</c:v>
                </c:pt>
                <c:pt idx="20040">
                  <c:v>20.04000000000002</c:v>
                </c:pt>
                <c:pt idx="20041">
                  <c:v>20.040999999999997</c:v>
                </c:pt>
                <c:pt idx="20042">
                  <c:v>20.04200000000003</c:v>
                </c:pt>
                <c:pt idx="20043">
                  <c:v>20.043000000000006</c:v>
                </c:pt>
                <c:pt idx="20044">
                  <c:v>20.04400000000004</c:v>
                </c:pt>
                <c:pt idx="20045">
                  <c:v>20.045000000000016</c:v>
                </c:pt>
                <c:pt idx="20046">
                  <c:v>20.045999999999992</c:v>
                </c:pt>
                <c:pt idx="20047">
                  <c:v>20.047000000000025</c:v>
                </c:pt>
                <c:pt idx="20048">
                  <c:v>20.048000000000002</c:v>
                </c:pt>
                <c:pt idx="20049">
                  <c:v>20.049000000000035</c:v>
                </c:pt>
                <c:pt idx="20050">
                  <c:v>20.050000000000011</c:v>
                </c:pt>
                <c:pt idx="20051">
                  <c:v>20.051000000000045</c:v>
                </c:pt>
                <c:pt idx="20052">
                  <c:v>20.052000000000021</c:v>
                </c:pt>
                <c:pt idx="20053">
                  <c:v>20.052999999999997</c:v>
                </c:pt>
                <c:pt idx="20054">
                  <c:v>20.05400000000003</c:v>
                </c:pt>
                <c:pt idx="20055">
                  <c:v>20.055000000000007</c:v>
                </c:pt>
                <c:pt idx="20056">
                  <c:v>20.05600000000004</c:v>
                </c:pt>
                <c:pt idx="20057">
                  <c:v>20.057000000000016</c:v>
                </c:pt>
                <c:pt idx="20058">
                  <c:v>20.057999999999993</c:v>
                </c:pt>
                <c:pt idx="20059">
                  <c:v>20.059000000000026</c:v>
                </c:pt>
                <c:pt idx="20060">
                  <c:v>20.060000000000002</c:v>
                </c:pt>
                <c:pt idx="20061">
                  <c:v>20.061000000000035</c:v>
                </c:pt>
                <c:pt idx="20062">
                  <c:v>20.062000000000012</c:v>
                </c:pt>
                <c:pt idx="20063">
                  <c:v>20.063000000000045</c:v>
                </c:pt>
                <c:pt idx="20064">
                  <c:v>20.064000000000021</c:v>
                </c:pt>
                <c:pt idx="20065">
                  <c:v>20.064999999999998</c:v>
                </c:pt>
                <c:pt idx="20066">
                  <c:v>20.066000000000031</c:v>
                </c:pt>
                <c:pt idx="20067">
                  <c:v>20.067000000000007</c:v>
                </c:pt>
                <c:pt idx="20068">
                  <c:v>20.06800000000004</c:v>
                </c:pt>
                <c:pt idx="20069">
                  <c:v>20.069000000000017</c:v>
                </c:pt>
                <c:pt idx="20070">
                  <c:v>20.069999999999993</c:v>
                </c:pt>
                <c:pt idx="20071">
                  <c:v>20.071000000000026</c:v>
                </c:pt>
                <c:pt idx="20072">
                  <c:v>20.072000000000003</c:v>
                </c:pt>
                <c:pt idx="20073">
                  <c:v>20.073000000000036</c:v>
                </c:pt>
                <c:pt idx="20074">
                  <c:v>20.074000000000012</c:v>
                </c:pt>
                <c:pt idx="20075">
                  <c:v>20.075000000000045</c:v>
                </c:pt>
                <c:pt idx="20076">
                  <c:v>20.076000000000022</c:v>
                </c:pt>
                <c:pt idx="20077">
                  <c:v>20.076999999999998</c:v>
                </c:pt>
                <c:pt idx="20078">
                  <c:v>20.078000000000031</c:v>
                </c:pt>
                <c:pt idx="20079">
                  <c:v>20.079000000000008</c:v>
                </c:pt>
                <c:pt idx="20080">
                  <c:v>20.080000000000041</c:v>
                </c:pt>
                <c:pt idx="20081">
                  <c:v>20.081000000000017</c:v>
                </c:pt>
                <c:pt idx="20082">
                  <c:v>20.081999999999994</c:v>
                </c:pt>
                <c:pt idx="20083">
                  <c:v>20.083000000000027</c:v>
                </c:pt>
                <c:pt idx="20084">
                  <c:v>20.084000000000003</c:v>
                </c:pt>
                <c:pt idx="20085">
                  <c:v>20.085000000000036</c:v>
                </c:pt>
                <c:pt idx="20086">
                  <c:v>20.086000000000013</c:v>
                </c:pt>
                <c:pt idx="20087">
                  <c:v>20.087000000000046</c:v>
                </c:pt>
                <c:pt idx="20088">
                  <c:v>20.088000000000022</c:v>
                </c:pt>
                <c:pt idx="20089">
                  <c:v>20.088999999999999</c:v>
                </c:pt>
                <c:pt idx="20090">
                  <c:v>20.090000000000032</c:v>
                </c:pt>
                <c:pt idx="20091">
                  <c:v>20.091000000000008</c:v>
                </c:pt>
                <c:pt idx="20092">
                  <c:v>20.092000000000041</c:v>
                </c:pt>
                <c:pt idx="20093">
                  <c:v>20.093000000000018</c:v>
                </c:pt>
                <c:pt idx="20094">
                  <c:v>20.093999999999994</c:v>
                </c:pt>
                <c:pt idx="20095">
                  <c:v>20.095000000000027</c:v>
                </c:pt>
                <c:pt idx="20096">
                  <c:v>20.096000000000004</c:v>
                </c:pt>
                <c:pt idx="20097">
                  <c:v>20.097000000000037</c:v>
                </c:pt>
                <c:pt idx="20098">
                  <c:v>20.098000000000013</c:v>
                </c:pt>
                <c:pt idx="20099">
                  <c:v>20.099000000000046</c:v>
                </c:pt>
                <c:pt idx="20100">
                  <c:v>20.100000000000023</c:v>
                </c:pt>
                <c:pt idx="20101">
                  <c:v>20.100999999999999</c:v>
                </c:pt>
                <c:pt idx="20102">
                  <c:v>20.102000000000032</c:v>
                </c:pt>
                <c:pt idx="20103">
                  <c:v>20.103000000000009</c:v>
                </c:pt>
                <c:pt idx="20104">
                  <c:v>20.104000000000042</c:v>
                </c:pt>
                <c:pt idx="20105">
                  <c:v>20.105000000000018</c:v>
                </c:pt>
                <c:pt idx="20106">
                  <c:v>20.105999999999995</c:v>
                </c:pt>
                <c:pt idx="20107">
                  <c:v>20.107000000000028</c:v>
                </c:pt>
                <c:pt idx="20108">
                  <c:v>20.108000000000004</c:v>
                </c:pt>
                <c:pt idx="20109">
                  <c:v>20.109000000000037</c:v>
                </c:pt>
                <c:pt idx="20110">
                  <c:v>20.110000000000014</c:v>
                </c:pt>
                <c:pt idx="20111">
                  <c:v>20.11099999999999</c:v>
                </c:pt>
                <c:pt idx="20112">
                  <c:v>20.112000000000023</c:v>
                </c:pt>
                <c:pt idx="20113">
                  <c:v>20.113</c:v>
                </c:pt>
                <c:pt idx="20114">
                  <c:v>20.114000000000033</c:v>
                </c:pt>
                <c:pt idx="20115">
                  <c:v>20.115000000000009</c:v>
                </c:pt>
                <c:pt idx="20116">
                  <c:v>20.116000000000042</c:v>
                </c:pt>
                <c:pt idx="20117">
                  <c:v>20.117000000000019</c:v>
                </c:pt>
                <c:pt idx="20118">
                  <c:v>20.117999999999995</c:v>
                </c:pt>
                <c:pt idx="20119">
                  <c:v>20.119000000000028</c:v>
                </c:pt>
                <c:pt idx="20120">
                  <c:v>20.120000000000005</c:v>
                </c:pt>
                <c:pt idx="20121">
                  <c:v>20.121000000000038</c:v>
                </c:pt>
                <c:pt idx="20122">
                  <c:v>20.122000000000014</c:v>
                </c:pt>
                <c:pt idx="20123">
                  <c:v>20.12299999999999</c:v>
                </c:pt>
                <c:pt idx="20124">
                  <c:v>20.124000000000024</c:v>
                </c:pt>
                <c:pt idx="20125">
                  <c:v>20.125</c:v>
                </c:pt>
                <c:pt idx="20126">
                  <c:v>20.126000000000033</c:v>
                </c:pt>
                <c:pt idx="20127">
                  <c:v>20.12700000000001</c:v>
                </c:pt>
                <c:pt idx="20128">
                  <c:v>20.128000000000043</c:v>
                </c:pt>
                <c:pt idx="20129">
                  <c:v>20.129000000000019</c:v>
                </c:pt>
                <c:pt idx="20130">
                  <c:v>20.129999999999995</c:v>
                </c:pt>
                <c:pt idx="20131">
                  <c:v>20.131000000000029</c:v>
                </c:pt>
                <c:pt idx="20132">
                  <c:v>20.132000000000005</c:v>
                </c:pt>
                <c:pt idx="20133">
                  <c:v>20.133000000000038</c:v>
                </c:pt>
                <c:pt idx="20134">
                  <c:v>20.134000000000015</c:v>
                </c:pt>
                <c:pt idx="20135">
                  <c:v>20.134999999999991</c:v>
                </c:pt>
                <c:pt idx="20136">
                  <c:v>20.136000000000024</c:v>
                </c:pt>
                <c:pt idx="20137">
                  <c:v>20.137</c:v>
                </c:pt>
                <c:pt idx="20138">
                  <c:v>20.138000000000034</c:v>
                </c:pt>
                <c:pt idx="20139">
                  <c:v>20.13900000000001</c:v>
                </c:pt>
                <c:pt idx="20140">
                  <c:v>20.140000000000043</c:v>
                </c:pt>
                <c:pt idx="20141">
                  <c:v>20.14100000000002</c:v>
                </c:pt>
                <c:pt idx="20142">
                  <c:v>20.141999999999996</c:v>
                </c:pt>
                <c:pt idx="20143">
                  <c:v>20.143000000000029</c:v>
                </c:pt>
                <c:pt idx="20144">
                  <c:v>20.144000000000005</c:v>
                </c:pt>
                <c:pt idx="20145">
                  <c:v>20.145000000000039</c:v>
                </c:pt>
                <c:pt idx="20146">
                  <c:v>20.146000000000015</c:v>
                </c:pt>
                <c:pt idx="20147">
                  <c:v>20.146999999999991</c:v>
                </c:pt>
                <c:pt idx="20148">
                  <c:v>20.148000000000025</c:v>
                </c:pt>
                <c:pt idx="20149">
                  <c:v>20.149000000000001</c:v>
                </c:pt>
                <c:pt idx="20150">
                  <c:v>20.150000000000034</c:v>
                </c:pt>
                <c:pt idx="20151">
                  <c:v>20.15100000000001</c:v>
                </c:pt>
                <c:pt idx="20152">
                  <c:v>20.152000000000044</c:v>
                </c:pt>
                <c:pt idx="20153">
                  <c:v>20.15300000000002</c:v>
                </c:pt>
                <c:pt idx="20154">
                  <c:v>20.153999999999996</c:v>
                </c:pt>
                <c:pt idx="20155">
                  <c:v>20.15500000000003</c:v>
                </c:pt>
                <c:pt idx="20156">
                  <c:v>20.156000000000006</c:v>
                </c:pt>
                <c:pt idx="20157">
                  <c:v>20.157000000000039</c:v>
                </c:pt>
                <c:pt idx="20158">
                  <c:v>20.158000000000015</c:v>
                </c:pt>
                <c:pt idx="20159">
                  <c:v>20.158999999999992</c:v>
                </c:pt>
                <c:pt idx="20160">
                  <c:v>20.160000000000025</c:v>
                </c:pt>
                <c:pt idx="20161">
                  <c:v>20.161000000000001</c:v>
                </c:pt>
                <c:pt idx="20162">
                  <c:v>20.162000000000035</c:v>
                </c:pt>
                <c:pt idx="20163">
                  <c:v>20.163000000000011</c:v>
                </c:pt>
                <c:pt idx="20164">
                  <c:v>20.164000000000044</c:v>
                </c:pt>
                <c:pt idx="20165">
                  <c:v>20.16500000000002</c:v>
                </c:pt>
                <c:pt idx="20166">
                  <c:v>20.165999999999997</c:v>
                </c:pt>
                <c:pt idx="20167">
                  <c:v>20.16700000000003</c:v>
                </c:pt>
                <c:pt idx="20168">
                  <c:v>20.168000000000006</c:v>
                </c:pt>
                <c:pt idx="20169">
                  <c:v>20.16900000000004</c:v>
                </c:pt>
                <c:pt idx="20170">
                  <c:v>20.170000000000016</c:v>
                </c:pt>
                <c:pt idx="20171">
                  <c:v>20.170999999999992</c:v>
                </c:pt>
                <c:pt idx="20172">
                  <c:v>20.172000000000025</c:v>
                </c:pt>
                <c:pt idx="20173">
                  <c:v>20.173000000000002</c:v>
                </c:pt>
                <c:pt idx="20174">
                  <c:v>20.174000000000035</c:v>
                </c:pt>
                <c:pt idx="20175">
                  <c:v>20.175000000000011</c:v>
                </c:pt>
                <c:pt idx="20176">
                  <c:v>20.176000000000045</c:v>
                </c:pt>
                <c:pt idx="20177">
                  <c:v>20.177000000000021</c:v>
                </c:pt>
                <c:pt idx="20178">
                  <c:v>20.177999999999997</c:v>
                </c:pt>
                <c:pt idx="20179">
                  <c:v>20.17900000000003</c:v>
                </c:pt>
                <c:pt idx="20180">
                  <c:v>20.180000000000007</c:v>
                </c:pt>
                <c:pt idx="20181">
                  <c:v>20.18100000000004</c:v>
                </c:pt>
                <c:pt idx="20182">
                  <c:v>20.182000000000016</c:v>
                </c:pt>
                <c:pt idx="20183">
                  <c:v>20.182999999999993</c:v>
                </c:pt>
                <c:pt idx="20184">
                  <c:v>20.184000000000026</c:v>
                </c:pt>
                <c:pt idx="20185">
                  <c:v>20.185000000000002</c:v>
                </c:pt>
                <c:pt idx="20186">
                  <c:v>20.186000000000035</c:v>
                </c:pt>
                <c:pt idx="20187">
                  <c:v>20.187000000000012</c:v>
                </c:pt>
                <c:pt idx="20188">
                  <c:v>20.188000000000045</c:v>
                </c:pt>
                <c:pt idx="20189">
                  <c:v>20.189000000000021</c:v>
                </c:pt>
                <c:pt idx="20190">
                  <c:v>20.189999999999998</c:v>
                </c:pt>
                <c:pt idx="20191">
                  <c:v>20.191000000000031</c:v>
                </c:pt>
                <c:pt idx="20192">
                  <c:v>20.192000000000007</c:v>
                </c:pt>
                <c:pt idx="20193">
                  <c:v>20.19300000000004</c:v>
                </c:pt>
                <c:pt idx="20194">
                  <c:v>20.194000000000017</c:v>
                </c:pt>
                <c:pt idx="20195">
                  <c:v>20.194999999999993</c:v>
                </c:pt>
                <c:pt idx="20196">
                  <c:v>20.196000000000026</c:v>
                </c:pt>
                <c:pt idx="20197">
                  <c:v>20.197000000000003</c:v>
                </c:pt>
                <c:pt idx="20198">
                  <c:v>20.198000000000036</c:v>
                </c:pt>
                <c:pt idx="20199">
                  <c:v>20.199000000000012</c:v>
                </c:pt>
                <c:pt idx="20200">
                  <c:v>20.200000000000045</c:v>
                </c:pt>
                <c:pt idx="20201">
                  <c:v>20.201000000000022</c:v>
                </c:pt>
                <c:pt idx="20202">
                  <c:v>20.201999999999998</c:v>
                </c:pt>
                <c:pt idx="20203">
                  <c:v>20.203000000000031</c:v>
                </c:pt>
                <c:pt idx="20204">
                  <c:v>20.204000000000008</c:v>
                </c:pt>
                <c:pt idx="20205">
                  <c:v>20.205000000000041</c:v>
                </c:pt>
                <c:pt idx="20206">
                  <c:v>20.206000000000017</c:v>
                </c:pt>
                <c:pt idx="20207">
                  <c:v>20.206999999999994</c:v>
                </c:pt>
                <c:pt idx="20208">
                  <c:v>20.208000000000027</c:v>
                </c:pt>
                <c:pt idx="20209">
                  <c:v>20.209000000000003</c:v>
                </c:pt>
                <c:pt idx="20210">
                  <c:v>20.210000000000036</c:v>
                </c:pt>
                <c:pt idx="20211">
                  <c:v>20.211000000000013</c:v>
                </c:pt>
                <c:pt idx="20212">
                  <c:v>20.212000000000046</c:v>
                </c:pt>
                <c:pt idx="20213">
                  <c:v>20.213000000000022</c:v>
                </c:pt>
                <c:pt idx="20214">
                  <c:v>20.213999999999999</c:v>
                </c:pt>
                <c:pt idx="20215">
                  <c:v>20.215000000000032</c:v>
                </c:pt>
                <c:pt idx="20216">
                  <c:v>20.216000000000008</c:v>
                </c:pt>
                <c:pt idx="20217">
                  <c:v>20.217000000000041</c:v>
                </c:pt>
                <c:pt idx="20218">
                  <c:v>20.218000000000018</c:v>
                </c:pt>
                <c:pt idx="20219">
                  <c:v>20.218999999999994</c:v>
                </c:pt>
                <c:pt idx="20220">
                  <c:v>20.220000000000027</c:v>
                </c:pt>
                <c:pt idx="20221">
                  <c:v>20.221000000000004</c:v>
                </c:pt>
                <c:pt idx="20222">
                  <c:v>20.222000000000037</c:v>
                </c:pt>
                <c:pt idx="20223">
                  <c:v>20.223000000000013</c:v>
                </c:pt>
                <c:pt idx="20224">
                  <c:v>20.224000000000046</c:v>
                </c:pt>
                <c:pt idx="20225">
                  <c:v>20.225000000000023</c:v>
                </c:pt>
                <c:pt idx="20226">
                  <c:v>20.225999999999999</c:v>
                </c:pt>
                <c:pt idx="20227">
                  <c:v>20.227000000000032</c:v>
                </c:pt>
                <c:pt idx="20228">
                  <c:v>20.228000000000009</c:v>
                </c:pt>
                <c:pt idx="20229">
                  <c:v>20.229000000000042</c:v>
                </c:pt>
                <c:pt idx="20230">
                  <c:v>20.230000000000018</c:v>
                </c:pt>
                <c:pt idx="20231">
                  <c:v>20.230999999999995</c:v>
                </c:pt>
                <c:pt idx="20232">
                  <c:v>20.232000000000028</c:v>
                </c:pt>
                <c:pt idx="20233">
                  <c:v>20.233000000000004</c:v>
                </c:pt>
                <c:pt idx="20234">
                  <c:v>20.234000000000037</c:v>
                </c:pt>
                <c:pt idx="20235">
                  <c:v>20.235000000000014</c:v>
                </c:pt>
                <c:pt idx="20236">
                  <c:v>20.23599999999999</c:v>
                </c:pt>
                <c:pt idx="20237">
                  <c:v>20.237000000000023</c:v>
                </c:pt>
                <c:pt idx="20238">
                  <c:v>20.238</c:v>
                </c:pt>
                <c:pt idx="20239">
                  <c:v>20.239000000000033</c:v>
                </c:pt>
                <c:pt idx="20240">
                  <c:v>20.240000000000009</c:v>
                </c:pt>
                <c:pt idx="20241">
                  <c:v>20.241000000000042</c:v>
                </c:pt>
                <c:pt idx="20242">
                  <c:v>20.242000000000019</c:v>
                </c:pt>
                <c:pt idx="20243">
                  <c:v>20.242999999999995</c:v>
                </c:pt>
                <c:pt idx="20244">
                  <c:v>20.244000000000028</c:v>
                </c:pt>
                <c:pt idx="20245">
                  <c:v>20.245000000000005</c:v>
                </c:pt>
                <c:pt idx="20246">
                  <c:v>20.246000000000038</c:v>
                </c:pt>
                <c:pt idx="20247">
                  <c:v>20.247000000000014</c:v>
                </c:pt>
                <c:pt idx="20248">
                  <c:v>20.24799999999999</c:v>
                </c:pt>
                <c:pt idx="20249">
                  <c:v>20.249000000000024</c:v>
                </c:pt>
                <c:pt idx="20250">
                  <c:v>20.25</c:v>
                </c:pt>
                <c:pt idx="20251">
                  <c:v>20.251000000000033</c:v>
                </c:pt>
                <c:pt idx="20252">
                  <c:v>20.25200000000001</c:v>
                </c:pt>
                <c:pt idx="20253">
                  <c:v>20.253000000000043</c:v>
                </c:pt>
                <c:pt idx="20254">
                  <c:v>20.254000000000019</c:v>
                </c:pt>
                <c:pt idx="20255">
                  <c:v>20.254999999999995</c:v>
                </c:pt>
                <c:pt idx="20256">
                  <c:v>20.256000000000029</c:v>
                </c:pt>
                <c:pt idx="20257">
                  <c:v>20.257000000000005</c:v>
                </c:pt>
                <c:pt idx="20258">
                  <c:v>20.258000000000038</c:v>
                </c:pt>
                <c:pt idx="20259">
                  <c:v>20.259000000000015</c:v>
                </c:pt>
                <c:pt idx="20260">
                  <c:v>20.259999999999991</c:v>
                </c:pt>
                <c:pt idx="20261">
                  <c:v>20.261000000000024</c:v>
                </c:pt>
                <c:pt idx="20262">
                  <c:v>20.262</c:v>
                </c:pt>
                <c:pt idx="20263">
                  <c:v>20.263000000000034</c:v>
                </c:pt>
                <c:pt idx="20264">
                  <c:v>20.26400000000001</c:v>
                </c:pt>
                <c:pt idx="20265">
                  <c:v>20.265000000000043</c:v>
                </c:pt>
                <c:pt idx="20266">
                  <c:v>20.26600000000002</c:v>
                </c:pt>
                <c:pt idx="20267">
                  <c:v>20.266999999999996</c:v>
                </c:pt>
                <c:pt idx="20268">
                  <c:v>20.268000000000029</c:v>
                </c:pt>
                <c:pt idx="20269">
                  <c:v>20.269000000000005</c:v>
                </c:pt>
                <c:pt idx="20270">
                  <c:v>20.270000000000039</c:v>
                </c:pt>
                <c:pt idx="20271">
                  <c:v>20.271000000000015</c:v>
                </c:pt>
                <c:pt idx="20272">
                  <c:v>20.271999999999991</c:v>
                </c:pt>
                <c:pt idx="20273">
                  <c:v>20.273000000000025</c:v>
                </c:pt>
                <c:pt idx="20274">
                  <c:v>20.274000000000001</c:v>
                </c:pt>
                <c:pt idx="20275">
                  <c:v>20.275000000000034</c:v>
                </c:pt>
                <c:pt idx="20276">
                  <c:v>20.27600000000001</c:v>
                </c:pt>
                <c:pt idx="20277">
                  <c:v>20.277000000000044</c:v>
                </c:pt>
                <c:pt idx="20278">
                  <c:v>20.27800000000002</c:v>
                </c:pt>
                <c:pt idx="20279">
                  <c:v>20.278999999999996</c:v>
                </c:pt>
                <c:pt idx="20280">
                  <c:v>20.28000000000003</c:v>
                </c:pt>
                <c:pt idx="20281">
                  <c:v>20.281000000000006</c:v>
                </c:pt>
                <c:pt idx="20282">
                  <c:v>20.282000000000039</c:v>
                </c:pt>
                <c:pt idx="20283">
                  <c:v>20.283000000000015</c:v>
                </c:pt>
                <c:pt idx="20284">
                  <c:v>20.283999999999992</c:v>
                </c:pt>
                <c:pt idx="20285">
                  <c:v>20.285000000000025</c:v>
                </c:pt>
                <c:pt idx="20286">
                  <c:v>20.286000000000001</c:v>
                </c:pt>
                <c:pt idx="20287">
                  <c:v>20.287000000000035</c:v>
                </c:pt>
                <c:pt idx="20288">
                  <c:v>20.288000000000011</c:v>
                </c:pt>
                <c:pt idx="20289">
                  <c:v>20.289000000000044</c:v>
                </c:pt>
                <c:pt idx="20290">
                  <c:v>20.29000000000002</c:v>
                </c:pt>
                <c:pt idx="20291">
                  <c:v>20.290999999999997</c:v>
                </c:pt>
                <c:pt idx="20292">
                  <c:v>20.29200000000003</c:v>
                </c:pt>
                <c:pt idx="20293">
                  <c:v>20.293000000000006</c:v>
                </c:pt>
                <c:pt idx="20294">
                  <c:v>20.29400000000004</c:v>
                </c:pt>
                <c:pt idx="20295">
                  <c:v>20.295000000000016</c:v>
                </c:pt>
                <c:pt idx="20296">
                  <c:v>20.295999999999992</c:v>
                </c:pt>
                <c:pt idx="20297">
                  <c:v>20.297000000000025</c:v>
                </c:pt>
                <c:pt idx="20298">
                  <c:v>20.298000000000002</c:v>
                </c:pt>
                <c:pt idx="20299">
                  <c:v>20.299000000000035</c:v>
                </c:pt>
                <c:pt idx="20300">
                  <c:v>20.300000000000011</c:v>
                </c:pt>
                <c:pt idx="20301">
                  <c:v>20.301000000000045</c:v>
                </c:pt>
                <c:pt idx="20302">
                  <c:v>20.302000000000021</c:v>
                </c:pt>
                <c:pt idx="20303">
                  <c:v>20.302999999999997</c:v>
                </c:pt>
                <c:pt idx="20304">
                  <c:v>20.30400000000003</c:v>
                </c:pt>
                <c:pt idx="20305">
                  <c:v>20.305000000000007</c:v>
                </c:pt>
                <c:pt idx="20306">
                  <c:v>20.30600000000004</c:v>
                </c:pt>
                <c:pt idx="20307">
                  <c:v>20.307000000000016</c:v>
                </c:pt>
                <c:pt idx="20308">
                  <c:v>20.307999999999993</c:v>
                </c:pt>
                <c:pt idx="20309">
                  <c:v>20.309000000000026</c:v>
                </c:pt>
                <c:pt idx="20310">
                  <c:v>20.310000000000002</c:v>
                </c:pt>
                <c:pt idx="20311">
                  <c:v>20.311000000000035</c:v>
                </c:pt>
                <c:pt idx="20312">
                  <c:v>20.312000000000012</c:v>
                </c:pt>
                <c:pt idx="20313">
                  <c:v>20.313000000000045</c:v>
                </c:pt>
                <c:pt idx="20314">
                  <c:v>20.314000000000021</c:v>
                </c:pt>
                <c:pt idx="20315">
                  <c:v>20.314999999999998</c:v>
                </c:pt>
                <c:pt idx="20316">
                  <c:v>20.316000000000031</c:v>
                </c:pt>
                <c:pt idx="20317">
                  <c:v>20.317000000000007</c:v>
                </c:pt>
                <c:pt idx="20318">
                  <c:v>20.31800000000004</c:v>
                </c:pt>
                <c:pt idx="20319">
                  <c:v>20.319000000000017</c:v>
                </c:pt>
                <c:pt idx="20320">
                  <c:v>20.319999999999993</c:v>
                </c:pt>
                <c:pt idx="20321">
                  <c:v>20.321000000000026</c:v>
                </c:pt>
                <c:pt idx="20322">
                  <c:v>20.322000000000003</c:v>
                </c:pt>
                <c:pt idx="20323">
                  <c:v>20.323000000000036</c:v>
                </c:pt>
                <c:pt idx="20324">
                  <c:v>20.324000000000012</c:v>
                </c:pt>
                <c:pt idx="20325">
                  <c:v>20.325000000000045</c:v>
                </c:pt>
                <c:pt idx="20326">
                  <c:v>20.326000000000022</c:v>
                </c:pt>
                <c:pt idx="20327">
                  <c:v>20.326999999999998</c:v>
                </c:pt>
                <c:pt idx="20328">
                  <c:v>20.328000000000031</c:v>
                </c:pt>
                <c:pt idx="20329">
                  <c:v>20.329000000000008</c:v>
                </c:pt>
                <c:pt idx="20330">
                  <c:v>20.330000000000041</c:v>
                </c:pt>
                <c:pt idx="20331">
                  <c:v>20.331000000000017</c:v>
                </c:pt>
                <c:pt idx="20332">
                  <c:v>20.331999999999994</c:v>
                </c:pt>
                <c:pt idx="20333">
                  <c:v>20.333000000000027</c:v>
                </c:pt>
                <c:pt idx="20334">
                  <c:v>20.334000000000003</c:v>
                </c:pt>
                <c:pt idx="20335">
                  <c:v>20.335000000000036</c:v>
                </c:pt>
                <c:pt idx="20336">
                  <c:v>20.336000000000013</c:v>
                </c:pt>
                <c:pt idx="20337">
                  <c:v>20.337000000000046</c:v>
                </c:pt>
                <c:pt idx="20338">
                  <c:v>20.338000000000022</c:v>
                </c:pt>
                <c:pt idx="20339">
                  <c:v>20.338999999999999</c:v>
                </c:pt>
                <c:pt idx="20340">
                  <c:v>20.340000000000032</c:v>
                </c:pt>
                <c:pt idx="20341">
                  <c:v>20.341000000000008</c:v>
                </c:pt>
                <c:pt idx="20342">
                  <c:v>20.342000000000041</c:v>
                </c:pt>
                <c:pt idx="20343">
                  <c:v>20.343000000000018</c:v>
                </c:pt>
                <c:pt idx="20344">
                  <c:v>20.343999999999994</c:v>
                </c:pt>
                <c:pt idx="20345">
                  <c:v>20.345000000000027</c:v>
                </c:pt>
                <c:pt idx="20346">
                  <c:v>20.346000000000004</c:v>
                </c:pt>
                <c:pt idx="20347">
                  <c:v>20.347000000000037</c:v>
                </c:pt>
                <c:pt idx="20348">
                  <c:v>20.348000000000013</c:v>
                </c:pt>
                <c:pt idx="20349">
                  <c:v>20.349000000000046</c:v>
                </c:pt>
                <c:pt idx="20350">
                  <c:v>20.350000000000023</c:v>
                </c:pt>
                <c:pt idx="20351">
                  <c:v>20.350999999999999</c:v>
                </c:pt>
                <c:pt idx="20352">
                  <c:v>20.352000000000032</c:v>
                </c:pt>
                <c:pt idx="20353">
                  <c:v>20.353000000000009</c:v>
                </c:pt>
                <c:pt idx="20354">
                  <c:v>20.354000000000042</c:v>
                </c:pt>
                <c:pt idx="20355">
                  <c:v>20.355000000000018</c:v>
                </c:pt>
                <c:pt idx="20356">
                  <c:v>20.355999999999995</c:v>
                </c:pt>
                <c:pt idx="20357">
                  <c:v>20.357000000000028</c:v>
                </c:pt>
                <c:pt idx="20358">
                  <c:v>20.358000000000004</c:v>
                </c:pt>
                <c:pt idx="20359">
                  <c:v>20.359000000000037</c:v>
                </c:pt>
                <c:pt idx="20360">
                  <c:v>20.360000000000014</c:v>
                </c:pt>
                <c:pt idx="20361">
                  <c:v>20.36099999999999</c:v>
                </c:pt>
                <c:pt idx="20362">
                  <c:v>20.362000000000023</c:v>
                </c:pt>
                <c:pt idx="20363">
                  <c:v>20.363</c:v>
                </c:pt>
                <c:pt idx="20364">
                  <c:v>20.364000000000033</c:v>
                </c:pt>
                <c:pt idx="20365">
                  <c:v>20.365000000000009</c:v>
                </c:pt>
                <c:pt idx="20366">
                  <c:v>20.366000000000042</c:v>
                </c:pt>
                <c:pt idx="20367">
                  <c:v>20.367000000000019</c:v>
                </c:pt>
                <c:pt idx="20368">
                  <c:v>20.367999999999995</c:v>
                </c:pt>
                <c:pt idx="20369">
                  <c:v>20.369000000000028</c:v>
                </c:pt>
                <c:pt idx="20370">
                  <c:v>20.370000000000005</c:v>
                </c:pt>
                <c:pt idx="20371">
                  <c:v>20.371000000000038</c:v>
                </c:pt>
                <c:pt idx="20372">
                  <c:v>20.372000000000014</c:v>
                </c:pt>
                <c:pt idx="20373">
                  <c:v>20.37299999999999</c:v>
                </c:pt>
                <c:pt idx="20374">
                  <c:v>20.374000000000024</c:v>
                </c:pt>
                <c:pt idx="20375">
                  <c:v>20.375</c:v>
                </c:pt>
                <c:pt idx="20376">
                  <c:v>20.376000000000033</c:v>
                </c:pt>
                <c:pt idx="20377">
                  <c:v>20.37700000000001</c:v>
                </c:pt>
                <c:pt idx="20378">
                  <c:v>20.378000000000043</c:v>
                </c:pt>
                <c:pt idx="20379">
                  <c:v>20.379000000000019</c:v>
                </c:pt>
                <c:pt idx="20380">
                  <c:v>20.379999999999995</c:v>
                </c:pt>
                <c:pt idx="20381">
                  <c:v>20.381000000000029</c:v>
                </c:pt>
                <c:pt idx="20382">
                  <c:v>20.382000000000005</c:v>
                </c:pt>
                <c:pt idx="20383">
                  <c:v>20.383000000000038</c:v>
                </c:pt>
                <c:pt idx="20384">
                  <c:v>20.384000000000015</c:v>
                </c:pt>
                <c:pt idx="20385">
                  <c:v>20.384999999999991</c:v>
                </c:pt>
                <c:pt idx="20386">
                  <c:v>20.386000000000024</c:v>
                </c:pt>
                <c:pt idx="20387">
                  <c:v>20.387</c:v>
                </c:pt>
                <c:pt idx="20388">
                  <c:v>20.388000000000034</c:v>
                </c:pt>
                <c:pt idx="20389">
                  <c:v>20.38900000000001</c:v>
                </c:pt>
                <c:pt idx="20390">
                  <c:v>20.390000000000043</c:v>
                </c:pt>
                <c:pt idx="20391">
                  <c:v>20.39100000000002</c:v>
                </c:pt>
                <c:pt idx="20392">
                  <c:v>20.391999999999996</c:v>
                </c:pt>
                <c:pt idx="20393">
                  <c:v>20.393000000000029</c:v>
                </c:pt>
                <c:pt idx="20394">
                  <c:v>20.394000000000005</c:v>
                </c:pt>
                <c:pt idx="20395">
                  <c:v>20.395000000000039</c:v>
                </c:pt>
                <c:pt idx="20396">
                  <c:v>20.396000000000015</c:v>
                </c:pt>
                <c:pt idx="20397">
                  <c:v>20.396999999999991</c:v>
                </c:pt>
                <c:pt idx="20398">
                  <c:v>20.398000000000025</c:v>
                </c:pt>
                <c:pt idx="20399">
                  <c:v>20.399000000000001</c:v>
                </c:pt>
                <c:pt idx="20400">
                  <c:v>20.400000000000034</c:v>
                </c:pt>
                <c:pt idx="20401">
                  <c:v>20.40100000000001</c:v>
                </c:pt>
                <c:pt idx="20402">
                  <c:v>20.402000000000044</c:v>
                </c:pt>
                <c:pt idx="20403">
                  <c:v>20.40300000000002</c:v>
                </c:pt>
                <c:pt idx="20404">
                  <c:v>20.403999999999996</c:v>
                </c:pt>
                <c:pt idx="20405">
                  <c:v>20.40500000000003</c:v>
                </c:pt>
                <c:pt idx="20406">
                  <c:v>20.406000000000006</c:v>
                </c:pt>
                <c:pt idx="20407">
                  <c:v>20.407000000000039</c:v>
                </c:pt>
                <c:pt idx="20408">
                  <c:v>20.408000000000015</c:v>
                </c:pt>
                <c:pt idx="20409">
                  <c:v>20.408999999999992</c:v>
                </c:pt>
                <c:pt idx="20410">
                  <c:v>20.410000000000025</c:v>
                </c:pt>
                <c:pt idx="20411">
                  <c:v>20.411000000000001</c:v>
                </c:pt>
                <c:pt idx="20412">
                  <c:v>20.412000000000035</c:v>
                </c:pt>
                <c:pt idx="20413">
                  <c:v>20.413000000000011</c:v>
                </c:pt>
                <c:pt idx="20414">
                  <c:v>20.414000000000044</c:v>
                </c:pt>
                <c:pt idx="20415">
                  <c:v>20.41500000000002</c:v>
                </c:pt>
                <c:pt idx="20416">
                  <c:v>20.415999999999997</c:v>
                </c:pt>
                <c:pt idx="20417">
                  <c:v>20.41700000000003</c:v>
                </c:pt>
                <c:pt idx="20418">
                  <c:v>20.418000000000006</c:v>
                </c:pt>
                <c:pt idx="20419">
                  <c:v>20.41900000000004</c:v>
                </c:pt>
                <c:pt idx="20420">
                  <c:v>20.420000000000016</c:v>
                </c:pt>
                <c:pt idx="20421">
                  <c:v>20.420999999999992</c:v>
                </c:pt>
                <c:pt idx="20422">
                  <c:v>20.422000000000025</c:v>
                </c:pt>
                <c:pt idx="20423">
                  <c:v>20.423000000000002</c:v>
                </c:pt>
                <c:pt idx="20424">
                  <c:v>20.424000000000035</c:v>
                </c:pt>
                <c:pt idx="20425">
                  <c:v>20.425000000000011</c:v>
                </c:pt>
                <c:pt idx="20426">
                  <c:v>20.426000000000045</c:v>
                </c:pt>
                <c:pt idx="20427">
                  <c:v>20.427000000000021</c:v>
                </c:pt>
                <c:pt idx="20428">
                  <c:v>20.427999999999997</c:v>
                </c:pt>
                <c:pt idx="20429">
                  <c:v>20.42900000000003</c:v>
                </c:pt>
                <c:pt idx="20430">
                  <c:v>20.430000000000007</c:v>
                </c:pt>
                <c:pt idx="20431">
                  <c:v>20.43100000000004</c:v>
                </c:pt>
                <c:pt idx="20432">
                  <c:v>20.432000000000016</c:v>
                </c:pt>
                <c:pt idx="20433">
                  <c:v>20.432999999999993</c:v>
                </c:pt>
                <c:pt idx="20434">
                  <c:v>20.434000000000026</c:v>
                </c:pt>
                <c:pt idx="20435">
                  <c:v>20.435000000000002</c:v>
                </c:pt>
                <c:pt idx="20436">
                  <c:v>20.436000000000035</c:v>
                </c:pt>
                <c:pt idx="20437">
                  <c:v>20.437000000000012</c:v>
                </c:pt>
                <c:pt idx="20438">
                  <c:v>20.438000000000045</c:v>
                </c:pt>
                <c:pt idx="20439">
                  <c:v>20.439000000000021</c:v>
                </c:pt>
                <c:pt idx="20440">
                  <c:v>20.439999999999998</c:v>
                </c:pt>
                <c:pt idx="20441">
                  <c:v>20.441000000000031</c:v>
                </c:pt>
                <c:pt idx="20442">
                  <c:v>20.442000000000007</c:v>
                </c:pt>
                <c:pt idx="20443">
                  <c:v>20.44300000000004</c:v>
                </c:pt>
                <c:pt idx="20444">
                  <c:v>20.444000000000017</c:v>
                </c:pt>
                <c:pt idx="20445">
                  <c:v>20.444999999999993</c:v>
                </c:pt>
                <c:pt idx="20446">
                  <c:v>20.446000000000026</c:v>
                </c:pt>
                <c:pt idx="20447">
                  <c:v>20.447000000000003</c:v>
                </c:pt>
                <c:pt idx="20448">
                  <c:v>20.448000000000036</c:v>
                </c:pt>
                <c:pt idx="20449">
                  <c:v>20.449000000000012</c:v>
                </c:pt>
                <c:pt idx="20450">
                  <c:v>20.450000000000045</c:v>
                </c:pt>
                <c:pt idx="20451">
                  <c:v>20.451000000000022</c:v>
                </c:pt>
                <c:pt idx="20452">
                  <c:v>20.451999999999998</c:v>
                </c:pt>
                <c:pt idx="20453">
                  <c:v>20.453000000000031</c:v>
                </c:pt>
                <c:pt idx="20454">
                  <c:v>20.454000000000008</c:v>
                </c:pt>
                <c:pt idx="20455">
                  <c:v>20.455000000000041</c:v>
                </c:pt>
                <c:pt idx="20456">
                  <c:v>20.456000000000017</c:v>
                </c:pt>
                <c:pt idx="20457">
                  <c:v>20.456999999999994</c:v>
                </c:pt>
                <c:pt idx="20458">
                  <c:v>20.458000000000027</c:v>
                </c:pt>
                <c:pt idx="20459">
                  <c:v>20.459000000000003</c:v>
                </c:pt>
                <c:pt idx="20460">
                  <c:v>20.460000000000036</c:v>
                </c:pt>
                <c:pt idx="20461">
                  <c:v>20.461000000000013</c:v>
                </c:pt>
                <c:pt idx="20462">
                  <c:v>20.462000000000046</c:v>
                </c:pt>
                <c:pt idx="20463">
                  <c:v>20.463000000000022</c:v>
                </c:pt>
                <c:pt idx="20464">
                  <c:v>20.463999999999999</c:v>
                </c:pt>
                <c:pt idx="20465">
                  <c:v>20.465000000000032</c:v>
                </c:pt>
                <c:pt idx="20466">
                  <c:v>20.466000000000008</c:v>
                </c:pt>
                <c:pt idx="20467">
                  <c:v>20.467000000000041</c:v>
                </c:pt>
                <c:pt idx="20468">
                  <c:v>20.468000000000018</c:v>
                </c:pt>
                <c:pt idx="20469">
                  <c:v>20.468999999999994</c:v>
                </c:pt>
                <c:pt idx="20470">
                  <c:v>20.470000000000027</c:v>
                </c:pt>
                <c:pt idx="20471">
                  <c:v>20.471000000000004</c:v>
                </c:pt>
                <c:pt idx="20472">
                  <c:v>20.472000000000037</c:v>
                </c:pt>
                <c:pt idx="20473">
                  <c:v>20.473000000000013</c:v>
                </c:pt>
                <c:pt idx="20474">
                  <c:v>20.474000000000046</c:v>
                </c:pt>
                <c:pt idx="20475">
                  <c:v>20.475000000000023</c:v>
                </c:pt>
                <c:pt idx="20476">
                  <c:v>20.475999999999999</c:v>
                </c:pt>
                <c:pt idx="20477">
                  <c:v>20.477000000000032</c:v>
                </c:pt>
                <c:pt idx="20478">
                  <c:v>20.478000000000009</c:v>
                </c:pt>
                <c:pt idx="20479">
                  <c:v>20.479000000000042</c:v>
                </c:pt>
                <c:pt idx="20480">
                  <c:v>20.480000000000018</c:v>
                </c:pt>
                <c:pt idx="20481">
                  <c:v>20.480999999999995</c:v>
                </c:pt>
                <c:pt idx="20482">
                  <c:v>20.482000000000028</c:v>
                </c:pt>
                <c:pt idx="20483">
                  <c:v>20.483000000000004</c:v>
                </c:pt>
                <c:pt idx="20484">
                  <c:v>20.484000000000037</c:v>
                </c:pt>
                <c:pt idx="20485">
                  <c:v>20.485000000000014</c:v>
                </c:pt>
                <c:pt idx="20486">
                  <c:v>20.48599999999999</c:v>
                </c:pt>
                <c:pt idx="20487">
                  <c:v>20.487000000000023</c:v>
                </c:pt>
                <c:pt idx="20488">
                  <c:v>20.488</c:v>
                </c:pt>
                <c:pt idx="20489">
                  <c:v>20.489000000000033</c:v>
                </c:pt>
                <c:pt idx="20490">
                  <c:v>20.490000000000009</c:v>
                </c:pt>
                <c:pt idx="20491">
                  <c:v>20.491000000000042</c:v>
                </c:pt>
                <c:pt idx="20492">
                  <c:v>20.492000000000019</c:v>
                </c:pt>
                <c:pt idx="20493">
                  <c:v>20.492999999999995</c:v>
                </c:pt>
                <c:pt idx="20494">
                  <c:v>20.494000000000028</c:v>
                </c:pt>
                <c:pt idx="20495">
                  <c:v>20.495000000000005</c:v>
                </c:pt>
                <c:pt idx="20496">
                  <c:v>20.496000000000038</c:v>
                </c:pt>
                <c:pt idx="20497">
                  <c:v>20.497000000000014</c:v>
                </c:pt>
                <c:pt idx="20498">
                  <c:v>20.49799999999999</c:v>
                </c:pt>
                <c:pt idx="20499">
                  <c:v>20.499000000000024</c:v>
                </c:pt>
                <c:pt idx="20500">
                  <c:v>20.5</c:v>
                </c:pt>
                <c:pt idx="20501">
                  <c:v>20.501000000000033</c:v>
                </c:pt>
                <c:pt idx="20502">
                  <c:v>20.50200000000001</c:v>
                </c:pt>
                <c:pt idx="20503">
                  <c:v>20.503000000000043</c:v>
                </c:pt>
                <c:pt idx="20504">
                  <c:v>20.504000000000019</c:v>
                </c:pt>
                <c:pt idx="20505">
                  <c:v>20.504999999999995</c:v>
                </c:pt>
                <c:pt idx="20506">
                  <c:v>20.506000000000029</c:v>
                </c:pt>
                <c:pt idx="20507">
                  <c:v>20.507000000000005</c:v>
                </c:pt>
                <c:pt idx="20508">
                  <c:v>20.508000000000038</c:v>
                </c:pt>
                <c:pt idx="20509">
                  <c:v>20.509000000000015</c:v>
                </c:pt>
                <c:pt idx="20510">
                  <c:v>20.509999999999991</c:v>
                </c:pt>
                <c:pt idx="20511">
                  <c:v>20.511000000000024</c:v>
                </c:pt>
                <c:pt idx="20512">
                  <c:v>20.512</c:v>
                </c:pt>
                <c:pt idx="20513">
                  <c:v>20.513000000000034</c:v>
                </c:pt>
                <c:pt idx="20514">
                  <c:v>20.51400000000001</c:v>
                </c:pt>
                <c:pt idx="20515">
                  <c:v>20.515000000000043</c:v>
                </c:pt>
                <c:pt idx="20516">
                  <c:v>20.51600000000002</c:v>
                </c:pt>
                <c:pt idx="20517">
                  <c:v>20.516999999999996</c:v>
                </c:pt>
                <c:pt idx="20518">
                  <c:v>20.518000000000029</c:v>
                </c:pt>
                <c:pt idx="20519">
                  <c:v>20.519000000000005</c:v>
                </c:pt>
                <c:pt idx="20520">
                  <c:v>20.520000000000039</c:v>
                </c:pt>
                <c:pt idx="20521">
                  <c:v>20.521000000000015</c:v>
                </c:pt>
                <c:pt idx="20522">
                  <c:v>20.521999999999991</c:v>
                </c:pt>
                <c:pt idx="20523">
                  <c:v>20.523000000000025</c:v>
                </c:pt>
                <c:pt idx="20524">
                  <c:v>20.524000000000001</c:v>
                </c:pt>
                <c:pt idx="20525">
                  <c:v>20.525000000000034</c:v>
                </c:pt>
                <c:pt idx="20526">
                  <c:v>20.52600000000001</c:v>
                </c:pt>
                <c:pt idx="20527">
                  <c:v>20.527000000000044</c:v>
                </c:pt>
                <c:pt idx="20528">
                  <c:v>20.52800000000002</c:v>
                </c:pt>
                <c:pt idx="20529">
                  <c:v>20.528999999999996</c:v>
                </c:pt>
                <c:pt idx="20530">
                  <c:v>20.53000000000003</c:v>
                </c:pt>
                <c:pt idx="20531">
                  <c:v>20.531000000000006</c:v>
                </c:pt>
                <c:pt idx="20532">
                  <c:v>20.532000000000039</c:v>
                </c:pt>
                <c:pt idx="20533">
                  <c:v>20.533000000000015</c:v>
                </c:pt>
                <c:pt idx="20534">
                  <c:v>20.533999999999992</c:v>
                </c:pt>
                <c:pt idx="20535">
                  <c:v>20.535000000000025</c:v>
                </c:pt>
                <c:pt idx="20536">
                  <c:v>20.536000000000001</c:v>
                </c:pt>
                <c:pt idx="20537">
                  <c:v>20.537000000000035</c:v>
                </c:pt>
                <c:pt idx="20538">
                  <c:v>20.538000000000011</c:v>
                </c:pt>
                <c:pt idx="20539">
                  <c:v>20.539000000000044</c:v>
                </c:pt>
                <c:pt idx="20540">
                  <c:v>20.54000000000002</c:v>
                </c:pt>
                <c:pt idx="20541">
                  <c:v>20.540999999999997</c:v>
                </c:pt>
                <c:pt idx="20542">
                  <c:v>20.54200000000003</c:v>
                </c:pt>
                <c:pt idx="20543">
                  <c:v>20.543000000000006</c:v>
                </c:pt>
                <c:pt idx="20544">
                  <c:v>20.54400000000004</c:v>
                </c:pt>
                <c:pt idx="20545">
                  <c:v>20.545000000000016</c:v>
                </c:pt>
                <c:pt idx="20546">
                  <c:v>20.545999999999992</c:v>
                </c:pt>
                <c:pt idx="20547">
                  <c:v>20.547000000000025</c:v>
                </c:pt>
                <c:pt idx="20548">
                  <c:v>20.548000000000002</c:v>
                </c:pt>
                <c:pt idx="20549">
                  <c:v>20.549000000000035</c:v>
                </c:pt>
                <c:pt idx="20550">
                  <c:v>20.550000000000011</c:v>
                </c:pt>
                <c:pt idx="20551">
                  <c:v>20.551000000000045</c:v>
                </c:pt>
                <c:pt idx="20552">
                  <c:v>20.552000000000021</c:v>
                </c:pt>
                <c:pt idx="20553">
                  <c:v>20.552999999999997</c:v>
                </c:pt>
                <c:pt idx="20554">
                  <c:v>20.55400000000003</c:v>
                </c:pt>
                <c:pt idx="20555">
                  <c:v>20.555000000000007</c:v>
                </c:pt>
                <c:pt idx="20556">
                  <c:v>20.55600000000004</c:v>
                </c:pt>
                <c:pt idx="20557">
                  <c:v>20.557000000000016</c:v>
                </c:pt>
                <c:pt idx="20558">
                  <c:v>20.557999999999993</c:v>
                </c:pt>
                <c:pt idx="20559">
                  <c:v>20.559000000000026</c:v>
                </c:pt>
                <c:pt idx="20560">
                  <c:v>20.560000000000002</c:v>
                </c:pt>
                <c:pt idx="20561">
                  <c:v>20.561000000000035</c:v>
                </c:pt>
                <c:pt idx="20562">
                  <c:v>20.562000000000012</c:v>
                </c:pt>
                <c:pt idx="20563">
                  <c:v>20.563000000000045</c:v>
                </c:pt>
                <c:pt idx="20564">
                  <c:v>20.564000000000021</c:v>
                </c:pt>
                <c:pt idx="20565">
                  <c:v>20.564999999999998</c:v>
                </c:pt>
                <c:pt idx="20566">
                  <c:v>20.566000000000031</c:v>
                </c:pt>
                <c:pt idx="20567">
                  <c:v>20.567000000000007</c:v>
                </c:pt>
                <c:pt idx="20568">
                  <c:v>20.56800000000004</c:v>
                </c:pt>
                <c:pt idx="20569">
                  <c:v>20.569000000000017</c:v>
                </c:pt>
                <c:pt idx="20570">
                  <c:v>20.569999999999993</c:v>
                </c:pt>
                <c:pt idx="20571">
                  <c:v>20.571000000000026</c:v>
                </c:pt>
                <c:pt idx="20572">
                  <c:v>20.572000000000003</c:v>
                </c:pt>
                <c:pt idx="20573">
                  <c:v>20.573000000000036</c:v>
                </c:pt>
                <c:pt idx="20574">
                  <c:v>20.574000000000012</c:v>
                </c:pt>
                <c:pt idx="20575">
                  <c:v>20.575000000000045</c:v>
                </c:pt>
                <c:pt idx="20576">
                  <c:v>20.576000000000022</c:v>
                </c:pt>
                <c:pt idx="20577">
                  <c:v>20.576999999999998</c:v>
                </c:pt>
                <c:pt idx="20578">
                  <c:v>20.578000000000031</c:v>
                </c:pt>
                <c:pt idx="20579">
                  <c:v>20.579000000000008</c:v>
                </c:pt>
                <c:pt idx="20580">
                  <c:v>20.580000000000041</c:v>
                </c:pt>
                <c:pt idx="20581">
                  <c:v>20.581000000000017</c:v>
                </c:pt>
                <c:pt idx="20582">
                  <c:v>20.581999999999994</c:v>
                </c:pt>
                <c:pt idx="20583">
                  <c:v>20.583000000000027</c:v>
                </c:pt>
                <c:pt idx="20584">
                  <c:v>20.584000000000003</c:v>
                </c:pt>
                <c:pt idx="20585">
                  <c:v>20.585000000000036</c:v>
                </c:pt>
                <c:pt idx="20586">
                  <c:v>20.586000000000013</c:v>
                </c:pt>
                <c:pt idx="20587">
                  <c:v>20.587000000000046</c:v>
                </c:pt>
                <c:pt idx="20588">
                  <c:v>20.588000000000022</c:v>
                </c:pt>
                <c:pt idx="20589">
                  <c:v>20.588999999999999</c:v>
                </c:pt>
                <c:pt idx="20590">
                  <c:v>20.590000000000032</c:v>
                </c:pt>
                <c:pt idx="20591">
                  <c:v>20.591000000000008</c:v>
                </c:pt>
                <c:pt idx="20592">
                  <c:v>20.592000000000041</c:v>
                </c:pt>
                <c:pt idx="20593">
                  <c:v>20.593000000000018</c:v>
                </c:pt>
                <c:pt idx="20594">
                  <c:v>20.593999999999994</c:v>
                </c:pt>
                <c:pt idx="20595">
                  <c:v>20.595000000000027</c:v>
                </c:pt>
                <c:pt idx="20596">
                  <c:v>20.596000000000004</c:v>
                </c:pt>
                <c:pt idx="20597">
                  <c:v>20.597000000000037</c:v>
                </c:pt>
                <c:pt idx="20598">
                  <c:v>20.598000000000013</c:v>
                </c:pt>
                <c:pt idx="20599">
                  <c:v>20.599000000000046</c:v>
                </c:pt>
                <c:pt idx="20600">
                  <c:v>20.600000000000023</c:v>
                </c:pt>
                <c:pt idx="20601">
                  <c:v>20.600999999999999</c:v>
                </c:pt>
                <c:pt idx="20602">
                  <c:v>20.602000000000032</c:v>
                </c:pt>
                <c:pt idx="20603">
                  <c:v>20.603000000000009</c:v>
                </c:pt>
                <c:pt idx="20604">
                  <c:v>20.604000000000042</c:v>
                </c:pt>
                <c:pt idx="20605">
                  <c:v>20.605000000000018</c:v>
                </c:pt>
                <c:pt idx="20606">
                  <c:v>20.605999999999995</c:v>
                </c:pt>
                <c:pt idx="20607">
                  <c:v>20.607000000000028</c:v>
                </c:pt>
                <c:pt idx="20608">
                  <c:v>20.608000000000004</c:v>
                </c:pt>
                <c:pt idx="20609">
                  <c:v>20.609000000000037</c:v>
                </c:pt>
                <c:pt idx="20610">
                  <c:v>20.610000000000014</c:v>
                </c:pt>
                <c:pt idx="20611">
                  <c:v>20.61099999999999</c:v>
                </c:pt>
                <c:pt idx="20612">
                  <c:v>20.612000000000023</c:v>
                </c:pt>
                <c:pt idx="20613">
                  <c:v>20.613</c:v>
                </c:pt>
                <c:pt idx="20614">
                  <c:v>20.614000000000033</c:v>
                </c:pt>
                <c:pt idx="20615">
                  <c:v>20.615000000000009</c:v>
                </c:pt>
                <c:pt idx="20616">
                  <c:v>20.616000000000042</c:v>
                </c:pt>
                <c:pt idx="20617">
                  <c:v>20.617000000000019</c:v>
                </c:pt>
                <c:pt idx="20618">
                  <c:v>20.617999999999995</c:v>
                </c:pt>
                <c:pt idx="20619">
                  <c:v>20.619000000000028</c:v>
                </c:pt>
                <c:pt idx="20620">
                  <c:v>20.620000000000005</c:v>
                </c:pt>
                <c:pt idx="20621">
                  <c:v>20.621000000000038</c:v>
                </c:pt>
                <c:pt idx="20622">
                  <c:v>20.622000000000014</c:v>
                </c:pt>
                <c:pt idx="20623">
                  <c:v>20.62299999999999</c:v>
                </c:pt>
                <c:pt idx="20624">
                  <c:v>20.624000000000024</c:v>
                </c:pt>
                <c:pt idx="20625">
                  <c:v>20.625</c:v>
                </c:pt>
                <c:pt idx="20626">
                  <c:v>20.626000000000033</c:v>
                </c:pt>
                <c:pt idx="20627">
                  <c:v>20.62700000000001</c:v>
                </c:pt>
                <c:pt idx="20628">
                  <c:v>20.628000000000043</c:v>
                </c:pt>
                <c:pt idx="20629">
                  <c:v>20.629000000000019</c:v>
                </c:pt>
                <c:pt idx="20630">
                  <c:v>20.629999999999995</c:v>
                </c:pt>
                <c:pt idx="20631">
                  <c:v>20.631000000000029</c:v>
                </c:pt>
                <c:pt idx="20632">
                  <c:v>20.632000000000005</c:v>
                </c:pt>
                <c:pt idx="20633">
                  <c:v>20.633000000000038</c:v>
                </c:pt>
                <c:pt idx="20634">
                  <c:v>20.634000000000015</c:v>
                </c:pt>
                <c:pt idx="20635">
                  <c:v>20.634999999999991</c:v>
                </c:pt>
                <c:pt idx="20636">
                  <c:v>20.636000000000024</c:v>
                </c:pt>
                <c:pt idx="20637">
                  <c:v>20.637</c:v>
                </c:pt>
                <c:pt idx="20638">
                  <c:v>20.638000000000034</c:v>
                </c:pt>
                <c:pt idx="20639">
                  <c:v>20.63900000000001</c:v>
                </c:pt>
                <c:pt idx="20640">
                  <c:v>20.640000000000043</c:v>
                </c:pt>
                <c:pt idx="20641">
                  <c:v>20.64100000000002</c:v>
                </c:pt>
                <c:pt idx="20642">
                  <c:v>20.641999999999996</c:v>
                </c:pt>
                <c:pt idx="20643">
                  <c:v>20.643000000000029</c:v>
                </c:pt>
                <c:pt idx="20644">
                  <c:v>20.644000000000005</c:v>
                </c:pt>
                <c:pt idx="20645">
                  <c:v>20.645000000000039</c:v>
                </c:pt>
                <c:pt idx="20646">
                  <c:v>20.646000000000015</c:v>
                </c:pt>
                <c:pt idx="20647">
                  <c:v>20.646999999999991</c:v>
                </c:pt>
                <c:pt idx="20648">
                  <c:v>20.648000000000025</c:v>
                </c:pt>
                <c:pt idx="20649">
                  <c:v>20.649000000000001</c:v>
                </c:pt>
                <c:pt idx="20650">
                  <c:v>20.650000000000034</c:v>
                </c:pt>
                <c:pt idx="20651">
                  <c:v>20.65100000000001</c:v>
                </c:pt>
                <c:pt idx="20652">
                  <c:v>20.652000000000044</c:v>
                </c:pt>
                <c:pt idx="20653">
                  <c:v>20.65300000000002</c:v>
                </c:pt>
                <c:pt idx="20654">
                  <c:v>20.653999999999996</c:v>
                </c:pt>
                <c:pt idx="20655">
                  <c:v>20.65500000000003</c:v>
                </c:pt>
                <c:pt idx="20656">
                  <c:v>20.656000000000006</c:v>
                </c:pt>
                <c:pt idx="20657">
                  <c:v>20.657000000000039</c:v>
                </c:pt>
                <c:pt idx="20658">
                  <c:v>20.658000000000015</c:v>
                </c:pt>
                <c:pt idx="20659">
                  <c:v>20.658999999999992</c:v>
                </c:pt>
                <c:pt idx="20660">
                  <c:v>20.660000000000025</c:v>
                </c:pt>
                <c:pt idx="20661">
                  <c:v>20.661000000000001</c:v>
                </c:pt>
                <c:pt idx="20662">
                  <c:v>20.662000000000035</c:v>
                </c:pt>
                <c:pt idx="20663">
                  <c:v>20.663000000000011</c:v>
                </c:pt>
                <c:pt idx="20664">
                  <c:v>20.664000000000044</c:v>
                </c:pt>
                <c:pt idx="20665">
                  <c:v>20.66500000000002</c:v>
                </c:pt>
                <c:pt idx="20666">
                  <c:v>20.665999999999997</c:v>
                </c:pt>
                <c:pt idx="20667">
                  <c:v>20.66700000000003</c:v>
                </c:pt>
                <c:pt idx="20668">
                  <c:v>20.668000000000006</c:v>
                </c:pt>
                <c:pt idx="20669">
                  <c:v>20.66900000000004</c:v>
                </c:pt>
                <c:pt idx="20670">
                  <c:v>20.670000000000016</c:v>
                </c:pt>
                <c:pt idx="20671">
                  <c:v>20.670999999999992</c:v>
                </c:pt>
                <c:pt idx="20672">
                  <c:v>20.672000000000025</c:v>
                </c:pt>
                <c:pt idx="20673">
                  <c:v>20.673000000000002</c:v>
                </c:pt>
                <c:pt idx="20674">
                  <c:v>20.674000000000035</c:v>
                </c:pt>
                <c:pt idx="20675">
                  <c:v>20.675000000000011</c:v>
                </c:pt>
                <c:pt idx="20676">
                  <c:v>20.676000000000045</c:v>
                </c:pt>
                <c:pt idx="20677">
                  <c:v>20.677000000000021</c:v>
                </c:pt>
                <c:pt idx="20678">
                  <c:v>20.677999999999997</c:v>
                </c:pt>
                <c:pt idx="20679">
                  <c:v>20.67900000000003</c:v>
                </c:pt>
                <c:pt idx="20680">
                  <c:v>20.680000000000007</c:v>
                </c:pt>
                <c:pt idx="20681">
                  <c:v>20.68100000000004</c:v>
                </c:pt>
                <c:pt idx="20682">
                  <c:v>20.682000000000016</c:v>
                </c:pt>
                <c:pt idx="20683">
                  <c:v>20.682999999999993</c:v>
                </c:pt>
                <c:pt idx="20684">
                  <c:v>20.684000000000026</c:v>
                </c:pt>
                <c:pt idx="20685">
                  <c:v>20.685000000000002</c:v>
                </c:pt>
                <c:pt idx="20686">
                  <c:v>20.686000000000035</c:v>
                </c:pt>
                <c:pt idx="20687">
                  <c:v>20.687000000000012</c:v>
                </c:pt>
                <c:pt idx="20688">
                  <c:v>20.688000000000045</c:v>
                </c:pt>
                <c:pt idx="20689">
                  <c:v>20.689000000000021</c:v>
                </c:pt>
                <c:pt idx="20690">
                  <c:v>20.689999999999998</c:v>
                </c:pt>
                <c:pt idx="20691">
                  <c:v>20.691000000000031</c:v>
                </c:pt>
                <c:pt idx="20692">
                  <c:v>20.692000000000007</c:v>
                </c:pt>
                <c:pt idx="20693">
                  <c:v>20.69300000000004</c:v>
                </c:pt>
                <c:pt idx="20694">
                  <c:v>20.694000000000017</c:v>
                </c:pt>
                <c:pt idx="20695">
                  <c:v>20.694999999999993</c:v>
                </c:pt>
                <c:pt idx="20696">
                  <c:v>20.696000000000026</c:v>
                </c:pt>
                <c:pt idx="20697">
                  <c:v>20.697000000000003</c:v>
                </c:pt>
                <c:pt idx="20698">
                  <c:v>20.698000000000036</c:v>
                </c:pt>
                <c:pt idx="20699">
                  <c:v>20.699000000000012</c:v>
                </c:pt>
                <c:pt idx="20700">
                  <c:v>20.700000000000045</c:v>
                </c:pt>
                <c:pt idx="20701">
                  <c:v>20.701000000000022</c:v>
                </c:pt>
                <c:pt idx="20702">
                  <c:v>20.701999999999998</c:v>
                </c:pt>
                <c:pt idx="20703">
                  <c:v>20.703000000000031</c:v>
                </c:pt>
                <c:pt idx="20704">
                  <c:v>20.704000000000008</c:v>
                </c:pt>
                <c:pt idx="20705">
                  <c:v>20.705000000000041</c:v>
                </c:pt>
                <c:pt idx="20706">
                  <c:v>20.706000000000017</c:v>
                </c:pt>
                <c:pt idx="20707">
                  <c:v>20.706999999999994</c:v>
                </c:pt>
                <c:pt idx="20708">
                  <c:v>20.708000000000027</c:v>
                </c:pt>
                <c:pt idx="20709">
                  <c:v>20.709000000000003</c:v>
                </c:pt>
                <c:pt idx="20710">
                  <c:v>20.710000000000036</c:v>
                </c:pt>
                <c:pt idx="20711">
                  <c:v>20.711000000000013</c:v>
                </c:pt>
                <c:pt idx="20712">
                  <c:v>20.712000000000046</c:v>
                </c:pt>
                <c:pt idx="20713">
                  <c:v>20.713000000000022</c:v>
                </c:pt>
                <c:pt idx="20714">
                  <c:v>20.713999999999999</c:v>
                </c:pt>
                <c:pt idx="20715">
                  <c:v>20.715000000000032</c:v>
                </c:pt>
                <c:pt idx="20716">
                  <c:v>20.716000000000008</c:v>
                </c:pt>
                <c:pt idx="20717">
                  <c:v>20.717000000000041</c:v>
                </c:pt>
                <c:pt idx="20718">
                  <c:v>20.718000000000018</c:v>
                </c:pt>
                <c:pt idx="20719">
                  <c:v>20.718999999999994</c:v>
                </c:pt>
                <c:pt idx="20720">
                  <c:v>20.720000000000027</c:v>
                </c:pt>
                <c:pt idx="20721">
                  <c:v>20.721000000000004</c:v>
                </c:pt>
                <c:pt idx="20722">
                  <c:v>20.722000000000037</c:v>
                </c:pt>
                <c:pt idx="20723">
                  <c:v>20.723000000000013</c:v>
                </c:pt>
                <c:pt idx="20724">
                  <c:v>20.724000000000046</c:v>
                </c:pt>
                <c:pt idx="20725">
                  <c:v>20.725000000000023</c:v>
                </c:pt>
                <c:pt idx="20726">
                  <c:v>20.725999999999999</c:v>
                </c:pt>
                <c:pt idx="20727">
                  <c:v>20.727000000000032</c:v>
                </c:pt>
                <c:pt idx="20728">
                  <c:v>20.728000000000009</c:v>
                </c:pt>
                <c:pt idx="20729">
                  <c:v>20.729000000000042</c:v>
                </c:pt>
                <c:pt idx="20730">
                  <c:v>20.730000000000018</c:v>
                </c:pt>
                <c:pt idx="20731">
                  <c:v>20.730999999999995</c:v>
                </c:pt>
                <c:pt idx="20732">
                  <c:v>20.732000000000028</c:v>
                </c:pt>
                <c:pt idx="20733">
                  <c:v>20.733000000000004</c:v>
                </c:pt>
                <c:pt idx="20734">
                  <c:v>20.734000000000037</c:v>
                </c:pt>
                <c:pt idx="20735">
                  <c:v>20.735000000000014</c:v>
                </c:pt>
                <c:pt idx="20736">
                  <c:v>20.73599999999999</c:v>
                </c:pt>
                <c:pt idx="20737">
                  <c:v>20.737000000000023</c:v>
                </c:pt>
                <c:pt idx="20738">
                  <c:v>20.738</c:v>
                </c:pt>
                <c:pt idx="20739">
                  <c:v>20.739000000000033</c:v>
                </c:pt>
                <c:pt idx="20740">
                  <c:v>20.740000000000009</c:v>
                </c:pt>
                <c:pt idx="20741">
                  <c:v>20.741000000000042</c:v>
                </c:pt>
                <c:pt idx="20742">
                  <c:v>20.742000000000019</c:v>
                </c:pt>
                <c:pt idx="20743">
                  <c:v>20.742999999999995</c:v>
                </c:pt>
                <c:pt idx="20744">
                  <c:v>20.744000000000028</c:v>
                </c:pt>
                <c:pt idx="20745">
                  <c:v>20.745000000000005</c:v>
                </c:pt>
                <c:pt idx="20746">
                  <c:v>20.746000000000038</c:v>
                </c:pt>
                <c:pt idx="20747">
                  <c:v>20.747000000000014</c:v>
                </c:pt>
                <c:pt idx="20748">
                  <c:v>20.74799999999999</c:v>
                </c:pt>
                <c:pt idx="20749">
                  <c:v>20.749000000000024</c:v>
                </c:pt>
                <c:pt idx="20750">
                  <c:v>20.75</c:v>
                </c:pt>
                <c:pt idx="20751">
                  <c:v>20.751000000000033</c:v>
                </c:pt>
                <c:pt idx="20752">
                  <c:v>20.75200000000001</c:v>
                </c:pt>
                <c:pt idx="20753">
                  <c:v>20.753000000000043</c:v>
                </c:pt>
                <c:pt idx="20754">
                  <c:v>20.754000000000019</c:v>
                </c:pt>
                <c:pt idx="20755">
                  <c:v>20.754999999999995</c:v>
                </c:pt>
                <c:pt idx="20756">
                  <c:v>20.756000000000029</c:v>
                </c:pt>
                <c:pt idx="20757">
                  <c:v>20.757000000000005</c:v>
                </c:pt>
                <c:pt idx="20758">
                  <c:v>20.758000000000038</c:v>
                </c:pt>
                <c:pt idx="20759">
                  <c:v>20.759000000000015</c:v>
                </c:pt>
                <c:pt idx="20760">
                  <c:v>20.759999999999991</c:v>
                </c:pt>
                <c:pt idx="20761">
                  <c:v>20.761000000000024</c:v>
                </c:pt>
                <c:pt idx="20762">
                  <c:v>20.762</c:v>
                </c:pt>
                <c:pt idx="20763">
                  <c:v>20.763000000000034</c:v>
                </c:pt>
                <c:pt idx="20764">
                  <c:v>20.76400000000001</c:v>
                </c:pt>
                <c:pt idx="20765">
                  <c:v>20.765000000000043</c:v>
                </c:pt>
                <c:pt idx="20766">
                  <c:v>20.76600000000002</c:v>
                </c:pt>
                <c:pt idx="20767">
                  <c:v>20.766999999999996</c:v>
                </c:pt>
                <c:pt idx="20768">
                  <c:v>20.768000000000029</c:v>
                </c:pt>
                <c:pt idx="20769">
                  <c:v>20.769000000000005</c:v>
                </c:pt>
                <c:pt idx="20770">
                  <c:v>20.770000000000039</c:v>
                </c:pt>
                <c:pt idx="20771">
                  <c:v>20.771000000000015</c:v>
                </c:pt>
                <c:pt idx="20772">
                  <c:v>20.771999999999991</c:v>
                </c:pt>
                <c:pt idx="20773">
                  <c:v>20.773000000000025</c:v>
                </c:pt>
                <c:pt idx="20774">
                  <c:v>20.774000000000001</c:v>
                </c:pt>
                <c:pt idx="20775">
                  <c:v>20.775000000000034</c:v>
                </c:pt>
                <c:pt idx="20776">
                  <c:v>20.77600000000001</c:v>
                </c:pt>
                <c:pt idx="20777">
                  <c:v>20.777000000000044</c:v>
                </c:pt>
                <c:pt idx="20778">
                  <c:v>20.77800000000002</c:v>
                </c:pt>
                <c:pt idx="20779">
                  <c:v>20.778999999999996</c:v>
                </c:pt>
                <c:pt idx="20780">
                  <c:v>20.78000000000003</c:v>
                </c:pt>
                <c:pt idx="20781">
                  <c:v>20.781000000000006</c:v>
                </c:pt>
                <c:pt idx="20782">
                  <c:v>20.782000000000039</c:v>
                </c:pt>
                <c:pt idx="20783">
                  <c:v>20.783000000000015</c:v>
                </c:pt>
                <c:pt idx="20784">
                  <c:v>20.783999999999992</c:v>
                </c:pt>
                <c:pt idx="20785">
                  <c:v>20.785000000000025</c:v>
                </c:pt>
                <c:pt idx="20786">
                  <c:v>20.786000000000001</c:v>
                </c:pt>
                <c:pt idx="20787">
                  <c:v>20.787000000000035</c:v>
                </c:pt>
                <c:pt idx="20788">
                  <c:v>20.788000000000011</c:v>
                </c:pt>
                <c:pt idx="20789">
                  <c:v>20.789000000000044</c:v>
                </c:pt>
                <c:pt idx="20790">
                  <c:v>20.79000000000002</c:v>
                </c:pt>
                <c:pt idx="20791">
                  <c:v>20.790999999999997</c:v>
                </c:pt>
                <c:pt idx="20792">
                  <c:v>20.79200000000003</c:v>
                </c:pt>
                <c:pt idx="20793">
                  <c:v>20.793000000000006</c:v>
                </c:pt>
                <c:pt idx="20794">
                  <c:v>20.79400000000004</c:v>
                </c:pt>
                <c:pt idx="20795">
                  <c:v>20.795000000000016</c:v>
                </c:pt>
                <c:pt idx="20796">
                  <c:v>20.795999999999992</c:v>
                </c:pt>
                <c:pt idx="20797">
                  <c:v>20.797000000000025</c:v>
                </c:pt>
                <c:pt idx="20798">
                  <c:v>20.798000000000002</c:v>
                </c:pt>
                <c:pt idx="20799">
                  <c:v>20.799000000000035</c:v>
                </c:pt>
                <c:pt idx="20800">
                  <c:v>20.800000000000011</c:v>
                </c:pt>
                <c:pt idx="20801">
                  <c:v>20.801000000000045</c:v>
                </c:pt>
                <c:pt idx="20802">
                  <c:v>20.802000000000021</c:v>
                </c:pt>
                <c:pt idx="20803">
                  <c:v>20.802999999999997</c:v>
                </c:pt>
                <c:pt idx="20804">
                  <c:v>20.80400000000003</c:v>
                </c:pt>
                <c:pt idx="20805">
                  <c:v>20.805000000000007</c:v>
                </c:pt>
                <c:pt idx="20806">
                  <c:v>20.80600000000004</c:v>
                </c:pt>
                <c:pt idx="20807">
                  <c:v>20.807000000000016</c:v>
                </c:pt>
                <c:pt idx="20808">
                  <c:v>20.807999999999993</c:v>
                </c:pt>
                <c:pt idx="20809">
                  <c:v>20.809000000000026</c:v>
                </c:pt>
                <c:pt idx="20810">
                  <c:v>20.810000000000002</c:v>
                </c:pt>
                <c:pt idx="20811">
                  <c:v>20.811000000000035</c:v>
                </c:pt>
                <c:pt idx="20812">
                  <c:v>20.812000000000012</c:v>
                </c:pt>
                <c:pt idx="20813">
                  <c:v>20.813000000000045</c:v>
                </c:pt>
                <c:pt idx="20814">
                  <c:v>20.814000000000021</c:v>
                </c:pt>
                <c:pt idx="20815">
                  <c:v>20.814999999999998</c:v>
                </c:pt>
                <c:pt idx="20816">
                  <c:v>20.816000000000031</c:v>
                </c:pt>
                <c:pt idx="20817">
                  <c:v>20.817000000000007</c:v>
                </c:pt>
                <c:pt idx="20818">
                  <c:v>20.81800000000004</c:v>
                </c:pt>
                <c:pt idx="20819">
                  <c:v>20.819000000000017</c:v>
                </c:pt>
                <c:pt idx="20820">
                  <c:v>20.819999999999993</c:v>
                </c:pt>
                <c:pt idx="20821">
                  <c:v>20.821000000000026</c:v>
                </c:pt>
                <c:pt idx="20822">
                  <c:v>20.822000000000003</c:v>
                </c:pt>
                <c:pt idx="20823">
                  <c:v>20.823000000000036</c:v>
                </c:pt>
                <c:pt idx="20824">
                  <c:v>20.824000000000012</c:v>
                </c:pt>
                <c:pt idx="20825">
                  <c:v>20.825000000000045</c:v>
                </c:pt>
                <c:pt idx="20826">
                  <c:v>20.826000000000022</c:v>
                </c:pt>
                <c:pt idx="20827">
                  <c:v>20.826999999999998</c:v>
                </c:pt>
                <c:pt idx="20828">
                  <c:v>20.828000000000031</c:v>
                </c:pt>
                <c:pt idx="20829">
                  <c:v>20.829000000000008</c:v>
                </c:pt>
                <c:pt idx="20830">
                  <c:v>20.830000000000041</c:v>
                </c:pt>
                <c:pt idx="20831">
                  <c:v>20.831000000000017</c:v>
                </c:pt>
                <c:pt idx="20832">
                  <c:v>20.831999999999994</c:v>
                </c:pt>
                <c:pt idx="20833">
                  <c:v>20.833000000000027</c:v>
                </c:pt>
                <c:pt idx="20834">
                  <c:v>20.834000000000003</c:v>
                </c:pt>
                <c:pt idx="20835">
                  <c:v>20.835000000000036</c:v>
                </c:pt>
                <c:pt idx="20836">
                  <c:v>20.836000000000013</c:v>
                </c:pt>
                <c:pt idx="20837">
                  <c:v>20.837000000000046</c:v>
                </c:pt>
                <c:pt idx="20838">
                  <c:v>20.838000000000022</c:v>
                </c:pt>
                <c:pt idx="20839">
                  <c:v>20.838999999999999</c:v>
                </c:pt>
                <c:pt idx="20840">
                  <c:v>20.840000000000032</c:v>
                </c:pt>
                <c:pt idx="20841">
                  <c:v>20.841000000000008</c:v>
                </c:pt>
                <c:pt idx="20842">
                  <c:v>20.842000000000041</c:v>
                </c:pt>
                <c:pt idx="20843">
                  <c:v>20.843000000000018</c:v>
                </c:pt>
                <c:pt idx="20844">
                  <c:v>20.843999999999994</c:v>
                </c:pt>
                <c:pt idx="20845">
                  <c:v>20.845000000000027</c:v>
                </c:pt>
                <c:pt idx="20846">
                  <c:v>20.846000000000004</c:v>
                </c:pt>
                <c:pt idx="20847">
                  <c:v>20.847000000000037</c:v>
                </c:pt>
                <c:pt idx="20848">
                  <c:v>20.848000000000013</c:v>
                </c:pt>
                <c:pt idx="20849">
                  <c:v>20.849000000000046</c:v>
                </c:pt>
                <c:pt idx="20850">
                  <c:v>20.850000000000023</c:v>
                </c:pt>
                <c:pt idx="20851">
                  <c:v>20.850999999999999</c:v>
                </c:pt>
                <c:pt idx="20852">
                  <c:v>20.852000000000032</c:v>
                </c:pt>
                <c:pt idx="20853">
                  <c:v>20.853000000000009</c:v>
                </c:pt>
                <c:pt idx="20854">
                  <c:v>20.854000000000042</c:v>
                </c:pt>
                <c:pt idx="20855">
                  <c:v>20.855000000000018</c:v>
                </c:pt>
                <c:pt idx="20856">
                  <c:v>20.855999999999995</c:v>
                </c:pt>
                <c:pt idx="20857">
                  <c:v>20.857000000000028</c:v>
                </c:pt>
                <c:pt idx="20858">
                  <c:v>20.858000000000004</c:v>
                </c:pt>
                <c:pt idx="20859">
                  <c:v>20.859000000000037</c:v>
                </c:pt>
                <c:pt idx="20860">
                  <c:v>20.860000000000014</c:v>
                </c:pt>
                <c:pt idx="20861">
                  <c:v>20.86099999999999</c:v>
                </c:pt>
                <c:pt idx="20862">
                  <c:v>20.862000000000023</c:v>
                </c:pt>
                <c:pt idx="20863">
                  <c:v>20.863</c:v>
                </c:pt>
                <c:pt idx="20864">
                  <c:v>20.864000000000033</c:v>
                </c:pt>
                <c:pt idx="20865">
                  <c:v>20.865000000000009</c:v>
                </c:pt>
                <c:pt idx="20866">
                  <c:v>20.866000000000042</c:v>
                </c:pt>
                <c:pt idx="20867">
                  <c:v>20.867000000000019</c:v>
                </c:pt>
                <c:pt idx="20868">
                  <c:v>20.867999999999995</c:v>
                </c:pt>
                <c:pt idx="20869">
                  <c:v>20.869000000000028</c:v>
                </c:pt>
                <c:pt idx="20870">
                  <c:v>20.870000000000005</c:v>
                </c:pt>
                <c:pt idx="20871">
                  <c:v>20.871000000000038</c:v>
                </c:pt>
                <c:pt idx="20872">
                  <c:v>20.872000000000014</c:v>
                </c:pt>
                <c:pt idx="20873">
                  <c:v>20.87299999999999</c:v>
                </c:pt>
                <c:pt idx="20874">
                  <c:v>20.874000000000024</c:v>
                </c:pt>
                <c:pt idx="20875">
                  <c:v>20.875</c:v>
                </c:pt>
                <c:pt idx="20876">
                  <c:v>20.876000000000033</c:v>
                </c:pt>
                <c:pt idx="20877">
                  <c:v>20.87700000000001</c:v>
                </c:pt>
                <c:pt idx="20878">
                  <c:v>20.878000000000043</c:v>
                </c:pt>
                <c:pt idx="20879">
                  <c:v>20.879000000000019</c:v>
                </c:pt>
                <c:pt idx="20880">
                  <c:v>20.879999999999995</c:v>
                </c:pt>
                <c:pt idx="20881">
                  <c:v>20.881000000000029</c:v>
                </c:pt>
                <c:pt idx="20882">
                  <c:v>20.882000000000005</c:v>
                </c:pt>
                <c:pt idx="20883">
                  <c:v>20.883000000000038</c:v>
                </c:pt>
                <c:pt idx="20884">
                  <c:v>20.884000000000015</c:v>
                </c:pt>
                <c:pt idx="20885">
                  <c:v>20.884999999999991</c:v>
                </c:pt>
                <c:pt idx="20886">
                  <c:v>20.886000000000024</c:v>
                </c:pt>
                <c:pt idx="20887">
                  <c:v>20.887</c:v>
                </c:pt>
                <c:pt idx="20888">
                  <c:v>20.888000000000034</c:v>
                </c:pt>
                <c:pt idx="20889">
                  <c:v>20.88900000000001</c:v>
                </c:pt>
                <c:pt idx="20890">
                  <c:v>20.890000000000043</c:v>
                </c:pt>
                <c:pt idx="20891">
                  <c:v>20.89100000000002</c:v>
                </c:pt>
                <c:pt idx="20892">
                  <c:v>20.891999999999996</c:v>
                </c:pt>
                <c:pt idx="20893">
                  <c:v>20.893000000000029</c:v>
                </c:pt>
                <c:pt idx="20894">
                  <c:v>20.894000000000005</c:v>
                </c:pt>
                <c:pt idx="20895">
                  <c:v>20.895000000000039</c:v>
                </c:pt>
                <c:pt idx="20896">
                  <c:v>20.896000000000015</c:v>
                </c:pt>
                <c:pt idx="20897">
                  <c:v>20.896999999999991</c:v>
                </c:pt>
                <c:pt idx="20898">
                  <c:v>20.898000000000025</c:v>
                </c:pt>
                <c:pt idx="20899">
                  <c:v>20.899000000000001</c:v>
                </c:pt>
                <c:pt idx="20900">
                  <c:v>20.900000000000034</c:v>
                </c:pt>
                <c:pt idx="20901">
                  <c:v>20.90100000000001</c:v>
                </c:pt>
                <c:pt idx="20902">
                  <c:v>20.902000000000044</c:v>
                </c:pt>
                <c:pt idx="20903">
                  <c:v>20.90300000000002</c:v>
                </c:pt>
                <c:pt idx="20904">
                  <c:v>20.903999999999996</c:v>
                </c:pt>
                <c:pt idx="20905">
                  <c:v>20.90500000000003</c:v>
                </c:pt>
                <c:pt idx="20906">
                  <c:v>20.906000000000006</c:v>
                </c:pt>
                <c:pt idx="20907">
                  <c:v>20.907000000000039</c:v>
                </c:pt>
                <c:pt idx="20908">
                  <c:v>20.908000000000015</c:v>
                </c:pt>
                <c:pt idx="20909">
                  <c:v>20.908999999999992</c:v>
                </c:pt>
                <c:pt idx="20910">
                  <c:v>20.910000000000025</c:v>
                </c:pt>
                <c:pt idx="20911">
                  <c:v>20.911000000000001</c:v>
                </c:pt>
                <c:pt idx="20912">
                  <c:v>20.912000000000035</c:v>
                </c:pt>
                <c:pt idx="20913">
                  <c:v>20.913000000000011</c:v>
                </c:pt>
                <c:pt idx="20914">
                  <c:v>20.914000000000044</c:v>
                </c:pt>
                <c:pt idx="20915">
                  <c:v>20.91500000000002</c:v>
                </c:pt>
                <c:pt idx="20916">
                  <c:v>20.915999999999997</c:v>
                </c:pt>
                <c:pt idx="20917">
                  <c:v>20.91700000000003</c:v>
                </c:pt>
                <c:pt idx="20918">
                  <c:v>20.918000000000006</c:v>
                </c:pt>
                <c:pt idx="20919">
                  <c:v>20.91900000000004</c:v>
                </c:pt>
                <c:pt idx="20920">
                  <c:v>20.920000000000016</c:v>
                </c:pt>
                <c:pt idx="20921">
                  <c:v>20.920999999999992</c:v>
                </c:pt>
                <c:pt idx="20922">
                  <c:v>20.922000000000025</c:v>
                </c:pt>
                <c:pt idx="20923">
                  <c:v>20.923000000000002</c:v>
                </c:pt>
                <c:pt idx="20924">
                  <c:v>20.924000000000035</c:v>
                </c:pt>
                <c:pt idx="20925">
                  <c:v>20.925000000000011</c:v>
                </c:pt>
                <c:pt idx="20926">
                  <c:v>20.926000000000045</c:v>
                </c:pt>
                <c:pt idx="20927">
                  <c:v>20.927000000000021</c:v>
                </c:pt>
                <c:pt idx="20928">
                  <c:v>20.927999999999997</c:v>
                </c:pt>
                <c:pt idx="20929">
                  <c:v>20.92900000000003</c:v>
                </c:pt>
                <c:pt idx="20930">
                  <c:v>20.930000000000007</c:v>
                </c:pt>
                <c:pt idx="20931">
                  <c:v>20.93100000000004</c:v>
                </c:pt>
                <c:pt idx="20932">
                  <c:v>20.932000000000016</c:v>
                </c:pt>
                <c:pt idx="20933">
                  <c:v>20.932999999999993</c:v>
                </c:pt>
                <c:pt idx="20934">
                  <c:v>20.934000000000026</c:v>
                </c:pt>
                <c:pt idx="20935">
                  <c:v>20.935000000000002</c:v>
                </c:pt>
                <c:pt idx="20936">
                  <c:v>20.936000000000035</c:v>
                </c:pt>
                <c:pt idx="20937">
                  <c:v>20.937000000000012</c:v>
                </c:pt>
                <c:pt idx="20938">
                  <c:v>20.938000000000045</c:v>
                </c:pt>
                <c:pt idx="20939">
                  <c:v>20.939000000000021</c:v>
                </c:pt>
                <c:pt idx="20940">
                  <c:v>20.939999999999998</c:v>
                </c:pt>
                <c:pt idx="20941">
                  <c:v>20.941000000000031</c:v>
                </c:pt>
                <c:pt idx="20942">
                  <c:v>20.942000000000007</c:v>
                </c:pt>
                <c:pt idx="20943">
                  <c:v>20.94300000000004</c:v>
                </c:pt>
                <c:pt idx="20944">
                  <c:v>20.944000000000017</c:v>
                </c:pt>
                <c:pt idx="20945">
                  <c:v>20.944999999999993</c:v>
                </c:pt>
                <c:pt idx="20946">
                  <c:v>20.946000000000026</c:v>
                </c:pt>
                <c:pt idx="20947">
                  <c:v>20.947000000000003</c:v>
                </c:pt>
                <c:pt idx="20948">
                  <c:v>20.948000000000036</c:v>
                </c:pt>
                <c:pt idx="20949">
                  <c:v>20.949000000000012</c:v>
                </c:pt>
                <c:pt idx="20950">
                  <c:v>20.950000000000045</c:v>
                </c:pt>
                <c:pt idx="20951">
                  <c:v>20.951000000000022</c:v>
                </c:pt>
                <c:pt idx="20952">
                  <c:v>20.951999999999998</c:v>
                </c:pt>
                <c:pt idx="20953">
                  <c:v>20.953000000000031</c:v>
                </c:pt>
                <c:pt idx="20954">
                  <c:v>20.954000000000008</c:v>
                </c:pt>
                <c:pt idx="20955">
                  <c:v>20.955000000000041</c:v>
                </c:pt>
                <c:pt idx="20956">
                  <c:v>20.956000000000017</c:v>
                </c:pt>
                <c:pt idx="20957">
                  <c:v>20.956999999999994</c:v>
                </c:pt>
                <c:pt idx="20958">
                  <c:v>20.958000000000027</c:v>
                </c:pt>
                <c:pt idx="20959">
                  <c:v>20.959000000000003</c:v>
                </c:pt>
                <c:pt idx="20960">
                  <c:v>20.960000000000036</c:v>
                </c:pt>
                <c:pt idx="20961">
                  <c:v>20.961000000000013</c:v>
                </c:pt>
                <c:pt idx="20962">
                  <c:v>20.962000000000046</c:v>
                </c:pt>
                <c:pt idx="20963">
                  <c:v>20.963000000000022</c:v>
                </c:pt>
                <c:pt idx="20964">
                  <c:v>20.963999999999999</c:v>
                </c:pt>
                <c:pt idx="20965">
                  <c:v>20.965000000000032</c:v>
                </c:pt>
                <c:pt idx="20966">
                  <c:v>20.966000000000008</c:v>
                </c:pt>
                <c:pt idx="20967">
                  <c:v>20.967000000000041</c:v>
                </c:pt>
                <c:pt idx="20968">
                  <c:v>20.968000000000018</c:v>
                </c:pt>
                <c:pt idx="20969">
                  <c:v>20.968999999999994</c:v>
                </c:pt>
                <c:pt idx="20970">
                  <c:v>20.970000000000027</c:v>
                </c:pt>
                <c:pt idx="20971">
                  <c:v>20.971000000000004</c:v>
                </c:pt>
                <c:pt idx="20972">
                  <c:v>20.972000000000037</c:v>
                </c:pt>
                <c:pt idx="20973">
                  <c:v>20.973000000000013</c:v>
                </c:pt>
                <c:pt idx="20974">
                  <c:v>20.974000000000046</c:v>
                </c:pt>
                <c:pt idx="20975">
                  <c:v>20.975000000000023</c:v>
                </c:pt>
                <c:pt idx="20976">
                  <c:v>20.975999999999999</c:v>
                </c:pt>
                <c:pt idx="20977">
                  <c:v>20.977000000000032</c:v>
                </c:pt>
                <c:pt idx="20978">
                  <c:v>20.978000000000009</c:v>
                </c:pt>
                <c:pt idx="20979">
                  <c:v>20.979000000000042</c:v>
                </c:pt>
                <c:pt idx="20980">
                  <c:v>20.980000000000018</c:v>
                </c:pt>
                <c:pt idx="20981">
                  <c:v>20.980999999999995</c:v>
                </c:pt>
                <c:pt idx="20982">
                  <c:v>20.982000000000028</c:v>
                </c:pt>
                <c:pt idx="20983">
                  <c:v>20.983000000000004</c:v>
                </c:pt>
                <c:pt idx="20984">
                  <c:v>20.984000000000037</c:v>
                </c:pt>
                <c:pt idx="20985">
                  <c:v>20.985000000000014</c:v>
                </c:pt>
                <c:pt idx="20986">
                  <c:v>20.98599999999999</c:v>
                </c:pt>
                <c:pt idx="20987">
                  <c:v>20.987000000000023</c:v>
                </c:pt>
                <c:pt idx="20988">
                  <c:v>20.988</c:v>
                </c:pt>
                <c:pt idx="20989">
                  <c:v>20.989000000000033</c:v>
                </c:pt>
                <c:pt idx="20990">
                  <c:v>20.990000000000009</c:v>
                </c:pt>
                <c:pt idx="20991">
                  <c:v>20.991000000000042</c:v>
                </c:pt>
                <c:pt idx="20992">
                  <c:v>20.992000000000019</c:v>
                </c:pt>
                <c:pt idx="20993">
                  <c:v>20.992999999999995</c:v>
                </c:pt>
                <c:pt idx="20994">
                  <c:v>20.994000000000028</c:v>
                </c:pt>
                <c:pt idx="20995">
                  <c:v>20.995000000000005</c:v>
                </c:pt>
                <c:pt idx="20996">
                  <c:v>20.996000000000038</c:v>
                </c:pt>
                <c:pt idx="20997">
                  <c:v>20.997000000000014</c:v>
                </c:pt>
                <c:pt idx="20998">
                  <c:v>20.99799999999999</c:v>
                </c:pt>
                <c:pt idx="20999">
                  <c:v>20.999000000000024</c:v>
                </c:pt>
                <c:pt idx="21000">
                  <c:v>21</c:v>
                </c:pt>
                <c:pt idx="21001">
                  <c:v>21.001000000000033</c:v>
                </c:pt>
                <c:pt idx="21002">
                  <c:v>21.00200000000001</c:v>
                </c:pt>
                <c:pt idx="21003">
                  <c:v>21.003000000000043</c:v>
                </c:pt>
                <c:pt idx="21004">
                  <c:v>21.004000000000019</c:v>
                </c:pt>
                <c:pt idx="21005">
                  <c:v>21.004999999999995</c:v>
                </c:pt>
                <c:pt idx="21006">
                  <c:v>21.006000000000029</c:v>
                </c:pt>
                <c:pt idx="21007">
                  <c:v>21.007000000000005</c:v>
                </c:pt>
                <c:pt idx="21008">
                  <c:v>21.008000000000038</c:v>
                </c:pt>
                <c:pt idx="21009">
                  <c:v>21.009000000000015</c:v>
                </c:pt>
                <c:pt idx="21010">
                  <c:v>21.009999999999991</c:v>
                </c:pt>
                <c:pt idx="21011">
                  <c:v>21.011000000000024</c:v>
                </c:pt>
                <c:pt idx="21012">
                  <c:v>21.012</c:v>
                </c:pt>
                <c:pt idx="21013">
                  <c:v>21.013000000000034</c:v>
                </c:pt>
                <c:pt idx="21014">
                  <c:v>21.01400000000001</c:v>
                </c:pt>
                <c:pt idx="21015">
                  <c:v>21.015000000000043</c:v>
                </c:pt>
                <c:pt idx="21016">
                  <c:v>21.01600000000002</c:v>
                </c:pt>
                <c:pt idx="21017">
                  <c:v>21.016999999999996</c:v>
                </c:pt>
                <c:pt idx="21018">
                  <c:v>21.018000000000029</c:v>
                </c:pt>
                <c:pt idx="21019">
                  <c:v>21.019000000000005</c:v>
                </c:pt>
                <c:pt idx="21020">
                  <c:v>21.020000000000039</c:v>
                </c:pt>
                <c:pt idx="21021">
                  <c:v>21.021000000000015</c:v>
                </c:pt>
                <c:pt idx="21022">
                  <c:v>21.021999999999991</c:v>
                </c:pt>
                <c:pt idx="21023">
                  <c:v>21.023000000000025</c:v>
                </c:pt>
                <c:pt idx="21024">
                  <c:v>21.024000000000001</c:v>
                </c:pt>
                <c:pt idx="21025">
                  <c:v>21.025000000000034</c:v>
                </c:pt>
                <c:pt idx="21026">
                  <c:v>21.02600000000001</c:v>
                </c:pt>
                <c:pt idx="21027">
                  <c:v>21.027000000000044</c:v>
                </c:pt>
                <c:pt idx="21028">
                  <c:v>21.02800000000002</c:v>
                </c:pt>
                <c:pt idx="21029">
                  <c:v>21.028999999999996</c:v>
                </c:pt>
                <c:pt idx="21030">
                  <c:v>21.03000000000003</c:v>
                </c:pt>
                <c:pt idx="21031">
                  <c:v>21.031000000000006</c:v>
                </c:pt>
                <c:pt idx="21032">
                  <c:v>21.032000000000039</c:v>
                </c:pt>
                <c:pt idx="21033">
                  <c:v>21.033000000000015</c:v>
                </c:pt>
                <c:pt idx="21034">
                  <c:v>21.033999999999992</c:v>
                </c:pt>
                <c:pt idx="21035">
                  <c:v>21.035000000000025</c:v>
                </c:pt>
                <c:pt idx="21036">
                  <c:v>21.036000000000001</c:v>
                </c:pt>
                <c:pt idx="21037">
                  <c:v>21.037000000000035</c:v>
                </c:pt>
                <c:pt idx="21038">
                  <c:v>21.038000000000011</c:v>
                </c:pt>
                <c:pt idx="21039">
                  <c:v>21.039000000000044</c:v>
                </c:pt>
                <c:pt idx="21040">
                  <c:v>21.04000000000002</c:v>
                </c:pt>
                <c:pt idx="21041">
                  <c:v>21.040999999999997</c:v>
                </c:pt>
                <c:pt idx="21042">
                  <c:v>21.04200000000003</c:v>
                </c:pt>
                <c:pt idx="21043">
                  <c:v>21.043000000000006</c:v>
                </c:pt>
                <c:pt idx="21044">
                  <c:v>21.04400000000004</c:v>
                </c:pt>
                <c:pt idx="21045">
                  <c:v>21.045000000000016</c:v>
                </c:pt>
                <c:pt idx="21046">
                  <c:v>21.045999999999992</c:v>
                </c:pt>
                <c:pt idx="21047">
                  <c:v>21.047000000000025</c:v>
                </c:pt>
                <c:pt idx="21048">
                  <c:v>21.048000000000002</c:v>
                </c:pt>
                <c:pt idx="21049">
                  <c:v>21.049000000000035</c:v>
                </c:pt>
                <c:pt idx="21050">
                  <c:v>21.050000000000011</c:v>
                </c:pt>
                <c:pt idx="21051">
                  <c:v>21.051000000000045</c:v>
                </c:pt>
                <c:pt idx="21052">
                  <c:v>21.052000000000021</c:v>
                </c:pt>
                <c:pt idx="21053">
                  <c:v>21.052999999999997</c:v>
                </c:pt>
                <c:pt idx="21054">
                  <c:v>21.05400000000003</c:v>
                </c:pt>
                <c:pt idx="21055">
                  <c:v>21.055000000000007</c:v>
                </c:pt>
                <c:pt idx="21056">
                  <c:v>21.05600000000004</c:v>
                </c:pt>
                <c:pt idx="21057">
                  <c:v>21.057000000000016</c:v>
                </c:pt>
                <c:pt idx="21058">
                  <c:v>21.057999999999993</c:v>
                </c:pt>
                <c:pt idx="21059">
                  <c:v>21.059000000000026</c:v>
                </c:pt>
                <c:pt idx="21060">
                  <c:v>21.060000000000002</c:v>
                </c:pt>
                <c:pt idx="21061">
                  <c:v>21.061000000000035</c:v>
                </c:pt>
                <c:pt idx="21062">
                  <c:v>21.062000000000012</c:v>
                </c:pt>
                <c:pt idx="21063">
                  <c:v>21.063000000000045</c:v>
                </c:pt>
                <c:pt idx="21064">
                  <c:v>21.064000000000021</c:v>
                </c:pt>
                <c:pt idx="21065">
                  <c:v>21.064999999999998</c:v>
                </c:pt>
                <c:pt idx="21066">
                  <c:v>21.066000000000031</c:v>
                </c:pt>
                <c:pt idx="21067">
                  <c:v>21.067000000000007</c:v>
                </c:pt>
                <c:pt idx="21068">
                  <c:v>21.06800000000004</c:v>
                </c:pt>
                <c:pt idx="21069">
                  <c:v>21.069000000000017</c:v>
                </c:pt>
                <c:pt idx="21070">
                  <c:v>21.069999999999993</c:v>
                </c:pt>
                <c:pt idx="21071">
                  <c:v>21.071000000000026</c:v>
                </c:pt>
                <c:pt idx="21072">
                  <c:v>21.072000000000003</c:v>
                </c:pt>
                <c:pt idx="21073">
                  <c:v>21.073000000000036</c:v>
                </c:pt>
                <c:pt idx="21074">
                  <c:v>21.074000000000012</c:v>
                </c:pt>
                <c:pt idx="21075">
                  <c:v>21.075000000000045</c:v>
                </c:pt>
                <c:pt idx="21076">
                  <c:v>21.076000000000022</c:v>
                </c:pt>
                <c:pt idx="21077">
                  <c:v>21.076999999999998</c:v>
                </c:pt>
                <c:pt idx="21078">
                  <c:v>21.078000000000031</c:v>
                </c:pt>
                <c:pt idx="21079">
                  <c:v>21.079000000000008</c:v>
                </c:pt>
                <c:pt idx="21080">
                  <c:v>21.080000000000041</c:v>
                </c:pt>
                <c:pt idx="21081">
                  <c:v>21.081000000000017</c:v>
                </c:pt>
                <c:pt idx="21082">
                  <c:v>21.081999999999994</c:v>
                </c:pt>
                <c:pt idx="21083">
                  <c:v>21.083000000000027</c:v>
                </c:pt>
                <c:pt idx="21084">
                  <c:v>21.084000000000003</c:v>
                </c:pt>
                <c:pt idx="21085">
                  <c:v>21.085000000000036</c:v>
                </c:pt>
                <c:pt idx="21086">
                  <c:v>21.086000000000013</c:v>
                </c:pt>
                <c:pt idx="21087">
                  <c:v>21.087000000000046</c:v>
                </c:pt>
                <c:pt idx="21088">
                  <c:v>21.088000000000022</c:v>
                </c:pt>
                <c:pt idx="21089">
                  <c:v>21.088999999999999</c:v>
                </c:pt>
                <c:pt idx="21090">
                  <c:v>21.090000000000032</c:v>
                </c:pt>
                <c:pt idx="21091">
                  <c:v>21.091000000000008</c:v>
                </c:pt>
                <c:pt idx="21092">
                  <c:v>21.092000000000041</c:v>
                </c:pt>
                <c:pt idx="21093">
                  <c:v>21.093000000000018</c:v>
                </c:pt>
                <c:pt idx="21094">
                  <c:v>21.093999999999994</c:v>
                </c:pt>
                <c:pt idx="21095">
                  <c:v>21.095000000000027</c:v>
                </c:pt>
                <c:pt idx="21096">
                  <c:v>21.096000000000004</c:v>
                </c:pt>
                <c:pt idx="21097">
                  <c:v>21.097000000000037</c:v>
                </c:pt>
                <c:pt idx="21098">
                  <c:v>21.098000000000013</c:v>
                </c:pt>
                <c:pt idx="21099">
                  <c:v>21.099000000000046</c:v>
                </c:pt>
                <c:pt idx="21100">
                  <c:v>21.100000000000023</c:v>
                </c:pt>
                <c:pt idx="21101">
                  <c:v>21.100999999999999</c:v>
                </c:pt>
                <c:pt idx="21102">
                  <c:v>21.102000000000032</c:v>
                </c:pt>
                <c:pt idx="21103">
                  <c:v>21.103000000000009</c:v>
                </c:pt>
                <c:pt idx="21104">
                  <c:v>21.104000000000042</c:v>
                </c:pt>
                <c:pt idx="21105">
                  <c:v>21.105000000000018</c:v>
                </c:pt>
                <c:pt idx="21106">
                  <c:v>21.105999999999995</c:v>
                </c:pt>
                <c:pt idx="21107">
                  <c:v>21.107000000000028</c:v>
                </c:pt>
                <c:pt idx="21108">
                  <c:v>21.108000000000004</c:v>
                </c:pt>
                <c:pt idx="21109">
                  <c:v>21.109000000000037</c:v>
                </c:pt>
                <c:pt idx="21110">
                  <c:v>21.110000000000014</c:v>
                </c:pt>
                <c:pt idx="21111">
                  <c:v>21.11099999999999</c:v>
                </c:pt>
                <c:pt idx="21112">
                  <c:v>21.112000000000023</c:v>
                </c:pt>
                <c:pt idx="21113">
                  <c:v>21.113</c:v>
                </c:pt>
                <c:pt idx="21114">
                  <c:v>21.114000000000033</c:v>
                </c:pt>
                <c:pt idx="21115">
                  <c:v>21.115000000000009</c:v>
                </c:pt>
                <c:pt idx="21116">
                  <c:v>21.116000000000042</c:v>
                </c:pt>
                <c:pt idx="21117">
                  <c:v>21.117000000000019</c:v>
                </c:pt>
                <c:pt idx="21118">
                  <c:v>21.117999999999995</c:v>
                </c:pt>
                <c:pt idx="21119">
                  <c:v>21.119000000000028</c:v>
                </c:pt>
                <c:pt idx="21120">
                  <c:v>21.120000000000005</c:v>
                </c:pt>
                <c:pt idx="21121">
                  <c:v>21.121000000000038</c:v>
                </c:pt>
                <c:pt idx="21122">
                  <c:v>21.122000000000014</c:v>
                </c:pt>
                <c:pt idx="21123">
                  <c:v>21.12299999999999</c:v>
                </c:pt>
                <c:pt idx="21124">
                  <c:v>21.124000000000024</c:v>
                </c:pt>
                <c:pt idx="21125">
                  <c:v>21.125</c:v>
                </c:pt>
                <c:pt idx="21126">
                  <c:v>21.126000000000033</c:v>
                </c:pt>
                <c:pt idx="21127">
                  <c:v>21.12700000000001</c:v>
                </c:pt>
                <c:pt idx="21128">
                  <c:v>21.128000000000043</c:v>
                </c:pt>
                <c:pt idx="21129">
                  <c:v>21.129000000000019</c:v>
                </c:pt>
                <c:pt idx="21130">
                  <c:v>21.129999999999995</c:v>
                </c:pt>
                <c:pt idx="21131">
                  <c:v>21.131000000000029</c:v>
                </c:pt>
                <c:pt idx="21132">
                  <c:v>21.132000000000005</c:v>
                </c:pt>
                <c:pt idx="21133">
                  <c:v>21.133000000000038</c:v>
                </c:pt>
                <c:pt idx="21134">
                  <c:v>21.134000000000015</c:v>
                </c:pt>
                <c:pt idx="21135">
                  <c:v>21.134999999999991</c:v>
                </c:pt>
                <c:pt idx="21136">
                  <c:v>21.136000000000024</c:v>
                </c:pt>
                <c:pt idx="21137">
                  <c:v>21.137</c:v>
                </c:pt>
                <c:pt idx="21138">
                  <c:v>21.138000000000034</c:v>
                </c:pt>
                <c:pt idx="21139">
                  <c:v>21.13900000000001</c:v>
                </c:pt>
                <c:pt idx="21140">
                  <c:v>21.140000000000043</c:v>
                </c:pt>
                <c:pt idx="21141">
                  <c:v>21.14100000000002</c:v>
                </c:pt>
                <c:pt idx="21142">
                  <c:v>21.141999999999996</c:v>
                </c:pt>
                <c:pt idx="21143">
                  <c:v>21.143000000000029</c:v>
                </c:pt>
                <c:pt idx="21144">
                  <c:v>21.144000000000005</c:v>
                </c:pt>
                <c:pt idx="21145">
                  <c:v>21.145000000000039</c:v>
                </c:pt>
                <c:pt idx="21146">
                  <c:v>21.146000000000015</c:v>
                </c:pt>
                <c:pt idx="21147">
                  <c:v>21.146999999999991</c:v>
                </c:pt>
                <c:pt idx="21148">
                  <c:v>21.148000000000025</c:v>
                </c:pt>
                <c:pt idx="21149">
                  <c:v>21.149000000000001</c:v>
                </c:pt>
                <c:pt idx="21150">
                  <c:v>21.150000000000034</c:v>
                </c:pt>
                <c:pt idx="21151">
                  <c:v>21.15100000000001</c:v>
                </c:pt>
                <c:pt idx="21152">
                  <c:v>21.152000000000044</c:v>
                </c:pt>
                <c:pt idx="21153">
                  <c:v>21.15300000000002</c:v>
                </c:pt>
                <c:pt idx="21154">
                  <c:v>21.153999999999996</c:v>
                </c:pt>
                <c:pt idx="21155">
                  <c:v>21.15500000000003</c:v>
                </c:pt>
                <c:pt idx="21156">
                  <c:v>21.156000000000006</c:v>
                </c:pt>
                <c:pt idx="21157">
                  <c:v>21.157000000000039</c:v>
                </c:pt>
                <c:pt idx="21158">
                  <c:v>21.158000000000015</c:v>
                </c:pt>
                <c:pt idx="21159">
                  <c:v>21.158999999999992</c:v>
                </c:pt>
                <c:pt idx="21160">
                  <c:v>21.160000000000025</c:v>
                </c:pt>
                <c:pt idx="21161">
                  <c:v>21.161000000000001</c:v>
                </c:pt>
                <c:pt idx="21162">
                  <c:v>21.162000000000035</c:v>
                </c:pt>
                <c:pt idx="21163">
                  <c:v>21.163000000000011</c:v>
                </c:pt>
                <c:pt idx="21164">
                  <c:v>21.164000000000044</c:v>
                </c:pt>
                <c:pt idx="21165">
                  <c:v>21.16500000000002</c:v>
                </c:pt>
                <c:pt idx="21166">
                  <c:v>21.165999999999997</c:v>
                </c:pt>
                <c:pt idx="21167">
                  <c:v>21.16700000000003</c:v>
                </c:pt>
                <c:pt idx="21168">
                  <c:v>21.168000000000006</c:v>
                </c:pt>
                <c:pt idx="21169">
                  <c:v>21.16900000000004</c:v>
                </c:pt>
                <c:pt idx="21170">
                  <c:v>21.170000000000016</c:v>
                </c:pt>
                <c:pt idx="21171">
                  <c:v>21.170999999999992</c:v>
                </c:pt>
                <c:pt idx="21172">
                  <c:v>21.172000000000025</c:v>
                </c:pt>
                <c:pt idx="21173">
                  <c:v>21.173000000000002</c:v>
                </c:pt>
                <c:pt idx="21174">
                  <c:v>21.174000000000035</c:v>
                </c:pt>
                <c:pt idx="21175">
                  <c:v>21.175000000000011</c:v>
                </c:pt>
                <c:pt idx="21176">
                  <c:v>21.176000000000045</c:v>
                </c:pt>
                <c:pt idx="21177">
                  <c:v>21.177000000000021</c:v>
                </c:pt>
                <c:pt idx="21178">
                  <c:v>21.177999999999997</c:v>
                </c:pt>
                <c:pt idx="21179">
                  <c:v>21.17900000000003</c:v>
                </c:pt>
                <c:pt idx="21180">
                  <c:v>21.180000000000007</c:v>
                </c:pt>
                <c:pt idx="21181">
                  <c:v>21.18100000000004</c:v>
                </c:pt>
                <c:pt idx="21182">
                  <c:v>21.182000000000016</c:v>
                </c:pt>
                <c:pt idx="21183">
                  <c:v>21.182999999999993</c:v>
                </c:pt>
                <c:pt idx="21184">
                  <c:v>21.184000000000026</c:v>
                </c:pt>
                <c:pt idx="21185">
                  <c:v>21.185000000000002</c:v>
                </c:pt>
                <c:pt idx="21186">
                  <c:v>21.186000000000035</c:v>
                </c:pt>
                <c:pt idx="21187">
                  <c:v>21.187000000000012</c:v>
                </c:pt>
                <c:pt idx="21188">
                  <c:v>21.188000000000045</c:v>
                </c:pt>
                <c:pt idx="21189">
                  <c:v>21.189000000000021</c:v>
                </c:pt>
                <c:pt idx="21190">
                  <c:v>21.189999999999998</c:v>
                </c:pt>
                <c:pt idx="21191">
                  <c:v>21.191000000000031</c:v>
                </c:pt>
                <c:pt idx="21192">
                  <c:v>21.192000000000007</c:v>
                </c:pt>
                <c:pt idx="21193">
                  <c:v>21.19300000000004</c:v>
                </c:pt>
                <c:pt idx="21194">
                  <c:v>21.194000000000017</c:v>
                </c:pt>
                <c:pt idx="21195">
                  <c:v>21.194999999999993</c:v>
                </c:pt>
                <c:pt idx="21196">
                  <c:v>21.196000000000026</c:v>
                </c:pt>
                <c:pt idx="21197">
                  <c:v>21.197000000000003</c:v>
                </c:pt>
                <c:pt idx="21198">
                  <c:v>21.198000000000036</c:v>
                </c:pt>
                <c:pt idx="21199">
                  <c:v>21.199000000000012</c:v>
                </c:pt>
                <c:pt idx="21200">
                  <c:v>21.200000000000045</c:v>
                </c:pt>
                <c:pt idx="21201">
                  <c:v>21.201000000000022</c:v>
                </c:pt>
                <c:pt idx="21202">
                  <c:v>21.201999999999998</c:v>
                </c:pt>
                <c:pt idx="21203">
                  <c:v>21.203000000000031</c:v>
                </c:pt>
                <c:pt idx="21204">
                  <c:v>21.204000000000008</c:v>
                </c:pt>
                <c:pt idx="21205">
                  <c:v>21.205000000000041</c:v>
                </c:pt>
                <c:pt idx="21206">
                  <c:v>21.206000000000017</c:v>
                </c:pt>
                <c:pt idx="21207">
                  <c:v>21.206999999999994</c:v>
                </c:pt>
                <c:pt idx="21208">
                  <c:v>21.208000000000027</c:v>
                </c:pt>
                <c:pt idx="21209">
                  <c:v>21.209000000000003</c:v>
                </c:pt>
                <c:pt idx="21210">
                  <c:v>21.210000000000036</c:v>
                </c:pt>
                <c:pt idx="21211">
                  <c:v>21.211000000000013</c:v>
                </c:pt>
                <c:pt idx="21212">
                  <c:v>21.212000000000046</c:v>
                </c:pt>
                <c:pt idx="21213">
                  <c:v>21.213000000000022</c:v>
                </c:pt>
                <c:pt idx="21214">
                  <c:v>21.213999999999999</c:v>
                </c:pt>
                <c:pt idx="21215">
                  <c:v>21.215000000000032</c:v>
                </c:pt>
                <c:pt idx="21216">
                  <c:v>21.216000000000008</c:v>
                </c:pt>
                <c:pt idx="21217">
                  <c:v>21.217000000000041</c:v>
                </c:pt>
                <c:pt idx="21218">
                  <c:v>21.218000000000018</c:v>
                </c:pt>
                <c:pt idx="21219">
                  <c:v>21.218999999999994</c:v>
                </c:pt>
                <c:pt idx="21220">
                  <c:v>21.220000000000027</c:v>
                </c:pt>
                <c:pt idx="21221">
                  <c:v>21.221000000000004</c:v>
                </c:pt>
                <c:pt idx="21222">
                  <c:v>21.222000000000037</c:v>
                </c:pt>
                <c:pt idx="21223">
                  <c:v>21.223000000000013</c:v>
                </c:pt>
                <c:pt idx="21224">
                  <c:v>21.224000000000046</c:v>
                </c:pt>
                <c:pt idx="21225">
                  <c:v>21.225000000000023</c:v>
                </c:pt>
                <c:pt idx="21226">
                  <c:v>21.225999999999999</c:v>
                </c:pt>
                <c:pt idx="21227">
                  <c:v>21.227000000000032</c:v>
                </c:pt>
                <c:pt idx="21228">
                  <c:v>21.228000000000009</c:v>
                </c:pt>
                <c:pt idx="21229">
                  <c:v>21.229000000000042</c:v>
                </c:pt>
                <c:pt idx="21230">
                  <c:v>21.230000000000018</c:v>
                </c:pt>
                <c:pt idx="21231">
                  <c:v>21.230999999999995</c:v>
                </c:pt>
                <c:pt idx="21232">
                  <c:v>21.232000000000028</c:v>
                </c:pt>
                <c:pt idx="21233">
                  <c:v>21.233000000000004</c:v>
                </c:pt>
                <c:pt idx="21234">
                  <c:v>21.234000000000037</c:v>
                </c:pt>
                <c:pt idx="21235">
                  <c:v>21.235000000000014</c:v>
                </c:pt>
                <c:pt idx="21236">
                  <c:v>21.23599999999999</c:v>
                </c:pt>
                <c:pt idx="21237">
                  <c:v>21.237000000000023</c:v>
                </c:pt>
                <c:pt idx="21238">
                  <c:v>21.238</c:v>
                </c:pt>
                <c:pt idx="21239">
                  <c:v>21.239000000000033</c:v>
                </c:pt>
                <c:pt idx="21240">
                  <c:v>21.240000000000009</c:v>
                </c:pt>
                <c:pt idx="21241">
                  <c:v>21.241000000000042</c:v>
                </c:pt>
                <c:pt idx="21242">
                  <c:v>21.242000000000019</c:v>
                </c:pt>
                <c:pt idx="21243">
                  <c:v>21.242999999999995</c:v>
                </c:pt>
                <c:pt idx="21244">
                  <c:v>21.244000000000028</c:v>
                </c:pt>
                <c:pt idx="21245">
                  <c:v>21.245000000000005</c:v>
                </c:pt>
                <c:pt idx="21246">
                  <c:v>21.246000000000038</c:v>
                </c:pt>
                <c:pt idx="21247">
                  <c:v>21.247000000000014</c:v>
                </c:pt>
                <c:pt idx="21248">
                  <c:v>21.24799999999999</c:v>
                </c:pt>
                <c:pt idx="21249">
                  <c:v>21.249000000000024</c:v>
                </c:pt>
                <c:pt idx="21250">
                  <c:v>21.25</c:v>
                </c:pt>
                <c:pt idx="21251">
                  <c:v>21.251000000000033</c:v>
                </c:pt>
                <c:pt idx="21252">
                  <c:v>21.25200000000001</c:v>
                </c:pt>
                <c:pt idx="21253">
                  <c:v>21.253000000000043</c:v>
                </c:pt>
                <c:pt idx="21254">
                  <c:v>21.254000000000019</c:v>
                </c:pt>
                <c:pt idx="21255">
                  <c:v>21.254999999999995</c:v>
                </c:pt>
                <c:pt idx="21256">
                  <c:v>21.256000000000029</c:v>
                </c:pt>
                <c:pt idx="21257">
                  <c:v>21.257000000000005</c:v>
                </c:pt>
                <c:pt idx="21258">
                  <c:v>21.258000000000038</c:v>
                </c:pt>
                <c:pt idx="21259">
                  <c:v>21.259000000000015</c:v>
                </c:pt>
                <c:pt idx="21260">
                  <c:v>21.259999999999991</c:v>
                </c:pt>
                <c:pt idx="21261">
                  <c:v>21.261000000000024</c:v>
                </c:pt>
                <c:pt idx="21262">
                  <c:v>21.262</c:v>
                </c:pt>
                <c:pt idx="21263">
                  <c:v>21.263000000000034</c:v>
                </c:pt>
                <c:pt idx="21264">
                  <c:v>21.26400000000001</c:v>
                </c:pt>
                <c:pt idx="21265">
                  <c:v>21.265000000000043</c:v>
                </c:pt>
                <c:pt idx="21266">
                  <c:v>21.26600000000002</c:v>
                </c:pt>
                <c:pt idx="21267">
                  <c:v>21.266999999999996</c:v>
                </c:pt>
                <c:pt idx="21268">
                  <c:v>21.268000000000029</c:v>
                </c:pt>
                <c:pt idx="21269">
                  <c:v>21.269000000000005</c:v>
                </c:pt>
                <c:pt idx="21270">
                  <c:v>21.270000000000039</c:v>
                </c:pt>
                <c:pt idx="21271">
                  <c:v>21.271000000000015</c:v>
                </c:pt>
                <c:pt idx="21272">
                  <c:v>21.271999999999991</c:v>
                </c:pt>
                <c:pt idx="21273">
                  <c:v>21.273000000000025</c:v>
                </c:pt>
                <c:pt idx="21274">
                  <c:v>21.274000000000001</c:v>
                </c:pt>
                <c:pt idx="21275">
                  <c:v>21.275000000000034</c:v>
                </c:pt>
                <c:pt idx="21276">
                  <c:v>21.27600000000001</c:v>
                </c:pt>
                <c:pt idx="21277">
                  <c:v>21.277000000000044</c:v>
                </c:pt>
                <c:pt idx="21278">
                  <c:v>21.27800000000002</c:v>
                </c:pt>
                <c:pt idx="21279">
                  <c:v>21.278999999999996</c:v>
                </c:pt>
                <c:pt idx="21280">
                  <c:v>21.28000000000003</c:v>
                </c:pt>
                <c:pt idx="21281">
                  <c:v>21.281000000000006</c:v>
                </c:pt>
                <c:pt idx="21282">
                  <c:v>21.282000000000039</c:v>
                </c:pt>
                <c:pt idx="21283">
                  <c:v>21.283000000000015</c:v>
                </c:pt>
                <c:pt idx="21284">
                  <c:v>21.283999999999992</c:v>
                </c:pt>
                <c:pt idx="21285">
                  <c:v>21.285000000000025</c:v>
                </c:pt>
                <c:pt idx="21286">
                  <c:v>21.286000000000001</c:v>
                </c:pt>
                <c:pt idx="21287">
                  <c:v>21.287000000000035</c:v>
                </c:pt>
                <c:pt idx="21288">
                  <c:v>21.288000000000011</c:v>
                </c:pt>
                <c:pt idx="21289">
                  <c:v>21.289000000000044</c:v>
                </c:pt>
                <c:pt idx="21290">
                  <c:v>21.29000000000002</c:v>
                </c:pt>
                <c:pt idx="21291">
                  <c:v>21.290999999999997</c:v>
                </c:pt>
                <c:pt idx="21292">
                  <c:v>21.29200000000003</c:v>
                </c:pt>
                <c:pt idx="21293">
                  <c:v>21.293000000000006</c:v>
                </c:pt>
                <c:pt idx="21294">
                  <c:v>21.29400000000004</c:v>
                </c:pt>
                <c:pt idx="21295">
                  <c:v>21.295000000000016</c:v>
                </c:pt>
                <c:pt idx="21296">
                  <c:v>21.295999999999992</c:v>
                </c:pt>
                <c:pt idx="21297">
                  <c:v>21.297000000000025</c:v>
                </c:pt>
                <c:pt idx="21298">
                  <c:v>21.298000000000002</c:v>
                </c:pt>
                <c:pt idx="21299">
                  <c:v>21.299000000000035</c:v>
                </c:pt>
                <c:pt idx="21300">
                  <c:v>21.300000000000011</c:v>
                </c:pt>
                <c:pt idx="21301">
                  <c:v>21.301000000000045</c:v>
                </c:pt>
                <c:pt idx="21302">
                  <c:v>21.302000000000021</c:v>
                </c:pt>
                <c:pt idx="21303">
                  <c:v>21.302999999999997</c:v>
                </c:pt>
                <c:pt idx="21304">
                  <c:v>21.30400000000003</c:v>
                </c:pt>
                <c:pt idx="21305">
                  <c:v>21.305000000000007</c:v>
                </c:pt>
                <c:pt idx="21306">
                  <c:v>21.30600000000004</c:v>
                </c:pt>
                <c:pt idx="21307">
                  <c:v>21.307000000000016</c:v>
                </c:pt>
                <c:pt idx="21308">
                  <c:v>21.307999999999993</c:v>
                </c:pt>
                <c:pt idx="21309">
                  <c:v>21.309000000000026</c:v>
                </c:pt>
                <c:pt idx="21310">
                  <c:v>21.310000000000002</c:v>
                </c:pt>
                <c:pt idx="21311">
                  <c:v>21.311000000000035</c:v>
                </c:pt>
                <c:pt idx="21312">
                  <c:v>21.312000000000012</c:v>
                </c:pt>
                <c:pt idx="21313">
                  <c:v>21.313000000000045</c:v>
                </c:pt>
                <c:pt idx="21314">
                  <c:v>21.314000000000021</c:v>
                </c:pt>
                <c:pt idx="21315">
                  <c:v>21.314999999999998</c:v>
                </c:pt>
                <c:pt idx="21316">
                  <c:v>21.316000000000031</c:v>
                </c:pt>
                <c:pt idx="21317">
                  <c:v>21.317000000000007</c:v>
                </c:pt>
                <c:pt idx="21318">
                  <c:v>21.31800000000004</c:v>
                </c:pt>
                <c:pt idx="21319">
                  <c:v>21.319000000000017</c:v>
                </c:pt>
                <c:pt idx="21320">
                  <c:v>21.319999999999993</c:v>
                </c:pt>
                <c:pt idx="21321">
                  <c:v>21.321000000000026</c:v>
                </c:pt>
                <c:pt idx="21322">
                  <c:v>21.322000000000003</c:v>
                </c:pt>
                <c:pt idx="21323">
                  <c:v>21.323000000000036</c:v>
                </c:pt>
                <c:pt idx="21324">
                  <c:v>21.324000000000012</c:v>
                </c:pt>
                <c:pt idx="21325">
                  <c:v>21.325000000000045</c:v>
                </c:pt>
                <c:pt idx="21326">
                  <c:v>21.326000000000022</c:v>
                </c:pt>
                <c:pt idx="21327">
                  <c:v>21.326999999999998</c:v>
                </c:pt>
                <c:pt idx="21328">
                  <c:v>21.328000000000031</c:v>
                </c:pt>
                <c:pt idx="21329">
                  <c:v>21.329000000000008</c:v>
                </c:pt>
                <c:pt idx="21330">
                  <c:v>21.330000000000041</c:v>
                </c:pt>
                <c:pt idx="21331">
                  <c:v>21.331000000000017</c:v>
                </c:pt>
                <c:pt idx="21332">
                  <c:v>21.331999999999994</c:v>
                </c:pt>
                <c:pt idx="21333">
                  <c:v>21.333000000000027</c:v>
                </c:pt>
                <c:pt idx="21334">
                  <c:v>21.334000000000003</c:v>
                </c:pt>
                <c:pt idx="21335">
                  <c:v>21.335000000000036</c:v>
                </c:pt>
                <c:pt idx="21336">
                  <c:v>21.336000000000013</c:v>
                </c:pt>
                <c:pt idx="21337">
                  <c:v>21.337000000000046</c:v>
                </c:pt>
                <c:pt idx="21338">
                  <c:v>21.338000000000022</c:v>
                </c:pt>
                <c:pt idx="21339">
                  <c:v>21.338999999999999</c:v>
                </c:pt>
                <c:pt idx="21340">
                  <c:v>21.340000000000032</c:v>
                </c:pt>
                <c:pt idx="21341">
                  <c:v>21.341000000000008</c:v>
                </c:pt>
                <c:pt idx="21342">
                  <c:v>21.342000000000041</c:v>
                </c:pt>
                <c:pt idx="21343">
                  <c:v>21.343000000000018</c:v>
                </c:pt>
                <c:pt idx="21344">
                  <c:v>21.343999999999994</c:v>
                </c:pt>
                <c:pt idx="21345">
                  <c:v>21.345000000000027</c:v>
                </c:pt>
                <c:pt idx="21346">
                  <c:v>21.346000000000004</c:v>
                </c:pt>
                <c:pt idx="21347">
                  <c:v>21.347000000000037</c:v>
                </c:pt>
                <c:pt idx="21348">
                  <c:v>21.348000000000013</c:v>
                </c:pt>
                <c:pt idx="21349">
                  <c:v>21.349000000000046</c:v>
                </c:pt>
                <c:pt idx="21350">
                  <c:v>21.350000000000023</c:v>
                </c:pt>
                <c:pt idx="21351">
                  <c:v>21.350999999999999</c:v>
                </c:pt>
                <c:pt idx="21352">
                  <c:v>21.352000000000032</c:v>
                </c:pt>
                <c:pt idx="21353">
                  <c:v>21.353000000000009</c:v>
                </c:pt>
                <c:pt idx="21354">
                  <c:v>21.354000000000042</c:v>
                </c:pt>
                <c:pt idx="21355">
                  <c:v>21.355000000000018</c:v>
                </c:pt>
                <c:pt idx="21356">
                  <c:v>21.355999999999995</c:v>
                </c:pt>
                <c:pt idx="21357">
                  <c:v>21.357000000000028</c:v>
                </c:pt>
                <c:pt idx="21358">
                  <c:v>21.358000000000004</c:v>
                </c:pt>
                <c:pt idx="21359">
                  <c:v>21.359000000000037</c:v>
                </c:pt>
                <c:pt idx="21360">
                  <c:v>21.360000000000014</c:v>
                </c:pt>
                <c:pt idx="21361">
                  <c:v>21.36099999999999</c:v>
                </c:pt>
                <c:pt idx="21362">
                  <c:v>21.362000000000023</c:v>
                </c:pt>
                <c:pt idx="21363">
                  <c:v>21.363</c:v>
                </c:pt>
                <c:pt idx="21364">
                  <c:v>21.364000000000033</c:v>
                </c:pt>
                <c:pt idx="21365">
                  <c:v>21.365000000000009</c:v>
                </c:pt>
                <c:pt idx="21366">
                  <c:v>21.366000000000042</c:v>
                </c:pt>
                <c:pt idx="21367">
                  <c:v>21.367000000000019</c:v>
                </c:pt>
                <c:pt idx="21368">
                  <c:v>21.367999999999995</c:v>
                </c:pt>
                <c:pt idx="21369">
                  <c:v>21.369000000000028</c:v>
                </c:pt>
                <c:pt idx="21370">
                  <c:v>21.370000000000005</c:v>
                </c:pt>
                <c:pt idx="21371">
                  <c:v>21.371000000000038</c:v>
                </c:pt>
                <c:pt idx="21372">
                  <c:v>21.372000000000014</c:v>
                </c:pt>
                <c:pt idx="21373">
                  <c:v>21.37299999999999</c:v>
                </c:pt>
                <c:pt idx="21374">
                  <c:v>21.374000000000024</c:v>
                </c:pt>
                <c:pt idx="21375">
                  <c:v>21.375</c:v>
                </c:pt>
                <c:pt idx="21376">
                  <c:v>21.376000000000033</c:v>
                </c:pt>
                <c:pt idx="21377">
                  <c:v>21.37700000000001</c:v>
                </c:pt>
                <c:pt idx="21378">
                  <c:v>21.378000000000043</c:v>
                </c:pt>
                <c:pt idx="21379">
                  <c:v>21.379000000000019</c:v>
                </c:pt>
                <c:pt idx="21380">
                  <c:v>21.379999999999995</c:v>
                </c:pt>
                <c:pt idx="21381">
                  <c:v>21.381000000000029</c:v>
                </c:pt>
                <c:pt idx="21382">
                  <c:v>21.382000000000005</c:v>
                </c:pt>
                <c:pt idx="21383">
                  <c:v>21.383000000000038</c:v>
                </c:pt>
                <c:pt idx="21384">
                  <c:v>21.384000000000015</c:v>
                </c:pt>
                <c:pt idx="21385">
                  <c:v>21.384999999999991</c:v>
                </c:pt>
                <c:pt idx="21386">
                  <c:v>21.386000000000024</c:v>
                </c:pt>
                <c:pt idx="21387">
                  <c:v>21.387</c:v>
                </c:pt>
                <c:pt idx="21388">
                  <c:v>21.388000000000034</c:v>
                </c:pt>
                <c:pt idx="21389">
                  <c:v>21.38900000000001</c:v>
                </c:pt>
                <c:pt idx="21390">
                  <c:v>21.390000000000043</c:v>
                </c:pt>
                <c:pt idx="21391">
                  <c:v>21.39100000000002</c:v>
                </c:pt>
                <c:pt idx="21392">
                  <c:v>21.391999999999996</c:v>
                </c:pt>
                <c:pt idx="21393">
                  <c:v>21.393000000000029</c:v>
                </c:pt>
                <c:pt idx="21394">
                  <c:v>21.394000000000005</c:v>
                </c:pt>
                <c:pt idx="21395">
                  <c:v>21.395000000000039</c:v>
                </c:pt>
                <c:pt idx="21396">
                  <c:v>21.396000000000015</c:v>
                </c:pt>
                <c:pt idx="21397">
                  <c:v>21.396999999999991</c:v>
                </c:pt>
                <c:pt idx="21398">
                  <c:v>21.398000000000025</c:v>
                </c:pt>
                <c:pt idx="21399">
                  <c:v>21.399000000000001</c:v>
                </c:pt>
                <c:pt idx="21400">
                  <c:v>21.400000000000034</c:v>
                </c:pt>
                <c:pt idx="21401">
                  <c:v>21.40100000000001</c:v>
                </c:pt>
                <c:pt idx="21402">
                  <c:v>21.402000000000044</c:v>
                </c:pt>
                <c:pt idx="21403">
                  <c:v>21.40300000000002</c:v>
                </c:pt>
                <c:pt idx="21404">
                  <c:v>21.403999999999996</c:v>
                </c:pt>
                <c:pt idx="21405">
                  <c:v>21.40500000000003</c:v>
                </c:pt>
                <c:pt idx="21406">
                  <c:v>21.406000000000006</c:v>
                </c:pt>
                <c:pt idx="21407">
                  <c:v>21.407000000000039</c:v>
                </c:pt>
                <c:pt idx="21408">
                  <c:v>21.408000000000015</c:v>
                </c:pt>
                <c:pt idx="21409">
                  <c:v>21.408999999999992</c:v>
                </c:pt>
                <c:pt idx="21410">
                  <c:v>21.410000000000025</c:v>
                </c:pt>
                <c:pt idx="21411">
                  <c:v>21.411000000000001</c:v>
                </c:pt>
                <c:pt idx="21412">
                  <c:v>21.412000000000035</c:v>
                </c:pt>
                <c:pt idx="21413">
                  <c:v>21.413000000000011</c:v>
                </c:pt>
                <c:pt idx="21414">
                  <c:v>21.414000000000044</c:v>
                </c:pt>
                <c:pt idx="21415">
                  <c:v>21.41500000000002</c:v>
                </c:pt>
                <c:pt idx="21416">
                  <c:v>21.415999999999997</c:v>
                </c:pt>
                <c:pt idx="21417">
                  <c:v>21.41700000000003</c:v>
                </c:pt>
                <c:pt idx="21418">
                  <c:v>21.418000000000006</c:v>
                </c:pt>
                <c:pt idx="21419">
                  <c:v>21.41900000000004</c:v>
                </c:pt>
                <c:pt idx="21420">
                  <c:v>21.420000000000016</c:v>
                </c:pt>
                <c:pt idx="21421">
                  <c:v>21.420999999999992</c:v>
                </c:pt>
                <c:pt idx="21422">
                  <c:v>21.422000000000025</c:v>
                </c:pt>
                <c:pt idx="21423">
                  <c:v>21.423000000000002</c:v>
                </c:pt>
                <c:pt idx="21424">
                  <c:v>21.424000000000035</c:v>
                </c:pt>
                <c:pt idx="21425">
                  <c:v>21.425000000000011</c:v>
                </c:pt>
                <c:pt idx="21426">
                  <c:v>21.426000000000045</c:v>
                </c:pt>
                <c:pt idx="21427">
                  <c:v>21.427000000000021</c:v>
                </c:pt>
                <c:pt idx="21428">
                  <c:v>21.427999999999997</c:v>
                </c:pt>
                <c:pt idx="21429">
                  <c:v>21.42900000000003</c:v>
                </c:pt>
                <c:pt idx="21430">
                  <c:v>21.430000000000007</c:v>
                </c:pt>
                <c:pt idx="21431">
                  <c:v>21.43100000000004</c:v>
                </c:pt>
                <c:pt idx="21432">
                  <c:v>21.432000000000016</c:v>
                </c:pt>
                <c:pt idx="21433">
                  <c:v>21.432999999999993</c:v>
                </c:pt>
                <c:pt idx="21434">
                  <c:v>21.434000000000026</c:v>
                </c:pt>
                <c:pt idx="21435">
                  <c:v>21.435000000000002</c:v>
                </c:pt>
                <c:pt idx="21436">
                  <c:v>21.436000000000035</c:v>
                </c:pt>
                <c:pt idx="21437">
                  <c:v>21.437000000000012</c:v>
                </c:pt>
                <c:pt idx="21438">
                  <c:v>21.438000000000045</c:v>
                </c:pt>
                <c:pt idx="21439">
                  <c:v>21.439000000000021</c:v>
                </c:pt>
                <c:pt idx="21440">
                  <c:v>21.439999999999998</c:v>
                </c:pt>
                <c:pt idx="21441">
                  <c:v>21.441000000000031</c:v>
                </c:pt>
                <c:pt idx="21442">
                  <c:v>21.442000000000007</c:v>
                </c:pt>
                <c:pt idx="21443">
                  <c:v>21.44300000000004</c:v>
                </c:pt>
                <c:pt idx="21444">
                  <c:v>21.444000000000017</c:v>
                </c:pt>
                <c:pt idx="21445">
                  <c:v>21.444999999999993</c:v>
                </c:pt>
                <c:pt idx="21446">
                  <c:v>21.446000000000026</c:v>
                </c:pt>
                <c:pt idx="21447">
                  <c:v>21.447000000000003</c:v>
                </c:pt>
                <c:pt idx="21448">
                  <c:v>21.448000000000036</c:v>
                </c:pt>
                <c:pt idx="21449">
                  <c:v>21.449000000000012</c:v>
                </c:pt>
                <c:pt idx="21450">
                  <c:v>21.450000000000045</c:v>
                </c:pt>
                <c:pt idx="21451">
                  <c:v>21.451000000000022</c:v>
                </c:pt>
                <c:pt idx="21452">
                  <c:v>21.451999999999998</c:v>
                </c:pt>
                <c:pt idx="21453">
                  <c:v>21.453000000000031</c:v>
                </c:pt>
                <c:pt idx="21454">
                  <c:v>21.454000000000008</c:v>
                </c:pt>
                <c:pt idx="21455">
                  <c:v>21.455000000000041</c:v>
                </c:pt>
                <c:pt idx="21456">
                  <c:v>21.456000000000017</c:v>
                </c:pt>
                <c:pt idx="21457">
                  <c:v>21.456999999999994</c:v>
                </c:pt>
                <c:pt idx="21458">
                  <c:v>21.458000000000027</c:v>
                </c:pt>
                <c:pt idx="21459">
                  <c:v>21.459000000000003</c:v>
                </c:pt>
                <c:pt idx="21460">
                  <c:v>21.460000000000036</c:v>
                </c:pt>
                <c:pt idx="21461">
                  <c:v>21.461000000000013</c:v>
                </c:pt>
                <c:pt idx="21462">
                  <c:v>21.462000000000046</c:v>
                </c:pt>
                <c:pt idx="21463">
                  <c:v>21.463000000000022</c:v>
                </c:pt>
                <c:pt idx="21464">
                  <c:v>21.463999999999999</c:v>
                </c:pt>
                <c:pt idx="21465">
                  <c:v>21.465000000000032</c:v>
                </c:pt>
                <c:pt idx="21466">
                  <c:v>21.466000000000008</c:v>
                </c:pt>
                <c:pt idx="21467">
                  <c:v>21.467000000000041</c:v>
                </c:pt>
                <c:pt idx="21468">
                  <c:v>21.468000000000018</c:v>
                </c:pt>
                <c:pt idx="21469">
                  <c:v>21.468999999999994</c:v>
                </c:pt>
                <c:pt idx="21470">
                  <c:v>21.470000000000027</c:v>
                </c:pt>
                <c:pt idx="21471">
                  <c:v>21.471000000000004</c:v>
                </c:pt>
                <c:pt idx="21472">
                  <c:v>21.472000000000037</c:v>
                </c:pt>
                <c:pt idx="21473">
                  <c:v>21.473000000000013</c:v>
                </c:pt>
                <c:pt idx="21474">
                  <c:v>21.474000000000046</c:v>
                </c:pt>
                <c:pt idx="21475">
                  <c:v>21.475000000000023</c:v>
                </c:pt>
                <c:pt idx="21476">
                  <c:v>21.475999999999999</c:v>
                </c:pt>
                <c:pt idx="21477">
                  <c:v>21.477000000000032</c:v>
                </c:pt>
                <c:pt idx="21478">
                  <c:v>21.478000000000009</c:v>
                </c:pt>
                <c:pt idx="21479">
                  <c:v>21.479000000000042</c:v>
                </c:pt>
                <c:pt idx="21480">
                  <c:v>21.480000000000018</c:v>
                </c:pt>
                <c:pt idx="21481">
                  <c:v>21.480999999999995</c:v>
                </c:pt>
                <c:pt idx="21482">
                  <c:v>21.482000000000028</c:v>
                </c:pt>
                <c:pt idx="21483">
                  <c:v>21.483000000000004</c:v>
                </c:pt>
                <c:pt idx="21484">
                  <c:v>21.484000000000037</c:v>
                </c:pt>
                <c:pt idx="21485">
                  <c:v>21.485000000000014</c:v>
                </c:pt>
                <c:pt idx="21486">
                  <c:v>21.48599999999999</c:v>
                </c:pt>
                <c:pt idx="21487">
                  <c:v>21.487000000000023</c:v>
                </c:pt>
                <c:pt idx="21488">
                  <c:v>21.488</c:v>
                </c:pt>
                <c:pt idx="21489">
                  <c:v>21.489000000000033</c:v>
                </c:pt>
                <c:pt idx="21490">
                  <c:v>21.490000000000009</c:v>
                </c:pt>
                <c:pt idx="21491">
                  <c:v>21.491000000000042</c:v>
                </c:pt>
                <c:pt idx="21492">
                  <c:v>21.492000000000019</c:v>
                </c:pt>
                <c:pt idx="21493">
                  <c:v>21.492999999999995</c:v>
                </c:pt>
                <c:pt idx="21494">
                  <c:v>21.494000000000028</c:v>
                </c:pt>
                <c:pt idx="21495">
                  <c:v>21.495000000000005</c:v>
                </c:pt>
                <c:pt idx="21496">
                  <c:v>21.496000000000038</c:v>
                </c:pt>
                <c:pt idx="21497">
                  <c:v>21.497000000000014</c:v>
                </c:pt>
                <c:pt idx="21498">
                  <c:v>21.49799999999999</c:v>
                </c:pt>
                <c:pt idx="21499">
                  <c:v>21.499000000000024</c:v>
                </c:pt>
                <c:pt idx="21500">
                  <c:v>21.5</c:v>
                </c:pt>
                <c:pt idx="21501">
                  <c:v>21.501000000000033</c:v>
                </c:pt>
                <c:pt idx="21502">
                  <c:v>21.50200000000001</c:v>
                </c:pt>
                <c:pt idx="21503">
                  <c:v>21.503000000000043</c:v>
                </c:pt>
                <c:pt idx="21504">
                  <c:v>21.504000000000019</c:v>
                </c:pt>
                <c:pt idx="21505">
                  <c:v>21.504999999999995</c:v>
                </c:pt>
                <c:pt idx="21506">
                  <c:v>21.506000000000029</c:v>
                </c:pt>
                <c:pt idx="21507">
                  <c:v>21.507000000000005</c:v>
                </c:pt>
                <c:pt idx="21508">
                  <c:v>21.508000000000038</c:v>
                </c:pt>
                <c:pt idx="21509">
                  <c:v>21.509000000000015</c:v>
                </c:pt>
                <c:pt idx="21510">
                  <c:v>21.509999999999991</c:v>
                </c:pt>
                <c:pt idx="21511">
                  <c:v>21.511000000000024</c:v>
                </c:pt>
                <c:pt idx="21512">
                  <c:v>21.512</c:v>
                </c:pt>
                <c:pt idx="21513">
                  <c:v>21.513000000000034</c:v>
                </c:pt>
                <c:pt idx="21514">
                  <c:v>21.51400000000001</c:v>
                </c:pt>
                <c:pt idx="21515">
                  <c:v>21.515000000000043</c:v>
                </c:pt>
                <c:pt idx="21516">
                  <c:v>21.51600000000002</c:v>
                </c:pt>
                <c:pt idx="21517">
                  <c:v>21.516999999999996</c:v>
                </c:pt>
                <c:pt idx="21518">
                  <c:v>21.518000000000029</c:v>
                </c:pt>
                <c:pt idx="21519">
                  <c:v>21.519000000000005</c:v>
                </c:pt>
                <c:pt idx="21520">
                  <c:v>21.520000000000039</c:v>
                </c:pt>
                <c:pt idx="21521">
                  <c:v>21.521000000000015</c:v>
                </c:pt>
                <c:pt idx="21522">
                  <c:v>21.521999999999991</c:v>
                </c:pt>
                <c:pt idx="21523">
                  <c:v>21.523000000000025</c:v>
                </c:pt>
                <c:pt idx="21524">
                  <c:v>21.524000000000001</c:v>
                </c:pt>
                <c:pt idx="21525">
                  <c:v>21.525000000000034</c:v>
                </c:pt>
                <c:pt idx="21526">
                  <c:v>21.52600000000001</c:v>
                </c:pt>
                <c:pt idx="21527">
                  <c:v>21.527000000000044</c:v>
                </c:pt>
                <c:pt idx="21528">
                  <c:v>21.52800000000002</c:v>
                </c:pt>
                <c:pt idx="21529">
                  <c:v>21.528999999999996</c:v>
                </c:pt>
                <c:pt idx="21530">
                  <c:v>21.53000000000003</c:v>
                </c:pt>
                <c:pt idx="21531">
                  <c:v>21.531000000000006</c:v>
                </c:pt>
                <c:pt idx="21532">
                  <c:v>21.532000000000039</c:v>
                </c:pt>
                <c:pt idx="21533">
                  <c:v>21.533000000000015</c:v>
                </c:pt>
                <c:pt idx="21534">
                  <c:v>21.533999999999992</c:v>
                </c:pt>
                <c:pt idx="21535">
                  <c:v>21.535000000000025</c:v>
                </c:pt>
                <c:pt idx="21536">
                  <c:v>21.536000000000001</c:v>
                </c:pt>
                <c:pt idx="21537">
                  <c:v>21.537000000000035</c:v>
                </c:pt>
                <c:pt idx="21538">
                  <c:v>21.538000000000011</c:v>
                </c:pt>
                <c:pt idx="21539">
                  <c:v>21.539000000000044</c:v>
                </c:pt>
                <c:pt idx="21540">
                  <c:v>21.54000000000002</c:v>
                </c:pt>
                <c:pt idx="21541">
                  <c:v>21.540999999999997</c:v>
                </c:pt>
                <c:pt idx="21542">
                  <c:v>21.54200000000003</c:v>
                </c:pt>
                <c:pt idx="21543">
                  <c:v>21.543000000000006</c:v>
                </c:pt>
                <c:pt idx="21544">
                  <c:v>21.54400000000004</c:v>
                </c:pt>
                <c:pt idx="21545">
                  <c:v>21.545000000000016</c:v>
                </c:pt>
                <c:pt idx="21546">
                  <c:v>21.545999999999992</c:v>
                </c:pt>
                <c:pt idx="21547">
                  <c:v>21.547000000000025</c:v>
                </c:pt>
                <c:pt idx="21548">
                  <c:v>21.548000000000002</c:v>
                </c:pt>
                <c:pt idx="21549">
                  <c:v>21.549000000000035</c:v>
                </c:pt>
                <c:pt idx="21550">
                  <c:v>21.550000000000011</c:v>
                </c:pt>
                <c:pt idx="21551">
                  <c:v>21.551000000000045</c:v>
                </c:pt>
                <c:pt idx="21552">
                  <c:v>21.552000000000021</c:v>
                </c:pt>
                <c:pt idx="21553">
                  <c:v>21.552999999999997</c:v>
                </c:pt>
                <c:pt idx="21554">
                  <c:v>21.55400000000003</c:v>
                </c:pt>
                <c:pt idx="21555">
                  <c:v>21.555000000000007</c:v>
                </c:pt>
                <c:pt idx="21556">
                  <c:v>21.55600000000004</c:v>
                </c:pt>
                <c:pt idx="21557">
                  <c:v>21.557000000000016</c:v>
                </c:pt>
                <c:pt idx="21558">
                  <c:v>21.557999999999993</c:v>
                </c:pt>
                <c:pt idx="21559">
                  <c:v>21.559000000000026</c:v>
                </c:pt>
                <c:pt idx="21560">
                  <c:v>21.560000000000002</c:v>
                </c:pt>
                <c:pt idx="21561">
                  <c:v>21.561000000000035</c:v>
                </c:pt>
                <c:pt idx="21562">
                  <c:v>21.562000000000012</c:v>
                </c:pt>
                <c:pt idx="21563">
                  <c:v>21.563000000000045</c:v>
                </c:pt>
                <c:pt idx="21564">
                  <c:v>21.564000000000021</c:v>
                </c:pt>
                <c:pt idx="21565">
                  <c:v>21.564999999999998</c:v>
                </c:pt>
                <c:pt idx="21566">
                  <c:v>21.566000000000031</c:v>
                </c:pt>
                <c:pt idx="21567">
                  <c:v>21.567000000000007</c:v>
                </c:pt>
                <c:pt idx="21568">
                  <c:v>21.56800000000004</c:v>
                </c:pt>
                <c:pt idx="21569">
                  <c:v>21.569000000000017</c:v>
                </c:pt>
                <c:pt idx="21570">
                  <c:v>21.569999999999993</c:v>
                </c:pt>
                <c:pt idx="21571">
                  <c:v>21.571000000000026</c:v>
                </c:pt>
                <c:pt idx="21572">
                  <c:v>21.572000000000003</c:v>
                </c:pt>
                <c:pt idx="21573">
                  <c:v>21.573000000000036</c:v>
                </c:pt>
                <c:pt idx="21574">
                  <c:v>21.574000000000012</c:v>
                </c:pt>
                <c:pt idx="21575">
                  <c:v>21.575000000000045</c:v>
                </c:pt>
                <c:pt idx="21576">
                  <c:v>21.576000000000022</c:v>
                </c:pt>
                <c:pt idx="21577">
                  <c:v>21.576999999999998</c:v>
                </c:pt>
                <c:pt idx="21578">
                  <c:v>21.578000000000031</c:v>
                </c:pt>
                <c:pt idx="21579">
                  <c:v>21.579000000000008</c:v>
                </c:pt>
                <c:pt idx="21580">
                  <c:v>21.580000000000041</c:v>
                </c:pt>
                <c:pt idx="21581">
                  <c:v>21.581000000000017</c:v>
                </c:pt>
                <c:pt idx="21582">
                  <c:v>21.581999999999994</c:v>
                </c:pt>
                <c:pt idx="21583">
                  <c:v>21.583000000000027</c:v>
                </c:pt>
                <c:pt idx="21584">
                  <c:v>21.584000000000003</c:v>
                </c:pt>
                <c:pt idx="21585">
                  <c:v>21.585000000000036</c:v>
                </c:pt>
                <c:pt idx="21586">
                  <c:v>21.586000000000013</c:v>
                </c:pt>
                <c:pt idx="21587">
                  <c:v>21.587000000000046</c:v>
                </c:pt>
                <c:pt idx="21588">
                  <c:v>21.588000000000022</c:v>
                </c:pt>
                <c:pt idx="21589">
                  <c:v>21.588999999999999</c:v>
                </c:pt>
                <c:pt idx="21590">
                  <c:v>21.590000000000032</c:v>
                </c:pt>
                <c:pt idx="21591">
                  <c:v>21.591000000000008</c:v>
                </c:pt>
                <c:pt idx="21592">
                  <c:v>21.592000000000041</c:v>
                </c:pt>
                <c:pt idx="21593">
                  <c:v>21.593000000000018</c:v>
                </c:pt>
                <c:pt idx="21594">
                  <c:v>21.593999999999994</c:v>
                </c:pt>
                <c:pt idx="21595">
                  <c:v>21.595000000000027</c:v>
                </c:pt>
                <c:pt idx="21596">
                  <c:v>21.596000000000004</c:v>
                </c:pt>
                <c:pt idx="21597">
                  <c:v>21.597000000000037</c:v>
                </c:pt>
                <c:pt idx="21598">
                  <c:v>21.598000000000013</c:v>
                </c:pt>
                <c:pt idx="21599">
                  <c:v>21.599000000000046</c:v>
                </c:pt>
                <c:pt idx="21600">
                  <c:v>21.600000000000023</c:v>
                </c:pt>
                <c:pt idx="21601">
                  <c:v>21.600999999999999</c:v>
                </c:pt>
                <c:pt idx="21602">
                  <c:v>21.602000000000032</c:v>
                </c:pt>
                <c:pt idx="21603">
                  <c:v>21.603000000000009</c:v>
                </c:pt>
                <c:pt idx="21604">
                  <c:v>21.604000000000042</c:v>
                </c:pt>
                <c:pt idx="21605">
                  <c:v>21.605000000000018</c:v>
                </c:pt>
                <c:pt idx="21606">
                  <c:v>21.605999999999995</c:v>
                </c:pt>
                <c:pt idx="21607">
                  <c:v>21.607000000000028</c:v>
                </c:pt>
                <c:pt idx="21608">
                  <c:v>21.608000000000004</c:v>
                </c:pt>
                <c:pt idx="21609">
                  <c:v>21.609000000000037</c:v>
                </c:pt>
                <c:pt idx="21610">
                  <c:v>21.610000000000014</c:v>
                </c:pt>
                <c:pt idx="21611">
                  <c:v>21.61099999999999</c:v>
                </c:pt>
                <c:pt idx="21612">
                  <c:v>21.612000000000023</c:v>
                </c:pt>
                <c:pt idx="21613">
                  <c:v>21.613</c:v>
                </c:pt>
                <c:pt idx="21614">
                  <c:v>21.614000000000033</c:v>
                </c:pt>
                <c:pt idx="21615">
                  <c:v>21.615000000000009</c:v>
                </c:pt>
                <c:pt idx="21616">
                  <c:v>21.616000000000042</c:v>
                </c:pt>
                <c:pt idx="21617">
                  <c:v>21.617000000000019</c:v>
                </c:pt>
                <c:pt idx="21618">
                  <c:v>21.617999999999995</c:v>
                </c:pt>
                <c:pt idx="21619">
                  <c:v>21.619000000000028</c:v>
                </c:pt>
                <c:pt idx="21620">
                  <c:v>21.620000000000005</c:v>
                </c:pt>
                <c:pt idx="21621">
                  <c:v>21.621000000000038</c:v>
                </c:pt>
                <c:pt idx="21622">
                  <c:v>21.622000000000014</c:v>
                </c:pt>
                <c:pt idx="21623">
                  <c:v>21.62299999999999</c:v>
                </c:pt>
                <c:pt idx="21624">
                  <c:v>21.624000000000024</c:v>
                </c:pt>
                <c:pt idx="21625">
                  <c:v>21.625</c:v>
                </c:pt>
                <c:pt idx="21626">
                  <c:v>21.626000000000033</c:v>
                </c:pt>
                <c:pt idx="21627">
                  <c:v>21.62700000000001</c:v>
                </c:pt>
                <c:pt idx="21628">
                  <c:v>21.628000000000043</c:v>
                </c:pt>
                <c:pt idx="21629">
                  <c:v>21.629000000000019</c:v>
                </c:pt>
                <c:pt idx="21630">
                  <c:v>21.629999999999995</c:v>
                </c:pt>
                <c:pt idx="21631">
                  <c:v>21.631000000000029</c:v>
                </c:pt>
                <c:pt idx="21632">
                  <c:v>21.632000000000005</c:v>
                </c:pt>
                <c:pt idx="21633">
                  <c:v>21.633000000000038</c:v>
                </c:pt>
                <c:pt idx="21634">
                  <c:v>21.634000000000015</c:v>
                </c:pt>
                <c:pt idx="21635">
                  <c:v>21.634999999999991</c:v>
                </c:pt>
                <c:pt idx="21636">
                  <c:v>21.636000000000024</c:v>
                </c:pt>
                <c:pt idx="21637">
                  <c:v>21.637</c:v>
                </c:pt>
                <c:pt idx="21638">
                  <c:v>21.638000000000034</c:v>
                </c:pt>
                <c:pt idx="21639">
                  <c:v>21.63900000000001</c:v>
                </c:pt>
                <c:pt idx="21640">
                  <c:v>21.640000000000043</c:v>
                </c:pt>
                <c:pt idx="21641">
                  <c:v>21.64100000000002</c:v>
                </c:pt>
                <c:pt idx="21642">
                  <c:v>21.641999999999996</c:v>
                </c:pt>
                <c:pt idx="21643">
                  <c:v>21.643000000000029</c:v>
                </c:pt>
                <c:pt idx="21644">
                  <c:v>21.644000000000005</c:v>
                </c:pt>
                <c:pt idx="21645">
                  <c:v>21.645000000000039</c:v>
                </c:pt>
                <c:pt idx="21646">
                  <c:v>21.646000000000015</c:v>
                </c:pt>
                <c:pt idx="21647">
                  <c:v>21.646999999999991</c:v>
                </c:pt>
                <c:pt idx="21648">
                  <c:v>21.648000000000025</c:v>
                </c:pt>
                <c:pt idx="21649">
                  <c:v>21.649000000000001</c:v>
                </c:pt>
                <c:pt idx="21650">
                  <c:v>21.650000000000034</c:v>
                </c:pt>
                <c:pt idx="21651">
                  <c:v>21.65100000000001</c:v>
                </c:pt>
                <c:pt idx="21652">
                  <c:v>21.652000000000044</c:v>
                </c:pt>
                <c:pt idx="21653">
                  <c:v>21.65300000000002</c:v>
                </c:pt>
                <c:pt idx="21654">
                  <c:v>21.653999999999996</c:v>
                </c:pt>
                <c:pt idx="21655">
                  <c:v>21.65500000000003</c:v>
                </c:pt>
                <c:pt idx="21656">
                  <c:v>21.656000000000006</c:v>
                </c:pt>
                <c:pt idx="21657">
                  <c:v>21.657000000000039</c:v>
                </c:pt>
                <c:pt idx="21658">
                  <c:v>21.658000000000015</c:v>
                </c:pt>
                <c:pt idx="21659">
                  <c:v>21.658999999999992</c:v>
                </c:pt>
                <c:pt idx="21660">
                  <c:v>21.660000000000025</c:v>
                </c:pt>
                <c:pt idx="21661">
                  <c:v>21.661000000000001</c:v>
                </c:pt>
                <c:pt idx="21662">
                  <c:v>21.662000000000035</c:v>
                </c:pt>
                <c:pt idx="21663">
                  <c:v>21.663000000000011</c:v>
                </c:pt>
                <c:pt idx="21664">
                  <c:v>21.664000000000044</c:v>
                </c:pt>
                <c:pt idx="21665">
                  <c:v>21.66500000000002</c:v>
                </c:pt>
                <c:pt idx="21666">
                  <c:v>21.665999999999997</c:v>
                </c:pt>
                <c:pt idx="21667">
                  <c:v>21.66700000000003</c:v>
                </c:pt>
                <c:pt idx="21668">
                  <c:v>21.668000000000006</c:v>
                </c:pt>
                <c:pt idx="21669">
                  <c:v>21.66900000000004</c:v>
                </c:pt>
                <c:pt idx="21670">
                  <c:v>21.670000000000016</c:v>
                </c:pt>
                <c:pt idx="21671">
                  <c:v>21.670999999999992</c:v>
                </c:pt>
                <c:pt idx="21672">
                  <c:v>21.672000000000025</c:v>
                </c:pt>
                <c:pt idx="21673">
                  <c:v>21.673000000000002</c:v>
                </c:pt>
                <c:pt idx="21674">
                  <c:v>21.674000000000035</c:v>
                </c:pt>
                <c:pt idx="21675">
                  <c:v>21.675000000000011</c:v>
                </c:pt>
                <c:pt idx="21676">
                  <c:v>21.676000000000045</c:v>
                </c:pt>
                <c:pt idx="21677">
                  <c:v>21.677000000000021</c:v>
                </c:pt>
                <c:pt idx="21678">
                  <c:v>21.677999999999997</c:v>
                </c:pt>
                <c:pt idx="21679">
                  <c:v>21.67900000000003</c:v>
                </c:pt>
                <c:pt idx="21680">
                  <c:v>21.680000000000007</c:v>
                </c:pt>
                <c:pt idx="21681">
                  <c:v>21.68100000000004</c:v>
                </c:pt>
                <c:pt idx="21682">
                  <c:v>21.682000000000016</c:v>
                </c:pt>
                <c:pt idx="21683">
                  <c:v>21.682999999999993</c:v>
                </c:pt>
                <c:pt idx="21684">
                  <c:v>21.684000000000026</c:v>
                </c:pt>
                <c:pt idx="21685">
                  <c:v>21.685000000000002</c:v>
                </c:pt>
                <c:pt idx="21686">
                  <c:v>21.686000000000035</c:v>
                </c:pt>
                <c:pt idx="21687">
                  <c:v>21.687000000000012</c:v>
                </c:pt>
                <c:pt idx="21688">
                  <c:v>21.688000000000045</c:v>
                </c:pt>
                <c:pt idx="21689">
                  <c:v>21.689000000000021</c:v>
                </c:pt>
                <c:pt idx="21690">
                  <c:v>21.689999999999998</c:v>
                </c:pt>
                <c:pt idx="21691">
                  <c:v>21.691000000000031</c:v>
                </c:pt>
                <c:pt idx="21692">
                  <c:v>21.692000000000007</c:v>
                </c:pt>
                <c:pt idx="21693">
                  <c:v>21.69300000000004</c:v>
                </c:pt>
                <c:pt idx="21694">
                  <c:v>21.694000000000017</c:v>
                </c:pt>
                <c:pt idx="21695">
                  <c:v>21.694999999999993</c:v>
                </c:pt>
                <c:pt idx="21696">
                  <c:v>21.696000000000026</c:v>
                </c:pt>
                <c:pt idx="21697">
                  <c:v>21.697000000000003</c:v>
                </c:pt>
                <c:pt idx="21698">
                  <c:v>21.698000000000036</c:v>
                </c:pt>
                <c:pt idx="21699">
                  <c:v>21.699000000000012</c:v>
                </c:pt>
                <c:pt idx="21700">
                  <c:v>21.700000000000045</c:v>
                </c:pt>
                <c:pt idx="21701">
                  <c:v>21.701000000000022</c:v>
                </c:pt>
                <c:pt idx="21702">
                  <c:v>21.701999999999998</c:v>
                </c:pt>
                <c:pt idx="21703">
                  <c:v>21.703000000000031</c:v>
                </c:pt>
                <c:pt idx="21704">
                  <c:v>21.704000000000008</c:v>
                </c:pt>
                <c:pt idx="21705">
                  <c:v>21.705000000000041</c:v>
                </c:pt>
                <c:pt idx="21706">
                  <c:v>21.706000000000017</c:v>
                </c:pt>
                <c:pt idx="21707">
                  <c:v>21.706999999999994</c:v>
                </c:pt>
                <c:pt idx="21708">
                  <c:v>21.708000000000027</c:v>
                </c:pt>
                <c:pt idx="21709">
                  <c:v>21.709000000000003</c:v>
                </c:pt>
                <c:pt idx="21710">
                  <c:v>21.710000000000036</c:v>
                </c:pt>
                <c:pt idx="21711">
                  <c:v>21.711000000000013</c:v>
                </c:pt>
                <c:pt idx="21712">
                  <c:v>21.712000000000046</c:v>
                </c:pt>
                <c:pt idx="21713">
                  <c:v>21.713000000000022</c:v>
                </c:pt>
                <c:pt idx="21714">
                  <c:v>21.713999999999999</c:v>
                </c:pt>
                <c:pt idx="21715">
                  <c:v>21.715000000000032</c:v>
                </c:pt>
                <c:pt idx="21716">
                  <c:v>21.716000000000008</c:v>
                </c:pt>
                <c:pt idx="21717">
                  <c:v>21.717000000000041</c:v>
                </c:pt>
                <c:pt idx="21718">
                  <c:v>21.718000000000018</c:v>
                </c:pt>
                <c:pt idx="21719">
                  <c:v>21.718999999999994</c:v>
                </c:pt>
                <c:pt idx="21720">
                  <c:v>21.720000000000027</c:v>
                </c:pt>
                <c:pt idx="21721">
                  <c:v>21.721000000000004</c:v>
                </c:pt>
                <c:pt idx="21722">
                  <c:v>21.722000000000037</c:v>
                </c:pt>
                <c:pt idx="21723">
                  <c:v>21.723000000000013</c:v>
                </c:pt>
                <c:pt idx="21724">
                  <c:v>21.724000000000046</c:v>
                </c:pt>
                <c:pt idx="21725">
                  <c:v>21.725000000000023</c:v>
                </c:pt>
                <c:pt idx="21726">
                  <c:v>21.725999999999999</c:v>
                </c:pt>
                <c:pt idx="21727">
                  <c:v>21.727000000000032</c:v>
                </c:pt>
                <c:pt idx="21728">
                  <c:v>21.728000000000009</c:v>
                </c:pt>
                <c:pt idx="21729">
                  <c:v>21.729000000000042</c:v>
                </c:pt>
                <c:pt idx="21730">
                  <c:v>21.730000000000018</c:v>
                </c:pt>
                <c:pt idx="21731">
                  <c:v>21.730999999999995</c:v>
                </c:pt>
                <c:pt idx="21732">
                  <c:v>21.732000000000028</c:v>
                </c:pt>
                <c:pt idx="21733">
                  <c:v>21.733000000000004</c:v>
                </c:pt>
                <c:pt idx="21734">
                  <c:v>21.734000000000037</c:v>
                </c:pt>
                <c:pt idx="21735">
                  <c:v>21.735000000000014</c:v>
                </c:pt>
                <c:pt idx="21736">
                  <c:v>21.73599999999999</c:v>
                </c:pt>
                <c:pt idx="21737">
                  <c:v>21.737000000000023</c:v>
                </c:pt>
                <c:pt idx="21738">
                  <c:v>21.738</c:v>
                </c:pt>
                <c:pt idx="21739">
                  <c:v>21.739000000000033</c:v>
                </c:pt>
                <c:pt idx="21740">
                  <c:v>21.740000000000009</c:v>
                </c:pt>
                <c:pt idx="21741">
                  <c:v>21.741000000000042</c:v>
                </c:pt>
                <c:pt idx="21742">
                  <c:v>21.742000000000019</c:v>
                </c:pt>
                <c:pt idx="21743">
                  <c:v>21.742999999999995</c:v>
                </c:pt>
                <c:pt idx="21744">
                  <c:v>21.744000000000028</c:v>
                </c:pt>
                <c:pt idx="21745">
                  <c:v>21.745000000000005</c:v>
                </c:pt>
                <c:pt idx="21746">
                  <c:v>21.746000000000038</c:v>
                </c:pt>
                <c:pt idx="21747">
                  <c:v>21.747000000000014</c:v>
                </c:pt>
                <c:pt idx="21748">
                  <c:v>21.74799999999999</c:v>
                </c:pt>
                <c:pt idx="21749">
                  <c:v>21.749000000000024</c:v>
                </c:pt>
                <c:pt idx="21750">
                  <c:v>21.75</c:v>
                </c:pt>
                <c:pt idx="21751">
                  <c:v>21.751000000000033</c:v>
                </c:pt>
                <c:pt idx="21752">
                  <c:v>21.75200000000001</c:v>
                </c:pt>
                <c:pt idx="21753">
                  <c:v>21.753000000000043</c:v>
                </c:pt>
                <c:pt idx="21754">
                  <c:v>21.754000000000019</c:v>
                </c:pt>
                <c:pt idx="21755">
                  <c:v>21.754999999999995</c:v>
                </c:pt>
                <c:pt idx="21756">
                  <c:v>21.756000000000029</c:v>
                </c:pt>
                <c:pt idx="21757">
                  <c:v>21.757000000000005</c:v>
                </c:pt>
                <c:pt idx="21758">
                  <c:v>21.758000000000038</c:v>
                </c:pt>
                <c:pt idx="21759">
                  <c:v>21.759000000000015</c:v>
                </c:pt>
                <c:pt idx="21760">
                  <c:v>21.759999999999991</c:v>
                </c:pt>
                <c:pt idx="21761">
                  <c:v>21.761000000000024</c:v>
                </c:pt>
                <c:pt idx="21762">
                  <c:v>21.762</c:v>
                </c:pt>
                <c:pt idx="21763">
                  <c:v>21.763000000000034</c:v>
                </c:pt>
                <c:pt idx="21764">
                  <c:v>21.76400000000001</c:v>
                </c:pt>
                <c:pt idx="21765">
                  <c:v>21.765000000000043</c:v>
                </c:pt>
                <c:pt idx="21766">
                  <c:v>21.76600000000002</c:v>
                </c:pt>
                <c:pt idx="21767">
                  <c:v>21.766999999999996</c:v>
                </c:pt>
                <c:pt idx="21768">
                  <c:v>21.768000000000029</c:v>
                </c:pt>
                <c:pt idx="21769">
                  <c:v>21.769000000000005</c:v>
                </c:pt>
                <c:pt idx="21770">
                  <c:v>21.770000000000039</c:v>
                </c:pt>
                <c:pt idx="21771">
                  <c:v>21.771000000000015</c:v>
                </c:pt>
                <c:pt idx="21772">
                  <c:v>21.771999999999991</c:v>
                </c:pt>
                <c:pt idx="21773">
                  <c:v>21.773000000000025</c:v>
                </c:pt>
                <c:pt idx="21774">
                  <c:v>21.774000000000001</c:v>
                </c:pt>
                <c:pt idx="21775">
                  <c:v>21.775000000000034</c:v>
                </c:pt>
                <c:pt idx="21776">
                  <c:v>21.77600000000001</c:v>
                </c:pt>
                <c:pt idx="21777">
                  <c:v>21.777000000000044</c:v>
                </c:pt>
                <c:pt idx="21778">
                  <c:v>21.77800000000002</c:v>
                </c:pt>
                <c:pt idx="21779">
                  <c:v>21.778999999999996</c:v>
                </c:pt>
                <c:pt idx="21780">
                  <c:v>21.78000000000003</c:v>
                </c:pt>
                <c:pt idx="21781">
                  <c:v>21.781000000000006</c:v>
                </c:pt>
                <c:pt idx="21782">
                  <c:v>21.782000000000039</c:v>
                </c:pt>
                <c:pt idx="21783">
                  <c:v>21.783000000000015</c:v>
                </c:pt>
                <c:pt idx="21784">
                  <c:v>21.783999999999992</c:v>
                </c:pt>
                <c:pt idx="21785">
                  <c:v>21.785000000000025</c:v>
                </c:pt>
                <c:pt idx="21786">
                  <c:v>21.786000000000001</c:v>
                </c:pt>
                <c:pt idx="21787">
                  <c:v>21.787000000000035</c:v>
                </c:pt>
                <c:pt idx="21788">
                  <c:v>21.788000000000011</c:v>
                </c:pt>
                <c:pt idx="21789">
                  <c:v>21.789000000000044</c:v>
                </c:pt>
                <c:pt idx="21790">
                  <c:v>21.79000000000002</c:v>
                </c:pt>
                <c:pt idx="21791">
                  <c:v>21.790999999999997</c:v>
                </c:pt>
                <c:pt idx="21792">
                  <c:v>21.79200000000003</c:v>
                </c:pt>
                <c:pt idx="21793">
                  <c:v>21.793000000000006</c:v>
                </c:pt>
                <c:pt idx="21794">
                  <c:v>21.79400000000004</c:v>
                </c:pt>
                <c:pt idx="21795">
                  <c:v>21.795000000000016</c:v>
                </c:pt>
                <c:pt idx="21796">
                  <c:v>21.795999999999992</c:v>
                </c:pt>
                <c:pt idx="21797">
                  <c:v>21.797000000000025</c:v>
                </c:pt>
                <c:pt idx="21798">
                  <c:v>21.798000000000002</c:v>
                </c:pt>
                <c:pt idx="21799">
                  <c:v>21.799000000000035</c:v>
                </c:pt>
                <c:pt idx="21800">
                  <c:v>21.800000000000011</c:v>
                </c:pt>
                <c:pt idx="21801">
                  <c:v>21.801000000000045</c:v>
                </c:pt>
                <c:pt idx="21802">
                  <c:v>21.802000000000021</c:v>
                </c:pt>
                <c:pt idx="21803">
                  <c:v>21.802999999999997</c:v>
                </c:pt>
                <c:pt idx="21804">
                  <c:v>21.80400000000003</c:v>
                </c:pt>
                <c:pt idx="21805">
                  <c:v>21.805000000000007</c:v>
                </c:pt>
                <c:pt idx="21806">
                  <c:v>21.80600000000004</c:v>
                </c:pt>
                <c:pt idx="21807">
                  <c:v>21.807000000000016</c:v>
                </c:pt>
                <c:pt idx="21808">
                  <c:v>21.807999999999993</c:v>
                </c:pt>
                <c:pt idx="21809">
                  <c:v>21.809000000000026</c:v>
                </c:pt>
                <c:pt idx="21810">
                  <c:v>21.810000000000002</c:v>
                </c:pt>
                <c:pt idx="21811">
                  <c:v>21.811000000000035</c:v>
                </c:pt>
                <c:pt idx="21812">
                  <c:v>21.812000000000012</c:v>
                </c:pt>
                <c:pt idx="21813">
                  <c:v>21.813000000000045</c:v>
                </c:pt>
                <c:pt idx="21814">
                  <c:v>21.814000000000021</c:v>
                </c:pt>
                <c:pt idx="21815">
                  <c:v>21.814999999999998</c:v>
                </c:pt>
                <c:pt idx="21816">
                  <c:v>21.816000000000031</c:v>
                </c:pt>
                <c:pt idx="21817">
                  <c:v>21.817000000000007</c:v>
                </c:pt>
                <c:pt idx="21818">
                  <c:v>21.81800000000004</c:v>
                </c:pt>
                <c:pt idx="21819">
                  <c:v>21.819000000000017</c:v>
                </c:pt>
                <c:pt idx="21820">
                  <c:v>21.819999999999993</c:v>
                </c:pt>
                <c:pt idx="21821">
                  <c:v>21.821000000000026</c:v>
                </c:pt>
                <c:pt idx="21822">
                  <c:v>21.822000000000003</c:v>
                </c:pt>
                <c:pt idx="21823">
                  <c:v>21.823000000000036</c:v>
                </c:pt>
                <c:pt idx="21824">
                  <c:v>21.824000000000012</c:v>
                </c:pt>
                <c:pt idx="21825">
                  <c:v>21.825000000000045</c:v>
                </c:pt>
                <c:pt idx="21826">
                  <c:v>21.826000000000022</c:v>
                </c:pt>
                <c:pt idx="21827">
                  <c:v>21.826999999999998</c:v>
                </c:pt>
                <c:pt idx="21828">
                  <c:v>21.828000000000031</c:v>
                </c:pt>
                <c:pt idx="21829">
                  <c:v>21.829000000000008</c:v>
                </c:pt>
                <c:pt idx="21830">
                  <c:v>21.830000000000041</c:v>
                </c:pt>
                <c:pt idx="21831">
                  <c:v>21.831000000000017</c:v>
                </c:pt>
                <c:pt idx="21832">
                  <c:v>21.831999999999994</c:v>
                </c:pt>
                <c:pt idx="21833">
                  <c:v>21.833000000000027</c:v>
                </c:pt>
                <c:pt idx="21834">
                  <c:v>21.834000000000003</c:v>
                </c:pt>
                <c:pt idx="21835">
                  <c:v>21.835000000000036</c:v>
                </c:pt>
                <c:pt idx="21836">
                  <c:v>21.836000000000013</c:v>
                </c:pt>
                <c:pt idx="21837">
                  <c:v>21.837000000000046</c:v>
                </c:pt>
                <c:pt idx="21838">
                  <c:v>21.838000000000022</c:v>
                </c:pt>
                <c:pt idx="21839">
                  <c:v>21.838999999999999</c:v>
                </c:pt>
                <c:pt idx="21840">
                  <c:v>21.840000000000032</c:v>
                </c:pt>
                <c:pt idx="21841">
                  <c:v>21.841000000000008</c:v>
                </c:pt>
                <c:pt idx="21842">
                  <c:v>21.842000000000041</c:v>
                </c:pt>
                <c:pt idx="21843">
                  <c:v>21.843000000000018</c:v>
                </c:pt>
                <c:pt idx="21844">
                  <c:v>21.843999999999994</c:v>
                </c:pt>
                <c:pt idx="21845">
                  <c:v>21.845000000000027</c:v>
                </c:pt>
                <c:pt idx="21846">
                  <c:v>21.846000000000004</c:v>
                </c:pt>
                <c:pt idx="21847">
                  <c:v>21.847000000000037</c:v>
                </c:pt>
                <c:pt idx="21848">
                  <c:v>21.848000000000013</c:v>
                </c:pt>
                <c:pt idx="21849">
                  <c:v>21.849000000000046</c:v>
                </c:pt>
                <c:pt idx="21850">
                  <c:v>21.850000000000023</c:v>
                </c:pt>
                <c:pt idx="21851">
                  <c:v>21.850999999999999</c:v>
                </c:pt>
                <c:pt idx="21852">
                  <c:v>21.852000000000032</c:v>
                </c:pt>
                <c:pt idx="21853">
                  <c:v>21.853000000000009</c:v>
                </c:pt>
                <c:pt idx="21854">
                  <c:v>21.854000000000042</c:v>
                </c:pt>
                <c:pt idx="21855">
                  <c:v>21.855000000000018</c:v>
                </c:pt>
                <c:pt idx="21856">
                  <c:v>21.855999999999995</c:v>
                </c:pt>
                <c:pt idx="21857">
                  <c:v>21.857000000000028</c:v>
                </c:pt>
                <c:pt idx="21858">
                  <c:v>21.858000000000004</c:v>
                </c:pt>
                <c:pt idx="21859">
                  <c:v>21.859000000000037</c:v>
                </c:pt>
                <c:pt idx="21860">
                  <c:v>21.860000000000014</c:v>
                </c:pt>
                <c:pt idx="21861">
                  <c:v>21.86099999999999</c:v>
                </c:pt>
                <c:pt idx="21862">
                  <c:v>21.862000000000023</c:v>
                </c:pt>
                <c:pt idx="21863">
                  <c:v>21.863</c:v>
                </c:pt>
                <c:pt idx="21864">
                  <c:v>21.864000000000033</c:v>
                </c:pt>
                <c:pt idx="21865">
                  <c:v>21.865000000000009</c:v>
                </c:pt>
                <c:pt idx="21866">
                  <c:v>21.866000000000042</c:v>
                </c:pt>
                <c:pt idx="21867">
                  <c:v>21.867000000000019</c:v>
                </c:pt>
                <c:pt idx="21868">
                  <c:v>21.867999999999995</c:v>
                </c:pt>
                <c:pt idx="21869">
                  <c:v>21.869000000000028</c:v>
                </c:pt>
                <c:pt idx="21870">
                  <c:v>21.870000000000005</c:v>
                </c:pt>
                <c:pt idx="21871">
                  <c:v>21.871000000000038</c:v>
                </c:pt>
                <c:pt idx="21872">
                  <c:v>21.872000000000014</c:v>
                </c:pt>
                <c:pt idx="21873">
                  <c:v>21.87299999999999</c:v>
                </c:pt>
                <c:pt idx="21874">
                  <c:v>21.874000000000024</c:v>
                </c:pt>
                <c:pt idx="21875">
                  <c:v>21.875</c:v>
                </c:pt>
                <c:pt idx="21876">
                  <c:v>21.876000000000033</c:v>
                </c:pt>
                <c:pt idx="21877">
                  <c:v>21.87700000000001</c:v>
                </c:pt>
                <c:pt idx="21878">
                  <c:v>21.878000000000043</c:v>
                </c:pt>
                <c:pt idx="21879">
                  <c:v>21.879000000000019</c:v>
                </c:pt>
                <c:pt idx="21880">
                  <c:v>21.879999999999995</c:v>
                </c:pt>
                <c:pt idx="21881">
                  <c:v>21.881000000000029</c:v>
                </c:pt>
                <c:pt idx="21882">
                  <c:v>21.882000000000005</c:v>
                </c:pt>
                <c:pt idx="21883">
                  <c:v>21.883000000000038</c:v>
                </c:pt>
                <c:pt idx="21884">
                  <c:v>21.884000000000015</c:v>
                </c:pt>
                <c:pt idx="21885">
                  <c:v>21.884999999999991</c:v>
                </c:pt>
                <c:pt idx="21886">
                  <c:v>21.886000000000024</c:v>
                </c:pt>
                <c:pt idx="21887">
                  <c:v>21.887</c:v>
                </c:pt>
                <c:pt idx="21888">
                  <c:v>21.888000000000034</c:v>
                </c:pt>
                <c:pt idx="21889">
                  <c:v>21.88900000000001</c:v>
                </c:pt>
                <c:pt idx="21890">
                  <c:v>21.890000000000043</c:v>
                </c:pt>
                <c:pt idx="21891">
                  <c:v>21.89100000000002</c:v>
                </c:pt>
                <c:pt idx="21892">
                  <c:v>21.891999999999996</c:v>
                </c:pt>
                <c:pt idx="21893">
                  <c:v>21.893000000000029</c:v>
                </c:pt>
                <c:pt idx="21894">
                  <c:v>21.894000000000005</c:v>
                </c:pt>
                <c:pt idx="21895">
                  <c:v>21.895000000000039</c:v>
                </c:pt>
                <c:pt idx="21896">
                  <c:v>21.896000000000015</c:v>
                </c:pt>
                <c:pt idx="21897">
                  <c:v>21.896999999999991</c:v>
                </c:pt>
                <c:pt idx="21898">
                  <c:v>21.898000000000025</c:v>
                </c:pt>
                <c:pt idx="21899">
                  <c:v>21.899000000000001</c:v>
                </c:pt>
                <c:pt idx="21900">
                  <c:v>21.900000000000034</c:v>
                </c:pt>
                <c:pt idx="21901">
                  <c:v>21.90100000000001</c:v>
                </c:pt>
                <c:pt idx="21902">
                  <c:v>21.902000000000044</c:v>
                </c:pt>
                <c:pt idx="21903">
                  <c:v>21.90300000000002</c:v>
                </c:pt>
                <c:pt idx="21904">
                  <c:v>21.903999999999996</c:v>
                </c:pt>
                <c:pt idx="21905">
                  <c:v>21.90500000000003</c:v>
                </c:pt>
                <c:pt idx="21906">
                  <c:v>21.906000000000006</c:v>
                </c:pt>
                <c:pt idx="21907">
                  <c:v>21.907000000000039</c:v>
                </c:pt>
                <c:pt idx="21908">
                  <c:v>21.908000000000015</c:v>
                </c:pt>
                <c:pt idx="21909">
                  <c:v>21.908999999999992</c:v>
                </c:pt>
                <c:pt idx="21910">
                  <c:v>21.910000000000025</c:v>
                </c:pt>
                <c:pt idx="21911">
                  <c:v>21.911000000000001</c:v>
                </c:pt>
                <c:pt idx="21912">
                  <c:v>21.912000000000035</c:v>
                </c:pt>
                <c:pt idx="21913">
                  <c:v>21.913000000000011</c:v>
                </c:pt>
                <c:pt idx="21914">
                  <c:v>21.914000000000044</c:v>
                </c:pt>
                <c:pt idx="21915">
                  <c:v>21.91500000000002</c:v>
                </c:pt>
                <c:pt idx="21916">
                  <c:v>21.915999999999997</c:v>
                </c:pt>
                <c:pt idx="21917">
                  <c:v>21.91700000000003</c:v>
                </c:pt>
                <c:pt idx="21918">
                  <c:v>21.918000000000006</c:v>
                </c:pt>
                <c:pt idx="21919">
                  <c:v>21.91900000000004</c:v>
                </c:pt>
                <c:pt idx="21920">
                  <c:v>21.920000000000016</c:v>
                </c:pt>
                <c:pt idx="21921">
                  <c:v>21.920999999999992</c:v>
                </c:pt>
                <c:pt idx="21922">
                  <c:v>21.922000000000025</c:v>
                </c:pt>
                <c:pt idx="21923">
                  <c:v>21.923000000000002</c:v>
                </c:pt>
                <c:pt idx="21924">
                  <c:v>21.924000000000035</c:v>
                </c:pt>
                <c:pt idx="21925">
                  <c:v>21.925000000000011</c:v>
                </c:pt>
                <c:pt idx="21926">
                  <c:v>21.926000000000045</c:v>
                </c:pt>
                <c:pt idx="21927">
                  <c:v>21.927000000000021</c:v>
                </c:pt>
                <c:pt idx="21928">
                  <c:v>21.927999999999997</c:v>
                </c:pt>
                <c:pt idx="21929">
                  <c:v>21.92900000000003</c:v>
                </c:pt>
                <c:pt idx="21930">
                  <c:v>21.930000000000007</c:v>
                </c:pt>
                <c:pt idx="21931">
                  <c:v>21.93100000000004</c:v>
                </c:pt>
                <c:pt idx="21932">
                  <c:v>21.932000000000016</c:v>
                </c:pt>
                <c:pt idx="21933">
                  <c:v>21.932999999999993</c:v>
                </c:pt>
                <c:pt idx="21934">
                  <c:v>21.934000000000026</c:v>
                </c:pt>
                <c:pt idx="21935">
                  <c:v>21.935000000000002</c:v>
                </c:pt>
                <c:pt idx="21936">
                  <c:v>21.936000000000035</c:v>
                </c:pt>
                <c:pt idx="21937">
                  <c:v>21.937000000000012</c:v>
                </c:pt>
                <c:pt idx="21938">
                  <c:v>21.938000000000045</c:v>
                </c:pt>
                <c:pt idx="21939">
                  <c:v>21.939000000000021</c:v>
                </c:pt>
                <c:pt idx="21940">
                  <c:v>21.939999999999998</c:v>
                </c:pt>
                <c:pt idx="21941">
                  <c:v>21.941000000000031</c:v>
                </c:pt>
                <c:pt idx="21942">
                  <c:v>21.942000000000007</c:v>
                </c:pt>
                <c:pt idx="21943">
                  <c:v>21.94300000000004</c:v>
                </c:pt>
                <c:pt idx="21944">
                  <c:v>21.944000000000017</c:v>
                </c:pt>
                <c:pt idx="21945">
                  <c:v>21.944999999999993</c:v>
                </c:pt>
                <c:pt idx="21946">
                  <c:v>21.946000000000026</c:v>
                </c:pt>
                <c:pt idx="21947">
                  <c:v>21.947000000000003</c:v>
                </c:pt>
                <c:pt idx="21948">
                  <c:v>21.948000000000036</c:v>
                </c:pt>
                <c:pt idx="21949">
                  <c:v>21.949000000000012</c:v>
                </c:pt>
                <c:pt idx="21950">
                  <c:v>21.950000000000045</c:v>
                </c:pt>
                <c:pt idx="21951">
                  <c:v>21.951000000000022</c:v>
                </c:pt>
                <c:pt idx="21952">
                  <c:v>21.951999999999998</c:v>
                </c:pt>
                <c:pt idx="21953">
                  <c:v>21.953000000000031</c:v>
                </c:pt>
                <c:pt idx="21954">
                  <c:v>21.954000000000008</c:v>
                </c:pt>
                <c:pt idx="21955">
                  <c:v>21.955000000000041</c:v>
                </c:pt>
                <c:pt idx="21956">
                  <c:v>21.956000000000017</c:v>
                </c:pt>
                <c:pt idx="21957">
                  <c:v>21.956999999999994</c:v>
                </c:pt>
                <c:pt idx="21958">
                  <c:v>21.958000000000027</c:v>
                </c:pt>
                <c:pt idx="21959">
                  <c:v>21.959000000000003</c:v>
                </c:pt>
                <c:pt idx="21960">
                  <c:v>21.960000000000036</c:v>
                </c:pt>
                <c:pt idx="21961">
                  <c:v>21.961000000000013</c:v>
                </c:pt>
                <c:pt idx="21962">
                  <c:v>21.962000000000046</c:v>
                </c:pt>
                <c:pt idx="21963">
                  <c:v>21.963000000000022</c:v>
                </c:pt>
                <c:pt idx="21964">
                  <c:v>21.963999999999999</c:v>
                </c:pt>
                <c:pt idx="21965">
                  <c:v>21.965000000000032</c:v>
                </c:pt>
                <c:pt idx="21966">
                  <c:v>21.966000000000008</c:v>
                </c:pt>
                <c:pt idx="21967">
                  <c:v>21.967000000000041</c:v>
                </c:pt>
                <c:pt idx="21968">
                  <c:v>21.968000000000018</c:v>
                </c:pt>
                <c:pt idx="21969">
                  <c:v>21.968999999999994</c:v>
                </c:pt>
                <c:pt idx="21970">
                  <c:v>21.970000000000027</c:v>
                </c:pt>
                <c:pt idx="21971">
                  <c:v>21.971000000000004</c:v>
                </c:pt>
                <c:pt idx="21972">
                  <c:v>21.972000000000037</c:v>
                </c:pt>
                <c:pt idx="21973">
                  <c:v>21.973000000000013</c:v>
                </c:pt>
                <c:pt idx="21974">
                  <c:v>21.974000000000046</c:v>
                </c:pt>
                <c:pt idx="21975">
                  <c:v>21.975000000000023</c:v>
                </c:pt>
                <c:pt idx="21976">
                  <c:v>21.975999999999999</c:v>
                </c:pt>
                <c:pt idx="21977">
                  <c:v>21.977000000000032</c:v>
                </c:pt>
                <c:pt idx="21978">
                  <c:v>21.978000000000009</c:v>
                </c:pt>
                <c:pt idx="21979">
                  <c:v>21.979000000000042</c:v>
                </c:pt>
                <c:pt idx="21980">
                  <c:v>21.980000000000018</c:v>
                </c:pt>
                <c:pt idx="21981">
                  <c:v>21.980999999999995</c:v>
                </c:pt>
                <c:pt idx="21982">
                  <c:v>21.982000000000028</c:v>
                </c:pt>
                <c:pt idx="21983">
                  <c:v>21.983000000000004</c:v>
                </c:pt>
                <c:pt idx="21984">
                  <c:v>21.984000000000037</c:v>
                </c:pt>
                <c:pt idx="21985">
                  <c:v>21.985000000000014</c:v>
                </c:pt>
                <c:pt idx="21986">
                  <c:v>21.98599999999999</c:v>
                </c:pt>
                <c:pt idx="21987">
                  <c:v>21.987000000000023</c:v>
                </c:pt>
                <c:pt idx="21988">
                  <c:v>21.988</c:v>
                </c:pt>
                <c:pt idx="21989">
                  <c:v>21.989000000000033</c:v>
                </c:pt>
                <c:pt idx="21990">
                  <c:v>21.990000000000009</c:v>
                </c:pt>
                <c:pt idx="21991">
                  <c:v>21.991000000000042</c:v>
                </c:pt>
                <c:pt idx="21992">
                  <c:v>21.992000000000019</c:v>
                </c:pt>
                <c:pt idx="21993">
                  <c:v>21.992999999999995</c:v>
                </c:pt>
                <c:pt idx="21994">
                  <c:v>21.994000000000028</c:v>
                </c:pt>
                <c:pt idx="21995">
                  <c:v>21.995000000000005</c:v>
                </c:pt>
                <c:pt idx="21996">
                  <c:v>21.996000000000038</c:v>
                </c:pt>
                <c:pt idx="21997">
                  <c:v>21.997000000000014</c:v>
                </c:pt>
                <c:pt idx="21998">
                  <c:v>21.99799999999999</c:v>
                </c:pt>
                <c:pt idx="21999">
                  <c:v>21.999000000000024</c:v>
                </c:pt>
                <c:pt idx="22000">
                  <c:v>22</c:v>
                </c:pt>
                <c:pt idx="22001">
                  <c:v>22.001000000000033</c:v>
                </c:pt>
                <c:pt idx="22002">
                  <c:v>22.00200000000001</c:v>
                </c:pt>
                <c:pt idx="22003">
                  <c:v>22.003000000000043</c:v>
                </c:pt>
                <c:pt idx="22004">
                  <c:v>22.004000000000019</c:v>
                </c:pt>
                <c:pt idx="22005">
                  <c:v>22.004999999999995</c:v>
                </c:pt>
                <c:pt idx="22006">
                  <c:v>22.006000000000029</c:v>
                </c:pt>
                <c:pt idx="22007">
                  <c:v>22.007000000000005</c:v>
                </c:pt>
                <c:pt idx="22008">
                  <c:v>22.008000000000038</c:v>
                </c:pt>
                <c:pt idx="22009">
                  <c:v>22.009000000000015</c:v>
                </c:pt>
                <c:pt idx="22010">
                  <c:v>22.009999999999991</c:v>
                </c:pt>
                <c:pt idx="22011">
                  <c:v>22.011000000000024</c:v>
                </c:pt>
                <c:pt idx="22012">
                  <c:v>22.012</c:v>
                </c:pt>
                <c:pt idx="22013">
                  <c:v>22.013000000000034</c:v>
                </c:pt>
                <c:pt idx="22014">
                  <c:v>22.01400000000001</c:v>
                </c:pt>
                <c:pt idx="22015">
                  <c:v>22.015000000000043</c:v>
                </c:pt>
                <c:pt idx="22016">
                  <c:v>22.01600000000002</c:v>
                </c:pt>
                <c:pt idx="22017">
                  <c:v>22.016999999999996</c:v>
                </c:pt>
                <c:pt idx="22018">
                  <c:v>22.018000000000029</c:v>
                </c:pt>
                <c:pt idx="22019">
                  <c:v>22.019000000000005</c:v>
                </c:pt>
                <c:pt idx="22020">
                  <c:v>22.020000000000039</c:v>
                </c:pt>
                <c:pt idx="22021">
                  <c:v>22.021000000000015</c:v>
                </c:pt>
                <c:pt idx="22022">
                  <c:v>22.021999999999991</c:v>
                </c:pt>
                <c:pt idx="22023">
                  <c:v>22.023000000000025</c:v>
                </c:pt>
                <c:pt idx="22024">
                  <c:v>22.024000000000001</c:v>
                </c:pt>
                <c:pt idx="22025">
                  <c:v>22.025000000000034</c:v>
                </c:pt>
                <c:pt idx="22026">
                  <c:v>22.02600000000001</c:v>
                </c:pt>
                <c:pt idx="22027">
                  <c:v>22.027000000000044</c:v>
                </c:pt>
                <c:pt idx="22028">
                  <c:v>22.02800000000002</c:v>
                </c:pt>
                <c:pt idx="22029">
                  <c:v>22.028999999999996</c:v>
                </c:pt>
                <c:pt idx="22030">
                  <c:v>22.03000000000003</c:v>
                </c:pt>
                <c:pt idx="22031">
                  <c:v>22.031000000000006</c:v>
                </c:pt>
                <c:pt idx="22032">
                  <c:v>22.032000000000039</c:v>
                </c:pt>
                <c:pt idx="22033">
                  <c:v>22.033000000000015</c:v>
                </c:pt>
                <c:pt idx="22034">
                  <c:v>22.033999999999992</c:v>
                </c:pt>
                <c:pt idx="22035">
                  <c:v>22.035000000000025</c:v>
                </c:pt>
                <c:pt idx="22036">
                  <c:v>22.036000000000001</c:v>
                </c:pt>
                <c:pt idx="22037">
                  <c:v>22.037000000000035</c:v>
                </c:pt>
                <c:pt idx="22038">
                  <c:v>22.038000000000011</c:v>
                </c:pt>
                <c:pt idx="22039">
                  <c:v>22.039000000000044</c:v>
                </c:pt>
                <c:pt idx="22040">
                  <c:v>22.04000000000002</c:v>
                </c:pt>
                <c:pt idx="22041">
                  <c:v>22.040999999999997</c:v>
                </c:pt>
                <c:pt idx="22042">
                  <c:v>22.04200000000003</c:v>
                </c:pt>
                <c:pt idx="22043">
                  <c:v>22.043000000000006</c:v>
                </c:pt>
                <c:pt idx="22044">
                  <c:v>22.04400000000004</c:v>
                </c:pt>
                <c:pt idx="22045">
                  <c:v>22.045000000000016</c:v>
                </c:pt>
                <c:pt idx="22046">
                  <c:v>22.045999999999992</c:v>
                </c:pt>
                <c:pt idx="22047">
                  <c:v>22.047000000000025</c:v>
                </c:pt>
                <c:pt idx="22048">
                  <c:v>22.048000000000002</c:v>
                </c:pt>
                <c:pt idx="22049">
                  <c:v>22.049000000000035</c:v>
                </c:pt>
                <c:pt idx="22050">
                  <c:v>22.050000000000011</c:v>
                </c:pt>
                <c:pt idx="22051">
                  <c:v>22.051000000000045</c:v>
                </c:pt>
                <c:pt idx="22052">
                  <c:v>22.052000000000021</c:v>
                </c:pt>
                <c:pt idx="22053">
                  <c:v>22.052999999999997</c:v>
                </c:pt>
                <c:pt idx="22054">
                  <c:v>22.05400000000003</c:v>
                </c:pt>
                <c:pt idx="22055">
                  <c:v>22.055000000000007</c:v>
                </c:pt>
                <c:pt idx="22056">
                  <c:v>22.05600000000004</c:v>
                </c:pt>
                <c:pt idx="22057">
                  <c:v>22.057000000000016</c:v>
                </c:pt>
                <c:pt idx="22058">
                  <c:v>22.057999999999993</c:v>
                </c:pt>
                <c:pt idx="22059">
                  <c:v>22.059000000000026</c:v>
                </c:pt>
                <c:pt idx="22060">
                  <c:v>22.060000000000002</c:v>
                </c:pt>
                <c:pt idx="22061">
                  <c:v>22.061000000000035</c:v>
                </c:pt>
                <c:pt idx="22062">
                  <c:v>22.062000000000012</c:v>
                </c:pt>
                <c:pt idx="22063">
                  <c:v>22.063000000000045</c:v>
                </c:pt>
                <c:pt idx="22064">
                  <c:v>22.064000000000021</c:v>
                </c:pt>
                <c:pt idx="22065">
                  <c:v>22.064999999999998</c:v>
                </c:pt>
                <c:pt idx="22066">
                  <c:v>22.066000000000031</c:v>
                </c:pt>
                <c:pt idx="22067">
                  <c:v>22.067000000000007</c:v>
                </c:pt>
                <c:pt idx="22068">
                  <c:v>22.06800000000004</c:v>
                </c:pt>
                <c:pt idx="22069">
                  <c:v>22.069000000000017</c:v>
                </c:pt>
                <c:pt idx="22070">
                  <c:v>22.069999999999993</c:v>
                </c:pt>
                <c:pt idx="22071">
                  <c:v>22.071000000000026</c:v>
                </c:pt>
                <c:pt idx="22072">
                  <c:v>22.072000000000003</c:v>
                </c:pt>
                <c:pt idx="22073">
                  <c:v>22.073000000000036</c:v>
                </c:pt>
                <c:pt idx="22074">
                  <c:v>22.074000000000012</c:v>
                </c:pt>
                <c:pt idx="22075">
                  <c:v>22.075000000000045</c:v>
                </c:pt>
                <c:pt idx="22076">
                  <c:v>22.076000000000022</c:v>
                </c:pt>
                <c:pt idx="22077">
                  <c:v>22.076999999999998</c:v>
                </c:pt>
                <c:pt idx="22078">
                  <c:v>22.078000000000031</c:v>
                </c:pt>
                <c:pt idx="22079">
                  <c:v>22.079000000000008</c:v>
                </c:pt>
                <c:pt idx="22080">
                  <c:v>22.080000000000041</c:v>
                </c:pt>
                <c:pt idx="22081">
                  <c:v>22.081000000000017</c:v>
                </c:pt>
                <c:pt idx="22082">
                  <c:v>22.081999999999994</c:v>
                </c:pt>
                <c:pt idx="22083">
                  <c:v>22.083000000000027</c:v>
                </c:pt>
                <c:pt idx="22084">
                  <c:v>22.084000000000003</c:v>
                </c:pt>
                <c:pt idx="22085">
                  <c:v>22.085000000000036</c:v>
                </c:pt>
                <c:pt idx="22086">
                  <c:v>22.086000000000013</c:v>
                </c:pt>
                <c:pt idx="22087">
                  <c:v>22.087000000000046</c:v>
                </c:pt>
                <c:pt idx="22088">
                  <c:v>22.088000000000022</c:v>
                </c:pt>
                <c:pt idx="22089">
                  <c:v>22.088999999999999</c:v>
                </c:pt>
                <c:pt idx="22090">
                  <c:v>22.090000000000032</c:v>
                </c:pt>
                <c:pt idx="22091">
                  <c:v>22.091000000000008</c:v>
                </c:pt>
                <c:pt idx="22092">
                  <c:v>22.092000000000041</c:v>
                </c:pt>
                <c:pt idx="22093">
                  <c:v>22.093000000000018</c:v>
                </c:pt>
                <c:pt idx="22094">
                  <c:v>22.093999999999994</c:v>
                </c:pt>
                <c:pt idx="22095">
                  <c:v>22.095000000000027</c:v>
                </c:pt>
                <c:pt idx="22096">
                  <c:v>22.096000000000004</c:v>
                </c:pt>
                <c:pt idx="22097">
                  <c:v>22.097000000000037</c:v>
                </c:pt>
                <c:pt idx="22098">
                  <c:v>22.098000000000013</c:v>
                </c:pt>
                <c:pt idx="22099">
                  <c:v>22.099000000000046</c:v>
                </c:pt>
                <c:pt idx="22100">
                  <c:v>22.100000000000023</c:v>
                </c:pt>
                <c:pt idx="22101">
                  <c:v>22.100999999999999</c:v>
                </c:pt>
                <c:pt idx="22102">
                  <c:v>22.102000000000032</c:v>
                </c:pt>
                <c:pt idx="22103">
                  <c:v>22.103000000000009</c:v>
                </c:pt>
                <c:pt idx="22104">
                  <c:v>22.104000000000042</c:v>
                </c:pt>
                <c:pt idx="22105">
                  <c:v>22.105000000000018</c:v>
                </c:pt>
                <c:pt idx="22106">
                  <c:v>22.105999999999995</c:v>
                </c:pt>
                <c:pt idx="22107">
                  <c:v>22.107000000000028</c:v>
                </c:pt>
                <c:pt idx="22108">
                  <c:v>22.108000000000004</c:v>
                </c:pt>
                <c:pt idx="22109">
                  <c:v>22.109000000000037</c:v>
                </c:pt>
                <c:pt idx="22110">
                  <c:v>22.110000000000014</c:v>
                </c:pt>
                <c:pt idx="22111">
                  <c:v>22.11099999999999</c:v>
                </c:pt>
                <c:pt idx="22112">
                  <c:v>22.112000000000023</c:v>
                </c:pt>
                <c:pt idx="22113">
                  <c:v>22.113</c:v>
                </c:pt>
                <c:pt idx="22114">
                  <c:v>22.114000000000033</c:v>
                </c:pt>
                <c:pt idx="22115">
                  <c:v>22.115000000000009</c:v>
                </c:pt>
                <c:pt idx="22116">
                  <c:v>22.116000000000042</c:v>
                </c:pt>
                <c:pt idx="22117">
                  <c:v>22.117000000000019</c:v>
                </c:pt>
                <c:pt idx="22118">
                  <c:v>22.117999999999995</c:v>
                </c:pt>
                <c:pt idx="22119">
                  <c:v>22.119000000000028</c:v>
                </c:pt>
                <c:pt idx="22120">
                  <c:v>22.120000000000005</c:v>
                </c:pt>
                <c:pt idx="22121">
                  <c:v>22.121000000000038</c:v>
                </c:pt>
                <c:pt idx="22122">
                  <c:v>22.122000000000014</c:v>
                </c:pt>
                <c:pt idx="22123">
                  <c:v>22.12299999999999</c:v>
                </c:pt>
                <c:pt idx="22124">
                  <c:v>22.124000000000024</c:v>
                </c:pt>
                <c:pt idx="22125">
                  <c:v>22.125</c:v>
                </c:pt>
                <c:pt idx="22126">
                  <c:v>22.126000000000033</c:v>
                </c:pt>
                <c:pt idx="22127">
                  <c:v>22.12700000000001</c:v>
                </c:pt>
                <c:pt idx="22128">
                  <c:v>22.128000000000043</c:v>
                </c:pt>
                <c:pt idx="22129">
                  <c:v>22.129000000000019</c:v>
                </c:pt>
                <c:pt idx="22130">
                  <c:v>22.129999999999995</c:v>
                </c:pt>
                <c:pt idx="22131">
                  <c:v>22.131000000000029</c:v>
                </c:pt>
                <c:pt idx="22132">
                  <c:v>22.132000000000005</c:v>
                </c:pt>
                <c:pt idx="22133">
                  <c:v>22.133000000000038</c:v>
                </c:pt>
                <c:pt idx="22134">
                  <c:v>22.134000000000015</c:v>
                </c:pt>
                <c:pt idx="22135">
                  <c:v>22.134999999999991</c:v>
                </c:pt>
                <c:pt idx="22136">
                  <c:v>22.136000000000024</c:v>
                </c:pt>
                <c:pt idx="22137">
                  <c:v>22.137</c:v>
                </c:pt>
                <c:pt idx="22138">
                  <c:v>22.138000000000034</c:v>
                </c:pt>
                <c:pt idx="22139">
                  <c:v>22.13900000000001</c:v>
                </c:pt>
                <c:pt idx="22140">
                  <c:v>22.140000000000043</c:v>
                </c:pt>
                <c:pt idx="22141">
                  <c:v>22.14100000000002</c:v>
                </c:pt>
                <c:pt idx="22142">
                  <c:v>22.141999999999996</c:v>
                </c:pt>
                <c:pt idx="22143">
                  <c:v>22.143000000000029</c:v>
                </c:pt>
                <c:pt idx="22144">
                  <c:v>22.144000000000005</c:v>
                </c:pt>
                <c:pt idx="22145">
                  <c:v>22.145000000000039</c:v>
                </c:pt>
                <c:pt idx="22146">
                  <c:v>22.146000000000015</c:v>
                </c:pt>
                <c:pt idx="22147">
                  <c:v>22.146999999999991</c:v>
                </c:pt>
                <c:pt idx="22148">
                  <c:v>22.148000000000025</c:v>
                </c:pt>
                <c:pt idx="22149">
                  <c:v>22.149000000000001</c:v>
                </c:pt>
                <c:pt idx="22150">
                  <c:v>22.150000000000034</c:v>
                </c:pt>
                <c:pt idx="22151">
                  <c:v>22.15100000000001</c:v>
                </c:pt>
                <c:pt idx="22152">
                  <c:v>22.152000000000044</c:v>
                </c:pt>
                <c:pt idx="22153">
                  <c:v>22.15300000000002</c:v>
                </c:pt>
                <c:pt idx="22154">
                  <c:v>22.153999999999996</c:v>
                </c:pt>
                <c:pt idx="22155">
                  <c:v>22.15500000000003</c:v>
                </c:pt>
                <c:pt idx="22156">
                  <c:v>22.156000000000006</c:v>
                </c:pt>
                <c:pt idx="22157">
                  <c:v>22.157000000000039</c:v>
                </c:pt>
                <c:pt idx="22158">
                  <c:v>22.158000000000015</c:v>
                </c:pt>
                <c:pt idx="22159">
                  <c:v>22.158999999999992</c:v>
                </c:pt>
                <c:pt idx="22160">
                  <c:v>22.160000000000025</c:v>
                </c:pt>
                <c:pt idx="22161">
                  <c:v>22.161000000000001</c:v>
                </c:pt>
                <c:pt idx="22162">
                  <c:v>22.162000000000035</c:v>
                </c:pt>
                <c:pt idx="22163">
                  <c:v>22.163000000000011</c:v>
                </c:pt>
                <c:pt idx="22164">
                  <c:v>22.164000000000044</c:v>
                </c:pt>
                <c:pt idx="22165">
                  <c:v>22.16500000000002</c:v>
                </c:pt>
                <c:pt idx="22166">
                  <c:v>22.165999999999997</c:v>
                </c:pt>
                <c:pt idx="22167">
                  <c:v>22.16700000000003</c:v>
                </c:pt>
                <c:pt idx="22168">
                  <c:v>22.168000000000006</c:v>
                </c:pt>
                <c:pt idx="22169">
                  <c:v>22.16900000000004</c:v>
                </c:pt>
                <c:pt idx="22170">
                  <c:v>22.170000000000016</c:v>
                </c:pt>
                <c:pt idx="22171">
                  <c:v>22.170999999999992</c:v>
                </c:pt>
                <c:pt idx="22172">
                  <c:v>22.172000000000025</c:v>
                </c:pt>
                <c:pt idx="22173">
                  <c:v>22.173000000000002</c:v>
                </c:pt>
                <c:pt idx="22174">
                  <c:v>22.174000000000035</c:v>
                </c:pt>
                <c:pt idx="22175">
                  <c:v>22.175000000000011</c:v>
                </c:pt>
                <c:pt idx="22176">
                  <c:v>22.176000000000045</c:v>
                </c:pt>
                <c:pt idx="22177">
                  <c:v>22.177000000000021</c:v>
                </c:pt>
                <c:pt idx="22178">
                  <c:v>22.177999999999997</c:v>
                </c:pt>
                <c:pt idx="22179">
                  <c:v>22.17900000000003</c:v>
                </c:pt>
                <c:pt idx="22180">
                  <c:v>22.180000000000007</c:v>
                </c:pt>
                <c:pt idx="22181">
                  <c:v>22.18100000000004</c:v>
                </c:pt>
                <c:pt idx="22182">
                  <c:v>22.182000000000016</c:v>
                </c:pt>
                <c:pt idx="22183">
                  <c:v>22.182999999999993</c:v>
                </c:pt>
                <c:pt idx="22184">
                  <c:v>22.184000000000026</c:v>
                </c:pt>
                <c:pt idx="22185">
                  <c:v>22.185000000000002</c:v>
                </c:pt>
                <c:pt idx="22186">
                  <c:v>22.186000000000035</c:v>
                </c:pt>
                <c:pt idx="22187">
                  <c:v>22.187000000000012</c:v>
                </c:pt>
                <c:pt idx="22188">
                  <c:v>22.188000000000045</c:v>
                </c:pt>
                <c:pt idx="22189">
                  <c:v>22.189000000000021</c:v>
                </c:pt>
                <c:pt idx="22190">
                  <c:v>22.189999999999998</c:v>
                </c:pt>
                <c:pt idx="22191">
                  <c:v>22.191000000000031</c:v>
                </c:pt>
                <c:pt idx="22192">
                  <c:v>22.192000000000007</c:v>
                </c:pt>
                <c:pt idx="22193">
                  <c:v>22.19300000000004</c:v>
                </c:pt>
                <c:pt idx="22194">
                  <c:v>22.194000000000017</c:v>
                </c:pt>
                <c:pt idx="22195">
                  <c:v>22.194999999999993</c:v>
                </c:pt>
                <c:pt idx="22196">
                  <c:v>22.196000000000026</c:v>
                </c:pt>
                <c:pt idx="22197">
                  <c:v>22.197000000000003</c:v>
                </c:pt>
                <c:pt idx="22198">
                  <c:v>22.198000000000036</c:v>
                </c:pt>
                <c:pt idx="22199">
                  <c:v>22.199000000000012</c:v>
                </c:pt>
                <c:pt idx="22200">
                  <c:v>22.200000000000045</c:v>
                </c:pt>
                <c:pt idx="22201">
                  <c:v>22.201000000000022</c:v>
                </c:pt>
                <c:pt idx="22202">
                  <c:v>22.201999999999998</c:v>
                </c:pt>
                <c:pt idx="22203">
                  <c:v>22.203000000000031</c:v>
                </c:pt>
                <c:pt idx="22204">
                  <c:v>22.204000000000008</c:v>
                </c:pt>
                <c:pt idx="22205">
                  <c:v>22.205000000000041</c:v>
                </c:pt>
                <c:pt idx="22206">
                  <c:v>22.206000000000017</c:v>
                </c:pt>
                <c:pt idx="22207">
                  <c:v>22.206999999999994</c:v>
                </c:pt>
                <c:pt idx="22208">
                  <c:v>22.208000000000027</c:v>
                </c:pt>
                <c:pt idx="22209">
                  <c:v>22.209000000000003</c:v>
                </c:pt>
                <c:pt idx="22210">
                  <c:v>22.210000000000036</c:v>
                </c:pt>
                <c:pt idx="22211">
                  <c:v>22.211000000000013</c:v>
                </c:pt>
                <c:pt idx="22212">
                  <c:v>22.212000000000046</c:v>
                </c:pt>
                <c:pt idx="22213">
                  <c:v>22.213000000000022</c:v>
                </c:pt>
                <c:pt idx="22214">
                  <c:v>22.213999999999999</c:v>
                </c:pt>
                <c:pt idx="22215">
                  <c:v>22.215000000000032</c:v>
                </c:pt>
                <c:pt idx="22216">
                  <c:v>22.216000000000008</c:v>
                </c:pt>
                <c:pt idx="22217">
                  <c:v>22.217000000000041</c:v>
                </c:pt>
                <c:pt idx="22218">
                  <c:v>22.218000000000018</c:v>
                </c:pt>
                <c:pt idx="22219">
                  <c:v>22.218999999999994</c:v>
                </c:pt>
                <c:pt idx="22220">
                  <c:v>22.220000000000027</c:v>
                </c:pt>
                <c:pt idx="22221">
                  <c:v>22.221000000000004</c:v>
                </c:pt>
                <c:pt idx="22222">
                  <c:v>22.222000000000037</c:v>
                </c:pt>
                <c:pt idx="22223">
                  <c:v>22.223000000000013</c:v>
                </c:pt>
                <c:pt idx="22224">
                  <c:v>22.224000000000046</c:v>
                </c:pt>
                <c:pt idx="22225">
                  <c:v>22.225000000000023</c:v>
                </c:pt>
                <c:pt idx="22226">
                  <c:v>22.225999999999999</c:v>
                </c:pt>
                <c:pt idx="22227">
                  <c:v>22.227000000000032</c:v>
                </c:pt>
                <c:pt idx="22228">
                  <c:v>22.228000000000009</c:v>
                </c:pt>
                <c:pt idx="22229">
                  <c:v>22.229000000000042</c:v>
                </c:pt>
                <c:pt idx="22230">
                  <c:v>22.230000000000018</c:v>
                </c:pt>
                <c:pt idx="22231">
                  <c:v>22.230999999999995</c:v>
                </c:pt>
                <c:pt idx="22232">
                  <c:v>22.232000000000028</c:v>
                </c:pt>
                <c:pt idx="22233">
                  <c:v>22.233000000000004</c:v>
                </c:pt>
                <c:pt idx="22234">
                  <c:v>22.234000000000037</c:v>
                </c:pt>
                <c:pt idx="22235">
                  <c:v>22.235000000000014</c:v>
                </c:pt>
                <c:pt idx="22236">
                  <c:v>22.23599999999999</c:v>
                </c:pt>
                <c:pt idx="22237">
                  <c:v>22.237000000000023</c:v>
                </c:pt>
                <c:pt idx="22238">
                  <c:v>22.238</c:v>
                </c:pt>
                <c:pt idx="22239">
                  <c:v>22.239000000000033</c:v>
                </c:pt>
                <c:pt idx="22240">
                  <c:v>22.240000000000009</c:v>
                </c:pt>
                <c:pt idx="22241">
                  <c:v>22.241000000000042</c:v>
                </c:pt>
                <c:pt idx="22242">
                  <c:v>22.242000000000019</c:v>
                </c:pt>
                <c:pt idx="22243">
                  <c:v>22.242999999999995</c:v>
                </c:pt>
                <c:pt idx="22244">
                  <c:v>22.244000000000028</c:v>
                </c:pt>
                <c:pt idx="22245">
                  <c:v>22.245000000000005</c:v>
                </c:pt>
                <c:pt idx="22246">
                  <c:v>22.246000000000038</c:v>
                </c:pt>
                <c:pt idx="22247">
                  <c:v>22.247000000000014</c:v>
                </c:pt>
                <c:pt idx="22248">
                  <c:v>22.24799999999999</c:v>
                </c:pt>
                <c:pt idx="22249">
                  <c:v>22.249000000000024</c:v>
                </c:pt>
                <c:pt idx="22250">
                  <c:v>22.25</c:v>
                </c:pt>
                <c:pt idx="22251">
                  <c:v>22.251000000000033</c:v>
                </c:pt>
                <c:pt idx="22252">
                  <c:v>22.25200000000001</c:v>
                </c:pt>
                <c:pt idx="22253">
                  <c:v>22.253000000000043</c:v>
                </c:pt>
                <c:pt idx="22254">
                  <c:v>22.254000000000019</c:v>
                </c:pt>
                <c:pt idx="22255">
                  <c:v>22.254999999999995</c:v>
                </c:pt>
                <c:pt idx="22256">
                  <c:v>22.256000000000029</c:v>
                </c:pt>
                <c:pt idx="22257">
                  <c:v>22.257000000000005</c:v>
                </c:pt>
                <c:pt idx="22258">
                  <c:v>22.258000000000038</c:v>
                </c:pt>
                <c:pt idx="22259">
                  <c:v>22.259000000000015</c:v>
                </c:pt>
                <c:pt idx="22260">
                  <c:v>22.259999999999991</c:v>
                </c:pt>
                <c:pt idx="22261">
                  <c:v>22.261000000000024</c:v>
                </c:pt>
                <c:pt idx="22262">
                  <c:v>22.262</c:v>
                </c:pt>
                <c:pt idx="22263">
                  <c:v>22.263000000000034</c:v>
                </c:pt>
                <c:pt idx="22264">
                  <c:v>22.26400000000001</c:v>
                </c:pt>
                <c:pt idx="22265">
                  <c:v>22.265000000000043</c:v>
                </c:pt>
                <c:pt idx="22266">
                  <c:v>22.26600000000002</c:v>
                </c:pt>
                <c:pt idx="22267">
                  <c:v>22.266999999999996</c:v>
                </c:pt>
                <c:pt idx="22268">
                  <c:v>22.268000000000029</c:v>
                </c:pt>
                <c:pt idx="22269">
                  <c:v>22.269000000000005</c:v>
                </c:pt>
                <c:pt idx="22270">
                  <c:v>22.270000000000039</c:v>
                </c:pt>
                <c:pt idx="22271">
                  <c:v>22.271000000000015</c:v>
                </c:pt>
                <c:pt idx="22272">
                  <c:v>22.271999999999991</c:v>
                </c:pt>
                <c:pt idx="22273">
                  <c:v>22.273000000000025</c:v>
                </c:pt>
                <c:pt idx="22274">
                  <c:v>22.274000000000001</c:v>
                </c:pt>
                <c:pt idx="22275">
                  <c:v>22.275000000000034</c:v>
                </c:pt>
                <c:pt idx="22276">
                  <c:v>22.27600000000001</c:v>
                </c:pt>
                <c:pt idx="22277">
                  <c:v>22.277000000000044</c:v>
                </c:pt>
                <c:pt idx="22278">
                  <c:v>22.27800000000002</c:v>
                </c:pt>
                <c:pt idx="22279">
                  <c:v>22.278999999999996</c:v>
                </c:pt>
                <c:pt idx="22280">
                  <c:v>22.28000000000003</c:v>
                </c:pt>
                <c:pt idx="22281">
                  <c:v>22.281000000000006</c:v>
                </c:pt>
                <c:pt idx="22282">
                  <c:v>22.282000000000039</c:v>
                </c:pt>
                <c:pt idx="22283">
                  <c:v>22.283000000000015</c:v>
                </c:pt>
                <c:pt idx="22284">
                  <c:v>22.283999999999992</c:v>
                </c:pt>
                <c:pt idx="22285">
                  <c:v>22.285000000000025</c:v>
                </c:pt>
                <c:pt idx="22286">
                  <c:v>22.286000000000001</c:v>
                </c:pt>
                <c:pt idx="22287">
                  <c:v>22.287000000000035</c:v>
                </c:pt>
                <c:pt idx="22288">
                  <c:v>22.288000000000011</c:v>
                </c:pt>
                <c:pt idx="22289">
                  <c:v>22.289000000000044</c:v>
                </c:pt>
                <c:pt idx="22290">
                  <c:v>22.29000000000002</c:v>
                </c:pt>
                <c:pt idx="22291">
                  <c:v>22.290999999999997</c:v>
                </c:pt>
                <c:pt idx="22292">
                  <c:v>22.29200000000003</c:v>
                </c:pt>
                <c:pt idx="22293">
                  <c:v>22.293000000000006</c:v>
                </c:pt>
                <c:pt idx="22294">
                  <c:v>22.29400000000004</c:v>
                </c:pt>
                <c:pt idx="22295">
                  <c:v>22.295000000000016</c:v>
                </c:pt>
                <c:pt idx="22296">
                  <c:v>22.295999999999992</c:v>
                </c:pt>
                <c:pt idx="22297">
                  <c:v>22.297000000000025</c:v>
                </c:pt>
                <c:pt idx="22298">
                  <c:v>22.298000000000002</c:v>
                </c:pt>
                <c:pt idx="22299">
                  <c:v>22.299000000000035</c:v>
                </c:pt>
                <c:pt idx="22300">
                  <c:v>22.300000000000011</c:v>
                </c:pt>
                <c:pt idx="22301">
                  <c:v>22.301000000000045</c:v>
                </c:pt>
                <c:pt idx="22302">
                  <c:v>22.302000000000021</c:v>
                </c:pt>
                <c:pt idx="22303">
                  <c:v>22.302999999999997</c:v>
                </c:pt>
                <c:pt idx="22304">
                  <c:v>22.30400000000003</c:v>
                </c:pt>
                <c:pt idx="22305">
                  <c:v>22.305000000000007</c:v>
                </c:pt>
                <c:pt idx="22306">
                  <c:v>22.30600000000004</c:v>
                </c:pt>
                <c:pt idx="22307">
                  <c:v>22.307000000000016</c:v>
                </c:pt>
                <c:pt idx="22308">
                  <c:v>22.307999999999993</c:v>
                </c:pt>
                <c:pt idx="22309">
                  <c:v>22.309000000000026</c:v>
                </c:pt>
                <c:pt idx="22310">
                  <c:v>22.310000000000002</c:v>
                </c:pt>
                <c:pt idx="22311">
                  <c:v>22.311000000000035</c:v>
                </c:pt>
                <c:pt idx="22312">
                  <c:v>22.312000000000012</c:v>
                </c:pt>
                <c:pt idx="22313">
                  <c:v>22.313000000000045</c:v>
                </c:pt>
                <c:pt idx="22314">
                  <c:v>22.314000000000021</c:v>
                </c:pt>
                <c:pt idx="22315">
                  <c:v>22.314999999999998</c:v>
                </c:pt>
                <c:pt idx="22316">
                  <c:v>22.316000000000031</c:v>
                </c:pt>
                <c:pt idx="22317">
                  <c:v>22.317000000000007</c:v>
                </c:pt>
                <c:pt idx="22318">
                  <c:v>22.31800000000004</c:v>
                </c:pt>
                <c:pt idx="22319">
                  <c:v>22.319000000000017</c:v>
                </c:pt>
                <c:pt idx="22320">
                  <c:v>22.319999999999993</c:v>
                </c:pt>
                <c:pt idx="22321">
                  <c:v>22.321000000000026</c:v>
                </c:pt>
                <c:pt idx="22322">
                  <c:v>22.322000000000003</c:v>
                </c:pt>
                <c:pt idx="22323">
                  <c:v>22.323000000000036</c:v>
                </c:pt>
                <c:pt idx="22324">
                  <c:v>22.324000000000012</c:v>
                </c:pt>
                <c:pt idx="22325">
                  <c:v>22.325000000000045</c:v>
                </c:pt>
                <c:pt idx="22326">
                  <c:v>22.326000000000022</c:v>
                </c:pt>
                <c:pt idx="22327">
                  <c:v>22.326999999999998</c:v>
                </c:pt>
                <c:pt idx="22328">
                  <c:v>22.328000000000031</c:v>
                </c:pt>
                <c:pt idx="22329">
                  <c:v>22.329000000000008</c:v>
                </c:pt>
                <c:pt idx="22330">
                  <c:v>22.330000000000041</c:v>
                </c:pt>
                <c:pt idx="22331">
                  <c:v>22.331000000000017</c:v>
                </c:pt>
                <c:pt idx="22332">
                  <c:v>22.331999999999994</c:v>
                </c:pt>
                <c:pt idx="22333">
                  <c:v>22.333000000000027</c:v>
                </c:pt>
                <c:pt idx="22334">
                  <c:v>22.334000000000003</c:v>
                </c:pt>
                <c:pt idx="22335">
                  <c:v>22.335000000000036</c:v>
                </c:pt>
                <c:pt idx="22336">
                  <c:v>22.336000000000013</c:v>
                </c:pt>
                <c:pt idx="22337">
                  <c:v>22.337000000000046</c:v>
                </c:pt>
                <c:pt idx="22338">
                  <c:v>22.338000000000022</c:v>
                </c:pt>
                <c:pt idx="22339">
                  <c:v>22.338999999999999</c:v>
                </c:pt>
                <c:pt idx="22340">
                  <c:v>22.340000000000032</c:v>
                </c:pt>
                <c:pt idx="22341">
                  <c:v>22.341000000000008</c:v>
                </c:pt>
                <c:pt idx="22342">
                  <c:v>22.342000000000041</c:v>
                </c:pt>
                <c:pt idx="22343">
                  <c:v>22.343000000000018</c:v>
                </c:pt>
                <c:pt idx="22344">
                  <c:v>22.343999999999994</c:v>
                </c:pt>
                <c:pt idx="22345">
                  <c:v>22.345000000000027</c:v>
                </c:pt>
                <c:pt idx="22346">
                  <c:v>22.346000000000004</c:v>
                </c:pt>
                <c:pt idx="22347">
                  <c:v>22.347000000000037</c:v>
                </c:pt>
                <c:pt idx="22348">
                  <c:v>22.348000000000013</c:v>
                </c:pt>
                <c:pt idx="22349">
                  <c:v>22.349000000000046</c:v>
                </c:pt>
                <c:pt idx="22350">
                  <c:v>22.350000000000023</c:v>
                </c:pt>
                <c:pt idx="22351">
                  <c:v>22.350999999999999</c:v>
                </c:pt>
                <c:pt idx="22352">
                  <c:v>22.352000000000032</c:v>
                </c:pt>
                <c:pt idx="22353">
                  <c:v>22.353000000000009</c:v>
                </c:pt>
                <c:pt idx="22354">
                  <c:v>22.354000000000042</c:v>
                </c:pt>
                <c:pt idx="22355">
                  <c:v>22.355000000000018</c:v>
                </c:pt>
                <c:pt idx="22356">
                  <c:v>22.355999999999995</c:v>
                </c:pt>
                <c:pt idx="22357">
                  <c:v>22.357000000000028</c:v>
                </c:pt>
                <c:pt idx="22358">
                  <c:v>22.358000000000004</c:v>
                </c:pt>
                <c:pt idx="22359">
                  <c:v>22.359000000000037</c:v>
                </c:pt>
                <c:pt idx="22360">
                  <c:v>22.360000000000014</c:v>
                </c:pt>
                <c:pt idx="22361">
                  <c:v>22.36099999999999</c:v>
                </c:pt>
                <c:pt idx="22362">
                  <c:v>22.362000000000023</c:v>
                </c:pt>
                <c:pt idx="22363">
                  <c:v>22.363</c:v>
                </c:pt>
                <c:pt idx="22364">
                  <c:v>22.364000000000033</c:v>
                </c:pt>
                <c:pt idx="22365">
                  <c:v>22.365000000000009</c:v>
                </c:pt>
                <c:pt idx="22366">
                  <c:v>22.366000000000042</c:v>
                </c:pt>
                <c:pt idx="22367">
                  <c:v>22.367000000000019</c:v>
                </c:pt>
                <c:pt idx="22368">
                  <c:v>22.367999999999995</c:v>
                </c:pt>
                <c:pt idx="22369">
                  <c:v>22.369000000000028</c:v>
                </c:pt>
                <c:pt idx="22370">
                  <c:v>22.370000000000005</c:v>
                </c:pt>
                <c:pt idx="22371">
                  <c:v>22.371000000000038</c:v>
                </c:pt>
                <c:pt idx="22372">
                  <c:v>22.372000000000014</c:v>
                </c:pt>
                <c:pt idx="22373">
                  <c:v>22.37299999999999</c:v>
                </c:pt>
                <c:pt idx="22374">
                  <c:v>22.374000000000024</c:v>
                </c:pt>
                <c:pt idx="22375">
                  <c:v>22.375</c:v>
                </c:pt>
                <c:pt idx="22376">
                  <c:v>22.376000000000033</c:v>
                </c:pt>
                <c:pt idx="22377">
                  <c:v>22.37700000000001</c:v>
                </c:pt>
                <c:pt idx="22378">
                  <c:v>22.378000000000043</c:v>
                </c:pt>
                <c:pt idx="22379">
                  <c:v>22.379000000000019</c:v>
                </c:pt>
                <c:pt idx="22380">
                  <c:v>22.379999999999995</c:v>
                </c:pt>
                <c:pt idx="22381">
                  <c:v>22.381000000000029</c:v>
                </c:pt>
                <c:pt idx="22382">
                  <c:v>22.382000000000005</c:v>
                </c:pt>
                <c:pt idx="22383">
                  <c:v>22.383000000000038</c:v>
                </c:pt>
                <c:pt idx="22384">
                  <c:v>22.384000000000015</c:v>
                </c:pt>
                <c:pt idx="22385">
                  <c:v>22.384999999999991</c:v>
                </c:pt>
                <c:pt idx="22386">
                  <c:v>22.386000000000024</c:v>
                </c:pt>
                <c:pt idx="22387">
                  <c:v>22.387</c:v>
                </c:pt>
                <c:pt idx="22388">
                  <c:v>22.388000000000034</c:v>
                </c:pt>
                <c:pt idx="22389">
                  <c:v>22.38900000000001</c:v>
                </c:pt>
                <c:pt idx="22390">
                  <c:v>22.390000000000043</c:v>
                </c:pt>
                <c:pt idx="22391">
                  <c:v>22.39100000000002</c:v>
                </c:pt>
                <c:pt idx="22392">
                  <c:v>22.391999999999996</c:v>
                </c:pt>
                <c:pt idx="22393">
                  <c:v>22.393000000000029</c:v>
                </c:pt>
                <c:pt idx="22394">
                  <c:v>22.394000000000005</c:v>
                </c:pt>
                <c:pt idx="22395">
                  <c:v>22.395000000000039</c:v>
                </c:pt>
                <c:pt idx="22396">
                  <c:v>22.396000000000015</c:v>
                </c:pt>
                <c:pt idx="22397">
                  <c:v>22.396999999999991</c:v>
                </c:pt>
                <c:pt idx="22398">
                  <c:v>22.398000000000025</c:v>
                </c:pt>
                <c:pt idx="22399">
                  <c:v>22.399000000000001</c:v>
                </c:pt>
                <c:pt idx="22400">
                  <c:v>22.400000000000034</c:v>
                </c:pt>
                <c:pt idx="22401">
                  <c:v>22.40100000000001</c:v>
                </c:pt>
                <c:pt idx="22402">
                  <c:v>22.402000000000044</c:v>
                </c:pt>
                <c:pt idx="22403">
                  <c:v>22.40300000000002</c:v>
                </c:pt>
                <c:pt idx="22404">
                  <c:v>22.403999999999996</c:v>
                </c:pt>
                <c:pt idx="22405">
                  <c:v>22.40500000000003</c:v>
                </c:pt>
                <c:pt idx="22406">
                  <c:v>22.406000000000006</c:v>
                </c:pt>
                <c:pt idx="22407">
                  <c:v>22.407000000000039</c:v>
                </c:pt>
                <c:pt idx="22408">
                  <c:v>22.408000000000015</c:v>
                </c:pt>
                <c:pt idx="22409">
                  <c:v>22.408999999999992</c:v>
                </c:pt>
                <c:pt idx="22410">
                  <c:v>22.410000000000025</c:v>
                </c:pt>
                <c:pt idx="22411">
                  <c:v>22.411000000000001</c:v>
                </c:pt>
                <c:pt idx="22412">
                  <c:v>22.412000000000035</c:v>
                </c:pt>
                <c:pt idx="22413">
                  <c:v>22.413000000000011</c:v>
                </c:pt>
                <c:pt idx="22414">
                  <c:v>22.414000000000044</c:v>
                </c:pt>
                <c:pt idx="22415">
                  <c:v>22.41500000000002</c:v>
                </c:pt>
                <c:pt idx="22416">
                  <c:v>22.415999999999997</c:v>
                </c:pt>
                <c:pt idx="22417">
                  <c:v>22.41700000000003</c:v>
                </c:pt>
                <c:pt idx="22418">
                  <c:v>22.418000000000006</c:v>
                </c:pt>
                <c:pt idx="22419">
                  <c:v>22.41900000000004</c:v>
                </c:pt>
                <c:pt idx="22420">
                  <c:v>22.420000000000016</c:v>
                </c:pt>
                <c:pt idx="22421">
                  <c:v>22.420999999999992</c:v>
                </c:pt>
                <c:pt idx="22422">
                  <c:v>22.422000000000025</c:v>
                </c:pt>
                <c:pt idx="22423">
                  <c:v>22.423000000000002</c:v>
                </c:pt>
                <c:pt idx="22424">
                  <c:v>22.424000000000035</c:v>
                </c:pt>
                <c:pt idx="22425">
                  <c:v>22.425000000000011</c:v>
                </c:pt>
                <c:pt idx="22426">
                  <c:v>22.426000000000045</c:v>
                </c:pt>
                <c:pt idx="22427">
                  <c:v>22.427000000000021</c:v>
                </c:pt>
                <c:pt idx="22428">
                  <c:v>22.427999999999997</c:v>
                </c:pt>
                <c:pt idx="22429">
                  <c:v>22.42900000000003</c:v>
                </c:pt>
                <c:pt idx="22430">
                  <c:v>22.430000000000007</c:v>
                </c:pt>
                <c:pt idx="22431">
                  <c:v>22.43100000000004</c:v>
                </c:pt>
                <c:pt idx="22432">
                  <c:v>22.432000000000016</c:v>
                </c:pt>
                <c:pt idx="22433">
                  <c:v>22.432999999999993</c:v>
                </c:pt>
                <c:pt idx="22434">
                  <c:v>22.434000000000026</c:v>
                </c:pt>
                <c:pt idx="22435">
                  <c:v>22.435000000000002</c:v>
                </c:pt>
                <c:pt idx="22436">
                  <c:v>22.436000000000035</c:v>
                </c:pt>
                <c:pt idx="22437">
                  <c:v>22.437000000000012</c:v>
                </c:pt>
                <c:pt idx="22438">
                  <c:v>22.438000000000045</c:v>
                </c:pt>
                <c:pt idx="22439">
                  <c:v>22.439000000000021</c:v>
                </c:pt>
                <c:pt idx="22440">
                  <c:v>22.439999999999998</c:v>
                </c:pt>
                <c:pt idx="22441">
                  <c:v>22.441000000000031</c:v>
                </c:pt>
                <c:pt idx="22442">
                  <c:v>22.442000000000007</c:v>
                </c:pt>
                <c:pt idx="22443">
                  <c:v>22.44300000000004</c:v>
                </c:pt>
                <c:pt idx="22444">
                  <c:v>22.444000000000017</c:v>
                </c:pt>
                <c:pt idx="22445">
                  <c:v>22.444999999999993</c:v>
                </c:pt>
                <c:pt idx="22446">
                  <c:v>22.446000000000026</c:v>
                </c:pt>
                <c:pt idx="22447">
                  <c:v>22.447000000000003</c:v>
                </c:pt>
                <c:pt idx="22448">
                  <c:v>22.448000000000036</c:v>
                </c:pt>
                <c:pt idx="22449">
                  <c:v>22.449000000000012</c:v>
                </c:pt>
                <c:pt idx="22450">
                  <c:v>22.450000000000045</c:v>
                </c:pt>
                <c:pt idx="22451">
                  <c:v>22.451000000000022</c:v>
                </c:pt>
                <c:pt idx="22452">
                  <c:v>22.451999999999998</c:v>
                </c:pt>
                <c:pt idx="22453">
                  <c:v>22.453000000000031</c:v>
                </c:pt>
                <c:pt idx="22454">
                  <c:v>22.454000000000008</c:v>
                </c:pt>
                <c:pt idx="22455">
                  <c:v>22.455000000000041</c:v>
                </c:pt>
                <c:pt idx="22456">
                  <c:v>22.456000000000017</c:v>
                </c:pt>
                <c:pt idx="22457">
                  <c:v>22.456999999999994</c:v>
                </c:pt>
                <c:pt idx="22458">
                  <c:v>22.458000000000027</c:v>
                </c:pt>
                <c:pt idx="22459">
                  <c:v>22.459000000000003</c:v>
                </c:pt>
                <c:pt idx="22460">
                  <c:v>22.460000000000036</c:v>
                </c:pt>
                <c:pt idx="22461">
                  <c:v>22.461000000000013</c:v>
                </c:pt>
                <c:pt idx="22462">
                  <c:v>22.462000000000046</c:v>
                </c:pt>
                <c:pt idx="22463">
                  <c:v>22.463000000000022</c:v>
                </c:pt>
                <c:pt idx="22464">
                  <c:v>22.463999999999999</c:v>
                </c:pt>
                <c:pt idx="22465">
                  <c:v>22.465000000000032</c:v>
                </c:pt>
                <c:pt idx="22466">
                  <c:v>22.466000000000008</c:v>
                </c:pt>
                <c:pt idx="22467">
                  <c:v>22.467000000000041</c:v>
                </c:pt>
                <c:pt idx="22468">
                  <c:v>22.468000000000018</c:v>
                </c:pt>
                <c:pt idx="22469">
                  <c:v>22.468999999999994</c:v>
                </c:pt>
                <c:pt idx="22470">
                  <c:v>22.470000000000027</c:v>
                </c:pt>
                <c:pt idx="22471">
                  <c:v>22.471000000000004</c:v>
                </c:pt>
                <c:pt idx="22472">
                  <c:v>22.472000000000037</c:v>
                </c:pt>
                <c:pt idx="22473">
                  <c:v>22.473000000000013</c:v>
                </c:pt>
                <c:pt idx="22474">
                  <c:v>22.474000000000046</c:v>
                </c:pt>
                <c:pt idx="22475">
                  <c:v>22.475000000000023</c:v>
                </c:pt>
                <c:pt idx="22476">
                  <c:v>22.475999999999999</c:v>
                </c:pt>
                <c:pt idx="22477">
                  <c:v>22.477000000000032</c:v>
                </c:pt>
                <c:pt idx="22478">
                  <c:v>22.478000000000009</c:v>
                </c:pt>
                <c:pt idx="22479">
                  <c:v>22.479000000000042</c:v>
                </c:pt>
                <c:pt idx="22480">
                  <c:v>22.480000000000018</c:v>
                </c:pt>
                <c:pt idx="22481">
                  <c:v>22.480999999999995</c:v>
                </c:pt>
                <c:pt idx="22482">
                  <c:v>22.482000000000028</c:v>
                </c:pt>
                <c:pt idx="22483">
                  <c:v>22.483000000000004</c:v>
                </c:pt>
                <c:pt idx="22484">
                  <c:v>22.484000000000037</c:v>
                </c:pt>
                <c:pt idx="22485">
                  <c:v>22.485000000000014</c:v>
                </c:pt>
                <c:pt idx="22486">
                  <c:v>22.48599999999999</c:v>
                </c:pt>
                <c:pt idx="22487">
                  <c:v>22.487000000000023</c:v>
                </c:pt>
                <c:pt idx="22488">
                  <c:v>22.488</c:v>
                </c:pt>
                <c:pt idx="22489">
                  <c:v>22.489000000000033</c:v>
                </c:pt>
                <c:pt idx="22490">
                  <c:v>22.490000000000009</c:v>
                </c:pt>
                <c:pt idx="22491">
                  <c:v>22.491000000000042</c:v>
                </c:pt>
                <c:pt idx="22492">
                  <c:v>22.492000000000019</c:v>
                </c:pt>
                <c:pt idx="22493">
                  <c:v>22.492999999999995</c:v>
                </c:pt>
                <c:pt idx="22494">
                  <c:v>22.494000000000028</c:v>
                </c:pt>
                <c:pt idx="22495">
                  <c:v>22.495000000000005</c:v>
                </c:pt>
                <c:pt idx="22496">
                  <c:v>22.496000000000038</c:v>
                </c:pt>
                <c:pt idx="22497">
                  <c:v>22.497000000000014</c:v>
                </c:pt>
                <c:pt idx="22498">
                  <c:v>22.49799999999999</c:v>
                </c:pt>
                <c:pt idx="22499">
                  <c:v>22.499000000000024</c:v>
                </c:pt>
                <c:pt idx="22500">
                  <c:v>22.5</c:v>
                </c:pt>
                <c:pt idx="22501">
                  <c:v>22.501000000000033</c:v>
                </c:pt>
                <c:pt idx="22502">
                  <c:v>22.50200000000001</c:v>
                </c:pt>
                <c:pt idx="22503">
                  <c:v>22.503000000000043</c:v>
                </c:pt>
                <c:pt idx="22504">
                  <c:v>22.504000000000019</c:v>
                </c:pt>
                <c:pt idx="22505">
                  <c:v>22.504999999999995</c:v>
                </c:pt>
                <c:pt idx="22506">
                  <c:v>22.506000000000029</c:v>
                </c:pt>
                <c:pt idx="22507">
                  <c:v>22.507000000000005</c:v>
                </c:pt>
                <c:pt idx="22508">
                  <c:v>22.508000000000038</c:v>
                </c:pt>
                <c:pt idx="22509">
                  <c:v>22.509000000000015</c:v>
                </c:pt>
                <c:pt idx="22510">
                  <c:v>22.509999999999991</c:v>
                </c:pt>
                <c:pt idx="22511">
                  <c:v>22.511000000000024</c:v>
                </c:pt>
                <c:pt idx="22512">
                  <c:v>22.512</c:v>
                </c:pt>
                <c:pt idx="22513">
                  <c:v>22.513000000000034</c:v>
                </c:pt>
                <c:pt idx="22514">
                  <c:v>22.51400000000001</c:v>
                </c:pt>
                <c:pt idx="22515">
                  <c:v>22.515000000000043</c:v>
                </c:pt>
                <c:pt idx="22516">
                  <c:v>22.51600000000002</c:v>
                </c:pt>
                <c:pt idx="22517">
                  <c:v>22.516999999999996</c:v>
                </c:pt>
                <c:pt idx="22518">
                  <c:v>22.518000000000029</c:v>
                </c:pt>
                <c:pt idx="22519">
                  <c:v>22.519000000000005</c:v>
                </c:pt>
                <c:pt idx="22520">
                  <c:v>22.520000000000039</c:v>
                </c:pt>
                <c:pt idx="22521">
                  <c:v>22.521000000000015</c:v>
                </c:pt>
                <c:pt idx="22522">
                  <c:v>22.521999999999991</c:v>
                </c:pt>
                <c:pt idx="22523">
                  <c:v>22.523000000000025</c:v>
                </c:pt>
                <c:pt idx="22524">
                  <c:v>22.524000000000001</c:v>
                </c:pt>
                <c:pt idx="22525">
                  <c:v>22.525000000000034</c:v>
                </c:pt>
                <c:pt idx="22526">
                  <c:v>22.52600000000001</c:v>
                </c:pt>
                <c:pt idx="22527">
                  <c:v>22.527000000000044</c:v>
                </c:pt>
                <c:pt idx="22528">
                  <c:v>22.52800000000002</c:v>
                </c:pt>
                <c:pt idx="22529">
                  <c:v>22.528999999999996</c:v>
                </c:pt>
                <c:pt idx="22530">
                  <c:v>22.53000000000003</c:v>
                </c:pt>
                <c:pt idx="22531">
                  <c:v>22.531000000000006</c:v>
                </c:pt>
                <c:pt idx="22532">
                  <c:v>22.532000000000039</c:v>
                </c:pt>
                <c:pt idx="22533">
                  <c:v>22.533000000000015</c:v>
                </c:pt>
                <c:pt idx="22534">
                  <c:v>22.533999999999992</c:v>
                </c:pt>
                <c:pt idx="22535">
                  <c:v>22.535000000000025</c:v>
                </c:pt>
                <c:pt idx="22536">
                  <c:v>22.536000000000001</c:v>
                </c:pt>
                <c:pt idx="22537">
                  <c:v>22.537000000000035</c:v>
                </c:pt>
                <c:pt idx="22538">
                  <c:v>22.538000000000011</c:v>
                </c:pt>
                <c:pt idx="22539">
                  <c:v>22.539000000000044</c:v>
                </c:pt>
                <c:pt idx="22540">
                  <c:v>22.54000000000002</c:v>
                </c:pt>
                <c:pt idx="22541">
                  <c:v>22.540999999999997</c:v>
                </c:pt>
                <c:pt idx="22542">
                  <c:v>22.54200000000003</c:v>
                </c:pt>
                <c:pt idx="22543">
                  <c:v>22.543000000000006</c:v>
                </c:pt>
                <c:pt idx="22544">
                  <c:v>22.54400000000004</c:v>
                </c:pt>
                <c:pt idx="22545">
                  <c:v>22.545000000000016</c:v>
                </c:pt>
                <c:pt idx="22546">
                  <c:v>22.545999999999992</c:v>
                </c:pt>
                <c:pt idx="22547">
                  <c:v>22.547000000000025</c:v>
                </c:pt>
                <c:pt idx="22548">
                  <c:v>22.548000000000002</c:v>
                </c:pt>
                <c:pt idx="22549">
                  <c:v>22.549000000000035</c:v>
                </c:pt>
                <c:pt idx="22550">
                  <c:v>22.550000000000011</c:v>
                </c:pt>
                <c:pt idx="22551">
                  <c:v>22.551000000000045</c:v>
                </c:pt>
                <c:pt idx="22552">
                  <c:v>22.552000000000021</c:v>
                </c:pt>
                <c:pt idx="22553">
                  <c:v>22.552999999999997</c:v>
                </c:pt>
                <c:pt idx="22554">
                  <c:v>22.55400000000003</c:v>
                </c:pt>
                <c:pt idx="22555">
                  <c:v>22.555000000000007</c:v>
                </c:pt>
                <c:pt idx="22556">
                  <c:v>22.55600000000004</c:v>
                </c:pt>
                <c:pt idx="22557">
                  <c:v>22.557000000000016</c:v>
                </c:pt>
                <c:pt idx="22558">
                  <c:v>22.557999999999993</c:v>
                </c:pt>
                <c:pt idx="22559">
                  <c:v>22.559000000000026</c:v>
                </c:pt>
                <c:pt idx="22560">
                  <c:v>22.560000000000002</c:v>
                </c:pt>
                <c:pt idx="22561">
                  <c:v>22.561000000000035</c:v>
                </c:pt>
                <c:pt idx="22562">
                  <c:v>22.562000000000012</c:v>
                </c:pt>
                <c:pt idx="22563">
                  <c:v>22.563000000000045</c:v>
                </c:pt>
                <c:pt idx="22564">
                  <c:v>22.564000000000021</c:v>
                </c:pt>
                <c:pt idx="22565">
                  <c:v>22.564999999999998</c:v>
                </c:pt>
                <c:pt idx="22566">
                  <c:v>22.566000000000031</c:v>
                </c:pt>
                <c:pt idx="22567">
                  <c:v>22.567000000000007</c:v>
                </c:pt>
                <c:pt idx="22568">
                  <c:v>22.56800000000004</c:v>
                </c:pt>
                <c:pt idx="22569">
                  <c:v>22.569000000000017</c:v>
                </c:pt>
                <c:pt idx="22570">
                  <c:v>22.569999999999993</c:v>
                </c:pt>
                <c:pt idx="22571">
                  <c:v>22.571000000000026</c:v>
                </c:pt>
                <c:pt idx="22572">
                  <c:v>22.572000000000003</c:v>
                </c:pt>
                <c:pt idx="22573">
                  <c:v>22.573000000000036</c:v>
                </c:pt>
                <c:pt idx="22574">
                  <c:v>22.574000000000012</c:v>
                </c:pt>
                <c:pt idx="22575">
                  <c:v>22.575000000000045</c:v>
                </c:pt>
                <c:pt idx="22576">
                  <c:v>22.576000000000022</c:v>
                </c:pt>
                <c:pt idx="22577">
                  <c:v>22.576999999999998</c:v>
                </c:pt>
                <c:pt idx="22578">
                  <c:v>22.578000000000031</c:v>
                </c:pt>
                <c:pt idx="22579">
                  <c:v>22.579000000000008</c:v>
                </c:pt>
                <c:pt idx="22580">
                  <c:v>22.580000000000041</c:v>
                </c:pt>
                <c:pt idx="22581">
                  <c:v>22.581000000000017</c:v>
                </c:pt>
                <c:pt idx="22582">
                  <c:v>22.581999999999994</c:v>
                </c:pt>
                <c:pt idx="22583">
                  <c:v>22.583000000000027</c:v>
                </c:pt>
                <c:pt idx="22584">
                  <c:v>22.584000000000003</c:v>
                </c:pt>
                <c:pt idx="22585">
                  <c:v>22.585000000000036</c:v>
                </c:pt>
                <c:pt idx="22586">
                  <c:v>22.586000000000013</c:v>
                </c:pt>
                <c:pt idx="22587">
                  <c:v>22.587000000000046</c:v>
                </c:pt>
                <c:pt idx="22588">
                  <c:v>22.588000000000022</c:v>
                </c:pt>
                <c:pt idx="22589">
                  <c:v>22.588999999999999</c:v>
                </c:pt>
                <c:pt idx="22590">
                  <c:v>22.590000000000032</c:v>
                </c:pt>
                <c:pt idx="22591">
                  <c:v>22.591000000000008</c:v>
                </c:pt>
                <c:pt idx="22592">
                  <c:v>22.592000000000041</c:v>
                </c:pt>
                <c:pt idx="22593">
                  <c:v>22.593000000000018</c:v>
                </c:pt>
                <c:pt idx="22594">
                  <c:v>22.593999999999994</c:v>
                </c:pt>
                <c:pt idx="22595">
                  <c:v>22.595000000000027</c:v>
                </c:pt>
                <c:pt idx="22596">
                  <c:v>22.596000000000004</c:v>
                </c:pt>
                <c:pt idx="22597">
                  <c:v>22.597000000000037</c:v>
                </c:pt>
                <c:pt idx="22598">
                  <c:v>22.598000000000013</c:v>
                </c:pt>
                <c:pt idx="22599">
                  <c:v>22.599000000000046</c:v>
                </c:pt>
                <c:pt idx="22600">
                  <c:v>22.600000000000023</c:v>
                </c:pt>
                <c:pt idx="22601">
                  <c:v>22.600999999999999</c:v>
                </c:pt>
                <c:pt idx="22602">
                  <c:v>22.602000000000032</c:v>
                </c:pt>
                <c:pt idx="22603">
                  <c:v>22.603000000000009</c:v>
                </c:pt>
                <c:pt idx="22604">
                  <c:v>22.604000000000042</c:v>
                </c:pt>
                <c:pt idx="22605">
                  <c:v>22.605000000000018</c:v>
                </c:pt>
                <c:pt idx="22606">
                  <c:v>22.605999999999995</c:v>
                </c:pt>
                <c:pt idx="22607">
                  <c:v>22.607000000000028</c:v>
                </c:pt>
                <c:pt idx="22608">
                  <c:v>22.608000000000004</c:v>
                </c:pt>
                <c:pt idx="22609">
                  <c:v>22.609000000000037</c:v>
                </c:pt>
                <c:pt idx="22610">
                  <c:v>22.610000000000014</c:v>
                </c:pt>
                <c:pt idx="22611">
                  <c:v>22.61099999999999</c:v>
                </c:pt>
                <c:pt idx="22612">
                  <c:v>22.612000000000023</c:v>
                </c:pt>
                <c:pt idx="22613">
                  <c:v>22.613</c:v>
                </c:pt>
                <c:pt idx="22614">
                  <c:v>22.614000000000033</c:v>
                </c:pt>
                <c:pt idx="22615">
                  <c:v>22.615000000000009</c:v>
                </c:pt>
                <c:pt idx="22616">
                  <c:v>22.616000000000042</c:v>
                </c:pt>
                <c:pt idx="22617">
                  <c:v>22.617000000000019</c:v>
                </c:pt>
                <c:pt idx="22618">
                  <c:v>22.617999999999995</c:v>
                </c:pt>
                <c:pt idx="22619">
                  <c:v>22.619000000000028</c:v>
                </c:pt>
                <c:pt idx="22620">
                  <c:v>22.620000000000005</c:v>
                </c:pt>
                <c:pt idx="22621">
                  <c:v>22.621000000000038</c:v>
                </c:pt>
                <c:pt idx="22622">
                  <c:v>22.622000000000014</c:v>
                </c:pt>
                <c:pt idx="22623">
                  <c:v>22.62299999999999</c:v>
                </c:pt>
                <c:pt idx="22624">
                  <c:v>22.624000000000024</c:v>
                </c:pt>
                <c:pt idx="22625">
                  <c:v>22.625</c:v>
                </c:pt>
                <c:pt idx="22626">
                  <c:v>22.626000000000033</c:v>
                </c:pt>
                <c:pt idx="22627">
                  <c:v>22.62700000000001</c:v>
                </c:pt>
                <c:pt idx="22628">
                  <c:v>22.628000000000043</c:v>
                </c:pt>
                <c:pt idx="22629">
                  <c:v>22.629000000000019</c:v>
                </c:pt>
                <c:pt idx="22630">
                  <c:v>22.629999999999995</c:v>
                </c:pt>
                <c:pt idx="22631">
                  <c:v>22.631000000000029</c:v>
                </c:pt>
                <c:pt idx="22632">
                  <c:v>22.632000000000005</c:v>
                </c:pt>
                <c:pt idx="22633">
                  <c:v>22.633000000000038</c:v>
                </c:pt>
                <c:pt idx="22634">
                  <c:v>22.634000000000015</c:v>
                </c:pt>
                <c:pt idx="22635">
                  <c:v>22.634999999999991</c:v>
                </c:pt>
                <c:pt idx="22636">
                  <c:v>22.636000000000024</c:v>
                </c:pt>
                <c:pt idx="22637">
                  <c:v>22.637</c:v>
                </c:pt>
                <c:pt idx="22638">
                  <c:v>22.638000000000034</c:v>
                </c:pt>
                <c:pt idx="22639">
                  <c:v>22.63900000000001</c:v>
                </c:pt>
                <c:pt idx="22640">
                  <c:v>22.640000000000043</c:v>
                </c:pt>
                <c:pt idx="22641">
                  <c:v>22.64100000000002</c:v>
                </c:pt>
                <c:pt idx="22642">
                  <c:v>22.641999999999996</c:v>
                </c:pt>
                <c:pt idx="22643">
                  <c:v>22.643000000000029</c:v>
                </c:pt>
                <c:pt idx="22644">
                  <c:v>22.644000000000005</c:v>
                </c:pt>
                <c:pt idx="22645">
                  <c:v>22.645000000000039</c:v>
                </c:pt>
                <c:pt idx="22646">
                  <c:v>22.646000000000015</c:v>
                </c:pt>
                <c:pt idx="22647">
                  <c:v>22.646999999999991</c:v>
                </c:pt>
                <c:pt idx="22648">
                  <c:v>22.648000000000025</c:v>
                </c:pt>
                <c:pt idx="22649">
                  <c:v>22.649000000000001</c:v>
                </c:pt>
                <c:pt idx="22650">
                  <c:v>22.650000000000034</c:v>
                </c:pt>
                <c:pt idx="22651">
                  <c:v>22.65100000000001</c:v>
                </c:pt>
                <c:pt idx="22652">
                  <c:v>22.652000000000044</c:v>
                </c:pt>
                <c:pt idx="22653">
                  <c:v>22.65300000000002</c:v>
                </c:pt>
                <c:pt idx="22654">
                  <c:v>22.653999999999996</c:v>
                </c:pt>
                <c:pt idx="22655">
                  <c:v>22.65500000000003</c:v>
                </c:pt>
                <c:pt idx="22656">
                  <c:v>22.656000000000006</c:v>
                </c:pt>
                <c:pt idx="22657">
                  <c:v>22.657000000000039</c:v>
                </c:pt>
                <c:pt idx="22658">
                  <c:v>22.658000000000015</c:v>
                </c:pt>
                <c:pt idx="22659">
                  <c:v>22.658999999999992</c:v>
                </c:pt>
                <c:pt idx="22660">
                  <c:v>22.660000000000025</c:v>
                </c:pt>
                <c:pt idx="22661">
                  <c:v>22.661000000000001</c:v>
                </c:pt>
                <c:pt idx="22662">
                  <c:v>22.662000000000035</c:v>
                </c:pt>
                <c:pt idx="22663">
                  <c:v>22.663000000000011</c:v>
                </c:pt>
                <c:pt idx="22664">
                  <c:v>22.664000000000044</c:v>
                </c:pt>
                <c:pt idx="22665">
                  <c:v>22.66500000000002</c:v>
                </c:pt>
                <c:pt idx="22666">
                  <c:v>22.665999999999997</c:v>
                </c:pt>
                <c:pt idx="22667">
                  <c:v>22.66700000000003</c:v>
                </c:pt>
                <c:pt idx="22668">
                  <c:v>22.668000000000006</c:v>
                </c:pt>
                <c:pt idx="22669">
                  <c:v>22.66900000000004</c:v>
                </c:pt>
                <c:pt idx="22670">
                  <c:v>22.670000000000016</c:v>
                </c:pt>
                <c:pt idx="22671">
                  <c:v>22.670999999999992</c:v>
                </c:pt>
                <c:pt idx="22672">
                  <c:v>22.672000000000025</c:v>
                </c:pt>
                <c:pt idx="22673">
                  <c:v>22.673000000000002</c:v>
                </c:pt>
                <c:pt idx="22674">
                  <c:v>22.674000000000035</c:v>
                </c:pt>
                <c:pt idx="22675">
                  <c:v>22.675000000000011</c:v>
                </c:pt>
                <c:pt idx="22676">
                  <c:v>22.676000000000045</c:v>
                </c:pt>
                <c:pt idx="22677">
                  <c:v>22.677000000000021</c:v>
                </c:pt>
                <c:pt idx="22678">
                  <c:v>22.677999999999997</c:v>
                </c:pt>
                <c:pt idx="22679">
                  <c:v>22.67900000000003</c:v>
                </c:pt>
                <c:pt idx="22680">
                  <c:v>22.680000000000007</c:v>
                </c:pt>
                <c:pt idx="22681">
                  <c:v>22.68100000000004</c:v>
                </c:pt>
                <c:pt idx="22682">
                  <c:v>22.682000000000016</c:v>
                </c:pt>
                <c:pt idx="22683">
                  <c:v>22.682999999999993</c:v>
                </c:pt>
                <c:pt idx="22684">
                  <c:v>22.684000000000026</c:v>
                </c:pt>
                <c:pt idx="22685">
                  <c:v>22.685000000000002</c:v>
                </c:pt>
                <c:pt idx="22686">
                  <c:v>22.686000000000035</c:v>
                </c:pt>
                <c:pt idx="22687">
                  <c:v>22.687000000000012</c:v>
                </c:pt>
                <c:pt idx="22688">
                  <c:v>22.688000000000045</c:v>
                </c:pt>
                <c:pt idx="22689">
                  <c:v>22.689000000000021</c:v>
                </c:pt>
                <c:pt idx="22690">
                  <c:v>22.689999999999998</c:v>
                </c:pt>
                <c:pt idx="22691">
                  <c:v>22.691000000000031</c:v>
                </c:pt>
                <c:pt idx="22692">
                  <c:v>22.692000000000007</c:v>
                </c:pt>
                <c:pt idx="22693">
                  <c:v>22.69300000000004</c:v>
                </c:pt>
                <c:pt idx="22694">
                  <c:v>22.694000000000017</c:v>
                </c:pt>
                <c:pt idx="22695">
                  <c:v>22.694999999999993</c:v>
                </c:pt>
                <c:pt idx="22696">
                  <c:v>22.696000000000026</c:v>
                </c:pt>
                <c:pt idx="22697">
                  <c:v>22.697000000000003</c:v>
                </c:pt>
                <c:pt idx="22698">
                  <c:v>22.698000000000036</c:v>
                </c:pt>
                <c:pt idx="22699">
                  <c:v>22.699000000000012</c:v>
                </c:pt>
                <c:pt idx="22700">
                  <c:v>22.700000000000045</c:v>
                </c:pt>
                <c:pt idx="22701">
                  <c:v>22.701000000000022</c:v>
                </c:pt>
                <c:pt idx="22702">
                  <c:v>22.701999999999998</c:v>
                </c:pt>
                <c:pt idx="22703">
                  <c:v>22.703000000000031</c:v>
                </c:pt>
                <c:pt idx="22704">
                  <c:v>22.704000000000008</c:v>
                </c:pt>
                <c:pt idx="22705">
                  <c:v>22.705000000000041</c:v>
                </c:pt>
                <c:pt idx="22706">
                  <c:v>22.706000000000017</c:v>
                </c:pt>
                <c:pt idx="22707">
                  <c:v>22.706999999999994</c:v>
                </c:pt>
                <c:pt idx="22708">
                  <c:v>22.708000000000027</c:v>
                </c:pt>
                <c:pt idx="22709">
                  <c:v>22.709000000000003</c:v>
                </c:pt>
                <c:pt idx="22710">
                  <c:v>22.710000000000036</c:v>
                </c:pt>
                <c:pt idx="22711">
                  <c:v>22.711000000000013</c:v>
                </c:pt>
                <c:pt idx="22712">
                  <c:v>22.712000000000046</c:v>
                </c:pt>
                <c:pt idx="22713">
                  <c:v>22.713000000000022</c:v>
                </c:pt>
                <c:pt idx="22714">
                  <c:v>22.713999999999999</c:v>
                </c:pt>
                <c:pt idx="22715">
                  <c:v>22.715000000000032</c:v>
                </c:pt>
                <c:pt idx="22716">
                  <c:v>22.716000000000008</c:v>
                </c:pt>
                <c:pt idx="22717">
                  <c:v>22.717000000000041</c:v>
                </c:pt>
                <c:pt idx="22718">
                  <c:v>22.718000000000018</c:v>
                </c:pt>
                <c:pt idx="22719">
                  <c:v>22.718999999999994</c:v>
                </c:pt>
                <c:pt idx="22720">
                  <c:v>22.720000000000027</c:v>
                </c:pt>
                <c:pt idx="22721">
                  <c:v>22.721000000000004</c:v>
                </c:pt>
                <c:pt idx="22722">
                  <c:v>22.722000000000037</c:v>
                </c:pt>
                <c:pt idx="22723">
                  <c:v>22.723000000000013</c:v>
                </c:pt>
                <c:pt idx="22724">
                  <c:v>22.724000000000046</c:v>
                </c:pt>
                <c:pt idx="22725">
                  <c:v>22.725000000000023</c:v>
                </c:pt>
                <c:pt idx="22726">
                  <c:v>22.725999999999999</c:v>
                </c:pt>
                <c:pt idx="22727">
                  <c:v>22.727000000000032</c:v>
                </c:pt>
                <c:pt idx="22728">
                  <c:v>22.728000000000009</c:v>
                </c:pt>
                <c:pt idx="22729">
                  <c:v>22.729000000000042</c:v>
                </c:pt>
                <c:pt idx="22730">
                  <c:v>22.730000000000018</c:v>
                </c:pt>
                <c:pt idx="22731">
                  <c:v>22.730999999999995</c:v>
                </c:pt>
                <c:pt idx="22732">
                  <c:v>22.732000000000028</c:v>
                </c:pt>
                <c:pt idx="22733">
                  <c:v>22.733000000000004</c:v>
                </c:pt>
                <c:pt idx="22734">
                  <c:v>22.734000000000037</c:v>
                </c:pt>
                <c:pt idx="22735">
                  <c:v>22.735000000000014</c:v>
                </c:pt>
                <c:pt idx="22736">
                  <c:v>22.73599999999999</c:v>
                </c:pt>
                <c:pt idx="22737">
                  <c:v>22.737000000000023</c:v>
                </c:pt>
                <c:pt idx="22738">
                  <c:v>22.738</c:v>
                </c:pt>
                <c:pt idx="22739">
                  <c:v>22.739000000000033</c:v>
                </c:pt>
                <c:pt idx="22740">
                  <c:v>22.740000000000009</c:v>
                </c:pt>
                <c:pt idx="22741">
                  <c:v>22.741000000000042</c:v>
                </c:pt>
                <c:pt idx="22742">
                  <c:v>22.742000000000019</c:v>
                </c:pt>
                <c:pt idx="22743">
                  <c:v>22.742999999999995</c:v>
                </c:pt>
                <c:pt idx="22744">
                  <c:v>22.744000000000028</c:v>
                </c:pt>
                <c:pt idx="22745">
                  <c:v>22.745000000000005</c:v>
                </c:pt>
                <c:pt idx="22746">
                  <c:v>22.746000000000038</c:v>
                </c:pt>
                <c:pt idx="22747">
                  <c:v>22.747000000000014</c:v>
                </c:pt>
                <c:pt idx="22748">
                  <c:v>22.74799999999999</c:v>
                </c:pt>
                <c:pt idx="22749">
                  <c:v>22.749000000000024</c:v>
                </c:pt>
                <c:pt idx="22750">
                  <c:v>22.75</c:v>
                </c:pt>
                <c:pt idx="22751">
                  <c:v>22.751000000000033</c:v>
                </c:pt>
                <c:pt idx="22752">
                  <c:v>22.75200000000001</c:v>
                </c:pt>
                <c:pt idx="22753">
                  <c:v>22.753000000000043</c:v>
                </c:pt>
                <c:pt idx="22754">
                  <c:v>22.754000000000019</c:v>
                </c:pt>
                <c:pt idx="22755">
                  <c:v>22.754999999999995</c:v>
                </c:pt>
                <c:pt idx="22756">
                  <c:v>22.756000000000029</c:v>
                </c:pt>
                <c:pt idx="22757">
                  <c:v>22.757000000000005</c:v>
                </c:pt>
                <c:pt idx="22758">
                  <c:v>22.758000000000038</c:v>
                </c:pt>
                <c:pt idx="22759">
                  <c:v>22.759000000000015</c:v>
                </c:pt>
                <c:pt idx="22760">
                  <c:v>22.759999999999991</c:v>
                </c:pt>
                <c:pt idx="22761">
                  <c:v>22.761000000000024</c:v>
                </c:pt>
                <c:pt idx="22762">
                  <c:v>22.762</c:v>
                </c:pt>
                <c:pt idx="22763">
                  <c:v>22.763000000000034</c:v>
                </c:pt>
                <c:pt idx="22764">
                  <c:v>22.76400000000001</c:v>
                </c:pt>
                <c:pt idx="22765">
                  <c:v>22.765000000000043</c:v>
                </c:pt>
                <c:pt idx="22766">
                  <c:v>22.76600000000002</c:v>
                </c:pt>
                <c:pt idx="22767">
                  <c:v>22.766999999999996</c:v>
                </c:pt>
                <c:pt idx="22768">
                  <c:v>22.768000000000029</c:v>
                </c:pt>
                <c:pt idx="22769">
                  <c:v>22.769000000000005</c:v>
                </c:pt>
                <c:pt idx="22770">
                  <c:v>22.770000000000039</c:v>
                </c:pt>
                <c:pt idx="22771">
                  <c:v>22.771000000000015</c:v>
                </c:pt>
                <c:pt idx="22772">
                  <c:v>22.771999999999991</c:v>
                </c:pt>
                <c:pt idx="22773">
                  <c:v>22.773000000000025</c:v>
                </c:pt>
                <c:pt idx="22774">
                  <c:v>22.774000000000001</c:v>
                </c:pt>
                <c:pt idx="22775">
                  <c:v>22.775000000000034</c:v>
                </c:pt>
                <c:pt idx="22776">
                  <c:v>22.77600000000001</c:v>
                </c:pt>
                <c:pt idx="22777">
                  <c:v>22.777000000000044</c:v>
                </c:pt>
                <c:pt idx="22778">
                  <c:v>22.77800000000002</c:v>
                </c:pt>
                <c:pt idx="22779">
                  <c:v>22.778999999999996</c:v>
                </c:pt>
                <c:pt idx="22780">
                  <c:v>22.78000000000003</c:v>
                </c:pt>
                <c:pt idx="22781">
                  <c:v>22.781000000000006</c:v>
                </c:pt>
                <c:pt idx="22782">
                  <c:v>22.782000000000039</c:v>
                </c:pt>
                <c:pt idx="22783">
                  <c:v>22.783000000000015</c:v>
                </c:pt>
                <c:pt idx="22784">
                  <c:v>22.783999999999992</c:v>
                </c:pt>
                <c:pt idx="22785">
                  <c:v>22.785000000000025</c:v>
                </c:pt>
                <c:pt idx="22786">
                  <c:v>22.786000000000001</c:v>
                </c:pt>
                <c:pt idx="22787">
                  <c:v>22.787000000000035</c:v>
                </c:pt>
                <c:pt idx="22788">
                  <c:v>22.788000000000011</c:v>
                </c:pt>
                <c:pt idx="22789">
                  <c:v>22.789000000000044</c:v>
                </c:pt>
                <c:pt idx="22790">
                  <c:v>22.79000000000002</c:v>
                </c:pt>
                <c:pt idx="22791">
                  <c:v>22.790999999999997</c:v>
                </c:pt>
                <c:pt idx="22792">
                  <c:v>22.79200000000003</c:v>
                </c:pt>
                <c:pt idx="22793">
                  <c:v>22.793000000000006</c:v>
                </c:pt>
                <c:pt idx="22794">
                  <c:v>22.79400000000004</c:v>
                </c:pt>
                <c:pt idx="22795">
                  <c:v>22.795000000000016</c:v>
                </c:pt>
                <c:pt idx="22796">
                  <c:v>22.795999999999992</c:v>
                </c:pt>
                <c:pt idx="22797">
                  <c:v>22.797000000000025</c:v>
                </c:pt>
                <c:pt idx="22798">
                  <c:v>22.798000000000002</c:v>
                </c:pt>
                <c:pt idx="22799">
                  <c:v>22.799000000000035</c:v>
                </c:pt>
                <c:pt idx="22800">
                  <c:v>22.800000000000011</c:v>
                </c:pt>
                <c:pt idx="22801">
                  <c:v>22.801000000000045</c:v>
                </c:pt>
                <c:pt idx="22802">
                  <c:v>22.802000000000021</c:v>
                </c:pt>
                <c:pt idx="22803">
                  <c:v>22.802999999999997</c:v>
                </c:pt>
                <c:pt idx="22804">
                  <c:v>22.80400000000003</c:v>
                </c:pt>
                <c:pt idx="22805">
                  <c:v>22.805000000000007</c:v>
                </c:pt>
                <c:pt idx="22806">
                  <c:v>22.80600000000004</c:v>
                </c:pt>
                <c:pt idx="22807">
                  <c:v>22.807000000000016</c:v>
                </c:pt>
                <c:pt idx="22808">
                  <c:v>22.807999999999993</c:v>
                </c:pt>
                <c:pt idx="22809">
                  <c:v>22.809000000000026</c:v>
                </c:pt>
                <c:pt idx="22810">
                  <c:v>22.810000000000002</c:v>
                </c:pt>
                <c:pt idx="22811">
                  <c:v>22.811000000000035</c:v>
                </c:pt>
                <c:pt idx="22812">
                  <c:v>22.812000000000012</c:v>
                </c:pt>
                <c:pt idx="22813">
                  <c:v>22.813000000000045</c:v>
                </c:pt>
                <c:pt idx="22814">
                  <c:v>22.814000000000021</c:v>
                </c:pt>
                <c:pt idx="22815">
                  <c:v>22.814999999999998</c:v>
                </c:pt>
                <c:pt idx="22816">
                  <c:v>22.816000000000031</c:v>
                </c:pt>
                <c:pt idx="22817">
                  <c:v>22.817000000000007</c:v>
                </c:pt>
                <c:pt idx="22818">
                  <c:v>22.81800000000004</c:v>
                </c:pt>
                <c:pt idx="22819">
                  <c:v>22.819000000000017</c:v>
                </c:pt>
                <c:pt idx="22820">
                  <c:v>22.819999999999993</c:v>
                </c:pt>
                <c:pt idx="22821">
                  <c:v>22.821000000000026</c:v>
                </c:pt>
                <c:pt idx="22822">
                  <c:v>22.822000000000003</c:v>
                </c:pt>
                <c:pt idx="22823">
                  <c:v>22.823000000000036</c:v>
                </c:pt>
                <c:pt idx="22824">
                  <c:v>22.824000000000012</c:v>
                </c:pt>
                <c:pt idx="22825">
                  <c:v>22.825000000000045</c:v>
                </c:pt>
                <c:pt idx="22826">
                  <c:v>22.826000000000022</c:v>
                </c:pt>
                <c:pt idx="22827">
                  <c:v>22.826999999999998</c:v>
                </c:pt>
                <c:pt idx="22828">
                  <c:v>22.828000000000031</c:v>
                </c:pt>
                <c:pt idx="22829">
                  <c:v>22.829000000000008</c:v>
                </c:pt>
                <c:pt idx="22830">
                  <c:v>22.830000000000041</c:v>
                </c:pt>
                <c:pt idx="22831">
                  <c:v>22.831000000000017</c:v>
                </c:pt>
                <c:pt idx="22832">
                  <c:v>22.831999999999994</c:v>
                </c:pt>
                <c:pt idx="22833">
                  <c:v>22.833000000000027</c:v>
                </c:pt>
                <c:pt idx="22834">
                  <c:v>22.834000000000003</c:v>
                </c:pt>
                <c:pt idx="22835">
                  <c:v>22.835000000000036</c:v>
                </c:pt>
                <c:pt idx="22836">
                  <c:v>22.836000000000013</c:v>
                </c:pt>
                <c:pt idx="22837">
                  <c:v>22.837000000000046</c:v>
                </c:pt>
                <c:pt idx="22838">
                  <c:v>22.838000000000022</c:v>
                </c:pt>
                <c:pt idx="22839">
                  <c:v>22.838999999999999</c:v>
                </c:pt>
                <c:pt idx="22840">
                  <c:v>22.840000000000032</c:v>
                </c:pt>
                <c:pt idx="22841">
                  <c:v>22.841000000000008</c:v>
                </c:pt>
                <c:pt idx="22842">
                  <c:v>22.842000000000041</c:v>
                </c:pt>
                <c:pt idx="22843">
                  <c:v>22.843000000000018</c:v>
                </c:pt>
                <c:pt idx="22844">
                  <c:v>22.843999999999994</c:v>
                </c:pt>
                <c:pt idx="22845">
                  <c:v>22.845000000000027</c:v>
                </c:pt>
                <c:pt idx="22846">
                  <c:v>22.846000000000004</c:v>
                </c:pt>
                <c:pt idx="22847">
                  <c:v>22.847000000000037</c:v>
                </c:pt>
                <c:pt idx="22848">
                  <c:v>22.848000000000013</c:v>
                </c:pt>
                <c:pt idx="22849">
                  <c:v>22.849000000000046</c:v>
                </c:pt>
                <c:pt idx="22850">
                  <c:v>22.850000000000023</c:v>
                </c:pt>
                <c:pt idx="22851">
                  <c:v>22.850999999999999</c:v>
                </c:pt>
                <c:pt idx="22852">
                  <c:v>22.852000000000032</c:v>
                </c:pt>
                <c:pt idx="22853">
                  <c:v>22.853000000000009</c:v>
                </c:pt>
                <c:pt idx="22854">
                  <c:v>22.854000000000042</c:v>
                </c:pt>
                <c:pt idx="22855">
                  <c:v>22.855000000000018</c:v>
                </c:pt>
                <c:pt idx="22856">
                  <c:v>22.855999999999995</c:v>
                </c:pt>
                <c:pt idx="22857">
                  <c:v>22.857000000000028</c:v>
                </c:pt>
                <c:pt idx="22858">
                  <c:v>22.858000000000004</c:v>
                </c:pt>
                <c:pt idx="22859">
                  <c:v>22.859000000000037</c:v>
                </c:pt>
                <c:pt idx="22860">
                  <c:v>22.860000000000014</c:v>
                </c:pt>
                <c:pt idx="22861">
                  <c:v>22.86099999999999</c:v>
                </c:pt>
                <c:pt idx="22862">
                  <c:v>22.862000000000023</c:v>
                </c:pt>
                <c:pt idx="22863">
                  <c:v>22.863</c:v>
                </c:pt>
                <c:pt idx="22864">
                  <c:v>22.864000000000033</c:v>
                </c:pt>
                <c:pt idx="22865">
                  <c:v>22.865000000000009</c:v>
                </c:pt>
                <c:pt idx="22866">
                  <c:v>22.866000000000042</c:v>
                </c:pt>
                <c:pt idx="22867">
                  <c:v>22.867000000000019</c:v>
                </c:pt>
                <c:pt idx="22868">
                  <c:v>22.867999999999995</c:v>
                </c:pt>
                <c:pt idx="22869">
                  <c:v>22.869000000000028</c:v>
                </c:pt>
                <c:pt idx="22870">
                  <c:v>22.870000000000005</c:v>
                </c:pt>
                <c:pt idx="22871">
                  <c:v>22.871000000000038</c:v>
                </c:pt>
                <c:pt idx="22872">
                  <c:v>22.872000000000014</c:v>
                </c:pt>
                <c:pt idx="22873">
                  <c:v>22.87299999999999</c:v>
                </c:pt>
                <c:pt idx="22874">
                  <c:v>22.874000000000024</c:v>
                </c:pt>
                <c:pt idx="22875">
                  <c:v>22.875</c:v>
                </c:pt>
                <c:pt idx="22876">
                  <c:v>22.876000000000033</c:v>
                </c:pt>
                <c:pt idx="22877">
                  <c:v>22.87700000000001</c:v>
                </c:pt>
                <c:pt idx="22878">
                  <c:v>22.878000000000043</c:v>
                </c:pt>
                <c:pt idx="22879">
                  <c:v>22.879000000000019</c:v>
                </c:pt>
                <c:pt idx="22880">
                  <c:v>22.879999999999995</c:v>
                </c:pt>
                <c:pt idx="22881">
                  <c:v>22.881000000000029</c:v>
                </c:pt>
                <c:pt idx="22882">
                  <c:v>22.882000000000005</c:v>
                </c:pt>
                <c:pt idx="22883">
                  <c:v>22.883000000000038</c:v>
                </c:pt>
                <c:pt idx="22884">
                  <c:v>22.884000000000015</c:v>
                </c:pt>
                <c:pt idx="22885">
                  <c:v>22.884999999999991</c:v>
                </c:pt>
                <c:pt idx="22886">
                  <c:v>22.886000000000024</c:v>
                </c:pt>
                <c:pt idx="22887">
                  <c:v>22.887</c:v>
                </c:pt>
                <c:pt idx="22888">
                  <c:v>22.888000000000034</c:v>
                </c:pt>
                <c:pt idx="22889">
                  <c:v>22.88900000000001</c:v>
                </c:pt>
                <c:pt idx="22890">
                  <c:v>22.890000000000043</c:v>
                </c:pt>
                <c:pt idx="22891">
                  <c:v>22.89100000000002</c:v>
                </c:pt>
                <c:pt idx="22892">
                  <c:v>22.891999999999996</c:v>
                </c:pt>
                <c:pt idx="22893">
                  <c:v>22.893000000000029</c:v>
                </c:pt>
                <c:pt idx="22894">
                  <c:v>22.894000000000005</c:v>
                </c:pt>
                <c:pt idx="22895">
                  <c:v>22.895000000000039</c:v>
                </c:pt>
                <c:pt idx="22896">
                  <c:v>22.896000000000015</c:v>
                </c:pt>
                <c:pt idx="22897">
                  <c:v>22.896999999999991</c:v>
                </c:pt>
                <c:pt idx="22898">
                  <c:v>22.898000000000025</c:v>
                </c:pt>
                <c:pt idx="22899">
                  <c:v>22.899000000000001</c:v>
                </c:pt>
                <c:pt idx="22900">
                  <c:v>22.900000000000034</c:v>
                </c:pt>
                <c:pt idx="22901">
                  <c:v>22.90100000000001</c:v>
                </c:pt>
                <c:pt idx="22902">
                  <c:v>22.902000000000044</c:v>
                </c:pt>
                <c:pt idx="22903">
                  <c:v>22.90300000000002</c:v>
                </c:pt>
                <c:pt idx="22904">
                  <c:v>22.903999999999996</c:v>
                </c:pt>
                <c:pt idx="22905">
                  <c:v>22.90500000000003</c:v>
                </c:pt>
                <c:pt idx="22906">
                  <c:v>22.906000000000006</c:v>
                </c:pt>
                <c:pt idx="22907">
                  <c:v>22.907000000000039</c:v>
                </c:pt>
                <c:pt idx="22908">
                  <c:v>22.908000000000015</c:v>
                </c:pt>
                <c:pt idx="22909">
                  <c:v>22.908999999999992</c:v>
                </c:pt>
                <c:pt idx="22910">
                  <c:v>22.910000000000025</c:v>
                </c:pt>
                <c:pt idx="22911">
                  <c:v>22.911000000000001</c:v>
                </c:pt>
                <c:pt idx="22912">
                  <c:v>22.912000000000035</c:v>
                </c:pt>
                <c:pt idx="22913">
                  <c:v>22.913000000000011</c:v>
                </c:pt>
                <c:pt idx="22914">
                  <c:v>22.914000000000044</c:v>
                </c:pt>
                <c:pt idx="22915">
                  <c:v>22.91500000000002</c:v>
                </c:pt>
                <c:pt idx="22916">
                  <c:v>22.915999999999997</c:v>
                </c:pt>
                <c:pt idx="22917">
                  <c:v>22.91700000000003</c:v>
                </c:pt>
                <c:pt idx="22918">
                  <c:v>22.918000000000006</c:v>
                </c:pt>
                <c:pt idx="22919">
                  <c:v>22.91900000000004</c:v>
                </c:pt>
                <c:pt idx="22920">
                  <c:v>22.920000000000016</c:v>
                </c:pt>
                <c:pt idx="22921">
                  <c:v>22.920999999999992</c:v>
                </c:pt>
                <c:pt idx="22922">
                  <c:v>22.922000000000025</c:v>
                </c:pt>
                <c:pt idx="22923">
                  <c:v>22.923000000000002</c:v>
                </c:pt>
                <c:pt idx="22924">
                  <c:v>22.924000000000035</c:v>
                </c:pt>
                <c:pt idx="22925">
                  <c:v>22.925000000000011</c:v>
                </c:pt>
                <c:pt idx="22926">
                  <c:v>22.926000000000045</c:v>
                </c:pt>
                <c:pt idx="22927">
                  <c:v>22.927000000000021</c:v>
                </c:pt>
                <c:pt idx="22928">
                  <c:v>22.927999999999997</c:v>
                </c:pt>
                <c:pt idx="22929">
                  <c:v>22.92900000000003</c:v>
                </c:pt>
                <c:pt idx="22930">
                  <c:v>22.930000000000007</c:v>
                </c:pt>
                <c:pt idx="22931">
                  <c:v>22.93100000000004</c:v>
                </c:pt>
                <c:pt idx="22932">
                  <c:v>22.932000000000016</c:v>
                </c:pt>
                <c:pt idx="22933">
                  <c:v>22.932999999999993</c:v>
                </c:pt>
                <c:pt idx="22934">
                  <c:v>22.934000000000026</c:v>
                </c:pt>
                <c:pt idx="22935">
                  <c:v>22.935000000000002</c:v>
                </c:pt>
                <c:pt idx="22936">
                  <c:v>22.936000000000035</c:v>
                </c:pt>
                <c:pt idx="22937">
                  <c:v>22.937000000000012</c:v>
                </c:pt>
                <c:pt idx="22938">
                  <c:v>22.938000000000045</c:v>
                </c:pt>
                <c:pt idx="22939">
                  <c:v>22.939000000000021</c:v>
                </c:pt>
                <c:pt idx="22940">
                  <c:v>22.939999999999998</c:v>
                </c:pt>
                <c:pt idx="22941">
                  <c:v>22.941000000000031</c:v>
                </c:pt>
                <c:pt idx="22942">
                  <c:v>22.942000000000007</c:v>
                </c:pt>
                <c:pt idx="22943">
                  <c:v>22.94300000000004</c:v>
                </c:pt>
                <c:pt idx="22944">
                  <c:v>22.944000000000017</c:v>
                </c:pt>
                <c:pt idx="22945">
                  <c:v>22.944999999999993</c:v>
                </c:pt>
                <c:pt idx="22946">
                  <c:v>22.946000000000026</c:v>
                </c:pt>
                <c:pt idx="22947">
                  <c:v>22.947000000000003</c:v>
                </c:pt>
                <c:pt idx="22948">
                  <c:v>22.948000000000036</c:v>
                </c:pt>
                <c:pt idx="22949">
                  <c:v>22.949000000000012</c:v>
                </c:pt>
                <c:pt idx="22950">
                  <c:v>22.950000000000045</c:v>
                </c:pt>
                <c:pt idx="22951">
                  <c:v>22.951000000000022</c:v>
                </c:pt>
                <c:pt idx="22952">
                  <c:v>22.951999999999998</c:v>
                </c:pt>
                <c:pt idx="22953">
                  <c:v>22.953000000000031</c:v>
                </c:pt>
                <c:pt idx="22954">
                  <c:v>22.954000000000008</c:v>
                </c:pt>
                <c:pt idx="22955">
                  <c:v>22.955000000000041</c:v>
                </c:pt>
                <c:pt idx="22956">
                  <c:v>22.956000000000017</c:v>
                </c:pt>
                <c:pt idx="22957">
                  <c:v>22.956999999999994</c:v>
                </c:pt>
                <c:pt idx="22958">
                  <c:v>22.958000000000027</c:v>
                </c:pt>
                <c:pt idx="22959">
                  <c:v>22.959000000000003</c:v>
                </c:pt>
                <c:pt idx="22960">
                  <c:v>22.960000000000036</c:v>
                </c:pt>
                <c:pt idx="22961">
                  <c:v>22.961000000000013</c:v>
                </c:pt>
                <c:pt idx="22962">
                  <c:v>22.962000000000046</c:v>
                </c:pt>
                <c:pt idx="22963">
                  <c:v>22.963000000000022</c:v>
                </c:pt>
                <c:pt idx="22964">
                  <c:v>22.963999999999999</c:v>
                </c:pt>
                <c:pt idx="22965">
                  <c:v>22.965000000000032</c:v>
                </c:pt>
                <c:pt idx="22966">
                  <c:v>22.966000000000008</c:v>
                </c:pt>
                <c:pt idx="22967">
                  <c:v>22.967000000000041</c:v>
                </c:pt>
                <c:pt idx="22968">
                  <c:v>22.968000000000018</c:v>
                </c:pt>
                <c:pt idx="22969">
                  <c:v>22.968999999999994</c:v>
                </c:pt>
                <c:pt idx="22970">
                  <c:v>22.970000000000027</c:v>
                </c:pt>
                <c:pt idx="22971">
                  <c:v>22.971000000000004</c:v>
                </c:pt>
                <c:pt idx="22972">
                  <c:v>22.972000000000037</c:v>
                </c:pt>
                <c:pt idx="22973">
                  <c:v>22.973000000000013</c:v>
                </c:pt>
                <c:pt idx="22974">
                  <c:v>22.974000000000046</c:v>
                </c:pt>
                <c:pt idx="22975">
                  <c:v>22.975000000000023</c:v>
                </c:pt>
                <c:pt idx="22976">
                  <c:v>22.975999999999999</c:v>
                </c:pt>
                <c:pt idx="22977">
                  <c:v>22.977000000000032</c:v>
                </c:pt>
                <c:pt idx="22978">
                  <c:v>22.978000000000009</c:v>
                </c:pt>
                <c:pt idx="22979">
                  <c:v>22.979000000000042</c:v>
                </c:pt>
                <c:pt idx="22980">
                  <c:v>22.980000000000018</c:v>
                </c:pt>
                <c:pt idx="22981">
                  <c:v>22.980999999999995</c:v>
                </c:pt>
                <c:pt idx="22982">
                  <c:v>22.982000000000028</c:v>
                </c:pt>
                <c:pt idx="22983">
                  <c:v>22.983000000000004</c:v>
                </c:pt>
                <c:pt idx="22984">
                  <c:v>22.984000000000037</c:v>
                </c:pt>
                <c:pt idx="22985">
                  <c:v>22.985000000000014</c:v>
                </c:pt>
                <c:pt idx="22986">
                  <c:v>22.98599999999999</c:v>
                </c:pt>
                <c:pt idx="22987">
                  <c:v>22.987000000000023</c:v>
                </c:pt>
                <c:pt idx="22988">
                  <c:v>22.988</c:v>
                </c:pt>
                <c:pt idx="22989">
                  <c:v>22.989000000000033</c:v>
                </c:pt>
                <c:pt idx="22990">
                  <c:v>22.990000000000009</c:v>
                </c:pt>
                <c:pt idx="22991">
                  <c:v>22.991000000000042</c:v>
                </c:pt>
                <c:pt idx="22992">
                  <c:v>22.992000000000019</c:v>
                </c:pt>
                <c:pt idx="22993">
                  <c:v>22.992999999999995</c:v>
                </c:pt>
                <c:pt idx="22994">
                  <c:v>22.994000000000028</c:v>
                </c:pt>
                <c:pt idx="22995">
                  <c:v>22.995000000000005</c:v>
                </c:pt>
                <c:pt idx="22996">
                  <c:v>22.996000000000038</c:v>
                </c:pt>
                <c:pt idx="22997">
                  <c:v>22.997000000000014</c:v>
                </c:pt>
                <c:pt idx="22998">
                  <c:v>22.99799999999999</c:v>
                </c:pt>
                <c:pt idx="22999">
                  <c:v>22.999000000000024</c:v>
                </c:pt>
                <c:pt idx="23000">
                  <c:v>23</c:v>
                </c:pt>
                <c:pt idx="23001">
                  <c:v>23.001000000000033</c:v>
                </c:pt>
                <c:pt idx="23002">
                  <c:v>23.00200000000001</c:v>
                </c:pt>
                <c:pt idx="23003">
                  <c:v>23.003000000000043</c:v>
                </c:pt>
                <c:pt idx="23004">
                  <c:v>23.004000000000019</c:v>
                </c:pt>
                <c:pt idx="23005">
                  <c:v>23.004999999999995</c:v>
                </c:pt>
                <c:pt idx="23006">
                  <c:v>23.006000000000029</c:v>
                </c:pt>
                <c:pt idx="23007">
                  <c:v>23.007000000000005</c:v>
                </c:pt>
                <c:pt idx="23008">
                  <c:v>23.008000000000038</c:v>
                </c:pt>
                <c:pt idx="23009">
                  <c:v>23.009000000000015</c:v>
                </c:pt>
                <c:pt idx="23010">
                  <c:v>23.009999999999991</c:v>
                </c:pt>
                <c:pt idx="23011">
                  <c:v>23.011000000000024</c:v>
                </c:pt>
                <c:pt idx="23012">
                  <c:v>23.012</c:v>
                </c:pt>
                <c:pt idx="23013">
                  <c:v>23.013000000000034</c:v>
                </c:pt>
                <c:pt idx="23014">
                  <c:v>23.01400000000001</c:v>
                </c:pt>
                <c:pt idx="23015">
                  <c:v>23.015000000000043</c:v>
                </c:pt>
                <c:pt idx="23016">
                  <c:v>23.01600000000002</c:v>
                </c:pt>
                <c:pt idx="23017">
                  <c:v>23.016999999999996</c:v>
                </c:pt>
                <c:pt idx="23018">
                  <c:v>23.018000000000029</c:v>
                </c:pt>
                <c:pt idx="23019">
                  <c:v>23.019000000000005</c:v>
                </c:pt>
                <c:pt idx="23020">
                  <c:v>23.020000000000039</c:v>
                </c:pt>
                <c:pt idx="23021">
                  <c:v>23.021000000000015</c:v>
                </c:pt>
                <c:pt idx="23022">
                  <c:v>23.021999999999991</c:v>
                </c:pt>
                <c:pt idx="23023">
                  <c:v>23.023000000000025</c:v>
                </c:pt>
                <c:pt idx="23024">
                  <c:v>23.024000000000001</c:v>
                </c:pt>
                <c:pt idx="23025">
                  <c:v>23.025000000000034</c:v>
                </c:pt>
                <c:pt idx="23026">
                  <c:v>23.02600000000001</c:v>
                </c:pt>
                <c:pt idx="23027">
                  <c:v>23.027000000000044</c:v>
                </c:pt>
                <c:pt idx="23028">
                  <c:v>23.02800000000002</c:v>
                </c:pt>
                <c:pt idx="23029">
                  <c:v>23.028999999999996</c:v>
                </c:pt>
                <c:pt idx="23030">
                  <c:v>23.03000000000003</c:v>
                </c:pt>
                <c:pt idx="23031">
                  <c:v>23.031000000000006</c:v>
                </c:pt>
                <c:pt idx="23032">
                  <c:v>23.032000000000039</c:v>
                </c:pt>
                <c:pt idx="23033">
                  <c:v>23.033000000000015</c:v>
                </c:pt>
                <c:pt idx="23034">
                  <c:v>23.033999999999992</c:v>
                </c:pt>
                <c:pt idx="23035">
                  <c:v>23.035000000000025</c:v>
                </c:pt>
                <c:pt idx="23036">
                  <c:v>23.036000000000001</c:v>
                </c:pt>
                <c:pt idx="23037">
                  <c:v>23.037000000000035</c:v>
                </c:pt>
                <c:pt idx="23038">
                  <c:v>23.038000000000011</c:v>
                </c:pt>
                <c:pt idx="23039">
                  <c:v>23.039000000000044</c:v>
                </c:pt>
                <c:pt idx="23040">
                  <c:v>23.04000000000002</c:v>
                </c:pt>
                <c:pt idx="23041">
                  <c:v>23.040999999999997</c:v>
                </c:pt>
                <c:pt idx="23042">
                  <c:v>23.04200000000003</c:v>
                </c:pt>
                <c:pt idx="23043">
                  <c:v>23.043000000000006</c:v>
                </c:pt>
                <c:pt idx="23044">
                  <c:v>23.04400000000004</c:v>
                </c:pt>
                <c:pt idx="23045">
                  <c:v>23.045000000000016</c:v>
                </c:pt>
                <c:pt idx="23046">
                  <c:v>23.045999999999992</c:v>
                </c:pt>
                <c:pt idx="23047">
                  <c:v>23.047000000000025</c:v>
                </c:pt>
                <c:pt idx="23048">
                  <c:v>23.048000000000002</c:v>
                </c:pt>
                <c:pt idx="23049">
                  <c:v>23.049000000000035</c:v>
                </c:pt>
                <c:pt idx="23050">
                  <c:v>23.050000000000011</c:v>
                </c:pt>
                <c:pt idx="23051">
                  <c:v>23.051000000000045</c:v>
                </c:pt>
                <c:pt idx="23052">
                  <c:v>23.052000000000021</c:v>
                </c:pt>
                <c:pt idx="23053">
                  <c:v>23.052999999999997</c:v>
                </c:pt>
                <c:pt idx="23054">
                  <c:v>23.05400000000003</c:v>
                </c:pt>
                <c:pt idx="23055">
                  <c:v>23.055000000000007</c:v>
                </c:pt>
                <c:pt idx="23056">
                  <c:v>23.05600000000004</c:v>
                </c:pt>
                <c:pt idx="23057">
                  <c:v>23.057000000000016</c:v>
                </c:pt>
                <c:pt idx="23058">
                  <c:v>23.057999999999993</c:v>
                </c:pt>
                <c:pt idx="23059">
                  <c:v>23.059000000000026</c:v>
                </c:pt>
                <c:pt idx="23060">
                  <c:v>23.060000000000002</c:v>
                </c:pt>
                <c:pt idx="23061">
                  <c:v>23.061000000000035</c:v>
                </c:pt>
                <c:pt idx="23062">
                  <c:v>23.062000000000012</c:v>
                </c:pt>
                <c:pt idx="23063">
                  <c:v>23.063000000000045</c:v>
                </c:pt>
                <c:pt idx="23064">
                  <c:v>23.064000000000021</c:v>
                </c:pt>
                <c:pt idx="23065">
                  <c:v>23.064999999999998</c:v>
                </c:pt>
                <c:pt idx="23066">
                  <c:v>23.066000000000031</c:v>
                </c:pt>
                <c:pt idx="23067">
                  <c:v>23.067000000000007</c:v>
                </c:pt>
                <c:pt idx="23068">
                  <c:v>23.06800000000004</c:v>
                </c:pt>
                <c:pt idx="23069">
                  <c:v>23.069000000000017</c:v>
                </c:pt>
                <c:pt idx="23070">
                  <c:v>23.069999999999993</c:v>
                </c:pt>
                <c:pt idx="23071">
                  <c:v>23.071000000000026</c:v>
                </c:pt>
                <c:pt idx="23072">
                  <c:v>23.072000000000003</c:v>
                </c:pt>
                <c:pt idx="23073">
                  <c:v>23.073000000000036</c:v>
                </c:pt>
                <c:pt idx="23074">
                  <c:v>23.074000000000012</c:v>
                </c:pt>
                <c:pt idx="23075">
                  <c:v>23.075000000000045</c:v>
                </c:pt>
                <c:pt idx="23076">
                  <c:v>23.076000000000022</c:v>
                </c:pt>
                <c:pt idx="23077">
                  <c:v>23.076999999999998</c:v>
                </c:pt>
                <c:pt idx="23078">
                  <c:v>23.078000000000031</c:v>
                </c:pt>
                <c:pt idx="23079">
                  <c:v>23.079000000000008</c:v>
                </c:pt>
                <c:pt idx="23080">
                  <c:v>23.080000000000041</c:v>
                </c:pt>
                <c:pt idx="23081">
                  <c:v>23.081000000000017</c:v>
                </c:pt>
                <c:pt idx="23082">
                  <c:v>23.081999999999994</c:v>
                </c:pt>
                <c:pt idx="23083">
                  <c:v>23.083000000000027</c:v>
                </c:pt>
                <c:pt idx="23084">
                  <c:v>23.084000000000003</c:v>
                </c:pt>
                <c:pt idx="23085">
                  <c:v>23.085000000000036</c:v>
                </c:pt>
                <c:pt idx="23086">
                  <c:v>23.086000000000013</c:v>
                </c:pt>
                <c:pt idx="23087">
                  <c:v>23.087000000000046</c:v>
                </c:pt>
                <c:pt idx="23088">
                  <c:v>23.088000000000022</c:v>
                </c:pt>
                <c:pt idx="23089">
                  <c:v>23.088999999999999</c:v>
                </c:pt>
                <c:pt idx="23090">
                  <c:v>23.090000000000032</c:v>
                </c:pt>
                <c:pt idx="23091">
                  <c:v>23.091000000000008</c:v>
                </c:pt>
                <c:pt idx="23092">
                  <c:v>23.092000000000041</c:v>
                </c:pt>
                <c:pt idx="23093">
                  <c:v>23.093000000000018</c:v>
                </c:pt>
                <c:pt idx="23094">
                  <c:v>23.093999999999994</c:v>
                </c:pt>
                <c:pt idx="23095">
                  <c:v>23.095000000000027</c:v>
                </c:pt>
                <c:pt idx="23096">
                  <c:v>23.096000000000004</c:v>
                </c:pt>
                <c:pt idx="23097">
                  <c:v>23.097000000000037</c:v>
                </c:pt>
                <c:pt idx="23098">
                  <c:v>23.098000000000013</c:v>
                </c:pt>
                <c:pt idx="23099">
                  <c:v>23.099000000000046</c:v>
                </c:pt>
                <c:pt idx="23100">
                  <c:v>23.100000000000023</c:v>
                </c:pt>
                <c:pt idx="23101">
                  <c:v>23.100999999999999</c:v>
                </c:pt>
                <c:pt idx="23102">
                  <c:v>23.102000000000032</c:v>
                </c:pt>
                <c:pt idx="23103">
                  <c:v>23.103000000000009</c:v>
                </c:pt>
                <c:pt idx="23104">
                  <c:v>23.104000000000042</c:v>
                </c:pt>
                <c:pt idx="23105">
                  <c:v>23.105000000000018</c:v>
                </c:pt>
                <c:pt idx="23106">
                  <c:v>23.105999999999995</c:v>
                </c:pt>
                <c:pt idx="23107">
                  <c:v>23.107000000000028</c:v>
                </c:pt>
                <c:pt idx="23108">
                  <c:v>23.108000000000004</c:v>
                </c:pt>
                <c:pt idx="23109">
                  <c:v>23.109000000000037</c:v>
                </c:pt>
                <c:pt idx="23110">
                  <c:v>23.110000000000014</c:v>
                </c:pt>
                <c:pt idx="23111">
                  <c:v>23.11099999999999</c:v>
                </c:pt>
                <c:pt idx="23112">
                  <c:v>23.112000000000023</c:v>
                </c:pt>
                <c:pt idx="23113">
                  <c:v>23.113</c:v>
                </c:pt>
                <c:pt idx="23114">
                  <c:v>23.114000000000033</c:v>
                </c:pt>
                <c:pt idx="23115">
                  <c:v>23.115000000000009</c:v>
                </c:pt>
                <c:pt idx="23116">
                  <c:v>23.116000000000042</c:v>
                </c:pt>
                <c:pt idx="23117">
                  <c:v>23.117000000000019</c:v>
                </c:pt>
                <c:pt idx="23118">
                  <c:v>23.117999999999995</c:v>
                </c:pt>
                <c:pt idx="23119">
                  <c:v>23.119000000000028</c:v>
                </c:pt>
                <c:pt idx="23120">
                  <c:v>23.120000000000005</c:v>
                </c:pt>
                <c:pt idx="23121">
                  <c:v>23.121000000000038</c:v>
                </c:pt>
                <c:pt idx="23122">
                  <c:v>23.122000000000014</c:v>
                </c:pt>
                <c:pt idx="23123">
                  <c:v>23.12299999999999</c:v>
                </c:pt>
                <c:pt idx="23124">
                  <c:v>23.124000000000024</c:v>
                </c:pt>
                <c:pt idx="23125">
                  <c:v>23.125</c:v>
                </c:pt>
                <c:pt idx="23126">
                  <c:v>23.126000000000033</c:v>
                </c:pt>
                <c:pt idx="23127">
                  <c:v>23.12700000000001</c:v>
                </c:pt>
                <c:pt idx="23128">
                  <c:v>23.128000000000043</c:v>
                </c:pt>
                <c:pt idx="23129">
                  <c:v>23.129000000000019</c:v>
                </c:pt>
                <c:pt idx="23130">
                  <c:v>23.129999999999995</c:v>
                </c:pt>
                <c:pt idx="23131">
                  <c:v>23.131000000000029</c:v>
                </c:pt>
                <c:pt idx="23132">
                  <c:v>23.132000000000005</c:v>
                </c:pt>
                <c:pt idx="23133">
                  <c:v>23.133000000000038</c:v>
                </c:pt>
                <c:pt idx="23134">
                  <c:v>23.134000000000015</c:v>
                </c:pt>
                <c:pt idx="23135">
                  <c:v>23.134999999999991</c:v>
                </c:pt>
                <c:pt idx="23136">
                  <c:v>23.136000000000024</c:v>
                </c:pt>
                <c:pt idx="23137">
                  <c:v>23.137</c:v>
                </c:pt>
                <c:pt idx="23138">
                  <c:v>23.138000000000034</c:v>
                </c:pt>
                <c:pt idx="23139">
                  <c:v>23.13900000000001</c:v>
                </c:pt>
                <c:pt idx="23140">
                  <c:v>23.140000000000043</c:v>
                </c:pt>
                <c:pt idx="23141">
                  <c:v>23.14100000000002</c:v>
                </c:pt>
                <c:pt idx="23142">
                  <c:v>23.141999999999996</c:v>
                </c:pt>
                <c:pt idx="23143">
                  <c:v>23.143000000000029</c:v>
                </c:pt>
                <c:pt idx="23144">
                  <c:v>23.144000000000005</c:v>
                </c:pt>
                <c:pt idx="23145">
                  <c:v>23.145000000000039</c:v>
                </c:pt>
                <c:pt idx="23146">
                  <c:v>23.146000000000015</c:v>
                </c:pt>
                <c:pt idx="23147">
                  <c:v>23.146999999999991</c:v>
                </c:pt>
                <c:pt idx="23148">
                  <c:v>23.148000000000025</c:v>
                </c:pt>
                <c:pt idx="23149">
                  <c:v>23.149000000000001</c:v>
                </c:pt>
                <c:pt idx="23150">
                  <c:v>23.150000000000034</c:v>
                </c:pt>
                <c:pt idx="23151">
                  <c:v>23.15100000000001</c:v>
                </c:pt>
                <c:pt idx="23152">
                  <c:v>23.152000000000044</c:v>
                </c:pt>
                <c:pt idx="23153">
                  <c:v>23.15300000000002</c:v>
                </c:pt>
                <c:pt idx="23154">
                  <c:v>23.153999999999996</c:v>
                </c:pt>
                <c:pt idx="23155">
                  <c:v>23.15500000000003</c:v>
                </c:pt>
                <c:pt idx="23156">
                  <c:v>23.156000000000006</c:v>
                </c:pt>
                <c:pt idx="23157">
                  <c:v>23.157000000000039</c:v>
                </c:pt>
                <c:pt idx="23158">
                  <c:v>23.158000000000015</c:v>
                </c:pt>
                <c:pt idx="23159">
                  <c:v>23.158999999999992</c:v>
                </c:pt>
                <c:pt idx="23160">
                  <c:v>23.160000000000025</c:v>
                </c:pt>
                <c:pt idx="23161">
                  <c:v>23.161000000000001</c:v>
                </c:pt>
                <c:pt idx="23162">
                  <c:v>23.162000000000035</c:v>
                </c:pt>
                <c:pt idx="23163">
                  <c:v>23.163000000000011</c:v>
                </c:pt>
                <c:pt idx="23164">
                  <c:v>23.164000000000044</c:v>
                </c:pt>
                <c:pt idx="23165">
                  <c:v>23.16500000000002</c:v>
                </c:pt>
                <c:pt idx="23166">
                  <c:v>23.165999999999997</c:v>
                </c:pt>
                <c:pt idx="23167">
                  <c:v>23.16700000000003</c:v>
                </c:pt>
                <c:pt idx="23168">
                  <c:v>23.168000000000006</c:v>
                </c:pt>
                <c:pt idx="23169">
                  <c:v>23.16900000000004</c:v>
                </c:pt>
                <c:pt idx="23170">
                  <c:v>23.170000000000016</c:v>
                </c:pt>
                <c:pt idx="23171">
                  <c:v>23.170999999999992</c:v>
                </c:pt>
                <c:pt idx="23172">
                  <c:v>23.172000000000025</c:v>
                </c:pt>
                <c:pt idx="23173">
                  <c:v>23.173000000000002</c:v>
                </c:pt>
                <c:pt idx="23174">
                  <c:v>23.174000000000035</c:v>
                </c:pt>
                <c:pt idx="23175">
                  <c:v>23.175000000000011</c:v>
                </c:pt>
                <c:pt idx="23176">
                  <c:v>23.176000000000045</c:v>
                </c:pt>
                <c:pt idx="23177">
                  <c:v>23.177000000000021</c:v>
                </c:pt>
                <c:pt idx="23178">
                  <c:v>23.177999999999997</c:v>
                </c:pt>
                <c:pt idx="23179">
                  <c:v>23.17900000000003</c:v>
                </c:pt>
                <c:pt idx="23180">
                  <c:v>23.180000000000007</c:v>
                </c:pt>
                <c:pt idx="23181">
                  <c:v>23.18100000000004</c:v>
                </c:pt>
                <c:pt idx="23182">
                  <c:v>23.182000000000016</c:v>
                </c:pt>
                <c:pt idx="23183">
                  <c:v>23.182999999999993</c:v>
                </c:pt>
                <c:pt idx="23184">
                  <c:v>23.184000000000026</c:v>
                </c:pt>
                <c:pt idx="23185">
                  <c:v>23.185000000000002</c:v>
                </c:pt>
                <c:pt idx="23186">
                  <c:v>23.186000000000035</c:v>
                </c:pt>
                <c:pt idx="23187">
                  <c:v>23.187000000000012</c:v>
                </c:pt>
                <c:pt idx="23188">
                  <c:v>23.188000000000045</c:v>
                </c:pt>
                <c:pt idx="23189">
                  <c:v>23.189000000000021</c:v>
                </c:pt>
                <c:pt idx="23190">
                  <c:v>23.189999999999998</c:v>
                </c:pt>
                <c:pt idx="23191">
                  <c:v>23.191000000000031</c:v>
                </c:pt>
                <c:pt idx="23192">
                  <c:v>23.192000000000007</c:v>
                </c:pt>
                <c:pt idx="23193">
                  <c:v>23.19300000000004</c:v>
                </c:pt>
                <c:pt idx="23194">
                  <c:v>23.194000000000017</c:v>
                </c:pt>
                <c:pt idx="23195">
                  <c:v>23.194999999999993</c:v>
                </c:pt>
                <c:pt idx="23196">
                  <c:v>23.196000000000026</c:v>
                </c:pt>
                <c:pt idx="23197">
                  <c:v>23.197000000000003</c:v>
                </c:pt>
                <c:pt idx="23198">
                  <c:v>23.198000000000036</c:v>
                </c:pt>
                <c:pt idx="23199">
                  <c:v>23.199000000000012</c:v>
                </c:pt>
                <c:pt idx="23200">
                  <c:v>23.200000000000045</c:v>
                </c:pt>
                <c:pt idx="23201">
                  <c:v>23.201000000000022</c:v>
                </c:pt>
                <c:pt idx="23202">
                  <c:v>23.201999999999998</c:v>
                </c:pt>
                <c:pt idx="23203">
                  <c:v>23.203000000000031</c:v>
                </c:pt>
                <c:pt idx="23204">
                  <c:v>23.204000000000008</c:v>
                </c:pt>
                <c:pt idx="23205">
                  <c:v>23.205000000000041</c:v>
                </c:pt>
                <c:pt idx="23206">
                  <c:v>23.206000000000017</c:v>
                </c:pt>
                <c:pt idx="23207">
                  <c:v>23.206999999999994</c:v>
                </c:pt>
                <c:pt idx="23208">
                  <c:v>23.208000000000027</c:v>
                </c:pt>
                <c:pt idx="23209">
                  <c:v>23.209000000000003</c:v>
                </c:pt>
                <c:pt idx="23210">
                  <c:v>23.210000000000036</c:v>
                </c:pt>
                <c:pt idx="23211">
                  <c:v>23.211000000000013</c:v>
                </c:pt>
                <c:pt idx="23212">
                  <c:v>23.212000000000046</c:v>
                </c:pt>
                <c:pt idx="23213">
                  <c:v>23.213000000000022</c:v>
                </c:pt>
                <c:pt idx="23214">
                  <c:v>23.213999999999999</c:v>
                </c:pt>
                <c:pt idx="23215">
                  <c:v>23.215000000000032</c:v>
                </c:pt>
                <c:pt idx="23216">
                  <c:v>23.216000000000008</c:v>
                </c:pt>
                <c:pt idx="23217">
                  <c:v>23.217000000000041</c:v>
                </c:pt>
                <c:pt idx="23218">
                  <c:v>23.218000000000018</c:v>
                </c:pt>
                <c:pt idx="23219">
                  <c:v>23.218999999999994</c:v>
                </c:pt>
                <c:pt idx="23220">
                  <c:v>23.220000000000027</c:v>
                </c:pt>
                <c:pt idx="23221">
                  <c:v>23.221000000000004</c:v>
                </c:pt>
                <c:pt idx="23222">
                  <c:v>23.222000000000037</c:v>
                </c:pt>
                <c:pt idx="23223">
                  <c:v>23.223000000000013</c:v>
                </c:pt>
                <c:pt idx="23224">
                  <c:v>23.224000000000046</c:v>
                </c:pt>
                <c:pt idx="23225">
                  <c:v>23.225000000000023</c:v>
                </c:pt>
                <c:pt idx="23226">
                  <c:v>23.225999999999999</c:v>
                </c:pt>
                <c:pt idx="23227">
                  <c:v>23.227000000000032</c:v>
                </c:pt>
                <c:pt idx="23228">
                  <c:v>23.228000000000009</c:v>
                </c:pt>
                <c:pt idx="23229">
                  <c:v>23.229000000000042</c:v>
                </c:pt>
                <c:pt idx="23230">
                  <c:v>23.230000000000018</c:v>
                </c:pt>
                <c:pt idx="23231">
                  <c:v>23.230999999999995</c:v>
                </c:pt>
                <c:pt idx="23232">
                  <c:v>23.232000000000028</c:v>
                </c:pt>
                <c:pt idx="23233">
                  <c:v>23.233000000000004</c:v>
                </c:pt>
                <c:pt idx="23234">
                  <c:v>23.234000000000037</c:v>
                </c:pt>
                <c:pt idx="23235">
                  <c:v>23.235000000000014</c:v>
                </c:pt>
                <c:pt idx="23236">
                  <c:v>23.23599999999999</c:v>
                </c:pt>
                <c:pt idx="23237">
                  <c:v>23.237000000000023</c:v>
                </c:pt>
                <c:pt idx="23238">
                  <c:v>23.238</c:v>
                </c:pt>
                <c:pt idx="23239">
                  <c:v>23.239000000000033</c:v>
                </c:pt>
                <c:pt idx="23240">
                  <c:v>23.240000000000009</c:v>
                </c:pt>
                <c:pt idx="23241">
                  <c:v>23.241000000000042</c:v>
                </c:pt>
                <c:pt idx="23242">
                  <c:v>23.242000000000019</c:v>
                </c:pt>
                <c:pt idx="23243">
                  <c:v>23.242999999999995</c:v>
                </c:pt>
                <c:pt idx="23244">
                  <c:v>23.244000000000028</c:v>
                </c:pt>
                <c:pt idx="23245">
                  <c:v>23.245000000000005</c:v>
                </c:pt>
                <c:pt idx="23246">
                  <c:v>23.246000000000038</c:v>
                </c:pt>
                <c:pt idx="23247">
                  <c:v>23.247000000000014</c:v>
                </c:pt>
                <c:pt idx="23248">
                  <c:v>23.24799999999999</c:v>
                </c:pt>
                <c:pt idx="23249">
                  <c:v>23.249000000000024</c:v>
                </c:pt>
                <c:pt idx="23250">
                  <c:v>23.25</c:v>
                </c:pt>
                <c:pt idx="23251">
                  <c:v>23.251000000000033</c:v>
                </c:pt>
                <c:pt idx="23252">
                  <c:v>23.25200000000001</c:v>
                </c:pt>
                <c:pt idx="23253">
                  <c:v>23.253000000000043</c:v>
                </c:pt>
                <c:pt idx="23254">
                  <c:v>23.254000000000019</c:v>
                </c:pt>
                <c:pt idx="23255">
                  <c:v>23.254999999999995</c:v>
                </c:pt>
                <c:pt idx="23256">
                  <c:v>23.256000000000029</c:v>
                </c:pt>
                <c:pt idx="23257">
                  <c:v>23.257000000000005</c:v>
                </c:pt>
                <c:pt idx="23258">
                  <c:v>23.258000000000038</c:v>
                </c:pt>
                <c:pt idx="23259">
                  <c:v>23.259000000000015</c:v>
                </c:pt>
                <c:pt idx="23260">
                  <c:v>23.259999999999991</c:v>
                </c:pt>
                <c:pt idx="23261">
                  <c:v>23.261000000000024</c:v>
                </c:pt>
                <c:pt idx="23262">
                  <c:v>23.262</c:v>
                </c:pt>
                <c:pt idx="23263">
                  <c:v>23.263000000000034</c:v>
                </c:pt>
                <c:pt idx="23264">
                  <c:v>23.26400000000001</c:v>
                </c:pt>
                <c:pt idx="23265">
                  <c:v>23.265000000000043</c:v>
                </c:pt>
                <c:pt idx="23266">
                  <c:v>23.26600000000002</c:v>
                </c:pt>
                <c:pt idx="23267">
                  <c:v>23.266999999999996</c:v>
                </c:pt>
                <c:pt idx="23268">
                  <c:v>23.268000000000029</c:v>
                </c:pt>
                <c:pt idx="23269">
                  <c:v>23.269000000000005</c:v>
                </c:pt>
                <c:pt idx="23270">
                  <c:v>23.270000000000039</c:v>
                </c:pt>
                <c:pt idx="23271">
                  <c:v>23.271000000000015</c:v>
                </c:pt>
                <c:pt idx="23272">
                  <c:v>23.271999999999991</c:v>
                </c:pt>
                <c:pt idx="23273">
                  <c:v>23.273000000000025</c:v>
                </c:pt>
                <c:pt idx="23274">
                  <c:v>23.274000000000001</c:v>
                </c:pt>
                <c:pt idx="23275">
                  <c:v>23.275000000000034</c:v>
                </c:pt>
                <c:pt idx="23276">
                  <c:v>23.27600000000001</c:v>
                </c:pt>
                <c:pt idx="23277">
                  <c:v>23.277000000000044</c:v>
                </c:pt>
                <c:pt idx="23278">
                  <c:v>23.27800000000002</c:v>
                </c:pt>
                <c:pt idx="23279">
                  <c:v>23.278999999999996</c:v>
                </c:pt>
                <c:pt idx="23280">
                  <c:v>23.28000000000003</c:v>
                </c:pt>
                <c:pt idx="23281">
                  <c:v>23.281000000000006</c:v>
                </c:pt>
                <c:pt idx="23282">
                  <c:v>23.282000000000039</c:v>
                </c:pt>
                <c:pt idx="23283">
                  <c:v>23.283000000000015</c:v>
                </c:pt>
                <c:pt idx="23284">
                  <c:v>23.283999999999992</c:v>
                </c:pt>
                <c:pt idx="23285">
                  <c:v>23.285000000000025</c:v>
                </c:pt>
                <c:pt idx="23286">
                  <c:v>23.286000000000001</c:v>
                </c:pt>
                <c:pt idx="23287">
                  <c:v>23.287000000000035</c:v>
                </c:pt>
                <c:pt idx="23288">
                  <c:v>23.288000000000011</c:v>
                </c:pt>
                <c:pt idx="23289">
                  <c:v>23.289000000000044</c:v>
                </c:pt>
                <c:pt idx="23290">
                  <c:v>23.29000000000002</c:v>
                </c:pt>
                <c:pt idx="23291">
                  <c:v>23.290999999999997</c:v>
                </c:pt>
                <c:pt idx="23292">
                  <c:v>23.29200000000003</c:v>
                </c:pt>
                <c:pt idx="23293">
                  <c:v>23.293000000000006</c:v>
                </c:pt>
                <c:pt idx="23294">
                  <c:v>23.29400000000004</c:v>
                </c:pt>
                <c:pt idx="23295">
                  <c:v>23.295000000000016</c:v>
                </c:pt>
                <c:pt idx="23296">
                  <c:v>23.295999999999992</c:v>
                </c:pt>
                <c:pt idx="23297">
                  <c:v>23.297000000000025</c:v>
                </c:pt>
                <c:pt idx="23298">
                  <c:v>23.298000000000002</c:v>
                </c:pt>
                <c:pt idx="23299">
                  <c:v>23.299000000000035</c:v>
                </c:pt>
                <c:pt idx="23300">
                  <c:v>23.300000000000011</c:v>
                </c:pt>
                <c:pt idx="23301">
                  <c:v>23.301000000000045</c:v>
                </c:pt>
                <c:pt idx="23302">
                  <c:v>23.302000000000021</c:v>
                </c:pt>
                <c:pt idx="23303">
                  <c:v>23.302999999999997</c:v>
                </c:pt>
                <c:pt idx="23304">
                  <c:v>23.30400000000003</c:v>
                </c:pt>
                <c:pt idx="23305">
                  <c:v>23.305000000000007</c:v>
                </c:pt>
                <c:pt idx="23306">
                  <c:v>23.30600000000004</c:v>
                </c:pt>
                <c:pt idx="23307">
                  <c:v>23.307000000000016</c:v>
                </c:pt>
                <c:pt idx="23308">
                  <c:v>23.307999999999993</c:v>
                </c:pt>
                <c:pt idx="23309">
                  <c:v>23.309000000000026</c:v>
                </c:pt>
                <c:pt idx="23310">
                  <c:v>23.310000000000002</c:v>
                </c:pt>
                <c:pt idx="23311">
                  <c:v>23.311000000000035</c:v>
                </c:pt>
                <c:pt idx="23312">
                  <c:v>23.312000000000012</c:v>
                </c:pt>
                <c:pt idx="23313">
                  <c:v>23.313000000000045</c:v>
                </c:pt>
                <c:pt idx="23314">
                  <c:v>23.314000000000021</c:v>
                </c:pt>
                <c:pt idx="23315">
                  <c:v>23.314999999999998</c:v>
                </c:pt>
                <c:pt idx="23316">
                  <c:v>23.316000000000031</c:v>
                </c:pt>
                <c:pt idx="23317">
                  <c:v>23.317000000000007</c:v>
                </c:pt>
                <c:pt idx="23318">
                  <c:v>23.31800000000004</c:v>
                </c:pt>
                <c:pt idx="23319">
                  <c:v>23.319000000000017</c:v>
                </c:pt>
                <c:pt idx="23320">
                  <c:v>23.319999999999993</c:v>
                </c:pt>
                <c:pt idx="23321">
                  <c:v>23.321000000000026</c:v>
                </c:pt>
                <c:pt idx="23322">
                  <c:v>23.322000000000003</c:v>
                </c:pt>
                <c:pt idx="23323">
                  <c:v>23.323000000000036</c:v>
                </c:pt>
                <c:pt idx="23324">
                  <c:v>23.324000000000012</c:v>
                </c:pt>
                <c:pt idx="23325">
                  <c:v>23.325000000000045</c:v>
                </c:pt>
                <c:pt idx="23326">
                  <c:v>23.326000000000022</c:v>
                </c:pt>
                <c:pt idx="23327">
                  <c:v>23.326999999999998</c:v>
                </c:pt>
                <c:pt idx="23328">
                  <c:v>23.328000000000031</c:v>
                </c:pt>
                <c:pt idx="23329">
                  <c:v>23.329000000000008</c:v>
                </c:pt>
                <c:pt idx="23330">
                  <c:v>23.330000000000041</c:v>
                </c:pt>
                <c:pt idx="23331">
                  <c:v>23.331000000000017</c:v>
                </c:pt>
                <c:pt idx="23332">
                  <c:v>23.331999999999994</c:v>
                </c:pt>
                <c:pt idx="23333">
                  <c:v>23.333000000000027</c:v>
                </c:pt>
                <c:pt idx="23334">
                  <c:v>23.334000000000003</c:v>
                </c:pt>
                <c:pt idx="23335">
                  <c:v>23.335000000000036</c:v>
                </c:pt>
                <c:pt idx="23336">
                  <c:v>23.336000000000013</c:v>
                </c:pt>
                <c:pt idx="23337">
                  <c:v>23.337000000000046</c:v>
                </c:pt>
                <c:pt idx="23338">
                  <c:v>23.338000000000022</c:v>
                </c:pt>
                <c:pt idx="23339">
                  <c:v>23.338999999999999</c:v>
                </c:pt>
                <c:pt idx="23340">
                  <c:v>23.340000000000032</c:v>
                </c:pt>
                <c:pt idx="23341">
                  <c:v>23.341000000000008</c:v>
                </c:pt>
                <c:pt idx="23342">
                  <c:v>23.342000000000041</c:v>
                </c:pt>
                <c:pt idx="23343">
                  <c:v>23.343000000000018</c:v>
                </c:pt>
                <c:pt idx="23344">
                  <c:v>23.343999999999994</c:v>
                </c:pt>
                <c:pt idx="23345">
                  <c:v>23.345000000000027</c:v>
                </c:pt>
                <c:pt idx="23346">
                  <c:v>23.346000000000004</c:v>
                </c:pt>
                <c:pt idx="23347">
                  <c:v>23.347000000000037</c:v>
                </c:pt>
                <c:pt idx="23348">
                  <c:v>23.348000000000013</c:v>
                </c:pt>
                <c:pt idx="23349">
                  <c:v>23.349000000000046</c:v>
                </c:pt>
                <c:pt idx="23350">
                  <c:v>23.350000000000023</c:v>
                </c:pt>
                <c:pt idx="23351">
                  <c:v>23.350999999999999</c:v>
                </c:pt>
                <c:pt idx="23352">
                  <c:v>23.352000000000032</c:v>
                </c:pt>
                <c:pt idx="23353">
                  <c:v>23.353000000000009</c:v>
                </c:pt>
                <c:pt idx="23354">
                  <c:v>23.354000000000042</c:v>
                </c:pt>
                <c:pt idx="23355">
                  <c:v>23.355000000000018</c:v>
                </c:pt>
                <c:pt idx="23356">
                  <c:v>23.355999999999995</c:v>
                </c:pt>
                <c:pt idx="23357">
                  <c:v>23.357000000000028</c:v>
                </c:pt>
                <c:pt idx="23358">
                  <c:v>23.358000000000004</c:v>
                </c:pt>
                <c:pt idx="23359">
                  <c:v>23.359000000000037</c:v>
                </c:pt>
                <c:pt idx="23360">
                  <c:v>23.360000000000014</c:v>
                </c:pt>
                <c:pt idx="23361">
                  <c:v>23.36099999999999</c:v>
                </c:pt>
                <c:pt idx="23362">
                  <c:v>23.362000000000023</c:v>
                </c:pt>
                <c:pt idx="23363">
                  <c:v>23.363</c:v>
                </c:pt>
                <c:pt idx="23364">
                  <c:v>23.364000000000033</c:v>
                </c:pt>
                <c:pt idx="23365">
                  <c:v>23.365000000000009</c:v>
                </c:pt>
                <c:pt idx="23366">
                  <c:v>23.366000000000042</c:v>
                </c:pt>
                <c:pt idx="23367">
                  <c:v>23.367000000000019</c:v>
                </c:pt>
                <c:pt idx="23368">
                  <c:v>23.367999999999995</c:v>
                </c:pt>
                <c:pt idx="23369">
                  <c:v>23.369000000000028</c:v>
                </c:pt>
                <c:pt idx="23370">
                  <c:v>23.370000000000005</c:v>
                </c:pt>
                <c:pt idx="23371">
                  <c:v>23.371000000000038</c:v>
                </c:pt>
                <c:pt idx="23372">
                  <c:v>23.372000000000014</c:v>
                </c:pt>
                <c:pt idx="23373">
                  <c:v>23.37299999999999</c:v>
                </c:pt>
                <c:pt idx="23374">
                  <c:v>23.374000000000024</c:v>
                </c:pt>
                <c:pt idx="23375">
                  <c:v>23.375</c:v>
                </c:pt>
                <c:pt idx="23376">
                  <c:v>23.376000000000033</c:v>
                </c:pt>
                <c:pt idx="23377">
                  <c:v>23.37700000000001</c:v>
                </c:pt>
                <c:pt idx="23378">
                  <c:v>23.378000000000043</c:v>
                </c:pt>
                <c:pt idx="23379">
                  <c:v>23.379000000000019</c:v>
                </c:pt>
                <c:pt idx="23380">
                  <c:v>23.379999999999995</c:v>
                </c:pt>
                <c:pt idx="23381">
                  <c:v>23.381000000000029</c:v>
                </c:pt>
                <c:pt idx="23382">
                  <c:v>23.382000000000005</c:v>
                </c:pt>
                <c:pt idx="23383">
                  <c:v>23.383000000000038</c:v>
                </c:pt>
                <c:pt idx="23384">
                  <c:v>23.384000000000015</c:v>
                </c:pt>
                <c:pt idx="23385">
                  <c:v>23.384999999999991</c:v>
                </c:pt>
                <c:pt idx="23386">
                  <c:v>23.386000000000024</c:v>
                </c:pt>
                <c:pt idx="23387">
                  <c:v>23.387</c:v>
                </c:pt>
                <c:pt idx="23388">
                  <c:v>23.388000000000034</c:v>
                </c:pt>
                <c:pt idx="23389">
                  <c:v>23.38900000000001</c:v>
                </c:pt>
                <c:pt idx="23390">
                  <c:v>23.390000000000043</c:v>
                </c:pt>
                <c:pt idx="23391">
                  <c:v>23.39100000000002</c:v>
                </c:pt>
                <c:pt idx="23392">
                  <c:v>23.391999999999996</c:v>
                </c:pt>
                <c:pt idx="23393">
                  <c:v>23.393000000000029</c:v>
                </c:pt>
                <c:pt idx="23394">
                  <c:v>23.394000000000005</c:v>
                </c:pt>
                <c:pt idx="23395">
                  <c:v>23.395000000000039</c:v>
                </c:pt>
                <c:pt idx="23396">
                  <c:v>23.396000000000015</c:v>
                </c:pt>
                <c:pt idx="23397">
                  <c:v>23.396999999999991</c:v>
                </c:pt>
                <c:pt idx="23398">
                  <c:v>23.398000000000025</c:v>
                </c:pt>
                <c:pt idx="23399">
                  <c:v>23.399000000000001</c:v>
                </c:pt>
                <c:pt idx="23400">
                  <c:v>23.400000000000034</c:v>
                </c:pt>
                <c:pt idx="23401">
                  <c:v>23.40100000000001</c:v>
                </c:pt>
                <c:pt idx="23402">
                  <c:v>23.402000000000044</c:v>
                </c:pt>
                <c:pt idx="23403">
                  <c:v>23.40300000000002</c:v>
                </c:pt>
                <c:pt idx="23404">
                  <c:v>23.403999999999996</c:v>
                </c:pt>
                <c:pt idx="23405">
                  <c:v>23.40500000000003</c:v>
                </c:pt>
                <c:pt idx="23406">
                  <c:v>23.406000000000006</c:v>
                </c:pt>
                <c:pt idx="23407">
                  <c:v>23.407000000000039</c:v>
                </c:pt>
                <c:pt idx="23408">
                  <c:v>23.408000000000015</c:v>
                </c:pt>
                <c:pt idx="23409">
                  <c:v>23.408999999999992</c:v>
                </c:pt>
                <c:pt idx="23410">
                  <c:v>23.410000000000025</c:v>
                </c:pt>
                <c:pt idx="23411">
                  <c:v>23.411000000000001</c:v>
                </c:pt>
                <c:pt idx="23412">
                  <c:v>23.412000000000035</c:v>
                </c:pt>
                <c:pt idx="23413">
                  <c:v>23.413000000000011</c:v>
                </c:pt>
                <c:pt idx="23414">
                  <c:v>23.414000000000044</c:v>
                </c:pt>
                <c:pt idx="23415">
                  <c:v>23.41500000000002</c:v>
                </c:pt>
                <c:pt idx="23416">
                  <c:v>23.415999999999997</c:v>
                </c:pt>
                <c:pt idx="23417">
                  <c:v>23.41700000000003</c:v>
                </c:pt>
                <c:pt idx="23418">
                  <c:v>23.418000000000006</c:v>
                </c:pt>
                <c:pt idx="23419">
                  <c:v>23.41900000000004</c:v>
                </c:pt>
                <c:pt idx="23420">
                  <c:v>23.420000000000016</c:v>
                </c:pt>
                <c:pt idx="23421">
                  <c:v>23.420999999999992</c:v>
                </c:pt>
                <c:pt idx="23422">
                  <c:v>23.422000000000025</c:v>
                </c:pt>
                <c:pt idx="23423">
                  <c:v>23.423000000000002</c:v>
                </c:pt>
                <c:pt idx="23424">
                  <c:v>23.424000000000035</c:v>
                </c:pt>
                <c:pt idx="23425">
                  <c:v>23.425000000000011</c:v>
                </c:pt>
                <c:pt idx="23426">
                  <c:v>23.426000000000045</c:v>
                </c:pt>
                <c:pt idx="23427">
                  <c:v>23.427000000000021</c:v>
                </c:pt>
                <c:pt idx="23428">
                  <c:v>23.427999999999997</c:v>
                </c:pt>
                <c:pt idx="23429">
                  <c:v>23.42900000000003</c:v>
                </c:pt>
                <c:pt idx="23430">
                  <c:v>23.430000000000007</c:v>
                </c:pt>
                <c:pt idx="23431">
                  <c:v>23.43100000000004</c:v>
                </c:pt>
                <c:pt idx="23432">
                  <c:v>23.432000000000016</c:v>
                </c:pt>
                <c:pt idx="23433">
                  <c:v>23.432999999999993</c:v>
                </c:pt>
                <c:pt idx="23434">
                  <c:v>23.434000000000026</c:v>
                </c:pt>
                <c:pt idx="23435">
                  <c:v>23.435000000000002</c:v>
                </c:pt>
                <c:pt idx="23436">
                  <c:v>23.436000000000035</c:v>
                </c:pt>
                <c:pt idx="23437">
                  <c:v>23.437000000000012</c:v>
                </c:pt>
                <c:pt idx="23438">
                  <c:v>23.438000000000045</c:v>
                </c:pt>
                <c:pt idx="23439">
                  <c:v>23.439000000000021</c:v>
                </c:pt>
                <c:pt idx="23440">
                  <c:v>23.439999999999998</c:v>
                </c:pt>
                <c:pt idx="23441">
                  <c:v>23.441000000000031</c:v>
                </c:pt>
                <c:pt idx="23442">
                  <c:v>23.442000000000007</c:v>
                </c:pt>
                <c:pt idx="23443">
                  <c:v>23.44300000000004</c:v>
                </c:pt>
                <c:pt idx="23444">
                  <c:v>23.444000000000017</c:v>
                </c:pt>
                <c:pt idx="23445">
                  <c:v>23.444999999999993</c:v>
                </c:pt>
                <c:pt idx="23446">
                  <c:v>23.446000000000026</c:v>
                </c:pt>
                <c:pt idx="23447">
                  <c:v>23.447000000000003</c:v>
                </c:pt>
                <c:pt idx="23448">
                  <c:v>23.448000000000036</c:v>
                </c:pt>
                <c:pt idx="23449">
                  <c:v>23.449000000000012</c:v>
                </c:pt>
                <c:pt idx="23450">
                  <c:v>23.450000000000045</c:v>
                </c:pt>
                <c:pt idx="23451">
                  <c:v>23.451000000000022</c:v>
                </c:pt>
                <c:pt idx="23452">
                  <c:v>23.451999999999998</c:v>
                </c:pt>
                <c:pt idx="23453">
                  <c:v>23.453000000000031</c:v>
                </c:pt>
                <c:pt idx="23454">
                  <c:v>23.454000000000008</c:v>
                </c:pt>
                <c:pt idx="23455">
                  <c:v>23.455000000000041</c:v>
                </c:pt>
                <c:pt idx="23456">
                  <c:v>23.456000000000017</c:v>
                </c:pt>
                <c:pt idx="23457">
                  <c:v>23.456999999999994</c:v>
                </c:pt>
                <c:pt idx="23458">
                  <c:v>23.458000000000027</c:v>
                </c:pt>
                <c:pt idx="23459">
                  <c:v>23.459000000000003</c:v>
                </c:pt>
                <c:pt idx="23460">
                  <c:v>23.460000000000036</c:v>
                </c:pt>
                <c:pt idx="23461">
                  <c:v>23.461000000000013</c:v>
                </c:pt>
                <c:pt idx="23462">
                  <c:v>23.462000000000046</c:v>
                </c:pt>
                <c:pt idx="23463">
                  <c:v>23.463000000000022</c:v>
                </c:pt>
                <c:pt idx="23464">
                  <c:v>23.463999999999999</c:v>
                </c:pt>
                <c:pt idx="23465">
                  <c:v>23.465000000000032</c:v>
                </c:pt>
                <c:pt idx="23466">
                  <c:v>23.466000000000008</c:v>
                </c:pt>
                <c:pt idx="23467">
                  <c:v>23.467000000000041</c:v>
                </c:pt>
                <c:pt idx="23468">
                  <c:v>23.468000000000018</c:v>
                </c:pt>
                <c:pt idx="23469">
                  <c:v>23.468999999999994</c:v>
                </c:pt>
                <c:pt idx="23470">
                  <c:v>23.470000000000027</c:v>
                </c:pt>
                <c:pt idx="23471">
                  <c:v>23.471000000000004</c:v>
                </c:pt>
                <c:pt idx="23472">
                  <c:v>23.472000000000037</c:v>
                </c:pt>
                <c:pt idx="23473">
                  <c:v>23.473000000000013</c:v>
                </c:pt>
                <c:pt idx="23474">
                  <c:v>23.474000000000046</c:v>
                </c:pt>
                <c:pt idx="23475">
                  <c:v>23.475000000000023</c:v>
                </c:pt>
                <c:pt idx="23476">
                  <c:v>23.475999999999999</c:v>
                </c:pt>
                <c:pt idx="23477">
                  <c:v>23.477000000000032</c:v>
                </c:pt>
                <c:pt idx="23478">
                  <c:v>23.478000000000009</c:v>
                </c:pt>
                <c:pt idx="23479">
                  <c:v>23.479000000000042</c:v>
                </c:pt>
                <c:pt idx="23480">
                  <c:v>23.480000000000018</c:v>
                </c:pt>
                <c:pt idx="23481">
                  <c:v>23.480999999999995</c:v>
                </c:pt>
                <c:pt idx="23482">
                  <c:v>23.482000000000028</c:v>
                </c:pt>
                <c:pt idx="23483">
                  <c:v>23.483000000000004</c:v>
                </c:pt>
                <c:pt idx="23484">
                  <c:v>23.484000000000037</c:v>
                </c:pt>
                <c:pt idx="23485">
                  <c:v>23.485000000000014</c:v>
                </c:pt>
                <c:pt idx="23486">
                  <c:v>23.48599999999999</c:v>
                </c:pt>
                <c:pt idx="23487">
                  <c:v>23.487000000000023</c:v>
                </c:pt>
                <c:pt idx="23488">
                  <c:v>23.488</c:v>
                </c:pt>
                <c:pt idx="23489">
                  <c:v>23.489000000000033</c:v>
                </c:pt>
                <c:pt idx="23490">
                  <c:v>23.490000000000009</c:v>
                </c:pt>
                <c:pt idx="23491">
                  <c:v>23.491000000000042</c:v>
                </c:pt>
                <c:pt idx="23492">
                  <c:v>23.492000000000019</c:v>
                </c:pt>
                <c:pt idx="23493">
                  <c:v>23.492999999999995</c:v>
                </c:pt>
                <c:pt idx="23494">
                  <c:v>23.494000000000028</c:v>
                </c:pt>
                <c:pt idx="23495">
                  <c:v>23.495000000000005</c:v>
                </c:pt>
                <c:pt idx="23496">
                  <c:v>23.496000000000038</c:v>
                </c:pt>
                <c:pt idx="23497">
                  <c:v>23.497000000000014</c:v>
                </c:pt>
                <c:pt idx="23498">
                  <c:v>23.49799999999999</c:v>
                </c:pt>
                <c:pt idx="23499">
                  <c:v>23.499000000000024</c:v>
                </c:pt>
                <c:pt idx="23500">
                  <c:v>23.5</c:v>
                </c:pt>
                <c:pt idx="23501">
                  <c:v>23.501000000000033</c:v>
                </c:pt>
                <c:pt idx="23502">
                  <c:v>23.50200000000001</c:v>
                </c:pt>
                <c:pt idx="23503">
                  <c:v>23.503000000000043</c:v>
                </c:pt>
                <c:pt idx="23504">
                  <c:v>23.504000000000019</c:v>
                </c:pt>
                <c:pt idx="23505">
                  <c:v>23.504999999999995</c:v>
                </c:pt>
                <c:pt idx="23506">
                  <c:v>23.506000000000029</c:v>
                </c:pt>
                <c:pt idx="23507">
                  <c:v>23.507000000000005</c:v>
                </c:pt>
                <c:pt idx="23508">
                  <c:v>23.508000000000038</c:v>
                </c:pt>
                <c:pt idx="23509">
                  <c:v>23.509000000000015</c:v>
                </c:pt>
                <c:pt idx="23510">
                  <c:v>23.509999999999991</c:v>
                </c:pt>
                <c:pt idx="23511">
                  <c:v>23.511000000000024</c:v>
                </c:pt>
                <c:pt idx="23512">
                  <c:v>23.512</c:v>
                </c:pt>
                <c:pt idx="23513">
                  <c:v>23.513000000000034</c:v>
                </c:pt>
                <c:pt idx="23514">
                  <c:v>23.51400000000001</c:v>
                </c:pt>
                <c:pt idx="23515">
                  <c:v>23.515000000000043</c:v>
                </c:pt>
                <c:pt idx="23516">
                  <c:v>23.51600000000002</c:v>
                </c:pt>
                <c:pt idx="23517">
                  <c:v>23.516999999999996</c:v>
                </c:pt>
                <c:pt idx="23518">
                  <c:v>23.518000000000029</c:v>
                </c:pt>
                <c:pt idx="23519">
                  <c:v>23.519000000000005</c:v>
                </c:pt>
                <c:pt idx="23520">
                  <c:v>23.520000000000039</c:v>
                </c:pt>
                <c:pt idx="23521">
                  <c:v>23.521000000000015</c:v>
                </c:pt>
                <c:pt idx="23522">
                  <c:v>23.521999999999991</c:v>
                </c:pt>
                <c:pt idx="23523">
                  <c:v>23.523000000000025</c:v>
                </c:pt>
                <c:pt idx="23524">
                  <c:v>23.524000000000001</c:v>
                </c:pt>
                <c:pt idx="23525">
                  <c:v>23.525000000000034</c:v>
                </c:pt>
                <c:pt idx="23526">
                  <c:v>23.52600000000001</c:v>
                </c:pt>
                <c:pt idx="23527">
                  <c:v>23.527000000000044</c:v>
                </c:pt>
                <c:pt idx="23528">
                  <c:v>23.52800000000002</c:v>
                </c:pt>
                <c:pt idx="23529">
                  <c:v>23.528999999999996</c:v>
                </c:pt>
                <c:pt idx="23530">
                  <c:v>23.53000000000003</c:v>
                </c:pt>
                <c:pt idx="23531">
                  <c:v>23.531000000000006</c:v>
                </c:pt>
                <c:pt idx="23532">
                  <c:v>23.532000000000039</c:v>
                </c:pt>
                <c:pt idx="23533">
                  <c:v>23.533000000000015</c:v>
                </c:pt>
                <c:pt idx="23534">
                  <c:v>23.533999999999992</c:v>
                </c:pt>
                <c:pt idx="23535">
                  <c:v>23.535000000000025</c:v>
                </c:pt>
                <c:pt idx="23536">
                  <c:v>23.536000000000001</c:v>
                </c:pt>
                <c:pt idx="23537">
                  <c:v>23.537000000000035</c:v>
                </c:pt>
                <c:pt idx="23538">
                  <c:v>23.538000000000011</c:v>
                </c:pt>
                <c:pt idx="23539">
                  <c:v>23.539000000000044</c:v>
                </c:pt>
                <c:pt idx="23540">
                  <c:v>23.54000000000002</c:v>
                </c:pt>
                <c:pt idx="23541">
                  <c:v>23.540999999999997</c:v>
                </c:pt>
                <c:pt idx="23542">
                  <c:v>23.54200000000003</c:v>
                </c:pt>
                <c:pt idx="23543">
                  <c:v>23.543000000000006</c:v>
                </c:pt>
                <c:pt idx="23544">
                  <c:v>23.54400000000004</c:v>
                </c:pt>
                <c:pt idx="23545">
                  <c:v>23.545000000000016</c:v>
                </c:pt>
                <c:pt idx="23546">
                  <c:v>23.545999999999992</c:v>
                </c:pt>
                <c:pt idx="23547">
                  <c:v>23.547000000000025</c:v>
                </c:pt>
                <c:pt idx="23548">
                  <c:v>23.548000000000002</c:v>
                </c:pt>
                <c:pt idx="23549">
                  <c:v>23.549000000000035</c:v>
                </c:pt>
                <c:pt idx="23550">
                  <c:v>23.550000000000011</c:v>
                </c:pt>
                <c:pt idx="23551">
                  <c:v>23.551000000000045</c:v>
                </c:pt>
                <c:pt idx="23552">
                  <c:v>23.552000000000021</c:v>
                </c:pt>
                <c:pt idx="23553">
                  <c:v>23.552999999999997</c:v>
                </c:pt>
                <c:pt idx="23554">
                  <c:v>23.55400000000003</c:v>
                </c:pt>
                <c:pt idx="23555">
                  <c:v>23.555000000000007</c:v>
                </c:pt>
                <c:pt idx="23556">
                  <c:v>23.55600000000004</c:v>
                </c:pt>
                <c:pt idx="23557">
                  <c:v>23.557000000000016</c:v>
                </c:pt>
                <c:pt idx="23558">
                  <c:v>23.557999999999993</c:v>
                </c:pt>
                <c:pt idx="23559">
                  <c:v>23.559000000000026</c:v>
                </c:pt>
                <c:pt idx="23560">
                  <c:v>23.560000000000002</c:v>
                </c:pt>
                <c:pt idx="23561">
                  <c:v>23.561000000000035</c:v>
                </c:pt>
                <c:pt idx="23562">
                  <c:v>23.562000000000012</c:v>
                </c:pt>
                <c:pt idx="23563">
                  <c:v>23.563000000000045</c:v>
                </c:pt>
                <c:pt idx="23564">
                  <c:v>23.564000000000021</c:v>
                </c:pt>
                <c:pt idx="23565">
                  <c:v>23.564999999999998</c:v>
                </c:pt>
                <c:pt idx="23566">
                  <c:v>23.566000000000031</c:v>
                </c:pt>
                <c:pt idx="23567">
                  <c:v>23.567000000000007</c:v>
                </c:pt>
                <c:pt idx="23568">
                  <c:v>23.56800000000004</c:v>
                </c:pt>
                <c:pt idx="23569">
                  <c:v>23.569000000000017</c:v>
                </c:pt>
                <c:pt idx="23570">
                  <c:v>23.569999999999993</c:v>
                </c:pt>
                <c:pt idx="23571">
                  <c:v>23.571000000000026</c:v>
                </c:pt>
                <c:pt idx="23572">
                  <c:v>23.572000000000003</c:v>
                </c:pt>
                <c:pt idx="23573">
                  <c:v>23.573000000000036</c:v>
                </c:pt>
                <c:pt idx="23574">
                  <c:v>23.574000000000012</c:v>
                </c:pt>
                <c:pt idx="23575">
                  <c:v>23.575000000000045</c:v>
                </c:pt>
                <c:pt idx="23576">
                  <c:v>23.576000000000022</c:v>
                </c:pt>
                <c:pt idx="23577">
                  <c:v>23.576999999999998</c:v>
                </c:pt>
                <c:pt idx="23578">
                  <c:v>23.578000000000031</c:v>
                </c:pt>
                <c:pt idx="23579">
                  <c:v>23.579000000000008</c:v>
                </c:pt>
                <c:pt idx="23580">
                  <c:v>23.580000000000041</c:v>
                </c:pt>
                <c:pt idx="23581">
                  <c:v>23.581000000000017</c:v>
                </c:pt>
                <c:pt idx="23582">
                  <c:v>23.581999999999994</c:v>
                </c:pt>
                <c:pt idx="23583">
                  <c:v>23.583000000000027</c:v>
                </c:pt>
                <c:pt idx="23584">
                  <c:v>23.584000000000003</c:v>
                </c:pt>
                <c:pt idx="23585">
                  <c:v>23.585000000000036</c:v>
                </c:pt>
                <c:pt idx="23586">
                  <c:v>23.586000000000013</c:v>
                </c:pt>
                <c:pt idx="23587">
                  <c:v>23.587000000000046</c:v>
                </c:pt>
                <c:pt idx="23588">
                  <c:v>23.588000000000022</c:v>
                </c:pt>
                <c:pt idx="23589">
                  <c:v>23.588999999999999</c:v>
                </c:pt>
                <c:pt idx="23590">
                  <c:v>23.590000000000032</c:v>
                </c:pt>
                <c:pt idx="23591">
                  <c:v>23.591000000000008</c:v>
                </c:pt>
                <c:pt idx="23592">
                  <c:v>23.592000000000041</c:v>
                </c:pt>
                <c:pt idx="23593">
                  <c:v>23.593000000000018</c:v>
                </c:pt>
                <c:pt idx="23594">
                  <c:v>23.593999999999994</c:v>
                </c:pt>
                <c:pt idx="23595">
                  <c:v>23.595000000000027</c:v>
                </c:pt>
                <c:pt idx="23596">
                  <c:v>23.596000000000004</c:v>
                </c:pt>
                <c:pt idx="23597">
                  <c:v>23.597000000000037</c:v>
                </c:pt>
                <c:pt idx="23598">
                  <c:v>23.598000000000013</c:v>
                </c:pt>
                <c:pt idx="23599">
                  <c:v>23.599000000000046</c:v>
                </c:pt>
                <c:pt idx="23600">
                  <c:v>23.600000000000023</c:v>
                </c:pt>
                <c:pt idx="23601">
                  <c:v>23.600999999999999</c:v>
                </c:pt>
                <c:pt idx="23602">
                  <c:v>23.602000000000032</c:v>
                </c:pt>
                <c:pt idx="23603">
                  <c:v>23.603000000000009</c:v>
                </c:pt>
                <c:pt idx="23604">
                  <c:v>23.604000000000042</c:v>
                </c:pt>
                <c:pt idx="23605">
                  <c:v>23.605000000000018</c:v>
                </c:pt>
                <c:pt idx="23606">
                  <c:v>23.605999999999995</c:v>
                </c:pt>
                <c:pt idx="23607">
                  <c:v>23.607000000000028</c:v>
                </c:pt>
                <c:pt idx="23608">
                  <c:v>23.608000000000004</c:v>
                </c:pt>
                <c:pt idx="23609">
                  <c:v>23.609000000000037</c:v>
                </c:pt>
                <c:pt idx="23610">
                  <c:v>23.610000000000014</c:v>
                </c:pt>
                <c:pt idx="23611">
                  <c:v>23.61099999999999</c:v>
                </c:pt>
                <c:pt idx="23612">
                  <c:v>23.612000000000023</c:v>
                </c:pt>
                <c:pt idx="23613">
                  <c:v>23.613</c:v>
                </c:pt>
                <c:pt idx="23614">
                  <c:v>23.614000000000033</c:v>
                </c:pt>
                <c:pt idx="23615">
                  <c:v>23.615000000000009</c:v>
                </c:pt>
                <c:pt idx="23616">
                  <c:v>23.616000000000042</c:v>
                </c:pt>
                <c:pt idx="23617">
                  <c:v>23.617000000000019</c:v>
                </c:pt>
                <c:pt idx="23618">
                  <c:v>23.617999999999995</c:v>
                </c:pt>
                <c:pt idx="23619">
                  <c:v>23.619000000000028</c:v>
                </c:pt>
                <c:pt idx="23620">
                  <c:v>23.620000000000005</c:v>
                </c:pt>
                <c:pt idx="23621">
                  <c:v>23.621000000000038</c:v>
                </c:pt>
                <c:pt idx="23622">
                  <c:v>23.622000000000014</c:v>
                </c:pt>
                <c:pt idx="23623">
                  <c:v>23.62299999999999</c:v>
                </c:pt>
                <c:pt idx="23624">
                  <c:v>23.624000000000024</c:v>
                </c:pt>
                <c:pt idx="23625">
                  <c:v>23.625</c:v>
                </c:pt>
                <c:pt idx="23626">
                  <c:v>23.626000000000033</c:v>
                </c:pt>
                <c:pt idx="23627">
                  <c:v>23.62700000000001</c:v>
                </c:pt>
                <c:pt idx="23628">
                  <c:v>23.628000000000043</c:v>
                </c:pt>
                <c:pt idx="23629">
                  <c:v>23.629000000000019</c:v>
                </c:pt>
                <c:pt idx="23630">
                  <c:v>23.629999999999995</c:v>
                </c:pt>
                <c:pt idx="23631">
                  <c:v>23.631000000000029</c:v>
                </c:pt>
                <c:pt idx="23632">
                  <c:v>23.632000000000005</c:v>
                </c:pt>
                <c:pt idx="23633">
                  <c:v>23.633000000000038</c:v>
                </c:pt>
                <c:pt idx="23634">
                  <c:v>23.634000000000015</c:v>
                </c:pt>
                <c:pt idx="23635">
                  <c:v>23.634999999999991</c:v>
                </c:pt>
                <c:pt idx="23636">
                  <c:v>23.636000000000024</c:v>
                </c:pt>
                <c:pt idx="23637">
                  <c:v>23.637</c:v>
                </c:pt>
                <c:pt idx="23638">
                  <c:v>23.638000000000034</c:v>
                </c:pt>
                <c:pt idx="23639">
                  <c:v>23.63900000000001</c:v>
                </c:pt>
                <c:pt idx="23640">
                  <c:v>23.640000000000043</c:v>
                </c:pt>
                <c:pt idx="23641">
                  <c:v>23.64100000000002</c:v>
                </c:pt>
                <c:pt idx="23642">
                  <c:v>23.641999999999996</c:v>
                </c:pt>
                <c:pt idx="23643">
                  <c:v>23.643000000000029</c:v>
                </c:pt>
                <c:pt idx="23644">
                  <c:v>23.644000000000005</c:v>
                </c:pt>
                <c:pt idx="23645">
                  <c:v>23.645000000000039</c:v>
                </c:pt>
                <c:pt idx="23646">
                  <c:v>23.646000000000015</c:v>
                </c:pt>
                <c:pt idx="23647">
                  <c:v>23.646999999999991</c:v>
                </c:pt>
                <c:pt idx="23648">
                  <c:v>23.648000000000025</c:v>
                </c:pt>
                <c:pt idx="23649">
                  <c:v>23.649000000000001</c:v>
                </c:pt>
                <c:pt idx="23650">
                  <c:v>23.650000000000034</c:v>
                </c:pt>
                <c:pt idx="23651">
                  <c:v>23.65100000000001</c:v>
                </c:pt>
                <c:pt idx="23652">
                  <c:v>23.652000000000044</c:v>
                </c:pt>
                <c:pt idx="23653">
                  <c:v>23.65300000000002</c:v>
                </c:pt>
                <c:pt idx="23654">
                  <c:v>23.653999999999996</c:v>
                </c:pt>
                <c:pt idx="23655">
                  <c:v>23.65500000000003</c:v>
                </c:pt>
                <c:pt idx="23656">
                  <c:v>23.656000000000006</c:v>
                </c:pt>
                <c:pt idx="23657">
                  <c:v>23.657000000000039</c:v>
                </c:pt>
                <c:pt idx="23658">
                  <c:v>23.658000000000015</c:v>
                </c:pt>
                <c:pt idx="23659">
                  <c:v>23.658999999999992</c:v>
                </c:pt>
                <c:pt idx="23660">
                  <c:v>23.660000000000025</c:v>
                </c:pt>
                <c:pt idx="23661">
                  <c:v>23.661000000000001</c:v>
                </c:pt>
                <c:pt idx="23662">
                  <c:v>23.662000000000035</c:v>
                </c:pt>
                <c:pt idx="23663">
                  <c:v>23.663000000000011</c:v>
                </c:pt>
                <c:pt idx="23664">
                  <c:v>23.664000000000044</c:v>
                </c:pt>
                <c:pt idx="23665">
                  <c:v>23.66500000000002</c:v>
                </c:pt>
                <c:pt idx="23666">
                  <c:v>23.665999999999997</c:v>
                </c:pt>
                <c:pt idx="23667">
                  <c:v>23.66700000000003</c:v>
                </c:pt>
                <c:pt idx="23668">
                  <c:v>23.668000000000006</c:v>
                </c:pt>
                <c:pt idx="23669">
                  <c:v>23.66900000000004</c:v>
                </c:pt>
                <c:pt idx="23670">
                  <c:v>23.670000000000016</c:v>
                </c:pt>
                <c:pt idx="23671">
                  <c:v>23.670999999999992</c:v>
                </c:pt>
                <c:pt idx="23672">
                  <c:v>23.672000000000025</c:v>
                </c:pt>
                <c:pt idx="23673">
                  <c:v>23.673000000000002</c:v>
                </c:pt>
                <c:pt idx="23674">
                  <c:v>23.674000000000035</c:v>
                </c:pt>
                <c:pt idx="23675">
                  <c:v>23.675000000000011</c:v>
                </c:pt>
                <c:pt idx="23676">
                  <c:v>23.676000000000045</c:v>
                </c:pt>
                <c:pt idx="23677">
                  <c:v>23.677000000000021</c:v>
                </c:pt>
                <c:pt idx="23678">
                  <c:v>23.677999999999997</c:v>
                </c:pt>
                <c:pt idx="23679">
                  <c:v>23.67900000000003</c:v>
                </c:pt>
                <c:pt idx="23680">
                  <c:v>23.680000000000007</c:v>
                </c:pt>
                <c:pt idx="23681">
                  <c:v>23.68100000000004</c:v>
                </c:pt>
                <c:pt idx="23682">
                  <c:v>23.682000000000016</c:v>
                </c:pt>
                <c:pt idx="23683">
                  <c:v>23.682999999999993</c:v>
                </c:pt>
                <c:pt idx="23684">
                  <c:v>23.684000000000026</c:v>
                </c:pt>
                <c:pt idx="23685">
                  <c:v>23.685000000000002</c:v>
                </c:pt>
                <c:pt idx="23686">
                  <c:v>23.686000000000035</c:v>
                </c:pt>
                <c:pt idx="23687">
                  <c:v>23.687000000000012</c:v>
                </c:pt>
                <c:pt idx="23688">
                  <c:v>23.688000000000045</c:v>
                </c:pt>
                <c:pt idx="23689">
                  <c:v>23.689000000000021</c:v>
                </c:pt>
                <c:pt idx="23690">
                  <c:v>23.689999999999998</c:v>
                </c:pt>
                <c:pt idx="23691">
                  <c:v>23.691000000000031</c:v>
                </c:pt>
                <c:pt idx="23692">
                  <c:v>23.692000000000007</c:v>
                </c:pt>
                <c:pt idx="23693">
                  <c:v>23.69300000000004</c:v>
                </c:pt>
                <c:pt idx="23694">
                  <c:v>23.694000000000017</c:v>
                </c:pt>
                <c:pt idx="23695">
                  <c:v>23.694999999999993</c:v>
                </c:pt>
                <c:pt idx="23696">
                  <c:v>23.696000000000026</c:v>
                </c:pt>
                <c:pt idx="23697">
                  <c:v>23.697000000000003</c:v>
                </c:pt>
                <c:pt idx="23698">
                  <c:v>23.698000000000036</c:v>
                </c:pt>
                <c:pt idx="23699">
                  <c:v>23.699000000000012</c:v>
                </c:pt>
                <c:pt idx="23700">
                  <c:v>23.700000000000045</c:v>
                </c:pt>
                <c:pt idx="23701">
                  <c:v>23.701000000000022</c:v>
                </c:pt>
                <c:pt idx="23702">
                  <c:v>23.701999999999998</c:v>
                </c:pt>
                <c:pt idx="23703">
                  <c:v>23.703000000000031</c:v>
                </c:pt>
                <c:pt idx="23704">
                  <c:v>23.704000000000008</c:v>
                </c:pt>
                <c:pt idx="23705">
                  <c:v>23.705000000000041</c:v>
                </c:pt>
                <c:pt idx="23706">
                  <c:v>23.706000000000017</c:v>
                </c:pt>
                <c:pt idx="23707">
                  <c:v>23.706999999999994</c:v>
                </c:pt>
                <c:pt idx="23708">
                  <c:v>23.708000000000027</c:v>
                </c:pt>
                <c:pt idx="23709">
                  <c:v>23.709000000000003</c:v>
                </c:pt>
                <c:pt idx="23710">
                  <c:v>23.710000000000036</c:v>
                </c:pt>
                <c:pt idx="23711">
                  <c:v>23.711000000000013</c:v>
                </c:pt>
                <c:pt idx="23712">
                  <c:v>23.712000000000046</c:v>
                </c:pt>
                <c:pt idx="23713">
                  <c:v>23.713000000000022</c:v>
                </c:pt>
                <c:pt idx="23714">
                  <c:v>23.713999999999999</c:v>
                </c:pt>
                <c:pt idx="23715">
                  <c:v>23.715000000000032</c:v>
                </c:pt>
                <c:pt idx="23716">
                  <c:v>23.716000000000008</c:v>
                </c:pt>
                <c:pt idx="23717">
                  <c:v>23.717000000000041</c:v>
                </c:pt>
                <c:pt idx="23718">
                  <c:v>23.718000000000018</c:v>
                </c:pt>
                <c:pt idx="23719">
                  <c:v>23.718999999999994</c:v>
                </c:pt>
                <c:pt idx="23720">
                  <c:v>23.720000000000027</c:v>
                </c:pt>
                <c:pt idx="23721">
                  <c:v>23.721000000000004</c:v>
                </c:pt>
                <c:pt idx="23722">
                  <c:v>23.722000000000037</c:v>
                </c:pt>
                <c:pt idx="23723">
                  <c:v>23.723000000000013</c:v>
                </c:pt>
                <c:pt idx="23724">
                  <c:v>23.724000000000046</c:v>
                </c:pt>
                <c:pt idx="23725">
                  <c:v>23.725000000000023</c:v>
                </c:pt>
                <c:pt idx="23726">
                  <c:v>23.725999999999999</c:v>
                </c:pt>
                <c:pt idx="23727">
                  <c:v>23.727000000000032</c:v>
                </c:pt>
                <c:pt idx="23728">
                  <c:v>23.728000000000009</c:v>
                </c:pt>
                <c:pt idx="23729">
                  <c:v>23.729000000000042</c:v>
                </c:pt>
                <c:pt idx="23730">
                  <c:v>23.730000000000018</c:v>
                </c:pt>
                <c:pt idx="23731">
                  <c:v>23.730999999999995</c:v>
                </c:pt>
                <c:pt idx="23732">
                  <c:v>23.732000000000028</c:v>
                </c:pt>
                <c:pt idx="23733">
                  <c:v>23.733000000000004</c:v>
                </c:pt>
                <c:pt idx="23734">
                  <c:v>23.734000000000037</c:v>
                </c:pt>
                <c:pt idx="23735">
                  <c:v>23.735000000000014</c:v>
                </c:pt>
                <c:pt idx="23736">
                  <c:v>23.73599999999999</c:v>
                </c:pt>
                <c:pt idx="23737">
                  <c:v>23.737000000000023</c:v>
                </c:pt>
                <c:pt idx="23738">
                  <c:v>23.738</c:v>
                </c:pt>
                <c:pt idx="23739">
                  <c:v>23.739000000000033</c:v>
                </c:pt>
                <c:pt idx="23740">
                  <c:v>23.740000000000009</c:v>
                </c:pt>
                <c:pt idx="23741">
                  <c:v>23.741000000000042</c:v>
                </c:pt>
                <c:pt idx="23742">
                  <c:v>23.742000000000019</c:v>
                </c:pt>
                <c:pt idx="23743">
                  <c:v>23.742999999999995</c:v>
                </c:pt>
                <c:pt idx="23744">
                  <c:v>23.744000000000028</c:v>
                </c:pt>
                <c:pt idx="23745">
                  <c:v>23.745000000000005</c:v>
                </c:pt>
                <c:pt idx="23746">
                  <c:v>23.746000000000038</c:v>
                </c:pt>
                <c:pt idx="23747">
                  <c:v>23.747000000000014</c:v>
                </c:pt>
                <c:pt idx="23748">
                  <c:v>23.74799999999999</c:v>
                </c:pt>
                <c:pt idx="23749">
                  <c:v>23.749000000000024</c:v>
                </c:pt>
                <c:pt idx="23750">
                  <c:v>23.75</c:v>
                </c:pt>
                <c:pt idx="23751">
                  <c:v>23.751000000000033</c:v>
                </c:pt>
                <c:pt idx="23752">
                  <c:v>23.75200000000001</c:v>
                </c:pt>
                <c:pt idx="23753">
                  <c:v>23.753000000000043</c:v>
                </c:pt>
                <c:pt idx="23754">
                  <c:v>23.754000000000019</c:v>
                </c:pt>
                <c:pt idx="23755">
                  <c:v>23.754999999999995</c:v>
                </c:pt>
                <c:pt idx="23756">
                  <c:v>23.756000000000029</c:v>
                </c:pt>
                <c:pt idx="23757">
                  <c:v>23.757000000000005</c:v>
                </c:pt>
                <c:pt idx="23758">
                  <c:v>23.758000000000038</c:v>
                </c:pt>
                <c:pt idx="23759">
                  <c:v>23.759000000000015</c:v>
                </c:pt>
                <c:pt idx="23760">
                  <c:v>23.759999999999991</c:v>
                </c:pt>
                <c:pt idx="23761">
                  <c:v>23.761000000000024</c:v>
                </c:pt>
                <c:pt idx="23762">
                  <c:v>23.762</c:v>
                </c:pt>
                <c:pt idx="23763">
                  <c:v>23.763000000000034</c:v>
                </c:pt>
                <c:pt idx="23764">
                  <c:v>23.76400000000001</c:v>
                </c:pt>
                <c:pt idx="23765">
                  <c:v>23.765000000000043</c:v>
                </c:pt>
                <c:pt idx="23766">
                  <c:v>23.76600000000002</c:v>
                </c:pt>
                <c:pt idx="23767">
                  <c:v>23.766999999999996</c:v>
                </c:pt>
                <c:pt idx="23768">
                  <c:v>23.768000000000029</c:v>
                </c:pt>
                <c:pt idx="23769">
                  <c:v>23.769000000000005</c:v>
                </c:pt>
                <c:pt idx="23770">
                  <c:v>23.770000000000039</c:v>
                </c:pt>
                <c:pt idx="23771">
                  <c:v>23.771000000000015</c:v>
                </c:pt>
                <c:pt idx="23772">
                  <c:v>23.771999999999991</c:v>
                </c:pt>
                <c:pt idx="23773">
                  <c:v>23.773000000000025</c:v>
                </c:pt>
                <c:pt idx="23774">
                  <c:v>23.774000000000001</c:v>
                </c:pt>
                <c:pt idx="23775">
                  <c:v>23.775000000000034</c:v>
                </c:pt>
                <c:pt idx="23776">
                  <c:v>23.77600000000001</c:v>
                </c:pt>
                <c:pt idx="23777">
                  <c:v>23.777000000000044</c:v>
                </c:pt>
                <c:pt idx="23778">
                  <c:v>23.77800000000002</c:v>
                </c:pt>
                <c:pt idx="23779">
                  <c:v>23.778999999999996</c:v>
                </c:pt>
                <c:pt idx="23780">
                  <c:v>23.78000000000003</c:v>
                </c:pt>
                <c:pt idx="23781">
                  <c:v>23.781000000000006</c:v>
                </c:pt>
                <c:pt idx="23782">
                  <c:v>23.782000000000039</c:v>
                </c:pt>
                <c:pt idx="23783">
                  <c:v>23.783000000000015</c:v>
                </c:pt>
                <c:pt idx="23784">
                  <c:v>23.783999999999992</c:v>
                </c:pt>
                <c:pt idx="23785">
                  <c:v>23.785000000000025</c:v>
                </c:pt>
                <c:pt idx="23786">
                  <c:v>23.786000000000001</c:v>
                </c:pt>
                <c:pt idx="23787">
                  <c:v>23.787000000000035</c:v>
                </c:pt>
                <c:pt idx="23788">
                  <c:v>23.788000000000011</c:v>
                </c:pt>
                <c:pt idx="23789">
                  <c:v>23.789000000000044</c:v>
                </c:pt>
                <c:pt idx="23790">
                  <c:v>23.79000000000002</c:v>
                </c:pt>
                <c:pt idx="23791">
                  <c:v>23.790999999999997</c:v>
                </c:pt>
                <c:pt idx="23792">
                  <c:v>23.79200000000003</c:v>
                </c:pt>
                <c:pt idx="23793">
                  <c:v>23.793000000000006</c:v>
                </c:pt>
                <c:pt idx="23794">
                  <c:v>23.79400000000004</c:v>
                </c:pt>
                <c:pt idx="23795">
                  <c:v>23.795000000000016</c:v>
                </c:pt>
                <c:pt idx="23796">
                  <c:v>23.795999999999992</c:v>
                </c:pt>
                <c:pt idx="23797">
                  <c:v>23.797000000000025</c:v>
                </c:pt>
                <c:pt idx="23798">
                  <c:v>23.798000000000002</c:v>
                </c:pt>
                <c:pt idx="23799">
                  <c:v>23.799000000000035</c:v>
                </c:pt>
                <c:pt idx="23800">
                  <c:v>23.800000000000011</c:v>
                </c:pt>
                <c:pt idx="23801">
                  <c:v>23.801000000000045</c:v>
                </c:pt>
                <c:pt idx="23802">
                  <c:v>23.802000000000021</c:v>
                </c:pt>
                <c:pt idx="23803">
                  <c:v>23.802999999999997</c:v>
                </c:pt>
                <c:pt idx="23804">
                  <c:v>23.80400000000003</c:v>
                </c:pt>
                <c:pt idx="23805">
                  <c:v>23.805000000000007</c:v>
                </c:pt>
                <c:pt idx="23806">
                  <c:v>23.80600000000004</c:v>
                </c:pt>
                <c:pt idx="23807">
                  <c:v>23.807000000000016</c:v>
                </c:pt>
                <c:pt idx="23808">
                  <c:v>23.807999999999993</c:v>
                </c:pt>
                <c:pt idx="23809">
                  <c:v>23.809000000000026</c:v>
                </c:pt>
                <c:pt idx="23810">
                  <c:v>23.810000000000002</c:v>
                </c:pt>
                <c:pt idx="23811">
                  <c:v>23.811000000000035</c:v>
                </c:pt>
                <c:pt idx="23812">
                  <c:v>23.812000000000012</c:v>
                </c:pt>
                <c:pt idx="23813">
                  <c:v>23.813000000000045</c:v>
                </c:pt>
                <c:pt idx="23814">
                  <c:v>23.814000000000021</c:v>
                </c:pt>
                <c:pt idx="23815">
                  <c:v>23.814999999999998</c:v>
                </c:pt>
                <c:pt idx="23816">
                  <c:v>23.816000000000031</c:v>
                </c:pt>
                <c:pt idx="23817">
                  <c:v>23.817000000000007</c:v>
                </c:pt>
                <c:pt idx="23818">
                  <c:v>23.81800000000004</c:v>
                </c:pt>
                <c:pt idx="23819">
                  <c:v>23.819000000000017</c:v>
                </c:pt>
                <c:pt idx="23820">
                  <c:v>23.819999999999993</c:v>
                </c:pt>
                <c:pt idx="23821">
                  <c:v>23.821000000000026</c:v>
                </c:pt>
                <c:pt idx="23822">
                  <c:v>23.822000000000003</c:v>
                </c:pt>
                <c:pt idx="23823">
                  <c:v>23.823000000000036</c:v>
                </c:pt>
                <c:pt idx="23824">
                  <c:v>23.824000000000012</c:v>
                </c:pt>
                <c:pt idx="23825">
                  <c:v>23.825000000000045</c:v>
                </c:pt>
                <c:pt idx="23826">
                  <c:v>23.826000000000022</c:v>
                </c:pt>
                <c:pt idx="23827">
                  <c:v>23.826999999999998</c:v>
                </c:pt>
                <c:pt idx="23828">
                  <c:v>23.828000000000031</c:v>
                </c:pt>
                <c:pt idx="23829">
                  <c:v>23.829000000000008</c:v>
                </c:pt>
                <c:pt idx="23830">
                  <c:v>23.830000000000041</c:v>
                </c:pt>
                <c:pt idx="23831">
                  <c:v>23.831000000000017</c:v>
                </c:pt>
                <c:pt idx="23832">
                  <c:v>23.831999999999994</c:v>
                </c:pt>
                <c:pt idx="23833">
                  <c:v>23.833000000000027</c:v>
                </c:pt>
                <c:pt idx="23834">
                  <c:v>23.834000000000003</c:v>
                </c:pt>
                <c:pt idx="23835">
                  <c:v>23.835000000000036</c:v>
                </c:pt>
                <c:pt idx="23836">
                  <c:v>23.836000000000013</c:v>
                </c:pt>
                <c:pt idx="23837">
                  <c:v>23.837000000000046</c:v>
                </c:pt>
                <c:pt idx="23838">
                  <c:v>23.838000000000022</c:v>
                </c:pt>
                <c:pt idx="23839">
                  <c:v>23.838999999999999</c:v>
                </c:pt>
                <c:pt idx="23840">
                  <c:v>23.840000000000032</c:v>
                </c:pt>
                <c:pt idx="23841">
                  <c:v>23.841000000000008</c:v>
                </c:pt>
                <c:pt idx="23842">
                  <c:v>23.842000000000041</c:v>
                </c:pt>
                <c:pt idx="23843">
                  <c:v>23.843000000000018</c:v>
                </c:pt>
                <c:pt idx="23844">
                  <c:v>23.843999999999994</c:v>
                </c:pt>
                <c:pt idx="23845">
                  <c:v>23.845000000000027</c:v>
                </c:pt>
                <c:pt idx="23846">
                  <c:v>23.846000000000004</c:v>
                </c:pt>
                <c:pt idx="23847">
                  <c:v>23.847000000000037</c:v>
                </c:pt>
                <c:pt idx="23848">
                  <c:v>23.848000000000013</c:v>
                </c:pt>
                <c:pt idx="23849">
                  <c:v>23.849000000000046</c:v>
                </c:pt>
                <c:pt idx="23850">
                  <c:v>23.850000000000023</c:v>
                </c:pt>
                <c:pt idx="23851">
                  <c:v>23.850999999999999</c:v>
                </c:pt>
                <c:pt idx="23852">
                  <c:v>23.852000000000032</c:v>
                </c:pt>
                <c:pt idx="23853">
                  <c:v>23.853000000000009</c:v>
                </c:pt>
                <c:pt idx="23854">
                  <c:v>23.854000000000042</c:v>
                </c:pt>
                <c:pt idx="23855">
                  <c:v>23.855000000000018</c:v>
                </c:pt>
                <c:pt idx="23856">
                  <c:v>23.855999999999995</c:v>
                </c:pt>
                <c:pt idx="23857">
                  <c:v>23.857000000000028</c:v>
                </c:pt>
                <c:pt idx="23858">
                  <c:v>23.858000000000004</c:v>
                </c:pt>
                <c:pt idx="23859">
                  <c:v>23.859000000000037</c:v>
                </c:pt>
                <c:pt idx="23860">
                  <c:v>23.860000000000014</c:v>
                </c:pt>
                <c:pt idx="23861">
                  <c:v>23.86099999999999</c:v>
                </c:pt>
                <c:pt idx="23862">
                  <c:v>23.862000000000023</c:v>
                </c:pt>
                <c:pt idx="23863">
                  <c:v>23.863</c:v>
                </c:pt>
                <c:pt idx="23864">
                  <c:v>23.864000000000033</c:v>
                </c:pt>
                <c:pt idx="23865">
                  <c:v>23.865000000000009</c:v>
                </c:pt>
                <c:pt idx="23866">
                  <c:v>23.866000000000042</c:v>
                </c:pt>
                <c:pt idx="23867">
                  <c:v>23.867000000000019</c:v>
                </c:pt>
                <c:pt idx="23868">
                  <c:v>23.867999999999995</c:v>
                </c:pt>
                <c:pt idx="23869">
                  <c:v>23.869000000000028</c:v>
                </c:pt>
                <c:pt idx="23870">
                  <c:v>23.870000000000005</c:v>
                </c:pt>
                <c:pt idx="23871">
                  <c:v>23.871000000000038</c:v>
                </c:pt>
                <c:pt idx="23872">
                  <c:v>23.872000000000014</c:v>
                </c:pt>
                <c:pt idx="23873">
                  <c:v>23.87299999999999</c:v>
                </c:pt>
                <c:pt idx="23874">
                  <c:v>23.874000000000024</c:v>
                </c:pt>
                <c:pt idx="23875">
                  <c:v>23.875</c:v>
                </c:pt>
                <c:pt idx="23876">
                  <c:v>23.876000000000033</c:v>
                </c:pt>
                <c:pt idx="23877">
                  <c:v>23.87700000000001</c:v>
                </c:pt>
                <c:pt idx="23878">
                  <c:v>23.878000000000043</c:v>
                </c:pt>
                <c:pt idx="23879">
                  <c:v>23.879000000000019</c:v>
                </c:pt>
                <c:pt idx="23880">
                  <c:v>23.879999999999995</c:v>
                </c:pt>
                <c:pt idx="23881">
                  <c:v>23.881000000000029</c:v>
                </c:pt>
                <c:pt idx="23882">
                  <c:v>23.882000000000005</c:v>
                </c:pt>
                <c:pt idx="23883">
                  <c:v>23.883000000000038</c:v>
                </c:pt>
                <c:pt idx="23884">
                  <c:v>23.884000000000015</c:v>
                </c:pt>
                <c:pt idx="23885">
                  <c:v>23.884999999999991</c:v>
                </c:pt>
                <c:pt idx="23886">
                  <c:v>23.886000000000024</c:v>
                </c:pt>
                <c:pt idx="23887">
                  <c:v>23.887</c:v>
                </c:pt>
                <c:pt idx="23888">
                  <c:v>23.888000000000034</c:v>
                </c:pt>
                <c:pt idx="23889">
                  <c:v>23.88900000000001</c:v>
                </c:pt>
                <c:pt idx="23890">
                  <c:v>23.890000000000043</c:v>
                </c:pt>
                <c:pt idx="23891">
                  <c:v>23.89100000000002</c:v>
                </c:pt>
                <c:pt idx="23892">
                  <c:v>23.891999999999996</c:v>
                </c:pt>
                <c:pt idx="23893">
                  <c:v>23.893000000000029</c:v>
                </c:pt>
                <c:pt idx="23894">
                  <c:v>23.894000000000005</c:v>
                </c:pt>
                <c:pt idx="23895">
                  <c:v>23.895000000000039</c:v>
                </c:pt>
                <c:pt idx="23896">
                  <c:v>23.896000000000015</c:v>
                </c:pt>
                <c:pt idx="23897">
                  <c:v>23.896999999999991</c:v>
                </c:pt>
                <c:pt idx="23898">
                  <c:v>23.898000000000025</c:v>
                </c:pt>
                <c:pt idx="23899">
                  <c:v>23.899000000000001</c:v>
                </c:pt>
                <c:pt idx="23900">
                  <c:v>23.900000000000034</c:v>
                </c:pt>
                <c:pt idx="23901">
                  <c:v>23.90100000000001</c:v>
                </c:pt>
                <c:pt idx="23902">
                  <c:v>23.902000000000044</c:v>
                </c:pt>
                <c:pt idx="23903">
                  <c:v>23.90300000000002</c:v>
                </c:pt>
                <c:pt idx="23904">
                  <c:v>23.903999999999996</c:v>
                </c:pt>
                <c:pt idx="23905">
                  <c:v>23.90500000000003</c:v>
                </c:pt>
                <c:pt idx="23906">
                  <c:v>23.906000000000006</c:v>
                </c:pt>
                <c:pt idx="23907">
                  <c:v>23.907000000000039</c:v>
                </c:pt>
                <c:pt idx="23908">
                  <c:v>23.908000000000015</c:v>
                </c:pt>
                <c:pt idx="23909">
                  <c:v>23.908999999999992</c:v>
                </c:pt>
                <c:pt idx="23910">
                  <c:v>23.910000000000025</c:v>
                </c:pt>
                <c:pt idx="23911">
                  <c:v>23.911000000000001</c:v>
                </c:pt>
                <c:pt idx="23912">
                  <c:v>23.912000000000035</c:v>
                </c:pt>
                <c:pt idx="23913">
                  <c:v>23.913000000000011</c:v>
                </c:pt>
                <c:pt idx="23914">
                  <c:v>23.914000000000044</c:v>
                </c:pt>
                <c:pt idx="23915">
                  <c:v>23.91500000000002</c:v>
                </c:pt>
                <c:pt idx="23916">
                  <c:v>23.915999999999997</c:v>
                </c:pt>
                <c:pt idx="23917">
                  <c:v>23.91700000000003</c:v>
                </c:pt>
                <c:pt idx="23918">
                  <c:v>23.918000000000006</c:v>
                </c:pt>
                <c:pt idx="23919">
                  <c:v>23.91900000000004</c:v>
                </c:pt>
                <c:pt idx="23920">
                  <c:v>23.920000000000016</c:v>
                </c:pt>
                <c:pt idx="23921">
                  <c:v>23.920999999999992</c:v>
                </c:pt>
                <c:pt idx="23922">
                  <c:v>23.922000000000025</c:v>
                </c:pt>
                <c:pt idx="23923">
                  <c:v>23.923000000000002</c:v>
                </c:pt>
                <c:pt idx="23924">
                  <c:v>23.924000000000035</c:v>
                </c:pt>
                <c:pt idx="23925">
                  <c:v>23.925000000000011</c:v>
                </c:pt>
                <c:pt idx="23926">
                  <c:v>23.926000000000045</c:v>
                </c:pt>
                <c:pt idx="23927">
                  <c:v>23.927000000000021</c:v>
                </c:pt>
                <c:pt idx="23928">
                  <c:v>23.927999999999997</c:v>
                </c:pt>
                <c:pt idx="23929">
                  <c:v>23.92900000000003</c:v>
                </c:pt>
                <c:pt idx="23930">
                  <c:v>23.930000000000007</c:v>
                </c:pt>
                <c:pt idx="23931">
                  <c:v>23.93100000000004</c:v>
                </c:pt>
                <c:pt idx="23932">
                  <c:v>23.932000000000016</c:v>
                </c:pt>
                <c:pt idx="23933">
                  <c:v>23.932999999999993</c:v>
                </c:pt>
                <c:pt idx="23934">
                  <c:v>23.934000000000026</c:v>
                </c:pt>
                <c:pt idx="23935">
                  <c:v>23.935000000000002</c:v>
                </c:pt>
                <c:pt idx="23936">
                  <c:v>23.936000000000035</c:v>
                </c:pt>
                <c:pt idx="23937">
                  <c:v>23.937000000000012</c:v>
                </c:pt>
                <c:pt idx="23938">
                  <c:v>23.938000000000045</c:v>
                </c:pt>
                <c:pt idx="23939">
                  <c:v>23.939000000000021</c:v>
                </c:pt>
                <c:pt idx="23940">
                  <c:v>23.939999999999998</c:v>
                </c:pt>
                <c:pt idx="23941">
                  <c:v>23.941000000000031</c:v>
                </c:pt>
                <c:pt idx="23942">
                  <c:v>23.942000000000007</c:v>
                </c:pt>
                <c:pt idx="23943">
                  <c:v>23.94300000000004</c:v>
                </c:pt>
                <c:pt idx="23944">
                  <c:v>23.944000000000017</c:v>
                </c:pt>
                <c:pt idx="23945">
                  <c:v>23.944999999999993</c:v>
                </c:pt>
                <c:pt idx="23946">
                  <c:v>23.946000000000026</c:v>
                </c:pt>
                <c:pt idx="23947">
                  <c:v>23.947000000000003</c:v>
                </c:pt>
                <c:pt idx="23948">
                  <c:v>23.948000000000036</c:v>
                </c:pt>
                <c:pt idx="23949">
                  <c:v>23.949000000000012</c:v>
                </c:pt>
                <c:pt idx="23950">
                  <c:v>23.950000000000045</c:v>
                </c:pt>
                <c:pt idx="23951">
                  <c:v>23.951000000000022</c:v>
                </c:pt>
                <c:pt idx="23952">
                  <c:v>23.951999999999998</c:v>
                </c:pt>
                <c:pt idx="23953">
                  <c:v>23.953000000000031</c:v>
                </c:pt>
                <c:pt idx="23954">
                  <c:v>23.954000000000008</c:v>
                </c:pt>
                <c:pt idx="23955">
                  <c:v>23.955000000000041</c:v>
                </c:pt>
                <c:pt idx="23956">
                  <c:v>23.956000000000017</c:v>
                </c:pt>
                <c:pt idx="23957">
                  <c:v>23.956999999999994</c:v>
                </c:pt>
                <c:pt idx="23958">
                  <c:v>23.958000000000027</c:v>
                </c:pt>
                <c:pt idx="23959">
                  <c:v>23.959000000000003</c:v>
                </c:pt>
                <c:pt idx="23960">
                  <c:v>23.960000000000036</c:v>
                </c:pt>
                <c:pt idx="23961">
                  <c:v>23.961000000000013</c:v>
                </c:pt>
                <c:pt idx="23962">
                  <c:v>23.962000000000046</c:v>
                </c:pt>
                <c:pt idx="23963">
                  <c:v>23.963000000000022</c:v>
                </c:pt>
                <c:pt idx="23964">
                  <c:v>23.963999999999999</c:v>
                </c:pt>
                <c:pt idx="23965">
                  <c:v>23.965000000000032</c:v>
                </c:pt>
                <c:pt idx="23966">
                  <c:v>23.966000000000008</c:v>
                </c:pt>
                <c:pt idx="23967">
                  <c:v>23.967000000000041</c:v>
                </c:pt>
                <c:pt idx="23968">
                  <c:v>23.968000000000018</c:v>
                </c:pt>
                <c:pt idx="23969">
                  <c:v>23.968999999999994</c:v>
                </c:pt>
                <c:pt idx="23970">
                  <c:v>23.970000000000027</c:v>
                </c:pt>
                <c:pt idx="23971">
                  <c:v>23.971000000000004</c:v>
                </c:pt>
                <c:pt idx="23972">
                  <c:v>23.972000000000037</c:v>
                </c:pt>
                <c:pt idx="23973">
                  <c:v>23.973000000000013</c:v>
                </c:pt>
                <c:pt idx="23974">
                  <c:v>23.974000000000046</c:v>
                </c:pt>
                <c:pt idx="23975">
                  <c:v>23.975000000000023</c:v>
                </c:pt>
                <c:pt idx="23976">
                  <c:v>23.975999999999999</c:v>
                </c:pt>
                <c:pt idx="23977">
                  <c:v>23.977000000000032</c:v>
                </c:pt>
                <c:pt idx="23978">
                  <c:v>23.978000000000009</c:v>
                </c:pt>
                <c:pt idx="23979">
                  <c:v>23.979000000000042</c:v>
                </c:pt>
                <c:pt idx="23980">
                  <c:v>23.980000000000018</c:v>
                </c:pt>
                <c:pt idx="23981">
                  <c:v>23.980999999999995</c:v>
                </c:pt>
                <c:pt idx="23982">
                  <c:v>23.982000000000028</c:v>
                </c:pt>
                <c:pt idx="23983">
                  <c:v>23.983000000000004</c:v>
                </c:pt>
                <c:pt idx="23984">
                  <c:v>23.984000000000037</c:v>
                </c:pt>
                <c:pt idx="23985">
                  <c:v>23.985000000000014</c:v>
                </c:pt>
                <c:pt idx="23986">
                  <c:v>23.98599999999999</c:v>
                </c:pt>
                <c:pt idx="23987">
                  <c:v>23.987000000000023</c:v>
                </c:pt>
                <c:pt idx="23988">
                  <c:v>23.988</c:v>
                </c:pt>
                <c:pt idx="23989">
                  <c:v>23.989000000000033</c:v>
                </c:pt>
                <c:pt idx="23990">
                  <c:v>23.990000000000009</c:v>
                </c:pt>
                <c:pt idx="23991">
                  <c:v>23.991000000000042</c:v>
                </c:pt>
                <c:pt idx="23992">
                  <c:v>23.992000000000019</c:v>
                </c:pt>
                <c:pt idx="23993">
                  <c:v>23.992999999999995</c:v>
                </c:pt>
                <c:pt idx="23994">
                  <c:v>23.994000000000028</c:v>
                </c:pt>
                <c:pt idx="23995">
                  <c:v>23.995000000000005</c:v>
                </c:pt>
                <c:pt idx="23996">
                  <c:v>23.996000000000038</c:v>
                </c:pt>
                <c:pt idx="23997">
                  <c:v>23.997000000000014</c:v>
                </c:pt>
                <c:pt idx="23998">
                  <c:v>23.99799999999999</c:v>
                </c:pt>
                <c:pt idx="23999">
                  <c:v>23.999000000000024</c:v>
                </c:pt>
                <c:pt idx="24000">
                  <c:v>24</c:v>
                </c:pt>
                <c:pt idx="24001">
                  <c:v>24.001000000000033</c:v>
                </c:pt>
                <c:pt idx="24002">
                  <c:v>24.00200000000001</c:v>
                </c:pt>
                <c:pt idx="24003">
                  <c:v>24.003000000000043</c:v>
                </c:pt>
                <c:pt idx="24004">
                  <c:v>24.004000000000019</c:v>
                </c:pt>
                <c:pt idx="24005">
                  <c:v>24.004999999999995</c:v>
                </c:pt>
                <c:pt idx="24006">
                  <c:v>24.006000000000029</c:v>
                </c:pt>
                <c:pt idx="24007">
                  <c:v>24.007000000000005</c:v>
                </c:pt>
                <c:pt idx="24008">
                  <c:v>24.008000000000038</c:v>
                </c:pt>
                <c:pt idx="24009">
                  <c:v>24.009000000000015</c:v>
                </c:pt>
                <c:pt idx="24010">
                  <c:v>24.009999999999991</c:v>
                </c:pt>
                <c:pt idx="24011">
                  <c:v>24.011000000000024</c:v>
                </c:pt>
                <c:pt idx="24012">
                  <c:v>24.012</c:v>
                </c:pt>
                <c:pt idx="24013">
                  <c:v>24.013000000000034</c:v>
                </c:pt>
                <c:pt idx="24014">
                  <c:v>24.01400000000001</c:v>
                </c:pt>
                <c:pt idx="24015">
                  <c:v>24.015000000000043</c:v>
                </c:pt>
                <c:pt idx="24016">
                  <c:v>24.01600000000002</c:v>
                </c:pt>
                <c:pt idx="24017">
                  <c:v>24.016999999999996</c:v>
                </c:pt>
                <c:pt idx="24018">
                  <c:v>24.018000000000029</c:v>
                </c:pt>
                <c:pt idx="24019">
                  <c:v>24.019000000000005</c:v>
                </c:pt>
                <c:pt idx="24020">
                  <c:v>24.020000000000039</c:v>
                </c:pt>
                <c:pt idx="24021">
                  <c:v>24.021000000000015</c:v>
                </c:pt>
                <c:pt idx="24022">
                  <c:v>24.021999999999991</c:v>
                </c:pt>
                <c:pt idx="24023">
                  <c:v>24.023000000000025</c:v>
                </c:pt>
                <c:pt idx="24024">
                  <c:v>24.024000000000001</c:v>
                </c:pt>
                <c:pt idx="24025">
                  <c:v>24.025000000000034</c:v>
                </c:pt>
                <c:pt idx="24026">
                  <c:v>24.02600000000001</c:v>
                </c:pt>
                <c:pt idx="24027">
                  <c:v>24.027000000000044</c:v>
                </c:pt>
                <c:pt idx="24028">
                  <c:v>24.02800000000002</c:v>
                </c:pt>
                <c:pt idx="24029">
                  <c:v>24.028999999999996</c:v>
                </c:pt>
                <c:pt idx="24030">
                  <c:v>24.03000000000003</c:v>
                </c:pt>
                <c:pt idx="24031">
                  <c:v>24.031000000000006</c:v>
                </c:pt>
                <c:pt idx="24032">
                  <c:v>24.032000000000039</c:v>
                </c:pt>
                <c:pt idx="24033">
                  <c:v>24.033000000000015</c:v>
                </c:pt>
                <c:pt idx="24034">
                  <c:v>24.033999999999992</c:v>
                </c:pt>
                <c:pt idx="24035">
                  <c:v>24.035000000000025</c:v>
                </c:pt>
                <c:pt idx="24036">
                  <c:v>24.036000000000001</c:v>
                </c:pt>
                <c:pt idx="24037">
                  <c:v>24.037000000000035</c:v>
                </c:pt>
                <c:pt idx="24038">
                  <c:v>24.038000000000011</c:v>
                </c:pt>
                <c:pt idx="24039">
                  <c:v>24.039000000000044</c:v>
                </c:pt>
                <c:pt idx="24040">
                  <c:v>24.04000000000002</c:v>
                </c:pt>
                <c:pt idx="24041">
                  <c:v>24.040999999999997</c:v>
                </c:pt>
                <c:pt idx="24042">
                  <c:v>24.04200000000003</c:v>
                </c:pt>
                <c:pt idx="24043">
                  <c:v>24.043000000000006</c:v>
                </c:pt>
                <c:pt idx="24044">
                  <c:v>24.04400000000004</c:v>
                </c:pt>
                <c:pt idx="24045">
                  <c:v>24.045000000000016</c:v>
                </c:pt>
                <c:pt idx="24046">
                  <c:v>24.045999999999992</c:v>
                </c:pt>
                <c:pt idx="24047">
                  <c:v>24.047000000000025</c:v>
                </c:pt>
                <c:pt idx="24048">
                  <c:v>24.048000000000002</c:v>
                </c:pt>
                <c:pt idx="24049">
                  <c:v>24.049000000000035</c:v>
                </c:pt>
                <c:pt idx="24050">
                  <c:v>24.050000000000011</c:v>
                </c:pt>
                <c:pt idx="24051">
                  <c:v>24.051000000000045</c:v>
                </c:pt>
                <c:pt idx="24052">
                  <c:v>24.052000000000021</c:v>
                </c:pt>
                <c:pt idx="24053">
                  <c:v>24.052999999999997</c:v>
                </c:pt>
                <c:pt idx="24054">
                  <c:v>24.05400000000003</c:v>
                </c:pt>
                <c:pt idx="24055">
                  <c:v>24.055000000000007</c:v>
                </c:pt>
                <c:pt idx="24056">
                  <c:v>24.05600000000004</c:v>
                </c:pt>
                <c:pt idx="24057">
                  <c:v>24.057000000000016</c:v>
                </c:pt>
                <c:pt idx="24058">
                  <c:v>24.057999999999993</c:v>
                </c:pt>
                <c:pt idx="24059">
                  <c:v>24.059000000000026</c:v>
                </c:pt>
                <c:pt idx="24060">
                  <c:v>24.060000000000002</c:v>
                </c:pt>
                <c:pt idx="24061">
                  <c:v>24.061000000000035</c:v>
                </c:pt>
                <c:pt idx="24062">
                  <c:v>24.062000000000012</c:v>
                </c:pt>
                <c:pt idx="24063">
                  <c:v>24.063000000000045</c:v>
                </c:pt>
                <c:pt idx="24064">
                  <c:v>24.064000000000021</c:v>
                </c:pt>
                <c:pt idx="24065">
                  <c:v>24.064999999999998</c:v>
                </c:pt>
                <c:pt idx="24066">
                  <c:v>24.066000000000031</c:v>
                </c:pt>
                <c:pt idx="24067">
                  <c:v>24.067000000000007</c:v>
                </c:pt>
                <c:pt idx="24068">
                  <c:v>24.06800000000004</c:v>
                </c:pt>
                <c:pt idx="24069">
                  <c:v>24.069000000000017</c:v>
                </c:pt>
                <c:pt idx="24070">
                  <c:v>24.069999999999993</c:v>
                </c:pt>
                <c:pt idx="24071">
                  <c:v>24.071000000000026</c:v>
                </c:pt>
                <c:pt idx="24072">
                  <c:v>24.072000000000003</c:v>
                </c:pt>
                <c:pt idx="24073">
                  <c:v>24.073000000000036</c:v>
                </c:pt>
                <c:pt idx="24074">
                  <c:v>24.074000000000012</c:v>
                </c:pt>
                <c:pt idx="24075">
                  <c:v>24.075000000000045</c:v>
                </c:pt>
                <c:pt idx="24076">
                  <c:v>24.076000000000022</c:v>
                </c:pt>
                <c:pt idx="24077">
                  <c:v>24.076999999999998</c:v>
                </c:pt>
                <c:pt idx="24078">
                  <c:v>24.078000000000031</c:v>
                </c:pt>
                <c:pt idx="24079">
                  <c:v>24.079000000000008</c:v>
                </c:pt>
                <c:pt idx="24080">
                  <c:v>24.080000000000041</c:v>
                </c:pt>
                <c:pt idx="24081">
                  <c:v>24.081000000000017</c:v>
                </c:pt>
                <c:pt idx="24082">
                  <c:v>24.081999999999994</c:v>
                </c:pt>
                <c:pt idx="24083">
                  <c:v>24.083000000000027</c:v>
                </c:pt>
                <c:pt idx="24084">
                  <c:v>24.084000000000003</c:v>
                </c:pt>
                <c:pt idx="24085">
                  <c:v>24.085000000000036</c:v>
                </c:pt>
                <c:pt idx="24086">
                  <c:v>24.086000000000013</c:v>
                </c:pt>
                <c:pt idx="24087">
                  <c:v>24.087000000000046</c:v>
                </c:pt>
                <c:pt idx="24088">
                  <c:v>24.088000000000022</c:v>
                </c:pt>
                <c:pt idx="24089">
                  <c:v>24.088999999999999</c:v>
                </c:pt>
                <c:pt idx="24090">
                  <c:v>24.090000000000032</c:v>
                </c:pt>
                <c:pt idx="24091">
                  <c:v>24.091000000000008</c:v>
                </c:pt>
                <c:pt idx="24092">
                  <c:v>24.092000000000041</c:v>
                </c:pt>
                <c:pt idx="24093">
                  <c:v>24.093000000000018</c:v>
                </c:pt>
                <c:pt idx="24094">
                  <c:v>24.093999999999994</c:v>
                </c:pt>
                <c:pt idx="24095">
                  <c:v>24.095000000000027</c:v>
                </c:pt>
                <c:pt idx="24096">
                  <c:v>24.096000000000004</c:v>
                </c:pt>
                <c:pt idx="24097">
                  <c:v>24.097000000000037</c:v>
                </c:pt>
                <c:pt idx="24098">
                  <c:v>24.098000000000013</c:v>
                </c:pt>
                <c:pt idx="24099">
                  <c:v>24.099000000000046</c:v>
                </c:pt>
                <c:pt idx="24100">
                  <c:v>24.100000000000023</c:v>
                </c:pt>
                <c:pt idx="24101">
                  <c:v>24.100999999999999</c:v>
                </c:pt>
                <c:pt idx="24102">
                  <c:v>24.102000000000032</c:v>
                </c:pt>
                <c:pt idx="24103">
                  <c:v>24.103000000000009</c:v>
                </c:pt>
                <c:pt idx="24104">
                  <c:v>24.104000000000042</c:v>
                </c:pt>
                <c:pt idx="24105">
                  <c:v>24.105000000000018</c:v>
                </c:pt>
                <c:pt idx="24106">
                  <c:v>24.105999999999995</c:v>
                </c:pt>
                <c:pt idx="24107">
                  <c:v>24.107000000000028</c:v>
                </c:pt>
                <c:pt idx="24108">
                  <c:v>24.108000000000004</c:v>
                </c:pt>
                <c:pt idx="24109">
                  <c:v>24.109000000000037</c:v>
                </c:pt>
                <c:pt idx="24110">
                  <c:v>24.110000000000014</c:v>
                </c:pt>
                <c:pt idx="24111">
                  <c:v>24.11099999999999</c:v>
                </c:pt>
                <c:pt idx="24112">
                  <c:v>24.112000000000023</c:v>
                </c:pt>
                <c:pt idx="24113">
                  <c:v>24.113</c:v>
                </c:pt>
                <c:pt idx="24114">
                  <c:v>24.114000000000033</c:v>
                </c:pt>
                <c:pt idx="24115">
                  <c:v>24.115000000000009</c:v>
                </c:pt>
                <c:pt idx="24116">
                  <c:v>24.116000000000042</c:v>
                </c:pt>
                <c:pt idx="24117">
                  <c:v>24.117000000000019</c:v>
                </c:pt>
                <c:pt idx="24118">
                  <c:v>24.117999999999995</c:v>
                </c:pt>
                <c:pt idx="24119">
                  <c:v>24.119000000000028</c:v>
                </c:pt>
                <c:pt idx="24120">
                  <c:v>24.120000000000005</c:v>
                </c:pt>
                <c:pt idx="24121">
                  <c:v>24.121000000000038</c:v>
                </c:pt>
                <c:pt idx="24122">
                  <c:v>24.122000000000014</c:v>
                </c:pt>
                <c:pt idx="24123">
                  <c:v>24.12299999999999</c:v>
                </c:pt>
                <c:pt idx="24124">
                  <c:v>24.124000000000024</c:v>
                </c:pt>
                <c:pt idx="24125">
                  <c:v>24.125</c:v>
                </c:pt>
                <c:pt idx="24126">
                  <c:v>24.126000000000033</c:v>
                </c:pt>
                <c:pt idx="24127">
                  <c:v>24.12700000000001</c:v>
                </c:pt>
                <c:pt idx="24128">
                  <c:v>24.128000000000043</c:v>
                </c:pt>
                <c:pt idx="24129">
                  <c:v>24.129000000000019</c:v>
                </c:pt>
                <c:pt idx="24130">
                  <c:v>24.129999999999995</c:v>
                </c:pt>
                <c:pt idx="24131">
                  <c:v>24.131000000000029</c:v>
                </c:pt>
                <c:pt idx="24132">
                  <c:v>24.132000000000005</c:v>
                </c:pt>
                <c:pt idx="24133">
                  <c:v>24.133000000000038</c:v>
                </c:pt>
                <c:pt idx="24134">
                  <c:v>24.134000000000015</c:v>
                </c:pt>
                <c:pt idx="24135">
                  <c:v>24.134999999999991</c:v>
                </c:pt>
                <c:pt idx="24136">
                  <c:v>24.136000000000024</c:v>
                </c:pt>
                <c:pt idx="24137">
                  <c:v>24.137</c:v>
                </c:pt>
                <c:pt idx="24138">
                  <c:v>24.138000000000034</c:v>
                </c:pt>
                <c:pt idx="24139">
                  <c:v>24.13900000000001</c:v>
                </c:pt>
                <c:pt idx="24140">
                  <c:v>24.140000000000043</c:v>
                </c:pt>
                <c:pt idx="24141">
                  <c:v>24.14100000000002</c:v>
                </c:pt>
                <c:pt idx="24142">
                  <c:v>24.141999999999996</c:v>
                </c:pt>
                <c:pt idx="24143">
                  <c:v>24.143000000000029</c:v>
                </c:pt>
                <c:pt idx="24144">
                  <c:v>24.144000000000005</c:v>
                </c:pt>
                <c:pt idx="24145">
                  <c:v>24.145000000000039</c:v>
                </c:pt>
                <c:pt idx="24146">
                  <c:v>24.146000000000015</c:v>
                </c:pt>
                <c:pt idx="24147">
                  <c:v>24.146999999999991</c:v>
                </c:pt>
                <c:pt idx="24148">
                  <c:v>24.148000000000025</c:v>
                </c:pt>
                <c:pt idx="24149">
                  <c:v>24.149000000000001</c:v>
                </c:pt>
                <c:pt idx="24150">
                  <c:v>24.150000000000034</c:v>
                </c:pt>
                <c:pt idx="24151">
                  <c:v>24.15100000000001</c:v>
                </c:pt>
                <c:pt idx="24152">
                  <c:v>24.152000000000044</c:v>
                </c:pt>
                <c:pt idx="24153">
                  <c:v>24.15300000000002</c:v>
                </c:pt>
                <c:pt idx="24154">
                  <c:v>24.153999999999996</c:v>
                </c:pt>
                <c:pt idx="24155">
                  <c:v>24.15500000000003</c:v>
                </c:pt>
                <c:pt idx="24156">
                  <c:v>24.156000000000006</c:v>
                </c:pt>
                <c:pt idx="24157">
                  <c:v>24.157000000000039</c:v>
                </c:pt>
                <c:pt idx="24158">
                  <c:v>24.158000000000015</c:v>
                </c:pt>
                <c:pt idx="24159">
                  <c:v>24.158999999999992</c:v>
                </c:pt>
                <c:pt idx="24160">
                  <c:v>24.160000000000025</c:v>
                </c:pt>
                <c:pt idx="24161">
                  <c:v>24.161000000000001</c:v>
                </c:pt>
                <c:pt idx="24162">
                  <c:v>24.162000000000035</c:v>
                </c:pt>
                <c:pt idx="24163">
                  <c:v>24.163000000000011</c:v>
                </c:pt>
                <c:pt idx="24164">
                  <c:v>24.164000000000044</c:v>
                </c:pt>
                <c:pt idx="24165">
                  <c:v>24.16500000000002</c:v>
                </c:pt>
                <c:pt idx="24166">
                  <c:v>24.165999999999997</c:v>
                </c:pt>
                <c:pt idx="24167">
                  <c:v>24.16700000000003</c:v>
                </c:pt>
                <c:pt idx="24168">
                  <c:v>24.168000000000006</c:v>
                </c:pt>
                <c:pt idx="24169">
                  <c:v>24.16900000000004</c:v>
                </c:pt>
                <c:pt idx="24170">
                  <c:v>24.170000000000016</c:v>
                </c:pt>
                <c:pt idx="24171">
                  <c:v>24.170999999999992</c:v>
                </c:pt>
                <c:pt idx="24172">
                  <c:v>24.172000000000025</c:v>
                </c:pt>
                <c:pt idx="24173">
                  <c:v>24.173000000000002</c:v>
                </c:pt>
                <c:pt idx="24174">
                  <c:v>24.174000000000035</c:v>
                </c:pt>
                <c:pt idx="24175">
                  <c:v>24.175000000000011</c:v>
                </c:pt>
                <c:pt idx="24176">
                  <c:v>24.176000000000045</c:v>
                </c:pt>
                <c:pt idx="24177">
                  <c:v>24.177000000000021</c:v>
                </c:pt>
                <c:pt idx="24178">
                  <c:v>24.177999999999997</c:v>
                </c:pt>
                <c:pt idx="24179">
                  <c:v>24.17900000000003</c:v>
                </c:pt>
                <c:pt idx="24180">
                  <c:v>24.180000000000007</c:v>
                </c:pt>
                <c:pt idx="24181">
                  <c:v>24.18100000000004</c:v>
                </c:pt>
                <c:pt idx="24182">
                  <c:v>24.182000000000016</c:v>
                </c:pt>
                <c:pt idx="24183">
                  <c:v>24.182999999999993</c:v>
                </c:pt>
                <c:pt idx="24184">
                  <c:v>24.184000000000026</c:v>
                </c:pt>
                <c:pt idx="24185">
                  <c:v>24.185000000000002</c:v>
                </c:pt>
                <c:pt idx="24186">
                  <c:v>24.186000000000035</c:v>
                </c:pt>
                <c:pt idx="24187">
                  <c:v>24.187000000000012</c:v>
                </c:pt>
                <c:pt idx="24188">
                  <c:v>24.188000000000045</c:v>
                </c:pt>
                <c:pt idx="24189">
                  <c:v>24.189000000000021</c:v>
                </c:pt>
                <c:pt idx="24190">
                  <c:v>24.189999999999998</c:v>
                </c:pt>
                <c:pt idx="24191">
                  <c:v>24.191000000000031</c:v>
                </c:pt>
                <c:pt idx="24192">
                  <c:v>24.192000000000007</c:v>
                </c:pt>
                <c:pt idx="24193">
                  <c:v>24.19300000000004</c:v>
                </c:pt>
                <c:pt idx="24194">
                  <c:v>24.194000000000017</c:v>
                </c:pt>
                <c:pt idx="24195">
                  <c:v>24.194999999999993</c:v>
                </c:pt>
                <c:pt idx="24196">
                  <c:v>24.196000000000026</c:v>
                </c:pt>
                <c:pt idx="24197">
                  <c:v>24.197000000000003</c:v>
                </c:pt>
                <c:pt idx="24198">
                  <c:v>24.198000000000036</c:v>
                </c:pt>
                <c:pt idx="24199">
                  <c:v>24.199000000000012</c:v>
                </c:pt>
                <c:pt idx="24200">
                  <c:v>24.200000000000045</c:v>
                </c:pt>
                <c:pt idx="24201">
                  <c:v>24.201000000000022</c:v>
                </c:pt>
                <c:pt idx="24202">
                  <c:v>24.201999999999998</c:v>
                </c:pt>
                <c:pt idx="24203">
                  <c:v>24.203000000000031</c:v>
                </c:pt>
                <c:pt idx="24204">
                  <c:v>24.204000000000008</c:v>
                </c:pt>
                <c:pt idx="24205">
                  <c:v>24.205000000000041</c:v>
                </c:pt>
                <c:pt idx="24206">
                  <c:v>24.206000000000017</c:v>
                </c:pt>
                <c:pt idx="24207">
                  <c:v>24.206999999999994</c:v>
                </c:pt>
                <c:pt idx="24208">
                  <c:v>24.208000000000027</c:v>
                </c:pt>
                <c:pt idx="24209">
                  <c:v>24.209000000000003</c:v>
                </c:pt>
                <c:pt idx="24210">
                  <c:v>24.210000000000036</c:v>
                </c:pt>
                <c:pt idx="24211">
                  <c:v>24.211000000000013</c:v>
                </c:pt>
                <c:pt idx="24212">
                  <c:v>24.212000000000046</c:v>
                </c:pt>
                <c:pt idx="24213">
                  <c:v>24.213000000000022</c:v>
                </c:pt>
                <c:pt idx="24214">
                  <c:v>24.213999999999999</c:v>
                </c:pt>
                <c:pt idx="24215">
                  <c:v>24.215000000000032</c:v>
                </c:pt>
                <c:pt idx="24216">
                  <c:v>24.216000000000008</c:v>
                </c:pt>
                <c:pt idx="24217">
                  <c:v>24.217000000000041</c:v>
                </c:pt>
                <c:pt idx="24218">
                  <c:v>24.218000000000018</c:v>
                </c:pt>
                <c:pt idx="24219">
                  <c:v>24.218999999999994</c:v>
                </c:pt>
                <c:pt idx="24220">
                  <c:v>24.220000000000027</c:v>
                </c:pt>
                <c:pt idx="24221">
                  <c:v>24.221000000000004</c:v>
                </c:pt>
                <c:pt idx="24222">
                  <c:v>24.222000000000037</c:v>
                </c:pt>
                <c:pt idx="24223">
                  <c:v>24.223000000000013</c:v>
                </c:pt>
                <c:pt idx="24224">
                  <c:v>24.224000000000046</c:v>
                </c:pt>
                <c:pt idx="24225">
                  <c:v>24.225000000000023</c:v>
                </c:pt>
                <c:pt idx="24226">
                  <c:v>24.225999999999999</c:v>
                </c:pt>
                <c:pt idx="24227">
                  <c:v>24.227000000000032</c:v>
                </c:pt>
                <c:pt idx="24228">
                  <c:v>24.228000000000009</c:v>
                </c:pt>
                <c:pt idx="24229">
                  <c:v>24.229000000000042</c:v>
                </c:pt>
                <c:pt idx="24230">
                  <c:v>24.230000000000018</c:v>
                </c:pt>
                <c:pt idx="24231">
                  <c:v>24.230999999999995</c:v>
                </c:pt>
                <c:pt idx="24232">
                  <c:v>24.232000000000028</c:v>
                </c:pt>
                <c:pt idx="24233">
                  <c:v>24.233000000000004</c:v>
                </c:pt>
                <c:pt idx="24234">
                  <c:v>24.234000000000037</c:v>
                </c:pt>
                <c:pt idx="24235">
                  <c:v>24.235000000000014</c:v>
                </c:pt>
                <c:pt idx="24236">
                  <c:v>24.23599999999999</c:v>
                </c:pt>
                <c:pt idx="24237">
                  <c:v>24.237000000000023</c:v>
                </c:pt>
                <c:pt idx="24238">
                  <c:v>24.238</c:v>
                </c:pt>
                <c:pt idx="24239">
                  <c:v>24.239000000000033</c:v>
                </c:pt>
                <c:pt idx="24240">
                  <c:v>24.240000000000009</c:v>
                </c:pt>
                <c:pt idx="24241">
                  <c:v>24.241000000000042</c:v>
                </c:pt>
                <c:pt idx="24242">
                  <c:v>24.242000000000019</c:v>
                </c:pt>
                <c:pt idx="24243">
                  <c:v>24.242999999999995</c:v>
                </c:pt>
                <c:pt idx="24244">
                  <c:v>24.244000000000028</c:v>
                </c:pt>
                <c:pt idx="24245">
                  <c:v>24.245000000000005</c:v>
                </c:pt>
                <c:pt idx="24246">
                  <c:v>24.246000000000038</c:v>
                </c:pt>
                <c:pt idx="24247">
                  <c:v>24.247000000000014</c:v>
                </c:pt>
                <c:pt idx="24248">
                  <c:v>24.24799999999999</c:v>
                </c:pt>
                <c:pt idx="24249">
                  <c:v>24.249000000000024</c:v>
                </c:pt>
                <c:pt idx="24250">
                  <c:v>24.25</c:v>
                </c:pt>
                <c:pt idx="24251">
                  <c:v>24.251000000000033</c:v>
                </c:pt>
                <c:pt idx="24252">
                  <c:v>24.25200000000001</c:v>
                </c:pt>
                <c:pt idx="24253">
                  <c:v>24.253000000000043</c:v>
                </c:pt>
                <c:pt idx="24254">
                  <c:v>24.254000000000019</c:v>
                </c:pt>
                <c:pt idx="24255">
                  <c:v>24.254999999999995</c:v>
                </c:pt>
                <c:pt idx="24256">
                  <c:v>24.256000000000029</c:v>
                </c:pt>
                <c:pt idx="24257">
                  <c:v>24.257000000000005</c:v>
                </c:pt>
                <c:pt idx="24258">
                  <c:v>24.258000000000038</c:v>
                </c:pt>
                <c:pt idx="24259">
                  <c:v>24.259000000000015</c:v>
                </c:pt>
                <c:pt idx="24260">
                  <c:v>24.259999999999991</c:v>
                </c:pt>
                <c:pt idx="24261">
                  <c:v>24.261000000000024</c:v>
                </c:pt>
                <c:pt idx="24262">
                  <c:v>24.262</c:v>
                </c:pt>
                <c:pt idx="24263">
                  <c:v>24.263000000000034</c:v>
                </c:pt>
                <c:pt idx="24264">
                  <c:v>24.26400000000001</c:v>
                </c:pt>
                <c:pt idx="24265">
                  <c:v>24.265000000000043</c:v>
                </c:pt>
                <c:pt idx="24266">
                  <c:v>24.26600000000002</c:v>
                </c:pt>
                <c:pt idx="24267">
                  <c:v>24.266999999999996</c:v>
                </c:pt>
                <c:pt idx="24268">
                  <c:v>24.268000000000029</c:v>
                </c:pt>
                <c:pt idx="24269">
                  <c:v>24.269000000000005</c:v>
                </c:pt>
                <c:pt idx="24270">
                  <c:v>24.270000000000039</c:v>
                </c:pt>
                <c:pt idx="24271">
                  <c:v>24.271000000000015</c:v>
                </c:pt>
                <c:pt idx="24272">
                  <c:v>24.271999999999991</c:v>
                </c:pt>
                <c:pt idx="24273">
                  <c:v>24.273000000000025</c:v>
                </c:pt>
                <c:pt idx="24274">
                  <c:v>24.274000000000001</c:v>
                </c:pt>
                <c:pt idx="24275">
                  <c:v>24.275000000000034</c:v>
                </c:pt>
                <c:pt idx="24276">
                  <c:v>24.27600000000001</c:v>
                </c:pt>
                <c:pt idx="24277">
                  <c:v>24.277000000000044</c:v>
                </c:pt>
                <c:pt idx="24278">
                  <c:v>24.27800000000002</c:v>
                </c:pt>
                <c:pt idx="24279">
                  <c:v>24.278999999999996</c:v>
                </c:pt>
                <c:pt idx="24280">
                  <c:v>24.28000000000003</c:v>
                </c:pt>
                <c:pt idx="24281">
                  <c:v>24.281000000000006</c:v>
                </c:pt>
                <c:pt idx="24282">
                  <c:v>24.282000000000039</c:v>
                </c:pt>
                <c:pt idx="24283">
                  <c:v>24.283000000000015</c:v>
                </c:pt>
                <c:pt idx="24284">
                  <c:v>24.283999999999992</c:v>
                </c:pt>
                <c:pt idx="24285">
                  <c:v>24.285000000000025</c:v>
                </c:pt>
                <c:pt idx="24286">
                  <c:v>24.286000000000001</c:v>
                </c:pt>
                <c:pt idx="24287">
                  <c:v>24.287000000000035</c:v>
                </c:pt>
                <c:pt idx="24288">
                  <c:v>24.288000000000011</c:v>
                </c:pt>
                <c:pt idx="24289">
                  <c:v>24.289000000000044</c:v>
                </c:pt>
                <c:pt idx="24290">
                  <c:v>24.29000000000002</c:v>
                </c:pt>
                <c:pt idx="24291">
                  <c:v>24.290999999999997</c:v>
                </c:pt>
                <c:pt idx="24292">
                  <c:v>24.29200000000003</c:v>
                </c:pt>
                <c:pt idx="24293">
                  <c:v>24.293000000000006</c:v>
                </c:pt>
                <c:pt idx="24294">
                  <c:v>24.29400000000004</c:v>
                </c:pt>
                <c:pt idx="24295">
                  <c:v>24.295000000000016</c:v>
                </c:pt>
                <c:pt idx="24296">
                  <c:v>24.295999999999992</c:v>
                </c:pt>
                <c:pt idx="24297">
                  <c:v>24.297000000000025</c:v>
                </c:pt>
                <c:pt idx="24298">
                  <c:v>24.298000000000002</c:v>
                </c:pt>
                <c:pt idx="24299">
                  <c:v>24.299000000000035</c:v>
                </c:pt>
                <c:pt idx="24300">
                  <c:v>24.300000000000011</c:v>
                </c:pt>
                <c:pt idx="24301">
                  <c:v>24.301000000000045</c:v>
                </c:pt>
                <c:pt idx="24302">
                  <c:v>24.302000000000021</c:v>
                </c:pt>
                <c:pt idx="24303">
                  <c:v>24.302999999999997</c:v>
                </c:pt>
                <c:pt idx="24304">
                  <c:v>24.30400000000003</c:v>
                </c:pt>
                <c:pt idx="24305">
                  <c:v>24.305000000000007</c:v>
                </c:pt>
                <c:pt idx="24306">
                  <c:v>24.30600000000004</c:v>
                </c:pt>
                <c:pt idx="24307">
                  <c:v>24.307000000000016</c:v>
                </c:pt>
                <c:pt idx="24308">
                  <c:v>24.307999999999993</c:v>
                </c:pt>
                <c:pt idx="24309">
                  <c:v>24.309000000000026</c:v>
                </c:pt>
                <c:pt idx="24310">
                  <c:v>24.310000000000002</c:v>
                </c:pt>
                <c:pt idx="24311">
                  <c:v>24.311000000000035</c:v>
                </c:pt>
                <c:pt idx="24312">
                  <c:v>24.312000000000012</c:v>
                </c:pt>
                <c:pt idx="24313">
                  <c:v>24.313000000000045</c:v>
                </c:pt>
                <c:pt idx="24314">
                  <c:v>24.314000000000021</c:v>
                </c:pt>
                <c:pt idx="24315">
                  <c:v>24.314999999999998</c:v>
                </c:pt>
                <c:pt idx="24316">
                  <c:v>24.316000000000031</c:v>
                </c:pt>
                <c:pt idx="24317">
                  <c:v>24.317000000000007</c:v>
                </c:pt>
                <c:pt idx="24318">
                  <c:v>24.31800000000004</c:v>
                </c:pt>
                <c:pt idx="24319">
                  <c:v>24.319000000000017</c:v>
                </c:pt>
                <c:pt idx="24320">
                  <c:v>24.319999999999993</c:v>
                </c:pt>
                <c:pt idx="24321">
                  <c:v>24.321000000000026</c:v>
                </c:pt>
                <c:pt idx="24322">
                  <c:v>24.322000000000003</c:v>
                </c:pt>
                <c:pt idx="24323">
                  <c:v>24.323000000000036</c:v>
                </c:pt>
                <c:pt idx="24324">
                  <c:v>24.324000000000012</c:v>
                </c:pt>
                <c:pt idx="24325">
                  <c:v>24.325000000000045</c:v>
                </c:pt>
                <c:pt idx="24326">
                  <c:v>24.326000000000022</c:v>
                </c:pt>
                <c:pt idx="24327">
                  <c:v>24.326999999999998</c:v>
                </c:pt>
                <c:pt idx="24328">
                  <c:v>24.328000000000031</c:v>
                </c:pt>
                <c:pt idx="24329">
                  <c:v>24.329000000000008</c:v>
                </c:pt>
                <c:pt idx="24330">
                  <c:v>24.330000000000041</c:v>
                </c:pt>
                <c:pt idx="24331">
                  <c:v>24.331000000000017</c:v>
                </c:pt>
                <c:pt idx="24332">
                  <c:v>24.331999999999994</c:v>
                </c:pt>
                <c:pt idx="24333">
                  <c:v>24.333000000000027</c:v>
                </c:pt>
                <c:pt idx="24334">
                  <c:v>24.334000000000003</c:v>
                </c:pt>
                <c:pt idx="24335">
                  <c:v>24.335000000000036</c:v>
                </c:pt>
                <c:pt idx="24336">
                  <c:v>24.336000000000013</c:v>
                </c:pt>
                <c:pt idx="24337">
                  <c:v>24.337000000000046</c:v>
                </c:pt>
                <c:pt idx="24338">
                  <c:v>24.338000000000022</c:v>
                </c:pt>
                <c:pt idx="24339">
                  <c:v>24.338999999999999</c:v>
                </c:pt>
                <c:pt idx="24340">
                  <c:v>24.340000000000032</c:v>
                </c:pt>
                <c:pt idx="24341">
                  <c:v>24.341000000000008</c:v>
                </c:pt>
                <c:pt idx="24342">
                  <c:v>24.342000000000041</c:v>
                </c:pt>
                <c:pt idx="24343">
                  <c:v>24.343000000000018</c:v>
                </c:pt>
                <c:pt idx="24344">
                  <c:v>24.343999999999994</c:v>
                </c:pt>
                <c:pt idx="24345">
                  <c:v>24.345000000000027</c:v>
                </c:pt>
                <c:pt idx="24346">
                  <c:v>24.346000000000004</c:v>
                </c:pt>
                <c:pt idx="24347">
                  <c:v>24.347000000000037</c:v>
                </c:pt>
                <c:pt idx="24348">
                  <c:v>24.348000000000013</c:v>
                </c:pt>
                <c:pt idx="24349">
                  <c:v>24.349000000000046</c:v>
                </c:pt>
                <c:pt idx="24350">
                  <c:v>24.350000000000023</c:v>
                </c:pt>
                <c:pt idx="24351">
                  <c:v>24.350999999999999</c:v>
                </c:pt>
                <c:pt idx="24352">
                  <c:v>24.352000000000032</c:v>
                </c:pt>
                <c:pt idx="24353">
                  <c:v>24.353000000000009</c:v>
                </c:pt>
                <c:pt idx="24354">
                  <c:v>24.354000000000042</c:v>
                </c:pt>
                <c:pt idx="24355">
                  <c:v>24.355000000000018</c:v>
                </c:pt>
                <c:pt idx="24356">
                  <c:v>24.355999999999995</c:v>
                </c:pt>
                <c:pt idx="24357">
                  <c:v>24.357000000000028</c:v>
                </c:pt>
                <c:pt idx="24358">
                  <c:v>24.358000000000004</c:v>
                </c:pt>
                <c:pt idx="24359">
                  <c:v>24.359000000000037</c:v>
                </c:pt>
                <c:pt idx="24360">
                  <c:v>24.360000000000014</c:v>
                </c:pt>
                <c:pt idx="24361">
                  <c:v>24.36099999999999</c:v>
                </c:pt>
                <c:pt idx="24362">
                  <c:v>24.362000000000023</c:v>
                </c:pt>
                <c:pt idx="24363">
                  <c:v>24.363</c:v>
                </c:pt>
                <c:pt idx="24364">
                  <c:v>24.364000000000033</c:v>
                </c:pt>
                <c:pt idx="24365">
                  <c:v>24.365000000000009</c:v>
                </c:pt>
                <c:pt idx="24366">
                  <c:v>24.366000000000042</c:v>
                </c:pt>
                <c:pt idx="24367">
                  <c:v>24.367000000000019</c:v>
                </c:pt>
                <c:pt idx="24368">
                  <c:v>24.367999999999995</c:v>
                </c:pt>
                <c:pt idx="24369">
                  <c:v>24.369000000000028</c:v>
                </c:pt>
                <c:pt idx="24370">
                  <c:v>24.370000000000005</c:v>
                </c:pt>
                <c:pt idx="24371">
                  <c:v>24.371000000000038</c:v>
                </c:pt>
                <c:pt idx="24372">
                  <c:v>24.372000000000014</c:v>
                </c:pt>
                <c:pt idx="24373">
                  <c:v>24.37299999999999</c:v>
                </c:pt>
                <c:pt idx="24374">
                  <c:v>24.374000000000024</c:v>
                </c:pt>
                <c:pt idx="24375">
                  <c:v>24.375</c:v>
                </c:pt>
                <c:pt idx="24376">
                  <c:v>24.376000000000033</c:v>
                </c:pt>
                <c:pt idx="24377">
                  <c:v>24.37700000000001</c:v>
                </c:pt>
                <c:pt idx="24378">
                  <c:v>24.378000000000043</c:v>
                </c:pt>
                <c:pt idx="24379">
                  <c:v>24.379000000000019</c:v>
                </c:pt>
                <c:pt idx="24380">
                  <c:v>24.379999999999995</c:v>
                </c:pt>
                <c:pt idx="24381">
                  <c:v>24.381000000000029</c:v>
                </c:pt>
                <c:pt idx="24382">
                  <c:v>24.382000000000005</c:v>
                </c:pt>
                <c:pt idx="24383">
                  <c:v>24.383000000000038</c:v>
                </c:pt>
                <c:pt idx="24384">
                  <c:v>24.384000000000015</c:v>
                </c:pt>
                <c:pt idx="24385">
                  <c:v>24.384999999999991</c:v>
                </c:pt>
                <c:pt idx="24386">
                  <c:v>24.386000000000024</c:v>
                </c:pt>
                <c:pt idx="24387">
                  <c:v>24.387</c:v>
                </c:pt>
                <c:pt idx="24388">
                  <c:v>24.388000000000034</c:v>
                </c:pt>
                <c:pt idx="24389">
                  <c:v>24.38900000000001</c:v>
                </c:pt>
                <c:pt idx="24390">
                  <c:v>24.390000000000043</c:v>
                </c:pt>
                <c:pt idx="24391">
                  <c:v>24.39100000000002</c:v>
                </c:pt>
                <c:pt idx="24392">
                  <c:v>24.391999999999996</c:v>
                </c:pt>
                <c:pt idx="24393">
                  <c:v>24.393000000000029</c:v>
                </c:pt>
                <c:pt idx="24394">
                  <c:v>24.394000000000005</c:v>
                </c:pt>
                <c:pt idx="24395">
                  <c:v>24.395000000000039</c:v>
                </c:pt>
                <c:pt idx="24396">
                  <c:v>24.396000000000015</c:v>
                </c:pt>
                <c:pt idx="24397">
                  <c:v>24.396999999999991</c:v>
                </c:pt>
                <c:pt idx="24398">
                  <c:v>24.398000000000025</c:v>
                </c:pt>
                <c:pt idx="24399">
                  <c:v>24.399000000000001</c:v>
                </c:pt>
                <c:pt idx="24400">
                  <c:v>24.400000000000034</c:v>
                </c:pt>
                <c:pt idx="24401">
                  <c:v>24.40100000000001</c:v>
                </c:pt>
                <c:pt idx="24402">
                  <c:v>24.402000000000044</c:v>
                </c:pt>
                <c:pt idx="24403">
                  <c:v>24.40300000000002</c:v>
                </c:pt>
                <c:pt idx="24404">
                  <c:v>24.403999999999996</c:v>
                </c:pt>
                <c:pt idx="24405">
                  <c:v>24.40500000000003</c:v>
                </c:pt>
                <c:pt idx="24406">
                  <c:v>24.406000000000006</c:v>
                </c:pt>
                <c:pt idx="24407">
                  <c:v>24.407000000000039</c:v>
                </c:pt>
                <c:pt idx="24408">
                  <c:v>24.408000000000015</c:v>
                </c:pt>
                <c:pt idx="24409">
                  <c:v>24.408999999999992</c:v>
                </c:pt>
                <c:pt idx="24410">
                  <c:v>24.410000000000025</c:v>
                </c:pt>
                <c:pt idx="24411">
                  <c:v>24.411000000000001</c:v>
                </c:pt>
                <c:pt idx="24412">
                  <c:v>24.412000000000035</c:v>
                </c:pt>
                <c:pt idx="24413">
                  <c:v>24.413000000000011</c:v>
                </c:pt>
                <c:pt idx="24414">
                  <c:v>24.414000000000044</c:v>
                </c:pt>
                <c:pt idx="24415">
                  <c:v>24.41500000000002</c:v>
                </c:pt>
                <c:pt idx="24416">
                  <c:v>24.415999999999997</c:v>
                </c:pt>
                <c:pt idx="24417">
                  <c:v>24.41700000000003</c:v>
                </c:pt>
                <c:pt idx="24418">
                  <c:v>24.418000000000006</c:v>
                </c:pt>
                <c:pt idx="24419">
                  <c:v>24.41900000000004</c:v>
                </c:pt>
                <c:pt idx="24420">
                  <c:v>24.420000000000016</c:v>
                </c:pt>
                <c:pt idx="24421">
                  <c:v>24.420999999999992</c:v>
                </c:pt>
                <c:pt idx="24422">
                  <c:v>24.422000000000025</c:v>
                </c:pt>
                <c:pt idx="24423">
                  <c:v>24.423000000000002</c:v>
                </c:pt>
                <c:pt idx="24424">
                  <c:v>24.424000000000035</c:v>
                </c:pt>
                <c:pt idx="24425">
                  <c:v>24.425000000000011</c:v>
                </c:pt>
                <c:pt idx="24426">
                  <c:v>24.426000000000045</c:v>
                </c:pt>
                <c:pt idx="24427">
                  <c:v>24.427000000000021</c:v>
                </c:pt>
                <c:pt idx="24428">
                  <c:v>24.427999999999997</c:v>
                </c:pt>
                <c:pt idx="24429">
                  <c:v>24.42900000000003</c:v>
                </c:pt>
                <c:pt idx="24430">
                  <c:v>24.430000000000007</c:v>
                </c:pt>
                <c:pt idx="24431">
                  <c:v>24.43100000000004</c:v>
                </c:pt>
                <c:pt idx="24432">
                  <c:v>24.432000000000016</c:v>
                </c:pt>
                <c:pt idx="24433">
                  <c:v>24.432999999999993</c:v>
                </c:pt>
                <c:pt idx="24434">
                  <c:v>24.434000000000026</c:v>
                </c:pt>
                <c:pt idx="24435">
                  <c:v>24.435000000000002</c:v>
                </c:pt>
                <c:pt idx="24436">
                  <c:v>24.436000000000035</c:v>
                </c:pt>
                <c:pt idx="24437">
                  <c:v>24.437000000000012</c:v>
                </c:pt>
                <c:pt idx="24438">
                  <c:v>24.438000000000045</c:v>
                </c:pt>
                <c:pt idx="24439">
                  <c:v>24.439000000000021</c:v>
                </c:pt>
                <c:pt idx="24440">
                  <c:v>24.439999999999998</c:v>
                </c:pt>
                <c:pt idx="24441">
                  <c:v>24.441000000000031</c:v>
                </c:pt>
                <c:pt idx="24442">
                  <c:v>24.442000000000007</c:v>
                </c:pt>
                <c:pt idx="24443">
                  <c:v>24.44300000000004</c:v>
                </c:pt>
                <c:pt idx="24444">
                  <c:v>24.444000000000017</c:v>
                </c:pt>
                <c:pt idx="24445">
                  <c:v>24.444999999999993</c:v>
                </c:pt>
                <c:pt idx="24446">
                  <c:v>24.446000000000026</c:v>
                </c:pt>
                <c:pt idx="24447">
                  <c:v>24.447000000000003</c:v>
                </c:pt>
                <c:pt idx="24448">
                  <c:v>24.448000000000036</c:v>
                </c:pt>
                <c:pt idx="24449">
                  <c:v>24.449000000000012</c:v>
                </c:pt>
                <c:pt idx="24450">
                  <c:v>24.450000000000045</c:v>
                </c:pt>
                <c:pt idx="24451">
                  <c:v>24.451000000000022</c:v>
                </c:pt>
                <c:pt idx="24452">
                  <c:v>24.451999999999998</c:v>
                </c:pt>
                <c:pt idx="24453">
                  <c:v>24.453000000000031</c:v>
                </c:pt>
                <c:pt idx="24454">
                  <c:v>24.454000000000008</c:v>
                </c:pt>
                <c:pt idx="24455">
                  <c:v>24.455000000000041</c:v>
                </c:pt>
                <c:pt idx="24456">
                  <c:v>24.456000000000017</c:v>
                </c:pt>
                <c:pt idx="24457">
                  <c:v>24.456999999999994</c:v>
                </c:pt>
                <c:pt idx="24458">
                  <c:v>24.458000000000027</c:v>
                </c:pt>
                <c:pt idx="24459">
                  <c:v>24.459000000000003</c:v>
                </c:pt>
                <c:pt idx="24460">
                  <c:v>24.460000000000036</c:v>
                </c:pt>
                <c:pt idx="24461">
                  <c:v>24.461000000000013</c:v>
                </c:pt>
                <c:pt idx="24462">
                  <c:v>24.462000000000046</c:v>
                </c:pt>
                <c:pt idx="24463">
                  <c:v>24.463000000000022</c:v>
                </c:pt>
                <c:pt idx="24464">
                  <c:v>24.463999999999999</c:v>
                </c:pt>
                <c:pt idx="24465">
                  <c:v>24.465000000000032</c:v>
                </c:pt>
                <c:pt idx="24466">
                  <c:v>24.466000000000008</c:v>
                </c:pt>
                <c:pt idx="24467">
                  <c:v>24.467000000000041</c:v>
                </c:pt>
                <c:pt idx="24468">
                  <c:v>24.468000000000018</c:v>
                </c:pt>
                <c:pt idx="24469">
                  <c:v>24.468999999999994</c:v>
                </c:pt>
                <c:pt idx="24470">
                  <c:v>24.470000000000027</c:v>
                </c:pt>
                <c:pt idx="24471">
                  <c:v>24.471000000000004</c:v>
                </c:pt>
                <c:pt idx="24472">
                  <c:v>24.472000000000037</c:v>
                </c:pt>
                <c:pt idx="24473">
                  <c:v>24.473000000000013</c:v>
                </c:pt>
                <c:pt idx="24474">
                  <c:v>24.474000000000046</c:v>
                </c:pt>
                <c:pt idx="24475">
                  <c:v>24.475000000000023</c:v>
                </c:pt>
                <c:pt idx="24476">
                  <c:v>24.475999999999999</c:v>
                </c:pt>
                <c:pt idx="24477">
                  <c:v>24.477000000000032</c:v>
                </c:pt>
                <c:pt idx="24478">
                  <c:v>24.478000000000009</c:v>
                </c:pt>
                <c:pt idx="24479">
                  <c:v>24.479000000000042</c:v>
                </c:pt>
                <c:pt idx="24480">
                  <c:v>24.480000000000018</c:v>
                </c:pt>
                <c:pt idx="24481">
                  <c:v>24.480999999999995</c:v>
                </c:pt>
                <c:pt idx="24482">
                  <c:v>24.482000000000028</c:v>
                </c:pt>
                <c:pt idx="24483">
                  <c:v>24.483000000000004</c:v>
                </c:pt>
                <c:pt idx="24484">
                  <c:v>24.484000000000037</c:v>
                </c:pt>
                <c:pt idx="24485">
                  <c:v>24.485000000000014</c:v>
                </c:pt>
                <c:pt idx="24486">
                  <c:v>24.48599999999999</c:v>
                </c:pt>
                <c:pt idx="24487">
                  <c:v>24.487000000000023</c:v>
                </c:pt>
                <c:pt idx="24488">
                  <c:v>24.488</c:v>
                </c:pt>
                <c:pt idx="24489">
                  <c:v>24.489000000000033</c:v>
                </c:pt>
                <c:pt idx="24490">
                  <c:v>24.490000000000009</c:v>
                </c:pt>
                <c:pt idx="24491">
                  <c:v>24.491000000000042</c:v>
                </c:pt>
                <c:pt idx="24492">
                  <c:v>24.492000000000019</c:v>
                </c:pt>
                <c:pt idx="24493">
                  <c:v>24.492999999999995</c:v>
                </c:pt>
                <c:pt idx="24494">
                  <c:v>24.494000000000028</c:v>
                </c:pt>
                <c:pt idx="24495">
                  <c:v>24.495000000000005</c:v>
                </c:pt>
                <c:pt idx="24496">
                  <c:v>24.496000000000038</c:v>
                </c:pt>
                <c:pt idx="24497">
                  <c:v>24.497000000000014</c:v>
                </c:pt>
                <c:pt idx="24498">
                  <c:v>24.49799999999999</c:v>
                </c:pt>
                <c:pt idx="24499">
                  <c:v>24.499000000000024</c:v>
                </c:pt>
                <c:pt idx="24500">
                  <c:v>24.5</c:v>
                </c:pt>
                <c:pt idx="24501">
                  <c:v>24.501000000000033</c:v>
                </c:pt>
                <c:pt idx="24502">
                  <c:v>24.50200000000001</c:v>
                </c:pt>
                <c:pt idx="24503">
                  <c:v>24.503000000000043</c:v>
                </c:pt>
                <c:pt idx="24504">
                  <c:v>24.504000000000019</c:v>
                </c:pt>
                <c:pt idx="24505">
                  <c:v>24.504999999999995</c:v>
                </c:pt>
                <c:pt idx="24506">
                  <c:v>24.506000000000029</c:v>
                </c:pt>
                <c:pt idx="24507">
                  <c:v>24.507000000000005</c:v>
                </c:pt>
                <c:pt idx="24508">
                  <c:v>24.508000000000038</c:v>
                </c:pt>
                <c:pt idx="24509">
                  <c:v>24.509000000000015</c:v>
                </c:pt>
                <c:pt idx="24510">
                  <c:v>24.509999999999991</c:v>
                </c:pt>
                <c:pt idx="24511">
                  <c:v>24.511000000000024</c:v>
                </c:pt>
                <c:pt idx="24512">
                  <c:v>24.512</c:v>
                </c:pt>
                <c:pt idx="24513">
                  <c:v>24.513000000000034</c:v>
                </c:pt>
                <c:pt idx="24514">
                  <c:v>24.51400000000001</c:v>
                </c:pt>
                <c:pt idx="24515">
                  <c:v>24.515000000000043</c:v>
                </c:pt>
                <c:pt idx="24516">
                  <c:v>24.51600000000002</c:v>
                </c:pt>
                <c:pt idx="24517">
                  <c:v>24.516999999999996</c:v>
                </c:pt>
                <c:pt idx="24518">
                  <c:v>24.518000000000029</c:v>
                </c:pt>
                <c:pt idx="24519">
                  <c:v>24.519000000000005</c:v>
                </c:pt>
                <c:pt idx="24520">
                  <c:v>24.520000000000039</c:v>
                </c:pt>
                <c:pt idx="24521">
                  <c:v>24.521000000000015</c:v>
                </c:pt>
                <c:pt idx="24522">
                  <c:v>24.521999999999991</c:v>
                </c:pt>
                <c:pt idx="24523">
                  <c:v>24.523000000000025</c:v>
                </c:pt>
                <c:pt idx="24524">
                  <c:v>24.524000000000001</c:v>
                </c:pt>
                <c:pt idx="24525">
                  <c:v>24.525000000000034</c:v>
                </c:pt>
                <c:pt idx="24526">
                  <c:v>24.52600000000001</c:v>
                </c:pt>
                <c:pt idx="24527">
                  <c:v>24.527000000000044</c:v>
                </c:pt>
                <c:pt idx="24528">
                  <c:v>24.52800000000002</c:v>
                </c:pt>
                <c:pt idx="24529">
                  <c:v>24.528999999999996</c:v>
                </c:pt>
                <c:pt idx="24530">
                  <c:v>24.53000000000003</c:v>
                </c:pt>
                <c:pt idx="24531">
                  <c:v>24.531000000000006</c:v>
                </c:pt>
                <c:pt idx="24532">
                  <c:v>24.532000000000039</c:v>
                </c:pt>
                <c:pt idx="24533">
                  <c:v>24.533000000000015</c:v>
                </c:pt>
                <c:pt idx="24534">
                  <c:v>24.533999999999992</c:v>
                </c:pt>
                <c:pt idx="24535">
                  <c:v>24.535000000000025</c:v>
                </c:pt>
                <c:pt idx="24536">
                  <c:v>24.536000000000001</c:v>
                </c:pt>
                <c:pt idx="24537">
                  <c:v>24.537000000000035</c:v>
                </c:pt>
                <c:pt idx="24538">
                  <c:v>24.538000000000011</c:v>
                </c:pt>
                <c:pt idx="24539">
                  <c:v>24.539000000000044</c:v>
                </c:pt>
                <c:pt idx="24540">
                  <c:v>24.54000000000002</c:v>
                </c:pt>
                <c:pt idx="24541">
                  <c:v>24.540999999999997</c:v>
                </c:pt>
                <c:pt idx="24542">
                  <c:v>24.54200000000003</c:v>
                </c:pt>
                <c:pt idx="24543">
                  <c:v>24.543000000000006</c:v>
                </c:pt>
                <c:pt idx="24544">
                  <c:v>24.54400000000004</c:v>
                </c:pt>
                <c:pt idx="24545">
                  <c:v>24.545000000000016</c:v>
                </c:pt>
                <c:pt idx="24546">
                  <c:v>24.545999999999992</c:v>
                </c:pt>
                <c:pt idx="24547">
                  <c:v>24.547000000000025</c:v>
                </c:pt>
                <c:pt idx="24548">
                  <c:v>24.548000000000002</c:v>
                </c:pt>
                <c:pt idx="24549">
                  <c:v>24.549000000000035</c:v>
                </c:pt>
                <c:pt idx="24550">
                  <c:v>24.550000000000011</c:v>
                </c:pt>
                <c:pt idx="24551">
                  <c:v>24.551000000000045</c:v>
                </c:pt>
                <c:pt idx="24552">
                  <c:v>24.552000000000021</c:v>
                </c:pt>
                <c:pt idx="24553">
                  <c:v>24.552999999999997</c:v>
                </c:pt>
                <c:pt idx="24554">
                  <c:v>24.55400000000003</c:v>
                </c:pt>
                <c:pt idx="24555">
                  <c:v>24.555000000000007</c:v>
                </c:pt>
                <c:pt idx="24556">
                  <c:v>24.55600000000004</c:v>
                </c:pt>
                <c:pt idx="24557">
                  <c:v>24.557000000000016</c:v>
                </c:pt>
                <c:pt idx="24558">
                  <c:v>24.557999999999993</c:v>
                </c:pt>
                <c:pt idx="24559">
                  <c:v>24.559000000000026</c:v>
                </c:pt>
                <c:pt idx="24560">
                  <c:v>24.560000000000002</c:v>
                </c:pt>
                <c:pt idx="24561">
                  <c:v>24.561000000000035</c:v>
                </c:pt>
                <c:pt idx="24562">
                  <c:v>24.562000000000012</c:v>
                </c:pt>
                <c:pt idx="24563">
                  <c:v>24.563000000000045</c:v>
                </c:pt>
                <c:pt idx="24564">
                  <c:v>24.564000000000021</c:v>
                </c:pt>
                <c:pt idx="24565">
                  <c:v>24.564999999999998</c:v>
                </c:pt>
                <c:pt idx="24566">
                  <c:v>24.566000000000031</c:v>
                </c:pt>
                <c:pt idx="24567">
                  <c:v>24.567000000000007</c:v>
                </c:pt>
                <c:pt idx="24568">
                  <c:v>24.56800000000004</c:v>
                </c:pt>
                <c:pt idx="24569">
                  <c:v>24.569000000000017</c:v>
                </c:pt>
                <c:pt idx="24570">
                  <c:v>24.569999999999993</c:v>
                </c:pt>
                <c:pt idx="24571">
                  <c:v>24.571000000000026</c:v>
                </c:pt>
                <c:pt idx="24572">
                  <c:v>24.572000000000003</c:v>
                </c:pt>
                <c:pt idx="24573">
                  <c:v>24.573000000000036</c:v>
                </c:pt>
                <c:pt idx="24574">
                  <c:v>24.574000000000012</c:v>
                </c:pt>
                <c:pt idx="24575">
                  <c:v>24.575000000000045</c:v>
                </c:pt>
                <c:pt idx="24576">
                  <c:v>24.576000000000022</c:v>
                </c:pt>
                <c:pt idx="24577">
                  <c:v>24.576999999999998</c:v>
                </c:pt>
                <c:pt idx="24578">
                  <c:v>24.578000000000031</c:v>
                </c:pt>
                <c:pt idx="24579">
                  <c:v>24.579000000000008</c:v>
                </c:pt>
                <c:pt idx="24580">
                  <c:v>24.580000000000041</c:v>
                </c:pt>
                <c:pt idx="24581">
                  <c:v>24.581000000000017</c:v>
                </c:pt>
                <c:pt idx="24582">
                  <c:v>24.581999999999994</c:v>
                </c:pt>
                <c:pt idx="24583">
                  <c:v>24.583000000000027</c:v>
                </c:pt>
                <c:pt idx="24584">
                  <c:v>24.584000000000003</c:v>
                </c:pt>
                <c:pt idx="24585">
                  <c:v>24.585000000000036</c:v>
                </c:pt>
                <c:pt idx="24586">
                  <c:v>24.586000000000013</c:v>
                </c:pt>
                <c:pt idx="24587">
                  <c:v>24.587000000000046</c:v>
                </c:pt>
                <c:pt idx="24588">
                  <c:v>24.588000000000022</c:v>
                </c:pt>
                <c:pt idx="24589">
                  <c:v>24.588999999999999</c:v>
                </c:pt>
                <c:pt idx="24590">
                  <c:v>24.590000000000032</c:v>
                </c:pt>
                <c:pt idx="24591">
                  <c:v>24.591000000000008</c:v>
                </c:pt>
                <c:pt idx="24592">
                  <c:v>24.592000000000041</c:v>
                </c:pt>
                <c:pt idx="24593">
                  <c:v>24.593000000000018</c:v>
                </c:pt>
                <c:pt idx="24594">
                  <c:v>24.593999999999994</c:v>
                </c:pt>
                <c:pt idx="24595">
                  <c:v>24.595000000000027</c:v>
                </c:pt>
                <c:pt idx="24596">
                  <c:v>24.596000000000004</c:v>
                </c:pt>
                <c:pt idx="24597">
                  <c:v>24.597000000000037</c:v>
                </c:pt>
                <c:pt idx="24598">
                  <c:v>24.598000000000013</c:v>
                </c:pt>
                <c:pt idx="24599">
                  <c:v>24.599000000000046</c:v>
                </c:pt>
                <c:pt idx="24600">
                  <c:v>24.600000000000023</c:v>
                </c:pt>
                <c:pt idx="24601">
                  <c:v>24.600999999999999</c:v>
                </c:pt>
                <c:pt idx="24602">
                  <c:v>24.602000000000032</c:v>
                </c:pt>
                <c:pt idx="24603">
                  <c:v>24.603000000000009</c:v>
                </c:pt>
                <c:pt idx="24604">
                  <c:v>24.604000000000042</c:v>
                </c:pt>
                <c:pt idx="24605">
                  <c:v>24.605000000000018</c:v>
                </c:pt>
                <c:pt idx="24606">
                  <c:v>24.605999999999995</c:v>
                </c:pt>
                <c:pt idx="24607">
                  <c:v>24.607000000000028</c:v>
                </c:pt>
                <c:pt idx="24608">
                  <c:v>24.608000000000004</c:v>
                </c:pt>
                <c:pt idx="24609">
                  <c:v>24.609000000000037</c:v>
                </c:pt>
                <c:pt idx="24610">
                  <c:v>24.610000000000014</c:v>
                </c:pt>
                <c:pt idx="24611">
                  <c:v>24.61099999999999</c:v>
                </c:pt>
                <c:pt idx="24612">
                  <c:v>24.612000000000023</c:v>
                </c:pt>
                <c:pt idx="24613">
                  <c:v>24.613</c:v>
                </c:pt>
                <c:pt idx="24614">
                  <c:v>24.614000000000033</c:v>
                </c:pt>
                <c:pt idx="24615">
                  <c:v>24.615000000000009</c:v>
                </c:pt>
                <c:pt idx="24616">
                  <c:v>24.616000000000042</c:v>
                </c:pt>
                <c:pt idx="24617">
                  <c:v>24.617000000000019</c:v>
                </c:pt>
                <c:pt idx="24618">
                  <c:v>24.617999999999995</c:v>
                </c:pt>
                <c:pt idx="24619">
                  <c:v>24.619000000000028</c:v>
                </c:pt>
                <c:pt idx="24620">
                  <c:v>24.620000000000005</c:v>
                </c:pt>
                <c:pt idx="24621">
                  <c:v>24.621000000000038</c:v>
                </c:pt>
                <c:pt idx="24622">
                  <c:v>24.622000000000014</c:v>
                </c:pt>
                <c:pt idx="24623">
                  <c:v>24.62299999999999</c:v>
                </c:pt>
                <c:pt idx="24624">
                  <c:v>24.624000000000024</c:v>
                </c:pt>
                <c:pt idx="24625">
                  <c:v>24.625</c:v>
                </c:pt>
                <c:pt idx="24626">
                  <c:v>24.626000000000033</c:v>
                </c:pt>
                <c:pt idx="24627">
                  <c:v>24.62700000000001</c:v>
                </c:pt>
                <c:pt idx="24628">
                  <c:v>24.628000000000043</c:v>
                </c:pt>
                <c:pt idx="24629">
                  <c:v>24.629000000000019</c:v>
                </c:pt>
                <c:pt idx="24630">
                  <c:v>24.629999999999995</c:v>
                </c:pt>
                <c:pt idx="24631">
                  <c:v>24.631000000000029</c:v>
                </c:pt>
                <c:pt idx="24632">
                  <c:v>24.632000000000005</c:v>
                </c:pt>
                <c:pt idx="24633">
                  <c:v>24.633000000000038</c:v>
                </c:pt>
                <c:pt idx="24634">
                  <c:v>24.634000000000015</c:v>
                </c:pt>
                <c:pt idx="24635">
                  <c:v>24.634999999999991</c:v>
                </c:pt>
                <c:pt idx="24636">
                  <c:v>24.636000000000024</c:v>
                </c:pt>
                <c:pt idx="24637">
                  <c:v>24.637</c:v>
                </c:pt>
                <c:pt idx="24638">
                  <c:v>24.638000000000034</c:v>
                </c:pt>
                <c:pt idx="24639">
                  <c:v>24.63900000000001</c:v>
                </c:pt>
                <c:pt idx="24640">
                  <c:v>24.640000000000043</c:v>
                </c:pt>
                <c:pt idx="24641">
                  <c:v>24.64100000000002</c:v>
                </c:pt>
                <c:pt idx="24642">
                  <c:v>24.641999999999996</c:v>
                </c:pt>
                <c:pt idx="24643">
                  <c:v>24.643000000000029</c:v>
                </c:pt>
                <c:pt idx="24644">
                  <c:v>24.644000000000005</c:v>
                </c:pt>
                <c:pt idx="24645">
                  <c:v>24.645000000000039</c:v>
                </c:pt>
                <c:pt idx="24646">
                  <c:v>24.646000000000015</c:v>
                </c:pt>
                <c:pt idx="24647">
                  <c:v>24.646999999999991</c:v>
                </c:pt>
                <c:pt idx="24648">
                  <c:v>24.648000000000025</c:v>
                </c:pt>
                <c:pt idx="24649">
                  <c:v>24.649000000000001</c:v>
                </c:pt>
                <c:pt idx="24650">
                  <c:v>24.650000000000034</c:v>
                </c:pt>
                <c:pt idx="24651">
                  <c:v>24.65100000000001</c:v>
                </c:pt>
                <c:pt idx="24652">
                  <c:v>24.652000000000044</c:v>
                </c:pt>
                <c:pt idx="24653">
                  <c:v>24.65300000000002</c:v>
                </c:pt>
                <c:pt idx="24654">
                  <c:v>24.653999999999996</c:v>
                </c:pt>
                <c:pt idx="24655">
                  <c:v>24.65500000000003</c:v>
                </c:pt>
                <c:pt idx="24656">
                  <c:v>24.656000000000006</c:v>
                </c:pt>
                <c:pt idx="24657">
                  <c:v>24.657000000000039</c:v>
                </c:pt>
                <c:pt idx="24658">
                  <c:v>24.658000000000015</c:v>
                </c:pt>
                <c:pt idx="24659">
                  <c:v>24.658999999999992</c:v>
                </c:pt>
                <c:pt idx="24660">
                  <c:v>24.660000000000025</c:v>
                </c:pt>
                <c:pt idx="24661">
                  <c:v>24.661000000000001</c:v>
                </c:pt>
                <c:pt idx="24662">
                  <c:v>24.662000000000035</c:v>
                </c:pt>
                <c:pt idx="24663">
                  <c:v>24.663000000000011</c:v>
                </c:pt>
                <c:pt idx="24664">
                  <c:v>24.664000000000044</c:v>
                </c:pt>
                <c:pt idx="24665">
                  <c:v>24.66500000000002</c:v>
                </c:pt>
                <c:pt idx="24666">
                  <c:v>24.665999999999997</c:v>
                </c:pt>
                <c:pt idx="24667">
                  <c:v>24.66700000000003</c:v>
                </c:pt>
                <c:pt idx="24668">
                  <c:v>24.668000000000006</c:v>
                </c:pt>
                <c:pt idx="24669">
                  <c:v>24.66900000000004</c:v>
                </c:pt>
                <c:pt idx="24670">
                  <c:v>24.670000000000016</c:v>
                </c:pt>
                <c:pt idx="24671">
                  <c:v>24.670999999999992</c:v>
                </c:pt>
                <c:pt idx="24672">
                  <c:v>24.672000000000025</c:v>
                </c:pt>
                <c:pt idx="24673">
                  <c:v>24.673000000000002</c:v>
                </c:pt>
                <c:pt idx="24674">
                  <c:v>24.674000000000035</c:v>
                </c:pt>
                <c:pt idx="24675">
                  <c:v>24.675000000000011</c:v>
                </c:pt>
                <c:pt idx="24676">
                  <c:v>24.676000000000045</c:v>
                </c:pt>
                <c:pt idx="24677">
                  <c:v>24.677000000000021</c:v>
                </c:pt>
                <c:pt idx="24678">
                  <c:v>24.677999999999997</c:v>
                </c:pt>
                <c:pt idx="24679">
                  <c:v>24.67900000000003</c:v>
                </c:pt>
                <c:pt idx="24680">
                  <c:v>24.680000000000007</c:v>
                </c:pt>
                <c:pt idx="24681">
                  <c:v>24.68100000000004</c:v>
                </c:pt>
                <c:pt idx="24682">
                  <c:v>24.682000000000016</c:v>
                </c:pt>
                <c:pt idx="24683">
                  <c:v>24.682999999999993</c:v>
                </c:pt>
                <c:pt idx="24684">
                  <c:v>24.684000000000026</c:v>
                </c:pt>
                <c:pt idx="24685">
                  <c:v>24.685000000000002</c:v>
                </c:pt>
                <c:pt idx="24686">
                  <c:v>24.686000000000035</c:v>
                </c:pt>
                <c:pt idx="24687">
                  <c:v>24.687000000000012</c:v>
                </c:pt>
                <c:pt idx="24688">
                  <c:v>24.688000000000045</c:v>
                </c:pt>
                <c:pt idx="24689">
                  <c:v>24.689000000000021</c:v>
                </c:pt>
                <c:pt idx="24690">
                  <c:v>24.689999999999998</c:v>
                </c:pt>
                <c:pt idx="24691">
                  <c:v>24.691000000000031</c:v>
                </c:pt>
                <c:pt idx="24692">
                  <c:v>24.692000000000007</c:v>
                </c:pt>
                <c:pt idx="24693">
                  <c:v>24.69300000000004</c:v>
                </c:pt>
                <c:pt idx="24694">
                  <c:v>24.694000000000017</c:v>
                </c:pt>
                <c:pt idx="24695">
                  <c:v>24.694999999999993</c:v>
                </c:pt>
                <c:pt idx="24696">
                  <c:v>24.696000000000026</c:v>
                </c:pt>
                <c:pt idx="24697">
                  <c:v>24.697000000000003</c:v>
                </c:pt>
                <c:pt idx="24698">
                  <c:v>24.698000000000036</c:v>
                </c:pt>
                <c:pt idx="24699">
                  <c:v>24.699000000000012</c:v>
                </c:pt>
                <c:pt idx="24700">
                  <c:v>24.700000000000045</c:v>
                </c:pt>
                <c:pt idx="24701">
                  <c:v>24.701000000000022</c:v>
                </c:pt>
                <c:pt idx="24702">
                  <c:v>24.701999999999998</c:v>
                </c:pt>
                <c:pt idx="24703">
                  <c:v>24.703000000000031</c:v>
                </c:pt>
                <c:pt idx="24704">
                  <c:v>24.704000000000008</c:v>
                </c:pt>
                <c:pt idx="24705">
                  <c:v>24.705000000000041</c:v>
                </c:pt>
                <c:pt idx="24706">
                  <c:v>24.706000000000017</c:v>
                </c:pt>
                <c:pt idx="24707">
                  <c:v>24.706999999999994</c:v>
                </c:pt>
                <c:pt idx="24708">
                  <c:v>24.708000000000027</c:v>
                </c:pt>
                <c:pt idx="24709">
                  <c:v>24.709000000000003</c:v>
                </c:pt>
                <c:pt idx="24710">
                  <c:v>24.710000000000036</c:v>
                </c:pt>
                <c:pt idx="24711">
                  <c:v>24.711000000000013</c:v>
                </c:pt>
                <c:pt idx="24712">
                  <c:v>24.712000000000046</c:v>
                </c:pt>
                <c:pt idx="24713">
                  <c:v>24.713000000000022</c:v>
                </c:pt>
                <c:pt idx="24714">
                  <c:v>24.713999999999999</c:v>
                </c:pt>
                <c:pt idx="24715">
                  <c:v>24.715000000000032</c:v>
                </c:pt>
                <c:pt idx="24716">
                  <c:v>24.716000000000008</c:v>
                </c:pt>
                <c:pt idx="24717">
                  <c:v>24.717000000000041</c:v>
                </c:pt>
                <c:pt idx="24718">
                  <c:v>24.718000000000018</c:v>
                </c:pt>
                <c:pt idx="24719">
                  <c:v>24.718999999999994</c:v>
                </c:pt>
                <c:pt idx="24720">
                  <c:v>24.720000000000027</c:v>
                </c:pt>
                <c:pt idx="24721">
                  <c:v>24.721000000000004</c:v>
                </c:pt>
                <c:pt idx="24722">
                  <c:v>24.722000000000037</c:v>
                </c:pt>
                <c:pt idx="24723">
                  <c:v>24.723000000000013</c:v>
                </c:pt>
                <c:pt idx="24724">
                  <c:v>24.724000000000046</c:v>
                </c:pt>
                <c:pt idx="24725">
                  <c:v>24.725000000000023</c:v>
                </c:pt>
                <c:pt idx="24726">
                  <c:v>24.725999999999999</c:v>
                </c:pt>
                <c:pt idx="24727">
                  <c:v>24.727000000000032</c:v>
                </c:pt>
                <c:pt idx="24728">
                  <c:v>24.728000000000009</c:v>
                </c:pt>
                <c:pt idx="24729">
                  <c:v>24.729000000000042</c:v>
                </c:pt>
                <c:pt idx="24730">
                  <c:v>24.730000000000018</c:v>
                </c:pt>
                <c:pt idx="24731">
                  <c:v>24.730999999999995</c:v>
                </c:pt>
                <c:pt idx="24732">
                  <c:v>24.732000000000028</c:v>
                </c:pt>
                <c:pt idx="24733">
                  <c:v>24.733000000000004</c:v>
                </c:pt>
                <c:pt idx="24734">
                  <c:v>24.734000000000037</c:v>
                </c:pt>
                <c:pt idx="24735">
                  <c:v>24.735000000000014</c:v>
                </c:pt>
                <c:pt idx="24736">
                  <c:v>24.73599999999999</c:v>
                </c:pt>
                <c:pt idx="24737">
                  <c:v>24.737000000000023</c:v>
                </c:pt>
                <c:pt idx="24738">
                  <c:v>24.738</c:v>
                </c:pt>
                <c:pt idx="24739">
                  <c:v>24.739000000000033</c:v>
                </c:pt>
                <c:pt idx="24740">
                  <c:v>24.740000000000009</c:v>
                </c:pt>
                <c:pt idx="24741">
                  <c:v>24.741000000000042</c:v>
                </c:pt>
                <c:pt idx="24742">
                  <c:v>24.742000000000019</c:v>
                </c:pt>
                <c:pt idx="24743">
                  <c:v>24.742999999999995</c:v>
                </c:pt>
                <c:pt idx="24744">
                  <c:v>24.744000000000028</c:v>
                </c:pt>
                <c:pt idx="24745">
                  <c:v>24.745000000000005</c:v>
                </c:pt>
                <c:pt idx="24746">
                  <c:v>24.746000000000038</c:v>
                </c:pt>
                <c:pt idx="24747">
                  <c:v>24.747000000000014</c:v>
                </c:pt>
                <c:pt idx="24748">
                  <c:v>24.74799999999999</c:v>
                </c:pt>
                <c:pt idx="24749">
                  <c:v>24.749000000000024</c:v>
                </c:pt>
                <c:pt idx="24750">
                  <c:v>24.75</c:v>
                </c:pt>
                <c:pt idx="24751">
                  <c:v>24.751000000000033</c:v>
                </c:pt>
                <c:pt idx="24752">
                  <c:v>24.75200000000001</c:v>
                </c:pt>
                <c:pt idx="24753">
                  <c:v>24.753000000000043</c:v>
                </c:pt>
                <c:pt idx="24754">
                  <c:v>24.754000000000019</c:v>
                </c:pt>
                <c:pt idx="24755">
                  <c:v>24.754999999999995</c:v>
                </c:pt>
                <c:pt idx="24756">
                  <c:v>24.756000000000029</c:v>
                </c:pt>
                <c:pt idx="24757">
                  <c:v>24.757000000000005</c:v>
                </c:pt>
                <c:pt idx="24758">
                  <c:v>24.758000000000038</c:v>
                </c:pt>
                <c:pt idx="24759">
                  <c:v>24.759000000000015</c:v>
                </c:pt>
                <c:pt idx="24760">
                  <c:v>24.759999999999991</c:v>
                </c:pt>
                <c:pt idx="24761">
                  <c:v>24.761000000000024</c:v>
                </c:pt>
                <c:pt idx="24762">
                  <c:v>24.762</c:v>
                </c:pt>
                <c:pt idx="24763">
                  <c:v>24.763000000000034</c:v>
                </c:pt>
                <c:pt idx="24764">
                  <c:v>24.76400000000001</c:v>
                </c:pt>
                <c:pt idx="24765">
                  <c:v>24.765000000000043</c:v>
                </c:pt>
                <c:pt idx="24766">
                  <c:v>24.76600000000002</c:v>
                </c:pt>
                <c:pt idx="24767">
                  <c:v>24.766999999999996</c:v>
                </c:pt>
                <c:pt idx="24768">
                  <c:v>24.768000000000029</c:v>
                </c:pt>
                <c:pt idx="24769">
                  <c:v>24.769000000000005</c:v>
                </c:pt>
                <c:pt idx="24770">
                  <c:v>24.770000000000039</c:v>
                </c:pt>
                <c:pt idx="24771">
                  <c:v>24.771000000000015</c:v>
                </c:pt>
                <c:pt idx="24772">
                  <c:v>24.771999999999991</c:v>
                </c:pt>
                <c:pt idx="24773">
                  <c:v>24.773000000000025</c:v>
                </c:pt>
                <c:pt idx="24774">
                  <c:v>24.774000000000001</c:v>
                </c:pt>
                <c:pt idx="24775">
                  <c:v>24.775000000000034</c:v>
                </c:pt>
                <c:pt idx="24776">
                  <c:v>24.77600000000001</c:v>
                </c:pt>
                <c:pt idx="24777">
                  <c:v>24.777000000000044</c:v>
                </c:pt>
                <c:pt idx="24778">
                  <c:v>24.77800000000002</c:v>
                </c:pt>
                <c:pt idx="24779">
                  <c:v>24.778999999999996</c:v>
                </c:pt>
                <c:pt idx="24780">
                  <c:v>24.78000000000003</c:v>
                </c:pt>
                <c:pt idx="24781">
                  <c:v>24.781000000000006</c:v>
                </c:pt>
                <c:pt idx="24782">
                  <c:v>24.782000000000039</c:v>
                </c:pt>
                <c:pt idx="24783">
                  <c:v>24.783000000000015</c:v>
                </c:pt>
                <c:pt idx="24784">
                  <c:v>24.783999999999992</c:v>
                </c:pt>
                <c:pt idx="24785">
                  <c:v>24.785000000000025</c:v>
                </c:pt>
                <c:pt idx="24786">
                  <c:v>24.786000000000001</c:v>
                </c:pt>
                <c:pt idx="24787">
                  <c:v>24.787000000000035</c:v>
                </c:pt>
                <c:pt idx="24788">
                  <c:v>24.788000000000011</c:v>
                </c:pt>
                <c:pt idx="24789">
                  <c:v>24.789000000000044</c:v>
                </c:pt>
                <c:pt idx="24790">
                  <c:v>24.79000000000002</c:v>
                </c:pt>
                <c:pt idx="24791">
                  <c:v>24.790999999999997</c:v>
                </c:pt>
                <c:pt idx="24792">
                  <c:v>24.79200000000003</c:v>
                </c:pt>
                <c:pt idx="24793">
                  <c:v>24.793000000000006</c:v>
                </c:pt>
                <c:pt idx="24794">
                  <c:v>24.79400000000004</c:v>
                </c:pt>
                <c:pt idx="24795">
                  <c:v>24.795000000000016</c:v>
                </c:pt>
                <c:pt idx="24796">
                  <c:v>24.795999999999992</c:v>
                </c:pt>
                <c:pt idx="24797">
                  <c:v>24.797000000000025</c:v>
                </c:pt>
                <c:pt idx="24798">
                  <c:v>24.798000000000002</c:v>
                </c:pt>
                <c:pt idx="24799">
                  <c:v>24.799000000000035</c:v>
                </c:pt>
                <c:pt idx="24800">
                  <c:v>24.800000000000011</c:v>
                </c:pt>
                <c:pt idx="24801">
                  <c:v>24.801000000000045</c:v>
                </c:pt>
                <c:pt idx="24802">
                  <c:v>24.802000000000021</c:v>
                </c:pt>
                <c:pt idx="24803">
                  <c:v>24.802999999999997</c:v>
                </c:pt>
                <c:pt idx="24804">
                  <c:v>24.80400000000003</c:v>
                </c:pt>
                <c:pt idx="24805">
                  <c:v>24.805000000000007</c:v>
                </c:pt>
                <c:pt idx="24806">
                  <c:v>24.80600000000004</c:v>
                </c:pt>
                <c:pt idx="24807">
                  <c:v>24.807000000000016</c:v>
                </c:pt>
                <c:pt idx="24808">
                  <c:v>24.807999999999993</c:v>
                </c:pt>
                <c:pt idx="24809">
                  <c:v>24.809000000000026</c:v>
                </c:pt>
                <c:pt idx="24810">
                  <c:v>24.810000000000002</c:v>
                </c:pt>
                <c:pt idx="24811">
                  <c:v>24.811000000000035</c:v>
                </c:pt>
                <c:pt idx="24812">
                  <c:v>24.812000000000012</c:v>
                </c:pt>
                <c:pt idx="24813">
                  <c:v>24.813000000000045</c:v>
                </c:pt>
                <c:pt idx="24814">
                  <c:v>24.814000000000021</c:v>
                </c:pt>
                <c:pt idx="24815">
                  <c:v>24.814999999999998</c:v>
                </c:pt>
                <c:pt idx="24816">
                  <c:v>24.816000000000031</c:v>
                </c:pt>
                <c:pt idx="24817">
                  <c:v>24.817000000000007</c:v>
                </c:pt>
                <c:pt idx="24818">
                  <c:v>24.81800000000004</c:v>
                </c:pt>
                <c:pt idx="24819">
                  <c:v>24.819000000000017</c:v>
                </c:pt>
                <c:pt idx="24820">
                  <c:v>24.819999999999993</c:v>
                </c:pt>
                <c:pt idx="24821">
                  <c:v>24.821000000000026</c:v>
                </c:pt>
                <c:pt idx="24822">
                  <c:v>24.822000000000003</c:v>
                </c:pt>
                <c:pt idx="24823">
                  <c:v>24.823000000000036</c:v>
                </c:pt>
                <c:pt idx="24824">
                  <c:v>24.824000000000012</c:v>
                </c:pt>
                <c:pt idx="24825">
                  <c:v>24.825000000000045</c:v>
                </c:pt>
                <c:pt idx="24826">
                  <c:v>24.826000000000022</c:v>
                </c:pt>
                <c:pt idx="24827">
                  <c:v>24.826999999999998</c:v>
                </c:pt>
                <c:pt idx="24828">
                  <c:v>24.828000000000031</c:v>
                </c:pt>
                <c:pt idx="24829">
                  <c:v>24.829000000000008</c:v>
                </c:pt>
                <c:pt idx="24830">
                  <c:v>24.830000000000041</c:v>
                </c:pt>
                <c:pt idx="24831">
                  <c:v>24.831000000000017</c:v>
                </c:pt>
                <c:pt idx="24832">
                  <c:v>24.831999999999994</c:v>
                </c:pt>
                <c:pt idx="24833">
                  <c:v>24.833000000000027</c:v>
                </c:pt>
                <c:pt idx="24834">
                  <c:v>24.834000000000003</c:v>
                </c:pt>
                <c:pt idx="24835">
                  <c:v>24.835000000000036</c:v>
                </c:pt>
                <c:pt idx="24836">
                  <c:v>24.836000000000013</c:v>
                </c:pt>
                <c:pt idx="24837">
                  <c:v>24.837000000000046</c:v>
                </c:pt>
                <c:pt idx="24838">
                  <c:v>24.838000000000022</c:v>
                </c:pt>
                <c:pt idx="24839">
                  <c:v>24.838999999999999</c:v>
                </c:pt>
                <c:pt idx="24840">
                  <c:v>24.840000000000032</c:v>
                </c:pt>
                <c:pt idx="24841">
                  <c:v>24.841000000000008</c:v>
                </c:pt>
                <c:pt idx="24842">
                  <c:v>24.842000000000041</c:v>
                </c:pt>
                <c:pt idx="24843">
                  <c:v>24.843000000000018</c:v>
                </c:pt>
                <c:pt idx="24844">
                  <c:v>24.843999999999994</c:v>
                </c:pt>
                <c:pt idx="24845">
                  <c:v>24.845000000000027</c:v>
                </c:pt>
                <c:pt idx="24846">
                  <c:v>24.846000000000004</c:v>
                </c:pt>
                <c:pt idx="24847">
                  <c:v>24.847000000000037</c:v>
                </c:pt>
                <c:pt idx="24848">
                  <c:v>24.848000000000013</c:v>
                </c:pt>
                <c:pt idx="24849">
                  <c:v>24.849000000000046</c:v>
                </c:pt>
                <c:pt idx="24850">
                  <c:v>24.850000000000023</c:v>
                </c:pt>
                <c:pt idx="24851">
                  <c:v>24.850999999999999</c:v>
                </c:pt>
                <c:pt idx="24852">
                  <c:v>24.852000000000032</c:v>
                </c:pt>
                <c:pt idx="24853">
                  <c:v>24.853000000000009</c:v>
                </c:pt>
                <c:pt idx="24854">
                  <c:v>24.854000000000042</c:v>
                </c:pt>
                <c:pt idx="24855">
                  <c:v>24.855000000000018</c:v>
                </c:pt>
                <c:pt idx="24856">
                  <c:v>24.855999999999995</c:v>
                </c:pt>
                <c:pt idx="24857">
                  <c:v>24.857000000000028</c:v>
                </c:pt>
                <c:pt idx="24858">
                  <c:v>24.858000000000004</c:v>
                </c:pt>
                <c:pt idx="24859">
                  <c:v>24.859000000000037</c:v>
                </c:pt>
                <c:pt idx="24860">
                  <c:v>24.860000000000014</c:v>
                </c:pt>
                <c:pt idx="24861">
                  <c:v>24.86099999999999</c:v>
                </c:pt>
                <c:pt idx="24862">
                  <c:v>24.862000000000023</c:v>
                </c:pt>
                <c:pt idx="24863">
                  <c:v>24.863</c:v>
                </c:pt>
                <c:pt idx="24864">
                  <c:v>24.864000000000033</c:v>
                </c:pt>
                <c:pt idx="24865">
                  <c:v>24.865000000000009</c:v>
                </c:pt>
                <c:pt idx="24866">
                  <c:v>24.866000000000042</c:v>
                </c:pt>
                <c:pt idx="24867">
                  <c:v>24.867000000000019</c:v>
                </c:pt>
                <c:pt idx="24868">
                  <c:v>24.867999999999995</c:v>
                </c:pt>
                <c:pt idx="24869">
                  <c:v>24.869000000000028</c:v>
                </c:pt>
                <c:pt idx="24870">
                  <c:v>24.870000000000005</c:v>
                </c:pt>
                <c:pt idx="24871">
                  <c:v>24.871000000000038</c:v>
                </c:pt>
                <c:pt idx="24872">
                  <c:v>24.872000000000014</c:v>
                </c:pt>
                <c:pt idx="24873">
                  <c:v>24.87299999999999</c:v>
                </c:pt>
                <c:pt idx="24874">
                  <c:v>24.874000000000024</c:v>
                </c:pt>
                <c:pt idx="24875">
                  <c:v>24.875</c:v>
                </c:pt>
                <c:pt idx="24876">
                  <c:v>24.876000000000033</c:v>
                </c:pt>
                <c:pt idx="24877">
                  <c:v>24.87700000000001</c:v>
                </c:pt>
                <c:pt idx="24878">
                  <c:v>24.878000000000043</c:v>
                </c:pt>
                <c:pt idx="24879">
                  <c:v>24.879000000000019</c:v>
                </c:pt>
                <c:pt idx="24880">
                  <c:v>24.879999999999995</c:v>
                </c:pt>
                <c:pt idx="24881">
                  <c:v>24.881000000000029</c:v>
                </c:pt>
                <c:pt idx="24882">
                  <c:v>24.882000000000005</c:v>
                </c:pt>
                <c:pt idx="24883">
                  <c:v>24.883000000000038</c:v>
                </c:pt>
                <c:pt idx="24884">
                  <c:v>24.884000000000015</c:v>
                </c:pt>
                <c:pt idx="24885">
                  <c:v>24.884999999999991</c:v>
                </c:pt>
                <c:pt idx="24886">
                  <c:v>24.886000000000024</c:v>
                </c:pt>
                <c:pt idx="24887">
                  <c:v>24.887</c:v>
                </c:pt>
                <c:pt idx="24888">
                  <c:v>24.888000000000034</c:v>
                </c:pt>
                <c:pt idx="24889">
                  <c:v>24.88900000000001</c:v>
                </c:pt>
                <c:pt idx="24890">
                  <c:v>24.890000000000043</c:v>
                </c:pt>
                <c:pt idx="24891">
                  <c:v>24.89100000000002</c:v>
                </c:pt>
                <c:pt idx="24892">
                  <c:v>24.891999999999996</c:v>
                </c:pt>
                <c:pt idx="24893">
                  <c:v>24.893000000000029</c:v>
                </c:pt>
                <c:pt idx="24894">
                  <c:v>24.894000000000005</c:v>
                </c:pt>
                <c:pt idx="24895">
                  <c:v>24.895000000000039</c:v>
                </c:pt>
                <c:pt idx="24896">
                  <c:v>24.896000000000015</c:v>
                </c:pt>
                <c:pt idx="24897">
                  <c:v>24.896999999999991</c:v>
                </c:pt>
                <c:pt idx="24898">
                  <c:v>24.898000000000025</c:v>
                </c:pt>
                <c:pt idx="24899">
                  <c:v>24.899000000000001</c:v>
                </c:pt>
                <c:pt idx="24900">
                  <c:v>24.900000000000034</c:v>
                </c:pt>
                <c:pt idx="24901">
                  <c:v>24.90100000000001</c:v>
                </c:pt>
                <c:pt idx="24902">
                  <c:v>24.902000000000044</c:v>
                </c:pt>
                <c:pt idx="24903">
                  <c:v>24.90300000000002</c:v>
                </c:pt>
                <c:pt idx="24904">
                  <c:v>24.903999999999996</c:v>
                </c:pt>
                <c:pt idx="24905">
                  <c:v>24.90500000000003</c:v>
                </c:pt>
                <c:pt idx="24906">
                  <c:v>24.906000000000006</c:v>
                </c:pt>
                <c:pt idx="24907">
                  <c:v>24.907000000000039</c:v>
                </c:pt>
                <c:pt idx="24908">
                  <c:v>24.908000000000015</c:v>
                </c:pt>
                <c:pt idx="24909">
                  <c:v>24.908999999999992</c:v>
                </c:pt>
                <c:pt idx="24910">
                  <c:v>24.910000000000025</c:v>
                </c:pt>
                <c:pt idx="24911">
                  <c:v>24.911000000000001</c:v>
                </c:pt>
                <c:pt idx="24912">
                  <c:v>24.912000000000035</c:v>
                </c:pt>
                <c:pt idx="24913">
                  <c:v>24.913000000000011</c:v>
                </c:pt>
                <c:pt idx="24914">
                  <c:v>24.914000000000044</c:v>
                </c:pt>
                <c:pt idx="24915">
                  <c:v>24.91500000000002</c:v>
                </c:pt>
                <c:pt idx="24916">
                  <c:v>24.915999999999997</c:v>
                </c:pt>
                <c:pt idx="24917">
                  <c:v>24.91700000000003</c:v>
                </c:pt>
                <c:pt idx="24918">
                  <c:v>24.918000000000006</c:v>
                </c:pt>
                <c:pt idx="24919">
                  <c:v>24.91900000000004</c:v>
                </c:pt>
                <c:pt idx="24920">
                  <c:v>24.920000000000016</c:v>
                </c:pt>
                <c:pt idx="24921">
                  <c:v>24.920999999999992</c:v>
                </c:pt>
                <c:pt idx="24922">
                  <c:v>24.922000000000025</c:v>
                </c:pt>
                <c:pt idx="24923">
                  <c:v>24.923000000000002</c:v>
                </c:pt>
                <c:pt idx="24924">
                  <c:v>24.924000000000035</c:v>
                </c:pt>
                <c:pt idx="24925">
                  <c:v>24.925000000000011</c:v>
                </c:pt>
                <c:pt idx="24926">
                  <c:v>24.926000000000045</c:v>
                </c:pt>
                <c:pt idx="24927">
                  <c:v>24.927000000000021</c:v>
                </c:pt>
                <c:pt idx="24928">
                  <c:v>24.927999999999997</c:v>
                </c:pt>
                <c:pt idx="24929">
                  <c:v>24.92900000000003</c:v>
                </c:pt>
                <c:pt idx="24930">
                  <c:v>24.930000000000007</c:v>
                </c:pt>
                <c:pt idx="24931">
                  <c:v>24.93100000000004</c:v>
                </c:pt>
                <c:pt idx="24932">
                  <c:v>24.932000000000016</c:v>
                </c:pt>
                <c:pt idx="24933">
                  <c:v>24.932999999999993</c:v>
                </c:pt>
                <c:pt idx="24934">
                  <c:v>24.934000000000026</c:v>
                </c:pt>
                <c:pt idx="24935">
                  <c:v>24.935000000000002</c:v>
                </c:pt>
                <c:pt idx="24936">
                  <c:v>24.936000000000035</c:v>
                </c:pt>
                <c:pt idx="24937">
                  <c:v>24.937000000000012</c:v>
                </c:pt>
                <c:pt idx="24938">
                  <c:v>24.938000000000045</c:v>
                </c:pt>
                <c:pt idx="24939">
                  <c:v>24.939000000000021</c:v>
                </c:pt>
                <c:pt idx="24940">
                  <c:v>24.939999999999998</c:v>
                </c:pt>
                <c:pt idx="24941">
                  <c:v>24.941000000000031</c:v>
                </c:pt>
                <c:pt idx="24942">
                  <c:v>24.942000000000007</c:v>
                </c:pt>
                <c:pt idx="24943">
                  <c:v>24.94300000000004</c:v>
                </c:pt>
                <c:pt idx="24944">
                  <c:v>24.944000000000017</c:v>
                </c:pt>
                <c:pt idx="24945">
                  <c:v>24.944999999999993</c:v>
                </c:pt>
                <c:pt idx="24946">
                  <c:v>24.946000000000026</c:v>
                </c:pt>
                <c:pt idx="24947">
                  <c:v>24.947000000000003</c:v>
                </c:pt>
                <c:pt idx="24948">
                  <c:v>24.948000000000036</c:v>
                </c:pt>
                <c:pt idx="24949">
                  <c:v>24.949000000000012</c:v>
                </c:pt>
                <c:pt idx="24950">
                  <c:v>24.950000000000045</c:v>
                </c:pt>
                <c:pt idx="24951">
                  <c:v>24.951000000000022</c:v>
                </c:pt>
                <c:pt idx="24952">
                  <c:v>24.951999999999998</c:v>
                </c:pt>
                <c:pt idx="24953">
                  <c:v>24.953000000000031</c:v>
                </c:pt>
                <c:pt idx="24954">
                  <c:v>24.954000000000008</c:v>
                </c:pt>
                <c:pt idx="24955">
                  <c:v>24.955000000000041</c:v>
                </c:pt>
                <c:pt idx="24956">
                  <c:v>24.956000000000017</c:v>
                </c:pt>
                <c:pt idx="24957">
                  <c:v>24.956999999999994</c:v>
                </c:pt>
                <c:pt idx="24958">
                  <c:v>24.958000000000027</c:v>
                </c:pt>
                <c:pt idx="24959">
                  <c:v>24.959000000000003</c:v>
                </c:pt>
                <c:pt idx="24960">
                  <c:v>24.960000000000036</c:v>
                </c:pt>
                <c:pt idx="24961">
                  <c:v>24.961000000000013</c:v>
                </c:pt>
                <c:pt idx="24962">
                  <c:v>24.962000000000046</c:v>
                </c:pt>
                <c:pt idx="24963">
                  <c:v>24.963000000000022</c:v>
                </c:pt>
                <c:pt idx="24964">
                  <c:v>24.963999999999999</c:v>
                </c:pt>
                <c:pt idx="24965">
                  <c:v>24.965000000000032</c:v>
                </c:pt>
                <c:pt idx="24966">
                  <c:v>24.966000000000008</c:v>
                </c:pt>
                <c:pt idx="24967">
                  <c:v>24.967000000000041</c:v>
                </c:pt>
                <c:pt idx="24968">
                  <c:v>24.968000000000018</c:v>
                </c:pt>
                <c:pt idx="24969">
                  <c:v>24.968999999999994</c:v>
                </c:pt>
                <c:pt idx="24970">
                  <c:v>24.970000000000027</c:v>
                </c:pt>
                <c:pt idx="24971">
                  <c:v>24.971000000000004</c:v>
                </c:pt>
                <c:pt idx="24972">
                  <c:v>24.972000000000037</c:v>
                </c:pt>
                <c:pt idx="24973">
                  <c:v>24.973000000000013</c:v>
                </c:pt>
                <c:pt idx="24974">
                  <c:v>24.974000000000046</c:v>
                </c:pt>
                <c:pt idx="24975">
                  <c:v>24.975000000000023</c:v>
                </c:pt>
                <c:pt idx="24976">
                  <c:v>24.975999999999999</c:v>
                </c:pt>
                <c:pt idx="24977">
                  <c:v>24.977000000000032</c:v>
                </c:pt>
                <c:pt idx="24978">
                  <c:v>24.978000000000009</c:v>
                </c:pt>
                <c:pt idx="24979">
                  <c:v>24.979000000000042</c:v>
                </c:pt>
                <c:pt idx="24980">
                  <c:v>24.980000000000018</c:v>
                </c:pt>
                <c:pt idx="24981">
                  <c:v>24.980999999999995</c:v>
                </c:pt>
                <c:pt idx="24982">
                  <c:v>24.982000000000028</c:v>
                </c:pt>
                <c:pt idx="24983">
                  <c:v>24.983000000000004</c:v>
                </c:pt>
                <c:pt idx="24984">
                  <c:v>24.984000000000037</c:v>
                </c:pt>
                <c:pt idx="24985">
                  <c:v>24.985000000000014</c:v>
                </c:pt>
                <c:pt idx="24986">
                  <c:v>24.98599999999999</c:v>
                </c:pt>
                <c:pt idx="24987">
                  <c:v>24.987000000000023</c:v>
                </c:pt>
                <c:pt idx="24988">
                  <c:v>24.988</c:v>
                </c:pt>
                <c:pt idx="24989">
                  <c:v>24.989000000000033</c:v>
                </c:pt>
                <c:pt idx="24990">
                  <c:v>24.990000000000009</c:v>
                </c:pt>
                <c:pt idx="24991">
                  <c:v>24.991000000000042</c:v>
                </c:pt>
                <c:pt idx="24992">
                  <c:v>24.992000000000019</c:v>
                </c:pt>
                <c:pt idx="24993">
                  <c:v>24.992999999999995</c:v>
                </c:pt>
                <c:pt idx="24994">
                  <c:v>24.994000000000028</c:v>
                </c:pt>
                <c:pt idx="24995">
                  <c:v>24.995000000000005</c:v>
                </c:pt>
                <c:pt idx="24996">
                  <c:v>24.996000000000038</c:v>
                </c:pt>
                <c:pt idx="24997">
                  <c:v>24.997000000000014</c:v>
                </c:pt>
                <c:pt idx="24998">
                  <c:v>24.99799999999999</c:v>
                </c:pt>
                <c:pt idx="24999">
                  <c:v>24.999000000000024</c:v>
                </c:pt>
                <c:pt idx="25000">
                  <c:v>25</c:v>
                </c:pt>
                <c:pt idx="25001">
                  <c:v>25.001000000000033</c:v>
                </c:pt>
                <c:pt idx="25002">
                  <c:v>25.00200000000001</c:v>
                </c:pt>
                <c:pt idx="25003">
                  <c:v>25.003000000000043</c:v>
                </c:pt>
                <c:pt idx="25004">
                  <c:v>25.004000000000019</c:v>
                </c:pt>
                <c:pt idx="25005">
                  <c:v>25.004999999999995</c:v>
                </c:pt>
                <c:pt idx="25006">
                  <c:v>25.006000000000029</c:v>
                </c:pt>
                <c:pt idx="25007">
                  <c:v>25.007000000000005</c:v>
                </c:pt>
                <c:pt idx="25008">
                  <c:v>25.008000000000038</c:v>
                </c:pt>
                <c:pt idx="25009">
                  <c:v>25.009000000000015</c:v>
                </c:pt>
                <c:pt idx="25010">
                  <c:v>25.009999999999991</c:v>
                </c:pt>
                <c:pt idx="25011">
                  <c:v>25.011000000000024</c:v>
                </c:pt>
                <c:pt idx="25012">
                  <c:v>25.012</c:v>
                </c:pt>
                <c:pt idx="25013">
                  <c:v>25.013000000000034</c:v>
                </c:pt>
                <c:pt idx="25014">
                  <c:v>25.01400000000001</c:v>
                </c:pt>
                <c:pt idx="25015">
                  <c:v>25.015000000000043</c:v>
                </c:pt>
                <c:pt idx="25016">
                  <c:v>25.01600000000002</c:v>
                </c:pt>
                <c:pt idx="25017">
                  <c:v>25.016999999999996</c:v>
                </c:pt>
                <c:pt idx="25018">
                  <c:v>25.018000000000029</c:v>
                </c:pt>
                <c:pt idx="25019">
                  <c:v>25.019000000000005</c:v>
                </c:pt>
                <c:pt idx="25020">
                  <c:v>25.020000000000039</c:v>
                </c:pt>
                <c:pt idx="25021">
                  <c:v>25.021000000000015</c:v>
                </c:pt>
                <c:pt idx="25022">
                  <c:v>25.021999999999991</c:v>
                </c:pt>
                <c:pt idx="25023">
                  <c:v>25.023000000000025</c:v>
                </c:pt>
                <c:pt idx="25024">
                  <c:v>25.024000000000001</c:v>
                </c:pt>
                <c:pt idx="25025">
                  <c:v>25.025000000000034</c:v>
                </c:pt>
                <c:pt idx="25026">
                  <c:v>25.02600000000001</c:v>
                </c:pt>
                <c:pt idx="25027">
                  <c:v>25.027000000000044</c:v>
                </c:pt>
                <c:pt idx="25028">
                  <c:v>25.02800000000002</c:v>
                </c:pt>
                <c:pt idx="25029">
                  <c:v>25.028999999999996</c:v>
                </c:pt>
                <c:pt idx="25030">
                  <c:v>25.03000000000003</c:v>
                </c:pt>
                <c:pt idx="25031">
                  <c:v>25.031000000000006</c:v>
                </c:pt>
                <c:pt idx="25032">
                  <c:v>25.032000000000039</c:v>
                </c:pt>
                <c:pt idx="25033">
                  <c:v>25.033000000000015</c:v>
                </c:pt>
                <c:pt idx="25034">
                  <c:v>25.033999999999992</c:v>
                </c:pt>
                <c:pt idx="25035">
                  <c:v>25.035000000000025</c:v>
                </c:pt>
                <c:pt idx="25036">
                  <c:v>25.036000000000001</c:v>
                </c:pt>
                <c:pt idx="25037">
                  <c:v>25.037000000000035</c:v>
                </c:pt>
                <c:pt idx="25038">
                  <c:v>25.038000000000011</c:v>
                </c:pt>
                <c:pt idx="25039">
                  <c:v>25.039000000000044</c:v>
                </c:pt>
                <c:pt idx="25040">
                  <c:v>25.04000000000002</c:v>
                </c:pt>
                <c:pt idx="25041">
                  <c:v>25.040999999999997</c:v>
                </c:pt>
                <c:pt idx="25042">
                  <c:v>25.04200000000003</c:v>
                </c:pt>
                <c:pt idx="25043">
                  <c:v>25.043000000000006</c:v>
                </c:pt>
                <c:pt idx="25044">
                  <c:v>25.04400000000004</c:v>
                </c:pt>
                <c:pt idx="25045">
                  <c:v>25.045000000000016</c:v>
                </c:pt>
                <c:pt idx="25046">
                  <c:v>25.045999999999992</c:v>
                </c:pt>
                <c:pt idx="25047">
                  <c:v>25.047000000000025</c:v>
                </c:pt>
                <c:pt idx="25048">
                  <c:v>25.048000000000002</c:v>
                </c:pt>
                <c:pt idx="25049">
                  <c:v>25.049000000000035</c:v>
                </c:pt>
                <c:pt idx="25050">
                  <c:v>25.050000000000011</c:v>
                </c:pt>
                <c:pt idx="25051">
                  <c:v>25.051000000000045</c:v>
                </c:pt>
                <c:pt idx="25052">
                  <c:v>25.052000000000021</c:v>
                </c:pt>
                <c:pt idx="25053">
                  <c:v>25.052999999999997</c:v>
                </c:pt>
                <c:pt idx="25054">
                  <c:v>25.05400000000003</c:v>
                </c:pt>
                <c:pt idx="25055">
                  <c:v>25.055000000000007</c:v>
                </c:pt>
                <c:pt idx="25056">
                  <c:v>25.05600000000004</c:v>
                </c:pt>
                <c:pt idx="25057">
                  <c:v>25.057000000000016</c:v>
                </c:pt>
                <c:pt idx="25058">
                  <c:v>25.057999999999993</c:v>
                </c:pt>
                <c:pt idx="25059">
                  <c:v>25.059000000000026</c:v>
                </c:pt>
                <c:pt idx="25060">
                  <c:v>25.060000000000002</c:v>
                </c:pt>
                <c:pt idx="25061">
                  <c:v>25.061000000000035</c:v>
                </c:pt>
                <c:pt idx="25062">
                  <c:v>25.062000000000012</c:v>
                </c:pt>
                <c:pt idx="25063">
                  <c:v>25.063000000000045</c:v>
                </c:pt>
                <c:pt idx="25064">
                  <c:v>25.064000000000021</c:v>
                </c:pt>
                <c:pt idx="25065">
                  <c:v>25.064999999999998</c:v>
                </c:pt>
                <c:pt idx="25066">
                  <c:v>25.066000000000031</c:v>
                </c:pt>
                <c:pt idx="25067">
                  <c:v>25.067000000000007</c:v>
                </c:pt>
                <c:pt idx="25068">
                  <c:v>25.06800000000004</c:v>
                </c:pt>
                <c:pt idx="25069">
                  <c:v>25.069000000000017</c:v>
                </c:pt>
                <c:pt idx="25070">
                  <c:v>25.069999999999993</c:v>
                </c:pt>
                <c:pt idx="25071">
                  <c:v>25.071000000000026</c:v>
                </c:pt>
                <c:pt idx="25072">
                  <c:v>25.072000000000003</c:v>
                </c:pt>
                <c:pt idx="25073">
                  <c:v>25.073000000000036</c:v>
                </c:pt>
                <c:pt idx="25074">
                  <c:v>25.074000000000012</c:v>
                </c:pt>
                <c:pt idx="25075">
                  <c:v>25.075000000000045</c:v>
                </c:pt>
                <c:pt idx="25076">
                  <c:v>25.076000000000022</c:v>
                </c:pt>
                <c:pt idx="25077">
                  <c:v>25.076999999999998</c:v>
                </c:pt>
                <c:pt idx="25078">
                  <c:v>25.078000000000031</c:v>
                </c:pt>
                <c:pt idx="25079">
                  <c:v>25.079000000000008</c:v>
                </c:pt>
                <c:pt idx="25080">
                  <c:v>25.080000000000041</c:v>
                </c:pt>
                <c:pt idx="25081">
                  <c:v>25.081000000000017</c:v>
                </c:pt>
                <c:pt idx="25082">
                  <c:v>25.081999999999994</c:v>
                </c:pt>
                <c:pt idx="25083">
                  <c:v>25.083000000000027</c:v>
                </c:pt>
                <c:pt idx="25084">
                  <c:v>25.084000000000003</c:v>
                </c:pt>
                <c:pt idx="25085">
                  <c:v>25.085000000000036</c:v>
                </c:pt>
                <c:pt idx="25086">
                  <c:v>25.086000000000013</c:v>
                </c:pt>
                <c:pt idx="25087">
                  <c:v>25.087000000000046</c:v>
                </c:pt>
                <c:pt idx="25088">
                  <c:v>25.088000000000022</c:v>
                </c:pt>
                <c:pt idx="25089">
                  <c:v>25.088999999999999</c:v>
                </c:pt>
                <c:pt idx="25090">
                  <c:v>25.090000000000032</c:v>
                </c:pt>
                <c:pt idx="25091">
                  <c:v>25.091000000000008</c:v>
                </c:pt>
                <c:pt idx="25092">
                  <c:v>25.092000000000041</c:v>
                </c:pt>
                <c:pt idx="25093">
                  <c:v>25.093000000000018</c:v>
                </c:pt>
                <c:pt idx="25094">
                  <c:v>25.093999999999994</c:v>
                </c:pt>
                <c:pt idx="25095">
                  <c:v>25.095000000000027</c:v>
                </c:pt>
                <c:pt idx="25096">
                  <c:v>25.096000000000004</c:v>
                </c:pt>
                <c:pt idx="25097">
                  <c:v>25.097000000000037</c:v>
                </c:pt>
                <c:pt idx="25098">
                  <c:v>25.098000000000013</c:v>
                </c:pt>
                <c:pt idx="25099">
                  <c:v>25.099000000000046</c:v>
                </c:pt>
                <c:pt idx="25100">
                  <c:v>25.100000000000023</c:v>
                </c:pt>
                <c:pt idx="25101">
                  <c:v>25.100999999999999</c:v>
                </c:pt>
                <c:pt idx="25102">
                  <c:v>25.102000000000032</c:v>
                </c:pt>
                <c:pt idx="25103">
                  <c:v>25.103000000000009</c:v>
                </c:pt>
                <c:pt idx="25104">
                  <c:v>25.104000000000042</c:v>
                </c:pt>
                <c:pt idx="25105">
                  <c:v>25.105000000000018</c:v>
                </c:pt>
                <c:pt idx="25106">
                  <c:v>25.105999999999995</c:v>
                </c:pt>
                <c:pt idx="25107">
                  <c:v>25.107000000000028</c:v>
                </c:pt>
                <c:pt idx="25108">
                  <c:v>25.108000000000004</c:v>
                </c:pt>
                <c:pt idx="25109">
                  <c:v>25.109000000000037</c:v>
                </c:pt>
                <c:pt idx="25110">
                  <c:v>25.110000000000014</c:v>
                </c:pt>
                <c:pt idx="25111">
                  <c:v>25.11099999999999</c:v>
                </c:pt>
                <c:pt idx="25112">
                  <c:v>25.112000000000023</c:v>
                </c:pt>
                <c:pt idx="25113">
                  <c:v>25.113</c:v>
                </c:pt>
                <c:pt idx="25114">
                  <c:v>25.114000000000033</c:v>
                </c:pt>
                <c:pt idx="25115">
                  <c:v>25.115000000000009</c:v>
                </c:pt>
                <c:pt idx="25116">
                  <c:v>25.116000000000042</c:v>
                </c:pt>
                <c:pt idx="25117">
                  <c:v>25.117000000000019</c:v>
                </c:pt>
                <c:pt idx="25118">
                  <c:v>25.117999999999995</c:v>
                </c:pt>
                <c:pt idx="25119">
                  <c:v>25.119000000000028</c:v>
                </c:pt>
                <c:pt idx="25120">
                  <c:v>25.120000000000005</c:v>
                </c:pt>
                <c:pt idx="25121">
                  <c:v>25.121000000000038</c:v>
                </c:pt>
                <c:pt idx="25122">
                  <c:v>25.122000000000014</c:v>
                </c:pt>
                <c:pt idx="25123">
                  <c:v>25.12299999999999</c:v>
                </c:pt>
                <c:pt idx="25124">
                  <c:v>25.124000000000024</c:v>
                </c:pt>
                <c:pt idx="25125">
                  <c:v>25.125</c:v>
                </c:pt>
                <c:pt idx="25126">
                  <c:v>25.126000000000033</c:v>
                </c:pt>
                <c:pt idx="25127">
                  <c:v>25.12700000000001</c:v>
                </c:pt>
                <c:pt idx="25128">
                  <c:v>25.128000000000043</c:v>
                </c:pt>
                <c:pt idx="25129">
                  <c:v>25.129000000000019</c:v>
                </c:pt>
                <c:pt idx="25130">
                  <c:v>25.129999999999995</c:v>
                </c:pt>
                <c:pt idx="25131">
                  <c:v>25.131000000000029</c:v>
                </c:pt>
                <c:pt idx="25132">
                  <c:v>25.132000000000005</c:v>
                </c:pt>
                <c:pt idx="25133">
                  <c:v>25.133000000000038</c:v>
                </c:pt>
                <c:pt idx="25134">
                  <c:v>25.134000000000015</c:v>
                </c:pt>
                <c:pt idx="25135">
                  <c:v>25.134999999999991</c:v>
                </c:pt>
                <c:pt idx="25136">
                  <c:v>25.136000000000024</c:v>
                </c:pt>
                <c:pt idx="25137">
                  <c:v>25.137</c:v>
                </c:pt>
                <c:pt idx="25138">
                  <c:v>25.138000000000034</c:v>
                </c:pt>
                <c:pt idx="25139">
                  <c:v>25.13900000000001</c:v>
                </c:pt>
                <c:pt idx="25140">
                  <c:v>25.140000000000043</c:v>
                </c:pt>
                <c:pt idx="25141">
                  <c:v>25.14100000000002</c:v>
                </c:pt>
                <c:pt idx="25142">
                  <c:v>25.141999999999996</c:v>
                </c:pt>
                <c:pt idx="25143">
                  <c:v>25.143000000000029</c:v>
                </c:pt>
                <c:pt idx="25144">
                  <c:v>25.144000000000005</c:v>
                </c:pt>
                <c:pt idx="25145">
                  <c:v>25.145000000000039</c:v>
                </c:pt>
                <c:pt idx="25146">
                  <c:v>25.146000000000015</c:v>
                </c:pt>
                <c:pt idx="25147">
                  <c:v>25.146999999999991</c:v>
                </c:pt>
                <c:pt idx="25148">
                  <c:v>25.148000000000025</c:v>
                </c:pt>
                <c:pt idx="25149">
                  <c:v>25.149000000000001</c:v>
                </c:pt>
                <c:pt idx="25150">
                  <c:v>25.150000000000034</c:v>
                </c:pt>
                <c:pt idx="25151">
                  <c:v>25.15100000000001</c:v>
                </c:pt>
                <c:pt idx="25152">
                  <c:v>25.152000000000044</c:v>
                </c:pt>
                <c:pt idx="25153">
                  <c:v>25.15300000000002</c:v>
                </c:pt>
                <c:pt idx="25154">
                  <c:v>25.153999999999996</c:v>
                </c:pt>
                <c:pt idx="25155">
                  <c:v>25.15500000000003</c:v>
                </c:pt>
                <c:pt idx="25156">
                  <c:v>25.156000000000006</c:v>
                </c:pt>
                <c:pt idx="25157">
                  <c:v>25.157000000000039</c:v>
                </c:pt>
                <c:pt idx="25158">
                  <c:v>25.158000000000015</c:v>
                </c:pt>
                <c:pt idx="25159">
                  <c:v>25.158999999999992</c:v>
                </c:pt>
                <c:pt idx="25160">
                  <c:v>25.160000000000025</c:v>
                </c:pt>
                <c:pt idx="25161">
                  <c:v>25.161000000000001</c:v>
                </c:pt>
                <c:pt idx="25162">
                  <c:v>25.162000000000035</c:v>
                </c:pt>
                <c:pt idx="25163">
                  <c:v>25.163000000000011</c:v>
                </c:pt>
                <c:pt idx="25164">
                  <c:v>25.164000000000044</c:v>
                </c:pt>
                <c:pt idx="25165">
                  <c:v>25.16500000000002</c:v>
                </c:pt>
                <c:pt idx="25166">
                  <c:v>25.165999999999997</c:v>
                </c:pt>
                <c:pt idx="25167">
                  <c:v>25.16700000000003</c:v>
                </c:pt>
                <c:pt idx="25168">
                  <c:v>25.168000000000006</c:v>
                </c:pt>
                <c:pt idx="25169">
                  <c:v>25.16900000000004</c:v>
                </c:pt>
                <c:pt idx="25170">
                  <c:v>25.170000000000016</c:v>
                </c:pt>
                <c:pt idx="25171">
                  <c:v>25.170999999999992</c:v>
                </c:pt>
                <c:pt idx="25172">
                  <c:v>25.172000000000025</c:v>
                </c:pt>
                <c:pt idx="25173">
                  <c:v>25.173000000000002</c:v>
                </c:pt>
                <c:pt idx="25174">
                  <c:v>25.174000000000035</c:v>
                </c:pt>
                <c:pt idx="25175">
                  <c:v>25.175000000000011</c:v>
                </c:pt>
                <c:pt idx="25176">
                  <c:v>25.176000000000045</c:v>
                </c:pt>
                <c:pt idx="25177">
                  <c:v>25.177000000000021</c:v>
                </c:pt>
                <c:pt idx="25178">
                  <c:v>25.177999999999997</c:v>
                </c:pt>
                <c:pt idx="25179">
                  <c:v>25.17900000000003</c:v>
                </c:pt>
                <c:pt idx="25180">
                  <c:v>25.180000000000007</c:v>
                </c:pt>
                <c:pt idx="25181">
                  <c:v>25.18100000000004</c:v>
                </c:pt>
                <c:pt idx="25182">
                  <c:v>25.182000000000016</c:v>
                </c:pt>
                <c:pt idx="25183">
                  <c:v>25.182999999999993</c:v>
                </c:pt>
                <c:pt idx="25184">
                  <c:v>25.184000000000026</c:v>
                </c:pt>
                <c:pt idx="25185">
                  <c:v>25.185000000000002</c:v>
                </c:pt>
                <c:pt idx="25186">
                  <c:v>25.186000000000035</c:v>
                </c:pt>
                <c:pt idx="25187">
                  <c:v>25.187000000000012</c:v>
                </c:pt>
                <c:pt idx="25188">
                  <c:v>25.188000000000045</c:v>
                </c:pt>
                <c:pt idx="25189">
                  <c:v>25.189000000000021</c:v>
                </c:pt>
                <c:pt idx="25190">
                  <c:v>25.189999999999998</c:v>
                </c:pt>
                <c:pt idx="25191">
                  <c:v>25.191000000000031</c:v>
                </c:pt>
                <c:pt idx="25192">
                  <c:v>25.192000000000007</c:v>
                </c:pt>
                <c:pt idx="25193">
                  <c:v>25.19300000000004</c:v>
                </c:pt>
                <c:pt idx="25194">
                  <c:v>25.194000000000017</c:v>
                </c:pt>
                <c:pt idx="25195">
                  <c:v>25.194999999999993</c:v>
                </c:pt>
                <c:pt idx="25196">
                  <c:v>25.196000000000026</c:v>
                </c:pt>
                <c:pt idx="25197">
                  <c:v>25.197000000000003</c:v>
                </c:pt>
                <c:pt idx="25198">
                  <c:v>25.198000000000036</c:v>
                </c:pt>
                <c:pt idx="25199">
                  <c:v>25.199000000000012</c:v>
                </c:pt>
                <c:pt idx="25200">
                  <c:v>25.200000000000045</c:v>
                </c:pt>
                <c:pt idx="25201">
                  <c:v>25.201000000000022</c:v>
                </c:pt>
                <c:pt idx="25202">
                  <c:v>25.201999999999998</c:v>
                </c:pt>
                <c:pt idx="25203">
                  <c:v>25.203000000000031</c:v>
                </c:pt>
                <c:pt idx="25204">
                  <c:v>25.204000000000008</c:v>
                </c:pt>
                <c:pt idx="25205">
                  <c:v>25.205000000000041</c:v>
                </c:pt>
                <c:pt idx="25206">
                  <c:v>25.206000000000017</c:v>
                </c:pt>
                <c:pt idx="25207">
                  <c:v>25.206999999999994</c:v>
                </c:pt>
                <c:pt idx="25208">
                  <c:v>25.208000000000027</c:v>
                </c:pt>
                <c:pt idx="25209">
                  <c:v>25.209000000000003</c:v>
                </c:pt>
                <c:pt idx="25210">
                  <c:v>25.210000000000036</c:v>
                </c:pt>
                <c:pt idx="25211">
                  <c:v>25.211000000000013</c:v>
                </c:pt>
                <c:pt idx="25212">
                  <c:v>25.212000000000046</c:v>
                </c:pt>
                <c:pt idx="25213">
                  <c:v>25.213000000000022</c:v>
                </c:pt>
                <c:pt idx="25214">
                  <c:v>25.213999999999999</c:v>
                </c:pt>
                <c:pt idx="25215">
                  <c:v>25.215000000000032</c:v>
                </c:pt>
                <c:pt idx="25216">
                  <c:v>25.216000000000008</c:v>
                </c:pt>
                <c:pt idx="25217">
                  <c:v>25.217000000000041</c:v>
                </c:pt>
                <c:pt idx="25218">
                  <c:v>25.218000000000018</c:v>
                </c:pt>
                <c:pt idx="25219">
                  <c:v>25.218999999999994</c:v>
                </c:pt>
                <c:pt idx="25220">
                  <c:v>25.220000000000027</c:v>
                </c:pt>
                <c:pt idx="25221">
                  <c:v>25.221000000000004</c:v>
                </c:pt>
                <c:pt idx="25222">
                  <c:v>25.222000000000037</c:v>
                </c:pt>
                <c:pt idx="25223">
                  <c:v>25.223000000000013</c:v>
                </c:pt>
                <c:pt idx="25224">
                  <c:v>25.224000000000046</c:v>
                </c:pt>
                <c:pt idx="25225">
                  <c:v>25.225000000000023</c:v>
                </c:pt>
                <c:pt idx="25226">
                  <c:v>25.225999999999999</c:v>
                </c:pt>
                <c:pt idx="25227">
                  <c:v>25.227000000000032</c:v>
                </c:pt>
                <c:pt idx="25228">
                  <c:v>25.228000000000009</c:v>
                </c:pt>
                <c:pt idx="25229">
                  <c:v>25.229000000000042</c:v>
                </c:pt>
                <c:pt idx="25230">
                  <c:v>25.230000000000018</c:v>
                </c:pt>
                <c:pt idx="25231">
                  <c:v>25.230999999999995</c:v>
                </c:pt>
                <c:pt idx="25232">
                  <c:v>25.232000000000028</c:v>
                </c:pt>
                <c:pt idx="25233">
                  <c:v>25.233000000000004</c:v>
                </c:pt>
                <c:pt idx="25234">
                  <c:v>25.234000000000037</c:v>
                </c:pt>
                <c:pt idx="25235">
                  <c:v>25.235000000000014</c:v>
                </c:pt>
                <c:pt idx="25236">
                  <c:v>25.23599999999999</c:v>
                </c:pt>
                <c:pt idx="25237">
                  <c:v>25.237000000000023</c:v>
                </c:pt>
                <c:pt idx="25238">
                  <c:v>25.238</c:v>
                </c:pt>
                <c:pt idx="25239">
                  <c:v>25.239000000000033</c:v>
                </c:pt>
                <c:pt idx="25240">
                  <c:v>25.240000000000009</c:v>
                </c:pt>
                <c:pt idx="25241">
                  <c:v>25.241000000000042</c:v>
                </c:pt>
                <c:pt idx="25242">
                  <c:v>25.242000000000019</c:v>
                </c:pt>
                <c:pt idx="25243">
                  <c:v>25.242999999999995</c:v>
                </c:pt>
                <c:pt idx="25244">
                  <c:v>25.244000000000028</c:v>
                </c:pt>
                <c:pt idx="25245">
                  <c:v>25.245000000000005</c:v>
                </c:pt>
                <c:pt idx="25246">
                  <c:v>25.246000000000038</c:v>
                </c:pt>
                <c:pt idx="25247">
                  <c:v>25.247000000000014</c:v>
                </c:pt>
                <c:pt idx="25248">
                  <c:v>25.24799999999999</c:v>
                </c:pt>
                <c:pt idx="25249">
                  <c:v>25.249000000000024</c:v>
                </c:pt>
                <c:pt idx="25250">
                  <c:v>25.25</c:v>
                </c:pt>
                <c:pt idx="25251">
                  <c:v>25.251000000000033</c:v>
                </c:pt>
                <c:pt idx="25252">
                  <c:v>25.25200000000001</c:v>
                </c:pt>
                <c:pt idx="25253">
                  <c:v>25.253000000000043</c:v>
                </c:pt>
                <c:pt idx="25254">
                  <c:v>25.254000000000019</c:v>
                </c:pt>
                <c:pt idx="25255">
                  <c:v>25.254999999999995</c:v>
                </c:pt>
                <c:pt idx="25256">
                  <c:v>25.256000000000029</c:v>
                </c:pt>
                <c:pt idx="25257">
                  <c:v>25.257000000000005</c:v>
                </c:pt>
                <c:pt idx="25258">
                  <c:v>25.258000000000038</c:v>
                </c:pt>
                <c:pt idx="25259">
                  <c:v>25.259000000000015</c:v>
                </c:pt>
                <c:pt idx="25260">
                  <c:v>25.259999999999991</c:v>
                </c:pt>
                <c:pt idx="25261">
                  <c:v>25.261000000000024</c:v>
                </c:pt>
                <c:pt idx="25262">
                  <c:v>25.262</c:v>
                </c:pt>
                <c:pt idx="25263">
                  <c:v>25.263000000000034</c:v>
                </c:pt>
                <c:pt idx="25264">
                  <c:v>25.26400000000001</c:v>
                </c:pt>
                <c:pt idx="25265">
                  <c:v>25.265000000000043</c:v>
                </c:pt>
                <c:pt idx="25266">
                  <c:v>25.26600000000002</c:v>
                </c:pt>
                <c:pt idx="25267">
                  <c:v>25.266999999999996</c:v>
                </c:pt>
                <c:pt idx="25268">
                  <c:v>25.268000000000029</c:v>
                </c:pt>
                <c:pt idx="25269">
                  <c:v>25.269000000000005</c:v>
                </c:pt>
                <c:pt idx="25270">
                  <c:v>25.270000000000039</c:v>
                </c:pt>
                <c:pt idx="25271">
                  <c:v>25.271000000000015</c:v>
                </c:pt>
                <c:pt idx="25272">
                  <c:v>25.271999999999991</c:v>
                </c:pt>
                <c:pt idx="25273">
                  <c:v>25.273000000000025</c:v>
                </c:pt>
                <c:pt idx="25274">
                  <c:v>25.274000000000001</c:v>
                </c:pt>
                <c:pt idx="25275">
                  <c:v>25.275000000000034</c:v>
                </c:pt>
                <c:pt idx="25276">
                  <c:v>25.27600000000001</c:v>
                </c:pt>
                <c:pt idx="25277">
                  <c:v>25.277000000000044</c:v>
                </c:pt>
                <c:pt idx="25278">
                  <c:v>25.27800000000002</c:v>
                </c:pt>
                <c:pt idx="25279">
                  <c:v>25.278999999999996</c:v>
                </c:pt>
                <c:pt idx="25280">
                  <c:v>25.28000000000003</c:v>
                </c:pt>
                <c:pt idx="25281">
                  <c:v>25.281000000000006</c:v>
                </c:pt>
                <c:pt idx="25282">
                  <c:v>25.282000000000039</c:v>
                </c:pt>
                <c:pt idx="25283">
                  <c:v>25.283000000000015</c:v>
                </c:pt>
                <c:pt idx="25284">
                  <c:v>25.283999999999992</c:v>
                </c:pt>
                <c:pt idx="25285">
                  <c:v>25.285000000000025</c:v>
                </c:pt>
                <c:pt idx="25286">
                  <c:v>25.286000000000001</c:v>
                </c:pt>
                <c:pt idx="25287">
                  <c:v>25.287000000000035</c:v>
                </c:pt>
                <c:pt idx="25288">
                  <c:v>25.288000000000011</c:v>
                </c:pt>
                <c:pt idx="25289">
                  <c:v>25.289000000000044</c:v>
                </c:pt>
                <c:pt idx="25290">
                  <c:v>25.29000000000002</c:v>
                </c:pt>
                <c:pt idx="25291">
                  <c:v>25.290999999999997</c:v>
                </c:pt>
                <c:pt idx="25292">
                  <c:v>25.29200000000003</c:v>
                </c:pt>
                <c:pt idx="25293">
                  <c:v>25.293000000000006</c:v>
                </c:pt>
                <c:pt idx="25294">
                  <c:v>25.29400000000004</c:v>
                </c:pt>
                <c:pt idx="25295">
                  <c:v>25.295000000000016</c:v>
                </c:pt>
                <c:pt idx="25296">
                  <c:v>25.295999999999992</c:v>
                </c:pt>
                <c:pt idx="25297">
                  <c:v>25.297000000000025</c:v>
                </c:pt>
                <c:pt idx="25298">
                  <c:v>25.298000000000002</c:v>
                </c:pt>
                <c:pt idx="25299">
                  <c:v>25.299000000000035</c:v>
                </c:pt>
                <c:pt idx="25300">
                  <c:v>25.300000000000011</c:v>
                </c:pt>
                <c:pt idx="25301">
                  <c:v>25.301000000000045</c:v>
                </c:pt>
                <c:pt idx="25302">
                  <c:v>25.302000000000021</c:v>
                </c:pt>
                <c:pt idx="25303">
                  <c:v>25.302999999999997</c:v>
                </c:pt>
                <c:pt idx="25304">
                  <c:v>25.30400000000003</c:v>
                </c:pt>
                <c:pt idx="25305">
                  <c:v>25.305000000000007</c:v>
                </c:pt>
                <c:pt idx="25306">
                  <c:v>25.30600000000004</c:v>
                </c:pt>
                <c:pt idx="25307">
                  <c:v>25.307000000000016</c:v>
                </c:pt>
                <c:pt idx="25308">
                  <c:v>25.307999999999993</c:v>
                </c:pt>
                <c:pt idx="25309">
                  <c:v>25.309000000000026</c:v>
                </c:pt>
                <c:pt idx="25310">
                  <c:v>25.310000000000002</c:v>
                </c:pt>
                <c:pt idx="25311">
                  <c:v>25.311000000000035</c:v>
                </c:pt>
                <c:pt idx="25312">
                  <c:v>25.312000000000012</c:v>
                </c:pt>
                <c:pt idx="25313">
                  <c:v>25.313000000000045</c:v>
                </c:pt>
                <c:pt idx="25314">
                  <c:v>25.314000000000021</c:v>
                </c:pt>
                <c:pt idx="25315">
                  <c:v>25.314999999999998</c:v>
                </c:pt>
                <c:pt idx="25316">
                  <c:v>25.316000000000031</c:v>
                </c:pt>
                <c:pt idx="25317">
                  <c:v>25.317000000000007</c:v>
                </c:pt>
                <c:pt idx="25318">
                  <c:v>25.31800000000004</c:v>
                </c:pt>
                <c:pt idx="25319">
                  <c:v>25.319000000000017</c:v>
                </c:pt>
                <c:pt idx="25320">
                  <c:v>25.319999999999993</c:v>
                </c:pt>
                <c:pt idx="25321">
                  <c:v>25.321000000000026</c:v>
                </c:pt>
                <c:pt idx="25322">
                  <c:v>25.322000000000003</c:v>
                </c:pt>
                <c:pt idx="25323">
                  <c:v>25.323000000000036</c:v>
                </c:pt>
                <c:pt idx="25324">
                  <c:v>25.324000000000012</c:v>
                </c:pt>
                <c:pt idx="25325">
                  <c:v>25.325000000000045</c:v>
                </c:pt>
                <c:pt idx="25326">
                  <c:v>25.326000000000022</c:v>
                </c:pt>
                <c:pt idx="25327">
                  <c:v>25.326999999999998</c:v>
                </c:pt>
                <c:pt idx="25328">
                  <c:v>25.328000000000031</c:v>
                </c:pt>
                <c:pt idx="25329">
                  <c:v>25.329000000000008</c:v>
                </c:pt>
                <c:pt idx="25330">
                  <c:v>25.330000000000041</c:v>
                </c:pt>
                <c:pt idx="25331">
                  <c:v>25.331000000000017</c:v>
                </c:pt>
                <c:pt idx="25332">
                  <c:v>25.331999999999994</c:v>
                </c:pt>
                <c:pt idx="25333">
                  <c:v>25.333000000000027</c:v>
                </c:pt>
                <c:pt idx="25334">
                  <c:v>25.334000000000003</c:v>
                </c:pt>
                <c:pt idx="25335">
                  <c:v>25.335000000000036</c:v>
                </c:pt>
                <c:pt idx="25336">
                  <c:v>25.336000000000013</c:v>
                </c:pt>
                <c:pt idx="25337">
                  <c:v>25.337000000000046</c:v>
                </c:pt>
                <c:pt idx="25338">
                  <c:v>25.338000000000022</c:v>
                </c:pt>
                <c:pt idx="25339">
                  <c:v>25.338999999999999</c:v>
                </c:pt>
                <c:pt idx="25340">
                  <c:v>25.340000000000032</c:v>
                </c:pt>
                <c:pt idx="25341">
                  <c:v>25.341000000000008</c:v>
                </c:pt>
                <c:pt idx="25342">
                  <c:v>25.342000000000041</c:v>
                </c:pt>
                <c:pt idx="25343">
                  <c:v>25.343000000000018</c:v>
                </c:pt>
                <c:pt idx="25344">
                  <c:v>25.343999999999994</c:v>
                </c:pt>
                <c:pt idx="25345">
                  <c:v>25.345000000000027</c:v>
                </c:pt>
                <c:pt idx="25346">
                  <c:v>25.346000000000004</c:v>
                </c:pt>
                <c:pt idx="25347">
                  <c:v>25.347000000000037</c:v>
                </c:pt>
                <c:pt idx="25348">
                  <c:v>25.348000000000013</c:v>
                </c:pt>
                <c:pt idx="25349">
                  <c:v>25.349000000000046</c:v>
                </c:pt>
                <c:pt idx="25350">
                  <c:v>25.350000000000023</c:v>
                </c:pt>
                <c:pt idx="25351">
                  <c:v>25.350999999999999</c:v>
                </c:pt>
                <c:pt idx="25352">
                  <c:v>25.352000000000032</c:v>
                </c:pt>
                <c:pt idx="25353">
                  <c:v>25.353000000000009</c:v>
                </c:pt>
                <c:pt idx="25354">
                  <c:v>25.354000000000042</c:v>
                </c:pt>
                <c:pt idx="25355">
                  <c:v>25.355000000000018</c:v>
                </c:pt>
                <c:pt idx="25356">
                  <c:v>25.355999999999995</c:v>
                </c:pt>
                <c:pt idx="25357">
                  <c:v>25.357000000000028</c:v>
                </c:pt>
                <c:pt idx="25358">
                  <c:v>25.358000000000004</c:v>
                </c:pt>
                <c:pt idx="25359">
                  <c:v>25.359000000000037</c:v>
                </c:pt>
                <c:pt idx="25360">
                  <c:v>25.360000000000014</c:v>
                </c:pt>
                <c:pt idx="25361">
                  <c:v>25.36099999999999</c:v>
                </c:pt>
                <c:pt idx="25362">
                  <c:v>25.362000000000023</c:v>
                </c:pt>
                <c:pt idx="25363">
                  <c:v>25.363</c:v>
                </c:pt>
                <c:pt idx="25364">
                  <c:v>25.364000000000033</c:v>
                </c:pt>
                <c:pt idx="25365">
                  <c:v>25.365000000000009</c:v>
                </c:pt>
                <c:pt idx="25366">
                  <c:v>25.366000000000042</c:v>
                </c:pt>
                <c:pt idx="25367">
                  <c:v>25.367000000000019</c:v>
                </c:pt>
                <c:pt idx="25368">
                  <c:v>25.367999999999995</c:v>
                </c:pt>
                <c:pt idx="25369">
                  <c:v>25.369000000000028</c:v>
                </c:pt>
                <c:pt idx="25370">
                  <c:v>25.370000000000005</c:v>
                </c:pt>
                <c:pt idx="25371">
                  <c:v>25.371000000000038</c:v>
                </c:pt>
                <c:pt idx="25372">
                  <c:v>25.372000000000014</c:v>
                </c:pt>
                <c:pt idx="25373">
                  <c:v>25.37299999999999</c:v>
                </c:pt>
                <c:pt idx="25374">
                  <c:v>25.374000000000024</c:v>
                </c:pt>
                <c:pt idx="25375">
                  <c:v>25.375</c:v>
                </c:pt>
                <c:pt idx="25376">
                  <c:v>25.376000000000033</c:v>
                </c:pt>
                <c:pt idx="25377">
                  <c:v>25.37700000000001</c:v>
                </c:pt>
                <c:pt idx="25378">
                  <c:v>25.378000000000043</c:v>
                </c:pt>
                <c:pt idx="25379">
                  <c:v>25.379000000000019</c:v>
                </c:pt>
                <c:pt idx="25380">
                  <c:v>25.379999999999995</c:v>
                </c:pt>
                <c:pt idx="25381">
                  <c:v>25.381000000000029</c:v>
                </c:pt>
                <c:pt idx="25382">
                  <c:v>25.382000000000005</c:v>
                </c:pt>
                <c:pt idx="25383">
                  <c:v>25.383000000000038</c:v>
                </c:pt>
                <c:pt idx="25384">
                  <c:v>25.384000000000015</c:v>
                </c:pt>
                <c:pt idx="25385">
                  <c:v>25.384999999999991</c:v>
                </c:pt>
                <c:pt idx="25386">
                  <c:v>25.386000000000024</c:v>
                </c:pt>
                <c:pt idx="25387">
                  <c:v>25.387</c:v>
                </c:pt>
                <c:pt idx="25388">
                  <c:v>25.388000000000034</c:v>
                </c:pt>
                <c:pt idx="25389">
                  <c:v>25.38900000000001</c:v>
                </c:pt>
                <c:pt idx="25390">
                  <c:v>25.390000000000043</c:v>
                </c:pt>
                <c:pt idx="25391">
                  <c:v>25.39100000000002</c:v>
                </c:pt>
                <c:pt idx="25392">
                  <c:v>25.391999999999996</c:v>
                </c:pt>
                <c:pt idx="25393">
                  <c:v>25.393000000000029</c:v>
                </c:pt>
                <c:pt idx="25394">
                  <c:v>25.394000000000005</c:v>
                </c:pt>
                <c:pt idx="25395">
                  <c:v>25.395000000000039</c:v>
                </c:pt>
                <c:pt idx="25396">
                  <c:v>25.396000000000015</c:v>
                </c:pt>
                <c:pt idx="25397">
                  <c:v>25.396999999999991</c:v>
                </c:pt>
                <c:pt idx="25398">
                  <c:v>25.398000000000025</c:v>
                </c:pt>
                <c:pt idx="25399">
                  <c:v>25.399000000000001</c:v>
                </c:pt>
                <c:pt idx="25400">
                  <c:v>25.400000000000034</c:v>
                </c:pt>
                <c:pt idx="25401">
                  <c:v>25.40100000000001</c:v>
                </c:pt>
                <c:pt idx="25402">
                  <c:v>25.402000000000044</c:v>
                </c:pt>
                <c:pt idx="25403">
                  <c:v>25.40300000000002</c:v>
                </c:pt>
                <c:pt idx="25404">
                  <c:v>25.403999999999996</c:v>
                </c:pt>
                <c:pt idx="25405">
                  <c:v>25.40500000000003</c:v>
                </c:pt>
                <c:pt idx="25406">
                  <c:v>25.406000000000006</c:v>
                </c:pt>
                <c:pt idx="25407">
                  <c:v>25.407000000000039</c:v>
                </c:pt>
                <c:pt idx="25408">
                  <c:v>25.408000000000015</c:v>
                </c:pt>
                <c:pt idx="25409">
                  <c:v>25.408999999999992</c:v>
                </c:pt>
                <c:pt idx="25410">
                  <c:v>25.410000000000025</c:v>
                </c:pt>
                <c:pt idx="25411">
                  <c:v>25.411000000000001</c:v>
                </c:pt>
                <c:pt idx="25412">
                  <c:v>25.412000000000035</c:v>
                </c:pt>
                <c:pt idx="25413">
                  <c:v>25.413000000000011</c:v>
                </c:pt>
                <c:pt idx="25414">
                  <c:v>25.414000000000044</c:v>
                </c:pt>
                <c:pt idx="25415">
                  <c:v>25.41500000000002</c:v>
                </c:pt>
                <c:pt idx="25416">
                  <c:v>25.415999999999997</c:v>
                </c:pt>
                <c:pt idx="25417">
                  <c:v>25.41700000000003</c:v>
                </c:pt>
                <c:pt idx="25418">
                  <c:v>25.418000000000006</c:v>
                </c:pt>
                <c:pt idx="25419">
                  <c:v>25.41900000000004</c:v>
                </c:pt>
                <c:pt idx="25420">
                  <c:v>25.420000000000016</c:v>
                </c:pt>
                <c:pt idx="25421">
                  <c:v>25.420999999999992</c:v>
                </c:pt>
                <c:pt idx="25422">
                  <c:v>25.422000000000025</c:v>
                </c:pt>
                <c:pt idx="25423">
                  <c:v>25.423000000000002</c:v>
                </c:pt>
                <c:pt idx="25424">
                  <c:v>25.424000000000035</c:v>
                </c:pt>
                <c:pt idx="25425">
                  <c:v>25.425000000000011</c:v>
                </c:pt>
                <c:pt idx="25426">
                  <c:v>25.426000000000045</c:v>
                </c:pt>
                <c:pt idx="25427">
                  <c:v>25.427000000000021</c:v>
                </c:pt>
                <c:pt idx="25428">
                  <c:v>25.427999999999997</c:v>
                </c:pt>
                <c:pt idx="25429">
                  <c:v>25.42900000000003</c:v>
                </c:pt>
                <c:pt idx="25430">
                  <c:v>25.430000000000007</c:v>
                </c:pt>
                <c:pt idx="25431">
                  <c:v>25.43100000000004</c:v>
                </c:pt>
                <c:pt idx="25432">
                  <c:v>25.432000000000016</c:v>
                </c:pt>
                <c:pt idx="25433">
                  <c:v>25.432999999999993</c:v>
                </c:pt>
                <c:pt idx="25434">
                  <c:v>25.434000000000026</c:v>
                </c:pt>
                <c:pt idx="25435">
                  <c:v>25.435000000000002</c:v>
                </c:pt>
                <c:pt idx="25436">
                  <c:v>25.436000000000035</c:v>
                </c:pt>
                <c:pt idx="25437">
                  <c:v>25.437000000000012</c:v>
                </c:pt>
                <c:pt idx="25438">
                  <c:v>25.438000000000045</c:v>
                </c:pt>
                <c:pt idx="25439">
                  <c:v>25.439000000000021</c:v>
                </c:pt>
                <c:pt idx="25440">
                  <c:v>25.439999999999998</c:v>
                </c:pt>
                <c:pt idx="25441">
                  <c:v>25.441000000000031</c:v>
                </c:pt>
                <c:pt idx="25442">
                  <c:v>25.442000000000007</c:v>
                </c:pt>
                <c:pt idx="25443">
                  <c:v>25.44300000000004</c:v>
                </c:pt>
                <c:pt idx="25444">
                  <c:v>25.444000000000017</c:v>
                </c:pt>
                <c:pt idx="25445">
                  <c:v>25.444999999999993</c:v>
                </c:pt>
                <c:pt idx="25446">
                  <c:v>25.446000000000026</c:v>
                </c:pt>
                <c:pt idx="25447">
                  <c:v>25.447000000000003</c:v>
                </c:pt>
                <c:pt idx="25448">
                  <c:v>25.448000000000036</c:v>
                </c:pt>
                <c:pt idx="25449">
                  <c:v>25.449000000000012</c:v>
                </c:pt>
                <c:pt idx="25450">
                  <c:v>25.450000000000045</c:v>
                </c:pt>
                <c:pt idx="25451">
                  <c:v>25.451000000000022</c:v>
                </c:pt>
                <c:pt idx="25452">
                  <c:v>25.451999999999998</c:v>
                </c:pt>
                <c:pt idx="25453">
                  <c:v>25.453000000000031</c:v>
                </c:pt>
                <c:pt idx="25454">
                  <c:v>25.454000000000008</c:v>
                </c:pt>
                <c:pt idx="25455">
                  <c:v>25.455000000000041</c:v>
                </c:pt>
                <c:pt idx="25456">
                  <c:v>25.456000000000017</c:v>
                </c:pt>
                <c:pt idx="25457">
                  <c:v>25.456999999999994</c:v>
                </c:pt>
                <c:pt idx="25458">
                  <c:v>25.458000000000027</c:v>
                </c:pt>
                <c:pt idx="25459">
                  <c:v>25.459000000000003</c:v>
                </c:pt>
                <c:pt idx="25460">
                  <c:v>25.460000000000036</c:v>
                </c:pt>
                <c:pt idx="25461">
                  <c:v>25.461000000000013</c:v>
                </c:pt>
                <c:pt idx="25462">
                  <c:v>25.462000000000046</c:v>
                </c:pt>
                <c:pt idx="25463">
                  <c:v>25.463000000000022</c:v>
                </c:pt>
                <c:pt idx="25464">
                  <c:v>25.463999999999999</c:v>
                </c:pt>
                <c:pt idx="25465">
                  <c:v>25.465000000000032</c:v>
                </c:pt>
                <c:pt idx="25466">
                  <c:v>25.466000000000008</c:v>
                </c:pt>
                <c:pt idx="25467">
                  <c:v>25.467000000000041</c:v>
                </c:pt>
                <c:pt idx="25468">
                  <c:v>25.468000000000018</c:v>
                </c:pt>
                <c:pt idx="25469">
                  <c:v>25.468999999999994</c:v>
                </c:pt>
                <c:pt idx="25470">
                  <c:v>25.470000000000027</c:v>
                </c:pt>
                <c:pt idx="25471">
                  <c:v>25.471000000000004</c:v>
                </c:pt>
                <c:pt idx="25472">
                  <c:v>25.472000000000037</c:v>
                </c:pt>
                <c:pt idx="25473">
                  <c:v>25.473000000000013</c:v>
                </c:pt>
                <c:pt idx="25474">
                  <c:v>25.474000000000046</c:v>
                </c:pt>
                <c:pt idx="25475">
                  <c:v>25.475000000000023</c:v>
                </c:pt>
                <c:pt idx="25476">
                  <c:v>25.475999999999999</c:v>
                </c:pt>
                <c:pt idx="25477">
                  <c:v>25.477000000000032</c:v>
                </c:pt>
                <c:pt idx="25478">
                  <c:v>25.478000000000009</c:v>
                </c:pt>
                <c:pt idx="25479">
                  <c:v>25.479000000000042</c:v>
                </c:pt>
                <c:pt idx="25480">
                  <c:v>25.480000000000018</c:v>
                </c:pt>
                <c:pt idx="25481">
                  <c:v>25.480999999999995</c:v>
                </c:pt>
                <c:pt idx="25482">
                  <c:v>25.482000000000028</c:v>
                </c:pt>
                <c:pt idx="25483">
                  <c:v>25.483000000000004</c:v>
                </c:pt>
                <c:pt idx="25484">
                  <c:v>25.484000000000037</c:v>
                </c:pt>
                <c:pt idx="25485">
                  <c:v>25.485000000000014</c:v>
                </c:pt>
                <c:pt idx="25486">
                  <c:v>25.48599999999999</c:v>
                </c:pt>
                <c:pt idx="25487">
                  <c:v>25.487000000000023</c:v>
                </c:pt>
                <c:pt idx="25488">
                  <c:v>25.488</c:v>
                </c:pt>
                <c:pt idx="25489">
                  <c:v>25.489000000000033</c:v>
                </c:pt>
                <c:pt idx="25490">
                  <c:v>25.490000000000009</c:v>
                </c:pt>
                <c:pt idx="25491">
                  <c:v>25.491000000000042</c:v>
                </c:pt>
                <c:pt idx="25492">
                  <c:v>25.492000000000019</c:v>
                </c:pt>
                <c:pt idx="25493">
                  <c:v>25.492999999999995</c:v>
                </c:pt>
                <c:pt idx="25494">
                  <c:v>25.494000000000028</c:v>
                </c:pt>
                <c:pt idx="25495">
                  <c:v>25.495000000000005</c:v>
                </c:pt>
                <c:pt idx="25496">
                  <c:v>25.496000000000038</c:v>
                </c:pt>
                <c:pt idx="25497">
                  <c:v>25.497000000000014</c:v>
                </c:pt>
                <c:pt idx="25498">
                  <c:v>25.49799999999999</c:v>
                </c:pt>
                <c:pt idx="25499">
                  <c:v>25.499000000000024</c:v>
                </c:pt>
                <c:pt idx="25500">
                  <c:v>25.5</c:v>
                </c:pt>
                <c:pt idx="25501">
                  <c:v>25.501000000000033</c:v>
                </c:pt>
                <c:pt idx="25502">
                  <c:v>25.50200000000001</c:v>
                </c:pt>
                <c:pt idx="25503">
                  <c:v>25.503000000000043</c:v>
                </c:pt>
                <c:pt idx="25504">
                  <c:v>25.504000000000019</c:v>
                </c:pt>
                <c:pt idx="25505">
                  <c:v>25.504999999999995</c:v>
                </c:pt>
                <c:pt idx="25506">
                  <c:v>25.506000000000029</c:v>
                </c:pt>
                <c:pt idx="25507">
                  <c:v>25.507000000000005</c:v>
                </c:pt>
                <c:pt idx="25508">
                  <c:v>25.508000000000038</c:v>
                </c:pt>
                <c:pt idx="25509">
                  <c:v>25.509000000000015</c:v>
                </c:pt>
                <c:pt idx="25510">
                  <c:v>25.509999999999991</c:v>
                </c:pt>
                <c:pt idx="25511">
                  <c:v>25.511000000000024</c:v>
                </c:pt>
                <c:pt idx="25512">
                  <c:v>25.512</c:v>
                </c:pt>
                <c:pt idx="25513">
                  <c:v>25.513000000000034</c:v>
                </c:pt>
                <c:pt idx="25514">
                  <c:v>25.51400000000001</c:v>
                </c:pt>
                <c:pt idx="25515">
                  <c:v>25.515000000000043</c:v>
                </c:pt>
                <c:pt idx="25516">
                  <c:v>25.51600000000002</c:v>
                </c:pt>
                <c:pt idx="25517">
                  <c:v>25.516999999999996</c:v>
                </c:pt>
                <c:pt idx="25518">
                  <c:v>25.518000000000029</c:v>
                </c:pt>
                <c:pt idx="25519">
                  <c:v>25.519000000000005</c:v>
                </c:pt>
                <c:pt idx="25520">
                  <c:v>25.520000000000039</c:v>
                </c:pt>
                <c:pt idx="25521">
                  <c:v>25.521000000000015</c:v>
                </c:pt>
                <c:pt idx="25522">
                  <c:v>25.521999999999991</c:v>
                </c:pt>
                <c:pt idx="25523">
                  <c:v>25.523000000000025</c:v>
                </c:pt>
                <c:pt idx="25524">
                  <c:v>25.524000000000001</c:v>
                </c:pt>
                <c:pt idx="25525">
                  <c:v>25.525000000000034</c:v>
                </c:pt>
                <c:pt idx="25526">
                  <c:v>25.52600000000001</c:v>
                </c:pt>
                <c:pt idx="25527">
                  <c:v>25.527000000000044</c:v>
                </c:pt>
                <c:pt idx="25528">
                  <c:v>25.52800000000002</c:v>
                </c:pt>
                <c:pt idx="25529">
                  <c:v>25.528999999999996</c:v>
                </c:pt>
                <c:pt idx="25530">
                  <c:v>25.53000000000003</c:v>
                </c:pt>
                <c:pt idx="25531">
                  <c:v>25.531000000000006</c:v>
                </c:pt>
                <c:pt idx="25532">
                  <c:v>25.532000000000039</c:v>
                </c:pt>
                <c:pt idx="25533">
                  <c:v>25.533000000000015</c:v>
                </c:pt>
                <c:pt idx="25534">
                  <c:v>25.533999999999992</c:v>
                </c:pt>
                <c:pt idx="25535">
                  <c:v>25.535000000000025</c:v>
                </c:pt>
                <c:pt idx="25536">
                  <c:v>25.536000000000001</c:v>
                </c:pt>
                <c:pt idx="25537">
                  <c:v>25.537000000000035</c:v>
                </c:pt>
                <c:pt idx="25538">
                  <c:v>25.538000000000011</c:v>
                </c:pt>
                <c:pt idx="25539">
                  <c:v>25.539000000000044</c:v>
                </c:pt>
                <c:pt idx="25540">
                  <c:v>25.54000000000002</c:v>
                </c:pt>
                <c:pt idx="25541">
                  <c:v>25.540999999999997</c:v>
                </c:pt>
                <c:pt idx="25542">
                  <c:v>25.54200000000003</c:v>
                </c:pt>
                <c:pt idx="25543">
                  <c:v>25.543000000000006</c:v>
                </c:pt>
                <c:pt idx="25544">
                  <c:v>25.54400000000004</c:v>
                </c:pt>
                <c:pt idx="25545">
                  <c:v>25.545000000000016</c:v>
                </c:pt>
                <c:pt idx="25546">
                  <c:v>25.545999999999992</c:v>
                </c:pt>
                <c:pt idx="25547">
                  <c:v>25.547000000000025</c:v>
                </c:pt>
                <c:pt idx="25548">
                  <c:v>25.548000000000002</c:v>
                </c:pt>
                <c:pt idx="25549">
                  <c:v>25.549000000000035</c:v>
                </c:pt>
                <c:pt idx="25550">
                  <c:v>25.550000000000011</c:v>
                </c:pt>
                <c:pt idx="25551">
                  <c:v>25.551000000000045</c:v>
                </c:pt>
                <c:pt idx="25552">
                  <c:v>25.552000000000021</c:v>
                </c:pt>
                <c:pt idx="25553">
                  <c:v>25.552999999999997</c:v>
                </c:pt>
                <c:pt idx="25554">
                  <c:v>25.55400000000003</c:v>
                </c:pt>
                <c:pt idx="25555">
                  <c:v>25.555000000000007</c:v>
                </c:pt>
                <c:pt idx="25556">
                  <c:v>25.55600000000004</c:v>
                </c:pt>
                <c:pt idx="25557">
                  <c:v>25.557000000000016</c:v>
                </c:pt>
                <c:pt idx="25558">
                  <c:v>25.557999999999993</c:v>
                </c:pt>
                <c:pt idx="25559">
                  <c:v>25.559000000000026</c:v>
                </c:pt>
                <c:pt idx="25560">
                  <c:v>25.560000000000002</c:v>
                </c:pt>
                <c:pt idx="25561">
                  <c:v>25.561000000000035</c:v>
                </c:pt>
                <c:pt idx="25562">
                  <c:v>25.562000000000012</c:v>
                </c:pt>
                <c:pt idx="25563">
                  <c:v>25.563000000000045</c:v>
                </c:pt>
                <c:pt idx="25564">
                  <c:v>25.564000000000021</c:v>
                </c:pt>
                <c:pt idx="25565">
                  <c:v>25.564999999999998</c:v>
                </c:pt>
                <c:pt idx="25566">
                  <c:v>25.566000000000031</c:v>
                </c:pt>
                <c:pt idx="25567">
                  <c:v>25.567000000000007</c:v>
                </c:pt>
                <c:pt idx="25568">
                  <c:v>25.56800000000004</c:v>
                </c:pt>
                <c:pt idx="25569">
                  <c:v>25.569000000000017</c:v>
                </c:pt>
                <c:pt idx="25570">
                  <c:v>25.569999999999993</c:v>
                </c:pt>
                <c:pt idx="25571">
                  <c:v>25.571000000000026</c:v>
                </c:pt>
                <c:pt idx="25572">
                  <c:v>25.572000000000003</c:v>
                </c:pt>
                <c:pt idx="25573">
                  <c:v>25.573000000000036</c:v>
                </c:pt>
                <c:pt idx="25574">
                  <c:v>25.574000000000012</c:v>
                </c:pt>
                <c:pt idx="25575">
                  <c:v>25.575000000000045</c:v>
                </c:pt>
                <c:pt idx="25576">
                  <c:v>25.576000000000022</c:v>
                </c:pt>
                <c:pt idx="25577">
                  <c:v>25.576999999999998</c:v>
                </c:pt>
                <c:pt idx="25578">
                  <c:v>25.578000000000031</c:v>
                </c:pt>
                <c:pt idx="25579">
                  <c:v>25.579000000000008</c:v>
                </c:pt>
                <c:pt idx="25580">
                  <c:v>25.580000000000041</c:v>
                </c:pt>
                <c:pt idx="25581">
                  <c:v>25.581000000000017</c:v>
                </c:pt>
                <c:pt idx="25582">
                  <c:v>25.581999999999994</c:v>
                </c:pt>
                <c:pt idx="25583">
                  <c:v>25.583000000000027</c:v>
                </c:pt>
                <c:pt idx="25584">
                  <c:v>25.584000000000003</c:v>
                </c:pt>
                <c:pt idx="25585">
                  <c:v>25.585000000000036</c:v>
                </c:pt>
                <c:pt idx="25586">
                  <c:v>25.586000000000013</c:v>
                </c:pt>
                <c:pt idx="25587">
                  <c:v>25.587000000000046</c:v>
                </c:pt>
                <c:pt idx="25588">
                  <c:v>25.588000000000022</c:v>
                </c:pt>
                <c:pt idx="25589">
                  <c:v>25.588999999999999</c:v>
                </c:pt>
                <c:pt idx="25590">
                  <c:v>25.590000000000032</c:v>
                </c:pt>
                <c:pt idx="25591">
                  <c:v>25.591000000000008</c:v>
                </c:pt>
                <c:pt idx="25592">
                  <c:v>25.592000000000041</c:v>
                </c:pt>
                <c:pt idx="25593">
                  <c:v>25.593000000000018</c:v>
                </c:pt>
                <c:pt idx="25594">
                  <c:v>25.593999999999994</c:v>
                </c:pt>
                <c:pt idx="25595">
                  <c:v>25.595000000000027</c:v>
                </c:pt>
                <c:pt idx="25596">
                  <c:v>25.596000000000004</c:v>
                </c:pt>
                <c:pt idx="25597">
                  <c:v>25.597000000000037</c:v>
                </c:pt>
                <c:pt idx="25598">
                  <c:v>25.598000000000013</c:v>
                </c:pt>
                <c:pt idx="25599">
                  <c:v>25.599000000000046</c:v>
                </c:pt>
                <c:pt idx="25600">
                  <c:v>25.600000000000023</c:v>
                </c:pt>
                <c:pt idx="25601">
                  <c:v>25.600999999999999</c:v>
                </c:pt>
                <c:pt idx="25602">
                  <c:v>25.602000000000032</c:v>
                </c:pt>
                <c:pt idx="25603">
                  <c:v>25.603000000000009</c:v>
                </c:pt>
                <c:pt idx="25604">
                  <c:v>25.604000000000042</c:v>
                </c:pt>
                <c:pt idx="25605">
                  <c:v>25.605000000000018</c:v>
                </c:pt>
                <c:pt idx="25606">
                  <c:v>25.605999999999995</c:v>
                </c:pt>
                <c:pt idx="25607">
                  <c:v>25.607000000000028</c:v>
                </c:pt>
                <c:pt idx="25608">
                  <c:v>25.608000000000004</c:v>
                </c:pt>
                <c:pt idx="25609">
                  <c:v>25.609000000000037</c:v>
                </c:pt>
                <c:pt idx="25610">
                  <c:v>25.610000000000014</c:v>
                </c:pt>
                <c:pt idx="25611">
                  <c:v>25.61099999999999</c:v>
                </c:pt>
                <c:pt idx="25612">
                  <c:v>25.612000000000023</c:v>
                </c:pt>
                <c:pt idx="25613">
                  <c:v>25.613</c:v>
                </c:pt>
                <c:pt idx="25614">
                  <c:v>25.614000000000033</c:v>
                </c:pt>
                <c:pt idx="25615">
                  <c:v>25.615000000000009</c:v>
                </c:pt>
                <c:pt idx="25616">
                  <c:v>25.616000000000042</c:v>
                </c:pt>
                <c:pt idx="25617">
                  <c:v>25.617000000000019</c:v>
                </c:pt>
                <c:pt idx="25618">
                  <c:v>25.617999999999995</c:v>
                </c:pt>
                <c:pt idx="25619">
                  <c:v>25.619000000000028</c:v>
                </c:pt>
                <c:pt idx="25620">
                  <c:v>25.620000000000005</c:v>
                </c:pt>
                <c:pt idx="25621">
                  <c:v>25.621000000000038</c:v>
                </c:pt>
                <c:pt idx="25622">
                  <c:v>25.622000000000014</c:v>
                </c:pt>
                <c:pt idx="25623">
                  <c:v>25.62299999999999</c:v>
                </c:pt>
                <c:pt idx="25624">
                  <c:v>25.624000000000024</c:v>
                </c:pt>
                <c:pt idx="25625">
                  <c:v>25.625</c:v>
                </c:pt>
                <c:pt idx="25626">
                  <c:v>25.626000000000033</c:v>
                </c:pt>
                <c:pt idx="25627">
                  <c:v>25.62700000000001</c:v>
                </c:pt>
                <c:pt idx="25628">
                  <c:v>25.628000000000043</c:v>
                </c:pt>
                <c:pt idx="25629">
                  <c:v>25.629000000000019</c:v>
                </c:pt>
                <c:pt idx="25630">
                  <c:v>25.629999999999995</c:v>
                </c:pt>
                <c:pt idx="25631">
                  <c:v>25.631000000000029</c:v>
                </c:pt>
                <c:pt idx="25632">
                  <c:v>25.632000000000005</c:v>
                </c:pt>
                <c:pt idx="25633">
                  <c:v>25.633000000000038</c:v>
                </c:pt>
                <c:pt idx="25634">
                  <c:v>25.634000000000015</c:v>
                </c:pt>
                <c:pt idx="25635">
                  <c:v>25.634999999999991</c:v>
                </c:pt>
                <c:pt idx="25636">
                  <c:v>25.636000000000024</c:v>
                </c:pt>
                <c:pt idx="25637">
                  <c:v>25.637</c:v>
                </c:pt>
                <c:pt idx="25638">
                  <c:v>25.638000000000034</c:v>
                </c:pt>
                <c:pt idx="25639">
                  <c:v>25.63900000000001</c:v>
                </c:pt>
                <c:pt idx="25640">
                  <c:v>25.640000000000043</c:v>
                </c:pt>
                <c:pt idx="25641">
                  <c:v>25.64100000000002</c:v>
                </c:pt>
                <c:pt idx="25642">
                  <c:v>25.641999999999996</c:v>
                </c:pt>
                <c:pt idx="25643">
                  <c:v>25.643000000000029</c:v>
                </c:pt>
                <c:pt idx="25644">
                  <c:v>25.644000000000005</c:v>
                </c:pt>
                <c:pt idx="25645">
                  <c:v>25.645000000000039</c:v>
                </c:pt>
                <c:pt idx="25646">
                  <c:v>25.646000000000015</c:v>
                </c:pt>
                <c:pt idx="25647">
                  <c:v>25.646999999999991</c:v>
                </c:pt>
                <c:pt idx="25648">
                  <c:v>25.648000000000025</c:v>
                </c:pt>
                <c:pt idx="25649">
                  <c:v>25.649000000000001</c:v>
                </c:pt>
                <c:pt idx="25650">
                  <c:v>25.650000000000034</c:v>
                </c:pt>
                <c:pt idx="25651">
                  <c:v>25.65100000000001</c:v>
                </c:pt>
                <c:pt idx="25652">
                  <c:v>25.652000000000044</c:v>
                </c:pt>
                <c:pt idx="25653">
                  <c:v>25.65300000000002</c:v>
                </c:pt>
                <c:pt idx="25654">
                  <c:v>25.653999999999996</c:v>
                </c:pt>
                <c:pt idx="25655">
                  <c:v>25.65500000000003</c:v>
                </c:pt>
                <c:pt idx="25656">
                  <c:v>25.656000000000006</c:v>
                </c:pt>
                <c:pt idx="25657">
                  <c:v>25.657000000000039</c:v>
                </c:pt>
                <c:pt idx="25658">
                  <c:v>25.658000000000015</c:v>
                </c:pt>
                <c:pt idx="25659">
                  <c:v>25.658999999999992</c:v>
                </c:pt>
                <c:pt idx="25660">
                  <c:v>25.660000000000025</c:v>
                </c:pt>
                <c:pt idx="25661">
                  <c:v>25.661000000000001</c:v>
                </c:pt>
                <c:pt idx="25662">
                  <c:v>25.662000000000035</c:v>
                </c:pt>
                <c:pt idx="25663">
                  <c:v>25.663000000000011</c:v>
                </c:pt>
                <c:pt idx="25664">
                  <c:v>25.664000000000044</c:v>
                </c:pt>
                <c:pt idx="25665">
                  <c:v>25.66500000000002</c:v>
                </c:pt>
                <c:pt idx="25666">
                  <c:v>25.665999999999997</c:v>
                </c:pt>
                <c:pt idx="25667">
                  <c:v>25.66700000000003</c:v>
                </c:pt>
                <c:pt idx="25668">
                  <c:v>25.668000000000006</c:v>
                </c:pt>
                <c:pt idx="25669">
                  <c:v>25.66900000000004</c:v>
                </c:pt>
                <c:pt idx="25670">
                  <c:v>25.670000000000016</c:v>
                </c:pt>
                <c:pt idx="25671">
                  <c:v>25.670999999999992</c:v>
                </c:pt>
                <c:pt idx="25672">
                  <c:v>25.672000000000025</c:v>
                </c:pt>
                <c:pt idx="25673">
                  <c:v>25.673000000000002</c:v>
                </c:pt>
                <c:pt idx="25674">
                  <c:v>25.674000000000035</c:v>
                </c:pt>
                <c:pt idx="25675">
                  <c:v>25.675000000000011</c:v>
                </c:pt>
                <c:pt idx="25676">
                  <c:v>25.676000000000045</c:v>
                </c:pt>
                <c:pt idx="25677">
                  <c:v>25.677000000000021</c:v>
                </c:pt>
                <c:pt idx="25678">
                  <c:v>25.677999999999997</c:v>
                </c:pt>
                <c:pt idx="25679">
                  <c:v>25.67900000000003</c:v>
                </c:pt>
                <c:pt idx="25680">
                  <c:v>25.680000000000007</c:v>
                </c:pt>
                <c:pt idx="25681">
                  <c:v>25.68100000000004</c:v>
                </c:pt>
                <c:pt idx="25682">
                  <c:v>25.682000000000016</c:v>
                </c:pt>
                <c:pt idx="25683">
                  <c:v>25.682999999999993</c:v>
                </c:pt>
                <c:pt idx="25684">
                  <c:v>25.684000000000026</c:v>
                </c:pt>
                <c:pt idx="25685">
                  <c:v>25.685000000000002</c:v>
                </c:pt>
                <c:pt idx="25686">
                  <c:v>25.686000000000035</c:v>
                </c:pt>
                <c:pt idx="25687">
                  <c:v>25.687000000000012</c:v>
                </c:pt>
                <c:pt idx="25688">
                  <c:v>25.688000000000045</c:v>
                </c:pt>
                <c:pt idx="25689">
                  <c:v>25.689000000000021</c:v>
                </c:pt>
                <c:pt idx="25690">
                  <c:v>25.689999999999998</c:v>
                </c:pt>
                <c:pt idx="25691">
                  <c:v>25.691000000000031</c:v>
                </c:pt>
                <c:pt idx="25692">
                  <c:v>25.692000000000007</c:v>
                </c:pt>
                <c:pt idx="25693">
                  <c:v>25.69300000000004</c:v>
                </c:pt>
                <c:pt idx="25694">
                  <c:v>25.694000000000017</c:v>
                </c:pt>
                <c:pt idx="25695">
                  <c:v>25.694999999999993</c:v>
                </c:pt>
                <c:pt idx="25696">
                  <c:v>25.696000000000026</c:v>
                </c:pt>
                <c:pt idx="25697">
                  <c:v>25.697000000000003</c:v>
                </c:pt>
                <c:pt idx="25698">
                  <c:v>25.698000000000036</c:v>
                </c:pt>
                <c:pt idx="25699">
                  <c:v>25.699000000000012</c:v>
                </c:pt>
                <c:pt idx="25700">
                  <c:v>25.700000000000045</c:v>
                </c:pt>
                <c:pt idx="25701">
                  <c:v>25.701000000000022</c:v>
                </c:pt>
                <c:pt idx="25702">
                  <c:v>25.701999999999998</c:v>
                </c:pt>
                <c:pt idx="25703">
                  <c:v>25.703000000000031</c:v>
                </c:pt>
                <c:pt idx="25704">
                  <c:v>25.704000000000008</c:v>
                </c:pt>
                <c:pt idx="25705">
                  <c:v>25.705000000000041</c:v>
                </c:pt>
                <c:pt idx="25706">
                  <c:v>25.706000000000017</c:v>
                </c:pt>
                <c:pt idx="25707">
                  <c:v>25.706999999999994</c:v>
                </c:pt>
                <c:pt idx="25708">
                  <c:v>25.708000000000027</c:v>
                </c:pt>
                <c:pt idx="25709">
                  <c:v>25.709000000000003</c:v>
                </c:pt>
                <c:pt idx="25710">
                  <c:v>25.710000000000036</c:v>
                </c:pt>
                <c:pt idx="25711">
                  <c:v>25.711000000000013</c:v>
                </c:pt>
                <c:pt idx="25712">
                  <c:v>25.712000000000046</c:v>
                </c:pt>
                <c:pt idx="25713">
                  <c:v>25.713000000000022</c:v>
                </c:pt>
                <c:pt idx="25714">
                  <c:v>25.713999999999999</c:v>
                </c:pt>
                <c:pt idx="25715">
                  <c:v>25.715000000000032</c:v>
                </c:pt>
                <c:pt idx="25716">
                  <c:v>25.716000000000008</c:v>
                </c:pt>
                <c:pt idx="25717">
                  <c:v>25.717000000000041</c:v>
                </c:pt>
                <c:pt idx="25718">
                  <c:v>25.718000000000018</c:v>
                </c:pt>
                <c:pt idx="25719">
                  <c:v>25.718999999999994</c:v>
                </c:pt>
                <c:pt idx="25720">
                  <c:v>25.720000000000027</c:v>
                </c:pt>
                <c:pt idx="25721">
                  <c:v>25.721000000000004</c:v>
                </c:pt>
                <c:pt idx="25722">
                  <c:v>25.722000000000037</c:v>
                </c:pt>
                <c:pt idx="25723">
                  <c:v>25.723000000000013</c:v>
                </c:pt>
                <c:pt idx="25724">
                  <c:v>25.724000000000046</c:v>
                </c:pt>
                <c:pt idx="25725">
                  <c:v>25.725000000000023</c:v>
                </c:pt>
                <c:pt idx="25726">
                  <c:v>25.725999999999999</c:v>
                </c:pt>
                <c:pt idx="25727">
                  <c:v>25.727000000000032</c:v>
                </c:pt>
                <c:pt idx="25728">
                  <c:v>25.728000000000009</c:v>
                </c:pt>
                <c:pt idx="25729">
                  <c:v>25.729000000000042</c:v>
                </c:pt>
                <c:pt idx="25730">
                  <c:v>25.730000000000018</c:v>
                </c:pt>
                <c:pt idx="25731">
                  <c:v>25.730999999999995</c:v>
                </c:pt>
                <c:pt idx="25732">
                  <c:v>25.732000000000028</c:v>
                </c:pt>
                <c:pt idx="25733">
                  <c:v>25.733000000000004</c:v>
                </c:pt>
                <c:pt idx="25734">
                  <c:v>25.734000000000037</c:v>
                </c:pt>
                <c:pt idx="25735">
                  <c:v>25.735000000000014</c:v>
                </c:pt>
                <c:pt idx="25736">
                  <c:v>25.73599999999999</c:v>
                </c:pt>
                <c:pt idx="25737">
                  <c:v>25.737000000000023</c:v>
                </c:pt>
                <c:pt idx="25738">
                  <c:v>25.738</c:v>
                </c:pt>
                <c:pt idx="25739">
                  <c:v>25.739000000000033</c:v>
                </c:pt>
                <c:pt idx="25740">
                  <c:v>25.740000000000009</c:v>
                </c:pt>
                <c:pt idx="25741">
                  <c:v>25.741000000000042</c:v>
                </c:pt>
                <c:pt idx="25742">
                  <c:v>25.742000000000019</c:v>
                </c:pt>
                <c:pt idx="25743">
                  <c:v>25.742999999999995</c:v>
                </c:pt>
                <c:pt idx="25744">
                  <c:v>25.744000000000028</c:v>
                </c:pt>
                <c:pt idx="25745">
                  <c:v>25.745000000000005</c:v>
                </c:pt>
                <c:pt idx="25746">
                  <c:v>25.746000000000038</c:v>
                </c:pt>
                <c:pt idx="25747">
                  <c:v>25.747000000000014</c:v>
                </c:pt>
                <c:pt idx="25748">
                  <c:v>25.74799999999999</c:v>
                </c:pt>
                <c:pt idx="25749">
                  <c:v>25.749000000000024</c:v>
                </c:pt>
                <c:pt idx="25750">
                  <c:v>25.75</c:v>
                </c:pt>
                <c:pt idx="25751">
                  <c:v>25.751000000000033</c:v>
                </c:pt>
                <c:pt idx="25752">
                  <c:v>25.75200000000001</c:v>
                </c:pt>
                <c:pt idx="25753">
                  <c:v>25.753000000000043</c:v>
                </c:pt>
                <c:pt idx="25754">
                  <c:v>25.754000000000019</c:v>
                </c:pt>
                <c:pt idx="25755">
                  <c:v>25.754999999999995</c:v>
                </c:pt>
                <c:pt idx="25756">
                  <c:v>25.756000000000029</c:v>
                </c:pt>
                <c:pt idx="25757">
                  <c:v>25.757000000000005</c:v>
                </c:pt>
                <c:pt idx="25758">
                  <c:v>25.758000000000038</c:v>
                </c:pt>
                <c:pt idx="25759">
                  <c:v>25.759000000000015</c:v>
                </c:pt>
                <c:pt idx="25760">
                  <c:v>25.759999999999991</c:v>
                </c:pt>
                <c:pt idx="25761">
                  <c:v>25.761000000000024</c:v>
                </c:pt>
                <c:pt idx="25762">
                  <c:v>25.762</c:v>
                </c:pt>
                <c:pt idx="25763">
                  <c:v>25.763000000000034</c:v>
                </c:pt>
                <c:pt idx="25764">
                  <c:v>25.76400000000001</c:v>
                </c:pt>
                <c:pt idx="25765">
                  <c:v>25.765000000000043</c:v>
                </c:pt>
                <c:pt idx="25766">
                  <c:v>25.76600000000002</c:v>
                </c:pt>
                <c:pt idx="25767">
                  <c:v>25.766999999999996</c:v>
                </c:pt>
                <c:pt idx="25768">
                  <c:v>25.768000000000029</c:v>
                </c:pt>
                <c:pt idx="25769">
                  <c:v>25.769000000000005</c:v>
                </c:pt>
                <c:pt idx="25770">
                  <c:v>25.770000000000039</c:v>
                </c:pt>
                <c:pt idx="25771">
                  <c:v>25.771000000000015</c:v>
                </c:pt>
                <c:pt idx="25772">
                  <c:v>25.771999999999991</c:v>
                </c:pt>
                <c:pt idx="25773">
                  <c:v>25.773000000000025</c:v>
                </c:pt>
                <c:pt idx="25774">
                  <c:v>25.774000000000001</c:v>
                </c:pt>
                <c:pt idx="25775">
                  <c:v>25.775000000000034</c:v>
                </c:pt>
                <c:pt idx="25776">
                  <c:v>25.77600000000001</c:v>
                </c:pt>
                <c:pt idx="25777">
                  <c:v>25.777000000000044</c:v>
                </c:pt>
                <c:pt idx="25778">
                  <c:v>25.77800000000002</c:v>
                </c:pt>
                <c:pt idx="25779">
                  <c:v>25.778999999999996</c:v>
                </c:pt>
                <c:pt idx="25780">
                  <c:v>25.78000000000003</c:v>
                </c:pt>
                <c:pt idx="25781">
                  <c:v>25.781000000000006</c:v>
                </c:pt>
                <c:pt idx="25782">
                  <c:v>25.782000000000039</c:v>
                </c:pt>
                <c:pt idx="25783">
                  <c:v>25.783000000000015</c:v>
                </c:pt>
                <c:pt idx="25784">
                  <c:v>25.783999999999992</c:v>
                </c:pt>
                <c:pt idx="25785">
                  <c:v>25.785000000000025</c:v>
                </c:pt>
                <c:pt idx="25786">
                  <c:v>25.786000000000001</c:v>
                </c:pt>
                <c:pt idx="25787">
                  <c:v>25.787000000000035</c:v>
                </c:pt>
                <c:pt idx="25788">
                  <c:v>25.788000000000011</c:v>
                </c:pt>
                <c:pt idx="25789">
                  <c:v>25.789000000000044</c:v>
                </c:pt>
                <c:pt idx="25790">
                  <c:v>25.79000000000002</c:v>
                </c:pt>
                <c:pt idx="25791">
                  <c:v>25.790999999999997</c:v>
                </c:pt>
                <c:pt idx="25792">
                  <c:v>25.79200000000003</c:v>
                </c:pt>
                <c:pt idx="25793">
                  <c:v>25.793000000000006</c:v>
                </c:pt>
                <c:pt idx="25794">
                  <c:v>25.79400000000004</c:v>
                </c:pt>
                <c:pt idx="25795">
                  <c:v>25.795000000000016</c:v>
                </c:pt>
                <c:pt idx="25796">
                  <c:v>25.795999999999992</c:v>
                </c:pt>
                <c:pt idx="25797">
                  <c:v>25.797000000000025</c:v>
                </c:pt>
                <c:pt idx="25798">
                  <c:v>25.798000000000002</c:v>
                </c:pt>
                <c:pt idx="25799">
                  <c:v>25.799000000000035</c:v>
                </c:pt>
                <c:pt idx="25800">
                  <c:v>25.800000000000011</c:v>
                </c:pt>
                <c:pt idx="25801">
                  <c:v>25.801000000000045</c:v>
                </c:pt>
                <c:pt idx="25802">
                  <c:v>25.802000000000021</c:v>
                </c:pt>
                <c:pt idx="25803">
                  <c:v>25.802999999999997</c:v>
                </c:pt>
                <c:pt idx="25804">
                  <c:v>25.80400000000003</c:v>
                </c:pt>
                <c:pt idx="25805">
                  <c:v>25.805000000000007</c:v>
                </c:pt>
                <c:pt idx="25806">
                  <c:v>25.80600000000004</c:v>
                </c:pt>
                <c:pt idx="25807">
                  <c:v>25.807000000000016</c:v>
                </c:pt>
                <c:pt idx="25808">
                  <c:v>25.807999999999993</c:v>
                </c:pt>
                <c:pt idx="25809">
                  <c:v>25.809000000000026</c:v>
                </c:pt>
                <c:pt idx="25810">
                  <c:v>25.810000000000002</c:v>
                </c:pt>
                <c:pt idx="25811">
                  <c:v>25.811000000000035</c:v>
                </c:pt>
                <c:pt idx="25812">
                  <c:v>25.812000000000012</c:v>
                </c:pt>
                <c:pt idx="25813">
                  <c:v>25.813000000000045</c:v>
                </c:pt>
                <c:pt idx="25814">
                  <c:v>25.814000000000021</c:v>
                </c:pt>
                <c:pt idx="25815">
                  <c:v>25.814999999999998</c:v>
                </c:pt>
                <c:pt idx="25816">
                  <c:v>25.816000000000031</c:v>
                </c:pt>
                <c:pt idx="25817">
                  <c:v>25.817000000000007</c:v>
                </c:pt>
                <c:pt idx="25818">
                  <c:v>25.81800000000004</c:v>
                </c:pt>
                <c:pt idx="25819">
                  <c:v>25.819000000000017</c:v>
                </c:pt>
                <c:pt idx="25820">
                  <c:v>25.819999999999993</c:v>
                </c:pt>
                <c:pt idx="25821">
                  <c:v>25.821000000000026</c:v>
                </c:pt>
                <c:pt idx="25822">
                  <c:v>25.822000000000003</c:v>
                </c:pt>
                <c:pt idx="25823">
                  <c:v>25.823000000000036</c:v>
                </c:pt>
                <c:pt idx="25824">
                  <c:v>25.824000000000012</c:v>
                </c:pt>
                <c:pt idx="25825">
                  <c:v>25.825000000000045</c:v>
                </c:pt>
                <c:pt idx="25826">
                  <c:v>25.826000000000022</c:v>
                </c:pt>
                <c:pt idx="25827">
                  <c:v>25.826999999999998</c:v>
                </c:pt>
                <c:pt idx="25828">
                  <c:v>25.828000000000031</c:v>
                </c:pt>
                <c:pt idx="25829">
                  <c:v>25.829000000000008</c:v>
                </c:pt>
                <c:pt idx="25830">
                  <c:v>25.830000000000041</c:v>
                </c:pt>
                <c:pt idx="25831">
                  <c:v>25.831000000000017</c:v>
                </c:pt>
                <c:pt idx="25832">
                  <c:v>25.831999999999994</c:v>
                </c:pt>
                <c:pt idx="25833">
                  <c:v>25.833000000000027</c:v>
                </c:pt>
                <c:pt idx="25834">
                  <c:v>25.834000000000003</c:v>
                </c:pt>
                <c:pt idx="25835">
                  <c:v>25.835000000000036</c:v>
                </c:pt>
                <c:pt idx="25836">
                  <c:v>25.836000000000013</c:v>
                </c:pt>
                <c:pt idx="25837">
                  <c:v>25.837000000000046</c:v>
                </c:pt>
                <c:pt idx="25838">
                  <c:v>25.838000000000022</c:v>
                </c:pt>
                <c:pt idx="25839">
                  <c:v>25.838999999999999</c:v>
                </c:pt>
                <c:pt idx="25840">
                  <c:v>25.840000000000032</c:v>
                </c:pt>
                <c:pt idx="25841">
                  <c:v>25.841000000000008</c:v>
                </c:pt>
                <c:pt idx="25842">
                  <c:v>25.842000000000041</c:v>
                </c:pt>
                <c:pt idx="25843">
                  <c:v>25.843000000000018</c:v>
                </c:pt>
                <c:pt idx="25844">
                  <c:v>25.843999999999994</c:v>
                </c:pt>
                <c:pt idx="25845">
                  <c:v>25.845000000000027</c:v>
                </c:pt>
                <c:pt idx="25846">
                  <c:v>25.846000000000004</c:v>
                </c:pt>
                <c:pt idx="25847">
                  <c:v>25.847000000000037</c:v>
                </c:pt>
                <c:pt idx="25848">
                  <c:v>25.848000000000013</c:v>
                </c:pt>
                <c:pt idx="25849">
                  <c:v>25.849000000000046</c:v>
                </c:pt>
                <c:pt idx="25850">
                  <c:v>25.850000000000023</c:v>
                </c:pt>
                <c:pt idx="25851">
                  <c:v>25.850999999999999</c:v>
                </c:pt>
                <c:pt idx="25852">
                  <c:v>25.852000000000032</c:v>
                </c:pt>
                <c:pt idx="25853">
                  <c:v>25.853000000000009</c:v>
                </c:pt>
                <c:pt idx="25854">
                  <c:v>25.854000000000042</c:v>
                </c:pt>
                <c:pt idx="25855">
                  <c:v>25.855000000000018</c:v>
                </c:pt>
                <c:pt idx="25856">
                  <c:v>25.855999999999995</c:v>
                </c:pt>
                <c:pt idx="25857">
                  <c:v>25.857000000000028</c:v>
                </c:pt>
                <c:pt idx="25858">
                  <c:v>25.858000000000004</c:v>
                </c:pt>
                <c:pt idx="25859">
                  <c:v>25.859000000000037</c:v>
                </c:pt>
                <c:pt idx="25860">
                  <c:v>25.860000000000014</c:v>
                </c:pt>
                <c:pt idx="25861">
                  <c:v>25.86099999999999</c:v>
                </c:pt>
                <c:pt idx="25862">
                  <c:v>25.862000000000023</c:v>
                </c:pt>
                <c:pt idx="25863">
                  <c:v>25.863</c:v>
                </c:pt>
                <c:pt idx="25864">
                  <c:v>25.864000000000033</c:v>
                </c:pt>
                <c:pt idx="25865">
                  <c:v>25.865000000000009</c:v>
                </c:pt>
                <c:pt idx="25866">
                  <c:v>25.866000000000042</c:v>
                </c:pt>
                <c:pt idx="25867">
                  <c:v>25.867000000000019</c:v>
                </c:pt>
                <c:pt idx="25868">
                  <c:v>25.867999999999995</c:v>
                </c:pt>
                <c:pt idx="25869">
                  <c:v>25.869000000000028</c:v>
                </c:pt>
                <c:pt idx="25870">
                  <c:v>25.870000000000005</c:v>
                </c:pt>
                <c:pt idx="25871">
                  <c:v>25.871000000000038</c:v>
                </c:pt>
                <c:pt idx="25872">
                  <c:v>25.872000000000014</c:v>
                </c:pt>
                <c:pt idx="25873">
                  <c:v>25.87299999999999</c:v>
                </c:pt>
                <c:pt idx="25874">
                  <c:v>25.874000000000024</c:v>
                </c:pt>
                <c:pt idx="25875">
                  <c:v>25.875</c:v>
                </c:pt>
                <c:pt idx="25876">
                  <c:v>25.876000000000033</c:v>
                </c:pt>
                <c:pt idx="25877">
                  <c:v>25.87700000000001</c:v>
                </c:pt>
                <c:pt idx="25878">
                  <c:v>25.878000000000043</c:v>
                </c:pt>
                <c:pt idx="25879">
                  <c:v>25.879000000000019</c:v>
                </c:pt>
                <c:pt idx="25880">
                  <c:v>25.879999999999995</c:v>
                </c:pt>
                <c:pt idx="25881">
                  <c:v>25.881000000000029</c:v>
                </c:pt>
                <c:pt idx="25882">
                  <c:v>25.882000000000005</c:v>
                </c:pt>
                <c:pt idx="25883">
                  <c:v>25.883000000000038</c:v>
                </c:pt>
                <c:pt idx="25884">
                  <c:v>25.884000000000015</c:v>
                </c:pt>
                <c:pt idx="25885">
                  <c:v>25.884999999999991</c:v>
                </c:pt>
                <c:pt idx="25886">
                  <c:v>25.886000000000024</c:v>
                </c:pt>
                <c:pt idx="25887">
                  <c:v>25.887</c:v>
                </c:pt>
                <c:pt idx="25888">
                  <c:v>25.888000000000034</c:v>
                </c:pt>
                <c:pt idx="25889">
                  <c:v>25.88900000000001</c:v>
                </c:pt>
                <c:pt idx="25890">
                  <c:v>25.890000000000043</c:v>
                </c:pt>
                <c:pt idx="25891">
                  <c:v>25.89100000000002</c:v>
                </c:pt>
                <c:pt idx="25892">
                  <c:v>25.891999999999996</c:v>
                </c:pt>
                <c:pt idx="25893">
                  <c:v>25.893000000000029</c:v>
                </c:pt>
                <c:pt idx="25894">
                  <c:v>25.894000000000005</c:v>
                </c:pt>
                <c:pt idx="25895">
                  <c:v>25.895000000000039</c:v>
                </c:pt>
                <c:pt idx="25896">
                  <c:v>25.896000000000015</c:v>
                </c:pt>
                <c:pt idx="25897">
                  <c:v>25.896999999999991</c:v>
                </c:pt>
                <c:pt idx="25898">
                  <c:v>25.898000000000025</c:v>
                </c:pt>
                <c:pt idx="25899">
                  <c:v>25.899000000000001</c:v>
                </c:pt>
                <c:pt idx="25900">
                  <c:v>25.900000000000034</c:v>
                </c:pt>
                <c:pt idx="25901">
                  <c:v>25.90100000000001</c:v>
                </c:pt>
                <c:pt idx="25902">
                  <c:v>25.902000000000044</c:v>
                </c:pt>
                <c:pt idx="25903">
                  <c:v>25.90300000000002</c:v>
                </c:pt>
                <c:pt idx="25904">
                  <c:v>25.903999999999996</c:v>
                </c:pt>
                <c:pt idx="25905">
                  <c:v>25.90500000000003</c:v>
                </c:pt>
                <c:pt idx="25906">
                  <c:v>25.906000000000006</c:v>
                </c:pt>
                <c:pt idx="25907">
                  <c:v>25.907000000000039</c:v>
                </c:pt>
                <c:pt idx="25908">
                  <c:v>25.908000000000015</c:v>
                </c:pt>
                <c:pt idx="25909">
                  <c:v>25.908999999999992</c:v>
                </c:pt>
                <c:pt idx="25910">
                  <c:v>25.910000000000025</c:v>
                </c:pt>
                <c:pt idx="25911">
                  <c:v>25.911000000000001</c:v>
                </c:pt>
                <c:pt idx="25912">
                  <c:v>25.912000000000035</c:v>
                </c:pt>
                <c:pt idx="25913">
                  <c:v>25.913000000000011</c:v>
                </c:pt>
                <c:pt idx="25914">
                  <c:v>25.914000000000044</c:v>
                </c:pt>
                <c:pt idx="25915">
                  <c:v>25.91500000000002</c:v>
                </c:pt>
                <c:pt idx="25916">
                  <c:v>25.915999999999997</c:v>
                </c:pt>
                <c:pt idx="25917">
                  <c:v>25.91700000000003</c:v>
                </c:pt>
                <c:pt idx="25918">
                  <c:v>25.918000000000006</c:v>
                </c:pt>
                <c:pt idx="25919">
                  <c:v>25.91900000000004</c:v>
                </c:pt>
                <c:pt idx="25920">
                  <c:v>25.920000000000016</c:v>
                </c:pt>
                <c:pt idx="25921">
                  <c:v>25.920999999999992</c:v>
                </c:pt>
                <c:pt idx="25922">
                  <c:v>25.922000000000025</c:v>
                </c:pt>
                <c:pt idx="25923">
                  <c:v>25.923000000000002</c:v>
                </c:pt>
                <c:pt idx="25924">
                  <c:v>25.924000000000035</c:v>
                </c:pt>
                <c:pt idx="25925">
                  <c:v>25.925000000000011</c:v>
                </c:pt>
                <c:pt idx="25926">
                  <c:v>25.926000000000045</c:v>
                </c:pt>
                <c:pt idx="25927">
                  <c:v>25.927000000000021</c:v>
                </c:pt>
                <c:pt idx="25928">
                  <c:v>25.927999999999997</c:v>
                </c:pt>
                <c:pt idx="25929">
                  <c:v>25.92900000000003</c:v>
                </c:pt>
                <c:pt idx="25930">
                  <c:v>25.930000000000007</c:v>
                </c:pt>
                <c:pt idx="25931">
                  <c:v>25.93100000000004</c:v>
                </c:pt>
                <c:pt idx="25932">
                  <c:v>25.932000000000016</c:v>
                </c:pt>
                <c:pt idx="25933">
                  <c:v>25.932999999999993</c:v>
                </c:pt>
                <c:pt idx="25934">
                  <c:v>25.934000000000026</c:v>
                </c:pt>
                <c:pt idx="25935">
                  <c:v>25.935000000000002</c:v>
                </c:pt>
                <c:pt idx="25936">
                  <c:v>25.936000000000035</c:v>
                </c:pt>
                <c:pt idx="25937">
                  <c:v>25.937000000000012</c:v>
                </c:pt>
                <c:pt idx="25938">
                  <c:v>25.938000000000045</c:v>
                </c:pt>
                <c:pt idx="25939">
                  <c:v>25.939000000000021</c:v>
                </c:pt>
                <c:pt idx="25940">
                  <c:v>25.939999999999998</c:v>
                </c:pt>
                <c:pt idx="25941">
                  <c:v>25.941000000000031</c:v>
                </c:pt>
                <c:pt idx="25942">
                  <c:v>25.942000000000007</c:v>
                </c:pt>
                <c:pt idx="25943">
                  <c:v>25.94300000000004</c:v>
                </c:pt>
                <c:pt idx="25944">
                  <c:v>25.944000000000017</c:v>
                </c:pt>
                <c:pt idx="25945">
                  <c:v>25.944999999999993</c:v>
                </c:pt>
                <c:pt idx="25946">
                  <c:v>25.946000000000026</c:v>
                </c:pt>
                <c:pt idx="25947">
                  <c:v>25.947000000000003</c:v>
                </c:pt>
                <c:pt idx="25948">
                  <c:v>25.948000000000036</c:v>
                </c:pt>
                <c:pt idx="25949">
                  <c:v>25.949000000000012</c:v>
                </c:pt>
                <c:pt idx="25950">
                  <c:v>25.950000000000045</c:v>
                </c:pt>
                <c:pt idx="25951">
                  <c:v>25.951000000000022</c:v>
                </c:pt>
                <c:pt idx="25952">
                  <c:v>25.951999999999998</c:v>
                </c:pt>
                <c:pt idx="25953">
                  <c:v>25.953000000000031</c:v>
                </c:pt>
                <c:pt idx="25954">
                  <c:v>25.954000000000008</c:v>
                </c:pt>
                <c:pt idx="25955">
                  <c:v>25.955000000000041</c:v>
                </c:pt>
                <c:pt idx="25956">
                  <c:v>25.956000000000017</c:v>
                </c:pt>
                <c:pt idx="25957">
                  <c:v>25.956999999999994</c:v>
                </c:pt>
                <c:pt idx="25958">
                  <c:v>25.958000000000027</c:v>
                </c:pt>
                <c:pt idx="25959">
                  <c:v>25.959000000000003</c:v>
                </c:pt>
                <c:pt idx="25960">
                  <c:v>25.960000000000036</c:v>
                </c:pt>
                <c:pt idx="25961">
                  <c:v>25.961000000000013</c:v>
                </c:pt>
                <c:pt idx="25962">
                  <c:v>25.962000000000046</c:v>
                </c:pt>
                <c:pt idx="25963">
                  <c:v>25.963000000000022</c:v>
                </c:pt>
                <c:pt idx="25964">
                  <c:v>25.963999999999999</c:v>
                </c:pt>
                <c:pt idx="25965">
                  <c:v>25.965000000000032</c:v>
                </c:pt>
                <c:pt idx="25966">
                  <c:v>25.966000000000008</c:v>
                </c:pt>
                <c:pt idx="25967">
                  <c:v>25.967000000000041</c:v>
                </c:pt>
                <c:pt idx="25968">
                  <c:v>25.968000000000018</c:v>
                </c:pt>
                <c:pt idx="25969">
                  <c:v>25.968999999999994</c:v>
                </c:pt>
                <c:pt idx="25970">
                  <c:v>25.970000000000027</c:v>
                </c:pt>
                <c:pt idx="25971">
                  <c:v>25.971000000000004</c:v>
                </c:pt>
                <c:pt idx="25972">
                  <c:v>25.972000000000037</c:v>
                </c:pt>
                <c:pt idx="25973">
                  <c:v>25.973000000000013</c:v>
                </c:pt>
                <c:pt idx="25974">
                  <c:v>25.974000000000046</c:v>
                </c:pt>
                <c:pt idx="25975">
                  <c:v>25.975000000000023</c:v>
                </c:pt>
                <c:pt idx="25976">
                  <c:v>25.975999999999999</c:v>
                </c:pt>
                <c:pt idx="25977">
                  <c:v>25.977000000000032</c:v>
                </c:pt>
                <c:pt idx="25978">
                  <c:v>25.978000000000009</c:v>
                </c:pt>
                <c:pt idx="25979">
                  <c:v>25.979000000000042</c:v>
                </c:pt>
                <c:pt idx="25980">
                  <c:v>25.980000000000018</c:v>
                </c:pt>
                <c:pt idx="25981">
                  <c:v>25.980999999999995</c:v>
                </c:pt>
                <c:pt idx="25982">
                  <c:v>25.982000000000028</c:v>
                </c:pt>
                <c:pt idx="25983">
                  <c:v>25.983000000000004</c:v>
                </c:pt>
                <c:pt idx="25984">
                  <c:v>25.984000000000037</c:v>
                </c:pt>
                <c:pt idx="25985">
                  <c:v>25.985000000000014</c:v>
                </c:pt>
                <c:pt idx="25986">
                  <c:v>25.98599999999999</c:v>
                </c:pt>
                <c:pt idx="25987">
                  <c:v>25.987000000000023</c:v>
                </c:pt>
                <c:pt idx="25988">
                  <c:v>25.988</c:v>
                </c:pt>
                <c:pt idx="25989">
                  <c:v>25.989000000000033</c:v>
                </c:pt>
                <c:pt idx="25990">
                  <c:v>25.990000000000009</c:v>
                </c:pt>
                <c:pt idx="25991">
                  <c:v>25.991000000000042</c:v>
                </c:pt>
                <c:pt idx="25992">
                  <c:v>25.992000000000019</c:v>
                </c:pt>
                <c:pt idx="25993">
                  <c:v>25.992999999999995</c:v>
                </c:pt>
                <c:pt idx="25994">
                  <c:v>25.994000000000028</c:v>
                </c:pt>
                <c:pt idx="25995">
                  <c:v>25.995000000000005</c:v>
                </c:pt>
                <c:pt idx="25996">
                  <c:v>25.996000000000038</c:v>
                </c:pt>
                <c:pt idx="25997">
                  <c:v>25.997000000000014</c:v>
                </c:pt>
                <c:pt idx="25998">
                  <c:v>25.99799999999999</c:v>
                </c:pt>
                <c:pt idx="25999">
                  <c:v>25.999000000000024</c:v>
                </c:pt>
                <c:pt idx="26000">
                  <c:v>26</c:v>
                </c:pt>
                <c:pt idx="26001">
                  <c:v>26.001000000000033</c:v>
                </c:pt>
                <c:pt idx="26002">
                  <c:v>26.00200000000001</c:v>
                </c:pt>
                <c:pt idx="26003">
                  <c:v>26.003000000000043</c:v>
                </c:pt>
                <c:pt idx="26004">
                  <c:v>26.004000000000019</c:v>
                </c:pt>
                <c:pt idx="26005">
                  <c:v>26.004999999999995</c:v>
                </c:pt>
                <c:pt idx="26006">
                  <c:v>26.006000000000029</c:v>
                </c:pt>
                <c:pt idx="26007">
                  <c:v>26.007000000000005</c:v>
                </c:pt>
                <c:pt idx="26008">
                  <c:v>26.008000000000038</c:v>
                </c:pt>
                <c:pt idx="26009">
                  <c:v>26.009000000000015</c:v>
                </c:pt>
                <c:pt idx="26010">
                  <c:v>26.009999999999991</c:v>
                </c:pt>
                <c:pt idx="26011">
                  <c:v>26.011000000000024</c:v>
                </c:pt>
                <c:pt idx="26012">
                  <c:v>26.012</c:v>
                </c:pt>
                <c:pt idx="26013">
                  <c:v>26.013000000000034</c:v>
                </c:pt>
                <c:pt idx="26014">
                  <c:v>26.01400000000001</c:v>
                </c:pt>
                <c:pt idx="26015">
                  <c:v>26.015000000000043</c:v>
                </c:pt>
                <c:pt idx="26016">
                  <c:v>26.01600000000002</c:v>
                </c:pt>
                <c:pt idx="26017">
                  <c:v>26.016999999999996</c:v>
                </c:pt>
                <c:pt idx="26018">
                  <c:v>26.018000000000029</c:v>
                </c:pt>
                <c:pt idx="26019">
                  <c:v>26.019000000000005</c:v>
                </c:pt>
                <c:pt idx="26020">
                  <c:v>26.020000000000039</c:v>
                </c:pt>
                <c:pt idx="26021">
                  <c:v>26.021000000000015</c:v>
                </c:pt>
                <c:pt idx="26022">
                  <c:v>26.021999999999991</c:v>
                </c:pt>
                <c:pt idx="26023">
                  <c:v>26.023000000000025</c:v>
                </c:pt>
                <c:pt idx="26024">
                  <c:v>26.024000000000001</c:v>
                </c:pt>
                <c:pt idx="26025">
                  <c:v>26.025000000000034</c:v>
                </c:pt>
                <c:pt idx="26026">
                  <c:v>26.02600000000001</c:v>
                </c:pt>
                <c:pt idx="26027">
                  <c:v>26.027000000000044</c:v>
                </c:pt>
                <c:pt idx="26028">
                  <c:v>26.02800000000002</c:v>
                </c:pt>
                <c:pt idx="26029">
                  <c:v>26.028999999999996</c:v>
                </c:pt>
                <c:pt idx="26030">
                  <c:v>26.03000000000003</c:v>
                </c:pt>
                <c:pt idx="26031">
                  <c:v>26.031000000000006</c:v>
                </c:pt>
                <c:pt idx="26032">
                  <c:v>26.032000000000039</c:v>
                </c:pt>
                <c:pt idx="26033">
                  <c:v>26.033000000000015</c:v>
                </c:pt>
                <c:pt idx="26034">
                  <c:v>26.033999999999992</c:v>
                </c:pt>
                <c:pt idx="26035">
                  <c:v>26.035000000000025</c:v>
                </c:pt>
                <c:pt idx="26036">
                  <c:v>26.036000000000001</c:v>
                </c:pt>
                <c:pt idx="26037">
                  <c:v>26.037000000000035</c:v>
                </c:pt>
                <c:pt idx="26038">
                  <c:v>26.038000000000011</c:v>
                </c:pt>
                <c:pt idx="26039">
                  <c:v>26.039000000000044</c:v>
                </c:pt>
                <c:pt idx="26040">
                  <c:v>26.04000000000002</c:v>
                </c:pt>
                <c:pt idx="26041">
                  <c:v>26.040999999999997</c:v>
                </c:pt>
                <c:pt idx="26042">
                  <c:v>26.04200000000003</c:v>
                </c:pt>
                <c:pt idx="26043">
                  <c:v>26.043000000000006</c:v>
                </c:pt>
                <c:pt idx="26044">
                  <c:v>26.04400000000004</c:v>
                </c:pt>
                <c:pt idx="26045">
                  <c:v>26.045000000000016</c:v>
                </c:pt>
                <c:pt idx="26046">
                  <c:v>26.045999999999992</c:v>
                </c:pt>
                <c:pt idx="26047">
                  <c:v>26.047000000000025</c:v>
                </c:pt>
                <c:pt idx="26048">
                  <c:v>26.048000000000002</c:v>
                </c:pt>
                <c:pt idx="26049">
                  <c:v>26.049000000000035</c:v>
                </c:pt>
                <c:pt idx="26050">
                  <c:v>26.050000000000011</c:v>
                </c:pt>
                <c:pt idx="26051">
                  <c:v>26.051000000000045</c:v>
                </c:pt>
                <c:pt idx="26052">
                  <c:v>26.052000000000021</c:v>
                </c:pt>
                <c:pt idx="26053">
                  <c:v>26.052999999999997</c:v>
                </c:pt>
                <c:pt idx="26054">
                  <c:v>26.05400000000003</c:v>
                </c:pt>
                <c:pt idx="26055">
                  <c:v>26.055000000000007</c:v>
                </c:pt>
                <c:pt idx="26056">
                  <c:v>26.05600000000004</c:v>
                </c:pt>
                <c:pt idx="26057">
                  <c:v>26.057000000000016</c:v>
                </c:pt>
                <c:pt idx="26058">
                  <c:v>26.057999999999993</c:v>
                </c:pt>
                <c:pt idx="26059">
                  <c:v>26.059000000000026</c:v>
                </c:pt>
                <c:pt idx="26060">
                  <c:v>26.060000000000002</c:v>
                </c:pt>
                <c:pt idx="26061">
                  <c:v>26.061000000000035</c:v>
                </c:pt>
                <c:pt idx="26062">
                  <c:v>26.062000000000012</c:v>
                </c:pt>
                <c:pt idx="26063">
                  <c:v>26.063000000000045</c:v>
                </c:pt>
                <c:pt idx="26064">
                  <c:v>26.064000000000021</c:v>
                </c:pt>
                <c:pt idx="26065">
                  <c:v>26.064999999999998</c:v>
                </c:pt>
                <c:pt idx="26066">
                  <c:v>26.066000000000031</c:v>
                </c:pt>
                <c:pt idx="26067">
                  <c:v>26.067000000000007</c:v>
                </c:pt>
                <c:pt idx="26068">
                  <c:v>26.06800000000004</c:v>
                </c:pt>
                <c:pt idx="26069">
                  <c:v>26.069000000000017</c:v>
                </c:pt>
                <c:pt idx="26070">
                  <c:v>26.069999999999993</c:v>
                </c:pt>
                <c:pt idx="26071">
                  <c:v>26.071000000000026</c:v>
                </c:pt>
                <c:pt idx="26072">
                  <c:v>26.072000000000003</c:v>
                </c:pt>
                <c:pt idx="26073">
                  <c:v>26.073000000000036</c:v>
                </c:pt>
                <c:pt idx="26074">
                  <c:v>26.074000000000012</c:v>
                </c:pt>
                <c:pt idx="26075">
                  <c:v>26.075000000000045</c:v>
                </c:pt>
                <c:pt idx="26076">
                  <c:v>26.076000000000022</c:v>
                </c:pt>
                <c:pt idx="26077">
                  <c:v>26.076999999999998</c:v>
                </c:pt>
                <c:pt idx="26078">
                  <c:v>26.078000000000031</c:v>
                </c:pt>
                <c:pt idx="26079">
                  <c:v>26.079000000000008</c:v>
                </c:pt>
                <c:pt idx="26080">
                  <c:v>26.080000000000041</c:v>
                </c:pt>
                <c:pt idx="26081">
                  <c:v>26.081000000000017</c:v>
                </c:pt>
                <c:pt idx="26082">
                  <c:v>26.081999999999994</c:v>
                </c:pt>
                <c:pt idx="26083">
                  <c:v>26.083000000000027</c:v>
                </c:pt>
                <c:pt idx="26084">
                  <c:v>26.084000000000003</c:v>
                </c:pt>
                <c:pt idx="26085">
                  <c:v>26.085000000000036</c:v>
                </c:pt>
                <c:pt idx="26086">
                  <c:v>26.086000000000013</c:v>
                </c:pt>
                <c:pt idx="26087">
                  <c:v>26.087000000000046</c:v>
                </c:pt>
                <c:pt idx="26088">
                  <c:v>26.088000000000022</c:v>
                </c:pt>
                <c:pt idx="26089">
                  <c:v>26.088999999999999</c:v>
                </c:pt>
                <c:pt idx="26090">
                  <c:v>26.090000000000032</c:v>
                </c:pt>
                <c:pt idx="26091">
                  <c:v>26.091000000000008</c:v>
                </c:pt>
                <c:pt idx="26092">
                  <c:v>26.092000000000041</c:v>
                </c:pt>
                <c:pt idx="26093">
                  <c:v>26.093000000000018</c:v>
                </c:pt>
                <c:pt idx="26094">
                  <c:v>26.093999999999994</c:v>
                </c:pt>
                <c:pt idx="26095">
                  <c:v>26.095000000000027</c:v>
                </c:pt>
                <c:pt idx="26096">
                  <c:v>26.096000000000004</c:v>
                </c:pt>
                <c:pt idx="26097">
                  <c:v>26.097000000000037</c:v>
                </c:pt>
                <c:pt idx="26098">
                  <c:v>26.098000000000013</c:v>
                </c:pt>
                <c:pt idx="26099">
                  <c:v>26.099000000000046</c:v>
                </c:pt>
                <c:pt idx="26100">
                  <c:v>26.100000000000023</c:v>
                </c:pt>
                <c:pt idx="26101">
                  <c:v>26.100999999999999</c:v>
                </c:pt>
                <c:pt idx="26102">
                  <c:v>26.102000000000032</c:v>
                </c:pt>
                <c:pt idx="26103">
                  <c:v>26.103000000000009</c:v>
                </c:pt>
                <c:pt idx="26104">
                  <c:v>26.104000000000042</c:v>
                </c:pt>
                <c:pt idx="26105">
                  <c:v>26.105000000000018</c:v>
                </c:pt>
                <c:pt idx="26106">
                  <c:v>26.105999999999995</c:v>
                </c:pt>
                <c:pt idx="26107">
                  <c:v>26.107000000000028</c:v>
                </c:pt>
                <c:pt idx="26108">
                  <c:v>26.108000000000004</c:v>
                </c:pt>
                <c:pt idx="26109">
                  <c:v>26.109000000000037</c:v>
                </c:pt>
                <c:pt idx="26110">
                  <c:v>26.110000000000014</c:v>
                </c:pt>
                <c:pt idx="26111">
                  <c:v>26.11099999999999</c:v>
                </c:pt>
                <c:pt idx="26112">
                  <c:v>26.112000000000023</c:v>
                </c:pt>
                <c:pt idx="26113">
                  <c:v>26.113</c:v>
                </c:pt>
                <c:pt idx="26114">
                  <c:v>26.114000000000033</c:v>
                </c:pt>
                <c:pt idx="26115">
                  <c:v>26.115000000000009</c:v>
                </c:pt>
                <c:pt idx="26116">
                  <c:v>26.116000000000042</c:v>
                </c:pt>
                <c:pt idx="26117">
                  <c:v>26.117000000000019</c:v>
                </c:pt>
                <c:pt idx="26118">
                  <c:v>26.117999999999995</c:v>
                </c:pt>
                <c:pt idx="26119">
                  <c:v>26.119000000000028</c:v>
                </c:pt>
                <c:pt idx="26120">
                  <c:v>26.120000000000005</c:v>
                </c:pt>
                <c:pt idx="26121">
                  <c:v>26.121000000000038</c:v>
                </c:pt>
                <c:pt idx="26122">
                  <c:v>26.122000000000014</c:v>
                </c:pt>
                <c:pt idx="26123">
                  <c:v>26.12299999999999</c:v>
                </c:pt>
                <c:pt idx="26124">
                  <c:v>26.124000000000024</c:v>
                </c:pt>
                <c:pt idx="26125">
                  <c:v>26.125</c:v>
                </c:pt>
                <c:pt idx="26126">
                  <c:v>26.126000000000033</c:v>
                </c:pt>
                <c:pt idx="26127">
                  <c:v>26.12700000000001</c:v>
                </c:pt>
                <c:pt idx="26128">
                  <c:v>26.128000000000043</c:v>
                </c:pt>
                <c:pt idx="26129">
                  <c:v>26.129000000000019</c:v>
                </c:pt>
                <c:pt idx="26130">
                  <c:v>26.129999999999995</c:v>
                </c:pt>
                <c:pt idx="26131">
                  <c:v>26.131000000000029</c:v>
                </c:pt>
                <c:pt idx="26132">
                  <c:v>26.132000000000005</c:v>
                </c:pt>
                <c:pt idx="26133">
                  <c:v>26.133000000000038</c:v>
                </c:pt>
                <c:pt idx="26134">
                  <c:v>26.134000000000015</c:v>
                </c:pt>
                <c:pt idx="26135">
                  <c:v>26.134999999999991</c:v>
                </c:pt>
                <c:pt idx="26136">
                  <c:v>26.136000000000024</c:v>
                </c:pt>
                <c:pt idx="26137">
                  <c:v>26.137</c:v>
                </c:pt>
                <c:pt idx="26138">
                  <c:v>26.138000000000034</c:v>
                </c:pt>
                <c:pt idx="26139">
                  <c:v>26.13900000000001</c:v>
                </c:pt>
                <c:pt idx="26140">
                  <c:v>26.140000000000043</c:v>
                </c:pt>
                <c:pt idx="26141">
                  <c:v>26.14100000000002</c:v>
                </c:pt>
                <c:pt idx="26142">
                  <c:v>26.141999999999996</c:v>
                </c:pt>
                <c:pt idx="26143">
                  <c:v>26.143000000000029</c:v>
                </c:pt>
                <c:pt idx="26144">
                  <c:v>26.144000000000005</c:v>
                </c:pt>
                <c:pt idx="26145">
                  <c:v>26.145000000000039</c:v>
                </c:pt>
                <c:pt idx="26146">
                  <c:v>26.146000000000015</c:v>
                </c:pt>
                <c:pt idx="26147">
                  <c:v>26.146999999999991</c:v>
                </c:pt>
                <c:pt idx="26148">
                  <c:v>26.148000000000025</c:v>
                </c:pt>
                <c:pt idx="26149">
                  <c:v>26.149000000000001</c:v>
                </c:pt>
                <c:pt idx="26150">
                  <c:v>26.150000000000034</c:v>
                </c:pt>
                <c:pt idx="26151">
                  <c:v>26.15100000000001</c:v>
                </c:pt>
                <c:pt idx="26152">
                  <c:v>26.152000000000044</c:v>
                </c:pt>
                <c:pt idx="26153">
                  <c:v>26.15300000000002</c:v>
                </c:pt>
                <c:pt idx="26154">
                  <c:v>26.153999999999996</c:v>
                </c:pt>
                <c:pt idx="26155">
                  <c:v>26.15500000000003</c:v>
                </c:pt>
                <c:pt idx="26156">
                  <c:v>26.156000000000006</c:v>
                </c:pt>
                <c:pt idx="26157">
                  <c:v>26.157000000000039</c:v>
                </c:pt>
                <c:pt idx="26158">
                  <c:v>26.158000000000015</c:v>
                </c:pt>
                <c:pt idx="26159">
                  <c:v>26.158999999999992</c:v>
                </c:pt>
                <c:pt idx="26160">
                  <c:v>26.160000000000025</c:v>
                </c:pt>
                <c:pt idx="26161">
                  <c:v>26.161000000000001</c:v>
                </c:pt>
                <c:pt idx="26162">
                  <c:v>26.162000000000035</c:v>
                </c:pt>
                <c:pt idx="26163">
                  <c:v>26.163000000000011</c:v>
                </c:pt>
                <c:pt idx="26164">
                  <c:v>26.164000000000044</c:v>
                </c:pt>
                <c:pt idx="26165">
                  <c:v>26.16500000000002</c:v>
                </c:pt>
                <c:pt idx="26166">
                  <c:v>26.165999999999997</c:v>
                </c:pt>
                <c:pt idx="26167">
                  <c:v>26.16700000000003</c:v>
                </c:pt>
                <c:pt idx="26168">
                  <c:v>26.168000000000006</c:v>
                </c:pt>
                <c:pt idx="26169">
                  <c:v>26.16900000000004</c:v>
                </c:pt>
                <c:pt idx="26170">
                  <c:v>26.170000000000016</c:v>
                </c:pt>
                <c:pt idx="26171">
                  <c:v>26.170999999999992</c:v>
                </c:pt>
                <c:pt idx="26172">
                  <c:v>26.172000000000025</c:v>
                </c:pt>
                <c:pt idx="26173">
                  <c:v>26.173000000000002</c:v>
                </c:pt>
                <c:pt idx="26174">
                  <c:v>26.174000000000035</c:v>
                </c:pt>
                <c:pt idx="26175">
                  <c:v>26.175000000000011</c:v>
                </c:pt>
                <c:pt idx="26176">
                  <c:v>26.176000000000045</c:v>
                </c:pt>
                <c:pt idx="26177">
                  <c:v>26.177000000000021</c:v>
                </c:pt>
                <c:pt idx="26178">
                  <c:v>26.177999999999997</c:v>
                </c:pt>
                <c:pt idx="26179">
                  <c:v>26.17900000000003</c:v>
                </c:pt>
                <c:pt idx="26180">
                  <c:v>26.180000000000007</c:v>
                </c:pt>
                <c:pt idx="26181">
                  <c:v>26.18100000000004</c:v>
                </c:pt>
                <c:pt idx="26182">
                  <c:v>26.182000000000016</c:v>
                </c:pt>
                <c:pt idx="26183">
                  <c:v>26.182999999999993</c:v>
                </c:pt>
                <c:pt idx="26184">
                  <c:v>26.184000000000026</c:v>
                </c:pt>
                <c:pt idx="26185">
                  <c:v>26.185000000000002</c:v>
                </c:pt>
                <c:pt idx="26186">
                  <c:v>26.186000000000035</c:v>
                </c:pt>
                <c:pt idx="26187">
                  <c:v>26.187000000000012</c:v>
                </c:pt>
                <c:pt idx="26188">
                  <c:v>26.188000000000045</c:v>
                </c:pt>
                <c:pt idx="26189">
                  <c:v>26.189000000000021</c:v>
                </c:pt>
                <c:pt idx="26190">
                  <c:v>26.189999999999998</c:v>
                </c:pt>
                <c:pt idx="26191">
                  <c:v>26.191000000000031</c:v>
                </c:pt>
                <c:pt idx="26192">
                  <c:v>26.192000000000007</c:v>
                </c:pt>
                <c:pt idx="26193">
                  <c:v>26.19300000000004</c:v>
                </c:pt>
                <c:pt idx="26194">
                  <c:v>26.194000000000017</c:v>
                </c:pt>
                <c:pt idx="26195">
                  <c:v>26.194999999999993</c:v>
                </c:pt>
                <c:pt idx="26196">
                  <c:v>26.196000000000026</c:v>
                </c:pt>
                <c:pt idx="26197">
                  <c:v>26.197000000000003</c:v>
                </c:pt>
                <c:pt idx="26198">
                  <c:v>26.198000000000036</c:v>
                </c:pt>
                <c:pt idx="26199">
                  <c:v>26.199000000000012</c:v>
                </c:pt>
                <c:pt idx="26200">
                  <c:v>26.200000000000045</c:v>
                </c:pt>
                <c:pt idx="26201">
                  <c:v>26.201000000000022</c:v>
                </c:pt>
                <c:pt idx="26202">
                  <c:v>26.201999999999998</c:v>
                </c:pt>
                <c:pt idx="26203">
                  <c:v>26.203000000000031</c:v>
                </c:pt>
                <c:pt idx="26204">
                  <c:v>26.204000000000008</c:v>
                </c:pt>
                <c:pt idx="26205">
                  <c:v>26.205000000000041</c:v>
                </c:pt>
                <c:pt idx="26206">
                  <c:v>26.206000000000017</c:v>
                </c:pt>
                <c:pt idx="26207">
                  <c:v>26.206999999999994</c:v>
                </c:pt>
                <c:pt idx="26208">
                  <c:v>26.208000000000027</c:v>
                </c:pt>
                <c:pt idx="26209">
                  <c:v>26.209000000000003</c:v>
                </c:pt>
                <c:pt idx="26210">
                  <c:v>26.210000000000036</c:v>
                </c:pt>
                <c:pt idx="26211">
                  <c:v>26.211000000000013</c:v>
                </c:pt>
                <c:pt idx="26212">
                  <c:v>26.212000000000046</c:v>
                </c:pt>
                <c:pt idx="26213">
                  <c:v>26.213000000000022</c:v>
                </c:pt>
                <c:pt idx="26214">
                  <c:v>26.213999999999999</c:v>
                </c:pt>
                <c:pt idx="26215">
                  <c:v>26.215000000000032</c:v>
                </c:pt>
                <c:pt idx="26216">
                  <c:v>26.216000000000008</c:v>
                </c:pt>
                <c:pt idx="26217">
                  <c:v>26.217000000000041</c:v>
                </c:pt>
                <c:pt idx="26218">
                  <c:v>26.218000000000018</c:v>
                </c:pt>
                <c:pt idx="26219">
                  <c:v>26.218999999999994</c:v>
                </c:pt>
                <c:pt idx="26220">
                  <c:v>26.220000000000027</c:v>
                </c:pt>
                <c:pt idx="26221">
                  <c:v>26.221000000000004</c:v>
                </c:pt>
                <c:pt idx="26222">
                  <c:v>26.222000000000037</c:v>
                </c:pt>
                <c:pt idx="26223">
                  <c:v>26.223000000000013</c:v>
                </c:pt>
                <c:pt idx="26224">
                  <c:v>26.224000000000046</c:v>
                </c:pt>
                <c:pt idx="26225">
                  <c:v>26.225000000000023</c:v>
                </c:pt>
                <c:pt idx="26226">
                  <c:v>26.225999999999999</c:v>
                </c:pt>
                <c:pt idx="26227">
                  <c:v>26.227000000000032</c:v>
                </c:pt>
                <c:pt idx="26228">
                  <c:v>26.228000000000009</c:v>
                </c:pt>
                <c:pt idx="26229">
                  <c:v>26.229000000000042</c:v>
                </c:pt>
                <c:pt idx="26230">
                  <c:v>26.230000000000018</c:v>
                </c:pt>
                <c:pt idx="26231">
                  <c:v>26.230999999999995</c:v>
                </c:pt>
                <c:pt idx="26232">
                  <c:v>26.232000000000028</c:v>
                </c:pt>
                <c:pt idx="26233">
                  <c:v>26.233000000000004</c:v>
                </c:pt>
                <c:pt idx="26234">
                  <c:v>26.234000000000037</c:v>
                </c:pt>
                <c:pt idx="26235">
                  <c:v>26.235000000000014</c:v>
                </c:pt>
                <c:pt idx="26236">
                  <c:v>26.23599999999999</c:v>
                </c:pt>
                <c:pt idx="26237">
                  <c:v>26.237000000000023</c:v>
                </c:pt>
                <c:pt idx="26238">
                  <c:v>26.238</c:v>
                </c:pt>
                <c:pt idx="26239">
                  <c:v>26.239000000000033</c:v>
                </c:pt>
                <c:pt idx="26240">
                  <c:v>26.240000000000009</c:v>
                </c:pt>
                <c:pt idx="26241">
                  <c:v>26.241000000000042</c:v>
                </c:pt>
                <c:pt idx="26242">
                  <c:v>26.242000000000019</c:v>
                </c:pt>
                <c:pt idx="26243">
                  <c:v>26.242999999999995</c:v>
                </c:pt>
                <c:pt idx="26244">
                  <c:v>26.244000000000028</c:v>
                </c:pt>
                <c:pt idx="26245">
                  <c:v>26.245000000000005</c:v>
                </c:pt>
                <c:pt idx="26246">
                  <c:v>26.246000000000038</c:v>
                </c:pt>
                <c:pt idx="26247">
                  <c:v>26.247000000000014</c:v>
                </c:pt>
                <c:pt idx="26248">
                  <c:v>26.24799999999999</c:v>
                </c:pt>
                <c:pt idx="26249">
                  <c:v>26.249000000000024</c:v>
                </c:pt>
                <c:pt idx="26250">
                  <c:v>26.25</c:v>
                </c:pt>
                <c:pt idx="26251">
                  <c:v>26.251000000000033</c:v>
                </c:pt>
                <c:pt idx="26252">
                  <c:v>26.25200000000001</c:v>
                </c:pt>
                <c:pt idx="26253">
                  <c:v>26.253000000000043</c:v>
                </c:pt>
                <c:pt idx="26254">
                  <c:v>26.254000000000019</c:v>
                </c:pt>
                <c:pt idx="26255">
                  <c:v>26.254999999999995</c:v>
                </c:pt>
                <c:pt idx="26256">
                  <c:v>26.256000000000029</c:v>
                </c:pt>
                <c:pt idx="26257">
                  <c:v>26.257000000000005</c:v>
                </c:pt>
                <c:pt idx="26258">
                  <c:v>26.258000000000038</c:v>
                </c:pt>
                <c:pt idx="26259">
                  <c:v>26.259000000000015</c:v>
                </c:pt>
                <c:pt idx="26260">
                  <c:v>26.259999999999991</c:v>
                </c:pt>
                <c:pt idx="26261">
                  <c:v>26.261000000000024</c:v>
                </c:pt>
                <c:pt idx="26262">
                  <c:v>26.262</c:v>
                </c:pt>
                <c:pt idx="26263">
                  <c:v>26.263000000000034</c:v>
                </c:pt>
                <c:pt idx="26264">
                  <c:v>26.26400000000001</c:v>
                </c:pt>
                <c:pt idx="26265">
                  <c:v>26.265000000000043</c:v>
                </c:pt>
                <c:pt idx="26266">
                  <c:v>26.26600000000002</c:v>
                </c:pt>
                <c:pt idx="26267">
                  <c:v>26.266999999999996</c:v>
                </c:pt>
                <c:pt idx="26268">
                  <c:v>26.268000000000029</c:v>
                </c:pt>
                <c:pt idx="26269">
                  <c:v>26.269000000000005</c:v>
                </c:pt>
                <c:pt idx="26270">
                  <c:v>26.270000000000039</c:v>
                </c:pt>
                <c:pt idx="26271">
                  <c:v>26.271000000000015</c:v>
                </c:pt>
                <c:pt idx="26272">
                  <c:v>26.271999999999991</c:v>
                </c:pt>
                <c:pt idx="26273">
                  <c:v>26.273000000000025</c:v>
                </c:pt>
                <c:pt idx="26274">
                  <c:v>26.274000000000001</c:v>
                </c:pt>
                <c:pt idx="26275">
                  <c:v>26.275000000000034</c:v>
                </c:pt>
                <c:pt idx="26276">
                  <c:v>26.27600000000001</c:v>
                </c:pt>
                <c:pt idx="26277">
                  <c:v>26.277000000000044</c:v>
                </c:pt>
                <c:pt idx="26278">
                  <c:v>26.27800000000002</c:v>
                </c:pt>
                <c:pt idx="26279">
                  <c:v>26.278999999999996</c:v>
                </c:pt>
                <c:pt idx="26280">
                  <c:v>26.28000000000003</c:v>
                </c:pt>
                <c:pt idx="26281">
                  <c:v>26.281000000000006</c:v>
                </c:pt>
                <c:pt idx="26282">
                  <c:v>26.282000000000039</c:v>
                </c:pt>
                <c:pt idx="26283">
                  <c:v>26.283000000000015</c:v>
                </c:pt>
                <c:pt idx="26284">
                  <c:v>26.283999999999992</c:v>
                </c:pt>
                <c:pt idx="26285">
                  <c:v>26.285000000000025</c:v>
                </c:pt>
                <c:pt idx="26286">
                  <c:v>26.286000000000001</c:v>
                </c:pt>
                <c:pt idx="26287">
                  <c:v>26.287000000000035</c:v>
                </c:pt>
                <c:pt idx="26288">
                  <c:v>26.288000000000011</c:v>
                </c:pt>
                <c:pt idx="26289">
                  <c:v>26.289000000000044</c:v>
                </c:pt>
                <c:pt idx="26290">
                  <c:v>26.29000000000002</c:v>
                </c:pt>
                <c:pt idx="26291">
                  <c:v>26.290999999999997</c:v>
                </c:pt>
                <c:pt idx="26292">
                  <c:v>26.29200000000003</c:v>
                </c:pt>
                <c:pt idx="26293">
                  <c:v>26.293000000000006</c:v>
                </c:pt>
                <c:pt idx="26294">
                  <c:v>26.29400000000004</c:v>
                </c:pt>
                <c:pt idx="26295">
                  <c:v>26.295000000000016</c:v>
                </c:pt>
                <c:pt idx="26296">
                  <c:v>26.295999999999992</c:v>
                </c:pt>
                <c:pt idx="26297">
                  <c:v>26.297000000000025</c:v>
                </c:pt>
                <c:pt idx="26298">
                  <c:v>26.298000000000002</c:v>
                </c:pt>
                <c:pt idx="26299">
                  <c:v>26.299000000000035</c:v>
                </c:pt>
                <c:pt idx="26300">
                  <c:v>26.300000000000011</c:v>
                </c:pt>
                <c:pt idx="26301">
                  <c:v>26.301000000000045</c:v>
                </c:pt>
                <c:pt idx="26302">
                  <c:v>26.302000000000021</c:v>
                </c:pt>
                <c:pt idx="26303">
                  <c:v>26.302999999999997</c:v>
                </c:pt>
                <c:pt idx="26304">
                  <c:v>26.30400000000003</c:v>
                </c:pt>
                <c:pt idx="26305">
                  <c:v>26.305000000000007</c:v>
                </c:pt>
                <c:pt idx="26306">
                  <c:v>26.30600000000004</c:v>
                </c:pt>
                <c:pt idx="26307">
                  <c:v>26.307000000000016</c:v>
                </c:pt>
                <c:pt idx="26308">
                  <c:v>26.307999999999993</c:v>
                </c:pt>
                <c:pt idx="26309">
                  <c:v>26.309000000000026</c:v>
                </c:pt>
                <c:pt idx="26310">
                  <c:v>26.310000000000002</c:v>
                </c:pt>
                <c:pt idx="26311">
                  <c:v>26.311000000000035</c:v>
                </c:pt>
                <c:pt idx="26312">
                  <c:v>26.312000000000012</c:v>
                </c:pt>
                <c:pt idx="26313">
                  <c:v>26.313000000000045</c:v>
                </c:pt>
                <c:pt idx="26314">
                  <c:v>26.314000000000021</c:v>
                </c:pt>
                <c:pt idx="26315">
                  <c:v>26.314999999999998</c:v>
                </c:pt>
                <c:pt idx="26316">
                  <c:v>26.316000000000031</c:v>
                </c:pt>
                <c:pt idx="26317">
                  <c:v>26.317000000000007</c:v>
                </c:pt>
                <c:pt idx="26318">
                  <c:v>26.31800000000004</c:v>
                </c:pt>
                <c:pt idx="26319">
                  <c:v>26.319000000000017</c:v>
                </c:pt>
                <c:pt idx="26320">
                  <c:v>26.319999999999993</c:v>
                </c:pt>
                <c:pt idx="26321">
                  <c:v>26.321000000000026</c:v>
                </c:pt>
                <c:pt idx="26322">
                  <c:v>26.322000000000003</c:v>
                </c:pt>
                <c:pt idx="26323">
                  <c:v>26.323000000000036</c:v>
                </c:pt>
                <c:pt idx="26324">
                  <c:v>26.324000000000012</c:v>
                </c:pt>
                <c:pt idx="26325">
                  <c:v>26.325000000000045</c:v>
                </c:pt>
                <c:pt idx="26326">
                  <c:v>26.326000000000022</c:v>
                </c:pt>
                <c:pt idx="26327">
                  <c:v>26.326999999999998</c:v>
                </c:pt>
                <c:pt idx="26328">
                  <c:v>26.328000000000031</c:v>
                </c:pt>
                <c:pt idx="26329">
                  <c:v>26.329000000000008</c:v>
                </c:pt>
                <c:pt idx="26330">
                  <c:v>26.330000000000041</c:v>
                </c:pt>
                <c:pt idx="26331">
                  <c:v>26.331000000000017</c:v>
                </c:pt>
                <c:pt idx="26332">
                  <c:v>26.331999999999994</c:v>
                </c:pt>
                <c:pt idx="26333">
                  <c:v>26.333000000000027</c:v>
                </c:pt>
                <c:pt idx="26334">
                  <c:v>26.334000000000003</c:v>
                </c:pt>
                <c:pt idx="26335">
                  <c:v>26.335000000000036</c:v>
                </c:pt>
                <c:pt idx="26336">
                  <c:v>26.336000000000013</c:v>
                </c:pt>
                <c:pt idx="26337">
                  <c:v>26.337000000000046</c:v>
                </c:pt>
                <c:pt idx="26338">
                  <c:v>26.338000000000022</c:v>
                </c:pt>
                <c:pt idx="26339">
                  <c:v>26.338999999999999</c:v>
                </c:pt>
                <c:pt idx="26340">
                  <c:v>26.340000000000032</c:v>
                </c:pt>
                <c:pt idx="26341">
                  <c:v>26.341000000000008</c:v>
                </c:pt>
                <c:pt idx="26342">
                  <c:v>26.342000000000041</c:v>
                </c:pt>
                <c:pt idx="26343">
                  <c:v>26.343000000000018</c:v>
                </c:pt>
                <c:pt idx="26344">
                  <c:v>26.343999999999994</c:v>
                </c:pt>
                <c:pt idx="26345">
                  <c:v>26.345000000000027</c:v>
                </c:pt>
                <c:pt idx="26346">
                  <c:v>26.346000000000004</c:v>
                </c:pt>
                <c:pt idx="26347">
                  <c:v>26.347000000000037</c:v>
                </c:pt>
                <c:pt idx="26348">
                  <c:v>26.348000000000013</c:v>
                </c:pt>
                <c:pt idx="26349">
                  <c:v>26.349000000000046</c:v>
                </c:pt>
                <c:pt idx="26350">
                  <c:v>26.350000000000023</c:v>
                </c:pt>
                <c:pt idx="26351">
                  <c:v>26.350999999999999</c:v>
                </c:pt>
                <c:pt idx="26352">
                  <c:v>26.352000000000032</c:v>
                </c:pt>
                <c:pt idx="26353">
                  <c:v>26.353000000000009</c:v>
                </c:pt>
                <c:pt idx="26354">
                  <c:v>26.354000000000042</c:v>
                </c:pt>
                <c:pt idx="26355">
                  <c:v>26.355000000000018</c:v>
                </c:pt>
                <c:pt idx="26356">
                  <c:v>26.355999999999995</c:v>
                </c:pt>
                <c:pt idx="26357">
                  <c:v>26.357000000000028</c:v>
                </c:pt>
                <c:pt idx="26358">
                  <c:v>26.358000000000004</c:v>
                </c:pt>
                <c:pt idx="26359">
                  <c:v>26.359000000000037</c:v>
                </c:pt>
                <c:pt idx="26360">
                  <c:v>26.360000000000014</c:v>
                </c:pt>
                <c:pt idx="26361">
                  <c:v>26.36099999999999</c:v>
                </c:pt>
                <c:pt idx="26362">
                  <c:v>26.362000000000023</c:v>
                </c:pt>
                <c:pt idx="26363">
                  <c:v>26.363</c:v>
                </c:pt>
                <c:pt idx="26364">
                  <c:v>26.364000000000033</c:v>
                </c:pt>
                <c:pt idx="26365">
                  <c:v>26.365000000000009</c:v>
                </c:pt>
                <c:pt idx="26366">
                  <c:v>26.366000000000042</c:v>
                </c:pt>
                <c:pt idx="26367">
                  <c:v>26.367000000000019</c:v>
                </c:pt>
                <c:pt idx="26368">
                  <c:v>26.367999999999995</c:v>
                </c:pt>
                <c:pt idx="26369">
                  <c:v>26.369000000000028</c:v>
                </c:pt>
                <c:pt idx="26370">
                  <c:v>26.370000000000005</c:v>
                </c:pt>
                <c:pt idx="26371">
                  <c:v>26.371000000000038</c:v>
                </c:pt>
                <c:pt idx="26372">
                  <c:v>26.372000000000014</c:v>
                </c:pt>
                <c:pt idx="26373">
                  <c:v>26.37299999999999</c:v>
                </c:pt>
                <c:pt idx="26374">
                  <c:v>26.374000000000024</c:v>
                </c:pt>
                <c:pt idx="26375">
                  <c:v>26.375</c:v>
                </c:pt>
                <c:pt idx="26376">
                  <c:v>26.376000000000033</c:v>
                </c:pt>
                <c:pt idx="26377">
                  <c:v>26.37700000000001</c:v>
                </c:pt>
                <c:pt idx="26378">
                  <c:v>26.378000000000043</c:v>
                </c:pt>
                <c:pt idx="26379">
                  <c:v>26.379000000000019</c:v>
                </c:pt>
                <c:pt idx="26380">
                  <c:v>26.379999999999995</c:v>
                </c:pt>
                <c:pt idx="26381">
                  <c:v>26.381000000000029</c:v>
                </c:pt>
                <c:pt idx="26382">
                  <c:v>26.382000000000005</c:v>
                </c:pt>
                <c:pt idx="26383">
                  <c:v>26.383000000000038</c:v>
                </c:pt>
                <c:pt idx="26384">
                  <c:v>26.384000000000015</c:v>
                </c:pt>
                <c:pt idx="26385">
                  <c:v>26.384999999999991</c:v>
                </c:pt>
                <c:pt idx="26386">
                  <c:v>26.386000000000024</c:v>
                </c:pt>
                <c:pt idx="26387">
                  <c:v>26.387</c:v>
                </c:pt>
                <c:pt idx="26388">
                  <c:v>26.388000000000034</c:v>
                </c:pt>
                <c:pt idx="26389">
                  <c:v>26.38900000000001</c:v>
                </c:pt>
                <c:pt idx="26390">
                  <c:v>26.390000000000043</c:v>
                </c:pt>
                <c:pt idx="26391">
                  <c:v>26.39100000000002</c:v>
                </c:pt>
                <c:pt idx="26392">
                  <c:v>26.391999999999996</c:v>
                </c:pt>
                <c:pt idx="26393">
                  <c:v>26.393000000000029</c:v>
                </c:pt>
                <c:pt idx="26394">
                  <c:v>26.394000000000005</c:v>
                </c:pt>
                <c:pt idx="26395">
                  <c:v>26.395000000000039</c:v>
                </c:pt>
                <c:pt idx="26396">
                  <c:v>26.396000000000015</c:v>
                </c:pt>
                <c:pt idx="26397">
                  <c:v>26.396999999999991</c:v>
                </c:pt>
                <c:pt idx="26398">
                  <c:v>26.398000000000025</c:v>
                </c:pt>
                <c:pt idx="26399">
                  <c:v>26.399000000000001</c:v>
                </c:pt>
                <c:pt idx="26400">
                  <c:v>26.400000000000034</c:v>
                </c:pt>
                <c:pt idx="26401">
                  <c:v>26.40100000000001</c:v>
                </c:pt>
                <c:pt idx="26402">
                  <c:v>26.402000000000044</c:v>
                </c:pt>
                <c:pt idx="26403">
                  <c:v>26.40300000000002</c:v>
                </c:pt>
                <c:pt idx="26404">
                  <c:v>26.403999999999996</c:v>
                </c:pt>
                <c:pt idx="26405">
                  <c:v>26.40500000000003</c:v>
                </c:pt>
                <c:pt idx="26406">
                  <c:v>26.406000000000006</c:v>
                </c:pt>
                <c:pt idx="26407">
                  <c:v>26.407000000000039</c:v>
                </c:pt>
                <c:pt idx="26408">
                  <c:v>26.408000000000015</c:v>
                </c:pt>
                <c:pt idx="26409">
                  <c:v>26.408999999999992</c:v>
                </c:pt>
                <c:pt idx="26410">
                  <c:v>26.410000000000025</c:v>
                </c:pt>
                <c:pt idx="26411">
                  <c:v>26.411000000000001</c:v>
                </c:pt>
                <c:pt idx="26412">
                  <c:v>26.412000000000035</c:v>
                </c:pt>
                <c:pt idx="26413">
                  <c:v>26.413000000000011</c:v>
                </c:pt>
                <c:pt idx="26414">
                  <c:v>26.414000000000044</c:v>
                </c:pt>
                <c:pt idx="26415">
                  <c:v>26.41500000000002</c:v>
                </c:pt>
                <c:pt idx="26416">
                  <c:v>26.415999999999997</c:v>
                </c:pt>
                <c:pt idx="26417">
                  <c:v>26.41700000000003</c:v>
                </c:pt>
                <c:pt idx="26418">
                  <c:v>26.418000000000006</c:v>
                </c:pt>
                <c:pt idx="26419">
                  <c:v>26.41900000000004</c:v>
                </c:pt>
                <c:pt idx="26420">
                  <c:v>26.420000000000016</c:v>
                </c:pt>
                <c:pt idx="26421">
                  <c:v>26.420999999999992</c:v>
                </c:pt>
                <c:pt idx="26422">
                  <c:v>26.422000000000025</c:v>
                </c:pt>
                <c:pt idx="26423">
                  <c:v>26.423000000000002</c:v>
                </c:pt>
                <c:pt idx="26424">
                  <c:v>26.424000000000035</c:v>
                </c:pt>
                <c:pt idx="26425">
                  <c:v>26.425000000000011</c:v>
                </c:pt>
                <c:pt idx="26426">
                  <c:v>26.426000000000045</c:v>
                </c:pt>
                <c:pt idx="26427">
                  <c:v>26.427000000000021</c:v>
                </c:pt>
                <c:pt idx="26428">
                  <c:v>26.427999999999997</c:v>
                </c:pt>
                <c:pt idx="26429">
                  <c:v>26.42900000000003</c:v>
                </c:pt>
                <c:pt idx="26430">
                  <c:v>26.430000000000007</c:v>
                </c:pt>
                <c:pt idx="26431">
                  <c:v>26.43100000000004</c:v>
                </c:pt>
                <c:pt idx="26432">
                  <c:v>26.432000000000016</c:v>
                </c:pt>
                <c:pt idx="26433">
                  <c:v>26.432999999999993</c:v>
                </c:pt>
                <c:pt idx="26434">
                  <c:v>26.434000000000026</c:v>
                </c:pt>
                <c:pt idx="26435">
                  <c:v>26.435000000000002</c:v>
                </c:pt>
                <c:pt idx="26436">
                  <c:v>26.436000000000035</c:v>
                </c:pt>
                <c:pt idx="26437">
                  <c:v>26.437000000000012</c:v>
                </c:pt>
                <c:pt idx="26438">
                  <c:v>26.438000000000045</c:v>
                </c:pt>
                <c:pt idx="26439">
                  <c:v>26.439000000000021</c:v>
                </c:pt>
                <c:pt idx="26440">
                  <c:v>26.439999999999998</c:v>
                </c:pt>
                <c:pt idx="26441">
                  <c:v>26.441000000000031</c:v>
                </c:pt>
                <c:pt idx="26442">
                  <c:v>26.442000000000007</c:v>
                </c:pt>
                <c:pt idx="26443">
                  <c:v>26.44300000000004</c:v>
                </c:pt>
                <c:pt idx="26444">
                  <c:v>26.444000000000017</c:v>
                </c:pt>
                <c:pt idx="26445">
                  <c:v>26.444999999999993</c:v>
                </c:pt>
                <c:pt idx="26446">
                  <c:v>26.446000000000026</c:v>
                </c:pt>
                <c:pt idx="26447">
                  <c:v>26.447000000000003</c:v>
                </c:pt>
                <c:pt idx="26448">
                  <c:v>26.448000000000036</c:v>
                </c:pt>
                <c:pt idx="26449">
                  <c:v>26.449000000000012</c:v>
                </c:pt>
                <c:pt idx="26450">
                  <c:v>26.450000000000045</c:v>
                </c:pt>
                <c:pt idx="26451">
                  <c:v>26.451000000000022</c:v>
                </c:pt>
                <c:pt idx="26452">
                  <c:v>26.451999999999998</c:v>
                </c:pt>
                <c:pt idx="26453">
                  <c:v>26.453000000000031</c:v>
                </c:pt>
                <c:pt idx="26454">
                  <c:v>26.454000000000008</c:v>
                </c:pt>
                <c:pt idx="26455">
                  <c:v>26.455000000000041</c:v>
                </c:pt>
                <c:pt idx="26456">
                  <c:v>26.456000000000017</c:v>
                </c:pt>
                <c:pt idx="26457">
                  <c:v>26.456999999999994</c:v>
                </c:pt>
                <c:pt idx="26458">
                  <c:v>26.458000000000027</c:v>
                </c:pt>
                <c:pt idx="26459">
                  <c:v>26.459000000000003</c:v>
                </c:pt>
                <c:pt idx="26460">
                  <c:v>26.460000000000036</c:v>
                </c:pt>
                <c:pt idx="26461">
                  <c:v>26.461000000000013</c:v>
                </c:pt>
                <c:pt idx="26462">
                  <c:v>26.462000000000046</c:v>
                </c:pt>
                <c:pt idx="26463">
                  <c:v>26.463000000000022</c:v>
                </c:pt>
                <c:pt idx="26464">
                  <c:v>26.463999999999999</c:v>
                </c:pt>
                <c:pt idx="26465">
                  <c:v>26.465000000000032</c:v>
                </c:pt>
                <c:pt idx="26466">
                  <c:v>26.466000000000008</c:v>
                </c:pt>
                <c:pt idx="26467">
                  <c:v>26.467000000000041</c:v>
                </c:pt>
                <c:pt idx="26468">
                  <c:v>26.468000000000018</c:v>
                </c:pt>
                <c:pt idx="26469">
                  <c:v>26.468999999999994</c:v>
                </c:pt>
                <c:pt idx="26470">
                  <c:v>26.470000000000027</c:v>
                </c:pt>
                <c:pt idx="26471">
                  <c:v>26.471000000000004</c:v>
                </c:pt>
                <c:pt idx="26472">
                  <c:v>26.472000000000037</c:v>
                </c:pt>
                <c:pt idx="26473">
                  <c:v>26.473000000000013</c:v>
                </c:pt>
                <c:pt idx="26474">
                  <c:v>26.474000000000046</c:v>
                </c:pt>
                <c:pt idx="26475">
                  <c:v>26.475000000000023</c:v>
                </c:pt>
                <c:pt idx="26476">
                  <c:v>26.475999999999999</c:v>
                </c:pt>
                <c:pt idx="26477">
                  <c:v>26.477000000000032</c:v>
                </c:pt>
                <c:pt idx="26478">
                  <c:v>26.478000000000009</c:v>
                </c:pt>
                <c:pt idx="26479">
                  <c:v>26.479000000000042</c:v>
                </c:pt>
                <c:pt idx="26480">
                  <c:v>26.480000000000018</c:v>
                </c:pt>
                <c:pt idx="26481">
                  <c:v>26.480999999999995</c:v>
                </c:pt>
                <c:pt idx="26482">
                  <c:v>26.482000000000028</c:v>
                </c:pt>
                <c:pt idx="26483">
                  <c:v>26.483000000000004</c:v>
                </c:pt>
                <c:pt idx="26484">
                  <c:v>26.484000000000037</c:v>
                </c:pt>
                <c:pt idx="26485">
                  <c:v>26.485000000000014</c:v>
                </c:pt>
                <c:pt idx="26486">
                  <c:v>26.48599999999999</c:v>
                </c:pt>
                <c:pt idx="26487">
                  <c:v>26.487000000000023</c:v>
                </c:pt>
                <c:pt idx="26488">
                  <c:v>26.488</c:v>
                </c:pt>
                <c:pt idx="26489">
                  <c:v>26.489000000000033</c:v>
                </c:pt>
                <c:pt idx="26490">
                  <c:v>26.490000000000009</c:v>
                </c:pt>
                <c:pt idx="26491">
                  <c:v>26.491000000000042</c:v>
                </c:pt>
                <c:pt idx="26492">
                  <c:v>26.492000000000019</c:v>
                </c:pt>
                <c:pt idx="26493">
                  <c:v>26.492999999999995</c:v>
                </c:pt>
                <c:pt idx="26494">
                  <c:v>26.494000000000028</c:v>
                </c:pt>
                <c:pt idx="26495">
                  <c:v>26.495000000000005</c:v>
                </c:pt>
                <c:pt idx="26496">
                  <c:v>26.496000000000038</c:v>
                </c:pt>
                <c:pt idx="26497">
                  <c:v>26.497000000000014</c:v>
                </c:pt>
                <c:pt idx="26498">
                  <c:v>26.49799999999999</c:v>
                </c:pt>
                <c:pt idx="26499">
                  <c:v>26.499000000000024</c:v>
                </c:pt>
                <c:pt idx="26500">
                  <c:v>26.5</c:v>
                </c:pt>
                <c:pt idx="26501">
                  <c:v>26.501000000000033</c:v>
                </c:pt>
                <c:pt idx="26502">
                  <c:v>26.50200000000001</c:v>
                </c:pt>
                <c:pt idx="26503">
                  <c:v>26.503000000000043</c:v>
                </c:pt>
                <c:pt idx="26504">
                  <c:v>26.504000000000019</c:v>
                </c:pt>
                <c:pt idx="26505">
                  <c:v>26.504999999999995</c:v>
                </c:pt>
                <c:pt idx="26506">
                  <c:v>26.506000000000029</c:v>
                </c:pt>
                <c:pt idx="26507">
                  <c:v>26.507000000000005</c:v>
                </c:pt>
                <c:pt idx="26508">
                  <c:v>26.508000000000038</c:v>
                </c:pt>
                <c:pt idx="26509">
                  <c:v>26.509000000000015</c:v>
                </c:pt>
                <c:pt idx="26510">
                  <c:v>26.509999999999991</c:v>
                </c:pt>
                <c:pt idx="26511">
                  <c:v>26.511000000000024</c:v>
                </c:pt>
                <c:pt idx="26512">
                  <c:v>26.512</c:v>
                </c:pt>
                <c:pt idx="26513">
                  <c:v>26.513000000000034</c:v>
                </c:pt>
                <c:pt idx="26514">
                  <c:v>26.51400000000001</c:v>
                </c:pt>
                <c:pt idx="26515">
                  <c:v>26.515000000000043</c:v>
                </c:pt>
                <c:pt idx="26516">
                  <c:v>26.51600000000002</c:v>
                </c:pt>
                <c:pt idx="26517">
                  <c:v>26.516999999999996</c:v>
                </c:pt>
                <c:pt idx="26518">
                  <c:v>26.518000000000029</c:v>
                </c:pt>
                <c:pt idx="26519">
                  <c:v>26.519000000000005</c:v>
                </c:pt>
                <c:pt idx="26520">
                  <c:v>26.520000000000039</c:v>
                </c:pt>
                <c:pt idx="26521">
                  <c:v>26.521000000000015</c:v>
                </c:pt>
                <c:pt idx="26522">
                  <c:v>26.521999999999991</c:v>
                </c:pt>
                <c:pt idx="26523">
                  <c:v>26.523000000000025</c:v>
                </c:pt>
                <c:pt idx="26524">
                  <c:v>26.524000000000001</c:v>
                </c:pt>
                <c:pt idx="26525">
                  <c:v>26.525000000000034</c:v>
                </c:pt>
                <c:pt idx="26526">
                  <c:v>26.52600000000001</c:v>
                </c:pt>
                <c:pt idx="26527">
                  <c:v>26.527000000000044</c:v>
                </c:pt>
                <c:pt idx="26528">
                  <c:v>26.52800000000002</c:v>
                </c:pt>
                <c:pt idx="26529">
                  <c:v>26.528999999999996</c:v>
                </c:pt>
                <c:pt idx="26530">
                  <c:v>26.53000000000003</c:v>
                </c:pt>
                <c:pt idx="26531">
                  <c:v>26.531000000000006</c:v>
                </c:pt>
                <c:pt idx="26532">
                  <c:v>26.532000000000039</c:v>
                </c:pt>
                <c:pt idx="26533">
                  <c:v>26.533000000000015</c:v>
                </c:pt>
                <c:pt idx="26534">
                  <c:v>26.533999999999992</c:v>
                </c:pt>
                <c:pt idx="26535">
                  <c:v>26.535000000000025</c:v>
                </c:pt>
                <c:pt idx="26536">
                  <c:v>26.536000000000001</c:v>
                </c:pt>
                <c:pt idx="26537">
                  <c:v>26.537000000000035</c:v>
                </c:pt>
                <c:pt idx="26538">
                  <c:v>26.538000000000011</c:v>
                </c:pt>
                <c:pt idx="26539">
                  <c:v>26.539000000000044</c:v>
                </c:pt>
                <c:pt idx="26540">
                  <c:v>26.54000000000002</c:v>
                </c:pt>
                <c:pt idx="26541">
                  <c:v>26.540999999999997</c:v>
                </c:pt>
                <c:pt idx="26542">
                  <c:v>26.54200000000003</c:v>
                </c:pt>
                <c:pt idx="26543">
                  <c:v>26.543000000000006</c:v>
                </c:pt>
                <c:pt idx="26544">
                  <c:v>26.54400000000004</c:v>
                </c:pt>
                <c:pt idx="26545">
                  <c:v>26.545000000000016</c:v>
                </c:pt>
                <c:pt idx="26546">
                  <c:v>26.545999999999992</c:v>
                </c:pt>
                <c:pt idx="26547">
                  <c:v>26.547000000000025</c:v>
                </c:pt>
                <c:pt idx="26548">
                  <c:v>26.548000000000002</c:v>
                </c:pt>
                <c:pt idx="26549">
                  <c:v>26.549000000000035</c:v>
                </c:pt>
                <c:pt idx="26550">
                  <c:v>26.550000000000011</c:v>
                </c:pt>
                <c:pt idx="26551">
                  <c:v>26.551000000000045</c:v>
                </c:pt>
                <c:pt idx="26552">
                  <c:v>26.552000000000021</c:v>
                </c:pt>
                <c:pt idx="26553">
                  <c:v>26.552999999999997</c:v>
                </c:pt>
                <c:pt idx="26554">
                  <c:v>26.55400000000003</c:v>
                </c:pt>
                <c:pt idx="26555">
                  <c:v>26.555000000000007</c:v>
                </c:pt>
                <c:pt idx="26556">
                  <c:v>26.55600000000004</c:v>
                </c:pt>
                <c:pt idx="26557">
                  <c:v>26.557000000000016</c:v>
                </c:pt>
                <c:pt idx="26558">
                  <c:v>26.557999999999993</c:v>
                </c:pt>
                <c:pt idx="26559">
                  <c:v>26.559000000000026</c:v>
                </c:pt>
                <c:pt idx="26560">
                  <c:v>26.560000000000002</c:v>
                </c:pt>
                <c:pt idx="26561">
                  <c:v>26.561000000000035</c:v>
                </c:pt>
                <c:pt idx="26562">
                  <c:v>26.562000000000012</c:v>
                </c:pt>
                <c:pt idx="26563">
                  <c:v>26.563000000000045</c:v>
                </c:pt>
                <c:pt idx="26564">
                  <c:v>26.564000000000021</c:v>
                </c:pt>
                <c:pt idx="26565">
                  <c:v>26.564999999999998</c:v>
                </c:pt>
                <c:pt idx="26566">
                  <c:v>26.566000000000031</c:v>
                </c:pt>
                <c:pt idx="26567">
                  <c:v>26.567000000000007</c:v>
                </c:pt>
                <c:pt idx="26568">
                  <c:v>26.56800000000004</c:v>
                </c:pt>
                <c:pt idx="26569">
                  <c:v>26.569000000000017</c:v>
                </c:pt>
                <c:pt idx="26570">
                  <c:v>26.569999999999993</c:v>
                </c:pt>
                <c:pt idx="26571">
                  <c:v>26.571000000000026</c:v>
                </c:pt>
                <c:pt idx="26572">
                  <c:v>26.572000000000003</c:v>
                </c:pt>
                <c:pt idx="26573">
                  <c:v>26.573000000000036</c:v>
                </c:pt>
                <c:pt idx="26574">
                  <c:v>26.574000000000012</c:v>
                </c:pt>
                <c:pt idx="26575">
                  <c:v>26.575000000000045</c:v>
                </c:pt>
                <c:pt idx="26576">
                  <c:v>26.576000000000022</c:v>
                </c:pt>
                <c:pt idx="26577">
                  <c:v>26.576999999999998</c:v>
                </c:pt>
                <c:pt idx="26578">
                  <c:v>26.578000000000031</c:v>
                </c:pt>
                <c:pt idx="26579">
                  <c:v>26.579000000000008</c:v>
                </c:pt>
                <c:pt idx="26580">
                  <c:v>26.580000000000041</c:v>
                </c:pt>
                <c:pt idx="26581">
                  <c:v>26.581000000000017</c:v>
                </c:pt>
                <c:pt idx="26582">
                  <c:v>26.581999999999994</c:v>
                </c:pt>
                <c:pt idx="26583">
                  <c:v>26.583000000000027</c:v>
                </c:pt>
                <c:pt idx="26584">
                  <c:v>26.584000000000003</c:v>
                </c:pt>
                <c:pt idx="26585">
                  <c:v>26.585000000000036</c:v>
                </c:pt>
                <c:pt idx="26586">
                  <c:v>26.586000000000013</c:v>
                </c:pt>
                <c:pt idx="26587">
                  <c:v>26.587000000000046</c:v>
                </c:pt>
                <c:pt idx="26588">
                  <c:v>26.588000000000022</c:v>
                </c:pt>
                <c:pt idx="26589">
                  <c:v>26.588999999999999</c:v>
                </c:pt>
                <c:pt idx="26590">
                  <c:v>26.590000000000032</c:v>
                </c:pt>
                <c:pt idx="26591">
                  <c:v>26.591000000000008</c:v>
                </c:pt>
                <c:pt idx="26592">
                  <c:v>26.592000000000041</c:v>
                </c:pt>
                <c:pt idx="26593">
                  <c:v>26.593000000000018</c:v>
                </c:pt>
                <c:pt idx="26594">
                  <c:v>26.593999999999994</c:v>
                </c:pt>
                <c:pt idx="26595">
                  <c:v>26.595000000000027</c:v>
                </c:pt>
                <c:pt idx="26596">
                  <c:v>26.596000000000004</c:v>
                </c:pt>
                <c:pt idx="26597">
                  <c:v>26.597000000000037</c:v>
                </c:pt>
                <c:pt idx="26598">
                  <c:v>26.598000000000013</c:v>
                </c:pt>
                <c:pt idx="26599">
                  <c:v>26.599000000000046</c:v>
                </c:pt>
                <c:pt idx="26600">
                  <c:v>26.600000000000023</c:v>
                </c:pt>
                <c:pt idx="26601">
                  <c:v>26.600999999999999</c:v>
                </c:pt>
                <c:pt idx="26602">
                  <c:v>26.602000000000032</c:v>
                </c:pt>
                <c:pt idx="26603">
                  <c:v>26.603000000000009</c:v>
                </c:pt>
                <c:pt idx="26604">
                  <c:v>26.604000000000042</c:v>
                </c:pt>
                <c:pt idx="26605">
                  <c:v>26.605000000000018</c:v>
                </c:pt>
                <c:pt idx="26606">
                  <c:v>26.605999999999995</c:v>
                </c:pt>
                <c:pt idx="26607">
                  <c:v>26.607000000000028</c:v>
                </c:pt>
                <c:pt idx="26608">
                  <c:v>26.608000000000004</c:v>
                </c:pt>
                <c:pt idx="26609">
                  <c:v>26.609000000000037</c:v>
                </c:pt>
                <c:pt idx="26610">
                  <c:v>26.610000000000014</c:v>
                </c:pt>
                <c:pt idx="26611">
                  <c:v>26.61099999999999</c:v>
                </c:pt>
                <c:pt idx="26612">
                  <c:v>26.612000000000023</c:v>
                </c:pt>
                <c:pt idx="26613">
                  <c:v>26.613</c:v>
                </c:pt>
                <c:pt idx="26614">
                  <c:v>26.614000000000033</c:v>
                </c:pt>
                <c:pt idx="26615">
                  <c:v>26.615000000000009</c:v>
                </c:pt>
                <c:pt idx="26616">
                  <c:v>26.616000000000042</c:v>
                </c:pt>
                <c:pt idx="26617">
                  <c:v>26.617000000000019</c:v>
                </c:pt>
                <c:pt idx="26618">
                  <c:v>26.617999999999995</c:v>
                </c:pt>
                <c:pt idx="26619">
                  <c:v>26.619000000000028</c:v>
                </c:pt>
                <c:pt idx="26620">
                  <c:v>26.620000000000005</c:v>
                </c:pt>
                <c:pt idx="26621">
                  <c:v>26.621000000000038</c:v>
                </c:pt>
                <c:pt idx="26622">
                  <c:v>26.622000000000014</c:v>
                </c:pt>
                <c:pt idx="26623">
                  <c:v>26.62299999999999</c:v>
                </c:pt>
                <c:pt idx="26624">
                  <c:v>26.624000000000024</c:v>
                </c:pt>
                <c:pt idx="26625">
                  <c:v>26.625</c:v>
                </c:pt>
                <c:pt idx="26626">
                  <c:v>26.626000000000033</c:v>
                </c:pt>
                <c:pt idx="26627">
                  <c:v>26.62700000000001</c:v>
                </c:pt>
                <c:pt idx="26628">
                  <c:v>26.628000000000043</c:v>
                </c:pt>
                <c:pt idx="26629">
                  <c:v>26.629000000000019</c:v>
                </c:pt>
                <c:pt idx="26630">
                  <c:v>26.629999999999995</c:v>
                </c:pt>
                <c:pt idx="26631">
                  <c:v>26.631000000000029</c:v>
                </c:pt>
                <c:pt idx="26632">
                  <c:v>26.632000000000005</c:v>
                </c:pt>
                <c:pt idx="26633">
                  <c:v>26.633000000000038</c:v>
                </c:pt>
                <c:pt idx="26634">
                  <c:v>26.634000000000015</c:v>
                </c:pt>
                <c:pt idx="26635">
                  <c:v>26.634999999999991</c:v>
                </c:pt>
                <c:pt idx="26636">
                  <c:v>26.636000000000024</c:v>
                </c:pt>
                <c:pt idx="26637">
                  <c:v>26.637</c:v>
                </c:pt>
                <c:pt idx="26638">
                  <c:v>26.638000000000034</c:v>
                </c:pt>
                <c:pt idx="26639">
                  <c:v>26.63900000000001</c:v>
                </c:pt>
                <c:pt idx="26640">
                  <c:v>26.640000000000043</c:v>
                </c:pt>
                <c:pt idx="26641">
                  <c:v>26.64100000000002</c:v>
                </c:pt>
                <c:pt idx="26642">
                  <c:v>26.641999999999996</c:v>
                </c:pt>
                <c:pt idx="26643">
                  <c:v>26.643000000000029</c:v>
                </c:pt>
                <c:pt idx="26644">
                  <c:v>26.644000000000005</c:v>
                </c:pt>
                <c:pt idx="26645">
                  <c:v>26.645000000000039</c:v>
                </c:pt>
                <c:pt idx="26646">
                  <c:v>26.646000000000015</c:v>
                </c:pt>
                <c:pt idx="26647">
                  <c:v>26.646999999999991</c:v>
                </c:pt>
                <c:pt idx="26648">
                  <c:v>26.648000000000025</c:v>
                </c:pt>
                <c:pt idx="26649">
                  <c:v>26.649000000000001</c:v>
                </c:pt>
                <c:pt idx="26650">
                  <c:v>26.650000000000034</c:v>
                </c:pt>
                <c:pt idx="26651">
                  <c:v>26.65100000000001</c:v>
                </c:pt>
                <c:pt idx="26652">
                  <c:v>26.652000000000044</c:v>
                </c:pt>
                <c:pt idx="26653">
                  <c:v>26.65300000000002</c:v>
                </c:pt>
                <c:pt idx="26654">
                  <c:v>26.653999999999996</c:v>
                </c:pt>
                <c:pt idx="26655">
                  <c:v>26.65500000000003</c:v>
                </c:pt>
                <c:pt idx="26656">
                  <c:v>26.656000000000006</c:v>
                </c:pt>
                <c:pt idx="26657">
                  <c:v>26.657000000000039</c:v>
                </c:pt>
                <c:pt idx="26658">
                  <c:v>26.658000000000015</c:v>
                </c:pt>
                <c:pt idx="26659">
                  <c:v>26.658999999999992</c:v>
                </c:pt>
                <c:pt idx="26660">
                  <c:v>26.660000000000025</c:v>
                </c:pt>
                <c:pt idx="26661">
                  <c:v>26.661000000000001</c:v>
                </c:pt>
                <c:pt idx="26662">
                  <c:v>26.662000000000035</c:v>
                </c:pt>
                <c:pt idx="26663">
                  <c:v>26.663000000000011</c:v>
                </c:pt>
                <c:pt idx="26664">
                  <c:v>26.664000000000044</c:v>
                </c:pt>
                <c:pt idx="26665">
                  <c:v>26.66500000000002</c:v>
                </c:pt>
                <c:pt idx="26666">
                  <c:v>26.665999999999997</c:v>
                </c:pt>
                <c:pt idx="26667">
                  <c:v>26.66700000000003</c:v>
                </c:pt>
                <c:pt idx="26668">
                  <c:v>26.668000000000006</c:v>
                </c:pt>
                <c:pt idx="26669">
                  <c:v>26.66900000000004</c:v>
                </c:pt>
                <c:pt idx="26670">
                  <c:v>26.670000000000016</c:v>
                </c:pt>
                <c:pt idx="26671">
                  <c:v>26.670999999999992</c:v>
                </c:pt>
                <c:pt idx="26672">
                  <c:v>26.672000000000025</c:v>
                </c:pt>
                <c:pt idx="26673">
                  <c:v>26.673000000000002</c:v>
                </c:pt>
                <c:pt idx="26674">
                  <c:v>26.674000000000035</c:v>
                </c:pt>
                <c:pt idx="26675">
                  <c:v>26.675000000000011</c:v>
                </c:pt>
                <c:pt idx="26676">
                  <c:v>26.676000000000045</c:v>
                </c:pt>
                <c:pt idx="26677">
                  <c:v>26.677000000000021</c:v>
                </c:pt>
                <c:pt idx="26678">
                  <c:v>26.677999999999997</c:v>
                </c:pt>
                <c:pt idx="26679">
                  <c:v>26.67900000000003</c:v>
                </c:pt>
                <c:pt idx="26680">
                  <c:v>26.680000000000007</c:v>
                </c:pt>
                <c:pt idx="26681">
                  <c:v>26.68100000000004</c:v>
                </c:pt>
                <c:pt idx="26682">
                  <c:v>26.682000000000016</c:v>
                </c:pt>
                <c:pt idx="26683">
                  <c:v>26.682999999999993</c:v>
                </c:pt>
                <c:pt idx="26684">
                  <c:v>26.684000000000026</c:v>
                </c:pt>
                <c:pt idx="26685">
                  <c:v>26.685000000000002</c:v>
                </c:pt>
                <c:pt idx="26686">
                  <c:v>26.686000000000035</c:v>
                </c:pt>
                <c:pt idx="26687">
                  <c:v>26.687000000000012</c:v>
                </c:pt>
                <c:pt idx="26688">
                  <c:v>26.688000000000045</c:v>
                </c:pt>
                <c:pt idx="26689">
                  <c:v>26.689000000000021</c:v>
                </c:pt>
                <c:pt idx="26690">
                  <c:v>26.689999999999998</c:v>
                </c:pt>
                <c:pt idx="26691">
                  <c:v>26.691000000000031</c:v>
                </c:pt>
                <c:pt idx="26692">
                  <c:v>26.692000000000007</c:v>
                </c:pt>
                <c:pt idx="26693">
                  <c:v>26.69300000000004</c:v>
                </c:pt>
                <c:pt idx="26694">
                  <c:v>26.694000000000017</c:v>
                </c:pt>
                <c:pt idx="26695">
                  <c:v>26.694999999999993</c:v>
                </c:pt>
                <c:pt idx="26696">
                  <c:v>26.696000000000026</c:v>
                </c:pt>
                <c:pt idx="26697">
                  <c:v>26.697000000000003</c:v>
                </c:pt>
                <c:pt idx="26698">
                  <c:v>26.698000000000036</c:v>
                </c:pt>
                <c:pt idx="26699">
                  <c:v>26.699000000000012</c:v>
                </c:pt>
                <c:pt idx="26700">
                  <c:v>26.700000000000045</c:v>
                </c:pt>
                <c:pt idx="26701">
                  <c:v>26.701000000000022</c:v>
                </c:pt>
                <c:pt idx="26702">
                  <c:v>26.701999999999998</c:v>
                </c:pt>
                <c:pt idx="26703">
                  <c:v>26.703000000000031</c:v>
                </c:pt>
                <c:pt idx="26704">
                  <c:v>26.704000000000008</c:v>
                </c:pt>
                <c:pt idx="26705">
                  <c:v>26.705000000000041</c:v>
                </c:pt>
                <c:pt idx="26706">
                  <c:v>26.706000000000017</c:v>
                </c:pt>
                <c:pt idx="26707">
                  <c:v>26.706999999999994</c:v>
                </c:pt>
                <c:pt idx="26708">
                  <c:v>26.708000000000027</c:v>
                </c:pt>
                <c:pt idx="26709">
                  <c:v>26.709000000000003</c:v>
                </c:pt>
                <c:pt idx="26710">
                  <c:v>26.710000000000036</c:v>
                </c:pt>
                <c:pt idx="26711">
                  <c:v>26.711000000000013</c:v>
                </c:pt>
                <c:pt idx="26712">
                  <c:v>26.712000000000046</c:v>
                </c:pt>
                <c:pt idx="26713">
                  <c:v>26.713000000000022</c:v>
                </c:pt>
                <c:pt idx="26714">
                  <c:v>26.713999999999999</c:v>
                </c:pt>
                <c:pt idx="26715">
                  <c:v>26.715000000000032</c:v>
                </c:pt>
                <c:pt idx="26716">
                  <c:v>26.716000000000008</c:v>
                </c:pt>
                <c:pt idx="26717">
                  <c:v>26.717000000000041</c:v>
                </c:pt>
                <c:pt idx="26718">
                  <c:v>26.718000000000018</c:v>
                </c:pt>
                <c:pt idx="26719">
                  <c:v>26.718999999999994</c:v>
                </c:pt>
                <c:pt idx="26720">
                  <c:v>26.720000000000027</c:v>
                </c:pt>
                <c:pt idx="26721">
                  <c:v>26.721000000000004</c:v>
                </c:pt>
                <c:pt idx="26722">
                  <c:v>26.722000000000037</c:v>
                </c:pt>
                <c:pt idx="26723">
                  <c:v>26.723000000000013</c:v>
                </c:pt>
                <c:pt idx="26724">
                  <c:v>26.724000000000046</c:v>
                </c:pt>
                <c:pt idx="26725">
                  <c:v>26.725000000000023</c:v>
                </c:pt>
                <c:pt idx="26726">
                  <c:v>26.725999999999999</c:v>
                </c:pt>
                <c:pt idx="26727">
                  <c:v>26.727000000000032</c:v>
                </c:pt>
                <c:pt idx="26728">
                  <c:v>26.728000000000009</c:v>
                </c:pt>
                <c:pt idx="26729">
                  <c:v>26.729000000000042</c:v>
                </c:pt>
                <c:pt idx="26730">
                  <c:v>26.730000000000018</c:v>
                </c:pt>
                <c:pt idx="26731">
                  <c:v>26.730999999999995</c:v>
                </c:pt>
                <c:pt idx="26732">
                  <c:v>26.732000000000028</c:v>
                </c:pt>
                <c:pt idx="26733">
                  <c:v>26.733000000000004</c:v>
                </c:pt>
                <c:pt idx="26734">
                  <c:v>26.734000000000037</c:v>
                </c:pt>
                <c:pt idx="26735">
                  <c:v>26.735000000000014</c:v>
                </c:pt>
                <c:pt idx="26736">
                  <c:v>26.73599999999999</c:v>
                </c:pt>
                <c:pt idx="26737">
                  <c:v>26.737000000000023</c:v>
                </c:pt>
                <c:pt idx="26738">
                  <c:v>26.738</c:v>
                </c:pt>
                <c:pt idx="26739">
                  <c:v>26.739000000000033</c:v>
                </c:pt>
                <c:pt idx="26740">
                  <c:v>26.740000000000009</c:v>
                </c:pt>
                <c:pt idx="26741">
                  <c:v>26.741000000000042</c:v>
                </c:pt>
                <c:pt idx="26742">
                  <c:v>26.742000000000019</c:v>
                </c:pt>
                <c:pt idx="26743">
                  <c:v>26.742999999999995</c:v>
                </c:pt>
                <c:pt idx="26744">
                  <c:v>26.744000000000028</c:v>
                </c:pt>
                <c:pt idx="26745">
                  <c:v>26.745000000000005</c:v>
                </c:pt>
                <c:pt idx="26746">
                  <c:v>26.746000000000038</c:v>
                </c:pt>
                <c:pt idx="26747">
                  <c:v>26.747000000000014</c:v>
                </c:pt>
                <c:pt idx="26748">
                  <c:v>26.74799999999999</c:v>
                </c:pt>
                <c:pt idx="26749">
                  <c:v>26.749000000000024</c:v>
                </c:pt>
                <c:pt idx="26750">
                  <c:v>26.75</c:v>
                </c:pt>
                <c:pt idx="26751">
                  <c:v>26.751000000000033</c:v>
                </c:pt>
                <c:pt idx="26752">
                  <c:v>26.75200000000001</c:v>
                </c:pt>
                <c:pt idx="26753">
                  <c:v>26.753000000000043</c:v>
                </c:pt>
                <c:pt idx="26754">
                  <c:v>26.754000000000019</c:v>
                </c:pt>
                <c:pt idx="26755">
                  <c:v>26.754999999999995</c:v>
                </c:pt>
                <c:pt idx="26756">
                  <c:v>26.756000000000029</c:v>
                </c:pt>
                <c:pt idx="26757">
                  <c:v>26.757000000000005</c:v>
                </c:pt>
                <c:pt idx="26758">
                  <c:v>26.758000000000038</c:v>
                </c:pt>
                <c:pt idx="26759">
                  <c:v>26.759000000000015</c:v>
                </c:pt>
                <c:pt idx="26760">
                  <c:v>26.759999999999991</c:v>
                </c:pt>
                <c:pt idx="26761">
                  <c:v>26.761000000000024</c:v>
                </c:pt>
                <c:pt idx="26762">
                  <c:v>26.762</c:v>
                </c:pt>
                <c:pt idx="26763">
                  <c:v>26.763000000000034</c:v>
                </c:pt>
                <c:pt idx="26764">
                  <c:v>26.76400000000001</c:v>
                </c:pt>
                <c:pt idx="26765">
                  <c:v>26.765000000000043</c:v>
                </c:pt>
                <c:pt idx="26766">
                  <c:v>26.76600000000002</c:v>
                </c:pt>
                <c:pt idx="26767">
                  <c:v>26.766999999999996</c:v>
                </c:pt>
                <c:pt idx="26768">
                  <c:v>26.768000000000029</c:v>
                </c:pt>
                <c:pt idx="26769">
                  <c:v>26.769000000000005</c:v>
                </c:pt>
                <c:pt idx="26770">
                  <c:v>26.770000000000039</c:v>
                </c:pt>
                <c:pt idx="26771">
                  <c:v>26.771000000000015</c:v>
                </c:pt>
                <c:pt idx="26772">
                  <c:v>26.771999999999991</c:v>
                </c:pt>
                <c:pt idx="26773">
                  <c:v>26.773000000000025</c:v>
                </c:pt>
                <c:pt idx="26774">
                  <c:v>26.774000000000001</c:v>
                </c:pt>
                <c:pt idx="26775">
                  <c:v>26.775000000000034</c:v>
                </c:pt>
                <c:pt idx="26776">
                  <c:v>26.77600000000001</c:v>
                </c:pt>
                <c:pt idx="26777">
                  <c:v>26.777000000000044</c:v>
                </c:pt>
                <c:pt idx="26778">
                  <c:v>26.77800000000002</c:v>
                </c:pt>
                <c:pt idx="26779">
                  <c:v>26.778999999999996</c:v>
                </c:pt>
                <c:pt idx="26780">
                  <c:v>26.78000000000003</c:v>
                </c:pt>
                <c:pt idx="26781">
                  <c:v>26.781000000000006</c:v>
                </c:pt>
                <c:pt idx="26782">
                  <c:v>26.782000000000039</c:v>
                </c:pt>
                <c:pt idx="26783">
                  <c:v>26.783000000000015</c:v>
                </c:pt>
                <c:pt idx="26784">
                  <c:v>26.783999999999992</c:v>
                </c:pt>
                <c:pt idx="26785">
                  <c:v>26.785000000000025</c:v>
                </c:pt>
                <c:pt idx="26786">
                  <c:v>26.786000000000001</c:v>
                </c:pt>
                <c:pt idx="26787">
                  <c:v>26.787000000000035</c:v>
                </c:pt>
                <c:pt idx="26788">
                  <c:v>26.788000000000011</c:v>
                </c:pt>
                <c:pt idx="26789">
                  <c:v>26.789000000000044</c:v>
                </c:pt>
                <c:pt idx="26790">
                  <c:v>26.79000000000002</c:v>
                </c:pt>
                <c:pt idx="26791">
                  <c:v>26.790999999999997</c:v>
                </c:pt>
                <c:pt idx="26792">
                  <c:v>26.79200000000003</c:v>
                </c:pt>
                <c:pt idx="26793">
                  <c:v>26.793000000000006</c:v>
                </c:pt>
                <c:pt idx="26794">
                  <c:v>26.79400000000004</c:v>
                </c:pt>
                <c:pt idx="26795">
                  <c:v>26.795000000000016</c:v>
                </c:pt>
                <c:pt idx="26796">
                  <c:v>26.795999999999992</c:v>
                </c:pt>
                <c:pt idx="26797">
                  <c:v>26.797000000000025</c:v>
                </c:pt>
                <c:pt idx="26798">
                  <c:v>26.798000000000002</c:v>
                </c:pt>
                <c:pt idx="26799">
                  <c:v>26.799000000000035</c:v>
                </c:pt>
                <c:pt idx="26800">
                  <c:v>26.800000000000011</c:v>
                </c:pt>
                <c:pt idx="26801">
                  <c:v>26.801000000000045</c:v>
                </c:pt>
                <c:pt idx="26802">
                  <c:v>26.802000000000021</c:v>
                </c:pt>
                <c:pt idx="26803">
                  <c:v>26.802999999999997</c:v>
                </c:pt>
                <c:pt idx="26804">
                  <c:v>26.80400000000003</c:v>
                </c:pt>
                <c:pt idx="26805">
                  <c:v>26.805000000000007</c:v>
                </c:pt>
                <c:pt idx="26806">
                  <c:v>26.80600000000004</c:v>
                </c:pt>
                <c:pt idx="26807">
                  <c:v>26.807000000000016</c:v>
                </c:pt>
                <c:pt idx="26808">
                  <c:v>26.807999999999993</c:v>
                </c:pt>
                <c:pt idx="26809">
                  <c:v>26.809000000000026</c:v>
                </c:pt>
                <c:pt idx="26810">
                  <c:v>26.810000000000002</c:v>
                </c:pt>
                <c:pt idx="26811">
                  <c:v>26.811000000000035</c:v>
                </c:pt>
                <c:pt idx="26812">
                  <c:v>26.812000000000012</c:v>
                </c:pt>
                <c:pt idx="26813">
                  <c:v>26.813000000000045</c:v>
                </c:pt>
                <c:pt idx="26814">
                  <c:v>26.814000000000021</c:v>
                </c:pt>
                <c:pt idx="26815">
                  <c:v>26.814999999999998</c:v>
                </c:pt>
                <c:pt idx="26816">
                  <c:v>26.816000000000031</c:v>
                </c:pt>
                <c:pt idx="26817">
                  <c:v>26.817000000000007</c:v>
                </c:pt>
                <c:pt idx="26818">
                  <c:v>26.81800000000004</c:v>
                </c:pt>
                <c:pt idx="26819">
                  <c:v>26.819000000000017</c:v>
                </c:pt>
                <c:pt idx="26820">
                  <c:v>26.819999999999993</c:v>
                </c:pt>
                <c:pt idx="26821">
                  <c:v>26.821000000000026</c:v>
                </c:pt>
                <c:pt idx="26822">
                  <c:v>26.822000000000003</c:v>
                </c:pt>
                <c:pt idx="26823">
                  <c:v>26.823000000000036</c:v>
                </c:pt>
                <c:pt idx="26824">
                  <c:v>26.824000000000012</c:v>
                </c:pt>
                <c:pt idx="26825">
                  <c:v>26.825000000000045</c:v>
                </c:pt>
                <c:pt idx="26826">
                  <c:v>26.826000000000022</c:v>
                </c:pt>
                <c:pt idx="26827">
                  <c:v>26.826999999999998</c:v>
                </c:pt>
                <c:pt idx="26828">
                  <c:v>26.828000000000031</c:v>
                </c:pt>
                <c:pt idx="26829">
                  <c:v>26.829000000000008</c:v>
                </c:pt>
                <c:pt idx="26830">
                  <c:v>26.830000000000041</c:v>
                </c:pt>
                <c:pt idx="26831">
                  <c:v>26.831000000000017</c:v>
                </c:pt>
                <c:pt idx="26832">
                  <c:v>26.831999999999994</c:v>
                </c:pt>
                <c:pt idx="26833">
                  <c:v>26.833000000000027</c:v>
                </c:pt>
                <c:pt idx="26834">
                  <c:v>26.834000000000003</c:v>
                </c:pt>
                <c:pt idx="26835">
                  <c:v>26.835000000000036</c:v>
                </c:pt>
                <c:pt idx="26836">
                  <c:v>26.836000000000013</c:v>
                </c:pt>
                <c:pt idx="26837">
                  <c:v>26.837000000000046</c:v>
                </c:pt>
                <c:pt idx="26838">
                  <c:v>26.838000000000022</c:v>
                </c:pt>
                <c:pt idx="26839">
                  <c:v>26.838999999999999</c:v>
                </c:pt>
                <c:pt idx="26840">
                  <c:v>26.840000000000032</c:v>
                </c:pt>
                <c:pt idx="26841">
                  <c:v>26.841000000000008</c:v>
                </c:pt>
                <c:pt idx="26842">
                  <c:v>26.842000000000041</c:v>
                </c:pt>
                <c:pt idx="26843">
                  <c:v>26.843000000000018</c:v>
                </c:pt>
                <c:pt idx="26844">
                  <c:v>26.843999999999994</c:v>
                </c:pt>
                <c:pt idx="26845">
                  <c:v>26.845000000000027</c:v>
                </c:pt>
                <c:pt idx="26846">
                  <c:v>26.846000000000004</c:v>
                </c:pt>
                <c:pt idx="26847">
                  <c:v>26.847000000000037</c:v>
                </c:pt>
                <c:pt idx="26848">
                  <c:v>26.848000000000013</c:v>
                </c:pt>
                <c:pt idx="26849">
                  <c:v>26.849000000000046</c:v>
                </c:pt>
                <c:pt idx="26850">
                  <c:v>26.850000000000023</c:v>
                </c:pt>
                <c:pt idx="26851">
                  <c:v>26.850999999999999</c:v>
                </c:pt>
                <c:pt idx="26852">
                  <c:v>26.852000000000032</c:v>
                </c:pt>
                <c:pt idx="26853">
                  <c:v>26.853000000000009</c:v>
                </c:pt>
                <c:pt idx="26854">
                  <c:v>26.854000000000042</c:v>
                </c:pt>
                <c:pt idx="26855">
                  <c:v>26.855000000000018</c:v>
                </c:pt>
                <c:pt idx="26856">
                  <c:v>26.855999999999995</c:v>
                </c:pt>
                <c:pt idx="26857">
                  <c:v>26.857000000000028</c:v>
                </c:pt>
                <c:pt idx="26858">
                  <c:v>26.858000000000004</c:v>
                </c:pt>
                <c:pt idx="26859">
                  <c:v>26.859000000000037</c:v>
                </c:pt>
                <c:pt idx="26860">
                  <c:v>26.860000000000014</c:v>
                </c:pt>
                <c:pt idx="26861">
                  <c:v>26.86099999999999</c:v>
                </c:pt>
                <c:pt idx="26862">
                  <c:v>26.862000000000023</c:v>
                </c:pt>
                <c:pt idx="26863">
                  <c:v>26.863</c:v>
                </c:pt>
                <c:pt idx="26864">
                  <c:v>26.864000000000033</c:v>
                </c:pt>
                <c:pt idx="26865">
                  <c:v>26.865000000000009</c:v>
                </c:pt>
                <c:pt idx="26866">
                  <c:v>26.866000000000042</c:v>
                </c:pt>
                <c:pt idx="26867">
                  <c:v>26.867000000000019</c:v>
                </c:pt>
                <c:pt idx="26868">
                  <c:v>26.867999999999995</c:v>
                </c:pt>
                <c:pt idx="26869">
                  <c:v>26.869000000000028</c:v>
                </c:pt>
                <c:pt idx="26870">
                  <c:v>26.870000000000005</c:v>
                </c:pt>
                <c:pt idx="26871">
                  <c:v>26.871000000000038</c:v>
                </c:pt>
                <c:pt idx="26872">
                  <c:v>26.872000000000014</c:v>
                </c:pt>
                <c:pt idx="26873">
                  <c:v>26.87299999999999</c:v>
                </c:pt>
                <c:pt idx="26874">
                  <c:v>26.874000000000024</c:v>
                </c:pt>
                <c:pt idx="26875">
                  <c:v>26.875</c:v>
                </c:pt>
                <c:pt idx="26876">
                  <c:v>26.876000000000033</c:v>
                </c:pt>
                <c:pt idx="26877">
                  <c:v>26.87700000000001</c:v>
                </c:pt>
                <c:pt idx="26878">
                  <c:v>26.878000000000043</c:v>
                </c:pt>
                <c:pt idx="26879">
                  <c:v>26.879000000000019</c:v>
                </c:pt>
                <c:pt idx="26880">
                  <c:v>26.879999999999995</c:v>
                </c:pt>
                <c:pt idx="26881">
                  <c:v>26.881000000000029</c:v>
                </c:pt>
                <c:pt idx="26882">
                  <c:v>26.882000000000005</c:v>
                </c:pt>
                <c:pt idx="26883">
                  <c:v>26.883000000000038</c:v>
                </c:pt>
                <c:pt idx="26884">
                  <c:v>26.884000000000015</c:v>
                </c:pt>
                <c:pt idx="26885">
                  <c:v>26.884999999999991</c:v>
                </c:pt>
                <c:pt idx="26886">
                  <c:v>26.886000000000024</c:v>
                </c:pt>
                <c:pt idx="26887">
                  <c:v>26.887</c:v>
                </c:pt>
                <c:pt idx="26888">
                  <c:v>26.888000000000034</c:v>
                </c:pt>
                <c:pt idx="26889">
                  <c:v>26.88900000000001</c:v>
                </c:pt>
                <c:pt idx="26890">
                  <c:v>26.890000000000043</c:v>
                </c:pt>
                <c:pt idx="26891">
                  <c:v>26.89100000000002</c:v>
                </c:pt>
                <c:pt idx="26892">
                  <c:v>26.891999999999996</c:v>
                </c:pt>
                <c:pt idx="26893">
                  <c:v>26.893000000000029</c:v>
                </c:pt>
                <c:pt idx="26894">
                  <c:v>26.894000000000005</c:v>
                </c:pt>
                <c:pt idx="26895">
                  <c:v>26.895000000000039</c:v>
                </c:pt>
                <c:pt idx="26896">
                  <c:v>26.896000000000015</c:v>
                </c:pt>
                <c:pt idx="26897">
                  <c:v>26.896999999999991</c:v>
                </c:pt>
                <c:pt idx="26898">
                  <c:v>26.898000000000025</c:v>
                </c:pt>
                <c:pt idx="26899">
                  <c:v>26.899000000000001</c:v>
                </c:pt>
                <c:pt idx="26900">
                  <c:v>26.900000000000034</c:v>
                </c:pt>
                <c:pt idx="26901">
                  <c:v>26.90100000000001</c:v>
                </c:pt>
                <c:pt idx="26902">
                  <c:v>26.902000000000044</c:v>
                </c:pt>
                <c:pt idx="26903">
                  <c:v>26.90300000000002</c:v>
                </c:pt>
                <c:pt idx="26904">
                  <c:v>26.903999999999996</c:v>
                </c:pt>
                <c:pt idx="26905">
                  <c:v>26.90500000000003</c:v>
                </c:pt>
                <c:pt idx="26906">
                  <c:v>26.906000000000006</c:v>
                </c:pt>
                <c:pt idx="26907">
                  <c:v>26.907000000000039</c:v>
                </c:pt>
                <c:pt idx="26908">
                  <c:v>26.908000000000015</c:v>
                </c:pt>
                <c:pt idx="26909">
                  <c:v>26.908999999999992</c:v>
                </c:pt>
                <c:pt idx="26910">
                  <c:v>26.910000000000025</c:v>
                </c:pt>
                <c:pt idx="26911">
                  <c:v>26.911000000000001</c:v>
                </c:pt>
                <c:pt idx="26912">
                  <c:v>26.912000000000035</c:v>
                </c:pt>
                <c:pt idx="26913">
                  <c:v>26.913000000000011</c:v>
                </c:pt>
                <c:pt idx="26914">
                  <c:v>26.914000000000044</c:v>
                </c:pt>
                <c:pt idx="26915">
                  <c:v>26.91500000000002</c:v>
                </c:pt>
                <c:pt idx="26916">
                  <c:v>26.915999999999997</c:v>
                </c:pt>
                <c:pt idx="26917">
                  <c:v>26.91700000000003</c:v>
                </c:pt>
                <c:pt idx="26918">
                  <c:v>26.918000000000006</c:v>
                </c:pt>
                <c:pt idx="26919">
                  <c:v>26.91900000000004</c:v>
                </c:pt>
                <c:pt idx="26920">
                  <c:v>26.920000000000016</c:v>
                </c:pt>
                <c:pt idx="26921">
                  <c:v>26.920999999999992</c:v>
                </c:pt>
                <c:pt idx="26922">
                  <c:v>26.922000000000025</c:v>
                </c:pt>
                <c:pt idx="26923">
                  <c:v>26.923000000000002</c:v>
                </c:pt>
                <c:pt idx="26924">
                  <c:v>26.924000000000035</c:v>
                </c:pt>
                <c:pt idx="26925">
                  <c:v>26.925000000000011</c:v>
                </c:pt>
                <c:pt idx="26926">
                  <c:v>26.926000000000045</c:v>
                </c:pt>
                <c:pt idx="26927">
                  <c:v>26.927000000000021</c:v>
                </c:pt>
                <c:pt idx="26928">
                  <c:v>26.927999999999997</c:v>
                </c:pt>
                <c:pt idx="26929">
                  <c:v>26.92900000000003</c:v>
                </c:pt>
                <c:pt idx="26930">
                  <c:v>26.930000000000007</c:v>
                </c:pt>
                <c:pt idx="26931">
                  <c:v>26.93100000000004</c:v>
                </c:pt>
                <c:pt idx="26932">
                  <c:v>26.932000000000016</c:v>
                </c:pt>
                <c:pt idx="26933">
                  <c:v>26.932999999999993</c:v>
                </c:pt>
                <c:pt idx="26934">
                  <c:v>26.934000000000026</c:v>
                </c:pt>
                <c:pt idx="26935">
                  <c:v>26.935000000000002</c:v>
                </c:pt>
                <c:pt idx="26936">
                  <c:v>26.936000000000035</c:v>
                </c:pt>
                <c:pt idx="26937">
                  <c:v>26.937000000000012</c:v>
                </c:pt>
                <c:pt idx="26938">
                  <c:v>26.938000000000045</c:v>
                </c:pt>
                <c:pt idx="26939">
                  <c:v>26.939000000000021</c:v>
                </c:pt>
                <c:pt idx="26940">
                  <c:v>26.939999999999998</c:v>
                </c:pt>
                <c:pt idx="26941">
                  <c:v>26.941000000000031</c:v>
                </c:pt>
                <c:pt idx="26942">
                  <c:v>26.942000000000007</c:v>
                </c:pt>
                <c:pt idx="26943">
                  <c:v>26.94300000000004</c:v>
                </c:pt>
                <c:pt idx="26944">
                  <c:v>26.944000000000017</c:v>
                </c:pt>
                <c:pt idx="26945">
                  <c:v>26.944999999999993</c:v>
                </c:pt>
                <c:pt idx="26946">
                  <c:v>26.946000000000026</c:v>
                </c:pt>
                <c:pt idx="26947">
                  <c:v>26.947000000000003</c:v>
                </c:pt>
                <c:pt idx="26948">
                  <c:v>26.948000000000036</c:v>
                </c:pt>
                <c:pt idx="26949">
                  <c:v>26.949000000000012</c:v>
                </c:pt>
                <c:pt idx="26950">
                  <c:v>26.950000000000045</c:v>
                </c:pt>
                <c:pt idx="26951">
                  <c:v>26.951000000000022</c:v>
                </c:pt>
                <c:pt idx="26952">
                  <c:v>26.951999999999998</c:v>
                </c:pt>
                <c:pt idx="26953">
                  <c:v>26.953000000000031</c:v>
                </c:pt>
                <c:pt idx="26954">
                  <c:v>26.954000000000008</c:v>
                </c:pt>
                <c:pt idx="26955">
                  <c:v>26.955000000000041</c:v>
                </c:pt>
                <c:pt idx="26956">
                  <c:v>26.956000000000017</c:v>
                </c:pt>
                <c:pt idx="26957">
                  <c:v>26.956999999999994</c:v>
                </c:pt>
                <c:pt idx="26958">
                  <c:v>26.958000000000027</c:v>
                </c:pt>
                <c:pt idx="26959">
                  <c:v>26.959000000000003</c:v>
                </c:pt>
                <c:pt idx="26960">
                  <c:v>26.960000000000036</c:v>
                </c:pt>
                <c:pt idx="26961">
                  <c:v>26.961000000000013</c:v>
                </c:pt>
                <c:pt idx="26962">
                  <c:v>26.962000000000046</c:v>
                </c:pt>
                <c:pt idx="26963">
                  <c:v>26.963000000000022</c:v>
                </c:pt>
                <c:pt idx="26964">
                  <c:v>26.963999999999999</c:v>
                </c:pt>
                <c:pt idx="26965">
                  <c:v>26.965000000000032</c:v>
                </c:pt>
                <c:pt idx="26966">
                  <c:v>26.966000000000008</c:v>
                </c:pt>
                <c:pt idx="26967">
                  <c:v>26.967000000000041</c:v>
                </c:pt>
                <c:pt idx="26968">
                  <c:v>26.968000000000018</c:v>
                </c:pt>
                <c:pt idx="26969">
                  <c:v>26.968999999999994</c:v>
                </c:pt>
                <c:pt idx="26970">
                  <c:v>26.970000000000027</c:v>
                </c:pt>
                <c:pt idx="26971">
                  <c:v>26.971000000000004</c:v>
                </c:pt>
                <c:pt idx="26972">
                  <c:v>26.972000000000037</c:v>
                </c:pt>
                <c:pt idx="26973">
                  <c:v>26.973000000000013</c:v>
                </c:pt>
                <c:pt idx="26974">
                  <c:v>26.974000000000046</c:v>
                </c:pt>
                <c:pt idx="26975">
                  <c:v>26.975000000000023</c:v>
                </c:pt>
                <c:pt idx="26976">
                  <c:v>26.975999999999999</c:v>
                </c:pt>
                <c:pt idx="26977">
                  <c:v>26.977000000000032</c:v>
                </c:pt>
                <c:pt idx="26978">
                  <c:v>26.978000000000009</c:v>
                </c:pt>
                <c:pt idx="26979">
                  <c:v>26.979000000000042</c:v>
                </c:pt>
                <c:pt idx="26980">
                  <c:v>26.980000000000018</c:v>
                </c:pt>
                <c:pt idx="26981">
                  <c:v>26.980999999999995</c:v>
                </c:pt>
                <c:pt idx="26982">
                  <c:v>26.982000000000028</c:v>
                </c:pt>
                <c:pt idx="26983">
                  <c:v>26.983000000000004</c:v>
                </c:pt>
                <c:pt idx="26984">
                  <c:v>26.984000000000037</c:v>
                </c:pt>
                <c:pt idx="26985">
                  <c:v>26.985000000000014</c:v>
                </c:pt>
                <c:pt idx="26986">
                  <c:v>26.98599999999999</c:v>
                </c:pt>
                <c:pt idx="26987">
                  <c:v>26.987000000000023</c:v>
                </c:pt>
                <c:pt idx="26988">
                  <c:v>26.988</c:v>
                </c:pt>
                <c:pt idx="26989">
                  <c:v>26.989000000000033</c:v>
                </c:pt>
                <c:pt idx="26990">
                  <c:v>26.990000000000009</c:v>
                </c:pt>
                <c:pt idx="26991">
                  <c:v>26.991000000000042</c:v>
                </c:pt>
                <c:pt idx="26992">
                  <c:v>26.992000000000019</c:v>
                </c:pt>
                <c:pt idx="26993">
                  <c:v>26.992999999999995</c:v>
                </c:pt>
                <c:pt idx="26994">
                  <c:v>26.994000000000028</c:v>
                </c:pt>
                <c:pt idx="26995">
                  <c:v>26.995000000000005</c:v>
                </c:pt>
                <c:pt idx="26996">
                  <c:v>26.996000000000038</c:v>
                </c:pt>
                <c:pt idx="26997">
                  <c:v>26.997000000000014</c:v>
                </c:pt>
                <c:pt idx="26998">
                  <c:v>26.99799999999999</c:v>
                </c:pt>
                <c:pt idx="26999">
                  <c:v>26.999000000000024</c:v>
                </c:pt>
                <c:pt idx="27000">
                  <c:v>27</c:v>
                </c:pt>
                <c:pt idx="27001">
                  <c:v>27.001000000000033</c:v>
                </c:pt>
                <c:pt idx="27002">
                  <c:v>27.00200000000001</c:v>
                </c:pt>
                <c:pt idx="27003">
                  <c:v>27.003000000000043</c:v>
                </c:pt>
                <c:pt idx="27004">
                  <c:v>27.004000000000019</c:v>
                </c:pt>
                <c:pt idx="27005">
                  <c:v>27.004999999999995</c:v>
                </c:pt>
                <c:pt idx="27006">
                  <c:v>27.006000000000029</c:v>
                </c:pt>
                <c:pt idx="27007">
                  <c:v>27.007000000000005</c:v>
                </c:pt>
                <c:pt idx="27008">
                  <c:v>27.008000000000038</c:v>
                </c:pt>
                <c:pt idx="27009">
                  <c:v>27.009000000000015</c:v>
                </c:pt>
                <c:pt idx="27010">
                  <c:v>27.009999999999991</c:v>
                </c:pt>
                <c:pt idx="27011">
                  <c:v>27.011000000000024</c:v>
                </c:pt>
                <c:pt idx="27012">
                  <c:v>27.012</c:v>
                </c:pt>
                <c:pt idx="27013">
                  <c:v>27.013000000000034</c:v>
                </c:pt>
                <c:pt idx="27014">
                  <c:v>27.01400000000001</c:v>
                </c:pt>
                <c:pt idx="27015">
                  <c:v>27.015000000000043</c:v>
                </c:pt>
                <c:pt idx="27016">
                  <c:v>27.01600000000002</c:v>
                </c:pt>
                <c:pt idx="27017">
                  <c:v>27.016999999999996</c:v>
                </c:pt>
                <c:pt idx="27018">
                  <c:v>27.018000000000029</c:v>
                </c:pt>
                <c:pt idx="27019">
                  <c:v>27.019000000000005</c:v>
                </c:pt>
                <c:pt idx="27020">
                  <c:v>27.020000000000039</c:v>
                </c:pt>
                <c:pt idx="27021">
                  <c:v>27.021000000000015</c:v>
                </c:pt>
                <c:pt idx="27022">
                  <c:v>27.021999999999991</c:v>
                </c:pt>
                <c:pt idx="27023">
                  <c:v>27.023000000000025</c:v>
                </c:pt>
                <c:pt idx="27024">
                  <c:v>27.024000000000001</c:v>
                </c:pt>
                <c:pt idx="27025">
                  <c:v>27.025000000000034</c:v>
                </c:pt>
                <c:pt idx="27026">
                  <c:v>27.02600000000001</c:v>
                </c:pt>
                <c:pt idx="27027">
                  <c:v>27.027000000000044</c:v>
                </c:pt>
                <c:pt idx="27028">
                  <c:v>27.02800000000002</c:v>
                </c:pt>
                <c:pt idx="27029">
                  <c:v>27.028999999999996</c:v>
                </c:pt>
                <c:pt idx="27030">
                  <c:v>27.03000000000003</c:v>
                </c:pt>
                <c:pt idx="27031">
                  <c:v>27.031000000000006</c:v>
                </c:pt>
                <c:pt idx="27032">
                  <c:v>27.032000000000039</c:v>
                </c:pt>
                <c:pt idx="27033">
                  <c:v>27.033000000000015</c:v>
                </c:pt>
                <c:pt idx="27034">
                  <c:v>27.033999999999992</c:v>
                </c:pt>
                <c:pt idx="27035">
                  <c:v>27.035000000000025</c:v>
                </c:pt>
                <c:pt idx="27036">
                  <c:v>27.036000000000001</c:v>
                </c:pt>
                <c:pt idx="27037">
                  <c:v>27.037000000000035</c:v>
                </c:pt>
                <c:pt idx="27038">
                  <c:v>27.038000000000011</c:v>
                </c:pt>
                <c:pt idx="27039">
                  <c:v>27.039000000000044</c:v>
                </c:pt>
                <c:pt idx="27040">
                  <c:v>27.04000000000002</c:v>
                </c:pt>
                <c:pt idx="27041">
                  <c:v>27.040999999999997</c:v>
                </c:pt>
                <c:pt idx="27042">
                  <c:v>27.04200000000003</c:v>
                </c:pt>
                <c:pt idx="27043">
                  <c:v>27.043000000000006</c:v>
                </c:pt>
                <c:pt idx="27044">
                  <c:v>27.04400000000004</c:v>
                </c:pt>
                <c:pt idx="27045">
                  <c:v>27.045000000000016</c:v>
                </c:pt>
                <c:pt idx="27046">
                  <c:v>27.045999999999992</c:v>
                </c:pt>
                <c:pt idx="27047">
                  <c:v>27.047000000000025</c:v>
                </c:pt>
                <c:pt idx="27048">
                  <c:v>27.048000000000002</c:v>
                </c:pt>
                <c:pt idx="27049">
                  <c:v>27.049000000000035</c:v>
                </c:pt>
                <c:pt idx="27050">
                  <c:v>27.050000000000011</c:v>
                </c:pt>
                <c:pt idx="27051">
                  <c:v>27.051000000000045</c:v>
                </c:pt>
                <c:pt idx="27052">
                  <c:v>27.052000000000021</c:v>
                </c:pt>
                <c:pt idx="27053">
                  <c:v>27.052999999999997</c:v>
                </c:pt>
                <c:pt idx="27054">
                  <c:v>27.05400000000003</c:v>
                </c:pt>
                <c:pt idx="27055">
                  <c:v>27.055000000000007</c:v>
                </c:pt>
                <c:pt idx="27056">
                  <c:v>27.05600000000004</c:v>
                </c:pt>
                <c:pt idx="27057">
                  <c:v>27.057000000000016</c:v>
                </c:pt>
                <c:pt idx="27058">
                  <c:v>27.057999999999993</c:v>
                </c:pt>
                <c:pt idx="27059">
                  <c:v>27.059000000000026</c:v>
                </c:pt>
                <c:pt idx="27060">
                  <c:v>27.060000000000002</c:v>
                </c:pt>
                <c:pt idx="27061">
                  <c:v>27.061000000000035</c:v>
                </c:pt>
                <c:pt idx="27062">
                  <c:v>27.062000000000012</c:v>
                </c:pt>
                <c:pt idx="27063">
                  <c:v>27.063000000000045</c:v>
                </c:pt>
                <c:pt idx="27064">
                  <c:v>27.064000000000021</c:v>
                </c:pt>
                <c:pt idx="27065">
                  <c:v>27.064999999999998</c:v>
                </c:pt>
                <c:pt idx="27066">
                  <c:v>27.066000000000031</c:v>
                </c:pt>
                <c:pt idx="27067">
                  <c:v>27.067000000000007</c:v>
                </c:pt>
                <c:pt idx="27068">
                  <c:v>27.06800000000004</c:v>
                </c:pt>
                <c:pt idx="27069">
                  <c:v>27.069000000000017</c:v>
                </c:pt>
                <c:pt idx="27070">
                  <c:v>27.069999999999993</c:v>
                </c:pt>
                <c:pt idx="27071">
                  <c:v>27.071000000000026</c:v>
                </c:pt>
                <c:pt idx="27072">
                  <c:v>27.072000000000003</c:v>
                </c:pt>
                <c:pt idx="27073">
                  <c:v>27.073000000000036</c:v>
                </c:pt>
                <c:pt idx="27074">
                  <c:v>27.074000000000012</c:v>
                </c:pt>
                <c:pt idx="27075">
                  <c:v>27.075000000000045</c:v>
                </c:pt>
                <c:pt idx="27076">
                  <c:v>27.076000000000022</c:v>
                </c:pt>
                <c:pt idx="27077">
                  <c:v>27.076999999999998</c:v>
                </c:pt>
                <c:pt idx="27078">
                  <c:v>27.078000000000031</c:v>
                </c:pt>
                <c:pt idx="27079">
                  <c:v>27.079000000000008</c:v>
                </c:pt>
                <c:pt idx="27080">
                  <c:v>27.080000000000041</c:v>
                </c:pt>
                <c:pt idx="27081">
                  <c:v>27.081000000000017</c:v>
                </c:pt>
                <c:pt idx="27082">
                  <c:v>27.081999999999994</c:v>
                </c:pt>
                <c:pt idx="27083">
                  <c:v>27.083000000000027</c:v>
                </c:pt>
                <c:pt idx="27084">
                  <c:v>27.084000000000003</c:v>
                </c:pt>
                <c:pt idx="27085">
                  <c:v>27.085000000000036</c:v>
                </c:pt>
                <c:pt idx="27086">
                  <c:v>27.086000000000013</c:v>
                </c:pt>
                <c:pt idx="27087">
                  <c:v>27.087000000000046</c:v>
                </c:pt>
                <c:pt idx="27088">
                  <c:v>27.088000000000022</c:v>
                </c:pt>
                <c:pt idx="27089">
                  <c:v>27.088999999999999</c:v>
                </c:pt>
                <c:pt idx="27090">
                  <c:v>27.090000000000032</c:v>
                </c:pt>
                <c:pt idx="27091">
                  <c:v>27.091000000000008</c:v>
                </c:pt>
                <c:pt idx="27092">
                  <c:v>27.092000000000041</c:v>
                </c:pt>
                <c:pt idx="27093">
                  <c:v>27.093000000000018</c:v>
                </c:pt>
                <c:pt idx="27094">
                  <c:v>27.093999999999994</c:v>
                </c:pt>
                <c:pt idx="27095">
                  <c:v>27.095000000000027</c:v>
                </c:pt>
                <c:pt idx="27096">
                  <c:v>27.096000000000004</c:v>
                </c:pt>
                <c:pt idx="27097">
                  <c:v>27.097000000000037</c:v>
                </c:pt>
                <c:pt idx="27098">
                  <c:v>27.098000000000013</c:v>
                </c:pt>
                <c:pt idx="27099">
                  <c:v>27.099000000000046</c:v>
                </c:pt>
                <c:pt idx="27100">
                  <c:v>27.100000000000023</c:v>
                </c:pt>
                <c:pt idx="27101">
                  <c:v>27.100999999999999</c:v>
                </c:pt>
                <c:pt idx="27102">
                  <c:v>27.102000000000032</c:v>
                </c:pt>
                <c:pt idx="27103">
                  <c:v>27.103000000000009</c:v>
                </c:pt>
                <c:pt idx="27104">
                  <c:v>27.104000000000042</c:v>
                </c:pt>
                <c:pt idx="27105">
                  <c:v>27.105000000000018</c:v>
                </c:pt>
                <c:pt idx="27106">
                  <c:v>27.105999999999995</c:v>
                </c:pt>
                <c:pt idx="27107">
                  <c:v>27.107000000000028</c:v>
                </c:pt>
                <c:pt idx="27108">
                  <c:v>27.108000000000004</c:v>
                </c:pt>
                <c:pt idx="27109">
                  <c:v>27.109000000000037</c:v>
                </c:pt>
                <c:pt idx="27110">
                  <c:v>27.110000000000014</c:v>
                </c:pt>
                <c:pt idx="27111">
                  <c:v>27.11099999999999</c:v>
                </c:pt>
                <c:pt idx="27112">
                  <c:v>27.112000000000023</c:v>
                </c:pt>
                <c:pt idx="27113">
                  <c:v>27.113</c:v>
                </c:pt>
                <c:pt idx="27114">
                  <c:v>27.114000000000033</c:v>
                </c:pt>
                <c:pt idx="27115">
                  <c:v>27.115000000000009</c:v>
                </c:pt>
                <c:pt idx="27116">
                  <c:v>27.116000000000042</c:v>
                </c:pt>
                <c:pt idx="27117">
                  <c:v>27.117000000000019</c:v>
                </c:pt>
                <c:pt idx="27118">
                  <c:v>27.117999999999995</c:v>
                </c:pt>
                <c:pt idx="27119">
                  <c:v>27.119000000000028</c:v>
                </c:pt>
                <c:pt idx="27120">
                  <c:v>27.120000000000005</c:v>
                </c:pt>
                <c:pt idx="27121">
                  <c:v>27.121000000000038</c:v>
                </c:pt>
                <c:pt idx="27122">
                  <c:v>27.122000000000014</c:v>
                </c:pt>
                <c:pt idx="27123">
                  <c:v>27.12299999999999</c:v>
                </c:pt>
                <c:pt idx="27124">
                  <c:v>27.124000000000024</c:v>
                </c:pt>
                <c:pt idx="27125">
                  <c:v>27.125</c:v>
                </c:pt>
                <c:pt idx="27126">
                  <c:v>27.126000000000033</c:v>
                </c:pt>
                <c:pt idx="27127">
                  <c:v>27.12700000000001</c:v>
                </c:pt>
                <c:pt idx="27128">
                  <c:v>27.128000000000043</c:v>
                </c:pt>
                <c:pt idx="27129">
                  <c:v>27.129000000000019</c:v>
                </c:pt>
                <c:pt idx="27130">
                  <c:v>27.129999999999995</c:v>
                </c:pt>
                <c:pt idx="27131">
                  <c:v>27.131000000000029</c:v>
                </c:pt>
                <c:pt idx="27132">
                  <c:v>27.132000000000005</c:v>
                </c:pt>
                <c:pt idx="27133">
                  <c:v>27.133000000000038</c:v>
                </c:pt>
                <c:pt idx="27134">
                  <c:v>27.134000000000015</c:v>
                </c:pt>
                <c:pt idx="27135">
                  <c:v>27.134999999999991</c:v>
                </c:pt>
                <c:pt idx="27136">
                  <c:v>27.136000000000024</c:v>
                </c:pt>
                <c:pt idx="27137">
                  <c:v>27.137</c:v>
                </c:pt>
                <c:pt idx="27138">
                  <c:v>27.138000000000034</c:v>
                </c:pt>
                <c:pt idx="27139">
                  <c:v>27.13900000000001</c:v>
                </c:pt>
                <c:pt idx="27140">
                  <c:v>27.140000000000043</c:v>
                </c:pt>
                <c:pt idx="27141">
                  <c:v>27.14100000000002</c:v>
                </c:pt>
                <c:pt idx="27142">
                  <c:v>27.141999999999996</c:v>
                </c:pt>
                <c:pt idx="27143">
                  <c:v>27.143000000000029</c:v>
                </c:pt>
                <c:pt idx="27144">
                  <c:v>27.144000000000005</c:v>
                </c:pt>
                <c:pt idx="27145">
                  <c:v>27.145000000000039</c:v>
                </c:pt>
                <c:pt idx="27146">
                  <c:v>27.146000000000015</c:v>
                </c:pt>
                <c:pt idx="27147">
                  <c:v>27.146999999999991</c:v>
                </c:pt>
                <c:pt idx="27148">
                  <c:v>27.148000000000025</c:v>
                </c:pt>
                <c:pt idx="27149">
                  <c:v>27.149000000000001</c:v>
                </c:pt>
                <c:pt idx="27150">
                  <c:v>27.150000000000034</c:v>
                </c:pt>
                <c:pt idx="27151">
                  <c:v>27.15100000000001</c:v>
                </c:pt>
                <c:pt idx="27152">
                  <c:v>27.152000000000044</c:v>
                </c:pt>
                <c:pt idx="27153">
                  <c:v>27.15300000000002</c:v>
                </c:pt>
                <c:pt idx="27154">
                  <c:v>27.153999999999996</c:v>
                </c:pt>
                <c:pt idx="27155">
                  <c:v>27.15500000000003</c:v>
                </c:pt>
                <c:pt idx="27156">
                  <c:v>27.156000000000006</c:v>
                </c:pt>
                <c:pt idx="27157">
                  <c:v>27.157000000000039</c:v>
                </c:pt>
                <c:pt idx="27158">
                  <c:v>27.158000000000015</c:v>
                </c:pt>
                <c:pt idx="27159">
                  <c:v>27.158999999999992</c:v>
                </c:pt>
                <c:pt idx="27160">
                  <c:v>27.160000000000025</c:v>
                </c:pt>
                <c:pt idx="27161">
                  <c:v>27.161000000000001</c:v>
                </c:pt>
                <c:pt idx="27162">
                  <c:v>27.162000000000035</c:v>
                </c:pt>
                <c:pt idx="27163">
                  <c:v>27.163000000000011</c:v>
                </c:pt>
                <c:pt idx="27164">
                  <c:v>27.164000000000044</c:v>
                </c:pt>
                <c:pt idx="27165">
                  <c:v>27.16500000000002</c:v>
                </c:pt>
                <c:pt idx="27166">
                  <c:v>27.165999999999997</c:v>
                </c:pt>
                <c:pt idx="27167">
                  <c:v>27.16700000000003</c:v>
                </c:pt>
                <c:pt idx="27168">
                  <c:v>27.168000000000006</c:v>
                </c:pt>
                <c:pt idx="27169">
                  <c:v>27.16900000000004</c:v>
                </c:pt>
                <c:pt idx="27170">
                  <c:v>27.170000000000016</c:v>
                </c:pt>
                <c:pt idx="27171">
                  <c:v>27.170999999999992</c:v>
                </c:pt>
                <c:pt idx="27172">
                  <c:v>27.172000000000025</c:v>
                </c:pt>
                <c:pt idx="27173">
                  <c:v>27.173000000000002</c:v>
                </c:pt>
                <c:pt idx="27174">
                  <c:v>27.174000000000035</c:v>
                </c:pt>
                <c:pt idx="27175">
                  <c:v>27.175000000000011</c:v>
                </c:pt>
                <c:pt idx="27176">
                  <c:v>27.176000000000045</c:v>
                </c:pt>
                <c:pt idx="27177">
                  <c:v>27.177000000000021</c:v>
                </c:pt>
                <c:pt idx="27178">
                  <c:v>27.177999999999997</c:v>
                </c:pt>
                <c:pt idx="27179">
                  <c:v>27.17900000000003</c:v>
                </c:pt>
                <c:pt idx="27180">
                  <c:v>27.180000000000007</c:v>
                </c:pt>
                <c:pt idx="27181">
                  <c:v>27.18100000000004</c:v>
                </c:pt>
                <c:pt idx="27182">
                  <c:v>27.182000000000016</c:v>
                </c:pt>
                <c:pt idx="27183">
                  <c:v>27.182999999999993</c:v>
                </c:pt>
                <c:pt idx="27184">
                  <c:v>27.184000000000026</c:v>
                </c:pt>
                <c:pt idx="27185">
                  <c:v>27.185000000000002</c:v>
                </c:pt>
                <c:pt idx="27186">
                  <c:v>27.186000000000035</c:v>
                </c:pt>
                <c:pt idx="27187">
                  <c:v>27.187000000000012</c:v>
                </c:pt>
                <c:pt idx="27188">
                  <c:v>27.188000000000045</c:v>
                </c:pt>
                <c:pt idx="27189">
                  <c:v>27.189000000000021</c:v>
                </c:pt>
                <c:pt idx="27190">
                  <c:v>27.189999999999998</c:v>
                </c:pt>
                <c:pt idx="27191">
                  <c:v>27.191000000000031</c:v>
                </c:pt>
                <c:pt idx="27192">
                  <c:v>27.192000000000007</c:v>
                </c:pt>
                <c:pt idx="27193">
                  <c:v>27.19300000000004</c:v>
                </c:pt>
                <c:pt idx="27194">
                  <c:v>27.194000000000017</c:v>
                </c:pt>
                <c:pt idx="27195">
                  <c:v>27.194999999999993</c:v>
                </c:pt>
                <c:pt idx="27196">
                  <c:v>27.196000000000026</c:v>
                </c:pt>
                <c:pt idx="27197">
                  <c:v>27.197000000000003</c:v>
                </c:pt>
                <c:pt idx="27198">
                  <c:v>27.198000000000036</c:v>
                </c:pt>
                <c:pt idx="27199">
                  <c:v>27.199000000000012</c:v>
                </c:pt>
                <c:pt idx="27200">
                  <c:v>27.200000000000045</c:v>
                </c:pt>
                <c:pt idx="27201">
                  <c:v>27.201000000000022</c:v>
                </c:pt>
                <c:pt idx="27202">
                  <c:v>27.201999999999998</c:v>
                </c:pt>
                <c:pt idx="27203">
                  <c:v>27.203000000000031</c:v>
                </c:pt>
                <c:pt idx="27204">
                  <c:v>27.204000000000008</c:v>
                </c:pt>
                <c:pt idx="27205">
                  <c:v>27.205000000000041</c:v>
                </c:pt>
                <c:pt idx="27206">
                  <c:v>27.206000000000017</c:v>
                </c:pt>
                <c:pt idx="27207">
                  <c:v>27.206999999999994</c:v>
                </c:pt>
                <c:pt idx="27208">
                  <c:v>27.208000000000027</c:v>
                </c:pt>
                <c:pt idx="27209">
                  <c:v>27.209000000000003</c:v>
                </c:pt>
                <c:pt idx="27210">
                  <c:v>27.210000000000036</c:v>
                </c:pt>
                <c:pt idx="27211">
                  <c:v>27.211000000000013</c:v>
                </c:pt>
                <c:pt idx="27212">
                  <c:v>27.212000000000046</c:v>
                </c:pt>
                <c:pt idx="27213">
                  <c:v>27.213000000000022</c:v>
                </c:pt>
                <c:pt idx="27214">
                  <c:v>27.213999999999999</c:v>
                </c:pt>
                <c:pt idx="27215">
                  <c:v>27.215000000000032</c:v>
                </c:pt>
                <c:pt idx="27216">
                  <c:v>27.216000000000008</c:v>
                </c:pt>
                <c:pt idx="27217">
                  <c:v>27.217000000000041</c:v>
                </c:pt>
                <c:pt idx="27218">
                  <c:v>27.218000000000018</c:v>
                </c:pt>
                <c:pt idx="27219">
                  <c:v>27.218999999999994</c:v>
                </c:pt>
                <c:pt idx="27220">
                  <c:v>27.220000000000027</c:v>
                </c:pt>
                <c:pt idx="27221">
                  <c:v>27.221000000000004</c:v>
                </c:pt>
                <c:pt idx="27222">
                  <c:v>27.222000000000037</c:v>
                </c:pt>
                <c:pt idx="27223">
                  <c:v>27.223000000000013</c:v>
                </c:pt>
                <c:pt idx="27224">
                  <c:v>27.224000000000046</c:v>
                </c:pt>
                <c:pt idx="27225">
                  <c:v>27.225000000000023</c:v>
                </c:pt>
                <c:pt idx="27226">
                  <c:v>27.225999999999999</c:v>
                </c:pt>
                <c:pt idx="27227">
                  <c:v>27.227000000000032</c:v>
                </c:pt>
                <c:pt idx="27228">
                  <c:v>27.228000000000009</c:v>
                </c:pt>
                <c:pt idx="27229">
                  <c:v>27.229000000000042</c:v>
                </c:pt>
                <c:pt idx="27230">
                  <c:v>27.230000000000018</c:v>
                </c:pt>
                <c:pt idx="27231">
                  <c:v>27.230999999999995</c:v>
                </c:pt>
                <c:pt idx="27232">
                  <c:v>27.232000000000028</c:v>
                </c:pt>
                <c:pt idx="27233">
                  <c:v>27.233000000000004</c:v>
                </c:pt>
                <c:pt idx="27234">
                  <c:v>27.234000000000037</c:v>
                </c:pt>
                <c:pt idx="27235">
                  <c:v>27.235000000000014</c:v>
                </c:pt>
                <c:pt idx="27236">
                  <c:v>27.23599999999999</c:v>
                </c:pt>
                <c:pt idx="27237">
                  <c:v>27.237000000000023</c:v>
                </c:pt>
                <c:pt idx="27238">
                  <c:v>27.238</c:v>
                </c:pt>
                <c:pt idx="27239">
                  <c:v>27.239000000000033</c:v>
                </c:pt>
                <c:pt idx="27240">
                  <c:v>27.240000000000009</c:v>
                </c:pt>
                <c:pt idx="27241">
                  <c:v>27.241000000000042</c:v>
                </c:pt>
                <c:pt idx="27242">
                  <c:v>27.242000000000019</c:v>
                </c:pt>
                <c:pt idx="27243">
                  <c:v>27.242999999999995</c:v>
                </c:pt>
                <c:pt idx="27244">
                  <c:v>27.244000000000028</c:v>
                </c:pt>
                <c:pt idx="27245">
                  <c:v>27.245000000000005</c:v>
                </c:pt>
                <c:pt idx="27246">
                  <c:v>27.246000000000038</c:v>
                </c:pt>
                <c:pt idx="27247">
                  <c:v>27.247000000000014</c:v>
                </c:pt>
                <c:pt idx="27248">
                  <c:v>27.24799999999999</c:v>
                </c:pt>
                <c:pt idx="27249">
                  <c:v>27.249000000000024</c:v>
                </c:pt>
                <c:pt idx="27250">
                  <c:v>27.25</c:v>
                </c:pt>
                <c:pt idx="27251">
                  <c:v>27.251000000000033</c:v>
                </c:pt>
                <c:pt idx="27252">
                  <c:v>27.25200000000001</c:v>
                </c:pt>
                <c:pt idx="27253">
                  <c:v>27.253000000000043</c:v>
                </c:pt>
                <c:pt idx="27254">
                  <c:v>27.254000000000019</c:v>
                </c:pt>
                <c:pt idx="27255">
                  <c:v>27.254999999999995</c:v>
                </c:pt>
                <c:pt idx="27256">
                  <c:v>27.256000000000029</c:v>
                </c:pt>
                <c:pt idx="27257">
                  <c:v>27.257000000000005</c:v>
                </c:pt>
                <c:pt idx="27258">
                  <c:v>27.258000000000038</c:v>
                </c:pt>
                <c:pt idx="27259">
                  <c:v>27.259000000000015</c:v>
                </c:pt>
                <c:pt idx="27260">
                  <c:v>27.259999999999991</c:v>
                </c:pt>
                <c:pt idx="27261">
                  <c:v>27.261000000000024</c:v>
                </c:pt>
                <c:pt idx="27262">
                  <c:v>27.262</c:v>
                </c:pt>
                <c:pt idx="27263">
                  <c:v>27.263000000000034</c:v>
                </c:pt>
                <c:pt idx="27264">
                  <c:v>27.26400000000001</c:v>
                </c:pt>
                <c:pt idx="27265">
                  <c:v>27.265000000000043</c:v>
                </c:pt>
                <c:pt idx="27266">
                  <c:v>27.26600000000002</c:v>
                </c:pt>
                <c:pt idx="27267">
                  <c:v>27.266999999999996</c:v>
                </c:pt>
                <c:pt idx="27268">
                  <c:v>27.268000000000029</c:v>
                </c:pt>
                <c:pt idx="27269">
                  <c:v>27.269000000000005</c:v>
                </c:pt>
                <c:pt idx="27270">
                  <c:v>27.270000000000039</c:v>
                </c:pt>
                <c:pt idx="27271">
                  <c:v>27.271000000000015</c:v>
                </c:pt>
                <c:pt idx="27272">
                  <c:v>27.271999999999991</c:v>
                </c:pt>
                <c:pt idx="27273">
                  <c:v>27.273000000000025</c:v>
                </c:pt>
                <c:pt idx="27274">
                  <c:v>27.274000000000001</c:v>
                </c:pt>
                <c:pt idx="27275">
                  <c:v>27.275000000000034</c:v>
                </c:pt>
                <c:pt idx="27276">
                  <c:v>27.27600000000001</c:v>
                </c:pt>
                <c:pt idx="27277">
                  <c:v>27.277000000000044</c:v>
                </c:pt>
                <c:pt idx="27278">
                  <c:v>27.27800000000002</c:v>
                </c:pt>
                <c:pt idx="27279">
                  <c:v>27.278999999999996</c:v>
                </c:pt>
                <c:pt idx="27280">
                  <c:v>27.28000000000003</c:v>
                </c:pt>
                <c:pt idx="27281">
                  <c:v>27.281000000000006</c:v>
                </c:pt>
                <c:pt idx="27282">
                  <c:v>27.282000000000039</c:v>
                </c:pt>
                <c:pt idx="27283">
                  <c:v>27.283000000000015</c:v>
                </c:pt>
                <c:pt idx="27284">
                  <c:v>27.283999999999992</c:v>
                </c:pt>
                <c:pt idx="27285">
                  <c:v>27.285000000000025</c:v>
                </c:pt>
                <c:pt idx="27286">
                  <c:v>27.286000000000001</c:v>
                </c:pt>
                <c:pt idx="27287">
                  <c:v>27.287000000000035</c:v>
                </c:pt>
                <c:pt idx="27288">
                  <c:v>27.288000000000011</c:v>
                </c:pt>
                <c:pt idx="27289">
                  <c:v>27.289000000000044</c:v>
                </c:pt>
                <c:pt idx="27290">
                  <c:v>27.29000000000002</c:v>
                </c:pt>
                <c:pt idx="27291">
                  <c:v>27.290999999999997</c:v>
                </c:pt>
                <c:pt idx="27292">
                  <c:v>27.29200000000003</c:v>
                </c:pt>
                <c:pt idx="27293">
                  <c:v>27.293000000000006</c:v>
                </c:pt>
                <c:pt idx="27294">
                  <c:v>27.29400000000004</c:v>
                </c:pt>
                <c:pt idx="27295">
                  <c:v>27.295000000000016</c:v>
                </c:pt>
                <c:pt idx="27296">
                  <c:v>27.295999999999992</c:v>
                </c:pt>
                <c:pt idx="27297">
                  <c:v>27.297000000000025</c:v>
                </c:pt>
                <c:pt idx="27298">
                  <c:v>27.298000000000002</c:v>
                </c:pt>
                <c:pt idx="27299">
                  <c:v>27.299000000000035</c:v>
                </c:pt>
                <c:pt idx="27300">
                  <c:v>27.300000000000011</c:v>
                </c:pt>
                <c:pt idx="27301">
                  <c:v>27.301000000000045</c:v>
                </c:pt>
                <c:pt idx="27302">
                  <c:v>27.302000000000021</c:v>
                </c:pt>
                <c:pt idx="27303">
                  <c:v>27.302999999999997</c:v>
                </c:pt>
                <c:pt idx="27304">
                  <c:v>27.30400000000003</c:v>
                </c:pt>
                <c:pt idx="27305">
                  <c:v>27.305000000000007</c:v>
                </c:pt>
                <c:pt idx="27306">
                  <c:v>27.30600000000004</c:v>
                </c:pt>
                <c:pt idx="27307">
                  <c:v>27.307000000000016</c:v>
                </c:pt>
                <c:pt idx="27308">
                  <c:v>27.307999999999993</c:v>
                </c:pt>
                <c:pt idx="27309">
                  <c:v>27.309000000000026</c:v>
                </c:pt>
                <c:pt idx="27310">
                  <c:v>27.310000000000002</c:v>
                </c:pt>
                <c:pt idx="27311">
                  <c:v>27.311000000000035</c:v>
                </c:pt>
                <c:pt idx="27312">
                  <c:v>27.312000000000012</c:v>
                </c:pt>
                <c:pt idx="27313">
                  <c:v>27.313000000000045</c:v>
                </c:pt>
                <c:pt idx="27314">
                  <c:v>27.314000000000021</c:v>
                </c:pt>
                <c:pt idx="27315">
                  <c:v>27.314999999999998</c:v>
                </c:pt>
                <c:pt idx="27316">
                  <c:v>27.316000000000031</c:v>
                </c:pt>
                <c:pt idx="27317">
                  <c:v>27.317000000000007</c:v>
                </c:pt>
                <c:pt idx="27318">
                  <c:v>27.31800000000004</c:v>
                </c:pt>
                <c:pt idx="27319">
                  <c:v>27.319000000000017</c:v>
                </c:pt>
                <c:pt idx="27320">
                  <c:v>27.319999999999993</c:v>
                </c:pt>
                <c:pt idx="27321">
                  <c:v>27.321000000000026</c:v>
                </c:pt>
                <c:pt idx="27322">
                  <c:v>27.322000000000003</c:v>
                </c:pt>
                <c:pt idx="27323">
                  <c:v>27.323000000000036</c:v>
                </c:pt>
                <c:pt idx="27324">
                  <c:v>27.324000000000012</c:v>
                </c:pt>
                <c:pt idx="27325">
                  <c:v>27.325000000000045</c:v>
                </c:pt>
                <c:pt idx="27326">
                  <c:v>27.326000000000022</c:v>
                </c:pt>
                <c:pt idx="27327">
                  <c:v>27.326999999999998</c:v>
                </c:pt>
                <c:pt idx="27328">
                  <c:v>27.328000000000031</c:v>
                </c:pt>
                <c:pt idx="27329">
                  <c:v>27.329000000000008</c:v>
                </c:pt>
                <c:pt idx="27330">
                  <c:v>27.330000000000041</c:v>
                </c:pt>
                <c:pt idx="27331">
                  <c:v>27.331000000000017</c:v>
                </c:pt>
                <c:pt idx="27332">
                  <c:v>27.331999999999994</c:v>
                </c:pt>
                <c:pt idx="27333">
                  <c:v>27.333000000000027</c:v>
                </c:pt>
                <c:pt idx="27334">
                  <c:v>27.334000000000003</c:v>
                </c:pt>
                <c:pt idx="27335">
                  <c:v>27.335000000000036</c:v>
                </c:pt>
                <c:pt idx="27336">
                  <c:v>27.336000000000013</c:v>
                </c:pt>
                <c:pt idx="27337">
                  <c:v>27.337000000000046</c:v>
                </c:pt>
                <c:pt idx="27338">
                  <c:v>27.338000000000022</c:v>
                </c:pt>
                <c:pt idx="27339">
                  <c:v>27.338999999999999</c:v>
                </c:pt>
                <c:pt idx="27340">
                  <c:v>27.340000000000032</c:v>
                </c:pt>
                <c:pt idx="27341">
                  <c:v>27.341000000000008</c:v>
                </c:pt>
                <c:pt idx="27342">
                  <c:v>27.342000000000041</c:v>
                </c:pt>
                <c:pt idx="27343">
                  <c:v>27.343000000000018</c:v>
                </c:pt>
                <c:pt idx="27344">
                  <c:v>27.343999999999994</c:v>
                </c:pt>
                <c:pt idx="27345">
                  <c:v>27.345000000000027</c:v>
                </c:pt>
                <c:pt idx="27346">
                  <c:v>27.346000000000004</c:v>
                </c:pt>
                <c:pt idx="27347">
                  <c:v>27.347000000000037</c:v>
                </c:pt>
                <c:pt idx="27348">
                  <c:v>27.348000000000013</c:v>
                </c:pt>
                <c:pt idx="27349">
                  <c:v>27.349000000000046</c:v>
                </c:pt>
                <c:pt idx="27350">
                  <c:v>27.350000000000023</c:v>
                </c:pt>
                <c:pt idx="27351">
                  <c:v>27.350999999999999</c:v>
                </c:pt>
                <c:pt idx="27352">
                  <c:v>27.352000000000032</c:v>
                </c:pt>
                <c:pt idx="27353">
                  <c:v>27.353000000000009</c:v>
                </c:pt>
                <c:pt idx="27354">
                  <c:v>27.354000000000042</c:v>
                </c:pt>
                <c:pt idx="27355">
                  <c:v>27.355000000000018</c:v>
                </c:pt>
                <c:pt idx="27356">
                  <c:v>27.355999999999995</c:v>
                </c:pt>
                <c:pt idx="27357">
                  <c:v>27.357000000000028</c:v>
                </c:pt>
                <c:pt idx="27358">
                  <c:v>27.358000000000004</c:v>
                </c:pt>
                <c:pt idx="27359">
                  <c:v>27.359000000000037</c:v>
                </c:pt>
                <c:pt idx="27360">
                  <c:v>27.360000000000014</c:v>
                </c:pt>
                <c:pt idx="27361">
                  <c:v>27.36099999999999</c:v>
                </c:pt>
                <c:pt idx="27362">
                  <c:v>27.362000000000023</c:v>
                </c:pt>
                <c:pt idx="27363">
                  <c:v>27.363</c:v>
                </c:pt>
                <c:pt idx="27364">
                  <c:v>27.364000000000033</c:v>
                </c:pt>
                <c:pt idx="27365">
                  <c:v>27.365000000000009</c:v>
                </c:pt>
                <c:pt idx="27366">
                  <c:v>27.366000000000042</c:v>
                </c:pt>
                <c:pt idx="27367">
                  <c:v>27.367000000000019</c:v>
                </c:pt>
                <c:pt idx="27368">
                  <c:v>27.367999999999995</c:v>
                </c:pt>
                <c:pt idx="27369">
                  <c:v>27.369000000000028</c:v>
                </c:pt>
                <c:pt idx="27370">
                  <c:v>27.370000000000005</c:v>
                </c:pt>
                <c:pt idx="27371">
                  <c:v>27.371000000000038</c:v>
                </c:pt>
                <c:pt idx="27372">
                  <c:v>27.372000000000014</c:v>
                </c:pt>
                <c:pt idx="27373">
                  <c:v>27.37299999999999</c:v>
                </c:pt>
                <c:pt idx="27374">
                  <c:v>27.374000000000024</c:v>
                </c:pt>
                <c:pt idx="27375">
                  <c:v>27.375</c:v>
                </c:pt>
                <c:pt idx="27376">
                  <c:v>27.376000000000033</c:v>
                </c:pt>
                <c:pt idx="27377">
                  <c:v>27.37700000000001</c:v>
                </c:pt>
                <c:pt idx="27378">
                  <c:v>27.378000000000043</c:v>
                </c:pt>
                <c:pt idx="27379">
                  <c:v>27.379000000000019</c:v>
                </c:pt>
                <c:pt idx="27380">
                  <c:v>27.379999999999995</c:v>
                </c:pt>
                <c:pt idx="27381">
                  <c:v>27.381000000000029</c:v>
                </c:pt>
                <c:pt idx="27382">
                  <c:v>27.382000000000005</c:v>
                </c:pt>
                <c:pt idx="27383">
                  <c:v>27.383000000000038</c:v>
                </c:pt>
                <c:pt idx="27384">
                  <c:v>27.384000000000015</c:v>
                </c:pt>
                <c:pt idx="27385">
                  <c:v>27.384999999999991</c:v>
                </c:pt>
                <c:pt idx="27386">
                  <c:v>27.386000000000024</c:v>
                </c:pt>
                <c:pt idx="27387">
                  <c:v>27.387</c:v>
                </c:pt>
                <c:pt idx="27388">
                  <c:v>27.388000000000034</c:v>
                </c:pt>
                <c:pt idx="27389">
                  <c:v>27.38900000000001</c:v>
                </c:pt>
                <c:pt idx="27390">
                  <c:v>27.390000000000043</c:v>
                </c:pt>
                <c:pt idx="27391">
                  <c:v>27.39100000000002</c:v>
                </c:pt>
                <c:pt idx="27392">
                  <c:v>27.391999999999996</c:v>
                </c:pt>
                <c:pt idx="27393">
                  <c:v>27.393000000000029</c:v>
                </c:pt>
                <c:pt idx="27394">
                  <c:v>27.394000000000005</c:v>
                </c:pt>
                <c:pt idx="27395">
                  <c:v>27.395000000000039</c:v>
                </c:pt>
                <c:pt idx="27396">
                  <c:v>27.396000000000015</c:v>
                </c:pt>
                <c:pt idx="27397">
                  <c:v>27.396999999999991</c:v>
                </c:pt>
                <c:pt idx="27398">
                  <c:v>27.398000000000025</c:v>
                </c:pt>
                <c:pt idx="27399">
                  <c:v>27.399000000000001</c:v>
                </c:pt>
                <c:pt idx="27400">
                  <c:v>27.400000000000034</c:v>
                </c:pt>
                <c:pt idx="27401">
                  <c:v>27.40100000000001</c:v>
                </c:pt>
                <c:pt idx="27402">
                  <c:v>27.402000000000044</c:v>
                </c:pt>
                <c:pt idx="27403">
                  <c:v>27.40300000000002</c:v>
                </c:pt>
                <c:pt idx="27404">
                  <c:v>27.403999999999996</c:v>
                </c:pt>
                <c:pt idx="27405">
                  <c:v>27.40500000000003</c:v>
                </c:pt>
                <c:pt idx="27406">
                  <c:v>27.406000000000006</c:v>
                </c:pt>
                <c:pt idx="27407">
                  <c:v>27.407000000000039</c:v>
                </c:pt>
                <c:pt idx="27408">
                  <c:v>27.408000000000015</c:v>
                </c:pt>
                <c:pt idx="27409">
                  <c:v>27.408999999999992</c:v>
                </c:pt>
                <c:pt idx="27410">
                  <c:v>27.410000000000025</c:v>
                </c:pt>
                <c:pt idx="27411">
                  <c:v>27.411000000000001</c:v>
                </c:pt>
                <c:pt idx="27412">
                  <c:v>27.412000000000035</c:v>
                </c:pt>
                <c:pt idx="27413">
                  <c:v>27.413000000000011</c:v>
                </c:pt>
                <c:pt idx="27414">
                  <c:v>27.414000000000044</c:v>
                </c:pt>
                <c:pt idx="27415">
                  <c:v>27.41500000000002</c:v>
                </c:pt>
                <c:pt idx="27416">
                  <c:v>27.415999999999997</c:v>
                </c:pt>
                <c:pt idx="27417">
                  <c:v>27.41700000000003</c:v>
                </c:pt>
                <c:pt idx="27418">
                  <c:v>27.418000000000006</c:v>
                </c:pt>
                <c:pt idx="27419">
                  <c:v>27.41900000000004</c:v>
                </c:pt>
                <c:pt idx="27420">
                  <c:v>27.420000000000016</c:v>
                </c:pt>
                <c:pt idx="27421">
                  <c:v>27.420999999999992</c:v>
                </c:pt>
                <c:pt idx="27422">
                  <c:v>27.422000000000025</c:v>
                </c:pt>
                <c:pt idx="27423">
                  <c:v>27.423000000000002</c:v>
                </c:pt>
                <c:pt idx="27424">
                  <c:v>27.424000000000035</c:v>
                </c:pt>
                <c:pt idx="27425">
                  <c:v>27.425000000000011</c:v>
                </c:pt>
                <c:pt idx="27426">
                  <c:v>27.426000000000045</c:v>
                </c:pt>
                <c:pt idx="27427">
                  <c:v>27.427000000000021</c:v>
                </c:pt>
                <c:pt idx="27428">
                  <c:v>27.427999999999997</c:v>
                </c:pt>
                <c:pt idx="27429">
                  <c:v>27.42900000000003</c:v>
                </c:pt>
                <c:pt idx="27430">
                  <c:v>27.430000000000007</c:v>
                </c:pt>
                <c:pt idx="27431">
                  <c:v>27.43100000000004</c:v>
                </c:pt>
                <c:pt idx="27432">
                  <c:v>27.432000000000016</c:v>
                </c:pt>
                <c:pt idx="27433">
                  <c:v>27.432999999999993</c:v>
                </c:pt>
                <c:pt idx="27434">
                  <c:v>27.434000000000026</c:v>
                </c:pt>
                <c:pt idx="27435">
                  <c:v>27.435000000000002</c:v>
                </c:pt>
                <c:pt idx="27436">
                  <c:v>27.436000000000035</c:v>
                </c:pt>
                <c:pt idx="27437">
                  <c:v>27.437000000000012</c:v>
                </c:pt>
                <c:pt idx="27438">
                  <c:v>27.438000000000045</c:v>
                </c:pt>
                <c:pt idx="27439">
                  <c:v>27.439000000000021</c:v>
                </c:pt>
                <c:pt idx="27440">
                  <c:v>27.439999999999998</c:v>
                </c:pt>
                <c:pt idx="27441">
                  <c:v>27.441000000000031</c:v>
                </c:pt>
                <c:pt idx="27442">
                  <c:v>27.442000000000007</c:v>
                </c:pt>
                <c:pt idx="27443">
                  <c:v>27.44300000000004</c:v>
                </c:pt>
                <c:pt idx="27444">
                  <c:v>27.444000000000017</c:v>
                </c:pt>
                <c:pt idx="27445">
                  <c:v>27.444999999999993</c:v>
                </c:pt>
                <c:pt idx="27446">
                  <c:v>27.446000000000026</c:v>
                </c:pt>
                <c:pt idx="27447">
                  <c:v>27.447000000000003</c:v>
                </c:pt>
                <c:pt idx="27448">
                  <c:v>27.448000000000036</c:v>
                </c:pt>
                <c:pt idx="27449">
                  <c:v>27.449000000000012</c:v>
                </c:pt>
                <c:pt idx="27450">
                  <c:v>27.450000000000045</c:v>
                </c:pt>
                <c:pt idx="27451">
                  <c:v>27.451000000000022</c:v>
                </c:pt>
                <c:pt idx="27452">
                  <c:v>27.451999999999998</c:v>
                </c:pt>
                <c:pt idx="27453">
                  <c:v>27.453000000000031</c:v>
                </c:pt>
                <c:pt idx="27454">
                  <c:v>27.454000000000008</c:v>
                </c:pt>
                <c:pt idx="27455">
                  <c:v>27.455000000000041</c:v>
                </c:pt>
                <c:pt idx="27456">
                  <c:v>27.456000000000017</c:v>
                </c:pt>
                <c:pt idx="27457">
                  <c:v>27.456999999999994</c:v>
                </c:pt>
                <c:pt idx="27458">
                  <c:v>27.458000000000027</c:v>
                </c:pt>
                <c:pt idx="27459">
                  <c:v>27.459000000000003</c:v>
                </c:pt>
                <c:pt idx="27460">
                  <c:v>27.460000000000036</c:v>
                </c:pt>
                <c:pt idx="27461">
                  <c:v>27.461000000000013</c:v>
                </c:pt>
                <c:pt idx="27462">
                  <c:v>27.462000000000046</c:v>
                </c:pt>
                <c:pt idx="27463">
                  <c:v>27.463000000000022</c:v>
                </c:pt>
                <c:pt idx="27464">
                  <c:v>27.463999999999999</c:v>
                </c:pt>
                <c:pt idx="27465">
                  <c:v>27.465000000000032</c:v>
                </c:pt>
                <c:pt idx="27466">
                  <c:v>27.466000000000008</c:v>
                </c:pt>
                <c:pt idx="27467">
                  <c:v>27.467000000000041</c:v>
                </c:pt>
                <c:pt idx="27468">
                  <c:v>27.468000000000018</c:v>
                </c:pt>
                <c:pt idx="27469">
                  <c:v>27.468999999999994</c:v>
                </c:pt>
                <c:pt idx="27470">
                  <c:v>27.470000000000027</c:v>
                </c:pt>
                <c:pt idx="27471">
                  <c:v>27.471000000000004</c:v>
                </c:pt>
                <c:pt idx="27472">
                  <c:v>27.472000000000037</c:v>
                </c:pt>
                <c:pt idx="27473">
                  <c:v>27.473000000000013</c:v>
                </c:pt>
                <c:pt idx="27474">
                  <c:v>27.474000000000046</c:v>
                </c:pt>
                <c:pt idx="27475">
                  <c:v>27.475000000000023</c:v>
                </c:pt>
                <c:pt idx="27476">
                  <c:v>27.475999999999999</c:v>
                </c:pt>
                <c:pt idx="27477">
                  <c:v>27.477000000000032</c:v>
                </c:pt>
                <c:pt idx="27478">
                  <c:v>27.478000000000009</c:v>
                </c:pt>
                <c:pt idx="27479">
                  <c:v>27.479000000000042</c:v>
                </c:pt>
                <c:pt idx="27480">
                  <c:v>27.480000000000018</c:v>
                </c:pt>
                <c:pt idx="27481">
                  <c:v>27.480999999999995</c:v>
                </c:pt>
                <c:pt idx="27482">
                  <c:v>27.482000000000028</c:v>
                </c:pt>
                <c:pt idx="27483">
                  <c:v>27.483000000000004</c:v>
                </c:pt>
                <c:pt idx="27484">
                  <c:v>27.484000000000037</c:v>
                </c:pt>
                <c:pt idx="27485">
                  <c:v>27.485000000000014</c:v>
                </c:pt>
                <c:pt idx="27486">
                  <c:v>27.48599999999999</c:v>
                </c:pt>
                <c:pt idx="27487">
                  <c:v>27.487000000000023</c:v>
                </c:pt>
                <c:pt idx="27488">
                  <c:v>27.488</c:v>
                </c:pt>
                <c:pt idx="27489">
                  <c:v>27.489000000000033</c:v>
                </c:pt>
                <c:pt idx="27490">
                  <c:v>27.490000000000009</c:v>
                </c:pt>
                <c:pt idx="27491">
                  <c:v>27.491000000000042</c:v>
                </c:pt>
                <c:pt idx="27492">
                  <c:v>27.492000000000019</c:v>
                </c:pt>
                <c:pt idx="27493">
                  <c:v>27.492999999999995</c:v>
                </c:pt>
                <c:pt idx="27494">
                  <c:v>27.494000000000028</c:v>
                </c:pt>
                <c:pt idx="27495">
                  <c:v>27.495000000000005</c:v>
                </c:pt>
                <c:pt idx="27496">
                  <c:v>27.496000000000038</c:v>
                </c:pt>
                <c:pt idx="27497">
                  <c:v>27.497000000000014</c:v>
                </c:pt>
                <c:pt idx="27498">
                  <c:v>27.49799999999999</c:v>
                </c:pt>
                <c:pt idx="27499">
                  <c:v>27.499000000000024</c:v>
                </c:pt>
                <c:pt idx="27500">
                  <c:v>27.5</c:v>
                </c:pt>
                <c:pt idx="27501">
                  <c:v>27.501000000000033</c:v>
                </c:pt>
                <c:pt idx="27502">
                  <c:v>27.50200000000001</c:v>
                </c:pt>
                <c:pt idx="27503">
                  <c:v>27.503000000000043</c:v>
                </c:pt>
                <c:pt idx="27504">
                  <c:v>27.504000000000019</c:v>
                </c:pt>
                <c:pt idx="27505">
                  <c:v>27.504999999999995</c:v>
                </c:pt>
                <c:pt idx="27506">
                  <c:v>27.506000000000029</c:v>
                </c:pt>
                <c:pt idx="27507">
                  <c:v>27.507000000000005</c:v>
                </c:pt>
                <c:pt idx="27508">
                  <c:v>27.508000000000038</c:v>
                </c:pt>
                <c:pt idx="27509">
                  <c:v>27.509000000000015</c:v>
                </c:pt>
                <c:pt idx="27510">
                  <c:v>27.509999999999991</c:v>
                </c:pt>
                <c:pt idx="27511">
                  <c:v>27.511000000000024</c:v>
                </c:pt>
                <c:pt idx="27512">
                  <c:v>27.512</c:v>
                </c:pt>
                <c:pt idx="27513">
                  <c:v>27.513000000000034</c:v>
                </c:pt>
                <c:pt idx="27514">
                  <c:v>27.51400000000001</c:v>
                </c:pt>
                <c:pt idx="27515">
                  <c:v>27.515000000000043</c:v>
                </c:pt>
                <c:pt idx="27516">
                  <c:v>27.51600000000002</c:v>
                </c:pt>
                <c:pt idx="27517">
                  <c:v>27.516999999999996</c:v>
                </c:pt>
                <c:pt idx="27518">
                  <c:v>27.518000000000029</c:v>
                </c:pt>
                <c:pt idx="27519">
                  <c:v>27.519000000000005</c:v>
                </c:pt>
                <c:pt idx="27520">
                  <c:v>27.520000000000039</c:v>
                </c:pt>
                <c:pt idx="27521">
                  <c:v>27.521000000000015</c:v>
                </c:pt>
                <c:pt idx="27522">
                  <c:v>27.521999999999991</c:v>
                </c:pt>
                <c:pt idx="27523">
                  <c:v>27.523000000000025</c:v>
                </c:pt>
                <c:pt idx="27524">
                  <c:v>27.524000000000001</c:v>
                </c:pt>
                <c:pt idx="27525">
                  <c:v>27.525000000000034</c:v>
                </c:pt>
                <c:pt idx="27526">
                  <c:v>27.52600000000001</c:v>
                </c:pt>
                <c:pt idx="27527">
                  <c:v>27.527000000000044</c:v>
                </c:pt>
                <c:pt idx="27528">
                  <c:v>27.52800000000002</c:v>
                </c:pt>
                <c:pt idx="27529">
                  <c:v>27.528999999999996</c:v>
                </c:pt>
                <c:pt idx="27530">
                  <c:v>27.53000000000003</c:v>
                </c:pt>
                <c:pt idx="27531">
                  <c:v>27.531000000000006</c:v>
                </c:pt>
                <c:pt idx="27532">
                  <c:v>27.532000000000039</c:v>
                </c:pt>
                <c:pt idx="27533">
                  <c:v>27.533000000000015</c:v>
                </c:pt>
                <c:pt idx="27534">
                  <c:v>27.533999999999992</c:v>
                </c:pt>
                <c:pt idx="27535">
                  <c:v>27.535000000000025</c:v>
                </c:pt>
                <c:pt idx="27536">
                  <c:v>27.536000000000001</c:v>
                </c:pt>
                <c:pt idx="27537">
                  <c:v>27.537000000000035</c:v>
                </c:pt>
                <c:pt idx="27538">
                  <c:v>27.538000000000011</c:v>
                </c:pt>
                <c:pt idx="27539">
                  <c:v>27.539000000000044</c:v>
                </c:pt>
                <c:pt idx="27540">
                  <c:v>27.54000000000002</c:v>
                </c:pt>
                <c:pt idx="27541">
                  <c:v>27.540999999999997</c:v>
                </c:pt>
                <c:pt idx="27542">
                  <c:v>27.54200000000003</c:v>
                </c:pt>
                <c:pt idx="27543">
                  <c:v>27.543000000000006</c:v>
                </c:pt>
                <c:pt idx="27544">
                  <c:v>27.54400000000004</c:v>
                </c:pt>
                <c:pt idx="27545">
                  <c:v>27.545000000000016</c:v>
                </c:pt>
                <c:pt idx="27546">
                  <c:v>27.545999999999992</c:v>
                </c:pt>
                <c:pt idx="27547">
                  <c:v>27.547000000000025</c:v>
                </c:pt>
                <c:pt idx="27548">
                  <c:v>27.548000000000002</c:v>
                </c:pt>
                <c:pt idx="27549">
                  <c:v>27.549000000000035</c:v>
                </c:pt>
                <c:pt idx="27550">
                  <c:v>27.550000000000011</c:v>
                </c:pt>
                <c:pt idx="27551">
                  <c:v>27.551000000000045</c:v>
                </c:pt>
                <c:pt idx="27552">
                  <c:v>27.552000000000021</c:v>
                </c:pt>
                <c:pt idx="27553">
                  <c:v>27.552999999999997</c:v>
                </c:pt>
                <c:pt idx="27554">
                  <c:v>27.55400000000003</c:v>
                </c:pt>
                <c:pt idx="27555">
                  <c:v>27.555000000000007</c:v>
                </c:pt>
                <c:pt idx="27556">
                  <c:v>27.55600000000004</c:v>
                </c:pt>
                <c:pt idx="27557">
                  <c:v>27.557000000000016</c:v>
                </c:pt>
                <c:pt idx="27558">
                  <c:v>27.557999999999993</c:v>
                </c:pt>
                <c:pt idx="27559">
                  <c:v>27.559000000000026</c:v>
                </c:pt>
                <c:pt idx="27560">
                  <c:v>27.560000000000002</c:v>
                </c:pt>
                <c:pt idx="27561">
                  <c:v>27.561000000000035</c:v>
                </c:pt>
                <c:pt idx="27562">
                  <c:v>27.562000000000012</c:v>
                </c:pt>
                <c:pt idx="27563">
                  <c:v>27.563000000000045</c:v>
                </c:pt>
                <c:pt idx="27564">
                  <c:v>27.564000000000021</c:v>
                </c:pt>
                <c:pt idx="27565">
                  <c:v>27.564999999999998</c:v>
                </c:pt>
                <c:pt idx="27566">
                  <c:v>27.566000000000031</c:v>
                </c:pt>
                <c:pt idx="27567">
                  <c:v>27.567000000000007</c:v>
                </c:pt>
                <c:pt idx="27568">
                  <c:v>27.56800000000004</c:v>
                </c:pt>
                <c:pt idx="27569">
                  <c:v>27.569000000000017</c:v>
                </c:pt>
                <c:pt idx="27570">
                  <c:v>27.569999999999993</c:v>
                </c:pt>
                <c:pt idx="27571">
                  <c:v>27.571000000000026</c:v>
                </c:pt>
                <c:pt idx="27572">
                  <c:v>27.572000000000003</c:v>
                </c:pt>
                <c:pt idx="27573">
                  <c:v>27.573000000000036</c:v>
                </c:pt>
                <c:pt idx="27574">
                  <c:v>27.574000000000012</c:v>
                </c:pt>
                <c:pt idx="27575">
                  <c:v>27.575000000000045</c:v>
                </c:pt>
                <c:pt idx="27576">
                  <c:v>27.576000000000022</c:v>
                </c:pt>
                <c:pt idx="27577">
                  <c:v>27.576999999999998</c:v>
                </c:pt>
                <c:pt idx="27578">
                  <c:v>27.578000000000031</c:v>
                </c:pt>
                <c:pt idx="27579">
                  <c:v>27.579000000000008</c:v>
                </c:pt>
                <c:pt idx="27580">
                  <c:v>27.580000000000041</c:v>
                </c:pt>
                <c:pt idx="27581">
                  <c:v>27.581000000000017</c:v>
                </c:pt>
                <c:pt idx="27582">
                  <c:v>27.581999999999994</c:v>
                </c:pt>
                <c:pt idx="27583">
                  <c:v>27.583000000000027</c:v>
                </c:pt>
                <c:pt idx="27584">
                  <c:v>27.584000000000003</c:v>
                </c:pt>
                <c:pt idx="27585">
                  <c:v>27.585000000000036</c:v>
                </c:pt>
                <c:pt idx="27586">
                  <c:v>27.586000000000013</c:v>
                </c:pt>
                <c:pt idx="27587">
                  <c:v>27.587000000000046</c:v>
                </c:pt>
                <c:pt idx="27588">
                  <c:v>27.588000000000022</c:v>
                </c:pt>
                <c:pt idx="27589">
                  <c:v>27.588999999999999</c:v>
                </c:pt>
                <c:pt idx="27590">
                  <c:v>27.590000000000032</c:v>
                </c:pt>
                <c:pt idx="27591">
                  <c:v>27.591000000000008</c:v>
                </c:pt>
                <c:pt idx="27592">
                  <c:v>27.592000000000041</c:v>
                </c:pt>
                <c:pt idx="27593">
                  <c:v>27.593000000000018</c:v>
                </c:pt>
                <c:pt idx="27594">
                  <c:v>27.593999999999994</c:v>
                </c:pt>
                <c:pt idx="27595">
                  <c:v>27.595000000000027</c:v>
                </c:pt>
                <c:pt idx="27596">
                  <c:v>27.596000000000004</c:v>
                </c:pt>
                <c:pt idx="27597">
                  <c:v>27.597000000000037</c:v>
                </c:pt>
                <c:pt idx="27598">
                  <c:v>27.598000000000013</c:v>
                </c:pt>
                <c:pt idx="27599">
                  <c:v>27.599000000000046</c:v>
                </c:pt>
                <c:pt idx="27600">
                  <c:v>27.600000000000023</c:v>
                </c:pt>
                <c:pt idx="27601">
                  <c:v>27.600999999999999</c:v>
                </c:pt>
                <c:pt idx="27602">
                  <c:v>27.602000000000032</c:v>
                </c:pt>
                <c:pt idx="27603">
                  <c:v>27.603000000000009</c:v>
                </c:pt>
                <c:pt idx="27604">
                  <c:v>27.604000000000042</c:v>
                </c:pt>
                <c:pt idx="27605">
                  <c:v>27.605000000000018</c:v>
                </c:pt>
                <c:pt idx="27606">
                  <c:v>27.605999999999995</c:v>
                </c:pt>
                <c:pt idx="27607">
                  <c:v>27.607000000000028</c:v>
                </c:pt>
                <c:pt idx="27608">
                  <c:v>27.608000000000004</c:v>
                </c:pt>
                <c:pt idx="27609">
                  <c:v>27.609000000000037</c:v>
                </c:pt>
                <c:pt idx="27610">
                  <c:v>27.610000000000014</c:v>
                </c:pt>
                <c:pt idx="27611">
                  <c:v>27.61099999999999</c:v>
                </c:pt>
                <c:pt idx="27612">
                  <c:v>27.612000000000023</c:v>
                </c:pt>
                <c:pt idx="27613">
                  <c:v>27.613</c:v>
                </c:pt>
                <c:pt idx="27614">
                  <c:v>27.614000000000033</c:v>
                </c:pt>
                <c:pt idx="27615">
                  <c:v>27.615000000000009</c:v>
                </c:pt>
                <c:pt idx="27616">
                  <c:v>27.616000000000042</c:v>
                </c:pt>
                <c:pt idx="27617">
                  <c:v>27.617000000000019</c:v>
                </c:pt>
                <c:pt idx="27618">
                  <c:v>27.617999999999995</c:v>
                </c:pt>
                <c:pt idx="27619">
                  <c:v>27.619000000000028</c:v>
                </c:pt>
                <c:pt idx="27620">
                  <c:v>27.620000000000005</c:v>
                </c:pt>
                <c:pt idx="27621">
                  <c:v>27.621000000000038</c:v>
                </c:pt>
                <c:pt idx="27622">
                  <c:v>27.622000000000014</c:v>
                </c:pt>
                <c:pt idx="27623">
                  <c:v>27.62299999999999</c:v>
                </c:pt>
                <c:pt idx="27624">
                  <c:v>27.624000000000024</c:v>
                </c:pt>
                <c:pt idx="27625">
                  <c:v>27.625</c:v>
                </c:pt>
                <c:pt idx="27626">
                  <c:v>27.626000000000033</c:v>
                </c:pt>
                <c:pt idx="27627">
                  <c:v>27.62700000000001</c:v>
                </c:pt>
                <c:pt idx="27628">
                  <c:v>27.628000000000043</c:v>
                </c:pt>
                <c:pt idx="27629">
                  <c:v>27.629000000000019</c:v>
                </c:pt>
                <c:pt idx="27630">
                  <c:v>27.629999999999995</c:v>
                </c:pt>
                <c:pt idx="27631">
                  <c:v>27.631000000000029</c:v>
                </c:pt>
                <c:pt idx="27632">
                  <c:v>27.632000000000005</c:v>
                </c:pt>
                <c:pt idx="27633">
                  <c:v>27.633000000000038</c:v>
                </c:pt>
                <c:pt idx="27634">
                  <c:v>27.634000000000015</c:v>
                </c:pt>
                <c:pt idx="27635">
                  <c:v>27.634999999999991</c:v>
                </c:pt>
                <c:pt idx="27636">
                  <c:v>27.636000000000024</c:v>
                </c:pt>
                <c:pt idx="27637">
                  <c:v>27.637</c:v>
                </c:pt>
                <c:pt idx="27638">
                  <c:v>27.638000000000034</c:v>
                </c:pt>
                <c:pt idx="27639">
                  <c:v>27.63900000000001</c:v>
                </c:pt>
                <c:pt idx="27640">
                  <c:v>27.640000000000043</c:v>
                </c:pt>
                <c:pt idx="27641">
                  <c:v>27.64100000000002</c:v>
                </c:pt>
                <c:pt idx="27642">
                  <c:v>27.641999999999996</c:v>
                </c:pt>
                <c:pt idx="27643">
                  <c:v>27.643000000000029</c:v>
                </c:pt>
                <c:pt idx="27644">
                  <c:v>27.644000000000005</c:v>
                </c:pt>
                <c:pt idx="27645">
                  <c:v>27.645000000000039</c:v>
                </c:pt>
                <c:pt idx="27646">
                  <c:v>27.646000000000015</c:v>
                </c:pt>
                <c:pt idx="27647">
                  <c:v>27.646999999999991</c:v>
                </c:pt>
                <c:pt idx="27648">
                  <c:v>27.648000000000025</c:v>
                </c:pt>
                <c:pt idx="27649">
                  <c:v>27.649000000000001</c:v>
                </c:pt>
                <c:pt idx="27650">
                  <c:v>27.650000000000034</c:v>
                </c:pt>
                <c:pt idx="27651">
                  <c:v>27.65100000000001</c:v>
                </c:pt>
                <c:pt idx="27652">
                  <c:v>27.652000000000044</c:v>
                </c:pt>
                <c:pt idx="27653">
                  <c:v>27.65300000000002</c:v>
                </c:pt>
                <c:pt idx="27654">
                  <c:v>27.653999999999996</c:v>
                </c:pt>
                <c:pt idx="27655">
                  <c:v>27.65500000000003</c:v>
                </c:pt>
                <c:pt idx="27656">
                  <c:v>27.656000000000006</c:v>
                </c:pt>
                <c:pt idx="27657">
                  <c:v>27.657000000000039</c:v>
                </c:pt>
                <c:pt idx="27658">
                  <c:v>27.658000000000015</c:v>
                </c:pt>
                <c:pt idx="27659">
                  <c:v>27.658999999999992</c:v>
                </c:pt>
                <c:pt idx="27660">
                  <c:v>27.660000000000025</c:v>
                </c:pt>
                <c:pt idx="27661">
                  <c:v>27.661000000000001</c:v>
                </c:pt>
                <c:pt idx="27662">
                  <c:v>27.662000000000035</c:v>
                </c:pt>
                <c:pt idx="27663">
                  <c:v>27.663000000000011</c:v>
                </c:pt>
                <c:pt idx="27664">
                  <c:v>27.664000000000044</c:v>
                </c:pt>
                <c:pt idx="27665">
                  <c:v>27.66500000000002</c:v>
                </c:pt>
                <c:pt idx="27666">
                  <c:v>27.665999999999997</c:v>
                </c:pt>
                <c:pt idx="27667">
                  <c:v>27.66700000000003</c:v>
                </c:pt>
                <c:pt idx="27668">
                  <c:v>27.668000000000006</c:v>
                </c:pt>
                <c:pt idx="27669">
                  <c:v>27.66900000000004</c:v>
                </c:pt>
                <c:pt idx="27670">
                  <c:v>27.670000000000016</c:v>
                </c:pt>
                <c:pt idx="27671">
                  <c:v>27.670999999999992</c:v>
                </c:pt>
                <c:pt idx="27672">
                  <c:v>27.672000000000025</c:v>
                </c:pt>
                <c:pt idx="27673">
                  <c:v>27.673000000000002</c:v>
                </c:pt>
                <c:pt idx="27674">
                  <c:v>27.674000000000035</c:v>
                </c:pt>
                <c:pt idx="27675">
                  <c:v>27.675000000000011</c:v>
                </c:pt>
                <c:pt idx="27676">
                  <c:v>27.676000000000045</c:v>
                </c:pt>
                <c:pt idx="27677">
                  <c:v>27.677000000000021</c:v>
                </c:pt>
                <c:pt idx="27678">
                  <c:v>27.677999999999997</c:v>
                </c:pt>
                <c:pt idx="27679">
                  <c:v>27.67900000000003</c:v>
                </c:pt>
                <c:pt idx="27680">
                  <c:v>27.680000000000007</c:v>
                </c:pt>
                <c:pt idx="27681">
                  <c:v>27.68100000000004</c:v>
                </c:pt>
                <c:pt idx="27682">
                  <c:v>27.682000000000016</c:v>
                </c:pt>
                <c:pt idx="27683">
                  <c:v>27.682999999999993</c:v>
                </c:pt>
                <c:pt idx="27684">
                  <c:v>27.684000000000026</c:v>
                </c:pt>
                <c:pt idx="27685">
                  <c:v>27.685000000000002</c:v>
                </c:pt>
                <c:pt idx="27686">
                  <c:v>27.686000000000035</c:v>
                </c:pt>
                <c:pt idx="27687">
                  <c:v>27.687000000000012</c:v>
                </c:pt>
                <c:pt idx="27688">
                  <c:v>27.688000000000045</c:v>
                </c:pt>
                <c:pt idx="27689">
                  <c:v>27.689000000000021</c:v>
                </c:pt>
                <c:pt idx="27690">
                  <c:v>27.689999999999998</c:v>
                </c:pt>
                <c:pt idx="27691">
                  <c:v>27.691000000000031</c:v>
                </c:pt>
                <c:pt idx="27692">
                  <c:v>27.692000000000007</c:v>
                </c:pt>
                <c:pt idx="27693">
                  <c:v>27.69300000000004</c:v>
                </c:pt>
                <c:pt idx="27694">
                  <c:v>27.694000000000017</c:v>
                </c:pt>
                <c:pt idx="27695">
                  <c:v>27.694999999999993</c:v>
                </c:pt>
                <c:pt idx="27696">
                  <c:v>27.696000000000026</c:v>
                </c:pt>
                <c:pt idx="27697">
                  <c:v>27.697000000000003</c:v>
                </c:pt>
                <c:pt idx="27698">
                  <c:v>27.698000000000036</c:v>
                </c:pt>
                <c:pt idx="27699">
                  <c:v>27.699000000000012</c:v>
                </c:pt>
                <c:pt idx="27700">
                  <c:v>27.700000000000045</c:v>
                </c:pt>
                <c:pt idx="27701">
                  <c:v>27.701000000000022</c:v>
                </c:pt>
                <c:pt idx="27702">
                  <c:v>27.701999999999998</c:v>
                </c:pt>
                <c:pt idx="27703">
                  <c:v>27.703000000000031</c:v>
                </c:pt>
                <c:pt idx="27704">
                  <c:v>27.704000000000008</c:v>
                </c:pt>
                <c:pt idx="27705">
                  <c:v>27.705000000000041</c:v>
                </c:pt>
                <c:pt idx="27706">
                  <c:v>27.706000000000017</c:v>
                </c:pt>
                <c:pt idx="27707">
                  <c:v>27.706999999999994</c:v>
                </c:pt>
                <c:pt idx="27708">
                  <c:v>27.708000000000027</c:v>
                </c:pt>
                <c:pt idx="27709">
                  <c:v>27.709000000000003</c:v>
                </c:pt>
                <c:pt idx="27710">
                  <c:v>27.710000000000036</c:v>
                </c:pt>
                <c:pt idx="27711">
                  <c:v>27.711000000000013</c:v>
                </c:pt>
                <c:pt idx="27712">
                  <c:v>27.712000000000046</c:v>
                </c:pt>
                <c:pt idx="27713">
                  <c:v>27.713000000000022</c:v>
                </c:pt>
                <c:pt idx="27714">
                  <c:v>27.713999999999999</c:v>
                </c:pt>
                <c:pt idx="27715">
                  <c:v>27.715000000000032</c:v>
                </c:pt>
                <c:pt idx="27716">
                  <c:v>27.716000000000008</c:v>
                </c:pt>
                <c:pt idx="27717">
                  <c:v>27.717000000000041</c:v>
                </c:pt>
                <c:pt idx="27718">
                  <c:v>27.718000000000018</c:v>
                </c:pt>
                <c:pt idx="27719">
                  <c:v>27.718999999999994</c:v>
                </c:pt>
                <c:pt idx="27720">
                  <c:v>27.720000000000027</c:v>
                </c:pt>
                <c:pt idx="27721">
                  <c:v>27.721000000000004</c:v>
                </c:pt>
                <c:pt idx="27722">
                  <c:v>27.722000000000037</c:v>
                </c:pt>
                <c:pt idx="27723">
                  <c:v>27.723000000000013</c:v>
                </c:pt>
                <c:pt idx="27724">
                  <c:v>27.724000000000046</c:v>
                </c:pt>
                <c:pt idx="27725">
                  <c:v>27.725000000000023</c:v>
                </c:pt>
                <c:pt idx="27726">
                  <c:v>27.725999999999999</c:v>
                </c:pt>
                <c:pt idx="27727">
                  <c:v>27.727000000000032</c:v>
                </c:pt>
                <c:pt idx="27728">
                  <c:v>27.728000000000009</c:v>
                </c:pt>
                <c:pt idx="27729">
                  <c:v>27.729000000000042</c:v>
                </c:pt>
                <c:pt idx="27730">
                  <c:v>27.730000000000018</c:v>
                </c:pt>
                <c:pt idx="27731">
                  <c:v>27.730999999999995</c:v>
                </c:pt>
                <c:pt idx="27732">
                  <c:v>27.732000000000028</c:v>
                </c:pt>
                <c:pt idx="27733">
                  <c:v>27.733000000000004</c:v>
                </c:pt>
                <c:pt idx="27734">
                  <c:v>27.734000000000037</c:v>
                </c:pt>
                <c:pt idx="27735">
                  <c:v>27.735000000000014</c:v>
                </c:pt>
                <c:pt idx="27736">
                  <c:v>27.73599999999999</c:v>
                </c:pt>
                <c:pt idx="27737">
                  <c:v>27.737000000000023</c:v>
                </c:pt>
                <c:pt idx="27738">
                  <c:v>27.738</c:v>
                </c:pt>
                <c:pt idx="27739">
                  <c:v>27.739000000000033</c:v>
                </c:pt>
                <c:pt idx="27740">
                  <c:v>27.740000000000009</c:v>
                </c:pt>
                <c:pt idx="27741">
                  <c:v>27.741000000000042</c:v>
                </c:pt>
                <c:pt idx="27742">
                  <c:v>27.742000000000019</c:v>
                </c:pt>
                <c:pt idx="27743">
                  <c:v>27.742999999999995</c:v>
                </c:pt>
                <c:pt idx="27744">
                  <c:v>27.744000000000028</c:v>
                </c:pt>
                <c:pt idx="27745">
                  <c:v>27.745000000000005</c:v>
                </c:pt>
                <c:pt idx="27746">
                  <c:v>27.746000000000038</c:v>
                </c:pt>
                <c:pt idx="27747">
                  <c:v>27.747000000000014</c:v>
                </c:pt>
                <c:pt idx="27748">
                  <c:v>27.74799999999999</c:v>
                </c:pt>
                <c:pt idx="27749">
                  <c:v>27.749000000000024</c:v>
                </c:pt>
                <c:pt idx="27750">
                  <c:v>27.75</c:v>
                </c:pt>
                <c:pt idx="27751">
                  <c:v>27.751000000000033</c:v>
                </c:pt>
                <c:pt idx="27752">
                  <c:v>27.75200000000001</c:v>
                </c:pt>
                <c:pt idx="27753">
                  <c:v>27.753000000000043</c:v>
                </c:pt>
                <c:pt idx="27754">
                  <c:v>27.754000000000019</c:v>
                </c:pt>
                <c:pt idx="27755">
                  <c:v>27.754999999999995</c:v>
                </c:pt>
                <c:pt idx="27756">
                  <c:v>27.756000000000029</c:v>
                </c:pt>
                <c:pt idx="27757">
                  <c:v>27.757000000000005</c:v>
                </c:pt>
                <c:pt idx="27758">
                  <c:v>27.758000000000038</c:v>
                </c:pt>
                <c:pt idx="27759">
                  <c:v>27.759000000000015</c:v>
                </c:pt>
                <c:pt idx="27760">
                  <c:v>27.759999999999991</c:v>
                </c:pt>
                <c:pt idx="27761">
                  <c:v>27.761000000000024</c:v>
                </c:pt>
                <c:pt idx="27762">
                  <c:v>27.762</c:v>
                </c:pt>
                <c:pt idx="27763">
                  <c:v>27.763000000000034</c:v>
                </c:pt>
                <c:pt idx="27764">
                  <c:v>27.76400000000001</c:v>
                </c:pt>
                <c:pt idx="27765">
                  <c:v>27.765000000000043</c:v>
                </c:pt>
                <c:pt idx="27766">
                  <c:v>27.76600000000002</c:v>
                </c:pt>
                <c:pt idx="27767">
                  <c:v>27.766999999999996</c:v>
                </c:pt>
                <c:pt idx="27768">
                  <c:v>27.768000000000029</c:v>
                </c:pt>
                <c:pt idx="27769">
                  <c:v>27.769000000000005</c:v>
                </c:pt>
                <c:pt idx="27770">
                  <c:v>27.770000000000039</c:v>
                </c:pt>
                <c:pt idx="27771">
                  <c:v>27.771000000000015</c:v>
                </c:pt>
                <c:pt idx="27772">
                  <c:v>27.771999999999991</c:v>
                </c:pt>
                <c:pt idx="27773">
                  <c:v>27.773000000000025</c:v>
                </c:pt>
                <c:pt idx="27774">
                  <c:v>27.774000000000001</c:v>
                </c:pt>
                <c:pt idx="27775">
                  <c:v>27.775000000000034</c:v>
                </c:pt>
                <c:pt idx="27776">
                  <c:v>27.77600000000001</c:v>
                </c:pt>
                <c:pt idx="27777">
                  <c:v>27.777000000000044</c:v>
                </c:pt>
                <c:pt idx="27778">
                  <c:v>27.77800000000002</c:v>
                </c:pt>
                <c:pt idx="27779">
                  <c:v>27.778999999999996</c:v>
                </c:pt>
                <c:pt idx="27780">
                  <c:v>27.78000000000003</c:v>
                </c:pt>
                <c:pt idx="27781">
                  <c:v>27.781000000000006</c:v>
                </c:pt>
                <c:pt idx="27782">
                  <c:v>27.782000000000039</c:v>
                </c:pt>
                <c:pt idx="27783">
                  <c:v>27.783000000000015</c:v>
                </c:pt>
                <c:pt idx="27784">
                  <c:v>27.783999999999992</c:v>
                </c:pt>
                <c:pt idx="27785">
                  <c:v>27.785000000000025</c:v>
                </c:pt>
                <c:pt idx="27786">
                  <c:v>27.786000000000001</c:v>
                </c:pt>
                <c:pt idx="27787">
                  <c:v>27.787000000000035</c:v>
                </c:pt>
                <c:pt idx="27788">
                  <c:v>27.788000000000011</c:v>
                </c:pt>
                <c:pt idx="27789">
                  <c:v>27.789000000000044</c:v>
                </c:pt>
                <c:pt idx="27790">
                  <c:v>27.79000000000002</c:v>
                </c:pt>
                <c:pt idx="27791">
                  <c:v>27.790999999999997</c:v>
                </c:pt>
                <c:pt idx="27792">
                  <c:v>27.79200000000003</c:v>
                </c:pt>
                <c:pt idx="27793">
                  <c:v>27.793000000000006</c:v>
                </c:pt>
                <c:pt idx="27794">
                  <c:v>27.79400000000004</c:v>
                </c:pt>
                <c:pt idx="27795">
                  <c:v>27.795000000000016</c:v>
                </c:pt>
                <c:pt idx="27796">
                  <c:v>27.795999999999992</c:v>
                </c:pt>
                <c:pt idx="27797">
                  <c:v>27.797000000000025</c:v>
                </c:pt>
                <c:pt idx="27798">
                  <c:v>27.798000000000002</c:v>
                </c:pt>
                <c:pt idx="27799">
                  <c:v>27.799000000000035</c:v>
                </c:pt>
                <c:pt idx="27800">
                  <c:v>27.800000000000011</c:v>
                </c:pt>
                <c:pt idx="27801">
                  <c:v>27.801000000000045</c:v>
                </c:pt>
                <c:pt idx="27802">
                  <c:v>27.802000000000021</c:v>
                </c:pt>
                <c:pt idx="27803">
                  <c:v>27.802999999999997</c:v>
                </c:pt>
                <c:pt idx="27804">
                  <c:v>27.80400000000003</c:v>
                </c:pt>
                <c:pt idx="27805">
                  <c:v>27.805000000000007</c:v>
                </c:pt>
                <c:pt idx="27806">
                  <c:v>27.80600000000004</c:v>
                </c:pt>
                <c:pt idx="27807">
                  <c:v>27.807000000000016</c:v>
                </c:pt>
                <c:pt idx="27808">
                  <c:v>27.807999999999993</c:v>
                </c:pt>
                <c:pt idx="27809">
                  <c:v>27.809000000000026</c:v>
                </c:pt>
                <c:pt idx="27810">
                  <c:v>27.810000000000002</c:v>
                </c:pt>
                <c:pt idx="27811">
                  <c:v>27.811000000000035</c:v>
                </c:pt>
                <c:pt idx="27812">
                  <c:v>27.812000000000012</c:v>
                </c:pt>
                <c:pt idx="27813">
                  <c:v>27.813000000000045</c:v>
                </c:pt>
                <c:pt idx="27814">
                  <c:v>27.814000000000021</c:v>
                </c:pt>
                <c:pt idx="27815">
                  <c:v>27.814999999999998</c:v>
                </c:pt>
                <c:pt idx="27816">
                  <c:v>27.816000000000031</c:v>
                </c:pt>
                <c:pt idx="27817">
                  <c:v>27.817000000000007</c:v>
                </c:pt>
                <c:pt idx="27818">
                  <c:v>27.81800000000004</c:v>
                </c:pt>
                <c:pt idx="27819">
                  <c:v>27.819000000000017</c:v>
                </c:pt>
                <c:pt idx="27820">
                  <c:v>27.819999999999993</c:v>
                </c:pt>
                <c:pt idx="27821">
                  <c:v>27.821000000000026</c:v>
                </c:pt>
                <c:pt idx="27822">
                  <c:v>27.822000000000003</c:v>
                </c:pt>
                <c:pt idx="27823">
                  <c:v>27.823000000000036</c:v>
                </c:pt>
                <c:pt idx="27824">
                  <c:v>27.824000000000012</c:v>
                </c:pt>
                <c:pt idx="27825">
                  <c:v>27.825000000000045</c:v>
                </c:pt>
                <c:pt idx="27826">
                  <c:v>27.826000000000022</c:v>
                </c:pt>
                <c:pt idx="27827">
                  <c:v>27.826999999999998</c:v>
                </c:pt>
                <c:pt idx="27828">
                  <c:v>27.828000000000031</c:v>
                </c:pt>
                <c:pt idx="27829">
                  <c:v>27.829000000000008</c:v>
                </c:pt>
                <c:pt idx="27830">
                  <c:v>27.830000000000041</c:v>
                </c:pt>
                <c:pt idx="27831">
                  <c:v>27.831000000000017</c:v>
                </c:pt>
                <c:pt idx="27832">
                  <c:v>27.831999999999994</c:v>
                </c:pt>
                <c:pt idx="27833">
                  <c:v>27.833000000000027</c:v>
                </c:pt>
                <c:pt idx="27834">
                  <c:v>27.834000000000003</c:v>
                </c:pt>
                <c:pt idx="27835">
                  <c:v>27.835000000000036</c:v>
                </c:pt>
                <c:pt idx="27836">
                  <c:v>27.836000000000013</c:v>
                </c:pt>
                <c:pt idx="27837">
                  <c:v>27.837000000000046</c:v>
                </c:pt>
                <c:pt idx="27838">
                  <c:v>27.838000000000022</c:v>
                </c:pt>
                <c:pt idx="27839">
                  <c:v>27.838999999999999</c:v>
                </c:pt>
                <c:pt idx="27840">
                  <c:v>27.840000000000032</c:v>
                </c:pt>
                <c:pt idx="27841">
                  <c:v>27.841000000000008</c:v>
                </c:pt>
                <c:pt idx="27842">
                  <c:v>27.842000000000041</c:v>
                </c:pt>
                <c:pt idx="27843">
                  <c:v>27.843000000000018</c:v>
                </c:pt>
                <c:pt idx="27844">
                  <c:v>27.843999999999994</c:v>
                </c:pt>
                <c:pt idx="27845">
                  <c:v>27.845000000000027</c:v>
                </c:pt>
                <c:pt idx="27846">
                  <c:v>27.846000000000004</c:v>
                </c:pt>
                <c:pt idx="27847">
                  <c:v>27.847000000000037</c:v>
                </c:pt>
                <c:pt idx="27848">
                  <c:v>27.848000000000013</c:v>
                </c:pt>
                <c:pt idx="27849">
                  <c:v>27.849000000000046</c:v>
                </c:pt>
                <c:pt idx="27850">
                  <c:v>27.850000000000023</c:v>
                </c:pt>
                <c:pt idx="27851">
                  <c:v>27.850999999999999</c:v>
                </c:pt>
                <c:pt idx="27852">
                  <c:v>27.852000000000032</c:v>
                </c:pt>
                <c:pt idx="27853">
                  <c:v>27.853000000000009</c:v>
                </c:pt>
                <c:pt idx="27854">
                  <c:v>27.854000000000042</c:v>
                </c:pt>
                <c:pt idx="27855">
                  <c:v>27.855000000000018</c:v>
                </c:pt>
                <c:pt idx="27856">
                  <c:v>27.855999999999995</c:v>
                </c:pt>
                <c:pt idx="27857">
                  <c:v>27.857000000000028</c:v>
                </c:pt>
                <c:pt idx="27858">
                  <c:v>27.858000000000004</c:v>
                </c:pt>
                <c:pt idx="27859">
                  <c:v>27.859000000000037</c:v>
                </c:pt>
                <c:pt idx="27860">
                  <c:v>27.860000000000014</c:v>
                </c:pt>
                <c:pt idx="27861">
                  <c:v>27.86099999999999</c:v>
                </c:pt>
                <c:pt idx="27862">
                  <c:v>27.862000000000023</c:v>
                </c:pt>
                <c:pt idx="27863">
                  <c:v>27.863</c:v>
                </c:pt>
                <c:pt idx="27864">
                  <c:v>27.864000000000033</c:v>
                </c:pt>
                <c:pt idx="27865">
                  <c:v>27.865000000000009</c:v>
                </c:pt>
                <c:pt idx="27866">
                  <c:v>27.866000000000042</c:v>
                </c:pt>
                <c:pt idx="27867">
                  <c:v>27.867000000000019</c:v>
                </c:pt>
                <c:pt idx="27868">
                  <c:v>27.867999999999995</c:v>
                </c:pt>
                <c:pt idx="27869">
                  <c:v>27.869000000000028</c:v>
                </c:pt>
                <c:pt idx="27870">
                  <c:v>27.870000000000005</c:v>
                </c:pt>
                <c:pt idx="27871">
                  <c:v>27.871000000000038</c:v>
                </c:pt>
                <c:pt idx="27872">
                  <c:v>27.872000000000014</c:v>
                </c:pt>
                <c:pt idx="27873">
                  <c:v>27.87299999999999</c:v>
                </c:pt>
                <c:pt idx="27874">
                  <c:v>27.874000000000024</c:v>
                </c:pt>
                <c:pt idx="27875">
                  <c:v>27.875</c:v>
                </c:pt>
                <c:pt idx="27876">
                  <c:v>27.876000000000033</c:v>
                </c:pt>
                <c:pt idx="27877">
                  <c:v>27.87700000000001</c:v>
                </c:pt>
                <c:pt idx="27878">
                  <c:v>27.878000000000043</c:v>
                </c:pt>
                <c:pt idx="27879">
                  <c:v>27.879000000000019</c:v>
                </c:pt>
                <c:pt idx="27880">
                  <c:v>27.879999999999995</c:v>
                </c:pt>
                <c:pt idx="27881">
                  <c:v>27.881000000000029</c:v>
                </c:pt>
                <c:pt idx="27882">
                  <c:v>27.882000000000005</c:v>
                </c:pt>
                <c:pt idx="27883">
                  <c:v>27.883000000000038</c:v>
                </c:pt>
                <c:pt idx="27884">
                  <c:v>27.884000000000015</c:v>
                </c:pt>
                <c:pt idx="27885">
                  <c:v>27.884999999999991</c:v>
                </c:pt>
                <c:pt idx="27886">
                  <c:v>27.886000000000024</c:v>
                </c:pt>
                <c:pt idx="27887">
                  <c:v>27.887</c:v>
                </c:pt>
                <c:pt idx="27888">
                  <c:v>27.888000000000034</c:v>
                </c:pt>
                <c:pt idx="27889">
                  <c:v>27.88900000000001</c:v>
                </c:pt>
                <c:pt idx="27890">
                  <c:v>27.890000000000043</c:v>
                </c:pt>
                <c:pt idx="27891">
                  <c:v>27.89100000000002</c:v>
                </c:pt>
                <c:pt idx="27892">
                  <c:v>27.891999999999996</c:v>
                </c:pt>
                <c:pt idx="27893">
                  <c:v>27.893000000000029</c:v>
                </c:pt>
                <c:pt idx="27894">
                  <c:v>27.894000000000005</c:v>
                </c:pt>
                <c:pt idx="27895">
                  <c:v>27.895000000000039</c:v>
                </c:pt>
                <c:pt idx="27896">
                  <c:v>27.896000000000015</c:v>
                </c:pt>
                <c:pt idx="27897">
                  <c:v>27.896999999999991</c:v>
                </c:pt>
                <c:pt idx="27898">
                  <c:v>27.898000000000025</c:v>
                </c:pt>
                <c:pt idx="27899">
                  <c:v>27.899000000000001</c:v>
                </c:pt>
                <c:pt idx="27900">
                  <c:v>27.900000000000034</c:v>
                </c:pt>
                <c:pt idx="27901">
                  <c:v>27.90100000000001</c:v>
                </c:pt>
                <c:pt idx="27902">
                  <c:v>27.902000000000044</c:v>
                </c:pt>
                <c:pt idx="27903">
                  <c:v>27.90300000000002</c:v>
                </c:pt>
                <c:pt idx="27904">
                  <c:v>27.903999999999996</c:v>
                </c:pt>
                <c:pt idx="27905">
                  <c:v>27.90500000000003</c:v>
                </c:pt>
                <c:pt idx="27906">
                  <c:v>27.906000000000006</c:v>
                </c:pt>
                <c:pt idx="27907">
                  <c:v>27.907000000000039</c:v>
                </c:pt>
                <c:pt idx="27908">
                  <c:v>27.908000000000015</c:v>
                </c:pt>
                <c:pt idx="27909">
                  <c:v>27.908999999999992</c:v>
                </c:pt>
                <c:pt idx="27910">
                  <c:v>27.910000000000025</c:v>
                </c:pt>
                <c:pt idx="27911">
                  <c:v>27.911000000000001</c:v>
                </c:pt>
                <c:pt idx="27912">
                  <c:v>27.912000000000035</c:v>
                </c:pt>
                <c:pt idx="27913">
                  <c:v>27.913000000000011</c:v>
                </c:pt>
                <c:pt idx="27914">
                  <c:v>27.914000000000044</c:v>
                </c:pt>
                <c:pt idx="27915">
                  <c:v>27.91500000000002</c:v>
                </c:pt>
                <c:pt idx="27916">
                  <c:v>27.915999999999997</c:v>
                </c:pt>
                <c:pt idx="27917">
                  <c:v>27.91700000000003</c:v>
                </c:pt>
                <c:pt idx="27918">
                  <c:v>27.918000000000006</c:v>
                </c:pt>
                <c:pt idx="27919">
                  <c:v>27.91900000000004</c:v>
                </c:pt>
                <c:pt idx="27920">
                  <c:v>27.920000000000016</c:v>
                </c:pt>
                <c:pt idx="27921">
                  <c:v>27.920999999999992</c:v>
                </c:pt>
                <c:pt idx="27922">
                  <c:v>27.922000000000025</c:v>
                </c:pt>
                <c:pt idx="27923">
                  <c:v>27.923000000000002</c:v>
                </c:pt>
                <c:pt idx="27924">
                  <c:v>27.924000000000035</c:v>
                </c:pt>
                <c:pt idx="27925">
                  <c:v>27.925000000000011</c:v>
                </c:pt>
                <c:pt idx="27926">
                  <c:v>27.926000000000045</c:v>
                </c:pt>
                <c:pt idx="27927">
                  <c:v>27.927000000000021</c:v>
                </c:pt>
                <c:pt idx="27928">
                  <c:v>27.927999999999997</c:v>
                </c:pt>
                <c:pt idx="27929">
                  <c:v>27.92900000000003</c:v>
                </c:pt>
                <c:pt idx="27930">
                  <c:v>27.930000000000007</c:v>
                </c:pt>
                <c:pt idx="27931">
                  <c:v>27.93100000000004</c:v>
                </c:pt>
                <c:pt idx="27932">
                  <c:v>27.932000000000016</c:v>
                </c:pt>
                <c:pt idx="27933">
                  <c:v>27.932999999999993</c:v>
                </c:pt>
                <c:pt idx="27934">
                  <c:v>27.934000000000026</c:v>
                </c:pt>
                <c:pt idx="27935">
                  <c:v>27.935000000000002</c:v>
                </c:pt>
                <c:pt idx="27936">
                  <c:v>27.936000000000035</c:v>
                </c:pt>
                <c:pt idx="27937">
                  <c:v>27.937000000000012</c:v>
                </c:pt>
                <c:pt idx="27938">
                  <c:v>27.938000000000045</c:v>
                </c:pt>
                <c:pt idx="27939">
                  <c:v>27.939000000000021</c:v>
                </c:pt>
                <c:pt idx="27940">
                  <c:v>27.939999999999998</c:v>
                </c:pt>
                <c:pt idx="27941">
                  <c:v>27.941000000000031</c:v>
                </c:pt>
                <c:pt idx="27942">
                  <c:v>27.942000000000007</c:v>
                </c:pt>
                <c:pt idx="27943">
                  <c:v>27.94300000000004</c:v>
                </c:pt>
                <c:pt idx="27944">
                  <c:v>27.944000000000017</c:v>
                </c:pt>
                <c:pt idx="27945">
                  <c:v>27.944999999999993</c:v>
                </c:pt>
                <c:pt idx="27946">
                  <c:v>27.946000000000026</c:v>
                </c:pt>
                <c:pt idx="27947">
                  <c:v>27.947000000000003</c:v>
                </c:pt>
                <c:pt idx="27948">
                  <c:v>27.948000000000036</c:v>
                </c:pt>
                <c:pt idx="27949">
                  <c:v>27.949000000000012</c:v>
                </c:pt>
                <c:pt idx="27950">
                  <c:v>27.950000000000045</c:v>
                </c:pt>
                <c:pt idx="27951">
                  <c:v>27.951000000000022</c:v>
                </c:pt>
                <c:pt idx="27952">
                  <c:v>27.951999999999998</c:v>
                </c:pt>
                <c:pt idx="27953">
                  <c:v>27.953000000000031</c:v>
                </c:pt>
                <c:pt idx="27954">
                  <c:v>27.954000000000008</c:v>
                </c:pt>
                <c:pt idx="27955">
                  <c:v>27.955000000000041</c:v>
                </c:pt>
                <c:pt idx="27956">
                  <c:v>27.956000000000017</c:v>
                </c:pt>
                <c:pt idx="27957">
                  <c:v>27.956999999999994</c:v>
                </c:pt>
                <c:pt idx="27958">
                  <c:v>27.958000000000027</c:v>
                </c:pt>
                <c:pt idx="27959">
                  <c:v>27.959000000000003</c:v>
                </c:pt>
                <c:pt idx="27960">
                  <c:v>27.960000000000036</c:v>
                </c:pt>
                <c:pt idx="27961">
                  <c:v>27.961000000000013</c:v>
                </c:pt>
                <c:pt idx="27962">
                  <c:v>27.962000000000046</c:v>
                </c:pt>
                <c:pt idx="27963">
                  <c:v>27.963000000000022</c:v>
                </c:pt>
                <c:pt idx="27964">
                  <c:v>27.963999999999999</c:v>
                </c:pt>
                <c:pt idx="27965">
                  <c:v>27.965000000000032</c:v>
                </c:pt>
                <c:pt idx="27966">
                  <c:v>27.966000000000008</c:v>
                </c:pt>
                <c:pt idx="27967">
                  <c:v>27.967000000000041</c:v>
                </c:pt>
                <c:pt idx="27968">
                  <c:v>27.968000000000018</c:v>
                </c:pt>
                <c:pt idx="27969">
                  <c:v>27.968999999999994</c:v>
                </c:pt>
                <c:pt idx="27970">
                  <c:v>27.970000000000027</c:v>
                </c:pt>
                <c:pt idx="27971">
                  <c:v>27.971000000000004</c:v>
                </c:pt>
                <c:pt idx="27972">
                  <c:v>27.972000000000037</c:v>
                </c:pt>
                <c:pt idx="27973">
                  <c:v>27.973000000000013</c:v>
                </c:pt>
                <c:pt idx="27974">
                  <c:v>27.974000000000046</c:v>
                </c:pt>
                <c:pt idx="27975">
                  <c:v>27.975000000000023</c:v>
                </c:pt>
                <c:pt idx="27976">
                  <c:v>27.975999999999999</c:v>
                </c:pt>
                <c:pt idx="27977">
                  <c:v>27.977000000000032</c:v>
                </c:pt>
                <c:pt idx="27978">
                  <c:v>27.978000000000009</c:v>
                </c:pt>
                <c:pt idx="27979">
                  <c:v>27.979000000000042</c:v>
                </c:pt>
                <c:pt idx="27980">
                  <c:v>27.980000000000018</c:v>
                </c:pt>
                <c:pt idx="27981">
                  <c:v>27.980999999999995</c:v>
                </c:pt>
                <c:pt idx="27982">
                  <c:v>27.982000000000028</c:v>
                </c:pt>
                <c:pt idx="27983">
                  <c:v>27.983000000000004</c:v>
                </c:pt>
                <c:pt idx="27984">
                  <c:v>27.984000000000037</c:v>
                </c:pt>
                <c:pt idx="27985">
                  <c:v>27.985000000000014</c:v>
                </c:pt>
                <c:pt idx="27986">
                  <c:v>27.98599999999999</c:v>
                </c:pt>
                <c:pt idx="27987">
                  <c:v>27.987000000000023</c:v>
                </c:pt>
                <c:pt idx="27988">
                  <c:v>27.988</c:v>
                </c:pt>
                <c:pt idx="27989">
                  <c:v>27.989000000000033</c:v>
                </c:pt>
                <c:pt idx="27990">
                  <c:v>27.990000000000009</c:v>
                </c:pt>
                <c:pt idx="27991">
                  <c:v>27.991000000000042</c:v>
                </c:pt>
                <c:pt idx="27992">
                  <c:v>27.992000000000019</c:v>
                </c:pt>
                <c:pt idx="27993">
                  <c:v>27.992999999999995</c:v>
                </c:pt>
                <c:pt idx="27994">
                  <c:v>27.994000000000028</c:v>
                </c:pt>
                <c:pt idx="27995">
                  <c:v>27.995000000000005</c:v>
                </c:pt>
                <c:pt idx="27996">
                  <c:v>27.996000000000038</c:v>
                </c:pt>
                <c:pt idx="27997">
                  <c:v>27.997000000000014</c:v>
                </c:pt>
                <c:pt idx="27998">
                  <c:v>27.99799999999999</c:v>
                </c:pt>
                <c:pt idx="27999">
                  <c:v>27.999000000000024</c:v>
                </c:pt>
                <c:pt idx="28000">
                  <c:v>28</c:v>
                </c:pt>
                <c:pt idx="28001">
                  <c:v>28.001000000000033</c:v>
                </c:pt>
                <c:pt idx="28002">
                  <c:v>28.00200000000001</c:v>
                </c:pt>
                <c:pt idx="28003">
                  <c:v>28.003000000000043</c:v>
                </c:pt>
                <c:pt idx="28004">
                  <c:v>28.004000000000019</c:v>
                </c:pt>
                <c:pt idx="28005">
                  <c:v>28.004999999999995</c:v>
                </c:pt>
                <c:pt idx="28006">
                  <c:v>28.006000000000029</c:v>
                </c:pt>
                <c:pt idx="28007">
                  <c:v>28.007000000000005</c:v>
                </c:pt>
                <c:pt idx="28008">
                  <c:v>28.008000000000038</c:v>
                </c:pt>
                <c:pt idx="28009">
                  <c:v>28.009000000000015</c:v>
                </c:pt>
                <c:pt idx="28010">
                  <c:v>28.009999999999991</c:v>
                </c:pt>
                <c:pt idx="28011">
                  <c:v>28.011000000000024</c:v>
                </c:pt>
                <c:pt idx="28012">
                  <c:v>28.012</c:v>
                </c:pt>
                <c:pt idx="28013">
                  <c:v>28.013000000000034</c:v>
                </c:pt>
                <c:pt idx="28014">
                  <c:v>28.01400000000001</c:v>
                </c:pt>
                <c:pt idx="28015">
                  <c:v>28.015000000000043</c:v>
                </c:pt>
                <c:pt idx="28016">
                  <c:v>28.01600000000002</c:v>
                </c:pt>
                <c:pt idx="28017">
                  <c:v>28.016999999999996</c:v>
                </c:pt>
                <c:pt idx="28018">
                  <c:v>28.018000000000029</c:v>
                </c:pt>
                <c:pt idx="28019">
                  <c:v>28.019000000000005</c:v>
                </c:pt>
                <c:pt idx="28020">
                  <c:v>28.020000000000039</c:v>
                </c:pt>
                <c:pt idx="28021">
                  <c:v>28.021000000000015</c:v>
                </c:pt>
                <c:pt idx="28022">
                  <c:v>28.021999999999991</c:v>
                </c:pt>
                <c:pt idx="28023">
                  <c:v>28.023000000000025</c:v>
                </c:pt>
                <c:pt idx="28024">
                  <c:v>28.024000000000001</c:v>
                </c:pt>
                <c:pt idx="28025">
                  <c:v>28.025000000000034</c:v>
                </c:pt>
                <c:pt idx="28026">
                  <c:v>28.02600000000001</c:v>
                </c:pt>
                <c:pt idx="28027">
                  <c:v>28.027000000000044</c:v>
                </c:pt>
                <c:pt idx="28028">
                  <c:v>28.02800000000002</c:v>
                </c:pt>
                <c:pt idx="28029">
                  <c:v>28.028999999999996</c:v>
                </c:pt>
                <c:pt idx="28030">
                  <c:v>28.03000000000003</c:v>
                </c:pt>
                <c:pt idx="28031">
                  <c:v>28.031000000000006</c:v>
                </c:pt>
                <c:pt idx="28032">
                  <c:v>28.032000000000039</c:v>
                </c:pt>
                <c:pt idx="28033">
                  <c:v>28.033000000000015</c:v>
                </c:pt>
                <c:pt idx="28034">
                  <c:v>28.033999999999992</c:v>
                </c:pt>
                <c:pt idx="28035">
                  <c:v>28.035000000000025</c:v>
                </c:pt>
                <c:pt idx="28036">
                  <c:v>28.036000000000001</c:v>
                </c:pt>
                <c:pt idx="28037">
                  <c:v>28.037000000000035</c:v>
                </c:pt>
                <c:pt idx="28038">
                  <c:v>28.038000000000011</c:v>
                </c:pt>
                <c:pt idx="28039">
                  <c:v>28.039000000000044</c:v>
                </c:pt>
                <c:pt idx="28040">
                  <c:v>28.04000000000002</c:v>
                </c:pt>
                <c:pt idx="28041">
                  <c:v>28.040999999999997</c:v>
                </c:pt>
                <c:pt idx="28042">
                  <c:v>28.04200000000003</c:v>
                </c:pt>
                <c:pt idx="28043">
                  <c:v>28.043000000000006</c:v>
                </c:pt>
                <c:pt idx="28044">
                  <c:v>28.04400000000004</c:v>
                </c:pt>
                <c:pt idx="28045">
                  <c:v>28.045000000000016</c:v>
                </c:pt>
                <c:pt idx="28046">
                  <c:v>28.045999999999992</c:v>
                </c:pt>
                <c:pt idx="28047">
                  <c:v>28.047000000000025</c:v>
                </c:pt>
                <c:pt idx="28048">
                  <c:v>28.048000000000002</c:v>
                </c:pt>
                <c:pt idx="28049">
                  <c:v>28.049000000000035</c:v>
                </c:pt>
                <c:pt idx="28050">
                  <c:v>28.050000000000011</c:v>
                </c:pt>
                <c:pt idx="28051">
                  <c:v>28.051000000000045</c:v>
                </c:pt>
                <c:pt idx="28052">
                  <c:v>28.052000000000021</c:v>
                </c:pt>
                <c:pt idx="28053">
                  <c:v>28.052999999999997</c:v>
                </c:pt>
                <c:pt idx="28054">
                  <c:v>28.05400000000003</c:v>
                </c:pt>
                <c:pt idx="28055">
                  <c:v>28.055000000000007</c:v>
                </c:pt>
                <c:pt idx="28056">
                  <c:v>28.05600000000004</c:v>
                </c:pt>
                <c:pt idx="28057">
                  <c:v>28.057000000000016</c:v>
                </c:pt>
                <c:pt idx="28058">
                  <c:v>28.057999999999993</c:v>
                </c:pt>
                <c:pt idx="28059">
                  <c:v>28.059000000000026</c:v>
                </c:pt>
                <c:pt idx="28060">
                  <c:v>28.060000000000002</c:v>
                </c:pt>
                <c:pt idx="28061">
                  <c:v>28.061000000000035</c:v>
                </c:pt>
                <c:pt idx="28062">
                  <c:v>28.062000000000012</c:v>
                </c:pt>
                <c:pt idx="28063">
                  <c:v>28.063000000000045</c:v>
                </c:pt>
                <c:pt idx="28064">
                  <c:v>28.064000000000021</c:v>
                </c:pt>
                <c:pt idx="28065">
                  <c:v>28.064999999999998</c:v>
                </c:pt>
                <c:pt idx="28066">
                  <c:v>28.066000000000031</c:v>
                </c:pt>
                <c:pt idx="28067">
                  <c:v>28.067000000000007</c:v>
                </c:pt>
                <c:pt idx="28068">
                  <c:v>28.06800000000004</c:v>
                </c:pt>
                <c:pt idx="28069">
                  <c:v>28.069000000000017</c:v>
                </c:pt>
                <c:pt idx="28070">
                  <c:v>28.069999999999993</c:v>
                </c:pt>
                <c:pt idx="28071">
                  <c:v>28.071000000000026</c:v>
                </c:pt>
                <c:pt idx="28072">
                  <c:v>28.072000000000003</c:v>
                </c:pt>
                <c:pt idx="28073">
                  <c:v>28.073000000000036</c:v>
                </c:pt>
                <c:pt idx="28074">
                  <c:v>28.074000000000012</c:v>
                </c:pt>
                <c:pt idx="28075">
                  <c:v>28.075000000000045</c:v>
                </c:pt>
                <c:pt idx="28076">
                  <c:v>28.076000000000022</c:v>
                </c:pt>
                <c:pt idx="28077">
                  <c:v>28.076999999999998</c:v>
                </c:pt>
                <c:pt idx="28078">
                  <c:v>28.078000000000031</c:v>
                </c:pt>
                <c:pt idx="28079">
                  <c:v>28.079000000000008</c:v>
                </c:pt>
                <c:pt idx="28080">
                  <c:v>28.080000000000041</c:v>
                </c:pt>
                <c:pt idx="28081">
                  <c:v>28.081000000000017</c:v>
                </c:pt>
                <c:pt idx="28082">
                  <c:v>28.081999999999994</c:v>
                </c:pt>
                <c:pt idx="28083">
                  <c:v>28.083000000000027</c:v>
                </c:pt>
                <c:pt idx="28084">
                  <c:v>28.084000000000003</c:v>
                </c:pt>
                <c:pt idx="28085">
                  <c:v>28.085000000000036</c:v>
                </c:pt>
                <c:pt idx="28086">
                  <c:v>28.086000000000013</c:v>
                </c:pt>
                <c:pt idx="28087">
                  <c:v>28.087000000000046</c:v>
                </c:pt>
                <c:pt idx="28088">
                  <c:v>28.088000000000022</c:v>
                </c:pt>
                <c:pt idx="28089">
                  <c:v>28.088999999999999</c:v>
                </c:pt>
                <c:pt idx="28090">
                  <c:v>28.090000000000032</c:v>
                </c:pt>
                <c:pt idx="28091">
                  <c:v>28.091000000000008</c:v>
                </c:pt>
                <c:pt idx="28092">
                  <c:v>28.092000000000041</c:v>
                </c:pt>
                <c:pt idx="28093">
                  <c:v>28.093000000000018</c:v>
                </c:pt>
                <c:pt idx="28094">
                  <c:v>28.093999999999994</c:v>
                </c:pt>
                <c:pt idx="28095">
                  <c:v>28.095000000000027</c:v>
                </c:pt>
                <c:pt idx="28096">
                  <c:v>28.096000000000004</c:v>
                </c:pt>
                <c:pt idx="28097">
                  <c:v>28.097000000000037</c:v>
                </c:pt>
                <c:pt idx="28098">
                  <c:v>28.098000000000013</c:v>
                </c:pt>
                <c:pt idx="28099">
                  <c:v>28.099000000000046</c:v>
                </c:pt>
                <c:pt idx="28100">
                  <c:v>28.100000000000023</c:v>
                </c:pt>
                <c:pt idx="28101">
                  <c:v>28.100999999999999</c:v>
                </c:pt>
                <c:pt idx="28102">
                  <c:v>28.102000000000032</c:v>
                </c:pt>
                <c:pt idx="28103">
                  <c:v>28.103000000000009</c:v>
                </c:pt>
                <c:pt idx="28104">
                  <c:v>28.104000000000042</c:v>
                </c:pt>
                <c:pt idx="28105">
                  <c:v>28.105000000000018</c:v>
                </c:pt>
                <c:pt idx="28106">
                  <c:v>28.105999999999995</c:v>
                </c:pt>
                <c:pt idx="28107">
                  <c:v>28.107000000000028</c:v>
                </c:pt>
                <c:pt idx="28108">
                  <c:v>28.108000000000004</c:v>
                </c:pt>
                <c:pt idx="28109">
                  <c:v>28.109000000000037</c:v>
                </c:pt>
                <c:pt idx="28110">
                  <c:v>28.110000000000014</c:v>
                </c:pt>
                <c:pt idx="28111">
                  <c:v>28.11099999999999</c:v>
                </c:pt>
                <c:pt idx="28112">
                  <c:v>28.112000000000023</c:v>
                </c:pt>
                <c:pt idx="28113">
                  <c:v>28.113</c:v>
                </c:pt>
                <c:pt idx="28114">
                  <c:v>28.114000000000033</c:v>
                </c:pt>
                <c:pt idx="28115">
                  <c:v>28.115000000000009</c:v>
                </c:pt>
                <c:pt idx="28116">
                  <c:v>28.116000000000042</c:v>
                </c:pt>
                <c:pt idx="28117">
                  <c:v>28.117000000000019</c:v>
                </c:pt>
                <c:pt idx="28118">
                  <c:v>28.117999999999995</c:v>
                </c:pt>
                <c:pt idx="28119">
                  <c:v>28.119000000000028</c:v>
                </c:pt>
                <c:pt idx="28120">
                  <c:v>28.120000000000005</c:v>
                </c:pt>
                <c:pt idx="28121">
                  <c:v>28.121000000000038</c:v>
                </c:pt>
                <c:pt idx="28122">
                  <c:v>28.122000000000014</c:v>
                </c:pt>
                <c:pt idx="28123">
                  <c:v>28.12299999999999</c:v>
                </c:pt>
                <c:pt idx="28124">
                  <c:v>28.124000000000024</c:v>
                </c:pt>
                <c:pt idx="28125">
                  <c:v>28.125</c:v>
                </c:pt>
                <c:pt idx="28126">
                  <c:v>28.126000000000033</c:v>
                </c:pt>
                <c:pt idx="28127">
                  <c:v>28.12700000000001</c:v>
                </c:pt>
                <c:pt idx="28128">
                  <c:v>28.128000000000043</c:v>
                </c:pt>
                <c:pt idx="28129">
                  <c:v>28.129000000000019</c:v>
                </c:pt>
                <c:pt idx="28130">
                  <c:v>28.129999999999995</c:v>
                </c:pt>
                <c:pt idx="28131">
                  <c:v>28.131000000000029</c:v>
                </c:pt>
                <c:pt idx="28132">
                  <c:v>28.132000000000005</c:v>
                </c:pt>
                <c:pt idx="28133">
                  <c:v>28.133000000000038</c:v>
                </c:pt>
                <c:pt idx="28134">
                  <c:v>28.134000000000015</c:v>
                </c:pt>
                <c:pt idx="28135">
                  <c:v>28.134999999999991</c:v>
                </c:pt>
                <c:pt idx="28136">
                  <c:v>28.136000000000024</c:v>
                </c:pt>
                <c:pt idx="28137">
                  <c:v>28.137</c:v>
                </c:pt>
                <c:pt idx="28138">
                  <c:v>28.138000000000034</c:v>
                </c:pt>
                <c:pt idx="28139">
                  <c:v>28.13900000000001</c:v>
                </c:pt>
                <c:pt idx="28140">
                  <c:v>28.140000000000043</c:v>
                </c:pt>
                <c:pt idx="28141">
                  <c:v>28.14100000000002</c:v>
                </c:pt>
                <c:pt idx="28142">
                  <c:v>28.141999999999996</c:v>
                </c:pt>
                <c:pt idx="28143">
                  <c:v>28.143000000000029</c:v>
                </c:pt>
                <c:pt idx="28144">
                  <c:v>28.144000000000005</c:v>
                </c:pt>
                <c:pt idx="28145">
                  <c:v>28.145000000000039</c:v>
                </c:pt>
                <c:pt idx="28146">
                  <c:v>28.146000000000015</c:v>
                </c:pt>
                <c:pt idx="28147">
                  <c:v>28.146999999999991</c:v>
                </c:pt>
                <c:pt idx="28148">
                  <c:v>28.148000000000025</c:v>
                </c:pt>
                <c:pt idx="28149">
                  <c:v>28.149000000000001</c:v>
                </c:pt>
                <c:pt idx="28150">
                  <c:v>28.150000000000034</c:v>
                </c:pt>
                <c:pt idx="28151">
                  <c:v>28.15100000000001</c:v>
                </c:pt>
                <c:pt idx="28152">
                  <c:v>28.152000000000044</c:v>
                </c:pt>
                <c:pt idx="28153">
                  <c:v>28.15300000000002</c:v>
                </c:pt>
                <c:pt idx="28154">
                  <c:v>28.153999999999996</c:v>
                </c:pt>
                <c:pt idx="28155">
                  <c:v>28.15500000000003</c:v>
                </c:pt>
                <c:pt idx="28156">
                  <c:v>28.156000000000006</c:v>
                </c:pt>
                <c:pt idx="28157">
                  <c:v>28.157000000000039</c:v>
                </c:pt>
                <c:pt idx="28158">
                  <c:v>28.158000000000015</c:v>
                </c:pt>
                <c:pt idx="28159">
                  <c:v>28.158999999999992</c:v>
                </c:pt>
                <c:pt idx="28160">
                  <c:v>28.160000000000025</c:v>
                </c:pt>
                <c:pt idx="28161">
                  <c:v>28.161000000000001</c:v>
                </c:pt>
                <c:pt idx="28162">
                  <c:v>28.162000000000035</c:v>
                </c:pt>
                <c:pt idx="28163">
                  <c:v>28.163000000000011</c:v>
                </c:pt>
                <c:pt idx="28164">
                  <c:v>28.164000000000044</c:v>
                </c:pt>
                <c:pt idx="28165">
                  <c:v>28.16500000000002</c:v>
                </c:pt>
                <c:pt idx="28166">
                  <c:v>28.165999999999997</c:v>
                </c:pt>
                <c:pt idx="28167">
                  <c:v>28.16700000000003</c:v>
                </c:pt>
                <c:pt idx="28168">
                  <c:v>28.168000000000006</c:v>
                </c:pt>
                <c:pt idx="28169">
                  <c:v>28.16900000000004</c:v>
                </c:pt>
                <c:pt idx="28170">
                  <c:v>28.170000000000016</c:v>
                </c:pt>
                <c:pt idx="28171">
                  <c:v>28.170999999999992</c:v>
                </c:pt>
                <c:pt idx="28172">
                  <c:v>28.172000000000025</c:v>
                </c:pt>
                <c:pt idx="28173">
                  <c:v>28.173000000000002</c:v>
                </c:pt>
                <c:pt idx="28174">
                  <c:v>28.174000000000035</c:v>
                </c:pt>
                <c:pt idx="28175">
                  <c:v>28.175000000000011</c:v>
                </c:pt>
                <c:pt idx="28176">
                  <c:v>28.176000000000045</c:v>
                </c:pt>
                <c:pt idx="28177">
                  <c:v>28.177000000000021</c:v>
                </c:pt>
                <c:pt idx="28178">
                  <c:v>28.177999999999997</c:v>
                </c:pt>
                <c:pt idx="28179">
                  <c:v>28.17900000000003</c:v>
                </c:pt>
                <c:pt idx="28180">
                  <c:v>28.180000000000007</c:v>
                </c:pt>
                <c:pt idx="28181">
                  <c:v>28.18100000000004</c:v>
                </c:pt>
                <c:pt idx="28182">
                  <c:v>28.182000000000016</c:v>
                </c:pt>
                <c:pt idx="28183">
                  <c:v>28.182999999999993</c:v>
                </c:pt>
                <c:pt idx="28184">
                  <c:v>28.184000000000026</c:v>
                </c:pt>
                <c:pt idx="28185">
                  <c:v>28.185000000000002</c:v>
                </c:pt>
                <c:pt idx="28186">
                  <c:v>28.186000000000035</c:v>
                </c:pt>
                <c:pt idx="28187">
                  <c:v>28.187000000000012</c:v>
                </c:pt>
                <c:pt idx="28188">
                  <c:v>28.188000000000045</c:v>
                </c:pt>
                <c:pt idx="28189">
                  <c:v>28.189000000000021</c:v>
                </c:pt>
                <c:pt idx="28190">
                  <c:v>28.189999999999998</c:v>
                </c:pt>
                <c:pt idx="28191">
                  <c:v>28.191000000000031</c:v>
                </c:pt>
                <c:pt idx="28192">
                  <c:v>28.192000000000007</c:v>
                </c:pt>
                <c:pt idx="28193">
                  <c:v>28.19300000000004</c:v>
                </c:pt>
                <c:pt idx="28194">
                  <c:v>28.194000000000017</c:v>
                </c:pt>
                <c:pt idx="28195">
                  <c:v>28.194999999999993</c:v>
                </c:pt>
                <c:pt idx="28196">
                  <c:v>28.196000000000026</c:v>
                </c:pt>
                <c:pt idx="28197">
                  <c:v>28.197000000000003</c:v>
                </c:pt>
                <c:pt idx="28198">
                  <c:v>28.198000000000036</c:v>
                </c:pt>
                <c:pt idx="28199">
                  <c:v>28.199000000000012</c:v>
                </c:pt>
                <c:pt idx="28200">
                  <c:v>28.200000000000045</c:v>
                </c:pt>
                <c:pt idx="28201">
                  <c:v>28.201000000000022</c:v>
                </c:pt>
                <c:pt idx="28202">
                  <c:v>28.201999999999998</c:v>
                </c:pt>
                <c:pt idx="28203">
                  <c:v>28.203000000000031</c:v>
                </c:pt>
                <c:pt idx="28204">
                  <c:v>28.204000000000008</c:v>
                </c:pt>
                <c:pt idx="28205">
                  <c:v>28.205000000000041</c:v>
                </c:pt>
                <c:pt idx="28206">
                  <c:v>28.206000000000017</c:v>
                </c:pt>
                <c:pt idx="28207">
                  <c:v>28.206999999999994</c:v>
                </c:pt>
                <c:pt idx="28208">
                  <c:v>28.208000000000027</c:v>
                </c:pt>
                <c:pt idx="28209">
                  <c:v>28.209000000000003</c:v>
                </c:pt>
                <c:pt idx="28210">
                  <c:v>28.210000000000036</c:v>
                </c:pt>
                <c:pt idx="28211">
                  <c:v>28.211000000000013</c:v>
                </c:pt>
                <c:pt idx="28212">
                  <c:v>28.212000000000046</c:v>
                </c:pt>
                <c:pt idx="28213">
                  <c:v>28.213000000000022</c:v>
                </c:pt>
                <c:pt idx="28214">
                  <c:v>28.213999999999999</c:v>
                </c:pt>
                <c:pt idx="28215">
                  <c:v>28.215000000000032</c:v>
                </c:pt>
                <c:pt idx="28216">
                  <c:v>28.216000000000008</c:v>
                </c:pt>
                <c:pt idx="28217">
                  <c:v>28.217000000000041</c:v>
                </c:pt>
                <c:pt idx="28218">
                  <c:v>28.218000000000018</c:v>
                </c:pt>
                <c:pt idx="28219">
                  <c:v>28.218999999999994</c:v>
                </c:pt>
                <c:pt idx="28220">
                  <c:v>28.220000000000027</c:v>
                </c:pt>
                <c:pt idx="28221">
                  <c:v>28.221000000000004</c:v>
                </c:pt>
                <c:pt idx="28222">
                  <c:v>28.222000000000037</c:v>
                </c:pt>
                <c:pt idx="28223">
                  <c:v>28.223000000000013</c:v>
                </c:pt>
                <c:pt idx="28224">
                  <c:v>28.224000000000046</c:v>
                </c:pt>
                <c:pt idx="28225">
                  <c:v>28.225000000000023</c:v>
                </c:pt>
                <c:pt idx="28226">
                  <c:v>28.225999999999999</c:v>
                </c:pt>
                <c:pt idx="28227">
                  <c:v>28.227000000000032</c:v>
                </c:pt>
                <c:pt idx="28228">
                  <c:v>28.228000000000009</c:v>
                </c:pt>
                <c:pt idx="28229">
                  <c:v>28.229000000000042</c:v>
                </c:pt>
                <c:pt idx="28230">
                  <c:v>28.230000000000018</c:v>
                </c:pt>
                <c:pt idx="28231">
                  <c:v>28.230999999999995</c:v>
                </c:pt>
                <c:pt idx="28232">
                  <c:v>28.232000000000028</c:v>
                </c:pt>
                <c:pt idx="28233">
                  <c:v>28.233000000000004</c:v>
                </c:pt>
                <c:pt idx="28234">
                  <c:v>28.234000000000037</c:v>
                </c:pt>
                <c:pt idx="28235">
                  <c:v>28.235000000000014</c:v>
                </c:pt>
                <c:pt idx="28236">
                  <c:v>28.23599999999999</c:v>
                </c:pt>
                <c:pt idx="28237">
                  <c:v>28.237000000000023</c:v>
                </c:pt>
                <c:pt idx="28238">
                  <c:v>28.238</c:v>
                </c:pt>
                <c:pt idx="28239">
                  <c:v>28.239000000000033</c:v>
                </c:pt>
                <c:pt idx="28240">
                  <c:v>28.240000000000009</c:v>
                </c:pt>
                <c:pt idx="28241">
                  <c:v>28.241000000000042</c:v>
                </c:pt>
                <c:pt idx="28242">
                  <c:v>28.242000000000019</c:v>
                </c:pt>
                <c:pt idx="28243">
                  <c:v>28.242999999999995</c:v>
                </c:pt>
                <c:pt idx="28244">
                  <c:v>28.244000000000028</c:v>
                </c:pt>
                <c:pt idx="28245">
                  <c:v>28.245000000000005</c:v>
                </c:pt>
                <c:pt idx="28246">
                  <c:v>28.246000000000038</c:v>
                </c:pt>
                <c:pt idx="28247">
                  <c:v>28.247000000000014</c:v>
                </c:pt>
                <c:pt idx="28248">
                  <c:v>28.24799999999999</c:v>
                </c:pt>
                <c:pt idx="28249">
                  <c:v>28.249000000000024</c:v>
                </c:pt>
                <c:pt idx="28250">
                  <c:v>28.25</c:v>
                </c:pt>
                <c:pt idx="28251">
                  <c:v>28.251000000000033</c:v>
                </c:pt>
                <c:pt idx="28252">
                  <c:v>28.25200000000001</c:v>
                </c:pt>
                <c:pt idx="28253">
                  <c:v>28.253000000000043</c:v>
                </c:pt>
                <c:pt idx="28254">
                  <c:v>28.254000000000019</c:v>
                </c:pt>
                <c:pt idx="28255">
                  <c:v>28.254999999999995</c:v>
                </c:pt>
                <c:pt idx="28256">
                  <c:v>28.256000000000029</c:v>
                </c:pt>
                <c:pt idx="28257">
                  <c:v>28.257000000000005</c:v>
                </c:pt>
                <c:pt idx="28258">
                  <c:v>28.258000000000038</c:v>
                </c:pt>
                <c:pt idx="28259">
                  <c:v>28.259000000000015</c:v>
                </c:pt>
                <c:pt idx="28260">
                  <c:v>28.259999999999991</c:v>
                </c:pt>
                <c:pt idx="28261">
                  <c:v>28.261000000000024</c:v>
                </c:pt>
                <c:pt idx="28262">
                  <c:v>28.262</c:v>
                </c:pt>
                <c:pt idx="28263">
                  <c:v>28.263000000000034</c:v>
                </c:pt>
                <c:pt idx="28264">
                  <c:v>28.26400000000001</c:v>
                </c:pt>
                <c:pt idx="28265">
                  <c:v>28.265000000000043</c:v>
                </c:pt>
                <c:pt idx="28266">
                  <c:v>28.26600000000002</c:v>
                </c:pt>
                <c:pt idx="28267">
                  <c:v>28.266999999999996</c:v>
                </c:pt>
                <c:pt idx="28268">
                  <c:v>28.268000000000029</c:v>
                </c:pt>
                <c:pt idx="28269">
                  <c:v>28.269000000000005</c:v>
                </c:pt>
                <c:pt idx="28270">
                  <c:v>28.270000000000039</c:v>
                </c:pt>
                <c:pt idx="28271">
                  <c:v>28.271000000000015</c:v>
                </c:pt>
                <c:pt idx="28272">
                  <c:v>28.271999999999991</c:v>
                </c:pt>
                <c:pt idx="28273">
                  <c:v>28.273000000000025</c:v>
                </c:pt>
                <c:pt idx="28274">
                  <c:v>28.274000000000001</c:v>
                </c:pt>
                <c:pt idx="28275">
                  <c:v>28.275000000000034</c:v>
                </c:pt>
                <c:pt idx="28276">
                  <c:v>28.27600000000001</c:v>
                </c:pt>
                <c:pt idx="28277">
                  <c:v>28.277000000000044</c:v>
                </c:pt>
                <c:pt idx="28278">
                  <c:v>28.27800000000002</c:v>
                </c:pt>
                <c:pt idx="28279">
                  <c:v>28.278999999999996</c:v>
                </c:pt>
                <c:pt idx="28280">
                  <c:v>28.28000000000003</c:v>
                </c:pt>
                <c:pt idx="28281">
                  <c:v>28.281000000000006</c:v>
                </c:pt>
                <c:pt idx="28282">
                  <c:v>28.282000000000039</c:v>
                </c:pt>
                <c:pt idx="28283">
                  <c:v>28.283000000000015</c:v>
                </c:pt>
                <c:pt idx="28284">
                  <c:v>28.283999999999992</c:v>
                </c:pt>
                <c:pt idx="28285">
                  <c:v>28.285000000000025</c:v>
                </c:pt>
                <c:pt idx="28286">
                  <c:v>28.286000000000001</c:v>
                </c:pt>
                <c:pt idx="28287">
                  <c:v>28.287000000000035</c:v>
                </c:pt>
                <c:pt idx="28288">
                  <c:v>28.288000000000011</c:v>
                </c:pt>
                <c:pt idx="28289">
                  <c:v>28.289000000000044</c:v>
                </c:pt>
                <c:pt idx="28290">
                  <c:v>28.29000000000002</c:v>
                </c:pt>
                <c:pt idx="28291">
                  <c:v>28.290999999999997</c:v>
                </c:pt>
                <c:pt idx="28292">
                  <c:v>28.29200000000003</c:v>
                </c:pt>
                <c:pt idx="28293">
                  <c:v>28.293000000000006</c:v>
                </c:pt>
                <c:pt idx="28294">
                  <c:v>28.29400000000004</c:v>
                </c:pt>
                <c:pt idx="28295">
                  <c:v>28.295000000000016</c:v>
                </c:pt>
                <c:pt idx="28296">
                  <c:v>28.295999999999992</c:v>
                </c:pt>
                <c:pt idx="28297">
                  <c:v>28.297000000000025</c:v>
                </c:pt>
                <c:pt idx="28298">
                  <c:v>28.298000000000002</c:v>
                </c:pt>
                <c:pt idx="28299">
                  <c:v>28.299000000000035</c:v>
                </c:pt>
                <c:pt idx="28300">
                  <c:v>28.300000000000011</c:v>
                </c:pt>
                <c:pt idx="28301">
                  <c:v>28.301000000000045</c:v>
                </c:pt>
                <c:pt idx="28302">
                  <c:v>28.302000000000021</c:v>
                </c:pt>
                <c:pt idx="28303">
                  <c:v>28.302999999999997</c:v>
                </c:pt>
                <c:pt idx="28304">
                  <c:v>28.30400000000003</c:v>
                </c:pt>
                <c:pt idx="28305">
                  <c:v>28.305000000000007</c:v>
                </c:pt>
                <c:pt idx="28306">
                  <c:v>28.30600000000004</c:v>
                </c:pt>
                <c:pt idx="28307">
                  <c:v>28.307000000000016</c:v>
                </c:pt>
                <c:pt idx="28308">
                  <c:v>28.307999999999993</c:v>
                </c:pt>
                <c:pt idx="28309">
                  <c:v>28.309000000000026</c:v>
                </c:pt>
                <c:pt idx="28310">
                  <c:v>28.310000000000002</c:v>
                </c:pt>
                <c:pt idx="28311">
                  <c:v>28.311000000000035</c:v>
                </c:pt>
                <c:pt idx="28312">
                  <c:v>28.312000000000012</c:v>
                </c:pt>
                <c:pt idx="28313">
                  <c:v>28.313000000000045</c:v>
                </c:pt>
                <c:pt idx="28314">
                  <c:v>28.314000000000021</c:v>
                </c:pt>
                <c:pt idx="28315">
                  <c:v>28.314999999999998</c:v>
                </c:pt>
                <c:pt idx="28316">
                  <c:v>28.316000000000031</c:v>
                </c:pt>
                <c:pt idx="28317">
                  <c:v>28.317000000000007</c:v>
                </c:pt>
                <c:pt idx="28318">
                  <c:v>28.31800000000004</c:v>
                </c:pt>
                <c:pt idx="28319">
                  <c:v>28.319000000000017</c:v>
                </c:pt>
                <c:pt idx="28320">
                  <c:v>28.319999999999993</c:v>
                </c:pt>
                <c:pt idx="28321">
                  <c:v>28.321000000000026</c:v>
                </c:pt>
                <c:pt idx="28322">
                  <c:v>28.322000000000003</c:v>
                </c:pt>
                <c:pt idx="28323">
                  <c:v>28.323000000000036</c:v>
                </c:pt>
                <c:pt idx="28324">
                  <c:v>28.324000000000012</c:v>
                </c:pt>
                <c:pt idx="28325">
                  <c:v>28.325000000000045</c:v>
                </c:pt>
                <c:pt idx="28326">
                  <c:v>28.326000000000022</c:v>
                </c:pt>
                <c:pt idx="28327">
                  <c:v>28.326999999999998</c:v>
                </c:pt>
                <c:pt idx="28328">
                  <c:v>28.328000000000031</c:v>
                </c:pt>
                <c:pt idx="28329">
                  <c:v>28.329000000000008</c:v>
                </c:pt>
                <c:pt idx="28330">
                  <c:v>28.330000000000041</c:v>
                </c:pt>
                <c:pt idx="28331">
                  <c:v>28.331000000000017</c:v>
                </c:pt>
                <c:pt idx="28332">
                  <c:v>28.331999999999994</c:v>
                </c:pt>
                <c:pt idx="28333">
                  <c:v>28.333000000000027</c:v>
                </c:pt>
                <c:pt idx="28334">
                  <c:v>28.334000000000003</c:v>
                </c:pt>
                <c:pt idx="28335">
                  <c:v>28.335000000000036</c:v>
                </c:pt>
                <c:pt idx="28336">
                  <c:v>28.336000000000013</c:v>
                </c:pt>
                <c:pt idx="28337">
                  <c:v>28.337000000000046</c:v>
                </c:pt>
                <c:pt idx="28338">
                  <c:v>28.338000000000022</c:v>
                </c:pt>
                <c:pt idx="28339">
                  <c:v>28.338999999999999</c:v>
                </c:pt>
                <c:pt idx="28340">
                  <c:v>28.340000000000032</c:v>
                </c:pt>
                <c:pt idx="28341">
                  <c:v>28.341000000000008</c:v>
                </c:pt>
                <c:pt idx="28342">
                  <c:v>28.342000000000041</c:v>
                </c:pt>
                <c:pt idx="28343">
                  <c:v>28.343000000000018</c:v>
                </c:pt>
                <c:pt idx="28344">
                  <c:v>28.343999999999994</c:v>
                </c:pt>
                <c:pt idx="28345">
                  <c:v>28.345000000000027</c:v>
                </c:pt>
                <c:pt idx="28346">
                  <c:v>28.346000000000004</c:v>
                </c:pt>
                <c:pt idx="28347">
                  <c:v>28.347000000000037</c:v>
                </c:pt>
                <c:pt idx="28348">
                  <c:v>28.348000000000013</c:v>
                </c:pt>
                <c:pt idx="28349">
                  <c:v>28.349000000000046</c:v>
                </c:pt>
                <c:pt idx="28350">
                  <c:v>28.350000000000023</c:v>
                </c:pt>
                <c:pt idx="28351">
                  <c:v>28.350999999999999</c:v>
                </c:pt>
                <c:pt idx="28352">
                  <c:v>28.352000000000032</c:v>
                </c:pt>
                <c:pt idx="28353">
                  <c:v>28.353000000000009</c:v>
                </c:pt>
                <c:pt idx="28354">
                  <c:v>28.354000000000042</c:v>
                </c:pt>
                <c:pt idx="28355">
                  <c:v>28.355000000000018</c:v>
                </c:pt>
                <c:pt idx="28356">
                  <c:v>28.355999999999995</c:v>
                </c:pt>
                <c:pt idx="28357">
                  <c:v>28.357000000000028</c:v>
                </c:pt>
                <c:pt idx="28358">
                  <c:v>28.358000000000004</c:v>
                </c:pt>
                <c:pt idx="28359">
                  <c:v>28.359000000000037</c:v>
                </c:pt>
                <c:pt idx="28360">
                  <c:v>28.360000000000014</c:v>
                </c:pt>
                <c:pt idx="28361">
                  <c:v>28.36099999999999</c:v>
                </c:pt>
                <c:pt idx="28362">
                  <c:v>28.362000000000023</c:v>
                </c:pt>
                <c:pt idx="28363">
                  <c:v>28.363</c:v>
                </c:pt>
                <c:pt idx="28364">
                  <c:v>28.364000000000033</c:v>
                </c:pt>
                <c:pt idx="28365">
                  <c:v>28.365000000000009</c:v>
                </c:pt>
                <c:pt idx="28366">
                  <c:v>28.366000000000042</c:v>
                </c:pt>
                <c:pt idx="28367">
                  <c:v>28.367000000000019</c:v>
                </c:pt>
                <c:pt idx="28368">
                  <c:v>28.367999999999995</c:v>
                </c:pt>
                <c:pt idx="28369">
                  <c:v>28.369000000000028</c:v>
                </c:pt>
                <c:pt idx="28370">
                  <c:v>28.370000000000005</c:v>
                </c:pt>
                <c:pt idx="28371">
                  <c:v>28.371000000000038</c:v>
                </c:pt>
                <c:pt idx="28372">
                  <c:v>28.372000000000014</c:v>
                </c:pt>
                <c:pt idx="28373">
                  <c:v>28.37299999999999</c:v>
                </c:pt>
                <c:pt idx="28374">
                  <c:v>28.374000000000024</c:v>
                </c:pt>
                <c:pt idx="28375">
                  <c:v>28.375</c:v>
                </c:pt>
                <c:pt idx="28376">
                  <c:v>28.376000000000033</c:v>
                </c:pt>
                <c:pt idx="28377">
                  <c:v>28.37700000000001</c:v>
                </c:pt>
                <c:pt idx="28378">
                  <c:v>28.378000000000043</c:v>
                </c:pt>
                <c:pt idx="28379">
                  <c:v>28.379000000000019</c:v>
                </c:pt>
                <c:pt idx="28380">
                  <c:v>28.379999999999995</c:v>
                </c:pt>
                <c:pt idx="28381">
                  <c:v>28.381000000000029</c:v>
                </c:pt>
                <c:pt idx="28382">
                  <c:v>28.382000000000005</c:v>
                </c:pt>
                <c:pt idx="28383">
                  <c:v>28.383000000000038</c:v>
                </c:pt>
                <c:pt idx="28384">
                  <c:v>28.384000000000015</c:v>
                </c:pt>
                <c:pt idx="28385">
                  <c:v>28.384999999999991</c:v>
                </c:pt>
                <c:pt idx="28386">
                  <c:v>28.386000000000024</c:v>
                </c:pt>
                <c:pt idx="28387">
                  <c:v>28.387</c:v>
                </c:pt>
                <c:pt idx="28388">
                  <c:v>28.388000000000034</c:v>
                </c:pt>
                <c:pt idx="28389">
                  <c:v>28.38900000000001</c:v>
                </c:pt>
                <c:pt idx="28390">
                  <c:v>28.390000000000043</c:v>
                </c:pt>
                <c:pt idx="28391">
                  <c:v>28.39100000000002</c:v>
                </c:pt>
                <c:pt idx="28392">
                  <c:v>28.391999999999996</c:v>
                </c:pt>
                <c:pt idx="28393">
                  <c:v>28.393000000000029</c:v>
                </c:pt>
                <c:pt idx="28394">
                  <c:v>28.394000000000005</c:v>
                </c:pt>
                <c:pt idx="28395">
                  <c:v>28.395000000000039</c:v>
                </c:pt>
                <c:pt idx="28396">
                  <c:v>28.396000000000015</c:v>
                </c:pt>
                <c:pt idx="28397">
                  <c:v>28.396999999999991</c:v>
                </c:pt>
                <c:pt idx="28398">
                  <c:v>28.398000000000025</c:v>
                </c:pt>
                <c:pt idx="28399">
                  <c:v>28.399000000000001</c:v>
                </c:pt>
                <c:pt idx="28400">
                  <c:v>28.400000000000034</c:v>
                </c:pt>
                <c:pt idx="28401">
                  <c:v>28.40100000000001</c:v>
                </c:pt>
                <c:pt idx="28402">
                  <c:v>28.402000000000044</c:v>
                </c:pt>
                <c:pt idx="28403">
                  <c:v>28.40300000000002</c:v>
                </c:pt>
                <c:pt idx="28404">
                  <c:v>28.403999999999996</c:v>
                </c:pt>
                <c:pt idx="28405">
                  <c:v>28.40500000000003</c:v>
                </c:pt>
                <c:pt idx="28406">
                  <c:v>28.406000000000006</c:v>
                </c:pt>
                <c:pt idx="28407">
                  <c:v>28.407000000000039</c:v>
                </c:pt>
                <c:pt idx="28408">
                  <c:v>28.408000000000015</c:v>
                </c:pt>
                <c:pt idx="28409">
                  <c:v>28.408999999999992</c:v>
                </c:pt>
                <c:pt idx="28410">
                  <c:v>28.410000000000025</c:v>
                </c:pt>
                <c:pt idx="28411">
                  <c:v>28.411000000000001</c:v>
                </c:pt>
                <c:pt idx="28412">
                  <c:v>28.412000000000035</c:v>
                </c:pt>
                <c:pt idx="28413">
                  <c:v>28.413000000000011</c:v>
                </c:pt>
                <c:pt idx="28414">
                  <c:v>28.414000000000044</c:v>
                </c:pt>
                <c:pt idx="28415">
                  <c:v>28.41500000000002</c:v>
                </c:pt>
                <c:pt idx="28416">
                  <c:v>28.415999999999997</c:v>
                </c:pt>
                <c:pt idx="28417">
                  <c:v>28.41700000000003</c:v>
                </c:pt>
                <c:pt idx="28418">
                  <c:v>28.418000000000006</c:v>
                </c:pt>
                <c:pt idx="28419">
                  <c:v>28.41900000000004</c:v>
                </c:pt>
                <c:pt idx="28420">
                  <c:v>28.420000000000016</c:v>
                </c:pt>
                <c:pt idx="28421">
                  <c:v>28.420999999999992</c:v>
                </c:pt>
                <c:pt idx="28422">
                  <c:v>28.422000000000025</c:v>
                </c:pt>
                <c:pt idx="28423">
                  <c:v>28.423000000000002</c:v>
                </c:pt>
                <c:pt idx="28424">
                  <c:v>28.424000000000035</c:v>
                </c:pt>
                <c:pt idx="28425">
                  <c:v>28.425000000000011</c:v>
                </c:pt>
                <c:pt idx="28426">
                  <c:v>28.426000000000045</c:v>
                </c:pt>
                <c:pt idx="28427">
                  <c:v>28.427000000000021</c:v>
                </c:pt>
                <c:pt idx="28428">
                  <c:v>28.427999999999997</c:v>
                </c:pt>
                <c:pt idx="28429">
                  <c:v>28.42900000000003</c:v>
                </c:pt>
                <c:pt idx="28430">
                  <c:v>28.430000000000007</c:v>
                </c:pt>
                <c:pt idx="28431">
                  <c:v>28.43100000000004</c:v>
                </c:pt>
                <c:pt idx="28432">
                  <c:v>28.432000000000016</c:v>
                </c:pt>
                <c:pt idx="28433">
                  <c:v>28.432999999999993</c:v>
                </c:pt>
                <c:pt idx="28434">
                  <c:v>28.434000000000026</c:v>
                </c:pt>
                <c:pt idx="28435">
                  <c:v>28.435000000000002</c:v>
                </c:pt>
                <c:pt idx="28436">
                  <c:v>28.436000000000035</c:v>
                </c:pt>
                <c:pt idx="28437">
                  <c:v>28.437000000000012</c:v>
                </c:pt>
                <c:pt idx="28438">
                  <c:v>28.438000000000045</c:v>
                </c:pt>
                <c:pt idx="28439">
                  <c:v>28.439000000000021</c:v>
                </c:pt>
                <c:pt idx="28440">
                  <c:v>28.439999999999998</c:v>
                </c:pt>
                <c:pt idx="28441">
                  <c:v>28.441000000000031</c:v>
                </c:pt>
                <c:pt idx="28442">
                  <c:v>28.442000000000007</c:v>
                </c:pt>
                <c:pt idx="28443">
                  <c:v>28.44300000000004</c:v>
                </c:pt>
                <c:pt idx="28444">
                  <c:v>28.444000000000017</c:v>
                </c:pt>
                <c:pt idx="28445">
                  <c:v>28.444999999999993</c:v>
                </c:pt>
                <c:pt idx="28446">
                  <c:v>28.446000000000026</c:v>
                </c:pt>
                <c:pt idx="28447">
                  <c:v>28.447000000000003</c:v>
                </c:pt>
                <c:pt idx="28448">
                  <c:v>28.448000000000036</c:v>
                </c:pt>
                <c:pt idx="28449">
                  <c:v>28.449000000000012</c:v>
                </c:pt>
                <c:pt idx="28450">
                  <c:v>28.450000000000045</c:v>
                </c:pt>
                <c:pt idx="28451">
                  <c:v>28.451000000000022</c:v>
                </c:pt>
                <c:pt idx="28452">
                  <c:v>28.451999999999998</c:v>
                </c:pt>
                <c:pt idx="28453">
                  <c:v>28.453000000000031</c:v>
                </c:pt>
                <c:pt idx="28454">
                  <c:v>28.454000000000008</c:v>
                </c:pt>
                <c:pt idx="28455">
                  <c:v>28.455000000000041</c:v>
                </c:pt>
                <c:pt idx="28456">
                  <c:v>28.456000000000017</c:v>
                </c:pt>
                <c:pt idx="28457">
                  <c:v>28.456999999999994</c:v>
                </c:pt>
                <c:pt idx="28458">
                  <c:v>28.458000000000027</c:v>
                </c:pt>
                <c:pt idx="28459">
                  <c:v>28.459000000000003</c:v>
                </c:pt>
                <c:pt idx="28460">
                  <c:v>28.460000000000036</c:v>
                </c:pt>
                <c:pt idx="28461">
                  <c:v>28.461000000000013</c:v>
                </c:pt>
                <c:pt idx="28462">
                  <c:v>28.462000000000046</c:v>
                </c:pt>
                <c:pt idx="28463">
                  <c:v>28.463000000000022</c:v>
                </c:pt>
                <c:pt idx="28464">
                  <c:v>28.463999999999999</c:v>
                </c:pt>
                <c:pt idx="28465">
                  <c:v>28.465000000000032</c:v>
                </c:pt>
                <c:pt idx="28466">
                  <c:v>28.466000000000008</c:v>
                </c:pt>
                <c:pt idx="28467">
                  <c:v>28.467000000000041</c:v>
                </c:pt>
                <c:pt idx="28468">
                  <c:v>28.468000000000018</c:v>
                </c:pt>
                <c:pt idx="28469">
                  <c:v>28.468999999999994</c:v>
                </c:pt>
                <c:pt idx="28470">
                  <c:v>28.470000000000027</c:v>
                </c:pt>
                <c:pt idx="28471">
                  <c:v>28.471000000000004</c:v>
                </c:pt>
                <c:pt idx="28472">
                  <c:v>28.472000000000037</c:v>
                </c:pt>
                <c:pt idx="28473">
                  <c:v>28.473000000000013</c:v>
                </c:pt>
                <c:pt idx="28474">
                  <c:v>28.474000000000046</c:v>
                </c:pt>
                <c:pt idx="28475">
                  <c:v>28.475000000000023</c:v>
                </c:pt>
                <c:pt idx="28476">
                  <c:v>28.475999999999999</c:v>
                </c:pt>
                <c:pt idx="28477">
                  <c:v>28.477000000000032</c:v>
                </c:pt>
                <c:pt idx="28478">
                  <c:v>28.478000000000009</c:v>
                </c:pt>
                <c:pt idx="28479">
                  <c:v>28.479000000000042</c:v>
                </c:pt>
                <c:pt idx="28480">
                  <c:v>28.480000000000018</c:v>
                </c:pt>
                <c:pt idx="28481">
                  <c:v>28.480999999999995</c:v>
                </c:pt>
                <c:pt idx="28482">
                  <c:v>28.482000000000028</c:v>
                </c:pt>
                <c:pt idx="28483">
                  <c:v>28.483000000000004</c:v>
                </c:pt>
                <c:pt idx="28484">
                  <c:v>28.484000000000037</c:v>
                </c:pt>
                <c:pt idx="28485">
                  <c:v>28.485000000000014</c:v>
                </c:pt>
                <c:pt idx="28486">
                  <c:v>28.48599999999999</c:v>
                </c:pt>
                <c:pt idx="28487">
                  <c:v>28.487000000000023</c:v>
                </c:pt>
                <c:pt idx="28488">
                  <c:v>28.488</c:v>
                </c:pt>
                <c:pt idx="28489">
                  <c:v>28.489000000000033</c:v>
                </c:pt>
                <c:pt idx="28490">
                  <c:v>28.490000000000009</c:v>
                </c:pt>
                <c:pt idx="28491">
                  <c:v>28.491000000000042</c:v>
                </c:pt>
                <c:pt idx="28492">
                  <c:v>28.492000000000019</c:v>
                </c:pt>
                <c:pt idx="28493">
                  <c:v>28.492999999999995</c:v>
                </c:pt>
                <c:pt idx="28494">
                  <c:v>28.494000000000028</c:v>
                </c:pt>
                <c:pt idx="28495">
                  <c:v>28.495000000000005</c:v>
                </c:pt>
                <c:pt idx="28496">
                  <c:v>28.496000000000038</c:v>
                </c:pt>
                <c:pt idx="28497">
                  <c:v>28.497000000000014</c:v>
                </c:pt>
                <c:pt idx="28498">
                  <c:v>28.49799999999999</c:v>
                </c:pt>
                <c:pt idx="28499">
                  <c:v>28.499000000000024</c:v>
                </c:pt>
                <c:pt idx="28500">
                  <c:v>28.5</c:v>
                </c:pt>
                <c:pt idx="28501">
                  <c:v>28.501000000000033</c:v>
                </c:pt>
                <c:pt idx="28502">
                  <c:v>28.50200000000001</c:v>
                </c:pt>
                <c:pt idx="28503">
                  <c:v>28.503000000000043</c:v>
                </c:pt>
                <c:pt idx="28504">
                  <c:v>28.504000000000019</c:v>
                </c:pt>
                <c:pt idx="28505">
                  <c:v>28.504999999999995</c:v>
                </c:pt>
                <c:pt idx="28506">
                  <c:v>28.506000000000029</c:v>
                </c:pt>
                <c:pt idx="28507">
                  <c:v>28.507000000000005</c:v>
                </c:pt>
                <c:pt idx="28508">
                  <c:v>28.508000000000038</c:v>
                </c:pt>
                <c:pt idx="28509">
                  <c:v>28.509000000000015</c:v>
                </c:pt>
                <c:pt idx="28510">
                  <c:v>28.509999999999991</c:v>
                </c:pt>
                <c:pt idx="28511">
                  <c:v>28.511000000000024</c:v>
                </c:pt>
                <c:pt idx="28512">
                  <c:v>28.512</c:v>
                </c:pt>
                <c:pt idx="28513">
                  <c:v>28.513000000000034</c:v>
                </c:pt>
                <c:pt idx="28514">
                  <c:v>28.51400000000001</c:v>
                </c:pt>
                <c:pt idx="28515">
                  <c:v>28.515000000000043</c:v>
                </c:pt>
                <c:pt idx="28516">
                  <c:v>28.51600000000002</c:v>
                </c:pt>
                <c:pt idx="28517">
                  <c:v>28.516999999999996</c:v>
                </c:pt>
                <c:pt idx="28518">
                  <c:v>28.518000000000029</c:v>
                </c:pt>
                <c:pt idx="28519">
                  <c:v>28.519000000000005</c:v>
                </c:pt>
                <c:pt idx="28520">
                  <c:v>28.520000000000039</c:v>
                </c:pt>
                <c:pt idx="28521">
                  <c:v>28.521000000000015</c:v>
                </c:pt>
                <c:pt idx="28522">
                  <c:v>28.521999999999991</c:v>
                </c:pt>
                <c:pt idx="28523">
                  <c:v>28.523000000000025</c:v>
                </c:pt>
                <c:pt idx="28524">
                  <c:v>28.524000000000001</c:v>
                </c:pt>
                <c:pt idx="28525">
                  <c:v>28.525000000000034</c:v>
                </c:pt>
                <c:pt idx="28526">
                  <c:v>28.52600000000001</c:v>
                </c:pt>
                <c:pt idx="28527">
                  <c:v>28.527000000000044</c:v>
                </c:pt>
                <c:pt idx="28528">
                  <c:v>28.52800000000002</c:v>
                </c:pt>
                <c:pt idx="28529">
                  <c:v>28.528999999999996</c:v>
                </c:pt>
                <c:pt idx="28530">
                  <c:v>28.53000000000003</c:v>
                </c:pt>
                <c:pt idx="28531">
                  <c:v>28.531000000000006</c:v>
                </c:pt>
                <c:pt idx="28532">
                  <c:v>28.532000000000039</c:v>
                </c:pt>
                <c:pt idx="28533">
                  <c:v>28.533000000000015</c:v>
                </c:pt>
                <c:pt idx="28534">
                  <c:v>28.533999999999992</c:v>
                </c:pt>
                <c:pt idx="28535">
                  <c:v>28.535000000000025</c:v>
                </c:pt>
                <c:pt idx="28536">
                  <c:v>28.536000000000001</c:v>
                </c:pt>
                <c:pt idx="28537">
                  <c:v>28.537000000000035</c:v>
                </c:pt>
                <c:pt idx="28538">
                  <c:v>28.538000000000011</c:v>
                </c:pt>
                <c:pt idx="28539">
                  <c:v>28.539000000000044</c:v>
                </c:pt>
                <c:pt idx="28540">
                  <c:v>28.54000000000002</c:v>
                </c:pt>
                <c:pt idx="28541">
                  <c:v>28.540999999999997</c:v>
                </c:pt>
                <c:pt idx="28542">
                  <c:v>28.54200000000003</c:v>
                </c:pt>
                <c:pt idx="28543">
                  <c:v>28.543000000000006</c:v>
                </c:pt>
                <c:pt idx="28544">
                  <c:v>28.54400000000004</c:v>
                </c:pt>
                <c:pt idx="28545">
                  <c:v>28.545000000000016</c:v>
                </c:pt>
                <c:pt idx="28546">
                  <c:v>28.545999999999992</c:v>
                </c:pt>
                <c:pt idx="28547">
                  <c:v>28.547000000000025</c:v>
                </c:pt>
                <c:pt idx="28548">
                  <c:v>28.548000000000002</c:v>
                </c:pt>
                <c:pt idx="28549">
                  <c:v>28.549000000000035</c:v>
                </c:pt>
                <c:pt idx="28550">
                  <c:v>28.550000000000011</c:v>
                </c:pt>
                <c:pt idx="28551">
                  <c:v>28.551000000000045</c:v>
                </c:pt>
                <c:pt idx="28552">
                  <c:v>28.552000000000021</c:v>
                </c:pt>
                <c:pt idx="28553">
                  <c:v>28.552999999999997</c:v>
                </c:pt>
                <c:pt idx="28554">
                  <c:v>28.55400000000003</c:v>
                </c:pt>
                <c:pt idx="28555">
                  <c:v>28.555000000000007</c:v>
                </c:pt>
                <c:pt idx="28556">
                  <c:v>28.55600000000004</c:v>
                </c:pt>
                <c:pt idx="28557">
                  <c:v>28.557000000000016</c:v>
                </c:pt>
                <c:pt idx="28558">
                  <c:v>28.557999999999993</c:v>
                </c:pt>
                <c:pt idx="28559">
                  <c:v>28.559000000000026</c:v>
                </c:pt>
                <c:pt idx="28560">
                  <c:v>28.560000000000002</c:v>
                </c:pt>
                <c:pt idx="28561">
                  <c:v>28.561000000000035</c:v>
                </c:pt>
                <c:pt idx="28562">
                  <c:v>28.562000000000012</c:v>
                </c:pt>
                <c:pt idx="28563">
                  <c:v>28.563000000000045</c:v>
                </c:pt>
                <c:pt idx="28564">
                  <c:v>28.564000000000021</c:v>
                </c:pt>
                <c:pt idx="28565">
                  <c:v>28.564999999999998</c:v>
                </c:pt>
                <c:pt idx="28566">
                  <c:v>28.566000000000031</c:v>
                </c:pt>
                <c:pt idx="28567">
                  <c:v>28.567000000000007</c:v>
                </c:pt>
                <c:pt idx="28568">
                  <c:v>28.56800000000004</c:v>
                </c:pt>
                <c:pt idx="28569">
                  <c:v>28.569000000000017</c:v>
                </c:pt>
                <c:pt idx="28570">
                  <c:v>28.569999999999993</c:v>
                </c:pt>
                <c:pt idx="28571">
                  <c:v>28.571000000000026</c:v>
                </c:pt>
                <c:pt idx="28572">
                  <c:v>28.572000000000003</c:v>
                </c:pt>
                <c:pt idx="28573">
                  <c:v>28.573000000000036</c:v>
                </c:pt>
                <c:pt idx="28574">
                  <c:v>28.574000000000012</c:v>
                </c:pt>
                <c:pt idx="28575">
                  <c:v>28.575000000000045</c:v>
                </c:pt>
                <c:pt idx="28576">
                  <c:v>28.576000000000022</c:v>
                </c:pt>
                <c:pt idx="28577">
                  <c:v>28.576999999999998</c:v>
                </c:pt>
                <c:pt idx="28578">
                  <c:v>28.578000000000031</c:v>
                </c:pt>
                <c:pt idx="28579">
                  <c:v>28.579000000000008</c:v>
                </c:pt>
                <c:pt idx="28580">
                  <c:v>28.580000000000041</c:v>
                </c:pt>
                <c:pt idx="28581">
                  <c:v>28.581000000000017</c:v>
                </c:pt>
                <c:pt idx="28582">
                  <c:v>28.581999999999994</c:v>
                </c:pt>
                <c:pt idx="28583">
                  <c:v>28.583000000000027</c:v>
                </c:pt>
                <c:pt idx="28584">
                  <c:v>28.584000000000003</c:v>
                </c:pt>
                <c:pt idx="28585">
                  <c:v>28.585000000000036</c:v>
                </c:pt>
                <c:pt idx="28586">
                  <c:v>28.586000000000013</c:v>
                </c:pt>
                <c:pt idx="28587">
                  <c:v>28.587000000000046</c:v>
                </c:pt>
                <c:pt idx="28588">
                  <c:v>28.588000000000022</c:v>
                </c:pt>
                <c:pt idx="28589">
                  <c:v>28.588999999999999</c:v>
                </c:pt>
                <c:pt idx="28590">
                  <c:v>28.590000000000032</c:v>
                </c:pt>
                <c:pt idx="28591">
                  <c:v>28.591000000000008</c:v>
                </c:pt>
                <c:pt idx="28592">
                  <c:v>28.592000000000041</c:v>
                </c:pt>
                <c:pt idx="28593">
                  <c:v>28.593000000000018</c:v>
                </c:pt>
                <c:pt idx="28594">
                  <c:v>28.593999999999994</c:v>
                </c:pt>
                <c:pt idx="28595">
                  <c:v>28.595000000000027</c:v>
                </c:pt>
                <c:pt idx="28596">
                  <c:v>28.596000000000004</c:v>
                </c:pt>
                <c:pt idx="28597">
                  <c:v>28.597000000000037</c:v>
                </c:pt>
                <c:pt idx="28598">
                  <c:v>28.598000000000013</c:v>
                </c:pt>
                <c:pt idx="28599">
                  <c:v>28.599000000000046</c:v>
                </c:pt>
                <c:pt idx="28600">
                  <c:v>28.600000000000023</c:v>
                </c:pt>
                <c:pt idx="28601">
                  <c:v>28.600999999999999</c:v>
                </c:pt>
                <c:pt idx="28602">
                  <c:v>28.602000000000032</c:v>
                </c:pt>
                <c:pt idx="28603">
                  <c:v>28.603000000000009</c:v>
                </c:pt>
                <c:pt idx="28604">
                  <c:v>28.604000000000042</c:v>
                </c:pt>
                <c:pt idx="28605">
                  <c:v>28.605000000000018</c:v>
                </c:pt>
                <c:pt idx="28606">
                  <c:v>28.605999999999995</c:v>
                </c:pt>
                <c:pt idx="28607">
                  <c:v>28.607000000000028</c:v>
                </c:pt>
                <c:pt idx="28608">
                  <c:v>28.608000000000004</c:v>
                </c:pt>
                <c:pt idx="28609">
                  <c:v>28.609000000000037</c:v>
                </c:pt>
                <c:pt idx="28610">
                  <c:v>28.610000000000014</c:v>
                </c:pt>
                <c:pt idx="28611">
                  <c:v>28.61099999999999</c:v>
                </c:pt>
                <c:pt idx="28612">
                  <c:v>28.612000000000023</c:v>
                </c:pt>
                <c:pt idx="28613">
                  <c:v>28.613</c:v>
                </c:pt>
                <c:pt idx="28614">
                  <c:v>28.614000000000033</c:v>
                </c:pt>
                <c:pt idx="28615">
                  <c:v>28.615000000000009</c:v>
                </c:pt>
                <c:pt idx="28616">
                  <c:v>28.616000000000042</c:v>
                </c:pt>
                <c:pt idx="28617">
                  <c:v>28.617000000000019</c:v>
                </c:pt>
                <c:pt idx="28618">
                  <c:v>28.617999999999995</c:v>
                </c:pt>
                <c:pt idx="28619">
                  <c:v>28.619000000000028</c:v>
                </c:pt>
                <c:pt idx="28620">
                  <c:v>28.620000000000005</c:v>
                </c:pt>
                <c:pt idx="28621">
                  <c:v>28.621000000000038</c:v>
                </c:pt>
                <c:pt idx="28622">
                  <c:v>28.622000000000014</c:v>
                </c:pt>
                <c:pt idx="28623">
                  <c:v>28.62299999999999</c:v>
                </c:pt>
                <c:pt idx="28624">
                  <c:v>28.624000000000024</c:v>
                </c:pt>
                <c:pt idx="28625">
                  <c:v>28.625</c:v>
                </c:pt>
                <c:pt idx="28626">
                  <c:v>28.626000000000033</c:v>
                </c:pt>
                <c:pt idx="28627">
                  <c:v>28.62700000000001</c:v>
                </c:pt>
                <c:pt idx="28628">
                  <c:v>28.628000000000043</c:v>
                </c:pt>
                <c:pt idx="28629">
                  <c:v>28.629000000000019</c:v>
                </c:pt>
                <c:pt idx="28630">
                  <c:v>28.629999999999995</c:v>
                </c:pt>
                <c:pt idx="28631">
                  <c:v>28.631000000000029</c:v>
                </c:pt>
                <c:pt idx="28632">
                  <c:v>28.632000000000005</c:v>
                </c:pt>
                <c:pt idx="28633">
                  <c:v>28.633000000000038</c:v>
                </c:pt>
                <c:pt idx="28634">
                  <c:v>28.634000000000015</c:v>
                </c:pt>
                <c:pt idx="28635">
                  <c:v>28.634999999999991</c:v>
                </c:pt>
                <c:pt idx="28636">
                  <c:v>28.636000000000024</c:v>
                </c:pt>
                <c:pt idx="28637">
                  <c:v>28.637</c:v>
                </c:pt>
                <c:pt idx="28638">
                  <c:v>28.638000000000034</c:v>
                </c:pt>
                <c:pt idx="28639">
                  <c:v>28.63900000000001</c:v>
                </c:pt>
                <c:pt idx="28640">
                  <c:v>28.640000000000043</c:v>
                </c:pt>
                <c:pt idx="28641">
                  <c:v>28.64100000000002</c:v>
                </c:pt>
                <c:pt idx="28642">
                  <c:v>28.641999999999996</c:v>
                </c:pt>
                <c:pt idx="28643">
                  <c:v>28.643000000000029</c:v>
                </c:pt>
                <c:pt idx="28644">
                  <c:v>28.644000000000005</c:v>
                </c:pt>
                <c:pt idx="28645">
                  <c:v>28.645000000000039</c:v>
                </c:pt>
                <c:pt idx="28646">
                  <c:v>28.646000000000015</c:v>
                </c:pt>
                <c:pt idx="28647">
                  <c:v>28.646999999999991</c:v>
                </c:pt>
                <c:pt idx="28648">
                  <c:v>28.648000000000025</c:v>
                </c:pt>
                <c:pt idx="28649">
                  <c:v>28.649000000000001</c:v>
                </c:pt>
                <c:pt idx="28650">
                  <c:v>28.650000000000034</c:v>
                </c:pt>
                <c:pt idx="28651">
                  <c:v>28.65100000000001</c:v>
                </c:pt>
                <c:pt idx="28652">
                  <c:v>28.652000000000044</c:v>
                </c:pt>
                <c:pt idx="28653">
                  <c:v>28.65300000000002</c:v>
                </c:pt>
                <c:pt idx="28654">
                  <c:v>28.653999999999996</c:v>
                </c:pt>
                <c:pt idx="28655">
                  <c:v>28.65500000000003</c:v>
                </c:pt>
                <c:pt idx="28656">
                  <c:v>28.656000000000006</c:v>
                </c:pt>
                <c:pt idx="28657">
                  <c:v>28.657000000000039</c:v>
                </c:pt>
                <c:pt idx="28658">
                  <c:v>28.658000000000015</c:v>
                </c:pt>
                <c:pt idx="28659">
                  <c:v>28.658999999999992</c:v>
                </c:pt>
                <c:pt idx="28660">
                  <c:v>28.660000000000025</c:v>
                </c:pt>
                <c:pt idx="28661">
                  <c:v>28.661000000000001</c:v>
                </c:pt>
                <c:pt idx="28662">
                  <c:v>28.662000000000035</c:v>
                </c:pt>
                <c:pt idx="28663">
                  <c:v>28.663000000000011</c:v>
                </c:pt>
                <c:pt idx="28664">
                  <c:v>28.664000000000044</c:v>
                </c:pt>
                <c:pt idx="28665">
                  <c:v>28.66500000000002</c:v>
                </c:pt>
                <c:pt idx="28666">
                  <c:v>28.665999999999997</c:v>
                </c:pt>
                <c:pt idx="28667">
                  <c:v>28.66700000000003</c:v>
                </c:pt>
                <c:pt idx="28668">
                  <c:v>28.668000000000006</c:v>
                </c:pt>
                <c:pt idx="28669">
                  <c:v>28.66900000000004</c:v>
                </c:pt>
                <c:pt idx="28670">
                  <c:v>28.670000000000016</c:v>
                </c:pt>
                <c:pt idx="28671">
                  <c:v>28.670999999999992</c:v>
                </c:pt>
                <c:pt idx="28672">
                  <c:v>28.672000000000025</c:v>
                </c:pt>
                <c:pt idx="28673">
                  <c:v>28.673000000000002</c:v>
                </c:pt>
                <c:pt idx="28674">
                  <c:v>28.674000000000035</c:v>
                </c:pt>
                <c:pt idx="28675">
                  <c:v>28.675000000000011</c:v>
                </c:pt>
                <c:pt idx="28676">
                  <c:v>28.676000000000045</c:v>
                </c:pt>
                <c:pt idx="28677">
                  <c:v>28.677000000000021</c:v>
                </c:pt>
                <c:pt idx="28678">
                  <c:v>28.677999999999997</c:v>
                </c:pt>
                <c:pt idx="28679">
                  <c:v>28.67900000000003</c:v>
                </c:pt>
                <c:pt idx="28680">
                  <c:v>28.680000000000007</c:v>
                </c:pt>
                <c:pt idx="28681">
                  <c:v>28.68100000000004</c:v>
                </c:pt>
                <c:pt idx="28682">
                  <c:v>28.682000000000016</c:v>
                </c:pt>
                <c:pt idx="28683">
                  <c:v>28.682999999999993</c:v>
                </c:pt>
                <c:pt idx="28684">
                  <c:v>28.684000000000026</c:v>
                </c:pt>
                <c:pt idx="28685">
                  <c:v>28.685000000000002</c:v>
                </c:pt>
                <c:pt idx="28686">
                  <c:v>28.686000000000035</c:v>
                </c:pt>
                <c:pt idx="28687">
                  <c:v>28.687000000000012</c:v>
                </c:pt>
                <c:pt idx="28688">
                  <c:v>28.688000000000045</c:v>
                </c:pt>
                <c:pt idx="28689">
                  <c:v>28.689000000000021</c:v>
                </c:pt>
                <c:pt idx="28690">
                  <c:v>28.689999999999998</c:v>
                </c:pt>
                <c:pt idx="28691">
                  <c:v>28.691000000000031</c:v>
                </c:pt>
                <c:pt idx="28692">
                  <c:v>28.692000000000007</c:v>
                </c:pt>
                <c:pt idx="28693">
                  <c:v>28.69300000000004</c:v>
                </c:pt>
                <c:pt idx="28694">
                  <c:v>28.694000000000017</c:v>
                </c:pt>
                <c:pt idx="28695">
                  <c:v>28.694999999999993</c:v>
                </c:pt>
                <c:pt idx="28696">
                  <c:v>28.696000000000026</c:v>
                </c:pt>
                <c:pt idx="28697">
                  <c:v>28.697000000000003</c:v>
                </c:pt>
                <c:pt idx="28698">
                  <c:v>28.698000000000036</c:v>
                </c:pt>
                <c:pt idx="28699">
                  <c:v>28.699000000000012</c:v>
                </c:pt>
                <c:pt idx="28700">
                  <c:v>28.700000000000045</c:v>
                </c:pt>
                <c:pt idx="28701">
                  <c:v>28.701000000000022</c:v>
                </c:pt>
                <c:pt idx="28702">
                  <c:v>28.701999999999998</c:v>
                </c:pt>
                <c:pt idx="28703">
                  <c:v>28.703000000000031</c:v>
                </c:pt>
                <c:pt idx="28704">
                  <c:v>28.704000000000008</c:v>
                </c:pt>
                <c:pt idx="28705">
                  <c:v>28.705000000000041</c:v>
                </c:pt>
                <c:pt idx="28706">
                  <c:v>28.706000000000017</c:v>
                </c:pt>
                <c:pt idx="28707">
                  <c:v>28.706999999999994</c:v>
                </c:pt>
                <c:pt idx="28708">
                  <c:v>28.708000000000027</c:v>
                </c:pt>
                <c:pt idx="28709">
                  <c:v>28.709000000000003</c:v>
                </c:pt>
                <c:pt idx="28710">
                  <c:v>28.710000000000036</c:v>
                </c:pt>
                <c:pt idx="28711">
                  <c:v>28.711000000000013</c:v>
                </c:pt>
                <c:pt idx="28712">
                  <c:v>28.712000000000046</c:v>
                </c:pt>
                <c:pt idx="28713">
                  <c:v>28.713000000000022</c:v>
                </c:pt>
                <c:pt idx="28714">
                  <c:v>28.713999999999999</c:v>
                </c:pt>
                <c:pt idx="28715">
                  <c:v>28.715000000000032</c:v>
                </c:pt>
                <c:pt idx="28716">
                  <c:v>28.716000000000008</c:v>
                </c:pt>
                <c:pt idx="28717">
                  <c:v>28.717000000000041</c:v>
                </c:pt>
                <c:pt idx="28718">
                  <c:v>28.718000000000018</c:v>
                </c:pt>
                <c:pt idx="28719">
                  <c:v>28.718999999999994</c:v>
                </c:pt>
                <c:pt idx="28720">
                  <c:v>28.720000000000027</c:v>
                </c:pt>
                <c:pt idx="28721">
                  <c:v>28.721000000000004</c:v>
                </c:pt>
                <c:pt idx="28722">
                  <c:v>28.722000000000037</c:v>
                </c:pt>
                <c:pt idx="28723">
                  <c:v>28.723000000000013</c:v>
                </c:pt>
                <c:pt idx="28724">
                  <c:v>28.724000000000046</c:v>
                </c:pt>
                <c:pt idx="28725">
                  <c:v>28.725000000000023</c:v>
                </c:pt>
                <c:pt idx="28726">
                  <c:v>28.725999999999999</c:v>
                </c:pt>
                <c:pt idx="28727">
                  <c:v>28.727000000000032</c:v>
                </c:pt>
                <c:pt idx="28728">
                  <c:v>28.728000000000009</c:v>
                </c:pt>
                <c:pt idx="28729">
                  <c:v>28.729000000000042</c:v>
                </c:pt>
                <c:pt idx="28730">
                  <c:v>28.730000000000018</c:v>
                </c:pt>
                <c:pt idx="28731">
                  <c:v>28.730999999999995</c:v>
                </c:pt>
                <c:pt idx="28732">
                  <c:v>28.732000000000028</c:v>
                </c:pt>
                <c:pt idx="28733">
                  <c:v>28.733000000000004</c:v>
                </c:pt>
                <c:pt idx="28734">
                  <c:v>28.734000000000037</c:v>
                </c:pt>
                <c:pt idx="28735">
                  <c:v>28.735000000000014</c:v>
                </c:pt>
                <c:pt idx="28736">
                  <c:v>28.73599999999999</c:v>
                </c:pt>
                <c:pt idx="28737">
                  <c:v>28.737000000000023</c:v>
                </c:pt>
                <c:pt idx="28738">
                  <c:v>28.738</c:v>
                </c:pt>
                <c:pt idx="28739">
                  <c:v>28.739000000000033</c:v>
                </c:pt>
                <c:pt idx="28740">
                  <c:v>28.740000000000009</c:v>
                </c:pt>
                <c:pt idx="28741">
                  <c:v>28.741000000000042</c:v>
                </c:pt>
                <c:pt idx="28742">
                  <c:v>28.742000000000019</c:v>
                </c:pt>
                <c:pt idx="28743">
                  <c:v>28.742999999999995</c:v>
                </c:pt>
                <c:pt idx="28744">
                  <c:v>28.744000000000028</c:v>
                </c:pt>
                <c:pt idx="28745">
                  <c:v>28.745000000000005</c:v>
                </c:pt>
                <c:pt idx="28746">
                  <c:v>28.746000000000038</c:v>
                </c:pt>
                <c:pt idx="28747">
                  <c:v>28.747000000000014</c:v>
                </c:pt>
                <c:pt idx="28748">
                  <c:v>28.74799999999999</c:v>
                </c:pt>
                <c:pt idx="28749">
                  <c:v>28.749000000000024</c:v>
                </c:pt>
                <c:pt idx="28750">
                  <c:v>28.75</c:v>
                </c:pt>
                <c:pt idx="28751">
                  <c:v>28.751000000000033</c:v>
                </c:pt>
                <c:pt idx="28752">
                  <c:v>28.75200000000001</c:v>
                </c:pt>
                <c:pt idx="28753">
                  <c:v>28.753000000000043</c:v>
                </c:pt>
                <c:pt idx="28754">
                  <c:v>28.754000000000019</c:v>
                </c:pt>
                <c:pt idx="28755">
                  <c:v>28.754999999999995</c:v>
                </c:pt>
                <c:pt idx="28756">
                  <c:v>28.756000000000029</c:v>
                </c:pt>
                <c:pt idx="28757">
                  <c:v>28.757000000000005</c:v>
                </c:pt>
                <c:pt idx="28758">
                  <c:v>28.758000000000038</c:v>
                </c:pt>
                <c:pt idx="28759">
                  <c:v>28.759000000000015</c:v>
                </c:pt>
                <c:pt idx="28760">
                  <c:v>28.759999999999991</c:v>
                </c:pt>
                <c:pt idx="28761">
                  <c:v>28.761000000000024</c:v>
                </c:pt>
                <c:pt idx="28762">
                  <c:v>28.762</c:v>
                </c:pt>
                <c:pt idx="28763">
                  <c:v>28.763000000000034</c:v>
                </c:pt>
                <c:pt idx="28764">
                  <c:v>28.76400000000001</c:v>
                </c:pt>
                <c:pt idx="28765">
                  <c:v>28.765000000000043</c:v>
                </c:pt>
                <c:pt idx="28766">
                  <c:v>28.76600000000002</c:v>
                </c:pt>
                <c:pt idx="28767">
                  <c:v>28.766999999999996</c:v>
                </c:pt>
                <c:pt idx="28768">
                  <c:v>28.768000000000029</c:v>
                </c:pt>
                <c:pt idx="28769">
                  <c:v>28.769000000000005</c:v>
                </c:pt>
                <c:pt idx="28770">
                  <c:v>28.770000000000039</c:v>
                </c:pt>
                <c:pt idx="28771">
                  <c:v>28.771000000000015</c:v>
                </c:pt>
                <c:pt idx="28772">
                  <c:v>28.771999999999991</c:v>
                </c:pt>
                <c:pt idx="28773">
                  <c:v>28.773000000000025</c:v>
                </c:pt>
                <c:pt idx="28774">
                  <c:v>28.774000000000001</c:v>
                </c:pt>
                <c:pt idx="28775">
                  <c:v>28.775000000000034</c:v>
                </c:pt>
                <c:pt idx="28776">
                  <c:v>28.77600000000001</c:v>
                </c:pt>
                <c:pt idx="28777">
                  <c:v>28.777000000000044</c:v>
                </c:pt>
                <c:pt idx="28778">
                  <c:v>28.77800000000002</c:v>
                </c:pt>
                <c:pt idx="28779">
                  <c:v>28.778999999999996</c:v>
                </c:pt>
                <c:pt idx="28780">
                  <c:v>28.78000000000003</c:v>
                </c:pt>
                <c:pt idx="28781">
                  <c:v>28.781000000000006</c:v>
                </c:pt>
                <c:pt idx="28782">
                  <c:v>28.782000000000039</c:v>
                </c:pt>
                <c:pt idx="28783">
                  <c:v>28.783000000000015</c:v>
                </c:pt>
                <c:pt idx="28784">
                  <c:v>28.783999999999992</c:v>
                </c:pt>
                <c:pt idx="28785">
                  <c:v>28.785000000000025</c:v>
                </c:pt>
                <c:pt idx="28786">
                  <c:v>28.786000000000001</c:v>
                </c:pt>
                <c:pt idx="28787">
                  <c:v>28.787000000000035</c:v>
                </c:pt>
                <c:pt idx="28788">
                  <c:v>28.788000000000011</c:v>
                </c:pt>
                <c:pt idx="28789">
                  <c:v>28.789000000000044</c:v>
                </c:pt>
                <c:pt idx="28790">
                  <c:v>28.79000000000002</c:v>
                </c:pt>
                <c:pt idx="28791">
                  <c:v>28.790999999999997</c:v>
                </c:pt>
                <c:pt idx="28792">
                  <c:v>28.79200000000003</c:v>
                </c:pt>
                <c:pt idx="28793">
                  <c:v>28.793000000000006</c:v>
                </c:pt>
                <c:pt idx="28794">
                  <c:v>28.79400000000004</c:v>
                </c:pt>
                <c:pt idx="28795">
                  <c:v>28.795000000000016</c:v>
                </c:pt>
                <c:pt idx="28796">
                  <c:v>28.795999999999992</c:v>
                </c:pt>
                <c:pt idx="28797">
                  <c:v>28.797000000000025</c:v>
                </c:pt>
                <c:pt idx="28798">
                  <c:v>28.798000000000002</c:v>
                </c:pt>
                <c:pt idx="28799">
                  <c:v>28.799000000000035</c:v>
                </c:pt>
                <c:pt idx="28800">
                  <c:v>28.800000000000011</c:v>
                </c:pt>
                <c:pt idx="28801">
                  <c:v>28.801000000000045</c:v>
                </c:pt>
                <c:pt idx="28802">
                  <c:v>28.802000000000021</c:v>
                </c:pt>
                <c:pt idx="28803">
                  <c:v>28.802999999999997</c:v>
                </c:pt>
                <c:pt idx="28804">
                  <c:v>28.80400000000003</c:v>
                </c:pt>
                <c:pt idx="28805">
                  <c:v>28.805000000000007</c:v>
                </c:pt>
                <c:pt idx="28806">
                  <c:v>28.80600000000004</c:v>
                </c:pt>
                <c:pt idx="28807">
                  <c:v>28.807000000000016</c:v>
                </c:pt>
                <c:pt idx="28808">
                  <c:v>28.807999999999993</c:v>
                </c:pt>
                <c:pt idx="28809">
                  <c:v>28.809000000000026</c:v>
                </c:pt>
                <c:pt idx="28810">
                  <c:v>28.810000000000002</c:v>
                </c:pt>
                <c:pt idx="28811">
                  <c:v>28.811000000000035</c:v>
                </c:pt>
                <c:pt idx="28812">
                  <c:v>28.812000000000012</c:v>
                </c:pt>
                <c:pt idx="28813">
                  <c:v>28.813000000000045</c:v>
                </c:pt>
                <c:pt idx="28814">
                  <c:v>28.814000000000021</c:v>
                </c:pt>
                <c:pt idx="28815">
                  <c:v>28.814999999999998</c:v>
                </c:pt>
                <c:pt idx="28816">
                  <c:v>28.816000000000031</c:v>
                </c:pt>
                <c:pt idx="28817">
                  <c:v>28.817000000000007</c:v>
                </c:pt>
                <c:pt idx="28818">
                  <c:v>28.81800000000004</c:v>
                </c:pt>
                <c:pt idx="28819">
                  <c:v>28.819000000000017</c:v>
                </c:pt>
                <c:pt idx="28820">
                  <c:v>28.819999999999993</c:v>
                </c:pt>
                <c:pt idx="28821">
                  <c:v>28.821000000000026</c:v>
                </c:pt>
                <c:pt idx="28822">
                  <c:v>28.822000000000003</c:v>
                </c:pt>
                <c:pt idx="28823">
                  <c:v>28.823000000000036</c:v>
                </c:pt>
                <c:pt idx="28824">
                  <c:v>28.824000000000012</c:v>
                </c:pt>
                <c:pt idx="28825">
                  <c:v>28.825000000000045</c:v>
                </c:pt>
                <c:pt idx="28826">
                  <c:v>28.826000000000022</c:v>
                </c:pt>
                <c:pt idx="28827">
                  <c:v>28.826999999999998</c:v>
                </c:pt>
                <c:pt idx="28828">
                  <c:v>28.828000000000031</c:v>
                </c:pt>
                <c:pt idx="28829">
                  <c:v>28.829000000000008</c:v>
                </c:pt>
                <c:pt idx="28830">
                  <c:v>28.830000000000041</c:v>
                </c:pt>
                <c:pt idx="28831">
                  <c:v>28.831000000000017</c:v>
                </c:pt>
                <c:pt idx="28832">
                  <c:v>28.831999999999994</c:v>
                </c:pt>
                <c:pt idx="28833">
                  <c:v>28.833000000000027</c:v>
                </c:pt>
                <c:pt idx="28834">
                  <c:v>28.834000000000003</c:v>
                </c:pt>
                <c:pt idx="28835">
                  <c:v>28.835000000000036</c:v>
                </c:pt>
                <c:pt idx="28836">
                  <c:v>28.836000000000013</c:v>
                </c:pt>
                <c:pt idx="28837">
                  <c:v>28.837000000000046</c:v>
                </c:pt>
                <c:pt idx="28838">
                  <c:v>28.838000000000022</c:v>
                </c:pt>
                <c:pt idx="28839">
                  <c:v>28.838999999999999</c:v>
                </c:pt>
                <c:pt idx="28840">
                  <c:v>28.840000000000032</c:v>
                </c:pt>
                <c:pt idx="28841">
                  <c:v>28.841000000000008</c:v>
                </c:pt>
                <c:pt idx="28842">
                  <c:v>28.842000000000041</c:v>
                </c:pt>
                <c:pt idx="28843">
                  <c:v>28.843000000000018</c:v>
                </c:pt>
                <c:pt idx="28844">
                  <c:v>28.843999999999994</c:v>
                </c:pt>
                <c:pt idx="28845">
                  <c:v>28.845000000000027</c:v>
                </c:pt>
                <c:pt idx="28846">
                  <c:v>28.846000000000004</c:v>
                </c:pt>
                <c:pt idx="28847">
                  <c:v>28.847000000000037</c:v>
                </c:pt>
                <c:pt idx="28848">
                  <c:v>28.848000000000013</c:v>
                </c:pt>
                <c:pt idx="28849">
                  <c:v>28.849000000000046</c:v>
                </c:pt>
                <c:pt idx="28850">
                  <c:v>28.850000000000023</c:v>
                </c:pt>
                <c:pt idx="28851">
                  <c:v>28.850999999999999</c:v>
                </c:pt>
                <c:pt idx="28852">
                  <c:v>28.852000000000032</c:v>
                </c:pt>
                <c:pt idx="28853">
                  <c:v>28.853000000000009</c:v>
                </c:pt>
                <c:pt idx="28854">
                  <c:v>28.854000000000042</c:v>
                </c:pt>
                <c:pt idx="28855">
                  <c:v>28.855000000000018</c:v>
                </c:pt>
                <c:pt idx="28856">
                  <c:v>28.855999999999995</c:v>
                </c:pt>
                <c:pt idx="28857">
                  <c:v>28.857000000000028</c:v>
                </c:pt>
                <c:pt idx="28858">
                  <c:v>28.858000000000004</c:v>
                </c:pt>
                <c:pt idx="28859">
                  <c:v>28.859000000000037</c:v>
                </c:pt>
                <c:pt idx="28860">
                  <c:v>28.860000000000014</c:v>
                </c:pt>
                <c:pt idx="28861">
                  <c:v>28.86099999999999</c:v>
                </c:pt>
                <c:pt idx="28862">
                  <c:v>28.862000000000023</c:v>
                </c:pt>
                <c:pt idx="28863">
                  <c:v>28.863</c:v>
                </c:pt>
                <c:pt idx="28864">
                  <c:v>28.864000000000033</c:v>
                </c:pt>
                <c:pt idx="28865">
                  <c:v>28.865000000000009</c:v>
                </c:pt>
                <c:pt idx="28866">
                  <c:v>28.866000000000042</c:v>
                </c:pt>
                <c:pt idx="28867">
                  <c:v>28.867000000000019</c:v>
                </c:pt>
                <c:pt idx="28868">
                  <c:v>28.867999999999995</c:v>
                </c:pt>
                <c:pt idx="28869">
                  <c:v>28.869000000000028</c:v>
                </c:pt>
                <c:pt idx="28870">
                  <c:v>28.870000000000005</c:v>
                </c:pt>
                <c:pt idx="28871">
                  <c:v>28.871000000000038</c:v>
                </c:pt>
                <c:pt idx="28872">
                  <c:v>28.872000000000014</c:v>
                </c:pt>
                <c:pt idx="28873">
                  <c:v>28.87299999999999</c:v>
                </c:pt>
                <c:pt idx="28874">
                  <c:v>28.874000000000024</c:v>
                </c:pt>
                <c:pt idx="28875">
                  <c:v>28.875</c:v>
                </c:pt>
                <c:pt idx="28876">
                  <c:v>28.876000000000033</c:v>
                </c:pt>
                <c:pt idx="28877">
                  <c:v>28.87700000000001</c:v>
                </c:pt>
                <c:pt idx="28878">
                  <c:v>28.878000000000043</c:v>
                </c:pt>
                <c:pt idx="28879">
                  <c:v>28.879000000000019</c:v>
                </c:pt>
                <c:pt idx="28880">
                  <c:v>28.879999999999995</c:v>
                </c:pt>
                <c:pt idx="28881">
                  <c:v>28.881000000000029</c:v>
                </c:pt>
                <c:pt idx="28882">
                  <c:v>28.882000000000005</c:v>
                </c:pt>
                <c:pt idx="28883">
                  <c:v>28.883000000000038</c:v>
                </c:pt>
                <c:pt idx="28884">
                  <c:v>28.884000000000015</c:v>
                </c:pt>
                <c:pt idx="28885">
                  <c:v>28.884999999999991</c:v>
                </c:pt>
                <c:pt idx="28886">
                  <c:v>28.886000000000024</c:v>
                </c:pt>
                <c:pt idx="28887">
                  <c:v>28.887</c:v>
                </c:pt>
                <c:pt idx="28888">
                  <c:v>28.888000000000034</c:v>
                </c:pt>
                <c:pt idx="28889">
                  <c:v>28.88900000000001</c:v>
                </c:pt>
                <c:pt idx="28890">
                  <c:v>28.890000000000043</c:v>
                </c:pt>
                <c:pt idx="28891">
                  <c:v>28.89100000000002</c:v>
                </c:pt>
                <c:pt idx="28892">
                  <c:v>28.891999999999996</c:v>
                </c:pt>
                <c:pt idx="28893">
                  <c:v>28.893000000000029</c:v>
                </c:pt>
                <c:pt idx="28894">
                  <c:v>28.894000000000005</c:v>
                </c:pt>
                <c:pt idx="28895">
                  <c:v>28.895000000000039</c:v>
                </c:pt>
                <c:pt idx="28896">
                  <c:v>28.896000000000015</c:v>
                </c:pt>
                <c:pt idx="28897">
                  <c:v>28.896999999999991</c:v>
                </c:pt>
                <c:pt idx="28898">
                  <c:v>28.898000000000025</c:v>
                </c:pt>
                <c:pt idx="28899">
                  <c:v>28.899000000000001</c:v>
                </c:pt>
                <c:pt idx="28900">
                  <c:v>28.900000000000034</c:v>
                </c:pt>
                <c:pt idx="28901">
                  <c:v>28.90100000000001</c:v>
                </c:pt>
                <c:pt idx="28902">
                  <c:v>28.902000000000044</c:v>
                </c:pt>
                <c:pt idx="28903">
                  <c:v>28.90300000000002</c:v>
                </c:pt>
                <c:pt idx="28904">
                  <c:v>28.903999999999996</c:v>
                </c:pt>
                <c:pt idx="28905">
                  <c:v>28.90500000000003</c:v>
                </c:pt>
                <c:pt idx="28906">
                  <c:v>28.906000000000006</c:v>
                </c:pt>
                <c:pt idx="28907">
                  <c:v>28.907000000000039</c:v>
                </c:pt>
                <c:pt idx="28908">
                  <c:v>28.908000000000015</c:v>
                </c:pt>
                <c:pt idx="28909">
                  <c:v>28.908999999999992</c:v>
                </c:pt>
                <c:pt idx="28910">
                  <c:v>28.910000000000025</c:v>
                </c:pt>
                <c:pt idx="28911">
                  <c:v>28.911000000000001</c:v>
                </c:pt>
                <c:pt idx="28912">
                  <c:v>28.912000000000035</c:v>
                </c:pt>
                <c:pt idx="28913">
                  <c:v>28.913000000000011</c:v>
                </c:pt>
                <c:pt idx="28914">
                  <c:v>28.914000000000044</c:v>
                </c:pt>
                <c:pt idx="28915">
                  <c:v>28.91500000000002</c:v>
                </c:pt>
                <c:pt idx="28916">
                  <c:v>28.915999999999997</c:v>
                </c:pt>
                <c:pt idx="28917">
                  <c:v>28.91700000000003</c:v>
                </c:pt>
                <c:pt idx="28918">
                  <c:v>28.918000000000006</c:v>
                </c:pt>
                <c:pt idx="28919">
                  <c:v>28.91900000000004</c:v>
                </c:pt>
                <c:pt idx="28920">
                  <c:v>28.920000000000016</c:v>
                </c:pt>
                <c:pt idx="28921">
                  <c:v>28.920999999999992</c:v>
                </c:pt>
                <c:pt idx="28922">
                  <c:v>28.922000000000025</c:v>
                </c:pt>
                <c:pt idx="28923">
                  <c:v>28.923000000000002</c:v>
                </c:pt>
                <c:pt idx="28924">
                  <c:v>28.924000000000035</c:v>
                </c:pt>
                <c:pt idx="28925">
                  <c:v>28.925000000000011</c:v>
                </c:pt>
                <c:pt idx="28926">
                  <c:v>28.926000000000045</c:v>
                </c:pt>
                <c:pt idx="28927">
                  <c:v>28.927000000000021</c:v>
                </c:pt>
                <c:pt idx="28928">
                  <c:v>28.927999999999997</c:v>
                </c:pt>
                <c:pt idx="28929">
                  <c:v>28.92900000000003</c:v>
                </c:pt>
                <c:pt idx="28930">
                  <c:v>28.930000000000007</c:v>
                </c:pt>
                <c:pt idx="28931">
                  <c:v>28.93100000000004</c:v>
                </c:pt>
                <c:pt idx="28932">
                  <c:v>28.932000000000016</c:v>
                </c:pt>
                <c:pt idx="28933">
                  <c:v>28.932999999999993</c:v>
                </c:pt>
                <c:pt idx="28934">
                  <c:v>28.934000000000026</c:v>
                </c:pt>
                <c:pt idx="28935">
                  <c:v>28.935000000000002</c:v>
                </c:pt>
                <c:pt idx="28936">
                  <c:v>28.936000000000035</c:v>
                </c:pt>
                <c:pt idx="28937">
                  <c:v>28.937000000000012</c:v>
                </c:pt>
                <c:pt idx="28938">
                  <c:v>28.938000000000045</c:v>
                </c:pt>
                <c:pt idx="28939">
                  <c:v>28.939000000000021</c:v>
                </c:pt>
                <c:pt idx="28940">
                  <c:v>28.939999999999998</c:v>
                </c:pt>
                <c:pt idx="28941">
                  <c:v>28.941000000000031</c:v>
                </c:pt>
                <c:pt idx="28942">
                  <c:v>28.942000000000007</c:v>
                </c:pt>
                <c:pt idx="28943">
                  <c:v>28.94300000000004</c:v>
                </c:pt>
                <c:pt idx="28944">
                  <c:v>28.944000000000017</c:v>
                </c:pt>
                <c:pt idx="28945">
                  <c:v>28.944999999999993</c:v>
                </c:pt>
                <c:pt idx="28946">
                  <c:v>28.946000000000026</c:v>
                </c:pt>
                <c:pt idx="28947">
                  <c:v>28.947000000000003</c:v>
                </c:pt>
                <c:pt idx="28948">
                  <c:v>28.948000000000036</c:v>
                </c:pt>
                <c:pt idx="28949">
                  <c:v>28.949000000000012</c:v>
                </c:pt>
                <c:pt idx="28950">
                  <c:v>28.950000000000045</c:v>
                </c:pt>
                <c:pt idx="28951">
                  <c:v>28.951000000000022</c:v>
                </c:pt>
                <c:pt idx="28952">
                  <c:v>28.951999999999998</c:v>
                </c:pt>
                <c:pt idx="28953">
                  <c:v>28.953000000000031</c:v>
                </c:pt>
                <c:pt idx="28954">
                  <c:v>28.954000000000008</c:v>
                </c:pt>
                <c:pt idx="28955">
                  <c:v>28.955000000000041</c:v>
                </c:pt>
                <c:pt idx="28956">
                  <c:v>28.956000000000017</c:v>
                </c:pt>
                <c:pt idx="28957">
                  <c:v>28.956999999999994</c:v>
                </c:pt>
                <c:pt idx="28958">
                  <c:v>28.958000000000027</c:v>
                </c:pt>
                <c:pt idx="28959">
                  <c:v>28.959000000000003</c:v>
                </c:pt>
                <c:pt idx="28960">
                  <c:v>28.960000000000036</c:v>
                </c:pt>
                <c:pt idx="28961">
                  <c:v>28.961000000000013</c:v>
                </c:pt>
                <c:pt idx="28962">
                  <c:v>28.962000000000046</c:v>
                </c:pt>
                <c:pt idx="28963">
                  <c:v>28.963000000000022</c:v>
                </c:pt>
                <c:pt idx="28964">
                  <c:v>28.963999999999999</c:v>
                </c:pt>
                <c:pt idx="28965">
                  <c:v>28.965000000000032</c:v>
                </c:pt>
                <c:pt idx="28966">
                  <c:v>28.966000000000008</c:v>
                </c:pt>
                <c:pt idx="28967">
                  <c:v>28.967000000000041</c:v>
                </c:pt>
                <c:pt idx="28968">
                  <c:v>28.968000000000018</c:v>
                </c:pt>
                <c:pt idx="28969">
                  <c:v>28.968999999999994</c:v>
                </c:pt>
                <c:pt idx="28970">
                  <c:v>28.970000000000027</c:v>
                </c:pt>
                <c:pt idx="28971">
                  <c:v>28.971000000000004</c:v>
                </c:pt>
                <c:pt idx="28972">
                  <c:v>28.972000000000037</c:v>
                </c:pt>
                <c:pt idx="28973">
                  <c:v>28.973000000000013</c:v>
                </c:pt>
                <c:pt idx="28974">
                  <c:v>28.974000000000046</c:v>
                </c:pt>
                <c:pt idx="28975">
                  <c:v>28.975000000000023</c:v>
                </c:pt>
                <c:pt idx="28976">
                  <c:v>28.975999999999999</c:v>
                </c:pt>
                <c:pt idx="28977">
                  <c:v>28.977000000000032</c:v>
                </c:pt>
                <c:pt idx="28978">
                  <c:v>28.978000000000009</c:v>
                </c:pt>
                <c:pt idx="28979">
                  <c:v>28.979000000000042</c:v>
                </c:pt>
                <c:pt idx="28980">
                  <c:v>28.980000000000018</c:v>
                </c:pt>
                <c:pt idx="28981">
                  <c:v>28.980999999999995</c:v>
                </c:pt>
                <c:pt idx="28982">
                  <c:v>28.982000000000028</c:v>
                </c:pt>
                <c:pt idx="28983">
                  <c:v>28.983000000000004</c:v>
                </c:pt>
                <c:pt idx="28984">
                  <c:v>28.984000000000037</c:v>
                </c:pt>
                <c:pt idx="28985">
                  <c:v>28.985000000000014</c:v>
                </c:pt>
                <c:pt idx="28986">
                  <c:v>28.98599999999999</c:v>
                </c:pt>
                <c:pt idx="28987">
                  <c:v>28.987000000000023</c:v>
                </c:pt>
                <c:pt idx="28988">
                  <c:v>28.988</c:v>
                </c:pt>
                <c:pt idx="28989">
                  <c:v>28.989000000000033</c:v>
                </c:pt>
                <c:pt idx="28990">
                  <c:v>28.990000000000009</c:v>
                </c:pt>
                <c:pt idx="28991">
                  <c:v>28.991000000000042</c:v>
                </c:pt>
                <c:pt idx="28992">
                  <c:v>28.992000000000019</c:v>
                </c:pt>
                <c:pt idx="28993">
                  <c:v>28.992999999999995</c:v>
                </c:pt>
                <c:pt idx="28994">
                  <c:v>28.994000000000028</c:v>
                </c:pt>
                <c:pt idx="28995">
                  <c:v>28.995000000000005</c:v>
                </c:pt>
                <c:pt idx="28996">
                  <c:v>28.996000000000038</c:v>
                </c:pt>
                <c:pt idx="28997">
                  <c:v>28.997000000000014</c:v>
                </c:pt>
                <c:pt idx="28998">
                  <c:v>28.99799999999999</c:v>
                </c:pt>
                <c:pt idx="28999">
                  <c:v>28.999000000000024</c:v>
                </c:pt>
                <c:pt idx="29000">
                  <c:v>29</c:v>
                </c:pt>
                <c:pt idx="29001">
                  <c:v>29.001000000000033</c:v>
                </c:pt>
                <c:pt idx="29002">
                  <c:v>29.00200000000001</c:v>
                </c:pt>
                <c:pt idx="29003">
                  <c:v>29.003000000000043</c:v>
                </c:pt>
                <c:pt idx="29004">
                  <c:v>29.004000000000019</c:v>
                </c:pt>
                <c:pt idx="29005">
                  <c:v>29.004999999999995</c:v>
                </c:pt>
                <c:pt idx="29006">
                  <c:v>29.006000000000029</c:v>
                </c:pt>
                <c:pt idx="29007">
                  <c:v>29.007000000000005</c:v>
                </c:pt>
                <c:pt idx="29008">
                  <c:v>29.008000000000038</c:v>
                </c:pt>
                <c:pt idx="29009">
                  <c:v>29.009000000000015</c:v>
                </c:pt>
                <c:pt idx="29010">
                  <c:v>29.009999999999991</c:v>
                </c:pt>
                <c:pt idx="29011">
                  <c:v>29.011000000000024</c:v>
                </c:pt>
                <c:pt idx="29012">
                  <c:v>29.012</c:v>
                </c:pt>
                <c:pt idx="29013">
                  <c:v>29.013000000000034</c:v>
                </c:pt>
                <c:pt idx="29014">
                  <c:v>29.01400000000001</c:v>
                </c:pt>
                <c:pt idx="29015">
                  <c:v>29.015000000000043</c:v>
                </c:pt>
                <c:pt idx="29016">
                  <c:v>29.01600000000002</c:v>
                </c:pt>
                <c:pt idx="29017">
                  <c:v>29.016999999999996</c:v>
                </c:pt>
                <c:pt idx="29018">
                  <c:v>29.018000000000029</c:v>
                </c:pt>
                <c:pt idx="29019">
                  <c:v>29.019000000000005</c:v>
                </c:pt>
                <c:pt idx="29020">
                  <c:v>29.020000000000039</c:v>
                </c:pt>
                <c:pt idx="29021">
                  <c:v>29.021000000000015</c:v>
                </c:pt>
                <c:pt idx="29022">
                  <c:v>29.021999999999991</c:v>
                </c:pt>
                <c:pt idx="29023">
                  <c:v>29.023000000000025</c:v>
                </c:pt>
                <c:pt idx="29024">
                  <c:v>29.024000000000001</c:v>
                </c:pt>
                <c:pt idx="29025">
                  <c:v>29.025000000000034</c:v>
                </c:pt>
                <c:pt idx="29026">
                  <c:v>29.02600000000001</c:v>
                </c:pt>
                <c:pt idx="29027">
                  <c:v>29.027000000000044</c:v>
                </c:pt>
                <c:pt idx="29028">
                  <c:v>29.02800000000002</c:v>
                </c:pt>
                <c:pt idx="29029">
                  <c:v>29.028999999999996</c:v>
                </c:pt>
                <c:pt idx="29030">
                  <c:v>29.03000000000003</c:v>
                </c:pt>
                <c:pt idx="29031">
                  <c:v>29.031000000000006</c:v>
                </c:pt>
                <c:pt idx="29032">
                  <c:v>29.032000000000039</c:v>
                </c:pt>
                <c:pt idx="29033">
                  <c:v>29.033000000000015</c:v>
                </c:pt>
                <c:pt idx="29034">
                  <c:v>29.033999999999992</c:v>
                </c:pt>
                <c:pt idx="29035">
                  <c:v>29.035000000000025</c:v>
                </c:pt>
                <c:pt idx="29036">
                  <c:v>29.036000000000001</c:v>
                </c:pt>
                <c:pt idx="29037">
                  <c:v>29.037000000000035</c:v>
                </c:pt>
                <c:pt idx="29038">
                  <c:v>29.038000000000011</c:v>
                </c:pt>
                <c:pt idx="29039">
                  <c:v>29.039000000000044</c:v>
                </c:pt>
                <c:pt idx="29040">
                  <c:v>29.04000000000002</c:v>
                </c:pt>
                <c:pt idx="29041">
                  <c:v>29.040999999999997</c:v>
                </c:pt>
                <c:pt idx="29042">
                  <c:v>29.04200000000003</c:v>
                </c:pt>
                <c:pt idx="29043">
                  <c:v>29.043000000000006</c:v>
                </c:pt>
                <c:pt idx="29044">
                  <c:v>29.04400000000004</c:v>
                </c:pt>
                <c:pt idx="29045">
                  <c:v>29.045000000000016</c:v>
                </c:pt>
                <c:pt idx="29046">
                  <c:v>29.045999999999992</c:v>
                </c:pt>
                <c:pt idx="29047">
                  <c:v>29.047000000000025</c:v>
                </c:pt>
                <c:pt idx="29048">
                  <c:v>29.048000000000002</c:v>
                </c:pt>
                <c:pt idx="29049">
                  <c:v>29.049000000000035</c:v>
                </c:pt>
                <c:pt idx="29050">
                  <c:v>29.050000000000011</c:v>
                </c:pt>
                <c:pt idx="29051">
                  <c:v>29.051000000000045</c:v>
                </c:pt>
                <c:pt idx="29052">
                  <c:v>29.052000000000021</c:v>
                </c:pt>
                <c:pt idx="29053">
                  <c:v>29.052999999999997</c:v>
                </c:pt>
                <c:pt idx="29054">
                  <c:v>29.05400000000003</c:v>
                </c:pt>
                <c:pt idx="29055">
                  <c:v>29.055000000000007</c:v>
                </c:pt>
                <c:pt idx="29056">
                  <c:v>29.05600000000004</c:v>
                </c:pt>
                <c:pt idx="29057">
                  <c:v>29.057000000000016</c:v>
                </c:pt>
                <c:pt idx="29058">
                  <c:v>29.057999999999993</c:v>
                </c:pt>
                <c:pt idx="29059">
                  <c:v>29.059000000000026</c:v>
                </c:pt>
                <c:pt idx="29060">
                  <c:v>29.060000000000002</c:v>
                </c:pt>
                <c:pt idx="29061">
                  <c:v>29.061000000000035</c:v>
                </c:pt>
                <c:pt idx="29062">
                  <c:v>29.062000000000012</c:v>
                </c:pt>
                <c:pt idx="29063">
                  <c:v>29.063000000000045</c:v>
                </c:pt>
                <c:pt idx="29064">
                  <c:v>29.064000000000021</c:v>
                </c:pt>
                <c:pt idx="29065">
                  <c:v>29.064999999999998</c:v>
                </c:pt>
                <c:pt idx="29066">
                  <c:v>29.066000000000031</c:v>
                </c:pt>
                <c:pt idx="29067">
                  <c:v>29.067000000000007</c:v>
                </c:pt>
                <c:pt idx="29068">
                  <c:v>29.06800000000004</c:v>
                </c:pt>
                <c:pt idx="29069">
                  <c:v>29.069000000000017</c:v>
                </c:pt>
                <c:pt idx="29070">
                  <c:v>29.069999999999993</c:v>
                </c:pt>
                <c:pt idx="29071">
                  <c:v>29.071000000000026</c:v>
                </c:pt>
                <c:pt idx="29072">
                  <c:v>29.072000000000003</c:v>
                </c:pt>
                <c:pt idx="29073">
                  <c:v>29.073000000000036</c:v>
                </c:pt>
                <c:pt idx="29074">
                  <c:v>29.074000000000012</c:v>
                </c:pt>
                <c:pt idx="29075">
                  <c:v>29.075000000000045</c:v>
                </c:pt>
                <c:pt idx="29076">
                  <c:v>29.076000000000022</c:v>
                </c:pt>
                <c:pt idx="29077">
                  <c:v>29.076999999999998</c:v>
                </c:pt>
                <c:pt idx="29078">
                  <c:v>29.078000000000031</c:v>
                </c:pt>
                <c:pt idx="29079">
                  <c:v>29.079000000000008</c:v>
                </c:pt>
                <c:pt idx="29080">
                  <c:v>29.080000000000041</c:v>
                </c:pt>
                <c:pt idx="29081">
                  <c:v>29.081000000000017</c:v>
                </c:pt>
                <c:pt idx="29082">
                  <c:v>29.081999999999994</c:v>
                </c:pt>
                <c:pt idx="29083">
                  <c:v>29.083000000000027</c:v>
                </c:pt>
                <c:pt idx="29084">
                  <c:v>29.084000000000003</c:v>
                </c:pt>
                <c:pt idx="29085">
                  <c:v>29.085000000000036</c:v>
                </c:pt>
                <c:pt idx="29086">
                  <c:v>29.086000000000013</c:v>
                </c:pt>
                <c:pt idx="29087">
                  <c:v>29.087000000000046</c:v>
                </c:pt>
                <c:pt idx="29088">
                  <c:v>29.088000000000022</c:v>
                </c:pt>
                <c:pt idx="29089">
                  <c:v>29.088999999999999</c:v>
                </c:pt>
                <c:pt idx="29090">
                  <c:v>29.090000000000032</c:v>
                </c:pt>
                <c:pt idx="29091">
                  <c:v>29.091000000000008</c:v>
                </c:pt>
                <c:pt idx="29092">
                  <c:v>29.092000000000041</c:v>
                </c:pt>
                <c:pt idx="29093">
                  <c:v>29.093000000000018</c:v>
                </c:pt>
                <c:pt idx="29094">
                  <c:v>29.093999999999994</c:v>
                </c:pt>
                <c:pt idx="29095">
                  <c:v>29.095000000000027</c:v>
                </c:pt>
                <c:pt idx="29096">
                  <c:v>29.096000000000004</c:v>
                </c:pt>
                <c:pt idx="29097">
                  <c:v>29.097000000000037</c:v>
                </c:pt>
                <c:pt idx="29098">
                  <c:v>29.098000000000013</c:v>
                </c:pt>
                <c:pt idx="29099">
                  <c:v>29.099000000000046</c:v>
                </c:pt>
                <c:pt idx="29100">
                  <c:v>29.100000000000023</c:v>
                </c:pt>
                <c:pt idx="29101">
                  <c:v>29.100999999999999</c:v>
                </c:pt>
                <c:pt idx="29102">
                  <c:v>29.102000000000032</c:v>
                </c:pt>
                <c:pt idx="29103">
                  <c:v>29.103000000000009</c:v>
                </c:pt>
                <c:pt idx="29104">
                  <c:v>29.104000000000042</c:v>
                </c:pt>
                <c:pt idx="29105">
                  <c:v>29.105000000000018</c:v>
                </c:pt>
                <c:pt idx="29106">
                  <c:v>29.105999999999995</c:v>
                </c:pt>
                <c:pt idx="29107">
                  <c:v>29.107000000000028</c:v>
                </c:pt>
                <c:pt idx="29108">
                  <c:v>29.108000000000004</c:v>
                </c:pt>
                <c:pt idx="29109">
                  <c:v>29.109000000000037</c:v>
                </c:pt>
                <c:pt idx="29110">
                  <c:v>29.110000000000014</c:v>
                </c:pt>
                <c:pt idx="29111">
                  <c:v>29.11099999999999</c:v>
                </c:pt>
                <c:pt idx="29112">
                  <c:v>29.112000000000023</c:v>
                </c:pt>
                <c:pt idx="29113">
                  <c:v>29.113</c:v>
                </c:pt>
                <c:pt idx="29114">
                  <c:v>29.114000000000033</c:v>
                </c:pt>
                <c:pt idx="29115">
                  <c:v>29.115000000000009</c:v>
                </c:pt>
                <c:pt idx="29116">
                  <c:v>29.116000000000042</c:v>
                </c:pt>
                <c:pt idx="29117">
                  <c:v>29.117000000000019</c:v>
                </c:pt>
                <c:pt idx="29118">
                  <c:v>29.117999999999995</c:v>
                </c:pt>
                <c:pt idx="29119">
                  <c:v>29.119000000000028</c:v>
                </c:pt>
                <c:pt idx="29120">
                  <c:v>29.120000000000005</c:v>
                </c:pt>
                <c:pt idx="29121">
                  <c:v>29.121000000000038</c:v>
                </c:pt>
                <c:pt idx="29122">
                  <c:v>29.122000000000014</c:v>
                </c:pt>
                <c:pt idx="29123">
                  <c:v>29.12299999999999</c:v>
                </c:pt>
                <c:pt idx="29124">
                  <c:v>29.124000000000024</c:v>
                </c:pt>
                <c:pt idx="29125">
                  <c:v>29.125</c:v>
                </c:pt>
                <c:pt idx="29126">
                  <c:v>29.126000000000033</c:v>
                </c:pt>
                <c:pt idx="29127">
                  <c:v>29.12700000000001</c:v>
                </c:pt>
                <c:pt idx="29128">
                  <c:v>29.128000000000043</c:v>
                </c:pt>
                <c:pt idx="29129">
                  <c:v>29.129000000000019</c:v>
                </c:pt>
                <c:pt idx="29130">
                  <c:v>29.129999999999995</c:v>
                </c:pt>
                <c:pt idx="29131">
                  <c:v>29.131000000000029</c:v>
                </c:pt>
                <c:pt idx="29132">
                  <c:v>29.132000000000005</c:v>
                </c:pt>
                <c:pt idx="29133">
                  <c:v>29.133000000000038</c:v>
                </c:pt>
                <c:pt idx="29134">
                  <c:v>29.134000000000015</c:v>
                </c:pt>
                <c:pt idx="29135">
                  <c:v>29.134999999999991</c:v>
                </c:pt>
                <c:pt idx="29136">
                  <c:v>29.136000000000024</c:v>
                </c:pt>
                <c:pt idx="29137">
                  <c:v>29.137</c:v>
                </c:pt>
                <c:pt idx="29138">
                  <c:v>29.138000000000034</c:v>
                </c:pt>
                <c:pt idx="29139">
                  <c:v>29.13900000000001</c:v>
                </c:pt>
                <c:pt idx="29140">
                  <c:v>29.140000000000043</c:v>
                </c:pt>
                <c:pt idx="29141">
                  <c:v>29.14100000000002</c:v>
                </c:pt>
                <c:pt idx="29142">
                  <c:v>29.141999999999996</c:v>
                </c:pt>
                <c:pt idx="29143">
                  <c:v>29.143000000000029</c:v>
                </c:pt>
                <c:pt idx="29144">
                  <c:v>29.144000000000005</c:v>
                </c:pt>
                <c:pt idx="29145">
                  <c:v>29.145000000000039</c:v>
                </c:pt>
                <c:pt idx="29146">
                  <c:v>29.146000000000015</c:v>
                </c:pt>
                <c:pt idx="29147">
                  <c:v>29.146999999999991</c:v>
                </c:pt>
                <c:pt idx="29148">
                  <c:v>29.148000000000025</c:v>
                </c:pt>
                <c:pt idx="29149">
                  <c:v>29.149000000000001</c:v>
                </c:pt>
                <c:pt idx="29150">
                  <c:v>29.150000000000034</c:v>
                </c:pt>
                <c:pt idx="29151">
                  <c:v>29.15100000000001</c:v>
                </c:pt>
                <c:pt idx="29152">
                  <c:v>29.152000000000044</c:v>
                </c:pt>
                <c:pt idx="29153">
                  <c:v>29.15300000000002</c:v>
                </c:pt>
                <c:pt idx="29154">
                  <c:v>29.153999999999996</c:v>
                </c:pt>
                <c:pt idx="29155">
                  <c:v>29.15500000000003</c:v>
                </c:pt>
                <c:pt idx="29156">
                  <c:v>29.156000000000006</c:v>
                </c:pt>
                <c:pt idx="29157">
                  <c:v>29.157000000000039</c:v>
                </c:pt>
                <c:pt idx="29158">
                  <c:v>29.158000000000015</c:v>
                </c:pt>
                <c:pt idx="29159">
                  <c:v>29.158999999999992</c:v>
                </c:pt>
                <c:pt idx="29160">
                  <c:v>29.160000000000025</c:v>
                </c:pt>
                <c:pt idx="29161">
                  <c:v>29.161000000000001</c:v>
                </c:pt>
                <c:pt idx="29162">
                  <c:v>29.162000000000035</c:v>
                </c:pt>
                <c:pt idx="29163">
                  <c:v>29.163000000000011</c:v>
                </c:pt>
                <c:pt idx="29164">
                  <c:v>29.164000000000044</c:v>
                </c:pt>
                <c:pt idx="29165">
                  <c:v>29.16500000000002</c:v>
                </c:pt>
                <c:pt idx="29166">
                  <c:v>29.165999999999997</c:v>
                </c:pt>
                <c:pt idx="29167">
                  <c:v>29.16700000000003</c:v>
                </c:pt>
                <c:pt idx="29168">
                  <c:v>29.168000000000006</c:v>
                </c:pt>
                <c:pt idx="29169">
                  <c:v>29.16900000000004</c:v>
                </c:pt>
                <c:pt idx="29170">
                  <c:v>29.170000000000016</c:v>
                </c:pt>
                <c:pt idx="29171">
                  <c:v>29.170999999999992</c:v>
                </c:pt>
                <c:pt idx="29172">
                  <c:v>29.172000000000025</c:v>
                </c:pt>
                <c:pt idx="29173">
                  <c:v>29.173000000000002</c:v>
                </c:pt>
                <c:pt idx="29174">
                  <c:v>29.174000000000035</c:v>
                </c:pt>
                <c:pt idx="29175">
                  <c:v>29.175000000000011</c:v>
                </c:pt>
                <c:pt idx="29176">
                  <c:v>29.176000000000045</c:v>
                </c:pt>
                <c:pt idx="29177">
                  <c:v>29.177000000000021</c:v>
                </c:pt>
                <c:pt idx="29178">
                  <c:v>29.177999999999997</c:v>
                </c:pt>
                <c:pt idx="29179">
                  <c:v>29.17900000000003</c:v>
                </c:pt>
                <c:pt idx="29180">
                  <c:v>29.180000000000007</c:v>
                </c:pt>
                <c:pt idx="29181">
                  <c:v>29.18100000000004</c:v>
                </c:pt>
                <c:pt idx="29182">
                  <c:v>29.182000000000016</c:v>
                </c:pt>
                <c:pt idx="29183">
                  <c:v>29.182999999999993</c:v>
                </c:pt>
                <c:pt idx="29184">
                  <c:v>29.184000000000026</c:v>
                </c:pt>
                <c:pt idx="29185">
                  <c:v>29.185000000000002</c:v>
                </c:pt>
                <c:pt idx="29186">
                  <c:v>29.186000000000035</c:v>
                </c:pt>
                <c:pt idx="29187">
                  <c:v>29.187000000000012</c:v>
                </c:pt>
                <c:pt idx="29188">
                  <c:v>29.188000000000045</c:v>
                </c:pt>
                <c:pt idx="29189">
                  <c:v>29.189000000000021</c:v>
                </c:pt>
                <c:pt idx="29190">
                  <c:v>29.189999999999998</c:v>
                </c:pt>
                <c:pt idx="29191">
                  <c:v>29.191000000000031</c:v>
                </c:pt>
                <c:pt idx="29192">
                  <c:v>29.192000000000007</c:v>
                </c:pt>
                <c:pt idx="29193">
                  <c:v>29.19300000000004</c:v>
                </c:pt>
                <c:pt idx="29194">
                  <c:v>29.194000000000017</c:v>
                </c:pt>
                <c:pt idx="29195">
                  <c:v>29.194999999999993</c:v>
                </c:pt>
                <c:pt idx="29196">
                  <c:v>29.196000000000026</c:v>
                </c:pt>
                <c:pt idx="29197">
                  <c:v>29.197000000000003</c:v>
                </c:pt>
                <c:pt idx="29198">
                  <c:v>29.198000000000036</c:v>
                </c:pt>
                <c:pt idx="29199">
                  <c:v>29.199000000000012</c:v>
                </c:pt>
                <c:pt idx="29200">
                  <c:v>29.200000000000045</c:v>
                </c:pt>
                <c:pt idx="29201">
                  <c:v>29.201000000000022</c:v>
                </c:pt>
                <c:pt idx="29202">
                  <c:v>29.201999999999998</c:v>
                </c:pt>
                <c:pt idx="29203">
                  <c:v>29.203000000000031</c:v>
                </c:pt>
                <c:pt idx="29204">
                  <c:v>29.204000000000008</c:v>
                </c:pt>
                <c:pt idx="29205">
                  <c:v>29.205000000000041</c:v>
                </c:pt>
                <c:pt idx="29206">
                  <c:v>29.206000000000017</c:v>
                </c:pt>
                <c:pt idx="29207">
                  <c:v>29.206999999999994</c:v>
                </c:pt>
                <c:pt idx="29208">
                  <c:v>29.208000000000027</c:v>
                </c:pt>
                <c:pt idx="29209">
                  <c:v>29.209000000000003</c:v>
                </c:pt>
                <c:pt idx="29210">
                  <c:v>29.210000000000036</c:v>
                </c:pt>
                <c:pt idx="29211">
                  <c:v>29.211000000000013</c:v>
                </c:pt>
                <c:pt idx="29212">
                  <c:v>29.212000000000046</c:v>
                </c:pt>
                <c:pt idx="29213">
                  <c:v>29.213000000000022</c:v>
                </c:pt>
                <c:pt idx="29214">
                  <c:v>29.213999999999999</c:v>
                </c:pt>
                <c:pt idx="29215">
                  <c:v>29.215000000000032</c:v>
                </c:pt>
                <c:pt idx="29216">
                  <c:v>29.216000000000008</c:v>
                </c:pt>
                <c:pt idx="29217">
                  <c:v>29.217000000000041</c:v>
                </c:pt>
                <c:pt idx="29218">
                  <c:v>29.218000000000018</c:v>
                </c:pt>
                <c:pt idx="29219">
                  <c:v>29.218999999999994</c:v>
                </c:pt>
                <c:pt idx="29220">
                  <c:v>29.220000000000027</c:v>
                </c:pt>
                <c:pt idx="29221">
                  <c:v>29.221000000000004</c:v>
                </c:pt>
                <c:pt idx="29222">
                  <c:v>29.222000000000037</c:v>
                </c:pt>
                <c:pt idx="29223">
                  <c:v>29.223000000000013</c:v>
                </c:pt>
                <c:pt idx="29224">
                  <c:v>29.224000000000046</c:v>
                </c:pt>
                <c:pt idx="29225">
                  <c:v>29.225000000000023</c:v>
                </c:pt>
                <c:pt idx="29226">
                  <c:v>29.225999999999999</c:v>
                </c:pt>
                <c:pt idx="29227">
                  <c:v>29.227000000000032</c:v>
                </c:pt>
                <c:pt idx="29228">
                  <c:v>29.228000000000009</c:v>
                </c:pt>
                <c:pt idx="29229">
                  <c:v>29.229000000000042</c:v>
                </c:pt>
                <c:pt idx="29230">
                  <c:v>29.230000000000018</c:v>
                </c:pt>
                <c:pt idx="29231">
                  <c:v>29.230999999999995</c:v>
                </c:pt>
                <c:pt idx="29232">
                  <c:v>29.232000000000028</c:v>
                </c:pt>
                <c:pt idx="29233">
                  <c:v>29.233000000000004</c:v>
                </c:pt>
                <c:pt idx="29234">
                  <c:v>29.234000000000037</c:v>
                </c:pt>
                <c:pt idx="29235">
                  <c:v>29.235000000000014</c:v>
                </c:pt>
                <c:pt idx="29236">
                  <c:v>29.23599999999999</c:v>
                </c:pt>
                <c:pt idx="29237">
                  <c:v>29.237000000000023</c:v>
                </c:pt>
                <c:pt idx="29238">
                  <c:v>29.238</c:v>
                </c:pt>
                <c:pt idx="29239">
                  <c:v>29.239000000000033</c:v>
                </c:pt>
                <c:pt idx="29240">
                  <c:v>29.240000000000009</c:v>
                </c:pt>
                <c:pt idx="29241">
                  <c:v>29.241000000000042</c:v>
                </c:pt>
                <c:pt idx="29242">
                  <c:v>29.242000000000019</c:v>
                </c:pt>
                <c:pt idx="29243">
                  <c:v>29.242999999999995</c:v>
                </c:pt>
                <c:pt idx="29244">
                  <c:v>29.244000000000028</c:v>
                </c:pt>
                <c:pt idx="29245">
                  <c:v>29.245000000000005</c:v>
                </c:pt>
                <c:pt idx="29246">
                  <c:v>29.246000000000038</c:v>
                </c:pt>
                <c:pt idx="29247">
                  <c:v>29.247000000000014</c:v>
                </c:pt>
                <c:pt idx="29248">
                  <c:v>29.24799999999999</c:v>
                </c:pt>
                <c:pt idx="29249">
                  <c:v>29.249000000000024</c:v>
                </c:pt>
                <c:pt idx="29250">
                  <c:v>29.25</c:v>
                </c:pt>
                <c:pt idx="29251">
                  <c:v>29.251000000000033</c:v>
                </c:pt>
                <c:pt idx="29252">
                  <c:v>29.25200000000001</c:v>
                </c:pt>
                <c:pt idx="29253">
                  <c:v>29.253000000000043</c:v>
                </c:pt>
                <c:pt idx="29254">
                  <c:v>29.254000000000019</c:v>
                </c:pt>
                <c:pt idx="29255">
                  <c:v>29.254999999999995</c:v>
                </c:pt>
                <c:pt idx="29256">
                  <c:v>29.256000000000029</c:v>
                </c:pt>
                <c:pt idx="29257">
                  <c:v>29.257000000000005</c:v>
                </c:pt>
                <c:pt idx="29258">
                  <c:v>29.258000000000038</c:v>
                </c:pt>
                <c:pt idx="29259">
                  <c:v>29.259000000000015</c:v>
                </c:pt>
                <c:pt idx="29260">
                  <c:v>29.259999999999991</c:v>
                </c:pt>
                <c:pt idx="29261">
                  <c:v>29.261000000000024</c:v>
                </c:pt>
                <c:pt idx="29262">
                  <c:v>29.262</c:v>
                </c:pt>
                <c:pt idx="29263">
                  <c:v>29.263000000000034</c:v>
                </c:pt>
                <c:pt idx="29264">
                  <c:v>29.26400000000001</c:v>
                </c:pt>
                <c:pt idx="29265">
                  <c:v>29.265000000000043</c:v>
                </c:pt>
                <c:pt idx="29266">
                  <c:v>29.26600000000002</c:v>
                </c:pt>
                <c:pt idx="29267">
                  <c:v>29.266999999999996</c:v>
                </c:pt>
                <c:pt idx="29268">
                  <c:v>29.268000000000029</c:v>
                </c:pt>
                <c:pt idx="29269">
                  <c:v>29.269000000000005</c:v>
                </c:pt>
                <c:pt idx="29270">
                  <c:v>29.270000000000039</c:v>
                </c:pt>
                <c:pt idx="29271">
                  <c:v>29.271000000000015</c:v>
                </c:pt>
                <c:pt idx="29272">
                  <c:v>29.271999999999991</c:v>
                </c:pt>
                <c:pt idx="29273">
                  <c:v>29.273000000000025</c:v>
                </c:pt>
                <c:pt idx="29274">
                  <c:v>29.274000000000001</c:v>
                </c:pt>
                <c:pt idx="29275">
                  <c:v>29.275000000000034</c:v>
                </c:pt>
                <c:pt idx="29276">
                  <c:v>29.27600000000001</c:v>
                </c:pt>
                <c:pt idx="29277">
                  <c:v>29.277000000000044</c:v>
                </c:pt>
                <c:pt idx="29278">
                  <c:v>29.27800000000002</c:v>
                </c:pt>
                <c:pt idx="29279">
                  <c:v>29.278999999999996</c:v>
                </c:pt>
                <c:pt idx="29280">
                  <c:v>29.28000000000003</c:v>
                </c:pt>
                <c:pt idx="29281">
                  <c:v>29.281000000000006</c:v>
                </c:pt>
                <c:pt idx="29282">
                  <c:v>29.282000000000039</c:v>
                </c:pt>
                <c:pt idx="29283">
                  <c:v>29.283000000000015</c:v>
                </c:pt>
                <c:pt idx="29284">
                  <c:v>29.283999999999992</c:v>
                </c:pt>
                <c:pt idx="29285">
                  <c:v>29.285000000000025</c:v>
                </c:pt>
                <c:pt idx="29286">
                  <c:v>29.286000000000001</c:v>
                </c:pt>
                <c:pt idx="29287">
                  <c:v>29.287000000000035</c:v>
                </c:pt>
                <c:pt idx="29288">
                  <c:v>29.288000000000011</c:v>
                </c:pt>
                <c:pt idx="29289">
                  <c:v>29.289000000000044</c:v>
                </c:pt>
                <c:pt idx="29290">
                  <c:v>29.29000000000002</c:v>
                </c:pt>
                <c:pt idx="29291">
                  <c:v>29.290999999999997</c:v>
                </c:pt>
                <c:pt idx="29292">
                  <c:v>29.29200000000003</c:v>
                </c:pt>
                <c:pt idx="29293">
                  <c:v>29.293000000000006</c:v>
                </c:pt>
                <c:pt idx="29294">
                  <c:v>29.29400000000004</c:v>
                </c:pt>
                <c:pt idx="29295">
                  <c:v>29.295000000000016</c:v>
                </c:pt>
                <c:pt idx="29296">
                  <c:v>29.295999999999992</c:v>
                </c:pt>
                <c:pt idx="29297">
                  <c:v>29.297000000000025</c:v>
                </c:pt>
                <c:pt idx="29298">
                  <c:v>29.298000000000002</c:v>
                </c:pt>
                <c:pt idx="29299">
                  <c:v>29.299000000000035</c:v>
                </c:pt>
                <c:pt idx="29300">
                  <c:v>29.300000000000011</c:v>
                </c:pt>
                <c:pt idx="29301">
                  <c:v>29.301000000000045</c:v>
                </c:pt>
                <c:pt idx="29302">
                  <c:v>29.302000000000021</c:v>
                </c:pt>
                <c:pt idx="29303">
                  <c:v>29.302999999999997</c:v>
                </c:pt>
                <c:pt idx="29304">
                  <c:v>29.30400000000003</c:v>
                </c:pt>
                <c:pt idx="29305">
                  <c:v>29.305000000000007</c:v>
                </c:pt>
                <c:pt idx="29306">
                  <c:v>29.30600000000004</c:v>
                </c:pt>
                <c:pt idx="29307">
                  <c:v>29.307000000000016</c:v>
                </c:pt>
                <c:pt idx="29308">
                  <c:v>29.307999999999993</c:v>
                </c:pt>
                <c:pt idx="29309">
                  <c:v>29.309000000000026</c:v>
                </c:pt>
                <c:pt idx="29310">
                  <c:v>29.310000000000002</c:v>
                </c:pt>
                <c:pt idx="29311">
                  <c:v>29.311000000000035</c:v>
                </c:pt>
                <c:pt idx="29312">
                  <c:v>29.312000000000012</c:v>
                </c:pt>
                <c:pt idx="29313">
                  <c:v>29.313000000000045</c:v>
                </c:pt>
                <c:pt idx="29314">
                  <c:v>29.314000000000021</c:v>
                </c:pt>
                <c:pt idx="29315">
                  <c:v>29.314999999999998</c:v>
                </c:pt>
                <c:pt idx="29316">
                  <c:v>29.316000000000031</c:v>
                </c:pt>
                <c:pt idx="29317">
                  <c:v>29.317000000000007</c:v>
                </c:pt>
                <c:pt idx="29318">
                  <c:v>29.31800000000004</c:v>
                </c:pt>
                <c:pt idx="29319">
                  <c:v>29.319000000000017</c:v>
                </c:pt>
                <c:pt idx="29320">
                  <c:v>29.319999999999993</c:v>
                </c:pt>
                <c:pt idx="29321">
                  <c:v>29.321000000000026</c:v>
                </c:pt>
                <c:pt idx="29322">
                  <c:v>29.322000000000003</c:v>
                </c:pt>
                <c:pt idx="29323">
                  <c:v>29.323000000000036</c:v>
                </c:pt>
                <c:pt idx="29324">
                  <c:v>29.324000000000012</c:v>
                </c:pt>
                <c:pt idx="29325">
                  <c:v>29.325000000000045</c:v>
                </c:pt>
                <c:pt idx="29326">
                  <c:v>29.326000000000022</c:v>
                </c:pt>
                <c:pt idx="29327">
                  <c:v>29.326999999999998</c:v>
                </c:pt>
                <c:pt idx="29328">
                  <c:v>29.328000000000031</c:v>
                </c:pt>
                <c:pt idx="29329">
                  <c:v>29.329000000000008</c:v>
                </c:pt>
                <c:pt idx="29330">
                  <c:v>29.330000000000041</c:v>
                </c:pt>
                <c:pt idx="29331">
                  <c:v>29.331000000000017</c:v>
                </c:pt>
                <c:pt idx="29332">
                  <c:v>29.331999999999994</c:v>
                </c:pt>
                <c:pt idx="29333">
                  <c:v>29.333000000000027</c:v>
                </c:pt>
                <c:pt idx="29334">
                  <c:v>29.334000000000003</c:v>
                </c:pt>
                <c:pt idx="29335">
                  <c:v>29.335000000000036</c:v>
                </c:pt>
                <c:pt idx="29336">
                  <c:v>29.336000000000013</c:v>
                </c:pt>
                <c:pt idx="29337">
                  <c:v>29.337000000000046</c:v>
                </c:pt>
                <c:pt idx="29338">
                  <c:v>29.338000000000022</c:v>
                </c:pt>
                <c:pt idx="29339">
                  <c:v>29.338999999999999</c:v>
                </c:pt>
                <c:pt idx="29340">
                  <c:v>29.340000000000032</c:v>
                </c:pt>
                <c:pt idx="29341">
                  <c:v>29.341000000000008</c:v>
                </c:pt>
                <c:pt idx="29342">
                  <c:v>29.342000000000041</c:v>
                </c:pt>
                <c:pt idx="29343">
                  <c:v>29.343000000000018</c:v>
                </c:pt>
                <c:pt idx="29344">
                  <c:v>29.343999999999994</c:v>
                </c:pt>
                <c:pt idx="29345">
                  <c:v>29.345000000000027</c:v>
                </c:pt>
                <c:pt idx="29346">
                  <c:v>29.346000000000004</c:v>
                </c:pt>
                <c:pt idx="29347">
                  <c:v>29.347000000000037</c:v>
                </c:pt>
                <c:pt idx="29348">
                  <c:v>29.348000000000013</c:v>
                </c:pt>
                <c:pt idx="29349">
                  <c:v>29.349000000000046</c:v>
                </c:pt>
                <c:pt idx="29350">
                  <c:v>29.350000000000023</c:v>
                </c:pt>
                <c:pt idx="29351">
                  <c:v>29.350999999999999</c:v>
                </c:pt>
                <c:pt idx="29352">
                  <c:v>29.352000000000032</c:v>
                </c:pt>
                <c:pt idx="29353">
                  <c:v>29.353000000000009</c:v>
                </c:pt>
                <c:pt idx="29354">
                  <c:v>29.354000000000042</c:v>
                </c:pt>
                <c:pt idx="29355">
                  <c:v>29.355000000000018</c:v>
                </c:pt>
                <c:pt idx="29356">
                  <c:v>29.355999999999995</c:v>
                </c:pt>
                <c:pt idx="29357">
                  <c:v>29.357000000000028</c:v>
                </c:pt>
                <c:pt idx="29358">
                  <c:v>29.358000000000004</c:v>
                </c:pt>
                <c:pt idx="29359">
                  <c:v>29.359000000000037</c:v>
                </c:pt>
                <c:pt idx="29360">
                  <c:v>29.360000000000014</c:v>
                </c:pt>
                <c:pt idx="29361">
                  <c:v>29.36099999999999</c:v>
                </c:pt>
                <c:pt idx="29362">
                  <c:v>29.362000000000023</c:v>
                </c:pt>
                <c:pt idx="29363">
                  <c:v>29.363</c:v>
                </c:pt>
                <c:pt idx="29364">
                  <c:v>29.364000000000033</c:v>
                </c:pt>
                <c:pt idx="29365">
                  <c:v>29.365000000000009</c:v>
                </c:pt>
                <c:pt idx="29366">
                  <c:v>29.366000000000042</c:v>
                </c:pt>
                <c:pt idx="29367">
                  <c:v>29.367000000000019</c:v>
                </c:pt>
                <c:pt idx="29368">
                  <c:v>29.367999999999995</c:v>
                </c:pt>
                <c:pt idx="29369">
                  <c:v>29.369000000000028</c:v>
                </c:pt>
                <c:pt idx="29370">
                  <c:v>29.370000000000005</c:v>
                </c:pt>
                <c:pt idx="29371">
                  <c:v>29.371000000000038</c:v>
                </c:pt>
                <c:pt idx="29372">
                  <c:v>29.372000000000014</c:v>
                </c:pt>
                <c:pt idx="29373">
                  <c:v>29.37299999999999</c:v>
                </c:pt>
                <c:pt idx="29374">
                  <c:v>29.374000000000024</c:v>
                </c:pt>
                <c:pt idx="29375">
                  <c:v>29.375</c:v>
                </c:pt>
                <c:pt idx="29376">
                  <c:v>29.376000000000033</c:v>
                </c:pt>
                <c:pt idx="29377">
                  <c:v>29.37700000000001</c:v>
                </c:pt>
                <c:pt idx="29378">
                  <c:v>29.378000000000043</c:v>
                </c:pt>
                <c:pt idx="29379">
                  <c:v>29.379000000000019</c:v>
                </c:pt>
                <c:pt idx="29380">
                  <c:v>29.379999999999995</c:v>
                </c:pt>
                <c:pt idx="29381">
                  <c:v>29.381000000000029</c:v>
                </c:pt>
                <c:pt idx="29382">
                  <c:v>29.382000000000005</c:v>
                </c:pt>
                <c:pt idx="29383">
                  <c:v>29.383000000000038</c:v>
                </c:pt>
                <c:pt idx="29384">
                  <c:v>29.384000000000015</c:v>
                </c:pt>
                <c:pt idx="29385">
                  <c:v>29.384999999999991</c:v>
                </c:pt>
                <c:pt idx="29386">
                  <c:v>29.386000000000024</c:v>
                </c:pt>
                <c:pt idx="29387">
                  <c:v>29.387</c:v>
                </c:pt>
                <c:pt idx="29388">
                  <c:v>29.388000000000034</c:v>
                </c:pt>
                <c:pt idx="29389">
                  <c:v>29.38900000000001</c:v>
                </c:pt>
                <c:pt idx="29390">
                  <c:v>29.390000000000043</c:v>
                </c:pt>
                <c:pt idx="29391">
                  <c:v>29.39100000000002</c:v>
                </c:pt>
                <c:pt idx="29392">
                  <c:v>29.391999999999996</c:v>
                </c:pt>
                <c:pt idx="29393">
                  <c:v>29.393000000000029</c:v>
                </c:pt>
                <c:pt idx="29394">
                  <c:v>29.394000000000005</c:v>
                </c:pt>
                <c:pt idx="29395">
                  <c:v>29.395000000000039</c:v>
                </c:pt>
                <c:pt idx="29396">
                  <c:v>29.396000000000015</c:v>
                </c:pt>
                <c:pt idx="29397">
                  <c:v>29.396999999999991</c:v>
                </c:pt>
                <c:pt idx="29398">
                  <c:v>29.398000000000025</c:v>
                </c:pt>
                <c:pt idx="29399">
                  <c:v>29.399000000000001</c:v>
                </c:pt>
                <c:pt idx="29400">
                  <c:v>29.400000000000034</c:v>
                </c:pt>
                <c:pt idx="29401">
                  <c:v>29.40100000000001</c:v>
                </c:pt>
                <c:pt idx="29402">
                  <c:v>29.402000000000044</c:v>
                </c:pt>
                <c:pt idx="29403">
                  <c:v>29.40300000000002</c:v>
                </c:pt>
                <c:pt idx="29404">
                  <c:v>29.403999999999996</c:v>
                </c:pt>
                <c:pt idx="29405">
                  <c:v>29.40500000000003</c:v>
                </c:pt>
                <c:pt idx="29406">
                  <c:v>29.406000000000006</c:v>
                </c:pt>
                <c:pt idx="29407">
                  <c:v>29.407000000000039</c:v>
                </c:pt>
                <c:pt idx="29408">
                  <c:v>29.408000000000015</c:v>
                </c:pt>
                <c:pt idx="29409">
                  <c:v>29.408999999999992</c:v>
                </c:pt>
                <c:pt idx="29410">
                  <c:v>29.410000000000025</c:v>
                </c:pt>
                <c:pt idx="29411">
                  <c:v>29.411000000000001</c:v>
                </c:pt>
                <c:pt idx="29412">
                  <c:v>29.412000000000035</c:v>
                </c:pt>
                <c:pt idx="29413">
                  <c:v>29.413000000000011</c:v>
                </c:pt>
                <c:pt idx="29414">
                  <c:v>29.414000000000044</c:v>
                </c:pt>
                <c:pt idx="29415">
                  <c:v>29.41500000000002</c:v>
                </c:pt>
                <c:pt idx="29416">
                  <c:v>29.415999999999997</c:v>
                </c:pt>
                <c:pt idx="29417">
                  <c:v>29.41700000000003</c:v>
                </c:pt>
                <c:pt idx="29418">
                  <c:v>29.418000000000006</c:v>
                </c:pt>
                <c:pt idx="29419">
                  <c:v>29.41900000000004</c:v>
                </c:pt>
                <c:pt idx="29420">
                  <c:v>29.420000000000016</c:v>
                </c:pt>
                <c:pt idx="29421">
                  <c:v>29.420999999999992</c:v>
                </c:pt>
                <c:pt idx="29422">
                  <c:v>29.422000000000025</c:v>
                </c:pt>
                <c:pt idx="29423">
                  <c:v>29.423000000000002</c:v>
                </c:pt>
                <c:pt idx="29424">
                  <c:v>29.424000000000035</c:v>
                </c:pt>
                <c:pt idx="29425">
                  <c:v>29.425000000000011</c:v>
                </c:pt>
                <c:pt idx="29426">
                  <c:v>29.426000000000045</c:v>
                </c:pt>
                <c:pt idx="29427">
                  <c:v>29.427000000000021</c:v>
                </c:pt>
                <c:pt idx="29428">
                  <c:v>29.427999999999997</c:v>
                </c:pt>
                <c:pt idx="29429">
                  <c:v>29.42900000000003</c:v>
                </c:pt>
                <c:pt idx="29430">
                  <c:v>29.430000000000007</c:v>
                </c:pt>
                <c:pt idx="29431">
                  <c:v>29.43100000000004</c:v>
                </c:pt>
                <c:pt idx="29432">
                  <c:v>29.432000000000016</c:v>
                </c:pt>
                <c:pt idx="29433">
                  <c:v>29.432999999999993</c:v>
                </c:pt>
                <c:pt idx="29434">
                  <c:v>29.434000000000026</c:v>
                </c:pt>
                <c:pt idx="29435">
                  <c:v>29.435000000000002</c:v>
                </c:pt>
                <c:pt idx="29436">
                  <c:v>29.436000000000035</c:v>
                </c:pt>
                <c:pt idx="29437">
                  <c:v>29.437000000000012</c:v>
                </c:pt>
                <c:pt idx="29438">
                  <c:v>29.438000000000045</c:v>
                </c:pt>
                <c:pt idx="29439">
                  <c:v>29.439000000000021</c:v>
                </c:pt>
                <c:pt idx="29440">
                  <c:v>29.439999999999998</c:v>
                </c:pt>
                <c:pt idx="29441">
                  <c:v>29.441000000000031</c:v>
                </c:pt>
                <c:pt idx="29442">
                  <c:v>29.442000000000007</c:v>
                </c:pt>
                <c:pt idx="29443">
                  <c:v>29.44300000000004</c:v>
                </c:pt>
                <c:pt idx="29444">
                  <c:v>29.444000000000017</c:v>
                </c:pt>
                <c:pt idx="29445">
                  <c:v>29.444999999999993</c:v>
                </c:pt>
                <c:pt idx="29446">
                  <c:v>29.446000000000026</c:v>
                </c:pt>
                <c:pt idx="29447">
                  <c:v>29.447000000000003</c:v>
                </c:pt>
                <c:pt idx="29448">
                  <c:v>29.448000000000036</c:v>
                </c:pt>
                <c:pt idx="29449">
                  <c:v>29.449000000000012</c:v>
                </c:pt>
                <c:pt idx="29450">
                  <c:v>29.450000000000045</c:v>
                </c:pt>
                <c:pt idx="29451">
                  <c:v>29.451000000000022</c:v>
                </c:pt>
                <c:pt idx="29452">
                  <c:v>29.451999999999998</c:v>
                </c:pt>
                <c:pt idx="29453">
                  <c:v>29.453000000000031</c:v>
                </c:pt>
                <c:pt idx="29454">
                  <c:v>29.454000000000008</c:v>
                </c:pt>
                <c:pt idx="29455">
                  <c:v>29.455000000000041</c:v>
                </c:pt>
                <c:pt idx="29456">
                  <c:v>29.456000000000017</c:v>
                </c:pt>
                <c:pt idx="29457">
                  <c:v>29.456999999999994</c:v>
                </c:pt>
                <c:pt idx="29458">
                  <c:v>29.458000000000027</c:v>
                </c:pt>
                <c:pt idx="29459">
                  <c:v>29.459000000000003</c:v>
                </c:pt>
                <c:pt idx="29460">
                  <c:v>29.460000000000036</c:v>
                </c:pt>
                <c:pt idx="29461">
                  <c:v>29.461000000000013</c:v>
                </c:pt>
                <c:pt idx="29462">
                  <c:v>29.462000000000046</c:v>
                </c:pt>
                <c:pt idx="29463">
                  <c:v>29.463000000000022</c:v>
                </c:pt>
                <c:pt idx="29464">
                  <c:v>29.463999999999999</c:v>
                </c:pt>
                <c:pt idx="29465">
                  <c:v>29.465000000000032</c:v>
                </c:pt>
                <c:pt idx="29466">
                  <c:v>29.466000000000008</c:v>
                </c:pt>
                <c:pt idx="29467">
                  <c:v>29.467000000000041</c:v>
                </c:pt>
                <c:pt idx="29468">
                  <c:v>29.468000000000018</c:v>
                </c:pt>
                <c:pt idx="29469">
                  <c:v>29.468999999999994</c:v>
                </c:pt>
                <c:pt idx="29470">
                  <c:v>29.470000000000027</c:v>
                </c:pt>
                <c:pt idx="29471">
                  <c:v>29.471000000000004</c:v>
                </c:pt>
                <c:pt idx="29472">
                  <c:v>29.472000000000037</c:v>
                </c:pt>
                <c:pt idx="29473">
                  <c:v>29.473000000000013</c:v>
                </c:pt>
                <c:pt idx="29474">
                  <c:v>29.474000000000046</c:v>
                </c:pt>
                <c:pt idx="29475">
                  <c:v>29.475000000000023</c:v>
                </c:pt>
                <c:pt idx="29476">
                  <c:v>29.475999999999999</c:v>
                </c:pt>
                <c:pt idx="29477">
                  <c:v>29.477000000000032</c:v>
                </c:pt>
                <c:pt idx="29478">
                  <c:v>29.478000000000009</c:v>
                </c:pt>
                <c:pt idx="29479">
                  <c:v>29.479000000000042</c:v>
                </c:pt>
                <c:pt idx="29480">
                  <c:v>29.480000000000018</c:v>
                </c:pt>
                <c:pt idx="29481">
                  <c:v>29.480999999999995</c:v>
                </c:pt>
                <c:pt idx="29482">
                  <c:v>29.482000000000028</c:v>
                </c:pt>
                <c:pt idx="29483">
                  <c:v>29.483000000000004</c:v>
                </c:pt>
                <c:pt idx="29484">
                  <c:v>29.484000000000037</c:v>
                </c:pt>
                <c:pt idx="29485">
                  <c:v>29.485000000000014</c:v>
                </c:pt>
                <c:pt idx="29486">
                  <c:v>29.48599999999999</c:v>
                </c:pt>
                <c:pt idx="29487">
                  <c:v>29.487000000000023</c:v>
                </c:pt>
                <c:pt idx="29488">
                  <c:v>29.488</c:v>
                </c:pt>
                <c:pt idx="29489">
                  <c:v>29.489000000000033</c:v>
                </c:pt>
                <c:pt idx="29490">
                  <c:v>29.490000000000009</c:v>
                </c:pt>
                <c:pt idx="29491">
                  <c:v>29.491000000000042</c:v>
                </c:pt>
                <c:pt idx="29492">
                  <c:v>29.492000000000019</c:v>
                </c:pt>
                <c:pt idx="29493">
                  <c:v>29.492999999999995</c:v>
                </c:pt>
                <c:pt idx="29494">
                  <c:v>29.494000000000028</c:v>
                </c:pt>
                <c:pt idx="29495">
                  <c:v>29.495000000000005</c:v>
                </c:pt>
                <c:pt idx="29496">
                  <c:v>29.496000000000038</c:v>
                </c:pt>
                <c:pt idx="29497">
                  <c:v>29.497000000000014</c:v>
                </c:pt>
                <c:pt idx="29498">
                  <c:v>29.49799999999999</c:v>
                </c:pt>
                <c:pt idx="29499">
                  <c:v>29.499000000000024</c:v>
                </c:pt>
                <c:pt idx="29500">
                  <c:v>29.5</c:v>
                </c:pt>
                <c:pt idx="29501">
                  <c:v>29.501000000000033</c:v>
                </c:pt>
                <c:pt idx="29502">
                  <c:v>29.50200000000001</c:v>
                </c:pt>
                <c:pt idx="29503">
                  <c:v>29.503000000000043</c:v>
                </c:pt>
                <c:pt idx="29504">
                  <c:v>29.504000000000019</c:v>
                </c:pt>
                <c:pt idx="29505">
                  <c:v>29.504999999999995</c:v>
                </c:pt>
                <c:pt idx="29506">
                  <c:v>29.506000000000029</c:v>
                </c:pt>
                <c:pt idx="29507">
                  <c:v>29.507000000000005</c:v>
                </c:pt>
                <c:pt idx="29508">
                  <c:v>29.508000000000038</c:v>
                </c:pt>
                <c:pt idx="29509">
                  <c:v>29.509000000000015</c:v>
                </c:pt>
                <c:pt idx="29510">
                  <c:v>29.509999999999991</c:v>
                </c:pt>
                <c:pt idx="29511">
                  <c:v>29.511000000000024</c:v>
                </c:pt>
                <c:pt idx="29512">
                  <c:v>29.512</c:v>
                </c:pt>
                <c:pt idx="29513">
                  <c:v>29.513000000000034</c:v>
                </c:pt>
                <c:pt idx="29514">
                  <c:v>29.51400000000001</c:v>
                </c:pt>
                <c:pt idx="29515">
                  <c:v>29.515000000000043</c:v>
                </c:pt>
                <c:pt idx="29516">
                  <c:v>29.51600000000002</c:v>
                </c:pt>
                <c:pt idx="29517">
                  <c:v>29.516999999999996</c:v>
                </c:pt>
                <c:pt idx="29518">
                  <c:v>29.518000000000029</c:v>
                </c:pt>
                <c:pt idx="29519">
                  <c:v>29.519000000000005</c:v>
                </c:pt>
                <c:pt idx="29520">
                  <c:v>29.520000000000039</c:v>
                </c:pt>
                <c:pt idx="29521">
                  <c:v>29.521000000000015</c:v>
                </c:pt>
                <c:pt idx="29522">
                  <c:v>29.521999999999991</c:v>
                </c:pt>
                <c:pt idx="29523">
                  <c:v>29.523000000000025</c:v>
                </c:pt>
                <c:pt idx="29524">
                  <c:v>29.524000000000001</c:v>
                </c:pt>
                <c:pt idx="29525">
                  <c:v>29.525000000000034</c:v>
                </c:pt>
                <c:pt idx="29526">
                  <c:v>29.52600000000001</c:v>
                </c:pt>
                <c:pt idx="29527">
                  <c:v>29.527000000000044</c:v>
                </c:pt>
                <c:pt idx="29528">
                  <c:v>29.52800000000002</c:v>
                </c:pt>
                <c:pt idx="29529">
                  <c:v>29.528999999999996</c:v>
                </c:pt>
                <c:pt idx="29530">
                  <c:v>29.53000000000003</c:v>
                </c:pt>
                <c:pt idx="29531">
                  <c:v>29.531000000000006</c:v>
                </c:pt>
                <c:pt idx="29532">
                  <c:v>29.532000000000039</c:v>
                </c:pt>
                <c:pt idx="29533">
                  <c:v>29.533000000000015</c:v>
                </c:pt>
                <c:pt idx="29534">
                  <c:v>29.533999999999992</c:v>
                </c:pt>
                <c:pt idx="29535">
                  <c:v>29.535000000000025</c:v>
                </c:pt>
                <c:pt idx="29536">
                  <c:v>29.536000000000001</c:v>
                </c:pt>
                <c:pt idx="29537">
                  <c:v>29.537000000000035</c:v>
                </c:pt>
                <c:pt idx="29538">
                  <c:v>29.538000000000011</c:v>
                </c:pt>
                <c:pt idx="29539">
                  <c:v>29.539000000000044</c:v>
                </c:pt>
                <c:pt idx="29540">
                  <c:v>29.54000000000002</c:v>
                </c:pt>
                <c:pt idx="29541">
                  <c:v>29.540999999999997</c:v>
                </c:pt>
                <c:pt idx="29542">
                  <c:v>29.54200000000003</c:v>
                </c:pt>
                <c:pt idx="29543">
                  <c:v>29.543000000000006</c:v>
                </c:pt>
                <c:pt idx="29544">
                  <c:v>29.54400000000004</c:v>
                </c:pt>
                <c:pt idx="29545">
                  <c:v>29.545000000000016</c:v>
                </c:pt>
                <c:pt idx="29546">
                  <c:v>29.545999999999992</c:v>
                </c:pt>
                <c:pt idx="29547">
                  <c:v>29.547000000000025</c:v>
                </c:pt>
                <c:pt idx="29548">
                  <c:v>29.548000000000002</c:v>
                </c:pt>
                <c:pt idx="29549">
                  <c:v>29.549000000000035</c:v>
                </c:pt>
                <c:pt idx="29550">
                  <c:v>29.550000000000011</c:v>
                </c:pt>
                <c:pt idx="29551">
                  <c:v>29.551000000000045</c:v>
                </c:pt>
                <c:pt idx="29552">
                  <c:v>29.552000000000021</c:v>
                </c:pt>
                <c:pt idx="29553">
                  <c:v>29.552999999999997</c:v>
                </c:pt>
                <c:pt idx="29554">
                  <c:v>29.55400000000003</c:v>
                </c:pt>
                <c:pt idx="29555">
                  <c:v>29.555000000000007</c:v>
                </c:pt>
                <c:pt idx="29556">
                  <c:v>29.55600000000004</c:v>
                </c:pt>
                <c:pt idx="29557">
                  <c:v>29.557000000000016</c:v>
                </c:pt>
                <c:pt idx="29558">
                  <c:v>29.557999999999993</c:v>
                </c:pt>
                <c:pt idx="29559">
                  <c:v>29.559000000000026</c:v>
                </c:pt>
                <c:pt idx="29560">
                  <c:v>29.560000000000002</c:v>
                </c:pt>
                <c:pt idx="29561">
                  <c:v>29.561000000000035</c:v>
                </c:pt>
                <c:pt idx="29562">
                  <c:v>29.562000000000012</c:v>
                </c:pt>
                <c:pt idx="29563">
                  <c:v>29.563000000000045</c:v>
                </c:pt>
                <c:pt idx="29564">
                  <c:v>29.564000000000021</c:v>
                </c:pt>
                <c:pt idx="29565">
                  <c:v>29.564999999999998</c:v>
                </c:pt>
                <c:pt idx="29566">
                  <c:v>29.566000000000031</c:v>
                </c:pt>
                <c:pt idx="29567">
                  <c:v>29.567000000000007</c:v>
                </c:pt>
                <c:pt idx="29568">
                  <c:v>29.56800000000004</c:v>
                </c:pt>
                <c:pt idx="29569">
                  <c:v>29.569000000000017</c:v>
                </c:pt>
                <c:pt idx="29570">
                  <c:v>29.569999999999993</c:v>
                </c:pt>
                <c:pt idx="29571">
                  <c:v>29.571000000000026</c:v>
                </c:pt>
                <c:pt idx="29572">
                  <c:v>29.572000000000003</c:v>
                </c:pt>
                <c:pt idx="29573">
                  <c:v>29.573000000000036</c:v>
                </c:pt>
                <c:pt idx="29574">
                  <c:v>29.574000000000012</c:v>
                </c:pt>
                <c:pt idx="29575">
                  <c:v>29.575000000000045</c:v>
                </c:pt>
                <c:pt idx="29576">
                  <c:v>29.576000000000022</c:v>
                </c:pt>
                <c:pt idx="29577">
                  <c:v>29.576999999999998</c:v>
                </c:pt>
                <c:pt idx="29578">
                  <c:v>29.578000000000031</c:v>
                </c:pt>
                <c:pt idx="29579">
                  <c:v>29.579000000000008</c:v>
                </c:pt>
                <c:pt idx="29580">
                  <c:v>29.580000000000041</c:v>
                </c:pt>
                <c:pt idx="29581">
                  <c:v>29.581000000000017</c:v>
                </c:pt>
                <c:pt idx="29582">
                  <c:v>29.581999999999994</c:v>
                </c:pt>
                <c:pt idx="29583">
                  <c:v>29.583000000000027</c:v>
                </c:pt>
                <c:pt idx="29584">
                  <c:v>29.584000000000003</c:v>
                </c:pt>
                <c:pt idx="29585">
                  <c:v>29.585000000000036</c:v>
                </c:pt>
                <c:pt idx="29586">
                  <c:v>29.586000000000013</c:v>
                </c:pt>
                <c:pt idx="29587">
                  <c:v>29.587000000000046</c:v>
                </c:pt>
                <c:pt idx="29588">
                  <c:v>29.588000000000022</c:v>
                </c:pt>
                <c:pt idx="29589">
                  <c:v>29.588999999999999</c:v>
                </c:pt>
                <c:pt idx="29590">
                  <c:v>29.590000000000032</c:v>
                </c:pt>
                <c:pt idx="29591">
                  <c:v>29.591000000000008</c:v>
                </c:pt>
                <c:pt idx="29592">
                  <c:v>29.592000000000041</c:v>
                </c:pt>
                <c:pt idx="29593">
                  <c:v>29.593000000000018</c:v>
                </c:pt>
                <c:pt idx="29594">
                  <c:v>29.593999999999994</c:v>
                </c:pt>
                <c:pt idx="29595">
                  <c:v>29.595000000000027</c:v>
                </c:pt>
                <c:pt idx="29596">
                  <c:v>29.596000000000004</c:v>
                </c:pt>
                <c:pt idx="29597">
                  <c:v>29.597000000000037</c:v>
                </c:pt>
                <c:pt idx="29598">
                  <c:v>29.598000000000013</c:v>
                </c:pt>
                <c:pt idx="29599">
                  <c:v>29.599000000000046</c:v>
                </c:pt>
                <c:pt idx="29600">
                  <c:v>29.600000000000023</c:v>
                </c:pt>
                <c:pt idx="29601">
                  <c:v>29.600999999999999</c:v>
                </c:pt>
                <c:pt idx="29602">
                  <c:v>29.602000000000032</c:v>
                </c:pt>
                <c:pt idx="29603">
                  <c:v>29.603000000000009</c:v>
                </c:pt>
                <c:pt idx="29604">
                  <c:v>29.604000000000042</c:v>
                </c:pt>
                <c:pt idx="29605">
                  <c:v>29.605000000000018</c:v>
                </c:pt>
                <c:pt idx="29606">
                  <c:v>29.605999999999995</c:v>
                </c:pt>
                <c:pt idx="29607">
                  <c:v>29.607000000000028</c:v>
                </c:pt>
                <c:pt idx="29608">
                  <c:v>29.608000000000004</c:v>
                </c:pt>
                <c:pt idx="29609">
                  <c:v>29.609000000000037</c:v>
                </c:pt>
                <c:pt idx="29610">
                  <c:v>29.610000000000014</c:v>
                </c:pt>
                <c:pt idx="29611">
                  <c:v>29.61099999999999</c:v>
                </c:pt>
                <c:pt idx="29612">
                  <c:v>29.612000000000023</c:v>
                </c:pt>
                <c:pt idx="29613">
                  <c:v>29.613</c:v>
                </c:pt>
                <c:pt idx="29614">
                  <c:v>29.614000000000033</c:v>
                </c:pt>
                <c:pt idx="29615">
                  <c:v>29.615000000000009</c:v>
                </c:pt>
                <c:pt idx="29616">
                  <c:v>29.616000000000042</c:v>
                </c:pt>
                <c:pt idx="29617">
                  <c:v>29.617000000000019</c:v>
                </c:pt>
                <c:pt idx="29618">
                  <c:v>29.617999999999995</c:v>
                </c:pt>
                <c:pt idx="29619">
                  <c:v>29.619000000000028</c:v>
                </c:pt>
                <c:pt idx="29620">
                  <c:v>29.620000000000005</c:v>
                </c:pt>
                <c:pt idx="29621">
                  <c:v>29.621000000000038</c:v>
                </c:pt>
                <c:pt idx="29622">
                  <c:v>29.622000000000014</c:v>
                </c:pt>
                <c:pt idx="29623">
                  <c:v>29.62299999999999</c:v>
                </c:pt>
                <c:pt idx="29624">
                  <c:v>29.624000000000024</c:v>
                </c:pt>
                <c:pt idx="29625">
                  <c:v>29.625</c:v>
                </c:pt>
                <c:pt idx="29626">
                  <c:v>29.626000000000033</c:v>
                </c:pt>
                <c:pt idx="29627">
                  <c:v>29.62700000000001</c:v>
                </c:pt>
                <c:pt idx="29628">
                  <c:v>29.628000000000043</c:v>
                </c:pt>
                <c:pt idx="29629">
                  <c:v>29.629000000000019</c:v>
                </c:pt>
                <c:pt idx="29630">
                  <c:v>29.629999999999995</c:v>
                </c:pt>
                <c:pt idx="29631">
                  <c:v>29.631000000000029</c:v>
                </c:pt>
                <c:pt idx="29632">
                  <c:v>29.632000000000005</c:v>
                </c:pt>
                <c:pt idx="29633">
                  <c:v>29.633000000000038</c:v>
                </c:pt>
                <c:pt idx="29634">
                  <c:v>29.634000000000015</c:v>
                </c:pt>
                <c:pt idx="29635">
                  <c:v>29.634999999999991</c:v>
                </c:pt>
                <c:pt idx="29636">
                  <c:v>29.636000000000024</c:v>
                </c:pt>
                <c:pt idx="29637">
                  <c:v>29.637</c:v>
                </c:pt>
                <c:pt idx="29638">
                  <c:v>29.638000000000034</c:v>
                </c:pt>
                <c:pt idx="29639">
                  <c:v>29.63900000000001</c:v>
                </c:pt>
                <c:pt idx="29640">
                  <c:v>29.640000000000043</c:v>
                </c:pt>
                <c:pt idx="29641">
                  <c:v>29.64100000000002</c:v>
                </c:pt>
                <c:pt idx="29642">
                  <c:v>29.641999999999996</c:v>
                </c:pt>
                <c:pt idx="29643">
                  <c:v>29.643000000000029</c:v>
                </c:pt>
                <c:pt idx="29644">
                  <c:v>29.644000000000005</c:v>
                </c:pt>
                <c:pt idx="29645">
                  <c:v>29.645000000000039</c:v>
                </c:pt>
                <c:pt idx="29646">
                  <c:v>29.646000000000015</c:v>
                </c:pt>
                <c:pt idx="29647">
                  <c:v>29.646999999999991</c:v>
                </c:pt>
                <c:pt idx="29648">
                  <c:v>29.648000000000025</c:v>
                </c:pt>
                <c:pt idx="29649">
                  <c:v>29.649000000000001</c:v>
                </c:pt>
                <c:pt idx="29650">
                  <c:v>29.650000000000034</c:v>
                </c:pt>
                <c:pt idx="29651">
                  <c:v>29.65100000000001</c:v>
                </c:pt>
                <c:pt idx="29652">
                  <c:v>29.652000000000044</c:v>
                </c:pt>
                <c:pt idx="29653">
                  <c:v>29.65300000000002</c:v>
                </c:pt>
                <c:pt idx="29654">
                  <c:v>29.653999999999996</c:v>
                </c:pt>
                <c:pt idx="29655">
                  <c:v>29.65500000000003</c:v>
                </c:pt>
                <c:pt idx="29656">
                  <c:v>29.656000000000006</c:v>
                </c:pt>
                <c:pt idx="29657">
                  <c:v>29.657000000000039</c:v>
                </c:pt>
                <c:pt idx="29658">
                  <c:v>29.658000000000015</c:v>
                </c:pt>
                <c:pt idx="29659">
                  <c:v>29.658999999999992</c:v>
                </c:pt>
                <c:pt idx="29660">
                  <c:v>29.660000000000025</c:v>
                </c:pt>
                <c:pt idx="29661">
                  <c:v>29.661000000000001</c:v>
                </c:pt>
                <c:pt idx="29662">
                  <c:v>29.662000000000035</c:v>
                </c:pt>
                <c:pt idx="29663">
                  <c:v>29.663000000000011</c:v>
                </c:pt>
                <c:pt idx="29664">
                  <c:v>29.664000000000044</c:v>
                </c:pt>
                <c:pt idx="29665">
                  <c:v>29.66500000000002</c:v>
                </c:pt>
                <c:pt idx="29666">
                  <c:v>29.665999999999997</c:v>
                </c:pt>
                <c:pt idx="29667">
                  <c:v>29.66700000000003</c:v>
                </c:pt>
                <c:pt idx="29668">
                  <c:v>29.668000000000006</c:v>
                </c:pt>
                <c:pt idx="29669">
                  <c:v>29.66900000000004</c:v>
                </c:pt>
                <c:pt idx="29670">
                  <c:v>29.670000000000016</c:v>
                </c:pt>
                <c:pt idx="29671">
                  <c:v>29.670999999999992</c:v>
                </c:pt>
                <c:pt idx="29672">
                  <c:v>29.672000000000025</c:v>
                </c:pt>
                <c:pt idx="29673">
                  <c:v>29.673000000000002</c:v>
                </c:pt>
                <c:pt idx="29674">
                  <c:v>29.674000000000035</c:v>
                </c:pt>
                <c:pt idx="29675">
                  <c:v>29.675000000000011</c:v>
                </c:pt>
                <c:pt idx="29676">
                  <c:v>29.676000000000045</c:v>
                </c:pt>
                <c:pt idx="29677">
                  <c:v>29.677000000000021</c:v>
                </c:pt>
                <c:pt idx="29678">
                  <c:v>29.677999999999997</c:v>
                </c:pt>
                <c:pt idx="29679">
                  <c:v>29.67900000000003</c:v>
                </c:pt>
                <c:pt idx="29680">
                  <c:v>29.680000000000007</c:v>
                </c:pt>
                <c:pt idx="29681">
                  <c:v>29.68100000000004</c:v>
                </c:pt>
                <c:pt idx="29682">
                  <c:v>29.682000000000016</c:v>
                </c:pt>
                <c:pt idx="29683">
                  <c:v>29.682999999999993</c:v>
                </c:pt>
                <c:pt idx="29684">
                  <c:v>29.684000000000026</c:v>
                </c:pt>
                <c:pt idx="29685">
                  <c:v>29.685000000000002</c:v>
                </c:pt>
                <c:pt idx="29686">
                  <c:v>29.686000000000035</c:v>
                </c:pt>
                <c:pt idx="29687">
                  <c:v>29.687000000000012</c:v>
                </c:pt>
                <c:pt idx="29688">
                  <c:v>29.688000000000045</c:v>
                </c:pt>
                <c:pt idx="29689">
                  <c:v>29.689000000000021</c:v>
                </c:pt>
                <c:pt idx="29690">
                  <c:v>29.689999999999998</c:v>
                </c:pt>
                <c:pt idx="29691">
                  <c:v>29.691000000000031</c:v>
                </c:pt>
                <c:pt idx="29692">
                  <c:v>29.692000000000007</c:v>
                </c:pt>
                <c:pt idx="29693">
                  <c:v>29.69300000000004</c:v>
                </c:pt>
                <c:pt idx="29694">
                  <c:v>29.694000000000017</c:v>
                </c:pt>
                <c:pt idx="29695">
                  <c:v>29.694999999999993</c:v>
                </c:pt>
                <c:pt idx="29696">
                  <c:v>29.696000000000026</c:v>
                </c:pt>
                <c:pt idx="29697">
                  <c:v>29.697000000000003</c:v>
                </c:pt>
                <c:pt idx="29698">
                  <c:v>29.698000000000036</c:v>
                </c:pt>
                <c:pt idx="29699">
                  <c:v>29.699000000000012</c:v>
                </c:pt>
                <c:pt idx="29700">
                  <c:v>29.700000000000045</c:v>
                </c:pt>
                <c:pt idx="29701">
                  <c:v>29.701000000000022</c:v>
                </c:pt>
                <c:pt idx="29702">
                  <c:v>29.701999999999998</c:v>
                </c:pt>
                <c:pt idx="29703">
                  <c:v>29.703000000000031</c:v>
                </c:pt>
                <c:pt idx="29704">
                  <c:v>29.704000000000008</c:v>
                </c:pt>
                <c:pt idx="29705">
                  <c:v>29.705000000000041</c:v>
                </c:pt>
                <c:pt idx="29706">
                  <c:v>29.706000000000017</c:v>
                </c:pt>
                <c:pt idx="29707">
                  <c:v>29.706999999999994</c:v>
                </c:pt>
                <c:pt idx="29708">
                  <c:v>29.708000000000027</c:v>
                </c:pt>
                <c:pt idx="29709">
                  <c:v>29.709000000000003</c:v>
                </c:pt>
                <c:pt idx="29710">
                  <c:v>29.710000000000036</c:v>
                </c:pt>
                <c:pt idx="29711">
                  <c:v>29.711000000000013</c:v>
                </c:pt>
                <c:pt idx="29712">
                  <c:v>29.712000000000046</c:v>
                </c:pt>
                <c:pt idx="29713">
                  <c:v>29.713000000000022</c:v>
                </c:pt>
                <c:pt idx="29714">
                  <c:v>29.713999999999999</c:v>
                </c:pt>
                <c:pt idx="29715">
                  <c:v>29.715000000000032</c:v>
                </c:pt>
                <c:pt idx="29716">
                  <c:v>29.716000000000008</c:v>
                </c:pt>
                <c:pt idx="29717">
                  <c:v>29.717000000000041</c:v>
                </c:pt>
                <c:pt idx="29718">
                  <c:v>29.718000000000018</c:v>
                </c:pt>
                <c:pt idx="29719">
                  <c:v>29.718999999999994</c:v>
                </c:pt>
                <c:pt idx="29720">
                  <c:v>29.720000000000027</c:v>
                </c:pt>
                <c:pt idx="29721">
                  <c:v>29.721000000000004</c:v>
                </c:pt>
                <c:pt idx="29722">
                  <c:v>29.722000000000037</c:v>
                </c:pt>
                <c:pt idx="29723">
                  <c:v>29.723000000000013</c:v>
                </c:pt>
                <c:pt idx="29724">
                  <c:v>29.724000000000046</c:v>
                </c:pt>
                <c:pt idx="29725">
                  <c:v>29.725000000000023</c:v>
                </c:pt>
                <c:pt idx="29726">
                  <c:v>29.725999999999999</c:v>
                </c:pt>
                <c:pt idx="29727">
                  <c:v>29.727000000000032</c:v>
                </c:pt>
                <c:pt idx="29728">
                  <c:v>29.728000000000009</c:v>
                </c:pt>
                <c:pt idx="29729">
                  <c:v>29.729000000000042</c:v>
                </c:pt>
                <c:pt idx="29730">
                  <c:v>29.730000000000018</c:v>
                </c:pt>
                <c:pt idx="29731">
                  <c:v>29.730999999999995</c:v>
                </c:pt>
                <c:pt idx="29732">
                  <c:v>29.732000000000028</c:v>
                </c:pt>
                <c:pt idx="29733">
                  <c:v>29.733000000000004</c:v>
                </c:pt>
                <c:pt idx="29734">
                  <c:v>29.734000000000037</c:v>
                </c:pt>
                <c:pt idx="29735">
                  <c:v>29.735000000000014</c:v>
                </c:pt>
                <c:pt idx="29736">
                  <c:v>29.73599999999999</c:v>
                </c:pt>
                <c:pt idx="29737">
                  <c:v>29.737000000000023</c:v>
                </c:pt>
                <c:pt idx="29738">
                  <c:v>29.738</c:v>
                </c:pt>
                <c:pt idx="29739">
                  <c:v>29.739000000000033</c:v>
                </c:pt>
                <c:pt idx="29740">
                  <c:v>29.740000000000009</c:v>
                </c:pt>
                <c:pt idx="29741">
                  <c:v>29.741000000000042</c:v>
                </c:pt>
                <c:pt idx="29742">
                  <c:v>29.742000000000019</c:v>
                </c:pt>
                <c:pt idx="29743">
                  <c:v>29.742999999999995</c:v>
                </c:pt>
                <c:pt idx="29744">
                  <c:v>29.744000000000028</c:v>
                </c:pt>
                <c:pt idx="29745">
                  <c:v>29.745000000000005</c:v>
                </c:pt>
                <c:pt idx="29746">
                  <c:v>29.746000000000038</c:v>
                </c:pt>
                <c:pt idx="29747">
                  <c:v>29.747000000000014</c:v>
                </c:pt>
                <c:pt idx="29748">
                  <c:v>29.74799999999999</c:v>
                </c:pt>
                <c:pt idx="29749">
                  <c:v>29.749000000000024</c:v>
                </c:pt>
                <c:pt idx="29750">
                  <c:v>29.75</c:v>
                </c:pt>
                <c:pt idx="29751">
                  <c:v>29.751000000000033</c:v>
                </c:pt>
                <c:pt idx="29752">
                  <c:v>29.75200000000001</c:v>
                </c:pt>
                <c:pt idx="29753">
                  <c:v>29.753000000000043</c:v>
                </c:pt>
                <c:pt idx="29754">
                  <c:v>29.754000000000019</c:v>
                </c:pt>
                <c:pt idx="29755">
                  <c:v>29.754999999999995</c:v>
                </c:pt>
                <c:pt idx="29756">
                  <c:v>29.756000000000029</c:v>
                </c:pt>
                <c:pt idx="29757">
                  <c:v>29.757000000000005</c:v>
                </c:pt>
                <c:pt idx="29758">
                  <c:v>29.758000000000038</c:v>
                </c:pt>
                <c:pt idx="29759">
                  <c:v>29.759000000000015</c:v>
                </c:pt>
                <c:pt idx="29760">
                  <c:v>29.759999999999991</c:v>
                </c:pt>
                <c:pt idx="29761">
                  <c:v>29.761000000000024</c:v>
                </c:pt>
                <c:pt idx="29762">
                  <c:v>29.762</c:v>
                </c:pt>
                <c:pt idx="29763">
                  <c:v>29.763000000000034</c:v>
                </c:pt>
                <c:pt idx="29764">
                  <c:v>29.76400000000001</c:v>
                </c:pt>
                <c:pt idx="29765">
                  <c:v>29.765000000000043</c:v>
                </c:pt>
                <c:pt idx="29766">
                  <c:v>29.76600000000002</c:v>
                </c:pt>
                <c:pt idx="29767">
                  <c:v>29.766999999999996</c:v>
                </c:pt>
                <c:pt idx="29768">
                  <c:v>29.768000000000029</c:v>
                </c:pt>
                <c:pt idx="29769">
                  <c:v>29.769000000000005</c:v>
                </c:pt>
                <c:pt idx="29770">
                  <c:v>29.770000000000039</c:v>
                </c:pt>
                <c:pt idx="29771">
                  <c:v>29.771000000000015</c:v>
                </c:pt>
                <c:pt idx="29772">
                  <c:v>29.771999999999991</c:v>
                </c:pt>
                <c:pt idx="29773">
                  <c:v>29.773000000000025</c:v>
                </c:pt>
                <c:pt idx="29774">
                  <c:v>29.774000000000001</c:v>
                </c:pt>
                <c:pt idx="29775">
                  <c:v>29.775000000000034</c:v>
                </c:pt>
                <c:pt idx="29776">
                  <c:v>29.77600000000001</c:v>
                </c:pt>
                <c:pt idx="29777">
                  <c:v>29.777000000000044</c:v>
                </c:pt>
                <c:pt idx="29778">
                  <c:v>29.77800000000002</c:v>
                </c:pt>
                <c:pt idx="29779">
                  <c:v>29.778999999999996</c:v>
                </c:pt>
                <c:pt idx="29780">
                  <c:v>29.78000000000003</c:v>
                </c:pt>
                <c:pt idx="29781">
                  <c:v>29.781000000000006</c:v>
                </c:pt>
                <c:pt idx="29782">
                  <c:v>29.782000000000039</c:v>
                </c:pt>
                <c:pt idx="29783">
                  <c:v>29.783000000000015</c:v>
                </c:pt>
                <c:pt idx="29784">
                  <c:v>29.783999999999992</c:v>
                </c:pt>
                <c:pt idx="29785">
                  <c:v>29.785000000000025</c:v>
                </c:pt>
                <c:pt idx="29786">
                  <c:v>29.786000000000001</c:v>
                </c:pt>
                <c:pt idx="29787">
                  <c:v>29.787000000000035</c:v>
                </c:pt>
                <c:pt idx="29788">
                  <c:v>29.788000000000011</c:v>
                </c:pt>
                <c:pt idx="29789">
                  <c:v>29.789000000000044</c:v>
                </c:pt>
                <c:pt idx="29790">
                  <c:v>29.79000000000002</c:v>
                </c:pt>
                <c:pt idx="29791">
                  <c:v>29.790999999999997</c:v>
                </c:pt>
                <c:pt idx="29792">
                  <c:v>29.79200000000003</c:v>
                </c:pt>
                <c:pt idx="29793">
                  <c:v>29.793000000000006</c:v>
                </c:pt>
                <c:pt idx="29794">
                  <c:v>29.79400000000004</c:v>
                </c:pt>
                <c:pt idx="29795">
                  <c:v>29.795000000000016</c:v>
                </c:pt>
                <c:pt idx="29796">
                  <c:v>29.795999999999992</c:v>
                </c:pt>
                <c:pt idx="29797">
                  <c:v>29.797000000000025</c:v>
                </c:pt>
                <c:pt idx="29798">
                  <c:v>29.798000000000002</c:v>
                </c:pt>
                <c:pt idx="29799">
                  <c:v>29.799000000000035</c:v>
                </c:pt>
                <c:pt idx="29800">
                  <c:v>29.800000000000011</c:v>
                </c:pt>
                <c:pt idx="29801">
                  <c:v>29.801000000000045</c:v>
                </c:pt>
                <c:pt idx="29802">
                  <c:v>29.802000000000021</c:v>
                </c:pt>
                <c:pt idx="29803">
                  <c:v>29.802999999999997</c:v>
                </c:pt>
                <c:pt idx="29804">
                  <c:v>29.80400000000003</c:v>
                </c:pt>
                <c:pt idx="29805">
                  <c:v>29.805000000000007</c:v>
                </c:pt>
                <c:pt idx="29806">
                  <c:v>29.80600000000004</c:v>
                </c:pt>
                <c:pt idx="29807">
                  <c:v>29.807000000000016</c:v>
                </c:pt>
                <c:pt idx="29808">
                  <c:v>29.807999999999993</c:v>
                </c:pt>
                <c:pt idx="29809">
                  <c:v>29.809000000000026</c:v>
                </c:pt>
                <c:pt idx="29810">
                  <c:v>29.810000000000002</c:v>
                </c:pt>
                <c:pt idx="29811">
                  <c:v>29.811000000000035</c:v>
                </c:pt>
                <c:pt idx="29812">
                  <c:v>29.812000000000012</c:v>
                </c:pt>
                <c:pt idx="29813">
                  <c:v>29.813000000000045</c:v>
                </c:pt>
                <c:pt idx="29814">
                  <c:v>29.814000000000021</c:v>
                </c:pt>
                <c:pt idx="29815">
                  <c:v>29.814999999999998</c:v>
                </c:pt>
                <c:pt idx="29816">
                  <c:v>29.816000000000031</c:v>
                </c:pt>
                <c:pt idx="29817">
                  <c:v>29.817000000000007</c:v>
                </c:pt>
                <c:pt idx="29818">
                  <c:v>29.81800000000004</c:v>
                </c:pt>
                <c:pt idx="29819">
                  <c:v>29.819000000000017</c:v>
                </c:pt>
                <c:pt idx="29820">
                  <c:v>29.819999999999993</c:v>
                </c:pt>
                <c:pt idx="29821">
                  <c:v>29.821000000000026</c:v>
                </c:pt>
                <c:pt idx="29822">
                  <c:v>29.822000000000003</c:v>
                </c:pt>
                <c:pt idx="29823">
                  <c:v>29.823000000000036</c:v>
                </c:pt>
                <c:pt idx="29824">
                  <c:v>29.824000000000012</c:v>
                </c:pt>
                <c:pt idx="29825">
                  <c:v>29.825000000000045</c:v>
                </c:pt>
                <c:pt idx="29826">
                  <c:v>29.826000000000022</c:v>
                </c:pt>
                <c:pt idx="29827">
                  <c:v>29.826999999999998</c:v>
                </c:pt>
                <c:pt idx="29828">
                  <c:v>29.828000000000031</c:v>
                </c:pt>
                <c:pt idx="29829">
                  <c:v>29.829000000000008</c:v>
                </c:pt>
                <c:pt idx="29830">
                  <c:v>29.830000000000041</c:v>
                </c:pt>
                <c:pt idx="29831">
                  <c:v>29.831000000000017</c:v>
                </c:pt>
                <c:pt idx="29832">
                  <c:v>29.831999999999994</c:v>
                </c:pt>
                <c:pt idx="29833">
                  <c:v>29.833000000000027</c:v>
                </c:pt>
                <c:pt idx="29834">
                  <c:v>29.834000000000003</c:v>
                </c:pt>
                <c:pt idx="29835">
                  <c:v>29.835000000000036</c:v>
                </c:pt>
                <c:pt idx="29836">
                  <c:v>29.836000000000013</c:v>
                </c:pt>
                <c:pt idx="29837">
                  <c:v>29.837000000000046</c:v>
                </c:pt>
                <c:pt idx="29838">
                  <c:v>29.838000000000022</c:v>
                </c:pt>
                <c:pt idx="29839">
                  <c:v>29.838999999999999</c:v>
                </c:pt>
                <c:pt idx="29840">
                  <c:v>29.840000000000032</c:v>
                </c:pt>
                <c:pt idx="29841">
                  <c:v>29.841000000000008</c:v>
                </c:pt>
                <c:pt idx="29842">
                  <c:v>29.842000000000041</c:v>
                </c:pt>
                <c:pt idx="29843">
                  <c:v>29.843000000000018</c:v>
                </c:pt>
                <c:pt idx="29844">
                  <c:v>29.843999999999994</c:v>
                </c:pt>
                <c:pt idx="29845">
                  <c:v>29.845000000000027</c:v>
                </c:pt>
                <c:pt idx="29846">
                  <c:v>29.846000000000004</c:v>
                </c:pt>
                <c:pt idx="29847">
                  <c:v>29.847000000000037</c:v>
                </c:pt>
                <c:pt idx="29848">
                  <c:v>29.848000000000013</c:v>
                </c:pt>
                <c:pt idx="29849">
                  <c:v>29.849000000000046</c:v>
                </c:pt>
                <c:pt idx="29850">
                  <c:v>29.850000000000023</c:v>
                </c:pt>
                <c:pt idx="29851">
                  <c:v>29.850999999999999</c:v>
                </c:pt>
                <c:pt idx="29852">
                  <c:v>29.852000000000032</c:v>
                </c:pt>
                <c:pt idx="29853">
                  <c:v>29.853000000000009</c:v>
                </c:pt>
                <c:pt idx="29854">
                  <c:v>29.854000000000042</c:v>
                </c:pt>
                <c:pt idx="29855">
                  <c:v>29.855000000000018</c:v>
                </c:pt>
                <c:pt idx="29856">
                  <c:v>29.855999999999995</c:v>
                </c:pt>
                <c:pt idx="29857">
                  <c:v>29.857000000000028</c:v>
                </c:pt>
                <c:pt idx="29858">
                  <c:v>29.858000000000004</c:v>
                </c:pt>
                <c:pt idx="29859">
                  <c:v>29.859000000000037</c:v>
                </c:pt>
                <c:pt idx="29860">
                  <c:v>29.860000000000014</c:v>
                </c:pt>
                <c:pt idx="29861">
                  <c:v>29.86099999999999</c:v>
                </c:pt>
                <c:pt idx="29862">
                  <c:v>29.862000000000023</c:v>
                </c:pt>
                <c:pt idx="29863">
                  <c:v>29.863</c:v>
                </c:pt>
                <c:pt idx="29864">
                  <c:v>29.864000000000033</c:v>
                </c:pt>
                <c:pt idx="29865">
                  <c:v>29.865000000000009</c:v>
                </c:pt>
                <c:pt idx="29866">
                  <c:v>29.866000000000042</c:v>
                </c:pt>
                <c:pt idx="29867">
                  <c:v>29.867000000000019</c:v>
                </c:pt>
                <c:pt idx="29868">
                  <c:v>29.867999999999995</c:v>
                </c:pt>
                <c:pt idx="29869">
                  <c:v>29.869000000000028</c:v>
                </c:pt>
                <c:pt idx="29870">
                  <c:v>29.870000000000005</c:v>
                </c:pt>
                <c:pt idx="29871">
                  <c:v>29.871000000000038</c:v>
                </c:pt>
                <c:pt idx="29872">
                  <c:v>29.872000000000014</c:v>
                </c:pt>
                <c:pt idx="29873">
                  <c:v>29.87299999999999</c:v>
                </c:pt>
                <c:pt idx="29874">
                  <c:v>29.874000000000024</c:v>
                </c:pt>
                <c:pt idx="29875">
                  <c:v>29.875</c:v>
                </c:pt>
                <c:pt idx="29876">
                  <c:v>29.876000000000033</c:v>
                </c:pt>
                <c:pt idx="29877">
                  <c:v>29.87700000000001</c:v>
                </c:pt>
                <c:pt idx="29878">
                  <c:v>29.878000000000043</c:v>
                </c:pt>
                <c:pt idx="29879">
                  <c:v>29.879000000000019</c:v>
                </c:pt>
                <c:pt idx="29880">
                  <c:v>29.879999999999995</c:v>
                </c:pt>
                <c:pt idx="29881">
                  <c:v>29.881000000000029</c:v>
                </c:pt>
                <c:pt idx="29882">
                  <c:v>29.882000000000005</c:v>
                </c:pt>
                <c:pt idx="29883">
                  <c:v>29.883000000000038</c:v>
                </c:pt>
                <c:pt idx="29884">
                  <c:v>29.884000000000015</c:v>
                </c:pt>
                <c:pt idx="29885">
                  <c:v>29.884999999999991</c:v>
                </c:pt>
                <c:pt idx="29886">
                  <c:v>29.886000000000024</c:v>
                </c:pt>
                <c:pt idx="29887">
                  <c:v>29.887</c:v>
                </c:pt>
                <c:pt idx="29888">
                  <c:v>29.888000000000034</c:v>
                </c:pt>
                <c:pt idx="29889">
                  <c:v>29.88900000000001</c:v>
                </c:pt>
                <c:pt idx="29890">
                  <c:v>29.890000000000043</c:v>
                </c:pt>
                <c:pt idx="29891">
                  <c:v>29.89100000000002</c:v>
                </c:pt>
                <c:pt idx="29892">
                  <c:v>29.891999999999996</c:v>
                </c:pt>
                <c:pt idx="29893">
                  <c:v>29.893000000000029</c:v>
                </c:pt>
                <c:pt idx="29894">
                  <c:v>29.894000000000005</c:v>
                </c:pt>
                <c:pt idx="29895">
                  <c:v>29.895000000000039</c:v>
                </c:pt>
                <c:pt idx="29896">
                  <c:v>29.896000000000015</c:v>
                </c:pt>
                <c:pt idx="29897">
                  <c:v>29.896999999999991</c:v>
                </c:pt>
                <c:pt idx="29898">
                  <c:v>29.898000000000025</c:v>
                </c:pt>
                <c:pt idx="29899">
                  <c:v>29.899000000000001</c:v>
                </c:pt>
                <c:pt idx="29900">
                  <c:v>29.900000000000034</c:v>
                </c:pt>
                <c:pt idx="29901">
                  <c:v>29.90100000000001</c:v>
                </c:pt>
                <c:pt idx="29902">
                  <c:v>29.902000000000044</c:v>
                </c:pt>
                <c:pt idx="29903">
                  <c:v>29.90300000000002</c:v>
                </c:pt>
                <c:pt idx="29904">
                  <c:v>29.903999999999996</c:v>
                </c:pt>
                <c:pt idx="29905">
                  <c:v>29.90500000000003</c:v>
                </c:pt>
                <c:pt idx="29906">
                  <c:v>29.906000000000006</c:v>
                </c:pt>
                <c:pt idx="29907">
                  <c:v>29.907000000000039</c:v>
                </c:pt>
                <c:pt idx="29908">
                  <c:v>29.908000000000015</c:v>
                </c:pt>
                <c:pt idx="29909">
                  <c:v>29.908999999999992</c:v>
                </c:pt>
                <c:pt idx="29910">
                  <c:v>29.910000000000025</c:v>
                </c:pt>
                <c:pt idx="29911">
                  <c:v>29.911000000000001</c:v>
                </c:pt>
                <c:pt idx="29912">
                  <c:v>29.912000000000035</c:v>
                </c:pt>
                <c:pt idx="29913">
                  <c:v>29.913000000000011</c:v>
                </c:pt>
                <c:pt idx="29914">
                  <c:v>29.914000000000044</c:v>
                </c:pt>
                <c:pt idx="29915">
                  <c:v>29.91500000000002</c:v>
                </c:pt>
                <c:pt idx="29916">
                  <c:v>29.915999999999997</c:v>
                </c:pt>
                <c:pt idx="29917">
                  <c:v>29.91700000000003</c:v>
                </c:pt>
                <c:pt idx="29918">
                  <c:v>29.918000000000006</c:v>
                </c:pt>
                <c:pt idx="29919">
                  <c:v>29.91900000000004</c:v>
                </c:pt>
                <c:pt idx="29920">
                  <c:v>29.920000000000016</c:v>
                </c:pt>
                <c:pt idx="29921">
                  <c:v>29.920999999999992</c:v>
                </c:pt>
                <c:pt idx="29922">
                  <c:v>29.922000000000025</c:v>
                </c:pt>
                <c:pt idx="29923">
                  <c:v>29.923000000000002</c:v>
                </c:pt>
                <c:pt idx="29924">
                  <c:v>29.924000000000035</c:v>
                </c:pt>
                <c:pt idx="29925">
                  <c:v>29.925000000000011</c:v>
                </c:pt>
                <c:pt idx="29926">
                  <c:v>29.926000000000045</c:v>
                </c:pt>
                <c:pt idx="29927">
                  <c:v>29.927000000000021</c:v>
                </c:pt>
                <c:pt idx="29928">
                  <c:v>29.927999999999997</c:v>
                </c:pt>
                <c:pt idx="29929">
                  <c:v>29.92900000000003</c:v>
                </c:pt>
                <c:pt idx="29930">
                  <c:v>29.930000000000007</c:v>
                </c:pt>
                <c:pt idx="29931">
                  <c:v>29.93100000000004</c:v>
                </c:pt>
                <c:pt idx="29932">
                  <c:v>29.932000000000016</c:v>
                </c:pt>
                <c:pt idx="29933">
                  <c:v>29.932999999999993</c:v>
                </c:pt>
                <c:pt idx="29934">
                  <c:v>29.934000000000026</c:v>
                </c:pt>
                <c:pt idx="29935">
                  <c:v>29.935000000000002</c:v>
                </c:pt>
                <c:pt idx="29936">
                  <c:v>29.936000000000035</c:v>
                </c:pt>
                <c:pt idx="29937">
                  <c:v>29.937000000000012</c:v>
                </c:pt>
                <c:pt idx="29938">
                  <c:v>29.938000000000045</c:v>
                </c:pt>
                <c:pt idx="29939">
                  <c:v>29.939000000000021</c:v>
                </c:pt>
                <c:pt idx="29940">
                  <c:v>29.939999999999998</c:v>
                </c:pt>
                <c:pt idx="29941">
                  <c:v>29.941000000000031</c:v>
                </c:pt>
                <c:pt idx="29942">
                  <c:v>29.942000000000007</c:v>
                </c:pt>
                <c:pt idx="29943">
                  <c:v>29.94300000000004</c:v>
                </c:pt>
                <c:pt idx="29944">
                  <c:v>29.944000000000017</c:v>
                </c:pt>
                <c:pt idx="29945">
                  <c:v>29.944999999999993</c:v>
                </c:pt>
                <c:pt idx="29946">
                  <c:v>29.946000000000026</c:v>
                </c:pt>
                <c:pt idx="29947">
                  <c:v>29.947000000000003</c:v>
                </c:pt>
                <c:pt idx="29948">
                  <c:v>29.948000000000036</c:v>
                </c:pt>
                <c:pt idx="29949">
                  <c:v>29.949000000000012</c:v>
                </c:pt>
                <c:pt idx="29950">
                  <c:v>29.950000000000045</c:v>
                </c:pt>
                <c:pt idx="29951">
                  <c:v>29.951000000000022</c:v>
                </c:pt>
                <c:pt idx="29952">
                  <c:v>29.951999999999998</c:v>
                </c:pt>
                <c:pt idx="29953">
                  <c:v>29.953000000000031</c:v>
                </c:pt>
                <c:pt idx="29954">
                  <c:v>29.954000000000008</c:v>
                </c:pt>
                <c:pt idx="29955">
                  <c:v>29.955000000000041</c:v>
                </c:pt>
                <c:pt idx="29956">
                  <c:v>29.956000000000017</c:v>
                </c:pt>
                <c:pt idx="29957">
                  <c:v>29.956999999999994</c:v>
                </c:pt>
                <c:pt idx="29958">
                  <c:v>29.958000000000027</c:v>
                </c:pt>
                <c:pt idx="29959">
                  <c:v>29.959000000000003</c:v>
                </c:pt>
                <c:pt idx="29960">
                  <c:v>29.960000000000036</c:v>
                </c:pt>
                <c:pt idx="29961">
                  <c:v>29.961000000000013</c:v>
                </c:pt>
                <c:pt idx="29962">
                  <c:v>29.962000000000046</c:v>
                </c:pt>
                <c:pt idx="29963">
                  <c:v>29.963000000000022</c:v>
                </c:pt>
                <c:pt idx="29964">
                  <c:v>29.963999999999999</c:v>
                </c:pt>
                <c:pt idx="29965">
                  <c:v>29.965000000000032</c:v>
                </c:pt>
                <c:pt idx="29966">
                  <c:v>29.966000000000008</c:v>
                </c:pt>
                <c:pt idx="29967">
                  <c:v>29.967000000000041</c:v>
                </c:pt>
                <c:pt idx="29968">
                  <c:v>29.968000000000018</c:v>
                </c:pt>
                <c:pt idx="29969">
                  <c:v>29.968999999999994</c:v>
                </c:pt>
                <c:pt idx="29970">
                  <c:v>29.970000000000027</c:v>
                </c:pt>
                <c:pt idx="29971">
                  <c:v>29.971000000000004</c:v>
                </c:pt>
                <c:pt idx="29972">
                  <c:v>29.972000000000037</c:v>
                </c:pt>
                <c:pt idx="29973">
                  <c:v>29.973000000000013</c:v>
                </c:pt>
                <c:pt idx="29974">
                  <c:v>29.974000000000046</c:v>
                </c:pt>
                <c:pt idx="29975">
                  <c:v>29.975000000000023</c:v>
                </c:pt>
                <c:pt idx="29976">
                  <c:v>29.975999999999999</c:v>
                </c:pt>
                <c:pt idx="29977">
                  <c:v>29.977000000000032</c:v>
                </c:pt>
                <c:pt idx="29978">
                  <c:v>29.978000000000009</c:v>
                </c:pt>
                <c:pt idx="29979">
                  <c:v>29.979000000000042</c:v>
                </c:pt>
                <c:pt idx="29980">
                  <c:v>29.980000000000018</c:v>
                </c:pt>
                <c:pt idx="29981">
                  <c:v>29.980999999999995</c:v>
                </c:pt>
                <c:pt idx="29982">
                  <c:v>29.982000000000028</c:v>
                </c:pt>
                <c:pt idx="29983">
                  <c:v>29.983000000000004</c:v>
                </c:pt>
                <c:pt idx="29984">
                  <c:v>29.984000000000037</c:v>
                </c:pt>
                <c:pt idx="29985">
                  <c:v>29.985000000000014</c:v>
                </c:pt>
                <c:pt idx="29986">
                  <c:v>29.98599999999999</c:v>
                </c:pt>
                <c:pt idx="29987">
                  <c:v>29.987000000000023</c:v>
                </c:pt>
                <c:pt idx="29988">
                  <c:v>29.988</c:v>
                </c:pt>
                <c:pt idx="29989">
                  <c:v>29.989000000000033</c:v>
                </c:pt>
                <c:pt idx="29990">
                  <c:v>29.990000000000009</c:v>
                </c:pt>
                <c:pt idx="29991">
                  <c:v>29.991000000000042</c:v>
                </c:pt>
                <c:pt idx="29992">
                  <c:v>29.992000000000019</c:v>
                </c:pt>
                <c:pt idx="29993">
                  <c:v>29.992999999999995</c:v>
                </c:pt>
                <c:pt idx="29994">
                  <c:v>29.994000000000028</c:v>
                </c:pt>
                <c:pt idx="29995">
                  <c:v>29.995000000000005</c:v>
                </c:pt>
                <c:pt idx="29996">
                  <c:v>29.996000000000038</c:v>
                </c:pt>
                <c:pt idx="29997">
                  <c:v>29.997000000000014</c:v>
                </c:pt>
                <c:pt idx="29998">
                  <c:v>29.99799999999999</c:v>
                </c:pt>
                <c:pt idx="29999">
                  <c:v>29.999000000000024</c:v>
                </c:pt>
                <c:pt idx="30000">
                  <c:v>30</c:v>
                </c:pt>
                <c:pt idx="30001">
                  <c:v>30.001000000000033</c:v>
                </c:pt>
                <c:pt idx="30002">
                  <c:v>30.00200000000001</c:v>
                </c:pt>
                <c:pt idx="30003">
                  <c:v>30.003000000000043</c:v>
                </c:pt>
                <c:pt idx="30004">
                  <c:v>30.004000000000019</c:v>
                </c:pt>
                <c:pt idx="30005">
                  <c:v>30.004999999999995</c:v>
                </c:pt>
                <c:pt idx="30006">
                  <c:v>30.006000000000029</c:v>
                </c:pt>
                <c:pt idx="30007">
                  <c:v>30.007000000000005</c:v>
                </c:pt>
                <c:pt idx="30008">
                  <c:v>30.008000000000038</c:v>
                </c:pt>
                <c:pt idx="30009">
                  <c:v>30.009000000000015</c:v>
                </c:pt>
                <c:pt idx="30010">
                  <c:v>30.009999999999991</c:v>
                </c:pt>
                <c:pt idx="30011">
                  <c:v>30.011000000000024</c:v>
                </c:pt>
                <c:pt idx="30012">
                  <c:v>30.012</c:v>
                </c:pt>
                <c:pt idx="30013">
                  <c:v>30.013000000000034</c:v>
                </c:pt>
                <c:pt idx="30014">
                  <c:v>30.01400000000001</c:v>
                </c:pt>
                <c:pt idx="30015">
                  <c:v>30.015000000000043</c:v>
                </c:pt>
                <c:pt idx="30016">
                  <c:v>30.01600000000002</c:v>
                </c:pt>
                <c:pt idx="30017">
                  <c:v>30.016999999999996</c:v>
                </c:pt>
                <c:pt idx="30018">
                  <c:v>30.018000000000029</c:v>
                </c:pt>
                <c:pt idx="30019">
                  <c:v>30.019000000000005</c:v>
                </c:pt>
                <c:pt idx="30020">
                  <c:v>30.020000000000039</c:v>
                </c:pt>
                <c:pt idx="30021">
                  <c:v>30.021000000000015</c:v>
                </c:pt>
                <c:pt idx="30022">
                  <c:v>30.021999999999991</c:v>
                </c:pt>
                <c:pt idx="30023">
                  <c:v>30.023000000000025</c:v>
                </c:pt>
                <c:pt idx="30024">
                  <c:v>30.024000000000001</c:v>
                </c:pt>
                <c:pt idx="30025">
                  <c:v>30.025000000000034</c:v>
                </c:pt>
                <c:pt idx="30026">
                  <c:v>30.02600000000001</c:v>
                </c:pt>
                <c:pt idx="30027">
                  <c:v>30.027000000000044</c:v>
                </c:pt>
                <c:pt idx="30028">
                  <c:v>30.02800000000002</c:v>
                </c:pt>
                <c:pt idx="30029">
                  <c:v>30.028999999999996</c:v>
                </c:pt>
                <c:pt idx="30030">
                  <c:v>30.03000000000003</c:v>
                </c:pt>
                <c:pt idx="30031">
                  <c:v>30.031000000000006</c:v>
                </c:pt>
                <c:pt idx="30032">
                  <c:v>30.032000000000039</c:v>
                </c:pt>
                <c:pt idx="30033">
                  <c:v>30.033000000000015</c:v>
                </c:pt>
                <c:pt idx="30034">
                  <c:v>30.033999999999992</c:v>
                </c:pt>
                <c:pt idx="30035">
                  <c:v>30.035000000000025</c:v>
                </c:pt>
                <c:pt idx="30036">
                  <c:v>30.036000000000001</c:v>
                </c:pt>
                <c:pt idx="30037">
                  <c:v>30.037000000000035</c:v>
                </c:pt>
                <c:pt idx="30038">
                  <c:v>30.038000000000011</c:v>
                </c:pt>
                <c:pt idx="30039">
                  <c:v>30.039000000000044</c:v>
                </c:pt>
                <c:pt idx="30040">
                  <c:v>30.04000000000002</c:v>
                </c:pt>
                <c:pt idx="30041">
                  <c:v>30.040999999999997</c:v>
                </c:pt>
                <c:pt idx="30042">
                  <c:v>30.04200000000003</c:v>
                </c:pt>
                <c:pt idx="30043">
                  <c:v>30.043000000000006</c:v>
                </c:pt>
                <c:pt idx="30044">
                  <c:v>30.04400000000004</c:v>
                </c:pt>
                <c:pt idx="30045">
                  <c:v>30.045000000000016</c:v>
                </c:pt>
                <c:pt idx="30046">
                  <c:v>30.045999999999992</c:v>
                </c:pt>
                <c:pt idx="30047">
                  <c:v>30.047000000000025</c:v>
                </c:pt>
                <c:pt idx="30048">
                  <c:v>30.048000000000002</c:v>
                </c:pt>
                <c:pt idx="30049">
                  <c:v>30.049000000000035</c:v>
                </c:pt>
                <c:pt idx="30050">
                  <c:v>30.050000000000011</c:v>
                </c:pt>
                <c:pt idx="30051">
                  <c:v>30.051000000000045</c:v>
                </c:pt>
                <c:pt idx="30052">
                  <c:v>30.052000000000021</c:v>
                </c:pt>
                <c:pt idx="30053">
                  <c:v>30.052999999999997</c:v>
                </c:pt>
                <c:pt idx="30054">
                  <c:v>30.05400000000003</c:v>
                </c:pt>
                <c:pt idx="30055">
                  <c:v>30.055000000000007</c:v>
                </c:pt>
                <c:pt idx="30056">
                  <c:v>30.05600000000004</c:v>
                </c:pt>
                <c:pt idx="30057">
                  <c:v>30.057000000000016</c:v>
                </c:pt>
                <c:pt idx="30058">
                  <c:v>30.057999999999993</c:v>
                </c:pt>
                <c:pt idx="30059">
                  <c:v>30.059000000000026</c:v>
                </c:pt>
                <c:pt idx="30060">
                  <c:v>30.060000000000002</c:v>
                </c:pt>
                <c:pt idx="30061">
                  <c:v>30.061000000000035</c:v>
                </c:pt>
                <c:pt idx="30062">
                  <c:v>30.062000000000012</c:v>
                </c:pt>
                <c:pt idx="30063">
                  <c:v>30.063000000000045</c:v>
                </c:pt>
                <c:pt idx="30064">
                  <c:v>30.064000000000021</c:v>
                </c:pt>
                <c:pt idx="30065">
                  <c:v>30.064999999999998</c:v>
                </c:pt>
                <c:pt idx="30066">
                  <c:v>30.066000000000031</c:v>
                </c:pt>
                <c:pt idx="30067">
                  <c:v>30.067000000000007</c:v>
                </c:pt>
                <c:pt idx="30068">
                  <c:v>30.06800000000004</c:v>
                </c:pt>
                <c:pt idx="30069">
                  <c:v>30.069000000000017</c:v>
                </c:pt>
                <c:pt idx="30070">
                  <c:v>30.069999999999993</c:v>
                </c:pt>
                <c:pt idx="30071">
                  <c:v>30.071000000000026</c:v>
                </c:pt>
                <c:pt idx="30072">
                  <c:v>30.072000000000003</c:v>
                </c:pt>
                <c:pt idx="30073">
                  <c:v>30.073000000000036</c:v>
                </c:pt>
                <c:pt idx="30074">
                  <c:v>30.074000000000012</c:v>
                </c:pt>
                <c:pt idx="30075">
                  <c:v>30.075000000000045</c:v>
                </c:pt>
                <c:pt idx="30076">
                  <c:v>30.076000000000022</c:v>
                </c:pt>
                <c:pt idx="30077">
                  <c:v>30.076999999999998</c:v>
                </c:pt>
                <c:pt idx="30078">
                  <c:v>30.078000000000031</c:v>
                </c:pt>
                <c:pt idx="30079">
                  <c:v>30.079000000000008</c:v>
                </c:pt>
                <c:pt idx="30080">
                  <c:v>30.080000000000041</c:v>
                </c:pt>
                <c:pt idx="30081">
                  <c:v>30.081000000000017</c:v>
                </c:pt>
                <c:pt idx="30082">
                  <c:v>30.081999999999994</c:v>
                </c:pt>
                <c:pt idx="30083">
                  <c:v>30.083000000000027</c:v>
                </c:pt>
                <c:pt idx="30084">
                  <c:v>30.084000000000003</c:v>
                </c:pt>
                <c:pt idx="30085">
                  <c:v>30.085000000000036</c:v>
                </c:pt>
                <c:pt idx="30086">
                  <c:v>30.086000000000013</c:v>
                </c:pt>
                <c:pt idx="30087">
                  <c:v>30.087000000000046</c:v>
                </c:pt>
                <c:pt idx="30088">
                  <c:v>30.088000000000022</c:v>
                </c:pt>
                <c:pt idx="30089">
                  <c:v>30.088999999999999</c:v>
                </c:pt>
                <c:pt idx="30090">
                  <c:v>30.090000000000032</c:v>
                </c:pt>
                <c:pt idx="30091">
                  <c:v>30.091000000000008</c:v>
                </c:pt>
                <c:pt idx="30092">
                  <c:v>30.092000000000041</c:v>
                </c:pt>
                <c:pt idx="30093">
                  <c:v>30.093000000000018</c:v>
                </c:pt>
                <c:pt idx="30094">
                  <c:v>30.093999999999994</c:v>
                </c:pt>
                <c:pt idx="30095">
                  <c:v>30.095000000000027</c:v>
                </c:pt>
                <c:pt idx="30096">
                  <c:v>30.096000000000004</c:v>
                </c:pt>
                <c:pt idx="30097">
                  <c:v>30.097000000000037</c:v>
                </c:pt>
                <c:pt idx="30098">
                  <c:v>30.098000000000013</c:v>
                </c:pt>
                <c:pt idx="30099">
                  <c:v>30.099000000000046</c:v>
                </c:pt>
                <c:pt idx="30100">
                  <c:v>30.100000000000023</c:v>
                </c:pt>
                <c:pt idx="30101">
                  <c:v>30.100999999999999</c:v>
                </c:pt>
                <c:pt idx="30102">
                  <c:v>30.102000000000032</c:v>
                </c:pt>
                <c:pt idx="30103">
                  <c:v>30.103000000000009</c:v>
                </c:pt>
                <c:pt idx="30104">
                  <c:v>30.104000000000042</c:v>
                </c:pt>
                <c:pt idx="30105">
                  <c:v>30.105000000000018</c:v>
                </c:pt>
                <c:pt idx="30106">
                  <c:v>30.105999999999995</c:v>
                </c:pt>
                <c:pt idx="30107">
                  <c:v>30.107000000000028</c:v>
                </c:pt>
                <c:pt idx="30108">
                  <c:v>30.108000000000004</c:v>
                </c:pt>
                <c:pt idx="30109">
                  <c:v>30.109000000000037</c:v>
                </c:pt>
                <c:pt idx="30110">
                  <c:v>30.110000000000014</c:v>
                </c:pt>
                <c:pt idx="30111">
                  <c:v>30.11099999999999</c:v>
                </c:pt>
                <c:pt idx="30112">
                  <c:v>30.112000000000023</c:v>
                </c:pt>
                <c:pt idx="30113">
                  <c:v>30.113</c:v>
                </c:pt>
                <c:pt idx="30114">
                  <c:v>30.114000000000033</c:v>
                </c:pt>
                <c:pt idx="30115">
                  <c:v>30.115000000000009</c:v>
                </c:pt>
                <c:pt idx="30116">
                  <c:v>30.116000000000042</c:v>
                </c:pt>
                <c:pt idx="30117">
                  <c:v>30.117000000000019</c:v>
                </c:pt>
                <c:pt idx="30118">
                  <c:v>30.117999999999995</c:v>
                </c:pt>
                <c:pt idx="30119">
                  <c:v>30.119000000000028</c:v>
                </c:pt>
                <c:pt idx="30120">
                  <c:v>30.120000000000005</c:v>
                </c:pt>
                <c:pt idx="30121">
                  <c:v>30.121000000000038</c:v>
                </c:pt>
                <c:pt idx="30122">
                  <c:v>30.122000000000014</c:v>
                </c:pt>
                <c:pt idx="30123">
                  <c:v>30.12299999999999</c:v>
                </c:pt>
                <c:pt idx="30124">
                  <c:v>30.124000000000024</c:v>
                </c:pt>
                <c:pt idx="30125">
                  <c:v>30.125</c:v>
                </c:pt>
                <c:pt idx="30126">
                  <c:v>30.126000000000033</c:v>
                </c:pt>
                <c:pt idx="30127">
                  <c:v>30.12700000000001</c:v>
                </c:pt>
                <c:pt idx="30128">
                  <c:v>30.128000000000043</c:v>
                </c:pt>
                <c:pt idx="30129">
                  <c:v>30.129000000000019</c:v>
                </c:pt>
                <c:pt idx="30130">
                  <c:v>30.129999999999995</c:v>
                </c:pt>
                <c:pt idx="30131">
                  <c:v>30.131000000000029</c:v>
                </c:pt>
                <c:pt idx="30132">
                  <c:v>30.132000000000005</c:v>
                </c:pt>
                <c:pt idx="30133">
                  <c:v>30.133000000000038</c:v>
                </c:pt>
                <c:pt idx="30134">
                  <c:v>30.134000000000015</c:v>
                </c:pt>
                <c:pt idx="30135">
                  <c:v>30.134999999999991</c:v>
                </c:pt>
                <c:pt idx="30136">
                  <c:v>30.136000000000024</c:v>
                </c:pt>
                <c:pt idx="30137">
                  <c:v>30.137</c:v>
                </c:pt>
                <c:pt idx="30138">
                  <c:v>30.138000000000034</c:v>
                </c:pt>
                <c:pt idx="30139">
                  <c:v>30.13900000000001</c:v>
                </c:pt>
                <c:pt idx="30140">
                  <c:v>30.140000000000043</c:v>
                </c:pt>
                <c:pt idx="30141">
                  <c:v>30.14100000000002</c:v>
                </c:pt>
                <c:pt idx="30142">
                  <c:v>30.141999999999996</c:v>
                </c:pt>
                <c:pt idx="30143">
                  <c:v>30.143000000000029</c:v>
                </c:pt>
                <c:pt idx="30144">
                  <c:v>30.144000000000005</c:v>
                </c:pt>
                <c:pt idx="30145">
                  <c:v>30.145000000000039</c:v>
                </c:pt>
                <c:pt idx="30146">
                  <c:v>30.146000000000015</c:v>
                </c:pt>
                <c:pt idx="30147">
                  <c:v>30.146999999999991</c:v>
                </c:pt>
                <c:pt idx="30148">
                  <c:v>30.148000000000025</c:v>
                </c:pt>
                <c:pt idx="30149">
                  <c:v>30.149000000000001</c:v>
                </c:pt>
                <c:pt idx="30150">
                  <c:v>30.150000000000034</c:v>
                </c:pt>
                <c:pt idx="30151">
                  <c:v>30.15100000000001</c:v>
                </c:pt>
                <c:pt idx="30152">
                  <c:v>30.152000000000044</c:v>
                </c:pt>
                <c:pt idx="30153">
                  <c:v>30.15300000000002</c:v>
                </c:pt>
                <c:pt idx="30154">
                  <c:v>30.153999999999996</c:v>
                </c:pt>
                <c:pt idx="30155">
                  <c:v>30.15500000000003</c:v>
                </c:pt>
                <c:pt idx="30156">
                  <c:v>30.156000000000006</c:v>
                </c:pt>
                <c:pt idx="30157">
                  <c:v>30.157000000000039</c:v>
                </c:pt>
                <c:pt idx="30158">
                  <c:v>30.158000000000015</c:v>
                </c:pt>
                <c:pt idx="30159">
                  <c:v>30.158999999999992</c:v>
                </c:pt>
                <c:pt idx="30160">
                  <c:v>30.160000000000025</c:v>
                </c:pt>
                <c:pt idx="30161">
                  <c:v>30.161000000000001</c:v>
                </c:pt>
                <c:pt idx="30162">
                  <c:v>30.162000000000035</c:v>
                </c:pt>
                <c:pt idx="30163">
                  <c:v>30.163000000000011</c:v>
                </c:pt>
                <c:pt idx="30164">
                  <c:v>30.164000000000044</c:v>
                </c:pt>
                <c:pt idx="30165">
                  <c:v>30.16500000000002</c:v>
                </c:pt>
                <c:pt idx="30166">
                  <c:v>30.165999999999997</c:v>
                </c:pt>
                <c:pt idx="30167">
                  <c:v>30.16700000000003</c:v>
                </c:pt>
                <c:pt idx="30168">
                  <c:v>30.168000000000006</c:v>
                </c:pt>
                <c:pt idx="30169">
                  <c:v>30.16900000000004</c:v>
                </c:pt>
                <c:pt idx="30170">
                  <c:v>30.170000000000016</c:v>
                </c:pt>
                <c:pt idx="30171">
                  <c:v>30.170999999999992</c:v>
                </c:pt>
                <c:pt idx="30172">
                  <c:v>30.172000000000025</c:v>
                </c:pt>
                <c:pt idx="30173">
                  <c:v>30.173000000000002</c:v>
                </c:pt>
                <c:pt idx="30174">
                  <c:v>30.174000000000035</c:v>
                </c:pt>
                <c:pt idx="30175">
                  <c:v>30.175000000000011</c:v>
                </c:pt>
                <c:pt idx="30176">
                  <c:v>30.176000000000045</c:v>
                </c:pt>
                <c:pt idx="30177">
                  <c:v>30.177000000000021</c:v>
                </c:pt>
                <c:pt idx="30178">
                  <c:v>30.177999999999997</c:v>
                </c:pt>
                <c:pt idx="30179">
                  <c:v>30.17900000000003</c:v>
                </c:pt>
                <c:pt idx="30180">
                  <c:v>30.180000000000007</c:v>
                </c:pt>
                <c:pt idx="30181">
                  <c:v>30.18100000000004</c:v>
                </c:pt>
                <c:pt idx="30182">
                  <c:v>30.182000000000016</c:v>
                </c:pt>
                <c:pt idx="30183">
                  <c:v>30.182999999999993</c:v>
                </c:pt>
                <c:pt idx="30184">
                  <c:v>30.184000000000026</c:v>
                </c:pt>
                <c:pt idx="30185">
                  <c:v>30.185000000000002</c:v>
                </c:pt>
                <c:pt idx="30186">
                  <c:v>30.186000000000035</c:v>
                </c:pt>
                <c:pt idx="30187">
                  <c:v>30.187000000000012</c:v>
                </c:pt>
                <c:pt idx="30188">
                  <c:v>30.188000000000045</c:v>
                </c:pt>
                <c:pt idx="30189">
                  <c:v>30.189000000000021</c:v>
                </c:pt>
                <c:pt idx="30190">
                  <c:v>30.189999999999998</c:v>
                </c:pt>
                <c:pt idx="30191">
                  <c:v>30.191000000000031</c:v>
                </c:pt>
                <c:pt idx="30192">
                  <c:v>30.192000000000007</c:v>
                </c:pt>
                <c:pt idx="30193">
                  <c:v>30.19300000000004</c:v>
                </c:pt>
                <c:pt idx="30194">
                  <c:v>30.194000000000017</c:v>
                </c:pt>
                <c:pt idx="30195">
                  <c:v>30.194999999999993</c:v>
                </c:pt>
                <c:pt idx="30196">
                  <c:v>30.196000000000026</c:v>
                </c:pt>
                <c:pt idx="30197">
                  <c:v>30.197000000000003</c:v>
                </c:pt>
                <c:pt idx="30198">
                  <c:v>30.198000000000036</c:v>
                </c:pt>
                <c:pt idx="30199">
                  <c:v>30.199000000000012</c:v>
                </c:pt>
                <c:pt idx="30200">
                  <c:v>30.200000000000045</c:v>
                </c:pt>
                <c:pt idx="30201">
                  <c:v>30.201000000000022</c:v>
                </c:pt>
                <c:pt idx="30202">
                  <c:v>30.201999999999998</c:v>
                </c:pt>
                <c:pt idx="30203">
                  <c:v>30.203000000000031</c:v>
                </c:pt>
                <c:pt idx="30204">
                  <c:v>30.204000000000008</c:v>
                </c:pt>
                <c:pt idx="30205">
                  <c:v>30.205000000000041</c:v>
                </c:pt>
                <c:pt idx="30206">
                  <c:v>30.206000000000017</c:v>
                </c:pt>
                <c:pt idx="30207">
                  <c:v>30.206999999999994</c:v>
                </c:pt>
                <c:pt idx="30208">
                  <c:v>30.208000000000027</c:v>
                </c:pt>
                <c:pt idx="30209">
                  <c:v>30.209000000000003</c:v>
                </c:pt>
                <c:pt idx="30210">
                  <c:v>30.210000000000036</c:v>
                </c:pt>
                <c:pt idx="30211">
                  <c:v>30.211000000000013</c:v>
                </c:pt>
                <c:pt idx="30212">
                  <c:v>30.212000000000046</c:v>
                </c:pt>
                <c:pt idx="30213">
                  <c:v>30.213000000000022</c:v>
                </c:pt>
                <c:pt idx="30214">
                  <c:v>30.213999999999999</c:v>
                </c:pt>
                <c:pt idx="30215">
                  <c:v>30.215000000000032</c:v>
                </c:pt>
                <c:pt idx="30216">
                  <c:v>30.216000000000008</c:v>
                </c:pt>
                <c:pt idx="30217">
                  <c:v>30.217000000000041</c:v>
                </c:pt>
                <c:pt idx="30218">
                  <c:v>30.218000000000018</c:v>
                </c:pt>
                <c:pt idx="30219">
                  <c:v>30.218999999999994</c:v>
                </c:pt>
                <c:pt idx="30220">
                  <c:v>30.220000000000027</c:v>
                </c:pt>
                <c:pt idx="30221">
                  <c:v>30.221000000000004</c:v>
                </c:pt>
                <c:pt idx="30222">
                  <c:v>30.222000000000037</c:v>
                </c:pt>
                <c:pt idx="30223">
                  <c:v>30.223000000000013</c:v>
                </c:pt>
                <c:pt idx="30224">
                  <c:v>30.224000000000046</c:v>
                </c:pt>
                <c:pt idx="30225">
                  <c:v>30.225000000000023</c:v>
                </c:pt>
                <c:pt idx="30226">
                  <c:v>30.225999999999999</c:v>
                </c:pt>
                <c:pt idx="30227">
                  <c:v>30.227000000000032</c:v>
                </c:pt>
                <c:pt idx="30228">
                  <c:v>30.228000000000009</c:v>
                </c:pt>
                <c:pt idx="30229">
                  <c:v>30.229000000000042</c:v>
                </c:pt>
                <c:pt idx="30230">
                  <c:v>30.230000000000018</c:v>
                </c:pt>
                <c:pt idx="30231">
                  <c:v>30.230999999999995</c:v>
                </c:pt>
                <c:pt idx="30232">
                  <c:v>30.232000000000028</c:v>
                </c:pt>
                <c:pt idx="30233">
                  <c:v>30.233000000000004</c:v>
                </c:pt>
                <c:pt idx="30234">
                  <c:v>30.234000000000037</c:v>
                </c:pt>
                <c:pt idx="30235">
                  <c:v>30.235000000000014</c:v>
                </c:pt>
                <c:pt idx="30236">
                  <c:v>30.23599999999999</c:v>
                </c:pt>
                <c:pt idx="30237">
                  <c:v>30.237000000000023</c:v>
                </c:pt>
                <c:pt idx="30238">
                  <c:v>30.238</c:v>
                </c:pt>
                <c:pt idx="30239">
                  <c:v>30.239000000000033</c:v>
                </c:pt>
                <c:pt idx="30240">
                  <c:v>30.240000000000009</c:v>
                </c:pt>
                <c:pt idx="30241">
                  <c:v>30.241000000000042</c:v>
                </c:pt>
                <c:pt idx="30242">
                  <c:v>30.242000000000019</c:v>
                </c:pt>
                <c:pt idx="30243">
                  <c:v>30.242999999999995</c:v>
                </c:pt>
                <c:pt idx="30244">
                  <c:v>30.244000000000028</c:v>
                </c:pt>
                <c:pt idx="30245">
                  <c:v>30.245000000000005</c:v>
                </c:pt>
                <c:pt idx="30246">
                  <c:v>30.246000000000038</c:v>
                </c:pt>
                <c:pt idx="30247">
                  <c:v>30.247000000000014</c:v>
                </c:pt>
                <c:pt idx="30248">
                  <c:v>30.24799999999999</c:v>
                </c:pt>
                <c:pt idx="30249">
                  <c:v>30.249000000000024</c:v>
                </c:pt>
                <c:pt idx="30250">
                  <c:v>30.25</c:v>
                </c:pt>
                <c:pt idx="30251">
                  <c:v>30.251000000000033</c:v>
                </c:pt>
                <c:pt idx="30252">
                  <c:v>30.25200000000001</c:v>
                </c:pt>
                <c:pt idx="30253">
                  <c:v>30.253000000000043</c:v>
                </c:pt>
                <c:pt idx="30254">
                  <c:v>30.254000000000019</c:v>
                </c:pt>
                <c:pt idx="30255">
                  <c:v>30.254999999999995</c:v>
                </c:pt>
                <c:pt idx="30256">
                  <c:v>30.256000000000029</c:v>
                </c:pt>
                <c:pt idx="30257">
                  <c:v>30.257000000000005</c:v>
                </c:pt>
                <c:pt idx="30258">
                  <c:v>30.258000000000038</c:v>
                </c:pt>
                <c:pt idx="30259">
                  <c:v>30.259000000000015</c:v>
                </c:pt>
                <c:pt idx="30260">
                  <c:v>30.259999999999991</c:v>
                </c:pt>
                <c:pt idx="30261">
                  <c:v>30.261000000000024</c:v>
                </c:pt>
                <c:pt idx="30262">
                  <c:v>30.262</c:v>
                </c:pt>
                <c:pt idx="30263">
                  <c:v>30.263000000000034</c:v>
                </c:pt>
                <c:pt idx="30264">
                  <c:v>30.26400000000001</c:v>
                </c:pt>
                <c:pt idx="30265">
                  <c:v>30.265000000000043</c:v>
                </c:pt>
                <c:pt idx="30266">
                  <c:v>30.26600000000002</c:v>
                </c:pt>
                <c:pt idx="30267">
                  <c:v>30.266999999999996</c:v>
                </c:pt>
                <c:pt idx="30268">
                  <c:v>30.268000000000029</c:v>
                </c:pt>
                <c:pt idx="30269">
                  <c:v>30.269000000000005</c:v>
                </c:pt>
                <c:pt idx="30270">
                  <c:v>30.270000000000039</c:v>
                </c:pt>
                <c:pt idx="30271">
                  <c:v>30.271000000000015</c:v>
                </c:pt>
                <c:pt idx="30272">
                  <c:v>30.271999999999991</c:v>
                </c:pt>
                <c:pt idx="30273">
                  <c:v>30.273000000000025</c:v>
                </c:pt>
                <c:pt idx="30274">
                  <c:v>30.274000000000001</c:v>
                </c:pt>
                <c:pt idx="30275">
                  <c:v>30.275000000000034</c:v>
                </c:pt>
                <c:pt idx="30276">
                  <c:v>30.27600000000001</c:v>
                </c:pt>
                <c:pt idx="30277">
                  <c:v>30.277000000000044</c:v>
                </c:pt>
                <c:pt idx="30278">
                  <c:v>30.27800000000002</c:v>
                </c:pt>
                <c:pt idx="30279">
                  <c:v>30.278999999999996</c:v>
                </c:pt>
                <c:pt idx="30280">
                  <c:v>30.28000000000003</c:v>
                </c:pt>
                <c:pt idx="30281">
                  <c:v>30.281000000000006</c:v>
                </c:pt>
                <c:pt idx="30282">
                  <c:v>30.282000000000039</c:v>
                </c:pt>
                <c:pt idx="30283">
                  <c:v>30.283000000000015</c:v>
                </c:pt>
                <c:pt idx="30284">
                  <c:v>30.283999999999992</c:v>
                </c:pt>
                <c:pt idx="30285">
                  <c:v>30.285000000000025</c:v>
                </c:pt>
                <c:pt idx="30286">
                  <c:v>30.286000000000001</c:v>
                </c:pt>
                <c:pt idx="30287">
                  <c:v>30.287000000000035</c:v>
                </c:pt>
                <c:pt idx="30288">
                  <c:v>30.288000000000011</c:v>
                </c:pt>
                <c:pt idx="30289">
                  <c:v>30.289000000000044</c:v>
                </c:pt>
                <c:pt idx="30290">
                  <c:v>30.29000000000002</c:v>
                </c:pt>
                <c:pt idx="30291">
                  <c:v>30.290999999999997</c:v>
                </c:pt>
                <c:pt idx="30292">
                  <c:v>30.29200000000003</c:v>
                </c:pt>
                <c:pt idx="30293">
                  <c:v>30.293000000000006</c:v>
                </c:pt>
                <c:pt idx="30294">
                  <c:v>30.29400000000004</c:v>
                </c:pt>
                <c:pt idx="30295">
                  <c:v>30.295000000000016</c:v>
                </c:pt>
                <c:pt idx="30296">
                  <c:v>30.295999999999992</c:v>
                </c:pt>
                <c:pt idx="30297">
                  <c:v>30.297000000000025</c:v>
                </c:pt>
                <c:pt idx="30298">
                  <c:v>30.298000000000002</c:v>
                </c:pt>
                <c:pt idx="30299">
                  <c:v>30.299000000000035</c:v>
                </c:pt>
                <c:pt idx="30300">
                  <c:v>30.300000000000011</c:v>
                </c:pt>
                <c:pt idx="30301">
                  <c:v>30.301000000000045</c:v>
                </c:pt>
                <c:pt idx="30302">
                  <c:v>30.302000000000021</c:v>
                </c:pt>
                <c:pt idx="30303">
                  <c:v>30.302999999999997</c:v>
                </c:pt>
                <c:pt idx="30304">
                  <c:v>30.30400000000003</c:v>
                </c:pt>
                <c:pt idx="30305">
                  <c:v>30.305000000000007</c:v>
                </c:pt>
                <c:pt idx="30306">
                  <c:v>30.30600000000004</c:v>
                </c:pt>
                <c:pt idx="30307">
                  <c:v>30.307000000000016</c:v>
                </c:pt>
                <c:pt idx="30308">
                  <c:v>30.307999999999993</c:v>
                </c:pt>
                <c:pt idx="30309">
                  <c:v>30.309000000000026</c:v>
                </c:pt>
                <c:pt idx="30310">
                  <c:v>30.310000000000002</c:v>
                </c:pt>
                <c:pt idx="30311">
                  <c:v>30.311000000000035</c:v>
                </c:pt>
                <c:pt idx="30312">
                  <c:v>30.312000000000012</c:v>
                </c:pt>
                <c:pt idx="30313">
                  <c:v>30.313000000000045</c:v>
                </c:pt>
                <c:pt idx="30314">
                  <c:v>30.314000000000021</c:v>
                </c:pt>
                <c:pt idx="30315">
                  <c:v>30.314999999999998</c:v>
                </c:pt>
                <c:pt idx="30316">
                  <c:v>30.316000000000031</c:v>
                </c:pt>
                <c:pt idx="30317">
                  <c:v>30.317000000000007</c:v>
                </c:pt>
                <c:pt idx="30318">
                  <c:v>30.31800000000004</c:v>
                </c:pt>
                <c:pt idx="30319">
                  <c:v>30.319000000000017</c:v>
                </c:pt>
                <c:pt idx="30320">
                  <c:v>30.319999999999993</c:v>
                </c:pt>
                <c:pt idx="30321">
                  <c:v>30.321000000000026</c:v>
                </c:pt>
                <c:pt idx="30322">
                  <c:v>30.322000000000003</c:v>
                </c:pt>
                <c:pt idx="30323">
                  <c:v>30.323000000000036</c:v>
                </c:pt>
                <c:pt idx="30324">
                  <c:v>30.324000000000012</c:v>
                </c:pt>
                <c:pt idx="30325">
                  <c:v>30.325000000000045</c:v>
                </c:pt>
                <c:pt idx="30326">
                  <c:v>30.326000000000022</c:v>
                </c:pt>
                <c:pt idx="30327">
                  <c:v>30.326999999999998</c:v>
                </c:pt>
                <c:pt idx="30328">
                  <c:v>30.328000000000031</c:v>
                </c:pt>
                <c:pt idx="30329">
                  <c:v>30.329000000000008</c:v>
                </c:pt>
                <c:pt idx="30330">
                  <c:v>30.330000000000041</c:v>
                </c:pt>
                <c:pt idx="30331">
                  <c:v>30.331000000000017</c:v>
                </c:pt>
                <c:pt idx="30332">
                  <c:v>30.331999999999994</c:v>
                </c:pt>
                <c:pt idx="30333">
                  <c:v>30.333000000000027</c:v>
                </c:pt>
                <c:pt idx="30334">
                  <c:v>30.334000000000003</c:v>
                </c:pt>
                <c:pt idx="30335">
                  <c:v>30.335000000000036</c:v>
                </c:pt>
                <c:pt idx="30336">
                  <c:v>30.336000000000013</c:v>
                </c:pt>
                <c:pt idx="30337">
                  <c:v>30.337000000000046</c:v>
                </c:pt>
                <c:pt idx="30338">
                  <c:v>30.338000000000022</c:v>
                </c:pt>
                <c:pt idx="30339">
                  <c:v>30.338999999999999</c:v>
                </c:pt>
                <c:pt idx="30340">
                  <c:v>30.340000000000032</c:v>
                </c:pt>
                <c:pt idx="30341">
                  <c:v>30.341000000000008</c:v>
                </c:pt>
                <c:pt idx="30342">
                  <c:v>30.342000000000041</c:v>
                </c:pt>
                <c:pt idx="30343">
                  <c:v>30.343000000000018</c:v>
                </c:pt>
                <c:pt idx="30344">
                  <c:v>30.343999999999994</c:v>
                </c:pt>
                <c:pt idx="30345">
                  <c:v>30.345000000000027</c:v>
                </c:pt>
                <c:pt idx="30346">
                  <c:v>30.346000000000004</c:v>
                </c:pt>
                <c:pt idx="30347">
                  <c:v>30.347000000000037</c:v>
                </c:pt>
                <c:pt idx="30348">
                  <c:v>30.348000000000013</c:v>
                </c:pt>
                <c:pt idx="30349">
                  <c:v>30.349000000000046</c:v>
                </c:pt>
                <c:pt idx="30350">
                  <c:v>30.350000000000023</c:v>
                </c:pt>
                <c:pt idx="30351">
                  <c:v>30.350999999999999</c:v>
                </c:pt>
                <c:pt idx="30352">
                  <c:v>30.352000000000032</c:v>
                </c:pt>
                <c:pt idx="30353">
                  <c:v>30.353000000000009</c:v>
                </c:pt>
                <c:pt idx="30354">
                  <c:v>30.354000000000042</c:v>
                </c:pt>
                <c:pt idx="30355">
                  <c:v>30.355000000000018</c:v>
                </c:pt>
                <c:pt idx="30356">
                  <c:v>30.355999999999995</c:v>
                </c:pt>
                <c:pt idx="30357">
                  <c:v>30.357000000000028</c:v>
                </c:pt>
                <c:pt idx="30358">
                  <c:v>30.358000000000004</c:v>
                </c:pt>
                <c:pt idx="30359">
                  <c:v>30.359000000000037</c:v>
                </c:pt>
                <c:pt idx="30360">
                  <c:v>30.360000000000014</c:v>
                </c:pt>
                <c:pt idx="30361">
                  <c:v>30.36099999999999</c:v>
                </c:pt>
                <c:pt idx="30362">
                  <c:v>30.362000000000023</c:v>
                </c:pt>
                <c:pt idx="30363">
                  <c:v>30.363</c:v>
                </c:pt>
                <c:pt idx="30364">
                  <c:v>30.364000000000033</c:v>
                </c:pt>
                <c:pt idx="30365">
                  <c:v>30.365000000000009</c:v>
                </c:pt>
                <c:pt idx="30366">
                  <c:v>30.366000000000042</c:v>
                </c:pt>
                <c:pt idx="30367">
                  <c:v>30.367000000000019</c:v>
                </c:pt>
                <c:pt idx="30368">
                  <c:v>30.367999999999995</c:v>
                </c:pt>
                <c:pt idx="30369">
                  <c:v>30.369000000000028</c:v>
                </c:pt>
                <c:pt idx="30370">
                  <c:v>30.370000000000005</c:v>
                </c:pt>
                <c:pt idx="30371">
                  <c:v>30.371000000000038</c:v>
                </c:pt>
                <c:pt idx="30372">
                  <c:v>30.372000000000014</c:v>
                </c:pt>
                <c:pt idx="30373">
                  <c:v>30.37299999999999</c:v>
                </c:pt>
                <c:pt idx="30374">
                  <c:v>30.374000000000024</c:v>
                </c:pt>
                <c:pt idx="30375">
                  <c:v>30.375</c:v>
                </c:pt>
                <c:pt idx="30376">
                  <c:v>30.376000000000033</c:v>
                </c:pt>
                <c:pt idx="30377">
                  <c:v>30.37700000000001</c:v>
                </c:pt>
                <c:pt idx="30378">
                  <c:v>30.378000000000043</c:v>
                </c:pt>
                <c:pt idx="30379">
                  <c:v>30.379000000000019</c:v>
                </c:pt>
                <c:pt idx="30380">
                  <c:v>30.379999999999995</c:v>
                </c:pt>
                <c:pt idx="30381">
                  <c:v>30.381000000000029</c:v>
                </c:pt>
                <c:pt idx="30382">
                  <c:v>30.382000000000005</c:v>
                </c:pt>
                <c:pt idx="30383">
                  <c:v>30.383000000000038</c:v>
                </c:pt>
                <c:pt idx="30384">
                  <c:v>30.384000000000015</c:v>
                </c:pt>
                <c:pt idx="30385">
                  <c:v>30.384999999999991</c:v>
                </c:pt>
                <c:pt idx="30386">
                  <c:v>30.386000000000024</c:v>
                </c:pt>
                <c:pt idx="30387">
                  <c:v>30.387</c:v>
                </c:pt>
                <c:pt idx="30388">
                  <c:v>30.388000000000034</c:v>
                </c:pt>
                <c:pt idx="30389">
                  <c:v>30.38900000000001</c:v>
                </c:pt>
                <c:pt idx="30390">
                  <c:v>30.390000000000043</c:v>
                </c:pt>
                <c:pt idx="30391">
                  <c:v>30.39100000000002</c:v>
                </c:pt>
                <c:pt idx="30392">
                  <c:v>30.391999999999996</c:v>
                </c:pt>
                <c:pt idx="30393">
                  <c:v>30.393000000000029</c:v>
                </c:pt>
                <c:pt idx="30394">
                  <c:v>30.394000000000005</c:v>
                </c:pt>
                <c:pt idx="30395">
                  <c:v>30.395000000000039</c:v>
                </c:pt>
                <c:pt idx="30396">
                  <c:v>30.396000000000015</c:v>
                </c:pt>
                <c:pt idx="30397">
                  <c:v>30.396999999999991</c:v>
                </c:pt>
                <c:pt idx="30398">
                  <c:v>30.398000000000025</c:v>
                </c:pt>
                <c:pt idx="30399">
                  <c:v>30.399000000000001</c:v>
                </c:pt>
                <c:pt idx="30400">
                  <c:v>30.400000000000034</c:v>
                </c:pt>
                <c:pt idx="30401">
                  <c:v>30.40100000000001</c:v>
                </c:pt>
                <c:pt idx="30402">
                  <c:v>30.402000000000044</c:v>
                </c:pt>
                <c:pt idx="30403">
                  <c:v>30.40300000000002</c:v>
                </c:pt>
                <c:pt idx="30404">
                  <c:v>30.403999999999996</c:v>
                </c:pt>
                <c:pt idx="30405">
                  <c:v>30.40500000000003</c:v>
                </c:pt>
                <c:pt idx="30406">
                  <c:v>30.406000000000006</c:v>
                </c:pt>
                <c:pt idx="30407">
                  <c:v>30.407000000000039</c:v>
                </c:pt>
                <c:pt idx="30408">
                  <c:v>30.408000000000015</c:v>
                </c:pt>
                <c:pt idx="30409">
                  <c:v>30.408999999999992</c:v>
                </c:pt>
                <c:pt idx="30410">
                  <c:v>30.410000000000025</c:v>
                </c:pt>
                <c:pt idx="30411">
                  <c:v>30.411000000000001</c:v>
                </c:pt>
                <c:pt idx="30412">
                  <c:v>30.412000000000035</c:v>
                </c:pt>
                <c:pt idx="30413">
                  <c:v>30.413000000000011</c:v>
                </c:pt>
                <c:pt idx="30414">
                  <c:v>30.414000000000044</c:v>
                </c:pt>
                <c:pt idx="30415">
                  <c:v>30.41500000000002</c:v>
                </c:pt>
                <c:pt idx="30416">
                  <c:v>30.415999999999997</c:v>
                </c:pt>
                <c:pt idx="30417">
                  <c:v>30.41700000000003</c:v>
                </c:pt>
                <c:pt idx="30418">
                  <c:v>30.418000000000006</c:v>
                </c:pt>
                <c:pt idx="30419">
                  <c:v>30.41900000000004</c:v>
                </c:pt>
                <c:pt idx="30420">
                  <c:v>30.420000000000016</c:v>
                </c:pt>
                <c:pt idx="30421">
                  <c:v>30.420999999999992</c:v>
                </c:pt>
                <c:pt idx="30422">
                  <c:v>30.422000000000025</c:v>
                </c:pt>
                <c:pt idx="30423">
                  <c:v>30.423000000000002</c:v>
                </c:pt>
                <c:pt idx="30424">
                  <c:v>30.424000000000035</c:v>
                </c:pt>
                <c:pt idx="30425">
                  <c:v>30.425000000000011</c:v>
                </c:pt>
                <c:pt idx="30426">
                  <c:v>30.426000000000045</c:v>
                </c:pt>
                <c:pt idx="30427">
                  <c:v>30.427000000000021</c:v>
                </c:pt>
                <c:pt idx="30428">
                  <c:v>30.427999999999997</c:v>
                </c:pt>
                <c:pt idx="30429">
                  <c:v>30.42900000000003</c:v>
                </c:pt>
                <c:pt idx="30430">
                  <c:v>30.430000000000007</c:v>
                </c:pt>
                <c:pt idx="30431">
                  <c:v>30.43100000000004</c:v>
                </c:pt>
                <c:pt idx="30432">
                  <c:v>30.432000000000016</c:v>
                </c:pt>
                <c:pt idx="30433">
                  <c:v>30.432999999999993</c:v>
                </c:pt>
                <c:pt idx="30434">
                  <c:v>30.434000000000026</c:v>
                </c:pt>
                <c:pt idx="30435">
                  <c:v>30.435000000000002</c:v>
                </c:pt>
                <c:pt idx="30436">
                  <c:v>30.436000000000035</c:v>
                </c:pt>
                <c:pt idx="30437">
                  <c:v>30.437000000000012</c:v>
                </c:pt>
                <c:pt idx="30438">
                  <c:v>30.438000000000045</c:v>
                </c:pt>
                <c:pt idx="30439">
                  <c:v>30.439000000000021</c:v>
                </c:pt>
                <c:pt idx="30440">
                  <c:v>30.439999999999998</c:v>
                </c:pt>
                <c:pt idx="30441">
                  <c:v>30.441000000000031</c:v>
                </c:pt>
                <c:pt idx="30442">
                  <c:v>30.442000000000007</c:v>
                </c:pt>
                <c:pt idx="30443">
                  <c:v>30.44300000000004</c:v>
                </c:pt>
                <c:pt idx="30444">
                  <c:v>30.444000000000017</c:v>
                </c:pt>
                <c:pt idx="30445">
                  <c:v>30.444999999999993</c:v>
                </c:pt>
                <c:pt idx="30446">
                  <c:v>30.446000000000026</c:v>
                </c:pt>
                <c:pt idx="30447">
                  <c:v>30.447000000000003</c:v>
                </c:pt>
                <c:pt idx="30448">
                  <c:v>30.448000000000036</c:v>
                </c:pt>
                <c:pt idx="30449">
                  <c:v>30.449000000000012</c:v>
                </c:pt>
                <c:pt idx="30450">
                  <c:v>30.450000000000045</c:v>
                </c:pt>
                <c:pt idx="30451">
                  <c:v>30.451000000000022</c:v>
                </c:pt>
                <c:pt idx="30452">
                  <c:v>30.451999999999998</c:v>
                </c:pt>
                <c:pt idx="30453">
                  <c:v>30.453000000000031</c:v>
                </c:pt>
                <c:pt idx="30454">
                  <c:v>30.454000000000008</c:v>
                </c:pt>
                <c:pt idx="30455">
                  <c:v>30.455000000000041</c:v>
                </c:pt>
                <c:pt idx="30456">
                  <c:v>30.456000000000017</c:v>
                </c:pt>
                <c:pt idx="30457">
                  <c:v>30.456999999999994</c:v>
                </c:pt>
                <c:pt idx="30458">
                  <c:v>30.458000000000027</c:v>
                </c:pt>
                <c:pt idx="30459">
                  <c:v>30.459000000000003</c:v>
                </c:pt>
                <c:pt idx="30460">
                  <c:v>30.460000000000036</c:v>
                </c:pt>
                <c:pt idx="30461">
                  <c:v>30.461000000000013</c:v>
                </c:pt>
                <c:pt idx="30462">
                  <c:v>30.462000000000046</c:v>
                </c:pt>
                <c:pt idx="30463">
                  <c:v>30.463000000000022</c:v>
                </c:pt>
                <c:pt idx="30464">
                  <c:v>30.463999999999999</c:v>
                </c:pt>
                <c:pt idx="30465">
                  <c:v>30.465000000000032</c:v>
                </c:pt>
                <c:pt idx="30466">
                  <c:v>30.466000000000008</c:v>
                </c:pt>
                <c:pt idx="30467">
                  <c:v>30.467000000000041</c:v>
                </c:pt>
                <c:pt idx="30468">
                  <c:v>30.468000000000018</c:v>
                </c:pt>
                <c:pt idx="30469">
                  <c:v>30.468999999999994</c:v>
                </c:pt>
                <c:pt idx="30470">
                  <c:v>30.470000000000027</c:v>
                </c:pt>
                <c:pt idx="30471">
                  <c:v>30.471000000000004</c:v>
                </c:pt>
                <c:pt idx="30472">
                  <c:v>30.472000000000037</c:v>
                </c:pt>
                <c:pt idx="30473">
                  <c:v>30.473000000000013</c:v>
                </c:pt>
                <c:pt idx="30474">
                  <c:v>30.474000000000046</c:v>
                </c:pt>
                <c:pt idx="30475">
                  <c:v>30.475000000000023</c:v>
                </c:pt>
                <c:pt idx="30476">
                  <c:v>30.475999999999999</c:v>
                </c:pt>
                <c:pt idx="30477">
                  <c:v>30.477000000000032</c:v>
                </c:pt>
                <c:pt idx="30478">
                  <c:v>30.478000000000009</c:v>
                </c:pt>
                <c:pt idx="30479">
                  <c:v>30.479000000000042</c:v>
                </c:pt>
                <c:pt idx="30480">
                  <c:v>30.480000000000018</c:v>
                </c:pt>
                <c:pt idx="30481">
                  <c:v>30.480999999999995</c:v>
                </c:pt>
                <c:pt idx="30482">
                  <c:v>30.482000000000028</c:v>
                </c:pt>
                <c:pt idx="30483">
                  <c:v>30.483000000000004</c:v>
                </c:pt>
                <c:pt idx="30484">
                  <c:v>30.484000000000037</c:v>
                </c:pt>
                <c:pt idx="30485">
                  <c:v>30.485000000000014</c:v>
                </c:pt>
                <c:pt idx="30486">
                  <c:v>30.48599999999999</c:v>
                </c:pt>
                <c:pt idx="30487">
                  <c:v>30.487000000000023</c:v>
                </c:pt>
                <c:pt idx="30488">
                  <c:v>30.488</c:v>
                </c:pt>
                <c:pt idx="30489">
                  <c:v>30.489000000000033</c:v>
                </c:pt>
                <c:pt idx="30490">
                  <c:v>30.490000000000009</c:v>
                </c:pt>
                <c:pt idx="30491">
                  <c:v>30.491000000000042</c:v>
                </c:pt>
                <c:pt idx="30492">
                  <c:v>30.492000000000019</c:v>
                </c:pt>
                <c:pt idx="30493">
                  <c:v>30.492999999999995</c:v>
                </c:pt>
                <c:pt idx="30494">
                  <c:v>30.494000000000028</c:v>
                </c:pt>
                <c:pt idx="30495">
                  <c:v>30.495000000000005</c:v>
                </c:pt>
                <c:pt idx="30496">
                  <c:v>30.496000000000038</c:v>
                </c:pt>
                <c:pt idx="30497">
                  <c:v>30.497000000000014</c:v>
                </c:pt>
                <c:pt idx="30498">
                  <c:v>30.49799999999999</c:v>
                </c:pt>
                <c:pt idx="30499">
                  <c:v>30.499000000000024</c:v>
                </c:pt>
                <c:pt idx="30500">
                  <c:v>30.5</c:v>
                </c:pt>
                <c:pt idx="30501">
                  <c:v>30.501000000000033</c:v>
                </c:pt>
                <c:pt idx="30502">
                  <c:v>30.50200000000001</c:v>
                </c:pt>
                <c:pt idx="30503">
                  <c:v>30.503000000000043</c:v>
                </c:pt>
                <c:pt idx="30504">
                  <c:v>30.504000000000019</c:v>
                </c:pt>
                <c:pt idx="30505">
                  <c:v>30.504999999999995</c:v>
                </c:pt>
                <c:pt idx="30506">
                  <c:v>30.506000000000029</c:v>
                </c:pt>
                <c:pt idx="30507">
                  <c:v>30.507000000000005</c:v>
                </c:pt>
                <c:pt idx="30508">
                  <c:v>30.508000000000038</c:v>
                </c:pt>
                <c:pt idx="30509">
                  <c:v>30.509000000000015</c:v>
                </c:pt>
                <c:pt idx="30510">
                  <c:v>30.509999999999991</c:v>
                </c:pt>
                <c:pt idx="30511">
                  <c:v>30.511000000000024</c:v>
                </c:pt>
                <c:pt idx="30512">
                  <c:v>30.512</c:v>
                </c:pt>
                <c:pt idx="30513">
                  <c:v>30.513000000000034</c:v>
                </c:pt>
                <c:pt idx="30514">
                  <c:v>30.51400000000001</c:v>
                </c:pt>
                <c:pt idx="30515">
                  <c:v>30.515000000000043</c:v>
                </c:pt>
                <c:pt idx="30516">
                  <c:v>30.51600000000002</c:v>
                </c:pt>
                <c:pt idx="30517">
                  <c:v>30.516999999999996</c:v>
                </c:pt>
                <c:pt idx="30518">
                  <c:v>30.518000000000029</c:v>
                </c:pt>
                <c:pt idx="30519">
                  <c:v>30.519000000000005</c:v>
                </c:pt>
                <c:pt idx="30520">
                  <c:v>30.520000000000039</c:v>
                </c:pt>
                <c:pt idx="30521">
                  <c:v>30.521000000000015</c:v>
                </c:pt>
                <c:pt idx="30522">
                  <c:v>30.521999999999991</c:v>
                </c:pt>
                <c:pt idx="30523">
                  <c:v>30.523000000000025</c:v>
                </c:pt>
                <c:pt idx="30524">
                  <c:v>30.524000000000001</c:v>
                </c:pt>
                <c:pt idx="30525">
                  <c:v>30.525000000000034</c:v>
                </c:pt>
                <c:pt idx="30526">
                  <c:v>30.52600000000001</c:v>
                </c:pt>
                <c:pt idx="30527">
                  <c:v>30.527000000000044</c:v>
                </c:pt>
                <c:pt idx="30528">
                  <c:v>30.52800000000002</c:v>
                </c:pt>
                <c:pt idx="30529">
                  <c:v>30.528999999999996</c:v>
                </c:pt>
                <c:pt idx="30530">
                  <c:v>30.53000000000003</c:v>
                </c:pt>
                <c:pt idx="30531">
                  <c:v>30.531000000000006</c:v>
                </c:pt>
                <c:pt idx="30532">
                  <c:v>30.532000000000039</c:v>
                </c:pt>
                <c:pt idx="30533">
                  <c:v>30.533000000000015</c:v>
                </c:pt>
                <c:pt idx="30534">
                  <c:v>30.533999999999992</c:v>
                </c:pt>
                <c:pt idx="30535">
                  <c:v>30.535000000000025</c:v>
                </c:pt>
                <c:pt idx="30536">
                  <c:v>30.536000000000001</c:v>
                </c:pt>
                <c:pt idx="30537">
                  <c:v>30.537000000000035</c:v>
                </c:pt>
                <c:pt idx="30538">
                  <c:v>30.538000000000011</c:v>
                </c:pt>
                <c:pt idx="30539">
                  <c:v>30.539000000000044</c:v>
                </c:pt>
                <c:pt idx="30540">
                  <c:v>30.54000000000002</c:v>
                </c:pt>
                <c:pt idx="30541">
                  <c:v>30.540999999999997</c:v>
                </c:pt>
                <c:pt idx="30542">
                  <c:v>30.54200000000003</c:v>
                </c:pt>
                <c:pt idx="30543">
                  <c:v>30.543000000000006</c:v>
                </c:pt>
                <c:pt idx="30544">
                  <c:v>30.54400000000004</c:v>
                </c:pt>
                <c:pt idx="30545">
                  <c:v>30.545000000000016</c:v>
                </c:pt>
                <c:pt idx="30546">
                  <c:v>30.545999999999992</c:v>
                </c:pt>
                <c:pt idx="30547">
                  <c:v>30.547000000000025</c:v>
                </c:pt>
                <c:pt idx="30548">
                  <c:v>30.548000000000002</c:v>
                </c:pt>
                <c:pt idx="30549">
                  <c:v>30.549000000000035</c:v>
                </c:pt>
                <c:pt idx="30550">
                  <c:v>30.550000000000011</c:v>
                </c:pt>
                <c:pt idx="30551">
                  <c:v>30.551000000000045</c:v>
                </c:pt>
                <c:pt idx="30552">
                  <c:v>30.552000000000021</c:v>
                </c:pt>
                <c:pt idx="30553">
                  <c:v>30.552999999999997</c:v>
                </c:pt>
                <c:pt idx="30554">
                  <c:v>30.55400000000003</c:v>
                </c:pt>
                <c:pt idx="30555">
                  <c:v>30.555000000000007</c:v>
                </c:pt>
                <c:pt idx="30556">
                  <c:v>30.55600000000004</c:v>
                </c:pt>
                <c:pt idx="30557">
                  <c:v>30.557000000000016</c:v>
                </c:pt>
                <c:pt idx="30558">
                  <c:v>30.557999999999993</c:v>
                </c:pt>
                <c:pt idx="30559">
                  <c:v>30.559000000000026</c:v>
                </c:pt>
                <c:pt idx="30560">
                  <c:v>30.560000000000002</c:v>
                </c:pt>
                <c:pt idx="30561">
                  <c:v>30.561000000000035</c:v>
                </c:pt>
                <c:pt idx="30562">
                  <c:v>30.562000000000012</c:v>
                </c:pt>
                <c:pt idx="30563">
                  <c:v>30.563000000000045</c:v>
                </c:pt>
                <c:pt idx="30564">
                  <c:v>30.564000000000021</c:v>
                </c:pt>
                <c:pt idx="30565">
                  <c:v>30.564999999999998</c:v>
                </c:pt>
                <c:pt idx="30566">
                  <c:v>30.566000000000031</c:v>
                </c:pt>
                <c:pt idx="30567">
                  <c:v>30.567000000000007</c:v>
                </c:pt>
                <c:pt idx="30568">
                  <c:v>30.56800000000004</c:v>
                </c:pt>
                <c:pt idx="30569">
                  <c:v>30.569000000000017</c:v>
                </c:pt>
                <c:pt idx="30570">
                  <c:v>30.569999999999993</c:v>
                </c:pt>
                <c:pt idx="30571">
                  <c:v>30.571000000000026</c:v>
                </c:pt>
                <c:pt idx="30572">
                  <c:v>30.572000000000003</c:v>
                </c:pt>
                <c:pt idx="30573">
                  <c:v>30.573000000000036</c:v>
                </c:pt>
                <c:pt idx="30574">
                  <c:v>30.574000000000012</c:v>
                </c:pt>
                <c:pt idx="30575">
                  <c:v>30.575000000000045</c:v>
                </c:pt>
                <c:pt idx="30576">
                  <c:v>30.576000000000022</c:v>
                </c:pt>
                <c:pt idx="30577">
                  <c:v>30.576999999999998</c:v>
                </c:pt>
                <c:pt idx="30578">
                  <c:v>30.578000000000031</c:v>
                </c:pt>
                <c:pt idx="30579">
                  <c:v>30.579000000000008</c:v>
                </c:pt>
                <c:pt idx="30580">
                  <c:v>30.580000000000041</c:v>
                </c:pt>
                <c:pt idx="30581">
                  <c:v>30.581000000000017</c:v>
                </c:pt>
                <c:pt idx="30582">
                  <c:v>30.581999999999994</c:v>
                </c:pt>
                <c:pt idx="30583">
                  <c:v>30.583000000000027</c:v>
                </c:pt>
                <c:pt idx="30584">
                  <c:v>30.584000000000003</c:v>
                </c:pt>
                <c:pt idx="30585">
                  <c:v>30.585000000000036</c:v>
                </c:pt>
                <c:pt idx="30586">
                  <c:v>30.586000000000013</c:v>
                </c:pt>
                <c:pt idx="30587">
                  <c:v>30.587000000000046</c:v>
                </c:pt>
                <c:pt idx="30588">
                  <c:v>30.588000000000022</c:v>
                </c:pt>
                <c:pt idx="30589">
                  <c:v>30.588999999999999</c:v>
                </c:pt>
                <c:pt idx="30590">
                  <c:v>30.590000000000032</c:v>
                </c:pt>
                <c:pt idx="30591">
                  <c:v>30.591000000000008</c:v>
                </c:pt>
                <c:pt idx="30592">
                  <c:v>30.592000000000041</c:v>
                </c:pt>
                <c:pt idx="30593">
                  <c:v>30.593000000000018</c:v>
                </c:pt>
                <c:pt idx="30594">
                  <c:v>30.593999999999994</c:v>
                </c:pt>
                <c:pt idx="30595">
                  <c:v>30.595000000000027</c:v>
                </c:pt>
                <c:pt idx="30596">
                  <c:v>30.596000000000004</c:v>
                </c:pt>
                <c:pt idx="30597">
                  <c:v>30.597000000000037</c:v>
                </c:pt>
                <c:pt idx="30598">
                  <c:v>30.598000000000013</c:v>
                </c:pt>
                <c:pt idx="30599">
                  <c:v>30.599000000000046</c:v>
                </c:pt>
                <c:pt idx="30600">
                  <c:v>30.600000000000023</c:v>
                </c:pt>
                <c:pt idx="30601">
                  <c:v>30.600999999999999</c:v>
                </c:pt>
                <c:pt idx="30602">
                  <c:v>30.602000000000032</c:v>
                </c:pt>
                <c:pt idx="30603">
                  <c:v>30.603000000000009</c:v>
                </c:pt>
                <c:pt idx="30604">
                  <c:v>30.604000000000042</c:v>
                </c:pt>
                <c:pt idx="30605">
                  <c:v>30.605000000000018</c:v>
                </c:pt>
                <c:pt idx="30606">
                  <c:v>30.605999999999995</c:v>
                </c:pt>
                <c:pt idx="30607">
                  <c:v>30.607000000000028</c:v>
                </c:pt>
                <c:pt idx="30608">
                  <c:v>30.608000000000004</c:v>
                </c:pt>
                <c:pt idx="30609">
                  <c:v>30.609000000000037</c:v>
                </c:pt>
                <c:pt idx="30610">
                  <c:v>30.610000000000014</c:v>
                </c:pt>
                <c:pt idx="30611">
                  <c:v>30.61099999999999</c:v>
                </c:pt>
                <c:pt idx="30612">
                  <c:v>30.612000000000023</c:v>
                </c:pt>
                <c:pt idx="30613">
                  <c:v>30.613</c:v>
                </c:pt>
                <c:pt idx="30614">
                  <c:v>30.614000000000033</c:v>
                </c:pt>
                <c:pt idx="30615">
                  <c:v>30.615000000000009</c:v>
                </c:pt>
                <c:pt idx="30616">
                  <c:v>30.616000000000042</c:v>
                </c:pt>
                <c:pt idx="30617">
                  <c:v>30.617000000000019</c:v>
                </c:pt>
                <c:pt idx="30618">
                  <c:v>30.617999999999995</c:v>
                </c:pt>
                <c:pt idx="30619">
                  <c:v>30.619000000000028</c:v>
                </c:pt>
                <c:pt idx="30620">
                  <c:v>30.620000000000005</c:v>
                </c:pt>
                <c:pt idx="30621">
                  <c:v>30.621000000000038</c:v>
                </c:pt>
                <c:pt idx="30622">
                  <c:v>30.622000000000014</c:v>
                </c:pt>
                <c:pt idx="30623">
                  <c:v>30.62299999999999</c:v>
                </c:pt>
                <c:pt idx="30624">
                  <c:v>30.624000000000024</c:v>
                </c:pt>
                <c:pt idx="30625">
                  <c:v>30.625</c:v>
                </c:pt>
                <c:pt idx="30626">
                  <c:v>30.626000000000033</c:v>
                </c:pt>
                <c:pt idx="30627">
                  <c:v>30.62700000000001</c:v>
                </c:pt>
                <c:pt idx="30628">
                  <c:v>30.628000000000043</c:v>
                </c:pt>
                <c:pt idx="30629">
                  <c:v>30.629000000000019</c:v>
                </c:pt>
                <c:pt idx="30630">
                  <c:v>30.629999999999995</c:v>
                </c:pt>
                <c:pt idx="30631">
                  <c:v>30.631000000000029</c:v>
                </c:pt>
                <c:pt idx="30632">
                  <c:v>30.632000000000005</c:v>
                </c:pt>
                <c:pt idx="30633">
                  <c:v>30.633000000000038</c:v>
                </c:pt>
                <c:pt idx="30634">
                  <c:v>30.634000000000015</c:v>
                </c:pt>
                <c:pt idx="30635">
                  <c:v>30.634999999999991</c:v>
                </c:pt>
                <c:pt idx="30636">
                  <c:v>30.636000000000024</c:v>
                </c:pt>
                <c:pt idx="30637">
                  <c:v>30.637</c:v>
                </c:pt>
                <c:pt idx="30638">
                  <c:v>30.638000000000034</c:v>
                </c:pt>
                <c:pt idx="30639">
                  <c:v>30.63900000000001</c:v>
                </c:pt>
                <c:pt idx="30640">
                  <c:v>30.640000000000043</c:v>
                </c:pt>
                <c:pt idx="30641">
                  <c:v>30.64100000000002</c:v>
                </c:pt>
                <c:pt idx="30642">
                  <c:v>30.641999999999996</c:v>
                </c:pt>
                <c:pt idx="30643">
                  <c:v>30.643000000000029</c:v>
                </c:pt>
                <c:pt idx="30644">
                  <c:v>30.644000000000005</c:v>
                </c:pt>
                <c:pt idx="30645">
                  <c:v>30.645000000000039</c:v>
                </c:pt>
                <c:pt idx="30646">
                  <c:v>30.646000000000015</c:v>
                </c:pt>
                <c:pt idx="30647">
                  <c:v>30.646999999999991</c:v>
                </c:pt>
                <c:pt idx="30648">
                  <c:v>30.648000000000025</c:v>
                </c:pt>
                <c:pt idx="30649">
                  <c:v>30.649000000000001</c:v>
                </c:pt>
                <c:pt idx="30650">
                  <c:v>30.650000000000034</c:v>
                </c:pt>
                <c:pt idx="30651">
                  <c:v>30.65100000000001</c:v>
                </c:pt>
                <c:pt idx="30652">
                  <c:v>30.652000000000044</c:v>
                </c:pt>
                <c:pt idx="30653">
                  <c:v>30.65300000000002</c:v>
                </c:pt>
                <c:pt idx="30654">
                  <c:v>30.653999999999996</c:v>
                </c:pt>
                <c:pt idx="30655">
                  <c:v>30.65500000000003</c:v>
                </c:pt>
                <c:pt idx="30656">
                  <c:v>30.656000000000006</c:v>
                </c:pt>
                <c:pt idx="30657">
                  <c:v>30.657000000000039</c:v>
                </c:pt>
                <c:pt idx="30658">
                  <c:v>30.658000000000015</c:v>
                </c:pt>
                <c:pt idx="30659">
                  <c:v>30.658999999999992</c:v>
                </c:pt>
                <c:pt idx="30660">
                  <c:v>30.660000000000025</c:v>
                </c:pt>
                <c:pt idx="30661">
                  <c:v>30.661000000000001</c:v>
                </c:pt>
                <c:pt idx="30662">
                  <c:v>30.662000000000035</c:v>
                </c:pt>
                <c:pt idx="30663">
                  <c:v>30.663000000000011</c:v>
                </c:pt>
                <c:pt idx="30664">
                  <c:v>30.664000000000044</c:v>
                </c:pt>
                <c:pt idx="30665">
                  <c:v>30.66500000000002</c:v>
                </c:pt>
                <c:pt idx="30666">
                  <c:v>30.665999999999997</c:v>
                </c:pt>
                <c:pt idx="30667">
                  <c:v>30.66700000000003</c:v>
                </c:pt>
                <c:pt idx="30668">
                  <c:v>30.668000000000006</c:v>
                </c:pt>
                <c:pt idx="30669">
                  <c:v>30.66900000000004</c:v>
                </c:pt>
                <c:pt idx="30670">
                  <c:v>30.670000000000016</c:v>
                </c:pt>
                <c:pt idx="30671">
                  <c:v>30.670999999999992</c:v>
                </c:pt>
                <c:pt idx="30672">
                  <c:v>30.672000000000025</c:v>
                </c:pt>
                <c:pt idx="30673">
                  <c:v>30.673000000000002</c:v>
                </c:pt>
                <c:pt idx="30674">
                  <c:v>30.674000000000035</c:v>
                </c:pt>
                <c:pt idx="30675">
                  <c:v>30.675000000000011</c:v>
                </c:pt>
                <c:pt idx="30676">
                  <c:v>30.676000000000045</c:v>
                </c:pt>
                <c:pt idx="30677">
                  <c:v>30.677000000000021</c:v>
                </c:pt>
                <c:pt idx="30678">
                  <c:v>30.677999999999997</c:v>
                </c:pt>
                <c:pt idx="30679">
                  <c:v>30.67900000000003</c:v>
                </c:pt>
                <c:pt idx="30680">
                  <c:v>30.680000000000007</c:v>
                </c:pt>
                <c:pt idx="30681">
                  <c:v>30.68100000000004</c:v>
                </c:pt>
                <c:pt idx="30682">
                  <c:v>30.682000000000016</c:v>
                </c:pt>
                <c:pt idx="30683">
                  <c:v>30.682999999999993</c:v>
                </c:pt>
                <c:pt idx="30684">
                  <c:v>30.684000000000026</c:v>
                </c:pt>
                <c:pt idx="30685">
                  <c:v>30.685000000000002</c:v>
                </c:pt>
                <c:pt idx="30686">
                  <c:v>30.686000000000035</c:v>
                </c:pt>
                <c:pt idx="30687">
                  <c:v>30.687000000000012</c:v>
                </c:pt>
                <c:pt idx="30688">
                  <c:v>30.688000000000045</c:v>
                </c:pt>
                <c:pt idx="30689">
                  <c:v>30.689000000000021</c:v>
                </c:pt>
                <c:pt idx="30690">
                  <c:v>30.689999999999998</c:v>
                </c:pt>
                <c:pt idx="30691">
                  <c:v>30.691000000000031</c:v>
                </c:pt>
                <c:pt idx="30692">
                  <c:v>30.692000000000007</c:v>
                </c:pt>
                <c:pt idx="30693">
                  <c:v>30.69300000000004</c:v>
                </c:pt>
                <c:pt idx="30694">
                  <c:v>30.694000000000017</c:v>
                </c:pt>
                <c:pt idx="30695">
                  <c:v>30.694999999999993</c:v>
                </c:pt>
                <c:pt idx="30696">
                  <c:v>30.696000000000026</c:v>
                </c:pt>
                <c:pt idx="30697">
                  <c:v>30.697000000000003</c:v>
                </c:pt>
                <c:pt idx="30698">
                  <c:v>30.698000000000036</c:v>
                </c:pt>
                <c:pt idx="30699">
                  <c:v>30.699000000000012</c:v>
                </c:pt>
                <c:pt idx="30700">
                  <c:v>30.700000000000045</c:v>
                </c:pt>
                <c:pt idx="30701">
                  <c:v>30.701000000000022</c:v>
                </c:pt>
                <c:pt idx="30702">
                  <c:v>30.701999999999998</c:v>
                </c:pt>
                <c:pt idx="30703">
                  <c:v>30.703000000000031</c:v>
                </c:pt>
                <c:pt idx="30704">
                  <c:v>30.704000000000008</c:v>
                </c:pt>
                <c:pt idx="30705">
                  <c:v>30.705000000000041</c:v>
                </c:pt>
                <c:pt idx="30706">
                  <c:v>30.706000000000017</c:v>
                </c:pt>
                <c:pt idx="30707">
                  <c:v>30.706999999999994</c:v>
                </c:pt>
                <c:pt idx="30708">
                  <c:v>30.708000000000027</c:v>
                </c:pt>
                <c:pt idx="30709">
                  <c:v>30.709000000000003</c:v>
                </c:pt>
                <c:pt idx="30710">
                  <c:v>30.710000000000036</c:v>
                </c:pt>
                <c:pt idx="30711">
                  <c:v>30.711000000000013</c:v>
                </c:pt>
                <c:pt idx="30712">
                  <c:v>30.712000000000046</c:v>
                </c:pt>
                <c:pt idx="30713">
                  <c:v>30.713000000000022</c:v>
                </c:pt>
                <c:pt idx="30714">
                  <c:v>30.713999999999999</c:v>
                </c:pt>
                <c:pt idx="30715">
                  <c:v>30.715000000000032</c:v>
                </c:pt>
                <c:pt idx="30716">
                  <c:v>30.716000000000008</c:v>
                </c:pt>
                <c:pt idx="30717">
                  <c:v>30.717000000000041</c:v>
                </c:pt>
                <c:pt idx="30718">
                  <c:v>30.718000000000018</c:v>
                </c:pt>
                <c:pt idx="30719">
                  <c:v>30.718999999999994</c:v>
                </c:pt>
                <c:pt idx="30720">
                  <c:v>30.720000000000027</c:v>
                </c:pt>
                <c:pt idx="30721">
                  <c:v>30.721000000000004</c:v>
                </c:pt>
                <c:pt idx="30722">
                  <c:v>30.722000000000037</c:v>
                </c:pt>
                <c:pt idx="30723">
                  <c:v>30.723000000000013</c:v>
                </c:pt>
                <c:pt idx="30724">
                  <c:v>30.724000000000046</c:v>
                </c:pt>
                <c:pt idx="30725">
                  <c:v>30.725000000000023</c:v>
                </c:pt>
                <c:pt idx="30726">
                  <c:v>30.725999999999999</c:v>
                </c:pt>
                <c:pt idx="30727">
                  <c:v>30.727000000000032</c:v>
                </c:pt>
                <c:pt idx="30728">
                  <c:v>30.728000000000009</c:v>
                </c:pt>
                <c:pt idx="30729">
                  <c:v>30.729000000000042</c:v>
                </c:pt>
                <c:pt idx="30730">
                  <c:v>30.730000000000018</c:v>
                </c:pt>
                <c:pt idx="30731">
                  <c:v>30.730999999999995</c:v>
                </c:pt>
                <c:pt idx="30732">
                  <c:v>30.732000000000028</c:v>
                </c:pt>
                <c:pt idx="30733">
                  <c:v>30.733000000000004</c:v>
                </c:pt>
                <c:pt idx="30734">
                  <c:v>30.734000000000037</c:v>
                </c:pt>
                <c:pt idx="30735">
                  <c:v>30.735000000000014</c:v>
                </c:pt>
                <c:pt idx="30736">
                  <c:v>30.73599999999999</c:v>
                </c:pt>
                <c:pt idx="30737">
                  <c:v>30.737000000000023</c:v>
                </c:pt>
                <c:pt idx="30738">
                  <c:v>30.738</c:v>
                </c:pt>
                <c:pt idx="30739">
                  <c:v>30.739000000000033</c:v>
                </c:pt>
                <c:pt idx="30740">
                  <c:v>30.740000000000009</c:v>
                </c:pt>
                <c:pt idx="30741">
                  <c:v>30.741000000000042</c:v>
                </c:pt>
                <c:pt idx="30742">
                  <c:v>30.742000000000019</c:v>
                </c:pt>
                <c:pt idx="30743">
                  <c:v>30.742999999999995</c:v>
                </c:pt>
                <c:pt idx="30744">
                  <c:v>30.744000000000028</c:v>
                </c:pt>
                <c:pt idx="30745">
                  <c:v>30.745000000000005</c:v>
                </c:pt>
                <c:pt idx="30746">
                  <c:v>30.746000000000038</c:v>
                </c:pt>
                <c:pt idx="30747">
                  <c:v>30.747000000000014</c:v>
                </c:pt>
                <c:pt idx="30748">
                  <c:v>30.74799999999999</c:v>
                </c:pt>
                <c:pt idx="30749">
                  <c:v>30.749000000000024</c:v>
                </c:pt>
                <c:pt idx="30750">
                  <c:v>30.75</c:v>
                </c:pt>
                <c:pt idx="30751">
                  <c:v>30.751000000000033</c:v>
                </c:pt>
                <c:pt idx="30752">
                  <c:v>30.75200000000001</c:v>
                </c:pt>
                <c:pt idx="30753">
                  <c:v>30.753000000000043</c:v>
                </c:pt>
                <c:pt idx="30754">
                  <c:v>30.754000000000019</c:v>
                </c:pt>
                <c:pt idx="30755">
                  <c:v>30.754999999999995</c:v>
                </c:pt>
                <c:pt idx="30756">
                  <c:v>30.756000000000029</c:v>
                </c:pt>
                <c:pt idx="30757">
                  <c:v>30.757000000000005</c:v>
                </c:pt>
                <c:pt idx="30758">
                  <c:v>30.758000000000038</c:v>
                </c:pt>
                <c:pt idx="30759">
                  <c:v>30.759000000000015</c:v>
                </c:pt>
                <c:pt idx="30760">
                  <c:v>30.759999999999991</c:v>
                </c:pt>
                <c:pt idx="30761">
                  <c:v>30.761000000000024</c:v>
                </c:pt>
                <c:pt idx="30762">
                  <c:v>30.762</c:v>
                </c:pt>
                <c:pt idx="30763">
                  <c:v>30.763000000000034</c:v>
                </c:pt>
                <c:pt idx="30764">
                  <c:v>30.76400000000001</c:v>
                </c:pt>
                <c:pt idx="30765">
                  <c:v>30.765000000000043</c:v>
                </c:pt>
                <c:pt idx="30766">
                  <c:v>30.76600000000002</c:v>
                </c:pt>
                <c:pt idx="30767">
                  <c:v>30.766999999999996</c:v>
                </c:pt>
                <c:pt idx="30768">
                  <c:v>30.768000000000029</c:v>
                </c:pt>
                <c:pt idx="30769">
                  <c:v>30.769000000000005</c:v>
                </c:pt>
                <c:pt idx="30770">
                  <c:v>30.770000000000039</c:v>
                </c:pt>
                <c:pt idx="30771">
                  <c:v>30.771000000000015</c:v>
                </c:pt>
                <c:pt idx="30772">
                  <c:v>30.771999999999991</c:v>
                </c:pt>
                <c:pt idx="30773">
                  <c:v>30.773000000000025</c:v>
                </c:pt>
                <c:pt idx="30774">
                  <c:v>30.774000000000001</c:v>
                </c:pt>
                <c:pt idx="30775">
                  <c:v>30.775000000000034</c:v>
                </c:pt>
                <c:pt idx="30776">
                  <c:v>30.77600000000001</c:v>
                </c:pt>
                <c:pt idx="30777">
                  <c:v>30.777000000000044</c:v>
                </c:pt>
                <c:pt idx="30778">
                  <c:v>30.77800000000002</c:v>
                </c:pt>
                <c:pt idx="30779">
                  <c:v>30.778999999999996</c:v>
                </c:pt>
                <c:pt idx="30780">
                  <c:v>30.78000000000003</c:v>
                </c:pt>
                <c:pt idx="30781">
                  <c:v>30.781000000000006</c:v>
                </c:pt>
                <c:pt idx="30782">
                  <c:v>30.782000000000039</c:v>
                </c:pt>
                <c:pt idx="30783">
                  <c:v>30.783000000000015</c:v>
                </c:pt>
                <c:pt idx="30784">
                  <c:v>30.783999999999992</c:v>
                </c:pt>
                <c:pt idx="30785">
                  <c:v>30.785000000000025</c:v>
                </c:pt>
                <c:pt idx="30786">
                  <c:v>30.786000000000001</c:v>
                </c:pt>
                <c:pt idx="30787">
                  <c:v>30.787000000000035</c:v>
                </c:pt>
                <c:pt idx="30788">
                  <c:v>30.788000000000011</c:v>
                </c:pt>
                <c:pt idx="30789">
                  <c:v>30.789000000000044</c:v>
                </c:pt>
                <c:pt idx="30790">
                  <c:v>30.79000000000002</c:v>
                </c:pt>
                <c:pt idx="30791">
                  <c:v>30.790999999999997</c:v>
                </c:pt>
                <c:pt idx="30792">
                  <c:v>30.79200000000003</c:v>
                </c:pt>
                <c:pt idx="30793">
                  <c:v>30.793000000000006</c:v>
                </c:pt>
                <c:pt idx="30794">
                  <c:v>30.79400000000004</c:v>
                </c:pt>
                <c:pt idx="30795">
                  <c:v>30.795000000000016</c:v>
                </c:pt>
                <c:pt idx="30796">
                  <c:v>30.795999999999992</c:v>
                </c:pt>
                <c:pt idx="30797">
                  <c:v>30.797000000000025</c:v>
                </c:pt>
                <c:pt idx="30798">
                  <c:v>30.798000000000002</c:v>
                </c:pt>
                <c:pt idx="30799">
                  <c:v>30.799000000000035</c:v>
                </c:pt>
                <c:pt idx="30800">
                  <c:v>30.800000000000011</c:v>
                </c:pt>
                <c:pt idx="30801">
                  <c:v>30.801000000000045</c:v>
                </c:pt>
                <c:pt idx="30802">
                  <c:v>30.802000000000021</c:v>
                </c:pt>
                <c:pt idx="30803">
                  <c:v>30.802999999999997</c:v>
                </c:pt>
                <c:pt idx="30804">
                  <c:v>30.80400000000003</c:v>
                </c:pt>
                <c:pt idx="30805">
                  <c:v>30.805000000000007</c:v>
                </c:pt>
                <c:pt idx="30806">
                  <c:v>30.80600000000004</c:v>
                </c:pt>
                <c:pt idx="30807">
                  <c:v>30.807000000000016</c:v>
                </c:pt>
                <c:pt idx="30808">
                  <c:v>30.807999999999993</c:v>
                </c:pt>
                <c:pt idx="30809">
                  <c:v>30.809000000000026</c:v>
                </c:pt>
                <c:pt idx="30810">
                  <c:v>30.810000000000002</c:v>
                </c:pt>
                <c:pt idx="30811">
                  <c:v>30.811000000000035</c:v>
                </c:pt>
                <c:pt idx="30812">
                  <c:v>30.812000000000012</c:v>
                </c:pt>
                <c:pt idx="30813">
                  <c:v>30.813000000000045</c:v>
                </c:pt>
                <c:pt idx="30814">
                  <c:v>30.814000000000021</c:v>
                </c:pt>
                <c:pt idx="30815">
                  <c:v>30.814999999999998</c:v>
                </c:pt>
                <c:pt idx="30816">
                  <c:v>30.816000000000031</c:v>
                </c:pt>
                <c:pt idx="30817">
                  <c:v>30.817000000000007</c:v>
                </c:pt>
                <c:pt idx="30818">
                  <c:v>30.81800000000004</c:v>
                </c:pt>
                <c:pt idx="30819">
                  <c:v>30.819000000000017</c:v>
                </c:pt>
                <c:pt idx="30820">
                  <c:v>30.819999999999993</c:v>
                </c:pt>
                <c:pt idx="30821">
                  <c:v>30.821000000000026</c:v>
                </c:pt>
                <c:pt idx="30822">
                  <c:v>30.822000000000003</c:v>
                </c:pt>
                <c:pt idx="30823">
                  <c:v>30.823000000000036</c:v>
                </c:pt>
                <c:pt idx="30824">
                  <c:v>30.824000000000012</c:v>
                </c:pt>
                <c:pt idx="30825">
                  <c:v>30.825000000000045</c:v>
                </c:pt>
                <c:pt idx="30826">
                  <c:v>30.826000000000022</c:v>
                </c:pt>
                <c:pt idx="30827">
                  <c:v>30.826999999999998</c:v>
                </c:pt>
                <c:pt idx="30828">
                  <c:v>30.828000000000031</c:v>
                </c:pt>
                <c:pt idx="30829">
                  <c:v>30.829000000000008</c:v>
                </c:pt>
                <c:pt idx="30830">
                  <c:v>30.830000000000041</c:v>
                </c:pt>
                <c:pt idx="30831">
                  <c:v>30.831000000000017</c:v>
                </c:pt>
                <c:pt idx="30832">
                  <c:v>30.831999999999994</c:v>
                </c:pt>
                <c:pt idx="30833">
                  <c:v>30.833000000000027</c:v>
                </c:pt>
                <c:pt idx="30834">
                  <c:v>30.834000000000003</c:v>
                </c:pt>
                <c:pt idx="30835">
                  <c:v>30.835000000000036</c:v>
                </c:pt>
                <c:pt idx="30836">
                  <c:v>30.836000000000013</c:v>
                </c:pt>
                <c:pt idx="30837">
                  <c:v>30.837000000000046</c:v>
                </c:pt>
                <c:pt idx="30838">
                  <c:v>30.838000000000022</c:v>
                </c:pt>
                <c:pt idx="30839">
                  <c:v>30.838999999999999</c:v>
                </c:pt>
                <c:pt idx="30840">
                  <c:v>30.840000000000032</c:v>
                </c:pt>
                <c:pt idx="30841">
                  <c:v>30.841000000000008</c:v>
                </c:pt>
                <c:pt idx="30842">
                  <c:v>30.842000000000041</c:v>
                </c:pt>
                <c:pt idx="30843">
                  <c:v>30.843000000000018</c:v>
                </c:pt>
                <c:pt idx="30844">
                  <c:v>30.843999999999994</c:v>
                </c:pt>
                <c:pt idx="30845">
                  <c:v>30.845000000000027</c:v>
                </c:pt>
                <c:pt idx="30846">
                  <c:v>30.846000000000004</c:v>
                </c:pt>
                <c:pt idx="30847">
                  <c:v>30.847000000000037</c:v>
                </c:pt>
                <c:pt idx="30848">
                  <c:v>30.848000000000013</c:v>
                </c:pt>
                <c:pt idx="30849">
                  <c:v>30.849000000000046</c:v>
                </c:pt>
                <c:pt idx="30850">
                  <c:v>30.850000000000023</c:v>
                </c:pt>
                <c:pt idx="30851">
                  <c:v>30.850999999999999</c:v>
                </c:pt>
                <c:pt idx="30852">
                  <c:v>30.852000000000032</c:v>
                </c:pt>
                <c:pt idx="30853">
                  <c:v>30.853000000000009</c:v>
                </c:pt>
                <c:pt idx="30854">
                  <c:v>30.854000000000042</c:v>
                </c:pt>
                <c:pt idx="30855">
                  <c:v>30.855000000000018</c:v>
                </c:pt>
                <c:pt idx="30856">
                  <c:v>30.855999999999995</c:v>
                </c:pt>
                <c:pt idx="30857">
                  <c:v>30.857000000000028</c:v>
                </c:pt>
                <c:pt idx="30858">
                  <c:v>30.858000000000004</c:v>
                </c:pt>
                <c:pt idx="30859">
                  <c:v>30.859000000000037</c:v>
                </c:pt>
                <c:pt idx="30860">
                  <c:v>30.860000000000014</c:v>
                </c:pt>
                <c:pt idx="30861">
                  <c:v>30.86099999999999</c:v>
                </c:pt>
                <c:pt idx="30862">
                  <c:v>30.862000000000023</c:v>
                </c:pt>
                <c:pt idx="30863">
                  <c:v>30.863</c:v>
                </c:pt>
                <c:pt idx="30864">
                  <c:v>30.864000000000033</c:v>
                </c:pt>
                <c:pt idx="30865">
                  <c:v>30.865000000000009</c:v>
                </c:pt>
                <c:pt idx="30866">
                  <c:v>30.866000000000042</c:v>
                </c:pt>
                <c:pt idx="30867">
                  <c:v>30.867000000000019</c:v>
                </c:pt>
                <c:pt idx="30868">
                  <c:v>30.867999999999995</c:v>
                </c:pt>
                <c:pt idx="30869">
                  <c:v>30.869000000000028</c:v>
                </c:pt>
                <c:pt idx="30870">
                  <c:v>30.870000000000005</c:v>
                </c:pt>
                <c:pt idx="30871">
                  <c:v>30.871000000000038</c:v>
                </c:pt>
                <c:pt idx="30872">
                  <c:v>30.872000000000014</c:v>
                </c:pt>
                <c:pt idx="30873">
                  <c:v>30.87299999999999</c:v>
                </c:pt>
                <c:pt idx="30874">
                  <c:v>30.874000000000024</c:v>
                </c:pt>
                <c:pt idx="30875">
                  <c:v>30.875</c:v>
                </c:pt>
                <c:pt idx="30876">
                  <c:v>30.876000000000033</c:v>
                </c:pt>
                <c:pt idx="30877">
                  <c:v>30.87700000000001</c:v>
                </c:pt>
                <c:pt idx="30878">
                  <c:v>30.878000000000043</c:v>
                </c:pt>
                <c:pt idx="30879">
                  <c:v>30.879000000000019</c:v>
                </c:pt>
                <c:pt idx="30880">
                  <c:v>30.879999999999995</c:v>
                </c:pt>
                <c:pt idx="30881">
                  <c:v>30.881000000000029</c:v>
                </c:pt>
                <c:pt idx="30882">
                  <c:v>30.882000000000005</c:v>
                </c:pt>
                <c:pt idx="30883">
                  <c:v>30.883000000000038</c:v>
                </c:pt>
                <c:pt idx="30884">
                  <c:v>30.884000000000015</c:v>
                </c:pt>
                <c:pt idx="30885">
                  <c:v>30.884999999999991</c:v>
                </c:pt>
                <c:pt idx="30886">
                  <c:v>30.886000000000024</c:v>
                </c:pt>
                <c:pt idx="30887">
                  <c:v>30.887</c:v>
                </c:pt>
                <c:pt idx="30888">
                  <c:v>30.888000000000034</c:v>
                </c:pt>
                <c:pt idx="30889">
                  <c:v>30.88900000000001</c:v>
                </c:pt>
                <c:pt idx="30890">
                  <c:v>30.890000000000043</c:v>
                </c:pt>
                <c:pt idx="30891">
                  <c:v>30.89100000000002</c:v>
                </c:pt>
                <c:pt idx="30892">
                  <c:v>30.891999999999996</c:v>
                </c:pt>
                <c:pt idx="30893">
                  <c:v>30.893000000000029</c:v>
                </c:pt>
                <c:pt idx="30894">
                  <c:v>30.894000000000005</c:v>
                </c:pt>
                <c:pt idx="30895">
                  <c:v>30.895000000000039</c:v>
                </c:pt>
                <c:pt idx="30896">
                  <c:v>30.896000000000015</c:v>
                </c:pt>
                <c:pt idx="30897">
                  <c:v>30.896999999999991</c:v>
                </c:pt>
                <c:pt idx="30898">
                  <c:v>30.898000000000025</c:v>
                </c:pt>
                <c:pt idx="30899">
                  <c:v>30.899000000000001</c:v>
                </c:pt>
                <c:pt idx="30900">
                  <c:v>30.900000000000034</c:v>
                </c:pt>
                <c:pt idx="30901">
                  <c:v>30.90100000000001</c:v>
                </c:pt>
                <c:pt idx="30902">
                  <c:v>30.902000000000044</c:v>
                </c:pt>
                <c:pt idx="30903">
                  <c:v>30.90300000000002</c:v>
                </c:pt>
                <c:pt idx="30904">
                  <c:v>30.903999999999996</c:v>
                </c:pt>
                <c:pt idx="30905">
                  <c:v>30.90500000000003</c:v>
                </c:pt>
                <c:pt idx="30906">
                  <c:v>30.906000000000006</c:v>
                </c:pt>
                <c:pt idx="30907">
                  <c:v>30.907000000000039</c:v>
                </c:pt>
                <c:pt idx="30908">
                  <c:v>30.908000000000015</c:v>
                </c:pt>
                <c:pt idx="30909">
                  <c:v>30.908999999999992</c:v>
                </c:pt>
                <c:pt idx="30910">
                  <c:v>30.910000000000025</c:v>
                </c:pt>
                <c:pt idx="30911">
                  <c:v>30.911000000000001</c:v>
                </c:pt>
                <c:pt idx="30912">
                  <c:v>30.912000000000035</c:v>
                </c:pt>
                <c:pt idx="30913">
                  <c:v>30.913000000000011</c:v>
                </c:pt>
                <c:pt idx="30914">
                  <c:v>30.914000000000044</c:v>
                </c:pt>
                <c:pt idx="30915">
                  <c:v>30.91500000000002</c:v>
                </c:pt>
                <c:pt idx="30916">
                  <c:v>30.915999999999997</c:v>
                </c:pt>
                <c:pt idx="30917">
                  <c:v>30.91700000000003</c:v>
                </c:pt>
                <c:pt idx="30918">
                  <c:v>30.918000000000006</c:v>
                </c:pt>
                <c:pt idx="30919">
                  <c:v>30.91900000000004</c:v>
                </c:pt>
                <c:pt idx="30920">
                  <c:v>30.920000000000016</c:v>
                </c:pt>
                <c:pt idx="30921">
                  <c:v>30.920999999999992</c:v>
                </c:pt>
                <c:pt idx="30922">
                  <c:v>30.922000000000025</c:v>
                </c:pt>
                <c:pt idx="30923">
                  <c:v>30.923000000000002</c:v>
                </c:pt>
                <c:pt idx="30924">
                  <c:v>30.924000000000035</c:v>
                </c:pt>
                <c:pt idx="30925">
                  <c:v>30.925000000000011</c:v>
                </c:pt>
                <c:pt idx="30926">
                  <c:v>30.926000000000045</c:v>
                </c:pt>
                <c:pt idx="30927">
                  <c:v>30.927000000000021</c:v>
                </c:pt>
                <c:pt idx="30928">
                  <c:v>30.927999999999997</c:v>
                </c:pt>
                <c:pt idx="30929">
                  <c:v>30.92900000000003</c:v>
                </c:pt>
                <c:pt idx="30930">
                  <c:v>30.930000000000007</c:v>
                </c:pt>
                <c:pt idx="30931">
                  <c:v>30.93100000000004</c:v>
                </c:pt>
                <c:pt idx="30932">
                  <c:v>30.932000000000016</c:v>
                </c:pt>
                <c:pt idx="30933">
                  <c:v>30.932999999999993</c:v>
                </c:pt>
                <c:pt idx="30934">
                  <c:v>30.934000000000026</c:v>
                </c:pt>
                <c:pt idx="30935">
                  <c:v>30.935000000000002</c:v>
                </c:pt>
                <c:pt idx="30936">
                  <c:v>30.936000000000035</c:v>
                </c:pt>
                <c:pt idx="30937">
                  <c:v>30.937000000000012</c:v>
                </c:pt>
                <c:pt idx="30938">
                  <c:v>30.938000000000045</c:v>
                </c:pt>
                <c:pt idx="30939">
                  <c:v>30.939000000000021</c:v>
                </c:pt>
                <c:pt idx="30940">
                  <c:v>30.939999999999998</c:v>
                </c:pt>
                <c:pt idx="30941">
                  <c:v>30.941000000000031</c:v>
                </c:pt>
                <c:pt idx="30942">
                  <c:v>30.942000000000007</c:v>
                </c:pt>
                <c:pt idx="30943">
                  <c:v>30.94300000000004</c:v>
                </c:pt>
                <c:pt idx="30944">
                  <c:v>30.944000000000017</c:v>
                </c:pt>
                <c:pt idx="30945">
                  <c:v>30.944999999999993</c:v>
                </c:pt>
                <c:pt idx="30946">
                  <c:v>30.946000000000026</c:v>
                </c:pt>
                <c:pt idx="30947">
                  <c:v>30.947000000000003</c:v>
                </c:pt>
                <c:pt idx="30948">
                  <c:v>30.948000000000036</c:v>
                </c:pt>
                <c:pt idx="30949">
                  <c:v>30.949000000000012</c:v>
                </c:pt>
                <c:pt idx="30950">
                  <c:v>30.950000000000045</c:v>
                </c:pt>
                <c:pt idx="30951">
                  <c:v>30.951000000000022</c:v>
                </c:pt>
                <c:pt idx="30952">
                  <c:v>30.951999999999998</c:v>
                </c:pt>
                <c:pt idx="30953">
                  <c:v>30.953000000000031</c:v>
                </c:pt>
                <c:pt idx="30954">
                  <c:v>30.954000000000008</c:v>
                </c:pt>
                <c:pt idx="30955">
                  <c:v>30.955000000000041</c:v>
                </c:pt>
                <c:pt idx="30956">
                  <c:v>30.956000000000017</c:v>
                </c:pt>
                <c:pt idx="30957">
                  <c:v>30.956999999999994</c:v>
                </c:pt>
                <c:pt idx="30958">
                  <c:v>30.958000000000027</c:v>
                </c:pt>
                <c:pt idx="30959">
                  <c:v>30.959000000000003</c:v>
                </c:pt>
                <c:pt idx="30960">
                  <c:v>30.960000000000036</c:v>
                </c:pt>
                <c:pt idx="30961">
                  <c:v>30.961000000000013</c:v>
                </c:pt>
                <c:pt idx="30962">
                  <c:v>30.962000000000046</c:v>
                </c:pt>
                <c:pt idx="30963">
                  <c:v>30.963000000000022</c:v>
                </c:pt>
                <c:pt idx="30964">
                  <c:v>30.963999999999999</c:v>
                </c:pt>
                <c:pt idx="30965">
                  <c:v>30.965000000000032</c:v>
                </c:pt>
                <c:pt idx="30966">
                  <c:v>30.966000000000008</c:v>
                </c:pt>
                <c:pt idx="30967">
                  <c:v>30.967000000000041</c:v>
                </c:pt>
                <c:pt idx="30968">
                  <c:v>30.968000000000018</c:v>
                </c:pt>
                <c:pt idx="30969">
                  <c:v>30.968999999999994</c:v>
                </c:pt>
                <c:pt idx="30970">
                  <c:v>30.970000000000027</c:v>
                </c:pt>
                <c:pt idx="30971">
                  <c:v>30.971000000000004</c:v>
                </c:pt>
                <c:pt idx="30972">
                  <c:v>30.972000000000037</c:v>
                </c:pt>
                <c:pt idx="30973">
                  <c:v>30.973000000000013</c:v>
                </c:pt>
                <c:pt idx="30974">
                  <c:v>30.974000000000046</c:v>
                </c:pt>
                <c:pt idx="30975">
                  <c:v>30.975000000000023</c:v>
                </c:pt>
                <c:pt idx="30976">
                  <c:v>30.975999999999999</c:v>
                </c:pt>
                <c:pt idx="30977">
                  <c:v>30.977000000000032</c:v>
                </c:pt>
                <c:pt idx="30978">
                  <c:v>30.978000000000009</c:v>
                </c:pt>
                <c:pt idx="30979">
                  <c:v>30.979000000000042</c:v>
                </c:pt>
                <c:pt idx="30980">
                  <c:v>30.980000000000018</c:v>
                </c:pt>
                <c:pt idx="30981">
                  <c:v>30.980999999999995</c:v>
                </c:pt>
                <c:pt idx="30982">
                  <c:v>30.982000000000028</c:v>
                </c:pt>
                <c:pt idx="30983">
                  <c:v>30.983000000000004</c:v>
                </c:pt>
                <c:pt idx="30984">
                  <c:v>30.984000000000037</c:v>
                </c:pt>
                <c:pt idx="30985">
                  <c:v>30.985000000000014</c:v>
                </c:pt>
                <c:pt idx="30986">
                  <c:v>30.98599999999999</c:v>
                </c:pt>
                <c:pt idx="30987">
                  <c:v>30.987000000000023</c:v>
                </c:pt>
                <c:pt idx="30988">
                  <c:v>30.988</c:v>
                </c:pt>
                <c:pt idx="30989">
                  <c:v>30.989000000000033</c:v>
                </c:pt>
                <c:pt idx="30990">
                  <c:v>30.990000000000009</c:v>
                </c:pt>
                <c:pt idx="30991">
                  <c:v>30.991000000000042</c:v>
                </c:pt>
                <c:pt idx="30992">
                  <c:v>30.992000000000019</c:v>
                </c:pt>
                <c:pt idx="30993">
                  <c:v>30.992999999999995</c:v>
                </c:pt>
                <c:pt idx="30994">
                  <c:v>30.994000000000028</c:v>
                </c:pt>
                <c:pt idx="30995">
                  <c:v>30.995000000000005</c:v>
                </c:pt>
                <c:pt idx="30996">
                  <c:v>30.996000000000038</c:v>
                </c:pt>
                <c:pt idx="30997">
                  <c:v>30.997000000000014</c:v>
                </c:pt>
                <c:pt idx="30998">
                  <c:v>30.99799999999999</c:v>
                </c:pt>
                <c:pt idx="30999">
                  <c:v>30.999000000000024</c:v>
                </c:pt>
                <c:pt idx="31000">
                  <c:v>31</c:v>
                </c:pt>
                <c:pt idx="31001">
                  <c:v>31.001000000000033</c:v>
                </c:pt>
                <c:pt idx="31002">
                  <c:v>31.00200000000001</c:v>
                </c:pt>
                <c:pt idx="31003">
                  <c:v>31.003000000000043</c:v>
                </c:pt>
                <c:pt idx="31004">
                  <c:v>31.004000000000019</c:v>
                </c:pt>
                <c:pt idx="31005">
                  <c:v>31.004999999999995</c:v>
                </c:pt>
                <c:pt idx="31006">
                  <c:v>31.006000000000029</c:v>
                </c:pt>
                <c:pt idx="31007">
                  <c:v>31.007000000000005</c:v>
                </c:pt>
                <c:pt idx="31008">
                  <c:v>31.008000000000038</c:v>
                </c:pt>
                <c:pt idx="31009">
                  <c:v>31.009000000000015</c:v>
                </c:pt>
                <c:pt idx="31010">
                  <c:v>31.009999999999991</c:v>
                </c:pt>
                <c:pt idx="31011">
                  <c:v>31.011000000000024</c:v>
                </c:pt>
                <c:pt idx="31012">
                  <c:v>31.012</c:v>
                </c:pt>
                <c:pt idx="31013">
                  <c:v>31.013000000000034</c:v>
                </c:pt>
                <c:pt idx="31014">
                  <c:v>31.01400000000001</c:v>
                </c:pt>
                <c:pt idx="31015">
                  <c:v>31.015000000000043</c:v>
                </c:pt>
                <c:pt idx="31016">
                  <c:v>31.01600000000002</c:v>
                </c:pt>
                <c:pt idx="31017">
                  <c:v>31.016999999999996</c:v>
                </c:pt>
                <c:pt idx="31018">
                  <c:v>31.018000000000029</c:v>
                </c:pt>
                <c:pt idx="31019">
                  <c:v>31.019000000000005</c:v>
                </c:pt>
                <c:pt idx="31020">
                  <c:v>31.020000000000039</c:v>
                </c:pt>
                <c:pt idx="31021">
                  <c:v>31.021000000000015</c:v>
                </c:pt>
                <c:pt idx="31022">
                  <c:v>31.021999999999991</c:v>
                </c:pt>
                <c:pt idx="31023">
                  <c:v>31.023000000000025</c:v>
                </c:pt>
                <c:pt idx="31024">
                  <c:v>31.024000000000001</c:v>
                </c:pt>
                <c:pt idx="31025">
                  <c:v>31.025000000000034</c:v>
                </c:pt>
                <c:pt idx="31026">
                  <c:v>31.02600000000001</c:v>
                </c:pt>
                <c:pt idx="31027">
                  <c:v>31.027000000000044</c:v>
                </c:pt>
                <c:pt idx="31028">
                  <c:v>31.02800000000002</c:v>
                </c:pt>
                <c:pt idx="31029">
                  <c:v>31.028999999999996</c:v>
                </c:pt>
                <c:pt idx="31030">
                  <c:v>31.03000000000003</c:v>
                </c:pt>
                <c:pt idx="31031">
                  <c:v>31.031000000000006</c:v>
                </c:pt>
                <c:pt idx="31032">
                  <c:v>31.032000000000039</c:v>
                </c:pt>
                <c:pt idx="31033">
                  <c:v>31.033000000000015</c:v>
                </c:pt>
                <c:pt idx="31034">
                  <c:v>31.033999999999992</c:v>
                </c:pt>
                <c:pt idx="31035">
                  <c:v>31.035000000000025</c:v>
                </c:pt>
                <c:pt idx="31036">
                  <c:v>31.036000000000001</c:v>
                </c:pt>
                <c:pt idx="31037">
                  <c:v>31.037000000000035</c:v>
                </c:pt>
                <c:pt idx="31038">
                  <c:v>31.038000000000011</c:v>
                </c:pt>
                <c:pt idx="31039">
                  <c:v>31.039000000000044</c:v>
                </c:pt>
                <c:pt idx="31040">
                  <c:v>31.04000000000002</c:v>
                </c:pt>
                <c:pt idx="31041">
                  <c:v>31.040999999999997</c:v>
                </c:pt>
                <c:pt idx="31042">
                  <c:v>31.04200000000003</c:v>
                </c:pt>
                <c:pt idx="31043">
                  <c:v>31.043000000000006</c:v>
                </c:pt>
                <c:pt idx="31044">
                  <c:v>31.04400000000004</c:v>
                </c:pt>
                <c:pt idx="31045">
                  <c:v>31.045000000000016</c:v>
                </c:pt>
                <c:pt idx="31046">
                  <c:v>31.045999999999992</c:v>
                </c:pt>
                <c:pt idx="31047">
                  <c:v>31.047000000000025</c:v>
                </c:pt>
                <c:pt idx="31048">
                  <c:v>31.048000000000002</c:v>
                </c:pt>
                <c:pt idx="31049">
                  <c:v>31.049000000000035</c:v>
                </c:pt>
                <c:pt idx="31050">
                  <c:v>31.050000000000011</c:v>
                </c:pt>
                <c:pt idx="31051">
                  <c:v>31.051000000000045</c:v>
                </c:pt>
                <c:pt idx="31052">
                  <c:v>31.052000000000021</c:v>
                </c:pt>
                <c:pt idx="31053">
                  <c:v>31.052999999999997</c:v>
                </c:pt>
                <c:pt idx="31054">
                  <c:v>31.05400000000003</c:v>
                </c:pt>
                <c:pt idx="31055">
                  <c:v>31.055000000000007</c:v>
                </c:pt>
                <c:pt idx="31056">
                  <c:v>31.05600000000004</c:v>
                </c:pt>
                <c:pt idx="31057">
                  <c:v>31.057000000000016</c:v>
                </c:pt>
                <c:pt idx="31058">
                  <c:v>31.057999999999993</c:v>
                </c:pt>
                <c:pt idx="31059">
                  <c:v>31.059000000000026</c:v>
                </c:pt>
                <c:pt idx="31060">
                  <c:v>31.060000000000002</c:v>
                </c:pt>
                <c:pt idx="31061">
                  <c:v>31.061000000000035</c:v>
                </c:pt>
                <c:pt idx="31062">
                  <c:v>31.062000000000012</c:v>
                </c:pt>
                <c:pt idx="31063">
                  <c:v>31.063000000000045</c:v>
                </c:pt>
                <c:pt idx="31064">
                  <c:v>31.064000000000021</c:v>
                </c:pt>
                <c:pt idx="31065">
                  <c:v>31.064999999999998</c:v>
                </c:pt>
                <c:pt idx="31066">
                  <c:v>31.066000000000031</c:v>
                </c:pt>
                <c:pt idx="31067">
                  <c:v>31.067000000000007</c:v>
                </c:pt>
                <c:pt idx="31068">
                  <c:v>31.06800000000004</c:v>
                </c:pt>
                <c:pt idx="31069">
                  <c:v>31.069000000000017</c:v>
                </c:pt>
                <c:pt idx="31070">
                  <c:v>31.069999999999993</c:v>
                </c:pt>
                <c:pt idx="31071">
                  <c:v>31.071000000000026</c:v>
                </c:pt>
                <c:pt idx="31072">
                  <c:v>31.072000000000003</c:v>
                </c:pt>
                <c:pt idx="31073">
                  <c:v>31.073000000000036</c:v>
                </c:pt>
                <c:pt idx="31074">
                  <c:v>31.074000000000012</c:v>
                </c:pt>
                <c:pt idx="31075">
                  <c:v>31.075000000000045</c:v>
                </c:pt>
                <c:pt idx="31076">
                  <c:v>31.076000000000022</c:v>
                </c:pt>
                <c:pt idx="31077">
                  <c:v>31.076999999999998</c:v>
                </c:pt>
                <c:pt idx="31078">
                  <c:v>31.078000000000031</c:v>
                </c:pt>
                <c:pt idx="31079">
                  <c:v>31.079000000000008</c:v>
                </c:pt>
                <c:pt idx="31080">
                  <c:v>31.080000000000041</c:v>
                </c:pt>
                <c:pt idx="31081">
                  <c:v>31.081000000000017</c:v>
                </c:pt>
                <c:pt idx="31082">
                  <c:v>31.081999999999994</c:v>
                </c:pt>
                <c:pt idx="31083">
                  <c:v>31.083000000000027</c:v>
                </c:pt>
                <c:pt idx="31084">
                  <c:v>31.084000000000003</c:v>
                </c:pt>
                <c:pt idx="31085">
                  <c:v>31.085000000000036</c:v>
                </c:pt>
                <c:pt idx="31086">
                  <c:v>31.086000000000013</c:v>
                </c:pt>
                <c:pt idx="31087">
                  <c:v>31.087000000000046</c:v>
                </c:pt>
                <c:pt idx="31088">
                  <c:v>31.088000000000022</c:v>
                </c:pt>
                <c:pt idx="31089">
                  <c:v>31.088999999999999</c:v>
                </c:pt>
                <c:pt idx="31090">
                  <c:v>31.090000000000032</c:v>
                </c:pt>
                <c:pt idx="31091">
                  <c:v>31.091000000000008</c:v>
                </c:pt>
                <c:pt idx="31092">
                  <c:v>31.092000000000041</c:v>
                </c:pt>
                <c:pt idx="31093">
                  <c:v>31.093000000000018</c:v>
                </c:pt>
                <c:pt idx="31094">
                  <c:v>31.093999999999994</c:v>
                </c:pt>
                <c:pt idx="31095">
                  <c:v>31.095000000000027</c:v>
                </c:pt>
                <c:pt idx="31096">
                  <c:v>31.096000000000004</c:v>
                </c:pt>
                <c:pt idx="31097">
                  <c:v>31.097000000000037</c:v>
                </c:pt>
                <c:pt idx="31098">
                  <c:v>31.098000000000013</c:v>
                </c:pt>
                <c:pt idx="31099">
                  <c:v>31.099000000000046</c:v>
                </c:pt>
                <c:pt idx="31100">
                  <c:v>31.100000000000023</c:v>
                </c:pt>
                <c:pt idx="31101">
                  <c:v>31.100999999999999</c:v>
                </c:pt>
                <c:pt idx="31102">
                  <c:v>31.102000000000032</c:v>
                </c:pt>
                <c:pt idx="31103">
                  <c:v>31.103000000000009</c:v>
                </c:pt>
                <c:pt idx="31104">
                  <c:v>31.104000000000042</c:v>
                </c:pt>
                <c:pt idx="31105">
                  <c:v>31.105000000000018</c:v>
                </c:pt>
                <c:pt idx="31106">
                  <c:v>31.105999999999995</c:v>
                </c:pt>
                <c:pt idx="31107">
                  <c:v>31.107000000000028</c:v>
                </c:pt>
                <c:pt idx="31108">
                  <c:v>31.108000000000004</c:v>
                </c:pt>
                <c:pt idx="31109">
                  <c:v>31.109000000000037</c:v>
                </c:pt>
                <c:pt idx="31110">
                  <c:v>31.110000000000014</c:v>
                </c:pt>
                <c:pt idx="31111">
                  <c:v>31.11099999999999</c:v>
                </c:pt>
                <c:pt idx="31112">
                  <c:v>31.112000000000023</c:v>
                </c:pt>
                <c:pt idx="31113">
                  <c:v>31.113</c:v>
                </c:pt>
                <c:pt idx="31114">
                  <c:v>31.114000000000033</c:v>
                </c:pt>
                <c:pt idx="31115">
                  <c:v>31.115000000000009</c:v>
                </c:pt>
                <c:pt idx="31116">
                  <c:v>31.116000000000042</c:v>
                </c:pt>
                <c:pt idx="31117">
                  <c:v>31.117000000000019</c:v>
                </c:pt>
                <c:pt idx="31118">
                  <c:v>31.117999999999995</c:v>
                </c:pt>
                <c:pt idx="31119">
                  <c:v>31.119000000000028</c:v>
                </c:pt>
                <c:pt idx="31120">
                  <c:v>31.120000000000005</c:v>
                </c:pt>
                <c:pt idx="31121">
                  <c:v>31.121000000000038</c:v>
                </c:pt>
                <c:pt idx="31122">
                  <c:v>31.122000000000014</c:v>
                </c:pt>
                <c:pt idx="31123">
                  <c:v>31.12299999999999</c:v>
                </c:pt>
                <c:pt idx="31124">
                  <c:v>31.124000000000024</c:v>
                </c:pt>
                <c:pt idx="31125">
                  <c:v>31.125</c:v>
                </c:pt>
                <c:pt idx="31126">
                  <c:v>31.126000000000033</c:v>
                </c:pt>
                <c:pt idx="31127">
                  <c:v>31.12700000000001</c:v>
                </c:pt>
                <c:pt idx="31128">
                  <c:v>31.128000000000043</c:v>
                </c:pt>
                <c:pt idx="31129">
                  <c:v>31.129000000000019</c:v>
                </c:pt>
                <c:pt idx="31130">
                  <c:v>31.129999999999995</c:v>
                </c:pt>
                <c:pt idx="31131">
                  <c:v>31.131000000000029</c:v>
                </c:pt>
                <c:pt idx="31132">
                  <c:v>31.132000000000005</c:v>
                </c:pt>
                <c:pt idx="31133">
                  <c:v>31.133000000000038</c:v>
                </c:pt>
                <c:pt idx="31134">
                  <c:v>31.134000000000015</c:v>
                </c:pt>
                <c:pt idx="31135">
                  <c:v>31.134999999999991</c:v>
                </c:pt>
                <c:pt idx="31136">
                  <c:v>31.136000000000024</c:v>
                </c:pt>
                <c:pt idx="31137">
                  <c:v>31.137</c:v>
                </c:pt>
                <c:pt idx="31138">
                  <c:v>31.138000000000034</c:v>
                </c:pt>
                <c:pt idx="31139">
                  <c:v>31.13900000000001</c:v>
                </c:pt>
                <c:pt idx="31140">
                  <c:v>31.140000000000043</c:v>
                </c:pt>
                <c:pt idx="31141">
                  <c:v>31.14100000000002</c:v>
                </c:pt>
                <c:pt idx="31142">
                  <c:v>31.141999999999996</c:v>
                </c:pt>
                <c:pt idx="31143">
                  <c:v>31.143000000000029</c:v>
                </c:pt>
                <c:pt idx="31144">
                  <c:v>31.144000000000005</c:v>
                </c:pt>
                <c:pt idx="31145">
                  <c:v>31.145000000000039</c:v>
                </c:pt>
                <c:pt idx="31146">
                  <c:v>31.146000000000015</c:v>
                </c:pt>
                <c:pt idx="31147">
                  <c:v>31.146999999999991</c:v>
                </c:pt>
                <c:pt idx="31148">
                  <c:v>31.148000000000025</c:v>
                </c:pt>
                <c:pt idx="31149">
                  <c:v>31.149000000000001</c:v>
                </c:pt>
                <c:pt idx="31150">
                  <c:v>31.150000000000034</c:v>
                </c:pt>
                <c:pt idx="31151">
                  <c:v>31.15100000000001</c:v>
                </c:pt>
                <c:pt idx="31152">
                  <c:v>31.152000000000044</c:v>
                </c:pt>
                <c:pt idx="31153">
                  <c:v>31.15300000000002</c:v>
                </c:pt>
                <c:pt idx="31154">
                  <c:v>31.153999999999996</c:v>
                </c:pt>
                <c:pt idx="31155">
                  <c:v>31.15500000000003</c:v>
                </c:pt>
                <c:pt idx="31156">
                  <c:v>31.156000000000006</c:v>
                </c:pt>
                <c:pt idx="31157">
                  <c:v>31.157000000000039</c:v>
                </c:pt>
                <c:pt idx="31158">
                  <c:v>31.158000000000015</c:v>
                </c:pt>
                <c:pt idx="31159">
                  <c:v>31.158999999999992</c:v>
                </c:pt>
                <c:pt idx="31160">
                  <c:v>31.160000000000025</c:v>
                </c:pt>
                <c:pt idx="31161">
                  <c:v>31.161000000000001</c:v>
                </c:pt>
                <c:pt idx="31162">
                  <c:v>31.162000000000035</c:v>
                </c:pt>
                <c:pt idx="31163">
                  <c:v>31.163000000000011</c:v>
                </c:pt>
                <c:pt idx="31164">
                  <c:v>31.164000000000044</c:v>
                </c:pt>
                <c:pt idx="31165">
                  <c:v>31.16500000000002</c:v>
                </c:pt>
                <c:pt idx="31166">
                  <c:v>31.165999999999997</c:v>
                </c:pt>
                <c:pt idx="31167">
                  <c:v>31.16700000000003</c:v>
                </c:pt>
                <c:pt idx="31168">
                  <c:v>31.168000000000006</c:v>
                </c:pt>
                <c:pt idx="31169">
                  <c:v>31.16900000000004</c:v>
                </c:pt>
                <c:pt idx="31170">
                  <c:v>31.170000000000016</c:v>
                </c:pt>
                <c:pt idx="31171">
                  <c:v>31.170999999999992</c:v>
                </c:pt>
                <c:pt idx="31172">
                  <c:v>31.172000000000025</c:v>
                </c:pt>
                <c:pt idx="31173">
                  <c:v>31.173000000000002</c:v>
                </c:pt>
                <c:pt idx="31174">
                  <c:v>31.174000000000035</c:v>
                </c:pt>
                <c:pt idx="31175">
                  <c:v>31.175000000000011</c:v>
                </c:pt>
                <c:pt idx="31176">
                  <c:v>31.176000000000045</c:v>
                </c:pt>
                <c:pt idx="31177">
                  <c:v>31.177000000000021</c:v>
                </c:pt>
                <c:pt idx="31178">
                  <c:v>31.177999999999997</c:v>
                </c:pt>
                <c:pt idx="31179">
                  <c:v>31.17900000000003</c:v>
                </c:pt>
                <c:pt idx="31180">
                  <c:v>31.180000000000007</c:v>
                </c:pt>
                <c:pt idx="31181">
                  <c:v>31.18100000000004</c:v>
                </c:pt>
                <c:pt idx="31182">
                  <c:v>31.182000000000016</c:v>
                </c:pt>
                <c:pt idx="31183">
                  <c:v>31.182999999999993</c:v>
                </c:pt>
                <c:pt idx="31184">
                  <c:v>31.184000000000026</c:v>
                </c:pt>
                <c:pt idx="31185">
                  <c:v>31.185000000000002</c:v>
                </c:pt>
                <c:pt idx="31186">
                  <c:v>31.186000000000035</c:v>
                </c:pt>
                <c:pt idx="31187">
                  <c:v>31.187000000000012</c:v>
                </c:pt>
                <c:pt idx="31188">
                  <c:v>31.188000000000045</c:v>
                </c:pt>
                <c:pt idx="31189">
                  <c:v>31.189000000000021</c:v>
                </c:pt>
                <c:pt idx="31190">
                  <c:v>31.189999999999998</c:v>
                </c:pt>
                <c:pt idx="31191">
                  <c:v>31.191000000000031</c:v>
                </c:pt>
                <c:pt idx="31192">
                  <c:v>31.192000000000007</c:v>
                </c:pt>
                <c:pt idx="31193">
                  <c:v>31.19300000000004</c:v>
                </c:pt>
                <c:pt idx="31194">
                  <c:v>31.194000000000017</c:v>
                </c:pt>
                <c:pt idx="31195">
                  <c:v>31.194999999999993</c:v>
                </c:pt>
                <c:pt idx="31196">
                  <c:v>31.196000000000026</c:v>
                </c:pt>
                <c:pt idx="31197">
                  <c:v>31.197000000000003</c:v>
                </c:pt>
                <c:pt idx="31198">
                  <c:v>31.198000000000036</c:v>
                </c:pt>
                <c:pt idx="31199">
                  <c:v>31.199000000000012</c:v>
                </c:pt>
                <c:pt idx="31200">
                  <c:v>31.200000000000045</c:v>
                </c:pt>
                <c:pt idx="31201">
                  <c:v>31.201000000000022</c:v>
                </c:pt>
                <c:pt idx="31202">
                  <c:v>31.201999999999998</c:v>
                </c:pt>
                <c:pt idx="31203">
                  <c:v>31.203000000000031</c:v>
                </c:pt>
                <c:pt idx="31204">
                  <c:v>31.204000000000008</c:v>
                </c:pt>
                <c:pt idx="31205">
                  <c:v>31.205000000000041</c:v>
                </c:pt>
                <c:pt idx="31206">
                  <c:v>31.206000000000017</c:v>
                </c:pt>
                <c:pt idx="31207">
                  <c:v>31.206999999999994</c:v>
                </c:pt>
                <c:pt idx="31208">
                  <c:v>31.208000000000027</c:v>
                </c:pt>
                <c:pt idx="31209">
                  <c:v>31.209000000000003</c:v>
                </c:pt>
                <c:pt idx="31210">
                  <c:v>31.210000000000036</c:v>
                </c:pt>
                <c:pt idx="31211">
                  <c:v>31.211000000000013</c:v>
                </c:pt>
                <c:pt idx="31212">
                  <c:v>31.212000000000046</c:v>
                </c:pt>
                <c:pt idx="31213">
                  <c:v>31.213000000000022</c:v>
                </c:pt>
                <c:pt idx="31214">
                  <c:v>31.213999999999999</c:v>
                </c:pt>
                <c:pt idx="31215">
                  <c:v>31.215000000000032</c:v>
                </c:pt>
                <c:pt idx="31216">
                  <c:v>31.216000000000008</c:v>
                </c:pt>
                <c:pt idx="31217">
                  <c:v>31.217000000000041</c:v>
                </c:pt>
                <c:pt idx="31218">
                  <c:v>31.218000000000018</c:v>
                </c:pt>
                <c:pt idx="31219">
                  <c:v>31.218999999999994</c:v>
                </c:pt>
                <c:pt idx="31220">
                  <c:v>31.220000000000027</c:v>
                </c:pt>
                <c:pt idx="31221">
                  <c:v>31.221000000000004</c:v>
                </c:pt>
                <c:pt idx="31222">
                  <c:v>31.222000000000037</c:v>
                </c:pt>
                <c:pt idx="31223">
                  <c:v>31.223000000000013</c:v>
                </c:pt>
                <c:pt idx="31224">
                  <c:v>31.224000000000046</c:v>
                </c:pt>
                <c:pt idx="31225">
                  <c:v>31.225000000000023</c:v>
                </c:pt>
                <c:pt idx="31226">
                  <c:v>31.225999999999999</c:v>
                </c:pt>
                <c:pt idx="31227">
                  <c:v>31.227000000000032</c:v>
                </c:pt>
                <c:pt idx="31228">
                  <c:v>31.228000000000009</c:v>
                </c:pt>
                <c:pt idx="31229">
                  <c:v>31.229000000000042</c:v>
                </c:pt>
                <c:pt idx="31230">
                  <c:v>31.230000000000018</c:v>
                </c:pt>
                <c:pt idx="31231">
                  <c:v>31.230999999999995</c:v>
                </c:pt>
                <c:pt idx="31232">
                  <c:v>31.232000000000028</c:v>
                </c:pt>
                <c:pt idx="31233">
                  <c:v>31.233000000000004</c:v>
                </c:pt>
                <c:pt idx="31234">
                  <c:v>31.234000000000037</c:v>
                </c:pt>
                <c:pt idx="31235">
                  <c:v>31.235000000000014</c:v>
                </c:pt>
                <c:pt idx="31236">
                  <c:v>31.23599999999999</c:v>
                </c:pt>
                <c:pt idx="31237">
                  <c:v>31.237000000000023</c:v>
                </c:pt>
                <c:pt idx="31238">
                  <c:v>31.238</c:v>
                </c:pt>
                <c:pt idx="31239">
                  <c:v>31.239000000000033</c:v>
                </c:pt>
                <c:pt idx="31240">
                  <c:v>31.240000000000009</c:v>
                </c:pt>
                <c:pt idx="31241">
                  <c:v>31.241000000000042</c:v>
                </c:pt>
                <c:pt idx="31242">
                  <c:v>31.242000000000019</c:v>
                </c:pt>
                <c:pt idx="31243">
                  <c:v>31.242999999999995</c:v>
                </c:pt>
                <c:pt idx="31244">
                  <c:v>31.244000000000028</c:v>
                </c:pt>
                <c:pt idx="31245">
                  <c:v>31.245000000000005</c:v>
                </c:pt>
                <c:pt idx="31246">
                  <c:v>31.246000000000038</c:v>
                </c:pt>
                <c:pt idx="31247">
                  <c:v>31.247000000000014</c:v>
                </c:pt>
                <c:pt idx="31248">
                  <c:v>31.24799999999999</c:v>
                </c:pt>
                <c:pt idx="31249">
                  <c:v>31.249000000000024</c:v>
                </c:pt>
                <c:pt idx="31250">
                  <c:v>31.25</c:v>
                </c:pt>
                <c:pt idx="31251">
                  <c:v>31.251000000000033</c:v>
                </c:pt>
                <c:pt idx="31252">
                  <c:v>31.25200000000001</c:v>
                </c:pt>
                <c:pt idx="31253">
                  <c:v>31.253000000000043</c:v>
                </c:pt>
                <c:pt idx="31254">
                  <c:v>31.254000000000019</c:v>
                </c:pt>
                <c:pt idx="31255">
                  <c:v>31.254999999999995</c:v>
                </c:pt>
                <c:pt idx="31256">
                  <c:v>31.256000000000029</c:v>
                </c:pt>
                <c:pt idx="31257">
                  <c:v>31.257000000000005</c:v>
                </c:pt>
                <c:pt idx="31258">
                  <c:v>31.258000000000038</c:v>
                </c:pt>
                <c:pt idx="31259">
                  <c:v>31.259000000000015</c:v>
                </c:pt>
                <c:pt idx="31260">
                  <c:v>31.259999999999991</c:v>
                </c:pt>
                <c:pt idx="31261">
                  <c:v>31.261000000000024</c:v>
                </c:pt>
                <c:pt idx="31262">
                  <c:v>31.262</c:v>
                </c:pt>
                <c:pt idx="31263">
                  <c:v>31.263000000000034</c:v>
                </c:pt>
                <c:pt idx="31264">
                  <c:v>31.26400000000001</c:v>
                </c:pt>
                <c:pt idx="31265">
                  <c:v>31.265000000000043</c:v>
                </c:pt>
                <c:pt idx="31266">
                  <c:v>31.26600000000002</c:v>
                </c:pt>
                <c:pt idx="31267">
                  <c:v>31.266999999999996</c:v>
                </c:pt>
                <c:pt idx="31268">
                  <c:v>31.268000000000029</c:v>
                </c:pt>
                <c:pt idx="31269">
                  <c:v>31.269000000000005</c:v>
                </c:pt>
                <c:pt idx="31270">
                  <c:v>31.270000000000039</c:v>
                </c:pt>
                <c:pt idx="31271">
                  <c:v>31.271000000000015</c:v>
                </c:pt>
                <c:pt idx="31272">
                  <c:v>31.271999999999991</c:v>
                </c:pt>
                <c:pt idx="31273">
                  <c:v>31.273000000000025</c:v>
                </c:pt>
                <c:pt idx="31274">
                  <c:v>31.274000000000001</c:v>
                </c:pt>
                <c:pt idx="31275">
                  <c:v>31.275000000000034</c:v>
                </c:pt>
                <c:pt idx="31276">
                  <c:v>31.27600000000001</c:v>
                </c:pt>
                <c:pt idx="31277">
                  <c:v>31.277000000000044</c:v>
                </c:pt>
                <c:pt idx="31278">
                  <c:v>31.27800000000002</c:v>
                </c:pt>
                <c:pt idx="31279">
                  <c:v>31.278999999999996</c:v>
                </c:pt>
                <c:pt idx="31280">
                  <c:v>31.28000000000003</c:v>
                </c:pt>
                <c:pt idx="31281">
                  <c:v>31.281000000000006</c:v>
                </c:pt>
                <c:pt idx="31282">
                  <c:v>31.282000000000039</c:v>
                </c:pt>
                <c:pt idx="31283">
                  <c:v>31.283000000000015</c:v>
                </c:pt>
                <c:pt idx="31284">
                  <c:v>31.283999999999992</c:v>
                </c:pt>
                <c:pt idx="31285">
                  <c:v>31.285000000000025</c:v>
                </c:pt>
                <c:pt idx="31286">
                  <c:v>31.286000000000001</c:v>
                </c:pt>
                <c:pt idx="31287">
                  <c:v>31.287000000000035</c:v>
                </c:pt>
                <c:pt idx="31288">
                  <c:v>31.288000000000011</c:v>
                </c:pt>
                <c:pt idx="31289">
                  <c:v>31.289000000000044</c:v>
                </c:pt>
                <c:pt idx="31290">
                  <c:v>31.29000000000002</c:v>
                </c:pt>
                <c:pt idx="31291">
                  <c:v>31.290999999999997</c:v>
                </c:pt>
                <c:pt idx="31292">
                  <c:v>31.29200000000003</c:v>
                </c:pt>
                <c:pt idx="31293">
                  <c:v>31.293000000000006</c:v>
                </c:pt>
                <c:pt idx="31294">
                  <c:v>31.29400000000004</c:v>
                </c:pt>
                <c:pt idx="31295">
                  <c:v>31.295000000000016</c:v>
                </c:pt>
                <c:pt idx="31296">
                  <c:v>31.295999999999992</c:v>
                </c:pt>
                <c:pt idx="31297">
                  <c:v>31.297000000000025</c:v>
                </c:pt>
                <c:pt idx="31298">
                  <c:v>31.298000000000002</c:v>
                </c:pt>
                <c:pt idx="31299">
                  <c:v>31.299000000000035</c:v>
                </c:pt>
                <c:pt idx="31300">
                  <c:v>31.300000000000011</c:v>
                </c:pt>
                <c:pt idx="31301">
                  <c:v>31.301000000000045</c:v>
                </c:pt>
                <c:pt idx="31302">
                  <c:v>31.302000000000021</c:v>
                </c:pt>
                <c:pt idx="31303">
                  <c:v>31.302999999999997</c:v>
                </c:pt>
                <c:pt idx="31304">
                  <c:v>31.30400000000003</c:v>
                </c:pt>
                <c:pt idx="31305">
                  <c:v>31.305000000000007</c:v>
                </c:pt>
                <c:pt idx="31306">
                  <c:v>31.30600000000004</c:v>
                </c:pt>
                <c:pt idx="31307">
                  <c:v>31.307000000000016</c:v>
                </c:pt>
                <c:pt idx="31308">
                  <c:v>31.307999999999993</c:v>
                </c:pt>
                <c:pt idx="31309">
                  <c:v>31.309000000000026</c:v>
                </c:pt>
                <c:pt idx="31310">
                  <c:v>31.310000000000002</c:v>
                </c:pt>
                <c:pt idx="31311">
                  <c:v>31.311000000000035</c:v>
                </c:pt>
                <c:pt idx="31312">
                  <c:v>31.312000000000012</c:v>
                </c:pt>
                <c:pt idx="31313">
                  <c:v>31.313000000000045</c:v>
                </c:pt>
                <c:pt idx="31314">
                  <c:v>31.314000000000021</c:v>
                </c:pt>
                <c:pt idx="31315">
                  <c:v>31.314999999999998</c:v>
                </c:pt>
                <c:pt idx="31316">
                  <c:v>31.316000000000031</c:v>
                </c:pt>
                <c:pt idx="31317">
                  <c:v>31.317000000000007</c:v>
                </c:pt>
                <c:pt idx="31318">
                  <c:v>31.31800000000004</c:v>
                </c:pt>
                <c:pt idx="31319">
                  <c:v>31.319000000000017</c:v>
                </c:pt>
                <c:pt idx="31320">
                  <c:v>31.319999999999993</c:v>
                </c:pt>
                <c:pt idx="31321">
                  <c:v>31.321000000000026</c:v>
                </c:pt>
                <c:pt idx="31322">
                  <c:v>31.322000000000003</c:v>
                </c:pt>
                <c:pt idx="31323">
                  <c:v>31.323000000000036</c:v>
                </c:pt>
                <c:pt idx="31324">
                  <c:v>31.324000000000012</c:v>
                </c:pt>
                <c:pt idx="31325">
                  <c:v>31.325000000000045</c:v>
                </c:pt>
                <c:pt idx="31326">
                  <c:v>31.326000000000022</c:v>
                </c:pt>
                <c:pt idx="31327">
                  <c:v>31.326999999999998</c:v>
                </c:pt>
                <c:pt idx="31328">
                  <c:v>31.328000000000031</c:v>
                </c:pt>
                <c:pt idx="31329">
                  <c:v>31.329000000000008</c:v>
                </c:pt>
                <c:pt idx="31330">
                  <c:v>31.330000000000041</c:v>
                </c:pt>
                <c:pt idx="31331">
                  <c:v>31.331000000000017</c:v>
                </c:pt>
                <c:pt idx="31332">
                  <c:v>31.331999999999994</c:v>
                </c:pt>
                <c:pt idx="31333">
                  <c:v>31.333000000000027</c:v>
                </c:pt>
                <c:pt idx="31334">
                  <c:v>31.334000000000003</c:v>
                </c:pt>
                <c:pt idx="31335">
                  <c:v>31.335000000000036</c:v>
                </c:pt>
                <c:pt idx="31336">
                  <c:v>31.336000000000013</c:v>
                </c:pt>
                <c:pt idx="31337">
                  <c:v>31.337000000000046</c:v>
                </c:pt>
                <c:pt idx="31338">
                  <c:v>31.338000000000022</c:v>
                </c:pt>
                <c:pt idx="31339">
                  <c:v>31.338999999999999</c:v>
                </c:pt>
                <c:pt idx="31340">
                  <c:v>31.340000000000032</c:v>
                </c:pt>
                <c:pt idx="31341">
                  <c:v>31.341000000000008</c:v>
                </c:pt>
                <c:pt idx="31342">
                  <c:v>31.342000000000041</c:v>
                </c:pt>
                <c:pt idx="31343">
                  <c:v>31.343000000000018</c:v>
                </c:pt>
                <c:pt idx="31344">
                  <c:v>31.343999999999994</c:v>
                </c:pt>
                <c:pt idx="31345">
                  <c:v>31.345000000000027</c:v>
                </c:pt>
                <c:pt idx="31346">
                  <c:v>31.346000000000004</c:v>
                </c:pt>
                <c:pt idx="31347">
                  <c:v>31.347000000000037</c:v>
                </c:pt>
                <c:pt idx="31348">
                  <c:v>31.348000000000013</c:v>
                </c:pt>
                <c:pt idx="31349">
                  <c:v>31.349000000000046</c:v>
                </c:pt>
                <c:pt idx="31350">
                  <c:v>31.350000000000023</c:v>
                </c:pt>
                <c:pt idx="31351">
                  <c:v>31.350999999999999</c:v>
                </c:pt>
                <c:pt idx="31352">
                  <c:v>31.352000000000032</c:v>
                </c:pt>
                <c:pt idx="31353">
                  <c:v>31.353000000000009</c:v>
                </c:pt>
                <c:pt idx="31354">
                  <c:v>31.354000000000042</c:v>
                </c:pt>
                <c:pt idx="31355">
                  <c:v>31.355000000000018</c:v>
                </c:pt>
                <c:pt idx="31356">
                  <c:v>31.355999999999995</c:v>
                </c:pt>
                <c:pt idx="31357">
                  <c:v>31.357000000000028</c:v>
                </c:pt>
                <c:pt idx="31358">
                  <c:v>31.358000000000004</c:v>
                </c:pt>
                <c:pt idx="31359">
                  <c:v>31.359000000000037</c:v>
                </c:pt>
                <c:pt idx="31360">
                  <c:v>31.360000000000014</c:v>
                </c:pt>
                <c:pt idx="31361">
                  <c:v>31.36099999999999</c:v>
                </c:pt>
                <c:pt idx="31362">
                  <c:v>31.362000000000023</c:v>
                </c:pt>
                <c:pt idx="31363">
                  <c:v>31.363</c:v>
                </c:pt>
                <c:pt idx="31364">
                  <c:v>31.364000000000033</c:v>
                </c:pt>
                <c:pt idx="31365">
                  <c:v>31.365000000000009</c:v>
                </c:pt>
                <c:pt idx="31366">
                  <c:v>31.366000000000042</c:v>
                </c:pt>
                <c:pt idx="31367">
                  <c:v>31.367000000000019</c:v>
                </c:pt>
                <c:pt idx="31368">
                  <c:v>31.367999999999995</c:v>
                </c:pt>
                <c:pt idx="31369">
                  <c:v>31.369000000000028</c:v>
                </c:pt>
                <c:pt idx="31370">
                  <c:v>31.370000000000005</c:v>
                </c:pt>
                <c:pt idx="31371">
                  <c:v>31.371000000000038</c:v>
                </c:pt>
                <c:pt idx="31372">
                  <c:v>31.372000000000014</c:v>
                </c:pt>
                <c:pt idx="31373">
                  <c:v>31.37299999999999</c:v>
                </c:pt>
                <c:pt idx="31374">
                  <c:v>31.374000000000024</c:v>
                </c:pt>
                <c:pt idx="31375">
                  <c:v>31.375</c:v>
                </c:pt>
                <c:pt idx="31376">
                  <c:v>31.376000000000033</c:v>
                </c:pt>
                <c:pt idx="31377">
                  <c:v>31.37700000000001</c:v>
                </c:pt>
                <c:pt idx="31378">
                  <c:v>31.378000000000043</c:v>
                </c:pt>
                <c:pt idx="31379">
                  <c:v>31.379000000000019</c:v>
                </c:pt>
                <c:pt idx="31380">
                  <c:v>31.379999999999995</c:v>
                </c:pt>
                <c:pt idx="31381">
                  <c:v>31.381000000000029</c:v>
                </c:pt>
                <c:pt idx="31382">
                  <c:v>31.382000000000005</c:v>
                </c:pt>
                <c:pt idx="31383">
                  <c:v>31.383000000000038</c:v>
                </c:pt>
                <c:pt idx="31384">
                  <c:v>31.384000000000015</c:v>
                </c:pt>
                <c:pt idx="31385">
                  <c:v>31.384999999999991</c:v>
                </c:pt>
                <c:pt idx="31386">
                  <c:v>31.386000000000024</c:v>
                </c:pt>
                <c:pt idx="31387">
                  <c:v>31.387</c:v>
                </c:pt>
                <c:pt idx="31388">
                  <c:v>31.388000000000034</c:v>
                </c:pt>
                <c:pt idx="31389">
                  <c:v>31.38900000000001</c:v>
                </c:pt>
                <c:pt idx="31390">
                  <c:v>31.390000000000043</c:v>
                </c:pt>
                <c:pt idx="31391">
                  <c:v>31.39100000000002</c:v>
                </c:pt>
                <c:pt idx="31392">
                  <c:v>31.391999999999996</c:v>
                </c:pt>
                <c:pt idx="31393">
                  <c:v>31.393000000000029</c:v>
                </c:pt>
                <c:pt idx="31394">
                  <c:v>31.394000000000005</c:v>
                </c:pt>
                <c:pt idx="31395">
                  <c:v>31.395000000000039</c:v>
                </c:pt>
                <c:pt idx="31396">
                  <c:v>31.396000000000015</c:v>
                </c:pt>
                <c:pt idx="31397">
                  <c:v>31.396999999999991</c:v>
                </c:pt>
                <c:pt idx="31398">
                  <c:v>31.398000000000025</c:v>
                </c:pt>
                <c:pt idx="31399">
                  <c:v>31.399000000000001</c:v>
                </c:pt>
                <c:pt idx="31400">
                  <c:v>31.400000000000034</c:v>
                </c:pt>
                <c:pt idx="31401">
                  <c:v>31.40100000000001</c:v>
                </c:pt>
                <c:pt idx="31402">
                  <c:v>31.402000000000044</c:v>
                </c:pt>
                <c:pt idx="31403">
                  <c:v>31.40300000000002</c:v>
                </c:pt>
                <c:pt idx="31404">
                  <c:v>31.403999999999996</c:v>
                </c:pt>
                <c:pt idx="31405">
                  <c:v>31.40500000000003</c:v>
                </c:pt>
                <c:pt idx="31406">
                  <c:v>31.406000000000006</c:v>
                </c:pt>
                <c:pt idx="31407">
                  <c:v>31.407000000000039</c:v>
                </c:pt>
                <c:pt idx="31408">
                  <c:v>31.408000000000015</c:v>
                </c:pt>
                <c:pt idx="31409">
                  <c:v>31.408999999999992</c:v>
                </c:pt>
                <c:pt idx="31410">
                  <c:v>31.410000000000025</c:v>
                </c:pt>
                <c:pt idx="31411">
                  <c:v>31.411000000000001</c:v>
                </c:pt>
                <c:pt idx="31412">
                  <c:v>31.412000000000035</c:v>
                </c:pt>
                <c:pt idx="31413">
                  <c:v>31.413000000000011</c:v>
                </c:pt>
                <c:pt idx="31414">
                  <c:v>31.414000000000044</c:v>
                </c:pt>
                <c:pt idx="31415">
                  <c:v>31.41500000000002</c:v>
                </c:pt>
                <c:pt idx="31416">
                  <c:v>31.415999999999997</c:v>
                </c:pt>
                <c:pt idx="31417">
                  <c:v>31.41700000000003</c:v>
                </c:pt>
                <c:pt idx="31418">
                  <c:v>31.418000000000006</c:v>
                </c:pt>
                <c:pt idx="31419">
                  <c:v>31.41900000000004</c:v>
                </c:pt>
                <c:pt idx="31420">
                  <c:v>31.420000000000016</c:v>
                </c:pt>
                <c:pt idx="31421">
                  <c:v>31.420999999999992</c:v>
                </c:pt>
                <c:pt idx="31422">
                  <c:v>31.422000000000025</c:v>
                </c:pt>
                <c:pt idx="31423">
                  <c:v>31.423000000000002</c:v>
                </c:pt>
                <c:pt idx="31424">
                  <c:v>31.424000000000035</c:v>
                </c:pt>
                <c:pt idx="31425">
                  <c:v>31.425000000000011</c:v>
                </c:pt>
                <c:pt idx="31426">
                  <c:v>31.426000000000045</c:v>
                </c:pt>
                <c:pt idx="31427">
                  <c:v>31.427000000000021</c:v>
                </c:pt>
                <c:pt idx="31428">
                  <c:v>31.427999999999997</c:v>
                </c:pt>
                <c:pt idx="31429">
                  <c:v>31.42900000000003</c:v>
                </c:pt>
                <c:pt idx="31430">
                  <c:v>31.430000000000007</c:v>
                </c:pt>
                <c:pt idx="31431">
                  <c:v>31.43100000000004</c:v>
                </c:pt>
                <c:pt idx="31432">
                  <c:v>31.432000000000016</c:v>
                </c:pt>
                <c:pt idx="31433">
                  <c:v>31.432999999999993</c:v>
                </c:pt>
                <c:pt idx="31434">
                  <c:v>31.434000000000026</c:v>
                </c:pt>
                <c:pt idx="31435">
                  <c:v>31.435000000000002</c:v>
                </c:pt>
                <c:pt idx="31436">
                  <c:v>31.436000000000035</c:v>
                </c:pt>
                <c:pt idx="31437">
                  <c:v>31.437000000000012</c:v>
                </c:pt>
                <c:pt idx="31438">
                  <c:v>31.438000000000045</c:v>
                </c:pt>
                <c:pt idx="31439">
                  <c:v>31.439000000000021</c:v>
                </c:pt>
                <c:pt idx="31440">
                  <c:v>31.439999999999998</c:v>
                </c:pt>
                <c:pt idx="31441">
                  <c:v>31.441000000000031</c:v>
                </c:pt>
                <c:pt idx="31442">
                  <c:v>31.442000000000007</c:v>
                </c:pt>
                <c:pt idx="31443">
                  <c:v>31.44300000000004</c:v>
                </c:pt>
                <c:pt idx="31444">
                  <c:v>31.444000000000017</c:v>
                </c:pt>
                <c:pt idx="31445">
                  <c:v>31.444999999999993</c:v>
                </c:pt>
                <c:pt idx="31446">
                  <c:v>31.446000000000026</c:v>
                </c:pt>
                <c:pt idx="31447">
                  <c:v>31.447000000000003</c:v>
                </c:pt>
                <c:pt idx="31448">
                  <c:v>31.448000000000036</c:v>
                </c:pt>
                <c:pt idx="31449">
                  <c:v>31.449000000000012</c:v>
                </c:pt>
                <c:pt idx="31450">
                  <c:v>31.450000000000045</c:v>
                </c:pt>
                <c:pt idx="31451">
                  <c:v>31.451000000000022</c:v>
                </c:pt>
                <c:pt idx="31452">
                  <c:v>31.451999999999998</c:v>
                </c:pt>
                <c:pt idx="31453">
                  <c:v>31.453000000000031</c:v>
                </c:pt>
                <c:pt idx="31454">
                  <c:v>31.454000000000008</c:v>
                </c:pt>
                <c:pt idx="31455">
                  <c:v>31.455000000000041</c:v>
                </c:pt>
                <c:pt idx="31456">
                  <c:v>31.456000000000017</c:v>
                </c:pt>
                <c:pt idx="31457">
                  <c:v>31.456999999999994</c:v>
                </c:pt>
                <c:pt idx="31458">
                  <c:v>31.458000000000027</c:v>
                </c:pt>
                <c:pt idx="31459">
                  <c:v>31.459000000000003</c:v>
                </c:pt>
                <c:pt idx="31460">
                  <c:v>31.460000000000036</c:v>
                </c:pt>
                <c:pt idx="31461">
                  <c:v>31.461000000000013</c:v>
                </c:pt>
                <c:pt idx="31462">
                  <c:v>31.462000000000046</c:v>
                </c:pt>
                <c:pt idx="31463">
                  <c:v>31.463000000000022</c:v>
                </c:pt>
                <c:pt idx="31464">
                  <c:v>31.463999999999999</c:v>
                </c:pt>
                <c:pt idx="31465">
                  <c:v>31.465000000000032</c:v>
                </c:pt>
                <c:pt idx="31466">
                  <c:v>31.466000000000008</c:v>
                </c:pt>
                <c:pt idx="31467">
                  <c:v>31.467000000000041</c:v>
                </c:pt>
                <c:pt idx="31468">
                  <c:v>31.468000000000018</c:v>
                </c:pt>
                <c:pt idx="31469">
                  <c:v>31.468999999999994</c:v>
                </c:pt>
                <c:pt idx="31470">
                  <c:v>31.470000000000027</c:v>
                </c:pt>
                <c:pt idx="31471">
                  <c:v>31.471000000000004</c:v>
                </c:pt>
                <c:pt idx="31472">
                  <c:v>31.472000000000037</c:v>
                </c:pt>
                <c:pt idx="31473">
                  <c:v>31.473000000000013</c:v>
                </c:pt>
                <c:pt idx="31474">
                  <c:v>31.474000000000046</c:v>
                </c:pt>
                <c:pt idx="31475">
                  <c:v>31.475000000000023</c:v>
                </c:pt>
                <c:pt idx="31476">
                  <c:v>31.475999999999999</c:v>
                </c:pt>
                <c:pt idx="31477">
                  <c:v>31.477000000000032</c:v>
                </c:pt>
                <c:pt idx="31478">
                  <c:v>31.478000000000009</c:v>
                </c:pt>
                <c:pt idx="31479">
                  <c:v>31.479000000000042</c:v>
                </c:pt>
                <c:pt idx="31480">
                  <c:v>31.480000000000018</c:v>
                </c:pt>
                <c:pt idx="31481">
                  <c:v>31.480999999999995</c:v>
                </c:pt>
                <c:pt idx="31482">
                  <c:v>31.482000000000028</c:v>
                </c:pt>
                <c:pt idx="31483">
                  <c:v>31.483000000000004</c:v>
                </c:pt>
                <c:pt idx="31484">
                  <c:v>31.484000000000037</c:v>
                </c:pt>
                <c:pt idx="31485">
                  <c:v>31.485000000000014</c:v>
                </c:pt>
                <c:pt idx="31486">
                  <c:v>31.48599999999999</c:v>
                </c:pt>
                <c:pt idx="31487">
                  <c:v>31.487000000000023</c:v>
                </c:pt>
                <c:pt idx="31488">
                  <c:v>31.488</c:v>
                </c:pt>
                <c:pt idx="31489">
                  <c:v>31.489000000000033</c:v>
                </c:pt>
                <c:pt idx="31490">
                  <c:v>31.490000000000009</c:v>
                </c:pt>
                <c:pt idx="31491">
                  <c:v>31.491000000000042</c:v>
                </c:pt>
                <c:pt idx="31492">
                  <c:v>31.492000000000019</c:v>
                </c:pt>
                <c:pt idx="31493">
                  <c:v>31.492999999999995</c:v>
                </c:pt>
                <c:pt idx="31494">
                  <c:v>31.494000000000028</c:v>
                </c:pt>
                <c:pt idx="31495">
                  <c:v>31.495000000000005</c:v>
                </c:pt>
                <c:pt idx="31496">
                  <c:v>31.496000000000038</c:v>
                </c:pt>
                <c:pt idx="31497">
                  <c:v>31.497000000000014</c:v>
                </c:pt>
                <c:pt idx="31498">
                  <c:v>31.49799999999999</c:v>
                </c:pt>
                <c:pt idx="31499">
                  <c:v>31.499000000000024</c:v>
                </c:pt>
                <c:pt idx="31500">
                  <c:v>31.5</c:v>
                </c:pt>
                <c:pt idx="31501">
                  <c:v>31.501000000000033</c:v>
                </c:pt>
                <c:pt idx="31502">
                  <c:v>31.50200000000001</c:v>
                </c:pt>
                <c:pt idx="31503">
                  <c:v>31.503000000000043</c:v>
                </c:pt>
                <c:pt idx="31504">
                  <c:v>31.504000000000019</c:v>
                </c:pt>
                <c:pt idx="31505">
                  <c:v>31.504999999999995</c:v>
                </c:pt>
                <c:pt idx="31506">
                  <c:v>31.506000000000029</c:v>
                </c:pt>
                <c:pt idx="31507">
                  <c:v>31.507000000000005</c:v>
                </c:pt>
                <c:pt idx="31508">
                  <c:v>31.508000000000038</c:v>
                </c:pt>
                <c:pt idx="31509">
                  <c:v>31.509000000000015</c:v>
                </c:pt>
                <c:pt idx="31510">
                  <c:v>31.509999999999991</c:v>
                </c:pt>
                <c:pt idx="31511">
                  <c:v>31.511000000000024</c:v>
                </c:pt>
                <c:pt idx="31512">
                  <c:v>31.512</c:v>
                </c:pt>
                <c:pt idx="31513">
                  <c:v>31.513000000000034</c:v>
                </c:pt>
                <c:pt idx="31514">
                  <c:v>31.51400000000001</c:v>
                </c:pt>
                <c:pt idx="31515">
                  <c:v>31.515000000000043</c:v>
                </c:pt>
                <c:pt idx="31516">
                  <c:v>31.51600000000002</c:v>
                </c:pt>
                <c:pt idx="31517">
                  <c:v>31.516999999999996</c:v>
                </c:pt>
                <c:pt idx="31518">
                  <c:v>31.518000000000029</c:v>
                </c:pt>
                <c:pt idx="31519">
                  <c:v>31.519000000000005</c:v>
                </c:pt>
                <c:pt idx="31520">
                  <c:v>31.520000000000039</c:v>
                </c:pt>
                <c:pt idx="31521">
                  <c:v>31.521000000000015</c:v>
                </c:pt>
                <c:pt idx="31522">
                  <c:v>31.521999999999991</c:v>
                </c:pt>
                <c:pt idx="31523">
                  <c:v>31.523000000000025</c:v>
                </c:pt>
                <c:pt idx="31524">
                  <c:v>31.524000000000001</c:v>
                </c:pt>
                <c:pt idx="31525">
                  <c:v>31.525000000000034</c:v>
                </c:pt>
                <c:pt idx="31526">
                  <c:v>31.52600000000001</c:v>
                </c:pt>
                <c:pt idx="31527">
                  <c:v>31.527000000000044</c:v>
                </c:pt>
                <c:pt idx="31528">
                  <c:v>31.52800000000002</c:v>
                </c:pt>
                <c:pt idx="31529">
                  <c:v>31.528999999999996</c:v>
                </c:pt>
                <c:pt idx="31530">
                  <c:v>31.53000000000003</c:v>
                </c:pt>
                <c:pt idx="31531">
                  <c:v>31.531000000000006</c:v>
                </c:pt>
                <c:pt idx="31532">
                  <c:v>31.532000000000039</c:v>
                </c:pt>
                <c:pt idx="31533">
                  <c:v>31.533000000000015</c:v>
                </c:pt>
                <c:pt idx="31534">
                  <c:v>31.533999999999992</c:v>
                </c:pt>
                <c:pt idx="31535">
                  <c:v>31.535000000000025</c:v>
                </c:pt>
                <c:pt idx="31536">
                  <c:v>31.536000000000001</c:v>
                </c:pt>
                <c:pt idx="31537">
                  <c:v>31.537000000000035</c:v>
                </c:pt>
                <c:pt idx="31538">
                  <c:v>31.538000000000011</c:v>
                </c:pt>
                <c:pt idx="31539">
                  <c:v>31.539000000000044</c:v>
                </c:pt>
                <c:pt idx="31540">
                  <c:v>31.54000000000002</c:v>
                </c:pt>
                <c:pt idx="31541">
                  <c:v>31.540999999999997</c:v>
                </c:pt>
                <c:pt idx="31542">
                  <c:v>31.54200000000003</c:v>
                </c:pt>
                <c:pt idx="31543">
                  <c:v>31.543000000000006</c:v>
                </c:pt>
                <c:pt idx="31544">
                  <c:v>31.54400000000004</c:v>
                </c:pt>
                <c:pt idx="31545">
                  <c:v>31.545000000000016</c:v>
                </c:pt>
                <c:pt idx="31546">
                  <c:v>31.545999999999992</c:v>
                </c:pt>
                <c:pt idx="31547">
                  <c:v>31.547000000000025</c:v>
                </c:pt>
                <c:pt idx="31548">
                  <c:v>31.548000000000002</c:v>
                </c:pt>
                <c:pt idx="31549">
                  <c:v>31.549000000000035</c:v>
                </c:pt>
                <c:pt idx="31550">
                  <c:v>31.550000000000011</c:v>
                </c:pt>
                <c:pt idx="31551">
                  <c:v>31.551000000000045</c:v>
                </c:pt>
                <c:pt idx="31552">
                  <c:v>31.552000000000021</c:v>
                </c:pt>
                <c:pt idx="31553">
                  <c:v>31.552999999999997</c:v>
                </c:pt>
                <c:pt idx="31554">
                  <c:v>31.55400000000003</c:v>
                </c:pt>
                <c:pt idx="31555">
                  <c:v>31.555000000000007</c:v>
                </c:pt>
                <c:pt idx="31556">
                  <c:v>31.55600000000004</c:v>
                </c:pt>
                <c:pt idx="31557">
                  <c:v>31.557000000000016</c:v>
                </c:pt>
                <c:pt idx="31558">
                  <c:v>31.557999999999993</c:v>
                </c:pt>
                <c:pt idx="31559">
                  <c:v>31.559000000000026</c:v>
                </c:pt>
                <c:pt idx="31560">
                  <c:v>31.560000000000002</c:v>
                </c:pt>
                <c:pt idx="31561">
                  <c:v>31.561000000000035</c:v>
                </c:pt>
                <c:pt idx="31562">
                  <c:v>31.562000000000012</c:v>
                </c:pt>
                <c:pt idx="31563">
                  <c:v>31.563000000000045</c:v>
                </c:pt>
                <c:pt idx="31564">
                  <c:v>31.564000000000021</c:v>
                </c:pt>
                <c:pt idx="31565">
                  <c:v>31.564999999999998</c:v>
                </c:pt>
                <c:pt idx="31566">
                  <c:v>31.566000000000031</c:v>
                </c:pt>
                <c:pt idx="31567">
                  <c:v>31.567000000000007</c:v>
                </c:pt>
                <c:pt idx="31568">
                  <c:v>31.56800000000004</c:v>
                </c:pt>
                <c:pt idx="31569">
                  <c:v>31.569000000000017</c:v>
                </c:pt>
                <c:pt idx="31570">
                  <c:v>31.569999999999993</c:v>
                </c:pt>
                <c:pt idx="31571">
                  <c:v>31.571000000000026</c:v>
                </c:pt>
                <c:pt idx="31572">
                  <c:v>31.572000000000003</c:v>
                </c:pt>
                <c:pt idx="31573">
                  <c:v>31.573000000000036</c:v>
                </c:pt>
                <c:pt idx="31574">
                  <c:v>31.574000000000012</c:v>
                </c:pt>
                <c:pt idx="31575">
                  <c:v>31.575000000000045</c:v>
                </c:pt>
                <c:pt idx="31576">
                  <c:v>31.576000000000022</c:v>
                </c:pt>
                <c:pt idx="31577">
                  <c:v>31.576999999999998</c:v>
                </c:pt>
                <c:pt idx="31578">
                  <c:v>31.578000000000031</c:v>
                </c:pt>
                <c:pt idx="31579">
                  <c:v>31.579000000000008</c:v>
                </c:pt>
                <c:pt idx="31580">
                  <c:v>31.580000000000041</c:v>
                </c:pt>
                <c:pt idx="31581">
                  <c:v>31.581000000000017</c:v>
                </c:pt>
                <c:pt idx="31582">
                  <c:v>31.581999999999994</c:v>
                </c:pt>
                <c:pt idx="31583">
                  <c:v>31.583000000000027</c:v>
                </c:pt>
                <c:pt idx="31584">
                  <c:v>31.584000000000003</c:v>
                </c:pt>
                <c:pt idx="31585">
                  <c:v>31.585000000000036</c:v>
                </c:pt>
                <c:pt idx="31586">
                  <c:v>31.586000000000013</c:v>
                </c:pt>
                <c:pt idx="31587">
                  <c:v>31.587000000000046</c:v>
                </c:pt>
                <c:pt idx="31588">
                  <c:v>31.588000000000022</c:v>
                </c:pt>
                <c:pt idx="31589">
                  <c:v>31.588999999999999</c:v>
                </c:pt>
                <c:pt idx="31590">
                  <c:v>31.590000000000032</c:v>
                </c:pt>
                <c:pt idx="31591">
                  <c:v>31.591000000000008</c:v>
                </c:pt>
                <c:pt idx="31592">
                  <c:v>31.592000000000041</c:v>
                </c:pt>
                <c:pt idx="31593">
                  <c:v>31.593000000000018</c:v>
                </c:pt>
                <c:pt idx="31594">
                  <c:v>31.593999999999994</c:v>
                </c:pt>
                <c:pt idx="31595">
                  <c:v>31.595000000000027</c:v>
                </c:pt>
                <c:pt idx="31596">
                  <c:v>31.596000000000004</c:v>
                </c:pt>
                <c:pt idx="31597">
                  <c:v>31.597000000000037</c:v>
                </c:pt>
                <c:pt idx="31598">
                  <c:v>31.598000000000013</c:v>
                </c:pt>
                <c:pt idx="31599">
                  <c:v>31.599000000000046</c:v>
                </c:pt>
                <c:pt idx="31600">
                  <c:v>31.600000000000023</c:v>
                </c:pt>
                <c:pt idx="31601">
                  <c:v>31.600999999999999</c:v>
                </c:pt>
                <c:pt idx="31602">
                  <c:v>31.602000000000032</c:v>
                </c:pt>
                <c:pt idx="31603">
                  <c:v>31.603000000000009</c:v>
                </c:pt>
                <c:pt idx="31604">
                  <c:v>31.604000000000042</c:v>
                </c:pt>
                <c:pt idx="31605">
                  <c:v>31.605000000000018</c:v>
                </c:pt>
                <c:pt idx="31606">
                  <c:v>31.605999999999995</c:v>
                </c:pt>
                <c:pt idx="31607">
                  <c:v>31.607000000000028</c:v>
                </c:pt>
                <c:pt idx="31608">
                  <c:v>31.608000000000004</c:v>
                </c:pt>
                <c:pt idx="31609">
                  <c:v>31.609000000000037</c:v>
                </c:pt>
                <c:pt idx="31610">
                  <c:v>31.610000000000014</c:v>
                </c:pt>
                <c:pt idx="31611">
                  <c:v>31.61099999999999</c:v>
                </c:pt>
                <c:pt idx="31612">
                  <c:v>31.612000000000023</c:v>
                </c:pt>
                <c:pt idx="31613">
                  <c:v>31.613</c:v>
                </c:pt>
                <c:pt idx="31614">
                  <c:v>31.614000000000033</c:v>
                </c:pt>
                <c:pt idx="31615">
                  <c:v>31.615000000000009</c:v>
                </c:pt>
                <c:pt idx="31616">
                  <c:v>31.616000000000042</c:v>
                </c:pt>
                <c:pt idx="31617">
                  <c:v>31.617000000000019</c:v>
                </c:pt>
                <c:pt idx="31618">
                  <c:v>31.617999999999995</c:v>
                </c:pt>
                <c:pt idx="31619">
                  <c:v>31.619000000000028</c:v>
                </c:pt>
                <c:pt idx="31620">
                  <c:v>31.620000000000005</c:v>
                </c:pt>
                <c:pt idx="31621">
                  <c:v>31.621000000000038</c:v>
                </c:pt>
                <c:pt idx="31622">
                  <c:v>31.622000000000014</c:v>
                </c:pt>
                <c:pt idx="31623">
                  <c:v>31.62299999999999</c:v>
                </c:pt>
                <c:pt idx="31624">
                  <c:v>31.624000000000024</c:v>
                </c:pt>
                <c:pt idx="31625">
                  <c:v>31.625</c:v>
                </c:pt>
                <c:pt idx="31626">
                  <c:v>31.626000000000033</c:v>
                </c:pt>
                <c:pt idx="31627">
                  <c:v>31.62700000000001</c:v>
                </c:pt>
                <c:pt idx="31628">
                  <c:v>31.628000000000043</c:v>
                </c:pt>
                <c:pt idx="31629">
                  <c:v>31.629000000000019</c:v>
                </c:pt>
                <c:pt idx="31630">
                  <c:v>31.629999999999995</c:v>
                </c:pt>
                <c:pt idx="31631">
                  <c:v>31.631000000000029</c:v>
                </c:pt>
                <c:pt idx="31632">
                  <c:v>31.632000000000005</c:v>
                </c:pt>
                <c:pt idx="31633">
                  <c:v>31.633000000000038</c:v>
                </c:pt>
                <c:pt idx="31634">
                  <c:v>31.634000000000015</c:v>
                </c:pt>
                <c:pt idx="31635">
                  <c:v>31.634999999999991</c:v>
                </c:pt>
                <c:pt idx="31636">
                  <c:v>31.636000000000024</c:v>
                </c:pt>
                <c:pt idx="31637">
                  <c:v>31.637</c:v>
                </c:pt>
                <c:pt idx="31638">
                  <c:v>31.638000000000034</c:v>
                </c:pt>
                <c:pt idx="31639">
                  <c:v>31.63900000000001</c:v>
                </c:pt>
                <c:pt idx="31640">
                  <c:v>31.640000000000043</c:v>
                </c:pt>
                <c:pt idx="31641">
                  <c:v>31.64100000000002</c:v>
                </c:pt>
                <c:pt idx="31642">
                  <c:v>31.641999999999996</c:v>
                </c:pt>
                <c:pt idx="31643">
                  <c:v>31.643000000000029</c:v>
                </c:pt>
                <c:pt idx="31644">
                  <c:v>31.644000000000005</c:v>
                </c:pt>
                <c:pt idx="31645">
                  <c:v>31.645000000000039</c:v>
                </c:pt>
                <c:pt idx="31646">
                  <c:v>31.646000000000015</c:v>
                </c:pt>
                <c:pt idx="31647">
                  <c:v>31.646999999999991</c:v>
                </c:pt>
                <c:pt idx="31648">
                  <c:v>31.648000000000025</c:v>
                </c:pt>
                <c:pt idx="31649">
                  <c:v>31.649000000000001</c:v>
                </c:pt>
                <c:pt idx="31650">
                  <c:v>31.650000000000034</c:v>
                </c:pt>
                <c:pt idx="31651">
                  <c:v>31.65100000000001</c:v>
                </c:pt>
                <c:pt idx="31652">
                  <c:v>31.652000000000044</c:v>
                </c:pt>
                <c:pt idx="31653">
                  <c:v>31.65300000000002</c:v>
                </c:pt>
                <c:pt idx="31654">
                  <c:v>31.653999999999996</c:v>
                </c:pt>
                <c:pt idx="31655">
                  <c:v>31.65500000000003</c:v>
                </c:pt>
                <c:pt idx="31656">
                  <c:v>31.656000000000006</c:v>
                </c:pt>
                <c:pt idx="31657">
                  <c:v>31.657000000000039</c:v>
                </c:pt>
                <c:pt idx="31658">
                  <c:v>31.658000000000015</c:v>
                </c:pt>
                <c:pt idx="31659">
                  <c:v>31.658999999999992</c:v>
                </c:pt>
                <c:pt idx="31660">
                  <c:v>31.660000000000025</c:v>
                </c:pt>
                <c:pt idx="31661">
                  <c:v>31.661000000000001</c:v>
                </c:pt>
                <c:pt idx="31662">
                  <c:v>31.662000000000035</c:v>
                </c:pt>
                <c:pt idx="31663">
                  <c:v>31.663000000000011</c:v>
                </c:pt>
                <c:pt idx="31664">
                  <c:v>31.664000000000044</c:v>
                </c:pt>
                <c:pt idx="31665">
                  <c:v>31.66500000000002</c:v>
                </c:pt>
                <c:pt idx="31666">
                  <c:v>31.665999999999997</c:v>
                </c:pt>
                <c:pt idx="31667">
                  <c:v>31.66700000000003</c:v>
                </c:pt>
                <c:pt idx="31668">
                  <c:v>31.668000000000006</c:v>
                </c:pt>
                <c:pt idx="31669">
                  <c:v>31.66900000000004</c:v>
                </c:pt>
                <c:pt idx="31670">
                  <c:v>31.670000000000016</c:v>
                </c:pt>
                <c:pt idx="31671">
                  <c:v>31.670999999999992</c:v>
                </c:pt>
                <c:pt idx="31672">
                  <c:v>31.672000000000025</c:v>
                </c:pt>
                <c:pt idx="31673">
                  <c:v>31.673000000000002</c:v>
                </c:pt>
                <c:pt idx="31674">
                  <c:v>31.674000000000035</c:v>
                </c:pt>
                <c:pt idx="31675">
                  <c:v>31.675000000000011</c:v>
                </c:pt>
                <c:pt idx="31676">
                  <c:v>31.676000000000045</c:v>
                </c:pt>
                <c:pt idx="31677">
                  <c:v>31.677000000000021</c:v>
                </c:pt>
                <c:pt idx="31678">
                  <c:v>31.677999999999997</c:v>
                </c:pt>
                <c:pt idx="31679">
                  <c:v>31.67900000000003</c:v>
                </c:pt>
                <c:pt idx="31680">
                  <c:v>31.680000000000007</c:v>
                </c:pt>
                <c:pt idx="31681">
                  <c:v>31.68100000000004</c:v>
                </c:pt>
                <c:pt idx="31682">
                  <c:v>31.682000000000016</c:v>
                </c:pt>
                <c:pt idx="31683">
                  <c:v>31.682999999999993</c:v>
                </c:pt>
                <c:pt idx="31684">
                  <c:v>31.684000000000026</c:v>
                </c:pt>
                <c:pt idx="31685">
                  <c:v>31.685000000000002</c:v>
                </c:pt>
                <c:pt idx="31686">
                  <c:v>31.686000000000035</c:v>
                </c:pt>
                <c:pt idx="31687">
                  <c:v>31.687000000000012</c:v>
                </c:pt>
                <c:pt idx="31688">
                  <c:v>31.688000000000045</c:v>
                </c:pt>
                <c:pt idx="31689">
                  <c:v>31.689000000000021</c:v>
                </c:pt>
                <c:pt idx="31690">
                  <c:v>31.689999999999998</c:v>
                </c:pt>
                <c:pt idx="31691">
                  <c:v>31.691000000000031</c:v>
                </c:pt>
                <c:pt idx="31692">
                  <c:v>31.692000000000007</c:v>
                </c:pt>
                <c:pt idx="31693">
                  <c:v>31.69300000000004</c:v>
                </c:pt>
                <c:pt idx="31694">
                  <c:v>31.694000000000017</c:v>
                </c:pt>
                <c:pt idx="31695">
                  <c:v>31.694999999999993</c:v>
                </c:pt>
                <c:pt idx="31696">
                  <c:v>31.696000000000026</c:v>
                </c:pt>
                <c:pt idx="31697">
                  <c:v>31.697000000000003</c:v>
                </c:pt>
                <c:pt idx="31698">
                  <c:v>31.698000000000036</c:v>
                </c:pt>
                <c:pt idx="31699">
                  <c:v>31.699000000000012</c:v>
                </c:pt>
                <c:pt idx="31700">
                  <c:v>31.700000000000045</c:v>
                </c:pt>
                <c:pt idx="31701">
                  <c:v>31.701000000000022</c:v>
                </c:pt>
                <c:pt idx="31702">
                  <c:v>31.701999999999998</c:v>
                </c:pt>
                <c:pt idx="31703">
                  <c:v>31.703000000000031</c:v>
                </c:pt>
                <c:pt idx="31704">
                  <c:v>31.704000000000008</c:v>
                </c:pt>
                <c:pt idx="31705">
                  <c:v>31.705000000000041</c:v>
                </c:pt>
                <c:pt idx="31706">
                  <c:v>31.706000000000017</c:v>
                </c:pt>
                <c:pt idx="31707">
                  <c:v>31.706999999999994</c:v>
                </c:pt>
                <c:pt idx="31708">
                  <c:v>31.708000000000027</c:v>
                </c:pt>
                <c:pt idx="31709">
                  <c:v>31.709000000000003</c:v>
                </c:pt>
                <c:pt idx="31710">
                  <c:v>31.710000000000036</c:v>
                </c:pt>
                <c:pt idx="31711">
                  <c:v>31.711000000000013</c:v>
                </c:pt>
                <c:pt idx="31712">
                  <c:v>31.712000000000046</c:v>
                </c:pt>
                <c:pt idx="31713">
                  <c:v>31.713000000000022</c:v>
                </c:pt>
                <c:pt idx="31714">
                  <c:v>31.713999999999999</c:v>
                </c:pt>
                <c:pt idx="31715">
                  <c:v>31.715000000000032</c:v>
                </c:pt>
                <c:pt idx="31716">
                  <c:v>31.716000000000008</c:v>
                </c:pt>
                <c:pt idx="31717">
                  <c:v>31.717000000000041</c:v>
                </c:pt>
                <c:pt idx="31718">
                  <c:v>31.718000000000018</c:v>
                </c:pt>
                <c:pt idx="31719">
                  <c:v>31.718999999999994</c:v>
                </c:pt>
                <c:pt idx="31720">
                  <c:v>31.720000000000027</c:v>
                </c:pt>
                <c:pt idx="31721">
                  <c:v>31.721000000000004</c:v>
                </c:pt>
                <c:pt idx="31722">
                  <c:v>31.722000000000037</c:v>
                </c:pt>
                <c:pt idx="31723">
                  <c:v>31.723000000000013</c:v>
                </c:pt>
                <c:pt idx="31724">
                  <c:v>31.724000000000046</c:v>
                </c:pt>
                <c:pt idx="31725">
                  <c:v>31.725000000000023</c:v>
                </c:pt>
                <c:pt idx="31726">
                  <c:v>31.725999999999999</c:v>
                </c:pt>
                <c:pt idx="31727">
                  <c:v>31.727000000000032</c:v>
                </c:pt>
                <c:pt idx="31728">
                  <c:v>31.728000000000009</c:v>
                </c:pt>
                <c:pt idx="31729">
                  <c:v>31.729000000000042</c:v>
                </c:pt>
                <c:pt idx="31730">
                  <c:v>31.730000000000018</c:v>
                </c:pt>
                <c:pt idx="31731">
                  <c:v>31.730999999999995</c:v>
                </c:pt>
                <c:pt idx="31732">
                  <c:v>31.732000000000028</c:v>
                </c:pt>
                <c:pt idx="31733">
                  <c:v>31.733000000000004</c:v>
                </c:pt>
                <c:pt idx="31734">
                  <c:v>31.734000000000037</c:v>
                </c:pt>
                <c:pt idx="31735">
                  <c:v>31.735000000000014</c:v>
                </c:pt>
                <c:pt idx="31736">
                  <c:v>31.73599999999999</c:v>
                </c:pt>
                <c:pt idx="31737">
                  <c:v>31.737000000000023</c:v>
                </c:pt>
                <c:pt idx="31738">
                  <c:v>31.738</c:v>
                </c:pt>
                <c:pt idx="31739">
                  <c:v>31.739000000000033</c:v>
                </c:pt>
                <c:pt idx="31740">
                  <c:v>31.740000000000009</c:v>
                </c:pt>
                <c:pt idx="31741">
                  <c:v>31.741000000000042</c:v>
                </c:pt>
                <c:pt idx="31742">
                  <c:v>31.742000000000019</c:v>
                </c:pt>
                <c:pt idx="31743">
                  <c:v>31.742999999999995</c:v>
                </c:pt>
                <c:pt idx="31744">
                  <c:v>31.744000000000028</c:v>
                </c:pt>
                <c:pt idx="31745">
                  <c:v>31.745000000000005</c:v>
                </c:pt>
                <c:pt idx="31746">
                  <c:v>31.746000000000038</c:v>
                </c:pt>
                <c:pt idx="31747">
                  <c:v>31.747000000000014</c:v>
                </c:pt>
                <c:pt idx="31748">
                  <c:v>31.74799999999999</c:v>
                </c:pt>
                <c:pt idx="31749">
                  <c:v>31.749000000000024</c:v>
                </c:pt>
                <c:pt idx="31750">
                  <c:v>31.75</c:v>
                </c:pt>
                <c:pt idx="31751">
                  <c:v>31.751000000000033</c:v>
                </c:pt>
                <c:pt idx="31752">
                  <c:v>31.75200000000001</c:v>
                </c:pt>
                <c:pt idx="31753">
                  <c:v>31.753000000000043</c:v>
                </c:pt>
                <c:pt idx="31754">
                  <c:v>31.754000000000019</c:v>
                </c:pt>
                <c:pt idx="31755">
                  <c:v>31.754999999999995</c:v>
                </c:pt>
                <c:pt idx="31756">
                  <c:v>31.756000000000029</c:v>
                </c:pt>
                <c:pt idx="31757">
                  <c:v>31.757000000000005</c:v>
                </c:pt>
                <c:pt idx="31758">
                  <c:v>31.758000000000038</c:v>
                </c:pt>
                <c:pt idx="31759">
                  <c:v>31.759000000000015</c:v>
                </c:pt>
                <c:pt idx="31760">
                  <c:v>31.759999999999991</c:v>
                </c:pt>
                <c:pt idx="31761">
                  <c:v>31.761000000000024</c:v>
                </c:pt>
                <c:pt idx="31762">
                  <c:v>31.762</c:v>
                </c:pt>
                <c:pt idx="31763">
                  <c:v>31.763000000000034</c:v>
                </c:pt>
                <c:pt idx="31764">
                  <c:v>31.76400000000001</c:v>
                </c:pt>
                <c:pt idx="31765">
                  <c:v>31.765000000000043</c:v>
                </c:pt>
                <c:pt idx="31766">
                  <c:v>31.76600000000002</c:v>
                </c:pt>
                <c:pt idx="31767">
                  <c:v>31.766999999999996</c:v>
                </c:pt>
                <c:pt idx="31768">
                  <c:v>31.768000000000029</c:v>
                </c:pt>
                <c:pt idx="31769">
                  <c:v>31.769000000000005</c:v>
                </c:pt>
                <c:pt idx="31770">
                  <c:v>31.770000000000039</c:v>
                </c:pt>
                <c:pt idx="31771">
                  <c:v>31.771000000000015</c:v>
                </c:pt>
                <c:pt idx="31772">
                  <c:v>31.771999999999991</c:v>
                </c:pt>
                <c:pt idx="31773">
                  <c:v>31.773000000000025</c:v>
                </c:pt>
                <c:pt idx="31774">
                  <c:v>31.774000000000001</c:v>
                </c:pt>
                <c:pt idx="31775">
                  <c:v>31.775000000000034</c:v>
                </c:pt>
                <c:pt idx="31776">
                  <c:v>31.77600000000001</c:v>
                </c:pt>
                <c:pt idx="31777">
                  <c:v>31.777000000000044</c:v>
                </c:pt>
                <c:pt idx="31778">
                  <c:v>31.77800000000002</c:v>
                </c:pt>
                <c:pt idx="31779">
                  <c:v>31.778999999999996</c:v>
                </c:pt>
                <c:pt idx="31780">
                  <c:v>31.78000000000003</c:v>
                </c:pt>
                <c:pt idx="31781">
                  <c:v>31.781000000000006</c:v>
                </c:pt>
                <c:pt idx="31782">
                  <c:v>31.782000000000039</c:v>
                </c:pt>
                <c:pt idx="31783">
                  <c:v>31.783000000000015</c:v>
                </c:pt>
                <c:pt idx="31784">
                  <c:v>31.783999999999992</c:v>
                </c:pt>
                <c:pt idx="31785">
                  <c:v>31.785000000000025</c:v>
                </c:pt>
                <c:pt idx="31786">
                  <c:v>31.786000000000001</c:v>
                </c:pt>
                <c:pt idx="31787">
                  <c:v>31.787000000000035</c:v>
                </c:pt>
                <c:pt idx="31788">
                  <c:v>31.788000000000011</c:v>
                </c:pt>
                <c:pt idx="31789">
                  <c:v>31.789000000000044</c:v>
                </c:pt>
                <c:pt idx="31790">
                  <c:v>31.79000000000002</c:v>
                </c:pt>
                <c:pt idx="31791">
                  <c:v>31.790999999999997</c:v>
                </c:pt>
                <c:pt idx="31792">
                  <c:v>31.79200000000003</c:v>
                </c:pt>
                <c:pt idx="31793">
                  <c:v>31.793000000000006</c:v>
                </c:pt>
                <c:pt idx="31794">
                  <c:v>31.79400000000004</c:v>
                </c:pt>
                <c:pt idx="31795">
                  <c:v>31.795000000000016</c:v>
                </c:pt>
                <c:pt idx="31796">
                  <c:v>31.795999999999992</c:v>
                </c:pt>
                <c:pt idx="31797">
                  <c:v>31.797000000000025</c:v>
                </c:pt>
                <c:pt idx="31798">
                  <c:v>31.798000000000002</c:v>
                </c:pt>
                <c:pt idx="31799">
                  <c:v>31.799000000000035</c:v>
                </c:pt>
                <c:pt idx="31800">
                  <c:v>31.800000000000011</c:v>
                </c:pt>
                <c:pt idx="31801">
                  <c:v>31.801000000000045</c:v>
                </c:pt>
                <c:pt idx="31802">
                  <c:v>31.802000000000021</c:v>
                </c:pt>
                <c:pt idx="31803">
                  <c:v>31.802999999999997</c:v>
                </c:pt>
                <c:pt idx="31804">
                  <c:v>31.80400000000003</c:v>
                </c:pt>
                <c:pt idx="31805">
                  <c:v>31.805000000000007</c:v>
                </c:pt>
                <c:pt idx="31806">
                  <c:v>31.80600000000004</c:v>
                </c:pt>
                <c:pt idx="31807">
                  <c:v>31.807000000000016</c:v>
                </c:pt>
                <c:pt idx="31808">
                  <c:v>31.807999999999993</c:v>
                </c:pt>
                <c:pt idx="31809">
                  <c:v>31.809000000000026</c:v>
                </c:pt>
                <c:pt idx="31810">
                  <c:v>31.810000000000002</c:v>
                </c:pt>
                <c:pt idx="31811">
                  <c:v>31.811000000000035</c:v>
                </c:pt>
                <c:pt idx="31812">
                  <c:v>31.812000000000012</c:v>
                </c:pt>
                <c:pt idx="31813">
                  <c:v>31.813000000000045</c:v>
                </c:pt>
                <c:pt idx="31814">
                  <c:v>31.814000000000021</c:v>
                </c:pt>
                <c:pt idx="31815">
                  <c:v>31.814999999999998</c:v>
                </c:pt>
                <c:pt idx="31816">
                  <c:v>31.816000000000031</c:v>
                </c:pt>
                <c:pt idx="31817">
                  <c:v>31.817000000000007</c:v>
                </c:pt>
                <c:pt idx="31818">
                  <c:v>31.81800000000004</c:v>
                </c:pt>
                <c:pt idx="31819">
                  <c:v>31.819000000000017</c:v>
                </c:pt>
                <c:pt idx="31820">
                  <c:v>31.819999999999993</c:v>
                </c:pt>
                <c:pt idx="31821">
                  <c:v>31.821000000000026</c:v>
                </c:pt>
                <c:pt idx="31822">
                  <c:v>31.822000000000003</c:v>
                </c:pt>
                <c:pt idx="31823">
                  <c:v>31.823000000000036</c:v>
                </c:pt>
                <c:pt idx="31824">
                  <c:v>31.824000000000012</c:v>
                </c:pt>
                <c:pt idx="31825">
                  <c:v>31.825000000000045</c:v>
                </c:pt>
                <c:pt idx="31826">
                  <c:v>31.826000000000022</c:v>
                </c:pt>
                <c:pt idx="31827">
                  <c:v>31.826999999999998</c:v>
                </c:pt>
                <c:pt idx="31828">
                  <c:v>31.828000000000031</c:v>
                </c:pt>
                <c:pt idx="31829">
                  <c:v>31.829000000000008</c:v>
                </c:pt>
                <c:pt idx="31830">
                  <c:v>31.830000000000041</c:v>
                </c:pt>
                <c:pt idx="31831">
                  <c:v>31.831000000000017</c:v>
                </c:pt>
                <c:pt idx="31832">
                  <c:v>31.831999999999994</c:v>
                </c:pt>
                <c:pt idx="31833">
                  <c:v>31.833000000000027</c:v>
                </c:pt>
                <c:pt idx="31834">
                  <c:v>31.834000000000003</c:v>
                </c:pt>
                <c:pt idx="31835">
                  <c:v>31.835000000000036</c:v>
                </c:pt>
                <c:pt idx="31836">
                  <c:v>31.836000000000013</c:v>
                </c:pt>
                <c:pt idx="31837">
                  <c:v>31.837000000000046</c:v>
                </c:pt>
                <c:pt idx="31838">
                  <c:v>31.838000000000022</c:v>
                </c:pt>
                <c:pt idx="31839">
                  <c:v>31.838999999999999</c:v>
                </c:pt>
                <c:pt idx="31840">
                  <c:v>31.840000000000032</c:v>
                </c:pt>
                <c:pt idx="31841">
                  <c:v>31.841000000000008</c:v>
                </c:pt>
                <c:pt idx="31842">
                  <c:v>31.842000000000041</c:v>
                </c:pt>
                <c:pt idx="31843">
                  <c:v>31.843000000000018</c:v>
                </c:pt>
                <c:pt idx="31844">
                  <c:v>31.843999999999994</c:v>
                </c:pt>
                <c:pt idx="31845">
                  <c:v>31.845000000000027</c:v>
                </c:pt>
                <c:pt idx="31846">
                  <c:v>31.846000000000004</c:v>
                </c:pt>
                <c:pt idx="31847">
                  <c:v>31.847000000000037</c:v>
                </c:pt>
                <c:pt idx="31848">
                  <c:v>31.848000000000013</c:v>
                </c:pt>
                <c:pt idx="31849">
                  <c:v>31.849000000000046</c:v>
                </c:pt>
                <c:pt idx="31850">
                  <c:v>31.850000000000023</c:v>
                </c:pt>
                <c:pt idx="31851">
                  <c:v>31.850999999999999</c:v>
                </c:pt>
                <c:pt idx="31852">
                  <c:v>31.852000000000032</c:v>
                </c:pt>
                <c:pt idx="31853">
                  <c:v>31.853000000000009</c:v>
                </c:pt>
                <c:pt idx="31854">
                  <c:v>31.854000000000042</c:v>
                </c:pt>
                <c:pt idx="31855">
                  <c:v>31.855000000000018</c:v>
                </c:pt>
                <c:pt idx="31856">
                  <c:v>31.855999999999995</c:v>
                </c:pt>
                <c:pt idx="31857">
                  <c:v>31.857000000000028</c:v>
                </c:pt>
                <c:pt idx="31858">
                  <c:v>31.858000000000004</c:v>
                </c:pt>
                <c:pt idx="31859">
                  <c:v>31.859000000000037</c:v>
                </c:pt>
                <c:pt idx="31860">
                  <c:v>31.860000000000014</c:v>
                </c:pt>
                <c:pt idx="31861">
                  <c:v>31.86099999999999</c:v>
                </c:pt>
                <c:pt idx="31862">
                  <c:v>31.862000000000023</c:v>
                </c:pt>
                <c:pt idx="31863">
                  <c:v>31.863</c:v>
                </c:pt>
                <c:pt idx="31864">
                  <c:v>31.864000000000033</c:v>
                </c:pt>
                <c:pt idx="31865">
                  <c:v>31.865000000000009</c:v>
                </c:pt>
                <c:pt idx="31866">
                  <c:v>31.866000000000042</c:v>
                </c:pt>
                <c:pt idx="31867">
                  <c:v>31.867000000000019</c:v>
                </c:pt>
                <c:pt idx="31868">
                  <c:v>31.867999999999995</c:v>
                </c:pt>
                <c:pt idx="31869">
                  <c:v>31.869000000000028</c:v>
                </c:pt>
                <c:pt idx="31870">
                  <c:v>31.870000000000005</c:v>
                </c:pt>
                <c:pt idx="31871">
                  <c:v>31.871000000000038</c:v>
                </c:pt>
                <c:pt idx="31872">
                  <c:v>31.872000000000014</c:v>
                </c:pt>
                <c:pt idx="31873">
                  <c:v>31.87299999999999</c:v>
                </c:pt>
                <c:pt idx="31874">
                  <c:v>31.874000000000024</c:v>
                </c:pt>
                <c:pt idx="31875">
                  <c:v>31.875</c:v>
                </c:pt>
                <c:pt idx="31876">
                  <c:v>31.876000000000033</c:v>
                </c:pt>
                <c:pt idx="31877">
                  <c:v>31.87700000000001</c:v>
                </c:pt>
                <c:pt idx="31878">
                  <c:v>31.878000000000043</c:v>
                </c:pt>
                <c:pt idx="31879">
                  <c:v>31.879000000000019</c:v>
                </c:pt>
                <c:pt idx="31880">
                  <c:v>31.879999999999995</c:v>
                </c:pt>
                <c:pt idx="31881">
                  <c:v>31.881000000000029</c:v>
                </c:pt>
                <c:pt idx="31882">
                  <c:v>31.882000000000005</c:v>
                </c:pt>
                <c:pt idx="31883">
                  <c:v>31.883000000000038</c:v>
                </c:pt>
                <c:pt idx="31884">
                  <c:v>31.884000000000015</c:v>
                </c:pt>
                <c:pt idx="31885">
                  <c:v>31.884999999999991</c:v>
                </c:pt>
                <c:pt idx="31886">
                  <c:v>31.886000000000024</c:v>
                </c:pt>
                <c:pt idx="31887">
                  <c:v>31.887</c:v>
                </c:pt>
                <c:pt idx="31888">
                  <c:v>31.888000000000034</c:v>
                </c:pt>
                <c:pt idx="31889">
                  <c:v>31.88900000000001</c:v>
                </c:pt>
                <c:pt idx="31890">
                  <c:v>31.890000000000043</c:v>
                </c:pt>
                <c:pt idx="31891">
                  <c:v>31.89100000000002</c:v>
                </c:pt>
                <c:pt idx="31892">
                  <c:v>31.891999999999996</c:v>
                </c:pt>
                <c:pt idx="31893">
                  <c:v>31.893000000000029</c:v>
                </c:pt>
                <c:pt idx="31894">
                  <c:v>31.894000000000005</c:v>
                </c:pt>
                <c:pt idx="31895">
                  <c:v>31.895000000000039</c:v>
                </c:pt>
                <c:pt idx="31896">
                  <c:v>31.896000000000015</c:v>
                </c:pt>
                <c:pt idx="31897">
                  <c:v>31.896999999999991</c:v>
                </c:pt>
                <c:pt idx="31898">
                  <c:v>31.898000000000025</c:v>
                </c:pt>
                <c:pt idx="31899">
                  <c:v>31.899000000000001</c:v>
                </c:pt>
                <c:pt idx="31900">
                  <c:v>31.900000000000034</c:v>
                </c:pt>
                <c:pt idx="31901">
                  <c:v>31.90100000000001</c:v>
                </c:pt>
                <c:pt idx="31902">
                  <c:v>31.902000000000044</c:v>
                </c:pt>
                <c:pt idx="31903">
                  <c:v>31.90300000000002</c:v>
                </c:pt>
                <c:pt idx="31904">
                  <c:v>31.903999999999996</c:v>
                </c:pt>
                <c:pt idx="31905">
                  <c:v>31.90500000000003</c:v>
                </c:pt>
                <c:pt idx="31906">
                  <c:v>31.906000000000006</c:v>
                </c:pt>
                <c:pt idx="31907">
                  <c:v>31.907000000000039</c:v>
                </c:pt>
                <c:pt idx="31908">
                  <c:v>31.908000000000015</c:v>
                </c:pt>
                <c:pt idx="31909">
                  <c:v>31.908999999999992</c:v>
                </c:pt>
                <c:pt idx="31910">
                  <c:v>31.910000000000025</c:v>
                </c:pt>
                <c:pt idx="31911">
                  <c:v>31.911000000000001</c:v>
                </c:pt>
                <c:pt idx="31912">
                  <c:v>31.912000000000035</c:v>
                </c:pt>
                <c:pt idx="31913">
                  <c:v>31.913000000000011</c:v>
                </c:pt>
                <c:pt idx="31914">
                  <c:v>31.914000000000044</c:v>
                </c:pt>
                <c:pt idx="31915">
                  <c:v>31.91500000000002</c:v>
                </c:pt>
                <c:pt idx="31916">
                  <c:v>31.915999999999997</c:v>
                </c:pt>
                <c:pt idx="31917">
                  <c:v>31.91700000000003</c:v>
                </c:pt>
                <c:pt idx="31918">
                  <c:v>31.918000000000006</c:v>
                </c:pt>
                <c:pt idx="31919">
                  <c:v>31.91900000000004</c:v>
                </c:pt>
                <c:pt idx="31920">
                  <c:v>31.920000000000016</c:v>
                </c:pt>
                <c:pt idx="31921">
                  <c:v>31.920999999999992</c:v>
                </c:pt>
                <c:pt idx="31922">
                  <c:v>31.922000000000025</c:v>
                </c:pt>
                <c:pt idx="31923">
                  <c:v>31.923000000000002</c:v>
                </c:pt>
                <c:pt idx="31924">
                  <c:v>31.924000000000035</c:v>
                </c:pt>
                <c:pt idx="31925">
                  <c:v>31.925000000000011</c:v>
                </c:pt>
                <c:pt idx="31926">
                  <c:v>31.926000000000045</c:v>
                </c:pt>
                <c:pt idx="31927">
                  <c:v>31.927000000000021</c:v>
                </c:pt>
                <c:pt idx="31928">
                  <c:v>31.927999999999997</c:v>
                </c:pt>
                <c:pt idx="31929">
                  <c:v>31.92900000000003</c:v>
                </c:pt>
                <c:pt idx="31930">
                  <c:v>31.930000000000007</c:v>
                </c:pt>
                <c:pt idx="31931">
                  <c:v>31.93100000000004</c:v>
                </c:pt>
                <c:pt idx="31932">
                  <c:v>31.932000000000016</c:v>
                </c:pt>
                <c:pt idx="31933">
                  <c:v>31.932999999999993</c:v>
                </c:pt>
                <c:pt idx="31934">
                  <c:v>31.934000000000026</c:v>
                </c:pt>
                <c:pt idx="31935">
                  <c:v>31.935000000000002</c:v>
                </c:pt>
                <c:pt idx="31936">
                  <c:v>31.936000000000035</c:v>
                </c:pt>
                <c:pt idx="31937">
                  <c:v>31.937000000000012</c:v>
                </c:pt>
                <c:pt idx="31938">
                  <c:v>31.938000000000045</c:v>
                </c:pt>
                <c:pt idx="31939">
                  <c:v>31.939000000000021</c:v>
                </c:pt>
                <c:pt idx="31940">
                  <c:v>31.939999999999998</c:v>
                </c:pt>
                <c:pt idx="31941">
                  <c:v>31.941000000000031</c:v>
                </c:pt>
                <c:pt idx="31942">
                  <c:v>31.942000000000007</c:v>
                </c:pt>
                <c:pt idx="31943">
                  <c:v>31.94300000000004</c:v>
                </c:pt>
                <c:pt idx="31944">
                  <c:v>31.944000000000017</c:v>
                </c:pt>
                <c:pt idx="31945">
                  <c:v>31.944999999999993</c:v>
                </c:pt>
                <c:pt idx="31946">
                  <c:v>31.946000000000026</c:v>
                </c:pt>
                <c:pt idx="31947">
                  <c:v>31.947000000000003</c:v>
                </c:pt>
                <c:pt idx="31948">
                  <c:v>31.948000000000036</c:v>
                </c:pt>
                <c:pt idx="31949">
                  <c:v>31.949000000000012</c:v>
                </c:pt>
                <c:pt idx="31950">
                  <c:v>31.950000000000045</c:v>
                </c:pt>
                <c:pt idx="31951">
                  <c:v>31.951000000000022</c:v>
                </c:pt>
                <c:pt idx="31952">
                  <c:v>31.951999999999998</c:v>
                </c:pt>
                <c:pt idx="31953">
                  <c:v>31.953000000000031</c:v>
                </c:pt>
                <c:pt idx="31954">
                  <c:v>31.954000000000008</c:v>
                </c:pt>
                <c:pt idx="31955">
                  <c:v>31.955000000000041</c:v>
                </c:pt>
                <c:pt idx="31956">
                  <c:v>31.956000000000017</c:v>
                </c:pt>
                <c:pt idx="31957">
                  <c:v>31.956999999999994</c:v>
                </c:pt>
                <c:pt idx="31958">
                  <c:v>31.958000000000027</c:v>
                </c:pt>
                <c:pt idx="31959">
                  <c:v>31.959000000000003</c:v>
                </c:pt>
                <c:pt idx="31960">
                  <c:v>31.960000000000036</c:v>
                </c:pt>
                <c:pt idx="31961">
                  <c:v>31.961000000000013</c:v>
                </c:pt>
                <c:pt idx="31962">
                  <c:v>31.962000000000046</c:v>
                </c:pt>
                <c:pt idx="31963">
                  <c:v>31.963000000000022</c:v>
                </c:pt>
                <c:pt idx="31964">
                  <c:v>31.963999999999999</c:v>
                </c:pt>
                <c:pt idx="31965">
                  <c:v>31.965000000000032</c:v>
                </c:pt>
                <c:pt idx="31966">
                  <c:v>31.966000000000008</c:v>
                </c:pt>
                <c:pt idx="31967">
                  <c:v>31.967000000000041</c:v>
                </c:pt>
                <c:pt idx="31968">
                  <c:v>31.968000000000018</c:v>
                </c:pt>
                <c:pt idx="31969">
                  <c:v>31.968999999999994</c:v>
                </c:pt>
                <c:pt idx="31970">
                  <c:v>31.970000000000027</c:v>
                </c:pt>
                <c:pt idx="31971">
                  <c:v>31.971000000000004</c:v>
                </c:pt>
                <c:pt idx="31972">
                  <c:v>31.972000000000037</c:v>
                </c:pt>
                <c:pt idx="31973">
                  <c:v>31.973000000000013</c:v>
                </c:pt>
                <c:pt idx="31974">
                  <c:v>31.974000000000046</c:v>
                </c:pt>
                <c:pt idx="31975">
                  <c:v>31.975000000000023</c:v>
                </c:pt>
                <c:pt idx="31976">
                  <c:v>31.975999999999999</c:v>
                </c:pt>
                <c:pt idx="31977">
                  <c:v>31.977000000000032</c:v>
                </c:pt>
                <c:pt idx="31978">
                  <c:v>31.978000000000009</c:v>
                </c:pt>
                <c:pt idx="31979">
                  <c:v>31.979000000000042</c:v>
                </c:pt>
                <c:pt idx="31980">
                  <c:v>31.980000000000018</c:v>
                </c:pt>
                <c:pt idx="31981">
                  <c:v>31.980999999999995</c:v>
                </c:pt>
                <c:pt idx="31982">
                  <c:v>31.982000000000028</c:v>
                </c:pt>
                <c:pt idx="31983">
                  <c:v>31.983000000000004</c:v>
                </c:pt>
                <c:pt idx="31984">
                  <c:v>31.984000000000037</c:v>
                </c:pt>
                <c:pt idx="31985">
                  <c:v>31.985000000000014</c:v>
                </c:pt>
                <c:pt idx="31986">
                  <c:v>31.98599999999999</c:v>
                </c:pt>
                <c:pt idx="31987">
                  <c:v>31.987000000000023</c:v>
                </c:pt>
                <c:pt idx="31988">
                  <c:v>31.988</c:v>
                </c:pt>
                <c:pt idx="31989">
                  <c:v>31.989000000000033</c:v>
                </c:pt>
                <c:pt idx="31990">
                  <c:v>31.990000000000009</c:v>
                </c:pt>
                <c:pt idx="31991">
                  <c:v>31.991000000000042</c:v>
                </c:pt>
                <c:pt idx="31992">
                  <c:v>31.992000000000019</c:v>
                </c:pt>
                <c:pt idx="31993">
                  <c:v>31.992999999999995</c:v>
                </c:pt>
                <c:pt idx="31994">
                  <c:v>31.994000000000028</c:v>
                </c:pt>
                <c:pt idx="31995">
                  <c:v>31.995000000000005</c:v>
                </c:pt>
                <c:pt idx="31996">
                  <c:v>31.996000000000038</c:v>
                </c:pt>
                <c:pt idx="31997">
                  <c:v>31.997000000000014</c:v>
                </c:pt>
                <c:pt idx="31998">
                  <c:v>31.99799999999999</c:v>
                </c:pt>
                <c:pt idx="31999">
                  <c:v>31.999000000000024</c:v>
                </c:pt>
                <c:pt idx="32000">
                  <c:v>32</c:v>
                </c:pt>
                <c:pt idx="32001">
                  <c:v>32.001000000000033</c:v>
                </c:pt>
                <c:pt idx="32002">
                  <c:v>32.00200000000001</c:v>
                </c:pt>
                <c:pt idx="32003">
                  <c:v>32.003000000000043</c:v>
                </c:pt>
                <c:pt idx="32004">
                  <c:v>32.004000000000019</c:v>
                </c:pt>
                <c:pt idx="32005">
                  <c:v>32.004999999999995</c:v>
                </c:pt>
                <c:pt idx="32006">
                  <c:v>32.006000000000029</c:v>
                </c:pt>
                <c:pt idx="32007">
                  <c:v>32.007000000000005</c:v>
                </c:pt>
                <c:pt idx="32008">
                  <c:v>32.008000000000038</c:v>
                </c:pt>
                <c:pt idx="32009">
                  <c:v>32.009000000000015</c:v>
                </c:pt>
                <c:pt idx="32010">
                  <c:v>32.009999999999991</c:v>
                </c:pt>
                <c:pt idx="32011">
                  <c:v>32.011000000000024</c:v>
                </c:pt>
                <c:pt idx="32012">
                  <c:v>32.012</c:v>
                </c:pt>
                <c:pt idx="32013">
                  <c:v>32.013000000000034</c:v>
                </c:pt>
                <c:pt idx="32014">
                  <c:v>32.01400000000001</c:v>
                </c:pt>
                <c:pt idx="32015">
                  <c:v>32.015000000000043</c:v>
                </c:pt>
                <c:pt idx="32016">
                  <c:v>32.01600000000002</c:v>
                </c:pt>
                <c:pt idx="32017">
                  <c:v>32.016999999999996</c:v>
                </c:pt>
                <c:pt idx="32018">
                  <c:v>32.018000000000029</c:v>
                </c:pt>
                <c:pt idx="32019">
                  <c:v>32.019000000000005</c:v>
                </c:pt>
                <c:pt idx="32020">
                  <c:v>32.020000000000039</c:v>
                </c:pt>
                <c:pt idx="32021">
                  <c:v>32.021000000000015</c:v>
                </c:pt>
                <c:pt idx="32022">
                  <c:v>32.021999999999991</c:v>
                </c:pt>
                <c:pt idx="32023">
                  <c:v>32.023000000000025</c:v>
                </c:pt>
                <c:pt idx="32024">
                  <c:v>32.024000000000001</c:v>
                </c:pt>
                <c:pt idx="32025">
                  <c:v>32.025000000000034</c:v>
                </c:pt>
                <c:pt idx="32026">
                  <c:v>32.02600000000001</c:v>
                </c:pt>
                <c:pt idx="32027">
                  <c:v>32.027000000000044</c:v>
                </c:pt>
                <c:pt idx="32028">
                  <c:v>32.02800000000002</c:v>
                </c:pt>
                <c:pt idx="32029">
                  <c:v>32.028999999999996</c:v>
                </c:pt>
                <c:pt idx="32030">
                  <c:v>32.03000000000003</c:v>
                </c:pt>
                <c:pt idx="32031">
                  <c:v>32.031000000000006</c:v>
                </c:pt>
                <c:pt idx="32032">
                  <c:v>32.032000000000039</c:v>
                </c:pt>
                <c:pt idx="32033">
                  <c:v>32.033000000000015</c:v>
                </c:pt>
                <c:pt idx="32034">
                  <c:v>32.033999999999992</c:v>
                </c:pt>
                <c:pt idx="32035">
                  <c:v>32.035000000000025</c:v>
                </c:pt>
                <c:pt idx="32036">
                  <c:v>32.036000000000001</c:v>
                </c:pt>
                <c:pt idx="32037">
                  <c:v>32.037000000000035</c:v>
                </c:pt>
                <c:pt idx="32038">
                  <c:v>32.038000000000011</c:v>
                </c:pt>
                <c:pt idx="32039">
                  <c:v>32.039000000000044</c:v>
                </c:pt>
                <c:pt idx="32040">
                  <c:v>32.04000000000002</c:v>
                </c:pt>
                <c:pt idx="32041">
                  <c:v>32.040999999999997</c:v>
                </c:pt>
                <c:pt idx="32042">
                  <c:v>32.04200000000003</c:v>
                </c:pt>
                <c:pt idx="32043">
                  <c:v>32.043000000000006</c:v>
                </c:pt>
                <c:pt idx="32044">
                  <c:v>32.04400000000004</c:v>
                </c:pt>
                <c:pt idx="32045">
                  <c:v>32.045000000000016</c:v>
                </c:pt>
                <c:pt idx="32046">
                  <c:v>32.045999999999992</c:v>
                </c:pt>
                <c:pt idx="32047">
                  <c:v>32.047000000000025</c:v>
                </c:pt>
                <c:pt idx="32048">
                  <c:v>32.048000000000002</c:v>
                </c:pt>
                <c:pt idx="32049">
                  <c:v>32.049000000000035</c:v>
                </c:pt>
                <c:pt idx="32050">
                  <c:v>32.050000000000011</c:v>
                </c:pt>
                <c:pt idx="32051">
                  <c:v>32.051000000000045</c:v>
                </c:pt>
                <c:pt idx="32052">
                  <c:v>32.052000000000021</c:v>
                </c:pt>
                <c:pt idx="32053">
                  <c:v>32.052999999999997</c:v>
                </c:pt>
                <c:pt idx="32054">
                  <c:v>32.05400000000003</c:v>
                </c:pt>
                <c:pt idx="32055">
                  <c:v>32.055000000000007</c:v>
                </c:pt>
                <c:pt idx="32056">
                  <c:v>32.05600000000004</c:v>
                </c:pt>
                <c:pt idx="32057">
                  <c:v>32.057000000000016</c:v>
                </c:pt>
                <c:pt idx="32058">
                  <c:v>32.057999999999993</c:v>
                </c:pt>
                <c:pt idx="32059">
                  <c:v>32.059000000000026</c:v>
                </c:pt>
                <c:pt idx="32060">
                  <c:v>32.06</c:v>
                </c:pt>
                <c:pt idx="32061">
                  <c:v>32.061000000000035</c:v>
                </c:pt>
                <c:pt idx="32062">
                  <c:v>32.062000000000012</c:v>
                </c:pt>
                <c:pt idx="32063">
                  <c:v>32.063000000000045</c:v>
                </c:pt>
                <c:pt idx="32064">
                  <c:v>32.064000000000021</c:v>
                </c:pt>
                <c:pt idx="32065">
                  <c:v>32.064999999999998</c:v>
                </c:pt>
                <c:pt idx="32066">
                  <c:v>32.066000000000031</c:v>
                </c:pt>
                <c:pt idx="32067">
                  <c:v>32.067000000000007</c:v>
                </c:pt>
                <c:pt idx="32068">
                  <c:v>32.06800000000004</c:v>
                </c:pt>
                <c:pt idx="32069">
                  <c:v>32.069000000000017</c:v>
                </c:pt>
                <c:pt idx="32070">
                  <c:v>32.069999999999993</c:v>
                </c:pt>
                <c:pt idx="32071">
                  <c:v>32.071000000000026</c:v>
                </c:pt>
                <c:pt idx="32072">
                  <c:v>32.072000000000003</c:v>
                </c:pt>
                <c:pt idx="32073">
                  <c:v>32.073000000000036</c:v>
                </c:pt>
                <c:pt idx="32074">
                  <c:v>32.074000000000012</c:v>
                </c:pt>
                <c:pt idx="32075">
                  <c:v>32.075000000000045</c:v>
                </c:pt>
                <c:pt idx="32076">
                  <c:v>32.076000000000022</c:v>
                </c:pt>
                <c:pt idx="32077">
                  <c:v>32.076999999999998</c:v>
                </c:pt>
                <c:pt idx="32078">
                  <c:v>32.078000000000031</c:v>
                </c:pt>
                <c:pt idx="32079">
                  <c:v>32.079000000000008</c:v>
                </c:pt>
                <c:pt idx="32080">
                  <c:v>32.080000000000041</c:v>
                </c:pt>
                <c:pt idx="32081">
                  <c:v>32.081000000000017</c:v>
                </c:pt>
                <c:pt idx="32082">
                  <c:v>32.081999999999994</c:v>
                </c:pt>
                <c:pt idx="32083">
                  <c:v>32.083000000000027</c:v>
                </c:pt>
                <c:pt idx="32084">
                  <c:v>32.084000000000003</c:v>
                </c:pt>
                <c:pt idx="32085">
                  <c:v>32.085000000000036</c:v>
                </c:pt>
                <c:pt idx="32086">
                  <c:v>32.086000000000013</c:v>
                </c:pt>
                <c:pt idx="32087">
                  <c:v>32.087000000000046</c:v>
                </c:pt>
                <c:pt idx="32088">
                  <c:v>32.088000000000022</c:v>
                </c:pt>
                <c:pt idx="32089">
                  <c:v>32.088999999999999</c:v>
                </c:pt>
                <c:pt idx="32090">
                  <c:v>32.090000000000032</c:v>
                </c:pt>
                <c:pt idx="32091">
                  <c:v>32.091000000000008</c:v>
                </c:pt>
                <c:pt idx="32092">
                  <c:v>32.092000000000041</c:v>
                </c:pt>
                <c:pt idx="32093">
                  <c:v>32.093000000000018</c:v>
                </c:pt>
                <c:pt idx="32094">
                  <c:v>32.093999999999994</c:v>
                </c:pt>
                <c:pt idx="32095">
                  <c:v>32.095000000000027</c:v>
                </c:pt>
                <c:pt idx="32096">
                  <c:v>32.096000000000004</c:v>
                </c:pt>
                <c:pt idx="32097">
                  <c:v>32.097000000000037</c:v>
                </c:pt>
                <c:pt idx="32098">
                  <c:v>32.098000000000013</c:v>
                </c:pt>
                <c:pt idx="32099">
                  <c:v>32.099000000000046</c:v>
                </c:pt>
                <c:pt idx="32100">
                  <c:v>32.100000000000023</c:v>
                </c:pt>
                <c:pt idx="32101">
                  <c:v>32.100999999999999</c:v>
                </c:pt>
                <c:pt idx="32102">
                  <c:v>32.102000000000032</c:v>
                </c:pt>
                <c:pt idx="32103">
                  <c:v>32.103000000000009</c:v>
                </c:pt>
                <c:pt idx="32104">
                  <c:v>32.104000000000042</c:v>
                </c:pt>
                <c:pt idx="32105">
                  <c:v>32.105000000000018</c:v>
                </c:pt>
                <c:pt idx="32106">
                  <c:v>32.105999999999995</c:v>
                </c:pt>
                <c:pt idx="32107">
                  <c:v>32.107000000000028</c:v>
                </c:pt>
                <c:pt idx="32108">
                  <c:v>32.108000000000004</c:v>
                </c:pt>
                <c:pt idx="32109">
                  <c:v>32.109000000000037</c:v>
                </c:pt>
                <c:pt idx="32110">
                  <c:v>32.110000000000014</c:v>
                </c:pt>
                <c:pt idx="32111">
                  <c:v>32.11099999999999</c:v>
                </c:pt>
                <c:pt idx="32112">
                  <c:v>32.112000000000023</c:v>
                </c:pt>
                <c:pt idx="32113">
                  <c:v>32.113</c:v>
                </c:pt>
                <c:pt idx="32114">
                  <c:v>32.114000000000033</c:v>
                </c:pt>
                <c:pt idx="32115">
                  <c:v>32.115000000000009</c:v>
                </c:pt>
                <c:pt idx="32116">
                  <c:v>32.116000000000042</c:v>
                </c:pt>
                <c:pt idx="32117">
                  <c:v>32.117000000000019</c:v>
                </c:pt>
                <c:pt idx="32118">
                  <c:v>32.117999999999995</c:v>
                </c:pt>
                <c:pt idx="32119">
                  <c:v>32.119000000000028</c:v>
                </c:pt>
                <c:pt idx="32120">
                  <c:v>32.120000000000005</c:v>
                </c:pt>
                <c:pt idx="32121">
                  <c:v>32.121000000000038</c:v>
                </c:pt>
                <c:pt idx="32122">
                  <c:v>32.122000000000014</c:v>
                </c:pt>
                <c:pt idx="32123">
                  <c:v>32.12299999999999</c:v>
                </c:pt>
                <c:pt idx="32124">
                  <c:v>32.124000000000024</c:v>
                </c:pt>
                <c:pt idx="32125">
                  <c:v>32.125</c:v>
                </c:pt>
                <c:pt idx="32126">
                  <c:v>32.126000000000033</c:v>
                </c:pt>
                <c:pt idx="32127">
                  <c:v>32.12700000000001</c:v>
                </c:pt>
                <c:pt idx="32128">
                  <c:v>32.128000000000043</c:v>
                </c:pt>
                <c:pt idx="32129">
                  <c:v>32.129000000000019</c:v>
                </c:pt>
                <c:pt idx="32130">
                  <c:v>32.129999999999995</c:v>
                </c:pt>
                <c:pt idx="32131">
                  <c:v>32.131000000000029</c:v>
                </c:pt>
                <c:pt idx="32132">
                  <c:v>32.132000000000005</c:v>
                </c:pt>
                <c:pt idx="32133">
                  <c:v>32.133000000000038</c:v>
                </c:pt>
                <c:pt idx="32134">
                  <c:v>32.134000000000015</c:v>
                </c:pt>
                <c:pt idx="32135">
                  <c:v>32.134999999999991</c:v>
                </c:pt>
                <c:pt idx="32136">
                  <c:v>32.136000000000024</c:v>
                </c:pt>
                <c:pt idx="32137">
                  <c:v>32.137</c:v>
                </c:pt>
                <c:pt idx="32138">
                  <c:v>32.138000000000034</c:v>
                </c:pt>
                <c:pt idx="32139">
                  <c:v>32.13900000000001</c:v>
                </c:pt>
                <c:pt idx="32140">
                  <c:v>32.140000000000043</c:v>
                </c:pt>
                <c:pt idx="32141">
                  <c:v>32.14100000000002</c:v>
                </c:pt>
                <c:pt idx="32142">
                  <c:v>32.141999999999996</c:v>
                </c:pt>
                <c:pt idx="32143">
                  <c:v>32.143000000000029</c:v>
                </c:pt>
                <c:pt idx="32144">
                  <c:v>32.144000000000005</c:v>
                </c:pt>
                <c:pt idx="32145">
                  <c:v>32.145000000000039</c:v>
                </c:pt>
                <c:pt idx="32146">
                  <c:v>32.146000000000015</c:v>
                </c:pt>
                <c:pt idx="32147">
                  <c:v>32.146999999999991</c:v>
                </c:pt>
                <c:pt idx="32148">
                  <c:v>32.148000000000025</c:v>
                </c:pt>
                <c:pt idx="32149">
                  <c:v>32.149000000000001</c:v>
                </c:pt>
                <c:pt idx="32150">
                  <c:v>32.150000000000034</c:v>
                </c:pt>
                <c:pt idx="32151">
                  <c:v>32.15100000000001</c:v>
                </c:pt>
                <c:pt idx="32152">
                  <c:v>32.152000000000044</c:v>
                </c:pt>
                <c:pt idx="32153">
                  <c:v>32.15300000000002</c:v>
                </c:pt>
                <c:pt idx="32154">
                  <c:v>32.153999999999996</c:v>
                </c:pt>
                <c:pt idx="32155">
                  <c:v>32.15500000000003</c:v>
                </c:pt>
                <c:pt idx="32156">
                  <c:v>32.156000000000006</c:v>
                </c:pt>
                <c:pt idx="32157">
                  <c:v>32.157000000000039</c:v>
                </c:pt>
                <c:pt idx="32158">
                  <c:v>32.158000000000015</c:v>
                </c:pt>
                <c:pt idx="32159">
                  <c:v>32.158999999999992</c:v>
                </c:pt>
                <c:pt idx="32160">
                  <c:v>32.160000000000025</c:v>
                </c:pt>
                <c:pt idx="32161">
                  <c:v>32.161000000000001</c:v>
                </c:pt>
                <c:pt idx="32162">
                  <c:v>32.162000000000035</c:v>
                </c:pt>
                <c:pt idx="32163">
                  <c:v>32.163000000000011</c:v>
                </c:pt>
                <c:pt idx="32164">
                  <c:v>32.164000000000044</c:v>
                </c:pt>
                <c:pt idx="32165">
                  <c:v>32.16500000000002</c:v>
                </c:pt>
                <c:pt idx="32166">
                  <c:v>32.165999999999997</c:v>
                </c:pt>
                <c:pt idx="32167">
                  <c:v>32.16700000000003</c:v>
                </c:pt>
                <c:pt idx="32168">
                  <c:v>32.168000000000006</c:v>
                </c:pt>
                <c:pt idx="32169">
                  <c:v>32.16900000000004</c:v>
                </c:pt>
                <c:pt idx="32170">
                  <c:v>32.170000000000016</c:v>
                </c:pt>
                <c:pt idx="32171">
                  <c:v>32.170999999999992</c:v>
                </c:pt>
                <c:pt idx="32172">
                  <c:v>32.172000000000025</c:v>
                </c:pt>
                <c:pt idx="32173">
                  <c:v>32.173000000000002</c:v>
                </c:pt>
                <c:pt idx="32174">
                  <c:v>32.174000000000035</c:v>
                </c:pt>
                <c:pt idx="32175">
                  <c:v>32.175000000000011</c:v>
                </c:pt>
                <c:pt idx="32176">
                  <c:v>32.176000000000045</c:v>
                </c:pt>
                <c:pt idx="32177">
                  <c:v>32.177000000000021</c:v>
                </c:pt>
                <c:pt idx="32178">
                  <c:v>32.177999999999997</c:v>
                </c:pt>
                <c:pt idx="32179">
                  <c:v>32.17900000000003</c:v>
                </c:pt>
                <c:pt idx="32180">
                  <c:v>32.180000000000007</c:v>
                </c:pt>
                <c:pt idx="32181">
                  <c:v>32.18100000000004</c:v>
                </c:pt>
                <c:pt idx="32182">
                  <c:v>32.182000000000016</c:v>
                </c:pt>
                <c:pt idx="32183">
                  <c:v>32.182999999999993</c:v>
                </c:pt>
                <c:pt idx="32184">
                  <c:v>32.184000000000026</c:v>
                </c:pt>
                <c:pt idx="32185">
                  <c:v>32.185000000000002</c:v>
                </c:pt>
                <c:pt idx="32186">
                  <c:v>32.186000000000035</c:v>
                </c:pt>
                <c:pt idx="32187">
                  <c:v>32.187000000000012</c:v>
                </c:pt>
                <c:pt idx="32188">
                  <c:v>32.188000000000045</c:v>
                </c:pt>
                <c:pt idx="32189">
                  <c:v>32.189000000000021</c:v>
                </c:pt>
                <c:pt idx="32190">
                  <c:v>32.19</c:v>
                </c:pt>
                <c:pt idx="32191">
                  <c:v>32.191000000000031</c:v>
                </c:pt>
                <c:pt idx="32192">
                  <c:v>32.192000000000007</c:v>
                </c:pt>
                <c:pt idx="32193">
                  <c:v>32.19300000000004</c:v>
                </c:pt>
                <c:pt idx="32194">
                  <c:v>32.194000000000017</c:v>
                </c:pt>
                <c:pt idx="32195">
                  <c:v>32.194999999999993</c:v>
                </c:pt>
                <c:pt idx="32196">
                  <c:v>32.196000000000026</c:v>
                </c:pt>
                <c:pt idx="32197">
                  <c:v>32.197000000000003</c:v>
                </c:pt>
                <c:pt idx="32198">
                  <c:v>32.198000000000036</c:v>
                </c:pt>
                <c:pt idx="32199">
                  <c:v>32.199000000000012</c:v>
                </c:pt>
                <c:pt idx="32200">
                  <c:v>32.200000000000045</c:v>
                </c:pt>
                <c:pt idx="32201">
                  <c:v>32.201000000000022</c:v>
                </c:pt>
                <c:pt idx="32202">
                  <c:v>32.201999999999998</c:v>
                </c:pt>
                <c:pt idx="32203">
                  <c:v>32.203000000000031</c:v>
                </c:pt>
                <c:pt idx="32204">
                  <c:v>32.204000000000008</c:v>
                </c:pt>
                <c:pt idx="32205">
                  <c:v>32.205000000000041</c:v>
                </c:pt>
                <c:pt idx="32206">
                  <c:v>32.206000000000017</c:v>
                </c:pt>
                <c:pt idx="32207">
                  <c:v>32.206999999999994</c:v>
                </c:pt>
                <c:pt idx="32208">
                  <c:v>32.208000000000027</c:v>
                </c:pt>
                <c:pt idx="32209">
                  <c:v>32.209000000000003</c:v>
                </c:pt>
                <c:pt idx="32210">
                  <c:v>32.210000000000036</c:v>
                </c:pt>
                <c:pt idx="32211">
                  <c:v>32.211000000000013</c:v>
                </c:pt>
                <c:pt idx="32212">
                  <c:v>32.212000000000046</c:v>
                </c:pt>
                <c:pt idx="32213">
                  <c:v>32.213000000000022</c:v>
                </c:pt>
                <c:pt idx="32214">
                  <c:v>32.213999999999999</c:v>
                </c:pt>
                <c:pt idx="32215">
                  <c:v>32.215000000000032</c:v>
                </c:pt>
                <c:pt idx="32216">
                  <c:v>32.216000000000008</c:v>
                </c:pt>
                <c:pt idx="32217">
                  <c:v>32.217000000000041</c:v>
                </c:pt>
                <c:pt idx="32218">
                  <c:v>32.218000000000018</c:v>
                </c:pt>
                <c:pt idx="32219">
                  <c:v>32.218999999999994</c:v>
                </c:pt>
                <c:pt idx="32220">
                  <c:v>32.220000000000027</c:v>
                </c:pt>
                <c:pt idx="32221">
                  <c:v>32.221000000000004</c:v>
                </c:pt>
                <c:pt idx="32222">
                  <c:v>32.222000000000037</c:v>
                </c:pt>
                <c:pt idx="32223">
                  <c:v>32.223000000000013</c:v>
                </c:pt>
                <c:pt idx="32224">
                  <c:v>32.224000000000046</c:v>
                </c:pt>
                <c:pt idx="32225">
                  <c:v>32.225000000000023</c:v>
                </c:pt>
                <c:pt idx="32226">
                  <c:v>32.225999999999999</c:v>
                </c:pt>
                <c:pt idx="32227">
                  <c:v>32.227000000000032</c:v>
                </c:pt>
                <c:pt idx="32228">
                  <c:v>32.228000000000009</c:v>
                </c:pt>
                <c:pt idx="32229">
                  <c:v>32.229000000000042</c:v>
                </c:pt>
                <c:pt idx="32230">
                  <c:v>32.230000000000018</c:v>
                </c:pt>
                <c:pt idx="32231">
                  <c:v>32.230999999999995</c:v>
                </c:pt>
                <c:pt idx="32232">
                  <c:v>32.232000000000028</c:v>
                </c:pt>
                <c:pt idx="32233">
                  <c:v>32.233000000000004</c:v>
                </c:pt>
                <c:pt idx="32234">
                  <c:v>32.234000000000037</c:v>
                </c:pt>
                <c:pt idx="32235">
                  <c:v>32.235000000000014</c:v>
                </c:pt>
                <c:pt idx="32236">
                  <c:v>32.23599999999999</c:v>
                </c:pt>
                <c:pt idx="32237">
                  <c:v>32.237000000000023</c:v>
                </c:pt>
                <c:pt idx="32238">
                  <c:v>32.238</c:v>
                </c:pt>
                <c:pt idx="32239">
                  <c:v>32.239000000000033</c:v>
                </c:pt>
                <c:pt idx="32240">
                  <c:v>32.240000000000009</c:v>
                </c:pt>
                <c:pt idx="32241">
                  <c:v>32.241000000000042</c:v>
                </c:pt>
                <c:pt idx="32242">
                  <c:v>32.242000000000019</c:v>
                </c:pt>
                <c:pt idx="32243">
                  <c:v>32.242999999999995</c:v>
                </c:pt>
                <c:pt idx="32244">
                  <c:v>32.244000000000028</c:v>
                </c:pt>
                <c:pt idx="32245">
                  <c:v>32.245000000000005</c:v>
                </c:pt>
                <c:pt idx="32246">
                  <c:v>32.246000000000038</c:v>
                </c:pt>
                <c:pt idx="32247">
                  <c:v>32.247000000000014</c:v>
                </c:pt>
                <c:pt idx="32248">
                  <c:v>32.24799999999999</c:v>
                </c:pt>
                <c:pt idx="32249">
                  <c:v>32.249000000000024</c:v>
                </c:pt>
                <c:pt idx="32250">
                  <c:v>32.25</c:v>
                </c:pt>
                <c:pt idx="32251">
                  <c:v>32.251000000000033</c:v>
                </c:pt>
                <c:pt idx="32252">
                  <c:v>32.25200000000001</c:v>
                </c:pt>
                <c:pt idx="32253">
                  <c:v>32.253000000000043</c:v>
                </c:pt>
                <c:pt idx="32254">
                  <c:v>32.254000000000019</c:v>
                </c:pt>
                <c:pt idx="32255">
                  <c:v>32.254999999999995</c:v>
                </c:pt>
                <c:pt idx="32256">
                  <c:v>32.256000000000029</c:v>
                </c:pt>
                <c:pt idx="32257">
                  <c:v>32.257000000000005</c:v>
                </c:pt>
                <c:pt idx="32258">
                  <c:v>32.258000000000038</c:v>
                </c:pt>
                <c:pt idx="32259">
                  <c:v>32.259000000000015</c:v>
                </c:pt>
                <c:pt idx="32260">
                  <c:v>32.259999999999991</c:v>
                </c:pt>
                <c:pt idx="32261">
                  <c:v>32.261000000000024</c:v>
                </c:pt>
                <c:pt idx="32262">
                  <c:v>32.262</c:v>
                </c:pt>
                <c:pt idx="32263">
                  <c:v>32.263000000000034</c:v>
                </c:pt>
                <c:pt idx="32264">
                  <c:v>32.26400000000001</c:v>
                </c:pt>
                <c:pt idx="32265">
                  <c:v>32.265000000000043</c:v>
                </c:pt>
                <c:pt idx="32266">
                  <c:v>32.26600000000002</c:v>
                </c:pt>
                <c:pt idx="32267">
                  <c:v>32.266999999999996</c:v>
                </c:pt>
                <c:pt idx="32268">
                  <c:v>32.268000000000029</c:v>
                </c:pt>
                <c:pt idx="32269">
                  <c:v>32.269000000000005</c:v>
                </c:pt>
                <c:pt idx="32270">
                  <c:v>32.270000000000039</c:v>
                </c:pt>
                <c:pt idx="32271">
                  <c:v>32.271000000000015</c:v>
                </c:pt>
                <c:pt idx="32272">
                  <c:v>32.271999999999991</c:v>
                </c:pt>
                <c:pt idx="32273">
                  <c:v>32.273000000000025</c:v>
                </c:pt>
                <c:pt idx="32274">
                  <c:v>32.274000000000001</c:v>
                </c:pt>
                <c:pt idx="32275">
                  <c:v>32.275000000000034</c:v>
                </c:pt>
                <c:pt idx="32276">
                  <c:v>32.27600000000001</c:v>
                </c:pt>
                <c:pt idx="32277">
                  <c:v>32.277000000000044</c:v>
                </c:pt>
                <c:pt idx="32278">
                  <c:v>32.27800000000002</c:v>
                </c:pt>
                <c:pt idx="32279">
                  <c:v>32.278999999999996</c:v>
                </c:pt>
                <c:pt idx="32280">
                  <c:v>32.28000000000003</c:v>
                </c:pt>
                <c:pt idx="32281">
                  <c:v>32.281000000000006</c:v>
                </c:pt>
                <c:pt idx="32282">
                  <c:v>32.282000000000039</c:v>
                </c:pt>
                <c:pt idx="32283">
                  <c:v>32.283000000000015</c:v>
                </c:pt>
                <c:pt idx="32284">
                  <c:v>32.283999999999992</c:v>
                </c:pt>
                <c:pt idx="32285">
                  <c:v>32.285000000000025</c:v>
                </c:pt>
                <c:pt idx="32286">
                  <c:v>32.286000000000001</c:v>
                </c:pt>
                <c:pt idx="32287">
                  <c:v>32.287000000000035</c:v>
                </c:pt>
                <c:pt idx="32288">
                  <c:v>32.288000000000011</c:v>
                </c:pt>
                <c:pt idx="32289">
                  <c:v>32.289000000000044</c:v>
                </c:pt>
                <c:pt idx="32290">
                  <c:v>32.29000000000002</c:v>
                </c:pt>
                <c:pt idx="32291">
                  <c:v>32.290999999999997</c:v>
                </c:pt>
                <c:pt idx="32292">
                  <c:v>32.29200000000003</c:v>
                </c:pt>
                <c:pt idx="32293">
                  <c:v>32.293000000000006</c:v>
                </c:pt>
                <c:pt idx="32294">
                  <c:v>32.29400000000004</c:v>
                </c:pt>
                <c:pt idx="32295">
                  <c:v>32.295000000000016</c:v>
                </c:pt>
                <c:pt idx="32296">
                  <c:v>32.295999999999992</c:v>
                </c:pt>
                <c:pt idx="32297">
                  <c:v>32.297000000000025</c:v>
                </c:pt>
                <c:pt idx="32298">
                  <c:v>32.298000000000002</c:v>
                </c:pt>
                <c:pt idx="32299">
                  <c:v>32.299000000000035</c:v>
                </c:pt>
                <c:pt idx="32300">
                  <c:v>32.300000000000011</c:v>
                </c:pt>
                <c:pt idx="32301">
                  <c:v>32.301000000000045</c:v>
                </c:pt>
                <c:pt idx="32302">
                  <c:v>32.302000000000021</c:v>
                </c:pt>
                <c:pt idx="32303">
                  <c:v>32.302999999999997</c:v>
                </c:pt>
                <c:pt idx="32304">
                  <c:v>32.30400000000003</c:v>
                </c:pt>
                <c:pt idx="32305">
                  <c:v>32.305000000000007</c:v>
                </c:pt>
                <c:pt idx="32306">
                  <c:v>32.30600000000004</c:v>
                </c:pt>
                <c:pt idx="32307">
                  <c:v>32.307000000000016</c:v>
                </c:pt>
                <c:pt idx="32308">
                  <c:v>32.307999999999993</c:v>
                </c:pt>
                <c:pt idx="32309">
                  <c:v>32.309000000000026</c:v>
                </c:pt>
                <c:pt idx="32310">
                  <c:v>32.31</c:v>
                </c:pt>
                <c:pt idx="32311">
                  <c:v>32.311000000000035</c:v>
                </c:pt>
                <c:pt idx="32312">
                  <c:v>32.312000000000012</c:v>
                </c:pt>
                <c:pt idx="32313">
                  <c:v>32.313000000000045</c:v>
                </c:pt>
                <c:pt idx="32314">
                  <c:v>32.314000000000021</c:v>
                </c:pt>
                <c:pt idx="32315">
                  <c:v>32.314999999999998</c:v>
                </c:pt>
                <c:pt idx="32316">
                  <c:v>32.316000000000031</c:v>
                </c:pt>
                <c:pt idx="32317">
                  <c:v>32.317000000000007</c:v>
                </c:pt>
                <c:pt idx="32318">
                  <c:v>32.31800000000004</c:v>
                </c:pt>
                <c:pt idx="32319">
                  <c:v>32.319000000000017</c:v>
                </c:pt>
                <c:pt idx="32320">
                  <c:v>32.319999999999993</c:v>
                </c:pt>
                <c:pt idx="32321">
                  <c:v>32.321000000000026</c:v>
                </c:pt>
                <c:pt idx="32322">
                  <c:v>32.322000000000003</c:v>
                </c:pt>
                <c:pt idx="32323">
                  <c:v>32.323000000000036</c:v>
                </c:pt>
                <c:pt idx="32324">
                  <c:v>32.324000000000012</c:v>
                </c:pt>
                <c:pt idx="32325">
                  <c:v>32.325000000000045</c:v>
                </c:pt>
                <c:pt idx="32326">
                  <c:v>32.326000000000022</c:v>
                </c:pt>
                <c:pt idx="32327">
                  <c:v>32.326999999999998</c:v>
                </c:pt>
                <c:pt idx="32328">
                  <c:v>32.328000000000031</c:v>
                </c:pt>
                <c:pt idx="32329">
                  <c:v>32.329000000000008</c:v>
                </c:pt>
                <c:pt idx="32330">
                  <c:v>32.330000000000041</c:v>
                </c:pt>
                <c:pt idx="32331">
                  <c:v>32.331000000000017</c:v>
                </c:pt>
                <c:pt idx="32332">
                  <c:v>32.331999999999994</c:v>
                </c:pt>
                <c:pt idx="32333">
                  <c:v>32.333000000000027</c:v>
                </c:pt>
                <c:pt idx="32334">
                  <c:v>32.334000000000003</c:v>
                </c:pt>
                <c:pt idx="32335">
                  <c:v>32.335000000000036</c:v>
                </c:pt>
                <c:pt idx="32336">
                  <c:v>32.336000000000013</c:v>
                </c:pt>
                <c:pt idx="32337">
                  <c:v>32.337000000000046</c:v>
                </c:pt>
                <c:pt idx="32338">
                  <c:v>32.338000000000022</c:v>
                </c:pt>
                <c:pt idx="32339">
                  <c:v>32.338999999999999</c:v>
                </c:pt>
                <c:pt idx="32340">
                  <c:v>32.340000000000032</c:v>
                </c:pt>
                <c:pt idx="32341">
                  <c:v>32.341000000000008</c:v>
                </c:pt>
                <c:pt idx="32342">
                  <c:v>32.342000000000041</c:v>
                </c:pt>
                <c:pt idx="32343">
                  <c:v>32.343000000000018</c:v>
                </c:pt>
                <c:pt idx="32344">
                  <c:v>32.343999999999994</c:v>
                </c:pt>
                <c:pt idx="32345">
                  <c:v>32.345000000000027</c:v>
                </c:pt>
                <c:pt idx="32346">
                  <c:v>32.346000000000004</c:v>
                </c:pt>
                <c:pt idx="32347">
                  <c:v>32.347000000000037</c:v>
                </c:pt>
                <c:pt idx="32348">
                  <c:v>32.348000000000013</c:v>
                </c:pt>
                <c:pt idx="32349">
                  <c:v>32.349000000000046</c:v>
                </c:pt>
                <c:pt idx="32350">
                  <c:v>32.350000000000023</c:v>
                </c:pt>
                <c:pt idx="32351">
                  <c:v>32.350999999999999</c:v>
                </c:pt>
                <c:pt idx="32352">
                  <c:v>32.352000000000032</c:v>
                </c:pt>
                <c:pt idx="32353">
                  <c:v>32.353000000000009</c:v>
                </c:pt>
                <c:pt idx="32354">
                  <c:v>32.354000000000042</c:v>
                </c:pt>
                <c:pt idx="32355">
                  <c:v>32.355000000000018</c:v>
                </c:pt>
                <c:pt idx="32356">
                  <c:v>32.355999999999995</c:v>
                </c:pt>
                <c:pt idx="32357">
                  <c:v>32.357000000000028</c:v>
                </c:pt>
                <c:pt idx="32358">
                  <c:v>32.358000000000004</c:v>
                </c:pt>
                <c:pt idx="32359">
                  <c:v>32.359000000000037</c:v>
                </c:pt>
                <c:pt idx="32360">
                  <c:v>32.360000000000014</c:v>
                </c:pt>
                <c:pt idx="32361">
                  <c:v>32.36099999999999</c:v>
                </c:pt>
                <c:pt idx="32362">
                  <c:v>32.362000000000023</c:v>
                </c:pt>
                <c:pt idx="32363">
                  <c:v>32.363</c:v>
                </c:pt>
                <c:pt idx="32364">
                  <c:v>32.364000000000033</c:v>
                </c:pt>
                <c:pt idx="32365">
                  <c:v>32.365000000000009</c:v>
                </c:pt>
                <c:pt idx="32366">
                  <c:v>32.366000000000042</c:v>
                </c:pt>
                <c:pt idx="32367">
                  <c:v>32.367000000000019</c:v>
                </c:pt>
                <c:pt idx="32368">
                  <c:v>32.367999999999995</c:v>
                </c:pt>
                <c:pt idx="32369">
                  <c:v>32.369000000000028</c:v>
                </c:pt>
                <c:pt idx="32370">
                  <c:v>32.370000000000005</c:v>
                </c:pt>
                <c:pt idx="32371">
                  <c:v>32.371000000000038</c:v>
                </c:pt>
                <c:pt idx="32372">
                  <c:v>32.372000000000014</c:v>
                </c:pt>
                <c:pt idx="32373">
                  <c:v>32.37299999999999</c:v>
                </c:pt>
                <c:pt idx="32374">
                  <c:v>32.374000000000024</c:v>
                </c:pt>
                <c:pt idx="32375">
                  <c:v>32.375</c:v>
                </c:pt>
                <c:pt idx="32376">
                  <c:v>32.376000000000033</c:v>
                </c:pt>
                <c:pt idx="32377">
                  <c:v>32.37700000000001</c:v>
                </c:pt>
                <c:pt idx="32378">
                  <c:v>32.378000000000043</c:v>
                </c:pt>
                <c:pt idx="32379">
                  <c:v>32.379000000000019</c:v>
                </c:pt>
                <c:pt idx="32380">
                  <c:v>32.379999999999995</c:v>
                </c:pt>
                <c:pt idx="32381">
                  <c:v>32.381000000000029</c:v>
                </c:pt>
                <c:pt idx="32382">
                  <c:v>32.382000000000005</c:v>
                </c:pt>
                <c:pt idx="32383">
                  <c:v>32.383000000000038</c:v>
                </c:pt>
                <c:pt idx="32384">
                  <c:v>32.384000000000015</c:v>
                </c:pt>
                <c:pt idx="32385">
                  <c:v>32.384999999999991</c:v>
                </c:pt>
                <c:pt idx="32386">
                  <c:v>32.386000000000024</c:v>
                </c:pt>
                <c:pt idx="32387">
                  <c:v>32.387</c:v>
                </c:pt>
                <c:pt idx="32388">
                  <c:v>32.388000000000034</c:v>
                </c:pt>
                <c:pt idx="32389">
                  <c:v>32.38900000000001</c:v>
                </c:pt>
                <c:pt idx="32390">
                  <c:v>32.390000000000043</c:v>
                </c:pt>
                <c:pt idx="32391">
                  <c:v>32.39100000000002</c:v>
                </c:pt>
                <c:pt idx="32392">
                  <c:v>32.391999999999996</c:v>
                </c:pt>
                <c:pt idx="32393">
                  <c:v>32.393000000000029</c:v>
                </c:pt>
                <c:pt idx="32394">
                  <c:v>32.394000000000005</c:v>
                </c:pt>
                <c:pt idx="32395">
                  <c:v>32.395000000000039</c:v>
                </c:pt>
                <c:pt idx="32396">
                  <c:v>32.396000000000015</c:v>
                </c:pt>
                <c:pt idx="32397">
                  <c:v>32.396999999999991</c:v>
                </c:pt>
                <c:pt idx="32398">
                  <c:v>32.398000000000025</c:v>
                </c:pt>
                <c:pt idx="32399">
                  <c:v>32.399000000000001</c:v>
                </c:pt>
                <c:pt idx="32400">
                  <c:v>32.400000000000034</c:v>
                </c:pt>
                <c:pt idx="32401">
                  <c:v>32.40100000000001</c:v>
                </c:pt>
                <c:pt idx="32402">
                  <c:v>32.402000000000044</c:v>
                </c:pt>
                <c:pt idx="32403">
                  <c:v>32.40300000000002</c:v>
                </c:pt>
                <c:pt idx="32404">
                  <c:v>32.403999999999996</c:v>
                </c:pt>
                <c:pt idx="32405">
                  <c:v>32.40500000000003</c:v>
                </c:pt>
                <c:pt idx="32406">
                  <c:v>32.406000000000006</c:v>
                </c:pt>
                <c:pt idx="32407">
                  <c:v>32.407000000000039</c:v>
                </c:pt>
                <c:pt idx="32408">
                  <c:v>32.408000000000015</c:v>
                </c:pt>
                <c:pt idx="32409">
                  <c:v>32.408999999999992</c:v>
                </c:pt>
                <c:pt idx="32410">
                  <c:v>32.410000000000025</c:v>
                </c:pt>
                <c:pt idx="32411">
                  <c:v>32.411000000000001</c:v>
                </c:pt>
                <c:pt idx="32412">
                  <c:v>32.412000000000035</c:v>
                </c:pt>
                <c:pt idx="32413">
                  <c:v>32.413000000000011</c:v>
                </c:pt>
                <c:pt idx="32414">
                  <c:v>32.414000000000044</c:v>
                </c:pt>
                <c:pt idx="32415">
                  <c:v>32.41500000000002</c:v>
                </c:pt>
                <c:pt idx="32416">
                  <c:v>32.415999999999997</c:v>
                </c:pt>
                <c:pt idx="32417">
                  <c:v>32.41700000000003</c:v>
                </c:pt>
                <c:pt idx="32418">
                  <c:v>32.418000000000006</c:v>
                </c:pt>
                <c:pt idx="32419">
                  <c:v>32.41900000000004</c:v>
                </c:pt>
                <c:pt idx="32420">
                  <c:v>32.420000000000016</c:v>
                </c:pt>
                <c:pt idx="32421">
                  <c:v>32.420999999999992</c:v>
                </c:pt>
                <c:pt idx="32422">
                  <c:v>32.422000000000025</c:v>
                </c:pt>
                <c:pt idx="32423">
                  <c:v>32.423000000000002</c:v>
                </c:pt>
                <c:pt idx="32424">
                  <c:v>32.424000000000035</c:v>
                </c:pt>
                <c:pt idx="32425">
                  <c:v>32.425000000000011</c:v>
                </c:pt>
                <c:pt idx="32426">
                  <c:v>32.426000000000045</c:v>
                </c:pt>
                <c:pt idx="32427">
                  <c:v>32.427000000000021</c:v>
                </c:pt>
                <c:pt idx="32428">
                  <c:v>32.427999999999997</c:v>
                </c:pt>
                <c:pt idx="32429">
                  <c:v>32.42900000000003</c:v>
                </c:pt>
                <c:pt idx="32430">
                  <c:v>32.430000000000007</c:v>
                </c:pt>
                <c:pt idx="32431">
                  <c:v>32.43100000000004</c:v>
                </c:pt>
                <c:pt idx="32432">
                  <c:v>32.432000000000016</c:v>
                </c:pt>
                <c:pt idx="32433">
                  <c:v>32.432999999999993</c:v>
                </c:pt>
                <c:pt idx="32434">
                  <c:v>32.434000000000026</c:v>
                </c:pt>
                <c:pt idx="32435">
                  <c:v>32.435000000000002</c:v>
                </c:pt>
                <c:pt idx="32436">
                  <c:v>32.436000000000035</c:v>
                </c:pt>
                <c:pt idx="32437">
                  <c:v>32.437000000000012</c:v>
                </c:pt>
                <c:pt idx="32438">
                  <c:v>32.438000000000045</c:v>
                </c:pt>
                <c:pt idx="32439">
                  <c:v>32.439000000000021</c:v>
                </c:pt>
                <c:pt idx="32440">
                  <c:v>32.44</c:v>
                </c:pt>
                <c:pt idx="32441">
                  <c:v>32.441000000000031</c:v>
                </c:pt>
                <c:pt idx="32442">
                  <c:v>32.442000000000007</c:v>
                </c:pt>
                <c:pt idx="32443">
                  <c:v>32.44300000000004</c:v>
                </c:pt>
                <c:pt idx="32444">
                  <c:v>32.444000000000017</c:v>
                </c:pt>
                <c:pt idx="32445">
                  <c:v>32.444999999999993</c:v>
                </c:pt>
                <c:pt idx="32446">
                  <c:v>32.446000000000026</c:v>
                </c:pt>
                <c:pt idx="32447">
                  <c:v>32.447000000000003</c:v>
                </c:pt>
                <c:pt idx="32448">
                  <c:v>32.448000000000036</c:v>
                </c:pt>
                <c:pt idx="32449">
                  <c:v>32.449000000000012</c:v>
                </c:pt>
                <c:pt idx="32450">
                  <c:v>32.450000000000045</c:v>
                </c:pt>
                <c:pt idx="32451">
                  <c:v>32.451000000000022</c:v>
                </c:pt>
                <c:pt idx="32452">
                  <c:v>32.451999999999998</c:v>
                </c:pt>
                <c:pt idx="32453">
                  <c:v>32.453000000000031</c:v>
                </c:pt>
                <c:pt idx="32454">
                  <c:v>32.454000000000008</c:v>
                </c:pt>
                <c:pt idx="32455">
                  <c:v>32.455000000000041</c:v>
                </c:pt>
                <c:pt idx="32456">
                  <c:v>32.456000000000017</c:v>
                </c:pt>
                <c:pt idx="32457">
                  <c:v>32.456999999999994</c:v>
                </c:pt>
                <c:pt idx="32458">
                  <c:v>32.458000000000027</c:v>
                </c:pt>
                <c:pt idx="32459">
                  <c:v>32.459000000000003</c:v>
                </c:pt>
                <c:pt idx="32460">
                  <c:v>32.460000000000036</c:v>
                </c:pt>
                <c:pt idx="32461">
                  <c:v>32.461000000000013</c:v>
                </c:pt>
                <c:pt idx="32462">
                  <c:v>32.462000000000046</c:v>
                </c:pt>
                <c:pt idx="32463">
                  <c:v>32.463000000000022</c:v>
                </c:pt>
                <c:pt idx="32464">
                  <c:v>32.463999999999999</c:v>
                </c:pt>
                <c:pt idx="32465">
                  <c:v>32.465000000000032</c:v>
                </c:pt>
                <c:pt idx="32466">
                  <c:v>32.466000000000008</c:v>
                </c:pt>
                <c:pt idx="32467">
                  <c:v>32.467000000000041</c:v>
                </c:pt>
                <c:pt idx="32468">
                  <c:v>32.468000000000018</c:v>
                </c:pt>
                <c:pt idx="32469">
                  <c:v>32.468999999999994</c:v>
                </c:pt>
                <c:pt idx="32470">
                  <c:v>32.470000000000027</c:v>
                </c:pt>
                <c:pt idx="32471">
                  <c:v>32.471000000000004</c:v>
                </c:pt>
                <c:pt idx="32472">
                  <c:v>32.472000000000037</c:v>
                </c:pt>
                <c:pt idx="32473">
                  <c:v>32.473000000000013</c:v>
                </c:pt>
                <c:pt idx="32474">
                  <c:v>32.474000000000046</c:v>
                </c:pt>
                <c:pt idx="32475">
                  <c:v>32.475000000000023</c:v>
                </c:pt>
                <c:pt idx="32476">
                  <c:v>32.475999999999999</c:v>
                </c:pt>
                <c:pt idx="32477">
                  <c:v>32.477000000000032</c:v>
                </c:pt>
                <c:pt idx="32478">
                  <c:v>32.478000000000009</c:v>
                </c:pt>
                <c:pt idx="32479">
                  <c:v>32.479000000000042</c:v>
                </c:pt>
                <c:pt idx="32480">
                  <c:v>32.480000000000018</c:v>
                </c:pt>
                <c:pt idx="32481">
                  <c:v>32.480999999999995</c:v>
                </c:pt>
                <c:pt idx="32482">
                  <c:v>32.482000000000028</c:v>
                </c:pt>
                <c:pt idx="32483">
                  <c:v>32.483000000000004</c:v>
                </c:pt>
                <c:pt idx="32484">
                  <c:v>32.484000000000037</c:v>
                </c:pt>
                <c:pt idx="32485">
                  <c:v>32.485000000000014</c:v>
                </c:pt>
                <c:pt idx="32486">
                  <c:v>32.48599999999999</c:v>
                </c:pt>
                <c:pt idx="32487">
                  <c:v>32.487000000000023</c:v>
                </c:pt>
                <c:pt idx="32488">
                  <c:v>32.488</c:v>
                </c:pt>
                <c:pt idx="32489">
                  <c:v>32.489000000000033</c:v>
                </c:pt>
                <c:pt idx="32490">
                  <c:v>32.490000000000009</c:v>
                </c:pt>
                <c:pt idx="32491">
                  <c:v>32.491000000000042</c:v>
                </c:pt>
                <c:pt idx="32492">
                  <c:v>32.492000000000019</c:v>
                </c:pt>
                <c:pt idx="32493">
                  <c:v>32.492999999999995</c:v>
                </c:pt>
                <c:pt idx="32494">
                  <c:v>32.494000000000028</c:v>
                </c:pt>
                <c:pt idx="32495">
                  <c:v>32.495000000000005</c:v>
                </c:pt>
                <c:pt idx="32496">
                  <c:v>32.496000000000038</c:v>
                </c:pt>
                <c:pt idx="32497">
                  <c:v>32.497000000000014</c:v>
                </c:pt>
                <c:pt idx="32498">
                  <c:v>32.49799999999999</c:v>
                </c:pt>
                <c:pt idx="32499">
                  <c:v>32.499000000000024</c:v>
                </c:pt>
                <c:pt idx="32500">
                  <c:v>32.5</c:v>
                </c:pt>
                <c:pt idx="32501">
                  <c:v>32.501000000000033</c:v>
                </c:pt>
                <c:pt idx="32502">
                  <c:v>32.50200000000001</c:v>
                </c:pt>
                <c:pt idx="32503">
                  <c:v>32.503000000000043</c:v>
                </c:pt>
                <c:pt idx="32504">
                  <c:v>32.504000000000019</c:v>
                </c:pt>
                <c:pt idx="32505">
                  <c:v>32.504999999999995</c:v>
                </c:pt>
                <c:pt idx="32506">
                  <c:v>32.506000000000029</c:v>
                </c:pt>
                <c:pt idx="32507">
                  <c:v>32.507000000000005</c:v>
                </c:pt>
                <c:pt idx="32508">
                  <c:v>32.508000000000038</c:v>
                </c:pt>
                <c:pt idx="32509">
                  <c:v>32.509000000000015</c:v>
                </c:pt>
                <c:pt idx="32510">
                  <c:v>32.509999999999991</c:v>
                </c:pt>
                <c:pt idx="32511">
                  <c:v>32.511000000000024</c:v>
                </c:pt>
                <c:pt idx="32512">
                  <c:v>32.512</c:v>
                </c:pt>
                <c:pt idx="32513">
                  <c:v>32.513000000000034</c:v>
                </c:pt>
                <c:pt idx="32514">
                  <c:v>32.51400000000001</c:v>
                </c:pt>
                <c:pt idx="32515">
                  <c:v>32.515000000000043</c:v>
                </c:pt>
                <c:pt idx="32516">
                  <c:v>32.51600000000002</c:v>
                </c:pt>
                <c:pt idx="32517">
                  <c:v>32.516999999999996</c:v>
                </c:pt>
                <c:pt idx="32518">
                  <c:v>32.518000000000029</c:v>
                </c:pt>
                <c:pt idx="32519">
                  <c:v>32.519000000000005</c:v>
                </c:pt>
                <c:pt idx="32520">
                  <c:v>32.520000000000039</c:v>
                </c:pt>
                <c:pt idx="32521">
                  <c:v>32.521000000000015</c:v>
                </c:pt>
                <c:pt idx="32522">
                  <c:v>32.521999999999991</c:v>
                </c:pt>
                <c:pt idx="32523">
                  <c:v>32.523000000000025</c:v>
                </c:pt>
                <c:pt idx="32524">
                  <c:v>32.524000000000001</c:v>
                </c:pt>
                <c:pt idx="32525">
                  <c:v>32.525000000000034</c:v>
                </c:pt>
                <c:pt idx="32526">
                  <c:v>32.52600000000001</c:v>
                </c:pt>
                <c:pt idx="32527">
                  <c:v>32.527000000000044</c:v>
                </c:pt>
                <c:pt idx="32528">
                  <c:v>32.52800000000002</c:v>
                </c:pt>
                <c:pt idx="32529">
                  <c:v>32.528999999999996</c:v>
                </c:pt>
                <c:pt idx="32530">
                  <c:v>32.53000000000003</c:v>
                </c:pt>
                <c:pt idx="32531">
                  <c:v>32.531000000000006</c:v>
                </c:pt>
                <c:pt idx="32532">
                  <c:v>32.532000000000039</c:v>
                </c:pt>
                <c:pt idx="32533">
                  <c:v>32.533000000000015</c:v>
                </c:pt>
                <c:pt idx="32534">
                  <c:v>32.533999999999992</c:v>
                </c:pt>
                <c:pt idx="32535">
                  <c:v>32.535000000000025</c:v>
                </c:pt>
                <c:pt idx="32536">
                  <c:v>32.536000000000001</c:v>
                </c:pt>
                <c:pt idx="32537">
                  <c:v>32.537000000000035</c:v>
                </c:pt>
                <c:pt idx="32538">
                  <c:v>32.538000000000011</c:v>
                </c:pt>
                <c:pt idx="32539">
                  <c:v>32.539000000000044</c:v>
                </c:pt>
                <c:pt idx="32540">
                  <c:v>32.54000000000002</c:v>
                </c:pt>
                <c:pt idx="32541">
                  <c:v>32.540999999999997</c:v>
                </c:pt>
                <c:pt idx="32542">
                  <c:v>32.54200000000003</c:v>
                </c:pt>
                <c:pt idx="32543">
                  <c:v>32.543000000000006</c:v>
                </c:pt>
                <c:pt idx="32544">
                  <c:v>32.54400000000004</c:v>
                </c:pt>
                <c:pt idx="32545">
                  <c:v>32.545000000000016</c:v>
                </c:pt>
                <c:pt idx="32546">
                  <c:v>32.545999999999992</c:v>
                </c:pt>
                <c:pt idx="32547">
                  <c:v>32.547000000000025</c:v>
                </c:pt>
                <c:pt idx="32548">
                  <c:v>32.548000000000002</c:v>
                </c:pt>
                <c:pt idx="32549">
                  <c:v>32.549000000000035</c:v>
                </c:pt>
                <c:pt idx="32550">
                  <c:v>32.550000000000011</c:v>
                </c:pt>
                <c:pt idx="32551">
                  <c:v>32.551000000000045</c:v>
                </c:pt>
                <c:pt idx="32552">
                  <c:v>32.552000000000021</c:v>
                </c:pt>
                <c:pt idx="32553">
                  <c:v>32.552999999999997</c:v>
                </c:pt>
                <c:pt idx="32554">
                  <c:v>32.55400000000003</c:v>
                </c:pt>
                <c:pt idx="32555">
                  <c:v>32.555000000000007</c:v>
                </c:pt>
                <c:pt idx="32556">
                  <c:v>32.55600000000004</c:v>
                </c:pt>
                <c:pt idx="32557">
                  <c:v>32.557000000000016</c:v>
                </c:pt>
                <c:pt idx="32558">
                  <c:v>32.557999999999993</c:v>
                </c:pt>
                <c:pt idx="32559">
                  <c:v>32.559000000000026</c:v>
                </c:pt>
                <c:pt idx="32560">
                  <c:v>32.56</c:v>
                </c:pt>
                <c:pt idx="32561">
                  <c:v>32.561000000000035</c:v>
                </c:pt>
                <c:pt idx="32562">
                  <c:v>32.562000000000012</c:v>
                </c:pt>
                <c:pt idx="32563">
                  <c:v>32.563000000000045</c:v>
                </c:pt>
                <c:pt idx="32564">
                  <c:v>32.564000000000021</c:v>
                </c:pt>
                <c:pt idx="32565">
                  <c:v>32.564999999999998</c:v>
                </c:pt>
                <c:pt idx="32566">
                  <c:v>32.566000000000031</c:v>
                </c:pt>
                <c:pt idx="32567">
                  <c:v>32.567000000000007</c:v>
                </c:pt>
                <c:pt idx="32568">
                  <c:v>32.56800000000004</c:v>
                </c:pt>
                <c:pt idx="32569">
                  <c:v>32.569000000000017</c:v>
                </c:pt>
                <c:pt idx="32570">
                  <c:v>32.569999999999993</c:v>
                </c:pt>
                <c:pt idx="32571">
                  <c:v>32.571000000000026</c:v>
                </c:pt>
                <c:pt idx="32572">
                  <c:v>32.572000000000003</c:v>
                </c:pt>
                <c:pt idx="32573">
                  <c:v>32.573000000000036</c:v>
                </c:pt>
                <c:pt idx="32574">
                  <c:v>32.574000000000012</c:v>
                </c:pt>
                <c:pt idx="32575">
                  <c:v>32.575000000000045</c:v>
                </c:pt>
                <c:pt idx="32576">
                  <c:v>32.576000000000022</c:v>
                </c:pt>
                <c:pt idx="32577">
                  <c:v>32.576999999999998</c:v>
                </c:pt>
                <c:pt idx="32578">
                  <c:v>32.578000000000031</c:v>
                </c:pt>
                <c:pt idx="32579">
                  <c:v>32.579000000000008</c:v>
                </c:pt>
                <c:pt idx="32580">
                  <c:v>32.580000000000041</c:v>
                </c:pt>
                <c:pt idx="32581">
                  <c:v>32.581000000000017</c:v>
                </c:pt>
                <c:pt idx="32582">
                  <c:v>32.581999999999994</c:v>
                </c:pt>
                <c:pt idx="32583">
                  <c:v>32.583000000000027</c:v>
                </c:pt>
                <c:pt idx="32584">
                  <c:v>32.584000000000003</c:v>
                </c:pt>
                <c:pt idx="32585">
                  <c:v>32.585000000000036</c:v>
                </c:pt>
                <c:pt idx="32586">
                  <c:v>32.586000000000013</c:v>
                </c:pt>
                <c:pt idx="32587">
                  <c:v>32.587000000000046</c:v>
                </c:pt>
                <c:pt idx="32588">
                  <c:v>32.588000000000022</c:v>
                </c:pt>
                <c:pt idx="32589">
                  <c:v>32.588999999999999</c:v>
                </c:pt>
                <c:pt idx="32590">
                  <c:v>32.590000000000032</c:v>
                </c:pt>
                <c:pt idx="32591">
                  <c:v>32.591000000000008</c:v>
                </c:pt>
                <c:pt idx="32592">
                  <c:v>32.592000000000041</c:v>
                </c:pt>
                <c:pt idx="32593">
                  <c:v>32.593000000000018</c:v>
                </c:pt>
                <c:pt idx="32594">
                  <c:v>32.593999999999994</c:v>
                </c:pt>
                <c:pt idx="32595">
                  <c:v>32.595000000000027</c:v>
                </c:pt>
                <c:pt idx="32596">
                  <c:v>32.596000000000004</c:v>
                </c:pt>
                <c:pt idx="32597">
                  <c:v>32.597000000000037</c:v>
                </c:pt>
                <c:pt idx="32598">
                  <c:v>32.598000000000013</c:v>
                </c:pt>
                <c:pt idx="32599">
                  <c:v>32.599000000000046</c:v>
                </c:pt>
                <c:pt idx="32600">
                  <c:v>32.600000000000023</c:v>
                </c:pt>
                <c:pt idx="32601">
                  <c:v>32.600999999999999</c:v>
                </c:pt>
                <c:pt idx="32602">
                  <c:v>32.602000000000032</c:v>
                </c:pt>
                <c:pt idx="32603">
                  <c:v>32.603000000000009</c:v>
                </c:pt>
                <c:pt idx="32604">
                  <c:v>32.604000000000042</c:v>
                </c:pt>
                <c:pt idx="32605">
                  <c:v>32.605000000000018</c:v>
                </c:pt>
                <c:pt idx="32606">
                  <c:v>32.605999999999995</c:v>
                </c:pt>
                <c:pt idx="32607">
                  <c:v>32.607000000000028</c:v>
                </c:pt>
                <c:pt idx="32608">
                  <c:v>32.608000000000004</c:v>
                </c:pt>
                <c:pt idx="32609">
                  <c:v>32.609000000000037</c:v>
                </c:pt>
                <c:pt idx="32610">
                  <c:v>32.610000000000014</c:v>
                </c:pt>
                <c:pt idx="32611">
                  <c:v>32.61099999999999</c:v>
                </c:pt>
                <c:pt idx="32612">
                  <c:v>32.612000000000023</c:v>
                </c:pt>
                <c:pt idx="32613">
                  <c:v>32.613</c:v>
                </c:pt>
                <c:pt idx="32614">
                  <c:v>32.614000000000033</c:v>
                </c:pt>
                <c:pt idx="32615">
                  <c:v>32.615000000000009</c:v>
                </c:pt>
                <c:pt idx="32616">
                  <c:v>32.616000000000042</c:v>
                </c:pt>
                <c:pt idx="32617">
                  <c:v>32.617000000000019</c:v>
                </c:pt>
                <c:pt idx="32618">
                  <c:v>32.617999999999995</c:v>
                </c:pt>
                <c:pt idx="32619">
                  <c:v>32.619000000000028</c:v>
                </c:pt>
                <c:pt idx="32620">
                  <c:v>32.620000000000005</c:v>
                </c:pt>
                <c:pt idx="32621">
                  <c:v>32.621000000000038</c:v>
                </c:pt>
                <c:pt idx="32622">
                  <c:v>32.622000000000014</c:v>
                </c:pt>
                <c:pt idx="32623">
                  <c:v>32.62299999999999</c:v>
                </c:pt>
                <c:pt idx="32624">
                  <c:v>32.624000000000024</c:v>
                </c:pt>
                <c:pt idx="32625">
                  <c:v>32.625</c:v>
                </c:pt>
                <c:pt idx="32626">
                  <c:v>32.626000000000033</c:v>
                </c:pt>
                <c:pt idx="32627">
                  <c:v>32.62700000000001</c:v>
                </c:pt>
                <c:pt idx="32628">
                  <c:v>32.628000000000043</c:v>
                </c:pt>
                <c:pt idx="32629">
                  <c:v>32.629000000000019</c:v>
                </c:pt>
                <c:pt idx="32630">
                  <c:v>32.629999999999995</c:v>
                </c:pt>
                <c:pt idx="32631">
                  <c:v>32.631000000000029</c:v>
                </c:pt>
                <c:pt idx="32632">
                  <c:v>32.632000000000005</c:v>
                </c:pt>
                <c:pt idx="32633">
                  <c:v>32.633000000000038</c:v>
                </c:pt>
                <c:pt idx="32634">
                  <c:v>32.634000000000015</c:v>
                </c:pt>
                <c:pt idx="32635">
                  <c:v>32.634999999999991</c:v>
                </c:pt>
                <c:pt idx="32636">
                  <c:v>32.636000000000024</c:v>
                </c:pt>
                <c:pt idx="32637">
                  <c:v>32.637</c:v>
                </c:pt>
                <c:pt idx="32638">
                  <c:v>32.638000000000034</c:v>
                </c:pt>
                <c:pt idx="32639">
                  <c:v>32.63900000000001</c:v>
                </c:pt>
                <c:pt idx="32640">
                  <c:v>32.640000000000043</c:v>
                </c:pt>
                <c:pt idx="32641">
                  <c:v>32.64100000000002</c:v>
                </c:pt>
                <c:pt idx="32642">
                  <c:v>32.641999999999996</c:v>
                </c:pt>
                <c:pt idx="32643">
                  <c:v>32.643000000000029</c:v>
                </c:pt>
                <c:pt idx="32644">
                  <c:v>32.644000000000005</c:v>
                </c:pt>
                <c:pt idx="32645">
                  <c:v>32.645000000000039</c:v>
                </c:pt>
                <c:pt idx="32646">
                  <c:v>32.646000000000015</c:v>
                </c:pt>
                <c:pt idx="32647">
                  <c:v>32.646999999999991</c:v>
                </c:pt>
                <c:pt idx="32648">
                  <c:v>32.648000000000025</c:v>
                </c:pt>
                <c:pt idx="32649">
                  <c:v>32.649000000000001</c:v>
                </c:pt>
                <c:pt idx="32650">
                  <c:v>32.650000000000034</c:v>
                </c:pt>
                <c:pt idx="32651">
                  <c:v>32.65100000000001</c:v>
                </c:pt>
                <c:pt idx="32652">
                  <c:v>32.652000000000044</c:v>
                </c:pt>
                <c:pt idx="32653">
                  <c:v>32.65300000000002</c:v>
                </c:pt>
                <c:pt idx="32654">
                  <c:v>32.653999999999996</c:v>
                </c:pt>
                <c:pt idx="32655">
                  <c:v>32.65500000000003</c:v>
                </c:pt>
                <c:pt idx="32656">
                  <c:v>32.656000000000006</c:v>
                </c:pt>
                <c:pt idx="32657">
                  <c:v>32.657000000000039</c:v>
                </c:pt>
                <c:pt idx="32658">
                  <c:v>32.658000000000015</c:v>
                </c:pt>
                <c:pt idx="32659">
                  <c:v>32.658999999999992</c:v>
                </c:pt>
                <c:pt idx="32660">
                  <c:v>32.660000000000025</c:v>
                </c:pt>
                <c:pt idx="32661">
                  <c:v>32.661000000000001</c:v>
                </c:pt>
                <c:pt idx="32662">
                  <c:v>32.662000000000035</c:v>
                </c:pt>
                <c:pt idx="32663">
                  <c:v>32.663000000000011</c:v>
                </c:pt>
                <c:pt idx="32664">
                  <c:v>32.664000000000044</c:v>
                </c:pt>
                <c:pt idx="32665">
                  <c:v>32.66500000000002</c:v>
                </c:pt>
                <c:pt idx="32666">
                  <c:v>32.665999999999997</c:v>
                </c:pt>
                <c:pt idx="32667">
                  <c:v>32.66700000000003</c:v>
                </c:pt>
                <c:pt idx="32668">
                  <c:v>32.668000000000006</c:v>
                </c:pt>
                <c:pt idx="32669">
                  <c:v>32.66900000000004</c:v>
                </c:pt>
                <c:pt idx="32670">
                  <c:v>32.670000000000016</c:v>
                </c:pt>
                <c:pt idx="32671">
                  <c:v>32.670999999999992</c:v>
                </c:pt>
                <c:pt idx="32672">
                  <c:v>32.672000000000025</c:v>
                </c:pt>
                <c:pt idx="32673">
                  <c:v>32.673000000000002</c:v>
                </c:pt>
                <c:pt idx="32674">
                  <c:v>32.674000000000035</c:v>
                </c:pt>
                <c:pt idx="32675">
                  <c:v>32.675000000000011</c:v>
                </c:pt>
                <c:pt idx="32676">
                  <c:v>32.676000000000045</c:v>
                </c:pt>
                <c:pt idx="32677">
                  <c:v>32.677000000000021</c:v>
                </c:pt>
                <c:pt idx="32678">
                  <c:v>32.677999999999997</c:v>
                </c:pt>
                <c:pt idx="32679">
                  <c:v>32.67900000000003</c:v>
                </c:pt>
                <c:pt idx="32680">
                  <c:v>32.680000000000007</c:v>
                </c:pt>
                <c:pt idx="32681">
                  <c:v>32.68100000000004</c:v>
                </c:pt>
                <c:pt idx="32682">
                  <c:v>32.682000000000016</c:v>
                </c:pt>
                <c:pt idx="32683">
                  <c:v>32.682999999999993</c:v>
                </c:pt>
                <c:pt idx="32684">
                  <c:v>32.684000000000026</c:v>
                </c:pt>
                <c:pt idx="32685">
                  <c:v>32.685000000000002</c:v>
                </c:pt>
                <c:pt idx="32686">
                  <c:v>32.686000000000035</c:v>
                </c:pt>
                <c:pt idx="32687">
                  <c:v>32.687000000000012</c:v>
                </c:pt>
                <c:pt idx="32688">
                  <c:v>32.688000000000045</c:v>
                </c:pt>
                <c:pt idx="32689">
                  <c:v>32.689000000000021</c:v>
                </c:pt>
                <c:pt idx="32690">
                  <c:v>32.69</c:v>
                </c:pt>
                <c:pt idx="32691">
                  <c:v>32.691000000000031</c:v>
                </c:pt>
                <c:pt idx="32692">
                  <c:v>32.692000000000007</c:v>
                </c:pt>
                <c:pt idx="32693">
                  <c:v>32.69300000000004</c:v>
                </c:pt>
                <c:pt idx="32694">
                  <c:v>32.694000000000017</c:v>
                </c:pt>
                <c:pt idx="32695">
                  <c:v>32.694999999999993</c:v>
                </c:pt>
                <c:pt idx="32696">
                  <c:v>32.696000000000026</c:v>
                </c:pt>
                <c:pt idx="32697">
                  <c:v>32.697000000000003</c:v>
                </c:pt>
                <c:pt idx="32698">
                  <c:v>32.698000000000036</c:v>
                </c:pt>
                <c:pt idx="32699">
                  <c:v>32.699000000000012</c:v>
                </c:pt>
                <c:pt idx="32700">
                  <c:v>32.700000000000045</c:v>
                </c:pt>
                <c:pt idx="32701">
                  <c:v>32.701000000000022</c:v>
                </c:pt>
                <c:pt idx="32702">
                  <c:v>32.701999999999998</c:v>
                </c:pt>
                <c:pt idx="32703">
                  <c:v>32.703000000000031</c:v>
                </c:pt>
                <c:pt idx="32704">
                  <c:v>32.704000000000008</c:v>
                </c:pt>
                <c:pt idx="32705">
                  <c:v>32.705000000000041</c:v>
                </c:pt>
                <c:pt idx="32706">
                  <c:v>32.706000000000017</c:v>
                </c:pt>
                <c:pt idx="32707">
                  <c:v>32.706999999999994</c:v>
                </c:pt>
                <c:pt idx="32708">
                  <c:v>32.708000000000027</c:v>
                </c:pt>
                <c:pt idx="32709">
                  <c:v>32.709000000000003</c:v>
                </c:pt>
                <c:pt idx="32710">
                  <c:v>32.710000000000036</c:v>
                </c:pt>
                <c:pt idx="32711">
                  <c:v>32.711000000000013</c:v>
                </c:pt>
                <c:pt idx="32712">
                  <c:v>32.712000000000046</c:v>
                </c:pt>
                <c:pt idx="32713">
                  <c:v>32.713000000000022</c:v>
                </c:pt>
                <c:pt idx="32714">
                  <c:v>32.713999999999999</c:v>
                </c:pt>
                <c:pt idx="32715">
                  <c:v>32.715000000000032</c:v>
                </c:pt>
                <c:pt idx="32716">
                  <c:v>32.716000000000008</c:v>
                </c:pt>
                <c:pt idx="32717">
                  <c:v>32.717000000000041</c:v>
                </c:pt>
                <c:pt idx="32718">
                  <c:v>32.718000000000018</c:v>
                </c:pt>
                <c:pt idx="32719">
                  <c:v>32.718999999999994</c:v>
                </c:pt>
                <c:pt idx="32720">
                  <c:v>32.720000000000027</c:v>
                </c:pt>
                <c:pt idx="32721">
                  <c:v>32.721000000000004</c:v>
                </c:pt>
                <c:pt idx="32722">
                  <c:v>32.722000000000037</c:v>
                </c:pt>
                <c:pt idx="32723">
                  <c:v>32.723000000000013</c:v>
                </c:pt>
                <c:pt idx="32724">
                  <c:v>32.724000000000046</c:v>
                </c:pt>
                <c:pt idx="32725">
                  <c:v>32.725000000000023</c:v>
                </c:pt>
                <c:pt idx="32726">
                  <c:v>32.725999999999999</c:v>
                </c:pt>
                <c:pt idx="32727">
                  <c:v>32.727000000000032</c:v>
                </c:pt>
                <c:pt idx="32728">
                  <c:v>32.728000000000009</c:v>
                </c:pt>
                <c:pt idx="32729">
                  <c:v>32.729000000000042</c:v>
                </c:pt>
                <c:pt idx="32730">
                  <c:v>32.730000000000018</c:v>
                </c:pt>
                <c:pt idx="32731">
                  <c:v>32.730999999999995</c:v>
                </c:pt>
                <c:pt idx="32732">
                  <c:v>32.732000000000028</c:v>
                </c:pt>
                <c:pt idx="32733">
                  <c:v>32.733000000000004</c:v>
                </c:pt>
                <c:pt idx="32734">
                  <c:v>32.734000000000037</c:v>
                </c:pt>
                <c:pt idx="32735">
                  <c:v>32.735000000000014</c:v>
                </c:pt>
                <c:pt idx="32736">
                  <c:v>32.73599999999999</c:v>
                </c:pt>
                <c:pt idx="32737">
                  <c:v>32.737000000000023</c:v>
                </c:pt>
                <c:pt idx="32738">
                  <c:v>32.738</c:v>
                </c:pt>
                <c:pt idx="32739">
                  <c:v>32.739000000000033</c:v>
                </c:pt>
                <c:pt idx="32740">
                  <c:v>32.740000000000009</c:v>
                </c:pt>
                <c:pt idx="32741">
                  <c:v>32.741000000000042</c:v>
                </c:pt>
                <c:pt idx="32742">
                  <c:v>32.742000000000019</c:v>
                </c:pt>
                <c:pt idx="32743">
                  <c:v>32.742999999999995</c:v>
                </c:pt>
                <c:pt idx="32744">
                  <c:v>32.744000000000028</c:v>
                </c:pt>
                <c:pt idx="32745">
                  <c:v>32.745000000000005</c:v>
                </c:pt>
                <c:pt idx="32746">
                  <c:v>32.746000000000038</c:v>
                </c:pt>
                <c:pt idx="32747">
                  <c:v>32.747000000000014</c:v>
                </c:pt>
                <c:pt idx="32748">
                  <c:v>32.74799999999999</c:v>
                </c:pt>
                <c:pt idx="32749">
                  <c:v>32.749000000000024</c:v>
                </c:pt>
                <c:pt idx="32750">
                  <c:v>32.75</c:v>
                </c:pt>
                <c:pt idx="32751">
                  <c:v>32.751000000000033</c:v>
                </c:pt>
                <c:pt idx="32752">
                  <c:v>32.75200000000001</c:v>
                </c:pt>
                <c:pt idx="32753">
                  <c:v>32.753000000000043</c:v>
                </c:pt>
                <c:pt idx="32754">
                  <c:v>32.754000000000019</c:v>
                </c:pt>
                <c:pt idx="32755">
                  <c:v>32.754999999999995</c:v>
                </c:pt>
                <c:pt idx="32756">
                  <c:v>32.756000000000029</c:v>
                </c:pt>
                <c:pt idx="32757">
                  <c:v>32.757000000000005</c:v>
                </c:pt>
                <c:pt idx="32758">
                  <c:v>32.758000000000038</c:v>
                </c:pt>
                <c:pt idx="32759">
                  <c:v>32.759000000000015</c:v>
                </c:pt>
                <c:pt idx="32760">
                  <c:v>32.759999999999991</c:v>
                </c:pt>
                <c:pt idx="32761">
                  <c:v>32.761000000000024</c:v>
                </c:pt>
                <c:pt idx="32762">
                  <c:v>32.762</c:v>
                </c:pt>
                <c:pt idx="32763">
                  <c:v>32.763000000000034</c:v>
                </c:pt>
                <c:pt idx="32764">
                  <c:v>32.76400000000001</c:v>
                </c:pt>
                <c:pt idx="32765">
                  <c:v>32.765000000000043</c:v>
                </c:pt>
                <c:pt idx="32766">
                  <c:v>32.76600000000002</c:v>
                </c:pt>
                <c:pt idx="32767">
                  <c:v>32.766999999999996</c:v>
                </c:pt>
                <c:pt idx="32768">
                  <c:v>32.768000000000029</c:v>
                </c:pt>
                <c:pt idx="32769">
                  <c:v>32.769000000000005</c:v>
                </c:pt>
                <c:pt idx="32770">
                  <c:v>32.770000000000039</c:v>
                </c:pt>
                <c:pt idx="32771">
                  <c:v>32.771000000000015</c:v>
                </c:pt>
                <c:pt idx="32772">
                  <c:v>32.771999999999991</c:v>
                </c:pt>
                <c:pt idx="32773">
                  <c:v>32.773000000000025</c:v>
                </c:pt>
                <c:pt idx="32774">
                  <c:v>32.774000000000001</c:v>
                </c:pt>
                <c:pt idx="32775">
                  <c:v>32.775000000000034</c:v>
                </c:pt>
                <c:pt idx="32776">
                  <c:v>32.77600000000001</c:v>
                </c:pt>
                <c:pt idx="32777">
                  <c:v>32.777000000000044</c:v>
                </c:pt>
                <c:pt idx="32778">
                  <c:v>32.77800000000002</c:v>
                </c:pt>
                <c:pt idx="32779">
                  <c:v>32.778999999999996</c:v>
                </c:pt>
                <c:pt idx="32780">
                  <c:v>32.78000000000003</c:v>
                </c:pt>
                <c:pt idx="32781">
                  <c:v>32.781000000000006</c:v>
                </c:pt>
                <c:pt idx="32782">
                  <c:v>32.782000000000039</c:v>
                </c:pt>
                <c:pt idx="32783">
                  <c:v>32.783000000000015</c:v>
                </c:pt>
                <c:pt idx="32784">
                  <c:v>32.783999999999992</c:v>
                </c:pt>
                <c:pt idx="32785">
                  <c:v>32.785000000000025</c:v>
                </c:pt>
                <c:pt idx="32786">
                  <c:v>32.786000000000001</c:v>
                </c:pt>
                <c:pt idx="32787">
                  <c:v>32.787000000000035</c:v>
                </c:pt>
                <c:pt idx="32788">
                  <c:v>32.788000000000011</c:v>
                </c:pt>
                <c:pt idx="32789">
                  <c:v>32.789000000000044</c:v>
                </c:pt>
                <c:pt idx="32790">
                  <c:v>32.79000000000002</c:v>
                </c:pt>
                <c:pt idx="32791">
                  <c:v>32.790999999999997</c:v>
                </c:pt>
                <c:pt idx="32792">
                  <c:v>32.79200000000003</c:v>
                </c:pt>
                <c:pt idx="32793">
                  <c:v>32.793000000000006</c:v>
                </c:pt>
                <c:pt idx="32794">
                  <c:v>32.79400000000004</c:v>
                </c:pt>
                <c:pt idx="32795">
                  <c:v>32.795000000000016</c:v>
                </c:pt>
                <c:pt idx="32796">
                  <c:v>32.795999999999992</c:v>
                </c:pt>
                <c:pt idx="32797">
                  <c:v>32.797000000000025</c:v>
                </c:pt>
                <c:pt idx="32798">
                  <c:v>32.798000000000002</c:v>
                </c:pt>
                <c:pt idx="32799">
                  <c:v>32.799000000000035</c:v>
                </c:pt>
                <c:pt idx="32800">
                  <c:v>32.800000000000011</c:v>
                </c:pt>
                <c:pt idx="32801">
                  <c:v>32.801000000000045</c:v>
                </c:pt>
                <c:pt idx="32802">
                  <c:v>32.802000000000021</c:v>
                </c:pt>
                <c:pt idx="32803">
                  <c:v>32.802999999999997</c:v>
                </c:pt>
                <c:pt idx="32804">
                  <c:v>32.80400000000003</c:v>
                </c:pt>
                <c:pt idx="32805">
                  <c:v>32.805000000000007</c:v>
                </c:pt>
                <c:pt idx="32806">
                  <c:v>32.80600000000004</c:v>
                </c:pt>
                <c:pt idx="32807">
                  <c:v>32.807000000000016</c:v>
                </c:pt>
                <c:pt idx="32808">
                  <c:v>32.807999999999993</c:v>
                </c:pt>
                <c:pt idx="32809">
                  <c:v>32.809000000000026</c:v>
                </c:pt>
                <c:pt idx="32810">
                  <c:v>32.81</c:v>
                </c:pt>
                <c:pt idx="32811">
                  <c:v>32.811000000000035</c:v>
                </c:pt>
                <c:pt idx="32812">
                  <c:v>32.812000000000012</c:v>
                </c:pt>
                <c:pt idx="32813">
                  <c:v>32.813000000000045</c:v>
                </c:pt>
                <c:pt idx="32814">
                  <c:v>32.814000000000021</c:v>
                </c:pt>
                <c:pt idx="32815">
                  <c:v>32.814999999999998</c:v>
                </c:pt>
                <c:pt idx="32816">
                  <c:v>32.816000000000031</c:v>
                </c:pt>
                <c:pt idx="32817">
                  <c:v>32.817000000000007</c:v>
                </c:pt>
                <c:pt idx="32818">
                  <c:v>32.81800000000004</c:v>
                </c:pt>
                <c:pt idx="32819">
                  <c:v>32.819000000000017</c:v>
                </c:pt>
                <c:pt idx="32820">
                  <c:v>32.819999999999993</c:v>
                </c:pt>
                <c:pt idx="32821">
                  <c:v>32.821000000000026</c:v>
                </c:pt>
                <c:pt idx="32822">
                  <c:v>32.822000000000003</c:v>
                </c:pt>
                <c:pt idx="32823">
                  <c:v>32.823000000000036</c:v>
                </c:pt>
                <c:pt idx="32824">
                  <c:v>32.824000000000012</c:v>
                </c:pt>
                <c:pt idx="32825">
                  <c:v>32.825000000000045</c:v>
                </c:pt>
                <c:pt idx="32826">
                  <c:v>32.826000000000022</c:v>
                </c:pt>
                <c:pt idx="32827">
                  <c:v>32.826999999999998</c:v>
                </c:pt>
                <c:pt idx="32828">
                  <c:v>32.828000000000031</c:v>
                </c:pt>
                <c:pt idx="32829">
                  <c:v>32.829000000000008</c:v>
                </c:pt>
                <c:pt idx="32830">
                  <c:v>32.830000000000041</c:v>
                </c:pt>
                <c:pt idx="32831">
                  <c:v>32.831000000000017</c:v>
                </c:pt>
                <c:pt idx="32832">
                  <c:v>32.831999999999994</c:v>
                </c:pt>
                <c:pt idx="32833">
                  <c:v>32.833000000000027</c:v>
                </c:pt>
                <c:pt idx="32834">
                  <c:v>32.834000000000003</c:v>
                </c:pt>
                <c:pt idx="32835">
                  <c:v>32.835000000000036</c:v>
                </c:pt>
                <c:pt idx="32836">
                  <c:v>32.836000000000013</c:v>
                </c:pt>
                <c:pt idx="32837">
                  <c:v>32.837000000000046</c:v>
                </c:pt>
                <c:pt idx="32838">
                  <c:v>32.838000000000022</c:v>
                </c:pt>
                <c:pt idx="32839">
                  <c:v>32.838999999999999</c:v>
                </c:pt>
                <c:pt idx="32840">
                  <c:v>32.840000000000032</c:v>
                </c:pt>
                <c:pt idx="32841">
                  <c:v>32.841000000000008</c:v>
                </c:pt>
                <c:pt idx="32842">
                  <c:v>32.842000000000041</c:v>
                </c:pt>
                <c:pt idx="32843">
                  <c:v>32.843000000000018</c:v>
                </c:pt>
                <c:pt idx="32844">
                  <c:v>32.843999999999994</c:v>
                </c:pt>
                <c:pt idx="32845">
                  <c:v>32.845000000000027</c:v>
                </c:pt>
                <c:pt idx="32846">
                  <c:v>32.846000000000004</c:v>
                </c:pt>
                <c:pt idx="32847">
                  <c:v>32.847000000000037</c:v>
                </c:pt>
                <c:pt idx="32848">
                  <c:v>32.848000000000013</c:v>
                </c:pt>
                <c:pt idx="32849">
                  <c:v>32.849000000000046</c:v>
                </c:pt>
                <c:pt idx="32850">
                  <c:v>32.850000000000023</c:v>
                </c:pt>
                <c:pt idx="32851">
                  <c:v>32.850999999999999</c:v>
                </c:pt>
                <c:pt idx="32852">
                  <c:v>32.852000000000032</c:v>
                </c:pt>
                <c:pt idx="32853">
                  <c:v>32.853000000000009</c:v>
                </c:pt>
                <c:pt idx="32854">
                  <c:v>32.854000000000042</c:v>
                </c:pt>
                <c:pt idx="32855">
                  <c:v>32.855000000000018</c:v>
                </c:pt>
                <c:pt idx="32856">
                  <c:v>32.855999999999995</c:v>
                </c:pt>
                <c:pt idx="32857">
                  <c:v>32.857000000000028</c:v>
                </c:pt>
                <c:pt idx="32858">
                  <c:v>32.858000000000004</c:v>
                </c:pt>
                <c:pt idx="32859">
                  <c:v>32.859000000000037</c:v>
                </c:pt>
                <c:pt idx="32860">
                  <c:v>32.860000000000014</c:v>
                </c:pt>
                <c:pt idx="32861">
                  <c:v>32.86099999999999</c:v>
                </c:pt>
                <c:pt idx="32862">
                  <c:v>32.862000000000023</c:v>
                </c:pt>
                <c:pt idx="32863">
                  <c:v>32.863</c:v>
                </c:pt>
                <c:pt idx="32864">
                  <c:v>32.864000000000033</c:v>
                </c:pt>
                <c:pt idx="32865">
                  <c:v>32.865000000000009</c:v>
                </c:pt>
                <c:pt idx="32866">
                  <c:v>32.866000000000042</c:v>
                </c:pt>
                <c:pt idx="32867">
                  <c:v>32.867000000000019</c:v>
                </c:pt>
                <c:pt idx="32868">
                  <c:v>32.867999999999995</c:v>
                </c:pt>
                <c:pt idx="32869">
                  <c:v>32.869000000000028</c:v>
                </c:pt>
                <c:pt idx="32870">
                  <c:v>32.870000000000005</c:v>
                </c:pt>
                <c:pt idx="32871">
                  <c:v>32.871000000000038</c:v>
                </c:pt>
                <c:pt idx="32872">
                  <c:v>32.872000000000014</c:v>
                </c:pt>
                <c:pt idx="32873">
                  <c:v>32.87299999999999</c:v>
                </c:pt>
                <c:pt idx="32874">
                  <c:v>32.874000000000024</c:v>
                </c:pt>
                <c:pt idx="32875">
                  <c:v>32.875</c:v>
                </c:pt>
                <c:pt idx="32876">
                  <c:v>32.876000000000033</c:v>
                </c:pt>
                <c:pt idx="32877">
                  <c:v>32.87700000000001</c:v>
                </c:pt>
                <c:pt idx="32878">
                  <c:v>32.878000000000043</c:v>
                </c:pt>
                <c:pt idx="32879">
                  <c:v>32.879000000000019</c:v>
                </c:pt>
                <c:pt idx="32880">
                  <c:v>32.879999999999995</c:v>
                </c:pt>
                <c:pt idx="32881">
                  <c:v>32.881000000000029</c:v>
                </c:pt>
                <c:pt idx="32882">
                  <c:v>32.882000000000005</c:v>
                </c:pt>
                <c:pt idx="32883">
                  <c:v>32.883000000000038</c:v>
                </c:pt>
                <c:pt idx="32884">
                  <c:v>32.884000000000015</c:v>
                </c:pt>
                <c:pt idx="32885">
                  <c:v>32.884999999999991</c:v>
                </c:pt>
                <c:pt idx="32886">
                  <c:v>32.886000000000024</c:v>
                </c:pt>
                <c:pt idx="32887">
                  <c:v>32.887</c:v>
                </c:pt>
                <c:pt idx="32888">
                  <c:v>32.888000000000034</c:v>
                </c:pt>
                <c:pt idx="32889">
                  <c:v>32.88900000000001</c:v>
                </c:pt>
                <c:pt idx="32890">
                  <c:v>32.890000000000043</c:v>
                </c:pt>
                <c:pt idx="32891">
                  <c:v>32.89100000000002</c:v>
                </c:pt>
                <c:pt idx="32892">
                  <c:v>32.891999999999996</c:v>
                </c:pt>
                <c:pt idx="32893">
                  <c:v>32.893000000000029</c:v>
                </c:pt>
                <c:pt idx="32894">
                  <c:v>32.894000000000005</c:v>
                </c:pt>
                <c:pt idx="32895">
                  <c:v>32.895000000000039</c:v>
                </c:pt>
                <c:pt idx="32896">
                  <c:v>32.896000000000015</c:v>
                </c:pt>
                <c:pt idx="32897">
                  <c:v>32.896999999999991</c:v>
                </c:pt>
                <c:pt idx="32898">
                  <c:v>32.898000000000025</c:v>
                </c:pt>
                <c:pt idx="32899">
                  <c:v>32.899000000000001</c:v>
                </c:pt>
                <c:pt idx="32900">
                  <c:v>32.900000000000034</c:v>
                </c:pt>
                <c:pt idx="32901">
                  <c:v>32.90100000000001</c:v>
                </c:pt>
                <c:pt idx="32902">
                  <c:v>32.902000000000044</c:v>
                </c:pt>
                <c:pt idx="32903">
                  <c:v>32.90300000000002</c:v>
                </c:pt>
                <c:pt idx="32904">
                  <c:v>32.903999999999996</c:v>
                </c:pt>
                <c:pt idx="32905">
                  <c:v>32.90500000000003</c:v>
                </c:pt>
                <c:pt idx="32906">
                  <c:v>32.906000000000006</c:v>
                </c:pt>
                <c:pt idx="32907">
                  <c:v>32.907000000000039</c:v>
                </c:pt>
                <c:pt idx="32908">
                  <c:v>32.908000000000015</c:v>
                </c:pt>
                <c:pt idx="32909">
                  <c:v>32.908999999999992</c:v>
                </c:pt>
                <c:pt idx="32910">
                  <c:v>32.910000000000025</c:v>
                </c:pt>
                <c:pt idx="32911">
                  <c:v>32.911000000000001</c:v>
                </c:pt>
                <c:pt idx="32912">
                  <c:v>32.912000000000035</c:v>
                </c:pt>
                <c:pt idx="32913">
                  <c:v>32.913000000000011</c:v>
                </c:pt>
                <c:pt idx="32914">
                  <c:v>32.914000000000044</c:v>
                </c:pt>
                <c:pt idx="32915">
                  <c:v>32.91500000000002</c:v>
                </c:pt>
                <c:pt idx="32916">
                  <c:v>32.915999999999997</c:v>
                </c:pt>
                <c:pt idx="32917">
                  <c:v>32.91700000000003</c:v>
                </c:pt>
                <c:pt idx="32918">
                  <c:v>32.918000000000006</c:v>
                </c:pt>
                <c:pt idx="32919">
                  <c:v>32.91900000000004</c:v>
                </c:pt>
                <c:pt idx="32920">
                  <c:v>32.920000000000016</c:v>
                </c:pt>
                <c:pt idx="32921">
                  <c:v>32.920999999999992</c:v>
                </c:pt>
                <c:pt idx="32922">
                  <c:v>32.922000000000025</c:v>
                </c:pt>
                <c:pt idx="32923">
                  <c:v>32.923000000000002</c:v>
                </c:pt>
                <c:pt idx="32924">
                  <c:v>32.924000000000035</c:v>
                </c:pt>
                <c:pt idx="32925">
                  <c:v>32.925000000000011</c:v>
                </c:pt>
                <c:pt idx="32926">
                  <c:v>32.926000000000045</c:v>
                </c:pt>
                <c:pt idx="32927">
                  <c:v>32.927000000000021</c:v>
                </c:pt>
                <c:pt idx="32928">
                  <c:v>32.927999999999997</c:v>
                </c:pt>
                <c:pt idx="32929">
                  <c:v>32.92900000000003</c:v>
                </c:pt>
                <c:pt idx="32930">
                  <c:v>32.930000000000007</c:v>
                </c:pt>
                <c:pt idx="32931">
                  <c:v>32.93100000000004</c:v>
                </c:pt>
                <c:pt idx="32932">
                  <c:v>32.932000000000016</c:v>
                </c:pt>
                <c:pt idx="32933">
                  <c:v>32.932999999999993</c:v>
                </c:pt>
                <c:pt idx="32934">
                  <c:v>32.934000000000026</c:v>
                </c:pt>
                <c:pt idx="32935">
                  <c:v>32.935000000000002</c:v>
                </c:pt>
                <c:pt idx="32936">
                  <c:v>32.936000000000035</c:v>
                </c:pt>
                <c:pt idx="32937">
                  <c:v>32.937000000000012</c:v>
                </c:pt>
                <c:pt idx="32938">
                  <c:v>32.938000000000045</c:v>
                </c:pt>
                <c:pt idx="32939">
                  <c:v>32.939000000000021</c:v>
                </c:pt>
                <c:pt idx="32940">
                  <c:v>32.94</c:v>
                </c:pt>
                <c:pt idx="32941">
                  <c:v>32.941000000000031</c:v>
                </c:pt>
                <c:pt idx="32942">
                  <c:v>32.942000000000007</c:v>
                </c:pt>
                <c:pt idx="32943">
                  <c:v>32.94300000000004</c:v>
                </c:pt>
                <c:pt idx="32944">
                  <c:v>32.944000000000017</c:v>
                </c:pt>
                <c:pt idx="32945">
                  <c:v>32.944999999999993</c:v>
                </c:pt>
                <c:pt idx="32946">
                  <c:v>32.946000000000026</c:v>
                </c:pt>
                <c:pt idx="32947">
                  <c:v>32.947000000000003</c:v>
                </c:pt>
                <c:pt idx="32948">
                  <c:v>32.948000000000036</c:v>
                </c:pt>
                <c:pt idx="32949">
                  <c:v>32.949000000000012</c:v>
                </c:pt>
                <c:pt idx="32950">
                  <c:v>32.950000000000045</c:v>
                </c:pt>
                <c:pt idx="32951">
                  <c:v>32.951000000000022</c:v>
                </c:pt>
                <c:pt idx="32952">
                  <c:v>32.951999999999998</c:v>
                </c:pt>
                <c:pt idx="32953">
                  <c:v>32.953000000000031</c:v>
                </c:pt>
                <c:pt idx="32954">
                  <c:v>32.954000000000008</c:v>
                </c:pt>
                <c:pt idx="32955">
                  <c:v>32.955000000000041</c:v>
                </c:pt>
                <c:pt idx="32956">
                  <c:v>32.956000000000017</c:v>
                </c:pt>
                <c:pt idx="32957">
                  <c:v>32.956999999999994</c:v>
                </c:pt>
                <c:pt idx="32958">
                  <c:v>32.958000000000027</c:v>
                </c:pt>
                <c:pt idx="32959">
                  <c:v>32.959000000000003</c:v>
                </c:pt>
                <c:pt idx="32960">
                  <c:v>32.960000000000036</c:v>
                </c:pt>
                <c:pt idx="32961">
                  <c:v>32.961000000000013</c:v>
                </c:pt>
                <c:pt idx="32962">
                  <c:v>32.962000000000046</c:v>
                </c:pt>
                <c:pt idx="32963">
                  <c:v>32.963000000000022</c:v>
                </c:pt>
                <c:pt idx="32964">
                  <c:v>32.963999999999999</c:v>
                </c:pt>
                <c:pt idx="32965">
                  <c:v>32.965000000000032</c:v>
                </c:pt>
                <c:pt idx="32966">
                  <c:v>32.966000000000008</c:v>
                </c:pt>
                <c:pt idx="32967">
                  <c:v>32.967000000000041</c:v>
                </c:pt>
                <c:pt idx="32968">
                  <c:v>32.968000000000018</c:v>
                </c:pt>
                <c:pt idx="32969">
                  <c:v>32.968999999999994</c:v>
                </c:pt>
                <c:pt idx="32970">
                  <c:v>32.970000000000027</c:v>
                </c:pt>
                <c:pt idx="32971">
                  <c:v>32.971000000000004</c:v>
                </c:pt>
                <c:pt idx="32972">
                  <c:v>32.972000000000037</c:v>
                </c:pt>
                <c:pt idx="32973">
                  <c:v>32.973000000000013</c:v>
                </c:pt>
                <c:pt idx="32974">
                  <c:v>32.974000000000046</c:v>
                </c:pt>
                <c:pt idx="32975">
                  <c:v>32.975000000000023</c:v>
                </c:pt>
                <c:pt idx="32976">
                  <c:v>32.975999999999999</c:v>
                </c:pt>
                <c:pt idx="32977">
                  <c:v>32.977000000000032</c:v>
                </c:pt>
                <c:pt idx="32978">
                  <c:v>32.978000000000009</c:v>
                </c:pt>
                <c:pt idx="32979">
                  <c:v>32.979000000000042</c:v>
                </c:pt>
                <c:pt idx="32980">
                  <c:v>32.980000000000018</c:v>
                </c:pt>
                <c:pt idx="32981">
                  <c:v>32.980999999999995</c:v>
                </c:pt>
                <c:pt idx="32982">
                  <c:v>32.982000000000028</c:v>
                </c:pt>
                <c:pt idx="32983">
                  <c:v>32.983000000000004</c:v>
                </c:pt>
                <c:pt idx="32984">
                  <c:v>32.984000000000037</c:v>
                </c:pt>
                <c:pt idx="32985">
                  <c:v>32.985000000000014</c:v>
                </c:pt>
                <c:pt idx="32986">
                  <c:v>32.98599999999999</c:v>
                </c:pt>
                <c:pt idx="32987">
                  <c:v>32.987000000000023</c:v>
                </c:pt>
                <c:pt idx="32988">
                  <c:v>32.988</c:v>
                </c:pt>
                <c:pt idx="32989">
                  <c:v>32.989000000000033</c:v>
                </c:pt>
                <c:pt idx="32990">
                  <c:v>32.990000000000009</c:v>
                </c:pt>
                <c:pt idx="32991">
                  <c:v>32.991000000000042</c:v>
                </c:pt>
                <c:pt idx="32992">
                  <c:v>32.992000000000019</c:v>
                </c:pt>
                <c:pt idx="32993">
                  <c:v>32.992999999999995</c:v>
                </c:pt>
                <c:pt idx="32994">
                  <c:v>32.994000000000028</c:v>
                </c:pt>
                <c:pt idx="32995">
                  <c:v>32.995000000000005</c:v>
                </c:pt>
                <c:pt idx="32996">
                  <c:v>32.996000000000038</c:v>
                </c:pt>
                <c:pt idx="32997">
                  <c:v>32.997000000000014</c:v>
                </c:pt>
                <c:pt idx="32998">
                  <c:v>32.99799999999999</c:v>
                </c:pt>
                <c:pt idx="32999">
                  <c:v>32.999000000000024</c:v>
                </c:pt>
                <c:pt idx="33000">
                  <c:v>33</c:v>
                </c:pt>
                <c:pt idx="33001">
                  <c:v>33.001000000000033</c:v>
                </c:pt>
                <c:pt idx="33002">
                  <c:v>33.00200000000001</c:v>
                </c:pt>
                <c:pt idx="33003">
                  <c:v>33.003000000000043</c:v>
                </c:pt>
                <c:pt idx="33004">
                  <c:v>33.004000000000019</c:v>
                </c:pt>
                <c:pt idx="33005">
                  <c:v>33.004999999999995</c:v>
                </c:pt>
                <c:pt idx="33006">
                  <c:v>33.006000000000029</c:v>
                </c:pt>
                <c:pt idx="33007">
                  <c:v>33.007000000000005</c:v>
                </c:pt>
                <c:pt idx="33008">
                  <c:v>33.008000000000038</c:v>
                </c:pt>
                <c:pt idx="33009">
                  <c:v>33.009000000000015</c:v>
                </c:pt>
                <c:pt idx="33010">
                  <c:v>33.009999999999991</c:v>
                </c:pt>
                <c:pt idx="33011">
                  <c:v>33.011000000000024</c:v>
                </c:pt>
                <c:pt idx="33012">
                  <c:v>33.012</c:v>
                </c:pt>
                <c:pt idx="33013">
                  <c:v>33.013000000000034</c:v>
                </c:pt>
                <c:pt idx="33014">
                  <c:v>33.01400000000001</c:v>
                </c:pt>
                <c:pt idx="33015">
                  <c:v>33.015000000000043</c:v>
                </c:pt>
                <c:pt idx="33016">
                  <c:v>33.01600000000002</c:v>
                </c:pt>
                <c:pt idx="33017">
                  <c:v>33.016999999999996</c:v>
                </c:pt>
                <c:pt idx="33018">
                  <c:v>33.018000000000029</c:v>
                </c:pt>
                <c:pt idx="33019">
                  <c:v>33.019000000000005</c:v>
                </c:pt>
                <c:pt idx="33020">
                  <c:v>33.020000000000039</c:v>
                </c:pt>
                <c:pt idx="33021">
                  <c:v>33.021000000000015</c:v>
                </c:pt>
                <c:pt idx="33022">
                  <c:v>33.021999999999991</c:v>
                </c:pt>
                <c:pt idx="33023">
                  <c:v>33.023000000000025</c:v>
                </c:pt>
                <c:pt idx="33024">
                  <c:v>33.024000000000001</c:v>
                </c:pt>
                <c:pt idx="33025">
                  <c:v>33.025000000000034</c:v>
                </c:pt>
                <c:pt idx="33026">
                  <c:v>33.02600000000001</c:v>
                </c:pt>
                <c:pt idx="33027">
                  <c:v>33.027000000000044</c:v>
                </c:pt>
                <c:pt idx="33028">
                  <c:v>33.02800000000002</c:v>
                </c:pt>
                <c:pt idx="33029">
                  <c:v>33.028999999999996</c:v>
                </c:pt>
                <c:pt idx="33030">
                  <c:v>33.03000000000003</c:v>
                </c:pt>
                <c:pt idx="33031">
                  <c:v>33.031000000000006</c:v>
                </c:pt>
                <c:pt idx="33032">
                  <c:v>33.032000000000039</c:v>
                </c:pt>
                <c:pt idx="33033">
                  <c:v>33.033000000000015</c:v>
                </c:pt>
                <c:pt idx="33034">
                  <c:v>33.033999999999992</c:v>
                </c:pt>
                <c:pt idx="33035">
                  <c:v>33.035000000000025</c:v>
                </c:pt>
                <c:pt idx="33036">
                  <c:v>33.036000000000001</c:v>
                </c:pt>
                <c:pt idx="33037">
                  <c:v>33.037000000000035</c:v>
                </c:pt>
                <c:pt idx="33038">
                  <c:v>33.038000000000011</c:v>
                </c:pt>
                <c:pt idx="33039">
                  <c:v>33.039000000000044</c:v>
                </c:pt>
                <c:pt idx="33040">
                  <c:v>33.04000000000002</c:v>
                </c:pt>
                <c:pt idx="33041">
                  <c:v>33.040999999999997</c:v>
                </c:pt>
                <c:pt idx="33042">
                  <c:v>33.04200000000003</c:v>
                </c:pt>
                <c:pt idx="33043">
                  <c:v>33.043000000000006</c:v>
                </c:pt>
                <c:pt idx="33044">
                  <c:v>33.04400000000004</c:v>
                </c:pt>
                <c:pt idx="33045">
                  <c:v>33.045000000000016</c:v>
                </c:pt>
                <c:pt idx="33046">
                  <c:v>33.045999999999992</c:v>
                </c:pt>
                <c:pt idx="33047">
                  <c:v>33.047000000000025</c:v>
                </c:pt>
                <c:pt idx="33048">
                  <c:v>33.048000000000002</c:v>
                </c:pt>
                <c:pt idx="33049">
                  <c:v>33.049000000000035</c:v>
                </c:pt>
                <c:pt idx="33050">
                  <c:v>33.050000000000011</c:v>
                </c:pt>
                <c:pt idx="33051">
                  <c:v>33.051000000000045</c:v>
                </c:pt>
                <c:pt idx="33052">
                  <c:v>33.052000000000021</c:v>
                </c:pt>
                <c:pt idx="33053">
                  <c:v>33.052999999999997</c:v>
                </c:pt>
                <c:pt idx="33054">
                  <c:v>33.05400000000003</c:v>
                </c:pt>
                <c:pt idx="33055">
                  <c:v>33.055000000000007</c:v>
                </c:pt>
                <c:pt idx="33056">
                  <c:v>33.05600000000004</c:v>
                </c:pt>
                <c:pt idx="33057">
                  <c:v>33.057000000000016</c:v>
                </c:pt>
                <c:pt idx="33058">
                  <c:v>33.057999999999993</c:v>
                </c:pt>
                <c:pt idx="33059">
                  <c:v>33.059000000000026</c:v>
                </c:pt>
                <c:pt idx="33060">
                  <c:v>33.06</c:v>
                </c:pt>
                <c:pt idx="33061">
                  <c:v>33.061000000000035</c:v>
                </c:pt>
                <c:pt idx="33062">
                  <c:v>33.062000000000012</c:v>
                </c:pt>
                <c:pt idx="33063">
                  <c:v>33.063000000000045</c:v>
                </c:pt>
                <c:pt idx="33064">
                  <c:v>33.064000000000021</c:v>
                </c:pt>
                <c:pt idx="33065">
                  <c:v>33.064999999999998</c:v>
                </c:pt>
                <c:pt idx="33066">
                  <c:v>33.066000000000031</c:v>
                </c:pt>
                <c:pt idx="33067">
                  <c:v>33.067000000000007</c:v>
                </c:pt>
                <c:pt idx="33068">
                  <c:v>33.06800000000004</c:v>
                </c:pt>
                <c:pt idx="33069">
                  <c:v>33.069000000000017</c:v>
                </c:pt>
                <c:pt idx="33070">
                  <c:v>33.069999999999993</c:v>
                </c:pt>
                <c:pt idx="33071">
                  <c:v>33.071000000000026</c:v>
                </c:pt>
                <c:pt idx="33072">
                  <c:v>33.072000000000003</c:v>
                </c:pt>
                <c:pt idx="33073">
                  <c:v>33.073000000000036</c:v>
                </c:pt>
                <c:pt idx="33074">
                  <c:v>33.074000000000012</c:v>
                </c:pt>
                <c:pt idx="33075">
                  <c:v>33.075000000000045</c:v>
                </c:pt>
                <c:pt idx="33076">
                  <c:v>33.076000000000022</c:v>
                </c:pt>
                <c:pt idx="33077">
                  <c:v>33.076999999999998</c:v>
                </c:pt>
                <c:pt idx="33078">
                  <c:v>33.078000000000031</c:v>
                </c:pt>
                <c:pt idx="33079">
                  <c:v>33.079000000000008</c:v>
                </c:pt>
                <c:pt idx="33080">
                  <c:v>33.080000000000041</c:v>
                </c:pt>
                <c:pt idx="33081">
                  <c:v>33.081000000000017</c:v>
                </c:pt>
                <c:pt idx="33082">
                  <c:v>33.081999999999994</c:v>
                </c:pt>
                <c:pt idx="33083">
                  <c:v>33.083000000000027</c:v>
                </c:pt>
                <c:pt idx="33084">
                  <c:v>33.084000000000003</c:v>
                </c:pt>
                <c:pt idx="33085">
                  <c:v>33.085000000000036</c:v>
                </c:pt>
                <c:pt idx="33086">
                  <c:v>33.086000000000013</c:v>
                </c:pt>
                <c:pt idx="33087">
                  <c:v>33.087000000000046</c:v>
                </c:pt>
                <c:pt idx="33088">
                  <c:v>33.088000000000022</c:v>
                </c:pt>
                <c:pt idx="33089">
                  <c:v>33.088999999999999</c:v>
                </c:pt>
                <c:pt idx="33090">
                  <c:v>33.090000000000032</c:v>
                </c:pt>
                <c:pt idx="33091">
                  <c:v>33.091000000000008</c:v>
                </c:pt>
                <c:pt idx="33092">
                  <c:v>33.092000000000041</c:v>
                </c:pt>
                <c:pt idx="33093">
                  <c:v>33.093000000000018</c:v>
                </c:pt>
                <c:pt idx="33094">
                  <c:v>33.093999999999994</c:v>
                </c:pt>
                <c:pt idx="33095">
                  <c:v>33.095000000000027</c:v>
                </c:pt>
                <c:pt idx="33096">
                  <c:v>33.096000000000004</c:v>
                </c:pt>
                <c:pt idx="33097">
                  <c:v>33.097000000000037</c:v>
                </c:pt>
                <c:pt idx="33098">
                  <c:v>33.098000000000013</c:v>
                </c:pt>
                <c:pt idx="33099">
                  <c:v>33.099000000000046</c:v>
                </c:pt>
                <c:pt idx="33100">
                  <c:v>33.100000000000023</c:v>
                </c:pt>
                <c:pt idx="33101">
                  <c:v>33.100999999999999</c:v>
                </c:pt>
                <c:pt idx="33102">
                  <c:v>33.102000000000032</c:v>
                </c:pt>
                <c:pt idx="33103">
                  <c:v>33.103000000000009</c:v>
                </c:pt>
                <c:pt idx="33104">
                  <c:v>33.104000000000042</c:v>
                </c:pt>
                <c:pt idx="33105">
                  <c:v>33.105000000000018</c:v>
                </c:pt>
                <c:pt idx="33106">
                  <c:v>33.105999999999995</c:v>
                </c:pt>
                <c:pt idx="33107">
                  <c:v>33.107000000000028</c:v>
                </c:pt>
                <c:pt idx="33108">
                  <c:v>33.108000000000004</c:v>
                </c:pt>
                <c:pt idx="33109">
                  <c:v>33.109000000000037</c:v>
                </c:pt>
                <c:pt idx="33110">
                  <c:v>33.110000000000014</c:v>
                </c:pt>
                <c:pt idx="33111">
                  <c:v>33.11099999999999</c:v>
                </c:pt>
                <c:pt idx="33112">
                  <c:v>33.112000000000023</c:v>
                </c:pt>
                <c:pt idx="33113">
                  <c:v>33.113</c:v>
                </c:pt>
                <c:pt idx="33114">
                  <c:v>33.114000000000033</c:v>
                </c:pt>
                <c:pt idx="33115">
                  <c:v>33.115000000000009</c:v>
                </c:pt>
                <c:pt idx="33116">
                  <c:v>33.116000000000042</c:v>
                </c:pt>
                <c:pt idx="33117">
                  <c:v>33.117000000000019</c:v>
                </c:pt>
                <c:pt idx="33118">
                  <c:v>33.117999999999995</c:v>
                </c:pt>
                <c:pt idx="33119">
                  <c:v>33.119000000000028</c:v>
                </c:pt>
                <c:pt idx="33120">
                  <c:v>33.120000000000005</c:v>
                </c:pt>
                <c:pt idx="33121">
                  <c:v>33.121000000000038</c:v>
                </c:pt>
                <c:pt idx="33122">
                  <c:v>33.122000000000014</c:v>
                </c:pt>
                <c:pt idx="33123">
                  <c:v>33.12299999999999</c:v>
                </c:pt>
                <c:pt idx="33124">
                  <c:v>33.124000000000024</c:v>
                </c:pt>
                <c:pt idx="33125">
                  <c:v>33.125</c:v>
                </c:pt>
                <c:pt idx="33126">
                  <c:v>33.126000000000033</c:v>
                </c:pt>
                <c:pt idx="33127">
                  <c:v>33.12700000000001</c:v>
                </c:pt>
                <c:pt idx="33128">
                  <c:v>33.128000000000043</c:v>
                </c:pt>
                <c:pt idx="33129">
                  <c:v>33.129000000000019</c:v>
                </c:pt>
                <c:pt idx="33130">
                  <c:v>33.129999999999995</c:v>
                </c:pt>
                <c:pt idx="33131">
                  <c:v>33.131000000000029</c:v>
                </c:pt>
                <c:pt idx="33132">
                  <c:v>33.132000000000005</c:v>
                </c:pt>
                <c:pt idx="33133">
                  <c:v>33.133000000000038</c:v>
                </c:pt>
                <c:pt idx="33134">
                  <c:v>33.134000000000015</c:v>
                </c:pt>
                <c:pt idx="33135">
                  <c:v>33.134999999999991</c:v>
                </c:pt>
                <c:pt idx="33136">
                  <c:v>33.136000000000024</c:v>
                </c:pt>
                <c:pt idx="33137">
                  <c:v>33.137</c:v>
                </c:pt>
                <c:pt idx="33138">
                  <c:v>33.138000000000034</c:v>
                </c:pt>
                <c:pt idx="33139">
                  <c:v>33.13900000000001</c:v>
                </c:pt>
                <c:pt idx="33140">
                  <c:v>33.140000000000043</c:v>
                </c:pt>
                <c:pt idx="33141">
                  <c:v>33.14100000000002</c:v>
                </c:pt>
                <c:pt idx="33142">
                  <c:v>33.141999999999996</c:v>
                </c:pt>
                <c:pt idx="33143">
                  <c:v>33.143000000000029</c:v>
                </c:pt>
                <c:pt idx="33144">
                  <c:v>33.144000000000005</c:v>
                </c:pt>
                <c:pt idx="33145">
                  <c:v>33.145000000000039</c:v>
                </c:pt>
                <c:pt idx="33146">
                  <c:v>33.146000000000015</c:v>
                </c:pt>
                <c:pt idx="33147">
                  <c:v>33.146999999999991</c:v>
                </c:pt>
                <c:pt idx="33148">
                  <c:v>33.148000000000025</c:v>
                </c:pt>
                <c:pt idx="33149">
                  <c:v>33.149000000000001</c:v>
                </c:pt>
                <c:pt idx="33150">
                  <c:v>33.150000000000034</c:v>
                </c:pt>
                <c:pt idx="33151">
                  <c:v>33.15100000000001</c:v>
                </c:pt>
                <c:pt idx="33152">
                  <c:v>33.152000000000044</c:v>
                </c:pt>
                <c:pt idx="33153">
                  <c:v>33.15300000000002</c:v>
                </c:pt>
                <c:pt idx="33154">
                  <c:v>33.153999999999996</c:v>
                </c:pt>
                <c:pt idx="33155">
                  <c:v>33.15500000000003</c:v>
                </c:pt>
                <c:pt idx="33156">
                  <c:v>33.156000000000006</c:v>
                </c:pt>
                <c:pt idx="33157">
                  <c:v>33.157000000000039</c:v>
                </c:pt>
                <c:pt idx="33158">
                  <c:v>33.158000000000015</c:v>
                </c:pt>
                <c:pt idx="33159">
                  <c:v>33.158999999999992</c:v>
                </c:pt>
                <c:pt idx="33160">
                  <c:v>33.160000000000025</c:v>
                </c:pt>
                <c:pt idx="33161">
                  <c:v>33.161000000000001</c:v>
                </c:pt>
                <c:pt idx="33162">
                  <c:v>33.162000000000035</c:v>
                </c:pt>
                <c:pt idx="33163">
                  <c:v>33.163000000000011</c:v>
                </c:pt>
                <c:pt idx="33164">
                  <c:v>33.164000000000044</c:v>
                </c:pt>
                <c:pt idx="33165">
                  <c:v>33.16500000000002</c:v>
                </c:pt>
                <c:pt idx="33166">
                  <c:v>33.165999999999997</c:v>
                </c:pt>
                <c:pt idx="33167">
                  <c:v>33.16700000000003</c:v>
                </c:pt>
                <c:pt idx="33168">
                  <c:v>33.168000000000006</c:v>
                </c:pt>
                <c:pt idx="33169">
                  <c:v>33.16900000000004</c:v>
                </c:pt>
                <c:pt idx="33170">
                  <c:v>33.170000000000016</c:v>
                </c:pt>
                <c:pt idx="33171">
                  <c:v>33.170999999999992</c:v>
                </c:pt>
                <c:pt idx="33172">
                  <c:v>33.172000000000025</c:v>
                </c:pt>
                <c:pt idx="33173">
                  <c:v>33.173000000000002</c:v>
                </c:pt>
                <c:pt idx="33174">
                  <c:v>33.174000000000035</c:v>
                </c:pt>
                <c:pt idx="33175">
                  <c:v>33.175000000000011</c:v>
                </c:pt>
                <c:pt idx="33176">
                  <c:v>33.176000000000045</c:v>
                </c:pt>
                <c:pt idx="33177">
                  <c:v>33.177000000000021</c:v>
                </c:pt>
                <c:pt idx="33178">
                  <c:v>33.177999999999997</c:v>
                </c:pt>
                <c:pt idx="33179">
                  <c:v>33.17900000000003</c:v>
                </c:pt>
                <c:pt idx="33180">
                  <c:v>33.180000000000007</c:v>
                </c:pt>
                <c:pt idx="33181">
                  <c:v>33.18100000000004</c:v>
                </c:pt>
                <c:pt idx="33182">
                  <c:v>33.182000000000016</c:v>
                </c:pt>
                <c:pt idx="33183">
                  <c:v>33.182999999999993</c:v>
                </c:pt>
                <c:pt idx="33184">
                  <c:v>33.184000000000026</c:v>
                </c:pt>
                <c:pt idx="33185">
                  <c:v>33.185000000000002</c:v>
                </c:pt>
                <c:pt idx="33186">
                  <c:v>33.186000000000035</c:v>
                </c:pt>
                <c:pt idx="33187">
                  <c:v>33.187000000000012</c:v>
                </c:pt>
                <c:pt idx="33188">
                  <c:v>33.188000000000045</c:v>
                </c:pt>
                <c:pt idx="33189">
                  <c:v>33.189000000000021</c:v>
                </c:pt>
                <c:pt idx="33190">
                  <c:v>33.19</c:v>
                </c:pt>
                <c:pt idx="33191">
                  <c:v>33.191000000000031</c:v>
                </c:pt>
                <c:pt idx="33192">
                  <c:v>33.192000000000007</c:v>
                </c:pt>
                <c:pt idx="33193">
                  <c:v>33.19300000000004</c:v>
                </c:pt>
                <c:pt idx="33194">
                  <c:v>33.194000000000017</c:v>
                </c:pt>
                <c:pt idx="33195">
                  <c:v>33.194999999999993</c:v>
                </c:pt>
                <c:pt idx="33196">
                  <c:v>33.196000000000026</c:v>
                </c:pt>
                <c:pt idx="33197">
                  <c:v>33.197000000000003</c:v>
                </c:pt>
                <c:pt idx="33198">
                  <c:v>33.198000000000036</c:v>
                </c:pt>
                <c:pt idx="33199">
                  <c:v>33.199000000000012</c:v>
                </c:pt>
                <c:pt idx="33200">
                  <c:v>33.200000000000045</c:v>
                </c:pt>
                <c:pt idx="33201">
                  <c:v>33.201000000000022</c:v>
                </c:pt>
                <c:pt idx="33202">
                  <c:v>33.201999999999998</c:v>
                </c:pt>
                <c:pt idx="33203">
                  <c:v>33.203000000000031</c:v>
                </c:pt>
                <c:pt idx="33204">
                  <c:v>33.204000000000008</c:v>
                </c:pt>
                <c:pt idx="33205">
                  <c:v>33.205000000000041</c:v>
                </c:pt>
                <c:pt idx="33206">
                  <c:v>33.206000000000017</c:v>
                </c:pt>
                <c:pt idx="33207">
                  <c:v>33.206999999999994</c:v>
                </c:pt>
                <c:pt idx="33208">
                  <c:v>33.208000000000027</c:v>
                </c:pt>
                <c:pt idx="33209">
                  <c:v>33.209000000000003</c:v>
                </c:pt>
                <c:pt idx="33210">
                  <c:v>33.210000000000036</c:v>
                </c:pt>
                <c:pt idx="33211">
                  <c:v>33.211000000000013</c:v>
                </c:pt>
                <c:pt idx="33212">
                  <c:v>33.212000000000046</c:v>
                </c:pt>
                <c:pt idx="33213">
                  <c:v>33.213000000000022</c:v>
                </c:pt>
                <c:pt idx="33214">
                  <c:v>33.213999999999999</c:v>
                </c:pt>
                <c:pt idx="33215">
                  <c:v>33.215000000000032</c:v>
                </c:pt>
                <c:pt idx="33216">
                  <c:v>33.216000000000008</c:v>
                </c:pt>
                <c:pt idx="33217">
                  <c:v>33.217000000000041</c:v>
                </c:pt>
                <c:pt idx="33218">
                  <c:v>33.218000000000018</c:v>
                </c:pt>
                <c:pt idx="33219">
                  <c:v>33.218999999999994</c:v>
                </c:pt>
                <c:pt idx="33220">
                  <c:v>33.220000000000027</c:v>
                </c:pt>
                <c:pt idx="33221">
                  <c:v>33.221000000000004</c:v>
                </c:pt>
                <c:pt idx="33222">
                  <c:v>33.222000000000037</c:v>
                </c:pt>
                <c:pt idx="33223">
                  <c:v>33.223000000000013</c:v>
                </c:pt>
                <c:pt idx="33224">
                  <c:v>33.224000000000046</c:v>
                </c:pt>
                <c:pt idx="33225">
                  <c:v>33.225000000000023</c:v>
                </c:pt>
                <c:pt idx="33226">
                  <c:v>33.225999999999999</c:v>
                </c:pt>
                <c:pt idx="33227">
                  <c:v>33.227000000000032</c:v>
                </c:pt>
                <c:pt idx="33228">
                  <c:v>33.228000000000009</c:v>
                </c:pt>
                <c:pt idx="33229">
                  <c:v>33.229000000000042</c:v>
                </c:pt>
                <c:pt idx="33230">
                  <c:v>33.230000000000018</c:v>
                </c:pt>
                <c:pt idx="33231">
                  <c:v>33.230999999999995</c:v>
                </c:pt>
                <c:pt idx="33232">
                  <c:v>33.232000000000028</c:v>
                </c:pt>
                <c:pt idx="33233">
                  <c:v>33.233000000000004</c:v>
                </c:pt>
                <c:pt idx="33234">
                  <c:v>33.234000000000037</c:v>
                </c:pt>
                <c:pt idx="33235">
                  <c:v>33.235000000000014</c:v>
                </c:pt>
                <c:pt idx="33236">
                  <c:v>33.23599999999999</c:v>
                </c:pt>
                <c:pt idx="33237">
                  <c:v>33.237000000000023</c:v>
                </c:pt>
                <c:pt idx="33238">
                  <c:v>33.238</c:v>
                </c:pt>
                <c:pt idx="33239">
                  <c:v>33.239000000000033</c:v>
                </c:pt>
                <c:pt idx="33240">
                  <c:v>33.240000000000009</c:v>
                </c:pt>
                <c:pt idx="33241">
                  <c:v>33.241000000000042</c:v>
                </c:pt>
                <c:pt idx="33242">
                  <c:v>33.242000000000019</c:v>
                </c:pt>
                <c:pt idx="33243">
                  <c:v>33.242999999999995</c:v>
                </c:pt>
                <c:pt idx="33244">
                  <c:v>33.244000000000028</c:v>
                </c:pt>
                <c:pt idx="33245">
                  <c:v>33.245000000000005</c:v>
                </c:pt>
                <c:pt idx="33246">
                  <c:v>33.246000000000038</c:v>
                </c:pt>
                <c:pt idx="33247">
                  <c:v>33.247000000000014</c:v>
                </c:pt>
                <c:pt idx="33248">
                  <c:v>33.24799999999999</c:v>
                </c:pt>
                <c:pt idx="33249">
                  <c:v>33.249000000000024</c:v>
                </c:pt>
                <c:pt idx="33250">
                  <c:v>33.25</c:v>
                </c:pt>
                <c:pt idx="33251">
                  <c:v>33.251000000000033</c:v>
                </c:pt>
                <c:pt idx="33252">
                  <c:v>33.25200000000001</c:v>
                </c:pt>
                <c:pt idx="33253">
                  <c:v>33.253000000000043</c:v>
                </c:pt>
                <c:pt idx="33254">
                  <c:v>33.254000000000019</c:v>
                </c:pt>
                <c:pt idx="33255">
                  <c:v>33.254999999999995</c:v>
                </c:pt>
                <c:pt idx="33256">
                  <c:v>33.256000000000029</c:v>
                </c:pt>
                <c:pt idx="33257">
                  <c:v>33.257000000000005</c:v>
                </c:pt>
                <c:pt idx="33258">
                  <c:v>33.258000000000038</c:v>
                </c:pt>
                <c:pt idx="33259">
                  <c:v>33.259000000000015</c:v>
                </c:pt>
                <c:pt idx="33260">
                  <c:v>33.259999999999991</c:v>
                </c:pt>
                <c:pt idx="33261">
                  <c:v>33.261000000000024</c:v>
                </c:pt>
                <c:pt idx="33262">
                  <c:v>33.262</c:v>
                </c:pt>
                <c:pt idx="33263">
                  <c:v>33.263000000000034</c:v>
                </c:pt>
                <c:pt idx="33264">
                  <c:v>33.26400000000001</c:v>
                </c:pt>
                <c:pt idx="33265">
                  <c:v>33.265000000000043</c:v>
                </c:pt>
                <c:pt idx="33266">
                  <c:v>33.26600000000002</c:v>
                </c:pt>
                <c:pt idx="33267">
                  <c:v>33.266999999999996</c:v>
                </c:pt>
                <c:pt idx="33268">
                  <c:v>33.268000000000029</c:v>
                </c:pt>
                <c:pt idx="33269">
                  <c:v>33.269000000000005</c:v>
                </c:pt>
                <c:pt idx="33270">
                  <c:v>33.270000000000039</c:v>
                </c:pt>
                <c:pt idx="33271">
                  <c:v>33.271000000000015</c:v>
                </c:pt>
                <c:pt idx="33272">
                  <c:v>33.271999999999991</c:v>
                </c:pt>
                <c:pt idx="33273">
                  <c:v>33.273000000000025</c:v>
                </c:pt>
                <c:pt idx="33274">
                  <c:v>33.274000000000001</c:v>
                </c:pt>
                <c:pt idx="33275">
                  <c:v>33.275000000000034</c:v>
                </c:pt>
                <c:pt idx="33276">
                  <c:v>33.27600000000001</c:v>
                </c:pt>
                <c:pt idx="33277">
                  <c:v>33.277000000000044</c:v>
                </c:pt>
                <c:pt idx="33278">
                  <c:v>33.27800000000002</c:v>
                </c:pt>
                <c:pt idx="33279">
                  <c:v>33.278999999999996</c:v>
                </c:pt>
                <c:pt idx="33280">
                  <c:v>33.28000000000003</c:v>
                </c:pt>
                <c:pt idx="33281">
                  <c:v>33.281000000000006</c:v>
                </c:pt>
                <c:pt idx="33282">
                  <c:v>33.282000000000039</c:v>
                </c:pt>
                <c:pt idx="33283">
                  <c:v>33.283000000000015</c:v>
                </c:pt>
                <c:pt idx="33284">
                  <c:v>33.283999999999992</c:v>
                </c:pt>
                <c:pt idx="33285">
                  <c:v>33.285000000000025</c:v>
                </c:pt>
                <c:pt idx="33286">
                  <c:v>33.286000000000001</c:v>
                </c:pt>
                <c:pt idx="33287">
                  <c:v>33.287000000000035</c:v>
                </c:pt>
                <c:pt idx="33288">
                  <c:v>33.288000000000011</c:v>
                </c:pt>
                <c:pt idx="33289">
                  <c:v>33.289000000000044</c:v>
                </c:pt>
                <c:pt idx="33290">
                  <c:v>33.29000000000002</c:v>
                </c:pt>
                <c:pt idx="33291">
                  <c:v>33.290999999999997</c:v>
                </c:pt>
                <c:pt idx="33292">
                  <c:v>33.29200000000003</c:v>
                </c:pt>
                <c:pt idx="33293">
                  <c:v>33.293000000000006</c:v>
                </c:pt>
                <c:pt idx="33294">
                  <c:v>33.29400000000004</c:v>
                </c:pt>
                <c:pt idx="33295">
                  <c:v>33.295000000000016</c:v>
                </c:pt>
                <c:pt idx="33296">
                  <c:v>33.295999999999992</c:v>
                </c:pt>
                <c:pt idx="33297">
                  <c:v>33.297000000000025</c:v>
                </c:pt>
                <c:pt idx="33298">
                  <c:v>33.298000000000002</c:v>
                </c:pt>
                <c:pt idx="33299">
                  <c:v>33.299000000000035</c:v>
                </c:pt>
                <c:pt idx="33300">
                  <c:v>33.300000000000011</c:v>
                </c:pt>
                <c:pt idx="33301">
                  <c:v>33.301000000000045</c:v>
                </c:pt>
                <c:pt idx="33302">
                  <c:v>33.302000000000021</c:v>
                </c:pt>
                <c:pt idx="33303">
                  <c:v>33.302999999999997</c:v>
                </c:pt>
                <c:pt idx="33304">
                  <c:v>33.30400000000003</c:v>
                </c:pt>
                <c:pt idx="33305">
                  <c:v>33.305000000000007</c:v>
                </c:pt>
                <c:pt idx="33306">
                  <c:v>33.30600000000004</c:v>
                </c:pt>
                <c:pt idx="33307">
                  <c:v>33.307000000000016</c:v>
                </c:pt>
                <c:pt idx="33308">
                  <c:v>33.307999999999993</c:v>
                </c:pt>
                <c:pt idx="33309">
                  <c:v>33.309000000000026</c:v>
                </c:pt>
                <c:pt idx="33310">
                  <c:v>33.31</c:v>
                </c:pt>
                <c:pt idx="33311">
                  <c:v>33.311000000000035</c:v>
                </c:pt>
                <c:pt idx="33312">
                  <c:v>33.312000000000012</c:v>
                </c:pt>
                <c:pt idx="33313">
                  <c:v>33.313000000000045</c:v>
                </c:pt>
                <c:pt idx="33314">
                  <c:v>33.314000000000021</c:v>
                </c:pt>
                <c:pt idx="33315">
                  <c:v>33.314999999999998</c:v>
                </c:pt>
                <c:pt idx="33316">
                  <c:v>33.316000000000031</c:v>
                </c:pt>
                <c:pt idx="33317">
                  <c:v>33.317000000000007</c:v>
                </c:pt>
                <c:pt idx="33318">
                  <c:v>33.31800000000004</c:v>
                </c:pt>
                <c:pt idx="33319">
                  <c:v>33.319000000000017</c:v>
                </c:pt>
                <c:pt idx="33320">
                  <c:v>33.319999999999993</c:v>
                </c:pt>
                <c:pt idx="33321">
                  <c:v>33.321000000000026</c:v>
                </c:pt>
                <c:pt idx="33322">
                  <c:v>33.322000000000003</c:v>
                </c:pt>
                <c:pt idx="33323">
                  <c:v>33.323000000000036</c:v>
                </c:pt>
                <c:pt idx="33324">
                  <c:v>33.324000000000012</c:v>
                </c:pt>
                <c:pt idx="33325">
                  <c:v>33.325000000000045</c:v>
                </c:pt>
                <c:pt idx="33326">
                  <c:v>33.326000000000022</c:v>
                </c:pt>
                <c:pt idx="33327">
                  <c:v>33.326999999999998</c:v>
                </c:pt>
                <c:pt idx="33328">
                  <c:v>33.328000000000031</c:v>
                </c:pt>
                <c:pt idx="33329">
                  <c:v>33.329000000000008</c:v>
                </c:pt>
                <c:pt idx="33330">
                  <c:v>33.330000000000041</c:v>
                </c:pt>
                <c:pt idx="33331">
                  <c:v>33.331000000000017</c:v>
                </c:pt>
                <c:pt idx="33332">
                  <c:v>33.331999999999994</c:v>
                </c:pt>
                <c:pt idx="33333">
                  <c:v>33.333000000000027</c:v>
                </c:pt>
                <c:pt idx="33334">
                  <c:v>33.334000000000003</c:v>
                </c:pt>
                <c:pt idx="33335">
                  <c:v>33.335000000000036</c:v>
                </c:pt>
                <c:pt idx="33336">
                  <c:v>33.336000000000013</c:v>
                </c:pt>
                <c:pt idx="33337">
                  <c:v>33.337000000000046</c:v>
                </c:pt>
                <c:pt idx="33338">
                  <c:v>33.338000000000022</c:v>
                </c:pt>
                <c:pt idx="33339">
                  <c:v>33.338999999999999</c:v>
                </c:pt>
                <c:pt idx="33340">
                  <c:v>33.340000000000032</c:v>
                </c:pt>
                <c:pt idx="33341">
                  <c:v>33.341000000000008</c:v>
                </c:pt>
                <c:pt idx="33342">
                  <c:v>33.342000000000041</c:v>
                </c:pt>
                <c:pt idx="33343">
                  <c:v>33.343000000000018</c:v>
                </c:pt>
                <c:pt idx="33344">
                  <c:v>33.343999999999994</c:v>
                </c:pt>
                <c:pt idx="33345">
                  <c:v>33.345000000000027</c:v>
                </c:pt>
                <c:pt idx="33346">
                  <c:v>33.346000000000004</c:v>
                </c:pt>
                <c:pt idx="33347">
                  <c:v>33.347000000000037</c:v>
                </c:pt>
                <c:pt idx="33348">
                  <c:v>33.348000000000013</c:v>
                </c:pt>
                <c:pt idx="33349">
                  <c:v>33.349000000000046</c:v>
                </c:pt>
                <c:pt idx="33350">
                  <c:v>33.350000000000023</c:v>
                </c:pt>
                <c:pt idx="33351">
                  <c:v>33.350999999999999</c:v>
                </c:pt>
                <c:pt idx="33352">
                  <c:v>33.352000000000032</c:v>
                </c:pt>
                <c:pt idx="33353">
                  <c:v>33.353000000000009</c:v>
                </c:pt>
                <c:pt idx="33354">
                  <c:v>33.354000000000042</c:v>
                </c:pt>
                <c:pt idx="33355">
                  <c:v>33.355000000000018</c:v>
                </c:pt>
                <c:pt idx="33356">
                  <c:v>33.355999999999995</c:v>
                </c:pt>
                <c:pt idx="33357">
                  <c:v>33.357000000000028</c:v>
                </c:pt>
                <c:pt idx="33358">
                  <c:v>33.358000000000004</c:v>
                </c:pt>
                <c:pt idx="33359">
                  <c:v>33.359000000000037</c:v>
                </c:pt>
                <c:pt idx="33360">
                  <c:v>33.360000000000014</c:v>
                </c:pt>
                <c:pt idx="33361">
                  <c:v>33.36099999999999</c:v>
                </c:pt>
                <c:pt idx="33362">
                  <c:v>33.362000000000023</c:v>
                </c:pt>
                <c:pt idx="33363">
                  <c:v>33.363</c:v>
                </c:pt>
                <c:pt idx="33364">
                  <c:v>33.364000000000033</c:v>
                </c:pt>
                <c:pt idx="33365">
                  <c:v>33.365000000000009</c:v>
                </c:pt>
                <c:pt idx="33366">
                  <c:v>33.366000000000042</c:v>
                </c:pt>
                <c:pt idx="33367">
                  <c:v>33.367000000000019</c:v>
                </c:pt>
                <c:pt idx="33368">
                  <c:v>33.367999999999995</c:v>
                </c:pt>
                <c:pt idx="33369">
                  <c:v>33.369000000000028</c:v>
                </c:pt>
                <c:pt idx="33370">
                  <c:v>33.370000000000005</c:v>
                </c:pt>
                <c:pt idx="33371">
                  <c:v>33.371000000000038</c:v>
                </c:pt>
                <c:pt idx="33372">
                  <c:v>33.372000000000014</c:v>
                </c:pt>
                <c:pt idx="33373">
                  <c:v>33.37299999999999</c:v>
                </c:pt>
                <c:pt idx="33374">
                  <c:v>33.374000000000024</c:v>
                </c:pt>
                <c:pt idx="33375">
                  <c:v>33.375</c:v>
                </c:pt>
                <c:pt idx="33376">
                  <c:v>33.376000000000033</c:v>
                </c:pt>
                <c:pt idx="33377">
                  <c:v>33.37700000000001</c:v>
                </c:pt>
                <c:pt idx="33378">
                  <c:v>33.378000000000043</c:v>
                </c:pt>
                <c:pt idx="33379">
                  <c:v>33.379000000000019</c:v>
                </c:pt>
                <c:pt idx="33380">
                  <c:v>33.379999999999995</c:v>
                </c:pt>
                <c:pt idx="33381">
                  <c:v>33.381000000000029</c:v>
                </c:pt>
                <c:pt idx="33382">
                  <c:v>33.382000000000005</c:v>
                </c:pt>
                <c:pt idx="33383">
                  <c:v>33.383000000000038</c:v>
                </c:pt>
                <c:pt idx="33384">
                  <c:v>33.384000000000015</c:v>
                </c:pt>
                <c:pt idx="33385">
                  <c:v>33.384999999999991</c:v>
                </c:pt>
                <c:pt idx="33386">
                  <c:v>33.386000000000024</c:v>
                </c:pt>
                <c:pt idx="33387">
                  <c:v>33.387</c:v>
                </c:pt>
                <c:pt idx="33388">
                  <c:v>33.388000000000034</c:v>
                </c:pt>
                <c:pt idx="33389">
                  <c:v>33.38900000000001</c:v>
                </c:pt>
                <c:pt idx="33390">
                  <c:v>33.390000000000043</c:v>
                </c:pt>
                <c:pt idx="33391">
                  <c:v>33.39100000000002</c:v>
                </c:pt>
                <c:pt idx="33392">
                  <c:v>33.391999999999996</c:v>
                </c:pt>
                <c:pt idx="33393">
                  <c:v>33.393000000000029</c:v>
                </c:pt>
                <c:pt idx="33394">
                  <c:v>33.394000000000005</c:v>
                </c:pt>
                <c:pt idx="33395">
                  <c:v>33.395000000000039</c:v>
                </c:pt>
                <c:pt idx="33396">
                  <c:v>33.396000000000015</c:v>
                </c:pt>
                <c:pt idx="33397">
                  <c:v>33.396999999999991</c:v>
                </c:pt>
                <c:pt idx="33398">
                  <c:v>33.398000000000025</c:v>
                </c:pt>
                <c:pt idx="33399">
                  <c:v>33.399000000000001</c:v>
                </c:pt>
                <c:pt idx="33400">
                  <c:v>33.400000000000034</c:v>
                </c:pt>
                <c:pt idx="33401">
                  <c:v>33.40100000000001</c:v>
                </c:pt>
                <c:pt idx="33402">
                  <c:v>33.402000000000044</c:v>
                </c:pt>
                <c:pt idx="33403">
                  <c:v>33.40300000000002</c:v>
                </c:pt>
                <c:pt idx="33404">
                  <c:v>33.403999999999996</c:v>
                </c:pt>
                <c:pt idx="33405">
                  <c:v>33.40500000000003</c:v>
                </c:pt>
                <c:pt idx="33406">
                  <c:v>33.406000000000006</c:v>
                </c:pt>
                <c:pt idx="33407">
                  <c:v>33.407000000000039</c:v>
                </c:pt>
                <c:pt idx="33408">
                  <c:v>33.408000000000015</c:v>
                </c:pt>
                <c:pt idx="33409">
                  <c:v>33.408999999999992</c:v>
                </c:pt>
                <c:pt idx="33410">
                  <c:v>33.410000000000025</c:v>
                </c:pt>
                <c:pt idx="33411">
                  <c:v>33.411000000000001</c:v>
                </c:pt>
                <c:pt idx="33412">
                  <c:v>33.412000000000035</c:v>
                </c:pt>
                <c:pt idx="33413">
                  <c:v>33.413000000000011</c:v>
                </c:pt>
                <c:pt idx="33414">
                  <c:v>33.414000000000044</c:v>
                </c:pt>
                <c:pt idx="33415">
                  <c:v>33.41500000000002</c:v>
                </c:pt>
                <c:pt idx="33416">
                  <c:v>33.415999999999997</c:v>
                </c:pt>
                <c:pt idx="33417">
                  <c:v>33.41700000000003</c:v>
                </c:pt>
                <c:pt idx="33418">
                  <c:v>33.418000000000006</c:v>
                </c:pt>
                <c:pt idx="33419">
                  <c:v>33.41900000000004</c:v>
                </c:pt>
                <c:pt idx="33420">
                  <c:v>33.420000000000016</c:v>
                </c:pt>
                <c:pt idx="33421">
                  <c:v>33.420999999999992</c:v>
                </c:pt>
                <c:pt idx="33422">
                  <c:v>33.422000000000025</c:v>
                </c:pt>
                <c:pt idx="33423">
                  <c:v>33.423000000000002</c:v>
                </c:pt>
                <c:pt idx="33424">
                  <c:v>33.424000000000035</c:v>
                </c:pt>
                <c:pt idx="33425">
                  <c:v>33.425000000000011</c:v>
                </c:pt>
                <c:pt idx="33426">
                  <c:v>33.426000000000045</c:v>
                </c:pt>
                <c:pt idx="33427">
                  <c:v>33.427000000000021</c:v>
                </c:pt>
                <c:pt idx="33428">
                  <c:v>33.427999999999997</c:v>
                </c:pt>
                <c:pt idx="33429">
                  <c:v>33.42900000000003</c:v>
                </c:pt>
                <c:pt idx="33430">
                  <c:v>33.430000000000007</c:v>
                </c:pt>
                <c:pt idx="33431">
                  <c:v>33.43100000000004</c:v>
                </c:pt>
                <c:pt idx="33432">
                  <c:v>33.432000000000016</c:v>
                </c:pt>
                <c:pt idx="33433">
                  <c:v>33.432999999999993</c:v>
                </c:pt>
                <c:pt idx="33434">
                  <c:v>33.434000000000026</c:v>
                </c:pt>
                <c:pt idx="33435">
                  <c:v>33.435000000000002</c:v>
                </c:pt>
                <c:pt idx="33436">
                  <c:v>33.436000000000035</c:v>
                </c:pt>
                <c:pt idx="33437">
                  <c:v>33.437000000000012</c:v>
                </c:pt>
                <c:pt idx="33438">
                  <c:v>33.438000000000045</c:v>
                </c:pt>
                <c:pt idx="33439">
                  <c:v>33.439000000000021</c:v>
                </c:pt>
                <c:pt idx="33440">
                  <c:v>33.44</c:v>
                </c:pt>
                <c:pt idx="33441">
                  <c:v>33.441000000000031</c:v>
                </c:pt>
                <c:pt idx="33442">
                  <c:v>33.442000000000007</c:v>
                </c:pt>
                <c:pt idx="33443">
                  <c:v>33.44300000000004</c:v>
                </c:pt>
                <c:pt idx="33444">
                  <c:v>33.444000000000017</c:v>
                </c:pt>
                <c:pt idx="33445">
                  <c:v>33.444999999999993</c:v>
                </c:pt>
                <c:pt idx="33446">
                  <c:v>33.446000000000026</c:v>
                </c:pt>
                <c:pt idx="33447">
                  <c:v>33.447000000000003</c:v>
                </c:pt>
                <c:pt idx="33448">
                  <c:v>33.448000000000036</c:v>
                </c:pt>
                <c:pt idx="33449">
                  <c:v>33.449000000000012</c:v>
                </c:pt>
                <c:pt idx="33450">
                  <c:v>33.450000000000045</c:v>
                </c:pt>
                <c:pt idx="33451">
                  <c:v>33.451000000000022</c:v>
                </c:pt>
                <c:pt idx="33452">
                  <c:v>33.451999999999998</c:v>
                </c:pt>
                <c:pt idx="33453">
                  <c:v>33.453000000000031</c:v>
                </c:pt>
                <c:pt idx="33454">
                  <c:v>33.454000000000008</c:v>
                </c:pt>
                <c:pt idx="33455">
                  <c:v>33.455000000000041</c:v>
                </c:pt>
                <c:pt idx="33456">
                  <c:v>33.456000000000017</c:v>
                </c:pt>
                <c:pt idx="33457">
                  <c:v>33.456999999999994</c:v>
                </c:pt>
                <c:pt idx="33458">
                  <c:v>33.458000000000027</c:v>
                </c:pt>
                <c:pt idx="33459">
                  <c:v>33.459000000000003</c:v>
                </c:pt>
                <c:pt idx="33460">
                  <c:v>33.460000000000036</c:v>
                </c:pt>
                <c:pt idx="33461">
                  <c:v>33.461000000000013</c:v>
                </c:pt>
                <c:pt idx="33462">
                  <c:v>33.462000000000046</c:v>
                </c:pt>
                <c:pt idx="33463">
                  <c:v>33.463000000000022</c:v>
                </c:pt>
                <c:pt idx="33464">
                  <c:v>33.463999999999999</c:v>
                </c:pt>
                <c:pt idx="33465">
                  <c:v>33.465000000000032</c:v>
                </c:pt>
                <c:pt idx="33466">
                  <c:v>33.466000000000008</c:v>
                </c:pt>
                <c:pt idx="33467">
                  <c:v>33.467000000000041</c:v>
                </c:pt>
                <c:pt idx="33468">
                  <c:v>33.468000000000018</c:v>
                </c:pt>
                <c:pt idx="33469">
                  <c:v>33.468999999999994</c:v>
                </c:pt>
                <c:pt idx="33470">
                  <c:v>33.470000000000027</c:v>
                </c:pt>
                <c:pt idx="33471">
                  <c:v>33.471000000000004</c:v>
                </c:pt>
                <c:pt idx="33472">
                  <c:v>33.472000000000037</c:v>
                </c:pt>
                <c:pt idx="33473">
                  <c:v>33.473000000000013</c:v>
                </c:pt>
                <c:pt idx="33474">
                  <c:v>33.474000000000046</c:v>
                </c:pt>
                <c:pt idx="33475">
                  <c:v>33.475000000000023</c:v>
                </c:pt>
                <c:pt idx="33476">
                  <c:v>33.475999999999999</c:v>
                </c:pt>
                <c:pt idx="33477">
                  <c:v>33.477000000000032</c:v>
                </c:pt>
                <c:pt idx="33478">
                  <c:v>33.478000000000009</c:v>
                </c:pt>
                <c:pt idx="33479">
                  <c:v>33.479000000000042</c:v>
                </c:pt>
                <c:pt idx="33480">
                  <c:v>33.480000000000018</c:v>
                </c:pt>
                <c:pt idx="33481">
                  <c:v>33.480999999999995</c:v>
                </c:pt>
                <c:pt idx="33482">
                  <c:v>33.482000000000028</c:v>
                </c:pt>
                <c:pt idx="33483">
                  <c:v>33.483000000000004</c:v>
                </c:pt>
                <c:pt idx="33484">
                  <c:v>33.484000000000037</c:v>
                </c:pt>
                <c:pt idx="33485">
                  <c:v>33.485000000000014</c:v>
                </c:pt>
                <c:pt idx="33486">
                  <c:v>33.48599999999999</c:v>
                </c:pt>
                <c:pt idx="33487">
                  <c:v>33.487000000000023</c:v>
                </c:pt>
                <c:pt idx="33488">
                  <c:v>33.488</c:v>
                </c:pt>
                <c:pt idx="33489">
                  <c:v>33.489000000000033</c:v>
                </c:pt>
                <c:pt idx="33490">
                  <c:v>33.490000000000009</c:v>
                </c:pt>
                <c:pt idx="33491">
                  <c:v>33.491000000000042</c:v>
                </c:pt>
                <c:pt idx="33492">
                  <c:v>33.492000000000019</c:v>
                </c:pt>
                <c:pt idx="33493">
                  <c:v>33.492999999999995</c:v>
                </c:pt>
                <c:pt idx="33494">
                  <c:v>33.494000000000028</c:v>
                </c:pt>
                <c:pt idx="33495">
                  <c:v>33.495000000000005</c:v>
                </c:pt>
                <c:pt idx="33496">
                  <c:v>33.496000000000038</c:v>
                </c:pt>
                <c:pt idx="33497">
                  <c:v>33.497000000000014</c:v>
                </c:pt>
                <c:pt idx="33498">
                  <c:v>33.49799999999999</c:v>
                </c:pt>
                <c:pt idx="33499">
                  <c:v>33.499000000000024</c:v>
                </c:pt>
                <c:pt idx="33500">
                  <c:v>33.5</c:v>
                </c:pt>
                <c:pt idx="33501">
                  <c:v>33.501000000000033</c:v>
                </c:pt>
                <c:pt idx="33502">
                  <c:v>33.50200000000001</c:v>
                </c:pt>
                <c:pt idx="33503">
                  <c:v>33.503000000000043</c:v>
                </c:pt>
                <c:pt idx="33504">
                  <c:v>33.504000000000019</c:v>
                </c:pt>
                <c:pt idx="33505">
                  <c:v>33.504999999999995</c:v>
                </c:pt>
                <c:pt idx="33506">
                  <c:v>33.506000000000029</c:v>
                </c:pt>
                <c:pt idx="33507">
                  <c:v>33.507000000000005</c:v>
                </c:pt>
                <c:pt idx="33508">
                  <c:v>33.508000000000038</c:v>
                </c:pt>
                <c:pt idx="33509">
                  <c:v>33.509000000000015</c:v>
                </c:pt>
                <c:pt idx="33510">
                  <c:v>33.509999999999991</c:v>
                </c:pt>
                <c:pt idx="33511">
                  <c:v>33.511000000000024</c:v>
                </c:pt>
                <c:pt idx="33512">
                  <c:v>33.512</c:v>
                </c:pt>
                <c:pt idx="33513">
                  <c:v>33.513000000000034</c:v>
                </c:pt>
                <c:pt idx="33514">
                  <c:v>33.51400000000001</c:v>
                </c:pt>
                <c:pt idx="33515">
                  <c:v>33.515000000000043</c:v>
                </c:pt>
                <c:pt idx="33516">
                  <c:v>33.51600000000002</c:v>
                </c:pt>
                <c:pt idx="33517">
                  <c:v>33.516999999999996</c:v>
                </c:pt>
                <c:pt idx="33518">
                  <c:v>33.518000000000029</c:v>
                </c:pt>
                <c:pt idx="33519">
                  <c:v>33.519000000000005</c:v>
                </c:pt>
                <c:pt idx="33520">
                  <c:v>33.520000000000039</c:v>
                </c:pt>
                <c:pt idx="33521">
                  <c:v>33.521000000000015</c:v>
                </c:pt>
                <c:pt idx="33522">
                  <c:v>33.521999999999991</c:v>
                </c:pt>
                <c:pt idx="33523">
                  <c:v>33.523000000000025</c:v>
                </c:pt>
                <c:pt idx="33524">
                  <c:v>33.524000000000001</c:v>
                </c:pt>
                <c:pt idx="33525">
                  <c:v>33.525000000000034</c:v>
                </c:pt>
                <c:pt idx="33526">
                  <c:v>33.52600000000001</c:v>
                </c:pt>
                <c:pt idx="33527">
                  <c:v>33.527000000000044</c:v>
                </c:pt>
                <c:pt idx="33528">
                  <c:v>33.52800000000002</c:v>
                </c:pt>
                <c:pt idx="33529">
                  <c:v>33.528999999999996</c:v>
                </c:pt>
                <c:pt idx="33530">
                  <c:v>33.53000000000003</c:v>
                </c:pt>
                <c:pt idx="33531">
                  <c:v>33.531000000000006</c:v>
                </c:pt>
                <c:pt idx="33532">
                  <c:v>33.532000000000039</c:v>
                </c:pt>
                <c:pt idx="33533">
                  <c:v>33.533000000000015</c:v>
                </c:pt>
                <c:pt idx="33534">
                  <c:v>33.533999999999992</c:v>
                </c:pt>
                <c:pt idx="33535">
                  <c:v>33.535000000000025</c:v>
                </c:pt>
                <c:pt idx="33536">
                  <c:v>33.536000000000001</c:v>
                </c:pt>
                <c:pt idx="33537">
                  <c:v>33.537000000000035</c:v>
                </c:pt>
                <c:pt idx="33538">
                  <c:v>33.538000000000011</c:v>
                </c:pt>
                <c:pt idx="33539">
                  <c:v>33.539000000000044</c:v>
                </c:pt>
                <c:pt idx="33540">
                  <c:v>33.54000000000002</c:v>
                </c:pt>
                <c:pt idx="33541">
                  <c:v>33.540999999999997</c:v>
                </c:pt>
                <c:pt idx="33542">
                  <c:v>33.54200000000003</c:v>
                </c:pt>
                <c:pt idx="33543">
                  <c:v>33.543000000000006</c:v>
                </c:pt>
                <c:pt idx="33544">
                  <c:v>33.54400000000004</c:v>
                </c:pt>
                <c:pt idx="33545">
                  <c:v>33.545000000000016</c:v>
                </c:pt>
                <c:pt idx="33546">
                  <c:v>33.545999999999992</c:v>
                </c:pt>
                <c:pt idx="33547">
                  <c:v>33.547000000000025</c:v>
                </c:pt>
                <c:pt idx="33548">
                  <c:v>33.548000000000002</c:v>
                </c:pt>
                <c:pt idx="33549">
                  <c:v>33.549000000000035</c:v>
                </c:pt>
                <c:pt idx="33550">
                  <c:v>33.550000000000011</c:v>
                </c:pt>
                <c:pt idx="33551">
                  <c:v>33.551000000000045</c:v>
                </c:pt>
                <c:pt idx="33552">
                  <c:v>33.552000000000021</c:v>
                </c:pt>
                <c:pt idx="33553">
                  <c:v>33.552999999999997</c:v>
                </c:pt>
                <c:pt idx="33554">
                  <c:v>33.55400000000003</c:v>
                </c:pt>
                <c:pt idx="33555">
                  <c:v>33.555000000000007</c:v>
                </c:pt>
                <c:pt idx="33556">
                  <c:v>33.55600000000004</c:v>
                </c:pt>
                <c:pt idx="33557">
                  <c:v>33.557000000000016</c:v>
                </c:pt>
                <c:pt idx="33558">
                  <c:v>33.557999999999993</c:v>
                </c:pt>
                <c:pt idx="33559">
                  <c:v>33.559000000000026</c:v>
                </c:pt>
                <c:pt idx="33560">
                  <c:v>33.56</c:v>
                </c:pt>
                <c:pt idx="33561">
                  <c:v>33.561000000000035</c:v>
                </c:pt>
                <c:pt idx="33562">
                  <c:v>33.562000000000012</c:v>
                </c:pt>
                <c:pt idx="33563">
                  <c:v>33.563000000000045</c:v>
                </c:pt>
                <c:pt idx="33564">
                  <c:v>33.564000000000021</c:v>
                </c:pt>
                <c:pt idx="33565">
                  <c:v>33.564999999999998</c:v>
                </c:pt>
                <c:pt idx="33566">
                  <c:v>33.566000000000031</c:v>
                </c:pt>
                <c:pt idx="33567">
                  <c:v>33.567000000000007</c:v>
                </c:pt>
                <c:pt idx="33568">
                  <c:v>33.56800000000004</c:v>
                </c:pt>
                <c:pt idx="33569">
                  <c:v>33.569000000000017</c:v>
                </c:pt>
                <c:pt idx="33570">
                  <c:v>33.569999999999993</c:v>
                </c:pt>
                <c:pt idx="33571">
                  <c:v>33.571000000000026</c:v>
                </c:pt>
                <c:pt idx="33572">
                  <c:v>33.572000000000003</c:v>
                </c:pt>
                <c:pt idx="33573">
                  <c:v>33.573000000000036</c:v>
                </c:pt>
                <c:pt idx="33574">
                  <c:v>33.574000000000012</c:v>
                </c:pt>
                <c:pt idx="33575">
                  <c:v>33.575000000000045</c:v>
                </c:pt>
                <c:pt idx="33576">
                  <c:v>33.576000000000022</c:v>
                </c:pt>
                <c:pt idx="33577">
                  <c:v>33.576999999999998</c:v>
                </c:pt>
                <c:pt idx="33578">
                  <c:v>33.578000000000031</c:v>
                </c:pt>
                <c:pt idx="33579">
                  <c:v>33.579000000000008</c:v>
                </c:pt>
                <c:pt idx="33580">
                  <c:v>33.580000000000041</c:v>
                </c:pt>
                <c:pt idx="33581">
                  <c:v>33.581000000000017</c:v>
                </c:pt>
                <c:pt idx="33582">
                  <c:v>33.581999999999994</c:v>
                </c:pt>
                <c:pt idx="33583">
                  <c:v>33.583000000000027</c:v>
                </c:pt>
                <c:pt idx="33584">
                  <c:v>33.584000000000003</c:v>
                </c:pt>
                <c:pt idx="33585">
                  <c:v>33.585000000000036</c:v>
                </c:pt>
                <c:pt idx="33586">
                  <c:v>33.586000000000013</c:v>
                </c:pt>
                <c:pt idx="33587">
                  <c:v>33.587000000000046</c:v>
                </c:pt>
                <c:pt idx="33588">
                  <c:v>33.588000000000022</c:v>
                </c:pt>
                <c:pt idx="33589">
                  <c:v>33.588999999999999</c:v>
                </c:pt>
                <c:pt idx="33590">
                  <c:v>33.590000000000032</c:v>
                </c:pt>
                <c:pt idx="33591">
                  <c:v>33.591000000000008</c:v>
                </c:pt>
                <c:pt idx="33592">
                  <c:v>33.592000000000041</c:v>
                </c:pt>
                <c:pt idx="33593">
                  <c:v>33.593000000000018</c:v>
                </c:pt>
                <c:pt idx="33594">
                  <c:v>33.593999999999994</c:v>
                </c:pt>
                <c:pt idx="33595">
                  <c:v>33.595000000000027</c:v>
                </c:pt>
                <c:pt idx="33596">
                  <c:v>33.596000000000004</c:v>
                </c:pt>
                <c:pt idx="33597">
                  <c:v>33.597000000000037</c:v>
                </c:pt>
                <c:pt idx="33598">
                  <c:v>33.598000000000013</c:v>
                </c:pt>
                <c:pt idx="33599">
                  <c:v>33.599000000000046</c:v>
                </c:pt>
                <c:pt idx="33600">
                  <c:v>33.600000000000023</c:v>
                </c:pt>
                <c:pt idx="33601">
                  <c:v>33.600999999999999</c:v>
                </c:pt>
                <c:pt idx="33602">
                  <c:v>33.602000000000032</c:v>
                </c:pt>
                <c:pt idx="33603">
                  <c:v>33.603000000000009</c:v>
                </c:pt>
                <c:pt idx="33604">
                  <c:v>33.604000000000042</c:v>
                </c:pt>
                <c:pt idx="33605">
                  <c:v>33.605000000000018</c:v>
                </c:pt>
                <c:pt idx="33606">
                  <c:v>33.605999999999995</c:v>
                </c:pt>
                <c:pt idx="33607">
                  <c:v>33.607000000000028</c:v>
                </c:pt>
                <c:pt idx="33608">
                  <c:v>33.608000000000004</c:v>
                </c:pt>
                <c:pt idx="33609">
                  <c:v>33.609000000000037</c:v>
                </c:pt>
                <c:pt idx="33610">
                  <c:v>33.610000000000014</c:v>
                </c:pt>
                <c:pt idx="33611">
                  <c:v>33.61099999999999</c:v>
                </c:pt>
                <c:pt idx="33612">
                  <c:v>33.612000000000023</c:v>
                </c:pt>
                <c:pt idx="33613">
                  <c:v>33.613</c:v>
                </c:pt>
                <c:pt idx="33614">
                  <c:v>33.614000000000033</c:v>
                </c:pt>
                <c:pt idx="33615">
                  <c:v>33.615000000000009</c:v>
                </c:pt>
                <c:pt idx="33616">
                  <c:v>33.616000000000042</c:v>
                </c:pt>
                <c:pt idx="33617">
                  <c:v>33.617000000000019</c:v>
                </c:pt>
                <c:pt idx="33618">
                  <c:v>33.617999999999995</c:v>
                </c:pt>
                <c:pt idx="33619">
                  <c:v>33.619000000000028</c:v>
                </c:pt>
                <c:pt idx="33620">
                  <c:v>33.620000000000005</c:v>
                </c:pt>
                <c:pt idx="33621">
                  <c:v>33.621000000000038</c:v>
                </c:pt>
                <c:pt idx="33622">
                  <c:v>33.622000000000014</c:v>
                </c:pt>
                <c:pt idx="33623">
                  <c:v>33.62299999999999</c:v>
                </c:pt>
                <c:pt idx="33624">
                  <c:v>33.624000000000024</c:v>
                </c:pt>
                <c:pt idx="33625">
                  <c:v>33.625</c:v>
                </c:pt>
                <c:pt idx="33626">
                  <c:v>33.626000000000033</c:v>
                </c:pt>
                <c:pt idx="33627">
                  <c:v>33.62700000000001</c:v>
                </c:pt>
                <c:pt idx="33628">
                  <c:v>33.628000000000043</c:v>
                </c:pt>
                <c:pt idx="33629">
                  <c:v>33.629000000000019</c:v>
                </c:pt>
                <c:pt idx="33630">
                  <c:v>33.629999999999995</c:v>
                </c:pt>
                <c:pt idx="33631">
                  <c:v>33.631000000000029</c:v>
                </c:pt>
                <c:pt idx="33632">
                  <c:v>33.632000000000005</c:v>
                </c:pt>
                <c:pt idx="33633">
                  <c:v>33.633000000000038</c:v>
                </c:pt>
                <c:pt idx="33634">
                  <c:v>33.634000000000015</c:v>
                </c:pt>
                <c:pt idx="33635">
                  <c:v>33.634999999999991</c:v>
                </c:pt>
                <c:pt idx="33636">
                  <c:v>33.636000000000024</c:v>
                </c:pt>
                <c:pt idx="33637">
                  <c:v>33.637</c:v>
                </c:pt>
                <c:pt idx="33638">
                  <c:v>33.638000000000034</c:v>
                </c:pt>
                <c:pt idx="33639">
                  <c:v>33.63900000000001</c:v>
                </c:pt>
                <c:pt idx="33640">
                  <c:v>33.640000000000043</c:v>
                </c:pt>
                <c:pt idx="33641">
                  <c:v>33.64100000000002</c:v>
                </c:pt>
                <c:pt idx="33642">
                  <c:v>33.641999999999996</c:v>
                </c:pt>
                <c:pt idx="33643">
                  <c:v>33.643000000000029</c:v>
                </c:pt>
                <c:pt idx="33644">
                  <c:v>33.644000000000005</c:v>
                </c:pt>
                <c:pt idx="33645">
                  <c:v>33.645000000000039</c:v>
                </c:pt>
                <c:pt idx="33646">
                  <c:v>33.646000000000015</c:v>
                </c:pt>
                <c:pt idx="33647">
                  <c:v>33.646999999999991</c:v>
                </c:pt>
                <c:pt idx="33648">
                  <c:v>33.648000000000025</c:v>
                </c:pt>
                <c:pt idx="33649">
                  <c:v>33.649000000000001</c:v>
                </c:pt>
                <c:pt idx="33650">
                  <c:v>33.650000000000034</c:v>
                </c:pt>
                <c:pt idx="33651">
                  <c:v>33.65100000000001</c:v>
                </c:pt>
                <c:pt idx="33652">
                  <c:v>33.652000000000044</c:v>
                </c:pt>
                <c:pt idx="33653">
                  <c:v>33.65300000000002</c:v>
                </c:pt>
                <c:pt idx="33654">
                  <c:v>33.653999999999996</c:v>
                </c:pt>
                <c:pt idx="33655">
                  <c:v>33.65500000000003</c:v>
                </c:pt>
                <c:pt idx="33656">
                  <c:v>33.656000000000006</c:v>
                </c:pt>
                <c:pt idx="33657">
                  <c:v>33.657000000000039</c:v>
                </c:pt>
                <c:pt idx="33658">
                  <c:v>33.658000000000015</c:v>
                </c:pt>
                <c:pt idx="33659">
                  <c:v>33.658999999999992</c:v>
                </c:pt>
                <c:pt idx="33660">
                  <c:v>33.660000000000025</c:v>
                </c:pt>
                <c:pt idx="33661">
                  <c:v>33.661000000000001</c:v>
                </c:pt>
                <c:pt idx="33662">
                  <c:v>33.662000000000035</c:v>
                </c:pt>
                <c:pt idx="33663">
                  <c:v>33.663000000000011</c:v>
                </c:pt>
                <c:pt idx="33664">
                  <c:v>33.664000000000044</c:v>
                </c:pt>
                <c:pt idx="33665">
                  <c:v>33.66500000000002</c:v>
                </c:pt>
                <c:pt idx="33666">
                  <c:v>33.665999999999997</c:v>
                </c:pt>
                <c:pt idx="33667">
                  <c:v>33.66700000000003</c:v>
                </c:pt>
                <c:pt idx="33668">
                  <c:v>33.668000000000006</c:v>
                </c:pt>
                <c:pt idx="33669">
                  <c:v>33.66900000000004</c:v>
                </c:pt>
                <c:pt idx="33670">
                  <c:v>33.670000000000016</c:v>
                </c:pt>
                <c:pt idx="33671">
                  <c:v>33.670999999999992</c:v>
                </c:pt>
                <c:pt idx="33672">
                  <c:v>33.672000000000025</c:v>
                </c:pt>
                <c:pt idx="33673">
                  <c:v>33.673000000000002</c:v>
                </c:pt>
                <c:pt idx="33674">
                  <c:v>33.674000000000035</c:v>
                </c:pt>
                <c:pt idx="33675">
                  <c:v>33.675000000000011</c:v>
                </c:pt>
                <c:pt idx="33676">
                  <c:v>33.676000000000045</c:v>
                </c:pt>
                <c:pt idx="33677">
                  <c:v>33.677000000000021</c:v>
                </c:pt>
                <c:pt idx="33678">
                  <c:v>33.677999999999997</c:v>
                </c:pt>
                <c:pt idx="33679">
                  <c:v>33.67900000000003</c:v>
                </c:pt>
                <c:pt idx="33680">
                  <c:v>33.680000000000007</c:v>
                </c:pt>
                <c:pt idx="33681">
                  <c:v>33.68100000000004</c:v>
                </c:pt>
                <c:pt idx="33682">
                  <c:v>33.682000000000016</c:v>
                </c:pt>
                <c:pt idx="33683">
                  <c:v>33.682999999999993</c:v>
                </c:pt>
                <c:pt idx="33684">
                  <c:v>33.684000000000026</c:v>
                </c:pt>
                <c:pt idx="33685">
                  <c:v>33.685000000000002</c:v>
                </c:pt>
                <c:pt idx="33686">
                  <c:v>33.686000000000035</c:v>
                </c:pt>
                <c:pt idx="33687">
                  <c:v>33.687000000000012</c:v>
                </c:pt>
                <c:pt idx="33688">
                  <c:v>33.688000000000045</c:v>
                </c:pt>
                <c:pt idx="33689">
                  <c:v>33.689000000000021</c:v>
                </c:pt>
                <c:pt idx="33690">
                  <c:v>33.69</c:v>
                </c:pt>
                <c:pt idx="33691">
                  <c:v>33.691000000000031</c:v>
                </c:pt>
                <c:pt idx="33692">
                  <c:v>33.692000000000007</c:v>
                </c:pt>
                <c:pt idx="33693">
                  <c:v>33.69300000000004</c:v>
                </c:pt>
                <c:pt idx="33694">
                  <c:v>33.694000000000017</c:v>
                </c:pt>
                <c:pt idx="33695">
                  <c:v>33.694999999999993</c:v>
                </c:pt>
                <c:pt idx="33696">
                  <c:v>33.696000000000026</c:v>
                </c:pt>
                <c:pt idx="33697">
                  <c:v>33.697000000000003</c:v>
                </c:pt>
                <c:pt idx="33698">
                  <c:v>33.698000000000036</c:v>
                </c:pt>
                <c:pt idx="33699">
                  <c:v>33.699000000000012</c:v>
                </c:pt>
                <c:pt idx="33700">
                  <c:v>33.700000000000045</c:v>
                </c:pt>
                <c:pt idx="33701">
                  <c:v>33.701000000000022</c:v>
                </c:pt>
                <c:pt idx="33702">
                  <c:v>33.701999999999998</c:v>
                </c:pt>
                <c:pt idx="33703">
                  <c:v>33.703000000000031</c:v>
                </c:pt>
                <c:pt idx="33704">
                  <c:v>33.704000000000008</c:v>
                </c:pt>
                <c:pt idx="33705">
                  <c:v>33.705000000000041</c:v>
                </c:pt>
                <c:pt idx="33706">
                  <c:v>33.706000000000017</c:v>
                </c:pt>
                <c:pt idx="33707">
                  <c:v>33.706999999999994</c:v>
                </c:pt>
                <c:pt idx="33708">
                  <c:v>33.708000000000027</c:v>
                </c:pt>
                <c:pt idx="33709">
                  <c:v>33.709000000000003</c:v>
                </c:pt>
                <c:pt idx="33710">
                  <c:v>33.710000000000036</c:v>
                </c:pt>
                <c:pt idx="33711">
                  <c:v>33.711000000000013</c:v>
                </c:pt>
                <c:pt idx="33712">
                  <c:v>33.712000000000046</c:v>
                </c:pt>
                <c:pt idx="33713">
                  <c:v>33.713000000000022</c:v>
                </c:pt>
                <c:pt idx="33714">
                  <c:v>33.713999999999999</c:v>
                </c:pt>
                <c:pt idx="33715">
                  <c:v>33.715000000000032</c:v>
                </c:pt>
                <c:pt idx="33716">
                  <c:v>33.716000000000008</c:v>
                </c:pt>
                <c:pt idx="33717">
                  <c:v>33.717000000000041</c:v>
                </c:pt>
                <c:pt idx="33718">
                  <c:v>33.718000000000018</c:v>
                </c:pt>
                <c:pt idx="33719">
                  <c:v>33.718999999999994</c:v>
                </c:pt>
                <c:pt idx="33720">
                  <c:v>33.720000000000027</c:v>
                </c:pt>
                <c:pt idx="33721">
                  <c:v>33.721000000000004</c:v>
                </c:pt>
                <c:pt idx="33722">
                  <c:v>33.722000000000037</c:v>
                </c:pt>
                <c:pt idx="33723">
                  <c:v>33.723000000000013</c:v>
                </c:pt>
                <c:pt idx="33724">
                  <c:v>33.724000000000046</c:v>
                </c:pt>
                <c:pt idx="33725">
                  <c:v>33.725000000000023</c:v>
                </c:pt>
                <c:pt idx="33726">
                  <c:v>33.725999999999999</c:v>
                </c:pt>
                <c:pt idx="33727">
                  <c:v>33.727000000000032</c:v>
                </c:pt>
                <c:pt idx="33728">
                  <c:v>33.728000000000009</c:v>
                </c:pt>
                <c:pt idx="33729">
                  <c:v>33.729000000000042</c:v>
                </c:pt>
                <c:pt idx="33730">
                  <c:v>33.730000000000018</c:v>
                </c:pt>
                <c:pt idx="33731">
                  <c:v>33.730999999999995</c:v>
                </c:pt>
                <c:pt idx="33732">
                  <c:v>33.732000000000028</c:v>
                </c:pt>
                <c:pt idx="33733">
                  <c:v>33.733000000000004</c:v>
                </c:pt>
                <c:pt idx="33734">
                  <c:v>33.734000000000037</c:v>
                </c:pt>
                <c:pt idx="33735">
                  <c:v>33.735000000000014</c:v>
                </c:pt>
                <c:pt idx="33736">
                  <c:v>33.73599999999999</c:v>
                </c:pt>
                <c:pt idx="33737">
                  <c:v>33.737000000000023</c:v>
                </c:pt>
                <c:pt idx="33738">
                  <c:v>33.738</c:v>
                </c:pt>
                <c:pt idx="33739">
                  <c:v>33.739000000000033</c:v>
                </c:pt>
                <c:pt idx="33740">
                  <c:v>33.740000000000009</c:v>
                </c:pt>
                <c:pt idx="33741">
                  <c:v>33.741000000000042</c:v>
                </c:pt>
                <c:pt idx="33742">
                  <c:v>33.742000000000019</c:v>
                </c:pt>
                <c:pt idx="33743">
                  <c:v>33.742999999999995</c:v>
                </c:pt>
                <c:pt idx="33744">
                  <c:v>33.744000000000028</c:v>
                </c:pt>
                <c:pt idx="33745">
                  <c:v>33.745000000000005</c:v>
                </c:pt>
                <c:pt idx="33746">
                  <c:v>33.746000000000038</c:v>
                </c:pt>
                <c:pt idx="33747">
                  <c:v>33.747000000000014</c:v>
                </c:pt>
                <c:pt idx="33748">
                  <c:v>33.74799999999999</c:v>
                </c:pt>
                <c:pt idx="33749">
                  <c:v>33.749000000000024</c:v>
                </c:pt>
                <c:pt idx="33750">
                  <c:v>33.75</c:v>
                </c:pt>
                <c:pt idx="33751">
                  <c:v>33.751000000000033</c:v>
                </c:pt>
                <c:pt idx="33752">
                  <c:v>33.75200000000001</c:v>
                </c:pt>
                <c:pt idx="33753">
                  <c:v>33.753000000000043</c:v>
                </c:pt>
                <c:pt idx="33754">
                  <c:v>33.754000000000019</c:v>
                </c:pt>
                <c:pt idx="33755">
                  <c:v>33.754999999999995</c:v>
                </c:pt>
                <c:pt idx="33756">
                  <c:v>33.756000000000029</c:v>
                </c:pt>
                <c:pt idx="33757">
                  <c:v>33.757000000000005</c:v>
                </c:pt>
                <c:pt idx="33758">
                  <c:v>33.758000000000038</c:v>
                </c:pt>
                <c:pt idx="33759">
                  <c:v>33.759000000000015</c:v>
                </c:pt>
                <c:pt idx="33760">
                  <c:v>33.759999999999991</c:v>
                </c:pt>
                <c:pt idx="33761">
                  <c:v>33.761000000000024</c:v>
                </c:pt>
                <c:pt idx="33762">
                  <c:v>33.762</c:v>
                </c:pt>
                <c:pt idx="33763">
                  <c:v>33.763000000000034</c:v>
                </c:pt>
                <c:pt idx="33764">
                  <c:v>33.76400000000001</c:v>
                </c:pt>
                <c:pt idx="33765">
                  <c:v>33.765000000000043</c:v>
                </c:pt>
                <c:pt idx="33766">
                  <c:v>33.76600000000002</c:v>
                </c:pt>
                <c:pt idx="33767">
                  <c:v>33.766999999999996</c:v>
                </c:pt>
                <c:pt idx="33768">
                  <c:v>33.768000000000029</c:v>
                </c:pt>
                <c:pt idx="33769">
                  <c:v>33.769000000000005</c:v>
                </c:pt>
                <c:pt idx="33770">
                  <c:v>33.770000000000039</c:v>
                </c:pt>
                <c:pt idx="33771">
                  <c:v>33.771000000000015</c:v>
                </c:pt>
                <c:pt idx="33772">
                  <c:v>33.771999999999991</c:v>
                </c:pt>
                <c:pt idx="33773">
                  <c:v>33.773000000000025</c:v>
                </c:pt>
                <c:pt idx="33774">
                  <c:v>33.774000000000001</c:v>
                </c:pt>
                <c:pt idx="33775">
                  <c:v>33.775000000000034</c:v>
                </c:pt>
                <c:pt idx="33776">
                  <c:v>33.77600000000001</c:v>
                </c:pt>
                <c:pt idx="33777">
                  <c:v>33.777000000000044</c:v>
                </c:pt>
                <c:pt idx="33778">
                  <c:v>33.77800000000002</c:v>
                </c:pt>
                <c:pt idx="33779">
                  <c:v>33.778999999999996</c:v>
                </c:pt>
                <c:pt idx="33780">
                  <c:v>33.78000000000003</c:v>
                </c:pt>
                <c:pt idx="33781">
                  <c:v>33.781000000000006</c:v>
                </c:pt>
                <c:pt idx="33782">
                  <c:v>33.782000000000039</c:v>
                </c:pt>
                <c:pt idx="33783">
                  <c:v>33.783000000000015</c:v>
                </c:pt>
                <c:pt idx="33784">
                  <c:v>33.783999999999992</c:v>
                </c:pt>
                <c:pt idx="33785">
                  <c:v>33.785000000000025</c:v>
                </c:pt>
                <c:pt idx="33786">
                  <c:v>33.786000000000001</c:v>
                </c:pt>
                <c:pt idx="33787">
                  <c:v>33.787000000000035</c:v>
                </c:pt>
                <c:pt idx="33788">
                  <c:v>33.788000000000011</c:v>
                </c:pt>
                <c:pt idx="33789">
                  <c:v>33.789000000000044</c:v>
                </c:pt>
                <c:pt idx="33790">
                  <c:v>33.79000000000002</c:v>
                </c:pt>
                <c:pt idx="33791">
                  <c:v>33.790999999999997</c:v>
                </c:pt>
                <c:pt idx="33792">
                  <c:v>33.79200000000003</c:v>
                </c:pt>
                <c:pt idx="33793">
                  <c:v>33.793000000000006</c:v>
                </c:pt>
                <c:pt idx="33794">
                  <c:v>33.79400000000004</c:v>
                </c:pt>
                <c:pt idx="33795">
                  <c:v>33.795000000000016</c:v>
                </c:pt>
                <c:pt idx="33796">
                  <c:v>33.795999999999992</c:v>
                </c:pt>
                <c:pt idx="33797">
                  <c:v>33.797000000000025</c:v>
                </c:pt>
                <c:pt idx="33798">
                  <c:v>33.798000000000002</c:v>
                </c:pt>
                <c:pt idx="33799">
                  <c:v>33.799000000000035</c:v>
                </c:pt>
                <c:pt idx="33800">
                  <c:v>33.800000000000011</c:v>
                </c:pt>
                <c:pt idx="33801">
                  <c:v>33.801000000000045</c:v>
                </c:pt>
                <c:pt idx="33802">
                  <c:v>33.802000000000021</c:v>
                </c:pt>
                <c:pt idx="33803">
                  <c:v>33.802999999999997</c:v>
                </c:pt>
                <c:pt idx="33804">
                  <c:v>33.80400000000003</c:v>
                </c:pt>
                <c:pt idx="33805">
                  <c:v>33.805000000000007</c:v>
                </c:pt>
                <c:pt idx="33806">
                  <c:v>33.80600000000004</c:v>
                </c:pt>
                <c:pt idx="33807">
                  <c:v>33.807000000000016</c:v>
                </c:pt>
                <c:pt idx="33808">
                  <c:v>33.807999999999993</c:v>
                </c:pt>
                <c:pt idx="33809">
                  <c:v>33.809000000000026</c:v>
                </c:pt>
                <c:pt idx="33810">
                  <c:v>33.81</c:v>
                </c:pt>
                <c:pt idx="33811">
                  <c:v>33.811000000000035</c:v>
                </c:pt>
                <c:pt idx="33812">
                  <c:v>33.812000000000012</c:v>
                </c:pt>
                <c:pt idx="33813">
                  <c:v>33.813000000000045</c:v>
                </c:pt>
                <c:pt idx="33814">
                  <c:v>33.814000000000021</c:v>
                </c:pt>
                <c:pt idx="33815">
                  <c:v>33.814999999999998</c:v>
                </c:pt>
                <c:pt idx="33816">
                  <c:v>33.816000000000031</c:v>
                </c:pt>
                <c:pt idx="33817">
                  <c:v>33.817000000000007</c:v>
                </c:pt>
                <c:pt idx="33818">
                  <c:v>33.81800000000004</c:v>
                </c:pt>
                <c:pt idx="33819">
                  <c:v>33.819000000000017</c:v>
                </c:pt>
                <c:pt idx="33820">
                  <c:v>33.819999999999993</c:v>
                </c:pt>
                <c:pt idx="33821">
                  <c:v>33.821000000000026</c:v>
                </c:pt>
                <c:pt idx="33822">
                  <c:v>33.822000000000003</c:v>
                </c:pt>
                <c:pt idx="33823">
                  <c:v>33.823000000000036</c:v>
                </c:pt>
                <c:pt idx="33824">
                  <c:v>33.824000000000012</c:v>
                </c:pt>
                <c:pt idx="33825">
                  <c:v>33.825000000000045</c:v>
                </c:pt>
                <c:pt idx="33826">
                  <c:v>33.826000000000022</c:v>
                </c:pt>
                <c:pt idx="33827">
                  <c:v>33.826999999999998</c:v>
                </c:pt>
                <c:pt idx="33828">
                  <c:v>33.828000000000031</c:v>
                </c:pt>
                <c:pt idx="33829">
                  <c:v>33.829000000000008</c:v>
                </c:pt>
                <c:pt idx="33830">
                  <c:v>33.830000000000041</c:v>
                </c:pt>
                <c:pt idx="33831">
                  <c:v>33.831000000000017</c:v>
                </c:pt>
                <c:pt idx="33832">
                  <c:v>33.831999999999994</c:v>
                </c:pt>
                <c:pt idx="33833">
                  <c:v>33.833000000000027</c:v>
                </c:pt>
                <c:pt idx="33834">
                  <c:v>33.834000000000003</c:v>
                </c:pt>
                <c:pt idx="33835">
                  <c:v>33.835000000000036</c:v>
                </c:pt>
                <c:pt idx="33836">
                  <c:v>33.836000000000013</c:v>
                </c:pt>
                <c:pt idx="33837">
                  <c:v>33.837000000000046</c:v>
                </c:pt>
                <c:pt idx="33838">
                  <c:v>33.838000000000022</c:v>
                </c:pt>
                <c:pt idx="33839">
                  <c:v>33.838999999999999</c:v>
                </c:pt>
                <c:pt idx="33840">
                  <c:v>33.840000000000032</c:v>
                </c:pt>
                <c:pt idx="33841">
                  <c:v>33.841000000000008</c:v>
                </c:pt>
                <c:pt idx="33842">
                  <c:v>33.842000000000041</c:v>
                </c:pt>
                <c:pt idx="33843">
                  <c:v>33.843000000000018</c:v>
                </c:pt>
                <c:pt idx="33844">
                  <c:v>33.843999999999994</c:v>
                </c:pt>
                <c:pt idx="33845">
                  <c:v>33.845000000000027</c:v>
                </c:pt>
                <c:pt idx="33846">
                  <c:v>33.846000000000004</c:v>
                </c:pt>
                <c:pt idx="33847">
                  <c:v>33.847000000000037</c:v>
                </c:pt>
                <c:pt idx="33848">
                  <c:v>33.848000000000013</c:v>
                </c:pt>
                <c:pt idx="33849">
                  <c:v>33.849000000000046</c:v>
                </c:pt>
                <c:pt idx="33850">
                  <c:v>33.850000000000023</c:v>
                </c:pt>
                <c:pt idx="33851">
                  <c:v>33.850999999999999</c:v>
                </c:pt>
                <c:pt idx="33852">
                  <c:v>33.852000000000032</c:v>
                </c:pt>
                <c:pt idx="33853">
                  <c:v>33.853000000000009</c:v>
                </c:pt>
                <c:pt idx="33854">
                  <c:v>33.854000000000042</c:v>
                </c:pt>
                <c:pt idx="33855">
                  <c:v>33.855000000000018</c:v>
                </c:pt>
                <c:pt idx="33856">
                  <c:v>33.855999999999995</c:v>
                </c:pt>
                <c:pt idx="33857">
                  <c:v>33.857000000000028</c:v>
                </c:pt>
                <c:pt idx="33858">
                  <c:v>33.858000000000004</c:v>
                </c:pt>
                <c:pt idx="33859">
                  <c:v>33.859000000000037</c:v>
                </c:pt>
                <c:pt idx="33860">
                  <c:v>33.860000000000014</c:v>
                </c:pt>
                <c:pt idx="33861">
                  <c:v>33.86099999999999</c:v>
                </c:pt>
                <c:pt idx="33862">
                  <c:v>33.862000000000023</c:v>
                </c:pt>
                <c:pt idx="33863">
                  <c:v>33.863</c:v>
                </c:pt>
                <c:pt idx="33864">
                  <c:v>33.864000000000033</c:v>
                </c:pt>
                <c:pt idx="33865">
                  <c:v>33.865000000000009</c:v>
                </c:pt>
                <c:pt idx="33866">
                  <c:v>33.866000000000042</c:v>
                </c:pt>
                <c:pt idx="33867">
                  <c:v>33.867000000000019</c:v>
                </c:pt>
                <c:pt idx="33868">
                  <c:v>33.867999999999995</c:v>
                </c:pt>
                <c:pt idx="33869">
                  <c:v>33.869000000000028</c:v>
                </c:pt>
                <c:pt idx="33870">
                  <c:v>33.870000000000005</c:v>
                </c:pt>
                <c:pt idx="33871">
                  <c:v>33.871000000000038</c:v>
                </c:pt>
                <c:pt idx="33872">
                  <c:v>33.872000000000014</c:v>
                </c:pt>
                <c:pt idx="33873">
                  <c:v>33.87299999999999</c:v>
                </c:pt>
                <c:pt idx="33874">
                  <c:v>33.874000000000024</c:v>
                </c:pt>
                <c:pt idx="33875">
                  <c:v>33.875</c:v>
                </c:pt>
                <c:pt idx="33876">
                  <c:v>33.876000000000033</c:v>
                </c:pt>
                <c:pt idx="33877">
                  <c:v>33.87700000000001</c:v>
                </c:pt>
                <c:pt idx="33878">
                  <c:v>33.878000000000043</c:v>
                </c:pt>
                <c:pt idx="33879">
                  <c:v>33.879000000000019</c:v>
                </c:pt>
                <c:pt idx="33880">
                  <c:v>33.879999999999995</c:v>
                </c:pt>
                <c:pt idx="33881">
                  <c:v>33.881000000000029</c:v>
                </c:pt>
                <c:pt idx="33882">
                  <c:v>33.882000000000005</c:v>
                </c:pt>
                <c:pt idx="33883">
                  <c:v>33.883000000000038</c:v>
                </c:pt>
                <c:pt idx="33884">
                  <c:v>33.884000000000015</c:v>
                </c:pt>
                <c:pt idx="33885">
                  <c:v>33.884999999999991</c:v>
                </c:pt>
                <c:pt idx="33886">
                  <c:v>33.886000000000024</c:v>
                </c:pt>
                <c:pt idx="33887">
                  <c:v>33.887</c:v>
                </c:pt>
                <c:pt idx="33888">
                  <c:v>33.888000000000034</c:v>
                </c:pt>
                <c:pt idx="33889">
                  <c:v>33.88900000000001</c:v>
                </c:pt>
                <c:pt idx="33890">
                  <c:v>33.890000000000043</c:v>
                </c:pt>
                <c:pt idx="33891">
                  <c:v>33.89100000000002</c:v>
                </c:pt>
                <c:pt idx="33892">
                  <c:v>33.891999999999996</c:v>
                </c:pt>
                <c:pt idx="33893">
                  <c:v>33.893000000000029</c:v>
                </c:pt>
                <c:pt idx="33894">
                  <c:v>33.894000000000005</c:v>
                </c:pt>
                <c:pt idx="33895">
                  <c:v>33.895000000000039</c:v>
                </c:pt>
                <c:pt idx="33896">
                  <c:v>33.896000000000015</c:v>
                </c:pt>
                <c:pt idx="33897">
                  <c:v>33.896999999999991</c:v>
                </c:pt>
                <c:pt idx="33898">
                  <c:v>33.898000000000025</c:v>
                </c:pt>
                <c:pt idx="33899">
                  <c:v>33.899000000000001</c:v>
                </c:pt>
                <c:pt idx="33900">
                  <c:v>33.900000000000034</c:v>
                </c:pt>
                <c:pt idx="33901">
                  <c:v>33.90100000000001</c:v>
                </c:pt>
                <c:pt idx="33902">
                  <c:v>33.902000000000044</c:v>
                </c:pt>
                <c:pt idx="33903">
                  <c:v>33.90300000000002</c:v>
                </c:pt>
                <c:pt idx="33904">
                  <c:v>33.903999999999996</c:v>
                </c:pt>
                <c:pt idx="33905">
                  <c:v>33.90500000000003</c:v>
                </c:pt>
                <c:pt idx="33906">
                  <c:v>33.906000000000006</c:v>
                </c:pt>
                <c:pt idx="33907">
                  <c:v>33.907000000000039</c:v>
                </c:pt>
                <c:pt idx="33908">
                  <c:v>33.908000000000015</c:v>
                </c:pt>
                <c:pt idx="33909">
                  <c:v>33.908999999999992</c:v>
                </c:pt>
                <c:pt idx="33910">
                  <c:v>33.910000000000025</c:v>
                </c:pt>
                <c:pt idx="33911">
                  <c:v>33.911000000000001</c:v>
                </c:pt>
                <c:pt idx="33912">
                  <c:v>33.912000000000035</c:v>
                </c:pt>
                <c:pt idx="33913">
                  <c:v>33.913000000000011</c:v>
                </c:pt>
                <c:pt idx="33914">
                  <c:v>33.914000000000044</c:v>
                </c:pt>
                <c:pt idx="33915">
                  <c:v>33.91500000000002</c:v>
                </c:pt>
                <c:pt idx="33916">
                  <c:v>33.915999999999997</c:v>
                </c:pt>
                <c:pt idx="33917">
                  <c:v>33.91700000000003</c:v>
                </c:pt>
                <c:pt idx="33918">
                  <c:v>33.918000000000006</c:v>
                </c:pt>
                <c:pt idx="33919">
                  <c:v>33.91900000000004</c:v>
                </c:pt>
                <c:pt idx="33920">
                  <c:v>33.920000000000016</c:v>
                </c:pt>
                <c:pt idx="33921">
                  <c:v>33.920999999999992</c:v>
                </c:pt>
                <c:pt idx="33922">
                  <c:v>33.922000000000025</c:v>
                </c:pt>
                <c:pt idx="33923">
                  <c:v>33.923000000000002</c:v>
                </c:pt>
                <c:pt idx="33924">
                  <c:v>33.924000000000035</c:v>
                </c:pt>
                <c:pt idx="33925">
                  <c:v>33.925000000000011</c:v>
                </c:pt>
                <c:pt idx="33926">
                  <c:v>33.926000000000045</c:v>
                </c:pt>
                <c:pt idx="33927">
                  <c:v>33.927000000000021</c:v>
                </c:pt>
                <c:pt idx="33928">
                  <c:v>33.927999999999997</c:v>
                </c:pt>
                <c:pt idx="33929">
                  <c:v>33.92900000000003</c:v>
                </c:pt>
                <c:pt idx="33930">
                  <c:v>33.930000000000007</c:v>
                </c:pt>
                <c:pt idx="33931">
                  <c:v>33.93100000000004</c:v>
                </c:pt>
                <c:pt idx="33932">
                  <c:v>33.932000000000016</c:v>
                </c:pt>
                <c:pt idx="33933">
                  <c:v>33.932999999999993</c:v>
                </c:pt>
                <c:pt idx="33934">
                  <c:v>33.934000000000026</c:v>
                </c:pt>
                <c:pt idx="33935">
                  <c:v>33.935000000000002</c:v>
                </c:pt>
                <c:pt idx="33936">
                  <c:v>33.936000000000035</c:v>
                </c:pt>
                <c:pt idx="33937">
                  <c:v>33.937000000000012</c:v>
                </c:pt>
                <c:pt idx="33938">
                  <c:v>33.938000000000045</c:v>
                </c:pt>
                <c:pt idx="33939">
                  <c:v>33.939000000000021</c:v>
                </c:pt>
                <c:pt idx="33940">
                  <c:v>33.94</c:v>
                </c:pt>
                <c:pt idx="33941">
                  <c:v>33.941000000000031</c:v>
                </c:pt>
                <c:pt idx="33942">
                  <c:v>33.942000000000007</c:v>
                </c:pt>
                <c:pt idx="33943">
                  <c:v>33.94300000000004</c:v>
                </c:pt>
                <c:pt idx="33944">
                  <c:v>33.944000000000017</c:v>
                </c:pt>
                <c:pt idx="33945">
                  <c:v>33.944999999999993</c:v>
                </c:pt>
                <c:pt idx="33946">
                  <c:v>33.946000000000026</c:v>
                </c:pt>
                <c:pt idx="33947">
                  <c:v>33.947000000000003</c:v>
                </c:pt>
                <c:pt idx="33948">
                  <c:v>33.948000000000036</c:v>
                </c:pt>
                <c:pt idx="33949">
                  <c:v>33.949000000000012</c:v>
                </c:pt>
                <c:pt idx="33950">
                  <c:v>33.950000000000045</c:v>
                </c:pt>
                <c:pt idx="33951">
                  <c:v>33.951000000000022</c:v>
                </c:pt>
                <c:pt idx="33952">
                  <c:v>33.951999999999998</c:v>
                </c:pt>
                <c:pt idx="33953">
                  <c:v>33.953000000000031</c:v>
                </c:pt>
                <c:pt idx="33954">
                  <c:v>33.954000000000008</c:v>
                </c:pt>
                <c:pt idx="33955">
                  <c:v>33.955000000000041</c:v>
                </c:pt>
                <c:pt idx="33956">
                  <c:v>33.956000000000017</c:v>
                </c:pt>
                <c:pt idx="33957">
                  <c:v>33.956999999999994</c:v>
                </c:pt>
                <c:pt idx="33958">
                  <c:v>33.958000000000027</c:v>
                </c:pt>
                <c:pt idx="33959">
                  <c:v>33.959000000000003</c:v>
                </c:pt>
                <c:pt idx="33960">
                  <c:v>33.960000000000036</c:v>
                </c:pt>
                <c:pt idx="33961">
                  <c:v>33.961000000000013</c:v>
                </c:pt>
                <c:pt idx="33962">
                  <c:v>33.962000000000046</c:v>
                </c:pt>
                <c:pt idx="33963">
                  <c:v>33.963000000000022</c:v>
                </c:pt>
                <c:pt idx="33964">
                  <c:v>33.963999999999999</c:v>
                </c:pt>
                <c:pt idx="33965">
                  <c:v>33.965000000000032</c:v>
                </c:pt>
                <c:pt idx="33966">
                  <c:v>33.966000000000008</c:v>
                </c:pt>
                <c:pt idx="33967">
                  <c:v>33.967000000000041</c:v>
                </c:pt>
                <c:pt idx="33968">
                  <c:v>33.968000000000018</c:v>
                </c:pt>
                <c:pt idx="33969">
                  <c:v>33.968999999999994</c:v>
                </c:pt>
                <c:pt idx="33970">
                  <c:v>33.970000000000027</c:v>
                </c:pt>
                <c:pt idx="33971">
                  <c:v>33.971000000000004</c:v>
                </c:pt>
                <c:pt idx="33972">
                  <c:v>33.972000000000037</c:v>
                </c:pt>
                <c:pt idx="33973">
                  <c:v>33.973000000000013</c:v>
                </c:pt>
                <c:pt idx="33974">
                  <c:v>33.974000000000046</c:v>
                </c:pt>
                <c:pt idx="33975">
                  <c:v>33.975000000000023</c:v>
                </c:pt>
                <c:pt idx="33976">
                  <c:v>33.975999999999999</c:v>
                </c:pt>
                <c:pt idx="33977">
                  <c:v>33.977000000000032</c:v>
                </c:pt>
                <c:pt idx="33978">
                  <c:v>33.978000000000009</c:v>
                </c:pt>
                <c:pt idx="33979">
                  <c:v>33.979000000000042</c:v>
                </c:pt>
                <c:pt idx="33980">
                  <c:v>33.980000000000018</c:v>
                </c:pt>
                <c:pt idx="33981">
                  <c:v>33.980999999999995</c:v>
                </c:pt>
                <c:pt idx="33982">
                  <c:v>33.982000000000028</c:v>
                </c:pt>
                <c:pt idx="33983">
                  <c:v>33.983000000000004</c:v>
                </c:pt>
                <c:pt idx="33984">
                  <c:v>33.984000000000037</c:v>
                </c:pt>
                <c:pt idx="33985">
                  <c:v>33.985000000000014</c:v>
                </c:pt>
                <c:pt idx="33986">
                  <c:v>33.98599999999999</c:v>
                </c:pt>
                <c:pt idx="33987">
                  <c:v>33.987000000000023</c:v>
                </c:pt>
                <c:pt idx="33988">
                  <c:v>33.988</c:v>
                </c:pt>
                <c:pt idx="33989">
                  <c:v>33.989000000000033</c:v>
                </c:pt>
                <c:pt idx="33990">
                  <c:v>33.990000000000009</c:v>
                </c:pt>
                <c:pt idx="33991">
                  <c:v>33.991000000000042</c:v>
                </c:pt>
                <c:pt idx="33992">
                  <c:v>33.992000000000019</c:v>
                </c:pt>
                <c:pt idx="33993">
                  <c:v>33.992999999999995</c:v>
                </c:pt>
                <c:pt idx="33994">
                  <c:v>33.994000000000028</c:v>
                </c:pt>
                <c:pt idx="33995">
                  <c:v>33.995000000000005</c:v>
                </c:pt>
                <c:pt idx="33996">
                  <c:v>33.996000000000038</c:v>
                </c:pt>
                <c:pt idx="33997">
                  <c:v>33.997000000000014</c:v>
                </c:pt>
                <c:pt idx="33998">
                  <c:v>33.99799999999999</c:v>
                </c:pt>
                <c:pt idx="33999">
                  <c:v>33.999000000000024</c:v>
                </c:pt>
                <c:pt idx="34000">
                  <c:v>34</c:v>
                </c:pt>
                <c:pt idx="34001">
                  <c:v>34.001000000000033</c:v>
                </c:pt>
                <c:pt idx="34002">
                  <c:v>34.00200000000001</c:v>
                </c:pt>
                <c:pt idx="34003">
                  <c:v>34.003000000000043</c:v>
                </c:pt>
                <c:pt idx="34004">
                  <c:v>34.004000000000019</c:v>
                </c:pt>
                <c:pt idx="34005">
                  <c:v>34.004999999999995</c:v>
                </c:pt>
                <c:pt idx="34006">
                  <c:v>34.006000000000029</c:v>
                </c:pt>
                <c:pt idx="34007">
                  <c:v>34.007000000000005</c:v>
                </c:pt>
                <c:pt idx="34008">
                  <c:v>34.008000000000038</c:v>
                </c:pt>
                <c:pt idx="34009">
                  <c:v>34.009000000000015</c:v>
                </c:pt>
                <c:pt idx="34010">
                  <c:v>34.009999999999991</c:v>
                </c:pt>
                <c:pt idx="34011">
                  <c:v>34.011000000000024</c:v>
                </c:pt>
                <c:pt idx="34012">
                  <c:v>34.012</c:v>
                </c:pt>
                <c:pt idx="34013">
                  <c:v>34.013000000000034</c:v>
                </c:pt>
                <c:pt idx="34014">
                  <c:v>34.01400000000001</c:v>
                </c:pt>
                <c:pt idx="34015">
                  <c:v>34.015000000000043</c:v>
                </c:pt>
                <c:pt idx="34016">
                  <c:v>34.01600000000002</c:v>
                </c:pt>
                <c:pt idx="34017">
                  <c:v>34.016999999999996</c:v>
                </c:pt>
                <c:pt idx="34018">
                  <c:v>34.018000000000029</c:v>
                </c:pt>
                <c:pt idx="34019">
                  <c:v>34.019000000000005</c:v>
                </c:pt>
                <c:pt idx="34020">
                  <c:v>34.020000000000039</c:v>
                </c:pt>
                <c:pt idx="34021">
                  <c:v>34.021000000000015</c:v>
                </c:pt>
                <c:pt idx="34022">
                  <c:v>34.021999999999991</c:v>
                </c:pt>
                <c:pt idx="34023">
                  <c:v>34.023000000000025</c:v>
                </c:pt>
                <c:pt idx="34024">
                  <c:v>34.024000000000001</c:v>
                </c:pt>
                <c:pt idx="34025">
                  <c:v>34.025000000000034</c:v>
                </c:pt>
                <c:pt idx="34026">
                  <c:v>34.02600000000001</c:v>
                </c:pt>
                <c:pt idx="34027">
                  <c:v>34.027000000000044</c:v>
                </c:pt>
                <c:pt idx="34028">
                  <c:v>34.02800000000002</c:v>
                </c:pt>
                <c:pt idx="34029">
                  <c:v>34.028999999999996</c:v>
                </c:pt>
                <c:pt idx="34030">
                  <c:v>34.03000000000003</c:v>
                </c:pt>
                <c:pt idx="34031">
                  <c:v>34.031000000000006</c:v>
                </c:pt>
                <c:pt idx="34032">
                  <c:v>34.032000000000039</c:v>
                </c:pt>
                <c:pt idx="34033">
                  <c:v>34.033000000000015</c:v>
                </c:pt>
                <c:pt idx="34034">
                  <c:v>34.033999999999992</c:v>
                </c:pt>
                <c:pt idx="34035">
                  <c:v>34.035000000000025</c:v>
                </c:pt>
                <c:pt idx="34036">
                  <c:v>34.036000000000001</c:v>
                </c:pt>
                <c:pt idx="34037">
                  <c:v>34.037000000000035</c:v>
                </c:pt>
                <c:pt idx="34038">
                  <c:v>34.038000000000011</c:v>
                </c:pt>
                <c:pt idx="34039">
                  <c:v>34.039000000000044</c:v>
                </c:pt>
                <c:pt idx="34040">
                  <c:v>34.04000000000002</c:v>
                </c:pt>
                <c:pt idx="34041">
                  <c:v>34.040999999999997</c:v>
                </c:pt>
                <c:pt idx="34042">
                  <c:v>34.04200000000003</c:v>
                </c:pt>
                <c:pt idx="34043">
                  <c:v>34.043000000000006</c:v>
                </c:pt>
                <c:pt idx="34044">
                  <c:v>34.04400000000004</c:v>
                </c:pt>
                <c:pt idx="34045">
                  <c:v>34.045000000000016</c:v>
                </c:pt>
                <c:pt idx="34046">
                  <c:v>34.045999999999992</c:v>
                </c:pt>
                <c:pt idx="34047">
                  <c:v>34.047000000000025</c:v>
                </c:pt>
                <c:pt idx="34048">
                  <c:v>34.048000000000002</c:v>
                </c:pt>
                <c:pt idx="34049">
                  <c:v>34.049000000000035</c:v>
                </c:pt>
                <c:pt idx="34050">
                  <c:v>34.050000000000011</c:v>
                </c:pt>
                <c:pt idx="34051">
                  <c:v>34.051000000000045</c:v>
                </c:pt>
                <c:pt idx="34052">
                  <c:v>34.052000000000021</c:v>
                </c:pt>
                <c:pt idx="34053">
                  <c:v>34.052999999999997</c:v>
                </c:pt>
                <c:pt idx="34054">
                  <c:v>34.05400000000003</c:v>
                </c:pt>
                <c:pt idx="34055">
                  <c:v>34.055000000000007</c:v>
                </c:pt>
                <c:pt idx="34056">
                  <c:v>34.05600000000004</c:v>
                </c:pt>
                <c:pt idx="34057">
                  <c:v>34.057000000000016</c:v>
                </c:pt>
                <c:pt idx="34058">
                  <c:v>34.057999999999993</c:v>
                </c:pt>
                <c:pt idx="34059">
                  <c:v>34.059000000000026</c:v>
                </c:pt>
                <c:pt idx="34060">
                  <c:v>34.06</c:v>
                </c:pt>
                <c:pt idx="34061">
                  <c:v>34.061000000000035</c:v>
                </c:pt>
                <c:pt idx="34062">
                  <c:v>34.062000000000012</c:v>
                </c:pt>
                <c:pt idx="34063">
                  <c:v>34.063000000000045</c:v>
                </c:pt>
                <c:pt idx="34064">
                  <c:v>34.064000000000021</c:v>
                </c:pt>
                <c:pt idx="34065">
                  <c:v>34.064999999999998</c:v>
                </c:pt>
                <c:pt idx="34066">
                  <c:v>34.066000000000031</c:v>
                </c:pt>
                <c:pt idx="34067">
                  <c:v>34.067000000000007</c:v>
                </c:pt>
                <c:pt idx="34068">
                  <c:v>34.06800000000004</c:v>
                </c:pt>
                <c:pt idx="34069">
                  <c:v>34.069000000000017</c:v>
                </c:pt>
                <c:pt idx="34070">
                  <c:v>34.069999999999993</c:v>
                </c:pt>
                <c:pt idx="34071">
                  <c:v>34.071000000000026</c:v>
                </c:pt>
                <c:pt idx="34072">
                  <c:v>34.072000000000003</c:v>
                </c:pt>
                <c:pt idx="34073">
                  <c:v>34.073000000000036</c:v>
                </c:pt>
                <c:pt idx="34074">
                  <c:v>34.074000000000012</c:v>
                </c:pt>
                <c:pt idx="34075">
                  <c:v>34.075000000000045</c:v>
                </c:pt>
                <c:pt idx="34076">
                  <c:v>34.076000000000022</c:v>
                </c:pt>
                <c:pt idx="34077">
                  <c:v>34.076999999999998</c:v>
                </c:pt>
                <c:pt idx="34078">
                  <c:v>34.078000000000031</c:v>
                </c:pt>
                <c:pt idx="34079">
                  <c:v>34.079000000000008</c:v>
                </c:pt>
                <c:pt idx="34080">
                  <c:v>34.080000000000041</c:v>
                </c:pt>
                <c:pt idx="34081">
                  <c:v>34.081000000000017</c:v>
                </c:pt>
                <c:pt idx="34082">
                  <c:v>34.081999999999994</c:v>
                </c:pt>
                <c:pt idx="34083">
                  <c:v>34.083000000000027</c:v>
                </c:pt>
                <c:pt idx="34084">
                  <c:v>34.084000000000003</c:v>
                </c:pt>
                <c:pt idx="34085">
                  <c:v>34.085000000000036</c:v>
                </c:pt>
                <c:pt idx="34086">
                  <c:v>34.086000000000013</c:v>
                </c:pt>
                <c:pt idx="34087">
                  <c:v>34.087000000000046</c:v>
                </c:pt>
                <c:pt idx="34088">
                  <c:v>34.088000000000022</c:v>
                </c:pt>
                <c:pt idx="34089">
                  <c:v>34.088999999999999</c:v>
                </c:pt>
                <c:pt idx="34090">
                  <c:v>34.090000000000032</c:v>
                </c:pt>
                <c:pt idx="34091">
                  <c:v>34.091000000000008</c:v>
                </c:pt>
                <c:pt idx="34092">
                  <c:v>34.092000000000041</c:v>
                </c:pt>
                <c:pt idx="34093">
                  <c:v>34.093000000000018</c:v>
                </c:pt>
                <c:pt idx="34094">
                  <c:v>34.093999999999994</c:v>
                </c:pt>
                <c:pt idx="34095">
                  <c:v>34.095000000000027</c:v>
                </c:pt>
                <c:pt idx="34096">
                  <c:v>34.096000000000004</c:v>
                </c:pt>
                <c:pt idx="34097">
                  <c:v>34.097000000000037</c:v>
                </c:pt>
                <c:pt idx="34098">
                  <c:v>34.098000000000013</c:v>
                </c:pt>
                <c:pt idx="34099">
                  <c:v>34.099000000000046</c:v>
                </c:pt>
                <c:pt idx="34100">
                  <c:v>34.100000000000023</c:v>
                </c:pt>
                <c:pt idx="34101">
                  <c:v>34.100999999999999</c:v>
                </c:pt>
                <c:pt idx="34102">
                  <c:v>34.102000000000032</c:v>
                </c:pt>
                <c:pt idx="34103">
                  <c:v>34.103000000000009</c:v>
                </c:pt>
                <c:pt idx="34104">
                  <c:v>34.104000000000042</c:v>
                </c:pt>
                <c:pt idx="34105">
                  <c:v>34.105000000000018</c:v>
                </c:pt>
                <c:pt idx="34106">
                  <c:v>34.105999999999995</c:v>
                </c:pt>
                <c:pt idx="34107">
                  <c:v>34.107000000000028</c:v>
                </c:pt>
                <c:pt idx="34108">
                  <c:v>34.108000000000004</c:v>
                </c:pt>
                <c:pt idx="34109">
                  <c:v>34.109000000000037</c:v>
                </c:pt>
                <c:pt idx="34110">
                  <c:v>34.110000000000014</c:v>
                </c:pt>
                <c:pt idx="34111">
                  <c:v>34.11099999999999</c:v>
                </c:pt>
                <c:pt idx="34112">
                  <c:v>34.112000000000023</c:v>
                </c:pt>
                <c:pt idx="34113">
                  <c:v>34.113</c:v>
                </c:pt>
                <c:pt idx="34114">
                  <c:v>34.114000000000033</c:v>
                </c:pt>
                <c:pt idx="34115">
                  <c:v>34.115000000000009</c:v>
                </c:pt>
                <c:pt idx="34116">
                  <c:v>34.116000000000042</c:v>
                </c:pt>
                <c:pt idx="34117">
                  <c:v>34.117000000000019</c:v>
                </c:pt>
                <c:pt idx="34118">
                  <c:v>34.117999999999995</c:v>
                </c:pt>
                <c:pt idx="34119">
                  <c:v>34.119000000000028</c:v>
                </c:pt>
                <c:pt idx="34120">
                  <c:v>34.120000000000005</c:v>
                </c:pt>
                <c:pt idx="34121">
                  <c:v>34.121000000000038</c:v>
                </c:pt>
                <c:pt idx="34122">
                  <c:v>34.122000000000014</c:v>
                </c:pt>
                <c:pt idx="34123">
                  <c:v>34.12299999999999</c:v>
                </c:pt>
                <c:pt idx="34124">
                  <c:v>34.124000000000024</c:v>
                </c:pt>
                <c:pt idx="34125">
                  <c:v>34.125</c:v>
                </c:pt>
                <c:pt idx="34126">
                  <c:v>34.126000000000033</c:v>
                </c:pt>
                <c:pt idx="34127">
                  <c:v>34.12700000000001</c:v>
                </c:pt>
                <c:pt idx="34128">
                  <c:v>34.128000000000043</c:v>
                </c:pt>
                <c:pt idx="34129">
                  <c:v>34.129000000000019</c:v>
                </c:pt>
                <c:pt idx="34130">
                  <c:v>34.129999999999995</c:v>
                </c:pt>
                <c:pt idx="34131">
                  <c:v>34.131000000000029</c:v>
                </c:pt>
                <c:pt idx="34132">
                  <c:v>34.132000000000005</c:v>
                </c:pt>
                <c:pt idx="34133">
                  <c:v>34.133000000000038</c:v>
                </c:pt>
                <c:pt idx="34134">
                  <c:v>34.134000000000015</c:v>
                </c:pt>
                <c:pt idx="34135">
                  <c:v>34.134999999999991</c:v>
                </c:pt>
                <c:pt idx="34136">
                  <c:v>34.136000000000024</c:v>
                </c:pt>
                <c:pt idx="34137">
                  <c:v>34.137</c:v>
                </c:pt>
                <c:pt idx="34138">
                  <c:v>34.138000000000034</c:v>
                </c:pt>
                <c:pt idx="34139">
                  <c:v>34.13900000000001</c:v>
                </c:pt>
                <c:pt idx="34140">
                  <c:v>34.140000000000043</c:v>
                </c:pt>
                <c:pt idx="34141">
                  <c:v>34.14100000000002</c:v>
                </c:pt>
                <c:pt idx="34142">
                  <c:v>34.141999999999996</c:v>
                </c:pt>
                <c:pt idx="34143">
                  <c:v>34.143000000000029</c:v>
                </c:pt>
                <c:pt idx="34144">
                  <c:v>34.144000000000005</c:v>
                </c:pt>
                <c:pt idx="34145">
                  <c:v>34.145000000000039</c:v>
                </c:pt>
                <c:pt idx="34146">
                  <c:v>34.146000000000015</c:v>
                </c:pt>
                <c:pt idx="34147">
                  <c:v>34.146999999999991</c:v>
                </c:pt>
                <c:pt idx="34148">
                  <c:v>34.148000000000025</c:v>
                </c:pt>
                <c:pt idx="34149">
                  <c:v>34.149000000000001</c:v>
                </c:pt>
                <c:pt idx="34150">
                  <c:v>34.150000000000034</c:v>
                </c:pt>
                <c:pt idx="34151">
                  <c:v>34.15100000000001</c:v>
                </c:pt>
                <c:pt idx="34152">
                  <c:v>34.152000000000044</c:v>
                </c:pt>
                <c:pt idx="34153">
                  <c:v>34.15300000000002</c:v>
                </c:pt>
                <c:pt idx="34154">
                  <c:v>34.153999999999996</c:v>
                </c:pt>
                <c:pt idx="34155">
                  <c:v>34.15500000000003</c:v>
                </c:pt>
                <c:pt idx="34156">
                  <c:v>34.156000000000006</c:v>
                </c:pt>
                <c:pt idx="34157">
                  <c:v>34.157000000000039</c:v>
                </c:pt>
                <c:pt idx="34158">
                  <c:v>34.158000000000015</c:v>
                </c:pt>
                <c:pt idx="34159">
                  <c:v>34.158999999999992</c:v>
                </c:pt>
                <c:pt idx="34160">
                  <c:v>34.160000000000025</c:v>
                </c:pt>
                <c:pt idx="34161">
                  <c:v>34.161000000000001</c:v>
                </c:pt>
                <c:pt idx="34162">
                  <c:v>34.162000000000035</c:v>
                </c:pt>
                <c:pt idx="34163">
                  <c:v>34.163000000000011</c:v>
                </c:pt>
                <c:pt idx="34164">
                  <c:v>34.164000000000044</c:v>
                </c:pt>
                <c:pt idx="34165">
                  <c:v>34.16500000000002</c:v>
                </c:pt>
                <c:pt idx="34166">
                  <c:v>34.165999999999997</c:v>
                </c:pt>
                <c:pt idx="34167">
                  <c:v>34.16700000000003</c:v>
                </c:pt>
                <c:pt idx="34168">
                  <c:v>34.168000000000006</c:v>
                </c:pt>
                <c:pt idx="34169">
                  <c:v>34.16900000000004</c:v>
                </c:pt>
                <c:pt idx="34170">
                  <c:v>34.170000000000016</c:v>
                </c:pt>
                <c:pt idx="34171">
                  <c:v>34.170999999999992</c:v>
                </c:pt>
                <c:pt idx="34172">
                  <c:v>34.172000000000025</c:v>
                </c:pt>
                <c:pt idx="34173">
                  <c:v>34.173000000000002</c:v>
                </c:pt>
                <c:pt idx="34174">
                  <c:v>34.174000000000035</c:v>
                </c:pt>
                <c:pt idx="34175">
                  <c:v>34.175000000000011</c:v>
                </c:pt>
                <c:pt idx="34176">
                  <c:v>34.176000000000045</c:v>
                </c:pt>
                <c:pt idx="34177">
                  <c:v>34.177000000000021</c:v>
                </c:pt>
                <c:pt idx="34178">
                  <c:v>34.177999999999997</c:v>
                </c:pt>
                <c:pt idx="34179">
                  <c:v>34.17900000000003</c:v>
                </c:pt>
                <c:pt idx="34180">
                  <c:v>34.180000000000007</c:v>
                </c:pt>
                <c:pt idx="34181">
                  <c:v>34.18100000000004</c:v>
                </c:pt>
                <c:pt idx="34182">
                  <c:v>34.182000000000016</c:v>
                </c:pt>
                <c:pt idx="34183">
                  <c:v>34.182999999999993</c:v>
                </c:pt>
                <c:pt idx="34184">
                  <c:v>34.184000000000026</c:v>
                </c:pt>
                <c:pt idx="34185">
                  <c:v>34.185000000000002</c:v>
                </c:pt>
                <c:pt idx="34186">
                  <c:v>34.186000000000035</c:v>
                </c:pt>
                <c:pt idx="34187">
                  <c:v>34.187000000000012</c:v>
                </c:pt>
                <c:pt idx="34188">
                  <c:v>34.188000000000045</c:v>
                </c:pt>
                <c:pt idx="34189">
                  <c:v>34.189000000000021</c:v>
                </c:pt>
                <c:pt idx="34190">
                  <c:v>34.19</c:v>
                </c:pt>
                <c:pt idx="34191">
                  <c:v>34.191000000000031</c:v>
                </c:pt>
                <c:pt idx="34192">
                  <c:v>34.192000000000007</c:v>
                </c:pt>
                <c:pt idx="34193">
                  <c:v>34.19300000000004</c:v>
                </c:pt>
                <c:pt idx="34194">
                  <c:v>34.194000000000017</c:v>
                </c:pt>
                <c:pt idx="34195">
                  <c:v>34.194999999999993</c:v>
                </c:pt>
                <c:pt idx="34196">
                  <c:v>34.196000000000026</c:v>
                </c:pt>
                <c:pt idx="34197">
                  <c:v>34.197000000000003</c:v>
                </c:pt>
                <c:pt idx="34198">
                  <c:v>34.198000000000036</c:v>
                </c:pt>
                <c:pt idx="34199">
                  <c:v>34.199000000000012</c:v>
                </c:pt>
                <c:pt idx="34200">
                  <c:v>34.200000000000045</c:v>
                </c:pt>
                <c:pt idx="34201">
                  <c:v>34.201000000000022</c:v>
                </c:pt>
                <c:pt idx="34202">
                  <c:v>34.201999999999998</c:v>
                </c:pt>
                <c:pt idx="34203">
                  <c:v>34.203000000000031</c:v>
                </c:pt>
                <c:pt idx="34204">
                  <c:v>34.204000000000008</c:v>
                </c:pt>
                <c:pt idx="34205">
                  <c:v>34.205000000000041</c:v>
                </c:pt>
                <c:pt idx="34206">
                  <c:v>34.206000000000017</c:v>
                </c:pt>
                <c:pt idx="34207">
                  <c:v>34.206999999999994</c:v>
                </c:pt>
                <c:pt idx="34208">
                  <c:v>34.208000000000027</c:v>
                </c:pt>
                <c:pt idx="34209">
                  <c:v>34.209000000000003</c:v>
                </c:pt>
                <c:pt idx="34210">
                  <c:v>34.210000000000036</c:v>
                </c:pt>
                <c:pt idx="34211">
                  <c:v>34.211000000000013</c:v>
                </c:pt>
                <c:pt idx="34212">
                  <c:v>34.212000000000046</c:v>
                </c:pt>
                <c:pt idx="34213">
                  <c:v>34.213000000000022</c:v>
                </c:pt>
                <c:pt idx="34214">
                  <c:v>34.213999999999999</c:v>
                </c:pt>
                <c:pt idx="34215">
                  <c:v>34.215000000000032</c:v>
                </c:pt>
                <c:pt idx="34216">
                  <c:v>34.216000000000008</c:v>
                </c:pt>
                <c:pt idx="34217">
                  <c:v>34.217000000000041</c:v>
                </c:pt>
                <c:pt idx="34218">
                  <c:v>34.218000000000018</c:v>
                </c:pt>
                <c:pt idx="34219">
                  <c:v>34.218999999999994</c:v>
                </c:pt>
                <c:pt idx="34220">
                  <c:v>34.220000000000027</c:v>
                </c:pt>
                <c:pt idx="34221">
                  <c:v>34.221000000000004</c:v>
                </c:pt>
                <c:pt idx="34222">
                  <c:v>34.222000000000037</c:v>
                </c:pt>
                <c:pt idx="34223">
                  <c:v>34.223000000000013</c:v>
                </c:pt>
                <c:pt idx="34224">
                  <c:v>34.224000000000046</c:v>
                </c:pt>
                <c:pt idx="34225">
                  <c:v>34.225000000000023</c:v>
                </c:pt>
                <c:pt idx="34226">
                  <c:v>34.225999999999999</c:v>
                </c:pt>
                <c:pt idx="34227">
                  <c:v>34.227000000000032</c:v>
                </c:pt>
                <c:pt idx="34228">
                  <c:v>34.228000000000009</c:v>
                </c:pt>
                <c:pt idx="34229">
                  <c:v>34.229000000000042</c:v>
                </c:pt>
                <c:pt idx="34230">
                  <c:v>34.230000000000018</c:v>
                </c:pt>
                <c:pt idx="34231">
                  <c:v>34.230999999999995</c:v>
                </c:pt>
                <c:pt idx="34232">
                  <c:v>34.232000000000028</c:v>
                </c:pt>
                <c:pt idx="34233">
                  <c:v>34.233000000000004</c:v>
                </c:pt>
                <c:pt idx="34234">
                  <c:v>34.234000000000037</c:v>
                </c:pt>
                <c:pt idx="34235">
                  <c:v>34.235000000000014</c:v>
                </c:pt>
                <c:pt idx="34236">
                  <c:v>34.23599999999999</c:v>
                </c:pt>
                <c:pt idx="34237">
                  <c:v>34.237000000000023</c:v>
                </c:pt>
                <c:pt idx="34238">
                  <c:v>34.238</c:v>
                </c:pt>
                <c:pt idx="34239">
                  <c:v>34.239000000000033</c:v>
                </c:pt>
                <c:pt idx="34240">
                  <c:v>34.240000000000009</c:v>
                </c:pt>
                <c:pt idx="34241">
                  <c:v>34.241000000000042</c:v>
                </c:pt>
                <c:pt idx="34242">
                  <c:v>34.242000000000019</c:v>
                </c:pt>
                <c:pt idx="34243">
                  <c:v>34.242999999999995</c:v>
                </c:pt>
                <c:pt idx="34244">
                  <c:v>34.244000000000028</c:v>
                </c:pt>
                <c:pt idx="34245">
                  <c:v>34.245000000000005</c:v>
                </c:pt>
                <c:pt idx="34246">
                  <c:v>34.246000000000038</c:v>
                </c:pt>
                <c:pt idx="34247">
                  <c:v>34.247000000000014</c:v>
                </c:pt>
                <c:pt idx="34248">
                  <c:v>34.24799999999999</c:v>
                </c:pt>
                <c:pt idx="34249">
                  <c:v>34.249000000000024</c:v>
                </c:pt>
                <c:pt idx="34250">
                  <c:v>34.25</c:v>
                </c:pt>
                <c:pt idx="34251">
                  <c:v>34.251000000000033</c:v>
                </c:pt>
                <c:pt idx="34252">
                  <c:v>34.25200000000001</c:v>
                </c:pt>
                <c:pt idx="34253">
                  <c:v>34.253000000000043</c:v>
                </c:pt>
                <c:pt idx="34254">
                  <c:v>34.254000000000019</c:v>
                </c:pt>
                <c:pt idx="34255">
                  <c:v>34.254999999999995</c:v>
                </c:pt>
                <c:pt idx="34256">
                  <c:v>34.256000000000029</c:v>
                </c:pt>
                <c:pt idx="34257">
                  <c:v>34.257000000000005</c:v>
                </c:pt>
                <c:pt idx="34258">
                  <c:v>34.258000000000038</c:v>
                </c:pt>
                <c:pt idx="34259">
                  <c:v>34.259000000000015</c:v>
                </c:pt>
                <c:pt idx="34260">
                  <c:v>34.259999999999991</c:v>
                </c:pt>
                <c:pt idx="34261">
                  <c:v>34.261000000000024</c:v>
                </c:pt>
                <c:pt idx="34262">
                  <c:v>34.262</c:v>
                </c:pt>
                <c:pt idx="34263">
                  <c:v>34.263000000000034</c:v>
                </c:pt>
                <c:pt idx="34264">
                  <c:v>34.26400000000001</c:v>
                </c:pt>
                <c:pt idx="34265">
                  <c:v>34.265000000000043</c:v>
                </c:pt>
                <c:pt idx="34266">
                  <c:v>34.26600000000002</c:v>
                </c:pt>
                <c:pt idx="34267">
                  <c:v>34.266999999999996</c:v>
                </c:pt>
                <c:pt idx="34268">
                  <c:v>34.268000000000029</c:v>
                </c:pt>
                <c:pt idx="34269">
                  <c:v>34.269000000000005</c:v>
                </c:pt>
                <c:pt idx="34270">
                  <c:v>34.270000000000039</c:v>
                </c:pt>
                <c:pt idx="34271">
                  <c:v>34.271000000000015</c:v>
                </c:pt>
                <c:pt idx="34272">
                  <c:v>34.271999999999991</c:v>
                </c:pt>
                <c:pt idx="34273">
                  <c:v>34.273000000000025</c:v>
                </c:pt>
                <c:pt idx="34274">
                  <c:v>34.274000000000001</c:v>
                </c:pt>
                <c:pt idx="34275">
                  <c:v>34.275000000000034</c:v>
                </c:pt>
                <c:pt idx="34276">
                  <c:v>34.27600000000001</c:v>
                </c:pt>
                <c:pt idx="34277">
                  <c:v>34.277000000000044</c:v>
                </c:pt>
                <c:pt idx="34278">
                  <c:v>34.27800000000002</c:v>
                </c:pt>
                <c:pt idx="34279">
                  <c:v>34.278999999999996</c:v>
                </c:pt>
                <c:pt idx="34280">
                  <c:v>34.28000000000003</c:v>
                </c:pt>
                <c:pt idx="34281">
                  <c:v>34.281000000000006</c:v>
                </c:pt>
                <c:pt idx="34282">
                  <c:v>34.282000000000039</c:v>
                </c:pt>
                <c:pt idx="34283">
                  <c:v>34.283000000000015</c:v>
                </c:pt>
                <c:pt idx="34284">
                  <c:v>34.283999999999992</c:v>
                </c:pt>
                <c:pt idx="34285">
                  <c:v>34.285000000000025</c:v>
                </c:pt>
                <c:pt idx="34286">
                  <c:v>34.286000000000001</c:v>
                </c:pt>
                <c:pt idx="34287">
                  <c:v>34.287000000000035</c:v>
                </c:pt>
                <c:pt idx="34288">
                  <c:v>34.288000000000011</c:v>
                </c:pt>
                <c:pt idx="34289">
                  <c:v>34.289000000000044</c:v>
                </c:pt>
                <c:pt idx="34290">
                  <c:v>34.29000000000002</c:v>
                </c:pt>
                <c:pt idx="34291">
                  <c:v>34.290999999999997</c:v>
                </c:pt>
                <c:pt idx="34292">
                  <c:v>34.29200000000003</c:v>
                </c:pt>
                <c:pt idx="34293">
                  <c:v>34.293000000000006</c:v>
                </c:pt>
                <c:pt idx="34294">
                  <c:v>34.29400000000004</c:v>
                </c:pt>
                <c:pt idx="34295">
                  <c:v>34.295000000000016</c:v>
                </c:pt>
                <c:pt idx="34296">
                  <c:v>34.295999999999992</c:v>
                </c:pt>
                <c:pt idx="34297">
                  <c:v>34.297000000000025</c:v>
                </c:pt>
                <c:pt idx="34298">
                  <c:v>34.298000000000002</c:v>
                </c:pt>
                <c:pt idx="34299">
                  <c:v>34.299000000000035</c:v>
                </c:pt>
                <c:pt idx="34300">
                  <c:v>34.300000000000011</c:v>
                </c:pt>
                <c:pt idx="34301">
                  <c:v>34.301000000000045</c:v>
                </c:pt>
                <c:pt idx="34302">
                  <c:v>34.302000000000021</c:v>
                </c:pt>
                <c:pt idx="34303">
                  <c:v>34.302999999999997</c:v>
                </c:pt>
                <c:pt idx="34304">
                  <c:v>34.30400000000003</c:v>
                </c:pt>
                <c:pt idx="34305">
                  <c:v>34.305000000000007</c:v>
                </c:pt>
                <c:pt idx="34306">
                  <c:v>34.30600000000004</c:v>
                </c:pt>
                <c:pt idx="34307">
                  <c:v>34.307000000000016</c:v>
                </c:pt>
                <c:pt idx="34308">
                  <c:v>34.307999999999993</c:v>
                </c:pt>
                <c:pt idx="34309">
                  <c:v>34.309000000000026</c:v>
                </c:pt>
                <c:pt idx="34310">
                  <c:v>34.31</c:v>
                </c:pt>
                <c:pt idx="34311">
                  <c:v>34.311000000000035</c:v>
                </c:pt>
                <c:pt idx="34312">
                  <c:v>34.312000000000012</c:v>
                </c:pt>
                <c:pt idx="34313">
                  <c:v>34.313000000000045</c:v>
                </c:pt>
                <c:pt idx="34314">
                  <c:v>34.314000000000021</c:v>
                </c:pt>
                <c:pt idx="34315">
                  <c:v>34.314999999999998</c:v>
                </c:pt>
                <c:pt idx="34316">
                  <c:v>34.316000000000031</c:v>
                </c:pt>
                <c:pt idx="34317">
                  <c:v>34.317000000000007</c:v>
                </c:pt>
                <c:pt idx="34318">
                  <c:v>34.31800000000004</c:v>
                </c:pt>
                <c:pt idx="34319">
                  <c:v>34.319000000000017</c:v>
                </c:pt>
                <c:pt idx="34320">
                  <c:v>34.319999999999993</c:v>
                </c:pt>
                <c:pt idx="34321">
                  <c:v>34.321000000000026</c:v>
                </c:pt>
                <c:pt idx="34322">
                  <c:v>34.322000000000003</c:v>
                </c:pt>
                <c:pt idx="34323">
                  <c:v>34.323000000000036</c:v>
                </c:pt>
                <c:pt idx="34324">
                  <c:v>34.324000000000012</c:v>
                </c:pt>
                <c:pt idx="34325">
                  <c:v>34.325000000000045</c:v>
                </c:pt>
                <c:pt idx="34326">
                  <c:v>34.326000000000022</c:v>
                </c:pt>
                <c:pt idx="34327">
                  <c:v>34.326999999999998</c:v>
                </c:pt>
                <c:pt idx="34328">
                  <c:v>34.328000000000031</c:v>
                </c:pt>
                <c:pt idx="34329">
                  <c:v>34.329000000000008</c:v>
                </c:pt>
                <c:pt idx="34330">
                  <c:v>34.330000000000041</c:v>
                </c:pt>
                <c:pt idx="34331">
                  <c:v>34.331000000000017</c:v>
                </c:pt>
                <c:pt idx="34332">
                  <c:v>34.331999999999994</c:v>
                </c:pt>
                <c:pt idx="34333">
                  <c:v>34.333000000000027</c:v>
                </c:pt>
                <c:pt idx="34334">
                  <c:v>34.334000000000003</c:v>
                </c:pt>
                <c:pt idx="34335">
                  <c:v>34.335000000000036</c:v>
                </c:pt>
                <c:pt idx="34336">
                  <c:v>34.336000000000013</c:v>
                </c:pt>
                <c:pt idx="34337">
                  <c:v>34.337000000000046</c:v>
                </c:pt>
                <c:pt idx="34338">
                  <c:v>34.338000000000022</c:v>
                </c:pt>
                <c:pt idx="34339">
                  <c:v>34.338999999999999</c:v>
                </c:pt>
                <c:pt idx="34340">
                  <c:v>34.340000000000032</c:v>
                </c:pt>
                <c:pt idx="34341">
                  <c:v>34.341000000000008</c:v>
                </c:pt>
                <c:pt idx="34342">
                  <c:v>34.342000000000041</c:v>
                </c:pt>
                <c:pt idx="34343">
                  <c:v>34.343000000000018</c:v>
                </c:pt>
                <c:pt idx="34344">
                  <c:v>34.343999999999994</c:v>
                </c:pt>
                <c:pt idx="34345">
                  <c:v>34.345000000000027</c:v>
                </c:pt>
                <c:pt idx="34346">
                  <c:v>34.346000000000004</c:v>
                </c:pt>
                <c:pt idx="34347">
                  <c:v>34.347000000000037</c:v>
                </c:pt>
                <c:pt idx="34348">
                  <c:v>34.348000000000013</c:v>
                </c:pt>
                <c:pt idx="34349">
                  <c:v>34.349000000000046</c:v>
                </c:pt>
                <c:pt idx="34350">
                  <c:v>34.350000000000023</c:v>
                </c:pt>
                <c:pt idx="34351">
                  <c:v>34.350999999999999</c:v>
                </c:pt>
                <c:pt idx="34352">
                  <c:v>34.352000000000032</c:v>
                </c:pt>
                <c:pt idx="34353">
                  <c:v>34.353000000000009</c:v>
                </c:pt>
                <c:pt idx="34354">
                  <c:v>34.354000000000042</c:v>
                </c:pt>
                <c:pt idx="34355">
                  <c:v>34.355000000000018</c:v>
                </c:pt>
                <c:pt idx="34356">
                  <c:v>34.355999999999995</c:v>
                </c:pt>
                <c:pt idx="34357">
                  <c:v>34.357000000000028</c:v>
                </c:pt>
                <c:pt idx="34358">
                  <c:v>34.358000000000004</c:v>
                </c:pt>
                <c:pt idx="34359">
                  <c:v>34.359000000000037</c:v>
                </c:pt>
                <c:pt idx="34360">
                  <c:v>34.360000000000014</c:v>
                </c:pt>
                <c:pt idx="34361">
                  <c:v>34.36099999999999</c:v>
                </c:pt>
                <c:pt idx="34362">
                  <c:v>34.362000000000023</c:v>
                </c:pt>
                <c:pt idx="34363">
                  <c:v>34.363</c:v>
                </c:pt>
                <c:pt idx="34364">
                  <c:v>34.364000000000033</c:v>
                </c:pt>
                <c:pt idx="34365">
                  <c:v>34.365000000000009</c:v>
                </c:pt>
                <c:pt idx="34366">
                  <c:v>34.366000000000042</c:v>
                </c:pt>
                <c:pt idx="34367">
                  <c:v>34.367000000000019</c:v>
                </c:pt>
                <c:pt idx="34368">
                  <c:v>34.367999999999995</c:v>
                </c:pt>
                <c:pt idx="34369">
                  <c:v>34.369000000000028</c:v>
                </c:pt>
                <c:pt idx="34370">
                  <c:v>34.370000000000005</c:v>
                </c:pt>
                <c:pt idx="34371">
                  <c:v>34.371000000000038</c:v>
                </c:pt>
                <c:pt idx="34372">
                  <c:v>34.372000000000014</c:v>
                </c:pt>
                <c:pt idx="34373">
                  <c:v>34.37299999999999</c:v>
                </c:pt>
                <c:pt idx="34374">
                  <c:v>34.374000000000024</c:v>
                </c:pt>
                <c:pt idx="34375">
                  <c:v>34.375</c:v>
                </c:pt>
                <c:pt idx="34376">
                  <c:v>34.376000000000033</c:v>
                </c:pt>
                <c:pt idx="34377">
                  <c:v>34.37700000000001</c:v>
                </c:pt>
                <c:pt idx="34378">
                  <c:v>34.378000000000043</c:v>
                </c:pt>
                <c:pt idx="34379">
                  <c:v>34.379000000000019</c:v>
                </c:pt>
                <c:pt idx="34380">
                  <c:v>34.379999999999995</c:v>
                </c:pt>
                <c:pt idx="34381">
                  <c:v>34.381000000000029</c:v>
                </c:pt>
                <c:pt idx="34382">
                  <c:v>34.382000000000005</c:v>
                </c:pt>
                <c:pt idx="34383">
                  <c:v>34.383000000000038</c:v>
                </c:pt>
                <c:pt idx="34384">
                  <c:v>34.384000000000015</c:v>
                </c:pt>
                <c:pt idx="34385">
                  <c:v>34.384999999999991</c:v>
                </c:pt>
                <c:pt idx="34386">
                  <c:v>34.386000000000024</c:v>
                </c:pt>
                <c:pt idx="34387">
                  <c:v>34.387</c:v>
                </c:pt>
                <c:pt idx="34388">
                  <c:v>34.388000000000034</c:v>
                </c:pt>
                <c:pt idx="34389">
                  <c:v>34.38900000000001</c:v>
                </c:pt>
                <c:pt idx="34390">
                  <c:v>34.390000000000043</c:v>
                </c:pt>
                <c:pt idx="34391">
                  <c:v>34.39100000000002</c:v>
                </c:pt>
                <c:pt idx="34392">
                  <c:v>34.391999999999996</c:v>
                </c:pt>
                <c:pt idx="34393">
                  <c:v>34.393000000000029</c:v>
                </c:pt>
                <c:pt idx="34394">
                  <c:v>34.394000000000005</c:v>
                </c:pt>
                <c:pt idx="34395">
                  <c:v>34.395000000000039</c:v>
                </c:pt>
                <c:pt idx="34396">
                  <c:v>34.396000000000015</c:v>
                </c:pt>
                <c:pt idx="34397">
                  <c:v>34.396999999999991</c:v>
                </c:pt>
                <c:pt idx="34398">
                  <c:v>34.398000000000025</c:v>
                </c:pt>
                <c:pt idx="34399">
                  <c:v>34.399000000000001</c:v>
                </c:pt>
                <c:pt idx="34400">
                  <c:v>34.400000000000034</c:v>
                </c:pt>
                <c:pt idx="34401">
                  <c:v>34.40100000000001</c:v>
                </c:pt>
                <c:pt idx="34402">
                  <c:v>34.402000000000044</c:v>
                </c:pt>
                <c:pt idx="34403">
                  <c:v>34.40300000000002</c:v>
                </c:pt>
                <c:pt idx="34404">
                  <c:v>34.403999999999996</c:v>
                </c:pt>
                <c:pt idx="34405">
                  <c:v>34.40500000000003</c:v>
                </c:pt>
                <c:pt idx="34406">
                  <c:v>34.406000000000006</c:v>
                </c:pt>
                <c:pt idx="34407">
                  <c:v>34.407000000000039</c:v>
                </c:pt>
                <c:pt idx="34408">
                  <c:v>34.408000000000015</c:v>
                </c:pt>
                <c:pt idx="34409">
                  <c:v>34.408999999999992</c:v>
                </c:pt>
                <c:pt idx="34410">
                  <c:v>34.410000000000025</c:v>
                </c:pt>
                <c:pt idx="34411">
                  <c:v>34.411000000000001</c:v>
                </c:pt>
                <c:pt idx="34412">
                  <c:v>34.412000000000035</c:v>
                </c:pt>
                <c:pt idx="34413">
                  <c:v>34.413000000000011</c:v>
                </c:pt>
                <c:pt idx="34414">
                  <c:v>34.414000000000044</c:v>
                </c:pt>
                <c:pt idx="34415">
                  <c:v>34.41500000000002</c:v>
                </c:pt>
                <c:pt idx="34416">
                  <c:v>34.415999999999997</c:v>
                </c:pt>
                <c:pt idx="34417">
                  <c:v>34.41700000000003</c:v>
                </c:pt>
                <c:pt idx="34418">
                  <c:v>34.418000000000006</c:v>
                </c:pt>
                <c:pt idx="34419">
                  <c:v>34.41900000000004</c:v>
                </c:pt>
                <c:pt idx="34420">
                  <c:v>34.420000000000016</c:v>
                </c:pt>
                <c:pt idx="34421">
                  <c:v>34.420999999999992</c:v>
                </c:pt>
                <c:pt idx="34422">
                  <c:v>34.422000000000025</c:v>
                </c:pt>
                <c:pt idx="34423">
                  <c:v>34.423000000000002</c:v>
                </c:pt>
                <c:pt idx="34424">
                  <c:v>34.424000000000035</c:v>
                </c:pt>
                <c:pt idx="34425">
                  <c:v>34.425000000000011</c:v>
                </c:pt>
                <c:pt idx="34426">
                  <c:v>34.426000000000045</c:v>
                </c:pt>
                <c:pt idx="34427">
                  <c:v>34.427000000000021</c:v>
                </c:pt>
                <c:pt idx="34428">
                  <c:v>34.427999999999997</c:v>
                </c:pt>
                <c:pt idx="34429">
                  <c:v>34.42900000000003</c:v>
                </c:pt>
                <c:pt idx="34430">
                  <c:v>34.430000000000007</c:v>
                </c:pt>
                <c:pt idx="34431">
                  <c:v>34.43100000000004</c:v>
                </c:pt>
                <c:pt idx="34432">
                  <c:v>34.432000000000016</c:v>
                </c:pt>
                <c:pt idx="34433">
                  <c:v>34.432999999999993</c:v>
                </c:pt>
                <c:pt idx="34434">
                  <c:v>34.434000000000026</c:v>
                </c:pt>
                <c:pt idx="34435">
                  <c:v>34.435000000000002</c:v>
                </c:pt>
                <c:pt idx="34436">
                  <c:v>34.436000000000035</c:v>
                </c:pt>
                <c:pt idx="34437">
                  <c:v>34.437000000000012</c:v>
                </c:pt>
                <c:pt idx="34438">
                  <c:v>34.438000000000045</c:v>
                </c:pt>
                <c:pt idx="34439">
                  <c:v>34.439000000000021</c:v>
                </c:pt>
                <c:pt idx="34440">
                  <c:v>34.44</c:v>
                </c:pt>
                <c:pt idx="34441">
                  <c:v>34.441000000000031</c:v>
                </c:pt>
                <c:pt idx="34442">
                  <c:v>34.442000000000007</c:v>
                </c:pt>
                <c:pt idx="34443">
                  <c:v>34.44300000000004</c:v>
                </c:pt>
                <c:pt idx="34444">
                  <c:v>34.444000000000017</c:v>
                </c:pt>
                <c:pt idx="34445">
                  <c:v>34.444999999999993</c:v>
                </c:pt>
                <c:pt idx="34446">
                  <c:v>34.446000000000026</c:v>
                </c:pt>
                <c:pt idx="34447">
                  <c:v>34.447000000000003</c:v>
                </c:pt>
                <c:pt idx="34448">
                  <c:v>34.448000000000036</c:v>
                </c:pt>
                <c:pt idx="34449">
                  <c:v>34.449000000000012</c:v>
                </c:pt>
                <c:pt idx="34450">
                  <c:v>34.450000000000045</c:v>
                </c:pt>
                <c:pt idx="34451">
                  <c:v>34.451000000000022</c:v>
                </c:pt>
                <c:pt idx="34452">
                  <c:v>34.451999999999998</c:v>
                </c:pt>
                <c:pt idx="34453">
                  <c:v>34.453000000000031</c:v>
                </c:pt>
                <c:pt idx="34454">
                  <c:v>34.454000000000008</c:v>
                </c:pt>
                <c:pt idx="34455">
                  <c:v>34.455000000000041</c:v>
                </c:pt>
                <c:pt idx="34456">
                  <c:v>34.456000000000017</c:v>
                </c:pt>
                <c:pt idx="34457">
                  <c:v>34.456999999999994</c:v>
                </c:pt>
                <c:pt idx="34458">
                  <c:v>34.458000000000027</c:v>
                </c:pt>
                <c:pt idx="34459">
                  <c:v>34.459000000000003</c:v>
                </c:pt>
                <c:pt idx="34460">
                  <c:v>34.460000000000036</c:v>
                </c:pt>
                <c:pt idx="34461">
                  <c:v>34.461000000000013</c:v>
                </c:pt>
                <c:pt idx="34462">
                  <c:v>34.462000000000046</c:v>
                </c:pt>
                <c:pt idx="34463">
                  <c:v>34.463000000000022</c:v>
                </c:pt>
                <c:pt idx="34464">
                  <c:v>34.463999999999999</c:v>
                </c:pt>
                <c:pt idx="34465">
                  <c:v>34.465000000000032</c:v>
                </c:pt>
                <c:pt idx="34466">
                  <c:v>34.466000000000008</c:v>
                </c:pt>
                <c:pt idx="34467">
                  <c:v>34.467000000000041</c:v>
                </c:pt>
                <c:pt idx="34468">
                  <c:v>34.468000000000018</c:v>
                </c:pt>
                <c:pt idx="34469">
                  <c:v>34.468999999999994</c:v>
                </c:pt>
                <c:pt idx="34470">
                  <c:v>34.470000000000027</c:v>
                </c:pt>
                <c:pt idx="34471">
                  <c:v>34.471000000000004</c:v>
                </c:pt>
                <c:pt idx="34472">
                  <c:v>34.472000000000037</c:v>
                </c:pt>
                <c:pt idx="34473">
                  <c:v>34.473000000000013</c:v>
                </c:pt>
                <c:pt idx="34474">
                  <c:v>34.474000000000046</c:v>
                </c:pt>
                <c:pt idx="34475">
                  <c:v>34.475000000000023</c:v>
                </c:pt>
                <c:pt idx="34476">
                  <c:v>34.475999999999999</c:v>
                </c:pt>
                <c:pt idx="34477">
                  <c:v>34.477000000000032</c:v>
                </c:pt>
                <c:pt idx="34478">
                  <c:v>34.478000000000009</c:v>
                </c:pt>
                <c:pt idx="34479">
                  <c:v>34.479000000000042</c:v>
                </c:pt>
                <c:pt idx="34480">
                  <c:v>34.480000000000018</c:v>
                </c:pt>
                <c:pt idx="34481">
                  <c:v>34.480999999999995</c:v>
                </c:pt>
                <c:pt idx="34482">
                  <c:v>34.482000000000028</c:v>
                </c:pt>
                <c:pt idx="34483">
                  <c:v>34.483000000000004</c:v>
                </c:pt>
                <c:pt idx="34484">
                  <c:v>34.484000000000037</c:v>
                </c:pt>
                <c:pt idx="34485">
                  <c:v>34.485000000000014</c:v>
                </c:pt>
                <c:pt idx="34486">
                  <c:v>34.48599999999999</c:v>
                </c:pt>
                <c:pt idx="34487">
                  <c:v>34.487000000000023</c:v>
                </c:pt>
                <c:pt idx="34488">
                  <c:v>34.488</c:v>
                </c:pt>
                <c:pt idx="34489">
                  <c:v>34.489000000000033</c:v>
                </c:pt>
                <c:pt idx="34490">
                  <c:v>34.490000000000009</c:v>
                </c:pt>
                <c:pt idx="34491">
                  <c:v>34.491000000000042</c:v>
                </c:pt>
                <c:pt idx="34492">
                  <c:v>34.492000000000019</c:v>
                </c:pt>
                <c:pt idx="34493">
                  <c:v>34.492999999999995</c:v>
                </c:pt>
                <c:pt idx="34494">
                  <c:v>34.494000000000028</c:v>
                </c:pt>
                <c:pt idx="34495">
                  <c:v>34.495000000000005</c:v>
                </c:pt>
                <c:pt idx="34496">
                  <c:v>34.496000000000038</c:v>
                </c:pt>
                <c:pt idx="34497">
                  <c:v>34.497000000000014</c:v>
                </c:pt>
                <c:pt idx="34498">
                  <c:v>34.49799999999999</c:v>
                </c:pt>
                <c:pt idx="34499">
                  <c:v>34.499000000000024</c:v>
                </c:pt>
                <c:pt idx="34500">
                  <c:v>34.5</c:v>
                </c:pt>
                <c:pt idx="34501">
                  <c:v>34.501000000000033</c:v>
                </c:pt>
                <c:pt idx="34502">
                  <c:v>34.50200000000001</c:v>
                </c:pt>
                <c:pt idx="34503">
                  <c:v>34.503000000000043</c:v>
                </c:pt>
                <c:pt idx="34504">
                  <c:v>34.504000000000019</c:v>
                </c:pt>
                <c:pt idx="34505">
                  <c:v>34.504999999999995</c:v>
                </c:pt>
                <c:pt idx="34506">
                  <c:v>34.506000000000029</c:v>
                </c:pt>
                <c:pt idx="34507">
                  <c:v>34.507000000000005</c:v>
                </c:pt>
                <c:pt idx="34508">
                  <c:v>34.508000000000038</c:v>
                </c:pt>
                <c:pt idx="34509">
                  <c:v>34.509000000000015</c:v>
                </c:pt>
                <c:pt idx="34510">
                  <c:v>34.509999999999991</c:v>
                </c:pt>
                <c:pt idx="34511">
                  <c:v>34.511000000000024</c:v>
                </c:pt>
                <c:pt idx="34512">
                  <c:v>34.512</c:v>
                </c:pt>
                <c:pt idx="34513">
                  <c:v>34.513000000000034</c:v>
                </c:pt>
                <c:pt idx="34514">
                  <c:v>34.51400000000001</c:v>
                </c:pt>
                <c:pt idx="34515">
                  <c:v>34.515000000000043</c:v>
                </c:pt>
                <c:pt idx="34516">
                  <c:v>34.51600000000002</c:v>
                </c:pt>
                <c:pt idx="34517">
                  <c:v>34.516999999999996</c:v>
                </c:pt>
                <c:pt idx="34518">
                  <c:v>34.518000000000029</c:v>
                </c:pt>
                <c:pt idx="34519">
                  <c:v>34.519000000000005</c:v>
                </c:pt>
                <c:pt idx="34520">
                  <c:v>34.520000000000039</c:v>
                </c:pt>
                <c:pt idx="34521">
                  <c:v>34.521000000000015</c:v>
                </c:pt>
                <c:pt idx="34522">
                  <c:v>34.521999999999991</c:v>
                </c:pt>
                <c:pt idx="34523">
                  <c:v>34.523000000000025</c:v>
                </c:pt>
                <c:pt idx="34524">
                  <c:v>34.524000000000001</c:v>
                </c:pt>
                <c:pt idx="34525">
                  <c:v>34.525000000000034</c:v>
                </c:pt>
                <c:pt idx="34526">
                  <c:v>34.52600000000001</c:v>
                </c:pt>
                <c:pt idx="34527">
                  <c:v>34.527000000000044</c:v>
                </c:pt>
                <c:pt idx="34528">
                  <c:v>34.52800000000002</c:v>
                </c:pt>
                <c:pt idx="34529">
                  <c:v>34.528999999999996</c:v>
                </c:pt>
                <c:pt idx="34530">
                  <c:v>34.53000000000003</c:v>
                </c:pt>
                <c:pt idx="34531">
                  <c:v>34.531000000000006</c:v>
                </c:pt>
                <c:pt idx="34532">
                  <c:v>34.532000000000039</c:v>
                </c:pt>
                <c:pt idx="34533">
                  <c:v>34.533000000000015</c:v>
                </c:pt>
                <c:pt idx="34534">
                  <c:v>34.533999999999992</c:v>
                </c:pt>
                <c:pt idx="34535">
                  <c:v>34.535000000000025</c:v>
                </c:pt>
                <c:pt idx="34536">
                  <c:v>34.536000000000001</c:v>
                </c:pt>
                <c:pt idx="34537">
                  <c:v>34.537000000000035</c:v>
                </c:pt>
                <c:pt idx="34538">
                  <c:v>34.538000000000011</c:v>
                </c:pt>
                <c:pt idx="34539">
                  <c:v>34.539000000000044</c:v>
                </c:pt>
                <c:pt idx="34540">
                  <c:v>34.54000000000002</c:v>
                </c:pt>
                <c:pt idx="34541">
                  <c:v>34.540999999999997</c:v>
                </c:pt>
                <c:pt idx="34542">
                  <c:v>34.54200000000003</c:v>
                </c:pt>
                <c:pt idx="34543">
                  <c:v>34.543000000000006</c:v>
                </c:pt>
                <c:pt idx="34544">
                  <c:v>34.54400000000004</c:v>
                </c:pt>
                <c:pt idx="34545">
                  <c:v>34.545000000000016</c:v>
                </c:pt>
                <c:pt idx="34546">
                  <c:v>34.545999999999992</c:v>
                </c:pt>
                <c:pt idx="34547">
                  <c:v>34.547000000000025</c:v>
                </c:pt>
                <c:pt idx="34548">
                  <c:v>34.548000000000002</c:v>
                </c:pt>
                <c:pt idx="34549">
                  <c:v>34.549000000000035</c:v>
                </c:pt>
                <c:pt idx="34550">
                  <c:v>34.550000000000011</c:v>
                </c:pt>
                <c:pt idx="34551">
                  <c:v>34.551000000000045</c:v>
                </c:pt>
                <c:pt idx="34552">
                  <c:v>34.552000000000021</c:v>
                </c:pt>
                <c:pt idx="34553">
                  <c:v>34.552999999999997</c:v>
                </c:pt>
                <c:pt idx="34554">
                  <c:v>34.55400000000003</c:v>
                </c:pt>
                <c:pt idx="34555">
                  <c:v>34.555000000000007</c:v>
                </c:pt>
                <c:pt idx="34556">
                  <c:v>34.55600000000004</c:v>
                </c:pt>
                <c:pt idx="34557">
                  <c:v>34.557000000000016</c:v>
                </c:pt>
                <c:pt idx="34558">
                  <c:v>34.557999999999993</c:v>
                </c:pt>
                <c:pt idx="34559">
                  <c:v>34.559000000000026</c:v>
                </c:pt>
                <c:pt idx="34560">
                  <c:v>34.56</c:v>
                </c:pt>
                <c:pt idx="34561">
                  <c:v>34.561000000000035</c:v>
                </c:pt>
                <c:pt idx="34562">
                  <c:v>34.562000000000012</c:v>
                </c:pt>
                <c:pt idx="34563">
                  <c:v>34.563000000000045</c:v>
                </c:pt>
                <c:pt idx="34564">
                  <c:v>34.564000000000021</c:v>
                </c:pt>
                <c:pt idx="34565">
                  <c:v>34.564999999999998</c:v>
                </c:pt>
                <c:pt idx="34566">
                  <c:v>34.566000000000031</c:v>
                </c:pt>
                <c:pt idx="34567">
                  <c:v>34.567000000000007</c:v>
                </c:pt>
                <c:pt idx="34568">
                  <c:v>34.56800000000004</c:v>
                </c:pt>
                <c:pt idx="34569">
                  <c:v>34.569000000000017</c:v>
                </c:pt>
                <c:pt idx="34570">
                  <c:v>34.569999999999993</c:v>
                </c:pt>
                <c:pt idx="34571">
                  <c:v>34.571000000000026</c:v>
                </c:pt>
                <c:pt idx="34572">
                  <c:v>34.572000000000003</c:v>
                </c:pt>
                <c:pt idx="34573">
                  <c:v>34.573000000000036</c:v>
                </c:pt>
                <c:pt idx="34574">
                  <c:v>34.574000000000012</c:v>
                </c:pt>
                <c:pt idx="34575">
                  <c:v>34.575000000000045</c:v>
                </c:pt>
                <c:pt idx="34576">
                  <c:v>34.576000000000022</c:v>
                </c:pt>
                <c:pt idx="34577">
                  <c:v>34.576999999999998</c:v>
                </c:pt>
                <c:pt idx="34578">
                  <c:v>34.578000000000031</c:v>
                </c:pt>
                <c:pt idx="34579">
                  <c:v>34.579000000000008</c:v>
                </c:pt>
                <c:pt idx="34580">
                  <c:v>34.580000000000041</c:v>
                </c:pt>
                <c:pt idx="34581">
                  <c:v>34.581000000000017</c:v>
                </c:pt>
                <c:pt idx="34582">
                  <c:v>34.581999999999994</c:v>
                </c:pt>
                <c:pt idx="34583">
                  <c:v>34.583000000000027</c:v>
                </c:pt>
                <c:pt idx="34584">
                  <c:v>34.584000000000003</c:v>
                </c:pt>
                <c:pt idx="34585">
                  <c:v>34.585000000000036</c:v>
                </c:pt>
                <c:pt idx="34586">
                  <c:v>34.586000000000013</c:v>
                </c:pt>
                <c:pt idx="34587">
                  <c:v>34.587000000000046</c:v>
                </c:pt>
                <c:pt idx="34588">
                  <c:v>34.588000000000022</c:v>
                </c:pt>
                <c:pt idx="34589">
                  <c:v>34.588999999999999</c:v>
                </c:pt>
                <c:pt idx="34590">
                  <c:v>34.590000000000032</c:v>
                </c:pt>
                <c:pt idx="34591">
                  <c:v>34.591000000000008</c:v>
                </c:pt>
                <c:pt idx="34592">
                  <c:v>34.592000000000041</c:v>
                </c:pt>
                <c:pt idx="34593">
                  <c:v>34.593000000000018</c:v>
                </c:pt>
                <c:pt idx="34594">
                  <c:v>34.593999999999994</c:v>
                </c:pt>
                <c:pt idx="34595">
                  <c:v>34.595000000000027</c:v>
                </c:pt>
                <c:pt idx="34596">
                  <c:v>34.596000000000004</c:v>
                </c:pt>
                <c:pt idx="34597">
                  <c:v>34.597000000000037</c:v>
                </c:pt>
                <c:pt idx="34598">
                  <c:v>34.598000000000013</c:v>
                </c:pt>
                <c:pt idx="34599">
                  <c:v>34.599000000000046</c:v>
                </c:pt>
                <c:pt idx="34600">
                  <c:v>34.600000000000023</c:v>
                </c:pt>
                <c:pt idx="34601">
                  <c:v>34.600999999999999</c:v>
                </c:pt>
                <c:pt idx="34602">
                  <c:v>34.602000000000032</c:v>
                </c:pt>
                <c:pt idx="34603">
                  <c:v>34.603000000000009</c:v>
                </c:pt>
                <c:pt idx="34604">
                  <c:v>34.604000000000042</c:v>
                </c:pt>
                <c:pt idx="34605">
                  <c:v>34.605000000000018</c:v>
                </c:pt>
                <c:pt idx="34606">
                  <c:v>34.605999999999995</c:v>
                </c:pt>
                <c:pt idx="34607">
                  <c:v>34.607000000000028</c:v>
                </c:pt>
                <c:pt idx="34608">
                  <c:v>34.608000000000004</c:v>
                </c:pt>
                <c:pt idx="34609">
                  <c:v>34.609000000000037</c:v>
                </c:pt>
                <c:pt idx="34610">
                  <c:v>34.610000000000014</c:v>
                </c:pt>
                <c:pt idx="34611">
                  <c:v>34.61099999999999</c:v>
                </c:pt>
                <c:pt idx="34612">
                  <c:v>34.612000000000023</c:v>
                </c:pt>
                <c:pt idx="34613">
                  <c:v>34.613</c:v>
                </c:pt>
                <c:pt idx="34614">
                  <c:v>34.614000000000033</c:v>
                </c:pt>
                <c:pt idx="34615">
                  <c:v>34.615000000000009</c:v>
                </c:pt>
                <c:pt idx="34616">
                  <c:v>34.616000000000042</c:v>
                </c:pt>
                <c:pt idx="34617">
                  <c:v>34.617000000000019</c:v>
                </c:pt>
                <c:pt idx="34618">
                  <c:v>34.617999999999995</c:v>
                </c:pt>
                <c:pt idx="34619">
                  <c:v>34.619000000000028</c:v>
                </c:pt>
                <c:pt idx="34620">
                  <c:v>34.620000000000005</c:v>
                </c:pt>
                <c:pt idx="34621">
                  <c:v>34.621000000000038</c:v>
                </c:pt>
                <c:pt idx="34622">
                  <c:v>34.622000000000014</c:v>
                </c:pt>
                <c:pt idx="34623">
                  <c:v>34.62299999999999</c:v>
                </c:pt>
                <c:pt idx="34624">
                  <c:v>34.624000000000024</c:v>
                </c:pt>
                <c:pt idx="34625">
                  <c:v>34.625</c:v>
                </c:pt>
                <c:pt idx="34626">
                  <c:v>34.626000000000033</c:v>
                </c:pt>
                <c:pt idx="34627">
                  <c:v>34.62700000000001</c:v>
                </c:pt>
                <c:pt idx="34628">
                  <c:v>34.628000000000043</c:v>
                </c:pt>
                <c:pt idx="34629">
                  <c:v>34.629000000000019</c:v>
                </c:pt>
                <c:pt idx="34630">
                  <c:v>34.629999999999995</c:v>
                </c:pt>
                <c:pt idx="34631">
                  <c:v>34.631000000000029</c:v>
                </c:pt>
                <c:pt idx="34632">
                  <c:v>34.632000000000005</c:v>
                </c:pt>
                <c:pt idx="34633">
                  <c:v>34.633000000000038</c:v>
                </c:pt>
                <c:pt idx="34634">
                  <c:v>34.634000000000015</c:v>
                </c:pt>
                <c:pt idx="34635">
                  <c:v>34.634999999999991</c:v>
                </c:pt>
                <c:pt idx="34636">
                  <c:v>34.636000000000024</c:v>
                </c:pt>
                <c:pt idx="34637">
                  <c:v>34.637</c:v>
                </c:pt>
                <c:pt idx="34638">
                  <c:v>34.638000000000034</c:v>
                </c:pt>
                <c:pt idx="34639">
                  <c:v>34.63900000000001</c:v>
                </c:pt>
                <c:pt idx="34640">
                  <c:v>34.640000000000043</c:v>
                </c:pt>
                <c:pt idx="34641">
                  <c:v>34.64100000000002</c:v>
                </c:pt>
                <c:pt idx="34642">
                  <c:v>34.641999999999996</c:v>
                </c:pt>
                <c:pt idx="34643">
                  <c:v>34.643000000000029</c:v>
                </c:pt>
                <c:pt idx="34644">
                  <c:v>34.644000000000005</c:v>
                </c:pt>
                <c:pt idx="34645">
                  <c:v>34.645000000000039</c:v>
                </c:pt>
                <c:pt idx="34646">
                  <c:v>34.646000000000015</c:v>
                </c:pt>
                <c:pt idx="34647">
                  <c:v>34.646999999999991</c:v>
                </c:pt>
                <c:pt idx="34648">
                  <c:v>34.648000000000025</c:v>
                </c:pt>
                <c:pt idx="34649">
                  <c:v>34.649000000000001</c:v>
                </c:pt>
                <c:pt idx="34650">
                  <c:v>34.650000000000034</c:v>
                </c:pt>
                <c:pt idx="34651">
                  <c:v>34.65100000000001</c:v>
                </c:pt>
                <c:pt idx="34652">
                  <c:v>34.652000000000044</c:v>
                </c:pt>
                <c:pt idx="34653">
                  <c:v>34.65300000000002</c:v>
                </c:pt>
                <c:pt idx="34654">
                  <c:v>34.653999999999996</c:v>
                </c:pt>
                <c:pt idx="34655">
                  <c:v>34.65500000000003</c:v>
                </c:pt>
                <c:pt idx="34656">
                  <c:v>34.656000000000006</c:v>
                </c:pt>
                <c:pt idx="34657">
                  <c:v>34.657000000000039</c:v>
                </c:pt>
                <c:pt idx="34658">
                  <c:v>34.658000000000015</c:v>
                </c:pt>
                <c:pt idx="34659">
                  <c:v>34.658999999999992</c:v>
                </c:pt>
                <c:pt idx="34660">
                  <c:v>34.660000000000025</c:v>
                </c:pt>
                <c:pt idx="34661">
                  <c:v>34.661000000000001</c:v>
                </c:pt>
                <c:pt idx="34662">
                  <c:v>34.662000000000035</c:v>
                </c:pt>
                <c:pt idx="34663">
                  <c:v>34.663000000000011</c:v>
                </c:pt>
                <c:pt idx="34664">
                  <c:v>34.664000000000044</c:v>
                </c:pt>
                <c:pt idx="34665">
                  <c:v>34.66500000000002</c:v>
                </c:pt>
                <c:pt idx="34666">
                  <c:v>34.665999999999997</c:v>
                </c:pt>
                <c:pt idx="34667">
                  <c:v>34.66700000000003</c:v>
                </c:pt>
                <c:pt idx="34668">
                  <c:v>34.668000000000006</c:v>
                </c:pt>
                <c:pt idx="34669">
                  <c:v>34.66900000000004</c:v>
                </c:pt>
                <c:pt idx="34670">
                  <c:v>34.670000000000016</c:v>
                </c:pt>
                <c:pt idx="34671">
                  <c:v>34.670999999999992</c:v>
                </c:pt>
                <c:pt idx="34672">
                  <c:v>34.672000000000025</c:v>
                </c:pt>
                <c:pt idx="34673">
                  <c:v>34.673000000000002</c:v>
                </c:pt>
                <c:pt idx="34674">
                  <c:v>34.674000000000035</c:v>
                </c:pt>
                <c:pt idx="34675">
                  <c:v>34.675000000000011</c:v>
                </c:pt>
                <c:pt idx="34676">
                  <c:v>34.676000000000045</c:v>
                </c:pt>
                <c:pt idx="34677">
                  <c:v>34.677000000000021</c:v>
                </c:pt>
                <c:pt idx="34678">
                  <c:v>34.677999999999997</c:v>
                </c:pt>
                <c:pt idx="34679">
                  <c:v>34.67900000000003</c:v>
                </c:pt>
                <c:pt idx="34680">
                  <c:v>34.680000000000007</c:v>
                </c:pt>
                <c:pt idx="34681">
                  <c:v>34.68100000000004</c:v>
                </c:pt>
                <c:pt idx="34682">
                  <c:v>34.682000000000016</c:v>
                </c:pt>
                <c:pt idx="34683">
                  <c:v>34.682999999999993</c:v>
                </c:pt>
                <c:pt idx="34684">
                  <c:v>34.684000000000026</c:v>
                </c:pt>
                <c:pt idx="34685">
                  <c:v>34.685000000000002</c:v>
                </c:pt>
                <c:pt idx="34686">
                  <c:v>34.686000000000035</c:v>
                </c:pt>
                <c:pt idx="34687">
                  <c:v>34.687000000000012</c:v>
                </c:pt>
                <c:pt idx="34688">
                  <c:v>34.688000000000045</c:v>
                </c:pt>
                <c:pt idx="34689">
                  <c:v>34.689000000000021</c:v>
                </c:pt>
                <c:pt idx="34690">
                  <c:v>34.69</c:v>
                </c:pt>
                <c:pt idx="34691">
                  <c:v>34.691000000000031</c:v>
                </c:pt>
                <c:pt idx="34692">
                  <c:v>34.692000000000007</c:v>
                </c:pt>
                <c:pt idx="34693">
                  <c:v>34.69300000000004</c:v>
                </c:pt>
                <c:pt idx="34694">
                  <c:v>34.694000000000017</c:v>
                </c:pt>
                <c:pt idx="34695">
                  <c:v>34.694999999999993</c:v>
                </c:pt>
                <c:pt idx="34696">
                  <c:v>34.696000000000026</c:v>
                </c:pt>
                <c:pt idx="34697">
                  <c:v>34.697000000000003</c:v>
                </c:pt>
                <c:pt idx="34698">
                  <c:v>34.698000000000036</c:v>
                </c:pt>
                <c:pt idx="34699">
                  <c:v>34.699000000000012</c:v>
                </c:pt>
                <c:pt idx="34700">
                  <c:v>34.700000000000045</c:v>
                </c:pt>
                <c:pt idx="34701">
                  <c:v>34.701000000000022</c:v>
                </c:pt>
                <c:pt idx="34702">
                  <c:v>34.701999999999998</c:v>
                </c:pt>
                <c:pt idx="34703">
                  <c:v>34.703000000000031</c:v>
                </c:pt>
                <c:pt idx="34704">
                  <c:v>34.704000000000008</c:v>
                </c:pt>
                <c:pt idx="34705">
                  <c:v>34.705000000000041</c:v>
                </c:pt>
                <c:pt idx="34706">
                  <c:v>34.706000000000017</c:v>
                </c:pt>
                <c:pt idx="34707">
                  <c:v>34.706999999999994</c:v>
                </c:pt>
                <c:pt idx="34708">
                  <c:v>34.708000000000027</c:v>
                </c:pt>
                <c:pt idx="34709">
                  <c:v>34.709000000000003</c:v>
                </c:pt>
                <c:pt idx="34710">
                  <c:v>34.710000000000036</c:v>
                </c:pt>
                <c:pt idx="34711">
                  <c:v>34.711000000000013</c:v>
                </c:pt>
                <c:pt idx="34712">
                  <c:v>34.712000000000046</c:v>
                </c:pt>
                <c:pt idx="34713">
                  <c:v>34.713000000000022</c:v>
                </c:pt>
                <c:pt idx="34714">
                  <c:v>34.713999999999999</c:v>
                </c:pt>
                <c:pt idx="34715">
                  <c:v>34.715000000000032</c:v>
                </c:pt>
                <c:pt idx="34716">
                  <c:v>34.716000000000008</c:v>
                </c:pt>
                <c:pt idx="34717">
                  <c:v>34.717000000000041</c:v>
                </c:pt>
                <c:pt idx="34718">
                  <c:v>34.718000000000018</c:v>
                </c:pt>
                <c:pt idx="34719">
                  <c:v>34.718999999999994</c:v>
                </c:pt>
                <c:pt idx="34720">
                  <c:v>34.720000000000027</c:v>
                </c:pt>
                <c:pt idx="34721">
                  <c:v>34.721000000000004</c:v>
                </c:pt>
                <c:pt idx="34722">
                  <c:v>34.722000000000037</c:v>
                </c:pt>
                <c:pt idx="34723">
                  <c:v>34.723000000000013</c:v>
                </c:pt>
                <c:pt idx="34724">
                  <c:v>34.724000000000046</c:v>
                </c:pt>
                <c:pt idx="34725">
                  <c:v>34.725000000000023</c:v>
                </c:pt>
                <c:pt idx="34726">
                  <c:v>34.725999999999999</c:v>
                </c:pt>
                <c:pt idx="34727">
                  <c:v>34.727000000000032</c:v>
                </c:pt>
                <c:pt idx="34728">
                  <c:v>34.728000000000009</c:v>
                </c:pt>
                <c:pt idx="34729">
                  <c:v>34.729000000000042</c:v>
                </c:pt>
                <c:pt idx="34730">
                  <c:v>34.730000000000018</c:v>
                </c:pt>
                <c:pt idx="34731">
                  <c:v>34.730999999999995</c:v>
                </c:pt>
                <c:pt idx="34732">
                  <c:v>34.732000000000028</c:v>
                </c:pt>
                <c:pt idx="34733">
                  <c:v>34.733000000000004</c:v>
                </c:pt>
                <c:pt idx="34734">
                  <c:v>34.734000000000037</c:v>
                </c:pt>
                <c:pt idx="34735">
                  <c:v>34.735000000000014</c:v>
                </c:pt>
                <c:pt idx="34736">
                  <c:v>34.73599999999999</c:v>
                </c:pt>
                <c:pt idx="34737">
                  <c:v>34.737000000000023</c:v>
                </c:pt>
                <c:pt idx="34738">
                  <c:v>34.738</c:v>
                </c:pt>
                <c:pt idx="34739">
                  <c:v>34.739000000000033</c:v>
                </c:pt>
                <c:pt idx="34740">
                  <c:v>34.740000000000009</c:v>
                </c:pt>
                <c:pt idx="34741">
                  <c:v>34.741000000000042</c:v>
                </c:pt>
                <c:pt idx="34742">
                  <c:v>34.742000000000019</c:v>
                </c:pt>
                <c:pt idx="34743">
                  <c:v>34.742999999999995</c:v>
                </c:pt>
                <c:pt idx="34744">
                  <c:v>34.744000000000028</c:v>
                </c:pt>
                <c:pt idx="34745">
                  <c:v>34.745000000000005</c:v>
                </c:pt>
                <c:pt idx="34746">
                  <c:v>34.746000000000038</c:v>
                </c:pt>
                <c:pt idx="34747">
                  <c:v>34.747000000000014</c:v>
                </c:pt>
                <c:pt idx="34748">
                  <c:v>34.74799999999999</c:v>
                </c:pt>
                <c:pt idx="34749">
                  <c:v>34.749000000000024</c:v>
                </c:pt>
                <c:pt idx="34750">
                  <c:v>34.75</c:v>
                </c:pt>
                <c:pt idx="34751">
                  <c:v>34.751000000000033</c:v>
                </c:pt>
                <c:pt idx="34752">
                  <c:v>34.75200000000001</c:v>
                </c:pt>
                <c:pt idx="34753">
                  <c:v>34.753000000000043</c:v>
                </c:pt>
                <c:pt idx="34754">
                  <c:v>34.754000000000019</c:v>
                </c:pt>
                <c:pt idx="34755">
                  <c:v>34.754999999999995</c:v>
                </c:pt>
                <c:pt idx="34756">
                  <c:v>34.756000000000029</c:v>
                </c:pt>
                <c:pt idx="34757">
                  <c:v>34.757000000000005</c:v>
                </c:pt>
                <c:pt idx="34758">
                  <c:v>34.758000000000038</c:v>
                </c:pt>
                <c:pt idx="34759">
                  <c:v>34.759000000000015</c:v>
                </c:pt>
                <c:pt idx="34760">
                  <c:v>34.759999999999991</c:v>
                </c:pt>
                <c:pt idx="34761">
                  <c:v>34.761000000000024</c:v>
                </c:pt>
                <c:pt idx="34762">
                  <c:v>34.762</c:v>
                </c:pt>
                <c:pt idx="34763">
                  <c:v>34.763000000000034</c:v>
                </c:pt>
                <c:pt idx="34764">
                  <c:v>34.76400000000001</c:v>
                </c:pt>
                <c:pt idx="34765">
                  <c:v>34.765000000000043</c:v>
                </c:pt>
                <c:pt idx="34766">
                  <c:v>34.76600000000002</c:v>
                </c:pt>
                <c:pt idx="34767">
                  <c:v>34.766999999999996</c:v>
                </c:pt>
                <c:pt idx="34768">
                  <c:v>34.768000000000029</c:v>
                </c:pt>
                <c:pt idx="34769">
                  <c:v>34.769000000000005</c:v>
                </c:pt>
                <c:pt idx="34770">
                  <c:v>34.770000000000039</c:v>
                </c:pt>
                <c:pt idx="34771">
                  <c:v>34.771000000000015</c:v>
                </c:pt>
                <c:pt idx="34772">
                  <c:v>34.771999999999991</c:v>
                </c:pt>
                <c:pt idx="34773">
                  <c:v>34.773000000000025</c:v>
                </c:pt>
                <c:pt idx="34774">
                  <c:v>34.774000000000001</c:v>
                </c:pt>
                <c:pt idx="34775">
                  <c:v>34.775000000000034</c:v>
                </c:pt>
                <c:pt idx="34776">
                  <c:v>34.77600000000001</c:v>
                </c:pt>
                <c:pt idx="34777">
                  <c:v>34.777000000000044</c:v>
                </c:pt>
                <c:pt idx="34778">
                  <c:v>34.77800000000002</c:v>
                </c:pt>
                <c:pt idx="34779">
                  <c:v>34.778999999999996</c:v>
                </c:pt>
                <c:pt idx="34780">
                  <c:v>34.78000000000003</c:v>
                </c:pt>
                <c:pt idx="34781">
                  <c:v>34.781000000000006</c:v>
                </c:pt>
                <c:pt idx="34782">
                  <c:v>34.782000000000039</c:v>
                </c:pt>
                <c:pt idx="34783">
                  <c:v>34.783000000000015</c:v>
                </c:pt>
                <c:pt idx="34784">
                  <c:v>34.783999999999992</c:v>
                </c:pt>
                <c:pt idx="34785">
                  <c:v>34.785000000000025</c:v>
                </c:pt>
                <c:pt idx="34786">
                  <c:v>34.786000000000001</c:v>
                </c:pt>
                <c:pt idx="34787">
                  <c:v>34.787000000000035</c:v>
                </c:pt>
                <c:pt idx="34788">
                  <c:v>34.788000000000011</c:v>
                </c:pt>
                <c:pt idx="34789">
                  <c:v>34.789000000000044</c:v>
                </c:pt>
                <c:pt idx="34790">
                  <c:v>34.79000000000002</c:v>
                </c:pt>
                <c:pt idx="34791">
                  <c:v>34.790999999999997</c:v>
                </c:pt>
                <c:pt idx="34792">
                  <c:v>34.79200000000003</c:v>
                </c:pt>
                <c:pt idx="34793">
                  <c:v>34.793000000000006</c:v>
                </c:pt>
                <c:pt idx="34794">
                  <c:v>34.79400000000004</c:v>
                </c:pt>
                <c:pt idx="34795">
                  <c:v>34.795000000000016</c:v>
                </c:pt>
                <c:pt idx="34796">
                  <c:v>34.795999999999992</c:v>
                </c:pt>
                <c:pt idx="34797">
                  <c:v>34.797000000000025</c:v>
                </c:pt>
                <c:pt idx="34798">
                  <c:v>34.798000000000002</c:v>
                </c:pt>
                <c:pt idx="34799">
                  <c:v>34.799000000000035</c:v>
                </c:pt>
                <c:pt idx="34800">
                  <c:v>34.800000000000011</c:v>
                </c:pt>
                <c:pt idx="34801">
                  <c:v>34.801000000000045</c:v>
                </c:pt>
                <c:pt idx="34802">
                  <c:v>34.802000000000021</c:v>
                </c:pt>
                <c:pt idx="34803">
                  <c:v>34.802999999999997</c:v>
                </c:pt>
                <c:pt idx="34804">
                  <c:v>34.80400000000003</c:v>
                </c:pt>
                <c:pt idx="34805">
                  <c:v>34.805000000000007</c:v>
                </c:pt>
                <c:pt idx="34806">
                  <c:v>34.80600000000004</c:v>
                </c:pt>
                <c:pt idx="34807">
                  <c:v>34.807000000000016</c:v>
                </c:pt>
                <c:pt idx="34808">
                  <c:v>34.807999999999993</c:v>
                </c:pt>
                <c:pt idx="34809">
                  <c:v>34.809000000000026</c:v>
                </c:pt>
                <c:pt idx="34810">
                  <c:v>34.81</c:v>
                </c:pt>
                <c:pt idx="34811">
                  <c:v>34.811000000000035</c:v>
                </c:pt>
                <c:pt idx="34812">
                  <c:v>34.812000000000012</c:v>
                </c:pt>
                <c:pt idx="34813">
                  <c:v>34.813000000000045</c:v>
                </c:pt>
                <c:pt idx="34814">
                  <c:v>34.814000000000021</c:v>
                </c:pt>
                <c:pt idx="34815">
                  <c:v>34.814999999999998</c:v>
                </c:pt>
                <c:pt idx="34816">
                  <c:v>34.816000000000031</c:v>
                </c:pt>
                <c:pt idx="34817">
                  <c:v>34.817000000000007</c:v>
                </c:pt>
                <c:pt idx="34818">
                  <c:v>34.81800000000004</c:v>
                </c:pt>
                <c:pt idx="34819">
                  <c:v>34.819000000000017</c:v>
                </c:pt>
                <c:pt idx="34820">
                  <c:v>34.819999999999993</c:v>
                </c:pt>
                <c:pt idx="34821">
                  <c:v>34.821000000000026</c:v>
                </c:pt>
                <c:pt idx="34822">
                  <c:v>34.822000000000003</c:v>
                </c:pt>
                <c:pt idx="34823">
                  <c:v>34.823000000000036</c:v>
                </c:pt>
                <c:pt idx="34824">
                  <c:v>34.824000000000012</c:v>
                </c:pt>
                <c:pt idx="34825">
                  <c:v>34.825000000000045</c:v>
                </c:pt>
                <c:pt idx="34826">
                  <c:v>34.826000000000022</c:v>
                </c:pt>
                <c:pt idx="34827">
                  <c:v>34.826999999999998</c:v>
                </c:pt>
                <c:pt idx="34828">
                  <c:v>34.828000000000031</c:v>
                </c:pt>
                <c:pt idx="34829">
                  <c:v>34.829000000000008</c:v>
                </c:pt>
                <c:pt idx="34830">
                  <c:v>34.830000000000041</c:v>
                </c:pt>
                <c:pt idx="34831">
                  <c:v>34.831000000000017</c:v>
                </c:pt>
                <c:pt idx="34832">
                  <c:v>34.831999999999994</c:v>
                </c:pt>
                <c:pt idx="34833">
                  <c:v>34.833000000000027</c:v>
                </c:pt>
                <c:pt idx="34834">
                  <c:v>34.834000000000003</c:v>
                </c:pt>
                <c:pt idx="34835">
                  <c:v>34.835000000000036</c:v>
                </c:pt>
                <c:pt idx="34836">
                  <c:v>34.836000000000013</c:v>
                </c:pt>
                <c:pt idx="34837">
                  <c:v>34.837000000000046</c:v>
                </c:pt>
                <c:pt idx="34838">
                  <c:v>34.838000000000022</c:v>
                </c:pt>
                <c:pt idx="34839">
                  <c:v>34.838999999999999</c:v>
                </c:pt>
                <c:pt idx="34840">
                  <c:v>34.840000000000032</c:v>
                </c:pt>
                <c:pt idx="34841">
                  <c:v>34.841000000000008</c:v>
                </c:pt>
                <c:pt idx="34842">
                  <c:v>34.842000000000041</c:v>
                </c:pt>
                <c:pt idx="34843">
                  <c:v>34.843000000000018</c:v>
                </c:pt>
                <c:pt idx="34844">
                  <c:v>34.843999999999994</c:v>
                </c:pt>
                <c:pt idx="34845">
                  <c:v>34.845000000000027</c:v>
                </c:pt>
                <c:pt idx="34846">
                  <c:v>34.846000000000004</c:v>
                </c:pt>
                <c:pt idx="34847">
                  <c:v>34.847000000000037</c:v>
                </c:pt>
                <c:pt idx="34848">
                  <c:v>34.848000000000013</c:v>
                </c:pt>
                <c:pt idx="34849">
                  <c:v>34.849000000000046</c:v>
                </c:pt>
                <c:pt idx="34850">
                  <c:v>34.850000000000023</c:v>
                </c:pt>
                <c:pt idx="34851">
                  <c:v>34.850999999999999</c:v>
                </c:pt>
                <c:pt idx="34852">
                  <c:v>34.852000000000032</c:v>
                </c:pt>
                <c:pt idx="34853">
                  <c:v>34.853000000000009</c:v>
                </c:pt>
                <c:pt idx="34854">
                  <c:v>34.854000000000042</c:v>
                </c:pt>
                <c:pt idx="34855">
                  <c:v>34.855000000000018</c:v>
                </c:pt>
                <c:pt idx="34856">
                  <c:v>34.855999999999995</c:v>
                </c:pt>
                <c:pt idx="34857">
                  <c:v>34.857000000000028</c:v>
                </c:pt>
                <c:pt idx="34858">
                  <c:v>34.858000000000004</c:v>
                </c:pt>
                <c:pt idx="34859">
                  <c:v>34.859000000000037</c:v>
                </c:pt>
                <c:pt idx="34860">
                  <c:v>34.860000000000014</c:v>
                </c:pt>
                <c:pt idx="34861">
                  <c:v>34.86099999999999</c:v>
                </c:pt>
                <c:pt idx="34862">
                  <c:v>34.862000000000023</c:v>
                </c:pt>
                <c:pt idx="34863">
                  <c:v>34.863</c:v>
                </c:pt>
                <c:pt idx="34864">
                  <c:v>34.864000000000033</c:v>
                </c:pt>
                <c:pt idx="34865">
                  <c:v>34.865000000000009</c:v>
                </c:pt>
                <c:pt idx="34866">
                  <c:v>34.866000000000042</c:v>
                </c:pt>
                <c:pt idx="34867">
                  <c:v>34.867000000000019</c:v>
                </c:pt>
                <c:pt idx="34868">
                  <c:v>34.867999999999995</c:v>
                </c:pt>
                <c:pt idx="34869">
                  <c:v>34.869000000000028</c:v>
                </c:pt>
                <c:pt idx="34870">
                  <c:v>34.870000000000005</c:v>
                </c:pt>
                <c:pt idx="34871">
                  <c:v>34.871000000000038</c:v>
                </c:pt>
                <c:pt idx="34872">
                  <c:v>34.872000000000014</c:v>
                </c:pt>
                <c:pt idx="34873">
                  <c:v>34.87299999999999</c:v>
                </c:pt>
                <c:pt idx="34874">
                  <c:v>34.874000000000024</c:v>
                </c:pt>
                <c:pt idx="34875">
                  <c:v>34.875</c:v>
                </c:pt>
                <c:pt idx="34876">
                  <c:v>34.876000000000033</c:v>
                </c:pt>
                <c:pt idx="34877">
                  <c:v>34.87700000000001</c:v>
                </c:pt>
                <c:pt idx="34878">
                  <c:v>34.878000000000043</c:v>
                </c:pt>
                <c:pt idx="34879">
                  <c:v>34.879000000000019</c:v>
                </c:pt>
                <c:pt idx="34880">
                  <c:v>34.879999999999995</c:v>
                </c:pt>
                <c:pt idx="34881">
                  <c:v>34.881000000000029</c:v>
                </c:pt>
                <c:pt idx="34882">
                  <c:v>34.882000000000005</c:v>
                </c:pt>
                <c:pt idx="34883">
                  <c:v>34.883000000000038</c:v>
                </c:pt>
                <c:pt idx="34884">
                  <c:v>34.884000000000015</c:v>
                </c:pt>
                <c:pt idx="34885">
                  <c:v>34.884999999999991</c:v>
                </c:pt>
                <c:pt idx="34886">
                  <c:v>34.886000000000024</c:v>
                </c:pt>
                <c:pt idx="34887">
                  <c:v>34.887</c:v>
                </c:pt>
                <c:pt idx="34888">
                  <c:v>34.888000000000034</c:v>
                </c:pt>
                <c:pt idx="34889">
                  <c:v>34.88900000000001</c:v>
                </c:pt>
                <c:pt idx="34890">
                  <c:v>34.890000000000043</c:v>
                </c:pt>
                <c:pt idx="34891">
                  <c:v>34.89100000000002</c:v>
                </c:pt>
                <c:pt idx="34892">
                  <c:v>34.891999999999996</c:v>
                </c:pt>
                <c:pt idx="34893">
                  <c:v>34.893000000000029</c:v>
                </c:pt>
                <c:pt idx="34894">
                  <c:v>34.894000000000005</c:v>
                </c:pt>
                <c:pt idx="34895">
                  <c:v>34.895000000000039</c:v>
                </c:pt>
                <c:pt idx="34896">
                  <c:v>34.896000000000015</c:v>
                </c:pt>
                <c:pt idx="34897">
                  <c:v>34.896999999999991</c:v>
                </c:pt>
                <c:pt idx="34898">
                  <c:v>34.898000000000025</c:v>
                </c:pt>
                <c:pt idx="34899">
                  <c:v>34.899000000000001</c:v>
                </c:pt>
                <c:pt idx="34900">
                  <c:v>34.900000000000034</c:v>
                </c:pt>
                <c:pt idx="34901">
                  <c:v>34.90100000000001</c:v>
                </c:pt>
                <c:pt idx="34902">
                  <c:v>34.902000000000044</c:v>
                </c:pt>
                <c:pt idx="34903">
                  <c:v>34.90300000000002</c:v>
                </c:pt>
                <c:pt idx="34904">
                  <c:v>34.903999999999996</c:v>
                </c:pt>
                <c:pt idx="34905">
                  <c:v>34.90500000000003</c:v>
                </c:pt>
                <c:pt idx="34906">
                  <c:v>34.906000000000006</c:v>
                </c:pt>
                <c:pt idx="34907">
                  <c:v>34.907000000000039</c:v>
                </c:pt>
                <c:pt idx="34908">
                  <c:v>34.908000000000015</c:v>
                </c:pt>
                <c:pt idx="34909">
                  <c:v>34.908999999999992</c:v>
                </c:pt>
                <c:pt idx="34910">
                  <c:v>34.910000000000025</c:v>
                </c:pt>
                <c:pt idx="34911">
                  <c:v>34.911000000000001</c:v>
                </c:pt>
                <c:pt idx="34912">
                  <c:v>34.912000000000035</c:v>
                </c:pt>
                <c:pt idx="34913">
                  <c:v>34.913000000000011</c:v>
                </c:pt>
                <c:pt idx="34914">
                  <c:v>34.914000000000044</c:v>
                </c:pt>
                <c:pt idx="34915">
                  <c:v>34.91500000000002</c:v>
                </c:pt>
                <c:pt idx="34916">
                  <c:v>34.915999999999997</c:v>
                </c:pt>
                <c:pt idx="34917">
                  <c:v>34.91700000000003</c:v>
                </c:pt>
                <c:pt idx="34918">
                  <c:v>34.918000000000006</c:v>
                </c:pt>
                <c:pt idx="34919">
                  <c:v>34.91900000000004</c:v>
                </c:pt>
                <c:pt idx="34920">
                  <c:v>34.920000000000016</c:v>
                </c:pt>
                <c:pt idx="34921">
                  <c:v>34.920999999999992</c:v>
                </c:pt>
                <c:pt idx="34922">
                  <c:v>34.922000000000025</c:v>
                </c:pt>
                <c:pt idx="34923">
                  <c:v>34.923000000000002</c:v>
                </c:pt>
                <c:pt idx="34924">
                  <c:v>34.924000000000035</c:v>
                </c:pt>
                <c:pt idx="34925">
                  <c:v>34.925000000000011</c:v>
                </c:pt>
                <c:pt idx="34926">
                  <c:v>34.926000000000045</c:v>
                </c:pt>
                <c:pt idx="34927">
                  <c:v>34.927000000000021</c:v>
                </c:pt>
                <c:pt idx="34928">
                  <c:v>34.927999999999997</c:v>
                </c:pt>
                <c:pt idx="34929">
                  <c:v>34.92900000000003</c:v>
                </c:pt>
                <c:pt idx="34930">
                  <c:v>34.930000000000007</c:v>
                </c:pt>
                <c:pt idx="34931">
                  <c:v>34.93100000000004</c:v>
                </c:pt>
                <c:pt idx="34932">
                  <c:v>34.932000000000016</c:v>
                </c:pt>
                <c:pt idx="34933">
                  <c:v>34.932999999999993</c:v>
                </c:pt>
                <c:pt idx="34934">
                  <c:v>34.934000000000026</c:v>
                </c:pt>
                <c:pt idx="34935">
                  <c:v>34.935000000000002</c:v>
                </c:pt>
                <c:pt idx="34936">
                  <c:v>34.936000000000035</c:v>
                </c:pt>
                <c:pt idx="34937">
                  <c:v>34.937000000000012</c:v>
                </c:pt>
                <c:pt idx="34938">
                  <c:v>34.938000000000045</c:v>
                </c:pt>
                <c:pt idx="34939">
                  <c:v>34.939000000000021</c:v>
                </c:pt>
                <c:pt idx="34940">
                  <c:v>34.94</c:v>
                </c:pt>
                <c:pt idx="34941">
                  <c:v>34.941000000000031</c:v>
                </c:pt>
                <c:pt idx="34942">
                  <c:v>34.942000000000007</c:v>
                </c:pt>
                <c:pt idx="34943">
                  <c:v>34.94300000000004</c:v>
                </c:pt>
                <c:pt idx="34944">
                  <c:v>34.944000000000017</c:v>
                </c:pt>
                <c:pt idx="34945">
                  <c:v>34.944999999999993</c:v>
                </c:pt>
                <c:pt idx="34946">
                  <c:v>34.946000000000026</c:v>
                </c:pt>
                <c:pt idx="34947">
                  <c:v>34.947000000000003</c:v>
                </c:pt>
                <c:pt idx="34948">
                  <c:v>34.948000000000036</c:v>
                </c:pt>
                <c:pt idx="34949">
                  <c:v>34.949000000000012</c:v>
                </c:pt>
                <c:pt idx="34950">
                  <c:v>34.950000000000045</c:v>
                </c:pt>
                <c:pt idx="34951">
                  <c:v>34.951000000000022</c:v>
                </c:pt>
                <c:pt idx="34952">
                  <c:v>34.951999999999998</c:v>
                </c:pt>
                <c:pt idx="34953">
                  <c:v>34.953000000000031</c:v>
                </c:pt>
                <c:pt idx="34954">
                  <c:v>34.954000000000008</c:v>
                </c:pt>
                <c:pt idx="34955">
                  <c:v>34.955000000000041</c:v>
                </c:pt>
                <c:pt idx="34956">
                  <c:v>34.956000000000017</c:v>
                </c:pt>
                <c:pt idx="34957">
                  <c:v>34.956999999999994</c:v>
                </c:pt>
                <c:pt idx="34958">
                  <c:v>34.958000000000027</c:v>
                </c:pt>
                <c:pt idx="34959">
                  <c:v>34.959000000000003</c:v>
                </c:pt>
                <c:pt idx="34960">
                  <c:v>34.960000000000036</c:v>
                </c:pt>
                <c:pt idx="34961">
                  <c:v>34.961000000000013</c:v>
                </c:pt>
                <c:pt idx="34962">
                  <c:v>34.962000000000046</c:v>
                </c:pt>
                <c:pt idx="34963">
                  <c:v>34.963000000000022</c:v>
                </c:pt>
                <c:pt idx="34964">
                  <c:v>34.963999999999999</c:v>
                </c:pt>
                <c:pt idx="34965">
                  <c:v>34.965000000000032</c:v>
                </c:pt>
                <c:pt idx="34966">
                  <c:v>34.966000000000008</c:v>
                </c:pt>
                <c:pt idx="34967">
                  <c:v>34.967000000000041</c:v>
                </c:pt>
                <c:pt idx="34968">
                  <c:v>34.968000000000018</c:v>
                </c:pt>
                <c:pt idx="34969">
                  <c:v>34.968999999999994</c:v>
                </c:pt>
                <c:pt idx="34970">
                  <c:v>34.970000000000027</c:v>
                </c:pt>
                <c:pt idx="34971">
                  <c:v>34.971000000000004</c:v>
                </c:pt>
                <c:pt idx="34972">
                  <c:v>34.972000000000037</c:v>
                </c:pt>
                <c:pt idx="34973">
                  <c:v>34.973000000000013</c:v>
                </c:pt>
                <c:pt idx="34974">
                  <c:v>34.974000000000046</c:v>
                </c:pt>
                <c:pt idx="34975">
                  <c:v>34.975000000000023</c:v>
                </c:pt>
                <c:pt idx="34976">
                  <c:v>34.975999999999999</c:v>
                </c:pt>
                <c:pt idx="34977">
                  <c:v>34.977000000000032</c:v>
                </c:pt>
                <c:pt idx="34978">
                  <c:v>34.978000000000009</c:v>
                </c:pt>
                <c:pt idx="34979">
                  <c:v>34.979000000000042</c:v>
                </c:pt>
                <c:pt idx="34980">
                  <c:v>34.980000000000018</c:v>
                </c:pt>
                <c:pt idx="34981">
                  <c:v>34.980999999999995</c:v>
                </c:pt>
                <c:pt idx="34982">
                  <c:v>34.982000000000028</c:v>
                </c:pt>
                <c:pt idx="34983">
                  <c:v>34.983000000000004</c:v>
                </c:pt>
                <c:pt idx="34984">
                  <c:v>34.984000000000037</c:v>
                </c:pt>
                <c:pt idx="34985">
                  <c:v>34.985000000000014</c:v>
                </c:pt>
                <c:pt idx="34986">
                  <c:v>34.98599999999999</c:v>
                </c:pt>
                <c:pt idx="34987">
                  <c:v>34.987000000000023</c:v>
                </c:pt>
                <c:pt idx="34988">
                  <c:v>34.988</c:v>
                </c:pt>
                <c:pt idx="34989">
                  <c:v>34.989000000000033</c:v>
                </c:pt>
                <c:pt idx="34990">
                  <c:v>34.990000000000009</c:v>
                </c:pt>
                <c:pt idx="34991">
                  <c:v>34.991000000000042</c:v>
                </c:pt>
                <c:pt idx="34992">
                  <c:v>34.992000000000019</c:v>
                </c:pt>
                <c:pt idx="34993">
                  <c:v>34.992999999999995</c:v>
                </c:pt>
                <c:pt idx="34994">
                  <c:v>34.994000000000028</c:v>
                </c:pt>
                <c:pt idx="34995">
                  <c:v>34.995000000000005</c:v>
                </c:pt>
                <c:pt idx="34996">
                  <c:v>34.996000000000038</c:v>
                </c:pt>
                <c:pt idx="34997">
                  <c:v>34.997000000000014</c:v>
                </c:pt>
                <c:pt idx="34998">
                  <c:v>34.99799999999999</c:v>
                </c:pt>
                <c:pt idx="34999">
                  <c:v>34.999000000000024</c:v>
                </c:pt>
                <c:pt idx="35000">
                  <c:v>35</c:v>
                </c:pt>
                <c:pt idx="35001">
                  <c:v>35.001000000000033</c:v>
                </c:pt>
                <c:pt idx="35002">
                  <c:v>35.00200000000001</c:v>
                </c:pt>
                <c:pt idx="35003">
                  <c:v>35.003000000000043</c:v>
                </c:pt>
                <c:pt idx="35004">
                  <c:v>35.004000000000019</c:v>
                </c:pt>
                <c:pt idx="35005">
                  <c:v>35.004999999999995</c:v>
                </c:pt>
                <c:pt idx="35006">
                  <c:v>35.006000000000029</c:v>
                </c:pt>
                <c:pt idx="35007">
                  <c:v>35.007000000000005</c:v>
                </c:pt>
                <c:pt idx="35008">
                  <c:v>35.008000000000038</c:v>
                </c:pt>
                <c:pt idx="35009">
                  <c:v>35.009000000000015</c:v>
                </c:pt>
                <c:pt idx="35010">
                  <c:v>35.009999999999991</c:v>
                </c:pt>
                <c:pt idx="35011">
                  <c:v>35.011000000000024</c:v>
                </c:pt>
                <c:pt idx="35012">
                  <c:v>35.012</c:v>
                </c:pt>
                <c:pt idx="35013">
                  <c:v>35.013000000000034</c:v>
                </c:pt>
                <c:pt idx="35014">
                  <c:v>35.01400000000001</c:v>
                </c:pt>
                <c:pt idx="35015">
                  <c:v>35.015000000000043</c:v>
                </c:pt>
                <c:pt idx="35016">
                  <c:v>35.01600000000002</c:v>
                </c:pt>
                <c:pt idx="35017">
                  <c:v>35.016999999999996</c:v>
                </c:pt>
                <c:pt idx="35018">
                  <c:v>35.018000000000029</c:v>
                </c:pt>
                <c:pt idx="35019">
                  <c:v>35.019000000000005</c:v>
                </c:pt>
                <c:pt idx="35020">
                  <c:v>35.020000000000039</c:v>
                </c:pt>
                <c:pt idx="35021">
                  <c:v>35.021000000000015</c:v>
                </c:pt>
                <c:pt idx="35022">
                  <c:v>35.021999999999991</c:v>
                </c:pt>
                <c:pt idx="35023">
                  <c:v>35.023000000000025</c:v>
                </c:pt>
                <c:pt idx="35024">
                  <c:v>35.024000000000001</c:v>
                </c:pt>
                <c:pt idx="35025">
                  <c:v>35.025000000000034</c:v>
                </c:pt>
                <c:pt idx="35026">
                  <c:v>35.02600000000001</c:v>
                </c:pt>
                <c:pt idx="35027">
                  <c:v>35.027000000000044</c:v>
                </c:pt>
                <c:pt idx="35028">
                  <c:v>35.02800000000002</c:v>
                </c:pt>
                <c:pt idx="35029">
                  <c:v>35.028999999999996</c:v>
                </c:pt>
                <c:pt idx="35030">
                  <c:v>35.03000000000003</c:v>
                </c:pt>
                <c:pt idx="35031">
                  <c:v>35.031000000000006</c:v>
                </c:pt>
                <c:pt idx="35032">
                  <c:v>35.032000000000039</c:v>
                </c:pt>
                <c:pt idx="35033">
                  <c:v>35.033000000000015</c:v>
                </c:pt>
                <c:pt idx="35034">
                  <c:v>35.033999999999992</c:v>
                </c:pt>
                <c:pt idx="35035">
                  <c:v>35.035000000000025</c:v>
                </c:pt>
                <c:pt idx="35036">
                  <c:v>35.036000000000001</c:v>
                </c:pt>
                <c:pt idx="35037">
                  <c:v>35.037000000000035</c:v>
                </c:pt>
                <c:pt idx="35038">
                  <c:v>35.038000000000011</c:v>
                </c:pt>
                <c:pt idx="35039">
                  <c:v>35.039000000000044</c:v>
                </c:pt>
                <c:pt idx="35040">
                  <c:v>35.04000000000002</c:v>
                </c:pt>
                <c:pt idx="35041">
                  <c:v>35.040999999999997</c:v>
                </c:pt>
                <c:pt idx="35042">
                  <c:v>35.04200000000003</c:v>
                </c:pt>
                <c:pt idx="35043">
                  <c:v>35.043000000000006</c:v>
                </c:pt>
                <c:pt idx="35044">
                  <c:v>35.04400000000004</c:v>
                </c:pt>
                <c:pt idx="35045">
                  <c:v>35.045000000000016</c:v>
                </c:pt>
                <c:pt idx="35046">
                  <c:v>35.045999999999992</c:v>
                </c:pt>
                <c:pt idx="35047">
                  <c:v>35.047000000000025</c:v>
                </c:pt>
                <c:pt idx="35048">
                  <c:v>35.048000000000002</c:v>
                </c:pt>
                <c:pt idx="35049">
                  <c:v>35.049000000000035</c:v>
                </c:pt>
                <c:pt idx="35050">
                  <c:v>35.050000000000011</c:v>
                </c:pt>
                <c:pt idx="35051">
                  <c:v>35.051000000000045</c:v>
                </c:pt>
                <c:pt idx="35052">
                  <c:v>35.052000000000021</c:v>
                </c:pt>
                <c:pt idx="35053">
                  <c:v>35.052999999999997</c:v>
                </c:pt>
                <c:pt idx="35054">
                  <c:v>35.05400000000003</c:v>
                </c:pt>
                <c:pt idx="35055">
                  <c:v>35.055000000000007</c:v>
                </c:pt>
                <c:pt idx="35056">
                  <c:v>35.05600000000004</c:v>
                </c:pt>
                <c:pt idx="35057">
                  <c:v>35.057000000000016</c:v>
                </c:pt>
                <c:pt idx="35058">
                  <c:v>35.057999999999993</c:v>
                </c:pt>
                <c:pt idx="35059">
                  <c:v>35.059000000000026</c:v>
                </c:pt>
                <c:pt idx="35060">
                  <c:v>35.06</c:v>
                </c:pt>
                <c:pt idx="35061">
                  <c:v>35.061000000000035</c:v>
                </c:pt>
                <c:pt idx="35062">
                  <c:v>35.062000000000012</c:v>
                </c:pt>
                <c:pt idx="35063">
                  <c:v>35.063000000000045</c:v>
                </c:pt>
                <c:pt idx="35064">
                  <c:v>35.064000000000021</c:v>
                </c:pt>
                <c:pt idx="35065">
                  <c:v>35.064999999999998</c:v>
                </c:pt>
                <c:pt idx="35066">
                  <c:v>35.066000000000031</c:v>
                </c:pt>
                <c:pt idx="35067">
                  <c:v>35.067000000000007</c:v>
                </c:pt>
                <c:pt idx="35068">
                  <c:v>35.06800000000004</c:v>
                </c:pt>
                <c:pt idx="35069">
                  <c:v>35.069000000000017</c:v>
                </c:pt>
                <c:pt idx="35070">
                  <c:v>35.069999999999993</c:v>
                </c:pt>
                <c:pt idx="35071">
                  <c:v>35.071000000000026</c:v>
                </c:pt>
                <c:pt idx="35072">
                  <c:v>35.072000000000003</c:v>
                </c:pt>
                <c:pt idx="35073">
                  <c:v>35.073000000000036</c:v>
                </c:pt>
                <c:pt idx="35074">
                  <c:v>35.074000000000012</c:v>
                </c:pt>
                <c:pt idx="35075">
                  <c:v>35.075000000000045</c:v>
                </c:pt>
                <c:pt idx="35076">
                  <c:v>35.076000000000022</c:v>
                </c:pt>
                <c:pt idx="35077">
                  <c:v>35.076999999999998</c:v>
                </c:pt>
                <c:pt idx="35078">
                  <c:v>35.078000000000031</c:v>
                </c:pt>
                <c:pt idx="35079">
                  <c:v>35.079000000000008</c:v>
                </c:pt>
                <c:pt idx="35080">
                  <c:v>35.080000000000041</c:v>
                </c:pt>
                <c:pt idx="35081">
                  <c:v>35.081000000000017</c:v>
                </c:pt>
                <c:pt idx="35082">
                  <c:v>35.081999999999994</c:v>
                </c:pt>
                <c:pt idx="35083">
                  <c:v>35.083000000000027</c:v>
                </c:pt>
                <c:pt idx="35084">
                  <c:v>35.084000000000003</c:v>
                </c:pt>
                <c:pt idx="35085">
                  <c:v>35.085000000000036</c:v>
                </c:pt>
                <c:pt idx="35086">
                  <c:v>35.086000000000013</c:v>
                </c:pt>
                <c:pt idx="35087">
                  <c:v>35.087000000000046</c:v>
                </c:pt>
                <c:pt idx="35088">
                  <c:v>35.088000000000022</c:v>
                </c:pt>
                <c:pt idx="35089">
                  <c:v>35.088999999999999</c:v>
                </c:pt>
                <c:pt idx="35090">
                  <c:v>35.090000000000032</c:v>
                </c:pt>
                <c:pt idx="35091">
                  <c:v>35.091000000000008</c:v>
                </c:pt>
                <c:pt idx="35092">
                  <c:v>35.092000000000041</c:v>
                </c:pt>
                <c:pt idx="35093">
                  <c:v>35.093000000000018</c:v>
                </c:pt>
                <c:pt idx="35094">
                  <c:v>35.093999999999994</c:v>
                </c:pt>
                <c:pt idx="35095">
                  <c:v>35.095000000000027</c:v>
                </c:pt>
                <c:pt idx="35096">
                  <c:v>35.096000000000004</c:v>
                </c:pt>
                <c:pt idx="35097">
                  <c:v>35.097000000000037</c:v>
                </c:pt>
                <c:pt idx="35098">
                  <c:v>35.098000000000013</c:v>
                </c:pt>
                <c:pt idx="35099">
                  <c:v>35.099000000000046</c:v>
                </c:pt>
                <c:pt idx="35100">
                  <c:v>35.100000000000023</c:v>
                </c:pt>
                <c:pt idx="35101">
                  <c:v>35.100999999999999</c:v>
                </c:pt>
                <c:pt idx="35102">
                  <c:v>35.102000000000032</c:v>
                </c:pt>
                <c:pt idx="35103">
                  <c:v>35.103000000000009</c:v>
                </c:pt>
                <c:pt idx="35104">
                  <c:v>35.104000000000042</c:v>
                </c:pt>
                <c:pt idx="35105">
                  <c:v>35.105000000000018</c:v>
                </c:pt>
                <c:pt idx="35106">
                  <c:v>35.105999999999995</c:v>
                </c:pt>
                <c:pt idx="35107">
                  <c:v>35.107000000000028</c:v>
                </c:pt>
                <c:pt idx="35108">
                  <c:v>35.108000000000004</c:v>
                </c:pt>
                <c:pt idx="35109">
                  <c:v>35.109000000000037</c:v>
                </c:pt>
                <c:pt idx="35110">
                  <c:v>35.110000000000014</c:v>
                </c:pt>
                <c:pt idx="35111">
                  <c:v>35.11099999999999</c:v>
                </c:pt>
                <c:pt idx="35112">
                  <c:v>35.112000000000023</c:v>
                </c:pt>
                <c:pt idx="35113">
                  <c:v>35.113</c:v>
                </c:pt>
                <c:pt idx="35114">
                  <c:v>35.114000000000033</c:v>
                </c:pt>
                <c:pt idx="35115">
                  <c:v>35.115000000000009</c:v>
                </c:pt>
                <c:pt idx="35116">
                  <c:v>35.116000000000042</c:v>
                </c:pt>
                <c:pt idx="35117">
                  <c:v>35.117000000000019</c:v>
                </c:pt>
                <c:pt idx="35118">
                  <c:v>35.117999999999995</c:v>
                </c:pt>
                <c:pt idx="35119">
                  <c:v>35.119000000000028</c:v>
                </c:pt>
                <c:pt idx="35120">
                  <c:v>35.120000000000005</c:v>
                </c:pt>
                <c:pt idx="35121">
                  <c:v>35.121000000000038</c:v>
                </c:pt>
                <c:pt idx="35122">
                  <c:v>35.122000000000014</c:v>
                </c:pt>
                <c:pt idx="35123">
                  <c:v>35.12299999999999</c:v>
                </c:pt>
                <c:pt idx="35124">
                  <c:v>35.124000000000024</c:v>
                </c:pt>
                <c:pt idx="35125">
                  <c:v>35.125</c:v>
                </c:pt>
                <c:pt idx="35126">
                  <c:v>35.126000000000033</c:v>
                </c:pt>
                <c:pt idx="35127">
                  <c:v>35.12700000000001</c:v>
                </c:pt>
                <c:pt idx="35128">
                  <c:v>35.128000000000043</c:v>
                </c:pt>
                <c:pt idx="35129">
                  <c:v>35.129000000000019</c:v>
                </c:pt>
                <c:pt idx="35130">
                  <c:v>35.129999999999995</c:v>
                </c:pt>
                <c:pt idx="35131">
                  <c:v>35.131000000000029</c:v>
                </c:pt>
                <c:pt idx="35132">
                  <c:v>35.132000000000005</c:v>
                </c:pt>
                <c:pt idx="35133">
                  <c:v>35.133000000000038</c:v>
                </c:pt>
                <c:pt idx="35134">
                  <c:v>35.134000000000015</c:v>
                </c:pt>
                <c:pt idx="35135">
                  <c:v>35.134999999999991</c:v>
                </c:pt>
                <c:pt idx="35136">
                  <c:v>35.136000000000024</c:v>
                </c:pt>
                <c:pt idx="35137">
                  <c:v>35.137</c:v>
                </c:pt>
                <c:pt idx="35138">
                  <c:v>35.138000000000034</c:v>
                </c:pt>
                <c:pt idx="35139">
                  <c:v>35.13900000000001</c:v>
                </c:pt>
                <c:pt idx="35140">
                  <c:v>35.140000000000043</c:v>
                </c:pt>
                <c:pt idx="35141">
                  <c:v>35.14100000000002</c:v>
                </c:pt>
                <c:pt idx="35142">
                  <c:v>35.141999999999996</c:v>
                </c:pt>
                <c:pt idx="35143">
                  <c:v>35.143000000000029</c:v>
                </c:pt>
                <c:pt idx="35144">
                  <c:v>35.144000000000005</c:v>
                </c:pt>
                <c:pt idx="35145">
                  <c:v>35.145000000000039</c:v>
                </c:pt>
                <c:pt idx="35146">
                  <c:v>35.146000000000015</c:v>
                </c:pt>
                <c:pt idx="35147">
                  <c:v>35.146999999999991</c:v>
                </c:pt>
                <c:pt idx="35148">
                  <c:v>35.148000000000025</c:v>
                </c:pt>
                <c:pt idx="35149">
                  <c:v>35.149000000000001</c:v>
                </c:pt>
                <c:pt idx="35150">
                  <c:v>35.150000000000034</c:v>
                </c:pt>
                <c:pt idx="35151">
                  <c:v>35.15100000000001</c:v>
                </c:pt>
                <c:pt idx="35152">
                  <c:v>35.152000000000044</c:v>
                </c:pt>
                <c:pt idx="35153">
                  <c:v>35.15300000000002</c:v>
                </c:pt>
                <c:pt idx="35154">
                  <c:v>35.153999999999996</c:v>
                </c:pt>
                <c:pt idx="35155">
                  <c:v>35.15500000000003</c:v>
                </c:pt>
                <c:pt idx="35156">
                  <c:v>35.156000000000006</c:v>
                </c:pt>
                <c:pt idx="35157">
                  <c:v>35.157000000000039</c:v>
                </c:pt>
                <c:pt idx="35158">
                  <c:v>35.158000000000015</c:v>
                </c:pt>
                <c:pt idx="35159">
                  <c:v>35.158999999999992</c:v>
                </c:pt>
                <c:pt idx="35160">
                  <c:v>35.160000000000025</c:v>
                </c:pt>
                <c:pt idx="35161">
                  <c:v>35.161000000000001</c:v>
                </c:pt>
                <c:pt idx="35162">
                  <c:v>35.162000000000035</c:v>
                </c:pt>
                <c:pt idx="35163">
                  <c:v>35.163000000000011</c:v>
                </c:pt>
                <c:pt idx="35164">
                  <c:v>35.164000000000044</c:v>
                </c:pt>
                <c:pt idx="35165">
                  <c:v>35.16500000000002</c:v>
                </c:pt>
                <c:pt idx="35166">
                  <c:v>35.165999999999997</c:v>
                </c:pt>
                <c:pt idx="35167">
                  <c:v>35.16700000000003</c:v>
                </c:pt>
                <c:pt idx="35168">
                  <c:v>35.168000000000006</c:v>
                </c:pt>
                <c:pt idx="35169">
                  <c:v>35.16900000000004</c:v>
                </c:pt>
                <c:pt idx="35170">
                  <c:v>35.170000000000016</c:v>
                </c:pt>
                <c:pt idx="35171">
                  <c:v>35.170999999999992</c:v>
                </c:pt>
                <c:pt idx="35172">
                  <c:v>35.172000000000025</c:v>
                </c:pt>
                <c:pt idx="35173">
                  <c:v>35.173000000000002</c:v>
                </c:pt>
                <c:pt idx="35174">
                  <c:v>35.174000000000035</c:v>
                </c:pt>
                <c:pt idx="35175">
                  <c:v>35.175000000000011</c:v>
                </c:pt>
                <c:pt idx="35176">
                  <c:v>35.176000000000045</c:v>
                </c:pt>
                <c:pt idx="35177">
                  <c:v>35.177000000000021</c:v>
                </c:pt>
                <c:pt idx="35178">
                  <c:v>35.177999999999997</c:v>
                </c:pt>
                <c:pt idx="35179">
                  <c:v>35.17900000000003</c:v>
                </c:pt>
                <c:pt idx="35180">
                  <c:v>35.180000000000007</c:v>
                </c:pt>
                <c:pt idx="35181">
                  <c:v>35.18100000000004</c:v>
                </c:pt>
                <c:pt idx="35182">
                  <c:v>35.182000000000016</c:v>
                </c:pt>
                <c:pt idx="35183">
                  <c:v>35.182999999999993</c:v>
                </c:pt>
                <c:pt idx="35184">
                  <c:v>35.184000000000026</c:v>
                </c:pt>
                <c:pt idx="35185">
                  <c:v>35.185000000000002</c:v>
                </c:pt>
                <c:pt idx="35186">
                  <c:v>35.186000000000035</c:v>
                </c:pt>
                <c:pt idx="35187">
                  <c:v>35.187000000000012</c:v>
                </c:pt>
                <c:pt idx="35188">
                  <c:v>35.188000000000045</c:v>
                </c:pt>
                <c:pt idx="35189">
                  <c:v>35.189000000000021</c:v>
                </c:pt>
                <c:pt idx="35190">
                  <c:v>35.19</c:v>
                </c:pt>
                <c:pt idx="35191">
                  <c:v>35.191000000000031</c:v>
                </c:pt>
                <c:pt idx="35192">
                  <c:v>35.192000000000007</c:v>
                </c:pt>
                <c:pt idx="35193">
                  <c:v>35.19300000000004</c:v>
                </c:pt>
                <c:pt idx="35194">
                  <c:v>35.194000000000017</c:v>
                </c:pt>
                <c:pt idx="35195">
                  <c:v>35.194999999999993</c:v>
                </c:pt>
                <c:pt idx="35196">
                  <c:v>35.196000000000026</c:v>
                </c:pt>
                <c:pt idx="35197">
                  <c:v>35.197000000000003</c:v>
                </c:pt>
                <c:pt idx="35198">
                  <c:v>35.198000000000036</c:v>
                </c:pt>
                <c:pt idx="35199">
                  <c:v>35.199000000000012</c:v>
                </c:pt>
                <c:pt idx="35200">
                  <c:v>35.200000000000045</c:v>
                </c:pt>
                <c:pt idx="35201">
                  <c:v>35.201000000000022</c:v>
                </c:pt>
                <c:pt idx="35202">
                  <c:v>35.201999999999998</c:v>
                </c:pt>
                <c:pt idx="35203">
                  <c:v>35.203000000000031</c:v>
                </c:pt>
                <c:pt idx="35204">
                  <c:v>35.204000000000008</c:v>
                </c:pt>
                <c:pt idx="35205">
                  <c:v>35.205000000000041</c:v>
                </c:pt>
                <c:pt idx="35206">
                  <c:v>35.206000000000017</c:v>
                </c:pt>
                <c:pt idx="35207">
                  <c:v>35.206999999999994</c:v>
                </c:pt>
                <c:pt idx="35208">
                  <c:v>35.208000000000027</c:v>
                </c:pt>
                <c:pt idx="35209">
                  <c:v>35.209000000000003</c:v>
                </c:pt>
                <c:pt idx="35210">
                  <c:v>35.210000000000036</c:v>
                </c:pt>
                <c:pt idx="35211">
                  <c:v>35.211000000000013</c:v>
                </c:pt>
                <c:pt idx="35212">
                  <c:v>35.212000000000046</c:v>
                </c:pt>
                <c:pt idx="35213">
                  <c:v>35.213000000000022</c:v>
                </c:pt>
                <c:pt idx="35214">
                  <c:v>35.213999999999999</c:v>
                </c:pt>
                <c:pt idx="35215">
                  <c:v>35.215000000000032</c:v>
                </c:pt>
                <c:pt idx="35216">
                  <c:v>35.216000000000008</c:v>
                </c:pt>
                <c:pt idx="35217">
                  <c:v>35.217000000000041</c:v>
                </c:pt>
                <c:pt idx="35218">
                  <c:v>35.218000000000018</c:v>
                </c:pt>
                <c:pt idx="35219">
                  <c:v>35.218999999999994</c:v>
                </c:pt>
                <c:pt idx="35220">
                  <c:v>35.220000000000027</c:v>
                </c:pt>
                <c:pt idx="35221">
                  <c:v>35.221000000000004</c:v>
                </c:pt>
                <c:pt idx="35222">
                  <c:v>35.222000000000037</c:v>
                </c:pt>
                <c:pt idx="35223">
                  <c:v>35.223000000000013</c:v>
                </c:pt>
                <c:pt idx="35224">
                  <c:v>35.224000000000046</c:v>
                </c:pt>
                <c:pt idx="35225">
                  <c:v>35.225000000000023</c:v>
                </c:pt>
                <c:pt idx="35226">
                  <c:v>35.225999999999999</c:v>
                </c:pt>
                <c:pt idx="35227">
                  <c:v>35.227000000000032</c:v>
                </c:pt>
                <c:pt idx="35228">
                  <c:v>35.228000000000009</c:v>
                </c:pt>
                <c:pt idx="35229">
                  <c:v>35.229000000000042</c:v>
                </c:pt>
                <c:pt idx="35230">
                  <c:v>35.230000000000018</c:v>
                </c:pt>
                <c:pt idx="35231">
                  <c:v>35.230999999999995</c:v>
                </c:pt>
                <c:pt idx="35232">
                  <c:v>35.232000000000028</c:v>
                </c:pt>
                <c:pt idx="35233">
                  <c:v>35.233000000000004</c:v>
                </c:pt>
                <c:pt idx="35234">
                  <c:v>35.234000000000037</c:v>
                </c:pt>
                <c:pt idx="35235">
                  <c:v>35.235000000000014</c:v>
                </c:pt>
                <c:pt idx="35236">
                  <c:v>35.23599999999999</c:v>
                </c:pt>
                <c:pt idx="35237">
                  <c:v>35.237000000000023</c:v>
                </c:pt>
                <c:pt idx="35238">
                  <c:v>35.238</c:v>
                </c:pt>
                <c:pt idx="35239">
                  <c:v>35.239000000000033</c:v>
                </c:pt>
                <c:pt idx="35240">
                  <c:v>35.240000000000009</c:v>
                </c:pt>
                <c:pt idx="35241">
                  <c:v>35.241000000000042</c:v>
                </c:pt>
                <c:pt idx="35242">
                  <c:v>35.242000000000019</c:v>
                </c:pt>
                <c:pt idx="35243">
                  <c:v>35.242999999999995</c:v>
                </c:pt>
                <c:pt idx="35244">
                  <c:v>35.244000000000028</c:v>
                </c:pt>
                <c:pt idx="35245">
                  <c:v>35.245000000000005</c:v>
                </c:pt>
                <c:pt idx="35246">
                  <c:v>35.246000000000038</c:v>
                </c:pt>
                <c:pt idx="35247">
                  <c:v>35.247000000000014</c:v>
                </c:pt>
                <c:pt idx="35248">
                  <c:v>35.24799999999999</c:v>
                </c:pt>
                <c:pt idx="35249">
                  <c:v>35.249000000000024</c:v>
                </c:pt>
                <c:pt idx="35250">
                  <c:v>35.25</c:v>
                </c:pt>
                <c:pt idx="35251">
                  <c:v>35.251000000000033</c:v>
                </c:pt>
                <c:pt idx="35252">
                  <c:v>35.25200000000001</c:v>
                </c:pt>
                <c:pt idx="35253">
                  <c:v>35.253000000000043</c:v>
                </c:pt>
                <c:pt idx="35254">
                  <c:v>35.254000000000019</c:v>
                </c:pt>
                <c:pt idx="35255">
                  <c:v>35.254999999999995</c:v>
                </c:pt>
                <c:pt idx="35256">
                  <c:v>35.256000000000029</c:v>
                </c:pt>
                <c:pt idx="35257">
                  <c:v>35.257000000000005</c:v>
                </c:pt>
                <c:pt idx="35258">
                  <c:v>35.258000000000038</c:v>
                </c:pt>
                <c:pt idx="35259">
                  <c:v>35.259000000000015</c:v>
                </c:pt>
                <c:pt idx="35260">
                  <c:v>35.259999999999991</c:v>
                </c:pt>
                <c:pt idx="35261">
                  <c:v>35.261000000000024</c:v>
                </c:pt>
                <c:pt idx="35262">
                  <c:v>35.262</c:v>
                </c:pt>
                <c:pt idx="35263">
                  <c:v>35.263000000000034</c:v>
                </c:pt>
                <c:pt idx="35264">
                  <c:v>35.26400000000001</c:v>
                </c:pt>
                <c:pt idx="35265">
                  <c:v>35.265000000000043</c:v>
                </c:pt>
                <c:pt idx="35266">
                  <c:v>35.26600000000002</c:v>
                </c:pt>
                <c:pt idx="35267">
                  <c:v>35.266999999999996</c:v>
                </c:pt>
                <c:pt idx="35268">
                  <c:v>35.268000000000029</c:v>
                </c:pt>
                <c:pt idx="35269">
                  <c:v>35.269000000000005</c:v>
                </c:pt>
                <c:pt idx="35270">
                  <c:v>35.270000000000039</c:v>
                </c:pt>
                <c:pt idx="35271">
                  <c:v>35.271000000000015</c:v>
                </c:pt>
                <c:pt idx="35272">
                  <c:v>35.271999999999991</c:v>
                </c:pt>
                <c:pt idx="35273">
                  <c:v>35.273000000000025</c:v>
                </c:pt>
                <c:pt idx="35274">
                  <c:v>35.274000000000001</c:v>
                </c:pt>
                <c:pt idx="35275">
                  <c:v>35.275000000000034</c:v>
                </c:pt>
                <c:pt idx="35276">
                  <c:v>35.27600000000001</c:v>
                </c:pt>
                <c:pt idx="35277">
                  <c:v>35.277000000000044</c:v>
                </c:pt>
                <c:pt idx="35278">
                  <c:v>35.27800000000002</c:v>
                </c:pt>
                <c:pt idx="35279">
                  <c:v>35.278999999999996</c:v>
                </c:pt>
                <c:pt idx="35280">
                  <c:v>35.28000000000003</c:v>
                </c:pt>
                <c:pt idx="35281">
                  <c:v>35.281000000000006</c:v>
                </c:pt>
                <c:pt idx="35282">
                  <c:v>35.282000000000039</c:v>
                </c:pt>
                <c:pt idx="35283">
                  <c:v>35.283000000000015</c:v>
                </c:pt>
                <c:pt idx="35284">
                  <c:v>35.283999999999992</c:v>
                </c:pt>
                <c:pt idx="35285">
                  <c:v>35.285000000000025</c:v>
                </c:pt>
                <c:pt idx="35286">
                  <c:v>35.286000000000001</c:v>
                </c:pt>
                <c:pt idx="35287">
                  <c:v>35.287000000000035</c:v>
                </c:pt>
                <c:pt idx="35288">
                  <c:v>35.288000000000011</c:v>
                </c:pt>
                <c:pt idx="35289">
                  <c:v>35.289000000000044</c:v>
                </c:pt>
                <c:pt idx="35290">
                  <c:v>35.29000000000002</c:v>
                </c:pt>
                <c:pt idx="35291">
                  <c:v>35.290999999999997</c:v>
                </c:pt>
                <c:pt idx="35292">
                  <c:v>35.29200000000003</c:v>
                </c:pt>
                <c:pt idx="35293">
                  <c:v>35.293000000000006</c:v>
                </c:pt>
                <c:pt idx="35294">
                  <c:v>35.29400000000004</c:v>
                </c:pt>
                <c:pt idx="35295">
                  <c:v>35.295000000000016</c:v>
                </c:pt>
                <c:pt idx="35296">
                  <c:v>35.295999999999992</c:v>
                </c:pt>
                <c:pt idx="35297">
                  <c:v>35.297000000000025</c:v>
                </c:pt>
                <c:pt idx="35298">
                  <c:v>35.298000000000002</c:v>
                </c:pt>
                <c:pt idx="35299">
                  <c:v>35.299000000000035</c:v>
                </c:pt>
                <c:pt idx="35300">
                  <c:v>35.300000000000011</c:v>
                </c:pt>
                <c:pt idx="35301">
                  <c:v>35.301000000000045</c:v>
                </c:pt>
                <c:pt idx="35302">
                  <c:v>35.302000000000021</c:v>
                </c:pt>
                <c:pt idx="35303">
                  <c:v>35.302999999999997</c:v>
                </c:pt>
                <c:pt idx="35304">
                  <c:v>35.30400000000003</c:v>
                </c:pt>
                <c:pt idx="35305">
                  <c:v>35.305000000000007</c:v>
                </c:pt>
                <c:pt idx="35306">
                  <c:v>35.30600000000004</c:v>
                </c:pt>
                <c:pt idx="35307">
                  <c:v>35.307000000000016</c:v>
                </c:pt>
                <c:pt idx="35308">
                  <c:v>35.307999999999993</c:v>
                </c:pt>
                <c:pt idx="35309">
                  <c:v>35.309000000000026</c:v>
                </c:pt>
                <c:pt idx="35310">
                  <c:v>35.31</c:v>
                </c:pt>
                <c:pt idx="35311">
                  <c:v>35.311000000000035</c:v>
                </c:pt>
                <c:pt idx="35312">
                  <c:v>35.312000000000012</c:v>
                </c:pt>
                <c:pt idx="35313">
                  <c:v>35.313000000000045</c:v>
                </c:pt>
                <c:pt idx="35314">
                  <c:v>35.314000000000021</c:v>
                </c:pt>
                <c:pt idx="35315">
                  <c:v>35.314999999999998</c:v>
                </c:pt>
                <c:pt idx="35316">
                  <c:v>35.316000000000031</c:v>
                </c:pt>
                <c:pt idx="35317">
                  <c:v>35.317000000000007</c:v>
                </c:pt>
                <c:pt idx="35318">
                  <c:v>35.31800000000004</c:v>
                </c:pt>
                <c:pt idx="35319">
                  <c:v>35.319000000000017</c:v>
                </c:pt>
                <c:pt idx="35320">
                  <c:v>35.319999999999993</c:v>
                </c:pt>
                <c:pt idx="35321">
                  <c:v>35.321000000000026</c:v>
                </c:pt>
                <c:pt idx="35322">
                  <c:v>35.322000000000003</c:v>
                </c:pt>
                <c:pt idx="35323">
                  <c:v>35.323000000000036</c:v>
                </c:pt>
                <c:pt idx="35324">
                  <c:v>35.324000000000012</c:v>
                </c:pt>
                <c:pt idx="35325">
                  <c:v>35.325000000000045</c:v>
                </c:pt>
                <c:pt idx="35326">
                  <c:v>35.326000000000022</c:v>
                </c:pt>
                <c:pt idx="35327">
                  <c:v>35.326999999999998</c:v>
                </c:pt>
                <c:pt idx="35328">
                  <c:v>35.328000000000031</c:v>
                </c:pt>
                <c:pt idx="35329">
                  <c:v>35.329000000000008</c:v>
                </c:pt>
                <c:pt idx="35330">
                  <c:v>35.330000000000041</c:v>
                </c:pt>
                <c:pt idx="35331">
                  <c:v>35.331000000000017</c:v>
                </c:pt>
                <c:pt idx="35332">
                  <c:v>35.331999999999994</c:v>
                </c:pt>
                <c:pt idx="35333">
                  <c:v>35.333000000000027</c:v>
                </c:pt>
                <c:pt idx="35334">
                  <c:v>35.334000000000003</c:v>
                </c:pt>
                <c:pt idx="35335">
                  <c:v>35.335000000000036</c:v>
                </c:pt>
                <c:pt idx="35336">
                  <c:v>35.336000000000013</c:v>
                </c:pt>
                <c:pt idx="35337">
                  <c:v>35.337000000000046</c:v>
                </c:pt>
                <c:pt idx="35338">
                  <c:v>35.338000000000022</c:v>
                </c:pt>
                <c:pt idx="35339">
                  <c:v>35.338999999999999</c:v>
                </c:pt>
                <c:pt idx="35340">
                  <c:v>35.340000000000032</c:v>
                </c:pt>
                <c:pt idx="35341">
                  <c:v>35.341000000000008</c:v>
                </c:pt>
                <c:pt idx="35342">
                  <c:v>35.342000000000041</c:v>
                </c:pt>
                <c:pt idx="35343">
                  <c:v>35.343000000000018</c:v>
                </c:pt>
                <c:pt idx="35344">
                  <c:v>35.343999999999994</c:v>
                </c:pt>
                <c:pt idx="35345">
                  <c:v>35.345000000000027</c:v>
                </c:pt>
                <c:pt idx="35346">
                  <c:v>35.346000000000004</c:v>
                </c:pt>
                <c:pt idx="35347">
                  <c:v>35.347000000000037</c:v>
                </c:pt>
                <c:pt idx="35348">
                  <c:v>35.348000000000013</c:v>
                </c:pt>
                <c:pt idx="35349">
                  <c:v>35.349000000000046</c:v>
                </c:pt>
                <c:pt idx="35350">
                  <c:v>35.350000000000023</c:v>
                </c:pt>
                <c:pt idx="35351">
                  <c:v>35.350999999999999</c:v>
                </c:pt>
                <c:pt idx="35352">
                  <c:v>35.352000000000032</c:v>
                </c:pt>
                <c:pt idx="35353">
                  <c:v>35.353000000000009</c:v>
                </c:pt>
                <c:pt idx="35354">
                  <c:v>35.354000000000042</c:v>
                </c:pt>
                <c:pt idx="35355">
                  <c:v>35.355000000000018</c:v>
                </c:pt>
                <c:pt idx="35356">
                  <c:v>35.355999999999995</c:v>
                </c:pt>
                <c:pt idx="35357">
                  <c:v>35.357000000000028</c:v>
                </c:pt>
                <c:pt idx="35358">
                  <c:v>35.358000000000004</c:v>
                </c:pt>
                <c:pt idx="35359">
                  <c:v>35.359000000000037</c:v>
                </c:pt>
                <c:pt idx="35360">
                  <c:v>35.360000000000014</c:v>
                </c:pt>
                <c:pt idx="35361">
                  <c:v>35.36099999999999</c:v>
                </c:pt>
                <c:pt idx="35362">
                  <c:v>35.362000000000023</c:v>
                </c:pt>
                <c:pt idx="35363">
                  <c:v>35.363</c:v>
                </c:pt>
                <c:pt idx="35364">
                  <c:v>35.364000000000033</c:v>
                </c:pt>
                <c:pt idx="35365">
                  <c:v>35.365000000000009</c:v>
                </c:pt>
                <c:pt idx="35366">
                  <c:v>35.366000000000042</c:v>
                </c:pt>
                <c:pt idx="35367">
                  <c:v>35.367000000000019</c:v>
                </c:pt>
                <c:pt idx="35368">
                  <c:v>35.367999999999995</c:v>
                </c:pt>
                <c:pt idx="35369">
                  <c:v>35.369000000000028</c:v>
                </c:pt>
                <c:pt idx="35370">
                  <c:v>35.370000000000005</c:v>
                </c:pt>
                <c:pt idx="35371">
                  <c:v>35.371000000000038</c:v>
                </c:pt>
                <c:pt idx="35372">
                  <c:v>35.372000000000014</c:v>
                </c:pt>
                <c:pt idx="35373">
                  <c:v>35.37299999999999</c:v>
                </c:pt>
                <c:pt idx="35374">
                  <c:v>35.374000000000024</c:v>
                </c:pt>
                <c:pt idx="35375">
                  <c:v>35.375</c:v>
                </c:pt>
                <c:pt idx="35376">
                  <c:v>35.376000000000033</c:v>
                </c:pt>
                <c:pt idx="35377">
                  <c:v>35.37700000000001</c:v>
                </c:pt>
                <c:pt idx="35378">
                  <c:v>35.378000000000043</c:v>
                </c:pt>
                <c:pt idx="35379">
                  <c:v>35.379000000000019</c:v>
                </c:pt>
                <c:pt idx="35380">
                  <c:v>35.379999999999995</c:v>
                </c:pt>
                <c:pt idx="35381">
                  <c:v>35.381000000000029</c:v>
                </c:pt>
                <c:pt idx="35382">
                  <c:v>35.382000000000005</c:v>
                </c:pt>
                <c:pt idx="35383">
                  <c:v>35.383000000000038</c:v>
                </c:pt>
                <c:pt idx="35384">
                  <c:v>35.384000000000015</c:v>
                </c:pt>
                <c:pt idx="35385">
                  <c:v>35.384999999999991</c:v>
                </c:pt>
                <c:pt idx="35386">
                  <c:v>35.386000000000024</c:v>
                </c:pt>
                <c:pt idx="35387">
                  <c:v>35.387</c:v>
                </c:pt>
                <c:pt idx="35388">
                  <c:v>35.388000000000034</c:v>
                </c:pt>
                <c:pt idx="35389">
                  <c:v>35.38900000000001</c:v>
                </c:pt>
                <c:pt idx="35390">
                  <c:v>35.390000000000043</c:v>
                </c:pt>
                <c:pt idx="35391">
                  <c:v>35.39100000000002</c:v>
                </c:pt>
                <c:pt idx="35392">
                  <c:v>35.391999999999996</c:v>
                </c:pt>
                <c:pt idx="35393">
                  <c:v>35.393000000000029</c:v>
                </c:pt>
                <c:pt idx="35394">
                  <c:v>35.394000000000005</c:v>
                </c:pt>
                <c:pt idx="35395">
                  <c:v>35.395000000000039</c:v>
                </c:pt>
                <c:pt idx="35396">
                  <c:v>35.396000000000015</c:v>
                </c:pt>
                <c:pt idx="35397">
                  <c:v>35.396999999999991</c:v>
                </c:pt>
                <c:pt idx="35398">
                  <c:v>35.398000000000025</c:v>
                </c:pt>
                <c:pt idx="35399">
                  <c:v>35.399000000000001</c:v>
                </c:pt>
                <c:pt idx="35400">
                  <c:v>35.400000000000034</c:v>
                </c:pt>
                <c:pt idx="35401">
                  <c:v>35.40100000000001</c:v>
                </c:pt>
                <c:pt idx="35402">
                  <c:v>35.402000000000044</c:v>
                </c:pt>
                <c:pt idx="35403">
                  <c:v>35.40300000000002</c:v>
                </c:pt>
                <c:pt idx="35404">
                  <c:v>35.403999999999996</c:v>
                </c:pt>
                <c:pt idx="35405">
                  <c:v>35.40500000000003</c:v>
                </c:pt>
                <c:pt idx="35406">
                  <c:v>35.406000000000006</c:v>
                </c:pt>
                <c:pt idx="35407">
                  <c:v>35.407000000000039</c:v>
                </c:pt>
                <c:pt idx="35408">
                  <c:v>35.408000000000015</c:v>
                </c:pt>
                <c:pt idx="35409">
                  <c:v>35.408999999999992</c:v>
                </c:pt>
                <c:pt idx="35410">
                  <c:v>35.410000000000025</c:v>
                </c:pt>
                <c:pt idx="35411">
                  <c:v>35.411000000000001</c:v>
                </c:pt>
                <c:pt idx="35412">
                  <c:v>35.412000000000035</c:v>
                </c:pt>
                <c:pt idx="35413">
                  <c:v>35.413000000000011</c:v>
                </c:pt>
                <c:pt idx="35414">
                  <c:v>35.414000000000044</c:v>
                </c:pt>
                <c:pt idx="35415">
                  <c:v>35.41500000000002</c:v>
                </c:pt>
                <c:pt idx="35416">
                  <c:v>35.415999999999997</c:v>
                </c:pt>
                <c:pt idx="35417">
                  <c:v>35.41700000000003</c:v>
                </c:pt>
                <c:pt idx="35418">
                  <c:v>35.418000000000006</c:v>
                </c:pt>
                <c:pt idx="35419">
                  <c:v>35.41900000000004</c:v>
                </c:pt>
                <c:pt idx="35420">
                  <c:v>35.420000000000016</c:v>
                </c:pt>
                <c:pt idx="35421">
                  <c:v>35.420999999999992</c:v>
                </c:pt>
                <c:pt idx="35422">
                  <c:v>35.422000000000025</c:v>
                </c:pt>
                <c:pt idx="35423">
                  <c:v>35.423000000000002</c:v>
                </c:pt>
                <c:pt idx="35424">
                  <c:v>35.424000000000035</c:v>
                </c:pt>
                <c:pt idx="35425">
                  <c:v>35.425000000000011</c:v>
                </c:pt>
                <c:pt idx="35426">
                  <c:v>35.426000000000045</c:v>
                </c:pt>
                <c:pt idx="35427">
                  <c:v>35.427000000000021</c:v>
                </c:pt>
                <c:pt idx="35428">
                  <c:v>35.427999999999997</c:v>
                </c:pt>
                <c:pt idx="35429">
                  <c:v>35.42900000000003</c:v>
                </c:pt>
                <c:pt idx="35430">
                  <c:v>35.430000000000007</c:v>
                </c:pt>
                <c:pt idx="35431">
                  <c:v>35.43100000000004</c:v>
                </c:pt>
                <c:pt idx="35432">
                  <c:v>35.432000000000016</c:v>
                </c:pt>
                <c:pt idx="35433">
                  <c:v>35.432999999999993</c:v>
                </c:pt>
                <c:pt idx="35434">
                  <c:v>35.434000000000026</c:v>
                </c:pt>
                <c:pt idx="35435">
                  <c:v>35.435000000000002</c:v>
                </c:pt>
                <c:pt idx="35436">
                  <c:v>35.436000000000035</c:v>
                </c:pt>
                <c:pt idx="35437">
                  <c:v>35.437000000000012</c:v>
                </c:pt>
                <c:pt idx="35438">
                  <c:v>35.438000000000045</c:v>
                </c:pt>
                <c:pt idx="35439">
                  <c:v>35.439000000000021</c:v>
                </c:pt>
                <c:pt idx="35440">
                  <c:v>35.44</c:v>
                </c:pt>
                <c:pt idx="35441">
                  <c:v>35.441000000000031</c:v>
                </c:pt>
                <c:pt idx="35442">
                  <c:v>35.442000000000007</c:v>
                </c:pt>
                <c:pt idx="35443">
                  <c:v>35.44300000000004</c:v>
                </c:pt>
                <c:pt idx="35444">
                  <c:v>35.444000000000017</c:v>
                </c:pt>
                <c:pt idx="35445">
                  <c:v>35.444999999999993</c:v>
                </c:pt>
                <c:pt idx="35446">
                  <c:v>35.446000000000026</c:v>
                </c:pt>
                <c:pt idx="35447">
                  <c:v>35.447000000000003</c:v>
                </c:pt>
                <c:pt idx="35448">
                  <c:v>35.448000000000036</c:v>
                </c:pt>
                <c:pt idx="35449">
                  <c:v>35.449000000000012</c:v>
                </c:pt>
                <c:pt idx="35450">
                  <c:v>35.450000000000045</c:v>
                </c:pt>
                <c:pt idx="35451">
                  <c:v>35.451000000000022</c:v>
                </c:pt>
                <c:pt idx="35452">
                  <c:v>35.451999999999998</c:v>
                </c:pt>
                <c:pt idx="35453">
                  <c:v>35.453000000000031</c:v>
                </c:pt>
                <c:pt idx="35454">
                  <c:v>35.454000000000008</c:v>
                </c:pt>
                <c:pt idx="35455">
                  <c:v>35.455000000000041</c:v>
                </c:pt>
                <c:pt idx="35456">
                  <c:v>35.456000000000017</c:v>
                </c:pt>
                <c:pt idx="35457">
                  <c:v>35.456999999999994</c:v>
                </c:pt>
                <c:pt idx="35458">
                  <c:v>35.458000000000027</c:v>
                </c:pt>
                <c:pt idx="35459">
                  <c:v>35.459000000000003</c:v>
                </c:pt>
                <c:pt idx="35460">
                  <c:v>35.460000000000036</c:v>
                </c:pt>
                <c:pt idx="35461">
                  <c:v>35.461000000000013</c:v>
                </c:pt>
                <c:pt idx="35462">
                  <c:v>35.462000000000046</c:v>
                </c:pt>
                <c:pt idx="35463">
                  <c:v>35.463000000000022</c:v>
                </c:pt>
                <c:pt idx="35464">
                  <c:v>35.463999999999999</c:v>
                </c:pt>
                <c:pt idx="35465">
                  <c:v>35.465000000000032</c:v>
                </c:pt>
                <c:pt idx="35466">
                  <c:v>35.466000000000008</c:v>
                </c:pt>
                <c:pt idx="35467">
                  <c:v>35.467000000000041</c:v>
                </c:pt>
                <c:pt idx="35468">
                  <c:v>35.468000000000018</c:v>
                </c:pt>
                <c:pt idx="35469">
                  <c:v>35.468999999999994</c:v>
                </c:pt>
                <c:pt idx="35470">
                  <c:v>35.470000000000027</c:v>
                </c:pt>
                <c:pt idx="35471">
                  <c:v>35.471000000000004</c:v>
                </c:pt>
                <c:pt idx="35472">
                  <c:v>35.472000000000037</c:v>
                </c:pt>
                <c:pt idx="35473">
                  <c:v>35.473000000000013</c:v>
                </c:pt>
                <c:pt idx="35474">
                  <c:v>35.474000000000046</c:v>
                </c:pt>
                <c:pt idx="35475">
                  <c:v>35.475000000000023</c:v>
                </c:pt>
                <c:pt idx="35476">
                  <c:v>35.475999999999999</c:v>
                </c:pt>
                <c:pt idx="35477">
                  <c:v>35.477000000000032</c:v>
                </c:pt>
                <c:pt idx="35478">
                  <c:v>35.478000000000009</c:v>
                </c:pt>
                <c:pt idx="35479">
                  <c:v>35.479000000000042</c:v>
                </c:pt>
                <c:pt idx="35480">
                  <c:v>35.480000000000018</c:v>
                </c:pt>
                <c:pt idx="35481">
                  <c:v>35.480999999999995</c:v>
                </c:pt>
                <c:pt idx="35482">
                  <c:v>35.482000000000028</c:v>
                </c:pt>
                <c:pt idx="35483">
                  <c:v>35.483000000000004</c:v>
                </c:pt>
                <c:pt idx="35484">
                  <c:v>35.484000000000037</c:v>
                </c:pt>
                <c:pt idx="35485">
                  <c:v>35.485000000000014</c:v>
                </c:pt>
                <c:pt idx="35486">
                  <c:v>35.48599999999999</c:v>
                </c:pt>
                <c:pt idx="35487">
                  <c:v>35.487000000000023</c:v>
                </c:pt>
                <c:pt idx="35488">
                  <c:v>35.488</c:v>
                </c:pt>
                <c:pt idx="35489">
                  <c:v>35.489000000000033</c:v>
                </c:pt>
                <c:pt idx="35490">
                  <c:v>35.490000000000009</c:v>
                </c:pt>
                <c:pt idx="35491">
                  <c:v>35.491000000000042</c:v>
                </c:pt>
                <c:pt idx="35492">
                  <c:v>35.492000000000019</c:v>
                </c:pt>
                <c:pt idx="35493">
                  <c:v>35.492999999999995</c:v>
                </c:pt>
                <c:pt idx="35494">
                  <c:v>35.494000000000028</c:v>
                </c:pt>
                <c:pt idx="35495">
                  <c:v>35.495000000000005</c:v>
                </c:pt>
                <c:pt idx="35496">
                  <c:v>35.496000000000038</c:v>
                </c:pt>
                <c:pt idx="35497">
                  <c:v>35.497000000000014</c:v>
                </c:pt>
                <c:pt idx="35498">
                  <c:v>35.49799999999999</c:v>
                </c:pt>
                <c:pt idx="35499">
                  <c:v>35.499000000000024</c:v>
                </c:pt>
                <c:pt idx="35500">
                  <c:v>35.5</c:v>
                </c:pt>
                <c:pt idx="35501">
                  <c:v>35.501000000000033</c:v>
                </c:pt>
                <c:pt idx="35502">
                  <c:v>35.50200000000001</c:v>
                </c:pt>
                <c:pt idx="35503">
                  <c:v>35.503000000000043</c:v>
                </c:pt>
                <c:pt idx="35504">
                  <c:v>35.504000000000019</c:v>
                </c:pt>
                <c:pt idx="35505">
                  <c:v>35.504999999999995</c:v>
                </c:pt>
                <c:pt idx="35506">
                  <c:v>35.506000000000029</c:v>
                </c:pt>
                <c:pt idx="35507">
                  <c:v>35.507000000000005</c:v>
                </c:pt>
                <c:pt idx="35508">
                  <c:v>35.508000000000038</c:v>
                </c:pt>
                <c:pt idx="35509">
                  <c:v>35.509000000000015</c:v>
                </c:pt>
                <c:pt idx="35510">
                  <c:v>35.509999999999991</c:v>
                </c:pt>
                <c:pt idx="35511">
                  <c:v>35.511000000000024</c:v>
                </c:pt>
                <c:pt idx="35512">
                  <c:v>35.512</c:v>
                </c:pt>
                <c:pt idx="35513">
                  <c:v>35.513000000000034</c:v>
                </c:pt>
                <c:pt idx="35514">
                  <c:v>35.51400000000001</c:v>
                </c:pt>
                <c:pt idx="35515">
                  <c:v>35.515000000000043</c:v>
                </c:pt>
                <c:pt idx="35516">
                  <c:v>35.51600000000002</c:v>
                </c:pt>
                <c:pt idx="35517">
                  <c:v>35.516999999999996</c:v>
                </c:pt>
                <c:pt idx="35518">
                  <c:v>35.518000000000029</c:v>
                </c:pt>
                <c:pt idx="35519">
                  <c:v>35.519000000000005</c:v>
                </c:pt>
                <c:pt idx="35520">
                  <c:v>35.520000000000039</c:v>
                </c:pt>
                <c:pt idx="35521">
                  <c:v>35.521000000000015</c:v>
                </c:pt>
                <c:pt idx="35522">
                  <c:v>35.521999999999991</c:v>
                </c:pt>
                <c:pt idx="35523">
                  <c:v>35.523000000000025</c:v>
                </c:pt>
                <c:pt idx="35524">
                  <c:v>35.524000000000001</c:v>
                </c:pt>
                <c:pt idx="35525">
                  <c:v>35.525000000000034</c:v>
                </c:pt>
                <c:pt idx="35526">
                  <c:v>35.52600000000001</c:v>
                </c:pt>
                <c:pt idx="35527">
                  <c:v>35.527000000000044</c:v>
                </c:pt>
                <c:pt idx="35528">
                  <c:v>35.52800000000002</c:v>
                </c:pt>
                <c:pt idx="35529">
                  <c:v>35.528999999999996</c:v>
                </c:pt>
                <c:pt idx="35530">
                  <c:v>35.53000000000003</c:v>
                </c:pt>
                <c:pt idx="35531">
                  <c:v>35.531000000000006</c:v>
                </c:pt>
                <c:pt idx="35532">
                  <c:v>35.532000000000039</c:v>
                </c:pt>
                <c:pt idx="35533">
                  <c:v>35.533000000000015</c:v>
                </c:pt>
                <c:pt idx="35534">
                  <c:v>35.533999999999992</c:v>
                </c:pt>
                <c:pt idx="35535">
                  <c:v>35.535000000000025</c:v>
                </c:pt>
                <c:pt idx="35536">
                  <c:v>35.536000000000001</c:v>
                </c:pt>
                <c:pt idx="35537">
                  <c:v>35.537000000000035</c:v>
                </c:pt>
                <c:pt idx="35538">
                  <c:v>35.538000000000011</c:v>
                </c:pt>
                <c:pt idx="35539">
                  <c:v>35.539000000000044</c:v>
                </c:pt>
                <c:pt idx="35540">
                  <c:v>35.54000000000002</c:v>
                </c:pt>
                <c:pt idx="35541">
                  <c:v>35.540999999999997</c:v>
                </c:pt>
                <c:pt idx="35542">
                  <c:v>35.54200000000003</c:v>
                </c:pt>
                <c:pt idx="35543">
                  <c:v>35.543000000000006</c:v>
                </c:pt>
                <c:pt idx="35544">
                  <c:v>35.54400000000004</c:v>
                </c:pt>
                <c:pt idx="35545">
                  <c:v>35.545000000000016</c:v>
                </c:pt>
                <c:pt idx="35546">
                  <c:v>35.545999999999992</c:v>
                </c:pt>
                <c:pt idx="35547">
                  <c:v>35.547000000000025</c:v>
                </c:pt>
                <c:pt idx="35548">
                  <c:v>35.548000000000002</c:v>
                </c:pt>
                <c:pt idx="35549">
                  <c:v>35.549000000000035</c:v>
                </c:pt>
                <c:pt idx="35550">
                  <c:v>35.550000000000011</c:v>
                </c:pt>
                <c:pt idx="35551">
                  <c:v>35.551000000000045</c:v>
                </c:pt>
                <c:pt idx="35552">
                  <c:v>35.552000000000021</c:v>
                </c:pt>
                <c:pt idx="35553">
                  <c:v>35.552999999999997</c:v>
                </c:pt>
                <c:pt idx="35554">
                  <c:v>35.55400000000003</c:v>
                </c:pt>
                <c:pt idx="35555">
                  <c:v>35.555000000000007</c:v>
                </c:pt>
                <c:pt idx="35556">
                  <c:v>35.55600000000004</c:v>
                </c:pt>
                <c:pt idx="35557">
                  <c:v>35.557000000000016</c:v>
                </c:pt>
                <c:pt idx="35558">
                  <c:v>35.557999999999993</c:v>
                </c:pt>
                <c:pt idx="35559">
                  <c:v>35.559000000000026</c:v>
                </c:pt>
                <c:pt idx="35560">
                  <c:v>35.56</c:v>
                </c:pt>
                <c:pt idx="35561">
                  <c:v>35.561000000000035</c:v>
                </c:pt>
                <c:pt idx="35562">
                  <c:v>35.562000000000012</c:v>
                </c:pt>
                <c:pt idx="35563">
                  <c:v>35.563000000000045</c:v>
                </c:pt>
                <c:pt idx="35564">
                  <c:v>35.564000000000021</c:v>
                </c:pt>
                <c:pt idx="35565">
                  <c:v>35.564999999999998</c:v>
                </c:pt>
                <c:pt idx="35566">
                  <c:v>35.566000000000031</c:v>
                </c:pt>
                <c:pt idx="35567">
                  <c:v>35.567000000000007</c:v>
                </c:pt>
                <c:pt idx="35568">
                  <c:v>35.56800000000004</c:v>
                </c:pt>
                <c:pt idx="35569">
                  <c:v>35.569000000000017</c:v>
                </c:pt>
                <c:pt idx="35570">
                  <c:v>35.569999999999993</c:v>
                </c:pt>
                <c:pt idx="35571">
                  <c:v>35.571000000000026</c:v>
                </c:pt>
                <c:pt idx="35572">
                  <c:v>35.572000000000003</c:v>
                </c:pt>
                <c:pt idx="35573">
                  <c:v>35.573000000000036</c:v>
                </c:pt>
                <c:pt idx="35574">
                  <c:v>35.574000000000012</c:v>
                </c:pt>
                <c:pt idx="35575">
                  <c:v>35.575000000000045</c:v>
                </c:pt>
                <c:pt idx="35576">
                  <c:v>35.576000000000022</c:v>
                </c:pt>
                <c:pt idx="35577">
                  <c:v>35.576999999999998</c:v>
                </c:pt>
                <c:pt idx="35578">
                  <c:v>35.578000000000031</c:v>
                </c:pt>
                <c:pt idx="35579">
                  <c:v>35.579000000000008</c:v>
                </c:pt>
                <c:pt idx="35580">
                  <c:v>35.580000000000041</c:v>
                </c:pt>
                <c:pt idx="35581">
                  <c:v>35.581000000000017</c:v>
                </c:pt>
                <c:pt idx="35582">
                  <c:v>35.581999999999994</c:v>
                </c:pt>
                <c:pt idx="35583">
                  <c:v>35.583000000000027</c:v>
                </c:pt>
                <c:pt idx="35584">
                  <c:v>35.584000000000003</c:v>
                </c:pt>
                <c:pt idx="35585">
                  <c:v>35.585000000000036</c:v>
                </c:pt>
                <c:pt idx="35586">
                  <c:v>35.586000000000013</c:v>
                </c:pt>
                <c:pt idx="35587">
                  <c:v>35.587000000000046</c:v>
                </c:pt>
                <c:pt idx="35588">
                  <c:v>35.588000000000022</c:v>
                </c:pt>
                <c:pt idx="35589">
                  <c:v>35.588999999999999</c:v>
                </c:pt>
                <c:pt idx="35590">
                  <c:v>35.590000000000032</c:v>
                </c:pt>
                <c:pt idx="35591">
                  <c:v>35.591000000000008</c:v>
                </c:pt>
                <c:pt idx="35592">
                  <c:v>35.592000000000041</c:v>
                </c:pt>
                <c:pt idx="35593">
                  <c:v>35.593000000000018</c:v>
                </c:pt>
                <c:pt idx="35594">
                  <c:v>35.593999999999994</c:v>
                </c:pt>
                <c:pt idx="35595">
                  <c:v>35.595000000000027</c:v>
                </c:pt>
                <c:pt idx="35596">
                  <c:v>35.596000000000004</c:v>
                </c:pt>
                <c:pt idx="35597">
                  <c:v>35.597000000000037</c:v>
                </c:pt>
                <c:pt idx="35598">
                  <c:v>35.598000000000013</c:v>
                </c:pt>
                <c:pt idx="35599">
                  <c:v>35.599000000000046</c:v>
                </c:pt>
                <c:pt idx="35600">
                  <c:v>35.600000000000023</c:v>
                </c:pt>
                <c:pt idx="35601">
                  <c:v>35.600999999999999</c:v>
                </c:pt>
                <c:pt idx="35602">
                  <c:v>35.602000000000032</c:v>
                </c:pt>
                <c:pt idx="35603">
                  <c:v>35.603000000000009</c:v>
                </c:pt>
                <c:pt idx="35604">
                  <c:v>35.604000000000042</c:v>
                </c:pt>
                <c:pt idx="35605">
                  <c:v>35.605000000000018</c:v>
                </c:pt>
                <c:pt idx="35606">
                  <c:v>35.605999999999995</c:v>
                </c:pt>
                <c:pt idx="35607">
                  <c:v>35.607000000000028</c:v>
                </c:pt>
                <c:pt idx="35608">
                  <c:v>35.608000000000004</c:v>
                </c:pt>
                <c:pt idx="35609">
                  <c:v>35.609000000000037</c:v>
                </c:pt>
                <c:pt idx="35610">
                  <c:v>35.610000000000014</c:v>
                </c:pt>
                <c:pt idx="35611">
                  <c:v>35.61099999999999</c:v>
                </c:pt>
                <c:pt idx="35612">
                  <c:v>35.612000000000023</c:v>
                </c:pt>
                <c:pt idx="35613">
                  <c:v>35.613</c:v>
                </c:pt>
                <c:pt idx="35614">
                  <c:v>35.614000000000033</c:v>
                </c:pt>
                <c:pt idx="35615">
                  <c:v>35.615000000000009</c:v>
                </c:pt>
                <c:pt idx="35616">
                  <c:v>35.616000000000042</c:v>
                </c:pt>
                <c:pt idx="35617">
                  <c:v>35.617000000000019</c:v>
                </c:pt>
                <c:pt idx="35618">
                  <c:v>35.617999999999995</c:v>
                </c:pt>
                <c:pt idx="35619">
                  <c:v>35.619000000000028</c:v>
                </c:pt>
                <c:pt idx="35620">
                  <c:v>35.620000000000005</c:v>
                </c:pt>
                <c:pt idx="35621">
                  <c:v>35.621000000000038</c:v>
                </c:pt>
                <c:pt idx="35622">
                  <c:v>35.622000000000014</c:v>
                </c:pt>
                <c:pt idx="35623">
                  <c:v>35.62299999999999</c:v>
                </c:pt>
                <c:pt idx="35624">
                  <c:v>35.624000000000024</c:v>
                </c:pt>
                <c:pt idx="35625">
                  <c:v>35.625</c:v>
                </c:pt>
                <c:pt idx="35626">
                  <c:v>35.626000000000033</c:v>
                </c:pt>
                <c:pt idx="35627">
                  <c:v>35.62700000000001</c:v>
                </c:pt>
                <c:pt idx="35628">
                  <c:v>35.628000000000043</c:v>
                </c:pt>
                <c:pt idx="35629">
                  <c:v>35.629000000000019</c:v>
                </c:pt>
                <c:pt idx="35630">
                  <c:v>35.629999999999995</c:v>
                </c:pt>
                <c:pt idx="35631">
                  <c:v>35.631000000000029</c:v>
                </c:pt>
                <c:pt idx="35632">
                  <c:v>35.632000000000005</c:v>
                </c:pt>
                <c:pt idx="35633">
                  <c:v>35.633000000000038</c:v>
                </c:pt>
                <c:pt idx="35634">
                  <c:v>35.634000000000015</c:v>
                </c:pt>
                <c:pt idx="35635">
                  <c:v>35.634999999999991</c:v>
                </c:pt>
                <c:pt idx="35636">
                  <c:v>35.636000000000024</c:v>
                </c:pt>
                <c:pt idx="35637">
                  <c:v>35.637</c:v>
                </c:pt>
                <c:pt idx="35638">
                  <c:v>35.638000000000034</c:v>
                </c:pt>
                <c:pt idx="35639">
                  <c:v>35.63900000000001</c:v>
                </c:pt>
                <c:pt idx="35640">
                  <c:v>35.640000000000043</c:v>
                </c:pt>
                <c:pt idx="35641">
                  <c:v>35.64100000000002</c:v>
                </c:pt>
                <c:pt idx="35642">
                  <c:v>35.641999999999996</c:v>
                </c:pt>
                <c:pt idx="35643">
                  <c:v>35.643000000000029</c:v>
                </c:pt>
                <c:pt idx="35644">
                  <c:v>35.644000000000005</c:v>
                </c:pt>
                <c:pt idx="35645">
                  <c:v>35.645000000000039</c:v>
                </c:pt>
                <c:pt idx="35646">
                  <c:v>35.646000000000015</c:v>
                </c:pt>
                <c:pt idx="35647">
                  <c:v>35.646999999999991</c:v>
                </c:pt>
                <c:pt idx="35648">
                  <c:v>35.648000000000025</c:v>
                </c:pt>
                <c:pt idx="35649">
                  <c:v>35.649000000000001</c:v>
                </c:pt>
                <c:pt idx="35650">
                  <c:v>35.650000000000034</c:v>
                </c:pt>
                <c:pt idx="35651">
                  <c:v>35.65100000000001</c:v>
                </c:pt>
                <c:pt idx="35652">
                  <c:v>35.652000000000044</c:v>
                </c:pt>
                <c:pt idx="35653">
                  <c:v>35.65300000000002</c:v>
                </c:pt>
                <c:pt idx="35654">
                  <c:v>35.653999999999996</c:v>
                </c:pt>
                <c:pt idx="35655">
                  <c:v>35.65500000000003</c:v>
                </c:pt>
                <c:pt idx="35656">
                  <c:v>35.656000000000006</c:v>
                </c:pt>
                <c:pt idx="35657">
                  <c:v>35.657000000000039</c:v>
                </c:pt>
                <c:pt idx="35658">
                  <c:v>35.658000000000015</c:v>
                </c:pt>
                <c:pt idx="35659">
                  <c:v>35.658999999999992</c:v>
                </c:pt>
                <c:pt idx="35660">
                  <c:v>35.660000000000025</c:v>
                </c:pt>
                <c:pt idx="35661">
                  <c:v>35.661000000000001</c:v>
                </c:pt>
                <c:pt idx="35662">
                  <c:v>35.662000000000035</c:v>
                </c:pt>
                <c:pt idx="35663">
                  <c:v>35.663000000000011</c:v>
                </c:pt>
                <c:pt idx="35664">
                  <c:v>35.664000000000044</c:v>
                </c:pt>
                <c:pt idx="35665">
                  <c:v>35.66500000000002</c:v>
                </c:pt>
                <c:pt idx="35666">
                  <c:v>35.665999999999997</c:v>
                </c:pt>
                <c:pt idx="35667">
                  <c:v>35.66700000000003</c:v>
                </c:pt>
                <c:pt idx="35668">
                  <c:v>35.668000000000006</c:v>
                </c:pt>
                <c:pt idx="35669">
                  <c:v>35.66900000000004</c:v>
                </c:pt>
                <c:pt idx="35670">
                  <c:v>35.670000000000016</c:v>
                </c:pt>
                <c:pt idx="35671">
                  <c:v>35.670999999999992</c:v>
                </c:pt>
                <c:pt idx="35672">
                  <c:v>35.672000000000025</c:v>
                </c:pt>
                <c:pt idx="35673">
                  <c:v>35.673000000000002</c:v>
                </c:pt>
                <c:pt idx="35674">
                  <c:v>35.674000000000035</c:v>
                </c:pt>
                <c:pt idx="35675">
                  <c:v>35.675000000000011</c:v>
                </c:pt>
                <c:pt idx="35676">
                  <c:v>35.676000000000045</c:v>
                </c:pt>
                <c:pt idx="35677">
                  <c:v>35.677000000000021</c:v>
                </c:pt>
                <c:pt idx="35678">
                  <c:v>35.677999999999997</c:v>
                </c:pt>
                <c:pt idx="35679">
                  <c:v>35.67900000000003</c:v>
                </c:pt>
                <c:pt idx="35680">
                  <c:v>35.680000000000007</c:v>
                </c:pt>
                <c:pt idx="35681">
                  <c:v>35.68100000000004</c:v>
                </c:pt>
                <c:pt idx="35682">
                  <c:v>35.682000000000016</c:v>
                </c:pt>
                <c:pt idx="35683">
                  <c:v>35.682999999999993</c:v>
                </c:pt>
                <c:pt idx="35684">
                  <c:v>35.684000000000026</c:v>
                </c:pt>
                <c:pt idx="35685">
                  <c:v>35.685000000000002</c:v>
                </c:pt>
                <c:pt idx="35686">
                  <c:v>35.686000000000035</c:v>
                </c:pt>
                <c:pt idx="35687">
                  <c:v>35.687000000000012</c:v>
                </c:pt>
                <c:pt idx="35688">
                  <c:v>35.688000000000045</c:v>
                </c:pt>
                <c:pt idx="35689">
                  <c:v>35.689000000000021</c:v>
                </c:pt>
                <c:pt idx="35690">
                  <c:v>35.69</c:v>
                </c:pt>
                <c:pt idx="35691">
                  <c:v>35.691000000000031</c:v>
                </c:pt>
                <c:pt idx="35692">
                  <c:v>35.692000000000007</c:v>
                </c:pt>
                <c:pt idx="35693">
                  <c:v>35.69300000000004</c:v>
                </c:pt>
                <c:pt idx="35694">
                  <c:v>35.694000000000017</c:v>
                </c:pt>
                <c:pt idx="35695">
                  <c:v>35.694999999999993</c:v>
                </c:pt>
                <c:pt idx="35696">
                  <c:v>35.696000000000026</c:v>
                </c:pt>
                <c:pt idx="35697">
                  <c:v>35.697000000000003</c:v>
                </c:pt>
                <c:pt idx="35698">
                  <c:v>35.698000000000036</c:v>
                </c:pt>
                <c:pt idx="35699">
                  <c:v>35.699000000000012</c:v>
                </c:pt>
                <c:pt idx="35700">
                  <c:v>35.700000000000045</c:v>
                </c:pt>
                <c:pt idx="35701">
                  <c:v>35.701000000000022</c:v>
                </c:pt>
                <c:pt idx="35702">
                  <c:v>35.701999999999998</c:v>
                </c:pt>
                <c:pt idx="35703">
                  <c:v>35.703000000000031</c:v>
                </c:pt>
                <c:pt idx="35704">
                  <c:v>35.704000000000008</c:v>
                </c:pt>
                <c:pt idx="35705">
                  <c:v>35.705000000000041</c:v>
                </c:pt>
                <c:pt idx="35706">
                  <c:v>35.706000000000017</c:v>
                </c:pt>
                <c:pt idx="35707">
                  <c:v>35.706999999999994</c:v>
                </c:pt>
                <c:pt idx="35708">
                  <c:v>35.708000000000027</c:v>
                </c:pt>
                <c:pt idx="35709">
                  <c:v>35.709000000000003</c:v>
                </c:pt>
                <c:pt idx="35710">
                  <c:v>35.710000000000036</c:v>
                </c:pt>
                <c:pt idx="35711">
                  <c:v>35.711000000000013</c:v>
                </c:pt>
                <c:pt idx="35712">
                  <c:v>35.712000000000046</c:v>
                </c:pt>
                <c:pt idx="35713">
                  <c:v>35.713000000000022</c:v>
                </c:pt>
                <c:pt idx="35714">
                  <c:v>35.713999999999999</c:v>
                </c:pt>
                <c:pt idx="35715">
                  <c:v>35.715000000000032</c:v>
                </c:pt>
                <c:pt idx="35716">
                  <c:v>35.716000000000008</c:v>
                </c:pt>
                <c:pt idx="35717">
                  <c:v>35.717000000000041</c:v>
                </c:pt>
                <c:pt idx="35718">
                  <c:v>35.718000000000018</c:v>
                </c:pt>
                <c:pt idx="35719">
                  <c:v>35.718999999999994</c:v>
                </c:pt>
                <c:pt idx="35720">
                  <c:v>35.720000000000027</c:v>
                </c:pt>
                <c:pt idx="35721">
                  <c:v>35.721000000000004</c:v>
                </c:pt>
                <c:pt idx="35722">
                  <c:v>35.722000000000037</c:v>
                </c:pt>
                <c:pt idx="35723">
                  <c:v>35.723000000000013</c:v>
                </c:pt>
                <c:pt idx="35724">
                  <c:v>35.724000000000046</c:v>
                </c:pt>
                <c:pt idx="35725">
                  <c:v>35.725000000000023</c:v>
                </c:pt>
                <c:pt idx="35726">
                  <c:v>35.725999999999999</c:v>
                </c:pt>
                <c:pt idx="35727">
                  <c:v>35.727000000000032</c:v>
                </c:pt>
                <c:pt idx="35728">
                  <c:v>35.728000000000009</c:v>
                </c:pt>
                <c:pt idx="35729">
                  <c:v>35.729000000000042</c:v>
                </c:pt>
                <c:pt idx="35730">
                  <c:v>35.730000000000018</c:v>
                </c:pt>
                <c:pt idx="35731">
                  <c:v>35.730999999999995</c:v>
                </c:pt>
                <c:pt idx="35732">
                  <c:v>35.732000000000028</c:v>
                </c:pt>
                <c:pt idx="35733">
                  <c:v>35.733000000000004</c:v>
                </c:pt>
                <c:pt idx="35734">
                  <c:v>35.734000000000037</c:v>
                </c:pt>
                <c:pt idx="35735">
                  <c:v>35.735000000000014</c:v>
                </c:pt>
                <c:pt idx="35736">
                  <c:v>35.73599999999999</c:v>
                </c:pt>
                <c:pt idx="35737">
                  <c:v>35.737000000000023</c:v>
                </c:pt>
                <c:pt idx="35738">
                  <c:v>35.738</c:v>
                </c:pt>
                <c:pt idx="35739">
                  <c:v>35.739000000000033</c:v>
                </c:pt>
                <c:pt idx="35740">
                  <c:v>35.740000000000009</c:v>
                </c:pt>
                <c:pt idx="35741">
                  <c:v>35.741000000000042</c:v>
                </c:pt>
                <c:pt idx="35742">
                  <c:v>35.742000000000019</c:v>
                </c:pt>
                <c:pt idx="35743">
                  <c:v>35.742999999999995</c:v>
                </c:pt>
                <c:pt idx="35744">
                  <c:v>35.744000000000028</c:v>
                </c:pt>
                <c:pt idx="35745">
                  <c:v>35.745000000000005</c:v>
                </c:pt>
                <c:pt idx="35746">
                  <c:v>35.746000000000038</c:v>
                </c:pt>
                <c:pt idx="35747">
                  <c:v>35.747000000000014</c:v>
                </c:pt>
                <c:pt idx="35748">
                  <c:v>35.74799999999999</c:v>
                </c:pt>
                <c:pt idx="35749">
                  <c:v>35.749000000000024</c:v>
                </c:pt>
                <c:pt idx="35750">
                  <c:v>35.75</c:v>
                </c:pt>
                <c:pt idx="35751">
                  <c:v>35.751000000000033</c:v>
                </c:pt>
                <c:pt idx="35752">
                  <c:v>35.75200000000001</c:v>
                </c:pt>
                <c:pt idx="35753">
                  <c:v>35.753000000000043</c:v>
                </c:pt>
                <c:pt idx="35754">
                  <c:v>35.754000000000019</c:v>
                </c:pt>
                <c:pt idx="35755">
                  <c:v>35.754999999999995</c:v>
                </c:pt>
                <c:pt idx="35756">
                  <c:v>35.756000000000029</c:v>
                </c:pt>
                <c:pt idx="35757">
                  <c:v>35.757000000000005</c:v>
                </c:pt>
                <c:pt idx="35758">
                  <c:v>35.758000000000038</c:v>
                </c:pt>
                <c:pt idx="35759">
                  <c:v>35.759000000000015</c:v>
                </c:pt>
                <c:pt idx="35760">
                  <c:v>35.759999999999991</c:v>
                </c:pt>
                <c:pt idx="35761">
                  <c:v>35.761000000000024</c:v>
                </c:pt>
                <c:pt idx="35762">
                  <c:v>35.762</c:v>
                </c:pt>
                <c:pt idx="35763">
                  <c:v>35.763000000000034</c:v>
                </c:pt>
                <c:pt idx="35764">
                  <c:v>35.76400000000001</c:v>
                </c:pt>
                <c:pt idx="35765">
                  <c:v>35.765000000000043</c:v>
                </c:pt>
                <c:pt idx="35766">
                  <c:v>35.76600000000002</c:v>
                </c:pt>
                <c:pt idx="35767">
                  <c:v>35.766999999999996</c:v>
                </c:pt>
                <c:pt idx="35768">
                  <c:v>35.768000000000029</c:v>
                </c:pt>
                <c:pt idx="35769">
                  <c:v>35.769000000000005</c:v>
                </c:pt>
                <c:pt idx="35770">
                  <c:v>35.770000000000039</c:v>
                </c:pt>
                <c:pt idx="35771">
                  <c:v>35.771000000000015</c:v>
                </c:pt>
                <c:pt idx="35772">
                  <c:v>35.771999999999991</c:v>
                </c:pt>
                <c:pt idx="35773">
                  <c:v>35.773000000000025</c:v>
                </c:pt>
                <c:pt idx="35774">
                  <c:v>35.774000000000001</c:v>
                </c:pt>
                <c:pt idx="35775">
                  <c:v>35.775000000000034</c:v>
                </c:pt>
                <c:pt idx="35776">
                  <c:v>35.77600000000001</c:v>
                </c:pt>
                <c:pt idx="35777">
                  <c:v>35.777000000000044</c:v>
                </c:pt>
                <c:pt idx="35778">
                  <c:v>35.77800000000002</c:v>
                </c:pt>
                <c:pt idx="35779">
                  <c:v>35.778999999999996</c:v>
                </c:pt>
                <c:pt idx="35780">
                  <c:v>35.78000000000003</c:v>
                </c:pt>
                <c:pt idx="35781">
                  <c:v>35.781000000000006</c:v>
                </c:pt>
                <c:pt idx="35782">
                  <c:v>35.782000000000039</c:v>
                </c:pt>
                <c:pt idx="35783">
                  <c:v>35.783000000000015</c:v>
                </c:pt>
                <c:pt idx="35784">
                  <c:v>35.783999999999992</c:v>
                </c:pt>
                <c:pt idx="35785">
                  <c:v>35.785000000000025</c:v>
                </c:pt>
                <c:pt idx="35786">
                  <c:v>35.786000000000001</c:v>
                </c:pt>
                <c:pt idx="35787">
                  <c:v>35.787000000000035</c:v>
                </c:pt>
                <c:pt idx="35788">
                  <c:v>35.788000000000011</c:v>
                </c:pt>
                <c:pt idx="35789">
                  <c:v>35.789000000000044</c:v>
                </c:pt>
                <c:pt idx="35790">
                  <c:v>35.79000000000002</c:v>
                </c:pt>
                <c:pt idx="35791">
                  <c:v>35.790999999999997</c:v>
                </c:pt>
                <c:pt idx="35792">
                  <c:v>35.79200000000003</c:v>
                </c:pt>
                <c:pt idx="35793">
                  <c:v>35.793000000000006</c:v>
                </c:pt>
                <c:pt idx="35794">
                  <c:v>35.79400000000004</c:v>
                </c:pt>
                <c:pt idx="35795">
                  <c:v>35.795000000000016</c:v>
                </c:pt>
                <c:pt idx="35796">
                  <c:v>35.795999999999992</c:v>
                </c:pt>
                <c:pt idx="35797">
                  <c:v>35.797000000000025</c:v>
                </c:pt>
                <c:pt idx="35798">
                  <c:v>35.798000000000002</c:v>
                </c:pt>
                <c:pt idx="35799">
                  <c:v>35.799000000000035</c:v>
                </c:pt>
                <c:pt idx="35800">
                  <c:v>35.800000000000011</c:v>
                </c:pt>
                <c:pt idx="35801">
                  <c:v>35.801000000000045</c:v>
                </c:pt>
                <c:pt idx="35802">
                  <c:v>35.802000000000021</c:v>
                </c:pt>
                <c:pt idx="35803">
                  <c:v>35.802999999999997</c:v>
                </c:pt>
                <c:pt idx="35804">
                  <c:v>35.80400000000003</c:v>
                </c:pt>
                <c:pt idx="35805">
                  <c:v>35.805000000000007</c:v>
                </c:pt>
                <c:pt idx="35806">
                  <c:v>35.80600000000004</c:v>
                </c:pt>
                <c:pt idx="35807">
                  <c:v>35.807000000000016</c:v>
                </c:pt>
                <c:pt idx="35808">
                  <c:v>35.807999999999993</c:v>
                </c:pt>
                <c:pt idx="35809">
                  <c:v>35.809000000000026</c:v>
                </c:pt>
                <c:pt idx="35810">
                  <c:v>35.81</c:v>
                </c:pt>
                <c:pt idx="35811">
                  <c:v>35.811000000000035</c:v>
                </c:pt>
                <c:pt idx="35812">
                  <c:v>35.812000000000012</c:v>
                </c:pt>
                <c:pt idx="35813">
                  <c:v>35.813000000000045</c:v>
                </c:pt>
                <c:pt idx="35814">
                  <c:v>35.814000000000021</c:v>
                </c:pt>
                <c:pt idx="35815">
                  <c:v>35.814999999999998</c:v>
                </c:pt>
                <c:pt idx="35816">
                  <c:v>35.816000000000031</c:v>
                </c:pt>
                <c:pt idx="35817">
                  <c:v>35.817000000000007</c:v>
                </c:pt>
                <c:pt idx="35818">
                  <c:v>35.81800000000004</c:v>
                </c:pt>
                <c:pt idx="35819">
                  <c:v>35.819000000000017</c:v>
                </c:pt>
                <c:pt idx="35820">
                  <c:v>35.819999999999993</c:v>
                </c:pt>
                <c:pt idx="35821">
                  <c:v>35.821000000000026</c:v>
                </c:pt>
                <c:pt idx="35822">
                  <c:v>35.822000000000003</c:v>
                </c:pt>
                <c:pt idx="35823">
                  <c:v>35.823000000000036</c:v>
                </c:pt>
                <c:pt idx="35824">
                  <c:v>35.824000000000012</c:v>
                </c:pt>
                <c:pt idx="35825">
                  <c:v>35.825000000000045</c:v>
                </c:pt>
                <c:pt idx="35826">
                  <c:v>35.826000000000022</c:v>
                </c:pt>
                <c:pt idx="35827">
                  <c:v>35.826999999999998</c:v>
                </c:pt>
                <c:pt idx="35828">
                  <c:v>35.828000000000031</c:v>
                </c:pt>
                <c:pt idx="35829">
                  <c:v>35.829000000000008</c:v>
                </c:pt>
                <c:pt idx="35830">
                  <c:v>35.830000000000041</c:v>
                </c:pt>
                <c:pt idx="35831">
                  <c:v>35.831000000000017</c:v>
                </c:pt>
                <c:pt idx="35832">
                  <c:v>35.831999999999994</c:v>
                </c:pt>
                <c:pt idx="35833">
                  <c:v>35.833000000000027</c:v>
                </c:pt>
                <c:pt idx="35834">
                  <c:v>35.834000000000003</c:v>
                </c:pt>
                <c:pt idx="35835">
                  <c:v>35.835000000000036</c:v>
                </c:pt>
                <c:pt idx="35836">
                  <c:v>35.836000000000013</c:v>
                </c:pt>
                <c:pt idx="35837">
                  <c:v>35.837000000000046</c:v>
                </c:pt>
                <c:pt idx="35838">
                  <c:v>35.838000000000022</c:v>
                </c:pt>
                <c:pt idx="35839">
                  <c:v>35.838999999999999</c:v>
                </c:pt>
                <c:pt idx="35840">
                  <c:v>35.840000000000032</c:v>
                </c:pt>
                <c:pt idx="35841">
                  <c:v>35.841000000000008</c:v>
                </c:pt>
                <c:pt idx="35842">
                  <c:v>35.842000000000041</c:v>
                </c:pt>
                <c:pt idx="35843">
                  <c:v>35.843000000000018</c:v>
                </c:pt>
                <c:pt idx="35844">
                  <c:v>35.843999999999994</c:v>
                </c:pt>
                <c:pt idx="35845">
                  <c:v>35.845000000000027</c:v>
                </c:pt>
                <c:pt idx="35846">
                  <c:v>35.846000000000004</c:v>
                </c:pt>
                <c:pt idx="35847">
                  <c:v>35.847000000000037</c:v>
                </c:pt>
                <c:pt idx="35848">
                  <c:v>35.848000000000013</c:v>
                </c:pt>
                <c:pt idx="35849">
                  <c:v>35.849000000000046</c:v>
                </c:pt>
                <c:pt idx="35850">
                  <c:v>35.850000000000023</c:v>
                </c:pt>
                <c:pt idx="35851">
                  <c:v>35.850999999999999</c:v>
                </c:pt>
                <c:pt idx="35852">
                  <c:v>35.852000000000032</c:v>
                </c:pt>
                <c:pt idx="35853">
                  <c:v>35.853000000000009</c:v>
                </c:pt>
                <c:pt idx="35854">
                  <c:v>35.854000000000042</c:v>
                </c:pt>
                <c:pt idx="35855">
                  <c:v>35.855000000000018</c:v>
                </c:pt>
                <c:pt idx="35856">
                  <c:v>35.855999999999995</c:v>
                </c:pt>
                <c:pt idx="35857">
                  <c:v>35.857000000000028</c:v>
                </c:pt>
                <c:pt idx="35858">
                  <c:v>35.858000000000004</c:v>
                </c:pt>
                <c:pt idx="35859">
                  <c:v>35.859000000000037</c:v>
                </c:pt>
                <c:pt idx="35860">
                  <c:v>35.860000000000014</c:v>
                </c:pt>
                <c:pt idx="35861">
                  <c:v>35.86099999999999</c:v>
                </c:pt>
                <c:pt idx="35862">
                  <c:v>35.862000000000023</c:v>
                </c:pt>
                <c:pt idx="35863">
                  <c:v>35.863</c:v>
                </c:pt>
                <c:pt idx="35864">
                  <c:v>35.864000000000033</c:v>
                </c:pt>
                <c:pt idx="35865">
                  <c:v>35.865000000000009</c:v>
                </c:pt>
                <c:pt idx="35866">
                  <c:v>35.866000000000042</c:v>
                </c:pt>
                <c:pt idx="35867">
                  <c:v>35.867000000000019</c:v>
                </c:pt>
                <c:pt idx="35868">
                  <c:v>35.867999999999995</c:v>
                </c:pt>
                <c:pt idx="35869">
                  <c:v>35.869000000000028</c:v>
                </c:pt>
                <c:pt idx="35870">
                  <c:v>35.870000000000005</c:v>
                </c:pt>
                <c:pt idx="35871">
                  <c:v>35.871000000000038</c:v>
                </c:pt>
                <c:pt idx="35872">
                  <c:v>35.872000000000014</c:v>
                </c:pt>
                <c:pt idx="35873">
                  <c:v>35.87299999999999</c:v>
                </c:pt>
                <c:pt idx="35874">
                  <c:v>35.874000000000024</c:v>
                </c:pt>
                <c:pt idx="35875">
                  <c:v>35.875</c:v>
                </c:pt>
                <c:pt idx="35876">
                  <c:v>35.876000000000033</c:v>
                </c:pt>
                <c:pt idx="35877">
                  <c:v>35.87700000000001</c:v>
                </c:pt>
                <c:pt idx="35878">
                  <c:v>35.878000000000043</c:v>
                </c:pt>
                <c:pt idx="35879">
                  <c:v>35.879000000000019</c:v>
                </c:pt>
                <c:pt idx="35880">
                  <c:v>35.879999999999995</c:v>
                </c:pt>
                <c:pt idx="35881">
                  <c:v>35.881000000000029</c:v>
                </c:pt>
                <c:pt idx="35882">
                  <c:v>35.882000000000005</c:v>
                </c:pt>
                <c:pt idx="35883">
                  <c:v>35.883000000000038</c:v>
                </c:pt>
                <c:pt idx="35884">
                  <c:v>35.884000000000015</c:v>
                </c:pt>
                <c:pt idx="35885">
                  <c:v>35.884999999999991</c:v>
                </c:pt>
                <c:pt idx="35886">
                  <c:v>35.886000000000024</c:v>
                </c:pt>
                <c:pt idx="35887">
                  <c:v>35.887</c:v>
                </c:pt>
                <c:pt idx="35888">
                  <c:v>35.888000000000034</c:v>
                </c:pt>
                <c:pt idx="35889">
                  <c:v>35.88900000000001</c:v>
                </c:pt>
                <c:pt idx="35890">
                  <c:v>35.890000000000043</c:v>
                </c:pt>
                <c:pt idx="35891">
                  <c:v>35.89100000000002</c:v>
                </c:pt>
                <c:pt idx="35892">
                  <c:v>35.891999999999996</c:v>
                </c:pt>
                <c:pt idx="35893">
                  <c:v>35.893000000000029</c:v>
                </c:pt>
                <c:pt idx="35894">
                  <c:v>35.894000000000005</c:v>
                </c:pt>
                <c:pt idx="35895">
                  <c:v>35.895000000000039</c:v>
                </c:pt>
                <c:pt idx="35896">
                  <c:v>35.896000000000015</c:v>
                </c:pt>
                <c:pt idx="35897">
                  <c:v>35.896999999999991</c:v>
                </c:pt>
                <c:pt idx="35898">
                  <c:v>35.898000000000025</c:v>
                </c:pt>
                <c:pt idx="35899">
                  <c:v>35.899000000000001</c:v>
                </c:pt>
                <c:pt idx="35900">
                  <c:v>35.900000000000034</c:v>
                </c:pt>
                <c:pt idx="35901">
                  <c:v>35.90100000000001</c:v>
                </c:pt>
                <c:pt idx="35902">
                  <c:v>35.902000000000044</c:v>
                </c:pt>
                <c:pt idx="35903">
                  <c:v>35.90300000000002</c:v>
                </c:pt>
                <c:pt idx="35904">
                  <c:v>35.903999999999996</c:v>
                </c:pt>
                <c:pt idx="35905">
                  <c:v>35.90500000000003</c:v>
                </c:pt>
                <c:pt idx="35906">
                  <c:v>35.906000000000006</c:v>
                </c:pt>
                <c:pt idx="35907">
                  <c:v>35.907000000000039</c:v>
                </c:pt>
                <c:pt idx="35908">
                  <c:v>35.908000000000015</c:v>
                </c:pt>
                <c:pt idx="35909">
                  <c:v>35.908999999999992</c:v>
                </c:pt>
                <c:pt idx="35910">
                  <c:v>35.910000000000025</c:v>
                </c:pt>
                <c:pt idx="35911">
                  <c:v>35.911000000000001</c:v>
                </c:pt>
                <c:pt idx="35912">
                  <c:v>35.912000000000035</c:v>
                </c:pt>
                <c:pt idx="35913">
                  <c:v>35.913000000000011</c:v>
                </c:pt>
                <c:pt idx="35914">
                  <c:v>35.914000000000044</c:v>
                </c:pt>
                <c:pt idx="35915">
                  <c:v>35.91500000000002</c:v>
                </c:pt>
                <c:pt idx="35916">
                  <c:v>35.915999999999997</c:v>
                </c:pt>
                <c:pt idx="35917">
                  <c:v>35.91700000000003</c:v>
                </c:pt>
                <c:pt idx="35918">
                  <c:v>35.918000000000006</c:v>
                </c:pt>
                <c:pt idx="35919">
                  <c:v>35.91900000000004</c:v>
                </c:pt>
                <c:pt idx="35920">
                  <c:v>35.920000000000016</c:v>
                </c:pt>
                <c:pt idx="35921">
                  <c:v>35.920999999999992</c:v>
                </c:pt>
                <c:pt idx="35922">
                  <c:v>35.922000000000025</c:v>
                </c:pt>
                <c:pt idx="35923">
                  <c:v>35.923000000000002</c:v>
                </c:pt>
                <c:pt idx="35924">
                  <c:v>35.924000000000035</c:v>
                </c:pt>
                <c:pt idx="35925">
                  <c:v>35.925000000000011</c:v>
                </c:pt>
                <c:pt idx="35926">
                  <c:v>35.926000000000045</c:v>
                </c:pt>
                <c:pt idx="35927">
                  <c:v>35.927000000000021</c:v>
                </c:pt>
                <c:pt idx="35928">
                  <c:v>35.927999999999997</c:v>
                </c:pt>
                <c:pt idx="35929">
                  <c:v>35.92900000000003</c:v>
                </c:pt>
                <c:pt idx="35930">
                  <c:v>35.930000000000007</c:v>
                </c:pt>
                <c:pt idx="35931">
                  <c:v>35.93100000000004</c:v>
                </c:pt>
                <c:pt idx="35932">
                  <c:v>35.932000000000016</c:v>
                </c:pt>
                <c:pt idx="35933">
                  <c:v>35.932999999999993</c:v>
                </c:pt>
                <c:pt idx="35934">
                  <c:v>35.934000000000026</c:v>
                </c:pt>
                <c:pt idx="35935">
                  <c:v>35.935000000000002</c:v>
                </c:pt>
                <c:pt idx="35936">
                  <c:v>35.936000000000035</c:v>
                </c:pt>
                <c:pt idx="35937">
                  <c:v>35.937000000000012</c:v>
                </c:pt>
                <c:pt idx="35938">
                  <c:v>35.938000000000045</c:v>
                </c:pt>
                <c:pt idx="35939">
                  <c:v>35.939000000000021</c:v>
                </c:pt>
                <c:pt idx="35940">
                  <c:v>35.94</c:v>
                </c:pt>
                <c:pt idx="35941">
                  <c:v>35.941000000000031</c:v>
                </c:pt>
                <c:pt idx="35942">
                  <c:v>35.942000000000007</c:v>
                </c:pt>
                <c:pt idx="35943">
                  <c:v>35.94300000000004</c:v>
                </c:pt>
                <c:pt idx="35944">
                  <c:v>35.944000000000017</c:v>
                </c:pt>
                <c:pt idx="35945">
                  <c:v>35.944999999999993</c:v>
                </c:pt>
                <c:pt idx="35946">
                  <c:v>35.946000000000026</c:v>
                </c:pt>
                <c:pt idx="35947">
                  <c:v>35.947000000000003</c:v>
                </c:pt>
                <c:pt idx="35948">
                  <c:v>35.948000000000036</c:v>
                </c:pt>
                <c:pt idx="35949">
                  <c:v>35.949000000000012</c:v>
                </c:pt>
                <c:pt idx="35950">
                  <c:v>35.950000000000045</c:v>
                </c:pt>
                <c:pt idx="35951">
                  <c:v>35.951000000000022</c:v>
                </c:pt>
                <c:pt idx="35952">
                  <c:v>35.951999999999998</c:v>
                </c:pt>
                <c:pt idx="35953">
                  <c:v>35.953000000000031</c:v>
                </c:pt>
                <c:pt idx="35954">
                  <c:v>35.954000000000008</c:v>
                </c:pt>
                <c:pt idx="35955">
                  <c:v>35.955000000000041</c:v>
                </c:pt>
                <c:pt idx="35956">
                  <c:v>35.956000000000017</c:v>
                </c:pt>
                <c:pt idx="35957">
                  <c:v>35.956999999999994</c:v>
                </c:pt>
                <c:pt idx="35958">
                  <c:v>35.958000000000027</c:v>
                </c:pt>
                <c:pt idx="35959">
                  <c:v>35.959000000000003</c:v>
                </c:pt>
                <c:pt idx="35960">
                  <c:v>35.960000000000036</c:v>
                </c:pt>
                <c:pt idx="35961">
                  <c:v>35.961000000000013</c:v>
                </c:pt>
                <c:pt idx="35962">
                  <c:v>35.962000000000046</c:v>
                </c:pt>
                <c:pt idx="35963">
                  <c:v>35.963000000000022</c:v>
                </c:pt>
                <c:pt idx="35964">
                  <c:v>35.963999999999999</c:v>
                </c:pt>
                <c:pt idx="35965">
                  <c:v>35.965000000000032</c:v>
                </c:pt>
                <c:pt idx="35966">
                  <c:v>35.966000000000008</c:v>
                </c:pt>
                <c:pt idx="35967">
                  <c:v>35.967000000000041</c:v>
                </c:pt>
                <c:pt idx="35968">
                  <c:v>35.968000000000018</c:v>
                </c:pt>
                <c:pt idx="35969">
                  <c:v>35.968999999999994</c:v>
                </c:pt>
                <c:pt idx="35970">
                  <c:v>35.970000000000027</c:v>
                </c:pt>
                <c:pt idx="35971">
                  <c:v>35.971000000000004</c:v>
                </c:pt>
                <c:pt idx="35972">
                  <c:v>35.972000000000037</c:v>
                </c:pt>
                <c:pt idx="35973">
                  <c:v>35.973000000000013</c:v>
                </c:pt>
                <c:pt idx="35974">
                  <c:v>35.974000000000046</c:v>
                </c:pt>
                <c:pt idx="35975">
                  <c:v>35.975000000000023</c:v>
                </c:pt>
                <c:pt idx="35976">
                  <c:v>35.975999999999999</c:v>
                </c:pt>
                <c:pt idx="35977">
                  <c:v>35.977000000000032</c:v>
                </c:pt>
                <c:pt idx="35978">
                  <c:v>35.978000000000009</c:v>
                </c:pt>
                <c:pt idx="35979">
                  <c:v>35.979000000000042</c:v>
                </c:pt>
                <c:pt idx="35980">
                  <c:v>35.980000000000018</c:v>
                </c:pt>
                <c:pt idx="35981">
                  <c:v>35.980999999999995</c:v>
                </c:pt>
                <c:pt idx="35982">
                  <c:v>35.982000000000028</c:v>
                </c:pt>
                <c:pt idx="35983">
                  <c:v>35.983000000000004</c:v>
                </c:pt>
                <c:pt idx="35984">
                  <c:v>35.984000000000037</c:v>
                </c:pt>
                <c:pt idx="35985">
                  <c:v>35.985000000000014</c:v>
                </c:pt>
                <c:pt idx="35986">
                  <c:v>35.98599999999999</c:v>
                </c:pt>
                <c:pt idx="35987">
                  <c:v>35.987000000000023</c:v>
                </c:pt>
                <c:pt idx="35988">
                  <c:v>35.988</c:v>
                </c:pt>
                <c:pt idx="35989">
                  <c:v>35.989000000000033</c:v>
                </c:pt>
                <c:pt idx="35990">
                  <c:v>35.990000000000009</c:v>
                </c:pt>
                <c:pt idx="35991">
                  <c:v>35.991000000000042</c:v>
                </c:pt>
                <c:pt idx="35992">
                  <c:v>35.992000000000019</c:v>
                </c:pt>
                <c:pt idx="35993">
                  <c:v>35.992999999999995</c:v>
                </c:pt>
                <c:pt idx="35994">
                  <c:v>35.994000000000028</c:v>
                </c:pt>
                <c:pt idx="35995">
                  <c:v>35.995000000000005</c:v>
                </c:pt>
                <c:pt idx="35996">
                  <c:v>35.996000000000038</c:v>
                </c:pt>
                <c:pt idx="35997">
                  <c:v>35.997000000000014</c:v>
                </c:pt>
                <c:pt idx="35998">
                  <c:v>35.99799999999999</c:v>
                </c:pt>
                <c:pt idx="35999">
                  <c:v>35.999000000000024</c:v>
                </c:pt>
                <c:pt idx="36000">
                  <c:v>36</c:v>
                </c:pt>
                <c:pt idx="36001">
                  <c:v>36.001000000000033</c:v>
                </c:pt>
                <c:pt idx="36002">
                  <c:v>36.00200000000001</c:v>
                </c:pt>
                <c:pt idx="36003">
                  <c:v>36.003000000000043</c:v>
                </c:pt>
                <c:pt idx="36004">
                  <c:v>36.004000000000019</c:v>
                </c:pt>
                <c:pt idx="36005">
                  <c:v>36.004999999999995</c:v>
                </c:pt>
                <c:pt idx="36006">
                  <c:v>36.006000000000029</c:v>
                </c:pt>
                <c:pt idx="36007">
                  <c:v>36.007000000000005</c:v>
                </c:pt>
                <c:pt idx="36008">
                  <c:v>36.008000000000038</c:v>
                </c:pt>
                <c:pt idx="36009">
                  <c:v>36.009000000000015</c:v>
                </c:pt>
                <c:pt idx="36010">
                  <c:v>36.009999999999991</c:v>
                </c:pt>
                <c:pt idx="36011">
                  <c:v>36.011000000000024</c:v>
                </c:pt>
                <c:pt idx="36012">
                  <c:v>36.012</c:v>
                </c:pt>
                <c:pt idx="36013">
                  <c:v>36.013000000000034</c:v>
                </c:pt>
                <c:pt idx="36014">
                  <c:v>36.01400000000001</c:v>
                </c:pt>
                <c:pt idx="36015">
                  <c:v>36.015000000000043</c:v>
                </c:pt>
                <c:pt idx="36016">
                  <c:v>36.01600000000002</c:v>
                </c:pt>
                <c:pt idx="36017">
                  <c:v>36.016999999999996</c:v>
                </c:pt>
                <c:pt idx="36018">
                  <c:v>36.018000000000029</c:v>
                </c:pt>
                <c:pt idx="36019">
                  <c:v>36.019000000000005</c:v>
                </c:pt>
                <c:pt idx="36020">
                  <c:v>36.020000000000039</c:v>
                </c:pt>
                <c:pt idx="36021">
                  <c:v>36.021000000000015</c:v>
                </c:pt>
                <c:pt idx="36022">
                  <c:v>36.021999999999991</c:v>
                </c:pt>
                <c:pt idx="36023">
                  <c:v>36.023000000000025</c:v>
                </c:pt>
                <c:pt idx="36024">
                  <c:v>36.024000000000001</c:v>
                </c:pt>
                <c:pt idx="36025">
                  <c:v>36.025000000000034</c:v>
                </c:pt>
                <c:pt idx="36026">
                  <c:v>36.02600000000001</c:v>
                </c:pt>
                <c:pt idx="36027">
                  <c:v>36.027000000000044</c:v>
                </c:pt>
                <c:pt idx="36028">
                  <c:v>36.02800000000002</c:v>
                </c:pt>
                <c:pt idx="36029">
                  <c:v>36.028999999999996</c:v>
                </c:pt>
                <c:pt idx="36030">
                  <c:v>36.03000000000003</c:v>
                </c:pt>
                <c:pt idx="36031">
                  <c:v>36.031000000000006</c:v>
                </c:pt>
                <c:pt idx="36032">
                  <c:v>36.032000000000039</c:v>
                </c:pt>
                <c:pt idx="36033">
                  <c:v>36.033000000000015</c:v>
                </c:pt>
                <c:pt idx="36034">
                  <c:v>36.033999999999992</c:v>
                </c:pt>
                <c:pt idx="36035">
                  <c:v>36.035000000000025</c:v>
                </c:pt>
                <c:pt idx="36036">
                  <c:v>36.036000000000001</c:v>
                </c:pt>
                <c:pt idx="36037">
                  <c:v>36.037000000000035</c:v>
                </c:pt>
                <c:pt idx="36038">
                  <c:v>36.038000000000011</c:v>
                </c:pt>
                <c:pt idx="36039">
                  <c:v>36.039000000000044</c:v>
                </c:pt>
                <c:pt idx="36040">
                  <c:v>36.04000000000002</c:v>
                </c:pt>
                <c:pt idx="36041">
                  <c:v>36.040999999999997</c:v>
                </c:pt>
                <c:pt idx="36042">
                  <c:v>36.04200000000003</c:v>
                </c:pt>
                <c:pt idx="36043">
                  <c:v>36.043000000000006</c:v>
                </c:pt>
                <c:pt idx="36044">
                  <c:v>36.04400000000004</c:v>
                </c:pt>
                <c:pt idx="36045">
                  <c:v>36.045000000000016</c:v>
                </c:pt>
                <c:pt idx="36046">
                  <c:v>36.045999999999992</c:v>
                </c:pt>
                <c:pt idx="36047">
                  <c:v>36.047000000000025</c:v>
                </c:pt>
                <c:pt idx="36048">
                  <c:v>36.048000000000002</c:v>
                </c:pt>
                <c:pt idx="36049">
                  <c:v>36.049000000000035</c:v>
                </c:pt>
                <c:pt idx="36050">
                  <c:v>36.050000000000011</c:v>
                </c:pt>
                <c:pt idx="36051">
                  <c:v>36.051000000000045</c:v>
                </c:pt>
                <c:pt idx="36052">
                  <c:v>36.052000000000021</c:v>
                </c:pt>
                <c:pt idx="36053">
                  <c:v>36.052999999999997</c:v>
                </c:pt>
                <c:pt idx="36054">
                  <c:v>36.05400000000003</c:v>
                </c:pt>
                <c:pt idx="36055">
                  <c:v>36.055000000000007</c:v>
                </c:pt>
                <c:pt idx="36056">
                  <c:v>36.05600000000004</c:v>
                </c:pt>
                <c:pt idx="36057">
                  <c:v>36.057000000000016</c:v>
                </c:pt>
                <c:pt idx="36058">
                  <c:v>36.057999999999993</c:v>
                </c:pt>
                <c:pt idx="36059">
                  <c:v>36.059000000000026</c:v>
                </c:pt>
                <c:pt idx="36060">
                  <c:v>36.06</c:v>
                </c:pt>
                <c:pt idx="36061">
                  <c:v>36.061000000000035</c:v>
                </c:pt>
                <c:pt idx="36062">
                  <c:v>36.062000000000012</c:v>
                </c:pt>
                <c:pt idx="36063">
                  <c:v>36.063000000000045</c:v>
                </c:pt>
                <c:pt idx="36064">
                  <c:v>36.064000000000021</c:v>
                </c:pt>
                <c:pt idx="36065">
                  <c:v>36.064999999999998</c:v>
                </c:pt>
                <c:pt idx="36066">
                  <c:v>36.066000000000031</c:v>
                </c:pt>
                <c:pt idx="36067">
                  <c:v>36.067000000000007</c:v>
                </c:pt>
                <c:pt idx="36068">
                  <c:v>36.06800000000004</c:v>
                </c:pt>
                <c:pt idx="36069">
                  <c:v>36.069000000000017</c:v>
                </c:pt>
                <c:pt idx="36070">
                  <c:v>36.069999999999993</c:v>
                </c:pt>
                <c:pt idx="36071">
                  <c:v>36.071000000000026</c:v>
                </c:pt>
                <c:pt idx="36072">
                  <c:v>36.072000000000003</c:v>
                </c:pt>
                <c:pt idx="36073">
                  <c:v>36.073000000000036</c:v>
                </c:pt>
                <c:pt idx="36074">
                  <c:v>36.074000000000012</c:v>
                </c:pt>
                <c:pt idx="36075">
                  <c:v>36.075000000000045</c:v>
                </c:pt>
                <c:pt idx="36076">
                  <c:v>36.076000000000022</c:v>
                </c:pt>
                <c:pt idx="36077">
                  <c:v>36.076999999999998</c:v>
                </c:pt>
                <c:pt idx="36078">
                  <c:v>36.078000000000031</c:v>
                </c:pt>
                <c:pt idx="36079">
                  <c:v>36.079000000000008</c:v>
                </c:pt>
                <c:pt idx="36080">
                  <c:v>36.080000000000041</c:v>
                </c:pt>
                <c:pt idx="36081">
                  <c:v>36.081000000000017</c:v>
                </c:pt>
                <c:pt idx="36082">
                  <c:v>36.081999999999994</c:v>
                </c:pt>
                <c:pt idx="36083">
                  <c:v>36.083000000000027</c:v>
                </c:pt>
                <c:pt idx="36084">
                  <c:v>36.084000000000003</c:v>
                </c:pt>
                <c:pt idx="36085">
                  <c:v>36.085000000000036</c:v>
                </c:pt>
                <c:pt idx="36086">
                  <c:v>36.086000000000013</c:v>
                </c:pt>
                <c:pt idx="36087">
                  <c:v>36.087000000000046</c:v>
                </c:pt>
                <c:pt idx="36088">
                  <c:v>36.088000000000022</c:v>
                </c:pt>
                <c:pt idx="36089">
                  <c:v>36.088999999999999</c:v>
                </c:pt>
                <c:pt idx="36090">
                  <c:v>36.090000000000032</c:v>
                </c:pt>
                <c:pt idx="36091">
                  <c:v>36.091000000000008</c:v>
                </c:pt>
                <c:pt idx="36092">
                  <c:v>36.092000000000041</c:v>
                </c:pt>
                <c:pt idx="36093">
                  <c:v>36.093000000000018</c:v>
                </c:pt>
                <c:pt idx="36094">
                  <c:v>36.093999999999994</c:v>
                </c:pt>
                <c:pt idx="36095">
                  <c:v>36.095000000000027</c:v>
                </c:pt>
                <c:pt idx="36096">
                  <c:v>36.096000000000004</c:v>
                </c:pt>
                <c:pt idx="36097">
                  <c:v>36.097000000000037</c:v>
                </c:pt>
                <c:pt idx="36098">
                  <c:v>36.098000000000013</c:v>
                </c:pt>
                <c:pt idx="36099">
                  <c:v>36.099000000000046</c:v>
                </c:pt>
                <c:pt idx="36100">
                  <c:v>36.100000000000023</c:v>
                </c:pt>
                <c:pt idx="36101">
                  <c:v>36.100999999999999</c:v>
                </c:pt>
                <c:pt idx="36102">
                  <c:v>36.102000000000032</c:v>
                </c:pt>
                <c:pt idx="36103">
                  <c:v>36.103000000000009</c:v>
                </c:pt>
                <c:pt idx="36104">
                  <c:v>36.104000000000042</c:v>
                </c:pt>
                <c:pt idx="36105">
                  <c:v>36.105000000000018</c:v>
                </c:pt>
                <c:pt idx="36106">
                  <c:v>36.105999999999995</c:v>
                </c:pt>
                <c:pt idx="36107">
                  <c:v>36.107000000000028</c:v>
                </c:pt>
                <c:pt idx="36108">
                  <c:v>36.108000000000004</c:v>
                </c:pt>
                <c:pt idx="36109">
                  <c:v>36.109000000000037</c:v>
                </c:pt>
                <c:pt idx="36110">
                  <c:v>36.110000000000014</c:v>
                </c:pt>
                <c:pt idx="36111">
                  <c:v>36.11099999999999</c:v>
                </c:pt>
                <c:pt idx="36112">
                  <c:v>36.112000000000023</c:v>
                </c:pt>
                <c:pt idx="36113">
                  <c:v>36.113</c:v>
                </c:pt>
                <c:pt idx="36114">
                  <c:v>36.114000000000033</c:v>
                </c:pt>
                <c:pt idx="36115">
                  <c:v>36.115000000000009</c:v>
                </c:pt>
                <c:pt idx="36116">
                  <c:v>36.116000000000042</c:v>
                </c:pt>
                <c:pt idx="36117">
                  <c:v>36.117000000000019</c:v>
                </c:pt>
                <c:pt idx="36118">
                  <c:v>36.117999999999995</c:v>
                </c:pt>
                <c:pt idx="36119">
                  <c:v>36.119000000000028</c:v>
                </c:pt>
                <c:pt idx="36120">
                  <c:v>36.120000000000005</c:v>
                </c:pt>
                <c:pt idx="36121">
                  <c:v>36.121000000000038</c:v>
                </c:pt>
                <c:pt idx="36122">
                  <c:v>36.122000000000014</c:v>
                </c:pt>
                <c:pt idx="36123">
                  <c:v>36.12299999999999</c:v>
                </c:pt>
                <c:pt idx="36124">
                  <c:v>36.124000000000024</c:v>
                </c:pt>
                <c:pt idx="36125">
                  <c:v>36.125</c:v>
                </c:pt>
                <c:pt idx="36126">
                  <c:v>36.126000000000033</c:v>
                </c:pt>
                <c:pt idx="36127">
                  <c:v>36.12700000000001</c:v>
                </c:pt>
                <c:pt idx="36128">
                  <c:v>36.128000000000043</c:v>
                </c:pt>
                <c:pt idx="36129">
                  <c:v>36.129000000000019</c:v>
                </c:pt>
                <c:pt idx="36130">
                  <c:v>36.129999999999995</c:v>
                </c:pt>
                <c:pt idx="36131">
                  <c:v>36.131000000000029</c:v>
                </c:pt>
                <c:pt idx="36132">
                  <c:v>36.132000000000005</c:v>
                </c:pt>
                <c:pt idx="36133">
                  <c:v>36.133000000000038</c:v>
                </c:pt>
                <c:pt idx="36134">
                  <c:v>36.134000000000015</c:v>
                </c:pt>
                <c:pt idx="36135">
                  <c:v>36.134999999999991</c:v>
                </c:pt>
                <c:pt idx="36136">
                  <c:v>36.136000000000024</c:v>
                </c:pt>
                <c:pt idx="36137">
                  <c:v>36.137</c:v>
                </c:pt>
                <c:pt idx="36138">
                  <c:v>36.138000000000034</c:v>
                </c:pt>
                <c:pt idx="36139">
                  <c:v>36.13900000000001</c:v>
                </c:pt>
                <c:pt idx="36140">
                  <c:v>36.140000000000043</c:v>
                </c:pt>
                <c:pt idx="36141">
                  <c:v>36.14100000000002</c:v>
                </c:pt>
                <c:pt idx="36142">
                  <c:v>36.141999999999996</c:v>
                </c:pt>
                <c:pt idx="36143">
                  <c:v>36.143000000000029</c:v>
                </c:pt>
                <c:pt idx="36144">
                  <c:v>36.144000000000005</c:v>
                </c:pt>
                <c:pt idx="36145">
                  <c:v>36.145000000000039</c:v>
                </c:pt>
                <c:pt idx="36146">
                  <c:v>36.146000000000015</c:v>
                </c:pt>
                <c:pt idx="36147">
                  <c:v>36.146999999999991</c:v>
                </c:pt>
                <c:pt idx="36148">
                  <c:v>36.148000000000025</c:v>
                </c:pt>
                <c:pt idx="36149">
                  <c:v>36.149000000000001</c:v>
                </c:pt>
                <c:pt idx="36150">
                  <c:v>36.150000000000034</c:v>
                </c:pt>
                <c:pt idx="36151">
                  <c:v>36.15100000000001</c:v>
                </c:pt>
                <c:pt idx="36152">
                  <c:v>36.152000000000044</c:v>
                </c:pt>
                <c:pt idx="36153">
                  <c:v>36.15300000000002</c:v>
                </c:pt>
                <c:pt idx="36154">
                  <c:v>36.153999999999996</c:v>
                </c:pt>
                <c:pt idx="36155">
                  <c:v>36.15500000000003</c:v>
                </c:pt>
                <c:pt idx="36156">
                  <c:v>36.156000000000006</c:v>
                </c:pt>
                <c:pt idx="36157">
                  <c:v>36.157000000000039</c:v>
                </c:pt>
                <c:pt idx="36158">
                  <c:v>36.158000000000015</c:v>
                </c:pt>
                <c:pt idx="36159">
                  <c:v>36.158999999999992</c:v>
                </c:pt>
                <c:pt idx="36160">
                  <c:v>36.160000000000025</c:v>
                </c:pt>
                <c:pt idx="36161">
                  <c:v>36.161000000000001</c:v>
                </c:pt>
                <c:pt idx="36162">
                  <c:v>36.162000000000035</c:v>
                </c:pt>
                <c:pt idx="36163">
                  <c:v>36.163000000000011</c:v>
                </c:pt>
                <c:pt idx="36164">
                  <c:v>36.164000000000044</c:v>
                </c:pt>
                <c:pt idx="36165">
                  <c:v>36.16500000000002</c:v>
                </c:pt>
                <c:pt idx="36166">
                  <c:v>36.165999999999997</c:v>
                </c:pt>
                <c:pt idx="36167">
                  <c:v>36.16700000000003</c:v>
                </c:pt>
                <c:pt idx="36168">
                  <c:v>36.168000000000006</c:v>
                </c:pt>
                <c:pt idx="36169">
                  <c:v>36.16900000000004</c:v>
                </c:pt>
                <c:pt idx="36170">
                  <c:v>36.170000000000016</c:v>
                </c:pt>
                <c:pt idx="36171">
                  <c:v>36.170999999999992</c:v>
                </c:pt>
                <c:pt idx="36172">
                  <c:v>36.172000000000025</c:v>
                </c:pt>
                <c:pt idx="36173">
                  <c:v>36.173000000000002</c:v>
                </c:pt>
                <c:pt idx="36174">
                  <c:v>36.174000000000035</c:v>
                </c:pt>
                <c:pt idx="36175">
                  <c:v>36.175000000000011</c:v>
                </c:pt>
                <c:pt idx="36176">
                  <c:v>36.176000000000045</c:v>
                </c:pt>
                <c:pt idx="36177">
                  <c:v>36.177000000000021</c:v>
                </c:pt>
                <c:pt idx="36178">
                  <c:v>36.177999999999997</c:v>
                </c:pt>
                <c:pt idx="36179">
                  <c:v>36.17900000000003</c:v>
                </c:pt>
                <c:pt idx="36180">
                  <c:v>36.180000000000007</c:v>
                </c:pt>
                <c:pt idx="36181">
                  <c:v>36.18100000000004</c:v>
                </c:pt>
                <c:pt idx="36182">
                  <c:v>36.182000000000016</c:v>
                </c:pt>
                <c:pt idx="36183">
                  <c:v>36.182999999999993</c:v>
                </c:pt>
                <c:pt idx="36184">
                  <c:v>36.184000000000026</c:v>
                </c:pt>
                <c:pt idx="36185">
                  <c:v>36.185000000000002</c:v>
                </c:pt>
                <c:pt idx="36186">
                  <c:v>36.186000000000035</c:v>
                </c:pt>
                <c:pt idx="36187">
                  <c:v>36.187000000000012</c:v>
                </c:pt>
                <c:pt idx="36188">
                  <c:v>36.188000000000045</c:v>
                </c:pt>
                <c:pt idx="36189">
                  <c:v>36.189000000000021</c:v>
                </c:pt>
                <c:pt idx="36190">
                  <c:v>36.19</c:v>
                </c:pt>
                <c:pt idx="36191">
                  <c:v>36.191000000000031</c:v>
                </c:pt>
                <c:pt idx="36192">
                  <c:v>36.192000000000007</c:v>
                </c:pt>
                <c:pt idx="36193">
                  <c:v>36.19300000000004</c:v>
                </c:pt>
                <c:pt idx="36194">
                  <c:v>36.194000000000017</c:v>
                </c:pt>
                <c:pt idx="36195">
                  <c:v>36.194999999999993</c:v>
                </c:pt>
                <c:pt idx="36196">
                  <c:v>36.196000000000026</c:v>
                </c:pt>
                <c:pt idx="36197">
                  <c:v>36.197000000000003</c:v>
                </c:pt>
                <c:pt idx="36198">
                  <c:v>36.198000000000036</c:v>
                </c:pt>
                <c:pt idx="36199">
                  <c:v>36.199000000000012</c:v>
                </c:pt>
                <c:pt idx="36200">
                  <c:v>36.200000000000045</c:v>
                </c:pt>
                <c:pt idx="36201">
                  <c:v>36.201000000000022</c:v>
                </c:pt>
                <c:pt idx="36202">
                  <c:v>36.201999999999998</c:v>
                </c:pt>
                <c:pt idx="36203">
                  <c:v>36.203000000000031</c:v>
                </c:pt>
                <c:pt idx="36204">
                  <c:v>36.204000000000008</c:v>
                </c:pt>
                <c:pt idx="36205">
                  <c:v>36.205000000000041</c:v>
                </c:pt>
                <c:pt idx="36206">
                  <c:v>36.206000000000017</c:v>
                </c:pt>
                <c:pt idx="36207">
                  <c:v>36.206999999999994</c:v>
                </c:pt>
                <c:pt idx="36208">
                  <c:v>36.208000000000027</c:v>
                </c:pt>
                <c:pt idx="36209">
                  <c:v>36.209000000000003</c:v>
                </c:pt>
                <c:pt idx="36210">
                  <c:v>36.210000000000036</c:v>
                </c:pt>
                <c:pt idx="36211">
                  <c:v>36.211000000000013</c:v>
                </c:pt>
                <c:pt idx="36212">
                  <c:v>36.212000000000046</c:v>
                </c:pt>
                <c:pt idx="36213">
                  <c:v>36.213000000000022</c:v>
                </c:pt>
                <c:pt idx="36214">
                  <c:v>36.213999999999999</c:v>
                </c:pt>
                <c:pt idx="36215">
                  <c:v>36.215000000000032</c:v>
                </c:pt>
                <c:pt idx="36216">
                  <c:v>36.216000000000008</c:v>
                </c:pt>
                <c:pt idx="36217">
                  <c:v>36.217000000000041</c:v>
                </c:pt>
                <c:pt idx="36218">
                  <c:v>36.218000000000018</c:v>
                </c:pt>
                <c:pt idx="36219">
                  <c:v>36.218999999999994</c:v>
                </c:pt>
                <c:pt idx="36220">
                  <c:v>36.220000000000027</c:v>
                </c:pt>
                <c:pt idx="36221">
                  <c:v>36.221000000000004</c:v>
                </c:pt>
                <c:pt idx="36222">
                  <c:v>36.222000000000037</c:v>
                </c:pt>
                <c:pt idx="36223">
                  <c:v>36.223000000000013</c:v>
                </c:pt>
                <c:pt idx="36224">
                  <c:v>36.224000000000046</c:v>
                </c:pt>
                <c:pt idx="36225">
                  <c:v>36.225000000000023</c:v>
                </c:pt>
                <c:pt idx="36226">
                  <c:v>36.225999999999999</c:v>
                </c:pt>
                <c:pt idx="36227">
                  <c:v>36.227000000000032</c:v>
                </c:pt>
                <c:pt idx="36228">
                  <c:v>36.228000000000009</c:v>
                </c:pt>
                <c:pt idx="36229">
                  <c:v>36.229000000000042</c:v>
                </c:pt>
                <c:pt idx="36230">
                  <c:v>36.230000000000018</c:v>
                </c:pt>
                <c:pt idx="36231">
                  <c:v>36.230999999999995</c:v>
                </c:pt>
                <c:pt idx="36232">
                  <c:v>36.232000000000028</c:v>
                </c:pt>
                <c:pt idx="36233">
                  <c:v>36.233000000000004</c:v>
                </c:pt>
                <c:pt idx="36234">
                  <c:v>36.234000000000037</c:v>
                </c:pt>
                <c:pt idx="36235">
                  <c:v>36.235000000000014</c:v>
                </c:pt>
                <c:pt idx="36236">
                  <c:v>36.23599999999999</c:v>
                </c:pt>
                <c:pt idx="36237">
                  <c:v>36.237000000000023</c:v>
                </c:pt>
                <c:pt idx="36238">
                  <c:v>36.238</c:v>
                </c:pt>
                <c:pt idx="36239">
                  <c:v>36.239000000000033</c:v>
                </c:pt>
                <c:pt idx="36240">
                  <c:v>36.240000000000009</c:v>
                </c:pt>
                <c:pt idx="36241">
                  <c:v>36.241000000000042</c:v>
                </c:pt>
                <c:pt idx="36242">
                  <c:v>36.242000000000019</c:v>
                </c:pt>
                <c:pt idx="36243">
                  <c:v>36.242999999999995</c:v>
                </c:pt>
                <c:pt idx="36244">
                  <c:v>36.244000000000028</c:v>
                </c:pt>
                <c:pt idx="36245">
                  <c:v>36.245000000000005</c:v>
                </c:pt>
                <c:pt idx="36246">
                  <c:v>36.246000000000038</c:v>
                </c:pt>
                <c:pt idx="36247">
                  <c:v>36.247000000000014</c:v>
                </c:pt>
                <c:pt idx="36248">
                  <c:v>36.24799999999999</c:v>
                </c:pt>
                <c:pt idx="36249">
                  <c:v>36.249000000000024</c:v>
                </c:pt>
                <c:pt idx="36250">
                  <c:v>36.25</c:v>
                </c:pt>
                <c:pt idx="36251">
                  <c:v>36.251000000000033</c:v>
                </c:pt>
                <c:pt idx="36252">
                  <c:v>36.25200000000001</c:v>
                </c:pt>
                <c:pt idx="36253">
                  <c:v>36.253000000000043</c:v>
                </c:pt>
                <c:pt idx="36254">
                  <c:v>36.254000000000019</c:v>
                </c:pt>
                <c:pt idx="36255">
                  <c:v>36.254999999999995</c:v>
                </c:pt>
                <c:pt idx="36256">
                  <c:v>36.256000000000029</c:v>
                </c:pt>
                <c:pt idx="36257">
                  <c:v>36.257000000000005</c:v>
                </c:pt>
                <c:pt idx="36258">
                  <c:v>36.258000000000038</c:v>
                </c:pt>
                <c:pt idx="36259">
                  <c:v>36.259000000000015</c:v>
                </c:pt>
                <c:pt idx="36260">
                  <c:v>36.259999999999991</c:v>
                </c:pt>
                <c:pt idx="36261">
                  <c:v>36.261000000000024</c:v>
                </c:pt>
                <c:pt idx="36262">
                  <c:v>36.262</c:v>
                </c:pt>
                <c:pt idx="36263">
                  <c:v>36.263000000000034</c:v>
                </c:pt>
                <c:pt idx="36264">
                  <c:v>36.26400000000001</c:v>
                </c:pt>
                <c:pt idx="36265">
                  <c:v>36.265000000000043</c:v>
                </c:pt>
                <c:pt idx="36266">
                  <c:v>36.26600000000002</c:v>
                </c:pt>
                <c:pt idx="36267">
                  <c:v>36.266999999999996</c:v>
                </c:pt>
                <c:pt idx="36268">
                  <c:v>36.268000000000029</c:v>
                </c:pt>
                <c:pt idx="36269">
                  <c:v>36.269000000000005</c:v>
                </c:pt>
                <c:pt idx="36270">
                  <c:v>36.270000000000039</c:v>
                </c:pt>
                <c:pt idx="36271">
                  <c:v>36.271000000000015</c:v>
                </c:pt>
                <c:pt idx="36272">
                  <c:v>36.271999999999991</c:v>
                </c:pt>
                <c:pt idx="36273">
                  <c:v>36.273000000000025</c:v>
                </c:pt>
                <c:pt idx="36274">
                  <c:v>36.274000000000001</c:v>
                </c:pt>
                <c:pt idx="36275">
                  <c:v>36.275000000000034</c:v>
                </c:pt>
                <c:pt idx="36276">
                  <c:v>36.27600000000001</c:v>
                </c:pt>
                <c:pt idx="36277">
                  <c:v>36.277000000000044</c:v>
                </c:pt>
                <c:pt idx="36278">
                  <c:v>36.27800000000002</c:v>
                </c:pt>
                <c:pt idx="36279">
                  <c:v>36.278999999999996</c:v>
                </c:pt>
                <c:pt idx="36280">
                  <c:v>36.28000000000003</c:v>
                </c:pt>
                <c:pt idx="36281">
                  <c:v>36.281000000000006</c:v>
                </c:pt>
                <c:pt idx="36282">
                  <c:v>36.282000000000039</c:v>
                </c:pt>
                <c:pt idx="36283">
                  <c:v>36.283000000000015</c:v>
                </c:pt>
                <c:pt idx="36284">
                  <c:v>36.283999999999992</c:v>
                </c:pt>
                <c:pt idx="36285">
                  <c:v>36.285000000000025</c:v>
                </c:pt>
                <c:pt idx="36286">
                  <c:v>36.286000000000001</c:v>
                </c:pt>
                <c:pt idx="36287">
                  <c:v>36.287000000000035</c:v>
                </c:pt>
                <c:pt idx="36288">
                  <c:v>36.288000000000011</c:v>
                </c:pt>
                <c:pt idx="36289">
                  <c:v>36.289000000000044</c:v>
                </c:pt>
                <c:pt idx="36290">
                  <c:v>36.29000000000002</c:v>
                </c:pt>
                <c:pt idx="36291">
                  <c:v>36.290999999999997</c:v>
                </c:pt>
                <c:pt idx="36292">
                  <c:v>36.29200000000003</c:v>
                </c:pt>
                <c:pt idx="36293">
                  <c:v>36.293000000000006</c:v>
                </c:pt>
                <c:pt idx="36294">
                  <c:v>36.29400000000004</c:v>
                </c:pt>
                <c:pt idx="36295">
                  <c:v>36.295000000000016</c:v>
                </c:pt>
                <c:pt idx="36296">
                  <c:v>36.295999999999992</c:v>
                </c:pt>
                <c:pt idx="36297">
                  <c:v>36.297000000000025</c:v>
                </c:pt>
                <c:pt idx="36298">
                  <c:v>36.298000000000002</c:v>
                </c:pt>
                <c:pt idx="36299">
                  <c:v>36.299000000000035</c:v>
                </c:pt>
                <c:pt idx="36300">
                  <c:v>36.300000000000011</c:v>
                </c:pt>
                <c:pt idx="36301">
                  <c:v>36.301000000000045</c:v>
                </c:pt>
                <c:pt idx="36302">
                  <c:v>36.302000000000021</c:v>
                </c:pt>
                <c:pt idx="36303">
                  <c:v>36.302999999999997</c:v>
                </c:pt>
                <c:pt idx="36304">
                  <c:v>36.30400000000003</c:v>
                </c:pt>
                <c:pt idx="36305">
                  <c:v>36.305000000000007</c:v>
                </c:pt>
                <c:pt idx="36306">
                  <c:v>36.30600000000004</c:v>
                </c:pt>
                <c:pt idx="36307">
                  <c:v>36.307000000000016</c:v>
                </c:pt>
                <c:pt idx="36308">
                  <c:v>36.307999999999993</c:v>
                </c:pt>
                <c:pt idx="36309">
                  <c:v>36.309000000000026</c:v>
                </c:pt>
                <c:pt idx="36310">
                  <c:v>36.31</c:v>
                </c:pt>
                <c:pt idx="36311">
                  <c:v>36.311000000000035</c:v>
                </c:pt>
                <c:pt idx="36312">
                  <c:v>36.312000000000012</c:v>
                </c:pt>
                <c:pt idx="36313">
                  <c:v>36.313000000000045</c:v>
                </c:pt>
                <c:pt idx="36314">
                  <c:v>36.314000000000021</c:v>
                </c:pt>
                <c:pt idx="36315">
                  <c:v>36.314999999999998</c:v>
                </c:pt>
                <c:pt idx="36316">
                  <c:v>36.316000000000031</c:v>
                </c:pt>
                <c:pt idx="36317">
                  <c:v>36.317000000000007</c:v>
                </c:pt>
                <c:pt idx="36318">
                  <c:v>36.31800000000004</c:v>
                </c:pt>
                <c:pt idx="36319">
                  <c:v>36.319000000000017</c:v>
                </c:pt>
                <c:pt idx="36320">
                  <c:v>36.319999999999993</c:v>
                </c:pt>
                <c:pt idx="36321">
                  <c:v>36.321000000000026</c:v>
                </c:pt>
                <c:pt idx="36322">
                  <c:v>36.322000000000003</c:v>
                </c:pt>
                <c:pt idx="36323">
                  <c:v>36.323000000000036</c:v>
                </c:pt>
                <c:pt idx="36324">
                  <c:v>36.324000000000012</c:v>
                </c:pt>
                <c:pt idx="36325">
                  <c:v>36.325000000000045</c:v>
                </c:pt>
                <c:pt idx="36326">
                  <c:v>36.326000000000022</c:v>
                </c:pt>
                <c:pt idx="36327">
                  <c:v>36.326999999999998</c:v>
                </c:pt>
                <c:pt idx="36328">
                  <c:v>36.328000000000031</c:v>
                </c:pt>
                <c:pt idx="36329">
                  <c:v>36.329000000000008</c:v>
                </c:pt>
                <c:pt idx="36330">
                  <c:v>36.330000000000041</c:v>
                </c:pt>
                <c:pt idx="36331">
                  <c:v>36.331000000000017</c:v>
                </c:pt>
                <c:pt idx="36332">
                  <c:v>36.331999999999994</c:v>
                </c:pt>
                <c:pt idx="36333">
                  <c:v>36.333000000000027</c:v>
                </c:pt>
                <c:pt idx="36334">
                  <c:v>36.334000000000003</c:v>
                </c:pt>
                <c:pt idx="36335">
                  <c:v>36.335000000000036</c:v>
                </c:pt>
                <c:pt idx="36336">
                  <c:v>36.336000000000013</c:v>
                </c:pt>
                <c:pt idx="36337">
                  <c:v>36.337000000000046</c:v>
                </c:pt>
                <c:pt idx="36338">
                  <c:v>36.338000000000022</c:v>
                </c:pt>
                <c:pt idx="36339">
                  <c:v>36.338999999999999</c:v>
                </c:pt>
                <c:pt idx="36340">
                  <c:v>36.340000000000032</c:v>
                </c:pt>
                <c:pt idx="36341">
                  <c:v>36.341000000000008</c:v>
                </c:pt>
                <c:pt idx="36342">
                  <c:v>36.342000000000041</c:v>
                </c:pt>
                <c:pt idx="36343">
                  <c:v>36.343000000000018</c:v>
                </c:pt>
                <c:pt idx="36344">
                  <c:v>36.343999999999994</c:v>
                </c:pt>
                <c:pt idx="36345">
                  <c:v>36.345000000000027</c:v>
                </c:pt>
                <c:pt idx="36346">
                  <c:v>36.346000000000004</c:v>
                </c:pt>
                <c:pt idx="36347">
                  <c:v>36.347000000000037</c:v>
                </c:pt>
                <c:pt idx="36348">
                  <c:v>36.348000000000013</c:v>
                </c:pt>
                <c:pt idx="36349">
                  <c:v>36.349000000000046</c:v>
                </c:pt>
                <c:pt idx="36350">
                  <c:v>36.350000000000023</c:v>
                </c:pt>
                <c:pt idx="36351">
                  <c:v>36.350999999999999</c:v>
                </c:pt>
                <c:pt idx="36352">
                  <c:v>36.352000000000032</c:v>
                </c:pt>
                <c:pt idx="36353">
                  <c:v>36.353000000000009</c:v>
                </c:pt>
                <c:pt idx="36354">
                  <c:v>36.354000000000042</c:v>
                </c:pt>
                <c:pt idx="36355">
                  <c:v>36.355000000000018</c:v>
                </c:pt>
                <c:pt idx="36356">
                  <c:v>36.355999999999995</c:v>
                </c:pt>
                <c:pt idx="36357">
                  <c:v>36.357000000000028</c:v>
                </c:pt>
                <c:pt idx="36358">
                  <c:v>36.358000000000004</c:v>
                </c:pt>
                <c:pt idx="36359">
                  <c:v>36.359000000000037</c:v>
                </c:pt>
                <c:pt idx="36360">
                  <c:v>36.360000000000014</c:v>
                </c:pt>
                <c:pt idx="36361">
                  <c:v>36.36099999999999</c:v>
                </c:pt>
                <c:pt idx="36362">
                  <c:v>36.362000000000023</c:v>
                </c:pt>
                <c:pt idx="36363">
                  <c:v>36.363</c:v>
                </c:pt>
                <c:pt idx="36364">
                  <c:v>36.364000000000033</c:v>
                </c:pt>
                <c:pt idx="36365">
                  <c:v>36.365000000000009</c:v>
                </c:pt>
                <c:pt idx="36366">
                  <c:v>36.366000000000042</c:v>
                </c:pt>
                <c:pt idx="36367">
                  <c:v>36.367000000000019</c:v>
                </c:pt>
                <c:pt idx="36368">
                  <c:v>36.367999999999995</c:v>
                </c:pt>
                <c:pt idx="36369">
                  <c:v>36.369000000000028</c:v>
                </c:pt>
                <c:pt idx="36370">
                  <c:v>36.370000000000005</c:v>
                </c:pt>
                <c:pt idx="36371">
                  <c:v>36.371000000000038</c:v>
                </c:pt>
                <c:pt idx="36372">
                  <c:v>36.372000000000014</c:v>
                </c:pt>
                <c:pt idx="36373">
                  <c:v>36.37299999999999</c:v>
                </c:pt>
                <c:pt idx="36374">
                  <c:v>36.374000000000024</c:v>
                </c:pt>
                <c:pt idx="36375">
                  <c:v>36.375</c:v>
                </c:pt>
                <c:pt idx="36376">
                  <c:v>36.376000000000033</c:v>
                </c:pt>
                <c:pt idx="36377">
                  <c:v>36.37700000000001</c:v>
                </c:pt>
                <c:pt idx="36378">
                  <c:v>36.378000000000043</c:v>
                </c:pt>
                <c:pt idx="36379">
                  <c:v>36.379000000000019</c:v>
                </c:pt>
                <c:pt idx="36380">
                  <c:v>36.379999999999995</c:v>
                </c:pt>
                <c:pt idx="36381">
                  <c:v>36.381000000000029</c:v>
                </c:pt>
                <c:pt idx="36382">
                  <c:v>36.382000000000005</c:v>
                </c:pt>
                <c:pt idx="36383">
                  <c:v>36.383000000000038</c:v>
                </c:pt>
                <c:pt idx="36384">
                  <c:v>36.384000000000015</c:v>
                </c:pt>
                <c:pt idx="36385">
                  <c:v>36.384999999999991</c:v>
                </c:pt>
                <c:pt idx="36386">
                  <c:v>36.386000000000024</c:v>
                </c:pt>
                <c:pt idx="36387">
                  <c:v>36.387</c:v>
                </c:pt>
                <c:pt idx="36388">
                  <c:v>36.388000000000034</c:v>
                </c:pt>
                <c:pt idx="36389">
                  <c:v>36.38900000000001</c:v>
                </c:pt>
                <c:pt idx="36390">
                  <c:v>36.390000000000043</c:v>
                </c:pt>
                <c:pt idx="36391">
                  <c:v>36.39100000000002</c:v>
                </c:pt>
                <c:pt idx="36392">
                  <c:v>36.391999999999996</c:v>
                </c:pt>
                <c:pt idx="36393">
                  <c:v>36.393000000000029</c:v>
                </c:pt>
                <c:pt idx="36394">
                  <c:v>36.394000000000005</c:v>
                </c:pt>
                <c:pt idx="36395">
                  <c:v>36.395000000000039</c:v>
                </c:pt>
                <c:pt idx="36396">
                  <c:v>36.396000000000015</c:v>
                </c:pt>
                <c:pt idx="36397">
                  <c:v>36.396999999999991</c:v>
                </c:pt>
                <c:pt idx="36398">
                  <c:v>36.398000000000025</c:v>
                </c:pt>
                <c:pt idx="36399">
                  <c:v>36.399000000000001</c:v>
                </c:pt>
                <c:pt idx="36400">
                  <c:v>36.400000000000034</c:v>
                </c:pt>
                <c:pt idx="36401">
                  <c:v>36.40100000000001</c:v>
                </c:pt>
                <c:pt idx="36402">
                  <c:v>36.402000000000044</c:v>
                </c:pt>
                <c:pt idx="36403">
                  <c:v>36.40300000000002</c:v>
                </c:pt>
                <c:pt idx="36404">
                  <c:v>36.403999999999996</c:v>
                </c:pt>
                <c:pt idx="36405">
                  <c:v>36.40500000000003</c:v>
                </c:pt>
                <c:pt idx="36406">
                  <c:v>36.406000000000006</c:v>
                </c:pt>
                <c:pt idx="36407">
                  <c:v>36.407000000000039</c:v>
                </c:pt>
                <c:pt idx="36408">
                  <c:v>36.408000000000015</c:v>
                </c:pt>
                <c:pt idx="36409">
                  <c:v>36.408999999999992</c:v>
                </c:pt>
                <c:pt idx="36410">
                  <c:v>36.410000000000025</c:v>
                </c:pt>
                <c:pt idx="36411">
                  <c:v>36.411000000000001</c:v>
                </c:pt>
                <c:pt idx="36412">
                  <c:v>36.412000000000035</c:v>
                </c:pt>
                <c:pt idx="36413">
                  <c:v>36.413000000000011</c:v>
                </c:pt>
                <c:pt idx="36414">
                  <c:v>36.414000000000044</c:v>
                </c:pt>
                <c:pt idx="36415">
                  <c:v>36.41500000000002</c:v>
                </c:pt>
                <c:pt idx="36416">
                  <c:v>36.415999999999997</c:v>
                </c:pt>
                <c:pt idx="36417">
                  <c:v>36.41700000000003</c:v>
                </c:pt>
                <c:pt idx="36418">
                  <c:v>36.418000000000006</c:v>
                </c:pt>
                <c:pt idx="36419">
                  <c:v>36.41900000000004</c:v>
                </c:pt>
                <c:pt idx="36420">
                  <c:v>36.420000000000016</c:v>
                </c:pt>
                <c:pt idx="36421">
                  <c:v>36.420999999999992</c:v>
                </c:pt>
                <c:pt idx="36422">
                  <c:v>36.422000000000025</c:v>
                </c:pt>
                <c:pt idx="36423">
                  <c:v>36.423000000000002</c:v>
                </c:pt>
                <c:pt idx="36424">
                  <c:v>36.424000000000035</c:v>
                </c:pt>
                <c:pt idx="36425">
                  <c:v>36.425000000000011</c:v>
                </c:pt>
                <c:pt idx="36426">
                  <c:v>36.426000000000045</c:v>
                </c:pt>
                <c:pt idx="36427">
                  <c:v>36.427000000000021</c:v>
                </c:pt>
                <c:pt idx="36428">
                  <c:v>36.427999999999997</c:v>
                </c:pt>
                <c:pt idx="36429">
                  <c:v>36.42900000000003</c:v>
                </c:pt>
                <c:pt idx="36430">
                  <c:v>36.430000000000007</c:v>
                </c:pt>
                <c:pt idx="36431">
                  <c:v>36.43100000000004</c:v>
                </c:pt>
                <c:pt idx="36432">
                  <c:v>36.432000000000016</c:v>
                </c:pt>
                <c:pt idx="36433">
                  <c:v>36.432999999999993</c:v>
                </c:pt>
                <c:pt idx="36434">
                  <c:v>36.434000000000026</c:v>
                </c:pt>
                <c:pt idx="36435">
                  <c:v>36.435000000000002</c:v>
                </c:pt>
                <c:pt idx="36436">
                  <c:v>36.436000000000035</c:v>
                </c:pt>
                <c:pt idx="36437">
                  <c:v>36.437000000000012</c:v>
                </c:pt>
                <c:pt idx="36438">
                  <c:v>36.438000000000045</c:v>
                </c:pt>
                <c:pt idx="36439">
                  <c:v>36.439000000000021</c:v>
                </c:pt>
                <c:pt idx="36440">
                  <c:v>36.44</c:v>
                </c:pt>
                <c:pt idx="36441">
                  <c:v>36.441000000000031</c:v>
                </c:pt>
                <c:pt idx="36442">
                  <c:v>36.442000000000007</c:v>
                </c:pt>
                <c:pt idx="36443">
                  <c:v>36.44300000000004</c:v>
                </c:pt>
                <c:pt idx="36444">
                  <c:v>36.444000000000017</c:v>
                </c:pt>
                <c:pt idx="36445">
                  <c:v>36.444999999999993</c:v>
                </c:pt>
                <c:pt idx="36446">
                  <c:v>36.446000000000026</c:v>
                </c:pt>
                <c:pt idx="36447">
                  <c:v>36.447000000000003</c:v>
                </c:pt>
                <c:pt idx="36448">
                  <c:v>36.448000000000036</c:v>
                </c:pt>
                <c:pt idx="36449">
                  <c:v>36.449000000000012</c:v>
                </c:pt>
                <c:pt idx="36450">
                  <c:v>36.450000000000045</c:v>
                </c:pt>
                <c:pt idx="36451">
                  <c:v>36.451000000000022</c:v>
                </c:pt>
                <c:pt idx="36452">
                  <c:v>36.451999999999998</c:v>
                </c:pt>
                <c:pt idx="36453">
                  <c:v>36.453000000000031</c:v>
                </c:pt>
                <c:pt idx="36454">
                  <c:v>36.454000000000008</c:v>
                </c:pt>
                <c:pt idx="36455">
                  <c:v>36.455000000000041</c:v>
                </c:pt>
                <c:pt idx="36456">
                  <c:v>36.456000000000017</c:v>
                </c:pt>
                <c:pt idx="36457">
                  <c:v>36.456999999999994</c:v>
                </c:pt>
                <c:pt idx="36458">
                  <c:v>36.458000000000027</c:v>
                </c:pt>
                <c:pt idx="36459">
                  <c:v>36.459000000000003</c:v>
                </c:pt>
                <c:pt idx="36460">
                  <c:v>36.460000000000036</c:v>
                </c:pt>
                <c:pt idx="36461">
                  <c:v>36.461000000000013</c:v>
                </c:pt>
                <c:pt idx="36462">
                  <c:v>36.462000000000046</c:v>
                </c:pt>
                <c:pt idx="36463">
                  <c:v>36.463000000000022</c:v>
                </c:pt>
                <c:pt idx="36464">
                  <c:v>36.463999999999999</c:v>
                </c:pt>
                <c:pt idx="36465">
                  <c:v>36.465000000000032</c:v>
                </c:pt>
                <c:pt idx="36466">
                  <c:v>36.466000000000008</c:v>
                </c:pt>
                <c:pt idx="36467">
                  <c:v>36.467000000000041</c:v>
                </c:pt>
                <c:pt idx="36468">
                  <c:v>36.468000000000018</c:v>
                </c:pt>
                <c:pt idx="36469">
                  <c:v>36.468999999999994</c:v>
                </c:pt>
                <c:pt idx="36470">
                  <c:v>36.470000000000027</c:v>
                </c:pt>
                <c:pt idx="36471">
                  <c:v>36.471000000000004</c:v>
                </c:pt>
                <c:pt idx="36472">
                  <c:v>36.472000000000037</c:v>
                </c:pt>
                <c:pt idx="36473">
                  <c:v>36.473000000000013</c:v>
                </c:pt>
                <c:pt idx="36474">
                  <c:v>36.474000000000046</c:v>
                </c:pt>
                <c:pt idx="36475">
                  <c:v>36.475000000000023</c:v>
                </c:pt>
                <c:pt idx="36476">
                  <c:v>36.475999999999999</c:v>
                </c:pt>
                <c:pt idx="36477">
                  <c:v>36.477000000000032</c:v>
                </c:pt>
                <c:pt idx="36478">
                  <c:v>36.478000000000009</c:v>
                </c:pt>
                <c:pt idx="36479">
                  <c:v>36.479000000000042</c:v>
                </c:pt>
                <c:pt idx="36480">
                  <c:v>36.480000000000018</c:v>
                </c:pt>
                <c:pt idx="36481">
                  <c:v>36.480999999999995</c:v>
                </c:pt>
                <c:pt idx="36482">
                  <c:v>36.482000000000028</c:v>
                </c:pt>
                <c:pt idx="36483">
                  <c:v>36.483000000000004</c:v>
                </c:pt>
                <c:pt idx="36484">
                  <c:v>36.484000000000037</c:v>
                </c:pt>
                <c:pt idx="36485">
                  <c:v>36.485000000000014</c:v>
                </c:pt>
                <c:pt idx="36486">
                  <c:v>36.48599999999999</c:v>
                </c:pt>
                <c:pt idx="36487">
                  <c:v>36.487000000000023</c:v>
                </c:pt>
                <c:pt idx="36488">
                  <c:v>36.488</c:v>
                </c:pt>
                <c:pt idx="36489">
                  <c:v>36.489000000000033</c:v>
                </c:pt>
                <c:pt idx="36490">
                  <c:v>36.490000000000009</c:v>
                </c:pt>
                <c:pt idx="36491">
                  <c:v>36.491000000000042</c:v>
                </c:pt>
                <c:pt idx="36492">
                  <c:v>36.492000000000019</c:v>
                </c:pt>
                <c:pt idx="36493">
                  <c:v>36.492999999999995</c:v>
                </c:pt>
                <c:pt idx="36494">
                  <c:v>36.494000000000028</c:v>
                </c:pt>
                <c:pt idx="36495">
                  <c:v>36.495000000000005</c:v>
                </c:pt>
                <c:pt idx="36496">
                  <c:v>36.496000000000038</c:v>
                </c:pt>
                <c:pt idx="36497">
                  <c:v>36.497000000000014</c:v>
                </c:pt>
                <c:pt idx="36498">
                  <c:v>36.49799999999999</c:v>
                </c:pt>
                <c:pt idx="36499">
                  <c:v>36.499000000000024</c:v>
                </c:pt>
                <c:pt idx="36500">
                  <c:v>36.5</c:v>
                </c:pt>
                <c:pt idx="36501">
                  <c:v>36.501000000000033</c:v>
                </c:pt>
                <c:pt idx="36502">
                  <c:v>36.50200000000001</c:v>
                </c:pt>
                <c:pt idx="36503">
                  <c:v>36.503000000000043</c:v>
                </c:pt>
                <c:pt idx="36504">
                  <c:v>36.504000000000019</c:v>
                </c:pt>
                <c:pt idx="36505">
                  <c:v>36.504999999999995</c:v>
                </c:pt>
                <c:pt idx="36506">
                  <c:v>36.506000000000029</c:v>
                </c:pt>
                <c:pt idx="36507">
                  <c:v>36.507000000000005</c:v>
                </c:pt>
                <c:pt idx="36508">
                  <c:v>36.508000000000038</c:v>
                </c:pt>
                <c:pt idx="36509">
                  <c:v>36.509000000000015</c:v>
                </c:pt>
                <c:pt idx="36510">
                  <c:v>36.509999999999991</c:v>
                </c:pt>
                <c:pt idx="36511">
                  <c:v>36.511000000000024</c:v>
                </c:pt>
                <c:pt idx="36512">
                  <c:v>36.512</c:v>
                </c:pt>
                <c:pt idx="36513">
                  <c:v>36.513000000000034</c:v>
                </c:pt>
                <c:pt idx="36514">
                  <c:v>36.51400000000001</c:v>
                </c:pt>
                <c:pt idx="36515">
                  <c:v>36.515000000000043</c:v>
                </c:pt>
                <c:pt idx="36516">
                  <c:v>36.51600000000002</c:v>
                </c:pt>
                <c:pt idx="36517">
                  <c:v>36.516999999999996</c:v>
                </c:pt>
                <c:pt idx="36518">
                  <c:v>36.518000000000029</c:v>
                </c:pt>
                <c:pt idx="36519">
                  <c:v>36.519000000000005</c:v>
                </c:pt>
                <c:pt idx="36520">
                  <c:v>36.520000000000039</c:v>
                </c:pt>
                <c:pt idx="36521">
                  <c:v>36.521000000000015</c:v>
                </c:pt>
                <c:pt idx="36522">
                  <c:v>36.521999999999991</c:v>
                </c:pt>
                <c:pt idx="36523">
                  <c:v>36.523000000000025</c:v>
                </c:pt>
                <c:pt idx="36524">
                  <c:v>36.524000000000001</c:v>
                </c:pt>
                <c:pt idx="36525">
                  <c:v>36.525000000000034</c:v>
                </c:pt>
                <c:pt idx="36526">
                  <c:v>36.52600000000001</c:v>
                </c:pt>
                <c:pt idx="36527">
                  <c:v>36.527000000000044</c:v>
                </c:pt>
                <c:pt idx="36528">
                  <c:v>36.52800000000002</c:v>
                </c:pt>
                <c:pt idx="36529">
                  <c:v>36.528999999999996</c:v>
                </c:pt>
                <c:pt idx="36530">
                  <c:v>36.53000000000003</c:v>
                </c:pt>
                <c:pt idx="36531">
                  <c:v>36.531000000000006</c:v>
                </c:pt>
                <c:pt idx="36532">
                  <c:v>36.532000000000039</c:v>
                </c:pt>
                <c:pt idx="36533">
                  <c:v>36.533000000000015</c:v>
                </c:pt>
                <c:pt idx="36534">
                  <c:v>36.533999999999992</c:v>
                </c:pt>
                <c:pt idx="36535">
                  <c:v>36.535000000000025</c:v>
                </c:pt>
                <c:pt idx="36536">
                  <c:v>36.536000000000001</c:v>
                </c:pt>
                <c:pt idx="36537">
                  <c:v>36.537000000000035</c:v>
                </c:pt>
                <c:pt idx="36538">
                  <c:v>36.538000000000011</c:v>
                </c:pt>
                <c:pt idx="36539">
                  <c:v>36.539000000000044</c:v>
                </c:pt>
                <c:pt idx="36540">
                  <c:v>36.54000000000002</c:v>
                </c:pt>
                <c:pt idx="36541">
                  <c:v>36.540999999999997</c:v>
                </c:pt>
                <c:pt idx="36542">
                  <c:v>36.54200000000003</c:v>
                </c:pt>
                <c:pt idx="36543">
                  <c:v>36.543000000000006</c:v>
                </c:pt>
                <c:pt idx="36544">
                  <c:v>36.54400000000004</c:v>
                </c:pt>
                <c:pt idx="36545">
                  <c:v>36.545000000000016</c:v>
                </c:pt>
                <c:pt idx="36546">
                  <c:v>36.545999999999992</c:v>
                </c:pt>
                <c:pt idx="36547">
                  <c:v>36.547000000000025</c:v>
                </c:pt>
                <c:pt idx="36548">
                  <c:v>36.548000000000002</c:v>
                </c:pt>
                <c:pt idx="36549">
                  <c:v>36.549000000000035</c:v>
                </c:pt>
                <c:pt idx="36550">
                  <c:v>36.550000000000011</c:v>
                </c:pt>
                <c:pt idx="36551">
                  <c:v>36.551000000000045</c:v>
                </c:pt>
                <c:pt idx="36552">
                  <c:v>36.552000000000021</c:v>
                </c:pt>
                <c:pt idx="36553">
                  <c:v>36.552999999999997</c:v>
                </c:pt>
                <c:pt idx="36554">
                  <c:v>36.55400000000003</c:v>
                </c:pt>
                <c:pt idx="36555">
                  <c:v>36.555000000000007</c:v>
                </c:pt>
                <c:pt idx="36556">
                  <c:v>36.55600000000004</c:v>
                </c:pt>
                <c:pt idx="36557">
                  <c:v>36.557000000000016</c:v>
                </c:pt>
                <c:pt idx="36558">
                  <c:v>36.557999999999993</c:v>
                </c:pt>
                <c:pt idx="36559">
                  <c:v>36.559000000000026</c:v>
                </c:pt>
                <c:pt idx="36560">
                  <c:v>36.56</c:v>
                </c:pt>
                <c:pt idx="36561">
                  <c:v>36.561000000000035</c:v>
                </c:pt>
                <c:pt idx="36562">
                  <c:v>36.562000000000012</c:v>
                </c:pt>
                <c:pt idx="36563">
                  <c:v>36.563000000000045</c:v>
                </c:pt>
                <c:pt idx="36564">
                  <c:v>36.564000000000021</c:v>
                </c:pt>
                <c:pt idx="36565">
                  <c:v>36.564999999999998</c:v>
                </c:pt>
                <c:pt idx="36566">
                  <c:v>36.566000000000031</c:v>
                </c:pt>
                <c:pt idx="36567">
                  <c:v>36.567000000000007</c:v>
                </c:pt>
                <c:pt idx="36568">
                  <c:v>36.56800000000004</c:v>
                </c:pt>
                <c:pt idx="36569">
                  <c:v>36.569000000000017</c:v>
                </c:pt>
                <c:pt idx="36570">
                  <c:v>36.569999999999993</c:v>
                </c:pt>
                <c:pt idx="36571">
                  <c:v>36.571000000000026</c:v>
                </c:pt>
                <c:pt idx="36572">
                  <c:v>36.572000000000003</c:v>
                </c:pt>
                <c:pt idx="36573">
                  <c:v>36.573000000000036</c:v>
                </c:pt>
                <c:pt idx="36574">
                  <c:v>36.574000000000012</c:v>
                </c:pt>
                <c:pt idx="36575">
                  <c:v>36.575000000000045</c:v>
                </c:pt>
                <c:pt idx="36576">
                  <c:v>36.576000000000022</c:v>
                </c:pt>
                <c:pt idx="36577">
                  <c:v>36.576999999999998</c:v>
                </c:pt>
                <c:pt idx="36578">
                  <c:v>36.578000000000031</c:v>
                </c:pt>
                <c:pt idx="36579">
                  <c:v>36.579000000000008</c:v>
                </c:pt>
                <c:pt idx="36580">
                  <c:v>36.580000000000041</c:v>
                </c:pt>
                <c:pt idx="36581">
                  <c:v>36.581000000000017</c:v>
                </c:pt>
                <c:pt idx="36582">
                  <c:v>36.581999999999994</c:v>
                </c:pt>
                <c:pt idx="36583">
                  <c:v>36.583000000000027</c:v>
                </c:pt>
                <c:pt idx="36584">
                  <c:v>36.584000000000003</c:v>
                </c:pt>
                <c:pt idx="36585">
                  <c:v>36.585000000000036</c:v>
                </c:pt>
                <c:pt idx="36586">
                  <c:v>36.586000000000013</c:v>
                </c:pt>
                <c:pt idx="36587">
                  <c:v>36.587000000000046</c:v>
                </c:pt>
                <c:pt idx="36588">
                  <c:v>36.588000000000022</c:v>
                </c:pt>
                <c:pt idx="36589">
                  <c:v>36.588999999999999</c:v>
                </c:pt>
                <c:pt idx="36590">
                  <c:v>36.590000000000032</c:v>
                </c:pt>
                <c:pt idx="36591">
                  <c:v>36.591000000000008</c:v>
                </c:pt>
                <c:pt idx="36592">
                  <c:v>36.592000000000041</c:v>
                </c:pt>
                <c:pt idx="36593">
                  <c:v>36.593000000000018</c:v>
                </c:pt>
                <c:pt idx="36594">
                  <c:v>36.593999999999994</c:v>
                </c:pt>
                <c:pt idx="36595">
                  <c:v>36.595000000000027</c:v>
                </c:pt>
                <c:pt idx="36596">
                  <c:v>36.596000000000004</c:v>
                </c:pt>
                <c:pt idx="36597">
                  <c:v>36.597000000000037</c:v>
                </c:pt>
                <c:pt idx="36598">
                  <c:v>36.598000000000013</c:v>
                </c:pt>
                <c:pt idx="36599">
                  <c:v>36.599000000000046</c:v>
                </c:pt>
                <c:pt idx="36600">
                  <c:v>36.600000000000023</c:v>
                </c:pt>
                <c:pt idx="36601">
                  <c:v>36.600999999999999</c:v>
                </c:pt>
                <c:pt idx="36602">
                  <c:v>36.602000000000032</c:v>
                </c:pt>
                <c:pt idx="36603">
                  <c:v>36.603000000000009</c:v>
                </c:pt>
                <c:pt idx="36604">
                  <c:v>36.604000000000042</c:v>
                </c:pt>
                <c:pt idx="36605">
                  <c:v>36.605000000000018</c:v>
                </c:pt>
                <c:pt idx="36606">
                  <c:v>36.605999999999995</c:v>
                </c:pt>
                <c:pt idx="36607">
                  <c:v>36.607000000000028</c:v>
                </c:pt>
                <c:pt idx="36608">
                  <c:v>36.608000000000004</c:v>
                </c:pt>
                <c:pt idx="36609">
                  <c:v>36.609000000000037</c:v>
                </c:pt>
                <c:pt idx="36610">
                  <c:v>36.610000000000014</c:v>
                </c:pt>
                <c:pt idx="36611">
                  <c:v>36.61099999999999</c:v>
                </c:pt>
                <c:pt idx="36612">
                  <c:v>36.612000000000023</c:v>
                </c:pt>
                <c:pt idx="36613">
                  <c:v>36.613</c:v>
                </c:pt>
                <c:pt idx="36614">
                  <c:v>36.614000000000033</c:v>
                </c:pt>
                <c:pt idx="36615">
                  <c:v>36.615000000000009</c:v>
                </c:pt>
                <c:pt idx="36616">
                  <c:v>36.616000000000042</c:v>
                </c:pt>
                <c:pt idx="36617">
                  <c:v>36.617000000000019</c:v>
                </c:pt>
                <c:pt idx="36618">
                  <c:v>36.617999999999995</c:v>
                </c:pt>
                <c:pt idx="36619">
                  <c:v>36.619000000000028</c:v>
                </c:pt>
                <c:pt idx="36620">
                  <c:v>36.620000000000005</c:v>
                </c:pt>
                <c:pt idx="36621">
                  <c:v>36.621000000000038</c:v>
                </c:pt>
                <c:pt idx="36622">
                  <c:v>36.622000000000014</c:v>
                </c:pt>
                <c:pt idx="36623">
                  <c:v>36.62299999999999</c:v>
                </c:pt>
                <c:pt idx="36624">
                  <c:v>36.624000000000024</c:v>
                </c:pt>
                <c:pt idx="36625">
                  <c:v>36.625</c:v>
                </c:pt>
                <c:pt idx="36626">
                  <c:v>36.626000000000033</c:v>
                </c:pt>
                <c:pt idx="36627">
                  <c:v>36.62700000000001</c:v>
                </c:pt>
                <c:pt idx="36628">
                  <c:v>36.628000000000043</c:v>
                </c:pt>
                <c:pt idx="36629">
                  <c:v>36.629000000000019</c:v>
                </c:pt>
                <c:pt idx="36630">
                  <c:v>36.629999999999995</c:v>
                </c:pt>
                <c:pt idx="36631">
                  <c:v>36.631000000000029</c:v>
                </c:pt>
                <c:pt idx="36632">
                  <c:v>36.632000000000005</c:v>
                </c:pt>
                <c:pt idx="36633">
                  <c:v>36.633000000000038</c:v>
                </c:pt>
                <c:pt idx="36634">
                  <c:v>36.634000000000015</c:v>
                </c:pt>
                <c:pt idx="36635">
                  <c:v>36.634999999999991</c:v>
                </c:pt>
                <c:pt idx="36636">
                  <c:v>36.636000000000024</c:v>
                </c:pt>
                <c:pt idx="36637">
                  <c:v>36.637</c:v>
                </c:pt>
                <c:pt idx="36638">
                  <c:v>36.638000000000034</c:v>
                </c:pt>
                <c:pt idx="36639">
                  <c:v>36.63900000000001</c:v>
                </c:pt>
                <c:pt idx="36640">
                  <c:v>36.640000000000043</c:v>
                </c:pt>
                <c:pt idx="36641">
                  <c:v>36.64100000000002</c:v>
                </c:pt>
                <c:pt idx="36642">
                  <c:v>36.641999999999996</c:v>
                </c:pt>
                <c:pt idx="36643">
                  <c:v>36.643000000000029</c:v>
                </c:pt>
                <c:pt idx="36644">
                  <c:v>36.644000000000005</c:v>
                </c:pt>
                <c:pt idx="36645">
                  <c:v>36.645000000000039</c:v>
                </c:pt>
                <c:pt idx="36646">
                  <c:v>36.646000000000015</c:v>
                </c:pt>
                <c:pt idx="36647">
                  <c:v>36.646999999999991</c:v>
                </c:pt>
                <c:pt idx="36648">
                  <c:v>36.648000000000025</c:v>
                </c:pt>
                <c:pt idx="36649">
                  <c:v>36.649000000000001</c:v>
                </c:pt>
                <c:pt idx="36650">
                  <c:v>36.650000000000034</c:v>
                </c:pt>
                <c:pt idx="36651">
                  <c:v>36.65100000000001</c:v>
                </c:pt>
                <c:pt idx="36652">
                  <c:v>36.652000000000044</c:v>
                </c:pt>
                <c:pt idx="36653">
                  <c:v>36.65300000000002</c:v>
                </c:pt>
                <c:pt idx="36654">
                  <c:v>36.653999999999996</c:v>
                </c:pt>
                <c:pt idx="36655">
                  <c:v>36.65500000000003</c:v>
                </c:pt>
                <c:pt idx="36656">
                  <c:v>36.656000000000006</c:v>
                </c:pt>
                <c:pt idx="36657">
                  <c:v>36.657000000000039</c:v>
                </c:pt>
                <c:pt idx="36658">
                  <c:v>36.658000000000015</c:v>
                </c:pt>
                <c:pt idx="36659">
                  <c:v>36.658999999999992</c:v>
                </c:pt>
                <c:pt idx="36660">
                  <c:v>36.660000000000025</c:v>
                </c:pt>
                <c:pt idx="36661">
                  <c:v>36.661000000000001</c:v>
                </c:pt>
                <c:pt idx="36662">
                  <c:v>36.662000000000035</c:v>
                </c:pt>
                <c:pt idx="36663">
                  <c:v>36.663000000000011</c:v>
                </c:pt>
                <c:pt idx="36664">
                  <c:v>36.664000000000044</c:v>
                </c:pt>
                <c:pt idx="36665">
                  <c:v>36.66500000000002</c:v>
                </c:pt>
                <c:pt idx="36666">
                  <c:v>36.665999999999997</c:v>
                </c:pt>
                <c:pt idx="36667">
                  <c:v>36.66700000000003</c:v>
                </c:pt>
                <c:pt idx="36668">
                  <c:v>36.668000000000006</c:v>
                </c:pt>
                <c:pt idx="36669">
                  <c:v>36.66900000000004</c:v>
                </c:pt>
                <c:pt idx="36670">
                  <c:v>36.670000000000016</c:v>
                </c:pt>
                <c:pt idx="36671">
                  <c:v>36.670999999999992</c:v>
                </c:pt>
                <c:pt idx="36672">
                  <c:v>36.672000000000025</c:v>
                </c:pt>
                <c:pt idx="36673">
                  <c:v>36.673000000000002</c:v>
                </c:pt>
                <c:pt idx="36674">
                  <c:v>36.674000000000035</c:v>
                </c:pt>
                <c:pt idx="36675">
                  <c:v>36.675000000000011</c:v>
                </c:pt>
                <c:pt idx="36676">
                  <c:v>36.676000000000045</c:v>
                </c:pt>
                <c:pt idx="36677">
                  <c:v>36.677000000000021</c:v>
                </c:pt>
                <c:pt idx="36678">
                  <c:v>36.677999999999997</c:v>
                </c:pt>
                <c:pt idx="36679">
                  <c:v>36.67900000000003</c:v>
                </c:pt>
                <c:pt idx="36680">
                  <c:v>36.680000000000007</c:v>
                </c:pt>
                <c:pt idx="36681">
                  <c:v>36.68100000000004</c:v>
                </c:pt>
                <c:pt idx="36682">
                  <c:v>36.682000000000016</c:v>
                </c:pt>
                <c:pt idx="36683">
                  <c:v>36.682999999999993</c:v>
                </c:pt>
                <c:pt idx="36684">
                  <c:v>36.684000000000026</c:v>
                </c:pt>
                <c:pt idx="36685">
                  <c:v>36.685000000000002</c:v>
                </c:pt>
                <c:pt idx="36686">
                  <c:v>36.686000000000035</c:v>
                </c:pt>
                <c:pt idx="36687">
                  <c:v>36.687000000000012</c:v>
                </c:pt>
                <c:pt idx="36688">
                  <c:v>36.688000000000045</c:v>
                </c:pt>
                <c:pt idx="36689">
                  <c:v>36.689000000000021</c:v>
                </c:pt>
                <c:pt idx="36690">
                  <c:v>36.69</c:v>
                </c:pt>
                <c:pt idx="36691">
                  <c:v>36.691000000000031</c:v>
                </c:pt>
                <c:pt idx="36692">
                  <c:v>36.692000000000007</c:v>
                </c:pt>
                <c:pt idx="36693">
                  <c:v>36.69300000000004</c:v>
                </c:pt>
                <c:pt idx="36694">
                  <c:v>36.694000000000017</c:v>
                </c:pt>
                <c:pt idx="36695">
                  <c:v>36.694999999999993</c:v>
                </c:pt>
                <c:pt idx="36696">
                  <c:v>36.696000000000026</c:v>
                </c:pt>
                <c:pt idx="36697">
                  <c:v>36.697000000000003</c:v>
                </c:pt>
                <c:pt idx="36698">
                  <c:v>36.698000000000036</c:v>
                </c:pt>
                <c:pt idx="36699">
                  <c:v>36.699000000000012</c:v>
                </c:pt>
                <c:pt idx="36700">
                  <c:v>36.700000000000045</c:v>
                </c:pt>
                <c:pt idx="36701">
                  <c:v>36.701000000000022</c:v>
                </c:pt>
                <c:pt idx="36702">
                  <c:v>36.701999999999998</c:v>
                </c:pt>
                <c:pt idx="36703">
                  <c:v>36.703000000000031</c:v>
                </c:pt>
                <c:pt idx="36704">
                  <c:v>36.704000000000008</c:v>
                </c:pt>
                <c:pt idx="36705">
                  <c:v>36.705000000000041</c:v>
                </c:pt>
                <c:pt idx="36706">
                  <c:v>36.706000000000017</c:v>
                </c:pt>
                <c:pt idx="36707">
                  <c:v>36.706999999999994</c:v>
                </c:pt>
                <c:pt idx="36708">
                  <c:v>36.708000000000027</c:v>
                </c:pt>
                <c:pt idx="36709">
                  <c:v>36.709000000000003</c:v>
                </c:pt>
                <c:pt idx="36710">
                  <c:v>36.710000000000036</c:v>
                </c:pt>
                <c:pt idx="36711">
                  <c:v>36.711000000000013</c:v>
                </c:pt>
                <c:pt idx="36712">
                  <c:v>36.712000000000046</c:v>
                </c:pt>
                <c:pt idx="36713">
                  <c:v>36.713000000000022</c:v>
                </c:pt>
                <c:pt idx="36714">
                  <c:v>36.713999999999999</c:v>
                </c:pt>
                <c:pt idx="36715">
                  <c:v>36.715000000000032</c:v>
                </c:pt>
                <c:pt idx="36716">
                  <c:v>36.716000000000008</c:v>
                </c:pt>
                <c:pt idx="36717">
                  <c:v>36.717000000000041</c:v>
                </c:pt>
                <c:pt idx="36718">
                  <c:v>36.718000000000018</c:v>
                </c:pt>
                <c:pt idx="36719">
                  <c:v>36.718999999999994</c:v>
                </c:pt>
                <c:pt idx="36720">
                  <c:v>36.720000000000027</c:v>
                </c:pt>
                <c:pt idx="36721">
                  <c:v>36.721000000000004</c:v>
                </c:pt>
                <c:pt idx="36722">
                  <c:v>36.722000000000037</c:v>
                </c:pt>
                <c:pt idx="36723">
                  <c:v>36.723000000000013</c:v>
                </c:pt>
                <c:pt idx="36724">
                  <c:v>36.724000000000046</c:v>
                </c:pt>
                <c:pt idx="36725">
                  <c:v>36.725000000000023</c:v>
                </c:pt>
                <c:pt idx="36726">
                  <c:v>36.725999999999999</c:v>
                </c:pt>
                <c:pt idx="36727">
                  <c:v>36.727000000000032</c:v>
                </c:pt>
                <c:pt idx="36728">
                  <c:v>36.728000000000009</c:v>
                </c:pt>
                <c:pt idx="36729">
                  <c:v>36.729000000000042</c:v>
                </c:pt>
                <c:pt idx="36730">
                  <c:v>36.730000000000018</c:v>
                </c:pt>
                <c:pt idx="36731">
                  <c:v>36.730999999999995</c:v>
                </c:pt>
                <c:pt idx="36732">
                  <c:v>36.732000000000028</c:v>
                </c:pt>
                <c:pt idx="36733">
                  <c:v>36.733000000000004</c:v>
                </c:pt>
                <c:pt idx="36734">
                  <c:v>36.734000000000037</c:v>
                </c:pt>
                <c:pt idx="36735">
                  <c:v>36.735000000000014</c:v>
                </c:pt>
                <c:pt idx="36736">
                  <c:v>36.73599999999999</c:v>
                </c:pt>
                <c:pt idx="36737">
                  <c:v>36.737000000000023</c:v>
                </c:pt>
                <c:pt idx="36738">
                  <c:v>36.738</c:v>
                </c:pt>
                <c:pt idx="36739">
                  <c:v>36.739000000000033</c:v>
                </c:pt>
                <c:pt idx="36740">
                  <c:v>36.740000000000009</c:v>
                </c:pt>
                <c:pt idx="36741">
                  <c:v>36.741000000000042</c:v>
                </c:pt>
                <c:pt idx="36742">
                  <c:v>36.742000000000019</c:v>
                </c:pt>
                <c:pt idx="36743">
                  <c:v>36.742999999999995</c:v>
                </c:pt>
                <c:pt idx="36744">
                  <c:v>36.744000000000028</c:v>
                </c:pt>
                <c:pt idx="36745">
                  <c:v>36.745000000000005</c:v>
                </c:pt>
                <c:pt idx="36746">
                  <c:v>36.746000000000038</c:v>
                </c:pt>
                <c:pt idx="36747">
                  <c:v>36.747000000000014</c:v>
                </c:pt>
                <c:pt idx="36748">
                  <c:v>36.74799999999999</c:v>
                </c:pt>
                <c:pt idx="36749">
                  <c:v>36.749000000000024</c:v>
                </c:pt>
                <c:pt idx="36750">
                  <c:v>36.75</c:v>
                </c:pt>
                <c:pt idx="36751">
                  <c:v>36.751000000000033</c:v>
                </c:pt>
                <c:pt idx="36752">
                  <c:v>36.75200000000001</c:v>
                </c:pt>
                <c:pt idx="36753">
                  <c:v>36.753000000000043</c:v>
                </c:pt>
                <c:pt idx="36754">
                  <c:v>36.754000000000019</c:v>
                </c:pt>
                <c:pt idx="36755">
                  <c:v>36.754999999999995</c:v>
                </c:pt>
                <c:pt idx="36756">
                  <c:v>36.756000000000029</c:v>
                </c:pt>
                <c:pt idx="36757">
                  <c:v>36.757000000000005</c:v>
                </c:pt>
                <c:pt idx="36758">
                  <c:v>36.758000000000038</c:v>
                </c:pt>
                <c:pt idx="36759">
                  <c:v>36.759000000000015</c:v>
                </c:pt>
                <c:pt idx="36760">
                  <c:v>36.759999999999991</c:v>
                </c:pt>
                <c:pt idx="36761">
                  <c:v>36.761000000000024</c:v>
                </c:pt>
                <c:pt idx="36762">
                  <c:v>36.762</c:v>
                </c:pt>
                <c:pt idx="36763">
                  <c:v>36.763000000000034</c:v>
                </c:pt>
                <c:pt idx="36764">
                  <c:v>36.76400000000001</c:v>
                </c:pt>
                <c:pt idx="36765">
                  <c:v>36.765000000000043</c:v>
                </c:pt>
                <c:pt idx="36766">
                  <c:v>36.76600000000002</c:v>
                </c:pt>
                <c:pt idx="36767">
                  <c:v>36.766999999999996</c:v>
                </c:pt>
                <c:pt idx="36768">
                  <c:v>36.768000000000029</c:v>
                </c:pt>
                <c:pt idx="36769">
                  <c:v>36.769000000000005</c:v>
                </c:pt>
                <c:pt idx="36770">
                  <c:v>36.770000000000039</c:v>
                </c:pt>
                <c:pt idx="36771">
                  <c:v>36.771000000000015</c:v>
                </c:pt>
                <c:pt idx="36772">
                  <c:v>36.771999999999991</c:v>
                </c:pt>
                <c:pt idx="36773">
                  <c:v>36.773000000000025</c:v>
                </c:pt>
                <c:pt idx="36774">
                  <c:v>36.774000000000001</c:v>
                </c:pt>
                <c:pt idx="36775">
                  <c:v>36.775000000000034</c:v>
                </c:pt>
                <c:pt idx="36776">
                  <c:v>36.77600000000001</c:v>
                </c:pt>
                <c:pt idx="36777">
                  <c:v>36.777000000000044</c:v>
                </c:pt>
                <c:pt idx="36778">
                  <c:v>36.77800000000002</c:v>
                </c:pt>
                <c:pt idx="36779">
                  <c:v>36.778999999999996</c:v>
                </c:pt>
                <c:pt idx="36780">
                  <c:v>36.78000000000003</c:v>
                </c:pt>
                <c:pt idx="36781">
                  <c:v>36.781000000000006</c:v>
                </c:pt>
                <c:pt idx="36782">
                  <c:v>36.782000000000039</c:v>
                </c:pt>
                <c:pt idx="36783">
                  <c:v>36.783000000000015</c:v>
                </c:pt>
                <c:pt idx="36784">
                  <c:v>36.783999999999992</c:v>
                </c:pt>
                <c:pt idx="36785">
                  <c:v>36.785000000000025</c:v>
                </c:pt>
                <c:pt idx="36786">
                  <c:v>36.786000000000001</c:v>
                </c:pt>
                <c:pt idx="36787">
                  <c:v>36.787000000000035</c:v>
                </c:pt>
                <c:pt idx="36788">
                  <c:v>36.788000000000011</c:v>
                </c:pt>
                <c:pt idx="36789">
                  <c:v>36.789000000000044</c:v>
                </c:pt>
                <c:pt idx="36790">
                  <c:v>36.79000000000002</c:v>
                </c:pt>
                <c:pt idx="36791">
                  <c:v>36.790999999999997</c:v>
                </c:pt>
                <c:pt idx="36792">
                  <c:v>36.79200000000003</c:v>
                </c:pt>
                <c:pt idx="36793">
                  <c:v>36.793000000000006</c:v>
                </c:pt>
                <c:pt idx="36794">
                  <c:v>36.79400000000004</c:v>
                </c:pt>
                <c:pt idx="36795">
                  <c:v>36.795000000000016</c:v>
                </c:pt>
                <c:pt idx="36796">
                  <c:v>36.795999999999992</c:v>
                </c:pt>
                <c:pt idx="36797">
                  <c:v>36.797000000000025</c:v>
                </c:pt>
                <c:pt idx="36798">
                  <c:v>36.798000000000002</c:v>
                </c:pt>
                <c:pt idx="36799">
                  <c:v>36.799000000000035</c:v>
                </c:pt>
                <c:pt idx="36800">
                  <c:v>36.800000000000011</c:v>
                </c:pt>
                <c:pt idx="36801">
                  <c:v>36.801000000000045</c:v>
                </c:pt>
                <c:pt idx="36802">
                  <c:v>36.802000000000021</c:v>
                </c:pt>
                <c:pt idx="36803">
                  <c:v>36.802999999999997</c:v>
                </c:pt>
                <c:pt idx="36804">
                  <c:v>36.80400000000003</c:v>
                </c:pt>
                <c:pt idx="36805">
                  <c:v>36.805000000000007</c:v>
                </c:pt>
                <c:pt idx="36806">
                  <c:v>36.80600000000004</c:v>
                </c:pt>
                <c:pt idx="36807">
                  <c:v>36.807000000000016</c:v>
                </c:pt>
                <c:pt idx="36808">
                  <c:v>36.807999999999993</c:v>
                </c:pt>
                <c:pt idx="36809">
                  <c:v>36.809000000000026</c:v>
                </c:pt>
                <c:pt idx="36810">
                  <c:v>36.81</c:v>
                </c:pt>
                <c:pt idx="36811">
                  <c:v>36.811000000000035</c:v>
                </c:pt>
                <c:pt idx="36812">
                  <c:v>36.812000000000012</c:v>
                </c:pt>
                <c:pt idx="36813">
                  <c:v>36.813000000000045</c:v>
                </c:pt>
                <c:pt idx="36814">
                  <c:v>36.814000000000021</c:v>
                </c:pt>
                <c:pt idx="36815">
                  <c:v>36.814999999999998</c:v>
                </c:pt>
                <c:pt idx="36816">
                  <c:v>36.816000000000031</c:v>
                </c:pt>
                <c:pt idx="36817">
                  <c:v>36.817000000000007</c:v>
                </c:pt>
                <c:pt idx="36818">
                  <c:v>36.81800000000004</c:v>
                </c:pt>
                <c:pt idx="36819">
                  <c:v>36.819000000000017</c:v>
                </c:pt>
                <c:pt idx="36820">
                  <c:v>36.819999999999993</c:v>
                </c:pt>
                <c:pt idx="36821">
                  <c:v>36.821000000000026</c:v>
                </c:pt>
                <c:pt idx="36822">
                  <c:v>36.822000000000003</c:v>
                </c:pt>
                <c:pt idx="36823">
                  <c:v>36.823000000000036</c:v>
                </c:pt>
                <c:pt idx="36824">
                  <c:v>36.824000000000012</c:v>
                </c:pt>
                <c:pt idx="36825">
                  <c:v>36.825000000000045</c:v>
                </c:pt>
                <c:pt idx="36826">
                  <c:v>36.826000000000022</c:v>
                </c:pt>
                <c:pt idx="36827">
                  <c:v>36.826999999999998</c:v>
                </c:pt>
                <c:pt idx="36828">
                  <c:v>36.828000000000031</c:v>
                </c:pt>
                <c:pt idx="36829">
                  <c:v>36.829000000000008</c:v>
                </c:pt>
                <c:pt idx="36830">
                  <c:v>36.830000000000041</c:v>
                </c:pt>
                <c:pt idx="36831">
                  <c:v>36.831000000000017</c:v>
                </c:pt>
                <c:pt idx="36832">
                  <c:v>36.831999999999994</c:v>
                </c:pt>
                <c:pt idx="36833">
                  <c:v>36.833000000000027</c:v>
                </c:pt>
                <c:pt idx="36834">
                  <c:v>36.834000000000003</c:v>
                </c:pt>
                <c:pt idx="36835">
                  <c:v>36.835000000000036</c:v>
                </c:pt>
                <c:pt idx="36836">
                  <c:v>36.836000000000013</c:v>
                </c:pt>
                <c:pt idx="36837">
                  <c:v>36.837000000000046</c:v>
                </c:pt>
                <c:pt idx="36838">
                  <c:v>36.838000000000022</c:v>
                </c:pt>
                <c:pt idx="36839">
                  <c:v>36.838999999999999</c:v>
                </c:pt>
                <c:pt idx="36840">
                  <c:v>36.840000000000032</c:v>
                </c:pt>
                <c:pt idx="36841">
                  <c:v>36.841000000000008</c:v>
                </c:pt>
                <c:pt idx="36842">
                  <c:v>36.842000000000041</c:v>
                </c:pt>
                <c:pt idx="36843">
                  <c:v>36.843000000000018</c:v>
                </c:pt>
                <c:pt idx="36844">
                  <c:v>36.843999999999994</c:v>
                </c:pt>
                <c:pt idx="36845">
                  <c:v>36.845000000000027</c:v>
                </c:pt>
                <c:pt idx="36846">
                  <c:v>36.846000000000004</c:v>
                </c:pt>
                <c:pt idx="36847">
                  <c:v>36.847000000000037</c:v>
                </c:pt>
                <c:pt idx="36848">
                  <c:v>36.848000000000013</c:v>
                </c:pt>
                <c:pt idx="36849">
                  <c:v>36.849000000000046</c:v>
                </c:pt>
                <c:pt idx="36850">
                  <c:v>36.850000000000023</c:v>
                </c:pt>
                <c:pt idx="36851">
                  <c:v>36.850999999999999</c:v>
                </c:pt>
                <c:pt idx="36852">
                  <c:v>36.852000000000032</c:v>
                </c:pt>
                <c:pt idx="36853">
                  <c:v>36.853000000000009</c:v>
                </c:pt>
                <c:pt idx="36854">
                  <c:v>36.854000000000042</c:v>
                </c:pt>
                <c:pt idx="36855">
                  <c:v>36.855000000000018</c:v>
                </c:pt>
                <c:pt idx="36856">
                  <c:v>36.855999999999995</c:v>
                </c:pt>
                <c:pt idx="36857">
                  <c:v>36.857000000000028</c:v>
                </c:pt>
                <c:pt idx="36858">
                  <c:v>36.858000000000004</c:v>
                </c:pt>
                <c:pt idx="36859">
                  <c:v>36.859000000000037</c:v>
                </c:pt>
                <c:pt idx="36860">
                  <c:v>36.860000000000014</c:v>
                </c:pt>
                <c:pt idx="36861">
                  <c:v>36.86099999999999</c:v>
                </c:pt>
                <c:pt idx="36862">
                  <c:v>36.862000000000023</c:v>
                </c:pt>
                <c:pt idx="36863">
                  <c:v>36.863</c:v>
                </c:pt>
                <c:pt idx="36864">
                  <c:v>36.864000000000033</c:v>
                </c:pt>
                <c:pt idx="36865">
                  <c:v>36.865000000000009</c:v>
                </c:pt>
                <c:pt idx="36866">
                  <c:v>36.866000000000042</c:v>
                </c:pt>
                <c:pt idx="36867">
                  <c:v>36.867000000000019</c:v>
                </c:pt>
                <c:pt idx="36868">
                  <c:v>36.867999999999995</c:v>
                </c:pt>
                <c:pt idx="36869">
                  <c:v>36.869000000000028</c:v>
                </c:pt>
                <c:pt idx="36870">
                  <c:v>36.870000000000005</c:v>
                </c:pt>
                <c:pt idx="36871">
                  <c:v>36.871000000000038</c:v>
                </c:pt>
                <c:pt idx="36872">
                  <c:v>36.872000000000014</c:v>
                </c:pt>
                <c:pt idx="36873">
                  <c:v>36.87299999999999</c:v>
                </c:pt>
                <c:pt idx="36874">
                  <c:v>36.874000000000024</c:v>
                </c:pt>
                <c:pt idx="36875">
                  <c:v>36.875</c:v>
                </c:pt>
                <c:pt idx="36876">
                  <c:v>36.876000000000033</c:v>
                </c:pt>
                <c:pt idx="36877">
                  <c:v>36.87700000000001</c:v>
                </c:pt>
                <c:pt idx="36878">
                  <c:v>36.878000000000043</c:v>
                </c:pt>
                <c:pt idx="36879">
                  <c:v>36.879000000000019</c:v>
                </c:pt>
                <c:pt idx="36880">
                  <c:v>36.879999999999995</c:v>
                </c:pt>
                <c:pt idx="36881">
                  <c:v>36.881000000000029</c:v>
                </c:pt>
                <c:pt idx="36882">
                  <c:v>36.882000000000005</c:v>
                </c:pt>
                <c:pt idx="36883">
                  <c:v>36.883000000000038</c:v>
                </c:pt>
                <c:pt idx="36884">
                  <c:v>36.884000000000015</c:v>
                </c:pt>
                <c:pt idx="36885">
                  <c:v>36.884999999999991</c:v>
                </c:pt>
                <c:pt idx="36886">
                  <c:v>36.886000000000024</c:v>
                </c:pt>
                <c:pt idx="36887">
                  <c:v>36.887</c:v>
                </c:pt>
                <c:pt idx="36888">
                  <c:v>36.888000000000034</c:v>
                </c:pt>
                <c:pt idx="36889">
                  <c:v>36.88900000000001</c:v>
                </c:pt>
                <c:pt idx="36890">
                  <c:v>36.890000000000043</c:v>
                </c:pt>
                <c:pt idx="36891">
                  <c:v>36.89100000000002</c:v>
                </c:pt>
                <c:pt idx="36892">
                  <c:v>36.891999999999996</c:v>
                </c:pt>
                <c:pt idx="36893">
                  <c:v>36.893000000000029</c:v>
                </c:pt>
                <c:pt idx="36894">
                  <c:v>36.894000000000005</c:v>
                </c:pt>
                <c:pt idx="36895">
                  <c:v>36.895000000000039</c:v>
                </c:pt>
                <c:pt idx="36896">
                  <c:v>36.896000000000015</c:v>
                </c:pt>
                <c:pt idx="36897">
                  <c:v>36.896999999999991</c:v>
                </c:pt>
                <c:pt idx="36898">
                  <c:v>36.898000000000025</c:v>
                </c:pt>
                <c:pt idx="36899">
                  <c:v>36.899000000000001</c:v>
                </c:pt>
                <c:pt idx="36900">
                  <c:v>36.900000000000034</c:v>
                </c:pt>
                <c:pt idx="36901">
                  <c:v>36.90100000000001</c:v>
                </c:pt>
                <c:pt idx="36902">
                  <c:v>36.902000000000044</c:v>
                </c:pt>
                <c:pt idx="36903">
                  <c:v>36.90300000000002</c:v>
                </c:pt>
                <c:pt idx="36904">
                  <c:v>36.903999999999996</c:v>
                </c:pt>
                <c:pt idx="36905">
                  <c:v>36.90500000000003</c:v>
                </c:pt>
                <c:pt idx="36906">
                  <c:v>36.906000000000006</c:v>
                </c:pt>
                <c:pt idx="36907">
                  <c:v>36.907000000000039</c:v>
                </c:pt>
                <c:pt idx="36908">
                  <c:v>36.908000000000015</c:v>
                </c:pt>
                <c:pt idx="36909">
                  <c:v>36.908999999999992</c:v>
                </c:pt>
                <c:pt idx="36910">
                  <c:v>36.910000000000025</c:v>
                </c:pt>
                <c:pt idx="36911">
                  <c:v>36.911000000000001</c:v>
                </c:pt>
                <c:pt idx="36912">
                  <c:v>36.912000000000035</c:v>
                </c:pt>
                <c:pt idx="36913">
                  <c:v>36.913000000000011</c:v>
                </c:pt>
                <c:pt idx="36914">
                  <c:v>36.914000000000044</c:v>
                </c:pt>
                <c:pt idx="36915">
                  <c:v>36.91500000000002</c:v>
                </c:pt>
                <c:pt idx="36916">
                  <c:v>36.915999999999997</c:v>
                </c:pt>
                <c:pt idx="36917">
                  <c:v>36.91700000000003</c:v>
                </c:pt>
                <c:pt idx="36918">
                  <c:v>36.918000000000006</c:v>
                </c:pt>
                <c:pt idx="36919">
                  <c:v>36.91900000000004</c:v>
                </c:pt>
                <c:pt idx="36920">
                  <c:v>36.920000000000016</c:v>
                </c:pt>
                <c:pt idx="36921">
                  <c:v>36.920999999999992</c:v>
                </c:pt>
                <c:pt idx="36922">
                  <c:v>36.922000000000025</c:v>
                </c:pt>
                <c:pt idx="36923">
                  <c:v>36.923000000000002</c:v>
                </c:pt>
                <c:pt idx="36924">
                  <c:v>36.924000000000035</c:v>
                </c:pt>
                <c:pt idx="36925">
                  <c:v>36.925000000000011</c:v>
                </c:pt>
                <c:pt idx="36926">
                  <c:v>36.926000000000045</c:v>
                </c:pt>
                <c:pt idx="36927">
                  <c:v>36.927000000000021</c:v>
                </c:pt>
                <c:pt idx="36928">
                  <c:v>36.927999999999997</c:v>
                </c:pt>
                <c:pt idx="36929">
                  <c:v>36.92900000000003</c:v>
                </c:pt>
                <c:pt idx="36930">
                  <c:v>36.930000000000007</c:v>
                </c:pt>
                <c:pt idx="36931">
                  <c:v>36.93100000000004</c:v>
                </c:pt>
                <c:pt idx="36932">
                  <c:v>36.932000000000016</c:v>
                </c:pt>
                <c:pt idx="36933">
                  <c:v>36.932999999999993</c:v>
                </c:pt>
                <c:pt idx="36934">
                  <c:v>36.934000000000026</c:v>
                </c:pt>
                <c:pt idx="36935">
                  <c:v>36.935000000000002</c:v>
                </c:pt>
                <c:pt idx="36936">
                  <c:v>36.936000000000035</c:v>
                </c:pt>
                <c:pt idx="36937">
                  <c:v>36.937000000000012</c:v>
                </c:pt>
                <c:pt idx="36938">
                  <c:v>36.938000000000045</c:v>
                </c:pt>
                <c:pt idx="36939">
                  <c:v>36.939000000000021</c:v>
                </c:pt>
                <c:pt idx="36940">
                  <c:v>36.94</c:v>
                </c:pt>
                <c:pt idx="36941">
                  <c:v>36.941000000000031</c:v>
                </c:pt>
                <c:pt idx="36942">
                  <c:v>36.942000000000007</c:v>
                </c:pt>
                <c:pt idx="36943">
                  <c:v>36.94300000000004</c:v>
                </c:pt>
                <c:pt idx="36944">
                  <c:v>36.944000000000017</c:v>
                </c:pt>
                <c:pt idx="36945">
                  <c:v>36.944999999999993</c:v>
                </c:pt>
                <c:pt idx="36946">
                  <c:v>36.946000000000026</c:v>
                </c:pt>
                <c:pt idx="36947">
                  <c:v>36.947000000000003</c:v>
                </c:pt>
                <c:pt idx="36948">
                  <c:v>36.948000000000036</c:v>
                </c:pt>
                <c:pt idx="36949">
                  <c:v>36.949000000000012</c:v>
                </c:pt>
                <c:pt idx="36950">
                  <c:v>36.950000000000045</c:v>
                </c:pt>
                <c:pt idx="36951">
                  <c:v>36.951000000000022</c:v>
                </c:pt>
                <c:pt idx="36952">
                  <c:v>36.951999999999998</c:v>
                </c:pt>
                <c:pt idx="36953">
                  <c:v>36.953000000000031</c:v>
                </c:pt>
                <c:pt idx="36954">
                  <c:v>36.954000000000008</c:v>
                </c:pt>
                <c:pt idx="36955">
                  <c:v>36.955000000000041</c:v>
                </c:pt>
                <c:pt idx="36956">
                  <c:v>36.956000000000017</c:v>
                </c:pt>
                <c:pt idx="36957">
                  <c:v>36.956999999999994</c:v>
                </c:pt>
                <c:pt idx="36958">
                  <c:v>36.958000000000027</c:v>
                </c:pt>
                <c:pt idx="36959">
                  <c:v>36.959000000000003</c:v>
                </c:pt>
                <c:pt idx="36960">
                  <c:v>36.960000000000036</c:v>
                </c:pt>
                <c:pt idx="36961">
                  <c:v>36.961000000000013</c:v>
                </c:pt>
                <c:pt idx="36962">
                  <c:v>36.962000000000046</c:v>
                </c:pt>
                <c:pt idx="36963">
                  <c:v>36.963000000000022</c:v>
                </c:pt>
                <c:pt idx="36964">
                  <c:v>36.963999999999999</c:v>
                </c:pt>
                <c:pt idx="36965">
                  <c:v>36.965000000000032</c:v>
                </c:pt>
                <c:pt idx="36966">
                  <c:v>36.966000000000008</c:v>
                </c:pt>
                <c:pt idx="36967">
                  <c:v>36.967000000000041</c:v>
                </c:pt>
                <c:pt idx="36968">
                  <c:v>36.968000000000018</c:v>
                </c:pt>
                <c:pt idx="36969">
                  <c:v>36.968999999999994</c:v>
                </c:pt>
                <c:pt idx="36970">
                  <c:v>36.970000000000027</c:v>
                </c:pt>
                <c:pt idx="36971">
                  <c:v>36.971000000000004</c:v>
                </c:pt>
                <c:pt idx="36972">
                  <c:v>36.972000000000037</c:v>
                </c:pt>
                <c:pt idx="36973">
                  <c:v>36.973000000000013</c:v>
                </c:pt>
                <c:pt idx="36974">
                  <c:v>36.974000000000046</c:v>
                </c:pt>
                <c:pt idx="36975">
                  <c:v>36.975000000000023</c:v>
                </c:pt>
                <c:pt idx="36976">
                  <c:v>36.975999999999999</c:v>
                </c:pt>
                <c:pt idx="36977">
                  <c:v>36.977000000000032</c:v>
                </c:pt>
                <c:pt idx="36978">
                  <c:v>36.978000000000009</c:v>
                </c:pt>
                <c:pt idx="36979">
                  <c:v>36.979000000000042</c:v>
                </c:pt>
                <c:pt idx="36980">
                  <c:v>36.980000000000018</c:v>
                </c:pt>
                <c:pt idx="36981">
                  <c:v>36.980999999999995</c:v>
                </c:pt>
                <c:pt idx="36982">
                  <c:v>36.982000000000028</c:v>
                </c:pt>
                <c:pt idx="36983">
                  <c:v>36.983000000000004</c:v>
                </c:pt>
                <c:pt idx="36984">
                  <c:v>36.984000000000037</c:v>
                </c:pt>
                <c:pt idx="36985">
                  <c:v>36.985000000000014</c:v>
                </c:pt>
                <c:pt idx="36986">
                  <c:v>36.98599999999999</c:v>
                </c:pt>
                <c:pt idx="36987">
                  <c:v>36.987000000000023</c:v>
                </c:pt>
                <c:pt idx="36988">
                  <c:v>36.988</c:v>
                </c:pt>
                <c:pt idx="36989">
                  <c:v>36.989000000000033</c:v>
                </c:pt>
                <c:pt idx="36990">
                  <c:v>36.990000000000009</c:v>
                </c:pt>
                <c:pt idx="36991">
                  <c:v>36.991000000000042</c:v>
                </c:pt>
                <c:pt idx="36992">
                  <c:v>36.992000000000019</c:v>
                </c:pt>
                <c:pt idx="36993">
                  <c:v>36.992999999999995</c:v>
                </c:pt>
                <c:pt idx="36994">
                  <c:v>36.994000000000028</c:v>
                </c:pt>
                <c:pt idx="36995">
                  <c:v>36.995000000000005</c:v>
                </c:pt>
                <c:pt idx="36996">
                  <c:v>36.996000000000038</c:v>
                </c:pt>
                <c:pt idx="36997">
                  <c:v>36.997000000000014</c:v>
                </c:pt>
                <c:pt idx="36998">
                  <c:v>36.99799999999999</c:v>
                </c:pt>
                <c:pt idx="36999">
                  <c:v>36.999000000000024</c:v>
                </c:pt>
                <c:pt idx="37000">
                  <c:v>37</c:v>
                </c:pt>
                <c:pt idx="37001">
                  <c:v>37.001000000000033</c:v>
                </c:pt>
                <c:pt idx="37002">
                  <c:v>37.00200000000001</c:v>
                </c:pt>
                <c:pt idx="37003">
                  <c:v>37.003000000000043</c:v>
                </c:pt>
                <c:pt idx="37004">
                  <c:v>37.004000000000019</c:v>
                </c:pt>
                <c:pt idx="37005">
                  <c:v>37.004999999999995</c:v>
                </c:pt>
                <c:pt idx="37006">
                  <c:v>37.006000000000029</c:v>
                </c:pt>
                <c:pt idx="37007">
                  <c:v>37.007000000000005</c:v>
                </c:pt>
                <c:pt idx="37008">
                  <c:v>37.008000000000038</c:v>
                </c:pt>
                <c:pt idx="37009">
                  <c:v>37.009000000000015</c:v>
                </c:pt>
                <c:pt idx="37010">
                  <c:v>37.009999999999991</c:v>
                </c:pt>
                <c:pt idx="37011">
                  <c:v>37.011000000000024</c:v>
                </c:pt>
                <c:pt idx="37012">
                  <c:v>37.012</c:v>
                </c:pt>
                <c:pt idx="37013">
                  <c:v>37.013000000000034</c:v>
                </c:pt>
                <c:pt idx="37014">
                  <c:v>37.01400000000001</c:v>
                </c:pt>
                <c:pt idx="37015">
                  <c:v>37.015000000000043</c:v>
                </c:pt>
                <c:pt idx="37016">
                  <c:v>37.01600000000002</c:v>
                </c:pt>
                <c:pt idx="37017">
                  <c:v>37.016999999999996</c:v>
                </c:pt>
                <c:pt idx="37018">
                  <c:v>37.018000000000029</c:v>
                </c:pt>
                <c:pt idx="37019">
                  <c:v>37.019000000000005</c:v>
                </c:pt>
                <c:pt idx="37020">
                  <c:v>37.020000000000039</c:v>
                </c:pt>
                <c:pt idx="37021">
                  <c:v>37.021000000000015</c:v>
                </c:pt>
                <c:pt idx="37022">
                  <c:v>37.021999999999991</c:v>
                </c:pt>
                <c:pt idx="37023">
                  <c:v>37.023000000000025</c:v>
                </c:pt>
                <c:pt idx="37024">
                  <c:v>37.024000000000001</c:v>
                </c:pt>
                <c:pt idx="37025">
                  <c:v>37.025000000000034</c:v>
                </c:pt>
                <c:pt idx="37026">
                  <c:v>37.02600000000001</c:v>
                </c:pt>
                <c:pt idx="37027">
                  <c:v>37.027000000000044</c:v>
                </c:pt>
                <c:pt idx="37028">
                  <c:v>37.02800000000002</c:v>
                </c:pt>
                <c:pt idx="37029">
                  <c:v>37.028999999999996</c:v>
                </c:pt>
                <c:pt idx="37030">
                  <c:v>37.03000000000003</c:v>
                </c:pt>
                <c:pt idx="37031">
                  <c:v>37.031000000000006</c:v>
                </c:pt>
                <c:pt idx="37032">
                  <c:v>37.032000000000039</c:v>
                </c:pt>
                <c:pt idx="37033">
                  <c:v>37.033000000000015</c:v>
                </c:pt>
                <c:pt idx="37034">
                  <c:v>37.033999999999992</c:v>
                </c:pt>
                <c:pt idx="37035">
                  <c:v>37.035000000000025</c:v>
                </c:pt>
                <c:pt idx="37036">
                  <c:v>37.036000000000001</c:v>
                </c:pt>
                <c:pt idx="37037">
                  <c:v>37.037000000000035</c:v>
                </c:pt>
                <c:pt idx="37038">
                  <c:v>37.038000000000011</c:v>
                </c:pt>
                <c:pt idx="37039">
                  <c:v>37.039000000000044</c:v>
                </c:pt>
                <c:pt idx="37040">
                  <c:v>37.04000000000002</c:v>
                </c:pt>
                <c:pt idx="37041">
                  <c:v>37.040999999999997</c:v>
                </c:pt>
                <c:pt idx="37042">
                  <c:v>37.04200000000003</c:v>
                </c:pt>
                <c:pt idx="37043">
                  <c:v>37.043000000000006</c:v>
                </c:pt>
                <c:pt idx="37044">
                  <c:v>37.04400000000004</c:v>
                </c:pt>
                <c:pt idx="37045">
                  <c:v>37.045000000000016</c:v>
                </c:pt>
                <c:pt idx="37046">
                  <c:v>37.045999999999992</c:v>
                </c:pt>
                <c:pt idx="37047">
                  <c:v>37.047000000000025</c:v>
                </c:pt>
                <c:pt idx="37048">
                  <c:v>37.048000000000002</c:v>
                </c:pt>
                <c:pt idx="37049">
                  <c:v>37.049000000000035</c:v>
                </c:pt>
                <c:pt idx="37050">
                  <c:v>37.050000000000011</c:v>
                </c:pt>
                <c:pt idx="37051">
                  <c:v>37.051000000000045</c:v>
                </c:pt>
                <c:pt idx="37052">
                  <c:v>37.052000000000021</c:v>
                </c:pt>
                <c:pt idx="37053">
                  <c:v>37.052999999999997</c:v>
                </c:pt>
                <c:pt idx="37054">
                  <c:v>37.05400000000003</c:v>
                </c:pt>
                <c:pt idx="37055">
                  <c:v>37.055000000000007</c:v>
                </c:pt>
                <c:pt idx="37056">
                  <c:v>37.05600000000004</c:v>
                </c:pt>
                <c:pt idx="37057">
                  <c:v>37.057000000000016</c:v>
                </c:pt>
                <c:pt idx="37058">
                  <c:v>37.057999999999993</c:v>
                </c:pt>
                <c:pt idx="37059">
                  <c:v>37.059000000000026</c:v>
                </c:pt>
                <c:pt idx="37060">
                  <c:v>37.06</c:v>
                </c:pt>
                <c:pt idx="37061">
                  <c:v>37.061000000000035</c:v>
                </c:pt>
                <c:pt idx="37062">
                  <c:v>37.062000000000012</c:v>
                </c:pt>
                <c:pt idx="37063">
                  <c:v>37.063000000000045</c:v>
                </c:pt>
                <c:pt idx="37064">
                  <c:v>37.064000000000021</c:v>
                </c:pt>
                <c:pt idx="37065">
                  <c:v>37.064999999999998</c:v>
                </c:pt>
                <c:pt idx="37066">
                  <c:v>37.066000000000031</c:v>
                </c:pt>
                <c:pt idx="37067">
                  <c:v>37.067000000000007</c:v>
                </c:pt>
                <c:pt idx="37068">
                  <c:v>37.06800000000004</c:v>
                </c:pt>
                <c:pt idx="37069">
                  <c:v>37.069000000000017</c:v>
                </c:pt>
                <c:pt idx="37070">
                  <c:v>37.069999999999993</c:v>
                </c:pt>
                <c:pt idx="37071">
                  <c:v>37.071000000000026</c:v>
                </c:pt>
                <c:pt idx="37072">
                  <c:v>37.072000000000003</c:v>
                </c:pt>
                <c:pt idx="37073">
                  <c:v>37.073000000000036</c:v>
                </c:pt>
                <c:pt idx="37074">
                  <c:v>37.074000000000012</c:v>
                </c:pt>
                <c:pt idx="37075">
                  <c:v>37.075000000000045</c:v>
                </c:pt>
                <c:pt idx="37076">
                  <c:v>37.076000000000022</c:v>
                </c:pt>
                <c:pt idx="37077">
                  <c:v>37.076999999999998</c:v>
                </c:pt>
                <c:pt idx="37078">
                  <c:v>37.078000000000031</c:v>
                </c:pt>
                <c:pt idx="37079">
                  <c:v>37.079000000000008</c:v>
                </c:pt>
                <c:pt idx="37080">
                  <c:v>37.080000000000041</c:v>
                </c:pt>
                <c:pt idx="37081">
                  <c:v>37.081000000000017</c:v>
                </c:pt>
                <c:pt idx="37082">
                  <c:v>37.081999999999994</c:v>
                </c:pt>
                <c:pt idx="37083">
                  <c:v>37.083000000000027</c:v>
                </c:pt>
                <c:pt idx="37084">
                  <c:v>37.084000000000003</c:v>
                </c:pt>
                <c:pt idx="37085">
                  <c:v>37.085000000000036</c:v>
                </c:pt>
                <c:pt idx="37086">
                  <c:v>37.086000000000013</c:v>
                </c:pt>
                <c:pt idx="37087">
                  <c:v>37.087000000000046</c:v>
                </c:pt>
                <c:pt idx="37088">
                  <c:v>37.088000000000022</c:v>
                </c:pt>
                <c:pt idx="37089">
                  <c:v>37.088999999999999</c:v>
                </c:pt>
                <c:pt idx="37090">
                  <c:v>37.090000000000032</c:v>
                </c:pt>
                <c:pt idx="37091">
                  <c:v>37.091000000000008</c:v>
                </c:pt>
                <c:pt idx="37092">
                  <c:v>37.092000000000041</c:v>
                </c:pt>
                <c:pt idx="37093">
                  <c:v>37.093000000000018</c:v>
                </c:pt>
                <c:pt idx="37094">
                  <c:v>37.093999999999994</c:v>
                </c:pt>
                <c:pt idx="37095">
                  <c:v>37.095000000000027</c:v>
                </c:pt>
                <c:pt idx="37096">
                  <c:v>37.096000000000004</c:v>
                </c:pt>
                <c:pt idx="37097">
                  <c:v>37.097000000000037</c:v>
                </c:pt>
                <c:pt idx="37098">
                  <c:v>37.098000000000013</c:v>
                </c:pt>
                <c:pt idx="37099">
                  <c:v>37.099000000000046</c:v>
                </c:pt>
                <c:pt idx="37100">
                  <c:v>37.100000000000023</c:v>
                </c:pt>
                <c:pt idx="37101">
                  <c:v>37.100999999999999</c:v>
                </c:pt>
                <c:pt idx="37102">
                  <c:v>37.102000000000032</c:v>
                </c:pt>
                <c:pt idx="37103">
                  <c:v>37.103000000000009</c:v>
                </c:pt>
                <c:pt idx="37104">
                  <c:v>37.104000000000042</c:v>
                </c:pt>
                <c:pt idx="37105">
                  <c:v>37.105000000000018</c:v>
                </c:pt>
                <c:pt idx="37106">
                  <c:v>37.105999999999995</c:v>
                </c:pt>
                <c:pt idx="37107">
                  <c:v>37.107000000000028</c:v>
                </c:pt>
                <c:pt idx="37108">
                  <c:v>37.108000000000004</c:v>
                </c:pt>
                <c:pt idx="37109">
                  <c:v>37.109000000000037</c:v>
                </c:pt>
                <c:pt idx="37110">
                  <c:v>37.110000000000014</c:v>
                </c:pt>
                <c:pt idx="37111">
                  <c:v>37.11099999999999</c:v>
                </c:pt>
                <c:pt idx="37112">
                  <c:v>37.112000000000023</c:v>
                </c:pt>
                <c:pt idx="37113">
                  <c:v>37.113</c:v>
                </c:pt>
                <c:pt idx="37114">
                  <c:v>37.114000000000033</c:v>
                </c:pt>
                <c:pt idx="37115">
                  <c:v>37.115000000000009</c:v>
                </c:pt>
                <c:pt idx="37116">
                  <c:v>37.116000000000042</c:v>
                </c:pt>
                <c:pt idx="37117">
                  <c:v>37.117000000000019</c:v>
                </c:pt>
                <c:pt idx="37118">
                  <c:v>37.117999999999995</c:v>
                </c:pt>
                <c:pt idx="37119">
                  <c:v>37.119000000000028</c:v>
                </c:pt>
                <c:pt idx="37120">
                  <c:v>37.120000000000005</c:v>
                </c:pt>
                <c:pt idx="37121">
                  <c:v>37.121000000000038</c:v>
                </c:pt>
                <c:pt idx="37122">
                  <c:v>37.122000000000014</c:v>
                </c:pt>
                <c:pt idx="37123">
                  <c:v>37.12299999999999</c:v>
                </c:pt>
                <c:pt idx="37124">
                  <c:v>37.124000000000024</c:v>
                </c:pt>
                <c:pt idx="37125">
                  <c:v>37.125</c:v>
                </c:pt>
                <c:pt idx="37126">
                  <c:v>37.126000000000033</c:v>
                </c:pt>
                <c:pt idx="37127">
                  <c:v>37.12700000000001</c:v>
                </c:pt>
                <c:pt idx="37128">
                  <c:v>37.128000000000043</c:v>
                </c:pt>
                <c:pt idx="37129">
                  <c:v>37.129000000000019</c:v>
                </c:pt>
                <c:pt idx="37130">
                  <c:v>37.129999999999995</c:v>
                </c:pt>
                <c:pt idx="37131">
                  <c:v>37.131000000000029</c:v>
                </c:pt>
                <c:pt idx="37132">
                  <c:v>37.132000000000005</c:v>
                </c:pt>
                <c:pt idx="37133">
                  <c:v>37.133000000000038</c:v>
                </c:pt>
                <c:pt idx="37134">
                  <c:v>37.134000000000015</c:v>
                </c:pt>
                <c:pt idx="37135">
                  <c:v>37.134999999999991</c:v>
                </c:pt>
                <c:pt idx="37136">
                  <c:v>37.136000000000024</c:v>
                </c:pt>
                <c:pt idx="37137">
                  <c:v>37.137</c:v>
                </c:pt>
                <c:pt idx="37138">
                  <c:v>37.138000000000034</c:v>
                </c:pt>
                <c:pt idx="37139">
                  <c:v>37.13900000000001</c:v>
                </c:pt>
                <c:pt idx="37140">
                  <c:v>37.140000000000043</c:v>
                </c:pt>
                <c:pt idx="37141">
                  <c:v>37.14100000000002</c:v>
                </c:pt>
                <c:pt idx="37142">
                  <c:v>37.141999999999996</c:v>
                </c:pt>
                <c:pt idx="37143">
                  <c:v>37.143000000000029</c:v>
                </c:pt>
                <c:pt idx="37144">
                  <c:v>37.144000000000005</c:v>
                </c:pt>
                <c:pt idx="37145">
                  <c:v>37.145000000000039</c:v>
                </c:pt>
                <c:pt idx="37146">
                  <c:v>37.146000000000015</c:v>
                </c:pt>
                <c:pt idx="37147">
                  <c:v>37.146999999999991</c:v>
                </c:pt>
                <c:pt idx="37148">
                  <c:v>37.148000000000025</c:v>
                </c:pt>
                <c:pt idx="37149">
                  <c:v>37.149000000000001</c:v>
                </c:pt>
                <c:pt idx="37150">
                  <c:v>37.150000000000034</c:v>
                </c:pt>
                <c:pt idx="37151">
                  <c:v>37.15100000000001</c:v>
                </c:pt>
                <c:pt idx="37152">
                  <c:v>37.152000000000044</c:v>
                </c:pt>
                <c:pt idx="37153">
                  <c:v>37.15300000000002</c:v>
                </c:pt>
                <c:pt idx="37154">
                  <c:v>37.153999999999996</c:v>
                </c:pt>
                <c:pt idx="37155">
                  <c:v>37.15500000000003</c:v>
                </c:pt>
                <c:pt idx="37156">
                  <c:v>37.156000000000006</c:v>
                </c:pt>
                <c:pt idx="37157">
                  <c:v>37.157000000000039</c:v>
                </c:pt>
                <c:pt idx="37158">
                  <c:v>37.158000000000015</c:v>
                </c:pt>
                <c:pt idx="37159">
                  <c:v>37.158999999999992</c:v>
                </c:pt>
                <c:pt idx="37160">
                  <c:v>37.160000000000025</c:v>
                </c:pt>
                <c:pt idx="37161">
                  <c:v>37.161000000000001</c:v>
                </c:pt>
                <c:pt idx="37162">
                  <c:v>37.162000000000035</c:v>
                </c:pt>
                <c:pt idx="37163">
                  <c:v>37.163000000000011</c:v>
                </c:pt>
                <c:pt idx="37164">
                  <c:v>37.164000000000044</c:v>
                </c:pt>
                <c:pt idx="37165">
                  <c:v>37.16500000000002</c:v>
                </c:pt>
                <c:pt idx="37166">
                  <c:v>37.165999999999997</c:v>
                </c:pt>
                <c:pt idx="37167">
                  <c:v>37.16700000000003</c:v>
                </c:pt>
                <c:pt idx="37168">
                  <c:v>37.168000000000006</c:v>
                </c:pt>
                <c:pt idx="37169">
                  <c:v>37.16900000000004</c:v>
                </c:pt>
                <c:pt idx="37170">
                  <c:v>37.170000000000016</c:v>
                </c:pt>
                <c:pt idx="37171">
                  <c:v>37.170999999999992</c:v>
                </c:pt>
                <c:pt idx="37172">
                  <c:v>37.172000000000025</c:v>
                </c:pt>
                <c:pt idx="37173">
                  <c:v>37.173000000000002</c:v>
                </c:pt>
                <c:pt idx="37174">
                  <c:v>37.174000000000035</c:v>
                </c:pt>
                <c:pt idx="37175">
                  <c:v>37.175000000000011</c:v>
                </c:pt>
                <c:pt idx="37176">
                  <c:v>37.176000000000045</c:v>
                </c:pt>
                <c:pt idx="37177">
                  <c:v>37.177000000000021</c:v>
                </c:pt>
                <c:pt idx="37178">
                  <c:v>37.177999999999997</c:v>
                </c:pt>
                <c:pt idx="37179">
                  <c:v>37.17900000000003</c:v>
                </c:pt>
                <c:pt idx="37180">
                  <c:v>37.180000000000007</c:v>
                </c:pt>
                <c:pt idx="37181">
                  <c:v>37.18100000000004</c:v>
                </c:pt>
                <c:pt idx="37182">
                  <c:v>37.182000000000016</c:v>
                </c:pt>
                <c:pt idx="37183">
                  <c:v>37.182999999999993</c:v>
                </c:pt>
                <c:pt idx="37184">
                  <c:v>37.184000000000026</c:v>
                </c:pt>
                <c:pt idx="37185">
                  <c:v>37.185000000000002</c:v>
                </c:pt>
                <c:pt idx="37186">
                  <c:v>37.186000000000035</c:v>
                </c:pt>
                <c:pt idx="37187">
                  <c:v>37.187000000000012</c:v>
                </c:pt>
                <c:pt idx="37188">
                  <c:v>37.188000000000045</c:v>
                </c:pt>
                <c:pt idx="37189">
                  <c:v>37.189000000000021</c:v>
                </c:pt>
                <c:pt idx="37190">
                  <c:v>37.19</c:v>
                </c:pt>
                <c:pt idx="37191">
                  <c:v>37.191000000000031</c:v>
                </c:pt>
                <c:pt idx="37192">
                  <c:v>37.192000000000007</c:v>
                </c:pt>
                <c:pt idx="37193">
                  <c:v>37.19300000000004</c:v>
                </c:pt>
                <c:pt idx="37194">
                  <c:v>37.194000000000017</c:v>
                </c:pt>
                <c:pt idx="37195">
                  <c:v>37.194999999999993</c:v>
                </c:pt>
                <c:pt idx="37196">
                  <c:v>37.196000000000026</c:v>
                </c:pt>
                <c:pt idx="37197">
                  <c:v>37.197000000000003</c:v>
                </c:pt>
                <c:pt idx="37198">
                  <c:v>37.198000000000036</c:v>
                </c:pt>
                <c:pt idx="37199">
                  <c:v>37.199000000000012</c:v>
                </c:pt>
                <c:pt idx="37200">
                  <c:v>37.200000000000045</c:v>
                </c:pt>
                <c:pt idx="37201">
                  <c:v>37.201000000000022</c:v>
                </c:pt>
                <c:pt idx="37202">
                  <c:v>37.201999999999998</c:v>
                </c:pt>
                <c:pt idx="37203">
                  <c:v>37.203000000000031</c:v>
                </c:pt>
                <c:pt idx="37204">
                  <c:v>37.204000000000008</c:v>
                </c:pt>
                <c:pt idx="37205">
                  <c:v>37.205000000000041</c:v>
                </c:pt>
                <c:pt idx="37206">
                  <c:v>37.206000000000017</c:v>
                </c:pt>
                <c:pt idx="37207">
                  <c:v>37.206999999999994</c:v>
                </c:pt>
                <c:pt idx="37208">
                  <c:v>37.208000000000027</c:v>
                </c:pt>
                <c:pt idx="37209">
                  <c:v>37.209000000000003</c:v>
                </c:pt>
                <c:pt idx="37210">
                  <c:v>37.210000000000036</c:v>
                </c:pt>
                <c:pt idx="37211">
                  <c:v>37.211000000000013</c:v>
                </c:pt>
                <c:pt idx="37212">
                  <c:v>37.212000000000046</c:v>
                </c:pt>
                <c:pt idx="37213">
                  <c:v>37.213000000000022</c:v>
                </c:pt>
                <c:pt idx="37214">
                  <c:v>37.213999999999999</c:v>
                </c:pt>
                <c:pt idx="37215">
                  <c:v>37.215000000000032</c:v>
                </c:pt>
                <c:pt idx="37216">
                  <c:v>37.216000000000008</c:v>
                </c:pt>
                <c:pt idx="37217">
                  <c:v>37.217000000000041</c:v>
                </c:pt>
                <c:pt idx="37218">
                  <c:v>37.218000000000018</c:v>
                </c:pt>
                <c:pt idx="37219">
                  <c:v>37.218999999999994</c:v>
                </c:pt>
                <c:pt idx="37220">
                  <c:v>37.220000000000027</c:v>
                </c:pt>
                <c:pt idx="37221">
                  <c:v>37.221000000000004</c:v>
                </c:pt>
                <c:pt idx="37222">
                  <c:v>37.222000000000037</c:v>
                </c:pt>
                <c:pt idx="37223">
                  <c:v>37.223000000000013</c:v>
                </c:pt>
                <c:pt idx="37224">
                  <c:v>37.224000000000046</c:v>
                </c:pt>
                <c:pt idx="37225">
                  <c:v>37.225000000000023</c:v>
                </c:pt>
                <c:pt idx="37226">
                  <c:v>37.225999999999999</c:v>
                </c:pt>
                <c:pt idx="37227">
                  <c:v>37.227000000000032</c:v>
                </c:pt>
                <c:pt idx="37228">
                  <c:v>37.228000000000009</c:v>
                </c:pt>
                <c:pt idx="37229">
                  <c:v>37.229000000000042</c:v>
                </c:pt>
                <c:pt idx="37230">
                  <c:v>37.230000000000018</c:v>
                </c:pt>
                <c:pt idx="37231">
                  <c:v>37.230999999999995</c:v>
                </c:pt>
                <c:pt idx="37232">
                  <c:v>37.232000000000028</c:v>
                </c:pt>
                <c:pt idx="37233">
                  <c:v>37.233000000000004</c:v>
                </c:pt>
                <c:pt idx="37234">
                  <c:v>37.234000000000037</c:v>
                </c:pt>
                <c:pt idx="37235">
                  <c:v>37.235000000000014</c:v>
                </c:pt>
                <c:pt idx="37236">
                  <c:v>37.23599999999999</c:v>
                </c:pt>
                <c:pt idx="37237">
                  <c:v>37.237000000000023</c:v>
                </c:pt>
                <c:pt idx="37238">
                  <c:v>37.238</c:v>
                </c:pt>
                <c:pt idx="37239">
                  <c:v>37.239000000000033</c:v>
                </c:pt>
                <c:pt idx="37240">
                  <c:v>37.240000000000009</c:v>
                </c:pt>
                <c:pt idx="37241">
                  <c:v>37.241000000000042</c:v>
                </c:pt>
                <c:pt idx="37242">
                  <c:v>37.242000000000019</c:v>
                </c:pt>
                <c:pt idx="37243">
                  <c:v>37.242999999999995</c:v>
                </c:pt>
                <c:pt idx="37244">
                  <c:v>37.244000000000028</c:v>
                </c:pt>
                <c:pt idx="37245">
                  <c:v>37.245000000000005</c:v>
                </c:pt>
                <c:pt idx="37246">
                  <c:v>37.246000000000038</c:v>
                </c:pt>
                <c:pt idx="37247">
                  <c:v>37.247000000000014</c:v>
                </c:pt>
                <c:pt idx="37248">
                  <c:v>37.24799999999999</c:v>
                </c:pt>
                <c:pt idx="37249">
                  <c:v>37.249000000000024</c:v>
                </c:pt>
                <c:pt idx="37250">
                  <c:v>37.25</c:v>
                </c:pt>
                <c:pt idx="37251">
                  <c:v>37.251000000000033</c:v>
                </c:pt>
                <c:pt idx="37252">
                  <c:v>37.25200000000001</c:v>
                </c:pt>
                <c:pt idx="37253">
                  <c:v>37.253000000000043</c:v>
                </c:pt>
                <c:pt idx="37254">
                  <c:v>37.254000000000019</c:v>
                </c:pt>
                <c:pt idx="37255">
                  <c:v>37.254999999999995</c:v>
                </c:pt>
                <c:pt idx="37256">
                  <c:v>37.256000000000029</c:v>
                </c:pt>
                <c:pt idx="37257">
                  <c:v>37.257000000000005</c:v>
                </c:pt>
                <c:pt idx="37258">
                  <c:v>37.258000000000038</c:v>
                </c:pt>
                <c:pt idx="37259">
                  <c:v>37.259000000000015</c:v>
                </c:pt>
                <c:pt idx="37260">
                  <c:v>37.259999999999991</c:v>
                </c:pt>
                <c:pt idx="37261">
                  <c:v>37.261000000000024</c:v>
                </c:pt>
                <c:pt idx="37262">
                  <c:v>37.262</c:v>
                </c:pt>
                <c:pt idx="37263">
                  <c:v>37.263000000000034</c:v>
                </c:pt>
                <c:pt idx="37264">
                  <c:v>37.26400000000001</c:v>
                </c:pt>
                <c:pt idx="37265">
                  <c:v>37.265000000000043</c:v>
                </c:pt>
                <c:pt idx="37266">
                  <c:v>37.26600000000002</c:v>
                </c:pt>
                <c:pt idx="37267">
                  <c:v>37.266999999999996</c:v>
                </c:pt>
                <c:pt idx="37268">
                  <c:v>37.268000000000029</c:v>
                </c:pt>
                <c:pt idx="37269">
                  <c:v>37.269000000000005</c:v>
                </c:pt>
                <c:pt idx="37270">
                  <c:v>37.270000000000039</c:v>
                </c:pt>
                <c:pt idx="37271">
                  <c:v>37.271000000000015</c:v>
                </c:pt>
                <c:pt idx="37272">
                  <c:v>37.271999999999991</c:v>
                </c:pt>
                <c:pt idx="37273">
                  <c:v>37.273000000000025</c:v>
                </c:pt>
                <c:pt idx="37274">
                  <c:v>37.274000000000001</c:v>
                </c:pt>
                <c:pt idx="37275">
                  <c:v>37.275000000000034</c:v>
                </c:pt>
                <c:pt idx="37276">
                  <c:v>37.27600000000001</c:v>
                </c:pt>
                <c:pt idx="37277">
                  <c:v>37.277000000000044</c:v>
                </c:pt>
                <c:pt idx="37278">
                  <c:v>37.27800000000002</c:v>
                </c:pt>
                <c:pt idx="37279">
                  <c:v>37.278999999999996</c:v>
                </c:pt>
                <c:pt idx="37280">
                  <c:v>37.28000000000003</c:v>
                </c:pt>
                <c:pt idx="37281">
                  <c:v>37.281000000000006</c:v>
                </c:pt>
                <c:pt idx="37282">
                  <c:v>37.282000000000039</c:v>
                </c:pt>
                <c:pt idx="37283">
                  <c:v>37.283000000000015</c:v>
                </c:pt>
                <c:pt idx="37284">
                  <c:v>37.283999999999992</c:v>
                </c:pt>
                <c:pt idx="37285">
                  <c:v>37.285000000000025</c:v>
                </c:pt>
                <c:pt idx="37286">
                  <c:v>37.286000000000001</c:v>
                </c:pt>
                <c:pt idx="37287">
                  <c:v>37.287000000000035</c:v>
                </c:pt>
                <c:pt idx="37288">
                  <c:v>37.288000000000011</c:v>
                </c:pt>
                <c:pt idx="37289">
                  <c:v>37.289000000000044</c:v>
                </c:pt>
                <c:pt idx="37290">
                  <c:v>37.29000000000002</c:v>
                </c:pt>
                <c:pt idx="37291">
                  <c:v>37.290999999999997</c:v>
                </c:pt>
                <c:pt idx="37292">
                  <c:v>37.29200000000003</c:v>
                </c:pt>
                <c:pt idx="37293">
                  <c:v>37.293000000000006</c:v>
                </c:pt>
                <c:pt idx="37294">
                  <c:v>37.29400000000004</c:v>
                </c:pt>
                <c:pt idx="37295">
                  <c:v>37.295000000000016</c:v>
                </c:pt>
                <c:pt idx="37296">
                  <c:v>37.295999999999992</c:v>
                </c:pt>
                <c:pt idx="37297">
                  <c:v>37.297000000000025</c:v>
                </c:pt>
                <c:pt idx="37298">
                  <c:v>37.298000000000002</c:v>
                </c:pt>
                <c:pt idx="37299">
                  <c:v>37.299000000000035</c:v>
                </c:pt>
                <c:pt idx="37300">
                  <c:v>37.300000000000011</c:v>
                </c:pt>
                <c:pt idx="37301">
                  <c:v>37.301000000000045</c:v>
                </c:pt>
                <c:pt idx="37302">
                  <c:v>37.302000000000021</c:v>
                </c:pt>
                <c:pt idx="37303">
                  <c:v>37.302999999999997</c:v>
                </c:pt>
                <c:pt idx="37304">
                  <c:v>37.30400000000003</c:v>
                </c:pt>
                <c:pt idx="37305">
                  <c:v>37.305000000000007</c:v>
                </c:pt>
                <c:pt idx="37306">
                  <c:v>37.30600000000004</c:v>
                </c:pt>
                <c:pt idx="37307">
                  <c:v>37.307000000000016</c:v>
                </c:pt>
                <c:pt idx="37308">
                  <c:v>37.307999999999993</c:v>
                </c:pt>
                <c:pt idx="37309">
                  <c:v>37.309000000000026</c:v>
                </c:pt>
                <c:pt idx="37310">
                  <c:v>37.31</c:v>
                </c:pt>
                <c:pt idx="37311">
                  <c:v>37.311000000000035</c:v>
                </c:pt>
                <c:pt idx="37312">
                  <c:v>37.312000000000012</c:v>
                </c:pt>
                <c:pt idx="37313">
                  <c:v>37.313000000000045</c:v>
                </c:pt>
                <c:pt idx="37314">
                  <c:v>37.314000000000021</c:v>
                </c:pt>
                <c:pt idx="37315">
                  <c:v>37.314999999999998</c:v>
                </c:pt>
                <c:pt idx="37316">
                  <c:v>37.316000000000031</c:v>
                </c:pt>
                <c:pt idx="37317">
                  <c:v>37.317000000000007</c:v>
                </c:pt>
                <c:pt idx="37318">
                  <c:v>37.31800000000004</c:v>
                </c:pt>
                <c:pt idx="37319">
                  <c:v>37.319000000000017</c:v>
                </c:pt>
                <c:pt idx="37320">
                  <c:v>37.319999999999993</c:v>
                </c:pt>
                <c:pt idx="37321">
                  <c:v>37.321000000000026</c:v>
                </c:pt>
                <c:pt idx="37322">
                  <c:v>37.322000000000003</c:v>
                </c:pt>
                <c:pt idx="37323">
                  <c:v>37.323000000000036</c:v>
                </c:pt>
                <c:pt idx="37324">
                  <c:v>37.324000000000012</c:v>
                </c:pt>
                <c:pt idx="37325">
                  <c:v>37.325000000000045</c:v>
                </c:pt>
                <c:pt idx="37326">
                  <c:v>37.326000000000022</c:v>
                </c:pt>
                <c:pt idx="37327">
                  <c:v>37.326999999999998</c:v>
                </c:pt>
                <c:pt idx="37328">
                  <c:v>37.328000000000031</c:v>
                </c:pt>
                <c:pt idx="37329">
                  <c:v>37.329000000000008</c:v>
                </c:pt>
                <c:pt idx="37330">
                  <c:v>37.330000000000041</c:v>
                </c:pt>
                <c:pt idx="37331">
                  <c:v>37.331000000000017</c:v>
                </c:pt>
                <c:pt idx="37332">
                  <c:v>37.331999999999994</c:v>
                </c:pt>
                <c:pt idx="37333">
                  <c:v>37.333000000000027</c:v>
                </c:pt>
                <c:pt idx="37334">
                  <c:v>37.334000000000003</c:v>
                </c:pt>
                <c:pt idx="37335">
                  <c:v>37.335000000000036</c:v>
                </c:pt>
                <c:pt idx="37336">
                  <c:v>37.336000000000013</c:v>
                </c:pt>
                <c:pt idx="37337">
                  <c:v>37.337000000000046</c:v>
                </c:pt>
                <c:pt idx="37338">
                  <c:v>37.338000000000022</c:v>
                </c:pt>
                <c:pt idx="37339">
                  <c:v>37.338999999999999</c:v>
                </c:pt>
                <c:pt idx="37340">
                  <c:v>37.340000000000032</c:v>
                </c:pt>
                <c:pt idx="37341">
                  <c:v>37.341000000000008</c:v>
                </c:pt>
                <c:pt idx="37342">
                  <c:v>37.342000000000041</c:v>
                </c:pt>
                <c:pt idx="37343">
                  <c:v>37.343000000000018</c:v>
                </c:pt>
                <c:pt idx="37344">
                  <c:v>37.343999999999994</c:v>
                </c:pt>
                <c:pt idx="37345">
                  <c:v>37.345000000000027</c:v>
                </c:pt>
                <c:pt idx="37346">
                  <c:v>37.346000000000004</c:v>
                </c:pt>
                <c:pt idx="37347">
                  <c:v>37.347000000000037</c:v>
                </c:pt>
                <c:pt idx="37348">
                  <c:v>37.348000000000013</c:v>
                </c:pt>
                <c:pt idx="37349">
                  <c:v>37.349000000000046</c:v>
                </c:pt>
                <c:pt idx="37350">
                  <c:v>37.350000000000023</c:v>
                </c:pt>
                <c:pt idx="37351">
                  <c:v>37.350999999999999</c:v>
                </c:pt>
                <c:pt idx="37352">
                  <c:v>37.352000000000032</c:v>
                </c:pt>
                <c:pt idx="37353">
                  <c:v>37.353000000000009</c:v>
                </c:pt>
                <c:pt idx="37354">
                  <c:v>37.354000000000042</c:v>
                </c:pt>
                <c:pt idx="37355">
                  <c:v>37.355000000000018</c:v>
                </c:pt>
                <c:pt idx="37356">
                  <c:v>37.355999999999995</c:v>
                </c:pt>
                <c:pt idx="37357">
                  <c:v>37.357000000000028</c:v>
                </c:pt>
                <c:pt idx="37358">
                  <c:v>37.358000000000004</c:v>
                </c:pt>
                <c:pt idx="37359">
                  <c:v>37.359000000000037</c:v>
                </c:pt>
                <c:pt idx="37360">
                  <c:v>37.360000000000014</c:v>
                </c:pt>
                <c:pt idx="37361">
                  <c:v>37.36099999999999</c:v>
                </c:pt>
                <c:pt idx="37362">
                  <c:v>37.362000000000023</c:v>
                </c:pt>
                <c:pt idx="37363">
                  <c:v>37.363</c:v>
                </c:pt>
                <c:pt idx="37364">
                  <c:v>37.364000000000033</c:v>
                </c:pt>
                <c:pt idx="37365">
                  <c:v>37.365000000000009</c:v>
                </c:pt>
                <c:pt idx="37366">
                  <c:v>37.366000000000042</c:v>
                </c:pt>
                <c:pt idx="37367">
                  <c:v>37.367000000000019</c:v>
                </c:pt>
                <c:pt idx="37368">
                  <c:v>37.367999999999995</c:v>
                </c:pt>
                <c:pt idx="37369">
                  <c:v>37.369000000000028</c:v>
                </c:pt>
                <c:pt idx="37370">
                  <c:v>37.370000000000005</c:v>
                </c:pt>
                <c:pt idx="37371">
                  <c:v>37.371000000000038</c:v>
                </c:pt>
                <c:pt idx="37372">
                  <c:v>37.372000000000014</c:v>
                </c:pt>
                <c:pt idx="37373">
                  <c:v>37.37299999999999</c:v>
                </c:pt>
                <c:pt idx="37374">
                  <c:v>37.374000000000024</c:v>
                </c:pt>
                <c:pt idx="37375">
                  <c:v>37.375</c:v>
                </c:pt>
                <c:pt idx="37376">
                  <c:v>37.376000000000033</c:v>
                </c:pt>
                <c:pt idx="37377">
                  <c:v>37.37700000000001</c:v>
                </c:pt>
                <c:pt idx="37378">
                  <c:v>37.378000000000043</c:v>
                </c:pt>
                <c:pt idx="37379">
                  <c:v>37.379000000000019</c:v>
                </c:pt>
                <c:pt idx="37380">
                  <c:v>37.379999999999995</c:v>
                </c:pt>
                <c:pt idx="37381">
                  <c:v>37.381000000000029</c:v>
                </c:pt>
                <c:pt idx="37382">
                  <c:v>37.382000000000005</c:v>
                </c:pt>
                <c:pt idx="37383">
                  <c:v>37.383000000000038</c:v>
                </c:pt>
                <c:pt idx="37384">
                  <c:v>37.384000000000015</c:v>
                </c:pt>
                <c:pt idx="37385">
                  <c:v>37.384999999999991</c:v>
                </c:pt>
                <c:pt idx="37386">
                  <c:v>37.386000000000024</c:v>
                </c:pt>
                <c:pt idx="37387">
                  <c:v>37.387</c:v>
                </c:pt>
                <c:pt idx="37388">
                  <c:v>37.388000000000034</c:v>
                </c:pt>
                <c:pt idx="37389">
                  <c:v>37.38900000000001</c:v>
                </c:pt>
                <c:pt idx="37390">
                  <c:v>37.390000000000043</c:v>
                </c:pt>
                <c:pt idx="37391">
                  <c:v>37.39100000000002</c:v>
                </c:pt>
                <c:pt idx="37392">
                  <c:v>37.391999999999996</c:v>
                </c:pt>
                <c:pt idx="37393">
                  <c:v>37.393000000000029</c:v>
                </c:pt>
                <c:pt idx="37394">
                  <c:v>37.394000000000005</c:v>
                </c:pt>
                <c:pt idx="37395">
                  <c:v>37.395000000000039</c:v>
                </c:pt>
                <c:pt idx="37396">
                  <c:v>37.396000000000015</c:v>
                </c:pt>
                <c:pt idx="37397">
                  <c:v>37.396999999999991</c:v>
                </c:pt>
                <c:pt idx="37398">
                  <c:v>37.398000000000025</c:v>
                </c:pt>
                <c:pt idx="37399">
                  <c:v>37.399000000000001</c:v>
                </c:pt>
                <c:pt idx="37400">
                  <c:v>37.400000000000034</c:v>
                </c:pt>
                <c:pt idx="37401">
                  <c:v>37.40100000000001</c:v>
                </c:pt>
                <c:pt idx="37402">
                  <c:v>37.402000000000044</c:v>
                </c:pt>
                <c:pt idx="37403">
                  <c:v>37.40300000000002</c:v>
                </c:pt>
                <c:pt idx="37404">
                  <c:v>37.403999999999996</c:v>
                </c:pt>
                <c:pt idx="37405">
                  <c:v>37.40500000000003</c:v>
                </c:pt>
                <c:pt idx="37406">
                  <c:v>37.406000000000006</c:v>
                </c:pt>
                <c:pt idx="37407">
                  <c:v>37.407000000000039</c:v>
                </c:pt>
                <c:pt idx="37408">
                  <c:v>37.408000000000015</c:v>
                </c:pt>
                <c:pt idx="37409">
                  <c:v>37.408999999999992</c:v>
                </c:pt>
                <c:pt idx="37410">
                  <c:v>37.410000000000025</c:v>
                </c:pt>
                <c:pt idx="37411">
                  <c:v>37.411000000000001</c:v>
                </c:pt>
                <c:pt idx="37412">
                  <c:v>37.412000000000035</c:v>
                </c:pt>
                <c:pt idx="37413">
                  <c:v>37.413000000000011</c:v>
                </c:pt>
                <c:pt idx="37414">
                  <c:v>37.414000000000044</c:v>
                </c:pt>
                <c:pt idx="37415">
                  <c:v>37.41500000000002</c:v>
                </c:pt>
                <c:pt idx="37416">
                  <c:v>37.415999999999997</c:v>
                </c:pt>
                <c:pt idx="37417">
                  <c:v>37.41700000000003</c:v>
                </c:pt>
                <c:pt idx="37418">
                  <c:v>37.418000000000006</c:v>
                </c:pt>
                <c:pt idx="37419">
                  <c:v>37.41900000000004</c:v>
                </c:pt>
                <c:pt idx="37420">
                  <c:v>37.420000000000016</c:v>
                </c:pt>
                <c:pt idx="37421">
                  <c:v>37.420999999999992</c:v>
                </c:pt>
                <c:pt idx="37422">
                  <c:v>37.422000000000025</c:v>
                </c:pt>
                <c:pt idx="37423">
                  <c:v>37.423000000000002</c:v>
                </c:pt>
                <c:pt idx="37424">
                  <c:v>37.424000000000035</c:v>
                </c:pt>
                <c:pt idx="37425">
                  <c:v>37.425000000000011</c:v>
                </c:pt>
                <c:pt idx="37426">
                  <c:v>37.426000000000045</c:v>
                </c:pt>
                <c:pt idx="37427">
                  <c:v>37.427000000000021</c:v>
                </c:pt>
                <c:pt idx="37428">
                  <c:v>37.427999999999997</c:v>
                </c:pt>
                <c:pt idx="37429">
                  <c:v>37.42900000000003</c:v>
                </c:pt>
                <c:pt idx="37430">
                  <c:v>37.430000000000007</c:v>
                </c:pt>
                <c:pt idx="37431">
                  <c:v>37.43100000000004</c:v>
                </c:pt>
                <c:pt idx="37432">
                  <c:v>37.432000000000016</c:v>
                </c:pt>
                <c:pt idx="37433">
                  <c:v>37.432999999999993</c:v>
                </c:pt>
                <c:pt idx="37434">
                  <c:v>37.434000000000026</c:v>
                </c:pt>
                <c:pt idx="37435">
                  <c:v>37.435000000000002</c:v>
                </c:pt>
                <c:pt idx="37436">
                  <c:v>37.436000000000035</c:v>
                </c:pt>
                <c:pt idx="37437">
                  <c:v>37.437000000000012</c:v>
                </c:pt>
                <c:pt idx="37438">
                  <c:v>37.438000000000045</c:v>
                </c:pt>
                <c:pt idx="37439">
                  <c:v>37.439000000000021</c:v>
                </c:pt>
                <c:pt idx="37440">
                  <c:v>37.44</c:v>
                </c:pt>
                <c:pt idx="37441">
                  <c:v>37.441000000000031</c:v>
                </c:pt>
                <c:pt idx="37442">
                  <c:v>37.442000000000007</c:v>
                </c:pt>
                <c:pt idx="37443">
                  <c:v>37.44300000000004</c:v>
                </c:pt>
                <c:pt idx="37444">
                  <c:v>37.444000000000017</c:v>
                </c:pt>
                <c:pt idx="37445">
                  <c:v>37.444999999999993</c:v>
                </c:pt>
                <c:pt idx="37446">
                  <c:v>37.446000000000026</c:v>
                </c:pt>
                <c:pt idx="37447">
                  <c:v>37.447000000000003</c:v>
                </c:pt>
                <c:pt idx="37448">
                  <c:v>37.448000000000036</c:v>
                </c:pt>
                <c:pt idx="37449">
                  <c:v>37.449000000000012</c:v>
                </c:pt>
                <c:pt idx="37450">
                  <c:v>37.450000000000045</c:v>
                </c:pt>
                <c:pt idx="37451">
                  <c:v>37.451000000000022</c:v>
                </c:pt>
                <c:pt idx="37452">
                  <c:v>37.451999999999998</c:v>
                </c:pt>
                <c:pt idx="37453">
                  <c:v>37.453000000000031</c:v>
                </c:pt>
                <c:pt idx="37454">
                  <c:v>37.454000000000008</c:v>
                </c:pt>
                <c:pt idx="37455">
                  <c:v>37.455000000000041</c:v>
                </c:pt>
                <c:pt idx="37456">
                  <c:v>37.456000000000017</c:v>
                </c:pt>
                <c:pt idx="37457">
                  <c:v>37.456999999999994</c:v>
                </c:pt>
                <c:pt idx="37458">
                  <c:v>37.458000000000027</c:v>
                </c:pt>
                <c:pt idx="37459">
                  <c:v>37.459000000000003</c:v>
                </c:pt>
                <c:pt idx="37460">
                  <c:v>37.460000000000036</c:v>
                </c:pt>
                <c:pt idx="37461">
                  <c:v>37.461000000000013</c:v>
                </c:pt>
                <c:pt idx="37462">
                  <c:v>37.462000000000046</c:v>
                </c:pt>
                <c:pt idx="37463">
                  <c:v>37.463000000000022</c:v>
                </c:pt>
                <c:pt idx="37464">
                  <c:v>37.463999999999999</c:v>
                </c:pt>
                <c:pt idx="37465">
                  <c:v>37.465000000000032</c:v>
                </c:pt>
                <c:pt idx="37466">
                  <c:v>37.466000000000008</c:v>
                </c:pt>
                <c:pt idx="37467">
                  <c:v>37.467000000000041</c:v>
                </c:pt>
                <c:pt idx="37468">
                  <c:v>37.468000000000018</c:v>
                </c:pt>
                <c:pt idx="37469">
                  <c:v>37.468999999999994</c:v>
                </c:pt>
                <c:pt idx="37470">
                  <c:v>37.470000000000027</c:v>
                </c:pt>
                <c:pt idx="37471">
                  <c:v>37.471000000000004</c:v>
                </c:pt>
                <c:pt idx="37472">
                  <c:v>37.472000000000037</c:v>
                </c:pt>
                <c:pt idx="37473">
                  <c:v>37.473000000000013</c:v>
                </c:pt>
                <c:pt idx="37474">
                  <c:v>37.474000000000046</c:v>
                </c:pt>
                <c:pt idx="37475">
                  <c:v>37.475000000000023</c:v>
                </c:pt>
                <c:pt idx="37476">
                  <c:v>37.475999999999999</c:v>
                </c:pt>
                <c:pt idx="37477">
                  <c:v>37.477000000000032</c:v>
                </c:pt>
                <c:pt idx="37478">
                  <c:v>37.478000000000009</c:v>
                </c:pt>
                <c:pt idx="37479">
                  <c:v>37.479000000000042</c:v>
                </c:pt>
                <c:pt idx="37480">
                  <c:v>37.480000000000018</c:v>
                </c:pt>
                <c:pt idx="37481">
                  <c:v>37.480999999999995</c:v>
                </c:pt>
                <c:pt idx="37482">
                  <c:v>37.482000000000028</c:v>
                </c:pt>
                <c:pt idx="37483">
                  <c:v>37.483000000000004</c:v>
                </c:pt>
                <c:pt idx="37484">
                  <c:v>37.484000000000037</c:v>
                </c:pt>
                <c:pt idx="37485">
                  <c:v>37.485000000000014</c:v>
                </c:pt>
                <c:pt idx="37486">
                  <c:v>37.48599999999999</c:v>
                </c:pt>
                <c:pt idx="37487">
                  <c:v>37.487000000000023</c:v>
                </c:pt>
                <c:pt idx="37488">
                  <c:v>37.488</c:v>
                </c:pt>
                <c:pt idx="37489">
                  <c:v>37.489000000000033</c:v>
                </c:pt>
                <c:pt idx="37490">
                  <c:v>37.490000000000009</c:v>
                </c:pt>
                <c:pt idx="37491">
                  <c:v>37.491000000000042</c:v>
                </c:pt>
                <c:pt idx="37492">
                  <c:v>37.492000000000019</c:v>
                </c:pt>
                <c:pt idx="37493">
                  <c:v>37.492999999999995</c:v>
                </c:pt>
                <c:pt idx="37494">
                  <c:v>37.494000000000028</c:v>
                </c:pt>
                <c:pt idx="37495">
                  <c:v>37.495000000000005</c:v>
                </c:pt>
                <c:pt idx="37496">
                  <c:v>37.496000000000038</c:v>
                </c:pt>
                <c:pt idx="37497">
                  <c:v>37.497000000000014</c:v>
                </c:pt>
                <c:pt idx="37498">
                  <c:v>37.49799999999999</c:v>
                </c:pt>
                <c:pt idx="37499">
                  <c:v>37.499000000000024</c:v>
                </c:pt>
                <c:pt idx="37500">
                  <c:v>37.5</c:v>
                </c:pt>
                <c:pt idx="37501">
                  <c:v>37.501000000000033</c:v>
                </c:pt>
                <c:pt idx="37502">
                  <c:v>37.50200000000001</c:v>
                </c:pt>
                <c:pt idx="37503">
                  <c:v>37.503000000000043</c:v>
                </c:pt>
                <c:pt idx="37504">
                  <c:v>37.504000000000019</c:v>
                </c:pt>
                <c:pt idx="37505">
                  <c:v>37.504999999999995</c:v>
                </c:pt>
                <c:pt idx="37506">
                  <c:v>37.506000000000029</c:v>
                </c:pt>
                <c:pt idx="37507">
                  <c:v>37.507000000000005</c:v>
                </c:pt>
                <c:pt idx="37508">
                  <c:v>37.508000000000038</c:v>
                </c:pt>
                <c:pt idx="37509">
                  <c:v>37.509000000000015</c:v>
                </c:pt>
                <c:pt idx="37510">
                  <c:v>37.509999999999991</c:v>
                </c:pt>
                <c:pt idx="37511">
                  <c:v>37.511000000000024</c:v>
                </c:pt>
                <c:pt idx="37512">
                  <c:v>37.512</c:v>
                </c:pt>
                <c:pt idx="37513">
                  <c:v>37.513000000000034</c:v>
                </c:pt>
                <c:pt idx="37514">
                  <c:v>37.51400000000001</c:v>
                </c:pt>
                <c:pt idx="37515">
                  <c:v>37.515000000000043</c:v>
                </c:pt>
                <c:pt idx="37516">
                  <c:v>37.51600000000002</c:v>
                </c:pt>
                <c:pt idx="37517">
                  <c:v>37.516999999999996</c:v>
                </c:pt>
                <c:pt idx="37518">
                  <c:v>37.518000000000029</c:v>
                </c:pt>
                <c:pt idx="37519">
                  <c:v>37.519000000000005</c:v>
                </c:pt>
                <c:pt idx="37520">
                  <c:v>37.520000000000039</c:v>
                </c:pt>
                <c:pt idx="37521">
                  <c:v>37.521000000000015</c:v>
                </c:pt>
                <c:pt idx="37522">
                  <c:v>37.521999999999991</c:v>
                </c:pt>
                <c:pt idx="37523">
                  <c:v>37.523000000000025</c:v>
                </c:pt>
                <c:pt idx="37524">
                  <c:v>37.524000000000001</c:v>
                </c:pt>
                <c:pt idx="37525">
                  <c:v>37.525000000000034</c:v>
                </c:pt>
                <c:pt idx="37526">
                  <c:v>37.52600000000001</c:v>
                </c:pt>
                <c:pt idx="37527">
                  <c:v>37.527000000000044</c:v>
                </c:pt>
                <c:pt idx="37528">
                  <c:v>37.52800000000002</c:v>
                </c:pt>
                <c:pt idx="37529">
                  <c:v>37.528999999999996</c:v>
                </c:pt>
                <c:pt idx="37530">
                  <c:v>37.53000000000003</c:v>
                </c:pt>
                <c:pt idx="37531">
                  <c:v>37.531000000000006</c:v>
                </c:pt>
                <c:pt idx="37532">
                  <c:v>37.532000000000039</c:v>
                </c:pt>
                <c:pt idx="37533">
                  <c:v>37.533000000000015</c:v>
                </c:pt>
                <c:pt idx="37534">
                  <c:v>37.533999999999992</c:v>
                </c:pt>
                <c:pt idx="37535">
                  <c:v>37.535000000000025</c:v>
                </c:pt>
                <c:pt idx="37536">
                  <c:v>37.536000000000001</c:v>
                </c:pt>
                <c:pt idx="37537">
                  <c:v>37.537000000000035</c:v>
                </c:pt>
                <c:pt idx="37538">
                  <c:v>37.538000000000011</c:v>
                </c:pt>
                <c:pt idx="37539">
                  <c:v>37.539000000000044</c:v>
                </c:pt>
                <c:pt idx="37540">
                  <c:v>37.54000000000002</c:v>
                </c:pt>
                <c:pt idx="37541">
                  <c:v>37.540999999999997</c:v>
                </c:pt>
                <c:pt idx="37542">
                  <c:v>37.54200000000003</c:v>
                </c:pt>
                <c:pt idx="37543">
                  <c:v>37.543000000000006</c:v>
                </c:pt>
                <c:pt idx="37544">
                  <c:v>37.54400000000004</c:v>
                </c:pt>
                <c:pt idx="37545">
                  <c:v>37.545000000000016</c:v>
                </c:pt>
                <c:pt idx="37546">
                  <c:v>37.545999999999992</c:v>
                </c:pt>
                <c:pt idx="37547">
                  <c:v>37.547000000000025</c:v>
                </c:pt>
                <c:pt idx="37548">
                  <c:v>37.548000000000002</c:v>
                </c:pt>
                <c:pt idx="37549">
                  <c:v>37.549000000000035</c:v>
                </c:pt>
                <c:pt idx="37550">
                  <c:v>37.550000000000011</c:v>
                </c:pt>
                <c:pt idx="37551">
                  <c:v>37.551000000000045</c:v>
                </c:pt>
                <c:pt idx="37552">
                  <c:v>37.552000000000021</c:v>
                </c:pt>
                <c:pt idx="37553">
                  <c:v>37.552999999999997</c:v>
                </c:pt>
                <c:pt idx="37554">
                  <c:v>37.55400000000003</c:v>
                </c:pt>
                <c:pt idx="37555">
                  <c:v>37.555000000000007</c:v>
                </c:pt>
                <c:pt idx="37556">
                  <c:v>37.55600000000004</c:v>
                </c:pt>
                <c:pt idx="37557">
                  <c:v>37.557000000000016</c:v>
                </c:pt>
                <c:pt idx="37558">
                  <c:v>37.557999999999993</c:v>
                </c:pt>
                <c:pt idx="37559">
                  <c:v>37.559000000000026</c:v>
                </c:pt>
                <c:pt idx="37560">
                  <c:v>37.56</c:v>
                </c:pt>
                <c:pt idx="37561">
                  <c:v>37.561000000000035</c:v>
                </c:pt>
                <c:pt idx="37562">
                  <c:v>37.562000000000012</c:v>
                </c:pt>
                <c:pt idx="37563">
                  <c:v>37.563000000000045</c:v>
                </c:pt>
                <c:pt idx="37564">
                  <c:v>37.564000000000021</c:v>
                </c:pt>
                <c:pt idx="37565">
                  <c:v>37.564999999999998</c:v>
                </c:pt>
                <c:pt idx="37566">
                  <c:v>37.566000000000031</c:v>
                </c:pt>
                <c:pt idx="37567">
                  <c:v>37.567000000000007</c:v>
                </c:pt>
                <c:pt idx="37568">
                  <c:v>37.56800000000004</c:v>
                </c:pt>
                <c:pt idx="37569">
                  <c:v>37.569000000000017</c:v>
                </c:pt>
                <c:pt idx="37570">
                  <c:v>37.569999999999993</c:v>
                </c:pt>
                <c:pt idx="37571">
                  <c:v>37.571000000000026</c:v>
                </c:pt>
                <c:pt idx="37572">
                  <c:v>37.572000000000003</c:v>
                </c:pt>
                <c:pt idx="37573">
                  <c:v>37.573000000000036</c:v>
                </c:pt>
                <c:pt idx="37574">
                  <c:v>37.574000000000012</c:v>
                </c:pt>
                <c:pt idx="37575">
                  <c:v>37.575000000000045</c:v>
                </c:pt>
                <c:pt idx="37576">
                  <c:v>37.576000000000022</c:v>
                </c:pt>
                <c:pt idx="37577">
                  <c:v>37.576999999999998</c:v>
                </c:pt>
                <c:pt idx="37578">
                  <c:v>37.578000000000031</c:v>
                </c:pt>
                <c:pt idx="37579">
                  <c:v>37.579000000000008</c:v>
                </c:pt>
                <c:pt idx="37580">
                  <c:v>37.580000000000041</c:v>
                </c:pt>
                <c:pt idx="37581">
                  <c:v>37.581000000000017</c:v>
                </c:pt>
                <c:pt idx="37582">
                  <c:v>37.581999999999994</c:v>
                </c:pt>
                <c:pt idx="37583">
                  <c:v>37.583000000000027</c:v>
                </c:pt>
                <c:pt idx="37584">
                  <c:v>37.584000000000003</c:v>
                </c:pt>
                <c:pt idx="37585">
                  <c:v>37.585000000000036</c:v>
                </c:pt>
                <c:pt idx="37586">
                  <c:v>37.586000000000013</c:v>
                </c:pt>
                <c:pt idx="37587">
                  <c:v>37.587000000000046</c:v>
                </c:pt>
                <c:pt idx="37588">
                  <c:v>37.588000000000022</c:v>
                </c:pt>
                <c:pt idx="37589">
                  <c:v>37.588999999999999</c:v>
                </c:pt>
                <c:pt idx="37590">
                  <c:v>37.590000000000032</c:v>
                </c:pt>
                <c:pt idx="37591">
                  <c:v>37.591000000000008</c:v>
                </c:pt>
                <c:pt idx="37592">
                  <c:v>37.592000000000041</c:v>
                </c:pt>
                <c:pt idx="37593">
                  <c:v>37.593000000000018</c:v>
                </c:pt>
                <c:pt idx="37594">
                  <c:v>37.593999999999994</c:v>
                </c:pt>
                <c:pt idx="37595">
                  <c:v>37.595000000000027</c:v>
                </c:pt>
                <c:pt idx="37596">
                  <c:v>37.596000000000004</c:v>
                </c:pt>
                <c:pt idx="37597">
                  <c:v>37.597000000000037</c:v>
                </c:pt>
                <c:pt idx="37598">
                  <c:v>37.598000000000013</c:v>
                </c:pt>
                <c:pt idx="37599">
                  <c:v>37.599000000000046</c:v>
                </c:pt>
                <c:pt idx="37600">
                  <c:v>37.600000000000023</c:v>
                </c:pt>
                <c:pt idx="37601">
                  <c:v>37.600999999999999</c:v>
                </c:pt>
                <c:pt idx="37602">
                  <c:v>37.602000000000032</c:v>
                </c:pt>
                <c:pt idx="37603">
                  <c:v>37.603000000000009</c:v>
                </c:pt>
                <c:pt idx="37604">
                  <c:v>37.604000000000042</c:v>
                </c:pt>
                <c:pt idx="37605">
                  <c:v>37.605000000000018</c:v>
                </c:pt>
                <c:pt idx="37606">
                  <c:v>37.605999999999995</c:v>
                </c:pt>
                <c:pt idx="37607">
                  <c:v>37.607000000000028</c:v>
                </c:pt>
                <c:pt idx="37608">
                  <c:v>37.608000000000004</c:v>
                </c:pt>
                <c:pt idx="37609">
                  <c:v>37.609000000000037</c:v>
                </c:pt>
                <c:pt idx="37610">
                  <c:v>37.610000000000014</c:v>
                </c:pt>
                <c:pt idx="37611">
                  <c:v>37.61099999999999</c:v>
                </c:pt>
                <c:pt idx="37612">
                  <c:v>37.612000000000023</c:v>
                </c:pt>
                <c:pt idx="37613">
                  <c:v>37.613</c:v>
                </c:pt>
                <c:pt idx="37614">
                  <c:v>37.614000000000033</c:v>
                </c:pt>
                <c:pt idx="37615">
                  <c:v>37.615000000000009</c:v>
                </c:pt>
                <c:pt idx="37616">
                  <c:v>37.616000000000042</c:v>
                </c:pt>
                <c:pt idx="37617">
                  <c:v>37.617000000000019</c:v>
                </c:pt>
                <c:pt idx="37618">
                  <c:v>37.617999999999995</c:v>
                </c:pt>
                <c:pt idx="37619">
                  <c:v>37.619000000000028</c:v>
                </c:pt>
                <c:pt idx="37620">
                  <c:v>37.620000000000005</c:v>
                </c:pt>
                <c:pt idx="37621">
                  <c:v>37.621000000000038</c:v>
                </c:pt>
                <c:pt idx="37622">
                  <c:v>37.622000000000014</c:v>
                </c:pt>
                <c:pt idx="37623">
                  <c:v>37.62299999999999</c:v>
                </c:pt>
                <c:pt idx="37624">
                  <c:v>37.624000000000024</c:v>
                </c:pt>
                <c:pt idx="37625">
                  <c:v>37.625</c:v>
                </c:pt>
                <c:pt idx="37626">
                  <c:v>37.626000000000033</c:v>
                </c:pt>
                <c:pt idx="37627">
                  <c:v>37.62700000000001</c:v>
                </c:pt>
                <c:pt idx="37628">
                  <c:v>37.628000000000043</c:v>
                </c:pt>
                <c:pt idx="37629">
                  <c:v>37.629000000000019</c:v>
                </c:pt>
                <c:pt idx="37630">
                  <c:v>37.629999999999995</c:v>
                </c:pt>
                <c:pt idx="37631">
                  <c:v>37.631000000000029</c:v>
                </c:pt>
                <c:pt idx="37632">
                  <c:v>37.632000000000005</c:v>
                </c:pt>
                <c:pt idx="37633">
                  <c:v>37.633000000000038</c:v>
                </c:pt>
                <c:pt idx="37634">
                  <c:v>37.634000000000015</c:v>
                </c:pt>
                <c:pt idx="37635">
                  <c:v>37.634999999999991</c:v>
                </c:pt>
                <c:pt idx="37636">
                  <c:v>37.636000000000024</c:v>
                </c:pt>
                <c:pt idx="37637">
                  <c:v>37.637</c:v>
                </c:pt>
                <c:pt idx="37638">
                  <c:v>37.638000000000034</c:v>
                </c:pt>
                <c:pt idx="37639">
                  <c:v>37.63900000000001</c:v>
                </c:pt>
                <c:pt idx="37640">
                  <c:v>37.640000000000043</c:v>
                </c:pt>
                <c:pt idx="37641">
                  <c:v>37.64100000000002</c:v>
                </c:pt>
                <c:pt idx="37642">
                  <c:v>37.641999999999996</c:v>
                </c:pt>
                <c:pt idx="37643">
                  <c:v>37.643000000000029</c:v>
                </c:pt>
                <c:pt idx="37644">
                  <c:v>37.644000000000005</c:v>
                </c:pt>
                <c:pt idx="37645">
                  <c:v>37.645000000000039</c:v>
                </c:pt>
                <c:pt idx="37646">
                  <c:v>37.646000000000015</c:v>
                </c:pt>
                <c:pt idx="37647">
                  <c:v>37.646999999999991</c:v>
                </c:pt>
                <c:pt idx="37648">
                  <c:v>37.648000000000025</c:v>
                </c:pt>
                <c:pt idx="37649">
                  <c:v>37.649000000000001</c:v>
                </c:pt>
                <c:pt idx="37650">
                  <c:v>37.650000000000034</c:v>
                </c:pt>
                <c:pt idx="37651">
                  <c:v>37.65100000000001</c:v>
                </c:pt>
                <c:pt idx="37652">
                  <c:v>37.652000000000044</c:v>
                </c:pt>
                <c:pt idx="37653">
                  <c:v>37.65300000000002</c:v>
                </c:pt>
                <c:pt idx="37654">
                  <c:v>37.653999999999996</c:v>
                </c:pt>
                <c:pt idx="37655">
                  <c:v>37.65500000000003</c:v>
                </c:pt>
                <c:pt idx="37656">
                  <c:v>37.656000000000006</c:v>
                </c:pt>
                <c:pt idx="37657">
                  <c:v>37.657000000000039</c:v>
                </c:pt>
                <c:pt idx="37658">
                  <c:v>37.658000000000015</c:v>
                </c:pt>
                <c:pt idx="37659">
                  <c:v>37.658999999999992</c:v>
                </c:pt>
                <c:pt idx="37660">
                  <c:v>37.660000000000025</c:v>
                </c:pt>
                <c:pt idx="37661">
                  <c:v>37.661000000000001</c:v>
                </c:pt>
                <c:pt idx="37662">
                  <c:v>37.662000000000035</c:v>
                </c:pt>
                <c:pt idx="37663">
                  <c:v>37.663000000000011</c:v>
                </c:pt>
                <c:pt idx="37664">
                  <c:v>37.664000000000044</c:v>
                </c:pt>
                <c:pt idx="37665">
                  <c:v>37.66500000000002</c:v>
                </c:pt>
                <c:pt idx="37666">
                  <c:v>37.665999999999997</c:v>
                </c:pt>
                <c:pt idx="37667">
                  <c:v>37.66700000000003</c:v>
                </c:pt>
                <c:pt idx="37668">
                  <c:v>37.668000000000006</c:v>
                </c:pt>
                <c:pt idx="37669">
                  <c:v>37.66900000000004</c:v>
                </c:pt>
                <c:pt idx="37670">
                  <c:v>37.670000000000016</c:v>
                </c:pt>
                <c:pt idx="37671">
                  <c:v>37.670999999999992</c:v>
                </c:pt>
                <c:pt idx="37672">
                  <c:v>37.672000000000025</c:v>
                </c:pt>
                <c:pt idx="37673">
                  <c:v>37.673000000000002</c:v>
                </c:pt>
                <c:pt idx="37674">
                  <c:v>37.674000000000035</c:v>
                </c:pt>
                <c:pt idx="37675">
                  <c:v>37.675000000000011</c:v>
                </c:pt>
                <c:pt idx="37676">
                  <c:v>37.676000000000045</c:v>
                </c:pt>
                <c:pt idx="37677">
                  <c:v>37.677000000000021</c:v>
                </c:pt>
                <c:pt idx="37678">
                  <c:v>37.677999999999997</c:v>
                </c:pt>
                <c:pt idx="37679">
                  <c:v>37.67900000000003</c:v>
                </c:pt>
                <c:pt idx="37680">
                  <c:v>37.680000000000007</c:v>
                </c:pt>
                <c:pt idx="37681">
                  <c:v>37.68100000000004</c:v>
                </c:pt>
                <c:pt idx="37682">
                  <c:v>37.682000000000016</c:v>
                </c:pt>
                <c:pt idx="37683">
                  <c:v>37.682999999999993</c:v>
                </c:pt>
                <c:pt idx="37684">
                  <c:v>37.684000000000026</c:v>
                </c:pt>
                <c:pt idx="37685">
                  <c:v>37.685000000000002</c:v>
                </c:pt>
                <c:pt idx="37686">
                  <c:v>37.686000000000035</c:v>
                </c:pt>
                <c:pt idx="37687">
                  <c:v>37.687000000000012</c:v>
                </c:pt>
                <c:pt idx="37688">
                  <c:v>37.688000000000045</c:v>
                </c:pt>
                <c:pt idx="37689">
                  <c:v>37.689000000000021</c:v>
                </c:pt>
                <c:pt idx="37690">
                  <c:v>37.69</c:v>
                </c:pt>
                <c:pt idx="37691">
                  <c:v>37.691000000000031</c:v>
                </c:pt>
                <c:pt idx="37692">
                  <c:v>37.692000000000007</c:v>
                </c:pt>
                <c:pt idx="37693">
                  <c:v>37.69300000000004</c:v>
                </c:pt>
                <c:pt idx="37694">
                  <c:v>37.694000000000017</c:v>
                </c:pt>
                <c:pt idx="37695">
                  <c:v>37.694999999999993</c:v>
                </c:pt>
                <c:pt idx="37696">
                  <c:v>37.696000000000026</c:v>
                </c:pt>
                <c:pt idx="37697">
                  <c:v>37.697000000000003</c:v>
                </c:pt>
                <c:pt idx="37698">
                  <c:v>37.698000000000036</c:v>
                </c:pt>
                <c:pt idx="37699">
                  <c:v>37.699000000000012</c:v>
                </c:pt>
                <c:pt idx="37700">
                  <c:v>37.700000000000045</c:v>
                </c:pt>
                <c:pt idx="37701">
                  <c:v>37.701000000000022</c:v>
                </c:pt>
                <c:pt idx="37702">
                  <c:v>37.701999999999998</c:v>
                </c:pt>
                <c:pt idx="37703">
                  <c:v>37.703000000000031</c:v>
                </c:pt>
                <c:pt idx="37704">
                  <c:v>37.704000000000008</c:v>
                </c:pt>
                <c:pt idx="37705">
                  <c:v>37.705000000000041</c:v>
                </c:pt>
                <c:pt idx="37706">
                  <c:v>37.706000000000017</c:v>
                </c:pt>
                <c:pt idx="37707">
                  <c:v>37.706999999999994</c:v>
                </c:pt>
                <c:pt idx="37708">
                  <c:v>37.708000000000027</c:v>
                </c:pt>
                <c:pt idx="37709">
                  <c:v>37.709000000000003</c:v>
                </c:pt>
                <c:pt idx="37710">
                  <c:v>37.710000000000036</c:v>
                </c:pt>
                <c:pt idx="37711">
                  <c:v>37.711000000000013</c:v>
                </c:pt>
                <c:pt idx="37712">
                  <c:v>37.712000000000046</c:v>
                </c:pt>
                <c:pt idx="37713">
                  <c:v>37.713000000000022</c:v>
                </c:pt>
                <c:pt idx="37714">
                  <c:v>37.713999999999999</c:v>
                </c:pt>
                <c:pt idx="37715">
                  <c:v>37.715000000000032</c:v>
                </c:pt>
                <c:pt idx="37716">
                  <c:v>37.716000000000008</c:v>
                </c:pt>
                <c:pt idx="37717">
                  <c:v>37.717000000000041</c:v>
                </c:pt>
                <c:pt idx="37718">
                  <c:v>37.718000000000018</c:v>
                </c:pt>
                <c:pt idx="37719">
                  <c:v>37.718999999999994</c:v>
                </c:pt>
                <c:pt idx="37720">
                  <c:v>37.720000000000027</c:v>
                </c:pt>
                <c:pt idx="37721">
                  <c:v>37.721000000000004</c:v>
                </c:pt>
                <c:pt idx="37722">
                  <c:v>37.722000000000037</c:v>
                </c:pt>
                <c:pt idx="37723">
                  <c:v>37.723000000000013</c:v>
                </c:pt>
                <c:pt idx="37724">
                  <c:v>37.724000000000046</c:v>
                </c:pt>
                <c:pt idx="37725">
                  <c:v>37.725000000000023</c:v>
                </c:pt>
                <c:pt idx="37726">
                  <c:v>37.725999999999999</c:v>
                </c:pt>
                <c:pt idx="37727">
                  <c:v>37.727000000000032</c:v>
                </c:pt>
                <c:pt idx="37728">
                  <c:v>37.728000000000009</c:v>
                </c:pt>
                <c:pt idx="37729">
                  <c:v>37.729000000000042</c:v>
                </c:pt>
                <c:pt idx="37730">
                  <c:v>37.730000000000018</c:v>
                </c:pt>
                <c:pt idx="37731">
                  <c:v>37.730999999999995</c:v>
                </c:pt>
                <c:pt idx="37732">
                  <c:v>37.732000000000028</c:v>
                </c:pt>
                <c:pt idx="37733">
                  <c:v>37.733000000000004</c:v>
                </c:pt>
                <c:pt idx="37734">
                  <c:v>37.734000000000037</c:v>
                </c:pt>
                <c:pt idx="37735">
                  <c:v>37.735000000000014</c:v>
                </c:pt>
                <c:pt idx="37736">
                  <c:v>37.73599999999999</c:v>
                </c:pt>
                <c:pt idx="37737">
                  <c:v>37.737000000000023</c:v>
                </c:pt>
                <c:pt idx="37738">
                  <c:v>37.738</c:v>
                </c:pt>
                <c:pt idx="37739">
                  <c:v>37.739000000000033</c:v>
                </c:pt>
                <c:pt idx="37740">
                  <c:v>37.740000000000009</c:v>
                </c:pt>
                <c:pt idx="37741">
                  <c:v>37.741000000000042</c:v>
                </c:pt>
                <c:pt idx="37742">
                  <c:v>37.742000000000019</c:v>
                </c:pt>
                <c:pt idx="37743">
                  <c:v>37.742999999999995</c:v>
                </c:pt>
                <c:pt idx="37744">
                  <c:v>37.744000000000028</c:v>
                </c:pt>
                <c:pt idx="37745">
                  <c:v>37.745000000000005</c:v>
                </c:pt>
                <c:pt idx="37746">
                  <c:v>37.746000000000038</c:v>
                </c:pt>
                <c:pt idx="37747">
                  <c:v>37.747000000000014</c:v>
                </c:pt>
                <c:pt idx="37748">
                  <c:v>37.74799999999999</c:v>
                </c:pt>
                <c:pt idx="37749">
                  <c:v>37.749000000000024</c:v>
                </c:pt>
                <c:pt idx="37750">
                  <c:v>37.75</c:v>
                </c:pt>
                <c:pt idx="37751">
                  <c:v>37.751000000000033</c:v>
                </c:pt>
                <c:pt idx="37752">
                  <c:v>37.75200000000001</c:v>
                </c:pt>
                <c:pt idx="37753">
                  <c:v>37.753000000000043</c:v>
                </c:pt>
                <c:pt idx="37754">
                  <c:v>37.754000000000019</c:v>
                </c:pt>
                <c:pt idx="37755">
                  <c:v>37.754999999999995</c:v>
                </c:pt>
                <c:pt idx="37756">
                  <c:v>37.756000000000029</c:v>
                </c:pt>
                <c:pt idx="37757">
                  <c:v>37.757000000000005</c:v>
                </c:pt>
                <c:pt idx="37758">
                  <c:v>37.758000000000038</c:v>
                </c:pt>
                <c:pt idx="37759">
                  <c:v>37.759000000000015</c:v>
                </c:pt>
                <c:pt idx="37760">
                  <c:v>37.759999999999991</c:v>
                </c:pt>
                <c:pt idx="37761">
                  <c:v>37.761000000000024</c:v>
                </c:pt>
                <c:pt idx="37762">
                  <c:v>37.762</c:v>
                </c:pt>
                <c:pt idx="37763">
                  <c:v>37.763000000000034</c:v>
                </c:pt>
                <c:pt idx="37764">
                  <c:v>37.76400000000001</c:v>
                </c:pt>
                <c:pt idx="37765">
                  <c:v>37.765000000000043</c:v>
                </c:pt>
                <c:pt idx="37766">
                  <c:v>37.76600000000002</c:v>
                </c:pt>
                <c:pt idx="37767">
                  <c:v>37.766999999999996</c:v>
                </c:pt>
                <c:pt idx="37768">
                  <c:v>37.768000000000029</c:v>
                </c:pt>
                <c:pt idx="37769">
                  <c:v>37.769000000000005</c:v>
                </c:pt>
                <c:pt idx="37770">
                  <c:v>37.770000000000039</c:v>
                </c:pt>
                <c:pt idx="37771">
                  <c:v>37.771000000000015</c:v>
                </c:pt>
                <c:pt idx="37772">
                  <c:v>37.771999999999991</c:v>
                </c:pt>
                <c:pt idx="37773">
                  <c:v>37.773000000000025</c:v>
                </c:pt>
                <c:pt idx="37774">
                  <c:v>37.774000000000001</c:v>
                </c:pt>
                <c:pt idx="37775">
                  <c:v>37.775000000000034</c:v>
                </c:pt>
                <c:pt idx="37776">
                  <c:v>37.77600000000001</c:v>
                </c:pt>
                <c:pt idx="37777">
                  <c:v>37.777000000000044</c:v>
                </c:pt>
                <c:pt idx="37778">
                  <c:v>37.77800000000002</c:v>
                </c:pt>
                <c:pt idx="37779">
                  <c:v>37.778999999999996</c:v>
                </c:pt>
                <c:pt idx="37780">
                  <c:v>37.78000000000003</c:v>
                </c:pt>
                <c:pt idx="37781">
                  <c:v>37.781000000000006</c:v>
                </c:pt>
                <c:pt idx="37782">
                  <c:v>37.782000000000039</c:v>
                </c:pt>
                <c:pt idx="37783">
                  <c:v>37.783000000000015</c:v>
                </c:pt>
                <c:pt idx="37784">
                  <c:v>37.783999999999992</c:v>
                </c:pt>
                <c:pt idx="37785">
                  <c:v>37.785000000000025</c:v>
                </c:pt>
                <c:pt idx="37786">
                  <c:v>37.786000000000001</c:v>
                </c:pt>
                <c:pt idx="37787">
                  <c:v>37.787000000000035</c:v>
                </c:pt>
                <c:pt idx="37788">
                  <c:v>37.788000000000011</c:v>
                </c:pt>
                <c:pt idx="37789">
                  <c:v>37.789000000000044</c:v>
                </c:pt>
                <c:pt idx="37790">
                  <c:v>37.79000000000002</c:v>
                </c:pt>
                <c:pt idx="37791">
                  <c:v>37.790999999999997</c:v>
                </c:pt>
                <c:pt idx="37792">
                  <c:v>37.79200000000003</c:v>
                </c:pt>
                <c:pt idx="37793">
                  <c:v>37.793000000000006</c:v>
                </c:pt>
                <c:pt idx="37794">
                  <c:v>37.79400000000004</c:v>
                </c:pt>
                <c:pt idx="37795">
                  <c:v>37.795000000000016</c:v>
                </c:pt>
                <c:pt idx="37796">
                  <c:v>37.795999999999992</c:v>
                </c:pt>
                <c:pt idx="37797">
                  <c:v>37.797000000000025</c:v>
                </c:pt>
                <c:pt idx="37798">
                  <c:v>37.798000000000002</c:v>
                </c:pt>
                <c:pt idx="37799">
                  <c:v>37.799000000000035</c:v>
                </c:pt>
                <c:pt idx="37800">
                  <c:v>37.800000000000011</c:v>
                </c:pt>
                <c:pt idx="37801">
                  <c:v>37.801000000000045</c:v>
                </c:pt>
                <c:pt idx="37802">
                  <c:v>37.802000000000021</c:v>
                </c:pt>
                <c:pt idx="37803">
                  <c:v>37.802999999999997</c:v>
                </c:pt>
                <c:pt idx="37804">
                  <c:v>37.80400000000003</c:v>
                </c:pt>
                <c:pt idx="37805">
                  <c:v>37.805000000000007</c:v>
                </c:pt>
                <c:pt idx="37806">
                  <c:v>37.80600000000004</c:v>
                </c:pt>
                <c:pt idx="37807">
                  <c:v>37.807000000000016</c:v>
                </c:pt>
                <c:pt idx="37808">
                  <c:v>37.807999999999993</c:v>
                </c:pt>
                <c:pt idx="37809">
                  <c:v>37.809000000000026</c:v>
                </c:pt>
                <c:pt idx="37810">
                  <c:v>37.81</c:v>
                </c:pt>
                <c:pt idx="37811">
                  <c:v>37.811000000000035</c:v>
                </c:pt>
                <c:pt idx="37812">
                  <c:v>37.812000000000012</c:v>
                </c:pt>
                <c:pt idx="37813">
                  <c:v>37.813000000000045</c:v>
                </c:pt>
                <c:pt idx="37814">
                  <c:v>37.814000000000021</c:v>
                </c:pt>
                <c:pt idx="37815">
                  <c:v>37.814999999999998</c:v>
                </c:pt>
                <c:pt idx="37816">
                  <c:v>37.816000000000031</c:v>
                </c:pt>
                <c:pt idx="37817">
                  <c:v>37.817000000000007</c:v>
                </c:pt>
                <c:pt idx="37818">
                  <c:v>37.81800000000004</c:v>
                </c:pt>
                <c:pt idx="37819">
                  <c:v>37.819000000000017</c:v>
                </c:pt>
                <c:pt idx="37820">
                  <c:v>37.819999999999993</c:v>
                </c:pt>
                <c:pt idx="37821">
                  <c:v>37.821000000000026</c:v>
                </c:pt>
                <c:pt idx="37822">
                  <c:v>37.822000000000003</c:v>
                </c:pt>
                <c:pt idx="37823">
                  <c:v>37.823000000000036</c:v>
                </c:pt>
                <c:pt idx="37824">
                  <c:v>37.824000000000012</c:v>
                </c:pt>
                <c:pt idx="37825">
                  <c:v>37.825000000000045</c:v>
                </c:pt>
                <c:pt idx="37826">
                  <c:v>37.826000000000022</c:v>
                </c:pt>
                <c:pt idx="37827">
                  <c:v>37.826999999999998</c:v>
                </c:pt>
                <c:pt idx="37828">
                  <c:v>37.828000000000031</c:v>
                </c:pt>
                <c:pt idx="37829">
                  <c:v>37.829000000000008</c:v>
                </c:pt>
                <c:pt idx="37830">
                  <c:v>37.830000000000041</c:v>
                </c:pt>
                <c:pt idx="37831">
                  <c:v>37.831000000000017</c:v>
                </c:pt>
                <c:pt idx="37832">
                  <c:v>37.831999999999994</c:v>
                </c:pt>
                <c:pt idx="37833">
                  <c:v>37.833000000000027</c:v>
                </c:pt>
                <c:pt idx="37834">
                  <c:v>37.834000000000003</c:v>
                </c:pt>
                <c:pt idx="37835">
                  <c:v>37.835000000000036</c:v>
                </c:pt>
                <c:pt idx="37836">
                  <c:v>37.836000000000013</c:v>
                </c:pt>
                <c:pt idx="37837">
                  <c:v>37.837000000000046</c:v>
                </c:pt>
                <c:pt idx="37838">
                  <c:v>37.838000000000022</c:v>
                </c:pt>
                <c:pt idx="37839">
                  <c:v>37.838999999999999</c:v>
                </c:pt>
                <c:pt idx="37840">
                  <c:v>37.840000000000032</c:v>
                </c:pt>
                <c:pt idx="37841">
                  <c:v>37.841000000000008</c:v>
                </c:pt>
                <c:pt idx="37842">
                  <c:v>37.842000000000041</c:v>
                </c:pt>
                <c:pt idx="37843">
                  <c:v>37.843000000000018</c:v>
                </c:pt>
                <c:pt idx="37844">
                  <c:v>37.843999999999994</c:v>
                </c:pt>
                <c:pt idx="37845">
                  <c:v>37.845000000000027</c:v>
                </c:pt>
                <c:pt idx="37846">
                  <c:v>37.846000000000004</c:v>
                </c:pt>
                <c:pt idx="37847">
                  <c:v>37.847000000000037</c:v>
                </c:pt>
                <c:pt idx="37848">
                  <c:v>37.848000000000013</c:v>
                </c:pt>
                <c:pt idx="37849">
                  <c:v>37.849000000000046</c:v>
                </c:pt>
                <c:pt idx="37850">
                  <c:v>37.850000000000023</c:v>
                </c:pt>
                <c:pt idx="37851">
                  <c:v>37.850999999999999</c:v>
                </c:pt>
                <c:pt idx="37852">
                  <c:v>37.852000000000032</c:v>
                </c:pt>
                <c:pt idx="37853">
                  <c:v>37.853000000000009</c:v>
                </c:pt>
                <c:pt idx="37854">
                  <c:v>37.854000000000042</c:v>
                </c:pt>
                <c:pt idx="37855">
                  <c:v>37.855000000000018</c:v>
                </c:pt>
                <c:pt idx="37856">
                  <c:v>37.855999999999995</c:v>
                </c:pt>
                <c:pt idx="37857">
                  <c:v>37.857000000000028</c:v>
                </c:pt>
                <c:pt idx="37858">
                  <c:v>37.858000000000004</c:v>
                </c:pt>
                <c:pt idx="37859">
                  <c:v>37.859000000000037</c:v>
                </c:pt>
                <c:pt idx="37860">
                  <c:v>37.860000000000014</c:v>
                </c:pt>
                <c:pt idx="37861">
                  <c:v>37.86099999999999</c:v>
                </c:pt>
                <c:pt idx="37862">
                  <c:v>37.862000000000023</c:v>
                </c:pt>
                <c:pt idx="37863">
                  <c:v>37.863</c:v>
                </c:pt>
                <c:pt idx="37864">
                  <c:v>37.864000000000033</c:v>
                </c:pt>
                <c:pt idx="37865">
                  <c:v>37.865000000000009</c:v>
                </c:pt>
                <c:pt idx="37866">
                  <c:v>37.866000000000042</c:v>
                </c:pt>
                <c:pt idx="37867">
                  <c:v>37.867000000000019</c:v>
                </c:pt>
                <c:pt idx="37868">
                  <c:v>37.867999999999995</c:v>
                </c:pt>
                <c:pt idx="37869">
                  <c:v>37.869000000000028</c:v>
                </c:pt>
                <c:pt idx="37870">
                  <c:v>37.870000000000005</c:v>
                </c:pt>
                <c:pt idx="37871">
                  <c:v>37.871000000000038</c:v>
                </c:pt>
                <c:pt idx="37872">
                  <c:v>37.872000000000014</c:v>
                </c:pt>
                <c:pt idx="37873">
                  <c:v>37.87299999999999</c:v>
                </c:pt>
                <c:pt idx="37874">
                  <c:v>37.874000000000024</c:v>
                </c:pt>
                <c:pt idx="37875">
                  <c:v>37.875</c:v>
                </c:pt>
                <c:pt idx="37876">
                  <c:v>37.876000000000033</c:v>
                </c:pt>
                <c:pt idx="37877">
                  <c:v>37.87700000000001</c:v>
                </c:pt>
                <c:pt idx="37878">
                  <c:v>37.878000000000043</c:v>
                </c:pt>
                <c:pt idx="37879">
                  <c:v>37.879000000000019</c:v>
                </c:pt>
                <c:pt idx="37880">
                  <c:v>37.879999999999995</c:v>
                </c:pt>
                <c:pt idx="37881">
                  <c:v>37.881000000000029</c:v>
                </c:pt>
                <c:pt idx="37882">
                  <c:v>37.882000000000005</c:v>
                </c:pt>
                <c:pt idx="37883">
                  <c:v>37.883000000000038</c:v>
                </c:pt>
                <c:pt idx="37884">
                  <c:v>37.884000000000015</c:v>
                </c:pt>
                <c:pt idx="37885">
                  <c:v>37.884999999999991</c:v>
                </c:pt>
                <c:pt idx="37886">
                  <c:v>37.886000000000024</c:v>
                </c:pt>
                <c:pt idx="37887">
                  <c:v>37.887</c:v>
                </c:pt>
                <c:pt idx="37888">
                  <c:v>37.888000000000034</c:v>
                </c:pt>
                <c:pt idx="37889">
                  <c:v>37.88900000000001</c:v>
                </c:pt>
                <c:pt idx="37890">
                  <c:v>37.890000000000043</c:v>
                </c:pt>
                <c:pt idx="37891">
                  <c:v>37.89100000000002</c:v>
                </c:pt>
                <c:pt idx="37892">
                  <c:v>37.891999999999996</c:v>
                </c:pt>
                <c:pt idx="37893">
                  <c:v>37.893000000000029</c:v>
                </c:pt>
                <c:pt idx="37894">
                  <c:v>37.894000000000005</c:v>
                </c:pt>
                <c:pt idx="37895">
                  <c:v>37.895000000000039</c:v>
                </c:pt>
                <c:pt idx="37896">
                  <c:v>37.896000000000015</c:v>
                </c:pt>
                <c:pt idx="37897">
                  <c:v>37.896999999999991</c:v>
                </c:pt>
                <c:pt idx="37898">
                  <c:v>37.898000000000025</c:v>
                </c:pt>
                <c:pt idx="37899">
                  <c:v>37.899000000000001</c:v>
                </c:pt>
                <c:pt idx="37900">
                  <c:v>37.900000000000034</c:v>
                </c:pt>
                <c:pt idx="37901">
                  <c:v>37.90100000000001</c:v>
                </c:pt>
                <c:pt idx="37902">
                  <c:v>37.902000000000044</c:v>
                </c:pt>
                <c:pt idx="37903">
                  <c:v>37.90300000000002</c:v>
                </c:pt>
                <c:pt idx="37904">
                  <c:v>37.903999999999996</c:v>
                </c:pt>
                <c:pt idx="37905">
                  <c:v>37.90500000000003</c:v>
                </c:pt>
                <c:pt idx="37906">
                  <c:v>37.906000000000006</c:v>
                </c:pt>
                <c:pt idx="37907">
                  <c:v>37.907000000000039</c:v>
                </c:pt>
                <c:pt idx="37908">
                  <c:v>37.908000000000015</c:v>
                </c:pt>
                <c:pt idx="37909">
                  <c:v>37.908999999999992</c:v>
                </c:pt>
                <c:pt idx="37910">
                  <c:v>37.910000000000025</c:v>
                </c:pt>
                <c:pt idx="37911">
                  <c:v>37.911000000000001</c:v>
                </c:pt>
                <c:pt idx="37912">
                  <c:v>37.912000000000035</c:v>
                </c:pt>
                <c:pt idx="37913">
                  <c:v>37.913000000000011</c:v>
                </c:pt>
                <c:pt idx="37914">
                  <c:v>37.914000000000044</c:v>
                </c:pt>
                <c:pt idx="37915">
                  <c:v>37.91500000000002</c:v>
                </c:pt>
                <c:pt idx="37916">
                  <c:v>37.915999999999997</c:v>
                </c:pt>
                <c:pt idx="37917">
                  <c:v>37.91700000000003</c:v>
                </c:pt>
                <c:pt idx="37918">
                  <c:v>37.918000000000006</c:v>
                </c:pt>
                <c:pt idx="37919">
                  <c:v>37.91900000000004</c:v>
                </c:pt>
                <c:pt idx="37920">
                  <c:v>37.920000000000016</c:v>
                </c:pt>
                <c:pt idx="37921">
                  <c:v>37.920999999999992</c:v>
                </c:pt>
                <c:pt idx="37922">
                  <c:v>37.922000000000025</c:v>
                </c:pt>
                <c:pt idx="37923">
                  <c:v>37.923000000000002</c:v>
                </c:pt>
                <c:pt idx="37924">
                  <c:v>37.924000000000035</c:v>
                </c:pt>
                <c:pt idx="37925">
                  <c:v>37.925000000000011</c:v>
                </c:pt>
                <c:pt idx="37926">
                  <c:v>37.926000000000045</c:v>
                </c:pt>
                <c:pt idx="37927">
                  <c:v>37.927000000000021</c:v>
                </c:pt>
                <c:pt idx="37928">
                  <c:v>37.927999999999997</c:v>
                </c:pt>
                <c:pt idx="37929">
                  <c:v>37.92900000000003</c:v>
                </c:pt>
                <c:pt idx="37930">
                  <c:v>37.930000000000007</c:v>
                </c:pt>
                <c:pt idx="37931">
                  <c:v>37.93100000000004</c:v>
                </c:pt>
                <c:pt idx="37932">
                  <c:v>37.932000000000016</c:v>
                </c:pt>
                <c:pt idx="37933">
                  <c:v>37.932999999999993</c:v>
                </c:pt>
                <c:pt idx="37934">
                  <c:v>37.934000000000026</c:v>
                </c:pt>
                <c:pt idx="37935">
                  <c:v>37.935000000000002</c:v>
                </c:pt>
                <c:pt idx="37936">
                  <c:v>37.936000000000035</c:v>
                </c:pt>
                <c:pt idx="37937">
                  <c:v>37.937000000000012</c:v>
                </c:pt>
                <c:pt idx="37938">
                  <c:v>37.938000000000045</c:v>
                </c:pt>
                <c:pt idx="37939">
                  <c:v>37.939000000000021</c:v>
                </c:pt>
                <c:pt idx="37940">
                  <c:v>37.94</c:v>
                </c:pt>
                <c:pt idx="37941">
                  <c:v>37.941000000000031</c:v>
                </c:pt>
                <c:pt idx="37942">
                  <c:v>37.942000000000007</c:v>
                </c:pt>
                <c:pt idx="37943">
                  <c:v>37.94300000000004</c:v>
                </c:pt>
                <c:pt idx="37944">
                  <c:v>37.944000000000017</c:v>
                </c:pt>
                <c:pt idx="37945">
                  <c:v>37.944999999999993</c:v>
                </c:pt>
                <c:pt idx="37946">
                  <c:v>37.946000000000026</c:v>
                </c:pt>
                <c:pt idx="37947">
                  <c:v>37.947000000000003</c:v>
                </c:pt>
                <c:pt idx="37948">
                  <c:v>37.948000000000036</c:v>
                </c:pt>
                <c:pt idx="37949">
                  <c:v>37.949000000000012</c:v>
                </c:pt>
                <c:pt idx="37950">
                  <c:v>37.950000000000045</c:v>
                </c:pt>
                <c:pt idx="37951">
                  <c:v>37.951000000000022</c:v>
                </c:pt>
                <c:pt idx="37952">
                  <c:v>37.951999999999998</c:v>
                </c:pt>
                <c:pt idx="37953">
                  <c:v>37.953000000000031</c:v>
                </c:pt>
                <c:pt idx="37954">
                  <c:v>37.954000000000008</c:v>
                </c:pt>
                <c:pt idx="37955">
                  <c:v>37.955000000000041</c:v>
                </c:pt>
                <c:pt idx="37956">
                  <c:v>37.956000000000017</c:v>
                </c:pt>
                <c:pt idx="37957">
                  <c:v>37.956999999999994</c:v>
                </c:pt>
                <c:pt idx="37958">
                  <c:v>37.958000000000027</c:v>
                </c:pt>
                <c:pt idx="37959">
                  <c:v>37.959000000000003</c:v>
                </c:pt>
                <c:pt idx="37960">
                  <c:v>37.960000000000036</c:v>
                </c:pt>
                <c:pt idx="37961">
                  <c:v>37.961000000000013</c:v>
                </c:pt>
                <c:pt idx="37962">
                  <c:v>37.962000000000046</c:v>
                </c:pt>
                <c:pt idx="37963">
                  <c:v>37.963000000000022</c:v>
                </c:pt>
                <c:pt idx="37964">
                  <c:v>37.963999999999999</c:v>
                </c:pt>
                <c:pt idx="37965">
                  <c:v>37.965000000000032</c:v>
                </c:pt>
                <c:pt idx="37966">
                  <c:v>37.966000000000008</c:v>
                </c:pt>
                <c:pt idx="37967">
                  <c:v>37.967000000000041</c:v>
                </c:pt>
                <c:pt idx="37968">
                  <c:v>37.968000000000018</c:v>
                </c:pt>
                <c:pt idx="37969">
                  <c:v>37.968999999999994</c:v>
                </c:pt>
                <c:pt idx="37970">
                  <c:v>37.970000000000027</c:v>
                </c:pt>
                <c:pt idx="37971">
                  <c:v>37.971000000000004</c:v>
                </c:pt>
                <c:pt idx="37972">
                  <c:v>37.972000000000037</c:v>
                </c:pt>
                <c:pt idx="37973">
                  <c:v>37.973000000000013</c:v>
                </c:pt>
                <c:pt idx="37974">
                  <c:v>37.974000000000046</c:v>
                </c:pt>
                <c:pt idx="37975">
                  <c:v>37.975000000000023</c:v>
                </c:pt>
                <c:pt idx="37976">
                  <c:v>37.975999999999999</c:v>
                </c:pt>
                <c:pt idx="37977">
                  <c:v>37.977000000000032</c:v>
                </c:pt>
                <c:pt idx="37978">
                  <c:v>37.978000000000009</c:v>
                </c:pt>
                <c:pt idx="37979">
                  <c:v>37.979000000000042</c:v>
                </c:pt>
                <c:pt idx="37980">
                  <c:v>37.980000000000018</c:v>
                </c:pt>
                <c:pt idx="37981">
                  <c:v>37.980999999999995</c:v>
                </c:pt>
                <c:pt idx="37982">
                  <c:v>37.982000000000028</c:v>
                </c:pt>
                <c:pt idx="37983">
                  <c:v>37.983000000000004</c:v>
                </c:pt>
                <c:pt idx="37984">
                  <c:v>37.984000000000037</c:v>
                </c:pt>
                <c:pt idx="37985">
                  <c:v>37.985000000000014</c:v>
                </c:pt>
                <c:pt idx="37986">
                  <c:v>37.98599999999999</c:v>
                </c:pt>
                <c:pt idx="37987">
                  <c:v>37.987000000000023</c:v>
                </c:pt>
                <c:pt idx="37988">
                  <c:v>37.988</c:v>
                </c:pt>
                <c:pt idx="37989">
                  <c:v>37.989000000000033</c:v>
                </c:pt>
                <c:pt idx="37990">
                  <c:v>37.990000000000009</c:v>
                </c:pt>
                <c:pt idx="37991">
                  <c:v>37.991000000000042</c:v>
                </c:pt>
                <c:pt idx="37992">
                  <c:v>37.992000000000019</c:v>
                </c:pt>
                <c:pt idx="37993">
                  <c:v>37.992999999999995</c:v>
                </c:pt>
                <c:pt idx="37994">
                  <c:v>37.994000000000028</c:v>
                </c:pt>
                <c:pt idx="37995">
                  <c:v>37.995000000000005</c:v>
                </c:pt>
                <c:pt idx="37996">
                  <c:v>37.996000000000038</c:v>
                </c:pt>
                <c:pt idx="37997">
                  <c:v>37.997000000000014</c:v>
                </c:pt>
                <c:pt idx="37998">
                  <c:v>37.99799999999999</c:v>
                </c:pt>
                <c:pt idx="37999">
                  <c:v>37.999000000000024</c:v>
                </c:pt>
                <c:pt idx="38000">
                  <c:v>38</c:v>
                </c:pt>
                <c:pt idx="38001">
                  <c:v>38.001000000000033</c:v>
                </c:pt>
                <c:pt idx="38002">
                  <c:v>38.00200000000001</c:v>
                </c:pt>
                <c:pt idx="38003">
                  <c:v>38.003000000000043</c:v>
                </c:pt>
                <c:pt idx="38004">
                  <c:v>38.004000000000019</c:v>
                </c:pt>
                <c:pt idx="38005">
                  <c:v>38.004999999999995</c:v>
                </c:pt>
                <c:pt idx="38006">
                  <c:v>38.006000000000029</c:v>
                </c:pt>
                <c:pt idx="38007">
                  <c:v>38.007000000000005</c:v>
                </c:pt>
                <c:pt idx="38008">
                  <c:v>38.008000000000038</c:v>
                </c:pt>
                <c:pt idx="38009">
                  <c:v>38.009000000000015</c:v>
                </c:pt>
                <c:pt idx="38010">
                  <c:v>38.009999999999991</c:v>
                </c:pt>
                <c:pt idx="38011">
                  <c:v>38.011000000000024</c:v>
                </c:pt>
                <c:pt idx="38012">
                  <c:v>38.012</c:v>
                </c:pt>
                <c:pt idx="38013">
                  <c:v>38.013000000000034</c:v>
                </c:pt>
                <c:pt idx="38014">
                  <c:v>38.01400000000001</c:v>
                </c:pt>
                <c:pt idx="38015">
                  <c:v>38.015000000000043</c:v>
                </c:pt>
                <c:pt idx="38016">
                  <c:v>38.01600000000002</c:v>
                </c:pt>
                <c:pt idx="38017">
                  <c:v>38.016999999999996</c:v>
                </c:pt>
                <c:pt idx="38018">
                  <c:v>38.018000000000029</c:v>
                </c:pt>
                <c:pt idx="38019">
                  <c:v>38.019000000000005</c:v>
                </c:pt>
                <c:pt idx="38020">
                  <c:v>38.020000000000039</c:v>
                </c:pt>
                <c:pt idx="38021">
                  <c:v>38.021000000000015</c:v>
                </c:pt>
                <c:pt idx="38022">
                  <c:v>38.021999999999991</c:v>
                </c:pt>
                <c:pt idx="38023">
                  <c:v>38.023000000000025</c:v>
                </c:pt>
                <c:pt idx="38024">
                  <c:v>38.024000000000001</c:v>
                </c:pt>
                <c:pt idx="38025">
                  <c:v>38.025000000000034</c:v>
                </c:pt>
                <c:pt idx="38026">
                  <c:v>38.02600000000001</c:v>
                </c:pt>
                <c:pt idx="38027">
                  <c:v>38.027000000000044</c:v>
                </c:pt>
                <c:pt idx="38028">
                  <c:v>38.02800000000002</c:v>
                </c:pt>
                <c:pt idx="38029">
                  <c:v>38.028999999999996</c:v>
                </c:pt>
                <c:pt idx="38030">
                  <c:v>38.03000000000003</c:v>
                </c:pt>
                <c:pt idx="38031">
                  <c:v>38.031000000000006</c:v>
                </c:pt>
                <c:pt idx="38032">
                  <c:v>38.032000000000039</c:v>
                </c:pt>
                <c:pt idx="38033">
                  <c:v>38.033000000000015</c:v>
                </c:pt>
                <c:pt idx="38034">
                  <c:v>38.033999999999992</c:v>
                </c:pt>
                <c:pt idx="38035">
                  <c:v>38.035000000000025</c:v>
                </c:pt>
                <c:pt idx="38036">
                  <c:v>38.036000000000001</c:v>
                </c:pt>
                <c:pt idx="38037">
                  <c:v>38.037000000000035</c:v>
                </c:pt>
                <c:pt idx="38038">
                  <c:v>38.038000000000011</c:v>
                </c:pt>
                <c:pt idx="38039">
                  <c:v>38.039000000000044</c:v>
                </c:pt>
                <c:pt idx="38040">
                  <c:v>38.04000000000002</c:v>
                </c:pt>
                <c:pt idx="38041">
                  <c:v>38.040999999999997</c:v>
                </c:pt>
                <c:pt idx="38042">
                  <c:v>38.04200000000003</c:v>
                </c:pt>
                <c:pt idx="38043">
                  <c:v>38.043000000000006</c:v>
                </c:pt>
                <c:pt idx="38044">
                  <c:v>38.04400000000004</c:v>
                </c:pt>
                <c:pt idx="38045">
                  <c:v>38.045000000000016</c:v>
                </c:pt>
                <c:pt idx="38046">
                  <c:v>38.045999999999992</c:v>
                </c:pt>
                <c:pt idx="38047">
                  <c:v>38.047000000000025</c:v>
                </c:pt>
                <c:pt idx="38048">
                  <c:v>38.048000000000002</c:v>
                </c:pt>
                <c:pt idx="38049">
                  <c:v>38.049000000000035</c:v>
                </c:pt>
                <c:pt idx="38050">
                  <c:v>38.050000000000011</c:v>
                </c:pt>
                <c:pt idx="38051">
                  <c:v>38.051000000000045</c:v>
                </c:pt>
                <c:pt idx="38052">
                  <c:v>38.052000000000021</c:v>
                </c:pt>
                <c:pt idx="38053">
                  <c:v>38.052999999999997</c:v>
                </c:pt>
                <c:pt idx="38054">
                  <c:v>38.05400000000003</c:v>
                </c:pt>
                <c:pt idx="38055">
                  <c:v>38.055000000000007</c:v>
                </c:pt>
                <c:pt idx="38056">
                  <c:v>38.05600000000004</c:v>
                </c:pt>
                <c:pt idx="38057">
                  <c:v>38.057000000000016</c:v>
                </c:pt>
                <c:pt idx="38058">
                  <c:v>38.057999999999993</c:v>
                </c:pt>
                <c:pt idx="38059">
                  <c:v>38.059000000000026</c:v>
                </c:pt>
                <c:pt idx="38060">
                  <c:v>38.06</c:v>
                </c:pt>
                <c:pt idx="38061">
                  <c:v>38.061000000000035</c:v>
                </c:pt>
                <c:pt idx="38062">
                  <c:v>38.062000000000012</c:v>
                </c:pt>
                <c:pt idx="38063">
                  <c:v>38.063000000000045</c:v>
                </c:pt>
                <c:pt idx="38064">
                  <c:v>38.064000000000021</c:v>
                </c:pt>
                <c:pt idx="38065">
                  <c:v>38.064999999999998</c:v>
                </c:pt>
                <c:pt idx="38066">
                  <c:v>38.066000000000031</c:v>
                </c:pt>
                <c:pt idx="38067">
                  <c:v>38.067000000000007</c:v>
                </c:pt>
                <c:pt idx="38068">
                  <c:v>38.06800000000004</c:v>
                </c:pt>
                <c:pt idx="38069">
                  <c:v>38.069000000000017</c:v>
                </c:pt>
                <c:pt idx="38070">
                  <c:v>38.069999999999993</c:v>
                </c:pt>
                <c:pt idx="38071">
                  <c:v>38.071000000000026</c:v>
                </c:pt>
                <c:pt idx="38072">
                  <c:v>38.072000000000003</c:v>
                </c:pt>
                <c:pt idx="38073">
                  <c:v>38.073000000000036</c:v>
                </c:pt>
                <c:pt idx="38074">
                  <c:v>38.074000000000012</c:v>
                </c:pt>
                <c:pt idx="38075">
                  <c:v>38.075000000000045</c:v>
                </c:pt>
                <c:pt idx="38076">
                  <c:v>38.076000000000022</c:v>
                </c:pt>
                <c:pt idx="38077">
                  <c:v>38.076999999999998</c:v>
                </c:pt>
                <c:pt idx="38078">
                  <c:v>38.078000000000031</c:v>
                </c:pt>
                <c:pt idx="38079">
                  <c:v>38.079000000000008</c:v>
                </c:pt>
                <c:pt idx="38080">
                  <c:v>38.080000000000041</c:v>
                </c:pt>
                <c:pt idx="38081">
                  <c:v>38.081000000000017</c:v>
                </c:pt>
                <c:pt idx="38082">
                  <c:v>38.081999999999994</c:v>
                </c:pt>
                <c:pt idx="38083">
                  <c:v>38.083000000000027</c:v>
                </c:pt>
                <c:pt idx="38084">
                  <c:v>38.084000000000003</c:v>
                </c:pt>
                <c:pt idx="38085">
                  <c:v>38.085000000000036</c:v>
                </c:pt>
                <c:pt idx="38086">
                  <c:v>38.086000000000013</c:v>
                </c:pt>
                <c:pt idx="38087">
                  <c:v>38.087000000000046</c:v>
                </c:pt>
                <c:pt idx="38088">
                  <c:v>38.088000000000022</c:v>
                </c:pt>
                <c:pt idx="38089">
                  <c:v>38.088999999999999</c:v>
                </c:pt>
                <c:pt idx="38090">
                  <c:v>38.090000000000032</c:v>
                </c:pt>
                <c:pt idx="38091">
                  <c:v>38.091000000000008</c:v>
                </c:pt>
                <c:pt idx="38092">
                  <c:v>38.092000000000041</c:v>
                </c:pt>
                <c:pt idx="38093">
                  <c:v>38.093000000000018</c:v>
                </c:pt>
                <c:pt idx="38094">
                  <c:v>38.093999999999994</c:v>
                </c:pt>
                <c:pt idx="38095">
                  <c:v>38.095000000000027</c:v>
                </c:pt>
                <c:pt idx="38096">
                  <c:v>38.096000000000004</c:v>
                </c:pt>
                <c:pt idx="38097">
                  <c:v>38.097000000000037</c:v>
                </c:pt>
                <c:pt idx="38098">
                  <c:v>38.098000000000013</c:v>
                </c:pt>
                <c:pt idx="38099">
                  <c:v>38.099000000000046</c:v>
                </c:pt>
                <c:pt idx="38100">
                  <c:v>38.100000000000023</c:v>
                </c:pt>
                <c:pt idx="38101">
                  <c:v>38.100999999999999</c:v>
                </c:pt>
                <c:pt idx="38102">
                  <c:v>38.102000000000032</c:v>
                </c:pt>
                <c:pt idx="38103">
                  <c:v>38.103000000000009</c:v>
                </c:pt>
                <c:pt idx="38104">
                  <c:v>38.104000000000042</c:v>
                </c:pt>
                <c:pt idx="38105">
                  <c:v>38.105000000000018</c:v>
                </c:pt>
                <c:pt idx="38106">
                  <c:v>38.105999999999995</c:v>
                </c:pt>
                <c:pt idx="38107">
                  <c:v>38.107000000000028</c:v>
                </c:pt>
                <c:pt idx="38108">
                  <c:v>38.108000000000004</c:v>
                </c:pt>
                <c:pt idx="38109">
                  <c:v>38.109000000000037</c:v>
                </c:pt>
                <c:pt idx="38110">
                  <c:v>38.110000000000014</c:v>
                </c:pt>
                <c:pt idx="38111">
                  <c:v>38.11099999999999</c:v>
                </c:pt>
                <c:pt idx="38112">
                  <c:v>38.112000000000023</c:v>
                </c:pt>
                <c:pt idx="38113">
                  <c:v>38.113</c:v>
                </c:pt>
                <c:pt idx="38114">
                  <c:v>38.114000000000033</c:v>
                </c:pt>
                <c:pt idx="38115">
                  <c:v>38.115000000000009</c:v>
                </c:pt>
                <c:pt idx="38116">
                  <c:v>38.116000000000042</c:v>
                </c:pt>
                <c:pt idx="38117">
                  <c:v>38.117000000000019</c:v>
                </c:pt>
                <c:pt idx="38118">
                  <c:v>38.117999999999995</c:v>
                </c:pt>
                <c:pt idx="38119">
                  <c:v>38.119000000000028</c:v>
                </c:pt>
                <c:pt idx="38120">
                  <c:v>38.120000000000005</c:v>
                </c:pt>
                <c:pt idx="38121">
                  <c:v>38.121000000000038</c:v>
                </c:pt>
                <c:pt idx="38122">
                  <c:v>38.122000000000014</c:v>
                </c:pt>
                <c:pt idx="38123">
                  <c:v>38.12299999999999</c:v>
                </c:pt>
                <c:pt idx="38124">
                  <c:v>38.124000000000024</c:v>
                </c:pt>
                <c:pt idx="38125">
                  <c:v>38.125</c:v>
                </c:pt>
                <c:pt idx="38126">
                  <c:v>38.126000000000033</c:v>
                </c:pt>
                <c:pt idx="38127">
                  <c:v>38.12700000000001</c:v>
                </c:pt>
                <c:pt idx="38128">
                  <c:v>38.128000000000043</c:v>
                </c:pt>
                <c:pt idx="38129">
                  <c:v>38.129000000000019</c:v>
                </c:pt>
                <c:pt idx="38130">
                  <c:v>38.129999999999995</c:v>
                </c:pt>
                <c:pt idx="38131">
                  <c:v>38.131000000000029</c:v>
                </c:pt>
                <c:pt idx="38132">
                  <c:v>38.132000000000005</c:v>
                </c:pt>
                <c:pt idx="38133">
                  <c:v>38.133000000000038</c:v>
                </c:pt>
                <c:pt idx="38134">
                  <c:v>38.134000000000015</c:v>
                </c:pt>
                <c:pt idx="38135">
                  <c:v>38.134999999999991</c:v>
                </c:pt>
                <c:pt idx="38136">
                  <c:v>38.136000000000024</c:v>
                </c:pt>
                <c:pt idx="38137">
                  <c:v>38.137</c:v>
                </c:pt>
                <c:pt idx="38138">
                  <c:v>38.138000000000034</c:v>
                </c:pt>
                <c:pt idx="38139">
                  <c:v>38.13900000000001</c:v>
                </c:pt>
                <c:pt idx="38140">
                  <c:v>38.140000000000043</c:v>
                </c:pt>
                <c:pt idx="38141">
                  <c:v>38.14100000000002</c:v>
                </c:pt>
                <c:pt idx="38142">
                  <c:v>38.141999999999996</c:v>
                </c:pt>
                <c:pt idx="38143">
                  <c:v>38.143000000000029</c:v>
                </c:pt>
                <c:pt idx="38144">
                  <c:v>38.144000000000005</c:v>
                </c:pt>
                <c:pt idx="38145">
                  <c:v>38.145000000000039</c:v>
                </c:pt>
                <c:pt idx="38146">
                  <c:v>38.146000000000015</c:v>
                </c:pt>
                <c:pt idx="38147">
                  <c:v>38.146999999999991</c:v>
                </c:pt>
                <c:pt idx="38148">
                  <c:v>38.148000000000025</c:v>
                </c:pt>
                <c:pt idx="38149">
                  <c:v>38.149000000000001</c:v>
                </c:pt>
                <c:pt idx="38150">
                  <c:v>38.150000000000034</c:v>
                </c:pt>
                <c:pt idx="38151">
                  <c:v>38.15100000000001</c:v>
                </c:pt>
                <c:pt idx="38152">
                  <c:v>38.152000000000044</c:v>
                </c:pt>
                <c:pt idx="38153">
                  <c:v>38.15300000000002</c:v>
                </c:pt>
                <c:pt idx="38154">
                  <c:v>38.153999999999996</c:v>
                </c:pt>
                <c:pt idx="38155">
                  <c:v>38.15500000000003</c:v>
                </c:pt>
                <c:pt idx="38156">
                  <c:v>38.156000000000006</c:v>
                </c:pt>
                <c:pt idx="38157">
                  <c:v>38.157000000000039</c:v>
                </c:pt>
                <c:pt idx="38158">
                  <c:v>38.158000000000015</c:v>
                </c:pt>
                <c:pt idx="38159">
                  <c:v>38.158999999999992</c:v>
                </c:pt>
                <c:pt idx="38160">
                  <c:v>38.160000000000025</c:v>
                </c:pt>
                <c:pt idx="38161">
                  <c:v>38.161000000000001</c:v>
                </c:pt>
                <c:pt idx="38162">
                  <c:v>38.162000000000035</c:v>
                </c:pt>
                <c:pt idx="38163">
                  <c:v>38.163000000000011</c:v>
                </c:pt>
                <c:pt idx="38164">
                  <c:v>38.164000000000044</c:v>
                </c:pt>
                <c:pt idx="38165">
                  <c:v>38.16500000000002</c:v>
                </c:pt>
                <c:pt idx="38166">
                  <c:v>38.165999999999997</c:v>
                </c:pt>
                <c:pt idx="38167">
                  <c:v>38.16700000000003</c:v>
                </c:pt>
                <c:pt idx="38168">
                  <c:v>38.168000000000006</c:v>
                </c:pt>
                <c:pt idx="38169">
                  <c:v>38.16900000000004</c:v>
                </c:pt>
                <c:pt idx="38170">
                  <c:v>38.170000000000016</c:v>
                </c:pt>
                <c:pt idx="38171">
                  <c:v>38.170999999999992</c:v>
                </c:pt>
                <c:pt idx="38172">
                  <c:v>38.172000000000025</c:v>
                </c:pt>
                <c:pt idx="38173">
                  <c:v>38.173000000000002</c:v>
                </c:pt>
                <c:pt idx="38174">
                  <c:v>38.174000000000035</c:v>
                </c:pt>
                <c:pt idx="38175">
                  <c:v>38.175000000000011</c:v>
                </c:pt>
                <c:pt idx="38176">
                  <c:v>38.176000000000045</c:v>
                </c:pt>
                <c:pt idx="38177">
                  <c:v>38.177000000000021</c:v>
                </c:pt>
                <c:pt idx="38178">
                  <c:v>38.177999999999997</c:v>
                </c:pt>
                <c:pt idx="38179">
                  <c:v>38.17900000000003</c:v>
                </c:pt>
                <c:pt idx="38180">
                  <c:v>38.180000000000007</c:v>
                </c:pt>
                <c:pt idx="38181">
                  <c:v>38.18100000000004</c:v>
                </c:pt>
                <c:pt idx="38182">
                  <c:v>38.182000000000016</c:v>
                </c:pt>
                <c:pt idx="38183">
                  <c:v>38.182999999999993</c:v>
                </c:pt>
                <c:pt idx="38184">
                  <c:v>38.184000000000026</c:v>
                </c:pt>
                <c:pt idx="38185">
                  <c:v>38.185000000000002</c:v>
                </c:pt>
                <c:pt idx="38186">
                  <c:v>38.186000000000035</c:v>
                </c:pt>
                <c:pt idx="38187">
                  <c:v>38.187000000000012</c:v>
                </c:pt>
                <c:pt idx="38188">
                  <c:v>38.188000000000045</c:v>
                </c:pt>
                <c:pt idx="38189">
                  <c:v>38.189000000000021</c:v>
                </c:pt>
                <c:pt idx="38190">
                  <c:v>38.19</c:v>
                </c:pt>
                <c:pt idx="38191">
                  <c:v>38.191000000000031</c:v>
                </c:pt>
                <c:pt idx="38192">
                  <c:v>38.192000000000007</c:v>
                </c:pt>
                <c:pt idx="38193">
                  <c:v>38.19300000000004</c:v>
                </c:pt>
                <c:pt idx="38194">
                  <c:v>38.194000000000017</c:v>
                </c:pt>
                <c:pt idx="38195">
                  <c:v>38.194999999999993</c:v>
                </c:pt>
                <c:pt idx="38196">
                  <c:v>38.196000000000026</c:v>
                </c:pt>
                <c:pt idx="38197">
                  <c:v>38.197000000000003</c:v>
                </c:pt>
                <c:pt idx="38198">
                  <c:v>38.198000000000036</c:v>
                </c:pt>
                <c:pt idx="38199">
                  <c:v>38.199000000000012</c:v>
                </c:pt>
                <c:pt idx="38200">
                  <c:v>38.200000000000045</c:v>
                </c:pt>
                <c:pt idx="38201">
                  <c:v>38.201000000000022</c:v>
                </c:pt>
                <c:pt idx="38202">
                  <c:v>38.201999999999998</c:v>
                </c:pt>
                <c:pt idx="38203">
                  <c:v>38.203000000000031</c:v>
                </c:pt>
                <c:pt idx="38204">
                  <c:v>38.204000000000008</c:v>
                </c:pt>
                <c:pt idx="38205">
                  <c:v>38.205000000000041</c:v>
                </c:pt>
                <c:pt idx="38206">
                  <c:v>38.206000000000017</c:v>
                </c:pt>
                <c:pt idx="38207">
                  <c:v>38.206999999999994</c:v>
                </c:pt>
                <c:pt idx="38208">
                  <c:v>38.208000000000027</c:v>
                </c:pt>
                <c:pt idx="38209">
                  <c:v>38.209000000000003</c:v>
                </c:pt>
                <c:pt idx="38210">
                  <c:v>38.210000000000036</c:v>
                </c:pt>
                <c:pt idx="38211">
                  <c:v>38.211000000000013</c:v>
                </c:pt>
                <c:pt idx="38212">
                  <c:v>38.212000000000046</c:v>
                </c:pt>
                <c:pt idx="38213">
                  <c:v>38.213000000000022</c:v>
                </c:pt>
                <c:pt idx="38214">
                  <c:v>38.213999999999999</c:v>
                </c:pt>
                <c:pt idx="38215">
                  <c:v>38.215000000000032</c:v>
                </c:pt>
                <c:pt idx="38216">
                  <c:v>38.216000000000008</c:v>
                </c:pt>
                <c:pt idx="38217">
                  <c:v>38.217000000000041</c:v>
                </c:pt>
                <c:pt idx="38218">
                  <c:v>38.218000000000018</c:v>
                </c:pt>
                <c:pt idx="38219">
                  <c:v>38.218999999999994</c:v>
                </c:pt>
                <c:pt idx="38220">
                  <c:v>38.220000000000027</c:v>
                </c:pt>
                <c:pt idx="38221">
                  <c:v>38.221000000000004</c:v>
                </c:pt>
                <c:pt idx="38222">
                  <c:v>38.222000000000037</c:v>
                </c:pt>
                <c:pt idx="38223">
                  <c:v>38.223000000000013</c:v>
                </c:pt>
                <c:pt idx="38224">
                  <c:v>38.224000000000046</c:v>
                </c:pt>
                <c:pt idx="38225">
                  <c:v>38.225000000000023</c:v>
                </c:pt>
                <c:pt idx="38226">
                  <c:v>38.225999999999999</c:v>
                </c:pt>
                <c:pt idx="38227">
                  <c:v>38.227000000000032</c:v>
                </c:pt>
                <c:pt idx="38228">
                  <c:v>38.228000000000009</c:v>
                </c:pt>
                <c:pt idx="38229">
                  <c:v>38.229000000000042</c:v>
                </c:pt>
                <c:pt idx="38230">
                  <c:v>38.230000000000018</c:v>
                </c:pt>
                <c:pt idx="38231">
                  <c:v>38.230999999999995</c:v>
                </c:pt>
                <c:pt idx="38232">
                  <c:v>38.232000000000028</c:v>
                </c:pt>
                <c:pt idx="38233">
                  <c:v>38.233000000000004</c:v>
                </c:pt>
                <c:pt idx="38234">
                  <c:v>38.234000000000037</c:v>
                </c:pt>
                <c:pt idx="38235">
                  <c:v>38.235000000000014</c:v>
                </c:pt>
                <c:pt idx="38236">
                  <c:v>38.23599999999999</c:v>
                </c:pt>
                <c:pt idx="38237">
                  <c:v>38.237000000000023</c:v>
                </c:pt>
                <c:pt idx="38238">
                  <c:v>38.238</c:v>
                </c:pt>
                <c:pt idx="38239">
                  <c:v>38.239000000000033</c:v>
                </c:pt>
                <c:pt idx="38240">
                  <c:v>38.240000000000009</c:v>
                </c:pt>
                <c:pt idx="38241">
                  <c:v>38.241000000000042</c:v>
                </c:pt>
                <c:pt idx="38242">
                  <c:v>38.242000000000019</c:v>
                </c:pt>
                <c:pt idx="38243">
                  <c:v>38.242999999999995</c:v>
                </c:pt>
                <c:pt idx="38244">
                  <c:v>38.244000000000028</c:v>
                </c:pt>
                <c:pt idx="38245">
                  <c:v>38.245000000000005</c:v>
                </c:pt>
                <c:pt idx="38246">
                  <c:v>38.246000000000038</c:v>
                </c:pt>
                <c:pt idx="38247">
                  <c:v>38.247000000000014</c:v>
                </c:pt>
                <c:pt idx="38248">
                  <c:v>38.24799999999999</c:v>
                </c:pt>
                <c:pt idx="38249">
                  <c:v>38.249000000000024</c:v>
                </c:pt>
                <c:pt idx="38250">
                  <c:v>38.25</c:v>
                </c:pt>
                <c:pt idx="38251">
                  <c:v>38.251000000000033</c:v>
                </c:pt>
                <c:pt idx="38252">
                  <c:v>38.25200000000001</c:v>
                </c:pt>
                <c:pt idx="38253">
                  <c:v>38.253000000000043</c:v>
                </c:pt>
                <c:pt idx="38254">
                  <c:v>38.254000000000019</c:v>
                </c:pt>
                <c:pt idx="38255">
                  <c:v>38.254999999999995</c:v>
                </c:pt>
                <c:pt idx="38256">
                  <c:v>38.256000000000029</c:v>
                </c:pt>
                <c:pt idx="38257">
                  <c:v>38.257000000000005</c:v>
                </c:pt>
                <c:pt idx="38258">
                  <c:v>38.258000000000038</c:v>
                </c:pt>
                <c:pt idx="38259">
                  <c:v>38.259000000000015</c:v>
                </c:pt>
                <c:pt idx="38260">
                  <c:v>38.259999999999991</c:v>
                </c:pt>
                <c:pt idx="38261">
                  <c:v>38.261000000000024</c:v>
                </c:pt>
                <c:pt idx="38262">
                  <c:v>38.262</c:v>
                </c:pt>
                <c:pt idx="38263">
                  <c:v>38.263000000000034</c:v>
                </c:pt>
                <c:pt idx="38264">
                  <c:v>38.26400000000001</c:v>
                </c:pt>
                <c:pt idx="38265">
                  <c:v>38.265000000000043</c:v>
                </c:pt>
                <c:pt idx="38266">
                  <c:v>38.26600000000002</c:v>
                </c:pt>
                <c:pt idx="38267">
                  <c:v>38.266999999999996</c:v>
                </c:pt>
                <c:pt idx="38268">
                  <c:v>38.268000000000029</c:v>
                </c:pt>
                <c:pt idx="38269">
                  <c:v>38.269000000000005</c:v>
                </c:pt>
                <c:pt idx="38270">
                  <c:v>38.270000000000039</c:v>
                </c:pt>
                <c:pt idx="38271">
                  <c:v>38.271000000000015</c:v>
                </c:pt>
                <c:pt idx="38272">
                  <c:v>38.271999999999991</c:v>
                </c:pt>
                <c:pt idx="38273">
                  <c:v>38.273000000000025</c:v>
                </c:pt>
                <c:pt idx="38274">
                  <c:v>38.274000000000001</c:v>
                </c:pt>
                <c:pt idx="38275">
                  <c:v>38.275000000000034</c:v>
                </c:pt>
                <c:pt idx="38276">
                  <c:v>38.27600000000001</c:v>
                </c:pt>
                <c:pt idx="38277">
                  <c:v>38.277000000000044</c:v>
                </c:pt>
                <c:pt idx="38278">
                  <c:v>38.27800000000002</c:v>
                </c:pt>
                <c:pt idx="38279">
                  <c:v>38.278999999999996</c:v>
                </c:pt>
                <c:pt idx="38280">
                  <c:v>38.28000000000003</c:v>
                </c:pt>
                <c:pt idx="38281">
                  <c:v>38.281000000000006</c:v>
                </c:pt>
                <c:pt idx="38282">
                  <c:v>38.282000000000039</c:v>
                </c:pt>
                <c:pt idx="38283">
                  <c:v>38.283000000000015</c:v>
                </c:pt>
                <c:pt idx="38284">
                  <c:v>38.283999999999992</c:v>
                </c:pt>
                <c:pt idx="38285">
                  <c:v>38.285000000000025</c:v>
                </c:pt>
                <c:pt idx="38286">
                  <c:v>38.286000000000001</c:v>
                </c:pt>
                <c:pt idx="38287">
                  <c:v>38.287000000000035</c:v>
                </c:pt>
                <c:pt idx="38288">
                  <c:v>38.288000000000011</c:v>
                </c:pt>
                <c:pt idx="38289">
                  <c:v>38.289000000000044</c:v>
                </c:pt>
                <c:pt idx="38290">
                  <c:v>38.29000000000002</c:v>
                </c:pt>
                <c:pt idx="38291">
                  <c:v>38.290999999999997</c:v>
                </c:pt>
                <c:pt idx="38292">
                  <c:v>38.29200000000003</c:v>
                </c:pt>
                <c:pt idx="38293">
                  <c:v>38.293000000000006</c:v>
                </c:pt>
                <c:pt idx="38294">
                  <c:v>38.29400000000004</c:v>
                </c:pt>
                <c:pt idx="38295">
                  <c:v>38.295000000000016</c:v>
                </c:pt>
                <c:pt idx="38296">
                  <c:v>38.295999999999992</c:v>
                </c:pt>
                <c:pt idx="38297">
                  <c:v>38.297000000000025</c:v>
                </c:pt>
                <c:pt idx="38298">
                  <c:v>38.298000000000002</c:v>
                </c:pt>
                <c:pt idx="38299">
                  <c:v>38.299000000000035</c:v>
                </c:pt>
                <c:pt idx="38300">
                  <c:v>38.300000000000011</c:v>
                </c:pt>
                <c:pt idx="38301">
                  <c:v>38.301000000000045</c:v>
                </c:pt>
                <c:pt idx="38302">
                  <c:v>38.302000000000021</c:v>
                </c:pt>
                <c:pt idx="38303">
                  <c:v>38.302999999999997</c:v>
                </c:pt>
                <c:pt idx="38304">
                  <c:v>38.30400000000003</c:v>
                </c:pt>
                <c:pt idx="38305">
                  <c:v>38.305000000000007</c:v>
                </c:pt>
                <c:pt idx="38306">
                  <c:v>38.30600000000004</c:v>
                </c:pt>
                <c:pt idx="38307">
                  <c:v>38.307000000000016</c:v>
                </c:pt>
                <c:pt idx="38308">
                  <c:v>38.307999999999993</c:v>
                </c:pt>
                <c:pt idx="38309">
                  <c:v>38.309000000000026</c:v>
                </c:pt>
                <c:pt idx="38310">
                  <c:v>38.31</c:v>
                </c:pt>
                <c:pt idx="38311">
                  <c:v>38.311000000000035</c:v>
                </c:pt>
                <c:pt idx="38312">
                  <c:v>38.312000000000012</c:v>
                </c:pt>
                <c:pt idx="38313">
                  <c:v>38.313000000000045</c:v>
                </c:pt>
                <c:pt idx="38314">
                  <c:v>38.314000000000021</c:v>
                </c:pt>
                <c:pt idx="38315">
                  <c:v>38.314999999999998</c:v>
                </c:pt>
                <c:pt idx="38316">
                  <c:v>38.316000000000031</c:v>
                </c:pt>
                <c:pt idx="38317">
                  <c:v>38.317000000000007</c:v>
                </c:pt>
                <c:pt idx="38318">
                  <c:v>38.31800000000004</c:v>
                </c:pt>
                <c:pt idx="38319">
                  <c:v>38.319000000000017</c:v>
                </c:pt>
                <c:pt idx="38320">
                  <c:v>38.319999999999993</c:v>
                </c:pt>
                <c:pt idx="38321">
                  <c:v>38.321000000000026</c:v>
                </c:pt>
                <c:pt idx="38322">
                  <c:v>38.322000000000003</c:v>
                </c:pt>
                <c:pt idx="38323">
                  <c:v>38.323000000000036</c:v>
                </c:pt>
                <c:pt idx="38324">
                  <c:v>38.324000000000012</c:v>
                </c:pt>
                <c:pt idx="38325">
                  <c:v>38.325000000000045</c:v>
                </c:pt>
                <c:pt idx="38326">
                  <c:v>38.326000000000022</c:v>
                </c:pt>
                <c:pt idx="38327">
                  <c:v>38.326999999999998</c:v>
                </c:pt>
                <c:pt idx="38328">
                  <c:v>38.328000000000031</c:v>
                </c:pt>
                <c:pt idx="38329">
                  <c:v>38.329000000000008</c:v>
                </c:pt>
                <c:pt idx="38330">
                  <c:v>38.330000000000041</c:v>
                </c:pt>
                <c:pt idx="38331">
                  <c:v>38.331000000000017</c:v>
                </c:pt>
                <c:pt idx="38332">
                  <c:v>38.331999999999994</c:v>
                </c:pt>
                <c:pt idx="38333">
                  <c:v>38.333000000000027</c:v>
                </c:pt>
                <c:pt idx="38334">
                  <c:v>38.334000000000003</c:v>
                </c:pt>
                <c:pt idx="38335">
                  <c:v>38.335000000000036</c:v>
                </c:pt>
                <c:pt idx="38336">
                  <c:v>38.336000000000013</c:v>
                </c:pt>
                <c:pt idx="38337">
                  <c:v>38.337000000000046</c:v>
                </c:pt>
                <c:pt idx="38338">
                  <c:v>38.338000000000022</c:v>
                </c:pt>
                <c:pt idx="38339">
                  <c:v>38.338999999999999</c:v>
                </c:pt>
                <c:pt idx="38340">
                  <c:v>38.340000000000032</c:v>
                </c:pt>
                <c:pt idx="38341">
                  <c:v>38.341000000000008</c:v>
                </c:pt>
                <c:pt idx="38342">
                  <c:v>38.342000000000041</c:v>
                </c:pt>
                <c:pt idx="38343">
                  <c:v>38.343000000000018</c:v>
                </c:pt>
                <c:pt idx="38344">
                  <c:v>38.343999999999994</c:v>
                </c:pt>
                <c:pt idx="38345">
                  <c:v>38.345000000000027</c:v>
                </c:pt>
                <c:pt idx="38346">
                  <c:v>38.346000000000004</c:v>
                </c:pt>
                <c:pt idx="38347">
                  <c:v>38.347000000000037</c:v>
                </c:pt>
                <c:pt idx="38348">
                  <c:v>38.348000000000013</c:v>
                </c:pt>
                <c:pt idx="38349">
                  <c:v>38.349000000000046</c:v>
                </c:pt>
                <c:pt idx="38350">
                  <c:v>38.350000000000023</c:v>
                </c:pt>
                <c:pt idx="38351">
                  <c:v>38.350999999999999</c:v>
                </c:pt>
                <c:pt idx="38352">
                  <c:v>38.352000000000032</c:v>
                </c:pt>
                <c:pt idx="38353">
                  <c:v>38.353000000000009</c:v>
                </c:pt>
                <c:pt idx="38354">
                  <c:v>38.354000000000042</c:v>
                </c:pt>
                <c:pt idx="38355">
                  <c:v>38.355000000000018</c:v>
                </c:pt>
                <c:pt idx="38356">
                  <c:v>38.355999999999995</c:v>
                </c:pt>
                <c:pt idx="38357">
                  <c:v>38.357000000000028</c:v>
                </c:pt>
                <c:pt idx="38358">
                  <c:v>38.358000000000004</c:v>
                </c:pt>
                <c:pt idx="38359">
                  <c:v>38.359000000000037</c:v>
                </c:pt>
                <c:pt idx="38360">
                  <c:v>38.360000000000014</c:v>
                </c:pt>
                <c:pt idx="38361">
                  <c:v>38.36099999999999</c:v>
                </c:pt>
                <c:pt idx="38362">
                  <c:v>38.362000000000023</c:v>
                </c:pt>
                <c:pt idx="38363">
                  <c:v>38.363</c:v>
                </c:pt>
                <c:pt idx="38364">
                  <c:v>38.364000000000033</c:v>
                </c:pt>
                <c:pt idx="38365">
                  <c:v>38.365000000000009</c:v>
                </c:pt>
                <c:pt idx="38366">
                  <c:v>38.366000000000042</c:v>
                </c:pt>
                <c:pt idx="38367">
                  <c:v>38.367000000000019</c:v>
                </c:pt>
                <c:pt idx="38368">
                  <c:v>38.367999999999995</c:v>
                </c:pt>
                <c:pt idx="38369">
                  <c:v>38.369000000000028</c:v>
                </c:pt>
                <c:pt idx="38370">
                  <c:v>38.370000000000005</c:v>
                </c:pt>
                <c:pt idx="38371">
                  <c:v>38.371000000000038</c:v>
                </c:pt>
                <c:pt idx="38372">
                  <c:v>38.372000000000014</c:v>
                </c:pt>
                <c:pt idx="38373">
                  <c:v>38.37299999999999</c:v>
                </c:pt>
                <c:pt idx="38374">
                  <c:v>38.374000000000024</c:v>
                </c:pt>
                <c:pt idx="38375">
                  <c:v>38.375</c:v>
                </c:pt>
                <c:pt idx="38376">
                  <c:v>38.376000000000033</c:v>
                </c:pt>
                <c:pt idx="38377">
                  <c:v>38.37700000000001</c:v>
                </c:pt>
                <c:pt idx="38378">
                  <c:v>38.378000000000043</c:v>
                </c:pt>
                <c:pt idx="38379">
                  <c:v>38.379000000000019</c:v>
                </c:pt>
                <c:pt idx="38380">
                  <c:v>38.379999999999995</c:v>
                </c:pt>
                <c:pt idx="38381">
                  <c:v>38.381000000000029</c:v>
                </c:pt>
                <c:pt idx="38382">
                  <c:v>38.382000000000005</c:v>
                </c:pt>
                <c:pt idx="38383">
                  <c:v>38.383000000000038</c:v>
                </c:pt>
                <c:pt idx="38384">
                  <c:v>38.384000000000015</c:v>
                </c:pt>
                <c:pt idx="38385">
                  <c:v>38.384999999999991</c:v>
                </c:pt>
                <c:pt idx="38386">
                  <c:v>38.386000000000024</c:v>
                </c:pt>
                <c:pt idx="38387">
                  <c:v>38.387</c:v>
                </c:pt>
                <c:pt idx="38388">
                  <c:v>38.388000000000034</c:v>
                </c:pt>
                <c:pt idx="38389">
                  <c:v>38.38900000000001</c:v>
                </c:pt>
                <c:pt idx="38390">
                  <c:v>38.390000000000043</c:v>
                </c:pt>
                <c:pt idx="38391">
                  <c:v>38.39100000000002</c:v>
                </c:pt>
                <c:pt idx="38392">
                  <c:v>38.391999999999996</c:v>
                </c:pt>
                <c:pt idx="38393">
                  <c:v>38.393000000000029</c:v>
                </c:pt>
                <c:pt idx="38394">
                  <c:v>38.394000000000005</c:v>
                </c:pt>
                <c:pt idx="38395">
                  <c:v>38.395000000000039</c:v>
                </c:pt>
                <c:pt idx="38396">
                  <c:v>38.396000000000015</c:v>
                </c:pt>
                <c:pt idx="38397">
                  <c:v>38.396999999999991</c:v>
                </c:pt>
                <c:pt idx="38398">
                  <c:v>38.398000000000025</c:v>
                </c:pt>
                <c:pt idx="38399">
                  <c:v>38.399000000000001</c:v>
                </c:pt>
                <c:pt idx="38400">
                  <c:v>38.400000000000034</c:v>
                </c:pt>
                <c:pt idx="38401">
                  <c:v>38.40100000000001</c:v>
                </c:pt>
                <c:pt idx="38402">
                  <c:v>38.402000000000044</c:v>
                </c:pt>
                <c:pt idx="38403">
                  <c:v>38.40300000000002</c:v>
                </c:pt>
                <c:pt idx="38404">
                  <c:v>38.403999999999996</c:v>
                </c:pt>
                <c:pt idx="38405">
                  <c:v>38.40500000000003</c:v>
                </c:pt>
                <c:pt idx="38406">
                  <c:v>38.406000000000006</c:v>
                </c:pt>
                <c:pt idx="38407">
                  <c:v>38.407000000000039</c:v>
                </c:pt>
                <c:pt idx="38408">
                  <c:v>38.408000000000015</c:v>
                </c:pt>
                <c:pt idx="38409">
                  <c:v>38.408999999999992</c:v>
                </c:pt>
                <c:pt idx="38410">
                  <c:v>38.410000000000025</c:v>
                </c:pt>
                <c:pt idx="38411">
                  <c:v>38.411000000000001</c:v>
                </c:pt>
                <c:pt idx="38412">
                  <c:v>38.412000000000035</c:v>
                </c:pt>
                <c:pt idx="38413">
                  <c:v>38.413000000000011</c:v>
                </c:pt>
                <c:pt idx="38414">
                  <c:v>38.414000000000044</c:v>
                </c:pt>
                <c:pt idx="38415">
                  <c:v>38.41500000000002</c:v>
                </c:pt>
                <c:pt idx="38416">
                  <c:v>38.415999999999997</c:v>
                </c:pt>
                <c:pt idx="38417">
                  <c:v>38.41700000000003</c:v>
                </c:pt>
                <c:pt idx="38418">
                  <c:v>38.418000000000006</c:v>
                </c:pt>
                <c:pt idx="38419">
                  <c:v>38.41900000000004</c:v>
                </c:pt>
                <c:pt idx="38420">
                  <c:v>38.420000000000016</c:v>
                </c:pt>
                <c:pt idx="38421">
                  <c:v>38.420999999999992</c:v>
                </c:pt>
                <c:pt idx="38422">
                  <c:v>38.422000000000025</c:v>
                </c:pt>
                <c:pt idx="38423">
                  <c:v>38.423000000000002</c:v>
                </c:pt>
                <c:pt idx="38424">
                  <c:v>38.424000000000035</c:v>
                </c:pt>
                <c:pt idx="38425">
                  <c:v>38.425000000000011</c:v>
                </c:pt>
                <c:pt idx="38426">
                  <c:v>38.426000000000045</c:v>
                </c:pt>
                <c:pt idx="38427">
                  <c:v>38.427000000000021</c:v>
                </c:pt>
                <c:pt idx="38428">
                  <c:v>38.427999999999997</c:v>
                </c:pt>
                <c:pt idx="38429">
                  <c:v>38.42900000000003</c:v>
                </c:pt>
                <c:pt idx="38430">
                  <c:v>38.430000000000007</c:v>
                </c:pt>
                <c:pt idx="38431">
                  <c:v>38.43100000000004</c:v>
                </c:pt>
                <c:pt idx="38432">
                  <c:v>38.432000000000016</c:v>
                </c:pt>
                <c:pt idx="38433">
                  <c:v>38.432999999999993</c:v>
                </c:pt>
                <c:pt idx="38434">
                  <c:v>38.434000000000026</c:v>
                </c:pt>
                <c:pt idx="38435">
                  <c:v>38.435000000000002</c:v>
                </c:pt>
                <c:pt idx="38436">
                  <c:v>38.436000000000035</c:v>
                </c:pt>
                <c:pt idx="38437">
                  <c:v>38.437000000000012</c:v>
                </c:pt>
                <c:pt idx="38438">
                  <c:v>38.438000000000045</c:v>
                </c:pt>
                <c:pt idx="38439">
                  <c:v>38.439000000000021</c:v>
                </c:pt>
                <c:pt idx="38440">
                  <c:v>38.44</c:v>
                </c:pt>
                <c:pt idx="38441">
                  <c:v>38.441000000000031</c:v>
                </c:pt>
                <c:pt idx="38442">
                  <c:v>38.442000000000007</c:v>
                </c:pt>
                <c:pt idx="38443">
                  <c:v>38.44300000000004</c:v>
                </c:pt>
                <c:pt idx="38444">
                  <c:v>38.444000000000017</c:v>
                </c:pt>
                <c:pt idx="38445">
                  <c:v>38.444999999999993</c:v>
                </c:pt>
                <c:pt idx="38446">
                  <c:v>38.446000000000026</c:v>
                </c:pt>
                <c:pt idx="38447">
                  <c:v>38.447000000000003</c:v>
                </c:pt>
                <c:pt idx="38448">
                  <c:v>38.448000000000036</c:v>
                </c:pt>
                <c:pt idx="38449">
                  <c:v>38.449000000000012</c:v>
                </c:pt>
                <c:pt idx="38450">
                  <c:v>38.450000000000045</c:v>
                </c:pt>
                <c:pt idx="38451">
                  <c:v>38.451000000000022</c:v>
                </c:pt>
                <c:pt idx="38452">
                  <c:v>38.451999999999998</c:v>
                </c:pt>
                <c:pt idx="38453">
                  <c:v>38.453000000000031</c:v>
                </c:pt>
                <c:pt idx="38454">
                  <c:v>38.454000000000008</c:v>
                </c:pt>
                <c:pt idx="38455">
                  <c:v>38.455000000000041</c:v>
                </c:pt>
                <c:pt idx="38456">
                  <c:v>38.456000000000017</c:v>
                </c:pt>
                <c:pt idx="38457">
                  <c:v>38.456999999999994</c:v>
                </c:pt>
                <c:pt idx="38458">
                  <c:v>38.458000000000027</c:v>
                </c:pt>
                <c:pt idx="38459">
                  <c:v>38.459000000000003</c:v>
                </c:pt>
                <c:pt idx="38460">
                  <c:v>38.460000000000036</c:v>
                </c:pt>
                <c:pt idx="38461">
                  <c:v>38.461000000000013</c:v>
                </c:pt>
                <c:pt idx="38462">
                  <c:v>38.462000000000046</c:v>
                </c:pt>
                <c:pt idx="38463">
                  <c:v>38.463000000000022</c:v>
                </c:pt>
                <c:pt idx="38464">
                  <c:v>38.463999999999999</c:v>
                </c:pt>
                <c:pt idx="38465">
                  <c:v>38.465000000000032</c:v>
                </c:pt>
                <c:pt idx="38466">
                  <c:v>38.466000000000008</c:v>
                </c:pt>
                <c:pt idx="38467">
                  <c:v>38.467000000000041</c:v>
                </c:pt>
                <c:pt idx="38468">
                  <c:v>38.468000000000018</c:v>
                </c:pt>
                <c:pt idx="38469">
                  <c:v>38.468999999999994</c:v>
                </c:pt>
                <c:pt idx="38470">
                  <c:v>38.470000000000027</c:v>
                </c:pt>
                <c:pt idx="38471">
                  <c:v>38.471000000000004</c:v>
                </c:pt>
                <c:pt idx="38472">
                  <c:v>38.472000000000037</c:v>
                </c:pt>
                <c:pt idx="38473">
                  <c:v>38.473000000000013</c:v>
                </c:pt>
                <c:pt idx="38474">
                  <c:v>38.474000000000046</c:v>
                </c:pt>
                <c:pt idx="38475">
                  <c:v>38.475000000000023</c:v>
                </c:pt>
                <c:pt idx="38476">
                  <c:v>38.475999999999999</c:v>
                </c:pt>
                <c:pt idx="38477">
                  <c:v>38.477000000000032</c:v>
                </c:pt>
                <c:pt idx="38478">
                  <c:v>38.478000000000009</c:v>
                </c:pt>
                <c:pt idx="38479">
                  <c:v>38.479000000000042</c:v>
                </c:pt>
                <c:pt idx="38480">
                  <c:v>38.480000000000018</c:v>
                </c:pt>
                <c:pt idx="38481">
                  <c:v>38.480999999999995</c:v>
                </c:pt>
                <c:pt idx="38482">
                  <c:v>38.482000000000028</c:v>
                </c:pt>
                <c:pt idx="38483">
                  <c:v>38.483000000000004</c:v>
                </c:pt>
                <c:pt idx="38484">
                  <c:v>38.484000000000037</c:v>
                </c:pt>
                <c:pt idx="38485">
                  <c:v>38.485000000000014</c:v>
                </c:pt>
                <c:pt idx="38486">
                  <c:v>38.48599999999999</c:v>
                </c:pt>
                <c:pt idx="38487">
                  <c:v>38.487000000000023</c:v>
                </c:pt>
                <c:pt idx="38488">
                  <c:v>38.488</c:v>
                </c:pt>
                <c:pt idx="38489">
                  <c:v>38.489000000000033</c:v>
                </c:pt>
                <c:pt idx="38490">
                  <c:v>38.490000000000009</c:v>
                </c:pt>
                <c:pt idx="38491">
                  <c:v>38.491000000000042</c:v>
                </c:pt>
                <c:pt idx="38492">
                  <c:v>38.492000000000019</c:v>
                </c:pt>
                <c:pt idx="38493">
                  <c:v>38.492999999999995</c:v>
                </c:pt>
                <c:pt idx="38494">
                  <c:v>38.494000000000028</c:v>
                </c:pt>
                <c:pt idx="38495">
                  <c:v>38.495000000000005</c:v>
                </c:pt>
                <c:pt idx="38496">
                  <c:v>38.496000000000038</c:v>
                </c:pt>
                <c:pt idx="38497">
                  <c:v>38.497000000000014</c:v>
                </c:pt>
                <c:pt idx="38498">
                  <c:v>38.49799999999999</c:v>
                </c:pt>
                <c:pt idx="38499">
                  <c:v>38.499000000000024</c:v>
                </c:pt>
                <c:pt idx="38500">
                  <c:v>38.5</c:v>
                </c:pt>
                <c:pt idx="38501">
                  <c:v>38.501000000000033</c:v>
                </c:pt>
                <c:pt idx="38502">
                  <c:v>38.50200000000001</c:v>
                </c:pt>
                <c:pt idx="38503">
                  <c:v>38.503000000000043</c:v>
                </c:pt>
                <c:pt idx="38504">
                  <c:v>38.504000000000019</c:v>
                </c:pt>
                <c:pt idx="38505">
                  <c:v>38.504999999999995</c:v>
                </c:pt>
                <c:pt idx="38506">
                  <c:v>38.506000000000029</c:v>
                </c:pt>
                <c:pt idx="38507">
                  <c:v>38.507000000000005</c:v>
                </c:pt>
                <c:pt idx="38508">
                  <c:v>38.508000000000038</c:v>
                </c:pt>
                <c:pt idx="38509">
                  <c:v>38.509000000000015</c:v>
                </c:pt>
                <c:pt idx="38510">
                  <c:v>38.509999999999991</c:v>
                </c:pt>
                <c:pt idx="38511">
                  <c:v>38.511000000000024</c:v>
                </c:pt>
                <c:pt idx="38512">
                  <c:v>38.512</c:v>
                </c:pt>
                <c:pt idx="38513">
                  <c:v>38.513000000000034</c:v>
                </c:pt>
                <c:pt idx="38514">
                  <c:v>38.51400000000001</c:v>
                </c:pt>
                <c:pt idx="38515">
                  <c:v>38.515000000000043</c:v>
                </c:pt>
                <c:pt idx="38516">
                  <c:v>38.51600000000002</c:v>
                </c:pt>
                <c:pt idx="38517">
                  <c:v>38.516999999999996</c:v>
                </c:pt>
                <c:pt idx="38518">
                  <c:v>38.518000000000029</c:v>
                </c:pt>
                <c:pt idx="38519">
                  <c:v>38.519000000000005</c:v>
                </c:pt>
                <c:pt idx="38520">
                  <c:v>38.520000000000039</c:v>
                </c:pt>
                <c:pt idx="38521">
                  <c:v>38.521000000000015</c:v>
                </c:pt>
                <c:pt idx="38522">
                  <c:v>38.521999999999991</c:v>
                </c:pt>
                <c:pt idx="38523">
                  <c:v>38.523000000000025</c:v>
                </c:pt>
                <c:pt idx="38524">
                  <c:v>38.524000000000001</c:v>
                </c:pt>
                <c:pt idx="38525">
                  <c:v>38.525000000000034</c:v>
                </c:pt>
                <c:pt idx="38526">
                  <c:v>38.52600000000001</c:v>
                </c:pt>
                <c:pt idx="38527">
                  <c:v>38.527000000000044</c:v>
                </c:pt>
                <c:pt idx="38528">
                  <c:v>38.52800000000002</c:v>
                </c:pt>
                <c:pt idx="38529">
                  <c:v>38.528999999999996</c:v>
                </c:pt>
                <c:pt idx="38530">
                  <c:v>38.53000000000003</c:v>
                </c:pt>
                <c:pt idx="38531">
                  <c:v>38.531000000000006</c:v>
                </c:pt>
                <c:pt idx="38532">
                  <c:v>38.532000000000039</c:v>
                </c:pt>
                <c:pt idx="38533">
                  <c:v>38.533000000000015</c:v>
                </c:pt>
                <c:pt idx="38534">
                  <c:v>38.533999999999992</c:v>
                </c:pt>
                <c:pt idx="38535">
                  <c:v>38.535000000000025</c:v>
                </c:pt>
                <c:pt idx="38536">
                  <c:v>38.536000000000001</c:v>
                </c:pt>
                <c:pt idx="38537">
                  <c:v>38.537000000000035</c:v>
                </c:pt>
                <c:pt idx="38538">
                  <c:v>38.538000000000011</c:v>
                </c:pt>
                <c:pt idx="38539">
                  <c:v>38.539000000000044</c:v>
                </c:pt>
                <c:pt idx="38540">
                  <c:v>38.54000000000002</c:v>
                </c:pt>
                <c:pt idx="38541">
                  <c:v>38.540999999999997</c:v>
                </c:pt>
                <c:pt idx="38542">
                  <c:v>38.54200000000003</c:v>
                </c:pt>
                <c:pt idx="38543">
                  <c:v>38.543000000000006</c:v>
                </c:pt>
                <c:pt idx="38544">
                  <c:v>38.54400000000004</c:v>
                </c:pt>
                <c:pt idx="38545">
                  <c:v>38.545000000000016</c:v>
                </c:pt>
                <c:pt idx="38546">
                  <c:v>38.545999999999992</c:v>
                </c:pt>
                <c:pt idx="38547">
                  <c:v>38.547000000000025</c:v>
                </c:pt>
                <c:pt idx="38548">
                  <c:v>38.548000000000002</c:v>
                </c:pt>
                <c:pt idx="38549">
                  <c:v>38.549000000000035</c:v>
                </c:pt>
                <c:pt idx="38550">
                  <c:v>38.550000000000011</c:v>
                </c:pt>
                <c:pt idx="38551">
                  <c:v>38.551000000000045</c:v>
                </c:pt>
                <c:pt idx="38552">
                  <c:v>38.552000000000021</c:v>
                </c:pt>
                <c:pt idx="38553">
                  <c:v>38.552999999999997</c:v>
                </c:pt>
                <c:pt idx="38554">
                  <c:v>38.55400000000003</c:v>
                </c:pt>
                <c:pt idx="38555">
                  <c:v>38.555000000000007</c:v>
                </c:pt>
                <c:pt idx="38556">
                  <c:v>38.55600000000004</c:v>
                </c:pt>
                <c:pt idx="38557">
                  <c:v>38.557000000000016</c:v>
                </c:pt>
                <c:pt idx="38558">
                  <c:v>38.557999999999993</c:v>
                </c:pt>
                <c:pt idx="38559">
                  <c:v>38.559000000000026</c:v>
                </c:pt>
                <c:pt idx="38560">
                  <c:v>38.56</c:v>
                </c:pt>
                <c:pt idx="38561">
                  <c:v>38.561000000000035</c:v>
                </c:pt>
                <c:pt idx="38562">
                  <c:v>38.562000000000012</c:v>
                </c:pt>
                <c:pt idx="38563">
                  <c:v>38.563000000000045</c:v>
                </c:pt>
                <c:pt idx="38564">
                  <c:v>38.564000000000021</c:v>
                </c:pt>
                <c:pt idx="38565">
                  <c:v>38.564999999999998</c:v>
                </c:pt>
                <c:pt idx="38566">
                  <c:v>38.566000000000031</c:v>
                </c:pt>
                <c:pt idx="38567">
                  <c:v>38.567000000000007</c:v>
                </c:pt>
                <c:pt idx="38568">
                  <c:v>38.56800000000004</c:v>
                </c:pt>
                <c:pt idx="38569">
                  <c:v>38.569000000000017</c:v>
                </c:pt>
                <c:pt idx="38570">
                  <c:v>38.569999999999993</c:v>
                </c:pt>
                <c:pt idx="38571">
                  <c:v>38.571000000000026</c:v>
                </c:pt>
                <c:pt idx="38572">
                  <c:v>38.572000000000003</c:v>
                </c:pt>
                <c:pt idx="38573">
                  <c:v>38.573000000000036</c:v>
                </c:pt>
                <c:pt idx="38574">
                  <c:v>38.574000000000012</c:v>
                </c:pt>
                <c:pt idx="38575">
                  <c:v>38.575000000000045</c:v>
                </c:pt>
                <c:pt idx="38576">
                  <c:v>38.576000000000022</c:v>
                </c:pt>
                <c:pt idx="38577">
                  <c:v>38.576999999999998</c:v>
                </c:pt>
                <c:pt idx="38578">
                  <c:v>38.578000000000031</c:v>
                </c:pt>
                <c:pt idx="38579">
                  <c:v>38.579000000000008</c:v>
                </c:pt>
                <c:pt idx="38580">
                  <c:v>38.580000000000041</c:v>
                </c:pt>
                <c:pt idx="38581">
                  <c:v>38.581000000000017</c:v>
                </c:pt>
                <c:pt idx="38582">
                  <c:v>38.581999999999994</c:v>
                </c:pt>
                <c:pt idx="38583">
                  <c:v>38.583000000000027</c:v>
                </c:pt>
                <c:pt idx="38584">
                  <c:v>38.584000000000003</c:v>
                </c:pt>
                <c:pt idx="38585">
                  <c:v>38.585000000000036</c:v>
                </c:pt>
                <c:pt idx="38586">
                  <c:v>38.586000000000013</c:v>
                </c:pt>
                <c:pt idx="38587">
                  <c:v>38.587000000000046</c:v>
                </c:pt>
                <c:pt idx="38588">
                  <c:v>38.588000000000022</c:v>
                </c:pt>
                <c:pt idx="38589">
                  <c:v>38.588999999999999</c:v>
                </c:pt>
                <c:pt idx="38590">
                  <c:v>38.590000000000032</c:v>
                </c:pt>
                <c:pt idx="38591">
                  <c:v>38.591000000000008</c:v>
                </c:pt>
                <c:pt idx="38592">
                  <c:v>38.592000000000041</c:v>
                </c:pt>
                <c:pt idx="38593">
                  <c:v>38.593000000000018</c:v>
                </c:pt>
                <c:pt idx="38594">
                  <c:v>38.593999999999994</c:v>
                </c:pt>
                <c:pt idx="38595">
                  <c:v>38.595000000000027</c:v>
                </c:pt>
                <c:pt idx="38596">
                  <c:v>38.596000000000004</c:v>
                </c:pt>
                <c:pt idx="38597">
                  <c:v>38.597000000000037</c:v>
                </c:pt>
                <c:pt idx="38598">
                  <c:v>38.598000000000013</c:v>
                </c:pt>
                <c:pt idx="38599">
                  <c:v>38.599000000000046</c:v>
                </c:pt>
                <c:pt idx="38600">
                  <c:v>38.600000000000023</c:v>
                </c:pt>
                <c:pt idx="38601">
                  <c:v>38.600999999999999</c:v>
                </c:pt>
                <c:pt idx="38602">
                  <c:v>38.602000000000032</c:v>
                </c:pt>
                <c:pt idx="38603">
                  <c:v>38.603000000000009</c:v>
                </c:pt>
                <c:pt idx="38604">
                  <c:v>38.604000000000042</c:v>
                </c:pt>
                <c:pt idx="38605">
                  <c:v>38.605000000000018</c:v>
                </c:pt>
                <c:pt idx="38606">
                  <c:v>38.605999999999995</c:v>
                </c:pt>
                <c:pt idx="38607">
                  <c:v>38.607000000000028</c:v>
                </c:pt>
                <c:pt idx="38608">
                  <c:v>38.608000000000004</c:v>
                </c:pt>
                <c:pt idx="38609">
                  <c:v>38.609000000000037</c:v>
                </c:pt>
                <c:pt idx="38610">
                  <c:v>38.610000000000014</c:v>
                </c:pt>
                <c:pt idx="38611">
                  <c:v>38.61099999999999</c:v>
                </c:pt>
                <c:pt idx="38612">
                  <c:v>38.612000000000023</c:v>
                </c:pt>
                <c:pt idx="38613">
                  <c:v>38.613</c:v>
                </c:pt>
                <c:pt idx="38614">
                  <c:v>38.614000000000033</c:v>
                </c:pt>
                <c:pt idx="38615">
                  <c:v>38.615000000000009</c:v>
                </c:pt>
                <c:pt idx="38616">
                  <c:v>38.616000000000042</c:v>
                </c:pt>
                <c:pt idx="38617">
                  <c:v>38.617000000000019</c:v>
                </c:pt>
                <c:pt idx="38618">
                  <c:v>38.617999999999995</c:v>
                </c:pt>
                <c:pt idx="38619">
                  <c:v>38.619000000000028</c:v>
                </c:pt>
                <c:pt idx="38620">
                  <c:v>38.620000000000005</c:v>
                </c:pt>
                <c:pt idx="38621">
                  <c:v>38.621000000000038</c:v>
                </c:pt>
                <c:pt idx="38622">
                  <c:v>38.622000000000014</c:v>
                </c:pt>
                <c:pt idx="38623">
                  <c:v>38.62299999999999</c:v>
                </c:pt>
                <c:pt idx="38624">
                  <c:v>38.624000000000024</c:v>
                </c:pt>
                <c:pt idx="38625">
                  <c:v>38.625</c:v>
                </c:pt>
                <c:pt idx="38626">
                  <c:v>38.626000000000033</c:v>
                </c:pt>
                <c:pt idx="38627">
                  <c:v>38.62700000000001</c:v>
                </c:pt>
                <c:pt idx="38628">
                  <c:v>38.628000000000043</c:v>
                </c:pt>
                <c:pt idx="38629">
                  <c:v>38.629000000000019</c:v>
                </c:pt>
                <c:pt idx="38630">
                  <c:v>38.629999999999995</c:v>
                </c:pt>
                <c:pt idx="38631">
                  <c:v>38.631000000000029</c:v>
                </c:pt>
                <c:pt idx="38632">
                  <c:v>38.632000000000005</c:v>
                </c:pt>
                <c:pt idx="38633">
                  <c:v>38.633000000000038</c:v>
                </c:pt>
                <c:pt idx="38634">
                  <c:v>38.634000000000015</c:v>
                </c:pt>
                <c:pt idx="38635">
                  <c:v>38.634999999999991</c:v>
                </c:pt>
                <c:pt idx="38636">
                  <c:v>38.636000000000024</c:v>
                </c:pt>
                <c:pt idx="38637">
                  <c:v>38.637</c:v>
                </c:pt>
                <c:pt idx="38638">
                  <c:v>38.638000000000034</c:v>
                </c:pt>
                <c:pt idx="38639">
                  <c:v>38.63900000000001</c:v>
                </c:pt>
                <c:pt idx="38640">
                  <c:v>38.640000000000043</c:v>
                </c:pt>
                <c:pt idx="38641">
                  <c:v>38.64100000000002</c:v>
                </c:pt>
                <c:pt idx="38642">
                  <c:v>38.641999999999996</c:v>
                </c:pt>
                <c:pt idx="38643">
                  <c:v>38.643000000000029</c:v>
                </c:pt>
                <c:pt idx="38644">
                  <c:v>38.644000000000005</c:v>
                </c:pt>
                <c:pt idx="38645">
                  <c:v>38.645000000000039</c:v>
                </c:pt>
                <c:pt idx="38646">
                  <c:v>38.646000000000015</c:v>
                </c:pt>
                <c:pt idx="38647">
                  <c:v>38.646999999999991</c:v>
                </c:pt>
                <c:pt idx="38648">
                  <c:v>38.648000000000025</c:v>
                </c:pt>
                <c:pt idx="38649">
                  <c:v>38.649000000000001</c:v>
                </c:pt>
                <c:pt idx="38650">
                  <c:v>38.650000000000034</c:v>
                </c:pt>
                <c:pt idx="38651">
                  <c:v>38.65100000000001</c:v>
                </c:pt>
                <c:pt idx="38652">
                  <c:v>38.652000000000044</c:v>
                </c:pt>
                <c:pt idx="38653">
                  <c:v>38.65300000000002</c:v>
                </c:pt>
                <c:pt idx="38654">
                  <c:v>38.653999999999996</c:v>
                </c:pt>
                <c:pt idx="38655">
                  <c:v>38.65500000000003</c:v>
                </c:pt>
                <c:pt idx="38656">
                  <c:v>38.656000000000006</c:v>
                </c:pt>
                <c:pt idx="38657">
                  <c:v>38.657000000000039</c:v>
                </c:pt>
                <c:pt idx="38658">
                  <c:v>38.658000000000015</c:v>
                </c:pt>
                <c:pt idx="38659">
                  <c:v>38.658999999999992</c:v>
                </c:pt>
                <c:pt idx="38660">
                  <c:v>38.660000000000025</c:v>
                </c:pt>
                <c:pt idx="38661">
                  <c:v>38.661000000000001</c:v>
                </c:pt>
                <c:pt idx="38662">
                  <c:v>38.662000000000035</c:v>
                </c:pt>
                <c:pt idx="38663">
                  <c:v>38.663000000000011</c:v>
                </c:pt>
                <c:pt idx="38664">
                  <c:v>38.664000000000044</c:v>
                </c:pt>
                <c:pt idx="38665">
                  <c:v>38.66500000000002</c:v>
                </c:pt>
                <c:pt idx="38666">
                  <c:v>38.665999999999997</c:v>
                </c:pt>
                <c:pt idx="38667">
                  <c:v>38.66700000000003</c:v>
                </c:pt>
                <c:pt idx="38668">
                  <c:v>38.668000000000006</c:v>
                </c:pt>
                <c:pt idx="38669">
                  <c:v>38.66900000000004</c:v>
                </c:pt>
                <c:pt idx="38670">
                  <c:v>38.670000000000016</c:v>
                </c:pt>
                <c:pt idx="38671">
                  <c:v>38.670999999999992</c:v>
                </c:pt>
                <c:pt idx="38672">
                  <c:v>38.672000000000025</c:v>
                </c:pt>
                <c:pt idx="38673">
                  <c:v>38.673000000000002</c:v>
                </c:pt>
                <c:pt idx="38674">
                  <c:v>38.674000000000035</c:v>
                </c:pt>
                <c:pt idx="38675">
                  <c:v>38.675000000000011</c:v>
                </c:pt>
                <c:pt idx="38676">
                  <c:v>38.676000000000045</c:v>
                </c:pt>
                <c:pt idx="38677">
                  <c:v>38.677000000000021</c:v>
                </c:pt>
                <c:pt idx="38678">
                  <c:v>38.677999999999997</c:v>
                </c:pt>
                <c:pt idx="38679">
                  <c:v>38.67900000000003</c:v>
                </c:pt>
                <c:pt idx="38680">
                  <c:v>38.680000000000007</c:v>
                </c:pt>
                <c:pt idx="38681">
                  <c:v>38.68100000000004</c:v>
                </c:pt>
                <c:pt idx="38682">
                  <c:v>38.682000000000016</c:v>
                </c:pt>
                <c:pt idx="38683">
                  <c:v>38.682999999999993</c:v>
                </c:pt>
                <c:pt idx="38684">
                  <c:v>38.684000000000026</c:v>
                </c:pt>
                <c:pt idx="38685">
                  <c:v>38.685000000000002</c:v>
                </c:pt>
                <c:pt idx="38686">
                  <c:v>38.686000000000035</c:v>
                </c:pt>
                <c:pt idx="38687">
                  <c:v>38.687000000000012</c:v>
                </c:pt>
                <c:pt idx="38688">
                  <c:v>38.688000000000045</c:v>
                </c:pt>
                <c:pt idx="38689">
                  <c:v>38.689000000000021</c:v>
                </c:pt>
                <c:pt idx="38690">
                  <c:v>38.69</c:v>
                </c:pt>
                <c:pt idx="38691">
                  <c:v>38.691000000000031</c:v>
                </c:pt>
                <c:pt idx="38692">
                  <c:v>38.692000000000007</c:v>
                </c:pt>
                <c:pt idx="38693">
                  <c:v>38.69300000000004</c:v>
                </c:pt>
                <c:pt idx="38694">
                  <c:v>38.694000000000017</c:v>
                </c:pt>
                <c:pt idx="38695">
                  <c:v>38.694999999999993</c:v>
                </c:pt>
                <c:pt idx="38696">
                  <c:v>38.696000000000026</c:v>
                </c:pt>
                <c:pt idx="38697">
                  <c:v>38.697000000000003</c:v>
                </c:pt>
                <c:pt idx="38698">
                  <c:v>38.698000000000036</c:v>
                </c:pt>
                <c:pt idx="38699">
                  <c:v>38.699000000000012</c:v>
                </c:pt>
                <c:pt idx="38700">
                  <c:v>38.700000000000045</c:v>
                </c:pt>
                <c:pt idx="38701">
                  <c:v>38.701000000000022</c:v>
                </c:pt>
                <c:pt idx="38702">
                  <c:v>38.701999999999998</c:v>
                </c:pt>
                <c:pt idx="38703">
                  <c:v>38.703000000000031</c:v>
                </c:pt>
                <c:pt idx="38704">
                  <c:v>38.704000000000008</c:v>
                </c:pt>
                <c:pt idx="38705">
                  <c:v>38.705000000000041</c:v>
                </c:pt>
                <c:pt idx="38706">
                  <c:v>38.706000000000017</c:v>
                </c:pt>
                <c:pt idx="38707">
                  <c:v>38.706999999999994</c:v>
                </c:pt>
                <c:pt idx="38708">
                  <c:v>38.708000000000027</c:v>
                </c:pt>
                <c:pt idx="38709">
                  <c:v>38.709000000000003</c:v>
                </c:pt>
                <c:pt idx="38710">
                  <c:v>38.710000000000036</c:v>
                </c:pt>
                <c:pt idx="38711">
                  <c:v>38.711000000000013</c:v>
                </c:pt>
                <c:pt idx="38712">
                  <c:v>38.712000000000046</c:v>
                </c:pt>
                <c:pt idx="38713">
                  <c:v>38.713000000000022</c:v>
                </c:pt>
                <c:pt idx="38714">
                  <c:v>38.713999999999999</c:v>
                </c:pt>
                <c:pt idx="38715">
                  <c:v>38.715000000000032</c:v>
                </c:pt>
                <c:pt idx="38716">
                  <c:v>38.716000000000008</c:v>
                </c:pt>
                <c:pt idx="38717">
                  <c:v>38.717000000000041</c:v>
                </c:pt>
                <c:pt idx="38718">
                  <c:v>38.718000000000018</c:v>
                </c:pt>
                <c:pt idx="38719">
                  <c:v>38.718999999999994</c:v>
                </c:pt>
                <c:pt idx="38720">
                  <c:v>38.720000000000027</c:v>
                </c:pt>
                <c:pt idx="38721">
                  <c:v>38.721000000000004</c:v>
                </c:pt>
                <c:pt idx="38722">
                  <c:v>38.722000000000037</c:v>
                </c:pt>
                <c:pt idx="38723">
                  <c:v>38.723000000000013</c:v>
                </c:pt>
                <c:pt idx="38724">
                  <c:v>38.724000000000046</c:v>
                </c:pt>
                <c:pt idx="38725">
                  <c:v>38.725000000000023</c:v>
                </c:pt>
                <c:pt idx="38726">
                  <c:v>38.725999999999999</c:v>
                </c:pt>
                <c:pt idx="38727">
                  <c:v>38.727000000000032</c:v>
                </c:pt>
                <c:pt idx="38728">
                  <c:v>38.728000000000009</c:v>
                </c:pt>
                <c:pt idx="38729">
                  <c:v>38.729000000000042</c:v>
                </c:pt>
                <c:pt idx="38730">
                  <c:v>38.730000000000018</c:v>
                </c:pt>
                <c:pt idx="38731">
                  <c:v>38.730999999999995</c:v>
                </c:pt>
                <c:pt idx="38732">
                  <c:v>38.732000000000028</c:v>
                </c:pt>
                <c:pt idx="38733">
                  <c:v>38.733000000000004</c:v>
                </c:pt>
                <c:pt idx="38734">
                  <c:v>38.734000000000037</c:v>
                </c:pt>
                <c:pt idx="38735">
                  <c:v>38.735000000000014</c:v>
                </c:pt>
                <c:pt idx="38736">
                  <c:v>38.73599999999999</c:v>
                </c:pt>
                <c:pt idx="38737">
                  <c:v>38.737000000000023</c:v>
                </c:pt>
                <c:pt idx="38738">
                  <c:v>38.738</c:v>
                </c:pt>
                <c:pt idx="38739">
                  <c:v>38.739000000000033</c:v>
                </c:pt>
                <c:pt idx="38740">
                  <c:v>38.740000000000009</c:v>
                </c:pt>
                <c:pt idx="38741">
                  <c:v>38.741000000000042</c:v>
                </c:pt>
                <c:pt idx="38742">
                  <c:v>38.742000000000019</c:v>
                </c:pt>
                <c:pt idx="38743">
                  <c:v>38.742999999999995</c:v>
                </c:pt>
                <c:pt idx="38744">
                  <c:v>38.744000000000028</c:v>
                </c:pt>
                <c:pt idx="38745">
                  <c:v>38.745000000000005</c:v>
                </c:pt>
                <c:pt idx="38746">
                  <c:v>38.746000000000038</c:v>
                </c:pt>
                <c:pt idx="38747">
                  <c:v>38.747000000000014</c:v>
                </c:pt>
                <c:pt idx="38748">
                  <c:v>38.74799999999999</c:v>
                </c:pt>
                <c:pt idx="38749">
                  <c:v>38.749000000000024</c:v>
                </c:pt>
                <c:pt idx="38750">
                  <c:v>38.75</c:v>
                </c:pt>
                <c:pt idx="38751">
                  <c:v>38.751000000000033</c:v>
                </c:pt>
                <c:pt idx="38752">
                  <c:v>38.75200000000001</c:v>
                </c:pt>
                <c:pt idx="38753">
                  <c:v>38.753000000000043</c:v>
                </c:pt>
                <c:pt idx="38754">
                  <c:v>38.754000000000019</c:v>
                </c:pt>
                <c:pt idx="38755">
                  <c:v>38.754999999999995</c:v>
                </c:pt>
                <c:pt idx="38756">
                  <c:v>38.756000000000029</c:v>
                </c:pt>
                <c:pt idx="38757">
                  <c:v>38.757000000000005</c:v>
                </c:pt>
                <c:pt idx="38758">
                  <c:v>38.758000000000038</c:v>
                </c:pt>
                <c:pt idx="38759">
                  <c:v>38.759000000000015</c:v>
                </c:pt>
                <c:pt idx="38760">
                  <c:v>38.759999999999991</c:v>
                </c:pt>
                <c:pt idx="38761">
                  <c:v>38.761000000000024</c:v>
                </c:pt>
                <c:pt idx="38762">
                  <c:v>38.762</c:v>
                </c:pt>
                <c:pt idx="38763">
                  <c:v>38.763000000000034</c:v>
                </c:pt>
                <c:pt idx="38764">
                  <c:v>38.76400000000001</c:v>
                </c:pt>
                <c:pt idx="38765">
                  <c:v>38.765000000000043</c:v>
                </c:pt>
                <c:pt idx="38766">
                  <c:v>38.76600000000002</c:v>
                </c:pt>
                <c:pt idx="38767">
                  <c:v>38.766999999999996</c:v>
                </c:pt>
                <c:pt idx="38768">
                  <c:v>38.768000000000029</c:v>
                </c:pt>
                <c:pt idx="38769">
                  <c:v>38.769000000000005</c:v>
                </c:pt>
                <c:pt idx="38770">
                  <c:v>38.770000000000039</c:v>
                </c:pt>
                <c:pt idx="38771">
                  <c:v>38.771000000000015</c:v>
                </c:pt>
                <c:pt idx="38772">
                  <c:v>38.771999999999991</c:v>
                </c:pt>
                <c:pt idx="38773">
                  <c:v>38.773000000000025</c:v>
                </c:pt>
                <c:pt idx="38774">
                  <c:v>38.774000000000001</c:v>
                </c:pt>
                <c:pt idx="38775">
                  <c:v>38.775000000000034</c:v>
                </c:pt>
                <c:pt idx="38776">
                  <c:v>38.77600000000001</c:v>
                </c:pt>
                <c:pt idx="38777">
                  <c:v>38.777000000000044</c:v>
                </c:pt>
                <c:pt idx="38778">
                  <c:v>38.77800000000002</c:v>
                </c:pt>
                <c:pt idx="38779">
                  <c:v>38.778999999999996</c:v>
                </c:pt>
                <c:pt idx="38780">
                  <c:v>38.78000000000003</c:v>
                </c:pt>
                <c:pt idx="38781">
                  <c:v>38.781000000000006</c:v>
                </c:pt>
                <c:pt idx="38782">
                  <c:v>38.782000000000039</c:v>
                </c:pt>
                <c:pt idx="38783">
                  <c:v>38.783000000000015</c:v>
                </c:pt>
                <c:pt idx="38784">
                  <c:v>38.783999999999992</c:v>
                </c:pt>
                <c:pt idx="38785">
                  <c:v>38.785000000000025</c:v>
                </c:pt>
                <c:pt idx="38786">
                  <c:v>38.786000000000001</c:v>
                </c:pt>
                <c:pt idx="38787">
                  <c:v>38.787000000000035</c:v>
                </c:pt>
                <c:pt idx="38788">
                  <c:v>38.788000000000011</c:v>
                </c:pt>
                <c:pt idx="38789">
                  <c:v>38.789000000000044</c:v>
                </c:pt>
                <c:pt idx="38790">
                  <c:v>38.79000000000002</c:v>
                </c:pt>
                <c:pt idx="38791">
                  <c:v>38.790999999999997</c:v>
                </c:pt>
                <c:pt idx="38792">
                  <c:v>38.79200000000003</c:v>
                </c:pt>
                <c:pt idx="38793">
                  <c:v>38.793000000000006</c:v>
                </c:pt>
                <c:pt idx="38794">
                  <c:v>38.79400000000004</c:v>
                </c:pt>
                <c:pt idx="38795">
                  <c:v>38.795000000000016</c:v>
                </c:pt>
                <c:pt idx="38796">
                  <c:v>38.795999999999992</c:v>
                </c:pt>
                <c:pt idx="38797">
                  <c:v>38.797000000000025</c:v>
                </c:pt>
                <c:pt idx="38798">
                  <c:v>38.798000000000002</c:v>
                </c:pt>
                <c:pt idx="38799">
                  <c:v>38.799000000000035</c:v>
                </c:pt>
                <c:pt idx="38800">
                  <c:v>38.800000000000011</c:v>
                </c:pt>
                <c:pt idx="38801">
                  <c:v>38.801000000000045</c:v>
                </c:pt>
                <c:pt idx="38802">
                  <c:v>38.802000000000021</c:v>
                </c:pt>
                <c:pt idx="38803">
                  <c:v>38.802999999999997</c:v>
                </c:pt>
                <c:pt idx="38804">
                  <c:v>38.80400000000003</c:v>
                </c:pt>
                <c:pt idx="38805">
                  <c:v>38.805000000000007</c:v>
                </c:pt>
                <c:pt idx="38806">
                  <c:v>38.80600000000004</c:v>
                </c:pt>
                <c:pt idx="38807">
                  <c:v>38.807000000000016</c:v>
                </c:pt>
                <c:pt idx="38808">
                  <c:v>38.807999999999993</c:v>
                </c:pt>
                <c:pt idx="38809">
                  <c:v>38.809000000000026</c:v>
                </c:pt>
                <c:pt idx="38810">
                  <c:v>38.81</c:v>
                </c:pt>
                <c:pt idx="38811">
                  <c:v>38.811000000000035</c:v>
                </c:pt>
                <c:pt idx="38812">
                  <c:v>38.812000000000012</c:v>
                </c:pt>
                <c:pt idx="38813">
                  <c:v>38.813000000000045</c:v>
                </c:pt>
                <c:pt idx="38814">
                  <c:v>38.814000000000021</c:v>
                </c:pt>
                <c:pt idx="38815">
                  <c:v>38.814999999999998</c:v>
                </c:pt>
                <c:pt idx="38816">
                  <c:v>38.816000000000031</c:v>
                </c:pt>
                <c:pt idx="38817">
                  <c:v>38.817000000000007</c:v>
                </c:pt>
                <c:pt idx="38818">
                  <c:v>38.81800000000004</c:v>
                </c:pt>
                <c:pt idx="38819">
                  <c:v>38.819000000000017</c:v>
                </c:pt>
                <c:pt idx="38820">
                  <c:v>38.819999999999993</c:v>
                </c:pt>
                <c:pt idx="38821">
                  <c:v>38.821000000000026</c:v>
                </c:pt>
                <c:pt idx="38822">
                  <c:v>38.822000000000003</c:v>
                </c:pt>
                <c:pt idx="38823">
                  <c:v>38.823000000000036</c:v>
                </c:pt>
                <c:pt idx="38824">
                  <c:v>38.824000000000012</c:v>
                </c:pt>
                <c:pt idx="38825">
                  <c:v>38.825000000000045</c:v>
                </c:pt>
                <c:pt idx="38826">
                  <c:v>38.826000000000022</c:v>
                </c:pt>
                <c:pt idx="38827">
                  <c:v>38.826999999999998</c:v>
                </c:pt>
                <c:pt idx="38828">
                  <c:v>38.828000000000031</c:v>
                </c:pt>
                <c:pt idx="38829">
                  <c:v>38.829000000000008</c:v>
                </c:pt>
                <c:pt idx="38830">
                  <c:v>38.830000000000041</c:v>
                </c:pt>
                <c:pt idx="38831">
                  <c:v>38.831000000000017</c:v>
                </c:pt>
                <c:pt idx="38832">
                  <c:v>38.831999999999994</c:v>
                </c:pt>
                <c:pt idx="38833">
                  <c:v>38.833000000000027</c:v>
                </c:pt>
                <c:pt idx="38834">
                  <c:v>38.834000000000003</c:v>
                </c:pt>
                <c:pt idx="38835">
                  <c:v>38.835000000000036</c:v>
                </c:pt>
                <c:pt idx="38836">
                  <c:v>38.836000000000013</c:v>
                </c:pt>
                <c:pt idx="38837">
                  <c:v>38.837000000000046</c:v>
                </c:pt>
                <c:pt idx="38838">
                  <c:v>38.838000000000022</c:v>
                </c:pt>
                <c:pt idx="38839">
                  <c:v>38.838999999999999</c:v>
                </c:pt>
                <c:pt idx="38840">
                  <c:v>38.840000000000032</c:v>
                </c:pt>
                <c:pt idx="38841">
                  <c:v>38.841000000000008</c:v>
                </c:pt>
                <c:pt idx="38842">
                  <c:v>38.842000000000041</c:v>
                </c:pt>
                <c:pt idx="38843">
                  <c:v>38.843000000000018</c:v>
                </c:pt>
                <c:pt idx="38844">
                  <c:v>38.843999999999994</c:v>
                </c:pt>
                <c:pt idx="38845">
                  <c:v>38.845000000000027</c:v>
                </c:pt>
                <c:pt idx="38846">
                  <c:v>38.846000000000004</c:v>
                </c:pt>
                <c:pt idx="38847">
                  <c:v>38.847000000000037</c:v>
                </c:pt>
                <c:pt idx="38848">
                  <c:v>38.848000000000013</c:v>
                </c:pt>
                <c:pt idx="38849">
                  <c:v>38.849000000000046</c:v>
                </c:pt>
                <c:pt idx="38850">
                  <c:v>38.850000000000023</c:v>
                </c:pt>
                <c:pt idx="38851">
                  <c:v>38.850999999999999</c:v>
                </c:pt>
                <c:pt idx="38852">
                  <c:v>38.852000000000032</c:v>
                </c:pt>
                <c:pt idx="38853">
                  <c:v>38.853000000000009</c:v>
                </c:pt>
                <c:pt idx="38854">
                  <c:v>38.854000000000042</c:v>
                </c:pt>
                <c:pt idx="38855">
                  <c:v>38.855000000000018</c:v>
                </c:pt>
                <c:pt idx="38856">
                  <c:v>38.855999999999995</c:v>
                </c:pt>
                <c:pt idx="38857">
                  <c:v>38.857000000000028</c:v>
                </c:pt>
                <c:pt idx="38858">
                  <c:v>38.858000000000004</c:v>
                </c:pt>
                <c:pt idx="38859">
                  <c:v>38.859000000000037</c:v>
                </c:pt>
                <c:pt idx="38860">
                  <c:v>38.860000000000014</c:v>
                </c:pt>
                <c:pt idx="38861">
                  <c:v>38.86099999999999</c:v>
                </c:pt>
                <c:pt idx="38862">
                  <c:v>38.862000000000023</c:v>
                </c:pt>
                <c:pt idx="38863">
                  <c:v>38.863</c:v>
                </c:pt>
                <c:pt idx="38864">
                  <c:v>38.864000000000033</c:v>
                </c:pt>
                <c:pt idx="38865">
                  <c:v>38.865000000000009</c:v>
                </c:pt>
                <c:pt idx="38866">
                  <c:v>38.866000000000042</c:v>
                </c:pt>
                <c:pt idx="38867">
                  <c:v>38.867000000000019</c:v>
                </c:pt>
                <c:pt idx="38868">
                  <c:v>38.867999999999995</c:v>
                </c:pt>
                <c:pt idx="38869">
                  <c:v>38.869000000000028</c:v>
                </c:pt>
                <c:pt idx="38870">
                  <c:v>38.870000000000005</c:v>
                </c:pt>
                <c:pt idx="38871">
                  <c:v>38.871000000000038</c:v>
                </c:pt>
                <c:pt idx="38872">
                  <c:v>38.872000000000014</c:v>
                </c:pt>
                <c:pt idx="38873">
                  <c:v>38.87299999999999</c:v>
                </c:pt>
                <c:pt idx="38874">
                  <c:v>38.874000000000024</c:v>
                </c:pt>
                <c:pt idx="38875">
                  <c:v>38.875</c:v>
                </c:pt>
                <c:pt idx="38876">
                  <c:v>38.876000000000033</c:v>
                </c:pt>
                <c:pt idx="38877">
                  <c:v>38.87700000000001</c:v>
                </c:pt>
                <c:pt idx="38878">
                  <c:v>38.878000000000043</c:v>
                </c:pt>
                <c:pt idx="38879">
                  <c:v>38.879000000000019</c:v>
                </c:pt>
                <c:pt idx="38880">
                  <c:v>38.879999999999995</c:v>
                </c:pt>
                <c:pt idx="38881">
                  <c:v>38.881000000000029</c:v>
                </c:pt>
                <c:pt idx="38882">
                  <c:v>38.882000000000005</c:v>
                </c:pt>
                <c:pt idx="38883">
                  <c:v>38.883000000000038</c:v>
                </c:pt>
                <c:pt idx="38884">
                  <c:v>38.884000000000015</c:v>
                </c:pt>
                <c:pt idx="38885">
                  <c:v>38.884999999999991</c:v>
                </c:pt>
                <c:pt idx="38886">
                  <c:v>38.886000000000024</c:v>
                </c:pt>
                <c:pt idx="38887">
                  <c:v>38.887</c:v>
                </c:pt>
                <c:pt idx="38888">
                  <c:v>38.888000000000034</c:v>
                </c:pt>
                <c:pt idx="38889">
                  <c:v>38.88900000000001</c:v>
                </c:pt>
                <c:pt idx="38890">
                  <c:v>38.890000000000043</c:v>
                </c:pt>
                <c:pt idx="38891">
                  <c:v>38.89100000000002</c:v>
                </c:pt>
                <c:pt idx="38892">
                  <c:v>38.891999999999996</c:v>
                </c:pt>
                <c:pt idx="38893">
                  <c:v>38.893000000000029</c:v>
                </c:pt>
                <c:pt idx="38894">
                  <c:v>38.894000000000005</c:v>
                </c:pt>
                <c:pt idx="38895">
                  <c:v>38.895000000000039</c:v>
                </c:pt>
                <c:pt idx="38896">
                  <c:v>38.896000000000015</c:v>
                </c:pt>
                <c:pt idx="38897">
                  <c:v>38.896999999999991</c:v>
                </c:pt>
                <c:pt idx="38898">
                  <c:v>38.898000000000025</c:v>
                </c:pt>
                <c:pt idx="38899">
                  <c:v>38.899000000000001</c:v>
                </c:pt>
                <c:pt idx="38900">
                  <c:v>38.900000000000034</c:v>
                </c:pt>
                <c:pt idx="38901">
                  <c:v>38.90100000000001</c:v>
                </c:pt>
                <c:pt idx="38902">
                  <c:v>38.902000000000044</c:v>
                </c:pt>
                <c:pt idx="38903">
                  <c:v>38.90300000000002</c:v>
                </c:pt>
                <c:pt idx="38904">
                  <c:v>38.903999999999996</c:v>
                </c:pt>
                <c:pt idx="38905">
                  <c:v>38.90500000000003</c:v>
                </c:pt>
                <c:pt idx="38906">
                  <c:v>38.906000000000006</c:v>
                </c:pt>
                <c:pt idx="38907">
                  <c:v>38.907000000000039</c:v>
                </c:pt>
                <c:pt idx="38908">
                  <c:v>38.908000000000015</c:v>
                </c:pt>
                <c:pt idx="38909">
                  <c:v>38.908999999999992</c:v>
                </c:pt>
                <c:pt idx="38910">
                  <c:v>38.910000000000025</c:v>
                </c:pt>
                <c:pt idx="38911">
                  <c:v>38.911000000000001</c:v>
                </c:pt>
                <c:pt idx="38912">
                  <c:v>38.912000000000035</c:v>
                </c:pt>
                <c:pt idx="38913">
                  <c:v>38.913000000000011</c:v>
                </c:pt>
                <c:pt idx="38914">
                  <c:v>38.914000000000044</c:v>
                </c:pt>
                <c:pt idx="38915">
                  <c:v>38.91500000000002</c:v>
                </c:pt>
                <c:pt idx="38916">
                  <c:v>38.915999999999997</c:v>
                </c:pt>
                <c:pt idx="38917">
                  <c:v>38.91700000000003</c:v>
                </c:pt>
                <c:pt idx="38918">
                  <c:v>38.918000000000006</c:v>
                </c:pt>
                <c:pt idx="38919">
                  <c:v>38.91900000000004</c:v>
                </c:pt>
                <c:pt idx="38920">
                  <c:v>38.920000000000016</c:v>
                </c:pt>
                <c:pt idx="38921">
                  <c:v>38.920999999999992</c:v>
                </c:pt>
                <c:pt idx="38922">
                  <c:v>38.922000000000025</c:v>
                </c:pt>
                <c:pt idx="38923">
                  <c:v>38.923000000000002</c:v>
                </c:pt>
                <c:pt idx="38924">
                  <c:v>38.924000000000035</c:v>
                </c:pt>
                <c:pt idx="38925">
                  <c:v>38.925000000000011</c:v>
                </c:pt>
                <c:pt idx="38926">
                  <c:v>38.926000000000045</c:v>
                </c:pt>
                <c:pt idx="38927">
                  <c:v>38.927000000000021</c:v>
                </c:pt>
                <c:pt idx="38928">
                  <c:v>38.927999999999997</c:v>
                </c:pt>
                <c:pt idx="38929">
                  <c:v>38.92900000000003</c:v>
                </c:pt>
                <c:pt idx="38930">
                  <c:v>38.930000000000007</c:v>
                </c:pt>
                <c:pt idx="38931">
                  <c:v>38.93100000000004</c:v>
                </c:pt>
                <c:pt idx="38932">
                  <c:v>38.932000000000016</c:v>
                </c:pt>
                <c:pt idx="38933">
                  <c:v>38.932999999999993</c:v>
                </c:pt>
                <c:pt idx="38934">
                  <c:v>38.934000000000026</c:v>
                </c:pt>
                <c:pt idx="38935">
                  <c:v>38.935000000000002</c:v>
                </c:pt>
                <c:pt idx="38936">
                  <c:v>38.936000000000035</c:v>
                </c:pt>
                <c:pt idx="38937">
                  <c:v>38.937000000000012</c:v>
                </c:pt>
                <c:pt idx="38938">
                  <c:v>38.938000000000045</c:v>
                </c:pt>
                <c:pt idx="38939">
                  <c:v>38.939000000000021</c:v>
                </c:pt>
                <c:pt idx="38940">
                  <c:v>38.94</c:v>
                </c:pt>
                <c:pt idx="38941">
                  <c:v>38.941000000000031</c:v>
                </c:pt>
                <c:pt idx="38942">
                  <c:v>38.942000000000007</c:v>
                </c:pt>
                <c:pt idx="38943">
                  <c:v>38.94300000000004</c:v>
                </c:pt>
                <c:pt idx="38944">
                  <c:v>38.944000000000017</c:v>
                </c:pt>
                <c:pt idx="38945">
                  <c:v>38.944999999999993</c:v>
                </c:pt>
                <c:pt idx="38946">
                  <c:v>38.946000000000026</c:v>
                </c:pt>
                <c:pt idx="38947">
                  <c:v>38.947000000000003</c:v>
                </c:pt>
                <c:pt idx="38948">
                  <c:v>38.948000000000036</c:v>
                </c:pt>
                <c:pt idx="38949">
                  <c:v>38.949000000000012</c:v>
                </c:pt>
                <c:pt idx="38950">
                  <c:v>38.950000000000045</c:v>
                </c:pt>
                <c:pt idx="38951">
                  <c:v>38.951000000000022</c:v>
                </c:pt>
                <c:pt idx="38952">
                  <c:v>38.951999999999998</c:v>
                </c:pt>
                <c:pt idx="38953">
                  <c:v>38.953000000000031</c:v>
                </c:pt>
                <c:pt idx="38954">
                  <c:v>38.954000000000008</c:v>
                </c:pt>
                <c:pt idx="38955">
                  <c:v>38.955000000000041</c:v>
                </c:pt>
                <c:pt idx="38956">
                  <c:v>38.956000000000017</c:v>
                </c:pt>
                <c:pt idx="38957">
                  <c:v>38.956999999999994</c:v>
                </c:pt>
                <c:pt idx="38958">
                  <c:v>38.958000000000027</c:v>
                </c:pt>
                <c:pt idx="38959">
                  <c:v>38.959000000000003</c:v>
                </c:pt>
                <c:pt idx="38960">
                  <c:v>38.960000000000036</c:v>
                </c:pt>
                <c:pt idx="38961">
                  <c:v>38.961000000000013</c:v>
                </c:pt>
                <c:pt idx="38962">
                  <c:v>38.962000000000046</c:v>
                </c:pt>
                <c:pt idx="38963">
                  <c:v>38.963000000000022</c:v>
                </c:pt>
                <c:pt idx="38964">
                  <c:v>38.963999999999999</c:v>
                </c:pt>
                <c:pt idx="38965">
                  <c:v>38.965000000000032</c:v>
                </c:pt>
                <c:pt idx="38966">
                  <c:v>38.966000000000008</c:v>
                </c:pt>
                <c:pt idx="38967">
                  <c:v>38.967000000000041</c:v>
                </c:pt>
                <c:pt idx="38968">
                  <c:v>38.968000000000018</c:v>
                </c:pt>
                <c:pt idx="38969">
                  <c:v>38.968999999999994</c:v>
                </c:pt>
                <c:pt idx="38970">
                  <c:v>38.970000000000027</c:v>
                </c:pt>
                <c:pt idx="38971">
                  <c:v>38.971000000000004</c:v>
                </c:pt>
                <c:pt idx="38972">
                  <c:v>38.972000000000037</c:v>
                </c:pt>
                <c:pt idx="38973">
                  <c:v>38.973000000000013</c:v>
                </c:pt>
                <c:pt idx="38974">
                  <c:v>38.974000000000046</c:v>
                </c:pt>
                <c:pt idx="38975">
                  <c:v>38.975000000000023</c:v>
                </c:pt>
                <c:pt idx="38976">
                  <c:v>38.975999999999999</c:v>
                </c:pt>
                <c:pt idx="38977">
                  <c:v>38.977000000000032</c:v>
                </c:pt>
                <c:pt idx="38978">
                  <c:v>38.978000000000009</c:v>
                </c:pt>
                <c:pt idx="38979">
                  <c:v>38.979000000000042</c:v>
                </c:pt>
                <c:pt idx="38980">
                  <c:v>38.980000000000018</c:v>
                </c:pt>
                <c:pt idx="38981">
                  <c:v>38.980999999999995</c:v>
                </c:pt>
                <c:pt idx="38982">
                  <c:v>38.982000000000028</c:v>
                </c:pt>
                <c:pt idx="38983">
                  <c:v>38.983000000000004</c:v>
                </c:pt>
                <c:pt idx="38984">
                  <c:v>38.984000000000037</c:v>
                </c:pt>
                <c:pt idx="38985">
                  <c:v>38.985000000000014</c:v>
                </c:pt>
                <c:pt idx="38986">
                  <c:v>38.98599999999999</c:v>
                </c:pt>
                <c:pt idx="38987">
                  <c:v>38.987000000000023</c:v>
                </c:pt>
                <c:pt idx="38988">
                  <c:v>38.988</c:v>
                </c:pt>
                <c:pt idx="38989">
                  <c:v>38.989000000000033</c:v>
                </c:pt>
                <c:pt idx="38990">
                  <c:v>38.990000000000009</c:v>
                </c:pt>
                <c:pt idx="38991">
                  <c:v>38.991000000000042</c:v>
                </c:pt>
                <c:pt idx="38992">
                  <c:v>38.992000000000019</c:v>
                </c:pt>
                <c:pt idx="38993">
                  <c:v>38.992999999999995</c:v>
                </c:pt>
                <c:pt idx="38994">
                  <c:v>38.994000000000028</c:v>
                </c:pt>
                <c:pt idx="38995">
                  <c:v>38.995000000000005</c:v>
                </c:pt>
                <c:pt idx="38996">
                  <c:v>38.996000000000038</c:v>
                </c:pt>
                <c:pt idx="38997">
                  <c:v>38.997000000000014</c:v>
                </c:pt>
                <c:pt idx="38998">
                  <c:v>38.99799999999999</c:v>
                </c:pt>
                <c:pt idx="38999">
                  <c:v>38.999000000000024</c:v>
                </c:pt>
                <c:pt idx="39000">
                  <c:v>39</c:v>
                </c:pt>
                <c:pt idx="39001">
                  <c:v>39.001000000000033</c:v>
                </c:pt>
                <c:pt idx="39002">
                  <c:v>39.00200000000001</c:v>
                </c:pt>
                <c:pt idx="39003">
                  <c:v>39.003000000000043</c:v>
                </c:pt>
                <c:pt idx="39004">
                  <c:v>39.004000000000019</c:v>
                </c:pt>
                <c:pt idx="39005">
                  <c:v>39.004999999999995</c:v>
                </c:pt>
                <c:pt idx="39006">
                  <c:v>39.006000000000029</c:v>
                </c:pt>
                <c:pt idx="39007">
                  <c:v>39.007000000000005</c:v>
                </c:pt>
                <c:pt idx="39008">
                  <c:v>39.008000000000038</c:v>
                </c:pt>
                <c:pt idx="39009">
                  <c:v>39.009000000000015</c:v>
                </c:pt>
                <c:pt idx="39010">
                  <c:v>39.009999999999991</c:v>
                </c:pt>
                <c:pt idx="39011">
                  <c:v>39.011000000000024</c:v>
                </c:pt>
                <c:pt idx="39012">
                  <c:v>39.012</c:v>
                </c:pt>
                <c:pt idx="39013">
                  <c:v>39.013000000000034</c:v>
                </c:pt>
                <c:pt idx="39014">
                  <c:v>39.01400000000001</c:v>
                </c:pt>
                <c:pt idx="39015">
                  <c:v>39.015000000000043</c:v>
                </c:pt>
                <c:pt idx="39016">
                  <c:v>39.01600000000002</c:v>
                </c:pt>
                <c:pt idx="39017">
                  <c:v>39.016999999999996</c:v>
                </c:pt>
                <c:pt idx="39018">
                  <c:v>39.018000000000029</c:v>
                </c:pt>
                <c:pt idx="39019">
                  <c:v>39.019000000000005</c:v>
                </c:pt>
                <c:pt idx="39020">
                  <c:v>39.020000000000039</c:v>
                </c:pt>
                <c:pt idx="39021">
                  <c:v>39.021000000000015</c:v>
                </c:pt>
                <c:pt idx="39022">
                  <c:v>39.021999999999991</c:v>
                </c:pt>
                <c:pt idx="39023">
                  <c:v>39.023000000000025</c:v>
                </c:pt>
                <c:pt idx="39024">
                  <c:v>39.024000000000001</c:v>
                </c:pt>
                <c:pt idx="39025">
                  <c:v>39.025000000000034</c:v>
                </c:pt>
                <c:pt idx="39026">
                  <c:v>39.02600000000001</c:v>
                </c:pt>
                <c:pt idx="39027">
                  <c:v>39.027000000000044</c:v>
                </c:pt>
                <c:pt idx="39028">
                  <c:v>39.02800000000002</c:v>
                </c:pt>
                <c:pt idx="39029">
                  <c:v>39.028999999999996</c:v>
                </c:pt>
                <c:pt idx="39030">
                  <c:v>39.03000000000003</c:v>
                </c:pt>
                <c:pt idx="39031">
                  <c:v>39.031000000000006</c:v>
                </c:pt>
                <c:pt idx="39032">
                  <c:v>39.032000000000039</c:v>
                </c:pt>
                <c:pt idx="39033">
                  <c:v>39.033000000000015</c:v>
                </c:pt>
                <c:pt idx="39034">
                  <c:v>39.033999999999992</c:v>
                </c:pt>
                <c:pt idx="39035">
                  <c:v>39.035000000000025</c:v>
                </c:pt>
                <c:pt idx="39036">
                  <c:v>39.036000000000001</c:v>
                </c:pt>
                <c:pt idx="39037">
                  <c:v>39.037000000000035</c:v>
                </c:pt>
                <c:pt idx="39038">
                  <c:v>39.038000000000011</c:v>
                </c:pt>
                <c:pt idx="39039">
                  <c:v>39.039000000000044</c:v>
                </c:pt>
                <c:pt idx="39040">
                  <c:v>39.04000000000002</c:v>
                </c:pt>
                <c:pt idx="39041">
                  <c:v>39.040999999999997</c:v>
                </c:pt>
                <c:pt idx="39042">
                  <c:v>39.04200000000003</c:v>
                </c:pt>
                <c:pt idx="39043">
                  <c:v>39.043000000000006</c:v>
                </c:pt>
                <c:pt idx="39044">
                  <c:v>39.04400000000004</c:v>
                </c:pt>
                <c:pt idx="39045">
                  <c:v>39.045000000000016</c:v>
                </c:pt>
                <c:pt idx="39046">
                  <c:v>39.045999999999992</c:v>
                </c:pt>
                <c:pt idx="39047">
                  <c:v>39.047000000000025</c:v>
                </c:pt>
                <c:pt idx="39048">
                  <c:v>39.048000000000002</c:v>
                </c:pt>
                <c:pt idx="39049">
                  <c:v>39.049000000000035</c:v>
                </c:pt>
                <c:pt idx="39050">
                  <c:v>39.050000000000011</c:v>
                </c:pt>
                <c:pt idx="39051">
                  <c:v>39.051000000000045</c:v>
                </c:pt>
                <c:pt idx="39052">
                  <c:v>39.052000000000021</c:v>
                </c:pt>
                <c:pt idx="39053">
                  <c:v>39.052999999999997</c:v>
                </c:pt>
                <c:pt idx="39054">
                  <c:v>39.05400000000003</c:v>
                </c:pt>
                <c:pt idx="39055">
                  <c:v>39.055000000000007</c:v>
                </c:pt>
                <c:pt idx="39056">
                  <c:v>39.05600000000004</c:v>
                </c:pt>
                <c:pt idx="39057">
                  <c:v>39.057000000000016</c:v>
                </c:pt>
                <c:pt idx="39058">
                  <c:v>39.057999999999993</c:v>
                </c:pt>
                <c:pt idx="39059">
                  <c:v>39.059000000000026</c:v>
                </c:pt>
                <c:pt idx="39060">
                  <c:v>39.06</c:v>
                </c:pt>
                <c:pt idx="39061">
                  <c:v>39.061000000000035</c:v>
                </c:pt>
                <c:pt idx="39062">
                  <c:v>39.062000000000012</c:v>
                </c:pt>
                <c:pt idx="39063">
                  <c:v>39.063000000000045</c:v>
                </c:pt>
                <c:pt idx="39064">
                  <c:v>39.064000000000021</c:v>
                </c:pt>
                <c:pt idx="39065">
                  <c:v>39.064999999999998</c:v>
                </c:pt>
                <c:pt idx="39066">
                  <c:v>39.066000000000031</c:v>
                </c:pt>
                <c:pt idx="39067">
                  <c:v>39.067000000000007</c:v>
                </c:pt>
                <c:pt idx="39068">
                  <c:v>39.06800000000004</c:v>
                </c:pt>
                <c:pt idx="39069">
                  <c:v>39.069000000000017</c:v>
                </c:pt>
                <c:pt idx="39070">
                  <c:v>39.069999999999993</c:v>
                </c:pt>
                <c:pt idx="39071">
                  <c:v>39.071000000000026</c:v>
                </c:pt>
                <c:pt idx="39072">
                  <c:v>39.072000000000003</c:v>
                </c:pt>
                <c:pt idx="39073">
                  <c:v>39.073000000000036</c:v>
                </c:pt>
                <c:pt idx="39074">
                  <c:v>39.074000000000012</c:v>
                </c:pt>
                <c:pt idx="39075">
                  <c:v>39.075000000000045</c:v>
                </c:pt>
                <c:pt idx="39076">
                  <c:v>39.076000000000022</c:v>
                </c:pt>
                <c:pt idx="39077">
                  <c:v>39.076999999999998</c:v>
                </c:pt>
                <c:pt idx="39078">
                  <c:v>39.078000000000031</c:v>
                </c:pt>
                <c:pt idx="39079">
                  <c:v>39.079000000000008</c:v>
                </c:pt>
                <c:pt idx="39080">
                  <c:v>39.080000000000041</c:v>
                </c:pt>
                <c:pt idx="39081">
                  <c:v>39.081000000000017</c:v>
                </c:pt>
                <c:pt idx="39082">
                  <c:v>39.081999999999994</c:v>
                </c:pt>
                <c:pt idx="39083">
                  <c:v>39.083000000000027</c:v>
                </c:pt>
                <c:pt idx="39084">
                  <c:v>39.084000000000003</c:v>
                </c:pt>
                <c:pt idx="39085">
                  <c:v>39.085000000000036</c:v>
                </c:pt>
                <c:pt idx="39086">
                  <c:v>39.086000000000013</c:v>
                </c:pt>
                <c:pt idx="39087">
                  <c:v>39.087000000000046</c:v>
                </c:pt>
                <c:pt idx="39088">
                  <c:v>39.088000000000022</c:v>
                </c:pt>
                <c:pt idx="39089">
                  <c:v>39.088999999999999</c:v>
                </c:pt>
                <c:pt idx="39090">
                  <c:v>39.090000000000032</c:v>
                </c:pt>
                <c:pt idx="39091">
                  <c:v>39.091000000000008</c:v>
                </c:pt>
                <c:pt idx="39092">
                  <c:v>39.092000000000041</c:v>
                </c:pt>
                <c:pt idx="39093">
                  <c:v>39.093000000000018</c:v>
                </c:pt>
                <c:pt idx="39094">
                  <c:v>39.093999999999994</c:v>
                </c:pt>
                <c:pt idx="39095">
                  <c:v>39.095000000000027</c:v>
                </c:pt>
                <c:pt idx="39096">
                  <c:v>39.096000000000004</c:v>
                </c:pt>
                <c:pt idx="39097">
                  <c:v>39.097000000000037</c:v>
                </c:pt>
                <c:pt idx="39098">
                  <c:v>39.098000000000013</c:v>
                </c:pt>
                <c:pt idx="39099">
                  <c:v>39.099000000000046</c:v>
                </c:pt>
                <c:pt idx="39100">
                  <c:v>39.100000000000023</c:v>
                </c:pt>
                <c:pt idx="39101">
                  <c:v>39.100999999999999</c:v>
                </c:pt>
                <c:pt idx="39102">
                  <c:v>39.102000000000032</c:v>
                </c:pt>
                <c:pt idx="39103">
                  <c:v>39.103000000000009</c:v>
                </c:pt>
                <c:pt idx="39104">
                  <c:v>39.104000000000042</c:v>
                </c:pt>
                <c:pt idx="39105">
                  <c:v>39.105000000000018</c:v>
                </c:pt>
                <c:pt idx="39106">
                  <c:v>39.105999999999995</c:v>
                </c:pt>
                <c:pt idx="39107">
                  <c:v>39.107000000000028</c:v>
                </c:pt>
                <c:pt idx="39108">
                  <c:v>39.108000000000004</c:v>
                </c:pt>
                <c:pt idx="39109">
                  <c:v>39.109000000000037</c:v>
                </c:pt>
                <c:pt idx="39110">
                  <c:v>39.110000000000014</c:v>
                </c:pt>
                <c:pt idx="39111">
                  <c:v>39.11099999999999</c:v>
                </c:pt>
                <c:pt idx="39112">
                  <c:v>39.112000000000023</c:v>
                </c:pt>
                <c:pt idx="39113">
                  <c:v>39.113</c:v>
                </c:pt>
                <c:pt idx="39114">
                  <c:v>39.114000000000033</c:v>
                </c:pt>
                <c:pt idx="39115">
                  <c:v>39.115000000000009</c:v>
                </c:pt>
                <c:pt idx="39116">
                  <c:v>39.116000000000042</c:v>
                </c:pt>
                <c:pt idx="39117">
                  <c:v>39.117000000000019</c:v>
                </c:pt>
                <c:pt idx="39118">
                  <c:v>39.117999999999995</c:v>
                </c:pt>
                <c:pt idx="39119">
                  <c:v>39.119000000000028</c:v>
                </c:pt>
                <c:pt idx="39120">
                  <c:v>39.120000000000005</c:v>
                </c:pt>
                <c:pt idx="39121">
                  <c:v>39.121000000000038</c:v>
                </c:pt>
                <c:pt idx="39122">
                  <c:v>39.122000000000014</c:v>
                </c:pt>
                <c:pt idx="39123">
                  <c:v>39.12299999999999</c:v>
                </c:pt>
                <c:pt idx="39124">
                  <c:v>39.124000000000024</c:v>
                </c:pt>
                <c:pt idx="39125">
                  <c:v>39.125</c:v>
                </c:pt>
                <c:pt idx="39126">
                  <c:v>39.126000000000033</c:v>
                </c:pt>
                <c:pt idx="39127">
                  <c:v>39.12700000000001</c:v>
                </c:pt>
                <c:pt idx="39128">
                  <c:v>39.128000000000043</c:v>
                </c:pt>
                <c:pt idx="39129">
                  <c:v>39.129000000000019</c:v>
                </c:pt>
                <c:pt idx="39130">
                  <c:v>39.129999999999995</c:v>
                </c:pt>
                <c:pt idx="39131">
                  <c:v>39.131000000000029</c:v>
                </c:pt>
                <c:pt idx="39132">
                  <c:v>39.132000000000005</c:v>
                </c:pt>
                <c:pt idx="39133">
                  <c:v>39.133000000000038</c:v>
                </c:pt>
                <c:pt idx="39134">
                  <c:v>39.134000000000015</c:v>
                </c:pt>
                <c:pt idx="39135">
                  <c:v>39.134999999999991</c:v>
                </c:pt>
                <c:pt idx="39136">
                  <c:v>39.136000000000024</c:v>
                </c:pt>
                <c:pt idx="39137">
                  <c:v>39.137</c:v>
                </c:pt>
                <c:pt idx="39138">
                  <c:v>39.138000000000034</c:v>
                </c:pt>
                <c:pt idx="39139">
                  <c:v>39.13900000000001</c:v>
                </c:pt>
                <c:pt idx="39140">
                  <c:v>39.140000000000043</c:v>
                </c:pt>
                <c:pt idx="39141">
                  <c:v>39.14100000000002</c:v>
                </c:pt>
                <c:pt idx="39142">
                  <c:v>39.141999999999996</c:v>
                </c:pt>
                <c:pt idx="39143">
                  <c:v>39.143000000000029</c:v>
                </c:pt>
                <c:pt idx="39144">
                  <c:v>39.144000000000005</c:v>
                </c:pt>
                <c:pt idx="39145">
                  <c:v>39.145000000000039</c:v>
                </c:pt>
                <c:pt idx="39146">
                  <c:v>39.146000000000015</c:v>
                </c:pt>
                <c:pt idx="39147">
                  <c:v>39.146999999999991</c:v>
                </c:pt>
                <c:pt idx="39148">
                  <c:v>39.148000000000025</c:v>
                </c:pt>
                <c:pt idx="39149">
                  <c:v>39.149000000000001</c:v>
                </c:pt>
                <c:pt idx="39150">
                  <c:v>39.150000000000034</c:v>
                </c:pt>
                <c:pt idx="39151">
                  <c:v>39.15100000000001</c:v>
                </c:pt>
                <c:pt idx="39152">
                  <c:v>39.152000000000044</c:v>
                </c:pt>
                <c:pt idx="39153">
                  <c:v>39.15300000000002</c:v>
                </c:pt>
                <c:pt idx="39154">
                  <c:v>39.153999999999996</c:v>
                </c:pt>
                <c:pt idx="39155">
                  <c:v>39.15500000000003</c:v>
                </c:pt>
                <c:pt idx="39156">
                  <c:v>39.156000000000006</c:v>
                </c:pt>
                <c:pt idx="39157">
                  <c:v>39.157000000000039</c:v>
                </c:pt>
                <c:pt idx="39158">
                  <c:v>39.158000000000015</c:v>
                </c:pt>
                <c:pt idx="39159">
                  <c:v>39.158999999999992</c:v>
                </c:pt>
                <c:pt idx="39160">
                  <c:v>39.160000000000025</c:v>
                </c:pt>
                <c:pt idx="39161">
                  <c:v>39.161000000000001</c:v>
                </c:pt>
                <c:pt idx="39162">
                  <c:v>39.162000000000035</c:v>
                </c:pt>
                <c:pt idx="39163">
                  <c:v>39.163000000000011</c:v>
                </c:pt>
                <c:pt idx="39164">
                  <c:v>39.164000000000044</c:v>
                </c:pt>
                <c:pt idx="39165">
                  <c:v>39.16500000000002</c:v>
                </c:pt>
                <c:pt idx="39166">
                  <c:v>39.165999999999997</c:v>
                </c:pt>
                <c:pt idx="39167">
                  <c:v>39.16700000000003</c:v>
                </c:pt>
                <c:pt idx="39168">
                  <c:v>39.168000000000006</c:v>
                </c:pt>
                <c:pt idx="39169">
                  <c:v>39.16900000000004</c:v>
                </c:pt>
                <c:pt idx="39170">
                  <c:v>39.170000000000016</c:v>
                </c:pt>
                <c:pt idx="39171">
                  <c:v>39.170999999999992</c:v>
                </c:pt>
                <c:pt idx="39172">
                  <c:v>39.172000000000025</c:v>
                </c:pt>
                <c:pt idx="39173">
                  <c:v>39.173000000000002</c:v>
                </c:pt>
                <c:pt idx="39174">
                  <c:v>39.174000000000035</c:v>
                </c:pt>
                <c:pt idx="39175">
                  <c:v>39.175000000000011</c:v>
                </c:pt>
                <c:pt idx="39176">
                  <c:v>39.176000000000045</c:v>
                </c:pt>
                <c:pt idx="39177">
                  <c:v>39.177000000000021</c:v>
                </c:pt>
                <c:pt idx="39178">
                  <c:v>39.177999999999997</c:v>
                </c:pt>
                <c:pt idx="39179">
                  <c:v>39.17900000000003</c:v>
                </c:pt>
                <c:pt idx="39180">
                  <c:v>39.180000000000007</c:v>
                </c:pt>
                <c:pt idx="39181">
                  <c:v>39.18100000000004</c:v>
                </c:pt>
                <c:pt idx="39182">
                  <c:v>39.182000000000016</c:v>
                </c:pt>
                <c:pt idx="39183">
                  <c:v>39.182999999999993</c:v>
                </c:pt>
                <c:pt idx="39184">
                  <c:v>39.184000000000026</c:v>
                </c:pt>
                <c:pt idx="39185">
                  <c:v>39.185000000000002</c:v>
                </c:pt>
                <c:pt idx="39186">
                  <c:v>39.186000000000035</c:v>
                </c:pt>
                <c:pt idx="39187">
                  <c:v>39.187000000000012</c:v>
                </c:pt>
                <c:pt idx="39188">
                  <c:v>39.188000000000045</c:v>
                </c:pt>
                <c:pt idx="39189">
                  <c:v>39.189000000000021</c:v>
                </c:pt>
                <c:pt idx="39190">
                  <c:v>39.19</c:v>
                </c:pt>
                <c:pt idx="39191">
                  <c:v>39.191000000000031</c:v>
                </c:pt>
                <c:pt idx="39192">
                  <c:v>39.192000000000007</c:v>
                </c:pt>
                <c:pt idx="39193">
                  <c:v>39.19300000000004</c:v>
                </c:pt>
                <c:pt idx="39194">
                  <c:v>39.194000000000017</c:v>
                </c:pt>
                <c:pt idx="39195">
                  <c:v>39.194999999999993</c:v>
                </c:pt>
                <c:pt idx="39196">
                  <c:v>39.196000000000026</c:v>
                </c:pt>
                <c:pt idx="39197">
                  <c:v>39.197000000000003</c:v>
                </c:pt>
                <c:pt idx="39198">
                  <c:v>39.198000000000036</c:v>
                </c:pt>
                <c:pt idx="39199">
                  <c:v>39.199000000000012</c:v>
                </c:pt>
                <c:pt idx="39200">
                  <c:v>39.200000000000045</c:v>
                </c:pt>
                <c:pt idx="39201">
                  <c:v>39.201000000000022</c:v>
                </c:pt>
                <c:pt idx="39202">
                  <c:v>39.201999999999998</c:v>
                </c:pt>
                <c:pt idx="39203">
                  <c:v>39.203000000000031</c:v>
                </c:pt>
                <c:pt idx="39204">
                  <c:v>39.204000000000008</c:v>
                </c:pt>
                <c:pt idx="39205">
                  <c:v>39.205000000000041</c:v>
                </c:pt>
                <c:pt idx="39206">
                  <c:v>39.206000000000017</c:v>
                </c:pt>
                <c:pt idx="39207">
                  <c:v>39.206999999999994</c:v>
                </c:pt>
                <c:pt idx="39208">
                  <c:v>39.208000000000027</c:v>
                </c:pt>
                <c:pt idx="39209">
                  <c:v>39.209000000000003</c:v>
                </c:pt>
                <c:pt idx="39210">
                  <c:v>39.210000000000036</c:v>
                </c:pt>
                <c:pt idx="39211">
                  <c:v>39.211000000000013</c:v>
                </c:pt>
                <c:pt idx="39212">
                  <c:v>39.212000000000046</c:v>
                </c:pt>
                <c:pt idx="39213">
                  <c:v>39.213000000000022</c:v>
                </c:pt>
                <c:pt idx="39214">
                  <c:v>39.213999999999999</c:v>
                </c:pt>
                <c:pt idx="39215">
                  <c:v>39.215000000000032</c:v>
                </c:pt>
                <c:pt idx="39216">
                  <c:v>39.216000000000008</c:v>
                </c:pt>
                <c:pt idx="39217">
                  <c:v>39.217000000000041</c:v>
                </c:pt>
                <c:pt idx="39218">
                  <c:v>39.218000000000018</c:v>
                </c:pt>
                <c:pt idx="39219">
                  <c:v>39.218999999999994</c:v>
                </c:pt>
                <c:pt idx="39220">
                  <c:v>39.220000000000027</c:v>
                </c:pt>
                <c:pt idx="39221">
                  <c:v>39.221000000000004</c:v>
                </c:pt>
                <c:pt idx="39222">
                  <c:v>39.222000000000037</c:v>
                </c:pt>
                <c:pt idx="39223">
                  <c:v>39.223000000000013</c:v>
                </c:pt>
                <c:pt idx="39224">
                  <c:v>39.224000000000046</c:v>
                </c:pt>
                <c:pt idx="39225">
                  <c:v>39.225000000000023</c:v>
                </c:pt>
                <c:pt idx="39226">
                  <c:v>39.225999999999999</c:v>
                </c:pt>
                <c:pt idx="39227">
                  <c:v>39.227000000000032</c:v>
                </c:pt>
                <c:pt idx="39228">
                  <c:v>39.228000000000009</c:v>
                </c:pt>
                <c:pt idx="39229">
                  <c:v>39.229000000000042</c:v>
                </c:pt>
                <c:pt idx="39230">
                  <c:v>39.230000000000018</c:v>
                </c:pt>
                <c:pt idx="39231">
                  <c:v>39.230999999999995</c:v>
                </c:pt>
                <c:pt idx="39232">
                  <c:v>39.232000000000028</c:v>
                </c:pt>
                <c:pt idx="39233">
                  <c:v>39.233000000000004</c:v>
                </c:pt>
                <c:pt idx="39234">
                  <c:v>39.234000000000037</c:v>
                </c:pt>
                <c:pt idx="39235">
                  <c:v>39.235000000000014</c:v>
                </c:pt>
                <c:pt idx="39236">
                  <c:v>39.23599999999999</c:v>
                </c:pt>
                <c:pt idx="39237">
                  <c:v>39.237000000000023</c:v>
                </c:pt>
                <c:pt idx="39238">
                  <c:v>39.238</c:v>
                </c:pt>
                <c:pt idx="39239">
                  <c:v>39.239000000000033</c:v>
                </c:pt>
                <c:pt idx="39240">
                  <c:v>39.240000000000009</c:v>
                </c:pt>
                <c:pt idx="39241">
                  <c:v>39.241000000000042</c:v>
                </c:pt>
                <c:pt idx="39242">
                  <c:v>39.242000000000019</c:v>
                </c:pt>
                <c:pt idx="39243">
                  <c:v>39.242999999999995</c:v>
                </c:pt>
                <c:pt idx="39244">
                  <c:v>39.244000000000028</c:v>
                </c:pt>
                <c:pt idx="39245">
                  <c:v>39.245000000000005</c:v>
                </c:pt>
                <c:pt idx="39246">
                  <c:v>39.246000000000038</c:v>
                </c:pt>
                <c:pt idx="39247">
                  <c:v>39.247000000000014</c:v>
                </c:pt>
                <c:pt idx="39248">
                  <c:v>39.24799999999999</c:v>
                </c:pt>
                <c:pt idx="39249">
                  <c:v>39.249000000000024</c:v>
                </c:pt>
                <c:pt idx="39250">
                  <c:v>39.25</c:v>
                </c:pt>
                <c:pt idx="39251">
                  <c:v>39.251000000000033</c:v>
                </c:pt>
                <c:pt idx="39252">
                  <c:v>39.25200000000001</c:v>
                </c:pt>
                <c:pt idx="39253">
                  <c:v>39.253000000000043</c:v>
                </c:pt>
                <c:pt idx="39254">
                  <c:v>39.254000000000019</c:v>
                </c:pt>
                <c:pt idx="39255">
                  <c:v>39.254999999999995</c:v>
                </c:pt>
                <c:pt idx="39256">
                  <c:v>39.256000000000029</c:v>
                </c:pt>
                <c:pt idx="39257">
                  <c:v>39.257000000000005</c:v>
                </c:pt>
                <c:pt idx="39258">
                  <c:v>39.258000000000038</c:v>
                </c:pt>
                <c:pt idx="39259">
                  <c:v>39.259000000000015</c:v>
                </c:pt>
                <c:pt idx="39260">
                  <c:v>39.259999999999991</c:v>
                </c:pt>
                <c:pt idx="39261">
                  <c:v>39.261000000000024</c:v>
                </c:pt>
                <c:pt idx="39262">
                  <c:v>39.262</c:v>
                </c:pt>
                <c:pt idx="39263">
                  <c:v>39.263000000000034</c:v>
                </c:pt>
                <c:pt idx="39264">
                  <c:v>39.26400000000001</c:v>
                </c:pt>
                <c:pt idx="39265">
                  <c:v>39.265000000000043</c:v>
                </c:pt>
                <c:pt idx="39266">
                  <c:v>39.26600000000002</c:v>
                </c:pt>
                <c:pt idx="39267">
                  <c:v>39.266999999999996</c:v>
                </c:pt>
                <c:pt idx="39268">
                  <c:v>39.268000000000029</c:v>
                </c:pt>
                <c:pt idx="39269">
                  <c:v>39.269000000000005</c:v>
                </c:pt>
                <c:pt idx="39270">
                  <c:v>39.270000000000039</c:v>
                </c:pt>
                <c:pt idx="39271">
                  <c:v>39.271000000000015</c:v>
                </c:pt>
                <c:pt idx="39272">
                  <c:v>39.271999999999991</c:v>
                </c:pt>
                <c:pt idx="39273">
                  <c:v>39.273000000000025</c:v>
                </c:pt>
                <c:pt idx="39274">
                  <c:v>39.274000000000001</c:v>
                </c:pt>
                <c:pt idx="39275">
                  <c:v>39.275000000000034</c:v>
                </c:pt>
                <c:pt idx="39276">
                  <c:v>39.27600000000001</c:v>
                </c:pt>
                <c:pt idx="39277">
                  <c:v>39.277000000000044</c:v>
                </c:pt>
                <c:pt idx="39278">
                  <c:v>39.27800000000002</c:v>
                </c:pt>
                <c:pt idx="39279">
                  <c:v>39.278999999999996</c:v>
                </c:pt>
                <c:pt idx="39280">
                  <c:v>39.28000000000003</c:v>
                </c:pt>
                <c:pt idx="39281">
                  <c:v>39.281000000000006</c:v>
                </c:pt>
                <c:pt idx="39282">
                  <c:v>39.282000000000039</c:v>
                </c:pt>
                <c:pt idx="39283">
                  <c:v>39.283000000000015</c:v>
                </c:pt>
                <c:pt idx="39284">
                  <c:v>39.283999999999992</c:v>
                </c:pt>
                <c:pt idx="39285">
                  <c:v>39.285000000000025</c:v>
                </c:pt>
                <c:pt idx="39286">
                  <c:v>39.286000000000001</c:v>
                </c:pt>
                <c:pt idx="39287">
                  <c:v>39.287000000000035</c:v>
                </c:pt>
                <c:pt idx="39288">
                  <c:v>39.288000000000011</c:v>
                </c:pt>
                <c:pt idx="39289">
                  <c:v>39.289000000000044</c:v>
                </c:pt>
                <c:pt idx="39290">
                  <c:v>39.29000000000002</c:v>
                </c:pt>
                <c:pt idx="39291">
                  <c:v>39.290999999999997</c:v>
                </c:pt>
                <c:pt idx="39292">
                  <c:v>39.29200000000003</c:v>
                </c:pt>
                <c:pt idx="39293">
                  <c:v>39.293000000000006</c:v>
                </c:pt>
                <c:pt idx="39294">
                  <c:v>39.29400000000004</c:v>
                </c:pt>
                <c:pt idx="39295">
                  <c:v>39.295000000000016</c:v>
                </c:pt>
                <c:pt idx="39296">
                  <c:v>39.295999999999992</c:v>
                </c:pt>
                <c:pt idx="39297">
                  <c:v>39.297000000000025</c:v>
                </c:pt>
                <c:pt idx="39298">
                  <c:v>39.298000000000002</c:v>
                </c:pt>
                <c:pt idx="39299">
                  <c:v>39.299000000000035</c:v>
                </c:pt>
                <c:pt idx="39300">
                  <c:v>39.300000000000011</c:v>
                </c:pt>
                <c:pt idx="39301">
                  <c:v>39.301000000000045</c:v>
                </c:pt>
                <c:pt idx="39302">
                  <c:v>39.302000000000021</c:v>
                </c:pt>
                <c:pt idx="39303">
                  <c:v>39.302999999999997</c:v>
                </c:pt>
                <c:pt idx="39304">
                  <c:v>39.30400000000003</c:v>
                </c:pt>
                <c:pt idx="39305">
                  <c:v>39.305000000000007</c:v>
                </c:pt>
                <c:pt idx="39306">
                  <c:v>39.30600000000004</c:v>
                </c:pt>
                <c:pt idx="39307">
                  <c:v>39.307000000000016</c:v>
                </c:pt>
                <c:pt idx="39308">
                  <c:v>39.307999999999993</c:v>
                </c:pt>
                <c:pt idx="39309">
                  <c:v>39.309000000000026</c:v>
                </c:pt>
                <c:pt idx="39310">
                  <c:v>39.31</c:v>
                </c:pt>
                <c:pt idx="39311">
                  <c:v>39.311000000000035</c:v>
                </c:pt>
                <c:pt idx="39312">
                  <c:v>39.312000000000012</c:v>
                </c:pt>
                <c:pt idx="39313">
                  <c:v>39.313000000000045</c:v>
                </c:pt>
                <c:pt idx="39314">
                  <c:v>39.314000000000021</c:v>
                </c:pt>
                <c:pt idx="39315">
                  <c:v>39.314999999999998</c:v>
                </c:pt>
                <c:pt idx="39316">
                  <c:v>39.316000000000031</c:v>
                </c:pt>
                <c:pt idx="39317">
                  <c:v>39.317000000000007</c:v>
                </c:pt>
                <c:pt idx="39318">
                  <c:v>39.31800000000004</c:v>
                </c:pt>
                <c:pt idx="39319">
                  <c:v>39.319000000000017</c:v>
                </c:pt>
                <c:pt idx="39320">
                  <c:v>39.319999999999993</c:v>
                </c:pt>
                <c:pt idx="39321">
                  <c:v>39.321000000000026</c:v>
                </c:pt>
                <c:pt idx="39322">
                  <c:v>39.322000000000003</c:v>
                </c:pt>
                <c:pt idx="39323">
                  <c:v>39.323000000000036</c:v>
                </c:pt>
                <c:pt idx="39324">
                  <c:v>39.324000000000012</c:v>
                </c:pt>
                <c:pt idx="39325">
                  <c:v>39.325000000000045</c:v>
                </c:pt>
                <c:pt idx="39326">
                  <c:v>39.326000000000022</c:v>
                </c:pt>
                <c:pt idx="39327">
                  <c:v>39.326999999999998</c:v>
                </c:pt>
                <c:pt idx="39328">
                  <c:v>39.328000000000031</c:v>
                </c:pt>
                <c:pt idx="39329">
                  <c:v>39.329000000000008</c:v>
                </c:pt>
                <c:pt idx="39330">
                  <c:v>39.330000000000041</c:v>
                </c:pt>
                <c:pt idx="39331">
                  <c:v>39.331000000000017</c:v>
                </c:pt>
                <c:pt idx="39332">
                  <c:v>39.331999999999994</c:v>
                </c:pt>
                <c:pt idx="39333">
                  <c:v>39.333000000000027</c:v>
                </c:pt>
                <c:pt idx="39334">
                  <c:v>39.334000000000003</c:v>
                </c:pt>
                <c:pt idx="39335">
                  <c:v>39.335000000000036</c:v>
                </c:pt>
                <c:pt idx="39336">
                  <c:v>39.336000000000013</c:v>
                </c:pt>
                <c:pt idx="39337">
                  <c:v>39.337000000000046</c:v>
                </c:pt>
                <c:pt idx="39338">
                  <c:v>39.338000000000022</c:v>
                </c:pt>
                <c:pt idx="39339">
                  <c:v>39.338999999999999</c:v>
                </c:pt>
                <c:pt idx="39340">
                  <c:v>39.340000000000032</c:v>
                </c:pt>
                <c:pt idx="39341">
                  <c:v>39.341000000000008</c:v>
                </c:pt>
                <c:pt idx="39342">
                  <c:v>39.342000000000041</c:v>
                </c:pt>
                <c:pt idx="39343">
                  <c:v>39.343000000000018</c:v>
                </c:pt>
                <c:pt idx="39344">
                  <c:v>39.343999999999994</c:v>
                </c:pt>
                <c:pt idx="39345">
                  <c:v>39.345000000000027</c:v>
                </c:pt>
                <c:pt idx="39346">
                  <c:v>39.346000000000004</c:v>
                </c:pt>
                <c:pt idx="39347">
                  <c:v>39.347000000000037</c:v>
                </c:pt>
                <c:pt idx="39348">
                  <c:v>39.348000000000013</c:v>
                </c:pt>
                <c:pt idx="39349">
                  <c:v>39.349000000000046</c:v>
                </c:pt>
                <c:pt idx="39350">
                  <c:v>39.350000000000023</c:v>
                </c:pt>
                <c:pt idx="39351">
                  <c:v>39.350999999999999</c:v>
                </c:pt>
                <c:pt idx="39352">
                  <c:v>39.352000000000032</c:v>
                </c:pt>
                <c:pt idx="39353">
                  <c:v>39.353000000000009</c:v>
                </c:pt>
                <c:pt idx="39354">
                  <c:v>39.354000000000042</c:v>
                </c:pt>
                <c:pt idx="39355">
                  <c:v>39.355000000000018</c:v>
                </c:pt>
                <c:pt idx="39356">
                  <c:v>39.355999999999995</c:v>
                </c:pt>
                <c:pt idx="39357">
                  <c:v>39.357000000000028</c:v>
                </c:pt>
                <c:pt idx="39358">
                  <c:v>39.358000000000004</c:v>
                </c:pt>
                <c:pt idx="39359">
                  <c:v>39.359000000000037</c:v>
                </c:pt>
                <c:pt idx="39360">
                  <c:v>39.360000000000014</c:v>
                </c:pt>
                <c:pt idx="39361">
                  <c:v>39.36099999999999</c:v>
                </c:pt>
                <c:pt idx="39362">
                  <c:v>39.362000000000023</c:v>
                </c:pt>
                <c:pt idx="39363">
                  <c:v>39.363</c:v>
                </c:pt>
                <c:pt idx="39364">
                  <c:v>39.364000000000033</c:v>
                </c:pt>
                <c:pt idx="39365">
                  <c:v>39.365000000000009</c:v>
                </c:pt>
                <c:pt idx="39366">
                  <c:v>39.366000000000042</c:v>
                </c:pt>
                <c:pt idx="39367">
                  <c:v>39.367000000000019</c:v>
                </c:pt>
                <c:pt idx="39368">
                  <c:v>39.367999999999995</c:v>
                </c:pt>
                <c:pt idx="39369">
                  <c:v>39.369000000000028</c:v>
                </c:pt>
                <c:pt idx="39370">
                  <c:v>39.370000000000005</c:v>
                </c:pt>
                <c:pt idx="39371">
                  <c:v>39.371000000000038</c:v>
                </c:pt>
                <c:pt idx="39372">
                  <c:v>39.372000000000014</c:v>
                </c:pt>
                <c:pt idx="39373">
                  <c:v>39.37299999999999</c:v>
                </c:pt>
                <c:pt idx="39374">
                  <c:v>39.374000000000024</c:v>
                </c:pt>
                <c:pt idx="39375">
                  <c:v>39.375</c:v>
                </c:pt>
                <c:pt idx="39376">
                  <c:v>39.376000000000033</c:v>
                </c:pt>
                <c:pt idx="39377">
                  <c:v>39.37700000000001</c:v>
                </c:pt>
                <c:pt idx="39378">
                  <c:v>39.378000000000043</c:v>
                </c:pt>
                <c:pt idx="39379">
                  <c:v>39.379000000000019</c:v>
                </c:pt>
                <c:pt idx="39380">
                  <c:v>39.379999999999995</c:v>
                </c:pt>
                <c:pt idx="39381">
                  <c:v>39.381000000000029</c:v>
                </c:pt>
                <c:pt idx="39382">
                  <c:v>39.382000000000005</c:v>
                </c:pt>
                <c:pt idx="39383">
                  <c:v>39.383000000000038</c:v>
                </c:pt>
                <c:pt idx="39384">
                  <c:v>39.384000000000015</c:v>
                </c:pt>
                <c:pt idx="39385">
                  <c:v>39.384999999999991</c:v>
                </c:pt>
                <c:pt idx="39386">
                  <c:v>39.386000000000024</c:v>
                </c:pt>
                <c:pt idx="39387">
                  <c:v>39.387</c:v>
                </c:pt>
                <c:pt idx="39388">
                  <c:v>39.388000000000034</c:v>
                </c:pt>
                <c:pt idx="39389">
                  <c:v>39.38900000000001</c:v>
                </c:pt>
                <c:pt idx="39390">
                  <c:v>39.390000000000043</c:v>
                </c:pt>
                <c:pt idx="39391">
                  <c:v>39.39100000000002</c:v>
                </c:pt>
                <c:pt idx="39392">
                  <c:v>39.391999999999996</c:v>
                </c:pt>
                <c:pt idx="39393">
                  <c:v>39.393000000000029</c:v>
                </c:pt>
                <c:pt idx="39394">
                  <c:v>39.394000000000005</c:v>
                </c:pt>
                <c:pt idx="39395">
                  <c:v>39.395000000000039</c:v>
                </c:pt>
                <c:pt idx="39396">
                  <c:v>39.396000000000015</c:v>
                </c:pt>
                <c:pt idx="39397">
                  <c:v>39.396999999999991</c:v>
                </c:pt>
                <c:pt idx="39398">
                  <c:v>39.398000000000025</c:v>
                </c:pt>
                <c:pt idx="39399">
                  <c:v>39.399000000000001</c:v>
                </c:pt>
                <c:pt idx="39400">
                  <c:v>39.400000000000034</c:v>
                </c:pt>
                <c:pt idx="39401">
                  <c:v>39.40100000000001</c:v>
                </c:pt>
                <c:pt idx="39402">
                  <c:v>39.402000000000044</c:v>
                </c:pt>
                <c:pt idx="39403">
                  <c:v>39.40300000000002</c:v>
                </c:pt>
                <c:pt idx="39404">
                  <c:v>39.403999999999996</c:v>
                </c:pt>
                <c:pt idx="39405">
                  <c:v>39.40500000000003</c:v>
                </c:pt>
                <c:pt idx="39406">
                  <c:v>39.406000000000006</c:v>
                </c:pt>
                <c:pt idx="39407">
                  <c:v>39.407000000000039</c:v>
                </c:pt>
                <c:pt idx="39408">
                  <c:v>39.408000000000015</c:v>
                </c:pt>
                <c:pt idx="39409">
                  <c:v>39.408999999999992</c:v>
                </c:pt>
                <c:pt idx="39410">
                  <c:v>39.410000000000025</c:v>
                </c:pt>
                <c:pt idx="39411">
                  <c:v>39.411000000000001</c:v>
                </c:pt>
                <c:pt idx="39412">
                  <c:v>39.412000000000035</c:v>
                </c:pt>
                <c:pt idx="39413">
                  <c:v>39.413000000000011</c:v>
                </c:pt>
                <c:pt idx="39414">
                  <c:v>39.414000000000044</c:v>
                </c:pt>
                <c:pt idx="39415">
                  <c:v>39.41500000000002</c:v>
                </c:pt>
                <c:pt idx="39416">
                  <c:v>39.415999999999997</c:v>
                </c:pt>
                <c:pt idx="39417">
                  <c:v>39.41700000000003</c:v>
                </c:pt>
                <c:pt idx="39418">
                  <c:v>39.418000000000006</c:v>
                </c:pt>
                <c:pt idx="39419">
                  <c:v>39.41900000000004</c:v>
                </c:pt>
                <c:pt idx="39420">
                  <c:v>39.420000000000016</c:v>
                </c:pt>
                <c:pt idx="39421">
                  <c:v>39.420999999999992</c:v>
                </c:pt>
                <c:pt idx="39422">
                  <c:v>39.422000000000025</c:v>
                </c:pt>
                <c:pt idx="39423">
                  <c:v>39.423000000000002</c:v>
                </c:pt>
                <c:pt idx="39424">
                  <c:v>39.424000000000035</c:v>
                </c:pt>
                <c:pt idx="39425">
                  <c:v>39.425000000000011</c:v>
                </c:pt>
                <c:pt idx="39426">
                  <c:v>39.426000000000045</c:v>
                </c:pt>
                <c:pt idx="39427">
                  <c:v>39.427000000000021</c:v>
                </c:pt>
                <c:pt idx="39428">
                  <c:v>39.427999999999997</c:v>
                </c:pt>
                <c:pt idx="39429">
                  <c:v>39.42900000000003</c:v>
                </c:pt>
                <c:pt idx="39430">
                  <c:v>39.430000000000007</c:v>
                </c:pt>
                <c:pt idx="39431">
                  <c:v>39.43100000000004</c:v>
                </c:pt>
                <c:pt idx="39432">
                  <c:v>39.432000000000016</c:v>
                </c:pt>
                <c:pt idx="39433">
                  <c:v>39.432999999999993</c:v>
                </c:pt>
                <c:pt idx="39434">
                  <c:v>39.434000000000026</c:v>
                </c:pt>
                <c:pt idx="39435">
                  <c:v>39.435000000000002</c:v>
                </c:pt>
                <c:pt idx="39436">
                  <c:v>39.436000000000035</c:v>
                </c:pt>
                <c:pt idx="39437">
                  <c:v>39.437000000000012</c:v>
                </c:pt>
                <c:pt idx="39438">
                  <c:v>39.438000000000045</c:v>
                </c:pt>
                <c:pt idx="39439">
                  <c:v>39.439000000000021</c:v>
                </c:pt>
                <c:pt idx="39440">
                  <c:v>39.44</c:v>
                </c:pt>
                <c:pt idx="39441">
                  <c:v>39.441000000000031</c:v>
                </c:pt>
                <c:pt idx="39442">
                  <c:v>39.442000000000007</c:v>
                </c:pt>
                <c:pt idx="39443">
                  <c:v>39.44300000000004</c:v>
                </c:pt>
                <c:pt idx="39444">
                  <c:v>39.444000000000017</c:v>
                </c:pt>
                <c:pt idx="39445">
                  <c:v>39.444999999999993</c:v>
                </c:pt>
                <c:pt idx="39446">
                  <c:v>39.446000000000026</c:v>
                </c:pt>
                <c:pt idx="39447">
                  <c:v>39.447000000000003</c:v>
                </c:pt>
                <c:pt idx="39448">
                  <c:v>39.448000000000036</c:v>
                </c:pt>
                <c:pt idx="39449">
                  <c:v>39.449000000000012</c:v>
                </c:pt>
                <c:pt idx="39450">
                  <c:v>39.450000000000045</c:v>
                </c:pt>
                <c:pt idx="39451">
                  <c:v>39.451000000000022</c:v>
                </c:pt>
                <c:pt idx="39452">
                  <c:v>39.451999999999998</c:v>
                </c:pt>
                <c:pt idx="39453">
                  <c:v>39.453000000000031</c:v>
                </c:pt>
                <c:pt idx="39454">
                  <c:v>39.454000000000008</c:v>
                </c:pt>
                <c:pt idx="39455">
                  <c:v>39.455000000000041</c:v>
                </c:pt>
                <c:pt idx="39456">
                  <c:v>39.456000000000017</c:v>
                </c:pt>
                <c:pt idx="39457">
                  <c:v>39.456999999999994</c:v>
                </c:pt>
                <c:pt idx="39458">
                  <c:v>39.458000000000027</c:v>
                </c:pt>
                <c:pt idx="39459">
                  <c:v>39.459000000000003</c:v>
                </c:pt>
                <c:pt idx="39460">
                  <c:v>39.460000000000036</c:v>
                </c:pt>
                <c:pt idx="39461">
                  <c:v>39.461000000000013</c:v>
                </c:pt>
                <c:pt idx="39462">
                  <c:v>39.462000000000046</c:v>
                </c:pt>
                <c:pt idx="39463">
                  <c:v>39.463000000000022</c:v>
                </c:pt>
                <c:pt idx="39464">
                  <c:v>39.463999999999999</c:v>
                </c:pt>
                <c:pt idx="39465">
                  <c:v>39.465000000000032</c:v>
                </c:pt>
                <c:pt idx="39466">
                  <c:v>39.466000000000008</c:v>
                </c:pt>
                <c:pt idx="39467">
                  <c:v>39.467000000000041</c:v>
                </c:pt>
                <c:pt idx="39468">
                  <c:v>39.468000000000018</c:v>
                </c:pt>
                <c:pt idx="39469">
                  <c:v>39.468999999999994</c:v>
                </c:pt>
                <c:pt idx="39470">
                  <c:v>39.470000000000027</c:v>
                </c:pt>
                <c:pt idx="39471">
                  <c:v>39.471000000000004</c:v>
                </c:pt>
                <c:pt idx="39472">
                  <c:v>39.472000000000037</c:v>
                </c:pt>
                <c:pt idx="39473">
                  <c:v>39.473000000000013</c:v>
                </c:pt>
                <c:pt idx="39474">
                  <c:v>39.474000000000046</c:v>
                </c:pt>
                <c:pt idx="39475">
                  <c:v>39.475000000000023</c:v>
                </c:pt>
                <c:pt idx="39476">
                  <c:v>39.475999999999999</c:v>
                </c:pt>
                <c:pt idx="39477">
                  <c:v>39.477000000000032</c:v>
                </c:pt>
                <c:pt idx="39478">
                  <c:v>39.478000000000009</c:v>
                </c:pt>
                <c:pt idx="39479">
                  <c:v>39.479000000000042</c:v>
                </c:pt>
                <c:pt idx="39480">
                  <c:v>39.480000000000018</c:v>
                </c:pt>
                <c:pt idx="39481">
                  <c:v>39.480999999999995</c:v>
                </c:pt>
                <c:pt idx="39482">
                  <c:v>39.482000000000028</c:v>
                </c:pt>
                <c:pt idx="39483">
                  <c:v>39.483000000000004</c:v>
                </c:pt>
                <c:pt idx="39484">
                  <c:v>39.484000000000037</c:v>
                </c:pt>
                <c:pt idx="39485">
                  <c:v>39.485000000000014</c:v>
                </c:pt>
                <c:pt idx="39486">
                  <c:v>39.48599999999999</c:v>
                </c:pt>
                <c:pt idx="39487">
                  <c:v>39.487000000000023</c:v>
                </c:pt>
                <c:pt idx="39488">
                  <c:v>39.488</c:v>
                </c:pt>
                <c:pt idx="39489">
                  <c:v>39.489000000000033</c:v>
                </c:pt>
                <c:pt idx="39490">
                  <c:v>39.490000000000009</c:v>
                </c:pt>
                <c:pt idx="39491">
                  <c:v>39.491000000000042</c:v>
                </c:pt>
                <c:pt idx="39492">
                  <c:v>39.492000000000019</c:v>
                </c:pt>
                <c:pt idx="39493">
                  <c:v>39.492999999999995</c:v>
                </c:pt>
                <c:pt idx="39494">
                  <c:v>39.494000000000028</c:v>
                </c:pt>
                <c:pt idx="39495">
                  <c:v>39.495000000000005</c:v>
                </c:pt>
                <c:pt idx="39496">
                  <c:v>39.496000000000038</c:v>
                </c:pt>
                <c:pt idx="39497">
                  <c:v>39.497000000000014</c:v>
                </c:pt>
                <c:pt idx="39498">
                  <c:v>39.49799999999999</c:v>
                </c:pt>
                <c:pt idx="39499">
                  <c:v>39.499000000000024</c:v>
                </c:pt>
                <c:pt idx="39500">
                  <c:v>39.5</c:v>
                </c:pt>
                <c:pt idx="39501">
                  <c:v>39.501000000000033</c:v>
                </c:pt>
                <c:pt idx="39502">
                  <c:v>39.50200000000001</c:v>
                </c:pt>
                <c:pt idx="39503">
                  <c:v>39.503000000000043</c:v>
                </c:pt>
                <c:pt idx="39504">
                  <c:v>39.504000000000019</c:v>
                </c:pt>
                <c:pt idx="39505">
                  <c:v>39.504999999999995</c:v>
                </c:pt>
                <c:pt idx="39506">
                  <c:v>39.506000000000029</c:v>
                </c:pt>
                <c:pt idx="39507">
                  <c:v>39.507000000000005</c:v>
                </c:pt>
                <c:pt idx="39508">
                  <c:v>39.508000000000038</c:v>
                </c:pt>
                <c:pt idx="39509">
                  <c:v>39.509000000000015</c:v>
                </c:pt>
                <c:pt idx="39510">
                  <c:v>39.509999999999991</c:v>
                </c:pt>
                <c:pt idx="39511">
                  <c:v>39.511000000000024</c:v>
                </c:pt>
                <c:pt idx="39512">
                  <c:v>39.512</c:v>
                </c:pt>
                <c:pt idx="39513">
                  <c:v>39.513000000000034</c:v>
                </c:pt>
                <c:pt idx="39514">
                  <c:v>39.51400000000001</c:v>
                </c:pt>
                <c:pt idx="39515">
                  <c:v>39.515000000000043</c:v>
                </c:pt>
                <c:pt idx="39516">
                  <c:v>39.51600000000002</c:v>
                </c:pt>
                <c:pt idx="39517">
                  <c:v>39.516999999999996</c:v>
                </c:pt>
                <c:pt idx="39518">
                  <c:v>39.518000000000029</c:v>
                </c:pt>
                <c:pt idx="39519">
                  <c:v>39.519000000000005</c:v>
                </c:pt>
                <c:pt idx="39520">
                  <c:v>39.520000000000039</c:v>
                </c:pt>
                <c:pt idx="39521">
                  <c:v>39.521000000000015</c:v>
                </c:pt>
                <c:pt idx="39522">
                  <c:v>39.521999999999991</c:v>
                </c:pt>
                <c:pt idx="39523">
                  <c:v>39.523000000000025</c:v>
                </c:pt>
                <c:pt idx="39524">
                  <c:v>39.524000000000001</c:v>
                </c:pt>
                <c:pt idx="39525">
                  <c:v>39.525000000000034</c:v>
                </c:pt>
                <c:pt idx="39526">
                  <c:v>39.52600000000001</c:v>
                </c:pt>
                <c:pt idx="39527">
                  <c:v>39.527000000000044</c:v>
                </c:pt>
                <c:pt idx="39528">
                  <c:v>39.52800000000002</c:v>
                </c:pt>
                <c:pt idx="39529">
                  <c:v>39.528999999999996</c:v>
                </c:pt>
                <c:pt idx="39530">
                  <c:v>39.53000000000003</c:v>
                </c:pt>
                <c:pt idx="39531">
                  <c:v>39.531000000000006</c:v>
                </c:pt>
                <c:pt idx="39532">
                  <c:v>39.532000000000039</c:v>
                </c:pt>
                <c:pt idx="39533">
                  <c:v>39.533000000000015</c:v>
                </c:pt>
                <c:pt idx="39534">
                  <c:v>39.533999999999992</c:v>
                </c:pt>
                <c:pt idx="39535">
                  <c:v>39.535000000000025</c:v>
                </c:pt>
                <c:pt idx="39536">
                  <c:v>39.536000000000001</c:v>
                </c:pt>
                <c:pt idx="39537">
                  <c:v>39.537000000000035</c:v>
                </c:pt>
                <c:pt idx="39538">
                  <c:v>39.538000000000011</c:v>
                </c:pt>
                <c:pt idx="39539">
                  <c:v>39.539000000000044</c:v>
                </c:pt>
                <c:pt idx="39540">
                  <c:v>39.54000000000002</c:v>
                </c:pt>
                <c:pt idx="39541">
                  <c:v>39.540999999999997</c:v>
                </c:pt>
                <c:pt idx="39542">
                  <c:v>39.54200000000003</c:v>
                </c:pt>
                <c:pt idx="39543">
                  <c:v>39.543000000000006</c:v>
                </c:pt>
                <c:pt idx="39544">
                  <c:v>39.54400000000004</c:v>
                </c:pt>
                <c:pt idx="39545">
                  <c:v>39.545000000000016</c:v>
                </c:pt>
                <c:pt idx="39546">
                  <c:v>39.545999999999992</c:v>
                </c:pt>
                <c:pt idx="39547">
                  <c:v>39.547000000000025</c:v>
                </c:pt>
                <c:pt idx="39548">
                  <c:v>39.548000000000002</c:v>
                </c:pt>
                <c:pt idx="39549">
                  <c:v>39.549000000000035</c:v>
                </c:pt>
                <c:pt idx="39550">
                  <c:v>39.550000000000011</c:v>
                </c:pt>
                <c:pt idx="39551">
                  <c:v>39.551000000000045</c:v>
                </c:pt>
                <c:pt idx="39552">
                  <c:v>39.552000000000021</c:v>
                </c:pt>
                <c:pt idx="39553">
                  <c:v>39.552999999999997</c:v>
                </c:pt>
                <c:pt idx="39554">
                  <c:v>39.55400000000003</c:v>
                </c:pt>
                <c:pt idx="39555">
                  <c:v>39.555000000000007</c:v>
                </c:pt>
                <c:pt idx="39556">
                  <c:v>39.55600000000004</c:v>
                </c:pt>
                <c:pt idx="39557">
                  <c:v>39.557000000000016</c:v>
                </c:pt>
                <c:pt idx="39558">
                  <c:v>39.557999999999993</c:v>
                </c:pt>
                <c:pt idx="39559">
                  <c:v>39.559000000000026</c:v>
                </c:pt>
                <c:pt idx="39560">
                  <c:v>39.56</c:v>
                </c:pt>
                <c:pt idx="39561">
                  <c:v>39.561000000000035</c:v>
                </c:pt>
                <c:pt idx="39562">
                  <c:v>39.562000000000012</c:v>
                </c:pt>
                <c:pt idx="39563">
                  <c:v>39.563000000000045</c:v>
                </c:pt>
                <c:pt idx="39564">
                  <c:v>39.564000000000021</c:v>
                </c:pt>
                <c:pt idx="39565">
                  <c:v>39.564999999999998</c:v>
                </c:pt>
                <c:pt idx="39566">
                  <c:v>39.566000000000031</c:v>
                </c:pt>
                <c:pt idx="39567">
                  <c:v>39.567000000000007</c:v>
                </c:pt>
                <c:pt idx="39568">
                  <c:v>39.56800000000004</c:v>
                </c:pt>
                <c:pt idx="39569">
                  <c:v>39.569000000000017</c:v>
                </c:pt>
                <c:pt idx="39570">
                  <c:v>39.569999999999993</c:v>
                </c:pt>
                <c:pt idx="39571">
                  <c:v>39.571000000000026</c:v>
                </c:pt>
                <c:pt idx="39572">
                  <c:v>39.572000000000003</c:v>
                </c:pt>
                <c:pt idx="39573">
                  <c:v>39.573000000000036</c:v>
                </c:pt>
                <c:pt idx="39574">
                  <c:v>39.574000000000012</c:v>
                </c:pt>
                <c:pt idx="39575">
                  <c:v>39.575000000000045</c:v>
                </c:pt>
                <c:pt idx="39576">
                  <c:v>39.576000000000022</c:v>
                </c:pt>
                <c:pt idx="39577">
                  <c:v>39.576999999999998</c:v>
                </c:pt>
                <c:pt idx="39578">
                  <c:v>39.578000000000031</c:v>
                </c:pt>
                <c:pt idx="39579">
                  <c:v>39.579000000000008</c:v>
                </c:pt>
                <c:pt idx="39580">
                  <c:v>39.580000000000041</c:v>
                </c:pt>
                <c:pt idx="39581">
                  <c:v>39.581000000000017</c:v>
                </c:pt>
                <c:pt idx="39582">
                  <c:v>39.581999999999994</c:v>
                </c:pt>
                <c:pt idx="39583">
                  <c:v>39.583000000000027</c:v>
                </c:pt>
                <c:pt idx="39584">
                  <c:v>39.584000000000003</c:v>
                </c:pt>
                <c:pt idx="39585">
                  <c:v>39.585000000000036</c:v>
                </c:pt>
                <c:pt idx="39586">
                  <c:v>39.586000000000013</c:v>
                </c:pt>
                <c:pt idx="39587">
                  <c:v>39.587000000000046</c:v>
                </c:pt>
                <c:pt idx="39588">
                  <c:v>39.588000000000022</c:v>
                </c:pt>
                <c:pt idx="39589">
                  <c:v>39.588999999999999</c:v>
                </c:pt>
                <c:pt idx="39590">
                  <c:v>39.590000000000032</c:v>
                </c:pt>
                <c:pt idx="39591">
                  <c:v>39.591000000000008</c:v>
                </c:pt>
                <c:pt idx="39592">
                  <c:v>39.592000000000041</c:v>
                </c:pt>
                <c:pt idx="39593">
                  <c:v>39.593000000000018</c:v>
                </c:pt>
                <c:pt idx="39594">
                  <c:v>39.593999999999994</c:v>
                </c:pt>
                <c:pt idx="39595">
                  <c:v>39.595000000000027</c:v>
                </c:pt>
                <c:pt idx="39596">
                  <c:v>39.596000000000004</c:v>
                </c:pt>
                <c:pt idx="39597">
                  <c:v>39.597000000000037</c:v>
                </c:pt>
                <c:pt idx="39598">
                  <c:v>39.598000000000013</c:v>
                </c:pt>
                <c:pt idx="39599">
                  <c:v>39.599000000000046</c:v>
                </c:pt>
                <c:pt idx="39600">
                  <c:v>39.600000000000023</c:v>
                </c:pt>
                <c:pt idx="39601">
                  <c:v>39.600999999999999</c:v>
                </c:pt>
                <c:pt idx="39602">
                  <c:v>39.602000000000032</c:v>
                </c:pt>
                <c:pt idx="39603">
                  <c:v>39.603000000000009</c:v>
                </c:pt>
                <c:pt idx="39604">
                  <c:v>39.604000000000042</c:v>
                </c:pt>
                <c:pt idx="39605">
                  <c:v>39.605000000000018</c:v>
                </c:pt>
                <c:pt idx="39606">
                  <c:v>39.605999999999995</c:v>
                </c:pt>
                <c:pt idx="39607">
                  <c:v>39.607000000000028</c:v>
                </c:pt>
                <c:pt idx="39608">
                  <c:v>39.608000000000004</c:v>
                </c:pt>
                <c:pt idx="39609">
                  <c:v>39.609000000000037</c:v>
                </c:pt>
                <c:pt idx="39610">
                  <c:v>39.610000000000014</c:v>
                </c:pt>
                <c:pt idx="39611">
                  <c:v>39.61099999999999</c:v>
                </c:pt>
                <c:pt idx="39612">
                  <c:v>39.612000000000023</c:v>
                </c:pt>
                <c:pt idx="39613">
                  <c:v>39.613</c:v>
                </c:pt>
                <c:pt idx="39614">
                  <c:v>39.614000000000033</c:v>
                </c:pt>
                <c:pt idx="39615">
                  <c:v>39.615000000000009</c:v>
                </c:pt>
                <c:pt idx="39616">
                  <c:v>39.616000000000042</c:v>
                </c:pt>
                <c:pt idx="39617">
                  <c:v>39.617000000000019</c:v>
                </c:pt>
                <c:pt idx="39618">
                  <c:v>39.617999999999995</c:v>
                </c:pt>
                <c:pt idx="39619">
                  <c:v>39.619000000000028</c:v>
                </c:pt>
                <c:pt idx="39620">
                  <c:v>39.620000000000005</c:v>
                </c:pt>
                <c:pt idx="39621">
                  <c:v>39.621000000000038</c:v>
                </c:pt>
                <c:pt idx="39622">
                  <c:v>39.622000000000014</c:v>
                </c:pt>
                <c:pt idx="39623">
                  <c:v>39.62299999999999</c:v>
                </c:pt>
                <c:pt idx="39624">
                  <c:v>39.624000000000024</c:v>
                </c:pt>
                <c:pt idx="39625">
                  <c:v>39.625</c:v>
                </c:pt>
                <c:pt idx="39626">
                  <c:v>39.626000000000033</c:v>
                </c:pt>
                <c:pt idx="39627">
                  <c:v>39.62700000000001</c:v>
                </c:pt>
                <c:pt idx="39628">
                  <c:v>39.628000000000043</c:v>
                </c:pt>
                <c:pt idx="39629">
                  <c:v>39.629000000000019</c:v>
                </c:pt>
                <c:pt idx="39630">
                  <c:v>39.629999999999995</c:v>
                </c:pt>
                <c:pt idx="39631">
                  <c:v>39.631000000000029</c:v>
                </c:pt>
                <c:pt idx="39632">
                  <c:v>39.632000000000005</c:v>
                </c:pt>
                <c:pt idx="39633">
                  <c:v>39.633000000000038</c:v>
                </c:pt>
                <c:pt idx="39634">
                  <c:v>39.634000000000015</c:v>
                </c:pt>
                <c:pt idx="39635">
                  <c:v>39.634999999999991</c:v>
                </c:pt>
                <c:pt idx="39636">
                  <c:v>39.636000000000024</c:v>
                </c:pt>
                <c:pt idx="39637">
                  <c:v>39.637</c:v>
                </c:pt>
                <c:pt idx="39638">
                  <c:v>39.638000000000034</c:v>
                </c:pt>
                <c:pt idx="39639">
                  <c:v>39.63900000000001</c:v>
                </c:pt>
                <c:pt idx="39640">
                  <c:v>39.640000000000043</c:v>
                </c:pt>
                <c:pt idx="39641">
                  <c:v>39.64100000000002</c:v>
                </c:pt>
                <c:pt idx="39642">
                  <c:v>39.641999999999996</c:v>
                </c:pt>
                <c:pt idx="39643">
                  <c:v>39.643000000000029</c:v>
                </c:pt>
                <c:pt idx="39644">
                  <c:v>39.644000000000005</c:v>
                </c:pt>
                <c:pt idx="39645">
                  <c:v>39.645000000000039</c:v>
                </c:pt>
                <c:pt idx="39646">
                  <c:v>39.646000000000015</c:v>
                </c:pt>
                <c:pt idx="39647">
                  <c:v>39.646999999999991</c:v>
                </c:pt>
                <c:pt idx="39648">
                  <c:v>39.648000000000025</c:v>
                </c:pt>
                <c:pt idx="39649">
                  <c:v>39.649000000000001</c:v>
                </c:pt>
                <c:pt idx="39650">
                  <c:v>39.650000000000034</c:v>
                </c:pt>
                <c:pt idx="39651">
                  <c:v>39.65100000000001</c:v>
                </c:pt>
                <c:pt idx="39652">
                  <c:v>39.652000000000044</c:v>
                </c:pt>
                <c:pt idx="39653">
                  <c:v>39.65300000000002</c:v>
                </c:pt>
                <c:pt idx="39654">
                  <c:v>39.653999999999996</c:v>
                </c:pt>
                <c:pt idx="39655">
                  <c:v>39.65500000000003</c:v>
                </c:pt>
                <c:pt idx="39656">
                  <c:v>39.656000000000006</c:v>
                </c:pt>
                <c:pt idx="39657">
                  <c:v>39.657000000000039</c:v>
                </c:pt>
                <c:pt idx="39658">
                  <c:v>39.658000000000015</c:v>
                </c:pt>
                <c:pt idx="39659">
                  <c:v>39.658999999999992</c:v>
                </c:pt>
                <c:pt idx="39660">
                  <c:v>39.660000000000025</c:v>
                </c:pt>
                <c:pt idx="39661">
                  <c:v>39.661000000000001</c:v>
                </c:pt>
                <c:pt idx="39662">
                  <c:v>39.662000000000035</c:v>
                </c:pt>
                <c:pt idx="39663">
                  <c:v>39.663000000000011</c:v>
                </c:pt>
                <c:pt idx="39664">
                  <c:v>39.664000000000044</c:v>
                </c:pt>
                <c:pt idx="39665">
                  <c:v>39.66500000000002</c:v>
                </c:pt>
                <c:pt idx="39666">
                  <c:v>39.665999999999997</c:v>
                </c:pt>
                <c:pt idx="39667">
                  <c:v>39.66700000000003</c:v>
                </c:pt>
                <c:pt idx="39668">
                  <c:v>39.668000000000006</c:v>
                </c:pt>
                <c:pt idx="39669">
                  <c:v>39.66900000000004</c:v>
                </c:pt>
                <c:pt idx="39670">
                  <c:v>39.670000000000016</c:v>
                </c:pt>
                <c:pt idx="39671">
                  <c:v>39.670999999999992</c:v>
                </c:pt>
                <c:pt idx="39672">
                  <c:v>39.672000000000025</c:v>
                </c:pt>
                <c:pt idx="39673">
                  <c:v>39.673000000000002</c:v>
                </c:pt>
                <c:pt idx="39674">
                  <c:v>39.674000000000035</c:v>
                </c:pt>
                <c:pt idx="39675">
                  <c:v>39.675000000000011</c:v>
                </c:pt>
                <c:pt idx="39676">
                  <c:v>39.676000000000045</c:v>
                </c:pt>
                <c:pt idx="39677">
                  <c:v>39.677000000000021</c:v>
                </c:pt>
                <c:pt idx="39678">
                  <c:v>39.677999999999997</c:v>
                </c:pt>
                <c:pt idx="39679">
                  <c:v>39.67900000000003</c:v>
                </c:pt>
                <c:pt idx="39680">
                  <c:v>39.680000000000007</c:v>
                </c:pt>
                <c:pt idx="39681">
                  <c:v>39.68100000000004</c:v>
                </c:pt>
                <c:pt idx="39682">
                  <c:v>39.682000000000016</c:v>
                </c:pt>
                <c:pt idx="39683">
                  <c:v>39.682999999999993</c:v>
                </c:pt>
                <c:pt idx="39684">
                  <c:v>39.684000000000026</c:v>
                </c:pt>
                <c:pt idx="39685">
                  <c:v>39.685000000000002</c:v>
                </c:pt>
                <c:pt idx="39686">
                  <c:v>39.686000000000035</c:v>
                </c:pt>
                <c:pt idx="39687">
                  <c:v>39.687000000000012</c:v>
                </c:pt>
                <c:pt idx="39688">
                  <c:v>39.688000000000045</c:v>
                </c:pt>
                <c:pt idx="39689">
                  <c:v>39.689000000000021</c:v>
                </c:pt>
                <c:pt idx="39690">
                  <c:v>39.69</c:v>
                </c:pt>
                <c:pt idx="39691">
                  <c:v>39.691000000000031</c:v>
                </c:pt>
                <c:pt idx="39692">
                  <c:v>39.692000000000007</c:v>
                </c:pt>
                <c:pt idx="39693">
                  <c:v>39.69300000000004</c:v>
                </c:pt>
                <c:pt idx="39694">
                  <c:v>39.694000000000017</c:v>
                </c:pt>
                <c:pt idx="39695">
                  <c:v>39.694999999999993</c:v>
                </c:pt>
                <c:pt idx="39696">
                  <c:v>39.696000000000026</c:v>
                </c:pt>
                <c:pt idx="39697">
                  <c:v>39.697000000000003</c:v>
                </c:pt>
                <c:pt idx="39698">
                  <c:v>39.698000000000036</c:v>
                </c:pt>
                <c:pt idx="39699">
                  <c:v>39.699000000000012</c:v>
                </c:pt>
                <c:pt idx="39700">
                  <c:v>39.700000000000045</c:v>
                </c:pt>
                <c:pt idx="39701">
                  <c:v>39.701000000000022</c:v>
                </c:pt>
                <c:pt idx="39702">
                  <c:v>39.701999999999998</c:v>
                </c:pt>
                <c:pt idx="39703">
                  <c:v>39.703000000000031</c:v>
                </c:pt>
                <c:pt idx="39704">
                  <c:v>39.704000000000008</c:v>
                </c:pt>
                <c:pt idx="39705">
                  <c:v>39.705000000000041</c:v>
                </c:pt>
                <c:pt idx="39706">
                  <c:v>39.706000000000017</c:v>
                </c:pt>
                <c:pt idx="39707">
                  <c:v>39.706999999999994</c:v>
                </c:pt>
                <c:pt idx="39708">
                  <c:v>39.708000000000027</c:v>
                </c:pt>
                <c:pt idx="39709">
                  <c:v>39.709000000000003</c:v>
                </c:pt>
                <c:pt idx="39710">
                  <c:v>39.710000000000036</c:v>
                </c:pt>
                <c:pt idx="39711">
                  <c:v>39.711000000000013</c:v>
                </c:pt>
                <c:pt idx="39712">
                  <c:v>39.712000000000046</c:v>
                </c:pt>
                <c:pt idx="39713">
                  <c:v>39.713000000000022</c:v>
                </c:pt>
                <c:pt idx="39714">
                  <c:v>39.713999999999999</c:v>
                </c:pt>
                <c:pt idx="39715">
                  <c:v>39.715000000000032</c:v>
                </c:pt>
                <c:pt idx="39716">
                  <c:v>39.716000000000008</c:v>
                </c:pt>
                <c:pt idx="39717">
                  <c:v>39.717000000000041</c:v>
                </c:pt>
                <c:pt idx="39718">
                  <c:v>39.718000000000018</c:v>
                </c:pt>
                <c:pt idx="39719">
                  <c:v>39.718999999999994</c:v>
                </c:pt>
                <c:pt idx="39720">
                  <c:v>39.720000000000027</c:v>
                </c:pt>
                <c:pt idx="39721">
                  <c:v>39.721000000000004</c:v>
                </c:pt>
                <c:pt idx="39722">
                  <c:v>39.722000000000037</c:v>
                </c:pt>
                <c:pt idx="39723">
                  <c:v>39.723000000000013</c:v>
                </c:pt>
                <c:pt idx="39724">
                  <c:v>39.724000000000046</c:v>
                </c:pt>
                <c:pt idx="39725">
                  <c:v>39.725000000000023</c:v>
                </c:pt>
                <c:pt idx="39726">
                  <c:v>39.725999999999999</c:v>
                </c:pt>
                <c:pt idx="39727">
                  <c:v>39.727000000000032</c:v>
                </c:pt>
                <c:pt idx="39728">
                  <c:v>39.728000000000009</c:v>
                </c:pt>
                <c:pt idx="39729">
                  <c:v>39.729000000000042</c:v>
                </c:pt>
                <c:pt idx="39730">
                  <c:v>39.730000000000018</c:v>
                </c:pt>
                <c:pt idx="39731">
                  <c:v>39.730999999999995</c:v>
                </c:pt>
                <c:pt idx="39732">
                  <c:v>39.732000000000028</c:v>
                </c:pt>
                <c:pt idx="39733">
                  <c:v>39.733000000000004</c:v>
                </c:pt>
                <c:pt idx="39734">
                  <c:v>39.734000000000037</c:v>
                </c:pt>
                <c:pt idx="39735">
                  <c:v>39.735000000000014</c:v>
                </c:pt>
                <c:pt idx="39736">
                  <c:v>39.73599999999999</c:v>
                </c:pt>
                <c:pt idx="39737">
                  <c:v>39.737000000000023</c:v>
                </c:pt>
                <c:pt idx="39738">
                  <c:v>39.738</c:v>
                </c:pt>
                <c:pt idx="39739">
                  <c:v>39.739000000000033</c:v>
                </c:pt>
                <c:pt idx="39740">
                  <c:v>39.740000000000009</c:v>
                </c:pt>
                <c:pt idx="39741">
                  <c:v>39.741000000000042</c:v>
                </c:pt>
                <c:pt idx="39742">
                  <c:v>39.742000000000019</c:v>
                </c:pt>
                <c:pt idx="39743">
                  <c:v>39.742999999999995</c:v>
                </c:pt>
                <c:pt idx="39744">
                  <c:v>39.744000000000028</c:v>
                </c:pt>
                <c:pt idx="39745">
                  <c:v>39.745000000000005</c:v>
                </c:pt>
                <c:pt idx="39746">
                  <c:v>39.746000000000038</c:v>
                </c:pt>
                <c:pt idx="39747">
                  <c:v>39.747000000000014</c:v>
                </c:pt>
                <c:pt idx="39748">
                  <c:v>39.74799999999999</c:v>
                </c:pt>
                <c:pt idx="39749">
                  <c:v>39.749000000000024</c:v>
                </c:pt>
                <c:pt idx="39750">
                  <c:v>39.75</c:v>
                </c:pt>
                <c:pt idx="39751">
                  <c:v>39.751000000000033</c:v>
                </c:pt>
                <c:pt idx="39752">
                  <c:v>39.75200000000001</c:v>
                </c:pt>
                <c:pt idx="39753">
                  <c:v>39.753000000000043</c:v>
                </c:pt>
                <c:pt idx="39754">
                  <c:v>39.754000000000019</c:v>
                </c:pt>
                <c:pt idx="39755">
                  <c:v>39.754999999999995</c:v>
                </c:pt>
                <c:pt idx="39756">
                  <c:v>39.756000000000029</c:v>
                </c:pt>
                <c:pt idx="39757">
                  <c:v>39.757000000000005</c:v>
                </c:pt>
                <c:pt idx="39758">
                  <c:v>39.758000000000038</c:v>
                </c:pt>
                <c:pt idx="39759">
                  <c:v>39.759000000000015</c:v>
                </c:pt>
                <c:pt idx="39760">
                  <c:v>39.759999999999991</c:v>
                </c:pt>
                <c:pt idx="39761">
                  <c:v>39.761000000000024</c:v>
                </c:pt>
                <c:pt idx="39762">
                  <c:v>39.762</c:v>
                </c:pt>
                <c:pt idx="39763">
                  <c:v>39.763000000000034</c:v>
                </c:pt>
                <c:pt idx="39764">
                  <c:v>39.76400000000001</c:v>
                </c:pt>
                <c:pt idx="39765">
                  <c:v>39.765000000000043</c:v>
                </c:pt>
                <c:pt idx="39766">
                  <c:v>39.76600000000002</c:v>
                </c:pt>
                <c:pt idx="39767">
                  <c:v>39.766999999999996</c:v>
                </c:pt>
                <c:pt idx="39768">
                  <c:v>39.768000000000029</c:v>
                </c:pt>
                <c:pt idx="39769">
                  <c:v>39.769000000000005</c:v>
                </c:pt>
                <c:pt idx="39770">
                  <c:v>39.770000000000039</c:v>
                </c:pt>
                <c:pt idx="39771">
                  <c:v>39.771000000000015</c:v>
                </c:pt>
                <c:pt idx="39772">
                  <c:v>39.771999999999991</c:v>
                </c:pt>
                <c:pt idx="39773">
                  <c:v>39.773000000000025</c:v>
                </c:pt>
                <c:pt idx="39774">
                  <c:v>39.774000000000001</c:v>
                </c:pt>
                <c:pt idx="39775">
                  <c:v>39.775000000000034</c:v>
                </c:pt>
                <c:pt idx="39776">
                  <c:v>39.77600000000001</c:v>
                </c:pt>
                <c:pt idx="39777">
                  <c:v>39.777000000000044</c:v>
                </c:pt>
                <c:pt idx="39778">
                  <c:v>39.77800000000002</c:v>
                </c:pt>
                <c:pt idx="39779">
                  <c:v>39.778999999999996</c:v>
                </c:pt>
                <c:pt idx="39780">
                  <c:v>39.78000000000003</c:v>
                </c:pt>
                <c:pt idx="39781">
                  <c:v>39.781000000000006</c:v>
                </c:pt>
                <c:pt idx="39782">
                  <c:v>39.782000000000039</c:v>
                </c:pt>
                <c:pt idx="39783">
                  <c:v>39.783000000000015</c:v>
                </c:pt>
                <c:pt idx="39784">
                  <c:v>39.783999999999992</c:v>
                </c:pt>
                <c:pt idx="39785">
                  <c:v>39.785000000000025</c:v>
                </c:pt>
                <c:pt idx="39786">
                  <c:v>39.786000000000001</c:v>
                </c:pt>
                <c:pt idx="39787">
                  <c:v>39.787000000000035</c:v>
                </c:pt>
                <c:pt idx="39788">
                  <c:v>39.788000000000011</c:v>
                </c:pt>
                <c:pt idx="39789">
                  <c:v>39.789000000000044</c:v>
                </c:pt>
                <c:pt idx="39790">
                  <c:v>39.79000000000002</c:v>
                </c:pt>
                <c:pt idx="39791">
                  <c:v>39.790999999999997</c:v>
                </c:pt>
                <c:pt idx="39792">
                  <c:v>39.79200000000003</c:v>
                </c:pt>
                <c:pt idx="39793">
                  <c:v>39.793000000000006</c:v>
                </c:pt>
                <c:pt idx="39794">
                  <c:v>39.79400000000004</c:v>
                </c:pt>
                <c:pt idx="39795">
                  <c:v>39.795000000000016</c:v>
                </c:pt>
                <c:pt idx="39796">
                  <c:v>39.795999999999992</c:v>
                </c:pt>
                <c:pt idx="39797">
                  <c:v>39.797000000000025</c:v>
                </c:pt>
                <c:pt idx="39798">
                  <c:v>39.798000000000002</c:v>
                </c:pt>
                <c:pt idx="39799">
                  <c:v>39.799000000000035</c:v>
                </c:pt>
                <c:pt idx="39800">
                  <c:v>39.800000000000011</c:v>
                </c:pt>
                <c:pt idx="39801">
                  <c:v>39.801000000000045</c:v>
                </c:pt>
                <c:pt idx="39802">
                  <c:v>39.802000000000021</c:v>
                </c:pt>
                <c:pt idx="39803">
                  <c:v>39.802999999999997</c:v>
                </c:pt>
                <c:pt idx="39804">
                  <c:v>39.80400000000003</c:v>
                </c:pt>
                <c:pt idx="39805">
                  <c:v>39.805000000000007</c:v>
                </c:pt>
                <c:pt idx="39806">
                  <c:v>39.80600000000004</c:v>
                </c:pt>
                <c:pt idx="39807">
                  <c:v>39.807000000000016</c:v>
                </c:pt>
                <c:pt idx="39808">
                  <c:v>39.807999999999993</c:v>
                </c:pt>
                <c:pt idx="39809">
                  <c:v>39.809000000000026</c:v>
                </c:pt>
                <c:pt idx="39810">
                  <c:v>39.81</c:v>
                </c:pt>
                <c:pt idx="39811">
                  <c:v>39.811000000000035</c:v>
                </c:pt>
                <c:pt idx="39812">
                  <c:v>39.812000000000012</c:v>
                </c:pt>
                <c:pt idx="39813">
                  <c:v>39.813000000000045</c:v>
                </c:pt>
                <c:pt idx="39814">
                  <c:v>39.814000000000021</c:v>
                </c:pt>
                <c:pt idx="39815">
                  <c:v>39.814999999999998</c:v>
                </c:pt>
                <c:pt idx="39816">
                  <c:v>39.816000000000031</c:v>
                </c:pt>
                <c:pt idx="39817">
                  <c:v>39.817000000000007</c:v>
                </c:pt>
                <c:pt idx="39818">
                  <c:v>39.81800000000004</c:v>
                </c:pt>
                <c:pt idx="39819">
                  <c:v>39.819000000000017</c:v>
                </c:pt>
                <c:pt idx="39820">
                  <c:v>39.819999999999993</c:v>
                </c:pt>
                <c:pt idx="39821">
                  <c:v>39.821000000000026</c:v>
                </c:pt>
                <c:pt idx="39822">
                  <c:v>39.822000000000003</c:v>
                </c:pt>
                <c:pt idx="39823">
                  <c:v>39.823000000000036</c:v>
                </c:pt>
                <c:pt idx="39824">
                  <c:v>39.824000000000012</c:v>
                </c:pt>
                <c:pt idx="39825">
                  <c:v>39.825000000000045</c:v>
                </c:pt>
                <c:pt idx="39826">
                  <c:v>39.826000000000022</c:v>
                </c:pt>
                <c:pt idx="39827">
                  <c:v>39.826999999999998</c:v>
                </c:pt>
                <c:pt idx="39828">
                  <c:v>39.828000000000031</c:v>
                </c:pt>
                <c:pt idx="39829">
                  <c:v>39.829000000000008</c:v>
                </c:pt>
                <c:pt idx="39830">
                  <c:v>39.830000000000041</c:v>
                </c:pt>
                <c:pt idx="39831">
                  <c:v>39.831000000000017</c:v>
                </c:pt>
                <c:pt idx="39832">
                  <c:v>39.831999999999994</c:v>
                </c:pt>
                <c:pt idx="39833">
                  <c:v>39.833000000000027</c:v>
                </c:pt>
                <c:pt idx="39834">
                  <c:v>39.834000000000003</c:v>
                </c:pt>
                <c:pt idx="39835">
                  <c:v>39.835000000000036</c:v>
                </c:pt>
                <c:pt idx="39836">
                  <c:v>39.836000000000013</c:v>
                </c:pt>
                <c:pt idx="39837">
                  <c:v>39.837000000000046</c:v>
                </c:pt>
                <c:pt idx="39838">
                  <c:v>39.838000000000022</c:v>
                </c:pt>
                <c:pt idx="39839">
                  <c:v>39.838999999999999</c:v>
                </c:pt>
                <c:pt idx="39840">
                  <c:v>39.840000000000032</c:v>
                </c:pt>
                <c:pt idx="39841">
                  <c:v>39.841000000000008</c:v>
                </c:pt>
                <c:pt idx="39842">
                  <c:v>39.842000000000041</c:v>
                </c:pt>
                <c:pt idx="39843">
                  <c:v>39.843000000000018</c:v>
                </c:pt>
                <c:pt idx="39844">
                  <c:v>39.843999999999994</c:v>
                </c:pt>
                <c:pt idx="39845">
                  <c:v>39.845000000000027</c:v>
                </c:pt>
                <c:pt idx="39846">
                  <c:v>39.846000000000004</c:v>
                </c:pt>
                <c:pt idx="39847">
                  <c:v>39.847000000000037</c:v>
                </c:pt>
                <c:pt idx="39848">
                  <c:v>39.848000000000013</c:v>
                </c:pt>
                <c:pt idx="39849">
                  <c:v>39.849000000000046</c:v>
                </c:pt>
                <c:pt idx="39850">
                  <c:v>39.850000000000023</c:v>
                </c:pt>
                <c:pt idx="39851">
                  <c:v>39.850999999999999</c:v>
                </c:pt>
                <c:pt idx="39852">
                  <c:v>39.852000000000032</c:v>
                </c:pt>
                <c:pt idx="39853">
                  <c:v>39.853000000000009</c:v>
                </c:pt>
                <c:pt idx="39854">
                  <c:v>39.854000000000042</c:v>
                </c:pt>
                <c:pt idx="39855">
                  <c:v>39.855000000000018</c:v>
                </c:pt>
                <c:pt idx="39856">
                  <c:v>39.855999999999995</c:v>
                </c:pt>
                <c:pt idx="39857">
                  <c:v>39.857000000000028</c:v>
                </c:pt>
                <c:pt idx="39858">
                  <c:v>39.858000000000004</c:v>
                </c:pt>
                <c:pt idx="39859">
                  <c:v>39.859000000000037</c:v>
                </c:pt>
                <c:pt idx="39860">
                  <c:v>39.860000000000014</c:v>
                </c:pt>
                <c:pt idx="39861">
                  <c:v>39.86099999999999</c:v>
                </c:pt>
                <c:pt idx="39862">
                  <c:v>39.862000000000023</c:v>
                </c:pt>
                <c:pt idx="39863">
                  <c:v>39.863</c:v>
                </c:pt>
                <c:pt idx="39864">
                  <c:v>39.864000000000033</c:v>
                </c:pt>
                <c:pt idx="39865">
                  <c:v>39.865000000000009</c:v>
                </c:pt>
                <c:pt idx="39866">
                  <c:v>39.866000000000042</c:v>
                </c:pt>
                <c:pt idx="39867">
                  <c:v>39.867000000000019</c:v>
                </c:pt>
                <c:pt idx="39868">
                  <c:v>39.867999999999995</c:v>
                </c:pt>
                <c:pt idx="39869">
                  <c:v>39.869000000000028</c:v>
                </c:pt>
                <c:pt idx="39870">
                  <c:v>39.870000000000005</c:v>
                </c:pt>
                <c:pt idx="39871">
                  <c:v>39.871000000000038</c:v>
                </c:pt>
                <c:pt idx="39872">
                  <c:v>39.872000000000014</c:v>
                </c:pt>
                <c:pt idx="39873">
                  <c:v>39.87299999999999</c:v>
                </c:pt>
                <c:pt idx="39874">
                  <c:v>39.874000000000024</c:v>
                </c:pt>
                <c:pt idx="39875">
                  <c:v>39.875</c:v>
                </c:pt>
                <c:pt idx="39876">
                  <c:v>39.876000000000033</c:v>
                </c:pt>
                <c:pt idx="39877">
                  <c:v>39.87700000000001</c:v>
                </c:pt>
                <c:pt idx="39878">
                  <c:v>39.878000000000043</c:v>
                </c:pt>
                <c:pt idx="39879">
                  <c:v>39.879000000000019</c:v>
                </c:pt>
                <c:pt idx="39880">
                  <c:v>39.879999999999995</c:v>
                </c:pt>
                <c:pt idx="39881">
                  <c:v>39.881000000000029</c:v>
                </c:pt>
                <c:pt idx="39882">
                  <c:v>39.882000000000005</c:v>
                </c:pt>
                <c:pt idx="39883">
                  <c:v>39.883000000000038</c:v>
                </c:pt>
                <c:pt idx="39884">
                  <c:v>39.884000000000015</c:v>
                </c:pt>
                <c:pt idx="39885">
                  <c:v>39.884999999999991</c:v>
                </c:pt>
                <c:pt idx="39886">
                  <c:v>39.886000000000024</c:v>
                </c:pt>
                <c:pt idx="39887">
                  <c:v>39.887</c:v>
                </c:pt>
                <c:pt idx="39888">
                  <c:v>39.888000000000034</c:v>
                </c:pt>
                <c:pt idx="39889">
                  <c:v>39.88900000000001</c:v>
                </c:pt>
                <c:pt idx="39890">
                  <c:v>39.890000000000043</c:v>
                </c:pt>
                <c:pt idx="39891">
                  <c:v>39.89100000000002</c:v>
                </c:pt>
                <c:pt idx="39892">
                  <c:v>39.891999999999996</c:v>
                </c:pt>
                <c:pt idx="39893">
                  <c:v>39.893000000000029</c:v>
                </c:pt>
                <c:pt idx="39894">
                  <c:v>39.894000000000005</c:v>
                </c:pt>
                <c:pt idx="39895">
                  <c:v>39.895000000000039</c:v>
                </c:pt>
                <c:pt idx="39896">
                  <c:v>39.896000000000015</c:v>
                </c:pt>
                <c:pt idx="39897">
                  <c:v>39.896999999999991</c:v>
                </c:pt>
                <c:pt idx="39898">
                  <c:v>39.898000000000025</c:v>
                </c:pt>
                <c:pt idx="39899">
                  <c:v>39.899000000000001</c:v>
                </c:pt>
                <c:pt idx="39900">
                  <c:v>39.900000000000034</c:v>
                </c:pt>
                <c:pt idx="39901">
                  <c:v>39.90100000000001</c:v>
                </c:pt>
                <c:pt idx="39902">
                  <c:v>39.902000000000044</c:v>
                </c:pt>
                <c:pt idx="39903">
                  <c:v>39.90300000000002</c:v>
                </c:pt>
                <c:pt idx="39904">
                  <c:v>39.903999999999996</c:v>
                </c:pt>
                <c:pt idx="39905">
                  <c:v>39.90500000000003</c:v>
                </c:pt>
                <c:pt idx="39906">
                  <c:v>39.906000000000006</c:v>
                </c:pt>
                <c:pt idx="39907">
                  <c:v>39.907000000000039</c:v>
                </c:pt>
                <c:pt idx="39908">
                  <c:v>39.908000000000015</c:v>
                </c:pt>
                <c:pt idx="39909">
                  <c:v>39.908999999999992</c:v>
                </c:pt>
                <c:pt idx="39910">
                  <c:v>39.910000000000025</c:v>
                </c:pt>
                <c:pt idx="39911">
                  <c:v>39.911000000000001</c:v>
                </c:pt>
                <c:pt idx="39912">
                  <c:v>39.912000000000035</c:v>
                </c:pt>
                <c:pt idx="39913">
                  <c:v>39.913000000000011</c:v>
                </c:pt>
                <c:pt idx="39914">
                  <c:v>39.914000000000044</c:v>
                </c:pt>
                <c:pt idx="39915">
                  <c:v>39.91500000000002</c:v>
                </c:pt>
                <c:pt idx="39916">
                  <c:v>39.915999999999997</c:v>
                </c:pt>
                <c:pt idx="39917">
                  <c:v>39.91700000000003</c:v>
                </c:pt>
                <c:pt idx="39918">
                  <c:v>39.918000000000006</c:v>
                </c:pt>
                <c:pt idx="39919">
                  <c:v>39.91900000000004</c:v>
                </c:pt>
                <c:pt idx="39920">
                  <c:v>39.920000000000016</c:v>
                </c:pt>
                <c:pt idx="39921">
                  <c:v>39.920999999999992</c:v>
                </c:pt>
                <c:pt idx="39922">
                  <c:v>39.922000000000025</c:v>
                </c:pt>
                <c:pt idx="39923">
                  <c:v>39.923000000000002</c:v>
                </c:pt>
                <c:pt idx="39924">
                  <c:v>39.924000000000035</c:v>
                </c:pt>
                <c:pt idx="39925">
                  <c:v>39.925000000000011</c:v>
                </c:pt>
                <c:pt idx="39926">
                  <c:v>39.926000000000045</c:v>
                </c:pt>
                <c:pt idx="39927">
                  <c:v>39.927000000000021</c:v>
                </c:pt>
                <c:pt idx="39928">
                  <c:v>39.927999999999997</c:v>
                </c:pt>
                <c:pt idx="39929">
                  <c:v>39.92900000000003</c:v>
                </c:pt>
                <c:pt idx="39930">
                  <c:v>39.930000000000007</c:v>
                </c:pt>
                <c:pt idx="39931">
                  <c:v>39.93100000000004</c:v>
                </c:pt>
                <c:pt idx="39932">
                  <c:v>39.932000000000016</c:v>
                </c:pt>
                <c:pt idx="39933">
                  <c:v>39.932999999999993</c:v>
                </c:pt>
                <c:pt idx="39934">
                  <c:v>39.934000000000026</c:v>
                </c:pt>
                <c:pt idx="39935">
                  <c:v>39.935000000000002</c:v>
                </c:pt>
                <c:pt idx="39936">
                  <c:v>39.936000000000035</c:v>
                </c:pt>
                <c:pt idx="39937">
                  <c:v>39.937000000000012</c:v>
                </c:pt>
                <c:pt idx="39938">
                  <c:v>39.938000000000045</c:v>
                </c:pt>
                <c:pt idx="39939">
                  <c:v>39.939000000000021</c:v>
                </c:pt>
                <c:pt idx="39940">
                  <c:v>39.94</c:v>
                </c:pt>
                <c:pt idx="39941">
                  <c:v>39.941000000000031</c:v>
                </c:pt>
                <c:pt idx="39942">
                  <c:v>39.942000000000007</c:v>
                </c:pt>
                <c:pt idx="39943">
                  <c:v>39.94300000000004</c:v>
                </c:pt>
                <c:pt idx="39944">
                  <c:v>39.944000000000017</c:v>
                </c:pt>
                <c:pt idx="39945">
                  <c:v>39.944999999999993</c:v>
                </c:pt>
                <c:pt idx="39946">
                  <c:v>39.946000000000026</c:v>
                </c:pt>
                <c:pt idx="39947">
                  <c:v>39.947000000000003</c:v>
                </c:pt>
                <c:pt idx="39948">
                  <c:v>39.948000000000036</c:v>
                </c:pt>
                <c:pt idx="39949">
                  <c:v>39.949000000000012</c:v>
                </c:pt>
                <c:pt idx="39950">
                  <c:v>39.950000000000045</c:v>
                </c:pt>
                <c:pt idx="39951">
                  <c:v>39.951000000000022</c:v>
                </c:pt>
                <c:pt idx="39952">
                  <c:v>39.951999999999998</c:v>
                </c:pt>
                <c:pt idx="39953">
                  <c:v>39.953000000000031</c:v>
                </c:pt>
                <c:pt idx="39954">
                  <c:v>39.954000000000008</c:v>
                </c:pt>
                <c:pt idx="39955">
                  <c:v>39.955000000000041</c:v>
                </c:pt>
                <c:pt idx="39956">
                  <c:v>39.956000000000017</c:v>
                </c:pt>
                <c:pt idx="39957">
                  <c:v>39.956999999999994</c:v>
                </c:pt>
                <c:pt idx="39958">
                  <c:v>39.958000000000027</c:v>
                </c:pt>
                <c:pt idx="39959">
                  <c:v>39.959000000000003</c:v>
                </c:pt>
                <c:pt idx="39960">
                  <c:v>39.960000000000036</c:v>
                </c:pt>
                <c:pt idx="39961">
                  <c:v>39.961000000000013</c:v>
                </c:pt>
                <c:pt idx="39962">
                  <c:v>39.962000000000046</c:v>
                </c:pt>
                <c:pt idx="39963">
                  <c:v>39.963000000000022</c:v>
                </c:pt>
                <c:pt idx="39964">
                  <c:v>39.963999999999999</c:v>
                </c:pt>
                <c:pt idx="39965">
                  <c:v>39.965000000000032</c:v>
                </c:pt>
                <c:pt idx="39966">
                  <c:v>39.966000000000008</c:v>
                </c:pt>
                <c:pt idx="39967">
                  <c:v>39.967000000000041</c:v>
                </c:pt>
                <c:pt idx="39968">
                  <c:v>39.968000000000018</c:v>
                </c:pt>
                <c:pt idx="39969">
                  <c:v>39.968999999999994</c:v>
                </c:pt>
                <c:pt idx="39970">
                  <c:v>39.970000000000027</c:v>
                </c:pt>
                <c:pt idx="39971">
                  <c:v>39.971000000000004</c:v>
                </c:pt>
                <c:pt idx="39972">
                  <c:v>39.972000000000037</c:v>
                </c:pt>
                <c:pt idx="39973">
                  <c:v>39.973000000000013</c:v>
                </c:pt>
                <c:pt idx="39974">
                  <c:v>39.974000000000046</c:v>
                </c:pt>
                <c:pt idx="39975">
                  <c:v>39.975000000000023</c:v>
                </c:pt>
                <c:pt idx="39976">
                  <c:v>39.975999999999999</c:v>
                </c:pt>
                <c:pt idx="39977">
                  <c:v>39.977000000000032</c:v>
                </c:pt>
                <c:pt idx="39978">
                  <c:v>39.978000000000009</c:v>
                </c:pt>
                <c:pt idx="39979">
                  <c:v>39.979000000000042</c:v>
                </c:pt>
                <c:pt idx="39980">
                  <c:v>39.980000000000018</c:v>
                </c:pt>
                <c:pt idx="39981">
                  <c:v>39.980999999999995</c:v>
                </c:pt>
                <c:pt idx="39982">
                  <c:v>39.982000000000028</c:v>
                </c:pt>
                <c:pt idx="39983">
                  <c:v>39.983000000000004</c:v>
                </c:pt>
                <c:pt idx="39984">
                  <c:v>39.984000000000037</c:v>
                </c:pt>
                <c:pt idx="39985">
                  <c:v>39.985000000000014</c:v>
                </c:pt>
                <c:pt idx="39986">
                  <c:v>39.98599999999999</c:v>
                </c:pt>
                <c:pt idx="39987">
                  <c:v>39.987000000000023</c:v>
                </c:pt>
                <c:pt idx="39988">
                  <c:v>39.988</c:v>
                </c:pt>
                <c:pt idx="39989">
                  <c:v>39.989000000000033</c:v>
                </c:pt>
                <c:pt idx="39990">
                  <c:v>39.990000000000009</c:v>
                </c:pt>
                <c:pt idx="39991">
                  <c:v>39.991000000000042</c:v>
                </c:pt>
                <c:pt idx="39992">
                  <c:v>39.992000000000019</c:v>
                </c:pt>
                <c:pt idx="39993">
                  <c:v>39.992999999999995</c:v>
                </c:pt>
                <c:pt idx="39994">
                  <c:v>39.994000000000028</c:v>
                </c:pt>
                <c:pt idx="39995">
                  <c:v>39.995000000000005</c:v>
                </c:pt>
                <c:pt idx="39996">
                  <c:v>39.996000000000038</c:v>
                </c:pt>
                <c:pt idx="39997">
                  <c:v>39.997000000000014</c:v>
                </c:pt>
                <c:pt idx="39998">
                  <c:v>39.99799999999999</c:v>
                </c:pt>
                <c:pt idx="39999">
                  <c:v>39.999000000000024</c:v>
                </c:pt>
                <c:pt idx="40000">
                  <c:v>40</c:v>
                </c:pt>
                <c:pt idx="40001">
                  <c:v>40.001000000000033</c:v>
                </c:pt>
                <c:pt idx="40002">
                  <c:v>40.00200000000001</c:v>
                </c:pt>
                <c:pt idx="40003">
                  <c:v>40.003000000000043</c:v>
                </c:pt>
                <c:pt idx="40004">
                  <c:v>40.004000000000019</c:v>
                </c:pt>
                <c:pt idx="40005">
                  <c:v>40.004999999999995</c:v>
                </c:pt>
                <c:pt idx="40006">
                  <c:v>40.006000000000029</c:v>
                </c:pt>
                <c:pt idx="40007">
                  <c:v>40.007000000000005</c:v>
                </c:pt>
                <c:pt idx="40008">
                  <c:v>40.008000000000038</c:v>
                </c:pt>
                <c:pt idx="40009">
                  <c:v>40.009000000000015</c:v>
                </c:pt>
                <c:pt idx="40010">
                  <c:v>40.009999999999991</c:v>
                </c:pt>
                <c:pt idx="40011">
                  <c:v>40.011000000000024</c:v>
                </c:pt>
                <c:pt idx="40012">
                  <c:v>40.012</c:v>
                </c:pt>
                <c:pt idx="40013">
                  <c:v>40.013000000000034</c:v>
                </c:pt>
                <c:pt idx="40014">
                  <c:v>40.01400000000001</c:v>
                </c:pt>
                <c:pt idx="40015">
                  <c:v>40.015000000000043</c:v>
                </c:pt>
                <c:pt idx="40016">
                  <c:v>40.01600000000002</c:v>
                </c:pt>
                <c:pt idx="40017">
                  <c:v>40.016999999999996</c:v>
                </c:pt>
                <c:pt idx="40018">
                  <c:v>40.018000000000029</c:v>
                </c:pt>
                <c:pt idx="40019">
                  <c:v>40.019000000000005</c:v>
                </c:pt>
                <c:pt idx="40020">
                  <c:v>40.020000000000039</c:v>
                </c:pt>
                <c:pt idx="40021">
                  <c:v>40.021000000000015</c:v>
                </c:pt>
                <c:pt idx="40022">
                  <c:v>40.021999999999991</c:v>
                </c:pt>
                <c:pt idx="40023">
                  <c:v>40.023000000000025</c:v>
                </c:pt>
                <c:pt idx="40024">
                  <c:v>40.024000000000001</c:v>
                </c:pt>
                <c:pt idx="40025">
                  <c:v>40.025000000000034</c:v>
                </c:pt>
                <c:pt idx="40026">
                  <c:v>40.02600000000001</c:v>
                </c:pt>
                <c:pt idx="40027">
                  <c:v>40.027000000000044</c:v>
                </c:pt>
                <c:pt idx="40028">
                  <c:v>40.02800000000002</c:v>
                </c:pt>
                <c:pt idx="40029">
                  <c:v>40.028999999999996</c:v>
                </c:pt>
                <c:pt idx="40030">
                  <c:v>40.03000000000003</c:v>
                </c:pt>
                <c:pt idx="40031">
                  <c:v>40.031000000000006</c:v>
                </c:pt>
                <c:pt idx="40032">
                  <c:v>40.032000000000039</c:v>
                </c:pt>
                <c:pt idx="40033">
                  <c:v>40.033000000000015</c:v>
                </c:pt>
                <c:pt idx="40034">
                  <c:v>40.033999999999992</c:v>
                </c:pt>
                <c:pt idx="40035">
                  <c:v>40.035000000000025</c:v>
                </c:pt>
                <c:pt idx="40036">
                  <c:v>40.036000000000001</c:v>
                </c:pt>
                <c:pt idx="40037">
                  <c:v>40.037000000000035</c:v>
                </c:pt>
                <c:pt idx="40038">
                  <c:v>40.038000000000011</c:v>
                </c:pt>
                <c:pt idx="40039">
                  <c:v>40.039000000000044</c:v>
                </c:pt>
                <c:pt idx="40040">
                  <c:v>40.04000000000002</c:v>
                </c:pt>
                <c:pt idx="40041">
                  <c:v>40.040999999999997</c:v>
                </c:pt>
                <c:pt idx="40042">
                  <c:v>40.04200000000003</c:v>
                </c:pt>
                <c:pt idx="40043">
                  <c:v>40.043000000000006</c:v>
                </c:pt>
                <c:pt idx="40044">
                  <c:v>40.04400000000004</c:v>
                </c:pt>
                <c:pt idx="40045">
                  <c:v>40.045000000000016</c:v>
                </c:pt>
                <c:pt idx="40046">
                  <c:v>40.045999999999992</c:v>
                </c:pt>
                <c:pt idx="40047">
                  <c:v>40.047000000000025</c:v>
                </c:pt>
                <c:pt idx="40048">
                  <c:v>40.048000000000002</c:v>
                </c:pt>
                <c:pt idx="40049">
                  <c:v>40.049000000000035</c:v>
                </c:pt>
                <c:pt idx="40050">
                  <c:v>40.050000000000011</c:v>
                </c:pt>
                <c:pt idx="40051">
                  <c:v>40.051000000000045</c:v>
                </c:pt>
                <c:pt idx="40052">
                  <c:v>40.052000000000021</c:v>
                </c:pt>
                <c:pt idx="40053">
                  <c:v>40.052999999999997</c:v>
                </c:pt>
                <c:pt idx="40054">
                  <c:v>40.05400000000003</c:v>
                </c:pt>
                <c:pt idx="40055">
                  <c:v>40.055000000000007</c:v>
                </c:pt>
                <c:pt idx="40056">
                  <c:v>40.05600000000004</c:v>
                </c:pt>
                <c:pt idx="40057">
                  <c:v>40.057000000000016</c:v>
                </c:pt>
                <c:pt idx="40058">
                  <c:v>40.057999999999993</c:v>
                </c:pt>
                <c:pt idx="40059">
                  <c:v>40.059000000000026</c:v>
                </c:pt>
                <c:pt idx="40060">
                  <c:v>40.06</c:v>
                </c:pt>
                <c:pt idx="40061">
                  <c:v>40.061000000000035</c:v>
                </c:pt>
                <c:pt idx="40062">
                  <c:v>40.062000000000012</c:v>
                </c:pt>
                <c:pt idx="40063">
                  <c:v>40.063000000000045</c:v>
                </c:pt>
                <c:pt idx="40064">
                  <c:v>40.064000000000021</c:v>
                </c:pt>
                <c:pt idx="40065">
                  <c:v>40.064999999999998</c:v>
                </c:pt>
                <c:pt idx="40066">
                  <c:v>40.066000000000031</c:v>
                </c:pt>
                <c:pt idx="40067">
                  <c:v>40.067000000000007</c:v>
                </c:pt>
                <c:pt idx="40068">
                  <c:v>40.06800000000004</c:v>
                </c:pt>
                <c:pt idx="40069">
                  <c:v>40.069000000000017</c:v>
                </c:pt>
                <c:pt idx="40070">
                  <c:v>40.069999999999993</c:v>
                </c:pt>
                <c:pt idx="40071">
                  <c:v>40.071000000000026</c:v>
                </c:pt>
                <c:pt idx="40072">
                  <c:v>40.072000000000003</c:v>
                </c:pt>
                <c:pt idx="40073">
                  <c:v>40.073000000000036</c:v>
                </c:pt>
                <c:pt idx="40074">
                  <c:v>40.074000000000012</c:v>
                </c:pt>
                <c:pt idx="40075">
                  <c:v>40.075000000000045</c:v>
                </c:pt>
                <c:pt idx="40076">
                  <c:v>40.076000000000022</c:v>
                </c:pt>
                <c:pt idx="40077">
                  <c:v>40.076999999999998</c:v>
                </c:pt>
                <c:pt idx="40078">
                  <c:v>40.078000000000031</c:v>
                </c:pt>
                <c:pt idx="40079">
                  <c:v>40.079000000000008</c:v>
                </c:pt>
                <c:pt idx="40080">
                  <c:v>40.080000000000041</c:v>
                </c:pt>
                <c:pt idx="40081">
                  <c:v>40.081000000000017</c:v>
                </c:pt>
                <c:pt idx="40082">
                  <c:v>40.081999999999994</c:v>
                </c:pt>
                <c:pt idx="40083">
                  <c:v>40.083000000000027</c:v>
                </c:pt>
                <c:pt idx="40084">
                  <c:v>40.084000000000003</c:v>
                </c:pt>
                <c:pt idx="40085">
                  <c:v>40.085000000000036</c:v>
                </c:pt>
                <c:pt idx="40086">
                  <c:v>40.086000000000013</c:v>
                </c:pt>
                <c:pt idx="40087">
                  <c:v>40.087000000000046</c:v>
                </c:pt>
                <c:pt idx="40088">
                  <c:v>40.088000000000022</c:v>
                </c:pt>
                <c:pt idx="40089">
                  <c:v>40.088999999999999</c:v>
                </c:pt>
                <c:pt idx="40090">
                  <c:v>40.090000000000032</c:v>
                </c:pt>
                <c:pt idx="40091">
                  <c:v>40.091000000000008</c:v>
                </c:pt>
                <c:pt idx="40092">
                  <c:v>40.092000000000041</c:v>
                </c:pt>
                <c:pt idx="40093">
                  <c:v>40.093000000000018</c:v>
                </c:pt>
                <c:pt idx="40094">
                  <c:v>40.093999999999994</c:v>
                </c:pt>
                <c:pt idx="40095">
                  <c:v>40.095000000000027</c:v>
                </c:pt>
                <c:pt idx="40096">
                  <c:v>40.096000000000004</c:v>
                </c:pt>
                <c:pt idx="40097">
                  <c:v>40.097000000000037</c:v>
                </c:pt>
                <c:pt idx="40098">
                  <c:v>40.098000000000013</c:v>
                </c:pt>
                <c:pt idx="40099">
                  <c:v>40.099000000000046</c:v>
                </c:pt>
                <c:pt idx="40100">
                  <c:v>40.100000000000023</c:v>
                </c:pt>
                <c:pt idx="40101">
                  <c:v>40.100999999999999</c:v>
                </c:pt>
                <c:pt idx="40102">
                  <c:v>40.102000000000032</c:v>
                </c:pt>
                <c:pt idx="40103">
                  <c:v>40.103000000000009</c:v>
                </c:pt>
                <c:pt idx="40104">
                  <c:v>40.104000000000042</c:v>
                </c:pt>
                <c:pt idx="40105">
                  <c:v>40.105000000000018</c:v>
                </c:pt>
                <c:pt idx="40106">
                  <c:v>40.105999999999995</c:v>
                </c:pt>
                <c:pt idx="40107">
                  <c:v>40.107000000000028</c:v>
                </c:pt>
                <c:pt idx="40108">
                  <c:v>40.108000000000004</c:v>
                </c:pt>
                <c:pt idx="40109">
                  <c:v>40.109000000000037</c:v>
                </c:pt>
                <c:pt idx="40110">
                  <c:v>40.110000000000014</c:v>
                </c:pt>
                <c:pt idx="40111">
                  <c:v>40.11099999999999</c:v>
                </c:pt>
                <c:pt idx="40112">
                  <c:v>40.112000000000023</c:v>
                </c:pt>
                <c:pt idx="40113">
                  <c:v>40.113</c:v>
                </c:pt>
                <c:pt idx="40114">
                  <c:v>40.114000000000033</c:v>
                </c:pt>
                <c:pt idx="40115">
                  <c:v>40.115000000000009</c:v>
                </c:pt>
                <c:pt idx="40116">
                  <c:v>40.116000000000042</c:v>
                </c:pt>
                <c:pt idx="40117">
                  <c:v>40.117000000000019</c:v>
                </c:pt>
                <c:pt idx="40118">
                  <c:v>40.117999999999995</c:v>
                </c:pt>
                <c:pt idx="40119">
                  <c:v>40.119000000000028</c:v>
                </c:pt>
                <c:pt idx="40120">
                  <c:v>40.120000000000005</c:v>
                </c:pt>
                <c:pt idx="40121">
                  <c:v>40.121000000000038</c:v>
                </c:pt>
                <c:pt idx="40122">
                  <c:v>40.122000000000014</c:v>
                </c:pt>
                <c:pt idx="40123">
                  <c:v>40.12299999999999</c:v>
                </c:pt>
                <c:pt idx="40124">
                  <c:v>40.124000000000024</c:v>
                </c:pt>
                <c:pt idx="40125">
                  <c:v>40.125</c:v>
                </c:pt>
                <c:pt idx="40126">
                  <c:v>40.126000000000033</c:v>
                </c:pt>
                <c:pt idx="40127">
                  <c:v>40.12700000000001</c:v>
                </c:pt>
                <c:pt idx="40128">
                  <c:v>40.128000000000043</c:v>
                </c:pt>
                <c:pt idx="40129">
                  <c:v>40.129000000000019</c:v>
                </c:pt>
                <c:pt idx="40130">
                  <c:v>40.129999999999995</c:v>
                </c:pt>
                <c:pt idx="40131">
                  <c:v>40.131000000000029</c:v>
                </c:pt>
                <c:pt idx="40132">
                  <c:v>40.132000000000005</c:v>
                </c:pt>
                <c:pt idx="40133">
                  <c:v>40.133000000000038</c:v>
                </c:pt>
                <c:pt idx="40134">
                  <c:v>40.134000000000015</c:v>
                </c:pt>
                <c:pt idx="40135">
                  <c:v>40.134999999999991</c:v>
                </c:pt>
                <c:pt idx="40136">
                  <c:v>40.136000000000024</c:v>
                </c:pt>
                <c:pt idx="40137">
                  <c:v>40.137</c:v>
                </c:pt>
                <c:pt idx="40138">
                  <c:v>40.138000000000034</c:v>
                </c:pt>
                <c:pt idx="40139">
                  <c:v>40.13900000000001</c:v>
                </c:pt>
                <c:pt idx="40140">
                  <c:v>40.140000000000043</c:v>
                </c:pt>
                <c:pt idx="40141">
                  <c:v>40.14100000000002</c:v>
                </c:pt>
                <c:pt idx="40142">
                  <c:v>40.141999999999996</c:v>
                </c:pt>
                <c:pt idx="40143">
                  <c:v>40.143000000000029</c:v>
                </c:pt>
                <c:pt idx="40144">
                  <c:v>40.144000000000005</c:v>
                </c:pt>
                <c:pt idx="40145">
                  <c:v>40.145000000000039</c:v>
                </c:pt>
                <c:pt idx="40146">
                  <c:v>40.146000000000015</c:v>
                </c:pt>
                <c:pt idx="40147">
                  <c:v>40.146999999999991</c:v>
                </c:pt>
                <c:pt idx="40148">
                  <c:v>40.148000000000025</c:v>
                </c:pt>
                <c:pt idx="40149">
                  <c:v>40.149000000000001</c:v>
                </c:pt>
                <c:pt idx="40150">
                  <c:v>40.150000000000034</c:v>
                </c:pt>
                <c:pt idx="40151">
                  <c:v>40.15100000000001</c:v>
                </c:pt>
                <c:pt idx="40152">
                  <c:v>40.152000000000044</c:v>
                </c:pt>
                <c:pt idx="40153">
                  <c:v>40.15300000000002</c:v>
                </c:pt>
                <c:pt idx="40154">
                  <c:v>40.153999999999996</c:v>
                </c:pt>
                <c:pt idx="40155">
                  <c:v>40.15500000000003</c:v>
                </c:pt>
                <c:pt idx="40156">
                  <c:v>40.156000000000006</c:v>
                </c:pt>
                <c:pt idx="40157">
                  <c:v>40.157000000000039</c:v>
                </c:pt>
                <c:pt idx="40158">
                  <c:v>40.158000000000015</c:v>
                </c:pt>
                <c:pt idx="40159">
                  <c:v>40.158999999999992</c:v>
                </c:pt>
                <c:pt idx="40160">
                  <c:v>40.160000000000025</c:v>
                </c:pt>
                <c:pt idx="40161">
                  <c:v>40.161000000000001</c:v>
                </c:pt>
                <c:pt idx="40162">
                  <c:v>40.162000000000035</c:v>
                </c:pt>
                <c:pt idx="40163">
                  <c:v>40.163000000000011</c:v>
                </c:pt>
                <c:pt idx="40164">
                  <c:v>40.164000000000044</c:v>
                </c:pt>
                <c:pt idx="40165">
                  <c:v>40.16500000000002</c:v>
                </c:pt>
                <c:pt idx="40166">
                  <c:v>40.165999999999997</c:v>
                </c:pt>
                <c:pt idx="40167">
                  <c:v>40.16700000000003</c:v>
                </c:pt>
                <c:pt idx="40168">
                  <c:v>40.168000000000006</c:v>
                </c:pt>
                <c:pt idx="40169">
                  <c:v>40.16900000000004</c:v>
                </c:pt>
                <c:pt idx="40170">
                  <c:v>40.170000000000016</c:v>
                </c:pt>
                <c:pt idx="40171">
                  <c:v>40.170999999999992</c:v>
                </c:pt>
                <c:pt idx="40172">
                  <c:v>40.172000000000025</c:v>
                </c:pt>
                <c:pt idx="40173">
                  <c:v>40.173000000000002</c:v>
                </c:pt>
                <c:pt idx="40174">
                  <c:v>40.174000000000035</c:v>
                </c:pt>
                <c:pt idx="40175">
                  <c:v>40.175000000000011</c:v>
                </c:pt>
                <c:pt idx="40176">
                  <c:v>40.176000000000045</c:v>
                </c:pt>
                <c:pt idx="40177">
                  <c:v>40.177000000000021</c:v>
                </c:pt>
                <c:pt idx="40178">
                  <c:v>40.177999999999997</c:v>
                </c:pt>
                <c:pt idx="40179">
                  <c:v>40.17900000000003</c:v>
                </c:pt>
                <c:pt idx="40180">
                  <c:v>40.180000000000007</c:v>
                </c:pt>
                <c:pt idx="40181">
                  <c:v>40.18100000000004</c:v>
                </c:pt>
                <c:pt idx="40182">
                  <c:v>40.182000000000016</c:v>
                </c:pt>
                <c:pt idx="40183">
                  <c:v>40.182999999999993</c:v>
                </c:pt>
                <c:pt idx="40184">
                  <c:v>40.184000000000026</c:v>
                </c:pt>
                <c:pt idx="40185">
                  <c:v>40.185000000000002</c:v>
                </c:pt>
                <c:pt idx="40186">
                  <c:v>40.186000000000035</c:v>
                </c:pt>
                <c:pt idx="40187">
                  <c:v>40.187000000000012</c:v>
                </c:pt>
                <c:pt idx="40188">
                  <c:v>40.188000000000045</c:v>
                </c:pt>
                <c:pt idx="40189">
                  <c:v>40.189000000000021</c:v>
                </c:pt>
                <c:pt idx="40190">
                  <c:v>40.19</c:v>
                </c:pt>
                <c:pt idx="40191">
                  <c:v>40.191000000000031</c:v>
                </c:pt>
                <c:pt idx="40192">
                  <c:v>40.192000000000007</c:v>
                </c:pt>
                <c:pt idx="40193">
                  <c:v>40.19300000000004</c:v>
                </c:pt>
                <c:pt idx="40194">
                  <c:v>40.194000000000017</c:v>
                </c:pt>
                <c:pt idx="40195">
                  <c:v>40.194999999999993</c:v>
                </c:pt>
                <c:pt idx="40196">
                  <c:v>40.196000000000026</c:v>
                </c:pt>
                <c:pt idx="40197">
                  <c:v>40.197000000000003</c:v>
                </c:pt>
                <c:pt idx="40198">
                  <c:v>40.198000000000036</c:v>
                </c:pt>
                <c:pt idx="40199">
                  <c:v>40.199000000000012</c:v>
                </c:pt>
                <c:pt idx="40200">
                  <c:v>40.200000000000045</c:v>
                </c:pt>
                <c:pt idx="40201">
                  <c:v>40.201000000000022</c:v>
                </c:pt>
                <c:pt idx="40202">
                  <c:v>40.201999999999998</c:v>
                </c:pt>
                <c:pt idx="40203">
                  <c:v>40.203000000000031</c:v>
                </c:pt>
                <c:pt idx="40204">
                  <c:v>40.204000000000008</c:v>
                </c:pt>
                <c:pt idx="40205">
                  <c:v>40.205000000000041</c:v>
                </c:pt>
                <c:pt idx="40206">
                  <c:v>40.206000000000017</c:v>
                </c:pt>
                <c:pt idx="40207">
                  <c:v>40.206999999999994</c:v>
                </c:pt>
                <c:pt idx="40208">
                  <c:v>40.208000000000027</c:v>
                </c:pt>
                <c:pt idx="40209">
                  <c:v>40.209000000000003</c:v>
                </c:pt>
                <c:pt idx="40210">
                  <c:v>40.210000000000036</c:v>
                </c:pt>
                <c:pt idx="40211">
                  <c:v>40.211000000000013</c:v>
                </c:pt>
                <c:pt idx="40212">
                  <c:v>40.212000000000046</c:v>
                </c:pt>
                <c:pt idx="40213">
                  <c:v>40.213000000000022</c:v>
                </c:pt>
                <c:pt idx="40214">
                  <c:v>40.213999999999999</c:v>
                </c:pt>
                <c:pt idx="40215">
                  <c:v>40.215000000000032</c:v>
                </c:pt>
                <c:pt idx="40216">
                  <c:v>40.216000000000008</c:v>
                </c:pt>
                <c:pt idx="40217">
                  <c:v>40.217000000000041</c:v>
                </c:pt>
                <c:pt idx="40218">
                  <c:v>40.218000000000018</c:v>
                </c:pt>
                <c:pt idx="40219">
                  <c:v>40.218999999999994</c:v>
                </c:pt>
                <c:pt idx="40220">
                  <c:v>40.220000000000027</c:v>
                </c:pt>
                <c:pt idx="40221">
                  <c:v>40.221000000000004</c:v>
                </c:pt>
                <c:pt idx="40222">
                  <c:v>40.222000000000037</c:v>
                </c:pt>
                <c:pt idx="40223">
                  <c:v>40.223000000000013</c:v>
                </c:pt>
                <c:pt idx="40224">
                  <c:v>40.224000000000046</c:v>
                </c:pt>
                <c:pt idx="40225">
                  <c:v>40.225000000000023</c:v>
                </c:pt>
                <c:pt idx="40226">
                  <c:v>40.225999999999999</c:v>
                </c:pt>
                <c:pt idx="40227">
                  <c:v>40.227000000000032</c:v>
                </c:pt>
                <c:pt idx="40228">
                  <c:v>40.228000000000009</c:v>
                </c:pt>
                <c:pt idx="40229">
                  <c:v>40.229000000000042</c:v>
                </c:pt>
                <c:pt idx="40230">
                  <c:v>40.230000000000018</c:v>
                </c:pt>
                <c:pt idx="40231">
                  <c:v>40.230999999999995</c:v>
                </c:pt>
                <c:pt idx="40232">
                  <c:v>40.232000000000028</c:v>
                </c:pt>
                <c:pt idx="40233">
                  <c:v>40.233000000000004</c:v>
                </c:pt>
                <c:pt idx="40234">
                  <c:v>40.234000000000037</c:v>
                </c:pt>
                <c:pt idx="40235">
                  <c:v>40.235000000000014</c:v>
                </c:pt>
                <c:pt idx="40236">
                  <c:v>40.23599999999999</c:v>
                </c:pt>
                <c:pt idx="40237">
                  <c:v>40.237000000000023</c:v>
                </c:pt>
                <c:pt idx="40238">
                  <c:v>40.238</c:v>
                </c:pt>
                <c:pt idx="40239">
                  <c:v>40.239000000000033</c:v>
                </c:pt>
                <c:pt idx="40240">
                  <c:v>40.240000000000009</c:v>
                </c:pt>
                <c:pt idx="40241">
                  <c:v>40.241000000000042</c:v>
                </c:pt>
                <c:pt idx="40242">
                  <c:v>40.242000000000019</c:v>
                </c:pt>
                <c:pt idx="40243">
                  <c:v>40.242999999999995</c:v>
                </c:pt>
                <c:pt idx="40244">
                  <c:v>40.244000000000028</c:v>
                </c:pt>
                <c:pt idx="40245">
                  <c:v>40.245000000000005</c:v>
                </c:pt>
                <c:pt idx="40246">
                  <c:v>40.246000000000038</c:v>
                </c:pt>
                <c:pt idx="40247">
                  <c:v>40.247000000000014</c:v>
                </c:pt>
                <c:pt idx="40248">
                  <c:v>40.24799999999999</c:v>
                </c:pt>
                <c:pt idx="40249">
                  <c:v>40.249000000000024</c:v>
                </c:pt>
                <c:pt idx="40250">
                  <c:v>40.25</c:v>
                </c:pt>
                <c:pt idx="40251">
                  <c:v>40.251000000000033</c:v>
                </c:pt>
                <c:pt idx="40252">
                  <c:v>40.25200000000001</c:v>
                </c:pt>
                <c:pt idx="40253">
                  <c:v>40.253000000000043</c:v>
                </c:pt>
                <c:pt idx="40254">
                  <c:v>40.254000000000019</c:v>
                </c:pt>
                <c:pt idx="40255">
                  <c:v>40.254999999999995</c:v>
                </c:pt>
                <c:pt idx="40256">
                  <c:v>40.256000000000029</c:v>
                </c:pt>
                <c:pt idx="40257">
                  <c:v>40.257000000000005</c:v>
                </c:pt>
                <c:pt idx="40258">
                  <c:v>40.258000000000038</c:v>
                </c:pt>
                <c:pt idx="40259">
                  <c:v>40.259000000000015</c:v>
                </c:pt>
                <c:pt idx="40260">
                  <c:v>40.259999999999991</c:v>
                </c:pt>
                <c:pt idx="40261">
                  <c:v>40.261000000000024</c:v>
                </c:pt>
                <c:pt idx="40262">
                  <c:v>40.262</c:v>
                </c:pt>
                <c:pt idx="40263">
                  <c:v>40.263000000000034</c:v>
                </c:pt>
                <c:pt idx="40264">
                  <c:v>40.26400000000001</c:v>
                </c:pt>
                <c:pt idx="40265">
                  <c:v>40.265000000000043</c:v>
                </c:pt>
                <c:pt idx="40266">
                  <c:v>40.26600000000002</c:v>
                </c:pt>
                <c:pt idx="40267">
                  <c:v>40.266999999999996</c:v>
                </c:pt>
                <c:pt idx="40268">
                  <c:v>40.268000000000029</c:v>
                </c:pt>
                <c:pt idx="40269">
                  <c:v>40.269000000000005</c:v>
                </c:pt>
                <c:pt idx="40270">
                  <c:v>40.270000000000039</c:v>
                </c:pt>
                <c:pt idx="40271">
                  <c:v>40.271000000000015</c:v>
                </c:pt>
                <c:pt idx="40272">
                  <c:v>40.271999999999991</c:v>
                </c:pt>
                <c:pt idx="40273">
                  <c:v>40.273000000000025</c:v>
                </c:pt>
                <c:pt idx="40274">
                  <c:v>40.274000000000001</c:v>
                </c:pt>
                <c:pt idx="40275">
                  <c:v>40.275000000000034</c:v>
                </c:pt>
                <c:pt idx="40276">
                  <c:v>40.27600000000001</c:v>
                </c:pt>
                <c:pt idx="40277">
                  <c:v>40.277000000000044</c:v>
                </c:pt>
                <c:pt idx="40278">
                  <c:v>40.27800000000002</c:v>
                </c:pt>
                <c:pt idx="40279">
                  <c:v>40.278999999999996</c:v>
                </c:pt>
                <c:pt idx="40280">
                  <c:v>40.28000000000003</c:v>
                </c:pt>
                <c:pt idx="40281">
                  <c:v>40.281000000000006</c:v>
                </c:pt>
                <c:pt idx="40282">
                  <c:v>40.282000000000039</c:v>
                </c:pt>
                <c:pt idx="40283">
                  <c:v>40.283000000000015</c:v>
                </c:pt>
                <c:pt idx="40284">
                  <c:v>40.283999999999992</c:v>
                </c:pt>
                <c:pt idx="40285">
                  <c:v>40.285000000000025</c:v>
                </c:pt>
                <c:pt idx="40286">
                  <c:v>40.286000000000001</c:v>
                </c:pt>
                <c:pt idx="40287">
                  <c:v>40.287000000000035</c:v>
                </c:pt>
                <c:pt idx="40288">
                  <c:v>40.288000000000011</c:v>
                </c:pt>
                <c:pt idx="40289">
                  <c:v>40.289000000000044</c:v>
                </c:pt>
                <c:pt idx="40290">
                  <c:v>40.29000000000002</c:v>
                </c:pt>
                <c:pt idx="40291">
                  <c:v>40.290999999999997</c:v>
                </c:pt>
                <c:pt idx="40292">
                  <c:v>40.29200000000003</c:v>
                </c:pt>
                <c:pt idx="40293">
                  <c:v>40.293000000000006</c:v>
                </c:pt>
                <c:pt idx="40294">
                  <c:v>40.29400000000004</c:v>
                </c:pt>
                <c:pt idx="40295">
                  <c:v>40.295000000000016</c:v>
                </c:pt>
                <c:pt idx="40296">
                  <c:v>40.295999999999992</c:v>
                </c:pt>
                <c:pt idx="40297">
                  <c:v>40.297000000000025</c:v>
                </c:pt>
                <c:pt idx="40298">
                  <c:v>40.298000000000002</c:v>
                </c:pt>
                <c:pt idx="40299">
                  <c:v>40.299000000000035</c:v>
                </c:pt>
                <c:pt idx="40300">
                  <c:v>40.300000000000011</c:v>
                </c:pt>
                <c:pt idx="40301">
                  <c:v>40.301000000000045</c:v>
                </c:pt>
                <c:pt idx="40302">
                  <c:v>40.302000000000021</c:v>
                </c:pt>
                <c:pt idx="40303">
                  <c:v>40.302999999999997</c:v>
                </c:pt>
                <c:pt idx="40304">
                  <c:v>40.30400000000003</c:v>
                </c:pt>
                <c:pt idx="40305">
                  <c:v>40.305000000000007</c:v>
                </c:pt>
                <c:pt idx="40306">
                  <c:v>40.30600000000004</c:v>
                </c:pt>
                <c:pt idx="40307">
                  <c:v>40.307000000000016</c:v>
                </c:pt>
                <c:pt idx="40308">
                  <c:v>40.307999999999993</c:v>
                </c:pt>
                <c:pt idx="40309">
                  <c:v>40.309000000000026</c:v>
                </c:pt>
                <c:pt idx="40310">
                  <c:v>40.31</c:v>
                </c:pt>
                <c:pt idx="40311">
                  <c:v>40.311000000000035</c:v>
                </c:pt>
                <c:pt idx="40312">
                  <c:v>40.312000000000012</c:v>
                </c:pt>
                <c:pt idx="40313">
                  <c:v>40.313000000000045</c:v>
                </c:pt>
                <c:pt idx="40314">
                  <c:v>40.314000000000021</c:v>
                </c:pt>
                <c:pt idx="40315">
                  <c:v>40.314999999999998</c:v>
                </c:pt>
                <c:pt idx="40316">
                  <c:v>40.316000000000031</c:v>
                </c:pt>
                <c:pt idx="40317">
                  <c:v>40.317000000000007</c:v>
                </c:pt>
                <c:pt idx="40318">
                  <c:v>40.31800000000004</c:v>
                </c:pt>
                <c:pt idx="40319">
                  <c:v>40.319000000000017</c:v>
                </c:pt>
                <c:pt idx="40320">
                  <c:v>40.319999999999993</c:v>
                </c:pt>
                <c:pt idx="40321">
                  <c:v>40.321000000000026</c:v>
                </c:pt>
                <c:pt idx="40322">
                  <c:v>40.322000000000003</c:v>
                </c:pt>
                <c:pt idx="40323">
                  <c:v>40.323000000000036</c:v>
                </c:pt>
                <c:pt idx="40324">
                  <c:v>40.324000000000012</c:v>
                </c:pt>
                <c:pt idx="40325">
                  <c:v>40.325000000000045</c:v>
                </c:pt>
                <c:pt idx="40326">
                  <c:v>40.326000000000022</c:v>
                </c:pt>
                <c:pt idx="40327">
                  <c:v>40.326999999999998</c:v>
                </c:pt>
                <c:pt idx="40328">
                  <c:v>40.328000000000031</c:v>
                </c:pt>
                <c:pt idx="40329">
                  <c:v>40.329000000000008</c:v>
                </c:pt>
                <c:pt idx="40330">
                  <c:v>40.330000000000041</c:v>
                </c:pt>
                <c:pt idx="40331">
                  <c:v>40.331000000000017</c:v>
                </c:pt>
                <c:pt idx="40332">
                  <c:v>40.331999999999994</c:v>
                </c:pt>
                <c:pt idx="40333">
                  <c:v>40.333000000000027</c:v>
                </c:pt>
                <c:pt idx="40334">
                  <c:v>40.334000000000003</c:v>
                </c:pt>
                <c:pt idx="40335">
                  <c:v>40.335000000000036</c:v>
                </c:pt>
                <c:pt idx="40336">
                  <c:v>40.336000000000013</c:v>
                </c:pt>
                <c:pt idx="40337">
                  <c:v>40.337000000000046</c:v>
                </c:pt>
                <c:pt idx="40338">
                  <c:v>40.338000000000022</c:v>
                </c:pt>
                <c:pt idx="40339">
                  <c:v>40.338999999999999</c:v>
                </c:pt>
                <c:pt idx="40340">
                  <c:v>40.340000000000032</c:v>
                </c:pt>
                <c:pt idx="40341">
                  <c:v>40.341000000000008</c:v>
                </c:pt>
                <c:pt idx="40342">
                  <c:v>40.342000000000041</c:v>
                </c:pt>
                <c:pt idx="40343">
                  <c:v>40.343000000000018</c:v>
                </c:pt>
                <c:pt idx="40344">
                  <c:v>40.343999999999994</c:v>
                </c:pt>
                <c:pt idx="40345">
                  <c:v>40.345000000000027</c:v>
                </c:pt>
                <c:pt idx="40346">
                  <c:v>40.346000000000004</c:v>
                </c:pt>
                <c:pt idx="40347">
                  <c:v>40.347000000000037</c:v>
                </c:pt>
                <c:pt idx="40348">
                  <c:v>40.348000000000013</c:v>
                </c:pt>
                <c:pt idx="40349">
                  <c:v>40.349000000000046</c:v>
                </c:pt>
                <c:pt idx="40350">
                  <c:v>40.350000000000023</c:v>
                </c:pt>
                <c:pt idx="40351">
                  <c:v>40.350999999999999</c:v>
                </c:pt>
                <c:pt idx="40352">
                  <c:v>40.352000000000032</c:v>
                </c:pt>
                <c:pt idx="40353">
                  <c:v>40.353000000000009</c:v>
                </c:pt>
                <c:pt idx="40354">
                  <c:v>40.354000000000042</c:v>
                </c:pt>
                <c:pt idx="40355">
                  <c:v>40.355000000000018</c:v>
                </c:pt>
                <c:pt idx="40356">
                  <c:v>40.355999999999995</c:v>
                </c:pt>
                <c:pt idx="40357">
                  <c:v>40.357000000000028</c:v>
                </c:pt>
                <c:pt idx="40358">
                  <c:v>40.358000000000004</c:v>
                </c:pt>
                <c:pt idx="40359">
                  <c:v>40.359000000000037</c:v>
                </c:pt>
                <c:pt idx="40360">
                  <c:v>40.360000000000014</c:v>
                </c:pt>
                <c:pt idx="40361">
                  <c:v>40.36099999999999</c:v>
                </c:pt>
                <c:pt idx="40362">
                  <c:v>40.362000000000023</c:v>
                </c:pt>
                <c:pt idx="40363">
                  <c:v>40.363</c:v>
                </c:pt>
                <c:pt idx="40364">
                  <c:v>40.364000000000033</c:v>
                </c:pt>
                <c:pt idx="40365">
                  <c:v>40.365000000000009</c:v>
                </c:pt>
                <c:pt idx="40366">
                  <c:v>40.366000000000042</c:v>
                </c:pt>
                <c:pt idx="40367">
                  <c:v>40.367000000000019</c:v>
                </c:pt>
                <c:pt idx="40368">
                  <c:v>40.367999999999995</c:v>
                </c:pt>
                <c:pt idx="40369">
                  <c:v>40.369000000000028</c:v>
                </c:pt>
                <c:pt idx="40370">
                  <c:v>40.370000000000005</c:v>
                </c:pt>
                <c:pt idx="40371">
                  <c:v>40.371000000000038</c:v>
                </c:pt>
                <c:pt idx="40372">
                  <c:v>40.372000000000014</c:v>
                </c:pt>
                <c:pt idx="40373">
                  <c:v>40.37299999999999</c:v>
                </c:pt>
                <c:pt idx="40374">
                  <c:v>40.374000000000024</c:v>
                </c:pt>
                <c:pt idx="40375">
                  <c:v>40.375</c:v>
                </c:pt>
                <c:pt idx="40376">
                  <c:v>40.376000000000033</c:v>
                </c:pt>
                <c:pt idx="40377">
                  <c:v>40.37700000000001</c:v>
                </c:pt>
                <c:pt idx="40378">
                  <c:v>40.378000000000043</c:v>
                </c:pt>
                <c:pt idx="40379">
                  <c:v>40.379000000000019</c:v>
                </c:pt>
                <c:pt idx="40380">
                  <c:v>40.379999999999995</c:v>
                </c:pt>
                <c:pt idx="40381">
                  <c:v>40.381000000000029</c:v>
                </c:pt>
                <c:pt idx="40382">
                  <c:v>40.382000000000005</c:v>
                </c:pt>
                <c:pt idx="40383">
                  <c:v>40.383000000000038</c:v>
                </c:pt>
                <c:pt idx="40384">
                  <c:v>40.384000000000015</c:v>
                </c:pt>
                <c:pt idx="40385">
                  <c:v>40.384999999999991</c:v>
                </c:pt>
                <c:pt idx="40386">
                  <c:v>40.386000000000024</c:v>
                </c:pt>
                <c:pt idx="40387">
                  <c:v>40.387</c:v>
                </c:pt>
                <c:pt idx="40388">
                  <c:v>40.388000000000034</c:v>
                </c:pt>
                <c:pt idx="40389">
                  <c:v>40.38900000000001</c:v>
                </c:pt>
                <c:pt idx="40390">
                  <c:v>40.390000000000043</c:v>
                </c:pt>
                <c:pt idx="40391">
                  <c:v>40.39100000000002</c:v>
                </c:pt>
                <c:pt idx="40392">
                  <c:v>40.391999999999996</c:v>
                </c:pt>
                <c:pt idx="40393">
                  <c:v>40.393000000000029</c:v>
                </c:pt>
                <c:pt idx="40394">
                  <c:v>40.394000000000005</c:v>
                </c:pt>
                <c:pt idx="40395">
                  <c:v>40.395000000000039</c:v>
                </c:pt>
                <c:pt idx="40396">
                  <c:v>40.396000000000015</c:v>
                </c:pt>
                <c:pt idx="40397">
                  <c:v>40.396999999999991</c:v>
                </c:pt>
                <c:pt idx="40398">
                  <c:v>40.398000000000025</c:v>
                </c:pt>
                <c:pt idx="40399">
                  <c:v>40.399000000000001</c:v>
                </c:pt>
                <c:pt idx="40400">
                  <c:v>40.400000000000034</c:v>
                </c:pt>
                <c:pt idx="40401">
                  <c:v>40.40100000000001</c:v>
                </c:pt>
                <c:pt idx="40402">
                  <c:v>40.402000000000044</c:v>
                </c:pt>
                <c:pt idx="40403">
                  <c:v>40.40300000000002</c:v>
                </c:pt>
                <c:pt idx="40404">
                  <c:v>40.403999999999996</c:v>
                </c:pt>
                <c:pt idx="40405">
                  <c:v>40.40500000000003</c:v>
                </c:pt>
                <c:pt idx="40406">
                  <c:v>40.406000000000006</c:v>
                </c:pt>
                <c:pt idx="40407">
                  <c:v>40.407000000000039</c:v>
                </c:pt>
                <c:pt idx="40408">
                  <c:v>40.408000000000015</c:v>
                </c:pt>
                <c:pt idx="40409">
                  <c:v>40.408999999999992</c:v>
                </c:pt>
                <c:pt idx="40410">
                  <c:v>40.410000000000025</c:v>
                </c:pt>
                <c:pt idx="40411">
                  <c:v>40.411000000000001</c:v>
                </c:pt>
                <c:pt idx="40412">
                  <c:v>40.412000000000035</c:v>
                </c:pt>
                <c:pt idx="40413">
                  <c:v>40.413000000000011</c:v>
                </c:pt>
                <c:pt idx="40414">
                  <c:v>40.414000000000044</c:v>
                </c:pt>
                <c:pt idx="40415">
                  <c:v>40.41500000000002</c:v>
                </c:pt>
                <c:pt idx="40416">
                  <c:v>40.415999999999997</c:v>
                </c:pt>
                <c:pt idx="40417">
                  <c:v>40.41700000000003</c:v>
                </c:pt>
                <c:pt idx="40418">
                  <c:v>40.418000000000006</c:v>
                </c:pt>
                <c:pt idx="40419">
                  <c:v>40.41900000000004</c:v>
                </c:pt>
                <c:pt idx="40420">
                  <c:v>40.420000000000016</c:v>
                </c:pt>
                <c:pt idx="40421">
                  <c:v>40.420999999999992</c:v>
                </c:pt>
                <c:pt idx="40422">
                  <c:v>40.422000000000025</c:v>
                </c:pt>
                <c:pt idx="40423">
                  <c:v>40.423000000000002</c:v>
                </c:pt>
                <c:pt idx="40424">
                  <c:v>40.424000000000035</c:v>
                </c:pt>
                <c:pt idx="40425">
                  <c:v>40.425000000000011</c:v>
                </c:pt>
                <c:pt idx="40426">
                  <c:v>40.426000000000045</c:v>
                </c:pt>
                <c:pt idx="40427">
                  <c:v>40.427000000000021</c:v>
                </c:pt>
                <c:pt idx="40428">
                  <c:v>40.427999999999997</c:v>
                </c:pt>
                <c:pt idx="40429">
                  <c:v>40.42900000000003</c:v>
                </c:pt>
                <c:pt idx="40430">
                  <c:v>40.430000000000007</c:v>
                </c:pt>
                <c:pt idx="40431">
                  <c:v>40.43100000000004</c:v>
                </c:pt>
                <c:pt idx="40432">
                  <c:v>40.432000000000016</c:v>
                </c:pt>
                <c:pt idx="40433">
                  <c:v>40.432999999999993</c:v>
                </c:pt>
                <c:pt idx="40434">
                  <c:v>40.434000000000026</c:v>
                </c:pt>
                <c:pt idx="40435">
                  <c:v>40.435000000000002</c:v>
                </c:pt>
                <c:pt idx="40436">
                  <c:v>40.436000000000035</c:v>
                </c:pt>
                <c:pt idx="40437">
                  <c:v>40.437000000000012</c:v>
                </c:pt>
                <c:pt idx="40438">
                  <c:v>40.438000000000045</c:v>
                </c:pt>
                <c:pt idx="40439">
                  <c:v>40.439000000000021</c:v>
                </c:pt>
                <c:pt idx="40440">
                  <c:v>40.44</c:v>
                </c:pt>
                <c:pt idx="40441">
                  <c:v>40.441000000000031</c:v>
                </c:pt>
                <c:pt idx="40442">
                  <c:v>40.442000000000007</c:v>
                </c:pt>
                <c:pt idx="40443">
                  <c:v>40.44300000000004</c:v>
                </c:pt>
                <c:pt idx="40444">
                  <c:v>40.444000000000017</c:v>
                </c:pt>
                <c:pt idx="40445">
                  <c:v>40.444999999999993</c:v>
                </c:pt>
                <c:pt idx="40446">
                  <c:v>40.446000000000026</c:v>
                </c:pt>
                <c:pt idx="40447">
                  <c:v>40.447000000000003</c:v>
                </c:pt>
                <c:pt idx="40448">
                  <c:v>40.448000000000036</c:v>
                </c:pt>
                <c:pt idx="40449">
                  <c:v>40.449000000000012</c:v>
                </c:pt>
                <c:pt idx="40450">
                  <c:v>40.450000000000045</c:v>
                </c:pt>
                <c:pt idx="40451">
                  <c:v>40.451000000000022</c:v>
                </c:pt>
                <c:pt idx="40452">
                  <c:v>40.451999999999998</c:v>
                </c:pt>
                <c:pt idx="40453">
                  <c:v>40.453000000000031</c:v>
                </c:pt>
                <c:pt idx="40454">
                  <c:v>40.454000000000008</c:v>
                </c:pt>
                <c:pt idx="40455">
                  <c:v>40.455000000000041</c:v>
                </c:pt>
                <c:pt idx="40456">
                  <c:v>40.456000000000017</c:v>
                </c:pt>
                <c:pt idx="40457">
                  <c:v>40.456999999999994</c:v>
                </c:pt>
                <c:pt idx="40458">
                  <c:v>40.458000000000027</c:v>
                </c:pt>
                <c:pt idx="40459">
                  <c:v>40.459000000000003</c:v>
                </c:pt>
                <c:pt idx="40460">
                  <c:v>40.460000000000036</c:v>
                </c:pt>
                <c:pt idx="40461">
                  <c:v>40.461000000000013</c:v>
                </c:pt>
                <c:pt idx="40462">
                  <c:v>40.462000000000046</c:v>
                </c:pt>
                <c:pt idx="40463">
                  <c:v>40.463000000000022</c:v>
                </c:pt>
                <c:pt idx="40464">
                  <c:v>40.463999999999999</c:v>
                </c:pt>
                <c:pt idx="40465">
                  <c:v>40.465000000000032</c:v>
                </c:pt>
                <c:pt idx="40466">
                  <c:v>40.466000000000008</c:v>
                </c:pt>
                <c:pt idx="40467">
                  <c:v>40.467000000000041</c:v>
                </c:pt>
                <c:pt idx="40468">
                  <c:v>40.468000000000018</c:v>
                </c:pt>
                <c:pt idx="40469">
                  <c:v>40.468999999999994</c:v>
                </c:pt>
                <c:pt idx="40470">
                  <c:v>40.470000000000027</c:v>
                </c:pt>
                <c:pt idx="40471">
                  <c:v>40.471000000000004</c:v>
                </c:pt>
                <c:pt idx="40472">
                  <c:v>40.472000000000037</c:v>
                </c:pt>
                <c:pt idx="40473">
                  <c:v>40.473000000000013</c:v>
                </c:pt>
                <c:pt idx="40474">
                  <c:v>40.474000000000046</c:v>
                </c:pt>
                <c:pt idx="40475">
                  <c:v>40.475000000000023</c:v>
                </c:pt>
                <c:pt idx="40476">
                  <c:v>40.475999999999999</c:v>
                </c:pt>
                <c:pt idx="40477">
                  <c:v>40.477000000000032</c:v>
                </c:pt>
                <c:pt idx="40478">
                  <c:v>40.478000000000009</c:v>
                </c:pt>
                <c:pt idx="40479">
                  <c:v>40.479000000000042</c:v>
                </c:pt>
                <c:pt idx="40480">
                  <c:v>40.480000000000018</c:v>
                </c:pt>
                <c:pt idx="40481">
                  <c:v>40.480999999999995</c:v>
                </c:pt>
                <c:pt idx="40482">
                  <c:v>40.482000000000028</c:v>
                </c:pt>
                <c:pt idx="40483">
                  <c:v>40.483000000000004</c:v>
                </c:pt>
                <c:pt idx="40484">
                  <c:v>40.484000000000037</c:v>
                </c:pt>
                <c:pt idx="40485">
                  <c:v>40.485000000000014</c:v>
                </c:pt>
                <c:pt idx="40486">
                  <c:v>40.48599999999999</c:v>
                </c:pt>
                <c:pt idx="40487">
                  <c:v>40.487000000000023</c:v>
                </c:pt>
                <c:pt idx="40488">
                  <c:v>40.488</c:v>
                </c:pt>
                <c:pt idx="40489">
                  <c:v>40.489000000000033</c:v>
                </c:pt>
                <c:pt idx="40490">
                  <c:v>40.490000000000009</c:v>
                </c:pt>
                <c:pt idx="40491">
                  <c:v>40.491000000000042</c:v>
                </c:pt>
                <c:pt idx="40492">
                  <c:v>40.492000000000019</c:v>
                </c:pt>
                <c:pt idx="40493">
                  <c:v>40.492999999999995</c:v>
                </c:pt>
                <c:pt idx="40494">
                  <c:v>40.494000000000028</c:v>
                </c:pt>
                <c:pt idx="40495">
                  <c:v>40.495000000000005</c:v>
                </c:pt>
                <c:pt idx="40496">
                  <c:v>40.496000000000038</c:v>
                </c:pt>
                <c:pt idx="40497">
                  <c:v>40.497000000000014</c:v>
                </c:pt>
                <c:pt idx="40498">
                  <c:v>40.49799999999999</c:v>
                </c:pt>
                <c:pt idx="40499">
                  <c:v>40.499000000000024</c:v>
                </c:pt>
                <c:pt idx="40500">
                  <c:v>40.5</c:v>
                </c:pt>
                <c:pt idx="40501">
                  <c:v>40.501000000000033</c:v>
                </c:pt>
                <c:pt idx="40502">
                  <c:v>40.50200000000001</c:v>
                </c:pt>
                <c:pt idx="40503">
                  <c:v>40.503000000000043</c:v>
                </c:pt>
                <c:pt idx="40504">
                  <c:v>40.504000000000019</c:v>
                </c:pt>
                <c:pt idx="40505">
                  <c:v>40.504999999999995</c:v>
                </c:pt>
                <c:pt idx="40506">
                  <c:v>40.506000000000029</c:v>
                </c:pt>
                <c:pt idx="40507">
                  <c:v>40.507000000000005</c:v>
                </c:pt>
                <c:pt idx="40508">
                  <c:v>40.508000000000038</c:v>
                </c:pt>
                <c:pt idx="40509">
                  <c:v>40.509000000000015</c:v>
                </c:pt>
                <c:pt idx="40510">
                  <c:v>40.509999999999991</c:v>
                </c:pt>
                <c:pt idx="40511">
                  <c:v>40.511000000000024</c:v>
                </c:pt>
                <c:pt idx="40512">
                  <c:v>40.512</c:v>
                </c:pt>
                <c:pt idx="40513">
                  <c:v>40.513000000000034</c:v>
                </c:pt>
                <c:pt idx="40514">
                  <c:v>40.51400000000001</c:v>
                </c:pt>
                <c:pt idx="40515">
                  <c:v>40.515000000000043</c:v>
                </c:pt>
                <c:pt idx="40516">
                  <c:v>40.51600000000002</c:v>
                </c:pt>
                <c:pt idx="40517">
                  <c:v>40.516999999999996</c:v>
                </c:pt>
                <c:pt idx="40518">
                  <c:v>40.518000000000029</c:v>
                </c:pt>
                <c:pt idx="40519">
                  <c:v>40.519000000000005</c:v>
                </c:pt>
                <c:pt idx="40520">
                  <c:v>40.520000000000039</c:v>
                </c:pt>
                <c:pt idx="40521">
                  <c:v>40.521000000000015</c:v>
                </c:pt>
                <c:pt idx="40522">
                  <c:v>40.521999999999991</c:v>
                </c:pt>
                <c:pt idx="40523">
                  <c:v>40.523000000000025</c:v>
                </c:pt>
                <c:pt idx="40524">
                  <c:v>40.524000000000001</c:v>
                </c:pt>
                <c:pt idx="40525">
                  <c:v>40.525000000000034</c:v>
                </c:pt>
                <c:pt idx="40526">
                  <c:v>40.52600000000001</c:v>
                </c:pt>
                <c:pt idx="40527">
                  <c:v>40.527000000000044</c:v>
                </c:pt>
                <c:pt idx="40528">
                  <c:v>40.52800000000002</c:v>
                </c:pt>
                <c:pt idx="40529">
                  <c:v>40.528999999999996</c:v>
                </c:pt>
                <c:pt idx="40530">
                  <c:v>40.53000000000003</c:v>
                </c:pt>
                <c:pt idx="40531">
                  <c:v>40.531000000000006</c:v>
                </c:pt>
                <c:pt idx="40532">
                  <c:v>40.532000000000039</c:v>
                </c:pt>
                <c:pt idx="40533">
                  <c:v>40.533000000000015</c:v>
                </c:pt>
                <c:pt idx="40534">
                  <c:v>40.533999999999992</c:v>
                </c:pt>
                <c:pt idx="40535">
                  <c:v>40.535000000000025</c:v>
                </c:pt>
                <c:pt idx="40536">
                  <c:v>40.536000000000001</c:v>
                </c:pt>
                <c:pt idx="40537">
                  <c:v>40.537000000000035</c:v>
                </c:pt>
                <c:pt idx="40538">
                  <c:v>40.538000000000011</c:v>
                </c:pt>
                <c:pt idx="40539">
                  <c:v>40.539000000000044</c:v>
                </c:pt>
                <c:pt idx="40540">
                  <c:v>40.54000000000002</c:v>
                </c:pt>
                <c:pt idx="40541">
                  <c:v>40.540999999999997</c:v>
                </c:pt>
                <c:pt idx="40542">
                  <c:v>40.54200000000003</c:v>
                </c:pt>
                <c:pt idx="40543">
                  <c:v>40.543000000000006</c:v>
                </c:pt>
                <c:pt idx="40544">
                  <c:v>40.54400000000004</c:v>
                </c:pt>
                <c:pt idx="40545">
                  <c:v>40.545000000000016</c:v>
                </c:pt>
                <c:pt idx="40546">
                  <c:v>40.545999999999992</c:v>
                </c:pt>
                <c:pt idx="40547">
                  <c:v>40.547000000000025</c:v>
                </c:pt>
                <c:pt idx="40548">
                  <c:v>40.548000000000002</c:v>
                </c:pt>
                <c:pt idx="40549">
                  <c:v>40.549000000000035</c:v>
                </c:pt>
                <c:pt idx="40550">
                  <c:v>40.550000000000011</c:v>
                </c:pt>
                <c:pt idx="40551">
                  <c:v>40.551000000000045</c:v>
                </c:pt>
                <c:pt idx="40552">
                  <c:v>40.552000000000021</c:v>
                </c:pt>
                <c:pt idx="40553">
                  <c:v>40.552999999999997</c:v>
                </c:pt>
                <c:pt idx="40554">
                  <c:v>40.55400000000003</c:v>
                </c:pt>
                <c:pt idx="40555">
                  <c:v>40.555000000000007</c:v>
                </c:pt>
                <c:pt idx="40556">
                  <c:v>40.55600000000004</c:v>
                </c:pt>
                <c:pt idx="40557">
                  <c:v>40.557000000000016</c:v>
                </c:pt>
                <c:pt idx="40558">
                  <c:v>40.557999999999993</c:v>
                </c:pt>
                <c:pt idx="40559">
                  <c:v>40.559000000000026</c:v>
                </c:pt>
                <c:pt idx="40560">
                  <c:v>40.56</c:v>
                </c:pt>
                <c:pt idx="40561">
                  <c:v>40.561000000000035</c:v>
                </c:pt>
                <c:pt idx="40562">
                  <c:v>40.562000000000012</c:v>
                </c:pt>
                <c:pt idx="40563">
                  <c:v>40.563000000000045</c:v>
                </c:pt>
                <c:pt idx="40564">
                  <c:v>40.564000000000021</c:v>
                </c:pt>
                <c:pt idx="40565">
                  <c:v>40.564999999999998</c:v>
                </c:pt>
                <c:pt idx="40566">
                  <c:v>40.566000000000031</c:v>
                </c:pt>
                <c:pt idx="40567">
                  <c:v>40.567000000000007</c:v>
                </c:pt>
                <c:pt idx="40568">
                  <c:v>40.56800000000004</c:v>
                </c:pt>
                <c:pt idx="40569">
                  <c:v>40.569000000000017</c:v>
                </c:pt>
                <c:pt idx="40570">
                  <c:v>40.569999999999993</c:v>
                </c:pt>
                <c:pt idx="40571">
                  <c:v>40.571000000000026</c:v>
                </c:pt>
                <c:pt idx="40572">
                  <c:v>40.572000000000003</c:v>
                </c:pt>
                <c:pt idx="40573">
                  <c:v>40.573000000000036</c:v>
                </c:pt>
                <c:pt idx="40574">
                  <c:v>40.574000000000012</c:v>
                </c:pt>
                <c:pt idx="40575">
                  <c:v>40.575000000000045</c:v>
                </c:pt>
                <c:pt idx="40576">
                  <c:v>40.576000000000022</c:v>
                </c:pt>
                <c:pt idx="40577">
                  <c:v>40.576999999999998</c:v>
                </c:pt>
                <c:pt idx="40578">
                  <c:v>40.578000000000031</c:v>
                </c:pt>
                <c:pt idx="40579">
                  <c:v>40.579000000000008</c:v>
                </c:pt>
                <c:pt idx="40580">
                  <c:v>40.580000000000041</c:v>
                </c:pt>
                <c:pt idx="40581">
                  <c:v>40.581000000000017</c:v>
                </c:pt>
                <c:pt idx="40582">
                  <c:v>40.581999999999994</c:v>
                </c:pt>
                <c:pt idx="40583">
                  <c:v>40.583000000000027</c:v>
                </c:pt>
                <c:pt idx="40584">
                  <c:v>40.584000000000003</c:v>
                </c:pt>
                <c:pt idx="40585">
                  <c:v>40.585000000000036</c:v>
                </c:pt>
                <c:pt idx="40586">
                  <c:v>40.586000000000013</c:v>
                </c:pt>
                <c:pt idx="40587">
                  <c:v>40.587000000000046</c:v>
                </c:pt>
                <c:pt idx="40588">
                  <c:v>40.588000000000022</c:v>
                </c:pt>
                <c:pt idx="40589">
                  <c:v>40.588999999999999</c:v>
                </c:pt>
                <c:pt idx="40590">
                  <c:v>40.590000000000032</c:v>
                </c:pt>
                <c:pt idx="40591">
                  <c:v>40.591000000000008</c:v>
                </c:pt>
                <c:pt idx="40592">
                  <c:v>40.592000000000041</c:v>
                </c:pt>
                <c:pt idx="40593">
                  <c:v>40.593000000000018</c:v>
                </c:pt>
                <c:pt idx="40594">
                  <c:v>40.593999999999994</c:v>
                </c:pt>
                <c:pt idx="40595">
                  <c:v>40.595000000000027</c:v>
                </c:pt>
                <c:pt idx="40596">
                  <c:v>40.596000000000004</c:v>
                </c:pt>
                <c:pt idx="40597">
                  <c:v>40.597000000000037</c:v>
                </c:pt>
                <c:pt idx="40598">
                  <c:v>40.598000000000013</c:v>
                </c:pt>
                <c:pt idx="40599">
                  <c:v>40.599000000000046</c:v>
                </c:pt>
                <c:pt idx="40600">
                  <c:v>40.600000000000023</c:v>
                </c:pt>
                <c:pt idx="40601">
                  <c:v>40.600999999999999</c:v>
                </c:pt>
                <c:pt idx="40602">
                  <c:v>40.602000000000032</c:v>
                </c:pt>
                <c:pt idx="40603">
                  <c:v>40.603000000000009</c:v>
                </c:pt>
                <c:pt idx="40604">
                  <c:v>40.604000000000042</c:v>
                </c:pt>
                <c:pt idx="40605">
                  <c:v>40.605000000000018</c:v>
                </c:pt>
                <c:pt idx="40606">
                  <c:v>40.605999999999995</c:v>
                </c:pt>
                <c:pt idx="40607">
                  <c:v>40.607000000000028</c:v>
                </c:pt>
                <c:pt idx="40608">
                  <c:v>40.608000000000004</c:v>
                </c:pt>
                <c:pt idx="40609">
                  <c:v>40.609000000000037</c:v>
                </c:pt>
                <c:pt idx="40610">
                  <c:v>40.610000000000014</c:v>
                </c:pt>
                <c:pt idx="40611">
                  <c:v>40.61099999999999</c:v>
                </c:pt>
                <c:pt idx="40612">
                  <c:v>40.612000000000023</c:v>
                </c:pt>
                <c:pt idx="40613">
                  <c:v>40.613</c:v>
                </c:pt>
                <c:pt idx="40614">
                  <c:v>40.614000000000033</c:v>
                </c:pt>
                <c:pt idx="40615">
                  <c:v>40.615000000000009</c:v>
                </c:pt>
                <c:pt idx="40616">
                  <c:v>40.616000000000042</c:v>
                </c:pt>
                <c:pt idx="40617">
                  <c:v>40.617000000000019</c:v>
                </c:pt>
                <c:pt idx="40618">
                  <c:v>40.617999999999995</c:v>
                </c:pt>
                <c:pt idx="40619">
                  <c:v>40.619000000000028</c:v>
                </c:pt>
                <c:pt idx="40620">
                  <c:v>40.620000000000005</c:v>
                </c:pt>
                <c:pt idx="40621">
                  <c:v>40.621000000000038</c:v>
                </c:pt>
                <c:pt idx="40622">
                  <c:v>40.622000000000014</c:v>
                </c:pt>
                <c:pt idx="40623">
                  <c:v>40.62299999999999</c:v>
                </c:pt>
                <c:pt idx="40624">
                  <c:v>40.624000000000024</c:v>
                </c:pt>
                <c:pt idx="40625">
                  <c:v>40.625</c:v>
                </c:pt>
                <c:pt idx="40626">
                  <c:v>40.626000000000033</c:v>
                </c:pt>
                <c:pt idx="40627">
                  <c:v>40.62700000000001</c:v>
                </c:pt>
                <c:pt idx="40628">
                  <c:v>40.628000000000043</c:v>
                </c:pt>
                <c:pt idx="40629">
                  <c:v>40.629000000000019</c:v>
                </c:pt>
                <c:pt idx="40630">
                  <c:v>40.629999999999995</c:v>
                </c:pt>
                <c:pt idx="40631">
                  <c:v>40.631000000000029</c:v>
                </c:pt>
                <c:pt idx="40632">
                  <c:v>40.632000000000005</c:v>
                </c:pt>
                <c:pt idx="40633">
                  <c:v>40.633000000000038</c:v>
                </c:pt>
                <c:pt idx="40634">
                  <c:v>40.634000000000015</c:v>
                </c:pt>
                <c:pt idx="40635">
                  <c:v>40.634999999999991</c:v>
                </c:pt>
                <c:pt idx="40636">
                  <c:v>40.636000000000024</c:v>
                </c:pt>
                <c:pt idx="40637">
                  <c:v>40.637</c:v>
                </c:pt>
                <c:pt idx="40638">
                  <c:v>40.638000000000034</c:v>
                </c:pt>
                <c:pt idx="40639">
                  <c:v>40.63900000000001</c:v>
                </c:pt>
                <c:pt idx="40640">
                  <c:v>40.640000000000043</c:v>
                </c:pt>
                <c:pt idx="40641">
                  <c:v>40.64100000000002</c:v>
                </c:pt>
                <c:pt idx="40642">
                  <c:v>40.641999999999996</c:v>
                </c:pt>
                <c:pt idx="40643">
                  <c:v>40.643000000000029</c:v>
                </c:pt>
                <c:pt idx="40644">
                  <c:v>40.644000000000005</c:v>
                </c:pt>
                <c:pt idx="40645">
                  <c:v>40.645000000000039</c:v>
                </c:pt>
                <c:pt idx="40646">
                  <c:v>40.646000000000015</c:v>
                </c:pt>
                <c:pt idx="40647">
                  <c:v>40.646999999999991</c:v>
                </c:pt>
                <c:pt idx="40648">
                  <c:v>40.648000000000025</c:v>
                </c:pt>
                <c:pt idx="40649">
                  <c:v>40.649000000000001</c:v>
                </c:pt>
                <c:pt idx="40650">
                  <c:v>40.650000000000034</c:v>
                </c:pt>
                <c:pt idx="40651">
                  <c:v>40.65100000000001</c:v>
                </c:pt>
                <c:pt idx="40652">
                  <c:v>40.652000000000044</c:v>
                </c:pt>
                <c:pt idx="40653">
                  <c:v>40.65300000000002</c:v>
                </c:pt>
                <c:pt idx="40654">
                  <c:v>40.653999999999996</c:v>
                </c:pt>
                <c:pt idx="40655">
                  <c:v>40.65500000000003</c:v>
                </c:pt>
                <c:pt idx="40656">
                  <c:v>40.656000000000006</c:v>
                </c:pt>
                <c:pt idx="40657">
                  <c:v>40.657000000000039</c:v>
                </c:pt>
                <c:pt idx="40658">
                  <c:v>40.658000000000015</c:v>
                </c:pt>
                <c:pt idx="40659">
                  <c:v>40.658999999999992</c:v>
                </c:pt>
                <c:pt idx="40660">
                  <c:v>40.660000000000025</c:v>
                </c:pt>
                <c:pt idx="40661">
                  <c:v>40.661000000000001</c:v>
                </c:pt>
                <c:pt idx="40662">
                  <c:v>40.662000000000035</c:v>
                </c:pt>
                <c:pt idx="40663">
                  <c:v>40.663000000000011</c:v>
                </c:pt>
                <c:pt idx="40664">
                  <c:v>40.664000000000044</c:v>
                </c:pt>
                <c:pt idx="40665">
                  <c:v>40.66500000000002</c:v>
                </c:pt>
                <c:pt idx="40666">
                  <c:v>40.665999999999997</c:v>
                </c:pt>
                <c:pt idx="40667">
                  <c:v>40.66700000000003</c:v>
                </c:pt>
                <c:pt idx="40668">
                  <c:v>40.668000000000006</c:v>
                </c:pt>
                <c:pt idx="40669">
                  <c:v>40.66900000000004</c:v>
                </c:pt>
                <c:pt idx="40670">
                  <c:v>40.670000000000016</c:v>
                </c:pt>
                <c:pt idx="40671">
                  <c:v>40.670999999999992</c:v>
                </c:pt>
                <c:pt idx="40672">
                  <c:v>40.672000000000025</c:v>
                </c:pt>
                <c:pt idx="40673">
                  <c:v>40.673000000000002</c:v>
                </c:pt>
                <c:pt idx="40674">
                  <c:v>40.674000000000035</c:v>
                </c:pt>
                <c:pt idx="40675">
                  <c:v>40.675000000000011</c:v>
                </c:pt>
                <c:pt idx="40676">
                  <c:v>40.676000000000045</c:v>
                </c:pt>
                <c:pt idx="40677">
                  <c:v>40.677000000000021</c:v>
                </c:pt>
                <c:pt idx="40678">
                  <c:v>40.677999999999997</c:v>
                </c:pt>
                <c:pt idx="40679">
                  <c:v>40.67900000000003</c:v>
                </c:pt>
                <c:pt idx="40680">
                  <c:v>40.680000000000007</c:v>
                </c:pt>
                <c:pt idx="40681">
                  <c:v>40.68100000000004</c:v>
                </c:pt>
                <c:pt idx="40682">
                  <c:v>40.682000000000016</c:v>
                </c:pt>
                <c:pt idx="40683">
                  <c:v>40.682999999999993</c:v>
                </c:pt>
                <c:pt idx="40684">
                  <c:v>40.684000000000026</c:v>
                </c:pt>
                <c:pt idx="40685">
                  <c:v>40.685000000000002</c:v>
                </c:pt>
                <c:pt idx="40686">
                  <c:v>40.686000000000035</c:v>
                </c:pt>
                <c:pt idx="40687">
                  <c:v>40.687000000000012</c:v>
                </c:pt>
                <c:pt idx="40688">
                  <c:v>40.688000000000045</c:v>
                </c:pt>
                <c:pt idx="40689">
                  <c:v>40.689000000000021</c:v>
                </c:pt>
                <c:pt idx="40690">
                  <c:v>40.69</c:v>
                </c:pt>
                <c:pt idx="40691">
                  <c:v>40.691000000000031</c:v>
                </c:pt>
                <c:pt idx="40692">
                  <c:v>40.692000000000007</c:v>
                </c:pt>
                <c:pt idx="40693">
                  <c:v>40.69300000000004</c:v>
                </c:pt>
                <c:pt idx="40694">
                  <c:v>40.694000000000017</c:v>
                </c:pt>
                <c:pt idx="40695">
                  <c:v>40.694999999999993</c:v>
                </c:pt>
                <c:pt idx="40696">
                  <c:v>40.696000000000026</c:v>
                </c:pt>
                <c:pt idx="40697">
                  <c:v>40.697000000000003</c:v>
                </c:pt>
                <c:pt idx="40698">
                  <c:v>40.698000000000036</c:v>
                </c:pt>
                <c:pt idx="40699">
                  <c:v>40.699000000000012</c:v>
                </c:pt>
                <c:pt idx="40700">
                  <c:v>40.700000000000045</c:v>
                </c:pt>
                <c:pt idx="40701">
                  <c:v>40.701000000000022</c:v>
                </c:pt>
                <c:pt idx="40702">
                  <c:v>40.701999999999998</c:v>
                </c:pt>
                <c:pt idx="40703">
                  <c:v>40.703000000000031</c:v>
                </c:pt>
                <c:pt idx="40704">
                  <c:v>40.704000000000008</c:v>
                </c:pt>
                <c:pt idx="40705">
                  <c:v>40.705000000000041</c:v>
                </c:pt>
                <c:pt idx="40706">
                  <c:v>40.706000000000017</c:v>
                </c:pt>
                <c:pt idx="40707">
                  <c:v>40.706999999999994</c:v>
                </c:pt>
                <c:pt idx="40708">
                  <c:v>40.708000000000027</c:v>
                </c:pt>
                <c:pt idx="40709">
                  <c:v>40.709000000000003</c:v>
                </c:pt>
                <c:pt idx="40710">
                  <c:v>40.710000000000036</c:v>
                </c:pt>
                <c:pt idx="40711">
                  <c:v>40.711000000000013</c:v>
                </c:pt>
                <c:pt idx="40712">
                  <c:v>40.712000000000046</c:v>
                </c:pt>
                <c:pt idx="40713">
                  <c:v>40.713000000000022</c:v>
                </c:pt>
                <c:pt idx="40714">
                  <c:v>40.713999999999999</c:v>
                </c:pt>
                <c:pt idx="40715">
                  <c:v>40.715000000000032</c:v>
                </c:pt>
                <c:pt idx="40716">
                  <c:v>40.716000000000008</c:v>
                </c:pt>
                <c:pt idx="40717">
                  <c:v>40.717000000000041</c:v>
                </c:pt>
                <c:pt idx="40718">
                  <c:v>40.718000000000018</c:v>
                </c:pt>
                <c:pt idx="40719">
                  <c:v>40.718999999999994</c:v>
                </c:pt>
                <c:pt idx="40720">
                  <c:v>40.720000000000027</c:v>
                </c:pt>
                <c:pt idx="40721">
                  <c:v>40.721000000000004</c:v>
                </c:pt>
                <c:pt idx="40722">
                  <c:v>40.722000000000037</c:v>
                </c:pt>
                <c:pt idx="40723">
                  <c:v>40.723000000000013</c:v>
                </c:pt>
                <c:pt idx="40724">
                  <c:v>40.724000000000046</c:v>
                </c:pt>
                <c:pt idx="40725">
                  <c:v>40.725000000000023</c:v>
                </c:pt>
                <c:pt idx="40726">
                  <c:v>40.725999999999999</c:v>
                </c:pt>
                <c:pt idx="40727">
                  <c:v>40.727000000000032</c:v>
                </c:pt>
                <c:pt idx="40728">
                  <c:v>40.728000000000009</c:v>
                </c:pt>
                <c:pt idx="40729">
                  <c:v>40.729000000000042</c:v>
                </c:pt>
                <c:pt idx="40730">
                  <c:v>40.730000000000018</c:v>
                </c:pt>
                <c:pt idx="40731">
                  <c:v>40.730999999999995</c:v>
                </c:pt>
                <c:pt idx="40732">
                  <c:v>40.732000000000028</c:v>
                </c:pt>
                <c:pt idx="40733">
                  <c:v>40.733000000000004</c:v>
                </c:pt>
                <c:pt idx="40734">
                  <c:v>40.734000000000037</c:v>
                </c:pt>
                <c:pt idx="40735">
                  <c:v>40.735000000000014</c:v>
                </c:pt>
                <c:pt idx="40736">
                  <c:v>40.73599999999999</c:v>
                </c:pt>
                <c:pt idx="40737">
                  <c:v>40.737000000000023</c:v>
                </c:pt>
                <c:pt idx="40738">
                  <c:v>40.738</c:v>
                </c:pt>
                <c:pt idx="40739">
                  <c:v>40.739000000000033</c:v>
                </c:pt>
                <c:pt idx="40740">
                  <c:v>40.740000000000009</c:v>
                </c:pt>
                <c:pt idx="40741">
                  <c:v>40.741000000000042</c:v>
                </c:pt>
                <c:pt idx="40742">
                  <c:v>40.742000000000019</c:v>
                </c:pt>
                <c:pt idx="40743">
                  <c:v>40.742999999999995</c:v>
                </c:pt>
                <c:pt idx="40744">
                  <c:v>40.744000000000028</c:v>
                </c:pt>
                <c:pt idx="40745">
                  <c:v>40.745000000000005</c:v>
                </c:pt>
                <c:pt idx="40746">
                  <c:v>40.746000000000038</c:v>
                </c:pt>
                <c:pt idx="40747">
                  <c:v>40.747000000000014</c:v>
                </c:pt>
                <c:pt idx="40748">
                  <c:v>40.74799999999999</c:v>
                </c:pt>
                <c:pt idx="40749">
                  <c:v>40.749000000000024</c:v>
                </c:pt>
                <c:pt idx="40750">
                  <c:v>40.75</c:v>
                </c:pt>
                <c:pt idx="40751">
                  <c:v>40.751000000000033</c:v>
                </c:pt>
                <c:pt idx="40752">
                  <c:v>40.75200000000001</c:v>
                </c:pt>
                <c:pt idx="40753">
                  <c:v>40.753000000000043</c:v>
                </c:pt>
                <c:pt idx="40754">
                  <c:v>40.754000000000019</c:v>
                </c:pt>
                <c:pt idx="40755">
                  <c:v>40.754999999999995</c:v>
                </c:pt>
                <c:pt idx="40756">
                  <c:v>40.756000000000029</c:v>
                </c:pt>
                <c:pt idx="40757">
                  <c:v>40.757000000000005</c:v>
                </c:pt>
                <c:pt idx="40758">
                  <c:v>40.758000000000038</c:v>
                </c:pt>
                <c:pt idx="40759">
                  <c:v>40.759000000000015</c:v>
                </c:pt>
                <c:pt idx="40760">
                  <c:v>40.759999999999991</c:v>
                </c:pt>
                <c:pt idx="40761">
                  <c:v>40.761000000000024</c:v>
                </c:pt>
                <c:pt idx="40762">
                  <c:v>40.762</c:v>
                </c:pt>
                <c:pt idx="40763">
                  <c:v>40.763000000000034</c:v>
                </c:pt>
                <c:pt idx="40764">
                  <c:v>40.76400000000001</c:v>
                </c:pt>
                <c:pt idx="40765">
                  <c:v>40.765000000000043</c:v>
                </c:pt>
                <c:pt idx="40766">
                  <c:v>40.76600000000002</c:v>
                </c:pt>
                <c:pt idx="40767">
                  <c:v>40.766999999999996</c:v>
                </c:pt>
                <c:pt idx="40768">
                  <c:v>40.768000000000029</c:v>
                </c:pt>
                <c:pt idx="40769">
                  <c:v>40.769000000000005</c:v>
                </c:pt>
                <c:pt idx="40770">
                  <c:v>40.770000000000039</c:v>
                </c:pt>
                <c:pt idx="40771">
                  <c:v>40.771000000000015</c:v>
                </c:pt>
                <c:pt idx="40772">
                  <c:v>40.771999999999991</c:v>
                </c:pt>
                <c:pt idx="40773">
                  <c:v>40.773000000000025</c:v>
                </c:pt>
                <c:pt idx="40774">
                  <c:v>40.774000000000001</c:v>
                </c:pt>
                <c:pt idx="40775">
                  <c:v>40.775000000000034</c:v>
                </c:pt>
                <c:pt idx="40776">
                  <c:v>40.77600000000001</c:v>
                </c:pt>
                <c:pt idx="40777">
                  <c:v>40.777000000000044</c:v>
                </c:pt>
                <c:pt idx="40778">
                  <c:v>40.77800000000002</c:v>
                </c:pt>
                <c:pt idx="40779">
                  <c:v>40.778999999999996</c:v>
                </c:pt>
                <c:pt idx="40780">
                  <c:v>40.78000000000003</c:v>
                </c:pt>
                <c:pt idx="40781">
                  <c:v>40.781000000000006</c:v>
                </c:pt>
                <c:pt idx="40782">
                  <c:v>40.782000000000039</c:v>
                </c:pt>
                <c:pt idx="40783">
                  <c:v>40.783000000000015</c:v>
                </c:pt>
                <c:pt idx="40784">
                  <c:v>40.783999999999992</c:v>
                </c:pt>
                <c:pt idx="40785">
                  <c:v>40.785000000000025</c:v>
                </c:pt>
                <c:pt idx="40786">
                  <c:v>40.786000000000001</c:v>
                </c:pt>
                <c:pt idx="40787">
                  <c:v>40.787000000000035</c:v>
                </c:pt>
                <c:pt idx="40788">
                  <c:v>40.788000000000011</c:v>
                </c:pt>
                <c:pt idx="40789">
                  <c:v>40.789000000000044</c:v>
                </c:pt>
                <c:pt idx="40790">
                  <c:v>40.79000000000002</c:v>
                </c:pt>
                <c:pt idx="40791">
                  <c:v>40.790999999999997</c:v>
                </c:pt>
                <c:pt idx="40792">
                  <c:v>40.79200000000003</c:v>
                </c:pt>
                <c:pt idx="40793">
                  <c:v>40.793000000000006</c:v>
                </c:pt>
                <c:pt idx="40794">
                  <c:v>40.79400000000004</c:v>
                </c:pt>
                <c:pt idx="40795">
                  <c:v>40.795000000000016</c:v>
                </c:pt>
                <c:pt idx="40796">
                  <c:v>40.795999999999992</c:v>
                </c:pt>
                <c:pt idx="40797">
                  <c:v>40.797000000000025</c:v>
                </c:pt>
                <c:pt idx="40798">
                  <c:v>40.798000000000002</c:v>
                </c:pt>
                <c:pt idx="40799">
                  <c:v>40.799000000000035</c:v>
                </c:pt>
                <c:pt idx="40800">
                  <c:v>40.800000000000011</c:v>
                </c:pt>
                <c:pt idx="40801">
                  <c:v>40.801000000000045</c:v>
                </c:pt>
                <c:pt idx="40802">
                  <c:v>40.802000000000021</c:v>
                </c:pt>
                <c:pt idx="40803">
                  <c:v>40.802999999999997</c:v>
                </c:pt>
                <c:pt idx="40804">
                  <c:v>40.80400000000003</c:v>
                </c:pt>
                <c:pt idx="40805">
                  <c:v>40.805000000000007</c:v>
                </c:pt>
                <c:pt idx="40806">
                  <c:v>40.80600000000004</c:v>
                </c:pt>
                <c:pt idx="40807">
                  <c:v>40.807000000000016</c:v>
                </c:pt>
                <c:pt idx="40808">
                  <c:v>40.807999999999993</c:v>
                </c:pt>
                <c:pt idx="40809">
                  <c:v>40.809000000000026</c:v>
                </c:pt>
                <c:pt idx="40810">
                  <c:v>40.81</c:v>
                </c:pt>
                <c:pt idx="40811">
                  <c:v>40.811000000000035</c:v>
                </c:pt>
                <c:pt idx="40812">
                  <c:v>40.812000000000012</c:v>
                </c:pt>
                <c:pt idx="40813">
                  <c:v>40.813000000000045</c:v>
                </c:pt>
                <c:pt idx="40814">
                  <c:v>40.814000000000021</c:v>
                </c:pt>
                <c:pt idx="40815">
                  <c:v>40.814999999999998</c:v>
                </c:pt>
                <c:pt idx="40816">
                  <c:v>40.816000000000031</c:v>
                </c:pt>
                <c:pt idx="40817">
                  <c:v>40.817000000000007</c:v>
                </c:pt>
                <c:pt idx="40818">
                  <c:v>40.81800000000004</c:v>
                </c:pt>
                <c:pt idx="40819">
                  <c:v>40.819000000000017</c:v>
                </c:pt>
                <c:pt idx="40820">
                  <c:v>40.819999999999993</c:v>
                </c:pt>
                <c:pt idx="40821">
                  <c:v>40.821000000000026</c:v>
                </c:pt>
                <c:pt idx="40822">
                  <c:v>40.822000000000003</c:v>
                </c:pt>
                <c:pt idx="40823">
                  <c:v>40.823000000000036</c:v>
                </c:pt>
                <c:pt idx="40824">
                  <c:v>40.824000000000012</c:v>
                </c:pt>
                <c:pt idx="40825">
                  <c:v>40.825000000000045</c:v>
                </c:pt>
                <c:pt idx="40826">
                  <c:v>40.826000000000022</c:v>
                </c:pt>
                <c:pt idx="40827">
                  <c:v>40.826999999999998</c:v>
                </c:pt>
                <c:pt idx="40828">
                  <c:v>40.828000000000031</c:v>
                </c:pt>
                <c:pt idx="40829">
                  <c:v>40.829000000000008</c:v>
                </c:pt>
                <c:pt idx="40830">
                  <c:v>40.830000000000041</c:v>
                </c:pt>
                <c:pt idx="40831">
                  <c:v>40.831000000000017</c:v>
                </c:pt>
                <c:pt idx="40832">
                  <c:v>40.831999999999994</c:v>
                </c:pt>
                <c:pt idx="40833">
                  <c:v>40.833000000000027</c:v>
                </c:pt>
                <c:pt idx="40834">
                  <c:v>40.834000000000003</c:v>
                </c:pt>
                <c:pt idx="40835">
                  <c:v>40.835000000000036</c:v>
                </c:pt>
                <c:pt idx="40836">
                  <c:v>40.836000000000013</c:v>
                </c:pt>
                <c:pt idx="40837">
                  <c:v>40.837000000000046</c:v>
                </c:pt>
                <c:pt idx="40838">
                  <c:v>40.838000000000022</c:v>
                </c:pt>
                <c:pt idx="40839">
                  <c:v>40.838999999999999</c:v>
                </c:pt>
                <c:pt idx="40840">
                  <c:v>40.840000000000032</c:v>
                </c:pt>
                <c:pt idx="40841">
                  <c:v>40.841000000000008</c:v>
                </c:pt>
                <c:pt idx="40842">
                  <c:v>40.842000000000041</c:v>
                </c:pt>
                <c:pt idx="40843">
                  <c:v>40.843000000000018</c:v>
                </c:pt>
                <c:pt idx="40844">
                  <c:v>40.843999999999994</c:v>
                </c:pt>
                <c:pt idx="40845">
                  <c:v>40.845000000000027</c:v>
                </c:pt>
                <c:pt idx="40846">
                  <c:v>40.846000000000004</c:v>
                </c:pt>
                <c:pt idx="40847">
                  <c:v>40.847000000000037</c:v>
                </c:pt>
                <c:pt idx="40848">
                  <c:v>40.848000000000013</c:v>
                </c:pt>
                <c:pt idx="40849">
                  <c:v>40.849000000000046</c:v>
                </c:pt>
                <c:pt idx="40850">
                  <c:v>40.850000000000023</c:v>
                </c:pt>
                <c:pt idx="40851">
                  <c:v>40.850999999999999</c:v>
                </c:pt>
                <c:pt idx="40852">
                  <c:v>40.852000000000032</c:v>
                </c:pt>
                <c:pt idx="40853">
                  <c:v>40.853000000000009</c:v>
                </c:pt>
                <c:pt idx="40854">
                  <c:v>40.854000000000042</c:v>
                </c:pt>
                <c:pt idx="40855">
                  <c:v>40.855000000000018</c:v>
                </c:pt>
                <c:pt idx="40856">
                  <c:v>40.855999999999995</c:v>
                </c:pt>
                <c:pt idx="40857">
                  <c:v>40.857000000000028</c:v>
                </c:pt>
                <c:pt idx="40858">
                  <c:v>40.858000000000004</c:v>
                </c:pt>
                <c:pt idx="40859">
                  <c:v>40.859000000000037</c:v>
                </c:pt>
                <c:pt idx="40860">
                  <c:v>40.860000000000014</c:v>
                </c:pt>
                <c:pt idx="40861">
                  <c:v>40.86099999999999</c:v>
                </c:pt>
                <c:pt idx="40862">
                  <c:v>40.862000000000023</c:v>
                </c:pt>
                <c:pt idx="40863">
                  <c:v>40.863</c:v>
                </c:pt>
                <c:pt idx="40864">
                  <c:v>40.864000000000033</c:v>
                </c:pt>
                <c:pt idx="40865">
                  <c:v>40.865000000000009</c:v>
                </c:pt>
                <c:pt idx="40866">
                  <c:v>40.866000000000042</c:v>
                </c:pt>
                <c:pt idx="40867">
                  <c:v>40.867000000000019</c:v>
                </c:pt>
                <c:pt idx="40868">
                  <c:v>40.867999999999995</c:v>
                </c:pt>
                <c:pt idx="40869">
                  <c:v>40.869000000000028</c:v>
                </c:pt>
                <c:pt idx="40870">
                  <c:v>40.870000000000005</c:v>
                </c:pt>
                <c:pt idx="40871">
                  <c:v>40.871000000000038</c:v>
                </c:pt>
                <c:pt idx="40872">
                  <c:v>40.872000000000014</c:v>
                </c:pt>
                <c:pt idx="40873">
                  <c:v>40.87299999999999</c:v>
                </c:pt>
                <c:pt idx="40874">
                  <c:v>40.874000000000024</c:v>
                </c:pt>
                <c:pt idx="40875">
                  <c:v>40.875</c:v>
                </c:pt>
                <c:pt idx="40876">
                  <c:v>40.876000000000033</c:v>
                </c:pt>
                <c:pt idx="40877">
                  <c:v>40.87700000000001</c:v>
                </c:pt>
                <c:pt idx="40878">
                  <c:v>40.878000000000043</c:v>
                </c:pt>
                <c:pt idx="40879">
                  <c:v>40.879000000000019</c:v>
                </c:pt>
                <c:pt idx="40880">
                  <c:v>40.879999999999995</c:v>
                </c:pt>
                <c:pt idx="40881">
                  <c:v>40.881000000000029</c:v>
                </c:pt>
                <c:pt idx="40882">
                  <c:v>40.882000000000005</c:v>
                </c:pt>
                <c:pt idx="40883">
                  <c:v>40.883000000000038</c:v>
                </c:pt>
                <c:pt idx="40884">
                  <c:v>40.884000000000015</c:v>
                </c:pt>
                <c:pt idx="40885">
                  <c:v>40.884999999999991</c:v>
                </c:pt>
                <c:pt idx="40886">
                  <c:v>40.886000000000024</c:v>
                </c:pt>
                <c:pt idx="40887">
                  <c:v>40.887</c:v>
                </c:pt>
                <c:pt idx="40888">
                  <c:v>40.888000000000034</c:v>
                </c:pt>
                <c:pt idx="40889">
                  <c:v>40.88900000000001</c:v>
                </c:pt>
                <c:pt idx="40890">
                  <c:v>40.890000000000043</c:v>
                </c:pt>
                <c:pt idx="40891">
                  <c:v>40.89100000000002</c:v>
                </c:pt>
                <c:pt idx="40892">
                  <c:v>40.891999999999996</c:v>
                </c:pt>
                <c:pt idx="40893">
                  <c:v>40.893000000000029</c:v>
                </c:pt>
                <c:pt idx="40894">
                  <c:v>40.894000000000005</c:v>
                </c:pt>
                <c:pt idx="40895">
                  <c:v>40.895000000000039</c:v>
                </c:pt>
                <c:pt idx="40896">
                  <c:v>40.896000000000015</c:v>
                </c:pt>
                <c:pt idx="40897">
                  <c:v>40.896999999999991</c:v>
                </c:pt>
                <c:pt idx="40898">
                  <c:v>40.898000000000025</c:v>
                </c:pt>
                <c:pt idx="40899">
                  <c:v>40.899000000000001</c:v>
                </c:pt>
                <c:pt idx="40900">
                  <c:v>40.900000000000034</c:v>
                </c:pt>
                <c:pt idx="40901">
                  <c:v>40.90100000000001</c:v>
                </c:pt>
                <c:pt idx="40902">
                  <c:v>40.902000000000044</c:v>
                </c:pt>
                <c:pt idx="40903">
                  <c:v>40.90300000000002</c:v>
                </c:pt>
                <c:pt idx="40904">
                  <c:v>40.903999999999996</c:v>
                </c:pt>
                <c:pt idx="40905">
                  <c:v>40.90500000000003</c:v>
                </c:pt>
                <c:pt idx="40906">
                  <c:v>40.906000000000006</c:v>
                </c:pt>
                <c:pt idx="40907">
                  <c:v>40.907000000000039</c:v>
                </c:pt>
                <c:pt idx="40908">
                  <c:v>40.908000000000015</c:v>
                </c:pt>
                <c:pt idx="40909">
                  <c:v>40.908999999999992</c:v>
                </c:pt>
                <c:pt idx="40910">
                  <c:v>40.910000000000025</c:v>
                </c:pt>
                <c:pt idx="40911">
                  <c:v>40.911000000000001</c:v>
                </c:pt>
                <c:pt idx="40912">
                  <c:v>40.912000000000035</c:v>
                </c:pt>
                <c:pt idx="40913">
                  <c:v>40.913000000000011</c:v>
                </c:pt>
                <c:pt idx="40914">
                  <c:v>40.914000000000044</c:v>
                </c:pt>
                <c:pt idx="40915">
                  <c:v>40.91500000000002</c:v>
                </c:pt>
                <c:pt idx="40916">
                  <c:v>40.915999999999997</c:v>
                </c:pt>
                <c:pt idx="40917">
                  <c:v>40.91700000000003</c:v>
                </c:pt>
                <c:pt idx="40918">
                  <c:v>40.918000000000006</c:v>
                </c:pt>
                <c:pt idx="40919">
                  <c:v>40.91900000000004</c:v>
                </c:pt>
                <c:pt idx="40920">
                  <c:v>40.920000000000016</c:v>
                </c:pt>
                <c:pt idx="40921">
                  <c:v>40.920999999999992</c:v>
                </c:pt>
                <c:pt idx="40922">
                  <c:v>40.922000000000025</c:v>
                </c:pt>
                <c:pt idx="40923">
                  <c:v>40.923000000000002</c:v>
                </c:pt>
                <c:pt idx="40924">
                  <c:v>40.924000000000035</c:v>
                </c:pt>
                <c:pt idx="40925">
                  <c:v>40.925000000000011</c:v>
                </c:pt>
                <c:pt idx="40926">
                  <c:v>40.926000000000045</c:v>
                </c:pt>
                <c:pt idx="40927">
                  <c:v>40.927000000000021</c:v>
                </c:pt>
                <c:pt idx="40928">
                  <c:v>40.927999999999997</c:v>
                </c:pt>
                <c:pt idx="40929">
                  <c:v>40.92900000000003</c:v>
                </c:pt>
                <c:pt idx="40930">
                  <c:v>40.930000000000007</c:v>
                </c:pt>
                <c:pt idx="40931">
                  <c:v>40.93100000000004</c:v>
                </c:pt>
                <c:pt idx="40932">
                  <c:v>40.932000000000016</c:v>
                </c:pt>
                <c:pt idx="40933">
                  <c:v>40.932999999999993</c:v>
                </c:pt>
                <c:pt idx="40934">
                  <c:v>40.934000000000026</c:v>
                </c:pt>
                <c:pt idx="40935">
                  <c:v>40.935000000000002</c:v>
                </c:pt>
                <c:pt idx="40936">
                  <c:v>40.936000000000035</c:v>
                </c:pt>
                <c:pt idx="40937">
                  <c:v>40.937000000000012</c:v>
                </c:pt>
                <c:pt idx="40938">
                  <c:v>40.938000000000045</c:v>
                </c:pt>
                <c:pt idx="40939">
                  <c:v>40.939000000000021</c:v>
                </c:pt>
                <c:pt idx="40940">
                  <c:v>40.94</c:v>
                </c:pt>
                <c:pt idx="40941">
                  <c:v>40.941000000000031</c:v>
                </c:pt>
                <c:pt idx="40942">
                  <c:v>40.942000000000007</c:v>
                </c:pt>
                <c:pt idx="40943">
                  <c:v>40.94300000000004</c:v>
                </c:pt>
                <c:pt idx="40944">
                  <c:v>40.944000000000017</c:v>
                </c:pt>
                <c:pt idx="40945">
                  <c:v>40.944999999999993</c:v>
                </c:pt>
                <c:pt idx="40946">
                  <c:v>40.946000000000026</c:v>
                </c:pt>
                <c:pt idx="40947">
                  <c:v>40.947000000000003</c:v>
                </c:pt>
                <c:pt idx="40948">
                  <c:v>40.948000000000036</c:v>
                </c:pt>
                <c:pt idx="40949">
                  <c:v>40.949000000000012</c:v>
                </c:pt>
                <c:pt idx="40950">
                  <c:v>40.950000000000045</c:v>
                </c:pt>
                <c:pt idx="40951">
                  <c:v>40.951000000000022</c:v>
                </c:pt>
                <c:pt idx="40952">
                  <c:v>40.951999999999998</c:v>
                </c:pt>
                <c:pt idx="40953">
                  <c:v>40.953000000000031</c:v>
                </c:pt>
                <c:pt idx="40954">
                  <c:v>40.954000000000008</c:v>
                </c:pt>
                <c:pt idx="40955">
                  <c:v>40.955000000000041</c:v>
                </c:pt>
                <c:pt idx="40956">
                  <c:v>40.956000000000017</c:v>
                </c:pt>
                <c:pt idx="40957">
                  <c:v>40.956999999999994</c:v>
                </c:pt>
                <c:pt idx="40958">
                  <c:v>40.958000000000027</c:v>
                </c:pt>
                <c:pt idx="40959">
                  <c:v>40.959000000000003</c:v>
                </c:pt>
                <c:pt idx="40960">
                  <c:v>40.960000000000036</c:v>
                </c:pt>
                <c:pt idx="40961">
                  <c:v>40.961000000000013</c:v>
                </c:pt>
                <c:pt idx="40962">
                  <c:v>40.962000000000046</c:v>
                </c:pt>
                <c:pt idx="40963">
                  <c:v>40.963000000000022</c:v>
                </c:pt>
                <c:pt idx="40964">
                  <c:v>40.963999999999999</c:v>
                </c:pt>
                <c:pt idx="40965">
                  <c:v>40.965000000000032</c:v>
                </c:pt>
                <c:pt idx="40966">
                  <c:v>40.966000000000008</c:v>
                </c:pt>
                <c:pt idx="40967">
                  <c:v>40.967000000000041</c:v>
                </c:pt>
                <c:pt idx="40968">
                  <c:v>40.968000000000018</c:v>
                </c:pt>
                <c:pt idx="40969">
                  <c:v>40.968999999999994</c:v>
                </c:pt>
                <c:pt idx="40970">
                  <c:v>40.970000000000027</c:v>
                </c:pt>
                <c:pt idx="40971">
                  <c:v>40.971000000000004</c:v>
                </c:pt>
                <c:pt idx="40972">
                  <c:v>40.972000000000037</c:v>
                </c:pt>
                <c:pt idx="40973">
                  <c:v>40.973000000000013</c:v>
                </c:pt>
                <c:pt idx="40974">
                  <c:v>40.974000000000046</c:v>
                </c:pt>
                <c:pt idx="40975">
                  <c:v>40.975000000000023</c:v>
                </c:pt>
                <c:pt idx="40976">
                  <c:v>40.975999999999999</c:v>
                </c:pt>
                <c:pt idx="40977">
                  <c:v>40.977000000000032</c:v>
                </c:pt>
                <c:pt idx="40978">
                  <c:v>40.978000000000009</c:v>
                </c:pt>
                <c:pt idx="40979">
                  <c:v>40.979000000000042</c:v>
                </c:pt>
                <c:pt idx="40980">
                  <c:v>40.980000000000018</c:v>
                </c:pt>
                <c:pt idx="40981">
                  <c:v>40.980999999999995</c:v>
                </c:pt>
                <c:pt idx="40982">
                  <c:v>40.982000000000028</c:v>
                </c:pt>
                <c:pt idx="40983">
                  <c:v>40.983000000000004</c:v>
                </c:pt>
                <c:pt idx="40984">
                  <c:v>40.984000000000037</c:v>
                </c:pt>
                <c:pt idx="40985">
                  <c:v>40.985000000000014</c:v>
                </c:pt>
                <c:pt idx="40986">
                  <c:v>40.98599999999999</c:v>
                </c:pt>
                <c:pt idx="40987">
                  <c:v>40.987000000000023</c:v>
                </c:pt>
                <c:pt idx="40988">
                  <c:v>40.988</c:v>
                </c:pt>
                <c:pt idx="40989">
                  <c:v>40.989000000000033</c:v>
                </c:pt>
                <c:pt idx="40990">
                  <c:v>40.990000000000009</c:v>
                </c:pt>
                <c:pt idx="40991">
                  <c:v>40.991000000000042</c:v>
                </c:pt>
                <c:pt idx="40992">
                  <c:v>40.992000000000019</c:v>
                </c:pt>
                <c:pt idx="40993">
                  <c:v>40.992999999999995</c:v>
                </c:pt>
                <c:pt idx="40994">
                  <c:v>40.994000000000028</c:v>
                </c:pt>
                <c:pt idx="40995">
                  <c:v>40.995000000000005</c:v>
                </c:pt>
                <c:pt idx="40996">
                  <c:v>40.996000000000038</c:v>
                </c:pt>
                <c:pt idx="40997">
                  <c:v>40.997000000000014</c:v>
                </c:pt>
                <c:pt idx="40998">
                  <c:v>40.99799999999999</c:v>
                </c:pt>
                <c:pt idx="40999">
                  <c:v>40.999000000000024</c:v>
                </c:pt>
                <c:pt idx="41000">
                  <c:v>41</c:v>
                </c:pt>
                <c:pt idx="41001">
                  <c:v>41.001000000000033</c:v>
                </c:pt>
                <c:pt idx="41002">
                  <c:v>41.00200000000001</c:v>
                </c:pt>
                <c:pt idx="41003">
                  <c:v>41.003000000000043</c:v>
                </c:pt>
                <c:pt idx="41004">
                  <c:v>41.004000000000019</c:v>
                </c:pt>
                <c:pt idx="41005">
                  <c:v>41.004999999999995</c:v>
                </c:pt>
                <c:pt idx="41006">
                  <c:v>41.006000000000029</c:v>
                </c:pt>
                <c:pt idx="41007">
                  <c:v>41.007000000000005</c:v>
                </c:pt>
                <c:pt idx="41008">
                  <c:v>41.008000000000038</c:v>
                </c:pt>
                <c:pt idx="41009">
                  <c:v>41.009000000000015</c:v>
                </c:pt>
                <c:pt idx="41010">
                  <c:v>41.009999999999991</c:v>
                </c:pt>
                <c:pt idx="41011">
                  <c:v>41.011000000000024</c:v>
                </c:pt>
                <c:pt idx="41012">
                  <c:v>41.012</c:v>
                </c:pt>
                <c:pt idx="41013">
                  <c:v>41.013000000000034</c:v>
                </c:pt>
                <c:pt idx="41014">
                  <c:v>41.01400000000001</c:v>
                </c:pt>
                <c:pt idx="41015">
                  <c:v>41.015000000000043</c:v>
                </c:pt>
                <c:pt idx="41016">
                  <c:v>41.01600000000002</c:v>
                </c:pt>
                <c:pt idx="41017">
                  <c:v>41.016999999999996</c:v>
                </c:pt>
                <c:pt idx="41018">
                  <c:v>41.018000000000029</c:v>
                </c:pt>
                <c:pt idx="41019">
                  <c:v>41.019000000000005</c:v>
                </c:pt>
                <c:pt idx="41020">
                  <c:v>41.020000000000039</c:v>
                </c:pt>
                <c:pt idx="41021">
                  <c:v>41.021000000000015</c:v>
                </c:pt>
                <c:pt idx="41022">
                  <c:v>41.021999999999991</c:v>
                </c:pt>
                <c:pt idx="41023">
                  <c:v>41.023000000000025</c:v>
                </c:pt>
                <c:pt idx="41024">
                  <c:v>41.024000000000001</c:v>
                </c:pt>
                <c:pt idx="41025">
                  <c:v>41.025000000000034</c:v>
                </c:pt>
                <c:pt idx="41026">
                  <c:v>41.02600000000001</c:v>
                </c:pt>
                <c:pt idx="41027">
                  <c:v>41.027000000000044</c:v>
                </c:pt>
                <c:pt idx="41028">
                  <c:v>41.02800000000002</c:v>
                </c:pt>
                <c:pt idx="41029">
                  <c:v>41.028999999999996</c:v>
                </c:pt>
                <c:pt idx="41030">
                  <c:v>41.03000000000003</c:v>
                </c:pt>
                <c:pt idx="41031">
                  <c:v>41.031000000000006</c:v>
                </c:pt>
                <c:pt idx="41032">
                  <c:v>41.032000000000039</c:v>
                </c:pt>
                <c:pt idx="41033">
                  <c:v>41.033000000000015</c:v>
                </c:pt>
                <c:pt idx="41034">
                  <c:v>41.033999999999992</c:v>
                </c:pt>
                <c:pt idx="41035">
                  <c:v>41.035000000000025</c:v>
                </c:pt>
                <c:pt idx="41036">
                  <c:v>41.036000000000001</c:v>
                </c:pt>
                <c:pt idx="41037">
                  <c:v>41.037000000000035</c:v>
                </c:pt>
                <c:pt idx="41038">
                  <c:v>41.038000000000011</c:v>
                </c:pt>
                <c:pt idx="41039">
                  <c:v>41.039000000000044</c:v>
                </c:pt>
                <c:pt idx="41040">
                  <c:v>41.04000000000002</c:v>
                </c:pt>
                <c:pt idx="41041">
                  <c:v>41.040999999999997</c:v>
                </c:pt>
                <c:pt idx="41042">
                  <c:v>41.04200000000003</c:v>
                </c:pt>
                <c:pt idx="41043">
                  <c:v>41.043000000000006</c:v>
                </c:pt>
                <c:pt idx="41044">
                  <c:v>41.04400000000004</c:v>
                </c:pt>
                <c:pt idx="41045">
                  <c:v>41.045000000000016</c:v>
                </c:pt>
                <c:pt idx="41046">
                  <c:v>41.045999999999992</c:v>
                </c:pt>
                <c:pt idx="41047">
                  <c:v>41.047000000000025</c:v>
                </c:pt>
                <c:pt idx="41048">
                  <c:v>41.048000000000002</c:v>
                </c:pt>
                <c:pt idx="41049">
                  <c:v>41.049000000000035</c:v>
                </c:pt>
                <c:pt idx="41050">
                  <c:v>41.050000000000011</c:v>
                </c:pt>
                <c:pt idx="41051">
                  <c:v>41.051000000000045</c:v>
                </c:pt>
                <c:pt idx="41052">
                  <c:v>41.052000000000021</c:v>
                </c:pt>
                <c:pt idx="41053">
                  <c:v>41.052999999999997</c:v>
                </c:pt>
                <c:pt idx="41054">
                  <c:v>41.05400000000003</c:v>
                </c:pt>
                <c:pt idx="41055">
                  <c:v>41.055000000000007</c:v>
                </c:pt>
                <c:pt idx="41056">
                  <c:v>41.05600000000004</c:v>
                </c:pt>
                <c:pt idx="41057">
                  <c:v>41.057000000000016</c:v>
                </c:pt>
                <c:pt idx="41058">
                  <c:v>41.057999999999993</c:v>
                </c:pt>
                <c:pt idx="41059">
                  <c:v>41.059000000000026</c:v>
                </c:pt>
                <c:pt idx="41060">
                  <c:v>41.06</c:v>
                </c:pt>
                <c:pt idx="41061">
                  <c:v>41.061000000000035</c:v>
                </c:pt>
                <c:pt idx="41062">
                  <c:v>41.062000000000012</c:v>
                </c:pt>
                <c:pt idx="41063">
                  <c:v>41.063000000000045</c:v>
                </c:pt>
                <c:pt idx="41064">
                  <c:v>41.064000000000021</c:v>
                </c:pt>
                <c:pt idx="41065">
                  <c:v>41.064999999999998</c:v>
                </c:pt>
                <c:pt idx="41066">
                  <c:v>41.066000000000031</c:v>
                </c:pt>
                <c:pt idx="41067">
                  <c:v>41.067000000000007</c:v>
                </c:pt>
                <c:pt idx="41068">
                  <c:v>41.06800000000004</c:v>
                </c:pt>
                <c:pt idx="41069">
                  <c:v>41.069000000000017</c:v>
                </c:pt>
                <c:pt idx="41070">
                  <c:v>41.069999999999993</c:v>
                </c:pt>
                <c:pt idx="41071">
                  <c:v>41.071000000000026</c:v>
                </c:pt>
                <c:pt idx="41072">
                  <c:v>41.072000000000003</c:v>
                </c:pt>
                <c:pt idx="41073">
                  <c:v>41.073000000000036</c:v>
                </c:pt>
                <c:pt idx="41074">
                  <c:v>41.074000000000012</c:v>
                </c:pt>
                <c:pt idx="41075">
                  <c:v>41.075000000000045</c:v>
                </c:pt>
                <c:pt idx="41076">
                  <c:v>41.076000000000022</c:v>
                </c:pt>
                <c:pt idx="41077">
                  <c:v>41.076999999999998</c:v>
                </c:pt>
                <c:pt idx="41078">
                  <c:v>41.078000000000031</c:v>
                </c:pt>
                <c:pt idx="41079">
                  <c:v>41.079000000000008</c:v>
                </c:pt>
                <c:pt idx="41080">
                  <c:v>41.080000000000041</c:v>
                </c:pt>
                <c:pt idx="41081">
                  <c:v>41.081000000000017</c:v>
                </c:pt>
                <c:pt idx="41082">
                  <c:v>41.081999999999994</c:v>
                </c:pt>
                <c:pt idx="41083">
                  <c:v>41.083000000000027</c:v>
                </c:pt>
                <c:pt idx="41084">
                  <c:v>41.084000000000003</c:v>
                </c:pt>
                <c:pt idx="41085">
                  <c:v>41.085000000000036</c:v>
                </c:pt>
                <c:pt idx="41086">
                  <c:v>41.086000000000013</c:v>
                </c:pt>
                <c:pt idx="41087">
                  <c:v>41.087000000000046</c:v>
                </c:pt>
                <c:pt idx="41088">
                  <c:v>41.088000000000022</c:v>
                </c:pt>
                <c:pt idx="41089">
                  <c:v>41.088999999999999</c:v>
                </c:pt>
                <c:pt idx="41090">
                  <c:v>41.090000000000032</c:v>
                </c:pt>
                <c:pt idx="41091">
                  <c:v>41.091000000000008</c:v>
                </c:pt>
                <c:pt idx="41092">
                  <c:v>41.092000000000041</c:v>
                </c:pt>
                <c:pt idx="41093">
                  <c:v>41.093000000000018</c:v>
                </c:pt>
                <c:pt idx="41094">
                  <c:v>41.093999999999994</c:v>
                </c:pt>
                <c:pt idx="41095">
                  <c:v>41.095000000000027</c:v>
                </c:pt>
                <c:pt idx="41096">
                  <c:v>41.096000000000004</c:v>
                </c:pt>
                <c:pt idx="41097">
                  <c:v>41.097000000000037</c:v>
                </c:pt>
                <c:pt idx="41098">
                  <c:v>41.098000000000013</c:v>
                </c:pt>
                <c:pt idx="41099">
                  <c:v>41.099000000000046</c:v>
                </c:pt>
                <c:pt idx="41100">
                  <c:v>41.100000000000023</c:v>
                </c:pt>
                <c:pt idx="41101">
                  <c:v>41.100999999999999</c:v>
                </c:pt>
                <c:pt idx="41102">
                  <c:v>41.102000000000032</c:v>
                </c:pt>
                <c:pt idx="41103">
                  <c:v>41.103000000000009</c:v>
                </c:pt>
                <c:pt idx="41104">
                  <c:v>41.104000000000042</c:v>
                </c:pt>
                <c:pt idx="41105">
                  <c:v>41.105000000000018</c:v>
                </c:pt>
                <c:pt idx="41106">
                  <c:v>41.105999999999995</c:v>
                </c:pt>
                <c:pt idx="41107">
                  <c:v>41.107000000000028</c:v>
                </c:pt>
                <c:pt idx="41108">
                  <c:v>41.108000000000004</c:v>
                </c:pt>
                <c:pt idx="41109">
                  <c:v>41.109000000000037</c:v>
                </c:pt>
                <c:pt idx="41110">
                  <c:v>41.110000000000014</c:v>
                </c:pt>
                <c:pt idx="41111">
                  <c:v>41.11099999999999</c:v>
                </c:pt>
                <c:pt idx="41112">
                  <c:v>41.112000000000023</c:v>
                </c:pt>
                <c:pt idx="41113">
                  <c:v>41.113</c:v>
                </c:pt>
                <c:pt idx="41114">
                  <c:v>41.114000000000033</c:v>
                </c:pt>
                <c:pt idx="41115">
                  <c:v>41.115000000000009</c:v>
                </c:pt>
                <c:pt idx="41116">
                  <c:v>41.116000000000042</c:v>
                </c:pt>
                <c:pt idx="41117">
                  <c:v>41.117000000000019</c:v>
                </c:pt>
                <c:pt idx="41118">
                  <c:v>41.117999999999995</c:v>
                </c:pt>
                <c:pt idx="41119">
                  <c:v>41.119000000000028</c:v>
                </c:pt>
                <c:pt idx="41120">
                  <c:v>41.120000000000005</c:v>
                </c:pt>
                <c:pt idx="41121">
                  <c:v>41.121000000000038</c:v>
                </c:pt>
                <c:pt idx="41122">
                  <c:v>41.122000000000014</c:v>
                </c:pt>
                <c:pt idx="41123">
                  <c:v>41.12299999999999</c:v>
                </c:pt>
                <c:pt idx="41124">
                  <c:v>41.124000000000024</c:v>
                </c:pt>
                <c:pt idx="41125">
                  <c:v>41.125</c:v>
                </c:pt>
                <c:pt idx="41126">
                  <c:v>41.126000000000033</c:v>
                </c:pt>
                <c:pt idx="41127">
                  <c:v>41.12700000000001</c:v>
                </c:pt>
                <c:pt idx="41128">
                  <c:v>41.128000000000043</c:v>
                </c:pt>
                <c:pt idx="41129">
                  <c:v>41.129000000000019</c:v>
                </c:pt>
                <c:pt idx="41130">
                  <c:v>41.129999999999995</c:v>
                </c:pt>
                <c:pt idx="41131">
                  <c:v>41.131000000000029</c:v>
                </c:pt>
                <c:pt idx="41132">
                  <c:v>41.132000000000005</c:v>
                </c:pt>
                <c:pt idx="41133">
                  <c:v>41.133000000000038</c:v>
                </c:pt>
                <c:pt idx="41134">
                  <c:v>41.134000000000015</c:v>
                </c:pt>
                <c:pt idx="41135">
                  <c:v>41.134999999999991</c:v>
                </c:pt>
                <c:pt idx="41136">
                  <c:v>41.136000000000024</c:v>
                </c:pt>
                <c:pt idx="41137">
                  <c:v>41.137</c:v>
                </c:pt>
                <c:pt idx="41138">
                  <c:v>41.138000000000034</c:v>
                </c:pt>
                <c:pt idx="41139">
                  <c:v>41.13900000000001</c:v>
                </c:pt>
                <c:pt idx="41140">
                  <c:v>41.140000000000043</c:v>
                </c:pt>
                <c:pt idx="41141">
                  <c:v>41.14100000000002</c:v>
                </c:pt>
                <c:pt idx="41142">
                  <c:v>41.141999999999996</c:v>
                </c:pt>
                <c:pt idx="41143">
                  <c:v>41.143000000000029</c:v>
                </c:pt>
                <c:pt idx="41144">
                  <c:v>41.144000000000005</c:v>
                </c:pt>
                <c:pt idx="41145">
                  <c:v>41.145000000000039</c:v>
                </c:pt>
                <c:pt idx="41146">
                  <c:v>41.146000000000015</c:v>
                </c:pt>
                <c:pt idx="41147">
                  <c:v>41.146999999999991</c:v>
                </c:pt>
                <c:pt idx="41148">
                  <c:v>41.148000000000025</c:v>
                </c:pt>
                <c:pt idx="41149">
                  <c:v>41.149000000000001</c:v>
                </c:pt>
                <c:pt idx="41150">
                  <c:v>41.150000000000034</c:v>
                </c:pt>
                <c:pt idx="41151">
                  <c:v>41.15100000000001</c:v>
                </c:pt>
                <c:pt idx="41152">
                  <c:v>41.152000000000044</c:v>
                </c:pt>
                <c:pt idx="41153">
                  <c:v>41.15300000000002</c:v>
                </c:pt>
                <c:pt idx="41154">
                  <c:v>41.153999999999996</c:v>
                </c:pt>
                <c:pt idx="41155">
                  <c:v>41.15500000000003</c:v>
                </c:pt>
                <c:pt idx="41156">
                  <c:v>41.156000000000006</c:v>
                </c:pt>
                <c:pt idx="41157">
                  <c:v>41.157000000000039</c:v>
                </c:pt>
                <c:pt idx="41158">
                  <c:v>41.158000000000015</c:v>
                </c:pt>
                <c:pt idx="41159">
                  <c:v>41.158999999999992</c:v>
                </c:pt>
                <c:pt idx="41160">
                  <c:v>41.160000000000025</c:v>
                </c:pt>
                <c:pt idx="41161">
                  <c:v>41.161000000000001</c:v>
                </c:pt>
                <c:pt idx="41162">
                  <c:v>41.162000000000035</c:v>
                </c:pt>
                <c:pt idx="41163">
                  <c:v>41.163000000000011</c:v>
                </c:pt>
                <c:pt idx="41164">
                  <c:v>41.164000000000044</c:v>
                </c:pt>
                <c:pt idx="41165">
                  <c:v>41.16500000000002</c:v>
                </c:pt>
                <c:pt idx="41166">
                  <c:v>41.165999999999997</c:v>
                </c:pt>
                <c:pt idx="41167">
                  <c:v>41.16700000000003</c:v>
                </c:pt>
                <c:pt idx="41168">
                  <c:v>41.168000000000006</c:v>
                </c:pt>
                <c:pt idx="41169">
                  <c:v>41.16900000000004</c:v>
                </c:pt>
                <c:pt idx="41170">
                  <c:v>41.170000000000016</c:v>
                </c:pt>
                <c:pt idx="41171">
                  <c:v>41.170999999999992</c:v>
                </c:pt>
                <c:pt idx="41172">
                  <c:v>41.172000000000025</c:v>
                </c:pt>
                <c:pt idx="41173">
                  <c:v>41.173000000000002</c:v>
                </c:pt>
                <c:pt idx="41174">
                  <c:v>41.174000000000035</c:v>
                </c:pt>
                <c:pt idx="41175">
                  <c:v>41.175000000000011</c:v>
                </c:pt>
                <c:pt idx="41176">
                  <c:v>41.176000000000045</c:v>
                </c:pt>
                <c:pt idx="41177">
                  <c:v>41.177000000000021</c:v>
                </c:pt>
                <c:pt idx="41178">
                  <c:v>41.177999999999997</c:v>
                </c:pt>
                <c:pt idx="41179">
                  <c:v>41.17900000000003</c:v>
                </c:pt>
                <c:pt idx="41180">
                  <c:v>41.180000000000007</c:v>
                </c:pt>
                <c:pt idx="41181">
                  <c:v>41.18100000000004</c:v>
                </c:pt>
                <c:pt idx="41182">
                  <c:v>41.182000000000016</c:v>
                </c:pt>
                <c:pt idx="41183">
                  <c:v>41.182999999999993</c:v>
                </c:pt>
                <c:pt idx="41184">
                  <c:v>41.184000000000026</c:v>
                </c:pt>
                <c:pt idx="41185">
                  <c:v>41.185000000000002</c:v>
                </c:pt>
                <c:pt idx="41186">
                  <c:v>41.186000000000035</c:v>
                </c:pt>
                <c:pt idx="41187">
                  <c:v>41.187000000000012</c:v>
                </c:pt>
                <c:pt idx="41188">
                  <c:v>41.188000000000045</c:v>
                </c:pt>
                <c:pt idx="41189">
                  <c:v>41.189000000000021</c:v>
                </c:pt>
                <c:pt idx="41190">
                  <c:v>41.19</c:v>
                </c:pt>
                <c:pt idx="41191">
                  <c:v>41.191000000000031</c:v>
                </c:pt>
                <c:pt idx="41192">
                  <c:v>41.192000000000007</c:v>
                </c:pt>
                <c:pt idx="41193">
                  <c:v>41.19300000000004</c:v>
                </c:pt>
                <c:pt idx="41194">
                  <c:v>41.194000000000017</c:v>
                </c:pt>
                <c:pt idx="41195">
                  <c:v>41.194999999999993</c:v>
                </c:pt>
                <c:pt idx="41196">
                  <c:v>41.196000000000026</c:v>
                </c:pt>
                <c:pt idx="41197">
                  <c:v>41.197000000000003</c:v>
                </c:pt>
                <c:pt idx="41198">
                  <c:v>41.198000000000036</c:v>
                </c:pt>
                <c:pt idx="41199">
                  <c:v>41.199000000000012</c:v>
                </c:pt>
                <c:pt idx="41200">
                  <c:v>41.200000000000045</c:v>
                </c:pt>
                <c:pt idx="41201">
                  <c:v>41.201000000000022</c:v>
                </c:pt>
                <c:pt idx="41202">
                  <c:v>41.201999999999998</c:v>
                </c:pt>
                <c:pt idx="41203">
                  <c:v>41.203000000000031</c:v>
                </c:pt>
                <c:pt idx="41204">
                  <c:v>41.204000000000008</c:v>
                </c:pt>
                <c:pt idx="41205">
                  <c:v>41.205000000000041</c:v>
                </c:pt>
                <c:pt idx="41206">
                  <c:v>41.206000000000017</c:v>
                </c:pt>
                <c:pt idx="41207">
                  <c:v>41.206999999999994</c:v>
                </c:pt>
                <c:pt idx="41208">
                  <c:v>41.208000000000027</c:v>
                </c:pt>
                <c:pt idx="41209">
                  <c:v>41.209000000000003</c:v>
                </c:pt>
                <c:pt idx="41210">
                  <c:v>41.210000000000036</c:v>
                </c:pt>
                <c:pt idx="41211">
                  <c:v>41.211000000000013</c:v>
                </c:pt>
                <c:pt idx="41212">
                  <c:v>41.212000000000046</c:v>
                </c:pt>
                <c:pt idx="41213">
                  <c:v>41.213000000000022</c:v>
                </c:pt>
                <c:pt idx="41214">
                  <c:v>41.213999999999999</c:v>
                </c:pt>
                <c:pt idx="41215">
                  <c:v>41.215000000000032</c:v>
                </c:pt>
                <c:pt idx="41216">
                  <c:v>41.216000000000008</c:v>
                </c:pt>
                <c:pt idx="41217">
                  <c:v>41.217000000000041</c:v>
                </c:pt>
                <c:pt idx="41218">
                  <c:v>41.218000000000018</c:v>
                </c:pt>
                <c:pt idx="41219">
                  <c:v>41.218999999999994</c:v>
                </c:pt>
                <c:pt idx="41220">
                  <c:v>41.220000000000027</c:v>
                </c:pt>
                <c:pt idx="41221">
                  <c:v>41.221000000000004</c:v>
                </c:pt>
                <c:pt idx="41222">
                  <c:v>41.222000000000037</c:v>
                </c:pt>
                <c:pt idx="41223">
                  <c:v>41.223000000000013</c:v>
                </c:pt>
                <c:pt idx="41224">
                  <c:v>41.224000000000046</c:v>
                </c:pt>
                <c:pt idx="41225">
                  <c:v>41.225000000000023</c:v>
                </c:pt>
                <c:pt idx="41226">
                  <c:v>41.225999999999999</c:v>
                </c:pt>
                <c:pt idx="41227">
                  <c:v>41.227000000000032</c:v>
                </c:pt>
                <c:pt idx="41228">
                  <c:v>41.228000000000009</c:v>
                </c:pt>
                <c:pt idx="41229">
                  <c:v>41.229000000000042</c:v>
                </c:pt>
                <c:pt idx="41230">
                  <c:v>41.230000000000018</c:v>
                </c:pt>
                <c:pt idx="41231">
                  <c:v>41.230999999999995</c:v>
                </c:pt>
                <c:pt idx="41232">
                  <c:v>41.232000000000028</c:v>
                </c:pt>
                <c:pt idx="41233">
                  <c:v>41.233000000000004</c:v>
                </c:pt>
                <c:pt idx="41234">
                  <c:v>41.234000000000037</c:v>
                </c:pt>
                <c:pt idx="41235">
                  <c:v>41.235000000000014</c:v>
                </c:pt>
                <c:pt idx="41236">
                  <c:v>41.23599999999999</c:v>
                </c:pt>
                <c:pt idx="41237">
                  <c:v>41.237000000000023</c:v>
                </c:pt>
                <c:pt idx="41238">
                  <c:v>41.238</c:v>
                </c:pt>
                <c:pt idx="41239">
                  <c:v>41.239000000000033</c:v>
                </c:pt>
                <c:pt idx="41240">
                  <c:v>41.240000000000009</c:v>
                </c:pt>
                <c:pt idx="41241">
                  <c:v>41.241000000000042</c:v>
                </c:pt>
                <c:pt idx="41242">
                  <c:v>41.242000000000019</c:v>
                </c:pt>
                <c:pt idx="41243">
                  <c:v>41.242999999999995</c:v>
                </c:pt>
                <c:pt idx="41244">
                  <c:v>41.244000000000028</c:v>
                </c:pt>
                <c:pt idx="41245">
                  <c:v>41.245000000000005</c:v>
                </c:pt>
                <c:pt idx="41246">
                  <c:v>41.246000000000038</c:v>
                </c:pt>
                <c:pt idx="41247">
                  <c:v>41.247000000000014</c:v>
                </c:pt>
                <c:pt idx="41248">
                  <c:v>41.24799999999999</c:v>
                </c:pt>
                <c:pt idx="41249">
                  <c:v>41.249000000000024</c:v>
                </c:pt>
                <c:pt idx="41250">
                  <c:v>41.25</c:v>
                </c:pt>
                <c:pt idx="41251">
                  <c:v>41.251000000000033</c:v>
                </c:pt>
                <c:pt idx="41252">
                  <c:v>41.25200000000001</c:v>
                </c:pt>
                <c:pt idx="41253">
                  <c:v>41.253000000000043</c:v>
                </c:pt>
                <c:pt idx="41254">
                  <c:v>41.254000000000019</c:v>
                </c:pt>
                <c:pt idx="41255">
                  <c:v>41.254999999999995</c:v>
                </c:pt>
                <c:pt idx="41256">
                  <c:v>41.256000000000029</c:v>
                </c:pt>
                <c:pt idx="41257">
                  <c:v>41.257000000000005</c:v>
                </c:pt>
                <c:pt idx="41258">
                  <c:v>41.258000000000038</c:v>
                </c:pt>
                <c:pt idx="41259">
                  <c:v>41.259000000000015</c:v>
                </c:pt>
                <c:pt idx="41260">
                  <c:v>41.259999999999991</c:v>
                </c:pt>
                <c:pt idx="41261">
                  <c:v>41.261000000000024</c:v>
                </c:pt>
                <c:pt idx="41262">
                  <c:v>41.262</c:v>
                </c:pt>
                <c:pt idx="41263">
                  <c:v>41.263000000000034</c:v>
                </c:pt>
                <c:pt idx="41264">
                  <c:v>41.26400000000001</c:v>
                </c:pt>
                <c:pt idx="41265">
                  <c:v>41.265000000000043</c:v>
                </c:pt>
                <c:pt idx="41266">
                  <c:v>41.26600000000002</c:v>
                </c:pt>
                <c:pt idx="41267">
                  <c:v>41.266999999999996</c:v>
                </c:pt>
                <c:pt idx="41268">
                  <c:v>41.268000000000029</c:v>
                </c:pt>
                <c:pt idx="41269">
                  <c:v>41.269000000000005</c:v>
                </c:pt>
                <c:pt idx="41270">
                  <c:v>41.270000000000039</c:v>
                </c:pt>
                <c:pt idx="41271">
                  <c:v>41.271000000000015</c:v>
                </c:pt>
                <c:pt idx="41272">
                  <c:v>41.271999999999991</c:v>
                </c:pt>
                <c:pt idx="41273">
                  <c:v>41.273000000000025</c:v>
                </c:pt>
                <c:pt idx="41274">
                  <c:v>41.274000000000001</c:v>
                </c:pt>
                <c:pt idx="41275">
                  <c:v>41.275000000000034</c:v>
                </c:pt>
                <c:pt idx="41276">
                  <c:v>41.27600000000001</c:v>
                </c:pt>
                <c:pt idx="41277">
                  <c:v>41.277000000000044</c:v>
                </c:pt>
                <c:pt idx="41278">
                  <c:v>41.27800000000002</c:v>
                </c:pt>
                <c:pt idx="41279">
                  <c:v>41.278999999999996</c:v>
                </c:pt>
                <c:pt idx="41280">
                  <c:v>41.28000000000003</c:v>
                </c:pt>
                <c:pt idx="41281">
                  <c:v>41.281000000000006</c:v>
                </c:pt>
                <c:pt idx="41282">
                  <c:v>41.282000000000039</c:v>
                </c:pt>
                <c:pt idx="41283">
                  <c:v>41.283000000000015</c:v>
                </c:pt>
                <c:pt idx="41284">
                  <c:v>41.283999999999992</c:v>
                </c:pt>
                <c:pt idx="41285">
                  <c:v>41.285000000000025</c:v>
                </c:pt>
                <c:pt idx="41286">
                  <c:v>41.286000000000001</c:v>
                </c:pt>
                <c:pt idx="41287">
                  <c:v>41.287000000000035</c:v>
                </c:pt>
                <c:pt idx="41288">
                  <c:v>41.288000000000011</c:v>
                </c:pt>
                <c:pt idx="41289">
                  <c:v>41.289000000000044</c:v>
                </c:pt>
                <c:pt idx="41290">
                  <c:v>41.29000000000002</c:v>
                </c:pt>
                <c:pt idx="41291">
                  <c:v>41.290999999999997</c:v>
                </c:pt>
                <c:pt idx="41292">
                  <c:v>41.29200000000003</c:v>
                </c:pt>
                <c:pt idx="41293">
                  <c:v>41.293000000000006</c:v>
                </c:pt>
                <c:pt idx="41294">
                  <c:v>41.29400000000004</c:v>
                </c:pt>
                <c:pt idx="41295">
                  <c:v>41.295000000000016</c:v>
                </c:pt>
                <c:pt idx="41296">
                  <c:v>41.295999999999992</c:v>
                </c:pt>
                <c:pt idx="41297">
                  <c:v>41.297000000000025</c:v>
                </c:pt>
                <c:pt idx="41298">
                  <c:v>41.298000000000002</c:v>
                </c:pt>
                <c:pt idx="41299">
                  <c:v>41.299000000000035</c:v>
                </c:pt>
                <c:pt idx="41300">
                  <c:v>41.300000000000011</c:v>
                </c:pt>
                <c:pt idx="41301">
                  <c:v>41.301000000000045</c:v>
                </c:pt>
                <c:pt idx="41302">
                  <c:v>41.302000000000021</c:v>
                </c:pt>
                <c:pt idx="41303">
                  <c:v>41.302999999999997</c:v>
                </c:pt>
                <c:pt idx="41304">
                  <c:v>41.30400000000003</c:v>
                </c:pt>
                <c:pt idx="41305">
                  <c:v>41.305000000000007</c:v>
                </c:pt>
                <c:pt idx="41306">
                  <c:v>41.30600000000004</c:v>
                </c:pt>
                <c:pt idx="41307">
                  <c:v>41.307000000000016</c:v>
                </c:pt>
                <c:pt idx="41308">
                  <c:v>41.307999999999993</c:v>
                </c:pt>
                <c:pt idx="41309">
                  <c:v>41.309000000000026</c:v>
                </c:pt>
                <c:pt idx="41310">
                  <c:v>41.31</c:v>
                </c:pt>
                <c:pt idx="41311">
                  <c:v>41.311000000000035</c:v>
                </c:pt>
                <c:pt idx="41312">
                  <c:v>41.312000000000012</c:v>
                </c:pt>
                <c:pt idx="41313">
                  <c:v>41.313000000000045</c:v>
                </c:pt>
                <c:pt idx="41314">
                  <c:v>41.314000000000021</c:v>
                </c:pt>
                <c:pt idx="41315">
                  <c:v>41.314999999999998</c:v>
                </c:pt>
                <c:pt idx="41316">
                  <c:v>41.316000000000031</c:v>
                </c:pt>
                <c:pt idx="41317">
                  <c:v>41.317000000000007</c:v>
                </c:pt>
                <c:pt idx="41318">
                  <c:v>41.31800000000004</c:v>
                </c:pt>
                <c:pt idx="41319">
                  <c:v>41.319000000000017</c:v>
                </c:pt>
                <c:pt idx="41320">
                  <c:v>41.319999999999993</c:v>
                </c:pt>
                <c:pt idx="41321">
                  <c:v>41.321000000000026</c:v>
                </c:pt>
                <c:pt idx="41322">
                  <c:v>41.322000000000003</c:v>
                </c:pt>
                <c:pt idx="41323">
                  <c:v>41.323000000000036</c:v>
                </c:pt>
                <c:pt idx="41324">
                  <c:v>41.324000000000012</c:v>
                </c:pt>
                <c:pt idx="41325">
                  <c:v>41.325000000000045</c:v>
                </c:pt>
                <c:pt idx="41326">
                  <c:v>41.326000000000022</c:v>
                </c:pt>
                <c:pt idx="41327">
                  <c:v>41.326999999999998</c:v>
                </c:pt>
                <c:pt idx="41328">
                  <c:v>41.328000000000031</c:v>
                </c:pt>
                <c:pt idx="41329">
                  <c:v>41.329000000000008</c:v>
                </c:pt>
                <c:pt idx="41330">
                  <c:v>41.330000000000041</c:v>
                </c:pt>
                <c:pt idx="41331">
                  <c:v>41.331000000000017</c:v>
                </c:pt>
                <c:pt idx="41332">
                  <c:v>41.331999999999994</c:v>
                </c:pt>
                <c:pt idx="41333">
                  <c:v>41.333000000000027</c:v>
                </c:pt>
                <c:pt idx="41334">
                  <c:v>41.334000000000003</c:v>
                </c:pt>
                <c:pt idx="41335">
                  <c:v>41.335000000000036</c:v>
                </c:pt>
                <c:pt idx="41336">
                  <c:v>41.336000000000013</c:v>
                </c:pt>
                <c:pt idx="41337">
                  <c:v>41.337000000000046</c:v>
                </c:pt>
                <c:pt idx="41338">
                  <c:v>41.338000000000022</c:v>
                </c:pt>
                <c:pt idx="41339">
                  <c:v>41.338999999999999</c:v>
                </c:pt>
                <c:pt idx="41340">
                  <c:v>41.340000000000032</c:v>
                </c:pt>
                <c:pt idx="41341">
                  <c:v>41.341000000000008</c:v>
                </c:pt>
                <c:pt idx="41342">
                  <c:v>41.342000000000041</c:v>
                </c:pt>
                <c:pt idx="41343">
                  <c:v>41.343000000000018</c:v>
                </c:pt>
                <c:pt idx="41344">
                  <c:v>41.343999999999994</c:v>
                </c:pt>
                <c:pt idx="41345">
                  <c:v>41.345000000000027</c:v>
                </c:pt>
                <c:pt idx="41346">
                  <c:v>41.346000000000004</c:v>
                </c:pt>
                <c:pt idx="41347">
                  <c:v>41.347000000000037</c:v>
                </c:pt>
                <c:pt idx="41348">
                  <c:v>41.348000000000013</c:v>
                </c:pt>
                <c:pt idx="41349">
                  <c:v>41.349000000000046</c:v>
                </c:pt>
                <c:pt idx="41350">
                  <c:v>41.350000000000023</c:v>
                </c:pt>
                <c:pt idx="41351">
                  <c:v>41.350999999999999</c:v>
                </c:pt>
                <c:pt idx="41352">
                  <c:v>41.352000000000032</c:v>
                </c:pt>
                <c:pt idx="41353">
                  <c:v>41.353000000000009</c:v>
                </c:pt>
                <c:pt idx="41354">
                  <c:v>41.354000000000042</c:v>
                </c:pt>
                <c:pt idx="41355">
                  <c:v>41.355000000000018</c:v>
                </c:pt>
                <c:pt idx="41356">
                  <c:v>41.355999999999995</c:v>
                </c:pt>
                <c:pt idx="41357">
                  <c:v>41.357000000000028</c:v>
                </c:pt>
                <c:pt idx="41358">
                  <c:v>41.358000000000004</c:v>
                </c:pt>
                <c:pt idx="41359">
                  <c:v>41.359000000000037</c:v>
                </c:pt>
                <c:pt idx="41360">
                  <c:v>41.360000000000014</c:v>
                </c:pt>
                <c:pt idx="41361">
                  <c:v>41.36099999999999</c:v>
                </c:pt>
                <c:pt idx="41362">
                  <c:v>41.362000000000023</c:v>
                </c:pt>
                <c:pt idx="41363">
                  <c:v>41.363</c:v>
                </c:pt>
                <c:pt idx="41364">
                  <c:v>41.364000000000033</c:v>
                </c:pt>
                <c:pt idx="41365">
                  <c:v>41.365000000000009</c:v>
                </c:pt>
                <c:pt idx="41366">
                  <c:v>41.366000000000042</c:v>
                </c:pt>
                <c:pt idx="41367">
                  <c:v>41.367000000000019</c:v>
                </c:pt>
                <c:pt idx="41368">
                  <c:v>41.367999999999995</c:v>
                </c:pt>
                <c:pt idx="41369">
                  <c:v>41.369000000000028</c:v>
                </c:pt>
                <c:pt idx="41370">
                  <c:v>41.370000000000005</c:v>
                </c:pt>
                <c:pt idx="41371">
                  <c:v>41.371000000000038</c:v>
                </c:pt>
                <c:pt idx="41372">
                  <c:v>41.372000000000014</c:v>
                </c:pt>
                <c:pt idx="41373">
                  <c:v>41.37299999999999</c:v>
                </c:pt>
                <c:pt idx="41374">
                  <c:v>41.374000000000024</c:v>
                </c:pt>
                <c:pt idx="41375">
                  <c:v>41.375</c:v>
                </c:pt>
                <c:pt idx="41376">
                  <c:v>41.376000000000033</c:v>
                </c:pt>
                <c:pt idx="41377">
                  <c:v>41.37700000000001</c:v>
                </c:pt>
                <c:pt idx="41378">
                  <c:v>41.378000000000043</c:v>
                </c:pt>
                <c:pt idx="41379">
                  <c:v>41.379000000000019</c:v>
                </c:pt>
                <c:pt idx="41380">
                  <c:v>41.379999999999995</c:v>
                </c:pt>
                <c:pt idx="41381">
                  <c:v>41.381000000000029</c:v>
                </c:pt>
                <c:pt idx="41382">
                  <c:v>41.382000000000005</c:v>
                </c:pt>
                <c:pt idx="41383">
                  <c:v>41.383000000000038</c:v>
                </c:pt>
                <c:pt idx="41384">
                  <c:v>41.384000000000015</c:v>
                </c:pt>
                <c:pt idx="41385">
                  <c:v>41.384999999999991</c:v>
                </c:pt>
                <c:pt idx="41386">
                  <c:v>41.386000000000024</c:v>
                </c:pt>
                <c:pt idx="41387">
                  <c:v>41.387</c:v>
                </c:pt>
                <c:pt idx="41388">
                  <c:v>41.388000000000034</c:v>
                </c:pt>
                <c:pt idx="41389">
                  <c:v>41.38900000000001</c:v>
                </c:pt>
                <c:pt idx="41390">
                  <c:v>41.390000000000043</c:v>
                </c:pt>
                <c:pt idx="41391">
                  <c:v>41.39100000000002</c:v>
                </c:pt>
                <c:pt idx="41392">
                  <c:v>41.391999999999996</c:v>
                </c:pt>
                <c:pt idx="41393">
                  <c:v>41.393000000000029</c:v>
                </c:pt>
                <c:pt idx="41394">
                  <c:v>41.394000000000005</c:v>
                </c:pt>
                <c:pt idx="41395">
                  <c:v>41.395000000000039</c:v>
                </c:pt>
                <c:pt idx="41396">
                  <c:v>41.396000000000015</c:v>
                </c:pt>
                <c:pt idx="41397">
                  <c:v>41.396999999999991</c:v>
                </c:pt>
                <c:pt idx="41398">
                  <c:v>41.398000000000025</c:v>
                </c:pt>
                <c:pt idx="41399">
                  <c:v>41.399000000000001</c:v>
                </c:pt>
                <c:pt idx="41400">
                  <c:v>41.400000000000034</c:v>
                </c:pt>
                <c:pt idx="41401">
                  <c:v>41.40100000000001</c:v>
                </c:pt>
                <c:pt idx="41402">
                  <c:v>41.402000000000044</c:v>
                </c:pt>
                <c:pt idx="41403">
                  <c:v>41.40300000000002</c:v>
                </c:pt>
                <c:pt idx="41404">
                  <c:v>41.403999999999996</c:v>
                </c:pt>
                <c:pt idx="41405">
                  <c:v>41.40500000000003</c:v>
                </c:pt>
                <c:pt idx="41406">
                  <c:v>41.406000000000006</c:v>
                </c:pt>
                <c:pt idx="41407">
                  <c:v>41.407000000000039</c:v>
                </c:pt>
                <c:pt idx="41408">
                  <c:v>41.408000000000015</c:v>
                </c:pt>
                <c:pt idx="41409">
                  <c:v>41.408999999999992</c:v>
                </c:pt>
                <c:pt idx="41410">
                  <c:v>41.410000000000025</c:v>
                </c:pt>
                <c:pt idx="41411">
                  <c:v>41.411000000000001</c:v>
                </c:pt>
                <c:pt idx="41412">
                  <c:v>41.412000000000035</c:v>
                </c:pt>
                <c:pt idx="41413">
                  <c:v>41.413000000000011</c:v>
                </c:pt>
                <c:pt idx="41414">
                  <c:v>41.414000000000044</c:v>
                </c:pt>
                <c:pt idx="41415">
                  <c:v>41.41500000000002</c:v>
                </c:pt>
                <c:pt idx="41416">
                  <c:v>41.415999999999997</c:v>
                </c:pt>
                <c:pt idx="41417">
                  <c:v>41.41700000000003</c:v>
                </c:pt>
                <c:pt idx="41418">
                  <c:v>41.418000000000006</c:v>
                </c:pt>
                <c:pt idx="41419">
                  <c:v>41.41900000000004</c:v>
                </c:pt>
                <c:pt idx="41420">
                  <c:v>41.420000000000016</c:v>
                </c:pt>
                <c:pt idx="41421">
                  <c:v>41.420999999999992</c:v>
                </c:pt>
                <c:pt idx="41422">
                  <c:v>41.422000000000025</c:v>
                </c:pt>
                <c:pt idx="41423">
                  <c:v>41.423000000000002</c:v>
                </c:pt>
                <c:pt idx="41424">
                  <c:v>41.424000000000035</c:v>
                </c:pt>
                <c:pt idx="41425">
                  <c:v>41.425000000000011</c:v>
                </c:pt>
                <c:pt idx="41426">
                  <c:v>41.426000000000045</c:v>
                </c:pt>
                <c:pt idx="41427">
                  <c:v>41.427000000000021</c:v>
                </c:pt>
                <c:pt idx="41428">
                  <c:v>41.427999999999997</c:v>
                </c:pt>
                <c:pt idx="41429">
                  <c:v>41.42900000000003</c:v>
                </c:pt>
                <c:pt idx="41430">
                  <c:v>41.430000000000007</c:v>
                </c:pt>
                <c:pt idx="41431">
                  <c:v>41.43100000000004</c:v>
                </c:pt>
                <c:pt idx="41432">
                  <c:v>41.432000000000016</c:v>
                </c:pt>
                <c:pt idx="41433">
                  <c:v>41.432999999999993</c:v>
                </c:pt>
                <c:pt idx="41434">
                  <c:v>41.434000000000026</c:v>
                </c:pt>
                <c:pt idx="41435">
                  <c:v>41.435000000000002</c:v>
                </c:pt>
                <c:pt idx="41436">
                  <c:v>41.436000000000035</c:v>
                </c:pt>
                <c:pt idx="41437">
                  <c:v>41.437000000000012</c:v>
                </c:pt>
                <c:pt idx="41438">
                  <c:v>41.438000000000045</c:v>
                </c:pt>
                <c:pt idx="41439">
                  <c:v>41.439000000000021</c:v>
                </c:pt>
                <c:pt idx="41440">
                  <c:v>41.44</c:v>
                </c:pt>
                <c:pt idx="41441">
                  <c:v>41.441000000000031</c:v>
                </c:pt>
                <c:pt idx="41442">
                  <c:v>41.442000000000007</c:v>
                </c:pt>
                <c:pt idx="41443">
                  <c:v>41.44300000000004</c:v>
                </c:pt>
                <c:pt idx="41444">
                  <c:v>41.444000000000017</c:v>
                </c:pt>
                <c:pt idx="41445">
                  <c:v>41.444999999999993</c:v>
                </c:pt>
                <c:pt idx="41446">
                  <c:v>41.446000000000026</c:v>
                </c:pt>
                <c:pt idx="41447">
                  <c:v>41.447000000000003</c:v>
                </c:pt>
                <c:pt idx="41448">
                  <c:v>41.448000000000036</c:v>
                </c:pt>
                <c:pt idx="41449">
                  <c:v>41.449000000000012</c:v>
                </c:pt>
                <c:pt idx="41450">
                  <c:v>41.450000000000045</c:v>
                </c:pt>
                <c:pt idx="41451">
                  <c:v>41.451000000000022</c:v>
                </c:pt>
                <c:pt idx="41452">
                  <c:v>41.451999999999998</c:v>
                </c:pt>
                <c:pt idx="41453">
                  <c:v>41.453000000000031</c:v>
                </c:pt>
                <c:pt idx="41454">
                  <c:v>41.454000000000008</c:v>
                </c:pt>
                <c:pt idx="41455">
                  <c:v>41.455000000000041</c:v>
                </c:pt>
                <c:pt idx="41456">
                  <c:v>41.456000000000017</c:v>
                </c:pt>
                <c:pt idx="41457">
                  <c:v>41.456999999999994</c:v>
                </c:pt>
                <c:pt idx="41458">
                  <c:v>41.458000000000027</c:v>
                </c:pt>
                <c:pt idx="41459">
                  <c:v>41.459000000000003</c:v>
                </c:pt>
                <c:pt idx="41460">
                  <c:v>41.460000000000036</c:v>
                </c:pt>
                <c:pt idx="41461">
                  <c:v>41.461000000000013</c:v>
                </c:pt>
                <c:pt idx="41462">
                  <c:v>41.462000000000046</c:v>
                </c:pt>
                <c:pt idx="41463">
                  <c:v>41.463000000000022</c:v>
                </c:pt>
                <c:pt idx="41464">
                  <c:v>41.463999999999999</c:v>
                </c:pt>
                <c:pt idx="41465">
                  <c:v>41.465000000000032</c:v>
                </c:pt>
                <c:pt idx="41466">
                  <c:v>41.466000000000008</c:v>
                </c:pt>
                <c:pt idx="41467">
                  <c:v>41.467000000000041</c:v>
                </c:pt>
                <c:pt idx="41468">
                  <c:v>41.468000000000018</c:v>
                </c:pt>
                <c:pt idx="41469">
                  <c:v>41.468999999999994</c:v>
                </c:pt>
                <c:pt idx="41470">
                  <c:v>41.470000000000027</c:v>
                </c:pt>
                <c:pt idx="41471">
                  <c:v>41.471000000000004</c:v>
                </c:pt>
                <c:pt idx="41472">
                  <c:v>41.472000000000037</c:v>
                </c:pt>
                <c:pt idx="41473">
                  <c:v>41.473000000000013</c:v>
                </c:pt>
                <c:pt idx="41474">
                  <c:v>41.474000000000046</c:v>
                </c:pt>
                <c:pt idx="41475">
                  <c:v>41.475000000000023</c:v>
                </c:pt>
                <c:pt idx="41476">
                  <c:v>41.475999999999999</c:v>
                </c:pt>
                <c:pt idx="41477">
                  <c:v>41.477000000000032</c:v>
                </c:pt>
                <c:pt idx="41478">
                  <c:v>41.478000000000009</c:v>
                </c:pt>
                <c:pt idx="41479">
                  <c:v>41.479000000000042</c:v>
                </c:pt>
                <c:pt idx="41480">
                  <c:v>41.480000000000018</c:v>
                </c:pt>
                <c:pt idx="41481">
                  <c:v>41.480999999999995</c:v>
                </c:pt>
                <c:pt idx="41482">
                  <c:v>41.482000000000028</c:v>
                </c:pt>
                <c:pt idx="41483">
                  <c:v>41.483000000000004</c:v>
                </c:pt>
                <c:pt idx="41484">
                  <c:v>41.484000000000037</c:v>
                </c:pt>
                <c:pt idx="41485">
                  <c:v>41.485000000000014</c:v>
                </c:pt>
                <c:pt idx="41486">
                  <c:v>41.48599999999999</c:v>
                </c:pt>
                <c:pt idx="41487">
                  <c:v>41.487000000000023</c:v>
                </c:pt>
                <c:pt idx="41488">
                  <c:v>41.488</c:v>
                </c:pt>
                <c:pt idx="41489">
                  <c:v>41.489000000000033</c:v>
                </c:pt>
                <c:pt idx="41490">
                  <c:v>41.490000000000009</c:v>
                </c:pt>
                <c:pt idx="41491">
                  <c:v>41.491000000000042</c:v>
                </c:pt>
                <c:pt idx="41492">
                  <c:v>41.492000000000019</c:v>
                </c:pt>
                <c:pt idx="41493">
                  <c:v>41.492999999999995</c:v>
                </c:pt>
                <c:pt idx="41494">
                  <c:v>41.494000000000028</c:v>
                </c:pt>
                <c:pt idx="41495">
                  <c:v>41.495000000000005</c:v>
                </c:pt>
                <c:pt idx="41496">
                  <c:v>41.496000000000038</c:v>
                </c:pt>
                <c:pt idx="41497">
                  <c:v>41.497000000000014</c:v>
                </c:pt>
                <c:pt idx="41498">
                  <c:v>41.49799999999999</c:v>
                </c:pt>
                <c:pt idx="41499">
                  <c:v>41.499000000000024</c:v>
                </c:pt>
                <c:pt idx="41500">
                  <c:v>41.5</c:v>
                </c:pt>
                <c:pt idx="41501">
                  <c:v>41.501000000000033</c:v>
                </c:pt>
                <c:pt idx="41502">
                  <c:v>41.50200000000001</c:v>
                </c:pt>
                <c:pt idx="41503">
                  <c:v>41.503000000000043</c:v>
                </c:pt>
                <c:pt idx="41504">
                  <c:v>41.504000000000019</c:v>
                </c:pt>
                <c:pt idx="41505">
                  <c:v>41.504999999999995</c:v>
                </c:pt>
                <c:pt idx="41506">
                  <c:v>41.506000000000029</c:v>
                </c:pt>
                <c:pt idx="41507">
                  <c:v>41.507000000000005</c:v>
                </c:pt>
                <c:pt idx="41508">
                  <c:v>41.508000000000038</c:v>
                </c:pt>
                <c:pt idx="41509">
                  <c:v>41.509000000000015</c:v>
                </c:pt>
                <c:pt idx="41510">
                  <c:v>41.509999999999991</c:v>
                </c:pt>
                <c:pt idx="41511">
                  <c:v>41.511000000000024</c:v>
                </c:pt>
                <c:pt idx="41512">
                  <c:v>41.512</c:v>
                </c:pt>
                <c:pt idx="41513">
                  <c:v>41.513000000000034</c:v>
                </c:pt>
                <c:pt idx="41514">
                  <c:v>41.51400000000001</c:v>
                </c:pt>
                <c:pt idx="41515">
                  <c:v>41.515000000000043</c:v>
                </c:pt>
                <c:pt idx="41516">
                  <c:v>41.51600000000002</c:v>
                </c:pt>
                <c:pt idx="41517">
                  <c:v>41.516999999999996</c:v>
                </c:pt>
                <c:pt idx="41518">
                  <c:v>41.518000000000029</c:v>
                </c:pt>
                <c:pt idx="41519">
                  <c:v>41.519000000000005</c:v>
                </c:pt>
                <c:pt idx="41520">
                  <c:v>41.520000000000039</c:v>
                </c:pt>
                <c:pt idx="41521">
                  <c:v>41.521000000000015</c:v>
                </c:pt>
                <c:pt idx="41522">
                  <c:v>41.521999999999991</c:v>
                </c:pt>
                <c:pt idx="41523">
                  <c:v>41.523000000000025</c:v>
                </c:pt>
                <c:pt idx="41524">
                  <c:v>41.524000000000001</c:v>
                </c:pt>
                <c:pt idx="41525">
                  <c:v>41.525000000000034</c:v>
                </c:pt>
                <c:pt idx="41526">
                  <c:v>41.52600000000001</c:v>
                </c:pt>
                <c:pt idx="41527">
                  <c:v>41.527000000000044</c:v>
                </c:pt>
                <c:pt idx="41528">
                  <c:v>41.52800000000002</c:v>
                </c:pt>
                <c:pt idx="41529">
                  <c:v>41.528999999999996</c:v>
                </c:pt>
                <c:pt idx="41530">
                  <c:v>41.53000000000003</c:v>
                </c:pt>
                <c:pt idx="41531">
                  <c:v>41.531000000000006</c:v>
                </c:pt>
                <c:pt idx="41532">
                  <c:v>41.532000000000039</c:v>
                </c:pt>
                <c:pt idx="41533">
                  <c:v>41.533000000000015</c:v>
                </c:pt>
                <c:pt idx="41534">
                  <c:v>41.533999999999992</c:v>
                </c:pt>
                <c:pt idx="41535">
                  <c:v>41.535000000000025</c:v>
                </c:pt>
                <c:pt idx="41536">
                  <c:v>41.536000000000001</c:v>
                </c:pt>
                <c:pt idx="41537">
                  <c:v>41.537000000000035</c:v>
                </c:pt>
                <c:pt idx="41538">
                  <c:v>41.538000000000011</c:v>
                </c:pt>
                <c:pt idx="41539">
                  <c:v>41.539000000000044</c:v>
                </c:pt>
                <c:pt idx="41540">
                  <c:v>41.54000000000002</c:v>
                </c:pt>
                <c:pt idx="41541">
                  <c:v>41.540999999999997</c:v>
                </c:pt>
                <c:pt idx="41542">
                  <c:v>41.54200000000003</c:v>
                </c:pt>
                <c:pt idx="41543">
                  <c:v>41.543000000000006</c:v>
                </c:pt>
                <c:pt idx="41544">
                  <c:v>41.54400000000004</c:v>
                </c:pt>
                <c:pt idx="41545">
                  <c:v>41.545000000000016</c:v>
                </c:pt>
                <c:pt idx="41546">
                  <c:v>41.545999999999992</c:v>
                </c:pt>
                <c:pt idx="41547">
                  <c:v>41.547000000000025</c:v>
                </c:pt>
                <c:pt idx="41548">
                  <c:v>41.548000000000002</c:v>
                </c:pt>
                <c:pt idx="41549">
                  <c:v>41.549000000000035</c:v>
                </c:pt>
                <c:pt idx="41550">
                  <c:v>41.550000000000011</c:v>
                </c:pt>
                <c:pt idx="41551">
                  <c:v>41.551000000000045</c:v>
                </c:pt>
                <c:pt idx="41552">
                  <c:v>41.552000000000021</c:v>
                </c:pt>
                <c:pt idx="41553">
                  <c:v>41.552999999999997</c:v>
                </c:pt>
                <c:pt idx="41554">
                  <c:v>41.55400000000003</c:v>
                </c:pt>
                <c:pt idx="41555">
                  <c:v>41.555000000000007</c:v>
                </c:pt>
                <c:pt idx="41556">
                  <c:v>41.55600000000004</c:v>
                </c:pt>
                <c:pt idx="41557">
                  <c:v>41.557000000000016</c:v>
                </c:pt>
                <c:pt idx="41558">
                  <c:v>41.557999999999993</c:v>
                </c:pt>
                <c:pt idx="41559">
                  <c:v>41.559000000000026</c:v>
                </c:pt>
                <c:pt idx="41560">
                  <c:v>41.56</c:v>
                </c:pt>
                <c:pt idx="41561">
                  <c:v>41.561000000000035</c:v>
                </c:pt>
                <c:pt idx="41562">
                  <c:v>41.562000000000012</c:v>
                </c:pt>
                <c:pt idx="41563">
                  <c:v>41.563000000000045</c:v>
                </c:pt>
                <c:pt idx="41564">
                  <c:v>41.564000000000021</c:v>
                </c:pt>
                <c:pt idx="41565">
                  <c:v>41.564999999999998</c:v>
                </c:pt>
                <c:pt idx="41566">
                  <c:v>41.566000000000031</c:v>
                </c:pt>
                <c:pt idx="41567">
                  <c:v>41.567000000000007</c:v>
                </c:pt>
                <c:pt idx="41568">
                  <c:v>41.56800000000004</c:v>
                </c:pt>
                <c:pt idx="41569">
                  <c:v>41.569000000000017</c:v>
                </c:pt>
                <c:pt idx="41570">
                  <c:v>41.569999999999993</c:v>
                </c:pt>
                <c:pt idx="41571">
                  <c:v>41.571000000000026</c:v>
                </c:pt>
                <c:pt idx="41572">
                  <c:v>41.572000000000003</c:v>
                </c:pt>
                <c:pt idx="41573">
                  <c:v>41.573000000000036</c:v>
                </c:pt>
                <c:pt idx="41574">
                  <c:v>41.574000000000012</c:v>
                </c:pt>
                <c:pt idx="41575">
                  <c:v>41.575000000000045</c:v>
                </c:pt>
                <c:pt idx="41576">
                  <c:v>41.576000000000022</c:v>
                </c:pt>
                <c:pt idx="41577">
                  <c:v>41.576999999999998</c:v>
                </c:pt>
                <c:pt idx="41578">
                  <c:v>41.578000000000031</c:v>
                </c:pt>
                <c:pt idx="41579">
                  <c:v>41.579000000000008</c:v>
                </c:pt>
                <c:pt idx="41580">
                  <c:v>41.580000000000041</c:v>
                </c:pt>
                <c:pt idx="41581">
                  <c:v>41.581000000000017</c:v>
                </c:pt>
                <c:pt idx="41582">
                  <c:v>41.581999999999994</c:v>
                </c:pt>
                <c:pt idx="41583">
                  <c:v>41.583000000000027</c:v>
                </c:pt>
                <c:pt idx="41584">
                  <c:v>41.584000000000003</c:v>
                </c:pt>
                <c:pt idx="41585">
                  <c:v>41.585000000000036</c:v>
                </c:pt>
                <c:pt idx="41586">
                  <c:v>41.586000000000013</c:v>
                </c:pt>
                <c:pt idx="41587">
                  <c:v>41.587000000000046</c:v>
                </c:pt>
                <c:pt idx="41588">
                  <c:v>41.588000000000022</c:v>
                </c:pt>
                <c:pt idx="41589">
                  <c:v>41.588999999999999</c:v>
                </c:pt>
                <c:pt idx="41590">
                  <c:v>41.590000000000032</c:v>
                </c:pt>
                <c:pt idx="41591">
                  <c:v>41.591000000000008</c:v>
                </c:pt>
                <c:pt idx="41592">
                  <c:v>41.592000000000041</c:v>
                </c:pt>
                <c:pt idx="41593">
                  <c:v>41.593000000000018</c:v>
                </c:pt>
                <c:pt idx="41594">
                  <c:v>41.593999999999994</c:v>
                </c:pt>
                <c:pt idx="41595">
                  <c:v>41.595000000000027</c:v>
                </c:pt>
                <c:pt idx="41596">
                  <c:v>41.596000000000004</c:v>
                </c:pt>
                <c:pt idx="41597">
                  <c:v>41.597000000000037</c:v>
                </c:pt>
                <c:pt idx="41598">
                  <c:v>41.598000000000013</c:v>
                </c:pt>
                <c:pt idx="41599">
                  <c:v>41.599000000000046</c:v>
                </c:pt>
                <c:pt idx="41600">
                  <c:v>41.600000000000023</c:v>
                </c:pt>
                <c:pt idx="41601">
                  <c:v>41.600999999999999</c:v>
                </c:pt>
                <c:pt idx="41602">
                  <c:v>41.602000000000032</c:v>
                </c:pt>
                <c:pt idx="41603">
                  <c:v>41.603000000000009</c:v>
                </c:pt>
                <c:pt idx="41604">
                  <c:v>41.604000000000042</c:v>
                </c:pt>
                <c:pt idx="41605">
                  <c:v>41.605000000000018</c:v>
                </c:pt>
                <c:pt idx="41606">
                  <c:v>41.605999999999995</c:v>
                </c:pt>
                <c:pt idx="41607">
                  <c:v>41.607000000000028</c:v>
                </c:pt>
                <c:pt idx="41608">
                  <c:v>41.608000000000004</c:v>
                </c:pt>
                <c:pt idx="41609">
                  <c:v>41.609000000000037</c:v>
                </c:pt>
                <c:pt idx="41610">
                  <c:v>41.610000000000014</c:v>
                </c:pt>
                <c:pt idx="41611">
                  <c:v>41.61099999999999</c:v>
                </c:pt>
                <c:pt idx="41612">
                  <c:v>41.612000000000023</c:v>
                </c:pt>
                <c:pt idx="41613">
                  <c:v>41.613</c:v>
                </c:pt>
                <c:pt idx="41614">
                  <c:v>41.614000000000033</c:v>
                </c:pt>
                <c:pt idx="41615">
                  <c:v>41.615000000000009</c:v>
                </c:pt>
                <c:pt idx="41616">
                  <c:v>41.616000000000042</c:v>
                </c:pt>
                <c:pt idx="41617">
                  <c:v>41.617000000000019</c:v>
                </c:pt>
                <c:pt idx="41618">
                  <c:v>41.617999999999995</c:v>
                </c:pt>
                <c:pt idx="41619">
                  <c:v>41.619000000000028</c:v>
                </c:pt>
                <c:pt idx="41620">
                  <c:v>41.620000000000005</c:v>
                </c:pt>
                <c:pt idx="41621">
                  <c:v>41.621000000000038</c:v>
                </c:pt>
                <c:pt idx="41622">
                  <c:v>41.622000000000014</c:v>
                </c:pt>
                <c:pt idx="41623">
                  <c:v>41.62299999999999</c:v>
                </c:pt>
                <c:pt idx="41624">
                  <c:v>41.624000000000024</c:v>
                </c:pt>
                <c:pt idx="41625">
                  <c:v>41.625</c:v>
                </c:pt>
                <c:pt idx="41626">
                  <c:v>41.626000000000033</c:v>
                </c:pt>
                <c:pt idx="41627">
                  <c:v>41.62700000000001</c:v>
                </c:pt>
                <c:pt idx="41628">
                  <c:v>41.628000000000043</c:v>
                </c:pt>
                <c:pt idx="41629">
                  <c:v>41.629000000000019</c:v>
                </c:pt>
                <c:pt idx="41630">
                  <c:v>41.629999999999995</c:v>
                </c:pt>
                <c:pt idx="41631">
                  <c:v>41.631000000000029</c:v>
                </c:pt>
                <c:pt idx="41632">
                  <c:v>41.632000000000005</c:v>
                </c:pt>
                <c:pt idx="41633">
                  <c:v>41.633000000000038</c:v>
                </c:pt>
                <c:pt idx="41634">
                  <c:v>41.634000000000015</c:v>
                </c:pt>
                <c:pt idx="41635">
                  <c:v>41.634999999999991</c:v>
                </c:pt>
                <c:pt idx="41636">
                  <c:v>41.636000000000024</c:v>
                </c:pt>
                <c:pt idx="41637">
                  <c:v>41.637</c:v>
                </c:pt>
                <c:pt idx="41638">
                  <c:v>41.638000000000034</c:v>
                </c:pt>
                <c:pt idx="41639">
                  <c:v>41.63900000000001</c:v>
                </c:pt>
                <c:pt idx="41640">
                  <c:v>41.640000000000043</c:v>
                </c:pt>
                <c:pt idx="41641">
                  <c:v>41.64100000000002</c:v>
                </c:pt>
                <c:pt idx="41642">
                  <c:v>41.641999999999996</c:v>
                </c:pt>
                <c:pt idx="41643">
                  <c:v>41.643000000000029</c:v>
                </c:pt>
                <c:pt idx="41644">
                  <c:v>41.644000000000005</c:v>
                </c:pt>
                <c:pt idx="41645">
                  <c:v>41.645000000000039</c:v>
                </c:pt>
                <c:pt idx="41646">
                  <c:v>41.646000000000015</c:v>
                </c:pt>
                <c:pt idx="41647">
                  <c:v>41.646999999999991</c:v>
                </c:pt>
                <c:pt idx="41648">
                  <c:v>41.648000000000025</c:v>
                </c:pt>
                <c:pt idx="41649">
                  <c:v>41.649000000000001</c:v>
                </c:pt>
                <c:pt idx="41650">
                  <c:v>41.650000000000034</c:v>
                </c:pt>
                <c:pt idx="41651">
                  <c:v>41.65100000000001</c:v>
                </c:pt>
                <c:pt idx="41652">
                  <c:v>41.652000000000044</c:v>
                </c:pt>
                <c:pt idx="41653">
                  <c:v>41.65300000000002</c:v>
                </c:pt>
                <c:pt idx="41654">
                  <c:v>41.653999999999996</c:v>
                </c:pt>
                <c:pt idx="41655">
                  <c:v>41.65500000000003</c:v>
                </c:pt>
                <c:pt idx="41656">
                  <c:v>41.656000000000006</c:v>
                </c:pt>
                <c:pt idx="41657">
                  <c:v>41.657000000000039</c:v>
                </c:pt>
                <c:pt idx="41658">
                  <c:v>41.658000000000015</c:v>
                </c:pt>
                <c:pt idx="41659">
                  <c:v>41.658999999999992</c:v>
                </c:pt>
                <c:pt idx="41660">
                  <c:v>41.660000000000025</c:v>
                </c:pt>
                <c:pt idx="41661">
                  <c:v>41.661000000000001</c:v>
                </c:pt>
                <c:pt idx="41662">
                  <c:v>41.662000000000035</c:v>
                </c:pt>
                <c:pt idx="41663">
                  <c:v>41.663000000000011</c:v>
                </c:pt>
                <c:pt idx="41664">
                  <c:v>41.664000000000044</c:v>
                </c:pt>
                <c:pt idx="41665">
                  <c:v>41.66500000000002</c:v>
                </c:pt>
                <c:pt idx="41666">
                  <c:v>41.665999999999997</c:v>
                </c:pt>
                <c:pt idx="41667">
                  <c:v>41.66700000000003</c:v>
                </c:pt>
                <c:pt idx="41668">
                  <c:v>41.668000000000006</c:v>
                </c:pt>
                <c:pt idx="41669">
                  <c:v>41.66900000000004</c:v>
                </c:pt>
                <c:pt idx="41670">
                  <c:v>41.670000000000016</c:v>
                </c:pt>
                <c:pt idx="41671">
                  <c:v>41.670999999999992</c:v>
                </c:pt>
                <c:pt idx="41672">
                  <c:v>41.672000000000025</c:v>
                </c:pt>
                <c:pt idx="41673">
                  <c:v>41.673000000000002</c:v>
                </c:pt>
                <c:pt idx="41674">
                  <c:v>41.674000000000035</c:v>
                </c:pt>
                <c:pt idx="41675">
                  <c:v>41.675000000000011</c:v>
                </c:pt>
                <c:pt idx="41676">
                  <c:v>41.676000000000045</c:v>
                </c:pt>
                <c:pt idx="41677">
                  <c:v>41.677000000000021</c:v>
                </c:pt>
                <c:pt idx="41678">
                  <c:v>41.677999999999997</c:v>
                </c:pt>
                <c:pt idx="41679">
                  <c:v>41.67900000000003</c:v>
                </c:pt>
                <c:pt idx="41680">
                  <c:v>41.680000000000007</c:v>
                </c:pt>
                <c:pt idx="41681">
                  <c:v>41.68100000000004</c:v>
                </c:pt>
                <c:pt idx="41682">
                  <c:v>41.682000000000016</c:v>
                </c:pt>
                <c:pt idx="41683">
                  <c:v>41.682999999999993</c:v>
                </c:pt>
                <c:pt idx="41684">
                  <c:v>41.684000000000026</c:v>
                </c:pt>
                <c:pt idx="41685">
                  <c:v>41.685000000000002</c:v>
                </c:pt>
                <c:pt idx="41686">
                  <c:v>41.686000000000035</c:v>
                </c:pt>
                <c:pt idx="41687">
                  <c:v>41.687000000000012</c:v>
                </c:pt>
                <c:pt idx="41688">
                  <c:v>41.688000000000045</c:v>
                </c:pt>
                <c:pt idx="41689">
                  <c:v>41.689000000000021</c:v>
                </c:pt>
                <c:pt idx="41690">
                  <c:v>41.69</c:v>
                </c:pt>
                <c:pt idx="41691">
                  <c:v>41.691000000000031</c:v>
                </c:pt>
                <c:pt idx="41692">
                  <c:v>41.692000000000007</c:v>
                </c:pt>
                <c:pt idx="41693">
                  <c:v>41.69300000000004</c:v>
                </c:pt>
                <c:pt idx="41694">
                  <c:v>41.694000000000017</c:v>
                </c:pt>
                <c:pt idx="41695">
                  <c:v>41.694999999999993</c:v>
                </c:pt>
                <c:pt idx="41696">
                  <c:v>41.696000000000026</c:v>
                </c:pt>
                <c:pt idx="41697">
                  <c:v>41.697000000000003</c:v>
                </c:pt>
                <c:pt idx="41698">
                  <c:v>41.698000000000036</c:v>
                </c:pt>
                <c:pt idx="41699">
                  <c:v>41.699000000000012</c:v>
                </c:pt>
                <c:pt idx="41700">
                  <c:v>41.700000000000045</c:v>
                </c:pt>
                <c:pt idx="41701">
                  <c:v>41.701000000000022</c:v>
                </c:pt>
                <c:pt idx="41702">
                  <c:v>41.701999999999998</c:v>
                </c:pt>
                <c:pt idx="41703">
                  <c:v>41.703000000000031</c:v>
                </c:pt>
                <c:pt idx="41704">
                  <c:v>41.704000000000008</c:v>
                </c:pt>
                <c:pt idx="41705">
                  <c:v>41.705000000000041</c:v>
                </c:pt>
                <c:pt idx="41706">
                  <c:v>41.706000000000017</c:v>
                </c:pt>
                <c:pt idx="41707">
                  <c:v>41.706999999999994</c:v>
                </c:pt>
                <c:pt idx="41708">
                  <c:v>41.708000000000027</c:v>
                </c:pt>
                <c:pt idx="41709">
                  <c:v>41.709000000000003</c:v>
                </c:pt>
                <c:pt idx="41710">
                  <c:v>41.710000000000036</c:v>
                </c:pt>
                <c:pt idx="41711">
                  <c:v>41.711000000000013</c:v>
                </c:pt>
                <c:pt idx="41712">
                  <c:v>41.712000000000046</c:v>
                </c:pt>
                <c:pt idx="41713">
                  <c:v>41.713000000000022</c:v>
                </c:pt>
                <c:pt idx="41714">
                  <c:v>41.713999999999999</c:v>
                </c:pt>
                <c:pt idx="41715">
                  <c:v>41.715000000000032</c:v>
                </c:pt>
                <c:pt idx="41716">
                  <c:v>41.716000000000008</c:v>
                </c:pt>
                <c:pt idx="41717">
                  <c:v>41.717000000000041</c:v>
                </c:pt>
                <c:pt idx="41718">
                  <c:v>41.718000000000018</c:v>
                </c:pt>
                <c:pt idx="41719">
                  <c:v>41.718999999999994</c:v>
                </c:pt>
                <c:pt idx="41720">
                  <c:v>41.720000000000027</c:v>
                </c:pt>
                <c:pt idx="41721">
                  <c:v>41.721000000000004</c:v>
                </c:pt>
                <c:pt idx="41722">
                  <c:v>41.722000000000037</c:v>
                </c:pt>
                <c:pt idx="41723">
                  <c:v>41.723000000000013</c:v>
                </c:pt>
                <c:pt idx="41724">
                  <c:v>41.724000000000046</c:v>
                </c:pt>
                <c:pt idx="41725">
                  <c:v>41.725000000000023</c:v>
                </c:pt>
                <c:pt idx="41726">
                  <c:v>41.725999999999999</c:v>
                </c:pt>
                <c:pt idx="41727">
                  <c:v>41.727000000000032</c:v>
                </c:pt>
                <c:pt idx="41728">
                  <c:v>41.728000000000009</c:v>
                </c:pt>
                <c:pt idx="41729">
                  <c:v>41.729000000000042</c:v>
                </c:pt>
                <c:pt idx="41730">
                  <c:v>41.730000000000018</c:v>
                </c:pt>
                <c:pt idx="41731">
                  <c:v>41.730999999999995</c:v>
                </c:pt>
                <c:pt idx="41732">
                  <c:v>41.732000000000028</c:v>
                </c:pt>
                <c:pt idx="41733">
                  <c:v>41.733000000000004</c:v>
                </c:pt>
                <c:pt idx="41734">
                  <c:v>41.734000000000037</c:v>
                </c:pt>
                <c:pt idx="41735">
                  <c:v>41.735000000000014</c:v>
                </c:pt>
                <c:pt idx="41736">
                  <c:v>41.73599999999999</c:v>
                </c:pt>
                <c:pt idx="41737">
                  <c:v>41.737000000000023</c:v>
                </c:pt>
                <c:pt idx="41738">
                  <c:v>41.738</c:v>
                </c:pt>
                <c:pt idx="41739">
                  <c:v>41.739000000000033</c:v>
                </c:pt>
                <c:pt idx="41740">
                  <c:v>41.740000000000009</c:v>
                </c:pt>
                <c:pt idx="41741">
                  <c:v>41.741000000000042</c:v>
                </c:pt>
                <c:pt idx="41742">
                  <c:v>41.742000000000019</c:v>
                </c:pt>
                <c:pt idx="41743">
                  <c:v>41.742999999999995</c:v>
                </c:pt>
                <c:pt idx="41744">
                  <c:v>41.744000000000028</c:v>
                </c:pt>
                <c:pt idx="41745">
                  <c:v>41.745000000000005</c:v>
                </c:pt>
                <c:pt idx="41746">
                  <c:v>41.746000000000038</c:v>
                </c:pt>
                <c:pt idx="41747">
                  <c:v>41.747000000000014</c:v>
                </c:pt>
                <c:pt idx="41748">
                  <c:v>41.74799999999999</c:v>
                </c:pt>
                <c:pt idx="41749">
                  <c:v>41.749000000000024</c:v>
                </c:pt>
                <c:pt idx="41750">
                  <c:v>41.75</c:v>
                </c:pt>
                <c:pt idx="41751">
                  <c:v>41.751000000000033</c:v>
                </c:pt>
                <c:pt idx="41752">
                  <c:v>41.75200000000001</c:v>
                </c:pt>
                <c:pt idx="41753">
                  <c:v>41.753000000000043</c:v>
                </c:pt>
                <c:pt idx="41754">
                  <c:v>41.754000000000019</c:v>
                </c:pt>
                <c:pt idx="41755">
                  <c:v>41.754999999999995</c:v>
                </c:pt>
                <c:pt idx="41756">
                  <c:v>41.756000000000029</c:v>
                </c:pt>
                <c:pt idx="41757">
                  <c:v>41.757000000000005</c:v>
                </c:pt>
                <c:pt idx="41758">
                  <c:v>41.758000000000038</c:v>
                </c:pt>
                <c:pt idx="41759">
                  <c:v>41.759000000000015</c:v>
                </c:pt>
                <c:pt idx="41760">
                  <c:v>41.759999999999991</c:v>
                </c:pt>
                <c:pt idx="41761">
                  <c:v>41.761000000000024</c:v>
                </c:pt>
                <c:pt idx="41762">
                  <c:v>41.762</c:v>
                </c:pt>
                <c:pt idx="41763">
                  <c:v>41.763000000000034</c:v>
                </c:pt>
                <c:pt idx="41764">
                  <c:v>41.76400000000001</c:v>
                </c:pt>
                <c:pt idx="41765">
                  <c:v>41.765000000000043</c:v>
                </c:pt>
                <c:pt idx="41766">
                  <c:v>41.76600000000002</c:v>
                </c:pt>
                <c:pt idx="41767">
                  <c:v>41.766999999999996</c:v>
                </c:pt>
                <c:pt idx="41768">
                  <c:v>41.768000000000029</c:v>
                </c:pt>
                <c:pt idx="41769">
                  <c:v>41.769000000000005</c:v>
                </c:pt>
                <c:pt idx="41770">
                  <c:v>41.770000000000039</c:v>
                </c:pt>
                <c:pt idx="41771">
                  <c:v>41.771000000000015</c:v>
                </c:pt>
                <c:pt idx="41772">
                  <c:v>41.771999999999991</c:v>
                </c:pt>
                <c:pt idx="41773">
                  <c:v>41.773000000000025</c:v>
                </c:pt>
                <c:pt idx="41774">
                  <c:v>41.774000000000001</c:v>
                </c:pt>
                <c:pt idx="41775">
                  <c:v>41.775000000000034</c:v>
                </c:pt>
                <c:pt idx="41776">
                  <c:v>41.77600000000001</c:v>
                </c:pt>
                <c:pt idx="41777">
                  <c:v>41.777000000000044</c:v>
                </c:pt>
                <c:pt idx="41778">
                  <c:v>41.77800000000002</c:v>
                </c:pt>
                <c:pt idx="41779">
                  <c:v>41.778999999999996</c:v>
                </c:pt>
                <c:pt idx="41780">
                  <c:v>41.78000000000003</c:v>
                </c:pt>
                <c:pt idx="41781">
                  <c:v>41.781000000000006</c:v>
                </c:pt>
                <c:pt idx="41782">
                  <c:v>41.782000000000039</c:v>
                </c:pt>
                <c:pt idx="41783">
                  <c:v>41.783000000000015</c:v>
                </c:pt>
                <c:pt idx="41784">
                  <c:v>41.783999999999992</c:v>
                </c:pt>
                <c:pt idx="41785">
                  <c:v>41.785000000000025</c:v>
                </c:pt>
                <c:pt idx="41786">
                  <c:v>41.786000000000001</c:v>
                </c:pt>
                <c:pt idx="41787">
                  <c:v>41.787000000000035</c:v>
                </c:pt>
                <c:pt idx="41788">
                  <c:v>41.788000000000011</c:v>
                </c:pt>
                <c:pt idx="41789">
                  <c:v>41.789000000000044</c:v>
                </c:pt>
                <c:pt idx="41790">
                  <c:v>41.79000000000002</c:v>
                </c:pt>
                <c:pt idx="41791">
                  <c:v>41.790999999999997</c:v>
                </c:pt>
                <c:pt idx="41792">
                  <c:v>41.79200000000003</c:v>
                </c:pt>
                <c:pt idx="41793">
                  <c:v>41.793000000000006</c:v>
                </c:pt>
                <c:pt idx="41794">
                  <c:v>41.79400000000004</c:v>
                </c:pt>
                <c:pt idx="41795">
                  <c:v>41.795000000000016</c:v>
                </c:pt>
                <c:pt idx="41796">
                  <c:v>41.795999999999992</c:v>
                </c:pt>
                <c:pt idx="41797">
                  <c:v>41.797000000000025</c:v>
                </c:pt>
                <c:pt idx="41798">
                  <c:v>41.798000000000002</c:v>
                </c:pt>
                <c:pt idx="41799">
                  <c:v>41.799000000000035</c:v>
                </c:pt>
                <c:pt idx="41800">
                  <c:v>41.800000000000011</c:v>
                </c:pt>
                <c:pt idx="41801">
                  <c:v>41.801000000000045</c:v>
                </c:pt>
                <c:pt idx="41802">
                  <c:v>41.802000000000021</c:v>
                </c:pt>
                <c:pt idx="41803">
                  <c:v>41.802999999999997</c:v>
                </c:pt>
                <c:pt idx="41804">
                  <c:v>41.80400000000003</c:v>
                </c:pt>
                <c:pt idx="41805">
                  <c:v>41.805000000000007</c:v>
                </c:pt>
                <c:pt idx="41806">
                  <c:v>41.80600000000004</c:v>
                </c:pt>
                <c:pt idx="41807">
                  <c:v>41.807000000000016</c:v>
                </c:pt>
                <c:pt idx="41808">
                  <c:v>41.807999999999993</c:v>
                </c:pt>
                <c:pt idx="41809">
                  <c:v>41.809000000000026</c:v>
                </c:pt>
                <c:pt idx="41810">
                  <c:v>41.81</c:v>
                </c:pt>
                <c:pt idx="41811">
                  <c:v>41.811000000000035</c:v>
                </c:pt>
                <c:pt idx="41812">
                  <c:v>41.812000000000012</c:v>
                </c:pt>
                <c:pt idx="41813">
                  <c:v>41.813000000000045</c:v>
                </c:pt>
                <c:pt idx="41814">
                  <c:v>41.814000000000021</c:v>
                </c:pt>
                <c:pt idx="41815">
                  <c:v>41.814999999999998</c:v>
                </c:pt>
                <c:pt idx="41816">
                  <c:v>41.816000000000031</c:v>
                </c:pt>
                <c:pt idx="41817">
                  <c:v>41.817000000000007</c:v>
                </c:pt>
                <c:pt idx="41818">
                  <c:v>41.81800000000004</c:v>
                </c:pt>
                <c:pt idx="41819">
                  <c:v>41.819000000000017</c:v>
                </c:pt>
                <c:pt idx="41820">
                  <c:v>41.819999999999993</c:v>
                </c:pt>
                <c:pt idx="41821">
                  <c:v>41.821000000000026</c:v>
                </c:pt>
                <c:pt idx="41822">
                  <c:v>41.822000000000003</c:v>
                </c:pt>
                <c:pt idx="41823">
                  <c:v>41.823000000000036</c:v>
                </c:pt>
                <c:pt idx="41824">
                  <c:v>41.824000000000012</c:v>
                </c:pt>
                <c:pt idx="41825">
                  <c:v>41.825000000000045</c:v>
                </c:pt>
                <c:pt idx="41826">
                  <c:v>41.826000000000022</c:v>
                </c:pt>
                <c:pt idx="41827">
                  <c:v>41.826999999999998</c:v>
                </c:pt>
                <c:pt idx="41828">
                  <c:v>41.828000000000031</c:v>
                </c:pt>
                <c:pt idx="41829">
                  <c:v>41.829000000000008</c:v>
                </c:pt>
                <c:pt idx="41830">
                  <c:v>41.830000000000041</c:v>
                </c:pt>
                <c:pt idx="41831">
                  <c:v>41.831000000000017</c:v>
                </c:pt>
                <c:pt idx="41832">
                  <c:v>41.831999999999994</c:v>
                </c:pt>
                <c:pt idx="41833">
                  <c:v>41.833000000000027</c:v>
                </c:pt>
                <c:pt idx="41834">
                  <c:v>41.834000000000003</c:v>
                </c:pt>
                <c:pt idx="41835">
                  <c:v>41.835000000000036</c:v>
                </c:pt>
                <c:pt idx="41836">
                  <c:v>41.836000000000013</c:v>
                </c:pt>
                <c:pt idx="41837">
                  <c:v>41.837000000000046</c:v>
                </c:pt>
                <c:pt idx="41838">
                  <c:v>41.838000000000022</c:v>
                </c:pt>
                <c:pt idx="41839">
                  <c:v>41.838999999999999</c:v>
                </c:pt>
                <c:pt idx="41840">
                  <c:v>41.840000000000032</c:v>
                </c:pt>
                <c:pt idx="41841">
                  <c:v>41.841000000000008</c:v>
                </c:pt>
                <c:pt idx="41842">
                  <c:v>41.842000000000041</c:v>
                </c:pt>
                <c:pt idx="41843">
                  <c:v>41.843000000000018</c:v>
                </c:pt>
                <c:pt idx="41844">
                  <c:v>41.843999999999994</c:v>
                </c:pt>
                <c:pt idx="41845">
                  <c:v>41.845000000000027</c:v>
                </c:pt>
                <c:pt idx="41846">
                  <c:v>41.846000000000004</c:v>
                </c:pt>
                <c:pt idx="41847">
                  <c:v>41.847000000000037</c:v>
                </c:pt>
                <c:pt idx="41848">
                  <c:v>41.848000000000013</c:v>
                </c:pt>
                <c:pt idx="41849">
                  <c:v>41.849000000000046</c:v>
                </c:pt>
                <c:pt idx="41850">
                  <c:v>41.850000000000023</c:v>
                </c:pt>
                <c:pt idx="41851">
                  <c:v>41.850999999999999</c:v>
                </c:pt>
                <c:pt idx="41852">
                  <c:v>41.852000000000032</c:v>
                </c:pt>
                <c:pt idx="41853">
                  <c:v>41.853000000000009</c:v>
                </c:pt>
                <c:pt idx="41854">
                  <c:v>41.854000000000042</c:v>
                </c:pt>
                <c:pt idx="41855">
                  <c:v>41.855000000000018</c:v>
                </c:pt>
                <c:pt idx="41856">
                  <c:v>41.855999999999995</c:v>
                </c:pt>
                <c:pt idx="41857">
                  <c:v>41.857000000000028</c:v>
                </c:pt>
                <c:pt idx="41858">
                  <c:v>41.858000000000004</c:v>
                </c:pt>
                <c:pt idx="41859">
                  <c:v>41.859000000000037</c:v>
                </c:pt>
                <c:pt idx="41860">
                  <c:v>41.860000000000014</c:v>
                </c:pt>
                <c:pt idx="41861">
                  <c:v>41.86099999999999</c:v>
                </c:pt>
                <c:pt idx="41862">
                  <c:v>41.862000000000023</c:v>
                </c:pt>
                <c:pt idx="41863">
                  <c:v>41.863</c:v>
                </c:pt>
                <c:pt idx="41864">
                  <c:v>41.864000000000033</c:v>
                </c:pt>
                <c:pt idx="41865">
                  <c:v>41.865000000000009</c:v>
                </c:pt>
                <c:pt idx="41866">
                  <c:v>41.866000000000042</c:v>
                </c:pt>
                <c:pt idx="41867">
                  <c:v>41.867000000000019</c:v>
                </c:pt>
                <c:pt idx="41868">
                  <c:v>41.867999999999995</c:v>
                </c:pt>
                <c:pt idx="41869">
                  <c:v>41.869000000000028</c:v>
                </c:pt>
                <c:pt idx="41870">
                  <c:v>41.870000000000005</c:v>
                </c:pt>
                <c:pt idx="41871">
                  <c:v>41.871000000000038</c:v>
                </c:pt>
                <c:pt idx="41872">
                  <c:v>41.872000000000014</c:v>
                </c:pt>
                <c:pt idx="41873">
                  <c:v>41.87299999999999</c:v>
                </c:pt>
                <c:pt idx="41874">
                  <c:v>41.874000000000024</c:v>
                </c:pt>
                <c:pt idx="41875">
                  <c:v>41.875</c:v>
                </c:pt>
                <c:pt idx="41876">
                  <c:v>41.876000000000033</c:v>
                </c:pt>
                <c:pt idx="41877">
                  <c:v>41.87700000000001</c:v>
                </c:pt>
                <c:pt idx="41878">
                  <c:v>41.878000000000043</c:v>
                </c:pt>
                <c:pt idx="41879">
                  <c:v>41.879000000000019</c:v>
                </c:pt>
                <c:pt idx="41880">
                  <c:v>41.879999999999995</c:v>
                </c:pt>
                <c:pt idx="41881">
                  <c:v>41.881000000000029</c:v>
                </c:pt>
                <c:pt idx="41882">
                  <c:v>41.882000000000005</c:v>
                </c:pt>
                <c:pt idx="41883">
                  <c:v>41.883000000000038</c:v>
                </c:pt>
                <c:pt idx="41884">
                  <c:v>41.884000000000015</c:v>
                </c:pt>
                <c:pt idx="41885">
                  <c:v>41.884999999999991</c:v>
                </c:pt>
                <c:pt idx="41886">
                  <c:v>41.886000000000024</c:v>
                </c:pt>
                <c:pt idx="41887">
                  <c:v>41.887</c:v>
                </c:pt>
                <c:pt idx="41888">
                  <c:v>41.888000000000034</c:v>
                </c:pt>
                <c:pt idx="41889">
                  <c:v>41.88900000000001</c:v>
                </c:pt>
                <c:pt idx="41890">
                  <c:v>41.890000000000043</c:v>
                </c:pt>
                <c:pt idx="41891">
                  <c:v>41.89100000000002</c:v>
                </c:pt>
                <c:pt idx="41892">
                  <c:v>41.891999999999996</c:v>
                </c:pt>
                <c:pt idx="41893">
                  <c:v>41.893000000000029</c:v>
                </c:pt>
                <c:pt idx="41894">
                  <c:v>41.894000000000005</c:v>
                </c:pt>
                <c:pt idx="41895">
                  <c:v>41.895000000000039</c:v>
                </c:pt>
                <c:pt idx="41896">
                  <c:v>41.896000000000015</c:v>
                </c:pt>
                <c:pt idx="41897">
                  <c:v>41.896999999999991</c:v>
                </c:pt>
                <c:pt idx="41898">
                  <c:v>41.898000000000025</c:v>
                </c:pt>
                <c:pt idx="41899">
                  <c:v>41.899000000000001</c:v>
                </c:pt>
                <c:pt idx="41900">
                  <c:v>41.900000000000034</c:v>
                </c:pt>
                <c:pt idx="41901">
                  <c:v>41.90100000000001</c:v>
                </c:pt>
                <c:pt idx="41902">
                  <c:v>41.902000000000044</c:v>
                </c:pt>
                <c:pt idx="41903">
                  <c:v>41.90300000000002</c:v>
                </c:pt>
                <c:pt idx="41904">
                  <c:v>41.903999999999996</c:v>
                </c:pt>
                <c:pt idx="41905">
                  <c:v>41.90500000000003</c:v>
                </c:pt>
                <c:pt idx="41906">
                  <c:v>41.906000000000006</c:v>
                </c:pt>
                <c:pt idx="41907">
                  <c:v>41.907000000000039</c:v>
                </c:pt>
                <c:pt idx="41908">
                  <c:v>41.908000000000015</c:v>
                </c:pt>
                <c:pt idx="41909">
                  <c:v>41.908999999999992</c:v>
                </c:pt>
                <c:pt idx="41910">
                  <c:v>41.910000000000025</c:v>
                </c:pt>
                <c:pt idx="41911">
                  <c:v>41.911000000000001</c:v>
                </c:pt>
                <c:pt idx="41912">
                  <c:v>41.912000000000035</c:v>
                </c:pt>
                <c:pt idx="41913">
                  <c:v>41.913000000000011</c:v>
                </c:pt>
                <c:pt idx="41914">
                  <c:v>41.914000000000044</c:v>
                </c:pt>
                <c:pt idx="41915">
                  <c:v>41.91500000000002</c:v>
                </c:pt>
                <c:pt idx="41916">
                  <c:v>41.915999999999997</c:v>
                </c:pt>
                <c:pt idx="41917">
                  <c:v>41.91700000000003</c:v>
                </c:pt>
                <c:pt idx="41918">
                  <c:v>41.918000000000006</c:v>
                </c:pt>
                <c:pt idx="41919">
                  <c:v>41.91900000000004</c:v>
                </c:pt>
                <c:pt idx="41920">
                  <c:v>41.920000000000016</c:v>
                </c:pt>
                <c:pt idx="41921">
                  <c:v>41.920999999999992</c:v>
                </c:pt>
                <c:pt idx="41922">
                  <c:v>41.922000000000025</c:v>
                </c:pt>
                <c:pt idx="41923">
                  <c:v>41.923000000000002</c:v>
                </c:pt>
                <c:pt idx="41924">
                  <c:v>41.924000000000035</c:v>
                </c:pt>
                <c:pt idx="41925">
                  <c:v>41.925000000000011</c:v>
                </c:pt>
                <c:pt idx="41926">
                  <c:v>41.926000000000045</c:v>
                </c:pt>
                <c:pt idx="41927">
                  <c:v>41.927000000000021</c:v>
                </c:pt>
                <c:pt idx="41928">
                  <c:v>41.927999999999997</c:v>
                </c:pt>
                <c:pt idx="41929">
                  <c:v>41.92900000000003</c:v>
                </c:pt>
                <c:pt idx="41930">
                  <c:v>41.930000000000007</c:v>
                </c:pt>
                <c:pt idx="41931">
                  <c:v>41.93100000000004</c:v>
                </c:pt>
                <c:pt idx="41932">
                  <c:v>41.932000000000016</c:v>
                </c:pt>
                <c:pt idx="41933">
                  <c:v>41.932999999999993</c:v>
                </c:pt>
                <c:pt idx="41934">
                  <c:v>41.934000000000026</c:v>
                </c:pt>
                <c:pt idx="41935">
                  <c:v>41.935000000000002</c:v>
                </c:pt>
                <c:pt idx="41936">
                  <c:v>41.936000000000035</c:v>
                </c:pt>
                <c:pt idx="41937">
                  <c:v>41.937000000000012</c:v>
                </c:pt>
                <c:pt idx="41938">
                  <c:v>41.938000000000045</c:v>
                </c:pt>
                <c:pt idx="41939">
                  <c:v>41.939000000000021</c:v>
                </c:pt>
                <c:pt idx="41940">
                  <c:v>41.94</c:v>
                </c:pt>
                <c:pt idx="41941">
                  <c:v>41.941000000000031</c:v>
                </c:pt>
                <c:pt idx="41942">
                  <c:v>41.942000000000007</c:v>
                </c:pt>
                <c:pt idx="41943">
                  <c:v>41.94300000000004</c:v>
                </c:pt>
                <c:pt idx="41944">
                  <c:v>41.944000000000017</c:v>
                </c:pt>
                <c:pt idx="41945">
                  <c:v>41.944999999999993</c:v>
                </c:pt>
                <c:pt idx="41946">
                  <c:v>41.946000000000026</c:v>
                </c:pt>
                <c:pt idx="41947">
                  <c:v>41.947000000000003</c:v>
                </c:pt>
                <c:pt idx="41948">
                  <c:v>41.948000000000036</c:v>
                </c:pt>
                <c:pt idx="41949">
                  <c:v>41.949000000000012</c:v>
                </c:pt>
                <c:pt idx="41950">
                  <c:v>41.950000000000045</c:v>
                </c:pt>
                <c:pt idx="41951">
                  <c:v>41.951000000000022</c:v>
                </c:pt>
                <c:pt idx="41952">
                  <c:v>41.951999999999998</c:v>
                </c:pt>
                <c:pt idx="41953">
                  <c:v>41.953000000000031</c:v>
                </c:pt>
                <c:pt idx="41954">
                  <c:v>41.954000000000008</c:v>
                </c:pt>
                <c:pt idx="41955">
                  <c:v>41.955000000000041</c:v>
                </c:pt>
                <c:pt idx="41956">
                  <c:v>41.956000000000017</c:v>
                </c:pt>
                <c:pt idx="41957">
                  <c:v>41.956999999999994</c:v>
                </c:pt>
                <c:pt idx="41958">
                  <c:v>41.958000000000027</c:v>
                </c:pt>
                <c:pt idx="41959">
                  <c:v>41.959000000000003</c:v>
                </c:pt>
                <c:pt idx="41960">
                  <c:v>41.960000000000036</c:v>
                </c:pt>
                <c:pt idx="41961">
                  <c:v>41.961000000000013</c:v>
                </c:pt>
                <c:pt idx="41962">
                  <c:v>41.962000000000046</c:v>
                </c:pt>
                <c:pt idx="41963">
                  <c:v>41.963000000000022</c:v>
                </c:pt>
                <c:pt idx="41964">
                  <c:v>41.963999999999999</c:v>
                </c:pt>
                <c:pt idx="41965">
                  <c:v>41.965000000000032</c:v>
                </c:pt>
                <c:pt idx="41966">
                  <c:v>41.966000000000008</c:v>
                </c:pt>
                <c:pt idx="41967">
                  <c:v>41.967000000000041</c:v>
                </c:pt>
                <c:pt idx="41968">
                  <c:v>41.968000000000018</c:v>
                </c:pt>
                <c:pt idx="41969">
                  <c:v>41.968999999999994</c:v>
                </c:pt>
                <c:pt idx="41970">
                  <c:v>41.970000000000027</c:v>
                </c:pt>
                <c:pt idx="41971">
                  <c:v>41.971000000000004</c:v>
                </c:pt>
                <c:pt idx="41972">
                  <c:v>41.972000000000037</c:v>
                </c:pt>
                <c:pt idx="41973">
                  <c:v>41.973000000000013</c:v>
                </c:pt>
                <c:pt idx="41974">
                  <c:v>41.974000000000046</c:v>
                </c:pt>
                <c:pt idx="41975">
                  <c:v>41.975000000000023</c:v>
                </c:pt>
                <c:pt idx="41976">
                  <c:v>41.975999999999999</c:v>
                </c:pt>
                <c:pt idx="41977">
                  <c:v>41.977000000000032</c:v>
                </c:pt>
                <c:pt idx="41978">
                  <c:v>41.978000000000009</c:v>
                </c:pt>
                <c:pt idx="41979">
                  <c:v>41.979000000000042</c:v>
                </c:pt>
                <c:pt idx="41980">
                  <c:v>41.980000000000018</c:v>
                </c:pt>
                <c:pt idx="41981">
                  <c:v>41.980999999999995</c:v>
                </c:pt>
                <c:pt idx="41982">
                  <c:v>41.982000000000028</c:v>
                </c:pt>
                <c:pt idx="41983">
                  <c:v>41.983000000000004</c:v>
                </c:pt>
                <c:pt idx="41984">
                  <c:v>41.984000000000037</c:v>
                </c:pt>
                <c:pt idx="41985">
                  <c:v>41.985000000000014</c:v>
                </c:pt>
                <c:pt idx="41986">
                  <c:v>41.98599999999999</c:v>
                </c:pt>
                <c:pt idx="41987">
                  <c:v>41.987000000000023</c:v>
                </c:pt>
                <c:pt idx="41988">
                  <c:v>41.988</c:v>
                </c:pt>
                <c:pt idx="41989">
                  <c:v>41.989000000000033</c:v>
                </c:pt>
                <c:pt idx="41990">
                  <c:v>41.990000000000009</c:v>
                </c:pt>
                <c:pt idx="41991">
                  <c:v>41.991000000000042</c:v>
                </c:pt>
                <c:pt idx="41992">
                  <c:v>41.992000000000019</c:v>
                </c:pt>
                <c:pt idx="41993">
                  <c:v>41.992999999999995</c:v>
                </c:pt>
                <c:pt idx="41994">
                  <c:v>41.994000000000028</c:v>
                </c:pt>
                <c:pt idx="41995">
                  <c:v>41.995000000000005</c:v>
                </c:pt>
                <c:pt idx="41996">
                  <c:v>41.996000000000038</c:v>
                </c:pt>
                <c:pt idx="41997">
                  <c:v>41.997000000000014</c:v>
                </c:pt>
                <c:pt idx="41998">
                  <c:v>41.99799999999999</c:v>
                </c:pt>
                <c:pt idx="41999">
                  <c:v>41.999000000000024</c:v>
                </c:pt>
                <c:pt idx="42000">
                  <c:v>42</c:v>
                </c:pt>
                <c:pt idx="42001">
                  <c:v>42.001000000000033</c:v>
                </c:pt>
                <c:pt idx="42002">
                  <c:v>42.00200000000001</c:v>
                </c:pt>
                <c:pt idx="42003">
                  <c:v>42.003000000000043</c:v>
                </c:pt>
                <c:pt idx="42004">
                  <c:v>42.004000000000019</c:v>
                </c:pt>
                <c:pt idx="42005">
                  <c:v>42.004999999999995</c:v>
                </c:pt>
                <c:pt idx="42006">
                  <c:v>42.006000000000029</c:v>
                </c:pt>
                <c:pt idx="42007">
                  <c:v>42.007000000000005</c:v>
                </c:pt>
                <c:pt idx="42008">
                  <c:v>42.008000000000038</c:v>
                </c:pt>
                <c:pt idx="42009">
                  <c:v>42.009000000000015</c:v>
                </c:pt>
                <c:pt idx="42010">
                  <c:v>42.009999999999991</c:v>
                </c:pt>
                <c:pt idx="42011">
                  <c:v>42.011000000000024</c:v>
                </c:pt>
                <c:pt idx="42012">
                  <c:v>42.012</c:v>
                </c:pt>
                <c:pt idx="42013">
                  <c:v>42.013000000000034</c:v>
                </c:pt>
                <c:pt idx="42014">
                  <c:v>42.01400000000001</c:v>
                </c:pt>
                <c:pt idx="42015">
                  <c:v>42.015000000000043</c:v>
                </c:pt>
                <c:pt idx="42016">
                  <c:v>42.01600000000002</c:v>
                </c:pt>
                <c:pt idx="42017">
                  <c:v>42.016999999999996</c:v>
                </c:pt>
                <c:pt idx="42018">
                  <c:v>42.018000000000029</c:v>
                </c:pt>
                <c:pt idx="42019">
                  <c:v>42.019000000000005</c:v>
                </c:pt>
                <c:pt idx="42020">
                  <c:v>42.020000000000039</c:v>
                </c:pt>
                <c:pt idx="42021">
                  <c:v>42.021000000000015</c:v>
                </c:pt>
                <c:pt idx="42022">
                  <c:v>42.021999999999991</c:v>
                </c:pt>
                <c:pt idx="42023">
                  <c:v>42.023000000000025</c:v>
                </c:pt>
                <c:pt idx="42024">
                  <c:v>42.024000000000001</c:v>
                </c:pt>
                <c:pt idx="42025">
                  <c:v>42.025000000000034</c:v>
                </c:pt>
                <c:pt idx="42026">
                  <c:v>42.02600000000001</c:v>
                </c:pt>
                <c:pt idx="42027">
                  <c:v>42.027000000000044</c:v>
                </c:pt>
                <c:pt idx="42028">
                  <c:v>42.02800000000002</c:v>
                </c:pt>
                <c:pt idx="42029">
                  <c:v>42.028999999999996</c:v>
                </c:pt>
                <c:pt idx="42030">
                  <c:v>42.03000000000003</c:v>
                </c:pt>
                <c:pt idx="42031">
                  <c:v>42.031000000000006</c:v>
                </c:pt>
                <c:pt idx="42032">
                  <c:v>42.032000000000039</c:v>
                </c:pt>
                <c:pt idx="42033">
                  <c:v>42.033000000000015</c:v>
                </c:pt>
                <c:pt idx="42034">
                  <c:v>42.033999999999992</c:v>
                </c:pt>
                <c:pt idx="42035">
                  <c:v>42.035000000000025</c:v>
                </c:pt>
                <c:pt idx="42036">
                  <c:v>42.036000000000001</c:v>
                </c:pt>
                <c:pt idx="42037">
                  <c:v>42.037000000000035</c:v>
                </c:pt>
                <c:pt idx="42038">
                  <c:v>42.038000000000011</c:v>
                </c:pt>
                <c:pt idx="42039">
                  <c:v>42.039000000000044</c:v>
                </c:pt>
                <c:pt idx="42040">
                  <c:v>42.04000000000002</c:v>
                </c:pt>
                <c:pt idx="42041">
                  <c:v>42.040999999999997</c:v>
                </c:pt>
                <c:pt idx="42042">
                  <c:v>42.04200000000003</c:v>
                </c:pt>
                <c:pt idx="42043">
                  <c:v>42.043000000000006</c:v>
                </c:pt>
                <c:pt idx="42044">
                  <c:v>42.04400000000004</c:v>
                </c:pt>
                <c:pt idx="42045">
                  <c:v>42.045000000000016</c:v>
                </c:pt>
                <c:pt idx="42046">
                  <c:v>42.045999999999992</c:v>
                </c:pt>
                <c:pt idx="42047">
                  <c:v>42.047000000000025</c:v>
                </c:pt>
                <c:pt idx="42048">
                  <c:v>42.048000000000002</c:v>
                </c:pt>
                <c:pt idx="42049">
                  <c:v>42.049000000000035</c:v>
                </c:pt>
                <c:pt idx="42050">
                  <c:v>42.050000000000011</c:v>
                </c:pt>
                <c:pt idx="42051">
                  <c:v>42.051000000000045</c:v>
                </c:pt>
                <c:pt idx="42052">
                  <c:v>42.052000000000021</c:v>
                </c:pt>
                <c:pt idx="42053">
                  <c:v>42.052999999999997</c:v>
                </c:pt>
                <c:pt idx="42054">
                  <c:v>42.05400000000003</c:v>
                </c:pt>
                <c:pt idx="42055">
                  <c:v>42.055000000000007</c:v>
                </c:pt>
                <c:pt idx="42056">
                  <c:v>42.05600000000004</c:v>
                </c:pt>
                <c:pt idx="42057">
                  <c:v>42.057000000000016</c:v>
                </c:pt>
                <c:pt idx="42058">
                  <c:v>42.057999999999993</c:v>
                </c:pt>
                <c:pt idx="42059">
                  <c:v>42.059000000000026</c:v>
                </c:pt>
                <c:pt idx="42060">
                  <c:v>42.06</c:v>
                </c:pt>
                <c:pt idx="42061">
                  <c:v>42.061000000000035</c:v>
                </c:pt>
                <c:pt idx="42062">
                  <c:v>42.062000000000012</c:v>
                </c:pt>
                <c:pt idx="42063">
                  <c:v>42.063000000000045</c:v>
                </c:pt>
                <c:pt idx="42064">
                  <c:v>42.064000000000021</c:v>
                </c:pt>
                <c:pt idx="42065">
                  <c:v>42.064999999999998</c:v>
                </c:pt>
                <c:pt idx="42066">
                  <c:v>42.066000000000031</c:v>
                </c:pt>
                <c:pt idx="42067">
                  <c:v>42.067000000000007</c:v>
                </c:pt>
                <c:pt idx="42068">
                  <c:v>42.06800000000004</c:v>
                </c:pt>
                <c:pt idx="42069">
                  <c:v>42.069000000000017</c:v>
                </c:pt>
                <c:pt idx="42070">
                  <c:v>42.069999999999993</c:v>
                </c:pt>
                <c:pt idx="42071">
                  <c:v>42.071000000000026</c:v>
                </c:pt>
                <c:pt idx="42072">
                  <c:v>42.072000000000003</c:v>
                </c:pt>
                <c:pt idx="42073">
                  <c:v>42.073000000000036</c:v>
                </c:pt>
                <c:pt idx="42074">
                  <c:v>42.074000000000012</c:v>
                </c:pt>
                <c:pt idx="42075">
                  <c:v>42.075000000000045</c:v>
                </c:pt>
                <c:pt idx="42076">
                  <c:v>42.076000000000022</c:v>
                </c:pt>
                <c:pt idx="42077">
                  <c:v>42.076999999999998</c:v>
                </c:pt>
                <c:pt idx="42078">
                  <c:v>42.078000000000031</c:v>
                </c:pt>
                <c:pt idx="42079">
                  <c:v>42.079000000000008</c:v>
                </c:pt>
                <c:pt idx="42080">
                  <c:v>42.080000000000041</c:v>
                </c:pt>
                <c:pt idx="42081">
                  <c:v>42.081000000000017</c:v>
                </c:pt>
                <c:pt idx="42082">
                  <c:v>42.081999999999994</c:v>
                </c:pt>
                <c:pt idx="42083">
                  <c:v>42.083000000000027</c:v>
                </c:pt>
                <c:pt idx="42084">
                  <c:v>42.084000000000003</c:v>
                </c:pt>
                <c:pt idx="42085">
                  <c:v>42.085000000000036</c:v>
                </c:pt>
                <c:pt idx="42086">
                  <c:v>42.086000000000013</c:v>
                </c:pt>
                <c:pt idx="42087">
                  <c:v>42.087000000000046</c:v>
                </c:pt>
                <c:pt idx="42088">
                  <c:v>42.088000000000022</c:v>
                </c:pt>
                <c:pt idx="42089">
                  <c:v>42.088999999999999</c:v>
                </c:pt>
                <c:pt idx="42090">
                  <c:v>42.090000000000032</c:v>
                </c:pt>
                <c:pt idx="42091">
                  <c:v>42.091000000000008</c:v>
                </c:pt>
                <c:pt idx="42092">
                  <c:v>42.092000000000041</c:v>
                </c:pt>
                <c:pt idx="42093">
                  <c:v>42.093000000000018</c:v>
                </c:pt>
                <c:pt idx="42094">
                  <c:v>42.093999999999994</c:v>
                </c:pt>
                <c:pt idx="42095">
                  <c:v>42.095000000000027</c:v>
                </c:pt>
                <c:pt idx="42096">
                  <c:v>42.096000000000004</c:v>
                </c:pt>
                <c:pt idx="42097">
                  <c:v>42.097000000000037</c:v>
                </c:pt>
                <c:pt idx="42098">
                  <c:v>42.098000000000013</c:v>
                </c:pt>
                <c:pt idx="42099">
                  <c:v>42.099000000000046</c:v>
                </c:pt>
                <c:pt idx="42100">
                  <c:v>42.100000000000023</c:v>
                </c:pt>
                <c:pt idx="42101">
                  <c:v>42.100999999999999</c:v>
                </c:pt>
                <c:pt idx="42102">
                  <c:v>42.102000000000032</c:v>
                </c:pt>
                <c:pt idx="42103">
                  <c:v>42.103000000000009</c:v>
                </c:pt>
                <c:pt idx="42104">
                  <c:v>42.104000000000042</c:v>
                </c:pt>
                <c:pt idx="42105">
                  <c:v>42.105000000000018</c:v>
                </c:pt>
                <c:pt idx="42106">
                  <c:v>42.105999999999995</c:v>
                </c:pt>
                <c:pt idx="42107">
                  <c:v>42.107000000000028</c:v>
                </c:pt>
                <c:pt idx="42108">
                  <c:v>42.108000000000004</c:v>
                </c:pt>
                <c:pt idx="42109">
                  <c:v>42.109000000000037</c:v>
                </c:pt>
                <c:pt idx="42110">
                  <c:v>42.110000000000014</c:v>
                </c:pt>
                <c:pt idx="42111">
                  <c:v>42.11099999999999</c:v>
                </c:pt>
                <c:pt idx="42112">
                  <c:v>42.112000000000023</c:v>
                </c:pt>
                <c:pt idx="42113">
                  <c:v>42.113</c:v>
                </c:pt>
                <c:pt idx="42114">
                  <c:v>42.114000000000033</c:v>
                </c:pt>
                <c:pt idx="42115">
                  <c:v>42.115000000000009</c:v>
                </c:pt>
                <c:pt idx="42116">
                  <c:v>42.116000000000042</c:v>
                </c:pt>
                <c:pt idx="42117">
                  <c:v>42.117000000000019</c:v>
                </c:pt>
                <c:pt idx="42118">
                  <c:v>42.117999999999995</c:v>
                </c:pt>
                <c:pt idx="42119">
                  <c:v>42.119000000000028</c:v>
                </c:pt>
                <c:pt idx="42120">
                  <c:v>42.120000000000005</c:v>
                </c:pt>
                <c:pt idx="42121">
                  <c:v>42.121000000000038</c:v>
                </c:pt>
                <c:pt idx="42122">
                  <c:v>42.122000000000014</c:v>
                </c:pt>
                <c:pt idx="42123">
                  <c:v>42.12299999999999</c:v>
                </c:pt>
                <c:pt idx="42124">
                  <c:v>42.124000000000024</c:v>
                </c:pt>
                <c:pt idx="42125">
                  <c:v>42.125</c:v>
                </c:pt>
                <c:pt idx="42126">
                  <c:v>42.126000000000033</c:v>
                </c:pt>
                <c:pt idx="42127">
                  <c:v>42.12700000000001</c:v>
                </c:pt>
                <c:pt idx="42128">
                  <c:v>42.128000000000043</c:v>
                </c:pt>
                <c:pt idx="42129">
                  <c:v>42.129000000000019</c:v>
                </c:pt>
                <c:pt idx="42130">
                  <c:v>42.129999999999995</c:v>
                </c:pt>
                <c:pt idx="42131">
                  <c:v>42.131000000000029</c:v>
                </c:pt>
                <c:pt idx="42132">
                  <c:v>42.132000000000005</c:v>
                </c:pt>
                <c:pt idx="42133">
                  <c:v>42.133000000000038</c:v>
                </c:pt>
                <c:pt idx="42134">
                  <c:v>42.134000000000015</c:v>
                </c:pt>
                <c:pt idx="42135">
                  <c:v>42.134999999999991</c:v>
                </c:pt>
                <c:pt idx="42136">
                  <c:v>42.136000000000024</c:v>
                </c:pt>
                <c:pt idx="42137">
                  <c:v>42.137</c:v>
                </c:pt>
                <c:pt idx="42138">
                  <c:v>42.138000000000034</c:v>
                </c:pt>
                <c:pt idx="42139">
                  <c:v>42.13900000000001</c:v>
                </c:pt>
                <c:pt idx="42140">
                  <c:v>42.140000000000043</c:v>
                </c:pt>
                <c:pt idx="42141">
                  <c:v>42.14100000000002</c:v>
                </c:pt>
                <c:pt idx="42142">
                  <c:v>42.141999999999996</c:v>
                </c:pt>
                <c:pt idx="42143">
                  <c:v>42.143000000000029</c:v>
                </c:pt>
                <c:pt idx="42144">
                  <c:v>42.144000000000005</c:v>
                </c:pt>
                <c:pt idx="42145">
                  <c:v>42.145000000000039</c:v>
                </c:pt>
                <c:pt idx="42146">
                  <c:v>42.146000000000015</c:v>
                </c:pt>
                <c:pt idx="42147">
                  <c:v>42.146999999999991</c:v>
                </c:pt>
                <c:pt idx="42148">
                  <c:v>42.148000000000025</c:v>
                </c:pt>
                <c:pt idx="42149">
                  <c:v>42.149000000000001</c:v>
                </c:pt>
                <c:pt idx="42150">
                  <c:v>42.150000000000034</c:v>
                </c:pt>
                <c:pt idx="42151">
                  <c:v>42.15100000000001</c:v>
                </c:pt>
                <c:pt idx="42152">
                  <c:v>42.152000000000044</c:v>
                </c:pt>
                <c:pt idx="42153">
                  <c:v>42.15300000000002</c:v>
                </c:pt>
                <c:pt idx="42154">
                  <c:v>42.153999999999996</c:v>
                </c:pt>
                <c:pt idx="42155">
                  <c:v>42.15500000000003</c:v>
                </c:pt>
                <c:pt idx="42156">
                  <c:v>42.156000000000006</c:v>
                </c:pt>
                <c:pt idx="42157">
                  <c:v>42.157000000000039</c:v>
                </c:pt>
                <c:pt idx="42158">
                  <c:v>42.158000000000015</c:v>
                </c:pt>
                <c:pt idx="42159">
                  <c:v>42.158999999999992</c:v>
                </c:pt>
                <c:pt idx="42160">
                  <c:v>42.160000000000025</c:v>
                </c:pt>
                <c:pt idx="42161">
                  <c:v>42.161000000000001</c:v>
                </c:pt>
                <c:pt idx="42162">
                  <c:v>42.162000000000035</c:v>
                </c:pt>
                <c:pt idx="42163">
                  <c:v>42.163000000000011</c:v>
                </c:pt>
                <c:pt idx="42164">
                  <c:v>42.164000000000044</c:v>
                </c:pt>
                <c:pt idx="42165">
                  <c:v>42.16500000000002</c:v>
                </c:pt>
                <c:pt idx="42166">
                  <c:v>42.165999999999997</c:v>
                </c:pt>
                <c:pt idx="42167">
                  <c:v>42.16700000000003</c:v>
                </c:pt>
                <c:pt idx="42168">
                  <c:v>42.168000000000006</c:v>
                </c:pt>
                <c:pt idx="42169">
                  <c:v>42.16900000000004</c:v>
                </c:pt>
                <c:pt idx="42170">
                  <c:v>42.170000000000016</c:v>
                </c:pt>
                <c:pt idx="42171">
                  <c:v>42.170999999999992</c:v>
                </c:pt>
                <c:pt idx="42172">
                  <c:v>42.172000000000025</c:v>
                </c:pt>
                <c:pt idx="42173">
                  <c:v>42.173000000000002</c:v>
                </c:pt>
                <c:pt idx="42174">
                  <c:v>42.174000000000035</c:v>
                </c:pt>
                <c:pt idx="42175">
                  <c:v>42.175000000000011</c:v>
                </c:pt>
                <c:pt idx="42176">
                  <c:v>42.176000000000045</c:v>
                </c:pt>
                <c:pt idx="42177">
                  <c:v>42.177000000000021</c:v>
                </c:pt>
                <c:pt idx="42178">
                  <c:v>42.177999999999997</c:v>
                </c:pt>
                <c:pt idx="42179">
                  <c:v>42.17900000000003</c:v>
                </c:pt>
                <c:pt idx="42180">
                  <c:v>42.180000000000007</c:v>
                </c:pt>
                <c:pt idx="42181">
                  <c:v>42.18100000000004</c:v>
                </c:pt>
                <c:pt idx="42182">
                  <c:v>42.182000000000016</c:v>
                </c:pt>
                <c:pt idx="42183">
                  <c:v>42.182999999999993</c:v>
                </c:pt>
                <c:pt idx="42184">
                  <c:v>42.184000000000026</c:v>
                </c:pt>
                <c:pt idx="42185">
                  <c:v>42.185000000000002</c:v>
                </c:pt>
                <c:pt idx="42186">
                  <c:v>42.186000000000035</c:v>
                </c:pt>
                <c:pt idx="42187">
                  <c:v>42.187000000000012</c:v>
                </c:pt>
                <c:pt idx="42188">
                  <c:v>42.188000000000045</c:v>
                </c:pt>
                <c:pt idx="42189">
                  <c:v>42.189000000000021</c:v>
                </c:pt>
                <c:pt idx="42190">
                  <c:v>42.19</c:v>
                </c:pt>
                <c:pt idx="42191">
                  <c:v>42.191000000000031</c:v>
                </c:pt>
                <c:pt idx="42192">
                  <c:v>42.192000000000007</c:v>
                </c:pt>
                <c:pt idx="42193">
                  <c:v>42.19300000000004</c:v>
                </c:pt>
                <c:pt idx="42194">
                  <c:v>42.194000000000017</c:v>
                </c:pt>
                <c:pt idx="42195">
                  <c:v>42.194999999999993</c:v>
                </c:pt>
                <c:pt idx="42196">
                  <c:v>42.196000000000026</c:v>
                </c:pt>
                <c:pt idx="42197">
                  <c:v>42.197000000000003</c:v>
                </c:pt>
                <c:pt idx="42198">
                  <c:v>42.198000000000036</c:v>
                </c:pt>
                <c:pt idx="42199">
                  <c:v>42.199000000000012</c:v>
                </c:pt>
                <c:pt idx="42200">
                  <c:v>42.200000000000045</c:v>
                </c:pt>
                <c:pt idx="42201">
                  <c:v>42.201000000000022</c:v>
                </c:pt>
                <c:pt idx="42202">
                  <c:v>42.201999999999998</c:v>
                </c:pt>
                <c:pt idx="42203">
                  <c:v>42.203000000000031</c:v>
                </c:pt>
                <c:pt idx="42204">
                  <c:v>42.204000000000008</c:v>
                </c:pt>
                <c:pt idx="42205">
                  <c:v>42.205000000000041</c:v>
                </c:pt>
                <c:pt idx="42206">
                  <c:v>42.206000000000017</c:v>
                </c:pt>
                <c:pt idx="42207">
                  <c:v>42.206999999999994</c:v>
                </c:pt>
                <c:pt idx="42208">
                  <c:v>42.208000000000027</c:v>
                </c:pt>
                <c:pt idx="42209">
                  <c:v>42.209000000000003</c:v>
                </c:pt>
                <c:pt idx="42210">
                  <c:v>42.210000000000036</c:v>
                </c:pt>
                <c:pt idx="42211">
                  <c:v>42.211000000000013</c:v>
                </c:pt>
                <c:pt idx="42212">
                  <c:v>42.212000000000046</c:v>
                </c:pt>
                <c:pt idx="42213">
                  <c:v>42.213000000000022</c:v>
                </c:pt>
                <c:pt idx="42214">
                  <c:v>42.213999999999999</c:v>
                </c:pt>
                <c:pt idx="42215">
                  <c:v>42.215000000000032</c:v>
                </c:pt>
                <c:pt idx="42216">
                  <c:v>42.216000000000008</c:v>
                </c:pt>
                <c:pt idx="42217">
                  <c:v>42.217000000000041</c:v>
                </c:pt>
                <c:pt idx="42218">
                  <c:v>42.218000000000018</c:v>
                </c:pt>
                <c:pt idx="42219">
                  <c:v>42.218999999999994</c:v>
                </c:pt>
                <c:pt idx="42220">
                  <c:v>42.220000000000027</c:v>
                </c:pt>
                <c:pt idx="42221">
                  <c:v>42.221000000000004</c:v>
                </c:pt>
                <c:pt idx="42222">
                  <c:v>42.222000000000037</c:v>
                </c:pt>
                <c:pt idx="42223">
                  <c:v>42.223000000000013</c:v>
                </c:pt>
                <c:pt idx="42224">
                  <c:v>42.224000000000046</c:v>
                </c:pt>
                <c:pt idx="42225">
                  <c:v>42.225000000000023</c:v>
                </c:pt>
                <c:pt idx="42226">
                  <c:v>42.225999999999999</c:v>
                </c:pt>
                <c:pt idx="42227">
                  <c:v>42.227000000000032</c:v>
                </c:pt>
                <c:pt idx="42228">
                  <c:v>42.228000000000009</c:v>
                </c:pt>
                <c:pt idx="42229">
                  <c:v>42.229000000000042</c:v>
                </c:pt>
                <c:pt idx="42230">
                  <c:v>42.230000000000018</c:v>
                </c:pt>
                <c:pt idx="42231">
                  <c:v>42.230999999999995</c:v>
                </c:pt>
                <c:pt idx="42232">
                  <c:v>42.232000000000028</c:v>
                </c:pt>
                <c:pt idx="42233">
                  <c:v>42.233000000000004</c:v>
                </c:pt>
                <c:pt idx="42234">
                  <c:v>42.234000000000037</c:v>
                </c:pt>
                <c:pt idx="42235">
                  <c:v>42.235000000000014</c:v>
                </c:pt>
                <c:pt idx="42236">
                  <c:v>42.23599999999999</c:v>
                </c:pt>
                <c:pt idx="42237">
                  <c:v>42.237000000000023</c:v>
                </c:pt>
                <c:pt idx="42238">
                  <c:v>42.238</c:v>
                </c:pt>
                <c:pt idx="42239">
                  <c:v>42.239000000000033</c:v>
                </c:pt>
                <c:pt idx="42240">
                  <c:v>42.240000000000009</c:v>
                </c:pt>
                <c:pt idx="42241">
                  <c:v>42.241000000000042</c:v>
                </c:pt>
                <c:pt idx="42242">
                  <c:v>42.242000000000019</c:v>
                </c:pt>
                <c:pt idx="42243">
                  <c:v>42.242999999999995</c:v>
                </c:pt>
                <c:pt idx="42244">
                  <c:v>42.244000000000028</c:v>
                </c:pt>
                <c:pt idx="42245">
                  <c:v>42.245000000000005</c:v>
                </c:pt>
                <c:pt idx="42246">
                  <c:v>42.246000000000038</c:v>
                </c:pt>
                <c:pt idx="42247">
                  <c:v>42.247000000000014</c:v>
                </c:pt>
                <c:pt idx="42248">
                  <c:v>42.24799999999999</c:v>
                </c:pt>
                <c:pt idx="42249">
                  <c:v>42.249000000000024</c:v>
                </c:pt>
                <c:pt idx="42250">
                  <c:v>42.25</c:v>
                </c:pt>
                <c:pt idx="42251">
                  <c:v>42.251000000000033</c:v>
                </c:pt>
                <c:pt idx="42252">
                  <c:v>42.25200000000001</c:v>
                </c:pt>
                <c:pt idx="42253">
                  <c:v>42.253000000000043</c:v>
                </c:pt>
                <c:pt idx="42254">
                  <c:v>42.254000000000019</c:v>
                </c:pt>
                <c:pt idx="42255">
                  <c:v>42.254999999999995</c:v>
                </c:pt>
                <c:pt idx="42256">
                  <c:v>42.256000000000029</c:v>
                </c:pt>
                <c:pt idx="42257">
                  <c:v>42.257000000000005</c:v>
                </c:pt>
                <c:pt idx="42258">
                  <c:v>42.258000000000038</c:v>
                </c:pt>
                <c:pt idx="42259">
                  <c:v>42.259000000000015</c:v>
                </c:pt>
                <c:pt idx="42260">
                  <c:v>42.259999999999991</c:v>
                </c:pt>
                <c:pt idx="42261">
                  <c:v>42.261000000000024</c:v>
                </c:pt>
                <c:pt idx="42262">
                  <c:v>42.262</c:v>
                </c:pt>
                <c:pt idx="42263">
                  <c:v>42.263000000000034</c:v>
                </c:pt>
                <c:pt idx="42264">
                  <c:v>42.26400000000001</c:v>
                </c:pt>
                <c:pt idx="42265">
                  <c:v>42.265000000000043</c:v>
                </c:pt>
                <c:pt idx="42266">
                  <c:v>42.26600000000002</c:v>
                </c:pt>
                <c:pt idx="42267">
                  <c:v>42.266999999999996</c:v>
                </c:pt>
                <c:pt idx="42268">
                  <c:v>42.268000000000029</c:v>
                </c:pt>
                <c:pt idx="42269">
                  <c:v>42.269000000000005</c:v>
                </c:pt>
                <c:pt idx="42270">
                  <c:v>42.270000000000039</c:v>
                </c:pt>
                <c:pt idx="42271">
                  <c:v>42.271000000000015</c:v>
                </c:pt>
                <c:pt idx="42272">
                  <c:v>42.271999999999991</c:v>
                </c:pt>
                <c:pt idx="42273">
                  <c:v>42.273000000000025</c:v>
                </c:pt>
                <c:pt idx="42274">
                  <c:v>42.274000000000001</c:v>
                </c:pt>
                <c:pt idx="42275">
                  <c:v>42.275000000000034</c:v>
                </c:pt>
                <c:pt idx="42276">
                  <c:v>42.27600000000001</c:v>
                </c:pt>
                <c:pt idx="42277">
                  <c:v>42.277000000000044</c:v>
                </c:pt>
                <c:pt idx="42278">
                  <c:v>42.27800000000002</c:v>
                </c:pt>
                <c:pt idx="42279">
                  <c:v>42.278999999999996</c:v>
                </c:pt>
                <c:pt idx="42280">
                  <c:v>42.28000000000003</c:v>
                </c:pt>
                <c:pt idx="42281">
                  <c:v>42.281000000000006</c:v>
                </c:pt>
                <c:pt idx="42282">
                  <c:v>42.282000000000039</c:v>
                </c:pt>
                <c:pt idx="42283">
                  <c:v>42.283000000000015</c:v>
                </c:pt>
                <c:pt idx="42284">
                  <c:v>42.283999999999992</c:v>
                </c:pt>
                <c:pt idx="42285">
                  <c:v>42.285000000000025</c:v>
                </c:pt>
                <c:pt idx="42286">
                  <c:v>42.286000000000001</c:v>
                </c:pt>
                <c:pt idx="42287">
                  <c:v>42.287000000000035</c:v>
                </c:pt>
                <c:pt idx="42288">
                  <c:v>42.288000000000011</c:v>
                </c:pt>
                <c:pt idx="42289">
                  <c:v>42.289000000000044</c:v>
                </c:pt>
                <c:pt idx="42290">
                  <c:v>42.29000000000002</c:v>
                </c:pt>
                <c:pt idx="42291">
                  <c:v>42.290999999999997</c:v>
                </c:pt>
                <c:pt idx="42292">
                  <c:v>42.29200000000003</c:v>
                </c:pt>
                <c:pt idx="42293">
                  <c:v>42.293000000000006</c:v>
                </c:pt>
                <c:pt idx="42294">
                  <c:v>42.29400000000004</c:v>
                </c:pt>
                <c:pt idx="42295">
                  <c:v>42.295000000000016</c:v>
                </c:pt>
                <c:pt idx="42296">
                  <c:v>42.295999999999992</c:v>
                </c:pt>
                <c:pt idx="42297">
                  <c:v>42.297000000000025</c:v>
                </c:pt>
                <c:pt idx="42298">
                  <c:v>42.298000000000002</c:v>
                </c:pt>
                <c:pt idx="42299">
                  <c:v>42.299000000000035</c:v>
                </c:pt>
                <c:pt idx="42300">
                  <c:v>42.300000000000011</c:v>
                </c:pt>
                <c:pt idx="42301">
                  <c:v>42.301000000000045</c:v>
                </c:pt>
                <c:pt idx="42302">
                  <c:v>42.302000000000021</c:v>
                </c:pt>
                <c:pt idx="42303">
                  <c:v>42.302999999999997</c:v>
                </c:pt>
                <c:pt idx="42304">
                  <c:v>42.30400000000003</c:v>
                </c:pt>
                <c:pt idx="42305">
                  <c:v>42.305000000000007</c:v>
                </c:pt>
                <c:pt idx="42306">
                  <c:v>42.30600000000004</c:v>
                </c:pt>
                <c:pt idx="42307">
                  <c:v>42.307000000000016</c:v>
                </c:pt>
                <c:pt idx="42308">
                  <c:v>42.307999999999993</c:v>
                </c:pt>
                <c:pt idx="42309">
                  <c:v>42.309000000000026</c:v>
                </c:pt>
                <c:pt idx="42310">
                  <c:v>42.31</c:v>
                </c:pt>
                <c:pt idx="42311">
                  <c:v>42.311000000000035</c:v>
                </c:pt>
                <c:pt idx="42312">
                  <c:v>42.312000000000012</c:v>
                </c:pt>
                <c:pt idx="42313">
                  <c:v>42.313000000000045</c:v>
                </c:pt>
                <c:pt idx="42314">
                  <c:v>42.314000000000021</c:v>
                </c:pt>
                <c:pt idx="42315">
                  <c:v>42.314999999999998</c:v>
                </c:pt>
                <c:pt idx="42316">
                  <c:v>42.316000000000031</c:v>
                </c:pt>
                <c:pt idx="42317">
                  <c:v>42.317000000000007</c:v>
                </c:pt>
                <c:pt idx="42318">
                  <c:v>42.31800000000004</c:v>
                </c:pt>
                <c:pt idx="42319">
                  <c:v>42.319000000000017</c:v>
                </c:pt>
                <c:pt idx="42320">
                  <c:v>42.319999999999993</c:v>
                </c:pt>
                <c:pt idx="42321">
                  <c:v>42.321000000000026</c:v>
                </c:pt>
                <c:pt idx="42322">
                  <c:v>42.322000000000003</c:v>
                </c:pt>
                <c:pt idx="42323">
                  <c:v>42.323000000000036</c:v>
                </c:pt>
                <c:pt idx="42324">
                  <c:v>42.324000000000012</c:v>
                </c:pt>
                <c:pt idx="42325">
                  <c:v>42.325000000000045</c:v>
                </c:pt>
                <c:pt idx="42326">
                  <c:v>42.326000000000022</c:v>
                </c:pt>
                <c:pt idx="42327">
                  <c:v>42.326999999999998</c:v>
                </c:pt>
                <c:pt idx="42328">
                  <c:v>42.328000000000031</c:v>
                </c:pt>
                <c:pt idx="42329">
                  <c:v>42.329000000000008</c:v>
                </c:pt>
                <c:pt idx="42330">
                  <c:v>42.330000000000041</c:v>
                </c:pt>
                <c:pt idx="42331">
                  <c:v>42.331000000000017</c:v>
                </c:pt>
                <c:pt idx="42332">
                  <c:v>42.331999999999994</c:v>
                </c:pt>
                <c:pt idx="42333">
                  <c:v>42.333000000000027</c:v>
                </c:pt>
                <c:pt idx="42334">
                  <c:v>42.334000000000003</c:v>
                </c:pt>
                <c:pt idx="42335">
                  <c:v>42.335000000000036</c:v>
                </c:pt>
                <c:pt idx="42336">
                  <c:v>42.336000000000013</c:v>
                </c:pt>
                <c:pt idx="42337">
                  <c:v>42.337000000000046</c:v>
                </c:pt>
                <c:pt idx="42338">
                  <c:v>42.338000000000022</c:v>
                </c:pt>
                <c:pt idx="42339">
                  <c:v>42.338999999999999</c:v>
                </c:pt>
                <c:pt idx="42340">
                  <c:v>42.340000000000032</c:v>
                </c:pt>
                <c:pt idx="42341">
                  <c:v>42.341000000000008</c:v>
                </c:pt>
                <c:pt idx="42342">
                  <c:v>42.342000000000041</c:v>
                </c:pt>
                <c:pt idx="42343">
                  <c:v>42.343000000000018</c:v>
                </c:pt>
                <c:pt idx="42344">
                  <c:v>42.343999999999994</c:v>
                </c:pt>
                <c:pt idx="42345">
                  <c:v>42.345000000000027</c:v>
                </c:pt>
                <c:pt idx="42346">
                  <c:v>42.346000000000004</c:v>
                </c:pt>
                <c:pt idx="42347">
                  <c:v>42.347000000000037</c:v>
                </c:pt>
                <c:pt idx="42348">
                  <c:v>42.348000000000013</c:v>
                </c:pt>
                <c:pt idx="42349">
                  <c:v>42.349000000000046</c:v>
                </c:pt>
                <c:pt idx="42350">
                  <c:v>42.350000000000023</c:v>
                </c:pt>
                <c:pt idx="42351">
                  <c:v>42.350999999999999</c:v>
                </c:pt>
                <c:pt idx="42352">
                  <c:v>42.352000000000032</c:v>
                </c:pt>
                <c:pt idx="42353">
                  <c:v>42.353000000000009</c:v>
                </c:pt>
                <c:pt idx="42354">
                  <c:v>42.354000000000042</c:v>
                </c:pt>
                <c:pt idx="42355">
                  <c:v>42.355000000000018</c:v>
                </c:pt>
                <c:pt idx="42356">
                  <c:v>42.355999999999995</c:v>
                </c:pt>
                <c:pt idx="42357">
                  <c:v>42.357000000000028</c:v>
                </c:pt>
                <c:pt idx="42358">
                  <c:v>42.358000000000004</c:v>
                </c:pt>
                <c:pt idx="42359">
                  <c:v>42.359000000000037</c:v>
                </c:pt>
                <c:pt idx="42360">
                  <c:v>42.360000000000014</c:v>
                </c:pt>
                <c:pt idx="42361">
                  <c:v>42.36099999999999</c:v>
                </c:pt>
                <c:pt idx="42362">
                  <c:v>42.362000000000023</c:v>
                </c:pt>
                <c:pt idx="42363">
                  <c:v>42.363</c:v>
                </c:pt>
                <c:pt idx="42364">
                  <c:v>42.364000000000033</c:v>
                </c:pt>
                <c:pt idx="42365">
                  <c:v>42.365000000000009</c:v>
                </c:pt>
                <c:pt idx="42366">
                  <c:v>42.366000000000042</c:v>
                </c:pt>
                <c:pt idx="42367">
                  <c:v>42.367000000000019</c:v>
                </c:pt>
                <c:pt idx="42368">
                  <c:v>42.367999999999995</c:v>
                </c:pt>
                <c:pt idx="42369">
                  <c:v>42.369000000000028</c:v>
                </c:pt>
                <c:pt idx="42370">
                  <c:v>42.370000000000005</c:v>
                </c:pt>
                <c:pt idx="42371">
                  <c:v>42.371000000000038</c:v>
                </c:pt>
                <c:pt idx="42372">
                  <c:v>42.372000000000014</c:v>
                </c:pt>
                <c:pt idx="42373">
                  <c:v>42.37299999999999</c:v>
                </c:pt>
                <c:pt idx="42374">
                  <c:v>42.374000000000024</c:v>
                </c:pt>
                <c:pt idx="42375">
                  <c:v>42.375</c:v>
                </c:pt>
                <c:pt idx="42376">
                  <c:v>42.376000000000033</c:v>
                </c:pt>
                <c:pt idx="42377">
                  <c:v>42.37700000000001</c:v>
                </c:pt>
                <c:pt idx="42378">
                  <c:v>42.378000000000043</c:v>
                </c:pt>
                <c:pt idx="42379">
                  <c:v>42.379000000000019</c:v>
                </c:pt>
                <c:pt idx="42380">
                  <c:v>42.379999999999995</c:v>
                </c:pt>
                <c:pt idx="42381">
                  <c:v>42.381000000000029</c:v>
                </c:pt>
                <c:pt idx="42382">
                  <c:v>42.382000000000005</c:v>
                </c:pt>
                <c:pt idx="42383">
                  <c:v>42.383000000000038</c:v>
                </c:pt>
                <c:pt idx="42384">
                  <c:v>42.384000000000015</c:v>
                </c:pt>
                <c:pt idx="42385">
                  <c:v>42.384999999999991</c:v>
                </c:pt>
                <c:pt idx="42386">
                  <c:v>42.386000000000024</c:v>
                </c:pt>
                <c:pt idx="42387">
                  <c:v>42.387</c:v>
                </c:pt>
                <c:pt idx="42388">
                  <c:v>42.388000000000034</c:v>
                </c:pt>
                <c:pt idx="42389">
                  <c:v>42.38900000000001</c:v>
                </c:pt>
                <c:pt idx="42390">
                  <c:v>42.390000000000043</c:v>
                </c:pt>
                <c:pt idx="42391">
                  <c:v>42.39100000000002</c:v>
                </c:pt>
                <c:pt idx="42392">
                  <c:v>42.391999999999996</c:v>
                </c:pt>
                <c:pt idx="42393">
                  <c:v>42.393000000000029</c:v>
                </c:pt>
                <c:pt idx="42394">
                  <c:v>42.394000000000005</c:v>
                </c:pt>
                <c:pt idx="42395">
                  <c:v>42.395000000000039</c:v>
                </c:pt>
                <c:pt idx="42396">
                  <c:v>42.396000000000015</c:v>
                </c:pt>
                <c:pt idx="42397">
                  <c:v>42.396999999999991</c:v>
                </c:pt>
                <c:pt idx="42398">
                  <c:v>42.398000000000025</c:v>
                </c:pt>
                <c:pt idx="42399">
                  <c:v>42.399000000000001</c:v>
                </c:pt>
                <c:pt idx="42400">
                  <c:v>42.400000000000034</c:v>
                </c:pt>
                <c:pt idx="42401">
                  <c:v>42.40100000000001</c:v>
                </c:pt>
                <c:pt idx="42402">
                  <c:v>42.402000000000044</c:v>
                </c:pt>
                <c:pt idx="42403">
                  <c:v>42.40300000000002</c:v>
                </c:pt>
                <c:pt idx="42404">
                  <c:v>42.403999999999996</c:v>
                </c:pt>
                <c:pt idx="42405">
                  <c:v>42.40500000000003</c:v>
                </c:pt>
                <c:pt idx="42406">
                  <c:v>42.406000000000006</c:v>
                </c:pt>
                <c:pt idx="42407">
                  <c:v>42.407000000000039</c:v>
                </c:pt>
                <c:pt idx="42408">
                  <c:v>42.408000000000015</c:v>
                </c:pt>
                <c:pt idx="42409">
                  <c:v>42.408999999999992</c:v>
                </c:pt>
                <c:pt idx="42410">
                  <c:v>42.410000000000025</c:v>
                </c:pt>
                <c:pt idx="42411">
                  <c:v>42.411000000000001</c:v>
                </c:pt>
                <c:pt idx="42412">
                  <c:v>42.412000000000035</c:v>
                </c:pt>
                <c:pt idx="42413">
                  <c:v>42.413000000000011</c:v>
                </c:pt>
                <c:pt idx="42414">
                  <c:v>42.414000000000044</c:v>
                </c:pt>
                <c:pt idx="42415">
                  <c:v>42.41500000000002</c:v>
                </c:pt>
                <c:pt idx="42416">
                  <c:v>42.415999999999997</c:v>
                </c:pt>
                <c:pt idx="42417">
                  <c:v>42.41700000000003</c:v>
                </c:pt>
                <c:pt idx="42418">
                  <c:v>42.418000000000006</c:v>
                </c:pt>
                <c:pt idx="42419">
                  <c:v>42.41900000000004</c:v>
                </c:pt>
                <c:pt idx="42420">
                  <c:v>42.420000000000016</c:v>
                </c:pt>
                <c:pt idx="42421">
                  <c:v>42.420999999999992</c:v>
                </c:pt>
                <c:pt idx="42422">
                  <c:v>42.422000000000025</c:v>
                </c:pt>
                <c:pt idx="42423">
                  <c:v>42.423000000000002</c:v>
                </c:pt>
                <c:pt idx="42424">
                  <c:v>42.424000000000035</c:v>
                </c:pt>
                <c:pt idx="42425">
                  <c:v>42.425000000000011</c:v>
                </c:pt>
                <c:pt idx="42426">
                  <c:v>42.426000000000045</c:v>
                </c:pt>
                <c:pt idx="42427">
                  <c:v>42.427000000000021</c:v>
                </c:pt>
                <c:pt idx="42428">
                  <c:v>42.427999999999997</c:v>
                </c:pt>
                <c:pt idx="42429">
                  <c:v>42.42900000000003</c:v>
                </c:pt>
                <c:pt idx="42430">
                  <c:v>42.430000000000007</c:v>
                </c:pt>
                <c:pt idx="42431">
                  <c:v>42.43100000000004</c:v>
                </c:pt>
                <c:pt idx="42432">
                  <c:v>42.432000000000016</c:v>
                </c:pt>
                <c:pt idx="42433">
                  <c:v>42.432999999999993</c:v>
                </c:pt>
                <c:pt idx="42434">
                  <c:v>42.434000000000026</c:v>
                </c:pt>
                <c:pt idx="42435">
                  <c:v>42.435000000000002</c:v>
                </c:pt>
                <c:pt idx="42436">
                  <c:v>42.436000000000035</c:v>
                </c:pt>
                <c:pt idx="42437">
                  <c:v>42.437000000000012</c:v>
                </c:pt>
                <c:pt idx="42438">
                  <c:v>42.438000000000045</c:v>
                </c:pt>
                <c:pt idx="42439">
                  <c:v>42.439000000000021</c:v>
                </c:pt>
                <c:pt idx="42440">
                  <c:v>42.44</c:v>
                </c:pt>
                <c:pt idx="42441">
                  <c:v>42.441000000000031</c:v>
                </c:pt>
                <c:pt idx="42442">
                  <c:v>42.442000000000007</c:v>
                </c:pt>
                <c:pt idx="42443">
                  <c:v>42.44300000000004</c:v>
                </c:pt>
                <c:pt idx="42444">
                  <c:v>42.444000000000017</c:v>
                </c:pt>
                <c:pt idx="42445">
                  <c:v>42.444999999999993</c:v>
                </c:pt>
                <c:pt idx="42446">
                  <c:v>42.446000000000026</c:v>
                </c:pt>
                <c:pt idx="42447">
                  <c:v>42.447000000000003</c:v>
                </c:pt>
                <c:pt idx="42448">
                  <c:v>42.448000000000036</c:v>
                </c:pt>
                <c:pt idx="42449">
                  <c:v>42.449000000000012</c:v>
                </c:pt>
                <c:pt idx="42450">
                  <c:v>42.450000000000045</c:v>
                </c:pt>
                <c:pt idx="42451">
                  <c:v>42.451000000000022</c:v>
                </c:pt>
                <c:pt idx="42452">
                  <c:v>42.451999999999998</c:v>
                </c:pt>
                <c:pt idx="42453">
                  <c:v>42.453000000000031</c:v>
                </c:pt>
                <c:pt idx="42454">
                  <c:v>42.454000000000008</c:v>
                </c:pt>
                <c:pt idx="42455">
                  <c:v>42.455000000000041</c:v>
                </c:pt>
                <c:pt idx="42456">
                  <c:v>42.456000000000017</c:v>
                </c:pt>
                <c:pt idx="42457">
                  <c:v>42.456999999999994</c:v>
                </c:pt>
                <c:pt idx="42458">
                  <c:v>42.458000000000027</c:v>
                </c:pt>
                <c:pt idx="42459">
                  <c:v>42.459000000000003</c:v>
                </c:pt>
                <c:pt idx="42460">
                  <c:v>42.460000000000036</c:v>
                </c:pt>
                <c:pt idx="42461">
                  <c:v>42.461000000000013</c:v>
                </c:pt>
                <c:pt idx="42462">
                  <c:v>42.462000000000046</c:v>
                </c:pt>
                <c:pt idx="42463">
                  <c:v>42.463000000000022</c:v>
                </c:pt>
                <c:pt idx="42464">
                  <c:v>42.463999999999999</c:v>
                </c:pt>
                <c:pt idx="42465">
                  <c:v>42.465000000000032</c:v>
                </c:pt>
                <c:pt idx="42466">
                  <c:v>42.466000000000008</c:v>
                </c:pt>
                <c:pt idx="42467">
                  <c:v>42.467000000000041</c:v>
                </c:pt>
                <c:pt idx="42468">
                  <c:v>42.468000000000018</c:v>
                </c:pt>
                <c:pt idx="42469">
                  <c:v>42.468999999999994</c:v>
                </c:pt>
                <c:pt idx="42470">
                  <c:v>42.470000000000027</c:v>
                </c:pt>
                <c:pt idx="42471">
                  <c:v>42.471000000000004</c:v>
                </c:pt>
                <c:pt idx="42472">
                  <c:v>42.472000000000037</c:v>
                </c:pt>
                <c:pt idx="42473">
                  <c:v>42.473000000000013</c:v>
                </c:pt>
                <c:pt idx="42474">
                  <c:v>42.474000000000046</c:v>
                </c:pt>
                <c:pt idx="42475">
                  <c:v>42.475000000000023</c:v>
                </c:pt>
                <c:pt idx="42476">
                  <c:v>42.475999999999999</c:v>
                </c:pt>
                <c:pt idx="42477">
                  <c:v>42.477000000000032</c:v>
                </c:pt>
                <c:pt idx="42478">
                  <c:v>42.478000000000009</c:v>
                </c:pt>
                <c:pt idx="42479">
                  <c:v>42.479000000000042</c:v>
                </c:pt>
                <c:pt idx="42480">
                  <c:v>42.480000000000018</c:v>
                </c:pt>
                <c:pt idx="42481">
                  <c:v>42.480999999999995</c:v>
                </c:pt>
                <c:pt idx="42482">
                  <c:v>42.482000000000028</c:v>
                </c:pt>
                <c:pt idx="42483">
                  <c:v>42.483000000000004</c:v>
                </c:pt>
                <c:pt idx="42484">
                  <c:v>42.484000000000037</c:v>
                </c:pt>
                <c:pt idx="42485">
                  <c:v>42.485000000000014</c:v>
                </c:pt>
                <c:pt idx="42486">
                  <c:v>42.48599999999999</c:v>
                </c:pt>
                <c:pt idx="42487">
                  <c:v>42.487000000000023</c:v>
                </c:pt>
                <c:pt idx="42488">
                  <c:v>42.488</c:v>
                </c:pt>
                <c:pt idx="42489">
                  <c:v>42.489000000000033</c:v>
                </c:pt>
                <c:pt idx="42490">
                  <c:v>42.490000000000009</c:v>
                </c:pt>
                <c:pt idx="42491">
                  <c:v>42.491000000000042</c:v>
                </c:pt>
                <c:pt idx="42492">
                  <c:v>42.492000000000019</c:v>
                </c:pt>
                <c:pt idx="42493">
                  <c:v>42.492999999999995</c:v>
                </c:pt>
                <c:pt idx="42494">
                  <c:v>42.494000000000028</c:v>
                </c:pt>
                <c:pt idx="42495">
                  <c:v>42.495000000000005</c:v>
                </c:pt>
                <c:pt idx="42496">
                  <c:v>42.496000000000038</c:v>
                </c:pt>
                <c:pt idx="42497">
                  <c:v>42.497000000000014</c:v>
                </c:pt>
                <c:pt idx="42498">
                  <c:v>42.49799999999999</c:v>
                </c:pt>
                <c:pt idx="42499">
                  <c:v>42.499000000000024</c:v>
                </c:pt>
                <c:pt idx="42500">
                  <c:v>42.5</c:v>
                </c:pt>
                <c:pt idx="42501">
                  <c:v>42.501000000000033</c:v>
                </c:pt>
                <c:pt idx="42502">
                  <c:v>42.50200000000001</c:v>
                </c:pt>
                <c:pt idx="42503">
                  <c:v>42.503000000000043</c:v>
                </c:pt>
                <c:pt idx="42504">
                  <c:v>42.504000000000019</c:v>
                </c:pt>
                <c:pt idx="42505">
                  <c:v>42.504999999999995</c:v>
                </c:pt>
                <c:pt idx="42506">
                  <c:v>42.506000000000029</c:v>
                </c:pt>
                <c:pt idx="42507">
                  <c:v>42.507000000000005</c:v>
                </c:pt>
                <c:pt idx="42508">
                  <c:v>42.508000000000038</c:v>
                </c:pt>
                <c:pt idx="42509">
                  <c:v>42.509000000000015</c:v>
                </c:pt>
                <c:pt idx="42510">
                  <c:v>42.509999999999991</c:v>
                </c:pt>
                <c:pt idx="42511">
                  <c:v>42.511000000000024</c:v>
                </c:pt>
                <c:pt idx="42512">
                  <c:v>42.512</c:v>
                </c:pt>
                <c:pt idx="42513">
                  <c:v>42.513000000000034</c:v>
                </c:pt>
                <c:pt idx="42514">
                  <c:v>42.51400000000001</c:v>
                </c:pt>
                <c:pt idx="42515">
                  <c:v>42.515000000000043</c:v>
                </c:pt>
                <c:pt idx="42516">
                  <c:v>42.51600000000002</c:v>
                </c:pt>
                <c:pt idx="42517">
                  <c:v>42.516999999999996</c:v>
                </c:pt>
                <c:pt idx="42518">
                  <c:v>42.518000000000029</c:v>
                </c:pt>
                <c:pt idx="42519">
                  <c:v>42.519000000000005</c:v>
                </c:pt>
                <c:pt idx="42520">
                  <c:v>42.520000000000039</c:v>
                </c:pt>
                <c:pt idx="42521">
                  <c:v>42.521000000000015</c:v>
                </c:pt>
                <c:pt idx="42522">
                  <c:v>42.521999999999991</c:v>
                </c:pt>
                <c:pt idx="42523">
                  <c:v>42.523000000000025</c:v>
                </c:pt>
                <c:pt idx="42524">
                  <c:v>42.524000000000001</c:v>
                </c:pt>
                <c:pt idx="42525">
                  <c:v>42.525000000000034</c:v>
                </c:pt>
                <c:pt idx="42526">
                  <c:v>42.52600000000001</c:v>
                </c:pt>
                <c:pt idx="42527">
                  <c:v>42.527000000000044</c:v>
                </c:pt>
                <c:pt idx="42528">
                  <c:v>42.52800000000002</c:v>
                </c:pt>
                <c:pt idx="42529">
                  <c:v>42.528999999999996</c:v>
                </c:pt>
                <c:pt idx="42530">
                  <c:v>42.53000000000003</c:v>
                </c:pt>
                <c:pt idx="42531">
                  <c:v>42.531000000000006</c:v>
                </c:pt>
                <c:pt idx="42532">
                  <c:v>42.532000000000039</c:v>
                </c:pt>
                <c:pt idx="42533">
                  <c:v>42.533000000000015</c:v>
                </c:pt>
                <c:pt idx="42534">
                  <c:v>42.533999999999992</c:v>
                </c:pt>
                <c:pt idx="42535">
                  <c:v>42.535000000000025</c:v>
                </c:pt>
                <c:pt idx="42536">
                  <c:v>42.536000000000001</c:v>
                </c:pt>
                <c:pt idx="42537">
                  <c:v>42.537000000000035</c:v>
                </c:pt>
                <c:pt idx="42538">
                  <c:v>42.538000000000011</c:v>
                </c:pt>
                <c:pt idx="42539">
                  <c:v>42.539000000000044</c:v>
                </c:pt>
                <c:pt idx="42540">
                  <c:v>42.54000000000002</c:v>
                </c:pt>
                <c:pt idx="42541">
                  <c:v>42.540999999999997</c:v>
                </c:pt>
                <c:pt idx="42542">
                  <c:v>42.54200000000003</c:v>
                </c:pt>
                <c:pt idx="42543">
                  <c:v>42.543000000000006</c:v>
                </c:pt>
                <c:pt idx="42544">
                  <c:v>42.54400000000004</c:v>
                </c:pt>
                <c:pt idx="42545">
                  <c:v>42.545000000000016</c:v>
                </c:pt>
                <c:pt idx="42546">
                  <c:v>42.545999999999992</c:v>
                </c:pt>
                <c:pt idx="42547">
                  <c:v>42.547000000000025</c:v>
                </c:pt>
                <c:pt idx="42548">
                  <c:v>42.548000000000002</c:v>
                </c:pt>
                <c:pt idx="42549">
                  <c:v>42.549000000000035</c:v>
                </c:pt>
                <c:pt idx="42550">
                  <c:v>42.550000000000011</c:v>
                </c:pt>
                <c:pt idx="42551">
                  <c:v>42.551000000000045</c:v>
                </c:pt>
                <c:pt idx="42552">
                  <c:v>42.552000000000021</c:v>
                </c:pt>
                <c:pt idx="42553">
                  <c:v>42.552999999999997</c:v>
                </c:pt>
                <c:pt idx="42554">
                  <c:v>42.55400000000003</c:v>
                </c:pt>
                <c:pt idx="42555">
                  <c:v>42.555000000000007</c:v>
                </c:pt>
                <c:pt idx="42556">
                  <c:v>42.55600000000004</c:v>
                </c:pt>
                <c:pt idx="42557">
                  <c:v>42.557000000000016</c:v>
                </c:pt>
                <c:pt idx="42558">
                  <c:v>42.557999999999993</c:v>
                </c:pt>
                <c:pt idx="42559">
                  <c:v>42.559000000000026</c:v>
                </c:pt>
                <c:pt idx="42560">
                  <c:v>42.56</c:v>
                </c:pt>
                <c:pt idx="42561">
                  <c:v>42.561000000000035</c:v>
                </c:pt>
                <c:pt idx="42562">
                  <c:v>42.562000000000012</c:v>
                </c:pt>
                <c:pt idx="42563">
                  <c:v>42.563000000000045</c:v>
                </c:pt>
                <c:pt idx="42564">
                  <c:v>42.564000000000021</c:v>
                </c:pt>
                <c:pt idx="42565">
                  <c:v>42.564999999999998</c:v>
                </c:pt>
                <c:pt idx="42566">
                  <c:v>42.566000000000031</c:v>
                </c:pt>
                <c:pt idx="42567">
                  <c:v>42.567000000000007</c:v>
                </c:pt>
                <c:pt idx="42568">
                  <c:v>42.56800000000004</c:v>
                </c:pt>
                <c:pt idx="42569">
                  <c:v>42.569000000000017</c:v>
                </c:pt>
                <c:pt idx="42570">
                  <c:v>42.569999999999993</c:v>
                </c:pt>
                <c:pt idx="42571">
                  <c:v>42.571000000000026</c:v>
                </c:pt>
                <c:pt idx="42572">
                  <c:v>42.572000000000003</c:v>
                </c:pt>
                <c:pt idx="42573">
                  <c:v>42.573000000000036</c:v>
                </c:pt>
                <c:pt idx="42574">
                  <c:v>42.574000000000012</c:v>
                </c:pt>
                <c:pt idx="42575">
                  <c:v>42.575000000000045</c:v>
                </c:pt>
                <c:pt idx="42576">
                  <c:v>42.576000000000022</c:v>
                </c:pt>
                <c:pt idx="42577">
                  <c:v>42.576999999999998</c:v>
                </c:pt>
                <c:pt idx="42578">
                  <c:v>42.578000000000031</c:v>
                </c:pt>
                <c:pt idx="42579">
                  <c:v>42.579000000000008</c:v>
                </c:pt>
                <c:pt idx="42580">
                  <c:v>42.580000000000041</c:v>
                </c:pt>
                <c:pt idx="42581">
                  <c:v>42.581000000000017</c:v>
                </c:pt>
                <c:pt idx="42582">
                  <c:v>42.581999999999994</c:v>
                </c:pt>
                <c:pt idx="42583">
                  <c:v>42.583000000000027</c:v>
                </c:pt>
                <c:pt idx="42584">
                  <c:v>42.584000000000003</c:v>
                </c:pt>
                <c:pt idx="42585">
                  <c:v>42.585000000000036</c:v>
                </c:pt>
                <c:pt idx="42586">
                  <c:v>42.586000000000013</c:v>
                </c:pt>
                <c:pt idx="42587">
                  <c:v>42.587000000000046</c:v>
                </c:pt>
                <c:pt idx="42588">
                  <c:v>42.588000000000022</c:v>
                </c:pt>
                <c:pt idx="42589">
                  <c:v>42.588999999999999</c:v>
                </c:pt>
                <c:pt idx="42590">
                  <c:v>42.590000000000032</c:v>
                </c:pt>
                <c:pt idx="42591">
                  <c:v>42.591000000000008</c:v>
                </c:pt>
                <c:pt idx="42592">
                  <c:v>42.592000000000041</c:v>
                </c:pt>
                <c:pt idx="42593">
                  <c:v>42.593000000000018</c:v>
                </c:pt>
                <c:pt idx="42594">
                  <c:v>42.593999999999994</c:v>
                </c:pt>
                <c:pt idx="42595">
                  <c:v>42.595000000000027</c:v>
                </c:pt>
                <c:pt idx="42596">
                  <c:v>42.596000000000004</c:v>
                </c:pt>
                <c:pt idx="42597">
                  <c:v>42.597000000000037</c:v>
                </c:pt>
                <c:pt idx="42598">
                  <c:v>42.598000000000013</c:v>
                </c:pt>
                <c:pt idx="42599">
                  <c:v>42.599000000000046</c:v>
                </c:pt>
                <c:pt idx="42600">
                  <c:v>42.600000000000023</c:v>
                </c:pt>
                <c:pt idx="42601">
                  <c:v>42.600999999999999</c:v>
                </c:pt>
                <c:pt idx="42602">
                  <c:v>42.602000000000032</c:v>
                </c:pt>
                <c:pt idx="42603">
                  <c:v>42.603000000000009</c:v>
                </c:pt>
                <c:pt idx="42604">
                  <c:v>42.604000000000042</c:v>
                </c:pt>
                <c:pt idx="42605">
                  <c:v>42.605000000000018</c:v>
                </c:pt>
                <c:pt idx="42606">
                  <c:v>42.605999999999995</c:v>
                </c:pt>
                <c:pt idx="42607">
                  <c:v>42.607000000000028</c:v>
                </c:pt>
                <c:pt idx="42608">
                  <c:v>42.608000000000004</c:v>
                </c:pt>
                <c:pt idx="42609">
                  <c:v>42.609000000000037</c:v>
                </c:pt>
                <c:pt idx="42610">
                  <c:v>42.610000000000014</c:v>
                </c:pt>
                <c:pt idx="42611">
                  <c:v>42.61099999999999</c:v>
                </c:pt>
                <c:pt idx="42612">
                  <c:v>42.612000000000023</c:v>
                </c:pt>
                <c:pt idx="42613">
                  <c:v>42.613</c:v>
                </c:pt>
                <c:pt idx="42614">
                  <c:v>42.614000000000033</c:v>
                </c:pt>
                <c:pt idx="42615">
                  <c:v>42.615000000000009</c:v>
                </c:pt>
                <c:pt idx="42616">
                  <c:v>42.616000000000042</c:v>
                </c:pt>
                <c:pt idx="42617">
                  <c:v>42.617000000000019</c:v>
                </c:pt>
                <c:pt idx="42618">
                  <c:v>42.617999999999995</c:v>
                </c:pt>
                <c:pt idx="42619">
                  <c:v>42.619000000000028</c:v>
                </c:pt>
                <c:pt idx="42620">
                  <c:v>42.620000000000005</c:v>
                </c:pt>
                <c:pt idx="42621">
                  <c:v>42.621000000000038</c:v>
                </c:pt>
                <c:pt idx="42622">
                  <c:v>42.622000000000014</c:v>
                </c:pt>
                <c:pt idx="42623">
                  <c:v>42.62299999999999</c:v>
                </c:pt>
                <c:pt idx="42624">
                  <c:v>42.624000000000024</c:v>
                </c:pt>
                <c:pt idx="42625">
                  <c:v>42.625</c:v>
                </c:pt>
                <c:pt idx="42626">
                  <c:v>42.626000000000033</c:v>
                </c:pt>
                <c:pt idx="42627">
                  <c:v>42.62700000000001</c:v>
                </c:pt>
                <c:pt idx="42628">
                  <c:v>42.628000000000043</c:v>
                </c:pt>
                <c:pt idx="42629">
                  <c:v>42.629000000000019</c:v>
                </c:pt>
                <c:pt idx="42630">
                  <c:v>42.629999999999995</c:v>
                </c:pt>
                <c:pt idx="42631">
                  <c:v>42.631000000000029</c:v>
                </c:pt>
                <c:pt idx="42632">
                  <c:v>42.632000000000005</c:v>
                </c:pt>
                <c:pt idx="42633">
                  <c:v>42.633000000000038</c:v>
                </c:pt>
                <c:pt idx="42634">
                  <c:v>42.634000000000015</c:v>
                </c:pt>
                <c:pt idx="42635">
                  <c:v>42.634999999999991</c:v>
                </c:pt>
                <c:pt idx="42636">
                  <c:v>42.636000000000024</c:v>
                </c:pt>
                <c:pt idx="42637">
                  <c:v>42.637</c:v>
                </c:pt>
                <c:pt idx="42638">
                  <c:v>42.638000000000034</c:v>
                </c:pt>
                <c:pt idx="42639">
                  <c:v>42.63900000000001</c:v>
                </c:pt>
                <c:pt idx="42640">
                  <c:v>42.640000000000043</c:v>
                </c:pt>
                <c:pt idx="42641">
                  <c:v>42.64100000000002</c:v>
                </c:pt>
                <c:pt idx="42642">
                  <c:v>42.641999999999996</c:v>
                </c:pt>
                <c:pt idx="42643">
                  <c:v>42.643000000000029</c:v>
                </c:pt>
                <c:pt idx="42644">
                  <c:v>42.644000000000005</c:v>
                </c:pt>
                <c:pt idx="42645">
                  <c:v>42.645000000000039</c:v>
                </c:pt>
                <c:pt idx="42646">
                  <c:v>42.646000000000015</c:v>
                </c:pt>
                <c:pt idx="42647">
                  <c:v>42.646999999999991</c:v>
                </c:pt>
                <c:pt idx="42648">
                  <c:v>42.648000000000025</c:v>
                </c:pt>
                <c:pt idx="42649">
                  <c:v>42.649000000000001</c:v>
                </c:pt>
                <c:pt idx="42650">
                  <c:v>42.650000000000034</c:v>
                </c:pt>
                <c:pt idx="42651">
                  <c:v>42.65100000000001</c:v>
                </c:pt>
                <c:pt idx="42652">
                  <c:v>42.652000000000044</c:v>
                </c:pt>
                <c:pt idx="42653">
                  <c:v>42.65300000000002</c:v>
                </c:pt>
                <c:pt idx="42654">
                  <c:v>42.653999999999996</c:v>
                </c:pt>
                <c:pt idx="42655">
                  <c:v>42.65500000000003</c:v>
                </c:pt>
                <c:pt idx="42656">
                  <c:v>42.656000000000006</c:v>
                </c:pt>
                <c:pt idx="42657">
                  <c:v>42.657000000000039</c:v>
                </c:pt>
                <c:pt idx="42658">
                  <c:v>42.658000000000015</c:v>
                </c:pt>
                <c:pt idx="42659">
                  <c:v>42.658999999999992</c:v>
                </c:pt>
                <c:pt idx="42660">
                  <c:v>42.660000000000025</c:v>
                </c:pt>
                <c:pt idx="42661">
                  <c:v>42.661000000000001</c:v>
                </c:pt>
                <c:pt idx="42662">
                  <c:v>42.662000000000035</c:v>
                </c:pt>
                <c:pt idx="42663">
                  <c:v>42.663000000000011</c:v>
                </c:pt>
                <c:pt idx="42664">
                  <c:v>42.664000000000044</c:v>
                </c:pt>
                <c:pt idx="42665">
                  <c:v>42.66500000000002</c:v>
                </c:pt>
                <c:pt idx="42666">
                  <c:v>42.665999999999997</c:v>
                </c:pt>
                <c:pt idx="42667">
                  <c:v>42.66700000000003</c:v>
                </c:pt>
                <c:pt idx="42668">
                  <c:v>42.668000000000006</c:v>
                </c:pt>
                <c:pt idx="42669">
                  <c:v>42.66900000000004</c:v>
                </c:pt>
                <c:pt idx="42670">
                  <c:v>42.670000000000016</c:v>
                </c:pt>
                <c:pt idx="42671">
                  <c:v>42.670999999999992</c:v>
                </c:pt>
                <c:pt idx="42672">
                  <c:v>42.672000000000025</c:v>
                </c:pt>
                <c:pt idx="42673">
                  <c:v>42.673000000000002</c:v>
                </c:pt>
                <c:pt idx="42674">
                  <c:v>42.674000000000035</c:v>
                </c:pt>
                <c:pt idx="42675">
                  <c:v>42.675000000000011</c:v>
                </c:pt>
                <c:pt idx="42676">
                  <c:v>42.676000000000045</c:v>
                </c:pt>
                <c:pt idx="42677">
                  <c:v>42.677000000000021</c:v>
                </c:pt>
                <c:pt idx="42678">
                  <c:v>42.677999999999997</c:v>
                </c:pt>
                <c:pt idx="42679">
                  <c:v>42.67900000000003</c:v>
                </c:pt>
                <c:pt idx="42680">
                  <c:v>42.680000000000007</c:v>
                </c:pt>
                <c:pt idx="42681">
                  <c:v>42.68100000000004</c:v>
                </c:pt>
                <c:pt idx="42682">
                  <c:v>42.682000000000016</c:v>
                </c:pt>
                <c:pt idx="42683">
                  <c:v>42.682999999999993</c:v>
                </c:pt>
                <c:pt idx="42684">
                  <c:v>42.684000000000026</c:v>
                </c:pt>
                <c:pt idx="42685">
                  <c:v>42.685000000000002</c:v>
                </c:pt>
                <c:pt idx="42686">
                  <c:v>42.686000000000035</c:v>
                </c:pt>
                <c:pt idx="42687">
                  <c:v>42.687000000000012</c:v>
                </c:pt>
                <c:pt idx="42688">
                  <c:v>42.688000000000045</c:v>
                </c:pt>
                <c:pt idx="42689">
                  <c:v>42.689000000000021</c:v>
                </c:pt>
                <c:pt idx="42690">
                  <c:v>42.69</c:v>
                </c:pt>
                <c:pt idx="42691">
                  <c:v>42.691000000000031</c:v>
                </c:pt>
                <c:pt idx="42692">
                  <c:v>42.692000000000007</c:v>
                </c:pt>
                <c:pt idx="42693">
                  <c:v>42.69300000000004</c:v>
                </c:pt>
                <c:pt idx="42694">
                  <c:v>42.694000000000017</c:v>
                </c:pt>
                <c:pt idx="42695">
                  <c:v>42.694999999999993</c:v>
                </c:pt>
                <c:pt idx="42696">
                  <c:v>42.696000000000026</c:v>
                </c:pt>
                <c:pt idx="42697">
                  <c:v>42.697000000000003</c:v>
                </c:pt>
                <c:pt idx="42698">
                  <c:v>42.698000000000036</c:v>
                </c:pt>
                <c:pt idx="42699">
                  <c:v>42.699000000000012</c:v>
                </c:pt>
                <c:pt idx="42700">
                  <c:v>42.700000000000045</c:v>
                </c:pt>
                <c:pt idx="42701">
                  <c:v>42.701000000000022</c:v>
                </c:pt>
                <c:pt idx="42702">
                  <c:v>42.701999999999998</c:v>
                </c:pt>
                <c:pt idx="42703">
                  <c:v>42.703000000000031</c:v>
                </c:pt>
                <c:pt idx="42704">
                  <c:v>42.704000000000008</c:v>
                </c:pt>
                <c:pt idx="42705">
                  <c:v>42.705000000000041</c:v>
                </c:pt>
                <c:pt idx="42706">
                  <c:v>42.706000000000017</c:v>
                </c:pt>
                <c:pt idx="42707">
                  <c:v>42.706999999999994</c:v>
                </c:pt>
                <c:pt idx="42708">
                  <c:v>42.708000000000027</c:v>
                </c:pt>
                <c:pt idx="42709">
                  <c:v>42.709000000000003</c:v>
                </c:pt>
                <c:pt idx="42710">
                  <c:v>42.710000000000036</c:v>
                </c:pt>
                <c:pt idx="42711">
                  <c:v>42.711000000000013</c:v>
                </c:pt>
                <c:pt idx="42712">
                  <c:v>42.712000000000046</c:v>
                </c:pt>
                <c:pt idx="42713">
                  <c:v>42.713000000000022</c:v>
                </c:pt>
                <c:pt idx="42714">
                  <c:v>42.713999999999999</c:v>
                </c:pt>
                <c:pt idx="42715">
                  <c:v>42.715000000000032</c:v>
                </c:pt>
                <c:pt idx="42716">
                  <c:v>42.716000000000008</c:v>
                </c:pt>
                <c:pt idx="42717">
                  <c:v>42.717000000000041</c:v>
                </c:pt>
                <c:pt idx="42718">
                  <c:v>42.718000000000018</c:v>
                </c:pt>
                <c:pt idx="42719">
                  <c:v>42.718999999999994</c:v>
                </c:pt>
                <c:pt idx="42720">
                  <c:v>42.720000000000027</c:v>
                </c:pt>
                <c:pt idx="42721">
                  <c:v>42.721000000000004</c:v>
                </c:pt>
                <c:pt idx="42722">
                  <c:v>42.722000000000037</c:v>
                </c:pt>
                <c:pt idx="42723">
                  <c:v>42.723000000000013</c:v>
                </c:pt>
                <c:pt idx="42724">
                  <c:v>42.724000000000046</c:v>
                </c:pt>
                <c:pt idx="42725">
                  <c:v>42.725000000000023</c:v>
                </c:pt>
                <c:pt idx="42726">
                  <c:v>42.725999999999999</c:v>
                </c:pt>
                <c:pt idx="42727">
                  <c:v>42.727000000000032</c:v>
                </c:pt>
                <c:pt idx="42728">
                  <c:v>42.728000000000009</c:v>
                </c:pt>
                <c:pt idx="42729">
                  <c:v>42.729000000000042</c:v>
                </c:pt>
                <c:pt idx="42730">
                  <c:v>42.730000000000018</c:v>
                </c:pt>
                <c:pt idx="42731">
                  <c:v>42.730999999999995</c:v>
                </c:pt>
                <c:pt idx="42732">
                  <c:v>42.732000000000028</c:v>
                </c:pt>
                <c:pt idx="42733">
                  <c:v>42.733000000000004</c:v>
                </c:pt>
                <c:pt idx="42734">
                  <c:v>42.734000000000037</c:v>
                </c:pt>
                <c:pt idx="42735">
                  <c:v>42.735000000000014</c:v>
                </c:pt>
                <c:pt idx="42736">
                  <c:v>42.73599999999999</c:v>
                </c:pt>
                <c:pt idx="42737">
                  <c:v>42.737000000000023</c:v>
                </c:pt>
                <c:pt idx="42738">
                  <c:v>42.738</c:v>
                </c:pt>
                <c:pt idx="42739">
                  <c:v>42.739000000000033</c:v>
                </c:pt>
                <c:pt idx="42740">
                  <c:v>42.740000000000009</c:v>
                </c:pt>
                <c:pt idx="42741">
                  <c:v>42.741000000000042</c:v>
                </c:pt>
                <c:pt idx="42742">
                  <c:v>42.742000000000019</c:v>
                </c:pt>
                <c:pt idx="42743">
                  <c:v>42.742999999999995</c:v>
                </c:pt>
                <c:pt idx="42744">
                  <c:v>42.744000000000028</c:v>
                </c:pt>
                <c:pt idx="42745">
                  <c:v>42.745000000000005</c:v>
                </c:pt>
                <c:pt idx="42746">
                  <c:v>42.746000000000038</c:v>
                </c:pt>
                <c:pt idx="42747">
                  <c:v>42.747000000000014</c:v>
                </c:pt>
                <c:pt idx="42748">
                  <c:v>42.74799999999999</c:v>
                </c:pt>
                <c:pt idx="42749">
                  <c:v>42.749000000000024</c:v>
                </c:pt>
                <c:pt idx="42750">
                  <c:v>42.75</c:v>
                </c:pt>
                <c:pt idx="42751">
                  <c:v>42.751000000000033</c:v>
                </c:pt>
                <c:pt idx="42752">
                  <c:v>42.75200000000001</c:v>
                </c:pt>
                <c:pt idx="42753">
                  <c:v>42.753000000000043</c:v>
                </c:pt>
                <c:pt idx="42754">
                  <c:v>42.754000000000019</c:v>
                </c:pt>
                <c:pt idx="42755">
                  <c:v>42.754999999999995</c:v>
                </c:pt>
                <c:pt idx="42756">
                  <c:v>42.756000000000029</c:v>
                </c:pt>
                <c:pt idx="42757">
                  <c:v>42.757000000000005</c:v>
                </c:pt>
                <c:pt idx="42758">
                  <c:v>42.758000000000038</c:v>
                </c:pt>
                <c:pt idx="42759">
                  <c:v>42.759000000000015</c:v>
                </c:pt>
                <c:pt idx="42760">
                  <c:v>42.759999999999991</c:v>
                </c:pt>
                <c:pt idx="42761">
                  <c:v>42.761000000000024</c:v>
                </c:pt>
                <c:pt idx="42762">
                  <c:v>42.762</c:v>
                </c:pt>
                <c:pt idx="42763">
                  <c:v>42.763000000000034</c:v>
                </c:pt>
                <c:pt idx="42764">
                  <c:v>42.76400000000001</c:v>
                </c:pt>
                <c:pt idx="42765">
                  <c:v>42.765000000000043</c:v>
                </c:pt>
                <c:pt idx="42766">
                  <c:v>42.76600000000002</c:v>
                </c:pt>
                <c:pt idx="42767">
                  <c:v>42.766999999999996</c:v>
                </c:pt>
                <c:pt idx="42768">
                  <c:v>42.768000000000029</c:v>
                </c:pt>
                <c:pt idx="42769">
                  <c:v>42.769000000000005</c:v>
                </c:pt>
                <c:pt idx="42770">
                  <c:v>42.770000000000039</c:v>
                </c:pt>
                <c:pt idx="42771">
                  <c:v>42.771000000000015</c:v>
                </c:pt>
                <c:pt idx="42772">
                  <c:v>42.771999999999991</c:v>
                </c:pt>
                <c:pt idx="42773">
                  <c:v>42.773000000000025</c:v>
                </c:pt>
                <c:pt idx="42774">
                  <c:v>42.774000000000001</c:v>
                </c:pt>
                <c:pt idx="42775">
                  <c:v>42.775000000000034</c:v>
                </c:pt>
                <c:pt idx="42776">
                  <c:v>42.77600000000001</c:v>
                </c:pt>
                <c:pt idx="42777">
                  <c:v>42.777000000000044</c:v>
                </c:pt>
                <c:pt idx="42778">
                  <c:v>42.77800000000002</c:v>
                </c:pt>
                <c:pt idx="42779">
                  <c:v>42.778999999999996</c:v>
                </c:pt>
                <c:pt idx="42780">
                  <c:v>42.78000000000003</c:v>
                </c:pt>
                <c:pt idx="42781">
                  <c:v>42.781000000000006</c:v>
                </c:pt>
                <c:pt idx="42782">
                  <c:v>42.782000000000039</c:v>
                </c:pt>
                <c:pt idx="42783">
                  <c:v>42.783000000000015</c:v>
                </c:pt>
                <c:pt idx="42784">
                  <c:v>42.783999999999992</c:v>
                </c:pt>
                <c:pt idx="42785">
                  <c:v>42.785000000000025</c:v>
                </c:pt>
                <c:pt idx="42786">
                  <c:v>42.786000000000001</c:v>
                </c:pt>
                <c:pt idx="42787">
                  <c:v>42.787000000000035</c:v>
                </c:pt>
                <c:pt idx="42788">
                  <c:v>42.788000000000011</c:v>
                </c:pt>
                <c:pt idx="42789">
                  <c:v>42.789000000000044</c:v>
                </c:pt>
                <c:pt idx="42790">
                  <c:v>42.79000000000002</c:v>
                </c:pt>
                <c:pt idx="42791">
                  <c:v>42.790999999999997</c:v>
                </c:pt>
                <c:pt idx="42792">
                  <c:v>42.79200000000003</c:v>
                </c:pt>
                <c:pt idx="42793">
                  <c:v>42.793000000000006</c:v>
                </c:pt>
                <c:pt idx="42794">
                  <c:v>42.79400000000004</c:v>
                </c:pt>
                <c:pt idx="42795">
                  <c:v>42.795000000000016</c:v>
                </c:pt>
                <c:pt idx="42796">
                  <c:v>42.795999999999992</c:v>
                </c:pt>
                <c:pt idx="42797">
                  <c:v>42.797000000000025</c:v>
                </c:pt>
                <c:pt idx="42798">
                  <c:v>42.798000000000002</c:v>
                </c:pt>
                <c:pt idx="42799">
                  <c:v>42.799000000000035</c:v>
                </c:pt>
                <c:pt idx="42800">
                  <c:v>42.800000000000011</c:v>
                </c:pt>
                <c:pt idx="42801">
                  <c:v>42.801000000000045</c:v>
                </c:pt>
                <c:pt idx="42802">
                  <c:v>42.802000000000021</c:v>
                </c:pt>
                <c:pt idx="42803">
                  <c:v>42.802999999999997</c:v>
                </c:pt>
                <c:pt idx="42804">
                  <c:v>42.80400000000003</c:v>
                </c:pt>
                <c:pt idx="42805">
                  <c:v>42.805000000000007</c:v>
                </c:pt>
                <c:pt idx="42806">
                  <c:v>42.80600000000004</c:v>
                </c:pt>
                <c:pt idx="42807">
                  <c:v>42.807000000000016</c:v>
                </c:pt>
                <c:pt idx="42808">
                  <c:v>42.807999999999993</c:v>
                </c:pt>
                <c:pt idx="42809">
                  <c:v>42.809000000000026</c:v>
                </c:pt>
                <c:pt idx="42810">
                  <c:v>42.81</c:v>
                </c:pt>
                <c:pt idx="42811">
                  <c:v>42.811000000000035</c:v>
                </c:pt>
                <c:pt idx="42812">
                  <c:v>42.812000000000012</c:v>
                </c:pt>
                <c:pt idx="42813">
                  <c:v>42.813000000000045</c:v>
                </c:pt>
                <c:pt idx="42814">
                  <c:v>42.814000000000021</c:v>
                </c:pt>
                <c:pt idx="42815">
                  <c:v>42.814999999999998</c:v>
                </c:pt>
                <c:pt idx="42816">
                  <c:v>42.816000000000031</c:v>
                </c:pt>
                <c:pt idx="42817">
                  <c:v>42.817000000000007</c:v>
                </c:pt>
                <c:pt idx="42818">
                  <c:v>42.81800000000004</c:v>
                </c:pt>
                <c:pt idx="42819">
                  <c:v>42.819000000000017</c:v>
                </c:pt>
                <c:pt idx="42820">
                  <c:v>42.819999999999993</c:v>
                </c:pt>
                <c:pt idx="42821">
                  <c:v>42.821000000000026</c:v>
                </c:pt>
                <c:pt idx="42822">
                  <c:v>42.822000000000003</c:v>
                </c:pt>
                <c:pt idx="42823">
                  <c:v>42.823000000000036</c:v>
                </c:pt>
                <c:pt idx="42824">
                  <c:v>42.824000000000012</c:v>
                </c:pt>
                <c:pt idx="42825">
                  <c:v>42.825000000000045</c:v>
                </c:pt>
                <c:pt idx="42826">
                  <c:v>42.826000000000022</c:v>
                </c:pt>
                <c:pt idx="42827">
                  <c:v>42.826999999999998</c:v>
                </c:pt>
                <c:pt idx="42828">
                  <c:v>42.828000000000031</c:v>
                </c:pt>
                <c:pt idx="42829">
                  <c:v>42.829000000000008</c:v>
                </c:pt>
                <c:pt idx="42830">
                  <c:v>42.830000000000041</c:v>
                </c:pt>
                <c:pt idx="42831">
                  <c:v>42.831000000000017</c:v>
                </c:pt>
                <c:pt idx="42832">
                  <c:v>42.831999999999994</c:v>
                </c:pt>
                <c:pt idx="42833">
                  <c:v>42.833000000000027</c:v>
                </c:pt>
                <c:pt idx="42834">
                  <c:v>42.834000000000003</c:v>
                </c:pt>
                <c:pt idx="42835">
                  <c:v>42.835000000000036</c:v>
                </c:pt>
                <c:pt idx="42836">
                  <c:v>42.836000000000013</c:v>
                </c:pt>
                <c:pt idx="42837">
                  <c:v>42.837000000000046</c:v>
                </c:pt>
                <c:pt idx="42838">
                  <c:v>42.838000000000022</c:v>
                </c:pt>
                <c:pt idx="42839">
                  <c:v>42.838999999999999</c:v>
                </c:pt>
                <c:pt idx="42840">
                  <c:v>42.840000000000032</c:v>
                </c:pt>
                <c:pt idx="42841">
                  <c:v>42.841000000000008</c:v>
                </c:pt>
                <c:pt idx="42842">
                  <c:v>42.842000000000041</c:v>
                </c:pt>
                <c:pt idx="42843">
                  <c:v>42.843000000000018</c:v>
                </c:pt>
                <c:pt idx="42844">
                  <c:v>42.843999999999994</c:v>
                </c:pt>
                <c:pt idx="42845">
                  <c:v>42.845000000000027</c:v>
                </c:pt>
                <c:pt idx="42846">
                  <c:v>42.846000000000004</c:v>
                </c:pt>
                <c:pt idx="42847">
                  <c:v>42.847000000000037</c:v>
                </c:pt>
                <c:pt idx="42848">
                  <c:v>42.848000000000013</c:v>
                </c:pt>
                <c:pt idx="42849">
                  <c:v>42.849000000000046</c:v>
                </c:pt>
                <c:pt idx="42850">
                  <c:v>42.850000000000023</c:v>
                </c:pt>
                <c:pt idx="42851">
                  <c:v>42.850999999999999</c:v>
                </c:pt>
                <c:pt idx="42852">
                  <c:v>42.852000000000032</c:v>
                </c:pt>
                <c:pt idx="42853">
                  <c:v>42.853000000000009</c:v>
                </c:pt>
                <c:pt idx="42854">
                  <c:v>42.854000000000042</c:v>
                </c:pt>
                <c:pt idx="42855">
                  <c:v>42.855000000000018</c:v>
                </c:pt>
                <c:pt idx="42856">
                  <c:v>42.855999999999995</c:v>
                </c:pt>
                <c:pt idx="42857">
                  <c:v>42.857000000000028</c:v>
                </c:pt>
                <c:pt idx="42858">
                  <c:v>42.858000000000004</c:v>
                </c:pt>
                <c:pt idx="42859">
                  <c:v>42.859000000000037</c:v>
                </c:pt>
                <c:pt idx="42860">
                  <c:v>42.860000000000014</c:v>
                </c:pt>
                <c:pt idx="42861">
                  <c:v>42.86099999999999</c:v>
                </c:pt>
                <c:pt idx="42862">
                  <c:v>42.862000000000023</c:v>
                </c:pt>
                <c:pt idx="42863">
                  <c:v>42.863</c:v>
                </c:pt>
                <c:pt idx="42864">
                  <c:v>42.864000000000033</c:v>
                </c:pt>
                <c:pt idx="42865">
                  <c:v>42.865000000000009</c:v>
                </c:pt>
                <c:pt idx="42866">
                  <c:v>42.866000000000042</c:v>
                </c:pt>
                <c:pt idx="42867">
                  <c:v>42.867000000000019</c:v>
                </c:pt>
                <c:pt idx="42868">
                  <c:v>42.867999999999995</c:v>
                </c:pt>
                <c:pt idx="42869">
                  <c:v>42.869000000000028</c:v>
                </c:pt>
                <c:pt idx="42870">
                  <c:v>42.870000000000005</c:v>
                </c:pt>
                <c:pt idx="42871">
                  <c:v>42.871000000000038</c:v>
                </c:pt>
                <c:pt idx="42872">
                  <c:v>42.872000000000014</c:v>
                </c:pt>
                <c:pt idx="42873">
                  <c:v>42.87299999999999</c:v>
                </c:pt>
                <c:pt idx="42874">
                  <c:v>42.874000000000024</c:v>
                </c:pt>
                <c:pt idx="42875">
                  <c:v>42.875</c:v>
                </c:pt>
                <c:pt idx="42876">
                  <c:v>42.876000000000033</c:v>
                </c:pt>
                <c:pt idx="42877">
                  <c:v>42.87700000000001</c:v>
                </c:pt>
                <c:pt idx="42878">
                  <c:v>42.878000000000043</c:v>
                </c:pt>
                <c:pt idx="42879">
                  <c:v>42.879000000000019</c:v>
                </c:pt>
                <c:pt idx="42880">
                  <c:v>42.879999999999995</c:v>
                </c:pt>
                <c:pt idx="42881">
                  <c:v>42.881000000000029</c:v>
                </c:pt>
                <c:pt idx="42882">
                  <c:v>42.882000000000005</c:v>
                </c:pt>
                <c:pt idx="42883">
                  <c:v>42.883000000000038</c:v>
                </c:pt>
                <c:pt idx="42884">
                  <c:v>42.884000000000015</c:v>
                </c:pt>
                <c:pt idx="42885">
                  <c:v>42.884999999999991</c:v>
                </c:pt>
                <c:pt idx="42886">
                  <c:v>42.886000000000024</c:v>
                </c:pt>
                <c:pt idx="42887">
                  <c:v>42.887</c:v>
                </c:pt>
                <c:pt idx="42888">
                  <c:v>42.888000000000034</c:v>
                </c:pt>
                <c:pt idx="42889">
                  <c:v>42.88900000000001</c:v>
                </c:pt>
                <c:pt idx="42890">
                  <c:v>42.890000000000043</c:v>
                </c:pt>
                <c:pt idx="42891">
                  <c:v>42.89100000000002</c:v>
                </c:pt>
                <c:pt idx="42892">
                  <c:v>42.891999999999996</c:v>
                </c:pt>
                <c:pt idx="42893">
                  <c:v>42.893000000000029</c:v>
                </c:pt>
                <c:pt idx="42894">
                  <c:v>42.894000000000005</c:v>
                </c:pt>
                <c:pt idx="42895">
                  <c:v>42.895000000000039</c:v>
                </c:pt>
                <c:pt idx="42896">
                  <c:v>42.896000000000015</c:v>
                </c:pt>
                <c:pt idx="42897">
                  <c:v>42.896999999999991</c:v>
                </c:pt>
                <c:pt idx="42898">
                  <c:v>42.898000000000025</c:v>
                </c:pt>
                <c:pt idx="42899">
                  <c:v>42.899000000000001</c:v>
                </c:pt>
                <c:pt idx="42900">
                  <c:v>42.900000000000034</c:v>
                </c:pt>
                <c:pt idx="42901">
                  <c:v>42.90100000000001</c:v>
                </c:pt>
                <c:pt idx="42902">
                  <c:v>42.902000000000044</c:v>
                </c:pt>
                <c:pt idx="42903">
                  <c:v>42.90300000000002</c:v>
                </c:pt>
                <c:pt idx="42904">
                  <c:v>42.903999999999996</c:v>
                </c:pt>
                <c:pt idx="42905">
                  <c:v>42.90500000000003</c:v>
                </c:pt>
                <c:pt idx="42906">
                  <c:v>42.906000000000006</c:v>
                </c:pt>
                <c:pt idx="42907">
                  <c:v>42.907000000000039</c:v>
                </c:pt>
                <c:pt idx="42908">
                  <c:v>42.908000000000015</c:v>
                </c:pt>
                <c:pt idx="42909">
                  <c:v>42.908999999999992</c:v>
                </c:pt>
                <c:pt idx="42910">
                  <c:v>42.910000000000025</c:v>
                </c:pt>
                <c:pt idx="42911">
                  <c:v>42.911000000000001</c:v>
                </c:pt>
                <c:pt idx="42912">
                  <c:v>42.912000000000035</c:v>
                </c:pt>
                <c:pt idx="42913">
                  <c:v>42.913000000000011</c:v>
                </c:pt>
                <c:pt idx="42914">
                  <c:v>42.914000000000044</c:v>
                </c:pt>
                <c:pt idx="42915">
                  <c:v>42.91500000000002</c:v>
                </c:pt>
                <c:pt idx="42916">
                  <c:v>42.915999999999997</c:v>
                </c:pt>
                <c:pt idx="42917">
                  <c:v>42.91700000000003</c:v>
                </c:pt>
                <c:pt idx="42918">
                  <c:v>42.918000000000006</c:v>
                </c:pt>
                <c:pt idx="42919">
                  <c:v>42.91900000000004</c:v>
                </c:pt>
                <c:pt idx="42920">
                  <c:v>42.920000000000016</c:v>
                </c:pt>
                <c:pt idx="42921">
                  <c:v>42.920999999999992</c:v>
                </c:pt>
                <c:pt idx="42922">
                  <c:v>42.922000000000025</c:v>
                </c:pt>
                <c:pt idx="42923">
                  <c:v>42.923000000000002</c:v>
                </c:pt>
                <c:pt idx="42924">
                  <c:v>42.924000000000035</c:v>
                </c:pt>
                <c:pt idx="42925">
                  <c:v>42.925000000000011</c:v>
                </c:pt>
                <c:pt idx="42926">
                  <c:v>42.926000000000045</c:v>
                </c:pt>
                <c:pt idx="42927">
                  <c:v>42.927000000000021</c:v>
                </c:pt>
                <c:pt idx="42928">
                  <c:v>42.927999999999997</c:v>
                </c:pt>
                <c:pt idx="42929">
                  <c:v>42.92900000000003</c:v>
                </c:pt>
                <c:pt idx="42930">
                  <c:v>42.930000000000007</c:v>
                </c:pt>
                <c:pt idx="42931">
                  <c:v>42.93100000000004</c:v>
                </c:pt>
                <c:pt idx="42932">
                  <c:v>42.932000000000016</c:v>
                </c:pt>
                <c:pt idx="42933">
                  <c:v>42.932999999999993</c:v>
                </c:pt>
                <c:pt idx="42934">
                  <c:v>42.934000000000026</c:v>
                </c:pt>
                <c:pt idx="42935">
                  <c:v>42.935000000000002</c:v>
                </c:pt>
                <c:pt idx="42936">
                  <c:v>42.936000000000035</c:v>
                </c:pt>
                <c:pt idx="42937">
                  <c:v>42.937000000000012</c:v>
                </c:pt>
                <c:pt idx="42938">
                  <c:v>42.938000000000045</c:v>
                </c:pt>
                <c:pt idx="42939">
                  <c:v>42.939000000000021</c:v>
                </c:pt>
                <c:pt idx="42940">
                  <c:v>42.94</c:v>
                </c:pt>
                <c:pt idx="42941">
                  <c:v>42.941000000000031</c:v>
                </c:pt>
                <c:pt idx="42942">
                  <c:v>42.942000000000007</c:v>
                </c:pt>
                <c:pt idx="42943">
                  <c:v>42.94300000000004</c:v>
                </c:pt>
                <c:pt idx="42944">
                  <c:v>42.944000000000017</c:v>
                </c:pt>
                <c:pt idx="42945">
                  <c:v>42.944999999999993</c:v>
                </c:pt>
                <c:pt idx="42946">
                  <c:v>42.946000000000026</c:v>
                </c:pt>
                <c:pt idx="42947">
                  <c:v>42.947000000000003</c:v>
                </c:pt>
                <c:pt idx="42948">
                  <c:v>42.948000000000036</c:v>
                </c:pt>
                <c:pt idx="42949">
                  <c:v>42.949000000000012</c:v>
                </c:pt>
                <c:pt idx="42950">
                  <c:v>42.950000000000045</c:v>
                </c:pt>
                <c:pt idx="42951">
                  <c:v>42.951000000000022</c:v>
                </c:pt>
                <c:pt idx="42952">
                  <c:v>42.951999999999998</c:v>
                </c:pt>
                <c:pt idx="42953">
                  <c:v>42.953000000000031</c:v>
                </c:pt>
                <c:pt idx="42954">
                  <c:v>42.954000000000008</c:v>
                </c:pt>
                <c:pt idx="42955">
                  <c:v>42.955000000000041</c:v>
                </c:pt>
                <c:pt idx="42956">
                  <c:v>42.956000000000017</c:v>
                </c:pt>
                <c:pt idx="42957">
                  <c:v>42.956999999999994</c:v>
                </c:pt>
                <c:pt idx="42958">
                  <c:v>42.958000000000027</c:v>
                </c:pt>
                <c:pt idx="42959">
                  <c:v>42.959000000000003</c:v>
                </c:pt>
                <c:pt idx="42960">
                  <c:v>42.960000000000036</c:v>
                </c:pt>
                <c:pt idx="42961">
                  <c:v>42.961000000000013</c:v>
                </c:pt>
                <c:pt idx="42962">
                  <c:v>42.962000000000046</c:v>
                </c:pt>
                <c:pt idx="42963">
                  <c:v>42.963000000000022</c:v>
                </c:pt>
                <c:pt idx="42964">
                  <c:v>42.963999999999999</c:v>
                </c:pt>
                <c:pt idx="42965">
                  <c:v>42.965000000000032</c:v>
                </c:pt>
                <c:pt idx="42966">
                  <c:v>42.966000000000008</c:v>
                </c:pt>
                <c:pt idx="42967">
                  <c:v>42.967000000000041</c:v>
                </c:pt>
                <c:pt idx="42968">
                  <c:v>42.968000000000018</c:v>
                </c:pt>
                <c:pt idx="42969">
                  <c:v>42.968999999999994</c:v>
                </c:pt>
                <c:pt idx="42970">
                  <c:v>42.970000000000027</c:v>
                </c:pt>
                <c:pt idx="42971">
                  <c:v>42.971000000000004</c:v>
                </c:pt>
                <c:pt idx="42972">
                  <c:v>42.972000000000037</c:v>
                </c:pt>
                <c:pt idx="42973">
                  <c:v>42.973000000000013</c:v>
                </c:pt>
                <c:pt idx="42974">
                  <c:v>42.974000000000046</c:v>
                </c:pt>
                <c:pt idx="42975">
                  <c:v>42.975000000000023</c:v>
                </c:pt>
                <c:pt idx="42976">
                  <c:v>42.975999999999999</c:v>
                </c:pt>
                <c:pt idx="42977">
                  <c:v>42.977000000000032</c:v>
                </c:pt>
                <c:pt idx="42978">
                  <c:v>42.978000000000009</c:v>
                </c:pt>
                <c:pt idx="42979">
                  <c:v>42.979000000000042</c:v>
                </c:pt>
                <c:pt idx="42980">
                  <c:v>42.980000000000018</c:v>
                </c:pt>
                <c:pt idx="42981">
                  <c:v>42.980999999999995</c:v>
                </c:pt>
                <c:pt idx="42982">
                  <c:v>42.982000000000028</c:v>
                </c:pt>
                <c:pt idx="42983">
                  <c:v>42.983000000000004</c:v>
                </c:pt>
                <c:pt idx="42984">
                  <c:v>42.984000000000037</c:v>
                </c:pt>
                <c:pt idx="42985">
                  <c:v>42.985000000000014</c:v>
                </c:pt>
                <c:pt idx="42986">
                  <c:v>42.98599999999999</c:v>
                </c:pt>
                <c:pt idx="42987">
                  <c:v>42.987000000000023</c:v>
                </c:pt>
                <c:pt idx="42988">
                  <c:v>42.988</c:v>
                </c:pt>
                <c:pt idx="42989">
                  <c:v>42.989000000000033</c:v>
                </c:pt>
                <c:pt idx="42990">
                  <c:v>42.990000000000009</c:v>
                </c:pt>
                <c:pt idx="42991">
                  <c:v>42.991000000000042</c:v>
                </c:pt>
                <c:pt idx="42992">
                  <c:v>42.992000000000019</c:v>
                </c:pt>
                <c:pt idx="42993">
                  <c:v>42.992999999999995</c:v>
                </c:pt>
                <c:pt idx="42994">
                  <c:v>42.994000000000028</c:v>
                </c:pt>
                <c:pt idx="42995">
                  <c:v>42.995000000000005</c:v>
                </c:pt>
                <c:pt idx="42996">
                  <c:v>42.996000000000038</c:v>
                </c:pt>
                <c:pt idx="42997">
                  <c:v>42.997000000000014</c:v>
                </c:pt>
                <c:pt idx="42998">
                  <c:v>42.99799999999999</c:v>
                </c:pt>
                <c:pt idx="42999">
                  <c:v>42.999000000000024</c:v>
                </c:pt>
                <c:pt idx="43000">
                  <c:v>43</c:v>
                </c:pt>
                <c:pt idx="43001">
                  <c:v>43.001000000000033</c:v>
                </c:pt>
                <c:pt idx="43002">
                  <c:v>43.00200000000001</c:v>
                </c:pt>
                <c:pt idx="43003">
                  <c:v>43.003000000000043</c:v>
                </c:pt>
                <c:pt idx="43004">
                  <c:v>43.004000000000019</c:v>
                </c:pt>
                <c:pt idx="43005">
                  <c:v>43.004999999999995</c:v>
                </c:pt>
                <c:pt idx="43006">
                  <c:v>43.006000000000029</c:v>
                </c:pt>
                <c:pt idx="43007">
                  <c:v>43.007000000000005</c:v>
                </c:pt>
                <c:pt idx="43008">
                  <c:v>43.008000000000038</c:v>
                </c:pt>
                <c:pt idx="43009">
                  <c:v>43.009000000000015</c:v>
                </c:pt>
                <c:pt idx="43010">
                  <c:v>43.009999999999991</c:v>
                </c:pt>
                <c:pt idx="43011">
                  <c:v>43.011000000000024</c:v>
                </c:pt>
                <c:pt idx="43012">
                  <c:v>43.012</c:v>
                </c:pt>
                <c:pt idx="43013">
                  <c:v>43.013000000000034</c:v>
                </c:pt>
                <c:pt idx="43014">
                  <c:v>43.01400000000001</c:v>
                </c:pt>
                <c:pt idx="43015">
                  <c:v>43.015000000000043</c:v>
                </c:pt>
                <c:pt idx="43016">
                  <c:v>43.01600000000002</c:v>
                </c:pt>
                <c:pt idx="43017">
                  <c:v>43.016999999999996</c:v>
                </c:pt>
                <c:pt idx="43018">
                  <c:v>43.018000000000029</c:v>
                </c:pt>
                <c:pt idx="43019">
                  <c:v>43.019000000000005</c:v>
                </c:pt>
                <c:pt idx="43020">
                  <c:v>43.020000000000039</c:v>
                </c:pt>
                <c:pt idx="43021">
                  <c:v>43.021000000000015</c:v>
                </c:pt>
                <c:pt idx="43022">
                  <c:v>43.021999999999991</c:v>
                </c:pt>
                <c:pt idx="43023">
                  <c:v>43.023000000000025</c:v>
                </c:pt>
                <c:pt idx="43024">
                  <c:v>43.024000000000001</c:v>
                </c:pt>
                <c:pt idx="43025">
                  <c:v>43.025000000000034</c:v>
                </c:pt>
                <c:pt idx="43026">
                  <c:v>43.02600000000001</c:v>
                </c:pt>
                <c:pt idx="43027">
                  <c:v>43.027000000000044</c:v>
                </c:pt>
                <c:pt idx="43028">
                  <c:v>43.02800000000002</c:v>
                </c:pt>
                <c:pt idx="43029">
                  <c:v>43.028999999999996</c:v>
                </c:pt>
                <c:pt idx="43030">
                  <c:v>43.03000000000003</c:v>
                </c:pt>
                <c:pt idx="43031">
                  <c:v>43.031000000000006</c:v>
                </c:pt>
                <c:pt idx="43032">
                  <c:v>43.032000000000039</c:v>
                </c:pt>
                <c:pt idx="43033">
                  <c:v>43.033000000000015</c:v>
                </c:pt>
                <c:pt idx="43034">
                  <c:v>43.033999999999992</c:v>
                </c:pt>
                <c:pt idx="43035">
                  <c:v>43.035000000000025</c:v>
                </c:pt>
                <c:pt idx="43036">
                  <c:v>43.036000000000001</c:v>
                </c:pt>
                <c:pt idx="43037">
                  <c:v>43.037000000000035</c:v>
                </c:pt>
                <c:pt idx="43038">
                  <c:v>43.038000000000011</c:v>
                </c:pt>
                <c:pt idx="43039">
                  <c:v>43.039000000000044</c:v>
                </c:pt>
                <c:pt idx="43040">
                  <c:v>43.04000000000002</c:v>
                </c:pt>
                <c:pt idx="43041">
                  <c:v>43.040999999999997</c:v>
                </c:pt>
                <c:pt idx="43042">
                  <c:v>43.04200000000003</c:v>
                </c:pt>
                <c:pt idx="43043">
                  <c:v>43.043000000000006</c:v>
                </c:pt>
                <c:pt idx="43044">
                  <c:v>43.04400000000004</c:v>
                </c:pt>
                <c:pt idx="43045">
                  <c:v>43.045000000000016</c:v>
                </c:pt>
                <c:pt idx="43046">
                  <c:v>43.045999999999992</c:v>
                </c:pt>
                <c:pt idx="43047">
                  <c:v>43.047000000000025</c:v>
                </c:pt>
                <c:pt idx="43048">
                  <c:v>43.048000000000002</c:v>
                </c:pt>
                <c:pt idx="43049">
                  <c:v>43.049000000000035</c:v>
                </c:pt>
                <c:pt idx="43050">
                  <c:v>43.050000000000011</c:v>
                </c:pt>
                <c:pt idx="43051">
                  <c:v>43.051000000000045</c:v>
                </c:pt>
                <c:pt idx="43052">
                  <c:v>43.052000000000021</c:v>
                </c:pt>
                <c:pt idx="43053">
                  <c:v>43.052999999999997</c:v>
                </c:pt>
                <c:pt idx="43054">
                  <c:v>43.05400000000003</c:v>
                </c:pt>
                <c:pt idx="43055">
                  <c:v>43.055000000000007</c:v>
                </c:pt>
                <c:pt idx="43056">
                  <c:v>43.05600000000004</c:v>
                </c:pt>
                <c:pt idx="43057">
                  <c:v>43.057000000000016</c:v>
                </c:pt>
                <c:pt idx="43058">
                  <c:v>43.057999999999993</c:v>
                </c:pt>
                <c:pt idx="43059">
                  <c:v>43.059000000000026</c:v>
                </c:pt>
                <c:pt idx="43060">
                  <c:v>43.06</c:v>
                </c:pt>
                <c:pt idx="43061">
                  <c:v>43.061000000000035</c:v>
                </c:pt>
                <c:pt idx="43062">
                  <c:v>43.062000000000012</c:v>
                </c:pt>
                <c:pt idx="43063">
                  <c:v>43.063000000000045</c:v>
                </c:pt>
                <c:pt idx="43064">
                  <c:v>43.064000000000021</c:v>
                </c:pt>
                <c:pt idx="43065">
                  <c:v>43.064999999999998</c:v>
                </c:pt>
                <c:pt idx="43066">
                  <c:v>43.066000000000031</c:v>
                </c:pt>
                <c:pt idx="43067">
                  <c:v>43.067000000000007</c:v>
                </c:pt>
                <c:pt idx="43068">
                  <c:v>43.06800000000004</c:v>
                </c:pt>
                <c:pt idx="43069">
                  <c:v>43.069000000000017</c:v>
                </c:pt>
                <c:pt idx="43070">
                  <c:v>43.069999999999993</c:v>
                </c:pt>
                <c:pt idx="43071">
                  <c:v>43.071000000000026</c:v>
                </c:pt>
                <c:pt idx="43072">
                  <c:v>43.072000000000003</c:v>
                </c:pt>
                <c:pt idx="43073">
                  <c:v>43.073000000000036</c:v>
                </c:pt>
                <c:pt idx="43074">
                  <c:v>43.074000000000012</c:v>
                </c:pt>
                <c:pt idx="43075">
                  <c:v>43.075000000000045</c:v>
                </c:pt>
                <c:pt idx="43076">
                  <c:v>43.076000000000022</c:v>
                </c:pt>
                <c:pt idx="43077">
                  <c:v>43.076999999999998</c:v>
                </c:pt>
                <c:pt idx="43078">
                  <c:v>43.078000000000031</c:v>
                </c:pt>
                <c:pt idx="43079">
                  <c:v>43.079000000000008</c:v>
                </c:pt>
                <c:pt idx="43080">
                  <c:v>43.080000000000041</c:v>
                </c:pt>
                <c:pt idx="43081">
                  <c:v>43.081000000000017</c:v>
                </c:pt>
                <c:pt idx="43082">
                  <c:v>43.081999999999994</c:v>
                </c:pt>
                <c:pt idx="43083">
                  <c:v>43.083000000000027</c:v>
                </c:pt>
                <c:pt idx="43084">
                  <c:v>43.084000000000003</c:v>
                </c:pt>
                <c:pt idx="43085">
                  <c:v>43.085000000000036</c:v>
                </c:pt>
                <c:pt idx="43086">
                  <c:v>43.086000000000013</c:v>
                </c:pt>
                <c:pt idx="43087">
                  <c:v>43.087000000000046</c:v>
                </c:pt>
                <c:pt idx="43088">
                  <c:v>43.088000000000022</c:v>
                </c:pt>
                <c:pt idx="43089">
                  <c:v>43.088999999999999</c:v>
                </c:pt>
                <c:pt idx="43090">
                  <c:v>43.090000000000032</c:v>
                </c:pt>
                <c:pt idx="43091">
                  <c:v>43.091000000000008</c:v>
                </c:pt>
                <c:pt idx="43092">
                  <c:v>43.092000000000041</c:v>
                </c:pt>
                <c:pt idx="43093">
                  <c:v>43.093000000000018</c:v>
                </c:pt>
                <c:pt idx="43094">
                  <c:v>43.093999999999994</c:v>
                </c:pt>
                <c:pt idx="43095">
                  <c:v>43.095000000000027</c:v>
                </c:pt>
                <c:pt idx="43096">
                  <c:v>43.096000000000004</c:v>
                </c:pt>
                <c:pt idx="43097">
                  <c:v>43.097000000000037</c:v>
                </c:pt>
                <c:pt idx="43098">
                  <c:v>43.098000000000013</c:v>
                </c:pt>
                <c:pt idx="43099">
                  <c:v>43.099000000000046</c:v>
                </c:pt>
                <c:pt idx="43100">
                  <c:v>43.100000000000023</c:v>
                </c:pt>
                <c:pt idx="43101">
                  <c:v>43.100999999999999</c:v>
                </c:pt>
                <c:pt idx="43102">
                  <c:v>43.102000000000032</c:v>
                </c:pt>
                <c:pt idx="43103">
                  <c:v>43.103000000000009</c:v>
                </c:pt>
                <c:pt idx="43104">
                  <c:v>43.104000000000042</c:v>
                </c:pt>
                <c:pt idx="43105">
                  <c:v>43.105000000000018</c:v>
                </c:pt>
                <c:pt idx="43106">
                  <c:v>43.105999999999995</c:v>
                </c:pt>
                <c:pt idx="43107">
                  <c:v>43.107000000000028</c:v>
                </c:pt>
                <c:pt idx="43108">
                  <c:v>43.108000000000004</c:v>
                </c:pt>
                <c:pt idx="43109">
                  <c:v>43.109000000000037</c:v>
                </c:pt>
                <c:pt idx="43110">
                  <c:v>43.110000000000014</c:v>
                </c:pt>
                <c:pt idx="43111">
                  <c:v>43.11099999999999</c:v>
                </c:pt>
                <c:pt idx="43112">
                  <c:v>43.112000000000023</c:v>
                </c:pt>
                <c:pt idx="43113">
                  <c:v>43.113</c:v>
                </c:pt>
                <c:pt idx="43114">
                  <c:v>43.114000000000033</c:v>
                </c:pt>
                <c:pt idx="43115">
                  <c:v>43.115000000000009</c:v>
                </c:pt>
                <c:pt idx="43116">
                  <c:v>43.116000000000042</c:v>
                </c:pt>
                <c:pt idx="43117">
                  <c:v>43.117000000000019</c:v>
                </c:pt>
                <c:pt idx="43118">
                  <c:v>43.117999999999995</c:v>
                </c:pt>
                <c:pt idx="43119">
                  <c:v>43.119000000000028</c:v>
                </c:pt>
                <c:pt idx="43120">
                  <c:v>43.120000000000005</c:v>
                </c:pt>
                <c:pt idx="43121">
                  <c:v>43.121000000000038</c:v>
                </c:pt>
                <c:pt idx="43122">
                  <c:v>43.122000000000014</c:v>
                </c:pt>
                <c:pt idx="43123">
                  <c:v>43.12299999999999</c:v>
                </c:pt>
                <c:pt idx="43124">
                  <c:v>43.124000000000024</c:v>
                </c:pt>
                <c:pt idx="43125">
                  <c:v>43.125</c:v>
                </c:pt>
                <c:pt idx="43126">
                  <c:v>43.126000000000033</c:v>
                </c:pt>
                <c:pt idx="43127">
                  <c:v>43.12700000000001</c:v>
                </c:pt>
                <c:pt idx="43128">
                  <c:v>43.128000000000043</c:v>
                </c:pt>
                <c:pt idx="43129">
                  <c:v>43.129000000000019</c:v>
                </c:pt>
                <c:pt idx="43130">
                  <c:v>43.129999999999995</c:v>
                </c:pt>
                <c:pt idx="43131">
                  <c:v>43.131000000000029</c:v>
                </c:pt>
                <c:pt idx="43132">
                  <c:v>43.132000000000005</c:v>
                </c:pt>
                <c:pt idx="43133">
                  <c:v>43.133000000000038</c:v>
                </c:pt>
                <c:pt idx="43134">
                  <c:v>43.134000000000015</c:v>
                </c:pt>
                <c:pt idx="43135">
                  <c:v>43.134999999999991</c:v>
                </c:pt>
                <c:pt idx="43136">
                  <c:v>43.136000000000024</c:v>
                </c:pt>
                <c:pt idx="43137">
                  <c:v>43.137</c:v>
                </c:pt>
                <c:pt idx="43138">
                  <c:v>43.138000000000034</c:v>
                </c:pt>
                <c:pt idx="43139">
                  <c:v>43.13900000000001</c:v>
                </c:pt>
                <c:pt idx="43140">
                  <c:v>43.140000000000043</c:v>
                </c:pt>
                <c:pt idx="43141">
                  <c:v>43.14100000000002</c:v>
                </c:pt>
                <c:pt idx="43142">
                  <c:v>43.141999999999996</c:v>
                </c:pt>
                <c:pt idx="43143">
                  <c:v>43.143000000000029</c:v>
                </c:pt>
                <c:pt idx="43144">
                  <c:v>43.144000000000005</c:v>
                </c:pt>
                <c:pt idx="43145">
                  <c:v>43.145000000000039</c:v>
                </c:pt>
                <c:pt idx="43146">
                  <c:v>43.146000000000015</c:v>
                </c:pt>
                <c:pt idx="43147">
                  <c:v>43.146999999999991</c:v>
                </c:pt>
                <c:pt idx="43148">
                  <c:v>43.148000000000025</c:v>
                </c:pt>
                <c:pt idx="43149">
                  <c:v>43.149000000000001</c:v>
                </c:pt>
                <c:pt idx="43150">
                  <c:v>43.150000000000034</c:v>
                </c:pt>
                <c:pt idx="43151">
                  <c:v>43.15100000000001</c:v>
                </c:pt>
                <c:pt idx="43152">
                  <c:v>43.152000000000044</c:v>
                </c:pt>
                <c:pt idx="43153">
                  <c:v>43.15300000000002</c:v>
                </c:pt>
                <c:pt idx="43154">
                  <c:v>43.153999999999996</c:v>
                </c:pt>
                <c:pt idx="43155">
                  <c:v>43.15500000000003</c:v>
                </c:pt>
                <c:pt idx="43156">
                  <c:v>43.156000000000006</c:v>
                </c:pt>
                <c:pt idx="43157">
                  <c:v>43.157000000000039</c:v>
                </c:pt>
                <c:pt idx="43158">
                  <c:v>43.158000000000015</c:v>
                </c:pt>
                <c:pt idx="43159">
                  <c:v>43.158999999999992</c:v>
                </c:pt>
                <c:pt idx="43160">
                  <c:v>43.160000000000025</c:v>
                </c:pt>
                <c:pt idx="43161">
                  <c:v>43.161000000000001</c:v>
                </c:pt>
                <c:pt idx="43162">
                  <c:v>43.162000000000035</c:v>
                </c:pt>
                <c:pt idx="43163">
                  <c:v>43.163000000000011</c:v>
                </c:pt>
                <c:pt idx="43164">
                  <c:v>43.164000000000044</c:v>
                </c:pt>
                <c:pt idx="43165">
                  <c:v>43.16500000000002</c:v>
                </c:pt>
                <c:pt idx="43166">
                  <c:v>43.165999999999997</c:v>
                </c:pt>
                <c:pt idx="43167">
                  <c:v>43.16700000000003</c:v>
                </c:pt>
                <c:pt idx="43168">
                  <c:v>43.168000000000006</c:v>
                </c:pt>
                <c:pt idx="43169">
                  <c:v>43.16900000000004</c:v>
                </c:pt>
                <c:pt idx="43170">
                  <c:v>43.170000000000016</c:v>
                </c:pt>
                <c:pt idx="43171">
                  <c:v>43.170999999999992</c:v>
                </c:pt>
                <c:pt idx="43172">
                  <c:v>43.172000000000025</c:v>
                </c:pt>
                <c:pt idx="43173">
                  <c:v>43.173000000000002</c:v>
                </c:pt>
                <c:pt idx="43174">
                  <c:v>43.174000000000035</c:v>
                </c:pt>
                <c:pt idx="43175">
                  <c:v>43.175000000000011</c:v>
                </c:pt>
                <c:pt idx="43176">
                  <c:v>43.176000000000045</c:v>
                </c:pt>
                <c:pt idx="43177">
                  <c:v>43.177000000000021</c:v>
                </c:pt>
                <c:pt idx="43178">
                  <c:v>43.177999999999997</c:v>
                </c:pt>
                <c:pt idx="43179">
                  <c:v>43.17900000000003</c:v>
                </c:pt>
                <c:pt idx="43180">
                  <c:v>43.180000000000007</c:v>
                </c:pt>
                <c:pt idx="43181">
                  <c:v>43.18100000000004</c:v>
                </c:pt>
                <c:pt idx="43182">
                  <c:v>43.182000000000016</c:v>
                </c:pt>
                <c:pt idx="43183">
                  <c:v>43.182999999999993</c:v>
                </c:pt>
                <c:pt idx="43184">
                  <c:v>43.184000000000026</c:v>
                </c:pt>
                <c:pt idx="43185">
                  <c:v>43.185000000000002</c:v>
                </c:pt>
                <c:pt idx="43186">
                  <c:v>43.186000000000035</c:v>
                </c:pt>
                <c:pt idx="43187">
                  <c:v>43.187000000000012</c:v>
                </c:pt>
                <c:pt idx="43188">
                  <c:v>43.188000000000045</c:v>
                </c:pt>
                <c:pt idx="43189">
                  <c:v>43.189000000000021</c:v>
                </c:pt>
                <c:pt idx="43190">
                  <c:v>43.19</c:v>
                </c:pt>
                <c:pt idx="43191">
                  <c:v>43.191000000000031</c:v>
                </c:pt>
                <c:pt idx="43192">
                  <c:v>43.192000000000007</c:v>
                </c:pt>
                <c:pt idx="43193">
                  <c:v>43.19300000000004</c:v>
                </c:pt>
                <c:pt idx="43194">
                  <c:v>43.194000000000017</c:v>
                </c:pt>
                <c:pt idx="43195">
                  <c:v>43.194999999999993</c:v>
                </c:pt>
                <c:pt idx="43196">
                  <c:v>43.196000000000026</c:v>
                </c:pt>
                <c:pt idx="43197">
                  <c:v>43.197000000000003</c:v>
                </c:pt>
                <c:pt idx="43198">
                  <c:v>43.198000000000036</c:v>
                </c:pt>
                <c:pt idx="43199">
                  <c:v>43.199000000000012</c:v>
                </c:pt>
                <c:pt idx="43200">
                  <c:v>43.200000000000045</c:v>
                </c:pt>
                <c:pt idx="43201">
                  <c:v>43.201000000000022</c:v>
                </c:pt>
                <c:pt idx="43202">
                  <c:v>43.201999999999998</c:v>
                </c:pt>
                <c:pt idx="43203">
                  <c:v>43.203000000000031</c:v>
                </c:pt>
                <c:pt idx="43204">
                  <c:v>43.204000000000008</c:v>
                </c:pt>
                <c:pt idx="43205">
                  <c:v>43.205000000000041</c:v>
                </c:pt>
                <c:pt idx="43206">
                  <c:v>43.206000000000017</c:v>
                </c:pt>
                <c:pt idx="43207">
                  <c:v>43.206999999999994</c:v>
                </c:pt>
                <c:pt idx="43208">
                  <c:v>43.208000000000027</c:v>
                </c:pt>
                <c:pt idx="43209">
                  <c:v>43.209000000000003</c:v>
                </c:pt>
                <c:pt idx="43210">
                  <c:v>43.210000000000036</c:v>
                </c:pt>
                <c:pt idx="43211">
                  <c:v>43.211000000000013</c:v>
                </c:pt>
                <c:pt idx="43212">
                  <c:v>43.212000000000046</c:v>
                </c:pt>
                <c:pt idx="43213">
                  <c:v>43.213000000000022</c:v>
                </c:pt>
                <c:pt idx="43214">
                  <c:v>43.213999999999999</c:v>
                </c:pt>
                <c:pt idx="43215">
                  <c:v>43.215000000000032</c:v>
                </c:pt>
                <c:pt idx="43216">
                  <c:v>43.216000000000008</c:v>
                </c:pt>
                <c:pt idx="43217">
                  <c:v>43.217000000000041</c:v>
                </c:pt>
                <c:pt idx="43218">
                  <c:v>43.218000000000018</c:v>
                </c:pt>
                <c:pt idx="43219">
                  <c:v>43.218999999999994</c:v>
                </c:pt>
                <c:pt idx="43220">
                  <c:v>43.220000000000027</c:v>
                </c:pt>
                <c:pt idx="43221">
                  <c:v>43.221000000000004</c:v>
                </c:pt>
                <c:pt idx="43222">
                  <c:v>43.222000000000037</c:v>
                </c:pt>
                <c:pt idx="43223">
                  <c:v>43.223000000000013</c:v>
                </c:pt>
                <c:pt idx="43224">
                  <c:v>43.224000000000046</c:v>
                </c:pt>
                <c:pt idx="43225">
                  <c:v>43.225000000000023</c:v>
                </c:pt>
                <c:pt idx="43226">
                  <c:v>43.225999999999999</c:v>
                </c:pt>
                <c:pt idx="43227">
                  <c:v>43.227000000000032</c:v>
                </c:pt>
                <c:pt idx="43228">
                  <c:v>43.228000000000009</c:v>
                </c:pt>
                <c:pt idx="43229">
                  <c:v>43.229000000000042</c:v>
                </c:pt>
                <c:pt idx="43230">
                  <c:v>43.230000000000018</c:v>
                </c:pt>
                <c:pt idx="43231">
                  <c:v>43.230999999999995</c:v>
                </c:pt>
                <c:pt idx="43232">
                  <c:v>43.232000000000028</c:v>
                </c:pt>
                <c:pt idx="43233">
                  <c:v>43.233000000000004</c:v>
                </c:pt>
                <c:pt idx="43234">
                  <c:v>43.234000000000037</c:v>
                </c:pt>
                <c:pt idx="43235">
                  <c:v>43.235000000000014</c:v>
                </c:pt>
                <c:pt idx="43236">
                  <c:v>43.23599999999999</c:v>
                </c:pt>
                <c:pt idx="43237">
                  <c:v>43.237000000000023</c:v>
                </c:pt>
                <c:pt idx="43238">
                  <c:v>43.238</c:v>
                </c:pt>
                <c:pt idx="43239">
                  <c:v>43.239000000000033</c:v>
                </c:pt>
                <c:pt idx="43240">
                  <c:v>43.240000000000009</c:v>
                </c:pt>
                <c:pt idx="43241">
                  <c:v>43.241000000000042</c:v>
                </c:pt>
                <c:pt idx="43242">
                  <c:v>43.242000000000019</c:v>
                </c:pt>
                <c:pt idx="43243">
                  <c:v>43.242999999999995</c:v>
                </c:pt>
                <c:pt idx="43244">
                  <c:v>43.244000000000028</c:v>
                </c:pt>
                <c:pt idx="43245">
                  <c:v>43.245000000000005</c:v>
                </c:pt>
                <c:pt idx="43246">
                  <c:v>43.246000000000038</c:v>
                </c:pt>
                <c:pt idx="43247">
                  <c:v>43.247000000000014</c:v>
                </c:pt>
                <c:pt idx="43248">
                  <c:v>43.24799999999999</c:v>
                </c:pt>
                <c:pt idx="43249">
                  <c:v>43.249000000000024</c:v>
                </c:pt>
                <c:pt idx="43250">
                  <c:v>43.25</c:v>
                </c:pt>
                <c:pt idx="43251">
                  <c:v>43.251000000000033</c:v>
                </c:pt>
                <c:pt idx="43252">
                  <c:v>43.25200000000001</c:v>
                </c:pt>
                <c:pt idx="43253">
                  <c:v>43.253000000000043</c:v>
                </c:pt>
                <c:pt idx="43254">
                  <c:v>43.254000000000019</c:v>
                </c:pt>
                <c:pt idx="43255">
                  <c:v>43.254999999999995</c:v>
                </c:pt>
                <c:pt idx="43256">
                  <c:v>43.256000000000029</c:v>
                </c:pt>
                <c:pt idx="43257">
                  <c:v>43.257000000000005</c:v>
                </c:pt>
                <c:pt idx="43258">
                  <c:v>43.258000000000038</c:v>
                </c:pt>
                <c:pt idx="43259">
                  <c:v>43.259000000000015</c:v>
                </c:pt>
                <c:pt idx="43260">
                  <c:v>43.259999999999991</c:v>
                </c:pt>
                <c:pt idx="43261">
                  <c:v>43.261000000000024</c:v>
                </c:pt>
                <c:pt idx="43262">
                  <c:v>43.262</c:v>
                </c:pt>
                <c:pt idx="43263">
                  <c:v>43.263000000000034</c:v>
                </c:pt>
                <c:pt idx="43264">
                  <c:v>43.26400000000001</c:v>
                </c:pt>
                <c:pt idx="43265">
                  <c:v>43.265000000000043</c:v>
                </c:pt>
                <c:pt idx="43266">
                  <c:v>43.26600000000002</c:v>
                </c:pt>
                <c:pt idx="43267">
                  <c:v>43.266999999999996</c:v>
                </c:pt>
                <c:pt idx="43268">
                  <c:v>43.268000000000029</c:v>
                </c:pt>
                <c:pt idx="43269">
                  <c:v>43.269000000000005</c:v>
                </c:pt>
                <c:pt idx="43270">
                  <c:v>43.270000000000039</c:v>
                </c:pt>
                <c:pt idx="43271">
                  <c:v>43.271000000000015</c:v>
                </c:pt>
                <c:pt idx="43272">
                  <c:v>43.271999999999991</c:v>
                </c:pt>
                <c:pt idx="43273">
                  <c:v>43.273000000000025</c:v>
                </c:pt>
                <c:pt idx="43274">
                  <c:v>43.274000000000001</c:v>
                </c:pt>
                <c:pt idx="43275">
                  <c:v>43.275000000000034</c:v>
                </c:pt>
                <c:pt idx="43276">
                  <c:v>43.27600000000001</c:v>
                </c:pt>
                <c:pt idx="43277">
                  <c:v>43.277000000000044</c:v>
                </c:pt>
                <c:pt idx="43278">
                  <c:v>43.27800000000002</c:v>
                </c:pt>
                <c:pt idx="43279">
                  <c:v>43.278999999999996</c:v>
                </c:pt>
                <c:pt idx="43280">
                  <c:v>43.28000000000003</c:v>
                </c:pt>
                <c:pt idx="43281">
                  <c:v>43.281000000000006</c:v>
                </c:pt>
                <c:pt idx="43282">
                  <c:v>43.282000000000039</c:v>
                </c:pt>
                <c:pt idx="43283">
                  <c:v>43.283000000000015</c:v>
                </c:pt>
                <c:pt idx="43284">
                  <c:v>43.283999999999992</c:v>
                </c:pt>
                <c:pt idx="43285">
                  <c:v>43.285000000000025</c:v>
                </c:pt>
                <c:pt idx="43286">
                  <c:v>43.286000000000001</c:v>
                </c:pt>
                <c:pt idx="43287">
                  <c:v>43.287000000000035</c:v>
                </c:pt>
                <c:pt idx="43288">
                  <c:v>43.288000000000011</c:v>
                </c:pt>
                <c:pt idx="43289">
                  <c:v>43.289000000000044</c:v>
                </c:pt>
                <c:pt idx="43290">
                  <c:v>43.29000000000002</c:v>
                </c:pt>
                <c:pt idx="43291">
                  <c:v>43.290999999999997</c:v>
                </c:pt>
                <c:pt idx="43292">
                  <c:v>43.29200000000003</c:v>
                </c:pt>
                <c:pt idx="43293">
                  <c:v>43.293000000000006</c:v>
                </c:pt>
                <c:pt idx="43294">
                  <c:v>43.29400000000004</c:v>
                </c:pt>
                <c:pt idx="43295">
                  <c:v>43.295000000000016</c:v>
                </c:pt>
                <c:pt idx="43296">
                  <c:v>43.295999999999992</c:v>
                </c:pt>
                <c:pt idx="43297">
                  <c:v>43.297000000000025</c:v>
                </c:pt>
                <c:pt idx="43298">
                  <c:v>43.298000000000002</c:v>
                </c:pt>
                <c:pt idx="43299">
                  <c:v>43.299000000000035</c:v>
                </c:pt>
                <c:pt idx="43300">
                  <c:v>43.300000000000011</c:v>
                </c:pt>
                <c:pt idx="43301">
                  <c:v>43.301000000000045</c:v>
                </c:pt>
                <c:pt idx="43302">
                  <c:v>43.302000000000021</c:v>
                </c:pt>
                <c:pt idx="43303">
                  <c:v>43.302999999999997</c:v>
                </c:pt>
                <c:pt idx="43304">
                  <c:v>43.30400000000003</c:v>
                </c:pt>
                <c:pt idx="43305">
                  <c:v>43.305000000000007</c:v>
                </c:pt>
                <c:pt idx="43306">
                  <c:v>43.30600000000004</c:v>
                </c:pt>
                <c:pt idx="43307">
                  <c:v>43.307000000000016</c:v>
                </c:pt>
                <c:pt idx="43308">
                  <c:v>43.307999999999993</c:v>
                </c:pt>
                <c:pt idx="43309">
                  <c:v>43.309000000000026</c:v>
                </c:pt>
                <c:pt idx="43310">
                  <c:v>43.31</c:v>
                </c:pt>
                <c:pt idx="43311">
                  <c:v>43.311000000000035</c:v>
                </c:pt>
                <c:pt idx="43312">
                  <c:v>43.312000000000012</c:v>
                </c:pt>
                <c:pt idx="43313">
                  <c:v>43.313000000000045</c:v>
                </c:pt>
                <c:pt idx="43314">
                  <c:v>43.314000000000021</c:v>
                </c:pt>
                <c:pt idx="43315">
                  <c:v>43.314999999999998</c:v>
                </c:pt>
                <c:pt idx="43316">
                  <c:v>43.316000000000031</c:v>
                </c:pt>
                <c:pt idx="43317">
                  <c:v>43.317000000000007</c:v>
                </c:pt>
                <c:pt idx="43318">
                  <c:v>43.31800000000004</c:v>
                </c:pt>
                <c:pt idx="43319">
                  <c:v>43.319000000000017</c:v>
                </c:pt>
                <c:pt idx="43320">
                  <c:v>43.319999999999993</c:v>
                </c:pt>
                <c:pt idx="43321">
                  <c:v>43.321000000000026</c:v>
                </c:pt>
                <c:pt idx="43322">
                  <c:v>43.322000000000003</c:v>
                </c:pt>
                <c:pt idx="43323">
                  <c:v>43.323000000000036</c:v>
                </c:pt>
                <c:pt idx="43324">
                  <c:v>43.324000000000012</c:v>
                </c:pt>
                <c:pt idx="43325">
                  <c:v>43.325000000000045</c:v>
                </c:pt>
                <c:pt idx="43326">
                  <c:v>43.326000000000022</c:v>
                </c:pt>
                <c:pt idx="43327">
                  <c:v>43.326999999999998</c:v>
                </c:pt>
                <c:pt idx="43328">
                  <c:v>43.328000000000031</c:v>
                </c:pt>
                <c:pt idx="43329">
                  <c:v>43.329000000000008</c:v>
                </c:pt>
                <c:pt idx="43330">
                  <c:v>43.330000000000041</c:v>
                </c:pt>
                <c:pt idx="43331">
                  <c:v>43.331000000000017</c:v>
                </c:pt>
                <c:pt idx="43332">
                  <c:v>43.331999999999994</c:v>
                </c:pt>
                <c:pt idx="43333">
                  <c:v>43.333000000000027</c:v>
                </c:pt>
                <c:pt idx="43334">
                  <c:v>43.334000000000003</c:v>
                </c:pt>
                <c:pt idx="43335">
                  <c:v>43.335000000000036</c:v>
                </c:pt>
                <c:pt idx="43336">
                  <c:v>43.336000000000013</c:v>
                </c:pt>
                <c:pt idx="43337">
                  <c:v>43.337000000000046</c:v>
                </c:pt>
                <c:pt idx="43338">
                  <c:v>43.338000000000022</c:v>
                </c:pt>
                <c:pt idx="43339">
                  <c:v>43.338999999999999</c:v>
                </c:pt>
                <c:pt idx="43340">
                  <c:v>43.340000000000032</c:v>
                </c:pt>
                <c:pt idx="43341">
                  <c:v>43.341000000000008</c:v>
                </c:pt>
                <c:pt idx="43342">
                  <c:v>43.342000000000041</c:v>
                </c:pt>
                <c:pt idx="43343">
                  <c:v>43.343000000000018</c:v>
                </c:pt>
                <c:pt idx="43344">
                  <c:v>43.343999999999994</c:v>
                </c:pt>
                <c:pt idx="43345">
                  <c:v>43.345000000000027</c:v>
                </c:pt>
                <c:pt idx="43346">
                  <c:v>43.346000000000004</c:v>
                </c:pt>
                <c:pt idx="43347">
                  <c:v>43.347000000000037</c:v>
                </c:pt>
                <c:pt idx="43348">
                  <c:v>43.348000000000013</c:v>
                </c:pt>
                <c:pt idx="43349">
                  <c:v>43.349000000000046</c:v>
                </c:pt>
                <c:pt idx="43350">
                  <c:v>43.350000000000023</c:v>
                </c:pt>
                <c:pt idx="43351">
                  <c:v>43.350999999999999</c:v>
                </c:pt>
                <c:pt idx="43352">
                  <c:v>43.352000000000032</c:v>
                </c:pt>
                <c:pt idx="43353">
                  <c:v>43.353000000000009</c:v>
                </c:pt>
                <c:pt idx="43354">
                  <c:v>43.354000000000042</c:v>
                </c:pt>
                <c:pt idx="43355">
                  <c:v>43.355000000000018</c:v>
                </c:pt>
                <c:pt idx="43356">
                  <c:v>43.355999999999995</c:v>
                </c:pt>
                <c:pt idx="43357">
                  <c:v>43.357000000000028</c:v>
                </c:pt>
                <c:pt idx="43358">
                  <c:v>43.358000000000004</c:v>
                </c:pt>
                <c:pt idx="43359">
                  <c:v>43.359000000000037</c:v>
                </c:pt>
                <c:pt idx="43360">
                  <c:v>43.360000000000014</c:v>
                </c:pt>
                <c:pt idx="43361">
                  <c:v>43.36099999999999</c:v>
                </c:pt>
                <c:pt idx="43362">
                  <c:v>43.362000000000023</c:v>
                </c:pt>
                <c:pt idx="43363">
                  <c:v>43.363</c:v>
                </c:pt>
                <c:pt idx="43364">
                  <c:v>43.364000000000033</c:v>
                </c:pt>
                <c:pt idx="43365">
                  <c:v>43.365000000000009</c:v>
                </c:pt>
                <c:pt idx="43366">
                  <c:v>43.366000000000042</c:v>
                </c:pt>
                <c:pt idx="43367">
                  <c:v>43.367000000000019</c:v>
                </c:pt>
                <c:pt idx="43368">
                  <c:v>43.367999999999995</c:v>
                </c:pt>
                <c:pt idx="43369">
                  <c:v>43.369000000000028</c:v>
                </c:pt>
                <c:pt idx="43370">
                  <c:v>43.370000000000005</c:v>
                </c:pt>
                <c:pt idx="43371">
                  <c:v>43.371000000000038</c:v>
                </c:pt>
                <c:pt idx="43372">
                  <c:v>43.372000000000014</c:v>
                </c:pt>
                <c:pt idx="43373">
                  <c:v>43.37299999999999</c:v>
                </c:pt>
                <c:pt idx="43374">
                  <c:v>43.374000000000024</c:v>
                </c:pt>
                <c:pt idx="43375">
                  <c:v>43.375</c:v>
                </c:pt>
                <c:pt idx="43376">
                  <c:v>43.376000000000033</c:v>
                </c:pt>
                <c:pt idx="43377">
                  <c:v>43.37700000000001</c:v>
                </c:pt>
                <c:pt idx="43378">
                  <c:v>43.378000000000043</c:v>
                </c:pt>
                <c:pt idx="43379">
                  <c:v>43.379000000000019</c:v>
                </c:pt>
                <c:pt idx="43380">
                  <c:v>43.379999999999995</c:v>
                </c:pt>
                <c:pt idx="43381">
                  <c:v>43.381000000000029</c:v>
                </c:pt>
                <c:pt idx="43382">
                  <c:v>43.382000000000005</c:v>
                </c:pt>
                <c:pt idx="43383">
                  <c:v>43.383000000000038</c:v>
                </c:pt>
                <c:pt idx="43384">
                  <c:v>43.384000000000015</c:v>
                </c:pt>
                <c:pt idx="43385">
                  <c:v>43.384999999999991</c:v>
                </c:pt>
                <c:pt idx="43386">
                  <c:v>43.386000000000024</c:v>
                </c:pt>
                <c:pt idx="43387">
                  <c:v>43.387</c:v>
                </c:pt>
                <c:pt idx="43388">
                  <c:v>43.388000000000034</c:v>
                </c:pt>
                <c:pt idx="43389">
                  <c:v>43.38900000000001</c:v>
                </c:pt>
                <c:pt idx="43390">
                  <c:v>43.390000000000043</c:v>
                </c:pt>
                <c:pt idx="43391">
                  <c:v>43.39100000000002</c:v>
                </c:pt>
                <c:pt idx="43392">
                  <c:v>43.391999999999996</c:v>
                </c:pt>
                <c:pt idx="43393">
                  <c:v>43.393000000000029</c:v>
                </c:pt>
                <c:pt idx="43394">
                  <c:v>43.394000000000005</c:v>
                </c:pt>
                <c:pt idx="43395">
                  <c:v>43.395000000000039</c:v>
                </c:pt>
                <c:pt idx="43396">
                  <c:v>43.396000000000015</c:v>
                </c:pt>
                <c:pt idx="43397">
                  <c:v>43.396999999999991</c:v>
                </c:pt>
                <c:pt idx="43398">
                  <c:v>43.398000000000025</c:v>
                </c:pt>
                <c:pt idx="43399">
                  <c:v>43.399000000000001</c:v>
                </c:pt>
                <c:pt idx="43400">
                  <c:v>43.400000000000034</c:v>
                </c:pt>
                <c:pt idx="43401">
                  <c:v>43.40100000000001</c:v>
                </c:pt>
                <c:pt idx="43402">
                  <c:v>43.402000000000044</c:v>
                </c:pt>
                <c:pt idx="43403">
                  <c:v>43.40300000000002</c:v>
                </c:pt>
                <c:pt idx="43404">
                  <c:v>43.403999999999996</c:v>
                </c:pt>
                <c:pt idx="43405">
                  <c:v>43.40500000000003</c:v>
                </c:pt>
                <c:pt idx="43406">
                  <c:v>43.406000000000006</c:v>
                </c:pt>
                <c:pt idx="43407">
                  <c:v>43.407000000000039</c:v>
                </c:pt>
                <c:pt idx="43408">
                  <c:v>43.408000000000015</c:v>
                </c:pt>
                <c:pt idx="43409">
                  <c:v>43.408999999999992</c:v>
                </c:pt>
                <c:pt idx="43410">
                  <c:v>43.410000000000025</c:v>
                </c:pt>
                <c:pt idx="43411">
                  <c:v>43.411000000000001</c:v>
                </c:pt>
                <c:pt idx="43412">
                  <c:v>43.412000000000035</c:v>
                </c:pt>
                <c:pt idx="43413">
                  <c:v>43.413000000000011</c:v>
                </c:pt>
                <c:pt idx="43414">
                  <c:v>43.414000000000044</c:v>
                </c:pt>
                <c:pt idx="43415">
                  <c:v>43.41500000000002</c:v>
                </c:pt>
                <c:pt idx="43416">
                  <c:v>43.415999999999997</c:v>
                </c:pt>
                <c:pt idx="43417">
                  <c:v>43.41700000000003</c:v>
                </c:pt>
                <c:pt idx="43418">
                  <c:v>43.418000000000006</c:v>
                </c:pt>
                <c:pt idx="43419">
                  <c:v>43.41900000000004</c:v>
                </c:pt>
                <c:pt idx="43420">
                  <c:v>43.420000000000016</c:v>
                </c:pt>
                <c:pt idx="43421">
                  <c:v>43.420999999999992</c:v>
                </c:pt>
                <c:pt idx="43422">
                  <c:v>43.422000000000025</c:v>
                </c:pt>
                <c:pt idx="43423">
                  <c:v>43.423000000000002</c:v>
                </c:pt>
                <c:pt idx="43424">
                  <c:v>43.424000000000035</c:v>
                </c:pt>
                <c:pt idx="43425">
                  <c:v>43.425000000000011</c:v>
                </c:pt>
                <c:pt idx="43426">
                  <c:v>43.426000000000045</c:v>
                </c:pt>
                <c:pt idx="43427">
                  <c:v>43.427000000000021</c:v>
                </c:pt>
                <c:pt idx="43428">
                  <c:v>43.427999999999997</c:v>
                </c:pt>
                <c:pt idx="43429">
                  <c:v>43.42900000000003</c:v>
                </c:pt>
                <c:pt idx="43430">
                  <c:v>43.430000000000007</c:v>
                </c:pt>
                <c:pt idx="43431">
                  <c:v>43.43100000000004</c:v>
                </c:pt>
                <c:pt idx="43432">
                  <c:v>43.432000000000016</c:v>
                </c:pt>
                <c:pt idx="43433">
                  <c:v>43.432999999999993</c:v>
                </c:pt>
                <c:pt idx="43434">
                  <c:v>43.434000000000026</c:v>
                </c:pt>
                <c:pt idx="43435">
                  <c:v>43.435000000000002</c:v>
                </c:pt>
                <c:pt idx="43436">
                  <c:v>43.436000000000035</c:v>
                </c:pt>
                <c:pt idx="43437">
                  <c:v>43.437000000000012</c:v>
                </c:pt>
                <c:pt idx="43438">
                  <c:v>43.438000000000045</c:v>
                </c:pt>
                <c:pt idx="43439">
                  <c:v>43.439000000000021</c:v>
                </c:pt>
                <c:pt idx="43440">
                  <c:v>43.44</c:v>
                </c:pt>
                <c:pt idx="43441">
                  <c:v>43.441000000000031</c:v>
                </c:pt>
                <c:pt idx="43442">
                  <c:v>43.442000000000007</c:v>
                </c:pt>
                <c:pt idx="43443">
                  <c:v>43.44300000000004</c:v>
                </c:pt>
                <c:pt idx="43444">
                  <c:v>43.444000000000017</c:v>
                </c:pt>
                <c:pt idx="43445">
                  <c:v>43.444999999999993</c:v>
                </c:pt>
                <c:pt idx="43446">
                  <c:v>43.446000000000026</c:v>
                </c:pt>
                <c:pt idx="43447">
                  <c:v>43.447000000000003</c:v>
                </c:pt>
                <c:pt idx="43448">
                  <c:v>43.448000000000036</c:v>
                </c:pt>
                <c:pt idx="43449">
                  <c:v>43.449000000000012</c:v>
                </c:pt>
                <c:pt idx="43450">
                  <c:v>43.450000000000045</c:v>
                </c:pt>
                <c:pt idx="43451">
                  <c:v>43.451000000000022</c:v>
                </c:pt>
                <c:pt idx="43452">
                  <c:v>43.451999999999998</c:v>
                </c:pt>
                <c:pt idx="43453">
                  <c:v>43.453000000000031</c:v>
                </c:pt>
                <c:pt idx="43454">
                  <c:v>43.454000000000008</c:v>
                </c:pt>
                <c:pt idx="43455">
                  <c:v>43.455000000000041</c:v>
                </c:pt>
                <c:pt idx="43456">
                  <c:v>43.456000000000017</c:v>
                </c:pt>
                <c:pt idx="43457">
                  <c:v>43.456999999999994</c:v>
                </c:pt>
                <c:pt idx="43458">
                  <c:v>43.458000000000027</c:v>
                </c:pt>
                <c:pt idx="43459">
                  <c:v>43.459000000000003</c:v>
                </c:pt>
                <c:pt idx="43460">
                  <c:v>43.460000000000036</c:v>
                </c:pt>
                <c:pt idx="43461">
                  <c:v>43.461000000000013</c:v>
                </c:pt>
                <c:pt idx="43462">
                  <c:v>43.462000000000046</c:v>
                </c:pt>
                <c:pt idx="43463">
                  <c:v>43.463000000000022</c:v>
                </c:pt>
                <c:pt idx="43464">
                  <c:v>43.463999999999999</c:v>
                </c:pt>
                <c:pt idx="43465">
                  <c:v>43.465000000000032</c:v>
                </c:pt>
                <c:pt idx="43466">
                  <c:v>43.466000000000008</c:v>
                </c:pt>
                <c:pt idx="43467">
                  <c:v>43.467000000000041</c:v>
                </c:pt>
                <c:pt idx="43468">
                  <c:v>43.468000000000018</c:v>
                </c:pt>
                <c:pt idx="43469">
                  <c:v>43.468999999999994</c:v>
                </c:pt>
                <c:pt idx="43470">
                  <c:v>43.470000000000027</c:v>
                </c:pt>
                <c:pt idx="43471">
                  <c:v>43.471000000000004</c:v>
                </c:pt>
                <c:pt idx="43472">
                  <c:v>43.472000000000037</c:v>
                </c:pt>
                <c:pt idx="43473">
                  <c:v>43.473000000000013</c:v>
                </c:pt>
                <c:pt idx="43474">
                  <c:v>43.474000000000046</c:v>
                </c:pt>
                <c:pt idx="43475">
                  <c:v>43.475000000000023</c:v>
                </c:pt>
                <c:pt idx="43476">
                  <c:v>43.475999999999999</c:v>
                </c:pt>
                <c:pt idx="43477">
                  <c:v>43.477000000000032</c:v>
                </c:pt>
                <c:pt idx="43478">
                  <c:v>43.478000000000009</c:v>
                </c:pt>
                <c:pt idx="43479">
                  <c:v>43.479000000000042</c:v>
                </c:pt>
                <c:pt idx="43480">
                  <c:v>43.480000000000018</c:v>
                </c:pt>
                <c:pt idx="43481">
                  <c:v>43.480999999999995</c:v>
                </c:pt>
                <c:pt idx="43482">
                  <c:v>43.482000000000028</c:v>
                </c:pt>
                <c:pt idx="43483">
                  <c:v>43.483000000000004</c:v>
                </c:pt>
                <c:pt idx="43484">
                  <c:v>43.484000000000037</c:v>
                </c:pt>
                <c:pt idx="43485">
                  <c:v>43.485000000000014</c:v>
                </c:pt>
                <c:pt idx="43486">
                  <c:v>43.48599999999999</c:v>
                </c:pt>
                <c:pt idx="43487">
                  <c:v>43.487000000000023</c:v>
                </c:pt>
                <c:pt idx="43488">
                  <c:v>43.488</c:v>
                </c:pt>
                <c:pt idx="43489">
                  <c:v>43.489000000000033</c:v>
                </c:pt>
                <c:pt idx="43490">
                  <c:v>43.490000000000009</c:v>
                </c:pt>
                <c:pt idx="43491">
                  <c:v>43.491000000000042</c:v>
                </c:pt>
                <c:pt idx="43492">
                  <c:v>43.492000000000019</c:v>
                </c:pt>
                <c:pt idx="43493">
                  <c:v>43.492999999999995</c:v>
                </c:pt>
                <c:pt idx="43494">
                  <c:v>43.494000000000028</c:v>
                </c:pt>
                <c:pt idx="43495">
                  <c:v>43.495000000000005</c:v>
                </c:pt>
                <c:pt idx="43496">
                  <c:v>43.496000000000038</c:v>
                </c:pt>
                <c:pt idx="43497">
                  <c:v>43.497000000000014</c:v>
                </c:pt>
                <c:pt idx="43498">
                  <c:v>43.49799999999999</c:v>
                </c:pt>
                <c:pt idx="43499">
                  <c:v>43.499000000000024</c:v>
                </c:pt>
                <c:pt idx="43500">
                  <c:v>43.5</c:v>
                </c:pt>
                <c:pt idx="43501">
                  <c:v>43.501000000000033</c:v>
                </c:pt>
                <c:pt idx="43502">
                  <c:v>43.50200000000001</c:v>
                </c:pt>
                <c:pt idx="43503">
                  <c:v>43.503000000000043</c:v>
                </c:pt>
                <c:pt idx="43504">
                  <c:v>43.504000000000019</c:v>
                </c:pt>
                <c:pt idx="43505">
                  <c:v>43.504999999999995</c:v>
                </c:pt>
                <c:pt idx="43506">
                  <c:v>43.506000000000029</c:v>
                </c:pt>
                <c:pt idx="43507">
                  <c:v>43.507000000000005</c:v>
                </c:pt>
                <c:pt idx="43508">
                  <c:v>43.508000000000038</c:v>
                </c:pt>
                <c:pt idx="43509">
                  <c:v>43.509000000000015</c:v>
                </c:pt>
                <c:pt idx="43510">
                  <c:v>43.509999999999991</c:v>
                </c:pt>
                <c:pt idx="43511">
                  <c:v>43.511000000000024</c:v>
                </c:pt>
                <c:pt idx="43512">
                  <c:v>43.512</c:v>
                </c:pt>
                <c:pt idx="43513">
                  <c:v>43.513000000000034</c:v>
                </c:pt>
                <c:pt idx="43514">
                  <c:v>43.51400000000001</c:v>
                </c:pt>
                <c:pt idx="43515">
                  <c:v>43.515000000000043</c:v>
                </c:pt>
                <c:pt idx="43516">
                  <c:v>43.51600000000002</c:v>
                </c:pt>
                <c:pt idx="43517">
                  <c:v>43.516999999999996</c:v>
                </c:pt>
                <c:pt idx="43518">
                  <c:v>43.518000000000029</c:v>
                </c:pt>
                <c:pt idx="43519">
                  <c:v>43.519000000000005</c:v>
                </c:pt>
                <c:pt idx="43520">
                  <c:v>43.520000000000039</c:v>
                </c:pt>
                <c:pt idx="43521">
                  <c:v>43.521000000000015</c:v>
                </c:pt>
                <c:pt idx="43522">
                  <c:v>43.521999999999991</c:v>
                </c:pt>
                <c:pt idx="43523">
                  <c:v>43.523000000000025</c:v>
                </c:pt>
                <c:pt idx="43524">
                  <c:v>43.524000000000001</c:v>
                </c:pt>
                <c:pt idx="43525">
                  <c:v>43.525000000000034</c:v>
                </c:pt>
                <c:pt idx="43526">
                  <c:v>43.52600000000001</c:v>
                </c:pt>
                <c:pt idx="43527">
                  <c:v>43.527000000000044</c:v>
                </c:pt>
                <c:pt idx="43528">
                  <c:v>43.52800000000002</c:v>
                </c:pt>
                <c:pt idx="43529">
                  <c:v>43.528999999999996</c:v>
                </c:pt>
                <c:pt idx="43530">
                  <c:v>43.53000000000003</c:v>
                </c:pt>
                <c:pt idx="43531">
                  <c:v>43.531000000000006</c:v>
                </c:pt>
                <c:pt idx="43532">
                  <c:v>43.532000000000039</c:v>
                </c:pt>
                <c:pt idx="43533">
                  <c:v>43.533000000000015</c:v>
                </c:pt>
                <c:pt idx="43534">
                  <c:v>43.533999999999992</c:v>
                </c:pt>
                <c:pt idx="43535">
                  <c:v>43.535000000000025</c:v>
                </c:pt>
                <c:pt idx="43536">
                  <c:v>43.536000000000001</c:v>
                </c:pt>
                <c:pt idx="43537">
                  <c:v>43.537000000000035</c:v>
                </c:pt>
                <c:pt idx="43538">
                  <c:v>43.538000000000011</c:v>
                </c:pt>
                <c:pt idx="43539">
                  <c:v>43.539000000000044</c:v>
                </c:pt>
                <c:pt idx="43540">
                  <c:v>43.54000000000002</c:v>
                </c:pt>
                <c:pt idx="43541">
                  <c:v>43.540999999999997</c:v>
                </c:pt>
                <c:pt idx="43542">
                  <c:v>43.54200000000003</c:v>
                </c:pt>
                <c:pt idx="43543">
                  <c:v>43.543000000000006</c:v>
                </c:pt>
                <c:pt idx="43544">
                  <c:v>43.54400000000004</c:v>
                </c:pt>
                <c:pt idx="43545">
                  <c:v>43.545000000000016</c:v>
                </c:pt>
                <c:pt idx="43546">
                  <c:v>43.545999999999992</c:v>
                </c:pt>
                <c:pt idx="43547">
                  <c:v>43.547000000000025</c:v>
                </c:pt>
                <c:pt idx="43548">
                  <c:v>43.548000000000002</c:v>
                </c:pt>
                <c:pt idx="43549">
                  <c:v>43.549000000000035</c:v>
                </c:pt>
                <c:pt idx="43550">
                  <c:v>43.550000000000011</c:v>
                </c:pt>
                <c:pt idx="43551">
                  <c:v>43.551000000000045</c:v>
                </c:pt>
                <c:pt idx="43552">
                  <c:v>43.552000000000021</c:v>
                </c:pt>
                <c:pt idx="43553">
                  <c:v>43.552999999999997</c:v>
                </c:pt>
                <c:pt idx="43554">
                  <c:v>43.55400000000003</c:v>
                </c:pt>
                <c:pt idx="43555">
                  <c:v>43.555000000000007</c:v>
                </c:pt>
                <c:pt idx="43556">
                  <c:v>43.55600000000004</c:v>
                </c:pt>
                <c:pt idx="43557">
                  <c:v>43.557000000000016</c:v>
                </c:pt>
                <c:pt idx="43558">
                  <c:v>43.557999999999993</c:v>
                </c:pt>
                <c:pt idx="43559">
                  <c:v>43.559000000000026</c:v>
                </c:pt>
                <c:pt idx="43560">
                  <c:v>43.56</c:v>
                </c:pt>
                <c:pt idx="43561">
                  <c:v>43.561000000000035</c:v>
                </c:pt>
                <c:pt idx="43562">
                  <c:v>43.562000000000012</c:v>
                </c:pt>
                <c:pt idx="43563">
                  <c:v>43.563000000000045</c:v>
                </c:pt>
                <c:pt idx="43564">
                  <c:v>43.564000000000021</c:v>
                </c:pt>
                <c:pt idx="43565">
                  <c:v>43.564999999999998</c:v>
                </c:pt>
                <c:pt idx="43566">
                  <c:v>43.566000000000031</c:v>
                </c:pt>
                <c:pt idx="43567">
                  <c:v>43.567000000000007</c:v>
                </c:pt>
                <c:pt idx="43568">
                  <c:v>43.56800000000004</c:v>
                </c:pt>
                <c:pt idx="43569">
                  <c:v>43.569000000000017</c:v>
                </c:pt>
                <c:pt idx="43570">
                  <c:v>43.569999999999993</c:v>
                </c:pt>
                <c:pt idx="43571">
                  <c:v>43.571000000000026</c:v>
                </c:pt>
                <c:pt idx="43572">
                  <c:v>43.572000000000003</c:v>
                </c:pt>
                <c:pt idx="43573">
                  <c:v>43.573000000000036</c:v>
                </c:pt>
                <c:pt idx="43574">
                  <c:v>43.574000000000012</c:v>
                </c:pt>
                <c:pt idx="43575">
                  <c:v>43.575000000000045</c:v>
                </c:pt>
                <c:pt idx="43576">
                  <c:v>43.576000000000022</c:v>
                </c:pt>
                <c:pt idx="43577">
                  <c:v>43.576999999999998</c:v>
                </c:pt>
                <c:pt idx="43578">
                  <c:v>43.578000000000031</c:v>
                </c:pt>
                <c:pt idx="43579">
                  <c:v>43.579000000000008</c:v>
                </c:pt>
                <c:pt idx="43580">
                  <c:v>43.580000000000041</c:v>
                </c:pt>
                <c:pt idx="43581">
                  <c:v>43.581000000000017</c:v>
                </c:pt>
                <c:pt idx="43582">
                  <c:v>43.581999999999994</c:v>
                </c:pt>
                <c:pt idx="43583">
                  <c:v>43.583000000000027</c:v>
                </c:pt>
                <c:pt idx="43584">
                  <c:v>43.584000000000003</c:v>
                </c:pt>
                <c:pt idx="43585">
                  <c:v>43.585000000000036</c:v>
                </c:pt>
                <c:pt idx="43586">
                  <c:v>43.586000000000013</c:v>
                </c:pt>
                <c:pt idx="43587">
                  <c:v>43.587000000000046</c:v>
                </c:pt>
                <c:pt idx="43588">
                  <c:v>43.588000000000022</c:v>
                </c:pt>
                <c:pt idx="43589">
                  <c:v>43.588999999999999</c:v>
                </c:pt>
                <c:pt idx="43590">
                  <c:v>43.590000000000032</c:v>
                </c:pt>
                <c:pt idx="43591">
                  <c:v>43.591000000000008</c:v>
                </c:pt>
                <c:pt idx="43592">
                  <c:v>43.592000000000041</c:v>
                </c:pt>
                <c:pt idx="43593">
                  <c:v>43.593000000000018</c:v>
                </c:pt>
                <c:pt idx="43594">
                  <c:v>43.593999999999994</c:v>
                </c:pt>
                <c:pt idx="43595">
                  <c:v>43.595000000000027</c:v>
                </c:pt>
                <c:pt idx="43596">
                  <c:v>43.596000000000004</c:v>
                </c:pt>
                <c:pt idx="43597">
                  <c:v>43.597000000000037</c:v>
                </c:pt>
                <c:pt idx="43598">
                  <c:v>43.598000000000013</c:v>
                </c:pt>
                <c:pt idx="43599">
                  <c:v>43.599000000000046</c:v>
                </c:pt>
                <c:pt idx="43600">
                  <c:v>43.600000000000023</c:v>
                </c:pt>
                <c:pt idx="43601">
                  <c:v>43.600999999999999</c:v>
                </c:pt>
                <c:pt idx="43602">
                  <c:v>43.602000000000032</c:v>
                </c:pt>
                <c:pt idx="43603">
                  <c:v>43.603000000000009</c:v>
                </c:pt>
                <c:pt idx="43604">
                  <c:v>43.604000000000042</c:v>
                </c:pt>
                <c:pt idx="43605">
                  <c:v>43.605000000000018</c:v>
                </c:pt>
                <c:pt idx="43606">
                  <c:v>43.605999999999995</c:v>
                </c:pt>
                <c:pt idx="43607">
                  <c:v>43.607000000000028</c:v>
                </c:pt>
                <c:pt idx="43608">
                  <c:v>43.608000000000004</c:v>
                </c:pt>
                <c:pt idx="43609">
                  <c:v>43.609000000000037</c:v>
                </c:pt>
                <c:pt idx="43610">
                  <c:v>43.610000000000014</c:v>
                </c:pt>
                <c:pt idx="43611">
                  <c:v>43.61099999999999</c:v>
                </c:pt>
                <c:pt idx="43612">
                  <c:v>43.612000000000023</c:v>
                </c:pt>
                <c:pt idx="43613">
                  <c:v>43.613</c:v>
                </c:pt>
                <c:pt idx="43614">
                  <c:v>43.614000000000033</c:v>
                </c:pt>
                <c:pt idx="43615">
                  <c:v>43.615000000000009</c:v>
                </c:pt>
                <c:pt idx="43616">
                  <c:v>43.616000000000042</c:v>
                </c:pt>
                <c:pt idx="43617">
                  <c:v>43.617000000000019</c:v>
                </c:pt>
                <c:pt idx="43618">
                  <c:v>43.617999999999995</c:v>
                </c:pt>
                <c:pt idx="43619">
                  <c:v>43.619000000000028</c:v>
                </c:pt>
                <c:pt idx="43620">
                  <c:v>43.620000000000005</c:v>
                </c:pt>
                <c:pt idx="43621">
                  <c:v>43.621000000000038</c:v>
                </c:pt>
                <c:pt idx="43622">
                  <c:v>43.622000000000014</c:v>
                </c:pt>
                <c:pt idx="43623">
                  <c:v>43.62299999999999</c:v>
                </c:pt>
                <c:pt idx="43624">
                  <c:v>43.624000000000024</c:v>
                </c:pt>
                <c:pt idx="43625">
                  <c:v>43.625</c:v>
                </c:pt>
                <c:pt idx="43626">
                  <c:v>43.626000000000033</c:v>
                </c:pt>
                <c:pt idx="43627">
                  <c:v>43.62700000000001</c:v>
                </c:pt>
                <c:pt idx="43628">
                  <c:v>43.628000000000043</c:v>
                </c:pt>
                <c:pt idx="43629">
                  <c:v>43.629000000000019</c:v>
                </c:pt>
                <c:pt idx="43630">
                  <c:v>43.629999999999995</c:v>
                </c:pt>
                <c:pt idx="43631">
                  <c:v>43.631000000000029</c:v>
                </c:pt>
                <c:pt idx="43632">
                  <c:v>43.632000000000005</c:v>
                </c:pt>
                <c:pt idx="43633">
                  <c:v>43.633000000000038</c:v>
                </c:pt>
                <c:pt idx="43634">
                  <c:v>43.634000000000015</c:v>
                </c:pt>
                <c:pt idx="43635">
                  <c:v>43.634999999999991</c:v>
                </c:pt>
                <c:pt idx="43636">
                  <c:v>43.636000000000024</c:v>
                </c:pt>
                <c:pt idx="43637">
                  <c:v>43.637</c:v>
                </c:pt>
                <c:pt idx="43638">
                  <c:v>43.638000000000034</c:v>
                </c:pt>
                <c:pt idx="43639">
                  <c:v>43.63900000000001</c:v>
                </c:pt>
                <c:pt idx="43640">
                  <c:v>43.640000000000043</c:v>
                </c:pt>
                <c:pt idx="43641">
                  <c:v>43.64100000000002</c:v>
                </c:pt>
                <c:pt idx="43642">
                  <c:v>43.641999999999996</c:v>
                </c:pt>
                <c:pt idx="43643">
                  <c:v>43.643000000000029</c:v>
                </c:pt>
                <c:pt idx="43644">
                  <c:v>43.644000000000005</c:v>
                </c:pt>
                <c:pt idx="43645">
                  <c:v>43.645000000000039</c:v>
                </c:pt>
                <c:pt idx="43646">
                  <c:v>43.646000000000015</c:v>
                </c:pt>
                <c:pt idx="43647">
                  <c:v>43.646999999999991</c:v>
                </c:pt>
                <c:pt idx="43648">
                  <c:v>43.648000000000025</c:v>
                </c:pt>
                <c:pt idx="43649">
                  <c:v>43.649000000000001</c:v>
                </c:pt>
                <c:pt idx="43650">
                  <c:v>43.650000000000034</c:v>
                </c:pt>
                <c:pt idx="43651">
                  <c:v>43.65100000000001</c:v>
                </c:pt>
                <c:pt idx="43652">
                  <c:v>43.652000000000044</c:v>
                </c:pt>
                <c:pt idx="43653">
                  <c:v>43.65300000000002</c:v>
                </c:pt>
                <c:pt idx="43654">
                  <c:v>43.653999999999996</c:v>
                </c:pt>
                <c:pt idx="43655">
                  <c:v>43.65500000000003</c:v>
                </c:pt>
                <c:pt idx="43656">
                  <c:v>43.656000000000006</c:v>
                </c:pt>
                <c:pt idx="43657">
                  <c:v>43.657000000000039</c:v>
                </c:pt>
                <c:pt idx="43658">
                  <c:v>43.658000000000015</c:v>
                </c:pt>
                <c:pt idx="43659">
                  <c:v>43.658999999999992</c:v>
                </c:pt>
                <c:pt idx="43660">
                  <c:v>43.660000000000025</c:v>
                </c:pt>
                <c:pt idx="43661">
                  <c:v>43.661000000000001</c:v>
                </c:pt>
                <c:pt idx="43662">
                  <c:v>43.662000000000035</c:v>
                </c:pt>
                <c:pt idx="43663">
                  <c:v>43.663000000000011</c:v>
                </c:pt>
                <c:pt idx="43664">
                  <c:v>43.664000000000044</c:v>
                </c:pt>
                <c:pt idx="43665">
                  <c:v>43.66500000000002</c:v>
                </c:pt>
                <c:pt idx="43666">
                  <c:v>43.665999999999997</c:v>
                </c:pt>
                <c:pt idx="43667">
                  <c:v>43.66700000000003</c:v>
                </c:pt>
                <c:pt idx="43668">
                  <c:v>43.668000000000006</c:v>
                </c:pt>
                <c:pt idx="43669">
                  <c:v>43.66900000000004</c:v>
                </c:pt>
                <c:pt idx="43670">
                  <c:v>43.670000000000016</c:v>
                </c:pt>
                <c:pt idx="43671">
                  <c:v>43.670999999999992</c:v>
                </c:pt>
                <c:pt idx="43672">
                  <c:v>43.672000000000025</c:v>
                </c:pt>
                <c:pt idx="43673">
                  <c:v>43.673000000000002</c:v>
                </c:pt>
                <c:pt idx="43674">
                  <c:v>43.674000000000035</c:v>
                </c:pt>
                <c:pt idx="43675">
                  <c:v>43.675000000000011</c:v>
                </c:pt>
                <c:pt idx="43676">
                  <c:v>43.676000000000045</c:v>
                </c:pt>
                <c:pt idx="43677">
                  <c:v>43.677000000000021</c:v>
                </c:pt>
                <c:pt idx="43678">
                  <c:v>43.677999999999997</c:v>
                </c:pt>
                <c:pt idx="43679">
                  <c:v>43.67900000000003</c:v>
                </c:pt>
                <c:pt idx="43680">
                  <c:v>43.680000000000007</c:v>
                </c:pt>
                <c:pt idx="43681">
                  <c:v>43.68100000000004</c:v>
                </c:pt>
                <c:pt idx="43682">
                  <c:v>43.682000000000016</c:v>
                </c:pt>
                <c:pt idx="43683">
                  <c:v>43.682999999999993</c:v>
                </c:pt>
                <c:pt idx="43684">
                  <c:v>43.684000000000026</c:v>
                </c:pt>
                <c:pt idx="43685">
                  <c:v>43.685000000000002</c:v>
                </c:pt>
                <c:pt idx="43686">
                  <c:v>43.686000000000035</c:v>
                </c:pt>
                <c:pt idx="43687">
                  <c:v>43.687000000000012</c:v>
                </c:pt>
                <c:pt idx="43688">
                  <c:v>43.688000000000045</c:v>
                </c:pt>
                <c:pt idx="43689">
                  <c:v>43.689000000000021</c:v>
                </c:pt>
                <c:pt idx="43690">
                  <c:v>43.69</c:v>
                </c:pt>
                <c:pt idx="43691">
                  <c:v>43.691000000000031</c:v>
                </c:pt>
                <c:pt idx="43692">
                  <c:v>43.692000000000007</c:v>
                </c:pt>
                <c:pt idx="43693">
                  <c:v>43.69300000000004</c:v>
                </c:pt>
                <c:pt idx="43694">
                  <c:v>43.694000000000017</c:v>
                </c:pt>
                <c:pt idx="43695">
                  <c:v>43.694999999999993</c:v>
                </c:pt>
                <c:pt idx="43696">
                  <c:v>43.696000000000026</c:v>
                </c:pt>
                <c:pt idx="43697">
                  <c:v>43.697000000000003</c:v>
                </c:pt>
                <c:pt idx="43698">
                  <c:v>43.698000000000036</c:v>
                </c:pt>
                <c:pt idx="43699">
                  <c:v>43.699000000000012</c:v>
                </c:pt>
                <c:pt idx="43700">
                  <c:v>43.700000000000045</c:v>
                </c:pt>
                <c:pt idx="43701">
                  <c:v>43.701000000000022</c:v>
                </c:pt>
                <c:pt idx="43702">
                  <c:v>43.701999999999998</c:v>
                </c:pt>
                <c:pt idx="43703">
                  <c:v>43.703000000000031</c:v>
                </c:pt>
                <c:pt idx="43704">
                  <c:v>43.704000000000008</c:v>
                </c:pt>
                <c:pt idx="43705">
                  <c:v>43.705000000000041</c:v>
                </c:pt>
                <c:pt idx="43706">
                  <c:v>43.706000000000017</c:v>
                </c:pt>
                <c:pt idx="43707">
                  <c:v>43.706999999999994</c:v>
                </c:pt>
                <c:pt idx="43708">
                  <c:v>43.708000000000027</c:v>
                </c:pt>
                <c:pt idx="43709">
                  <c:v>43.709000000000003</c:v>
                </c:pt>
                <c:pt idx="43710">
                  <c:v>43.710000000000036</c:v>
                </c:pt>
                <c:pt idx="43711">
                  <c:v>43.711000000000013</c:v>
                </c:pt>
                <c:pt idx="43712">
                  <c:v>43.712000000000046</c:v>
                </c:pt>
                <c:pt idx="43713">
                  <c:v>43.713000000000022</c:v>
                </c:pt>
                <c:pt idx="43714">
                  <c:v>43.713999999999999</c:v>
                </c:pt>
                <c:pt idx="43715">
                  <c:v>43.715000000000032</c:v>
                </c:pt>
                <c:pt idx="43716">
                  <c:v>43.716000000000008</c:v>
                </c:pt>
                <c:pt idx="43717">
                  <c:v>43.717000000000041</c:v>
                </c:pt>
                <c:pt idx="43718">
                  <c:v>43.718000000000018</c:v>
                </c:pt>
                <c:pt idx="43719">
                  <c:v>43.718999999999994</c:v>
                </c:pt>
                <c:pt idx="43720">
                  <c:v>43.720000000000027</c:v>
                </c:pt>
                <c:pt idx="43721">
                  <c:v>43.721000000000004</c:v>
                </c:pt>
                <c:pt idx="43722">
                  <c:v>43.722000000000037</c:v>
                </c:pt>
                <c:pt idx="43723">
                  <c:v>43.723000000000013</c:v>
                </c:pt>
                <c:pt idx="43724">
                  <c:v>43.724000000000046</c:v>
                </c:pt>
                <c:pt idx="43725">
                  <c:v>43.725000000000023</c:v>
                </c:pt>
                <c:pt idx="43726">
                  <c:v>43.725999999999999</c:v>
                </c:pt>
                <c:pt idx="43727">
                  <c:v>43.727000000000032</c:v>
                </c:pt>
                <c:pt idx="43728">
                  <c:v>43.728000000000009</c:v>
                </c:pt>
                <c:pt idx="43729">
                  <c:v>43.729000000000042</c:v>
                </c:pt>
                <c:pt idx="43730">
                  <c:v>43.730000000000018</c:v>
                </c:pt>
                <c:pt idx="43731">
                  <c:v>43.730999999999995</c:v>
                </c:pt>
                <c:pt idx="43732">
                  <c:v>43.732000000000028</c:v>
                </c:pt>
                <c:pt idx="43733">
                  <c:v>43.733000000000004</c:v>
                </c:pt>
                <c:pt idx="43734">
                  <c:v>43.734000000000037</c:v>
                </c:pt>
                <c:pt idx="43735">
                  <c:v>43.735000000000014</c:v>
                </c:pt>
                <c:pt idx="43736">
                  <c:v>43.73599999999999</c:v>
                </c:pt>
                <c:pt idx="43737">
                  <c:v>43.737000000000023</c:v>
                </c:pt>
                <c:pt idx="43738">
                  <c:v>43.738</c:v>
                </c:pt>
                <c:pt idx="43739">
                  <c:v>43.739000000000033</c:v>
                </c:pt>
                <c:pt idx="43740">
                  <c:v>43.740000000000009</c:v>
                </c:pt>
                <c:pt idx="43741">
                  <c:v>43.741000000000042</c:v>
                </c:pt>
                <c:pt idx="43742">
                  <c:v>43.742000000000019</c:v>
                </c:pt>
                <c:pt idx="43743">
                  <c:v>43.742999999999995</c:v>
                </c:pt>
                <c:pt idx="43744">
                  <c:v>43.744000000000028</c:v>
                </c:pt>
                <c:pt idx="43745">
                  <c:v>43.745000000000005</c:v>
                </c:pt>
                <c:pt idx="43746">
                  <c:v>43.746000000000038</c:v>
                </c:pt>
                <c:pt idx="43747">
                  <c:v>43.747000000000014</c:v>
                </c:pt>
                <c:pt idx="43748">
                  <c:v>43.74799999999999</c:v>
                </c:pt>
                <c:pt idx="43749">
                  <c:v>43.749000000000024</c:v>
                </c:pt>
                <c:pt idx="43750">
                  <c:v>43.75</c:v>
                </c:pt>
                <c:pt idx="43751">
                  <c:v>43.751000000000033</c:v>
                </c:pt>
                <c:pt idx="43752">
                  <c:v>43.75200000000001</c:v>
                </c:pt>
                <c:pt idx="43753">
                  <c:v>43.753000000000043</c:v>
                </c:pt>
                <c:pt idx="43754">
                  <c:v>43.754000000000019</c:v>
                </c:pt>
                <c:pt idx="43755">
                  <c:v>43.754999999999995</c:v>
                </c:pt>
                <c:pt idx="43756">
                  <c:v>43.756000000000029</c:v>
                </c:pt>
                <c:pt idx="43757">
                  <c:v>43.757000000000005</c:v>
                </c:pt>
                <c:pt idx="43758">
                  <c:v>43.758000000000038</c:v>
                </c:pt>
                <c:pt idx="43759">
                  <c:v>43.759000000000015</c:v>
                </c:pt>
                <c:pt idx="43760">
                  <c:v>43.759999999999991</c:v>
                </c:pt>
                <c:pt idx="43761">
                  <c:v>43.761000000000024</c:v>
                </c:pt>
                <c:pt idx="43762">
                  <c:v>43.762</c:v>
                </c:pt>
                <c:pt idx="43763">
                  <c:v>43.763000000000034</c:v>
                </c:pt>
                <c:pt idx="43764">
                  <c:v>43.76400000000001</c:v>
                </c:pt>
                <c:pt idx="43765">
                  <c:v>43.765000000000043</c:v>
                </c:pt>
                <c:pt idx="43766">
                  <c:v>43.76600000000002</c:v>
                </c:pt>
                <c:pt idx="43767">
                  <c:v>43.766999999999996</c:v>
                </c:pt>
                <c:pt idx="43768">
                  <c:v>43.768000000000029</c:v>
                </c:pt>
                <c:pt idx="43769">
                  <c:v>43.769000000000005</c:v>
                </c:pt>
                <c:pt idx="43770">
                  <c:v>43.770000000000039</c:v>
                </c:pt>
                <c:pt idx="43771">
                  <c:v>43.771000000000015</c:v>
                </c:pt>
                <c:pt idx="43772">
                  <c:v>43.771999999999991</c:v>
                </c:pt>
                <c:pt idx="43773">
                  <c:v>43.773000000000025</c:v>
                </c:pt>
                <c:pt idx="43774">
                  <c:v>43.774000000000001</c:v>
                </c:pt>
                <c:pt idx="43775">
                  <c:v>43.775000000000034</c:v>
                </c:pt>
                <c:pt idx="43776">
                  <c:v>43.77600000000001</c:v>
                </c:pt>
                <c:pt idx="43777">
                  <c:v>43.777000000000044</c:v>
                </c:pt>
                <c:pt idx="43778">
                  <c:v>43.77800000000002</c:v>
                </c:pt>
                <c:pt idx="43779">
                  <c:v>43.778999999999996</c:v>
                </c:pt>
                <c:pt idx="43780">
                  <c:v>43.78000000000003</c:v>
                </c:pt>
                <c:pt idx="43781">
                  <c:v>43.781000000000006</c:v>
                </c:pt>
                <c:pt idx="43782">
                  <c:v>43.782000000000039</c:v>
                </c:pt>
                <c:pt idx="43783">
                  <c:v>43.783000000000015</c:v>
                </c:pt>
                <c:pt idx="43784">
                  <c:v>43.783999999999992</c:v>
                </c:pt>
                <c:pt idx="43785">
                  <c:v>43.785000000000025</c:v>
                </c:pt>
                <c:pt idx="43786">
                  <c:v>43.786000000000001</c:v>
                </c:pt>
                <c:pt idx="43787">
                  <c:v>43.787000000000035</c:v>
                </c:pt>
                <c:pt idx="43788">
                  <c:v>43.788000000000011</c:v>
                </c:pt>
                <c:pt idx="43789">
                  <c:v>43.789000000000044</c:v>
                </c:pt>
                <c:pt idx="43790">
                  <c:v>43.79000000000002</c:v>
                </c:pt>
                <c:pt idx="43791">
                  <c:v>43.790999999999997</c:v>
                </c:pt>
                <c:pt idx="43792">
                  <c:v>43.79200000000003</c:v>
                </c:pt>
                <c:pt idx="43793">
                  <c:v>43.793000000000006</c:v>
                </c:pt>
                <c:pt idx="43794">
                  <c:v>43.79400000000004</c:v>
                </c:pt>
                <c:pt idx="43795">
                  <c:v>43.795000000000016</c:v>
                </c:pt>
                <c:pt idx="43796">
                  <c:v>43.795999999999992</c:v>
                </c:pt>
                <c:pt idx="43797">
                  <c:v>43.797000000000025</c:v>
                </c:pt>
                <c:pt idx="43798">
                  <c:v>43.798000000000002</c:v>
                </c:pt>
                <c:pt idx="43799">
                  <c:v>43.799000000000035</c:v>
                </c:pt>
                <c:pt idx="43800">
                  <c:v>43.800000000000011</c:v>
                </c:pt>
                <c:pt idx="43801">
                  <c:v>43.801000000000045</c:v>
                </c:pt>
                <c:pt idx="43802">
                  <c:v>43.802000000000021</c:v>
                </c:pt>
                <c:pt idx="43803">
                  <c:v>43.802999999999997</c:v>
                </c:pt>
                <c:pt idx="43804">
                  <c:v>43.80400000000003</c:v>
                </c:pt>
                <c:pt idx="43805">
                  <c:v>43.805000000000007</c:v>
                </c:pt>
                <c:pt idx="43806">
                  <c:v>43.80600000000004</c:v>
                </c:pt>
                <c:pt idx="43807">
                  <c:v>43.807000000000016</c:v>
                </c:pt>
                <c:pt idx="43808">
                  <c:v>43.807999999999993</c:v>
                </c:pt>
                <c:pt idx="43809">
                  <c:v>43.809000000000026</c:v>
                </c:pt>
                <c:pt idx="43810">
                  <c:v>43.81</c:v>
                </c:pt>
                <c:pt idx="43811">
                  <c:v>43.811000000000035</c:v>
                </c:pt>
                <c:pt idx="43812">
                  <c:v>43.812000000000012</c:v>
                </c:pt>
                <c:pt idx="43813">
                  <c:v>43.813000000000045</c:v>
                </c:pt>
                <c:pt idx="43814">
                  <c:v>43.814000000000021</c:v>
                </c:pt>
                <c:pt idx="43815">
                  <c:v>43.814999999999998</c:v>
                </c:pt>
                <c:pt idx="43816">
                  <c:v>43.816000000000031</c:v>
                </c:pt>
                <c:pt idx="43817">
                  <c:v>43.817000000000007</c:v>
                </c:pt>
                <c:pt idx="43818">
                  <c:v>43.81800000000004</c:v>
                </c:pt>
                <c:pt idx="43819">
                  <c:v>43.819000000000017</c:v>
                </c:pt>
                <c:pt idx="43820">
                  <c:v>43.819999999999993</c:v>
                </c:pt>
                <c:pt idx="43821">
                  <c:v>43.821000000000026</c:v>
                </c:pt>
                <c:pt idx="43822">
                  <c:v>43.822000000000003</c:v>
                </c:pt>
                <c:pt idx="43823">
                  <c:v>43.823000000000036</c:v>
                </c:pt>
                <c:pt idx="43824">
                  <c:v>43.824000000000012</c:v>
                </c:pt>
                <c:pt idx="43825">
                  <c:v>43.825000000000045</c:v>
                </c:pt>
                <c:pt idx="43826">
                  <c:v>43.826000000000022</c:v>
                </c:pt>
                <c:pt idx="43827">
                  <c:v>43.826999999999998</c:v>
                </c:pt>
                <c:pt idx="43828">
                  <c:v>43.828000000000031</c:v>
                </c:pt>
                <c:pt idx="43829">
                  <c:v>43.829000000000008</c:v>
                </c:pt>
                <c:pt idx="43830">
                  <c:v>43.830000000000041</c:v>
                </c:pt>
                <c:pt idx="43831">
                  <c:v>43.831000000000017</c:v>
                </c:pt>
                <c:pt idx="43832">
                  <c:v>43.831999999999994</c:v>
                </c:pt>
                <c:pt idx="43833">
                  <c:v>43.833000000000027</c:v>
                </c:pt>
                <c:pt idx="43834">
                  <c:v>43.834000000000003</c:v>
                </c:pt>
                <c:pt idx="43835">
                  <c:v>43.835000000000036</c:v>
                </c:pt>
                <c:pt idx="43836">
                  <c:v>43.836000000000013</c:v>
                </c:pt>
                <c:pt idx="43837">
                  <c:v>43.837000000000046</c:v>
                </c:pt>
                <c:pt idx="43838">
                  <c:v>43.838000000000022</c:v>
                </c:pt>
                <c:pt idx="43839">
                  <c:v>43.838999999999999</c:v>
                </c:pt>
                <c:pt idx="43840">
                  <c:v>43.840000000000032</c:v>
                </c:pt>
                <c:pt idx="43841">
                  <c:v>43.841000000000008</c:v>
                </c:pt>
                <c:pt idx="43842">
                  <c:v>43.842000000000041</c:v>
                </c:pt>
                <c:pt idx="43843">
                  <c:v>43.843000000000018</c:v>
                </c:pt>
                <c:pt idx="43844">
                  <c:v>43.843999999999994</c:v>
                </c:pt>
                <c:pt idx="43845">
                  <c:v>43.845000000000027</c:v>
                </c:pt>
                <c:pt idx="43846">
                  <c:v>43.846000000000004</c:v>
                </c:pt>
                <c:pt idx="43847">
                  <c:v>43.847000000000037</c:v>
                </c:pt>
                <c:pt idx="43848">
                  <c:v>43.848000000000013</c:v>
                </c:pt>
                <c:pt idx="43849">
                  <c:v>43.849000000000046</c:v>
                </c:pt>
                <c:pt idx="43850">
                  <c:v>43.850000000000023</c:v>
                </c:pt>
                <c:pt idx="43851">
                  <c:v>43.850999999999999</c:v>
                </c:pt>
                <c:pt idx="43852">
                  <c:v>43.852000000000032</c:v>
                </c:pt>
                <c:pt idx="43853">
                  <c:v>43.853000000000009</c:v>
                </c:pt>
                <c:pt idx="43854">
                  <c:v>43.854000000000042</c:v>
                </c:pt>
                <c:pt idx="43855">
                  <c:v>43.855000000000018</c:v>
                </c:pt>
                <c:pt idx="43856">
                  <c:v>43.855999999999995</c:v>
                </c:pt>
                <c:pt idx="43857">
                  <c:v>43.857000000000028</c:v>
                </c:pt>
                <c:pt idx="43858">
                  <c:v>43.858000000000004</c:v>
                </c:pt>
                <c:pt idx="43859">
                  <c:v>43.859000000000037</c:v>
                </c:pt>
                <c:pt idx="43860">
                  <c:v>43.860000000000014</c:v>
                </c:pt>
                <c:pt idx="43861">
                  <c:v>43.86099999999999</c:v>
                </c:pt>
                <c:pt idx="43862">
                  <c:v>43.862000000000023</c:v>
                </c:pt>
                <c:pt idx="43863">
                  <c:v>43.863</c:v>
                </c:pt>
                <c:pt idx="43864">
                  <c:v>43.864000000000033</c:v>
                </c:pt>
                <c:pt idx="43865">
                  <c:v>43.865000000000009</c:v>
                </c:pt>
                <c:pt idx="43866">
                  <c:v>43.866000000000042</c:v>
                </c:pt>
                <c:pt idx="43867">
                  <c:v>43.867000000000019</c:v>
                </c:pt>
                <c:pt idx="43868">
                  <c:v>43.867999999999995</c:v>
                </c:pt>
                <c:pt idx="43869">
                  <c:v>43.869000000000028</c:v>
                </c:pt>
                <c:pt idx="43870">
                  <c:v>43.870000000000005</c:v>
                </c:pt>
                <c:pt idx="43871">
                  <c:v>43.871000000000038</c:v>
                </c:pt>
                <c:pt idx="43872">
                  <c:v>43.872000000000014</c:v>
                </c:pt>
                <c:pt idx="43873">
                  <c:v>43.87299999999999</c:v>
                </c:pt>
                <c:pt idx="43874">
                  <c:v>43.874000000000024</c:v>
                </c:pt>
                <c:pt idx="43875">
                  <c:v>43.875</c:v>
                </c:pt>
                <c:pt idx="43876">
                  <c:v>43.876000000000033</c:v>
                </c:pt>
                <c:pt idx="43877">
                  <c:v>43.87700000000001</c:v>
                </c:pt>
                <c:pt idx="43878">
                  <c:v>43.878000000000043</c:v>
                </c:pt>
                <c:pt idx="43879">
                  <c:v>43.879000000000019</c:v>
                </c:pt>
                <c:pt idx="43880">
                  <c:v>43.879999999999995</c:v>
                </c:pt>
                <c:pt idx="43881">
                  <c:v>43.881000000000029</c:v>
                </c:pt>
                <c:pt idx="43882">
                  <c:v>43.882000000000005</c:v>
                </c:pt>
                <c:pt idx="43883">
                  <c:v>43.883000000000038</c:v>
                </c:pt>
                <c:pt idx="43884">
                  <c:v>43.884000000000015</c:v>
                </c:pt>
                <c:pt idx="43885">
                  <c:v>43.884999999999991</c:v>
                </c:pt>
                <c:pt idx="43886">
                  <c:v>43.886000000000024</c:v>
                </c:pt>
                <c:pt idx="43887">
                  <c:v>43.887</c:v>
                </c:pt>
                <c:pt idx="43888">
                  <c:v>43.888000000000034</c:v>
                </c:pt>
                <c:pt idx="43889">
                  <c:v>43.88900000000001</c:v>
                </c:pt>
                <c:pt idx="43890">
                  <c:v>43.890000000000043</c:v>
                </c:pt>
                <c:pt idx="43891">
                  <c:v>43.89100000000002</c:v>
                </c:pt>
                <c:pt idx="43892">
                  <c:v>43.891999999999996</c:v>
                </c:pt>
                <c:pt idx="43893">
                  <c:v>43.893000000000029</c:v>
                </c:pt>
                <c:pt idx="43894">
                  <c:v>43.894000000000005</c:v>
                </c:pt>
                <c:pt idx="43895">
                  <c:v>43.895000000000039</c:v>
                </c:pt>
                <c:pt idx="43896">
                  <c:v>43.896000000000015</c:v>
                </c:pt>
                <c:pt idx="43897">
                  <c:v>43.896999999999991</c:v>
                </c:pt>
                <c:pt idx="43898">
                  <c:v>43.898000000000025</c:v>
                </c:pt>
                <c:pt idx="43899">
                  <c:v>43.899000000000001</c:v>
                </c:pt>
                <c:pt idx="43900">
                  <c:v>43.900000000000034</c:v>
                </c:pt>
                <c:pt idx="43901">
                  <c:v>43.90100000000001</c:v>
                </c:pt>
                <c:pt idx="43902">
                  <c:v>43.902000000000044</c:v>
                </c:pt>
                <c:pt idx="43903">
                  <c:v>43.90300000000002</c:v>
                </c:pt>
                <c:pt idx="43904">
                  <c:v>43.903999999999996</c:v>
                </c:pt>
                <c:pt idx="43905">
                  <c:v>43.90500000000003</c:v>
                </c:pt>
                <c:pt idx="43906">
                  <c:v>43.906000000000006</c:v>
                </c:pt>
                <c:pt idx="43907">
                  <c:v>43.907000000000039</c:v>
                </c:pt>
                <c:pt idx="43908">
                  <c:v>43.908000000000015</c:v>
                </c:pt>
                <c:pt idx="43909">
                  <c:v>43.908999999999992</c:v>
                </c:pt>
                <c:pt idx="43910">
                  <c:v>43.910000000000025</c:v>
                </c:pt>
                <c:pt idx="43911">
                  <c:v>43.911000000000001</c:v>
                </c:pt>
                <c:pt idx="43912">
                  <c:v>43.912000000000035</c:v>
                </c:pt>
                <c:pt idx="43913">
                  <c:v>43.913000000000011</c:v>
                </c:pt>
                <c:pt idx="43914">
                  <c:v>43.914000000000044</c:v>
                </c:pt>
                <c:pt idx="43915">
                  <c:v>43.91500000000002</c:v>
                </c:pt>
                <c:pt idx="43916">
                  <c:v>43.915999999999997</c:v>
                </c:pt>
                <c:pt idx="43917">
                  <c:v>43.91700000000003</c:v>
                </c:pt>
                <c:pt idx="43918">
                  <c:v>43.918000000000006</c:v>
                </c:pt>
                <c:pt idx="43919">
                  <c:v>43.91900000000004</c:v>
                </c:pt>
                <c:pt idx="43920">
                  <c:v>43.920000000000016</c:v>
                </c:pt>
                <c:pt idx="43921">
                  <c:v>43.920999999999992</c:v>
                </c:pt>
                <c:pt idx="43922">
                  <c:v>43.922000000000025</c:v>
                </c:pt>
                <c:pt idx="43923">
                  <c:v>43.923000000000002</c:v>
                </c:pt>
                <c:pt idx="43924">
                  <c:v>43.924000000000035</c:v>
                </c:pt>
                <c:pt idx="43925">
                  <c:v>43.925000000000011</c:v>
                </c:pt>
                <c:pt idx="43926">
                  <c:v>43.926000000000045</c:v>
                </c:pt>
                <c:pt idx="43927">
                  <c:v>43.927000000000021</c:v>
                </c:pt>
                <c:pt idx="43928">
                  <c:v>43.927999999999997</c:v>
                </c:pt>
                <c:pt idx="43929">
                  <c:v>43.92900000000003</c:v>
                </c:pt>
                <c:pt idx="43930">
                  <c:v>43.930000000000007</c:v>
                </c:pt>
                <c:pt idx="43931">
                  <c:v>43.93100000000004</c:v>
                </c:pt>
                <c:pt idx="43932">
                  <c:v>43.932000000000016</c:v>
                </c:pt>
                <c:pt idx="43933">
                  <c:v>43.932999999999993</c:v>
                </c:pt>
                <c:pt idx="43934">
                  <c:v>43.934000000000026</c:v>
                </c:pt>
                <c:pt idx="43935">
                  <c:v>43.935000000000002</c:v>
                </c:pt>
                <c:pt idx="43936">
                  <c:v>43.936000000000035</c:v>
                </c:pt>
                <c:pt idx="43937">
                  <c:v>43.937000000000012</c:v>
                </c:pt>
                <c:pt idx="43938">
                  <c:v>43.938000000000045</c:v>
                </c:pt>
                <c:pt idx="43939">
                  <c:v>43.939000000000021</c:v>
                </c:pt>
                <c:pt idx="43940">
                  <c:v>43.94</c:v>
                </c:pt>
                <c:pt idx="43941">
                  <c:v>43.941000000000031</c:v>
                </c:pt>
                <c:pt idx="43942">
                  <c:v>43.942000000000007</c:v>
                </c:pt>
                <c:pt idx="43943">
                  <c:v>43.94300000000004</c:v>
                </c:pt>
                <c:pt idx="43944">
                  <c:v>43.944000000000017</c:v>
                </c:pt>
                <c:pt idx="43945">
                  <c:v>43.944999999999993</c:v>
                </c:pt>
                <c:pt idx="43946">
                  <c:v>43.946000000000026</c:v>
                </c:pt>
                <c:pt idx="43947">
                  <c:v>43.947000000000003</c:v>
                </c:pt>
                <c:pt idx="43948">
                  <c:v>43.948000000000036</c:v>
                </c:pt>
                <c:pt idx="43949">
                  <c:v>43.949000000000012</c:v>
                </c:pt>
                <c:pt idx="43950">
                  <c:v>43.950000000000045</c:v>
                </c:pt>
                <c:pt idx="43951">
                  <c:v>43.951000000000022</c:v>
                </c:pt>
                <c:pt idx="43952">
                  <c:v>43.951999999999998</c:v>
                </c:pt>
                <c:pt idx="43953">
                  <c:v>43.953000000000031</c:v>
                </c:pt>
                <c:pt idx="43954">
                  <c:v>43.954000000000008</c:v>
                </c:pt>
                <c:pt idx="43955">
                  <c:v>43.955000000000041</c:v>
                </c:pt>
                <c:pt idx="43956">
                  <c:v>43.956000000000017</c:v>
                </c:pt>
                <c:pt idx="43957">
                  <c:v>43.956999999999994</c:v>
                </c:pt>
                <c:pt idx="43958">
                  <c:v>43.958000000000027</c:v>
                </c:pt>
                <c:pt idx="43959">
                  <c:v>43.959000000000003</c:v>
                </c:pt>
                <c:pt idx="43960">
                  <c:v>43.960000000000036</c:v>
                </c:pt>
                <c:pt idx="43961">
                  <c:v>43.961000000000013</c:v>
                </c:pt>
                <c:pt idx="43962">
                  <c:v>43.962000000000046</c:v>
                </c:pt>
                <c:pt idx="43963">
                  <c:v>43.963000000000022</c:v>
                </c:pt>
                <c:pt idx="43964">
                  <c:v>43.963999999999999</c:v>
                </c:pt>
                <c:pt idx="43965">
                  <c:v>43.965000000000032</c:v>
                </c:pt>
                <c:pt idx="43966">
                  <c:v>43.966000000000008</c:v>
                </c:pt>
                <c:pt idx="43967">
                  <c:v>43.967000000000041</c:v>
                </c:pt>
                <c:pt idx="43968">
                  <c:v>43.968000000000018</c:v>
                </c:pt>
                <c:pt idx="43969">
                  <c:v>43.968999999999994</c:v>
                </c:pt>
                <c:pt idx="43970">
                  <c:v>43.970000000000027</c:v>
                </c:pt>
                <c:pt idx="43971">
                  <c:v>43.971000000000004</c:v>
                </c:pt>
                <c:pt idx="43972">
                  <c:v>43.972000000000037</c:v>
                </c:pt>
                <c:pt idx="43973">
                  <c:v>43.973000000000013</c:v>
                </c:pt>
                <c:pt idx="43974">
                  <c:v>43.974000000000046</c:v>
                </c:pt>
                <c:pt idx="43975">
                  <c:v>43.975000000000023</c:v>
                </c:pt>
                <c:pt idx="43976">
                  <c:v>43.975999999999999</c:v>
                </c:pt>
                <c:pt idx="43977">
                  <c:v>43.977000000000032</c:v>
                </c:pt>
                <c:pt idx="43978">
                  <c:v>43.978000000000009</c:v>
                </c:pt>
                <c:pt idx="43979">
                  <c:v>43.979000000000042</c:v>
                </c:pt>
                <c:pt idx="43980">
                  <c:v>43.980000000000018</c:v>
                </c:pt>
                <c:pt idx="43981">
                  <c:v>43.980999999999995</c:v>
                </c:pt>
                <c:pt idx="43982">
                  <c:v>43.982000000000028</c:v>
                </c:pt>
                <c:pt idx="43983">
                  <c:v>43.983000000000004</c:v>
                </c:pt>
                <c:pt idx="43984">
                  <c:v>43.984000000000037</c:v>
                </c:pt>
                <c:pt idx="43985">
                  <c:v>43.985000000000014</c:v>
                </c:pt>
                <c:pt idx="43986">
                  <c:v>43.98599999999999</c:v>
                </c:pt>
                <c:pt idx="43987">
                  <c:v>43.987000000000023</c:v>
                </c:pt>
                <c:pt idx="43988">
                  <c:v>43.988</c:v>
                </c:pt>
                <c:pt idx="43989">
                  <c:v>43.989000000000033</c:v>
                </c:pt>
                <c:pt idx="43990">
                  <c:v>43.990000000000009</c:v>
                </c:pt>
                <c:pt idx="43991">
                  <c:v>43.991000000000042</c:v>
                </c:pt>
                <c:pt idx="43992">
                  <c:v>43.992000000000019</c:v>
                </c:pt>
                <c:pt idx="43993">
                  <c:v>43.992999999999995</c:v>
                </c:pt>
                <c:pt idx="43994">
                  <c:v>43.994000000000028</c:v>
                </c:pt>
                <c:pt idx="43995">
                  <c:v>43.995000000000005</c:v>
                </c:pt>
                <c:pt idx="43996">
                  <c:v>43.996000000000038</c:v>
                </c:pt>
                <c:pt idx="43997">
                  <c:v>43.997000000000014</c:v>
                </c:pt>
                <c:pt idx="43998">
                  <c:v>43.99799999999999</c:v>
                </c:pt>
                <c:pt idx="43999">
                  <c:v>43.999000000000024</c:v>
                </c:pt>
                <c:pt idx="44000">
                  <c:v>44</c:v>
                </c:pt>
                <c:pt idx="44001">
                  <c:v>44.001000000000033</c:v>
                </c:pt>
                <c:pt idx="44002">
                  <c:v>44.00200000000001</c:v>
                </c:pt>
                <c:pt idx="44003">
                  <c:v>44.003000000000043</c:v>
                </c:pt>
                <c:pt idx="44004">
                  <c:v>44.004000000000019</c:v>
                </c:pt>
                <c:pt idx="44005">
                  <c:v>44.004999999999995</c:v>
                </c:pt>
                <c:pt idx="44006">
                  <c:v>44.006000000000029</c:v>
                </c:pt>
                <c:pt idx="44007">
                  <c:v>44.007000000000005</c:v>
                </c:pt>
                <c:pt idx="44008">
                  <c:v>44.008000000000038</c:v>
                </c:pt>
                <c:pt idx="44009">
                  <c:v>44.009000000000015</c:v>
                </c:pt>
                <c:pt idx="44010">
                  <c:v>44.009999999999991</c:v>
                </c:pt>
                <c:pt idx="44011">
                  <c:v>44.011000000000024</c:v>
                </c:pt>
                <c:pt idx="44012">
                  <c:v>44.012</c:v>
                </c:pt>
                <c:pt idx="44013">
                  <c:v>44.013000000000034</c:v>
                </c:pt>
                <c:pt idx="44014">
                  <c:v>44.01400000000001</c:v>
                </c:pt>
                <c:pt idx="44015">
                  <c:v>44.015000000000043</c:v>
                </c:pt>
                <c:pt idx="44016">
                  <c:v>44.01600000000002</c:v>
                </c:pt>
                <c:pt idx="44017">
                  <c:v>44.016999999999996</c:v>
                </c:pt>
                <c:pt idx="44018">
                  <c:v>44.018000000000029</c:v>
                </c:pt>
                <c:pt idx="44019">
                  <c:v>44.019000000000005</c:v>
                </c:pt>
                <c:pt idx="44020">
                  <c:v>44.020000000000039</c:v>
                </c:pt>
                <c:pt idx="44021">
                  <c:v>44.021000000000015</c:v>
                </c:pt>
                <c:pt idx="44022">
                  <c:v>44.021999999999991</c:v>
                </c:pt>
                <c:pt idx="44023">
                  <c:v>44.023000000000025</c:v>
                </c:pt>
                <c:pt idx="44024">
                  <c:v>44.024000000000001</c:v>
                </c:pt>
                <c:pt idx="44025">
                  <c:v>44.025000000000034</c:v>
                </c:pt>
                <c:pt idx="44026">
                  <c:v>44.02600000000001</c:v>
                </c:pt>
                <c:pt idx="44027">
                  <c:v>44.027000000000044</c:v>
                </c:pt>
                <c:pt idx="44028">
                  <c:v>44.02800000000002</c:v>
                </c:pt>
                <c:pt idx="44029">
                  <c:v>44.028999999999996</c:v>
                </c:pt>
                <c:pt idx="44030">
                  <c:v>44.03000000000003</c:v>
                </c:pt>
                <c:pt idx="44031">
                  <c:v>44.031000000000006</c:v>
                </c:pt>
                <c:pt idx="44032">
                  <c:v>44.032000000000039</c:v>
                </c:pt>
                <c:pt idx="44033">
                  <c:v>44.033000000000015</c:v>
                </c:pt>
                <c:pt idx="44034">
                  <c:v>44.033999999999992</c:v>
                </c:pt>
                <c:pt idx="44035">
                  <c:v>44.035000000000025</c:v>
                </c:pt>
                <c:pt idx="44036">
                  <c:v>44.036000000000001</c:v>
                </c:pt>
                <c:pt idx="44037">
                  <c:v>44.037000000000035</c:v>
                </c:pt>
                <c:pt idx="44038">
                  <c:v>44.038000000000011</c:v>
                </c:pt>
                <c:pt idx="44039">
                  <c:v>44.039000000000044</c:v>
                </c:pt>
                <c:pt idx="44040">
                  <c:v>44.04000000000002</c:v>
                </c:pt>
                <c:pt idx="44041">
                  <c:v>44.040999999999997</c:v>
                </c:pt>
                <c:pt idx="44042">
                  <c:v>44.04200000000003</c:v>
                </c:pt>
                <c:pt idx="44043">
                  <c:v>44.043000000000006</c:v>
                </c:pt>
                <c:pt idx="44044">
                  <c:v>44.04400000000004</c:v>
                </c:pt>
                <c:pt idx="44045">
                  <c:v>44.045000000000016</c:v>
                </c:pt>
                <c:pt idx="44046">
                  <c:v>44.045999999999992</c:v>
                </c:pt>
                <c:pt idx="44047">
                  <c:v>44.047000000000025</c:v>
                </c:pt>
                <c:pt idx="44048">
                  <c:v>44.048000000000002</c:v>
                </c:pt>
                <c:pt idx="44049">
                  <c:v>44.049000000000035</c:v>
                </c:pt>
                <c:pt idx="44050">
                  <c:v>44.050000000000011</c:v>
                </c:pt>
                <c:pt idx="44051">
                  <c:v>44.051000000000045</c:v>
                </c:pt>
                <c:pt idx="44052">
                  <c:v>44.052000000000021</c:v>
                </c:pt>
                <c:pt idx="44053">
                  <c:v>44.052999999999997</c:v>
                </c:pt>
                <c:pt idx="44054">
                  <c:v>44.05400000000003</c:v>
                </c:pt>
                <c:pt idx="44055">
                  <c:v>44.055000000000007</c:v>
                </c:pt>
                <c:pt idx="44056">
                  <c:v>44.05600000000004</c:v>
                </c:pt>
                <c:pt idx="44057">
                  <c:v>44.057000000000016</c:v>
                </c:pt>
                <c:pt idx="44058">
                  <c:v>44.057999999999993</c:v>
                </c:pt>
                <c:pt idx="44059">
                  <c:v>44.059000000000026</c:v>
                </c:pt>
                <c:pt idx="44060">
                  <c:v>44.06</c:v>
                </c:pt>
                <c:pt idx="44061">
                  <c:v>44.061000000000035</c:v>
                </c:pt>
                <c:pt idx="44062">
                  <c:v>44.062000000000012</c:v>
                </c:pt>
                <c:pt idx="44063">
                  <c:v>44.063000000000045</c:v>
                </c:pt>
                <c:pt idx="44064">
                  <c:v>44.064000000000021</c:v>
                </c:pt>
                <c:pt idx="44065">
                  <c:v>44.064999999999998</c:v>
                </c:pt>
                <c:pt idx="44066">
                  <c:v>44.066000000000031</c:v>
                </c:pt>
                <c:pt idx="44067">
                  <c:v>44.067000000000007</c:v>
                </c:pt>
                <c:pt idx="44068">
                  <c:v>44.06800000000004</c:v>
                </c:pt>
                <c:pt idx="44069">
                  <c:v>44.069000000000017</c:v>
                </c:pt>
                <c:pt idx="44070">
                  <c:v>44.069999999999993</c:v>
                </c:pt>
                <c:pt idx="44071">
                  <c:v>44.071000000000026</c:v>
                </c:pt>
                <c:pt idx="44072">
                  <c:v>44.072000000000003</c:v>
                </c:pt>
                <c:pt idx="44073">
                  <c:v>44.073000000000036</c:v>
                </c:pt>
                <c:pt idx="44074">
                  <c:v>44.074000000000012</c:v>
                </c:pt>
                <c:pt idx="44075">
                  <c:v>44.075000000000045</c:v>
                </c:pt>
                <c:pt idx="44076">
                  <c:v>44.076000000000022</c:v>
                </c:pt>
                <c:pt idx="44077">
                  <c:v>44.076999999999998</c:v>
                </c:pt>
                <c:pt idx="44078">
                  <c:v>44.078000000000031</c:v>
                </c:pt>
                <c:pt idx="44079">
                  <c:v>44.079000000000008</c:v>
                </c:pt>
                <c:pt idx="44080">
                  <c:v>44.080000000000041</c:v>
                </c:pt>
                <c:pt idx="44081">
                  <c:v>44.081000000000017</c:v>
                </c:pt>
                <c:pt idx="44082">
                  <c:v>44.081999999999994</c:v>
                </c:pt>
                <c:pt idx="44083">
                  <c:v>44.083000000000027</c:v>
                </c:pt>
                <c:pt idx="44084">
                  <c:v>44.084000000000003</c:v>
                </c:pt>
                <c:pt idx="44085">
                  <c:v>44.085000000000036</c:v>
                </c:pt>
                <c:pt idx="44086">
                  <c:v>44.086000000000013</c:v>
                </c:pt>
                <c:pt idx="44087">
                  <c:v>44.087000000000046</c:v>
                </c:pt>
                <c:pt idx="44088">
                  <c:v>44.088000000000022</c:v>
                </c:pt>
                <c:pt idx="44089">
                  <c:v>44.088999999999999</c:v>
                </c:pt>
                <c:pt idx="44090">
                  <c:v>44.090000000000032</c:v>
                </c:pt>
                <c:pt idx="44091">
                  <c:v>44.091000000000008</c:v>
                </c:pt>
                <c:pt idx="44092">
                  <c:v>44.092000000000041</c:v>
                </c:pt>
                <c:pt idx="44093">
                  <c:v>44.093000000000018</c:v>
                </c:pt>
                <c:pt idx="44094">
                  <c:v>44.093999999999994</c:v>
                </c:pt>
                <c:pt idx="44095">
                  <c:v>44.095000000000027</c:v>
                </c:pt>
                <c:pt idx="44096">
                  <c:v>44.096000000000004</c:v>
                </c:pt>
                <c:pt idx="44097">
                  <c:v>44.097000000000037</c:v>
                </c:pt>
                <c:pt idx="44098">
                  <c:v>44.098000000000013</c:v>
                </c:pt>
                <c:pt idx="44099">
                  <c:v>44.099000000000046</c:v>
                </c:pt>
                <c:pt idx="44100">
                  <c:v>44.100000000000023</c:v>
                </c:pt>
                <c:pt idx="44101">
                  <c:v>44.100999999999999</c:v>
                </c:pt>
                <c:pt idx="44102">
                  <c:v>44.102000000000032</c:v>
                </c:pt>
                <c:pt idx="44103">
                  <c:v>44.103000000000009</c:v>
                </c:pt>
                <c:pt idx="44104">
                  <c:v>44.104000000000042</c:v>
                </c:pt>
                <c:pt idx="44105">
                  <c:v>44.105000000000018</c:v>
                </c:pt>
                <c:pt idx="44106">
                  <c:v>44.105999999999995</c:v>
                </c:pt>
                <c:pt idx="44107">
                  <c:v>44.107000000000028</c:v>
                </c:pt>
                <c:pt idx="44108">
                  <c:v>44.108000000000004</c:v>
                </c:pt>
                <c:pt idx="44109">
                  <c:v>44.109000000000037</c:v>
                </c:pt>
                <c:pt idx="44110">
                  <c:v>44.110000000000014</c:v>
                </c:pt>
                <c:pt idx="44111">
                  <c:v>44.11099999999999</c:v>
                </c:pt>
                <c:pt idx="44112">
                  <c:v>44.112000000000023</c:v>
                </c:pt>
                <c:pt idx="44113">
                  <c:v>44.113</c:v>
                </c:pt>
                <c:pt idx="44114">
                  <c:v>44.114000000000033</c:v>
                </c:pt>
                <c:pt idx="44115">
                  <c:v>44.115000000000009</c:v>
                </c:pt>
                <c:pt idx="44116">
                  <c:v>44.116000000000042</c:v>
                </c:pt>
                <c:pt idx="44117">
                  <c:v>44.117000000000019</c:v>
                </c:pt>
                <c:pt idx="44118">
                  <c:v>44.117999999999995</c:v>
                </c:pt>
                <c:pt idx="44119">
                  <c:v>44.119000000000028</c:v>
                </c:pt>
                <c:pt idx="44120">
                  <c:v>44.120000000000005</c:v>
                </c:pt>
                <c:pt idx="44121">
                  <c:v>44.121000000000038</c:v>
                </c:pt>
                <c:pt idx="44122">
                  <c:v>44.122000000000014</c:v>
                </c:pt>
                <c:pt idx="44123">
                  <c:v>44.12299999999999</c:v>
                </c:pt>
                <c:pt idx="44124">
                  <c:v>44.124000000000024</c:v>
                </c:pt>
                <c:pt idx="44125">
                  <c:v>44.125</c:v>
                </c:pt>
                <c:pt idx="44126">
                  <c:v>44.126000000000033</c:v>
                </c:pt>
                <c:pt idx="44127">
                  <c:v>44.12700000000001</c:v>
                </c:pt>
                <c:pt idx="44128">
                  <c:v>44.128000000000043</c:v>
                </c:pt>
                <c:pt idx="44129">
                  <c:v>44.129000000000019</c:v>
                </c:pt>
                <c:pt idx="44130">
                  <c:v>44.129999999999995</c:v>
                </c:pt>
                <c:pt idx="44131">
                  <c:v>44.131000000000029</c:v>
                </c:pt>
                <c:pt idx="44132">
                  <c:v>44.132000000000005</c:v>
                </c:pt>
                <c:pt idx="44133">
                  <c:v>44.133000000000038</c:v>
                </c:pt>
                <c:pt idx="44134">
                  <c:v>44.134000000000015</c:v>
                </c:pt>
                <c:pt idx="44135">
                  <c:v>44.134999999999991</c:v>
                </c:pt>
                <c:pt idx="44136">
                  <c:v>44.136000000000024</c:v>
                </c:pt>
                <c:pt idx="44137">
                  <c:v>44.137</c:v>
                </c:pt>
                <c:pt idx="44138">
                  <c:v>44.138000000000034</c:v>
                </c:pt>
                <c:pt idx="44139">
                  <c:v>44.13900000000001</c:v>
                </c:pt>
                <c:pt idx="44140">
                  <c:v>44.140000000000043</c:v>
                </c:pt>
                <c:pt idx="44141">
                  <c:v>44.14100000000002</c:v>
                </c:pt>
                <c:pt idx="44142">
                  <c:v>44.141999999999996</c:v>
                </c:pt>
                <c:pt idx="44143">
                  <c:v>44.143000000000029</c:v>
                </c:pt>
                <c:pt idx="44144">
                  <c:v>44.144000000000005</c:v>
                </c:pt>
                <c:pt idx="44145">
                  <c:v>44.145000000000039</c:v>
                </c:pt>
                <c:pt idx="44146">
                  <c:v>44.146000000000015</c:v>
                </c:pt>
                <c:pt idx="44147">
                  <c:v>44.146999999999991</c:v>
                </c:pt>
                <c:pt idx="44148">
                  <c:v>44.148000000000025</c:v>
                </c:pt>
                <c:pt idx="44149">
                  <c:v>44.149000000000001</c:v>
                </c:pt>
                <c:pt idx="44150">
                  <c:v>44.150000000000034</c:v>
                </c:pt>
                <c:pt idx="44151">
                  <c:v>44.15100000000001</c:v>
                </c:pt>
                <c:pt idx="44152">
                  <c:v>44.152000000000044</c:v>
                </c:pt>
                <c:pt idx="44153">
                  <c:v>44.15300000000002</c:v>
                </c:pt>
                <c:pt idx="44154">
                  <c:v>44.153999999999996</c:v>
                </c:pt>
                <c:pt idx="44155">
                  <c:v>44.15500000000003</c:v>
                </c:pt>
                <c:pt idx="44156">
                  <c:v>44.156000000000006</c:v>
                </c:pt>
                <c:pt idx="44157">
                  <c:v>44.157000000000039</c:v>
                </c:pt>
                <c:pt idx="44158">
                  <c:v>44.158000000000015</c:v>
                </c:pt>
                <c:pt idx="44159">
                  <c:v>44.158999999999992</c:v>
                </c:pt>
                <c:pt idx="44160">
                  <c:v>44.160000000000025</c:v>
                </c:pt>
                <c:pt idx="44161">
                  <c:v>44.161000000000001</c:v>
                </c:pt>
                <c:pt idx="44162">
                  <c:v>44.162000000000035</c:v>
                </c:pt>
                <c:pt idx="44163">
                  <c:v>44.163000000000011</c:v>
                </c:pt>
                <c:pt idx="44164">
                  <c:v>44.164000000000044</c:v>
                </c:pt>
                <c:pt idx="44165">
                  <c:v>44.16500000000002</c:v>
                </c:pt>
                <c:pt idx="44166">
                  <c:v>44.165999999999997</c:v>
                </c:pt>
                <c:pt idx="44167">
                  <c:v>44.16700000000003</c:v>
                </c:pt>
                <c:pt idx="44168">
                  <c:v>44.168000000000006</c:v>
                </c:pt>
                <c:pt idx="44169">
                  <c:v>44.16900000000004</c:v>
                </c:pt>
                <c:pt idx="44170">
                  <c:v>44.170000000000016</c:v>
                </c:pt>
                <c:pt idx="44171">
                  <c:v>44.170999999999992</c:v>
                </c:pt>
                <c:pt idx="44172">
                  <c:v>44.172000000000025</c:v>
                </c:pt>
                <c:pt idx="44173">
                  <c:v>44.173000000000002</c:v>
                </c:pt>
                <c:pt idx="44174">
                  <c:v>44.174000000000035</c:v>
                </c:pt>
                <c:pt idx="44175">
                  <c:v>44.175000000000011</c:v>
                </c:pt>
                <c:pt idx="44176">
                  <c:v>44.176000000000045</c:v>
                </c:pt>
                <c:pt idx="44177">
                  <c:v>44.177000000000021</c:v>
                </c:pt>
                <c:pt idx="44178">
                  <c:v>44.177999999999997</c:v>
                </c:pt>
                <c:pt idx="44179">
                  <c:v>44.17900000000003</c:v>
                </c:pt>
                <c:pt idx="44180">
                  <c:v>44.180000000000007</c:v>
                </c:pt>
                <c:pt idx="44181">
                  <c:v>44.18100000000004</c:v>
                </c:pt>
                <c:pt idx="44182">
                  <c:v>44.182000000000016</c:v>
                </c:pt>
                <c:pt idx="44183">
                  <c:v>44.182999999999993</c:v>
                </c:pt>
                <c:pt idx="44184">
                  <c:v>44.184000000000026</c:v>
                </c:pt>
                <c:pt idx="44185">
                  <c:v>44.185000000000002</c:v>
                </c:pt>
                <c:pt idx="44186">
                  <c:v>44.186000000000035</c:v>
                </c:pt>
                <c:pt idx="44187">
                  <c:v>44.187000000000012</c:v>
                </c:pt>
                <c:pt idx="44188">
                  <c:v>44.188000000000045</c:v>
                </c:pt>
                <c:pt idx="44189">
                  <c:v>44.189000000000021</c:v>
                </c:pt>
                <c:pt idx="44190">
                  <c:v>44.19</c:v>
                </c:pt>
                <c:pt idx="44191">
                  <c:v>44.191000000000031</c:v>
                </c:pt>
                <c:pt idx="44192">
                  <c:v>44.192000000000007</c:v>
                </c:pt>
                <c:pt idx="44193">
                  <c:v>44.19300000000004</c:v>
                </c:pt>
                <c:pt idx="44194">
                  <c:v>44.194000000000017</c:v>
                </c:pt>
                <c:pt idx="44195">
                  <c:v>44.194999999999993</c:v>
                </c:pt>
                <c:pt idx="44196">
                  <c:v>44.196000000000026</c:v>
                </c:pt>
                <c:pt idx="44197">
                  <c:v>44.197000000000003</c:v>
                </c:pt>
                <c:pt idx="44198">
                  <c:v>44.198000000000036</c:v>
                </c:pt>
                <c:pt idx="44199">
                  <c:v>44.199000000000012</c:v>
                </c:pt>
                <c:pt idx="44200">
                  <c:v>44.200000000000045</c:v>
                </c:pt>
                <c:pt idx="44201">
                  <c:v>44.201000000000022</c:v>
                </c:pt>
                <c:pt idx="44202">
                  <c:v>44.201999999999998</c:v>
                </c:pt>
                <c:pt idx="44203">
                  <c:v>44.203000000000031</c:v>
                </c:pt>
                <c:pt idx="44204">
                  <c:v>44.204000000000008</c:v>
                </c:pt>
                <c:pt idx="44205">
                  <c:v>44.205000000000041</c:v>
                </c:pt>
                <c:pt idx="44206">
                  <c:v>44.206000000000017</c:v>
                </c:pt>
                <c:pt idx="44207">
                  <c:v>44.206999999999994</c:v>
                </c:pt>
                <c:pt idx="44208">
                  <c:v>44.208000000000027</c:v>
                </c:pt>
                <c:pt idx="44209">
                  <c:v>44.209000000000003</c:v>
                </c:pt>
                <c:pt idx="44210">
                  <c:v>44.210000000000036</c:v>
                </c:pt>
                <c:pt idx="44211">
                  <c:v>44.211000000000013</c:v>
                </c:pt>
                <c:pt idx="44212">
                  <c:v>44.212000000000046</c:v>
                </c:pt>
                <c:pt idx="44213">
                  <c:v>44.213000000000022</c:v>
                </c:pt>
                <c:pt idx="44214">
                  <c:v>44.213999999999999</c:v>
                </c:pt>
                <c:pt idx="44215">
                  <c:v>44.215000000000032</c:v>
                </c:pt>
                <c:pt idx="44216">
                  <c:v>44.216000000000008</c:v>
                </c:pt>
                <c:pt idx="44217">
                  <c:v>44.217000000000041</c:v>
                </c:pt>
                <c:pt idx="44218">
                  <c:v>44.218000000000018</c:v>
                </c:pt>
                <c:pt idx="44219">
                  <c:v>44.218999999999994</c:v>
                </c:pt>
                <c:pt idx="44220">
                  <c:v>44.220000000000027</c:v>
                </c:pt>
                <c:pt idx="44221">
                  <c:v>44.221000000000004</c:v>
                </c:pt>
                <c:pt idx="44222">
                  <c:v>44.222000000000037</c:v>
                </c:pt>
                <c:pt idx="44223">
                  <c:v>44.223000000000013</c:v>
                </c:pt>
                <c:pt idx="44224">
                  <c:v>44.224000000000046</c:v>
                </c:pt>
                <c:pt idx="44225">
                  <c:v>44.225000000000023</c:v>
                </c:pt>
                <c:pt idx="44226">
                  <c:v>44.225999999999999</c:v>
                </c:pt>
                <c:pt idx="44227">
                  <c:v>44.227000000000032</c:v>
                </c:pt>
                <c:pt idx="44228">
                  <c:v>44.228000000000009</c:v>
                </c:pt>
                <c:pt idx="44229">
                  <c:v>44.229000000000042</c:v>
                </c:pt>
                <c:pt idx="44230">
                  <c:v>44.230000000000018</c:v>
                </c:pt>
                <c:pt idx="44231">
                  <c:v>44.230999999999995</c:v>
                </c:pt>
                <c:pt idx="44232">
                  <c:v>44.232000000000028</c:v>
                </c:pt>
                <c:pt idx="44233">
                  <c:v>44.233000000000004</c:v>
                </c:pt>
                <c:pt idx="44234">
                  <c:v>44.234000000000037</c:v>
                </c:pt>
                <c:pt idx="44235">
                  <c:v>44.235000000000014</c:v>
                </c:pt>
                <c:pt idx="44236">
                  <c:v>44.23599999999999</c:v>
                </c:pt>
                <c:pt idx="44237">
                  <c:v>44.237000000000023</c:v>
                </c:pt>
                <c:pt idx="44238">
                  <c:v>44.238</c:v>
                </c:pt>
                <c:pt idx="44239">
                  <c:v>44.239000000000033</c:v>
                </c:pt>
                <c:pt idx="44240">
                  <c:v>44.240000000000009</c:v>
                </c:pt>
                <c:pt idx="44241">
                  <c:v>44.241000000000042</c:v>
                </c:pt>
                <c:pt idx="44242">
                  <c:v>44.242000000000019</c:v>
                </c:pt>
                <c:pt idx="44243">
                  <c:v>44.242999999999995</c:v>
                </c:pt>
                <c:pt idx="44244">
                  <c:v>44.244000000000028</c:v>
                </c:pt>
                <c:pt idx="44245">
                  <c:v>44.245000000000005</c:v>
                </c:pt>
                <c:pt idx="44246">
                  <c:v>44.246000000000038</c:v>
                </c:pt>
                <c:pt idx="44247">
                  <c:v>44.247000000000014</c:v>
                </c:pt>
                <c:pt idx="44248">
                  <c:v>44.24799999999999</c:v>
                </c:pt>
                <c:pt idx="44249">
                  <c:v>44.249000000000024</c:v>
                </c:pt>
                <c:pt idx="44250">
                  <c:v>44.25</c:v>
                </c:pt>
                <c:pt idx="44251">
                  <c:v>44.251000000000033</c:v>
                </c:pt>
                <c:pt idx="44252">
                  <c:v>44.25200000000001</c:v>
                </c:pt>
                <c:pt idx="44253">
                  <c:v>44.253000000000043</c:v>
                </c:pt>
                <c:pt idx="44254">
                  <c:v>44.254000000000019</c:v>
                </c:pt>
                <c:pt idx="44255">
                  <c:v>44.254999999999995</c:v>
                </c:pt>
                <c:pt idx="44256">
                  <c:v>44.256000000000029</c:v>
                </c:pt>
                <c:pt idx="44257">
                  <c:v>44.257000000000005</c:v>
                </c:pt>
                <c:pt idx="44258">
                  <c:v>44.258000000000038</c:v>
                </c:pt>
                <c:pt idx="44259">
                  <c:v>44.259000000000015</c:v>
                </c:pt>
                <c:pt idx="44260">
                  <c:v>44.259999999999991</c:v>
                </c:pt>
                <c:pt idx="44261">
                  <c:v>44.261000000000024</c:v>
                </c:pt>
                <c:pt idx="44262">
                  <c:v>44.262</c:v>
                </c:pt>
                <c:pt idx="44263">
                  <c:v>44.263000000000034</c:v>
                </c:pt>
                <c:pt idx="44264">
                  <c:v>44.26400000000001</c:v>
                </c:pt>
                <c:pt idx="44265">
                  <c:v>44.265000000000043</c:v>
                </c:pt>
                <c:pt idx="44266">
                  <c:v>44.26600000000002</c:v>
                </c:pt>
                <c:pt idx="44267">
                  <c:v>44.266999999999996</c:v>
                </c:pt>
                <c:pt idx="44268">
                  <c:v>44.268000000000029</c:v>
                </c:pt>
                <c:pt idx="44269">
                  <c:v>44.269000000000005</c:v>
                </c:pt>
                <c:pt idx="44270">
                  <c:v>44.270000000000039</c:v>
                </c:pt>
                <c:pt idx="44271">
                  <c:v>44.271000000000015</c:v>
                </c:pt>
                <c:pt idx="44272">
                  <c:v>44.271999999999991</c:v>
                </c:pt>
                <c:pt idx="44273">
                  <c:v>44.273000000000025</c:v>
                </c:pt>
                <c:pt idx="44274">
                  <c:v>44.274000000000001</c:v>
                </c:pt>
                <c:pt idx="44275">
                  <c:v>44.275000000000034</c:v>
                </c:pt>
                <c:pt idx="44276">
                  <c:v>44.27600000000001</c:v>
                </c:pt>
                <c:pt idx="44277">
                  <c:v>44.277000000000044</c:v>
                </c:pt>
                <c:pt idx="44278">
                  <c:v>44.27800000000002</c:v>
                </c:pt>
                <c:pt idx="44279">
                  <c:v>44.278999999999996</c:v>
                </c:pt>
                <c:pt idx="44280">
                  <c:v>44.28000000000003</c:v>
                </c:pt>
                <c:pt idx="44281">
                  <c:v>44.281000000000006</c:v>
                </c:pt>
                <c:pt idx="44282">
                  <c:v>44.282000000000039</c:v>
                </c:pt>
                <c:pt idx="44283">
                  <c:v>44.283000000000015</c:v>
                </c:pt>
                <c:pt idx="44284">
                  <c:v>44.283999999999992</c:v>
                </c:pt>
                <c:pt idx="44285">
                  <c:v>44.285000000000025</c:v>
                </c:pt>
                <c:pt idx="44286">
                  <c:v>44.286000000000001</c:v>
                </c:pt>
                <c:pt idx="44287">
                  <c:v>44.287000000000035</c:v>
                </c:pt>
                <c:pt idx="44288">
                  <c:v>44.288000000000011</c:v>
                </c:pt>
                <c:pt idx="44289">
                  <c:v>44.289000000000044</c:v>
                </c:pt>
                <c:pt idx="44290">
                  <c:v>44.29000000000002</c:v>
                </c:pt>
                <c:pt idx="44291">
                  <c:v>44.290999999999997</c:v>
                </c:pt>
                <c:pt idx="44292">
                  <c:v>44.29200000000003</c:v>
                </c:pt>
                <c:pt idx="44293">
                  <c:v>44.293000000000006</c:v>
                </c:pt>
                <c:pt idx="44294">
                  <c:v>44.29400000000004</c:v>
                </c:pt>
                <c:pt idx="44295">
                  <c:v>44.295000000000016</c:v>
                </c:pt>
                <c:pt idx="44296">
                  <c:v>44.295999999999992</c:v>
                </c:pt>
                <c:pt idx="44297">
                  <c:v>44.297000000000025</c:v>
                </c:pt>
                <c:pt idx="44298">
                  <c:v>44.298000000000002</c:v>
                </c:pt>
                <c:pt idx="44299">
                  <c:v>44.299000000000035</c:v>
                </c:pt>
                <c:pt idx="44300">
                  <c:v>44.300000000000011</c:v>
                </c:pt>
                <c:pt idx="44301">
                  <c:v>44.301000000000045</c:v>
                </c:pt>
                <c:pt idx="44302">
                  <c:v>44.302000000000021</c:v>
                </c:pt>
                <c:pt idx="44303">
                  <c:v>44.302999999999997</c:v>
                </c:pt>
                <c:pt idx="44304">
                  <c:v>44.30400000000003</c:v>
                </c:pt>
                <c:pt idx="44305">
                  <c:v>44.305000000000007</c:v>
                </c:pt>
                <c:pt idx="44306">
                  <c:v>44.30600000000004</c:v>
                </c:pt>
                <c:pt idx="44307">
                  <c:v>44.307000000000016</c:v>
                </c:pt>
                <c:pt idx="44308">
                  <c:v>44.307999999999993</c:v>
                </c:pt>
                <c:pt idx="44309">
                  <c:v>44.309000000000026</c:v>
                </c:pt>
                <c:pt idx="44310">
                  <c:v>44.31</c:v>
                </c:pt>
                <c:pt idx="44311">
                  <c:v>44.311000000000035</c:v>
                </c:pt>
                <c:pt idx="44312">
                  <c:v>44.312000000000012</c:v>
                </c:pt>
                <c:pt idx="44313">
                  <c:v>44.313000000000045</c:v>
                </c:pt>
                <c:pt idx="44314">
                  <c:v>44.314000000000021</c:v>
                </c:pt>
                <c:pt idx="44315">
                  <c:v>44.314999999999998</c:v>
                </c:pt>
                <c:pt idx="44316">
                  <c:v>44.316000000000031</c:v>
                </c:pt>
                <c:pt idx="44317">
                  <c:v>44.317000000000007</c:v>
                </c:pt>
                <c:pt idx="44318">
                  <c:v>44.31800000000004</c:v>
                </c:pt>
                <c:pt idx="44319">
                  <c:v>44.319000000000017</c:v>
                </c:pt>
                <c:pt idx="44320">
                  <c:v>44.319999999999993</c:v>
                </c:pt>
                <c:pt idx="44321">
                  <c:v>44.321000000000026</c:v>
                </c:pt>
                <c:pt idx="44322">
                  <c:v>44.322000000000003</c:v>
                </c:pt>
                <c:pt idx="44323">
                  <c:v>44.323000000000036</c:v>
                </c:pt>
                <c:pt idx="44324">
                  <c:v>44.324000000000012</c:v>
                </c:pt>
                <c:pt idx="44325">
                  <c:v>44.325000000000045</c:v>
                </c:pt>
                <c:pt idx="44326">
                  <c:v>44.326000000000022</c:v>
                </c:pt>
                <c:pt idx="44327">
                  <c:v>44.326999999999998</c:v>
                </c:pt>
                <c:pt idx="44328">
                  <c:v>44.328000000000031</c:v>
                </c:pt>
                <c:pt idx="44329">
                  <c:v>44.329000000000008</c:v>
                </c:pt>
                <c:pt idx="44330">
                  <c:v>44.330000000000041</c:v>
                </c:pt>
                <c:pt idx="44331">
                  <c:v>44.331000000000017</c:v>
                </c:pt>
                <c:pt idx="44332">
                  <c:v>44.331999999999994</c:v>
                </c:pt>
                <c:pt idx="44333">
                  <c:v>44.333000000000027</c:v>
                </c:pt>
                <c:pt idx="44334">
                  <c:v>44.334000000000003</c:v>
                </c:pt>
                <c:pt idx="44335">
                  <c:v>44.335000000000036</c:v>
                </c:pt>
                <c:pt idx="44336">
                  <c:v>44.336000000000013</c:v>
                </c:pt>
                <c:pt idx="44337">
                  <c:v>44.337000000000046</c:v>
                </c:pt>
                <c:pt idx="44338">
                  <c:v>44.338000000000022</c:v>
                </c:pt>
                <c:pt idx="44339">
                  <c:v>44.338999999999999</c:v>
                </c:pt>
                <c:pt idx="44340">
                  <c:v>44.340000000000032</c:v>
                </c:pt>
                <c:pt idx="44341">
                  <c:v>44.341000000000008</c:v>
                </c:pt>
                <c:pt idx="44342">
                  <c:v>44.342000000000041</c:v>
                </c:pt>
                <c:pt idx="44343">
                  <c:v>44.343000000000018</c:v>
                </c:pt>
                <c:pt idx="44344">
                  <c:v>44.343999999999994</c:v>
                </c:pt>
                <c:pt idx="44345">
                  <c:v>44.345000000000027</c:v>
                </c:pt>
                <c:pt idx="44346">
                  <c:v>44.346000000000004</c:v>
                </c:pt>
                <c:pt idx="44347">
                  <c:v>44.347000000000037</c:v>
                </c:pt>
                <c:pt idx="44348">
                  <c:v>44.348000000000013</c:v>
                </c:pt>
                <c:pt idx="44349">
                  <c:v>44.349000000000046</c:v>
                </c:pt>
                <c:pt idx="44350">
                  <c:v>44.350000000000023</c:v>
                </c:pt>
                <c:pt idx="44351">
                  <c:v>44.350999999999999</c:v>
                </c:pt>
                <c:pt idx="44352">
                  <c:v>44.352000000000032</c:v>
                </c:pt>
                <c:pt idx="44353">
                  <c:v>44.353000000000009</c:v>
                </c:pt>
                <c:pt idx="44354">
                  <c:v>44.354000000000042</c:v>
                </c:pt>
                <c:pt idx="44355">
                  <c:v>44.355000000000018</c:v>
                </c:pt>
                <c:pt idx="44356">
                  <c:v>44.355999999999995</c:v>
                </c:pt>
                <c:pt idx="44357">
                  <c:v>44.357000000000028</c:v>
                </c:pt>
                <c:pt idx="44358">
                  <c:v>44.358000000000004</c:v>
                </c:pt>
                <c:pt idx="44359">
                  <c:v>44.359000000000037</c:v>
                </c:pt>
                <c:pt idx="44360">
                  <c:v>44.360000000000014</c:v>
                </c:pt>
                <c:pt idx="44361">
                  <c:v>44.36099999999999</c:v>
                </c:pt>
                <c:pt idx="44362">
                  <c:v>44.362000000000023</c:v>
                </c:pt>
                <c:pt idx="44363">
                  <c:v>44.363</c:v>
                </c:pt>
                <c:pt idx="44364">
                  <c:v>44.364000000000033</c:v>
                </c:pt>
                <c:pt idx="44365">
                  <c:v>44.365000000000009</c:v>
                </c:pt>
                <c:pt idx="44366">
                  <c:v>44.366000000000042</c:v>
                </c:pt>
                <c:pt idx="44367">
                  <c:v>44.367000000000019</c:v>
                </c:pt>
                <c:pt idx="44368">
                  <c:v>44.367999999999995</c:v>
                </c:pt>
                <c:pt idx="44369">
                  <c:v>44.369000000000028</c:v>
                </c:pt>
                <c:pt idx="44370">
                  <c:v>44.370000000000005</c:v>
                </c:pt>
                <c:pt idx="44371">
                  <c:v>44.371000000000038</c:v>
                </c:pt>
                <c:pt idx="44372">
                  <c:v>44.372000000000014</c:v>
                </c:pt>
                <c:pt idx="44373">
                  <c:v>44.37299999999999</c:v>
                </c:pt>
                <c:pt idx="44374">
                  <c:v>44.374000000000024</c:v>
                </c:pt>
                <c:pt idx="44375">
                  <c:v>44.375</c:v>
                </c:pt>
                <c:pt idx="44376">
                  <c:v>44.376000000000033</c:v>
                </c:pt>
                <c:pt idx="44377">
                  <c:v>44.37700000000001</c:v>
                </c:pt>
                <c:pt idx="44378">
                  <c:v>44.378000000000043</c:v>
                </c:pt>
                <c:pt idx="44379">
                  <c:v>44.379000000000019</c:v>
                </c:pt>
                <c:pt idx="44380">
                  <c:v>44.379999999999995</c:v>
                </c:pt>
                <c:pt idx="44381">
                  <c:v>44.381000000000029</c:v>
                </c:pt>
                <c:pt idx="44382">
                  <c:v>44.382000000000005</c:v>
                </c:pt>
                <c:pt idx="44383">
                  <c:v>44.383000000000038</c:v>
                </c:pt>
                <c:pt idx="44384">
                  <c:v>44.384000000000015</c:v>
                </c:pt>
                <c:pt idx="44385">
                  <c:v>44.384999999999991</c:v>
                </c:pt>
                <c:pt idx="44386">
                  <c:v>44.386000000000024</c:v>
                </c:pt>
                <c:pt idx="44387">
                  <c:v>44.387</c:v>
                </c:pt>
                <c:pt idx="44388">
                  <c:v>44.388000000000034</c:v>
                </c:pt>
                <c:pt idx="44389">
                  <c:v>44.38900000000001</c:v>
                </c:pt>
                <c:pt idx="44390">
                  <c:v>44.390000000000043</c:v>
                </c:pt>
                <c:pt idx="44391">
                  <c:v>44.39100000000002</c:v>
                </c:pt>
                <c:pt idx="44392">
                  <c:v>44.391999999999996</c:v>
                </c:pt>
                <c:pt idx="44393">
                  <c:v>44.393000000000029</c:v>
                </c:pt>
                <c:pt idx="44394">
                  <c:v>44.394000000000005</c:v>
                </c:pt>
                <c:pt idx="44395">
                  <c:v>44.395000000000039</c:v>
                </c:pt>
                <c:pt idx="44396">
                  <c:v>44.396000000000015</c:v>
                </c:pt>
                <c:pt idx="44397">
                  <c:v>44.396999999999991</c:v>
                </c:pt>
                <c:pt idx="44398">
                  <c:v>44.398000000000025</c:v>
                </c:pt>
                <c:pt idx="44399">
                  <c:v>44.399000000000001</c:v>
                </c:pt>
                <c:pt idx="44400">
                  <c:v>44.400000000000034</c:v>
                </c:pt>
                <c:pt idx="44401">
                  <c:v>44.40100000000001</c:v>
                </c:pt>
                <c:pt idx="44402">
                  <c:v>44.402000000000044</c:v>
                </c:pt>
                <c:pt idx="44403">
                  <c:v>44.40300000000002</c:v>
                </c:pt>
                <c:pt idx="44404">
                  <c:v>44.403999999999996</c:v>
                </c:pt>
                <c:pt idx="44405">
                  <c:v>44.40500000000003</c:v>
                </c:pt>
                <c:pt idx="44406">
                  <c:v>44.406000000000006</c:v>
                </c:pt>
                <c:pt idx="44407">
                  <c:v>44.407000000000039</c:v>
                </c:pt>
                <c:pt idx="44408">
                  <c:v>44.408000000000015</c:v>
                </c:pt>
                <c:pt idx="44409">
                  <c:v>44.408999999999992</c:v>
                </c:pt>
                <c:pt idx="44410">
                  <c:v>44.410000000000025</c:v>
                </c:pt>
                <c:pt idx="44411">
                  <c:v>44.411000000000001</c:v>
                </c:pt>
                <c:pt idx="44412">
                  <c:v>44.412000000000035</c:v>
                </c:pt>
                <c:pt idx="44413">
                  <c:v>44.413000000000011</c:v>
                </c:pt>
                <c:pt idx="44414">
                  <c:v>44.414000000000044</c:v>
                </c:pt>
                <c:pt idx="44415">
                  <c:v>44.41500000000002</c:v>
                </c:pt>
                <c:pt idx="44416">
                  <c:v>44.415999999999997</c:v>
                </c:pt>
                <c:pt idx="44417">
                  <c:v>44.41700000000003</c:v>
                </c:pt>
                <c:pt idx="44418">
                  <c:v>44.418000000000006</c:v>
                </c:pt>
                <c:pt idx="44419">
                  <c:v>44.41900000000004</c:v>
                </c:pt>
                <c:pt idx="44420">
                  <c:v>44.420000000000016</c:v>
                </c:pt>
                <c:pt idx="44421">
                  <c:v>44.420999999999992</c:v>
                </c:pt>
                <c:pt idx="44422">
                  <c:v>44.422000000000025</c:v>
                </c:pt>
                <c:pt idx="44423">
                  <c:v>44.423000000000002</c:v>
                </c:pt>
                <c:pt idx="44424">
                  <c:v>44.424000000000035</c:v>
                </c:pt>
                <c:pt idx="44425">
                  <c:v>44.425000000000011</c:v>
                </c:pt>
                <c:pt idx="44426">
                  <c:v>44.426000000000045</c:v>
                </c:pt>
                <c:pt idx="44427">
                  <c:v>44.427000000000021</c:v>
                </c:pt>
                <c:pt idx="44428">
                  <c:v>44.427999999999997</c:v>
                </c:pt>
                <c:pt idx="44429">
                  <c:v>44.42900000000003</c:v>
                </c:pt>
                <c:pt idx="44430">
                  <c:v>44.430000000000007</c:v>
                </c:pt>
                <c:pt idx="44431">
                  <c:v>44.43100000000004</c:v>
                </c:pt>
                <c:pt idx="44432">
                  <c:v>44.432000000000016</c:v>
                </c:pt>
                <c:pt idx="44433">
                  <c:v>44.432999999999993</c:v>
                </c:pt>
                <c:pt idx="44434">
                  <c:v>44.434000000000026</c:v>
                </c:pt>
                <c:pt idx="44435">
                  <c:v>44.435000000000002</c:v>
                </c:pt>
                <c:pt idx="44436">
                  <c:v>44.436000000000035</c:v>
                </c:pt>
                <c:pt idx="44437">
                  <c:v>44.437000000000012</c:v>
                </c:pt>
                <c:pt idx="44438">
                  <c:v>44.438000000000045</c:v>
                </c:pt>
                <c:pt idx="44439">
                  <c:v>44.439000000000021</c:v>
                </c:pt>
                <c:pt idx="44440">
                  <c:v>44.44</c:v>
                </c:pt>
                <c:pt idx="44441">
                  <c:v>44.441000000000031</c:v>
                </c:pt>
                <c:pt idx="44442">
                  <c:v>44.442000000000007</c:v>
                </c:pt>
                <c:pt idx="44443">
                  <c:v>44.44300000000004</c:v>
                </c:pt>
                <c:pt idx="44444">
                  <c:v>44.444000000000017</c:v>
                </c:pt>
                <c:pt idx="44445">
                  <c:v>44.444999999999993</c:v>
                </c:pt>
                <c:pt idx="44446">
                  <c:v>44.446000000000026</c:v>
                </c:pt>
                <c:pt idx="44447">
                  <c:v>44.447000000000003</c:v>
                </c:pt>
                <c:pt idx="44448">
                  <c:v>44.448000000000036</c:v>
                </c:pt>
                <c:pt idx="44449">
                  <c:v>44.449000000000012</c:v>
                </c:pt>
                <c:pt idx="44450">
                  <c:v>44.450000000000045</c:v>
                </c:pt>
                <c:pt idx="44451">
                  <c:v>44.451000000000022</c:v>
                </c:pt>
                <c:pt idx="44452">
                  <c:v>44.451999999999998</c:v>
                </c:pt>
                <c:pt idx="44453">
                  <c:v>44.453000000000031</c:v>
                </c:pt>
                <c:pt idx="44454">
                  <c:v>44.454000000000008</c:v>
                </c:pt>
                <c:pt idx="44455">
                  <c:v>44.455000000000041</c:v>
                </c:pt>
                <c:pt idx="44456">
                  <c:v>44.456000000000017</c:v>
                </c:pt>
                <c:pt idx="44457">
                  <c:v>44.456999999999994</c:v>
                </c:pt>
                <c:pt idx="44458">
                  <c:v>44.458000000000027</c:v>
                </c:pt>
                <c:pt idx="44459">
                  <c:v>44.459000000000003</c:v>
                </c:pt>
                <c:pt idx="44460">
                  <c:v>44.460000000000036</c:v>
                </c:pt>
                <c:pt idx="44461">
                  <c:v>44.461000000000013</c:v>
                </c:pt>
                <c:pt idx="44462">
                  <c:v>44.462000000000046</c:v>
                </c:pt>
                <c:pt idx="44463">
                  <c:v>44.463000000000022</c:v>
                </c:pt>
                <c:pt idx="44464">
                  <c:v>44.463999999999999</c:v>
                </c:pt>
                <c:pt idx="44465">
                  <c:v>44.465000000000032</c:v>
                </c:pt>
                <c:pt idx="44466">
                  <c:v>44.466000000000008</c:v>
                </c:pt>
                <c:pt idx="44467">
                  <c:v>44.467000000000041</c:v>
                </c:pt>
                <c:pt idx="44468">
                  <c:v>44.468000000000018</c:v>
                </c:pt>
                <c:pt idx="44469">
                  <c:v>44.468999999999994</c:v>
                </c:pt>
                <c:pt idx="44470">
                  <c:v>44.470000000000027</c:v>
                </c:pt>
                <c:pt idx="44471">
                  <c:v>44.471000000000004</c:v>
                </c:pt>
                <c:pt idx="44472">
                  <c:v>44.472000000000037</c:v>
                </c:pt>
                <c:pt idx="44473">
                  <c:v>44.473000000000013</c:v>
                </c:pt>
                <c:pt idx="44474">
                  <c:v>44.474000000000046</c:v>
                </c:pt>
                <c:pt idx="44475">
                  <c:v>44.475000000000023</c:v>
                </c:pt>
                <c:pt idx="44476">
                  <c:v>44.475999999999999</c:v>
                </c:pt>
                <c:pt idx="44477">
                  <c:v>44.477000000000032</c:v>
                </c:pt>
                <c:pt idx="44478">
                  <c:v>44.478000000000009</c:v>
                </c:pt>
                <c:pt idx="44479">
                  <c:v>44.479000000000042</c:v>
                </c:pt>
                <c:pt idx="44480">
                  <c:v>44.480000000000018</c:v>
                </c:pt>
                <c:pt idx="44481">
                  <c:v>44.480999999999995</c:v>
                </c:pt>
                <c:pt idx="44482">
                  <c:v>44.482000000000028</c:v>
                </c:pt>
                <c:pt idx="44483">
                  <c:v>44.483000000000004</c:v>
                </c:pt>
                <c:pt idx="44484">
                  <c:v>44.484000000000037</c:v>
                </c:pt>
                <c:pt idx="44485">
                  <c:v>44.485000000000014</c:v>
                </c:pt>
                <c:pt idx="44486">
                  <c:v>44.48599999999999</c:v>
                </c:pt>
                <c:pt idx="44487">
                  <c:v>44.487000000000023</c:v>
                </c:pt>
                <c:pt idx="44488">
                  <c:v>44.488</c:v>
                </c:pt>
                <c:pt idx="44489">
                  <c:v>44.489000000000033</c:v>
                </c:pt>
                <c:pt idx="44490">
                  <c:v>44.490000000000009</c:v>
                </c:pt>
                <c:pt idx="44491">
                  <c:v>44.491000000000042</c:v>
                </c:pt>
                <c:pt idx="44492">
                  <c:v>44.492000000000019</c:v>
                </c:pt>
                <c:pt idx="44493">
                  <c:v>44.492999999999995</c:v>
                </c:pt>
                <c:pt idx="44494">
                  <c:v>44.494000000000028</c:v>
                </c:pt>
                <c:pt idx="44495">
                  <c:v>44.495000000000005</c:v>
                </c:pt>
                <c:pt idx="44496">
                  <c:v>44.496000000000038</c:v>
                </c:pt>
                <c:pt idx="44497">
                  <c:v>44.497000000000014</c:v>
                </c:pt>
                <c:pt idx="44498">
                  <c:v>44.49799999999999</c:v>
                </c:pt>
                <c:pt idx="44499">
                  <c:v>44.499000000000024</c:v>
                </c:pt>
                <c:pt idx="44500">
                  <c:v>44.5</c:v>
                </c:pt>
                <c:pt idx="44501">
                  <c:v>44.501000000000033</c:v>
                </c:pt>
                <c:pt idx="44502">
                  <c:v>44.50200000000001</c:v>
                </c:pt>
                <c:pt idx="44503">
                  <c:v>44.503000000000043</c:v>
                </c:pt>
                <c:pt idx="44504">
                  <c:v>44.504000000000019</c:v>
                </c:pt>
                <c:pt idx="44505">
                  <c:v>44.504999999999995</c:v>
                </c:pt>
                <c:pt idx="44506">
                  <c:v>44.506000000000029</c:v>
                </c:pt>
                <c:pt idx="44507">
                  <c:v>44.507000000000005</c:v>
                </c:pt>
                <c:pt idx="44508">
                  <c:v>44.508000000000038</c:v>
                </c:pt>
                <c:pt idx="44509">
                  <c:v>44.509000000000015</c:v>
                </c:pt>
                <c:pt idx="44510">
                  <c:v>44.509999999999991</c:v>
                </c:pt>
                <c:pt idx="44511">
                  <c:v>44.511000000000024</c:v>
                </c:pt>
                <c:pt idx="44512">
                  <c:v>44.512</c:v>
                </c:pt>
                <c:pt idx="44513">
                  <c:v>44.513000000000034</c:v>
                </c:pt>
                <c:pt idx="44514">
                  <c:v>44.51400000000001</c:v>
                </c:pt>
                <c:pt idx="44515">
                  <c:v>44.515000000000043</c:v>
                </c:pt>
                <c:pt idx="44516">
                  <c:v>44.51600000000002</c:v>
                </c:pt>
                <c:pt idx="44517">
                  <c:v>44.516999999999996</c:v>
                </c:pt>
                <c:pt idx="44518">
                  <c:v>44.518000000000029</c:v>
                </c:pt>
                <c:pt idx="44519">
                  <c:v>44.519000000000005</c:v>
                </c:pt>
                <c:pt idx="44520">
                  <c:v>44.520000000000039</c:v>
                </c:pt>
                <c:pt idx="44521">
                  <c:v>44.521000000000015</c:v>
                </c:pt>
                <c:pt idx="44522">
                  <c:v>44.521999999999991</c:v>
                </c:pt>
                <c:pt idx="44523">
                  <c:v>44.523000000000025</c:v>
                </c:pt>
                <c:pt idx="44524">
                  <c:v>44.524000000000001</c:v>
                </c:pt>
                <c:pt idx="44525">
                  <c:v>44.525000000000034</c:v>
                </c:pt>
                <c:pt idx="44526">
                  <c:v>44.52600000000001</c:v>
                </c:pt>
                <c:pt idx="44527">
                  <c:v>44.527000000000044</c:v>
                </c:pt>
                <c:pt idx="44528">
                  <c:v>44.52800000000002</c:v>
                </c:pt>
                <c:pt idx="44529">
                  <c:v>44.528999999999996</c:v>
                </c:pt>
                <c:pt idx="44530">
                  <c:v>44.53000000000003</c:v>
                </c:pt>
                <c:pt idx="44531">
                  <c:v>44.531000000000006</c:v>
                </c:pt>
                <c:pt idx="44532">
                  <c:v>44.532000000000039</c:v>
                </c:pt>
                <c:pt idx="44533">
                  <c:v>44.533000000000015</c:v>
                </c:pt>
                <c:pt idx="44534">
                  <c:v>44.533999999999992</c:v>
                </c:pt>
                <c:pt idx="44535">
                  <c:v>44.535000000000025</c:v>
                </c:pt>
                <c:pt idx="44536">
                  <c:v>44.536000000000001</c:v>
                </c:pt>
                <c:pt idx="44537">
                  <c:v>44.537000000000035</c:v>
                </c:pt>
                <c:pt idx="44538">
                  <c:v>44.538000000000011</c:v>
                </c:pt>
                <c:pt idx="44539">
                  <c:v>44.539000000000044</c:v>
                </c:pt>
                <c:pt idx="44540">
                  <c:v>44.54000000000002</c:v>
                </c:pt>
                <c:pt idx="44541">
                  <c:v>44.540999999999997</c:v>
                </c:pt>
                <c:pt idx="44542">
                  <c:v>44.54200000000003</c:v>
                </c:pt>
                <c:pt idx="44543">
                  <c:v>44.543000000000006</c:v>
                </c:pt>
                <c:pt idx="44544">
                  <c:v>44.54400000000004</c:v>
                </c:pt>
                <c:pt idx="44545">
                  <c:v>44.545000000000016</c:v>
                </c:pt>
                <c:pt idx="44546">
                  <c:v>44.545999999999992</c:v>
                </c:pt>
                <c:pt idx="44547">
                  <c:v>44.547000000000025</c:v>
                </c:pt>
                <c:pt idx="44548">
                  <c:v>44.548000000000002</c:v>
                </c:pt>
                <c:pt idx="44549">
                  <c:v>44.549000000000035</c:v>
                </c:pt>
                <c:pt idx="44550">
                  <c:v>44.550000000000011</c:v>
                </c:pt>
                <c:pt idx="44551">
                  <c:v>44.551000000000045</c:v>
                </c:pt>
                <c:pt idx="44552">
                  <c:v>44.552000000000021</c:v>
                </c:pt>
                <c:pt idx="44553">
                  <c:v>44.552999999999997</c:v>
                </c:pt>
                <c:pt idx="44554">
                  <c:v>44.55400000000003</c:v>
                </c:pt>
                <c:pt idx="44555">
                  <c:v>44.555000000000007</c:v>
                </c:pt>
                <c:pt idx="44556">
                  <c:v>44.55600000000004</c:v>
                </c:pt>
                <c:pt idx="44557">
                  <c:v>44.557000000000016</c:v>
                </c:pt>
                <c:pt idx="44558">
                  <c:v>44.557999999999993</c:v>
                </c:pt>
                <c:pt idx="44559">
                  <c:v>44.559000000000026</c:v>
                </c:pt>
                <c:pt idx="44560">
                  <c:v>44.56</c:v>
                </c:pt>
                <c:pt idx="44561">
                  <c:v>44.561000000000035</c:v>
                </c:pt>
                <c:pt idx="44562">
                  <c:v>44.562000000000012</c:v>
                </c:pt>
                <c:pt idx="44563">
                  <c:v>44.563000000000045</c:v>
                </c:pt>
                <c:pt idx="44564">
                  <c:v>44.564000000000021</c:v>
                </c:pt>
                <c:pt idx="44565">
                  <c:v>44.564999999999998</c:v>
                </c:pt>
                <c:pt idx="44566">
                  <c:v>44.566000000000031</c:v>
                </c:pt>
                <c:pt idx="44567">
                  <c:v>44.567000000000007</c:v>
                </c:pt>
                <c:pt idx="44568">
                  <c:v>44.56800000000004</c:v>
                </c:pt>
                <c:pt idx="44569">
                  <c:v>44.569000000000017</c:v>
                </c:pt>
                <c:pt idx="44570">
                  <c:v>44.569999999999993</c:v>
                </c:pt>
                <c:pt idx="44571">
                  <c:v>44.571000000000026</c:v>
                </c:pt>
                <c:pt idx="44572">
                  <c:v>44.572000000000003</c:v>
                </c:pt>
                <c:pt idx="44573">
                  <c:v>44.573000000000036</c:v>
                </c:pt>
                <c:pt idx="44574">
                  <c:v>44.574000000000012</c:v>
                </c:pt>
                <c:pt idx="44575">
                  <c:v>44.575000000000045</c:v>
                </c:pt>
                <c:pt idx="44576">
                  <c:v>44.576000000000022</c:v>
                </c:pt>
                <c:pt idx="44577">
                  <c:v>44.576999999999998</c:v>
                </c:pt>
                <c:pt idx="44578">
                  <c:v>44.578000000000031</c:v>
                </c:pt>
                <c:pt idx="44579">
                  <c:v>44.579000000000008</c:v>
                </c:pt>
                <c:pt idx="44580">
                  <c:v>44.580000000000041</c:v>
                </c:pt>
                <c:pt idx="44581">
                  <c:v>44.581000000000017</c:v>
                </c:pt>
                <c:pt idx="44582">
                  <c:v>44.581999999999994</c:v>
                </c:pt>
                <c:pt idx="44583">
                  <c:v>44.583000000000027</c:v>
                </c:pt>
                <c:pt idx="44584">
                  <c:v>44.584000000000003</c:v>
                </c:pt>
                <c:pt idx="44585">
                  <c:v>44.585000000000036</c:v>
                </c:pt>
                <c:pt idx="44586">
                  <c:v>44.586000000000013</c:v>
                </c:pt>
                <c:pt idx="44587">
                  <c:v>44.587000000000046</c:v>
                </c:pt>
                <c:pt idx="44588">
                  <c:v>44.588000000000022</c:v>
                </c:pt>
                <c:pt idx="44589">
                  <c:v>44.588999999999999</c:v>
                </c:pt>
                <c:pt idx="44590">
                  <c:v>44.590000000000032</c:v>
                </c:pt>
                <c:pt idx="44591">
                  <c:v>44.591000000000008</c:v>
                </c:pt>
                <c:pt idx="44592">
                  <c:v>44.592000000000041</c:v>
                </c:pt>
                <c:pt idx="44593">
                  <c:v>44.593000000000018</c:v>
                </c:pt>
                <c:pt idx="44594">
                  <c:v>44.593999999999994</c:v>
                </c:pt>
                <c:pt idx="44595">
                  <c:v>44.595000000000027</c:v>
                </c:pt>
                <c:pt idx="44596">
                  <c:v>44.596000000000004</c:v>
                </c:pt>
                <c:pt idx="44597">
                  <c:v>44.597000000000037</c:v>
                </c:pt>
                <c:pt idx="44598">
                  <c:v>44.598000000000013</c:v>
                </c:pt>
                <c:pt idx="44599">
                  <c:v>44.599000000000046</c:v>
                </c:pt>
                <c:pt idx="44600">
                  <c:v>44.600000000000023</c:v>
                </c:pt>
                <c:pt idx="44601">
                  <c:v>44.600999999999999</c:v>
                </c:pt>
                <c:pt idx="44602">
                  <c:v>44.602000000000032</c:v>
                </c:pt>
                <c:pt idx="44603">
                  <c:v>44.603000000000009</c:v>
                </c:pt>
                <c:pt idx="44604">
                  <c:v>44.604000000000042</c:v>
                </c:pt>
                <c:pt idx="44605">
                  <c:v>44.605000000000018</c:v>
                </c:pt>
                <c:pt idx="44606">
                  <c:v>44.605999999999995</c:v>
                </c:pt>
                <c:pt idx="44607">
                  <c:v>44.607000000000028</c:v>
                </c:pt>
                <c:pt idx="44608">
                  <c:v>44.608000000000004</c:v>
                </c:pt>
                <c:pt idx="44609">
                  <c:v>44.609000000000037</c:v>
                </c:pt>
                <c:pt idx="44610">
                  <c:v>44.610000000000014</c:v>
                </c:pt>
                <c:pt idx="44611">
                  <c:v>44.61099999999999</c:v>
                </c:pt>
                <c:pt idx="44612">
                  <c:v>44.612000000000023</c:v>
                </c:pt>
                <c:pt idx="44613">
                  <c:v>44.613</c:v>
                </c:pt>
                <c:pt idx="44614">
                  <c:v>44.614000000000033</c:v>
                </c:pt>
                <c:pt idx="44615">
                  <c:v>44.615000000000009</c:v>
                </c:pt>
                <c:pt idx="44616">
                  <c:v>44.616000000000042</c:v>
                </c:pt>
                <c:pt idx="44617">
                  <c:v>44.617000000000019</c:v>
                </c:pt>
                <c:pt idx="44618">
                  <c:v>44.617999999999995</c:v>
                </c:pt>
                <c:pt idx="44619">
                  <c:v>44.619000000000028</c:v>
                </c:pt>
                <c:pt idx="44620">
                  <c:v>44.620000000000005</c:v>
                </c:pt>
                <c:pt idx="44621">
                  <c:v>44.621000000000038</c:v>
                </c:pt>
                <c:pt idx="44622">
                  <c:v>44.622000000000014</c:v>
                </c:pt>
                <c:pt idx="44623">
                  <c:v>44.62299999999999</c:v>
                </c:pt>
                <c:pt idx="44624">
                  <c:v>44.624000000000024</c:v>
                </c:pt>
                <c:pt idx="44625">
                  <c:v>44.625</c:v>
                </c:pt>
                <c:pt idx="44626">
                  <c:v>44.626000000000033</c:v>
                </c:pt>
                <c:pt idx="44627">
                  <c:v>44.62700000000001</c:v>
                </c:pt>
                <c:pt idx="44628">
                  <c:v>44.628000000000043</c:v>
                </c:pt>
                <c:pt idx="44629">
                  <c:v>44.629000000000019</c:v>
                </c:pt>
                <c:pt idx="44630">
                  <c:v>44.629999999999995</c:v>
                </c:pt>
                <c:pt idx="44631">
                  <c:v>44.631000000000029</c:v>
                </c:pt>
                <c:pt idx="44632">
                  <c:v>44.632000000000005</c:v>
                </c:pt>
                <c:pt idx="44633">
                  <c:v>44.633000000000038</c:v>
                </c:pt>
                <c:pt idx="44634">
                  <c:v>44.634000000000015</c:v>
                </c:pt>
                <c:pt idx="44635">
                  <c:v>44.634999999999991</c:v>
                </c:pt>
                <c:pt idx="44636">
                  <c:v>44.636000000000024</c:v>
                </c:pt>
                <c:pt idx="44637">
                  <c:v>44.637</c:v>
                </c:pt>
                <c:pt idx="44638">
                  <c:v>44.638000000000034</c:v>
                </c:pt>
                <c:pt idx="44639">
                  <c:v>44.63900000000001</c:v>
                </c:pt>
                <c:pt idx="44640">
                  <c:v>44.640000000000043</c:v>
                </c:pt>
                <c:pt idx="44641">
                  <c:v>44.64100000000002</c:v>
                </c:pt>
                <c:pt idx="44642">
                  <c:v>44.641999999999996</c:v>
                </c:pt>
                <c:pt idx="44643">
                  <c:v>44.643000000000029</c:v>
                </c:pt>
                <c:pt idx="44644">
                  <c:v>44.644000000000005</c:v>
                </c:pt>
                <c:pt idx="44645">
                  <c:v>44.645000000000039</c:v>
                </c:pt>
                <c:pt idx="44646">
                  <c:v>44.646000000000015</c:v>
                </c:pt>
                <c:pt idx="44647">
                  <c:v>44.646999999999991</c:v>
                </c:pt>
                <c:pt idx="44648">
                  <c:v>44.648000000000025</c:v>
                </c:pt>
                <c:pt idx="44649">
                  <c:v>44.649000000000001</c:v>
                </c:pt>
                <c:pt idx="44650">
                  <c:v>44.650000000000034</c:v>
                </c:pt>
                <c:pt idx="44651">
                  <c:v>44.65100000000001</c:v>
                </c:pt>
                <c:pt idx="44652">
                  <c:v>44.652000000000044</c:v>
                </c:pt>
                <c:pt idx="44653">
                  <c:v>44.65300000000002</c:v>
                </c:pt>
                <c:pt idx="44654">
                  <c:v>44.653999999999996</c:v>
                </c:pt>
                <c:pt idx="44655">
                  <c:v>44.65500000000003</c:v>
                </c:pt>
                <c:pt idx="44656">
                  <c:v>44.656000000000006</c:v>
                </c:pt>
                <c:pt idx="44657">
                  <c:v>44.657000000000039</c:v>
                </c:pt>
                <c:pt idx="44658">
                  <c:v>44.658000000000015</c:v>
                </c:pt>
                <c:pt idx="44659">
                  <c:v>44.658999999999992</c:v>
                </c:pt>
                <c:pt idx="44660">
                  <c:v>44.660000000000025</c:v>
                </c:pt>
                <c:pt idx="44661">
                  <c:v>44.661000000000001</c:v>
                </c:pt>
                <c:pt idx="44662">
                  <c:v>44.662000000000035</c:v>
                </c:pt>
                <c:pt idx="44663">
                  <c:v>44.663000000000011</c:v>
                </c:pt>
                <c:pt idx="44664">
                  <c:v>44.664000000000044</c:v>
                </c:pt>
                <c:pt idx="44665">
                  <c:v>44.66500000000002</c:v>
                </c:pt>
                <c:pt idx="44666">
                  <c:v>44.665999999999997</c:v>
                </c:pt>
                <c:pt idx="44667">
                  <c:v>44.66700000000003</c:v>
                </c:pt>
                <c:pt idx="44668">
                  <c:v>44.668000000000006</c:v>
                </c:pt>
                <c:pt idx="44669">
                  <c:v>44.66900000000004</c:v>
                </c:pt>
                <c:pt idx="44670">
                  <c:v>44.670000000000016</c:v>
                </c:pt>
                <c:pt idx="44671">
                  <c:v>44.670999999999992</c:v>
                </c:pt>
                <c:pt idx="44672">
                  <c:v>44.672000000000025</c:v>
                </c:pt>
                <c:pt idx="44673">
                  <c:v>44.673000000000002</c:v>
                </c:pt>
                <c:pt idx="44674">
                  <c:v>44.674000000000035</c:v>
                </c:pt>
                <c:pt idx="44675">
                  <c:v>44.675000000000011</c:v>
                </c:pt>
                <c:pt idx="44676">
                  <c:v>44.676000000000045</c:v>
                </c:pt>
                <c:pt idx="44677">
                  <c:v>44.677000000000021</c:v>
                </c:pt>
                <c:pt idx="44678">
                  <c:v>44.677999999999997</c:v>
                </c:pt>
                <c:pt idx="44679">
                  <c:v>44.67900000000003</c:v>
                </c:pt>
                <c:pt idx="44680">
                  <c:v>44.680000000000007</c:v>
                </c:pt>
                <c:pt idx="44681">
                  <c:v>44.68100000000004</c:v>
                </c:pt>
                <c:pt idx="44682">
                  <c:v>44.682000000000016</c:v>
                </c:pt>
                <c:pt idx="44683">
                  <c:v>44.682999999999993</c:v>
                </c:pt>
                <c:pt idx="44684">
                  <c:v>44.684000000000026</c:v>
                </c:pt>
                <c:pt idx="44685">
                  <c:v>44.685000000000002</c:v>
                </c:pt>
                <c:pt idx="44686">
                  <c:v>44.686000000000035</c:v>
                </c:pt>
                <c:pt idx="44687">
                  <c:v>44.687000000000012</c:v>
                </c:pt>
                <c:pt idx="44688">
                  <c:v>44.688000000000045</c:v>
                </c:pt>
                <c:pt idx="44689">
                  <c:v>44.689000000000021</c:v>
                </c:pt>
                <c:pt idx="44690">
                  <c:v>44.69</c:v>
                </c:pt>
                <c:pt idx="44691">
                  <c:v>44.691000000000031</c:v>
                </c:pt>
                <c:pt idx="44692">
                  <c:v>44.692000000000007</c:v>
                </c:pt>
                <c:pt idx="44693">
                  <c:v>44.69300000000004</c:v>
                </c:pt>
                <c:pt idx="44694">
                  <c:v>44.694000000000017</c:v>
                </c:pt>
                <c:pt idx="44695">
                  <c:v>44.694999999999993</c:v>
                </c:pt>
                <c:pt idx="44696">
                  <c:v>44.696000000000026</c:v>
                </c:pt>
                <c:pt idx="44697">
                  <c:v>44.697000000000003</c:v>
                </c:pt>
                <c:pt idx="44698">
                  <c:v>44.698000000000036</c:v>
                </c:pt>
                <c:pt idx="44699">
                  <c:v>44.699000000000012</c:v>
                </c:pt>
                <c:pt idx="44700">
                  <c:v>44.700000000000045</c:v>
                </c:pt>
                <c:pt idx="44701">
                  <c:v>44.701000000000022</c:v>
                </c:pt>
                <c:pt idx="44702">
                  <c:v>44.701999999999998</c:v>
                </c:pt>
                <c:pt idx="44703">
                  <c:v>44.703000000000031</c:v>
                </c:pt>
                <c:pt idx="44704">
                  <c:v>44.704000000000008</c:v>
                </c:pt>
                <c:pt idx="44705">
                  <c:v>44.705000000000041</c:v>
                </c:pt>
                <c:pt idx="44706">
                  <c:v>44.706000000000017</c:v>
                </c:pt>
                <c:pt idx="44707">
                  <c:v>44.706999999999994</c:v>
                </c:pt>
                <c:pt idx="44708">
                  <c:v>44.708000000000027</c:v>
                </c:pt>
                <c:pt idx="44709">
                  <c:v>44.709000000000003</c:v>
                </c:pt>
                <c:pt idx="44710">
                  <c:v>44.710000000000036</c:v>
                </c:pt>
                <c:pt idx="44711">
                  <c:v>44.711000000000013</c:v>
                </c:pt>
                <c:pt idx="44712">
                  <c:v>44.712000000000046</c:v>
                </c:pt>
                <c:pt idx="44713">
                  <c:v>44.713000000000022</c:v>
                </c:pt>
                <c:pt idx="44714">
                  <c:v>44.713999999999999</c:v>
                </c:pt>
                <c:pt idx="44715">
                  <c:v>44.715000000000032</c:v>
                </c:pt>
                <c:pt idx="44716">
                  <c:v>44.716000000000008</c:v>
                </c:pt>
                <c:pt idx="44717">
                  <c:v>44.717000000000041</c:v>
                </c:pt>
                <c:pt idx="44718">
                  <c:v>44.718000000000018</c:v>
                </c:pt>
                <c:pt idx="44719">
                  <c:v>44.718999999999994</c:v>
                </c:pt>
                <c:pt idx="44720">
                  <c:v>44.720000000000027</c:v>
                </c:pt>
                <c:pt idx="44721">
                  <c:v>44.721000000000004</c:v>
                </c:pt>
                <c:pt idx="44722">
                  <c:v>44.722000000000037</c:v>
                </c:pt>
                <c:pt idx="44723">
                  <c:v>44.723000000000013</c:v>
                </c:pt>
                <c:pt idx="44724">
                  <c:v>44.724000000000046</c:v>
                </c:pt>
                <c:pt idx="44725">
                  <c:v>44.725000000000023</c:v>
                </c:pt>
                <c:pt idx="44726">
                  <c:v>44.725999999999999</c:v>
                </c:pt>
                <c:pt idx="44727">
                  <c:v>44.727000000000032</c:v>
                </c:pt>
                <c:pt idx="44728">
                  <c:v>44.728000000000009</c:v>
                </c:pt>
                <c:pt idx="44729">
                  <c:v>44.729000000000042</c:v>
                </c:pt>
                <c:pt idx="44730">
                  <c:v>44.730000000000018</c:v>
                </c:pt>
                <c:pt idx="44731">
                  <c:v>44.730999999999995</c:v>
                </c:pt>
                <c:pt idx="44732">
                  <c:v>44.732000000000028</c:v>
                </c:pt>
                <c:pt idx="44733">
                  <c:v>44.733000000000004</c:v>
                </c:pt>
                <c:pt idx="44734">
                  <c:v>44.734000000000037</c:v>
                </c:pt>
                <c:pt idx="44735">
                  <c:v>44.735000000000014</c:v>
                </c:pt>
                <c:pt idx="44736">
                  <c:v>44.73599999999999</c:v>
                </c:pt>
                <c:pt idx="44737">
                  <c:v>44.737000000000023</c:v>
                </c:pt>
                <c:pt idx="44738">
                  <c:v>44.738</c:v>
                </c:pt>
                <c:pt idx="44739">
                  <c:v>44.739000000000033</c:v>
                </c:pt>
                <c:pt idx="44740">
                  <c:v>44.740000000000009</c:v>
                </c:pt>
                <c:pt idx="44741">
                  <c:v>44.741000000000042</c:v>
                </c:pt>
                <c:pt idx="44742">
                  <c:v>44.742000000000019</c:v>
                </c:pt>
                <c:pt idx="44743">
                  <c:v>44.742999999999995</c:v>
                </c:pt>
                <c:pt idx="44744">
                  <c:v>44.744000000000028</c:v>
                </c:pt>
                <c:pt idx="44745">
                  <c:v>44.745000000000005</c:v>
                </c:pt>
                <c:pt idx="44746">
                  <c:v>44.746000000000038</c:v>
                </c:pt>
                <c:pt idx="44747">
                  <c:v>44.747000000000014</c:v>
                </c:pt>
                <c:pt idx="44748">
                  <c:v>44.74799999999999</c:v>
                </c:pt>
                <c:pt idx="44749">
                  <c:v>44.749000000000024</c:v>
                </c:pt>
                <c:pt idx="44750">
                  <c:v>44.75</c:v>
                </c:pt>
                <c:pt idx="44751">
                  <c:v>44.751000000000033</c:v>
                </c:pt>
                <c:pt idx="44752">
                  <c:v>44.75200000000001</c:v>
                </c:pt>
                <c:pt idx="44753">
                  <c:v>44.753000000000043</c:v>
                </c:pt>
                <c:pt idx="44754">
                  <c:v>44.754000000000019</c:v>
                </c:pt>
                <c:pt idx="44755">
                  <c:v>44.754999999999995</c:v>
                </c:pt>
                <c:pt idx="44756">
                  <c:v>44.756000000000029</c:v>
                </c:pt>
                <c:pt idx="44757">
                  <c:v>44.757000000000005</c:v>
                </c:pt>
                <c:pt idx="44758">
                  <c:v>44.758000000000038</c:v>
                </c:pt>
                <c:pt idx="44759">
                  <c:v>44.759000000000015</c:v>
                </c:pt>
                <c:pt idx="44760">
                  <c:v>44.759999999999991</c:v>
                </c:pt>
                <c:pt idx="44761">
                  <c:v>44.761000000000024</c:v>
                </c:pt>
                <c:pt idx="44762">
                  <c:v>44.762</c:v>
                </c:pt>
                <c:pt idx="44763">
                  <c:v>44.763000000000034</c:v>
                </c:pt>
                <c:pt idx="44764">
                  <c:v>44.76400000000001</c:v>
                </c:pt>
                <c:pt idx="44765">
                  <c:v>44.765000000000043</c:v>
                </c:pt>
                <c:pt idx="44766">
                  <c:v>44.76600000000002</c:v>
                </c:pt>
                <c:pt idx="44767">
                  <c:v>44.766999999999996</c:v>
                </c:pt>
                <c:pt idx="44768">
                  <c:v>44.768000000000029</c:v>
                </c:pt>
                <c:pt idx="44769">
                  <c:v>44.769000000000005</c:v>
                </c:pt>
                <c:pt idx="44770">
                  <c:v>44.770000000000039</c:v>
                </c:pt>
                <c:pt idx="44771">
                  <c:v>44.771000000000015</c:v>
                </c:pt>
                <c:pt idx="44772">
                  <c:v>44.771999999999991</c:v>
                </c:pt>
                <c:pt idx="44773">
                  <c:v>44.773000000000025</c:v>
                </c:pt>
                <c:pt idx="44774">
                  <c:v>44.774000000000001</c:v>
                </c:pt>
                <c:pt idx="44775">
                  <c:v>44.775000000000034</c:v>
                </c:pt>
                <c:pt idx="44776">
                  <c:v>44.77600000000001</c:v>
                </c:pt>
                <c:pt idx="44777">
                  <c:v>44.777000000000044</c:v>
                </c:pt>
                <c:pt idx="44778">
                  <c:v>44.77800000000002</c:v>
                </c:pt>
                <c:pt idx="44779">
                  <c:v>44.778999999999996</c:v>
                </c:pt>
                <c:pt idx="44780">
                  <c:v>44.78000000000003</c:v>
                </c:pt>
                <c:pt idx="44781">
                  <c:v>44.781000000000006</c:v>
                </c:pt>
                <c:pt idx="44782">
                  <c:v>44.782000000000039</c:v>
                </c:pt>
                <c:pt idx="44783">
                  <c:v>44.783000000000015</c:v>
                </c:pt>
                <c:pt idx="44784">
                  <c:v>44.783999999999992</c:v>
                </c:pt>
                <c:pt idx="44785">
                  <c:v>44.785000000000025</c:v>
                </c:pt>
                <c:pt idx="44786">
                  <c:v>44.786000000000001</c:v>
                </c:pt>
                <c:pt idx="44787">
                  <c:v>44.787000000000035</c:v>
                </c:pt>
                <c:pt idx="44788">
                  <c:v>44.788000000000011</c:v>
                </c:pt>
                <c:pt idx="44789">
                  <c:v>44.789000000000044</c:v>
                </c:pt>
                <c:pt idx="44790">
                  <c:v>44.79000000000002</c:v>
                </c:pt>
                <c:pt idx="44791">
                  <c:v>44.790999999999997</c:v>
                </c:pt>
                <c:pt idx="44792">
                  <c:v>44.79200000000003</c:v>
                </c:pt>
                <c:pt idx="44793">
                  <c:v>44.793000000000006</c:v>
                </c:pt>
                <c:pt idx="44794">
                  <c:v>44.79400000000004</c:v>
                </c:pt>
                <c:pt idx="44795">
                  <c:v>44.795000000000016</c:v>
                </c:pt>
                <c:pt idx="44796">
                  <c:v>44.795999999999992</c:v>
                </c:pt>
                <c:pt idx="44797">
                  <c:v>44.797000000000025</c:v>
                </c:pt>
                <c:pt idx="44798">
                  <c:v>44.798000000000002</c:v>
                </c:pt>
                <c:pt idx="44799">
                  <c:v>44.799000000000035</c:v>
                </c:pt>
                <c:pt idx="44800">
                  <c:v>44.800000000000011</c:v>
                </c:pt>
                <c:pt idx="44801">
                  <c:v>44.801000000000045</c:v>
                </c:pt>
                <c:pt idx="44802">
                  <c:v>44.802000000000021</c:v>
                </c:pt>
                <c:pt idx="44803">
                  <c:v>44.802999999999997</c:v>
                </c:pt>
                <c:pt idx="44804">
                  <c:v>44.80400000000003</c:v>
                </c:pt>
                <c:pt idx="44805">
                  <c:v>44.805000000000007</c:v>
                </c:pt>
                <c:pt idx="44806">
                  <c:v>44.80600000000004</c:v>
                </c:pt>
                <c:pt idx="44807">
                  <c:v>44.807000000000016</c:v>
                </c:pt>
                <c:pt idx="44808">
                  <c:v>44.807999999999993</c:v>
                </c:pt>
                <c:pt idx="44809">
                  <c:v>44.809000000000026</c:v>
                </c:pt>
                <c:pt idx="44810">
                  <c:v>44.81</c:v>
                </c:pt>
                <c:pt idx="44811">
                  <c:v>44.811000000000035</c:v>
                </c:pt>
                <c:pt idx="44812">
                  <c:v>44.812000000000012</c:v>
                </c:pt>
                <c:pt idx="44813">
                  <c:v>44.813000000000045</c:v>
                </c:pt>
                <c:pt idx="44814">
                  <c:v>44.814000000000021</c:v>
                </c:pt>
                <c:pt idx="44815">
                  <c:v>44.814999999999998</c:v>
                </c:pt>
                <c:pt idx="44816">
                  <c:v>44.816000000000031</c:v>
                </c:pt>
                <c:pt idx="44817">
                  <c:v>44.817000000000007</c:v>
                </c:pt>
                <c:pt idx="44818">
                  <c:v>44.81800000000004</c:v>
                </c:pt>
                <c:pt idx="44819">
                  <c:v>44.819000000000017</c:v>
                </c:pt>
                <c:pt idx="44820">
                  <c:v>44.819999999999993</c:v>
                </c:pt>
                <c:pt idx="44821">
                  <c:v>44.821000000000026</c:v>
                </c:pt>
                <c:pt idx="44822">
                  <c:v>44.822000000000003</c:v>
                </c:pt>
                <c:pt idx="44823">
                  <c:v>44.823000000000036</c:v>
                </c:pt>
                <c:pt idx="44824">
                  <c:v>44.824000000000012</c:v>
                </c:pt>
                <c:pt idx="44825">
                  <c:v>44.825000000000045</c:v>
                </c:pt>
                <c:pt idx="44826">
                  <c:v>44.826000000000022</c:v>
                </c:pt>
                <c:pt idx="44827">
                  <c:v>44.826999999999998</c:v>
                </c:pt>
                <c:pt idx="44828">
                  <c:v>44.828000000000031</c:v>
                </c:pt>
                <c:pt idx="44829">
                  <c:v>44.829000000000008</c:v>
                </c:pt>
                <c:pt idx="44830">
                  <c:v>44.830000000000041</c:v>
                </c:pt>
                <c:pt idx="44831">
                  <c:v>44.831000000000017</c:v>
                </c:pt>
                <c:pt idx="44832">
                  <c:v>44.831999999999994</c:v>
                </c:pt>
                <c:pt idx="44833">
                  <c:v>44.833000000000027</c:v>
                </c:pt>
                <c:pt idx="44834">
                  <c:v>44.834000000000003</c:v>
                </c:pt>
                <c:pt idx="44835">
                  <c:v>44.835000000000036</c:v>
                </c:pt>
                <c:pt idx="44836">
                  <c:v>44.836000000000013</c:v>
                </c:pt>
                <c:pt idx="44837">
                  <c:v>44.837000000000046</c:v>
                </c:pt>
                <c:pt idx="44838">
                  <c:v>44.838000000000022</c:v>
                </c:pt>
                <c:pt idx="44839">
                  <c:v>44.838999999999999</c:v>
                </c:pt>
                <c:pt idx="44840">
                  <c:v>44.840000000000032</c:v>
                </c:pt>
                <c:pt idx="44841">
                  <c:v>44.841000000000008</c:v>
                </c:pt>
                <c:pt idx="44842">
                  <c:v>44.842000000000041</c:v>
                </c:pt>
                <c:pt idx="44843">
                  <c:v>44.843000000000018</c:v>
                </c:pt>
                <c:pt idx="44844">
                  <c:v>44.843999999999994</c:v>
                </c:pt>
                <c:pt idx="44845">
                  <c:v>44.845000000000027</c:v>
                </c:pt>
                <c:pt idx="44846">
                  <c:v>44.846000000000004</c:v>
                </c:pt>
                <c:pt idx="44847">
                  <c:v>44.847000000000037</c:v>
                </c:pt>
                <c:pt idx="44848">
                  <c:v>44.848000000000013</c:v>
                </c:pt>
                <c:pt idx="44849">
                  <c:v>44.849000000000046</c:v>
                </c:pt>
                <c:pt idx="44850">
                  <c:v>44.850000000000023</c:v>
                </c:pt>
                <c:pt idx="44851">
                  <c:v>44.850999999999999</c:v>
                </c:pt>
                <c:pt idx="44852">
                  <c:v>44.852000000000032</c:v>
                </c:pt>
                <c:pt idx="44853">
                  <c:v>44.853000000000009</c:v>
                </c:pt>
                <c:pt idx="44854">
                  <c:v>44.854000000000042</c:v>
                </c:pt>
                <c:pt idx="44855">
                  <c:v>44.855000000000018</c:v>
                </c:pt>
                <c:pt idx="44856">
                  <c:v>44.855999999999995</c:v>
                </c:pt>
                <c:pt idx="44857">
                  <c:v>44.857000000000028</c:v>
                </c:pt>
                <c:pt idx="44858">
                  <c:v>44.858000000000004</c:v>
                </c:pt>
                <c:pt idx="44859">
                  <c:v>44.859000000000037</c:v>
                </c:pt>
                <c:pt idx="44860">
                  <c:v>44.860000000000014</c:v>
                </c:pt>
                <c:pt idx="44861">
                  <c:v>44.86099999999999</c:v>
                </c:pt>
                <c:pt idx="44862">
                  <c:v>44.862000000000023</c:v>
                </c:pt>
                <c:pt idx="44863">
                  <c:v>44.863</c:v>
                </c:pt>
                <c:pt idx="44864">
                  <c:v>44.864000000000033</c:v>
                </c:pt>
                <c:pt idx="44865">
                  <c:v>44.865000000000009</c:v>
                </c:pt>
                <c:pt idx="44866">
                  <c:v>44.866000000000042</c:v>
                </c:pt>
                <c:pt idx="44867">
                  <c:v>44.867000000000019</c:v>
                </c:pt>
                <c:pt idx="44868">
                  <c:v>44.867999999999995</c:v>
                </c:pt>
                <c:pt idx="44869">
                  <c:v>44.869000000000028</c:v>
                </c:pt>
                <c:pt idx="44870">
                  <c:v>44.870000000000005</c:v>
                </c:pt>
                <c:pt idx="44871">
                  <c:v>44.871000000000038</c:v>
                </c:pt>
                <c:pt idx="44872">
                  <c:v>44.872000000000014</c:v>
                </c:pt>
                <c:pt idx="44873">
                  <c:v>44.87299999999999</c:v>
                </c:pt>
                <c:pt idx="44874">
                  <c:v>44.874000000000024</c:v>
                </c:pt>
                <c:pt idx="44875">
                  <c:v>44.875</c:v>
                </c:pt>
                <c:pt idx="44876">
                  <c:v>44.876000000000033</c:v>
                </c:pt>
                <c:pt idx="44877">
                  <c:v>44.87700000000001</c:v>
                </c:pt>
                <c:pt idx="44878">
                  <c:v>44.878000000000043</c:v>
                </c:pt>
                <c:pt idx="44879">
                  <c:v>44.879000000000019</c:v>
                </c:pt>
                <c:pt idx="44880">
                  <c:v>44.879999999999995</c:v>
                </c:pt>
                <c:pt idx="44881">
                  <c:v>44.881000000000029</c:v>
                </c:pt>
                <c:pt idx="44882">
                  <c:v>44.882000000000005</c:v>
                </c:pt>
                <c:pt idx="44883">
                  <c:v>44.883000000000038</c:v>
                </c:pt>
                <c:pt idx="44884">
                  <c:v>44.884000000000015</c:v>
                </c:pt>
                <c:pt idx="44885">
                  <c:v>44.884999999999991</c:v>
                </c:pt>
                <c:pt idx="44886">
                  <c:v>44.886000000000024</c:v>
                </c:pt>
                <c:pt idx="44887">
                  <c:v>44.887</c:v>
                </c:pt>
                <c:pt idx="44888">
                  <c:v>44.888000000000034</c:v>
                </c:pt>
                <c:pt idx="44889">
                  <c:v>44.88900000000001</c:v>
                </c:pt>
                <c:pt idx="44890">
                  <c:v>44.890000000000043</c:v>
                </c:pt>
                <c:pt idx="44891">
                  <c:v>44.89100000000002</c:v>
                </c:pt>
                <c:pt idx="44892">
                  <c:v>44.891999999999996</c:v>
                </c:pt>
                <c:pt idx="44893">
                  <c:v>44.893000000000029</c:v>
                </c:pt>
                <c:pt idx="44894">
                  <c:v>44.894000000000005</c:v>
                </c:pt>
                <c:pt idx="44895">
                  <c:v>44.895000000000039</c:v>
                </c:pt>
                <c:pt idx="44896">
                  <c:v>44.896000000000015</c:v>
                </c:pt>
                <c:pt idx="44897">
                  <c:v>44.896999999999991</c:v>
                </c:pt>
                <c:pt idx="44898">
                  <c:v>44.898000000000025</c:v>
                </c:pt>
                <c:pt idx="44899">
                  <c:v>44.899000000000001</c:v>
                </c:pt>
                <c:pt idx="44900">
                  <c:v>44.900000000000034</c:v>
                </c:pt>
                <c:pt idx="44901">
                  <c:v>44.90100000000001</c:v>
                </c:pt>
                <c:pt idx="44902">
                  <c:v>44.902000000000044</c:v>
                </c:pt>
                <c:pt idx="44903">
                  <c:v>44.90300000000002</c:v>
                </c:pt>
                <c:pt idx="44904">
                  <c:v>44.903999999999996</c:v>
                </c:pt>
                <c:pt idx="44905">
                  <c:v>44.90500000000003</c:v>
                </c:pt>
                <c:pt idx="44906">
                  <c:v>44.906000000000006</c:v>
                </c:pt>
                <c:pt idx="44907">
                  <c:v>44.907000000000039</c:v>
                </c:pt>
                <c:pt idx="44908">
                  <c:v>44.908000000000015</c:v>
                </c:pt>
                <c:pt idx="44909">
                  <c:v>44.908999999999992</c:v>
                </c:pt>
                <c:pt idx="44910">
                  <c:v>44.910000000000025</c:v>
                </c:pt>
                <c:pt idx="44911">
                  <c:v>44.911000000000001</c:v>
                </c:pt>
                <c:pt idx="44912">
                  <c:v>44.912000000000035</c:v>
                </c:pt>
                <c:pt idx="44913">
                  <c:v>44.913000000000011</c:v>
                </c:pt>
                <c:pt idx="44914">
                  <c:v>44.914000000000044</c:v>
                </c:pt>
                <c:pt idx="44915">
                  <c:v>44.91500000000002</c:v>
                </c:pt>
                <c:pt idx="44916">
                  <c:v>44.915999999999997</c:v>
                </c:pt>
                <c:pt idx="44917">
                  <c:v>44.91700000000003</c:v>
                </c:pt>
                <c:pt idx="44918">
                  <c:v>44.918000000000006</c:v>
                </c:pt>
                <c:pt idx="44919">
                  <c:v>44.91900000000004</c:v>
                </c:pt>
                <c:pt idx="44920">
                  <c:v>44.920000000000016</c:v>
                </c:pt>
                <c:pt idx="44921">
                  <c:v>44.920999999999992</c:v>
                </c:pt>
                <c:pt idx="44922">
                  <c:v>44.922000000000025</c:v>
                </c:pt>
                <c:pt idx="44923">
                  <c:v>44.923000000000002</c:v>
                </c:pt>
                <c:pt idx="44924">
                  <c:v>44.924000000000035</c:v>
                </c:pt>
                <c:pt idx="44925">
                  <c:v>44.925000000000011</c:v>
                </c:pt>
                <c:pt idx="44926">
                  <c:v>44.926000000000045</c:v>
                </c:pt>
                <c:pt idx="44927">
                  <c:v>44.927000000000021</c:v>
                </c:pt>
                <c:pt idx="44928">
                  <c:v>44.927999999999997</c:v>
                </c:pt>
                <c:pt idx="44929">
                  <c:v>44.92900000000003</c:v>
                </c:pt>
                <c:pt idx="44930">
                  <c:v>44.930000000000007</c:v>
                </c:pt>
                <c:pt idx="44931">
                  <c:v>44.93100000000004</c:v>
                </c:pt>
                <c:pt idx="44932">
                  <c:v>44.932000000000016</c:v>
                </c:pt>
                <c:pt idx="44933">
                  <c:v>44.932999999999993</c:v>
                </c:pt>
                <c:pt idx="44934">
                  <c:v>44.934000000000026</c:v>
                </c:pt>
                <c:pt idx="44935">
                  <c:v>44.935000000000002</c:v>
                </c:pt>
                <c:pt idx="44936">
                  <c:v>44.936000000000035</c:v>
                </c:pt>
                <c:pt idx="44937">
                  <c:v>44.937000000000012</c:v>
                </c:pt>
                <c:pt idx="44938">
                  <c:v>44.938000000000045</c:v>
                </c:pt>
                <c:pt idx="44939">
                  <c:v>44.939000000000021</c:v>
                </c:pt>
                <c:pt idx="44940">
                  <c:v>44.94</c:v>
                </c:pt>
                <c:pt idx="44941">
                  <c:v>44.941000000000031</c:v>
                </c:pt>
                <c:pt idx="44942">
                  <c:v>44.942000000000007</c:v>
                </c:pt>
                <c:pt idx="44943">
                  <c:v>44.94300000000004</c:v>
                </c:pt>
                <c:pt idx="44944">
                  <c:v>44.944000000000017</c:v>
                </c:pt>
                <c:pt idx="44945">
                  <c:v>44.944999999999993</c:v>
                </c:pt>
                <c:pt idx="44946">
                  <c:v>44.946000000000026</c:v>
                </c:pt>
                <c:pt idx="44947">
                  <c:v>44.947000000000003</c:v>
                </c:pt>
                <c:pt idx="44948">
                  <c:v>44.948000000000036</c:v>
                </c:pt>
                <c:pt idx="44949">
                  <c:v>44.949000000000012</c:v>
                </c:pt>
                <c:pt idx="44950">
                  <c:v>44.950000000000045</c:v>
                </c:pt>
                <c:pt idx="44951">
                  <c:v>44.951000000000022</c:v>
                </c:pt>
                <c:pt idx="44952">
                  <c:v>44.951999999999998</c:v>
                </c:pt>
                <c:pt idx="44953">
                  <c:v>44.953000000000031</c:v>
                </c:pt>
                <c:pt idx="44954">
                  <c:v>44.954000000000008</c:v>
                </c:pt>
                <c:pt idx="44955">
                  <c:v>44.955000000000041</c:v>
                </c:pt>
                <c:pt idx="44956">
                  <c:v>44.956000000000017</c:v>
                </c:pt>
                <c:pt idx="44957">
                  <c:v>44.956999999999994</c:v>
                </c:pt>
                <c:pt idx="44958">
                  <c:v>44.958000000000027</c:v>
                </c:pt>
                <c:pt idx="44959">
                  <c:v>44.959000000000003</c:v>
                </c:pt>
                <c:pt idx="44960">
                  <c:v>44.960000000000036</c:v>
                </c:pt>
                <c:pt idx="44961">
                  <c:v>44.961000000000013</c:v>
                </c:pt>
                <c:pt idx="44962">
                  <c:v>44.962000000000046</c:v>
                </c:pt>
                <c:pt idx="44963">
                  <c:v>44.963000000000022</c:v>
                </c:pt>
                <c:pt idx="44964">
                  <c:v>44.963999999999999</c:v>
                </c:pt>
                <c:pt idx="44965">
                  <c:v>44.965000000000032</c:v>
                </c:pt>
                <c:pt idx="44966">
                  <c:v>44.966000000000008</c:v>
                </c:pt>
                <c:pt idx="44967">
                  <c:v>44.967000000000041</c:v>
                </c:pt>
                <c:pt idx="44968">
                  <c:v>44.968000000000018</c:v>
                </c:pt>
                <c:pt idx="44969">
                  <c:v>44.968999999999994</c:v>
                </c:pt>
                <c:pt idx="44970">
                  <c:v>44.970000000000027</c:v>
                </c:pt>
                <c:pt idx="44971">
                  <c:v>44.971000000000004</c:v>
                </c:pt>
                <c:pt idx="44972">
                  <c:v>44.972000000000037</c:v>
                </c:pt>
                <c:pt idx="44973">
                  <c:v>44.973000000000013</c:v>
                </c:pt>
                <c:pt idx="44974">
                  <c:v>44.974000000000046</c:v>
                </c:pt>
                <c:pt idx="44975">
                  <c:v>44.975000000000023</c:v>
                </c:pt>
                <c:pt idx="44976">
                  <c:v>44.975999999999999</c:v>
                </c:pt>
                <c:pt idx="44977">
                  <c:v>44.977000000000032</c:v>
                </c:pt>
                <c:pt idx="44978">
                  <c:v>44.978000000000009</c:v>
                </c:pt>
                <c:pt idx="44979">
                  <c:v>44.979000000000042</c:v>
                </c:pt>
                <c:pt idx="44980">
                  <c:v>44.980000000000018</c:v>
                </c:pt>
                <c:pt idx="44981">
                  <c:v>44.980999999999995</c:v>
                </c:pt>
                <c:pt idx="44982">
                  <c:v>44.982000000000028</c:v>
                </c:pt>
                <c:pt idx="44983">
                  <c:v>44.983000000000004</c:v>
                </c:pt>
                <c:pt idx="44984">
                  <c:v>44.984000000000037</c:v>
                </c:pt>
                <c:pt idx="44985">
                  <c:v>44.985000000000014</c:v>
                </c:pt>
                <c:pt idx="44986">
                  <c:v>44.98599999999999</c:v>
                </c:pt>
                <c:pt idx="44987">
                  <c:v>44.987000000000023</c:v>
                </c:pt>
                <c:pt idx="44988">
                  <c:v>44.988</c:v>
                </c:pt>
                <c:pt idx="44989">
                  <c:v>44.989000000000033</c:v>
                </c:pt>
                <c:pt idx="44990">
                  <c:v>44.990000000000009</c:v>
                </c:pt>
                <c:pt idx="44991">
                  <c:v>44.991000000000042</c:v>
                </c:pt>
                <c:pt idx="44992">
                  <c:v>44.992000000000019</c:v>
                </c:pt>
                <c:pt idx="44993">
                  <c:v>44.992999999999995</c:v>
                </c:pt>
                <c:pt idx="44994">
                  <c:v>44.994000000000028</c:v>
                </c:pt>
                <c:pt idx="44995">
                  <c:v>44.995000000000005</c:v>
                </c:pt>
                <c:pt idx="44996">
                  <c:v>44.996000000000038</c:v>
                </c:pt>
                <c:pt idx="44997">
                  <c:v>44.997000000000014</c:v>
                </c:pt>
                <c:pt idx="44998">
                  <c:v>44.99799999999999</c:v>
                </c:pt>
                <c:pt idx="44999">
                  <c:v>44.999000000000024</c:v>
                </c:pt>
                <c:pt idx="45000">
                  <c:v>45</c:v>
                </c:pt>
                <c:pt idx="45001">
                  <c:v>45.001000000000033</c:v>
                </c:pt>
                <c:pt idx="45002">
                  <c:v>45.00200000000001</c:v>
                </c:pt>
                <c:pt idx="45003">
                  <c:v>45.003000000000043</c:v>
                </c:pt>
                <c:pt idx="45004">
                  <c:v>45.004000000000019</c:v>
                </c:pt>
                <c:pt idx="45005">
                  <c:v>45.004999999999995</c:v>
                </c:pt>
                <c:pt idx="45006">
                  <c:v>45.006000000000029</c:v>
                </c:pt>
                <c:pt idx="45007">
                  <c:v>45.007000000000005</c:v>
                </c:pt>
                <c:pt idx="45008">
                  <c:v>45.008000000000038</c:v>
                </c:pt>
                <c:pt idx="45009">
                  <c:v>45.009000000000015</c:v>
                </c:pt>
                <c:pt idx="45010">
                  <c:v>45.009999999999991</c:v>
                </c:pt>
                <c:pt idx="45011">
                  <c:v>45.011000000000024</c:v>
                </c:pt>
                <c:pt idx="45012">
                  <c:v>45.012</c:v>
                </c:pt>
                <c:pt idx="45013">
                  <c:v>45.013000000000034</c:v>
                </c:pt>
                <c:pt idx="45014">
                  <c:v>45.01400000000001</c:v>
                </c:pt>
                <c:pt idx="45015">
                  <c:v>45.015000000000043</c:v>
                </c:pt>
                <c:pt idx="45016">
                  <c:v>45.01600000000002</c:v>
                </c:pt>
                <c:pt idx="45017">
                  <c:v>45.016999999999996</c:v>
                </c:pt>
                <c:pt idx="45018">
                  <c:v>45.018000000000029</c:v>
                </c:pt>
                <c:pt idx="45019">
                  <c:v>45.019000000000005</c:v>
                </c:pt>
                <c:pt idx="45020">
                  <c:v>45.020000000000039</c:v>
                </c:pt>
                <c:pt idx="45021">
                  <c:v>45.021000000000015</c:v>
                </c:pt>
                <c:pt idx="45022">
                  <c:v>45.021999999999991</c:v>
                </c:pt>
                <c:pt idx="45023">
                  <c:v>45.023000000000025</c:v>
                </c:pt>
                <c:pt idx="45024">
                  <c:v>45.024000000000001</c:v>
                </c:pt>
                <c:pt idx="45025">
                  <c:v>45.025000000000034</c:v>
                </c:pt>
                <c:pt idx="45026">
                  <c:v>45.02600000000001</c:v>
                </c:pt>
                <c:pt idx="45027">
                  <c:v>45.027000000000044</c:v>
                </c:pt>
                <c:pt idx="45028">
                  <c:v>45.02800000000002</c:v>
                </c:pt>
                <c:pt idx="45029">
                  <c:v>45.028999999999996</c:v>
                </c:pt>
                <c:pt idx="45030">
                  <c:v>45.03000000000003</c:v>
                </c:pt>
                <c:pt idx="45031">
                  <c:v>45.031000000000006</c:v>
                </c:pt>
                <c:pt idx="45032">
                  <c:v>45.032000000000039</c:v>
                </c:pt>
                <c:pt idx="45033">
                  <c:v>45.033000000000015</c:v>
                </c:pt>
                <c:pt idx="45034">
                  <c:v>45.033999999999992</c:v>
                </c:pt>
                <c:pt idx="45035">
                  <c:v>45.035000000000025</c:v>
                </c:pt>
                <c:pt idx="45036">
                  <c:v>45.036000000000001</c:v>
                </c:pt>
                <c:pt idx="45037">
                  <c:v>45.037000000000035</c:v>
                </c:pt>
                <c:pt idx="45038">
                  <c:v>45.038000000000011</c:v>
                </c:pt>
                <c:pt idx="45039">
                  <c:v>45.039000000000044</c:v>
                </c:pt>
                <c:pt idx="45040">
                  <c:v>45.04000000000002</c:v>
                </c:pt>
                <c:pt idx="45041">
                  <c:v>45.040999999999997</c:v>
                </c:pt>
                <c:pt idx="45042">
                  <c:v>45.04200000000003</c:v>
                </c:pt>
                <c:pt idx="45043">
                  <c:v>45.043000000000006</c:v>
                </c:pt>
                <c:pt idx="45044">
                  <c:v>45.04400000000004</c:v>
                </c:pt>
                <c:pt idx="45045">
                  <c:v>45.045000000000016</c:v>
                </c:pt>
                <c:pt idx="45046">
                  <c:v>45.045999999999992</c:v>
                </c:pt>
                <c:pt idx="45047">
                  <c:v>45.047000000000025</c:v>
                </c:pt>
                <c:pt idx="45048">
                  <c:v>45.048000000000002</c:v>
                </c:pt>
                <c:pt idx="45049">
                  <c:v>45.049000000000035</c:v>
                </c:pt>
                <c:pt idx="45050">
                  <c:v>45.050000000000011</c:v>
                </c:pt>
                <c:pt idx="45051">
                  <c:v>45.051000000000045</c:v>
                </c:pt>
                <c:pt idx="45052">
                  <c:v>45.052000000000021</c:v>
                </c:pt>
                <c:pt idx="45053">
                  <c:v>45.052999999999997</c:v>
                </c:pt>
                <c:pt idx="45054">
                  <c:v>45.05400000000003</c:v>
                </c:pt>
                <c:pt idx="45055">
                  <c:v>45.055000000000007</c:v>
                </c:pt>
                <c:pt idx="45056">
                  <c:v>45.05600000000004</c:v>
                </c:pt>
                <c:pt idx="45057">
                  <c:v>45.057000000000016</c:v>
                </c:pt>
                <c:pt idx="45058">
                  <c:v>45.057999999999993</c:v>
                </c:pt>
                <c:pt idx="45059">
                  <c:v>45.059000000000026</c:v>
                </c:pt>
                <c:pt idx="45060">
                  <c:v>45.06</c:v>
                </c:pt>
                <c:pt idx="45061">
                  <c:v>45.061000000000035</c:v>
                </c:pt>
                <c:pt idx="45062">
                  <c:v>45.062000000000012</c:v>
                </c:pt>
                <c:pt idx="45063">
                  <c:v>45.063000000000045</c:v>
                </c:pt>
                <c:pt idx="45064">
                  <c:v>45.064000000000021</c:v>
                </c:pt>
                <c:pt idx="45065">
                  <c:v>45.064999999999998</c:v>
                </c:pt>
                <c:pt idx="45066">
                  <c:v>45.066000000000031</c:v>
                </c:pt>
                <c:pt idx="45067">
                  <c:v>45.067000000000007</c:v>
                </c:pt>
                <c:pt idx="45068">
                  <c:v>45.06800000000004</c:v>
                </c:pt>
                <c:pt idx="45069">
                  <c:v>45.069000000000017</c:v>
                </c:pt>
                <c:pt idx="45070">
                  <c:v>45.069999999999993</c:v>
                </c:pt>
                <c:pt idx="45071">
                  <c:v>45.071000000000026</c:v>
                </c:pt>
                <c:pt idx="45072">
                  <c:v>45.072000000000003</c:v>
                </c:pt>
                <c:pt idx="45073">
                  <c:v>45.073000000000036</c:v>
                </c:pt>
                <c:pt idx="45074">
                  <c:v>45.074000000000012</c:v>
                </c:pt>
                <c:pt idx="45075">
                  <c:v>45.075000000000045</c:v>
                </c:pt>
                <c:pt idx="45076">
                  <c:v>45.076000000000022</c:v>
                </c:pt>
                <c:pt idx="45077">
                  <c:v>45.076999999999998</c:v>
                </c:pt>
                <c:pt idx="45078">
                  <c:v>45.078000000000031</c:v>
                </c:pt>
                <c:pt idx="45079">
                  <c:v>45.079000000000008</c:v>
                </c:pt>
                <c:pt idx="45080">
                  <c:v>45.080000000000041</c:v>
                </c:pt>
                <c:pt idx="45081">
                  <c:v>45.081000000000017</c:v>
                </c:pt>
                <c:pt idx="45082">
                  <c:v>45.081999999999994</c:v>
                </c:pt>
                <c:pt idx="45083">
                  <c:v>45.083000000000027</c:v>
                </c:pt>
                <c:pt idx="45084">
                  <c:v>45.084000000000003</c:v>
                </c:pt>
                <c:pt idx="45085">
                  <c:v>45.085000000000036</c:v>
                </c:pt>
                <c:pt idx="45086">
                  <c:v>45.086000000000013</c:v>
                </c:pt>
                <c:pt idx="45087">
                  <c:v>45.087000000000046</c:v>
                </c:pt>
                <c:pt idx="45088">
                  <c:v>45.088000000000022</c:v>
                </c:pt>
                <c:pt idx="45089">
                  <c:v>45.088999999999999</c:v>
                </c:pt>
                <c:pt idx="45090">
                  <c:v>45.090000000000032</c:v>
                </c:pt>
                <c:pt idx="45091">
                  <c:v>45.091000000000008</c:v>
                </c:pt>
                <c:pt idx="45092">
                  <c:v>45.092000000000041</c:v>
                </c:pt>
                <c:pt idx="45093">
                  <c:v>45.093000000000018</c:v>
                </c:pt>
                <c:pt idx="45094">
                  <c:v>45.093999999999994</c:v>
                </c:pt>
                <c:pt idx="45095">
                  <c:v>45.095000000000027</c:v>
                </c:pt>
                <c:pt idx="45096">
                  <c:v>45.096000000000004</c:v>
                </c:pt>
                <c:pt idx="45097">
                  <c:v>45.097000000000037</c:v>
                </c:pt>
                <c:pt idx="45098">
                  <c:v>45.098000000000013</c:v>
                </c:pt>
                <c:pt idx="45099">
                  <c:v>45.099000000000046</c:v>
                </c:pt>
                <c:pt idx="45100">
                  <c:v>45.100000000000023</c:v>
                </c:pt>
                <c:pt idx="45101">
                  <c:v>45.100999999999999</c:v>
                </c:pt>
                <c:pt idx="45102">
                  <c:v>45.102000000000032</c:v>
                </c:pt>
                <c:pt idx="45103">
                  <c:v>45.103000000000009</c:v>
                </c:pt>
                <c:pt idx="45104">
                  <c:v>45.104000000000042</c:v>
                </c:pt>
                <c:pt idx="45105">
                  <c:v>45.105000000000018</c:v>
                </c:pt>
                <c:pt idx="45106">
                  <c:v>45.105999999999995</c:v>
                </c:pt>
                <c:pt idx="45107">
                  <c:v>45.107000000000028</c:v>
                </c:pt>
                <c:pt idx="45108">
                  <c:v>45.108000000000004</c:v>
                </c:pt>
                <c:pt idx="45109">
                  <c:v>45.109000000000037</c:v>
                </c:pt>
                <c:pt idx="45110">
                  <c:v>45.110000000000014</c:v>
                </c:pt>
                <c:pt idx="45111">
                  <c:v>45.11099999999999</c:v>
                </c:pt>
                <c:pt idx="45112">
                  <c:v>45.112000000000023</c:v>
                </c:pt>
                <c:pt idx="45113">
                  <c:v>45.113</c:v>
                </c:pt>
                <c:pt idx="45114">
                  <c:v>45.114000000000033</c:v>
                </c:pt>
                <c:pt idx="45115">
                  <c:v>45.115000000000009</c:v>
                </c:pt>
                <c:pt idx="45116">
                  <c:v>45.116000000000042</c:v>
                </c:pt>
                <c:pt idx="45117">
                  <c:v>45.117000000000019</c:v>
                </c:pt>
                <c:pt idx="45118">
                  <c:v>45.117999999999995</c:v>
                </c:pt>
                <c:pt idx="45119">
                  <c:v>45.119000000000028</c:v>
                </c:pt>
                <c:pt idx="45120">
                  <c:v>45.120000000000005</c:v>
                </c:pt>
                <c:pt idx="45121">
                  <c:v>45.121000000000038</c:v>
                </c:pt>
                <c:pt idx="45122">
                  <c:v>45.122000000000014</c:v>
                </c:pt>
                <c:pt idx="45123">
                  <c:v>45.12299999999999</c:v>
                </c:pt>
                <c:pt idx="45124">
                  <c:v>45.124000000000024</c:v>
                </c:pt>
                <c:pt idx="45125">
                  <c:v>45.125</c:v>
                </c:pt>
                <c:pt idx="45126">
                  <c:v>45.126000000000033</c:v>
                </c:pt>
                <c:pt idx="45127">
                  <c:v>45.12700000000001</c:v>
                </c:pt>
                <c:pt idx="45128">
                  <c:v>45.128000000000043</c:v>
                </c:pt>
                <c:pt idx="45129">
                  <c:v>45.129000000000019</c:v>
                </c:pt>
                <c:pt idx="45130">
                  <c:v>45.129999999999995</c:v>
                </c:pt>
                <c:pt idx="45131">
                  <c:v>45.131000000000029</c:v>
                </c:pt>
                <c:pt idx="45132">
                  <c:v>45.132000000000005</c:v>
                </c:pt>
                <c:pt idx="45133">
                  <c:v>45.133000000000038</c:v>
                </c:pt>
                <c:pt idx="45134">
                  <c:v>45.134000000000015</c:v>
                </c:pt>
                <c:pt idx="45135">
                  <c:v>45.134999999999991</c:v>
                </c:pt>
                <c:pt idx="45136">
                  <c:v>45.136000000000024</c:v>
                </c:pt>
                <c:pt idx="45137">
                  <c:v>45.137</c:v>
                </c:pt>
                <c:pt idx="45138">
                  <c:v>45.138000000000034</c:v>
                </c:pt>
                <c:pt idx="45139">
                  <c:v>45.13900000000001</c:v>
                </c:pt>
                <c:pt idx="45140">
                  <c:v>45.140000000000043</c:v>
                </c:pt>
                <c:pt idx="45141">
                  <c:v>45.14100000000002</c:v>
                </c:pt>
                <c:pt idx="45142">
                  <c:v>45.141999999999996</c:v>
                </c:pt>
                <c:pt idx="45143">
                  <c:v>45.143000000000029</c:v>
                </c:pt>
                <c:pt idx="45144">
                  <c:v>45.144000000000005</c:v>
                </c:pt>
                <c:pt idx="45145">
                  <c:v>45.145000000000039</c:v>
                </c:pt>
                <c:pt idx="45146">
                  <c:v>45.146000000000015</c:v>
                </c:pt>
                <c:pt idx="45147">
                  <c:v>45.146999999999991</c:v>
                </c:pt>
                <c:pt idx="45148">
                  <c:v>45.148000000000025</c:v>
                </c:pt>
                <c:pt idx="45149">
                  <c:v>45.149000000000001</c:v>
                </c:pt>
                <c:pt idx="45150">
                  <c:v>45.150000000000034</c:v>
                </c:pt>
                <c:pt idx="45151">
                  <c:v>45.15100000000001</c:v>
                </c:pt>
                <c:pt idx="45152">
                  <c:v>45.152000000000044</c:v>
                </c:pt>
                <c:pt idx="45153">
                  <c:v>45.15300000000002</c:v>
                </c:pt>
                <c:pt idx="45154">
                  <c:v>45.153999999999996</c:v>
                </c:pt>
                <c:pt idx="45155">
                  <c:v>45.15500000000003</c:v>
                </c:pt>
                <c:pt idx="45156">
                  <c:v>45.156000000000006</c:v>
                </c:pt>
                <c:pt idx="45157">
                  <c:v>45.157000000000039</c:v>
                </c:pt>
                <c:pt idx="45158">
                  <c:v>45.158000000000015</c:v>
                </c:pt>
                <c:pt idx="45159">
                  <c:v>45.158999999999992</c:v>
                </c:pt>
                <c:pt idx="45160">
                  <c:v>45.160000000000025</c:v>
                </c:pt>
                <c:pt idx="45161">
                  <c:v>45.161000000000001</c:v>
                </c:pt>
                <c:pt idx="45162">
                  <c:v>45.162000000000035</c:v>
                </c:pt>
                <c:pt idx="45163">
                  <c:v>45.163000000000011</c:v>
                </c:pt>
                <c:pt idx="45164">
                  <c:v>45.164000000000044</c:v>
                </c:pt>
                <c:pt idx="45165">
                  <c:v>45.16500000000002</c:v>
                </c:pt>
                <c:pt idx="45166">
                  <c:v>45.165999999999997</c:v>
                </c:pt>
                <c:pt idx="45167">
                  <c:v>45.16700000000003</c:v>
                </c:pt>
                <c:pt idx="45168">
                  <c:v>45.168000000000006</c:v>
                </c:pt>
                <c:pt idx="45169">
                  <c:v>45.16900000000004</c:v>
                </c:pt>
                <c:pt idx="45170">
                  <c:v>45.170000000000016</c:v>
                </c:pt>
                <c:pt idx="45171">
                  <c:v>45.170999999999992</c:v>
                </c:pt>
                <c:pt idx="45172">
                  <c:v>45.172000000000025</c:v>
                </c:pt>
                <c:pt idx="45173">
                  <c:v>45.173000000000002</c:v>
                </c:pt>
                <c:pt idx="45174">
                  <c:v>45.174000000000035</c:v>
                </c:pt>
                <c:pt idx="45175">
                  <c:v>45.175000000000011</c:v>
                </c:pt>
                <c:pt idx="45176">
                  <c:v>45.176000000000045</c:v>
                </c:pt>
                <c:pt idx="45177">
                  <c:v>45.177000000000021</c:v>
                </c:pt>
                <c:pt idx="45178">
                  <c:v>45.177999999999997</c:v>
                </c:pt>
                <c:pt idx="45179">
                  <c:v>45.17900000000003</c:v>
                </c:pt>
                <c:pt idx="45180">
                  <c:v>45.180000000000007</c:v>
                </c:pt>
                <c:pt idx="45181">
                  <c:v>45.18100000000004</c:v>
                </c:pt>
                <c:pt idx="45182">
                  <c:v>45.182000000000016</c:v>
                </c:pt>
                <c:pt idx="45183">
                  <c:v>45.182999999999993</c:v>
                </c:pt>
                <c:pt idx="45184">
                  <c:v>45.184000000000026</c:v>
                </c:pt>
                <c:pt idx="45185">
                  <c:v>45.185000000000002</c:v>
                </c:pt>
                <c:pt idx="45186">
                  <c:v>45.186000000000035</c:v>
                </c:pt>
                <c:pt idx="45187">
                  <c:v>45.187000000000012</c:v>
                </c:pt>
                <c:pt idx="45188">
                  <c:v>45.188000000000045</c:v>
                </c:pt>
                <c:pt idx="45189">
                  <c:v>45.189000000000021</c:v>
                </c:pt>
                <c:pt idx="45190">
                  <c:v>45.19</c:v>
                </c:pt>
                <c:pt idx="45191">
                  <c:v>45.191000000000031</c:v>
                </c:pt>
                <c:pt idx="45192">
                  <c:v>45.192000000000007</c:v>
                </c:pt>
                <c:pt idx="45193">
                  <c:v>45.19300000000004</c:v>
                </c:pt>
                <c:pt idx="45194">
                  <c:v>45.194000000000017</c:v>
                </c:pt>
                <c:pt idx="45195">
                  <c:v>45.194999999999993</c:v>
                </c:pt>
                <c:pt idx="45196">
                  <c:v>45.196000000000026</c:v>
                </c:pt>
                <c:pt idx="45197">
                  <c:v>45.197000000000003</c:v>
                </c:pt>
                <c:pt idx="45198">
                  <c:v>45.198000000000036</c:v>
                </c:pt>
                <c:pt idx="45199">
                  <c:v>45.199000000000012</c:v>
                </c:pt>
                <c:pt idx="45200">
                  <c:v>45.200000000000045</c:v>
                </c:pt>
                <c:pt idx="45201">
                  <c:v>45.201000000000022</c:v>
                </c:pt>
                <c:pt idx="45202">
                  <c:v>45.201999999999998</c:v>
                </c:pt>
                <c:pt idx="45203">
                  <c:v>45.203000000000031</c:v>
                </c:pt>
                <c:pt idx="45204">
                  <c:v>45.204000000000008</c:v>
                </c:pt>
                <c:pt idx="45205">
                  <c:v>45.205000000000041</c:v>
                </c:pt>
                <c:pt idx="45206">
                  <c:v>45.206000000000017</c:v>
                </c:pt>
                <c:pt idx="45207">
                  <c:v>45.206999999999994</c:v>
                </c:pt>
                <c:pt idx="45208">
                  <c:v>45.208000000000027</c:v>
                </c:pt>
                <c:pt idx="45209">
                  <c:v>45.209000000000003</c:v>
                </c:pt>
                <c:pt idx="45210">
                  <c:v>45.210000000000036</c:v>
                </c:pt>
                <c:pt idx="45211">
                  <c:v>45.211000000000013</c:v>
                </c:pt>
                <c:pt idx="45212">
                  <c:v>45.212000000000046</c:v>
                </c:pt>
                <c:pt idx="45213">
                  <c:v>45.213000000000022</c:v>
                </c:pt>
                <c:pt idx="45214">
                  <c:v>45.213999999999999</c:v>
                </c:pt>
                <c:pt idx="45215">
                  <c:v>45.215000000000032</c:v>
                </c:pt>
                <c:pt idx="45216">
                  <c:v>45.216000000000008</c:v>
                </c:pt>
                <c:pt idx="45217">
                  <c:v>45.217000000000041</c:v>
                </c:pt>
                <c:pt idx="45218">
                  <c:v>45.218000000000018</c:v>
                </c:pt>
                <c:pt idx="45219">
                  <c:v>45.218999999999994</c:v>
                </c:pt>
                <c:pt idx="45220">
                  <c:v>45.220000000000027</c:v>
                </c:pt>
                <c:pt idx="45221">
                  <c:v>45.221000000000004</c:v>
                </c:pt>
                <c:pt idx="45222">
                  <c:v>45.222000000000037</c:v>
                </c:pt>
                <c:pt idx="45223">
                  <c:v>45.223000000000013</c:v>
                </c:pt>
                <c:pt idx="45224">
                  <c:v>45.224000000000046</c:v>
                </c:pt>
                <c:pt idx="45225">
                  <c:v>45.225000000000023</c:v>
                </c:pt>
                <c:pt idx="45226">
                  <c:v>45.225999999999999</c:v>
                </c:pt>
                <c:pt idx="45227">
                  <c:v>45.227000000000032</c:v>
                </c:pt>
                <c:pt idx="45228">
                  <c:v>45.228000000000009</c:v>
                </c:pt>
                <c:pt idx="45229">
                  <c:v>45.229000000000042</c:v>
                </c:pt>
                <c:pt idx="45230">
                  <c:v>45.230000000000018</c:v>
                </c:pt>
                <c:pt idx="45231">
                  <c:v>45.230999999999995</c:v>
                </c:pt>
                <c:pt idx="45232">
                  <c:v>45.232000000000028</c:v>
                </c:pt>
                <c:pt idx="45233">
                  <c:v>45.233000000000004</c:v>
                </c:pt>
                <c:pt idx="45234">
                  <c:v>45.234000000000037</c:v>
                </c:pt>
                <c:pt idx="45235">
                  <c:v>45.235000000000014</c:v>
                </c:pt>
                <c:pt idx="45236">
                  <c:v>45.23599999999999</c:v>
                </c:pt>
                <c:pt idx="45237">
                  <c:v>45.237000000000023</c:v>
                </c:pt>
                <c:pt idx="45238">
                  <c:v>45.238</c:v>
                </c:pt>
                <c:pt idx="45239">
                  <c:v>45.239000000000033</c:v>
                </c:pt>
                <c:pt idx="45240">
                  <c:v>45.240000000000009</c:v>
                </c:pt>
                <c:pt idx="45241">
                  <c:v>45.241000000000042</c:v>
                </c:pt>
                <c:pt idx="45242">
                  <c:v>45.242000000000019</c:v>
                </c:pt>
                <c:pt idx="45243">
                  <c:v>45.242999999999995</c:v>
                </c:pt>
                <c:pt idx="45244">
                  <c:v>45.244000000000028</c:v>
                </c:pt>
                <c:pt idx="45245">
                  <c:v>45.245000000000005</c:v>
                </c:pt>
                <c:pt idx="45246">
                  <c:v>45.246000000000038</c:v>
                </c:pt>
                <c:pt idx="45247">
                  <c:v>45.247000000000014</c:v>
                </c:pt>
                <c:pt idx="45248">
                  <c:v>45.24799999999999</c:v>
                </c:pt>
                <c:pt idx="45249">
                  <c:v>45.249000000000024</c:v>
                </c:pt>
                <c:pt idx="45250">
                  <c:v>45.25</c:v>
                </c:pt>
                <c:pt idx="45251">
                  <c:v>45.251000000000033</c:v>
                </c:pt>
                <c:pt idx="45252">
                  <c:v>45.25200000000001</c:v>
                </c:pt>
                <c:pt idx="45253">
                  <c:v>45.253000000000043</c:v>
                </c:pt>
                <c:pt idx="45254">
                  <c:v>45.254000000000019</c:v>
                </c:pt>
                <c:pt idx="45255">
                  <c:v>45.254999999999995</c:v>
                </c:pt>
                <c:pt idx="45256">
                  <c:v>45.256000000000029</c:v>
                </c:pt>
                <c:pt idx="45257">
                  <c:v>45.257000000000005</c:v>
                </c:pt>
                <c:pt idx="45258">
                  <c:v>45.258000000000038</c:v>
                </c:pt>
                <c:pt idx="45259">
                  <c:v>45.259000000000015</c:v>
                </c:pt>
                <c:pt idx="45260">
                  <c:v>45.259999999999991</c:v>
                </c:pt>
                <c:pt idx="45261">
                  <c:v>45.261000000000024</c:v>
                </c:pt>
                <c:pt idx="45262">
                  <c:v>45.262</c:v>
                </c:pt>
                <c:pt idx="45263">
                  <c:v>45.263000000000034</c:v>
                </c:pt>
                <c:pt idx="45264">
                  <c:v>45.26400000000001</c:v>
                </c:pt>
                <c:pt idx="45265">
                  <c:v>45.265000000000043</c:v>
                </c:pt>
                <c:pt idx="45266">
                  <c:v>45.26600000000002</c:v>
                </c:pt>
                <c:pt idx="45267">
                  <c:v>45.266999999999996</c:v>
                </c:pt>
                <c:pt idx="45268">
                  <c:v>45.268000000000029</c:v>
                </c:pt>
                <c:pt idx="45269">
                  <c:v>45.269000000000005</c:v>
                </c:pt>
                <c:pt idx="45270">
                  <c:v>45.270000000000039</c:v>
                </c:pt>
                <c:pt idx="45271">
                  <c:v>45.271000000000015</c:v>
                </c:pt>
                <c:pt idx="45272">
                  <c:v>45.271999999999991</c:v>
                </c:pt>
                <c:pt idx="45273">
                  <c:v>45.273000000000025</c:v>
                </c:pt>
                <c:pt idx="45274">
                  <c:v>45.274000000000001</c:v>
                </c:pt>
                <c:pt idx="45275">
                  <c:v>45.275000000000034</c:v>
                </c:pt>
                <c:pt idx="45276">
                  <c:v>45.27600000000001</c:v>
                </c:pt>
                <c:pt idx="45277">
                  <c:v>45.277000000000044</c:v>
                </c:pt>
                <c:pt idx="45278">
                  <c:v>45.27800000000002</c:v>
                </c:pt>
                <c:pt idx="45279">
                  <c:v>45.278999999999996</c:v>
                </c:pt>
                <c:pt idx="45280">
                  <c:v>45.28000000000003</c:v>
                </c:pt>
                <c:pt idx="45281">
                  <c:v>45.281000000000006</c:v>
                </c:pt>
                <c:pt idx="45282">
                  <c:v>45.282000000000039</c:v>
                </c:pt>
                <c:pt idx="45283">
                  <c:v>45.283000000000015</c:v>
                </c:pt>
                <c:pt idx="45284">
                  <c:v>45.283999999999992</c:v>
                </c:pt>
                <c:pt idx="45285">
                  <c:v>45.285000000000025</c:v>
                </c:pt>
                <c:pt idx="45286">
                  <c:v>45.286000000000001</c:v>
                </c:pt>
                <c:pt idx="45287">
                  <c:v>45.287000000000035</c:v>
                </c:pt>
                <c:pt idx="45288">
                  <c:v>45.288000000000011</c:v>
                </c:pt>
                <c:pt idx="45289">
                  <c:v>45.289000000000044</c:v>
                </c:pt>
                <c:pt idx="45290">
                  <c:v>45.29000000000002</c:v>
                </c:pt>
                <c:pt idx="45291">
                  <c:v>45.290999999999997</c:v>
                </c:pt>
                <c:pt idx="45292">
                  <c:v>45.29200000000003</c:v>
                </c:pt>
                <c:pt idx="45293">
                  <c:v>45.293000000000006</c:v>
                </c:pt>
                <c:pt idx="45294">
                  <c:v>45.29400000000004</c:v>
                </c:pt>
                <c:pt idx="45295">
                  <c:v>45.295000000000016</c:v>
                </c:pt>
                <c:pt idx="45296">
                  <c:v>45.295999999999992</c:v>
                </c:pt>
                <c:pt idx="45297">
                  <c:v>45.297000000000025</c:v>
                </c:pt>
                <c:pt idx="45298">
                  <c:v>45.298000000000002</c:v>
                </c:pt>
                <c:pt idx="45299">
                  <c:v>45.299000000000035</c:v>
                </c:pt>
                <c:pt idx="45300">
                  <c:v>45.300000000000011</c:v>
                </c:pt>
                <c:pt idx="45301">
                  <c:v>45.301000000000045</c:v>
                </c:pt>
                <c:pt idx="45302">
                  <c:v>45.302000000000021</c:v>
                </c:pt>
                <c:pt idx="45303">
                  <c:v>45.302999999999997</c:v>
                </c:pt>
                <c:pt idx="45304">
                  <c:v>45.30400000000003</c:v>
                </c:pt>
                <c:pt idx="45305">
                  <c:v>45.305000000000007</c:v>
                </c:pt>
                <c:pt idx="45306">
                  <c:v>45.30600000000004</c:v>
                </c:pt>
                <c:pt idx="45307">
                  <c:v>45.307000000000016</c:v>
                </c:pt>
                <c:pt idx="45308">
                  <c:v>45.307999999999993</c:v>
                </c:pt>
                <c:pt idx="45309">
                  <c:v>45.309000000000026</c:v>
                </c:pt>
                <c:pt idx="45310">
                  <c:v>45.31</c:v>
                </c:pt>
                <c:pt idx="45311">
                  <c:v>45.311000000000035</c:v>
                </c:pt>
                <c:pt idx="45312">
                  <c:v>45.312000000000012</c:v>
                </c:pt>
                <c:pt idx="45313">
                  <c:v>45.313000000000045</c:v>
                </c:pt>
                <c:pt idx="45314">
                  <c:v>45.314000000000021</c:v>
                </c:pt>
                <c:pt idx="45315">
                  <c:v>45.314999999999998</c:v>
                </c:pt>
                <c:pt idx="45316">
                  <c:v>45.316000000000031</c:v>
                </c:pt>
                <c:pt idx="45317">
                  <c:v>45.317000000000007</c:v>
                </c:pt>
                <c:pt idx="45318">
                  <c:v>45.31800000000004</c:v>
                </c:pt>
                <c:pt idx="45319">
                  <c:v>45.319000000000017</c:v>
                </c:pt>
                <c:pt idx="45320">
                  <c:v>45.319999999999993</c:v>
                </c:pt>
                <c:pt idx="45321">
                  <c:v>45.321000000000026</c:v>
                </c:pt>
                <c:pt idx="45322">
                  <c:v>45.322000000000003</c:v>
                </c:pt>
                <c:pt idx="45323">
                  <c:v>45.323000000000036</c:v>
                </c:pt>
                <c:pt idx="45324">
                  <c:v>45.324000000000012</c:v>
                </c:pt>
                <c:pt idx="45325">
                  <c:v>45.325000000000045</c:v>
                </c:pt>
                <c:pt idx="45326">
                  <c:v>45.326000000000022</c:v>
                </c:pt>
                <c:pt idx="45327">
                  <c:v>45.326999999999998</c:v>
                </c:pt>
                <c:pt idx="45328">
                  <c:v>45.328000000000031</c:v>
                </c:pt>
                <c:pt idx="45329">
                  <c:v>45.329000000000008</c:v>
                </c:pt>
                <c:pt idx="45330">
                  <c:v>45.330000000000041</c:v>
                </c:pt>
                <c:pt idx="45331">
                  <c:v>45.331000000000017</c:v>
                </c:pt>
                <c:pt idx="45332">
                  <c:v>45.331999999999994</c:v>
                </c:pt>
                <c:pt idx="45333">
                  <c:v>45.333000000000027</c:v>
                </c:pt>
                <c:pt idx="45334">
                  <c:v>45.334000000000003</c:v>
                </c:pt>
                <c:pt idx="45335">
                  <c:v>45.335000000000036</c:v>
                </c:pt>
                <c:pt idx="45336">
                  <c:v>45.336000000000013</c:v>
                </c:pt>
                <c:pt idx="45337">
                  <c:v>45.337000000000046</c:v>
                </c:pt>
                <c:pt idx="45338">
                  <c:v>45.338000000000022</c:v>
                </c:pt>
                <c:pt idx="45339">
                  <c:v>45.338999999999999</c:v>
                </c:pt>
                <c:pt idx="45340">
                  <c:v>45.340000000000032</c:v>
                </c:pt>
                <c:pt idx="45341">
                  <c:v>45.341000000000008</c:v>
                </c:pt>
                <c:pt idx="45342">
                  <c:v>45.342000000000041</c:v>
                </c:pt>
                <c:pt idx="45343">
                  <c:v>45.343000000000018</c:v>
                </c:pt>
                <c:pt idx="45344">
                  <c:v>45.343999999999994</c:v>
                </c:pt>
                <c:pt idx="45345">
                  <c:v>45.345000000000027</c:v>
                </c:pt>
                <c:pt idx="45346">
                  <c:v>45.346000000000004</c:v>
                </c:pt>
                <c:pt idx="45347">
                  <c:v>45.347000000000037</c:v>
                </c:pt>
                <c:pt idx="45348">
                  <c:v>45.348000000000013</c:v>
                </c:pt>
                <c:pt idx="45349">
                  <c:v>45.349000000000046</c:v>
                </c:pt>
                <c:pt idx="45350">
                  <c:v>45.350000000000023</c:v>
                </c:pt>
                <c:pt idx="45351">
                  <c:v>45.350999999999999</c:v>
                </c:pt>
                <c:pt idx="45352">
                  <c:v>45.352000000000032</c:v>
                </c:pt>
                <c:pt idx="45353">
                  <c:v>45.353000000000009</c:v>
                </c:pt>
                <c:pt idx="45354">
                  <c:v>45.354000000000042</c:v>
                </c:pt>
                <c:pt idx="45355">
                  <c:v>45.355000000000018</c:v>
                </c:pt>
                <c:pt idx="45356">
                  <c:v>45.355999999999995</c:v>
                </c:pt>
                <c:pt idx="45357">
                  <c:v>45.357000000000028</c:v>
                </c:pt>
                <c:pt idx="45358">
                  <c:v>45.358000000000004</c:v>
                </c:pt>
                <c:pt idx="45359">
                  <c:v>45.359000000000037</c:v>
                </c:pt>
                <c:pt idx="45360">
                  <c:v>45.360000000000014</c:v>
                </c:pt>
                <c:pt idx="45361">
                  <c:v>45.36099999999999</c:v>
                </c:pt>
                <c:pt idx="45362">
                  <c:v>45.362000000000023</c:v>
                </c:pt>
                <c:pt idx="45363">
                  <c:v>45.363</c:v>
                </c:pt>
                <c:pt idx="45364">
                  <c:v>45.364000000000033</c:v>
                </c:pt>
                <c:pt idx="45365">
                  <c:v>45.365000000000009</c:v>
                </c:pt>
                <c:pt idx="45366">
                  <c:v>45.366000000000042</c:v>
                </c:pt>
                <c:pt idx="45367">
                  <c:v>45.367000000000019</c:v>
                </c:pt>
                <c:pt idx="45368">
                  <c:v>45.367999999999995</c:v>
                </c:pt>
                <c:pt idx="45369">
                  <c:v>45.369000000000028</c:v>
                </c:pt>
                <c:pt idx="45370">
                  <c:v>45.370000000000005</c:v>
                </c:pt>
                <c:pt idx="45371">
                  <c:v>45.371000000000038</c:v>
                </c:pt>
                <c:pt idx="45372">
                  <c:v>45.372000000000014</c:v>
                </c:pt>
                <c:pt idx="45373">
                  <c:v>45.37299999999999</c:v>
                </c:pt>
                <c:pt idx="45374">
                  <c:v>45.374000000000024</c:v>
                </c:pt>
                <c:pt idx="45375">
                  <c:v>45.375</c:v>
                </c:pt>
                <c:pt idx="45376">
                  <c:v>45.376000000000033</c:v>
                </c:pt>
                <c:pt idx="45377">
                  <c:v>45.37700000000001</c:v>
                </c:pt>
                <c:pt idx="45378">
                  <c:v>45.378000000000043</c:v>
                </c:pt>
                <c:pt idx="45379">
                  <c:v>45.379000000000019</c:v>
                </c:pt>
                <c:pt idx="45380">
                  <c:v>45.379999999999995</c:v>
                </c:pt>
                <c:pt idx="45381">
                  <c:v>45.381000000000029</c:v>
                </c:pt>
                <c:pt idx="45382">
                  <c:v>45.382000000000005</c:v>
                </c:pt>
                <c:pt idx="45383">
                  <c:v>45.383000000000038</c:v>
                </c:pt>
                <c:pt idx="45384">
                  <c:v>45.384000000000015</c:v>
                </c:pt>
                <c:pt idx="45385">
                  <c:v>45.384999999999991</c:v>
                </c:pt>
                <c:pt idx="45386">
                  <c:v>45.386000000000024</c:v>
                </c:pt>
                <c:pt idx="45387">
                  <c:v>45.387</c:v>
                </c:pt>
                <c:pt idx="45388">
                  <c:v>45.388000000000034</c:v>
                </c:pt>
                <c:pt idx="45389">
                  <c:v>45.38900000000001</c:v>
                </c:pt>
                <c:pt idx="45390">
                  <c:v>45.390000000000043</c:v>
                </c:pt>
                <c:pt idx="45391">
                  <c:v>45.39100000000002</c:v>
                </c:pt>
                <c:pt idx="45392">
                  <c:v>45.391999999999996</c:v>
                </c:pt>
                <c:pt idx="45393">
                  <c:v>45.393000000000029</c:v>
                </c:pt>
                <c:pt idx="45394">
                  <c:v>45.394000000000005</c:v>
                </c:pt>
                <c:pt idx="45395">
                  <c:v>45.395000000000039</c:v>
                </c:pt>
                <c:pt idx="45396">
                  <c:v>45.396000000000015</c:v>
                </c:pt>
                <c:pt idx="45397">
                  <c:v>45.396999999999991</c:v>
                </c:pt>
                <c:pt idx="45398">
                  <c:v>45.398000000000025</c:v>
                </c:pt>
                <c:pt idx="45399">
                  <c:v>45.399000000000001</c:v>
                </c:pt>
                <c:pt idx="45400">
                  <c:v>45.400000000000034</c:v>
                </c:pt>
                <c:pt idx="45401">
                  <c:v>45.40100000000001</c:v>
                </c:pt>
                <c:pt idx="45402">
                  <c:v>45.402000000000044</c:v>
                </c:pt>
                <c:pt idx="45403">
                  <c:v>45.40300000000002</c:v>
                </c:pt>
                <c:pt idx="45404">
                  <c:v>45.403999999999996</c:v>
                </c:pt>
                <c:pt idx="45405">
                  <c:v>45.40500000000003</c:v>
                </c:pt>
                <c:pt idx="45406">
                  <c:v>45.406000000000006</c:v>
                </c:pt>
                <c:pt idx="45407">
                  <c:v>45.407000000000039</c:v>
                </c:pt>
                <c:pt idx="45408">
                  <c:v>45.408000000000015</c:v>
                </c:pt>
                <c:pt idx="45409">
                  <c:v>45.408999999999992</c:v>
                </c:pt>
                <c:pt idx="45410">
                  <c:v>45.410000000000025</c:v>
                </c:pt>
                <c:pt idx="45411">
                  <c:v>45.411000000000001</c:v>
                </c:pt>
                <c:pt idx="45412">
                  <c:v>45.412000000000035</c:v>
                </c:pt>
                <c:pt idx="45413">
                  <c:v>45.413000000000011</c:v>
                </c:pt>
                <c:pt idx="45414">
                  <c:v>45.414000000000044</c:v>
                </c:pt>
                <c:pt idx="45415">
                  <c:v>45.41500000000002</c:v>
                </c:pt>
                <c:pt idx="45416">
                  <c:v>45.415999999999997</c:v>
                </c:pt>
                <c:pt idx="45417">
                  <c:v>45.41700000000003</c:v>
                </c:pt>
                <c:pt idx="45418">
                  <c:v>45.418000000000006</c:v>
                </c:pt>
                <c:pt idx="45419">
                  <c:v>45.41900000000004</c:v>
                </c:pt>
                <c:pt idx="45420">
                  <c:v>45.420000000000016</c:v>
                </c:pt>
                <c:pt idx="45421">
                  <c:v>45.420999999999992</c:v>
                </c:pt>
                <c:pt idx="45422">
                  <c:v>45.422000000000025</c:v>
                </c:pt>
                <c:pt idx="45423">
                  <c:v>45.423000000000002</c:v>
                </c:pt>
                <c:pt idx="45424">
                  <c:v>45.424000000000035</c:v>
                </c:pt>
                <c:pt idx="45425">
                  <c:v>45.425000000000011</c:v>
                </c:pt>
                <c:pt idx="45426">
                  <c:v>45.426000000000045</c:v>
                </c:pt>
                <c:pt idx="45427">
                  <c:v>45.427000000000021</c:v>
                </c:pt>
                <c:pt idx="45428">
                  <c:v>45.427999999999997</c:v>
                </c:pt>
                <c:pt idx="45429">
                  <c:v>45.42900000000003</c:v>
                </c:pt>
                <c:pt idx="45430">
                  <c:v>45.430000000000007</c:v>
                </c:pt>
                <c:pt idx="45431">
                  <c:v>45.43100000000004</c:v>
                </c:pt>
                <c:pt idx="45432">
                  <c:v>45.432000000000016</c:v>
                </c:pt>
                <c:pt idx="45433">
                  <c:v>45.432999999999993</c:v>
                </c:pt>
                <c:pt idx="45434">
                  <c:v>45.434000000000026</c:v>
                </c:pt>
                <c:pt idx="45435">
                  <c:v>45.435000000000002</c:v>
                </c:pt>
                <c:pt idx="45436">
                  <c:v>45.436000000000035</c:v>
                </c:pt>
                <c:pt idx="45437">
                  <c:v>45.437000000000012</c:v>
                </c:pt>
                <c:pt idx="45438">
                  <c:v>45.438000000000045</c:v>
                </c:pt>
                <c:pt idx="45439">
                  <c:v>45.439000000000021</c:v>
                </c:pt>
                <c:pt idx="45440">
                  <c:v>45.44</c:v>
                </c:pt>
                <c:pt idx="45441">
                  <c:v>45.441000000000031</c:v>
                </c:pt>
                <c:pt idx="45442">
                  <c:v>45.442000000000007</c:v>
                </c:pt>
                <c:pt idx="45443">
                  <c:v>45.44300000000004</c:v>
                </c:pt>
                <c:pt idx="45444">
                  <c:v>45.444000000000017</c:v>
                </c:pt>
                <c:pt idx="45445">
                  <c:v>45.444999999999993</c:v>
                </c:pt>
                <c:pt idx="45446">
                  <c:v>45.446000000000026</c:v>
                </c:pt>
                <c:pt idx="45447">
                  <c:v>45.447000000000003</c:v>
                </c:pt>
                <c:pt idx="45448">
                  <c:v>45.448000000000036</c:v>
                </c:pt>
                <c:pt idx="45449">
                  <c:v>45.449000000000012</c:v>
                </c:pt>
                <c:pt idx="45450">
                  <c:v>45.450000000000045</c:v>
                </c:pt>
                <c:pt idx="45451">
                  <c:v>45.451000000000022</c:v>
                </c:pt>
                <c:pt idx="45452">
                  <c:v>45.451999999999998</c:v>
                </c:pt>
                <c:pt idx="45453">
                  <c:v>45.453000000000031</c:v>
                </c:pt>
                <c:pt idx="45454">
                  <c:v>45.454000000000008</c:v>
                </c:pt>
                <c:pt idx="45455">
                  <c:v>45.455000000000041</c:v>
                </c:pt>
                <c:pt idx="45456">
                  <c:v>45.456000000000017</c:v>
                </c:pt>
                <c:pt idx="45457">
                  <c:v>45.456999999999994</c:v>
                </c:pt>
                <c:pt idx="45458">
                  <c:v>45.458000000000027</c:v>
                </c:pt>
                <c:pt idx="45459">
                  <c:v>45.459000000000003</c:v>
                </c:pt>
                <c:pt idx="45460">
                  <c:v>45.460000000000036</c:v>
                </c:pt>
                <c:pt idx="45461">
                  <c:v>45.461000000000013</c:v>
                </c:pt>
                <c:pt idx="45462">
                  <c:v>45.462000000000046</c:v>
                </c:pt>
                <c:pt idx="45463">
                  <c:v>45.463000000000022</c:v>
                </c:pt>
                <c:pt idx="45464">
                  <c:v>45.463999999999999</c:v>
                </c:pt>
                <c:pt idx="45465">
                  <c:v>45.465000000000032</c:v>
                </c:pt>
                <c:pt idx="45466">
                  <c:v>45.466000000000008</c:v>
                </c:pt>
                <c:pt idx="45467">
                  <c:v>45.467000000000041</c:v>
                </c:pt>
                <c:pt idx="45468">
                  <c:v>45.468000000000018</c:v>
                </c:pt>
                <c:pt idx="45469">
                  <c:v>45.468999999999994</c:v>
                </c:pt>
                <c:pt idx="45470">
                  <c:v>45.470000000000027</c:v>
                </c:pt>
                <c:pt idx="45471">
                  <c:v>45.471000000000004</c:v>
                </c:pt>
                <c:pt idx="45472">
                  <c:v>45.472000000000037</c:v>
                </c:pt>
                <c:pt idx="45473">
                  <c:v>45.473000000000013</c:v>
                </c:pt>
                <c:pt idx="45474">
                  <c:v>45.474000000000046</c:v>
                </c:pt>
                <c:pt idx="45475">
                  <c:v>45.475000000000023</c:v>
                </c:pt>
                <c:pt idx="45476">
                  <c:v>45.475999999999999</c:v>
                </c:pt>
                <c:pt idx="45477">
                  <c:v>45.477000000000032</c:v>
                </c:pt>
                <c:pt idx="45478">
                  <c:v>45.478000000000009</c:v>
                </c:pt>
                <c:pt idx="45479">
                  <c:v>45.479000000000042</c:v>
                </c:pt>
                <c:pt idx="45480">
                  <c:v>45.480000000000018</c:v>
                </c:pt>
                <c:pt idx="45481">
                  <c:v>45.480999999999995</c:v>
                </c:pt>
                <c:pt idx="45482">
                  <c:v>45.482000000000028</c:v>
                </c:pt>
                <c:pt idx="45483">
                  <c:v>45.483000000000004</c:v>
                </c:pt>
                <c:pt idx="45484">
                  <c:v>45.484000000000037</c:v>
                </c:pt>
                <c:pt idx="45485">
                  <c:v>45.485000000000014</c:v>
                </c:pt>
                <c:pt idx="45486">
                  <c:v>45.48599999999999</c:v>
                </c:pt>
                <c:pt idx="45487">
                  <c:v>45.487000000000023</c:v>
                </c:pt>
                <c:pt idx="45488">
                  <c:v>45.488</c:v>
                </c:pt>
                <c:pt idx="45489">
                  <c:v>45.489000000000033</c:v>
                </c:pt>
                <c:pt idx="45490">
                  <c:v>45.490000000000009</c:v>
                </c:pt>
                <c:pt idx="45491">
                  <c:v>45.491000000000042</c:v>
                </c:pt>
                <c:pt idx="45492">
                  <c:v>45.492000000000019</c:v>
                </c:pt>
                <c:pt idx="45493">
                  <c:v>45.492999999999995</c:v>
                </c:pt>
                <c:pt idx="45494">
                  <c:v>45.494000000000028</c:v>
                </c:pt>
                <c:pt idx="45495">
                  <c:v>45.495000000000005</c:v>
                </c:pt>
                <c:pt idx="45496">
                  <c:v>45.496000000000038</c:v>
                </c:pt>
                <c:pt idx="45497">
                  <c:v>45.497000000000014</c:v>
                </c:pt>
                <c:pt idx="45498">
                  <c:v>45.49799999999999</c:v>
                </c:pt>
                <c:pt idx="45499">
                  <c:v>45.499000000000024</c:v>
                </c:pt>
                <c:pt idx="45500">
                  <c:v>45.5</c:v>
                </c:pt>
                <c:pt idx="45501">
                  <c:v>45.501000000000033</c:v>
                </c:pt>
                <c:pt idx="45502">
                  <c:v>45.50200000000001</c:v>
                </c:pt>
                <c:pt idx="45503">
                  <c:v>45.503000000000043</c:v>
                </c:pt>
                <c:pt idx="45504">
                  <c:v>45.504000000000019</c:v>
                </c:pt>
                <c:pt idx="45505">
                  <c:v>45.504999999999995</c:v>
                </c:pt>
                <c:pt idx="45506">
                  <c:v>45.506000000000029</c:v>
                </c:pt>
                <c:pt idx="45507">
                  <c:v>45.507000000000005</c:v>
                </c:pt>
                <c:pt idx="45508">
                  <c:v>45.508000000000038</c:v>
                </c:pt>
                <c:pt idx="45509">
                  <c:v>45.509000000000015</c:v>
                </c:pt>
                <c:pt idx="45510">
                  <c:v>45.509999999999991</c:v>
                </c:pt>
                <c:pt idx="45511">
                  <c:v>45.511000000000024</c:v>
                </c:pt>
                <c:pt idx="45512">
                  <c:v>45.512</c:v>
                </c:pt>
                <c:pt idx="45513">
                  <c:v>45.513000000000034</c:v>
                </c:pt>
                <c:pt idx="45514">
                  <c:v>45.51400000000001</c:v>
                </c:pt>
                <c:pt idx="45515">
                  <c:v>45.515000000000043</c:v>
                </c:pt>
                <c:pt idx="45516">
                  <c:v>45.51600000000002</c:v>
                </c:pt>
                <c:pt idx="45517">
                  <c:v>45.516999999999996</c:v>
                </c:pt>
                <c:pt idx="45518">
                  <c:v>45.518000000000029</c:v>
                </c:pt>
                <c:pt idx="45519">
                  <c:v>45.519000000000005</c:v>
                </c:pt>
                <c:pt idx="45520">
                  <c:v>45.520000000000039</c:v>
                </c:pt>
                <c:pt idx="45521">
                  <c:v>45.521000000000015</c:v>
                </c:pt>
                <c:pt idx="45522">
                  <c:v>45.521999999999991</c:v>
                </c:pt>
                <c:pt idx="45523">
                  <c:v>45.523000000000025</c:v>
                </c:pt>
                <c:pt idx="45524">
                  <c:v>45.524000000000001</c:v>
                </c:pt>
                <c:pt idx="45525">
                  <c:v>45.525000000000034</c:v>
                </c:pt>
                <c:pt idx="45526">
                  <c:v>45.52600000000001</c:v>
                </c:pt>
                <c:pt idx="45527">
                  <c:v>45.527000000000044</c:v>
                </c:pt>
                <c:pt idx="45528">
                  <c:v>45.52800000000002</c:v>
                </c:pt>
                <c:pt idx="45529">
                  <c:v>45.528999999999996</c:v>
                </c:pt>
                <c:pt idx="45530">
                  <c:v>45.53000000000003</c:v>
                </c:pt>
                <c:pt idx="45531">
                  <c:v>45.531000000000006</c:v>
                </c:pt>
                <c:pt idx="45532">
                  <c:v>45.532000000000039</c:v>
                </c:pt>
                <c:pt idx="45533">
                  <c:v>45.533000000000015</c:v>
                </c:pt>
                <c:pt idx="45534">
                  <c:v>45.533999999999992</c:v>
                </c:pt>
                <c:pt idx="45535">
                  <c:v>45.535000000000025</c:v>
                </c:pt>
                <c:pt idx="45536">
                  <c:v>45.536000000000001</c:v>
                </c:pt>
                <c:pt idx="45537">
                  <c:v>45.537000000000035</c:v>
                </c:pt>
                <c:pt idx="45538">
                  <c:v>45.538000000000011</c:v>
                </c:pt>
                <c:pt idx="45539">
                  <c:v>45.539000000000044</c:v>
                </c:pt>
                <c:pt idx="45540">
                  <c:v>45.54000000000002</c:v>
                </c:pt>
                <c:pt idx="45541">
                  <c:v>45.540999999999997</c:v>
                </c:pt>
                <c:pt idx="45542">
                  <c:v>45.54200000000003</c:v>
                </c:pt>
                <c:pt idx="45543">
                  <c:v>45.543000000000006</c:v>
                </c:pt>
                <c:pt idx="45544">
                  <c:v>45.54400000000004</c:v>
                </c:pt>
                <c:pt idx="45545">
                  <c:v>45.545000000000016</c:v>
                </c:pt>
                <c:pt idx="45546">
                  <c:v>45.545999999999992</c:v>
                </c:pt>
                <c:pt idx="45547">
                  <c:v>45.547000000000025</c:v>
                </c:pt>
                <c:pt idx="45548">
                  <c:v>45.548000000000002</c:v>
                </c:pt>
                <c:pt idx="45549">
                  <c:v>45.549000000000035</c:v>
                </c:pt>
                <c:pt idx="45550">
                  <c:v>45.550000000000011</c:v>
                </c:pt>
                <c:pt idx="45551">
                  <c:v>45.551000000000045</c:v>
                </c:pt>
                <c:pt idx="45552">
                  <c:v>45.552000000000021</c:v>
                </c:pt>
                <c:pt idx="45553">
                  <c:v>45.552999999999997</c:v>
                </c:pt>
                <c:pt idx="45554">
                  <c:v>45.55400000000003</c:v>
                </c:pt>
                <c:pt idx="45555">
                  <c:v>45.555000000000007</c:v>
                </c:pt>
                <c:pt idx="45556">
                  <c:v>45.55600000000004</c:v>
                </c:pt>
                <c:pt idx="45557">
                  <c:v>45.557000000000016</c:v>
                </c:pt>
                <c:pt idx="45558">
                  <c:v>45.557999999999993</c:v>
                </c:pt>
                <c:pt idx="45559">
                  <c:v>45.559000000000026</c:v>
                </c:pt>
                <c:pt idx="45560">
                  <c:v>45.56</c:v>
                </c:pt>
                <c:pt idx="45561">
                  <c:v>45.561000000000035</c:v>
                </c:pt>
                <c:pt idx="45562">
                  <c:v>45.562000000000012</c:v>
                </c:pt>
                <c:pt idx="45563">
                  <c:v>45.563000000000045</c:v>
                </c:pt>
                <c:pt idx="45564">
                  <c:v>45.564000000000021</c:v>
                </c:pt>
                <c:pt idx="45565">
                  <c:v>45.564999999999998</c:v>
                </c:pt>
                <c:pt idx="45566">
                  <c:v>45.566000000000031</c:v>
                </c:pt>
                <c:pt idx="45567">
                  <c:v>45.567000000000007</c:v>
                </c:pt>
                <c:pt idx="45568">
                  <c:v>45.56800000000004</c:v>
                </c:pt>
                <c:pt idx="45569">
                  <c:v>45.569000000000017</c:v>
                </c:pt>
                <c:pt idx="45570">
                  <c:v>45.569999999999993</c:v>
                </c:pt>
                <c:pt idx="45571">
                  <c:v>45.571000000000026</c:v>
                </c:pt>
                <c:pt idx="45572">
                  <c:v>45.572000000000003</c:v>
                </c:pt>
                <c:pt idx="45573">
                  <c:v>45.573000000000036</c:v>
                </c:pt>
                <c:pt idx="45574">
                  <c:v>45.574000000000012</c:v>
                </c:pt>
                <c:pt idx="45575">
                  <c:v>45.575000000000045</c:v>
                </c:pt>
                <c:pt idx="45576">
                  <c:v>45.576000000000022</c:v>
                </c:pt>
                <c:pt idx="45577">
                  <c:v>45.576999999999998</c:v>
                </c:pt>
                <c:pt idx="45578">
                  <c:v>45.578000000000031</c:v>
                </c:pt>
                <c:pt idx="45579">
                  <c:v>45.579000000000008</c:v>
                </c:pt>
                <c:pt idx="45580">
                  <c:v>45.580000000000041</c:v>
                </c:pt>
                <c:pt idx="45581">
                  <c:v>45.581000000000017</c:v>
                </c:pt>
                <c:pt idx="45582">
                  <c:v>45.581999999999994</c:v>
                </c:pt>
                <c:pt idx="45583">
                  <c:v>45.583000000000027</c:v>
                </c:pt>
                <c:pt idx="45584">
                  <c:v>45.584000000000003</c:v>
                </c:pt>
                <c:pt idx="45585">
                  <c:v>45.585000000000036</c:v>
                </c:pt>
                <c:pt idx="45586">
                  <c:v>45.586000000000013</c:v>
                </c:pt>
                <c:pt idx="45587">
                  <c:v>45.587000000000046</c:v>
                </c:pt>
                <c:pt idx="45588">
                  <c:v>45.588000000000022</c:v>
                </c:pt>
                <c:pt idx="45589">
                  <c:v>45.588999999999999</c:v>
                </c:pt>
                <c:pt idx="45590">
                  <c:v>45.590000000000032</c:v>
                </c:pt>
                <c:pt idx="45591">
                  <c:v>45.591000000000008</c:v>
                </c:pt>
                <c:pt idx="45592">
                  <c:v>45.592000000000041</c:v>
                </c:pt>
                <c:pt idx="45593">
                  <c:v>45.593000000000018</c:v>
                </c:pt>
                <c:pt idx="45594">
                  <c:v>45.593999999999994</c:v>
                </c:pt>
                <c:pt idx="45595">
                  <c:v>45.595000000000027</c:v>
                </c:pt>
                <c:pt idx="45596">
                  <c:v>45.596000000000004</c:v>
                </c:pt>
                <c:pt idx="45597">
                  <c:v>45.597000000000037</c:v>
                </c:pt>
                <c:pt idx="45598">
                  <c:v>45.598000000000013</c:v>
                </c:pt>
                <c:pt idx="45599">
                  <c:v>45.599000000000046</c:v>
                </c:pt>
                <c:pt idx="45600">
                  <c:v>45.600000000000023</c:v>
                </c:pt>
                <c:pt idx="45601">
                  <c:v>45.600999999999999</c:v>
                </c:pt>
                <c:pt idx="45602">
                  <c:v>45.602000000000032</c:v>
                </c:pt>
                <c:pt idx="45603">
                  <c:v>45.603000000000009</c:v>
                </c:pt>
                <c:pt idx="45604">
                  <c:v>45.604000000000042</c:v>
                </c:pt>
                <c:pt idx="45605">
                  <c:v>45.605000000000018</c:v>
                </c:pt>
                <c:pt idx="45606">
                  <c:v>45.605999999999995</c:v>
                </c:pt>
                <c:pt idx="45607">
                  <c:v>45.607000000000028</c:v>
                </c:pt>
                <c:pt idx="45608">
                  <c:v>45.608000000000004</c:v>
                </c:pt>
                <c:pt idx="45609">
                  <c:v>45.609000000000037</c:v>
                </c:pt>
                <c:pt idx="45610">
                  <c:v>45.610000000000014</c:v>
                </c:pt>
                <c:pt idx="45611">
                  <c:v>45.61099999999999</c:v>
                </c:pt>
                <c:pt idx="45612">
                  <c:v>45.612000000000023</c:v>
                </c:pt>
                <c:pt idx="45613">
                  <c:v>45.613</c:v>
                </c:pt>
                <c:pt idx="45614">
                  <c:v>45.614000000000033</c:v>
                </c:pt>
                <c:pt idx="45615">
                  <c:v>45.615000000000009</c:v>
                </c:pt>
                <c:pt idx="45616">
                  <c:v>45.616000000000042</c:v>
                </c:pt>
                <c:pt idx="45617">
                  <c:v>45.617000000000019</c:v>
                </c:pt>
                <c:pt idx="45618">
                  <c:v>45.617999999999995</c:v>
                </c:pt>
                <c:pt idx="45619">
                  <c:v>45.619000000000028</c:v>
                </c:pt>
                <c:pt idx="45620">
                  <c:v>45.620000000000005</c:v>
                </c:pt>
                <c:pt idx="45621">
                  <c:v>45.621000000000038</c:v>
                </c:pt>
                <c:pt idx="45622">
                  <c:v>45.622000000000014</c:v>
                </c:pt>
                <c:pt idx="45623">
                  <c:v>45.62299999999999</c:v>
                </c:pt>
                <c:pt idx="45624">
                  <c:v>45.624000000000024</c:v>
                </c:pt>
                <c:pt idx="45625">
                  <c:v>45.625</c:v>
                </c:pt>
                <c:pt idx="45626">
                  <c:v>45.626000000000033</c:v>
                </c:pt>
                <c:pt idx="45627">
                  <c:v>45.62700000000001</c:v>
                </c:pt>
                <c:pt idx="45628">
                  <c:v>45.628000000000043</c:v>
                </c:pt>
                <c:pt idx="45629">
                  <c:v>45.629000000000019</c:v>
                </c:pt>
                <c:pt idx="45630">
                  <c:v>45.629999999999995</c:v>
                </c:pt>
                <c:pt idx="45631">
                  <c:v>45.631000000000029</c:v>
                </c:pt>
                <c:pt idx="45632">
                  <c:v>45.632000000000005</c:v>
                </c:pt>
                <c:pt idx="45633">
                  <c:v>45.633000000000038</c:v>
                </c:pt>
                <c:pt idx="45634">
                  <c:v>45.634000000000015</c:v>
                </c:pt>
                <c:pt idx="45635">
                  <c:v>45.634999999999991</c:v>
                </c:pt>
                <c:pt idx="45636">
                  <c:v>45.636000000000024</c:v>
                </c:pt>
                <c:pt idx="45637">
                  <c:v>45.637</c:v>
                </c:pt>
                <c:pt idx="45638">
                  <c:v>45.638000000000034</c:v>
                </c:pt>
                <c:pt idx="45639">
                  <c:v>45.63900000000001</c:v>
                </c:pt>
                <c:pt idx="45640">
                  <c:v>45.640000000000043</c:v>
                </c:pt>
                <c:pt idx="45641">
                  <c:v>45.64100000000002</c:v>
                </c:pt>
                <c:pt idx="45642">
                  <c:v>45.641999999999996</c:v>
                </c:pt>
                <c:pt idx="45643">
                  <c:v>45.643000000000029</c:v>
                </c:pt>
                <c:pt idx="45644">
                  <c:v>45.644000000000005</c:v>
                </c:pt>
                <c:pt idx="45645">
                  <c:v>45.645000000000039</c:v>
                </c:pt>
                <c:pt idx="45646">
                  <c:v>45.646000000000015</c:v>
                </c:pt>
                <c:pt idx="45647">
                  <c:v>45.646999999999991</c:v>
                </c:pt>
                <c:pt idx="45648">
                  <c:v>45.648000000000025</c:v>
                </c:pt>
                <c:pt idx="45649">
                  <c:v>45.649000000000001</c:v>
                </c:pt>
                <c:pt idx="45650">
                  <c:v>45.650000000000034</c:v>
                </c:pt>
                <c:pt idx="45651">
                  <c:v>45.65100000000001</c:v>
                </c:pt>
                <c:pt idx="45652">
                  <c:v>45.652000000000044</c:v>
                </c:pt>
                <c:pt idx="45653">
                  <c:v>45.65300000000002</c:v>
                </c:pt>
                <c:pt idx="45654">
                  <c:v>45.653999999999996</c:v>
                </c:pt>
                <c:pt idx="45655">
                  <c:v>45.65500000000003</c:v>
                </c:pt>
                <c:pt idx="45656">
                  <c:v>45.656000000000006</c:v>
                </c:pt>
                <c:pt idx="45657">
                  <c:v>45.657000000000039</c:v>
                </c:pt>
                <c:pt idx="45658">
                  <c:v>45.658000000000015</c:v>
                </c:pt>
                <c:pt idx="45659">
                  <c:v>45.658999999999992</c:v>
                </c:pt>
                <c:pt idx="45660">
                  <c:v>45.660000000000025</c:v>
                </c:pt>
                <c:pt idx="45661">
                  <c:v>45.661000000000001</c:v>
                </c:pt>
                <c:pt idx="45662">
                  <c:v>45.662000000000035</c:v>
                </c:pt>
                <c:pt idx="45663">
                  <c:v>45.663000000000011</c:v>
                </c:pt>
                <c:pt idx="45664">
                  <c:v>45.664000000000044</c:v>
                </c:pt>
                <c:pt idx="45665">
                  <c:v>45.66500000000002</c:v>
                </c:pt>
                <c:pt idx="45666">
                  <c:v>45.665999999999997</c:v>
                </c:pt>
                <c:pt idx="45667">
                  <c:v>45.66700000000003</c:v>
                </c:pt>
                <c:pt idx="45668">
                  <c:v>45.668000000000006</c:v>
                </c:pt>
                <c:pt idx="45669">
                  <c:v>45.66900000000004</c:v>
                </c:pt>
                <c:pt idx="45670">
                  <c:v>45.670000000000016</c:v>
                </c:pt>
                <c:pt idx="45671">
                  <c:v>45.670999999999992</c:v>
                </c:pt>
                <c:pt idx="45672">
                  <c:v>45.672000000000025</c:v>
                </c:pt>
                <c:pt idx="45673">
                  <c:v>45.673000000000002</c:v>
                </c:pt>
                <c:pt idx="45674">
                  <c:v>45.674000000000035</c:v>
                </c:pt>
                <c:pt idx="45675">
                  <c:v>45.675000000000011</c:v>
                </c:pt>
                <c:pt idx="45676">
                  <c:v>45.676000000000045</c:v>
                </c:pt>
                <c:pt idx="45677">
                  <c:v>45.677000000000021</c:v>
                </c:pt>
                <c:pt idx="45678">
                  <c:v>45.677999999999997</c:v>
                </c:pt>
                <c:pt idx="45679">
                  <c:v>45.67900000000003</c:v>
                </c:pt>
                <c:pt idx="45680">
                  <c:v>45.680000000000007</c:v>
                </c:pt>
                <c:pt idx="45681">
                  <c:v>45.68100000000004</c:v>
                </c:pt>
                <c:pt idx="45682">
                  <c:v>45.682000000000016</c:v>
                </c:pt>
                <c:pt idx="45683">
                  <c:v>45.682999999999993</c:v>
                </c:pt>
                <c:pt idx="45684">
                  <c:v>45.684000000000026</c:v>
                </c:pt>
                <c:pt idx="45685">
                  <c:v>45.685000000000002</c:v>
                </c:pt>
                <c:pt idx="45686">
                  <c:v>45.686000000000035</c:v>
                </c:pt>
                <c:pt idx="45687">
                  <c:v>45.687000000000012</c:v>
                </c:pt>
                <c:pt idx="45688">
                  <c:v>45.688000000000045</c:v>
                </c:pt>
                <c:pt idx="45689">
                  <c:v>45.689000000000021</c:v>
                </c:pt>
                <c:pt idx="45690">
                  <c:v>45.69</c:v>
                </c:pt>
                <c:pt idx="45691">
                  <c:v>45.691000000000031</c:v>
                </c:pt>
                <c:pt idx="45692">
                  <c:v>45.692000000000007</c:v>
                </c:pt>
                <c:pt idx="45693">
                  <c:v>45.69300000000004</c:v>
                </c:pt>
                <c:pt idx="45694">
                  <c:v>45.694000000000017</c:v>
                </c:pt>
                <c:pt idx="45695">
                  <c:v>45.694999999999993</c:v>
                </c:pt>
                <c:pt idx="45696">
                  <c:v>45.696000000000026</c:v>
                </c:pt>
                <c:pt idx="45697">
                  <c:v>45.697000000000003</c:v>
                </c:pt>
                <c:pt idx="45698">
                  <c:v>45.698000000000036</c:v>
                </c:pt>
                <c:pt idx="45699">
                  <c:v>45.699000000000012</c:v>
                </c:pt>
                <c:pt idx="45700">
                  <c:v>45.700000000000045</c:v>
                </c:pt>
                <c:pt idx="45701">
                  <c:v>45.701000000000022</c:v>
                </c:pt>
                <c:pt idx="45702">
                  <c:v>45.701999999999998</c:v>
                </c:pt>
                <c:pt idx="45703">
                  <c:v>45.703000000000031</c:v>
                </c:pt>
                <c:pt idx="45704">
                  <c:v>45.704000000000008</c:v>
                </c:pt>
                <c:pt idx="45705">
                  <c:v>45.705000000000041</c:v>
                </c:pt>
                <c:pt idx="45706">
                  <c:v>45.706000000000017</c:v>
                </c:pt>
                <c:pt idx="45707">
                  <c:v>45.706999999999994</c:v>
                </c:pt>
                <c:pt idx="45708">
                  <c:v>45.708000000000027</c:v>
                </c:pt>
                <c:pt idx="45709">
                  <c:v>45.709000000000003</c:v>
                </c:pt>
                <c:pt idx="45710">
                  <c:v>45.710000000000036</c:v>
                </c:pt>
                <c:pt idx="45711">
                  <c:v>45.711000000000013</c:v>
                </c:pt>
                <c:pt idx="45712">
                  <c:v>45.712000000000046</c:v>
                </c:pt>
                <c:pt idx="45713">
                  <c:v>45.713000000000022</c:v>
                </c:pt>
                <c:pt idx="45714">
                  <c:v>45.713999999999999</c:v>
                </c:pt>
                <c:pt idx="45715">
                  <c:v>45.715000000000032</c:v>
                </c:pt>
                <c:pt idx="45716">
                  <c:v>45.716000000000008</c:v>
                </c:pt>
                <c:pt idx="45717">
                  <c:v>45.717000000000041</c:v>
                </c:pt>
                <c:pt idx="45718">
                  <c:v>45.718000000000018</c:v>
                </c:pt>
                <c:pt idx="45719">
                  <c:v>45.718999999999994</c:v>
                </c:pt>
                <c:pt idx="45720">
                  <c:v>45.720000000000027</c:v>
                </c:pt>
                <c:pt idx="45721">
                  <c:v>45.721000000000004</c:v>
                </c:pt>
                <c:pt idx="45722">
                  <c:v>45.722000000000037</c:v>
                </c:pt>
                <c:pt idx="45723">
                  <c:v>45.723000000000013</c:v>
                </c:pt>
                <c:pt idx="45724">
                  <c:v>45.724000000000046</c:v>
                </c:pt>
                <c:pt idx="45725">
                  <c:v>45.725000000000023</c:v>
                </c:pt>
                <c:pt idx="45726">
                  <c:v>45.725999999999999</c:v>
                </c:pt>
                <c:pt idx="45727">
                  <c:v>45.727000000000032</c:v>
                </c:pt>
                <c:pt idx="45728">
                  <c:v>45.728000000000009</c:v>
                </c:pt>
                <c:pt idx="45729">
                  <c:v>45.729000000000042</c:v>
                </c:pt>
                <c:pt idx="45730">
                  <c:v>45.730000000000018</c:v>
                </c:pt>
                <c:pt idx="45731">
                  <c:v>45.730999999999995</c:v>
                </c:pt>
                <c:pt idx="45732">
                  <c:v>45.732000000000028</c:v>
                </c:pt>
                <c:pt idx="45733">
                  <c:v>45.733000000000004</c:v>
                </c:pt>
                <c:pt idx="45734">
                  <c:v>45.734000000000037</c:v>
                </c:pt>
                <c:pt idx="45735">
                  <c:v>45.735000000000014</c:v>
                </c:pt>
                <c:pt idx="45736">
                  <c:v>45.73599999999999</c:v>
                </c:pt>
                <c:pt idx="45737">
                  <c:v>45.737000000000023</c:v>
                </c:pt>
                <c:pt idx="45738">
                  <c:v>45.738</c:v>
                </c:pt>
                <c:pt idx="45739">
                  <c:v>45.739000000000033</c:v>
                </c:pt>
                <c:pt idx="45740">
                  <c:v>45.740000000000009</c:v>
                </c:pt>
                <c:pt idx="45741">
                  <c:v>45.741000000000042</c:v>
                </c:pt>
                <c:pt idx="45742">
                  <c:v>45.742000000000019</c:v>
                </c:pt>
                <c:pt idx="45743">
                  <c:v>45.742999999999995</c:v>
                </c:pt>
                <c:pt idx="45744">
                  <c:v>45.744000000000028</c:v>
                </c:pt>
                <c:pt idx="45745">
                  <c:v>45.745000000000005</c:v>
                </c:pt>
                <c:pt idx="45746">
                  <c:v>45.746000000000038</c:v>
                </c:pt>
                <c:pt idx="45747">
                  <c:v>45.747000000000014</c:v>
                </c:pt>
                <c:pt idx="45748">
                  <c:v>45.74799999999999</c:v>
                </c:pt>
                <c:pt idx="45749">
                  <c:v>45.749000000000024</c:v>
                </c:pt>
                <c:pt idx="45750">
                  <c:v>45.75</c:v>
                </c:pt>
                <c:pt idx="45751">
                  <c:v>45.751000000000033</c:v>
                </c:pt>
                <c:pt idx="45752">
                  <c:v>45.75200000000001</c:v>
                </c:pt>
                <c:pt idx="45753">
                  <c:v>45.753000000000043</c:v>
                </c:pt>
                <c:pt idx="45754">
                  <c:v>45.754000000000019</c:v>
                </c:pt>
                <c:pt idx="45755">
                  <c:v>45.754999999999995</c:v>
                </c:pt>
                <c:pt idx="45756">
                  <c:v>45.756000000000029</c:v>
                </c:pt>
                <c:pt idx="45757">
                  <c:v>45.757000000000005</c:v>
                </c:pt>
                <c:pt idx="45758">
                  <c:v>45.758000000000038</c:v>
                </c:pt>
                <c:pt idx="45759">
                  <c:v>45.759000000000015</c:v>
                </c:pt>
                <c:pt idx="45760">
                  <c:v>45.759999999999991</c:v>
                </c:pt>
                <c:pt idx="45761">
                  <c:v>45.761000000000024</c:v>
                </c:pt>
                <c:pt idx="45762">
                  <c:v>45.762</c:v>
                </c:pt>
                <c:pt idx="45763">
                  <c:v>45.763000000000034</c:v>
                </c:pt>
                <c:pt idx="45764">
                  <c:v>45.76400000000001</c:v>
                </c:pt>
                <c:pt idx="45765">
                  <c:v>45.765000000000043</c:v>
                </c:pt>
                <c:pt idx="45766">
                  <c:v>45.76600000000002</c:v>
                </c:pt>
                <c:pt idx="45767">
                  <c:v>45.766999999999996</c:v>
                </c:pt>
                <c:pt idx="45768">
                  <c:v>45.768000000000029</c:v>
                </c:pt>
                <c:pt idx="45769">
                  <c:v>45.769000000000005</c:v>
                </c:pt>
                <c:pt idx="45770">
                  <c:v>45.770000000000039</c:v>
                </c:pt>
                <c:pt idx="45771">
                  <c:v>45.771000000000015</c:v>
                </c:pt>
                <c:pt idx="45772">
                  <c:v>45.771999999999991</c:v>
                </c:pt>
                <c:pt idx="45773">
                  <c:v>45.773000000000025</c:v>
                </c:pt>
                <c:pt idx="45774">
                  <c:v>45.774000000000001</c:v>
                </c:pt>
                <c:pt idx="45775">
                  <c:v>45.775000000000034</c:v>
                </c:pt>
                <c:pt idx="45776">
                  <c:v>45.77600000000001</c:v>
                </c:pt>
                <c:pt idx="45777">
                  <c:v>45.777000000000044</c:v>
                </c:pt>
                <c:pt idx="45778">
                  <c:v>45.77800000000002</c:v>
                </c:pt>
                <c:pt idx="45779">
                  <c:v>45.778999999999996</c:v>
                </c:pt>
                <c:pt idx="45780">
                  <c:v>45.78000000000003</c:v>
                </c:pt>
                <c:pt idx="45781">
                  <c:v>45.781000000000006</c:v>
                </c:pt>
                <c:pt idx="45782">
                  <c:v>45.782000000000039</c:v>
                </c:pt>
                <c:pt idx="45783">
                  <c:v>45.783000000000015</c:v>
                </c:pt>
                <c:pt idx="45784">
                  <c:v>45.783999999999992</c:v>
                </c:pt>
                <c:pt idx="45785">
                  <c:v>45.785000000000025</c:v>
                </c:pt>
                <c:pt idx="45786">
                  <c:v>45.786000000000001</c:v>
                </c:pt>
                <c:pt idx="45787">
                  <c:v>45.787000000000035</c:v>
                </c:pt>
                <c:pt idx="45788">
                  <c:v>45.788000000000011</c:v>
                </c:pt>
                <c:pt idx="45789">
                  <c:v>45.789000000000044</c:v>
                </c:pt>
                <c:pt idx="45790">
                  <c:v>45.79000000000002</c:v>
                </c:pt>
                <c:pt idx="45791">
                  <c:v>45.790999999999997</c:v>
                </c:pt>
                <c:pt idx="45792">
                  <c:v>45.79200000000003</c:v>
                </c:pt>
                <c:pt idx="45793">
                  <c:v>45.793000000000006</c:v>
                </c:pt>
                <c:pt idx="45794">
                  <c:v>45.79400000000004</c:v>
                </c:pt>
                <c:pt idx="45795">
                  <c:v>45.795000000000016</c:v>
                </c:pt>
                <c:pt idx="45796">
                  <c:v>45.795999999999992</c:v>
                </c:pt>
                <c:pt idx="45797">
                  <c:v>45.797000000000025</c:v>
                </c:pt>
                <c:pt idx="45798">
                  <c:v>45.798000000000002</c:v>
                </c:pt>
                <c:pt idx="45799">
                  <c:v>45.799000000000035</c:v>
                </c:pt>
                <c:pt idx="45800">
                  <c:v>45.800000000000011</c:v>
                </c:pt>
                <c:pt idx="45801">
                  <c:v>45.801000000000045</c:v>
                </c:pt>
                <c:pt idx="45802">
                  <c:v>45.802000000000021</c:v>
                </c:pt>
                <c:pt idx="45803">
                  <c:v>45.802999999999997</c:v>
                </c:pt>
                <c:pt idx="45804">
                  <c:v>45.80400000000003</c:v>
                </c:pt>
                <c:pt idx="45805">
                  <c:v>45.805000000000007</c:v>
                </c:pt>
                <c:pt idx="45806">
                  <c:v>45.80600000000004</c:v>
                </c:pt>
                <c:pt idx="45807">
                  <c:v>45.807000000000016</c:v>
                </c:pt>
                <c:pt idx="45808">
                  <c:v>45.807999999999993</c:v>
                </c:pt>
                <c:pt idx="45809">
                  <c:v>45.809000000000026</c:v>
                </c:pt>
                <c:pt idx="45810">
                  <c:v>45.81</c:v>
                </c:pt>
                <c:pt idx="45811">
                  <c:v>45.811000000000035</c:v>
                </c:pt>
                <c:pt idx="45812">
                  <c:v>45.812000000000012</c:v>
                </c:pt>
                <c:pt idx="45813">
                  <c:v>45.813000000000045</c:v>
                </c:pt>
                <c:pt idx="45814">
                  <c:v>45.814000000000021</c:v>
                </c:pt>
                <c:pt idx="45815">
                  <c:v>45.814999999999998</c:v>
                </c:pt>
                <c:pt idx="45816">
                  <c:v>45.816000000000031</c:v>
                </c:pt>
                <c:pt idx="45817">
                  <c:v>45.817000000000007</c:v>
                </c:pt>
                <c:pt idx="45818">
                  <c:v>45.81800000000004</c:v>
                </c:pt>
                <c:pt idx="45819">
                  <c:v>45.819000000000017</c:v>
                </c:pt>
                <c:pt idx="45820">
                  <c:v>45.819999999999993</c:v>
                </c:pt>
                <c:pt idx="45821">
                  <c:v>45.821000000000026</c:v>
                </c:pt>
                <c:pt idx="45822">
                  <c:v>45.822000000000003</c:v>
                </c:pt>
                <c:pt idx="45823">
                  <c:v>45.823000000000036</c:v>
                </c:pt>
                <c:pt idx="45824">
                  <c:v>45.824000000000012</c:v>
                </c:pt>
                <c:pt idx="45825">
                  <c:v>45.825000000000045</c:v>
                </c:pt>
                <c:pt idx="45826">
                  <c:v>45.826000000000022</c:v>
                </c:pt>
                <c:pt idx="45827">
                  <c:v>45.826999999999998</c:v>
                </c:pt>
                <c:pt idx="45828">
                  <c:v>45.828000000000031</c:v>
                </c:pt>
                <c:pt idx="45829">
                  <c:v>45.829000000000008</c:v>
                </c:pt>
                <c:pt idx="45830">
                  <c:v>45.830000000000041</c:v>
                </c:pt>
                <c:pt idx="45831">
                  <c:v>45.831000000000017</c:v>
                </c:pt>
                <c:pt idx="45832">
                  <c:v>45.831999999999994</c:v>
                </c:pt>
                <c:pt idx="45833">
                  <c:v>45.833000000000027</c:v>
                </c:pt>
                <c:pt idx="45834">
                  <c:v>45.834000000000003</c:v>
                </c:pt>
                <c:pt idx="45835">
                  <c:v>45.835000000000036</c:v>
                </c:pt>
                <c:pt idx="45836">
                  <c:v>45.836000000000013</c:v>
                </c:pt>
                <c:pt idx="45837">
                  <c:v>45.837000000000046</c:v>
                </c:pt>
                <c:pt idx="45838">
                  <c:v>45.838000000000022</c:v>
                </c:pt>
                <c:pt idx="45839">
                  <c:v>45.838999999999999</c:v>
                </c:pt>
                <c:pt idx="45840">
                  <c:v>45.840000000000032</c:v>
                </c:pt>
                <c:pt idx="45841">
                  <c:v>45.841000000000008</c:v>
                </c:pt>
                <c:pt idx="45842">
                  <c:v>45.842000000000041</c:v>
                </c:pt>
                <c:pt idx="45843">
                  <c:v>45.843000000000018</c:v>
                </c:pt>
                <c:pt idx="45844">
                  <c:v>45.843999999999994</c:v>
                </c:pt>
                <c:pt idx="45845">
                  <c:v>45.845000000000027</c:v>
                </c:pt>
                <c:pt idx="45846">
                  <c:v>45.846000000000004</c:v>
                </c:pt>
                <c:pt idx="45847">
                  <c:v>45.847000000000037</c:v>
                </c:pt>
                <c:pt idx="45848">
                  <c:v>45.848000000000013</c:v>
                </c:pt>
                <c:pt idx="45849">
                  <c:v>45.849000000000046</c:v>
                </c:pt>
                <c:pt idx="45850">
                  <c:v>45.850000000000023</c:v>
                </c:pt>
                <c:pt idx="45851">
                  <c:v>45.850999999999999</c:v>
                </c:pt>
                <c:pt idx="45852">
                  <c:v>45.852000000000032</c:v>
                </c:pt>
                <c:pt idx="45853">
                  <c:v>45.853000000000009</c:v>
                </c:pt>
                <c:pt idx="45854">
                  <c:v>45.854000000000042</c:v>
                </c:pt>
                <c:pt idx="45855">
                  <c:v>45.855000000000018</c:v>
                </c:pt>
                <c:pt idx="45856">
                  <c:v>45.855999999999995</c:v>
                </c:pt>
                <c:pt idx="45857">
                  <c:v>45.857000000000028</c:v>
                </c:pt>
                <c:pt idx="45858">
                  <c:v>45.858000000000004</c:v>
                </c:pt>
                <c:pt idx="45859">
                  <c:v>45.859000000000037</c:v>
                </c:pt>
                <c:pt idx="45860">
                  <c:v>45.860000000000014</c:v>
                </c:pt>
                <c:pt idx="45861">
                  <c:v>45.86099999999999</c:v>
                </c:pt>
                <c:pt idx="45862">
                  <c:v>45.862000000000023</c:v>
                </c:pt>
                <c:pt idx="45863">
                  <c:v>45.863</c:v>
                </c:pt>
                <c:pt idx="45864">
                  <c:v>45.864000000000033</c:v>
                </c:pt>
                <c:pt idx="45865">
                  <c:v>45.865000000000009</c:v>
                </c:pt>
                <c:pt idx="45866">
                  <c:v>45.866000000000042</c:v>
                </c:pt>
                <c:pt idx="45867">
                  <c:v>45.867000000000019</c:v>
                </c:pt>
                <c:pt idx="45868">
                  <c:v>45.867999999999995</c:v>
                </c:pt>
                <c:pt idx="45869">
                  <c:v>45.869000000000028</c:v>
                </c:pt>
                <c:pt idx="45870">
                  <c:v>45.870000000000005</c:v>
                </c:pt>
                <c:pt idx="45871">
                  <c:v>45.871000000000038</c:v>
                </c:pt>
                <c:pt idx="45872">
                  <c:v>45.872000000000014</c:v>
                </c:pt>
                <c:pt idx="45873">
                  <c:v>45.87299999999999</c:v>
                </c:pt>
                <c:pt idx="45874">
                  <c:v>45.874000000000024</c:v>
                </c:pt>
                <c:pt idx="45875">
                  <c:v>45.875</c:v>
                </c:pt>
                <c:pt idx="45876">
                  <c:v>45.876000000000033</c:v>
                </c:pt>
                <c:pt idx="45877">
                  <c:v>45.87700000000001</c:v>
                </c:pt>
                <c:pt idx="45878">
                  <c:v>45.878000000000043</c:v>
                </c:pt>
                <c:pt idx="45879">
                  <c:v>45.879000000000019</c:v>
                </c:pt>
                <c:pt idx="45880">
                  <c:v>45.879999999999995</c:v>
                </c:pt>
                <c:pt idx="45881">
                  <c:v>45.881000000000029</c:v>
                </c:pt>
                <c:pt idx="45882">
                  <c:v>45.882000000000005</c:v>
                </c:pt>
                <c:pt idx="45883">
                  <c:v>45.883000000000038</c:v>
                </c:pt>
                <c:pt idx="45884">
                  <c:v>45.884000000000015</c:v>
                </c:pt>
                <c:pt idx="45885">
                  <c:v>45.884999999999991</c:v>
                </c:pt>
                <c:pt idx="45886">
                  <c:v>45.886000000000024</c:v>
                </c:pt>
                <c:pt idx="45887">
                  <c:v>45.887</c:v>
                </c:pt>
                <c:pt idx="45888">
                  <c:v>45.888000000000034</c:v>
                </c:pt>
                <c:pt idx="45889">
                  <c:v>45.88900000000001</c:v>
                </c:pt>
                <c:pt idx="45890">
                  <c:v>45.890000000000043</c:v>
                </c:pt>
                <c:pt idx="45891">
                  <c:v>45.89100000000002</c:v>
                </c:pt>
                <c:pt idx="45892">
                  <c:v>45.891999999999996</c:v>
                </c:pt>
                <c:pt idx="45893">
                  <c:v>45.893000000000029</c:v>
                </c:pt>
                <c:pt idx="45894">
                  <c:v>45.894000000000005</c:v>
                </c:pt>
                <c:pt idx="45895">
                  <c:v>45.895000000000039</c:v>
                </c:pt>
                <c:pt idx="45896">
                  <c:v>45.896000000000015</c:v>
                </c:pt>
                <c:pt idx="45897">
                  <c:v>45.896999999999991</c:v>
                </c:pt>
                <c:pt idx="45898">
                  <c:v>45.898000000000025</c:v>
                </c:pt>
                <c:pt idx="45899">
                  <c:v>45.899000000000001</c:v>
                </c:pt>
                <c:pt idx="45900">
                  <c:v>45.900000000000034</c:v>
                </c:pt>
                <c:pt idx="45901">
                  <c:v>45.90100000000001</c:v>
                </c:pt>
                <c:pt idx="45902">
                  <c:v>45.902000000000044</c:v>
                </c:pt>
                <c:pt idx="45903">
                  <c:v>45.90300000000002</c:v>
                </c:pt>
                <c:pt idx="45904">
                  <c:v>45.903999999999996</c:v>
                </c:pt>
                <c:pt idx="45905">
                  <c:v>45.90500000000003</c:v>
                </c:pt>
                <c:pt idx="45906">
                  <c:v>45.906000000000006</c:v>
                </c:pt>
                <c:pt idx="45907">
                  <c:v>45.907000000000039</c:v>
                </c:pt>
                <c:pt idx="45908">
                  <c:v>45.908000000000015</c:v>
                </c:pt>
                <c:pt idx="45909">
                  <c:v>45.908999999999992</c:v>
                </c:pt>
                <c:pt idx="45910">
                  <c:v>45.910000000000025</c:v>
                </c:pt>
                <c:pt idx="45911">
                  <c:v>45.911000000000001</c:v>
                </c:pt>
                <c:pt idx="45912">
                  <c:v>45.912000000000035</c:v>
                </c:pt>
                <c:pt idx="45913">
                  <c:v>45.913000000000011</c:v>
                </c:pt>
                <c:pt idx="45914">
                  <c:v>45.914000000000044</c:v>
                </c:pt>
                <c:pt idx="45915">
                  <c:v>45.91500000000002</c:v>
                </c:pt>
                <c:pt idx="45916">
                  <c:v>45.915999999999997</c:v>
                </c:pt>
                <c:pt idx="45917">
                  <c:v>45.91700000000003</c:v>
                </c:pt>
                <c:pt idx="45918">
                  <c:v>45.918000000000006</c:v>
                </c:pt>
                <c:pt idx="45919">
                  <c:v>45.91900000000004</c:v>
                </c:pt>
                <c:pt idx="45920">
                  <c:v>45.920000000000016</c:v>
                </c:pt>
                <c:pt idx="45921">
                  <c:v>45.920999999999992</c:v>
                </c:pt>
                <c:pt idx="45922">
                  <c:v>45.922000000000025</c:v>
                </c:pt>
                <c:pt idx="45923">
                  <c:v>45.923000000000002</c:v>
                </c:pt>
                <c:pt idx="45924">
                  <c:v>45.924000000000035</c:v>
                </c:pt>
                <c:pt idx="45925">
                  <c:v>45.925000000000011</c:v>
                </c:pt>
                <c:pt idx="45926">
                  <c:v>45.926000000000045</c:v>
                </c:pt>
                <c:pt idx="45927">
                  <c:v>45.927000000000021</c:v>
                </c:pt>
                <c:pt idx="45928">
                  <c:v>45.927999999999997</c:v>
                </c:pt>
                <c:pt idx="45929">
                  <c:v>45.92900000000003</c:v>
                </c:pt>
                <c:pt idx="45930">
                  <c:v>45.930000000000007</c:v>
                </c:pt>
                <c:pt idx="45931">
                  <c:v>45.93100000000004</c:v>
                </c:pt>
                <c:pt idx="45932">
                  <c:v>45.932000000000016</c:v>
                </c:pt>
                <c:pt idx="45933">
                  <c:v>45.932999999999993</c:v>
                </c:pt>
                <c:pt idx="45934">
                  <c:v>45.934000000000026</c:v>
                </c:pt>
                <c:pt idx="45935">
                  <c:v>45.935000000000002</c:v>
                </c:pt>
                <c:pt idx="45936">
                  <c:v>45.936000000000035</c:v>
                </c:pt>
                <c:pt idx="45937">
                  <c:v>45.937000000000012</c:v>
                </c:pt>
                <c:pt idx="45938">
                  <c:v>45.938000000000045</c:v>
                </c:pt>
                <c:pt idx="45939">
                  <c:v>45.939000000000021</c:v>
                </c:pt>
                <c:pt idx="45940">
                  <c:v>45.94</c:v>
                </c:pt>
                <c:pt idx="45941">
                  <c:v>45.941000000000031</c:v>
                </c:pt>
                <c:pt idx="45942">
                  <c:v>45.942000000000007</c:v>
                </c:pt>
                <c:pt idx="45943">
                  <c:v>45.94300000000004</c:v>
                </c:pt>
                <c:pt idx="45944">
                  <c:v>45.944000000000017</c:v>
                </c:pt>
                <c:pt idx="45945">
                  <c:v>45.944999999999993</c:v>
                </c:pt>
                <c:pt idx="45946">
                  <c:v>45.946000000000026</c:v>
                </c:pt>
                <c:pt idx="45947">
                  <c:v>45.947000000000003</c:v>
                </c:pt>
                <c:pt idx="45948">
                  <c:v>45.948000000000036</c:v>
                </c:pt>
                <c:pt idx="45949">
                  <c:v>45.949000000000012</c:v>
                </c:pt>
                <c:pt idx="45950">
                  <c:v>45.950000000000045</c:v>
                </c:pt>
                <c:pt idx="45951">
                  <c:v>45.951000000000022</c:v>
                </c:pt>
                <c:pt idx="45952">
                  <c:v>45.951999999999998</c:v>
                </c:pt>
                <c:pt idx="45953">
                  <c:v>45.953000000000031</c:v>
                </c:pt>
                <c:pt idx="45954">
                  <c:v>45.954000000000008</c:v>
                </c:pt>
                <c:pt idx="45955">
                  <c:v>45.955000000000041</c:v>
                </c:pt>
                <c:pt idx="45956">
                  <c:v>45.956000000000017</c:v>
                </c:pt>
                <c:pt idx="45957">
                  <c:v>45.956999999999994</c:v>
                </c:pt>
                <c:pt idx="45958">
                  <c:v>45.958000000000027</c:v>
                </c:pt>
                <c:pt idx="45959">
                  <c:v>45.959000000000003</c:v>
                </c:pt>
                <c:pt idx="45960">
                  <c:v>45.960000000000036</c:v>
                </c:pt>
                <c:pt idx="45961">
                  <c:v>45.961000000000013</c:v>
                </c:pt>
                <c:pt idx="45962">
                  <c:v>45.962000000000046</c:v>
                </c:pt>
                <c:pt idx="45963">
                  <c:v>45.963000000000022</c:v>
                </c:pt>
                <c:pt idx="45964">
                  <c:v>45.963999999999999</c:v>
                </c:pt>
                <c:pt idx="45965">
                  <c:v>45.965000000000032</c:v>
                </c:pt>
                <c:pt idx="45966">
                  <c:v>45.966000000000008</c:v>
                </c:pt>
                <c:pt idx="45967">
                  <c:v>45.967000000000041</c:v>
                </c:pt>
                <c:pt idx="45968">
                  <c:v>45.968000000000018</c:v>
                </c:pt>
                <c:pt idx="45969">
                  <c:v>45.968999999999994</c:v>
                </c:pt>
                <c:pt idx="45970">
                  <c:v>45.970000000000027</c:v>
                </c:pt>
                <c:pt idx="45971">
                  <c:v>45.971000000000004</c:v>
                </c:pt>
                <c:pt idx="45972">
                  <c:v>45.972000000000037</c:v>
                </c:pt>
                <c:pt idx="45973">
                  <c:v>45.973000000000013</c:v>
                </c:pt>
                <c:pt idx="45974">
                  <c:v>45.974000000000046</c:v>
                </c:pt>
                <c:pt idx="45975">
                  <c:v>45.975000000000023</c:v>
                </c:pt>
                <c:pt idx="45976">
                  <c:v>45.975999999999999</c:v>
                </c:pt>
                <c:pt idx="45977">
                  <c:v>45.977000000000032</c:v>
                </c:pt>
                <c:pt idx="45978">
                  <c:v>45.978000000000009</c:v>
                </c:pt>
                <c:pt idx="45979">
                  <c:v>45.979000000000042</c:v>
                </c:pt>
                <c:pt idx="45980">
                  <c:v>45.980000000000018</c:v>
                </c:pt>
                <c:pt idx="45981">
                  <c:v>45.980999999999995</c:v>
                </c:pt>
                <c:pt idx="45982">
                  <c:v>45.982000000000028</c:v>
                </c:pt>
                <c:pt idx="45983">
                  <c:v>45.983000000000004</c:v>
                </c:pt>
                <c:pt idx="45984">
                  <c:v>45.984000000000037</c:v>
                </c:pt>
                <c:pt idx="45985">
                  <c:v>45.985000000000014</c:v>
                </c:pt>
                <c:pt idx="45986">
                  <c:v>45.98599999999999</c:v>
                </c:pt>
                <c:pt idx="45987">
                  <c:v>45.987000000000023</c:v>
                </c:pt>
                <c:pt idx="45988">
                  <c:v>45.988</c:v>
                </c:pt>
                <c:pt idx="45989">
                  <c:v>45.989000000000033</c:v>
                </c:pt>
                <c:pt idx="45990">
                  <c:v>45.990000000000009</c:v>
                </c:pt>
                <c:pt idx="45991">
                  <c:v>45.991000000000042</c:v>
                </c:pt>
                <c:pt idx="45992">
                  <c:v>45.992000000000019</c:v>
                </c:pt>
                <c:pt idx="45993">
                  <c:v>45.992999999999995</c:v>
                </c:pt>
                <c:pt idx="45994">
                  <c:v>45.994000000000028</c:v>
                </c:pt>
                <c:pt idx="45995">
                  <c:v>45.995000000000005</c:v>
                </c:pt>
                <c:pt idx="45996">
                  <c:v>45.996000000000038</c:v>
                </c:pt>
                <c:pt idx="45997">
                  <c:v>45.997000000000014</c:v>
                </c:pt>
                <c:pt idx="45998">
                  <c:v>45.99799999999999</c:v>
                </c:pt>
                <c:pt idx="45999">
                  <c:v>45.999000000000024</c:v>
                </c:pt>
                <c:pt idx="46000">
                  <c:v>46</c:v>
                </c:pt>
                <c:pt idx="46001">
                  <c:v>46.001000000000033</c:v>
                </c:pt>
                <c:pt idx="46002">
                  <c:v>46.00200000000001</c:v>
                </c:pt>
                <c:pt idx="46003">
                  <c:v>46.003000000000043</c:v>
                </c:pt>
                <c:pt idx="46004">
                  <c:v>46.004000000000019</c:v>
                </c:pt>
                <c:pt idx="46005">
                  <c:v>46.004999999999995</c:v>
                </c:pt>
                <c:pt idx="46006">
                  <c:v>46.006000000000029</c:v>
                </c:pt>
                <c:pt idx="46007">
                  <c:v>46.007000000000005</c:v>
                </c:pt>
                <c:pt idx="46008">
                  <c:v>46.008000000000038</c:v>
                </c:pt>
                <c:pt idx="46009">
                  <c:v>46.009000000000015</c:v>
                </c:pt>
                <c:pt idx="46010">
                  <c:v>46.009999999999991</c:v>
                </c:pt>
                <c:pt idx="46011">
                  <c:v>46.011000000000024</c:v>
                </c:pt>
                <c:pt idx="46012">
                  <c:v>46.012</c:v>
                </c:pt>
                <c:pt idx="46013">
                  <c:v>46.013000000000034</c:v>
                </c:pt>
                <c:pt idx="46014">
                  <c:v>46.01400000000001</c:v>
                </c:pt>
                <c:pt idx="46015">
                  <c:v>46.015000000000043</c:v>
                </c:pt>
                <c:pt idx="46016">
                  <c:v>46.01600000000002</c:v>
                </c:pt>
                <c:pt idx="46017">
                  <c:v>46.016999999999996</c:v>
                </c:pt>
                <c:pt idx="46018">
                  <c:v>46.018000000000029</c:v>
                </c:pt>
                <c:pt idx="46019">
                  <c:v>46.019000000000005</c:v>
                </c:pt>
                <c:pt idx="46020">
                  <c:v>46.020000000000039</c:v>
                </c:pt>
                <c:pt idx="46021">
                  <c:v>46.021000000000015</c:v>
                </c:pt>
                <c:pt idx="46022">
                  <c:v>46.021999999999991</c:v>
                </c:pt>
                <c:pt idx="46023">
                  <c:v>46.023000000000025</c:v>
                </c:pt>
                <c:pt idx="46024">
                  <c:v>46.024000000000001</c:v>
                </c:pt>
                <c:pt idx="46025">
                  <c:v>46.025000000000034</c:v>
                </c:pt>
                <c:pt idx="46026">
                  <c:v>46.02600000000001</c:v>
                </c:pt>
                <c:pt idx="46027">
                  <c:v>46.027000000000044</c:v>
                </c:pt>
                <c:pt idx="46028">
                  <c:v>46.02800000000002</c:v>
                </c:pt>
                <c:pt idx="46029">
                  <c:v>46.028999999999996</c:v>
                </c:pt>
                <c:pt idx="46030">
                  <c:v>46.03000000000003</c:v>
                </c:pt>
                <c:pt idx="46031">
                  <c:v>46.031000000000006</c:v>
                </c:pt>
                <c:pt idx="46032">
                  <c:v>46.032000000000039</c:v>
                </c:pt>
                <c:pt idx="46033">
                  <c:v>46.033000000000015</c:v>
                </c:pt>
                <c:pt idx="46034">
                  <c:v>46.033999999999992</c:v>
                </c:pt>
                <c:pt idx="46035">
                  <c:v>46.035000000000025</c:v>
                </c:pt>
                <c:pt idx="46036">
                  <c:v>46.036000000000001</c:v>
                </c:pt>
                <c:pt idx="46037">
                  <c:v>46.037000000000035</c:v>
                </c:pt>
                <c:pt idx="46038">
                  <c:v>46.038000000000011</c:v>
                </c:pt>
                <c:pt idx="46039">
                  <c:v>46.039000000000044</c:v>
                </c:pt>
                <c:pt idx="46040">
                  <c:v>46.04000000000002</c:v>
                </c:pt>
                <c:pt idx="46041">
                  <c:v>46.040999999999997</c:v>
                </c:pt>
                <c:pt idx="46042">
                  <c:v>46.04200000000003</c:v>
                </c:pt>
                <c:pt idx="46043">
                  <c:v>46.043000000000006</c:v>
                </c:pt>
                <c:pt idx="46044">
                  <c:v>46.04400000000004</c:v>
                </c:pt>
                <c:pt idx="46045">
                  <c:v>46.045000000000016</c:v>
                </c:pt>
                <c:pt idx="46046">
                  <c:v>46.045999999999992</c:v>
                </c:pt>
                <c:pt idx="46047">
                  <c:v>46.047000000000025</c:v>
                </c:pt>
                <c:pt idx="46048">
                  <c:v>46.048000000000002</c:v>
                </c:pt>
                <c:pt idx="46049">
                  <c:v>46.049000000000035</c:v>
                </c:pt>
                <c:pt idx="46050">
                  <c:v>46.050000000000011</c:v>
                </c:pt>
                <c:pt idx="46051">
                  <c:v>46.051000000000045</c:v>
                </c:pt>
                <c:pt idx="46052">
                  <c:v>46.052000000000021</c:v>
                </c:pt>
                <c:pt idx="46053">
                  <c:v>46.052999999999997</c:v>
                </c:pt>
                <c:pt idx="46054">
                  <c:v>46.05400000000003</c:v>
                </c:pt>
                <c:pt idx="46055">
                  <c:v>46.055000000000007</c:v>
                </c:pt>
                <c:pt idx="46056">
                  <c:v>46.05600000000004</c:v>
                </c:pt>
                <c:pt idx="46057">
                  <c:v>46.057000000000016</c:v>
                </c:pt>
                <c:pt idx="46058">
                  <c:v>46.057999999999993</c:v>
                </c:pt>
                <c:pt idx="46059">
                  <c:v>46.059000000000026</c:v>
                </c:pt>
                <c:pt idx="46060">
                  <c:v>46.06</c:v>
                </c:pt>
                <c:pt idx="46061">
                  <c:v>46.061000000000035</c:v>
                </c:pt>
                <c:pt idx="46062">
                  <c:v>46.062000000000012</c:v>
                </c:pt>
                <c:pt idx="46063">
                  <c:v>46.063000000000045</c:v>
                </c:pt>
                <c:pt idx="46064">
                  <c:v>46.064000000000021</c:v>
                </c:pt>
                <c:pt idx="46065">
                  <c:v>46.064999999999998</c:v>
                </c:pt>
                <c:pt idx="46066">
                  <c:v>46.066000000000031</c:v>
                </c:pt>
                <c:pt idx="46067">
                  <c:v>46.067000000000007</c:v>
                </c:pt>
                <c:pt idx="46068">
                  <c:v>46.06800000000004</c:v>
                </c:pt>
                <c:pt idx="46069">
                  <c:v>46.069000000000017</c:v>
                </c:pt>
                <c:pt idx="46070">
                  <c:v>46.069999999999993</c:v>
                </c:pt>
                <c:pt idx="46071">
                  <c:v>46.071000000000026</c:v>
                </c:pt>
                <c:pt idx="46072">
                  <c:v>46.072000000000003</c:v>
                </c:pt>
                <c:pt idx="46073">
                  <c:v>46.073000000000036</c:v>
                </c:pt>
                <c:pt idx="46074">
                  <c:v>46.074000000000012</c:v>
                </c:pt>
                <c:pt idx="46075">
                  <c:v>46.075000000000045</c:v>
                </c:pt>
                <c:pt idx="46076">
                  <c:v>46.076000000000022</c:v>
                </c:pt>
                <c:pt idx="46077">
                  <c:v>46.076999999999998</c:v>
                </c:pt>
                <c:pt idx="46078">
                  <c:v>46.078000000000031</c:v>
                </c:pt>
                <c:pt idx="46079">
                  <c:v>46.079000000000008</c:v>
                </c:pt>
                <c:pt idx="46080">
                  <c:v>46.080000000000041</c:v>
                </c:pt>
                <c:pt idx="46081">
                  <c:v>46.081000000000017</c:v>
                </c:pt>
                <c:pt idx="46082">
                  <c:v>46.081999999999994</c:v>
                </c:pt>
                <c:pt idx="46083">
                  <c:v>46.083000000000027</c:v>
                </c:pt>
                <c:pt idx="46084">
                  <c:v>46.084000000000003</c:v>
                </c:pt>
                <c:pt idx="46085">
                  <c:v>46.085000000000036</c:v>
                </c:pt>
                <c:pt idx="46086">
                  <c:v>46.086000000000013</c:v>
                </c:pt>
                <c:pt idx="46087">
                  <c:v>46.087000000000046</c:v>
                </c:pt>
                <c:pt idx="46088">
                  <c:v>46.088000000000022</c:v>
                </c:pt>
                <c:pt idx="46089">
                  <c:v>46.088999999999999</c:v>
                </c:pt>
                <c:pt idx="46090">
                  <c:v>46.090000000000032</c:v>
                </c:pt>
                <c:pt idx="46091">
                  <c:v>46.091000000000008</c:v>
                </c:pt>
                <c:pt idx="46092">
                  <c:v>46.092000000000041</c:v>
                </c:pt>
                <c:pt idx="46093">
                  <c:v>46.093000000000018</c:v>
                </c:pt>
                <c:pt idx="46094">
                  <c:v>46.093999999999994</c:v>
                </c:pt>
                <c:pt idx="46095">
                  <c:v>46.095000000000027</c:v>
                </c:pt>
                <c:pt idx="46096">
                  <c:v>46.096000000000004</c:v>
                </c:pt>
                <c:pt idx="46097">
                  <c:v>46.097000000000037</c:v>
                </c:pt>
                <c:pt idx="46098">
                  <c:v>46.098000000000013</c:v>
                </c:pt>
                <c:pt idx="46099">
                  <c:v>46.099000000000046</c:v>
                </c:pt>
                <c:pt idx="46100">
                  <c:v>46.100000000000023</c:v>
                </c:pt>
                <c:pt idx="46101">
                  <c:v>46.100999999999999</c:v>
                </c:pt>
                <c:pt idx="46102">
                  <c:v>46.102000000000032</c:v>
                </c:pt>
                <c:pt idx="46103">
                  <c:v>46.103000000000009</c:v>
                </c:pt>
                <c:pt idx="46104">
                  <c:v>46.104000000000042</c:v>
                </c:pt>
                <c:pt idx="46105">
                  <c:v>46.105000000000018</c:v>
                </c:pt>
                <c:pt idx="46106">
                  <c:v>46.105999999999995</c:v>
                </c:pt>
                <c:pt idx="46107">
                  <c:v>46.107000000000028</c:v>
                </c:pt>
                <c:pt idx="46108">
                  <c:v>46.108000000000004</c:v>
                </c:pt>
                <c:pt idx="46109">
                  <c:v>46.109000000000037</c:v>
                </c:pt>
                <c:pt idx="46110">
                  <c:v>46.110000000000014</c:v>
                </c:pt>
                <c:pt idx="46111">
                  <c:v>46.11099999999999</c:v>
                </c:pt>
                <c:pt idx="46112">
                  <c:v>46.112000000000023</c:v>
                </c:pt>
                <c:pt idx="46113">
                  <c:v>46.113</c:v>
                </c:pt>
                <c:pt idx="46114">
                  <c:v>46.114000000000033</c:v>
                </c:pt>
                <c:pt idx="46115">
                  <c:v>46.115000000000009</c:v>
                </c:pt>
                <c:pt idx="46116">
                  <c:v>46.116000000000042</c:v>
                </c:pt>
                <c:pt idx="46117">
                  <c:v>46.117000000000019</c:v>
                </c:pt>
                <c:pt idx="46118">
                  <c:v>46.117999999999995</c:v>
                </c:pt>
                <c:pt idx="46119">
                  <c:v>46.119000000000028</c:v>
                </c:pt>
                <c:pt idx="46120">
                  <c:v>46.120000000000005</c:v>
                </c:pt>
                <c:pt idx="46121">
                  <c:v>46.121000000000038</c:v>
                </c:pt>
                <c:pt idx="46122">
                  <c:v>46.122000000000014</c:v>
                </c:pt>
                <c:pt idx="46123">
                  <c:v>46.12299999999999</c:v>
                </c:pt>
                <c:pt idx="46124">
                  <c:v>46.124000000000024</c:v>
                </c:pt>
                <c:pt idx="46125">
                  <c:v>46.125</c:v>
                </c:pt>
                <c:pt idx="46126">
                  <c:v>46.126000000000033</c:v>
                </c:pt>
                <c:pt idx="46127">
                  <c:v>46.12700000000001</c:v>
                </c:pt>
                <c:pt idx="46128">
                  <c:v>46.128000000000043</c:v>
                </c:pt>
                <c:pt idx="46129">
                  <c:v>46.129000000000019</c:v>
                </c:pt>
                <c:pt idx="46130">
                  <c:v>46.129999999999995</c:v>
                </c:pt>
                <c:pt idx="46131">
                  <c:v>46.131000000000029</c:v>
                </c:pt>
                <c:pt idx="46132">
                  <c:v>46.132000000000005</c:v>
                </c:pt>
                <c:pt idx="46133">
                  <c:v>46.133000000000038</c:v>
                </c:pt>
                <c:pt idx="46134">
                  <c:v>46.134000000000015</c:v>
                </c:pt>
                <c:pt idx="46135">
                  <c:v>46.134999999999991</c:v>
                </c:pt>
                <c:pt idx="46136">
                  <c:v>46.136000000000024</c:v>
                </c:pt>
                <c:pt idx="46137">
                  <c:v>46.137</c:v>
                </c:pt>
                <c:pt idx="46138">
                  <c:v>46.138000000000034</c:v>
                </c:pt>
                <c:pt idx="46139">
                  <c:v>46.13900000000001</c:v>
                </c:pt>
                <c:pt idx="46140">
                  <c:v>46.140000000000043</c:v>
                </c:pt>
                <c:pt idx="46141">
                  <c:v>46.14100000000002</c:v>
                </c:pt>
                <c:pt idx="46142">
                  <c:v>46.141999999999996</c:v>
                </c:pt>
                <c:pt idx="46143">
                  <c:v>46.143000000000029</c:v>
                </c:pt>
                <c:pt idx="46144">
                  <c:v>46.144000000000005</c:v>
                </c:pt>
                <c:pt idx="46145">
                  <c:v>46.145000000000039</c:v>
                </c:pt>
                <c:pt idx="46146">
                  <c:v>46.146000000000015</c:v>
                </c:pt>
                <c:pt idx="46147">
                  <c:v>46.146999999999991</c:v>
                </c:pt>
                <c:pt idx="46148">
                  <c:v>46.148000000000025</c:v>
                </c:pt>
                <c:pt idx="46149">
                  <c:v>46.149000000000001</c:v>
                </c:pt>
                <c:pt idx="46150">
                  <c:v>46.150000000000034</c:v>
                </c:pt>
                <c:pt idx="46151">
                  <c:v>46.15100000000001</c:v>
                </c:pt>
                <c:pt idx="46152">
                  <c:v>46.152000000000044</c:v>
                </c:pt>
                <c:pt idx="46153">
                  <c:v>46.15300000000002</c:v>
                </c:pt>
                <c:pt idx="46154">
                  <c:v>46.153999999999996</c:v>
                </c:pt>
                <c:pt idx="46155">
                  <c:v>46.15500000000003</c:v>
                </c:pt>
                <c:pt idx="46156">
                  <c:v>46.156000000000006</c:v>
                </c:pt>
                <c:pt idx="46157">
                  <c:v>46.157000000000039</c:v>
                </c:pt>
                <c:pt idx="46158">
                  <c:v>46.158000000000015</c:v>
                </c:pt>
                <c:pt idx="46159">
                  <c:v>46.158999999999992</c:v>
                </c:pt>
                <c:pt idx="46160">
                  <c:v>46.160000000000025</c:v>
                </c:pt>
                <c:pt idx="46161">
                  <c:v>46.161000000000001</c:v>
                </c:pt>
                <c:pt idx="46162">
                  <c:v>46.162000000000035</c:v>
                </c:pt>
                <c:pt idx="46163">
                  <c:v>46.163000000000011</c:v>
                </c:pt>
                <c:pt idx="46164">
                  <c:v>46.164000000000044</c:v>
                </c:pt>
                <c:pt idx="46165">
                  <c:v>46.16500000000002</c:v>
                </c:pt>
                <c:pt idx="46166">
                  <c:v>46.165999999999997</c:v>
                </c:pt>
                <c:pt idx="46167">
                  <c:v>46.16700000000003</c:v>
                </c:pt>
                <c:pt idx="46168">
                  <c:v>46.168000000000006</c:v>
                </c:pt>
                <c:pt idx="46169">
                  <c:v>46.16900000000004</c:v>
                </c:pt>
                <c:pt idx="46170">
                  <c:v>46.170000000000016</c:v>
                </c:pt>
                <c:pt idx="46171">
                  <c:v>46.170999999999992</c:v>
                </c:pt>
                <c:pt idx="46172">
                  <c:v>46.172000000000025</c:v>
                </c:pt>
                <c:pt idx="46173">
                  <c:v>46.173000000000002</c:v>
                </c:pt>
                <c:pt idx="46174">
                  <c:v>46.174000000000035</c:v>
                </c:pt>
                <c:pt idx="46175">
                  <c:v>46.175000000000011</c:v>
                </c:pt>
                <c:pt idx="46176">
                  <c:v>46.176000000000045</c:v>
                </c:pt>
                <c:pt idx="46177">
                  <c:v>46.177000000000021</c:v>
                </c:pt>
                <c:pt idx="46178">
                  <c:v>46.177999999999997</c:v>
                </c:pt>
                <c:pt idx="46179">
                  <c:v>46.17900000000003</c:v>
                </c:pt>
                <c:pt idx="46180">
                  <c:v>46.180000000000007</c:v>
                </c:pt>
                <c:pt idx="46181">
                  <c:v>46.18100000000004</c:v>
                </c:pt>
                <c:pt idx="46182">
                  <c:v>46.182000000000016</c:v>
                </c:pt>
                <c:pt idx="46183">
                  <c:v>46.182999999999993</c:v>
                </c:pt>
                <c:pt idx="46184">
                  <c:v>46.184000000000026</c:v>
                </c:pt>
                <c:pt idx="46185">
                  <c:v>46.185000000000002</c:v>
                </c:pt>
                <c:pt idx="46186">
                  <c:v>46.186000000000035</c:v>
                </c:pt>
                <c:pt idx="46187">
                  <c:v>46.187000000000012</c:v>
                </c:pt>
                <c:pt idx="46188">
                  <c:v>46.188000000000045</c:v>
                </c:pt>
                <c:pt idx="46189">
                  <c:v>46.189000000000021</c:v>
                </c:pt>
                <c:pt idx="46190">
                  <c:v>46.19</c:v>
                </c:pt>
                <c:pt idx="46191">
                  <c:v>46.191000000000031</c:v>
                </c:pt>
                <c:pt idx="46192">
                  <c:v>46.192000000000007</c:v>
                </c:pt>
                <c:pt idx="46193">
                  <c:v>46.19300000000004</c:v>
                </c:pt>
                <c:pt idx="46194">
                  <c:v>46.194000000000017</c:v>
                </c:pt>
                <c:pt idx="46195">
                  <c:v>46.194999999999993</c:v>
                </c:pt>
                <c:pt idx="46196">
                  <c:v>46.196000000000026</c:v>
                </c:pt>
                <c:pt idx="46197">
                  <c:v>46.197000000000003</c:v>
                </c:pt>
                <c:pt idx="46198">
                  <c:v>46.198000000000036</c:v>
                </c:pt>
                <c:pt idx="46199">
                  <c:v>46.199000000000012</c:v>
                </c:pt>
                <c:pt idx="46200">
                  <c:v>46.200000000000045</c:v>
                </c:pt>
                <c:pt idx="46201">
                  <c:v>46.201000000000022</c:v>
                </c:pt>
                <c:pt idx="46202">
                  <c:v>46.201999999999998</c:v>
                </c:pt>
                <c:pt idx="46203">
                  <c:v>46.203000000000031</c:v>
                </c:pt>
                <c:pt idx="46204">
                  <c:v>46.204000000000008</c:v>
                </c:pt>
                <c:pt idx="46205">
                  <c:v>46.205000000000041</c:v>
                </c:pt>
                <c:pt idx="46206">
                  <c:v>46.206000000000017</c:v>
                </c:pt>
                <c:pt idx="46207">
                  <c:v>46.206999999999994</c:v>
                </c:pt>
                <c:pt idx="46208">
                  <c:v>46.208000000000027</c:v>
                </c:pt>
                <c:pt idx="46209">
                  <c:v>46.209000000000003</c:v>
                </c:pt>
                <c:pt idx="46210">
                  <c:v>46.210000000000036</c:v>
                </c:pt>
                <c:pt idx="46211">
                  <c:v>46.211000000000013</c:v>
                </c:pt>
                <c:pt idx="46212">
                  <c:v>46.212000000000046</c:v>
                </c:pt>
                <c:pt idx="46213">
                  <c:v>46.213000000000022</c:v>
                </c:pt>
                <c:pt idx="46214">
                  <c:v>46.213999999999999</c:v>
                </c:pt>
                <c:pt idx="46215">
                  <c:v>46.215000000000032</c:v>
                </c:pt>
                <c:pt idx="46216">
                  <c:v>46.216000000000008</c:v>
                </c:pt>
                <c:pt idx="46217">
                  <c:v>46.217000000000041</c:v>
                </c:pt>
                <c:pt idx="46218">
                  <c:v>46.218000000000018</c:v>
                </c:pt>
                <c:pt idx="46219">
                  <c:v>46.218999999999994</c:v>
                </c:pt>
                <c:pt idx="46220">
                  <c:v>46.220000000000027</c:v>
                </c:pt>
                <c:pt idx="46221">
                  <c:v>46.221000000000004</c:v>
                </c:pt>
                <c:pt idx="46222">
                  <c:v>46.222000000000037</c:v>
                </c:pt>
                <c:pt idx="46223">
                  <c:v>46.223000000000013</c:v>
                </c:pt>
                <c:pt idx="46224">
                  <c:v>46.224000000000046</c:v>
                </c:pt>
                <c:pt idx="46225">
                  <c:v>46.225000000000023</c:v>
                </c:pt>
                <c:pt idx="46226">
                  <c:v>46.225999999999999</c:v>
                </c:pt>
                <c:pt idx="46227">
                  <c:v>46.227000000000032</c:v>
                </c:pt>
                <c:pt idx="46228">
                  <c:v>46.228000000000009</c:v>
                </c:pt>
                <c:pt idx="46229">
                  <c:v>46.229000000000042</c:v>
                </c:pt>
                <c:pt idx="46230">
                  <c:v>46.230000000000018</c:v>
                </c:pt>
                <c:pt idx="46231">
                  <c:v>46.230999999999995</c:v>
                </c:pt>
                <c:pt idx="46232">
                  <c:v>46.232000000000028</c:v>
                </c:pt>
                <c:pt idx="46233">
                  <c:v>46.233000000000004</c:v>
                </c:pt>
                <c:pt idx="46234">
                  <c:v>46.234000000000037</c:v>
                </c:pt>
                <c:pt idx="46235">
                  <c:v>46.235000000000014</c:v>
                </c:pt>
                <c:pt idx="46236">
                  <c:v>46.23599999999999</c:v>
                </c:pt>
                <c:pt idx="46237">
                  <c:v>46.237000000000023</c:v>
                </c:pt>
                <c:pt idx="46238">
                  <c:v>46.238</c:v>
                </c:pt>
                <c:pt idx="46239">
                  <c:v>46.239000000000033</c:v>
                </c:pt>
                <c:pt idx="46240">
                  <c:v>46.240000000000009</c:v>
                </c:pt>
                <c:pt idx="46241">
                  <c:v>46.241000000000042</c:v>
                </c:pt>
                <c:pt idx="46242">
                  <c:v>46.242000000000019</c:v>
                </c:pt>
                <c:pt idx="46243">
                  <c:v>46.242999999999995</c:v>
                </c:pt>
                <c:pt idx="46244">
                  <c:v>46.244000000000028</c:v>
                </c:pt>
                <c:pt idx="46245">
                  <c:v>46.245000000000005</c:v>
                </c:pt>
                <c:pt idx="46246">
                  <c:v>46.246000000000038</c:v>
                </c:pt>
                <c:pt idx="46247">
                  <c:v>46.247000000000014</c:v>
                </c:pt>
                <c:pt idx="46248">
                  <c:v>46.24799999999999</c:v>
                </c:pt>
                <c:pt idx="46249">
                  <c:v>46.249000000000024</c:v>
                </c:pt>
                <c:pt idx="46250">
                  <c:v>46.25</c:v>
                </c:pt>
                <c:pt idx="46251">
                  <c:v>46.251000000000033</c:v>
                </c:pt>
                <c:pt idx="46252">
                  <c:v>46.25200000000001</c:v>
                </c:pt>
                <c:pt idx="46253">
                  <c:v>46.253000000000043</c:v>
                </c:pt>
                <c:pt idx="46254">
                  <c:v>46.254000000000019</c:v>
                </c:pt>
                <c:pt idx="46255">
                  <c:v>46.254999999999995</c:v>
                </c:pt>
                <c:pt idx="46256">
                  <c:v>46.256000000000029</c:v>
                </c:pt>
                <c:pt idx="46257">
                  <c:v>46.257000000000005</c:v>
                </c:pt>
                <c:pt idx="46258">
                  <c:v>46.258000000000038</c:v>
                </c:pt>
                <c:pt idx="46259">
                  <c:v>46.259000000000015</c:v>
                </c:pt>
                <c:pt idx="46260">
                  <c:v>46.259999999999991</c:v>
                </c:pt>
                <c:pt idx="46261">
                  <c:v>46.261000000000024</c:v>
                </c:pt>
                <c:pt idx="46262">
                  <c:v>46.262</c:v>
                </c:pt>
                <c:pt idx="46263">
                  <c:v>46.263000000000034</c:v>
                </c:pt>
                <c:pt idx="46264">
                  <c:v>46.26400000000001</c:v>
                </c:pt>
                <c:pt idx="46265">
                  <c:v>46.265000000000043</c:v>
                </c:pt>
                <c:pt idx="46266">
                  <c:v>46.26600000000002</c:v>
                </c:pt>
                <c:pt idx="46267">
                  <c:v>46.266999999999996</c:v>
                </c:pt>
                <c:pt idx="46268">
                  <c:v>46.268000000000029</c:v>
                </c:pt>
                <c:pt idx="46269">
                  <c:v>46.269000000000005</c:v>
                </c:pt>
                <c:pt idx="46270">
                  <c:v>46.270000000000039</c:v>
                </c:pt>
                <c:pt idx="46271">
                  <c:v>46.271000000000015</c:v>
                </c:pt>
                <c:pt idx="46272">
                  <c:v>46.271999999999991</c:v>
                </c:pt>
                <c:pt idx="46273">
                  <c:v>46.273000000000025</c:v>
                </c:pt>
                <c:pt idx="46274">
                  <c:v>46.274000000000001</c:v>
                </c:pt>
                <c:pt idx="46275">
                  <c:v>46.275000000000034</c:v>
                </c:pt>
                <c:pt idx="46276">
                  <c:v>46.27600000000001</c:v>
                </c:pt>
                <c:pt idx="46277">
                  <c:v>46.277000000000044</c:v>
                </c:pt>
                <c:pt idx="46278">
                  <c:v>46.27800000000002</c:v>
                </c:pt>
                <c:pt idx="46279">
                  <c:v>46.278999999999996</c:v>
                </c:pt>
                <c:pt idx="46280">
                  <c:v>46.28000000000003</c:v>
                </c:pt>
                <c:pt idx="46281">
                  <c:v>46.281000000000006</c:v>
                </c:pt>
                <c:pt idx="46282">
                  <c:v>46.282000000000039</c:v>
                </c:pt>
                <c:pt idx="46283">
                  <c:v>46.283000000000015</c:v>
                </c:pt>
                <c:pt idx="46284">
                  <c:v>46.283999999999992</c:v>
                </c:pt>
                <c:pt idx="46285">
                  <c:v>46.285000000000025</c:v>
                </c:pt>
                <c:pt idx="46286">
                  <c:v>46.286000000000001</c:v>
                </c:pt>
                <c:pt idx="46287">
                  <c:v>46.287000000000035</c:v>
                </c:pt>
                <c:pt idx="46288">
                  <c:v>46.288000000000011</c:v>
                </c:pt>
                <c:pt idx="46289">
                  <c:v>46.289000000000044</c:v>
                </c:pt>
                <c:pt idx="46290">
                  <c:v>46.29000000000002</c:v>
                </c:pt>
                <c:pt idx="46291">
                  <c:v>46.290999999999997</c:v>
                </c:pt>
                <c:pt idx="46292">
                  <c:v>46.29200000000003</c:v>
                </c:pt>
                <c:pt idx="46293">
                  <c:v>46.293000000000006</c:v>
                </c:pt>
                <c:pt idx="46294">
                  <c:v>46.29400000000004</c:v>
                </c:pt>
                <c:pt idx="46295">
                  <c:v>46.295000000000016</c:v>
                </c:pt>
                <c:pt idx="46296">
                  <c:v>46.295999999999992</c:v>
                </c:pt>
                <c:pt idx="46297">
                  <c:v>46.297000000000025</c:v>
                </c:pt>
                <c:pt idx="46298">
                  <c:v>46.298000000000002</c:v>
                </c:pt>
                <c:pt idx="46299">
                  <c:v>46.299000000000035</c:v>
                </c:pt>
                <c:pt idx="46300">
                  <c:v>46.300000000000011</c:v>
                </c:pt>
                <c:pt idx="46301">
                  <c:v>46.301000000000045</c:v>
                </c:pt>
                <c:pt idx="46302">
                  <c:v>46.302000000000021</c:v>
                </c:pt>
                <c:pt idx="46303">
                  <c:v>46.302999999999997</c:v>
                </c:pt>
                <c:pt idx="46304">
                  <c:v>46.30400000000003</c:v>
                </c:pt>
                <c:pt idx="46305">
                  <c:v>46.305000000000007</c:v>
                </c:pt>
                <c:pt idx="46306">
                  <c:v>46.30600000000004</c:v>
                </c:pt>
                <c:pt idx="46307">
                  <c:v>46.307000000000016</c:v>
                </c:pt>
                <c:pt idx="46308">
                  <c:v>46.307999999999993</c:v>
                </c:pt>
                <c:pt idx="46309">
                  <c:v>46.309000000000026</c:v>
                </c:pt>
                <c:pt idx="46310">
                  <c:v>46.31</c:v>
                </c:pt>
                <c:pt idx="46311">
                  <c:v>46.311000000000035</c:v>
                </c:pt>
                <c:pt idx="46312">
                  <c:v>46.312000000000012</c:v>
                </c:pt>
                <c:pt idx="46313">
                  <c:v>46.313000000000045</c:v>
                </c:pt>
                <c:pt idx="46314">
                  <c:v>46.314000000000021</c:v>
                </c:pt>
                <c:pt idx="46315">
                  <c:v>46.314999999999998</c:v>
                </c:pt>
                <c:pt idx="46316">
                  <c:v>46.316000000000031</c:v>
                </c:pt>
                <c:pt idx="46317">
                  <c:v>46.317000000000007</c:v>
                </c:pt>
                <c:pt idx="46318">
                  <c:v>46.31800000000004</c:v>
                </c:pt>
                <c:pt idx="46319">
                  <c:v>46.319000000000017</c:v>
                </c:pt>
                <c:pt idx="46320">
                  <c:v>46.319999999999993</c:v>
                </c:pt>
                <c:pt idx="46321">
                  <c:v>46.321000000000026</c:v>
                </c:pt>
                <c:pt idx="46322">
                  <c:v>46.322000000000003</c:v>
                </c:pt>
                <c:pt idx="46323">
                  <c:v>46.323000000000036</c:v>
                </c:pt>
                <c:pt idx="46324">
                  <c:v>46.324000000000012</c:v>
                </c:pt>
                <c:pt idx="46325">
                  <c:v>46.325000000000045</c:v>
                </c:pt>
                <c:pt idx="46326">
                  <c:v>46.326000000000022</c:v>
                </c:pt>
                <c:pt idx="46327">
                  <c:v>46.326999999999998</c:v>
                </c:pt>
                <c:pt idx="46328">
                  <c:v>46.328000000000031</c:v>
                </c:pt>
                <c:pt idx="46329">
                  <c:v>46.329000000000008</c:v>
                </c:pt>
                <c:pt idx="46330">
                  <c:v>46.330000000000041</c:v>
                </c:pt>
                <c:pt idx="46331">
                  <c:v>46.331000000000017</c:v>
                </c:pt>
                <c:pt idx="46332">
                  <c:v>46.331999999999994</c:v>
                </c:pt>
                <c:pt idx="46333">
                  <c:v>46.333000000000027</c:v>
                </c:pt>
                <c:pt idx="46334">
                  <c:v>46.334000000000003</c:v>
                </c:pt>
                <c:pt idx="46335">
                  <c:v>46.335000000000036</c:v>
                </c:pt>
                <c:pt idx="46336">
                  <c:v>46.336000000000013</c:v>
                </c:pt>
                <c:pt idx="46337">
                  <c:v>46.337000000000046</c:v>
                </c:pt>
                <c:pt idx="46338">
                  <c:v>46.338000000000022</c:v>
                </c:pt>
                <c:pt idx="46339">
                  <c:v>46.338999999999999</c:v>
                </c:pt>
                <c:pt idx="46340">
                  <c:v>46.340000000000032</c:v>
                </c:pt>
                <c:pt idx="46341">
                  <c:v>46.341000000000008</c:v>
                </c:pt>
                <c:pt idx="46342">
                  <c:v>46.342000000000041</c:v>
                </c:pt>
                <c:pt idx="46343">
                  <c:v>46.343000000000018</c:v>
                </c:pt>
                <c:pt idx="46344">
                  <c:v>46.343999999999994</c:v>
                </c:pt>
                <c:pt idx="46345">
                  <c:v>46.345000000000027</c:v>
                </c:pt>
                <c:pt idx="46346">
                  <c:v>46.346000000000004</c:v>
                </c:pt>
                <c:pt idx="46347">
                  <c:v>46.347000000000037</c:v>
                </c:pt>
                <c:pt idx="46348">
                  <c:v>46.348000000000013</c:v>
                </c:pt>
                <c:pt idx="46349">
                  <c:v>46.349000000000046</c:v>
                </c:pt>
                <c:pt idx="46350">
                  <c:v>46.350000000000023</c:v>
                </c:pt>
                <c:pt idx="46351">
                  <c:v>46.350999999999999</c:v>
                </c:pt>
                <c:pt idx="46352">
                  <c:v>46.352000000000032</c:v>
                </c:pt>
                <c:pt idx="46353">
                  <c:v>46.353000000000009</c:v>
                </c:pt>
                <c:pt idx="46354">
                  <c:v>46.354000000000042</c:v>
                </c:pt>
                <c:pt idx="46355">
                  <c:v>46.355000000000018</c:v>
                </c:pt>
                <c:pt idx="46356">
                  <c:v>46.355999999999995</c:v>
                </c:pt>
                <c:pt idx="46357">
                  <c:v>46.357000000000028</c:v>
                </c:pt>
                <c:pt idx="46358">
                  <c:v>46.358000000000004</c:v>
                </c:pt>
                <c:pt idx="46359">
                  <c:v>46.359000000000037</c:v>
                </c:pt>
                <c:pt idx="46360">
                  <c:v>46.360000000000014</c:v>
                </c:pt>
                <c:pt idx="46361">
                  <c:v>46.36099999999999</c:v>
                </c:pt>
                <c:pt idx="46362">
                  <c:v>46.362000000000023</c:v>
                </c:pt>
                <c:pt idx="46363">
                  <c:v>46.363</c:v>
                </c:pt>
                <c:pt idx="46364">
                  <c:v>46.364000000000033</c:v>
                </c:pt>
                <c:pt idx="46365">
                  <c:v>46.365000000000009</c:v>
                </c:pt>
                <c:pt idx="46366">
                  <c:v>46.366000000000042</c:v>
                </c:pt>
                <c:pt idx="46367">
                  <c:v>46.367000000000019</c:v>
                </c:pt>
                <c:pt idx="46368">
                  <c:v>46.367999999999995</c:v>
                </c:pt>
                <c:pt idx="46369">
                  <c:v>46.369000000000028</c:v>
                </c:pt>
                <c:pt idx="46370">
                  <c:v>46.370000000000005</c:v>
                </c:pt>
                <c:pt idx="46371">
                  <c:v>46.371000000000038</c:v>
                </c:pt>
                <c:pt idx="46372">
                  <c:v>46.372000000000014</c:v>
                </c:pt>
                <c:pt idx="46373">
                  <c:v>46.37299999999999</c:v>
                </c:pt>
                <c:pt idx="46374">
                  <c:v>46.374000000000024</c:v>
                </c:pt>
                <c:pt idx="46375">
                  <c:v>46.375</c:v>
                </c:pt>
                <c:pt idx="46376">
                  <c:v>46.376000000000033</c:v>
                </c:pt>
                <c:pt idx="46377">
                  <c:v>46.37700000000001</c:v>
                </c:pt>
                <c:pt idx="46378">
                  <c:v>46.378000000000043</c:v>
                </c:pt>
                <c:pt idx="46379">
                  <c:v>46.379000000000019</c:v>
                </c:pt>
                <c:pt idx="46380">
                  <c:v>46.379999999999995</c:v>
                </c:pt>
                <c:pt idx="46381">
                  <c:v>46.381000000000029</c:v>
                </c:pt>
                <c:pt idx="46382">
                  <c:v>46.382000000000005</c:v>
                </c:pt>
                <c:pt idx="46383">
                  <c:v>46.383000000000038</c:v>
                </c:pt>
                <c:pt idx="46384">
                  <c:v>46.384000000000015</c:v>
                </c:pt>
                <c:pt idx="46385">
                  <c:v>46.384999999999991</c:v>
                </c:pt>
                <c:pt idx="46386">
                  <c:v>46.386000000000024</c:v>
                </c:pt>
                <c:pt idx="46387">
                  <c:v>46.387</c:v>
                </c:pt>
                <c:pt idx="46388">
                  <c:v>46.388000000000034</c:v>
                </c:pt>
                <c:pt idx="46389">
                  <c:v>46.38900000000001</c:v>
                </c:pt>
                <c:pt idx="46390">
                  <c:v>46.390000000000043</c:v>
                </c:pt>
                <c:pt idx="46391">
                  <c:v>46.39100000000002</c:v>
                </c:pt>
                <c:pt idx="46392">
                  <c:v>46.391999999999996</c:v>
                </c:pt>
                <c:pt idx="46393">
                  <c:v>46.393000000000029</c:v>
                </c:pt>
                <c:pt idx="46394">
                  <c:v>46.394000000000005</c:v>
                </c:pt>
                <c:pt idx="46395">
                  <c:v>46.395000000000039</c:v>
                </c:pt>
                <c:pt idx="46396">
                  <c:v>46.396000000000015</c:v>
                </c:pt>
                <c:pt idx="46397">
                  <c:v>46.396999999999991</c:v>
                </c:pt>
                <c:pt idx="46398">
                  <c:v>46.398000000000025</c:v>
                </c:pt>
                <c:pt idx="46399">
                  <c:v>46.399000000000001</c:v>
                </c:pt>
                <c:pt idx="46400">
                  <c:v>46.400000000000034</c:v>
                </c:pt>
                <c:pt idx="46401">
                  <c:v>46.40100000000001</c:v>
                </c:pt>
                <c:pt idx="46402">
                  <c:v>46.402000000000044</c:v>
                </c:pt>
                <c:pt idx="46403">
                  <c:v>46.40300000000002</c:v>
                </c:pt>
                <c:pt idx="46404">
                  <c:v>46.403999999999996</c:v>
                </c:pt>
                <c:pt idx="46405">
                  <c:v>46.40500000000003</c:v>
                </c:pt>
                <c:pt idx="46406">
                  <c:v>46.406000000000006</c:v>
                </c:pt>
                <c:pt idx="46407">
                  <c:v>46.407000000000039</c:v>
                </c:pt>
                <c:pt idx="46408">
                  <c:v>46.408000000000015</c:v>
                </c:pt>
                <c:pt idx="46409">
                  <c:v>46.408999999999992</c:v>
                </c:pt>
                <c:pt idx="46410">
                  <c:v>46.410000000000025</c:v>
                </c:pt>
                <c:pt idx="46411">
                  <c:v>46.411000000000001</c:v>
                </c:pt>
                <c:pt idx="46412">
                  <c:v>46.412000000000035</c:v>
                </c:pt>
                <c:pt idx="46413">
                  <c:v>46.413000000000011</c:v>
                </c:pt>
                <c:pt idx="46414">
                  <c:v>46.414000000000044</c:v>
                </c:pt>
                <c:pt idx="46415">
                  <c:v>46.41500000000002</c:v>
                </c:pt>
                <c:pt idx="46416">
                  <c:v>46.415999999999997</c:v>
                </c:pt>
                <c:pt idx="46417">
                  <c:v>46.41700000000003</c:v>
                </c:pt>
                <c:pt idx="46418">
                  <c:v>46.418000000000006</c:v>
                </c:pt>
                <c:pt idx="46419">
                  <c:v>46.41900000000004</c:v>
                </c:pt>
                <c:pt idx="46420">
                  <c:v>46.420000000000016</c:v>
                </c:pt>
                <c:pt idx="46421">
                  <c:v>46.420999999999992</c:v>
                </c:pt>
                <c:pt idx="46422">
                  <c:v>46.422000000000025</c:v>
                </c:pt>
                <c:pt idx="46423">
                  <c:v>46.423000000000002</c:v>
                </c:pt>
                <c:pt idx="46424">
                  <c:v>46.424000000000035</c:v>
                </c:pt>
                <c:pt idx="46425">
                  <c:v>46.425000000000011</c:v>
                </c:pt>
                <c:pt idx="46426">
                  <c:v>46.426000000000045</c:v>
                </c:pt>
                <c:pt idx="46427">
                  <c:v>46.427000000000021</c:v>
                </c:pt>
                <c:pt idx="46428">
                  <c:v>46.427999999999997</c:v>
                </c:pt>
                <c:pt idx="46429">
                  <c:v>46.42900000000003</c:v>
                </c:pt>
                <c:pt idx="46430">
                  <c:v>46.430000000000007</c:v>
                </c:pt>
                <c:pt idx="46431">
                  <c:v>46.43100000000004</c:v>
                </c:pt>
                <c:pt idx="46432">
                  <c:v>46.432000000000016</c:v>
                </c:pt>
                <c:pt idx="46433">
                  <c:v>46.432999999999993</c:v>
                </c:pt>
                <c:pt idx="46434">
                  <c:v>46.434000000000026</c:v>
                </c:pt>
                <c:pt idx="46435">
                  <c:v>46.435000000000002</c:v>
                </c:pt>
                <c:pt idx="46436">
                  <c:v>46.436000000000035</c:v>
                </c:pt>
                <c:pt idx="46437">
                  <c:v>46.437000000000012</c:v>
                </c:pt>
                <c:pt idx="46438">
                  <c:v>46.438000000000045</c:v>
                </c:pt>
                <c:pt idx="46439">
                  <c:v>46.439000000000021</c:v>
                </c:pt>
                <c:pt idx="46440">
                  <c:v>46.44</c:v>
                </c:pt>
                <c:pt idx="46441">
                  <c:v>46.441000000000031</c:v>
                </c:pt>
                <c:pt idx="46442">
                  <c:v>46.442000000000007</c:v>
                </c:pt>
                <c:pt idx="46443">
                  <c:v>46.44300000000004</c:v>
                </c:pt>
                <c:pt idx="46444">
                  <c:v>46.444000000000017</c:v>
                </c:pt>
                <c:pt idx="46445">
                  <c:v>46.444999999999993</c:v>
                </c:pt>
                <c:pt idx="46446">
                  <c:v>46.446000000000026</c:v>
                </c:pt>
                <c:pt idx="46447">
                  <c:v>46.447000000000003</c:v>
                </c:pt>
                <c:pt idx="46448">
                  <c:v>46.448000000000036</c:v>
                </c:pt>
                <c:pt idx="46449">
                  <c:v>46.449000000000012</c:v>
                </c:pt>
                <c:pt idx="46450">
                  <c:v>46.450000000000045</c:v>
                </c:pt>
                <c:pt idx="46451">
                  <c:v>46.451000000000022</c:v>
                </c:pt>
                <c:pt idx="46452">
                  <c:v>46.451999999999998</c:v>
                </c:pt>
                <c:pt idx="46453">
                  <c:v>46.453000000000031</c:v>
                </c:pt>
                <c:pt idx="46454">
                  <c:v>46.454000000000008</c:v>
                </c:pt>
                <c:pt idx="46455">
                  <c:v>46.455000000000041</c:v>
                </c:pt>
                <c:pt idx="46456">
                  <c:v>46.456000000000017</c:v>
                </c:pt>
                <c:pt idx="46457">
                  <c:v>46.456999999999994</c:v>
                </c:pt>
                <c:pt idx="46458">
                  <c:v>46.458000000000027</c:v>
                </c:pt>
                <c:pt idx="46459">
                  <c:v>46.459000000000003</c:v>
                </c:pt>
                <c:pt idx="46460">
                  <c:v>46.460000000000036</c:v>
                </c:pt>
                <c:pt idx="46461">
                  <c:v>46.461000000000013</c:v>
                </c:pt>
                <c:pt idx="46462">
                  <c:v>46.462000000000046</c:v>
                </c:pt>
                <c:pt idx="46463">
                  <c:v>46.463000000000022</c:v>
                </c:pt>
                <c:pt idx="46464">
                  <c:v>46.463999999999999</c:v>
                </c:pt>
                <c:pt idx="46465">
                  <c:v>46.465000000000032</c:v>
                </c:pt>
                <c:pt idx="46466">
                  <c:v>46.466000000000008</c:v>
                </c:pt>
                <c:pt idx="46467">
                  <c:v>46.467000000000041</c:v>
                </c:pt>
                <c:pt idx="46468">
                  <c:v>46.468000000000018</c:v>
                </c:pt>
                <c:pt idx="46469">
                  <c:v>46.468999999999994</c:v>
                </c:pt>
                <c:pt idx="46470">
                  <c:v>46.470000000000027</c:v>
                </c:pt>
                <c:pt idx="46471">
                  <c:v>46.471000000000004</c:v>
                </c:pt>
                <c:pt idx="46472">
                  <c:v>46.472000000000037</c:v>
                </c:pt>
                <c:pt idx="46473">
                  <c:v>46.473000000000013</c:v>
                </c:pt>
                <c:pt idx="46474">
                  <c:v>46.474000000000046</c:v>
                </c:pt>
                <c:pt idx="46475">
                  <c:v>46.475000000000023</c:v>
                </c:pt>
                <c:pt idx="46476">
                  <c:v>46.475999999999999</c:v>
                </c:pt>
                <c:pt idx="46477">
                  <c:v>46.477000000000032</c:v>
                </c:pt>
                <c:pt idx="46478">
                  <c:v>46.478000000000009</c:v>
                </c:pt>
                <c:pt idx="46479">
                  <c:v>46.479000000000042</c:v>
                </c:pt>
                <c:pt idx="46480">
                  <c:v>46.480000000000018</c:v>
                </c:pt>
                <c:pt idx="46481">
                  <c:v>46.480999999999995</c:v>
                </c:pt>
                <c:pt idx="46482">
                  <c:v>46.482000000000028</c:v>
                </c:pt>
                <c:pt idx="46483">
                  <c:v>46.483000000000004</c:v>
                </c:pt>
                <c:pt idx="46484">
                  <c:v>46.484000000000037</c:v>
                </c:pt>
                <c:pt idx="46485">
                  <c:v>46.485000000000014</c:v>
                </c:pt>
                <c:pt idx="46486">
                  <c:v>46.48599999999999</c:v>
                </c:pt>
                <c:pt idx="46487">
                  <c:v>46.487000000000023</c:v>
                </c:pt>
                <c:pt idx="46488">
                  <c:v>46.488</c:v>
                </c:pt>
                <c:pt idx="46489">
                  <c:v>46.489000000000033</c:v>
                </c:pt>
                <c:pt idx="46490">
                  <c:v>46.490000000000009</c:v>
                </c:pt>
                <c:pt idx="46491">
                  <c:v>46.491000000000042</c:v>
                </c:pt>
                <c:pt idx="46492">
                  <c:v>46.492000000000019</c:v>
                </c:pt>
                <c:pt idx="46493">
                  <c:v>46.492999999999995</c:v>
                </c:pt>
                <c:pt idx="46494">
                  <c:v>46.494000000000028</c:v>
                </c:pt>
                <c:pt idx="46495">
                  <c:v>46.495000000000005</c:v>
                </c:pt>
                <c:pt idx="46496">
                  <c:v>46.496000000000038</c:v>
                </c:pt>
                <c:pt idx="46497">
                  <c:v>46.497000000000014</c:v>
                </c:pt>
                <c:pt idx="46498">
                  <c:v>46.49799999999999</c:v>
                </c:pt>
                <c:pt idx="46499">
                  <c:v>46.499000000000024</c:v>
                </c:pt>
                <c:pt idx="46500">
                  <c:v>46.5</c:v>
                </c:pt>
                <c:pt idx="46501">
                  <c:v>46.501000000000033</c:v>
                </c:pt>
                <c:pt idx="46502">
                  <c:v>46.50200000000001</c:v>
                </c:pt>
                <c:pt idx="46503">
                  <c:v>46.503000000000043</c:v>
                </c:pt>
                <c:pt idx="46504">
                  <c:v>46.504000000000019</c:v>
                </c:pt>
                <c:pt idx="46505">
                  <c:v>46.504999999999995</c:v>
                </c:pt>
                <c:pt idx="46506">
                  <c:v>46.506000000000029</c:v>
                </c:pt>
                <c:pt idx="46507">
                  <c:v>46.507000000000005</c:v>
                </c:pt>
                <c:pt idx="46508">
                  <c:v>46.508000000000038</c:v>
                </c:pt>
                <c:pt idx="46509">
                  <c:v>46.509000000000015</c:v>
                </c:pt>
                <c:pt idx="46510">
                  <c:v>46.509999999999991</c:v>
                </c:pt>
                <c:pt idx="46511">
                  <c:v>46.511000000000024</c:v>
                </c:pt>
                <c:pt idx="46512">
                  <c:v>46.512</c:v>
                </c:pt>
                <c:pt idx="46513">
                  <c:v>46.513000000000034</c:v>
                </c:pt>
                <c:pt idx="46514">
                  <c:v>46.51400000000001</c:v>
                </c:pt>
                <c:pt idx="46515">
                  <c:v>46.515000000000043</c:v>
                </c:pt>
                <c:pt idx="46516">
                  <c:v>46.51600000000002</c:v>
                </c:pt>
                <c:pt idx="46517">
                  <c:v>46.516999999999996</c:v>
                </c:pt>
                <c:pt idx="46518">
                  <c:v>46.518000000000029</c:v>
                </c:pt>
                <c:pt idx="46519">
                  <c:v>46.519000000000005</c:v>
                </c:pt>
                <c:pt idx="46520">
                  <c:v>46.520000000000039</c:v>
                </c:pt>
                <c:pt idx="46521">
                  <c:v>46.521000000000015</c:v>
                </c:pt>
                <c:pt idx="46522">
                  <c:v>46.521999999999991</c:v>
                </c:pt>
                <c:pt idx="46523">
                  <c:v>46.523000000000025</c:v>
                </c:pt>
                <c:pt idx="46524">
                  <c:v>46.524000000000001</c:v>
                </c:pt>
                <c:pt idx="46525">
                  <c:v>46.525000000000034</c:v>
                </c:pt>
                <c:pt idx="46526">
                  <c:v>46.52600000000001</c:v>
                </c:pt>
                <c:pt idx="46527">
                  <c:v>46.527000000000044</c:v>
                </c:pt>
                <c:pt idx="46528">
                  <c:v>46.52800000000002</c:v>
                </c:pt>
                <c:pt idx="46529">
                  <c:v>46.528999999999996</c:v>
                </c:pt>
                <c:pt idx="46530">
                  <c:v>46.53000000000003</c:v>
                </c:pt>
                <c:pt idx="46531">
                  <c:v>46.531000000000006</c:v>
                </c:pt>
                <c:pt idx="46532">
                  <c:v>46.532000000000039</c:v>
                </c:pt>
                <c:pt idx="46533">
                  <c:v>46.533000000000015</c:v>
                </c:pt>
                <c:pt idx="46534">
                  <c:v>46.533999999999992</c:v>
                </c:pt>
                <c:pt idx="46535">
                  <c:v>46.535000000000025</c:v>
                </c:pt>
                <c:pt idx="46536">
                  <c:v>46.536000000000001</c:v>
                </c:pt>
                <c:pt idx="46537">
                  <c:v>46.537000000000035</c:v>
                </c:pt>
                <c:pt idx="46538">
                  <c:v>46.538000000000011</c:v>
                </c:pt>
                <c:pt idx="46539">
                  <c:v>46.539000000000044</c:v>
                </c:pt>
                <c:pt idx="46540">
                  <c:v>46.54000000000002</c:v>
                </c:pt>
                <c:pt idx="46541">
                  <c:v>46.540999999999997</c:v>
                </c:pt>
                <c:pt idx="46542">
                  <c:v>46.54200000000003</c:v>
                </c:pt>
                <c:pt idx="46543">
                  <c:v>46.543000000000006</c:v>
                </c:pt>
                <c:pt idx="46544">
                  <c:v>46.54400000000004</c:v>
                </c:pt>
                <c:pt idx="46545">
                  <c:v>46.545000000000016</c:v>
                </c:pt>
                <c:pt idx="46546">
                  <c:v>46.545999999999992</c:v>
                </c:pt>
                <c:pt idx="46547">
                  <c:v>46.547000000000025</c:v>
                </c:pt>
                <c:pt idx="46548">
                  <c:v>46.548000000000002</c:v>
                </c:pt>
                <c:pt idx="46549">
                  <c:v>46.549000000000035</c:v>
                </c:pt>
                <c:pt idx="46550">
                  <c:v>46.550000000000011</c:v>
                </c:pt>
                <c:pt idx="46551">
                  <c:v>46.551000000000045</c:v>
                </c:pt>
                <c:pt idx="46552">
                  <c:v>46.552000000000021</c:v>
                </c:pt>
                <c:pt idx="46553">
                  <c:v>46.552999999999997</c:v>
                </c:pt>
                <c:pt idx="46554">
                  <c:v>46.55400000000003</c:v>
                </c:pt>
                <c:pt idx="46555">
                  <c:v>46.555000000000007</c:v>
                </c:pt>
                <c:pt idx="46556">
                  <c:v>46.55600000000004</c:v>
                </c:pt>
                <c:pt idx="46557">
                  <c:v>46.557000000000016</c:v>
                </c:pt>
                <c:pt idx="46558">
                  <c:v>46.557999999999993</c:v>
                </c:pt>
                <c:pt idx="46559">
                  <c:v>46.559000000000026</c:v>
                </c:pt>
                <c:pt idx="46560">
                  <c:v>46.56</c:v>
                </c:pt>
                <c:pt idx="46561">
                  <c:v>46.561000000000035</c:v>
                </c:pt>
                <c:pt idx="46562">
                  <c:v>46.562000000000012</c:v>
                </c:pt>
                <c:pt idx="46563">
                  <c:v>46.563000000000045</c:v>
                </c:pt>
                <c:pt idx="46564">
                  <c:v>46.564000000000021</c:v>
                </c:pt>
                <c:pt idx="46565">
                  <c:v>46.564999999999998</c:v>
                </c:pt>
                <c:pt idx="46566">
                  <c:v>46.566000000000031</c:v>
                </c:pt>
                <c:pt idx="46567">
                  <c:v>46.567000000000007</c:v>
                </c:pt>
                <c:pt idx="46568">
                  <c:v>46.56800000000004</c:v>
                </c:pt>
                <c:pt idx="46569">
                  <c:v>46.569000000000017</c:v>
                </c:pt>
                <c:pt idx="46570">
                  <c:v>46.569999999999993</c:v>
                </c:pt>
                <c:pt idx="46571">
                  <c:v>46.571000000000026</c:v>
                </c:pt>
                <c:pt idx="46572">
                  <c:v>46.572000000000003</c:v>
                </c:pt>
                <c:pt idx="46573">
                  <c:v>46.573000000000036</c:v>
                </c:pt>
                <c:pt idx="46574">
                  <c:v>46.574000000000012</c:v>
                </c:pt>
                <c:pt idx="46575">
                  <c:v>46.575000000000045</c:v>
                </c:pt>
                <c:pt idx="46576">
                  <c:v>46.576000000000022</c:v>
                </c:pt>
                <c:pt idx="46577">
                  <c:v>46.576999999999998</c:v>
                </c:pt>
                <c:pt idx="46578">
                  <c:v>46.578000000000031</c:v>
                </c:pt>
                <c:pt idx="46579">
                  <c:v>46.579000000000008</c:v>
                </c:pt>
                <c:pt idx="46580">
                  <c:v>46.580000000000041</c:v>
                </c:pt>
                <c:pt idx="46581">
                  <c:v>46.581000000000017</c:v>
                </c:pt>
                <c:pt idx="46582">
                  <c:v>46.581999999999994</c:v>
                </c:pt>
                <c:pt idx="46583">
                  <c:v>46.583000000000027</c:v>
                </c:pt>
                <c:pt idx="46584">
                  <c:v>46.584000000000003</c:v>
                </c:pt>
                <c:pt idx="46585">
                  <c:v>46.585000000000036</c:v>
                </c:pt>
                <c:pt idx="46586">
                  <c:v>46.586000000000013</c:v>
                </c:pt>
                <c:pt idx="46587">
                  <c:v>46.587000000000046</c:v>
                </c:pt>
                <c:pt idx="46588">
                  <c:v>46.588000000000022</c:v>
                </c:pt>
                <c:pt idx="46589">
                  <c:v>46.588999999999999</c:v>
                </c:pt>
                <c:pt idx="46590">
                  <c:v>46.590000000000032</c:v>
                </c:pt>
                <c:pt idx="46591">
                  <c:v>46.591000000000008</c:v>
                </c:pt>
                <c:pt idx="46592">
                  <c:v>46.592000000000041</c:v>
                </c:pt>
                <c:pt idx="46593">
                  <c:v>46.593000000000018</c:v>
                </c:pt>
                <c:pt idx="46594">
                  <c:v>46.593999999999994</c:v>
                </c:pt>
                <c:pt idx="46595">
                  <c:v>46.595000000000027</c:v>
                </c:pt>
                <c:pt idx="46596">
                  <c:v>46.596000000000004</c:v>
                </c:pt>
                <c:pt idx="46597">
                  <c:v>46.597000000000037</c:v>
                </c:pt>
                <c:pt idx="46598">
                  <c:v>46.598000000000013</c:v>
                </c:pt>
                <c:pt idx="46599">
                  <c:v>46.599000000000046</c:v>
                </c:pt>
                <c:pt idx="46600">
                  <c:v>46.600000000000023</c:v>
                </c:pt>
                <c:pt idx="46601">
                  <c:v>46.600999999999999</c:v>
                </c:pt>
                <c:pt idx="46602">
                  <c:v>46.602000000000032</c:v>
                </c:pt>
                <c:pt idx="46603">
                  <c:v>46.603000000000009</c:v>
                </c:pt>
                <c:pt idx="46604">
                  <c:v>46.604000000000042</c:v>
                </c:pt>
                <c:pt idx="46605">
                  <c:v>46.605000000000018</c:v>
                </c:pt>
                <c:pt idx="46606">
                  <c:v>46.605999999999995</c:v>
                </c:pt>
                <c:pt idx="46607">
                  <c:v>46.607000000000028</c:v>
                </c:pt>
                <c:pt idx="46608">
                  <c:v>46.608000000000004</c:v>
                </c:pt>
                <c:pt idx="46609">
                  <c:v>46.609000000000037</c:v>
                </c:pt>
                <c:pt idx="46610">
                  <c:v>46.610000000000014</c:v>
                </c:pt>
                <c:pt idx="46611">
                  <c:v>46.61099999999999</c:v>
                </c:pt>
                <c:pt idx="46612">
                  <c:v>46.612000000000023</c:v>
                </c:pt>
                <c:pt idx="46613">
                  <c:v>46.613</c:v>
                </c:pt>
                <c:pt idx="46614">
                  <c:v>46.614000000000033</c:v>
                </c:pt>
                <c:pt idx="46615">
                  <c:v>46.615000000000009</c:v>
                </c:pt>
                <c:pt idx="46616">
                  <c:v>46.616000000000042</c:v>
                </c:pt>
                <c:pt idx="46617">
                  <c:v>46.617000000000019</c:v>
                </c:pt>
                <c:pt idx="46618">
                  <c:v>46.617999999999995</c:v>
                </c:pt>
                <c:pt idx="46619">
                  <c:v>46.619000000000028</c:v>
                </c:pt>
                <c:pt idx="46620">
                  <c:v>46.620000000000005</c:v>
                </c:pt>
                <c:pt idx="46621">
                  <c:v>46.621000000000038</c:v>
                </c:pt>
                <c:pt idx="46622">
                  <c:v>46.622000000000014</c:v>
                </c:pt>
                <c:pt idx="46623">
                  <c:v>46.62299999999999</c:v>
                </c:pt>
                <c:pt idx="46624">
                  <c:v>46.624000000000024</c:v>
                </c:pt>
                <c:pt idx="46625">
                  <c:v>46.625</c:v>
                </c:pt>
                <c:pt idx="46626">
                  <c:v>46.626000000000033</c:v>
                </c:pt>
                <c:pt idx="46627">
                  <c:v>46.62700000000001</c:v>
                </c:pt>
                <c:pt idx="46628">
                  <c:v>46.628000000000043</c:v>
                </c:pt>
                <c:pt idx="46629">
                  <c:v>46.629000000000019</c:v>
                </c:pt>
                <c:pt idx="46630">
                  <c:v>46.629999999999995</c:v>
                </c:pt>
                <c:pt idx="46631">
                  <c:v>46.631000000000029</c:v>
                </c:pt>
                <c:pt idx="46632">
                  <c:v>46.632000000000005</c:v>
                </c:pt>
                <c:pt idx="46633">
                  <c:v>46.633000000000038</c:v>
                </c:pt>
                <c:pt idx="46634">
                  <c:v>46.634000000000015</c:v>
                </c:pt>
                <c:pt idx="46635">
                  <c:v>46.634999999999991</c:v>
                </c:pt>
                <c:pt idx="46636">
                  <c:v>46.636000000000024</c:v>
                </c:pt>
                <c:pt idx="46637">
                  <c:v>46.637</c:v>
                </c:pt>
                <c:pt idx="46638">
                  <c:v>46.638000000000034</c:v>
                </c:pt>
                <c:pt idx="46639">
                  <c:v>46.63900000000001</c:v>
                </c:pt>
                <c:pt idx="46640">
                  <c:v>46.640000000000043</c:v>
                </c:pt>
                <c:pt idx="46641">
                  <c:v>46.64100000000002</c:v>
                </c:pt>
                <c:pt idx="46642">
                  <c:v>46.641999999999996</c:v>
                </c:pt>
                <c:pt idx="46643">
                  <c:v>46.643000000000029</c:v>
                </c:pt>
                <c:pt idx="46644">
                  <c:v>46.644000000000005</c:v>
                </c:pt>
                <c:pt idx="46645">
                  <c:v>46.645000000000039</c:v>
                </c:pt>
                <c:pt idx="46646">
                  <c:v>46.646000000000015</c:v>
                </c:pt>
                <c:pt idx="46647">
                  <c:v>46.646999999999991</c:v>
                </c:pt>
                <c:pt idx="46648">
                  <c:v>46.648000000000025</c:v>
                </c:pt>
                <c:pt idx="46649">
                  <c:v>46.649000000000001</c:v>
                </c:pt>
                <c:pt idx="46650">
                  <c:v>46.650000000000034</c:v>
                </c:pt>
                <c:pt idx="46651">
                  <c:v>46.65100000000001</c:v>
                </c:pt>
                <c:pt idx="46652">
                  <c:v>46.652000000000044</c:v>
                </c:pt>
                <c:pt idx="46653">
                  <c:v>46.65300000000002</c:v>
                </c:pt>
                <c:pt idx="46654">
                  <c:v>46.653999999999996</c:v>
                </c:pt>
                <c:pt idx="46655">
                  <c:v>46.65500000000003</c:v>
                </c:pt>
                <c:pt idx="46656">
                  <c:v>46.656000000000006</c:v>
                </c:pt>
                <c:pt idx="46657">
                  <c:v>46.657000000000039</c:v>
                </c:pt>
                <c:pt idx="46658">
                  <c:v>46.658000000000015</c:v>
                </c:pt>
                <c:pt idx="46659">
                  <c:v>46.658999999999992</c:v>
                </c:pt>
                <c:pt idx="46660">
                  <c:v>46.660000000000025</c:v>
                </c:pt>
                <c:pt idx="46661">
                  <c:v>46.661000000000001</c:v>
                </c:pt>
                <c:pt idx="46662">
                  <c:v>46.662000000000035</c:v>
                </c:pt>
                <c:pt idx="46663">
                  <c:v>46.663000000000011</c:v>
                </c:pt>
                <c:pt idx="46664">
                  <c:v>46.664000000000044</c:v>
                </c:pt>
                <c:pt idx="46665">
                  <c:v>46.66500000000002</c:v>
                </c:pt>
                <c:pt idx="46666">
                  <c:v>46.665999999999997</c:v>
                </c:pt>
                <c:pt idx="46667">
                  <c:v>46.66700000000003</c:v>
                </c:pt>
                <c:pt idx="46668">
                  <c:v>46.668000000000006</c:v>
                </c:pt>
                <c:pt idx="46669">
                  <c:v>46.66900000000004</c:v>
                </c:pt>
                <c:pt idx="46670">
                  <c:v>46.670000000000016</c:v>
                </c:pt>
                <c:pt idx="46671">
                  <c:v>46.670999999999992</c:v>
                </c:pt>
                <c:pt idx="46672">
                  <c:v>46.672000000000025</c:v>
                </c:pt>
                <c:pt idx="46673">
                  <c:v>46.673000000000002</c:v>
                </c:pt>
                <c:pt idx="46674">
                  <c:v>46.674000000000035</c:v>
                </c:pt>
                <c:pt idx="46675">
                  <c:v>46.675000000000011</c:v>
                </c:pt>
                <c:pt idx="46676">
                  <c:v>46.676000000000045</c:v>
                </c:pt>
                <c:pt idx="46677">
                  <c:v>46.677000000000021</c:v>
                </c:pt>
                <c:pt idx="46678">
                  <c:v>46.677999999999997</c:v>
                </c:pt>
                <c:pt idx="46679">
                  <c:v>46.67900000000003</c:v>
                </c:pt>
                <c:pt idx="46680">
                  <c:v>46.680000000000007</c:v>
                </c:pt>
                <c:pt idx="46681">
                  <c:v>46.68100000000004</c:v>
                </c:pt>
                <c:pt idx="46682">
                  <c:v>46.682000000000016</c:v>
                </c:pt>
                <c:pt idx="46683">
                  <c:v>46.682999999999993</c:v>
                </c:pt>
                <c:pt idx="46684">
                  <c:v>46.684000000000026</c:v>
                </c:pt>
                <c:pt idx="46685">
                  <c:v>46.685000000000002</c:v>
                </c:pt>
                <c:pt idx="46686">
                  <c:v>46.686000000000035</c:v>
                </c:pt>
                <c:pt idx="46687">
                  <c:v>46.687000000000012</c:v>
                </c:pt>
                <c:pt idx="46688">
                  <c:v>46.688000000000045</c:v>
                </c:pt>
                <c:pt idx="46689">
                  <c:v>46.689000000000021</c:v>
                </c:pt>
                <c:pt idx="46690">
                  <c:v>46.69</c:v>
                </c:pt>
                <c:pt idx="46691">
                  <c:v>46.691000000000031</c:v>
                </c:pt>
                <c:pt idx="46692">
                  <c:v>46.692000000000007</c:v>
                </c:pt>
                <c:pt idx="46693">
                  <c:v>46.69300000000004</c:v>
                </c:pt>
                <c:pt idx="46694">
                  <c:v>46.694000000000017</c:v>
                </c:pt>
                <c:pt idx="46695">
                  <c:v>46.694999999999993</c:v>
                </c:pt>
                <c:pt idx="46696">
                  <c:v>46.696000000000026</c:v>
                </c:pt>
                <c:pt idx="46697">
                  <c:v>46.697000000000003</c:v>
                </c:pt>
                <c:pt idx="46698">
                  <c:v>46.698000000000036</c:v>
                </c:pt>
                <c:pt idx="46699">
                  <c:v>46.699000000000012</c:v>
                </c:pt>
                <c:pt idx="46700">
                  <c:v>46.700000000000045</c:v>
                </c:pt>
                <c:pt idx="46701">
                  <c:v>46.701000000000022</c:v>
                </c:pt>
                <c:pt idx="46702">
                  <c:v>46.701999999999998</c:v>
                </c:pt>
                <c:pt idx="46703">
                  <c:v>46.703000000000031</c:v>
                </c:pt>
                <c:pt idx="46704">
                  <c:v>46.704000000000008</c:v>
                </c:pt>
                <c:pt idx="46705">
                  <c:v>46.705000000000041</c:v>
                </c:pt>
                <c:pt idx="46706">
                  <c:v>46.706000000000017</c:v>
                </c:pt>
                <c:pt idx="46707">
                  <c:v>46.706999999999994</c:v>
                </c:pt>
                <c:pt idx="46708">
                  <c:v>46.708000000000027</c:v>
                </c:pt>
                <c:pt idx="46709">
                  <c:v>46.709000000000003</c:v>
                </c:pt>
                <c:pt idx="46710">
                  <c:v>46.710000000000036</c:v>
                </c:pt>
                <c:pt idx="46711">
                  <c:v>46.711000000000013</c:v>
                </c:pt>
                <c:pt idx="46712">
                  <c:v>46.712000000000046</c:v>
                </c:pt>
                <c:pt idx="46713">
                  <c:v>46.713000000000022</c:v>
                </c:pt>
                <c:pt idx="46714">
                  <c:v>46.713999999999999</c:v>
                </c:pt>
                <c:pt idx="46715">
                  <c:v>46.715000000000032</c:v>
                </c:pt>
                <c:pt idx="46716">
                  <c:v>46.716000000000008</c:v>
                </c:pt>
                <c:pt idx="46717">
                  <c:v>46.717000000000041</c:v>
                </c:pt>
                <c:pt idx="46718">
                  <c:v>46.718000000000018</c:v>
                </c:pt>
                <c:pt idx="46719">
                  <c:v>46.718999999999994</c:v>
                </c:pt>
                <c:pt idx="46720">
                  <c:v>46.720000000000027</c:v>
                </c:pt>
                <c:pt idx="46721">
                  <c:v>46.721000000000004</c:v>
                </c:pt>
                <c:pt idx="46722">
                  <c:v>46.722000000000037</c:v>
                </c:pt>
                <c:pt idx="46723">
                  <c:v>46.723000000000013</c:v>
                </c:pt>
                <c:pt idx="46724">
                  <c:v>46.724000000000046</c:v>
                </c:pt>
                <c:pt idx="46725">
                  <c:v>46.725000000000023</c:v>
                </c:pt>
                <c:pt idx="46726">
                  <c:v>46.725999999999999</c:v>
                </c:pt>
                <c:pt idx="46727">
                  <c:v>46.727000000000032</c:v>
                </c:pt>
                <c:pt idx="46728">
                  <c:v>46.728000000000009</c:v>
                </c:pt>
                <c:pt idx="46729">
                  <c:v>46.729000000000042</c:v>
                </c:pt>
                <c:pt idx="46730">
                  <c:v>46.730000000000018</c:v>
                </c:pt>
                <c:pt idx="46731">
                  <c:v>46.730999999999995</c:v>
                </c:pt>
                <c:pt idx="46732">
                  <c:v>46.732000000000028</c:v>
                </c:pt>
                <c:pt idx="46733">
                  <c:v>46.733000000000004</c:v>
                </c:pt>
                <c:pt idx="46734">
                  <c:v>46.734000000000037</c:v>
                </c:pt>
                <c:pt idx="46735">
                  <c:v>46.735000000000014</c:v>
                </c:pt>
                <c:pt idx="46736">
                  <c:v>46.73599999999999</c:v>
                </c:pt>
                <c:pt idx="46737">
                  <c:v>46.737000000000023</c:v>
                </c:pt>
                <c:pt idx="46738">
                  <c:v>46.738</c:v>
                </c:pt>
                <c:pt idx="46739">
                  <c:v>46.739000000000033</c:v>
                </c:pt>
                <c:pt idx="46740">
                  <c:v>46.740000000000009</c:v>
                </c:pt>
                <c:pt idx="46741">
                  <c:v>46.741000000000042</c:v>
                </c:pt>
                <c:pt idx="46742">
                  <c:v>46.742000000000019</c:v>
                </c:pt>
                <c:pt idx="46743">
                  <c:v>46.742999999999995</c:v>
                </c:pt>
                <c:pt idx="46744">
                  <c:v>46.744000000000028</c:v>
                </c:pt>
                <c:pt idx="46745">
                  <c:v>46.745000000000005</c:v>
                </c:pt>
                <c:pt idx="46746">
                  <c:v>46.746000000000038</c:v>
                </c:pt>
                <c:pt idx="46747">
                  <c:v>46.747000000000014</c:v>
                </c:pt>
                <c:pt idx="46748">
                  <c:v>46.74799999999999</c:v>
                </c:pt>
                <c:pt idx="46749">
                  <c:v>46.749000000000024</c:v>
                </c:pt>
                <c:pt idx="46750">
                  <c:v>46.75</c:v>
                </c:pt>
                <c:pt idx="46751">
                  <c:v>46.751000000000033</c:v>
                </c:pt>
                <c:pt idx="46752">
                  <c:v>46.75200000000001</c:v>
                </c:pt>
                <c:pt idx="46753">
                  <c:v>46.753000000000043</c:v>
                </c:pt>
                <c:pt idx="46754">
                  <c:v>46.754000000000019</c:v>
                </c:pt>
                <c:pt idx="46755">
                  <c:v>46.754999999999995</c:v>
                </c:pt>
                <c:pt idx="46756">
                  <c:v>46.756000000000029</c:v>
                </c:pt>
                <c:pt idx="46757">
                  <c:v>46.757000000000005</c:v>
                </c:pt>
                <c:pt idx="46758">
                  <c:v>46.758000000000038</c:v>
                </c:pt>
                <c:pt idx="46759">
                  <c:v>46.759000000000015</c:v>
                </c:pt>
                <c:pt idx="46760">
                  <c:v>46.759999999999991</c:v>
                </c:pt>
                <c:pt idx="46761">
                  <c:v>46.761000000000024</c:v>
                </c:pt>
                <c:pt idx="46762">
                  <c:v>46.762</c:v>
                </c:pt>
                <c:pt idx="46763">
                  <c:v>46.763000000000034</c:v>
                </c:pt>
                <c:pt idx="46764">
                  <c:v>46.76400000000001</c:v>
                </c:pt>
                <c:pt idx="46765">
                  <c:v>46.765000000000043</c:v>
                </c:pt>
                <c:pt idx="46766">
                  <c:v>46.76600000000002</c:v>
                </c:pt>
                <c:pt idx="46767">
                  <c:v>46.766999999999996</c:v>
                </c:pt>
                <c:pt idx="46768">
                  <c:v>46.768000000000029</c:v>
                </c:pt>
                <c:pt idx="46769">
                  <c:v>46.769000000000005</c:v>
                </c:pt>
                <c:pt idx="46770">
                  <c:v>46.770000000000039</c:v>
                </c:pt>
                <c:pt idx="46771">
                  <c:v>46.771000000000015</c:v>
                </c:pt>
                <c:pt idx="46772">
                  <c:v>46.771999999999991</c:v>
                </c:pt>
                <c:pt idx="46773">
                  <c:v>46.773000000000025</c:v>
                </c:pt>
                <c:pt idx="46774">
                  <c:v>46.774000000000001</c:v>
                </c:pt>
                <c:pt idx="46775">
                  <c:v>46.775000000000034</c:v>
                </c:pt>
                <c:pt idx="46776">
                  <c:v>46.77600000000001</c:v>
                </c:pt>
                <c:pt idx="46777">
                  <c:v>46.777000000000044</c:v>
                </c:pt>
                <c:pt idx="46778">
                  <c:v>46.77800000000002</c:v>
                </c:pt>
                <c:pt idx="46779">
                  <c:v>46.778999999999996</c:v>
                </c:pt>
                <c:pt idx="46780">
                  <c:v>46.78000000000003</c:v>
                </c:pt>
                <c:pt idx="46781">
                  <c:v>46.781000000000006</c:v>
                </c:pt>
                <c:pt idx="46782">
                  <c:v>46.782000000000039</c:v>
                </c:pt>
                <c:pt idx="46783">
                  <c:v>46.783000000000015</c:v>
                </c:pt>
                <c:pt idx="46784">
                  <c:v>46.783999999999992</c:v>
                </c:pt>
                <c:pt idx="46785">
                  <c:v>46.785000000000025</c:v>
                </c:pt>
                <c:pt idx="46786">
                  <c:v>46.786000000000001</c:v>
                </c:pt>
                <c:pt idx="46787">
                  <c:v>46.787000000000035</c:v>
                </c:pt>
                <c:pt idx="46788">
                  <c:v>46.788000000000011</c:v>
                </c:pt>
                <c:pt idx="46789">
                  <c:v>46.789000000000044</c:v>
                </c:pt>
                <c:pt idx="46790">
                  <c:v>46.79000000000002</c:v>
                </c:pt>
                <c:pt idx="46791">
                  <c:v>46.790999999999997</c:v>
                </c:pt>
                <c:pt idx="46792">
                  <c:v>46.79200000000003</c:v>
                </c:pt>
                <c:pt idx="46793">
                  <c:v>46.793000000000006</c:v>
                </c:pt>
                <c:pt idx="46794">
                  <c:v>46.79400000000004</c:v>
                </c:pt>
                <c:pt idx="46795">
                  <c:v>46.795000000000016</c:v>
                </c:pt>
                <c:pt idx="46796">
                  <c:v>46.795999999999992</c:v>
                </c:pt>
                <c:pt idx="46797">
                  <c:v>46.797000000000025</c:v>
                </c:pt>
                <c:pt idx="46798">
                  <c:v>46.798000000000002</c:v>
                </c:pt>
                <c:pt idx="46799">
                  <c:v>46.799000000000035</c:v>
                </c:pt>
                <c:pt idx="46800">
                  <c:v>46.800000000000011</c:v>
                </c:pt>
                <c:pt idx="46801">
                  <c:v>46.801000000000045</c:v>
                </c:pt>
                <c:pt idx="46802">
                  <c:v>46.802000000000021</c:v>
                </c:pt>
                <c:pt idx="46803">
                  <c:v>46.802999999999997</c:v>
                </c:pt>
                <c:pt idx="46804">
                  <c:v>46.80400000000003</c:v>
                </c:pt>
                <c:pt idx="46805">
                  <c:v>46.805000000000007</c:v>
                </c:pt>
                <c:pt idx="46806">
                  <c:v>46.80600000000004</c:v>
                </c:pt>
                <c:pt idx="46807">
                  <c:v>46.807000000000016</c:v>
                </c:pt>
                <c:pt idx="46808">
                  <c:v>46.807999999999993</c:v>
                </c:pt>
                <c:pt idx="46809">
                  <c:v>46.809000000000026</c:v>
                </c:pt>
                <c:pt idx="46810">
                  <c:v>46.81</c:v>
                </c:pt>
                <c:pt idx="46811">
                  <c:v>46.811000000000035</c:v>
                </c:pt>
                <c:pt idx="46812">
                  <c:v>46.812000000000012</c:v>
                </c:pt>
                <c:pt idx="46813">
                  <c:v>46.813000000000045</c:v>
                </c:pt>
                <c:pt idx="46814">
                  <c:v>46.814000000000021</c:v>
                </c:pt>
                <c:pt idx="46815">
                  <c:v>46.814999999999998</c:v>
                </c:pt>
                <c:pt idx="46816">
                  <c:v>46.816000000000031</c:v>
                </c:pt>
                <c:pt idx="46817">
                  <c:v>46.817000000000007</c:v>
                </c:pt>
                <c:pt idx="46818">
                  <c:v>46.81800000000004</c:v>
                </c:pt>
                <c:pt idx="46819">
                  <c:v>46.819000000000017</c:v>
                </c:pt>
                <c:pt idx="46820">
                  <c:v>46.819999999999993</c:v>
                </c:pt>
                <c:pt idx="46821">
                  <c:v>46.821000000000026</c:v>
                </c:pt>
                <c:pt idx="46822">
                  <c:v>46.822000000000003</c:v>
                </c:pt>
                <c:pt idx="46823">
                  <c:v>46.823000000000036</c:v>
                </c:pt>
                <c:pt idx="46824">
                  <c:v>46.824000000000012</c:v>
                </c:pt>
                <c:pt idx="46825">
                  <c:v>46.825000000000045</c:v>
                </c:pt>
                <c:pt idx="46826">
                  <c:v>46.826000000000022</c:v>
                </c:pt>
                <c:pt idx="46827">
                  <c:v>46.826999999999998</c:v>
                </c:pt>
                <c:pt idx="46828">
                  <c:v>46.828000000000031</c:v>
                </c:pt>
                <c:pt idx="46829">
                  <c:v>46.829000000000008</c:v>
                </c:pt>
                <c:pt idx="46830">
                  <c:v>46.830000000000041</c:v>
                </c:pt>
                <c:pt idx="46831">
                  <c:v>46.831000000000017</c:v>
                </c:pt>
                <c:pt idx="46832">
                  <c:v>46.831999999999994</c:v>
                </c:pt>
                <c:pt idx="46833">
                  <c:v>46.833000000000027</c:v>
                </c:pt>
                <c:pt idx="46834">
                  <c:v>46.834000000000003</c:v>
                </c:pt>
                <c:pt idx="46835">
                  <c:v>46.835000000000036</c:v>
                </c:pt>
                <c:pt idx="46836">
                  <c:v>46.836000000000013</c:v>
                </c:pt>
                <c:pt idx="46837">
                  <c:v>46.837000000000046</c:v>
                </c:pt>
                <c:pt idx="46838">
                  <c:v>46.838000000000022</c:v>
                </c:pt>
                <c:pt idx="46839">
                  <c:v>46.838999999999999</c:v>
                </c:pt>
                <c:pt idx="46840">
                  <c:v>46.840000000000032</c:v>
                </c:pt>
                <c:pt idx="46841">
                  <c:v>46.841000000000008</c:v>
                </c:pt>
                <c:pt idx="46842">
                  <c:v>46.842000000000041</c:v>
                </c:pt>
                <c:pt idx="46843">
                  <c:v>46.843000000000018</c:v>
                </c:pt>
                <c:pt idx="46844">
                  <c:v>46.843999999999994</c:v>
                </c:pt>
                <c:pt idx="46845">
                  <c:v>46.845000000000027</c:v>
                </c:pt>
                <c:pt idx="46846">
                  <c:v>46.846000000000004</c:v>
                </c:pt>
                <c:pt idx="46847">
                  <c:v>46.847000000000037</c:v>
                </c:pt>
                <c:pt idx="46848">
                  <c:v>46.848000000000013</c:v>
                </c:pt>
                <c:pt idx="46849">
                  <c:v>46.849000000000046</c:v>
                </c:pt>
                <c:pt idx="46850">
                  <c:v>46.850000000000023</c:v>
                </c:pt>
                <c:pt idx="46851">
                  <c:v>46.850999999999999</c:v>
                </c:pt>
                <c:pt idx="46852">
                  <c:v>46.852000000000032</c:v>
                </c:pt>
                <c:pt idx="46853">
                  <c:v>46.853000000000009</c:v>
                </c:pt>
                <c:pt idx="46854">
                  <c:v>46.854000000000042</c:v>
                </c:pt>
                <c:pt idx="46855">
                  <c:v>46.855000000000018</c:v>
                </c:pt>
                <c:pt idx="46856">
                  <c:v>46.855999999999995</c:v>
                </c:pt>
                <c:pt idx="46857">
                  <c:v>46.857000000000028</c:v>
                </c:pt>
                <c:pt idx="46858">
                  <c:v>46.858000000000004</c:v>
                </c:pt>
                <c:pt idx="46859">
                  <c:v>46.859000000000037</c:v>
                </c:pt>
                <c:pt idx="46860">
                  <c:v>46.860000000000014</c:v>
                </c:pt>
                <c:pt idx="46861">
                  <c:v>46.86099999999999</c:v>
                </c:pt>
                <c:pt idx="46862">
                  <c:v>46.862000000000023</c:v>
                </c:pt>
                <c:pt idx="46863">
                  <c:v>46.863</c:v>
                </c:pt>
                <c:pt idx="46864">
                  <c:v>46.864000000000033</c:v>
                </c:pt>
                <c:pt idx="46865">
                  <c:v>46.865000000000009</c:v>
                </c:pt>
                <c:pt idx="46866">
                  <c:v>46.866000000000042</c:v>
                </c:pt>
                <c:pt idx="46867">
                  <c:v>46.867000000000019</c:v>
                </c:pt>
                <c:pt idx="46868">
                  <c:v>46.867999999999995</c:v>
                </c:pt>
                <c:pt idx="46869">
                  <c:v>46.869000000000028</c:v>
                </c:pt>
                <c:pt idx="46870">
                  <c:v>46.870000000000005</c:v>
                </c:pt>
                <c:pt idx="46871">
                  <c:v>46.871000000000038</c:v>
                </c:pt>
                <c:pt idx="46872">
                  <c:v>46.872000000000014</c:v>
                </c:pt>
                <c:pt idx="46873">
                  <c:v>46.87299999999999</c:v>
                </c:pt>
                <c:pt idx="46874">
                  <c:v>46.874000000000024</c:v>
                </c:pt>
                <c:pt idx="46875">
                  <c:v>46.875</c:v>
                </c:pt>
                <c:pt idx="46876">
                  <c:v>46.876000000000033</c:v>
                </c:pt>
                <c:pt idx="46877">
                  <c:v>46.87700000000001</c:v>
                </c:pt>
                <c:pt idx="46878">
                  <c:v>46.878000000000043</c:v>
                </c:pt>
                <c:pt idx="46879">
                  <c:v>46.879000000000019</c:v>
                </c:pt>
                <c:pt idx="46880">
                  <c:v>46.879999999999995</c:v>
                </c:pt>
                <c:pt idx="46881">
                  <c:v>46.881000000000029</c:v>
                </c:pt>
                <c:pt idx="46882">
                  <c:v>46.882000000000005</c:v>
                </c:pt>
                <c:pt idx="46883">
                  <c:v>46.883000000000038</c:v>
                </c:pt>
                <c:pt idx="46884">
                  <c:v>46.884000000000015</c:v>
                </c:pt>
                <c:pt idx="46885">
                  <c:v>46.884999999999991</c:v>
                </c:pt>
                <c:pt idx="46886">
                  <c:v>46.886000000000024</c:v>
                </c:pt>
                <c:pt idx="46887">
                  <c:v>46.887</c:v>
                </c:pt>
                <c:pt idx="46888">
                  <c:v>46.888000000000034</c:v>
                </c:pt>
                <c:pt idx="46889">
                  <c:v>46.88900000000001</c:v>
                </c:pt>
                <c:pt idx="46890">
                  <c:v>46.890000000000043</c:v>
                </c:pt>
                <c:pt idx="46891">
                  <c:v>46.89100000000002</c:v>
                </c:pt>
                <c:pt idx="46892">
                  <c:v>46.891999999999996</c:v>
                </c:pt>
                <c:pt idx="46893">
                  <c:v>46.893000000000029</c:v>
                </c:pt>
                <c:pt idx="46894">
                  <c:v>46.894000000000005</c:v>
                </c:pt>
                <c:pt idx="46895">
                  <c:v>46.895000000000039</c:v>
                </c:pt>
                <c:pt idx="46896">
                  <c:v>46.896000000000015</c:v>
                </c:pt>
                <c:pt idx="46897">
                  <c:v>46.896999999999991</c:v>
                </c:pt>
                <c:pt idx="46898">
                  <c:v>46.898000000000025</c:v>
                </c:pt>
                <c:pt idx="46899">
                  <c:v>46.899000000000001</c:v>
                </c:pt>
                <c:pt idx="46900">
                  <c:v>46.900000000000034</c:v>
                </c:pt>
                <c:pt idx="46901">
                  <c:v>46.90100000000001</c:v>
                </c:pt>
                <c:pt idx="46902">
                  <c:v>46.902000000000044</c:v>
                </c:pt>
                <c:pt idx="46903">
                  <c:v>46.90300000000002</c:v>
                </c:pt>
                <c:pt idx="46904">
                  <c:v>46.903999999999996</c:v>
                </c:pt>
                <c:pt idx="46905">
                  <c:v>46.90500000000003</c:v>
                </c:pt>
                <c:pt idx="46906">
                  <c:v>46.906000000000006</c:v>
                </c:pt>
                <c:pt idx="46907">
                  <c:v>46.907000000000039</c:v>
                </c:pt>
                <c:pt idx="46908">
                  <c:v>46.908000000000015</c:v>
                </c:pt>
                <c:pt idx="46909">
                  <c:v>46.908999999999992</c:v>
                </c:pt>
                <c:pt idx="46910">
                  <c:v>46.910000000000025</c:v>
                </c:pt>
                <c:pt idx="46911">
                  <c:v>46.911000000000001</c:v>
                </c:pt>
                <c:pt idx="46912">
                  <c:v>46.912000000000035</c:v>
                </c:pt>
                <c:pt idx="46913">
                  <c:v>46.913000000000011</c:v>
                </c:pt>
                <c:pt idx="46914">
                  <c:v>46.914000000000044</c:v>
                </c:pt>
                <c:pt idx="46915">
                  <c:v>46.91500000000002</c:v>
                </c:pt>
                <c:pt idx="46916">
                  <c:v>46.915999999999997</c:v>
                </c:pt>
                <c:pt idx="46917">
                  <c:v>46.91700000000003</c:v>
                </c:pt>
                <c:pt idx="46918">
                  <c:v>46.918000000000006</c:v>
                </c:pt>
                <c:pt idx="46919">
                  <c:v>46.91900000000004</c:v>
                </c:pt>
                <c:pt idx="46920">
                  <c:v>46.920000000000016</c:v>
                </c:pt>
                <c:pt idx="46921">
                  <c:v>46.920999999999992</c:v>
                </c:pt>
                <c:pt idx="46922">
                  <c:v>46.922000000000025</c:v>
                </c:pt>
                <c:pt idx="46923">
                  <c:v>46.923000000000002</c:v>
                </c:pt>
                <c:pt idx="46924">
                  <c:v>46.924000000000035</c:v>
                </c:pt>
                <c:pt idx="46925">
                  <c:v>46.925000000000011</c:v>
                </c:pt>
                <c:pt idx="46926">
                  <c:v>46.926000000000045</c:v>
                </c:pt>
                <c:pt idx="46927">
                  <c:v>46.927000000000021</c:v>
                </c:pt>
                <c:pt idx="46928">
                  <c:v>46.927999999999997</c:v>
                </c:pt>
                <c:pt idx="46929">
                  <c:v>46.92900000000003</c:v>
                </c:pt>
                <c:pt idx="46930">
                  <c:v>46.930000000000007</c:v>
                </c:pt>
                <c:pt idx="46931">
                  <c:v>46.93100000000004</c:v>
                </c:pt>
                <c:pt idx="46932">
                  <c:v>46.932000000000016</c:v>
                </c:pt>
                <c:pt idx="46933">
                  <c:v>46.932999999999993</c:v>
                </c:pt>
                <c:pt idx="46934">
                  <c:v>46.934000000000026</c:v>
                </c:pt>
                <c:pt idx="46935">
                  <c:v>46.935000000000002</c:v>
                </c:pt>
                <c:pt idx="46936">
                  <c:v>46.936000000000035</c:v>
                </c:pt>
                <c:pt idx="46937">
                  <c:v>46.937000000000012</c:v>
                </c:pt>
                <c:pt idx="46938">
                  <c:v>46.938000000000045</c:v>
                </c:pt>
                <c:pt idx="46939">
                  <c:v>46.939000000000021</c:v>
                </c:pt>
                <c:pt idx="46940">
                  <c:v>46.94</c:v>
                </c:pt>
                <c:pt idx="46941">
                  <c:v>46.941000000000031</c:v>
                </c:pt>
                <c:pt idx="46942">
                  <c:v>46.942000000000007</c:v>
                </c:pt>
                <c:pt idx="46943">
                  <c:v>46.94300000000004</c:v>
                </c:pt>
                <c:pt idx="46944">
                  <c:v>46.944000000000017</c:v>
                </c:pt>
                <c:pt idx="46945">
                  <c:v>46.944999999999993</c:v>
                </c:pt>
                <c:pt idx="46946">
                  <c:v>46.946000000000026</c:v>
                </c:pt>
                <c:pt idx="46947">
                  <c:v>46.947000000000003</c:v>
                </c:pt>
                <c:pt idx="46948">
                  <c:v>46.948000000000036</c:v>
                </c:pt>
                <c:pt idx="46949">
                  <c:v>46.949000000000012</c:v>
                </c:pt>
                <c:pt idx="46950">
                  <c:v>46.950000000000045</c:v>
                </c:pt>
                <c:pt idx="46951">
                  <c:v>46.951000000000022</c:v>
                </c:pt>
                <c:pt idx="46952">
                  <c:v>46.951999999999998</c:v>
                </c:pt>
                <c:pt idx="46953">
                  <c:v>46.953000000000031</c:v>
                </c:pt>
                <c:pt idx="46954">
                  <c:v>46.954000000000008</c:v>
                </c:pt>
                <c:pt idx="46955">
                  <c:v>46.955000000000041</c:v>
                </c:pt>
                <c:pt idx="46956">
                  <c:v>46.956000000000017</c:v>
                </c:pt>
                <c:pt idx="46957">
                  <c:v>46.956999999999994</c:v>
                </c:pt>
                <c:pt idx="46958">
                  <c:v>46.958000000000027</c:v>
                </c:pt>
                <c:pt idx="46959">
                  <c:v>46.959000000000003</c:v>
                </c:pt>
                <c:pt idx="46960">
                  <c:v>46.960000000000036</c:v>
                </c:pt>
                <c:pt idx="46961">
                  <c:v>46.961000000000013</c:v>
                </c:pt>
                <c:pt idx="46962">
                  <c:v>46.962000000000046</c:v>
                </c:pt>
                <c:pt idx="46963">
                  <c:v>46.963000000000022</c:v>
                </c:pt>
                <c:pt idx="46964">
                  <c:v>46.963999999999999</c:v>
                </c:pt>
                <c:pt idx="46965">
                  <c:v>46.965000000000032</c:v>
                </c:pt>
                <c:pt idx="46966">
                  <c:v>46.966000000000008</c:v>
                </c:pt>
                <c:pt idx="46967">
                  <c:v>46.967000000000041</c:v>
                </c:pt>
                <c:pt idx="46968">
                  <c:v>46.968000000000018</c:v>
                </c:pt>
                <c:pt idx="46969">
                  <c:v>46.968999999999994</c:v>
                </c:pt>
                <c:pt idx="46970">
                  <c:v>46.970000000000027</c:v>
                </c:pt>
                <c:pt idx="46971">
                  <c:v>46.971000000000004</c:v>
                </c:pt>
                <c:pt idx="46972">
                  <c:v>46.972000000000037</c:v>
                </c:pt>
                <c:pt idx="46973">
                  <c:v>46.973000000000013</c:v>
                </c:pt>
                <c:pt idx="46974">
                  <c:v>46.974000000000046</c:v>
                </c:pt>
                <c:pt idx="46975">
                  <c:v>46.975000000000023</c:v>
                </c:pt>
                <c:pt idx="46976">
                  <c:v>46.975999999999999</c:v>
                </c:pt>
                <c:pt idx="46977">
                  <c:v>46.977000000000032</c:v>
                </c:pt>
                <c:pt idx="46978">
                  <c:v>46.978000000000009</c:v>
                </c:pt>
                <c:pt idx="46979">
                  <c:v>46.979000000000042</c:v>
                </c:pt>
                <c:pt idx="46980">
                  <c:v>46.980000000000018</c:v>
                </c:pt>
                <c:pt idx="46981">
                  <c:v>46.980999999999995</c:v>
                </c:pt>
                <c:pt idx="46982">
                  <c:v>46.982000000000028</c:v>
                </c:pt>
                <c:pt idx="46983">
                  <c:v>46.983000000000004</c:v>
                </c:pt>
                <c:pt idx="46984">
                  <c:v>46.984000000000037</c:v>
                </c:pt>
                <c:pt idx="46985">
                  <c:v>46.985000000000014</c:v>
                </c:pt>
                <c:pt idx="46986">
                  <c:v>46.98599999999999</c:v>
                </c:pt>
                <c:pt idx="46987">
                  <c:v>46.987000000000023</c:v>
                </c:pt>
                <c:pt idx="46988">
                  <c:v>46.988</c:v>
                </c:pt>
                <c:pt idx="46989">
                  <c:v>46.989000000000033</c:v>
                </c:pt>
                <c:pt idx="46990">
                  <c:v>46.990000000000009</c:v>
                </c:pt>
                <c:pt idx="46991">
                  <c:v>46.991000000000042</c:v>
                </c:pt>
                <c:pt idx="46992">
                  <c:v>46.992000000000019</c:v>
                </c:pt>
                <c:pt idx="46993">
                  <c:v>46.992999999999995</c:v>
                </c:pt>
                <c:pt idx="46994">
                  <c:v>46.994000000000028</c:v>
                </c:pt>
                <c:pt idx="46995">
                  <c:v>46.995000000000005</c:v>
                </c:pt>
                <c:pt idx="46996">
                  <c:v>46.996000000000038</c:v>
                </c:pt>
                <c:pt idx="46997">
                  <c:v>46.997000000000014</c:v>
                </c:pt>
                <c:pt idx="46998">
                  <c:v>46.99799999999999</c:v>
                </c:pt>
                <c:pt idx="46999">
                  <c:v>46.999000000000024</c:v>
                </c:pt>
                <c:pt idx="47000">
                  <c:v>47</c:v>
                </c:pt>
                <c:pt idx="47001">
                  <c:v>47.001000000000033</c:v>
                </c:pt>
                <c:pt idx="47002">
                  <c:v>47.00200000000001</c:v>
                </c:pt>
                <c:pt idx="47003">
                  <c:v>47.003000000000043</c:v>
                </c:pt>
                <c:pt idx="47004">
                  <c:v>47.004000000000019</c:v>
                </c:pt>
                <c:pt idx="47005">
                  <c:v>47.004999999999995</c:v>
                </c:pt>
                <c:pt idx="47006">
                  <c:v>47.006000000000029</c:v>
                </c:pt>
                <c:pt idx="47007">
                  <c:v>47.007000000000005</c:v>
                </c:pt>
                <c:pt idx="47008">
                  <c:v>47.008000000000038</c:v>
                </c:pt>
                <c:pt idx="47009">
                  <c:v>47.009000000000015</c:v>
                </c:pt>
                <c:pt idx="47010">
                  <c:v>47.009999999999991</c:v>
                </c:pt>
                <c:pt idx="47011">
                  <c:v>47.011000000000024</c:v>
                </c:pt>
                <c:pt idx="47012">
                  <c:v>47.012</c:v>
                </c:pt>
                <c:pt idx="47013">
                  <c:v>47.013000000000034</c:v>
                </c:pt>
                <c:pt idx="47014">
                  <c:v>47.01400000000001</c:v>
                </c:pt>
                <c:pt idx="47015">
                  <c:v>47.015000000000043</c:v>
                </c:pt>
                <c:pt idx="47016">
                  <c:v>47.01600000000002</c:v>
                </c:pt>
                <c:pt idx="47017">
                  <c:v>47.016999999999996</c:v>
                </c:pt>
                <c:pt idx="47018">
                  <c:v>47.018000000000029</c:v>
                </c:pt>
                <c:pt idx="47019">
                  <c:v>47.019000000000005</c:v>
                </c:pt>
                <c:pt idx="47020">
                  <c:v>47.020000000000039</c:v>
                </c:pt>
                <c:pt idx="47021">
                  <c:v>47.021000000000015</c:v>
                </c:pt>
                <c:pt idx="47022">
                  <c:v>47.021999999999991</c:v>
                </c:pt>
                <c:pt idx="47023">
                  <c:v>47.023000000000025</c:v>
                </c:pt>
                <c:pt idx="47024">
                  <c:v>47.024000000000001</c:v>
                </c:pt>
                <c:pt idx="47025">
                  <c:v>47.025000000000034</c:v>
                </c:pt>
                <c:pt idx="47026">
                  <c:v>47.02600000000001</c:v>
                </c:pt>
                <c:pt idx="47027">
                  <c:v>47.027000000000044</c:v>
                </c:pt>
                <c:pt idx="47028">
                  <c:v>47.02800000000002</c:v>
                </c:pt>
                <c:pt idx="47029">
                  <c:v>47.028999999999996</c:v>
                </c:pt>
                <c:pt idx="47030">
                  <c:v>47.03000000000003</c:v>
                </c:pt>
                <c:pt idx="47031">
                  <c:v>47.031000000000006</c:v>
                </c:pt>
                <c:pt idx="47032">
                  <c:v>47.032000000000039</c:v>
                </c:pt>
                <c:pt idx="47033">
                  <c:v>47.033000000000015</c:v>
                </c:pt>
                <c:pt idx="47034">
                  <c:v>47.033999999999992</c:v>
                </c:pt>
                <c:pt idx="47035">
                  <c:v>47.035000000000025</c:v>
                </c:pt>
                <c:pt idx="47036">
                  <c:v>47.036000000000001</c:v>
                </c:pt>
                <c:pt idx="47037">
                  <c:v>47.037000000000035</c:v>
                </c:pt>
                <c:pt idx="47038">
                  <c:v>47.038000000000011</c:v>
                </c:pt>
                <c:pt idx="47039">
                  <c:v>47.039000000000044</c:v>
                </c:pt>
                <c:pt idx="47040">
                  <c:v>47.04000000000002</c:v>
                </c:pt>
                <c:pt idx="47041">
                  <c:v>47.040999999999997</c:v>
                </c:pt>
                <c:pt idx="47042">
                  <c:v>47.04200000000003</c:v>
                </c:pt>
                <c:pt idx="47043">
                  <c:v>47.043000000000006</c:v>
                </c:pt>
                <c:pt idx="47044">
                  <c:v>47.04400000000004</c:v>
                </c:pt>
                <c:pt idx="47045">
                  <c:v>47.045000000000016</c:v>
                </c:pt>
                <c:pt idx="47046">
                  <c:v>47.045999999999992</c:v>
                </c:pt>
                <c:pt idx="47047">
                  <c:v>47.047000000000025</c:v>
                </c:pt>
                <c:pt idx="47048">
                  <c:v>47.048000000000002</c:v>
                </c:pt>
                <c:pt idx="47049">
                  <c:v>47.049000000000035</c:v>
                </c:pt>
                <c:pt idx="47050">
                  <c:v>47.050000000000011</c:v>
                </c:pt>
                <c:pt idx="47051">
                  <c:v>47.051000000000045</c:v>
                </c:pt>
                <c:pt idx="47052">
                  <c:v>47.052000000000021</c:v>
                </c:pt>
                <c:pt idx="47053">
                  <c:v>47.052999999999997</c:v>
                </c:pt>
                <c:pt idx="47054">
                  <c:v>47.05400000000003</c:v>
                </c:pt>
                <c:pt idx="47055">
                  <c:v>47.055000000000007</c:v>
                </c:pt>
                <c:pt idx="47056">
                  <c:v>47.05600000000004</c:v>
                </c:pt>
                <c:pt idx="47057">
                  <c:v>47.057000000000016</c:v>
                </c:pt>
                <c:pt idx="47058">
                  <c:v>47.057999999999993</c:v>
                </c:pt>
                <c:pt idx="47059">
                  <c:v>47.059000000000026</c:v>
                </c:pt>
                <c:pt idx="47060">
                  <c:v>47.06</c:v>
                </c:pt>
                <c:pt idx="47061">
                  <c:v>47.061000000000035</c:v>
                </c:pt>
                <c:pt idx="47062">
                  <c:v>47.062000000000012</c:v>
                </c:pt>
                <c:pt idx="47063">
                  <c:v>47.063000000000045</c:v>
                </c:pt>
                <c:pt idx="47064">
                  <c:v>47.064000000000021</c:v>
                </c:pt>
                <c:pt idx="47065">
                  <c:v>47.064999999999998</c:v>
                </c:pt>
                <c:pt idx="47066">
                  <c:v>47.066000000000031</c:v>
                </c:pt>
                <c:pt idx="47067">
                  <c:v>47.067000000000007</c:v>
                </c:pt>
                <c:pt idx="47068">
                  <c:v>47.06800000000004</c:v>
                </c:pt>
                <c:pt idx="47069">
                  <c:v>47.069000000000017</c:v>
                </c:pt>
                <c:pt idx="47070">
                  <c:v>47.069999999999993</c:v>
                </c:pt>
                <c:pt idx="47071">
                  <c:v>47.071000000000026</c:v>
                </c:pt>
                <c:pt idx="47072">
                  <c:v>47.072000000000003</c:v>
                </c:pt>
                <c:pt idx="47073">
                  <c:v>47.073000000000036</c:v>
                </c:pt>
                <c:pt idx="47074">
                  <c:v>47.074000000000012</c:v>
                </c:pt>
                <c:pt idx="47075">
                  <c:v>47.075000000000045</c:v>
                </c:pt>
                <c:pt idx="47076">
                  <c:v>47.076000000000022</c:v>
                </c:pt>
                <c:pt idx="47077">
                  <c:v>47.076999999999998</c:v>
                </c:pt>
                <c:pt idx="47078">
                  <c:v>47.078000000000031</c:v>
                </c:pt>
                <c:pt idx="47079">
                  <c:v>47.079000000000008</c:v>
                </c:pt>
                <c:pt idx="47080">
                  <c:v>47.080000000000041</c:v>
                </c:pt>
                <c:pt idx="47081">
                  <c:v>47.081000000000017</c:v>
                </c:pt>
                <c:pt idx="47082">
                  <c:v>47.081999999999994</c:v>
                </c:pt>
                <c:pt idx="47083">
                  <c:v>47.083000000000027</c:v>
                </c:pt>
                <c:pt idx="47084">
                  <c:v>47.084000000000003</c:v>
                </c:pt>
                <c:pt idx="47085">
                  <c:v>47.085000000000036</c:v>
                </c:pt>
                <c:pt idx="47086">
                  <c:v>47.086000000000013</c:v>
                </c:pt>
                <c:pt idx="47087">
                  <c:v>47.087000000000046</c:v>
                </c:pt>
                <c:pt idx="47088">
                  <c:v>47.088000000000022</c:v>
                </c:pt>
                <c:pt idx="47089">
                  <c:v>47.088999999999999</c:v>
                </c:pt>
                <c:pt idx="47090">
                  <c:v>47.090000000000032</c:v>
                </c:pt>
                <c:pt idx="47091">
                  <c:v>47.091000000000008</c:v>
                </c:pt>
                <c:pt idx="47092">
                  <c:v>47.092000000000041</c:v>
                </c:pt>
                <c:pt idx="47093">
                  <c:v>47.093000000000018</c:v>
                </c:pt>
                <c:pt idx="47094">
                  <c:v>47.093999999999994</c:v>
                </c:pt>
                <c:pt idx="47095">
                  <c:v>47.095000000000027</c:v>
                </c:pt>
                <c:pt idx="47096">
                  <c:v>47.096000000000004</c:v>
                </c:pt>
                <c:pt idx="47097">
                  <c:v>47.097000000000037</c:v>
                </c:pt>
                <c:pt idx="47098">
                  <c:v>47.098000000000013</c:v>
                </c:pt>
                <c:pt idx="47099">
                  <c:v>47.099000000000046</c:v>
                </c:pt>
                <c:pt idx="47100">
                  <c:v>47.100000000000023</c:v>
                </c:pt>
                <c:pt idx="47101">
                  <c:v>47.100999999999999</c:v>
                </c:pt>
                <c:pt idx="47102">
                  <c:v>47.102000000000032</c:v>
                </c:pt>
                <c:pt idx="47103">
                  <c:v>47.103000000000009</c:v>
                </c:pt>
                <c:pt idx="47104">
                  <c:v>47.104000000000042</c:v>
                </c:pt>
                <c:pt idx="47105">
                  <c:v>47.105000000000018</c:v>
                </c:pt>
                <c:pt idx="47106">
                  <c:v>47.105999999999995</c:v>
                </c:pt>
                <c:pt idx="47107">
                  <c:v>47.107000000000028</c:v>
                </c:pt>
                <c:pt idx="47108">
                  <c:v>47.108000000000004</c:v>
                </c:pt>
                <c:pt idx="47109">
                  <c:v>47.109000000000037</c:v>
                </c:pt>
                <c:pt idx="47110">
                  <c:v>47.110000000000014</c:v>
                </c:pt>
                <c:pt idx="47111">
                  <c:v>47.11099999999999</c:v>
                </c:pt>
                <c:pt idx="47112">
                  <c:v>47.112000000000023</c:v>
                </c:pt>
                <c:pt idx="47113">
                  <c:v>47.113</c:v>
                </c:pt>
                <c:pt idx="47114">
                  <c:v>47.114000000000033</c:v>
                </c:pt>
                <c:pt idx="47115">
                  <c:v>47.115000000000009</c:v>
                </c:pt>
                <c:pt idx="47116">
                  <c:v>47.116000000000042</c:v>
                </c:pt>
                <c:pt idx="47117">
                  <c:v>47.117000000000019</c:v>
                </c:pt>
                <c:pt idx="47118">
                  <c:v>47.117999999999995</c:v>
                </c:pt>
                <c:pt idx="47119">
                  <c:v>47.119000000000028</c:v>
                </c:pt>
                <c:pt idx="47120">
                  <c:v>47.120000000000005</c:v>
                </c:pt>
                <c:pt idx="47121">
                  <c:v>47.121000000000038</c:v>
                </c:pt>
                <c:pt idx="47122">
                  <c:v>47.122000000000014</c:v>
                </c:pt>
                <c:pt idx="47123">
                  <c:v>47.12299999999999</c:v>
                </c:pt>
                <c:pt idx="47124">
                  <c:v>47.124000000000024</c:v>
                </c:pt>
                <c:pt idx="47125">
                  <c:v>47.125</c:v>
                </c:pt>
                <c:pt idx="47126">
                  <c:v>47.126000000000033</c:v>
                </c:pt>
                <c:pt idx="47127">
                  <c:v>47.12700000000001</c:v>
                </c:pt>
                <c:pt idx="47128">
                  <c:v>47.128000000000043</c:v>
                </c:pt>
                <c:pt idx="47129">
                  <c:v>47.129000000000019</c:v>
                </c:pt>
                <c:pt idx="47130">
                  <c:v>47.129999999999995</c:v>
                </c:pt>
                <c:pt idx="47131">
                  <c:v>47.131000000000029</c:v>
                </c:pt>
                <c:pt idx="47132">
                  <c:v>47.132000000000005</c:v>
                </c:pt>
                <c:pt idx="47133">
                  <c:v>47.133000000000038</c:v>
                </c:pt>
                <c:pt idx="47134">
                  <c:v>47.134000000000015</c:v>
                </c:pt>
                <c:pt idx="47135">
                  <c:v>47.134999999999991</c:v>
                </c:pt>
                <c:pt idx="47136">
                  <c:v>47.136000000000024</c:v>
                </c:pt>
                <c:pt idx="47137">
                  <c:v>47.137</c:v>
                </c:pt>
                <c:pt idx="47138">
                  <c:v>47.138000000000034</c:v>
                </c:pt>
                <c:pt idx="47139">
                  <c:v>47.13900000000001</c:v>
                </c:pt>
                <c:pt idx="47140">
                  <c:v>47.140000000000043</c:v>
                </c:pt>
                <c:pt idx="47141">
                  <c:v>47.14100000000002</c:v>
                </c:pt>
                <c:pt idx="47142">
                  <c:v>47.141999999999996</c:v>
                </c:pt>
                <c:pt idx="47143">
                  <c:v>47.143000000000029</c:v>
                </c:pt>
                <c:pt idx="47144">
                  <c:v>47.144000000000005</c:v>
                </c:pt>
                <c:pt idx="47145">
                  <c:v>47.145000000000039</c:v>
                </c:pt>
                <c:pt idx="47146">
                  <c:v>47.146000000000015</c:v>
                </c:pt>
                <c:pt idx="47147">
                  <c:v>47.146999999999991</c:v>
                </c:pt>
                <c:pt idx="47148">
                  <c:v>47.148000000000025</c:v>
                </c:pt>
                <c:pt idx="47149">
                  <c:v>47.149000000000001</c:v>
                </c:pt>
                <c:pt idx="47150">
                  <c:v>47.150000000000034</c:v>
                </c:pt>
                <c:pt idx="47151">
                  <c:v>47.15100000000001</c:v>
                </c:pt>
                <c:pt idx="47152">
                  <c:v>47.152000000000044</c:v>
                </c:pt>
                <c:pt idx="47153">
                  <c:v>47.15300000000002</c:v>
                </c:pt>
                <c:pt idx="47154">
                  <c:v>47.153999999999996</c:v>
                </c:pt>
                <c:pt idx="47155">
                  <c:v>47.15500000000003</c:v>
                </c:pt>
                <c:pt idx="47156">
                  <c:v>47.156000000000006</c:v>
                </c:pt>
                <c:pt idx="47157">
                  <c:v>47.157000000000039</c:v>
                </c:pt>
                <c:pt idx="47158">
                  <c:v>47.158000000000015</c:v>
                </c:pt>
                <c:pt idx="47159">
                  <c:v>47.158999999999992</c:v>
                </c:pt>
                <c:pt idx="47160">
                  <c:v>47.160000000000025</c:v>
                </c:pt>
                <c:pt idx="47161">
                  <c:v>47.161000000000001</c:v>
                </c:pt>
                <c:pt idx="47162">
                  <c:v>47.162000000000035</c:v>
                </c:pt>
                <c:pt idx="47163">
                  <c:v>47.163000000000011</c:v>
                </c:pt>
                <c:pt idx="47164">
                  <c:v>47.164000000000044</c:v>
                </c:pt>
                <c:pt idx="47165">
                  <c:v>47.16500000000002</c:v>
                </c:pt>
                <c:pt idx="47166">
                  <c:v>47.165999999999997</c:v>
                </c:pt>
                <c:pt idx="47167">
                  <c:v>47.16700000000003</c:v>
                </c:pt>
                <c:pt idx="47168">
                  <c:v>47.168000000000006</c:v>
                </c:pt>
                <c:pt idx="47169">
                  <c:v>47.16900000000004</c:v>
                </c:pt>
                <c:pt idx="47170">
                  <c:v>47.170000000000016</c:v>
                </c:pt>
                <c:pt idx="47171">
                  <c:v>47.170999999999992</c:v>
                </c:pt>
                <c:pt idx="47172">
                  <c:v>47.172000000000025</c:v>
                </c:pt>
                <c:pt idx="47173">
                  <c:v>47.173000000000002</c:v>
                </c:pt>
                <c:pt idx="47174">
                  <c:v>47.174000000000035</c:v>
                </c:pt>
                <c:pt idx="47175">
                  <c:v>47.175000000000011</c:v>
                </c:pt>
                <c:pt idx="47176">
                  <c:v>47.176000000000045</c:v>
                </c:pt>
                <c:pt idx="47177">
                  <c:v>47.177000000000021</c:v>
                </c:pt>
                <c:pt idx="47178">
                  <c:v>47.177999999999997</c:v>
                </c:pt>
                <c:pt idx="47179">
                  <c:v>47.17900000000003</c:v>
                </c:pt>
                <c:pt idx="47180">
                  <c:v>47.180000000000007</c:v>
                </c:pt>
                <c:pt idx="47181">
                  <c:v>47.18100000000004</c:v>
                </c:pt>
                <c:pt idx="47182">
                  <c:v>47.182000000000016</c:v>
                </c:pt>
                <c:pt idx="47183">
                  <c:v>47.182999999999993</c:v>
                </c:pt>
                <c:pt idx="47184">
                  <c:v>47.184000000000026</c:v>
                </c:pt>
                <c:pt idx="47185">
                  <c:v>47.185000000000002</c:v>
                </c:pt>
                <c:pt idx="47186">
                  <c:v>47.186000000000035</c:v>
                </c:pt>
                <c:pt idx="47187">
                  <c:v>47.187000000000012</c:v>
                </c:pt>
                <c:pt idx="47188">
                  <c:v>47.188000000000045</c:v>
                </c:pt>
                <c:pt idx="47189">
                  <c:v>47.189000000000021</c:v>
                </c:pt>
                <c:pt idx="47190">
                  <c:v>47.19</c:v>
                </c:pt>
                <c:pt idx="47191">
                  <c:v>47.191000000000031</c:v>
                </c:pt>
                <c:pt idx="47192">
                  <c:v>47.192000000000007</c:v>
                </c:pt>
                <c:pt idx="47193">
                  <c:v>47.19300000000004</c:v>
                </c:pt>
                <c:pt idx="47194">
                  <c:v>47.194000000000017</c:v>
                </c:pt>
                <c:pt idx="47195">
                  <c:v>47.194999999999993</c:v>
                </c:pt>
                <c:pt idx="47196">
                  <c:v>47.196000000000026</c:v>
                </c:pt>
                <c:pt idx="47197">
                  <c:v>47.197000000000003</c:v>
                </c:pt>
                <c:pt idx="47198">
                  <c:v>47.198000000000036</c:v>
                </c:pt>
                <c:pt idx="47199">
                  <c:v>47.199000000000012</c:v>
                </c:pt>
                <c:pt idx="47200">
                  <c:v>47.200000000000045</c:v>
                </c:pt>
                <c:pt idx="47201">
                  <c:v>47.201000000000022</c:v>
                </c:pt>
                <c:pt idx="47202">
                  <c:v>47.201999999999998</c:v>
                </c:pt>
                <c:pt idx="47203">
                  <c:v>47.203000000000031</c:v>
                </c:pt>
                <c:pt idx="47204">
                  <c:v>47.204000000000008</c:v>
                </c:pt>
                <c:pt idx="47205">
                  <c:v>47.205000000000041</c:v>
                </c:pt>
                <c:pt idx="47206">
                  <c:v>47.206000000000017</c:v>
                </c:pt>
                <c:pt idx="47207">
                  <c:v>47.206999999999994</c:v>
                </c:pt>
                <c:pt idx="47208">
                  <c:v>47.208000000000027</c:v>
                </c:pt>
                <c:pt idx="47209">
                  <c:v>47.209000000000003</c:v>
                </c:pt>
                <c:pt idx="47210">
                  <c:v>47.210000000000036</c:v>
                </c:pt>
                <c:pt idx="47211">
                  <c:v>47.211000000000013</c:v>
                </c:pt>
                <c:pt idx="47212">
                  <c:v>47.212000000000046</c:v>
                </c:pt>
                <c:pt idx="47213">
                  <c:v>47.213000000000022</c:v>
                </c:pt>
                <c:pt idx="47214">
                  <c:v>47.213999999999999</c:v>
                </c:pt>
                <c:pt idx="47215">
                  <c:v>47.215000000000032</c:v>
                </c:pt>
                <c:pt idx="47216">
                  <c:v>47.216000000000008</c:v>
                </c:pt>
                <c:pt idx="47217">
                  <c:v>47.217000000000041</c:v>
                </c:pt>
                <c:pt idx="47218">
                  <c:v>47.218000000000018</c:v>
                </c:pt>
                <c:pt idx="47219">
                  <c:v>47.218999999999994</c:v>
                </c:pt>
                <c:pt idx="47220">
                  <c:v>47.220000000000027</c:v>
                </c:pt>
                <c:pt idx="47221">
                  <c:v>47.221000000000004</c:v>
                </c:pt>
                <c:pt idx="47222">
                  <c:v>47.222000000000037</c:v>
                </c:pt>
                <c:pt idx="47223">
                  <c:v>47.223000000000013</c:v>
                </c:pt>
                <c:pt idx="47224">
                  <c:v>47.224000000000046</c:v>
                </c:pt>
                <c:pt idx="47225">
                  <c:v>47.225000000000023</c:v>
                </c:pt>
                <c:pt idx="47226">
                  <c:v>47.225999999999999</c:v>
                </c:pt>
                <c:pt idx="47227">
                  <c:v>47.227000000000032</c:v>
                </c:pt>
                <c:pt idx="47228">
                  <c:v>47.228000000000009</c:v>
                </c:pt>
                <c:pt idx="47229">
                  <c:v>47.229000000000042</c:v>
                </c:pt>
                <c:pt idx="47230">
                  <c:v>47.230000000000018</c:v>
                </c:pt>
                <c:pt idx="47231">
                  <c:v>47.230999999999995</c:v>
                </c:pt>
                <c:pt idx="47232">
                  <c:v>47.232000000000028</c:v>
                </c:pt>
                <c:pt idx="47233">
                  <c:v>47.233000000000004</c:v>
                </c:pt>
                <c:pt idx="47234">
                  <c:v>47.234000000000037</c:v>
                </c:pt>
                <c:pt idx="47235">
                  <c:v>47.235000000000014</c:v>
                </c:pt>
                <c:pt idx="47236">
                  <c:v>47.23599999999999</c:v>
                </c:pt>
                <c:pt idx="47237">
                  <c:v>47.237000000000023</c:v>
                </c:pt>
                <c:pt idx="47238">
                  <c:v>47.238</c:v>
                </c:pt>
                <c:pt idx="47239">
                  <c:v>47.239000000000033</c:v>
                </c:pt>
                <c:pt idx="47240">
                  <c:v>47.240000000000009</c:v>
                </c:pt>
                <c:pt idx="47241">
                  <c:v>47.241000000000042</c:v>
                </c:pt>
                <c:pt idx="47242">
                  <c:v>47.242000000000019</c:v>
                </c:pt>
                <c:pt idx="47243">
                  <c:v>47.242999999999995</c:v>
                </c:pt>
                <c:pt idx="47244">
                  <c:v>47.244000000000028</c:v>
                </c:pt>
                <c:pt idx="47245">
                  <c:v>47.245000000000005</c:v>
                </c:pt>
                <c:pt idx="47246">
                  <c:v>47.246000000000038</c:v>
                </c:pt>
                <c:pt idx="47247">
                  <c:v>47.247000000000014</c:v>
                </c:pt>
                <c:pt idx="47248">
                  <c:v>47.24799999999999</c:v>
                </c:pt>
                <c:pt idx="47249">
                  <c:v>47.249000000000024</c:v>
                </c:pt>
                <c:pt idx="47250">
                  <c:v>47.25</c:v>
                </c:pt>
                <c:pt idx="47251">
                  <c:v>47.251000000000033</c:v>
                </c:pt>
                <c:pt idx="47252">
                  <c:v>47.25200000000001</c:v>
                </c:pt>
                <c:pt idx="47253">
                  <c:v>47.253000000000043</c:v>
                </c:pt>
                <c:pt idx="47254">
                  <c:v>47.254000000000019</c:v>
                </c:pt>
                <c:pt idx="47255">
                  <c:v>47.254999999999995</c:v>
                </c:pt>
                <c:pt idx="47256">
                  <c:v>47.256000000000029</c:v>
                </c:pt>
                <c:pt idx="47257">
                  <c:v>47.257000000000005</c:v>
                </c:pt>
                <c:pt idx="47258">
                  <c:v>47.258000000000038</c:v>
                </c:pt>
                <c:pt idx="47259">
                  <c:v>47.259000000000015</c:v>
                </c:pt>
                <c:pt idx="47260">
                  <c:v>47.259999999999991</c:v>
                </c:pt>
                <c:pt idx="47261">
                  <c:v>47.261000000000024</c:v>
                </c:pt>
                <c:pt idx="47262">
                  <c:v>47.262</c:v>
                </c:pt>
                <c:pt idx="47263">
                  <c:v>47.263000000000034</c:v>
                </c:pt>
                <c:pt idx="47264">
                  <c:v>47.26400000000001</c:v>
                </c:pt>
                <c:pt idx="47265">
                  <c:v>47.265000000000043</c:v>
                </c:pt>
                <c:pt idx="47266">
                  <c:v>47.26600000000002</c:v>
                </c:pt>
                <c:pt idx="47267">
                  <c:v>47.266999999999996</c:v>
                </c:pt>
                <c:pt idx="47268">
                  <c:v>47.268000000000029</c:v>
                </c:pt>
                <c:pt idx="47269">
                  <c:v>47.269000000000005</c:v>
                </c:pt>
                <c:pt idx="47270">
                  <c:v>47.270000000000039</c:v>
                </c:pt>
                <c:pt idx="47271">
                  <c:v>47.271000000000015</c:v>
                </c:pt>
                <c:pt idx="47272">
                  <c:v>47.271999999999991</c:v>
                </c:pt>
                <c:pt idx="47273">
                  <c:v>47.273000000000025</c:v>
                </c:pt>
                <c:pt idx="47274">
                  <c:v>47.274000000000001</c:v>
                </c:pt>
                <c:pt idx="47275">
                  <c:v>47.275000000000034</c:v>
                </c:pt>
                <c:pt idx="47276">
                  <c:v>47.27600000000001</c:v>
                </c:pt>
                <c:pt idx="47277">
                  <c:v>47.277000000000044</c:v>
                </c:pt>
                <c:pt idx="47278">
                  <c:v>47.27800000000002</c:v>
                </c:pt>
                <c:pt idx="47279">
                  <c:v>47.278999999999996</c:v>
                </c:pt>
                <c:pt idx="47280">
                  <c:v>47.28000000000003</c:v>
                </c:pt>
                <c:pt idx="47281">
                  <c:v>47.281000000000006</c:v>
                </c:pt>
                <c:pt idx="47282">
                  <c:v>47.282000000000039</c:v>
                </c:pt>
                <c:pt idx="47283">
                  <c:v>47.283000000000015</c:v>
                </c:pt>
                <c:pt idx="47284">
                  <c:v>47.283999999999992</c:v>
                </c:pt>
                <c:pt idx="47285">
                  <c:v>47.285000000000025</c:v>
                </c:pt>
                <c:pt idx="47286">
                  <c:v>47.286000000000001</c:v>
                </c:pt>
                <c:pt idx="47287">
                  <c:v>47.287000000000035</c:v>
                </c:pt>
                <c:pt idx="47288">
                  <c:v>47.288000000000011</c:v>
                </c:pt>
                <c:pt idx="47289">
                  <c:v>47.289000000000044</c:v>
                </c:pt>
                <c:pt idx="47290">
                  <c:v>47.29000000000002</c:v>
                </c:pt>
                <c:pt idx="47291">
                  <c:v>47.290999999999997</c:v>
                </c:pt>
                <c:pt idx="47292">
                  <c:v>47.29200000000003</c:v>
                </c:pt>
                <c:pt idx="47293">
                  <c:v>47.293000000000006</c:v>
                </c:pt>
                <c:pt idx="47294">
                  <c:v>47.29400000000004</c:v>
                </c:pt>
                <c:pt idx="47295">
                  <c:v>47.295000000000016</c:v>
                </c:pt>
                <c:pt idx="47296">
                  <c:v>47.295999999999992</c:v>
                </c:pt>
                <c:pt idx="47297">
                  <c:v>47.297000000000025</c:v>
                </c:pt>
                <c:pt idx="47298">
                  <c:v>47.298000000000002</c:v>
                </c:pt>
                <c:pt idx="47299">
                  <c:v>47.299000000000035</c:v>
                </c:pt>
                <c:pt idx="47300">
                  <c:v>47.300000000000011</c:v>
                </c:pt>
                <c:pt idx="47301">
                  <c:v>47.301000000000045</c:v>
                </c:pt>
                <c:pt idx="47302">
                  <c:v>47.302000000000021</c:v>
                </c:pt>
                <c:pt idx="47303">
                  <c:v>47.302999999999997</c:v>
                </c:pt>
                <c:pt idx="47304">
                  <c:v>47.30400000000003</c:v>
                </c:pt>
                <c:pt idx="47305">
                  <c:v>47.305000000000007</c:v>
                </c:pt>
                <c:pt idx="47306">
                  <c:v>47.30600000000004</c:v>
                </c:pt>
                <c:pt idx="47307">
                  <c:v>47.307000000000016</c:v>
                </c:pt>
                <c:pt idx="47308">
                  <c:v>47.307999999999993</c:v>
                </c:pt>
                <c:pt idx="47309">
                  <c:v>47.309000000000026</c:v>
                </c:pt>
                <c:pt idx="47310">
                  <c:v>47.31</c:v>
                </c:pt>
                <c:pt idx="47311">
                  <c:v>47.311000000000035</c:v>
                </c:pt>
                <c:pt idx="47312">
                  <c:v>47.312000000000012</c:v>
                </c:pt>
                <c:pt idx="47313">
                  <c:v>47.313000000000045</c:v>
                </c:pt>
                <c:pt idx="47314">
                  <c:v>47.314000000000021</c:v>
                </c:pt>
                <c:pt idx="47315">
                  <c:v>47.314999999999998</c:v>
                </c:pt>
                <c:pt idx="47316">
                  <c:v>47.316000000000031</c:v>
                </c:pt>
                <c:pt idx="47317">
                  <c:v>47.317000000000007</c:v>
                </c:pt>
                <c:pt idx="47318">
                  <c:v>47.31800000000004</c:v>
                </c:pt>
                <c:pt idx="47319">
                  <c:v>47.319000000000017</c:v>
                </c:pt>
                <c:pt idx="47320">
                  <c:v>47.319999999999993</c:v>
                </c:pt>
                <c:pt idx="47321">
                  <c:v>47.321000000000026</c:v>
                </c:pt>
                <c:pt idx="47322">
                  <c:v>47.322000000000003</c:v>
                </c:pt>
                <c:pt idx="47323">
                  <c:v>47.323000000000036</c:v>
                </c:pt>
                <c:pt idx="47324">
                  <c:v>47.324000000000012</c:v>
                </c:pt>
                <c:pt idx="47325">
                  <c:v>47.325000000000045</c:v>
                </c:pt>
                <c:pt idx="47326">
                  <c:v>47.326000000000022</c:v>
                </c:pt>
                <c:pt idx="47327">
                  <c:v>47.326999999999998</c:v>
                </c:pt>
                <c:pt idx="47328">
                  <c:v>47.328000000000031</c:v>
                </c:pt>
                <c:pt idx="47329">
                  <c:v>47.329000000000008</c:v>
                </c:pt>
                <c:pt idx="47330">
                  <c:v>47.330000000000041</c:v>
                </c:pt>
                <c:pt idx="47331">
                  <c:v>47.331000000000017</c:v>
                </c:pt>
                <c:pt idx="47332">
                  <c:v>47.331999999999994</c:v>
                </c:pt>
                <c:pt idx="47333">
                  <c:v>47.333000000000027</c:v>
                </c:pt>
                <c:pt idx="47334">
                  <c:v>47.334000000000003</c:v>
                </c:pt>
                <c:pt idx="47335">
                  <c:v>47.335000000000036</c:v>
                </c:pt>
                <c:pt idx="47336">
                  <c:v>47.336000000000013</c:v>
                </c:pt>
                <c:pt idx="47337">
                  <c:v>47.337000000000046</c:v>
                </c:pt>
                <c:pt idx="47338">
                  <c:v>47.338000000000022</c:v>
                </c:pt>
                <c:pt idx="47339">
                  <c:v>47.338999999999999</c:v>
                </c:pt>
                <c:pt idx="47340">
                  <c:v>47.340000000000032</c:v>
                </c:pt>
                <c:pt idx="47341">
                  <c:v>47.341000000000008</c:v>
                </c:pt>
                <c:pt idx="47342">
                  <c:v>47.342000000000041</c:v>
                </c:pt>
                <c:pt idx="47343">
                  <c:v>47.343000000000018</c:v>
                </c:pt>
                <c:pt idx="47344">
                  <c:v>47.343999999999994</c:v>
                </c:pt>
                <c:pt idx="47345">
                  <c:v>47.345000000000027</c:v>
                </c:pt>
                <c:pt idx="47346">
                  <c:v>47.346000000000004</c:v>
                </c:pt>
                <c:pt idx="47347">
                  <c:v>47.347000000000037</c:v>
                </c:pt>
                <c:pt idx="47348">
                  <c:v>47.348000000000013</c:v>
                </c:pt>
                <c:pt idx="47349">
                  <c:v>47.349000000000046</c:v>
                </c:pt>
                <c:pt idx="47350">
                  <c:v>47.350000000000023</c:v>
                </c:pt>
                <c:pt idx="47351">
                  <c:v>47.350999999999999</c:v>
                </c:pt>
                <c:pt idx="47352">
                  <c:v>47.352000000000032</c:v>
                </c:pt>
                <c:pt idx="47353">
                  <c:v>47.353000000000009</c:v>
                </c:pt>
                <c:pt idx="47354">
                  <c:v>47.354000000000042</c:v>
                </c:pt>
                <c:pt idx="47355">
                  <c:v>47.355000000000018</c:v>
                </c:pt>
                <c:pt idx="47356">
                  <c:v>47.355999999999995</c:v>
                </c:pt>
                <c:pt idx="47357">
                  <c:v>47.357000000000028</c:v>
                </c:pt>
                <c:pt idx="47358">
                  <c:v>47.358000000000004</c:v>
                </c:pt>
                <c:pt idx="47359">
                  <c:v>47.359000000000037</c:v>
                </c:pt>
                <c:pt idx="47360">
                  <c:v>47.360000000000014</c:v>
                </c:pt>
                <c:pt idx="47361">
                  <c:v>47.36099999999999</c:v>
                </c:pt>
                <c:pt idx="47362">
                  <c:v>47.362000000000023</c:v>
                </c:pt>
                <c:pt idx="47363">
                  <c:v>47.363</c:v>
                </c:pt>
                <c:pt idx="47364">
                  <c:v>47.364000000000033</c:v>
                </c:pt>
                <c:pt idx="47365">
                  <c:v>47.365000000000009</c:v>
                </c:pt>
                <c:pt idx="47366">
                  <c:v>47.366000000000042</c:v>
                </c:pt>
                <c:pt idx="47367">
                  <c:v>47.367000000000019</c:v>
                </c:pt>
                <c:pt idx="47368">
                  <c:v>47.367999999999995</c:v>
                </c:pt>
                <c:pt idx="47369">
                  <c:v>47.369000000000028</c:v>
                </c:pt>
                <c:pt idx="47370">
                  <c:v>47.370000000000005</c:v>
                </c:pt>
                <c:pt idx="47371">
                  <c:v>47.371000000000038</c:v>
                </c:pt>
                <c:pt idx="47372">
                  <c:v>47.372000000000014</c:v>
                </c:pt>
                <c:pt idx="47373">
                  <c:v>47.37299999999999</c:v>
                </c:pt>
                <c:pt idx="47374">
                  <c:v>47.374000000000024</c:v>
                </c:pt>
                <c:pt idx="47375">
                  <c:v>47.375</c:v>
                </c:pt>
                <c:pt idx="47376">
                  <c:v>47.376000000000033</c:v>
                </c:pt>
                <c:pt idx="47377">
                  <c:v>47.37700000000001</c:v>
                </c:pt>
                <c:pt idx="47378">
                  <c:v>47.378000000000043</c:v>
                </c:pt>
                <c:pt idx="47379">
                  <c:v>47.379000000000019</c:v>
                </c:pt>
                <c:pt idx="47380">
                  <c:v>47.379999999999995</c:v>
                </c:pt>
                <c:pt idx="47381">
                  <c:v>47.381000000000029</c:v>
                </c:pt>
                <c:pt idx="47382">
                  <c:v>47.382000000000005</c:v>
                </c:pt>
                <c:pt idx="47383">
                  <c:v>47.383000000000038</c:v>
                </c:pt>
                <c:pt idx="47384">
                  <c:v>47.384000000000015</c:v>
                </c:pt>
                <c:pt idx="47385">
                  <c:v>47.384999999999991</c:v>
                </c:pt>
                <c:pt idx="47386">
                  <c:v>47.386000000000024</c:v>
                </c:pt>
                <c:pt idx="47387">
                  <c:v>47.387</c:v>
                </c:pt>
                <c:pt idx="47388">
                  <c:v>47.388000000000034</c:v>
                </c:pt>
                <c:pt idx="47389">
                  <c:v>47.38900000000001</c:v>
                </c:pt>
                <c:pt idx="47390">
                  <c:v>47.390000000000043</c:v>
                </c:pt>
                <c:pt idx="47391">
                  <c:v>47.39100000000002</c:v>
                </c:pt>
                <c:pt idx="47392">
                  <c:v>47.391999999999996</c:v>
                </c:pt>
                <c:pt idx="47393">
                  <c:v>47.393000000000029</c:v>
                </c:pt>
                <c:pt idx="47394">
                  <c:v>47.394000000000005</c:v>
                </c:pt>
                <c:pt idx="47395">
                  <c:v>47.395000000000039</c:v>
                </c:pt>
                <c:pt idx="47396">
                  <c:v>47.396000000000015</c:v>
                </c:pt>
                <c:pt idx="47397">
                  <c:v>47.396999999999991</c:v>
                </c:pt>
                <c:pt idx="47398">
                  <c:v>47.398000000000025</c:v>
                </c:pt>
                <c:pt idx="47399">
                  <c:v>47.399000000000001</c:v>
                </c:pt>
                <c:pt idx="47400">
                  <c:v>47.400000000000034</c:v>
                </c:pt>
                <c:pt idx="47401">
                  <c:v>47.40100000000001</c:v>
                </c:pt>
                <c:pt idx="47402">
                  <c:v>47.402000000000044</c:v>
                </c:pt>
                <c:pt idx="47403">
                  <c:v>47.40300000000002</c:v>
                </c:pt>
                <c:pt idx="47404">
                  <c:v>47.403999999999996</c:v>
                </c:pt>
                <c:pt idx="47405">
                  <c:v>47.40500000000003</c:v>
                </c:pt>
                <c:pt idx="47406">
                  <c:v>47.406000000000006</c:v>
                </c:pt>
                <c:pt idx="47407">
                  <c:v>47.407000000000039</c:v>
                </c:pt>
                <c:pt idx="47408">
                  <c:v>47.408000000000015</c:v>
                </c:pt>
                <c:pt idx="47409">
                  <c:v>47.408999999999992</c:v>
                </c:pt>
                <c:pt idx="47410">
                  <c:v>47.410000000000025</c:v>
                </c:pt>
                <c:pt idx="47411">
                  <c:v>47.411000000000001</c:v>
                </c:pt>
                <c:pt idx="47412">
                  <c:v>47.412000000000035</c:v>
                </c:pt>
                <c:pt idx="47413">
                  <c:v>47.413000000000011</c:v>
                </c:pt>
                <c:pt idx="47414">
                  <c:v>47.414000000000044</c:v>
                </c:pt>
                <c:pt idx="47415">
                  <c:v>47.41500000000002</c:v>
                </c:pt>
                <c:pt idx="47416">
                  <c:v>47.415999999999997</c:v>
                </c:pt>
                <c:pt idx="47417">
                  <c:v>47.41700000000003</c:v>
                </c:pt>
                <c:pt idx="47418">
                  <c:v>47.418000000000006</c:v>
                </c:pt>
                <c:pt idx="47419">
                  <c:v>47.41900000000004</c:v>
                </c:pt>
                <c:pt idx="47420">
                  <c:v>47.420000000000016</c:v>
                </c:pt>
                <c:pt idx="47421">
                  <c:v>47.420999999999992</c:v>
                </c:pt>
                <c:pt idx="47422">
                  <c:v>47.422000000000025</c:v>
                </c:pt>
                <c:pt idx="47423">
                  <c:v>47.423000000000002</c:v>
                </c:pt>
                <c:pt idx="47424">
                  <c:v>47.424000000000035</c:v>
                </c:pt>
                <c:pt idx="47425">
                  <c:v>47.425000000000011</c:v>
                </c:pt>
                <c:pt idx="47426">
                  <c:v>47.426000000000045</c:v>
                </c:pt>
                <c:pt idx="47427">
                  <c:v>47.427000000000021</c:v>
                </c:pt>
                <c:pt idx="47428">
                  <c:v>47.427999999999997</c:v>
                </c:pt>
                <c:pt idx="47429">
                  <c:v>47.42900000000003</c:v>
                </c:pt>
                <c:pt idx="47430">
                  <c:v>47.430000000000007</c:v>
                </c:pt>
                <c:pt idx="47431">
                  <c:v>47.43100000000004</c:v>
                </c:pt>
                <c:pt idx="47432">
                  <c:v>47.432000000000016</c:v>
                </c:pt>
                <c:pt idx="47433">
                  <c:v>47.432999999999993</c:v>
                </c:pt>
                <c:pt idx="47434">
                  <c:v>47.434000000000026</c:v>
                </c:pt>
                <c:pt idx="47435">
                  <c:v>47.435000000000002</c:v>
                </c:pt>
                <c:pt idx="47436">
                  <c:v>47.436000000000035</c:v>
                </c:pt>
                <c:pt idx="47437">
                  <c:v>47.437000000000012</c:v>
                </c:pt>
                <c:pt idx="47438">
                  <c:v>47.438000000000045</c:v>
                </c:pt>
                <c:pt idx="47439">
                  <c:v>47.439000000000021</c:v>
                </c:pt>
                <c:pt idx="47440">
                  <c:v>47.44</c:v>
                </c:pt>
                <c:pt idx="47441">
                  <c:v>47.441000000000031</c:v>
                </c:pt>
                <c:pt idx="47442">
                  <c:v>47.442000000000007</c:v>
                </c:pt>
                <c:pt idx="47443">
                  <c:v>47.44300000000004</c:v>
                </c:pt>
                <c:pt idx="47444">
                  <c:v>47.444000000000017</c:v>
                </c:pt>
                <c:pt idx="47445">
                  <c:v>47.444999999999993</c:v>
                </c:pt>
                <c:pt idx="47446">
                  <c:v>47.446000000000026</c:v>
                </c:pt>
                <c:pt idx="47447">
                  <c:v>47.447000000000003</c:v>
                </c:pt>
                <c:pt idx="47448">
                  <c:v>47.448000000000036</c:v>
                </c:pt>
                <c:pt idx="47449">
                  <c:v>47.449000000000012</c:v>
                </c:pt>
                <c:pt idx="47450">
                  <c:v>47.450000000000045</c:v>
                </c:pt>
                <c:pt idx="47451">
                  <c:v>47.451000000000022</c:v>
                </c:pt>
                <c:pt idx="47452">
                  <c:v>47.451999999999998</c:v>
                </c:pt>
                <c:pt idx="47453">
                  <c:v>47.453000000000031</c:v>
                </c:pt>
                <c:pt idx="47454">
                  <c:v>47.454000000000008</c:v>
                </c:pt>
                <c:pt idx="47455">
                  <c:v>47.455000000000041</c:v>
                </c:pt>
                <c:pt idx="47456">
                  <c:v>47.456000000000017</c:v>
                </c:pt>
                <c:pt idx="47457">
                  <c:v>47.456999999999994</c:v>
                </c:pt>
                <c:pt idx="47458">
                  <c:v>47.458000000000027</c:v>
                </c:pt>
                <c:pt idx="47459">
                  <c:v>47.459000000000003</c:v>
                </c:pt>
                <c:pt idx="47460">
                  <c:v>47.460000000000036</c:v>
                </c:pt>
                <c:pt idx="47461">
                  <c:v>47.461000000000013</c:v>
                </c:pt>
                <c:pt idx="47462">
                  <c:v>47.462000000000046</c:v>
                </c:pt>
                <c:pt idx="47463">
                  <c:v>47.463000000000022</c:v>
                </c:pt>
                <c:pt idx="47464">
                  <c:v>47.463999999999999</c:v>
                </c:pt>
                <c:pt idx="47465">
                  <c:v>47.465000000000032</c:v>
                </c:pt>
                <c:pt idx="47466">
                  <c:v>47.466000000000008</c:v>
                </c:pt>
                <c:pt idx="47467">
                  <c:v>47.467000000000041</c:v>
                </c:pt>
                <c:pt idx="47468">
                  <c:v>47.468000000000018</c:v>
                </c:pt>
                <c:pt idx="47469">
                  <c:v>47.468999999999994</c:v>
                </c:pt>
                <c:pt idx="47470">
                  <c:v>47.470000000000027</c:v>
                </c:pt>
                <c:pt idx="47471">
                  <c:v>47.471000000000004</c:v>
                </c:pt>
                <c:pt idx="47472">
                  <c:v>47.472000000000037</c:v>
                </c:pt>
                <c:pt idx="47473">
                  <c:v>47.473000000000013</c:v>
                </c:pt>
                <c:pt idx="47474">
                  <c:v>47.474000000000046</c:v>
                </c:pt>
                <c:pt idx="47475">
                  <c:v>47.475000000000023</c:v>
                </c:pt>
                <c:pt idx="47476">
                  <c:v>47.475999999999999</c:v>
                </c:pt>
                <c:pt idx="47477">
                  <c:v>47.477000000000032</c:v>
                </c:pt>
                <c:pt idx="47478">
                  <c:v>47.478000000000009</c:v>
                </c:pt>
                <c:pt idx="47479">
                  <c:v>47.479000000000042</c:v>
                </c:pt>
                <c:pt idx="47480">
                  <c:v>47.480000000000018</c:v>
                </c:pt>
                <c:pt idx="47481">
                  <c:v>47.480999999999995</c:v>
                </c:pt>
                <c:pt idx="47482">
                  <c:v>47.482000000000028</c:v>
                </c:pt>
                <c:pt idx="47483">
                  <c:v>47.483000000000004</c:v>
                </c:pt>
                <c:pt idx="47484">
                  <c:v>47.484000000000037</c:v>
                </c:pt>
                <c:pt idx="47485">
                  <c:v>47.485000000000014</c:v>
                </c:pt>
                <c:pt idx="47486">
                  <c:v>47.48599999999999</c:v>
                </c:pt>
                <c:pt idx="47487">
                  <c:v>47.487000000000023</c:v>
                </c:pt>
                <c:pt idx="47488">
                  <c:v>47.488</c:v>
                </c:pt>
                <c:pt idx="47489">
                  <c:v>47.489000000000033</c:v>
                </c:pt>
                <c:pt idx="47490">
                  <c:v>47.490000000000009</c:v>
                </c:pt>
                <c:pt idx="47491">
                  <c:v>47.491000000000042</c:v>
                </c:pt>
                <c:pt idx="47492">
                  <c:v>47.492000000000019</c:v>
                </c:pt>
                <c:pt idx="47493">
                  <c:v>47.492999999999995</c:v>
                </c:pt>
                <c:pt idx="47494">
                  <c:v>47.494000000000028</c:v>
                </c:pt>
                <c:pt idx="47495">
                  <c:v>47.495000000000005</c:v>
                </c:pt>
                <c:pt idx="47496">
                  <c:v>47.496000000000038</c:v>
                </c:pt>
                <c:pt idx="47497">
                  <c:v>47.497000000000014</c:v>
                </c:pt>
                <c:pt idx="47498">
                  <c:v>47.49799999999999</c:v>
                </c:pt>
                <c:pt idx="47499">
                  <c:v>47.499000000000024</c:v>
                </c:pt>
                <c:pt idx="47500">
                  <c:v>47.5</c:v>
                </c:pt>
                <c:pt idx="47501">
                  <c:v>47.501000000000033</c:v>
                </c:pt>
                <c:pt idx="47502">
                  <c:v>47.50200000000001</c:v>
                </c:pt>
                <c:pt idx="47503">
                  <c:v>47.503000000000043</c:v>
                </c:pt>
                <c:pt idx="47504">
                  <c:v>47.504000000000019</c:v>
                </c:pt>
                <c:pt idx="47505">
                  <c:v>47.504999999999995</c:v>
                </c:pt>
                <c:pt idx="47506">
                  <c:v>47.506000000000029</c:v>
                </c:pt>
                <c:pt idx="47507">
                  <c:v>47.507000000000005</c:v>
                </c:pt>
                <c:pt idx="47508">
                  <c:v>47.508000000000038</c:v>
                </c:pt>
                <c:pt idx="47509">
                  <c:v>47.509000000000015</c:v>
                </c:pt>
                <c:pt idx="47510">
                  <c:v>47.509999999999991</c:v>
                </c:pt>
                <c:pt idx="47511">
                  <c:v>47.511000000000024</c:v>
                </c:pt>
                <c:pt idx="47512">
                  <c:v>47.512</c:v>
                </c:pt>
                <c:pt idx="47513">
                  <c:v>47.513000000000034</c:v>
                </c:pt>
                <c:pt idx="47514">
                  <c:v>47.51400000000001</c:v>
                </c:pt>
                <c:pt idx="47515">
                  <c:v>47.515000000000043</c:v>
                </c:pt>
                <c:pt idx="47516">
                  <c:v>47.51600000000002</c:v>
                </c:pt>
                <c:pt idx="47517">
                  <c:v>47.516999999999996</c:v>
                </c:pt>
                <c:pt idx="47518">
                  <c:v>47.518000000000029</c:v>
                </c:pt>
                <c:pt idx="47519">
                  <c:v>47.519000000000005</c:v>
                </c:pt>
                <c:pt idx="47520">
                  <c:v>47.520000000000039</c:v>
                </c:pt>
                <c:pt idx="47521">
                  <c:v>47.521000000000015</c:v>
                </c:pt>
                <c:pt idx="47522">
                  <c:v>47.521999999999991</c:v>
                </c:pt>
                <c:pt idx="47523">
                  <c:v>47.523000000000025</c:v>
                </c:pt>
                <c:pt idx="47524">
                  <c:v>47.524000000000001</c:v>
                </c:pt>
                <c:pt idx="47525">
                  <c:v>47.525000000000034</c:v>
                </c:pt>
                <c:pt idx="47526">
                  <c:v>47.52600000000001</c:v>
                </c:pt>
                <c:pt idx="47527">
                  <c:v>47.527000000000044</c:v>
                </c:pt>
                <c:pt idx="47528">
                  <c:v>47.52800000000002</c:v>
                </c:pt>
                <c:pt idx="47529">
                  <c:v>47.528999999999996</c:v>
                </c:pt>
                <c:pt idx="47530">
                  <c:v>47.53000000000003</c:v>
                </c:pt>
                <c:pt idx="47531">
                  <c:v>47.531000000000006</c:v>
                </c:pt>
                <c:pt idx="47532">
                  <c:v>47.532000000000039</c:v>
                </c:pt>
                <c:pt idx="47533">
                  <c:v>47.533000000000015</c:v>
                </c:pt>
                <c:pt idx="47534">
                  <c:v>47.533999999999992</c:v>
                </c:pt>
                <c:pt idx="47535">
                  <c:v>47.535000000000025</c:v>
                </c:pt>
                <c:pt idx="47536">
                  <c:v>47.536000000000001</c:v>
                </c:pt>
                <c:pt idx="47537">
                  <c:v>47.537000000000035</c:v>
                </c:pt>
                <c:pt idx="47538">
                  <c:v>47.538000000000011</c:v>
                </c:pt>
                <c:pt idx="47539">
                  <c:v>47.539000000000044</c:v>
                </c:pt>
                <c:pt idx="47540">
                  <c:v>47.54000000000002</c:v>
                </c:pt>
                <c:pt idx="47541">
                  <c:v>47.540999999999997</c:v>
                </c:pt>
                <c:pt idx="47542">
                  <c:v>47.54200000000003</c:v>
                </c:pt>
                <c:pt idx="47543">
                  <c:v>47.543000000000006</c:v>
                </c:pt>
                <c:pt idx="47544">
                  <c:v>47.54400000000004</c:v>
                </c:pt>
                <c:pt idx="47545">
                  <c:v>47.545000000000016</c:v>
                </c:pt>
                <c:pt idx="47546">
                  <c:v>47.545999999999992</c:v>
                </c:pt>
                <c:pt idx="47547">
                  <c:v>47.547000000000025</c:v>
                </c:pt>
                <c:pt idx="47548">
                  <c:v>47.548000000000002</c:v>
                </c:pt>
                <c:pt idx="47549">
                  <c:v>47.549000000000035</c:v>
                </c:pt>
                <c:pt idx="47550">
                  <c:v>47.550000000000011</c:v>
                </c:pt>
                <c:pt idx="47551">
                  <c:v>47.551000000000045</c:v>
                </c:pt>
                <c:pt idx="47552">
                  <c:v>47.552000000000021</c:v>
                </c:pt>
                <c:pt idx="47553">
                  <c:v>47.552999999999997</c:v>
                </c:pt>
                <c:pt idx="47554">
                  <c:v>47.55400000000003</c:v>
                </c:pt>
                <c:pt idx="47555">
                  <c:v>47.555000000000007</c:v>
                </c:pt>
                <c:pt idx="47556">
                  <c:v>47.55600000000004</c:v>
                </c:pt>
                <c:pt idx="47557">
                  <c:v>47.557000000000016</c:v>
                </c:pt>
                <c:pt idx="47558">
                  <c:v>47.557999999999993</c:v>
                </c:pt>
                <c:pt idx="47559">
                  <c:v>47.559000000000026</c:v>
                </c:pt>
                <c:pt idx="47560">
                  <c:v>47.56</c:v>
                </c:pt>
                <c:pt idx="47561">
                  <c:v>47.561000000000035</c:v>
                </c:pt>
                <c:pt idx="47562">
                  <c:v>47.562000000000012</c:v>
                </c:pt>
                <c:pt idx="47563">
                  <c:v>47.563000000000045</c:v>
                </c:pt>
                <c:pt idx="47564">
                  <c:v>47.564000000000021</c:v>
                </c:pt>
                <c:pt idx="47565">
                  <c:v>47.564999999999998</c:v>
                </c:pt>
                <c:pt idx="47566">
                  <c:v>47.566000000000031</c:v>
                </c:pt>
                <c:pt idx="47567">
                  <c:v>47.567000000000007</c:v>
                </c:pt>
                <c:pt idx="47568">
                  <c:v>47.56800000000004</c:v>
                </c:pt>
                <c:pt idx="47569">
                  <c:v>47.569000000000017</c:v>
                </c:pt>
                <c:pt idx="47570">
                  <c:v>47.569999999999993</c:v>
                </c:pt>
                <c:pt idx="47571">
                  <c:v>47.571000000000026</c:v>
                </c:pt>
                <c:pt idx="47572">
                  <c:v>47.572000000000003</c:v>
                </c:pt>
                <c:pt idx="47573">
                  <c:v>47.573000000000036</c:v>
                </c:pt>
                <c:pt idx="47574">
                  <c:v>47.574000000000012</c:v>
                </c:pt>
                <c:pt idx="47575">
                  <c:v>47.575000000000045</c:v>
                </c:pt>
                <c:pt idx="47576">
                  <c:v>47.576000000000022</c:v>
                </c:pt>
                <c:pt idx="47577">
                  <c:v>47.576999999999998</c:v>
                </c:pt>
                <c:pt idx="47578">
                  <c:v>47.578000000000031</c:v>
                </c:pt>
                <c:pt idx="47579">
                  <c:v>47.579000000000008</c:v>
                </c:pt>
                <c:pt idx="47580">
                  <c:v>47.580000000000041</c:v>
                </c:pt>
                <c:pt idx="47581">
                  <c:v>47.581000000000017</c:v>
                </c:pt>
                <c:pt idx="47582">
                  <c:v>47.581999999999994</c:v>
                </c:pt>
                <c:pt idx="47583">
                  <c:v>47.583000000000027</c:v>
                </c:pt>
                <c:pt idx="47584">
                  <c:v>47.584000000000003</c:v>
                </c:pt>
                <c:pt idx="47585">
                  <c:v>47.585000000000036</c:v>
                </c:pt>
                <c:pt idx="47586">
                  <c:v>47.586000000000013</c:v>
                </c:pt>
                <c:pt idx="47587">
                  <c:v>47.587000000000046</c:v>
                </c:pt>
                <c:pt idx="47588">
                  <c:v>47.588000000000022</c:v>
                </c:pt>
                <c:pt idx="47589">
                  <c:v>47.588999999999999</c:v>
                </c:pt>
                <c:pt idx="47590">
                  <c:v>47.590000000000032</c:v>
                </c:pt>
                <c:pt idx="47591">
                  <c:v>47.591000000000008</c:v>
                </c:pt>
                <c:pt idx="47592">
                  <c:v>47.592000000000041</c:v>
                </c:pt>
                <c:pt idx="47593">
                  <c:v>47.593000000000018</c:v>
                </c:pt>
                <c:pt idx="47594">
                  <c:v>47.593999999999994</c:v>
                </c:pt>
                <c:pt idx="47595">
                  <c:v>47.595000000000027</c:v>
                </c:pt>
                <c:pt idx="47596">
                  <c:v>47.596000000000004</c:v>
                </c:pt>
                <c:pt idx="47597">
                  <c:v>47.597000000000037</c:v>
                </c:pt>
                <c:pt idx="47598">
                  <c:v>47.598000000000013</c:v>
                </c:pt>
                <c:pt idx="47599">
                  <c:v>47.599000000000046</c:v>
                </c:pt>
                <c:pt idx="47600">
                  <c:v>47.600000000000023</c:v>
                </c:pt>
                <c:pt idx="47601">
                  <c:v>47.600999999999999</c:v>
                </c:pt>
                <c:pt idx="47602">
                  <c:v>47.602000000000032</c:v>
                </c:pt>
                <c:pt idx="47603">
                  <c:v>47.603000000000009</c:v>
                </c:pt>
                <c:pt idx="47604">
                  <c:v>47.604000000000042</c:v>
                </c:pt>
                <c:pt idx="47605">
                  <c:v>47.605000000000018</c:v>
                </c:pt>
                <c:pt idx="47606">
                  <c:v>47.605999999999995</c:v>
                </c:pt>
                <c:pt idx="47607">
                  <c:v>47.607000000000028</c:v>
                </c:pt>
                <c:pt idx="47608">
                  <c:v>47.608000000000004</c:v>
                </c:pt>
                <c:pt idx="47609">
                  <c:v>47.609000000000037</c:v>
                </c:pt>
                <c:pt idx="47610">
                  <c:v>47.610000000000014</c:v>
                </c:pt>
                <c:pt idx="47611">
                  <c:v>47.61099999999999</c:v>
                </c:pt>
                <c:pt idx="47612">
                  <c:v>47.612000000000023</c:v>
                </c:pt>
                <c:pt idx="47613">
                  <c:v>47.613</c:v>
                </c:pt>
                <c:pt idx="47614">
                  <c:v>47.614000000000033</c:v>
                </c:pt>
                <c:pt idx="47615">
                  <c:v>47.615000000000009</c:v>
                </c:pt>
                <c:pt idx="47616">
                  <c:v>47.616000000000042</c:v>
                </c:pt>
                <c:pt idx="47617">
                  <c:v>47.617000000000019</c:v>
                </c:pt>
                <c:pt idx="47618">
                  <c:v>47.617999999999995</c:v>
                </c:pt>
                <c:pt idx="47619">
                  <c:v>47.619000000000028</c:v>
                </c:pt>
                <c:pt idx="47620">
                  <c:v>47.620000000000005</c:v>
                </c:pt>
                <c:pt idx="47621">
                  <c:v>47.621000000000038</c:v>
                </c:pt>
                <c:pt idx="47622">
                  <c:v>47.622000000000014</c:v>
                </c:pt>
                <c:pt idx="47623">
                  <c:v>47.62299999999999</c:v>
                </c:pt>
                <c:pt idx="47624">
                  <c:v>47.624000000000024</c:v>
                </c:pt>
                <c:pt idx="47625">
                  <c:v>47.625</c:v>
                </c:pt>
                <c:pt idx="47626">
                  <c:v>47.626000000000033</c:v>
                </c:pt>
                <c:pt idx="47627">
                  <c:v>47.62700000000001</c:v>
                </c:pt>
                <c:pt idx="47628">
                  <c:v>47.628000000000043</c:v>
                </c:pt>
                <c:pt idx="47629">
                  <c:v>47.629000000000019</c:v>
                </c:pt>
                <c:pt idx="47630">
                  <c:v>47.629999999999995</c:v>
                </c:pt>
                <c:pt idx="47631">
                  <c:v>47.631000000000029</c:v>
                </c:pt>
                <c:pt idx="47632">
                  <c:v>47.632000000000005</c:v>
                </c:pt>
                <c:pt idx="47633">
                  <c:v>47.633000000000038</c:v>
                </c:pt>
                <c:pt idx="47634">
                  <c:v>47.634000000000015</c:v>
                </c:pt>
                <c:pt idx="47635">
                  <c:v>47.634999999999991</c:v>
                </c:pt>
                <c:pt idx="47636">
                  <c:v>47.636000000000024</c:v>
                </c:pt>
                <c:pt idx="47637">
                  <c:v>47.637</c:v>
                </c:pt>
                <c:pt idx="47638">
                  <c:v>47.638000000000034</c:v>
                </c:pt>
                <c:pt idx="47639">
                  <c:v>47.63900000000001</c:v>
                </c:pt>
                <c:pt idx="47640">
                  <c:v>47.640000000000043</c:v>
                </c:pt>
                <c:pt idx="47641">
                  <c:v>47.64100000000002</c:v>
                </c:pt>
                <c:pt idx="47642">
                  <c:v>47.641999999999996</c:v>
                </c:pt>
                <c:pt idx="47643">
                  <c:v>47.643000000000029</c:v>
                </c:pt>
                <c:pt idx="47644">
                  <c:v>47.644000000000005</c:v>
                </c:pt>
                <c:pt idx="47645">
                  <c:v>47.645000000000039</c:v>
                </c:pt>
                <c:pt idx="47646">
                  <c:v>47.646000000000015</c:v>
                </c:pt>
                <c:pt idx="47647">
                  <c:v>47.646999999999991</c:v>
                </c:pt>
                <c:pt idx="47648">
                  <c:v>47.648000000000025</c:v>
                </c:pt>
                <c:pt idx="47649">
                  <c:v>47.649000000000001</c:v>
                </c:pt>
                <c:pt idx="47650">
                  <c:v>47.650000000000034</c:v>
                </c:pt>
                <c:pt idx="47651">
                  <c:v>47.65100000000001</c:v>
                </c:pt>
                <c:pt idx="47652">
                  <c:v>47.652000000000044</c:v>
                </c:pt>
                <c:pt idx="47653">
                  <c:v>47.65300000000002</c:v>
                </c:pt>
                <c:pt idx="47654">
                  <c:v>47.653999999999996</c:v>
                </c:pt>
                <c:pt idx="47655">
                  <c:v>47.65500000000003</c:v>
                </c:pt>
                <c:pt idx="47656">
                  <c:v>47.656000000000006</c:v>
                </c:pt>
                <c:pt idx="47657">
                  <c:v>47.657000000000039</c:v>
                </c:pt>
                <c:pt idx="47658">
                  <c:v>47.658000000000015</c:v>
                </c:pt>
                <c:pt idx="47659">
                  <c:v>47.658999999999992</c:v>
                </c:pt>
                <c:pt idx="47660">
                  <c:v>47.660000000000025</c:v>
                </c:pt>
                <c:pt idx="47661">
                  <c:v>47.661000000000001</c:v>
                </c:pt>
                <c:pt idx="47662">
                  <c:v>47.662000000000035</c:v>
                </c:pt>
                <c:pt idx="47663">
                  <c:v>47.663000000000011</c:v>
                </c:pt>
                <c:pt idx="47664">
                  <c:v>47.664000000000044</c:v>
                </c:pt>
                <c:pt idx="47665">
                  <c:v>47.66500000000002</c:v>
                </c:pt>
                <c:pt idx="47666">
                  <c:v>47.665999999999997</c:v>
                </c:pt>
                <c:pt idx="47667">
                  <c:v>47.66700000000003</c:v>
                </c:pt>
                <c:pt idx="47668">
                  <c:v>47.668000000000006</c:v>
                </c:pt>
                <c:pt idx="47669">
                  <c:v>47.66900000000004</c:v>
                </c:pt>
                <c:pt idx="47670">
                  <c:v>47.670000000000016</c:v>
                </c:pt>
                <c:pt idx="47671">
                  <c:v>47.670999999999992</c:v>
                </c:pt>
                <c:pt idx="47672">
                  <c:v>47.672000000000025</c:v>
                </c:pt>
                <c:pt idx="47673">
                  <c:v>47.673000000000002</c:v>
                </c:pt>
                <c:pt idx="47674">
                  <c:v>47.674000000000035</c:v>
                </c:pt>
                <c:pt idx="47675">
                  <c:v>47.675000000000011</c:v>
                </c:pt>
                <c:pt idx="47676">
                  <c:v>47.676000000000045</c:v>
                </c:pt>
                <c:pt idx="47677">
                  <c:v>47.677000000000021</c:v>
                </c:pt>
                <c:pt idx="47678">
                  <c:v>47.677999999999997</c:v>
                </c:pt>
                <c:pt idx="47679">
                  <c:v>47.67900000000003</c:v>
                </c:pt>
                <c:pt idx="47680">
                  <c:v>47.680000000000007</c:v>
                </c:pt>
                <c:pt idx="47681">
                  <c:v>47.68100000000004</c:v>
                </c:pt>
                <c:pt idx="47682">
                  <c:v>47.682000000000016</c:v>
                </c:pt>
                <c:pt idx="47683">
                  <c:v>47.682999999999993</c:v>
                </c:pt>
                <c:pt idx="47684">
                  <c:v>47.684000000000026</c:v>
                </c:pt>
                <c:pt idx="47685">
                  <c:v>47.685000000000002</c:v>
                </c:pt>
                <c:pt idx="47686">
                  <c:v>47.686000000000035</c:v>
                </c:pt>
                <c:pt idx="47687">
                  <c:v>47.687000000000012</c:v>
                </c:pt>
                <c:pt idx="47688">
                  <c:v>47.688000000000045</c:v>
                </c:pt>
                <c:pt idx="47689">
                  <c:v>47.689000000000021</c:v>
                </c:pt>
                <c:pt idx="47690">
                  <c:v>47.69</c:v>
                </c:pt>
                <c:pt idx="47691">
                  <c:v>47.691000000000031</c:v>
                </c:pt>
                <c:pt idx="47692">
                  <c:v>47.692000000000007</c:v>
                </c:pt>
                <c:pt idx="47693">
                  <c:v>47.69300000000004</c:v>
                </c:pt>
                <c:pt idx="47694">
                  <c:v>47.694000000000017</c:v>
                </c:pt>
                <c:pt idx="47695">
                  <c:v>47.694999999999993</c:v>
                </c:pt>
                <c:pt idx="47696">
                  <c:v>47.696000000000026</c:v>
                </c:pt>
                <c:pt idx="47697">
                  <c:v>47.697000000000003</c:v>
                </c:pt>
                <c:pt idx="47698">
                  <c:v>47.698000000000036</c:v>
                </c:pt>
                <c:pt idx="47699">
                  <c:v>47.699000000000012</c:v>
                </c:pt>
                <c:pt idx="47700">
                  <c:v>47.700000000000045</c:v>
                </c:pt>
                <c:pt idx="47701">
                  <c:v>47.701000000000022</c:v>
                </c:pt>
                <c:pt idx="47702">
                  <c:v>47.701999999999998</c:v>
                </c:pt>
                <c:pt idx="47703">
                  <c:v>47.703000000000031</c:v>
                </c:pt>
                <c:pt idx="47704">
                  <c:v>47.704000000000008</c:v>
                </c:pt>
                <c:pt idx="47705">
                  <c:v>47.705000000000041</c:v>
                </c:pt>
                <c:pt idx="47706">
                  <c:v>47.706000000000017</c:v>
                </c:pt>
                <c:pt idx="47707">
                  <c:v>47.706999999999994</c:v>
                </c:pt>
                <c:pt idx="47708">
                  <c:v>47.708000000000027</c:v>
                </c:pt>
                <c:pt idx="47709">
                  <c:v>47.709000000000003</c:v>
                </c:pt>
                <c:pt idx="47710">
                  <c:v>47.710000000000036</c:v>
                </c:pt>
                <c:pt idx="47711">
                  <c:v>47.711000000000013</c:v>
                </c:pt>
                <c:pt idx="47712">
                  <c:v>47.712000000000046</c:v>
                </c:pt>
                <c:pt idx="47713">
                  <c:v>47.713000000000022</c:v>
                </c:pt>
                <c:pt idx="47714">
                  <c:v>47.713999999999999</c:v>
                </c:pt>
                <c:pt idx="47715">
                  <c:v>47.715000000000032</c:v>
                </c:pt>
                <c:pt idx="47716">
                  <c:v>47.716000000000008</c:v>
                </c:pt>
                <c:pt idx="47717">
                  <c:v>47.717000000000041</c:v>
                </c:pt>
                <c:pt idx="47718">
                  <c:v>47.718000000000018</c:v>
                </c:pt>
                <c:pt idx="47719">
                  <c:v>47.718999999999994</c:v>
                </c:pt>
                <c:pt idx="47720">
                  <c:v>47.720000000000027</c:v>
                </c:pt>
                <c:pt idx="47721">
                  <c:v>47.721000000000004</c:v>
                </c:pt>
                <c:pt idx="47722">
                  <c:v>47.722000000000037</c:v>
                </c:pt>
                <c:pt idx="47723">
                  <c:v>47.723000000000013</c:v>
                </c:pt>
                <c:pt idx="47724">
                  <c:v>47.724000000000046</c:v>
                </c:pt>
                <c:pt idx="47725">
                  <c:v>47.725000000000023</c:v>
                </c:pt>
                <c:pt idx="47726">
                  <c:v>47.725999999999999</c:v>
                </c:pt>
                <c:pt idx="47727">
                  <c:v>47.727000000000032</c:v>
                </c:pt>
                <c:pt idx="47728">
                  <c:v>47.728000000000009</c:v>
                </c:pt>
                <c:pt idx="47729">
                  <c:v>47.729000000000042</c:v>
                </c:pt>
                <c:pt idx="47730">
                  <c:v>47.730000000000018</c:v>
                </c:pt>
                <c:pt idx="47731">
                  <c:v>47.730999999999995</c:v>
                </c:pt>
                <c:pt idx="47732">
                  <c:v>47.732000000000028</c:v>
                </c:pt>
                <c:pt idx="47733">
                  <c:v>47.733000000000004</c:v>
                </c:pt>
                <c:pt idx="47734">
                  <c:v>47.734000000000037</c:v>
                </c:pt>
                <c:pt idx="47735">
                  <c:v>47.735000000000014</c:v>
                </c:pt>
                <c:pt idx="47736">
                  <c:v>47.73599999999999</c:v>
                </c:pt>
                <c:pt idx="47737">
                  <c:v>47.737000000000023</c:v>
                </c:pt>
                <c:pt idx="47738">
                  <c:v>47.738</c:v>
                </c:pt>
                <c:pt idx="47739">
                  <c:v>47.739000000000033</c:v>
                </c:pt>
                <c:pt idx="47740">
                  <c:v>47.740000000000009</c:v>
                </c:pt>
                <c:pt idx="47741">
                  <c:v>47.741000000000042</c:v>
                </c:pt>
                <c:pt idx="47742">
                  <c:v>47.742000000000019</c:v>
                </c:pt>
                <c:pt idx="47743">
                  <c:v>47.742999999999995</c:v>
                </c:pt>
                <c:pt idx="47744">
                  <c:v>47.744000000000028</c:v>
                </c:pt>
                <c:pt idx="47745">
                  <c:v>47.745000000000005</c:v>
                </c:pt>
                <c:pt idx="47746">
                  <c:v>47.746000000000038</c:v>
                </c:pt>
                <c:pt idx="47747">
                  <c:v>47.747000000000014</c:v>
                </c:pt>
                <c:pt idx="47748">
                  <c:v>47.74799999999999</c:v>
                </c:pt>
                <c:pt idx="47749">
                  <c:v>47.749000000000024</c:v>
                </c:pt>
                <c:pt idx="47750">
                  <c:v>47.75</c:v>
                </c:pt>
                <c:pt idx="47751">
                  <c:v>47.751000000000033</c:v>
                </c:pt>
                <c:pt idx="47752">
                  <c:v>47.75200000000001</c:v>
                </c:pt>
                <c:pt idx="47753">
                  <c:v>47.753000000000043</c:v>
                </c:pt>
                <c:pt idx="47754">
                  <c:v>47.754000000000019</c:v>
                </c:pt>
                <c:pt idx="47755">
                  <c:v>47.754999999999995</c:v>
                </c:pt>
                <c:pt idx="47756">
                  <c:v>47.756000000000029</c:v>
                </c:pt>
                <c:pt idx="47757">
                  <c:v>47.757000000000005</c:v>
                </c:pt>
                <c:pt idx="47758">
                  <c:v>47.758000000000038</c:v>
                </c:pt>
                <c:pt idx="47759">
                  <c:v>47.759000000000015</c:v>
                </c:pt>
                <c:pt idx="47760">
                  <c:v>47.759999999999991</c:v>
                </c:pt>
                <c:pt idx="47761">
                  <c:v>47.761000000000024</c:v>
                </c:pt>
                <c:pt idx="47762">
                  <c:v>47.762</c:v>
                </c:pt>
                <c:pt idx="47763">
                  <c:v>47.763000000000034</c:v>
                </c:pt>
                <c:pt idx="47764">
                  <c:v>47.76400000000001</c:v>
                </c:pt>
                <c:pt idx="47765">
                  <c:v>47.765000000000043</c:v>
                </c:pt>
                <c:pt idx="47766">
                  <c:v>47.76600000000002</c:v>
                </c:pt>
                <c:pt idx="47767">
                  <c:v>47.766999999999996</c:v>
                </c:pt>
                <c:pt idx="47768">
                  <c:v>47.768000000000029</c:v>
                </c:pt>
                <c:pt idx="47769">
                  <c:v>47.769000000000005</c:v>
                </c:pt>
                <c:pt idx="47770">
                  <c:v>47.770000000000039</c:v>
                </c:pt>
                <c:pt idx="47771">
                  <c:v>47.771000000000015</c:v>
                </c:pt>
                <c:pt idx="47772">
                  <c:v>47.771999999999991</c:v>
                </c:pt>
                <c:pt idx="47773">
                  <c:v>47.773000000000025</c:v>
                </c:pt>
                <c:pt idx="47774">
                  <c:v>47.774000000000001</c:v>
                </c:pt>
                <c:pt idx="47775">
                  <c:v>47.775000000000034</c:v>
                </c:pt>
                <c:pt idx="47776">
                  <c:v>47.77600000000001</c:v>
                </c:pt>
                <c:pt idx="47777">
                  <c:v>47.777000000000044</c:v>
                </c:pt>
                <c:pt idx="47778">
                  <c:v>47.77800000000002</c:v>
                </c:pt>
                <c:pt idx="47779">
                  <c:v>47.778999999999996</c:v>
                </c:pt>
                <c:pt idx="47780">
                  <c:v>47.78000000000003</c:v>
                </c:pt>
                <c:pt idx="47781">
                  <c:v>47.781000000000006</c:v>
                </c:pt>
                <c:pt idx="47782">
                  <c:v>47.782000000000039</c:v>
                </c:pt>
                <c:pt idx="47783">
                  <c:v>47.783000000000015</c:v>
                </c:pt>
                <c:pt idx="47784">
                  <c:v>47.783999999999992</c:v>
                </c:pt>
                <c:pt idx="47785">
                  <c:v>47.785000000000025</c:v>
                </c:pt>
                <c:pt idx="47786">
                  <c:v>47.786000000000001</c:v>
                </c:pt>
                <c:pt idx="47787">
                  <c:v>47.787000000000035</c:v>
                </c:pt>
                <c:pt idx="47788">
                  <c:v>47.788000000000011</c:v>
                </c:pt>
                <c:pt idx="47789">
                  <c:v>47.789000000000044</c:v>
                </c:pt>
                <c:pt idx="47790">
                  <c:v>47.79000000000002</c:v>
                </c:pt>
                <c:pt idx="47791">
                  <c:v>47.790999999999997</c:v>
                </c:pt>
                <c:pt idx="47792">
                  <c:v>47.79200000000003</c:v>
                </c:pt>
                <c:pt idx="47793">
                  <c:v>47.793000000000006</c:v>
                </c:pt>
                <c:pt idx="47794">
                  <c:v>47.79400000000004</c:v>
                </c:pt>
                <c:pt idx="47795">
                  <c:v>47.795000000000016</c:v>
                </c:pt>
                <c:pt idx="47796">
                  <c:v>47.795999999999992</c:v>
                </c:pt>
                <c:pt idx="47797">
                  <c:v>47.797000000000025</c:v>
                </c:pt>
                <c:pt idx="47798">
                  <c:v>47.798000000000002</c:v>
                </c:pt>
                <c:pt idx="47799">
                  <c:v>47.799000000000035</c:v>
                </c:pt>
                <c:pt idx="47800">
                  <c:v>47.800000000000011</c:v>
                </c:pt>
                <c:pt idx="47801">
                  <c:v>47.801000000000045</c:v>
                </c:pt>
                <c:pt idx="47802">
                  <c:v>47.802000000000021</c:v>
                </c:pt>
                <c:pt idx="47803">
                  <c:v>47.802999999999997</c:v>
                </c:pt>
                <c:pt idx="47804">
                  <c:v>47.80400000000003</c:v>
                </c:pt>
                <c:pt idx="47805">
                  <c:v>47.805000000000007</c:v>
                </c:pt>
                <c:pt idx="47806">
                  <c:v>47.80600000000004</c:v>
                </c:pt>
                <c:pt idx="47807">
                  <c:v>47.807000000000016</c:v>
                </c:pt>
                <c:pt idx="47808">
                  <c:v>47.807999999999993</c:v>
                </c:pt>
                <c:pt idx="47809">
                  <c:v>47.809000000000026</c:v>
                </c:pt>
                <c:pt idx="47810">
                  <c:v>47.81</c:v>
                </c:pt>
                <c:pt idx="47811">
                  <c:v>47.811000000000035</c:v>
                </c:pt>
                <c:pt idx="47812">
                  <c:v>47.812000000000012</c:v>
                </c:pt>
                <c:pt idx="47813">
                  <c:v>47.813000000000045</c:v>
                </c:pt>
                <c:pt idx="47814">
                  <c:v>47.814000000000021</c:v>
                </c:pt>
                <c:pt idx="47815">
                  <c:v>47.814999999999998</c:v>
                </c:pt>
                <c:pt idx="47816">
                  <c:v>47.816000000000031</c:v>
                </c:pt>
                <c:pt idx="47817">
                  <c:v>47.817000000000007</c:v>
                </c:pt>
                <c:pt idx="47818">
                  <c:v>47.81800000000004</c:v>
                </c:pt>
                <c:pt idx="47819">
                  <c:v>47.819000000000017</c:v>
                </c:pt>
                <c:pt idx="47820">
                  <c:v>47.819999999999993</c:v>
                </c:pt>
                <c:pt idx="47821">
                  <c:v>47.821000000000026</c:v>
                </c:pt>
                <c:pt idx="47822">
                  <c:v>47.822000000000003</c:v>
                </c:pt>
                <c:pt idx="47823">
                  <c:v>47.823000000000036</c:v>
                </c:pt>
                <c:pt idx="47824">
                  <c:v>47.824000000000012</c:v>
                </c:pt>
                <c:pt idx="47825">
                  <c:v>47.825000000000045</c:v>
                </c:pt>
                <c:pt idx="47826">
                  <c:v>47.826000000000022</c:v>
                </c:pt>
                <c:pt idx="47827">
                  <c:v>47.826999999999998</c:v>
                </c:pt>
                <c:pt idx="47828">
                  <c:v>47.828000000000031</c:v>
                </c:pt>
                <c:pt idx="47829">
                  <c:v>47.829000000000008</c:v>
                </c:pt>
                <c:pt idx="47830">
                  <c:v>47.830000000000041</c:v>
                </c:pt>
                <c:pt idx="47831">
                  <c:v>47.831000000000017</c:v>
                </c:pt>
                <c:pt idx="47832">
                  <c:v>47.831999999999994</c:v>
                </c:pt>
                <c:pt idx="47833">
                  <c:v>47.833000000000027</c:v>
                </c:pt>
                <c:pt idx="47834">
                  <c:v>47.834000000000003</c:v>
                </c:pt>
                <c:pt idx="47835">
                  <c:v>47.835000000000036</c:v>
                </c:pt>
                <c:pt idx="47836">
                  <c:v>47.836000000000013</c:v>
                </c:pt>
                <c:pt idx="47837">
                  <c:v>47.837000000000046</c:v>
                </c:pt>
                <c:pt idx="47838">
                  <c:v>47.838000000000022</c:v>
                </c:pt>
                <c:pt idx="47839">
                  <c:v>47.838999999999999</c:v>
                </c:pt>
                <c:pt idx="47840">
                  <c:v>47.840000000000032</c:v>
                </c:pt>
                <c:pt idx="47841">
                  <c:v>47.841000000000008</c:v>
                </c:pt>
                <c:pt idx="47842">
                  <c:v>47.842000000000041</c:v>
                </c:pt>
                <c:pt idx="47843">
                  <c:v>47.843000000000018</c:v>
                </c:pt>
                <c:pt idx="47844">
                  <c:v>47.843999999999994</c:v>
                </c:pt>
                <c:pt idx="47845">
                  <c:v>47.845000000000027</c:v>
                </c:pt>
                <c:pt idx="47846">
                  <c:v>47.846000000000004</c:v>
                </c:pt>
                <c:pt idx="47847">
                  <c:v>47.847000000000037</c:v>
                </c:pt>
                <c:pt idx="47848">
                  <c:v>47.848000000000013</c:v>
                </c:pt>
                <c:pt idx="47849">
                  <c:v>47.849000000000046</c:v>
                </c:pt>
                <c:pt idx="47850">
                  <c:v>47.850000000000023</c:v>
                </c:pt>
                <c:pt idx="47851">
                  <c:v>47.850999999999999</c:v>
                </c:pt>
                <c:pt idx="47852">
                  <c:v>47.852000000000032</c:v>
                </c:pt>
                <c:pt idx="47853">
                  <c:v>47.853000000000009</c:v>
                </c:pt>
                <c:pt idx="47854">
                  <c:v>47.854000000000042</c:v>
                </c:pt>
                <c:pt idx="47855">
                  <c:v>47.855000000000018</c:v>
                </c:pt>
                <c:pt idx="47856">
                  <c:v>47.855999999999995</c:v>
                </c:pt>
                <c:pt idx="47857">
                  <c:v>47.857000000000028</c:v>
                </c:pt>
                <c:pt idx="47858">
                  <c:v>47.858000000000004</c:v>
                </c:pt>
                <c:pt idx="47859">
                  <c:v>47.859000000000037</c:v>
                </c:pt>
                <c:pt idx="47860">
                  <c:v>47.860000000000014</c:v>
                </c:pt>
                <c:pt idx="47861">
                  <c:v>47.86099999999999</c:v>
                </c:pt>
                <c:pt idx="47862">
                  <c:v>47.862000000000023</c:v>
                </c:pt>
                <c:pt idx="47863">
                  <c:v>47.863</c:v>
                </c:pt>
                <c:pt idx="47864">
                  <c:v>47.864000000000033</c:v>
                </c:pt>
                <c:pt idx="47865">
                  <c:v>47.865000000000009</c:v>
                </c:pt>
                <c:pt idx="47866">
                  <c:v>47.866000000000042</c:v>
                </c:pt>
                <c:pt idx="47867">
                  <c:v>47.867000000000019</c:v>
                </c:pt>
                <c:pt idx="47868">
                  <c:v>47.867999999999995</c:v>
                </c:pt>
                <c:pt idx="47869">
                  <c:v>47.869000000000028</c:v>
                </c:pt>
                <c:pt idx="47870">
                  <c:v>47.870000000000005</c:v>
                </c:pt>
                <c:pt idx="47871">
                  <c:v>47.871000000000038</c:v>
                </c:pt>
                <c:pt idx="47872">
                  <c:v>47.872000000000014</c:v>
                </c:pt>
                <c:pt idx="47873">
                  <c:v>47.87299999999999</c:v>
                </c:pt>
                <c:pt idx="47874">
                  <c:v>47.874000000000024</c:v>
                </c:pt>
                <c:pt idx="47875">
                  <c:v>47.875</c:v>
                </c:pt>
                <c:pt idx="47876">
                  <c:v>47.876000000000033</c:v>
                </c:pt>
                <c:pt idx="47877">
                  <c:v>47.87700000000001</c:v>
                </c:pt>
                <c:pt idx="47878">
                  <c:v>47.878000000000043</c:v>
                </c:pt>
                <c:pt idx="47879">
                  <c:v>47.879000000000019</c:v>
                </c:pt>
                <c:pt idx="47880">
                  <c:v>47.879999999999995</c:v>
                </c:pt>
                <c:pt idx="47881">
                  <c:v>47.881000000000029</c:v>
                </c:pt>
                <c:pt idx="47882">
                  <c:v>47.882000000000005</c:v>
                </c:pt>
                <c:pt idx="47883">
                  <c:v>47.883000000000038</c:v>
                </c:pt>
                <c:pt idx="47884">
                  <c:v>47.884000000000015</c:v>
                </c:pt>
                <c:pt idx="47885">
                  <c:v>47.884999999999991</c:v>
                </c:pt>
                <c:pt idx="47886">
                  <c:v>47.886000000000024</c:v>
                </c:pt>
                <c:pt idx="47887">
                  <c:v>47.887</c:v>
                </c:pt>
                <c:pt idx="47888">
                  <c:v>47.888000000000034</c:v>
                </c:pt>
                <c:pt idx="47889">
                  <c:v>47.88900000000001</c:v>
                </c:pt>
                <c:pt idx="47890">
                  <c:v>47.890000000000043</c:v>
                </c:pt>
                <c:pt idx="47891">
                  <c:v>47.89100000000002</c:v>
                </c:pt>
                <c:pt idx="47892">
                  <c:v>47.891999999999996</c:v>
                </c:pt>
                <c:pt idx="47893">
                  <c:v>47.893000000000029</c:v>
                </c:pt>
                <c:pt idx="47894">
                  <c:v>47.894000000000005</c:v>
                </c:pt>
                <c:pt idx="47895">
                  <c:v>47.895000000000039</c:v>
                </c:pt>
                <c:pt idx="47896">
                  <c:v>47.896000000000015</c:v>
                </c:pt>
                <c:pt idx="47897">
                  <c:v>47.896999999999991</c:v>
                </c:pt>
                <c:pt idx="47898">
                  <c:v>47.898000000000025</c:v>
                </c:pt>
                <c:pt idx="47899">
                  <c:v>47.899000000000001</c:v>
                </c:pt>
                <c:pt idx="47900">
                  <c:v>47.900000000000034</c:v>
                </c:pt>
                <c:pt idx="47901">
                  <c:v>47.90100000000001</c:v>
                </c:pt>
                <c:pt idx="47902">
                  <c:v>47.902000000000044</c:v>
                </c:pt>
                <c:pt idx="47903">
                  <c:v>47.90300000000002</c:v>
                </c:pt>
                <c:pt idx="47904">
                  <c:v>47.903999999999996</c:v>
                </c:pt>
                <c:pt idx="47905">
                  <c:v>47.90500000000003</c:v>
                </c:pt>
                <c:pt idx="47906">
                  <c:v>47.906000000000006</c:v>
                </c:pt>
                <c:pt idx="47907">
                  <c:v>47.907000000000039</c:v>
                </c:pt>
                <c:pt idx="47908">
                  <c:v>47.908000000000015</c:v>
                </c:pt>
                <c:pt idx="47909">
                  <c:v>47.908999999999992</c:v>
                </c:pt>
                <c:pt idx="47910">
                  <c:v>47.910000000000025</c:v>
                </c:pt>
                <c:pt idx="47911">
                  <c:v>47.911000000000001</c:v>
                </c:pt>
                <c:pt idx="47912">
                  <c:v>47.912000000000035</c:v>
                </c:pt>
                <c:pt idx="47913">
                  <c:v>47.913000000000011</c:v>
                </c:pt>
                <c:pt idx="47914">
                  <c:v>47.914000000000044</c:v>
                </c:pt>
                <c:pt idx="47915">
                  <c:v>47.91500000000002</c:v>
                </c:pt>
                <c:pt idx="47916">
                  <c:v>47.915999999999997</c:v>
                </c:pt>
                <c:pt idx="47917">
                  <c:v>47.91700000000003</c:v>
                </c:pt>
                <c:pt idx="47918">
                  <c:v>47.918000000000006</c:v>
                </c:pt>
                <c:pt idx="47919">
                  <c:v>47.91900000000004</c:v>
                </c:pt>
                <c:pt idx="47920">
                  <c:v>47.920000000000016</c:v>
                </c:pt>
                <c:pt idx="47921">
                  <c:v>47.920999999999992</c:v>
                </c:pt>
                <c:pt idx="47922">
                  <c:v>47.922000000000025</c:v>
                </c:pt>
                <c:pt idx="47923">
                  <c:v>47.923000000000002</c:v>
                </c:pt>
                <c:pt idx="47924">
                  <c:v>47.924000000000035</c:v>
                </c:pt>
                <c:pt idx="47925">
                  <c:v>47.925000000000011</c:v>
                </c:pt>
                <c:pt idx="47926">
                  <c:v>47.926000000000045</c:v>
                </c:pt>
                <c:pt idx="47927">
                  <c:v>47.927000000000021</c:v>
                </c:pt>
                <c:pt idx="47928">
                  <c:v>47.927999999999997</c:v>
                </c:pt>
                <c:pt idx="47929">
                  <c:v>47.92900000000003</c:v>
                </c:pt>
                <c:pt idx="47930">
                  <c:v>47.930000000000007</c:v>
                </c:pt>
                <c:pt idx="47931">
                  <c:v>47.93100000000004</c:v>
                </c:pt>
                <c:pt idx="47932">
                  <c:v>47.932000000000016</c:v>
                </c:pt>
                <c:pt idx="47933">
                  <c:v>47.932999999999993</c:v>
                </c:pt>
                <c:pt idx="47934">
                  <c:v>47.934000000000026</c:v>
                </c:pt>
                <c:pt idx="47935">
                  <c:v>47.935000000000002</c:v>
                </c:pt>
                <c:pt idx="47936">
                  <c:v>47.936000000000035</c:v>
                </c:pt>
                <c:pt idx="47937">
                  <c:v>47.937000000000012</c:v>
                </c:pt>
                <c:pt idx="47938">
                  <c:v>47.938000000000045</c:v>
                </c:pt>
                <c:pt idx="47939">
                  <c:v>47.939000000000021</c:v>
                </c:pt>
                <c:pt idx="47940">
                  <c:v>47.94</c:v>
                </c:pt>
                <c:pt idx="47941">
                  <c:v>47.941000000000031</c:v>
                </c:pt>
                <c:pt idx="47942">
                  <c:v>47.942000000000007</c:v>
                </c:pt>
                <c:pt idx="47943">
                  <c:v>47.94300000000004</c:v>
                </c:pt>
                <c:pt idx="47944">
                  <c:v>47.944000000000017</c:v>
                </c:pt>
                <c:pt idx="47945">
                  <c:v>47.944999999999993</c:v>
                </c:pt>
                <c:pt idx="47946">
                  <c:v>47.946000000000026</c:v>
                </c:pt>
                <c:pt idx="47947">
                  <c:v>47.947000000000003</c:v>
                </c:pt>
                <c:pt idx="47948">
                  <c:v>47.948000000000036</c:v>
                </c:pt>
                <c:pt idx="47949">
                  <c:v>47.949000000000012</c:v>
                </c:pt>
                <c:pt idx="47950">
                  <c:v>47.950000000000045</c:v>
                </c:pt>
                <c:pt idx="47951">
                  <c:v>47.951000000000022</c:v>
                </c:pt>
                <c:pt idx="47952">
                  <c:v>47.951999999999998</c:v>
                </c:pt>
                <c:pt idx="47953">
                  <c:v>47.953000000000031</c:v>
                </c:pt>
                <c:pt idx="47954">
                  <c:v>47.954000000000008</c:v>
                </c:pt>
                <c:pt idx="47955">
                  <c:v>47.955000000000041</c:v>
                </c:pt>
                <c:pt idx="47956">
                  <c:v>47.956000000000017</c:v>
                </c:pt>
                <c:pt idx="47957">
                  <c:v>47.956999999999994</c:v>
                </c:pt>
                <c:pt idx="47958">
                  <c:v>47.958000000000027</c:v>
                </c:pt>
                <c:pt idx="47959">
                  <c:v>47.959000000000003</c:v>
                </c:pt>
                <c:pt idx="47960">
                  <c:v>47.960000000000036</c:v>
                </c:pt>
                <c:pt idx="47961">
                  <c:v>47.961000000000013</c:v>
                </c:pt>
                <c:pt idx="47962">
                  <c:v>47.962000000000046</c:v>
                </c:pt>
                <c:pt idx="47963">
                  <c:v>47.963000000000022</c:v>
                </c:pt>
                <c:pt idx="47964">
                  <c:v>47.963999999999999</c:v>
                </c:pt>
                <c:pt idx="47965">
                  <c:v>47.965000000000032</c:v>
                </c:pt>
                <c:pt idx="47966">
                  <c:v>47.966000000000008</c:v>
                </c:pt>
                <c:pt idx="47967">
                  <c:v>47.967000000000041</c:v>
                </c:pt>
                <c:pt idx="47968">
                  <c:v>47.968000000000018</c:v>
                </c:pt>
                <c:pt idx="47969">
                  <c:v>47.968999999999994</c:v>
                </c:pt>
                <c:pt idx="47970">
                  <c:v>47.970000000000027</c:v>
                </c:pt>
                <c:pt idx="47971">
                  <c:v>47.971000000000004</c:v>
                </c:pt>
                <c:pt idx="47972">
                  <c:v>47.972000000000037</c:v>
                </c:pt>
                <c:pt idx="47973">
                  <c:v>47.973000000000013</c:v>
                </c:pt>
                <c:pt idx="47974">
                  <c:v>47.974000000000046</c:v>
                </c:pt>
                <c:pt idx="47975">
                  <c:v>47.975000000000023</c:v>
                </c:pt>
                <c:pt idx="47976">
                  <c:v>47.975999999999999</c:v>
                </c:pt>
                <c:pt idx="47977">
                  <c:v>47.977000000000032</c:v>
                </c:pt>
                <c:pt idx="47978">
                  <c:v>47.978000000000009</c:v>
                </c:pt>
                <c:pt idx="47979">
                  <c:v>47.979000000000042</c:v>
                </c:pt>
                <c:pt idx="47980">
                  <c:v>47.980000000000018</c:v>
                </c:pt>
                <c:pt idx="47981">
                  <c:v>47.980999999999995</c:v>
                </c:pt>
                <c:pt idx="47982">
                  <c:v>47.982000000000028</c:v>
                </c:pt>
                <c:pt idx="47983">
                  <c:v>47.983000000000004</c:v>
                </c:pt>
                <c:pt idx="47984">
                  <c:v>47.984000000000037</c:v>
                </c:pt>
                <c:pt idx="47985">
                  <c:v>47.985000000000014</c:v>
                </c:pt>
                <c:pt idx="47986">
                  <c:v>47.98599999999999</c:v>
                </c:pt>
                <c:pt idx="47987">
                  <c:v>47.987000000000023</c:v>
                </c:pt>
                <c:pt idx="47988">
                  <c:v>47.988</c:v>
                </c:pt>
                <c:pt idx="47989">
                  <c:v>47.989000000000033</c:v>
                </c:pt>
                <c:pt idx="47990">
                  <c:v>47.990000000000009</c:v>
                </c:pt>
                <c:pt idx="47991">
                  <c:v>47.991000000000042</c:v>
                </c:pt>
                <c:pt idx="47992">
                  <c:v>47.992000000000019</c:v>
                </c:pt>
                <c:pt idx="47993">
                  <c:v>47.992999999999995</c:v>
                </c:pt>
                <c:pt idx="47994">
                  <c:v>47.994000000000028</c:v>
                </c:pt>
                <c:pt idx="47995">
                  <c:v>47.995000000000005</c:v>
                </c:pt>
                <c:pt idx="47996">
                  <c:v>47.996000000000038</c:v>
                </c:pt>
                <c:pt idx="47997">
                  <c:v>47.997000000000014</c:v>
                </c:pt>
                <c:pt idx="47998">
                  <c:v>47.99799999999999</c:v>
                </c:pt>
                <c:pt idx="47999">
                  <c:v>47.999000000000024</c:v>
                </c:pt>
                <c:pt idx="48000">
                  <c:v>48</c:v>
                </c:pt>
                <c:pt idx="48001">
                  <c:v>48.001000000000033</c:v>
                </c:pt>
                <c:pt idx="48002">
                  <c:v>48.00200000000001</c:v>
                </c:pt>
                <c:pt idx="48003">
                  <c:v>48.003000000000043</c:v>
                </c:pt>
                <c:pt idx="48004">
                  <c:v>48.004000000000019</c:v>
                </c:pt>
                <c:pt idx="48005">
                  <c:v>48.004999999999995</c:v>
                </c:pt>
                <c:pt idx="48006">
                  <c:v>48.006000000000029</c:v>
                </c:pt>
                <c:pt idx="48007">
                  <c:v>48.007000000000005</c:v>
                </c:pt>
                <c:pt idx="48008">
                  <c:v>48.008000000000038</c:v>
                </c:pt>
                <c:pt idx="48009">
                  <c:v>48.009000000000015</c:v>
                </c:pt>
                <c:pt idx="48010">
                  <c:v>48.009999999999991</c:v>
                </c:pt>
                <c:pt idx="48011">
                  <c:v>48.011000000000024</c:v>
                </c:pt>
                <c:pt idx="48012">
                  <c:v>48.012</c:v>
                </c:pt>
                <c:pt idx="48013">
                  <c:v>48.013000000000034</c:v>
                </c:pt>
                <c:pt idx="48014">
                  <c:v>48.01400000000001</c:v>
                </c:pt>
                <c:pt idx="48015">
                  <c:v>48.015000000000043</c:v>
                </c:pt>
                <c:pt idx="48016">
                  <c:v>48.01600000000002</c:v>
                </c:pt>
                <c:pt idx="48017">
                  <c:v>48.016999999999996</c:v>
                </c:pt>
                <c:pt idx="48018">
                  <c:v>48.018000000000029</c:v>
                </c:pt>
                <c:pt idx="48019">
                  <c:v>48.019000000000005</c:v>
                </c:pt>
                <c:pt idx="48020">
                  <c:v>48.020000000000039</c:v>
                </c:pt>
                <c:pt idx="48021">
                  <c:v>48.021000000000015</c:v>
                </c:pt>
                <c:pt idx="48022">
                  <c:v>48.021999999999991</c:v>
                </c:pt>
                <c:pt idx="48023">
                  <c:v>48.023000000000025</c:v>
                </c:pt>
                <c:pt idx="48024">
                  <c:v>48.024000000000001</c:v>
                </c:pt>
                <c:pt idx="48025">
                  <c:v>48.025000000000034</c:v>
                </c:pt>
                <c:pt idx="48026">
                  <c:v>48.02600000000001</c:v>
                </c:pt>
                <c:pt idx="48027">
                  <c:v>48.027000000000044</c:v>
                </c:pt>
                <c:pt idx="48028">
                  <c:v>48.02800000000002</c:v>
                </c:pt>
                <c:pt idx="48029">
                  <c:v>48.028999999999996</c:v>
                </c:pt>
                <c:pt idx="48030">
                  <c:v>48.03000000000003</c:v>
                </c:pt>
                <c:pt idx="48031">
                  <c:v>48.031000000000006</c:v>
                </c:pt>
                <c:pt idx="48032">
                  <c:v>48.032000000000039</c:v>
                </c:pt>
                <c:pt idx="48033">
                  <c:v>48.033000000000015</c:v>
                </c:pt>
                <c:pt idx="48034">
                  <c:v>48.033999999999992</c:v>
                </c:pt>
                <c:pt idx="48035">
                  <c:v>48.035000000000025</c:v>
                </c:pt>
                <c:pt idx="48036">
                  <c:v>48.036000000000001</c:v>
                </c:pt>
                <c:pt idx="48037">
                  <c:v>48.037000000000035</c:v>
                </c:pt>
                <c:pt idx="48038">
                  <c:v>48.038000000000011</c:v>
                </c:pt>
                <c:pt idx="48039">
                  <c:v>48.039000000000044</c:v>
                </c:pt>
                <c:pt idx="48040">
                  <c:v>48.04000000000002</c:v>
                </c:pt>
                <c:pt idx="48041">
                  <c:v>48.040999999999997</c:v>
                </c:pt>
                <c:pt idx="48042">
                  <c:v>48.04200000000003</c:v>
                </c:pt>
                <c:pt idx="48043">
                  <c:v>48.043000000000006</c:v>
                </c:pt>
                <c:pt idx="48044">
                  <c:v>48.04400000000004</c:v>
                </c:pt>
                <c:pt idx="48045">
                  <c:v>48.045000000000016</c:v>
                </c:pt>
                <c:pt idx="48046">
                  <c:v>48.045999999999992</c:v>
                </c:pt>
                <c:pt idx="48047">
                  <c:v>48.047000000000025</c:v>
                </c:pt>
                <c:pt idx="48048">
                  <c:v>48.048000000000002</c:v>
                </c:pt>
                <c:pt idx="48049">
                  <c:v>48.049000000000035</c:v>
                </c:pt>
                <c:pt idx="48050">
                  <c:v>48.050000000000011</c:v>
                </c:pt>
                <c:pt idx="48051">
                  <c:v>48.051000000000045</c:v>
                </c:pt>
                <c:pt idx="48052">
                  <c:v>48.052000000000021</c:v>
                </c:pt>
                <c:pt idx="48053">
                  <c:v>48.052999999999997</c:v>
                </c:pt>
                <c:pt idx="48054">
                  <c:v>48.05400000000003</c:v>
                </c:pt>
                <c:pt idx="48055">
                  <c:v>48.055000000000007</c:v>
                </c:pt>
                <c:pt idx="48056">
                  <c:v>48.05600000000004</c:v>
                </c:pt>
                <c:pt idx="48057">
                  <c:v>48.057000000000016</c:v>
                </c:pt>
                <c:pt idx="48058">
                  <c:v>48.057999999999993</c:v>
                </c:pt>
                <c:pt idx="48059">
                  <c:v>48.059000000000026</c:v>
                </c:pt>
                <c:pt idx="48060">
                  <c:v>48.06</c:v>
                </c:pt>
                <c:pt idx="48061">
                  <c:v>48.061000000000035</c:v>
                </c:pt>
                <c:pt idx="48062">
                  <c:v>48.062000000000012</c:v>
                </c:pt>
                <c:pt idx="48063">
                  <c:v>48.063000000000045</c:v>
                </c:pt>
                <c:pt idx="48064">
                  <c:v>48.064000000000021</c:v>
                </c:pt>
                <c:pt idx="48065">
                  <c:v>48.064999999999998</c:v>
                </c:pt>
                <c:pt idx="48066">
                  <c:v>48.066000000000031</c:v>
                </c:pt>
                <c:pt idx="48067">
                  <c:v>48.067000000000007</c:v>
                </c:pt>
                <c:pt idx="48068">
                  <c:v>48.06800000000004</c:v>
                </c:pt>
                <c:pt idx="48069">
                  <c:v>48.069000000000017</c:v>
                </c:pt>
                <c:pt idx="48070">
                  <c:v>48.069999999999993</c:v>
                </c:pt>
                <c:pt idx="48071">
                  <c:v>48.071000000000026</c:v>
                </c:pt>
                <c:pt idx="48072">
                  <c:v>48.072000000000003</c:v>
                </c:pt>
                <c:pt idx="48073">
                  <c:v>48.073000000000036</c:v>
                </c:pt>
                <c:pt idx="48074">
                  <c:v>48.074000000000012</c:v>
                </c:pt>
                <c:pt idx="48075">
                  <c:v>48.075000000000045</c:v>
                </c:pt>
                <c:pt idx="48076">
                  <c:v>48.076000000000022</c:v>
                </c:pt>
                <c:pt idx="48077">
                  <c:v>48.076999999999998</c:v>
                </c:pt>
                <c:pt idx="48078">
                  <c:v>48.078000000000031</c:v>
                </c:pt>
                <c:pt idx="48079">
                  <c:v>48.079000000000008</c:v>
                </c:pt>
                <c:pt idx="48080">
                  <c:v>48.080000000000041</c:v>
                </c:pt>
                <c:pt idx="48081">
                  <c:v>48.081000000000017</c:v>
                </c:pt>
                <c:pt idx="48082">
                  <c:v>48.081999999999994</c:v>
                </c:pt>
                <c:pt idx="48083">
                  <c:v>48.083000000000027</c:v>
                </c:pt>
                <c:pt idx="48084">
                  <c:v>48.084000000000003</c:v>
                </c:pt>
                <c:pt idx="48085">
                  <c:v>48.085000000000036</c:v>
                </c:pt>
                <c:pt idx="48086">
                  <c:v>48.086000000000013</c:v>
                </c:pt>
                <c:pt idx="48087">
                  <c:v>48.087000000000046</c:v>
                </c:pt>
                <c:pt idx="48088">
                  <c:v>48.088000000000022</c:v>
                </c:pt>
                <c:pt idx="48089">
                  <c:v>48.088999999999999</c:v>
                </c:pt>
                <c:pt idx="48090">
                  <c:v>48.090000000000032</c:v>
                </c:pt>
                <c:pt idx="48091">
                  <c:v>48.091000000000008</c:v>
                </c:pt>
                <c:pt idx="48092">
                  <c:v>48.092000000000041</c:v>
                </c:pt>
                <c:pt idx="48093">
                  <c:v>48.093000000000018</c:v>
                </c:pt>
                <c:pt idx="48094">
                  <c:v>48.093999999999994</c:v>
                </c:pt>
                <c:pt idx="48095">
                  <c:v>48.095000000000027</c:v>
                </c:pt>
                <c:pt idx="48096">
                  <c:v>48.096000000000004</c:v>
                </c:pt>
                <c:pt idx="48097">
                  <c:v>48.097000000000037</c:v>
                </c:pt>
                <c:pt idx="48098">
                  <c:v>48.098000000000013</c:v>
                </c:pt>
                <c:pt idx="48099">
                  <c:v>48.099000000000046</c:v>
                </c:pt>
                <c:pt idx="48100">
                  <c:v>48.100000000000023</c:v>
                </c:pt>
                <c:pt idx="48101">
                  <c:v>48.100999999999999</c:v>
                </c:pt>
                <c:pt idx="48102">
                  <c:v>48.102000000000032</c:v>
                </c:pt>
                <c:pt idx="48103">
                  <c:v>48.103000000000009</c:v>
                </c:pt>
                <c:pt idx="48104">
                  <c:v>48.104000000000042</c:v>
                </c:pt>
                <c:pt idx="48105">
                  <c:v>48.105000000000018</c:v>
                </c:pt>
                <c:pt idx="48106">
                  <c:v>48.105999999999995</c:v>
                </c:pt>
                <c:pt idx="48107">
                  <c:v>48.107000000000028</c:v>
                </c:pt>
                <c:pt idx="48108">
                  <c:v>48.108000000000004</c:v>
                </c:pt>
                <c:pt idx="48109">
                  <c:v>48.109000000000037</c:v>
                </c:pt>
                <c:pt idx="48110">
                  <c:v>48.110000000000014</c:v>
                </c:pt>
                <c:pt idx="48111">
                  <c:v>48.11099999999999</c:v>
                </c:pt>
                <c:pt idx="48112">
                  <c:v>48.112000000000023</c:v>
                </c:pt>
                <c:pt idx="48113">
                  <c:v>48.113</c:v>
                </c:pt>
                <c:pt idx="48114">
                  <c:v>48.114000000000033</c:v>
                </c:pt>
                <c:pt idx="48115">
                  <c:v>48.115000000000009</c:v>
                </c:pt>
                <c:pt idx="48116">
                  <c:v>48.116000000000042</c:v>
                </c:pt>
                <c:pt idx="48117">
                  <c:v>48.117000000000019</c:v>
                </c:pt>
                <c:pt idx="48118">
                  <c:v>48.117999999999995</c:v>
                </c:pt>
                <c:pt idx="48119">
                  <c:v>48.119000000000028</c:v>
                </c:pt>
                <c:pt idx="48120">
                  <c:v>48.120000000000005</c:v>
                </c:pt>
                <c:pt idx="48121">
                  <c:v>48.121000000000038</c:v>
                </c:pt>
                <c:pt idx="48122">
                  <c:v>48.122000000000014</c:v>
                </c:pt>
                <c:pt idx="48123">
                  <c:v>48.12299999999999</c:v>
                </c:pt>
                <c:pt idx="48124">
                  <c:v>48.124000000000024</c:v>
                </c:pt>
                <c:pt idx="48125">
                  <c:v>48.125</c:v>
                </c:pt>
                <c:pt idx="48126">
                  <c:v>48.126000000000033</c:v>
                </c:pt>
                <c:pt idx="48127">
                  <c:v>48.12700000000001</c:v>
                </c:pt>
                <c:pt idx="48128">
                  <c:v>48.128000000000043</c:v>
                </c:pt>
                <c:pt idx="48129">
                  <c:v>48.129000000000019</c:v>
                </c:pt>
                <c:pt idx="48130">
                  <c:v>48.129999999999995</c:v>
                </c:pt>
                <c:pt idx="48131">
                  <c:v>48.131000000000029</c:v>
                </c:pt>
                <c:pt idx="48132">
                  <c:v>48.132000000000005</c:v>
                </c:pt>
                <c:pt idx="48133">
                  <c:v>48.133000000000038</c:v>
                </c:pt>
                <c:pt idx="48134">
                  <c:v>48.134000000000015</c:v>
                </c:pt>
                <c:pt idx="48135">
                  <c:v>48.134999999999991</c:v>
                </c:pt>
                <c:pt idx="48136">
                  <c:v>48.136000000000024</c:v>
                </c:pt>
                <c:pt idx="48137">
                  <c:v>48.137</c:v>
                </c:pt>
                <c:pt idx="48138">
                  <c:v>48.138000000000034</c:v>
                </c:pt>
                <c:pt idx="48139">
                  <c:v>48.13900000000001</c:v>
                </c:pt>
                <c:pt idx="48140">
                  <c:v>48.140000000000043</c:v>
                </c:pt>
                <c:pt idx="48141">
                  <c:v>48.14100000000002</c:v>
                </c:pt>
                <c:pt idx="48142">
                  <c:v>48.141999999999996</c:v>
                </c:pt>
                <c:pt idx="48143">
                  <c:v>48.143000000000029</c:v>
                </c:pt>
                <c:pt idx="48144">
                  <c:v>48.144000000000005</c:v>
                </c:pt>
                <c:pt idx="48145">
                  <c:v>48.145000000000039</c:v>
                </c:pt>
                <c:pt idx="48146">
                  <c:v>48.146000000000015</c:v>
                </c:pt>
                <c:pt idx="48147">
                  <c:v>48.146999999999991</c:v>
                </c:pt>
                <c:pt idx="48148">
                  <c:v>48.148000000000025</c:v>
                </c:pt>
                <c:pt idx="48149">
                  <c:v>48.149000000000001</c:v>
                </c:pt>
                <c:pt idx="48150">
                  <c:v>48.150000000000034</c:v>
                </c:pt>
                <c:pt idx="48151">
                  <c:v>48.15100000000001</c:v>
                </c:pt>
                <c:pt idx="48152">
                  <c:v>48.152000000000044</c:v>
                </c:pt>
                <c:pt idx="48153">
                  <c:v>48.15300000000002</c:v>
                </c:pt>
                <c:pt idx="48154">
                  <c:v>48.153999999999996</c:v>
                </c:pt>
                <c:pt idx="48155">
                  <c:v>48.15500000000003</c:v>
                </c:pt>
                <c:pt idx="48156">
                  <c:v>48.156000000000006</c:v>
                </c:pt>
                <c:pt idx="48157">
                  <c:v>48.157000000000039</c:v>
                </c:pt>
                <c:pt idx="48158">
                  <c:v>48.158000000000015</c:v>
                </c:pt>
                <c:pt idx="48159">
                  <c:v>48.158999999999992</c:v>
                </c:pt>
                <c:pt idx="48160">
                  <c:v>48.160000000000025</c:v>
                </c:pt>
                <c:pt idx="48161">
                  <c:v>48.161000000000001</c:v>
                </c:pt>
                <c:pt idx="48162">
                  <c:v>48.162000000000035</c:v>
                </c:pt>
                <c:pt idx="48163">
                  <c:v>48.163000000000011</c:v>
                </c:pt>
                <c:pt idx="48164">
                  <c:v>48.164000000000044</c:v>
                </c:pt>
                <c:pt idx="48165">
                  <c:v>48.16500000000002</c:v>
                </c:pt>
                <c:pt idx="48166">
                  <c:v>48.165999999999997</c:v>
                </c:pt>
                <c:pt idx="48167">
                  <c:v>48.16700000000003</c:v>
                </c:pt>
                <c:pt idx="48168">
                  <c:v>48.168000000000006</c:v>
                </c:pt>
                <c:pt idx="48169">
                  <c:v>48.16900000000004</c:v>
                </c:pt>
                <c:pt idx="48170">
                  <c:v>48.170000000000016</c:v>
                </c:pt>
                <c:pt idx="48171">
                  <c:v>48.170999999999992</c:v>
                </c:pt>
                <c:pt idx="48172">
                  <c:v>48.172000000000025</c:v>
                </c:pt>
                <c:pt idx="48173">
                  <c:v>48.173000000000002</c:v>
                </c:pt>
                <c:pt idx="48174">
                  <c:v>48.174000000000035</c:v>
                </c:pt>
                <c:pt idx="48175">
                  <c:v>48.175000000000011</c:v>
                </c:pt>
                <c:pt idx="48176">
                  <c:v>48.176000000000045</c:v>
                </c:pt>
                <c:pt idx="48177">
                  <c:v>48.177000000000021</c:v>
                </c:pt>
                <c:pt idx="48178">
                  <c:v>48.177999999999997</c:v>
                </c:pt>
                <c:pt idx="48179">
                  <c:v>48.17900000000003</c:v>
                </c:pt>
                <c:pt idx="48180">
                  <c:v>48.180000000000007</c:v>
                </c:pt>
                <c:pt idx="48181">
                  <c:v>48.18100000000004</c:v>
                </c:pt>
                <c:pt idx="48182">
                  <c:v>48.182000000000016</c:v>
                </c:pt>
                <c:pt idx="48183">
                  <c:v>48.182999999999993</c:v>
                </c:pt>
                <c:pt idx="48184">
                  <c:v>48.184000000000026</c:v>
                </c:pt>
                <c:pt idx="48185">
                  <c:v>48.185000000000002</c:v>
                </c:pt>
                <c:pt idx="48186">
                  <c:v>48.186000000000035</c:v>
                </c:pt>
                <c:pt idx="48187">
                  <c:v>48.187000000000012</c:v>
                </c:pt>
                <c:pt idx="48188">
                  <c:v>48.188000000000045</c:v>
                </c:pt>
                <c:pt idx="48189">
                  <c:v>48.189000000000021</c:v>
                </c:pt>
                <c:pt idx="48190">
                  <c:v>48.19</c:v>
                </c:pt>
                <c:pt idx="48191">
                  <c:v>48.191000000000031</c:v>
                </c:pt>
                <c:pt idx="48192">
                  <c:v>48.192000000000007</c:v>
                </c:pt>
                <c:pt idx="48193">
                  <c:v>48.19300000000004</c:v>
                </c:pt>
                <c:pt idx="48194">
                  <c:v>48.194000000000017</c:v>
                </c:pt>
                <c:pt idx="48195">
                  <c:v>48.194999999999993</c:v>
                </c:pt>
                <c:pt idx="48196">
                  <c:v>48.196000000000026</c:v>
                </c:pt>
                <c:pt idx="48197">
                  <c:v>48.197000000000003</c:v>
                </c:pt>
                <c:pt idx="48198">
                  <c:v>48.198000000000036</c:v>
                </c:pt>
                <c:pt idx="48199">
                  <c:v>48.199000000000012</c:v>
                </c:pt>
                <c:pt idx="48200">
                  <c:v>48.200000000000045</c:v>
                </c:pt>
                <c:pt idx="48201">
                  <c:v>48.201000000000022</c:v>
                </c:pt>
                <c:pt idx="48202">
                  <c:v>48.201999999999998</c:v>
                </c:pt>
                <c:pt idx="48203">
                  <c:v>48.203000000000031</c:v>
                </c:pt>
                <c:pt idx="48204">
                  <c:v>48.204000000000008</c:v>
                </c:pt>
                <c:pt idx="48205">
                  <c:v>48.205000000000041</c:v>
                </c:pt>
                <c:pt idx="48206">
                  <c:v>48.206000000000017</c:v>
                </c:pt>
                <c:pt idx="48207">
                  <c:v>48.206999999999994</c:v>
                </c:pt>
                <c:pt idx="48208">
                  <c:v>48.208000000000027</c:v>
                </c:pt>
                <c:pt idx="48209">
                  <c:v>48.209000000000003</c:v>
                </c:pt>
                <c:pt idx="48210">
                  <c:v>48.210000000000036</c:v>
                </c:pt>
                <c:pt idx="48211">
                  <c:v>48.211000000000013</c:v>
                </c:pt>
                <c:pt idx="48212">
                  <c:v>48.212000000000046</c:v>
                </c:pt>
                <c:pt idx="48213">
                  <c:v>48.213000000000022</c:v>
                </c:pt>
                <c:pt idx="48214">
                  <c:v>48.213999999999999</c:v>
                </c:pt>
                <c:pt idx="48215">
                  <c:v>48.215000000000032</c:v>
                </c:pt>
                <c:pt idx="48216">
                  <c:v>48.216000000000008</c:v>
                </c:pt>
                <c:pt idx="48217">
                  <c:v>48.217000000000041</c:v>
                </c:pt>
                <c:pt idx="48218">
                  <c:v>48.218000000000018</c:v>
                </c:pt>
                <c:pt idx="48219">
                  <c:v>48.218999999999994</c:v>
                </c:pt>
                <c:pt idx="48220">
                  <c:v>48.220000000000027</c:v>
                </c:pt>
                <c:pt idx="48221">
                  <c:v>48.221000000000004</c:v>
                </c:pt>
                <c:pt idx="48222">
                  <c:v>48.222000000000037</c:v>
                </c:pt>
                <c:pt idx="48223">
                  <c:v>48.223000000000013</c:v>
                </c:pt>
                <c:pt idx="48224">
                  <c:v>48.224000000000046</c:v>
                </c:pt>
                <c:pt idx="48225">
                  <c:v>48.225000000000023</c:v>
                </c:pt>
                <c:pt idx="48226">
                  <c:v>48.225999999999999</c:v>
                </c:pt>
                <c:pt idx="48227">
                  <c:v>48.227000000000032</c:v>
                </c:pt>
                <c:pt idx="48228">
                  <c:v>48.228000000000009</c:v>
                </c:pt>
                <c:pt idx="48229">
                  <c:v>48.229000000000042</c:v>
                </c:pt>
                <c:pt idx="48230">
                  <c:v>48.230000000000018</c:v>
                </c:pt>
                <c:pt idx="48231">
                  <c:v>48.230999999999995</c:v>
                </c:pt>
                <c:pt idx="48232">
                  <c:v>48.232000000000028</c:v>
                </c:pt>
                <c:pt idx="48233">
                  <c:v>48.233000000000004</c:v>
                </c:pt>
                <c:pt idx="48234">
                  <c:v>48.234000000000037</c:v>
                </c:pt>
                <c:pt idx="48235">
                  <c:v>48.235000000000014</c:v>
                </c:pt>
                <c:pt idx="48236">
                  <c:v>48.23599999999999</c:v>
                </c:pt>
                <c:pt idx="48237">
                  <c:v>48.237000000000023</c:v>
                </c:pt>
                <c:pt idx="48238">
                  <c:v>48.238</c:v>
                </c:pt>
                <c:pt idx="48239">
                  <c:v>48.239000000000033</c:v>
                </c:pt>
                <c:pt idx="48240">
                  <c:v>48.240000000000009</c:v>
                </c:pt>
                <c:pt idx="48241">
                  <c:v>48.241000000000042</c:v>
                </c:pt>
                <c:pt idx="48242">
                  <c:v>48.242000000000019</c:v>
                </c:pt>
                <c:pt idx="48243">
                  <c:v>48.242999999999995</c:v>
                </c:pt>
                <c:pt idx="48244">
                  <c:v>48.244000000000028</c:v>
                </c:pt>
                <c:pt idx="48245">
                  <c:v>48.245000000000005</c:v>
                </c:pt>
                <c:pt idx="48246">
                  <c:v>48.246000000000038</c:v>
                </c:pt>
                <c:pt idx="48247">
                  <c:v>48.247000000000014</c:v>
                </c:pt>
                <c:pt idx="48248">
                  <c:v>48.24799999999999</c:v>
                </c:pt>
                <c:pt idx="48249">
                  <c:v>48.249000000000024</c:v>
                </c:pt>
                <c:pt idx="48250">
                  <c:v>48.25</c:v>
                </c:pt>
                <c:pt idx="48251">
                  <c:v>48.251000000000033</c:v>
                </c:pt>
                <c:pt idx="48252">
                  <c:v>48.25200000000001</c:v>
                </c:pt>
                <c:pt idx="48253">
                  <c:v>48.253000000000043</c:v>
                </c:pt>
                <c:pt idx="48254">
                  <c:v>48.254000000000019</c:v>
                </c:pt>
                <c:pt idx="48255">
                  <c:v>48.254999999999995</c:v>
                </c:pt>
                <c:pt idx="48256">
                  <c:v>48.256000000000029</c:v>
                </c:pt>
                <c:pt idx="48257">
                  <c:v>48.257000000000005</c:v>
                </c:pt>
                <c:pt idx="48258">
                  <c:v>48.258000000000038</c:v>
                </c:pt>
                <c:pt idx="48259">
                  <c:v>48.259000000000015</c:v>
                </c:pt>
                <c:pt idx="48260">
                  <c:v>48.259999999999991</c:v>
                </c:pt>
                <c:pt idx="48261">
                  <c:v>48.261000000000024</c:v>
                </c:pt>
                <c:pt idx="48262">
                  <c:v>48.262</c:v>
                </c:pt>
                <c:pt idx="48263">
                  <c:v>48.263000000000034</c:v>
                </c:pt>
                <c:pt idx="48264">
                  <c:v>48.26400000000001</c:v>
                </c:pt>
                <c:pt idx="48265">
                  <c:v>48.265000000000043</c:v>
                </c:pt>
                <c:pt idx="48266">
                  <c:v>48.26600000000002</c:v>
                </c:pt>
                <c:pt idx="48267">
                  <c:v>48.266999999999996</c:v>
                </c:pt>
                <c:pt idx="48268">
                  <c:v>48.268000000000029</c:v>
                </c:pt>
                <c:pt idx="48269">
                  <c:v>48.269000000000005</c:v>
                </c:pt>
                <c:pt idx="48270">
                  <c:v>48.270000000000039</c:v>
                </c:pt>
                <c:pt idx="48271">
                  <c:v>48.271000000000015</c:v>
                </c:pt>
                <c:pt idx="48272">
                  <c:v>48.271999999999991</c:v>
                </c:pt>
                <c:pt idx="48273">
                  <c:v>48.273000000000025</c:v>
                </c:pt>
                <c:pt idx="48274">
                  <c:v>48.274000000000001</c:v>
                </c:pt>
                <c:pt idx="48275">
                  <c:v>48.275000000000034</c:v>
                </c:pt>
                <c:pt idx="48276">
                  <c:v>48.27600000000001</c:v>
                </c:pt>
                <c:pt idx="48277">
                  <c:v>48.277000000000044</c:v>
                </c:pt>
                <c:pt idx="48278">
                  <c:v>48.27800000000002</c:v>
                </c:pt>
                <c:pt idx="48279">
                  <c:v>48.278999999999996</c:v>
                </c:pt>
                <c:pt idx="48280">
                  <c:v>48.28000000000003</c:v>
                </c:pt>
                <c:pt idx="48281">
                  <c:v>48.281000000000006</c:v>
                </c:pt>
                <c:pt idx="48282">
                  <c:v>48.282000000000039</c:v>
                </c:pt>
                <c:pt idx="48283">
                  <c:v>48.283000000000015</c:v>
                </c:pt>
                <c:pt idx="48284">
                  <c:v>48.283999999999992</c:v>
                </c:pt>
                <c:pt idx="48285">
                  <c:v>48.285000000000025</c:v>
                </c:pt>
                <c:pt idx="48286">
                  <c:v>48.286000000000001</c:v>
                </c:pt>
                <c:pt idx="48287">
                  <c:v>48.287000000000035</c:v>
                </c:pt>
                <c:pt idx="48288">
                  <c:v>48.288000000000011</c:v>
                </c:pt>
                <c:pt idx="48289">
                  <c:v>48.289000000000044</c:v>
                </c:pt>
                <c:pt idx="48290">
                  <c:v>48.29000000000002</c:v>
                </c:pt>
                <c:pt idx="48291">
                  <c:v>48.290999999999997</c:v>
                </c:pt>
                <c:pt idx="48292">
                  <c:v>48.29200000000003</c:v>
                </c:pt>
                <c:pt idx="48293">
                  <c:v>48.293000000000006</c:v>
                </c:pt>
                <c:pt idx="48294">
                  <c:v>48.29400000000004</c:v>
                </c:pt>
                <c:pt idx="48295">
                  <c:v>48.295000000000016</c:v>
                </c:pt>
                <c:pt idx="48296">
                  <c:v>48.295999999999992</c:v>
                </c:pt>
                <c:pt idx="48297">
                  <c:v>48.297000000000025</c:v>
                </c:pt>
                <c:pt idx="48298">
                  <c:v>48.298000000000002</c:v>
                </c:pt>
                <c:pt idx="48299">
                  <c:v>48.299000000000035</c:v>
                </c:pt>
                <c:pt idx="48300">
                  <c:v>48.300000000000011</c:v>
                </c:pt>
                <c:pt idx="48301">
                  <c:v>48.301000000000045</c:v>
                </c:pt>
                <c:pt idx="48302">
                  <c:v>48.302000000000021</c:v>
                </c:pt>
                <c:pt idx="48303">
                  <c:v>48.302999999999997</c:v>
                </c:pt>
                <c:pt idx="48304">
                  <c:v>48.30400000000003</c:v>
                </c:pt>
                <c:pt idx="48305">
                  <c:v>48.305000000000007</c:v>
                </c:pt>
                <c:pt idx="48306">
                  <c:v>48.30600000000004</c:v>
                </c:pt>
                <c:pt idx="48307">
                  <c:v>48.307000000000016</c:v>
                </c:pt>
                <c:pt idx="48308">
                  <c:v>48.307999999999993</c:v>
                </c:pt>
                <c:pt idx="48309">
                  <c:v>48.309000000000026</c:v>
                </c:pt>
                <c:pt idx="48310">
                  <c:v>48.31</c:v>
                </c:pt>
                <c:pt idx="48311">
                  <c:v>48.311000000000035</c:v>
                </c:pt>
                <c:pt idx="48312">
                  <c:v>48.312000000000012</c:v>
                </c:pt>
                <c:pt idx="48313">
                  <c:v>48.313000000000045</c:v>
                </c:pt>
                <c:pt idx="48314">
                  <c:v>48.314000000000021</c:v>
                </c:pt>
                <c:pt idx="48315">
                  <c:v>48.314999999999998</c:v>
                </c:pt>
                <c:pt idx="48316">
                  <c:v>48.316000000000031</c:v>
                </c:pt>
                <c:pt idx="48317">
                  <c:v>48.317000000000007</c:v>
                </c:pt>
                <c:pt idx="48318">
                  <c:v>48.31800000000004</c:v>
                </c:pt>
                <c:pt idx="48319">
                  <c:v>48.319000000000017</c:v>
                </c:pt>
                <c:pt idx="48320">
                  <c:v>48.319999999999993</c:v>
                </c:pt>
                <c:pt idx="48321">
                  <c:v>48.321000000000026</c:v>
                </c:pt>
                <c:pt idx="48322">
                  <c:v>48.322000000000003</c:v>
                </c:pt>
                <c:pt idx="48323">
                  <c:v>48.323000000000036</c:v>
                </c:pt>
                <c:pt idx="48324">
                  <c:v>48.324000000000012</c:v>
                </c:pt>
                <c:pt idx="48325">
                  <c:v>48.325000000000045</c:v>
                </c:pt>
                <c:pt idx="48326">
                  <c:v>48.326000000000022</c:v>
                </c:pt>
                <c:pt idx="48327">
                  <c:v>48.326999999999998</c:v>
                </c:pt>
                <c:pt idx="48328">
                  <c:v>48.328000000000031</c:v>
                </c:pt>
                <c:pt idx="48329">
                  <c:v>48.329000000000008</c:v>
                </c:pt>
                <c:pt idx="48330">
                  <c:v>48.330000000000041</c:v>
                </c:pt>
                <c:pt idx="48331">
                  <c:v>48.331000000000017</c:v>
                </c:pt>
                <c:pt idx="48332">
                  <c:v>48.331999999999994</c:v>
                </c:pt>
                <c:pt idx="48333">
                  <c:v>48.333000000000027</c:v>
                </c:pt>
                <c:pt idx="48334">
                  <c:v>48.334000000000003</c:v>
                </c:pt>
                <c:pt idx="48335">
                  <c:v>48.335000000000036</c:v>
                </c:pt>
                <c:pt idx="48336">
                  <c:v>48.336000000000013</c:v>
                </c:pt>
                <c:pt idx="48337">
                  <c:v>48.337000000000046</c:v>
                </c:pt>
                <c:pt idx="48338">
                  <c:v>48.338000000000022</c:v>
                </c:pt>
                <c:pt idx="48339">
                  <c:v>48.338999999999999</c:v>
                </c:pt>
                <c:pt idx="48340">
                  <c:v>48.340000000000032</c:v>
                </c:pt>
                <c:pt idx="48341">
                  <c:v>48.341000000000008</c:v>
                </c:pt>
                <c:pt idx="48342">
                  <c:v>48.342000000000041</c:v>
                </c:pt>
                <c:pt idx="48343">
                  <c:v>48.343000000000018</c:v>
                </c:pt>
                <c:pt idx="48344">
                  <c:v>48.343999999999994</c:v>
                </c:pt>
                <c:pt idx="48345">
                  <c:v>48.345000000000027</c:v>
                </c:pt>
                <c:pt idx="48346">
                  <c:v>48.346000000000004</c:v>
                </c:pt>
                <c:pt idx="48347">
                  <c:v>48.347000000000037</c:v>
                </c:pt>
                <c:pt idx="48348">
                  <c:v>48.348000000000013</c:v>
                </c:pt>
                <c:pt idx="48349">
                  <c:v>48.349000000000046</c:v>
                </c:pt>
                <c:pt idx="48350">
                  <c:v>48.350000000000023</c:v>
                </c:pt>
                <c:pt idx="48351">
                  <c:v>48.350999999999999</c:v>
                </c:pt>
                <c:pt idx="48352">
                  <c:v>48.352000000000032</c:v>
                </c:pt>
                <c:pt idx="48353">
                  <c:v>48.353000000000009</c:v>
                </c:pt>
                <c:pt idx="48354">
                  <c:v>48.354000000000042</c:v>
                </c:pt>
                <c:pt idx="48355">
                  <c:v>48.355000000000018</c:v>
                </c:pt>
                <c:pt idx="48356">
                  <c:v>48.355999999999995</c:v>
                </c:pt>
                <c:pt idx="48357">
                  <c:v>48.357000000000028</c:v>
                </c:pt>
                <c:pt idx="48358">
                  <c:v>48.358000000000004</c:v>
                </c:pt>
                <c:pt idx="48359">
                  <c:v>48.359000000000037</c:v>
                </c:pt>
                <c:pt idx="48360">
                  <c:v>48.360000000000014</c:v>
                </c:pt>
                <c:pt idx="48361">
                  <c:v>48.36099999999999</c:v>
                </c:pt>
                <c:pt idx="48362">
                  <c:v>48.362000000000023</c:v>
                </c:pt>
                <c:pt idx="48363">
                  <c:v>48.363</c:v>
                </c:pt>
                <c:pt idx="48364">
                  <c:v>48.364000000000033</c:v>
                </c:pt>
                <c:pt idx="48365">
                  <c:v>48.365000000000009</c:v>
                </c:pt>
                <c:pt idx="48366">
                  <c:v>48.366000000000042</c:v>
                </c:pt>
                <c:pt idx="48367">
                  <c:v>48.367000000000019</c:v>
                </c:pt>
                <c:pt idx="48368">
                  <c:v>48.367999999999995</c:v>
                </c:pt>
                <c:pt idx="48369">
                  <c:v>48.369000000000028</c:v>
                </c:pt>
                <c:pt idx="48370">
                  <c:v>48.370000000000005</c:v>
                </c:pt>
                <c:pt idx="48371">
                  <c:v>48.371000000000038</c:v>
                </c:pt>
                <c:pt idx="48372">
                  <c:v>48.372000000000014</c:v>
                </c:pt>
                <c:pt idx="48373">
                  <c:v>48.37299999999999</c:v>
                </c:pt>
                <c:pt idx="48374">
                  <c:v>48.374000000000024</c:v>
                </c:pt>
                <c:pt idx="48375">
                  <c:v>48.375</c:v>
                </c:pt>
                <c:pt idx="48376">
                  <c:v>48.376000000000033</c:v>
                </c:pt>
                <c:pt idx="48377">
                  <c:v>48.37700000000001</c:v>
                </c:pt>
                <c:pt idx="48378">
                  <c:v>48.378000000000043</c:v>
                </c:pt>
                <c:pt idx="48379">
                  <c:v>48.379000000000019</c:v>
                </c:pt>
                <c:pt idx="48380">
                  <c:v>48.379999999999995</c:v>
                </c:pt>
                <c:pt idx="48381">
                  <c:v>48.381000000000029</c:v>
                </c:pt>
                <c:pt idx="48382">
                  <c:v>48.382000000000005</c:v>
                </c:pt>
                <c:pt idx="48383">
                  <c:v>48.383000000000038</c:v>
                </c:pt>
                <c:pt idx="48384">
                  <c:v>48.384000000000015</c:v>
                </c:pt>
                <c:pt idx="48385">
                  <c:v>48.384999999999991</c:v>
                </c:pt>
                <c:pt idx="48386">
                  <c:v>48.386000000000024</c:v>
                </c:pt>
                <c:pt idx="48387">
                  <c:v>48.387</c:v>
                </c:pt>
                <c:pt idx="48388">
                  <c:v>48.388000000000034</c:v>
                </c:pt>
                <c:pt idx="48389">
                  <c:v>48.38900000000001</c:v>
                </c:pt>
                <c:pt idx="48390">
                  <c:v>48.390000000000043</c:v>
                </c:pt>
                <c:pt idx="48391">
                  <c:v>48.39100000000002</c:v>
                </c:pt>
                <c:pt idx="48392">
                  <c:v>48.391999999999996</c:v>
                </c:pt>
                <c:pt idx="48393">
                  <c:v>48.393000000000029</c:v>
                </c:pt>
                <c:pt idx="48394">
                  <c:v>48.394000000000005</c:v>
                </c:pt>
                <c:pt idx="48395">
                  <c:v>48.395000000000039</c:v>
                </c:pt>
                <c:pt idx="48396">
                  <c:v>48.396000000000015</c:v>
                </c:pt>
                <c:pt idx="48397">
                  <c:v>48.396999999999991</c:v>
                </c:pt>
                <c:pt idx="48398">
                  <c:v>48.398000000000025</c:v>
                </c:pt>
                <c:pt idx="48399">
                  <c:v>48.399000000000001</c:v>
                </c:pt>
                <c:pt idx="48400">
                  <c:v>48.400000000000034</c:v>
                </c:pt>
                <c:pt idx="48401">
                  <c:v>48.40100000000001</c:v>
                </c:pt>
                <c:pt idx="48402">
                  <c:v>48.402000000000044</c:v>
                </c:pt>
                <c:pt idx="48403">
                  <c:v>48.40300000000002</c:v>
                </c:pt>
                <c:pt idx="48404">
                  <c:v>48.403999999999996</c:v>
                </c:pt>
                <c:pt idx="48405">
                  <c:v>48.40500000000003</c:v>
                </c:pt>
                <c:pt idx="48406">
                  <c:v>48.406000000000006</c:v>
                </c:pt>
                <c:pt idx="48407">
                  <c:v>48.407000000000039</c:v>
                </c:pt>
                <c:pt idx="48408">
                  <c:v>48.408000000000015</c:v>
                </c:pt>
                <c:pt idx="48409">
                  <c:v>48.408999999999992</c:v>
                </c:pt>
                <c:pt idx="48410">
                  <c:v>48.410000000000025</c:v>
                </c:pt>
                <c:pt idx="48411">
                  <c:v>48.411000000000001</c:v>
                </c:pt>
                <c:pt idx="48412">
                  <c:v>48.412000000000035</c:v>
                </c:pt>
                <c:pt idx="48413">
                  <c:v>48.413000000000011</c:v>
                </c:pt>
                <c:pt idx="48414">
                  <c:v>48.414000000000044</c:v>
                </c:pt>
                <c:pt idx="48415">
                  <c:v>48.41500000000002</c:v>
                </c:pt>
                <c:pt idx="48416">
                  <c:v>48.415999999999997</c:v>
                </c:pt>
                <c:pt idx="48417">
                  <c:v>48.41700000000003</c:v>
                </c:pt>
                <c:pt idx="48418">
                  <c:v>48.418000000000006</c:v>
                </c:pt>
                <c:pt idx="48419">
                  <c:v>48.41900000000004</c:v>
                </c:pt>
                <c:pt idx="48420">
                  <c:v>48.420000000000016</c:v>
                </c:pt>
                <c:pt idx="48421">
                  <c:v>48.420999999999992</c:v>
                </c:pt>
                <c:pt idx="48422">
                  <c:v>48.422000000000025</c:v>
                </c:pt>
                <c:pt idx="48423">
                  <c:v>48.423000000000002</c:v>
                </c:pt>
                <c:pt idx="48424">
                  <c:v>48.424000000000035</c:v>
                </c:pt>
                <c:pt idx="48425">
                  <c:v>48.425000000000011</c:v>
                </c:pt>
                <c:pt idx="48426">
                  <c:v>48.426000000000045</c:v>
                </c:pt>
                <c:pt idx="48427">
                  <c:v>48.427000000000021</c:v>
                </c:pt>
                <c:pt idx="48428">
                  <c:v>48.427999999999997</c:v>
                </c:pt>
                <c:pt idx="48429">
                  <c:v>48.42900000000003</c:v>
                </c:pt>
                <c:pt idx="48430">
                  <c:v>48.430000000000007</c:v>
                </c:pt>
                <c:pt idx="48431">
                  <c:v>48.43100000000004</c:v>
                </c:pt>
                <c:pt idx="48432">
                  <c:v>48.432000000000016</c:v>
                </c:pt>
                <c:pt idx="48433">
                  <c:v>48.432999999999993</c:v>
                </c:pt>
                <c:pt idx="48434">
                  <c:v>48.434000000000026</c:v>
                </c:pt>
                <c:pt idx="48435">
                  <c:v>48.435000000000002</c:v>
                </c:pt>
                <c:pt idx="48436">
                  <c:v>48.436000000000035</c:v>
                </c:pt>
                <c:pt idx="48437">
                  <c:v>48.437000000000012</c:v>
                </c:pt>
                <c:pt idx="48438">
                  <c:v>48.438000000000045</c:v>
                </c:pt>
                <c:pt idx="48439">
                  <c:v>48.439000000000021</c:v>
                </c:pt>
                <c:pt idx="48440">
                  <c:v>48.44</c:v>
                </c:pt>
                <c:pt idx="48441">
                  <c:v>48.441000000000031</c:v>
                </c:pt>
                <c:pt idx="48442">
                  <c:v>48.442000000000007</c:v>
                </c:pt>
                <c:pt idx="48443">
                  <c:v>48.44300000000004</c:v>
                </c:pt>
                <c:pt idx="48444">
                  <c:v>48.444000000000017</c:v>
                </c:pt>
                <c:pt idx="48445">
                  <c:v>48.444999999999993</c:v>
                </c:pt>
                <c:pt idx="48446">
                  <c:v>48.446000000000026</c:v>
                </c:pt>
                <c:pt idx="48447">
                  <c:v>48.447000000000003</c:v>
                </c:pt>
                <c:pt idx="48448">
                  <c:v>48.448000000000036</c:v>
                </c:pt>
                <c:pt idx="48449">
                  <c:v>48.449000000000012</c:v>
                </c:pt>
                <c:pt idx="48450">
                  <c:v>48.450000000000045</c:v>
                </c:pt>
                <c:pt idx="48451">
                  <c:v>48.451000000000022</c:v>
                </c:pt>
                <c:pt idx="48452">
                  <c:v>48.451999999999998</c:v>
                </c:pt>
                <c:pt idx="48453">
                  <c:v>48.453000000000031</c:v>
                </c:pt>
                <c:pt idx="48454">
                  <c:v>48.454000000000008</c:v>
                </c:pt>
                <c:pt idx="48455">
                  <c:v>48.455000000000041</c:v>
                </c:pt>
                <c:pt idx="48456">
                  <c:v>48.456000000000017</c:v>
                </c:pt>
                <c:pt idx="48457">
                  <c:v>48.456999999999994</c:v>
                </c:pt>
                <c:pt idx="48458">
                  <c:v>48.458000000000027</c:v>
                </c:pt>
                <c:pt idx="48459">
                  <c:v>48.459000000000003</c:v>
                </c:pt>
                <c:pt idx="48460">
                  <c:v>48.460000000000036</c:v>
                </c:pt>
                <c:pt idx="48461">
                  <c:v>48.461000000000013</c:v>
                </c:pt>
                <c:pt idx="48462">
                  <c:v>48.462000000000046</c:v>
                </c:pt>
                <c:pt idx="48463">
                  <c:v>48.463000000000022</c:v>
                </c:pt>
                <c:pt idx="48464">
                  <c:v>48.463999999999999</c:v>
                </c:pt>
                <c:pt idx="48465">
                  <c:v>48.465000000000032</c:v>
                </c:pt>
                <c:pt idx="48466">
                  <c:v>48.466000000000008</c:v>
                </c:pt>
                <c:pt idx="48467">
                  <c:v>48.467000000000041</c:v>
                </c:pt>
                <c:pt idx="48468">
                  <c:v>48.468000000000018</c:v>
                </c:pt>
                <c:pt idx="48469">
                  <c:v>48.468999999999994</c:v>
                </c:pt>
                <c:pt idx="48470">
                  <c:v>48.470000000000027</c:v>
                </c:pt>
                <c:pt idx="48471">
                  <c:v>48.471000000000004</c:v>
                </c:pt>
                <c:pt idx="48472">
                  <c:v>48.472000000000037</c:v>
                </c:pt>
                <c:pt idx="48473">
                  <c:v>48.473000000000013</c:v>
                </c:pt>
                <c:pt idx="48474">
                  <c:v>48.474000000000046</c:v>
                </c:pt>
                <c:pt idx="48475">
                  <c:v>48.475000000000023</c:v>
                </c:pt>
                <c:pt idx="48476">
                  <c:v>48.475999999999999</c:v>
                </c:pt>
                <c:pt idx="48477">
                  <c:v>48.477000000000032</c:v>
                </c:pt>
                <c:pt idx="48478">
                  <c:v>48.478000000000009</c:v>
                </c:pt>
                <c:pt idx="48479">
                  <c:v>48.479000000000042</c:v>
                </c:pt>
                <c:pt idx="48480">
                  <c:v>48.480000000000018</c:v>
                </c:pt>
                <c:pt idx="48481">
                  <c:v>48.480999999999995</c:v>
                </c:pt>
                <c:pt idx="48482">
                  <c:v>48.482000000000028</c:v>
                </c:pt>
                <c:pt idx="48483">
                  <c:v>48.483000000000004</c:v>
                </c:pt>
                <c:pt idx="48484">
                  <c:v>48.484000000000037</c:v>
                </c:pt>
                <c:pt idx="48485">
                  <c:v>48.485000000000014</c:v>
                </c:pt>
                <c:pt idx="48486">
                  <c:v>48.48599999999999</c:v>
                </c:pt>
                <c:pt idx="48487">
                  <c:v>48.487000000000023</c:v>
                </c:pt>
                <c:pt idx="48488">
                  <c:v>48.488</c:v>
                </c:pt>
                <c:pt idx="48489">
                  <c:v>48.489000000000033</c:v>
                </c:pt>
                <c:pt idx="48490">
                  <c:v>48.490000000000009</c:v>
                </c:pt>
                <c:pt idx="48491">
                  <c:v>48.491000000000042</c:v>
                </c:pt>
                <c:pt idx="48492">
                  <c:v>48.492000000000019</c:v>
                </c:pt>
                <c:pt idx="48493">
                  <c:v>48.492999999999995</c:v>
                </c:pt>
                <c:pt idx="48494">
                  <c:v>48.494000000000028</c:v>
                </c:pt>
                <c:pt idx="48495">
                  <c:v>48.495000000000005</c:v>
                </c:pt>
                <c:pt idx="48496">
                  <c:v>48.496000000000038</c:v>
                </c:pt>
                <c:pt idx="48497">
                  <c:v>48.497000000000014</c:v>
                </c:pt>
                <c:pt idx="48498">
                  <c:v>48.49799999999999</c:v>
                </c:pt>
                <c:pt idx="48499">
                  <c:v>48.499000000000024</c:v>
                </c:pt>
                <c:pt idx="48500">
                  <c:v>48.5</c:v>
                </c:pt>
                <c:pt idx="48501">
                  <c:v>48.501000000000033</c:v>
                </c:pt>
                <c:pt idx="48502">
                  <c:v>48.50200000000001</c:v>
                </c:pt>
                <c:pt idx="48503">
                  <c:v>48.503000000000043</c:v>
                </c:pt>
                <c:pt idx="48504">
                  <c:v>48.504000000000019</c:v>
                </c:pt>
                <c:pt idx="48505">
                  <c:v>48.504999999999995</c:v>
                </c:pt>
                <c:pt idx="48506">
                  <c:v>48.506000000000029</c:v>
                </c:pt>
                <c:pt idx="48507">
                  <c:v>48.507000000000005</c:v>
                </c:pt>
                <c:pt idx="48508">
                  <c:v>48.508000000000038</c:v>
                </c:pt>
                <c:pt idx="48509">
                  <c:v>48.509000000000015</c:v>
                </c:pt>
                <c:pt idx="48510">
                  <c:v>48.509999999999991</c:v>
                </c:pt>
                <c:pt idx="48511">
                  <c:v>48.511000000000024</c:v>
                </c:pt>
                <c:pt idx="48512">
                  <c:v>48.512</c:v>
                </c:pt>
                <c:pt idx="48513">
                  <c:v>48.513000000000034</c:v>
                </c:pt>
                <c:pt idx="48514">
                  <c:v>48.51400000000001</c:v>
                </c:pt>
                <c:pt idx="48515">
                  <c:v>48.515000000000043</c:v>
                </c:pt>
                <c:pt idx="48516">
                  <c:v>48.51600000000002</c:v>
                </c:pt>
                <c:pt idx="48517">
                  <c:v>48.516999999999996</c:v>
                </c:pt>
                <c:pt idx="48518">
                  <c:v>48.518000000000029</c:v>
                </c:pt>
                <c:pt idx="48519">
                  <c:v>48.519000000000005</c:v>
                </c:pt>
                <c:pt idx="48520">
                  <c:v>48.520000000000039</c:v>
                </c:pt>
                <c:pt idx="48521">
                  <c:v>48.521000000000015</c:v>
                </c:pt>
                <c:pt idx="48522">
                  <c:v>48.521999999999991</c:v>
                </c:pt>
                <c:pt idx="48523">
                  <c:v>48.523000000000025</c:v>
                </c:pt>
                <c:pt idx="48524">
                  <c:v>48.524000000000001</c:v>
                </c:pt>
                <c:pt idx="48525">
                  <c:v>48.525000000000034</c:v>
                </c:pt>
                <c:pt idx="48526">
                  <c:v>48.52600000000001</c:v>
                </c:pt>
                <c:pt idx="48527">
                  <c:v>48.527000000000044</c:v>
                </c:pt>
                <c:pt idx="48528">
                  <c:v>48.52800000000002</c:v>
                </c:pt>
                <c:pt idx="48529">
                  <c:v>48.528999999999996</c:v>
                </c:pt>
                <c:pt idx="48530">
                  <c:v>48.53000000000003</c:v>
                </c:pt>
                <c:pt idx="48531">
                  <c:v>48.531000000000006</c:v>
                </c:pt>
                <c:pt idx="48532">
                  <c:v>48.532000000000039</c:v>
                </c:pt>
                <c:pt idx="48533">
                  <c:v>48.533000000000015</c:v>
                </c:pt>
                <c:pt idx="48534">
                  <c:v>48.533999999999992</c:v>
                </c:pt>
                <c:pt idx="48535">
                  <c:v>48.535000000000025</c:v>
                </c:pt>
                <c:pt idx="48536">
                  <c:v>48.536000000000001</c:v>
                </c:pt>
                <c:pt idx="48537">
                  <c:v>48.537000000000035</c:v>
                </c:pt>
                <c:pt idx="48538">
                  <c:v>48.538000000000011</c:v>
                </c:pt>
                <c:pt idx="48539">
                  <c:v>48.539000000000044</c:v>
                </c:pt>
                <c:pt idx="48540">
                  <c:v>48.54000000000002</c:v>
                </c:pt>
                <c:pt idx="48541">
                  <c:v>48.540999999999997</c:v>
                </c:pt>
                <c:pt idx="48542">
                  <c:v>48.54200000000003</c:v>
                </c:pt>
                <c:pt idx="48543">
                  <c:v>48.543000000000006</c:v>
                </c:pt>
                <c:pt idx="48544">
                  <c:v>48.54400000000004</c:v>
                </c:pt>
                <c:pt idx="48545">
                  <c:v>48.545000000000016</c:v>
                </c:pt>
                <c:pt idx="48546">
                  <c:v>48.545999999999992</c:v>
                </c:pt>
                <c:pt idx="48547">
                  <c:v>48.547000000000025</c:v>
                </c:pt>
                <c:pt idx="48548">
                  <c:v>48.548000000000002</c:v>
                </c:pt>
                <c:pt idx="48549">
                  <c:v>48.549000000000035</c:v>
                </c:pt>
                <c:pt idx="48550">
                  <c:v>48.550000000000011</c:v>
                </c:pt>
                <c:pt idx="48551">
                  <c:v>48.551000000000045</c:v>
                </c:pt>
                <c:pt idx="48552">
                  <c:v>48.552000000000021</c:v>
                </c:pt>
                <c:pt idx="48553">
                  <c:v>48.552999999999997</c:v>
                </c:pt>
                <c:pt idx="48554">
                  <c:v>48.55400000000003</c:v>
                </c:pt>
                <c:pt idx="48555">
                  <c:v>48.555000000000007</c:v>
                </c:pt>
                <c:pt idx="48556">
                  <c:v>48.55600000000004</c:v>
                </c:pt>
                <c:pt idx="48557">
                  <c:v>48.557000000000016</c:v>
                </c:pt>
                <c:pt idx="48558">
                  <c:v>48.557999999999993</c:v>
                </c:pt>
                <c:pt idx="48559">
                  <c:v>48.559000000000026</c:v>
                </c:pt>
                <c:pt idx="48560">
                  <c:v>48.56</c:v>
                </c:pt>
                <c:pt idx="48561">
                  <c:v>48.561000000000035</c:v>
                </c:pt>
                <c:pt idx="48562">
                  <c:v>48.562000000000012</c:v>
                </c:pt>
                <c:pt idx="48563">
                  <c:v>48.563000000000045</c:v>
                </c:pt>
                <c:pt idx="48564">
                  <c:v>48.564000000000021</c:v>
                </c:pt>
                <c:pt idx="48565">
                  <c:v>48.564999999999998</c:v>
                </c:pt>
                <c:pt idx="48566">
                  <c:v>48.566000000000031</c:v>
                </c:pt>
                <c:pt idx="48567">
                  <c:v>48.567000000000007</c:v>
                </c:pt>
                <c:pt idx="48568">
                  <c:v>48.56800000000004</c:v>
                </c:pt>
                <c:pt idx="48569">
                  <c:v>48.569000000000017</c:v>
                </c:pt>
                <c:pt idx="48570">
                  <c:v>48.569999999999993</c:v>
                </c:pt>
                <c:pt idx="48571">
                  <c:v>48.571000000000026</c:v>
                </c:pt>
                <c:pt idx="48572">
                  <c:v>48.572000000000003</c:v>
                </c:pt>
                <c:pt idx="48573">
                  <c:v>48.573000000000036</c:v>
                </c:pt>
                <c:pt idx="48574">
                  <c:v>48.574000000000012</c:v>
                </c:pt>
                <c:pt idx="48575">
                  <c:v>48.575000000000045</c:v>
                </c:pt>
                <c:pt idx="48576">
                  <c:v>48.576000000000022</c:v>
                </c:pt>
                <c:pt idx="48577">
                  <c:v>48.576999999999998</c:v>
                </c:pt>
                <c:pt idx="48578">
                  <c:v>48.578000000000031</c:v>
                </c:pt>
                <c:pt idx="48579">
                  <c:v>48.579000000000008</c:v>
                </c:pt>
                <c:pt idx="48580">
                  <c:v>48.580000000000041</c:v>
                </c:pt>
                <c:pt idx="48581">
                  <c:v>48.581000000000017</c:v>
                </c:pt>
                <c:pt idx="48582">
                  <c:v>48.581999999999994</c:v>
                </c:pt>
                <c:pt idx="48583">
                  <c:v>48.583000000000027</c:v>
                </c:pt>
                <c:pt idx="48584">
                  <c:v>48.584000000000003</c:v>
                </c:pt>
                <c:pt idx="48585">
                  <c:v>48.585000000000036</c:v>
                </c:pt>
                <c:pt idx="48586">
                  <c:v>48.586000000000013</c:v>
                </c:pt>
                <c:pt idx="48587">
                  <c:v>48.587000000000046</c:v>
                </c:pt>
                <c:pt idx="48588">
                  <c:v>48.588000000000022</c:v>
                </c:pt>
                <c:pt idx="48589">
                  <c:v>48.588999999999999</c:v>
                </c:pt>
                <c:pt idx="48590">
                  <c:v>48.590000000000032</c:v>
                </c:pt>
                <c:pt idx="48591">
                  <c:v>48.591000000000008</c:v>
                </c:pt>
                <c:pt idx="48592">
                  <c:v>48.592000000000041</c:v>
                </c:pt>
                <c:pt idx="48593">
                  <c:v>48.593000000000018</c:v>
                </c:pt>
                <c:pt idx="48594">
                  <c:v>48.593999999999994</c:v>
                </c:pt>
                <c:pt idx="48595">
                  <c:v>48.595000000000027</c:v>
                </c:pt>
                <c:pt idx="48596">
                  <c:v>48.596000000000004</c:v>
                </c:pt>
                <c:pt idx="48597">
                  <c:v>48.597000000000037</c:v>
                </c:pt>
                <c:pt idx="48598">
                  <c:v>48.598000000000013</c:v>
                </c:pt>
                <c:pt idx="48599">
                  <c:v>48.599000000000046</c:v>
                </c:pt>
                <c:pt idx="48600">
                  <c:v>48.600000000000023</c:v>
                </c:pt>
                <c:pt idx="48601">
                  <c:v>48.600999999999999</c:v>
                </c:pt>
                <c:pt idx="48602">
                  <c:v>48.602000000000032</c:v>
                </c:pt>
                <c:pt idx="48603">
                  <c:v>48.603000000000009</c:v>
                </c:pt>
                <c:pt idx="48604">
                  <c:v>48.604000000000042</c:v>
                </c:pt>
                <c:pt idx="48605">
                  <c:v>48.605000000000018</c:v>
                </c:pt>
                <c:pt idx="48606">
                  <c:v>48.605999999999995</c:v>
                </c:pt>
                <c:pt idx="48607">
                  <c:v>48.607000000000028</c:v>
                </c:pt>
                <c:pt idx="48608">
                  <c:v>48.608000000000004</c:v>
                </c:pt>
                <c:pt idx="48609">
                  <c:v>48.609000000000037</c:v>
                </c:pt>
                <c:pt idx="48610">
                  <c:v>48.610000000000014</c:v>
                </c:pt>
                <c:pt idx="48611">
                  <c:v>48.61099999999999</c:v>
                </c:pt>
                <c:pt idx="48612">
                  <c:v>48.612000000000023</c:v>
                </c:pt>
                <c:pt idx="48613">
                  <c:v>48.613</c:v>
                </c:pt>
                <c:pt idx="48614">
                  <c:v>48.614000000000033</c:v>
                </c:pt>
                <c:pt idx="48615">
                  <c:v>48.615000000000009</c:v>
                </c:pt>
                <c:pt idx="48616">
                  <c:v>48.616000000000042</c:v>
                </c:pt>
                <c:pt idx="48617">
                  <c:v>48.617000000000019</c:v>
                </c:pt>
                <c:pt idx="48618">
                  <c:v>48.617999999999995</c:v>
                </c:pt>
                <c:pt idx="48619">
                  <c:v>48.619000000000028</c:v>
                </c:pt>
                <c:pt idx="48620">
                  <c:v>48.620000000000005</c:v>
                </c:pt>
                <c:pt idx="48621">
                  <c:v>48.621000000000038</c:v>
                </c:pt>
                <c:pt idx="48622">
                  <c:v>48.622000000000014</c:v>
                </c:pt>
                <c:pt idx="48623">
                  <c:v>48.62299999999999</c:v>
                </c:pt>
                <c:pt idx="48624">
                  <c:v>48.624000000000024</c:v>
                </c:pt>
                <c:pt idx="48625">
                  <c:v>48.625</c:v>
                </c:pt>
                <c:pt idx="48626">
                  <c:v>48.626000000000033</c:v>
                </c:pt>
                <c:pt idx="48627">
                  <c:v>48.62700000000001</c:v>
                </c:pt>
                <c:pt idx="48628">
                  <c:v>48.628000000000043</c:v>
                </c:pt>
                <c:pt idx="48629">
                  <c:v>48.629000000000019</c:v>
                </c:pt>
                <c:pt idx="48630">
                  <c:v>48.629999999999995</c:v>
                </c:pt>
                <c:pt idx="48631">
                  <c:v>48.631000000000029</c:v>
                </c:pt>
                <c:pt idx="48632">
                  <c:v>48.632000000000005</c:v>
                </c:pt>
                <c:pt idx="48633">
                  <c:v>48.633000000000038</c:v>
                </c:pt>
                <c:pt idx="48634">
                  <c:v>48.634000000000015</c:v>
                </c:pt>
                <c:pt idx="48635">
                  <c:v>48.634999999999991</c:v>
                </c:pt>
                <c:pt idx="48636">
                  <c:v>48.636000000000024</c:v>
                </c:pt>
                <c:pt idx="48637">
                  <c:v>48.637</c:v>
                </c:pt>
                <c:pt idx="48638">
                  <c:v>48.638000000000034</c:v>
                </c:pt>
                <c:pt idx="48639">
                  <c:v>48.63900000000001</c:v>
                </c:pt>
                <c:pt idx="48640">
                  <c:v>48.640000000000043</c:v>
                </c:pt>
                <c:pt idx="48641">
                  <c:v>48.64100000000002</c:v>
                </c:pt>
                <c:pt idx="48642">
                  <c:v>48.641999999999996</c:v>
                </c:pt>
                <c:pt idx="48643">
                  <c:v>48.643000000000029</c:v>
                </c:pt>
                <c:pt idx="48644">
                  <c:v>48.644000000000005</c:v>
                </c:pt>
                <c:pt idx="48645">
                  <c:v>48.645000000000039</c:v>
                </c:pt>
                <c:pt idx="48646">
                  <c:v>48.646000000000015</c:v>
                </c:pt>
                <c:pt idx="48647">
                  <c:v>48.646999999999991</c:v>
                </c:pt>
                <c:pt idx="48648">
                  <c:v>48.648000000000025</c:v>
                </c:pt>
                <c:pt idx="48649">
                  <c:v>48.649000000000001</c:v>
                </c:pt>
                <c:pt idx="48650">
                  <c:v>48.650000000000034</c:v>
                </c:pt>
                <c:pt idx="48651">
                  <c:v>48.65100000000001</c:v>
                </c:pt>
                <c:pt idx="48652">
                  <c:v>48.652000000000044</c:v>
                </c:pt>
                <c:pt idx="48653">
                  <c:v>48.65300000000002</c:v>
                </c:pt>
                <c:pt idx="48654">
                  <c:v>48.653999999999996</c:v>
                </c:pt>
                <c:pt idx="48655">
                  <c:v>48.65500000000003</c:v>
                </c:pt>
                <c:pt idx="48656">
                  <c:v>48.656000000000006</c:v>
                </c:pt>
                <c:pt idx="48657">
                  <c:v>48.657000000000039</c:v>
                </c:pt>
                <c:pt idx="48658">
                  <c:v>48.658000000000015</c:v>
                </c:pt>
                <c:pt idx="48659">
                  <c:v>48.658999999999992</c:v>
                </c:pt>
                <c:pt idx="48660">
                  <c:v>48.660000000000025</c:v>
                </c:pt>
                <c:pt idx="48661">
                  <c:v>48.661000000000001</c:v>
                </c:pt>
                <c:pt idx="48662">
                  <c:v>48.662000000000035</c:v>
                </c:pt>
                <c:pt idx="48663">
                  <c:v>48.663000000000011</c:v>
                </c:pt>
                <c:pt idx="48664">
                  <c:v>48.664000000000044</c:v>
                </c:pt>
                <c:pt idx="48665">
                  <c:v>48.66500000000002</c:v>
                </c:pt>
                <c:pt idx="48666">
                  <c:v>48.665999999999997</c:v>
                </c:pt>
                <c:pt idx="48667">
                  <c:v>48.66700000000003</c:v>
                </c:pt>
                <c:pt idx="48668">
                  <c:v>48.668000000000006</c:v>
                </c:pt>
                <c:pt idx="48669">
                  <c:v>48.66900000000004</c:v>
                </c:pt>
                <c:pt idx="48670">
                  <c:v>48.670000000000016</c:v>
                </c:pt>
                <c:pt idx="48671">
                  <c:v>48.670999999999992</c:v>
                </c:pt>
                <c:pt idx="48672">
                  <c:v>48.672000000000025</c:v>
                </c:pt>
                <c:pt idx="48673">
                  <c:v>48.673000000000002</c:v>
                </c:pt>
                <c:pt idx="48674">
                  <c:v>48.674000000000035</c:v>
                </c:pt>
                <c:pt idx="48675">
                  <c:v>48.675000000000011</c:v>
                </c:pt>
                <c:pt idx="48676">
                  <c:v>48.676000000000045</c:v>
                </c:pt>
                <c:pt idx="48677">
                  <c:v>48.677000000000021</c:v>
                </c:pt>
                <c:pt idx="48678">
                  <c:v>48.677999999999997</c:v>
                </c:pt>
                <c:pt idx="48679">
                  <c:v>48.67900000000003</c:v>
                </c:pt>
                <c:pt idx="48680">
                  <c:v>48.680000000000007</c:v>
                </c:pt>
                <c:pt idx="48681">
                  <c:v>48.68100000000004</c:v>
                </c:pt>
                <c:pt idx="48682">
                  <c:v>48.682000000000016</c:v>
                </c:pt>
                <c:pt idx="48683">
                  <c:v>48.682999999999993</c:v>
                </c:pt>
                <c:pt idx="48684">
                  <c:v>48.684000000000026</c:v>
                </c:pt>
                <c:pt idx="48685">
                  <c:v>48.685000000000002</c:v>
                </c:pt>
                <c:pt idx="48686">
                  <c:v>48.686000000000035</c:v>
                </c:pt>
                <c:pt idx="48687">
                  <c:v>48.687000000000012</c:v>
                </c:pt>
                <c:pt idx="48688">
                  <c:v>48.688000000000045</c:v>
                </c:pt>
                <c:pt idx="48689">
                  <c:v>48.689000000000021</c:v>
                </c:pt>
                <c:pt idx="48690">
                  <c:v>48.69</c:v>
                </c:pt>
                <c:pt idx="48691">
                  <c:v>48.691000000000031</c:v>
                </c:pt>
                <c:pt idx="48692">
                  <c:v>48.692000000000007</c:v>
                </c:pt>
                <c:pt idx="48693">
                  <c:v>48.69300000000004</c:v>
                </c:pt>
                <c:pt idx="48694">
                  <c:v>48.694000000000017</c:v>
                </c:pt>
                <c:pt idx="48695">
                  <c:v>48.694999999999993</c:v>
                </c:pt>
                <c:pt idx="48696">
                  <c:v>48.696000000000026</c:v>
                </c:pt>
                <c:pt idx="48697">
                  <c:v>48.697000000000003</c:v>
                </c:pt>
                <c:pt idx="48698">
                  <c:v>48.698000000000036</c:v>
                </c:pt>
                <c:pt idx="48699">
                  <c:v>48.699000000000012</c:v>
                </c:pt>
                <c:pt idx="48700">
                  <c:v>48.700000000000045</c:v>
                </c:pt>
                <c:pt idx="48701">
                  <c:v>48.701000000000022</c:v>
                </c:pt>
                <c:pt idx="48702">
                  <c:v>48.701999999999998</c:v>
                </c:pt>
                <c:pt idx="48703">
                  <c:v>48.703000000000031</c:v>
                </c:pt>
                <c:pt idx="48704">
                  <c:v>48.704000000000008</c:v>
                </c:pt>
                <c:pt idx="48705">
                  <c:v>48.705000000000041</c:v>
                </c:pt>
                <c:pt idx="48706">
                  <c:v>48.706000000000017</c:v>
                </c:pt>
                <c:pt idx="48707">
                  <c:v>48.706999999999994</c:v>
                </c:pt>
                <c:pt idx="48708">
                  <c:v>48.708000000000027</c:v>
                </c:pt>
                <c:pt idx="48709">
                  <c:v>48.709000000000003</c:v>
                </c:pt>
                <c:pt idx="48710">
                  <c:v>48.710000000000036</c:v>
                </c:pt>
                <c:pt idx="48711">
                  <c:v>48.711000000000013</c:v>
                </c:pt>
                <c:pt idx="48712">
                  <c:v>48.712000000000046</c:v>
                </c:pt>
                <c:pt idx="48713">
                  <c:v>48.713000000000022</c:v>
                </c:pt>
                <c:pt idx="48714">
                  <c:v>48.713999999999999</c:v>
                </c:pt>
                <c:pt idx="48715">
                  <c:v>48.715000000000032</c:v>
                </c:pt>
                <c:pt idx="48716">
                  <c:v>48.716000000000008</c:v>
                </c:pt>
                <c:pt idx="48717">
                  <c:v>48.717000000000041</c:v>
                </c:pt>
                <c:pt idx="48718">
                  <c:v>48.718000000000018</c:v>
                </c:pt>
                <c:pt idx="48719">
                  <c:v>48.718999999999994</c:v>
                </c:pt>
                <c:pt idx="48720">
                  <c:v>48.720000000000027</c:v>
                </c:pt>
                <c:pt idx="48721">
                  <c:v>48.721000000000004</c:v>
                </c:pt>
                <c:pt idx="48722">
                  <c:v>48.722000000000037</c:v>
                </c:pt>
                <c:pt idx="48723">
                  <c:v>48.723000000000013</c:v>
                </c:pt>
                <c:pt idx="48724">
                  <c:v>48.724000000000046</c:v>
                </c:pt>
                <c:pt idx="48725">
                  <c:v>48.725000000000023</c:v>
                </c:pt>
                <c:pt idx="48726">
                  <c:v>48.725999999999999</c:v>
                </c:pt>
                <c:pt idx="48727">
                  <c:v>48.727000000000032</c:v>
                </c:pt>
                <c:pt idx="48728">
                  <c:v>48.728000000000009</c:v>
                </c:pt>
                <c:pt idx="48729">
                  <c:v>48.729000000000042</c:v>
                </c:pt>
                <c:pt idx="48730">
                  <c:v>48.730000000000018</c:v>
                </c:pt>
                <c:pt idx="48731">
                  <c:v>48.730999999999995</c:v>
                </c:pt>
                <c:pt idx="48732">
                  <c:v>48.732000000000028</c:v>
                </c:pt>
                <c:pt idx="48733">
                  <c:v>48.733000000000004</c:v>
                </c:pt>
                <c:pt idx="48734">
                  <c:v>48.734000000000037</c:v>
                </c:pt>
                <c:pt idx="48735">
                  <c:v>48.735000000000014</c:v>
                </c:pt>
                <c:pt idx="48736">
                  <c:v>48.73599999999999</c:v>
                </c:pt>
                <c:pt idx="48737">
                  <c:v>48.737000000000023</c:v>
                </c:pt>
                <c:pt idx="48738">
                  <c:v>48.738</c:v>
                </c:pt>
                <c:pt idx="48739">
                  <c:v>48.739000000000033</c:v>
                </c:pt>
                <c:pt idx="48740">
                  <c:v>48.740000000000009</c:v>
                </c:pt>
                <c:pt idx="48741">
                  <c:v>48.741000000000042</c:v>
                </c:pt>
                <c:pt idx="48742">
                  <c:v>48.742000000000019</c:v>
                </c:pt>
                <c:pt idx="48743">
                  <c:v>48.742999999999995</c:v>
                </c:pt>
                <c:pt idx="48744">
                  <c:v>48.744000000000028</c:v>
                </c:pt>
                <c:pt idx="48745">
                  <c:v>48.745000000000005</c:v>
                </c:pt>
                <c:pt idx="48746">
                  <c:v>48.746000000000038</c:v>
                </c:pt>
                <c:pt idx="48747">
                  <c:v>48.747000000000014</c:v>
                </c:pt>
                <c:pt idx="48748">
                  <c:v>48.74799999999999</c:v>
                </c:pt>
                <c:pt idx="48749">
                  <c:v>48.749000000000024</c:v>
                </c:pt>
                <c:pt idx="48750">
                  <c:v>48.75</c:v>
                </c:pt>
                <c:pt idx="48751">
                  <c:v>48.751000000000033</c:v>
                </c:pt>
                <c:pt idx="48752">
                  <c:v>48.75200000000001</c:v>
                </c:pt>
                <c:pt idx="48753">
                  <c:v>48.753000000000043</c:v>
                </c:pt>
                <c:pt idx="48754">
                  <c:v>48.754000000000019</c:v>
                </c:pt>
                <c:pt idx="48755">
                  <c:v>48.754999999999995</c:v>
                </c:pt>
                <c:pt idx="48756">
                  <c:v>48.756000000000029</c:v>
                </c:pt>
                <c:pt idx="48757">
                  <c:v>48.757000000000005</c:v>
                </c:pt>
                <c:pt idx="48758">
                  <c:v>48.758000000000038</c:v>
                </c:pt>
                <c:pt idx="48759">
                  <c:v>48.759000000000015</c:v>
                </c:pt>
                <c:pt idx="48760">
                  <c:v>48.759999999999991</c:v>
                </c:pt>
                <c:pt idx="48761">
                  <c:v>48.761000000000024</c:v>
                </c:pt>
                <c:pt idx="48762">
                  <c:v>48.762</c:v>
                </c:pt>
                <c:pt idx="48763">
                  <c:v>48.763000000000034</c:v>
                </c:pt>
                <c:pt idx="48764">
                  <c:v>48.76400000000001</c:v>
                </c:pt>
                <c:pt idx="48765">
                  <c:v>48.765000000000043</c:v>
                </c:pt>
                <c:pt idx="48766">
                  <c:v>48.76600000000002</c:v>
                </c:pt>
                <c:pt idx="48767">
                  <c:v>48.766999999999996</c:v>
                </c:pt>
                <c:pt idx="48768">
                  <c:v>48.768000000000029</c:v>
                </c:pt>
                <c:pt idx="48769">
                  <c:v>48.769000000000005</c:v>
                </c:pt>
                <c:pt idx="48770">
                  <c:v>48.770000000000039</c:v>
                </c:pt>
                <c:pt idx="48771">
                  <c:v>48.771000000000015</c:v>
                </c:pt>
                <c:pt idx="48772">
                  <c:v>48.771999999999991</c:v>
                </c:pt>
                <c:pt idx="48773">
                  <c:v>48.773000000000025</c:v>
                </c:pt>
                <c:pt idx="48774">
                  <c:v>48.774000000000001</c:v>
                </c:pt>
                <c:pt idx="48775">
                  <c:v>48.775000000000034</c:v>
                </c:pt>
                <c:pt idx="48776">
                  <c:v>48.77600000000001</c:v>
                </c:pt>
                <c:pt idx="48777">
                  <c:v>48.777000000000044</c:v>
                </c:pt>
                <c:pt idx="48778">
                  <c:v>48.77800000000002</c:v>
                </c:pt>
                <c:pt idx="48779">
                  <c:v>48.778999999999996</c:v>
                </c:pt>
                <c:pt idx="48780">
                  <c:v>48.78000000000003</c:v>
                </c:pt>
                <c:pt idx="48781">
                  <c:v>48.781000000000006</c:v>
                </c:pt>
                <c:pt idx="48782">
                  <c:v>48.782000000000039</c:v>
                </c:pt>
                <c:pt idx="48783">
                  <c:v>48.783000000000015</c:v>
                </c:pt>
                <c:pt idx="48784">
                  <c:v>48.783999999999992</c:v>
                </c:pt>
                <c:pt idx="48785">
                  <c:v>48.785000000000025</c:v>
                </c:pt>
                <c:pt idx="48786">
                  <c:v>48.786000000000001</c:v>
                </c:pt>
                <c:pt idx="48787">
                  <c:v>48.787000000000035</c:v>
                </c:pt>
                <c:pt idx="48788">
                  <c:v>48.788000000000011</c:v>
                </c:pt>
                <c:pt idx="48789">
                  <c:v>48.789000000000044</c:v>
                </c:pt>
                <c:pt idx="48790">
                  <c:v>48.79000000000002</c:v>
                </c:pt>
                <c:pt idx="48791">
                  <c:v>48.790999999999997</c:v>
                </c:pt>
                <c:pt idx="48792">
                  <c:v>48.79200000000003</c:v>
                </c:pt>
                <c:pt idx="48793">
                  <c:v>48.793000000000006</c:v>
                </c:pt>
                <c:pt idx="48794">
                  <c:v>48.79400000000004</c:v>
                </c:pt>
                <c:pt idx="48795">
                  <c:v>48.795000000000016</c:v>
                </c:pt>
                <c:pt idx="48796">
                  <c:v>48.795999999999992</c:v>
                </c:pt>
                <c:pt idx="48797">
                  <c:v>48.797000000000025</c:v>
                </c:pt>
                <c:pt idx="48798">
                  <c:v>48.798000000000002</c:v>
                </c:pt>
                <c:pt idx="48799">
                  <c:v>48.799000000000035</c:v>
                </c:pt>
                <c:pt idx="48800">
                  <c:v>48.800000000000011</c:v>
                </c:pt>
                <c:pt idx="48801">
                  <c:v>48.801000000000045</c:v>
                </c:pt>
                <c:pt idx="48802">
                  <c:v>48.802000000000021</c:v>
                </c:pt>
                <c:pt idx="48803">
                  <c:v>48.802999999999997</c:v>
                </c:pt>
                <c:pt idx="48804">
                  <c:v>48.80400000000003</c:v>
                </c:pt>
                <c:pt idx="48805">
                  <c:v>48.805000000000007</c:v>
                </c:pt>
                <c:pt idx="48806">
                  <c:v>48.80600000000004</c:v>
                </c:pt>
                <c:pt idx="48807">
                  <c:v>48.807000000000016</c:v>
                </c:pt>
                <c:pt idx="48808">
                  <c:v>48.807999999999993</c:v>
                </c:pt>
                <c:pt idx="48809">
                  <c:v>48.809000000000026</c:v>
                </c:pt>
                <c:pt idx="48810">
                  <c:v>48.81</c:v>
                </c:pt>
                <c:pt idx="48811">
                  <c:v>48.811000000000035</c:v>
                </c:pt>
                <c:pt idx="48812">
                  <c:v>48.812000000000012</c:v>
                </c:pt>
                <c:pt idx="48813">
                  <c:v>48.813000000000045</c:v>
                </c:pt>
                <c:pt idx="48814">
                  <c:v>48.814000000000021</c:v>
                </c:pt>
                <c:pt idx="48815">
                  <c:v>48.814999999999998</c:v>
                </c:pt>
                <c:pt idx="48816">
                  <c:v>48.816000000000031</c:v>
                </c:pt>
                <c:pt idx="48817">
                  <c:v>48.817000000000007</c:v>
                </c:pt>
                <c:pt idx="48818">
                  <c:v>48.81800000000004</c:v>
                </c:pt>
                <c:pt idx="48819">
                  <c:v>48.819000000000017</c:v>
                </c:pt>
                <c:pt idx="48820">
                  <c:v>48.819999999999993</c:v>
                </c:pt>
                <c:pt idx="48821">
                  <c:v>48.821000000000026</c:v>
                </c:pt>
                <c:pt idx="48822">
                  <c:v>48.822000000000003</c:v>
                </c:pt>
                <c:pt idx="48823">
                  <c:v>48.823000000000036</c:v>
                </c:pt>
                <c:pt idx="48824">
                  <c:v>48.824000000000012</c:v>
                </c:pt>
                <c:pt idx="48825">
                  <c:v>48.825000000000045</c:v>
                </c:pt>
                <c:pt idx="48826">
                  <c:v>48.826000000000022</c:v>
                </c:pt>
                <c:pt idx="48827">
                  <c:v>48.826999999999998</c:v>
                </c:pt>
                <c:pt idx="48828">
                  <c:v>48.828000000000031</c:v>
                </c:pt>
                <c:pt idx="48829">
                  <c:v>48.829000000000008</c:v>
                </c:pt>
                <c:pt idx="48830">
                  <c:v>48.830000000000041</c:v>
                </c:pt>
                <c:pt idx="48831">
                  <c:v>48.831000000000017</c:v>
                </c:pt>
                <c:pt idx="48832">
                  <c:v>48.831999999999994</c:v>
                </c:pt>
                <c:pt idx="48833">
                  <c:v>48.833000000000027</c:v>
                </c:pt>
                <c:pt idx="48834">
                  <c:v>48.834000000000003</c:v>
                </c:pt>
                <c:pt idx="48835">
                  <c:v>48.835000000000036</c:v>
                </c:pt>
                <c:pt idx="48836">
                  <c:v>48.836000000000013</c:v>
                </c:pt>
                <c:pt idx="48837">
                  <c:v>48.837000000000046</c:v>
                </c:pt>
                <c:pt idx="48838">
                  <c:v>48.838000000000022</c:v>
                </c:pt>
                <c:pt idx="48839">
                  <c:v>48.838999999999999</c:v>
                </c:pt>
                <c:pt idx="48840">
                  <c:v>48.840000000000032</c:v>
                </c:pt>
                <c:pt idx="48841">
                  <c:v>48.841000000000008</c:v>
                </c:pt>
                <c:pt idx="48842">
                  <c:v>48.842000000000041</c:v>
                </c:pt>
                <c:pt idx="48843">
                  <c:v>48.843000000000018</c:v>
                </c:pt>
                <c:pt idx="48844">
                  <c:v>48.843999999999994</c:v>
                </c:pt>
                <c:pt idx="48845">
                  <c:v>48.845000000000027</c:v>
                </c:pt>
                <c:pt idx="48846">
                  <c:v>48.846000000000004</c:v>
                </c:pt>
                <c:pt idx="48847">
                  <c:v>48.847000000000037</c:v>
                </c:pt>
                <c:pt idx="48848">
                  <c:v>48.848000000000013</c:v>
                </c:pt>
                <c:pt idx="48849">
                  <c:v>48.849000000000046</c:v>
                </c:pt>
                <c:pt idx="48850">
                  <c:v>48.850000000000023</c:v>
                </c:pt>
                <c:pt idx="48851">
                  <c:v>48.850999999999999</c:v>
                </c:pt>
                <c:pt idx="48852">
                  <c:v>48.852000000000032</c:v>
                </c:pt>
                <c:pt idx="48853">
                  <c:v>48.853000000000009</c:v>
                </c:pt>
                <c:pt idx="48854">
                  <c:v>48.854000000000042</c:v>
                </c:pt>
                <c:pt idx="48855">
                  <c:v>48.855000000000018</c:v>
                </c:pt>
                <c:pt idx="48856">
                  <c:v>48.855999999999995</c:v>
                </c:pt>
                <c:pt idx="48857">
                  <c:v>48.857000000000028</c:v>
                </c:pt>
                <c:pt idx="48858">
                  <c:v>48.858000000000004</c:v>
                </c:pt>
                <c:pt idx="48859">
                  <c:v>48.859000000000037</c:v>
                </c:pt>
                <c:pt idx="48860">
                  <c:v>48.860000000000014</c:v>
                </c:pt>
                <c:pt idx="48861">
                  <c:v>48.86099999999999</c:v>
                </c:pt>
                <c:pt idx="48862">
                  <c:v>48.862000000000023</c:v>
                </c:pt>
                <c:pt idx="48863">
                  <c:v>48.863</c:v>
                </c:pt>
                <c:pt idx="48864">
                  <c:v>48.864000000000033</c:v>
                </c:pt>
                <c:pt idx="48865">
                  <c:v>48.865000000000009</c:v>
                </c:pt>
                <c:pt idx="48866">
                  <c:v>48.866000000000042</c:v>
                </c:pt>
                <c:pt idx="48867">
                  <c:v>48.867000000000019</c:v>
                </c:pt>
                <c:pt idx="48868">
                  <c:v>48.867999999999995</c:v>
                </c:pt>
                <c:pt idx="48869">
                  <c:v>48.869000000000028</c:v>
                </c:pt>
                <c:pt idx="48870">
                  <c:v>48.870000000000005</c:v>
                </c:pt>
                <c:pt idx="48871">
                  <c:v>48.871000000000038</c:v>
                </c:pt>
                <c:pt idx="48872">
                  <c:v>48.872000000000014</c:v>
                </c:pt>
                <c:pt idx="48873">
                  <c:v>48.87299999999999</c:v>
                </c:pt>
                <c:pt idx="48874">
                  <c:v>48.874000000000024</c:v>
                </c:pt>
                <c:pt idx="48875">
                  <c:v>48.875</c:v>
                </c:pt>
                <c:pt idx="48876">
                  <c:v>48.876000000000033</c:v>
                </c:pt>
                <c:pt idx="48877">
                  <c:v>48.87700000000001</c:v>
                </c:pt>
                <c:pt idx="48878">
                  <c:v>48.878000000000043</c:v>
                </c:pt>
                <c:pt idx="48879">
                  <c:v>48.879000000000019</c:v>
                </c:pt>
                <c:pt idx="48880">
                  <c:v>48.879999999999995</c:v>
                </c:pt>
                <c:pt idx="48881">
                  <c:v>48.881000000000029</c:v>
                </c:pt>
                <c:pt idx="48882">
                  <c:v>48.882000000000005</c:v>
                </c:pt>
                <c:pt idx="48883">
                  <c:v>48.883000000000038</c:v>
                </c:pt>
                <c:pt idx="48884">
                  <c:v>48.884000000000015</c:v>
                </c:pt>
                <c:pt idx="48885">
                  <c:v>48.884999999999991</c:v>
                </c:pt>
                <c:pt idx="48886">
                  <c:v>48.886000000000024</c:v>
                </c:pt>
                <c:pt idx="48887">
                  <c:v>48.887</c:v>
                </c:pt>
                <c:pt idx="48888">
                  <c:v>48.888000000000034</c:v>
                </c:pt>
                <c:pt idx="48889">
                  <c:v>48.88900000000001</c:v>
                </c:pt>
                <c:pt idx="48890">
                  <c:v>48.890000000000043</c:v>
                </c:pt>
                <c:pt idx="48891">
                  <c:v>48.89100000000002</c:v>
                </c:pt>
                <c:pt idx="48892">
                  <c:v>48.891999999999996</c:v>
                </c:pt>
                <c:pt idx="48893">
                  <c:v>48.893000000000029</c:v>
                </c:pt>
                <c:pt idx="48894">
                  <c:v>48.894000000000005</c:v>
                </c:pt>
                <c:pt idx="48895">
                  <c:v>48.895000000000039</c:v>
                </c:pt>
                <c:pt idx="48896">
                  <c:v>48.896000000000015</c:v>
                </c:pt>
                <c:pt idx="48897">
                  <c:v>48.896999999999991</c:v>
                </c:pt>
                <c:pt idx="48898">
                  <c:v>48.898000000000025</c:v>
                </c:pt>
                <c:pt idx="48899">
                  <c:v>48.899000000000001</c:v>
                </c:pt>
                <c:pt idx="48900">
                  <c:v>48.900000000000034</c:v>
                </c:pt>
                <c:pt idx="48901">
                  <c:v>48.90100000000001</c:v>
                </c:pt>
                <c:pt idx="48902">
                  <c:v>48.902000000000044</c:v>
                </c:pt>
                <c:pt idx="48903">
                  <c:v>48.90300000000002</c:v>
                </c:pt>
                <c:pt idx="48904">
                  <c:v>48.903999999999996</c:v>
                </c:pt>
                <c:pt idx="48905">
                  <c:v>48.90500000000003</c:v>
                </c:pt>
                <c:pt idx="48906">
                  <c:v>48.906000000000006</c:v>
                </c:pt>
                <c:pt idx="48907">
                  <c:v>48.907000000000039</c:v>
                </c:pt>
                <c:pt idx="48908">
                  <c:v>48.908000000000015</c:v>
                </c:pt>
                <c:pt idx="48909">
                  <c:v>48.908999999999992</c:v>
                </c:pt>
                <c:pt idx="48910">
                  <c:v>48.910000000000025</c:v>
                </c:pt>
                <c:pt idx="48911">
                  <c:v>48.911000000000001</c:v>
                </c:pt>
                <c:pt idx="48912">
                  <c:v>48.912000000000035</c:v>
                </c:pt>
                <c:pt idx="48913">
                  <c:v>48.913000000000011</c:v>
                </c:pt>
                <c:pt idx="48914">
                  <c:v>48.914000000000044</c:v>
                </c:pt>
                <c:pt idx="48915">
                  <c:v>48.91500000000002</c:v>
                </c:pt>
                <c:pt idx="48916">
                  <c:v>48.915999999999997</c:v>
                </c:pt>
                <c:pt idx="48917">
                  <c:v>48.91700000000003</c:v>
                </c:pt>
                <c:pt idx="48918">
                  <c:v>48.918000000000006</c:v>
                </c:pt>
                <c:pt idx="48919">
                  <c:v>48.91900000000004</c:v>
                </c:pt>
                <c:pt idx="48920">
                  <c:v>48.920000000000016</c:v>
                </c:pt>
                <c:pt idx="48921">
                  <c:v>48.920999999999992</c:v>
                </c:pt>
                <c:pt idx="48922">
                  <c:v>48.922000000000025</c:v>
                </c:pt>
                <c:pt idx="48923">
                  <c:v>48.923000000000002</c:v>
                </c:pt>
                <c:pt idx="48924">
                  <c:v>48.924000000000035</c:v>
                </c:pt>
                <c:pt idx="48925">
                  <c:v>48.925000000000011</c:v>
                </c:pt>
                <c:pt idx="48926">
                  <c:v>48.926000000000045</c:v>
                </c:pt>
                <c:pt idx="48927">
                  <c:v>48.927000000000021</c:v>
                </c:pt>
                <c:pt idx="48928">
                  <c:v>48.927999999999997</c:v>
                </c:pt>
                <c:pt idx="48929">
                  <c:v>48.92900000000003</c:v>
                </c:pt>
                <c:pt idx="48930">
                  <c:v>48.930000000000007</c:v>
                </c:pt>
                <c:pt idx="48931">
                  <c:v>48.93100000000004</c:v>
                </c:pt>
                <c:pt idx="48932">
                  <c:v>48.932000000000016</c:v>
                </c:pt>
                <c:pt idx="48933">
                  <c:v>48.932999999999993</c:v>
                </c:pt>
                <c:pt idx="48934">
                  <c:v>48.934000000000026</c:v>
                </c:pt>
                <c:pt idx="48935">
                  <c:v>48.935000000000002</c:v>
                </c:pt>
                <c:pt idx="48936">
                  <c:v>48.936000000000035</c:v>
                </c:pt>
                <c:pt idx="48937">
                  <c:v>48.937000000000012</c:v>
                </c:pt>
                <c:pt idx="48938">
                  <c:v>48.938000000000045</c:v>
                </c:pt>
                <c:pt idx="48939">
                  <c:v>48.939000000000021</c:v>
                </c:pt>
                <c:pt idx="48940">
                  <c:v>48.94</c:v>
                </c:pt>
                <c:pt idx="48941">
                  <c:v>48.941000000000031</c:v>
                </c:pt>
                <c:pt idx="48942">
                  <c:v>48.942000000000007</c:v>
                </c:pt>
                <c:pt idx="48943">
                  <c:v>48.94300000000004</c:v>
                </c:pt>
                <c:pt idx="48944">
                  <c:v>48.944000000000017</c:v>
                </c:pt>
                <c:pt idx="48945">
                  <c:v>48.944999999999993</c:v>
                </c:pt>
                <c:pt idx="48946">
                  <c:v>48.946000000000026</c:v>
                </c:pt>
                <c:pt idx="48947">
                  <c:v>48.947000000000003</c:v>
                </c:pt>
                <c:pt idx="48948">
                  <c:v>48.948000000000036</c:v>
                </c:pt>
                <c:pt idx="48949">
                  <c:v>48.949000000000012</c:v>
                </c:pt>
                <c:pt idx="48950">
                  <c:v>48.950000000000045</c:v>
                </c:pt>
                <c:pt idx="48951">
                  <c:v>48.951000000000022</c:v>
                </c:pt>
                <c:pt idx="48952">
                  <c:v>48.951999999999998</c:v>
                </c:pt>
                <c:pt idx="48953">
                  <c:v>48.953000000000031</c:v>
                </c:pt>
                <c:pt idx="48954">
                  <c:v>48.954000000000008</c:v>
                </c:pt>
                <c:pt idx="48955">
                  <c:v>48.955000000000041</c:v>
                </c:pt>
                <c:pt idx="48956">
                  <c:v>48.956000000000017</c:v>
                </c:pt>
                <c:pt idx="48957">
                  <c:v>48.956999999999994</c:v>
                </c:pt>
                <c:pt idx="48958">
                  <c:v>48.958000000000027</c:v>
                </c:pt>
                <c:pt idx="48959">
                  <c:v>48.959000000000003</c:v>
                </c:pt>
                <c:pt idx="48960">
                  <c:v>48.960000000000036</c:v>
                </c:pt>
                <c:pt idx="48961">
                  <c:v>48.961000000000013</c:v>
                </c:pt>
                <c:pt idx="48962">
                  <c:v>48.962000000000046</c:v>
                </c:pt>
                <c:pt idx="48963">
                  <c:v>48.963000000000022</c:v>
                </c:pt>
                <c:pt idx="48964">
                  <c:v>48.963999999999999</c:v>
                </c:pt>
                <c:pt idx="48965">
                  <c:v>48.965000000000032</c:v>
                </c:pt>
                <c:pt idx="48966">
                  <c:v>48.966000000000008</c:v>
                </c:pt>
                <c:pt idx="48967">
                  <c:v>48.967000000000041</c:v>
                </c:pt>
                <c:pt idx="48968">
                  <c:v>48.968000000000018</c:v>
                </c:pt>
                <c:pt idx="48969">
                  <c:v>48.968999999999994</c:v>
                </c:pt>
                <c:pt idx="48970">
                  <c:v>48.970000000000027</c:v>
                </c:pt>
                <c:pt idx="48971">
                  <c:v>48.971000000000004</c:v>
                </c:pt>
                <c:pt idx="48972">
                  <c:v>48.972000000000037</c:v>
                </c:pt>
                <c:pt idx="48973">
                  <c:v>48.973000000000013</c:v>
                </c:pt>
                <c:pt idx="48974">
                  <c:v>48.974000000000046</c:v>
                </c:pt>
                <c:pt idx="48975">
                  <c:v>48.975000000000023</c:v>
                </c:pt>
                <c:pt idx="48976">
                  <c:v>48.975999999999999</c:v>
                </c:pt>
                <c:pt idx="48977">
                  <c:v>48.977000000000032</c:v>
                </c:pt>
                <c:pt idx="48978">
                  <c:v>48.978000000000009</c:v>
                </c:pt>
                <c:pt idx="48979">
                  <c:v>48.979000000000042</c:v>
                </c:pt>
                <c:pt idx="48980">
                  <c:v>48.980000000000018</c:v>
                </c:pt>
                <c:pt idx="48981">
                  <c:v>48.980999999999995</c:v>
                </c:pt>
                <c:pt idx="48982">
                  <c:v>48.982000000000028</c:v>
                </c:pt>
                <c:pt idx="48983">
                  <c:v>48.983000000000004</c:v>
                </c:pt>
                <c:pt idx="48984">
                  <c:v>48.984000000000037</c:v>
                </c:pt>
                <c:pt idx="48985">
                  <c:v>48.985000000000014</c:v>
                </c:pt>
                <c:pt idx="48986">
                  <c:v>48.98599999999999</c:v>
                </c:pt>
                <c:pt idx="48987">
                  <c:v>48.987000000000023</c:v>
                </c:pt>
                <c:pt idx="48988">
                  <c:v>48.988</c:v>
                </c:pt>
                <c:pt idx="48989">
                  <c:v>48.989000000000033</c:v>
                </c:pt>
                <c:pt idx="48990">
                  <c:v>48.990000000000009</c:v>
                </c:pt>
                <c:pt idx="48991">
                  <c:v>48.991000000000042</c:v>
                </c:pt>
                <c:pt idx="48992">
                  <c:v>48.992000000000019</c:v>
                </c:pt>
                <c:pt idx="48993">
                  <c:v>48.992999999999995</c:v>
                </c:pt>
                <c:pt idx="48994">
                  <c:v>48.994000000000028</c:v>
                </c:pt>
                <c:pt idx="48995">
                  <c:v>48.995000000000005</c:v>
                </c:pt>
                <c:pt idx="48996">
                  <c:v>48.996000000000038</c:v>
                </c:pt>
                <c:pt idx="48997">
                  <c:v>48.997000000000014</c:v>
                </c:pt>
                <c:pt idx="48998">
                  <c:v>48.99799999999999</c:v>
                </c:pt>
                <c:pt idx="48999">
                  <c:v>48.999000000000024</c:v>
                </c:pt>
                <c:pt idx="49000">
                  <c:v>49</c:v>
                </c:pt>
                <c:pt idx="49001">
                  <c:v>49.001000000000033</c:v>
                </c:pt>
                <c:pt idx="49002">
                  <c:v>49.00200000000001</c:v>
                </c:pt>
                <c:pt idx="49003">
                  <c:v>49.003000000000043</c:v>
                </c:pt>
                <c:pt idx="49004">
                  <c:v>49.004000000000019</c:v>
                </c:pt>
                <c:pt idx="49005">
                  <c:v>49.004999999999995</c:v>
                </c:pt>
                <c:pt idx="49006">
                  <c:v>49.006000000000029</c:v>
                </c:pt>
                <c:pt idx="49007">
                  <c:v>49.007000000000005</c:v>
                </c:pt>
                <c:pt idx="49008">
                  <c:v>49.008000000000038</c:v>
                </c:pt>
                <c:pt idx="49009">
                  <c:v>49.009000000000015</c:v>
                </c:pt>
                <c:pt idx="49010">
                  <c:v>49.009999999999991</c:v>
                </c:pt>
                <c:pt idx="49011">
                  <c:v>49.011000000000024</c:v>
                </c:pt>
                <c:pt idx="49012">
                  <c:v>49.012</c:v>
                </c:pt>
                <c:pt idx="49013">
                  <c:v>49.013000000000034</c:v>
                </c:pt>
                <c:pt idx="49014">
                  <c:v>49.01400000000001</c:v>
                </c:pt>
                <c:pt idx="49015">
                  <c:v>49.015000000000043</c:v>
                </c:pt>
                <c:pt idx="49016">
                  <c:v>49.01600000000002</c:v>
                </c:pt>
                <c:pt idx="49017">
                  <c:v>49.016999999999996</c:v>
                </c:pt>
                <c:pt idx="49018">
                  <c:v>49.018000000000029</c:v>
                </c:pt>
                <c:pt idx="49019">
                  <c:v>49.019000000000005</c:v>
                </c:pt>
                <c:pt idx="49020">
                  <c:v>49.020000000000039</c:v>
                </c:pt>
                <c:pt idx="49021">
                  <c:v>49.021000000000015</c:v>
                </c:pt>
                <c:pt idx="49022">
                  <c:v>49.021999999999991</c:v>
                </c:pt>
                <c:pt idx="49023">
                  <c:v>49.023000000000025</c:v>
                </c:pt>
                <c:pt idx="49024">
                  <c:v>49.024000000000001</c:v>
                </c:pt>
                <c:pt idx="49025">
                  <c:v>49.025000000000034</c:v>
                </c:pt>
                <c:pt idx="49026">
                  <c:v>49.02600000000001</c:v>
                </c:pt>
                <c:pt idx="49027">
                  <c:v>49.027000000000044</c:v>
                </c:pt>
                <c:pt idx="49028">
                  <c:v>49.02800000000002</c:v>
                </c:pt>
                <c:pt idx="49029">
                  <c:v>49.028999999999996</c:v>
                </c:pt>
                <c:pt idx="49030">
                  <c:v>49.03000000000003</c:v>
                </c:pt>
                <c:pt idx="49031">
                  <c:v>49.031000000000006</c:v>
                </c:pt>
                <c:pt idx="49032">
                  <c:v>49.032000000000039</c:v>
                </c:pt>
                <c:pt idx="49033">
                  <c:v>49.033000000000015</c:v>
                </c:pt>
                <c:pt idx="49034">
                  <c:v>49.033999999999992</c:v>
                </c:pt>
                <c:pt idx="49035">
                  <c:v>49.035000000000025</c:v>
                </c:pt>
                <c:pt idx="49036">
                  <c:v>49.036000000000001</c:v>
                </c:pt>
                <c:pt idx="49037">
                  <c:v>49.037000000000035</c:v>
                </c:pt>
                <c:pt idx="49038">
                  <c:v>49.038000000000011</c:v>
                </c:pt>
                <c:pt idx="49039">
                  <c:v>49.039000000000044</c:v>
                </c:pt>
                <c:pt idx="49040">
                  <c:v>49.04000000000002</c:v>
                </c:pt>
                <c:pt idx="49041">
                  <c:v>49.040999999999997</c:v>
                </c:pt>
                <c:pt idx="49042">
                  <c:v>49.04200000000003</c:v>
                </c:pt>
                <c:pt idx="49043">
                  <c:v>49.043000000000006</c:v>
                </c:pt>
                <c:pt idx="49044">
                  <c:v>49.04400000000004</c:v>
                </c:pt>
                <c:pt idx="49045">
                  <c:v>49.045000000000016</c:v>
                </c:pt>
                <c:pt idx="49046">
                  <c:v>49.045999999999992</c:v>
                </c:pt>
                <c:pt idx="49047">
                  <c:v>49.047000000000025</c:v>
                </c:pt>
                <c:pt idx="49048">
                  <c:v>49.048000000000002</c:v>
                </c:pt>
                <c:pt idx="49049">
                  <c:v>49.049000000000035</c:v>
                </c:pt>
                <c:pt idx="49050">
                  <c:v>49.050000000000011</c:v>
                </c:pt>
                <c:pt idx="49051">
                  <c:v>49.051000000000045</c:v>
                </c:pt>
                <c:pt idx="49052">
                  <c:v>49.052000000000021</c:v>
                </c:pt>
                <c:pt idx="49053">
                  <c:v>49.052999999999997</c:v>
                </c:pt>
                <c:pt idx="49054">
                  <c:v>49.05400000000003</c:v>
                </c:pt>
                <c:pt idx="49055">
                  <c:v>49.055000000000007</c:v>
                </c:pt>
                <c:pt idx="49056">
                  <c:v>49.05600000000004</c:v>
                </c:pt>
                <c:pt idx="49057">
                  <c:v>49.057000000000016</c:v>
                </c:pt>
                <c:pt idx="49058">
                  <c:v>49.057999999999993</c:v>
                </c:pt>
                <c:pt idx="49059">
                  <c:v>49.059000000000026</c:v>
                </c:pt>
                <c:pt idx="49060">
                  <c:v>49.06</c:v>
                </c:pt>
                <c:pt idx="49061">
                  <c:v>49.061000000000035</c:v>
                </c:pt>
                <c:pt idx="49062">
                  <c:v>49.062000000000012</c:v>
                </c:pt>
                <c:pt idx="49063">
                  <c:v>49.063000000000045</c:v>
                </c:pt>
                <c:pt idx="49064">
                  <c:v>49.064000000000021</c:v>
                </c:pt>
                <c:pt idx="49065">
                  <c:v>49.064999999999998</c:v>
                </c:pt>
                <c:pt idx="49066">
                  <c:v>49.066000000000031</c:v>
                </c:pt>
                <c:pt idx="49067">
                  <c:v>49.067000000000007</c:v>
                </c:pt>
                <c:pt idx="49068">
                  <c:v>49.06800000000004</c:v>
                </c:pt>
                <c:pt idx="49069">
                  <c:v>49.069000000000017</c:v>
                </c:pt>
                <c:pt idx="49070">
                  <c:v>49.069999999999993</c:v>
                </c:pt>
                <c:pt idx="49071">
                  <c:v>49.071000000000026</c:v>
                </c:pt>
                <c:pt idx="49072">
                  <c:v>49.072000000000003</c:v>
                </c:pt>
                <c:pt idx="49073">
                  <c:v>49.073000000000036</c:v>
                </c:pt>
                <c:pt idx="49074">
                  <c:v>49.074000000000012</c:v>
                </c:pt>
                <c:pt idx="49075">
                  <c:v>49.075000000000045</c:v>
                </c:pt>
                <c:pt idx="49076">
                  <c:v>49.076000000000022</c:v>
                </c:pt>
                <c:pt idx="49077">
                  <c:v>49.076999999999998</c:v>
                </c:pt>
                <c:pt idx="49078">
                  <c:v>49.078000000000031</c:v>
                </c:pt>
                <c:pt idx="49079">
                  <c:v>49.079000000000008</c:v>
                </c:pt>
                <c:pt idx="49080">
                  <c:v>49.080000000000041</c:v>
                </c:pt>
                <c:pt idx="49081">
                  <c:v>49.081000000000017</c:v>
                </c:pt>
                <c:pt idx="49082">
                  <c:v>49.081999999999994</c:v>
                </c:pt>
                <c:pt idx="49083">
                  <c:v>49.083000000000027</c:v>
                </c:pt>
                <c:pt idx="49084">
                  <c:v>49.084000000000003</c:v>
                </c:pt>
                <c:pt idx="49085">
                  <c:v>49.085000000000036</c:v>
                </c:pt>
                <c:pt idx="49086">
                  <c:v>49.086000000000013</c:v>
                </c:pt>
                <c:pt idx="49087">
                  <c:v>49.087000000000046</c:v>
                </c:pt>
                <c:pt idx="49088">
                  <c:v>49.088000000000022</c:v>
                </c:pt>
                <c:pt idx="49089">
                  <c:v>49.088999999999999</c:v>
                </c:pt>
                <c:pt idx="49090">
                  <c:v>49.090000000000032</c:v>
                </c:pt>
                <c:pt idx="49091">
                  <c:v>49.091000000000008</c:v>
                </c:pt>
                <c:pt idx="49092">
                  <c:v>49.092000000000041</c:v>
                </c:pt>
                <c:pt idx="49093">
                  <c:v>49.093000000000018</c:v>
                </c:pt>
                <c:pt idx="49094">
                  <c:v>49.093999999999994</c:v>
                </c:pt>
                <c:pt idx="49095">
                  <c:v>49.095000000000027</c:v>
                </c:pt>
                <c:pt idx="49096">
                  <c:v>49.096000000000004</c:v>
                </c:pt>
                <c:pt idx="49097">
                  <c:v>49.097000000000037</c:v>
                </c:pt>
                <c:pt idx="49098">
                  <c:v>49.098000000000013</c:v>
                </c:pt>
                <c:pt idx="49099">
                  <c:v>49.099000000000046</c:v>
                </c:pt>
                <c:pt idx="49100">
                  <c:v>49.100000000000023</c:v>
                </c:pt>
                <c:pt idx="49101">
                  <c:v>49.100999999999999</c:v>
                </c:pt>
                <c:pt idx="49102">
                  <c:v>49.102000000000032</c:v>
                </c:pt>
                <c:pt idx="49103">
                  <c:v>49.103000000000009</c:v>
                </c:pt>
                <c:pt idx="49104">
                  <c:v>49.104000000000042</c:v>
                </c:pt>
                <c:pt idx="49105">
                  <c:v>49.105000000000018</c:v>
                </c:pt>
                <c:pt idx="49106">
                  <c:v>49.105999999999995</c:v>
                </c:pt>
                <c:pt idx="49107">
                  <c:v>49.107000000000028</c:v>
                </c:pt>
                <c:pt idx="49108">
                  <c:v>49.108000000000004</c:v>
                </c:pt>
                <c:pt idx="49109">
                  <c:v>49.109000000000037</c:v>
                </c:pt>
                <c:pt idx="49110">
                  <c:v>49.110000000000014</c:v>
                </c:pt>
                <c:pt idx="49111">
                  <c:v>49.11099999999999</c:v>
                </c:pt>
                <c:pt idx="49112">
                  <c:v>49.112000000000023</c:v>
                </c:pt>
                <c:pt idx="49113">
                  <c:v>49.113</c:v>
                </c:pt>
                <c:pt idx="49114">
                  <c:v>49.114000000000033</c:v>
                </c:pt>
                <c:pt idx="49115">
                  <c:v>49.115000000000009</c:v>
                </c:pt>
                <c:pt idx="49116">
                  <c:v>49.116000000000042</c:v>
                </c:pt>
                <c:pt idx="49117">
                  <c:v>49.117000000000019</c:v>
                </c:pt>
                <c:pt idx="49118">
                  <c:v>49.117999999999995</c:v>
                </c:pt>
                <c:pt idx="49119">
                  <c:v>49.119000000000028</c:v>
                </c:pt>
                <c:pt idx="49120">
                  <c:v>49.120000000000005</c:v>
                </c:pt>
                <c:pt idx="49121">
                  <c:v>49.121000000000038</c:v>
                </c:pt>
                <c:pt idx="49122">
                  <c:v>49.122000000000014</c:v>
                </c:pt>
                <c:pt idx="49123">
                  <c:v>49.12299999999999</c:v>
                </c:pt>
                <c:pt idx="49124">
                  <c:v>49.124000000000024</c:v>
                </c:pt>
                <c:pt idx="49125">
                  <c:v>49.125</c:v>
                </c:pt>
                <c:pt idx="49126">
                  <c:v>49.126000000000033</c:v>
                </c:pt>
                <c:pt idx="49127">
                  <c:v>49.12700000000001</c:v>
                </c:pt>
                <c:pt idx="49128">
                  <c:v>49.128000000000043</c:v>
                </c:pt>
                <c:pt idx="49129">
                  <c:v>49.129000000000019</c:v>
                </c:pt>
                <c:pt idx="49130">
                  <c:v>49.129999999999995</c:v>
                </c:pt>
                <c:pt idx="49131">
                  <c:v>49.131000000000029</c:v>
                </c:pt>
                <c:pt idx="49132">
                  <c:v>49.132000000000005</c:v>
                </c:pt>
                <c:pt idx="49133">
                  <c:v>49.133000000000038</c:v>
                </c:pt>
                <c:pt idx="49134">
                  <c:v>49.134000000000015</c:v>
                </c:pt>
                <c:pt idx="49135">
                  <c:v>49.134999999999991</c:v>
                </c:pt>
                <c:pt idx="49136">
                  <c:v>49.136000000000024</c:v>
                </c:pt>
                <c:pt idx="49137">
                  <c:v>49.137</c:v>
                </c:pt>
                <c:pt idx="49138">
                  <c:v>49.138000000000034</c:v>
                </c:pt>
                <c:pt idx="49139">
                  <c:v>49.13900000000001</c:v>
                </c:pt>
                <c:pt idx="49140">
                  <c:v>49.140000000000043</c:v>
                </c:pt>
                <c:pt idx="49141">
                  <c:v>49.14100000000002</c:v>
                </c:pt>
                <c:pt idx="49142">
                  <c:v>49.141999999999996</c:v>
                </c:pt>
                <c:pt idx="49143">
                  <c:v>49.143000000000029</c:v>
                </c:pt>
                <c:pt idx="49144">
                  <c:v>49.144000000000005</c:v>
                </c:pt>
                <c:pt idx="49145">
                  <c:v>49.145000000000039</c:v>
                </c:pt>
                <c:pt idx="49146">
                  <c:v>49.146000000000015</c:v>
                </c:pt>
                <c:pt idx="49147">
                  <c:v>49.146999999999991</c:v>
                </c:pt>
                <c:pt idx="49148">
                  <c:v>49.148000000000025</c:v>
                </c:pt>
                <c:pt idx="49149">
                  <c:v>49.149000000000001</c:v>
                </c:pt>
                <c:pt idx="49150">
                  <c:v>49.150000000000034</c:v>
                </c:pt>
                <c:pt idx="49151">
                  <c:v>49.15100000000001</c:v>
                </c:pt>
                <c:pt idx="49152">
                  <c:v>49.152000000000044</c:v>
                </c:pt>
                <c:pt idx="49153">
                  <c:v>49.15300000000002</c:v>
                </c:pt>
                <c:pt idx="49154">
                  <c:v>49.153999999999996</c:v>
                </c:pt>
                <c:pt idx="49155">
                  <c:v>49.15500000000003</c:v>
                </c:pt>
                <c:pt idx="49156">
                  <c:v>49.156000000000006</c:v>
                </c:pt>
                <c:pt idx="49157">
                  <c:v>49.157000000000039</c:v>
                </c:pt>
                <c:pt idx="49158">
                  <c:v>49.158000000000015</c:v>
                </c:pt>
                <c:pt idx="49159">
                  <c:v>49.158999999999992</c:v>
                </c:pt>
                <c:pt idx="49160">
                  <c:v>49.160000000000025</c:v>
                </c:pt>
                <c:pt idx="49161">
                  <c:v>49.161000000000001</c:v>
                </c:pt>
                <c:pt idx="49162">
                  <c:v>49.162000000000035</c:v>
                </c:pt>
                <c:pt idx="49163">
                  <c:v>49.163000000000011</c:v>
                </c:pt>
                <c:pt idx="49164">
                  <c:v>49.164000000000044</c:v>
                </c:pt>
                <c:pt idx="49165">
                  <c:v>49.16500000000002</c:v>
                </c:pt>
                <c:pt idx="49166">
                  <c:v>49.165999999999997</c:v>
                </c:pt>
                <c:pt idx="49167">
                  <c:v>49.16700000000003</c:v>
                </c:pt>
                <c:pt idx="49168">
                  <c:v>49.168000000000006</c:v>
                </c:pt>
                <c:pt idx="49169">
                  <c:v>49.16900000000004</c:v>
                </c:pt>
                <c:pt idx="49170">
                  <c:v>49.170000000000016</c:v>
                </c:pt>
                <c:pt idx="49171">
                  <c:v>49.170999999999992</c:v>
                </c:pt>
                <c:pt idx="49172">
                  <c:v>49.172000000000025</c:v>
                </c:pt>
                <c:pt idx="49173">
                  <c:v>49.173000000000002</c:v>
                </c:pt>
                <c:pt idx="49174">
                  <c:v>49.174000000000035</c:v>
                </c:pt>
                <c:pt idx="49175">
                  <c:v>49.175000000000011</c:v>
                </c:pt>
                <c:pt idx="49176">
                  <c:v>49.176000000000045</c:v>
                </c:pt>
                <c:pt idx="49177">
                  <c:v>49.177000000000021</c:v>
                </c:pt>
                <c:pt idx="49178">
                  <c:v>49.177999999999997</c:v>
                </c:pt>
                <c:pt idx="49179">
                  <c:v>49.17900000000003</c:v>
                </c:pt>
                <c:pt idx="49180">
                  <c:v>49.180000000000007</c:v>
                </c:pt>
                <c:pt idx="49181">
                  <c:v>49.18100000000004</c:v>
                </c:pt>
                <c:pt idx="49182">
                  <c:v>49.182000000000016</c:v>
                </c:pt>
                <c:pt idx="49183">
                  <c:v>49.182999999999993</c:v>
                </c:pt>
                <c:pt idx="49184">
                  <c:v>49.184000000000026</c:v>
                </c:pt>
                <c:pt idx="49185">
                  <c:v>49.185000000000002</c:v>
                </c:pt>
                <c:pt idx="49186">
                  <c:v>49.186000000000035</c:v>
                </c:pt>
                <c:pt idx="49187">
                  <c:v>49.187000000000012</c:v>
                </c:pt>
                <c:pt idx="49188">
                  <c:v>49.188000000000045</c:v>
                </c:pt>
                <c:pt idx="49189">
                  <c:v>49.189000000000021</c:v>
                </c:pt>
                <c:pt idx="49190">
                  <c:v>49.19</c:v>
                </c:pt>
                <c:pt idx="49191">
                  <c:v>49.191000000000031</c:v>
                </c:pt>
                <c:pt idx="49192">
                  <c:v>49.192000000000007</c:v>
                </c:pt>
                <c:pt idx="49193">
                  <c:v>49.19300000000004</c:v>
                </c:pt>
                <c:pt idx="49194">
                  <c:v>49.194000000000017</c:v>
                </c:pt>
                <c:pt idx="49195">
                  <c:v>49.194999999999993</c:v>
                </c:pt>
                <c:pt idx="49196">
                  <c:v>49.196000000000026</c:v>
                </c:pt>
                <c:pt idx="49197">
                  <c:v>49.197000000000003</c:v>
                </c:pt>
                <c:pt idx="49198">
                  <c:v>49.198000000000036</c:v>
                </c:pt>
                <c:pt idx="49199">
                  <c:v>49.199000000000012</c:v>
                </c:pt>
                <c:pt idx="49200">
                  <c:v>49.200000000000045</c:v>
                </c:pt>
                <c:pt idx="49201">
                  <c:v>49.201000000000022</c:v>
                </c:pt>
                <c:pt idx="49202">
                  <c:v>49.201999999999998</c:v>
                </c:pt>
                <c:pt idx="49203">
                  <c:v>49.203000000000031</c:v>
                </c:pt>
                <c:pt idx="49204">
                  <c:v>49.204000000000008</c:v>
                </c:pt>
                <c:pt idx="49205">
                  <c:v>49.205000000000041</c:v>
                </c:pt>
                <c:pt idx="49206">
                  <c:v>49.206000000000017</c:v>
                </c:pt>
                <c:pt idx="49207">
                  <c:v>49.206999999999994</c:v>
                </c:pt>
                <c:pt idx="49208">
                  <c:v>49.208000000000027</c:v>
                </c:pt>
                <c:pt idx="49209">
                  <c:v>49.209000000000003</c:v>
                </c:pt>
                <c:pt idx="49210">
                  <c:v>49.210000000000036</c:v>
                </c:pt>
                <c:pt idx="49211">
                  <c:v>49.211000000000013</c:v>
                </c:pt>
                <c:pt idx="49212">
                  <c:v>49.212000000000046</c:v>
                </c:pt>
                <c:pt idx="49213">
                  <c:v>49.213000000000022</c:v>
                </c:pt>
                <c:pt idx="49214">
                  <c:v>49.213999999999999</c:v>
                </c:pt>
                <c:pt idx="49215">
                  <c:v>49.215000000000032</c:v>
                </c:pt>
                <c:pt idx="49216">
                  <c:v>49.216000000000008</c:v>
                </c:pt>
                <c:pt idx="49217">
                  <c:v>49.217000000000041</c:v>
                </c:pt>
                <c:pt idx="49218">
                  <c:v>49.218000000000018</c:v>
                </c:pt>
                <c:pt idx="49219">
                  <c:v>49.218999999999994</c:v>
                </c:pt>
                <c:pt idx="49220">
                  <c:v>49.220000000000027</c:v>
                </c:pt>
                <c:pt idx="49221">
                  <c:v>49.221000000000004</c:v>
                </c:pt>
                <c:pt idx="49222">
                  <c:v>49.222000000000037</c:v>
                </c:pt>
                <c:pt idx="49223">
                  <c:v>49.223000000000013</c:v>
                </c:pt>
                <c:pt idx="49224">
                  <c:v>49.224000000000046</c:v>
                </c:pt>
                <c:pt idx="49225">
                  <c:v>49.225000000000023</c:v>
                </c:pt>
                <c:pt idx="49226">
                  <c:v>49.225999999999999</c:v>
                </c:pt>
                <c:pt idx="49227">
                  <c:v>49.227000000000032</c:v>
                </c:pt>
                <c:pt idx="49228">
                  <c:v>49.228000000000009</c:v>
                </c:pt>
                <c:pt idx="49229">
                  <c:v>49.229000000000042</c:v>
                </c:pt>
                <c:pt idx="49230">
                  <c:v>49.230000000000018</c:v>
                </c:pt>
                <c:pt idx="49231">
                  <c:v>49.230999999999995</c:v>
                </c:pt>
                <c:pt idx="49232">
                  <c:v>49.232000000000028</c:v>
                </c:pt>
                <c:pt idx="49233">
                  <c:v>49.233000000000004</c:v>
                </c:pt>
                <c:pt idx="49234">
                  <c:v>49.234000000000037</c:v>
                </c:pt>
                <c:pt idx="49235">
                  <c:v>49.235000000000014</c:v>
                </c:pt>
                <c:pt idx="49236">
                  <c:v>49.23599999999999</c:v>
                </c:pt>
                <c:pt idx="49237">
                  <c:v>49.237000000000023</c:v>
                </c:pt>
                <c:pt idx="49238">
                  <c:v>49.238</c:v>
                </c:pt>
                <c:pt idx="49239">
                  <c:v>49.239000000000033</c:v>
                </c:pt>
                <c:pt idx="49240">
                  <c:v>49.240000000000009</c:v>
                </c:pt>
                <c:pt idx="49241">
                  <c:v>49.241000000000042</c:v>
                </c:pt>
                <c:pt idx="49242">
                  <c:v>49.242000000000019</c:v>
                </c:pt>
                <c:pt idx="49243">
                  <c:v>49.242999999999995</c:v>
                </c:pt>
                <c:pt idx="49244">
                  <c:v>49.244000000000028</c:v>
                </c:pt>
                <c:pt idx="49245">
                  <c:v>49.245000000000005</c:v>
                </c:pt>
                <c:pt idx="49246">
                  <c:v>49.246000000000038</c:v>
                </c:pt>
                <c:pt idx="49247">
                  <c:v>49.247000000000014</c:v>
                </c:pt>
                <c:pt idx="49248">
                  <c:v>49.24799999999999</c:v>
                </c:pt>
                <c:pt idx="49249">
                  <c:v>49.249000000000024</c:v>
                </c:pt>
                <c:pt idx="49250">
                  <c:v>49.25</c:v>
                </c:pt>
                <c:pt idx="49251">
                  <c:v>49.251000000000033</c:v>
                </c:pt>
                <c:pt idx="49252">
                  <c:v>49.25200000000001</c:v>
                </c:pt>
                <c:pt idx="49253">
                  <c:v>49.253000000000043</c:v>
                </c:pt>
                <c:pt idx="49254">
                  <c:v>49.254000000000019</c:v>
                </c:pt>
                <c:pt idx="49255">
                  <c:v>49.254999999999995</c:v>
                </c:pt>
                <c:pt idx="49256">
                  <c:v>49.256000000000029</c:v>
                </c:pt>
                <c:pt idx="49257">
                  <c:v>49.257000000000005</c:v>
                </c:pt>
                <c:pt idx="49258">
                  <c:v>49.258000000000038</c:v>
                </c:pt>
                <c:pt idx="49259">
                  <c:v>49.259000000000015</c:v>
                </c:pt>
                <c:pt idx="49260">
                  <c:v>49.259999999999991</c:v>
                </c:pt>
                <c:pt idx="49261">
                  <c:v>49.261000000000024</c:v>
                </c:pt>
                <c:pt idx="49262">
                  <c:v>49.262</c:v>
                </c:pt>
                <c:pt idx="49263">
                  <c:v>49.263000000000034</c:v>
                </c:pt>
                <c:pt idx="49264">
                  <c:v>49.26400000000001</c:v>
                </c:pt>
                <c:pt idx="49265">
                  <c:v>49.265000000000043</c:v>
                </c:pt>
                <c:pt idx="49266">
                  <c:v>49.26600000000002</c:v>
                </c:pt>
                <c:pt idx="49267">
                  <c:v>49.266999999999996</c:v>
                </c:pt>
                <c:pt idx="49268">
                  <c:v>49.268000000000029</c:v>
                </c:pt>
                <c:pt idx="49269">
                  <c:v>49.269000000000005</c:v>
                </c:pt>
                <c:pt idx="49270">
                  <c:v>49.270000000000039</c:v>
                </c:pt>
                <c:pt idx="49271">
                  <c:v>49.271000000000015</c:v>
                </c:pt>
                <c:pt idx="49272">
                  <c:v>49.271999999999991</c:v>
                </c:pt>
                <c:pt idx="49273">
                  <c:v>49.273000000000025</c:v>
                </c:pt>
                <c:pt idx="49274">
                  <c:v>49.274000000000001</c:v>
                </c:pt>
                <c:pt idx="49275">
                  <c:v>49.275000000000034</c:v>
                </c:pt>
                <c:pt idx="49276">
                  <c:v>49.27600000000001</c:v>
                </c:pt>
                <c:pt idx="49277">
                  <c:v>49.277000000000044</c:v>
                </c:pt>
                <c:pt idx="49278">
                  <c:v>49.27800000000002</c:v>
                </c:pt>
                <c:pt idx="49279">
                  <c:v>49.278999999999996</c:v>
                </c:pt>
                <c:pt idx="49280">
                  <c:v>49.28000000000003</c:v>
                </c:pt>
                <c:pt idx="49281">
                  <c:v>49.281000000000006</c:v>
                </c:pt>
                <c:pt idx="49282">
                  <c:v>49.282000000000039</c:v>
                </c:pt>
                <c:pt idx="49283">
                  <c:v>49.283000000000015</c:v>
                </c:pt>
                <c:pt idx="49284">
                  <c:v>49.283999999999992</c:v>
                </c:pt>
                <c:pt idx="49285">
                  <c:v>49.285000000000025</c:v>
                </c:pt>
                <c:pt idx="49286">
                  <c:v>49.286000000000001</c:v>
                </c:pt>
                <c:pt idx="49287">
                  <c:v>49.287000000000035</c:v>
                </c:pt>
                <c:pt idx="49288">
                  <c:v>49.288000000000011</c:v>
                </c:pt>
                <c:pt idx="49289">
                  <c:v>49.289000000000044</c:v>
                </c:pt>
                <c:pt idx="49290">
                  <c:v>49.29000000000002</c:v>
                </c:pt>
                <c:pt idx="49291">
                  <c:v>49.290999999999997</c:v>
                </c:pt>
                <c:pt idx="49292">
                  <c:v>49.29200000000003</c:v>
                </c:pt>
                <c:pt idx="49293">
                  <c:v>49.293000000000006</c:v>
                </c:pt>
                <c:pt idx="49294">
                  <c:v>49.29400000000004</c:v>
                </c:pt>
                <c:pt idx="49295">
                  <c:v>49.295000000000016</c:v>
                </c:pt>
                <c:pt idx="49296">
                  <c:v>49.295999999999992</c:v>
                </c:pt>
                <c:pt idx="49297">
                  <c:v>49.297000000000025</c:v>
                </c:pt>
                <c:pt idx="49298">
                  <c:v>49.298000000000002</c:v>
                </c:pt>
                <c:pt idx="49299">
                  <c:v>49.299000000000035</c:v>
                </c:pt>
                <c:pt idx="49300">
                  <c:v>49.300000000000011</c:v>
                </c:pt>
                <c:pt idx="49301">
                  <c:v>49.301000000000045</c:v>
                </c:pt>
                <c:pt idx="49302">
                  <c:v>49.302000000000021</c:v>
                </c:pt>
                <c:pt idx="49303">
                  <c:v>49.302999999999997</c:v>
                </c:pt>
                <c:pt idx="49304">
                  <c:v>49.30400000000003</c:v>
                </c:pt>
                <c:pt idx="49305">
                  <c:v>49.305000000000007</c:v>
                </c:pt>
                <c:pt idx="49306">
                  <c:v>49.30600000000004</c:v>
                </c:pt>
                <c:pt idx="49307">
                  <c:v>49.307000000000016</c:v>
                </c:pt>
                <c:pt idx="49308">
                  <c:v>49.307999999999993</c:v>
                </c:pt>
                <c:pt idx="49309">
                  <c:v>49.309000000000026</c:v>
                </c:pt>
                <c:pt idx="49310">
                  <c:v>49.31</c:v>
                </c:pt>
                <c:pt idx="49311">
                  <c:v>49.311000000000035</c:v>
                </c:pt>
                <c:pt idx="49312">
                  <c:v>49.312000000000012</c:v>
                </c:pt>
                <c:pt idx="49313">
                  <c:v>49.313000000000045</c:v>
                </c:pt>
                <c:pt idx="49314">
                  <c:v>49.314000000000021</c:v>
                </c:pt>
                <c:pt idx="49315">
                  <c:v>49.314999999999998</c:v>
                </c:pt>
                <c:pt idx="49316">
                  <c:v>49.316000000000031</c:v>
                </c:pt>
                <c:pt idx="49317">
                  <c:v>49.317000000000007</c:v>
                </c:pt>
                <c:pt idx="49318">
                  <c:v>49.31800000000004</c:v>
                </c:pt>
                <c:pt idx="49319">
                  <c:v>49.319000000000017</c:v>
                </c:pt>
                <c:pt idx="49320">
                  <c:v>49.319999999999993</c:v>
                </c:pt>
                <c:pt idx="49321">
                  <c:v>49.321000000000026</c:v>
                </c:pt>
                <c:pt idx="49322">
                  <c:v>49.322000000000003</c:v>
                </c:pt>
                <c:pt idx="49323">
                  <c:v>49.323000000000036</c:v>
                </c:pt>
                <c:pt idx="49324">
                  <c:v>49.324000000000012</c:v>
                </c:pt>
                <c:pt idx="49325">
                  <c:v>49.325000000000045</c:v>
                </c:pt>
                <c:pt idx="49326">
                  <c:v>49.326000000000022</c:v>
                </c:pt>
                <c:pt idx="49327">
                  <c:v>49.326999999999998</c:v>
                </c:pt>
                <c:pt idx="49328">
                  <c:v>49.328000000000031</c:v>
                </c:pt>
                <c:pt idx="49329">
                  <c:v>49.329000000000008</c:v>
                </c:pt>
                <c:pt idx="49330">
                  <c:v>49.330000000000041</c:v>
                </c:pt>
                <c:pt idx="49331">
                  <c:v>49.331000000000017</c:v>
                </c:pt>
                <c:pt idx="49332">
                  <c:v>49.331999999999994</c:v>
                </c:pt>
                <c:pt idx="49333">
                  <c:v>49.333000000000027</c:v>
                </c:pt>
                <c:pt idx="49334">
                  <c:v>49.334000000000003</c:v>
                </c:pt>
                <c:pt idx="49335">
                  <c:v>49.335000000000036</c:v>
                </c:pt>
                <c:pt idx="49336">
                  <c:v>49.336000000000013</c:v>
                </c:pt>
                <c:pt idx="49337">
                  <c:v>49.337000000000046</c:v>
                </c:pt>
                <c:pt idx="49338">
                  <c:v>49.338000000000022</c:v>
                </c:pt>
                <c:pt idx="49339">
                  <c:v>49.338999999999999</c:v>
                </c:pt>
                <c:pt idx="49340">
                  <c:v>49.340000000000032</c:v>
                </c:pt>
                <c:pt idx="49341">
                  <c:v>49.341000000000008</c:v>
                </c:pt>
                <c:pt idx="49342">
                  <c:v>49.342000000000041</c:v>
                </c:pt>
                <c:pt idx="49343">
                  <c:v>49.343000000000018</c:v>
                </c:pt>
                <c:pt idx="49344">
                  <c:v>49.343999999999994</c:v>
                </c:pt>
                <c:pt idx="49345">
                  <c:v>49.345000000000027</c:v>
                </c:pt>
                <c:pt idx="49346">
                  <c:v>49.346000000000004</c:v>
                </c:pt>
                <c:pt idx="49347">
                  <c:v>49.347000000000037</c:v>
                </c:pt>
                <c:pt idx="49348">
                  <c:v>49.348000000000013</c:v>
                </c:pt>
                <c:pt idx="49349">
                  <c:v>49.349000000000046</c:v>
                </c:pt>
                <c:pt idx="49350">
                  <c:v>49.350000000000023</c:v>
                </c:pt>
                <c:pt idx="49351">
                  <c:v>49.350999999999999</c:v>
                </c:pt>
                <c:pt idx="49352">
                  <c:v>49.352000000000032</c:v>
                </c:pt>
                <c:pt idx="49353">
                  <c:v>49.353000000000009</c:v>
                </c:pt>
                <c:pt idx="49354">
                  <c:v>49.354000000000042</c:v>
                </c:pt>
                <c:pt idx="49355">
                  <c:v>49.355000000000018</c:v>
                </c:pt>
                <c:pt idx="49356">
                  <c:v>49.355999999999995</c:v>
                </c:pt>
                <c:pt idx="49357">
                  <c:v>49.357000000000028</c:v>
                </c:pt>
                <c:pt idx="49358">
                  <c:v>49.358000000000004</c:v>
                </c:pt>
                <c:pt idx="49359">
                  <c:v>49.359000000000037</c:v>
                </c:pt>
                <c:pt idx="49360">
                  <c:v>49.360000000000014</c:v>
                </c:pt>
                <c:pt idx="49361">
                  <c:v>49.36099999999999</c:v>
                </c:pt>
                <c:pt idx="49362">
                  <c:v>49.362000000000023</c:v>
                </c:pt>
                <c:pt idx="49363">
                  <c:v>49.363</c:v>
                </c:pt>
                <c:pt idx="49364">
                  <c:v>49.364000000000033</c:v>
                </c:pt>
                <c:pt idx="49365">
                  <c:v>49.365000000000009</c:v>
                </c:pt>
                <c:pt idx="49366">
                  <c:v>49.366000000000042</c:v>
                </c:pt>
                <c:pt idx="49367">
                  <c:v>49.367000000000019</c:v>
                </c:pt>
                <c:pt idx="49368">
                  <c:v>49.367999999999995</c:v>
                </c:pt>
                <c:pt idx="49369">
                  <c:v>49.369000000000028</c:v>
                </c:pt>
                <c:pt idx="49370">
                  <c:v>49.370000000000005</c:v>
                </c:pt>
                <c:pt idx="49371">
                  <c:v>49.371000000000038</c:v>
                </c:pt>
                <c:pt idx="49372">
                  <c:v>49.372000000000014</c:v>
                </c:pt>
                <c:pt idx="49373">
                  <c:v>49.37299999999999</c:v>
                </c:pt>
                <c:pt idx="49374">
                  <c:v>49.374000000000024</c:v>
                </c:pt>
                <c:pt idx="49375">
                  <c:v>49.375</c:v>
                </c:pt>
                <c:pt idx="49376">
                  <c:v>49.376000000000033</c:v>
                </c:pt>
                <c:pt idx="49377">
                  <c:v>49.37700000000001</c:v>
                </c:pt>
                <c:pt idx="49378">
                  <c:v>49.378000000000043</c:v>
                </c:pt>
                <c:pt idx="49379">
                  <c:v>49.379000000000019</c:v>
                </c:pt>
                <c:pt idx="49380">
                  <c:v>49.379999999999995</c:v>
                </c:pt>
                <c:pt idx="49381">
                  <c:v>49.381000000000029</c:v>
                </c:pt>
                <c:pt idx="49382">
                  <c:v>49.382000000000005</c:v>
                </c:pt>
                <c:pt idx="49383">
                  <c:v>49.383000000000038</c:v>
                </c:pt>
                <c:pt idx="49384">
                  <c:v>49.384000000000015</c:v>
                </c:pt>
                <c:pt idx="49385">
                  <c:v>49.384999999999991</c:v>
                </c:pt>
                <c:pt idx="49386">
                  <c:v>49.386000000000024</c:v>
                </c:pt>
                <c:pt idx="49387">
                  <c:v>49.387</c:v>
                </c:pt>
                <c:pt idx="49388">
                  <c:v>49.388000000000034</c:v>
                </c:pt>
                <c:pt idx="49389">
                  <c:v>49.38900000000001</c:v>
                </c:pt>
                <c:pt idx="49390">
                  <c:v>49.390000000000043</c:v>
                </c:pt>
                <c:pt idx="49391">
                  <c:v>49.39100000000002</c:v>
                </c:pt>
                <c:pt idx="49392">
                  <c:v>49.391999999999996</c:v>
                </c:pt>
                <c:pt idx="49393">
                  <c:v>49.393000000000029</c:v>
                </c:pt>
                <c:pt idx="49394">
                  <c:v>49.394000000000005</c:v>
                </c:pt>
                <c:pt idx="49395">
                  <c:v>49.395000000000039</c:v>
                </c:pt>
                <c:pt idx="49396">
                  <c:v>49.396000000000015</c:v>
                </c:pt>
                <c:pt idx="49397">
                  <c:v>49.396999999999991</c:v>
                </c:pt>
                <c:pt idx="49398">
                  <c:v>49.398000000000025</c:v>
                </c:pt>
                <c:pt idx="49399">
                  <c:v>49.399000000000001</c:v>
                </c:pt>
                <c:pt idx="49400">
                  <c:v>49.400000000000034</c:v>
                </c:pt>
                <c:pt idx="49401">
                  <c:v>49.40100000000001</c:v>
                </c:pt>
                <c:pt idx="49402">
                  <c:v>49.402000000000044</c:v>
                </c:pt>
                <c:pt idx="49403">
                  <c:v>49.40300000000002</c:v>
                </c:pt>
                <c:pt idx="49404">
                  <c:v>49.403999999999996</c:v>
                </c:pt>
                <c:pt idx="49405">
                  <c:v>49.40500000000003</c:v>
                </c:pt>
                <c:pt idx="49406">
                  <c:v>49.406000000000006</c:v>
                </c:pt>
                <c:pt idx="49407">
                  <c:v>49.407000000000039</c:v>
                </c:pt>
                <c:pt idx="49408">
                  <c:v>49.408000000000015</c:v>
                </c:pt>
                <c:pt idx="49409">
                  <c:v>49.408999999999992</c:v>
                </c:pt>
                <c:pt idx="49410">
                  <c:v>49.410000000000025</c:v>
                </c:pt>
                <c:pt idx="49411">
                  <c:v>49.411000000000001</c:v>
                </c:pt>
                <c:pt idx="49412">
                  <c:v>49.412000000000035</c:v>
                </c:pt>
                <c:pt idx="49413">
                  <c:v>49.413000000000011</c:v>
                </c:pt>
                <c:pt idx="49414">
                  <c:v>49.414000000000044</c:v>
                </c:pt>
                <c:pt idx="49415">
                  <c:v>49.41500000000002</c:v>
                </c:pt>
                <c:pt idx="49416">
                  <c:v>49.415999999999997</c:v>
                </c:pt>
                <c:pt idx="49417">
                  <c:v>49.41700000000003</c:v>
                </c:pt>
                <c:pt idx="49418">
                  <c:v>49.418000000000006</c:v>
                </c:pt>
                <c:pt idx="49419">
                  <c:v>49.41900000000004</c:v>
                </c:pt>
                <c:pt idx="49420">
                  <c:v>49.420000000000016</c:v>
                </c:pt>
                <c:pt idx="49421">
                  <c:v>49.420999999999992</c:v>
                </c:pt>
                <c:pt idx="49422">
                  <c:v>49.422000000000025</c:v>
                </c:pt>
                <c:pt idx="49423">
                  <c:v>49.423000000000002</c:v>
                </c:pt>
                <c:pt idx="49424">
                  <c:v>49.424000000000035</c:v>
                </c:pt>
                <c:pt idx="49425">
                  <c:v>49.425000000000011</c:v>
                </c:pt>
                <c:pt idx="49426">
                  <c:v>49.426000000000045</c:v>
                </c:pt>
                <c:pt idx="49427">
                  <c:v>49.427000000000021</c:v>
                </c:pt>
                <c:pt idx="49428">
                  <c:v>49.427999999999997</c:v>
                </c:pt>
                <c:pt idx="49429">
                  <c:v>49.42900000000003</c:v>
                </c:pt>
                <c:pt idx="49430">
                  <c:v>49.430000000000007</c:v>
                </c:pt>
                <c:pt idx="49431">
                  <c:v>49.43100000000004</c:v>
                </c:pt>
                <c:pt idx="49432">
                  <c:v>49.432000000000016</c:v>
                </c:pt>
                <c:pt idx="49433">
                  <c:v>49.432999999999993</c:v>
                </c:pt>
                <c:pt idx="49434">
                  <c:v>49.434000000000026</c:v>
                </c:pt>
                <c:pt idx="49435">
                  <c:v>49.435000000000002</c:v>
                </c:pt>
                <c:pt idx="49436">
                  <c:v>49.436000000000035</c:v>
                </c:pt>
                <c:pt idx="49437">
                  <c:v>49.437000000000012</c:v>
                </c:pt>
                <c:pt idx="49438">
                  <c:v>49.438000000000045</c:v>
                </c:pt>
                <c:pt idx="49439">
                  <c:v>49.439000000000021</c:v>
                </c:pt>
                <c:pt idx="49440">
                  <c:v>49.44</c:v>
                </c:pt>
                <c:pt idx="49441">
                  <c:v>49.441000000000031</c:v>
                </c:pt>
                <c:pt idx="49442">
                  <c:v>49.442000000000007</c:v>
                </c:pt>
                <c:pt idx="49443">
                  <c:v>49.44300000000004</c:v>
                </c:pt>
                <c:pt idx="49444">
                  <c:v>49.444000000000017</c:v>
                </c:pt>
                <c:pt idx="49445">
                  <c:v>49.444999999999993</c:v>
                </c:pt>
                <c:pt idx="49446">
                  <c:v>49.446000000000026</c:v>
                </c:pt>
                <c:pt idx="49447">
                  <c:v>49.447000000000003</c:v>
                </c:pt>
                <c:pt idx="49448">
                  <c:v>49.448000000000036</c:v>
                </c:pt>
                <c:pt idx="49449">
                  <c:v>49.449000000000012</c:v>
                </c:pt>
                <c:pt idx="49450">
                  <c:v>49.450000000000045</c:v>
                </c:pt>
                <c:pt idx="49451">
                  <c:v>49.451000000000022</c:v>
                </c:pt>
                <c:pt idx="49452">
                  <c:v>49.451999999999998</c:v>
                </c:pt>
                <c:pt idx="49453">
                  <c:v>49.453000000000031</c:v>
                </c:pt>
                <c:pt idx="49454">
                  <c:v>49.454000000000008</c:v>
                </c:pt>
                <c:pt idx="49455">
                  <c:v>49.455000000000041</c:v>
                </c:pt>
                <c:pt idx="49456">
                  <c:v>49.456000000000017</c:v>
                </c:pt>
                <c:pt idx="49457">
                  <c:v>49.456999999999994</c:v>
                </c:pt>
                <c:pt idx="49458">
                  <c:v>49.458000000000027</c:v>
                </c:pt>
                <c:pt idx="49459">
                  <c:v>49.459000000000003</c:v>
                </c:pt>
                <c:pt idx="49460">
                  <c:v>49.460000000000036</c:v>
                </c:pt>
                <c:pt idx="49461">
                  <c:v>49.461000000000013</c:v>
                </c:pt>
                <c:pt idx="49462">
                  <c:v>49.462000000000046</c:v>
                </c:pt>
                <c:pt idx="49463">
                  <c:v>49.463000000000022</c:v>
                </c:pt>
                <c:pt idx="49464">
                  <c:v>49.463999999999999</c:v>
                </c:pt>
                <c:pt idx="49465">
                  <c:v>49.465000000000032</c:v>
                </c:pt>
                <c:pt idx="49466">
                  <c:v>49.466000000000008</c:v>
                </c:pt>
                <c:pt idx="49467">
                  <c:v>49.467000000000041</c:v>
                </c:pt>
                <c:pt idx="49468">
                  <c:v>49.468000000000018</c:v>
                </c:pt>
                <c:pt idx="49469">
                  <c:v>49.468999999999994</c:v>
                </c:pt>
                <c:pt idx="49470">
                  <c:v>49.470000000000027</c:v>
                </c:pt>
                <c:pt idx="49471">
                  <c:v>49.471000000000004</c:v>
                </c:pt>
                <c:pt idx="49472">
                  <c:v>49.472000000000037</c:v>
                </c:pt>
                <c:pt idx="49473">
                  <c:v>49.473000000000013</c:v>
                </c:pt>
                <c:pt idx="49474">
                  <c:v>49.474000000000046</c:v>
                </c:pt>
                <c:pt idx="49475">
                  <c:v>49.475000000000023</c:v>
                </c:pt>
                <c:pt idx="49476">
                  <c:v>49.475999999999999</c:v>
                </c:pt>
                <c:pt idx="49477">
                  <c:v>49.477000000000032</c:v>
                </c:pt>
                <c:pt idx="49478">
                  <c:v>49.478000000000009</c:v>
                </c:pt>
                <c:pt idx="49479">
                  <c:v>49.479000000000042</c:v>
                </c:pt>
                <c:pt idx="49480">
                  <c:v>49.480000000000018</c:v>
                </c:pt>
                <c:pt idx="49481">
                  <c:v>49.480999999999995</c:v>
                </c:pt>
                <c:pt idx="49482">
                  <c:v>49.482000000000028</c:v>
                </c:pt>
                <c:pt idx="49483">
                  <c:v>49.483000000000004</c:v>
                </c:pt>
                <c:pt idx="49484">
                  <c:v>49.484000000000037</c:v>
                </c:pt>
                <c:pt idx="49485">
                  <c:v>49.485000000000014</c:v>
                </c:pt>
                <c:pt idx="49486">
                  <c:v>49.48599999999999</c:v>
                </c:pt>
                <c:pt idx="49487">
                  <c:v>49.487000000000023</c:v>
                </c:pt>
                <c:pt idx="49488">
                  <c:v>49.488</c:v>
                </c:pt>
                <c:pt idx="49489">
                  <c:v>49.489000000000033</c:v>
                </c:pt>
                <c:pt idx="49490">
                  <c:v>49.490000000000009</c:v>
                </c:pt>
                <c:pt idx="49491">
                  <c:v>49.491000000000042</c:v>
                </c:pt>
                <c:pt idx="49492">
                  <c:v>49.492000000000019</c:v>
                </c:pt>
                <c:pt idx="49493">
                  <c:v>49.492999999999995</c:v>
                </c:pt>
                <c:pt idx="49494">
                  <c:v>49.494000000000028</c:v>
                </c:pt>
                <c:pt idx="49495">
                  <c:v>49.495000000000005</c:v>
                </c:pt>
                <c:pt idx="49496">
                  <c:v>49.496000000000038</c:v>
                </c:pt>
                <c:pt idx="49497">
                  <c:v>49.497000000000014</c:v>
                </c:pt>
                <c:pt idx="49498">
                  <c:v>49.49799999999999</c:v>
                </c:pt>
                <c:pt idx="49499">
                  <c:v>49.499000000000024</c:v>
                </c:pt>
                <c:pt idx="49500">
                  <c:v>49.5</c:v>
                </c:pt>
                <c:pt idx="49501">
                  <c:v>49.501000000000033</c:v>
                </c:pt>
                <c:pt idx="49502">
                  <c:v>49.50200000000001</c:v>
                </c:pt>
                <c:pt idx="49503">
                  <c:v>49.503000000000043</c:v>
                </c:pt>
                <c:pt idx="49504">
                  <c:v>49.504000000000019</c:v>
                </c:pt>
                <c:pt idx="49505">
                  <c:v>49.504999999999995</c:v>
                </c:pt>
                <c:pt idx="49506">
                  <c:v>49.506000000000029</c:v>
                </c:pt>
                <c:pt idx="49507">
                  <c:v>49.507000000000005</c:v>
                </c:pt>
                <c:pt idx="49508">
                  <c:v>49.508000000000038</c:v>
                </c:pt>
                <c:pt idx="49509">
                  <c:v>49.509000000000015</c:v>
                </c:pt>
                <c:pt idx="49510">
                  <c:v>49.509999999999991</c:v>
                </c:pt>
                <c:pt idx="49511">
                  <c:v>49.511000000000024</c:v>
                </c:pt>
                <c:pt idx="49512">
                  <c:v>49.512</c:v>
                </c:pt>
                <c:pt idx="49513">
                  <c:v>49.513000000000034</c:v>
                </c:pt>
                <c:pt idx="49514">
                  <c:v>49.51400000000001</c:v>
                </c:pt>
                <c:pt idx="49515">
                  <c:v>49.515000000000043</c:v>
                </c:pt>
                <c:pt idx="49516">
                  <c:v>49.51600000000002</c:v>
                </c:pt>
                <c:pt idx="49517">
                  <c:v>49.516999999999996</c:v>
                </c:pt>
                <c:pt idx="49518">
                  <c:v>49.518000000000029</c:v>
                </c:pt>
                <c:pt idx="49519">
                  <c:v>49.519000000000005</c:v>
                </c:pt>
                <c:pt idx="49520">
                  <c:v>49.520000000000039</c:v>
                </c:pt>
                <c:pt idx="49521">
                  <c:v>49.521000000000015</c:v>
                </c:pt>
                <c:pt idx="49522">
                  <c:v>49.521999999999991</c:v>
                </c:pt>
                <c:pt idx="49523">
                  <c:v>49.523000000000025</c:v>
                </c:pt>
                <c:pt idx="49524">
                  <c:v>49.524000000000001</c:v>
                </c:pt>
                <c:pt idx="49525">
                  <c:v>49.525000000000034</c:v>
                </c:pt>
                <c:pt idx="49526">
                  <c:v>49.52600000000001</c:v>
                </c:pt>
                <c:pt idx="49527">
                  <c:v>49.527000000000044</c:v>
                </c:pt>
                <c:pt idx="49528">
                  <c:v>49.52800000000002</c:v>
                </c:pt>
                <c:pt idx="49529">
                  <c:v>49.528999999999996</c:v>
                </c:pt>
                <c:pt idx="49530">
                  <c:v>49.53000000000003</c:v>
                </c:pt>
                <c:pt idx="49531">
                  <c:v>49.531000000000006</c:v>
                </c:pt>
                <c:pt idx="49532">
                  <c:v>49.532000000000039</c:v>
                </c:pt>
                <c:pt idx="49533">
                  <c:v>49.533000000000015</c:v>
                </c:pt>
                <c:pt idx="49534">
                  <c:v>49.533999999999992</c:v>
                </c:pt>
                <c:pt idx="49535">
                  <c:v>49.535000000000025</c:v>
                </c:pt>
                <c:pt idx="49536">
                  <c:v>49.536000000000001</c:v>
                </c:pt>
                <c:pt idx="49537">
                  <c:v>49.537000000000035</c:v>
                </c:pt>
                <c:pt idx="49538">
                  <c:v>49.538000000000011</c:v>
                </c:pt>
                <c:pt idx="49539">
                  <c:v>49.539000000000044</c:v>
                </c:pt>
                <c:pt idx="49540">
                  <c:v>49.54000000000002</c:v>
                </c:pt>
                <c:pt idx="49541">
                  <c:v>49.540999999999997</c:v>
                </c:pt>
                <c:pt idx="49542">
                  <c:v>49.54200000000003</c:v>
                </c:pt>
                <c:pt idx="49543">
                  <c:v>49.543000000000006</c:v>
                </c:pt>
                <c:pt idx="49544">
                  <c:v>49.54400000000004</c:v>
                </c:pt>
                <c:pt idx="49545">
                  <c:v>49.545000000000016</c:v>
                </c:pt>
                <c:pt idx="49546">
                  <c:v>49.545999999999992</c:v>
                </c:pt>
                <c:pt idx="49547">
                  <c:v>49.547000000000025</c:v>
                </c:pt>
                <c:pt idx="49548">
                  <c:v>49.548000000000002</c:v>
                </c:pt>
                <c:pt idx="49549">
                  <c:v>49.549000000000035</c:v>
                </c:pt>
                <c:pt idx="49550">
                  <c:v>49.550000000000011</c:v>
                </c:pt>
                <c:pt idx="49551">
                  <c:v>49.551000000000045</c:v>
                </c:pt>
                <c:pt idx="49552">
                  <c:v>49.552000000000021</c:v>
                </c:pt>
                <c:pt idx="49553">
                  <c:v>49.552999999999997</c:v>
                </c:pt>
                <c:pt idx="49554">
                  <c:v>49.55400000000003</c:v>
                </c:pt>
                <c:pt idx="49555">
                  <c:v>49.555000000000007</c:v>
                </c:pt>
                <c:pt idx="49556">
                  <c:v>49.55600000000004</c:v>
                </c:pt>
                <c:pt idx="49557">
                  <c:v>49.557000000000016</c:v>
                </c:pt>
                <c:pt idx="49558">
                  <c:v>49.557999999999993</c:v>
                </c:pt>
                <c:pt idx="49559">
                  <c:v>49.559000000000026</c:v>
                </c:pt>
                <c:pt idx="49560">
                  <c:v>49.56</c:v>
                </c:pt>
                <c:pt idx="49561">
                  <c:v>49.561000000000035</c:v>
                </c:pt>
                <c:pt idx="49562">
                  <c:v>49.562000000000012</c:v>
                </c:pt>
                <c:pt idx="49563">
                  <c:v>49.563000000000045</c:v>
                </c:pt>
                <c:pt idx="49564">
                  <c:v>49.564000000000021</c:v>
                </c:pt>
                <c:pt idx="49565">
                  <c:v>49.564999999999998</c:v>
                </c:pt>
                <c:pt idx="49566">
                  <c:v>49.566000000000031</c:v>
                </c:pt>
                <c:pt idx="49567">
                  <c:v>49.567000000000007</c:v>
                </c:pt>
                <c:pt idx="49568">
                  <c:v>49.56800000000004</c:v>
                </c:pt>
                <c:pt idx="49569">
                  <c:v>49.569000000000017</c:v>
                </c:pt>
                <c:pt idx="49570">
                  <c:v>49.569999999999993</c:v>
                </c:pt>
                <c:pt idx="49571">
                  <c:v>49.571000000000026</c:v>
                </c:pt>
                <c:pt idx="49572">
                  <c:v>49.572000000000003</c:v>
                </c:pt>
                <c:pt idx="49573">
                  <c:v>49.573000000000036</c:v>
                </c:pt>
                <c:pt idx="49574">
                  <c:v>49.574000000000012</c:v>
                </c:pt>
                <c:pt idx="49575">
                  <c:v>49.575000000000045</c:v>
                </c:pt>
                <c:pt idx="49576">
                  <c:v>49.576000000000022</c:v>
                </c:pt>
                <c:pt idx="49577">
                  <c:v>49.576999999999998</c:v>
                </c:pt>
                <c:pt idx="49578">
                  <c:v>49.578000000000031</c:v>
                </c:pt>
                <c:pt idx="49579">
                  <c:v>49.579000000000008</c:v>
                </c:pt>
                <c:pt idx="49580">
                  <c:v>49.580000000000041</c:v>
                </c:pt>
                <c:pt idx="49581">
                  <c:v>49.581000000000017</c:v>
                </c:pt>
                <c:pt idx="49582">
                  <c:v>49.581999999999994</c:v>
                </c:pt>
                <c:pt idx="49583">
                  <c:v>49.583000000000027</c:v>
                </c:pt>
                <c:pt idx="49584">
                  <c:v>49.584000000000003</c:v>
                </c:pt>
                <c:pt idx="49585">
                  <c:v>49.585000000000036</c:v>
                </c:pt>
                <c:pt idx="49586">
                  <c:v>49.586000000000013</c:v>
                </c:pt>
                <c:pt idx="49587">
                  <c:v>49.587000000000046</c:v>
                </c:pt>
                <c:pt idx="49588">
                  <c:v>49.588000000000022</c:v>
                </c:pt>
                <c:pt idx="49589">
                  <c:v>49.588999999999999</c:v>
                </c:pt>
                <c:pt idx="49590">
                  <c:v>49.590000000000032</c:v>
                </c:pt>
                <c:pt idx="49591">
                  <c:v>49.591000000000008</c:v>
                </c:pt>
                <c:pt idx="49592">
                  <c:v>49.592000000000041</c:v>
                </c:pt>
                <c:pt idx="49593">
                  <c:v>49.593000000000018</c:v>
                </c:pt>
                <c:pt idx="49594">
                  <c:v>49.593999999999994</c:v>
                </c:pt>
                <c:pt idx="49595">
                  <c:v>49.595000000000027</c:v>
                </c:pt>
                <c:pt idx="49596">
                  <c:v>49.596000000000004</c:v>
                </c:pt>
                <c:pt idx="49597">
                  <c:v>49.597000000000037</c:v>
                </c:pt>
                <c:pt idx="49598">
                  <c:v>49.598000000000013</c:v>
                </c:pt>
                <c:pt idx="49599">
                  <c:v>49.599000000000046</c:v>
                </c:pt>
                <c:pt idx="49600">
                  <c:v>49.600000000000023</c:v>
                </c:pt>
                <c:pt idx="49601">
                  <c:v>49.600999999999999</c:v>
                </c:pt>
                <c:pt idx="49602">
                  <c:v>49.602000000000032</c:v>
                </c:pt>
                <c:pt idx="49603">
                  <c:v>49.603000000000009</c:v>
                </c:pt>
                <c:pt idx="49604">
                  <c:v>49.604000000000042</c:v>
                </c:pt>
                <c:pt idx="49605">
                  <c:v>49.605000000000018</c:v>
                </c:pt>
                <c:pt idx="49606">
                  <c:v>49.605999999999995</c:v>
                </c:pt>
                <c:pt idx="49607">
                  <c:v>49.607000000000028</c:v>
                </c:pt>
                <c:pt idx="49608">
                  <c:v>49.608000000000004</c:v>
                </c:pt>
                <c:pt idx="49609">
                  <c:v>49.609000000000037</c:v>
                </c:pt>
                <c:pt idx="49610">
                  <c:v>49.610000000000014</c:v>
                </c:pt>
                <c:pt idx="49611">
                  <c:v>49.61099999999999</c:v>
                </c:pt>
                <c:pt idx="49612">
                  <c:v>49.612000000000023</c:v>
                </c:pt>
                <c:pt idx="49613">
                  <c:v>49.613</c:v>
                </c:pt>
                <c:pt idx="49614">
                  <c:v>49.614000000000033</c:v>
                </c:pt>
                <c:pt idx="49615">
                  <c:v>49.615000000000009</c:v>
                </c:pt>
                <c:pt idx="49616">
                  <c:v>49.616000000000042</c:v>
                </c:pt>
                <c:pt idx="49617">
                  <c:v>49.617000000000019</c:v>
                </c:pt>
                <c:pt idx="49618">
                  <c:v>49.617999999999995</c:v>
                </c:pt>
                <c:pt idx="49619">
                  <c:v>49.619000000000028</c:v>
                </c:pt>
                <c:pt idx="49620">
                  <c:v>49.620000000000005</c:v>
                </c:pt>
                <c:pt idx="49621">
                  <c:v>49.621000000000038</c:v>
                </c:pt>
                <c:pt idx="49622">
                  <c:v>49.622000000000014</c:v>
                </c:pt>
                <c:pt idx="49623">
                  <c:v>49.62299999999999</c:v>
                </c:pt>
                <c:pt idx="49624">
                  <c:v>49.624000000000024</c:v>
                </c:pt>
                <c:pt idx="49625">
                  <c:v>49.625</c:v>
                </c:pt>
                <c:pt idx="49626">
                  <c:v>49.626000000000033</c:v>
                </c:pt>
                <c:pt idx="49627">
                  <c:v>49.62700000000001</c:v>
                </c:pt>
                <c:pt idx="49628">
                  <c:v>49.628000000000043</c:v>
                </c:pt>
                <c:pt idx="49629">
                  <c:v>49.629000000000019</c:v>
                </c:pt>
                <c:pt idx="49630">
                  <c:v>49.629999999999995</c:v>
                </c:pt>
                <c:pt idx="49631">
                  <c:v>49.631000000000029</c:v>
                </c:pt>
                <c:pt idx="49632">
                  <c:v>49.632000000000005</c:v>
                </c:pt>
                <c:pt idx="49633">
                  <c:v>49.633000000000038</c:v>
                </c:pt>
                <c:pt idx="49634">
                  <c:v>49.634000000000015</c:v>
                </c:pt>
                <c:pt idx="49635">
                  <c:v>49.634999999999991</c:v>
                </c:pt>
                <c:pt idx="49636">
                  <c:v>49.636000000000024</c:v>
                </c:pt>
                <c:pt idx="49637">
                  <c:v>49.637</c:v>
                </c:pt>
                <c:pt idx="49638">
                  <c:v>49.638000000000034</c:v>
                </c:pt>
                <c:pt idx="49639">
                  <c:v>49.63900000000001</c:v>
                </c:pt>
                <c:pt idx="49640">
                  <c:v>49.640000000000043</c:v>
                </c:pt>
                <c:pt idx="49641">
                  <c:v>49.64100000000002</c:v>
                </c:pt>
                <c:pt idx="49642">
                  <c:v>49.641999999999996</c:v>
                </c:pt>
                <c:pt idx="49643">
                  <c:v>49.643000000000029</c:v>
                </c:pt>
                <c:pt idx="49644">
                  <c:v>49.644000000000005</c:v>
                </c:pt>
                <c:pt idx="49645">
                  <c:v>49.645000000000039</c:v>
                </c:pt>
                <c:pt idx="49646">
                  <c:v>49.646000000000015</c:v>
                </c:pt>
                <c:pt idx="49647">
                  <c:v>49.646999999999991</c:v>
                </c:pt>
                <c:pt idx="49648">
                  <c:v>49.648000000000025</c:v>
                </c:pt>
                <c:pt idx="49649">
                  <c:v>49.649000000000001</c:v>
                </c:pt>
                <c:pt idx="49650">
                  <c:v>49.650000000000034</c:v>
                </c:pt>
                <c:pt idx="49651">
                  <c:v>49.65100000000001</c:v>
                </c:pt>
                <c:pt idx="49652">
                  <c:v>49.652000000000044</c:v>
                </c:pt>
                <c:pt idx="49653">
                  <c:v>49.65300000000002</c:v>
                </c:pt>
                <c:pt idx="49654">
                  <c:v>49.653999999999996</c:v>
                </c:pt>
                <c:pt idx="49655">
                  <c:v>49.65500000000003</c:v>
                </c:pt>
                <c:pt idx="49656">
                  <c:v>49.656000000000006</c:v>
                </c:pt>
                <c:pt idx="49657">
                  <c:v>49.657000000000039</c:v>
                </c:pt>
                <c:pt idx="49658">
                  <c:v>49.658000000000015</c:v>
                </c:pt>
                <c:pt idx="49659">
                  <c:v>49.658999999999992</c:v>
                </c:pt>
                <c:pt idx="49660">
                  <c:v>49.660000000000025</c:v>
                </c:pt>
                <c:pt idx="49661">
                  <c:v>49.661000000000001</c:v>
                </c:pt>
                <c:pt idx="49662">
                  <c:v>49.662000000000035</c:v>
                </c:pt>
                <c:pt idx="49663">
                  <c:v>49.663000000000011</c:v>
                </c:pt>
                <c:pt idx="49664">
                  <c:v>49.664000000000044</c:v>
                </c:pt>
                <c:pt idx="49665">
                  <c:v>49.66500000000002</c:v>
                </c:pt>
                <c:pt idx="49666">
                  <c:v>49.665999999999997</c:v>
                </c:pt>
                <c:pt idx="49667">
                  <c:v>49.66700000000003</c:v>
                </c:pt>
                <c:pt idx="49668">
                  <c:v>49.668000000000006</c:v>
                </c:pt>
                <c:pt idx="49669">
                  <c:v>49.66900000000004</c:v>
                </c:pt>
                <c:pt idx="49670">
                  <c:v>49.670000000000016</c:v>
                </c:pt>
                <c:pt idx="49671">
                  <c:v>49.670999999999992</c:v>
                </c:pt>
                <c:pt idx="49672">
                  <c:v>49.672000000000025</c:v>
                </c:pt>
                <c:pt idx="49673">
                  <c:v>49.673000000000002</c:v>
                </c:pt>
                <c:pt idx="49674">
                  <c:v>49.674000000000035</c:v>
                </c:pt>
                <c:pt idx="49675">
                  <c:v>49.675000000000011</c:v>
                </c:pt>
                <c:pt idx="49676">
                  <c:v>49.676000000000045</c:v>
                </c:pt>
                <c:pt idx="49677">
                  <c:v>49.677000000000021</c:v>
                </c:pt>
                <c:pt idx="49678">
                  <c:v>49.677999999999997</c:v>
                </c:pt>
                <c:pt idx="49679">
                  <c:v>49.67900000000003</c:v>
                </c:pt>
                <c:pt idx="49680">
                  <c:v>49.680000000000007</c:v>
                </c:pt>
                <c:pt idx="49681">
                  <c:v>49.68100000000004</c:v>
                </c:pt>
                <c:pt idx="49682">
                  <c:v>49.682000000000016</c:v>
                </c:pt>
                <c:pt idx="49683">
                  <c:v>49.682999999999993</c:v>
                </c:pt>
                <c:pt idx="49684">
                  <c:v>49.684000000000026</c:v>
                </c:pt>
                <c:pt idx="49685">
                  <c:v>49.685000000000002</c:v>
                </c:pt>
                <c:pt idx="49686">
                  <c:v>49.686000000000035</c:v>
                </c:pt>
                <c:pt idx="49687">
                  <c:v>49.687000000000012</c:v>
                </c:pt>
                <c:pt idx="49688">
                  <c:v>49.688000000000045</c:v>
                </c:pt>
                <c:pt idx="49689">
                  <c:v>49.689000000000021</c:v>
                </c:pt>
                <c:pt idx="49690">
                  <c:v>49.69</c:v>
                </c:pt>
                <c:pt idx="49691">
                  <c:v>49.691000000000031</c:v>
                </c:pt>
                <c:pt idx="49692">
                  <c:v>49.692000000000007</c:v>
                </c:pt>
                <c:pt idx="49693">
                  <c:v>49.69300000000004</c:v>
                </c:pt>
                <c:pt idx="49694">
                  <c:v>49.694000000000017</c:v>
                </c:pt>
                <c:pt idx="49695">
                  <c:v>49.694999999999993</c:v>
                </c:pt>
                <c:pt idx="49696">
                  <c:v>49.696000000000026</c:v>
                </c:pt>
                <c:pt idx="49697">
                  <c:v>49.697000000000003</c:v>
                </c:pt>
                <c:pt idx="49698">
                  <c:v>49.698000000000036</c:v>
                </c:pt>
                <c:pt idx="49699">
                  <c:v>49.699000000000012</c:v>
                </c:pt>
                <c:pt idx="49700">
                  <c:v>49.700000000000045</c:v>
                </c:pt>
                <c:pt idx="49701">
                  <c:v>49.701000000000022</c:v>
                </c:pt>
                <c:pt idx="49702">
                  <c:v>49.701999999999998</c:v>
                </c:pt>
                <c:pt idx="49703">
                  <c:v>49.703000000000031</c:v>
                </c:pt>
                <c:pt idx="49704">
                  <c:v>49.704000000000008</c:v>
                </c:pt>
                <c:pt idx="49705">
                  <c:v>49.705000000000041</c:v>
                </c:pt>
                <c:pt idx="49706">
                  <c:v>49.706000000000017</c:v>
                </c:pt>
                <c:pt idx="49707">
                  <c:v>49.706999999999994</c:v>
                </c:pt>
                <c:pt idx="49708">
                  <c:v>49.708000000000027</c:v>
                </c:pt>
                <c:pt idx="49709">
                  <c:v>49.709000000000003</c:v>
                </c:pt>
                <c:pt idx="49710">
                  <c:v>49.710000000000036</c:v>
                </c:pt>
                <c:pt idx="49711">
                  <c:v>49.711000000000013</c:v>
                </c:pt>
                <c:pt idx="49712">
                  <c:v>49.712000000000046</c:v>
                </c:pt>
                <c:pt idx="49713">
                  <c:v>49.713000000000022</c:v>
                </c:pt>
                <c:pt idx="49714">
                  <c:v>49.713999999999999</c:v>
                </c:pt>
                <c:pt idx="49715">
                  <c:v>49.715000000000032</c:v>
                </c:pt>
                <c:pt idx="49716">
                  <c:v>49.716000000000008</c:v>
                </c:pt>
                <c:pt idx="49717">
                  <c:v>49.717000000000041</c:v>
                </c:pt>
                <c:pt idx="49718">
                  <c:v>49.718000000000018</c:v>
                </c:pt>
                <c:pt idx="49719">
                  <c:v>49.718999999999994</c:v>
                </c:pt>
                <c:pt idx="49720">
                  <c:v>49.720000000000027</c:v>
                </c:pt>
                <c:pt idx="49721">
                  <c:v>49.721000000000004</c:v>
                </c:pt>
                <c:pt idx="49722">
                  <c:v>49.722000000000037</c:v>
                </c:pt>
                <c:pt idx="49723">
                  <c:v>49.723000000000013</c:v>
                </c:pt>
                <c:pt idx="49724">
                  <c:v>49.724000000000046</c:v>
                </c:pt>
                <c:pt idx="49725">
                  <c:v>49.725000000000023</c:v>
                </c:pt>
                <c:pt idx="49726">
                  <c:v>49.725999999999999</c:v>
                </c:pt>
                <c:pt idx="49727">
                  <c:v>49.727000000000032</c:v>
                </c:pt>
                <c:pt idx="49728">
                  <c:v>49.728000000000009</c:v>
                </c:pt>
                <c:pt idx="49729">
                  <c:v>49.729000000000042</c:v>
                </c:pt>
                <c:pt idx="49730">
                  <c:v>49.730000000000018</c:v>
                </c:pt>
                <c:pt idx="49731">
                  <c:v>49.730999999999995</c:v>
                </c:pt>
                <c:pt idx="49732">
                  <c:v>49.732000000000028</c:v>
                </c:pt>
                <c:pt idx="49733">
                  <c:v>49.733000000000004</c:v>
                </c:pt>
                <c:pt idx="49734">
                  <c:v>49.734000000000037</c:v>
                </c:pt>
                <c:pt idx="49735">
                  <c:v>49.735000000000014</c:v>
                </c:pt>
                <c:pt idx="49736">
                  <c:v>49.73599999999999</c:v>
                </c:pt>
                <c:pt idx="49737">
                  <c:v>49.737000000000023</c:v>
                </c:pt>
                <c:pt idx="49738">
                  <c:v>49.738</c:v>
                </c:pt>
                <c:pt idx="49739">
                  <c:v>49.739000000000033</c:v>
                </c:pt>
                <c:pt idx="49740">
                  <c:v>49.740000000000009</c:v>
                </c:pt>
                <c:pt idx="49741">
                  <c:v>49.741000000000042</c:v>
                </c:pt>
                <c:pt idx="49742">
                  <c:v>49.742000000000019</c:v>
                </c:pt>
                <c:pt idx="49743">
                  <c:v>49.742999999999995</c:v>
                </c:pt>
                <c:pt idx="49744">
                  <c:v>49.744000000000028</c:v>
                </c:pt>
                <c:pt idx="49745">
                  <c:v>49.745000000000005</c:v>
                </c:pt>
                <c:pt idx="49746">
                  <c:v>49.746000000000038</c:v>
                </c:pt>
                <c:pt idx="49747">
                  <c:v>49.747000000000014</c:v>
                </c:pt>
                <c:pt idx="49748">
                  <c:v>49.74799999999999</c:v>
                </c:pt>
                <c:pt idx="49749">
                  <c:v>49.749000000000024</c:v>
                </c:pt>
                <c:pt idx="49750">
                  <c:v>49.75</c:v>
                </c:pt>
                <c:pt idx="49751">
                  <c:v>49.751000000000033</c:v>
                </c:pt>
                <c:pt idx="49752">
                  <c:v>49.75200000000001</c:v>
                </c:pt>
                <c:pt idx="49753">
                  <c:v>49.753000000000043</c:v>
                </c:pt>
                <c:pt idx="49754">
                  <c:v>49.754000000000019</c:v>
                </c:pt>
                <c:pt idx="49755">
                  <c:v>49.754999999999995</c:v>
                </c:pt>
                <c:pt idx="49756">
                  <c:v>49.756000000000029</c:v>
                </c:pt>
                <c:pt idx="49757">
                  <c:v>49.757000000000005</c:v>
                </c:pt>
                <c:pt idx="49758">
                  <c:v>49.758000000000038</c:v>
                </c:pt>
                <c:pt idx="49759">
                  <c:v>49.759000000000015</c:v>
                </c:pt>
                <c:pt idx="49760">
                  <c:v>49.759999999999991</c:v>
                </c:pt>
                <c:pt idx="49761">
                  <c:v>49.761000000000024</c:v>
                </c:pt>
                <c:pt idx="49762">
                  <c:v>49.762</c:v>
                </c:pt>
                <c:pt idx="49763">
                  <c:v>49.763000000000034</c:v>
                </c:pt>
                <c:pt idx="49764">
                  <c:v>49.76400000000001</c:v>
                </c:pt>
                <c:pt idx="49765">
                  <c:v>49.765000000000043</c:v>
                </c:pt>
                <c:pt idx="49766">
                  <c:v>49.76600000000002</c:v>
                </c:pt>
                <c:pt idx="49767">
                  <c:v>49.766999999999996</c:v>
                </c:pt>
                <c:pt idx="49768">
                  <c:v>49.768000000000029</c:v>
                </c:pt>
                <c:pt idx="49769">
                  <c:v>49.769000000000005</c:v>
                </c:pt>
                <c:pt idx="49770">
                  <c:v>49.770000000000039</c:v>
                </c:pt>
                <c:pt idx="49771">
                  <c:v>49.771000000000015</c:v>
                </c:pt>
                <c:pt idx="49772">
                  <c:v>49.771999999999991</c:v>
                </c:pt>
                <c:pt idx="49773">
                  <c:v>49.773000000000025</c:v>
                </c:pt>
                <c:pt idx="49774">
                  <c:v>49.774000000000001</c:v>
                </c:pt>
                <c:pt idx="49775">
                  <c:v>49.775000000000034</c:v>
                </c:pt>
                <c:pt idx="49776">
                  <c:v>49.77600000000001</c:v>
                </c:pt>
                <c:pt idx="49777">
                  <c:v>49.777000000000044</c:v>
                </c:pt>
                <c:pt idx="49778">
                  <c:v>49.77800000000002</c:v>
                </c:pt>
                <c:pt idx="49779">
                  <c:v>49.778999999999996</c:v>
                </c:pt>
                <c:pt idx="49780">
                  <c:v>49.78000000000003</c:v>
                </c:pt>
                <c:pt idx="49781">
                  <c:v>49.781000000000006</c:v>
                </c:pt>
                <c:pt idx="49782">
                  <c:v>49.782000000000039</c:v>
                </c:pt>
                <c:pt idx="49783">
                  <c:v>49.783000000000015</c:v>
                </c:pt>
                <c:pt idx="49784">
                  <c:v>49.783999999999992</c:v>
                </c:pt>
                <c:pt idx="49785">
                  <c:v>49.785000000000025</c:v>
                </c:pt>
                <c:pt idx="49786">
                  <c:v>49.786000000000001</c:v>
                </c:pt>
                <c:pt idx="49787">
                  <c:v>49.787000000000035</c:v>
                </c:pt>
                <c:pt idx="49788">
                  <c:v>49.788000000000011</c:v>
                </c:pt>
                <c:pt idx="49789">
                  <c:v>49.789000000000044</c:v>
                </c:pt>
                <c:pt idx="49790">
                  <c:v>49.79000000000002</c:v>
                </c:pt>
                <c:pt idx="49791">
                  <c:v>49.790999999999997</c:v>
                </c:pt>
                <c:pt idx="49792">
                  <c:v>49.79200000000003</c:v>
                </c:pt>
                <c:pt idx="49793">
                  <c:v>49.793000000000006</c:v>
                </c:pt>
                <c:pt idx="49794">
                  <c:v>49.79400000000004</c:v>
                </c:pt>
                <c:pt idx="49795">
                  <c:v>49.795000000000016</c:v>
                </c:pt>
                <c:pt idx="49796">
                  <c:v>49.795999999999992</c:v>
                </c:pt>
                <c:pt idx="49797">
                  <c:v>49.797000000000025</c:v>
                </c:pt>
                <c:pt idx="49798">
                  <c:v>49.798000000000002</c:v>
                </c:pt>
                <c:pt idx="49799">
                  <c:v>49.799000000000035</c:v>
                </c:pt>
                <c:pt idx="49800">
                  <c:v>49.800000000000011</c:v>
                </c:pt>
                <c:pt idx="49801">
                  <c:v>49.801000000000045</c:v>
                </c:pt>
                <c:pt idx="49802">
                  <c:v>49.802000000000021</c:v>
                </c:pt>
                <c:pt idx="49803">
                  <c:v>49.802999999999997</c:v>
                </c:pt>
                <c:pt idx="49804">
                  <c:v>49.80400000000003</c:v>
                </c:pt>
                <c:pt idx="49805">
                  <c:v>49.805000000000007</c:v>
                </c:pt>
                <c:pt idx="49806">
                  <c:v>49.80600000000004</c:v>
                </c:pt>
                <c:pt idx="49807">
                  <c:v>49.807000000000016</c:v>
                </c:pt>
                <c:pt idx="49808">
                  <c:v>49.807999999999993</c:v>
                </c:pt>
                <c:pt idx="49809">
                  <c:v>49.809000000000026</c:v>
                </c:pt>
                <c:pt idx="49810">
                  <c:v>49.81</c:v>
                </c:pt>
                <c:pt idx="49811">
                  <c:v>49.811000000000035</c:v>
                </c:pt>
                <c:pt idx="49812">
                  <c:v>49.812000000000012</c:v>
                </c:pt>
                <c:pt idx="49813">
                  <c:v>49.813000000000045</c:v>
                </c:pt>
                <c:pt idx="49814">
                  <c:v>49.814000000000021</c:v>
                </c:pt>
                <c:pt idx="49815">
                  <c:v>49.814999999999998</c:v>
                </c:pt>
                <c:pt idx="49816">
                  <c:v>49.816000000000031</c:v>
                </c:pt>
                <c:pt idx="49817">
                  <c:v>49.817000000000007</c:v>
                </c:pt>
                <c:pt idx="49818">
                  <c:v>49.81800000000004</c:v>
                </c:pt>
                <c:pt idx="49819">
                  <c:v>49.819000000000017</c:v>
                </c:pt>
                <c:pt idx="49820">
                  <c:v>49.819999999999993</c:v>
                </c:pt>
                <c:pt idx="49821">
                  <c:v>49.821000000000026</c:v>
                </c:pt>
                <c:pt idx="49822">
                  <c:v>49.822000000000003</c:v>
                </c:pt>
                <c:pt idx="49823">
                  <c:v>49.823000000000036</c:v>
                </c:pt>
                <c:pt idx="49824">
                  <c:v>49.824000000000012</c:v>
                </c:pt>
                <c:pt idx="49825">
                  <c:v>49.825000000000045</c:v>
                </c:pt>
                <c:pt idx="49826">
                  <c:v>49.826000000000022</c:v>
                </c:pt>
                <c:pt idx="49827">
                  <c:v>49.826999999999998</c:v>
                </c:pt>
                <c:pt idx="49828">
                  <c:v>49.828000000000031</c:v>
                </c:pt>
                <c:pt idx="49829">
                  <c:v>49.829000000000008</c:v>
                </c:pt>
                <c:pt idx="49830">
                  <c:v>49.830000000000041</c:v>
                </c:pt>
                <c:pt idx="49831">
                  <c:v>49.831000000000017</c:v>
                </c:pt>
                <c:pt idx="49832">
                  <c:v>49.831999999999994</c:v>
                </c:pt>
                <c:pt idx="49833">
                  <c:v>49.833000000000027</c:v>
                </c:pt>
                <c:pt idx="49834">
                  <c:v>49.834000000000003</c:v>
                </c:pt>
                <c:pt idx="49835">
                  <c:v>49.835000000000036</c:v>
                </c:pt>
                <c:pt idx="49836">
                  <c:v>49.836000000000013</c:v>
                </c:pt>
                <c:pt idx="49837">
                  <c:v>49.837000000000046</c:v>
                </c:pt>
                <c:pt idx="49838">
                  <c:v>49.838000000000022</c:v>
                </c:pt>
                <c:pt idx="49839">
                  <c:v>49.838999999999999</c:v>
                </c:pt>
                <c:pt idx="49840">
                  <c:v>49.840000000000032</c:v>
                </c:pt>
                <c:pt idx="49841">
                  <c:v>49.841000000000008</c:v>
                </c:pt>
                <c:pt idx="49842">
                  <c:v>49.842000000000041</c:v>
                </c:pt>
                <c:pt idx="49843">
                  <c:v>49.843000000000018</c:v>
                </c:pt>
                <c:pt idx="49844">
                  <c:v>49.843999999999994</c:v>
                </c:pt>
                <c:pt idx="49845">
                  <c:v>49.845000000000027</c:v>
                </c:pt>
                <c:pt idx="49846">
                  <c:v>49.846000000000004</c:v>
                </c:pt>
                <c:pt idx="49847">
                  <c:v>49.847000000000037</c:v>
                </c:pt>
                <c:pt idx="49848">
                  <c:v>49.848000000000013</c:v>
                </c:pt>
                <c:pt idx="49849">
                  <c:v>49.849000000000046</c:v>
                </c:pt>
                <c:pt idx="49850">
                  <c:v>49.850000000000023</c:v>
                </c:pt>
                <c:pt idx="49851">
                  <c:v>49.850999999999999</c:v>
                </c:pt>
                <c:pt idx="49852">
                  <c:v>49.852000000000032</c:v>
                </c:pt>
                <c:pt idx="49853">
                  <c:v>49.853000000000009</c:v>
                </c:pt>
                <c:pt idx="49854">
                  <c:v>49.854000000000042</c:v>
                </c:pt>
                <c:pt idx="49855">
                  <c:v>49.855000000000018</c:v>
                </c:pt>
                <c:pt idx="49856">
                  <c:v>49.855999999999995</c:v>
                </c:pt>
                <c:pt idx="49857">
                  <c:v>49.857000000000028</c:v>
                </c:pt>
                <c:pt idx="49858">
                  <c:v>49.858000000000004</c:v>
                </c:pt>
                <c:pt idx="49859">
                  <c:v>49.859000000000037</c:v>
                </c:pt>
                <c:pt idx="49860">
                  <c:v>49.860000000000014</c:v>
                </c:pt>
                <c:pt idx="49861">
                  <c:v>49.86099999999999</c:v>
                </c:pt>
                <c:pt idx="49862">
                  <c:v>49.862000000000023</c:v>
                </c:pt>
                <c:pt idx="49863">
                  <c:v>49.863</c:v>
                </c:pt>
                <c:pt idx="49864">
                  <c:v>49.864000000000033</c:v>
                </c:pt>
                <c:pt idx="49865">
                  <c:v>49.865000000000009</c:v>
                </c:pt>
                <c:pt idx="49866">
                  <c:v>49.866000000000042</c:v>
                </c:pt>
                <c:pt idx="49867">
                  <c:v>49.867000000000019</c:v>
                </c:pt>
                <c:pt idx="49868">
                  <c:v>49.867999999999995</c:v>
                </c:pt>
                <c:pt idx="49869">
                  <c:v>49.869000000000028</c:v>
                </c:pt>
                <c:pt idx="49870">
                  <c:v>49.870000000000005</c:v>
                </c:pt>
                <c:pt idx="49871">
                  <c:v>49.871000000000038</c:v>
                </c:pt>
                <c:pt idx="49872">
                  <c:v>49.872000000000014</c:v>
                </c:pt>
                <c:pt idx="49873">
                  <c:v>49.87299999999999</c:v>
                </c:pt>
                <c:pt idx="49874">
                  <c:v>49.874000000000024</c:v>
                </c:pt>
                <c:pt idx="49875">
                  <c:v>49.875</c:v>
                </c:pt>
                <c:pt idx="49876">
                  <c:v>49.876000000000033</c:v>
                </c:pt>
                <c:pt idx="49877">
                  <c:v>49.87700000000001</c:v>
                </c:pt>
                <c:pt idx="49878">
                  <c:v>49.878000000000043</c:v>
                </c:pt>
                <c:pt idx="49879">
                  <c:v>49.879000000000019</c:v>
                </c:pt>
                <c:pt idx="49880">
                  <c:v>49.879999999999995</c:v>
                </c:pt>
                <c:pt idx="49881">
                  <c:v>49.881000000000029</c:v>
                </c:pt>
                <c:pt idx="49882">
                  <c:v>49.882000000000005</c:v>
                </c:pt>
                <c:pt idx="49883">
                  <c:v>49.883000000000038</c:v>
                </c:pt>
                <c:pt idx="49884">
                  <c:v>49.884000000000015</c:v>
                </c:pt>
                <c:pt idx="49885">
                  <c:v>49.884999999999991</c:v>
                </c:pt>
                <c:pt idx="49886">
                  <c:v>49.886000000000024</c:v>
                </c:pt>
                <c:pt idx="49887">
                  <c:v>49.887</c:v>
                </c:pt>
                <c:pt idx="49888">
                  <c:v>49.888000000000034</c:v>
                </c:pt>
                <c:pt idx="49889">
                  <c:v>49.88900000000001</c:v>
                </c:pt>
                <c:pt idx="49890">
                  <c:v>49.890000000000043</c:v>
                </c:pt>
                <c:pt idx="49891">
                  <c:v>49.89100000000002</c:v>
                </c:pt>
                <c:pt idx="49892">
                  <c:v>49.891999999999996</c:v>
                </c:pt>
                <c:pt idx="49893">
                  <c:v>49.893000000000029</c:v>
                </c:pt>
                <c:pt idx="49894">
                  <c:v>49.894000000000005</c:v>
                </c:pt>
                <c:pt idx="49895">
                  <c:v>49.895000000000039</c:v>
                </c:pt>
                <c:pt idx="49896">
                  <c:v>49.896000000000015</c:v>
                </c:pt>
                <c:pt idx="49897">
                  <c:v>49.896999999999991</c:v>
                </c:pt>
                <c:pt idx="49898">
                  <c:v>49.898000000000025</c:v>
                </c:pt>
                <c:pt idx="49899">
                  <c:v>49.899000000000001</c:v>
                </c:pt>
                <c:pt idx="49900">
                  <c:v>49.900000000000034</c:v>
                </c:pt>
                <c:pt idx="49901">
                  <c:v>49.90100000000001</c:v>
                </c:pt>
                <c:pt idx="49902">
                  <c:v>49.902000000000044</c:v>
                </c:pt>
                <c:pt idx="49903">
                  <c:v>49.90300000000002</c:v>
                </c:pt>
                <c:pt idx="49904">
                  <c:v>49.903999999999996</c:v>
                </c:pt>
                <c:pt idx="49905">
                  <c:v>49.90500000000003</c:v>
                </c:pt>
                <c:pt idx="49906">
                  <c:v>49.906000000000006</c:v>
                </c:pt>
                <c:pt idx="49907">
                  <c:v>49.907000000000039</c:v>
                </c:pt>
                <c:pt idx="49908">
                  <c:v>49.908000000000015</c:v>
                </c:pt>
                <c:pt idx="49909">
                  <c:v>49.908999999999992</c:v>
                </c:pt>
                <c:pt idx="49910">
                  <c:v>49.910000000000025</c:v>
                </c:pt>
                <c:pt idx="49911">
                  <c:v>49.911000000000001</c:v>
                </c:pt>
                <c:pt idx="49912">
                  <c:v>49.912000000000035</c:v>
                </c:pt>
                <c:pt idx="49913">
                  <c:v>49.913000000000011</c:v>
                </c:pt>
                <c:pt idx="49914">
                  <c:v>49.914000000000044</c:v>
                </c:pt>
                <c:pt idx="49915">
                  <c:v>49.91500000000002</c:v>
                </c:pt>
                <c:pt idx="49916">
                  <c:v>49.915999999999997</c:v>
                </c:pt>
                <c:pt idx="49917">
                  <c:v>49.91700000000003</c:v>
                </c:pt>
                <c:pt idx="49918">
                  <c:v>49.918000000000006</c:v>
                </c:pt>
                <c:pt idx="49919">
                  <c:v>49.91900000000004</c:v>
                </c:pt>
                <c:pt idx="49920">
                  <c:v>49.920000000000016</c:v>
                </c:pt>
                <c:pt idx="49921">
                  <c:v>49.920999999999992</c:v>
                </c:pt>
                <c:pt idx="49922">
                  <c:v>49.922000000000025</c:v>
                </c:pt>
                <c:pt idx="49923">
                  <c:v>49.923000000000002</c:v>
                </c:pt>
                <c:pt idx="49924">
                  <c:v>49.924000000000035</c:v>
                </c:pt>
                <c:pt idx="49925">
                  <c:v>49.925000000000011</c:v>
                </c:pt>
                <c:pt idx="49926">
                  <c:v>49.926000000000045</c:v>
                </c:pt>
                <c:pt idx="49927">
                  <c:v>49.927000000000021</c:v>
                </c:pt>
                <c:pt idx="49928">
                  <c:v>49.927999999999997</c:v>
                </c:pt>
                <c:pt idx="49929">
                  <c:v>49.92900000000003</c:v>
                </c:pt>
                <c:pt idx="49930">
                  <c:v>49.930000000000007</c:v>
                </c:pt>
                <c:pt idx="49931">
                  <c:v>49.93100000000004</c:v>
                </c:pt>
                <c:pt idx="49932">
                  <c:v>49.932000000000016</c:v>
                </c:pt>
                <c:pt idx="49933">
                  <c:v>49.932999999999993</c:v>
                </c:pt>
                <c:pt idx="49934">
                  <c:v>49.934000000000026</c:v>
                </c:pt>
                <c:pt idx="49935">
                  <c:v>49.935000000000002</c:v>
                </c:pt>
                <c:pt idx="49936">
                  <c:v>49.936000000000035</c:v>
                </c:pt>
                <c:pt idx="49937">
                  <c:v>49.937000000000012</c:v>
                </c:pt>
                <c:pt idx="49938">
                  <c:v>49.938000000000045</c:v>
                </c:pt>
                <c:pt idx="49939">
                  <c:v>49.939000000000021</c:v>
                </c:pt>
                <c:pt idx="49940">
                  <c:v>49.94</c:v>
                </c:pt>
                <c:pt idx="49941">
                  <c:v>49.941000000000031</c:v>
                </c:pt>
                <c:pt idx="49942">
                  <c:v>49.942000000000007</c:v>
                </c:pt>
                <c:pt idx="49943">
                  <c:v>49.94300000000004</c:v>
                </c:pt>
                <c:pt idx="49944">
                  <c:v>49.944000000000017</c:v>
                </c:pt>
                <c:pt idx="49945">
                  <c:v>49.944999999999993</c:v>
                </c:pt>
                <c:pt idx="49946">
                  <c:v>49.946000000000026</c:v>
                </c:pt>
                <c:pt idx="49947">
                  <c:v>49.947000000000003</c:v>
                </c:pt>
                <c:pt idx="49948">
                  <c:v>49.948000000000036</c:v>
                </c:pt>
                <c:pt idx="49949">
                  <c:v>49.949000000000012</c:v>
                </c:pt>
                <c:pt idx="49950">
                  <c:v>49.950000000000045</c:v>
                </c:pt>
                <c:pt idx="49951">
                  <c:v>49.951000000000022</c:v>
                </c:pt>
                <c:pt idx="49952">
                  <c:v>49.951999999999998</c:v>
                </c:pt>
                <c:pt idx="49953">
                  <c:v>49.953000000000031</c:v>
                </c:pt>
                <c:pt idx="49954">
                  <c:v>49.954000000000008</c:v>
                </c:pt>
                <c:pt idx="49955">
                  <c:v>49.955000000000041</c:v>
                </c:pt>
                <c:pt idx="49956">
                  <c:v>49.956000000000017</c:v>
                </c:pt>
                <c:pt idx="49957">
                  <c:v>49.956999999999994</c:v>
                </c:pt>
                <c:pt idx="49958">
                  <c:v>49.958000000000027</c:v>
                </c:pt>
                <c:pt idx="49959">
                  <c:v>49.959000000000003</c:v>
                </c:pt>
                <c:pt idx="49960">
                  <c:v>49.960000000000036</c:v>
                </c:pt>
                <c:pt idx="49961">
                  <c:v>49.961000000000013</c:v>
                </c:pt>
                <c:pt idx="49962">
                  <c:v>49.962000000000046</c:v>
                </c:pt>
                <c:pt idx="49963">
                  <c:v>49.963000000000022</c:v>
                </c:pt>
                <c:pt idx="49964">
                  <c:v>49.963999999999999</c:v>
                </c:pt>
                <c:pt idx="49965">
                  <c:v>49.965000000000032</c:v>
                </c:pt>
                <c:pt idx="49966">
                  <c:v>49.966000000000008</c:v>
                </c:pt>
                <c:pt idx="49967">
                  <c:v>49.967000000000041</c:v>
                </c:pt>
                <c:pt idx="49968">
                  <c:v>49.968000000000018</c:v>
                </c:pt>
                <c:pt idx="49969">
                  <c:v>49.968999999999994</c:v>
                </c:pt>
                <c:pt idx="49970">
                  <c:v>49.970000000000027</c:v>
                </c:pt>
                <c:pt idx="49971">
                  <c:v>49.971000000000004</c:v>
                </c:pt>
                <c:pt idx="49972">
                  <c:v>49.972000000000037</c:v>
                </c:pt>
                <c:pt idx="49973">
                  <c:v>49.973000000000013</c:v>
                </c:pt>
                <c:pt idx="49974">
                  <c:v>49.974000000000046</c:v>
                </c:pt>
                <c:pt idx="49975">
                  <c:v>49.975000000000023</c:v>
                </c:pt>
                <c:pt idx="49976">
                  <c:v>49.975999999999999</c:v>
                </c:pt>
                <c:pt idx="49977">
                  <c:v>49.977000000000032</c:v>
                </c:pt>
                <c:pt idx="49978">
                  <c:v>49.978000000000009</c:v>
                </c:pt>
                <c:pt idx="49979">
                  <c:v>49.979000000000042</c:v>
                </c:pt>
                <c:pt idx="49980">
                  <c:v>49.980000000000018</c:v>
                </c:pt>
                <c:pt idx="49981">
                  <c:v>49.980999999999995</c:v>
                </c:pt>
                <c:pt idx="49982">
                  <c:v>49.982000000000028</c:v>
                </c:pt>
                <c:pt idx="49983">
                  <c:v>49.983000000000004</c:v>
                </c:pt>
                <c:pt idx="49984">
                  <c:v>49.984000000000037</c:v>
                </c:pt>
                <c:pt idx="49985">
                  <c:v>49.985000000000014</c:v>
                </c:pt>
                <c:pt idx="49986">
                  <c:v>49.98599999999999</c:v>
                </c:pt>
                <c:pt idx="49987">
                  <c:v>49.987000000000023</c:v>
                </c:pt>
                <c:pt idx="49988">
                  <c:v>49.988</c:v>
                </c:pt>
                <c:pt idx="49989">
                  <c:v>49.989000000000033</c:v>
                </c:pt>
                <c:pt idx="49990">
                  <c:v>49.990000000000009</c:v>
                </c:pt>
                <c:pt idx="49991">
                  <c:v>49.991000000000042</c:v>
                </c:pt>
                <c:pt idx="49992">
                  <c:v>49.992000000000019</c:v>
                </c:pt>
                <c:pt idx="49993">
                  <c:v>49.992999999999995</c:v>
                </c:pt>
                <c:pt idx="49994">
                  <c:v>49.994000000000028</c:v>
                </c:pt>
                <c:pt idx="49995">
                  <c:v>49.995000000000005</c:v>
                </c:pt>
                <c:pt idx="49996">
                  <c:v>49.996000000000038</c:v>
                </c:pt>
                <c:pt idx="49997">
                  <c:v>49.997000000000014</c:v>
                </c:pt>
                <c:pt idx="49998">
                  <c:v>49.99799999999999</c:v>
                </c:pt>
                <c:pt idx="49999">
                  <c:v>49.999000000000024</c:v>
                </c:pt>
                <c:pt idx="50000">
                  <c:v>50</c:v>
                </c:pt>
                <c:pt idx="50001">
                  <c:v>50.001000000000033</c:v>
                </c:pt>
                <c:pt idx="50002">
                  <c:v>50.00200000000001</c:v>
                </c:pt>
                <c:pt idx="50003">
                  <c:v>50.003000000000043</c:v>
                </c:pt>
                <c:pt idx="50004">
                  <c:v>50.004000000000019</c:v>
                </c:pt>
                <c:pt idx="50005">
                  <c:v>50.004999999999995</c:v>
                </c:pt>
                <c:pt idx="50006">
                  <c:v>50.006000000000029</c:v>
                </c:pt>
                <c:pt idx="50007">
                  <c:v>50.007000000000005</c:v>
                </c:pt>
                <c:pt idx="50008">
                  <c:v>50.008000000000038</c:v>
                </c:pt>
                <c:pt idx="50009">
                  <c:v>50.009000000000015</c:v>
                </c:pt>
                <c:pt idx="50010">
                  <c:v>50.009999999999991</c:v>
                </c:pt>
                <c:pt idx="50011">
                  <c:v>50.011000000000024</c:v>
                </c:pt>
                <c:pt idx="50012">
                  <c:v>50.012</c:v>
                </c:pt>
                <c:pt idx="50013">
                  <c:v>50.013000000000034</c:v>
                </c:pt>
                <c:pt idx="50014">
                  <c:v>50.01400000000001</c:v>
                </c:pt>
                <c:pt idx="50015">
                  <c:v>50.015000000000043</c:v>
                </c:pt>
                <c:pt idx="50016">
                  <c:v>50.01600000000002</c:v>
                </c:pt>
                <c:pt idx="50017">
                  <c:v>50.016999999999996</c:v>
                </c:pt>
                <c:pt idx="50018">
                  <c:v>50.018000000000029</c:v>
                </c:pt>
                <c:pt idx="50019">
                  <c:v>50.019000000000005</c:v>
                </c:pt>
                <c:pt idx="50020">
                  <c:v>50.020000000000039</c:v>
                </c:pt>
                <c:pt idx="50021">
                  <c:v>50.021000000000015</c:v>
                </c:pt>
                <c:pt idx="50022">
                  <c:v>50.021999999999991</c:v>
                </c:pt>
                <c:pt idx="50023">
                  <c:v>50.023000000000025</c:v>
                </c:pt>
                <c:pt idx="50024">
                  <c:v>50.024000000000001</c:v>
                </c:pt>
                <c:pt idx="50025">
                  <c:v>50.025000000000034</c:v>
                </c:pt>
                <c:pt idx="50026">
                  <c:v>50.02600000000001</c:v>
                </c:pt>
                <c:pt idx="50027">
                  <c:v>50.027000000000044</c:v>
                </c:pt>
                <c:pt idx="50028">
                  <c:v>50.02800000000002</c:v>
                </c:pt>
                <c:pt idx="50029">
                  <c:v>50.028999999999996</c:v>
                </c:pt>
                <c:pt idx="50030">
                  <c:v>50.03000000000003</c:v>
                </c:pt>
                <c:pt idx="50031">
                  <c:v>50.031000000000006</c:v>
                </c:pt>
                <c:pt idx="50032">
                  <c:v>50.032000000000039</c:v>
                </c:pt>
                <c:pt idx="50033">
                  <c:v>50.033000000000015</c:v>
                </c:pt>
                <c:pt idx="50034">
                  <c:v>50.033999999999992</c:v>
                </c:pt>
                <c:pt idx="50035">
                  <c:v>50.035000000000025</c:v>
                </c:pt>
                <c:pt idx="50036">
                  <c:v>50.036000000000001</c:v>
                </c:pt>
                <c:pt idx="50037">
                  <c:v>50.037000000000035</c:v>
                </c:pt>
                <c:pt idx="50038">
                  <c:v>50.038000000000011</c:v>
                </c:pt>
                <c:pt idx="50039">
                  <c:v>50.039000000000044</c:v>
                </c:pt>
                <c:pt idx="50040">
                  <c:v>50.04000000000002</c:v>
                </c:pt>
                <c:pt idx="50041">
                  <c:v>50.040999999999997</c:v>
                </c:pt>
                <c:pt idx="50042">
                  <c:v>50.04200000000003</c:v>
                </c:pt>
                <c:pt idx="50043">
                  <c:v>50.043000000000006</c:v>
                </c:pt>
                <c:pt idx="50044">
                  <c:v>50.04400000000004</c:v>
                </c:pt>
                <c:pt idx="50045">
                  <c:v>50.045000000000016</c:v>
                </c:pt>
                <c:pt idx="50046">
                  <c:v>50.045999999999992</c:v>
                </c:pt>
                <c:pt idx="50047">
                  <c:v>50.047000000000025</c:v>
                </c:pt>
                <c:pt idx="50048">
                  <c:v>50.048000000000002</c:v>
                </c:pt>
                <c:pt idx="50049">
                  <c:v>50.049000000000035</c:v>
                </c:pt>
                <c:pt idx="50050">
                  <c:v>50.050000000000011</c:v>
                </c:pt>
                <c:pt idx="50051">
                  <c:v>50.051000000000045</c:v>
                </c:pt>
                <c:pt idx="50052">
                  <c:v>50.052000000000021</c:v>
                </c:pt>
                <c:pt idx="50053">
                  <c:v>50.052999999999997</c:v>
                </c:pt>
                <c:pt idx="50054">
                  <c:v>50.05400000000003</c:v>
                </c:pt>
                <c:pt idx="50055">
                  <c:v>50.055000000000007</c:v>
                </c:pt>
                <c:pt idx="50056">
                  <c:v>50.05600000000004</c:v>
                </c:pt>
                <c:pt idx="50057">
                  <c:v>50.057000000000016</c:v>
                </c:pt>
                <c:pt idx="50058">
                  <c:v>50.057999999999993</c:v>
                </c:pt>
                <c:pt idx="50059">
                  <c:v>50.059000000000026</c:v>
                </c:pt>
                <c:pt idx="50060">
                  <c:v>50.06</c:v>
                </c:pt>
                <c:pt idx="50061">
                  <c:v>50.061000000000035</c:v>
                </c:pt>
                <c:pt idx="50062">
                  <c:v>50.062000000000012</c:v>
                </c:pt>
                <c:pt idx="50063">
                  <c:v>50.063000000000045</c:v>
                </c:pt>
                <c:pt idx="50064">
                  <c:v>50.064000000000021</c:v>
                </c:pt>
                <c:pt idx="50065">
                  <c:v>50.064999999999998</c:v>
                </c:pt>
                <c:pt idx="50066">
                  <c:v>50.066000000000031</c:v>
                </c:pt>
                <c:pt idx="50067">
                  <c:v>50.067000000000007</c:v>
                </c:pt>
                <c:pt idx="50068">
                  <c:v>50.06800000000004</c:v>
                </c:pt>
                <c:pt idx="50069">
                  <c:v>50.069000000000017</c:v>
                </c:pt>
                <c:pt idx="50070">
                  <c:v>50.069999999999993</c:v>
                </c:pt>
                <c:pt idx="50071">
                  <c:v>50.071000000000026</c:v>
                </c:pt>
                <c:pt idx="50072">
                  <c:v>50.072000000000003</c:v>
                </c:pt>
                <c:pt idx="50073">
                  <c:v>50.073000000000036</c:v>
                </c:pt>
                <c:pt idx="50074">
                  <c:v>50.074000000000012</c:v>
                </c:pt>
                <c:pt idx="50075">
                  <c:v>50.075000000000045</c:v>
                </c:pt>
                <c:pt idx="50076">
                  <c:v>50.076000000000022</c:v>
                </c:pt>
                <c:pt idx="50077">
                  <c:v>50.076999999999998</c:v>
                </c:pt>
                <c:pt idx="50078">
                  <c:v>50.078000000000031</c:v>
                </c:pt>
                <c:pt idx="50079">
                  <c:v>50.079000000000008</c:v>
                </c:pt>
                <c:pt idx="50080">
                  <c:v>50.080000000000041</c:v>
                </c:pt>
                <c:pt idx="50081">
                  <c:v>50.081000000000017</c:v>
                </c:pt>
                <c:pt idx="50082">
                  <c:v>50.081999999999994</c:v>
                </c:pt>
                <c:pt idx="50083">
                  <c:v>50.083000000000027</c:v>
                </c:pt>
                <c:pt idx="50084">
                  <c:v>50.084000000000003</c:v>
                </c:pt>
                <c:pt idx="50085">
                  <c:v>50.085000000000036</c:v>
                </c:pt>
                <c:pt idx="50086">
                  <c:v>50.086000000000013</c:v>
                </c:pt>
                <c:pt idx="50087">
                  <c:v>50.087000000000046</c:v>
                </c:pt>
                <c:pt idx="50088">
                  <c:v>50.088000000000022</c:v>
                </c:pt>
                <c:pt idx="50089">
                  <c:v>50.088999999999999</c:v>
                </c:pt>
                <c:pt idx="50090">
                  <c:v>50.090000000000032</c:v>
                </c:pt>
                <c:pt idx="50091">
                  <c:v>50.091000000000008</c:v>
                </c:pt>
                <c:pt idx="50092">
                  <c:v>50.092000000000041</c:v>
                </c:pt>
                <c:pt idx="50093">
                  <c:v>50.093000000000018</c:v>
                </c:pt>
                <c:pt idx="50094">
                  <c:v>50.093999999999994</c:v>
                </c:pt>
                <c:pt idx="50095">
                  <c:v>50.095000000000027</c:v>
                </c:pt>
                <c:pt idx="50096">
                  <c:v>50.096000000000004</c:v>
                </c:pt>
                <c:pt idx="50097">
                  <c:v>50.097000000000037</c:v>
                </c:pt>
                <c:pt idx="50098">
                  <c:v>50.098000000000013</c:v>
                </c:pt>
                <c:pt idx="50099">
                  <c:v>50.099000000000046</c:v>
                </c:pt>
                <c:pt idx="50100">
                  <c:v>50.100000000000023</c:v>
                </c:pt>
                <c:pt idx="50101">
                  <c:v>50.100999999999999</c:v>
                </c:pt>
                <c:pt idx="50102">
                  <c:v>50.102000000000032</c:v>
                </c:pt>
                <c:pt idx="50103">
                  <c:v>50.103000000000009</c:v>
                </c:pt>
                <c:pt idx="50104">
                  <c:v>50.104000000000042</c:v>
                </c:pt>
                <c:pt idx="50105">
                  <c:v>50.105000000000018</c:v>
                </c:pt>
                <c:pt idx="50106">
                  <c:v>50.105999999999995</c:v>
                </c:pt>
                <c:pt idx="50107">
                  <c:v>50.107000000000028</c:v>
                </c:pt>
                <c:pt idx="50108">
                  <c:v>50.108000000000004</c:v>
                </c:pt>
                <c:pt idx="50109">
                  <c:v>50.109000000000037</c:v>
                </c:pt>
                <c:pt idx="50110">
                  <c:v>50.110000000000014</c:v>
                </c:pt>
                <c:pt idx="50111">
                  <c:v>50.11099999999999</c:v>
                </c:pt>
                <c:pt idx="50112">
                  <c:v>50.112000000000023</c:v>
                </c:pt>
                <c:pt idx="50113">
                  <c:v>50.113</c:v>
                </c:pt>
                <c:pt idx="50114">
                  <c:v>50.114000000000033</c:v>
                </c:pt>
                <c:pt idx="50115">
                  <c:v>50.115000000000009</c:v>
                </c:pt>
                <c:pt idx="50116">
                  <c:v>50.116000000000042</c:v>
                </c:pt>
                <c:pt idx="50117">
                  <c:v>50.117000000000019</c:v>
                </c:pt>
                <c:pt idx="50118">
                  <c:v>50.117999999999995</c:v>
                </c:pt>
                <c:pt idx="50119">
                  <c:v>50.119000000000028</c:v>
                </c:pt>
                <c:pt idx="50120">
                  <c:v>50.120000000000005</c:v>
                </c:pt>
                <c:pt idx="50121">
                  <c:v>50.121000000000038</c:v>
                </c:pt>
                <c:pt idx="50122">
                  <c:v>50.122000000000014</c:v>
                </c:pt>
                <c:pt idx="50123">
                  <c:v>50.12299999999999</c:v>
                </c:pt>
                <c:pt idx="50124">
                  <c:v>50.124000000000024</c:v>
                </c:pt>
                <c:pt idx="50125">
                  <c:v>50.125</c:v>
                </c:pt>
                <c:pt idx="50126">
                  <c:v>50.126000000000033</c:v>
                </c:pt>
                <c:pt idx="50127">
                  <c:v>50.12700000000001</c:v>
                </c:pt>
                <c:pt idx="50128">
                  <c:v>50.128000000000043</c:v>
                </c:pt>
                <c:pt idx="50129">
                  <c:v>50.129000000000019</c:v>
                </c:pt>
                <c:pt idx="50130">
                  <c:v>50.129999999999995</c:v>
                </c:pt>
                <c:pt idx="50131">
                  <c:v>50.131000000000029</c:v>
                </c:pt>
                <c:pt idx="50132">
                  <c:v>50.132000000000005</c:v>
                </c:pt>
                <c:pt idx="50133">
                  <c:v>50.133000000000038</c:v>
                </c:pt>
                <c:pt idx="50134">
                  <c:v>50.134000000000015</c:v>
                </c:pt>
                <c:pt idx="50135">
                  <c:v>50.134999999999991</c:v>
                </c:pt>
                <c:pt idx="50136">
                  <c:v>50.136000000000024</c:v>
                </c:pt>
                <c:pt idx="50137">
                  <c:v>50.137</c:v>
                </c:pt>
                <c:pt idx="50138">
                  <c:v>50.138000000000034</c:v>
                </c:pt>
                <c:pt idx="50139">
                  <c:v>50.13900000000001</c:v>
                </c:pt>
                <c:pt idx="50140">
                  <c:v>50.140000000000043</c:v>
                </c:pt>
                <c:pt idx="50141">
                  <c:v>50.14100000000002</c:v>
                </c:pt>
                <c:pt idx="50142">
                  <c:v>50.141999999999996</c:v>
                </c:pt>
                <c:pt idx="50143">
                  <c:v>50.143000000000029</c:v>
                </c:pt>
                <c:pt idx="50144">
                  <c:v>50.144000000000005</c:v>
                </c:pt>
                <c:pt idx="50145">
                  <c:v>50.145000000000039</c:v>
                </c:pt>
                <c:pt idx="50146">
                  <c:v>50.146000000000015</c:v>
                </c:pt>
                <c:pt idx="50147">
                  <c:v>50.146999999999991</c:v>
                </c:pt>
                <c:pt idx="50148">
                  <c:v>50.148000000000025</c:v>
                </c:pt>
                <c:pt idx="50149">
                  <c:v>50.149000000000001</c:v>
                </c:pt>
                <c:pt idx="50150">
                  <c:v>50.150000000000034</c:v>
                </c:pt>
                <c:pt idx="50151">
                  <c:v>50.15100000000001</c:v>
                </c:pt>
                <c:pt idx="50152">
                  <c:v>50.152000000000044</c:v>
                </c:pt>
                <c:pt idx="50153">
                  <c:v>50.15300000000002</c:v>
                </c:pt>
                <c:pt idx="50154">
                  <c:v>50.153999999999996</c:v>
                </c:pt>
                <c:pt idx="50155">
                  <c:v>50.15500000000003</c:v>
                </c:pt>
                <c:pt idx="50156">
                  <c:v>50.156000000000006</c:v>
                </c:pt>
                <c:pt idx="50157">
                  <c:v>50.157000000000039</c:v>
                </c:pt>
                <c:pt idx="50158">
                  <c:v>50.158000000000015</c:v>
                </c:pt>
                <c:pt idx="50159">
                  <c:v>50.158999999999992</c:v>
                </c:pt>
                <c:pt idx="50160">
                  <c:v>50.160000000000025</c:v>
                </c:pt>
                <c:pt idx="50161">
                  <c:v>50.161000000000001</c:v>
                </c:pt>
                <c:pt idx="50162">
                  <c:v>50.162000000000035</c:v>
                </c:pt>
                <c:pt idx="50163">
                  <c:v>50.163000000000011</c:v>
                </c:pt>
                <c:pt idx="50164">
                  <c:v>50.164000000000044</c:v>
                </c:pt>
                <c:pt idx="50165">
                  <c:v>50.16500000000002</c:v>
                </c:pt>
                <c:pt idx="50166">
                  <c:v>50.165999999999997</c:v>
                </c:pt>
                <c:pt idx="50167">
                  <c:v>50.16700000000003</c:v>
                </c:pt>
                <c:pt idx="50168">
                  <c:v>50.168000000000006</c:v>
                </c:pt>
                <c:pt idx="50169">
                  <c:v>50.16900000000004</c:v>
                </c:pt>
                <c:pt idx="50170">
                  <c:v>50.170000000000016</c:v>
                </c:pt>
                <c:pt idx="50171">
                  <c:v>50.170999999999992</c:v>
                </c:pt>
                <c:pt idx="50172">
                  <c:v>50.172000000000025</c:v>
                </c:pt>
                <c:pt idx="50173">
                  <c:v>50.173000000000002</c:v>
                </c:pt>
                <c:pt idx="50174">
                  <c:v>50.174000000000035</c:v>
                </c:pt>
                <c:pt idx="50175">
                  <c:v>50.175000000000011</c:v>
                </c:pt>
                <c:pt idx="50176">
                  <c:v>50.176000000000045</c:v>
                </c:pt>
                <c:pt idx="50177">
                  <c:v>50.177000000000021</c:v>
                </c:pt>
                <c:pt idx="50178">
                  <c:v>50.177999999999997</c:v>
                </c:pt>
                <c:pt idx="50179">
                  <c:v>50.17900000000003</c:v>
                </c:pt>
                <c:pt idx="50180">
                  <c:v>50.180000000000007</c:v>
                </c:pt>
                <c:pt idx="50181">
                  <c:v>50.18100000000004</c:v>
                </c:pt>
                <c:pt idx="50182">
                  <c:v>50.182000000000016</c:v>
                </c:pt>
                <c:pt idx="50183">
                  <c:v>50.182999999999993</c:v>
                </c:pt>
                <c:pt idx="50184">
                  <c:v>50.184000000000026</c:v>
                </c:pt>
                <c:pt idx="50185">
                  <c:v>50.185000000000002</c:v>
                </c:pt>
                <c:pt idx="50186">
                  <c:v>50.186000000000035</c:v>
                </c:pt>
                <c:pt idx="50187">
                  <c:v>50.187000000000012</c:v>
                </c:pt>
                <c:pt idx="50188">
                  <c:v>50.188000000000045</c:v>
                </c:pt>
                <c:pt idx="50189">
                  <c:v>50.189000000000021</c:v>
                </c:pt>
                <c:pt idx="50190">
                  <c:v>50.19</c:v>
                </c:pt>
                <c:pt idx="50191">
                  <c:v>50.191000000000031</c:v>
                </c:pt>
                <c:pt idx="50192">
                  <c:v>50.192000000000007</c:v>
                </c:pt>
                <c:pt idx="50193">
                  <c:v>50.19300000000004</c:v>
                </c:pt>
                <c:pt idx="50194">
                  <c:v>50.194000000000017</c:v>
                </c:pt>
                <c:pt idx="50195">
                  <c:v>50.194999999999993</c:v>
                </c:pt>
                <c:pt idx="50196">
                  <c:v>50.196000000000026</c:v>
                </c:pt>
                <c:pt idx="50197">
                  <c:v>50.197000000000003</c:v>
                </c:pt>
                <c:pt idx="50198">
                  <c:v>50.198000000000036</c:v>
                </c:pt>
                <c:pt idx="50199">
                  <c:v>50.199000000000012</c:v>
                </c:pt>
                <c:pt idx="50200">
                  <c:v>50.200000000000045</c:v>
                </c:pt>
                <c:pt idx="50201">
                  <c:v>50.201000000000022</c:v>
                </c:pt>
                <c:pt idx="50202">
                  <c:v>50.201999999999998</c:v>
                </c:pt>
                <c:pt idx="50203">
                  <c:v>50.203000000000031</c:v>
                </c:pt>
                <c:pt idx="50204">
                  <c:v>50.204000000000008</c:v>
                </c:pt>
                <c:pt idx="50205">
                  <c:v>50.205000000000041</c:v>
                </c:pt>
                <c:pt idx="50206">
                  <c:v>50.206000000000017</c:v>
                </c:pt>
                <c:pt idx="50207">
                  <c:v>50.206999999999994</c:v>
                </c:pt>
                <c:pt idx="50208">
                  <c:v>50.208000000000027</c:v>
                </c:pt>
                <c:pt idx="50209">
                  <c:v>50.209000000000003</c:v>
                </c:pt>
                <c:pt idx="50210">
                  <c:v>50.210000000000036</c:v>
                </c:pt>
                <c:pt idx="50211">
                  <c:v>50.211000000000013</c:v>
                </c:pt>
                <c:pt idx="50212">
                  <c:v>50.212000000000046</c:v>
                </c:pt>
                <c:pt idx="50213">
                  <c:v>50.213000000000022</c:v>
                </c:pt>
                <c:pt idx="50214">
                  <c:v>50.213999999999999</c:v>
                </c:pt>
                <c:pt idx="50215">
                  <c:v>50.215000000000032</c:v>
                </c:pt>
                <c:pt idx="50216">
                  <c:v>50.216000000000008</c:v>
                </c:pt>
                <c:pt idx="50217">
                  <c:v>50.217000000000041</c:v>
                </c:pt>
                <c:pt idx="50218">
                  <c:v>50.218000000000018</c:v>
                </c:pt>
                <c:pt idx="50219">
                  <c:v>50.218999999999994</c:v>
                </c:pt>
                <c:pt idx="50220">
                  <c:v>50.220000000000027</c:v>
                </c:pt>
                <c:pt idx="50221">
                  <c:v>50.221000000000004</c:v>
                </c:pt>
                <c:pt idx="50222">
                  <c:v>50.222000000000037</c:v>
                </c:pt>
                <c:pt idx="50223">
                  <c:v>50.223000000000013</c:v>
                </c:pt>
                <c:pt idx="50224">
                  <c:v>50.224000000000046</c:v>
                </c:pt>
                <c:pt idx="50225">
                  <c:v>50.225000000000023</c:v>
                </c:pt>
                <c:pt idx="50226">
                  <c:v>50.225999999999999</c:v>
                </c:pt>
                <c:pt idx="50227">
                  <c:v>50.227000000000032</c:v>
                </c:pt>
                <c:pt idx="50228">
                  <c:v>50.228000000000009</c:v>
                </c:pt>
                <c:pt idx="50229">
                  <c:v>50.229000000000042</c:v>
                </c:pt>
                <c:pt idx="50230">
                  <c:v>50.230000000000018</c:v>
                </c:pt>
                <c:pt idx="50231">
                  <c:v>50.230999999999995</c:v>
                </c:pt>
                <c:pt idx="50232">
                  <c:v>50.232000000000028</c:v>
                </c:pt>
                <c:pt idx="50233">
                  <c:v>50.233000000000004</c:v>
                </c:pt>
                <c:pt idx="50234">
                  <c:v>50.234000000000037</c:v>
                </c:pt>
                <c:pt idx="50235">
                  <c:v>50.235000000000014</c:v>
                </c:pt>
                <c:pt idx="50236">
                  <c:v>50.23599999999999</c:v>
                </c:pt>
                <c:pt idx="50237">
                  <c:v>50.237000000000023</c:v>
                </c:pt>
                <c:pt idx="50238">
                  <c:v>50.238</c:v>
                </c:pt>
                <c:pt idx="50239">
                  <c:v>50.239000000000033</c:v>
                </c:pt>
                <c:pt idx="50240">
                  <c:v>50.240000000000009</c:v>
                </c:pt>
                <c:pt idx="50241">
                  <c:v>50.241000000000042</c:v>
                </c:pt>
                <c:pt idx="50242">
                  <c:v>50.242000000000019</c:v>
                </c:pt>
                <c:pt idx="50243">
                  <c:v>50.242999999999995</c:v>
                </c:pt>
                <c:pt idx="50244">
                  <c:v>50.244000000000028</c:v>
                </c:pt>
                <c:pt idx="50245">
                  <c:v>50.245000000000005</c:v>
                </c:pt>
                <c:pt idx="50246">
                  <c:v>50.246000000000038</c:v>
                </c:pt>
                <c:pt idx="50247">
                  <c:v>50.247000000000014</c:v>
                </c:pt>
                <c:pt idx="50248">
                  <c:v>50.24799999999999</c:v>
                </c:pt>
                <c:pt idx="50249">
                  <c:v>50.249000000000024</c:v>
                </c:pt>
                <c:pt idx="50250">
                  <c:v>50.25</c:v>
                </c:pt>
                <c:pt idx="50251">
                  <c:v>50.251000000000033</c:v>
                </c:pt>
                <c:pt idx="50252">
                  <c:v>50.25200000000001</c:v>
                </c:pt>
                <c:pt idx="50253">
                  <c:v>50.253000000000043</c:v>
                </c:pt>
                <c:pt idx="50254">
                  <c:v>50.254000000000019</c:v>
                </c:pt>
                <c:pt idx="50255">
                  <c:v>50.254999999999995</c:v>
                </c:pt>
                <c:pt idx="50256">
                  <c:v>50.256000000000029</c:v>
                </c:pt>
                <c:pt idx="50257">
                  <c:v>50.257000000000005</c:v>
                </c:pt>
                <c:pt idx="50258">
                  <c:v>50.258000000000038</c:v>
                </c:pt>
                <c:pt idx="50259">
                  <c:v>50.259000000000015</c:v>
                </c:pt>
                <c:pt idx="50260">
                  <c:v>50.259999999999991</c:v>
                </c:pt>
                <c:pt idx="50261">
                  <c:v>50.261000000000024</c:v>
                </c:pt>
                <c:pt idx="50262">
                  <c:v>50.262</c:v>
                </c:pt>
                <c:pt idx="50263">
                  <c:v>50.263000000000034</c:v>
                </c:pt>
                <c:pt idx="50264">
                  <c:v>50.26400000000001</c:v>
                </c:pt>
                <c:pt idx="50265">
                  <c:v>50.265000000000043</c:v>
                </c:pt>
                <c:pt idx="50266">
                  <c:v>50.26600000000002</c:v>
                </c:pt>
                <c:pt idx="50267">
                  <c:v>50.266999999999996</c:v>
                </c:pt>
                <c:pt idx="50268">
                  <c:v>50.268000000000029</c:v>
                </c:pt>
                <c:pt idx="50269">
                  <c:v>50.269000000000005</c:v>
                </c:pt>
                <c:pt idx="50270">
                  <c:v>50.270000000000039</c:v>
                </c:pt>
                <c:pt idx="50271">
                  <c:v>50.271000000000015</c:v>
                </c:pt>
                <c:pt idx="50272">
                  <c:v>50.271999999999991</c:v>
                </c:pt>
                <c:pt idx="50273">
                  <c:v>50.273000000000025</c:v>
                </c:pt>
                <c:pt idx="50274">
                  <c:v>50.274000000000001</c:v>
                </c:pt>
                <c:pt idx="50275">
                  <c:v>50.275000000000034</c:v>
                </c:pt>
                <c:pt idx="50276">
                  <c:v>50.27600000000001</c:v>
                </c:pt>
                <c:pt idx="50277">
                  <c:v>50.277000000000044</c:v>
                </c:pt>
                <c:pt idx="50278">
                  <c:v>50.27800000000002</c:v>
                </c:pt>
                <c:pt idx="50279">
                  <c:v>50.278999999999996</c:v>
                </c:pt>
                <c:pt idx="50280">
                  <c:v>50.28000000000003</c:v>
                </c:pt>
                <c:pt idx="50281">
                  <c:v>50.281000000000006</c:v>
                </c:pt>
                <c:pt idx="50282">
                  <c:v>50.282000000000039</c:v>
                </c:pt>
                <c:pt idx="50283">
                  <c:v>50.283000000000015</c:v>
                </c:pt>
                <c:pt idx="50284">
                  <c:v>50.283999999999992</c:v>
                </c:pt>
                <c:pt idx="50285">
                  <c:v>50.285000000000025</c:v>
                </c:pt>
                <c:pt idx="50286">
                  <c:v>50.286000000000001</c:v>
                </c:pt>
                <c:pt idx="50287">
                  <c:v>50.287000000000035</c:v>
                </c:pt>
                <c:pt idx="50288">
                  <c:v>50.288000000000011</c:v>
                </c:pt>
                <c:pt idx="50289">
                  <c:v>50.289000000000044</c:v>
                </c:pt>
                <c:pt idx="50290">
                  <c:v>50.29000000000002</c:v>
                </c:pt>
                <c:pt idx="50291">
                  <c:v>50.290999999999997</c:v>
                </c:pt>
                <c:pt idx="50292">
                  <c:v>50.29200000000003</c:v>
                </c:pt>
                <c:pt idx="50293">
                  <c:v>50.293000000000006</c:v>
                </c:pt>
                <c:pt idx="50294">
                  <c:v>50.29400000000004</c:v>
                </c:pt>
                <c:pt idx="50295">
                  <c:v>50.295000000000016</c:v>
                </c:pt>
                <c:pt idx="50296">
                  <c:v>50.295999999999992</c:v>
                </c:pt>
                <c:pt idx="50297">
                  <c:v>50.297000000000025</c:v>
                </c:pt>
                <c:pt idx="50298">
                  <c:v>50.298000000000002</c:v>
                </c:pt>
                <c:pt idx="50299">
                  <c:v>50.299000000000035</c:v>
                </c:pt>
                <c:pt idx="50300">
                  <c:v>50.300000000000011</c:v>
                </c:pt>
                <c:pt idx="50301">
                  <c:v>50.301000000000045</c:v>
                </c:pt>
                <c:pt idx="50302">
                  <c:v>50.302000000000021</c:v>
                </c:pt>
                <c:pt idx="50303">
                  <c:v>50.302999999999997</c:v>
                </c:pt>
                <c:pt idx="50304">
                  <c:v>50.30400000000003</c:v>
                </c:pt>
                <c:pt idx="50305">
                  <c:v>50.305000000000007</c:v>
                </c:pt>
                <c:pt idx="50306">
                  <c:v>50.30600000000004</c:v>
                </c:pt>
                <c:pt idx="50307">
                  <c:v>50.307000000000016</c:v>
                </c:pt>
                <c:pt idx="50308">
                  <c:v>50.307999999999993</c:v>
                </c:pt>
                <c:pt idx="50309">
                  <c:v>50.309000000000026</c:v>
                </c:pt>
                <c:pt idx="50310">
                  <c:v>50.31</c:v>
                </c:pt>
                <c:pt idx="50311">
                  <c:v>50.311000000000035</c:v>
                </c:pt>
                <c:pt idx="50312">
                  <c:v>50.312000000000012</c:v>
                </c:pt>
                <c:pt idx="50313">
                  <c:v>50.313000000000045</c:v>
                </c:pt>
                <c:pt idx="50314">
                  <c:v>50.314000000000021</c:v>
                </c:pt>
                <c:pt idx="50315">
                  <c:v>50.314999999999998</c:v>
                </c:pt>
                <c:pt idx="50316">
                  <c:v>50.316000000000031</c:v>
                </c:pt>
                <c:pt idx="50317">
                  <c:v>50.317000000000007</c:v>
                </c:pt>
                <c:pt idx="50318">
                  <c:v>50.31800000000004</c:v>
                </c:pt>
                <c:pt idx="50319">
                  <c:v>50.319000000000017</c:v>
                </c:pt>
                <c:pt idx="50320">
                  <c:v>50.319999999999993</c:v>
                </c:pt>
                <c:pt idx="50321">
                  <c:v>50.321000000000026</c:v>
                </c:pt>
                <c:pt idx="50322">
                  <c:v>50.322000000000003</c:v>
                </c:pt>
                <c:pt idx="50323">
                  <c:v>50.323000000000036</c:v>
                </c:pt>
                <c:pt idx="50324">
                  <c:v>50.324000000000012</c:v>
                </c:pt>
                <c:pt idx="50325">
                  <c:v>50.325000000000045</c:v>
                </c:pt>
                <c:pt idx="50326">
                  <c:v>50.326000000000022</c:v>
                </c:pt>
                <c:pt idx="50327">
                  <c:v>50.326999999999998</c:v>
                </c:pt>
                <c:pt idx="50328">
                  <c:v>50.328000000000031</c:v>
                </c:pt>
                <c:pt idx="50329">
                  <c:v>50.329000000000008</c:v>
                </c:pt>
                <c:pt idx="50330">
                  <c:v>50.330000000000041</c:v>
                </c:pt>
                <c:pt idx="50331">
                  <c:v>50.331000000000017</c:v>
                </c:pt>
                <c:pt idx="50332">
                  <c:v>50.331999999999994</c:v>
                </c:pt>
                <c:pt idx="50333">
                  <c:v>50.333000000000027</c:v>
                </c:pt>
                <c:pt idx="50334">
                  <c:v>50.334000000000003</c:v>
                </c:pt>
                <c:pt idx="50335">
                  <c:v>50.335000000000036</c:v>
                </c:pt>
                <c:pt idx="50336">
                  <c:v>50.336000000000013</c:v>
                </c:pt>
                <c:pt idx="50337">
                  <c:v>50.337000000000046</c:v>
                </c:pt>
                <c:pt idx="50338">
                  <c:v>50.338000000000022</c:v>
                </c:pt>
                <c:pt idx="50339">
                  <c:v>50.338999999999999</c:v>
                </c:pt>
                <c:pt idx="50340">
                  <c:v>50.340000000000032</c:v>
                </c:pt>
                <c:pt idx="50341">
                  <c:v>50.341000000000008</c:v>
                </c:pt>
                <c:pt idx="50342">
                  <c:v>50.342000000000041</c:v>
                </c:pt>
                <c:pt idx="50343">
                  <c:v>50.343000000000018</c:v>
                </c:pt>
                <c:pt idx="50344">
                  <c:v>50.343999999999994</c:v>
                </c:pt>
                <c:pt idx="50345">
                  <c:v>50.345000000000027</c:v>
                </c:pt>
                <c:pt idx="50346">
                  <c:v>50.346000000000004</c:v>
                </c:pt>
                <c:pt idx="50347">
                  <c:v>50.347000000000037</c:v>
                </c:pt>
                <c:pt idx="50348">
                  <c:v>50.348000000000013</c:v>
                </c:pt>
                <c:pt idx="50349">
                  <c:v>50.349000000000046</c:v>
                </c:pt>
                <c:pt idx="50350">
                  <c:v>50.350000000000023</c:v>
                </c:pt>
                <c:pt idx="50351">
                  <c:v>50.350999999999999</c:v>
                </c:pt>
                <c:pt idx="50352">
                  <c:v>50.352000000000032</c:v>
                </c:pt>
                <c:pt idx="50353">
                  <c:v>50.353000000000009</c:v>
                </c:pt>
                <c:pt idx="50354">
                  <c:v>50.354000000000042</c:v>
                </c:pt>
                <c:pt idx="50355">
                  <c:v>50.355000000000018</c:v>
                </c:pt>
                <c:pt idx="50356">
                  <c:v>50.355999999999995</c:v>
                </c:pt>
                <c:pt idx="50357">
                  <c:v>50.357000000000028</c:v>
                </c:pt>
                <c:pt idx="50358">
                  <c:v>50.358000000000004</c:v>
                </c:pt>
                <c:pt idx="50359">
                  <c:v>50.359000000000037</c:v>
                </c:pt>
                <c:pt idx="50360">
                  <c:v>50.360000000000014</c:v>
                </c:pt>
                <c:pt idx="50361">
                  <c:v>50.36099999999999</c:v>
                </c:pt>
                <c:pt idx="50362">
                  <c:v>50.362000000000023</c:v>
                </c:pt>
                <c:pt idx="50363">
                  <c:v>50.363</c:v>
                </c:pt>
                <c:pt idx="50364">
                  <c:v>50.364000000000033</c:v>
                </c:pt>
                <c:pt idx="50365">
                  <c:v>50.365000000000009</c:v>
                </c:pt>
                <c:pt idx="50366">
                  <c:v>50.366000000000042</c:v>
                </c:pt>
                <c:pt idx="50367">
                  <c:v>50.367000000000019</c:v>
                </c:pt>
                <c:pt idx="50368">
                  <c:v>50.367999999999995</c:v>
                </c:pt>
                <c:pt idx="50369">
                  <c:v>50.369000000000028</c:v>
                </c:pt>
                <c:pt idx="50370">
                  <c:v>50.370000000000005</c:v>
                </c:pt>
                <c:pt idx="50371">
                  <c:v>50.371000000000038</c:v>
                </c:pt>
                <c:pt idx="50372">
                  <c:v>50.372000000000014</c:v>
                </c:pt>
                <c:pt idx="50373">
                  <c:v>50.37299999999999</c:v>
                </c:pt>
                <c:pt idx="50374">
                  <c:v>50.374000000000024</c:v>
                </c:pt>
                <c:pt idx="50375">
                  <c:v>50.375</c:v>
                </c:pt>
                <c:pt idx="50376">
                  <c:v>50.376000000000033</c:v>
                </c:pt>
                <c:pt idx="50377">
                  <c:v>50.37700000000001</c:v>
                </c:pt>
                <c:pt idx="50378">
                  <c:v>50.378000000000043</c:v>
                </c:pt>
                <c:pt idx="50379">
                  <c:v>50.379000000000019</c:v>
                </c:pt>
                <c:pt idx="50380">
                  <c:v>50.379999999999995</c:v>
                </c:pt>
                <c:pt idx="50381">
                  <c:v>50.381000000000029</c:v>
                </c:pt>
                <c:pt idx="50382">
                  <c:v>50.382000000000005</c:v>
                </c:pt>
                <c:pt idx="50383">
                  <c:v>50.383000000000038</c:v>
                </c:pt>
                <c:pt idx="50384">
                  <c:v>50.384000000000015</c:v>
                </c:pt>
                <c:pt idx="50385">
                  <c:v>50.384999999999991</c:v>
                </c:pt>
                <c:pt idx="50386">
                  <c:v>50.386000000000024</c:v>
                </c:pt>
                <c:pt idx="50387">
                  <c:v>50.387</c:v>
                </c:pt>
                <c:pt idx="50388">
                  <c:v>50.388000000000034</c:v>
                </c:pt>
                <c:pt idx="50389">
                  <c:v>50.38900000000001</c:v>
                </c:pt>
                <c:pt idx="50390">
                  <c:v>50.390000000000043</c:v>
                </c:pt>
                <c:pt idx="50391">
                  <c:v>50.39100000000002</c:v>
                </c:pt>
                <c:pt idx="50392">
                  <c:v>50.391999999999996</c:v>
                </c:pt>
                <c:pt idx="50393">
                  <c:v>50.393000000000029</c:v>
                </c:pt>
                <c:pt idx="50394">
                  <c:v>50.394000000000005</c:v>
                </c:pt>
                <c:pt idx="50395">
                  <c:v>50.395000000000039</c:v>
                </c:pt>
                <c:pt idx="50396">
                  <c:v>50.396000000000015</c:v>
                </c:pt>
                <c:pt idx="50397">
                  <c:v>50.396999999999991</c:v>
                </c:pt>
                <c:pt idx="50398">
                  <c:v>50.398000000000025</c:v>
                </c:pt>
                <c:pt idx="50399">
                  <c:v>50.399000000000001</c:v>
                </c:pt>
                <c:pt idx="50400">
                  <c:v>50.400000000000034</c:v>
                </c:pt>
                <c:pt idx="50401">
                  <c:v>50.40100000000001</c:v>
                </c:pt>
                <c:pt idx="50402">
                  <c:v>50.402000000000044</c:v>
                </c:pt>
                <c:pt idx="50403">
                  <c:v>50.40300000000002</c:v>
                </c:pt>
                <c:pt idx="50404">
                  <c:v>50.403999999999996</c:v>
                </c:pt>
                <c:pt idx="50405">
                  <c:v>50.40500000000003</c:v>
                </c:pt>
                <c:pt idx="50406">
                  <c:v>50.406000000000006</c:v>
                </c:pt>
                <c:pt idx="50407">
                  <c:v>50.407000000000039</c:v>
                </c:pt>
                <c:pt idx="50408">
                  <c:v>50.408000000000015</c:v>
                </c:pt>
                <c:pt idx="50409">
                  <c:v>50.408999999999992</c:v>
                </c:pt>
                <c:pt idx="50410">
                  <c:v>50.410000000000025</c:v>
                </c:pt>
                <c:pt idx="50411">
                  <c:v>50.411000000000001</c:v>
                </c:pt>
                <c:pt idx="50412">
                  <c:v>50.412000000000035</c:v>
                </c:pt>
                <c:pt idx="50413">
                  <c:v>50.413000000000011</c:v>
                </c:pt>
                <c:pt idx="50414">
                  <c:v>50.414000000000044</c:v>
                </c:pt>
                <c:pt idx="50415">
                  <c:v>50.41500000000002</c:v>
                </c:pt>
                <c:pt idx="50416">
                  <c:v>50.415999999999997</c:v>
                </c:pt>
                <c:pt idx="50417">
                  <c:v>50.41700000000003</c:v>
                </c:pt>
                <c:pt idx="50418">
                  <c:v>50.418000000000006</c:v>
                </c:pt>
                <c:pt idx="50419">
                  <c:v>50.41900000000004</c:v>
                </c:pt>
                <c:pt idx="50420">
                  <c:v>50.420000000000016</c:v>
                </c:pt>
                <c:pt idx="50421">
                  <c:v>50.420999999999992</c:v>
                </c:pt>
                <c:pt idx="50422">
                  <c:v>50.422000000000025</c:v>
                </c:pt>
                <c:pt idx="50423">
                  <c:v>50.423000000000002</c:v>
                </c:pt>
                <c:pt idx="50424">
                  <c:v>50.424000000000035</c:v>
                </c:pt>
                <c:pt idx="50425">
                  <c:v>50.425000000000011</c:v>
                </c:pt>
                <c:pt idx="50426">
                  <c:v>50.426000000000045</c:v>
                </c:pt>
                <c:pt idx="50427">
                  <c:v>50.427000000000021</c:v>
                </c:pt>
                <c:pt idx="50428">
                  <c:v>50.427999999999997</c:v>
                </c:pt>
                <c:pt idx="50429">
                  <c:v>50.42900000000003</c:v>
                </c:pt>
                <c:pt idx="50430">
                  <c:v>50.430000000000007</c:v>
                </c:pt>
                <c:pt idx="50431">
                  <c:v>50.43100000000004</c:v>
                </c:pt>
                <c:pt idx="50432">
                  <c:v>50.432000000000016</c:v>
                </c:pt>
                <c:pt idx="50433">
                  <c:v>50.432999999999993</c:v>
                </c:pt>
                <c:pt idx="50434">
                  <c:v>50.434000000000026</c:v>
                </c:pt>
                <c:pt idx="50435">
                  <c:v>50.435000000000002</c:v>
                </c:pt>
                <c:pt idx="50436">
                  <c:v>50.436000000000035</c:v>
                </c:pt>
                <c:pt idx="50437">
                  <c:v>50.437000000000012</c:v>
                </c:pt>
                <c:pt idx="50438">
                  <c:v>50.438000000000045</c:v>
                </c:pt>
                <c:pt idx="50439">
                  <c:v>50.439000000000021</c:v>
                </c:pt>
                <c:pt idx="50440">
                  <c:v>50.44</c:v>
                </c:pt>
                <c:pt idx="50441">
                  <c:v>50.441000000000031</c:v>
                </c:pt>
                <c:pt idx="50442">
                  <c:v>50.442000000000007</c:v>
                </c:pt>
                <c:pt idx="50443">
                  <c:v>50.44300000000004</c:v>
                </c:pt>
                <c:pt idx="50444">
                  <c:v>50.444000000000017</c:v>
                </c:pt>
                <c:pt idx="50445">
                  <c:v>50.444999999999993</c:v>
                </c:pt>
                <c:pt idx="50446">
                  <c:v>50.446000000000026</c:v>
                </c:pt>
                <c:pt idx="50447">
                  <c:v>50.447000000000003</c:v>
                </c:pt>
                <c:pt idx="50448">
                  <c:v>50.448000000000036</c:v>
                </c:pt>
                <c:pt idx="50449">
                  <c:v>50.449000000000012</c:v>
                </c:pt>
                <c:pt idx="50450">
                  <c:v>50.450000000000045</c:v>
                </c:pt>
                <c:pt idx="50451">
                  <c:v>50.451000000000022</c:v>
                </c:pt>
                <c:pt idx="50452">
                  <c:v>50.451999999999998</c:v>
                </c:pt>
                <c:pt idx="50453">
                  <c:v>50.453000000000031</c:v>
                </c:pt>
                <c:pt idx="50454">
                  <c:v>50.454000000000008</c:v>
                </c:pt>
                <c:pt idx="50455">
                  <c:v>50.455000000000041</c:v>
                </c:pt>
                <c:pt idx="50456">
                  <c:v>50.456000000000017</c:v>
                </c:pt>
                <c:pt idx="50457">
                  <c:v>50.456999999999994</c:v>
                </c:pt>
                <c:pt idx="50458">
                  <c:v>50.458000000000027</c:v>
                </c:pt>
                <c:pt idx="50459">
                  <c:v>50.459000000000003</c:v>
                </c:pt>
                <c:pt idx="50460">
                  <c:v>50.460000000000036</c:v>
                </c:pt>
                <c:pt idx="50461">
                  <c:v>50.461000000000013</c:v>
                </c:pt>
                <c:pt idx="50462">
                  <c:v>50.462000000000046</c:v>
                </c:pt>
                <c:pt idx="50463">
                  <c:v>50.463000000000022</c:v>
                </c:pt>
                <c:pt idx="50464">
                  <c:v>50.463999999999999</c:v>
                </c:pt>
                <c:pt idx="50465">
                  <c:v>50.465000000000032</c:v>
                </c:pt>
                <c:pt idx="50466">
                  <c:v>50.466000000000008</c:v>
                </c:pt>
                <c:pt idx="50467">
                  <c:v>50.467000000000041</c:v>
                </c:pt>
                <c:pt idx="50468">
                  <c:v>50.468000000000018</c:v>
                </c:pt>
                <c:pt idx="50469">
                  <c:v>50.468999999999994</c:v>
                </c:pt>
                <c:pt idx="50470">
                  <c:v>50.470000000000027</c:v>
                </c:pt>
                <c:pt idx="50471">
                  <c:v>50.471000000000004</c:v>
                </c:pt>
                <c:pt idx="50472">
                  <c:v>50.472000000000037</c:v>
                </c:pt>
                <c:pt idx="50473">
                  <c:v>50.473000000000013</c:v>
                </c:pt>
                <c:pt idx="50474">
                  <c:v>50.474000000000046</c:v>
                </c:pt>
                <c:pt idx="50475">
                  <c:v>50.475000000000023</c:v>
                </c:pt>
                <c:pt idx="50476">
                  <c:v>50.475999999999999</c:v>
                </c:pt>
                <c:pt idx="50477">
                  <c:v>50.477000000000032</c:v>
                </c:pt>
                <c:pt idx="50478">
                  <c:v>50.478000000000009</c:v>
                </c:pt>
                <c:pt idx="50479">
                  <c:v>50.479000000000042</c:v>
                </c:pt>
                <c:pt idx="50480">
                  <c:v>50.480000000000018</c:v>
                </c:pt>
                <c:pt idx="50481">
                  <c:v>50.480999999999995</c:v>
                </c:pt>
                <c:pt idx="50482">
                  <c:v>50.482000000000028</c:v>
                </c:pt>
                <c:pt idx="50483">
                  <c:v>50.483000000000004</c:v>
                </c:pt>
                <c:pt idx="50484">
                  <c:v>50.484000000000037</c:v>
                </c:pt>
                <c:pt idx="50485">
                  <c:v>50.485000000000014</c:v>
                </c:pt>
                <c:pt idx="50486">
                  <c:v>50.48599999999999</c:v>
                </c:pt>
                <c:pt idx="50487">
                  <c:v>50.487000000000023</c:v>
                </c:pt>
                <c:pt idx="50488">
                  <c:v>50.488</c:v>
                </c:pt>
                <c:pt idx="50489">
                  <c:v>50.489000000000033</c:v>
                </c:pt>
                <c:pt idx="50490">
                  <c:v>50.490000000000009</c:v>
                </c:pt>
                <c:pt idx="50491">
                  <c:v>50.491000000000042</c:v>
                </c:pt>
                <c:pt idx="50492">
                  <c:v>50.492000000000019</c:v>
                </c:pt>
                <c:pt idx="50493">
                  <c:v>50.492999999999995</c:v>
                </c:pt>
                <c:pt idx="50494">
                  <c:v>50.494000000000028</c:v>
                </c:pt>
                <c:pt idx="50495">
                  <c:v>50.495000000000005</c:v>
                </c:pt>
                <c:pt idx="50496">
                  <c:v>50.496000000000038</c:v>
                </c:pt>
                <c:pt idx="50497">
                  <c:v>50.497000000000014</c:v>
                </c:pt>
                <c:pt idx="50498">
                  <c:v>50.49799999999999</c:v>
                </c:pt>
                <c:pt idx="50499">
                  <c:v>50.499000000000024</c:v>
                </c:pt>
                <c:pt idx="50500">
                  <c:v>50.5</c:v>
                </c:pt>
                <c:pt idx="50501">
                  <c:v>50.501000000000033</c:v>
                </c:pt>
                <c:pt idx="50502">
                  <c:v>50.50200000000001</c:v>
                </c:pt>
                <c:pt idx="50503">
                  <c:v>50.503000000000043</c:v>
                </c:pt>
                <c:pt idx="50504">
                  <c:v>50.504000000000019</c:v>
                </c:pt>
                <c:pt idx="50505">
                  <c:v>50.504999999999995</c:v>
                </c:pt>
                <c:pt idx="50506">
                  <c:v>50.506000000000029</c:v>
                </c:pt>
                <c:pt idx="50507">
                  <c:v>50.507000000000005</c:v>
                </c:pt>
                <c:pt idx="50508">
                  <c:v>50.508000000000038</c:v>
                </c:pt>
                <c:pt idx="50509">
                  <c:v>50.509000000000015</c:v>
                </c:pt>
                <c:pt idx="50510">
                  <c:v>50.509999999999991</c:v>
                </c:pt>
                <c:pt idx="50511">
                  <c:v>50.511000000000024</c:v>
                </c:pt>
                <c:pt idx="50512">
                  <c:v>50.512</c:v>
                </c:pt>
                <c:pt idx="50513">
                  <c:v>50.513000000000034</c:v>
                </c:pt>
                <c:pt idx="50514">
                  <c:v>50.51400000000001</c:v>
                </c:pt>
                <c:pt idx="50515">
                  <c:v>50.515000000000043</c:v>
                </c:pt>
                <c:pt idx="50516">
                  <c:v>50.51600000000002</c:v>
                </c:pt>
                <c:pt idx="50517">
                  <c:v>50.516999999999996</c:v>
                </c:pt>
                <c:pt idx="50518">
                  <c:v>50.518000000000029</c:v>
                </c:pt>
                <c:pt idx="50519">
                  <c:v>50.519000000000005</c:v>
                </c:pt>
                <c:pt idx="50520">
                  <c:v>50.520000000000039</c:v>
                </c:pt>
                <c:pt idx="50521">
                  <c:v>50.521000000000015</c:v>
                </c:pt>
                <c:pt idx="50522">
                  <c:v>50.521999999999991</c:v>
                </c:pt>
                <c:pt idx="50523">
                  <c:v>50.523000000000025</c:v>
                </c:pt>
                <c:pt idx="50524">
                  <c:v>50.524000000000001</c:v>
                </c:pt>
                <c:pt idx="50525">
                  <c:v>50.525000000000034</c:v>
                </c:pt>
                <c:pt idx="50526">
                  <c:v>50.52600000000001</c:v>
                </c:pt>
                <c:pt idx="50527">
                  <c:v>50.527000000000044</c:v>
                </c:pt>
                <c:pt idx="50528">
                  <c:v>50.52800000000002</c:v>
                </c:pt>
                <c:pt idx="50529">
                  <c:v>50.528999999999996</c:v>
                </c:pt>
                <c:pt idx="50530">
                  <c:v>50.53000000000003</c:v>
                </c:pt>
                <c:pt idx="50531">
                  <c:v>50.531000000000006</c:v>
                </c:pt>
                <c:pt idx="50532">
                  <c:v>50.532000000000039</c:v>
                </c:pt>
                <c:pt idx="50533">
                  <c:v>50.533000000000015</c:v>
                </c:pt>
                <c:pt idx="50534">
                  <c:v>50.533999999999992</c:v>
                </c:pt>
                <c:pt idx="50535">
                  <c:v>50.535000000000025</c:v>
                </c:pt>
                <c:pt idx="50536">
                  <c:v>50.536000000000001</c:v>
                </c:pt>
                <c:pt idx="50537">
                  <c:v>50.537000000000035</c:v>
                </c:pt>
                <c:pt idx="50538">
                  <c:v>50.538000000000011</c:v>
                </c:pt>
                <c:pt idx="50539">
                  <c:v>50.539000000000044</c:v>
                </c:pt>
                <c:pt idx="50540">
                  <c:v>50.54000000000002</c:v>
                </c:pt>
                <c:pt idx="50541">
                  <c:v>50.540999999999997</c:v>
                </c:pt>
                <c:pt idx="50542">
                  <c:v>50.54200000000003</c:v>
                </c:pt>
                <c:pt idx="50543">
                  <c:v>50.543000000000006</c:v>
                </c:pt>
                <c:pt idx="50544">
                  <c:v>50.54400000000004</c:v>
                </c:pt>
                <c:pt idx="50545">
                  <c:v>50.545000000000016</c:v>
                </c:pt>
                <c:pt idx="50546">
                  <c:v>50.545999999999992</c:v>
                </c:pt>
                <c:pt idx="50547">
                  <c:v>50.547000000000025</c:v>
                </c:pt>
                <c:pt idx="50548">
                  <c:v>50.548000000000002</c:v>
                </c:pt>
                <c:pt idx="50549">
                  <c:v>50.549000000000035</c:v>
                </c:pt>
                <c:pt idx="50550">
                  <c:v>50.550000000000011</c:v>
                </c:pt>
                <c:pt idx="50551">
                  <c:v>50.551000000000045</c:v>
                </c:pt>
                <c:pt idx="50552">
                  <c:v>50.552000000000021</c:v>
                </c:pt>
                <c:pt idx="50553">
                  <c:v>50.552999999999997</c:v>
                </c:pt>
                <c:pt idx="50554">
                  <c:v>50.55400000000003</c:v>
                </c:pt>
                <c:pt idx="50555">
                  <c:v>50.555000000000007</c:v>
                </c:pt>
                <c:pt idx="50556">
                  <c:v>50.55600000000004</c:v>
                </c:pt>
                <c:pt idx="50557">
                  <c:v>50.557000000000016</c:v>
                </c:pt>
                <c:pt idx="50558">
                  <c:v>50.557999999999993</c:v>
                </c:pt>
                <c:pt idx="50559">
                  <c:v>50.559000000000026</c:v>
                </c:pt>
                <c:pt idx="50560">
                  <c:v>50.56</c:v>
                </c:pt>
                <c:pt idx="50561">
                  <c:v>50.561000000000035</c:v>
                </c:pt>
                <c:pt idx="50562">
                  <c:v>50.562000000000012</c:v>
                </c:pt>
                <c:pt idx="50563">
                  <c:v>50.563000000000045</c:v>
                </c:pt>
                <c:pt idx="50564">
                  <c:v>50.564000000000021</c:v>
                </c:pt>
                <c:pt idx="50565">
                  <c:v>50.564999999999998</c:v>
                </c:pt>
                <c:pt idx="50566">
                  <c:v>50.566000000000031</c:v>
                </c:pt>
                <c:pt idx="50567">
                  <c:v>50.567000000000007</c:v>
                </c:pt>
                <c:pt idx="50568">
                  <c:v>50.56800000000004</c:v>
                </c:pt>
                <c:pt idx="50569">
                  <c:v>50.569000000000017</c:v>
                </c:pt>
                <c:pt idx="50570">
                  <c:v>50.569999999999993</c:v>
                </c:pt>
                <c:pt idx="50571">
                  <c:v>50.571000000000026</c:v>
                </c:pt>
                <c:pt idx="50572">
                  <c:v>50.572000000000003</c:v>
                </c:pt>
                <c:pt idx="50573">
                  <c:v>50.573000000000036</c:v>
                </c:pt>
                <c:pt idx="50574">
                  <c:v>50.574000000000012</c:v>
                </c:pt>
                <c:pt idx="50575">
                  <c:v>50.575000000000045</c:v>
                </c:pt>
                <c:pt idx="50576">
                  <c:v>50.576000000000022</c:v>
                </c:pt>
                <c:pt idx="50577">
                  <c:v>50.576999999999998</c:v>
                </c:pt>
                <c:pt idx="50578">
                  <c:v>50.578000000000031</c:v>
                </c:pt>
                <c:pt idx="50579">
                  <c:v>50.579000000000008</c:v>
                </c:pt>
                <c:pt idx="50580">
                  <c:v>50.580000000000041</c:v>
                </c:pt>
                <c:pt idx="50581">
                  <c:v>50.581000000000017</c:v>
                </c:pt>
                <c:pt idx="50582">
                  <c:v>50.581999999999994</c:v>
                </c:pt>
                <c:pt idx="50583">
                  <c:v>50.583000000000027</c:v>
                </c:pt>
                <c:pt idx="50584">
                  <c:v>50.584000000000003</c:v>
                </c:pt>
                <c:pt idx="50585">
                  <c:v>50.585000000000036</c:v>
                </c:pt>
                <c:pt idx="50586">
                  <c:v>50.586000000000013</c:v>
                </c:pt>
                <c:pt idx="50587">
                  <c:v>50.587000000000046</c:v>
                </c:pt>
                <c:pt idx="50588">
                  <c:v>50.588000000000022</c:v>
                </c:pt>
                <c:pt idx="50589">
                  <c:v>50.588999999999999</c:v>
                </c:pt>
                <c:pt idx="50590">
                  <c:v>50.590000000000032</c:v>
                </c:pt>
                <c:pt idx="50591">
                  <c:v>50.591000000000008</c:v>
                </c:pt>
                <c:pt idx="50592">
                  <c:v>50.592000000000041</c:v>
                </c:pt>
                <c:pt idx="50593">
                  <c:v>50.593000000000018</c:v>
                </c:pt>
                <c:pt idx="50594">
                  <c:v>50.593999999999994</c:v>
                </c:pt>
                <c:pt idx="50595">
                  <c:v>50.595000000000027</c:v>
                </c:pt>
                <c:pt idx="50596">
                  <c:v>50.596000000000004</c:v>
                </c:pt>
                <c:pt idx="50597">
                  <c:v>50.597000000000037</c:v>
                </c:pt>
                <c:pt idx="50598">
                  <c:v>50.598000000000013</c:v>
                </c:pt>
                <c:pt idx="50599">
                  <c:v>50.599000000000046</c:v>
                </c:pt>
                <c:pt idx="50600">
                  <c:v>50.600000000000023</c:v>
                </c:pt>
                <c:pt idx="50601">
                  <c:v>50.600999999999999</c:v>
                </c:pt>
                <c:pt idx="50602">
                  <c:v>50.602000000000032</c:v>
                </c:pt>
                <c:pt idx="50603">
                  <c:v>50.603000000000009</c:v>
                </c:pt>
                <c:pt idx="50604">
                  <c:v>50.604000000000042</c:v>
                </c:pt>
                <c:pt idx="50605">
                  <c:v>50.605000000000018</c:v>
                </c:pt>
                <c:pt idx="50606">
                  <c:v>50.605999999999995</c:v>
                </c:pt>
                <c:pt idx="50607">
                  <c:v>50.607000000000028</c:v>
                </c:pt>
                <c:pt idx="50608">
                  <c:v>50.608000000000004</c:v>
                </c:pt>
                <c:pt idx="50609">
                  <c:v>50.609000000000037</c:v>
                </c:pt>
                <c:pt idx="50610">
                  <c:v>50.610000000000014</c:v>
                </c:pt>
                <c:pt idx="50611">
                  <c:v>50.61099999999999</c:v>
                </c:pt>
                <c:pt idx="50612">
                  <c:v>50.612000000000023</c:v>
                </c:pt>
                <c:pt idx="50613">
                  <c:v>50.613</c:v>
                </c:pt>
                <c:pt idx="50614">
                  <c:v>50.614000000000033</c:v>
                </c:pt>
                <c:pt idx="50615">
                  <c:v>50.615000000000009</c:v>
                </c:pt>
                <c:pt idx="50616">
                  <c:v>50.616000000000042</c:v>
                </c:pt>
                <c:pt idx="50617">
                  <c:v>50.617000000000019</c:v>
                </c:pt>
                <c:pt idx="50618">
                  <c:v>50.617999999999995</c:v>
                </c:pt>
                <c:pt idx="50619">
                  <c:v>50.619000000000028</c:v>
                </c:pt>
                <c:pt idx="50620">
                  <c:v>50.620000000000005</c:v>
                </c:pt>
                <c:pt idx="50621">
                  <c:v>50.621000000000038</c:v>
                </c:pt>
                <c:pt idx="50622">
                  <c:v>50.622000000000014</c:v>
                </c:pt>
                <c:pt idx="50623">
                  <c:v>50.62299999999999</c:v>
                </c:pt>
                <c:pt idx="50624">
                  <c:v>50.624000000000024</c:v>
                </c:pt>
                <c:pt idx="50625">
                  <c:v>50.625</c:v>
                </c:pt>
                <c:pt idx="50626">
                  <c:v>50.626000000000033</c:v>
                </c:pt>
                <c:pt idx="50627">
                  <c:v>50.62700000000001</c:v>
                </c:pt>
                <c:pt idx="50628">
                  <c:v>50.628000000000043</c:v>
                </c:pt>
                <c:pt idx="50629">
                  <c:v>50.629000000000019</c:v>
                </c:pt>
                <c:pt idx="50630">
                  <c:v>50.629999999999995</c:v>
                </c:pt>
                <c:pt idx="50631">
                  <c:v>50.631000000000029</c:v>
                </c:pt>
                <c:pt idx="50632">
                  <c:v>50.632000000000005</c:v>
                </c:pt>
                <c:pt idx="50633">
                  <c:v>50.633000000000038</c:v>
                </c:pt>
                <c:pt idx="50634">
                  <c:v>50.634000000000015</c:v>
                </c:pt>
                <c:pt idx="50635">
                  <c:v>50.634999999999991</c:v>
                </c:pt>
                <c:pt idx="50636">
                  <c:v>50.636000000000024</c:v>
                </c:pt>
                <c:pt idx="50637">
                  <c:v>50.637</c:v>
                </c:pt>
                <c:pt idx="50638">
                  <c:v>50.638000000000034</c:v>
                </c:pt>
                <c:pt idx="50639">
                  <c:v>50.63900000000001</c:v>
                </c:pt>
                <c:pt idx="50640">
                  <c:v>50.640000000000043</c:v>
                </c:pt>
                <c:pt idx="50641">
                  <c:v>50.64100000000002</c:v>
                </c:pt>
                <c:pt idx="50642">
                  <c:v>50.641999999999996</c:v>
                </c:pt>
                <c:pt idx="50643">
                  <c:v>50.643000000000029</c:v>
                </c:pt>
                <c:pt idx="50644">
                  <c:v>50.644000000000005</c:v>
                </c:pt>
                <c:pt idx="50645">
                  <c:v>50.645000000000039</c:v>
                </c:pt>
                <c:pt idx="50646">
                  <c:v>50.646000000000015</c:v>
                </c:pt>
                <c:pt idx="50647">
                  <c:v>50.646999999999991</c:v>
                </c:pt>
                <c:pt idx="50648">
                  <c:v>50.648000000000025</c:v>
                </c:pt>
                <c:pt idx="50649">
                  <c:v>50.649000000000001</c:v>
                </c:pt>
                <c:pt idx="50650">
                  <c:v>50.650000000000034</c:v>
                </c:pt>
                <c:pt idx="50651">
                  <c:v>50.65100000000001</c:v>
                </c:pt>
                <c:pt idx="50652">
                  <c:v>50.652000000000044</c:v>
                </c:pt>
                <c:pt idx="50653">
                  <c:v>50.65300000000002</c:v>
                </c:pt>
                <c:pt idx="50654">
                  <c:v>50.653999999999996</c:v>
                </c:pt>
                <c:pt idx="50655">
                  <c:v>50.65500000000003</c:v>
                </c:pt>
                <c:pt idx="50656">
                  <c:v>50.656000000000006</c:v>
                </c:pt>
                <c:pt idx="50657">
                  <c:v>50.657000000000039</c:v>
                </c:pt>
                <c:pt idx="50658">
                  <c:v>50.658000000000015</c:v>
                </c:pt>
                <c:pt idx="50659">
                  <c:v>50.658999999999992</c:v>
                </c:pt>
                <c:pt idx="50660">
                  <c:v>50.660000000000025</c:v>
                </c:pt>
                <c:pt idx="50661">
                  <c:v>50.661000000000001</c:v>
                </c:pt>
                <c:pt idx="50662">
                  <c:v>50.662000000000035</c:v>
                </c:pt>
                <c:pt idx="50663">
                  <c:v>50.663000000000011</c:v>
                </c:pt>
                <c:pt idx="50664">
                  <c:v>50.664000000000044</c:v>
                </c:pt>
                <c:pt idx="50665">
                  <c:v>50.66500000000002</c:v>
                </c:pt>
                <c:pt idx="50666">
                  <c:v>50.665999999999997</c:v>
                </c:pt>
                <c:pt idx="50667">
                  <c:v>50.66700000000003</c:v>
                </c:pt>
                <c:pt idx="50668">
                  <c:v>50.668000000000006</c:v>
                </c:pt>
                <c:pt idx="50669">
                  <c:v>50.66900000000004</c:v>
                </c:pt>
                <c:pt idx="50670">
                  <c:v>50.670000000000016</c:v>
                </c:pt>
                <c:pt idx="50671">
                  <c:v>50.670999999999992</c:v>
                </c:pt>
                <c:pt idx="50672">
                  <c:v>50.672000000000025</c:v>
                </c:pt>
                <c:pt idx="50673">
                  <c:v>50.673000000000002</c:v>
                </c:pt>
                <c:pt idx="50674">
                  <c:v>50.674000000000035</c:v>
                </c:pt>
                <c:pt idx="50675">
                  <c:v>50.675000000000011</c:v>
                </c:pt>
                <c:pt idx="50676">
                  <c:v>50.676000000000045</c:v>
                </c:pt>
                <c:pt idx="50677">
                  <c:v>50.677000000000021</c:v>
                </c:pt>
                <c:pt idx="50678">
                  <c:v>50.677999999999997</c:v>
                </c:pt>
                <c:pt idx="50679">
                  <c:v>50.67900000000003</c:v>
                </c:pt>
                <c:pt idx="50680">
                  <c:v>50.680000000000007</c:v>
                </c:pt>
                <c:pt idx="50681">
                  <c:v>50.68100000000004</c:v>
                </c:pt>
                <c:pt idx="50682">
                  <c:v>50.682000000000016</c:v>
                </c:pt>
                <c:pt idx="50683">
                  <c:v>50.682999999999993</c:v>
                </c:pt>
                <c:pt idx="50684">
                  <c:v>50.684000000000026</c:v>
                </c:pt>
                <c:pt idx="50685">
                  <c:v>50.685000000000002</c:v>
                </c:pt>
                <c:pt idx="50686">
                  <c:v>50.686000000000035</c:v>
                </c:pt>
                <c:pt idx="50687">
                  <c:v>50.687000000000012</c:v>
                </c:pt>
                <c:pt idx="50688">
                  <c:v>50.688000000000045</c:v>
                </c:pt>
                <c:pt idx="50689">
                  <c:v>50.689000000000021</c:v>
                </c:pt>
                <c:pt idx="50690">
                  <c:v>50.69</c:v>
                </c:pt>
                <c:pt idx="50691">
                  <c:v>50.691000000000031</c:v>
                </c:pt>
                <c:pt idx="50692">
                  <c:v>50.692000000000007</c:v>
                </c:pt>
                <c:pt idx="50693">
                  <c:v>50.69300000000004</c:v>
                </c:pt>
                <c:pt idx="50694">
                  <c:v>50.694000000000017</c:v>
                </c:pt>
                <c:pt idx="50695">
                  <c:v>50.694999999999993</c:v>
                </c:pt>
                <c:pt idx="50696">
                  <c:v>50.696000000000026</c:v>
                </c:pt>
                <c:pt idx="50697">
                  <c:v>50.697000000000003</c:v>
                </c:pt>
                <c:pt idx="50698">
                  <c:v>50.698000000000036</c:v>
                </c:pt>
                <c:pt idx="50699">
                  <c:v>50.699000000000012</c:v>
                </c:pt>
                <c:pt idx="50700">
                  <c:v>50.700000000000045</c:v>
                </c:pt>
                <c:pt idx="50701">
                  <c:v>50.701000000000022</c:v>
                </c:pt>
                <c:pt idx="50702">
                  <c:v>50.701999999999998</c:v>
                </c:pt>
                <c:pt idx="50703">
                  <c:v>50.703000000000031</c:v>
                </c:pt>
                <c:pt idx="50704">
                  <c:v>50.704000000000008</c:v>
                </c:pt>
                <c:pt idx="50705">
                  <c:v>50.705000000000041</c:v>
                </c:pt>
                <c:pt idx="50706">
                  <c:v>50.706000000000017</c:v>
                </c:pt>
                <c:pt idx="50707">
                  <c:v>50.706999999999994</c:v>
                </c:pt>
                <c:pt idx="50708">
                  <c:v>50.708000000000027</c:v>
                </c:pt>
                <c:pt idx="50709">
                  <c:v>50.709000000000003</c:v>
                </c:pt>
                <c:pt idx="50710">
                  <c:v>50.710000000000036</c:v>
                </c:pt>
                <c:pt idx="50711">
                  <c:v>50.711000000000013</c:v>
                </c:pt>
                <c:pt idx="50712">
                  <c:v>50.712000000000046</c:v>
                </c:pt>
                <c:pt idx="50713">
                  <c:v>50.713000000000022</c:v>
                </c:pt>
                <c:pt idx="50714">
                  <c:v>50.713999999999999</c:v>
                </c:pt>
                <c:pt idx="50715">
                  <c:v>50.715000000000032</c:v>
                </c:pt>
                <c:pt idx="50716">
                  <c:v>50.716000000000008</c:v>
                </c:pt>
                <c:pt idx="50717">
                  <c:v>50.717000000000041</c:v>
                </c:pt>
                <c:pt idx="50718">
                  <c:v>50.718000000000018</c:v>
                </c:pt>
                <c:pt idx="50719">
                  <c:v>50.718999999999994</c:v>
                </c:pt>
                <c:pt idx="50720">
                  <c:v>50.720000000000027</c:v>
                </c:pt>
                <c:pt idx="50721">
                  <c:v>50.721000000000004</c:v>
                </c:pt>
                <c:pt idx="50722">
                  <c:v>50.722000000000037</c:v>
                </c:pt>
                <c:pt idx="50723">
                  <c:v>50.723000000000013</c:v>
                </c:pt>
                <c:pt idx="50724">
                  <c:v>50.724000000000046</c:v>
                </c:pt>
                <c:pt idx="50725">
                  <c:v>50.725000000000023</c:v>
                </c:pt>
                <c:pt idx="50726">
                  <c:v>50.725999999999999</c:v>
                </c:pt>
                <c:pt idx="50727">
                  <c:v>50.727000000000032</c:v>
                </c:pt>
                <c:pt idx="50728">
                  <c:v>50.728000000000009</c:v>
                </c:pt>
                <c:pt idx="50729">
                  <c:v>50.729000000000042</c:v>
                </c:pt>
                <c:pt idx="50730">
                  <c:v>50.730000000000018</c:v>
                </c:pt>
                <c:pt idx="50731">
                  <c:v>50.730999999999995</c:v>
                </c:pt>
                <c:pt idx="50732">
                  <c:v>50.732000000000028</c:v>
                </c:pt>
                <c:pt idx="50733">
                  <c:v>50.733000000000004</c:v>
                </c:pt>
                <c:pt idx="50734">
                  <c:v>50.734000000000037</c:v>
                </c:pt>
                <c:pt idx="50735">
                  <c:v>50.735000000000014</c:v>
                </c:pt>
                <c:pt idx="50736">
                  <c:v>50.73599999999999</c:v>
                </c:pt>
                <c:pt idx="50737">
                  <c:v>50.737000000000023</c:v>
                </c:pt>
                <c:pt idx="50738">
                  <c:v>50.738</c:v>
                </c:pt>
                <c:pt idx="50739">
                  <c:v>50.739000000000033</c:v>
                </c:pt>
                <c:pt idx="50740">
                  <c:v>50.740000000000009</c:v>
                </c:pt>
                <c:pt idx="50741">
                  <c:v>50.741000000000042</c:v>
                </c:pt>
                <c:pt idx="50742">
                  <c:v>50.742000000000019</c:v>
                </c:pt>
                <c:pt idx="50743">
                  <c:v>50.742999999999995</c:v>
                </c:pt>
                <c:pt idx="50744">
                  <c:v>50.744000000000028</c:v>
                </c:pt>
                <c:pt idx="50745">
                  <c:v>50.745000000000005</c:v>
                </c:pt>
                <c:pt idx="50746">
                  <c:v>50.746000000000038</c:v>
                </c:pt>
                <c:pt idx="50747">
                  <c:v>50.747000000000014</c:v>
                </c:pt>
                <c:pt idx="50748">
                  <c:v>50.74799999999999</c:v>
                </c:pt>
                <c:pt idx="50749">
                  <c:v>50.749000000000024</c:v>
                </c:pt>
                <c:pt idx="50750">
                  <c:v>50.75</c:v>
                </c:pt>
                <c:pt idx="50751">
                  <c:v>50.751000000000033</c:v>
                </c:pt>
                <c:pt idx="50752">
                  <c:v>50.75200000000001</c:v>
                </c:pt>
                <c:pt idx="50753">
                  <c:v>50.753000000000043</c:v>
                </c:pt>
                <c:pt idx="50754">
                  <c:v>50.754000000000019</c:v>
                </c:pt>
                <c:pt idx="50755">
                  <c:v>50.754999999999995</c:v>
                </c:pt>
                <c:pt idx="50756">
                  <c:v>50.756000000000029</c:v>
                </c:pt>
                <c:pt idx="50757">
                  <c:v>50.757000000000005</c:v>
                </c:pt>
                <c:pt idx="50758">
                  <c:v>50.758000000000038</c:v>
                </c:pt>
                <c:pt idx="50759">
                  <c:v>50.759000000000015</c:v>
                </c:pt>
                <c:pt idx="50760">
                  <c:v>50.759999999999991</c:v>
                </c:pt>
                <c:pt idx="50761">
                  <c:v>50.761000000000024</c:v>
                </c:pt>
                <c:pt idx="50762">
                  <c:v>50.762</c:v>
                </c:pt>
                <c:pt idx="50763">
                  <c:v>50.763000000000034</c:v>
                </c:pt>
                <c:pt idx="50764">
                  <c:v>50.76400000000001</c:v>
                </c:pt>
                <c:pt idx="50765">
                  <c:v>50.765000000000043</c:v>
                </c:pt>
                <c:pt idx="50766">
                  <c:v>50.76600000000002</c:v>
                </c:pt>
                <c:pt idx="50767">
                  <c:v>50.766999999999996</c:v>
                </c:pt>
                <c:pt idx="50768">
                  <c:v>50.768000000000029</c:v>
                </c:pt>
                <c:pt idx="50769">
                  <c:v>50.769000000000005</c:v>
                </c:pt>
                <c:pt idx="50770">
                  <c:v>50.770000000000039</c:v>
                </c:pt>
                <c:pt idx="50771">
                  <c:v>50.771000000000015</c:v>
                </c:pt>
                <c:pt idx="50772">
                  <c:v>50.771999999999991</c:v>
                </c:pt>
                <c:pt idx="50773">
                  <c:v>50.773000000000025</c:v>
                </c:pt>
                <c:pt idx="50774">
                  <c:v>50.774000000000001</c:v>
                </c:pt>
                <c:pt idx="50775">
                  <c:v>50.775000000000034</c:v>
                </c:pt>
                <c:pt idx="50776">
                  <c:v>50.77600000000001</c:v>
                </c:pt>
                <c:pt idx="50777">
                  <c:v>50.777000000000044</c:v>
                </c:pt>
                <c:pt idx="50778">
                  <c:v>50.77800000000002</c:v>
                </c:pt>
                <c:pt idx="50779">
                  <c:v>50.778999999999996</c:v>
                </c:pt>
                <c:pt idx="50780">
                  <c:v>50.78000000000003</c:v>
                </c:pt>
                <c:pt idx="50781">
                  <c:v>50.781000000000006</c:v>
                </c:pt>
                <c:pt idx="50782">
                  <c:v>50.782000000000039</c:v>
                </c:pt>
                <c:pt idx="50783">
                  <c:v>50.783000000000015</c:v>
                </c:pt>
                <c:pt idx="50784">
                  <c:v>50.783999999999992</c:v>
                </c:pt>
                <c:pt idx="50785">
                  <c:v>50.785000000000025</c:v>
                </c:pt>
                <c:pt idx="50786">
                  <c:v>50.786000000000001</c:v>
                </c:pt>
                <c:pt idx="50787">
                  <c:v>50.787000000000035</c:v>
                </c:pt>
                <c:pt idx="50788">
                  <c:v>50.788000000000011</c:v>
                </c:pt>
                <c:pt idx="50789">
                  <c:v>50.789000000000044</c:v>
                </c:pt>
                <c:pt idx="50790">
                  <c:v>50.79000000000002</c:v>
                </c:pt>
                <c:pt idx="50791">
                  <c:v>50.790999999999997</c:v>
                </c:pt>
                <c:pt idx="50792">
                  <c:v>50.79200000000003</c:v>
                </c:pt>
                <c:pt idx="50793">
                  <c:v>50.793000000000006</c:v>
                </c:pt>
                <c:pt idx="50794">
                  <c:v>50.79400000000004</c:v>
                </c:pt>
                <c:pt idx="50795">
                  <c:v>50.795000000000016</c:v>
                </c:pt>
                <c:pt idx="50796">
                  <c:v>50.795999999999992</c:v>
                </c:pt>
                <c:pt idx="50797">
                  <c:v>50.797000000000025</c:v>
                </c:pt>
                <c:pt idx="50798">
                  <c:v>50.798000000000002</c:v>
                </c:pt>
                <c:pt idx="50799">
                  <c:v>50.799000000000035</c:v>
                </c:pt>
                <c:pt idx="50800">
                  <c:v>50.800000000000011</c:v>
                </c:pt>
                <c:pt idx="50801">
                  <c:v>50.801000000000045</c:v>
                </c:pt>
                <c:pt idx="50802">
                  <c:v>50.802000000000021</c:v>
                </c:pt>
                <c:pt idx="50803">
                  <c:v>50.802999999999997</c:v>
                </c:pt>
                <c:pt idx="50804">
                  <c:v>50.80400000000003</c:v>
                </c:pt>
                <c:pt idx="50805">
                  <c:v>50.805000000000007</c:v>
                </c:pt>
                <c:pt idx="50806">
                  <c:v>50.80600000000004</c:v>
                </c:pt>
                <c:pt idx="50807">
                  <c:v>50.807000000000016</c:v>
                </c:pt>
                <c:pt idx="50808">
                  <c:v>50.807999999999993</c:v>
                </c:pt>
                <c:pt idx="50809">
                  <c:v>50.809000000000026</c:v>
                </c:pt>
                <c:pt idx="50810">
                  <c:v>50.81</c:v>
                </c:pt>
                <c:pt idx="50811">
                  <c:v>50.811000000000035</c:v>
                </c:pt>
                <c:pt idx="50812">
                  <c:v>50.812000000000012</c:v>
                </c:pt>
                <c:pt idx="50813">
                  <c:v>50.813000000000045</c:v>
                </c:pt>
                <c:pt idx="50814">
                  <c:v>50.814000000000021</c:v>
                </c:pt>
                <c:pt idx="50815">
                  <c:v>50.814999999999998</c:v>
                </c:pt>
                <c:pt idx="50816">
                  <c:v>50.816000000000031</c:v>
                </c:pt>
                <c:pt idx="50817">
                  <c:v>50.817000000000007</c:v>
                </c:pt>
                <c:pt idx="50818">
                  <c:v>50.81800000000004</c:v>
                </c:pt>
                <c:pt idx="50819">
                  <c:v>50.819000000000017</c:v>
                </c:pt>
                <c:pt idx="50820">
                  <c:v>50.819999999999993</c:v>
                </c:pt>
                <c:pt idx="50821">
                  <c:v>50.821000000000026</c:v>
                </c:pt>
                <c:pt idx="50822">
                  <c:v>50.822000000000003</c:v>
                </c:pt>
                <c:pt idx="50823">
                  <c:v>50.823000000000036</c:v>
                </c:pt>
                <c:pt idx="50824">
                  <c:v>50.824000000000012</c:v>
                </c:pt>
                <c:pt idx="50825">
                  <c:v>50.825000000000045</c:v>
                </c:pt>
                <c:pt idx="50826">
                  <c:v>50.826000000000022</c:v>
                </c:pt>
                <c:pt idx="50827">
                  <c:v>50.826999999999998</c:v>
                </c:pt>
                <c:pt idx="50828">
                  <c:v>50.828000000000031</c:v>
                </c:pt>
                <c:pt idx="50829">
                  <c:v>50.829000000000008</c:v>
                </c:pt>
                <c:pt idx="50830">
                  <c:v>50.830000000000041</c:v>
                </c:pt>
                <c:pt idx="50831">
                  <c:v>50.831000000000017</c:v>
                </c:pt>
                <c:pt idx="50832">
                  <c:v>50.831999999999994</c:v>
                </c:pt>
                <c:pt idx="50833">
                  <c:v>50.833000000000027</c:v>
                </c:pt>
                <c:pt idx="50834">
                  <c:v>50.834000000000003</c:v>
                </c:pt>
                <c:pt idx="50835">
                  <c:v>50.835000000000036</c:v>
                </c:pt>
                <c:pt idx="50836">
                  <c:v>50.836000000000013</c:v>
                </c:pt>
                <c:pt idx="50837">
                  <c:v>50.837000000000046</c:v>
                </c:pt>
                <c:pt idx="50838">
                  <c:v>50.838000000000022</c:v>
                </c:pt>
                <c:pt idx="50839">
                  <c:v>50.838999999999999</c:v>
                </c:pt>
                <c:pt idx="50840">
                  <c:v>50.840000000000032</c:v>
                </c:pt>
                <c:pt idx="50841">
                  <c:v>50.841000000000008</c:v>
                </c:pt>
                <c:pt idx="50842">
                  <c:v>50.842000000000041</c:v>
                </c:pt>
                <c:pt idx="50843">
                  <c:v>50.843000000000018</c:v>
                </c:pt>
                <c:pt idx="50844">
                  <c:v>50.843999999999994</c:v>
                </c:pt>
                <c:pt idx="50845">
                  <c:v>50.845000000000027</c:v>
                </c:pt>
                <c:pt idx="50846">
                  <c:v>50.846000000000004</c:v>
                </c:pt>
                <c:pt idx="50847">
                  <c:v>50.847000000000037</c:v>
                </c:pt>
                <c:pt idx="50848">
                  <c:v>50.848000000000013</c:v>
                </c:pt>
                <c:pt idx="50849">
                  <c:v>50.849000000000046</c:v>
                </c:pt>
                <c:pt idx="50850">
                  <c:v>50.850000000000023</c:v>
                </c:pt>
                <c:pt idx="50851">
                  <c:v>50.850999999999999</c:v>
                </c:pt>
                <c:pt idx="50852">
                  <c:v>50.852000000000032</c:v>
                </c:pt>
                <c:pt idx="50853">
                  <c:v>50.853000000000009</c:v>
                </c:pt>
                <c:pt idx="50854">
                  <c:v>50.854000000000042</c:v>
                </c:pt>
                <c:pt idx="50855">
                  <c:v>50.855000000000018</c:v>
                </c:pt>
                <c:pt idx="50856">
                  <c:v>50.855999999999995</c:v>
                </c:pt>
                <c:pt idx="50857">
                  <c:v>50.857000000000028</c:v>
                </c:pt>
                <c:pt idx="50858">
                  <c:v>50.858000000000004</c:v>
                </c:pt>
                <c:pt idx="50859">
                  <c:v>50.859000000000037</c:v>
                </c:pt>
                <c:pt idx="50860">
                  <c:v>50.860000000000014</c:v>
                </c:pt>
                <c:pt idx="50861">
                  <c:v>50.86099999999999</c:v>
                </c:pt>
                <c:pt idx="50862">
                  <c:v>50.862000000000023</c:v>
                </c:pt>
                <c:pt idx="50863">
                  <c:v>50.863</c:v>
                </c:pt>
                <c:pt idx="50864">
                  <c:v>50.864000000000033</c:v>
                </c:pt>
                <c:pt idx="50865">
                  <c:v>50.865000000000009</c:v>
                </c:pt>
                <c:pt idx="50866">
                  <c:v>50.866000000000042</c:v>
                </c:pt>
                <c:pt idx="50867">
                  <c:v>50.867000000000019</c:v>
                </c:pt>
                <c:pt idx="50868">
                  <c:v>50.867999999999995</c:v>
                </c:pt>
                <c:pt idx="50869">
                  <c:v>50.869000000000028</c:v>
                </c:pt>
                <c:pt idx="50870">
                  <c:v>50.870000000000005</c:v>
                </c:pt>
                <c:pt idx="50871">
                  <c:v>50.871000000000038</c:v>
                </c:pt>
                <c:pt idx="50872">
                  <c:v>50.872000000000014</c:v>
                </c:pt>
                <c:pt idx="50873">
                  <c:v>50.87299999999999</c:v>
                </c:pt>
                <c:pt idx="50874">
                  <c:v>50.874000000000024</c:v>
                </c:pt>
                <c:pt idx="50875">
                  <c:v>50.875</c:v>
                </c:pt>
                <c:pt idx="50876">
                  <c:v>50.876000000000033</c:v>
                </c:pt>
                <c:pt idx="50877">
                  <c:v>50.87700000000001</c:v>
                </c:pt>
                <c:pt idx="50878">
                  <c:v>50.878000000000043</c:v>
                </c:pt>
                <c:pt idx="50879">
                  <c:v>50.879000000000019</c:v>
                </c:pt>
                <c:pt idx="50880">
                  <c:v>50.879999999999995</c:v>
                </c:pt>
                <c:pt idx="50881">
                  <c:v>50.881000000000029</c:v>
                </c:pt>
                <c:pt idx="50882">
                  <c:v>50.882000000000005</c:v>
                </c:pt>
                <c:pt idx="50883">
                  <c:v>50.883000000000038</c:v>
                </c:pt>
                <c:pt idx="50884">
                  <c:v>50.884000000000015</c:v>
                </c:pt>
                <c:pt idx="50885">
                  <c:v>50.884999999999991</c:v>
                </c:pt>
                <c:pt idx="50886">
                  <c:v>50.886000000000024</c:v>
                </c:pt>
                <c:pt idx="50887">
                  <c:v>50.887</c:v>
                </c:pt>
                <c:pt idx="50888">
                  <c:v>50.888000000000034</c:v>
                </c:pt>
                <c:pt idx="50889">
                  <c:v>50.88900000000001</c:v>
                </c:pt>
                <c:pt idx="50890">
                  <c:v>50.890000000000043</c:v>
                </c:pt>
                <c:pt idx="50891">
                  <c:v>50.89100000000002</c:v>
                </c:pt>
                <c:pt idx="50892">
                  <c:v>50.891999999999996</c:v>
                </c:pt>
                <c:pt idx="50893">
                  <c:v>50.893000000000029</c:v>
                </c:pt>
                <c:pt idx="50894">
                  <c:v>50.894000000000005</c:v>
                </c:pt>
                <c:pt idx="50895">
                  <c:v>50.895000000000039</c:v>
                </c:pt>
                <c:pt idx="50896">
                  <c:v>50.896000000000015</c:v>
                </c:pt>
                <c:pt idx="50897">
                  <c:v>50.896999999999991</c:v>
                </c:pt>
                <c:pt idx="50898">
                  <c:v>50.898000000000025</c:v>
                </c:pt>
                <c:pt idx="50899">
                  <c:v>50.899000000000001</c:v>
                </c:pt>
                <c:pt idx="50900">
                  <c:v>50.900000000000034</c:v>
                </c:pt>
                <c:pt idx="50901">
                  <c:v>50.90100000000001</c:v>
                </c:pt>
                <c:pt idx="50902">
                  <c:v>50.902000000000044</c:v>
                </c:pt>
                <c:pt idx="50903">
                  <c:v>50.90300000000002</c:v>
                </c:pt>
                <c:pt idx="50904">
                  <c:v>50.903999999999996</c:v>
                </c:pt>
                <c:pt idx="50905">
                  <c:v>50.90500000000003</c:v>
                </c:pt>
                <c:pt idx="50906">
                  <c:v>50.906000000000006</c:v>
                </c:pt>
                <c:pt idx="50907">
                  <c:v>50.907000000000039</c:v>
                </c:pt>
                <c:pt idx="50908">
                  <c:v>50.908000000000015</c:v>
                </c:pt>
                <c:pt idx="50909">
                  <c:v>50.908999999999992</c:v>
                </c:pt>
                <c:pt idx="50910">
                  <c:v>50.910000000000025</c:v>
                </c:pt>
                <c:pt idx="50911">
                  <c:v>50.911000000000001</c:v>
                </c:pt>
                <c:pt idx="50912">
                  <c:v>50.912000000000035</c:v>
                </c:pt>
                <c:pt idx="50913">
                  <c:v>50.913000000000011</c:v>
                </c:pt>
                <c:pt idx="50914">
                  <c:v>50.914000000000044</c:v>
                </c:pt>
                <c:pt idx="50915">
                  <c:v>50.91500000000002</c:v>
                </c:pt>
                <c:pt idx="50916">
                  <c:v>50.915999999999997</c:v>
                </c:pt>
                <c:pt idx="50917">
                  <c:v>50.91700000000003</c:v>
                </c:pt>
                <c:pt idx="50918">
                  <c:v>50.918000000000006</c:v>
                </c:pt>
                <c:pt idx="50919">
                  <c:v>50.91900000000004</c:v>
                </c:pt>
                <c:pt idx="50920">
                  <c:v>50.920000000000016</c:v>
                </c:pt>
                <c:pt idx="50921">
                  <c:v>50.920999999999992</c:v>
                </c:pt>
                <c:pt idx="50922">
                  <c:v>50.922000000000025</c:v>
                </c:pt>
                <c:pt idx="50923">
                  <c:v>50.923000000000002</c:v>
                </c:pt>
                <c:pt idx="50924">
                  <c:v>50.924000000000035</c:v>
                </c:pt>
                <c:pt idx="50925">
                  <c:v>50.925000000000011</c:v>
                </c:pt>
                <c:pt idx="50926">
                  <c:v>50.926000000000045</c:v>
                </c:pt>
                <c:pt idx="50927">
                  <c:v>50.927000000000021</c:v>
                </c:pt>
                <c:pt idx="50928">
                  <c:v>50.927999999999997</c:v>
                </c:pt>
                <c:pt idx="50929">
                  <c:v>50.92900000000003</c:v>
                </c:pt>
                <c:pt idx="50930">
                  <c:v>50.930000000000007</c:v>
                </c:pt>
                <c:pt idx="50931">
                  <c:v>50.93100000000004</c:v>
                </c:pt>
                <c:pt idx="50932">
                  <c:v>50.932000000000016</c:v>
                </c:pt>
                <c:pt idx="50933">
                  <c:v>50.932999999999993</c:v>
                </c:pt>
                <c:pt idx="50934">
                  <c:v>50.934000000000026</c:v>
                </c:pt>
                <c:pt idx="50935">
                  <c:v>50.935000000000002</c:v>
                </c:pt>
                <c:pt idx="50936">
                  <c:v>50.936000000000035</c:v>
                </c:pt>
                <c:pt idx="50937">
                  <c:v>50.937000000000012</c:v>
                </c:pt>
                <c:pt idx="50938">
                  <c:v>50.938000000000045</c:v>
                </c:pt>
                <c:pt idx="50939">
                  <c:v>50.939000000000021</c:v>
                </c:pt>
                <c:pt idx="50940">
                  <c:v>50.94</c:v>
                </c:pt>
                <c:pt idx="50941">
                  <c:v>50.941000000000031</c:v>
                </c:pt>
                <c:pt idx="50942">
                  <c:v>50.942000000000007</c:v>
                </c:pt>
                <c:pt idx="50943">
                  <c:v>50.94300000000004</c:v>
                </c:pt>
                <c:pt idx="50944">
                  <c:v>50.944000000000017</c:v>
                </c:pt>
                <c:pt idx="50945">
                  <c:v>50.944999999999993</c:v>
                </c:pt>
                <c:pt idx="50946">
                  <c:v>50.946000000000026</c:v>
                </c:pt>
                <c:pt idx="50947">
                  <c:v>50.947000000000003</c:v>
                </c:pt>
                <c:pt idx="50948">
                  <c:v>50.948000000000036</c:v>
                </c:pt>
                <c:pt idx="50949">
                  <c:v>50.949000000000012</c:v>
                </c:pt>
                <c:pt idx="50950">
                  <c:v>50.950000000000045</c:v>
                </c:pt>
                <c:pt idx="50951">
                  <c:v>50.951000000000022</c:v>
                </c:pt>
                <c:pt idx="50952">
                  <c:v>50.951999999999998</c:v>
                </c:pt>
                <c:pt idx="50953">
                  <c:v>50.953000000000031</c:v>
                </c:pt>
                <c:pt idx="50954">
                  <c:v>50.954000000000008</c:v>
                </c:pt>
                <c:pt idx="50955">
                  <c:v>50.955000000000041</c:v>
                </c:pt>
                <c:pt idx="50956">
                  <c:v>50.956000000000017</c:v>
                </c:pt>
                <c:pt idx="50957">
                  <c:v>50.956999999999994</c:v>
                </c:pt>
                <c:pt idx="50958">
                  <c:v>50.958000000000027</c:v>
                </c:pt>
                <c:pt idx="50959">
                  <c:v>50.959000000000003</c:v>
                </c:pt>
                <c:pt idx="50960">
                  <c:v>50.960000000000036</c:v>
                </c:pt>
                <c:pt idx="50961">
                  <c:v>50.961000000000013</c:v>
                </c:pt>
                <c:pt idx="50962">
                  <c:v>50.962000000000046</c:v>
                </c:pt>
                <c:pt idx="50963">
                  <c:v>50.963000000000022</c:v>
                </c:pt>
                <c:pt idx="50964">
                  <c:v>50.963999999999999</c:v>
                </c:pt>
                <c:pt idx="50965">
                  <c:v>50.965000000000032</c:v>
                </c:pt>
                <c:pt idx="50966">
                  <c:v>50.966000000000008</c:v>
                </c:pt>
                <c:pt idx="50967">
                  <c:v>50.967000000000041</c:v>
                </c:pt>
                <c:pt idx="50968">
                  <c:v>50.968000000000018</c:v>
                </c:pt>
                <c:pt idx="50969">
                  <c:v>50.968999999999994</c:v>
                </c:pt>
                <c:pt idx="50970">
                  <c:v>50.970000000000027</c:v>
                </c:pt>
                <c:pt idx="50971">
                  <c:v>50.971000000000004</c:v>
                </c:pt>
                <c:pt idx="50972">
                  <c:v>50.972000000000037</c:v>
                </c:pt>
                <c:pt idx="50973">
                  <c:v>50.973000000000013</c:v>
                </c:pt>
                <c:pt idx="50974">
                  <c:v>50.974000000000046</c:v>
                </c:pt>
                <c:pt idx="50975">
                  <c:v>50.975000000000023</c:v>
                </c:pt>
                <c:pt idx="50976">
                  <c:v>50.975999999999999</c:v>
                </c:pt>
                <c:pt idx="50977">
                  <c:v>50.977000000000032</c:v>
                </c:pt>
                <c:pt idx="50978">
                  <c:v>50.978000000000009</c:v>
                </c:pt>
                <c:pt idx="50979">
                  <c:v>50.979000000000042</c:v>
                </c:pt>
                <c:pt idx="50980">
                  <c:v>50.980000000000018</c:v>
                </c:pt>
                <c:pt idx="50981">
                  <c:v>50.980999999999995</c:v>
                </c:pt>
                <c:pt idx="50982">
                  <c:v>50.982000000000028</c:v>
                </c:pt>
                <c:pt idx="50983">
                  <c:v>50.983000000000004</c:v>
                </c:pt>
                <c:pt idx="50984">
                  <c:v>50.984000000000037</c:v>
                </c:pt>
                <c:pt idx="50985">
                  <c:v>50.985000000000014</c:v>
                </c:pt>
                <c:pt idx="50986">
                  <c:v>50.98599999999999</c:v>
                </c:pt>
                <c:pt idx="50987">
                  <c:v>50.987000000000023</c:v>
                </c:pt>
                <c:pt idx="50988">
                  <c:v>50.988</c:v>
                </c:pt>
                <c:pt idx="50989">
                  <c:v>50.989000000000033</c:v>
                </c:pt>
                <c:pt idx="50990">
                  <c:v>50.990000000000009</c:v>
                </c:pt>
                <c:pt idx="50991">
                  <c:v>50.991000000000042</c:v>
                </c:pt>
                <c:pt idx="50992">
                  <c:v>50.992000000000019</c:v>
                </c:pt>
                <c:pt idx="50993">
                  <c:v>50.992999999999995</c:v>
                </c:pt>
                <c:pt idx="50994">
                  <c:v>50.994000000000028</c:v>
                </c:pt>
                <c:pt idx="50995">
                  <c:v>50.995000000000005</c:v>
                </c:pt>
                <c:pt idx="50996">
                  <c:v>50.996000000000038</c:v>
                </c:pt>
                <c:pt idx="50997">
                  <c:v>50.997000000000014</c:v>
                </c:pt>
                <c:pt idx="50998">
                  <c:v>50.99799999999999</c:v>
                </c:pt>
                <c:pt idx="50999">
                  <c:v>50.999000000000024</c:v>
                </c:pt>
                <c:pt idx="51000">
                  <c:v>51</c:v>
                </c:pt>
                <c:pt idx="51001">
                  <c:v>51.001000000000033</c:v>
                </c:pt>
                <c:pt idx="51002">
                  <c:v>51.00200000000001</c:v>
                </c:pt>
                <c:pt idx="51003">
                  <c:v>51.003000000000043</c:v>
                </c:pt>
                <c:pt idx="51004">
                  <c:v>51.004000000000019</c:v>
                </c:pt>
                <c:pt idx="51005">
                  <c:v>51.004999999999995</c:v>
                </c:pt>
                <c:pt idx="51006">
                  <c:v>51.006000000000029</c:v>
                </c:pt>
                <c:pt idx="51007">
                  <c:v>51.007000000000005</c:v>
                </c:pt>
                <c:pt idx="51008">
                  <c:v>51.008000000000038</c:v>
                </c:pt>
                <c:pt idx="51009">
                  <c:v>51.009000000000015</c:v>
                </c:pt>
                <c:pt idx="51010">
                  <c:v>51.009999999999991</c:v>
                </c:pt>
                <c:pt idx="51011">
                  <c:v>51.011000000000024</c:v>
                </c:pt>
                <c:pt idx="51012">
                  <c:v>51.012</c:v>
                </c:pt>
                <c:pt idx="51013">
                  <c:v>51.013000000000034</c:v>
                </c:pt>
                <c:pt idx="51014">
                  <c:v>51.01400000000001</c:v>
                </c:pt>
                <c:pt idx="51015">
                  <c:v>51.015000000000043</c:v>
                </c:pt>
                <c:pt idx="51016">
                  <c:v>51.01600000000002</c:v>
                </c:pt>
                <c:pt idx="51017">
                  <c:v>51.016999999999996</c:v>
                </c:pt>
                <c:pt idx="51018">
                  <c:v>51.018000000000029</c:v>
                </c:pt>
                <c:pt idx="51019">
                  <c:v>51.019000000000005</c:v>
                </c:pt>
                <c:pt idx="51020">
                  <c:v>51.020000000000039</c:v>
                </c:pt>
                <c:pt idx="51021">
                  <c:v>51.021000000000015</c:v>
                </c:pt>
                <c:pt idx="51022">
                  <c:v>51.021999999999991</c:v>
                </c:pt>
                <c:pt idx="51023">
                  <c:v>51.023000000000025</c:v>
                </c:pt>
                <c:pt idx="51024">
                  <c:v>51.024000000000001</c:v>
                </c:pt>
                <c:pt idx="51025">
                  <c:v>51.025000000000034</c:v>
                </c:pt>
                <c:pt idx="51026">
                  <c:v>51.02600000000001</c:v>
                </c:pt>
                <c:pt idx="51027">
                  <c:v>51.027000000000044</c:v>
                </c:pt>
                <c:pt idx="51028">
                  <c:v>51.02800000000002</c:v>
                </c:pt>
                <c:pt idx="51029">
                  <c:v>51.028999999999996</c:v>
                </c:pt>
                <c:pt idx="51030">
                  <c:v>51.03000000000003</c:v>
                </c:pt>
                <c:pt idx="51031">
                  <c:v>51.031000000000006</c:v>
                </c:pt>
                <c:pt idx="51032">
                  <c:v>51.032000000000039</c:v>
                </c:pt>
                <c:pt idx="51033">
                  <c:v>51.033000000000015</c:v>
                </c:pt>
                <c:pt idx="51034">
                  <c:v>51.033999999999992</c:v>
                </c:pt>
                <c:pt idx="51035">
                  <c:v>51.035000000000025</c:v>
                </c:pt>
                <c:pt idx="51036">
                  <c:v>51.036000000000001</c:v>
                </c:pt>
                <c:pt idx="51037">
                  <c:v>51.037000000000035</c:v>
                </c:pt>
                <c:pt idx="51038">
                  <c:v>51.038000000000011</c:v>
                </c:pt>
                <c:pt idx="51039">
                  <c:v>51.039000000000044</c:v>
                </c:pt>
                <c:pt idx="51040">
                  <c:v>51.04000000000002</c:v>
                </c:pt>
                <c:pt idx="51041">
                  <c:v>51.040999999999997</c:v>
                </c:pt>
                <c:pt idx="51042">
                  <c:v>51.04200000000003</c:v>
                </c:pt>
                <c:pt idx="51043">
                  <c:v>51.043000000000006</c:v>
                </c:pt>
                <c:pt idx="51044">
                  <c:v>51.04400000000004</c:v>
                </c:pt>
                <c:pt idx="51045">
                  <c:v>51.045000000000016</c:v>
                </c:pt>
                <c:pt idx="51046">
                  <c:v>51.045999999999992</c:v>
                </c:pt>
                <c:pt idx="51047">
                  <c:v>51.047000000000025</c:v>
                </c:pt>
                <c:pt idx="51048">
                  <c:v>51.048000000000002</c:v>
                </c:pt>
                <c:pt idx="51049">
                  <c:v>51.049000000000035</c:v>
                </c:pt>
                <c:pt idx="51050">
                  <c:v>51.050000000000011</c:v>
                </c:pt>
                <c:pt idx="51051">
                  <c:v>51.051000000000045</c:v>
                </c:pt>
                <c:pt idx="51052">
                  <c:v>51.052000000000021</c:v>
                </c:pt>
                <c:pt idx="51053">
                  <c:v>51.052999999999997</c:v>
                </c:pt>
                <c:pt idx="51054">
                  <c:v>51.05400000000003</c:v>
                </c:pt>
                <c:pt idx="51055">
                  <c:v>51.055000000000007</c:v>
                </c:pt>
                <c:pt idx="51056">
                  <c:v>51.05600000000004</c:v>
                </c:pt>
                <c:pt idx="51057">
                  <c:v>51.057000000000016</c:v>
                </c:pt>
                <c:pt idx="51058">
                  <c:v>51.057999999999993</c:v>
                </c:pt>
                <c:pt idx="51059">
                  <c:v>51.059000000000026</c:v>
                </c:pt>
                <c:pt idx="51060">
                  <c:v>51.06</c:v>
                </c:pt>
                <c:pt idx="51061">
                  <c:v>51.061000000000035</c:v>
                </c:pt>
                <c:pt idx="51062">
                  <c:v>51.062000000000012</c:v>
                </c:pt>
                <c:pt idx="51063">
                  <c:v>51.063000000000045</c:v>
                </c:pt>
                <c:pt idx="51064">
                  <c:v>51.064000000000021</c:v>
                </c:pt>
                <c:pt idx="51065">
                  <c:v>51.064999999999998</c:v>
                </c:pt>
                <c:pt idx="51066">
                  <c:v>51.066000000000031</c:v>
                </c:pt>
                <c:pt idx="51067">
                  <c:v>51.067000000000007</c:v>
                </c:pt>
                <c:pt idx="51068">
                  <c:v>51.06800000000004</c:v>
                </c:pt>
                <c:pt idx="51069">
                  <c:v>51.069000000000017</c:v>
                </c:pt>
                <c:pt idx="51070">
                  <c:v>51.069999999999993</c:v>
                </c:pt>
                <c:pt idx="51071">
                  <c:v>51.071000000000026</c:v>
                </c:pt>
                <c:pt idx="51072">
                  <c:v>51.072000000000003</c:v>
                </c:pt>
                <c:pt idx="51073">
                  <c:v>51.073000000000036</c:v>
                </c:pt>
                <c:pt idx="51074">
                  <c:v>51.074000000000012</c:v>
                </c:pt>
                <c:pt idx="51075">
                  <c:v>51.075000000000045</c:v>
                </c:pt>
                <c:pt idx="51076">
                  <c:v>51.076000000000022</c:v>
                </c:pt>
                <c:pt idx="51077">
                  <c:v>51.076999999999998</c:v>
                </c:pt>
                <c:pt idx="51078">
                  <c:v>51.078000000000031</c:v>
                </c:pt>
                <c:pt idx="51079">
                  <c:v>51.079000000000008</c:v>
                </c:pt>
                <c:pt idx="51080">
                  <c:v>51.080000000000041</c:v>
                </c:pt>
                <c:pt idx="51081">
                  <c:v>51.081000000000017</c:v>
                </c:pt>
                <c:pt idx="51082">
                  <c:v>51.081999999999994</c:v>
                </c:pt>
                <c:pt idx="51083">
                  <c:v>51.083000000000027</c:v>
                </c:pt>
                <c:pt idx="51084">
                  <c:v>51.084000000000003</c:v>
                </c:pt>
                <c:pt idx="51085">
                  <c:v>51.085000000000036</c:v>
                </c:pt>
                <c:pt idx="51086">
                  <c:v>51.086000000000013</c:v>
                </c:pt>
                <c:pt idx="51087">
                  <c:v>51.087000000000046</c:v>
                </c:pt>
                <c:pt idx="51088">
                  <c:v>51.088000000000022</c:v>
                </c:pt>
                <c:pt idx="51089">
                  <c:v>51.088999999999999</c:v>
                </c:pt>
                <c:pt idx="51090">
                  <c:v>51.090000000000032</c:v>
                </c:pt>
                <c:pt idx="51091">
                  <c:v>51.091000000000008</c:v>
                </c:pt>
                <c:pt idx="51092">
                  <c:v>51.092000000000041</c:v>
                </c:pt>
                <c:pt idx="51093">
                  <c:v>51.093000000000018</c:v>
                </c:pt>
                <c:pt idx="51094">
                  <c:v>51.093999999999994</c:v>
                </c:pt>
                <c:pt idx="51095">
                  <c:v>51.095000000000027</c:v>
                </c:pt>
                <c:pt idx="51096">
                  <c:v>51.096000000000004</c:v>
                </c:pt>
                <c:pt idx="51097">
                  <c:v>51.097000000000037</c:v>
                </c:pt>
                <c:pt idx="51098">
                  <c:v>51.098000000000013</c:v>
                </c:pt>
                <c:pt idx="51099">
                  <c:v>51.099000000000046</c:v>
                </c:pt>
                <c:pt idx="51100">
                  <c:v>51.100000000000023</c:v>
                </c:pt>
                <c:pt idx="51101">
                  <c:v>51.100999999999999</c:v>
                </c:pt>
                <c:pt idx="51102">
                  <c:v>51.102000000000032</c:v>
                </c:pt>
                <c:pt idx="51103">
                  <c:v>51.103000000000009</c:v>
                </c:pt>
                <c:pt idx="51104">
                  <c:v>51.104000000000042</c:v>
                </c:pt>
                <c:pt idx="51105">
                  <c:v>51.105000000000018</c:v>
                </c:pt>
                <c:pt idx="51106">
                  <c:v>51.105999999999995</c:v>
                </c:pt>
                <c:pt idx="51107">
                  <c:v>51.107000000000028</c:v>
                </c:pt>
                <c:pt idx="51108">
                  <c:v>51.108000000000004</c:v>
                </c:pt>
                <c:pt idx="51109">
                  <c:v>51.109000000000037</c:v>
                </c:pt>
                <c:pt idx="51110">
                  <c:v>51.110000000000014</c:v>
                </c:pt>
                <c:pt idx="51111">
                  <c:v>51.11099999999999</c:v>
                </c:pt>
                <c:pt idx="51112">
                  <c:v>51.112000000000023</c:v>
                </c:pt>
                <c:pt idx="51113">
                  <c:v>51.113</c:v>
                </c:pt>
                <c:pt idx="51114">
                  <c:v>51.114000000000033</c:v>
                </c:pt>
                <c:pt idx="51115">
                  <c:v>51.115000000000009</c:v>
                </c:pt>
                <c:pt idx="51116">
                  <c:v>51.116000000000042</c:v>
                </c:pt>
                <c:pt idx="51117">
                  <c:v>51.117000000000019</c:v>
                </c:pt>
                <c:pt idx="51118">
                  <c:v>51.117999999999995</c:v>
                </c:pt>
                <c:pt idx="51119">
                  <c:v>51.119000000000028</c:v>
                </c:pt>
                <c:pt idx="51120">
                  <c:v>51.120000000000005</c:v>
                </c:pt>
                <c:pt idx="51121">
                  <c:v>51.121000000000038</c:v>
                </c:pt>
                <c:pt idx="51122">
                  <c:v>51.122000000000014</c:v>
                </c:pt>
                <c:pt idx="51123">
                  <c:v>51.12299999999999</c:v>
                </c:pt>
                <c:pt idx="51124">
                  <c:v>51.124000000000024</c:v>
                </c:pt>
                <c:pt idx="51125">
                  <c:v>51.125</c:v>
                </c:pt>
                <c:pt idx="51126">
                  <c:v>51.126000000000033</c:v>
                </c:pt>
                <c:pt idx="51127">
                  <c:v>51.12700000000001</c:v>
                </c:pt>
                <c:pt idx="51128">
                  <c:v>51.128000000000043</c:v>
                </c:pt>
                <c:pt idx="51129">
                  <c:v>51.129000000000019</c:v>
                </c:pt>
                <c:pt idx="51130">
                  <c:v>51.129999999999995</c:v>
                </c:pt>
                <c:pt idx="51131">
                  <c:v>51.131000000000029</c:v>
                </c:pt>
                <c:pt idx="51132">
                  <c:v>51.132000000000005</c:v>
                </c:pt>
                <c:pt idx="51133">
                  <c:v>51.133000000000038</c:v>
                </c:pt>
                <c:pt idx="51134">
                  <c:v>51.134000000000015</c:v>
                </c:pt>
                <c:pt idx="51135">
                  <c:v>51.134999999999991</c:v>
                </c:pt>
                <c:pt idx="51136">
                  <c:v>51.136000000000024</c:v>
                </c:pt>
                <c:pt idx="51137">
                  <c:v>51.137</c:v>
                </c:pt>
                <c:pt idx="51138">
                  <c:v>51.138000000000034</c:v>
                </c:pt>
                <c:pt idx="51139">
                  <c:v>51.13900000000001</c:v>
                </c:pt>
                <c:pt idx="51140">
                  <c:v>51.140000000000043</c:v>
                </c:pt>
                <c:pt idx="51141">
                  <c:v>51.14100000000002</c:v>
                </c:pt>
                <c:pt idx="51142">
                  <c:v>51.141999999999996</c:v>
                </c:pt>
                <c:pt idx="51143">
                  <c:v>51.143000000000029</c:v>
                </c:pt>
                <c:pt idx="51144">
                  <c:v>51.144000000000005</c:v>
                </c:pt>
                <c:pt idx="51145">
                  <c:v>51.145000000000039</c:v>
                </c:pt>
                <c:pt idx="51146">
                  <c:v>51.146000000000015</c:v>
                </c:pt>
                <c:pt idx="51147">
                  <c:v>51.146999999999991</c:v>
                </c:pt>
                <c:pt idx="51148">
                  <c:v>51.148000000000025</c:v>
                </c:pt>
                <c:pt idx="51149">
                  <c:v>51.149000000000001</c:v>
                </c:pt>
                <c:pt idx="51150">
                  <c:v>51.150000000000034</c:v>
                </c:pt>
                <c:pt idx="51151">
                  <c:v>51.15100000000001</c:v>
                </c:pt>
                <c:pt idx="51152">
                  <c:v>51.152000000000044</c:v>
                </c:pt>
                <c:pt idx="51153">
                  <c:v>51.15300000000002</c:v>
                </c:pt>
                <c:pt idx="51154">
                  <c:v>51.153999999999996</c:v>
                </c:pt>
                <c:pt idx="51155">
                  <c:v>51.15500000000003</c:v>
                </c:pt>
                <c:pt idx="51156">
                  <c:v>51.156000000000006</c:v>
                </c:pt>
                <c:pt idx="51157">
                  <c:v>51.157000000000039</c:v>
                </c:pt>
                <c:pt idx="51158">
                  <c:v>51.158000000000015</c:v>
                </c:pt>
                <c:pt idx="51159">
                  <c:v>51.158999999999992</c:v>
                </c:pt>
                <c:pt idx="51160">
                  <c:v>51.160000000000025</c:v>
                </c:pt>
                <c:pt idx="51161">
                  <c:v>51.161000000000001</c:v>
                </c:pt>
                <c:pt idx="51162">
                  <c:v>51.162000000000035</c:v>
                </c:pt>
                <c:pt idx="51163">
                  <c:v>51.163000000000011</c:v>
                </c:pt>
                <c:pt idx="51164">
                  <c:v>51.164000000000044</c:v>
                </c:pt>
                <c:pt idx="51165">
                  <c:v>51.16500000000002</c:v>
                </c:pt>
                <c:pt idx="51166">
                  <c:v>51.165999999999997</c:v>
                </c:pt>
                <c:pt idx="51167">
                  <c:v>51.16700000000003</c:v>
                </c:pt>
                <c:pt idx="51168">
                  <c:v>51.168000000000006</c:v>
                </c:pt>
                <c:pt idx="51169">
                  <c:v>51.16900000000004</c:v>
                </c:pt>
                <c:pt idx="51170">
                  <c:v>51.170000000000016</c:v>
                </c:pt>
                <c:pt idx="51171">
                  <c:v>51.170999999999992</c:v>
                </c:pt>
                <c:pt idx="51172">
                  <c:v>51.172000000000025</c:v>
                </c:pt>
                <c:pt idx="51173">
                  <c:v>51.173000000000002</c:v>
                </c:pt>
                <c:pt idx="51174">
                  <c:v>51.174000000000035</c:v>
                </c:pt>
                <c:pt idx="51175">
                  <c:v>51.175000000000011</c:v>
                </c:pt>
                <c:pt idx="51176">
                  <c:v>51.176000000000045</c:v>
                </c:pt>
                <c:pt idx="51177">
                  <c:v>51.177000000000021</c:v>
                </c:pt>
                <c:pt idx="51178">
                  <c:v>51.177999999999997</c:v>
                </c:pt>
                <c:pt idx="51179">
                  <c:v>51.17900000000003</c:v>
                </c:pt>
                <c:pt idx="51180">
                  <c:v>51.180000000000007</c:v>
                </c:pt>
                <c:pt idx="51181">
                  <c:v>51.18100000000004</c:v>
                </c:pt>
                <c:pt idx="51182">
                  <c:v>51.182000000000016</c:v>
                </c:pt>
                <c:pt idx="51183">
                  <c:v>51.182999999999993</c:v>
                </c:pt>
                <c:pt idx="51184">
                  <c:v>51.184000000000026</c:v>
                </c:pt>
                <c:pt idx="51185">
                  <c:v>51.185000000000002</c:v>
                </c:pt>
                <c:pt idx="51186">
                  <c:v>51.186000000000035</c:v>
                </c:pt>
                <c:pt idx="51187">
                  <c:v>51.187000000000012</c:v>
                </c:pt>
                <c:pt idx="51188">
                  <c:v>51.188000000000045</c:v>
                </c:pt>
                <c:pt idx="51189">
                  <c:v>51.189000000000021</c:v>
                </c:pt>
                <c:pt idx="51190">
                  <c:v>51.19</c:v>
                </c:pt>
                <c:pt idx="51191">
                  <c:v>51.191000000000031</c:v>
                </c:pt>
                <c:pt idx="51192">
                  <c:v>51.192000000000007</c:v>
                </c:pt>
                <c:pt idx="51193">
                  <c:v>51.19300000000004</c:v>
                </c:pt>
                <c:pt idx="51194">
                  <c:v>51.194000000000017</c:v>
                </c:pt>
                <c:pt idx="51195">
                  <c:v>51.194999999999993</c:v>
                </c:pt>
                <c:pt idx="51196">
                  <c:v>51.196000000000026</c:v>
                </c:pt>
                <c:pt idx="51197">
                  <c:v>51.197000000000003</c:v>
                </c:pt>
                <c:pt idx="51198">
                  <c:v>51.198000000000036</c:v>
                </c:pt>
                <c:pt idx="51199">
                  <c:v>51.199000000000012</c:v>
                </c:pt>
                <c:pt idx="51200">
                  <c:v>51.200000000000045</c:v>
                </c:pt>
                <c:pt idx="51201">
                  <c:v>51.201000000000022</c:v>
                </c:pt>
                <c:pt idx="51202">
                  <c:v>51.201999999999998</c:v>
                </c:pt>
                <c:pt idx="51203">
                  <c:v>51.203000000000031</c:v>
                </c:pt>
                <c:pt idx="51204">
                  <c:v>51.204000000000008</c:v>
                </c:pt>
                <c:pt idx="51205">
                  <c:v>51.205000000000041</c:v>
                </c:pt>
                <c:pt idx="51206">
                  <c:v>51.206000000000017</c:v>
                </c:pt>
                <c:pt idx="51207">
                  <c:v>51.206999999999994</c:v>
                </c:pt>
                <c:pt idx="51208">
                  <c:v>51.208000000000027</c:v>
                </c:pt>
                <c:pt idx="51209">
                  <c:v>51.209000000000003</c:v>
                </c:pt>
                <c:pt idx="51210">
                  <c:v>51.210000000000036</c:v>
                </c:pt>
                <c:pt idx="51211">
                  <c:v>51.211000000000013</c:v>
                </c:pt>
                <c:pt idx="51212">
                  <c:v>51.212000000000046</c:v>
                </c:pt>
                <c:pt idx="51213">
                  <c:v>51.213000000000022</c:v>
                </c:pt>
                <c:pt idx="51214">
                  <c:v>51.213999999999999</c:v>
                </c:pt>
                <c:pt idx="51215">
                  <c:v>51.215000000000032</c:v>
                </c:pt>
                <c:pt idx="51216">
                  <c:v>51.216000000000008</c:v>
                </c:pt>
                <c:pt idx="51217">
                  <c:v>51.217000000000041</c:v>
                </c:pt>
                <c:pt idx="51218">
                  <c:v>51.218000000000018</c:v>
                </c:pt>
                <c:pt idx="51219">
                  <c:v>51.218999999999994</c:v>
                </c:pt>
                <c:pt idx="51220">
                  <c:v>51.220000000000027</c:v>
                </c:pt>
                <c:pt idx="51221">
                  <c:v>51.221000000000004</c:v>
                </c:pt>
                <c:pt idx="51222">
                  <c:v>51.222000000000037</c:v>
                </c:pt>
                <c:pt idx="51223">
                  <c:v>51.223000000000013</c:v>
                </c:pt>
                <c:pt idx="51224">
                  <c:v>51.224000000000046</c:v>
                </c:pt>
                <c:pt idx="51225">
                  <c:v>51.225000000000023</c:v>
                </c:pt>
                <c:pt idx="51226">
                  <c:v>51.225999999999999</c:v>
                </c:pt>
                <c:pt idx="51227">
                  <c:v>51.227000000000032</c:v>
                </c:pt>
                <c:pt idx="51228">
                  <c:v>51.228000000000009</c:v>
                </c:pt>
                <c:pt idx="51229">
                  <c:v>51.229000000000042</c:v>
                </c:pt>
                <c:pt idx="51230">
                  <c:v>51.230000000000018</c:v>
                </c:pt>
                <c:pt idx="51231">
                  <c:v>51.230999999999995</c:v>
                </c:pt>
                <c:pt idx="51232">
                  <c:v>51.232000000000028</c:v>
                </c:pt>
                <c:pt idx="51233">
                  <c:v>51.233000000000004</c:v>
                </c:pt>
                <c:pt idx="51234">
                  <c:v>51.234000000000037</c:v>
                </c:pt>
                <c:pt idx="51235">
                  <c:v>51.235000000000014</c:v>
                </c:pt>
                <c:pt idx="51236">
                  <c:v>51.23599999999999</c:v>
                </c:pt>
                <c:pt idx="51237">
                  <c:v>51.237000000000023</c:v>
                </c:pt>
                <c:pt idx="51238">
                  <c:v>51.238</c:v>
                </c:pt>
                <c:pt idx="51239">
                  <c:v>51.239000000000033</c:v>
                </c:pt>
                <c:pt idx="51240">
                  <c:v>51.240000000000009</c:v>
                </c:pt>
                <c:pt idx="51241">
                  <c:v>51.241000000000042</c:v>
                </c:pt>
                <c:pt idx="51242">
                  <c:v>51.242000000000019</c:v>
                </c:pt>
                <c:pt idx="51243">
                  <c:v>51.242999999999995</c:v>
                </c:pt>
                <c:pt idx="51244">
                  <c:v>51.244000000000028</c:v>
                </c:pt>
                <c:pt idx="51245">
                  <c:v>51.245000000000005</c:v>
                </c:pt>
                <c:pt idx="51246">
                  <c:v>51.246000000000038</c:v>
                </c:pt>
                <c:pt idx="51247">
                  <c:v>51.247000000000014</c:v>
                </c:pt>
                <c:pt idx="51248">
                  <c:v>51.24799999999999</c:v>
                </c:pt>
                <c:pt idx="51249">
                  <c:v>51.249000000000024</c:v>
                </c:pt>
                <c:pt idx="51250">
                  <c:v>51.25</c:v>
                </c:pt>
                <c:pt idx="51251">
                  <c:v>51.251000000000033</c:v>
                </c:pt>
                <c:pt idx="51252">
                  <c:v>51.25200000000001</c:v>
                </c:pt>
                <c:pt idx="51253">
                  <c:v>51.253000000000043</c:v>
                </c:pt>
                <c:pt idx="51254">
                  <c:v>51.254000000000019</c:v>
                </c:pt>
                <c:pt idx="51255">
                  <c:v>51.254999999999995</c:v>
                </c:pt>
                <c:pt idx="51256">
                  <c:v>51.256000000000029</c:v>
                </c:pt>
                <c:pt idx="51257">
                  <c:v>51.257000000000005</c:v>
                </c:pt>
                <c:pt idx="51258">
                  <c:v>51.258000000000038</c:v>
                </c:pt>
                <c:pt idx="51259">
                  <c:v>51.259000000000015</c:v>
                </c:pt>
                <c:pt idx="51260">
                  <c:v>51.259999999999991</c:v>
                </c:pt>
                <c:pt idx="51261">
                  <c:v>51.261000000000024</c:v>
                </c:pt>
                <c:pt idx="51262">
                  <c:v>51.262</c:v>
                </c:pt>
                <c:pt idx="51263">
                  <c:v>51.263000000000034</c:v>
                </c:pt>
                <c:pt idx="51264">
                  <c:v>51.26400000000001</c:v>
                </c:pt>
                <c:pt idx="51265">
                  <c:v>51.265000000000043</c:v>
                </c:pt>
                <c:pt idx="51266">
                  <c:v>51.26600000000002</c:v>
                </c:pt>
                <c:pt idx="51267">
                  <c:v>51.266999999999996</c:v>
                </c:pt>
                <c:pt idx="51268">
                  <c:v>51.268000000000029</c:v>
                </c:pt>
                <c:pt idx="51269">
                  <c:v>51.269000000000005</c:v>
                </c:pt>
                <c:pt idx="51270">
                  <c:v>51.270000000000039</c:v>
                </c:pt>
                <c:pt idx="51271">
                  <c:v>51.271000000000015</c:v>
                </c:pt>
                <c:pt idx="51272">
                  <c:v>51.271999999999991</c:v>
                </c:pt>
                <c:pt idx="51273">
                  <c:v>51.273000000000025</c:v>
                </c:pt>
                <c:pt idx="51274">
                  <c:v>51.274000000000001</c:v>
                </c:pt>
                <c:pt idx="51275">
                  <c:v>51.275000000000034</c:v>
                </c:pt>
                <c:pt idx="51276">
                  <c:v>51.27600000000001</c:v>
                </c:pt>
                <c:pt idx="51277">
                  <c:v>51.277000000000044</c:v>
                </c:pt>
                <c:pt idx="51278">
                  <c:v>51.27800000000002</c:v>
                </c:pt>
                <c:pt idx="51279">
                  <c:v>51.278999999999996</c:v>
                </c:pt>
                <c:pt idx="51280">
                  <c:v>51.28000000000003</c:v>
                </c:pt>
                <c:pt idx="51281">
                  <c:v>51.281000000000006</c:v>
                </c:pt>
                <c:pt idx="51282">
                  <c:v>51.282000000000039</c:v>
                </c:pt>
                <c:pt idx="51283">
                  <c:v>51.283000000000015</c:v>
                </c:pt>
                <c:pt idx="51284">
                  <c:v>51.283999999999992</c:v>
                </c:pt>
                <c:pt idx="51285">
                  <c:v>51.285000000000025</c:v>
                </c:pt>
                <c:pt idx="51286">
                  <c:v>51.286000000000001</c:v>
                </c:pt>
                <c:pt idx="51287">
                  <c:v>51.287000000000035</c:v>
                </c:pt>
                <c:pt idx="51288">
                  <c:v>51.288000000000011</c:v>
                </c:pt>
                <c:pt idx="51289">
                  <c:v>51.289000000000044</c:v>
                </c:pt>
                <c:pt idx="51290">
                  <c:v>51.29000000000002</c:v>
                </c:pt>
                <c:pt idx="51291">
                  <c:v>51.290999999999997</c:v>
                </c:pt>
                <c:pt idx="51292">
                  <c:v>51.29200000000003</c:v>
                </c:pt>
                <c:pt idx="51293">
                  <c:v>51.293000000000006</c:v>
                </c:pt>
                <c:pt idx="51294">
                  <c:v>51.29400000000004</c:v>
                </c:pt>
                <c:pt idx="51295">
                  <c:v>51.295000000000016</c:v>
                </c:pt>
                <c:pt idx="51296">
                  <c:v>51.295999999999992</c:v>
                </c:pt>
                <c:pt idx="51297">
                  <c:v>51.297000000000025</c:v>
                </c:pt>
                <c:pt idx="51298">
                  <c:v>51.298000000000002</c:v>
                </c:pt>
                <c:pt idx="51299">
                  <c:v>51.299000000000035</c:v>
                </c:pt>
                <c:pt idx="51300">
                  <c:v>51.300000000000011</c:v>
                </c:pt>
                <c:pt idx="51301">
                  <c:v>51.301000000000045</c:v>
                </c:pt>
                <c:pt idx="51302">
                  <c:v>51.302000000000021</c:v>
                </c:pt>
                <c:pt idx="51303">
                  <c:v>51.302999999999997</c:v>
                </c:pt>
                <c:pt idx="51304">
                  <c:v>51.30400000000003</c:v>
                </c:pt>
                <c:pt idx="51305">
                  <c:v>51.305000000000007</c:v>
                </c:pt>
                <c:pt idx="51306">
                  <c:v>51.30600000000004</c:v>
                </c:pt>
                <c:pt idx="51307">
                  <c:v>51.307000000000016</c:v>
                </c:pt>
                <c:pt idx="51308">
                  <c:v>51.307999999999993</c:v>
                </c:pt>
                <c:pt idx="51309">
                  <c:v>51.309000000000026</c:v>
                </c:pt>
                <c:pt idx="51310">
                  <c:v>51.31</c:v>
                </c:pt>
                <c:pt idx="51311">
                  <c:v>51.311000000000035</c:v>
                </c:pt>
                <c:pt idx="51312">
                  <c:v>51.312000000000012</c:v>
                </c:pt>
                <c:pt idx="51313">
                  <c:v>51.313000000000045</c:v>
                </c:pt>
                <c:pt idx="51314">
                  <c:v>51.314000000000021</c:v>
                </c:pt>
                <c:pt idx="51315">
                  <c:v>51.314999999999998</c:v>
                </c:pt>
                <c:pt idx="51316">
                  <c:v>51.316000000000031</c:v>
                </c:pt>
                <c:pt idx="51317">
                  <c:v>51.317000000000007</c:v>
                </c:pt>
                <c:pt idx="51318">
                  <c:v>51.31800000000004</c:v>
                </c:pt>
                <c:pt idx="51319">
                  <c:v>51.319000000000017</c:v>
                </c:pt>
                <c:pt idx="51320">
                  <c:v>51.319999999999993</c:v>
                </c:pt>
                <c:pt idx="51321">
                  <c:v>51.321000000000026</c:v>
                </c:pt>
                <c:pt idx="51322">
                  <c:v>51.322000000000003</c:v>
                </c:pt>
                <c:pt idx="51323">
                  <c:v>51.323000000000036</c:v>
                </c:pt>
                <c:pt idx="51324">
                  <c:v>51.324000000000012</c:v>
                </c:pt>
                <c:pt idx="51325">
                  <c:v>51.325000000000045</c:v>
                </c:pt>
                <c:pt idx="51326">
                  <c:v>51.326000000000022</c:v>
                </c:pt>
                <c:pt idx="51327">
                  <c:v>51.326999999999998</c:v>
                </c:pt>
                <c:pt idx="51328">
                  <c:v>51.328000000000031</c:v>
                </c:pt>
                <c:pt idx="51329">
                  <c:v>51.329000000000008</c:v>
                </c:pt>
                <c:pt idx="51330">
                  <c:v>51.330000000000041</c:v>
                </c:pt>
                <c:pt idx="51331">
                  <c:v>51.331000000000017</c:v>
                </c:pt>
                <c:pt idx="51332">
                  <c:v>51.331999999999994</c:v>
                </c:pt>
                <c:pt idx="51333">
                  <c:v>51.333000000000027</c:v>
                </c:pt>
                <c:pt idx="51334">
                  <c:v>51.334000000000003</c:v>
                </c:pt>
                <c:pt idx="51335">
                  <c:v>51.335000000000036</c:v>
                </c:pt>
                <c:pt idx="51336">
                  <c:v>51.336000000000013</c:v>
                </c:pt>
                <c:pt idx="51337">
                  <c:v>51.337000000000046</c:v>
                </c:pt>
                <c:pt idx="51338">
                  <c:v>51.338000000000022</c:v>
                </c:pt>
                <c:pt idx="51339">
                  <c:v>51.338999999999999</c:v>
                </c:pt>
                <c:pt idx="51340">
                  <c:v>51.340000000000032</c:v>
                </c:pt>
                <c:pt idx="51341">
                  <c:v>51.341000000000008</c:v>
                </c:pt>
                <c:pt idx="51342">
                  <c:v>51.342000000000041</c:v>
                </c:pt>
                <c:pt idx="51343">
                  <c:v>51.343000000000018</c:v>
                </c:pt>
                <c:pt idx="51344">
                  <c:v>51.343999999999994</c:v>
                </c:pt>
                <c:pt idx="51345">
                  <c:v>51.345000000000027</c:v>
                </c:pt>
                <c:pt idx="51346">
                  <c:v>51.346000000000004</c:v>
                </c:pt>
                <c:pt idx="51347">
                  <c:v>51.347000000000037</c:v>
                </c:pt>
                <c:pt idx="51348">
                  <c:v>51.348000000000013</c:v>
                </c:pt>
                <c:pt idx="51349">
                  <c:v>51.349000000000046</c:v>
                </c:pt>
                <c:pt idx="51350">
                  <c:v>51.350000000000023</c:v>
                </c:pt>
                <c:pt idx="51351">
                  <c:v>51.350999999999999</c:v>
                </c:pt>
                <c:pt idx="51352">
                  <c:v>51.352000000000032</c:v>
                </c:pt>
                <c:pt idx="51353">
                  <c:v>51.353000000000009</c:v>
                </c:pt>
                <c:pt idx="51354">
                  <c:v>51.354000000000042</c:v>
                </c:pt>
                <c:pt idx="51355">
                  <c:v>51.355000000000018</c:v>
                </c:pt>
                <c:pt idx="51356">
                  <c:v>51.355999999999995</c:v>
                </c:pt>
                <c:pt idx="51357">
                  <c:v>51.357000000000028</c:v>
                </c:pt>
                <c:pt idx="51358">
                  <c:v>51.358000000000004</c:v>
                </c:pt>
                <c:pt idx="51359">
                  <c:v>51.359000000000037</c:v>
                </c:pt>
                <c:pt idx="51360">
                  <c:v>51.360000000000014</c:v>
                </c:pt>
                <c:pt idx="51361">
                  <c:v>51.36099999999999</c:v>
                </c:pt>
                <c:pt idx="51362">
                  <c:v>51.362000000000023</c:v>
                </c:pt>
                <c:pt idx="51363">
                  <c:v>51.363</c:v>
                </c:pt>
                <c:pt idx="51364">
                  <c:v>51.364000000000033</c:v>
                </c:pt>
                <c:pt idx="51365">
                  <c:v>51.365000000000009</c:v>
                </c:pt>
                <c:pt idx="51366">
                  <c:v>51.366000000000042</c:v>
                </c:pt>
                <c:pt idx="51367">
                  <c:v>51.367000000000019</c:v>
                </c:pt>
                <c:pt idx="51368">
                  <c:v>51.367999999999995</c:v>
                </c:pt>
                <c:pt idx="51369">
                  <c:v>51.369000000000028</c:v>
                </c:pt>
                <c:pt idx="51370">
                  <c:v>51.370000000000005</c:v>
                </c:pt>
                <c:pt idx="51371">
                  <c:v>51.371000000000038</c:v>
                </c:pt>
                <c:pt idx="51372">
                  <c:v>51.372000000000014</c:v>
                </c:pt>
                <c:pt idx="51373">
                  <c:v>51.37299999999999</c:v>
                </c:pt>
                <c:pt idx="51374">
                  <c:v>51.374000000000024</c:v>
                </c:pt>
                <c:pt idx="51375">
                  <c:v>51.375</c:v>
                </c:pt>
                <c:pt idx="51376">
                  <c:v>51.376000000000033</c:v>
                </c:pt>
                <c:pt idx="51377">
                  <c:v>51.37700000000001</c:v>
                </c:pt>
                <c:pt idx="51378">
                  <c:v>51.378000000000043</c:v>
                </c:pt>
                <c:pt idx="51379">
                  <c:v>51.379000000000019</c:v>
                </c:pt>
                <c:pt idx="51380">
                  <c:v>51.379999999999995</c:v>
                </c:pt>
                <c:pt idx="51381">
                  <c:v>51.381000000000029</c:v>
                </c:pt>
                <c:pt idx="51382">
                  <c:v>51.382000000000005</c:v>
                </c:pt>
                <c:pt idx="51383">
                  <c:v>51.383000000000038</c:v>
                </c:pt>
                <c:pt idx="51384">
                  <c:v>51.384000000000015</c:v>
                </c:pt>
                <c:pt idx="51385">
                  <c:v>51.384999999999991</c:v>
                </c:pt>
                <c:pt idx="51386">
                  <c:v>51.386000000000024</c:v>
                </c:pt>
                <c:pt idx="51387">
                  <c:v>51.387</c:v>
                </c:pt>
                <c:pt idx="51388">
                  <c:v>51.388000000000034</c:v>
                </c:pt>
                <c:pt idx="51389">
                  <c:v>51.38900000000001</c:v>
                </c:pt>
                <c:pt idx="51390">
                  <c:v>51.390000000000043</c:v>
                </c:pt>
                <c:pt idx="51391">
                  <c:v>51.39100000000002</c:v>
                </c:pt>
                <c:pt idx="51392">
                  <c:v>51.391999999999996</c:v>
                </c:pt>
                <c:pt idx="51393">
                  <c:v>51.393000000000029</c:v>
                </c:pt>
                <c:pt idx="51394">
                  <c:v>51.394000000000005</c:v>
                </c:pt>
                <c:pt idx="51395">
                  <c:v>51.395000000000039</c:v>
                </c:pt>
                <c:pt idx="51396">
                  <c:v>51.396000000000015</c:v>
                </c:pt>
                <c:pt idx="51397">
                  <c:v>51.396999999999991</c:v>
                </c:pt>
                <c:pt idx="51398">
                  <c:v>51.398000000000025</c:v>
                </c:pt>
                <c:pt idx="51399">
                  <c:v>51.399000000000001</c:v>
                </c:pt>
                <c:pt idx="51400">
                  <c:v>51.400000000000034</c:v>
                </c:pt>
                <c:pt idx="51401">
                  <c:v>51.40100000000001</c:v>
                </c:pt>
                <c:pt idx="51402">
                  <c:v>51.402000000000044</c:v>
                </c:pt>
                <c:pt idx="51403">
                  <c:v>51.40300000000002</c:v>
                </c:pt>
                <c:pt idx="51404">
                  <c:v>51.403999999999996</c:v>
                </c:pt>
                <c:pt idx="51405">
                  <c:v>51.40500000000003</c:v>
                </c:pt>
                <c:pt idx="51406">
                  <c:v>51.406000000000006</c:v>
                </c:pt>
                <c:pt idx="51407">
                  <c:v>51.407000000000039</c:v>
                </c:pt>
                <c:pt idx="51408">
                  <c:v>51.408000000000015</c:v>
                </c:pt>
                <c:pt idx="51409">
                  <c:v>51.408999999999992</c:v>
                </c:pt>
                <c:pt idx="51410">
                  <c:v>51.410000000000025</c:v>
                </c:pt>
                <c:pt idx="51411">
                  <c:v>51.411000000000001</c:v>
                </c:pt>
                <c:pt idx="51412">
                  <c:v>51.412000000000035</c:v>
                </c:pt>
                <c:pt idx="51413">
                  <c:v>51.413000000000011</c:v>
                </c:pt>
                <c:pt idx="51414">
                  <c:v>51.414000000000044</c:v>
                </c:pt>
                <c:pt idx="51415">
                  <c:v>51.41500000000002</c:v>
                </c:pt>
                <c:pt idx="51416">
                  <c:v>51.415999999999997</c:v>
                </c:pt>
                <c:pt idx="51417">
                  <c:v>51.41700000000003</c:v>
                </c:pt>
                <c:pt idx="51418">
                  <c:v>51.418000000000006</c:v>
                </c:pt>
                <c:pt idx="51419">
                  <c:v>51.41900000000004</c:v>
                </c:pt>
                <c:pt idx="51420">
                  <c:v>51.420000000000016</c:v>
                </c:pt>
                <c:pt idx="51421">
                  <c:v>51.420999999999992</c:v>
                </c:pt>
                <c:pt idx="51422">
                  <c:v>51.422000000000025</c:v>
                </c:pt>
                <c:pt idx="51423">
                  <c:v>51.423000000000002</c:v>
                </c:pt>
                <c:pt idx="51424">
                  <c:v>51.424000000000035</c:v>
                </c:pt>
                <c:pt idx="51425">
                  <c:v>51.425000000000011</c:v>
                </c:pt>
                <c:pt idx="51426">
                  <c:v>51.426000000000045</c:v>
                </c:pt>
                <c:pt idx="51427">
                  <c:v>51.427000000000021</c:v>
                </c:pt>
                <c:pt idx="51428">
                  <c:v>51.427999999999997</c:v>
                </c:pt>
                <c:pt idx="51429">
                  <c:v>51.42900000000003</c:v>
                </c:pt>
                <c:pt idx="51430">
                  <c:v>51.430000000000007</c:v>
                </c:pt>
                <c:pt idx="51431">
                  <c:v>51.43100000000004</c:v>
                </c:pt>
                <c:pt idx="51432">
                  <c:v>51.432000000000016</c:v>
                </c:pt>
                <c:pt idx="51433">
                  <c:v>51.432999999999993</c:v>
                </c:pt>
                <c:pt idx="51434">
                  <c:v>51.434000000000026</c:v>
                </c:pt>
                <c:pt idx="51435">
                  <c:v>51.435000000000002</c:v>
                </c:pt>
                <c:pt idx="51436">
                  <c:v>51.436000000000035</c:v>
                </c:pt>
                <c:pt idx="51437">
                  <c:v>51.437000000000012</c:v>
                </c:pt>
                <c:pt idx="51438">
                  <c:v>51.438000000000045</c:v>
                </c:pt>
                <c:pt idx="51439">
                  <c:v>51.439000000000021</c:v>
                </c:pt>
                <c:pt idx="51440">
                  <c:v>51.44</c:v>
                </c:pt>
                <c:pt idx="51441">
                  <c:v>51.441000000000031</c:v>
                </c:pt>
                <c:pt idx="51442">
                  <c:v>51.442000000000007</c:v>
                </c:pt>
                <c:pt idx="51443">
                  <c:v>51.44300000000004</c:v>
                </c:pt>
                <c:pt idx="51444">
                  <c:v>51.444000000000017</c:v>
                </c:pt>
                <c:pt idx="51445">
                  <c:v>51.444999999999993</c:v>
                </c:pt>
                <c:pt idx="51446">
                  <c:v>51.446000000000026</c:v>
                </c:pt>
                <c:pt idx="51447">
                  <c:v>51.447000000000003</c:v>
                </c:pt>
                <c:pt idx="51448">
                  <c:v>51.448000000000036</c:v>
                </c:pt>
                <c:pt idx="51449">
                  <c:v>51.449000000000012</c:v>
                </c:pt>
                <c:pt idx="51450">
                  <c:v>51.450000000000045</c:v>
                </c:pt>
                <c:pt idx="51451">
                  <c:v>51.451000000000022</c:v>
                </c:pt>
                <c:pt idx="51452">
                  <c:v>51.451999999999998</c:v>
                </c:pt>
                <c:pt idx="51453">
                  <c:v>51.453000000000031</c:v>
                </c:pt>
                <c:pt idx="51454">
                  <c:v>51.454000000000008</c:v>
                </c:pt>
                <c:pt idx="51455">
                  <c:v>51.455000000000041</c:v>
                </c:pt>
                <c:pt idx="51456">
                  <c:v>51.456000000000017</c:v>
                </c:pt>
                <c:pt idx="51457">
                  <c:v>51.456999999999994</c:v>
                </c:pt>
                <c:pt idx="51458">
                  <c:v>51.458000000000027</c:v>
                </c:pt>
                <c:pt idx="51459">
                  <c:v>51.459000000000003</c:v>
                </c:pt>
                <c:pt idx="51460">
                  <c:v>51.460000000000036</c:v>
                </c:pt>
                <c:pt idx="51461">
                  <c:v>51.461000000000013</c:v>
                </c:pt>
                <c:pt idx="51462">
                  <c:v>51.462000000000046</c:v>
                </c:pt>
                <c:pt idx="51463">
                  <c:v>51.463000000000022</c:v>
                </c:pt>
                <c:pt idx="51464">
                  <c:v>51.463999999999999</c:v>
                </c:pt>
                <c:pt idx="51465">
                  <c:v>51.465000000000032</c:v>
                </c:pt>
                <c:pt idx="51466">
                  <c:v>51.466000000000008</c:v>
                </c:pt>
                <c:pt idx="51467">
                  <c:v>51.467000000000041</c:v>
                </c:pt>
                <c:pt idx="51468">
                  <c:v>51.468000000000018</c:v>
                </c:pt>
                <c:pt idx="51469">
                  <c:v>51.468999999999994</c:v>
                </c:pt>
                <c:pt idx="51470">
                  <c:v>51.470000000000027</c:v>
                </c:pt>
                <c:pt idx="51471">
                  <c:v>51.471000000000004</c:v>
                </c:pt>
                <c:pt idx="51472">
                  <c:v>51.472000000000037</c:v>
                </c:pt>
                <c:pt idx="51473">
                  <c:v>51.473000000000013</c:v>
                </c:pt>
                <c:pt idx="51474">
                  <c:v>51.474000000000046</c:v>
                </c:pt>
                <c:pt idx="51475">
                  <c:v>51.475000000000023</c:v>
                </c:pt>
                <c:pt idx="51476">
                  <c:v>51.475999999999999</c:v>
                </c:pt>
                <c:pt idx="51477">
                  <c:v>51.477000000000032</c:v>
                </c:pt>
                <c:pt idx="51478">
                  <c:v>51.478000000000009</c:v>
                </c:pt>
                <c:pt idx="51479">
                  <c:v>51.479000000000042</c:v>
                </c:pt>
                <c:pt idx="51480">
                  <c:v>51.480000000000018</c:v>
                </c:pt>
                <c:pt idx="51481">
                  <c:v>51.480999999999995</c:v>
                </c:pt>
                <c:pt idx="51482">
                  <c:v>51.482000000000028</c:v>
                </c:pt>
                <c:pt idx="51483">
                  <c:v>51.483000000000004</c:v>
                </c:pt>
                <c:pt idx="51484">
                  <c:v>51.484000000000037</c:v>
                </c:pt>
                <c:pt idx="51485">
                  <c:v>51.485000000000014</c:v>
                </c:pt>
                <c:pt idx="51486">
                  <c:v>51.48599999999999</c:v>
                </c:pt>
                <c:pt idx="51487">
                  <c:v>51.487000000000023</c:v>
                </c:pt>
                <c:pt idx="51488">
                  <c:v>51.488</c:v>
                </c:pt>
                <c:pt idx="51489">
                  <c:v>51.489000000000033</c:v>
                </c:pt>
                <c:pt idx="51490">
                  <c:v>51.490000000000009</c:v>
                </c:pt>
                <c:pt idx="51491">
                  <c:v>51.491000000000042</c:v>
                </c:pt>
                <c:pt idx="51492">
                  <c:v>51.492000000000019</c:v>
                </c:pt>
                <c:pt idx="51493">
                  <c:v>51.492999999999995</c:v>
                </c:pt>
                <c:pt idx="51494">
                  <c:v>51.494000000000028</c:v>
                </c:pt>
                <c:pt idx="51495">
                  <c:v>51.495000000000005</c:v>
                </c:pt>
                <c:pt idx="51496">
                  <c:v>51.496000000000038</c:v>
                </c:pt>
                <c:pt idx="51497">
                  <c:v>51.497000000000014</c:v>
                </c:pt>
                <c:pt idx="51498">
                  <c:v>51.49799999999999</c:v>
                </c:pt>
                <c:pt idx="51499">
                  <c:v>51.499000000000024</c:v>
                </c:pt>
                <c:pt idx="51500">
                  <c:v>51.5</c:v>
                </c:pt>
                <c:pt idx="51501">
                  <c:v>51.501000000000033</c:v>
                </c:pt>
                <c:pt idx="51502">
                  <c:v>51.50200000000001</c:v>
                </c:pt>
                <c:pt idx="51503">
                  <c:v>51.503000000000043</c:v>
                </c:pt>
                <c:pt idx="51504">
                  <c:v>51.504000000000019</c:v>
                </c:pt>
                <c:pt idx="51505">
                  <c:v>51.504999999999995</c:v>
                </c:pt>
                <c:pt idx="51506">
                  <c:v>51.506000000000029</c:v>
                </c:pt>
                <c:pt idx="51507">
                  <c:v>51.507000000000005</c:v>
                </c:pt>
                <c:pt idx="51508">
                  <c:v>51.508000000000038</c:v>
                </c:pt>
                <c:pt idx="51509">
                  <c:v>51.509000000000015</c:v>
                </c:pt>
                <c:pt idx="51510">
                  <c:v>51.509999999999991</c:v>
                </c:pt>
                <c:pt idx="51511">
                  <c:v>51.511000000000024</c:v>
                </c:pt>
                <c:pt idx="51512">
                  <c:v>51.512</c:v>
                </c:pt>
                <c:pt idx="51513">
                  <c:v>51.513000000000034</c:v>
                </c:pt>
                <c:pt idx="51514">
                  <c:v>51.51400000000001</c:v>
                </c:pt>
                <c:pt idx="51515">
                  <c:v>51.515000000000043</c:v>
                </c:pt>
                <c:pt idx="51516">
                  <c:v>51.51600000000002</c:v>
                </c:pt>
                <c:pt idx="51517">
                  <c:v>51.516999999999996</c:v>
                </c:pt>
                <c:pt idx="51518">
                  <c:v>51.518000000000029</c:v>
                </c:pt>
                <c:pt idx="51519">
                  <c:v>51.519000000000005</c:v>
                </c:pt>
                <c:pt idx="51520">
                  <c:v>51.520000000000039</c:v>
                </c:pt>
                <c:pt idx="51521">
                  <c:v>51.521000000000015</c:v>
                </c:pt>
                <c:pt idx="51522">
                  <c:v>51.521999999999991</c:v>
                </c:pt>
                <c:pt idx="51523">
                  <c:v>51.523000000000025</c:v>
                </c:pt>
                <c:pt idx="51524">
                  <c:v>51.524000000000001</c:v>
                </c:pt>
                <c:pt idx="51525">
                  <c:v>51.525000000000034</c:v>
                </c:pt>
                <c:pt idx="51526">
                  <c:v>51.52600000000001</c:v>
                </c:pt>
                <c:pt idx="51527">
                  <c:v>51.527000000000044</c:v>
                </c:pt>
                <c:pt idx="51528">
                  <c:v>51.52800000000002</c:v>
                </c:pt>
                <c:pt idx="51529">
                  <c:v>51.528999999999996</c:v>
                </c:pt>
                <c:pt idx="51530">
                  <c:v>51.53000000000003</c:v>
                </c:pt>
                <c:pt idx="51531">
                  <c:v>51.531000000000006</c:v>
                </c:pt>
                <c:pt idx="51532">
                  <c:v>51.532000000000039</c:v>
                </c:pt>
                <c:pt idx="51533">
                  <c:v>51.533000000000015</c:v>
                </c:pt>
                <c:pt idx="51534">
                  <c:v>51.533999999999992</c:v>
                </c:pt>
                <c:pt idx="51535">
                  <c:v>51.535000000000025</c:v>
                </c:pt>
                <c:pt idx="51536">
                  <c:v>51.536000000000001</c:v>
                </c:pt>
                <c:pt idx="51537">
                  <c:v>51.537000000000035</c:v>
                </c:pt>
                <c:pt idx="51538">
                  <c:v>51.538000000000011</c:v>
                </c:pt>
                <c:pt idx="51539">
                  <c:v>51.539000000000044</c:v>
                </c:pt>
                <c:pt idx="51540">
                  <c:v>51.54000000000002</c:v>
                </c:pt>
                <c:pt idx="51541">
                  <c:v>51.540999999999997</c:v>
                </c:pt>
                <c:pt idx="51542">
                  <c:v>51.54200000000003</c:v>
                </c:pt>
                <c:pt idx="51543">
                  <c:v>51.543000000000006</c:v>
                </c:pt>
                <c:pt idx="51544">
                  <c:v>51.54400000000004</c:v>
                </c:pt>
                <c:pt idx="51545">
                  <c:v>51.545000000000016</c:v>
                </c:pt>
                <c:pt idx="51546">
                  <c:v>51.545999999999992</c:v>
                </c:pt>
                <c:pt idx="51547">
                  <c:v>51.547000000000025</c:v>
                </c:pt>
                <c:pt idx="51548">
                  <c:v>51.548000000000002</c:v>
                </c:pt>
                <c:pt idx="51549">
                  <c:v>51.549000000000035</c:v>
                </c:pt>
                <c:pt idx="51550">
                  <c:v>51.550000000000011</c:v>
                </c:pt>
                <c:pt idx="51551">
                  <c:v>51.551000000000045</c:v>
                </c:pt>
                <c:pt idx="51552">
                  <c:v>51.552000000000021</c:v>
                </c:pt>
                <c:pt idx="51553">
                  <c:v>51.552999999999997</c:v>
                </c:pt>
                <c:pt idx="51554">
                  <c:v>51.55400000000003</c:v>
                </c:pt>
                <c:pt idx="51555">
                  <c:v>51.555000000000007</c:v>
                </c:pt>
                <c:pt idx="51556">
                  <c:v>51.55600000000004</c:v>
                </c:pt>
                <c:pt idx="51557">
                  <c:v>51.557000000000016</c:v>
                </c:pt>
                <c:pt idx="51558">
                  <c:v>51.557999999999993</c:v>
                </c:pt>
                <c:pt idx="51559">
                  <c:v>51.559000000000026</c:v>
                </c:pt>
                <c:pt idx="51560">
                  <c:v>51.56</c:v>
                </c:pt>
                <c:pt idx="51561">
                  <c:v>51.561000000000035</c:v>
                </c:pt>
                <c:pt idx="51562">
                  <c:v>51.562000000000012</c:v>
                </c:pt>
                <c:pt idx="51563">
                  <c:v>51.563000000000045</c:v>
                </c:pt>
                <c:pt idx="51564">
                  <c:v>51.564000000000021</c:v>
                </c:pt>
                <c:pt idx="51565">
                  <c:v>51.564999999999998</c:v>
                </c:pt>
                <c:pt idx="51566">
                  <c:v>51.566000000000031</c:v>
                </c:pt>
                <c:pt idx="51567">
                  <c:v>51.567000000000007</c:v>
                </c:pt>
                <c:pt idx="51568">
                  <c:v>51.56800000000004</c:v>
                </c:pt>
                <c:pt idx="51569">
                  <c:v>51.569000000000017</c:v>
                </c:pt>
                <c:pt idx="51570">
                  <c:v>51.569999999999993</c:v>
                </c:pt>
                <c:pt idx="51571">
                  <c:v>51.571000000000026</c:v>
                </c:pt>
                <c:pt idx="51572">
                  <c:v>51.572000000000003</c:v>
                </c:pt>
                <c:pt idx="51573">
                  <c:v>51.573000000000036</c:v>
                </c:pt>
                <c:pt idx="51574">
                  <c:v>51.574000000000012</c:v>
                </c:pt>
                <c:pt idx="51575">
                  <c:v>51.575000000000045</c:v>
                </c:pt>
                <c:pt idx="51576">
                  <c:v>51.576000000000022</c:v>
                </c:pt>
                <c:pt idx="51577">
                  <c:v>51.576999999999998</c:v>
                </c:pt>
                <c:pt idx="51578">
                  <c:v>51.578000000000031</c:v>
                </c:pt>
                <c:pt idx="51579">
                  <c:v>51.579000000000008</c:v>
                </c:pt>
                <c:pt idx="51580">
                  <c:v>51.580000000000041</c:v>
                </c:pt>
                <c:pt idx="51581">
                  <c:v>51.581000000000017</c:v>
                </c:pt>
                <c:pt idx="51582">
                  <c:v>51.581999999999994</c:v>
                </c:pt>
                <c:pt idx="51583">
                  <c:v>51.583000000000027</c:v>
                </c:pt>
                <c:pt idx="51584">
                  <c:v>51.584000000000003</c:v>
                </c:pt>
                <c:pt idx="51585">
                  <c:v>51.585000000000036</c:v>
                </c:pt>
                <c:pt idx="51586">
                  <c:v>51.586000000000013</c:v>
                </c:pt>
                <c:pt idx="51587">
                  <c:v>51.587000000000046</c:v>
                </c:pt>
                <c:pt idx="51588">
                  <c:v>51.588000000000022</c:v>
                </c:pt>
                <c:pt idx="51589">
                  <c:v>51.588999999999999</c:v>
                </c:pt>
                <c:pt idx="51590">
                  <c:v>51.590000000000032</c:v>
                </c:pt>
                <c:pt idx="51591">
                  <c:v>51.591000000000008</c:v>
                </c:pt>
                <c:pt idx="51592">
                  <c:v>51.592000000000041</c:v>
                </c:pt>
                <c:pt idx="51593">
                  <c:v>51.593000000000018</c:v>
                </c:pt>
                <c:pt idx="51594">
                  <c:v>51.593999999999994</c:v>
                </c:pt>
                <c:pt idx="51595">
                  <c:v>51.595000000000027</c:v>
                </c:pt>
                <c:pt idx="51596">
                  <c:v>51.596000000000004</c:v>
                </c:pt>
                <c:pt idx="51597">
                  <c:v>51.597000000000037</c:v>
                </c:pt>
                <c:pt idx="51598">
                  <c:v>51.598000000000013</c:v>
                </c:pt>
                <c:pt idx="51599">
                  <c:v>51.599000000000046</c:v>
                </c:pt>
                <c:pt idx="51600">
                  <c:v>51.600000000000023</c:v>
                </c:pt>
                <c:pt idx="51601">
                  <c:v>51.600999999999999</c:v>
                </c:pt>
                <c:pt idx="51602">
                  <c:v>51.602000000000032</c:v>
                </c:pt>
                <c:pt idx="51603">
                  <c:v>51.603000000000009</c:v>
                </c:pt>
                <c:pt idx="51604">
                  <c:v>51.604000000000042</c:v>
                </c:pt>
                <c:pt idx="51605">
                  <c:v>51.605000000000018</c:v>
                </c:pt>
                <c:pt idx="51606">
                  <c:v>51.605999999999995</c:v>
                </c:pt>
                <c:pt idx="51607">
                  <c:v>51.607000000000028</c:v>
                </c:pt>
                <c:pt idx="51608">
                  <c:v>51.608000000000004</c:v>
                </c:pt>
                <c:pt idx="51609">
                  <c:v>51.609000000000037</c:v>
                </c:pt>
                <c:pt idx="51610">
                  <c:v>51.610000000000014</c:v>
                </c:pt>
                <c:pt idx="51611">
                  <c:v>51.61099999999999</c:v>
                </c:pt>
                <c:pt idx="51612">
                  <c:v>51.612000000000023</c:v>
                </c:pt>
                <c:pt idx="51613">
                  <c:v>51.613</c:v>
                </c:pt>
                <c:pt idx="51614">
                  <c:v>51.614000000000033</c:v>
                </c:pt>
                <c:pt idx="51615">
                  <c:v>51.615000000000009</c:v>
                </c:pt>
                <c:pt idx="51616">
                  <c:v>51.616000000000042</c:v>
                </c:pt>
                <c:pt idx="51617">
                  <c:v>51.617000000000019</c:v>
                </c:pt>
                <c:pt idx="51618">
                  <c:v>51.617999999999995</c:v>
                </c:pt>
                <c:pt idx="51619">
                  <c:v>51.619000000000028</c:v>
                </c:pt>
                <c:pt idx="51620">
                  <c:v>51.620000000000005</c:v>
                </c:pt>
                <c:pt idx="51621">
                  <c:v>51.621000000000038</c:v>
                </c:pt>
                <c:pt idx="51622">
                  <c:v>51.622000000000014</c:v>
                </c:pt>
                <c:pt idx="51623">
                  <c:v>51.62299999999999</c:v>
                </c:pt>
                <c:pt idx="51624">
                  <c:v>51.624000000000024</c:v>
                </c:pt>
                <c:pt idx="51625">
                  <c:v>51.625</c:v>
                </c:pt>
                <c:pt idx="51626">
                  <c:v>51.626000000000033</c:v>
                </c:pt>
                <c:pt idx="51627">
                  <c:v>51.62700000000001</c:v>
                </c:pt>
                <c:pt idx="51628">
                  <c:v>51.628000000000043</c:v>
                </c:pt>
                <c:pt idx="51629">
                  <c:v>51.629000000000019</c:v>
                </c:pt>
                <c:pt idx="51630">
                  <c:v>51.629999999999995</c:v>
                </c:pt>
                <c:pt idx="51631">
                  <c:v>51.631000000000029</c:v>
                </c:pt>
                <c:pt idx="51632">
                  <c:v>51.632000000000005</c:v>
                </c:pt>
                <c:pt idx="51633">
                  <c:v>51.633000000000038</c:v>
                </c:pt>
                <c:pt idx="51634">
                  <c:v>51.634000000000015</c:v>
                </c:pt>
                <c:pt idx="51635">
                  <c:v>51.634999999999991</c:v>
                </c:pt>
                <c:pt idx="51636">
                  <c:v>51.636000000000024</c:v>
                </c:pt>
                <c:pt idx="51637">
                  <c:v>51.637</c:v>
                </c:pt>
                <c:pt idx="51638">
                  <c:v>51.638000000000034</c:v>
                </c:pt>
                <c:pt idx="51639">
                  <c:v>51.63900000000001</c:v>
                </c:pt>
                <c:pt idx="51640">
                  <c:v>51.640000000000043</c:v>
                </c:pt>
                <c:pt idx="51641">
                  <c:v>51.64100000000002</c:v>
                </c:pt>
                <c:pt idx="51642">
                  <c:v>51.641999999999996</c:v>
                </c:pt>
                <c:pt idx="51643">
                  <c:v>51.643000000000029</c:v>
                </c:pt>
                <c:pt idx="51644">
                  <c:v>51.644000000000005</c:v>
                </c:pt>
                <c:pt idx="51645">
                  <c:v>51.645000000000039</c:v>
                </c:pt>
                <c:pt idx="51646">
                  <c:v>51.646000000000015</c:v>
                </c:pt>
                <c:pt idx="51647">
                  <c:v>51.646999999999991</c:v>
                </c:pt>
                <c:pt idx="51648">
                  <c:v>51.648000000000025</c:v>
                </c:pt>
                <c:pt idx="51649">
                  <c:v>51.649000000000001</c:v>
                </c:pt>
                <c:pt idx="51650">
                  <c:v>51.650000000000034</c:v>
                </c:pt>
                <c:pt idx="51651">
                  <c:v>51.65100000000001</c:v>
                </c:pt>
                <c:pt idx="51652">
                  <c:v>51.652000000000044</c:v>
                </c:pt>
                <c:pt idx="51653">
                  <c:v>51.65300000000002</c:v>
                </c:pt>
                <c:pt idx="51654">
                  <c:v>51.653999999999996</c:v>
                </c:pt>
                <c:pt idx="51655">
                  <c:v>51.65500000000003</c:v>
                </c:pt>
                <c:pt idx="51656">
                  <c:v>51.656000000000006</c:v>
                </c:pt>
                <c:pt idx="51657">
                  <c:v>51.657000000000039</c:v>
                </c:pt>
                <c:pt idx="51658">
                  <c:v>51.658000000000015</c:v>
                </c:pt>
                <c:pt idx="51659">
                  <c:v>51.658999999999992</c:v>
                </c:pt>
                <c:pt idx="51660">
                  <c:v>51.660000000000025</c:v>
                </c:pt>
                <c:pt idx="51661">
                  <c:v>51.661000000000001</c:v>
                </c:pt>
                <c:pt idx="51662">
                  <c:v>51.662000000000035</c:v>
                </c:pt>
                <c:pt idx="51663">
                  <c:v>51.663000000000011</c:v>
                </c:pt>
                <c:pt idx="51664">
                  <c:v>51.664000000000044</c:v>
                </c:pt>
                <c:pt idx="51665">
                  <c:v>51.66500000000002</c:v>
                </c:pt>
                <c:pt idx="51666">
                  <c:v>51.665999999999997</c:v>
                </c:pt>
                <c:pt idx="51667">
                  <c:v>51.66700000000003</c:v>
                </c:pt>
                <c:pt idx="51668">
                  <c:v>51.668000000000006</c:v>
                </c:pt>
                <c:pt idx="51669">
                  <c:v>51.66900000000004</c:v>
                </c:pt>
                <c:pt idx="51670">
                  <c:v>51.670000000000016</c:v>
                </c:pt>
                <c:pt idx="51671">
                  <c:v>51.670999999999992</c:v>
                </c:pt>
                <c:pt idx="51672">
                  <c:v>51.672000000000025</c:v>
                </c:pt>
                <c:pt idx="51673">
                  <c:v>51.673000000000002</c:v>
                </c:pt>
                <c:pt idx="51674">
                  <c:v>51.674000000000035</c:v>
                </c:pt>
                <c:pt idx="51675">
                  <c:v>51.675000000000011</c:v>
                </c:pt>
                <c:pt idx="51676">
                  <c:v>51.676000000000045</c:v>
                </c:pt>
                <c:pt idx="51677">
                  <c:v>51.677000000000021</c:v>
                </c:pt>
                <c:pt idx="51678">
                  <c:v>51.677999999999997</c:v>
                </c:pt>
                <c:pt idx="51679">
                  <c:v>51.67900000000003</c:v>
                </c:pt>
                <c:pt idx="51680">
                  <c:v>51.680000000000007</c:v>
                </c:pt>
                <c:pt idx="51681">
                  <c:v>51.68100000000004</c:v>
                </c:pt>
                <c:pt idx="51682">
                  <c:v>51.682000000000016</c:v>
                </c:pt>
                <c:pt idx="51683">
                  <c:v>51.682999999999993</c:v>
                </c:pt>
                <c:pt idx="51684">
                  <c:v>51.684000000000026</c:v>
                </c:pt>
                <c:pt idx="51685">
                  <c:v>51.685000000000002</c:v>
                </c:pt>
                <c:pt idx="51686">
                  <c:v>51.686000000000035</c:v>
                </c:pt>
                <c:pt idx="51687">
                  <c:v>51.687000000000012</c:v>
                </c:pt>
                <c:pt idx="51688">
                  <c:v>51.688000000000045</c:v>
                </c:pt>
                <c:pt idx="51689">
                  <c:v>51.689000000000021</c:v>
                </c:pt>
                <c:pt idx="51690">
                  <c:v>51.69</c:v>
                </c:pt>
                <c:pt idx="51691">
                  <c:v>51.691000000000031</c:v>
                </c:pt>
                <c:pt idx="51692">
                  <c:v>51.692000000000007</c:v>
                </c:pt>
                <c:pt idx="51693">
                  <c:v>51.69300000000004</c:v>
                </c:pt>
                <c:pt idx="51694">
                  <c:v>51.694000000000017</c:v>
                </c:pt>
                <c:pt idx="51695">
                  <c:v>51.694999999999993</c:v>
                </c:pt>
                <c:pt idx="51696">
                  <c:v>51.696000000000026</c:v>
                </c:pt>
                <c:pt idx="51697">
                  <c:v>51.697000000000003</c:v>
                </c:pt>
                <c:pt idx="51698">
                  <c:v>51.698000000000036</c:v>
                </c:pt>
                <c:pt idx="51699">
                  <c:v>51.699000000000012</c:v>
                </c:pt>
                <c:pt idx="51700">
                  <c:v>51.700000000000045</c:v>
                </c:pt>
                <c:pt idx="51701">
                  <c:v>51.701000000000022</c:v>
                </c:pt>
                <c:pt idx="51702">
                  <c:v>51.701999999999998</c:v>
                </c:pt>
                <c:pt idx="51703">
                  <c:v>51.703000000000031</c:v>
                </c:pt>
                <c:pt idx="51704">
                  <c:v>51.704000000000008</c:v>
                </c:pt>
                <c:pt idx="51705">
                  <c:v>51.705000000000041</c:v>
                </c:pt>
                <c:pt idx="51706">
                  <c:v>51.706000000000017</c:v>
                </c:pt>
                <c:pt idx="51707">
                  <c:v>51.706999999999994</c:v>
                </c:pt>
                <c:pt idx="51708">
                  <c:v>51.708000000000027</c:v>
                </c:pt>
                <c:pt idx="51709">
                  <c:v>51.709000000000003</c:v>
                </c:pt>
                <c:pt idx="51710">
                  <c:v>51.710000000000036</c:v>
                </c:pt>
                <c:pt idx="51711">
                  <c:v>51.711000000000013</c:v>
                </c:pt>
                <c:pt idx="51712">
                  <c:v>51.712000000000046</c:v>
                </c:pt>
                <c:pt idx="51713">
                  <c:v>51.713000000000022</c:v>
                </c:pt>
                <c:pt idx="51714">
                  <c:v>51.713999999999999</c:v>
                </c:pt>
                <c:pt idx="51715">
                  <c:v>51.715000000000032</c:v>
                </c:pt>
                <c:pt idx="51716">
                  <c:v>51.716000000000008</c:v>
                </c:pt>
                <c:pt idx="51717">
                  <c:v>51.717000000000041</c:v>
                </c:pt>
                <c:pt idx="51718">
                  <c:v>51.718000000000018</c:v>
                </c:pt>
                <c:pt idx="51719">
                  <c:v>51.718999999999994</c:v>
                </c:pt>
                <c:pt idx="51720">
                  <c:v>51.720000000000027</c:v>
                </c:pt>
                <c:pt idx="51721">
                  <c:v>51.721000000000004</c:v>
                </c:pt>
                <c:pt idx="51722">
                  <c:v>51.722000000000037</c:v>
                </c:pt>
                <c:pt idx="51723">
                  <c:v>51.723000000000013</c:v>
                </c:pt>
                <c:pt idx="51724">
                  <c:v>51.724000000000046</c:v>
                </c:pt>
                <c:pt idx="51725">
                  <c:v>51.725000000000023</c:v>
                </c:pt>
                <c:pt idx="51726">
                  <c:v>51.725999999999999</c:v>
                </c:pt>
                <c:pt idx="51727">
                  <c:v>51.727000000000032</c:v>
                </c:pt>
                <c:pt idx="51728">
                  <c:v>51.728000000000009</c:v>
                </c:pt>
                <c:pt idx="51729">
                  <c:v>51.729000000000042</c:v>
                </c:pt>
                <c:pt idx="51730">
                  <c:v>51.730000000000018</c:v>
                </c:pt>
                <c:pt idx="51731">
                  <c:v>51.730999999999995</c:v>
                </c:pt>
                <c:pt idx="51732">
                  <c:v>51.732000000000028</c:v>
                </c:pt>
                <c:pt idx="51733">
                  <c:v>51.733000000000004</c:v>
                </c:pt>
                <c:pt idx="51734">
                  <c:v>51.734000000000037</c:v>
                </c:pt>
                <c:pt idx="51735">
                  <c:v>51.735000000000014</c:v>
                </c:pt>
                <c:pt idx="51736">
                  <c:v>51.73599999999999</c:v>
                </c:pt>
                <c:pt idx="51737">
                  <c:v>51.737000000000023</c:v>
                </c:pt>
                <c:pt idx="51738">
                  <c:v>51.738</c:v>
                </c:pt>
                <c:pt idx="51739">
                  <c:v>51.739000000000033</c:v>
                </c:pt>
                <c:pt idx="51740">
                  <c:v>51.740000000000009</c:v>
                </c:pt>
                <c:pt idx="51741">
                  <c:v>51.741000000000042</c:v>
                </c:pt>
                <c:pt idx="51742">
                  <c:v>51.742000000000019</c:v>
                </c:pt>
                <c:pt idx="51743">
                  <c:v>51.742999999999995</c:v>
                </c:pt>
                <c:pt idx="51744">
                  <c:v>51.744000000000028</c:v>
                </c:pt>
                <c:pt idx="51745">
                  <c:v>51.745000000000005</c:v>
                </c:pt>
                <c:pt idx="51746">
                  <c:v>51.746000000000038</c:v>
                </c:pt>
                <c:pt idx="51747">
                  <c:v>51.747000000000014</c:v>
                </c:pt>
                <c:pt idx="51748">
                  <c:v>51.74799999999999</c:v>
                </c:pt>
                <c:pt idx="51749">
                  <c:v>51.749000000000024</c:v>
                </c:pt>
                <c:pt idx="51750">
                  <c:v>51.75</c:v>
                </c:pt>
                <c:pt idx="51751">
                  <c:v>51.751000000000033</c:v>
                </c:pt>
                <c:pt idx="51752">
                  <c:v>51.75200000000001</c:v>
                </c:pt>
                <c:pt idx="51753">
                  <c:v>51.753000000000043</c:v>
                </c:pt>
                <c:pt idx="51754">
                  <c:v>51.754000000000019</c:v>
                </c:pt>
                <c:pt idx="51755">
                  <c:v>51.754999999999995</c:v>
                </c:pt>
                <c:pt idx="51756">
                  <c:v>51.756000000000029</c:v>
                </c:pt>
                <c:pt idx="51757">
                  <c:v>51.757000000000005</c:v>
                </c:pt>
                <c:pt idx="51758">
                  <c:v>51.758000000000038</c:v>
                </c:pt>
                <c:pt idx="51759">
                  <c:v>51.759000000000015</c:v>
                </c:pt>
                <c:pt idx="51760">
                  <c:v>51.759999999999991</c:v>
                </c:pt>
                <c:pt idx="51761">
                  <c:v>51.761000000000024</c:v>
                </c:pt>
                <c:pt idx="51762">
                  <c:v>51.762</c:v>
                </c:pt>
                <c:pt idx="51763">
                  <c:v>51.763000000000034</c:v>
                </c:pt>
                <c:pt idx="51764">
                  <c:v>51.76400000000001</c:v>
                </c:pt>
                <c:pt idx="51765">
                  <c:v>51.765000000000043</c:v>
                </c:pt>
                <c:pt idx="51766">
                  <c:v>51.76600000000002</c:v>
                </c:pt>
                <c:pt idx="51767">
                  <c:v>51.766999999999996</c:v>
                </c:pt>
                <c:pt idx="51768">
                  <c:v>51.768000000000029</c:v>
                </c:pt>
                <c:pt idx="51769">
                  <c:v>51.769000000000005</c:v>
                </c:pt>
                <c:pt idx="51770">
                  <c:v>51.770000000000039</c:v>
                </c:pt>
                <c:pt idx="51771">
                  <c:v>51.771000000000015</c:v>
                </c:pt>
                <c:pt idx="51772">
                  <c:v>51.771999999999991</c:v>
                </c:pt>
                <c:pt idx="51773">
                  <c:v>51.773000000000025</c:v>
                </c:pt>
                <c:pt idx="51774">
                  <c:v>51.774000000000001</c:v>
                </c:pt>
                <c:pt idx="51775">
                  <c:v>51.775000000000034</c:v>
                </c:pt>
                <c:pt idx="51776">
                  <c:v>51.77600000000001</c:v>
                </c:pt>
                <c:pt idx="51777">
                  <c:v>51.777000000000044</c:v>
                </c:pt>
                <c:pt idx="51778">
                  <c:v>51.77800000000002</c:v>
                </c:pt>
                <c:pt idx="51779">
                  <c:v>51.778999999999996</c:v>
                </c:pt>
                <c:pt idx="51780">
                  <c:v>51.78000000000003</c:v>
                </c:pt>
                <c:pt idx="51781">
                  <c:v>51.781000000000006</c:v>
                </c:pt>
                <c:pt idx="51782">
                  <c:v>51.782000000000039</c:v>
                </c:pt>
                <c:pt idx="51783">
                  <c:v>51.783000000000015</c:v>
                </c:pt>
                <c:pt idx="51784">
                  <c:v>51.783999999999992</c:v>
                </c:pt>
                <c:pt idx="51785">
                  <c:v>51.785000000000025</c:v>
                </c:pt>
                <c:pt idx="51786">
                  <c:v>51.786000000000001</c:v>
                </c:pt>
                <c:pt idx="51787">
                  <c:v>51.787000000000035</c:v>
                </c:pt>
                <c:pt idx="51788">
                  <c:v>51.788000000000011</c:v>
                </c:pt>
                <c:pt idx="51789">
                  <c:v>51.789000000000044</c:v>
                </c:pt>
                <c:pt idx="51790">
                  <c:v>51.79000000000002</c:v>
                </c:pt>
                <c:pt idx="51791">
                  <c:v>51.790999999999997</c:v>
                </c:pt>
                <c:pt idx="51792">
                  <c:v>51.79200000000003</c:v>
                </c:pt>
                <c:pt idx="51793">
                  <c:v>51.793000000000006</c:v>
                </c:pt>
                <c:pt idx="51794">
                  <c:v>51.79400000000004</c:v>
                </c:pt>
                <c:pt idx="51795">
                  <c:v>51.795000000000016</c:v>
                </c:pt>
                <c:pt idx="51796">
                  <c:v>51.795999999999992</c:v>
                </c:pt>
                <c:pt idx="51797">
                  <c:v>51.797000000000025</c:v>
                </c:pt>
                <c:pt idx="51798">
                  <c:v>51.798000000000002</c:v>
                </c:pt>
                <c:pt idx="51799">
                  <c:v>51.799000000000035</c:v>
                </c:pt>
                <c:pt idx="51800">
                  <c:v>51.800000000000011</c:v>
                </c:pt>
                <c:pt idx="51801">
                  <c:v>51.801000000000045</c:v>
                </c:pt>
                <c:pt idx="51802">
                  <c:v>51.802000000000021</c:v>
                </c:pt>
                <c:pt idx="51803">
                  <c:v>51.802999999999997</c:v>
                </c:pt>
                <c:pt idx="51804">
                  <c:v>51.80400000000003</c:v>
                </c:pt>
                <c:pt idx="51805">
                  <c:v>51.805000000000007</c:v>
                </c:pt>
                <c:pt idx="51806">
                  <c:v>51.80600000000004</c:v>
                </c:pt>
                <c:pt idx="51807">
                  <c:v>51.807000000000016</c:v>
                </c:pt>
                <c:pt idx="51808">
                  <c:v>51.807999999999993</c:v>
                </c:pt>
                <c:pt idx="51809">
                  <c:v>51.809000000000026</c:v>
                </c:pt>
                <c:pt idx="51810">
                  <c:v>51.81</c:v>
                </c:pt>
                <c:pt idx="51811">
                  <c:v>51.811000000000035</c:v>
                </c:pt>
                <c:pt idx="51812">
                  <c:v>51.812000000000012</c:v>
                </c:pt>
                <c:pt idx="51813">
                  <c:v>51.813000000000045</c:v>
                </c:pt>
                <c:pt idx="51814">
                  <c:v>51.814000000000021</c:v>
                </c:pt>
                <c:pt idx="51815">
                  <c:v>51.814999999999998</c:v>
                </c:pt>
                <c:pt idx="51816">
                  <c:v>51.816000000000031</c:v>
                </c:pt>
                <c:pt idx="51817">
                  <c:v>51.817000000000007</c:v>
                </c:pt>
                <c:pt idx="51818">
                  <c:v>51.81800000000004</c:v>
                </c:pt>
                <c:pt idx="51819">
                  <c:v>51.819000000000017</c:v>
                </c:pt>
                <c:pt idx="51820">
                  <c:v>51.819999999999993</c:v>
                </c:pt>
                <c:pt idx="51821">
                  <c:v>51.821000000000026</c:v>
                </c:pt>
                <c:pt idx="51822">
                  <c:v>51.822000000000003</c:v>
                </c:pt>
                <c:pt idx="51823">
                  <c:v>51.823000000000036</c:v>
                </c:pt>
                <c:pt idx="51824">
                  <c:v>51.824000000000012</c:v>
                </c:pt>
                <c:pt idx="51825">
                  <c:v>51.825000000000045</c:v>
                </c:pt>
                <c:pt idx="51826">
                  <c:v>51.826000000000022</c:v>
                </c:pt>
                <c:pt idx="51827">
                  <c:v>51.826999999999998</c:v>
                </c:pt>
                <c:pt idx="51828">
                  <c:v>51.828000000000031</c:v>
                </c:pt>
                <c:pt idx="51829">
                  <c:v>51.829000000000008</c:v>
                </c:pt>
                <c:pt idx="51830">
                  <c:v>51.830000000000041</c:v>
                </c:pt>
                <c:pt idx="51831">
                  <c:v>51.831000000000017</c:v>
                </c:pt>
                <c:pt idx="51832">
                  <c:v>51.831999999999994</c:v>
                </c:pt>
                <c:pt idx="51833">
                  <c:v>51.833000000000027</c:v>
                </c:pt>
                <c:pt idx="51834">
                  <c:v>51.834000000000003</c:v>
                </c:pt>
                <c:pt idx="51835">
                  <c:v>51.835000000000036</c:v>
                </c:pt>
                <c:pt idx="51836">
                  <c:v>51.836000000000013</c:v>
                </c:pt>
                <c:pt idx="51837">
                  <c:v>51.837000000000046</c:v>
                </c:pt>
                <c:pt idx="51838">
                  <c:v>51.838000000000022</c:v>
                </c:pt>
                <c:pt idx="51839">
                  <c:v>51.838999999999999</c:v>
                </c:pt>
                <c:pt idx="51840">
                  <c:v>51.840000000000032</c:v>
                </c:pt>
                <c:pt idx="51841">
                  <c:v>51.841000000000008</c:v>
                </c:pt>
                <c:pt idx="51842">
                  <c:v>51.842000000000041</c:v>
                </c:pt>
                <c:pt idx="51843">
                  <c:v>51.843000000000018</c:v>
                </c:pt>
                <c:pt idx="51844">
                  <c:v>51.843999999999994</c:v>
                </c:pt>
                <c:pt idx="51845">
                  <c:v>51.845000000000027</c:v>
                </c:pt>
                <c:pt idx="51846">
                  <c:v>51.846000000000004</c:v>
                </c:pt>
                <c:pt idx="51847">
                  <c:v>51.847000000000037</c:v>
                </c:pt>
                <c:pt idx="51848">
                  <c:v>51.848000000000013</c:v>
                </c:pt>
                <c:pt idx="51849">
                  <c:v>51.849000000000046</c:v>
                </c:pt>
                <c:pt idx="51850">
                  <c:v>51.850000000000023</c:v>
                </c:pt>
                <c:pt idx="51851">
                  <c:v>51.850999999999999</c:v>
                </c:pt>
                <c:pt idx="51852">
                  <c:v>51.852000000000032</c:v>
                </c:pt>
                <c:pt idx="51853">
                  <c:v>51.853000000000009</c:v>
                </c:pt>
                <c:pt idx="51854">
                  <c:v>51.854000000000042</c:v>
                </c:pt>
                <c:pt idx="51855">
                  <c:v>51.855000000000018</c:v>
                </c:pt>
                <c:pt idx="51856">
                  <c:v>51.855999999999995</c:v>
                </c:pt>
                <c:pt idx="51857">
                  <c:v>51.857000000000028</c:v>
                </c:pt>
                <c:pt idx="51858">
                  <c:v>51.858000000000004</c:v>
                </c:pt>
                <c:pt idx="51859">
                  <c:v>51.859000000000037</c:v>
                </c:pt>
                <c:pt idx="51860">
                  <c:v>51.860000000000014</c:v>
                </c:pt>
                <c:pt idx="51861">
                  <c:v>51.86099999999999</c:v>
                </c:pt>
                <c:pt idx="51862">
                  <c:v>51.862000000000023</c:v>
                </c:pt>
                <c:pt idx="51863">
                  <c:v>51.863</c:v>
                </c:pt>
                <c:pt idx="51864">
                  <c:v>51.864000000000033</c:v>
                </c:pt>
                <c:pt idx="51865">
                  <c:v>51.865000000000009</c:v>
                </c:pt>
                <c:pt idx="51866">
                  <c:v>51.866000000000042</c:v>
                </c:pt>
                <c:pt idx="51867">
                  <c:v>51.867000000000019</c:v>
                </c:pt>
                <c:pt idx="51868">
                  <c:v>51.867999999999995</c:v>
                </c:pt>
                <c:pt idx="51869">
                  <c:v>51.869000000000028</c:v>
                </c:pt>
                <c:pt idx="51870">
                  <c:v>51.870000000000005</c:v>
                </c:pt>
                <c:pt idx="51871">
                  <c:v>51.871000000000038</c:v>
                </c:pt>
                <c:pt idx="51872">
                  <c:v>51.872000000000014</c:v>
                </c:pt>
                <c:pt idx="51873">
                  <c:v>51.87299999999999</c:v>
                </c:pt>
                <c:pt idx="51874">
                  <c:v>51.874000000000024</c:v>
                </c:pt>
                <c:pt idx="51875">
                  <c:v>51.875</c:v>
                </c:pt>
                <c:pt idx="51876">
                  <c:v>51.876000000000033</c:v>
                </c:pt>
                <c:pt idx="51877">
                  <c:v>51.87700000000001</c:v>
                </c:pt>
                <c:pt idx="51878">
                  <c:v>51.878000000000043</c:v>
                </c:pt>
                <c:pt idx="51879">
                  <c:v>51.879000000000019</c:v>
                </c:pt>
                <c:pt idx="51880">
                  <c:v>51.879999999999995</c:v>
                </c:pt>
                <c:pt idx="51881">
                  <c:v>51.881000000000029</c:v>
                </c:pt>
                <c:pt idx="51882">
                  <c:v>51.882000000000005</c:v>
                </c:pt>
                <c:pt idx="51883">
                  <c:v>51.883000000000038</c:v>
                </c:pt>
                <c:pt idx="51884">
                  <c:v>51.884000000000015</c:v>
                </c:pt>
                <c:pt idx="51885">
                  <c:v>51.884999999999991</c:v>
                </c:pt>
                <c:pt idx="51886">
                  <c:v>51.886000000000024</c:v>
                </c:pt>
                <c:pt idx="51887">
                  <c:v>51.887</c:v>
                </c:pt>
                <c:pt idx="51888">
                  <c:v>51.888000000000034</c:v>
                </c:pt>
                <c:pt idx="51889">
                  <c:v>51.88900000000001</c:v>
                </c:pt>
                <c:pt idx="51890">
                  <c:v>51.890000000000043</c:v>
                </c:pt>
                <c:pt idx="51891">
                  <c:v>51.89100000000002</c:v>
                </c:pt>
                <c:pt idx="51892">
                  <c:v>51.891999999999996</c:v>
                </c:pt>
                <c:pt idx="51893">
                  <c:v>51.893000000000029</c:v>
                </c:pt>
                <c:pt idx="51894">
                  <c:v>51.894000000000005</c:v>
                </c:pt>
                <c:pt idx="51895">
                  <c:v>51.895000000000039</c:v>
                </c:pt>
                <c:pt idx="51896">
                  <c:v>51.896000000000015</c:v>
                </c:pt>
                <c:pt idx="51897">
                  <c:v>51.896999999999991</c:v>
                </c:pt>
                <c:pt idx="51898">
                  <c:v>51.898000000000025</c:v>
                </c:pt>
                <c:pt idx="51899">
                  <c:v>51.899000000000001</c:v>
                </c:pt>
                <c:pt idx="51900">
                  <c:v>51.900000000000034</c:v>
                </c:pt>
                <c:pt idx="51901">
                  <c:v>51.90100000000001</c:v>
                </c:pt>
                <c:pt idx="51902">
                  <c:v>51.902000000000044</c:v>
                </c:pt>
                <c:pt idx="51903">
                  <c:v>51.90300000000002</c:v>
                </c:pt>
                <c:pt idx="51904">
                  <c:v>51.903999999999996</c:v>
                </c:pt>
                <c:pt idx="51905">
                  <c:v>51.90500000000003</c:v>
                </c:pt>
                <c:pt idx="51906">
                  <c:v>51.906000000000006</c:v>
                </c:pt>
                <c:pt idx="51907">
                  <c:v>51.907000000000039</c:v>
                </c:pt>
                <c:pt idx="51908">
                  <c:v>51.908000000000015</c:v>
                </c:pt>
                <c:pt idx="51909">
                  <c:v>51.908999999999992</c:v>
                </c:pt>
                <c:pt idx="51910">
                  <c:v>51.910000000000025</c:v>
                </c:pt>
                <c:pt idx="51911">
                  <c:v>51.911000000000001</c:v>
                </c:pt>
                <c:pt idx="51912">
                  <c:v>51.912000000000035</c:v>
                </c:pt>
                <c:pt idx="51913">
                  <c:v>51.913000000000011</c:v>
                </c:pt>
                <c:pt idx="51914">
                  <c:v>51.914000000000044</c:v>
                </c:pt>
                <c:pt idx="51915">
                  <c:v>51.91500000000002</c:v>
                </c:pt>
                <c:pt idx="51916">
                  <c:v>51.915999999999997</c:v>
                </c:pt>
                <c:pt idx="51917">
                  <c:v>51.91700000000003</c:v>
                </c:pt>
                <c:pt idx="51918">
                  <c:v>51.918000000000006</c:v>
                </c:pt>
                <c:pt idx="51919">
                  <c:v>51.91900000000004</c:v>
                </c:pt>
                <c:pt idx="51920">
                  <c:v>51.920000000000016</c:v>
                </c:pt>
                <c:pt idx="51921">
                  <c:v>51.920999999999992</c:v>
                </c:pt>
                <c:pt idx="51922">
                  <c:v>51.922000000000025</c:v>
                </c:pt>
                <c:pt idx="51923">
                  <c:v>51.923000000000002</c:v>
                </c:pt>
                <c:pt idx="51924">
                  <c:v>51.924000000000035</c:v>
                </c:pt>
                <c:pt idx="51925">
                  <c:v>51.925000000000011</c:v>
                </c:pt>
                <c:pt idx="51926">
                  <c:v>51.926000000000045</c:v>
                </c:pt>
                <c:pt idx="51927">
                  <c:v>51.927000000000021</c:v>
                </c:pt>
                <c:pt idx="51928">
                  <c:v>51.927999999999997</c:v>
                </c:pt>
                <c:pt idx="51929">
                  <c:v>51.92900000000003</c:v>
                </c:pt>
                <c:pt idx="51930">
                  <c:v>51.930000000000007</c:v>
                </c:pt>
                <c:pt idx="51931">
                  <c:v>51.93100000000004</c:v>
                </c:pt>
                <c:pt idx="51932">
                  <c:v>51.932000000000016</c:v>
                </c:pt>
                <c:pt idx="51933">
                  <c:v>51.932999999999993</c:v>
                </c:pt>
                <c:pt idx="51934">
                  <c:v>51.934000000000026</c:v>
                </c:pt>
                <c:pt idx="51935">
                  <c:v>51.935000000000002</c:v>
                </c:pt>
                <c:pt idx="51936">
                  <c:v>51.936000000000035</c:v>
                </c:pt>
                <c:pt idx="51937">
                  <c:v>51.937000000000012</c:v>
                </c:pt>
                <c:pt idx="51938">
                  <c:v>51.938000000000045</c:v>
                </c:pt>
                <c:pt idx="51939">
                  <c:v>51.939000000000021</c:v>
                </c:pt>
                <c:pt idx="51940">
                  <c:v>51.94</c:v>
                </c:pt>
                <c:pt idx="51941">
                  <c:v>51.941000000000031</c:v>
                </c:pt>
                <c:pt idx="51942">
                  <c:v>51.942000000000007</c:v>
                </c:pt>
                <c:pt idx="51943">
                  <c:v>51.94300000000004</c:v>
                </c:pt>
                <c:pt idx="51944">
                  <c:v>51.944000000000017</c:v>
                </c:pt>
                <c:pt idx="51945">
                  <c:v>51.944999999999993</c:v>
                </c:pt>
                <c:pt idx="51946">
                  <c:v>51.946000000000026</c:v>
                </c:pt>
                <c:pt idx="51947">
                  <c:v>51.947000000000003</c:v>
                </c:pt>
                <c:pt idx="51948">
                  <c:v>51.948000000000036</c:v>
                </c:pt>
                <c:pt idx="51949">
                  <c:v>51.949000000000012</c:v>
                </c:pt>
                <c:pt idx="51950">
                  <c:v>51.950000000000045</c:v>
                </c:pt>
                <c:pt idx="51951">
                  <c:v>51.951000000000022</c:v>
                </c:pt>
                <c:pt idx="51952">
                  <c:v>51.951999999999998</c:v>
                </c:pt>
                <c:pt idx="51953">
                  <c:v>51.953000000000031</c:v>
                </c:pt>
                <c:pt idx="51954">
                  <c:v>51.954000000000008</c:v>
                </c:pt>
                <c:pt idx="51955">
                  <c:v>51.955000000000041</c:v>
                </c:pt>
                <c:pt idx="51956">
                  <c:v>51.956000000000017</c:v>
                </c:pt>
                <c:pt idx="51957">
                  <c:v>51.956999999999994</c:v>
                </c:pt>
                <c:pt idx="51958">
                  <c:v>51.958000000000027</c:v>
                </c:pt>
                <c:pt idx="51959">
                  <c:v>51.959000000000003</c:v>
                </c:pt>
                <c:pt idx="51960">
                  <c:v>51.960000000000036</c:v>
                </c:pt>
                <c:pt idx="51961">
                  <c:v>51.961000000000013</c:v>
                </c:pt>
                <c:pt idx="51962">
                  <c:v>51.962000000000046</c:v>
                </c:pt>
                <c:pt idx="51963">
                  <c:v>51.963000000000022</c:v>
                </c:pt>
                <c:pt idx="51964">
                  <c:v>51.963999999999999</c:v>
                </c:pt>
                <c:pt idx="51965">
                  <c:v>51.965000000000032</c:v>
                </c:pt>
                <c:pt idx="51966">
                  <c:v>51.966000000000008</c:v>
                </c:pt>
                <c:pt idx="51967">
                  <c:v>51.967000000000041</c:v>
                </c:pt>
                <c:pt idx="51968">
                  <c:v>51.968000000000018</c:v>
                </c:pt>
                <c:pt idx="51969">
                  <c:v>51.968999999999994</c:v>
                </c:pt>
                <c:pt idx="51970">
                  <c:v>51.970000000000027</c:v>
                </c:pt>
                <c:pt idx="51971">
                  <c:v>51.971000000000004</c:v>
                </c:pt>
                <c:pt idx="51972">
                  <c:v>51.972000000000037</c:v>
                </c:pt>
                <c:pt idx="51973">
                  <c:v>51.973000000000013</c:v>
                </c:pt>
                <c:pt idx="51974">
                  <c:v>51.974000000000046</c:v>
                </c:pt>
                <c:pt idx="51975">
                  <c:v>51.975000000000023</c:v>
                </c:pt>
                <c:pt idx="51976">
                  <c:v>51.975999999999999</c:v>
                </c:pt>
                <c:pt idx="51977">
                  <c:v>51.977000000000032</c:v>
                </c:pt>
                <c:pt idx="51978">
                  <c:v>51.978000000000009</c:v>
                </c:pt>
                <c:pt idx="51979">
                  <c:v>51.979000000000042</c:v>
                </c:pt>
                <c:pt idx="51980">
                  <c:v>51.980000000000018</c:v>
                </c:pt>
                <c:pt idx="51981">
                  <c:v>51.980999999999995</c:v>
                </c:pt>
                <c:pt idx="51982">
                  <c:v>51.982000000000028</c:v>
                </c:pt>
                <c:pt idx="51983">
                  <c:v>51.983000000000004</c:v>
                </c:pt>
                <c:pt idx="51984">
                  <c:v>51.984000000000037</c:v>
                </c:pt>
                <c:pt idx="51985">
                  <c:v>51.985000000000014</c:v>
                </c:pt>
                <c:pt idx="51986">
                  <c:v>51.98599999999999</c:v>
                </c:pt>
                <c:pt idx="51987">
                  <c:v>51.987000000000023</c:v>
                </c:pt>
                <c:pt idx="51988">
                  <c:v>51.988</c:v>
                </c:pt>
                <c:pt idx="51989">
                  <c:v>51.989000000000033</c:v>
                </c:pt>
                <c:pt idx="51990">
                  <c:v>51.990000000000009</c:v>
                </c:pt>
                <c:pt idx="51991">
                  <c:v>51.991000000000042</c:v>
                </c:pt>
                <c:pt idx="51992">
                  <c:v>51.992000000000019</c:v>
                </c:pt>
                <c:pt idx="51993">
                  <c:v>51.992999999999995</c:v>
                </c:pt>
                <c:pt idx="51994">
                  <c:v>51.994000000000028</c:v>
                </c:pt>
                <c:pt idx="51995">
                  <c:v>51.995000000000005</c:v>
                </c:pt>
                <c:pt idx="51996">
                  <c:v>51.996000000000038</c:v>
                </c:pt>
                <c:pt idx="51997">
                  <c:v>51.997000000000014</c:v>
                </c:pt>
                <c:pt idx="51998">
                  <c:v>51.99799999999999</c:v>
                </c:pt>
                <c:pt idx="51999">
                  <c:v>51.999000000000024</c:v>
                </c:pt>
                <c:pt idx="52000">
                  <c:v>52</c:v>
                </c:pt>
                <c:pt idx="52001">
                  <c:v>52.001000000000033</c:v>
                </c:pt>
                <c:pt idx="52002">
                  <c:v>52.00200000000001</c:v>
                </c:pt>
                <c:pt idx="52003">
                  <c:v>52.003000000000043</c:v>
                </c:pt>
                <c:pt idx="52004">
                  <c:v>52.004000000000019</c:v>
                </c:pt>
                <c:pt idx="52005">
                  <c:v>52.004999999999995</c:v>
                </c:pt>
                <c:pt idx="52006">
                  <c:v>52.006000000000029</c:v>
                </c:pt>
                <c:pt idx="52007">
                  <c:v>52.007000000000005</c:v>
                </c:pt>
                <c:pt idx="52008">
                  <c:v>52.008000000000038</c:v>
                </c:pt>
                <c:pt idx="52009">
                  <c:v>52.009000000000015</c:v>
                </c:pt>
                <c:pt idx="52010">
                  <c:v>52.009999999999991</c:v>
                </c:pt>
                <c:pt idx="52011">
                  <c:v>52.011000000000024</c:v>
                </c:pt>
                <c:pt idx="52012">
                  <c:v>52.012</c:v>
                </c:pt>
                <c:pt idx="52013">
                  <c:v>52.013000000000034</c:v>
                </c:pt>
                <c:pt idx="52014">
                  <c:v>52.01400000000001</c:v>
                </c:pt>
                <c:pt idx="52015">
                  <c:v>52.015000000000043</c:v>
                </c:pt>
                <c:pt idx="52016">
                  <c:v>52.01600000000002</c:v>
                </c:pt>
                <c:pt idx="52017">
                  <c:v>52.016999999999996</c:v>
                </c:pt>
                <c:pt idx="52018">
                  <c:v>52.018000000000029</c:v>
                </c:pt>
                <c:pt idx="52019">
                  <c:v>52.019000000000005</c:v>
                </c:pt>
                <c:pt idx="52020">
                  <c:v>52.020000000000039</c:v>
                </c:pt>
                <c:pt idx="52021">
                  <c:v>52.021000000000015</c:v>
                </c:pt>
                <c:pt idx="52022">
                  <c:v>52.021999999999991</c:v>
                </c:pt>
                <c:pt idx="52023">
                  <c:v>52.023000000000025</c:v>
                </c:pt>
                <c:pt idx="52024">
                  <c:v>52.024000000000001</c:v>
                </c:pt>
                <c:pt idx="52025">
                  <c:v>52.025000000000034</c:v>
                </c:pt>
                <c:pt idx="52026">
                  <c:v>52.02600000000001</c:v>
                </c:pt>
                <c:pt idx="52027">
                  <c:v>52.027000000000044</c:v>
                </c:pt>
                <c:pt idx="52028">
                  <c:v>52.02800000000002</c:v>
                </c:pt>
                <c:pt idx="52029">
                  <c:v>52.028999999999996</c:v>
                </c:pt>
                <c:pt idx="52030">
                  <c:v>52.03000000000003</c:v>
                </c:pt>
                <c:pt idx="52031">
                  <c:v>52.031000000000006</c:v>
                </c:pt>
                <c:pt idx="52032">
                  <c:v>52.032000000000039</c:v>
                </c:pt>
                <c:pt idx="52033">
                  <c:v>52.033000000000015</c:v>
                </c:pt>
                <c:pt idx="52034">
                  <c:v>52.033999999999992</c:v>
                </c:pt>
                <c:pt idx="52035">
                  <c:v>52.035000000000025</c:v>
                </c:pt>
                <c:pt idx="52036">
                  <c:v>52.036000000000001</c:v>
                </c:pt>
                <c:pt idx="52037">
                  <c:v>52.037000000000035</c:v>
                </c:pt>
                <c:pt idx="52038">
                  <c:v>52.038000000000011</c:v>
                </c:pt>
                <c:pt idx="52039">
                  <c:v>52.039000000000044</c:v>
                </c:pt>
                <c:pt idx="52040">
                  <c:v>52.04000000000002</c:v>
                </c:pt>
                <c:pt idx="52041">
                  <c:v>52.040999999999997</c:v>
                </c:pt>
                <c:pt idx="52042">
                  <c:v>52.04200000000003</c:v>
                </c:pt>
                <c:pt idx="52043">
                  <c:v>52.043000000000006</c:v>
                </c:pt>
                <c:pt idx="52044">
                  <c:v>52.04400000000004</c:v>
                </c:pt>
                <c:pt idx="52045">
                  <c:v>52.045000000000016</c:v>
                </c:pt>
                <c:pt idx="52046">
                  <c:v>52.045999999999992</c:v>
                </c:pt>
                <c:pt idx="52047">
                  <c:v>52.047000000000025</c:v>
                </c:pt>
                <c:pt idx="52048">
                  <c:v>52.048000000000002</c:v>
                </c:pt>
                <c:pt idx="52049">
                  <c:v>52.049000000000035</c:v>
                </c:pt>
                <c:pt idx="52050">
                  <c:v>52.050000000000011</c:v>
                </c:pt>
                <c:pt idx="52051">
                  <c:v>52.051000000000045</c:v>
                </c:pt>
                <c:pt idx="52052">
                  <c:v>52.052000000000021</c:v>
                </c:pt>
                <c:pt idx="52053">
                  <c:v>52.052999999999997</c:v>
                </c:pt>
                <c:pt idx="52054">
                  <c:v>52.05400000000003</c:v>
                </c:pt>
                <c:pt idx="52055">
                  <c:v>52.055000000000007</c:v>
                </c:pt>
                <c:pt idx="52056">
                  <c:v>52.05600000000004</c:v>
                </c:pt>
                <c:pt idx="52057">
                  <c:v>52.057000000000016</c:v>
                </c:pt>
                <c:pt idx="52058">
                  <c:v>52.057999999999993</c:v>
                </c:pt>
                <c:pt idx="52059">
                  <c:v>52.059000000000026</c:v>
                </c:pt>
                <c:pt idx="52060">
                  <c:v>52.06</c:v>
                </c:pt>
                <c:pt idx="52061">
                  <c:v>52.061000000000035</c:v>
                </c:pt>
                <c:pt idx="52062">
                  <c:v>52.062000000000012</c:v>
                </c:pt>
                <c:pt idx="52063">
                  <c:v>52.063000000000045</c:v>
                </c:pt>
                <c:pt idx="52064">
                  <c:v>52.064000000000021</c:v>
                </c:pt>
                <c:pt idx="52065">
                  <c:v>52.064999999999998</c:v>
                </c:pt>
                <c:pt idx="52066">
                  <c:v>52.066000000000031</c:v>
                </c:pt>
                <c:pt idx="52067">
                  <c:v>52.067000000000007</c:v>
                </c:pt>
                <c:pt idx="52068">
                  <c:v>52.06800000000004</c:v>
                </c:pt>
                <c:pt idx="52069">
                  <c:v>52.069000000000017</c:v>
                </c:pt>
                <c:pt idx="52070">
                  <c:v>52.069999999999993</c:v>
                </c:pt>
                <c:pt idx="52071">
                  <c:v>52.071000000000026</c:v>
                </c:pt>
                <c:pt idx="52072">
                  <c:v>52.072000000000003</c:v>
                </c:pt>
                <c:pt idx="52073">
                  <c:v>52.073000000000036</c:v>
                </c:pt>
                <c:pt idx="52074">
                  <c:v>52.074000000000012</c:v>
                </c:pt>
                <c:pt idx="52075">
                  <c:v>52.075000000000045</c:v>
                </c:pt>
                <c:pt idx="52076">
                  <c:v>52.076000000000022</c:v>
                </c:pt>
                <c:pt idx="52077">
                  <c:v>52.076999999999998</c:v>
                </c:pt>
                <c:pt idx="52078">
                  <c:v>52.078000000000031</c:v>
                </c:pt>
                <c:pt idx="52079">
                  <c:v>52.079000000000008</c:v>
                </c:pt>
                <c:pt idx="52080">
                  <c:v>52.080000000000041</c:v>
                </c:pt>
                <c:pt idx="52081">
                  <c:v>52.081000000000017</c:v>
                </c:pt>
                <c:pt idx="52082">
                  <c:v>52.081999999999994</c:v>
                </c:pt>
                <c:pt idx="52083">
                  <c:v>52.083000000000027</c:v>
                </c:pt>
                <c:pt idx="52084">
                  <c:v>52.084000000000003</c:v>
                </c:pt>
                <c:pt idx="52085">
                  <c:v>52.085000000000036</c:v>
                </c:pt>
                <c:pt idx="52086">
                  <c:v>52.086000000000013</c:v>
                </c:pt>
                <c:pt idx="52087">
                  <c:v>52.087000000000046</c:v>
                </c:pt>
                <c:pt idx="52088">
                  <c:v>52.088000000000022</c:v>
                </c:pt>
                <c:pt idx="52089">
                  <c:v>52.088999999999999</c:v>
                </c:pt>
                <c:pt idx="52090">
                  <c:v>52.090000000000032</c:v>
                </c:pt>
                <c:pt idx="52091">
                  <c:v>52.091000000000008</c:v>
                </c:pt>
                <c:pt idx="52092">
                  <c:v>52.092000000000041</c:v>
                </c:pt>
                <c:pt idx="52093">
                  <c:v>52.093000000000018</c:v>
                </c:pt>
                <c:pt idx="52094">
                  <c:v>52.093999999999994</c:v>
                </c:pt>
                <c:pt idx="52095">
                  <c:v>52.095000000000027</c:v>
                </c:pt>
                <c:pt idx="52096">
                  <c:v>52.096000000000004</c:v>
                </c:pt>
                <c:pt idx="52097">
                  <c:v>52.097000000000037</c:v>
                </c:pt>
                <c:pt idx="52098">
                  <c:v>52.098000000000013</c:v>
                </c:pt>
                <c:pt idx="52099">
                  <c:v>52.099000000000046</c:v>
                </c:pt>
                <c:pt idx="52100">
                  <c:v>52.100000000000023</c:v>
                </c:pt>
                <c:pt idx="52101">
                  <c:v>52.100999999999999</c:v>
                </c:pt>
                <c:pt idx="52102">
                  <c:v>52.102000000000032</c:v>
                </c:pt>
                <c:pt idx="52103">
                  <c:v>52.103000000000009</c:v>
                </c:pt>
                <c:pt idx="52104">
                  <c:v>52.104000000000042</c:v>
                </c:pt>
                <c:pt idx="52105">
                  <c:v>52.105000000000018</c:v>
                </c:pt>
                <c:pt idx="52106">
                  <c:v>52.105999999999995</c:v>
                </c:pt>
                <c:pt idx="52107">
                  <c:v>52.107000000000028</c:v>
                </c:pt>
                <c:pt idx="52108">
                  <c:v>52.108000000000004</c:v>
                </c:pt>
                <c:pt idx="52109">
                  <c:v>52.109000000000037</c:v>
                </c:pt>
                <c:pt idx="52110">
                  <c:v>52.110000000000014</c:v>
                </c:pt>
                <c:pt idx="52111">
                  <c:v>52.11099999999999</c:v>
                </c:pt>
                <c:pt idx="52112">
                  <c:v>52.112000000000023</c:v>
                </c:pt>
                <c:pt idx="52113">
                  <c:v>52.113</c:v>
                </c:pt>
                <c:pt idx="52114">
                  <c:v>52.114000000000033</c:v>
                </c:pt>
                <c:pt idx="52115">
                  <c:v>52.115000000000009</c:v>
                </c:pt>
                <c:pt idx="52116">
                  <c:v>52.116000000000042</c:v>
                </c:pt>
                <c:pt idx="52117">
                  <c:v>52.117000000000019</c:v>
                </c:pt>
                <c:pt idx="52118">
                  <c:v>52.117999999999995</c:v>
                </c:pt>
                <c:pt idx="52119">
                  <c:v>52.119000000000028</c:v>
                </c:pt>
                <c:pt idx="52120">
                  <c:v>52.120000000000005</c:v>
                </c:pt>
                <c:pt idx="52121">
                  <c:v>52.121000000000038</c:v>
                </c:pt>
                <c:pt idx="52122">
                  <c:v>52.122000000000014</c:v>
                </c:pt>
                <c:pt idx="52123">
                  <c:v>52.12299999999999</c:v>
                </c:pt>
                <c:pt idx="52124">
                  <c:v>52.124000000000024</c:v>
                </c:pt>
                <c:pt idx="52125">
                  <c:v>52.125</c:v>
                </c:pt>
                <c:pt idx="52126">
                  <c:v>52.126000000000033</c:v>
                </c:pt>
                <c:pt idx="52127">
                  <c:v>52.12700000000001</c:v>
                </c:pt>
                <c:pt idx="52128">
                  <c:v>52.128000000000043</c:v>
                </c:pt>
                <c:pt idx="52129">
                  <c:v>52.129000000000019</c:v>
                </c:pt>
                <c:pt idx="52130">
                  <c:v>52.129999999999995</c:v>
                </c:pt>
                <c:pt idx="52131">
                  <c:v>52.131000000000029</c:v>
                </c:pt>
                <c:pt idx="52132">
                  <c:v>52.132000000000005</c:v>
                </c:pt>
                <c:pt idx="52133">
                  <c:v>52.133000000000038</c:v>
                </c:pt>
                <c:pt idx="52134">
                  <c:v>52.134000000000015</c:v>
                </c:pt>
                <c:pt idx="52135">
                  <c:v>52.134999999999991</c:v>
                </c:pt>
                <c:pt idx="52136">
                  <c:v>52.136000000000024</c:v>
                </c:pt>
                <c:pt idx="52137">
                  <c:v>52.137</c:v>
                </c:pt>
                <c:pt idx="52138">
                  <c:v>52.138000000000034</c:v>
                </c:pt>
                <c:pt idx="52139">
                  <c:v>52.13900000000001</c:v>
                </c:pt>
                <c:pt idx="52140">
                  <c:v>52.140000000000043</c:v>
                </c:pt>
                <c:pt idx="52141">
                  <c:v>52.14100000000002</c:v>
                </c:pt>
                <c:pt idx="52142">
                  <c:v>52.141999999999996</c:v>
                </c:pt>
                <c:pt idx="52143">
                  <c:v>52.143000000000029</c:v>
                </c:pt>
                <c:pt idx="52144">
                  <c:v>52.144000000000005</c:v>
                </c:pt>
                <c:pt idx="52145">
                  <c:v>52.145000000000039</c:v>
                </c:pt>
                <c:pt idx="52146">
                  <c:v>52.146000000000015</c:v>
                </c:pt>
                <c:pt idx="52147">
                  <c:v>52.146999999999991</c:v>
                </c:pt>
                <c:pt idx="52148">
                  <c:v>52.148000000000025</c:v>
                </c:pt>
                <c:pt idx="52149">
                  <c:v>52.149000000000001</c:v>
                </c:pt>
                <c:pt idx="52150">
                  <c:v>52.150000000000034</c:v>
                </c:pt>
                <c:pt idx="52151">
                  <c:v>52.15100000000001</c:v>
                </c:pt>
                <c:pt idx="52152">
                  <c:v>52.152000000000044</c:v>
                </c:pt>
                <c:pt idx="52153">
                  <c:v>52.15300000000002</c:v>
                </c:pt>
                <c:pt idx="52154">
                  <c:v>52.153999999999996</c:v>
                </c:pt>
                <c:pt idx="52155">
                  <c:v>52.15500000000003</c:v>
                </c:pt>
                <c:pt idx="52156">
                  <c:v>52.156000000000006</c:v>
                </c:pt>
                <c:pt idx="52157">
                  <c:v>52.157000000000039</c:v>
                </c:pt>
                <c:pt idx="52158">
                  <c:v>52.158000000000015</c:v>
                </c:pt>
                <c:pt idx="52159">
                  <c:v>52.158999999999992</c:v>
                </c:pt>
                <c:pt idx="52160">
                  <c:v>52.160000000000025</c:v>
                </c:pt>
                <c:pt idx="52161">
                  <c:v>52.161000000000001</c:v>
                </c:pt>
                <c:pt idx="52162">
                  <c:v>52.162000000000035</c:v>
                </c:pt>
                <c:pt idx="52163">
                  <c:v>52.163000000000011</c:v>
                </c:pt>
                <c:pt idx="52164">
                  <c:v>52.164000000000044</c:v>
                </c:pt>
                <c:pt idx="52165">
                  <c:v>52.16500000000002</c:v>
                </c:pt>
                <c:pt idx="52166">
                  <c:v>52.165999999999997</c:v>
                </c:pt>
                <c:pt idx="52167">
                  <c:v>52.16700000000003</c:v>
                </c:pt>
                <c:pt idx="52168">
                  <c:v>52.168000000000006</c:v>
                </c:pt>
                <c:pt idx="52169">
                  <c:v>52.16900000000004</c:v>
                </c:pt>
                <c:pt idx="52170">
                  <c:v>52.170000000000016</c:v>
                </c:pt>
                <c:pt idx="52171">
                  <c:v>52.170999999999992</c:v>
                </c:pt>
                <c:pt idx="52172">
                  <c:v>52.172000000000025</c:v>
                </c:pt>
                <c:pt idx="52173">
                  <c:v>52.173000000000002</c:v>
                </c:pt>
                <c:pt idx="52174">
                  <c:v>52.174000000000035</c:v>
                </c:pt>
                <c:pt idx="52175">
                  <c:v>52.175000000000011</c:v>
                </c:pt>
                <c:pt idx="52176">
                  <c:v>52.176000000000045</c:v>
                </c:pt>
                <c:pt idx="52177">
                  <c:v>52.177000000000021</c:v>
                </c:pt>
                <c:pt idx="52178">
                  <c:v>52.177999999999997</c:v>
                </c:pt>
                <c:pt idx="52179">
                  <c:v>52.17900000000003</c:v>
                </c:pt>
                <c:pt idx="52180">
                  <c:v>52.180000000000007</c:v>
                </c:pt>
                <c:pt idx="52181">
                  <c:v>52.18100000000004</c:v>
                </c:pt>
                <c:pt idx="52182">
                  <c:v>52.182000000000016</c:v>
                </c:pt>
                <c:pt idx="52183">
                  <c:v>52.182999999999993</c:v>
                </c:pt>
                <c:pt idx="52184">
                  <c:v>52.184000000000026</c:v>
                </c:pt>
                <c:pt idx="52185">
                  <c:v>52.185000000000002</c:v>
                </c:pt>
                <c:pt idx="52186">
                  <c:v>52.186000000000035</c:v>
                </c:pt>
                <c:pt idx="52187">
                  <c:v>52.187000000000012</c:v>
                </c:pt>
                <c:pt idx="52188">
                  <c:v>52.188000000000045</c:v>
                </c:pt>
                <c:pt idx="52189">
                  <c:v>52.189000000000021</c:v>
                </c:pt>
                <c:pt idx="52190">
                  <c:v>52.19</c:v>
                </c:pt>
                <c:pt idx="52191">
                  <c:v>52.191000000000031</c:v>
                </c:pt>
                <c:pt idx="52192">
                  <c:v>52.192000000000007</c:v>
                </c:pt>
                <c:pt idx="52193">
                  <c:v>52.19300000000004</c:v>
                </c:pt>
                <c:pt idx="52194">
                  <c:v>52.194000000000017</c:v>
                </c:pt>
                <c:pt idx="52195">
                  <c:v>52.194999999999993</c:v>
                </c:pt>
                <c:pt idx="52196">
                  <c:v>52.196000000000026</c:v>
                </c:pt>
                <c:pt idx="52197">
                  <c:v>52.197000000000003</c:v>
                </c:pt>
                <c:pt idx="52198">
                  <c:v>52.198000000000036</c:v>
                </c:pt>
                <c:pt idx="52199">
                  <c:v>52.199000000000012</c:v>
                </c:pt>
                <c:pt idx="52200">
                  <c:v>52.200000000000045</c:v>
                </c:pt>
                <c:pt idx="52201">
                  <c:v>52.201000000000022</c:v>
                </c:pt>
                <c:pt idx="52202">
                  <c:v>52.201999999999998</c:v>
                </c:pt>
                <c:pt idx="52203">
                  <c:v>52.203000000000031</c:v>
                </c:pt>
                <c:pt idx="52204">
                  <c:v>52.204000000000008</c:v>
                </c:pt>
                <c:pt idx="52205">
                  <c:v>52.205000000000041</c:v>
                </c:pt>
                <c:pt idx="52206">
                  <c:v>52.206000000000017</c:v>
                </c:pt>
                <c:pt idx="52207">
                  <c:v>52.206999999999994</c:v>
                </c:pt>
                <c:pt idx="52208">
                  <c:v>52.208000000000027</c:v>
                </c:pt>
                <c:pt idx="52209">
                  <c:v>52.209000000000003</c:v>
                </c:pt>
                <c:pt idx="52210">
                  <c:v>52.210000000000036</c:v>
                </c:pt>
                <c:pt idx="52211">
                  <c:v>52.211000000000013</c:v>
                </c:pt>
                <c:pt idx="52212">
                  <c:v>52.212000000000046</c:v>
                </c:pt>
                <c:pt idx="52213">
                  <c:v>52.213000000000022</c:v>
                </c:pt>
                <c:pt idx="52214">
                  <c:v>52.213999999999999</c:v>
                </c:pt>
                <c:pt idx="52215">
                  <c:v>52.215000000000032</c:v>
                </c:pt>
                <c:pt idx="52216">
                  <c:v>52.216000000000008</c:v>
                </c:pt>
                <c:pt idx="52217">
                  <c:v>52.217000000000041</c:v>
                </c:pt>
                <c:pt idx="52218">
                  <c:v>52.218000000000018</c:v>
                </c:pt>
                <c:pt idx="52219">
                  <c:v>52.218999999999994</c:v>
                </c:pt>
                <c:pt idx="52220">
                  <c:v>52.220000000000027</c:v>
                </c:pt>
                <c:pt idx="52221">
                  <c:v>52.221000000000004</c:v>
                </c:pt>
                <c:pt idx="52222">
                  <c:v>52.222000000000037</c:v>
                </c:pt>
                <c:pt idx="52223">
                  <c:v>52.223000000000013</c:v>
                </c:pt>
                <c:pt idx="52224">
                  <c:v>52.224000000000046</c:v>
                </c:pt>
                <c:pt idx="52225">
                  <c:v>52.225000000000023</c:v>
                </c:pt>
                <c:pt idx="52226">
                  <c:v>52.225999999999999</c:v>
                </c:pt>
                <c:pt idx="52227">
                  <c:v>52.227000000000032</c:v>
                </c:pt>
                <c:pt idx="52228">
                  <c:v>52.228000000000009</c:v>
                </c:pt>
                <c:pt idx="52229">
                  <c:v>52.229000000000042</c:v>
                </c:pt>
                <c:pt idx="52230">
                  <c:v>52.230000000000018</c:v>
                </c:pt>
                <c:pt idx="52231">
                  <c:v>52.230999999999995</c:v>
                </c:pt>
                <c:pt idx="52232">
                  <c:v>52.232000000000028</c:v>
                </c:pt>
                <c:pt idx="52233">
                  <c:v>52.233000000000004</c:v>
                </c:pt>
                <c:pt idx="52234">
                  <c:v>52.234000000000037</c:v>
                </c:pt>
                <c:pt idx="52235">
                  <c:v>52.235000000000014</c:v>
                </c:pt>
                <c:pt idx="52236">
                  <c:v>52.23599999999999</c:v>
                </c:pt>
                <c:pt idx="52237">
                  <c:v>52.237000000000023</c:v>
                </c:pt>
                <c:pt idx="52238">
                  <c:v>52.238</c:v>
                </c:pt>
                <c:pt idx="52239">
                  <c:v>52.239000000000033</c:v>
                </c:pt>
                <c:pt idx="52240">
                  <c:v>52.240000000000009</c:v>
                </c:pt>
                <c:pt idx="52241">
                  <c:v>52.241000000000042</c:v>
                </c:pt>
                <c:pt idx="52242">
                  <c:v>52.242000000000019</c:v>
                </c:pt>
                <c:pt idx="52243">
                  <c:v>52.242999999999995</c:v>
                </c:pt>
                <c:pt idx="52244">
                  <c:v>52.244000000000028</c:v>
                </c:pt>
                <c:pt idx="52245">
                  <c:v>52.245000000000005</c:v>
                </c:pt>
                <c:pt idx="52246">
                  <c:v>52.246000000000038</c:v>
                </c:pt>
                <c:pt idx="52247">
                  <c:v>52.247000000000014</c:v>
                </c:pt>
                <c:pt idx="52248">
                  <c:v>52.24799999999999</c:v>
                </c:pt>
                <c:pt idx="52249">
                  <c:v>52.249000000000024</c:v>
                </c:pt>
                <c:pt idx="52250">
                  <c:v>52.25</c:v>
                </c:pt>
                <c:pt idx="52251">
                  <c:v>52.251000000000033</c:v>
                </c:pt>
                <c:pt idx="52252">
                  <c:v>52.25200000000001</c:v>
                </c:pt>
                <c:pt idx="52253">
                  <c:v>52.253000000000043</c:v>
                </c:pt>
                <c:pt idx="52254">
                  <c:v>52.254000000000019</c:v>
                </c:pt>
                <c:pt idx="52255">
                  <c:v>52.254999999999995</c:v>
                </c:pt>
                <c:pt idx="52256">
                  <c:v>52.256000000000029</c:v>
                </c:pt>
                <c:pt idx="52257">
                  <c:v>52.257000000000005</c:v>
                </c:pt>
                <c:pt idx="52258">
                  <c:v>52.258000000000038</c:v>
                </c:pt>
                <c:pt idx="52259">
                  <c:v>52.259000000000015</c:v>
                </c:pt>
                <c:pt idx="52260">
                  <c:v>52.259999999999991</c:v>
                </c:pt>
                <c:pt idx="52261">
                  <c:v>52.261000000000024</c:v>
                </c:pt>
                <c:pt idx="52262">
                  <c:v>52.262</c:v>
                </c:pt>
                <c:pt idx="52263">
                  <c:v>52.263000000000034</c:v>
                </c:pt>
                <c:pt idx="52264">
                  <c:v>52.26400000000001</c:v>
                </c:pt>
                <c:pt idx="52265">
                  <c:v>52.265000000000043</c:v>
                </c:pt>
                <c:pt idx="52266">
                  <c:v>52.26600000000002</c:v>
                </c:pt>
                <c:pt idx="52267">
                  <c:v>52.266999999999996</c:v>
                </c:pt>
                <c:pt idx="52268">
                  <c:v>52.268000000000029</c:v>
                </c:pt>
                <c:pt idx="52269">
                  <c:v>52.269000000000005</c:v>
                </c:pt>
                <c:pt idx="52270">
                  <c:v>52.270000000000039</c:v>
                </c:pt>
                <c:pt idx="52271">
                  <c:v>52.271000000000015</c:v>
                </c:pt>
                <c:pt idx="52272">
                  <c:v>52.271999999999991</c:v>
                </c:pt>
                <c:pt idx="52273">
                  <c:v>52.273000000000025</c:v>
                </c:pt>
                <c:pt idx="52274">
                  <c:v>52.274000000000001</c:v>
                </c:pt>
                <c:pt idx="52275">
                  <c:v>52.275000000000034</c:v>
                </c:pt>
                <c:pt idx="52276">
                  <c:v>52.27600000000001</c:v>
                </c:pt>
                <c:pt idx="52277">
                  <c:v>52.277000000000044</c:v>
                </c:pt>
                <c:pt idx="52278">
                  <c:v>52.27800000000002</c:v>
                </c:pt>
                <c:pt idx="52279">
                  <c:v>52.278999999999996</c:v>
                </c:pt>
                <c:pt idx="52280">
                  <c:v>52.28000000000003</c:v>
                </c:pt>
                <c:pt idx="52281">
                  <c:v>52.281000000000006</c:v>
                </c:pt>
                <c:pt idx="52282">
                  <c:v>52.282000000000039</c:v>
                </c:pt>
                <c:pt idx="52283">
                  <c:v>52.283000000000015</c:v>
                </c:pt>
                <c:pt idx="52284">
                  <c:v>52.283999999999992</c:v>
                </c:pt>
                <c:pt idx="52285">
                  <c:v>52.285000000000025</c:v>
                </c:pt>
                <c:pt idx="52286">
                  <c:v>52.286000000000001</c:v>
                </c:pt>
                <c:pt idx="52287">
                  <c:v>52.287000000000035</c:v>
                </c:pt>
                <c:pt idx="52288">
                  <c:v>52.288000000000011</c:v>
                </c:pt>
                <c:pt idx="52289">
                  <c:v>52.289000000000044</c:v>
                </c:pt>
                <c:pt idx="52290">
                  <c:v>52.29000000000002</c:v>
                </c:pt>
                <c:pt idx="52291">
                  <c:v>52.290999999999997</c:v>
                </c:pt>
                <c:pt idx="52292">
                  <c:v>52.29200000000003</c:v>
                </c:pt>
                <c:pt idx="52293">
                  <c:v>52.293000000000006</c:v>
                </c:pt>
                <c:pt idx="52294">
                  <c:v>52.29400000000004</c:v>
                </c:pt>
                <c:pt idx="52295">
                  <c:v>52.295000000000016</c:v>
                </c:pt>
                <c:pt idx="52296">
                  <c:v>52.295999999999992</c:v>
                </c:pt>
                <c:pt idx="52297">
                  <c:v>52.297000000000025</c:v>
                </c:pt>
                <c:pt idx="52298">
                  <c:v>52.298000000000002</c:v>
                </c:pt>
                <c:pt idx="52299">
                  <c:v>52.299000000000035</c:v>
                </c:pt>
                <c:pt idx="52300">
                  <c:v>52.300000000000011</c:v>
                </c:pt>
                <c:pt idx="52301">
                  <c:v>52.301000000000045</c:v>
                </c:pt>
                <c:pt idx="52302">
                  <c:v>52.302000000000021</c:v>
                </c:pt>
                <c:pt idx="52303">
                  <c:v>52.302999999999997</c:v>
                </c:pt>
                <c:pt idx="52304">
                  <c:v>52.30400000000003</c:v>
                </c:pt>
                <c:pt idx="52305">
                  <c:v>52.305000000000007</c:v>
                </c:pt>
                <c:pt idx="52306">
                  <c:v>52.30600000000004</c:v>
                </c:pt>
                <c:pt idx="52307">
                  <c:v>52.307000000000016</c:v>
                </c:pt>
                <c:pt idx="52308">
                  <c:v>52.307999999999993</c:v>
                </c:pt>
                <c:pt idx="52309">
                  <c:v>52.309000000000026</c:v>
                </c:pt>
                <c:pt idx="52310">
                  <c:v>52.31</c:v>
                </c:pt>
                <c:pt idx="52311">
                  <c:v>52.311000000000035</c:v>
                </c:pt>
                <c:pt idx="52312">
                  <c:v>52.312000000000012</c:v>
                </c:pt>
                <c:pt idx="52313">
                  <c:v>52.313000000000045</c:v>
                </c:pt>
                <c:pt idx="52314">
                  <c:v>52.314000000000021</c:v>
                </c:pt>
                <c:pt idx="52315">
                  <c:v>52.314999999999998</c:v>
                </c:pt>
                <c:pt idx="52316">
                  <c:v>52.316000000000031</c:v>
                </c:pt>
                <c:pt idx="52317">
                  <c:v>52.317000000000007</c:v>
                </c:pt>
                <c:pt idx="52318">
                  <c:v>52.31800000000004</c:v>
                </c:pt>
                <c:pt idx="52319">
                  <c:v>52.319000000000017</c:v>
                </c:pt>
                <c:pt idx="52320">
                  <c:v>52.319999999999993</c:v>
                </c:pt>
                <c:pt idx="52321">
                  <c:v>52.321000000000026</c:v>
                </c:pt>
                <c:pt idx="52322">
                  <c:v>52.322000000000003</c:v>
                </c:pt>
                <c:pt idx="52323">
                  <c:v>52.323000000000036</c:v>
                </c:pt>
                <c:pt idx="52324">
                  <c:v>52.324000000000012</c:v>
                </c:pt>
                <c:pt idx="52325">
                  <c:v>52.325000000000045</c:v>
                </c:pt>
                <c:pt idx="52326">
                  <c:v>52.326000000000022</c:v>
                </c:pt>
                <c:pt idx="52327">
                  <c:v>52.326999999999998</c:v>
                </c:pt>
                <c:pt idx="52328">
                  <c:v>52.328000000000031</c:v>
                </c:pt>
                <c:pt idx="52329">
                  <c:v>52.329000000000008</c:v>
                </c:pt>
                <c:pt idx="52330">
                  <c:v>52.330000000000041</c:v>
                </c:pt>
                <c:pt idx="52331">
                  <c:v>52.331000000000017</c:v>
                </c:pt>
                <c:pt idx="52332">
                  <c:v>52.331999999999994</c:v>
                </c:pt>
                <c:pt idx="52333">
                  <c:v>52.333000000000027</c:v>
                </c:pt>
                <c:pt idx="52334">
                  <c:v>52.334000000000003</c:v>
                </c:pt>
                <c:pt idx="52335">
                  <c:v>52.335000000000036</c:v>
                </c:pt>
                <c:pt idx="52336">
                  <c:v>52.336000000000013</c:v>
                </c:pt>
                <c:pt idx="52337">
                  <c:v>52.337000000000046</c:v>
                </c:pt>
                <c:pt idx="52338">
                  <c:v>52.338000000000022</c:v>
                </c:pt>
                <c:pt idx="52339">
                  <c:v>52.338999999999999</c:v>
                </c:pt>
                <c:pt idx="52340">
                  <c:v>52.340000000000032</c:v>
                </c:pt>
                <c:pt idx="52341">
                  <c:v>52.341000000000008</c:v>
                </c:pt>
                <c:pt idx="52342">
                  <c:v>52.342000000000041</c:v>
                </c:pt>
                <c:pt idx="52343">
                  <c:v>52.343000000000018</c:v>
                </c:pt>
                <c:pt idx="52344">
                  <c:v>52.343999999999994</c:v>
                </c:pt>
                <c:pt idx="52345">
                  <c:v>52.345000000000027</c:v>
                </c:pt>
                <c:pt idx="52346">
                  <c:v>52.346000000000004</c:v>
                </c:pt>
                <c:pt idx="52347">
                  <c:v>52.347000000000037</c:v>
                </c:pt>
                <c:pt idx="52348">
                  <c:v>52.348000000000013</c:v>
                </c:pt>
                <c:pt idx="52349">
                  <c:v>52.349000000000046</c:v>
                </c:pt>
                <c:pt idx="52350">
                  <c:v>52.350000000000023</c:v>
                </c:pt>
                <c:pt idx="52351">
                  <c:v>52.350999999999999</c:v>
                </c:pt>
                <c:pt idx="52352">
                  <c:v>52.352000000000032</c:v>
                </c:pt>
                <c:pt idx="52353">
                  <c:v>52.353000000000009</c:v>
                </c:pt>
                <c:pt idx="52354">
                  <c:v>52.354000000000042</c:v>
                </c:pt>
                <c:pt idx="52355">
                  <c:v>52.355000000000018</c:v>
                </c:pt>
                <c:pt idx="52356">
                  <c:v>52.355999999999995</c:v>
                </c:pt>
                <c:pt idx="52357">
                  <c:v>52.357000000000028</c:v>
                </c:pt>
                <c:pt idx="52358">
                  <c:v>52.358000000000004</c:v>
                </c:pt>
                <c:pt idx="52359">
                  <c:v>52.359000000000037</c:v>
                </c:pt>
                <c:pt idx="52360">
                  <c:v>52.360000000000014</c:v>
                </c:pt>
                <c:pt idx="52361">
                  <c:v>52.36099999999999</c:v>
                </c:pt>
                <c:pt idx="52362">
                  <c:v>52.362000000000023</c:v>
                </c:pt>
                <c:pt idx="52363">
                  <c:v>52.363</c:v>
                </c:pt>
                <c:pt idx="52364">
                  <c:v>52.364000000000033</c:v>
                </c:pt>
                <c:pt idx="52365">
                  <c:v>52.365000000000009</c:v>
                </c:pt>
                <c:pt idx="52366">
                  <c:v>52.366000000000042</c:v>
                </c:pt>
                <c:pt idx="52367">
                  <c:v>52.367000000000019</c:v>
                </c:pt>
                <c:pt idx="52368">
                  <c:v>52.367999999999995</c:v>
                </c:pt>
                <c:pt idx="52369">
                  <c:v>52.369000000000028</c:v>
                </c:pt>
                <c:pt idx="52370">
                  <c:v>52.370000000000005</c:v>
                </c:pt>
                <c:pt idx="52371">
                  <c:v>52.371000000000038</c:v>
                </c:pt>
                <c:pt idx="52372">
                  <c:v>52.372000000000014</c:v>
                </c:pt>
                <c:pt idx="52373">
                  <c:v>52.37299999999999</c:v>
                </c:pt>
                <c:pt idx="52374">
                  <c:v>52.374000000000024</c:v>
                </c:pt>
                <c:pt idx="52375">
                  <c:v>52.375</c:v>
                </c:pt>
                <c:pt idx="52376">
                  <c:v>52.376000000000033</c:v>
                </c:pt>
                <c:pt idx="52377">
                  <c:v>52.37700000000001</c:v>
                </c:pt>
                <c:pt idx="52378">
                  <c:v>52.378000000000043</c:v>
                </c:pt>
                <c:pt idx="52379">
                  <c:v>52.379000000000019</c:v>
                </c:pt>
                <c:pt idx="52380">
                  <c:v>52.379999999999995</c:v>
                </c:pt>
                <c:pt idx="52381">
                  <c:v>52.381000000000029</c:v>
                </c:pt>
                <c:pt idx="52382">
                  <c:v>52.382000000000005</c:v>
                </c:pt>
                <c:pt idx="52383">
                  <c:v>52.383000000000038</c:v>
                </c:pt>
                <c:pt idx="52384">
                  <c:v>52.384000000000015</c:v>
                </c:pt>
                <c:pt idx="52385">
                  <c:v>52.384999999999991</c:v>
                </c:pt>
                <c:pt idx="52386">
                  <c:v>52.386000000000024</c:v>
                </c:pt>
                <c:pt idx="52387">
                  <c:v>52.387</c:v>
                </c:pt>
                <c:pt idx="52388">
                  <c:v>52.388000000000034</c:v>
                </c:pt>
                <c:pt idx="52389">
                  <c:v>52.38900000000001</c:v>
                </c:pt>
                <c:pt idx="52390">
                  <c:v>52.390000000000043</c:v>
                </c:pt>
                <c:pt idx="52391">
                  <c:v>52.39100000000002</c:v>
                </c:pt>
                <c:pt idx="52392">
                  <c:v>52.391999999999996</c:v>
                </c:pt>
                <c:pt idx="52393">
                  <c:v>52.393000000000029</c:v>
                </c:pt>
                <c:pt idx="52394">
                  <c:v>52.394000000000005</c:v>
                </c:pt>
                <c:pt idx="52395">
                  <c:v>52.395000000000039</c:v>
                </c:pt>
                <c:pt idx="52396">
                  <c:v>52.396000000000015</c:v>
                </c:pt>
                <c:pt idx="52397">
                  <c:v>52.396999999999991</c:v>
                </c:pt>
                <c:pt idx="52398">
                  <c:v>52.398000000000025</c:v>
                </c:pt>
                <c:pt idx="52399">
                  <c:v>52.399000000000001</c:v>
                </c:pt>
                <c:pt idx="52400">
                  <c:v>52.400000000000034</c:v>
                </c:pt>
                <c:pt idx="52401">
                  <c:v>52.40100000000001</c:v>
                </c:pt>
                <c:pt idx="52402">
                  <c:v>52.402000000000044</c:v>
                </c:pt>
                <c:pt idx="52403">
                  <c:v>52.40300000000002</c:v>
                </c:pt>
                <c:pt idx="52404">
                  <c:v>52.403999999999996</c:v>
                </c:pt>
                <c:pt idx="52405">
                  <c:v>52.40500000000003</c:v>
                </c:pt>
                <c:pt idx="52406">
                  <c:v>52.406000000000006</c:v>
                </c:pt>
                <c:pt idx="52407">
                  <c:v>52.407000000000039</c:v>
                </c:pt>
                <c:pt idx="52408">
                  <c:v>52.408000000000015</c:v>
                </c:pt>
                <c:pt idx="52409">
                  <c:v>52.408999999999992</c:v>
                </c:pt>
                <c:pt idx="52410">
                  <c:v>52.410000000000025</c:v>
                </c:pt>
                <c:pt idx="52411">
                  <c:v>52.411000000000001</c:v>
                </c:pt>
                <c:pt idx="52412">
                  <c:v>52.412000000000035</c:v>
                </c:pt>
                <c:pt idx="52413">
                  <c:v>52.413000000000011</c:v>
                </c:pt>
                <c:pt idx="52414">
                  <c:v>52.414000000000044</c:v>
                </c:pt>
                <c:pt idx="52415">
                  <c:v>52.41500000000002</c:v>
                </c:pt>
                <c:pt idx="52416">
                  <c:v>52.415999999999997</c:v>
                </c:pt>
                <c:pt idx="52417">
                  <c:v>52.41700000000003</c:v>
                </c:pt>
                <c:pt idx="52418">
                  <c:v>52.418000000000006</c:v>
                </c:pt>
                <c:pt idx="52419">
                  <c:v>52.41900000000004</c:v>
                </c:pt>
                <c:pt idx="52420">
                  <c:v>52.420000000000016</c:v>
                </c:pt>
                <c:pt idx="52421">
                  <c:v>52.420999999999992</c:v>
                </c:pt>
                <c:pt idx="52422">
                  <c:v>52.422000000000025</c:v>
                </c:pt>
                <c:pt idx="52423">
                  <c:v>52.423000000000002</c:v>
                </c:pt>
                <c:pt idx="52424">
                  <c:v>52.424000000000035</c:v>
                </c:pt>
                <c:pt idx="52425">
                  <c:v>52.425000000000011</c:v>
                </c:pt>
                <c:pt idx="52426">
                  <c:v>52.426000000000045</c:v>
                </c:pt>
                <c:pt idx="52427">
                  <c:v>52.427000000000021</c:v>
                </c:pt>
                <c:pt idx="52428">
                  <c:v>52.427999999999997</c:v>
                </c:pt>
                <c:pt idx="52429">
                  <c:v>52.42900000000003</c:v>
                </c:pt>
                <c:pt idx="52430">
                  <c:v>52.430000000000007</c:v>
                </c:pt>
                <c:pt idx="52431">
                  <c:v>52.43100000000004</c:v>
                </c:pt>
                <c:pt idx="52432">
                  <c:v>52.432000000000016</c:v>
                </c:pt>
                <c:pt idx="52433">
                  <c:v>52.432999999999993</c:v>
                </c:pt>
                <c:pt idx="52434">
                  <c:v>52.434000000000026</c:v>
                </c:pt>
                <c:pt idx="52435">
                  <c:v>52.435000000000002</c:v>
                </c:pt>
                <c:pt idx="52436">
                  <c:v>52.436000000000035</c:v>
                </c:pt>
                <c:pt idx="52437">
                  <c:v>52.437000000000012</c:v>
                </c:pt>
                <c:pt idx="52438">
                  <c:v>52.438000000000045</c:v>
                </c:pt>
                <c:pt idx="52439">
                  <c:v>52.439000000000021</c:v>
                </c:pt>
                <c:pt idx="52440">
                  <c:v>52.44</c:v>
                </c:pt>
                <c:pt idx="52441">
                  <c:v>52.441000000000031</c:v>
                </c:pt>
                <c:pt idx="52442">
                  <c:v>52.442000000000007</c:v>
                </c:pt>
                <c:pt idx="52443">
                  <c:v>52.44300000000004</c:v>
                </c:pt>
                <c:pt idx="52444">
                  <c:v>52.444000000000017</c:v>
                </c:pt>
                <c:pt idx="52445">
                  <c:v>52.444999999999993</c:v>
                </c:pt>
                <c:pt idx="52446">
                  <c:v>52.446000000000026</c:v>
                </c:pt>
                <c:pt idx="52447">
                  <c:v>52.447000000000003</c:v>
                </c:pt>
                <c:pt idx="52448">
                  <c:v>52.448000000000036</c:v>
                </c:pt>
                <c:pt idx="52449">
                  <c:v>52.449000000000012</c:v>
                </c:pt>
                <c:pt idx="52450">
                  <c:v>52.450000000000045</c:v>
                </c:pt>
                <c:pt idx="52451">
                  <c:v>52.451000000000022</c:v>
                </c:pt>
                <c:pt idx="52452">
                  <c:v>52.451999999999998</c:v>
                </c:pt>
                <c:pt idx="52453">
                  <c:v>52.453000000000031</c:v>
                </c:pt>
                <c:pt idx="52454">
                  <c:v>52.454000000000008</c:v>
                </c:pt>
                <c:pt idx="52455">
                  <c:v>52.455000000000041</c:v>
                </c:pt>
                <c:pt idx="52456">
                  <c:v>52.456000000000017</c:v>
                </c:pt>
                <c:pt idx="52457">
                  <c:v>52.456999999999994</c:v>
                </c:pt>
                <c:pt idx="52458">
                  <c:v>52.458000000000027</c:v>
                </c:pt>
                <c:pt idx="52459">
                  <c:v>52.459000000000003</c:v>
                </c:pt>
                <c:pt idx="52460">
                  <c:v>52.460000000000036</c:v>
                </c:pt>
                <c:pt idx="52461">
                  <c:v>52.461000000000013</c:v>
                </c:pt>
                <c:pt idx="52462">
                  <c:v>52.462000000000046</c:v>
                </c:pt>
                <c:pt idx="52463">
                  <c:v>52.463000000000022</c:v>
                </c:pt>
                <c:pt idx="52464">
                  <c:v>52.463999999999999</c:v>
                </c:pt>
                <c:pt idx="52465">
                  <c:v>52.465000000000032</c:v>
                </c:pt>
                <c:pt idx="52466">
                  <c:v>52.466000000000008</c:v>
                </c:pt>
                <c:pt idx="52467">
                  <c:v>52.467000000000041</c:v>
                </c:pt>
                <c:pt idx="52468">
                  <c:v>52.468000000000018</c:v>
                </c:pt>
                <c:pt idx="52469">
                  <c:v>52.468999999999994</c:v>
                </c:pt>
                <c:pt idx="52470">
                  <c:v>52.470000000000027</c:v>
                </c:pt>
                <c:pt idx="52471">
                  <c:v>52.471000000000004</c:v>
                </c:pt>
                <c:pt idx="52472">
                  <c:v>52.472000000000037</c:v>
                </c:pt>
                <c:pt idx="52473">
                  <c:v>52.473000000000013</c:v>
                </c:pt>
                <c:pt idx="52474">
                  <c:v>52.474000000000046</c:v>
                </c:pt>
                <c:pt idx="52475">
                  <c:v>52.475000000000023</c:v>
                </c:pt>
                <c:pt idx="52476">
                  <c:v>52.475999999999999</c:v>
                </c:pt>
                <c:pt idx="52477">
                  <c:v>52.477000000000032</c:v>
                </c:pt>
                <c:pt idx="52478">
                  <c:v>52.478000000000009</c:v>
                </c:pt>
                <c:pt idx="52479">
                  <c:v>52.479000000000042</c:v>
                </c:pt>
                <c:pt idx="52480">
                  <c:v>52.480000000000018</c:v>
                </c:pt>
                <c:pt idx="52481">
                  <c:v>52.480999999999995</c:v>
                </c:pt>
                <c:pt idx="52482">
                  <c:v>52.482000000000028</c:v>
                </c:pt>
                <c:pt idx="52483">
                  <c:v>52.483000000000004</c:v>
                </c:pt>
                <c:pt idx="52484">
                  <c:v>52.484000000000037</c:v>
                </c:pt>
                <c:pt idx="52485">
                  <c:v>52.485000000000014</c:v>
                </c:pt>
                <c:pt idx="52486">
                  <c:v>52.48599999999999</c:v>
                </c:pt>
                <c:pt idx="52487">
                  <c:v>52.487000000000023</c:v>
                </c:pt>
                <c:pt idx="52488">
                  <c:v>52.488</c:v>
                </c:pt>
                <c:pt idx="52489">
                  <c:v>52.489000000000033</c:v>
                </c:pt>
                <c:pt idx="52490">
                  <c:v>52.490000000000009</c:v>
                </c:pt>
                <c:pt idx="52491">
                  <c:v>52.491000000000042</c:v>
                </c:pt>
                <c:pt idx="52492">
                  <c:v>52.492000000000019</c:v>
                </c:pt>
                <c:pt idx="52493">
                  <c:v>52.492999999999995</c:v>
                </c:pt>
                <c:pt idx="52494">
                  <c:v>52.494000000000028</c:v>
                </c:pt>
                <c:pt idx="52495">
                  <c:v>52.495000000000005</c:v>
                </c:pt>
                <c:pt idx="52496">
                  <c:v>52.496000000000038</c:v>
                </c:pt>
                <c:pt idx="52497">
                  <c:v>52.497000000000014</c:v>
                </c:pt>
                <c:pt idx="52498">
                  <c:v>52.49799999999999</c:v>
                </c:pt>
                <c:pt idx="52499">
                  <c:v>52.499000000000024</c:v>
                </c:pt>
                <c:pt idx="52500">
                  <c:v>52.5</c:v>
                </c:pt>
                <c:pt idx="52501">
                  <c:v>52.501000000000033</c:v>
                </c:pt>
                <c:pt idx="52502">
                  <c:v>52.50200000000001</c:v>
                </c:pt>
                <c:pt idx="52503">
                  <c:v>52.503000000000043</c:v>
                </c:pt>
                <c:pt idx="52504">
                  <c:v>52.504000000000019</c:v>
                </c:pt>
                <c:pt idx="52505">
                  <c:v>52.504999999999995</c:v>
                </c:pt>
                <c:pt idx="52506">
                  <c:v>52.506000000000029</c:v>
                </c:pt>
                <c:pt idx="52507">
                  <c:v>52.507000000000005</c:v>
                </c:pt>
                <c:pt idx="52508">
                  <c:v>52.508000000000038</c:v>
                </c:pt>
                <c:pt idx="52509">
                  <c:v>52.509000000000015</c:v>
                </c:pt>
                <c:pt idx="52510">
                  <c:v>52.509999999999991</c:v>
                </c:pt>
                <c:pt idx="52511">
                  <c:v>52.511000000000024</c:v>
                </c:pt>
                <c:pt idx="52512">
                  <c:v>52.512</c:v>
                </c:pt>
                <c:pt idx="52513">
                  <c:v>52.513000000000034</c:v>
                </c:pt>
                <c:pt idx="52514">
                  <c:v>52.51400000000001</c:v>
                </c:pt>
                <c:pt idx="52515">
                  <c:v>52.515000000000043</c:v>
                </c:pt>
                <c:pt idx="52516">
                  <c:v>52.51600000000002</c:v>
                </c:pt>
                <c:pt idx="52517">
                  <c:v>52.516999999999996</c:v>
                </c:pt>
                <c:pt idx="52518">
                  <c:v>52.518000000000029</c:v>
                </c:pt>
                <c:pt idx="52519">
                  <c:v>52.519000000000005</c:v>
                </c:pt>
                <c:pt idx="52520">
                  <c:v>52.520000000000039</c:v>
                </c:pt>
                <c:pt idx="52521">
                  <c:v>52.521000000000015</c:v>
                </c:pt>
                <c:pt idx="52522">
                  <c:v>52.521999999999991</c:v>
                </c:pt>
                <c:pt idx="52523">
                  <c:v>52.523000000000025</c:v>
                </c:pt>
                <c:pt idx="52524">
                  <c:v>52.524000000000001</c:v>
                </c:pt>
                <c:pt idx="52525">
                  <c:v>52.525000000000034</c:v>
                </c:pt>
                <c:pt idx="52526">
                  <c:v>52.52600000000001</c:v>
                </c:pt>
                <c:pt idx="52527">
                  <c:v>52.527000000000044</c:v>
                </c:pt>
                <c:pt idx="52528">
                  <c:v>52.52800000000002</c:v>
                </c:pt>
                <c:pt idx="52529">
                  <c:v>52.528999999999996</c:v>
                </c:pt>
                <c:pt idx="52530">
                  <c:v>52.53000000000003</c:v>
                </c:pt>
                <c:pt idx="52531">
                  <c:v>52.531000000000006</c:v>
                </c:pt>
                <c:pt idx="52532">
                  <c:v>52.532000000000039</c:v>
                </c:pt>
                <c:pt idx="52533">
                  <c:v>52.533000000000015</c:v>
                </c:pt>
                <c:pt idx="52534">
                  <c:v>52.533999999999992</c:v>
                </c:pt>
                <c:pt idx="52535">
                  <c:v>52.535000000000025</c:v>
                </c:pt>
                <c:pt idx="52536">
                  <c:v>52.536000000000001</c:v>
                </c:pt>
                <c:pt idx="52537">
                  <c:v>52.537000000000035</c:v>
                </c:pt>
                <c:pt idx="52538">
                  <c:v>52.538000000000011</c:v>
                </c:pt>
                <c:pt idx="52539">
                  <c:v>52.539000000000044</c:v>
                </c:pt>
                <c:pt idx="52540">
                  <c:v>52.54000000000002</c:v>
                </c:pt>
                <c:pt idx="52541">
                  <c:v>52.540999999999997</c:v>
                </c:pt>
                <c:pt idx="52542">
                  <c:v>52.54200000000003</c:v>
                </c:pt>
                <c:pt idx="52543">
                  <c:v>52.543000000000006</c:v>
                </c:pt>
                <c:pt idx="52544">
                  <c:v>52.54400000000004</c:v>
                </c:pt>
                <c:pt idx="52545">
                  <c:v>52.545000000000016</c:v>
                </c:pt>
                <c:pt idx="52546">
                  <c:v>52.545999999999992</c:v>
                </c:pt>
                <c:pt idx="52547">
                  <c:v>52.547000000000025</c:v>
                </c:pt>
                <c:pt idx="52548">
                  <c:v>52.548000000000002</c:v>
                </c:pt>
                <c:pt idx="52549">
                  <c:v>52.549000000000035</c:v>
                </c:pt>
                <c:pt idx="52550">
                  <c:v>52.550000000000011</c:v>
                </c:pt>
                <c:pt idx="52551">
                  <c:v>52.551000000000045</c:v>
                </c:pt>
                <c:pt idx="52552">
                  <c:v>52.552000000000021</c:v>
                </c:pt>
                <c:pt idx="52553">
                  <c:v>52.552999999999997</c:v>
                </c:pt>
                <c:pt idx="52554">
                  <c:v>52.55400000000003</c:v>
                </c:pt>
                <c:pt idx="52555">
                  <c:v>52.555000000000007</c:v>
                </c:pt>
                <c:pt idx="52556">
                  <c:v>52.55600000000004</c:v>
                </c:pt>
                <c:pt idx="52557">
                  <c:v>52.557000000000016</c:v>
                </c:pt>
                <c:pt idx="52558">
                  <c:v>52.557999999999993</c:v>
                </c:pt>
                <c:pt idx="52559">
                  <c:v>52.559000000000026</c:v>
                </c:pt>
                <c:pt idx="52560">
                  <c:v>52.56</c:v>
                </c:pt>
                <c:pt idx="52561">
                  <c:v>52.561000000000035</c:v>
                </c:pt>
                <c:pt idx="52562">
                  <c:v>52.562000000000012</c:v>
                </c:pt>
                <c:pt idx="52563">
                  <c:v>52.563000000000045</c:v>
                </c:pt>
                <c:pt idx="52564">
                  <c:v>52.564000000000021</c:v>
                </c:pt>
                <c:pt idx="52565">
                  <c:v>52.564999999999998</c:v>
                </c:pt>
                <c:pt idx="52566">
                  <c:v>52.566000000000031</c:v>
                </c:pt>
                <c:pt idx="52567">
                  <c:v>52.567000000000007</c:v>
                </c:pt>
                <c:pt idx="52568">
                  <c:v>52.56800000000004</c:v>
                </c:pt>
                <c:pt idx="52569">
                  <c:v>52.569000000000017</c:v>
                </c:pt>
                <c:pt idx="52570">
                  <c:v>52.569999999999993</c:v>
                </c:pt>
                <c:pt idx="52571">
                  <c:v>52.571000000000026</c:v>
                </c:pt>
                <c:pt idx="52572">
                  <c:v>52.572000000000003</c:v>
                </c:pt>
                <c:pt idx="52573">
                  <c:v>52.573000000000036</c:v>
                </c:pt>
                <c:pt idx="52574">
                  <c:v>52.574000000000012</c:v>
                </c:pt>
                <c:pt idx="52575">
                  <c:v>52.575000000000045</c:v>
                </c:pt>
                <c:pt idx="52576">
                  <c:v>52.576000000000022</c:v>
                </c:pt>
                <c:pt idx="52577">
                  <c:v>52.576999999999998</c:v>
                </c:pt>
                <c:pt idx="52578">
                  <c:v>52.578000000000031</c:v>
                </c:pt>
                <c:pt idx="52579">
                  <c:v>52.579000000000008</c:v>
                </c:pt>
                <c:pt idx="52580">
                  <c:v>52.580000000000041</c:v>
                </c:pt>
                <c:pt idx="52581">
                  <c:v>52.581000000000017</c:v>
                </c:pt>
                <c:pt idx="52582">
                  <c:v>52.581999999999994</c:v>
                </c:pt>
                <c:pt idx="52583">
                  <c:v>52.583000000000027</c:v>
                </c:pt>
                <c:pt idx="52584">
                  <c:v>52.584000000000003</c:v>
                </c:pt>
                <c:pt idx="52585">
                  <c:v>52.585000000000036</c:v>
                </c:pt>
                <c:pt idx="52586">
                  <c:v>52.586000000000013</c:v>
                </c:pt>
                <c:pt idx="52587">
                  <c:v>52.587000000000046</c:v>
                </c:pt>
                <c:pt idx="52588">
                  <c:v>52.588000000000022</c:v>
                </c:pt>
                <c:pt idx="52589">
                  <c:v>52.588999999999999</c:v>
                </c:pt>
                <c:pt idx="52590">
                  <c:v>52.590000000000032</c:v>
                </c:pt>
                <c:pt idx="52591">
                  <c:v>52.591000000000008</c:v>
                </c:pt>
                <c:pt idx="52592">
                  <c:v>52.592000000000041</c:v>
                </c:pt>
                <c:pt idx="52593">
                  <c:v>52.593000000000018</c:v>
                </c:pt>
                <c:pt idx="52594">
                  <c:v>52.593999999999994</c:v>
                </c:pt>
                <c:pt idx="52595">
                  <c:v>52.595000000000027</c:v>
                </c:pt>
                <c:pt idx="52596">
                  <c:v>52.596000000000004</c:v>
                </c:pt>
                <c:pt idx="52597">
                  <c:v>52.597000000000037</c:v>
                </c:pt>
                <c:pt idx="52598">
                  <c:v>52.598000000000013</c:v>
                </c:pt>
                <c:pt idx="52599">
                  <c:v>52.599000000000046</c:v>
                </c:pt>
                <c:pt idx="52600">
                  <c:v>52.600000000000023</c:v>
                </c:pt>
                <c:pt idx="52601">
                  <c:v>52.600999999999999</c:v>
                </c:pt>
                <c:pt idx="52602">
                  <c:v>52.602000000000032</c:v>
                </c:pt>
                <c:pt idx="52603">
                  <c:v>52.603000000000009</c:v>
                </c:pt>
                <c:pt idx="52604">
                  <c:v>52.604000000000042</c:v>
                </c:pt>
                <c:pt idx="52605">
                  <c:v>52.605000000000018</c:v>
                </c:pt>
                <c:pt idx="52606">
                  <c:v>52.605999999999995</c:v>
                </c:pt>
                <c:pt idx="52607">
                  <c:v>52.607000000000028</c:v>
                </c:pt>
                <c:pt idx="52608">
                  <c:v>52.608000000000004</c:v>
                </c:pt>
                <c:pt idx="52609">
                  <c:v>52.609000000000037</c:v>
                </c:pt>
                <c:pt idx="52610">
                  <c:v>52.610000000000014</c:v>
                </c:pt>
                <c:pt idx="52611">
                  <c:v>52.61099999999999</c:v>
                </c:pt>
                <c:pt idx="52612">
                  <c:v>52.612000000000023</c:v>
                </c:pt>
                <c:pt idx="52613">
                  <c:v>52.613</c:v>
                </c:pt>
                <c:pt idx="52614">
                  <c:v>52.614000000000033</c:v>
                </c:pt>
                <c:pt idx="52615">
                  <c:v>52.615000000000009</c:v>
                </c:pt>
                <c:pt idx="52616">
                  <c:v>52.616000000000042</c:v>
                </c:pt>
                <c:pt idx="52617">
                  <c:v>52.617000000000019</c:v>
                </c:pt>
                <c:pt idx="52618">
                  <c:v>52.617999999999995</c:v>
                </c:pt>
                <c:pt idx="52619">
                  <c:v>52.619000000000028</c:v>
                </c:pt>
                <c:pt idx="52620">
                  <c:v>52.620000000000005</c:v>
                </c:pt>
                <c:pt idx="52621">
                  <c:v>52.621000000000038</c:v>
                </c:pt>
                <c:pt idx="52622">
                  <c:v>52.622000000000014</c:v>
                </c:pt>
                <c:pt idx="52623">
                  <c:v>52.62299999999999</c:v>
                </c:pt>
                <c:pt idx="52624">
                  <c:v>52.624000000000024</c:v>
                </c:pt>
                <c:pt idx="52625">
                  <c:v>52.625</c:v>
                </c:pt>
                <c:pt idx="52626">
                  <c:v>52.626000000000033</c:v>
                </c:pt>
                <c:pt idx="52627">
                  <c:v>52.62700000000001</c:v>
                </c:pt>
                <c:pt idx="52628">
                  <c:v>52.628000000000043</c:v>
                </c:pt>
                <c:pt idx="52629">
                  <c:v>52.629000000000019</c:v>
                </c:pt>
                <c:pt idx="52630">
                  <c:v>52.629999999999995</c:v>
                </c:pt>
                <c:pt idx="52631">
                  <c:v>52.631000000000029</c:v>
                </c:pt>
                <c:pt idx="52632">
                  <c:v>52.632000000000005</c:v>
                </c:pt>
                <c:pt idx="52633">
                  <c:v>52.633000000000038</c:v>
                </c:pt>
                <c:pt idx="52634">
                  <c:v>52.634000000000015</c:v>
                </c:pt>
                <c:pt idx="52635">
                  <c:v>52.634999999999991</c:v>
                </c:pt>
                <c:pt idx="52636">
                  <c:v>52.636000000000024</c:v>
                </c:pt>
                <c:pt idx="52637">
                  <c:v>52.637</c:v>
                </c:pt>
                <c:pt idx="52638">
                  <c:v>52.638000000000034</c:v>
                </c:pt>
                <c:pt idx="52639">
                  <c:v>52.63900000000001</c:v>
                </c:pt>
                <c:pt idx="52640">
                  <c:v>52.640000000000043</c:v>
                </c:pt>
                <c:pt idx="52641">
                  <c:v>52.64100000000002</c:v>
                </c:pt>
                <c:pt idx="52642">
                  <c:v>52.641999999999996</c:v>
                </c:pt>
                <c:pt idx="52643">
                  <c:v>52.643000000000029</c:v>
                </c:pt>
                <c:pt idx="52644">
                  <c:v>52.644000000000005</c:v>
                </c:pt>
                <c:pt idx="52645">
                  <c:v>52.645000000000039</c:v>
                </c:pt>
                <c:pt idx="52646">
                  <c:v>52.646000000000015</c:v>
                </c:pt>
                <c:pt idx="52647">
                  <c:v>52.646999999999991</c:v>
                </c:pt>
                <c:pt idx="52648">
                  <c:v>52.648000000000025</c:v>
                </c:pt>
                <c:pt idx="52649">
                  <c:v>52.649000000000001</c:v>
                </c:pt>
                <c:pt idx="52650">
                  <c:v>52.650000000000034</c:v>
                </c:pt>
                <c:pt idx="52651">
                  <c:v>52.65100000000001</c:v>
                </c:pt>
                <c:pt idx="52652">
                  <c:v>52.652000000000044</c:v>
                </c:pt>
                <c:pt idx="52653">
                  <c:v>52.65300000000002</c:v>
                </c:pt>
                <c:pt idx="52654">
                  <c:v>52.653999999999996</c:v>
                </c:pt>
                <c:pt idx="52655">
                  <c:v>52.65500000000003</c:v>
                </c:pt>
                <c:pt idx="52656">
                  <c:v>52.656000000000006</c:v>
                </c:pt>
                <c:pt idx="52657">
                  <c:v>52.657000000000039</c:v>
                </c:pt>
                <c:pt idx="52658">
                  <c:v>52.658000000000015</c:v>
                </c:pt>
                <c:pt idx="52659">
                  <c:v>52.658999999999992</c:v>
                </c:pt>
                <c:pt idx="52660">
                  <c:v>52.660000000000025</c:v>
                </c:pt>
                <c:pt idx="52661">
                  <c:v>52.661000000000001</c:v>
                </c:pt>
                <c:pt idx="52662">
                  <c:v>52.662000000000035</c:v>
                </c:pt>
                <c:pt idx="52663">
                  <c:v>52.663000000000011</c:v>
                </c:pt>
                <c:pt idx="52664">
                  <c:v>52.664000000000044</c:v>
                </c:pt>
                <c:pt idx="52665">
                  <c:v>52.66500000000002</c:v>
                </c:pt>
                <c:pt idx="52666">
                  <c:v>52.665999999999997</c:v>
                </c:pt>
                <c:pt idx="52667">
                  <c:v>52.66700000000003</c:v>
                </c:pt>
                <c:pt idx="52668">
                  <c:v>52.668000000000006</c:v>
                </c:pt>
                <c:pt idx="52669">
                  <c:v>52.66900000000004</c:v>
                </c:pt>
                <c:pt idx="52670">
                  <c:v>52.670000000000016</c:v>
                </c:pt>
                <c:pt idx="52671">
                  <c:v>52.670999999999992</c:v>
                </c:pt>
                <c:pt idx="52672">
                  <c:v>52.672000000000025</c:v>
                </c:pt>
                <c:pt idx="52673">
                  <c:v>52.673000000000002</c:v>
                </c:pt>
                <c:pt idx="52674">
                  <c:v>52.674000000000035</c:v>
                </c:pt>
                <c:pt idx="52675">
                  <c:v>52.675000000000011</c:v>
                </c:pt>
                <c:pt idx="52676">
                  <c:v>52.676000000000045</c:v>
                </c:pt>
                <c:pt idx="52677">
                  <c:v>52.677000000000021</c:v>
                </c:pt>
                <c:pt idx="52678">
                  <c:v>52.677999999999997</c:v>
                </c:pt>
                <c:pt idx="52679">
                  <c:v>52.67900000000003</c:v>
                </c:pt>
                <c:pt idx="52680">
                  <c:v>52.680000000000007</c:v>
                </c:pt>
                <c:pt idx="52681">
                  <c:v>52.68100000000004</c:v>
                </c:pt>
                <c:pt idx="52682">
                  <c:v>52.682000000000016</c:v>
                </c:pt>
                <c:pt idx="52683">
                  <c:v>52.682999999999993</c:v>
                </c:pt>
                <c:pt idx="52684">
                  <c:v>52.684000000000026</c:v>
                </c:pt>
                <c:pt idx="52685">
                  <c:v>52.685000000000002</c:v>
                </c:pt>
                <c:pt idx="52686">
                  <c:v>52.686000000000035</c:v>
                </c:pt>
                <c:pt idx="52687">
                  <c:v>52.687000000000012</c:v>
                </c:pt>
                <c:pt idx="52688">
                  <c:v>52.688000000000045</c:v>
                </c:pt>
                <c:pt idx="52689">
                  <c:v>52.689000000000021</c:v>
                </c:pt>
                <c:pt idx="52690">
                  <c:v>52.69</c:v>
                </c:pt>
                <c:pt idx="52691">
                  <c:v>52.691000000000031</c:v>
                </c:pt>
                <c:pt idx="52692">
                  <c:v>52.692000000000007</c:v>
                </c:pt>
                <c:pt idx="52693">
                  <c:v>52.69300000000004</c:v>
                </c:pt>
                <c:pt idx="52694">
                  <c:v>52.694000000000017</c:v>
                </c:pt>
                <c:pt idx="52695">
                  <c:v>52.694999999999993</c:v>
                </c:pt>
                <c:pt idx="52696">
                  <c:v>52.696000000000026</c:v>
                </c:pt>
                <c:pt idx="52697">
                  <c:v>52.697000000000003</c:v>
                </c:pt>
                <c:pt idx="52698">
                  <c:v>52.698000000000036</c:v>
                </c:pt>
                <c:pt idx="52699">
                  <c:v>52.699000000000012</c:v>
                </c:pt>
                <c:pt idx="52700">
                  <c:v>52.700000000000045</c:v>
                </c:pt>
                <c:pt idx="52701">
                  <c:v>52.701000000000022</c:v>
                </c:pt>
                <c:pt idx="52702">
                  <c:v>52.701999999999998</c:v>
                </c:pt>
                <c:pt idx="52703">
                  <c:v>52.703000000000031</c:v>
                </c:pt>
                <c:pt idx="52704">
                  <c:v>52.704000000000008</c:v>
                </c:pt>
                <c:pt idx="52705">
                  <c:v>52.705000000000041</c:v>
                </c:pt>
                <c:pt idx="52706">
                  <c:v>52.706000000000017</c:v>
                </c:pt>
                <c:pt idx="52707">
                  <c:v>52.706999999999994</c:v>
                </c:pt>
                <c:pt idx="52708">
                  <c:v>52.708000000000027</c:v>
                </c:pt>
                <c:pt idx="52709">
                  <c:v>52.709000000000003</c:v>
                </c:pt>
                <c:pt idx="52710">
                  <c:v>52.710000000000036</c:v>
                </c:pt>
                <c:pt idx="52711">
                  <c:v>52.711000000000013</c:v>
                </c:pt>
                <c:pt idx="52712">
                  <c:v>52.712000000000046</c:v>
                </c:pt>
                <c:pt idx="52713">
                  <c:v>52.713000000000022</c:v>
                </c:pt>
                <c:pt idx="52714">
                  <c:v>52.713999999999999</c:v>
                </c:pt>
                <c:pt idx="52715">
                  <c:v>52.715000000000032</c:v>
                </c:pt>
                <c:pt idx="52716">
                  <c:v>52.716000000000008</c:v>
                </c:pt>
                <c:pt idx="52717">
                  <c:v>52.717000000000041</c:v>
                </c:pt>
                <c:pt idx="52718">
                  <c:v>52.718000000000018</c:v>
                </c:pt>
                <c:pt idx="52719">
                  <c:v>52.718999999999994</c:v>
                </c:pt>
                <c:pt idx="52720">
                  <c:v>52.720000000000027</c:v>
                </c:pt>
                <c:pt idx="52721">
                  <c:v>52.721000000000004</c:v>
                </c:pt>
                <c:pt idx="52722">
                  <c:v>52.722000000000037</c:v>
                </c:pt>
                <c:pt idx="52723">
                  <c:v>52.723000000000013</c:v>
                </c:pt>
                <c:pt idx="52724">
                  <c:v>52.724000000000046</c:v>
                </c:pt>
                <c:pt idx="52725">
                  <c:v>52.725000000000023</c:v>
                </c:pt>
                <c:pt idx="52726">
                  <c:v>52.725999999999999</c:v>
                </c:pt>
                <c:pt idx="52727">
                  <c:v>52.727000000000032</c:v>
                </c:pt>
                <c:pt idx="52728">
                  <c:v>52.728000000000009</c:v>
                </c:pt>
                <c:pt idx="52729">
                  <c:v>52.729000000000042</c:v>
                </c:pt>
                <c:pt idx="52730">
                  <c:v>52.730000000000018</c:v>
                </c:pt>
                <c:pt idx="52731">
                  <c:v>52.730999999999995</c:v>
                </c:pt>
                <c:pt idx="52732">
                  <c:v>52.732000000000028</c:v>
                </c:pt>
                <c:pt idx="52733">
                  <c:v>52.733000000000004</c:v>
                </c:pt>
                <c:pt idx="52734">
                  <c:v>52.734000000000037</c:v>
                </c:pt>
                <c:pt idx="52735">
                  <c:v>52.735000000000014</c:v>
                </c:pt>
                <c:pt idx="52736">
                  <c:v>52.73599999999999</c:v>
                </c:pt>
                <c:pt idx="52737">
                  <c:v>52.737000000000023</c:v>
                </c:pt>
                <c:pt idx="52738">
                  <c:v>52.738</c:v>
                </c:pt>
                <c:pt idx="52739">
                  <c:v>52.739000000000033</c:v>
                </c:pt>
                <c:pt idx="52740">
                  <c:v>52.740000000000009</c:v>
                </c:pt>
                <c:pt idx="52741">
                  <c:v>52.741000000000042</c:v>
                </c:pt>
                <c:pt idx="52742">
                  <c:v>52.742000000000019</c:v>
                </c:pt>
                <c:pt idx="52743">
                  <c:v>52.742999999999995</c:v>
                </c:pt>
                <c:pt idx="52744">
                  <c:v>52.744000000000028</c:v>
                </c:pt>
                <c:pt idx="52745">
                  <c:v>52.745000000000005</c:v>
                </c:pt>
                <c:pt idx="52746">
                  <c:v>52.746000000000038</c:v>
                </c:pt>
                <c:pt idx="52747">
                  <c:v>52.747000000000014</c:v>
                </c:pt>
                <c:pt idx="52748">
                  <c:v>52.74799999999999</c:v>
                </c:pt>
                <c:pt idx="52749">
                  <c:v>52.749000000000024</c:v>
                </c:pt>
                <c:pt idx="52750">
                  <c:v>52.75</c:v>
                </c:pt>
                <c:pt idx="52751">
                  <c:v>52.751000000000033</c:v>
                </c:pt>
                <c:pt idx="52752">
                  <c:v>52.75200000000001</c:v>
                </c:pt>
                <c:pt idx="52753">
                  <c:v>52.753000000000043</c:v>
                </c:pt>
                <c:pt idx="52754">
                  <c:v>52.754000000000019</c:v>
                </c:pt>
                <c:pt idx="52755">
                  <c:v>52.754999999999995</c:v>
                </c:pt>
                <c:pt idx="52756">
                  <c:v>52.756000000000029</c:v>
                </c:pt>
                <c:pt idx="52757">
                  <c:v>52.757000000000005</c:v>
                </c:pt>
                <c:pt idx="52758">
                  <c:v>52.758000000000038</c:v>
                </c:pt>
                <c:pt idx="52759">
                  <c:v>52.759000000000015</c:v>
                </c:pt>
                <c:pt idx="52760">
                  <c:v>52.759999999999991</c:v>
                </c:pt>
                <c:pt idx="52761">
                  <c:v>52.761000000000024</c:v>
                </c:pt>
                <c:pt idx="52762">
                  <c:v>52.762</c:v>
                </c:pt>
                <c:pt idx="52763">
                  <c:v>52.763000000000034</c:v>
                </c:pt>
                <c:pt idx="52764">
                  <c:v>52.76400000000001</c:v>
                </c:pt>
                <c:pt idx="52765">
                  <c:v>52.765000000000043</c:v>
                </c:pt>
                <c:pt idx="52766">
                  <c:v>52.76600000000002</c:v>
                </c:pt>
                <c:pt idx="52767">
                  <c:v>52.766999999999996</c:v>
                </c:pt>
                <c:pt idx="52768">
                  <c:v>52.768000000000029</c:v>
                </c:pt>
                <c:pt idx="52769">
                  <c:v>52.769000000000005</c:v>
                </c:pt>
                <c:pt idx="52770">
                  <c:v>52.770000000000039</c:v>
                </c:pt>
                <c:pt idx="52771">
                  <c:v>52.771000000000015</c:v>
                </c:pt>
                <c:pt idx="52772">
                  <c:v>52.771999999999991</c:v>
                </c:pt>
                <c:pt idx="52773">
                  <c:v>52.773000000000025</c:v>
                </c:pt>
                <c:pt idx="52774">
                  <c:v>52.774000000000001</c:v>
                </c:pt>
                <c:pt idx="52775">
                  <c:v>52.775000000000034</c:v>
                </c:pt>
                <c:pt idx="52776">
                  <c:v>52.77600000000001</c:v>
                </c:pt>
                <c:pt idx="52777">
                  <c:v>52.777000000000044</c:v>
                </c:pt>
                <c:pt idx="52778">
                  <c:v>52.77800000000002</c:v>
                </c:pt>
                <c:pt idx="52779">
                  <c:v>52.778999999999996</c:v>
                </c:pt>
                <c:pt idx="52780">
                  <c:v>52.78000000000003</c:v>
                </c:pt>
                <c:pt idx="52781">
                  <c:v>52.781000000000006</c:v>
                </c:pt>
                <c:pt idx="52782">
                  <c:v>52.782000000000039</c:v>
                </c:pt>
                <c:pt idx="52783">
                  <c:v>52.783000000000015</c:v>
                </c:pt>
                <c:pt idx="52784">
                  <c:v>52.783999999999992</c:v>
                </c:pt>
                <c:pt idx="52785">
                  <c:v>52.785000000000025</c:v>
                </c:pt>
                <c:pt idx="52786">
                  <c:v>52.786000000000001</c:v>
                </c:pt>
                <c:pt idx="52787">
                  <c:v>52.787000000000035</c:v>
                </c:pt>
                <c:pt idx="52788">
                  <c:v>52.788000000000011</c:v>
                </c:pt>
                <c:pt idx="52789">
                  <c:v>52.789000000000044</c:v>
                </c:pt>
                <c:pt idx="52790">
                  <c:v>52.79000000000002</c:v>
                </c:pt>
                <c:pt idx="52791">
                  <c:v>52.790999999999997</c:v>
                </c:pt>
                <c:pt idx="52792">
                  <c:v>52.79200000000003</c:v>
                </c:pt>
                <c:pt idx="52793">
                  <c:v>52.793000000000006</c:v>
                </c:pt>
                <c:pt idx="52794">
                  <c:v>52.79400000000004</c:v>
                </c:pt>
                <c:pt idx="52795">
                  <c:v>52.795000000000016</c:v>
                </c:pt>
                <c:pt idx="52796">
                  <c:v>52.795999999999992</c:v>
                </c:pt>
                <c:pt idx="52797">
                  <c:v>52.797000000000025</c:v>
                </c:pt>
                <c:pt idx="52798">
                  <c:v>52.798000000000002</c:v>
                </c:pt>
                <c:pt idx="52799">
                  <c:v>52.799000000000035</c:v>
                </c:pt>
                <c:pt idx="52800">
                  <c:v>52.800000000000011</c:v>
                </c:pt>
                <c:pt idx="52801">
                  <c:v>52.801000000000045</c:v>
                </c:pt>
                <c:pt idx="52802">
                  <c:v>52.802000000000021</c:v>
                </c:pt>
                <c:pt idx="52803">
                  <c:v>52.802999999999997</c:v>
                </c:pt>
                <c:pt idx="52804">
                  <c:v>52.80400000000003</c:v>
                </c:pt>
                <c:pt idx="52805">
                  <c:v>52.805000000000007</c:v>
                </c:pt>
                <c:pt idx="52806">
                  <c:v>52.80600000000004</c:v>
                </c:pt>
                <c:pt idx="52807">
                  <c:v>52.807000000000016</c:v>
                </c:pt>
                <c:pt idx="52808">
                  <c:v>52.807999999999993</c:v>
                </c:pt>
                <c:pt idx="52809">
                  <c:v>52.809000000000026</c:v>
                </c:pt>
                <c:pt idx="52810">
                  <c:v>52.81</c:v>
                </c:pt>
                <c:pt idx="52811">
                  <c:v>52.811000000000035</c:v>
                </c:pt>
                <c:pt idx="52812">
                  <c:v>52.812000000000012</c:v>
                </c:pt>
                <c:pt idx="52813">
                  <c:v>52.813000000000045</c:v>
                </c:pt>
                <c:pt idx="52814">
                  <c:v>52.814000000000021</c:v>
                </c:pt>
                <c:pt idx="52815">
                  <c:v>52.814999999999998</c:v>
                </c:pt>
                <c:pt idx="52816">
                  <c:v>52.816000000000031</c:v>
                </c:pt>
                <c:pt idx="52817">
                  <c:v>52.817000000000007</c:v>
                </c:pt>
                <c:pt idx="52818">
                  <c:v>52.81800000000004</c:v>
                </c:pt>
                <c:pt idx="52819">
                  <c:v>52.819000000000017</c:v>
                </c:pt>
                <c:pt idx="52820">
                  <c:v>52.819999999999993</c:v>
                </c:pt>
                <c:pt idx="52821">
                  <c:v>52.821000000000026</c:v>
                </c:pt>
                <c:pt idx="52822">
                  <c:v>52.822000000000003</c:v>
                </c:pt>
                <c:pt idx="52823">
                  <c:v>52.823000000000036</c:v>
                </c:pt>
                <c:pt idx="52824">
                  <c:v>52.824000000000012</c:v>
                </c:pt>
                <c:pt idx="52825">
                  <c:v>52.825000000000045</c:v>
                </c:pt>
                <c:pt idx="52826">
                  <c:v>52.826000000000022</c:v>
                </c:pt>
                <c:pt idx="52827">
                  <c:v>52.826999999999998</c:v>
                </c:pt>
                <c:pt idx="52828">
                  <c:v>52.828000000000031</c:v>
                </c:pt>
                <c:pt idx="52829">
                  <c:v>52.829000000000008</c:v>
                </c:pt>
                <c:pt idx="52830">
                  <c:v>52.830000000000041</c:v>
                </c:pt>
                <c:pt idx="52831">
                  <c:v>52.831000000000017</c:v>
                </c:pt>
                <c:pt idx="52832">
                  <c:v>52.831999999999994</c:v>
                </c:pt>
                <c:pt idx="52833">
                  <c:v>52.833000000000027</c:v>
                </c:pt>
                <c:pt idx="52834">
                  <c:v>52.834000000000003</c:v>
                </c:pt>
                <c:pt idx="52835">
                  <c:v>52.835000000000036</c:v>
                </c:pt>
                <c:pt idx="52836">
                  <c:v>52.836000000000013</c:v>
                </c:pt>
                <c:pt idx="52837">
                  <c:v>52.837000000000046</c:v>
                </c:pt>
                <c:pt idx="52838">
                  <c:v>52.838000000000022</c:v>
                </c:pt>
                <c:pt idx="52839">
                  <c:v>52.838999999999999</c:v>
                </c:pt>
                <c:pt idx="52840">
                  <c:v>52.840000000000032</c:v>
                </c:pt>
                <c:pt idx="52841">
                  <c:v>52.841000000000008</c:v>
                </c:pt>
                <c:pt idx="52842">
                  <c:v>52.842000000000041</c:v>
                </c:pt>
                <c:pt idx="52843">
                  <c:v>52.843000000000018</c:v>
                </c:pt>
                <c:pt idx="52844">
                  <c:v>52.843999999999994</c:v>
                </c:pt>
                <c:pt idx="52845">
                  <c:v>52.845000000000027</c:v>
                </c:pt>
                <c:pt idx="52846">
                  <c:v>52.846000000000004</c:v>
                </c:pt>
                <c:pt idx="52847">
                  <c:v>52.847000000000037</c:v>
                </c:pt>
                <c:pt idx="52848">
                  <c:v>52.848000000000013</c:v>
                </c:pt>
                <c:pt idx="52849">
                  <c:v>52.849000000000046</c:v>
                </c:pt>
                <c:pt idx="52850">
                  <c:v>52.850000000000023</c:v>
                </c:pt>
                <c:pt idx="52851">
                  <c:v>52.850999999999999</c:v>
                </c:pt>
                <c:pt idx="52852">
                  <c:v>52.852000000000032</c:v>
                </c:pt>
                <c:pt idx="52853">
                  <c:v>52.853000000000009</c:v>
                </c:pt>
                <c:pt idx="52854">
                  <c:v>52.854000000000042</c:v>
                </c:pt>
                <c:pt idx="52855">
                  <c:v>52.855000000000018</c:v>
                </c:pt>
                <c:pt idx="52856">
                  <c:v>52.855999999999995</c:v>
                </c:pt>
                <c:pt idx="52857">
                  <c:v>52.857000000000028</c:v>
                </c:pt>
                <c:pt idx="52858">
                  <c:v>52.858000000000004</c:v>
                </c:pt>
                <c:pt idx="52859">
                  <c:v>52.859000000000037</c:v>
                </c:pt>
                <c:pt idx="52860">
                  <c:v>52.860000000000014</c:v>
                </c:pt>
                <c:pt idx="52861">
                  <c:v>52.86099999999999</c:v>
                </c:pt>
                <c:pt idx="52862">
                  <c:v>52.862000000000023</c:v>
                </c:pt>
                <c:pt idx="52863">
                  <c:v>52.863</c:v>
                </c:pt>
                <c:pt idx="52864">
                  <c:v>52.864000000000033</c:v>
                </c:pt>
                <c:pt idx="52865">
                  <c:v>52.865000000000009</c:v>
                </c:pt>
                <c:pt idx="52866">
                  <c:v>52.866000000000042</c:v>
                </c:pt>
                <c:pt idx="52867">
                  <c:v>52.867000000000019</c:v>
                </c:pt>
                <c:pt idx="52868">
                  <c:v>52.867999999999995</c:v>
                </c:pt>
                <c:pt idx="52869">
                  <c:v>52.869000000000028</c:v>
                </c:pt>
                <c:pt idx="52870">
                  <c:v>52.870000000000005</c:v>
                </c:pt>
                <c:pt idx="52871">
                  <c:v>52.871000000000038</c:v>
                </c:pt>
                <c:pt idx="52872">
                  <c:v>52.872000000000014</c:v>
                </c:pt>
                <c:pt idx="52873">
                  <c:v>52.87299999999999</c:v>
                </c:pt>
                <c:pt idx="52874">
                  <c:v>52.874000000000024</c:v>
                </c:pt>
                <c:pt idx="52875">
                  <c:v>52.875</c:v>
                </c:pt>
                <c:pt idx="52876">
                  <c:v>52.876000000000033</c:v>
                </c:pt>
                <c:pt idx="52877">
                  <c:v>52.87700000000001</c:v>
                </c:pt>
                <c:pt idx="52878">
                  <c:v>52.878000000000043</c:v>
                </c:pt>
                <c:pt idx="52879">
                  <c:v>52.879000000000019</c:v>
                </c:pt>
                <c:pt idx="52880">
                  <c:v>52.879999999999995</c:v>
                </c:pt>
                <c:pt idx="52881">
                  <c:v>52.881000000000029</c:v>
                </c:pt>
                <c:pt idx="52882">
                  <c:v>52.882000000000005</c:v>
                </c:pt>
                <c:pt idx="52883">
                  <c:v>52.883000000000038</c:v>
                </c:pt>
                <c:pt idx="52884">
                  <c:v>52.884000000000015</c:v>
                </c:pt>
                <c:pt idx="52885">
                  <c:v>52.884999999999991</c:v>
                </c:pt>
                <c:pt idx="52886">
                  <c:v>52.886000000000024</c:v>
                </c:pt>
                <c:pt idx="52887">
                  <c:v>52.887</c:v>
                </c:pt>
                <c:pt idx="52888">
                  <c:v>52.888000000000034</c:v>
                </c:pt>
                <c:pt idx="52889">
                  <c:v>52.88900000000001</c:v>
                </c:pt>
                <c:pt idx="52890">
                  <c:v>52.890000000000043</c:v>
                </c:pt>
                <c:pt idx="52891">
                  <c:v>52.89100000000002</c:v>
                </c:pt>
                <c:pt idx="52892">
                  <c:v>52.891999999999996</c:v>
                </c:pt>
                <c:pt idx="52893">
                  <c:v>52.893000000000029</c:v>
                </c:pt>
                <c:pt idx="52894">
                  <c:v>52.894000000000005</c:v>
                </c:pt>
                <c:pt idx="52895">
                  <c:v>52.895000000000039</c:v>
                </c:pt>
                <c:pt idx="52896">
                  <c:v>52.896000000000015</c:v>
                </c:pt>
                <c:pt idx="52897">
                  <c:v>52.896999999999991</c:v>
                </c:pt>
                <c:pt idx="52898">
                  <c:v>52.898000000000025</c:v>
                </c:pt>
                <c:pt idx="52899">
                  <c:v>52.899000000000001</c:v>
                </c:pt>
                <c:pt idx="52900">
                  <c:v>52.900000000000034</c:v>
                </c:pt>
                <c:pt idx="52901">
                  <c:v>52.90100000000001</c:v>
                </c:pt>
                <c:pt idx="52902">
                  <c:v>52.902000000000044</c:v>
                </c:pt>
                <c:pt idx="52903">
                  <c:v>52.90300000000002</c:v>
                </c:pt>
                <c:pt idx="52904">
                  <c:v>52.903999999999996</c:v>
                </c:pt>
                <c:pt idx="52905">
                  <c:v>52.90500000000003</c:v>
                </c:pt>
                <c:pt idx="52906">
                  <c:v>52.906000000000006</c:v>
                </c:pt>
                <c:pt idx="52907">
                  <c:v>52.907000000000039</c:v>
                </c:pt>
                <c:pt idx="52908">
                  <c:v>52.908000000000015</c:v>
                </c:pt>
                <c:pt idx="52909">
                  <c:v>52.908999999999992</c:v>
                </c:pt>
                <c:pt idx="52910">
                  <c:v>52.910000000000025</c:v>
                </c:pt>
                <c:pt idx="52911">
                  <c:v>52.911000000000001</c:v>
                </c:pt>
                <c:pt idx="52912">
                  <c:v>52.912000000000035</c:v>
                </c:pt>
                <c:pt idx="52913">
                  <c:v>52.913000000000011</c:v>
                </c:pt>
                <c:pt idx="52914">
                  <c:v>52.914000000000044</c:v>
                </c:pt>
                <c:pt idx="52915">
                  <c:v>52.91500000000002</c:v>
                </c:pt>
                <c:pt idx="52916">
                  <c:v>52.915999999999997</c:v>
                </c:pt>
                <c:pt idx="52917">
                  <c:v>52.91700000000003</c:v>
                </c:pt>
                <c:pt idx="52918">
                  <c:v>52.918000000000006</c:v>
                </c:pt>
                <c:pt idx="52919">
                  <c:v>52.91900000000004</c:v>
                </c:pt>
                <c:pt idx="52920">
                  <c:v>52.920000000000016</c:v>
                </c:pt>
                <c:pt idx="52921">
                  <c:v>52.920999999999992</c:v>
                </c:pt>
                <c:pt idx="52922">
                  <c:v>52.922000000000025</c:v>
                </c:pt>
                <c:pt idx="52923">
                  <c:v>52.923000000000002</c:v>
                </c:pt>
                <c:pt idx="52924">
                  <c:v>52.924000000000035</c:v>
                </c:pt>
                <c:pt idx="52925">
                  <c:v>52.925000000000011</c:v>
                </c:pt>
                <c:pt idx="52926">
                  <c:v>52.926000000000045</c:v>
                </c:pt>
                <c:pt idx="52927">
                  <c:v>52.927000000000021</c:v>
                </c:pt>
                <c:pt idx="52928">
                  <c:v>52.927999999999997</c:v>
                </c:pt>
                <c:pt idx="52929">
                  <c:v>52.92900000000003</c:v>
                </c:pt>
                <c:pt idx="52930">
                  <c:v>52.930000000000007</c:v>
                </c:pt>
                <c:pt idx="52931">
                  <c:v>52.93100000000004</c:v>
                </c:pt>
                <c:pt idx="52932">
                  <c:v>52.932000000000016</c:v>
                </c:pt>
                <c:pt idx="52933">
                  <c:v>52.932999999999993</c:v>
                </c:pt>
                <c:pt idx="52934">
                  <c:v>52.934000000000026</c:v>
                </c:pt>
                <c:pt idx="52935">
                  <c:v>52.935000000000002</c:v>
                </c:pt>
                <c:pt idx="52936">
                  <c:v>52.936000000000035</c:v>
                </c:pt>
                <c:pt idx="52937">
                  <c:v>52.937000000000012</c:v>
                </c:pt>
                <c:pt idx="52938">
                  <c:v>52.938000000000045</c:v>
                </c:pt>
                <c:pt idx="52939">
                  <c:v>52.939000000000021</c:v>
                </c:pt>
                <c:pt idx="52940">
                  <c:v>52.94</c:v>
                </c:pt>
                <c:pt idx="52941">
                  <c:v>52.941000000000031</c:v>
                </c:pt>
                <c:pt idx="52942">
                  <c:v>52.942000000000007</c:v>
                </c:pt>
                <c:pt idx="52943">
                  <c:v>52.94300000000004</c:v>
                </c:pt>
                <c:pt idx="52944">
                  <c:v>52.944000000000017</c:v>
                </c:pt>
                <c:pt idx="52945">
                  <c:v>52.944999999999993</c:v>
                </c:pt>
                <c:pt idx="52946">
                  <c:v>52.946000000000026</c:v>
                </c:pt>
                <c:pt idx="52947">
                  <c:v>52.947000000000003</c:v>
                </c:pt>
                <c:pt idx="52948">
                  <c:v>52.948000000000036</c:v>
                </c:pt>
                <c:pt idx="52949">
                  <c:v>52.949000000000012</c:v>
                </c:pt>
                <c:pt idx="52950">
                  <c:v>52.950000000000045</c:v>
                </c:pt>
                <c:pt idx="52951">
                  <c:v>52.951000000000022</c:v>
                </c:pt>
                <c:pt idx="52952">
                  <c:v>52.951999999999998</c:v>
                </c:pt>
                <c:pt idx="52953">
                  <c:v>52.953000000000031</c:v>
                </c:pt>
                <c:pt idx="52954">
                  <c:v>52.954000000000008</c:v>
                </c:pt>
                <c:pt idx="52955">
                  <c:v>52.955000000000041</c:v>
                </c:pt>
                <c:pt idx="52956">
                  <c:v>52.956000000000017</c:v>
                </c:pt>
                <c:pt idx="52957">
                  <c:v>52.956999999999994</c:v>
                </c:pt>
                <c:pt idx="52958">
                  <c:v>52.958000000000027</c:v>
                </c:pt>
                <c:pt idx="52959">
                  <c:v>52.959000000000003</c:v>
                </c:pt>
                <c:pt idx="52960">
                  <c:v>52.960000000000036</c:v>
                </c:pt>
                <c:pt idx="52961">
                  <c:v>52.961000000000013</c:v>
                </c:pt>
                <c:pt idx="52962">
                  <c:v>52.962000000000046</c:v>
                </c:pt>
                <c:pt idx="52963">
                  <c:v>52.963000000000022</c:v>
                </c:pt>
                <c:pt idx="52964">
                  <c:v>52.963999999999999</c:v>
                </c:pt>
                <c:pt idx="52965">
                  <c:v>52.965000000000032</c:v>
                </c:pt>
                <c:pt idx="52966">
                  <c:v>52.966000000000008</c:v>
                </c:pt>
                <c:pt idx="52967">
                  <c:v>52.967000000000041</c:v>
                </c:pt>
                <c:pt idx="52968">
                  <c:v>52.968000000000018</c:v>
                </c:pt>
                <c:pt idx="52969">
                  <c:v>52.968999999999994</c:v>
                </c:pt>
                <c:pt idx="52970">
                  <c:v>52.970000000000027</c:v>
                </c:pt>
                <c:pt idx="52971">
                  <c:v>52.971000000000004</c:v>
                </c:pt>
                <c:pt idx="52972">
                  <c:v>52.972000000000037</c:v>
                </c:pt>
                <c:pt idx="52973">
                  <c:v>52.973000000000013</c:v>
                </c:pt>
                <c:pt idx="52974">
                  <c:v>52.974000000000046</c:v>
                </c:pt>
                <c:pt idx="52975">
                  <c:v>52.975000000000023</c:v>
                </c:pt>
                <c:pt idx="52976">
                  <c:v>52.975999999999999</c:v>
                </c:pt>
                <c:pt idx="52977">
                  <c:v>52.977000000000032</c:v>
                </c:pt>
                <c:pt idx="52978">
                  <c:v>52.978000000000009</c:v>
                </c:pt>
                <c:pt idx="52979">
                  <c:v>52.979000000000042</c:v>
                </c:pt>
                <c:pt idx="52980">
                  <c:v>52.980000000000018</c:v>
                </c:pt>
                <c:pt idx="52981">
                  <c:v>52.980999999999995</c:v>
                </c:pt>
                <c:pt idx="52982">
                  <c:v>52.982000000000028</c:v>
                </c:pt>
                <c:pt idx="52983">
                  <c:v>52.983000000000004</c:v>
                </c:pt>
                <c:pt idx="52984">
                  <c:v>52.984000000000037</c:v>
                </c:pt>
                <c:pt idx="52985">
                  <c:v>52.985000000000014</c:v>
                </c:pt>
                <c:pt idx="52986">
                  <c:v>52.98599999999999</c:v>
                </c:pt>
                <c:pt idx="52987">
                  <c:v>52.987000000000023</c:v>
                </c:pt>
                <c:pt idx="52988">
                  <c:v>52.988</c:v>
                </c:pt>
                <c:pt idx="52989">
                  <c:v>52.989000000000033</c:v>
                </c:pt>
                <c:pt idx="52990">
                  <c:v>52.990000000000009</c:v>
                </c:pt>
                <c:pt idx="52991">
                  <c:v>52.991000000000042</c:v>
                </c:pt>
                <c:pt idx="52992">
                  <c:v>52.992000000000019</c:v>
                </c:pt>
                <c:pt idx="52993">
                  <c:v>52.992999999999995</c:v>
                </c:pt>
                <c:pt idx="52994">
                  <c:v>52.994000000000028</c:v>
                </c:pt>
                <c:pt idx="52995">
                  <c:v>52.995000000000005</c:v>
                </c:pt>
                <c:pt idx="52996">
                  <c:v>52.996000000000038</c:v>
                </c:pt>
                <c:pt idx="52997">
                  <c:v>52.997000000000014</c:v>
                </c:pt>
                <c:pt idx="52998">
                  <c:v>52.99799999999999</c:v>
                </c:pt>
                <c:pt idx="52999">
                  <c:v>52.999000000000024</c:v>
                </c:pt>
                <c:pt idx="53000">
                  <c:v>53</c:v>
                </c:pt>
                <c:pt idx="53001">
                  <c:v>53.001000000000033</c:v>
                </c:pt>
                <c:pt idx="53002">
                  <c:v>53.00200000000001</c:v>
                </c:pt>
                <c:pt idx="53003">
                  <c:v>53.003000000000043</c:v>
                </c:pt>
                <c:pt idx="53004">
                  <c:v>53.004000000000019</c:v>
                </c:pt>
                <c:pt idx="53005">
                  <c:v>53.004999999999995</c:v>
                </c:pt>
                <c:pt idx="53006">
                  <c:v>53.006000000000029</c:v>
                </c:pt>
                <c:pt idx="53007">
                  <c:v>53.007000000000005</c:v>
                </c:pt>
                <c:pt idx="53008">
                  <c:v>53.008000000000038</c:v>
                </c:pt>
                <c:pt idx="53009">
                  <c:v>53.009000000000015</c:v>
                </c:pt>
                <c:pt idx="53010">
                  <c:v>53.009999999999991</c:v>
                </c:pt>
                <c:pt idx="53011">
                  <c:v>53.011000000000024</c:v>
                </c:pt>
                <c:pt idx="53012">
                  <c:v>53.012</c:v>
                </c:pt>
                <c:pt idx="53013">
                  <c:v>53.013000000000034</c:v>
                </c:pt>
                <c:pt idx="53014">
                  <c:v>53.01400000000001</c:v>
                </c:pt>
                <c:pt idx="53015">
                  <c:v>53.015000000000043</c:v>
                </c:pt>
                <c:pt idx="53016">
                  <c:v>53.01600000000002</c:v>
                </c:pt>
                <c:pt idx="53017">
                  <c:v>53.016999999999996</c:v>
                </c:pt>
                <c:pt idx="53018">
                  <c:v>53.018000000000029</c:v>
                </c:pt>
                <c:pt idx="53019">
                  <c:v>53.019000000000005</c:v>
                </c:pt>
                <c:pt idx="53020">
                  <c:v>53.020000000000039</c:v>
                </c:pt>
                <c:pt idx="53021">
                  <c:v>53.021000000000015</c:v>
                </c:pt>
                <c:pt idx="53022">
                  <c:v>53.021999999999991</c:v>
                </c:pt>
                <c:pt idx="53023">
                  <c:v>53.023000000000025</c:v>
                </c:pt>
                <c:pt idx="53024">
                  <c:v>53.024000000000001</c:v>
                </c:pt>
                <c:pt idx="53025">
                  <c:v>53.025000000000034</c:v>
                </c:pt>
                <c:pt idx="53026">
                  <c:v>53.02600000000001</c:v>
                </c:pt>
                <c:pt idx="53027">
                  <c:v>53.027000000000044</c:v>
                </c:pt>
                <c:pt idx="53028">
                  <c:v>53.02800000000002</c:v>
                </c:pt>
                <c:pt idx="53029">
                  <c:v>53.028999999999996</c:v>
                </c:pt>
                <c:pt idx="53030">
                  <c:v>53.03000000000003</c:v>
                </c:pt>
                <c:pt idx="53031">
                  <c:v>53.031000000000006</c:v>
                </c:pt>
                <c:pt idx="53032">
                  <c:v>53.032000000000039</c:v>
                </c:pt>
                <c:pt idx="53033">
                  <c:v>53.033000000000015</c:v>
                </c:pt>
                <c:pt idx="53034">
                  <c:v>53.033999999999992</c:v>
                </c:pt>
                <c:pt idx="53035">
                  <c:v>53.035000000000025</c:v>
                </c:pt>
                <c:pt idx="53036">
                  <c:v>53.036000000000001</c:v>
                </c:pt>
                <c:pt idx="53037">
                  <c:v>53.037000000000035</c:v>
                </c:pt>
                <c:pt idx="53038">
                  <c:v>53.038000000000011</c:v>
                </c:pt>
                <c:pt idx="53039">
                  <c:v>53.039000000000044</c:v>
                </c:pt>
                <c:pt idx="53040">
                  <c:v>53.04000000000002</c:v>
                </c:pt>
                <c:pt idx="53041">
                  <c:v>53.040999999999997</c:v>
                </c:pt>
                <c:pt idx="53042">
                  <c:v>53.04200000000003</c:v>
                </c:pt>
                <c:pt idx="53043">
                  <c:v>53.043000000000006</c:v>
                </c:pt>
                <c:pt idx="53044">
                  <c:v>53.04400000000004</c:v>
                </c:pt>
                <c:pt idx="53045">
                  <c:v>53.045000000000016</c:v>
                </c:pt>
                <c:pt idx="53046">
                  <c:v>53.045999999999992</c:v>
                </c:pt>
                <c:pt idx="53047">
                  <c:v>53.047000000000025</c:v>
                </c:pt>
                <c:pt idx="53048">
                  <c:v>53.048000000000002</c:v>
                </c:pt>
                <c:pt idx="53049">
                  <c:v>53.049000000000035</c:v>
                </c:pt>
                <c:pt idx="53050">
                  <c:v>53.050000000000011</c:v>
                </c:pt>
                <c:pt idx="53051">
                  <c:v>53.051000000000045</c:v>
                </c:pt>
                <c:pt idx="53052">
                  <c:v>53.052000000000021</c:v>
                </c:pt>
                <c:pt idx="53053">
                  <c:v>53.052999999999997</c:v>
                </c:pt>
                <c:pt idx="53054">
                  <c:v>53.05400000000003</c:v>
                </c:pt>
                <c:pt idx="53055">
                  <c:v>53.055000000000007</c:v>
                </c:pt>
                <c:pt idx="53056">
                  <c:v>53.05600000000004</c:v>
                </c:pt>
                <c:pt idx="53057">
                  <c:v>53.057000000000016</c:v>
                </c:pt>
                <c:pt idx="53058">
                  <c:v>53.057999999999993</c:v>
                </c:pt>
                <c:pt idx="53059">
                  <c:v>53.059000000000026</c:v>
                </c:pt>
                <c:pt idx="53060">
                  <c:v>53.06</c:v>
                </c:pt>
                <c:pt idx="53061">
                  <c:v>53.061000000000035</c:v>
                </c:pt>
                <c:pt idx="53062">
                  <c:v>53.062000000000012</c:v>
                </c:pt>
                <c:pt idx="53063">
                  <c:v>53.063000000000045</c:v>
                </c:pt>
                <c:pt idx="53064">
                  <c:v>53.064000000000021</c:v>
                </c:pt>
                <c:pt idx="53065">
                  <c:v>53.064999999999998</c:v>
                </c:pt>
                <c:pt idx="53066">
                  <c:v>53.066000000000031</c:v>
                </c:pt>
                <c:pt idx="53067">
                  <c:v>53.067000000000007</c:v>
                </c:pt>
                <c:pt idx="53068">
                  <c:v>53.06800000000004</c:v>
                </c:pt>
                <c:pt idx="53069">
                  <c:v>53.069000000000017</c:v>
                </c:pt>
                <c:pt idx="53070">
                  <c:v>53.069999999999993</c:v>
                </c:pt>
                <c:pt idx="53071">
                  <c:v>53.071000000000026</c:v>
                </c:pt>
                <c:pt idx="53072">
                  <c:v>53.072000000000003</c:v>
                </c:pt>
                <c:pt idx="53073">
                  <c:v>53.073000000000036</c:v>
                </c:pt>
                <c:pt idx="53074">
                  <c:v>53.074000000000012</c:v>
                </c:pt>
                <c:pt idx="53075">
                  <c:v>53.075000000000045</c:v>
                </c:pt>
                <c:pt idx="53076">
                  <c:v>53.076000000000022</c:v>
                </c:pt>
                <c:pt idx="53077">
                  <c:v>53.076999999999998</c:v>
                </c:pt>
                <c:pt idx="53078">
                  <c:v>53.078000000000031</c:v>
                </c:pt>
                <c:pt idx="53079">
                  <c:v>53.079000000000008</c:v>
                </c:pt>
                <c:pt idx="53080">
                  <c:v>53.080000000000041</c:v>
                </c:pt>
                <c:pt idx="53081">
                  <c:v>53.081000000000017</c:v>
                </c:pt>
                <c:pt idx="53082">
                  <c:v>53.081999999999994</c:v>
                </c:pt>
                <c:pt idx="53083">
                  <c:v>53.083000000000027</c:v>
                </c:pt>
                <c:pt idx="53084">
                  <c:v>53.084000000000003</c:v>
                </c:pt>
                <c:pt idx="53085">
                  <c:v>53.085000000000036</c:v>
                </c:pt>
                <c:pt idx="53086">
                  <c:v>53.086000000000013</c:v>
                </c:pt>
                <c:pt idx="53087">
                  <c:v>53.087000000000046</c:v>
                </c:pt>
                <c:pt idx="53088">
                  <c:v>53.088000000000022</c:v>
                </c:pt>
                <c:pt idx="53089">
                  <c:v>53.088999999999999</c:v>
                </c:pt>
                <c:pt idx="53090">
                  <c:v>53.090000000000032</c:v>
                </c:pt>
                <c:pt idx="53091">
                  <c:v>53.091000000000008</c:v>
                </c:pt>
                <c:pt idx="53092">
                  <c:v>53.092000000000041</c:v>
                </c:pt>
                <c:pt idx="53093">
                  <c:v>53.093000000000018</c:v>
                </c:pt>
                <c:pt idx="53094">
                  <c:v>53.093999999999994</c:v>
                </c:pt>
                <c:pt idx="53095">
                  <c:v>53.095000000000027</c:v>
                </c:pt>
                <c:pt idx="53096">
                  <c:v>53.096000000000004</c:v>
                </c:pt>
                <c:pt idx="53097">
                  <c:v>53.097000000000037</c:v>
                </c:pt>
                <c:pt idx="53098">
                  <c:v>53.098000000000013</c:v>
                </c:pt>
                <c:pt idx="53099">
                  <c:v>53.099000000000046</c:v>
                </c:pt>
                <c:pt idx="53100">
                  <c:v>53.100000000000023</c:v>
                </c:pt>
                <c:pt idx="53101">
                  <c:v>53.100999999999999</c:v>
                </c:pt>
                <c:pt idx="53102">
                  <c:v>53.102000000000032</c:v>
                </c:pt>
                <c:pt idx="53103">
                  <c:v>53.103000000000009</c:v>
                </c:pt>
                <c:pt idx="53104">
                  <c:v>53.104000000000042</c:v>
                </c:pt>
                <c:pt idx="53105">
                  <c:v>53.105000000000018</c:v>
                </c:pt>
                <c:pt idx="53106">
                  <c:v>53.105999999999995</c:v>
                </c:pt>
                <c:pt idx="53107">
                  <c:v>53.107000000000028</c:v>
                </c:pt>
                <c:pt idx="53108">
                  <c:v>53.108000000000004</c:v>
                </c:pt>
                <c:pt idx="53109">
                  <c:v>53.109000000000037</c:v>
                </c:pt>
                <c:pt idx="53110">
                  <c:v>53.110000000000014</c:v>
                </c:pt>
                <c:pt idx="53111">
                  <c:v>53.11099999999999</c:v>
                </c:pt>
                <c:pt idx="53112">
                  <c:v>53.112000000000023</c:v>
                </c:pt>
                <c:pt idx="53113">
                  <c:v>53.113</c:v>
                </c:pt>
                <c:pt idx="53114">
                  <c:v>53.114000000000033</c:v>
                </c:pt>
                <c:pt idx="53115">
                  <c:v>53.115000000000009</c:v>
                </c:pt>
                <c:pt idx="53116">
                  <c:v>53.116000000000042</c:v>
                </c:pt>
                <c:pt idx="53117">
                  <c:v>53.117000000000019</c:v>
                </c:pt>
                <c:pt idx="53118">
                  <c:v>53.117999999999995</c:v>
                </c:pt>
                <c:pt idx="53119">
                  <c:v>53.119000000000028</c:v>
                </c:pt>
                <c:pt idx="53120">
                  <c:v>53.120000000000005</c:v>
                </c:pt>
                <c:pt idx="53121">
                  <c:v>53.121000000000038</c:v>
                </c:pt>
                <c:pt idx="53122">
                  <c:v>53.122000000000014</c:v>
                </c:pt>
                <c:pt idx="53123">
                  <c:v>53.12299999999999</c:v>
                </c:pt>
                <c:pt idx="53124">
                  <c:v>53.124000000000024</c:v>
                </c:pt>
                <c:pt idx="53125">
                  <c:v>53.125</c:v>
                </c:pt>
                <c:pt idx="53126">
                  <c:v>53.126000000000033</c:v>
                </c:pt>
                <c:pt idx="53127">
                  <c:v>53.12700000000001</c:v>
                </c:pt>
                <c:pt idx="53128">
                  <c:v>53.128000000000043</c:v>
                </c:pt>
                <c:pt idx="53129">
                  <c:v>53.129000000000019</c:v>
                </c:pt>
                <c:pt idx="53130">
                  <c:v>53.129999999999995</c:v>
                </c:pt>
                <c:pt idx="53131">
                  <c:v>53.131000000000029</c:v>
                </c:pt>
                <c:pt idx="53132">
                  <c:v>53.132000000000005</c:v>
                </c:pt>
                <c:pt idx="53133">
                  <c:v>53.133000000000038</c:v>
                </c:pt>
                <c:pt idx="53134">
                  <c:v>53.134000000000015</c:v>
                </c:pt>
                <c:pt idx="53135">
                  <c:v>53.134999999999991</c:v>
                </c:pt>
                <c:pt idx="53136">
                  <c:v>53.136000000000024</c:v>
                </c:pt>
                <c:pt idx="53137">
                  <c:v>53.137</c:v>
                </c:pt>
                <c:pt idx="53138">
                  <c:v>53.138000000000034</c:v>
                </c:pt>
                <c:pt idx="53139">
                  <c:v>53.13900000000001</c:v>
                </c:pt>
                <c:pt idx="53140">
                  <c:v>53.140000000000043</c:v>
                </c:pt>
                <c:pt idx="53141">
                  <c:v>53.14100000000002</c:v>
                </c:pt>
                <c:pt idx="53142">
                  <c:v>53.141999999999996</c:v>
                </c:pt>
                <c:pt idx="53143">
                  <c:v>53.143000000000029</c:v>
                </c:pt>
                <c:pt idx="53144">
                  <c:v>53.144000000000005</c:v>
                </c:pt>
                <c:pt idx="53145">
                  <c:v>53.145000000000039</c:v>
                </c:pt>
                <c:pt idx="53146">
                  <c:v>53.146000000000015</c:v>
                </c:pt>
                <c:pt idx="53147">
                  <c:v>53.146999999999991</c:v>
                </c:pt>
                <c:pt idx="53148">
                  <c:v>53.148000000000025</c:v>
                </c:pt>
                <c:pt idx="53149">
                  <c:v>53.149000000000001</c:v>
                </c:pt>
                <c:pt idx="53150">
                  <c:v>53.150000000000034</c:v>
                </c:pt>
                <c:pt idx="53151">
                  <c:v>53.15100000000001</c:v>
                </c:pt>
                <c:pt idx="53152">
                  <c:v>53.152000000000044</c:v>
                </c:pt>
                <c:pt idx="53153">
                  <c:v>53.15300000000002</c:v>
                </c:pt>
                <c:pt idx="53154">
                  <c:v>53.153999999999996</c:v>
                </c:pt>
                <c:pt idx="53155">
                  <c:v>53.15500000000003</c:v>
                </c:pt>
                <c:pt idx="53156">
                  <c:v>53.156000000000006</c:v>
                </c:pt>
                <c:pt idx="53157">
                  <c:v>53.157000000000039</c:v>
                </c:pt>
                <c:pt idx="53158">
                  <c:v>53.158000000000015</c:v>
                </c:pt>
                <c:pt idx="53159">
                  <c:v>53.158999999999992</c:v>
                </c:pt>
                <c:pt idx="53160">
                  <c:v>53.160000000000025</c:v>
                </c:pt>
                <c:pt idx="53161">
                  <c:v>53.161000000000001</c:v>
                </c:pt>
                <c:pt idx="53162">
                  <c:v>53.162000000000035</c:v>
                </c:pt>
                <c:pt idx="53163">
                  <c:v>53.163000000000011</c:v>
                </c:pt>
                <c:pt idx="53164">
                  <c:v>53.164000000000044</c:v>
                </c:pt>
                <c:pt idx="53165">
                  <c:v>53.16500000000002</c:v>
                </c:pt>
                <c:pt idx="53166">
                  <c:v>53.165999999999997</c:v>
                </c:pt>
                <c:pt idx="53167">
                  <c:v>53.16700000000003</c:v>
                </c:pt>
                <c:pt idx="53168">
                  <c:v>53.168000000000006</c:v>
                </c:pt>
                <c:pt idx="53169">
                  <c:v>53.16900000000004</c:v>
                </c:pt>
                <c:pt idx="53170">
                  <c:v>53.170000000000016</c:v>
                </c:pt>
                <c:pt idx="53171">
                  <c:v>53.170999999999992</c:v>
                </c:pt>
                <c:pt idx="53172">
                  <c:v>53.172000000000025</c:v>
                </c:pt>
                <c:pt idx="53173">
                  <c:v>53.173000000000002</c:v>
                </c:pt>
                <c:pt idx="53174">
                  <c:v>53.174000000000035</c:v>
                </c:pt>
                <c:pt idx="53175">
                  <c:v>53.175000000000011</c:v>
                </c:pt>
                <c:pt idx="53176">
                  <c:v>53.176000000000045</c:v>
                </c:pt>
                <c:pt idx="53177">
                  <c:v>53.177000000000021</c:v>
                </c:pt>
                <c:pt idx="53178">
                  <c:v>53.177999999999997</c:v>
                </c:pt>
                <c:pt idx="53179">
                  <c:v>53.17900000000003</c:v>
                </c:pt>
                <c:pt idx="53180">
                  <c:v>53.180000000000007</c:v>
                </c:pt>
                <c:pt idx="53181">
                  <c:v>53.18100000000004</c:v>
                </c:pt>
                <c:pt idx="53182">
                  <c:v>53.182000000000016</c:v>
                </c:pt>
                <c:pt idx="53183">
                  <c:v>53.182999999999993</c:v>
                </c:pt>
                <c:pt idx="53184">
                  <c:v>53.184000000000026</c:v>
                </c:pt>
                <c:pt idx="53185">
                  <c:v>53.185000000000002</c:v>
                </c:pt>
                <c:pt idx="53186">
                  <c:v>53.186000000000035</c:v>
                </c:pt>
                <c:pt idx="53187">
                  <c:v>53.187000000000012</c:v>
                </c:pt>
                <c:pt idx="53188">
                  <c:v>53.188000000000045</c:v>
                </c:pt>
                <c:pt idx="53189">
                  <c:v>53.189000000000021</c:v>
                </c:pt>
                <c:pt idx="53190">
                  <c:v>53.19</c:v>
                </c:pt>
                <c:pt idx="53191">
                  <c:v>53.191000000000031</c:v>
                </c:pt>
                <c:pt idx="53192">
                  <c:v>53.192000000000007</c:v>
                </c:pt>
                <c:pt idx="53193">
                  <c:v>53.19300000000004</c:v>
                </c:pt>
                <c:pt idx="53194">
                  <c:v>53.194000000000017</c:v>
                </c:pt>
                <c:pt idx="53195">
                  <c:v>53.194999999999993</c:v>
                </c:pt>
                <c:pt idx="53196">
                  <c:v>53.196000000000026</c:v>
                </c:pt>
                <c:pt idx="53197">
                  <c:v>53.197000000000003</c:v>
                </c:pt>
                <c:pt idx="53198">
                  <c:v>53.198000000000036</c:v>
                </c:pt>
                <c:pt idx="53199">
                  <c:v>53.199000000000012</c:v>
                </c:pt>
                <c:pt idx="53200">
                  <c:v>53.200000000000045</c:v>
                </c:pt>
                <c:pt idx="53201">
                  <c:v>53.201000000000022</c:v>
                </c:pt>
                <c:pt idx="53202">
                  <c:v>53.201999999999998</c:v>
                </c:pt>
                <c:pt idx="53203">
                  <c:v>53.203000000000031</c:v>
                </c:pt>
                <c:pt idx="53204">
                  <c:v>53.204000000000008</c:v>
                </c:pt>
                <c:pt idx="53205">
                  <c:v>53.205000000000041</c:v>
                </c:pt>
                <c:pt idx="53206">
                  <c:v>53.206000000000017</c:v>
                </c:pt>
                <c:pt idx="53207">
                  <c:v>53.206999999999994</c:v>
                </c:pt>
                <c:pt idx="53208">
                  <c:v>53.208000000000027</c:v>
                </c:pt>
                <c:pt idx="53209">
                  <c:v>53.209000000000003</c:v>
                </c:pt>
                <c:pt idx="53210">
                  <c:v>53.210000000000036</c:v>
                </c:pt>
                <c:pt idx="53211">
                  <c:v>53.211000000000013</c:v>
                </c:pt>
                <c:pt idx="53212">
                  <c:v>53.212000000000046</c:v>
                </c:pt>
                <c:pt idx="53213">
                  <c:v>53.213000000000022</c:v>
                </c:pt>
                <c:pt idx="53214">
                  <c:v>53.213999999999999</c:v>
                </c:pt>
                <c:pt idx="53215">
                  <c:v>53.215000000000032</c:v>
                </c:pt>
                <c:pt idx="53216">
                  <c:v>53.216000000000008</c:v>
                </c:pt>
                <c:pt idx="53217">
                  <c:v>53.217000000000041</c:v>
                </c:pt>
                <c:pt idx="53218">
                  <c:v>53.218000000000018</c:v>
                </c:pt>
                <c:pt idx="53219">
                  <c:v>53.218999999999994</c:v>
                </c:pt>
                <c:pt idx="53220">
                  <c:v>53.220000000000027</c:v>
                </c:pt>
                <c:pt idx="53221">
                  <c:v>53.221000000000004</c:v>
                </c:pt>
                <c:pt idx="53222">
                  <c:v>53.222000000000037</c:v>
                </c:pt>
                <c:pt idx="53223">
                  <c:v>53.223000000000013</c:v>
                </c:pt>
                <c:pt idx="53224">
                  <c:v>53.224000000000046</c:v>
                </c:pt>
                <c:pt idx="53225">
                  <c:v>53.225000000000023</c:v>
                </c:pt>
                <c:pt idx="53226">
                  <c:v>53.225999999999999</c:v>
                </c:pt>
                <c:pt idx="53227">
                  <c:v>53.227000000000032</c:v>
                </c:pt>
                <c:pt idx="53228">
                  <c:v>53.228000000000009</c:v>
                </c:pt>
                <c:pt idx="53229">
                  <c:v>53.229000000000042</c:v>
                </c:pt>
                <c:pt idx="53230">
                  <c:v>53.230000000000018</c:v>
                </c:pt>
                <c:pt idx="53231">
                  <c:v>53.230999999999995</c:v>
                </c:pt>
                <c:pt idx="53232">
                  <c:v>53.232000000000028</c:v>
                </c:pt>
                <c:pt idx="53233">
                  <c:v>53.233000000000004</c:v>
                </c:pt>
                <c:pt idx="53234">
                  <c:v>53.234000000000037</c:v>
                </c:pt>
                <c:pt idx="53235">
                  <c:v>53.235000000000014</c:v>
                </c:pt>
                <c:pt idx="53236">
                  <c:v>53.23599999999999</c:v>
                </c:pt>
                <c:pt idx="53237">
                  <c:v>53.237000000000023</c:v>
                </c:pt>
                <c:pt idx="53238">
                  <c:v>53.238</c:v>
                </c:pt>
                <c:pt idx="53239">
                  <c:v>53.239000000000033</c:v>
                </c:pt>
                <c:pt idx="53240">
                  <c:v>53.240000000000009</c:v>
                </c:pt>
                <c:pt idx="53241">
                  <c:v>53.241000000000042</c:v>
                </c:pt>
                <c:pt idx="53242">
                  <c:v>53.242000000000019</c:v>
                </c:pt>
                <c:pt idx="53243">
                  <c:v>53.242999999999995</c:v>
                </c:pt>
                <c:pt idx="53244">
                  <c:v>53.244000000000028</c:v>
                </c:pt>
                <c:pt idx="53245">
                  <c:v>53.245000000000005</c:v>
                </c:pt>
                <c:pt idx="53246">
                  <c:v>53.246000000000038</c:v>
                </c:pt>
                <c:pt idx="53247">
                  <c:v>53.247000000000014</c:v>
                </c:pt>
                <c:pt idx="53248">
                  <c:v>53.24799999999999</c:v>
                </c:pt>
                <c:pt idx="53249">
                  <c:v>53.249000000000024</c:v>
                </c:pt>
                <c:pt idx="53250">
                  <c:v>53.25</c:v>
                </c:pt>
                <c:pt idx="53251">
                  <c:v>53.251000000000033</c:v>
                </c:pt>
                <c:pt idx="53252">
                  <c:v>53.25200000000001</c:v>
                </c:pt>
                <c:pt idx="53253">
                  <c:v>53.253000000000043</c:v>
                </c:pt>
                <c:pt idx="53254">
                  <c:v>53.254000000000019</c:v>
                </c:pt>
                <c:pt idx="53255">
                  <c:v>53.254999999999995</c:v>
                </c:pt>
                <c:pt idx="53256">
                  <c:v>53.256000000000029</c:v>
                </c:pt>
                <c:pt idx="53257">
                  <c:v>53.257000000000005</c:v>
                </c:pt>
                <c:pt idx="53258">
                  <c:v>53.258000000000038</c:v>
                </c:pt>
                <c:pt idx="53259">
                  <c:v>53.259000000000015</c:v>
                </c:pt>
                <c:pt idx="53260">
                  <c:v>53.259999999999991</c:v>
                </c:pt>
                <c:pt idx="53261">
                  <c:v>53.261000000000024</c:v>
                </c:pt>
                <c:pt idx="53262">
                  <c:v>53.262</c:v>
                </c:pt>
                <c:pt idx="53263">
                  <c:v>53.263000000000034</c:v>
                </c:pt>
                <c:pt idx="53264">
                  <c:v>53.26400000000001</c:v>
                </c:pt>
                <c:pt idx="53265">
                  <c:v>53.265000000000043</c:v>
                </c:pt>
                <c:pt idx="53266">
                  <c:v>53.26600000000002</c:v>
                </c:pt>
                <c:pt idx="53267">
                  <c:v>53.266999999999996</c:v>
                </c:pt>
                <c:pt idx="53268">
                  <c:v>53.268000000000029</c:v>
                </c:pt>
                <c:pt idx="53269">
                  <c:v>53.269000000000005</c:v>
                </c:pt>
                <c:pt idx="53270">
                  <c:v>53.270000000000039</c:v>
                </c:pt>
                <c:pt idx="53271">
                  <c:v>53.271000000000015</c:v>
                </c:pt>
                <c:pt idx="53272">
                  <c:v>53.271999999999991</c:v>
                </c:pt>
                <c:pt idx="53273">
                  <c:v>53.273000000000025</c:v>
                </c:pt>
                <c:pt idx="53274">
                  <c:v>53.274000000000001</c:v>
                </c:pt>
                <c:pt idx="53275">
                  <c:v>53.275000000000034</c:v>
                </c:pt>
                <c:pt idx="53276">
                  <c:v>53.27600000000001</c:v>
                </c:pt>
                <c:pt idx="53277">
                  <c:v>53.277000000000044</c:v>
                </c:pt>
                <c:pt idx="53278">
                  <c:v>53.27800000000002</c:v>
                </c:pt>
                <c:pt idx="53279">
                  <c:v>53.278999999999996</c:v>
                </c:pt>
                <c:pt idx="53280">
                  <c:v>53.28000000000003</c:v>
                </c:pt>
                <c:pt idx="53281">
                  <c:v>53.281000000000006</c:v>
                </c:pt>
                <c:pt idx="53282">
                  <c:v>53.282000000000039</c:v>
                </c:pt>
                <c:pt idx="53283">
                  <c:v>53.283000000000015</c:v>
                </c:pt>
                <c:pt idx="53284">
                  <c:v>53.283999999999992</c:v>
                </c:pt>
                <c:pt idx="53285">
                  <c:v>53.285000000000025</c:v>
                </c:pt>
                <c:pt idx="53286">
                  <c:v>53.286000000000001</c:v>
                </c:pt>
                <c:pt idx="53287">
                  <c:v>53.287000000000035</c:v>
                </c:pt>
                <c:pt idx="53288">
                  <c:v>53.288000000000011</c:v>
                </c:pt>
                <c:pt idx="53289">
                  <c:v>53.289000000000044</c:v>
                </c:pt>
                <c:pt idx="53290">
                  <c:v>53.29000000000002</c:v>
                </c:pt>
                <c:pt idx="53291">
                  <c:v>53.290999999999997</c:v>
                </c:pt>
                <c:pt idx="53292">
                  <c:v>53.29200000000003</c:v>
                </c:pt>
                <c:pt idx="53293">
                  <c:v>53.293000000000006</c:v>
                </c:pt>
                <c:pt idx="53294">
                  <c:v>53.29400000000004</c:v>
                </c:pt>
                <c:pt idx="53295">
                  <c:v>53.295000000000016</c:v>
                </c:pt>
                <c:pt idx="53296">
                  <c:v>53.295999999999992</c:v>
                </c:pt>
                <c:pt idx="53297">
                  <c:v>53.297000000000025</c:v>
                </c:pt>
                <c:pt idx="53298">
                  <c:v>53.298000000000002</c:v>
                </c:pt>
                <c:pt idx="53299">
                  <c:v>53.299000000000035</c:v>
                </c:pt>
                <c:pt idx="53300">
                  <c:v>53.300000000000011</c:v>
                </c:pt>
                <c:pt idx="53301">
                  <c:v>53.301000000000045</c:v>
                </c:pt>
                <c:pt idx="53302">
                  <c:v>53.302000000000021</c:v>
                </c:pt>
                <c:pt idx="53303">
                  <c:v>53.302999999999997</c:v>
                </c:pt>
                <c:pt idx="53304">
                  <c:v>53.30400000000003</c:v>
                </c:pt>
                <c:pt idx="53305">
                  <c:v>53.305000000000007</c:v>
                </c:pt>
                <c:pt idx="53306">
                  <c:v>53.30600000000004</c:v>
                </c:pt>
                <c:pt idx="53307">
                  <c:v>53.307000000000016</c:v>
                </c:pt>
                <c:pt idx="53308">
                  <c:v>53.307999999999993</c:v>
                </c:pt>
                <c:pt idx="53309">
                  <c:v>53.309000000000026</c:v>
                </c:pt>
                <c:pt idx="53310">
                  <c:v>53.31</c:v>
                </c:pt>
                <c:pt idx="53311">
                  <c:v>53.311000000000035</c:v>
                </c:pt>
                <c:pt idx="53312">
                  <c:v>53.312000000000012</c:v>
                </c:pt>
                <c:pt idx="53313">
                  <c:v>53.313000000000045</c:v>
                </c:pt>
                <c:pt idx="53314">
                  <c:v>53.314000000000021</c:v>
                </c:pt>
                <c:pt idx="53315">
                  <c:v>53.314999999999998</c:v>
                </c:pt>
                <c:pt idx="53316">
                  <c:v>53.316000000000031</c:v>
                </c:pt>
                <c:pt idx="53317">
                  <c:v>53.317000000000007</c:v>
                </c:pt>
                <c:pt idx="53318">
                  <c:v>53.31800000000004</c:v>
                </c:pt>
                <c:pt idx="53319">
                  <c:v>53.319000000000017</c:v>
                </c:pt>
                <c:pt idx="53320">
                  <c:v>53.319999999999993</c:v>
                </c:pt>
                <c:pt idx="53321">
                  <c:v>53.321000000000026</c:v>
                </c:pt>
                <c:pt idx="53322">
                  <c:v>53.322000000000003</c:v>
                </c:pt>
                <c:pt idx="53323">
                  <c:v>53.323000000000036</c:v>
                </c:pt>
                <c:pt idx="53324">
                  <c:v>53.324000000000012</c:v>
                </c:pt>
                <c:pt idx="53325">
                  <c:v>53.325000000000045</c:v>
                </c:pt>
                <c:pt idx="53326">
                  <c:v>53.326000000000022</c:v>
                </c:pt>
                <c:pt idx="53327">
                  <c:v>53.326999999999998</c:v>
                </c:pt>
                <c:pt idx="53328">
                  <c:v>53.328000000000031</c:v>
                </c:pt>
                <c:pt idx="53329">
                  <c:v>53.329000000000008</c:v>
                </c:pt>
                <c:pt idx="53330">
                  <c:v>53.330000000000041</c:v>
                </c:pt>
                <c:pt idx="53331">
                  <c:v>53.331000000000017</c:v>
                </c:pt>
                <c:pt idx="53332">
                  <c:v>53.331999999999994</c:v>
                </c:pt>
                <c:pt idx="53333">
                  <c:v>53.333000000000027</c:v>
                </c:pt>
                <c:pt idx="53334">
                  <c:v>53.334000000000003</c:v>
                </c:pt>
                <c:pt idx="53335">
                  <c:v>53.335000000000036</c:v>
                </c:pt>
                <c:pt idx="53336">
                  <c:v>53.336000000000013</c:v>
                </c:pt>
                <c:pt idx="53337">
                  <c:v>53.337000000000046</c:v>
                </c:pt>
                <c:pt idx="53338">
                  <c:v>53.338000000000022</c:v>
                </c:pt>
                <c:pt idx="53339">
                  <c:v>53.338999999999999</c:v>
                </c:pt>
                <c:pt idx="53340">
                  <c:v>53.340000000000032</c:v>
                </c:pt>
                <c:pt idx="53341">
                  <c:v>53.341000000000008</c:v>
                </c:pt>
                <c:pt idx="53342">
                  <c:v>53.342000000000041</c:v>
                </c:pt>
                <c:pt idx="53343">
                  <c:v>53.343000000000018</c:v>
                </c:pt>
                <c:pt idx="53344">
                  <c:v>53.343999999999994</c:v>
                </c:pt>
                <c:pt idx="53345">
                  <c:v>53.345000000000027</c:v>
                </c:pt>
                <c:pt idx="53346">
                  <c:v>53.346000000000004</c:v>
                </c:pt>
                <c:pt idx="53347">
                  <c:v>53.347000000000037</c:v>
                </c:pt>
                <c:pt idx="53348">
                  <c:v>53.348000000000013</c:v>
                </c:pt>
                <c:pt idx="53349">
                  <c:v>53.349000000000046</c:v>
                </c:pt>
                <c:pt idx="53350">
                  <c:v>53.350000000000023</c:v>
                </c:pt>
                <c:pt idx="53351">
                  <c:v>53.350999999999999</c:v>
                </c:pt>
                <c:pt idx="53352">
                  <c:v>53.352000000000032</c:v>
                </c:pt>
                <c:pt idx="53353">
                  <c:v>53.353000000000009</c:v>
                </c:pt>
                <c:pt idx="53354">
                  <c:v>53.354000000000042</c:v>
                </c:pt>
                <c:pt idx="53355">
                  <c:v>53.355000000000018</c:v>
                </c:pt>
                <c:pt idx="53356">
                  <c:v>53.355999999999995</c:v>
                </c:pt>
                <c:pt idx="53357">
                  <c:v>53.357000000000028</c:v>
                </c:pt>
                <c:pt idx="53358">
                  <c:v>53.358000000000004</c:v>
                </c:pt>
                <c:pt idx="53359">
                  <c:v>53.359000000000037</c:v>
                </c:pt>
                <c:pt idx="53360">
                  <c:v>53.360000000000014</c:v>
                </c:pt>
                <c:pt idx="53361">
                  <c:v>53.36099999999999</c:v>
                </c:pt>
                <c:pt idx="53362">
                  <c:v>53.362000000000023</c:v>
                </c:pt>
                <c:pt idx="53363">
                  <c:v>53.363</c:v>
                </c:pt>
                <c:pt idx="53364">
                  <c:v>53.364000000000033</c:v>
                </c:pt>
                <c:pt idx="53365">
                  <c:v>53.365000000000009</c:v>
                </c:pt>
                <c:pt idx="53366">
                  <c:v>53.366000000000042</c:v>
                </c:pt>
                <c:pt idx="53367">
                  <c:v>53.367000000000019</c:v>
                </c:pt>
                <c:pt idx="53368">
                  <c:v>53.367999999999995</c:v>
                </c:pt>
                <c:pt idx="53369">
                  <c:v>53.369000000000028</c:v>
                </c:pt>
                <c:pt idx="53370">
                  <c:v>53.370000000000005</c:v>
                </c:pt>
                <c:pt idx="53371">
                  <c:v>53.371000000000038</c:v>
                </c:pt>
                <c:pt idx="53372">
                  <c:v>53.372000000000014</c:v>
                </c:pt>
                <c:pt idx="53373">
                  <c:v>53.37299999999999</c:v>
                </c:pt>
                <c:pt idx="53374">
                  <c:v>53.374000000000024</c:v>
                </c:pt>
                <c:pt idx="53375">
                  <c:v>53.375</c:v>
                </c:pt>
                <c:pt idx="53376">
                  <c:v>53.376000000000033</c:v>
                </c:pt>
                <c:pt idx="53377">
                  <c:v>53.37700000000001</c:v>
                </c:pt>
                <c:pt idx="53378">
                  <c:v>53.378000000000043</c:v>
                </c:pt>
                <c:pt idx="53379">
                  <c:v>53.379000000000019</c:v>
                </c:pt>
                <c:pt idx="53380">
                  <c:v>53.379999999999995</c:v>
                </c:pt>
                <c:pt idx="53381">
                  <c:v>53.381000000000029</c:v>
                </c:pt>
                <c:pt idx="53382">
                  <c:v>53.382000000000005</c:v>
                </c:pt>
                <c:pt idx="53383">
                  <c:v>53.383000000000038</c:v>
                </c:pt>
                <c:pt idx="53384">
                  <c:v>53.384000000000015</c:v>
                </c:pt>
                <c:pt idx="53385">
                  <c:v>53.384999999999991</c:v>
                </c:pt>
                <c:pt idx="53386">
                  <c:v>53.386000000000024</c:v>
                </c:pt>
                <c:pt idx="53387">
                  <c:v>53.387</c:v>
                </c:pt>
                <c:pt idx="53388">
                  <c:v>53.388000000000034</c:v>
                </c:pt>
                <c:pt idx="53389">
                  <c:v>53.38900000000001</c:v>
                </c:pt>
                <c:pt idx="53390">
                  <c:v>53.390000000000043</c:v>
                </c:pt>
                <c:pt idx="53391">
                  <c:v>53.39100000000002</c:v>
                </c:pt>
                <c:pt idx="53392">
                  <c:v>53.391999999999996</c:v>
                </c:pt>
                <c:pt idx="53393">
                  <c:v>53.393000000000029</c:v>
                </c:pt>
                <c:pt idx="53394">
                  <c:v>53.394000000000005</c:v>
                </c:pt>
                <c:pt idx="53395">
                  <c:v>53.395000000000039</c:v>
                </c:pt>
                <c:pt idx="53396">
                  <c:v>53.396000000000015</c:v>
                </c:pt>
                <c:pt idx="53397">
                  <c:v>53.396999999999991</c:v>
                </c:pt>
                <c:pt idx="53398">
                  <c:v>53.398000000000025</c:v>
                </c:pt>
                <c:pt idx="53399">
                  <c:v>53.399000000000001</c:v>
                </c:pt>
                <c:pt idx="53400">
                  <c:v>53.400000000000034</c:v>
                </c:pt>
                <c:pt idx="53401">
                  <c:v>53.40100000000001</c:v>
                </c:pt>
                <c:pt idx="53402">
                  <c:v>53.402000000000044</c:v>
                </c:pt>
                <c:pt idx="53403">
                  <c:v>53.40300000000002</c:v>
                </c:pt>
                <c:pt idx="53404">
                  <c:v>53.403999999999996</c:v>
                </c:pt>
                <c:pt idx="53405">
                  <c:v>53.40500000000003</c:v>
                </c:pt>
                <c:pt idx="53406">
                  <c:v>53.406000000000006</c:v>
                </c:pt>
                <c:pt idx="53407">
                  <c:v>53.407000000000039</c:v>
                </c:pt>
                <c:pt idx="53408">
                  <c:v>53.408000000000015</c:v>
                </c:pt>
                <c:pt idx="53409">
                  <c:v>53.408999999999992</c:v>
                </c:pt>
                <c:pt idx="53410">
                  <c:v>53.410000000000025</c:v>
                </c:pt>
                <c:pt idx="53411">
                  <c:v>53.411000000000001</c:v>
                </c:pt>
                <c:pt idx="53412">
                  <c:v>53.412000000000035</c:v>
                </c:pt>
                <c:pt idx="53413">
                  <c:v>53.413000000000011</c:v>
                </c:pt>
                <c:pt idx="53414">
                  <c:v>53.414000000000044</c:v>
                </c:pt>
                <c:pt idx="53415">
                  <c:v>53.41500000000002</c:v>
                </c:pt>
                <c:pt idx="53416">
                  <c:v>53.415999999999997</c:v>
                </c:pt>
                <c:pt idx="53417">
                  <c:v>53.41700000000003</c:v>
                </c:pt>
                <c:pt idx="53418">
                  <c:v>53.418000000000006</c:v>
                </c:pt>
                <c:pt idx="53419">
                  <c:v>53.41900000000004</c:v>
                </c:pt>
                <c:pt idx="53420">
                  <c:v>53.420000000000016</c:v>
                </c:pt>
                <c:pt idx="53421">
                  <c:v>53.420999999999992</c:v>
                </c:pt>
                <c:pt idx="53422">
                  <c:v>53.422000000000025</c:v>
                </c:pt>
                <c:pt idx="53423">
                  <c:v>53.423000000000002</c:v>
                </c:pt>
                <c:pt idx="53424">
                  <c:v>53.424000000000035</c:v>
                </c:pt>
                <c:pt idx="53425">
                  <c:v>53.425000000000011</c:v>
                </c:pt>
                <c:pt idx="53426">
                  <c:v>53.426000000000045</c:v>
                </c:pt>
                <c:pt idx="53427">
                  <c:v>53.427000000000021</c:v>
                </c:pt>
                <c:pt idx="53428">
                  <c:v>53.427999999999997</c:v>
                </c:pt>
                <c:pt idx="53429">
                  <c:v>53.42900000000003</c:v>
                </c:pt>
                <c:pt idx="53430">
                  <c:v>53.430000000000007</c:v>
                </c:pt>
                <c:pt idx="53431">
                  <c:v>53.43100000000004</c:v>
                </c:pt>
                <c:pt idx="53432">
                  <c:v>53.432000000000016</c:v>
                </c:pt>
                <c:pt idx="53433">
                  <c:v>53.432999999999993</c:v>
                </c:pt>
                <c:pt idx="53434">
                  <c:v>53.434000000000026</c:v>
                </c:pt>
                <c:pt idx="53435">
                  <c:v>53.435000000000002</c:v>
                </c:pt>
                <c:pt idx="53436">
                  <c:v>53.436000000000035</c:v>
                </c:pt>
                <c:pt idx="53437">
                  <c:v>53.437000000000012</c:v>
                </c:pt>
                <c:pt idx="53438">
                  <c:v>53.438000000000045</c:v>
                </c:pt>
                <c:pt idx="53439">
                  <c:v>53.439000000000021</c:v>
                </c:pt>
                <c:pt idx="53440">
                  <c:v>53.44</c:v>
                </c:pt>
                <c:pt idx="53441">
                  <c:v>53.441000000000031</c:v>
                </c:pt>
                <c:pt idx="53442">
                  <c:v>53.442000000000007</c:v>
                </c:pt>
                <c:pt idx="53443">
                  <c:v>53.44300000000004</c:v>
                </c:pt>
                <c:pt idx="53444">
                  <c:v>53.444000000000017</c:v>
                </c:pt>
                <c:pt idx="53445">
                  <c:v>53.444999999999993</c:v>
                </c:pt>
                <c:pt idx="53446">
                  <c:v>53.446000000000026</c:v>
                </c:pt>
                <c:pt idx="53447">
                  <c:v>53.447000000000003</c:v>
                </c:pt>
                <c:pt idx="53448">
                  <c:v>53.448000000000036</c:v>
                </c:pt>
                <c:pt idx="53449">
                  <c:v>53.449000000000012</c:v>
                </c:pt>
                <c:pt idx="53450">
                  <c:v>53.450000000000045</c:v>
                </c:pt>
                <c:pt idx="53451">
                  <c:v>53.451000000000022</c:v>
                </c:pt>
                <c:pt idx="53452">
                  <c:v>53.451999999999998</c:v>
                </c:pt>
                <c:pt idx="53453">
                  <c:v>53.453000000000031</c:v>
                </c:pt>
                <c:pt idx="53454">
                  <c:v>53.454000000000008</c:v>
                </c:pt>
                <c:pt idx="53455">
                  <c:v>53.455000000000041</c:v>
                </c:pt>
                <c:pt idx="53456">
                  <c:v>53.456000000000017</c:v>
                </c:pt>
                <c:pt idx="53457">
                  <c:v>53.456999999999994</c:v>
                </c:pt>
                <c:pt idx="53458">
                  <c:v>53.458000000000027</c:v>
                </c:pt>
                <c:pt idx="53459">
                  <c:v>53.459000000000003</c:v>
                </c:pt>
                <c:pt idx="53460">
                  <c:v>53.460000000000036</c:v>
                </c:pt>
                <c:pt idx="53461">
                  <c:v>53.461000000000013</c:v>
                </c:pt>
                <c:pt idx="53462">
                  <c:v>53.462000000000046</c:v>
                </c:pt>
                <c:pt idx="53463">
                  <c:v>53.463000000000022</c:v>
                </c:pt>
                <c:pt idx="53464">
                  <c:v>53.463999999999999</c:v>
                </c:pt>
                <c:pt idx="53465">
                  <c:v>53.465000000000032</c:v>
                </c:pt>
                <c:pt idx="53466">
                  <c:v>53.466000000000008</c:v>
                </c:pt>
                <c:pt idx="53467">
                  <c:v>53.467000000000041</c:v>
                </c:pt>
                <c:pt idx="53468">
                  <c:v>53.468000000000018</c:v>
                </c:pt>
                <c:pt idx="53469">
                  <c:v>53.468999999999994</c:v>
                </c:pt>
                <c:pt idx="53470">
                  <c:v>53.470000000000027</c:v>
                </c:pt>
                <c:pt idx="53471">
                  <c:v>53.471000000000004</c:v>
                </c:pt>
                <c:pt idx="53472">
                  <c:v>53.472000000000037</c:v>
                </c:pt>
                <c:pt idx="53473">
                  <c:v>53.473000000000013</c:v>
                </c:pt>
                <c:pt idx="53474">
                  <c:v>53.474000000000046</c:v>
                </c:pt>
                <c:pt idx="53475">
                  <c:v>53.475000000000023</c:v>
                </c:pt>
                <c:pt idx="53476">
                  <c:v>53.475999999999999</c:v>
                </c:pt>
                <c:pt idx="53477">
                  <c:v>53.477000000000032</c:v>
                </c:pt>
                <c:pt idx="53478">
                  <c:v>53.478000000000009</c:v>
                </c:pt>
                <c:pt idx="53479">
                  <c:v>53.479000000000042</c:v>
                </c:pt>
                <c:pt idx="53480">
                  <c:v>53.480000000000018</c:v>
                </c:pt>
                <c:pt idx="53481">
                  <c:v>53.480999999999995</c:v>
                </c:pt>
                <c:pt idx="53482">
                  <c:v>53.482000000000028</c:v>
                </c:pt>
                <c:pt idx="53483">
                  <c:v>53.483000000000004</c:v>
                </c:pt>
                <c:pt idx="53484">
                  <c:v>53.484000000000037</c:v>
                </c:pt>
                <c:pt idx="53485">
                  <c:v>53.485000000000014</c:v>
                </c:pt>
                <c:pt idx="53486">
                  <c:v>53.48599999999999</c:v>
                </c:pt>
                <c:pt idx="53487">
                  <c:v>53.487000000000023</c:v>
                </c:pt>
                <c:pt idx="53488">
                  <c:v>53.488</c:v>
                </c:pt>
                <c:pt idx="53489">
                  <c:v>53.489000000000033</c:v>
                </c:pt>
                <c:pt idx="53490">
                  <c:v>53.490000000000009</c:v>
                </c:pt>
                <c:pt idx="53491">
                  <c:v>53.491000000000042</c:v>
                </c:pt>
                <c:pt idx="53492">
                  <c:v>53.492000000000019</c:v>
                </c:pt>
                <c:pt idx="53493">
                  <c:v>53.492999999999995</c:v>
                </c:pt>
                <c:pt idx="53494">
                  <c:v>53.494000000000028</c:v>
                </c:pt>
                <c:pt idx="53495">
                  <c:v>53.495000000000005</c:v>
                </c:pt>
                <c:pt idx="53496">
                  <c:v>53.496000000000038</c:v>
                </c:pt>
                <c:pt idx="53497">
                  <c:v>53.497000000000014</c:v>
                </c:pt>
                <c:pt idx="53498">
                  <c:v>53.49799999999999</c:v>
                </c:pt>
                <c:pt idx="53499">
                  <c:v>53.499000000000024</c:v>
                </c:pt>
                <c:pt idx="53500">
                  <c:v>53.5</c:v>
                </c:pt>
                <c:pt idx="53501">
                  <c:v>53.501000000000033</c:v>
                </c:pt>
                <c:pt idx="53502">
                  <c:v>53.50200000000001</c:v>
                </c:pt>
                <c:pt idx="53503">
                  <c:v>53.503000000000043</c:v>
                </c:pt>
                <c:pt idx="53504">
                  <c:v>53.504000000000019</c:v>
                </c:pt>
                <c:pt idx="53505">
                  <c:v>53.504999999999995</c:v>
                </c:pt>
                <c:pt idx="53506">
                  <c:v>53.506000000000029</c:v>
                </c:pt>
                <c:pt idx="53507">
                  <c:v>53.507000000000005</c:v>
                </c:pt>
                <c:pt idx="53508">
                  <c:v>53.508000000000038</c:v>
                </c:pt>
                <c:pt idx="53509">
                  <c:v>53.509000000000015</c:v>
                </c:pt>
                <c:pt idx="53510">
                  <c:v>53.509999999999991</c:v>
                </c:pt>
                <c:pt idx="53511">
                  <c:v>53.511000000000024</c:v>
                </c:pt>
                <c:pt idx="53512">
                  <c:v>53.512</c:v>
                </c:pt>
                <c:pt idx="53513">
                  <c:v>53.513000000000034</c:v>
                </c:pt>
                <c:pt idx="53514">
                  <c:v>53.51400000000001</c:v>
                </c:pt>
                <c:pt idx="53515">
                  <c:v>53.515000000000043</c:v>
                </c:pt>
                <c:pt idx="53516">
                  <c:v>53.51600000000002</c:v>
                </c:pt>
                <c:pt idx="53517">
                  <c:v>53.516999999999996</c:v>
                </c:pt>
                <c:pt idx="53518">
                  <c:v>53.518000000000029</c:v>
                </c:pt>
                <c:pt idx="53519">
                  <c:v>53.519000000000005</c:v>
                </c:pt>
                <c:pt idx="53520">
                  <c:v>53.520000000000039</c:v>
                </c:pt>
                <c:pt idx="53521">
                  <c:v>53.521000000000015</c:v>
                </c:pt>
                <c:pt idx="53522">
                  <c:v>53.521999999999991</c:v>
                </c:pt>
                <c:pt idx="53523">
                  <c:v>53.523000000000025</c:v>
                </c:pt>
                <c:pt idx="53524">
                  <c:v>53.524000000000001</c:v>
                </c:pt>
                <c:pt idx="53525">
                  <c:v>53.525000000000034</c:v>
                </c:pt>
                <c:pt idx="53526">
                  <c:v>53.52600000000001</c:v>
                </c:pt>
                <c:pt idx="53527">
                  <c:v>53.527000000000044</c:v>
                </c:pt>
                <c:pt idx="53528">
                  <c:v>53.52800000000002</c:v>
                </c:pt>
                <c:pt idx="53529">
                  <c:v>53.528999999999996</c:v>
                </c:pt>
                <c:pt idx="53530">
                  <c:v>53.53000000000003</c:v>
                </c:pt>
                <c:pt idx="53531">
                  <c:v>53.531000000000006</c:v>
                </c:pt>
                <c:pt idx="53532">
                  <c:v>53.532000000000039</c:v>
                </c:pt>
                <c:pt idx="53533">
                  <c:v>53.533000000000015</c:v>
                </c:pt>
                <c:pt idx="53534">
                  <c:v>53.533999999999992</c:v>
                </c:pt>
                <c:pt idx="53535">
                  <c:v>53.535000000000025</c:v>
                </c:pt>
                <c:pt idx="53536">
                  <c:v>53.536000000000001</c:v>
                </c:pt>
                <c:pt idx="53537">
                  <c:v>53.537000000000035</c:v>
                </c:pt>
                <c:pt idx="53538">
                  <c:v>53.538000000000011</c:v>
                </c:pt>
                <c:pt idx="53539">
                  <c:v>53.539000000000044</c:v>
                </c:pt>
                <c:pt idx="53540">
                  <c:v>53.54000000000002</c:v>
                </c:pt>
                <c:pt idx="53541">
                  <c:v>53.540999999999997</c:v>
                </c:pt>
                <c:pt idx="53542">
                  <c:v>53.54200000000003</c:v>
                </c:pt>
                <c:pt idx="53543">
                  <c:v>53.543000000000006</c:v>
                </c:pt>
                <c:pt idx="53544">
                  <c:v>53.54400000000004</c:v>
                </c:pt>
                <c:pt idx="53545">
                  <c:v>53.545000000000016</c:v>
                </c:pt>
                <c:pt idx="53546">
                  <c:v>53.545999999999992</c:v>
                </c:pt>
                <c:pt idx="53547">
                  <c:v>53.547000000000025</c:v>
                </c:pt>
                <c:pt idx="53548">
                  <c:v>53.548000000000002</c:v>
                </c:pt>
                <c:pt idx="53549">
                  <c:v>53.549000000000035</c:v>
                </c:pt>
                <c:pt idx="53550">
                  <c:v>53.550000000000011</c:v>
                </c:pt>
                <c:pt idx="53551">
                  <c:v>53.551000000000045</c:v>
                </c:pt>
                <c:pt idx="53552">
                  <c:v>53.552000000000021</c:v>
                </c:pt>
                <c:pt idx="53553">
                  <c:v>53.552999999999997</c:v>
                </c:pt>
                <c:pt idx="53554">
                  <c:v>53.55400000000003</c:v>
                </c:pt>
                <c:pt idx="53555">
                  <c:v>53.555000000000007</c:v>
                </c:pt>
                <c:pt idx="53556">
                  <c:v>53.55600000000004</c:v>
                </c:pt>
                <c:pt idx="53557">
                  <c:v>53.557000000000016</c:v>
                </c:pt>
                <c:pt idx="53558">
                  <c:v>53.557999999999993</c:v>
                </c:pt>
                <c:pt idx="53559">
                  <c:v>53.559000000000026</c:v>
                </c:pt>
                <c:pt idx="53560">
                  <c:v>53.56</c:v>
                </c:pt>
                <c:pt idx="53561">
                  <c:v>53.561000000000035</c:v>
                </c:pt>
                <c:pt idx="53562">
                  <c:v>53.562000000000012</c:v>
                </c:pt>
                <c:pt idx="53563">
                  <c:v>53.563000000000045</c:v>
                </c:pt>
                <c:pt idx="53564">
                  <c:v>53.564000000000021</c:v>
                </c:pt>
                <c:pt idx="53565">
                  <c:v>53.564999999999998</c:v>
                </c:pt>
                <c:pt idx="53566">
                  <c:v>53.566000000000031</c:v>
                </c:pt>
                <c:pt idx="53567">
                  <c:v>53.567000000000007</c:v>
                </c:pt>
                <c:pt idx="53568">
                  <c:v>53.56800000000004</c:v>
                </c:pt>
                <c:pt idx="53569">
                  <c:v>53.569000000000017</c:v>
                </c:pt>
                <c:pt idx="53570">
                  <c:v>53.569999999999993</c:v>
                </c:pt>
                <c:pt idx="53571">
                  <c:v>53.571000000000026</c:v>
                </c:pt>
                <c:pt idx="53572">
                  <c:v>53.572000000000003</c:v>
                </c:pt>
                <c:pt idx="53573">
                  <c:v>53.573000000000036</c:v>
                </c:pt>
                <c:pt idx="53574">
                  <c:v>53.574000000000012</c:v>
                </c:pt>
                <c:pt idx="53575">
                  <c:v>53.575000000000045</c:v>
                </c:pt>
                <c:pt idx="53576">
                  <c:v>53.576000000000022</c:v>
                </c:pt>
                <c:pt idx="53577">
                  <c:v>53.576999999999998</c:v>
                </c:pt>
                <c:pt idx="53578">
                  <c:v>53.578000000000031</c:v>
                </c:pt>
                <c:pt idx="53579">
                  <c:v>53.579000000000008</c:v>
                </c:pt>
                <c:pt idx="53580">
                  <c:v>53.580000000000041</c:v>
                </c:pt>
                <c:pt idx="53581">
                  <c:v>53.581000000000017</c:v>
                </c:pt>
                <c:pt idx="53582">
                  <c:v>53.581999999999994</c:v>
                </c:pt>
                <c:pt idx="53583">
                  <c:v>53.583000000000027</c:v>
                </c:pt>
                <c:pt idx="53584">
                  <c:v>53.584000000000003</c:v>
                </c:pt>
                <c:pt idx="53585">
                  <c:v>53.585000000000036</c:v>
                </c:pt>
                <c:pt idx="53586">
                  <c:v>53.586000000000013</c:v>
                </c:pt>
                <c:pt idx="53587">
                  <c:v>53.587000000000046</c:v>
                </c:pt>
                <c:pt idx="53588">
                  <c:v>53.588000000000022</c:v>
                </c:pt>
                <c:pt idx="53589">
                  <c:v>53.588999999999999</c:v>
                </c:pt>
                <c:pt idx="53590">
                  <c:v>53.590000000000032</c:v>
                </c:pt>
                <c:pt idx="53591">
                  <c:v>53.591000000000008</c:v>
                </c:pt>
                <c:pt idx="53592">
                  <c:v>53.592000000000041</c:v>
                </c:pt>
                <c:pt idx="53593">
                  <c:v>53.593000000000018</c:v>
                </c:pt>
                <c:pt idx="53594">
                  <c:v>53.593999999999994</c:v>
                </c:pt>
                <c:pt idx="53595">
                  <c:v>53.595000000000027</c:v>
                </c:pt>
                <c:pt idx="53596">
                  <c:v>53.596000000000004</c:v>
                </c:pt>
                <c:pt idx="53597">
                  <c:v>53.597000000000037</c:v>
                </c:pt>
                <c:pt idx="53598">
                  <c:v>53.598000000000013</c:v>
                </c:pt>
                <c:pt idx="53599">
                  <c:v>53.599000000000046</c:v>
                </c:pt>
                <c:pt idx="53600">
                  <c:v>53.600000000000023</c:v>
                </c:pt>
                <c:pt idx="53601">
                  <c:v>53.600999999999999</c:v>
                </c:pt>
                <c:pt idx="53602">
                  <c:v>53.602000000000032</c:v>
                </c:pt>
                <c:pt idx="53603">
                  <c:v>53.603000000000009</c:v>
                </c:pt>
                <c:pt idx="53604">
                  <c:v>53.604000000000042</c:v>
                </c:pt>
                <c:pt idx="53605">
                  <c:v>53.605000000000018</c:v>
                </c:pt>
                <c:pt idx="53606">
                  <c:v>53.605999999999995</c:v>
                </c:pt>
                <c:pt idx="53607">
                  <c:v>53.607000000000028</c:v>
                </c:pt>
                <c:pt idx="53608">
                  <c:v>53.608000000000004</c:v>
                </c:pt>
                <c:pt idx="53609">
                  <c:v>53.609000000000037</c:v>
                </c:pt>
                <c:pt idx="53610">
                  <c:v>53.610000000000014</c:v>
                </c:pt>
                <c:pt idx="53611">
                  <c:v>53.61099999999999</c:v>
                </c:pt>
                <c:pt idx="53612">
                  <c:v>53.612000000000023</c:v>
                </c:pt>
                <c:pt idx="53613">
                  <c:v>53.613</c:v>
                </c:pt>
                <c:pt idx="53614">
                  <c:v>53.614000000000033</c:v>
                </c:pt>
                <c:pt idx="53615">
                  <c:v>53.615000000000009</c:v>
                </c:pt>
                <c:pt idx="53616">
                  <c:v>53.616000000000042</c:v>
                </c:pt>
                <c:pt idx="53617">
                  <c:v>53.617000000000019</c:v>
                </c:pt>
                <c:pt idx="53618">
                  <c:v>53.617999999999995</c:v>
                </c:pt>
                <c:pt idx="53619">
                  <c:v>53.619000000000028</c:v>
                </c:pt>
                <c:pt idx="53620">
                  <c:v>53.620000000000005</c:v>
                </c:pt>
                <c:pt idx="53621">
                  <c:v>53.621000000000038</c:v>
                </c:pt>
                <c:pt idx="53622">
                  <c:v>53.622000000000014</c:v>
                </c:pt>
                <c:pt idx="53623">
                  <c:v>53.62299999999999</c:v>
                </c:pt>
                <c:pt idx="53624">
                  <c:v>53.624000000000024</c:v>
                </c:pt>
                <c:pt idx="53625">
                  <c:v>53.625</c:v>
                </c:pt>
                <c:pt idx="53626">
                  <c:v>53.626000000000033</c:v>
                </c:pt>
                <c:pt idx="53627">
                  <c:v>53.62700000000001</c:v>
                </c:pt>
                <c:pt idx="53628">
                  <c:v>53.628000000000043</c:v>
                </c:pt>
                <c:pt idx="53629">
                  <c:v>53.629000000000019</c:v>
                </c:pt>
                <c:pt idx="53630">
                  <c:v>53.629999999999995</c:v>
                </c:pt>
                <c:pt idx="53631">
                  <c:v>53.631000000000029</c:v>
                </c:pt>
                <c:pt idx="53632">
                  <c:v>53.632000000000005</c:v>
                </c:pt>
                <c:pt idx="53633">
                  <c:v>53.633000000000038</c:v>
                </c:pt>
                <c:pt idx="53634">
                  <c:v>53.634000000000015</c:v>
                </c:pt>
                <c:pt idx="53635">
                  <c:v>53.634999999999991</c:v>
                </c:pt>
                <c:pt idx="53636">
                  <c:v>53.636000000000024</c:v>
                </c:pt>
                <c:pt idx="53637">
                  <c:v>53.637</c:v>
                </c:pt>
                <c:pt idx="53638">
                  <c:v>53.638000000000034</c:v>
                </c:pt>
                <c:pt idx="53639">
                  <c:v>53.63900000000001</c:v>
                </c:pt>
                <c:pt idx="53640">
                  <c:v>53.640000000000043</c:v>
                </c:pt>
                <c:pt idx="53641">
                  <c:v>53.64100000000002</c:v>
                </c:pt>
                <c:pt idx="53642">
                  <c:v>53.641999999999996</c:v>
                </c:pt>
                <c:pt idx="53643">
                  <c:v>53.643000000000029</c:v>
                </c:pt>
                <c:pt idx="53644">
                  <c:v>53.644000000000005</c:v>
                </c:pt>
                <c:pt idx="53645">
                  <c:v>53.645000000000039</c:v>
                </c:pt>
                <c:pt idx="53646">
                  <c:v>53.646000000000015</c:v>
                </c:pt>
                <c:pt idx="53647">
                  <c:v>53.646999999999991</c:v>
                </c:pt>
                <c:pt idx="53648">
                  <c:v>53.648000000000025</c:v>
                </c:pt>
                <c:pt idx="53649">
                  <c:v>53.649000000000001</c:v>
                </c:pt>
                <c:pt idx="53650">
                  <c:v>53.650000000000034</c:v>
                </c:pt>
                <c:pt idx="53651">
                  <c:v>53.65100000000001</c:v>
                </c:pt>
                <c:pt idx="53652">
                  <c:v>53.652000000000044</c:v>
                </c:pt>
                <c:pt idx="53653">
                  <c:v>53.65300000000002</c:v>
                </c:pt>
                <c:pt idx="53654">
                  <c:v>53.653999999999996</c:v>
                </c:pt>
                <c:pt idx="53655">
                  <c:v>53.65500000000003</c:v>
                </c:pt>
                <c:pt idx="53656">
                  <c:v>53.656000000000006</c:v>
                </c:pt>
                <c:pt idx="53657">
                  <c:v>53.657000000000039</c:v>
                </c:pt>
                <c:pt idx="53658">
                  <c:v>53.658000000000015</c:v>
                </c:pt>
                <c:pt idx="53659">
                  <c:v>53.658999999999992</c:v>
                </c:pt>
                <c:pt idx="53660">
                  <c:v>53.660000000000025</c:v>
                </c:pt>
                <c:pt idx="53661">
                  <c:v>53.661000000000001</c:v>
                </c:pt>
                <c:pt idx="53662">
                  <c:v>53.662000000000035</c:v>
                </c:pt>
                <c:pt idx="53663">
                  <c:v>53.663000000000011</c:v>
                </c:pt>
                <c:pt idx="53664">
                  <c:v>53.664000000000044</c:v>
                </c:pt>
                <c:pt idx="53665">
                  <c:v>53.66500000000002</c:v>
                </c:pt>
                <c:pt idx="53666">
                  <c:v>53.665999999999997</c:v>
                </c:pt>
                <c:pt idx="53667">
                  <c:v>53.66700000000003</c:v>
                </c:pt>
                <c:pt idx="53668">
                  <c:v>53.668000000000006</c:v>
                </c:pt>
                <c:pt idx="53669">
                  <c:v>53.66900000000004</c:v>
                </c:pt>
                <c:pt idx="53670">
                  <c:v>53.670000000000016</c:v>
                </c:pt>
                <c:pt idx="53671">
                  <c:v>53.670999999999992</c:v>
                </c:pt>
                <c:pt idx="53672">
                  <c:v>53.672000000000025</c:v>
                </c:pt>
                <c:pt idx="53673">
                  <c:v>53.673000000000002</c:v>
                </c:pt>
                <c:pt idx="53674">
                  <c:v>53.674000000000035</c:v>
                </c:pt>
                <c:pt idx="53675">
                  <c:v>53.675000000000011</c:v>
                </c:pt>
                <c:pt idx="53676">
                  <c:v>53.676000000000045</c:v>
                </c:pt>
                <c:pt idx="53677">
                  <c:v>53.677000000000021</c:v>
                </c:pt>
                <c:pt idx="53678">
                  <c:v>53.677999999999997</c:v>
                </c:pt>
                <c:pt idx="53679">
                  <c:v>53.67900000000003</c:v>
                </c:pt>
                <c:pt idx="53680">
                  <c:v>53.680000000000007</c:v>
                </c:pt>
                <c:pt idx="53681">
                  <c:v>53.68100000000004</c:v>
                </c:pt>
                <c:pt idx="53682">
                  <c:v>53.682000000000016</c:v>
                </c:pt>
                <c:pt idx="53683">
                  <c:v>53.682999999999993</c:v>
                </c:pt>
                <c:pt idx="53684">
                  <c:v>53.684000000000026</c:v>
                </c:pt>
                <c:pt idx="53685">
                  <c:v>53.685000000000002</c:v>
                </c:pt>
                <c:pt idx="53686">
                  <c:v>53.686000000000035</c:v>
                </c:pt>
                <c:pt idx="53687">
                  <c:v>53.687000000000012</c:v>
                </c:pt>
                <c:pt idx="53688">
                  <c:v>53.688000000000045</c:v>
                </c:pt>
                <c:pt idx="53689">
                  <c:v>53.689000000000021</c:v>
                </c:pt>
                <c:pt idx="53690">
                  <c:v>53.69</c:v>
                </c:pt>
                <c:pt idx="53691">
                  <c:v>53.691000000000031</c:v>
                </c:pt>
                <c:pt idx="53692">
                  <c:v>53.692000000000007</c:v>
                </c:pt>
                <c:pt idx="53693">
                  <c:v>53.69300000000004</c:v>
                </c:pt>
                <c:pt idx="53694">
                  <c:v>53.694000000000017</c:v>
                </c:pt>
                <c:pt idx="53695">
                  <c:v>53.694999999999993</c:v>
                </c:pt>
                <c:pt idx="53696">
                  <c:v>53.696000000000026</c:v>
                </c:pt>
                <c:pt idx="53697">
                  <c:v>53.697000000000003</c:v>
                </c:pt>
                <c:pt idx="53698">
                  <c:v>53.698000000000036</c:v>
                </c:pt>
                <c:pt idx="53699">
                  <c:v>53.699000000000012</c:v>
                </c:pt>
                <c:pt idx="53700">
                  <c:v>53.700000000000045</c:v>
                </c:pt>
                <c:pt idx="53701">
                  <c:v>53.701000000000022</c:v>
                </c:pt>
                <c:pt idx="53702">
                  <c:v>53.701999999999998</c:v>
                </c:pt>
                <c:pt idx="53703">
                  <c:v>53.703000000000031</c:v>
                </c:pt>
                <c:pt idx="53704">
                  <c:v>53.704000000000008</c:v>
                </c:pt>
                <c:pt idx="53705">
                  <c:v>53.705000000000041</c:v>
                </c:pt>
                <c:pt idx="53706">
                  <c:v>53.706000000000017</c:v>
                </c:pt>
                <c:pt idx="53707">
                  <c:v>53.706999999999994</c:v>
                </c:pt>
                <c:pt idx="53708">
                  <c:v>53.708000000000027</c:v>
                </c:pt>
                <c:pt idx="53709">
                  <c:v>53.709000000000003</c:v>
                </c:pt>
                <c:pt idx="53710">
                  <c:v>53.710000000000036</c:v>
                </c:pt>
                <c:pt idx="53711">
                  <c:v>53.711000000000013</c:v>
                </c:pt>
                <c:pt idx="53712">
                  <c:v>53.712000000000046</c:v>
                </c:pt>
                <c:pt idx="53713">
                  <c:v>53.713000000000022</c:v>
                </c:pt>
                <c:pt idx="53714">
                  <c:v>53.713999999999999</c:v>
                </c:pt>
                <c:pt idx="53715">
                  <c:v>53.715000000000032</c:v>
                </c:pt>
                <c:pt idx="53716">
                  <c:v>53.716000000000008</c:v>
                </c:pt>
                <c:pt idx="53717">
                  <c:v>53.717000000000041</c:v>
                </c:pt>
                <c:pt idx="53718">
                  <c:v>53.718000000000018</c:v>
                </c:pt>
                <c:pt idx="53719">
                  <c:v>53.718999999999994</c:v>
                </c:pt>
                <c:pt idx="53720">
                  <c:v>53.720000000000027</c:v>
                </c:pt>
                <c:pt idx="53721">
                  <c:v>53.721000000000004</c:v>
                </c:pt>
                <c:pt idx="53722">
                  <c:v>53.722000000000037</c:v>
                </c:pt>
                <c:pt idx="53723">
                  <c:v>53.723000000000013</c:v>
                </c:pt>
                <c:pt idx="53724">
                  <c:v>53.724000000000046</c:v>
                </c:pt>
                <c:pt idx="53725">
                  <c:v>53.725000000000023</c:v>
                </c:pt>
                <c:pt idx="53726">
                  <c:v>53.725999999999999</c:v>
                </c:pt>
                <c:pt idx="53727">
                  <c:v>53.727000000000032</c:v>
                </c:pt>
                <c:pt idx="53728">
                  <c:v>53.728000000000009</c:v>
                </c:pt>
                <c:pt idx="53729">
                  <c:v>53.729000000000042</c:v>
                </c:pt>
                <c:pt idx="53730">
                  <c:v>53.730000000000018</c:v>
                </c:pt>
                <c:pt idx="53731">
                  <c:v>53.730999999999995</c:v>
                </c:pt>
                <c:pt idx="53732">
                  <c:v>53.732000000000028</c:v>
                </c:pt>
                <c:pt idx="53733">
                  <c:v>53.733000000000004</c:v>
                </c:pt>
                <c:pt idx="53734">
                  <c:v>53.734000000000037</c:v>
                </c:pt>
                <c:pt idx="53735">
                  <c:v>53.735000000000014</c:v>
                </c:pt>
                <c:pt idx="53736">
                  <c:v>53.73599999999999</c:v>
                </c:pt>
                <c:pt idx="53737">
                  <c:v>53.737000000000023</c:v>
                </c:pt>
                <c:pt idx="53738">
                  <c:v>53.738</c:v>
                </c:pt>
                <c:pt idx="53739">
                  <c:v>53.739000000000033</c:v>
                </c:pt>
                <c:pt idx="53740">
                  <c:v>53.740000000000009</c:v>
                </c:pt>
                <c:pt idx="53741">
                  <c:v>53.741000000000042</c:v>
                </c:pt>
                <c:pt idx="53742">
                  <c:v>53.742000000000019</c:v>
                </c:pt>
                <c:pt idx="53743">
                  <c:v>53.742999999999995</c:v>
                </c:pt>
                <c:pt idx="53744">
                  <c:v>53.744000000000028</c:v>
                </c:pt>
                <c:pt idx="53745">
                  <c:v>53.745000000000005</c:v>
                </c:pt>
                <c:pt idx="53746">
                  <c:v>53.746000000000038</c:v>
                </c:pt>
                <c:pt idx="53747">
                  <c:v>53.747000000000014</c:v>
                </c:pt>
                <c:pt idx="53748">
                  <c:v>53.74799999999999</c:v>
                </c:pt>
                <c:pt idx="53749">
                  <c:v>53.749000000000024</c:v>
                </c:pt>
                <c:pt idx="53750">
                  <c:v>53.75</c:v>
                </c:pt>
                <c:pt idx="53751">
                  <c:v>53.751000000000033</c:v>
                </c:pt>
                <c:pt idx="53752">
                  <c:v>53.75200000000001</c:v>
                </c:pt>
                <c:pt idx="53753">
                  <c:v>53.753000000000043</c:v>
                </c:pt>
                <c:pt idx="53754">
                  <c:v>53.754000000000019</c:v>
                </c:pt>
                <c:pt idx="53755">
                  <c:v>53.754999999999995</c:v>
                </c:pt>
                <c:pt idx="53756">
                  <c:v>53.756000000000029</c:v>
                </c:pt>
                <c:pt idx="53757">
                  <c:v>53.757000000000005</c:v>
                </c:pt>
                <c:pt idx="53758">
                  <c:v>53.758000000000038</c:v>
                </c:pt>
                <c:pt idx="53759">
                  <c:v>53.759000000000015</c:v>
                </c:pt>
                <c:pt idx="53760">
                  <c:v>53.759999999999991</c:v>
                </c:pt>
                <c:pt idx="53761">
                  <c:v>53.761000000000024</c:v>
                </c:pt>
                <c:pt idx="53762">
                  <c:v>53.762</c:v>
                </c:pt>
                <c:pt idx="53763">
                  <c:v>53.763000000000034</c:v>
                </c:pt>
                <c:pt idx="53764">
                  <c:v>53.76400000000001</c:v>
                </c:pt>
                <c:pt idx="53765">
                  <c:v>53.765000000000043</c:v>
                </c:pt>
                <c:pt idx="53766">
                  <c:v>53.76600000000002</c:v>
                </c:pt>
                <c:pt idx="53767">
                  <c:v>53.766999999999996</c:v>
                </c:pt>
                <c:pt idx="53768">
                  <c:v>53.768000000000029</c:v>
                </c:pt>
                <c:pt idx="53769">
                  <c:v>53.769000000000005</c:v>
                </c:pt>
                <c:pt idx="53770">
                  <c:v>53.770000000000039</c:v>
                </c:pt>
                <c:pt idx="53771">
                  <c:v>53.771000000000015</c:v>
                </c:pt>
                <c:pt idx="53772">
                  <c:v>53.771999999999991</c:v>
                </c:pt>
                <c:pt idx="53773">
                  <c:v>53.773000000000025</c:v>
                </c:pt>
                <c:pt idx="53774">
                  <c:v>53.774000000000001</c:v>
                </c:pt>
                <c:pt idx="53775">
                  <c:v>53.775000000000034</c:v>
                </c:pt>
                <c:pt idx="53776">
                  <c:v>53.77600000000001</c:v>
                </c:pt>
                <c:pt idx="53777">
                  <c:v>53.777000000000044</c:v>
                </c:pt>
                <c:pt idx="53778">
                  <c:v>53.77800000000002</c:v>
                </c:pt>
                <c:pt idx="53779">
                  <c:v>53.778999999999996</c:v>
                </c:pt>
                <c:pt idx="53780">
                  <c:v>53.78000000000003</c:v>
                </c:pt>
                <c:pt idx="53781">
                  <c:v>53.781000000000006</c:v>
                </c:pt>
                <c:pt idx="53782">
                  <c:v>53.782000000000039</c:v>
                </c:pt>
                <c:pt idx="53783">
                  <c:v>53.783000000000015</c:v>
                </c:pt>
                <c:pt idx="53784">
                  <c:v>53.783999999999992</c:v>
                </c:pt>
                <c:pt idx="53785">
                  <c:v>53.785000000000025</c:v>
                </c:pt>
                <c:pt idx="53786">
                  <c:v>53.786000000000001</c:v>
                </c:pt>
                <c:pt idx="53787">
                  <c:v>53.787000000000035</c:v>
                </c:pt>
                <c:pt idx="53788">
                  <c:v>53.788000000000011</c:v>
                </c:pt>
                <c:pt idx="53789">
                  <c:v>53.789000000000044</c:v>
                </c:pt>
                <c:pt idx="53790">
                  <c:v>53.79000000000002</c:v>
                </c:pt>
                <c:pt idx="53791">
                  <c:v>53.790999999999997</c:v>
                </c:pt>
                <c:pt idx="53792">
                  <c:v>53.79200000000003</c:v>
                </c:pt>
                <c:pt idx="53793">
                  <c:v>53.793000000000006</c:v>
                </c:pt>
                <c:pt idx="53794">
                  <c:v>53.79400000000004</c:v>
                </c:pt>
                <c:pt idx="53795">
                  <c:v>53.795000000000016</c:v>
                </c:pt>
                <c:pt idx="53796">
                  <c:v>53.795999999999992</c:v>
                </c:pt>
                <c:pt idx="53797">
                  <c:v>53.797000000000025</c:v>
                </c:pt>
                <c:pt idx="53798">
                  <c:v>53.798000000000002</c:v>
                </c:pt>
                <c:pt idx="53799">
                  <c:v>53.799000000000035</c:v>
                </c:pt>
                <c:pt idx="53800">
                  <c:v>53.800000000000011</c:v>
                </c:pt>
                <c:pt idx="53801">
                  <c:v>53.801000000000045</c:v>
                </c:pt>
                <c:pt idx="53802">
                  <c:v>53.802000000000021</c:v>
                </c:pt>
                <c:pt idx="53803">
                  <c:v>53.802999999999997</c:v>
                </c:pt>
                <c:pt idx="53804">
                  <c:v>53.80400000000003</c:v>
                </c:pt>
                <c:pt idx="53805">
                  <c:v>53.805000000000007</c:v>
                </c:pt>
                <c:pt idx="53806">
                  <c:v>53.80600000000004</c:v>
                </c:pt>
                <c:pt idx="53807">
                  <c:v>53.807000000000016</c:v>
                </c:pt>
                <c:pt idx="53808">
                  <c:v>53.807999999999993</c:v>
                </c:pt>
                <c:pt idx="53809">
                  <c:v>53.809000000000026</c:v>
                </c:pt>
                <c:pt idx="53810">
                  <c:v>53.81</c:v>
                </c:pt>
                <c:pt idx="53811">
                  <c:v>53.811000000000035</c:v>
                </c:pt>
                <c:pt idx="53812">
                  <c:v>53.812000000000012</c:v>
                </c:pt>
                <c:pt idx="53813">
                  <c:v>53.813000000000045</c:v>
                </c:pt>
                <c:pt idx="53814">
                  <c:v>53.814000000000021</c:v>
                </c:pt>
                <c:pt idx="53815">
                  <c:v>53.814999999999998</c:v>
                </c:pt>
                <c:pt idx="53816">
                  <c:v>53.816000000000031</c:v>
                </c:pt>
                <c:pt idx="53817">
                  <c:v>53.817000000000007</c:v>
                </c:pt>
                <c:pt idx="53818">
                  <c:v>53.81800000000004</c:v>
                </c:pt>
                <c:pt idx="53819">
                  <c:v>53.819000000000017</c:v>
                </c:pt>
                <c:pt idx="53820">
                  <c:v>53.819999999999993</c:v>
                </c:pt>
                <c:pt idx="53821">
                  <c:v>53.821000000000026</c:v>
                </c:pt>
                <c:pt idx="53822">
                  <c:v>53.822000000000003</c:v>
                </c:pt>
                <c:pt idx="53823">
                  <c:v>53.823000000000036</c:v>
                </c:pt>
                <c:pt idx="53824">
                  <c:v>53.824000000000012</c:v>
                </c:pt>
                <c:pt idx="53825">
                  <c:v>53.825000000000045</c:v>
                </c:pt>
                <c:pt idx="53826">
                  <c:v>53.826000000000022</c:v>
                </c:pt>
                <c:pt idx="53827">
                  <c:v>53.826999999999998</c:v>
                </c:pt>
                <c:pt idx="53828">
                  <c:v>53.828000000000031</c:v>
                </c:pt>
                <c:pt idx="53829">
                  <c:v>53.829000000000008</c:v>
                </c:pt>
                <c:pt idx="53830">
                  <c:v>53.830000000000041</c:v>
                </c:pt>
                <c:pt idx="53831">
                  <c:v>53.831000000000017</c:v>
                </c:pt>
                <c:pt idx="53832">
                  <c:v>53.831999999999994</c:v>
                </c:pt>
                <c:pt idx="53833">
                  <c:v>53.833000000000027</c:v>
                </c:pt>
                <c:pt idx="53834">
                  <c:v>53.834000000000003</c:v>
                </c:pt>
                <c:pt idx="53835">
                  <c:v>53.835000000000036</c:v>
                </c:pt>
                <c:pt idx="53836">
                  <c:v>53.836000000000013</c:v>
                </c:pt>
                <c:pt idx="53837">
                  <c:v>53.837000000000046</c:v>
                </c:pt>
                <c:pt idx="53838">
                  <c:v>53.838000000000022</c:v>
                </c:pt>
                <c:pt idx="53839">
                  <c:v>53.838999999999999</c:v>
                </c:pt>
                <c:pt idx="53840">
                  <c:v>53.840000000000032</c:v>
                </c:pt>
                <c:pt idx="53841">
                  <c:v>53.841000000000008</c:v>
                </c:pt>
                <c:pt idx="53842">
                  <c:v>53.842000000000041</c:v>
                </c:pt>
                <c:pt idx="53843">
                  <c:v>53.843000000000018</c:v>
                </c:pt>
                <c:pt idx="53844">
                  <c:v>53.843999999999994</c:v>
                </c:pt>
                <c:pt idx="53845">
                  <c:v>53.845000000000027</c:v>
                </c:pt>
                <c:pt idx="53846">
                  <c:v>53.846000000000004</c:v>
                </c:pt>
                <c:pt idx="53847">
                  <c:v>53.847000000000037</c:v>
                </c:pt>
                <c:pt idx="53848">
                  <c:v>53.848000000000013</c:v>
                </c:pt>
                <c:pt idx="53849">
                  <c:v>53.849000000000046</c:v>
                </c:pt>
                <c:pt idx="53850">
                  <c:v>53.850000000000023</c:v>
                </c:pt>
                <c:pt idx="53851">
                  <c:v>53.850999999999999</c:v>
                </c:pt>
                <c:pt idx="53852">
                  <c:v>53.852000000000032</c:v>
                </c:pt>
                <c:pt idx="53853">
                  <c:v>53.853000000000009</c:v>
                </c:pt>
                <c:pt idx="53854">
                  <c:v>53.854000000000042</c:v>
                </c:pt>
                <c:pt idx="53855">
                  <c:v>53.855000000000018</c:v>
                </c:pt>
                <c:pt idx="53856">
                  <c:v>53.855999999999995</c:v>
                </c:pt>
                <c:pt idx="53857">
                  <c:v>53.857000000000028</c:v>
                </c:pt>
                <c:pt idx="53858">
                  <c:v>53.858000000000004</c:v>
                </c:pt>
                <c:pt idx="53859">
                  <c:v>53.859000000000037</c:v>
                </c:pt>
                <c:pt idx="53860">
                  <c:v>53.860000000000014</c:v>
                </c:pt>
                <c:pt idx="53861">
                  <c:v>53.86099999999999</c:v>
                </c:pt>
                <c:pt idx="53862">
                  <c:v>53.862000000000023</c:v>
                </c:pt>
                <c:pt idx="53863">
                  <c:v>53.863</c:v>
                </c:pt>
                <c:pt idx="53864">
                  <c:v>53.864000000000033</c:v>
                </c:pt>
                <c:pt idx="53865">
                  <c:v>53.865000000000009</c:v>
                </c:pt>
                <c:pt idx="53866">
                  <c:v>53.866000000000042</c:v>
                </c:pt>
                <c:pt idx="53867">
                  <c:v>53.867000000000019</c:v>
                </c:pt>
                <c:pt idx="53868">
                  <c:v>53.867999999999995</c:v>
                </c:pt>
                <c:pt idx="53869">
                  <c:v>53.869000000000028</c:v>
                </c:pt>
                <c:pt idx="53870">
                  <c:v>53.870000000000005</c:v>
                </c:pt>
                <c:pt idx="53871">
                  <c:v>53.871000000000038</c:v>
                </c:pt>
                <c:pt idx="53872">
                  <c:v>53.872000000000014</c:v>
                </c:pt>
                <c:pt idx="53873">
                  <c:v>53.87299999999999</c:v>
                </c:pt>
                <c:pt idx="53874">
                  <c:v>53.874000000000024</c:v>
                </c:pt>
                <c:pt idx="53875">
                  <c:v>53.875</c:v>
                </c:pt>
                <c:pt idx="53876">
                  <c:v>53.876000000000033</c:v>
                </c:pt>
                <c:pt idx="53877">
                  <c:v>53.87700000000001</c:v>
                </c:pt>
                <c:pt idx="53878">
                  <c:v>53.878000000000043</c:v>
                </c:pt>
                <c:pt idx="53879">
                  <c:v>53.879000000000019</c:v>
                </c:pt>
                <c:pt idx="53880">
                  <c:v>53.879999999999995</c:v>
                </c:pt>
                <c:pt idx="53881">
                  <c:v>53.881000000000029</c:v>
                </c:pt>
                <c:pt idx="53882">
                  <c:v>53.882000000000005</c:v>
                </c:pt>
                <c:pt idx="53883">
                  <c:v>53.883000000000038</c:v>
                </c:pt>
                <c:pt idx="53884">
                  <c:v>53.884000000000015</c:v>
                </c:pt>
                <c:pt idx="53885">
                  <c:v>53.884999999999991</c:v>
                </c:pt>
                <c:pt idx="53886">
                  <c:v>53.886000000000024</c:v>
                </c:pt>
                <c:pt idx="53887">
                  <c:v>53.887</c:v>
                </c:pt>
                <c:pt idx="53888">
                  <c:v>53.888000000000034</c:v>
                </c:pt>
                <c:pt idx="53889">
                  <c:v>53.88900000000001</c:v>
                </c:pt>
                <c:pt idx="53890">
                  <c:v>53.890000000000043</c:v>
                </c:pt>
                <c:pt idx="53891">
                  <c:v>53.89100000000002</c:v>
                </c:pt>
                <c:pt idx="53892">
                  <c:v>53.891999999999996</c:v>
                </c:pt>
                <c:pt idx="53893">
                  <c:v>53.893000000000029</c:v>
                </c:pt>
                <c:pt idx="53894">
                  <c:v>53.894000000000005</c:v>
                </c:pt>
                <c:pt idx="53895">
                  <c:v>53.895000000000039</c:v>
                </c:pt>
                <c:pt idx="53896">
                  <c:v>53.896000000000015</c:v>
                </c:pt>
                <c:pt idx="53897">
                  <c:v>53.896999999999991</c:v>
                </c:pt>
                <c:pt idx="53898">
                  <c:v>53.898000000000025</c:v>
                </c:pt>
                <c:pt idx="53899">
                  <c:v>53.899000000000001</c:v>
                </c:pt>
                <c:pt idx="53900">
                  <c:v>53.900000000000034</c:v>
                </c:pt>
                <c:pt idx="53901">
                  <c:v>53.90100000000001</c:v>
                </c:pt>
                <c:pt idx="53902">
                  <c:v>53.902000000000044</c:v>
                </c:pt>
                <c:pt idx="53903">
                  <c:v>53.90300000000002</c:v>
                </c:pt>
                <c:pt idx="53904">
                  <c:v>53.903999999999996</c:v>
                </c:pt>
                <c:pt idx="53905">
                  <c:v>53.90500000000003</c:v>
                </c:pt>
                <c:pt idx="53906">
                  <c:v>53.906000000000006</c:v>
                </c:pt>
                <c:pt idx="53907">
                  <c:v>53.907000000000039</c:v>
                </c:pt>
                <c:pt idx="53908">
                  <c:v>53.908000000000015</c:v>
                </c:pt>
                <c:pt idx="53909">
                  <c:v>53.908999999999992</c:v>
                </c:pt>
                <c:pt idx="53910">
                  <c:v>53.910000000000025</c:v>
                </c:pt>
                <c:pt idx="53911">
                  <c:v>53.911000000000001</c:v>
                </c:pt>
                <c:pt idx="53912">
                  <c:v>53.912000000000035</c:v>
                </c:pt>
                <c:pt idx="53913">
                  <c:v>53.913000000000011</c:v>
                </c:pt>
                <c:pt idx="53914">
                  <c:v>53.914000000000044</c:v>
                </c:pt>
                <c:pt idx="53915">
                  <c:v>53.91500000000002</c:v>
                </c:pt>
                <c:pt idx="53916">
                  <c:v>53.915999999999997</c:v>
                </c:pt>
                <c:pt idx="53917">
                  <c:v>53.91700000000003</c:v>
                </c:pt>
                <c:pt idx="53918">
                  <c:v>53.918000000000006</c:v>
                </c:pt>
                <c:pt idx="53919">
                  <c:v>53.91900000000004</c:v>
                </c:pt>
                <c:pt idx="53920">
                  <c:v>53.920000000000016</c:v>
                </c:pt>
                <c:pt idx="53921">
                  <c:v>53.920999999999992</c:v>
                </c:pt>
                <c:pt idx="53922">
                  <c:v>53.922000000000025</c:v>
                </c:pt>
                <c:pt idx="53923">
                  <c:v>53.923000000000002</c:v>
                </c:pt>
                <c:pt idx="53924">
                  <c:v>53.924000000000035</c:v>
                </c:pt>
                <c:pt idx="53925">
                  <c:v>53.925000000000011</c:v>
                </c:pt>
                <c:pt idx="53926">
                  <c:v>53.926000000000045</c:v>
                </c:pt>
                <c:pt idx="53927">
                  <c:v>53.927000000000021</c:v>
                </c:pt>
                <c:pt idx="53928">
                  <c:v>53.927999999999997</c:v>
                </c:pt>
                <c:pt idx="53929">
                  <c:v>53.92900000000003</c:v>
                </c:pt>
                <c:pt idx="53930">
                  <c:v>53.930000000000007</c:v>
                </c:pt>
                <c:pt idx="53931">
                  <c:v>53.93100000000004</c:v>
                </c:pt>
                <c:pt idx="53932">
                  <c:v>53.932000000000016</c:v>
                </c:pt>
                <c:pt idx="53933">
                  <c:v>53.932999999999993</c:v>
                </c:pt>
                <c:pt idx="53934">
                  <c:v>53.934000000000026</c:v>
                </c:pt>
                <c:pt idx="53935">
                  <c:v>53.935000000000002</c:v>
                </c:pt>
                <c:pt idx="53936">
                  <c:v>53.936000000000035</c:v>
                </c:pt>
                <c:pt idx="53937">
                  <c:v>53.937000000000012</c:v>
                </c:pt>
                <c:pt idx="53938">
                  <c:v>53.938000000000045</c:v>
                </c:pt>
                <c:pt idx="53939">
                  <c:v>53.939000000000021</c:v>
                </c:pt>
                <c:pt idx="53940">
                  <c:v>53.94</c:v>
                </c:pt>
                <c:pt idx="53941">
                  <c:v>53.941000000000031</c:v>
                </c:pt>
                <c:pt idx="53942">
                  <c:v>53.942000000000007</c:v>
                </c:pt>
                <c:pt idx="53943">
                  <c:v>53.94300000000004</c:v>
                </c:pt>
                <c:pt idx="53944">
                  <c:v>53.944000000000017</c:v>
                </c:pt>
                <c:pt idx="53945">
                  <c:v>53.944999999999993</c:v>
                </c:pt>
                <c:pt idx="53946">
                  <c:v>53.946000000000026</c:v>
                </c:pt>
                <c:pt idx="53947">
                  <c:v>53.947000000000003</c:v>
                </c:pt>
                <c:pt idx="53948">
                  <c:v>53.948000000000036</c:v>
                </c:pt>
                <c:pt idx="53949">
                  <c:v>53.949000000000012</c:v>
                </c:pt>
                <c:pt idx="53950">
                  <c:v>53.950000000000045</c:v>
                </c:pt>
                <c:pt idx="53951">
                  <c:v>53.951000000000022</c:v>
                </c:pt>
                <c:pt idx="53952">
                  <c:v>53.951999999999998</c:v>
                </c:pt>
                <c:pt idx="53953">
                  <c:v>53.953000000000031</c:v>
                </c:pt>
                <c:pt idx="53954">
                  <c:v>53.954000000000008</c:v>
                </c:pt>
                <c:pt idx="53955">
                  <c:v>53.955000000000041</c:v>
                </c:pt>
                <c:pt idx="53956">
                  <c:v>53.956000000000017</c:v>
                </c:pt>
                <c:pt idx="53957">
                  <c:v>53.956999999999994</c:v>
                </c:pt>
                <c:pt idx="53958">
                  <c:v>53.958000000000027</c:v>
                </c:pt>
                <c:pt idx="53959">
                  <c:v>53.959000000000003</c:v>
                </c:pt>
                <c:pt idx="53960">
                  <c:v>53.960000000000036</c:v>
                </c:pt>
                <c:pt idx="53961">
                  <c:v>53.961000000000013</c:v>
                </c:pt>
                <c:pt idx="53962">
                  <c:v>53.962000000000046</c:v>
                </c:pt>
                <c:pt idx="53963">
                  <c:v>53.963000000000022</c:v>
                </c:pt>
                <c:pt idx="53964">
                  <c:v>53.963999999999999</c:v>
                </c:pt>
                <c:pt idx="53965">
                  <c:v>53.965000000000032</c:v>
                </c:pt>
                <c:pt idx="53966">
                  <c:v>53.966000000000008</c:v>
                </c:pt>
                <c:pt idx="53967">
                  <c:v>53.967000000000041</c:v>
                </c:pt>
                <c:pt idx="53968">
                  <c:v>53.968000000000018</c:v>
                </c:pt>
                <c:pt idx="53969">
                  <c:v>53.968999999999994</c:v>
                </c:pt>
                <c:pt idx="53970">
                  <c:v>53.970000000000027</c:v>
                </c:pt>
                <c:pt idx="53971">
                  <c:v>53.971000000000004</c:v>
                </c:pt>
                <c:pt idx="53972">
                  <c:v>53.972000000000037</c:v>
                </c:pt>
                <c:pt idx="53973">
                  <c:v>53.973000000000013</c:v>
                </c:pt>
                <c:pt idx="53974">
                  <c:v>53.974000000000046</c:v>
                </c:pt>
                <c:pt idx="53975">
                  <c:v>53.975000000000023</c:v>
                </c:pt>
                <c:pt idx="53976">
                  <c:v>53.975999999999999</c:v>
                </c:pt>
                <c:pt idx="53977">
                  <c:v>53.977000000000032</c:v>
                </c:pt>
                <c:pt idx="53978">
                  <c:v>53.978000000000009</c:v>
                </c:pt>
                <c:pt idx="53979">
                  <c:v>53.979000000000042</c:v>
                </c:pt>
                <c:pt idx="53980">
                  <c:v>53.980000000000018</c:v>
                </c:pt>
                <c:pt idx="53981">
                  <c:v>53.980999999999995</c:v>
                </c:pt>
                <c:pt idx="53982">
                  <c:v>53.982000000000028</c:v>
                </c:pt>
                <c:pt idx="53983">
                  <c:v>53.983000000000004</c:v>
                </c:pt>
                <c:pt idx="53984">
                  <c:v>53.984000000000037</c:v>
                </c:pt>
                <c:pt idx="53985">
                  <c:v>53.985000000000014</c:v>
                </c:pt>
                <c:pt idx="53986">
                  <c:v>53.98599999999999</c:v>
                </c:pt>
                <c:pt idx="53987">
                  <c:v>53.987000000000023</c:v>
                </c:pt>
                <c:pt idx="53988">
                  <c:v>53.988</c:v>
                </c:pt>
                <c:pt idx="53989">
                  <c:v>53.989000000000033</c:v>
                </c:pt>
                <c:pt idx="53990">
                  <c:v>53.990000000000009</c:v>
                </c:pt>
                <c:pt idx="53991">
                  <c:v>53.991000000000042</c:v>
                </c:pt>
                <c:pt idx="53992">
                  <c:v>53.992000000000019</c:v>
                </c:pt>
                <c:pt idx="53993">
                  <c:v>53.992999999999995</c:v>
                </c:pt>
                <c:pt idx="53994">
                  <c:v>53.994000000000028</c:v>
                </c:pt>
                <c:pt idx="53995">
                  <c:v>53.995000000000005</c:v>
                </c:pt>
                <c:pt idx="53996">
                  <c:v>53.996000000000038</c:v>
                </c:pt>
                <c:pt idx="53997">
                  <c:v>53.997000000000014</c:v>
                </c:pt>
                <c:pt idx="53998">
                  <c:v>53.99799999999999</c:v>
                </c:pt>
                <c:pt idx="53999">
                  <c:v>53.999000000000024</c:v>
                </c:pt>
                <c:pt idx="54000">
                  <c:v>54</c:v>
                </c:pt>
                <c:pt idx="54001">
                  <c:v>54.001000000000033</c:v>
                </c:pt>
                <c:pt idx="54002">
                  <c:v>54.00200000000001</c:v>
                </c:pt>
                <c:pt idx="54003">
                  <c:v>54.003000000000043</c:v>
                </c:pt>
                <c:pt idx="54004">
                  <c:v>54.004000000000019</c:v>
                </c:pt>
                <c:pt idx="54005">
                  <c:v>54.004999999999995</c:v>
                </c:pt>
                <c:pt idx="54006">
                  <c:v>54.006000000000029</c:v>
                </c:pt>
                <c:pt idx="54007">
                  <c:v>54.007000000000005</c:v>
                </c:pt>
                <c:pt idx="54008">
                  <c:v>54.008000000000038</c:v>
                </c:pt>
                <c:pt idx="54009">
                  <c:v>54.009000000000015</c:v>
                </c:pt>
                <c:pt idx="54010">
                  <c:v>54.009999999999991</c:v>
                </c:pt>
                <c:pt idx="54011">
                  <c:v>54.011000000000024</c:v>
                </c:pt>
                <c:pt idx="54012">
                  <c:v>54.012</c:v>
                </c:pt>
                <c:pt idx="54013">
                  <c:v>54.013000000000034</c:v>
                </c:pt>
                <c:pt idx="54014">
                  <c:v>54.01400000000001</c:v>
                </c:pt>
                <c:pt idx="54015">
                  <c:v>54.015000000000043</c:v>
                </c:pt>
                <c:pt idx="54016">
                  <c:v>54.01600000000002</c:v>
                </c:pt>
                <c:pt idx="54017">
                  <c:v>54.016999999999996</c:v>
                </c:pt>
                <c:pt idx="54018">
                  <c:v>54.018000000000029</c:v>
                </c:pt>
                <c:pt idx="54019">
                  <c:v>54.019000000000005</c:v>
                </c:pt>
                <c:pt idx="54020">
                  <c:v>54.020000000000039</c:v>
                </c:pt>
                <c:pt idx="54021">
                  <c:v>54.021000000000015</c:v>
                </c:pt>
                <c:pt idx="54022">
                  <c:v>54.021999999999991</c:v>
                </c:pt>
                <c:pt idx="54023">
                  <c:v>54.023000000000025</c:v>
                </c:pt>
                <c:pt idx="54024">
                  <c:v>54.024000000000001</c:v>
                </c:pt>
                <c:pt idx="54025">
                  <c:v>54.025000000000034</c:v>
                </c:pt>
                <c:pt idx="54026">
                  <c:v>54.02600000000001</c:v>
                </c:pt>
                <c:pt idx="54027">
                  <c:v>54.027000000000044</c:v>
                </c:pt>
                <c:pt idx="54028">
                  <c:v>54.02800000000002</c:v>
                </c:pt>
                <c:pt idx="54029">
                  <c:v>54.028999999999996</c:v>
                </c:pt>
                <c:pt idx="54030">
                  <c:v>54.03000000000003</c:v>
                </c:pt>
                <c:pt idx="54031">
                  <c:v>54.031000000000006</c:v>
                </c:pt>
                <c:pt idx="54032">
                  <c:v>54.032000000000039</c:v>
                </c:pt>
                <c:pt idx="54033">
                  <c:v>54.033000000000015</c:v>
                </c:pt>
                <c:pt idx="54034">
                  <c:v>54.033999999999992</c:v>
                </c:pt>
                <c:pt idx="54035">
                  <c:v>54.035000000000025</c:v>
                </c:pt>
                <c:pt idx="54036">
                  <c:v>54.036000000000001</c:v>
                </c:pt>
                <c:pt idx="54037">
                  <c:v>54.037000000000035</c:v>
                </c:pt>
                <c:pt idx="54038">
                  <c:v>54.038000000000011</c:v>
                </c:pt>
                <c:pt idx="54039">
                  <c:v>54.039000000000044</c:v>
                </c:pt>
                <c:pt idx="54040">
                  <c:v>54.04000000000002</c:v>
                </c:pt>
                <c:pt idx="54041">
                  <c:v>54.040999999999997</c:v>
                </c:pt>
                <c:pt idx="54042">
                  <c:v>54.04200000000003</c:v>
                </c:pt>
                <c:pt idx="54043">
                  <c:v>54.043000000000006</c:v>
                </c:pt>
                <c:pt idx="54044">
                  <c:v>54.04400000000004</c:v>
                </c:pt>
                <c:pt idx="54045">
                  <c:v>54.045000000000016</c:v>
                </c:pt>
                <c:pt idx="54046">
                  <c:v>54.045999999999992</c:v>
                </c:pt>
                <c:pt idx="54047">
                  <c:v>54.047000000000025</c:v>
                </c:pt>
                <c:pt idx="54048">
                  <c:v>54.048000000000002</c:v>
                </c:pt>
                <c:pt idx="54049">
                  <c:v>54.049000000000035</c:v>
                </c:pt>
                <c:pt idx="54050">
                  <c:v>54.050000000000011</c:v>
                </c:pt>
                <c:pt idx="54051">
                  <c:v>54.051000000000045</c:v>
                </c:pt>
                <c:pt idx="54052">
                  <c:v>54.052000000000021</c:v>
                </c:pt>
                <c:pt idx="54053">
                  <c:v>54.052999999999997</c:v>
                </c:pt>
                <c:pt idx="54054">
                  <c:v>54.05400000000003</c:v>
                </c:pt>
                <c:pt idx="54055">
                  <c:v>54.055000000000007</c:v>
                </c:pt>
                <c:pt idx="54056">
                  <c:v>54.05600000000004</c:v>
                </c:pt>
                <c:pt idx="54057">
                  <c:v>54.057000000000016</c:v>
                </c:pt>
                <c:pt idx="54058">
                  <c:v>54.057999999999993</c:v>
                </c:pt>
                <c:pt idx="54059">
                  <c:v>54.059000000000026</c:v>
                </c:pt>
                <c:pt idx="54060">
                  <c:v>54.06</c:v>
                </c:pt>
                <c:pt idx="54061">
                  <c:v>54.061000000000035</c:v>
                </c:pt>
                <c:pt idx="54062">
                  <c:v>54.062000000000012</c:v>
                </c:pt>
                <c:pt idx="54063">
                  <c:v>54.063000000000045</c:v>
                </c:pt>
                <c:pt idx="54064">
                  <c:v>54.064000000000021</c:v>
                </c:pt>
                <c:pt idx="54065">
                  <c:v>54.064999999999998</c:v>
                </c:pt>
                <c:pt idx="54066">
                  <c:v>54.066000000000031</c:v>
                </c:pt>
                <c:pt idx="54067">
                  <c:v>54.067000000000007</c:v>
                </c:pt>
                <c:pt idx="54068">
                  <c:v>54.06800000000004</c:v>
                </c:pt>
                <c:pt idx="54069">
                  <c:v>54.069000000000017</c:v>
                </c:pt>
                <c:pt idx="54070">
                  <c:v>54.069999999999993</c:v>
                </c:pt>
                <c:pt idx="54071">
                  <c:v>54.071000000000026</c:v>
                </c:pt>
                <c:pt idx="54072">
                  <c:v>54.072000000000003</c:v>
                </c:pt>
                <c:pt idx="54073">
                  <c:v>54.073000000000036</c:v>
                </c:pt>
                <c:pt idx="54074">
                  <c:v>54.074000000000012</c:v>
                </c:pt>
                <c:pt idx="54075">
                  <c:v>54.075000000000045</c:v>
                </c:pt>
                <c:pt idx="54076">
                  <c:v>54.076000000000022</c:v>
                </c:pt>
                <c:pt idx="54077">
                  <c:v>54.076999999999998</c:v>
                </c:pt>
                <c:pt idx="54078">
                  <c:v>54.078000000000031</c:v>
                </c:pt>
                <c:pt idx="54079">
                  <c:v>54.079000000000008</c:v>
                </c:pt>
                <c:pt idx="54080">
                  <c:v>54.080000000000041</c:v>
                </c:pt>
                <c:pt idx="54081">
                  <c:v>54.081000000000017</c:v>
                </c:pt>
                <c:pt idx="54082">
                  <c:v>54.081999999999994</c:v>
                </c:pt>
                <c:pt idx="54083">
                  <c:v>54.083000000000027</c:v>
                </c:pt>
                <c:pt idx="54084">
                  <c:v>54.084000000000003</c:v>
                </c:pt>
                <c:pt idx="54085">
                  <c:v>54.085000000000036</c:v>
                </c:pt>
                <c:pt idx="54086">
                  <c:v>54.086000000000013</c:v>
                </c:pt>
                <c:pt idx="54087">
                  <c:v>54.087000000000046</c:v>
                </c:pt>
                <c:pt idx="54088">
                  <c:v>54.088000000000022</c:v>
                </c:pt>
                <c:pt idx="54089">
                  <c:v>54.088999999999999</c:v>
                </c:pt>
                <c:pt idx="54090">
                  <c:v>54.090000000000032</c:v>
                </c:pt>
                <c:pt idx="54091">
                  <c:v>54.091000000000008</c:v>
                </c:pt>
                <c:pt idx="54092">
                  <c:v>54.092000000000041</c:v>
                </c:pt>
                <c:pt idx="54093">
                  <c:v>54.093000000000018</c:v>
                </c:pt>
                <c:pt idx="54094">
                  <c:v>54.093999999999994</c:v>
                </c:pt>
                <c:pt idx="54095">
                  <c:v>54.095000000000027</c:v>
                </c:pt>
                <c:pt idx="54096">
                  <c:v>54.096000000000004</c:v>
                </c:pt>
                <c:pt idx="54097">
                  <c:v>54.097000000000037</c:v>
                </c:pt>
                <c:pt idx="54098">
                  <c:v>54.098000000000013</c:v>
                </c:pt>
                <c:pt idx="54099">
                  <c:v>54.099000000000046</c:v>
                </c:pt>
                <c:pt idx="54100">
                  <c:v>54.100000000000023</c:v>
                </c:pt>
                <c:pt idx="54101">
                  <c:v>54.100999999999999</c:v>
                </c:pt>
                <c:pt idx="54102">
                  <c:v>54.102000000000032</c:v>
                </c:pt>
                <c:pt idx="54103">
                  <c:v>54.103000000000009</c:v>
                </c:pt>
                <c:pt idx="54104">
                  <c:v>54.104000000000042</c:v>
                </c:pt>
                <c:pt idx="54105">
                  <c:v>54.105000000000018</c:v>
                </c:pt>
                <c:pt idx="54106">
                  <c:v>54.105999999999995</c:v>
                </c:pt>
                <c:pt idx="54107">
                  <c:v>54.107000000000028</c:v>
                </c:pt>
                <c:pt idx="54108">
                  <c:v>54.108000000000004</c:v>
                </c:pt>
                <c:pt idx="54109">
                  <c:v>54.109000000000037</c:v>
                </c:pt>
                <c:pt idx="54110">
                  <c:v>54.110000000000014</c:v>
                </c:pt>
                <c:pt idx="54111">
                  <c:v>54.11099999999999</c:v>
                </c:pt>
                <c:pt idx="54112">
                  <c:v>54.112000000000023</c:v>
                </c:pt>
                <c:pt idx="54113">
                  <c:v>54.113</c:v>
                </c:pt>
                <c:pt idx="54114">
                  <c:v>54.114000000000033</c:v>
                </c:pt>
                <c:pt idx="54115">
                  <c:v>54.115000000000009</c:v>
                </c:pt>
                <c:pt idx="54116">
                  <c:v>54.116000000000042</c:v>
                </c:pt>
                <c:pt idx="54117">
                  <c:v>54.117000000000019</c:v>
                </c:pt>
                <c:pt idx="54118">
                  <c:v>54.117999999999995</c:v>
                </c:pt>
                <c:pt idx="54119">
                  <c:v>54.119000000000028</c:v>
                </c:pt>
                <c:pt idx="54120">
                  <c:v>54.120000000000005</c:v>
                </c:pt>
                <c:pt idx="54121">
                  <c:v>54.121000000000038</c:v>
                </c:pt>
                <c:pt idx="54122">
                  <c:v>54.122000000000014</c:v>
                </c:pt>
                <c:pt idx="54123">
                  <c:v>54.12299999999999</c:v>
                </c:pt>
                <c:pt idx="54124">
                  <c:v>54.124000000000024</c:v>
                </c:pt>
                <c:pt idx="54125">
                  <c:v>54.125</c:v>
                </c:pt>
                <c:pt idx="54126">
                  <c:v>54.126000000000033</c:v>
                </c:pt>
                <c:pt idx="54127">
                  <c:v>54.12700000000001</c:v>
                </c:pt>
                <c:pt idx="54128">
                  <c:v>54.128000000000043</c:v>
                </c:pt>
                <c:pt idx="54129">
                  <c:v>54.129000000000019</c:v>
                </c:pt>
                <c:pt idx="54130">
                  <c:v>54.129999999999995</c:v>
                </c:pt>
                <c:pt idx="54131">
                  <c:v>54.131000000000029</c:v>
                </c:pt>
                <c:pt idx="54132">
                  <c:v>54.132000000000005</c:v>
                </c:pt>
                <c:pt idx="54133">
                  <c:v>54.133000000000038</c:v>
                </c:pt>
                <c:pt idx="54134">
                  <c:v>54.134000000000015</c:v>
                </c:pt>
                <c:pt idx="54135">
                  <c:v>54.134999999999991</c:v>
                </c:pt>
                <c:pt idx="54136">
                  <c:v>54.136000000000024</c:v>
                </c:pt>
                <c:pt idx="54137">
                  <c:v>54.137</c:v>
                </c:pt>
                <c:pt idx="54138">
                  <c:v>54.138000000000034</c:v>
                </c:pt>
                <c:pt idx="54139">
                  <c:v>54.13900000000001</c:v>
                </c:pt>
                <c:pt idx="54140">
                  <c:v>54.140000000000043</c:v>
                </c:pt>
                <c:pt idx="54141">
                  <c:v>54.14100000000002</c:v>
                </c:pt>
                <c:pt idx="54142">
                  <c:v>54.141999999999996</c:v>
                </c:pt>
                <c:pt idx="54143">
                  <c:v>54.143000000000029</c:v>
                </c:pt>
                <c:pt idx="54144">
                  <c:v>54.144000000000005</c:v>
                </c:pt>
                <c:pt idx="54145">
                  <c:v>54.145000000000039</c:v>
                </c:pt>
                <c:pt idx="54146">
                  <c:v>54.146000000000015</c:v>
                </c:pt>
                <c:pt idx="54147">
                  <c:v>54.146999999999991</c:v>
                </c:pt>
                <c:pt idx="54148">
                  <c:v>54.148000000000025</c:v>
                </c:pt>
                <c:pt idx="54149">
                  <c:v>54.149000000000001</c:v>
                </c:pt>
                <c:pt idx="54150">
                  <c:v>54.150000000000034</c:v>
                </c:pt>
                <c:pt idx="54151">
                  <c:v>54.15100000000001</c:v>
                </c:pt>
                <c:pt idx="54152">
                  <c:v>54.152000000000044</c:v>
                </c:pt>
                <c:pt idx="54153">
                  <c:v>54.15300000000002</c:v>
                </c:pt>
                <c:pt idx="54154">
                  <c:v>54.153999999999996</c:v>
                </c:pt>
                <c:pt idx="54155">
                  <c:v>54.15500000000003</c:v>
                </c:pt>
                <c:pt idx="54156">
                  <c:v>54.156000000000006</c:v>
                </c:pt>
                <c:pt idx="54157">
                  <c:v>54.157000000000039</c:v>
                </c:pt>
                <c:pt idx="54158">
                  <c:v>54.158000000000015</c:v>
                </c:pt>
                <c:pt idx="54159">
                  <c:v>54.158999999999992</c:v>
                </c:pt>
                <c:pt idx="54160">
                  <c:v>54.160000000000025</c:v>
                </c:pt>
                <c:pt idx="54161">
                  <c:v>54.161000000000001</c:v>
                </c:pt>
                <c:pt idx="54162">
                  <c:v>54.162000000000035</c:v>
                </c:pt>
                <c:pt idx="54163">
                  <c:v>54.163000000000011</c:v>
                </c:pt>
                <c:pt idx="54164">
                  <c:v>54.164000000000044</c:v>
                </c:pt>
                <c:pt idx="54165">
                  <c:v>54.16500000000002</c:v>
                </c:pt>
                <c:pt idx="54166">
                  <c:v>54.165999999999997</c:v>
                </c:pt>
                <c:pt idx="54167">
                  <c:v>54.16700000000003</c:v>
                </c:pt>
                <c:pt idx="54168">
                  <c:v>54.168000000000006</c:v>
                </c:pt>
                <c:pt idx="54169">
                  <c:v>54.16900000000004</c:v>
                </c:pt>
                <c:pt idx="54170">
                  <c:v>54.170000000000016</c:v>
                </c:pt>
                <c:pt idx="54171">
                  <c:v>54.170999999999992</c:v>
                </c:pt>
                <c:pt idx="54172">
                  <c:v>54.172000000000025</c:v>
                </c:pt>
                <c:pt idx="54173">
                  <c:v>54.173000000000002</c:v>
                </c:pt>
                <c:pt idx="54174">
                  <c:v>54.174000000000035</c:v>
                </c:pt>
                <c:pt idx="54175">
                  <c:v>54.175000000000011</c:v>
                </c:pt>
                <c:pt idx="54176">
                  <c:v>54.176000000000045</c:v>
                </c:pt>
                <c:pt idx="54177">
                  <c:v>54.177000000000021</c:v>
                </c:pt>
                <c:pt idx="54178">
                  <c:v>54.177999999999997</c:v>
                </c:pt>
                <c:pt idx="54179">
                  <c:v>54.17900000000003</c:v>
                </c:pt>
                <c:pt idx="54180">
                  <c:v>54.180000000000007</c:v>
                </c:pt>
                <c:pt idx="54181">
                  <c:v>54.18100000000004</c:v>
                </c:pt>
                <c:pt idx="54182">
                  <c:v>54.182000000000016</c:v>
                </c:pt>
                <c:pt idx="54183">
                  <c:v>54.182999999999993</c:v>
                </c:pt>
                <c:pt idx="54184">
                  <c:v>54.184000000000026</c:v>
                </c:pt>
                <c:pt idx="54185">
                  <c:v>54.185000000000002</c:v>
                </c:pt>
                <c:pt idx="54186">
                  <c:v>54.186000000000035</c:v>
                </c:pt>
                <c:pt idx="54187">
                  <c:v>54.187000000000012</c:v>
                </c:pt>
                <c:pt idx="54188">
                  <c:v>54.188000000000045</c:v>
                </c:pt>
                <c:pt idx="54189">
                  <c:v>54.189000000000021</c:v>
                </c:pt>
                <c:pt idx="54190">
                  <c:v>54.19</c:v>
                </c:pt>
                <c:pt idx="54191">
                  <c:v>54.191000000000031</c:v>
                </c:pt>
                <c:pt idx="54192">
                  <c:v>54.192000000000007</c:v>
                </c:pt>
                <c:pt idx="54193">
                  <c:v>54.19300000000004</c:v>
                </c:pt>
                <c:pt idx="54194">
                  <c:v>54.194000000000017</c:v>
                </c:pt>
                <c:pt idx="54195">
                  <c:v>54.194999999999993</c:v>
                </c:pt>
                <c:pt idx="54196">
                  <c:v>54.196000000000026</c:v>
                </c:pt>
                <c:pt idx="54197">
                  <c:v>54.197000000000003</c:v>
                </c:pt>
                <c:pt idx="54198">
                  <c:v>54.198000000000036</c:v>
                </c:pt>
                <c:pt idx="54199">
                  <c:v>54.199000000000012</c:v>
                </c:pt>
                <c:pt idx="54200">
                  <c:v>54.200000000000045</c:v>
                </c:pt>
                <c:pt idx="54201">
                  <c:v>54.201000000000022</c:v>
                </c:pt>
                <c:pt idx="54202">
                  <c:v>54.201999999999998</c:v>
                </c:pt>
                <c:pt idx="54203">
                  <c:v>54.203000000000031</c:v>
                </c:pt>
                <c:pt idx="54204">
                  <c:v>54.204000000000008</c:v>
                </c:pt>
                <c:pt idx="54205">
                  <c:v>54.205000000000041</c:v>
                </c:pt>
                <c:pt idx="54206">
                  <c:v>54.206000000000017</c:v>
                </c:pt>
                <c:pt idx="54207">
                  <c:v>54.206999999999994</c:v>
                </c:pt>
                <c:pt idx="54208">
                  <c:v>54.208000000000027</c:v>
                </c:pt>
                <c:pt idx="54209">
                  <c:v>54.209000000000003</c:v>
                </c:pt>
                <c:pt idx="54210">
                  <c:v>54.210000000000036</c:v>
                </c:pt>
                <c:pt idx="54211">
                  <c:v>54.211000000000013</c:v>
                </c:pt>
                <c:pt idx="54212">
                  <c:v>54.212000000000046</c:v>
                </c:pt>
                <c:pt idx="54213">
                  <c:v>54.213000000000022</c:v>
                </c:pt>
                <c:pt idx="54214">
                  <c:v>54.213999999999999</c:v>
                </c:pt>
                <c:pt idx="54215">
                  <c:v>54.215000000000032</c:v>
                </c:pt>
                <c:pt idx="54216">
                  <c:v>54.216000000000008</c:v>
                </c:pt>
                <c:pt idx="54217">
                  <c:v>54.217000000000041</c:v>
                </c:pt>
                <c:pt idx="54218">
                  <c:v>54.218000000000018</c:v>
                </c:pt>
                <c:pt idx="54219">
                  <c:v>54.218999999999994</c:v>
                </c:pt>
                <c:pt idx="54220">
                  <c:v>54.220000000000027</c:v>
                </c:pt>
                <c:pt idx="54221">
                  <c:v>54.221000000000004</c:v>
                </c:pt>
                <c:pt idx="54222">
                  <c:v>54.222000000000037</c:v>
                </c:pt>
                <c:pt idx="54223">
                  <c:v>54.223000000000013</c:v>
                </c:pt>
                <c:pt idx="54224">
                  <c:v>54.224000000000046</c:v>
                </c:pt>
                <c:pt idx="54225">
                  <c:v>54.225000000000023</c:v>
                </c:pt>
                <c:pt idx="54226">
                  <c:v>54.225999999999999</c:v>
                </c:pt>
                <c:pt idx="54227">
                  <c:v>54.227000000000032</c:v>
                </c:pt>
                <c:pt idx="54228">
                  <c:v>54.228000000000009</c:v>
                </c:pt>
                <c:pt idx="54229">
                  <c:v>54.229000000000042</c:v>
                </c:pt>
                <c:pt idx="54230">
                  <c:v>54.230000000000018</c:v>
                </c:pt>
                <c:pt idx="54231">
                  <c:v>54.230999999999995</c:v>
                </c:pt>
                <c:pt idx="54232">
                  <c:v>54.232000000000028</c:v>
                </c:pt>
                <c:pt idx="54233">
                  <c:v>54.233000000000004</c:v>
                </c:pt>
                <c:pt idx="54234">
                  <c:v>54.234000000000037</c:v>
                </c:pt>
                <c:pt idx="54235">
                  <c:v>54.235000000000014</c:v>
                </c:pt>
                <c:pt idx="54236">
                  <c:v>54.23599999999999</c:v>
                </c:pt>
                <c:pt idx="54237">
                  <c:v>54.237000000000023</c:v>
                </c:pt>
                <c:pt idx="54238">
                  <c:v>54.238</c:v>
                </c:pt>
                <c:pt idx="54239">
                  <c:v>54.239000000000033</c:v>
                </c:pt>
                <c:pt idx="54240">
                  <c:v>54.240000000000009</c:v>
                </c:pt>
                <c:pt idx="54241">
                  <c:v>54.241000000000042</c:v>
                </c:pt>
                <c:pt idx="54242">
                  <c:v>54.242000000000019</c:v>
                </c:pt>
                <c:pt idx="54243">
                  <c:v>54.242999999999995</c:v>
                </c:pt>
                <c:pt idx="54244">
                  <c:v>54.244000000000028</c:v>
                </c:pt>
                <c:pt idx="54245">
                  <c:v>54.245000000000005</c:v>
                </c:pt>
                <c:pt idx="54246">
                  <c:v>54.246000000000038</c:v>
                </c:pt>
                <c:pt idx="54247">
                  <c:v>54.247000000000014</c:v>
                </c:pt>
                <c:pt idx="54248">
                  <c:v>54.24799999999999</c:v>
                </c:pt>
                <c:pt idx="54249">
                  <c:v>54.249000000000024</c:v>
                </c:pt>
                <c:pt idx="54250">
                  <c:v>54.25</c:v>
                </c:pt>
                <c:pt idx="54251">
                  <c:v>54.251000000000033</c:v>
                </c:pt>
                <c:pt idx="54252">
                  <c:v>54.25200000000001</c:v>
                </c:pt>
                <c:pt idx="54253">
                  <c:v>54.253000000000043</c:v>
                </c:pt>
                <c:pt idx="54254">
                  <c:v>54.254000000000019</c:v>
                </c:pt>
                <c:pt idx="54255">
                  <c:v>54.254999999999995</c:v>
                </c:pt>
                <c:pt idx="54256">
                  <c:v>54.256000000000029</c:v>
                </c:pt>
                <c:pt idx="54257">
                  <c:v>54.257000000000005</c:v>
                </c:pt>
                <c:pt idx="54258">
                  <c:v>54.258000000000038</c:v>
                </c:pt>
                <c:pt idx="54259">
                  <c:v>54.259000000000015</c:v>
                </c:pt>
                <c:pt idx="54260">
                  <c:v>54.259999999999991</c:v>
                </c:pt>
                <c:pt idx="54261">
                  <c:v>54.261000000000024</c:v>
                </c:pt>
                <c:pt idx="54262">
                  <c:v>54.262</c:v>
                </c:pt>
                <c:pt idx="54263">
                  <c:v>54.263000000000034</c:v>
                </c:pt>
                <c:pt idx="54264">
                  <c:v>54.26400000000001</c:v>
                </c:pt>
                <c:pt idx="54265">
                  <c:v>54.265000000000043</c:v>
                </c:pt>
                <c:pt idx="54266">
                  <c:v>54.26600000000002</c:v>
                </c:pt>
                <c:pt idx="54267">
                  <c:v>54.266999999999996</c:v>
                </c:pt>
                <c:pt idx="54268">
                  <c:v>54.268000000000029</c:v>
                </c:pt>
                <c:pt idx="54269">
                  <c:v>54.269000000000005</c:v>
                </c:pt>
                <c:pt idx="54270">
                  <c:v>54.270000000000039</c:v>
                </c:pt>
                <c:pt idx="54271">
                  <c:v>54.271000000000015</c:v>
                </c:pt>
                <c:pt idx="54272">
                  <c:v>54.271999999999991</c:v>
                </c:pt>
                <c:pt idx="54273">
                  <c:v>54.273000000000025</c:v>
                </c:pt>
                <c:pt idx="54274">
                  <c:v>54.274000000000001</c:v>
                </c:pt>
                <c:pt idx="54275">
                  <c:v>54.275000000000034</c:v>
                </c:pt>
                <c:pt idx="54276">
                  <c:v>54.27600000000001</c:v>
                </c:pt>
                <c:pt idx="54277">
                  <c:v>54.277000000000044</c:v>
                </c:pt>
                <c:pt idx="54278">
                  <c:v>54.27800000000002</c:v>
                </c:pt>
                <c:pt idx="54279">
                  <c:v>54.278999999999996</c:v>
                </c:pt>
                <c:pt idx="54280">
                  <c:v>54.28000000000003</c:v>
                </c:pt>
                <c:pt idx="54281">
                  <c:v>54.281000000000006</c:v>
                </c:pt>
                <c:pt idx="54282">
                  <c:v>54.282000000000039</c:v>
                </c:pt>
                <c:pt idx="54283">
                  <c:v>54.283000000000015</c:v>
                </c:pt>
                <c:pt idx="54284">
                  <c:v>54.283999999999992</c:v>
                </c:pt>
                <c:pt idx="54285">
                  <c:v>54.285000000000025</c:v>
                </c:pt>
                <c:pt idx="54286">
                  <c:v>54.286000000000001</c:v>
                </c:pt>
                <c:pt idx="54287">
                  <c:v>54.287000000000035</c:v>
                </c:pt>
                <c:pt idx="54288">
                  <c:v>54.288000000000011</c:v>
                </c:pt>
                <c:pt idx="54289">
                  <c:v>54.289000000000044</c:v>
                </c:pt>
                <c:pt idx="54290">
                  <c:v>54.29000000000002</c:v>
                </c:pt>
                <c:pt idx="54291">
                  <c:v>54.290999999999997</c:v>
                </c:pt>
                <c:pt idx="54292">
                  <c:v>54.29200000000003</c:v>
                </c:pt>
                <c:pt idx="54293">
                  <c:v>54.293000000000006</c:v>
                </c:pt>
                <c:pt idx="54294">
                  <c:v>54.29400000000004</c:v>
                </c:pt>
                <c:pt idx="54295">
                  <c:v>54.295000000000016</c:v>
                </c:pt>
                <c:pt idx="54296">
                  <c:v>54.295999999999992</c:v>
                </c:pt>
                <c:pt idx="54297">
                  <c:v>54.297000000000025</c:v>
                </c:pt>
                <c:pt idx="54298">
                  <c:v>54.298000000000002</c:v>
                </c:pt>
                <c:pt idx="54299">
                  <c:v>54.299000000000035</c:v>
                </c:pt>
                <c:pt idx="54300">
                  <c:v>54.300000000000011</c:v>
                </c:pt>
                <c:pt idx="54301">
                  <c:v>54.301000000000045</c:v>
                </c:pt>
                <c:pt idx="54302">
                  <c:v>54.302000000000021</c:v>
                </c:pt>
                <c:pt idx="54303">
                  <c:v>54.302999999999997</c:v>
                </c:pt>
                <c:pt idx="54304">
                  <c:v>54.30400000000003</c:v>
                </c:pt>
                <c:pt idx="54305">
                  <c:v>54.305000000000007</c:v>
                </c:pt>
                <c:pt idx="54306">
                  <c:v>54.30600000000004</c:v>
                </c:pt>
                <c:pt idx="54307">
                  <c:v>54.307000000000016</c:v>
                </c:pt>
                <c:pt idx="54308">
                  <c:v>54.307999999999993</c:v>
                </c:pt>
                <c:pt idx="54309">
                  <c:v>54.309000000000026</c:v>
                </c:pt>
                <c:pt idx="54310">
                  <c:v>54.31</c:v>
                </c:pt>
                <c:pt idx="54311">
                  <c:v>54.311000000000035</c:v>
                </c:pt>
                <c:pt idx="54312">
                  <c:v>54.312000000000012</c:v>
                </c:pt>
                <c:pt idx="54313">
                  <c:v>54.313000000000045</c:v>
                </c:pt>
                <c:pt idx="54314">
                  <c:v>54.314000000000021</c:v>
                </c:pt>
                <c:pt idx="54315">
                  <c:v>54.314999999999998</c:v>
                </c:pt>
                <c:pt idx="54316">
                  <c:v>54.316000000000031</c:v>
                </c:pt>
                <c:pt idx="54317">
                  <c:v>54.317000000000007</c:v>
                </c:pt>
                <c:pt idx="54318">
                  <c:v>54.31800000000004</c:v>
                </c:pt>
                <c:pt idx="54319">
                  <c:v>54.319000000000017</c:v>
                </c:pt>
                <c:pt idx="54320">
                  <c:v>54.319999999999993</c:v>
                </c:pt>
                <c:pt idx="54321">
                  <c:v>54.321000000000026</c:v>
                </c:pt>
                <c:pt idx="54322">
                  <c:v>54.322000000000003</c:v>
                </c:pt>
                <c:pt idx="54323">
                  <c:v>54.323000000000036</c:v>
                </c:pt>
                <c:pt idx="54324">
                  <c:v>54.324000000000012</c:v>
                </c:pt>
                <c:pt idx="54325">
                  <c:v>54.325000000000045</c:v>
                </c:pt>
                <c:pt idx="54326">
                  <c:v>54.326000000000022</c:v>
                </c:pt>
                <c:pt idx="54327">
                  <c:v>54.326999999999998</c:v>
                </c:pt>
                <c:pt idx="54328">
                  <c:v>54.328000000000031</c:v>
                </c:pt>
                <c:pt idx="54329">
                  <c:v>54.329000000000008</c:v>
                </c:pt>
                <c:pt idx="54330">
                  <c:v>54.330000000000041</c:v>
                </c:pt>
                <c:pt idx="54331">
                  <c:v>54.331000000000017</c:v>
                </c:pt>
                <c:pt idx="54332">
                  <c:v>54.331999999999994</c:v>
                </c:pt>
                <c:pt idx="54333">
                  <c:v>54.333000000000027</c:v>
                </c:pt>
                <c:pt idx="54334">
                  <c:v>54.334000000000003</c:v>
                </c:pt>
                <c:pt idx="54335">
                  <c:v>54.335000000000036</c:v>
                </c:pt>
                <c:pt idx="54336">
                  <c:v>54.336000000000013</c:v>
                </c:pt>
                <c:pt idx="54337">
                  <c:v>54.337000000000046</c:v>
                </c:pt>
                <c:pt idx="54338">
                  <c:v>54.338000000000022</c:v>
                </c:pt>
                <c:pt idx="54339">
                  <c:v>54.338999999999999</c:v>
                </c:pt>
                <c:pt idx="54340">
                  <c:v>54.340000000000032</c:v>
                </c:pt>
                <c:pt idx="54341">
                  <c:v>54.341000000000008</c:v>
                </c:pt>
                <c:pt idx="54342">
                  <c:v>54.342000000000041</c:v>
                </c:pt>
                <c:pt idx="54343">
                  <c:v>54.343000000000018</c:v>
                </c:pt>
                <c:pt idx="54344">
                  <c:v>54.343999999999994</c:v>
                </c:pt>
                <c:pt idx="54345">
                  <c:v>54.345000000000027</c:v>
                </c:pt>
                <c:pt idx="54346">
                  <c:v>54.346000000000004</c:v>
                </c:pt>
                <c:pt idx="54347">
                  <c:v>54.347000000000037</c:v>
                </c:pt>
                <c:pt idx="54348">
                  <c:v>54.348000000000013</c:v>
                </c:pt>
                <c:pt idx="54349">
                  <c:v>54.349000000000046</c:v>
                </c:pt>
                <c:pt idx="54350">
                  <c:v>54.350000000000023</c:v>
                </c:pt>
                <c:pt idx="54351">
                  <c:v>54.350999999999999</c:v>
                </c:pt>
                <c:pt idx="54352">
                  <c:v>54.352000000000032</c:v>
                </c:pt>
                <c:pt idx="54353">
                  <c:v>54.353000000000009</c:v>
                </c:pt>
                <c:pt idx="54354">
                  <c:v>54.354000000000042</c:v>
                </c:pt>
                <c:pt idx="54355">
                  <c:v>54.355000000000018</c:v>
                </c:pt>
                <c:pt idx="54356">
                  <c:v>54.355999999999995</c:v>
                </c:pt>
                <c:pt idx="54357">
                  <c:v>54.357000000000028</c:v>
                </c:pt>
                <c:pt idx="54358">
                  <c:v>54.358000000000004</c:v>
                </c:pt>
                <c:pt idx="54359">
                  <c:v>54.359000000000037</c:v>
                </c:pt>
                <c:pt idx="54360">
                  <c:v>54.360000000000014</c:v>
                </c:pt>
                <c:pt idx="54361">
                  <c:v>54.36099999999999</c:v>
                </c:pt>
                <c:pt idx="54362">
                  <c:v>54.362000000000023</c:v>
                </c:pt>
                <c:pt idx="54363">
                  <c:v>54.363</c:v>
                </c:pt>
                <c:pt idx="54364">
                  <c:v>54.364000000000033</c:v>
                </c:pt>
                <c:pt idx="54365">
                  <c:v>54.365000000000009</c:v>
                </c:pt>
                <c:pt idx="54366">
                  <c:v>54.366000000000042</c:v>
                </c:pt>
                <c:pt idx="54367">
                  <c:v>54.367000000000019</c:v>
                </c:pt>
                <c:pt idx="54368">
                  <c:v>54.367999999999995</c:v>
                </c:pt>
                <c:pt idx="54369">
                  <c:v>54.369000000000028</c:v>
                </c:pt>
                <c:pt idx="54370">
                  <c:v>54.370000000000005</c:v>
                </c:pt>
                <c:pt idx="54371">
                  <c:v>54.371000000000038</c:v>
                </c:pt>
                <c:pt idx="54372">
                  <c:v>54.372000000000014</c:v>
                </c:pt>
                <c:pt idx="54373">
                  <c:v>54.37299999999999</c:v>
                </c:pt>
                <c:pt idx="54374">
                  <c:v>54.374000000000024</c:v>
                </c:pt>
                <c:pt idx="54375">
                  <c:v>54.375</c:v>
                </c:pt>
                <c:pt idx="54376">
                  <c:v>54.376000000000033</c:v>
                </c:pt>
                <c:pt idx="54377">
                  <c:v>54.37700000000001</c:v>
                </c:pt>
                <c:pt idx="54378">
                  <c:v>54.378000000000043</c:v>
                </c:pt>
                <c:pt idx="54379">
                  <c:v>54.379000000000019</c:v>
                </c:pt>
                <c:pt idx="54380">
                  <c:v>54.379999999999995</c:v>
                </c:pt>
                <c:pt idx="54381">
                  <c:v>54.381000000000029</c:v>
                </c:pt>
                <c:pt idx="54382">
                  <c:v>54.382000000000005</c:v>
                </c:pt>
                <c:pt idx="54383">
                  <c:v>54.383000000000038</c:v>
                </c:pt>
                <c:pt idx="54384">
                  <c:v>54.384000000000015</c:v>
                </c:pt>
                <c:pt idx="54385">
                  <c:v>54.384999999999991</c:v>
                </c:pt>
                <c:pt idx="54386">
                  <c:v>54.386000000000024</c:v>
                </c:pt>
                <c:pt idx="54387">
                  <c:v>54.387</c:v>
                </c:pt>
                <c:pt idx="54388">
                  <c:v>54.388000000000034</c:v>
                </c:pt>
                <c:pt idx="54389">
                  <c:v>54.38900000000001</c:v>
                </c:pt>
                <c:pt idx="54390">
                  <c:v>54.390000000000043</c:v>
                </c:pt>
                <c:pt idx="54391">
                  <c:v>54.39100000000002</c:v>
                </c:pt>
                <c:pt idx="54392">
                  <c:v>54.391999999999996</c:v>
                </c:pt>
                <c:pt idx="54393">
                  <c:v>54.393000000000029</c:v>
                </c:pt>
                <c:pt idx="54394">
                  <c:v>54.394000000000005</c:v>
                </c:pt>
                <c:pt idx="54395">
                  <c:v>54.395000000000039</c:v>
                </c:pt>
                <c:pt idx="54396">
                  <c:v>54.396000000000015</c:v>
                </c:pt>
                <c:pt idx="54397">
                  <c:v>54.396999999999991</c:v>
                </c:pt>
                <c:pt idx="54398">
                  <c:v>54.398000000000025</c:v>
                </c:pt>
                <c:pt idx="54399">
                  <c:v>54.399000000000001</c:v>
                </c:pt>
                <c:pt idx="54400">
                  <c:v>54.400000000000034</c:v>
                </c:pt>
                <c:pt idx="54401">
                  <c:v>54.40100000000001</c:v>
                </c:pt>
                <c:pt idx="54402">
                  <c:v>54.402000000000044</c:v>
                </c:pt>
                <c:pt idx="54403">
                  <c:v>54.40300000000002</c:v>
                </c:pt>
                <c:pt idx="54404">
                  <c:v>54.403999999999996</c:v>
                </c:pt>
                <c:pt idx="54405">
                  <c:v>54.40500000000003</c:v>
                </c:pt>
                <c:pt idx="54406">
                  <c:v>54.406000000000006</c:v>
                </c:pt>
                <c:pt idx="54407">
                  <c:v>54.407000000000039</c:v>
                </c:pt>
                <c:pt idx="54408">
                  <c:v>54.408000000000015</c:v>
                </c:pt>
                <c:pt idx="54409">
                  <c:v>54.408999999999992</c:v>
                </c:pt>
                <c:pt idx="54410">
                  <c:v>54.410000000000025</c:v>
                </c:pt>
                <c:pt idx="54411">
                  <c:v>54.411000000000001</c:v>
                </c:pt>
                <c:pt idx="54412">
                  <c:v>54.412000000000035</c:v>
                </c:pt>
                <c:pt idx="54413">
                  <c:v>54.413000000000011</c:v>
                </c:pt>
                <c:pt idx="54414">
                  <c:v>54.414000000000044</c:v>
                </c:pt>
                <c:pt idx="54415">
                  <c:v>54.41500000000002</c:v>
                </c:pt>
                <c:pt idx="54416">
                  <c:v>54.415999999999997</c:v>
                </c:pt>
                <c:pt idx="54417">
                  <c:v>54.41700000000003</c:v>
                </c:pt>
                <c:pt idx="54418">
                  <c:v>54.418000000000006</c:v>
                </c:pt>
                <c:pt idx="54419">
                  <c:v>54.41900000000004</c:v>
                </c:pt>
                <c:pt idx="54420">
                  <c:v>54.420000000000016</c:v>
                </c:pt>
                <c:pt idx="54421">
                  <c:v>54.420999999999992</c:v>
                </c:pt>
                <c:pt idx="54422">
                  <c:v>54.422000000000025</c:v>
                </c:pt>
                <c:pt idx="54423">
                  <c:v>54.423000000000002</c:v>
                </c:pt>
                <c:pt idx="54424">
                  <c:v>54.424000000000035</c:v>
                </c:pt>
                <c:pt idx="54425">
                  <c:v>54.425000000000011</c:v>
                </c:pt>
                <c:pt idx="54426">
                  <c:v>54.426000000000045</c:v>
                </c:pt>
                <c:pt idx="54427">
                  <c:v>54.427000000000021</c:v>
                </c:pt>
                <c:pt idx="54428">
                  <c:v>54.427999999999997</c:v>
                </c:pt>
                <c:pt idx="54429">
                  <c:v>54.42900000000003</c:v>
                </c:pt>
                <c:pt idx="54430">
                  <c:v>54.430000000000007</c:v>
                </c:pt>
                <c:pt idx="54431">
                  <c:v>54.43100000000004</c:v>
                </c:pt>
                <c:pt idx="54432">
                  <c:v>54.432000000000016</c:v>
                </c:pt>
                <c:pt idx="54433">
                  <c:v>54.432999999999993</c:v>
                </c:pt>
                <c:pt idx="54434">
                  <c:v>54.434000000000026</c:v>
                </c:pt>
                <c:pt idx="54435">
                  <c:v>54.435000000000002</c:v>
                </c:pt>
                <c:pt idx="54436">
                  <c:v>54.436000000000035</c:v>
                </c:pt>
                <c:pt idx="54437">
                  <c:v>54.437000000000012</c:v>
                </c:pt>
                <c:pt idx="54438">
                  <c:v>54.438000000000045</c:v>
                </c:pt>
                <c:pt idx="54439">
                  <c:v>54.439000000000021</c:v>
                </c:pt>
                <c:pt idx="54440">
                  <c:v>54.44</c:v>
                </c:pt>
                <c:pt idx="54441">
                  <c:v>54.441000000000031</c:v>
                </c:pt>
                <c:pt idx="54442">
                  <c:v>54.442000000000007</c:v>
                </c:pt>
                <c:pt idx="54443">
                  <c:v>54.44300000000004</c:v>
                </c:pt>
                <c:pt idx="54444">
                  <c:v>54.444000000000017</c:v>
                </c:pt>
                <c:pt idx="54445">
                  <c:v>54.444999999999993</c:v>
                </c:pt>
                <c:pt idx="54446">
                  <c:v>54.446000000000026</c:v>
                </c:pt>
                <c:pt idx="54447">
                  <c:v>54.447000000000003</c:v>
                </c:pt>
                <c:pt idx="54448">
                  <c:v>54.448000000000036</c:v>
                </c:pt>
                <c:pt idx="54449">
                  <c:v>54.449000000000012</c:v>
                </c:pt>
                <c:pt idx="54450">
                  <c:v>54.450000000000045</c:v>
                </c:pt>
                <c:pt idx="54451">
                  <c:v>54.451000000000022</c:v>
                </c:pt>
                <c:pt idx="54452">
                  <c:v>54.451999999999998</c:v>
                </c:pt>
                <c:pt idx="54453">
                  <c:v>54.453000000000031</c:v>
                </c:pt>
                <c:pt idx="54454">
                  <c:v>54.454000000000008</c:v>
                </c:pt>
                <c:pt idx="54455">
                  <c:v>54.455000000000041</c:v>
                </c:pt>
                <c:pt idx="54456">
                  <c:v>54.456000000000017</c:v>
                </c:pt>
                <c:pt idx="54457">
                  <c:v>54.456999999999994</c:v>
                </c:pt>
                <c:pt idx="54458">
                  <c:v>54.458000000000027</c:v>
                </c:pt>
                <c:pt idx="54459">
                  <c:v>54.459000000000003</c:v>
                </c:pt>
                <c:pt idx="54460">
                  <c:v>54.460000000000036</c:v>
                </c:pt>
                <c:pt idx="54461">
                  <c:v>54.461000000000013</c:v>
                </c:pt>
                <c:pt idx="54462">
                  <c:v>54.462000000000046</c:v>
                </c:pt>
                <c:pt idx="54463">
                  <c:v>54.463000000000022</c:v>
                </c:pt>
                <c:pt idx="54464">
                  <c:v>54.463999999999999</c:v>
                </c:pt>
                <c:pt idx="54465">
                  <c:v>54.465000000000032</c:v>
                </c:pt>
                <c:pt idx="54466">
                  <c:v>54.466000000000008</c:v>
                </c:pt>
                <c:pt idx="54467">
                  <c:v>54.467000000000041</c:v>
                </c:pt>
                <c:pt idx="54468">
                  <c:v>54.468000000000018</c:v>
                </c:pt>
                <c:pt idx="54469">
                  <c:v>54.468999999999994</c:v>
                </c:pt>
                <c:pt idx="54470">
                  <c:v>54.470000000000027</c:v>
                </c:pt>
                <c:pt idx="54471">
                  <c:v>54.471000000000004</c:v>
                </c:pt>
                <c:pt idx="54472">
                  <c:v>54.472000000000037</c:v>
                </c:pt>
                <c:pt idx="54473">
                  <c:v>54.473000000000013</c:v>
                </c:pt>
                <c:pt idx="54474">
                  <c:v>54.474000000000046</c:v>
                </c:pt>
                <c:pt idx="54475">
                  <c:v>54.475000000000023</c:v>
                </c:pt>
                <c:pt idx="54476">
                  <c:v>54.475999999999999</c:v>
                </c:pt>
                <c:pt idx="54477">
                  <c:v>54.477000000000032</c:v>
                </c:pt>
                <c:pt idx="54478">
                  <c:v>54.478000000000009</c:v>
                </c:pt>
                <c:pt idx="54479">
                  <c:v>54.479000000000042</c:v>
                </c:pt>
                <c:pt idx="54480">
                  <c:v>54.480000000000018</c:v>
                </c:pt>
                <c:pt idx="54481">
                  <c:v>54.480999999999995</c:v>
                </c:pt>
                <c:pt idx="54482">
                  <c:v>54.482000000000028</c:v>
                </c:pt>
                <c:pt idx="54483">
                  <c:v>54.483000000000004</c:v>
                </c:pt>
                <c:pt idx="54484">
                  <c:v>54.484000000000037</c:v>
                </c:pt>
                <c:pt idx="54485">
                  <c:v>54.485000000000014</c:v>
                </c:pt>
                <c:pt idx="54486">
                  <c:v>54.48599999999999</c:v>
                </c:pt>
                <c:pt idx="54487">
                  <c:v>54.487000000000023</c:v>
                </c:pt>
                <c:pt idx="54488">
                  <c:v>54.488</c:v>
                </c:pt>
                <c:pt idx="54489">
                  <c:v>54.489000000000033</c:v>
                </c:pt>
                <c:pt idx="54490">
                  <c:v>54.490000000000009</c:v>
                </c:pt>
                <c:pt idx="54491">
                  <c:v>54.491000000000042</c:v>
                </c:pt>
                <c:pt idx="54492">
                  <c:v>54.492000000000019</c:v>
                </c:pt>
                <c:pt idx="54493">
                  <c:v>54.492999999999995</c:v>
                </c:pt>
                <c:pt idx="54494">
                  <c:v>54.494000000000028</c:v>
                </c:pt>
                <c:pt idx="54495">
                  <c:v>54.495000000000005</c:v>
                </c:pt>
                <c:pt idx="54496">
                  <c:v>54.496000000000038</c:v>
                </c:pt>
                <c:pt idx="54497">
                  <c:v>54.497000000000014</c:v>
                </c:pt>
                <c:pt idx="54498">
                  <c:v>54.49799999999999</c:v>
                </c:pt>
                <c:pt idx="54499">
                  <c:v>54.499000000000024</c:v>
                </c:pt>
                <c:pt idx="54500">
                  <c:v>54.5</c:v>
                </c:pt>
                <c:pt idx="54501">
                  <c:v>54.501000000000033</c:v>
                </c:pt>
                <c:pt idx="54502">
                  <c:v>54.50200000000001</c:v>
                </c:pt>
                <c:pt idx="54503">
                  <c:v>54.503000000000043</c:v>
                </c:pt>
                <c:pt idx="54504">
                  <c:v>54.504000000000019</c:v>
                </c:pt>
                <c:pt idx="54505">
                  <c:v>54.504999999999995</c:v>
                </c:pt>
                <c:pt idx="54506">
                  <c:v>54.506000000000029</c:v>
                </c:pt>
                <c:pt idx="54507">
                  <c:v>54.507000000000005</c:v>
                </c:pt>
                <c:pt idx="54508">
                  <c:v>54.508000000000038</c:v>
                </c:pt>
                <c:pt idx="54509">
                  <c:v>54.509000000000015</c:v>
                </c:pt>
                <c:pt idx="54510">
                  <c:v>54.509999999999991</c:v>
                </c:pt>
                <c:pt idx="54511">
                  <c:v>54.511000000000024</c:v>
                </c:pt>
                <c:pt idx="54512">
                  <c:v>54.512</c:v>
                </c:pt>
                <c:pt idx="54513">
                  <c:v>54.513000000000034</c:v>
                </c:pt>
                <c:pt idx="54514">
                  <c:v>54.51400000000001</c:v>
                </c:pt>
                <c:pt idx="54515">
                  <c:v>54.515000000000043</c:v>
                </c:pt>
                <c:pt idx="54516">
                  <c:v>54.51600000000002</c:v>
                </c:pt>
                <c:pt idx="54517">
                  <c:v>54.516999999999996</c:v>
                </c:pt>
                <c:pt idx="54518">
                  <c:v>54.518000000000029</c:v>
                </c:pt>
                <c:pt idx="54519">
                  <c:v>54.519000000000005</c:v>
                </c:pt>
                <c:pt idx="54520">
                  <c:v>54.520000000000039</c:v>
                </c:pt>
                <c:pt idx="54521">
                  <c:v>54.521000000000015</c:v>
                </c:pt>
                <c:pt idx="54522">
                  <c:v>54.521999999999991</c:v>
                </c:pt>
                <c:pt idx="54523">
                  <c:v>54.523000000000025</c:v>
                </c:pt>
                <c:pt idx="54524">
                  <c:v>54.524000000000001</c:v>
                </c:pt>
                <c:pt idx="54525">
                  <c:v>54.525000000000034</c:v>
                </c:pt>
                <c:pt idx="54526">
                  <c:v>54.52600000000001</c:v>
                </c:pt>
                <c:pt idx="54527">
                  <c:v>54.527000000000044</c:v>
                </c:pt>
                <c:pt idx="54528">
                  <c:v>54.52800000000002</c:v>
                </c:pt>
                <c:pt idx="54529">
                  <c:v>54.528999999999996</c:v>
                </c:pt>
                <c:pt idx="54530">
                  <c:v>54.53000000000003</c:v>
                </c:pt>
                <c:pt idx="54531">
                  <c:v>54.531000000000006</c:v>
                </c:pt>
                <c:pt idx="54532">
                  <c:v>54.532000000000039</c:v>
                </c:pt>
                <c:pt idx="54533">
                  <c:v>54.533000000000015</c:v>
                </c:pt>
                <c:pt idx="54534">
                  <c:v>54.533999999999992</c:v>
                </c:pt>
                <c:pt idx="54535">
                  <c:v>54.535000000000025</c:v>
                </c:pt>
                <c:pt idx="54536">
                  <c:v>54.536000000000001</c:v>
                </c:pt>
                <c:pt idx="54537">
                  <c:v>54.537000000000035</c:v>
                </c:pt>
                <c:pt idx="54538">
                  <c:v>54.538000000000011</c:v>
                </c:pt>
                <c:pt idx="54539">
                  <c:v>54.539000000000044</c:v>
                </c:pt>
                <c:pt idx="54540">
                  <c:v>54.54000000000002</c:v>
                </c:pt>
                <c:pt idx="54541">
                  <c:v>54.540999999999997</c:v>
                </c:pt>
                <c:pt idx="54542">
                  <c:v>54.54200000000003</c:v>
                </c:pt>
                <c:pt idx="54543">
                  <c:v>54.543000000000006</c:v>
                </c:pt>
                <c:pt idx="54544">
                  <c:v>54.54400000000004</c:v>
                </c:pt>
                <c:pt idx="54545">
                  <c:v>54.545000000000016</c:v>
                </c:pt>
                <c:pt idx="54546">
                  <c:v>54.545999999999992</c:v>
                </c:pt>
                <c:pt idx="54547">
                  <c:v>54.547000000000025</c:v>
                </c:pt>
                <c:pt idx="54548">
                  <c:v>54.548000000000002</c:v>
                </c:pt>
                <c:pt idx="54549">
                  <c:v>54.549000000000035</c:v>
                </c:pt>
                <c:pt idx="54550">
                  <c:v>54.550000000000011</c:v>
                </c:pt>
                <c:pt idx="54551">
                  <c:v>54.551000000000045</c:v>
                </c:pt>
                <c:pt idx="54552">
                  <c:v>54.552000000000021</c:v>
                </c:pt>
                <c:pt idx="54553">
                  <c:v>54.552999999999997</c:v>
                </c:pt>
                <c:pt idx="54554">
                  <c:v>54.55400000000003</c:v>
                </c:pt>
                <c:pt idx="54555">
                  <c:v>54.555000000000007</c:v>
                </c:pt>
                <c:pt idx="54556">
                  <c:v>54.55600000000004</c:v>
                </c:pt>
                <c:pt idx="54557">
                  <c:v>54.557000000000016</c:v>
                </c:pt>
                <c:pt idx="54558">
                  <c:v>54.557999999999993</c:v>
                </c:pt>
                <c:pt idx="54559">
                  <c:v>54.559000000000026</c:v>
                </c:pt>
                <c:pt idx="54560">
                  <c:v>54.56</c:v>
                </c:pt>
                <c:pt idx="54561">
                  <c:v>54.561000000000035</c:v>
                </c:pt>
                <c:pt idx="54562">
                  <c:v>54.562000000000012</c:v>
                </c:pt>
                <c:pt idx="54563">
                  <c:v>54.563000000000045</c:v>
                </c:pt>
                <c:pt idx="54564">
                  <c:v>54.564000000000021</c:v>
                </c:pt>
                <c:pt idx="54565">
                  <c:v>54.564999999999998</c:v>
                </c:pt>
                <c:pt idx="54566">
                  <c:v>54.566000000000031</c:v>
                </c:pt>
                <c:pt idx="54567">
                  <c:v>54.567000000000007</c:v>
                </c:pt>
                <c:pt idx="54568">
                  <c:v>54.56800000000004</c:v>
                </c:pt>
                <c:pt idx="54569">
                  <c:v>54.569000000000017</c:v>
                </c:pt>
                <c:pt idx="54570">
                  <c:v>54.569999999999993</c:v>
                </c:pt>
                <c:pt idx="54571">
                  <c:v>54.571000000000026</c:v>
                </c:pt>
                <c:pt idx="54572">
                  <c:v>54.572000000000003</c:v>
                </c:pt>
                <c:pt idx="54573">
                  <c:v>54.573000000000036</c:v>
                </c:pt>
                <c:pt idx="54574">
                  <c:v>54.574000000000012</c:v>
                </c:pt>
                <c:pt idx="54575">
                  <c:v>54.575000000000045</c:v>
                </c:pt>
                <c:pt idx="54576">
                  <c:v>54.576000000000022</c:v>
                </c:pt>
                <c:pt idx="54577">
                  <c:v>54.576999999999998</c:v>
                </c:pt>
                <c:pt idx="54578">
                  <c:v>54.578000000000031</c:v>
                </c:pt>
                <c:pt idx="54579">
                  <c:v>54.579000000000008</c:v>
                </c:pt>
                <c:pt idx="54580">
                  <c:v>54.580000000000041</c:v>
                </c:pt>
                <c:pt idx="54581">
                  <c:v>54.581000000000017</c:v>
                </c:pt>
                <c:pt idx="54582">
                  <c:v>54.581999999999994</c:v>
                </c:pt>
                <c:pt idx="54583">
                  <c:v>54.583000000000027</c:v>
                </c:pt>
                <c:pt idx="54584">
                  <c:v>54.584000000000003</c:v>
                </c:pt>
                <c:pt idx="54585">
                  <c:v>54.585000000000036</c:v>
                </c:pt>
                <c:pt idx="54586">
                  <c:v>54.586000000000013</c:v>
                </c:pt>
                <c:pt idx="54587">
                  <c:v>54.587000000000046</c:v>
                </c:pt>
                <c:pt idx="54588">
                  <c:v>54.588000000000022</c:v>
                </c:pt>
                <c:pt idx="54589">
                  <c:v>54.588999999999999</c:v>
                </c:pt>
                <c:pt idx="54590">
                  <c:v>54.590000000000032</c:v>
                </c:pt>
                <c:pt idx="54591">
                  <c:v>54.591000000000008</c:v>
                </c:pt>
                <c:pt idx="54592">
                  <c:v>54.592000000000041</c:v>
                </c:pt>
                <c:pt idx="54593">
                  <c:v>54.593000000000018</c:v>
                </c:pt>
                <c:pt idx="54594">
                  <c:v>54.593999999999994</c:v>
                </c:pt>
                <c:pt idx="54595">
                  <c:v>54.595000000000027</c:v>
                </c:pt>
                <c:pt idx="54596">
                  <c:v>54.596000000000004</c:v>
                </c:pt>
                <c:pt idx="54597">
                  <c:v>54.597000000000037</c:v>
                </c:pt>
                <c:pt idx="54598">
                  <c:v>54.598000000000013</c:v>
                </c:pt>
                <c:pt idx="54599">
                  <c:v>54.599000000000046</c:v>
                </c:pt>
                <c:pt idx="54600">
                  <c:v>54.600000000000023</c:v>
                </c:pt>
                <c:pt idx="54601">
                  <c:v>54.600999999999999</c:v>
                </c:pt>
                <c:pt idx="54602">
                  <c:v>54.602000000000032</c:v>
                </c:pt>
                <c:pt idx="54603">
                  <c:v>54.603000000000009</c:v>
                </c:pt>
                <c:pt idx="54604">
                  <c:v>54.604000000000042</c:v>
                </c:pt>
                <c:pt idx="54605">
                  <c:v>54.605000000000018</c:v>
                </c:pt>
                <c:pt idx="54606">
                  <c:v>54.605999999999995</c:v>
                </c:pt>
                <c:pt idx="54607">
                  <c:v>54.607000000000028</c:v>
                </c:pt>
                <c:pt idx="54608">
                  <c:v>54.608000000000004</c:v>
                </c:pt>
                <c:pt idx="54609">
                  <c:v>54.609000000000037</c:v>
                </c:pt>
                <c:pt idx="54610">
                  <c:v>54.610000000000014</c:v>
                </c:pt>
                <c:pt idx="54611">
                  <c:v>54.61099999999999</c:v>
                </c:pt>
                <c:pt idx="54612">
                  <c:v>54.612000000000023</c:v>
                </c:pt>
                <c:pt idx="54613">
                  <c:v>54.613</c:v>
                </c:pt>
                <c:pt idx="54614">
                  <c:v>54.614000000000033</c:v>
                </c:pt>
                <c:pt idx="54615">
                  <c:v>54.615000000000009</c:v>
                </c:pt>
                <c:pt idx="54616">
                  <c:v>54.616000000000042</c:v>
                </c:pt>
                <c:pt idx="54617">
                  <c:v>54.617000000000019</c:v>
                </c:pt>
                <c:pt idx="54618">
                  <c:v>54.617999999999995</c:v>
                </c:pt>
                <c:pt idx="54619">
                  <c:v>54.619000000000028</c:v>
                </c:pt>
                <c:pt idx="54620">
                  <c:v>54.620000000000005</c:v>
                </c:pt>
                <c:pt idx="54621">
                  <c:v>54.621000000000038</c:v>
                </c:pt>
                <c:pt idx="54622">
                  <c:v>54.622000000000014</c:v>
                </c:pt>
                <c:pt idx="54623">
                  <c:v>54.62299999999999</c:v>
                </c:pt>
                <c:pt idx="54624">
                  <c:v>54.624000000000024</c:v>
                </c:pt>
                <c:pt idx="54625">
                  <c:v>54.625</c:v>
                </c:pt>
                <c:pt idx="54626">
                  <c:v>54.626000000000033</c:v>
                </c:pt>
                <c:pt idx="54627">
                  <c:v>54.62700000000001</c:v>
                </c:pt>
                <c:pt idx="54628">
                  <c:v>54.628000000000043</c:v>
                </c:pt>
                <c:pt idx="54629">
                  <c:v>54.629000000000019</c:v>
                </c:pt>
                <c:pt idx="54630">
                  <c:v>54.629999999999995</c:v>
                </c:pt>
                <c:pt idx="54631">
                  <c:v>54.631000000000029</c:v>
                </c:pt>
                <c:pt idx="54632">
                  <c:v>54.632000000000005</c:v>
                </c:pt>
                <c:pt idx="54633">
                  <c:v>54.633000000000038</c:v>
                </c:pt>
                <c:pt idx="54634">
                  <c:v>54.634000000000015</c:v>
                </c:pt>
                <c:pt idx="54635">
                  <c:v>54.634999999999991</c:v>
                </c:pt>
                <c:pt idx="54636">
                  <c:v>54.636000000000024</c:v>
                </c:pt>
                <c:pt idx="54637">
                  <c:v>54.637</c:v>
                </c:pt>
                <c:pt idx="54638">
                  <c:v>54.638000000000034</c:v>
                </c:pt>
                <c:pt idx="54639">
                  <c:v>54.63900000000001</c:v>
                </c:pt>
                <c:pt idx="54640">
                  <c:v>54.640000000000043</c:v>
                </c:pt>
                <c:pt idx="54641">
                  <c:v>54.64100000000002</c:v>
                </c:pt>
                <c:pt idx="54642">
                  <c:v>54.641999999999996</c:v>
                </c:pt>
                <c:pt idx="54643">
                  <c:v>54.643000000000029</c:v>
                </c:pt>
                <c:pt idx="54644">
                  <c:v>54.644000000000005</c:v>
                </c:pt>
                <c:pt idx="54645">
                  <c:v>54.645000000000039</c:v>
                </c:pt>
                <c:pt idx="54646">
                  <c:v>54.646000000000015</c:v>
                </c:pt>
                <c:pt idx="54647">
                  <c:v>54.646999999999991</c:v>
                </c:pt>
                <c:pt idx="54648">
                  <c:v>54.648000000000025</c:v>
                </c:pt>
                <c:pt idx="54649">
                  <c:v>54.649000000000001</c:v>
                </c:pt>
                <c:pt idx="54650">
                  <c:v>54.650000000000034</c:v>
                </c:pt>
                <c:pt idx="54651">
                  <c:v>54.65100000000001</c:v>
                </c:pt>
                <c:pt idx="54652">
                  <c:v>54.652000000000044</c:v>
                </c:pt>
                <c:pt idx="54653">
                  <c:v>54.65300000000002</c:v>
                </c:pt>
                <c:pt idx="54654">
                  <c:v>54.653999999999996</c:v>
                </c:pt>
                <c:pt idx="54655">
                  <c:v>54.65500000000003</c:v>
                </c:pt>
                <c:pt idx="54656">
                  <c:v>54.656000000000006</c:v>
                </c:pt>
                <c:pt idx="54657">
                  <c:v>54.657000000000039</c:v>
                </c:pt>
                <c:pt idx="54658">
                  <c:v>54.658000000000015</c:v>
                </c:pt>
                <c:pt idx="54659">
                  <c:v>54.658999999999992</c:v>
                </c:pt>
                <c:pt idx="54660">
                  <c:v>54.660000000000025</c:v>
                </c:pt>
                <c:pt idx="54661">
                  <c:v>54.661000000000001</c:v>
                </c:pt>
                <c:pt idx="54662">
                  <c:v>54.662000000000035</c:v>
                </c:pt>
                <c:pt idx="54663">
                  <c:v>54.663000000000011</c:v>
                </c:pt>
                <c:pt idx="54664">
                  <c:v>54.664000000000044</c:v>
                </c:pt>
                <c:pt idx="54665">
                  <c:v>54.66500000000002</c:v>
                </c:pt>
                <c:pt idx="54666">
                  <c:v>54.665999999999997</c:v>
                </c:pt>
                <c:pt idx="54667">
                  <c:v>54.66700000000003</c:v>
                </c:pt>
                <c:pt idx="54668">
                  <c:v>54.668000000000006</c:v>
                </c:pt>
                <c:pt idx="54669">
                  <c:v>54.66900000000004</c:v>
                </c:pt>
                <c:pt idx="54670">
                  <c:v>54.670000000000016</c:v>
                </c:pt>
                <c:pt idx="54671">
                  <c:v>54.670999999999992</c:v>
                </c:pt>
                <c:pt idx="54672">
                  <c:v>54.672000000000025</c:v>
                </c:pt>
                <c:pt idx="54673">
                  <c:v>54.673000000000002</c:v>
                </c:pt>
                <c:pt idx="54674">
                  <c:v>54.674000000000035</c:v>
                </c:pt>
                <c:pt idx="54675">
                  <c:v>54.675000000000011</c:v>
                </c:pt>
                <c:pt idx="54676">
                  <c:v>54.676000000000045</c:v>
                </c:pt>
                <c:pt idx="54677">
                  <c:v>54.677000000000021</c:v>
                </c:pt>
                <c:pt idx="54678">
                  <c:v>54.677999999999997</c:v>
                </c:pt>
                <c:pt idx="54679">
                  <c:v>54.67900000000003</c:v>
                </c:pt>
                <c:pt idx="54680">
                  <c:v>54.680000000000007</c:v>
                </c:pt>
                <c:pt idx="54681">
                  <c:v>54.68100000000004</c:v>
                </c:pt>
                <c:pt idx="54682">
                  <c:v>54.682000000000016</c:v>
                </c:pt>
                <c:pt idx="54683">
                  <c:v>54.682999999999993</c:v>
                </c:pt>
                <c:pt idx="54684">
                  <c:v>54.684000000000026</c:v>
                </c:pt>
                <c:pt idx="54685">
                  <c:v>54.685000000000002</c:v>
                </c:pt>
                <c:pt idx="54686">
                  <c:v>54.686000000000035</c:v>
                </c:pt>
                <c:pt idx="54687">
                  <c:v>54.687000000000012</c:v>
                </c:pt>
                <c:pt idx="54688">
                  <c:v>54.688000000000045</c:v>
                </c:pt>
                <c:pt idx="54689">
                  <c:v>54.689000000000021</c:v>
                </c:pt>
                <c:pt idx="54690">
                  <c:v>54.69</c:v>
                </c:pt>
                <c:pt idx="54691">
                  <c:v>54.691000000000031</c:v>
                </c:pt>
                <c:pt idx="54692">
                  <c:v>54.692000000000007</c:v>
                </c:pt>
                <c:pt idx="54693">
                  <c:v>54.69300000000004</c:v>
                </c:pt>
                <c:pt idx="54694">
                  <c:v>54.694000000000017</c:v>
                </c:pt>
                <c:pt idx="54695">
                  <c:v>54.694999999999993</c:v>
                </c:pt>
                <c:pt idx="54696">
                  <c:v>54.696000000000026</c:v>
                </c:pt>
                <c:pt idx="54697">
                  <c:v>54.697000000000003</c:v>
                </c:pt>
                <c:pt idx="54698">
                  <c:v>54.698000000000036</c:v>
                </c:pt>
                <c:pt idx="54699">
                  <c:v>54.699000000000012</c:v>
                </c:pt>
                <c:pt idx="54700">
                  <c:v>54.700000000000045</c:v>
                </c:pt>
                <c:pt idx="54701">
                  <c:v>54.701000000000022</c:v>
                </c:pt>
                <c:pt idx="54702">
                  <c:v>54.701999999999998</c:v>
                </c:pt>
                <c:pt idx="54703">
                  <c:v>54.703000000000031</c:v>
                </c:pt>
                <c:pt idx="54704">
                  <c:v>54.704000000000008</c:v>
                </c:pt>
                <c:pt idx="54705">
                  <c:v>54.705000000000041</c:v>
                </c:pt>
                <c:pt idx="54706">
                  <c:v>54.706000000000017</c:v>
                </c:pt>
                <c:pt idx="54707">
                  <c:v>54.706999999999994</c:v>
                </c:pt>
                <c:pt idx="54708">
                  <c:v>54.708000000000027</c:v>
                </c:pt>
                <c:pt idx="54709">
                  <c:v>54.709000000000003</c:v>
                </c:pt>
                <c:pt idx="54710">
                  <c:v>54.710000000000036</c:v>
                </c:pt>
                <c:pt idx="54711">
                  <c:v>54.711000000000013</c:v>
                </c:pt>
                <c:pt idx="54712">
                  <c:v>54.712000000000046</c:v>
                </c:pt>
                <c:pt idx="54713">
                  <c:v>54.713000000000022</c:v>
                </c:pt>
                <c:pt idx="54714">
                  <c:v>54.713999999999999</c:v>
                </c:pt>
                <c:pt idx="54715">
                  <c:v>54.715000000000032</c:v>
                </c:pt>
                <c:pt idx="54716">
                  <c:v>54.716000000000008</c:v>
                </c:pt>
                <c:pt idx="54717">
                  <c:v>54.717000000000041</c:v>
                </c:pt>
                <c:pt idx="54718">
                  <c:v>54.718000000000018</c:v>
                </c:pt>
                <c:pt idx="54719">
                  <c:v>54.718999999999994</c:v>
                </c:pt>
                <c:pt idx="54720">
                  <c:v>54.720000000000027</c:v>
                </c:pt>
                <c:pt idx="54721">
                  <c:v>54.721000000000004</c:v>
                </c:pt>
                <c:pt idx="54722">
                  <c:v>54.722000000000037</c:v>
                </c:pt>
                <c:pt idx="54723">
                  <c:v>54.723000000000013</c:v>
                </c:pt>
                <c:pt idx="54724">
                  <c:v>54.724000000000046</c:v>
                </c:pt>
                <c:pt idx="54725">
                  <c:v>54.725000000000023</c:v>
                </c:pt>
                <c:pt idx="54726">
                  <c:v>54.725999999999999</c:v>
                </c:pt>
                <c:pt idx="54727">
                  <c:v>54.727000000000032</c:v>
                </c:pt>
                <c:pt idx="54728">
                  <c:v>54.728000000000009</c:v>
                </c:pt>
                <c:pt idx="54729">
                  <c:v>54.729000000000042</c:v>
                </c:pt>
                <c:pt idx="54730">
                  <c:v>54.730000000000018</c:v>
                </c:pt>
                <c:pt idx="54731">
                  <c:v>54.730999999999995</c:v>
                </c:pt>
                <c:pt idx="54732">
                  <c:v>54.732000000000028</c:v>
                </c:pt>
                <c:pt idx="54733">
                  <c:v>54.733000000000004</c:v>
                </c:pt>
                <c:pt idx="54734">
                  <c:v>54.734000000000037</c:v>
                </c:pt>
                <c:pt idx="54735">
                  <c:v>54.735000000000014</c:v>
                </c:pt>
                <c:pt idx="54736">
                  <c:v>54.73599999999999</c:v>
                </c:pt>
                <c:pt idx="54737">
                  <c:v>54.737000000000023</c:v>
                </c:pt>
                <c:pt idx="54738">
                  <c:v>54.738</c:v>
                </c:pt>
                <c:pt idx="54739">
                  <c:v>54.739000000000033</c:v>
                </c:pt>
                <c:pt idx="54740">
                  <c:v>54.740000000000009</c:v>
                </c:pt>
                <c:pt idx="54741">
                  <c:v>54.741000000000042</c:v>
                </c:pt>
                <c:pt idx="54742">
                  <c:v>54.742000000000019</c:v>
                </c:pt>
                <c:pt idx="54743">
                  <c:v>54.742999999999995</c:v>
                </c:pt>
                <c:pt idx="54744">
                  <c:v>54.744000000000028</c:v>
                </c:pt>
                <c:pt idx="54745">
                  <c:v>54.745000000000005</c:v>
                </c:pt>
                <c:pt idx="54746">
                  <c:v>54.746000000000038</c:v>
                </c:pt>
                <c:pt idx="54747">
                  <c:v>54.747000000000014</c:v>
                </c:pt>
                <c:pt idx="54748">
                  <c:v>54.74799999999999</c:v>
                </c:pt>
                <c:pt idx="54749">
                  <c:v>54.749000000000024</c:v>
                </c:pt>
                <c:pt idx="54750">
                  <c:v>54.75</c:v>
                </c:pt>
                <c:pt idx="54751">
                  <c:v>54.751000000000033</c:v>
                </c:pt>
                <c:pt idx="54752">
                  <c:v>54.75200000000001</c:v>
                </c:pt>
                <c:pt idx="54753">
                  <c:v>54.753000000000043</c:v>
                </c:pt>
                <c:pt idx="54754">
                  <c:v>54.754000000000019</c:v>
                </c:pt>
                <c:pt idx="54755">
                  <c:v>54.754999999999995</c:v>
                </c:pt>
                <c:pt idx="54756">
                  <c:v>54.756000000000029</c:v>
                </c:pt>
                <c:pt idx="54757">
                  <c:v>54.757000000000005</c:v>
                </c:pt>
                <c:pt idx="54758">
                  <c:v>54.758000000000038</c:v>
                </c:pt>
                <c:pt idx="54759">
                  <c:v>54.759000000000015</c:v>
                </c:pt>
                <c:pt idx="54760">
                  <c:v>54.759999999999991</c:v>
                </c:pt>
                <c:pt idx="54761">
                  <c:v>54.761000000000024</c:v>
                </c:pt>
                <c:pt idx="54762">
                  <c:v>54.762</c:v>
                </c:pt>
                <c:pt idx="54763">
                  <c:v>54.763000000000034</c:v>
                </c:pt>
                <c:pt idx="54764">
                  <c:v>54.76400000000001</c:v>
                </c:pt>
                <c:pt idx="54765">
                  <c:v>54.765000000000043</c:v>
                </c:pt>
                <c:pt idx="54766">
                  <c:v>54.76600000000002</c:v>
                </c:pt>
                <c:pt idx="54767">
                  <c:v>54.766999999999996</c:v>
                </c:pt>
                <c:pt idx="54768">
                  <c:v>54.768000000000029</c:v>
                </c:pt>
                <c:pt idx="54769">
                  <c:v>54.769000000000005</c:v>
                </c:pt>
                <c:pt idx="54770">
                  <c:v>54.770000000000039</c:v>
                </c:pt>
                <c:pt idx="54771">
                  <c:v>54.771000000000015</c:v>
                </c:pt>
                <c:pt idx="54772">
                  <c:v>54.771999999999991</c:v>
                </c:pt>
                <c:pt idx="54773">
                  <c:v>54.773000000000025</c:v>
                </c:pt>
                <c:pt idx="54774">
                  <c:v>54.774000000000001</c:v>
                </c:pt>
                <c:pt idx="54775">
                  <c:v>54.775000000000034</c:v>
                </c:pt>
                <c:pt idx="54776">
                  <c:v>54.77600000000001</c:v>
                </c:pt>
                <c:pt idx="54777">
                  <c:v>54.777000000000044</c:v>
                </c:pt>
                <c:pt idx="54778">
                  <c:v>54.77800000000002</c:v>
                </c:pt>
                <c:pt idx="54779">
                  <c:v>54.778999999999996</c:v>
                </c:pt>
                <c:pt idx="54780">
                  <c:v>54.78000000000003</c:v>
                </c:pt>
                <c:pt idx="54781">
                  <c:v>54.781000000000006</c:v>
                </c:pt>
                <c:pt idx="54782">
                  <c:v>54.782000000000039</c:v>
                </c:pt>
                <c:pt idx="54783">
                  <c:v>54.783000000000015</c:v>
                </c:pt>
                <c:pt idx="54784">
                  <c:v>54.783999999999992</c:v>
                </c:pt>
                <c:pt idx="54785">
                  <c:v>54.785000000000025</c:v>
                </c:pt>
                <c:pt idx="54786">
                  <c:v>54.786000000000001</c:v>
                </c:pt>
                <c:pt idx="54787">
                  <c:v>54.787000000000035</c:v>
                </c:pt>
                <c:pt idx="54788">
                  <c:v>54.788000000000011</c:v>
                </c:pt>
                <c:pt idx="54789">
                  <c:v>54.789000000000044</c:v>
                </c:pt>
                <c:pt idx="54790">
                  <c:v>54.79000000000002</c:v>
                </c:pt>
                <c:pt idx="54791">
                  <c:v>54.790999999999997</c:v>
                </c:pt>
                <c:pt idx="54792">
                  <c:v>54.79200000000003</c:v>
                </c:pt>
                <c:pt idx="54793">
                  <c:v>54.793000000000006</c:v>
                </c:pt>
                <c:pt idx="54794">
                  <c:v>54.79400000000004</c:v>
                </c:pt>
                <c:pt idx="54795">
                  <c:v>54.795000000000016</c:v>
                </c:pt>
                <c:pt idx="54796">
                  <c:v>54.795999999999992</c:v>
                </c:pt>
                <c:pt idx="54797">
                  <c:v>54.797000000000025</c:v>
                </c:pt>
                <c:pt idx="54798">
                  <c:v>54.798000000000002</c:v>
                </c:pt>
                <c:pt idx="54799">
                  <c:v>54.799000000000035</c:v>
                </c:pt>
                <c:pt idx="54800">
                  <c:v>54.800000000000011</c:v>
                </c:pt>
                <c:pt idx="54801">
                  <c:v>54.801000000000045</c:v>
                </c:pt>
                <c:pt idx="54802">
                  <c:v>54.802000000000021</c:v>
                </c:pt>
                <c:pt idx="54803">
                  <c:v>54.802999999999997</c:v>
                </c:pt>
                <c:pt idx="54804">
                  <c:v>54.80400000000003</c:v>
                </c:pt>
                <c:pt idx="54805">
                  <c:v>54.805000000000007</c:v>
                </c:pt>
                <c:pt idx="54806">
                  <c:v>54.80600000000004</c:v>
                </c:pt>
                <c:pt idx="54807">
                  <c:v>54.807000000000016</c:v>
                </c:pt>
                <c:pt idx="54808">
                  <c:v>54.807999999999993</c:v>
                </c:pt>
                <c:pt idx="54809">
                  <c:v>54.809000000000026</c:v>
                </c:pt>
                <c:pt idx="54810">
                  <c:v>54.81</c:v>
                </c:pt>
                <c:pt idx="54811">
                  <c:v>54.811000000000035</c:v>
                </c:pt>
                <c:pt idx="54812">
                  <c:v>54.812000000000012</c:v>
                </c:pt>
                <c:pt idx="54813">
                  <c:v>54.813000000000045</c:v>
                </c:pt>
                <c:pt idx="54814">
                  <c:v>54.814000000000021</c:v>
                </c:pt>
                <c:pt idx="54815">
                  <c:v>54.814999999999998</c:v>
                </c:pt>
                <c:pt idx="54816">
                  <c:v>54.816000000000031</c:v>
                </c:pt>
                <c:pt idx="54817">
                  <c:v>54.817000000000007</c:v>
                </c:pt>
                <c:pt idx="54818">
                  <c:v>54.81800000000004</c:v>
                </c:pt>
                <c:pt idx="54819">
                  <c:v>54.819000000000017</c:v>
                </c:pt>
                <c:pt idx="54820">
                  <c:v>54.819999999999993</c:v>
                </c:pt>
                <c:pt idx="54821">
                  <c:v>54.821000000000026</c:v>
                </c:pt>
                <c:pt idx="54822">
                  <c:v>54.822000000000003</c:v>
                </c:pt>
                <c:pt idx="54823">
                  <c:v>54.823000000000036</c:v>
                </c:pt>
                <c:pt idx="54824">
                  <c:v>54.824000000000012</c:v>
                </c:pt>
                <c:pt idx="54825">
                  <c:v>54.825000000000045</c:v>
                </c:pt>
                <c:pt idx="54826">
                  <c:v>54.826000000000022</c:v>
                </c:pt>
                <c:pt idx="54827">
                  <c:v>54.826999999999998</c:v>
                </c:pt>
                <c:pt idx="54828">
                  <c:v>54.828000000000031</c:v>
                </c:pt>
                <c:pt idx="54829">
                  <c:v>54.829000000000008</c:v>
                </c:pt>
                <c:pt idx="54830">
                  <c:v>54.830000000000041</c:v>
                </c:pt>
                <c:pt idx="54831">
                  <c:v>54.831000000000017</c:v>
                </c:pt>
                <c:pt idx="54832">
                  <c:v>54.831999999999994</c:v>
                </c:pt>
                <c:pt idx="54833">
                  <c:v>54.833000000000027</c:v>
                </c:pt>
                <c:pt idx="54834">
                  <c:v>54.834000000000003</c:v>
                </c:pt>
                <c:pt idx="54835">
                  <c:v>54.835000000000036</c:v>
                </c:pt>
                <c:pt idx="54836">
                  <c:v>54.836000000000013</c:v>
                </c:pt>
                <c:pt idx="54837">
                  <c:v>54.837000000000046</c:v>
                </c:pt>
                <c:pt idx="54838">
                  <c:v>54.838000000000022</c:v>
                </c:pt>
                <c:pt idx="54839">
                  <c:v>54.838999999999999</c:v>
                </c:pt>
                <c:pt idx="54840">
                  <c:v>54.840000000000032</c:v>
                </c:pt>
                <c:pt idx="54841">
                  <c:v>54.841000000000008</c:v>
                </c:pt>
                <c:pt idx="54842">
                  <c:v>54.842000000000041</c:v>
                </c:pt>
                <c:pt idx="54843">
                  <c:v>54.843000000000018</c:v>
                </c:pt>
                <c:pt idx="54844">
                  <c:v>54.843999999999994</c:v>
                </c:pt>
                <c:pt idx="54845">
                  <c:v>54.845000000000027</c:v>
                </c:pt>
                <c:pt idx="54846">
                  <c:v>54.846000000000004</c:v>
                </c:pt>
                <c:pt idx="54847">
                  <c:v>54.847000000000037</c:v>
                </c:pt>
                <c:pt idx="54848">
                  <c:v>54.848000000000013</c:v>
                </c:pt>
                <c:pt idx="54849">
                  <c:v>54.849000000000046</c:v>
                </c:pt>
                <c:pt idx="54850">
                  <c:v>54.850000000000023</c:v>
                </c:pt>
                <c:pt idx="54851">
                  <c:v>54.850999999999999</c:v>
                </c:pt>
                <c:pt idx="54852">
                  <c:v>54.852000000000032</c:v>
                </c:pt>
                <c:pt idx="54853">
                  <c:v>54.853000000000009</c:v>
                </c:pt>
                <c:pt idx="54854">
                  <c:v>54.854000000000042</c:v>
                </c:pt>
                <c:pt idx="54855">
                  <c:v>54.855000000000018</c:v>
                </c:pt>
                <c:pt idx="54856">
                  <c:v>54.855999999999995</c:v>
                </c:pt>
                <c:pt idx="54857">
                  <c:v>54.857000000000028</c:v>
                </c:pt>
                <c:pt idx="54858">
                  <c:v>54.858000000000004</c:v>
                </c:pt>
                <c:pt idx="54859">
                  <c:v>54.859000000000037</c:v>
                </c:pt>
                <c:pt idx="54860">
                  <c:v>54.860000000000014</c:v>
                </c:pt>
                <c:pt idx="54861">
                  <c:v>54.86099999999999</c:v>
                </c:pt>
                <c:pt idx="54862">
                  <c:v>54.862000000000023</c:v>
                </c:pt>
                <c:pt idx="54863">
                  <c:v>54.863</c:v>
                </c:pt>
                <c:pt idx="54864">
                  <c:v>54.864000000000033</c:v>
                </c:pt>
                <c:pt idx="54865">
                  <c:v>54.865000000000009</c:v>
                </c:pt>
                <c:pt idx="54866">
                  <c:v>54.866000000000042</c:v>
                </c:pt>
                <c:pt idx="54867">
                  <c:v>54.867000000000019</c:v>
                </c:pt>
                <c:pt idx="54868">
                  <c:v>54.867999999999995</c:v>
                </c:pt>
                <c:pt idx="54869">
                  <c:v>54.869000000000028</c:v>
                </c:pt>
                <c:pt idx="54870">
                  <c:v>54.870000000000005</c:v>
                </c:pt>
                <c:pt idx="54871">
                  <c:v>54.871000000000038</c:v>
                </c:pt>
                <c:pt idx="54872">
                  <c:v>54.872000000000014</c:v>
                </c:pt>
                <c:pt idx="54873">
                  <c:v>54.87299999999999</c:v>
                </c:pt>
                <c:pt idx="54874">
                  <c:v>54.874000000000024</c:v>
                </c:pt>
                <c:pt idx="54875">
                  <c:v>54.875</c:v>
                </c:pt>
                <c:pt idx="54876">
                  <c:v>54.876000000000033</c:v>
                </c:pt>
                <c:pt idx="54877">
                  <c:v>54.87700000000001</c:v>
                </c:pt>
                <c:pt idx="54878">
                  <c:v>54.878000000000043</c:v>
                </c:pt>
                <c:pt idx="54879">
                  <c:v>54.879000000000019</c:v>
                </c:pt>
                <c:pt idx="54880">
                  <c:v>54.879999999999995</c:v>
                </c:pt>
                <c:pt idx="54881">
                  <c:v>54.881000000000029</c:v>
                </c:pt>
                <c:pt idx="54882">
                  <c:v>54.882000000000005</c:v>
                </c:pt>
                <c:pt idx="54883">
                  <c:v>54.883000000000038</c:v>
                </c:pt>
                <c:pt idx="54884">
                  <c:v>54.884000000000015</c:v>
                </c:pt>
                <c:pt idx="54885">
                  <c:v>54.884999999999991</c:v>
                </c:pt>
                <c:pt idx="54886">
                  <c:v>54.886000000000024</c:v>
                </c:pt>
                <c:pt idx="54887">
                  <c:v>54.887</c:v>
                </c:pt>
                <c:pt idx="54888">
                  <c:v>54.888000000000034</c:v>
                </c:pt>
                <c:pt idx="54889">
                  <c:v>54.88900000000001</c:v>
                </c:pt>
                <c:pt idx="54890">
                  <c:v>54.890000000000043</c:v>
                </c:pt>
                <c:pt idx="54891">
                  <c:v>54.89100000000002</c:v>
                </c:pt>
                <c:pt idx="54892">
                  <c:v>54.891999999999996</c:v>
                </c:pt>
                <c:pt idx="54893">
                  <c:v>54.893000000000029</c:v>
                </c:pt>
                <c:pt idx="54894">
                  <c:v>54.894000000000005</c:v>
                </c:pt>
                <c:pt idx="54895">
                  <c:v>54.895000000000039</c:v>
                </c:pt>
                <c:pt idx="54896">
                  <c:v>54.896000000000015</c:v>
                </c:pt>
                <c:pt idx="54897">
                  <c:v>54.896999999999991</c:v>
                </c:pt>
                <c:pt idx="54898">
                  <c:v>54.898000000000025</c:v>
                </c:pt>
                <c:pt idx="54899">
                  <c:v>54.899000000000001</c:v>
                </c:pt>
                <c:pt idx="54900">
                  <c:v>54.900000000000034</c:v>
                </c:pt>
                <c:pt idx="54901">
                  <c:v>54.90100000000001</c:v>
                </c:pt>
                <c:pt idx="54902">
                  <c:v>54.902000000000044</c:v>
                </c:pt>
                <c:pt idx="54903">
                  <c:v>54.90300000000002</c:v>
                </c:pt>
                <c:pt idx="54904">
                  <c:v>54.903999999999996</c:v>
                </c:pt>
                <c:pt idx="54905">
                  <c:v>54.90500000000003</c:v>
                </c:pt>
                <c:pt idx="54906">
                  <c:v>54.906000000000006</c:v>
                </c:pt>
                <c:pt idx="54907">
                  <c:v>54.907000000000039</c:v>
                </c:pt>
                <c:pt idx="54908">
                  <c:v>54.908000000000015</c:v>
                </c:pt>
                <c:pt idx="54909">
                  <c:v>54.908999999999992</c:v>
                </c:pt>
                <c:pt idx="54910">
                  <c:v>54.910000000000025</c:v>
                </c:pt>
                <c:pt idx="54911">
                  <c:v>54.911000000000001</c:v>
                </c:pt>
                <c:pt idx="54912">
                  <c:v>54.912000000000035</c:v>
                </c:pt>
                <c:pt idx="54913">
                  <c:v>54.913000000000011</c:v>
                </c:pt>
                <c:pt idx="54914">
                  <c:v>54.914000000000044</c:v>
                </c:pt>
                <c:pt idx="54915">
                  <c:v>54.91500000000002</c:v>
                </c:pt>
                <c:pt idx="54916">
                  <c:v>54.915999999999997</c:v>
                </c:pt>
                <c:pt idx="54917">
                  <c:v>54.91700000000003</c:v>
                </c:pt>
                <c:pt idx="54918">
                  <c:v>54.918000000000006</c:v>
                </c:pt>
                <c:pt idx="54919">
                  <c:v>54.91900000000004</c:v>
                </c:pt>
                <c:pt idx="54920">
                  <c:v>54.920000000000016</c:v>
                </c:pt>
                <c:pt idx="54921">
                  <c:v>54.920999999999992</c:v>
                </c:pt>
                <c:pt idx="54922">
                  <c:v>54.922000000000025</c:v>
                </c:pt>
                <c:pt idx="54923">
                  <c:v>54.923000000000002</c:v>
                </c:pt>
                <c:pt idx="54924">
                  <c:v>54.924000000000035</c:v>
                </c:pt>
                <c:pt idx="54925">
                  <c:v>54.925000000000011</c:v>
                </c:pt>
                <c:pt idx="54926">
                  <c:v>54.926000000000045</c:v>
                </c:pt>
                <c:pt idx="54927">
                  <c:v>54.927000000000021</c:v>
                </c:pt>
                <c:pt idx="54928">
                  <c:v>54.927999999999997</c:v>
                </c:pt>
                <c:pt idx="54929">
                  <c:v>54.92900000000003</c:v>
                </c:pt>
                <c:pt idx="54930">
                  <c:v>54.930000000000007</c:v>
                </c:pt>
                <c:pt idx="54931">
                  <c:v>54.93100000000004</c:v>
                </c:pt>
                <c:pt idx="54932">
                  <c:v>54.932000000000016</c:v>
                </c:pt>
                <c:pt idx="54933">
                  <c:v>54.932999999999993</c:v>
                </c:pt>
                <c:pt idx="54934">
                  <c:v>54.934000000000026</c:v>
                </c:pt>
                <c:pt idx="54935">
                  <c:v>54.935000000000002</c:v>
                </c:pt>
                <c:pt idx="54936">
                  <c:v>54.936000000000035</c:v>
                </c:pt>
                <c:pt idx="54937">
                  <c:v>54.937000000000012</c:v>
                </c:pt>
                <c:pt idx="54938">
                  <c:v>54.938000000000045</c:v>
                </c:pt>
                <c:pt idx="54939">
                  <c:v>54.939000000000021</c:v>
                </c:pt>
                <c:pt idx="54940">
                  <c:v>54.94</c:v>
                </c:pt>
                <c:pt idx="54941">
                  <c:v>54.941000000000031</c:v>
                </c:pt>
                <c:pt idx="54942">
                  <c:v>54.942000000000007</c:v>
                </c:pt>
                <c:pt idx="54943">
                  <c:v>54.94300000000004</c:v>
                </c:pt>
                <c:pt idx="54944">
                  <c:v>54.944000000000017</c:v>
                </c:pt>
                <c:pt idx="54945">
                  <c:v>54.944999999999993</c:v>
                </c:pt>
                <c:pt idx="54946">
                  <c:v>54.946000000000026</c:v>
                </c:pt>
                <c:pt idx="54947">
                  <c:v>54.947000000000003</c:v>
                </c:pt>
                <c:pt idx="54948">
                  <c:v>54.948000000000036</c:v>
                </c:pt>
                <c:pt idx="54949">
                  <c:v>54.949000000000012</c:v>
                </c:pt>
                <c:pt idx="54950">
                  <c:v>54.950000000000045</c:v>
                </c:pt>
                <c:pt idx="54951">
                  <c:v>54.951000000000022</c:v>
                </c:pt>
                <c:pt idx="54952">
                  <c:v>54.951999999999998</c:v>
                </c:pt>
                <c:pt idx="54953">
                  <c:v>54.953000000000031</c:v>
                </c:pt>
                <c:pt idx="54954">
                  <c:v>54.954000000000008</c:v>
                </c:pt>
                <c:pt idx="54955">
                  <c:v>54.955000000000041</c:v>
                </c:pt>
                <c:pt idx="54956">
                  <c:v>54.956000000000017</c:v>
                </c:pt>
                <c:pt idx="54957">
                  <c:v>54.956999999999994</c:v>
                </c:pt>
                <c:pt idx="54958">
                  <c:v>54.958000000000027</c:v>
                </c:pt>
                <c:pt idx="54959">
                  <c:v>54.959000000000003</c:v>
                </c:pt>
                <c:pt idx="54960">
                  <c:v>54.960000000000036</c:v>
                </c:pt>
                <c:pt idx="54961">
                  <c:v>54.961000000000013</c:v>
                </c:pt>
                <c:pt idx="54962">
                  <c:v>54.962000000000046</c:v>
                </c:pt>
                <c:pt idx="54963">
                  <c:v>54.963000000000022</c:v>
                </c:pt>
                <c:pt idx="54964">
                  <c:v>54.963999999999999</c:v>
                </c:pt>
                <c:pt idx="54965">
                  <c:v>54.965000000000032</c:v>
                </c:pt>
                <c:pt idx="54966">
                  <c:v>54.966000000000008</c:v>
                </c:pt>
                <c:pt idx="54967">
                  <c:v>54.967000000000041</c:v>
                </c:pt>
                <c:pt idx="54968">
                  <c:v>54.968000000000018</c:v>
                </c:pt>
                <c:pt idx="54969">
                  <c:v>54.968999999999994</c:v>
                </c:pt>
                <c:pt idx="54970">
                  <c:v>54.970000000000027</c:v>
                </c:pt>
                <c:pt idx="54971">
                  <c:v>54.971000000000004</c:v>
                </c:pt>
                <c:pt idx="54972">
                  <c:v>54.972000000000037</c:v>
                </c:pt>
                <c:pt idx="54973">
                  <c:v>54.973000000000013</c:v>
                </c:pt>
                <c:pt idx="54974">
                  <c:v>54.974000000000046</c:v>
                </c:pt>
                <c:pt idx="54975">
                  <c:v>54.975000000000023</c:v>
                </c:pt>
                <c:pt idx="54976">
                  <c:v>54.975999999999999</c:v>
                </c:pt>
                <c:pt idx="54977">
                  <c:v>54.977000000000032</c:v>
                </c:pt>
                <c:pt idx="54978">
                  <c:v>54.978000000000009</c:v>
                </c:pt>
                <c:pt idx="54979">
                  <c:v>54.979000000000042</c:v>
                </c:pt>
                <c:pt idx="54980">
                  <c:v>54.980000000000018</c:v>
                </c:pt>
                <c:pt idx="54981">
                  <c:v>54.980999999999995</c:v>
                </c:pt>
                <c:pt idx="54982">
                  <c:v>54.982000000000028</c:v>
                </c:pt>
                <c:pt idx="54983">
                  <c:v>54.983000000000004</c:v>
                </c:pt>
                <c:pt idx="54984">
                  <c:v>54.984000000000037</c:v>
                </c:pt>
                <c:pt idx="54985">
                  <c:v>54.985000000000014</c:v>
                </c:pt>
                <c:pt idx="54986">
                  <c:v>54.98599999999999</c:v>
                </c:pt>
                <c:pt idx="54987">
                  <c:v>54.987000000000023</c:v>
                </c:pt>
                <c:pt idx="54988">
                  <c:v>54.988</c:v>
                </c:pt>
                <c:pt idx="54989">
                  <c:v>54.989000000000033</c:v>
                </c:pt>
                <c:pt idx="54990">
                  <c:v>54.990000000000009</c:v>
                </c:pt>
                <c:pt idx="54991">
                  <c:v>54.991000000000042</c:v>
                </c:pt>
                <c:pt idx="54992">
                  <c:v>54.992000000000019</c:v>
                </c:pt>
                <c:pt idx="54993">
                  <c:v>54.992999999999995</c:v>
                </c:pt>
                <c:pt idx="54994">
                  <c:v>54.994000000000028</c:v>
                </c:pt>
                <c:pt idx="54995">
                  <c:v>54.995000000000005</c:v>
                </c:pt>
                <c:pt idx="54996">
                  <c:v>54.996000000000038</c:v>
                </c:pt>
                <c:pt idx="54997">
                  <c:v>54.997000000000014</c:v>
                </c:pt>
                <c:pt idx="54998">
                  <c:v>54.99799999999999</c:v>
                </c:pt>
                <c:pt idx="54999">
                  <c:v>54.999000000000024</c:v>
                </c:pt>
                <c:pt idx="55000">
                  <c:v>55</c:v>
                </c:pt>
                <c:pt idx="55001">
                  <c:v>55.001000000000033</c:v>
                </c:pt>
                <c:pt idx="55002">
                  <c:v>55.00200000000001</c:v>
                </c:pt>
                <c:pt idx="55003">
                  <c:v>55.003000000000043</c:v>
                </c:pt>
                <c:pt idx="55004">
                  <c:v>55.004000000000019</c:v>
                </c:pt>
                <c:pt idx="55005">
                  <c:v>55.004999999999995</c:v>
                </c:pt>
                <c:pt idx="55006">
                  <c:v>55.006000000000029</c:v>
                </c:pt>
                <c:pt idx="55007">
                  <c:v>55.007000000000005</c:v>
                </c:pt>
                <c:pt idx="55008">
                  <c:v>55.008000000000038</c:v>
                </c:pt>
                <c:pt idx="55009">
                  <c:v>55.009000000000015</c:v>
                </c:pt>
                <c:pt idx="55010">
                  <c:v>55.009999999999991</c:v>
                </c:pt>
                <c:pt idx="55011">
                  <c:v>55.011000000000024</c:v>
                </c:pt>
                <c:pt idx="55012">
                  <c:v>55.012</c:v>
                </c:pt>
                <c:pt idx="55013">
                  <c:v>55.013000000000034</c:v>
                </c:pt>
                <c:pt idx="55014">
                  <c:v>55.01400000000001</c:v>
                </c:pt>
                <c:pt idx="55015">
                  <c:v>55.015000000000043</c:v>
                </c:pt>
                <c:pt idx="55016">
                  <c:v>55.01600000000002</c:v>
                </c:pt>
                <c:pt idx="55017">
                  <c:v>55.016999999999996</c:v>
                </c:pt>
                <c:pt idx="55018">
                  <c:v>55.018000000000029</c:v>
                </c:pt>
                <c:pt idx="55019">
                  <c:v>55.019000000000005</c:v>
                </c:pt>
                <c:pt idx="55020">
                  <c:v>55.020000000000039</c:v>
                </c:pt>
                <c:pt idx="55021">
                  <c:v>55.021000000000015</c:v>
                </c:pt>
                <c:pt idx="55022">
                  <c:v>55.021999999999991</c:v>
                </c:pt>
                <c:pt idx="55023">
                  <c:v>55.023000000000025</c:v>
                </c:pt>
                <c:pt idx="55024">
                  <c:v>55.024000000000001</c:v>
                </c:pt>
                <c:pt idx="55025">
                  <c:v>55.025000000000034</c:v>
                </c:pt>
                <c:pt idx="55026">
                  <c:v>55.02600000000001</c:v>
                </c:pt>
                <c:pt idx="55027">
                  <c:v>55.027000000000044</c:v>
                </c:pt>
                <c:pt idx="55028">
                  <c:v>55.02800000000002</c:v>
                </c:pt>
                <c:pt idx="55029">
                  <c:v>55.028999999999996</c:v>
                </c:pt>
                <c:pt idx="55030">
                  <c:v>55.03000000000003</c:v>
                </c:pt>
                <c:pt idx="55031">
                  <c:v>55.031000000000006</c:v>
                </c:pt>
                <c:pt idx="55032">
                  <c:v>55.032000000000039</c:v>
                </c:pt>
                <c:pt idx="55033">
                  <c:v>55.033000000000015</c:v>
                </c:pt>
                <c:pt idx="55034">
                  <c:v>55.033999999999992</c:v>
                </c:pt>
                <c:pt idx="55035">
                  <c:v>55.035000000000025</c:v>
                </c:pt>
                <c:pt idx="55036">
                  <c:v>55.036000000000001</c:v>
                </c:pt>
                <c:pt idx="55037">
                  <c:v>55.037000000000035</c:v>
                </c:pt>
                <c:pt idx="55038">
                  <c:v>55.038000000000011</c:v>
                </c:pt>
                <c:pt idx="55039">
                  <c:v>55.039000000000044</c:v>
                </c:pt>
                <c:pt idx="55040">
                  <c:v>55.04000000000002</c:v>
                </c:pt>
                <c:pt idx="55041">
                  <c:v>55.040999999999997</c:v>
                </c:pt>
                <c:pt idx="55042">
                  <c:v>55.04200000000003</c:v>
                </c:pt>
                <c:pt idx="55043">
                  <c:v>55.043000000000006</c:v>
                </c:pt>
                <c:pt idx="55044">
                  <c:v>55.04400000000004</c:v>
                </c:pt>
                <c:pt idx="55045">
                  <c:v>55.045000000000016</c:v>
                </c:pt>
                <c:pt idx="55046">
                  <c:v>55.045999999999992</c:v>
                </c:pt>
                <c:pt idx="55047">
                  <c:v>55.047000000000025</c:v>
                </c:pt>
                <c:pt idx="55048">
                  <c:v>55.048000000000002</c:v>
                </c:pt>
                <c:pt idx="55049">
                  <c:v>55.049000000000035</c:v>
                </c:pt>
                <c:pt idx="55050">
                  <c:v>55.050000000000011</c:v>
                </c:pt>
                <c:pt idx="55051">
                  <c:v>55.051000000000045</c:v>
                </c:pt>
                <c:pt idx="55052">
                  <c:v>55.052000000000021</c:v>
                </c:pt>
                <c:pt idx="55053">
                  <c:v>55.052999999999997</c:v>
                </c:pt>
                <c:pt idx="55054">
                  <c:v>55.05400000000003</c:v>
                </c:pt>
                <c:pt idx="55055">
                  <c:v>55.055000000000007</c:v>
                </c:pt>
                <c:pt idx="55056">
                  <c:v>55.05600000000004</c:v>
                </c:pt>
                <c:pt idx="55057">
                  <c:v>55.057000000000016</c:v>
                </c:pt>
                <c:pt idx="55058">
                  <c:v>55.057999999999993</c:v>
                </c:pt>
                <c:pt idx="55059">
                  <c:v>55.059000000000026</c:v>
                </c:pt>
                <c:pt idx="55060">
                  <c:v>55.06</c:v>
                </c:pt>
                <c:pt idx="55061">
                  <c:v>55.061000000000035</c:v>
                </c:pt>
                <c:pt idx="55062">
                  <c:v>55.062000000000012</c:v>
                </c:pt>
                <c:pt idx="55063">
                  <c:v>55.063000000000045</c:v>
                </c:pt>
                <c:pt idx="55064">
                  <c:v>55.064000000000021</c:v>
                </c:pt>
                <c:pt idx="55065">
                  <c:v>55.064999999999998</c:v>
                </c:pt>
                <c:pt idx="55066">
                  <c:v>55.066000000000031</c:v>
                </c:pt>
                <c:pt idx="55067">
                  <c:v>55.067000000000007</c:v>
                </c:pt>
                <c:pt idx="55068">
                  <c:v>55.06800000000004</c:v>
                </c:pt>
                <c:pt idx="55069">
                  <c:v>55.069000000000017</c:v>
                </c:pt>
                <c:pt idx="55070">
                  <c:v>55.069999999999993</c:v>
                </c:pt>
                <c:pt idx="55071">
                  <c:v>55.071000000000026</c:v>
                </c:pt>
                <c:pt idx="55072">
                  <c:v>55.072000000000003</c:v>
                </c:pt>
                <c:pt idx="55073">
                  <c:v>55.073000000000036</c:v>
                </c:pt>
                <c:pt idx="55074">
                  <c:v>55.074000000000012</c:v>
                </c:pt>
                <c:pt idx="55075">
                  <c:v>55.075000000000045</c:v>
                </c:pt>
                <c:pt idx="55076">
                  <c:v>55.076000000000022</c:v>
                </c:pt>
                <c:pt idx="55077">
                  <c:v>55.076999999999998</c:v>
                </c:pt>
                <c:pt idx="55078">
                  <c:v>55.078000000000031</c:v>
                </c:pt>
                <c:pt idx="55079">
                  <c:v>55.079000000000008</c:v>
                </c:pt>
                <c:pt idx="55080">
                  <c:v>55.080000000000041</c:v>
                </c:pt>
                <c:pt idx="55081">
                  <c:v>55.081000000000017</c:v>
                </c:pt>
                <c:pt idx="55082">
                  <c:v>55.081999999999994</c:v>
                </c:pt>
                <c:pt idx="55083">
                  <c:v>55.083000000000027</c:v>
                </c:pt>
                <c:pt idx="55084">
                  <c:v>55.084000000000003</c:v>
                </c:pt>
                <c:pt idx="55085">
                  <c:v>55.085000000000036</c:v>
                </c:pt>
                <c:pt idx="55086">
                  <c:v>55.086000000000013</c:v>
                </c:pt>
                <c:pt idx="55087">
                  <c:v>55.087000000000046</c:v>
                </c:pt>
                <c:pt idx="55088">
                  <c:v>55.088000000000022</c:v>
                </c:pt>
                <c:pt idx="55089">
                  <c:v>55.088999999999999</c:v>
                </c:pt>
                <c:pt idx="55090">
                  <c:v>55.090000000000032</c:v>
                </c:pt>
                <c:pt idx="55091">
                  <c:v>55.091000000000008</c:v>
                </c:pt>
                <c:pt idx="55092">
                  <c:v>55.092000000000041</c:v>
                </c:pt>
                <c:pt idx="55093">
                  <c:v>55.093000000000018</c:v>
                </c:pt>
                <c:pt idx="55094">
                  <c:v>55.093999999999994</c:v>
                </c:pt>
                <c:pt idx="55095">
                  <c:v>55.095000000000027</c:v>
                </c:pt>
                <c:pt idx="55096">
                  <c:v>55.096000000000004</c:v>
                </c:pt>
                <c:pt idx="55097">
                  <c:v>55.097000000000037</c:v>
                </c:pt>
                <c:pt idx="55098">
                  <c:v>55.098000000000013</c:v>
                </c:pt>
                <c:pt idx="55099">
                  <c:v>55.099000000000046</c:v>
                </c:pt>
                <c:pt idx="55100">
                  <c:v>55.100000000000023</c:v>
                </c:pt>
                <c:pt idx="55101">
                  <c:v>55.100999999999999</c:v>
                </c:pt>
                <c:pt idx="55102">
                  <c:v>55.102000000000032</c:v>
                </c:pt>
                <c:pt idx="55103">
                  <c:v>55.103000000000009</c:v>
                </c:pt>
                <c:pt idx="55104">
                  <c:v>55.104000000000042</c:v>
                </c:pt>
                <c:pt idx="55105">
                  <c:v>55.105000000000018</c:v>
                </c:pt>
                <c:pt idx="55106">
                  <c:v>55.105999999999995</c:v>
                </c:pt>
                <c:pt idx="55107">
                  <c:v>55.107000000000028</c:v>
                </c:pt>
                <c:pt idx="55108">
                  <c:v>55.108000000000004</c:v>
                </c:pt>
                <c:pt idx="55109">
                  <c:v>55.109000000000037</c:v>
                </c:pt>
                <c:pt idx="55110">
                  <c:v>55.110000000000014</c:v>
                </c:pt>
                <c:pt idx="55111">
                  <c:v>55.11099999999999</c:v>
                </c:pt>
                <c:pt idx="55112">
                  <c:v>55.112000000000023</c:v>
                </c:pt>
                <c:pt idx="55113">
                  <c:v>55.113</c:v>
                </c:pt>
                <c:pt idx="55114">
                  <c:v>55.114000000000033</c:v>
                </c:pt>
                <c:pt idx="55115">
                  <c:v>55.115000000000009</c:v>
                </c:pt>
                <c:pt idx="55116">
                  <c:v>55.116000000000042</c:v>
                </c:pt>
                <c:pt idx="55117">
                  <c:v>55.117000000000019</c:v>
                </c:pt>
                <c:pt idx="55118">
                  <c:v>55.117999999999995</c:v>
                </c:pt>
                <c:pt idx="55119">
                  <c:v>55.119000000000028</c:v>
                </c:pt>
                <c:pt idx="55120">
                  <c:v>55.120000000000005</c:v>
                </c:pt>
                <c:pt idx="55121">
                  <c:v>55.121000000000038</c:v>
                </c:pt>
                <c:pt idx="55122">
                  <c:v>55.122000000000014</c:v>
                </c:pt>
                <c:pt idx="55123">
                  <c:v>55.12299999999999</c:v>
                </c:pt>
                <c:pt idx="55124">
                  <c:v>55.124000000000024</c:v>
                </c:pt>
                <c:pt idx="55125">
                  <c:v>55.125</c:v>
                </c:pt>
                <c:pt idx="55126">
                  <c:v>55.126000000000033</c:v>
                </c:pt>
                <c:pt idx="55127">
                  <c:v>55.12700000000001</c:v>
                </c:pt>
                <c:pt idx="55128">
                  <c:v>55.128000000000043</c:v>
                </c:pt>
                <c:pt idx="55129">
                  <c:v>55.129000000000019</c:v>
                </c:pt>
                <c:pt idx="55130">
                  <c:v>55.129999999999995</c:v>
                </c:pt>
                <c:pt idx="55131">
                  <c:v>55.131000000000029</c:v>
                </c:pt>
                <c:pt idx="55132">
                  <c:v>55.132000000000005</c:v>
                </c:pt>
                <c:pt idx="55133">
                  <c:v>55.133000000000038</c:v>
                </c:pt>
                <c:pt idx="55134">
                  <c:v>55.134000000000015</c:v>
                </c:pt>
                <c:pt idx="55135">
                  <c:v>55.134999999999991</c:v>
                </c:pt>
                <c:pt idx="55136">
                  <c:v>55.136000000000024</c:v>
                </c:pt>
                <c:pt idx="55137">
                  <c:v>55.137</c:v>
                </c:pt>
                <c:pt idx="55138">
                  <c:v>55.138000000000034</c:v>
                </c:pt>
                <c:pt idx="55139">
                  <c:v>55.13900000000001</c:v>
                </c:pt>
                <c:pt idx="55140">
                  <c:v>55.140000000000043</c:v>
                </c:pt>
                <c:pt idx="55141">
                  <c:v>55.14100000000002</c:v>
                </c:pt>
                <c:pt idx="55142">
                  <c:v>55.141999999999996</c:v>
                </c:pt>
                <c:pt idx="55143">
                  <c:v>55.143000000000029</c:v>
                </c:pt>
                <c:pt idx="55144">
                  <c:v>55.144000000000005</c:v>
                </c:pt>
                <c:pt idx="55145">
                  <c:v>55.145000000000039</c:v>
                </c:pt>
                <c:pt idx="55146">
                  <c:v>55.146000000000015</c:v>
                </c:pt>
                <c:pt idx="55147">
                  <c:v>55.146999999999991</c:v>
                </c:pt>
                <c:pt idx="55148">
                  <c:v>55.148000000000025</c:v>
                </c:pt>
                <c:pt idx="55149">
                  <c:v>55.149000000000001</c:v>
                </c:pt>
                <c:pt idx="55150">
                  <c:v>55.150000000000034</c:v>
                </c:pt>
                <c:pt idx="55151">
                  <c:v>55.15100000000001</c:v>
                </c:pt>
                <c:pt idx="55152">
                  <c:v>55.152000000000044</c:v>
                </c:pt>
                <c:pt idx="55153">
                  <c:v>55.15300000000002</c:v>
                </c:pt>
                <c:pt idx="55154">
                  <c:v>55.153999999999996</c:v>
                </c:pt>
                <c:pt idx="55155">
                  <c:v>55.15500000000003</c:v>
                </c:pt>
                <c:pt idx="55156">
                  <c:v>55.156000000000006</c:v>
                </c:pt>
                <c:pt idx="55157">
                  <c:v>55.157000000000039</c:v>
                </c:pt>
                <c:pt idx="55158">
                  <c:v>55.158000000000015</c:v>
                </c:pt>
                <c:pt idx="55159">
                  <c:v>55.158999999999992</c:v>
                </c:pt>
                <c:pt idx="55160">
                  <c:v>55.160000000000025</c:v>
                </c:pt>
                <c:pt idx="55161">
                  <c:v>55.161000000000001</c:v>
                </c:pt>
                <c:pt idx="55162">
                  <c:v>55.162000000000035</c:v>
                </c:pt>
                <c:pt idx="55163">
                  <c:v>55.163000000000011</c:v>
                </c:pt>
                <c:pt idx="55164">
                  <c:v>55.164000000000044</c:v>
                </c:pt>
                <c:pt idx="55165">
                  <c:v>55.16500000000002</c:v>
                </c:pt>
                <c:pt idx="55166">
                  <c:v>55.165999999999997</c:v>
                </c:pt>
                <c:pt idx="55167">
                  <c:v>55.16700000000003</c:v>
                </c:pt>
                <c:pt idx="55168">
                  <c:v>55.168000000000006</c:v>
                </c:pt>
                <c:pt idx="55169">
                  <c:v>55.16900000000004</c:v>
                </c:pt>
                <c:pt idx="55170">
                  <c:v>55.170000000000016</c:v>
                </c:pt>
                <c:pt idx="55171">
                  <c:v>55.170999999999992</c:v>
                </c:pt>
                <c:pt idx="55172">
                  <c:v>55.172000000000025</c:v>
                </c:pt>
                <c:pt idx="55173">
                  <c:v>55.173000000000002</c:v>
                </c:pt>
                <c:pt idx="55174">
                  <c:v>55.174000000000035</c:v>
                </c:pt>
                <c:pt idx="55175">
                  <c:v>55.175000000000011</c:v>
                </c:pt>
                <c:pt idx="55176">
                  <c:v>55.176000000000045</c:v>
                </c:pt>
                <c:pt idx="55177">
                  <c:v>55.177000000000021</c:v>
                </c:pt>
                <c:pt idx="55178">
                  <c:v>55.177999999999997</c:v>
                </c:pt>
                <c:pt idx="55179">
                  <c:v>55.17900000000003</c:v>
                </c:pt>
                <c:pt idx="55180">
                  <c:v>55.180000000000007</c:v>
                </c:pt>
                <c:pt idx="55181">
                  <c:v>55.18100000000004</c:v>
                </c:pt>
                <c:pt idx="55182">
                  <c:v>55.182000000000016</c:v>
                </c:pt>
                <c:pt idx="55183">
                  <c:v>55.182999999999993</c:v>
                </c:pt>
                <c:pt idx="55184">
                  <c:v>55.184000000000026</c:v>
                </c:pt>
                <c:pt idx="55185">
                  <c:v>55.185000000000002</c:v>
                </c:pt>
                <c:pt idx="55186">
                  <c:v>55.186000000000035</c:v>
                </c:pt>
                <c:pt idx="55187">
                  <c:v>55.187000000000012</c:v>
                </c:pt>
                <c:pt idx="55188">
                  <c:v>55.188000000000045</c:v>
                </c:pt>
                <c:pt idx="55189">
                  <c:v>55.189000000000021</c:v>
                </c:pt>
                <c:pt idx="55190">
                  <c:v>55.19</c:v>
                </c:pt>
                <c:pt idx="55191">
                  <c:v>55.191000000000031</c:v>
                </c:pt>
                <c:pt idx="55192">
                  <c:v>55.192000000000007</c:v>
                </c:pt>
                <c:pt idx="55193">
                  <c:v>55.19300000000004</c:v>
                </c:pt>
                <c:pt idx="55194">
                  <c:v>55.194000000000017</c:v>
                </c:pt>
                <c:pt idx="55195">
                  <c:v>55.194999999999993</c:v>
                </c:pt>
                <c:pt idx="55196">
                  <c:v>55.196000000000026</c:v>
                </c:pt>
                <c:pt idx="55197">
                  <c:v>55.197000000000003</c:v>
                </c:pt>
                <c:pt idx="55198">
                  <c:v>55.198000000000036</c:v>
                </c:pt>
                <c:pt idx="55199">
                  <c:v>55.199000000000012</c:v>
                </c:pt>
                <c:pt idx="55200">
                  <c:v>55.200000000000045</c:v>
                </c:pt>
                <c:pt idx="55201">
                  <c:v>55.201000000000022</c:v>
                </c:pt>
                <c:pt idx="55202">
                  <c:v>55.201999999999998</c:v>
                </c:pt>
                <c:pt idx="55203">
                  <c:v>55.203000000000031</c:v>
                </c:pt>
                <c:pt idx="55204">
                  <c:v>55.204000000000008</c:v>
                </c:pt>
                <c:pt idx="55205">
                  <c:v>55.205000000000041</c:v>
                </c:pt>
                <c:pt idx="55206">
                  <c:v>55.206000000000017</c:v>
                </c:pt>
                <c:pt idx="55207">
                  <c:v>55.206999999999994</c:v>
                </c:pt>
                <c:pt idx="55208">
                  <c:v>55.208000000000027</c:v>
                </c:pt>
                <c:pt idx="55209">
                  <c:v>55.209000000000003</c:v>
                </c:pt>
                <c:pt idx="55210">
                  <c:v>55.210000000000036</c:v>
                </c:pt>
                <c:pt idx="55211">
                  <c:v>55.211000000000013</c:v>
                </c:pt>
                <c:pt idx="55212">
                  <c:v>55.212000000000046</c:v>
                </c:pt>
                <c:pt idx="55213">
                  <c:v>55.213000000000022</c:v>
                </c:pt>
                <c:pt idx="55214">
                  <c:v>55.213999999999999</c:v>
                </c:pt>
                <c:pt idx="55215">
                  <c:v>55.215000000000032</c:v>
                </c:pt>
                <c:pt idx="55216">
                  <c:v>55.216000000000008</c:v>
                </c:pt>
                <c:pt idx="55217">
                  <c:v>55.217000000000041</c:v>
                </c:pt>
                <c:pt idx="55218">
                  <c:v>55.218000000000018</c:v>
                </c:pt>
                <c:pt idx="55219">
                  <c:v>55.218999999999994</c:v>
                </c:pt>
                <c:pt idx="55220">
                  <c:v>55.220000000000027</c:v>
                </c:pt>
                <c:pt idx="55221">
                  <c:v>55.221000000000004</c:v>
                </c:pt>
                <c:pt idx="55222">
                  <c:v>55.222000000000037</c:v>
                </c:pt>
                <c:pt idx="55223">
                  <c:v>55.223000000000013</c:v>
                </c:pt>
                <c:pt idx="55224">
                  <c:v>55.224000000000046</c:v>
                </c:pt>
                <c:pt idx="55225">
                  <c:v>55.225000000000023</c:v>
                </c:pt>
                <c:pt idx="55226">
                  <c:v>55.225999999999999</c:v>
                </c:pt>
                <c:pt idx="55227">
                  <c:v>55.227000000000032</c:v>
                </c:pt>
                <c:pt idx="55228">
                  <c:v>55.228000000000009</c:v>
                </c:pt>
                <c:pt idx="55229">
                  <c:v>55.229000000000042</c:v>
                </c:pt>
                <c:pt idx="55230">
                  <c:v>55.230000000000018</c:v>
                </c:pt>
                <c:pt idx="55231">
                  <c:v>55.230999999999995</c:v>
                </c:pt>
                <c:pt idx="55232">
                  <c:v>55.232000000000028</c:v>
                </c:pt>
                <c:pt idx="55233">
                  <c:v>55.233000000000004</c:v>
                </c:pt>
                <c:pt idx="55234">
                  <c:v>55.234000000000037</c:v>
                </c:pt>
                <c:pt idx="55235">
                  <c:v>55.235000000000014</c:v>
                </c:pt>
                <c:pt idx="55236">
                  <c:v>55.23599999999999</c:v>
                </c:pt>
                <c:pt idx="55237">
                  <c:v>55.237000000000023</c:v>
                </c:pt>
                <c:pt idx="55238">
                  <c:v>55.238</c:v>
                </c:pt>
                <c:pt idx="55239">
                  <c:v>55.239000000000033</c:v>
                </c:pt>
                <c:pt idx="55240">
                  <c:v>55.240000000000009</c:v>
                </c:pt>
                <c:pt idx="55241">
                  <c:v>55.241000000000042</c:v>
                </c:pt>
                <c:pt idx="55242">
                  <c:v>55.242000000000019</c:v>
                </c:pt>
                <c:pt idx="55243">
                  <c:v>55.242999999999995</c:v>
                </c:pt>
                <c:pt idx="55244">
                  <c:v>55.244000000000028</c:v>
                </c:pt>
                <c:pt idx="55245">
                  <c:v>55.245000000000005</c:v>
                </c:pt>
                <c:pt idx="55246">
                  <c:v>55.246000000000038</c:v>
                </c:pt>
                <c:pt idx="55247">
                  <c:v>55.247000000000014</c:v>
                </c:pt>
                <c:pt idx="55248">
                  <c:v>55.24799999999999</c:v>
                </c:pt>
                <c:pt idx="55249">
                  <c:v>55.249000000000024</c:v>
                </c:pt>
                <c:pt idx="55250">
                  <c:v>55.25</c:v>
                </c:pt>
                <c:pt idx="55251">
                  <c:v>55.251000000000033</c:v>
                </c:pt>
                <c:pt idx="55252">
                  <c:v>55.25200000000001</c:v>
                </c:pt>
                <c:pt idx="55253">
                  <c:v>55.253000000000043</c:v>
                </c:pt>
                <c:pt idx="55254">
                  <c:v>55.254000000000019</c:v>
                </c:pt>
                <c:pt idx="55255">
                  <c:v>55.254999999999995</c:v>
                </c:pt>
                <c:pt idx="55256">
                  <c:v>55.256000000000029</c:v>
                </c:pt>
                <c:pt idx="55257">
                  <c:v>55.257000000000005</c:v>
                </c:pt>
                <c:pt idx="55258">
                  <c:v>55.258000000000038</c:v>
                </c:pt>
                <c:pt idx="55259">
                  <c:v>55.259000000000015</c:v>
                </c:pt>
                <c:pt idx="55260">
                  <c:v>55.259999999999991</c:v>
                </c:pt>
                <c:pt idx="55261">
                  <c:v>55.261000000000024</c:v>
                </c:pt>
                <c:pt idx="55262">
                  <c:v>55.262</c:v>
                </c:pt>
                <c:pt idx="55263">
                  <c:v>55.263000000000034</c:v>
                </c:pt>
                <c:pt idx="55264">
                  <c:v>55.26400000000001</c:v>
                </c:pt>
                <c:pt idx="55265">
                  <c:v>55.265000000000043</c:v>
                </c:pt>
                <c:pt idx="55266">
                  <c:v>55.26600000000002</c:v>
                </c:pt>
                <c:pt idx="55267">
                  <c:v>55.266999999999996</c:v>
                </c:pt>
                <c:pt idx="55268">
                  <c:v>55.268000000000029</c:v>
                </c:pt>
                <c:pt idx="55269">
                  <c:v>55.269000000000005</c:v>
                </c:pt>
                <c:pt idx="55270">
                  <c:v>55.270000000000039</c:v>
                </c:pt>
                <c:pt idx="55271">
                  <c:v>55.271000000000015</c:v>
                </c:pt>
                <c:pt idx="55272">
                  <c:v>55.271999999999991</c:v>
                </c:pt>
                <c:pt idx="55273">
                  <c:v>55.273000000000025</c:v>
                </c:pt>
                <c:pt idx="55274">
                  <c:v>55.274000000000001</c:v>
                </c:pt>
                <c:pt idx="55275">
                  <c:v>55.275000000000034</c:v>
                </c:pt>
                <c:pt idx="55276">
                  <c:v>55.27600000000001</c:v>
                </c:pt>
                <c:pt idx="55277">
                  <c:v>55.277000000000044</c:v>
                </c:pt>
                <c:pt idx="55278">
                  <c:v>55.27800000000002</c:v>
                </c:pt>
                <c:pt idx="55279">
                  <c:v>55.278999999999996</c:v>
                </c:pt>
                <c:pt idx="55280">
                  <c:v>55.28000000000003</c:v>
                </c:pt>
                <c:pt idx="55281">
                  <c:v>55.281000000000006</c:v>
                </c:pt>
                <c:pt idx="55282">
                  <c:v>55.282000000000039</c:v>
                </c:pt>
                <c:pt idx="55283">
                  <c:v>55.283000000000015</c:v>
                </c:pt>
                <c:pt idx="55284">
                  <c:v>55.283999999999992</c:v>
                </c:pt>
                <c:pt idx="55285">
                  <c:v>55.285000000000025</c:v>
                </c:pt>
                <c:pt idx="55286">
                  <c:v>55.286000000000001</c:v>
                </c:pt>
                <c:pt idx="55287">
                  <c:v>55.287000000000035</c:v>
                </c:pt>
                <c:pt idx="55288">
                  <c:v>55.288000000000011</c:v>
                </c:pt>
                <c:pt idx="55289">
                  <c:v>55.289000000000044</c:v>
                </c:pt>
                <c:pt idx="55290">
                  <c:v>55.29000000000002</c:v>
                </c:pt>
                <c:pt idx="55291">
                  <c:v>55.290999999999997</c:v>
                </c:pt>
                <c:pt idx="55292">
                  <c:v>55.29200000000003</c:v>
                </c:pt>
                <c:pt idx="55293">
                  <c:v>55.293000000000006</c:v>
                </c:pt>
                <c:pt idx="55294">
                  <c:v>55.29400000000004</c:v>
                </c:pt>
                <c:pt idx="55295">
                  <c:v>55.295000000000016</c:v>
                </c:pt>
                <c:pt idx="55296">
                  <c:v>55.295999999999992</c:v>
                </c:pt>
                <c:pt idx="55297">
                  <c:v>55.297000000000025</c:v>
                </c:pt>
                <c:pt idx="55298">
                  <c:v>55.298000000000002</c:v>
                </c:pt>
                <c:pt idx="55299">
                  <c:v>55.299000000000035</c:v>
                </c:pt>
                <c:pt idx="55300">
                  <c:v>55.300000000000011</c:v>
                </c:pt>
                <c:pt idx="55301">
                  <c:v>55.301000000000045</c:v>
                </c:pt>
                <c:pt idx="55302">
                  <c:v>55.302000000000021</c:v>
                </c:pt>
                <c:pt idx="55303">
                  <c:v>55.302999999999997</c:v>
                </c:pt>
                <c:pt idx="55304">
                  <c:v>55.30400000000003</c:v>
                </c:pt>
                <c:pt idx="55305">
                  <c:v>55.305000000000007</c:v>
                </c:pt>
                <c:pt idx="55306">
                  <c:v>55.30600000000004</c:v>
                </c:pt>
                <c:pt idx="55307">
                  <c:v>55.307000000000016</c:v>
                </c:pt>
                <c:pt idx="55308">
                  <c:v>55.307999999999993</c:v>
                </c:pt>
                <c:pt idx="55309">
                  <c:v>55.309000000000026</c:v>
                </c:pt>
                <c:pt idx="55310">
                  <c:v>55.31</c:v>
                </c:pt>
                <c:pt idx="55311">
                  <c:v>55.311000000000035</c:v>
                </c:pt>
                <c:pt idx="55312">
                  <c:v>55.312000000000012</c:v>
                </c:pt>
                <c:pt idx="55313">
                  <c:v>55.313000000000045</c:v>
                </c:pt>
                <c:pt idx="55314">
                  <c:v>55.314000000000021</c:v>
                </c:pt>
                <c:pt idx="55315">
                  <c:v>55.314999999999998</c:v>
                </c:pt>
                <c:pt idx="55316">
                  <c:v>55.316000000000031</c:v>
                </c:pt>
                <c:pt idx="55317">
                  <c:v>55.317000000000007</c:v>
                </c:pt>
                <c:pt idx="55318">
                  <c:v>55.31800000000004</c:v>
                </c:pt>
                <c:pt idx="55319">
                  <c:v>55.319000000000017</c:v>
                </c:pt>
                <c:pt idx="55320">
                  <c:v>55.319999999999993</c:v>
                </c:pt>
                <c:pt idx="55321">
                  <c:v>55.321000000000026</c:v>
                </c:pt>
                <c:pt idx="55322">
                  <c:v>55.322000000000003</c:v>
                </c:pt>
                <c:pt idx="55323">
                  <c:v>55.323000000000036</c:v>
                </c:pt>
                <c:pt idx="55324">
                  <c:v>55.324000000000012</c:v>
                </c:pt>
                <c:pt idx="55325">
                  <c:v>55.325000000000045</c:v>
                </c:pt>
                <c:pt idx="55326">
                  <c:v>55.326000000000022</c:v>
                </c:pt>
                <c:pt idx="55327">
                  <c:v>55.326999999999998</c:v>
                </c:pt>
                <c:pt idx="55328">
                  <c:v>55.328000000000031</c:v>
                </c:pt>
                <c:pt idx="55329">
                  <c:v>55.329000000000008</c:v>
                </c:pt>
                <c:pt idx="55330">
                  <c:v>55.330000000000041</c:v>
                </c:pt>
                <c:pt idx="55331">
                  <c:v>55.331000000000017</c:v>
                </c:pt>
                <c:pt idx="55332">
                  <c:v>55.331999999999994</c:v>
                </c:pt>
                <c:pt idx="55333">
                  <c:v>55.333000000000027</c:v>
                </c:pt>
                <c:pt idx="55334">
                  <c:v>55.334000000000003</c:v>
                </c:pt>
                <c:pt idx="55335">
                  <c:v>55.335000000000036</c:v>
                </c:pt>
                <c:pt idx="55336">
                  <c:v>55.336000000000013</c:v>
                </c:pt>
                <c:pt idx="55337">
                  <c:v>55.337000000000046</c:v>
                </c:pt>
                <c:pt idx="55338">
                  <c:v>55.338000000000022</c:v>
                </c:pt>
                <c:pt idx="55339">
                  <c:v>55.338999999999999</c:v>
                </c:pt>
                <c:pt idx="55340">
                  <c:v>55.340000000000032</c:v>
                </c:pt>
                <c:pt idx="55341">
                  <c:v>55.341000000000008</c:v>
                </c:pt>
                <c:pt idx="55342">
                  <c:v>55.342000000000041</c:v>
                </c:pt>
                <c:pt idx="55343">
                  <c:v>55.343000000000018</c:v>
                </c:pt>
                <c:pt idx="55344">
                  <c:v>55.343999999999994</c:v>
                </c:pt>
                <c:pt idx="55345">
                  <c:v>55.345000000000027</c:v>
                </c:pt>
                <c:pt idx="55346">
                  <c:v>55.346000000000004</c:v>
                </c:pt>
                <c:pt idx="55347">
                  <c:v>55.347000000000037</c:v>
                </c:pt>
                <c:pt idx="55348">
                  <c:v>55.348000000000013</c:v>
                </c:pt>
                <c:pt idx="55349">
                  <c:v>55.349000000000046</c:v>
                </c:pt>
                <c:pt idx="55350">
                  <c:v>55.350000000000023</c:v>
                </c:pt>
                <c:pt idx="55351">
                  <c:v>55.350999999999999</c:v>
                </c:pt>
                <c:pt idx="55352">
                  <c:v>55.352000000000032</c:v>
                </c:pt>
                <c:pt idx="55353">
                  <c:v>55.353000000000009</c:v>
                </c:pt>
                <c:pt idx="55354">
                  <c:v>55.354000000000042</c:v>
                </c:pt>
                <c:pt idx="55355">
                  <c:v>55.355000000000018</c:v>
                </c:pt>
                <c:pt idx="55356">
                  <c:v>55.355999999999995</c:v>
                </c:pt>
                <c:pt idx="55357">
                  <c:v>55.357000000000028</c:v>
                </c:pt>
                <c:pt idx="55358">
                  <c:v>55.358000000000004</c:v>
                </c:pt>
                <c:pt idx="55359">
                  <c:v>55.359000000000037</c:v>
                </c:pt>
                <c:pt idx="55360">
                  <c:v>55.360000000000014</c:v>
                </c:pt>
                <c:pt idx="55361">
                  <c:v>55.36099999999999</c:v>
                </c:pt>
                <c:pt idx="55362">
                  <c:v>55.362000000000023</c:v>
                </c:pt>
                <c:pt idx="55363">
                  <c:v>55.363</c:v>
                </c:pt>
                <c:pt idx="55364">
                  <c:v>55.364000000000033</c:v>
                </c:pt>
                <c:pt idx="55365">
                  <c:v>55.365000000000009</c:v>
                </c:pt>
                <c:pt idx="55366">
                  <c:v>55.366000000000042</c:v>
                </c:pt>
                <c:pt idx="55367">
                  <c:v>55.367000000000019</c:v>
                </c:pt>
                <c:pt idx="55368">
                  <c:v>55.367999999999995</c:v>
                </c:pt>
                <c:pt idx="55369">
                  <c:v>55.369000000000028</c:v>
                </c:pt>
                <c:pt idx="55370">
                  <c:v>55.370000000000005</c:v>
                </c:pt>
                <c:pt idx="55371">
                  <c:v>55.371000000000038</c:v>
                </c:pt>
                <c:pt idx="55372">
                  <c:v>55.372000000000014</c:v>
                </c:pt>
                <c:pt idx="55373">
                  <c:v>55.37299999999999</c:v>
                </c:pt>
                <c:pt idx="55374">
                  <c:v>55.374000000000024</c:v>
                </c:pt>
                <c:pt idx="55375">
                  <c:v>55.375</c:v>
                </c:pt>
                <c:pt idx="55376">
                  <c:v>55.376000000000033</c:v>
                </c:pt>
                <c:pt idx="55377">
                  <c:v>55.37700000000001</c:v>
                </c:pt>
                <c:pt idx="55378">
                  <c:v>55.378000000000043</c:v>
                </c:pt>
                <c:pt idx="55379">
                  <c:v>55.379000000000019</c:v>
                </c:pt>
                <c:pt idx="55380">
                  <c:v>55.379999999999995</c:v>
                </c:pt>
                <c:pt idx="55381">
                  <c:v>55.381000000000029</c:v>
                </c:pt>
                <c:pt idx="55382">
                  <c:v>55.382000000000005</c:v>
                </c:pt>
                <c:pt idx="55383">
                  <c:v>55.383000000000038</c:v>
                </c:pt>
                <c:pt idx="55384">
                  <c:v>55.384000000000015</c:v>
                </c:pt>
                <c:pt idx="55385">
                  <c:v>55.384999999999991</c:v>
                </c:pt>
                <c:pt idx="55386">
                  <c:v>55.386000000000024</c:v>
                </c:pt>
                <c:pt idx="55387">
                  <c:v>55.387</c:v>
                </c:pt>
                <c:pt idx="55388">
                  <c:v>55.388000000000034</c:v>
                </c:pt>
                <c:pt idx="55389">
                  <c:v>55.38900000000001</c:v>
                </c:pt>
                <c:pt idx="55390">
                  <c:v>55.390000000000043</c:v>
                </c:pt>
                <c:pt idx="55391">
                  <c:v>55.39100000000002</c:v>
                </c:pt>
                <c:pt idx="55392">
                  <c:v>55.391999999999996</c:v>
                </c:pt>
                <c:pt idx="55393">
                  <c:v>55.393000000000029</c:v>
                </c:pt>
                <c:pt idx="55394">
                  <c:v>55.394000000000005</c:v>
                </c:pt>
                <c:pt idx="55395">
                  <c:v>55.395000000000039</c:v>
                </c:pt>
                <c:pt idx="55396">
                  <c:v>55.396000000000015</c:v>
                </c:pt>
                <c:pt idx="55397">
                  <c:v>55.396999999999991</c:v>
                </c:pt>
                <c:pt idx="55398">
                  <c:v>55.398000000000025</c:v>
                </c:pt>
                <c:pt idx="55399">
                  <c:v>55.399000000000001</c:v>
                </c:pt>
                <c:pt idx="55400">
                  <c:v>55.400000000000034</c:v>
                </c:pt>
                <c:pt idx="55401">
                  <c:v>55.40100000000001</c:v>
                </c:pt>
                <c:pt idx="55402">
                  <c:v>55.402000000000044</c:v>
                </c:pt>
                <c:pt idx="55403">
                  <c:v>55.40300000000002</c:v>
                </c:pt>
                <c:pt idx="55404">
                  <c:v>55.403999999999996</c:v>
                </c:pt>
                <c:pt idx="55405">
                  <c:v>55.40500000000003</c:v>
                </c:pt>
                <c:pt idx="55406">
                  <c:v>55.406000000000006</c:v>
                </c:pt>
                <c:pt idx="55407">
                  <c:v>55.407000000000039</c:v>
                </c:pt>
                <c:pt idx="55408">
                  <c:v>55.408000000000015</c:v>
                </c:pt>
                <c:pt idx="55409">
                  <c:v>55.408999999999992</c:v>
                </c:pt>
                <c:pt idx="55410">
                  <c:v>55.410000000000025</c:v>
                </c:pt>
                <c:pt idx="55411">
                  <c:v>55.411000000000001</c:v>
                </c:pt>
                <c:pt idx="55412">
                  <c:v>55.412000000000035</c:v>
                </c:pt>
                <c:pt idx="55413">
                  <c:v>55.413000000000011</c:v>
                </c:pt>
                <c:pt idx="55414">
                  <c:v>55.414000000000044</c:v>
                </c:pt>
                <c:pt idx="55415">
                  <c:v>55.41500000000002</c:v>
                </c:pt>
                <c:pt idx="55416">
                  <c:v>55.415999999999997</c:v>
                </c:pt>
                <c:pt idx="55417">
                  <c:v>55.41700000000003</c:v>
                </c:pt>
                <c:pt idx="55418">
                  <c:v>55.418000000000006</c:v>
                </c:pt>
                <c:pt idx="55419">
                  <c:v>55.41900000000004</c:v>
                </c:pt>
                <c:pt idx="55420">
                  <c:v>55.420000000000016</c:v>
                </c:pt>
                <c:pt idx="55421">
                  <c:v>55.420999999999992</c:v>
                </c:pt>
                <c:pt idx="55422">
                  <c:v>55.422000000000025</c:v>
                </c:pt>
                <c:pt idx="55423">
                  <c:v>55.423000000000002</c:v>
                </c:pt>
                <c:pt idx="55424">
                  <c:v>55.424000000000035</c:v>
                </c:pt>
                <c:pt idx="55425">
                  <c:v>55.425000000000011</c:v>
                </c:pt>
                <c:pt idx="55426">
                  <c:v>55.426000000000045</c:v>
                </c:pt>
                <c:pt idx="55427">
                  <c:v>55.427000000000021</c:v>
                </c:pt>
                <c:pt idx="55428">
                  <c:v>55.427999999999997</c:v>
                </c:pt>
                <c:pt idx="55429">
                  <c:v>55.42900000000003</c:v>
                </c:pt>
                <c:pt idx="55430">
                  <c:v>55.430000000000007</c:v>
                </c:pt>
                <c:pt idx="55431">
                  <c:v>55.43100000000004</c:v>
                </c:pt>
                <c:pt idx="55432">
                  <c:v>55.432000000000016</c:v>
                </c:pt>
                <c:pt idx="55433">
                  <c:v>55.432999999999993</c:v>
                </c:pt>
                <c:pt idx="55434">
                  <c:v>55.434000000000026</c:v>
                </c:pt>
                <c:pt idx="55435">
                  <c:v>55.435000000000002</c:v>
                </c:pt>
                <c:pt idx="55436">
                  <c:v>55.436000000000035</c:v>
                </c:pt>
                <c:pt idx="55437">
                  <c:v>55.437000000000012</c:v>
                </c:pt>
                <c:pt idx="55438">
                  <c:v>55.438000000000045</c:v>
                </c:pt>
                <c:pt idx="55439">
                  <c:v>55.439000000000021</c:v>
                </c:pt>
                <c:pt idx="55440">
                  <c:v>55.44</c:v>
                </c:pt>
                <c:pt idx="55441">
                  <c:v>55.441000000000031</c:v>
                </c:pt>
                <c:pt idx="55442">
                  <c:v>55.442000000000007</c:v>
                </c:pt>
                <c:pt idx="55443">
                  <c:v>55.44300000000004</c:v>
                </c:pt>
                <c:pt idx="55444">
                  <c:v>55.444000000000017</c:v>
                </c:pt>
                <c:pt idx="55445">
                  <c:v>55.444999999999993</c:v>
                </c:pt>
                <c:pt idx="55446">
                  <c:v>55.446000000000026</c:v>
                </c:pt>
                <c:pt idx="55447">
                  <c:v>55.447000000000003</c:v>
                </c:pt>
                <c:pt idx="55448">
                  <c:v>55.448000000000036</c:v>
                </c:pt>
                <c:pt idx="55449">
                  <c:v>55.449000000000012</c:v>
                </c:pt>
                <c:pt idx="55450">
                  <c:v>55.450000000000045</c:v>
                </c:pt>
                <c:pt idx="55451">
                  <c:v>55.451000000000022</c:v>
                </c:pt>
                <c:pt idx="55452">
                  <c:v>55.451999999999998</c:v>
                </c:pt>
                <c:pt idx="55453">
                  <c:v>55.453000000000031</c:v>
                </c:pt>
                <c:pt idx="55454">
                  <c:v>55.454000000000008</c:v>
                </c:pt>
                <c:pt idx="55455">
                  <c:v>55.455000000000041</c:v>
                </c:pt>
                <c:pt idx="55456">
                  <c:v>55.456000000000017</c:v>
                </c:pt>
                <c:pt idx="55457">
                  <c:v>55.456999999999994</c:v>
                </c:pt>
                <c:pt idx="55458">
                  <c:v>55.458000000000027</c:v>
                </c:pt>
                <c:pt idx="55459">
                  <c:v>55.459000000000003</c:v>
                </c:pt>
                <c:pt idx="55460">
                  <c:v>55.460000000000036</c:v>
                </c:pt>
                <c:pt idx="55461">
                  <c:v>55.461000000000013</c:v>
                </c:pt>
                <c:pt idx="55462">
                  <c:v>55.462000000000046</c:v>
                </c:pt>
                <c:pt idx="55463">
                  <c:v>55.463000000000022</c:v>
                </c:pt>
                <c:pt idx="55464">
                  <c:v>55.463999999999999</c:v>
                </c:pt>
                <c:pt idx="55465">
                  <c:v>55.465000000000032</c:v>
                </c:pt>
                <c:pt idx="55466">
                  <c:v>55.466000000000008</c:v>
                </c:pt>
                <c:pt idx="55467">
                  <c:v>55.467000000000041</c:v>
                </c:pt>
                <c:pt idx="55468">
                  <c:v>55.468000000000018</c:v>
                </c:pt>
                <c:pt idx="55469">
                  <c:v>55.468999999999994</c:v>
                </c:pt>
                <c:pt idx="55470">
                  <c:v>55.470000000000027</c:v>
                </c:pt>
                <c:pt idx="55471">
                  <c:v>55.471000000000004</c:v>
                </c:pt>
                <c:pt idx="55472">
                  <c:v>55.472000000000037</c:v>
                </c:pt>
                <c:pt idx="55473">
                  <c:v>55.473000000000013</c:v>
                </c:pt>
                <c:pt idx="55474">
                  <c:v>55.474000000000046</c:v>
                </c:pt>
                <c:pt idx="55475">
                  <c:v>55.475000000000023</c:v>
                </c:pt>
                <c:pt idx="55476">
                  <c:v>55.475999999999999</c:v>
                </c:pt>
                <c:pt idx="55477">
                  <c:v>55.477000000000032</c:v>
                </c:pt>
                <c:pt idx="55478">
                  <c:v>55.478000000000009</c:v>
                </c:pt>
                <c:pt idx="55479">
                  <c:v>55.479000000000042</c:v>
                </c:pt>
                <c:pt idx="55480">
                  <c:v>55.480000000000018</c:v>
                </c:pt>
                <c:pt idx="55481">
                  <c:v>55.480999999999995</c:v>
                </c:pt>
                <c:pt idx="55482">
                  <c:v>55.482000000000028</c:v>
                </c:pt>
                <c:pt idx="55483">
                  <c:v>55.483000000000004</c:v>
                </c:pt>
                <c:pt idx="55484">
                  <c:v>55.484000000000037</c:v>
                </c:pt>
                <c:pt idx="55485">
                  <c:v>55.485000000000014</c:v>
                </c:pt>
                <c:pt idx="55486">
                  <c:v>55.48599999999999</c:v>
                </c:pt>
                <c:pt idx="55487">
                  <c:v>55.487000000000023</c:v>
                </c:pt>
                <c:pt idx="55488">
                  <c:v>55.488</c:v>
                </c:pt>
                <c:pt idx="55489">
                  <c:v>55.489000000000033</c:v>
                </c:pt>
                <c:pt idx="55490">
                  <c:v>55.490000000000009</c:v>
                </c:pt>
                <c:pt idx="55491">
                  <c:v>55.491000000000042</c:v>
                </c:pt>
                <c:pt idx="55492">
                  <c:v>55.492000000000019</c:v>
                </c:pt>
                <c:pt idx="55493">
                  <c:v>55.492999999999995</c:v>
                </c:pt>
                <c:pt idx="55494">
                  <c:v>55.494000000000028</c:v>
                </c:pt>
                <c:pt idx="55495">
                  <c:v>55.495000000000005</c:v>
                </c:pt>
                <c:pt idx="55496">
                  <c:v>55.496000000000038</c:v>
                </c:pt>
                <c:pt idx="55497">
                  <c:v>55.497000000000014</c:v>
                </c:pt>
                <c:pt idx="55498">
                  <c:v>55.49799999999999</c:v>
                </c:pt>
                <c:pt idx="55499">
                  <c:v>55.499000000000024</c:v>
                </c:pt>
                <c:pt idx="55500">
                  <c:v>55.5</c:v>
                </c:pt>
                <c:pt idx="55501">
                  <c:v>55.501000000000033</c:v>
                </c:pt>
                <c:pt idx="55502">
                  <c:v>55.50200000000001</c:v>
                </c:pt>
                <c:pt idx="55503">
                  <c:v>55.503000000000043</c:v>
                </c:pt>
                <c:pt idx="55504">
                  <c:v>55.504000000000019</c:v>
                </c:pt>
                <c:pt idx="55505">
                  <c:v>55.504999999999995</c:v>
                </c:pt>
                <c:pt idx="55506">
                  <c:v>55.506000000000029</c:v>
                </c:pt>
                <c:pt idx="55507">
                  <c:v>55.507000000000005</c:v>
                </c:pt>
                <c:pt idx="55508">
                  <c:v>55.508000000000038</c:v>
                </c:pt>
                <c:pt idx="55509">
                  <c:v>55.509000000000015</c:v>
                </c:pt>
                <c:pt idx="55510">
                  <c:v>55.509999999999991</c:v>
                </c:pt>
                <c:pt idx="55511">
                  <c:v>55.511000000000024</c:v>
                </c:pt>
                <c:pt idx="55512">
                  <c:v>55.512</c:v>
                </c:pt>
                <c:pt idx="55513">
                  <c:v>55.513000000000034</c:v>
                </c:pt>
                <c:pt idx="55514">
                  <c:v>55.51400000000001</c:v>
                </c:pt>
                <c:pt idx="55515">
                  <c:v>55.515000000000043</c:v>
                </c:pt>
                <c:pt idx="55516">
                  <c:v>55.51600000000002</c:v>
                </c:pt>
                <c:pt idx="55517">
                  <c:v>55.516999999999996</c:v>
                </c:pt>
                <c:pt idx="55518">
                  <c:v>55.518000000000029</c:v>
                </c:pt>
                <c:pt idx="55519">
                  <c:v>55.519000000000005</c:v>
                </c:pt>
                <c:pt idx="55520">
                  <c:v>55.520000000000039</c:v>
                </c:pt>
                <c:pt idx="55521">
                  <c:v>55.521000000000015</c:v>
                </c:pt>
                <c:pt idx="55522">
                  <c:v>55.521999999999991</c:v>
                </c:pt>
                <c:pt idx="55523">
                  <c:v>55.523000000000025</c:v>
                </c:pt>
                <c:pt idx="55524">
                  <c:v>55.524000000000001</c:v>
                </c:pt>
                <c:pt idx="55525">
                  <c:v>55.525000000000034</c:v>
                </c:pt>
                <c:pt idx="55526">
                  <c:v>55.52600000000001</c:v>
                </c:pt>
                <c:pt idx="55527">
                  <c:v>55.527000000000044</c:v>
                </c:pt>
                <c:pt idx="55528">
                  <c:v>55.52800000000002</c:v>
                </c:pt>
                <c:pt idx="55529">
                  <c:v>55.528999999999996</c:v>
                </c:pt>
                <c:pt idx="55530">
                  <c:v>55.53000000000003</c:v>
                </c:pt>
                <c:pt idx="55531">
                  <c:v>55.531000000000006</c:v>
                </c:pt>
                <c:pt idx="55532">
                  <c:v>55.532000000000039</c:v>
                </c:pt>
                <c:pt idx="55533">
                  <c:v>55.533000000000015</c:v>
                </c:pt>
                <c:pt idx="55534">
                  <c:v>55.533999999999992</c:v>
                </c:pt>
                <c:pt idx="55535">
                  <c:v>55.535000000000025</c:v>
                </c:pt>
                <c:pt idx="55536">
                  <c:v>55.536000000000001</c:v>
                </c:pt>
                <c:pt idx="55537">
                  <c:v>55.537000000000035</c:v>
                </c:pt>
                <c:pt idx="55538">
                  <c:v>55.538000000000011</c:v>
                </c:pt>
                <c:pt idx="55539">
                  <c:v>55.539000000000044</c:v>
                </c:pt>
                <c:pt idx="55540">
                  <c:v>55.54000000000002</c:v>
                </c:pt>
                <c:pt idx="55541">
                  <c:v>55.540999999999997</c:v>
                </c:pt>
                <c:pt idx="55542">
                  <c:v>55.54200000000003</c:v>
                </c:pt>
                <c:pt idx="55543">
                  <c:v>55.543000000000006</c:v>
                </c:pt>
                <c:pt idx="55544">
                  <c:v>55.54400000000004</c:v>
                </c:pt>
                <c:pt idx="55545">
                  <c:v>55.545000000000016</c:v>
                </c:pt>
                <c:pt idx="55546">
                  <c:v>55.545999999999992</c:v>
                </c:pt>
                <c:pt idx="55547">
                  <c:v>55.547000000000025</c:v>
                </c:pt>
                <c:pt idx="55548">
                  <c:v>55.548000000000002</c:v>
                </c:pt>
                <c:pt idx="55549">
                  <c:v>55.549000000000035</c:v>
                </c:pt>
                <c:pt idx="55550">
                  <c:v>55.550000000000011</c:v>
                </c:pt>
                <c:pt idx="55551">
                  <c:v>55.551000000000045</c:v>
                </c:pt>
                <c:pt idx="55552">
                  <c:v>55.552000000000021</c:v>
                </c:pt>
                <c:pt idx="55553">
                  <c:v>55.552999999999997</c:v>
                </c:pt>
                <c:pt idx="55554">
                  <c:v>55.55400000000003</c:v>
                </c:pt>
                <c:pt idx="55555">
                  <c:v>55.555000000000007</c:v>
                </c:pt>
                <c:pt idx="55556">
                  <c:v>55.55600000000004</c:v>
                </c:pt>
                <c:pt idx="55557">
                  <c:v>55.557000000000016</c:v>
                </c:pt>
                <c:pt idx="55558">
                  <c:v>55.557999999999993</c:v>
                </c:pt>
                <c:pt idx="55559">
                  <c:v>55.559000000000026</c:v>
                </c:pt>
                <c:pt idx="55560">
                  <c:v>55.56</c:v>
                </c:pt>
                <c:pt idx="55561">
                  <c:v>55.561000000000035</c:v>
                </c:pt>
                <c:pt idx="55562">
                  <c:v>55.562000000000012</c:v>
                </c:pt>
                <c:pt idx="55563">
                  <c:v>55.563000000000045</c:v>
                </c:pt>
                <c:pt idx="55564">
                  <c:v>55.564000000000021</c:v>
                </c:pt>
                <c:pt idx="55565">
                  <c:v>55.564999999999998</c:v>
                </c:pt>
                <c:pt idx="55566">
                  <c:v>55.566000000000031</c:v>
                </c:pt>
                <c:pt idx="55567">
                  <c:v>55.567000000000007</c:v>
                </c:pt>
                <c:pt idx="55568">
                  <c:v>55.56800000000004</c:v>
                </c:pt>
                <c:pt idx="55569">
                  <c:v>55.569000000000017</c:v>
                </c:pt>
                <c:pt idx="55570">
                  <c:v>55.569999999999993</c:v>
                </c:pt>
                <c:pt idx="55571">
                  <c:v>55.571000000000026</c:v>
                </c:pt>
                <c:pt idx="55572">
                  <c:v>55.572000000000003</c:v>
                </c:pt>
                <c:pt idx="55573">
                  <c:v>55.573000000000036</c:v>
                </c:pt>
                <c:pt idx="55574">
                  <c:v>55.574000000000012</c:v>
                </c:pt>
                <c:pt idx="55575">
                  <c:v>55.575000000000045</c:v>
                </c:pt>
                <c:pt idx="55576">
                  <c:v>55.576000000000022</c:v>
                </c:pt>
                <c:pt idx="55577">
                  <c:v>55.576999999999998</c:v>
                </c:pt>
                <c:pt idx="55578">
                  <c:v>55.578000000000031</c:v>
                </c:pt>
                <c:pt idx="55579">
                  <c:v>55.579000000000008</c:v>
                </c:pt>
                <c:pt idx="55580">
                  <c:v>55.580000000000041</c:v>
                </c:pt>
                <c:pt idx="55581">
                  <c:v>55.581000000000017</c:v>
                </c:pt>
                <c:pt idx="55582">
                  <c:v>55.581999999999994</c:v>
                </c:pt>
                <c:pt idx="55583">
                  <c:v>55.583000000000027</c:v>
                </c:pt>
                <c:pt idx="55584">
                  <c:v>55.584000000000003</c:v>
                </c:pt>
                <c:pt idx="55585">
                  <c:v>55.585000000000036</c:v>
                </c:pt>
                <c:pt idx="55586">
                  <c:v>55.586000000000013</c:v>
                </c:pt>
                <c:pt idx="55587">
                  <c:v>55.587000000000046</c:v>
                </c:pt>
                <c:pt idx="55588">
                  <c:v>55.588000000000022</c:v>
                </c:pt>
                <c:pt idx="55589">
                  <c:v>55.588999999999999</c:v>
                </c:pt>
                <c:pt idx="55590">
                  <c:v>55.590000000000032</c:v>
                </c:pt>
                <c:pt idx="55591">
                  <c:v>55.591000000000008</c:v>
                </c:pt>
                <c:pt idx="55592">
                  <c:v>55.592000000000041</c:v>
                </c:pt>
                <c:pt idx="55593">
                  <c:v>55.593000000000018</c:v>
                </c:pt>
                <c:pt idx="55594">
                  <c:v>55.593999999999994</c:v>
                </c:pt>
                <c:pt idx="55595">
                  <c:v>55.595000000000027</c:v>
                </c:pt>
                <c:pt idx="55596">
                  <c:v>55.596000000000004</c:v>
                </c:pt>
                <c:pt idx="55597">
                  <c:v>55.597000000000037</c:v>
                </c:pt>
                <c:pt idx="55598">
                  <c:v>55.598000000000013</c:v>
                </c:pt>
                <c:pt idx="55599">
                  <c:v>55.599000000000046</c:v>
                </c:pt>
                <c:pt idx="55600">
                  <c:v>55.600000000000023</c:v>
                </c:pt>
                <c:pt idx="55601">
                  <c:v>55.600999999999999</c:v>
                </c:pt>
                <c:pt idx="55602">
                  <c:v>55.602000000000032</c:v>
                </c:pt>
                <c:pt idx="55603">
                  <c:v>55.603000000000009</c:v>
                </c:pt>
                <c:pt idx="55604">
                  <c:v>55.604000000000042</c:v>
                </c:pt>
                <c:pt idx="55605">
                  <c:v>55.605000000000018</c:v>
                </c:pt>
                <c:pt idx="55606">
                  <c:v>55.605999999999995</c:v>
                </c:pt>
                <c:pt idx="55607">
                  <c:v>55.607000000000028</c:v>
                </c:pt>
                <c:pt idx="55608">
                  <c:v>55.608000000000004</c:v>
                </c:pt>
                <c:pt idx="55609">
                  <c:v>55.609000000000037</c:v>
                </c:pt>
                <c:pt idx="55610">
                  <c:v>55.610000000000014</c:v>
                </c:pt>
                <c:pt idx="55611">
                  <c:v>55.61099999999999</c:v>
                </c:pt>
                <c:pt idx="55612">
                  <c:v>55.612000000000023</c:v>
                </c:pt>
                <c:pt idx="55613">
                  <c:v>55.613</c:v>
                </c:pt>
                <c:pt idx="55614">
                  <c:v>55.614000000000033</c:v>
                </c:pt>
                <c:pt idx="55615">
                  <c:v>55.615000000000009</c:v>
                </c:pt>
                <c:pt idx="55616">
                  <c:v>55.616000000000042</c:v>
                </c:pt>
                <c:pt idx="55617">
                  <c:v>55.617000000000019</c:v>
                </c:pt>
                <c:pt idx="55618">
                  <c:v>55.617999999999995</c:v>
                </c:pt>
                <c:pt idx="55619">
                  <c:v>55.619000000000028</c:v>
                </c:pt>
                <c:pt idx="55620">
                  <c:v>55.620000000000005</c:v>
                </c:pt>
                <c:pt idx="55621">
                  <c:v>55.621000000000038</c:v>
                </c:pt>
                <c:pt idx="55622">
                  <c:v>55.622000000000014</c:v>
                </c:pt>
                <c:pt idx="55623">
                  <c:v>55.62299999999999</c:v>
                </c:pt>
                <c:pt idx="55624">
                  <c:v>55.624000000000024</c:v>
                </c:pt>
                <c:pt idx="55625">
                  <c:v>55.625</c:v>
                </c:pt>
                <c:pt idx="55626">
                  <c:v>55.626000000000033</c:v>
                </c:pt>
                <c:pt idx="55627">
                  <c:v>55.62700000000001</c:v>
                </c:pt>
                <c:pt idx="55628">
                  <c:v>55.628000000000043</c:v>
                </c:pt>
                <c:pt idx="55629">
                  <c:v>55.629000000000019</c:v>
                </c:pt>
                <c:pt idx="55630">
                  <c:v>55.629999999999995</c:v>
                </c:pt>
                <c:pt idx="55631">
                  <c:v>55.631000000000029</c:v>
                </c:pt>
                <c:pt idx="55632">
                  <c:v>55.632000000000005</c:v>
                </c:pt>
                <c:pt idx="55633">
                  <c:v>55.633000000000038</c:v>
                </c:pt>
                <c:pt idx="55634">
                  <c:v>55.634000000000015</c:v>
                </c:pt>
                <c:pt idx="55635">
                  <c:v>55.634999999999991</c:v>
                </c:pt>
                <c:pt idx="55636">
                  <c:v>55.636000000000024</c:v>
                </c:pt>
                <c:pt idx="55637">
                  <c:v>55.637</c:v>
                </c:pt>
                <c:pt idx="55638">
                  <c:v>55.638000000000034</c:v>
                </c:pt>
                <c:pt idx="55639">
                  <c:v>55.63900000000001</c:v>
                </c:pt>
                <c:pt idx="55640">
                  <c:v>55.640000000000043</c:v>
                </c:pt>
                <c:pt idx="55641">
                  <c:v>55.64100000000002</c:v>
                </c:pt>
                <c:pt idx="55642">
                  <c:v>55.641999999999996</c:v>
                </c:pt>
                <c:pt idx="55643">
                  <c:v>55.643000000000029</c:v>
                </c:pt>
                <c:pt idx="55644">
                  <c:v>55.644000000000005</c:v>
                </c:pt>
                <c:pt idx="55645">
                  <c:v>55.645000000000039</c:v>
                </c:pt>
                <c:pt idx="55646">
                  <c:v>55.646000000000015</c:v>
                </c:pt>
                <c:pt idx="55647">
                  <c:v>55.646999999999991</c:v>
                </c:pt>
                <c:pt idx="55648">
                  <c:v>55.648000000000025</c:v>
                </c:pt>
                <c:pt idx="55649">
                  <c:v>55.649000000000001</c:v>
                </c:pt>
                <c:pt idx="55650">
                  <c:v>55.650000000000034</c:v>
                </c:pt>
                <c:pt idx="55651">
                  <c:v>55.65100000000001</c:v>
                </c:pt>
                <c:pt idx="55652">
                  <c:v>55.652000000000044</c:v>
                </c:pt>
                <c:pt idx="55653">
                  <c:v>55.65300000000002</c:v>
                </c:pt>
                <c:pt idx="55654">
                  <c:v>55.653999999999996</c:v>
                </c:pt>
                <c:pt idx="55655">
                  <c:v>55.65500000000003</c:v>
                </c:pt>
                <c:pt idx="55656">
                  <c:v>55.656000000000006</c:v>
                </c:pt>
                <c:pt idx="55657">
                  <c:v>55.657000000000039</c:v>
                </c:pt>
                <c:pt idx="55658">
                  <c:v>55.658000000000015</c:v>
                </c:pt>
                <c:pt idx="55659">
                  <c:v>55.658999999999992</c:v>
                </c:pt>
                <c:pt idx="55660">
                  <c:v>55.660000000000025</c:v>
                </c:pt>
                <c:pt idx="55661">
                  <c:v>55.661000000000001</c:v>
                </c:pt>
                <c:pt idx="55662">
                  <c:v>55.662000000000035</c:v>
                </c:pt>
                <c:pt idx="55663">
                  <c:v>55.663000000000011</c:v>
                </c:pt>
                <c:pt idx="55664">
                  <c:v>55.664000000000044</c:v>
                </c:pt>
                <c:pt idx="55665">
                  <c:v>55.66500000000002</c:v>
                </c:pt>
                <c:pt idx="55666">
                  <c:v>55.665999999999997</c:v>
                </c:pt>
                <c:pt idx="55667">
                  <c:v>55.66700000000003</c:v>
                </c:pt>
                <c:pt idx="55668">
                  <c:v>55.668000000000006</c:v>
                </c:pt>
                <c:pt idx="55669">
                  <c:v>55.66900000000004</c:v>
                </c:pt>
                <c:pt idx="55670">
                  <c:v>55.670000000000016</c:v>
                </c:pt>
                <c:pt idx="55671">
                  <c:v>55.670999999999992</c:v>
                </c:pt>
                <c:pt idx="55672">
                  <c:v>55.672000000000025</c:v>
                </c:pt>
                <c:pt idx="55673">
                  <c:v>55.673000000000002</c:v>
                </c:pt>
                <c:pt idx="55674">
                  <c:v>55.674000000000035</c:v>
                </c:pt>
                <c:pt idx="55675">
                  <c:v>55.675000000000011</c:v>
                </c:pt>
                <c:pt idx="55676">
                  <c:v>55.676000000000045</c:v>
                </c:pt>
                <c:pt idx="55677">
                  <c:v>55.677000000000021</c:v>
                </c:pt>
                <c:pt idx="55678">
                  <c:v>55.677999999999997</c:v>
                </c:pt>
                <c:pt idx="55679">
                  <c:v>55.67900000000003</c:v>
                </c:pt>
                <c:pt idx="55680">
                  <c:v>55.680000000000007</c:v>
                </c:pt>
                <c:pt idx="55681">
                  <c:v>55.68100000000004</c:v>
                </c:pt>
                <c:pt idx="55682">
                  <c:v>55.682000000000016</c:v>
                </c:pt>
                <c:pt idx="55683">
                  <c:v>55.682999999999993</c:v>
                </c:pt>
                <c:pt idx="55684">
                  <c:v>55.684000000000026</c:v>
                </c:pt>
                <c:pt idx="55685">
                  <c:v>55.685000000000002</c:v>
                </c:pt>
                <c:pt idx="55686">
                  <c:v>55.686000000000035</c:v>
                </c:pt>
                <c:pt idx="55687">
                  <c:v>55.687000000000012</c:v>
                </c:pt>
                <c:pt idx="55688">
                  <c:v>55.688000000000045</c:v>
                </c:pt>
                <c:pt idx="55689">
                  <c:v>55.689000000000021</c:v>
                </c:pt>
                <c:pt idx="55690">
                  <c:v>55.69</c:v>
                </c:pt>
                <c:pt idx="55691">
                  <c:v>55.691000000000031</c:v>
                </c:pt>
                <c:pt idx="55692">
                  <c:v>55.692000000000007</c:v>
                </c:pt>
                <c:pt idx="55693">
                  <c:v>55.69300000000004</c:v>
                </c:pt>
                <c:pt idx="55694">
                  <c:v>55.694000000000017</c:v>
                </c:pt>
                <c:pt idx="55695">
                  <c:v>55.694999999999993</c:v>
                </c:pt>
                <c:pt idx="55696">
                  <c:v>55.696000000000026</c:v>
                </c:pt>
                <c:pt idx="55697">
                  <c:v>55.697000000000003</c:v>
                </c:pt>
                <c:pt idx="55698">
                  <c:v>55.698000000000036</c:v>
                </c:pt>
                <c:pt idx="55699">
                  <c:v>55.699000000000012</c:v>
                </c:pt>
                <c:pt idx="55700">
                  <c:v>55.700000000000045</c:v>
                </c:pt>
                <c:pt idx="55701">
                  <c:v>55.701000000000022</c:v>
                </c:pt>
                <c:pt idx="55702">
                  <c:v>55.701999999999998</c:v>
                </c:pt>
                <c:pt idx="55703">
                  <c:v>55.703000000000031</c:v>
                </c:pt>
                <c:pt idx="55704">
                  <c:v>55.704000000000008</c:v>
                </c:pt>
                <c:pt idx="55705">
                  <c:v>55.705000000000041</c:v>
                </c:pt>
                <c:pt idx="55706">
                  <c:v>55.706000000000017</c:v>
                </c:pt>
                <c:pt idx="55707">
                  <c:v>55.706999999999994</c:v>
                </c:pt>
                <c:pt idx="55708">
                  <c:v>55.708000000000027</c:v>
                </c:pt>
                <c:pt idx="55709">
                  <c:v>55.709000000000003</c:v>
                </c:pt>
                <c:pt idx="55710">
                  <c:v>55.710000000000036</c:v>
                </c:pt>
                <c:pt idx="55711">
                  <c:v>55.711000000000013</c:v>
                </c:pt>
                <c:pt idx="55712">
                  <c:v>55.712000000000046</c:v>
                </c:pt>
                <c:pt idx="55713">
                  <c:v>55.713000000000022</c:v>
                </c:pt>
                <c:pt idx="55714">
                  <c:v>55.713999999999999</c:v>
                </c:pt>
                <c:pt idx="55715">
                  <c:v>55.715000000000032</c:v>
                </c:pt>
                <c:pt idx="55716">
                  <c:v>55.716000000000008</c:v>
                </c:pt>
                <c:pt idx="55717">
                  <c:v>55.717000000000041</c:v>
                </c:pt>
                <c:pt idx="55718">
                  <c:v>55.718000000000018</c:v>
                </c:pt>
                <c:pt idx="55719">
                  <c:v>55.718999999999994</c:v>
                </c:pt>
                <c:pt idx="55720">
                  <c:v>55.720000000000027</c:v>
                </c:pt>
                <c:pt idx="55721">
                  <c:v>55.721000000000004</c:v>
                </c:pt>
                <c:pt idx="55722">
                  <c:v>55.722000000000037</c:v>
                </c:pt>
                <c:pt idx="55723">
                  <c:v>55.723000000000013</c:v>
                </c:pt>
                <c:pt idx="55724">
                  <c:v>55.724000000000046</c:v>
                </c:pt>
                <c:pt idx="55725">
                  <c:v>55.725000000000023</c:v>
                </c:pt>
                <c:pt idx="55726">
                  <c:v>55.725999999999999</c:v>
                </c:pt>
                <c:pt idx="55727">
                  <c:v>55.727000000000032</c:v>
                </c:pt>
                <c:pt idx="55728">
                  <c:v>55.728000000000009</c:v>
                </c:pt>
                <c:pt idx="55729">
                  <c:v>55.729000000000042</c:v>
                </c:pt>
                <c:pt idx="55730">
                  <c:v>55.730000000000018</c:v>
                </c:pt>
                <c:pt idx="55731">
                  <c:v>55.730999999999995</c:v>
                </c:pt>
                <c:pt idx="55732">
                  <c:v>55.732000000000028</c:v>
                </c:pt>
                <c:pt idx="55733">
                  <c:v>55.733000000000004</c:v>
                </c:pt>
                <c:pt idx="55734">
                  <c:v>55.734000000000037</c:v>
                </c:pt>
                <c:pt idx="55735">
                  <c:v>55.735000000000014</c:v>
                </c:pt>
                <c:pt idx="55736">
                  <c:v>55.73599999999999</c:v>
                </c:pt>
                <c:pt idx="55737">
                  <c:v>55.737000000000023</c:v>
                </c:pt>
                <c:pt idx="55738">
                  <c:v>55.738</c:v>
                </c:pt>
                <c:pt idx="55739">
                  <c:v>55.739000000000033</c:v>
                </c:pt>
                <c:pt idx="55740">
                  <c:v>55.740000000000009</c:v>
                </c:pt>
                <c:pt idx="55741">
                  <c:v>55.741000000000042</c:v>
                </c:pt>
                <c:pt idx="55742">
                  <c:v>55.742000000000019</c:v>
                </c:pt>
                <c:pt idx="55743">
                  <c:v>55.742999999999995</c:v>
                </c:pt>
                <c:pt idx="55744">
                  <c:v>55.744000000000028</c:v>
                </c:pt>
                <c:pt idx="55745">
                  <c:v>55.745000000000005</c:v>
                </c:pt>
                <c:pt idx="55746">
                  <c:v>55.746000000000038</c:v>
                </c:pt>
                <c:pt idx="55747">
                  <c:v>55.747000000000014</c:v>
                </c:pt>
                <c:pt idx="55748">
                  <c:v>55.74799999999999</c:v>
                </c:pt>
                <c:pt idx="55749">
                  <c:v>55.749000000000024</c:v>
                </c:pt>
                <c:pt idx="55750">
                  <c:v>55.75</c:v>
                </c:pt>
                <c:pt idx="55751">
                  <c:v>55.751000000000033</c:v>
                </c:pt>
                <c:pt idx="55752">
                  <c:v>55.75200000000001</c:v>
                </c:pt>
                <c:pt idx="55753">
                  <c:v>55.753000000000043</c:v>
                </c:pt>
                <c:pt idx="55754">
                  <c:v>55.754000000000019</c:v>
                </c:pt>
                <c:pt idx="55755">
                  <c:v>55.754999999999995</c:v>
                </c:pt>
                <c:pt idx="55756">
                  <c:v>55.756000000000029</c:v>
                </c:pt>
                <c:pt idx="55757">
                  <c:v>55.757000000000005</c:v>
                </c:pt>
                <c:pt idx="55758">
                  <c:v>55.758000000000038</c:v>
                </c:pt>
                <c:pt idx="55759">
                  <c:v>55.759000000000015</c:v>
                </c:pt>
                <c:pt idx="55760">
                  <c:v>55.759999999999991</c:v>
                </c:pt>
                <c:pt idx="55761">
                  <c:v>55.761000000000024</c:v>
                </c:pt>
                <c:pt idx="55762">
                  <c:v>55.762</c:v>
                </c:pt>
                <c:pt idx="55763">
                  <c:v>55.763000000000034</c:v>
                </c:pt>
                <c:pt idx="55764">
                  <c:v>55.76400000000001</c:v>
                </c:pt>
                <c:pt idx="55765">
                  <c:v>55.765000000000043</c:v>
                </c:pt>
                <c:pt idx="55766">
                  <c:v>55.76600000000002</c:v>
                </c:pt>
                <c:pt idx="55767">
                  <c:v>55.766999999999996</c:v>
                </c:pt>
                <c:pt idx="55768">
                  <c:v>55.768000000000029</c:v>
                </c:pt>
                <c:pt idx="55769">
                  <c:v>55.769000000000005</c:v>
                </c:pt>
                <c:pt idx="55770">
                  <c:v>55.770000000000039</c:v>
                </c:pt>
                <c:pt idx="55771">
                  <c:v>55.771000000000015</c:v>
                </c:pt>
                <c:pt idx="55772">
                  <c:v>55.771999999999991</c:v>
                </c:pt>
                <c:pt idx="55773">
                  <c:v>55.773000000000025</c:v>
                </c:pt>
                <c:pt idx="55774">
                  <c:v>55.774000000000001</c:v>
                </c:pt>
                <c:pt idx="55775">
                  <c:v>55.775000000000034</c:v>
                </c:pt>
                <c:pt idx="55776">
                  <c:v>55.77600000000001</c:v>
                </c:pt>
                <c:pt idx="55777">
                  <c:v>55.777000000000044</c:v>
                </c:pt>
                <c:pt idx="55778">
                  <c:v>55.77800000000002</c:v>
                </c:pt>
                <c:pt idx="55779">
                  <c:v>55.778999999999996</c:v>
                </c:pt>
                <c:pt idx="55780">
                  <c:v>55.78000000000003</c:v>
                </c:pt>
                <c:pt idx="55781">
                  <c:v>55.781000000000006</c:v>
                </c:pt>
                <c:pt idx="55782">
                  <c:v>55.782000000000039</c:v>
                </c:pt>
                <c:pt idx="55783">
                  <c:v>55.783000000000015</c:v>
                </c:pt>
                <c:pt idx="55784">
                  <c:v>55.783999999999992</c:v>
                </c:pt>
                <c:pt idx="55785">
                  <c:v>55.785000000000025</c:v>
                </c:pt>
                <c:pt idx="55786">
                  <c:v>55.786000000000001</c:v>
                </c:pt>
                <c:pt idx="55787">
                  <c:v>55.787000000000035</c:v>
                </c:pt>
                <c:pt idx="55788">
                  <c:v>55.788000000000011</c:v>
                </c:pt>
                <c:pt idx="55789">
                  <c:v>55.789000000000044</c:v>
                </c:pt>
                <c:pt idx="55790">
                  <c:v>55.79000000000002</c:v>
                </c:pt>
                <c:pt idx="55791">
                  <c:v>55.790999999999997</c:v>
                </c:pt>
                <c:pt idx="55792">
                  <c:v>55.79200000000003</c:v>
                </c:pt>
                <c:pt idx="55793">
                  <c:v>55.793000000000006</c:v>
                </c:pt>
                <c:pt idx="55794">
                  <c:v>55.79400000000004</c:v>
                </c:pt>
                <c:pt idx="55795">
                  <c:v>55.795000000000016</c:v>
                </c:pt>
                <c:pt idx="55796">
                  <c:v>55.795999999999992</c:v>
                </c:pt>
                <c:pt idx="55797">
                  <c:v>55.797000000000025</c:v>
                </c:pt>
                <c:pt idx="55798">
                  <c:v>55.798000000000002</c:v>
                </c:pt>
                <c:pt idx="55799">
                  <c:v>55.799000000000035</c:v>
                </c:pt>
                <c:pt idx="55800">
                  <c:v>55.800000000000011</c:v>
                </c:pt>
                <c:pt idx="55801">
                  <c:v>55.801000000000045</c:v>
                </c:pt>
                <c:pt idx="55802">
                  <c:v>55.802000000000021</c:v>
                </c:pt>
                <c:pt idx="55803">
                  <c:v>55.802999999999997</c:v>
                </c:pt>
                <c:pt idx="55804">
                  <c:v>55.80400000000003</c:v>
                </c:pt>
                <c:pt idx="55805">
                  <c:v>55.805000000000007</c:v>
                </c:pt>
                <c:pt idx="55806">
                  <c:v>55.80600000000004</c:v>
                </c:pt>
                <c:pt idx="55807">
                  <c:v>55.807000000000016</c:v>
                </c:pt>
                <c:pt idx="55808">
                  <c:v>55.807999999999993</c:v>
                </c:pt>
                <c:pt idx="55809">
                  <c:v>55.809000000000026</c:v>
                </c:pt>
                <c:pt idx="55810">
                  <c:v>55.81</c:v>
                </c:pt>
                <c:pt idx="55811">
                  <c:v>55.811000000000035</c:v>
                </c:pt>
                <c:pt idx="55812">
                  <c:v>55.812000000000012</c:v>
                </c:pt>
                <c:pt idx="55813">
                  <c:v>55.813000000000045</c:v>
                </c:pt>
                <c:pt idx="55814">
                  <c:v>55.814000000000021</c:v>
                </c:pt>
                <c:pt idx="55815">
                  <c:v>55.814999999999998</c:v>
                </c:pt>
                <c:pt idx="55816">
                  <c:v>55.816000000000031</c:v>
                </c:pt>
                <c:pt idx="55817">
                  <c:v>55.817000000000007</c:v>
                </c:pt>
                <c:pt idx="55818">
                  <c:v>55.81800000000004</c:v>
                </c:pt>
                <c:pt idx="55819">
                  <c:v>55.819000000000017</c:v>
                </c:pt>
                <c:pt idx="55820">
                  <c:v>55.819999999999993</c:v>
                </c:pt>
                <c:pt idx="55821">
                  <c:v>55.821000000000026</c:v>
                </c:pt>
                <c:pt idx="55822">
                  <c:v>55.822000000000003</c:v>
                </c:pt>
                <c:pt idx="55823">
                  <c:v>55.823000000000036</c:v>
                </c:pt>
                <c:pt idx="55824">
                  <c:v>55.824000000000012</c:v>
                </c:pt>
                <c:pt idx="55825">
                  <c:v>55.825000000000045</c:v>
                </c:pt>
                <c:pt idx="55826">
                  <c:v>55.826000000000022</c:v>
                </c:pt>
                <c:pt idx="55827">
                  <c:v>55.826999999999998</c:v>
                </c:pt>
                <c:pt idx="55828">
                  <c:v>55.828000000000031</c:v>
                </c:pt>
                <c:pt idx="55829">
                  <c:v>55.829000000000008</c:v>
                </c:pt>
                <c:pt idx="55830">
                  <c:v>55.830000000000041</c:v>
                </c:pt>
                <c:pt idx="55831">
                  <c:v>55.831000000000017</c:v>
                </c:pt>
                <c:pt idx="55832">
                  <c:v>55.831999999999994</c:v>
                </c:pt>
                <c:pt idx="55833">
                  <c:v>55.833000000000027</c:v>
                </c:pt>
                <c:pt idx="55834">
                  <c:v>55.834000000000003</c:v>
                </c:pt>
                <c:pt idx="55835">
                  <c:v>55.835000000000036</c:v>
                </c:pt>
                <c:pt idx="55836">
                  <c:v>55.836000000000013</c:v>
                </c:pt>
                <c:pt idx="55837">
                  <c:v>55.837000000000046</c:v>
                </c:pt>
                <c:pt idx="55838">
                  <c:v>55.838000000000022</c:v>
                </c:pt>
                <c:pt idx="55839">
                  <c:v>55.838999999999999</c:v>
                </c:pt>
                <c:pt idx="55840">
                  <c:v>55.840000000000032</c:v>
                </c:pt>
                <c:pt idx="55841">
                  <c:v>55.841000000000008</c:v>
                </c:pt>
                <c:pt idx="55842">
                  <c:v>55.842000000000041</c:v>
                </c:pt>
                <c:pt idx="55843">
                  <c:v>55.843000000000018</c:v>
                </c:pt>
                <c:pt idx="55844">
                  <c:v>55.843999999999994</c:v>
                </c:pt>
                <c:pt idx="55845">
                  <c:v>55.845000000000027</c:v>
                </c:pt>
                <c:pt idx="55846">
                  <c:v>55.846000000000004</c:v>
                </c:pt>
                <c:pt idx="55847">
                  <c:v>55.847000000000037</c:v>
                </c:pt>
                <c:pt idx="55848">
                  <c:v>55.848000000000013</c:v>
                </c:pt>
                <c:pt idx="55849">
                  <c:v>55.849000000000046</c:v>
                </c:pt>
                <c:pt idx="55850">
                  <c:v>55.850000000000023</c:v>
                </c:pt>
                <c:pt idx="55851">
                  <c:v>55.850999999999999</c:v>
                </c:pt>
                <c:pt idx="55852">
                  <c:v>55.852000000000032</c:v>
                </c:pt>
                <c:pt idx="55853">
                  <c:v>55.853000000000009</c:v>
                </c:pt>
                <c:pt idx="55854">
                  <c:v>55.854000000000042</c:v>
                </c:pt>
                <c:pt idx="55855">
                  <c:v>55.855000000000018</c:v>
                </c:pt>
                <c:pt idx="55856">
                  <c:v>55.855999999999995</c:v>
                </c:pt>
                <c:pt idx="55857">
                  <c:v>55.857000000000028</c:v>
                </c:pt>
                <c:pt idx="55858">
                  <c:v>55.858000000000004</c:v>
                </c:pt>
                <c:pt idx="55859">
                  <c:v>55.859000000000037</c:v>
                </c:pt>
                <c:pt idx="55860">
                  <c:v>55.860000000000014</c:v>
                </c:pt>
                <c:pt idx="55861">
                  <c:v>55.86099999999999</c:v>
                </c:pt>
                <c:pt idx="55862">
                  <c:v>55.862000000000023</c:v>
                </c:pt>
                <c:pt idx="55863">
                  <c:v>55.863</c:v>
                </c:pt>
                <c:pt idx="55864">
                  <c:v>55.864000000000033</c:v>
                </c:pt>
                <c:pt idx="55865">
                  <c:v>55.865000000000009</c:v>
                </c:pt>
                <c:pt idx="55866">
                  <c:v>55.866000000000042</c:v>
                </c:pt>
                <c:pt idx="55867">
                  <c:v>55.867000000000019</c:v>
                </c:pt>
                <c:pt idx="55868">
                  <c:v>55.867999999999995</c:v>
                </c:pt>
                <c:pt idx="55869">
                  <c:v>55.869000000000028</c:v>
                </c:pt>
                <c:pt idx="55870">
                  <c:v>55.870000000000005</c:v>
                </c:pt>
                <c:pt idx="55871">
                  <c:v>55.871000000000038</c:v>
                </c:pt>
                <c:pt idx="55872">
                  <c:v>55.872000000000014</c:v>
                </c:pt>
                <c:pt idx="55873">
                  <c:v>55.87299999999999</c:v>
                </c:pt>
                <c:pt idx="55874">
                  <c:v>55.874000000000024</c:v>
                </c:pt>
                <c:pt idx="55875">
                  <c:v>55.875</c:v>
                </c:pt>
                <c:pt idx="55876">
                  <c:v>55.876000000000033</c:v>
                </c:pt>
                <c:pt idx="55877">
                  <c:v>55.87700000000001</c:v>
                </c:pt>
                <c:pt idx="55878">
                  <c:v>55.878000000000043</c:v>
                </c:pt>
                <c:pt idx="55879">
                  <c:v>55.879000000000019</c:v>
                </c:pt>
                <c:pt idx="55880">
                  <c:v>55.879999999999995</c:v>
                </c:pt>
                <c:pt idx="55881">
                  <c:v>55.881000000000029</c:v>
                </c:pt>
                <c:pt idx="55882">
                  <c:v>55.882000000000005</c:v>
                </c:pt>
                <c:pt idx="55883">
                  <c:v>55.883000000000038</c:v>
                </c:pt>
                <c:pt idx="55884">
                  <c:v>55.884000000000015</c:v>
                </c:pt>
                <c:pt idx="55885">
                  <c:v>55.884999999999991</c:v>
                </c:pt>
                <c:pt idx="55886">
                  <c:v>55.886000000000024</c:v>
                </c:pt>
                <c:pt idx="55887">
                  <c:v>55.887</c:v>
                </c:pt>
                <c:pt idx="55888">
                  <c:v>55.888000000000034</c:v>
                </c:pt>
                <c:pt idx="55889">
                  <c:v>55.88900000000001</c:v>
                </c:pt>
                <c:pt idx="55890">
                  <c:v>55.890000000000043</c:v>
                </c:pt>
                <c:pt idx="55891">
                  <c:v>55.89100000000002</c:v>
                </c:pt>
                <c:pt idx="55892">
                  <c:v>55.891999999999996</c:v>
                </c:pt>
                <c:pt idx="55893">
                  <c:v>55.893000000000029</c:v>
                </c:pt>
                <c:pt idx="55894">
                  <c:v>55.894000000000005</c:v>
                </c:pt>
                <c:pt idx="55895">
                  <c:v>55.895000000000039</c:v>
                </c:pt>
                <c:pt idx="55896">
                  <c:v>55.896000000000015</c:v>
                </c:pt>
                <c:pt idx="55897">
                  <c:v>55.896999999999991</c:v>
                </c:pt>
                <c:pt idx="55898">
                  <c:v>55.898000000000025</c:v>
                </c:pt>
                <c:pt idx="55899">
                  <c:v>55.899000000000001</c:v>
                </c:pt>
                <c:pt idx="55900">
                  <c:v>55.900000000000034</c:v>
                </c:pt>
                <c:pt idx="55901">
                  <c:v>55.90100000000001</c:v>
                </c:pt>
                <c:pt idx="55902">
                  <c:v>55.902000000000044</c:v>
                </c:pt>
                <c:pt idx="55903">
                  <c:v>55.90300000000002</c:v>
                </c:pt>
                <c:pt idx="55904">
                  <c:v>55.903999999999996</c:v>
                </c:pt>
                <c:pt idx="55905">
                  <c:v>55.90500000000003</c:v>
                </c:pt>
                <c:pt idx="55906">
                  <c:v>55.906000000000006</c:v>
                </c:pt>
                <c:pt idx="55907">
                  <c:v>55.907000000000039</c:v>
                </c:pt>
                <c:pt idx="55908">
                  <c:v>55.908000000000015</c:v>
                </c:pt>
                <c:pt idx="55909">
                  <c:v>55.908999999999992</c:v>
                </c:pt>
                <c:pt idx="55910">
                  <c:v>55.910000000000025</c:v>
                </c:pt>
                <c:pt idx="55911">
                  <c:v>55.911000000000001</c:v>
                </c:pt>
                <c:pt idx="55912">
                  <c:v>55.912000000000035</c:v>
                </c:pt>
                <c:pt idx="55913">
                  <c:v>55.913000000000011</c:v>
                </c:pt>
                <c:pt idx="55914">
                  <c:v>55.914000000000044</c:v>
                </c:pt>
                <c:pt idx="55915">
                  <c:v>55.91500000000002</c:v>
                </c:pt>
                <c:pt idx="55916">
                  <c:v>55.915999999999997</c:v>
                </c:pt>
                <c:pt idx="55917">
                  <c:v>55.91700000000003</c:v>
                </c:pt>
                <c:pt idx="55918">
                  <c:v>55.918000000000006</c:v>
                </c:pt>
                <c:pt idx="55919">
                  <c:v>55.91900000000004</c:v>
                </c:pt>
                <c:pt idx="55920">
                  <c:v>55.920000000000016</c:v>
                </c:pt>
                <c:pt idx="55921">
                  <c:v>55.920999999999992</c:v>
                </c:pt>
                <c:pt idx="55922">
                  <c:v>55.922000000000025</c:v>
                </c:pt>
                <c:pt idx="55923">
                  <c:v>55.923000000000002</c:v>
                </c:pt>
                <c:pt idx="55924">
                  <c:v>55.924000000000035</c:v>
                </c:pt>
                <c:pt idx="55925">
                  <c:v>55.925000000000011</c:v>
                </c:pt>
                <c:pt idx="55926">
                  <c:v>55.926000000000045</c:v>
                </c:pt>
                <c:pt idx="55927">
                  <c:v>55.927000000000021</c:v>
                </c:pt>
                <c:pt idx="55928">
                  <c:v>55.927999999999997</c:v>
                </c:pt>
                <c:pt idx="55929">
                  <c:v>55.92900000000003</c:v>
                </c:pt>
                <c:pt idx="55930">
                  <c:v>55.930000000000007</c:v>
                </c:pt>
                <c:pt idx="55931">
                  <c:v>55.93100000000004</c:v>
                </c:pt>
                <c:pt idx="55932">
                  <c:v>55.932000000000016</c:v>
                </c:pt>
                <c:pt idx="55933">
                  <c:v>55.932999999999993</c:v>
                </c:pt>
                <c:pt idx="55934">
                  <c:v>55.934000000000026</c:v>
                </c:pt>
                <c:pt idx="55935">
                  <c:v>55.935000000000002</c:v>
                </c:pt>
                <c:pt idx="55936">
                  <c:v>55.936000000000035</c:v>
                </c:pt>
                <c:pt idx="55937">
                  <c:v>55.937000000000012</c:v>
                </c:pt>
                <c:pt idx="55938">
                  <c:v>55.938000000000045</c:v>
                </c:pt>
                <c:pt idx="55939">
                  <c:v>55.939000000000021</c:v>
                </c:pt>
                <c:pt idx="55940">
                  <c:v>55.94</c:v>
                </c:pt>
                <c:pt idx="55941">
                  <c:v>55.941000000000031</c:v>
                </c:pt>
                <c:pt idx="55942">
                  <c:v>55.942000000000007</c:v>
                </c:pt>
                <c:pt idx="55943">
                  <c:v>55.94300000000004</c:v>
                </c:pt>
                <c:pt idx="55944">
                  <c:v>55.944000000000017</c:v>
                </c:pt>
                <c:pt idx="55945">
                  <c:v>55.944999999999993</c:v>
                </c:pt>
                <c:pt idx="55946">
                  <c:v>55.946000000000026</c:v>
                </c:pt>
                <c:pt idx="55947">
                  <c:v>55.947000000000003</c:v>
                </c:pt>
                <c:pt idx="55948">
                  <c:v>55.948000000000036</c:v>
                </c:pt>
                <c:pt idx="55949">
                  <c:v>55.949000000000012</c:v>
                </c:pt>
                <c:pt idx="55950">
                  <c:v>55.950000000000045</c:v>
                </c:pt>
                <c:pt idx="55951">
                  <c:v>55.951000000000022</c:v>
                </c:pt>
                <c:pt idx="55952">
                  <c:v>55.951999999999998</c:v>
                </c:pt>
                <c:pt idx="55953">
                  <c:v>55.953000000000031</c:v>
                </c:pt>
                <c:pt idx="55954">
                  <c:v>55.954000000000008</c:v>
                </c:pt>
                <c:pt idx="55955">
                  <c:v>55.955000000000041</c:v>
                </c:pt>
                <c:pt idx="55956">
                  <c:v>55.956000000000017</c:v>
                </c:pt>
                <c:pt idx="55957">
                  <c:v>55.956999999999994</c:v>
                </c:pt>
                <c:pt idx="55958">
                  <c:v>55.958000000000027</c:v>
                </c:pt>
                <c:pt idx="55959">
                  <c:v>55.959000000000003</c:v>
                </c:pt>
                <c:pt idx="55960">
                  <c:v>55.960000000000036</c:v>
                </c:pt>
                <c:pt idx="55961">
                  <c:v>55.961000000000013</c:v>
                </c:pt>
                <c:pt idx="55962">
                  <c:v>55.962000000000046</c:v>
                </c:pt>
                <c:pt idx="55963">
                  <c:v>55.963000000000022</c:v>
                </c:pt>
                <c:pt idx="55964">
                  <c:v>55.963999999999999</c:v>
                </c:pt>
                <c:pt idx="55965">
                  <c:v>55.965000000000032</c:v>
                </c:pt>
                <c:pt idx="55966">
                  <c:v>55.966000000000008</c:v>
                </c:pt>
                <c:pt idx="55967">
                  <c:v>55.967000000000041</c:v>
                </c:pt>
                <c:pt idx="55968">
                  <c:v>55.968000000000018</c:v>
                </c:pt>
                <c:pt idx="55969">
                  <c:v>55.968999999999994</c:v>
                </c:pt>
                <c:pt idx="55970">
                  <c:v>55.970000000000027</c:v>
                </c:pt>
                <c:pt idx="55971">
                  <c:v>55.971000000000004</c:v>
                </c:pt>
                <c:pt idx="55972">
                  <c:v>55.972000000000037</c:v>
                </c:pt>
                <c:pt idx="55973">
                  <c:v>55.973000000000013</c:v>
                </c:pt>
                <c:pt idx="55974">
                  <c:v>55.974000000000046</c:v>
                </c:pt>
                <c:pt idx="55975">
                  <c:v>55.975000000000023</c:v>
                </c:pt>
                <c:pt idx="55976">
                  <c:v>55.975999999999999</c:v>
                </c:pt>
                <c:pt idx="55977">
                  <c:v>55.977000000000032</c:v>
                </c:pt>
                <c:pt idx="55978">
                  <c:v>55.978000000000009</c:v>
                </c:pt>
                <c:pt idx="55979">
                  <c:v>55.979000000000042</c:v>
                </c:pt>
                <c:pt idx="55980">
                  <c:v>55.980000000000018</c:v>
                </c:pt>
                <c:pt idx="55981">
                  <c:v>55.980999999999995</c:v>
                </c:pt>
                <c:pt idx="55982">
                  <c:v>55.982000000000028</c:v>
                </c:pt>
                <c:pt idx="55983">
                  <c:v>55.983000000000004</c:v>
                </c:pt>
                <c:pt idx="55984">
                  <c:v>55.984000000000037</c:v>
                </c:pt>
                <c:pt idx="55985">
                  <c:v>55.985000000000014</c:v>
                </c:pt>
                <c:pt idx="55986">
                  <c:v>55.98599999999999</c:v>
                </c:pt>
                <c:pt idx="55987">
                  <c:v>55.987000000000023</c:v>
                </c:pt>
                <c:pt idx="55988">
                  <c:v>55.988</c:v>
                </c:pt>
                <c:pt idx="55989">
                  <c:v>55.989000000000033</c:v>
                </c:pt>
                <c:pt idx="55990">
                  <c:v>55.990000000000009</c:v>
                </c:pt>
                <c:pt idx="55991">
                  <c:v>55.991000000000042</c:v>
                </c:pt>
                <c:pt idx="55992">
                  <c:v>55.992000000000019</c:v>
                </c:pt>
                <c:pt idx="55993">
                  <c:v>55.992999999999995</c:v>
                </c:pt>
                <c:pt idx="55994">
                  <c:v>55.994000000000028</c:v>
                </c:pt>
                <c:pt idx="55995">
                  <c:v>55.995000000000005</c:v>
                </c:pt>
                <c:pt idx="55996">
                  <c:v>55.996000000000038</c:v>
                </c:pt>
                <c:pt idx="55997">
                  <c:v>55.997000000000014</c:v>
                </c:pt>
                <c:pt idx="55998">
                  <c:v>55.99799999999999</c:v>
                </c:pt>
                <c:pt idx="55999">
                  <c:v>55.999000000000024</c:v>
                </c:pt>
                <c:pt idx="56000">
                  <c:v>56</c:v>
                </c:pt>
                <c:pt idx="56001">
                  <c:v>56.001000000000033</c:v>
                </c:pt>
                <c:pt idx="56002">
                  <c:v>56.00200000000001</c:v>
                </c:pt>
                <c:pt idx="56003">
                  <c:v>56.003000000000043</c:v>
                </c:pt>
                <c:pt idx="56004">
                  <c:v>56.004000000000019</c:v>
                </c:pt>
                <c:pt idx="56005">
                  <c:v>56.004999999999995</c:v>
                </c:pt>
                <c:pt idx="56006">
                  <c:v>56.006000000000029</c:v>
                </c:pt>
                <c:pt idx="56007">
                  <c:v>56.007000000000005</c:v>
                </c:pt>
                <c:pt idx="56008">
                  <c:v>56.008000000000038</c:v>
                </c:pt>
                <c:pt idx="56009">
                  <c:v>56.009000000000015</c:v>
                </c:pt>
                <c:pt idx="56010">
                  <c:v>56.009999999999991</c:v>
                </c:pt>
                <c:pt idx="56011">
                  <c:v>56.011000000000024</c:v>
                </c:pt>
                <c:pt idx="56012">
                  <c:v>56.012</c:v>
                </c:pt>
                <c:pt idx="56013">
                  <c:v>56.013000000000034</c:v>
                </c:pt>
                <c:pt idx="56014">
                  <c:v>56.01400000000001</c:v>
                </c:pt>
                <c:pt idx="56015">
                  <c:v>56.015000000000043</c:v>
                </c:pt>
                <c:pt idx="56016">
                  <c:v>56.01600000000002</c:v>
                </c:pt>
                <c:pt idx="56017">
                  <c:v>56.016999999999996</c:v>
                </c:pt>
                <c:pt idx="56018">
                  <c:v>56.018000000000029</c:v>
                </c:pt>
                <c:pt idx="56019">
                  <c:v>56.019000000000005</c:v>
                </c:pt>
                <c:pt idx="56020">
                  <c:v>56.020000000000039</c:v>
                </c:pt>
                <c:pt idx="56021">
                  <c:v>56.021000000000015</c:v>
                </c:pt>
                <c:pt idx="56022">
                  <c:v>56.021999999999991</c:v>
                </c:pt>
                <c:pt idx="56023">
                  <c:v>56.023000000000025</c:v>
                </c:pt>
                <c:pt idx="56024">
                  <c:v>56.024000000000001</c:v>
                </c:pt>
                <c:pt idx="56025">
                  <c:v>56.025000000000034</c:v>
                </c:pt>
                <c:pt idx="56026">
                  <c:v>56.02600000000001</c:v>
                </c:pt>
                <c:pt idx="56027">
                  <c:v>56.027000000000044</c:v>
                </c:pt>
                <c:pt idx="56028">
                  <c:v>56.02800000000002</c:v>
                </c:pt>
                <c:pt idx="56029">
                  <c:v>56.028999999999996</c:v>
                </c:pt>
                <c:pt idx="56030">
                  <c:v>56.03000000000003</c:v>
                </c:pt>
                <c:pt idx="56031">
                  <c:v>56.031000000000006</c:v>
                </c:pt>
                <c:pt idx="56032">
                  <c:v>56.032000000000039</c:v>
                </c:pt>
                <c:pt idx="56033">
                  <c:v>56.033000000000015</c:v>
                </c:pt>
                <c:pt idx="56034">
                  <c:v>56.033999999999992</c:v>
                </c:pt>
                <c:pt idx="56035">
                  <c:v>56.035000000000025</c:v>
                </c:pt>
                <c:pt idx="56036">
                  <c:v>56.036000000000001</c:v>
                </c:pt>
                <c:pt idx="56037">
                  <c:v>56.037000000000035</c:v>
                </c:pt>
                <c:pt idx="56038">
                  <c:v>56.038000000000011</c:v>
                </c:pt>
                <c:pt idx="56039">
                  <c:v>56.039000000000044</c:v>
                </c:pt>
                <c:pt idx="56040">
                  <c:v>56.04000000000002</c:v>
                </c:pt>
                <c:pt idx="56041">
                  <c:v>56.040999999999997</c:v>
                </c:pt>
                <c:pt idx="56042">
                  <c:v>56.04200000000003</c:v>
                </c:pt>
                <c:pt idx="56043">
                  <c:v>56.043000000000006</c:v>
                </c:pt>
                <c:pt idx="56044">
                  <c:v>56.04400000000004</c:v>
                </c:pt>
                <c:pt idx="56045">
                  <c:v>56.045000000000016</c:v>
                </c:pt>
                <c:pt idx="56046">
                  <c:v>56.045999999999992</c:v>
                </c:pt>
                <c:pt idx="56047">
                  <c:v>56.047000000000025</c:v>
                </c:pt>
                <c:pt idx="56048">
                  <c:v>56.048000000000002</c:v>
                </c:pt>
                <c:pt idx="56049">
                  <c:v>56.049000000000035</c:v>
                </c:pt>
                <c:pt idx="56050">
                  <c:v>56.050000000000011</c:v>
                </c:pt>
                <c:pt idx="56051">
                  <c:v>56.051000000000045</c:v>
                </c:pt>
                <c:pt idx="56052">
                  <c:v>56.052000000000021</c:v>
                </c:pt>
                <c:pt idx="56053">
                  <c:v>56.052999999999997</c:v>
                </c:pt>
                <c:pt idx="56054">
                  <c:v>56.05400000000003</c:v>
                </c:pt>
                <c:pt idx="56055">
                  <c:v>56.055000000000007</c:v>
                </c:pt>
                <c:pt idx="56056">
                  <c:v>56.05600000000004</c:v>
                </c:pt>
                <c:pt idx="56057">
                  <c:v>56.057000000000016</c:v>
                </c:pt>
                <c:pt idx="56058">
                  <c:v>56.057999999999993</c:v>
                </c:pt>
                <c:pt idx="56059">
                  <c:v>56.059000000000026</c:v>
                </c:pt>
                <c:pt idx="56060">
                  <c:v>56.06</c:v>
                </c:pt>
                <c:pt idx="56061">
                  <c:v>56.061000000000035</c:v>
                </c:pt>
                <c:pt idx="56062">
                  <c:v>56.062000000000012</c:v>
                </c:pt>
                <c:pt idx="56063">
                  <c:v>56.063000000000045</c:v>
                </c:pt>
                <c:pt idx="56064">
                  <c:v>56.064000000000021</c:v>
                </c:pt>
                <c:pt idx="56065">
                  <c:v>56.064999999999998</c:v>
                </c:pt>
                <c:pt idx="56066">
                  <c:v>56.066000000000031</c:v>
                </c:pt>
                <c:pt idx="56067">
                  <c:v>56.067000000000007</c:v>
                </c:pt>
                <c:pt idx="56068">
                  <c:v>56.06800000000004</c:v>
                </c:pt>
                <c:pt idx="56069">
                  <c:v>56.069000000000017</c:v>
                </c:pt>
                <c:pt idx="56070">
                  <c:v>56.069999999999993</c:v>
                </c:pt>
                <c:pt idx="56071">
                  <c:v>56.071000000000026</c:v>
                </c:pt>
                <c:pt idx="56072">
                  <c:v>56.072000000000003</c:v>
                </c:pt>
                <c:pt idx="56073">
                  <c:v>56.073000000000036</c:v>
                </c:pt>
                <c:pt idx="56074">
                  <c:v>56.074000000000012</c:v>
                </c:pt>
                <c:pt idx="56075">
                  <c:v>56.075000000000045</c:v>
                </c:pt>
                <c:pt idx="56076">
                  <c:v>56.076000000000022</c:v>
                </c:pt>
                <c:pt idx="56077">
                  <c:v>56.076999999999998</c:v>
                </c:pt>
                <c:pt idx="56078">
                  <c:v>56.078000000000031</c:v>
                </c:pt>
                <c:pt idx="56079">
                  <c:v>56.079000000000008</c:v>
                </c:pt>
                <c:pt idx="56080">
                  <c:v>56.080000000000041</c:v>
                </c:pt>
                <c:pt idx="56081">
                  <c:v>56.081000000000017</c:v>
                </c:pt>
                <c:pt idx="56082">
                  <c:v>56.081999999999994</c:v>
                </c:pt>
                <c:pt idx="56083">
                  <c:v>56.083000000000027</c:v>
                </c:pt>
                <c:pt idx="56084">
                  <c:v>56.084000000000003</c:v>
                </c:pt>
                <c:pt idx="56085">
                  <c:v>56.085000000000036</c:v>
                </c:pt>
                <c:pt idx="56086">
                  <c:v>56.086000000000013</c:v>
                </c:pt>
                <c:pt idx="56087">
                  <c:v>56.087000000000046</c:v>
                </c:pt>
                <c:pt idx="56088">
                  <c:v>56.088000000000022</c:v>
                </c:pt>
                <c:pt idx="56089">
                  <c:v>56.088999999999999</c:v>
                </c:pt>
                <c:pt idx="56090">
                  <c:v>56.090000000000032</c:v>
                </c:pt>
                <c:pt idx="56091">
                  <c:v>56.091000000000008</c:v>
                </c:pt>
                <c:pt idx="56092">
                  <c:v>56.092000000000041</c:v>
                </c:pt>
                <c:pt idx="56093">
                  <c:v>56.093000000000018</c:v>
                </c:pt>
                <c:pt idx="56094">
                  <c:v>56.093999999999994</c:v>
                </c:pt>
                <c:pt idx="56095">
                  <c:v>56.095000000000027</c:v>
                </c:pt>
                <c:pt idx="56096">
                  <c:v>56.096000000000004</c:v>
                </c:pt>
                <c:pt idx="56097">
                  <c:v>56.097000000000037</c:v>
                </c:pt>
                <c:pt idx="56098">
                  <c:v>56.098000000000013</c:v>
                </c:pt>
                <c:pt idx="56099">
                  <c:v>56.099000000000046</c:v>
                </c:pt>
                <c:pt idx="56100">
                  <c:v>56.100000000000023</c:v>
                </c:pt>
                <c:pt idx="56101">
                  <c:v>56.100999999999999</c:v>
                </c:pt>
                <c:pt idx="56102">
                  <c:v>56.102000000000032</c:v>
                </c:pt>
                <c:pt idx="56103">
                  <c:v>56.103000000000009</c:v>
                </c:pt>
                <c:pt idx="56104">
                  <c:v>56.104000000000042</c:v>
                </c:pt>
                <c:pt idx="56105">
                  <c:v>56.105000000000018</c:v>
                </c:pt>
                <c:pt idx="56106">
                  <c:v>56.105999999999995</c:v>
                </c:pt>
                <c:pt idx="56107">
                  <c:v>56.107000000000028</c:v>
                </c:pt>
                <c:pt idx="56108">
                  <c:v>56.108000000000004</c:v>
                </c:pt>
                <c:pt idx="56109">
                  <c:v>56.109000000000037</c:v>
                </c:pt>
                <c:pt idx="56110">
                  <c:v>56.110000000000014</c:v>
                </c:pt>
                <c:pt idx="56111">
                  <c:v>56.11099999999999</c:v>
                </c:pt>
                <c:pt idx="56112">
                  <c:v>56.112000000000023</c:v>
                </c:pt>
                <c:pt idx="56113">
                  <c:v>56.113</c:v>
                </c:pt>
                <c:pt idx="56114">
                  <c:v>56.114000000000033</c:v>
                </c:pt>
                <c:pt idx="56115">
                  <c:v>56.115000000000009</c:v>
                </c:pt>
                <c:pt idx="56116">
                  <c:v>56.116000000000042</c:v>
                </c:pt>
                <c:pt idx="56117">
                  <c:v>56.117000000000019</c:v>
                </c:pt>
                <c:pt idx="56118">
                  <c:v>56.117999999999995</c:v>
                </c:pt>
                <c:pt idx="56119">
                  <c:v>56.119000000000028</c:v>
                </c:pt>
                <c:pt idx="56120">
                  <c:v>56.120000000000005</c:v>
                </c:pt>
                <c:pt idx="56121">
                  <c:v>56.121000000000038</c:v>
                </c:pt>
                <c:pt idx="56122">
                  <c:v>56.122000000000014</c:v>
                </c:pt>
                <c:pt idx="56123">
                  <c:v>56.12299999999999</c:v>
                </c:pt>
                <c:pt idx="56124">
                  <c:v>56.124000000000024</c:v>
                </c:pt>
                <c:pt idx="56125">
                  <c:v>56.125</c:v>
                </c:pt>
                <c:pt idx="56126">
                  <c:v>56.126000000000033</c:v>
                </c:pt>
                <c:pt idx="56127">
                  <c:v>56.12700000000001</c:v>
                </c:pt>
                <c:pt idx="56128">
                  <c:v>56.128000000000043</c:v>
                </c:pt>
                <c:pt idx="56129">
                  <c:v>56.129000000000019</c:v>
                </c:pt>
                <c:pt idx="56130">
                  <c:v>56.129999999999995</c:v>
                </c:pt>
                <c:pt idx="56131">
                  <c:v>56.131000000000029</c:v>
                </c:pt>
                <c:pt idx="56132">
                  <c:v>56.132000000000005</c:v>
                </c:pt>
                <c:pt idx="56133">
                  <c:v>56.133000000000038</c:v>
                </c:pt>
                <c:pt idx="56134">
                  <c:v>56.134000000000015</c:v>
                </c:pt>
                <c:pt idx="56135">
                  <c:v>56.134999999999991</c:v>
                </c:pt>
                <c:pt idx="56136">
                  <c:v>56.136000000000024</c:v>
                </c:pt>
                <c:pt idx="56137">
                  <c:v>56.137</c:v>
                </c:pt>
                <c:pt idx="56138">
                  <c:v>56.138000000000034</c:v>
                </c:pt>
                <c:pt idx="56139">
                  <c:v>56.13900000000001</c:v>
                </c:pt>
                <c:pt idx="56140">
                  <c:v>56.140000000000043</c:v>
                </c:pt>
                <c:pt idx="56141">
                  <c:v>56.14100000000002</c:v>
                </c:pt>
                <c:pt idx="56142">
                  <c:v>56.141999999999996</c:v>
                </c:pt>
                <c:pt idx="56143">
                  <c:v>56.143000000000029</c:v>
                </c:pt>
                <c:pt idx="56144">
                  <c:v>56.144000000000005</c:v>
                </c:pt>
                <c:pt idx="56145">
                  <c:v>56.145000000000039</c:v>
                </c:pt>
                <c:pt idx="56146">
                  <c:v>56.146000000000015</c:v>
                </c:pt>
                <c:pt idx="56147">
                  <c:v>56.146999999999991</c:v>
                </c:pt>
                <c:pt idx="56148">
                  <c:v>56.148000000000025</c:v>
                </c:pt>
                <c:pt idx="56149">
                  <c:v>56.149000000000001</c:v>
                </c:pt>
                <c:pt idx="56150">
                  <c:v>56.150000000000034</c:v>
                </c:pt>
                <c:pt idx="56151">
                  <c:v>56.15100000000001</c:v>
                </c:pt>
                <c:pt idx="56152">
                  <c:v>56.152000000000044</c:v>
                </c:pt>
                <c:pt idx="56153">
                  <c:v>56.15300000000002</c:v>
                </c:pt>
                <c:pt idx="56154">
                  <c:v>56.153999999999996</c:v>
                </c:pt>
                <c:pt idx="56155">
                  <c:v>56.15500000000003</c:v>
                </c:pt>
                <c:pt idx="56156">
                  <c:v>56.156000000000006</c:v>
                </c:pt>
                <c:pt idx="56157">
                  <c:v>56.157000000000039</c:v>
                </c:pt>
                <c:pt idx="56158">
                  <c:v>56.158000000000015</c:v>
                </c:pt>
                <c:pt idx="56159">
                  <c:v>56.158999999999992</c:v>
                </c:pt>
                <c:pt idx="56160">
                  <c:v>56.160000000000025</c:v>
                </c:pt>
                <c:pt idx="56161">
                  <c:v>56.161000000000001</c:v>
                </c:pt>
                <c:pt idx="56162">
                  <c:v>56.162000000000035</c:v>
                </c:pt>
                <c:pt idx="56163">
                  <c:v>56.163000000000011</c:v>
                </c:pt>
                <c:pt idx="56164">
                  <c:v>56.164000000000044</c:v>
                </c:pt>
                <c:pt idx="56165">
                  <c:v>56.16500000000002</c:v>
                </c:pt>
                <c:pt idx="56166">
                  <c:v>56.165999999999997</c:v>
                </c:pt>
                <c:pt idx="56167">
                  <c:v>56.16700000000003</c:v>
                </c:pt>
                <c:pt idx="56168">
                  <c:v>56.168000000000006</c:v>
                </c:pt>
                <c:pt idx="56169">
                  <c:v>56.16900000000004</c:v>
                </c:pt>
                <c:pt idx="56170">
                  <c:v>56.170000000000016</c:v>
                </c:pt>
                <c:pt idx="56171">
                  <c:v>56.170999999999992</c:v>
                </c:pt>
                <c:pt idx="56172">
                  <c:v>56.172000000000025</c:v>
                </c:pt>
                <c:pt idx="56173">
                  <c:v>56.173000000000002</c:v>
                </c:pt>
                <c:pt idx="56174">
                  <c:v>56.174000000000035</c:v>
                </c:pt>
                <c:pt idx="56175">
                  <c:v>56.175000000000011</c:v>
                </c:pt>
                <c:pt idx="56176">
                  <c:v>56.176000000000045</c:v>
                </c:pt>
                <c:pt idx="56177">
                  <c:v>56.177000000000021</c:v>
                </c:pt>
                <c:pt idx="56178">
                  <c:v>56.177999999999997</c:v>
                </c:pt>
                <c:pt idx="56179">
                  <c:v>56.17900000000003</c:v>
                </c:pt>
                <c:pt idx="56180">
                  <c:v>56.180000000000007</c:v>
                </c:pt>
                <c:pt idx="56181">
                  <c:v>56.18100000000004</c:v>
                </c:pt>
                <c:pt idx="56182">
                  <c:v>56.182000000000016</c:v>
                </c:pt>
                <c:pt idx="56183">
                  <c:v>56.182999999999993</c:v>
                </c:pt>
                <c:pt idx="56184">
                  <c:v>56.184000000000026</c:v>
                </c:pt>
                <c:pt idx="56185">
                  <c:v>56.185000000000002</c:v>
                </c:pt>
                <c:pt idx="56186">
                  <c:v>56.186000000000035</c:v>
                </c:pt>
                <c:pt idx="56187">
                  <c:v>56.187000000000012</c:v>
                </c:pt>
                <c:pt idx="56188">
                  <c:v>56.188000000000045</c:v>
                </c:pt>
                <c:pt idx="56189">
                  <c:v>56.189000000000021</c:v>
                </c:pt>
                <c:pt idx="56190">
                  <c:v>56.19</c:v>
                </c:pt>
                <c:pt idx="56191">
                  <c:v>56.191000000000031</c:v>
                </c:pt>
                <c:pt idx="56192">
                  <c:v>56.192000000000007</c:v>
                </c:pt>
                <c:pt idx="56193">
                  <c:v>56.19300000000004</c:v>
                </c:pt>
                <c:pt idx="56194">
                  <c:v>56.194000000000017</c:v>
                </c:pt>
                <c:pt idx="56195">
                  <c:v>56.194999999999993</c:v>
                </c:pt>
                <c:pt idx="56196">
                  <c:v>56.196000000000026</c:v>
                </c:pt>
                <c:pt idx="56197">
                  <c:v>56.197000000000003</c:v>
                </c:pt>
                <c:pt idx="56198">
                  <c:v>56.198000000000036</c:v>
                </c:pt>
                <c:pt idx="56199">
                  <c:v>56.199000000000012</c:v>
                </c:pt>
                <c:pt idx="56200">
                  <c:v>56.200000000000045</c:v>
                </c:pt>
                <c:pt idx="56201">
                  <c:v>56.201000000000022</c:v>
                </c:pt>
                <c:pt idx="56202">
                  <c:v>56.201999999999998</c:v>
                </c:pt>
                <c:pt idx="56203">
                  <c:v>56.203000000000031</c:v>
                </c:pt>
                <c:pt idx="56204">
                  <c:v>56.204000000000008</c:v>
                </c:pt>
                <c:pt idx="56205">
                  <c:v>56.205000000000041</c:v>
                </c:pt>
                <c:pt idx="56206">
                  <c:v>56.206000000000017</c:v>
                </c:pt>
                <c:pt idx="56207">
                  <c:v>56.206999999999994</c:v>
                </c:pt>
                <c:pt idx="56208">
                  <c:v>56.208000000000027</c:v>
                </c:pt>
                <c:pt idx="56209">
                  <c:v>56.209000000000003</c:v>
                </c:pt>
                <c:pt idx="56210">
                  <c:v>56.210000000000036</c:v>
                </c:pt>
                <c:pt idx="56211">
                  <c:v>56.211000000000013</c:v>
                </c:pt>
                <c:pt idx="56212">
                  <c:v>56.212000000000046</c:v>
                </c:pt>
                <c:pt idx="56213">
                  <c:v>56.213000000000022</c:v>
                </c:pt>
                <c:pt idx="56214">
                  <c:v>56.213999999999999</c:v>
                </c:pt>
                <c:pt idx="56215">
                  <c:v>56.215000000000032</c:v>
                </c:pt>
                <c:pt idx="56216">
                  <c:v>56.216000000000008</c:v>
                </c:pt>
                <c:pt idx="56217">
                  <c:v>56.217000000000041</c:v>
                </c:pt>
                <c:pt idx="56218">
                  <c:v>56.218000000000018</c:v>
                </c:pt>
                <c:pt idx="56219">
                  <c:v>56.218999999999994</c:v>
                </c:pt>
                <c:pt idx="56220">
                  <c:v>56.220000000000027</c:v>
                </c:pt>
                <c:pt idx="56221">
                  <c:v>56.221000000000004</c:v>
                </c:pt>
                <c:pt idx="56222">
                  <c:v>56.222000000000037</c:v>
                </c:pt>
                <c:pt idx="56223">
                  <c:v>56.223000000000013</c:v>
                </c:pt>
                <c:pt idx="56224">
                  <c:v>56.224000000000046</c:v>
                </c:pt>
                <c:pt idx="56225">
                  <c:v>56.225000000000023</c:v>
                </c:pt>
                <c:pt idx="56226">
                  <c:v>56.225999999999999</c:v>
                </c:pt>
                <c:pt idx="56227">
                  <c:v>56.227000000000032</c:v>
                </c:pt>
                <c:pt idx="56228">
                  <c:v>56.228000000000009</c:v>
                </c:pt>
                <c:pt idx="56229">
                  <c:v>56.229000000000042</c:v>
                </c:pt>
                <c:pt idx="56230">
                  <c:v>56.230000000000018</c:v>
                </c:pt>
                <c:pt idx="56231">
                  <c:v>56.230999999999995</c:v>
                </c:pt>
                <c:pt idx="56232">
                  <c:v>56.232000000000028</c:v>
                </c:pt>
                <c:pt idx="56233">
                  <c:v>56.233000000000004</c:v>
                </c:pt>
                <c:pt idx="56234">
                  <c:v>56.234000000000037</c:v>
                </c:pt>
                <c:pt idx="56235">
                  <c:v>56.235000000000014</c:v>
                </c:pt>
                <c:pt idx="56236">
                  <c:v>56.23599999999999</c:v>
                </c:pt>
                <c:pt idx="56237">
                  <c:v>56.237000000000023</c:v>
                </c:pt>
                <c:pt idx="56238">
                  <c:v>56.238</c:v>
                </c:pt>
                <c:pt idx="56239">
                  <c:v>56.239000000000033</c:v>
                </c:pt>
                <c:pt idx="56240">
                  <c:v>56.240000000000009</c:v>
                </c:pt>
                <c:pt idx="56241">
                  <c:v>56.241000000000042</c:v>
                </c:pt>
                <c:pt idx="56242">
                  <c:v>56.242000000000019</c:v>
                </c:pt>
                <c:pt idx="56243">
                  <c:v>56.242999999999995</c:v>
                </c:pt>
                <c:pt idx="56244">
                  <c:v>56.244000000000028</c:v>
                </c:pt>
                <c:pt idx="56245">
                  <c:v>56.245000000000005</c:v>
                </c:pt>
                <c:pt idx="56246">
                  <c:v>56.246000000000038</c:v>
                </c:pt>
                <c:pt idx="56247">
                  <c:v>56.247000000000014</c:v>
                </c:pt>
                <c:pt idx="56248">
                  <c:v>56.24799999999999</c:v>
                </c:pt>
                <c:pt idx="56249">
                  <c:v>56.249000000000024</c:v>
                </c:pt>
                <c:pt idx="56250">
                  <c:v>56.25</c:v>
                </c:pt>
                <c:pt idx="56251">
                  <c:v>56.251000000000033</c:v>
                </c:pt>
                <c:pt idx="56252">
                  <c:v>56.25200000000001</c:v>
                </c:pt>
                <c:pt idx="56253">
                  <c:v>56.253000000000043</c:v>
                </c:pt>
                <c:pt idx="56254">
                  <c:v>56.254000000000019</c:v>
                </c:pt>
                <c:pt idx="56255">
                  <c:v>56.254999999999995</c:v>
                </c:pt>
                <c:pt idx="56256">
                  <c:v>56.256000000000029</c:v>
                </c:pt>
                <c:pt idx="56257">
                  <c:v>56.257000000000005</c:v>
                </c:pt>
                <c:pt idx="56258">
                  <c:v>56.258000000000038</c:v>
                </c:pt>
                <c:pt idx="56259">
                  <c:v>56.259000000000015</c:v>
                </c:pt>
                <c:pt idx="56260">
                  <c:v>56.259999999999991</c:v>
                </c:pt>
                <c:pt idx="56261">
                  <c:v>56.261000000000024</c:v>
                </c:pt>
                <c:pt idx="56262">
                  <c:v>56.262</c:v>
                </c:pt>
                <c:pt idx="56263">
                  <c:v>56.263000000000034</c:v>
                </c:pt>
                <c:pt idx="56264">
                  <c:v>56.26400000000001</c:v>
                </c:pt>
                <c:pt idx="56265">
                  <c:v>56.265000000000043</c:v>
                </c:pt>
                <c:pt idx="56266">
                  <c:v>56.26600000000002</c:v>
                </c:pt>
                <c:pt idx="56267">
                  <c:v>56.266999999999996</c:v>
                </c:pt>
                <c:pt idx="56268">
                  <c:v>56.268000000000029</c:v>
                </c:pt>
                <c:pt idx="56269">
                  <c:v>56.269000000000005</c:v>
                </c:pt>
                <c:pt idx="56270">
                  <c:v>56.270000000000039</c:v>
                </c:pt>
                <c:pt idx="56271">
                  <c:v>56.271000000000015</c:v>
                </c:pt>
                <c:pt idx="56272">
                  <c:v>56.271999999999991</c:v>
                </c:pt>
                <c:pt idx="56273">
                  <c:v>56.273000000000025</c:v>
                </c:pt>
                <c:pt idx="56274">
                  <c:v>56.274000000000001</c:v>
                </c:pt>
                <c:pt idx="56275">
                  <c:v>56.275000000000034</c:v>
                </c:pt>
                <c:pt idx="56276">
                  <c:v>56.27600000000001</c:v>
                </c:pt>
                <c:pt idx="56277">
                  <c:v>56.277000000000044</c:v>
                </c:pt>
                <c:pt idx="56278">
                  <c:v>56.27800000000002</c:v>
                </c:pt>
                <c:pt idx="56279">
                  <c:v>56.278999999999996</c:v>
                </c:pt>
                <c:pt idx="56280">
                  <c:v>56.28000000000003</c:v>
                </c:pt>
                <c:pt idx="56281">
                  <c:v>56.281000000000006</c:v>
                </c:pt>
                <c:pt idx="56282">
                  <c:v>56.282000000000039</c:v>
                </c:pt>
                <c:pt idx="56283">
                  <c:v>56.283000000000015</c:v>
                </c:pt>
                <c:pt idx="56284">
                  <c:v>56.283999999999992</c:v>
                </c:pt>
                <c:pt idx="56285">
                  <c:v>56.285000000000025</c:v>
                </c:pt>
                <c:pt idx="56286">
                  <c:v>56.286000000000001</c:v>
                </c:pt>
                <c:pt idx="56287">
                  <c:v>56.287000000000035</c:v>
                </c:pt>
                <c:pt idx="56288">
                  <c:v>56.288000000000011</c:v>
                </c:pt>
                <c:pt idx="56289">
                  <c:v>56.289000000000044</c:v>
                </c:pt>
                <c:pt idx="56290">
                  <c:v>56.29000000000002</c:v>
                </c:pt>
                <c:pt idx="56291">
                  <c:v>56.290999999999997</c:v>
                </c:pt>
                <c:pt idx="56292">
                  <c:v>56.29200000000003</c:v>
                </c:pt>
                <c:pt idx="56293">
                  <c:v>56.293000000000006</c:v>
                </c:pt>
                <c:pt idx="56294">
                  <c:v>56.29400000000004</c:v>
                </c:pt>
                <c:pt idx="56295">
                  <c:v>56.295000000000016</c:v>
                </c:pt>
                <c:pt idx="56296">
                  <c:v>56.295999999999992</c:v>
                </c:pt>
                <c:pt idx="56297">
                  <c:v>56.297000000000025</c:v>
                </c:pt>
                <c:pt idx="56298">
                  <c:v>56.298000000000002</c:v>
                </c:pt>
                <c:pt idx="56299">
                  <c:v>56.299000000000035</c:v>
                </c:pt>
                <c:pt idx="56300">
                  <c:v>56.300000000000011</c:v>
                </c:pt>
                <c:pt idx="56301">
                  <c:v>56.301000000000045</c:v>
                </c:pt>
                <c:pt idx="56302">
                  <c:v>56.302000000000021</c:v>
                </c:pt>
                <c:pt idx="56303">
                  <c:v>56.302999999999997</c:v>
                </c:pt>
                <c:pt idx="56304">
                  <c:v>56.30400000000003</c:v>
                </c:pt>
                <c:pt idx="56305">
                  <c:v>56.305000000000007</c:v>
                </c:pt>
                <c:pt idx="56306">
                  <c:v>56.30600000000004</c:v>
                </c:pt>
                <c:pt idx="56307">
                  <c:v>56.307000000000016</c:v>
                </c:pt>
                <c:pt idx="56308">
                  <c:v>56.307999999999993</c:v>
                </c:pt>
                <c:pt idx="56309">
                  <c:v>56.309000000000026</c:v>
                </c:pt>
                <c:pt idx="56310">
                  <c:v>56.31</c:v>
                </c:pt>
                <c:pt idx="56311">
                  <c:v>56.311000000000035</c:v>
                </c:pt>
                <c:pt idx="56312">
                  <c:v>56.312000000000012</c:v>
                </c:pt>
                <c:pt idx="56313">
                  <c:v>56.313000000000045</c:v>
                </c:pt>
                <c:pt idx="56314">
                  <c:v>56.314000000000021</c:v>
                </c:pt>
                <c:pt idx="56315">
                  <c:v>56.314999999999998</c:v>
                </c:pt>
                <c:pt idx="56316">
                  <c:v>56.316000000000031</c:v>
                </c:pt>
                <c:pt idx="56317">
                  <c:v>56.317000000000007</c:v>
                </c:pt>
                <c:pt idx="56318">
                  <c:v>56.31800000000004</c:v>
                </c:pt>
                <c:pt idx="56319">
                  <c:v>56.319000000000017</c:v>
                </c:pt>
                <c:pt idx="56320">
                  <c:v>56.319999999999993</c:v>
                </c:pt>
                <c:pt idx="56321">
                  <c:v>56.321000000000026</c:v>
                </c:pt>
                <c:pt idx="56322">
                  <c:v>56.322000000000003</c:v>
                </c:pt>
                <c:pt idx="56323">
                  <c:v>56.323000000000036</c:v>
                </c:pt>
                <c:pt idx="56324">
                  <c:v>56.324000000000012</c:v>
                </c:pt>
                <c:pt idx="56325">
                  <c:v>56.325000000000045</c:v>
                </c:pt>
                <c:pt idx="56326">
                  <c:v>56.326000000000022</c:v>
                </c:pt>
                <c:pt idx="56327">
                  <c:v>56.326999999999998</c:v>
                </c:pt>
                <c:pt idx="56328">
                  <c:v>56.328000000000031</c:v>
                </c:pt>
                <c:pt idx="56329">
                  <c:v>56.329000000000008</c:v>
                </c:pt>
                <c:pt idx="56330">
                  <c:v>56.330000000000041</c:v>
                </c:pt>
                <c:pt idx="56331">
                  <c:v>56.331000000000017</c:v>
                </c:pt>
                <c:pt idx="56332">
                  <c:v>56.331999999999994</c:v>
                </c:pt>
                <c:pt idx="56333">
                  <c:v>56.333000000000027</c:v>
                </c:pt>
                <c:pt idx="56334">
                  <c:v>56.334000000000003</c:v>
                </c:pt>
                <c:pt idx="56335">
                  <c:v>56.335000000000036</c:v>
                </c:pt>
                <c:pt idx="56336">
                  <c:v>56.336000000000013</c:v>
                </c:pt>
                <c:pt idx="56337">
                  <c:v>56.337000000000046</c:v>
                </c:pt>
                <c:pt idx="56338">
                  <c:v>56.338000000000022</c:v>
                </c:pt>
                <c:pt idx="56339">
                  <c:v>56.338999999999999</c:v>
                </c:pt>
                <c:pt idx="56340">
                  <c:v>56.340000000000032</c:v>
                </c:pt>
                <c:pt idx="56341">
                  <c:v>56.341000000000008</c:v>
                </c:pt>
                <c:pt idx="56342">
                  <c:v>56.342000000000041</c:v>
                </c:pt>
                <c:pt idx="56343">
                  <c:v>56.343000000000018</c:v>
                </c:pt>
                <c:pt idx="56344">
                  <c:v>56.343999999999994</c:v>
                </c:pt>
                <c:pt idx="56345">
                  <c:v>56.345000000000027</c:v>
                </c:pt>
                <c:pt idx="56346">
                  <c:v>56.346000000000004</c:v>
                </c:pt>
                <c:pt idx="56347">
                  <c:v>56.347000000000037</c:v>
                </c:pt>
                <c:pt idx="56348">
                  <c:v>56.348000000000013</c:v>
                </c:pt>
                <c:pt idx="56349">
                  <c:v>56.349000000000046</c:v>
                </c:pt>
                <c:pt idx="56350">
                  <c:v>56.350000000000023</c:v>
                </c:pt>
                <c:pt idx="56351">
                  <c:v>56.350999999999999</c:v>
                </c:pt>
                <c:pt idx="56352">
                  <c:v>56.352000000000032</c:v>
                </c:pt>
                <c:pt idx="56353">
                  <c:v>56.353000000000009</c:v>
                </c:pt>
                <c:pt idx="56354">
                  <c:v>56.354000000000042</c:v>
                </c:pt>
                <c:pt idx="56355">
                  <c:v>56.355000000000018</c:v>
                </c:pt>
                <c:pt idx="56356">
                  <c:v>56.355999999999995</c:v>
                </c:pt>
                <c:pt idx="56357">
                  <c:v>56.357000000000028</c:v>
                </c:pt>
                <c:pt idx="56358">
                  <c:v>56.358000000000004</c:v>
                </c:pt>
                <c:pt idx="56359">
                  <c:v>56.359000000000037</c:v>
                </c:pt>
                <c:pt idx="56360">
                  <c:v>56.360000000000014</c:v>
                </c:pt>
                <c:pt idx="56361">
                  <c:v>56.36099999999999</c:v>
                </c:pt>
                <c:pt idx="56362">
                  <c:v>56.362000000000023</c:v>
                </c:pt>
                <c:pt idx="56363">
                  <c:v>56.363</c:v>
                </c:pt>
                <c:pt idx="56364">
                  <c:v>56.364000000000033</c:v>
                </c:pt>
                <c:pt idx="56365">
                  <c:v>56.365000000000009</c:v>
                </c:pt>
                <c:pt idx="56366">
                  <c:v>56.366000000000042</c:v>
                </c:pt>
                <c:pt idx="56367">
                  <c:v>56.367000000000019</c:v>
                </c:pt>
                <c:pt idx="56368">
                  <c:v>56.367999999999995</c:v>
                </c:pt>
                <c:pt idx="56369">
                  <c:v>56.369000000000028</c:v>
                </c:pt>
                <c:pt idx="56370">
                  <c:v>56.370000000000005</c:v>
                </c:pt>
                <c:pt idx="56371">
                  <c:v>56.371000000000038</c:v>
                </c:pt>
                <c:pt idx="56372">
                  <c:v>56.372000000000014</c:v>
                </c:pt>
                <c:pt idx="56373">
                  <c:v>56.37299999999999</c:v>
                </c:pt>
                <c:pt idx="56374">
                  <c:v>56.374000000000024</c:v>
                </c:pt>
                <c:pt idx="56375">
                  <c:v>56.375</c:v>
                </c:pt>
                <c:pt idx="56376">
                  <c:v>56.376000000000033</c:v>
                </c:pt>
                <c:pt idx="56377">
                  <c:v>56.37700000000001</c:v>
                </c:pt>
                <c:pt idx="56378">
                  <c:v>56.378000000000043</c:v>
                </c:pt>
                <c:pt idx="56379">
                  <c:v>56.379000000000019</c:v>
                </c:pt>
                <c:pt idx="56380">
                  <c:v>56.379999999999995</c:v>
                </c:pt>
                <c:pt idx="56381">
                  <c:v>56.381000000000029</c:v>
                </c:pt>
                <c:pt idx="56382">
                  <c:v>56.382000000000005</c:v>
                </c:pt>
                <c:pt idx="56383">
                  <c:v>56.383000000000038</c:v>
                </c:pt>
                <c:pt idx="56384">
                  <c:v>56.384000000000015</c:v>
                </c:pt>
                <c:pt idx="56385">
                  <c:v>56.384999999999991</c:v>
                </c:pt>
                <c:pt idx="56386">
                  <c:v>56.386000000000024</c:v>
                </c:pt>
                <c:pt idx="56387">
                  <c:v>56.387</c:v>
                </c:pt>
                <c:pt idx="56388">
                  <c:v>56.388000000000034</c:v>
                </c:pt>
                <c:pt idx="56389">
                  <c:v>56.38900000000001</c:v>
                </c:pt>
                <c:pt idx="56390">
                  <c:v>56.390000000000043</c:v>
                </c:pt>
                <c:pt idx="56391">
                  <c:v>56.39100000000002</c:v>
                </c:pt>
                <c:pt idx="56392">
                  <c:v>56.391999999999996</c:v>
                </c:pt>
                <c:pt idx="56393">
                  <c:v>56.393000000000029</c:v>
                </c:pt>
                <c:pt idx="56394">
                  <c:v>56.394000000000005</c:v>
                </c:pt>
                <c:pt idx="56395">
                  <c:v>56.395000000000039</c:v>
                </c:pt>
                <c:pt idx="56396">
                  <c:v>56.396000000000015</c:v>
                </c:pt>
                <c:pt idx="56397">
                  <c:v>56.396999999999991</c:v>
                </c:pt>
                <c:pt idx="56398">
                  <c:v>56.398000000000025</c:v>
                </c:pt>
                <c:pt idx="56399">
                  <c:v>56.399000000000001</c:v>
                </c:pt>
                <c:pt idx="56400">
                  <c:v>56.400000000000034</c:v>
                </c:pt>
                <c:pt idx="56401">
                  <c:v>56.40100000000001</c:v>
                </c:pt>
                <c:pt idx="56402">
                  <c:v>56.402000000000044</c:v>
                </c:pt>
                <c:pt idx="56403">
                  <c:v>56.40300000000002</c:v>
                </c:pt>
                <c:pt idx="56404">
                  <c:v>56.403999999999996</c:v>
                </c:pt>
                <c:pt idx="56405">
                  <c:v>56.40500000000003</c:v>
                </c:pt>
                <c:pt idx="56406">
                  <c:v>56.406000000000006</c:v>
                </c:pt>
                <c:pt idx="56407">
                  <c:v>56.407000000000039</c:v>
                </c:pt>
                <c:pt idx="56408">
                  <c:v>56.408000000000015</c:v>
                </c:pt>
                <c:pt idx="56409">
                  <c:v>56.408999999999992</c:v>
                </c:pt>
                <c:pt idx="56410">
                  <c:v>56.410000000000025</c:v>
                </c:pt>
                <c:pt idx="56411">
                  <c:v>56.411000000000001</c:v>
                </c:pt>
                <c:pt idx="56412">
                  <c:v>56.412000000000035</c:v>
                </c:pt>
                <c:pt idx="56413">
                  <c:v>56.413000000000011</c:v>
                </c:pt>
                <c:pt idx="56414">
                  <c:v>56.414000000000044</c:v>
                </c:pt>
                <c:pt idx="56415">
                  <c:v>56.41500000000002</c:v>
                </c:pt>
                <c:pt idx="56416">
                  <c:v>56.415999999999997</c:v>
                </c:pt>
                <c:pt idx="56417">
                  <c:v>56.41700000000003</c:v>
                </c:pt>
                <c:pt idx="56418">
                  <c:v>56.418000000000006</c:v>
                </c:pt>
                <c:pt idx="56419">
                  <c:v>56.41900000000004</c:v>
                </c:pt>
                <c:pt idx="56420">
                  <c:v>56.420000000000016</c:v>
                </c:pt>
                <c:pt idx="56421">
                  <c:v>56.420999999999992</c:v>
                </c:pt>
                <c:pt idx="56422">
                  <c:v>56.422000000000025</c:v>
                </c:pt>
                <c:pt idx="56423">
                  <c:v>56.423000000000002</c:v>
                </c:pt>
                <c:pt idx="56424">
                  <c:v>56.424000000000035</c:v>
                </c:pt>
                <c:pt idx="56425">
                  <c:v>56.425000000000011</c:v>
                </c:pt>
                <c:pt idx="56426">
                  <c:v>56.426000000000045</c:v>
                </c:pt>
                <c:pt idx="56427">
                  <c:v>56.427000000000021</c:v>
                </c:pt>
                <c:pt idx="56428">
                  <c:v>56.427999999999997</c:v>
                </c:pt>
                <c:pt idx="56429">
                  <c:v>56.42900000000003</c:v>
                </c:pt>
                <c:pt idx="56430">
                  <c:v>56.430000000000007</c:v>
                </c:pt>
                <c:pt idx="56431">
                  <c:v>56.43100000000004</c:v>
                </c:pt>
                <c:pt idx="56432">
                  <c:v>56.432000000000016</c:v>
                </c:pt>
                <c:pt idx="56433">
                  <c:v>56.432999999999993</c:v>
                </c:pt>
                <c:pt idx="56434">
                  <c:v>56.434000000000026</c:v>
                </c:pt>
                <c:pt idx="56435">
                  <c:v>56.435000000000002</c:v>
                </c:pt>
                <c:pt idx="56436">
                  <c:v>56.436000000000035</c:v>
                </c:pt>
                <c:pt idx="56437">
                  <c:v>56.437000000000012</c:v>
                </c:pt>
                <c:pt idx="56438">
                  <c:v>56.438000000000045</c:v>
                </c:pt>
                <c:pt idx="56439">
                  <c:v>56.439000000000021</c:v>
                </c:pt>
                <c:pt idx="56440">
                  <c:v>56.44</c:v>
                </c:pt>
                <c:pt idx="56441">
                  <c:v>56.441000000000031</c:v>
                </c:pt>
                <c:pt idx="56442">
                  <c:v>56.442000000000007</c:v>
                </c:pt>
                <c:pt idx="56443">
                  <c:v>56.44300000000004</c:v>
                </c:pt>
                <c:pt idx="56444">
                  <c:v>56.444000000000017</c:v>
                </c:pt>
                <c:pt idx="56445">
                  <c:v>56.444999999999993</c:v>
                </c:pt>
                <c:pt idx="56446">
                  <c:v>56.446000000000026</c:v>
                </c:pt>
                <c:pt idx="56447">
                  <c:v>56.447000000000003</c:v>
                </c:pt>
                <c:pt idx="56448">
                  <c:v>56.448000000000036</c:v>
                </c:pt>
                <c:pt idx="56449">
                  <c:v>56.449000000000012</c:v>
                </c:pt>
                <c:pt idx="56450">
                  <c:v>56.450000000000045</c:v>
                </c:pt>
                <c:pt idx="56451">
                  <c:v>56.451000000000022</c:v>
                </c:pt>
                <c:pt idx="56452">
                  <c:v>56.451999999999998</c:v>
                </c:pt>
                <c:pt idx="56453">
                  <c:v>56.453000000000031</c:v>
                </c:pt>
                <c:pt idx="56454">
                  <c:v>56.454000000000008</c:v>
                </c:pt>
                <c:pt idx="56455">
                  <c:v>56.455000000000041</c:v>
                </c:pt>
                <c:pt idx="56456">
                  <c:v>56.456000000000017</c:v>
                </c:pt>
                <c:pt idx="56457">
                  <c:v>56.456999999999994</c:v>
                </c:pt>
                <c:pt idx="56458">
                  <c:v>56.458000000000027</c:v>
                </c:pt>
                <c:pt idx="56459">
                  <c:v>56.459000000000003</c:v>
                </c:pt>
                <c:pt idx="56460">
                  <c:v>56.460000000000036</c:v>
                </c:pt>
                <c:pt idx="56461">
                  <c:v>56.461000000000013</c:v>
                </c:pt>
                <c:pt idx="56462">
                  <c:v>56.462000000000046</c:v>
                </c:pt>
                <c:pt idx="56463">
                  <c:v>56.463000000000022</c:v>
                </c:pt>
                <c:pt idx="56464">
                  <c:v>56.463999999999999</c:v>
                </c:pt>
                <c:pt idx="56465">
                  <c:v>56.465000000000032</c:v>
                </c:pt>
                <c:pt idx="56466">
                  <c:v>56.466000000000008</c:v>
                </c:pt>
                <c:pt idx="56467">
                  <c:v>56.467000000000041</c:v>
                </c:pt>
                <c:pt idx="56468">
                  <c:v>56.468000000000018</c:v>
                </c:pt>
                <c:pt idx="56469">
                  <c:v>56.468999999999994</c:v>
                </c:pt>
                <c:pt idx="56470">
                  <c:v>56.470000000000027</c:v>
                </c:pt>
                <c:pt idx="56471">
                  <c:v>56.471000000000004</c:v>
                </c:pt>
                <c:pt idx="56472">
                  <c:v>56.472000000000037</c:v>
                </c:pt>
                <c:pt idx="56473">
                  <c:v>56.473000000000013</c:v>
                </c:pt>
                <c:pt idx="56474">
                  <c:v>56.474000000000046</c:v>
                </c:pt>
                <c:pt idx="56475">
                  <c:v>56.475000000000023</c:v>
                </c:pt>
                <c:pt idx="56476">
                  <c:v>56.475999999999999</c:v>
                </c:pt>
                <c:pt idx="56477">
                  <c:v>56.477000000000032</c:v>
                </c:pt>
                <c:pt idx="56478">
                  <c:v>56.478000000000009</c:v>
                </c:pt>
                <c:pt idx="56479">
                  <c:v>56.479000000000042</c:v>
                </c:pt>
                <c:pt idx="56480">
                  <c:v>56.480000000000018</c:v>
                </c:pt>
                <c:pt idx="56481">
                  <c:v>56.480999999999995</c:v>
                </c:pt>
                <c:pt idx="56482">
                  <c:v>56.482000000000028</c:v>
                </c:pt>
                <c:pt idx="56483">
                  <c:v>56.483000000000004</c:v>
                </c:pt>
                <c:pt idx="56484">
                  <c:v>56.484000000000037</c:v>
                </c:pt>
                <c:pt idx="56485">
                  <c:v>56.485000000000014</c:v>
                </c:pt>
                <c:pt idx="56486">
                  <c:v>56.48599999999999</c:v>
                </c:pt>
                <c:pt idx="56487">
                  <c:v>56.487000000000023</c:v>
                </c:pt>
                <c:pt idx="56488">
                  <c:v>56.488</c:v>
                </c:pt>
                <c:pt idx="56489">
                  <c:v>56.489000000000033</c:v>
                </c:pt>
                <c:pt idx="56490">
                  <c:v>56.490000000000009</c:v>
                </c:pt>
                <c:pt idx="56491">
                  <c:v>56.491000000000042</c:v>
                </c:pt>
                <c:pt idx="56492">
                  <c:v>56.492000000000019</c:v>
                </c:pt>
                <c:pt idx="56493">
                  <c:v>56.492999999999995</c:v>
                </c:pt>
                <c:pt idx="56494">
                  <c:v>56.494000000000028</c:v>
                </c:pt>
                <c:pt idx="56495">
                  <c:v>56.495000000000005</c:v>
                </c:pt>
                <c:pt idx="56496">
                  <c:v>56.496000000000038</c:v>
                </c:pt>
                <c:pt idx="56497">
                  <c:v>56.497000000000014</c:v>
                </c:pt>
                <c:pt idx="56498">
                  <c:v>56.49799999999999</c:v>
                </c:pt>
                <c:pt idx="56499">
                  <c:v>56.499000000000024</c:v>
                </c:pt>
                <c:pt idx="56500">
                  <c:v>56.5</c:v>
                </c:pt>
                <c:pt idx="56501">
                  <c:v>56.501000000000033</c:v>
                </c:pt>
                <c:pt idx="56502">
                  <c:v>56.50200000000001</c:v>
                </c:pt>
                <c:pt idx="56503">
                  <c:v>56.503000000000043</c:v>
                </c:pt>
                <c:pt idx="56504">
                  <c:v>56.504000000000019</c:v>
                </c:pt>
                <c:pt idx="56505">
                  <c:v>56.504999999999995</c:v>
                </c:pt>
                <c:pt idx="56506">
                  <c:v>56.506000000000029</c:v>
                </c:pt>
                <c:pt idx="56507">
                  <c:v>56.507000000000005</c:v>
                </c:pt>
                <c:pt idx="56508">
                  <c:v>56.508000000000038</c:v>
                </c:pt>
                <c:pt idx="56509">
                  <c:v>56.509000000000015</c:v>
                </c:pt>
                <c:pt idx="56510">
                  <c:v>56.509999999999991</c:v>
                </c:pt>
                <c:pt idx="56511">
                  <c:v>56.511000000000024</c:v>
                </c:pt>
                <c:pt idx="56512">
                  <c:v>56.512</c:v>
                </c:pt>
                <c:pt idx="56513">
                  <c:v>56.513000000000034</c:v>
                </c:pt>
                <c:pt idx="56514">
                  <c:v>56.51400000000001</c:v>
                </c:pt>
                <c:pt idx="56515">
                  <c:v>56.515000000000043</c:v>
                </c:pt>
                <c:pt idx="56516">
                  <c:v>56.51600000000002</c:v>
                </c:pt>
                <c:pt idx="56517">
                  <c:v>56.516999999999996</c:v>
                </c:pt>
                <c:pt idx="56518">
                  <c:v>56.518000000000029</c:v>
                </c:pt>
                <c:pt idx="56519">
                  <c:v>56.519000000000005</c:v>
                </c:pt>
                <c:pt idx="56520">
                  <c:v>56.520000000000039</c:v>
                </c:pt>
                <c:pt idx="56521">
                  <c:v>56.521000000000015</c:v>
                </c:pt>
                <c:pt idx="56522">
                  <c:v>56.521999999999991</c:v>
                </c:pt>
                <c:pt idx="56523">
                  <c:v>56.523000000000025</c:v>
                </c:pt>
                <c:pt idx="56524">
                  <c:v>56.524000000000001</c:v>
                </c:pt>
                <c:pt idx="56525">
                  <c:v>56.525000000000034</c:v>
                </c:pt>
                <c:pt idx="56526">
                  <c:v>56.52600000000001</c:v>
                </c:pt>
                <c:pt idx="56527">
                  <c:v>56.527000000000044</c:v>
                </c:pt>
                <c:pt idx="56528">
                  <c:v>56.52800000000002</c:v>
                </c:pt>
                <c:pt idx="56529">
                  <c:v>56.528999999999996</c:v>
                </c:pt>
                <c:pt idx="56530">
                  <c:v>56.53000000000003</c:v>
                </c:pt>
                <c:pt idx="56531">
                  <c:v>56.531000000000006</c:v>
                </c:pt>
                <c:pt idx="56532">
                  <c:v>56.532000000000039</c:v>
                </c:pt>
                <c:pt idx="56533">
                  <c:v>56.533000000000015</c:v>
                </c:pt>
                <c:pt idx="56534">
                  <c:v>56.533999999999992</c:v>
                </c:pt>
                <c:pt idx="56535">
                  <c:v>56.535000000000025</c:v>
                </c:pt>
                <c:pt idx="56536">
                  <c:v>56.536000000000001</c:v>
                </c:pt>
                <c:pt idx="56537">
                  <c:v>56.537000000000035</c:v>
                </c:pt>
                <c:pt idx="56538">
                  <c:v>56.538000000000011</c:v>
                </c:pt>
                <c:pt idx="56539">
                  <c:v>56.539000000000044</c:v>
                </c:pt>
                <c:pt idx="56540">
                  <c:v>56.54000000000002</c:v>
                </c:pt>
                <c:pt idx="56541">
                  <c:v>56.540999999999997</c:v>
                </c:pt>
                <c:pt idx="56542">
                  <c:v>56.54200000000003</c:v>
                </c:pt>
                <c:pt idx="56543">
                  <c:v>56.543000000000006</c:v>
                </c:pt>
                <c:pt idx="56544">
                  <c:v>56.54400000000004</c:v>
                </c:pt>
                <c:pt idx="56545">
                  <c:v>56.545000000000016</c:v>
                </c:pt>
                <c:pt idx="56546">
                  <c:v>56.545999999999992</c:v>
                </c:pt>
                <c:pt idx="56547">
                  <c:v>56.547000000000025</c:v>
                </c:pt>
                <c:pt idx="56548">
                  <c:v>56.548000000000002</c:v>
                </c:pt>
                <c:pt idx="56549">
                  <c:v>56.549000000000035</c:v>
                </c:pt>
                <c:pt idx="56550">
                  <c:v>56.550000000000011</c:v>
                </c:pt>
                <c:pt idx="56551">
                  <c:v>56.551000000000045</c:v>
                </c:pt>
                <c:pt idx="56552">
                  <c:v>56.552000000000021</c:v>
                </c:pt>
                <c:pt idx="56553">
                  <c:v>56.552999999999997</c:v>
                </c:pt>
                <c:pt idx="56554">
                  <c:v>56.55400000000003</c:v>
                </c:pt>
                <c:pt idx="56555">
                  <c:v>56.555000000000007</c:v>
                </c:pt>
                <c:pt idx="56556">
                  <c:v>56.55600000000004</c:v>
                </c:pt>
                <c:pt idx="56557">
                  <c:v>56.557000000000016</c:v>
                </c:pt>
                <c:pt idx="56558">
                  <c:v>56.557999999999993</c:v>
                </c:pt>
                <c:pt idx="56559">
                  <c:v>56.559000000000026</c:v>
                </c:pt>
                <c:pt idx="56560">
                  <c:v>56.56</c:v>
                </c:pt>
                <c:pt idx="56561">
                  <c:v>56.561000000000035</c:v>
                </c:pt>
                <c:pt idx="56562">
                  <c:v>56.562000000000012</c:v>
                </c:pt>
                <c:pt idx="56563">
                  <c:v>56.563000000000045</c:v>
                </c:pt>
                <c:pt idx="56564">
                  <c:v>56.564000000000021</c:v>
                </c:pt>
                <c:pt idx="56565">
                  <c:v>56.564999999999998</c:v>
                </c:pt>
                <c:pt idx="56566">
                  <c:v>56.566000000000031</c:v>
                </c:pt>
                <c:pt idx="56567">
                  <c:v>56.567000000000007</c:v>
                </c:pt>
                <c:pt idx="56568">
                  <c:v>56.56800000000004</c:v>
                </c:pt>
                <c:pt idx="56569">
                  <c:v>56.569000000000017</c:v>
                </c:pt>
                <c:pt idx="56570">
                  <c:v>56.569999999999993</c:v>
                </c:pt>
                <c:pt idx="56571">
                  <c:v>56.571000000000026</c:v>
                </c:pt>
                <c:pt idx="56572">
                  <c:v>56.572000000000003</c:v>
                </c:pt>
                <c:pt idx="56573">
                  <c:v>56.573000000000036</c:v>
                </c:pt>
                <c:pt idx="56574">
                  <c:v>56.574000000000012</c:v>
                </c:pt>
                <c:pt idx="56575">
                  <c:v>56.575000000000045</c:v>
                </c:pt>
                <c:pt idx="56576">
                  <c:v>56.576000000000022</c:v>
                </c:pt>
                <c:pt idx="56577">
                  <c:v>56.576999999999998</c:v>
                </c:pt>
                <c:pt idx="56578">
                  <c:v>56.578000000000031</c:v>
                </c:pt>
                <c:pt idx="56579">
                  <c:v>56.579000000000008</c:v>
                </c:pt>
                <c:pt idx="56580">
                  <c:v>56.580000000000041</c:v>
                </c:pt>
                <c:pt idx="56581">
                  <c:v>56.581000000000017</c:v>
                </c:pt>
                <c:pt idx="56582">
                  <c:v>56.581999999999994</c:v>
                </c:pt>
                <c:pt idx="56583">
                  <c:v>56.583000000000027</c:v>
                </c:pt>
                <c:pt idx="56584">
                  <c:v>56.584000000000003</c:v>
                </c:pt>
                <c:pt idx="56585">
                  <c:v>56.585000000000036</c:v>
                </c:pt>
                <c:pt idx="56586">
                  <c:v>56.586000000000013</c:v>
                </c:pt>
                <c:pt idx="56587">
                  <c:v>56.587000000000046</c:v>
                </c:pt>
                <c:pt idx="56588">
                  <c:v>56.588000000000022</c:v>
                </c:pt>
                <c:pt idx="56589">
                  <c:v>56.588999999999999</c:v>
                </c:pt>
                <c:pt idx="56590">
                  <c:v>56.590000000000032</c:v>
                </c:pt>
                <c:pt idx="56591">
                  <c:v>56.591000000000008</c:v>
                </c:pt>
                <c:pt idx="56592">
                  <c:v>56.592000000000041</c:v>
                </c:pt>
                <c:pt idx="56593">
                  <c:v>56.593000000000018</c:v>
                </c:pt>
                <c:pt idx="56594">
                  <c:v>56.593999999999994</c:v>
                </c:pt>
                <c:pt idx="56595">
                  <c:v>56.595000000000027</c:v>
                </c:pt>
                <c:pt idx="56596">
                  <c:v>56.596000000000004</c:v>
                </c:pt>
                <c:pt idx="56597">
                  <c:v>56.597000000000037</c:v>
                </c:pt>
                <c:pt idx="56598">
                  <c:v>56.598000000000013</c:v>
                </c:pt>
                <c:pt idx="56599">
                  <c:v>56.599000000000046</c:v>
                </c:pt>
                <c:pt idx="56600">
                  <c:v>56.600000000000023</c:v>
                </c:pt>
                <c:pt idx="56601">
                  <c:v>56.600999999999999</c:v>
                </c:pt>
                <c:pt idx="56602">
                  <c:v>56.602000000000032</c:v>
                </c:pt>
                <c:pt idx="56603">
                  <c:v>56.603000000000009</c:v>
                </c:pt>
                <c:pt idx="56604">
                  <c:v>56.604000000000042</c:v>
                </c:pt>
                <c:pt idx="56605">
                  <c:v>56.605000000000018</c:v>
                </c:pt>
                <c:pt idx="56606">
                  <c:v>56.605999999999995</c:v>
                </c:pt>
                <c:pt idx="56607">
                  <c:v>56.607000000000028</c:v>
                </c:pt>
                <c:pt idx="56608">
                  <c:v>56.608000000000004</c:v>
                </c:pt>
                <c:pt idx="56609">
                  <c:v>56.609000000000037</c:v>
                </c:pt>
                <c:pt idx="56610">
                  <c:v>56.610000000000014</c:v>
                </c:pt>
                <c:pt idx="56611">
                  <c:v>56.61099999999999</c:v>
                </c:pt>
                <c:pt idx="56612">
                  <c:v>56.612000000000023</c:v>
                </c:pt>
                <c:pt idx="56613">
                  <c:v>56.613</c:v>
                </c:pt>
                <c:pt idx="56614">
                  <c:v>56.614000000000033</c:v>
                </c:pt>
                <c:pt idx="56615">
                  <c:v>56.615000000000009</c:v>
                </c:pt>
                <c:pt idx="56616">
                  <c:v>56.616000000000042</c:v>
                </c:pt>
                <c:pt idx="56617">
                  <c:v>56.617000000000019</c:v>
                </c:pt>
                <c:pt idx="56618">
                  <c:v>56.617999999999995</c:v>
                </c:pt>
                <c:pt idx="56619">
                  <c:v>56.619000000000028</c:v>
                </c:pt>
                <c:pt idx="56620">
                  <c:v>56.620000000000005</c:v>
                </c:pt>
                <c:pt idx="56621">
                  <c:v>56.621000000000038</c:v>
                </c:pt>
                <c:pt idx="56622">
                  <c:v>56.622000000000014</c:v>
                </c:pt>
                <c:pt idx="56623">
                  <c:v>56.62299999999999</c:v>
                </c:pt>
                <c:pt idx="56624">
                  <c:v>56.624000000000024</c:v>
                </c:pt>
                <c:pt idx="56625">
                  <c:v>56.625</c:v>
                </c:pt>
                <c:pt idx="56626">
                  <c:v>56.626000000000033</c:v>
                </c:pt>
                <c:pt idx="56627">
                  <c:v>56.62700000000001</c:v>
                </c:pt>
                <c:pt idx="56628">
                  <c:v>56.628000000000043</c:v>
                </c:pt>
                <c:pt idx="56629">
                  <c:v>56.629000000000019</c:v>
                </c:pt>
                <c:pt idx="56630">
                  <c:v>56.629999999999995</c:v>
                </c:pt>
                <c:pt idx="56631">
                  <c:v>56.631000000000029</c:v>
                </c:pt>
                <c:pt idx="56632">
                  <c:v>56.632000000000005</c:v>
                </c:pt>
                <c:pt idx="56633">
                  <c:v>56.633000000000038</c:v>
                </c:pt>
                <c:pt idx="56634">
                  <c:v>56.634000000000015</c:v>
                </c:pt>
                <c:pt idx="56635">
                  <c:v>56.634999999999991</c:v>
                </c:pt>
                <c:pt idx="56636">
                  <c:v>56.636000000000024</c:v>
                </c:pt>
                <c:pt idx="56637">
                  <c:v>56.637</c:v>
                </c:pt>
                <c:pt idx="56638">
                  <c:v>56.638000000000034</c:v>
                </c:pt>
                <c:pt idx="56639">
                  <c:v>56.63900000000001</c:v>
                </c:pt>
                <c:pt idx="56640">
                  <c:v>56.640000000000043</c:v>
                </c:pt>
                <c:pt idx="56641">
                  <c:v>56.64100000000002</c:v>
                </c:pt>
                <c:pt idx="56642">
                  <c:v>56.641999999999996</c:v>
                </c:pt>
                <c:pt idx="56643">
                  <c:v>56.643000000000029</c:v>
                </c:pt>
                <c:pt idx="56644">
                  <c:v>56.644000000000005</c:v>
                </c:pt>
                <c:pt idx="56645">
                  <c:v>56.645000000000039</c:v>
                </c:pt>
                <c:pt idx="56646">
                  <c:v>56.646000000000015</c:v>
                </c:pt>
                <c:pt idx="56647">
                  <c:v>56.646999999999991</c:v>
                </c:pt>
                <c:pt idx="56648">
                  <c:v>56.648000000000025</c:v>
                </c:pt>
                <c:pt idx="56649">
                  <c:v>56.649000000000001</c:v>
                </c:pt>
                <c:pt idx="56650">
                  <c:v>56.650000000000034</c:v>
                </c:pt>
                <c:pt idx="56651">
                  <c:v>56.65100000000001</c:v>
                </c:pt>
                <c:pt idx="56652">
                  <c:v>56.652000000000044</c:v>
                </c:pt>
                <c:pt idx="56653">
                  <c:v>56.65300000000002</c:v>
                </c:pt>
                <c:pt idx="56654">
                  <c:v>56.653999999999996</c:v>
                </c:pt>
                <c:pt idx="56655">
                  <c:v>56.65500000000003</c:v>
                </c:pt>
                <c:pt idx="56656">
                  <c:v>56.656000000000006</c:v>
                </c:pt>
                <c:pt idx="56657">
                  <c:v>56.657000000000039</c:v>
                </c:pt>
                <c:pt idx="56658">
                  <c:v>56.658000000000015</c:v>
                </c:pt>
                <c:pt idx="56659">
                  <c:v>56.658999999999992</c:v>
                </c:pt>
                <c:pt idx="56660">
                  <c:v>56.660000000000025</c:v>
                </c:pt>
                <c:pt idx="56661">
                  <c:v>56.661000000000001</c:v>
                </c:pt>
                <c:pt idx="56662">
                  <c:v>56.662000000000035</c:v>
                </c:pt>
                <c:pt idx="56663">
                  <c:v>56.663000000000011</c:v>
                </c:pt>
                <c:pt idx="56664">
                  <c:v>56.664000000000044</c:v>
                </c:pt>
                <c:pt idx="56665">
                  <c:v>56.66500000000002</c:v>
                </c:pt>
                <c:pt idx="56666">
                  <c:v>56.665999999999997</c:v>
                </c:pt>
                <c:pt idx="56667">
                  <c:v>56.66700000000003</c:v>
                </c:pt>
                <c:pt idx="56668">
                  <c:v>56.668000000000006</c:v>
                </c:pt>
                <c:pt idx="56669">
                  <c:v>56.66900000000004</c:v>
                </c:pt>
                <c:pt idx="56670">
                  <c:v>56.670000000000016</c:v>
                </c:pt>
                <c:pt idx="56671">
                  <c:v>56.670999999999992</c:v>
                </c:pt>
                <c:pt idx="56672">
                  <c:v>56.672000000000025</c:v>
                </c:pt>
                <c:pt idx="56673">
                  <c:v>56.673000000000002</c:v>
                </c:pt>
                <c:pt idx="56674">
                  <c:v>56.674000000000035</c:v>
                </c:pt>
                <c:pt idx="56675">
                  <c:v>56.675000000000011</c:v>
                </c:pt>
                <c:pt idx="56676">
                  <c:v>56.676000000000045</c:v>
                </c:pt>
                <c:pt idx="56677">
                  <c:v>56.677000000000021</c:v>
                </c:pt>
                <c:pt idx="56678">
                  <c:v>56.677999999999997</c:v>
                </c:pt>
                <c:pt idx="56679">
                  <c:v>56.67900000000003</c:v>
                </c:pt>
                <c:pt idx="56680">
                  <c:v>56.680000000000007</c:v>
                </c:pt>
                <c:pt idx="56681">
                  <c:v>56.68100000000004</c:v>
                </c:pt>
                <c:pt idx="56682">
                  <c:v>56.682000000000016</c:v>
                </c:pt>
                <c:pt idx="56683">
                  <c:v>56.682999999999993</c:v>
                </c:pt>
                <c:pt idx="56684">
                  <c:v>56.684000000000026</c:v>
                </c:pt>
                <c:pt idx="56685">
                  <c:v>56.685000000000002</c:v>
                </c:pt>
                <c:pt idx="56686">
                  <c:v>56.686000000000035</c:v>
                </c:pt>
                <c:pt idx="56687">
                  <c:v>56.687000000000012</c:v>
                </c:pt>
                <c:pt idx="56688">
                  <c:v>56.688000000000045</c:v>
                </c:pt>
                <c:pt idx="56689">
                  <c:v>56.689000000000021</c:v>
                </c:pt>
                <c:pt idx="56690">
                  <c:v>56.69</c:v>
                </c:pt>
                <c:pt idx="56691">
                  <c:v>56.691000000000031</c:v>
                </c:pt>
                <c:pt idx="56692">
                  <c:v>56.692000000000007</c:v>
                </c:pt>
                <c:pt idx="56693">
                  <c:v>56.69300000000004</c:v>
                </c:pt>
                <c:pt idx="56694">
                  <c:v>56.694000000000017</c:v>
                </c:pt>
                <c:pt idx="56695">
                  <c:v>56.694999999999993</c:v>
                </c:pt>
                <c:pt idx="56696">
                  <c:v>56.696000000000026</c:v>
                </c:pt>
                <c:pt idx="56697">
                  <c:v>56.697000000000003</c:v>
                </c:pt>
                <c:pt idx="56698">
                  <c:v>56.698000000000036</c:v>
                </c:pt>
                <c:pt idx="56699">
                  <c:v>56.699000000000012</c:v>
                </c:pt>
                <c:pt idx="56700">
                  <c:v>56.700000000000045</c:v>
                </c:pt>
                <c:pt idx="56701">
                  <c:v>56.701000000000022</c:v>
                </c:pt>
                <c:pt idx="56702">
                  <c:v>56.701999999999998</c:v>
                </c:pt>
                <c:pt idx="56703">
                  <c:v>56.703000000000031</c:v>
                </c:pt>
                <c:pt idx="56704">
                  <c:v>56.704000000000008</c:v>
                </c:pt>
                <c:pt idx="56705">
                  <c:v>56.705000000000041</c:v>
                </c:pt>
                <c:pt idx="56706">
                  <c:v>56.706000000000017</c:v>
                </c:pt>
                <c:pt idx="56707">
                  <c:v>56.706999999999994</c:v>
                </c:pt>
                <c:pt idx="56708">
                  <c:v>56.708000000000027</c:v>
                </c:pt>
                <c:pt idx="56709">
                  <c:v>56.709000000000003</c:v>
                </c:pt>
                <c:pt idx="56710">
                  <c:v>56.710000000000036</c:v>
                </c:pt>
                <c:pt idx="56711">
                  <c:v>56.711000000000013</c:v>
                </c:pt>
                <c:pt idx="56712">
                  <c:v>56.712000000000046</c:v>
                </c:pt>
                <c:pt idx="56713">
                  <c:v>56.713000000000022</c:v>
                </c:pt>
                <c:pt idx="56714">
                  <c:v>56.713999999999999</c:v>
                </c:pt>
                <c:pt idx="56715">
                  <c:v>56.715000000000032</c:v>
                </c:pt>
                <c:pt idx="56716">
                  <c:v>56.716000000000008</c:v>
                </c:pt>
                <c:pt idx="56717">
                  <c:v>56.717000000000041</c:v>
                </c:pt>
                <c:pt idx="56718">
                  <c:v>56.718000000000018</c:v>
                </c:pt>
                <c:pt idx="56719">
                  <c:v>56.718999999999994</c:v>
                </c:pt>
                <c:pt idx="56720">
                  <c:v>56.720000000000027</c:v>
                </c:pt>
                <c:pt idx="56721">
                  <c:v>56.721000000000004</c:v>
                </c:pt>
                <c:pt idx="56722">
                  <c:v>56.722000000000037</c:v>
                </c:pt>
                <c:pt idx="56723">
                  <c:v>56.723000000000013</c:v>
                </c:pt>
                <c:pt idx="56724">
                  <c:v>56.724000000000046</c:v>
                </c:pt>
                <c:pt idx="56725">
                  <c:v>56.725000000000023</c:v>
                </c:pt>
                <c:pt idx="56726">
                  <c:v>56.725999999999999</c:v>
                </c:pt>
                <c:pt idx="56727">
                  <c:v>56.727000000000032</c:v>
                </c:pt>
                <c:pt idx="56728">
                  <c:v>56.728000000000009</c:v>
                </c:pt>
                <c:pt idx="56729">
                  <c:v>56.729000000000042</c:v>
                </c:pt>
                <c:pt idx="56730">
                  <c:v>56.730000000000018</c:v>
                </c:pt>
                <c:pt idx="56731">
                  <c:v>56.730999999999995</c:v>
                </c:pt>
                <c:pt idx="56732">
                  <c:v>56.732000000000028</c:v>
                </c:pt>
                <c:pt idx="56733">
                  <c:v>56.733000000000004</c:v>
                </c:pt>
                <c:pt idx="56734">
                  <c:v>56.734000000000037</c:v>
                </c:pt>
                <c:pt idx="56735">
                  <c:v>56.735000000000014</c:v>
                </c:pt>
                <c:pt idx="56736">
                  <c:v>56.73599999999999</c:v>
                </c:pt>
                <c:pt idx="56737">
                  <c:v>56.737000000000023</c:v>
                </c:pt>
                <c:pt idx="56738">
                  <c:v>56.738</c:v>
                </c:pt>
                <c:pt idx="56739">
                  <c:v>56.739000000000033</c:v>
                </c:pt>
                <c:pt idx="56740">
                  <c:v>56.740000000000009</c:v>
                </c:pt>
                <c:pt idx="56741">
                  <c:v>56.741000000000042</c:v>
                </c:pt>
                <c:pt idx="56742">
                  <c:v>56.742000000000019</c:v>
                </c:pt>
                <c:pt idx="56743">
                  <c:v>56.742999999999995</c:v>
                </c:pt>
                <c:pt idx="56744">
                  <c:v>56.744000000000028</c:v>
                </c:pt>
                <c:pt idx="56745">
                  <c:v>56.745000000000005</c:v>
                </c:pt>
                <c:pt idx="56746">
                  <c:v>56.746000000000038</c:v>
                </c:pt>
                <c:pt idx="56747">
                  <c:v>56.747000000000014</c:v>
                </c:pt>
                <c:pt idx="56748">
                  <c:v>56.74799999999999</c:v>
                </c:pt>
                <c:pt idx="56749">
                  <c:v>56.749000000000024</c:v>
                </c:pt>
                <c:pt idx="56750">
                  <c:v>56.75</c:v>
                </c:pt>
                <c:pt idx="56751">
                  <c:v>56.751000000000033</c:v>
                </c:pt>
                <c:pt idx="56752">
                  <c:v>56.75200000000001</c:v>
                </c:pt>
                <c:pt idx="56753">
                  <c:v>56.753000000000043</c:v>
                </c:pt>
                <c:pt idx="56754">
                  <c:v>56.754000000000019</c:v>
                </c:pt>
                <c:pt idx="56755">
                  <c:v>56.754999999999995</c:v>
                </c:pt>
                <c:pt idx="56756">
                  <c:v>56.756000000000029</c:v>
                </c:pt>
                <c:pt idx="56757">
                  <c:v>56.757000000000005</c:v>
                </c:pt>
                <c:pt idx="56758">
                  <c:v>56.758000000000038</c:v>
                </c:pt>
                <c:pt idx="56759">
                  <c:v>56.759000000000015</c:v>
                </c:pt>
                <c:pt idx="56760">
                  <c:v>56.759999999999991</c:v>
                </c:pt>
                <c:pt idx="56761">
                  <c:v>56.761000000000024</c:v>
                </c:pt>
                <c:pt idx="56762">
                  <c:v>56.762</c:v>
                </c:pt>
                <c:pt idx="56763">
                  <c:v>56.763000000000034</c:v>
                </c:pt>
                <c:pt idx="56764">
                  <c:v>56.76400000000001</c:v>
                </c:pt>
                <c:pt idx="56765">
                  <c:v>56.765000000000043</c:v>
                </c:pt>
                <c:pt idx="56766">
                  <c:v>56.76600000000002</c:v>
                </c:pt>
                <c:pt idx="56767">
                  <c:v>56.766999999999996</c:v>
                </c:pt>
                <c:pt idx="56768">
                  <c:v>56.768000000000029</c:v>
                </c:pt>
                <c:pt idx="56769">
                  <c:v>56.769000000000005</c:v>
                </c:pt>
                <c:pt idx="56770">
                  <c:v>56.770000000000039</c:v>
                </c:pt>
                <c:pt idx="56771">
                  <c:v>56.771000000000015</c:v>
                </c:pt>
                <c:pt idx="56772">
                  <c:v>56.771999999999991</c:v>
                </c:pt>
                <c:pt idx="56773">
                  <c:v>56.773000000000025</c:v>
                </c:pt>
                <c:pt idx="56774">
                  <c:v>56.774000000000001</c:v>
                </c:pt>
                <c:pt idx="56775">
                  <c:v>56.775000000000034</c:v>
                </c:pt>
                <c:pt idx="56776">
                  <c:v>56.77600000000001</c:v>
                </c:pt>
                <c:pt idx="56777">
                  <c:v>56.777000000000044</c:v>
                </c:pt>
                <c:pt idx="56778">
                  <c:v>56.77800000000002</c:v>
                </c:pt>
                <c:pt idx="56779">
                  <c:v>56.778999999999996</c:v>
                </c:pt>
                <c:pt idx="56780">
                  <c:v>56.78000000000003</c:v>
                </c:pt>
                <c:pt idx="56781">
                  <c:v>56.781000000000006</c:v>
                </c:pt>
                <c:pt idx="56782">
                  <c:v>56.782000000000039</c:v>
                </c:pt>
                <c:pt idx="56783">
                  <c:v>56.783000000000015</c:v>
                </c:pt>
                <c:pt idx="56784">
                  <c:v>56.783999999999992</c:v>
                </c:pt>
                <c:pt idx="56785">
                  <c:v>56.785000000000025</c:v>
                </c:pt>
                <c:pt idx="56786">
                  <c:v>56.786000000000001</c:v>
                </c:pt>
                <c:pt idx="56787">
                  <c:v>56.787000000000035</c:v>
                </c:pt>
                <c:pt idx="56788">
                  <c:v>56.788000000000011</c:v>
                </c:pt>
                <c:pt idx="56789">
                  <c:v>56.789000000000044</c:v>
                </c:pt>
                <c:pt idx="56790">
                  <c:v>56.79000000000002</c:v>
                </c:pt>
                <c:pt idx="56791">
                  <c:v>56.790999999999997</c:v>
                </c:pt>
                <c:pt idx="56792">
                  <c:v>56.79200000000003</c:v>
                </c:pt>
                <c:pt idx="56793">
                  <c:v>56.793000000000006</c:v>
                </c:pt>
                <c:pt idx="56794">
                  <c:v>56.79400000000004</c:v>
                </c:pt>
                <c:pt idx="56795">
                  <c:v>56.795000000000016</c:v>
                </c:pt>
                <c:pt idx="56796">
                  <c:v>56.795999999999992</c:v>
                </c:pt>
                <c:pt idx="56797">
                  <c:v>56.797000000000025</c:v>
                </c:pt>
                <c:pt idx="56798">
                  <c:v>56.798000000000002</c:v>
                </c:pt>
                <c:pt idx="56799">
                  <c:v>56.799000000000035</c:v>
                </c:pt>
                <c:pt idx="56800">
                  <c:v>56.800000000000011</c:v>
                </c:pt>
                <c:pt idx="56801">
                  <c:v>56.801000000000045</c:v>
                </c:pt>
                <c:pt idx="56802">
                  <c:v>56.802000000000021</c:v>
                </c:pt>
                <c:pt idx="56803">
                  <c:v>56.802999999999997</c:v>
                </c:pt>
                <c:pt idx="56804">
                  <c:v>56.80400000000003</c:v>
                </c:pt>
                <c:pt idx="56805">
                  <c:v>56.805000000000007</c:v>
                </c:pt>
                <c:pt idx="56806">
                  <c:v>56.80600000000004</c:v>
                </c:pt>
                <c:pt idx="56807">
                  <c:v>56.807000000000016</c:v>
                </c:pt>
                <c:pt idx="56808">
                  <c:v>56.807999999999993</c:v>
                </c:pt>
                <c:pt idx="56809">
                  <c:v>56.809000000000026</c:v>
                </c:pt>
                <c:pt idx="56810">
                  <c:v>56.81</c:v>
                </c:pt>
                <c:pt idx="56811">
                  <c:v>56.811000000000035</c:v>
                </c:pt>
                <c:pt idx="56812">
                  <c:v>56.812000000000012</c:v>
                </c:pt>
                <c:pt idx="56813">
                  <c:v>56.813000000000045</c:v>
                </c:pt>
                <c:pt idx="56814">
                  <c:v>56.814000000000021</c:v>
                </c:pt>
                <c:pt idx="56815">
                  <c:v>56.814999999999998</c:v>
                </c:pt>
                <c:pt idx="56816">
                  <c:v>56.816000000000031</c:v>
                </c:pt>
                <c:pt idx="56817">
                  <c:v>56.817000000000007</c:v>
                </c:pt>
                <c:pt idx="56818">
                  <c:v>56.81800000000004</c:v>
                </c:pt>
                <c:pt idx="56819">
                  <c:v>56.819000000000017</c:v>
                </c:pt>
                <c:pt idx="56820">
                  <c:v>56.819999999999993</c:v>
                </c:pt>
                <c:pt idx="56821">
                  <c:v>56.821000000000026</c:v>
                </c:pt>
                <c:pt idx="56822">
                  <c:v>56.822000000000003</c:v>
                </c:pt>
                <c:pt idx="56823">
                  <c:v>56.823000000000036</c:v>
                </c:pt>
                <c:pt idx="56824">
                  <c:v>56.824000000000012</c:v>
                </c:pt>
                <c:pt idx="56825">
                  <c:v>56.825000000000045</c:v>
                </c:pt>
                <c:pt idx="56826">
                  <c:v>56.826000000000022</c:v>
                </c:pt>
                <c:pt idx="56827">
                  <c:v>56.826999999999998</c:v>
                </c:pt>
                <c:pt idx="56828">
                  <c:v>56.828000000000031</c:v>
                </c:pt>
                <c:pt idx="56829">
                  <c:v>56.829000000000008</c:v>
                </c:pt>
                <c:pt idx="56830">
                  <c:v>56.830000000000041</c:v>
                </c:pt>
                <c:pt idx="56831">
                  <c:v>56.831000000000017</c:v>
                </c:pt>
                <c:pt idx="56832">
                  <c:v>56.831999999999994</c:v>
                </c:pt>
                <c:pt idx="56833">
                  <c:v>56.833000000000027</c:v>
                </c:pt>
                <c:pt idx="56834">
                  <c:v>56.834000000000003</c:v>
                </c:pt>
                <c:pt idx="56835">
                  <c:v>56.835000000000036</c:v>
                </c:pt>
                <c:pt idx="56836">
                  <c:v>56.836000000000013</c:v>
                </c:pt>
                <c:pt idx="56837">
                  <c:v>56.837000000000046</c:v>
                </c:pt>
                <c:pt idx="56838">
                  <c:v>56.838000000000022</c:v>
                </c:pt>
                <c:pt idx="56839">
                  <c:v>56.838999999999999</c:v>
                </c:pt>
                <c:pt idx="56840">
                  <c:v>56.840000000000032</c:v>
                </c:pt>
                <c:pt idx="56841">
                  <c:v>56.841000000000008</c:v>
                </c:pt>
                <c:pt idx="56842">
                  <c:v>56.842000000000041</c:v>
                </c:pt>
                <c:pt idx="56843">
                  <c:v>56.843000000000018</c:v>
                </c:pt>
                <c:pt idx="56844">
                  <c:v>56.843999999999994</c:v>
                </c:pt>
                <c:pt idx="56845">
                  <c:v>56.845000000000027</c:v>
                </c:pt>
                <c:pt idx="56846">
                  <c:v>56.846000000000004</c:v>
                </c:pt>
                <c:pt idx="56847">
                  <c:v>56.847000000000037</c:v>
                </c:pt>
                <c:pt idx="56848">
                  <c:v>56.848000000000013</c:v>
                </c:pt>
                <c:pt idx="56849">
                  <c:v>56.849000000000046</c:v>
                </c:pt>
                <c:pt idx="56850">
                  <c:v>56.850000000000023</c:v>
                </c:pt>
                <c:pt idx="56851">
                  <c:v>56.850999999999999</c:v>
                </c:pt>
                <c:pt idx="56852">
                  <c:v>56.852000000000032</c:v>
                </c:pt>
                <c:pt idx="56853">
                  <c:v>56.853000000000009</c:v>
                </c:pt>
                <c:pt idx="56854">
                  <c:v>56.854000000000042</c:v>
                </c:pt>
                <c:pt idx="56855">
                  <c:v>56.855000000000018</c:v>
                </c:pt>
                <c:pt idx="56856">
                  <c:v>56.855999999999995</c:v>
                </c:pt>
                <c:pt idx="56857">
                  <c:v>56.857000000000028</c:v>
                </c:pt>
                <c:pt idx="56858">
                  <c:v>56.858000000000004</c:v>
                </c:pt>
                <c:pt idx="56859">
                  <c:v>56.859000000000037</c:v>
                </c:pt>
                <c:pt idx="56860">
                  <c:v>56.860000000000014</c:v>
                </c:pt>
                <c:pt idx="56861">
                  <c:v>56.86099999999999</c:v>
                </c:pt>
                <c:pt idx="56862">
                  <c:v>56.862000000000023</c:v>
                </c:pt>
                <c:pt idx="56863">
                  <c:v>56.863</c:v>
                </c:pt>
                <c:pt idx="56864">
                  <c:v>56.864000000000033</c:v>
                </c:pt>
                <c:pt idx="56865">
                  <c:v>56.865000000000009</c:v>
                </c:pt>
                <c:pt idx="56866">
                  <c:v>56.866000000000042</c:v>
                </c:pt>
                <c:pt idx="56867">
                  <c:v>56.867000000000019</c:v>
                </c:pt>
                <c:pt idx="56868">
                  <c:v>56.867999999999995</c:v>
                </c:pt>
                <c:pt idx="56869">
                  <c:v>56.869000000000028</c:v>
                </c:pt>
                <c:pt idx="56870">
                  <c:v>56.870000000000005</c:v>
                </c:pt>
                <c:pt idx="56871">
                  <c:v>56.871000000000038</c:v>
                </c:pt>
                <c:pt idx="56872">
                  <c:v>56.872000000000014</c:v>
                </c:pt>
                <c:pt idx="56873">
                  <c:v>56.87299999999999</c:v>
                </c:pt>
                <c:pt idx="56874">
                  <c:v>56.874000000000024</c:v>
                </c:pt>
                <c:pt idx="56875">
                  <c:v>56.875</c:v>
                </c:pt>
                <c:pt idx="56876">
                  <c:v>56.876000000000033</c:v>
                </c:pt>
                <c:pt idx="56877">
                  <c:v>56.87700000000001</c:v>
                </c:pt>
                <c:pt idx="56878">
                  <c:v>56.878000000000043</c:v>
                </c:pt>
                <c:pt idx="56879">
                  <c:v>56.879000000000019</c:v>
                </c:pt>
                <c:pt idx="56880">
                  <c:v>56.879999999999995</c:v>
                </c:pt>
                <c:pt idx="56881">
                  <c:v>56.881000000000029</c:v>
                </c:pt>
                <c:pt idx="56882">
                  <c:v>56.882000000000005</c:v>
                </c:pt>
                <c:pt idx="56883">
                  <c:v>56.883000000000038</c:v>
                </c:pt>
                <c:pt idx="56884">
                  <c:v>56.884000000000015</c:v>
                </c:pt>
                <c:pt idx="56885">
                  <c:v>56.884999999999991</c:v>
                </c:pt>
                <c:pt idx="56886">
                  <c:v>56.886000000000024</c:v>
                </c:pt>
                <c:pt idx="56887">
                  <c:v>56.887</c:v>
                </c:pt>
                <c:pt idx="56888">
                  <c:v>56.888000000000034</c:v>
                </c:pt>
                <c:pt idx="56889">
                  <c:v>56.88900000000001</c:v>
                </c:pt>
                <c:pt idx="56890">
                  <c:v>56.890000000000043</c:v>
                </c:pt>
                <c:pt idx="56891">
                  <c:v>56.89100000000002</c:v>
                </c:pt>
                <c:pt idx="56892">
                  <c:v>56.891999999999996</c:v>
                </c:pt>
                <c:pt idx="56893">
                  <c:v>56.893000000000029</c:v>
                </c:pt>
                <c:pt idx="56894">
                  <c:v>56.894000000000005</c:v>
                </c:pt>
                <c:pt idx="56895">
                  <c:v>56.895000000000039</c:v>
                </c:pt>
                <c:pt idx="56896">
                  <c:v>56.896000000000015</c:v>
                </c:pt>
                <c:pt idx="56897">
                  <c:v>56.896999999999991</c:v>
                </c:pt>
                <c:pt idx="56898">
                  <c:v>56.898000000000025</c:v>
                </c:pt>
                <c:pt idx="56899">
                  <c:v>56.899000000000001</c:v>
                </c:pt>
                <c:pt idx="56900">
                  <c:v>56.900000000000034</c:v>
                </c:pt>
                <c:pt idx="56901">
                  <c:v>56.90100000000001</c:v>
                </c:pt>
                <c:pt idx="56902">
                  <c:v>56.902000000000044</c:v>
                </c:pt>
                <c:pt idx="56903">
                  <c:v>56.90300000000002</c:v>
                </c:pt>
                <c:pt idx="56904">
                  <c:v>56.903999999999996</c:v>
                </c:pt>
                <c:pt idx="56905">
                  <c:v>56.90500000000003</c:v>
                </c:pt>
                <c:pt idx="56906">
                  <c:v>56.906000000000006</c:v>
                </c:pt>
                <c:pt idx="56907">
                  <c:v>56.907000000000039</c:v>
                </c:pt>
                <c:pt idx="56908">
                  <c:v>56.908000000000015</c:v>
                </c:pt>
                <c:pt idx="56909">
                  <c:v>56.908999999999992</c:v>
                </c:pt>
                <c:pt idx="56910">
                  <c:v>56.910000000000025</c:v>
                </c:pt>
                <c:pt idx="56911">
                  <c:v>56.911000000000001</c:v>
                </c:pt>
                <c:pt idx="56912">
                  <c:v>56.912000000000035</c:v>
                </c:pt>
                <c:pt idx="56913">
                  <c:v>56.913000000000011</c:v>
                </c:pt>
                <c:pt idx="56914">
                  <c:v>56.914000000000044</c:v>
                </c:pt>
                <c:pt idx="56915">
                  <c:v>56.91500000000002</c:v>
                </c:pt>
                <c:pt idx="56916">
                  <c:v>56.915999999999997</c:v>
                </c:pt>
                <c:pt idx="56917">
                  <c:v>56.91700000000003</c:v>
                </c:pt>
                <c:pt idx="56918">
                  <c:v>56.918000000000006</c:v>
                </c:pt>
                <c:pt idx="56919">
                  <c:v>56.91900000000004</c:v>
                </c:pt>
                <c:pt idx="56920">
                  <c:v>56.920000000000016</c:v>
                </c:pt>
                <c:pt idx="56921">
                  <c:v>56.920999999999992</c:v>
                </c:pt>
                <c:pt idx="56922">
                  <c:v>56.922000000000025</c:v>
                </c:pt>
                <c:pt idx="56923">
                  <c:v>56.923000000000002</c:v>
                </c:pt>
                <c:pt idx="56924">
                  <c:v>56.924000000000035</c:v>
                </c:pt>
                <c:pt idx="56925">
                  <c:v>56.925000000000011</c:v>
                </c:pt>
                <c:pt idx="56926">
                  <c:v>56.926000000000045</c:v>
                </c:pt>
                <c:pt idx="56927">
                  <c:v>56.927000000000021</c:v>
                </c:pt>
                <c:pt idx="56928">
                  <c:v>56.927999999999997</c:v>
                </c:pt>
                <c:pt idx="56929">
                  <c:v>56.92900000000003</c:v>
                </c:pt>
                <c:pt idx="56930">
                  <c:v>56.930000000000007</c:v>
                </c:pt>
                <c:pt idx="56931">
                  <c:v>56.93100000000004</c:v>
                </c:pt>
                <c:pt idx="56932">
                  <c:v>56.932000000000016</c:v>
                </c:pt>
                <c:pt idx="56933">
                  <c:v>56.932999999999993</c:v>
                </c:pt>
                <c:pt idx="56934">
                  <c:v>56.934000000000026</c:v>
                </c:pt>
                <c:pt idx="56935">
                  <c:v>56.935000000000002</c:v>
                </c:pt>
                <c:pt idx="56936">
                  <c:v>56.936000000000035</c:v>
                </c:pt>
                <c:pt idx="56937">
                  <c:v>56.937000000000012</c:v>
                </c:pt>
                <c:pt idx="56938">
                  <c:v>56.938000000000045</c:v>
                </c:pt>
                <c:pt idx="56939">
                  <c:v>56.939000000000021</c:v>
                </c:pt>
                <c:pt idx="56940">
                  <c:v>56.94</c:v>
                </c:pt>
                <c:pt idx="56941">
                  <c:v>56.941000000000031</c:v>
                </c:pt>
                <c:pt idx="56942">
                  <c:v>56.942000000000007</c:v>
                </c:pt>
                <c:pt idx="56943">
                  <c:v>56.94300000000004</c:v>
                </c:pt>
                <c:pt idx="56944">
                  <c:v>56.944000000000017</c:v>
                </c:pt>
                <c:pt idx="56945">
                  <c:v>56.944999999999993</c:v>
                </c:pt>
                <c:pt idx="56946">
                  <c:v>56.946000000000026</c:v>
                </c:pt>
                <c:pt idx="56947">
                  <c:v>56.947000000000003</c:v>
                </c:pt>
                <c:pt idx="56948">
                  <c:v>56.948000000000036</c:v>
                </c:pt>
                <c:pt idx="56949">
                  <c:v>56.949000000000012</c:v>
                </c:pt>
                <c:pt idx="56950">
                  <c:v>56.950000000000045</c:v>
                </c:pt>
                <c:pt idx="56951">
                  <c:v>56.951000000000022</c:v>
                </c:pt>
                <c:pt idx="56952">
                  <c:v>56.951999999999998</c:v>
                </c:pt>
                <c:pt idx="56953">
                  <c:v>56.953000000000031</c:v>
                </c:pt>
                <c:pt idx="56954">
                  <c:v>56.954000000000008</c:v>
                </c:pt>
                <c:pt idx="56955">
                  <c:v>56.955000000000041</c:v>
                </c:pt>
                <c:pt idx="56956">
                  <c:v>56.956000000000017</c:v>
                </c:pt>
                <c:pt idx="56957">
                  <c:v>56.956999999999994</c:v>
                </c:pt>
                <c:pt idx="56958">
                  <c:v>56.958000000000027</c:v>
                </c:pt>
                <c:pt idx="56959">
                  <c:v>56.959000000000003</c:v>
                </c:pt>
                <c:pt idx="56960">
                  <c:v>56.960000000000036</c:v>
                </c:pt>
                <c:pt idx="56961">
                  <c:v>56.961000000000013</c:v>
                </c:pt>
                <c:pt idx="56962">
                  <c:v>56.962000000000046</c:v>
                </c:pt>
                <c:pt idx="56963">
                  <c:v>56.963000000000022</c:v>
                </c:pt>
                <c:pt idx="56964">
                  <c:v>56.963999999999999</c:v>
                </c:pt>
                <c:pt idx="56965">
                  <c:v>56.965000000000032</c:v>
                </c:pt>
                <c:pt idx="56966">
                  <c:v>56.966000000000008</c:v>
                </c:pt>
                <c:pt idx="56967">
                  <c:v>56.967000000000041</c:v>
                </c:pt>
                <c:pt idx="56968">
                  <c:v>56.968000000000018</c:v>
                </c:pt>
                <c:pt idx="56969">
                  <c:v>56.968999999999994</c:v>
                </c:pt>
                <c:pt idx="56970">
                  <c:v>56.970000000000027</c:v>
                </c:pt>
                <c:pt idx="56971">
                  <c:v>56.971000000000004</c:v>
                </c:pt>
                <c:pt idx="56972">
                  <c:v>56.972000000000037</c:v>
                </c:pt>
                <c:pt idx="56973">
                  <c:v>56.973000000000013</c:v>
                </c:pt>
                <c:pt idx="56974">
                  <c:v>56.974000000000046</c:v>
                </c:pt>
                <c:pt idx="56975">
                  <c:v>56.975000000000023</c:v>
                </c:pt>
                <c:pt idx="56976">
                  <c:v>56.975999999999999</c:v>
                </c:pt>
                <c:pt idx="56977">
                  <c:v>56.977000000000032</c:v>
                </c:pt>
                <c:pt idx="56978">
                  <c:v>56.978000000000009</c:v>
                </c:pt>
                <c:pt idx="56979">
                  <c:v>56.979000000000042</c:v>
                </c:pt>
                <c:pt idx="56980">
                  <c:v>56.980000000000018</c:v>
                </c:pt>
                <c:pt idx="56981">
                  <c:v>56.980999999999995</c:v>
                </c:pt>
                <c:pt idx="56982">
                  <c:v>56.982000000000028</c:v>
                </c:pt>
                <c:pt idx="56983">
                  <c:v>56.983000000000004</c:v>
                </c:pt>
                <c:pt idx="56984">
                  <c:v>56.984000000000037</c:v>
                </c:pt>
                <c:pt idx="56985">
                  <c:v>56.985000000000014</c:v>
                </c:pt>
                <c:pt idx="56986">
                  <c:v>56.98599999999999</c:v>
                </c:pt>
                <c:pt idx="56987">
                  <c:v>56.987000000000023</c:v>
                </c:pt>
                <c:pt idx="56988">
                  <c:v>56.988</c:v>
                </c:pt>
                <c:pt idx="56989">
                  <c:v>56.989000000000033</c:v>
                </c:pt>
                <c:pt idx="56990">
                  <c:v>56.990000000000009</c:v>
                </c:pt>
                <c:pt idx="56991">
                  <c:v>56.991000000000042</c:v>
                </c:pt>
                <c:pt idx="56992">
                  <c:v>56.992000000000019</c:v>
                </c:pt>
                <c:pt idx="56993">
                  <c:v>56.992999999999995</c:v>
                </c:pt>
                <c:pt idx="56994">
                  <c:v>56.994000000000028</c:v>
                </c:pt>
                <c:pt idx="56995">
                  <c:v>56.995000000000005</c:v>
                </c:pt>
                <c:pt idx="56996">
                  <c:v>56.996000000000038</c:v>
                </c:pt>
                <c:pt idx="56997">
                  <c:v>56.997000000000014</c:v>
                </c:pt>
                <c:pt idx="56998">
                  <c:v>56.99799999999999</c:v>
                </c:pt>
                <c:pt idx="56999">
                  <c:v>56.999000000000024</c:v>
                </c:pt>
                <c:pt idx="57000">
                  <c:v>57</c:v>
                </c:pt>
                <c:pt idx="57001">
                  <c:v>57.001000000000033</c:v>
                </c:pt>
                <c:pt idx="57002">
                  <c:v>57.00200000000001</c:v>
                </c:pt>
                <c:pt idx="57003">
                  <c:v>57.003000000000043</c:v>
                </c:pt>
                <c:pt idx="57004">
                  <c:v>57.004000000000019</c:v>
                </c:pt>
                <c:pt idx="57005">
                  <c:v>57.004999999999995</c:v>
                </c:pt>
                <c:pt idx="57006">
                  <c:v>57.006000000000029</c:v>
                </c:pt>
                <c:pt idx="57007">
                  <c:v>57.007000000000005</c:v>
                </c:pt>
                <c:pt idx="57008">
                  <c:v>57.008000000000038</c:v>
                </c:pt>
                <c:pt idx="57009">
                  <c:v>57.009000000000015</c:v>
                </c:pt>
                <c:pt idx="57010">
                  <c:v>57.009999999999991</c:v>
                </c:pt>
                <c:pt idx="57011">
                  <c:v>57.011000000000024</c:v>
                </c:pt>
                <c:pt idx="57012">
                  <c:v>57.012</c:v>
                </c:pt>
                <c:pt idx="57013">
                  <c:v>57.013000000000034</c:v>
                </c:pt>
                <c:pt idx="57014">
                  <c:v>57.01400000000001</c:v>
                </c:pt>
                <c:pt idx="57015">
                  <c:v>57.015000000000043</c:v>
                </c:pt>
                <c:pt idx="57016">
                  <c:v>57.01600000000002</c:v>
                </c:pt>
                <c:pt idx="57017">
                  <c:v>57.016999999999996</c:v>
                </c:pt>
                <c:pt idx="57018">
                  <c:v>57.018000000000029</c:v>
                </c:pt>
                <c:pt idx="57019">
                  <c:v>57.019000000000005</c:v>
                </c:pt>
                <c:pt idx="57020">
                  <c:v>57.020000000000039</c:v>
                </c:pt>
                <c:pt idx="57021">
                  <c:v>57.021000000000015</c:v>
                </c:pt>
                <c:pt idx="57022">
                  <c:v>57.021999999999991</c:v>
                </c:pt>
                <c:pt idx="57023">
                  <c:v>57.023000000000025</c:v>
                </c:pt>
                <c:pt idx="57024">
                  <c:v>57.024000000000001</c:v>
                </c:pt>
                <c:pt idx="57025">
                  <c:v>57.025000000000034</c:v>
                </c:pt>
                <c:pt idx="57026">
                  <c:v>57.02600000000001</c:v>
                </c:pt>
                <c:pt idx="57027">
                  <c:v>57.027000000000044</c:v>
                </c:pt>
                <c:pt idx="57028">
                  <c:v>57.02800000000002</c:v>
                </c:pt>
                <c:pt idx="57029">
                  <c:v>57.028999999999996</c:v>
                </c:pt>
                <c:pt idx="57030">
                  <c:v>57.03000000000003</c:v>
                </c:pt>
                <c:pt idx="57031">
                  <c:v>57.031000000000006</c:v>
                </c:pt>
                <c:pt idx="57032">
                  <c:v>57.032000000000039</c:v>
                </c:pt>
                <c:pt idx="57033">
                  <c:v>57.033000000000015</c:v>
                </c:pt>
                <c:pt idx="57034">
                  <c:v>57.033999999999992</c:v>
                </c:pt>
                <c:pt idx="57035">
                  <c:v>57.035000000000025</c:v>
                </c:pt>
                <c:pt idx="57036">
                  <c:v>57.036000000000001</c:v>
                </c:pt>
                <c:pt idx="57037">
                  <c:v>57.037000000000035</c:v>
                </c:pt>
                <c:pt idx="57038">
                  <c:v>57.038000000000011</c:v>
                </c:pt>
                <c:pt idx="57039">
                  <c:v>57.039000000000044</c:v>
                </c:pt>
                <c:pt idx="57040">
                  <c:v>57.04000000000002</c:v>
                </c:pt>
                <c:pt idx="57041">
                  <c:v>57.040999999999997</c:v>
                </c:pt>
                <c:pt idx="57042">
                  <c:v>57.04200000000003</c:v>
                </c:pt>
                <c:pt idx="57043">
                  <c:v>57.043000000000006</c:v>
                </c:pt>
                <c:pt idx="57044">
                  <c:v>57.04400000000004</c:v>
                </c:pt>
                <c:pt idx="57045">
                  <c:v>57.045000000000016</c:v>
                </c:pt>
                <c:pt idx="57046">
                  <c:v>57.045999999999992</c:v>
                </c:pt>
                <c:pt idx="57047">
                  <c:v>57.047000000000025</c:v>
                </c:pt>
                <c:pt idx="57048">
                  <c:v>57.048000000000002</c:v>
                </c:pt>
                <c:pt idx="57049">
                  <c:v>57.049000000000035</c:v>
                </c:pt>
                <c:pt idx="57050">
                  <c:v>57.050000000000011</c:v>
                </c:pt>
                <c:pt idx="57051">
                  <c:v>57.051000000000045</c:v>
                </c:pt>
                <c:pt idx="57052">
                  <c:v>57.052000000000021</c:v>
                </c:pt>
                <c:pt idx="57053">
                  <c:v>57.052999999999997</c:v>
                </c:pt>
                <c:pt idx="57054">
                  <c:v>57.05400000000003</c:v>
                </c:pt>
                <c:pt idx="57055">
                  <c:v>57.055000000000007</c:v>
                </c:pt>
                <c:pt idx="57056">
                  <c:v>57.05600000000004</c:v>
                </c:pt>
                <c:pt idx="57057">
                  <c:v>57.057000000000016</c:v>
                </c:pt>
                <c:pt idx="57058">
                  <c:v>57.057999999999993</c:v>
                </c:pt>
                <c:pt idx="57059">
                  <c:v>57.059000000000026</c:v>
                </c:pt>
                <c:pt idx="57060">
                  <c:v>57.06</c:v>
                </c:pt>
                <c:pt idx="57061">
                  <c:v>57.061000000000035</c:v>
                </c:pt>
                <c:pt idx="57062">
                  <c:v>57.062000000000012</c:v>
                </c:pt>
                <c:pt idx="57063">
                  <c:v>57.063000000000045</c:v>
                </c:pt>
                <c:pt idx="57064">
                  <c:v>57.064000000000021</c:v>
                </c:pt>
                <c:pt idx="57065">
                  <c:v>57.064999999999998</c:v>
                </c:pt>
                <c:pt idx="57066">
                  <c:v>57.066000000000031</c:v>
                </c:pt>
                <c:pt idx="57067">
                  <c:v>57.067000000000007</c:v>
                </c:pt>
                <c:pt idx="57068">
                  <c:v>57.06800000000004</c:v>
                </c:pt>
                <c:pt idx="57069">
                  <c:v>57.069000000000017</c:v>
                </c:pt>
                <c:pt idx="57070">
                  <c:v>57.069999999999993</c:v>
                </c:pt>
                <c:pt idx="57071">
                  <c:v>57.071000000000026</c:v>
                </c:pt>
                <c:pt idx="57072">
                  <c:v>57.072000000000003</c:v>
                </c:pt>
                <c:pt idx="57073">
                  <c:v>57.073000000000036</c:v>
                </c:pt>
                <c:pt idx="57074">
                  <c:v>57.074000000000012</c:v>
                </c:pt>
                <c:pt idx="57075">
                  <c:v>57.075000000000045</c:v>
                </c:pt>
                <c:pt idx="57076">
                  <c:v>57.076000000000022</c:v>
                </c:pt>
                <c:pt idx="57077">
                  <c:v>57.076999999999998</c:v>
                </c:pt>
                <c:pt idx="57078">
                  <c:v>57.078000000000031</c:v>
                </c:pt>
                <c:pt idx="57079">
                  <c:v>57.079000000000008</c:v>
                </c:pt>
                <c:pt idx="57080">
                  <c:v>57.080000000000041</c:v>
                </c:pt>
                <c:pt idx="57081">
                  <c:v>57.081000000000017</c:v>
                </c:pt>
                <c:pt idx="57082">
                  <c:v>57.081999999999994</c:v>
                </c:pt>
                <c:pt idx="57083">
                  <c:v>57.083000000000027</c:v>
                </c:pt>
                <c:pt idx="57084">
                  <c:v>57.084000000000003</c:v>
                </c:pt>
                <c:pt idx="57085">
                  <c:v>57.085000000000036</c:v>
                </c:pt>
                <c:pt idx="57086">
                  <c:v>57.086000000000013</c:v>
                </c:pt>
                <c:pt idx="57087">
                  <c:v>57.087000000000046</c:v>
                </c:pt>
                <c:pt idx="57088">
                  <c:v>57.088000000000022</c:v>
                </c:pt>
                <c:pt idx="57089">
                  <c:v>57.088999999999999</c:v>
                </c:pt>
                <c:pt idx="57090">
                  <c:v>57.090000000000032</c:v>
                </c:pt>
                <c:pt idx="57091">
                  <c:v>57.091000000000008</c:v>
                </c:pt>
                <c:pt idx="57092">
                  <c:v>57.092000000000041</c:v>
                </c:pt>
                <c:pt idx="57093">
                  <c:v>57.093000000000018</c:v>
                </c:pt>
                <c:pt idx="57094">
                  <c:v>57.093999999999994</c:v>
                </c:pt>
                <c:pt idx="57095">
                  <c:v>57.095000000000027</c:v>
                </c:pt>
                <c:pt idx="57096">
                  <c:v>57.096000000000004</c:v>
                </c:pt>
                <c:pt idx="57097">
                  <c:v>57.097000000000037</c:v>
                </c:pt>
                <c:pt idx="57098">
                  <c:v>57.098000000000013</c:v>
                </c:pt>
                <c:pt idx="57099">
                  <c:v>57.099000000000046</c:v>
                </c:pt>
                <c:pt idx="57100">
                  <c:v>57.100000000000023</c:v>
                </c:pt>
                <c:pt idx="57101">
                  <c:v>57.100999999999999</c:v>
                </c:pt>
                <c:pt idx="57102">
                  <c:v>57.102000000000032</c:v>
                </c:pt>
                <c:pt idx="57103">
                  <c:v>57.103000000000009</c:v>
                </c:pt>
                <c:pt idx="57104">
                  <c:v>57.104000000000042</c:v>
                </c:pt>
                <c:pt idx="57105">
                  <c:v>57.105000000000018</c:v>
                </c:pt>
                <c:pt idx="57106">
                  <c:v>57.105999999999995</c:v>
                </c:pt>
                <c:pt idx="57107">
                  <c:v>57.107000000000028</c:v>
                </c:pt>
                <c:pt idx="57108">
                  <c:v>57.108000000000004</c:v>
                </c:pt>
                <c:pt idx="57109">
                  <c:v>57.109000000000037</c:v>
                </c:pt>
                <c:pt idx="57110">
                  <c:v>57.110000000000014</c:v>
                </c:pt>
                <c:pt idx="57111">
                  <c:v>57.11099999999999</c:v>
                </c:pt>
                <c:pt idx="57112">
                  <c:v>57.112000000000023</c:v>
                </c:pt>
                <c:pt idx="57113">
                  <c:v>57.113</c:v>
                </c:pt>
                <c:pt idx="57114">
                  <c:v>57.114000000000033</c:v>
                </c:pt>
                <c:pt idx="57115">
                  <c:v>57.115000000000009</c:v>
                </c:pt>
                <c:pt idx="57116">
                  <c:v>57.116000000000042</c:v>
                </c:pt>
                <c:pt idx="57117">
                  <c:v>57.117000000000019</c:v>
                </c:pt>
                <c:pt idx="57118">
                  <c:v>57.117999999999995</c:v>
                </c:pt>
                <c:pt idx="57119">
                  <c:v>57.119000000000028</c:v>
                </c:pt>
                <c:pt idx="57120">
                  <c:v>57.120000000000005</c:v>
                </c:pt>
                <c:pt idx="57121">
                  <c:v>57.121000000000038</c:v>
                </c:pt>
                <c:pt idx="57122">
                  <c:v>57.122000000000014</c:v>
                </c:pt>
                <c:pt idx="57123">
                  <c:v>57.12299999999999</c:v>
                </c:pt>
                <c:pt idx="57124">
                  <c:v>57.124000000000024</c:v>
                </c:pt>
                <c:pt idx="57125">
                  <c:v>57.125</c:v>
                </c:pt>
                <c:pt idx="57126">
                  <c:v>57.126000000000033</c:v>
                </c:pt>
                <c:pt idx="57127">
                  <c:v>57.12700000000001</c:v>
                </c:pt>
                <c:pt idx="57128">
                  <c:v>57.128000000000043</c:v>
                </c:pt>
                <c:pt idx="57129">
                  <c:v>57.129000000000019</c:v>
                </c:pt>
                <c:pt idx="57130">
                  <c:v>57.129999999999995</c:v>
                </c:pt>
                <c:pt idx="57131">
                  <c:v>57.131000000000029</c:v>
                </c:pt>
                <c:pt idx="57132">
                  <c:v>57.132000000000005</c:v>
                </c:pt>
                <c:pt idx="57133">
                  <c:v>57.133000000000038</c:v>
                </c:pt>
                <c:pt idx="57134">
                  <c:v>57.134000000000015</c:v>
                </c:pt>
                <c:pt idx="57135">
                  <c:v>57.134999999999991</c:v>
                </c:pt>
                <c:pt idx="57136">
                  <c:v>57.136000000000024</c:v>
                </c:pt>
                <c:pt idx="57137">
                  <c:v>57.137</c:v>
                </c:pt>
                <c:pt idx="57138">
                  <c:v>57.138000000000034</c:v>
                </c:pt>
                <c:pt idx="57139">
                  <c:v>57.13900000000001</c:v>
                </c:pt>
                <c:pt idx="57140">
                  <c:v>57.140000000000043</c:v>
                </c:pt>
                <c:pt idx="57141">
                  <c:v>57.14100000000002</c:v>
                </c:pt>
                <c:pt idx="57142">
                  <c:v>57.141999999999996</c:v>
                </c:pt>
                <c:pt idx="57143">
                  <c:v>57.143000000000029</c:v>
                </c:pt>
                <c:pt idx="57144">
                  <c:v>57.144000000000005</c:v>
                </c:pt>
                <c:pt idx="57145">
                  <c:v>57.145000000000039</c:v>
                </c:pt>
                <c:pt idx="57146">
                  <c:v>57.146000000000015</c:v>
                </c:pt>
                <c:pt idx="57147">
                  <c:v>57.146999999999991</c:v>
                </c:pt>
                <c:pt idx="57148">
                  <c:v>57.148000000000025</c:v>
                </c:pt>
                <c:pt idx="57149">
                  <c:v>57.149000000000001</c:v>
                </c:pt>
                <c:pt idx="57150">
                  <c:v>57.150000000000034</c:v>
                </c:pt>
                <c:pt idx="57151">
                  <c:v>57.15100000000001</c:v>
                </c:pt>
                <c:pt idx="57152">
                  <c:v>57.152000000000044</c:v>
                </c:pt>
                <c:pt idx="57153">
                  <c:v>57.15300000000002</c:v>
                </c:pt>
                <c:pt idx="57154">
                  <c:v>57.153999999999996</c:v>
                </c:pt>
                <c:pt idx="57155">
                  <c:v>57.15500000000003</c:v>
                </c:pt>
                <c:pt idx="57156">
                  <c:v>57.156000000000006</c:v>
                </c:pt>
                <c:pt idx="57157">
                  <c:v>57.157000000000039</c:v>
                </c:pt>
                <c:pt idx="57158">
                  <c:v>57.158000000000015</c:v>
                </c:pt>
                <c:pt idx="57159">
                  <c:v>57.158999999999992</c:v>
                </c:pt>
                <c:pt idx="57160">
                  <c:v>57.160000000000025</c:v>
                </c:pt>
                <c:pt idx="57161">
                  <c:v>57.161000000000001</c:v>
                </c:pt>
                <c:pt idx="57162">
                  <c:v>57.162000000000035</c:v>
                </c:pt>
                <c:pt idx="57163">
                  <c:v>57.163000000000011</c:v>
                </c:pt>
                <c:pt idx="57164">
                  <c:v>57.164000000000044</c:v>
                </c:pt>
                <c:pt idx="57165">
                  <c:v>57.16500000000002</c:v>
                </c:pt>
                <c:pt idx="57166">
                  <c:v>57.165999999999997</c:v>
                </c:pt>
                <c:pt idx="57167">
                  <c:v>57.16700000000003</c:v>
                </c:pt>
                <c:pt idx="57168">
                  <c:v>57.168000000000006</c:v>
                </c:pt>
                <c:pt idx="57169">
                  <c:v>57.16900000000004</c:v>
                </c:pt>
                <c:pt idx="57170">
                  <c:v>57.170000000000016</c:v>
                </c:pt>
                <c:pt idx="57171">
                  <c:v>57.170999999999992</c:v>
                </c:pt>
                <c:pt idx="57172">
                  <c:v>57.172000000000025</c:v>
                </c:pt>
                <c:pt idx="57173">
                  <c:v>57.173000000000002</c:v>
                </c:pt>
                <c:pt idx="57174">
                  <c:v>57.174000000000035</c:v>
                </c:pt>
                <c:pt idx="57175">
                  <c:v>57.175000000000011</c:v>
                </c:pt>
                <c:pt idx="57176">
                  <c:v>57.176000000000045</c:v>
                </c:pt>
                <c:pt idx="57177">
                  <c:v>57.177000000000021</c:v>
                </c:pt>
                <c:pt idx="57178">
                  <c:v>57.177999999999997</c:v>
                </c:pt>
                <c:pt idx="57179">
                  <c:v>57.17900000000003</c:v>
                </c:pt>
                <c:pt idx="57180">
                  <c:v>57.180000000000007</c:v>
                </c:pt>
                <c:pt idx="57181">
                  <c:v>57.18100000000004</c:v>
                </c:pt>
                <c:pt idx="57182">
                  <c:v>57.182000000000016</c:v>
                </c:pt>
                <c:pt idx="57183">
                  <c:v>57.182999999999993</c:v>
                </c:pt>
                <c:pt idx="57184">
                  <c:v>57.184000000000026</c:v>
                </c:pt>
                <c:pt idx="57185">
                  <c:v>57.185000000000002</c:v>
                </c:pt>
                <c:pt idx="57186">
                  <c:v>57.186000000000035</c:v>
                </c:pt>
                <c:pt idx="57187">
                  <c:v>57.187000000000012</c:v>
                </c:pt>
                <c:pt idx="57188">
                  <c:v>57.188000000000045</c:v>
                </c:pt>
                <c:pt idx="57189">
                  <c:v>57.189000000000021</c:v>
                </c:pt>
                <c:pt idx="57190">
                  <c:v>57.19</c:v>
                </c:pt>
                <c:pt idx="57191">
                  <c:v>57.191000000000031</c:v>
                </c:pt>
                <c:pt idx="57192">
                  <c:v>57.192000000000007</c:v>
                </c:pt>
                <c:pt idx="57193">
                  <c:v>57.19300000000004</c:v>
                </c:pt>
                <c:pt idx="57194">
                  <c:v>57.194000000000017</c:v>
                </c:pt>
                <c:pt idx="57195">
                  <c:v>57.194999999999993</c:v>
                </c:pt>
                <c:pt idx="57196">
                  <c:v>57.196000000000026</c:v>
                </c:pt>
                <c:pt idx="57197">
                  <c:v>57.197000000000003</c:v>
                </c:pt>
                <c:pt idx="57198">
                  <c:v>57.198000000000036</c:v>
                </c:pt>
                <c:pt idx="57199">
                  <c:v>57.199000000000012</c:v>
                </c:pt>
                <c:pt idx="57200">
                  <c:v>57.200000000000045</c:v>
                </c:pt>
                <c:pt idx="57201">
                  <c:v>57.201000000000022</c:v>
                </c:pt>
                <c:pt idx="57202">
                  <c:v>57.201999999999998</c:v>
                </c:pt>
                <c:pt idx="57203">
                  <c:v>57.203000000000031</c:v>
                </c:pt>
                <c:pt idx="57204">
                  <c:v>57.204000000000008</c:v>
                </c:pt>
                <c:pt idx="57205">
                  <c:v>57.205000000000041</c:v>
                </c:pt>
                <c:pt idx="57206">
                  <c:v>57.206000000000017</c:v>
                </c:pt>
                <c:pt idx="57207">
                  <c:v>57.206999999999994</c:v>
                </c:pt>
                <c:pt idx="57208">
                  <c:v>57.208000000000027</c:v>
                </c:pt>
                <c:pt idx="57209">
                  <c:v>57.209000000000003</c:v>
                </c:pt>
                <c:pt idx="57210">
                  <c:v>57.210000000000036</c:v>
                </c:pt>
                <c:pt idx="57211">
                  <c:v>57.211000000000013</c:v>
                </c:pt>
                <c:pt idx="57212">
                  <c:v>57.212000000000046</c:v>
                </c:pt>
                <c:pt idx="57213">
                  <c:v>57.213000000000022</c:v>
                </c:pt>
                <c:pt idx="57214">
                  <c:v>57.213999999999999</c:v>
                </c:pt>
                <c:pt idx="57215">
                  <c:v>57.215000000000032</c:v>
                </c:pt>
                <c:pt idx="57216">
                  <c:v>57.216000000000008</c:v>
                </c:pt>
                <c:pt idx="57217">
                  <c:v>57.217000000000041</c:v>
                </c:pt>
                <c:pt idx="57218">
                  <c:v>57.218000000000018</c:v>
                </c:pt>
                <c:pt idx="57219">
                  <c:v>57.218999999999994</c:v>
                </c:pt>
                <c:pt idx="57220">
                  <c:v>57.220000000000027</c:v>
                </c:pt>
                <c:pt idx="57221">
                  <c:v>57.221000000000004</c:v>
                </c:pt>
                <c:pt idx="57222">
                  <c:v>57.222000000000037</c:v>
                </c:pt>
                <c:pt idx="57223">
                  <c:v>57.223000000000013</c:v>
                </c:pt>
                <c:pt idx="57224">
                  <c:v>57.224000000000046</c:v>
                </c:pt>
                <c:pt idx="57225">
                  <c:v>57.225000000000023</c:v>
                </c:pt>
                <c:pt idx="57226">
                  <c:v>57.225999999999999</c:v>
                </c:pt>
                <c:pt idx="57227">
                  <c:v>57.227000000000032</c:v>
                </c:pt>
                <c:pt idx="57228">
                  <c:v>57.228000000000009</c:v>
                </c:pt>
                <c:pt idx="57229">
                  <c:v>57.229000000000042</c:v>
                </c:pt>
                <c:pt idx="57230">
                  <c:v>57.230000000000018</c:v>
                </c:pt>
                <c:pt idx="57231">
                  <c:v>57.230999999999995</c:v>
                </c:pt>
                <c:pt idx="57232">
                  <c:v>57.232000000000028</c:v>
                </c:pt>
                <c:pt idx="57233">
                  <c:v>57.233000000000004</c:v>
                </c:pt>
                <c:pt idx="57234">
                  <c:v>57.234000000000037</c:v>
                </c:pt>
                <c:pt idx="57235">
                  <c:v>57.235000000000014</c:v>
                </c:pt>
                <c:pt idx="57236">
                  <c:v>57.23599999999999</c:v>
                </c:pt>
                <c:pt idx="57237">
                  <c:v>57.237000000000023</c:v>
                </c:pt>
                <c:pt idx="57238">
                  <c:v>57.238</c:v>
                </c:pt>
                <c:pt idx="57239">
                  <c:v>57.239000000000033</c:v>
                </c:pt>
                <c:pt idx="57240">
                  <c:v>57.240000000000009</c:v>
                </c:pt>
                <c:pt idx="57241">
                  <c:v>57.241000000000042</c:v>
                </c:pt>
                <c:pt idx="57242">
                  <c:v>57.242000000000019</c:v>
                </c:pt>
                <c:pt idx="57243">
                  <c:v>57.242999999999995</c:v>
                </c:pt>
                <c:pt idx="57244">
                  <c:v>57.244000000000028</c:v>
                </c:pt>
                <c:pt idx="57245">
                  <c:v>57.245000000000005</c:v>
                </c:pt>
                <c:pt idx="57246">
                  <c:v>57.246000000000038</c:v>
                </c:pt>
                <c:pt idx="57247">
                  <c:v>57.247000000000014</c:v>
                </c:pt>
                <c:pt idx="57248">
                  <c:v>57.24799999999999</c:v>
                </c:pt>
                <c:pt idx="57249">
                  <c:v>57.249000000000024</c:v>
                </c:pt>
                <c:pt idx="57250">
                  <c:v>57.25</c:v>
                </c:pt>
                <c:pt idx="57251">
                  <c:v>57.251000000000033</c:v>
                </c:pt>
                <c:pt idx="57252">
                  <c:v>57.25200000000001</c:v>
                </c:pt>
                <c:pt idx="57253">
                  <c:v>57.253000000000043</c:v>
                </c:pt>
                <c:pt idx="57254">
                  <c:v>57.254000000000019</c:v>
                </c:pt>
                <c:pt idx="57255">
                  <c:v>57.254999999999995</c:v>
                </c:pt>
                <c:pt idx="57256">
                  <c:v>57.256000000000029</c:v>
                </c:pt>
                <c:pt idx="57257">
                  <c:v>57.257000000000005</c:v>
                </c:pt>
                <c:pt idx="57258">
                  <c:v>57.258000000000038</c:v>
                </c:pt>
                <c:pt idx="57259">
                  <c:v>57.259000000000015</c:v>
                </c:pt>
                <c:pt idx="57260">
                  <c:v>57.259999999999991</c:v>
                </c:pt>
                <c:pt idx="57261">
                  <c:v>57.261000000000024</c:v>
                </c:pt>
                <c:pt idx="57262">
                  <c:v>57.262</c:v>
                </c:pt>
                <c:pt idx="57263">
                  <c:v>57.263000000000034</c:v>
                </c:pt>
                <c:pt idx="57264">
                  <c:v>57.26400000000001</c:v>
                </c:pt>
                <c:pt idx="57265">
                  <c:v>57.265000000000043</c:v>
                </c:pt>
                <c:pt idx="57266">
                  <c:v>57.26600000000002</c:v>
                </c:pt>
                <c:pt idx="57267">
                  <c:v>57.266999999999996</c:v>
                </c:pt>
                <c:pt idx="57268">
                  <c:v>57.268000000000029</c:v>
                </c:pt>
                <c:pt idx="57269">
                  <c:v>57.269000000000005</c:v>
                </c:pt>
                <c:pt idx="57270">
                  <c:v>57.270000000000039</c:v>
                </c:pt>
                <c:pt idx="57271">
                  <c:v>57.271000000000015</c:v>
                </c:pt>
                <c:pt idx="57272">
                  <c:v>57.271999999999991</c:v>
                </c:pt>
                <c:pt idx="57273">
                  <c:v>57.273000000000025</c:v>
                </c:pt>
                <c:pt idx="57274">
                  <c:v>57.274000000000001</c:v>
                </c:pt>
                <c:pt idx="57275">
                  <c:v>57.275000000000034</c:v>
                </c:pt>
                <c:pt idx="57276">
                  <c:v>57.27600000000001</c:v>
                </c:pt>
                <c:pt idx="57277">
                  <c:v>57.277000000000044</c:v>
                </c:pt>
                <c:pt idx="57278">
                  <c:v>57.27800000000002</c:v>
                </c:pt>
                <c:pt idx="57279">
                  <c:v>57.278999999999996</c:v>
                </c:pt>
                <c:pt idx="57280">
                  <c:v>57.28000000000003</c:v>
                </c:pt>
                <c:pt idx="57281">
                  <c:v>57.281000000000006</c:v>
                </c:pt>
                <c:pt idx="57282">
                  <c:v>57.282000000000039</c:v>
                </c:pt>
                <c:pt idx="57283">
                  <c:v>57.283000000000015</c:v>
                </c:pt>
                <c:pt idx="57284">
                  <c:v>57.283999999999992</c:v>
                </c:pt>
                <c:pt idx="57285">
                  <c:v>57.285000000000025</c:v>
                </c:pt>
                <c:pt idx="57286">
                  <c:v>57.286000000000001</c:v>
                </c:pt>
                <c:pt idx="57287">
                  <c:v>57.287000000000035</c:v>
                </c:pt>
                <c:pt idx="57288">
                  <c:v>57.288000000000011</c:v>
                </c:pt>
                <c:pt idx="57289">
                  <c:v>57.289000000000044</c:v>
                </c:pt>
                <c:pt idx="57290">
                  <c:v>57.29000000000002</c:v>
                </c:pt>
                <c:pt idx="57291">
                  <c:v>57.290999999999997</c:v>
                </c:pt>
                <c:pt idx="57292">
                  <c:v>57.29200000000003</c:v>
                </c:pt>
                <c:pt idx="57293">
                  <c:v>57.293000000000006</c:v>
                </c:pt>
                <c:pt idx="57294">
                  <c:v>57.29400000000004</c:v>
                </c:pt>
                <c:pt idx="57295">
                  <c:v>57.295000000000016</c:v>
                </c:pt>
                <c:pt idx="57296">
                  <c:v>57.295999999999992</c:v>
                </c:pt>
                <c:pt idx="57297">
                  <c:v>57.297000000000025</c:v>
                </c:pt>
                <c:pt idx="57298">
                  <c:v>57.298000000000002</c:v>
                </c:pt>
                <c:pt idx="57299">
                  <c:v>57.299000000000035</c:v>
                </c:pt>
                <c:pt idx="57300">
                  <c:v>57.300000000000011</c:v>
                </c:pt>
                <c:pt idx="57301">
                  <c:v>57.301000000000045</c:v>
                </c:pt>
                <c:pt idx="57302">
                  <c:v>57.302000000000021</c:v>
                </c:pt>
                <c:pt idx="57303">
                  <c:v>57.302999999999997</c:v>
                </c:pt>
                <c:pt idx="57304">
                  <c:v>57.30400000000003</c:v>
                </c:pt>
                <c:pt idx="57305">
                  <c:v>57.305000000000007</c:v>
                </c:pt>
                <c:pt idx="57306">
                  <c:v>57.30600000000004</c:v>
                </c:pt>
                <c:pt idx="57307">
                  <c:v>57.307000000000016</c:v>
                </c:pt>
                <c:pt idx="57308">
                  <c:v>57.307999999999993</c:v>
                </c:pt>
                <c:pt idx="57309">
                  <c:v>57.309000000000026</c:v>
                </c:pt>
                <c:pt idx="57310">
                  <c:v>57.31</c:v>
                </c:pt>
                <c:pt idx="57311">
                  <c:v>57.311000000000035</c:v>
                </c:pt>
                <c:pt idx="57312">
                  <c:v>57.312000000000012</c:v>
                </c:pt>
                <c:pt idx="57313">
                  <c:v>57.313000000000045</c:v>
                </c:pt>
                <c:pt idx="57314">
                  <c:v>57.314000000000021</c:v>
                </c:pt>
                <c:pt idx="57315">
                  <c:v>57.314999999999998</c:v>
                </c:pt>
                <c:pt idx="57316">
                  <c:v>57.316000000000031</c:v>
                </c:pt>
                <c:pt idx="57317">
                  <c:v>57.317000000000007</c:v>
                </c:pt>
                <c:pt idx="57318">
                  <c:v>57.31800000000004</c:v>
                </c:pt>
                <c:pt idx="57319">
                  <c:v>57.319000000000017</c:v>
                </c:pt>
                <c:pt idx="57320">
                  <c:v>57.319999999999993</c:v>
                </c:pt>
                <c:pt idx="57321">
                  <c:v>57.321000000000026</c:v>
                </c:pt>
                <c:pt idx="57322">
                  <c:v>57.322000000000003</c:v>
                </c:pt>
                <c:pt idx="57323">
                  <c:v>57.323000000000036</c:v>
                </c:pt>
                <c:pt idx="57324">
                  <c:v>57.324000000000012</c:v>
                </c:pt>
                <c:pt idx="57325">
                  <c:v>57.325000000000045</c:v>
                </c:pt>
                <c:pt idx="57326">
                  <c:v>57.326000000000022</c:v>
                </c:pt>
                <c:pt idx="57327">
                  <c:v>57.326999999999998</c:v>
                </c:pt>
                <c:pt idx="57328">
                  <c:v>57.328000000000031</c:v>
                </c:pt>
                <c:pt idx="57329">
                  <c:v>57.329000000000008</c:v>
                </c:pt>
                <c:pt idx="57330">
                  <c:v>57.330000000000041</c:v>
                </c:pt>
                <c:pt idx="57331">
                  <c:v>57.331000000000017</c:v>
                </c:pt>
                <c:pt idx="57332">
                  <c:v>57.331999999999994</c:v>
                </c:pt>
                <c:pt idx="57333">
                  <c:v>57.333000000000027</c:v>
                </c:pt>
                <c:pt idx="57334">
                  <c:v>57.334000000000003</c:v>
                </c:pt>
                <c:pt idx="57335">
                  <c:v>57.335000000000036</c:v>
                </c:pt>
                <c:pt idx="57336">
                  <c:v>57.336000000000013</c:v>
                </c:pt>
                <c:pt idx="57337">
                  <c:v>57.337000000000046</c:v>
                </c:pt>
                <c:pt idx="57338">
                  <c:v>57.338000000000022</c:v>
                </c:pt>
                <c:pt idx="57339">
                  <c:v>57.338999999999999</c:v>
                </c:pt>
                <c:pt idx="57340">
                  <c:v>57.340000000000032</c:v>
                </c:pt>
                <c:pt idx="57341">
                  <c:v>57.341000000000008</c:v>
                </c:pt>
                <c:pt idx="57342">
                  <c:v>57.342000000000041</c:v>
                </c:pt>
                <c:pt idx="57343">
                  <c:v>57.343000000000018</c:v>
                </c:pt>
                <c:pt idx="57344">
                  <c:v>57.343999999999994</c:v>
                </c:pt>
                <c:pt idx="57345">
                  <c:v>57.345000000000027</c:v>
                </c:pt>
                <c:pt idx="57346">
                  <c:v>57.346000000000004</c:v>
                </c:pt>
                <c:pt idx="57347">
                  <c:v>57.347000000000037</c:v>
                </c:pt>
                <c:pt idx="57348">
                  <c:v>57.348000000000013</c:v>
                </c:pt>
                <c:pt idx="57349">
                  <c:v>57.349000000000046</c:v>
                </c:pt>
                <c:pt idx="57350">
                  <c:v>57.350000000000023</c:v>
                </c:pt>
                <c:pt idx="57351">
                  <c:v>57.350999999999999</c:v>
                </c:pt>
                <c:pt idx="57352">
                  <c:v>57.352000000000032</c:v>
                </c:pt>
                <c:pt idx="57353">
                  <c:v>57.353000000000009</c:v>
                </c:pt>
                <c:pt idx="57354">
                  <c:v>57.354000000000042</c:v>
                </c:pt>
                <c:pt idx="57355">
                  <c:v>57.355000000000018</c:v>
                </c:pt>
                <c:pt idx="57356">
                  <c:v>57.355999999999995</c:v>
                </c:pt>
                <c:pt idx="57357">
                  <c:v>57.357000000000028</c:v>
                </c:pt>
                <c:pt idx="57358">
                  <c:v>57.358000000000004</c:v>
                </c:pt>
                <c:pt idx="57359">
                  <c:v>57.359000000000037</c:v>
                </c:pt>
                <c:pt idx="57360">
                  <c:v>57.360000000000014</c:v>
                </c:pt>
                <c:pt idx="57361">
                  <c:v>57.36099999999999</c:v>
                </c:pt>
                <c:pt idx="57362">
                  <c:v>57.362000000000023</c:v>
                </c:pt>
                <c:pt idx="57363">
                  <c:v>57.363</c:v>
                </c:pt>
                <c:pt idx="57364">
                  <c:v>57.364000000000033</c:v>
                </c:pt>
                <c:pt idx="57365">
                  <c:v>57.365000000000009</c:v>
                </c:pt>
                <c:pt idx="57366">
                  <c:v>57.366000000000042</c:v>
                </c:pt>
                <c:pt idx="57367">
                  <c:v>57.367000000000019</c:v>
                </c:pt>
                <c:pt idx="57368">
                  <c:v>57.367999999999995</c:v>
                </c:pt>
                <c:pt idx="57369">
                  <c:v>57.369000000000028</c:v>
                </c:pt>
                <c:pt idx="57370">
                  <c:v>57.370000000000005</c:v>
                </c:pt>
                <c:pt idx="57371">
                  <c:v>57.371000000000038</c:v>
                </c:pt>
                <c:pt idx="57372">
                  <c:v>57.372000000000014</c:v>
                </c:pt>
                <c:pt idx="57373">
                  <c:v>57.37299999999999</c:v>
                </c:pt>
                <c:pt idx="57374">
                  <c:v>57.374000000000024</c:v>
                </c:pt>
                <c:pt idx="57375">
                  <c:v>57.375</c:v>
                </c:pt>
                <c:pt idx="57376">
                  <c:v>57.376000000000033</c:v>
                </c:pt>
                <c:pt idx="57377">
                  <c:v>57.37700000000001</c:v>
                </c:pt>
                <c:pt idx="57378">
                  <c:v>57.378000000000043</c:v>
                </c:pt>
                <c:pt idx="57379">
                  <c:v>57.379000000000019</c:v>
                </c:pt>
                <c:pt idx="57380">
                  <c:v>57.379999999999995</c:v>
                </c:pt>
                <c:pt idx="57381">
                  <c:v>57.381000000000029</c:v>
                </c:pt>
                <c:pt idx="57382">
                  <c:v>57.382000000000005</c:v>
                </c:pt>
                <c:pt idx="57383">
                  <c:v>57.383000000000038</c:v>
                </c:pt>
                <c:pt idx="57384">
                  <c:v>57.384000000000015</c:v>
                </c:pt>
                <c:pt idx="57385">
                  <c:v>57.384999999999991</c:v>
                </c:pt>
                <c:pt idx="57386">
                  <c:v>57.386000000000024</c:v>
                </c:pt>
                <c:pt idx="57387">
                  <c:v>57.387</c:v>
                </c:pt>
                <c:pt idx="57388">
                  <c:v>57.388000000000034</c:v>
                </c:pt>
                <c:pt idx="57389">
                  <c:v>57.38900000000001</c:v>
                </c:pt>
                <c:pt idx="57390">
                  <c:v>57.390000000000043</c:v>
                </c:pt>
                <c:pt idx="57391">
                  <c:v>57.39100000000002</c:v>
                </c:pt>
                <c:pt idx="57392">
                  <c:v>57.391999999999996</c:v>
                </c:pt>
                <c:pt idx="57393">
                  <c:v>57.393000000000029</c:v>
                </c:pt>
                <c:pt idx="57394">
                  <c:v>57.394000000000005</c:v>
                </c:pt>
                <c:pt idx="57395">
                  <c:v>57.395000000000039</c:v>
                </c:pt>
                <c:pt idx="57396">
                  <c:v>57.396000000000015</c:v>
                </c:pt>
                <c:pt idx="57397">
                  <c:v>57.396999999999991</c:v>
                </c:pt>
                <c:pt idx="57398">
                  <c:v>57.398000000000025</c:v>
                </c:pt>
                <c:pt idx="57399">
                  <c:v>57.399000000000001</c:v>
                </c:pt>
                <c:pt idx="57400">
                  <c:v>57.400000000000034</c:v>
                </c:pt>
                <c:pt idx="57401">
                  <c:v>57.40100000000001</c:v>
                </c:pt>
                <c:pt idx="57402">
                  <c:v>57.402000000000044</c:v>
                </c:pt>
                <c:pt idx="57403">
                  <c:v>57.40300000000002</c:v>
                </c:pt>
                <c:pt idx="57404">
                  <c:v>57.403999999999996</c:v>
                </c:pt>
                <c:pt idx="57405">
                  <c:v>57.40500000000003</c:v>
                </c:pt>
                <c:pt idx="57406">
                  <c:v>57.406000000000006</c:v>
                </c:pt>
                <c:pt idx="57407">
                  <c:v>57.407000000000039</c:v>
                </c:pt>
                <c:pt idx="57408">
                  <c:v>57.408000000000015</c:v>
                </c:pt>
                <c:pt idx="57409">
                  <c:v>57.408999999999992</c:v>
                </c:pt>
                <c:pt idx="57410">
                  <c:v>57.410000000000025</c:v>
                </c:pt>
                <c:pt idx="57411">
                  <c:v>57.411000000000001</c:v>
                </c:pt>
                <c:pt idx="57412">
                  <c:v>57.412000000000035</c:v>
                </c:pt>
                <c:pt idx="57413">
                  <c:v>57.413000000000011</c:v>
                </c:pt>
                <c:pt idx="57414">
                  <c:v>57.414000000000044</c:v>
                </c:pt>
                <c:pt idx="57415">
                  <c:v>57.41500000000002</c:v>
                </c:pt>
                <c:pt idx="57416">
                  <c:v>57.415999999999997</c:v>
                </c:pt>
                <c:pt idx="57417">
                  <c:v>57.41700000000003</c:v>
                </c:pt>
                <c:pt idx="57418">
                  <c:v>57.418000000000006</c:v>
                </c:pt>
                <c:pt idx="57419">
                  <c:v>57.41900000000004</c:v>
                </c:pt>
                <c:pt idx="57420">
                  <c:v>57.420000000000016</c:v>
                </c:pt>
                <c:pt idx="57421">
                  <c:v>57.420999999999992</c:v>
                </c:pt>
                <c:pt idx="57422">
                  <c:v>57.422000000000025</c:v>
                </c:pt>
                <c:pt idx="57423">
                  <c:v>57.423000000000002</c:v>
                </c:pt>
                <c:pt idx="57424">
                  <c:v>57.424000000000035</c:v>
                </c:pt>
                <c:pt idx="57425">
                  <c:v>57.425000000000011</c:v>
                </c:pt>
                <c:pt idx="57426">
                  <c:v>57.426000000000045</c:v>
                </c:pt>
                <c:pt idx="57427">
                  <c:v>57.427000000000021</c:v>
                </c:pt>
                <c:pt idx="57428">
                  <c:v>57.427999999999997</c:v>
                </c:pt>
                <c:pt idx="57429">
                  <c:v>57.42900000000003</c:v>
                </c:pt>
                <c:pt idx="57430">
                  <c:v>57.430000000000007</c:v>
                </c:pt>
                <c:pt idx="57431">
                  <c:v>57.43100000000004</c:v>
                </c:pt>
                <c:pt idx="57432">
                  <c:v>57.432000000000016</c:v>
                </c:pt>
                <c:pt idx="57433">
                  <c:v>57.432999999999993</c:v>
                </c:pt>
                <c:pt idx="57434">
                  <c:v>57.434000000000026</c:v>
                </c:pt>
                <c:pt idx="57435">
                  <c:v>57.435000000000002</c:v>
                </c:pt>
                <c:pt idx="57436">
                  <c:v>57.436000000000035</c:v>
                </c:pt>
                <c:pt idx="57437">
                  <c:v>57.437000000000012</c:v>
                </c:pt>
                <c:pt idx="57438">
                  <c:v>57.438000000000045</c:v>
                </c:pt>
                <c:pt idx="57439">
                  <c:v>57.439000000000021</c:v>
                </c:pt>
                <c:pt idx="57440">
                  <c:v>57.44</c:v>
                </c:pt>
                <c:pt idx="57441">
                  <c:v>57.441000000000031</c:v>
                </c:pt>
                <c:pt idx="57442">
                  <c:v>57.442000000000007</c:v>
                </c:pt>
                <c:pt idx="57443">
                  <c:v>57.44300000000004</c:v>
                </c:pt>
                <c:pt idx="57444">
                  <c:v>57.444000000000017</c:v>
                </c:pt>
                <c:pt idx="57445">
                  <c:v>57.444999999999993</c:v>
                </c:pt>
                <c:pt idx="57446">
                  <c:v>57.446000000000026</c:v>
                </c:pt>
                <c:pt idx="57447">
                  <c:v>57.447000000000003</c:v>
                </c:pt>
                <c:pt idx="57448">
                  <c:v>57.448000000000036</c:v>
                </c:pt>
                <c:pt idx="57449">
                  <c:v>57.449000000000012</c:v>
                </c:pt>
                <c:pt idx="57450">
                  <c:v>57.450000000000045</c:v>
                </c:pt>
                <c:pt idx="57451">
                  <c:v>57.451000000000022</c:v>
                </c:pt>
                <c:pt idx="57452">
                  <c:v>57.451999999999998</c:v>
                </c:pt>
                <c:pt idx="57453">
                  <c:v>57.453000000000031</c:v>
                </c:pt>
                <c:pt idx="57454">
                  <c:v>57.454000000000008</c:v>
                </c:pt>
                <c:pt idx="57455">
                  <c:v>57.455000000000041</c:v>
                </c:pt>
                <c:pt idx="57456">
                  <c:v>57.456000000000017</c:v>
                </c:pt>
                <c:pt idx="57457">
                  <c:v>57.456999999999994</c:v>
                </c:pt>
                <c:pt idx="57458">
                  <c:v>57.458000000000027</c:v>
                </c:pt>
                <c:pt idx="57459">
                  <c:v>57.459000000000003</c:v>
                </c:pt>
                <c:pt idx="57460">
                  <c:v>57.460000000000036</c:v>
                </c:pt>
                <c:pt idx="57461">
                  <c:v>57.461000000000013</c:v>
                </c:pt>
                <c:pt idx="57462">
                  <c:v>57.462000000000046</c:v>
                </c:pt>
                <c:pt idx="57463">
                  <c:v>57.463000000000022</c:v>
                </c:pt>
                <c:pt idx="57464">
                  <c:v>57.463999999999999</c:v>
                </c:pt>
                <c:pt idx="57465">
                  <c:v>57.465000000000032</c:v>
                </c:pt>
                <c:pt idx="57466">
                  <c:v>57.466000000000008</c:v>
                </c:pt>
                <c:pt idx="57467">
                  <c:v>57.467000000000041</c:v>
                </c:pt>
                <c:pt idx="57468">
                  <c:v>57.468000000000018</c:v>
                </c:pt>
                <c:pt idx="57469">
                  <c:v>57.468999999999994</c:v>
                </c:pt>
                <c:pt idx="57470">
                  <c:v>57.470000000000027</c:v>
                </c:pt>
                <c:pt idx="57471">
                  <c:v>57.471000000000004</c:v>
                </c:pt>
                <c:pt idx="57472">
                  <c:v>57.472000000000037</c:v>
                </c:pt>
                <c:pt idx="57473">
                  <c:v>57.473000000000013</c:v>
                </c:pt>
                <c:pt idx="57474">
                  <c:v>57.474000000000046</c:v>
                </c:pt>
                <c:pt idx="57475">
                  <c:v>57.475000000000023</c:v>
                </c:pt>
                <c:pt idx="57476">
                  <c:v>57.475999999999999</c:v>
                </c:pt>
                <c:pt idx="57477">
                  <c:v>57.477000000000032</c:v>
                </c:pt>
                <c:pt idx="57478">
                  <c:v>57.478000000000009</c:v>
                </c:pt>
                <c:pt idx="57479">
                  <c:v>57.479000000000042</c:v>
                </c:pt>
                <c:pt idx="57480">
                  <c:v>57.480000000000018</c:v>
                </c:pt>
                <c:pt idx="57481">
                  <c:v>57.480999999999995</c:v>
                </c:pt>
                <c:pt idx="57482">
                  <c:v>57.482000000000028</c:v>
                </c:pt>
                <c:pt idx="57483">
                  <c:v>57.483000000000004</c:v>
                </c:pt>
                <c:pt idx="57484">
                  <c:v>57.484000000000037</c:v>
                </c:pt>
                <c:pt idx="57485">
                  <c:v>57.485000000000014</c:v>
                </c:pt>
                <c:pt idx="57486">
                  <c:v>57.48599999999999</c:v>
                </c:pt>
                <c:pt idx="57487">
                  <c:v>57.487000000000023</c:v>
                </c:pt>
                <c:pt idx="57488">
                  <c:v>57.488</c:v>
                </c:pt>
                <c:pt idx="57489">
                  <c:v>57.489000000000033</c:v>
                </c:pt>
                <c:pt idx="57490">
                  <c:v>57.490000000000009</c:v>
                </c:pt>
                <c:pt idx="57491">
                  <c:v>57.491000000000042</c:v>
                </c:pt>
                <c:pt idx="57492">
                  <c:v>57.492000000000019</c:v>
                </c:pt>
                <c:pt idx="57493">
                  <c:v>57.492999999999995</c:v>
                </c:pt>
                <c:pt idx="57494">
                  <c:v>57.494000000000028</c:v>
                </c:pt>
                <c:pt idx="57495">
                  <c:v>57.495000000000005</c:v>
                </c:pt>
                <c:pt idx="57496">
                  <c:v>57.496000000000038</c:v>
                </c:pt>
                <c:pt idx="57497">
                  <c:v>57.497000000000014</c:v>
                </c:pt>
                <c:pt idx="57498">
                  <c:v>57.49799999999999</c:v>
                </c:pt>
                <c:pt idx="57499">
                  <c:v>57.499000000000024</c:v>
                </c:pt>
                <c:pt idx="57500">
                  <c:v>57.5</c:v>
                </c:pt>
                <c:pt idx="57501">
                  <c:v>57.501000000000033</c:v>
                </c:pt>
                <c:pt idx="57502">
                  <c:v>57.50200000000001</c:v>
                </c:pt>
                <c:pt idx="57503">
                  <c:v>57.503000000000043</c:v>
                </c:pt>
                <c:pt idx="57504">
                  <c:v>57.504000000000019</c:v>
                </c:pt>
                <c:pt idx="57505">
                  <c:v>57.504999999999995</c:v>
                </c:pt>
                <c:pt idx="57506">
                  <c:v>57.506000000000029</c:v>
                </c:pt>
                <c:pt idx="57507">
                  <c:v>57.507000000000005</c:v>
                </c:pt>
                <c:pt idx="57508">
                  <c:v>57.508000000000038</c:v>
                </c:pt>
                <c:pt idx="57509">
                  <c:v>57.509000000000015</c:v>
                </c:pt>
                <c:pt idx="57510">
                  <c:v>57.509999999999991</c:v>
                </c:pt>
                <c:pt idx="57511">
                  <c:v>57.511000000000024</c:v>
                </c:pt>
                <c:pt idx="57512">
                  <c:v>57.512</c:v>
                </c:pt>
                <c:pt idx="57513">
                  <c:v>57.513000000000034</c:v>
                </c:pt>
                <c:pt idx="57514">
                  <c:v>57.51400000000001</c:v>
                </c:pt>
                <c:pt idx="57515">
                  <c:v>57.515000000000043</c:v>
                </c:pt>
                <c:pt idx="57516">
                  <c:v>57.51600000000002</c:v>
                </c:pt>
                <c:pt idx="57517">
                  <c:v>57.516999999999996</c:v>
                </c:pt>
                <c:pt idx="57518">
                  <c:v>57.518000000000029</c:v>
                </c:pt>
                <c:pt idx="57519">
                  <c:v>57.519000000000005</c:v>
                </c:pt>
                <c:pt idx="57520">
                  <c:v>57.520000000000039</c:v>
                </c:pt>
                <c:pt idx="57521">
                  <c:v>57.521000000000015</c:v>
                </c:pt>
                <c:pt idx="57522">
                  <c:v>57.521999999999991</c:v>
                </c:pt>
                <c:pt idx="57523">
                  <c:v>57.523000000000025</c:v>
                </c:pt>
                <c:pt idx="57524">
                  <c:v>57.524000000000001</c:v>
                </c:pt>
                <c:pt idx="57525">
                  <c:v>57.525000000000034</c:v>
                </c:pt>
                <c:pt idx="57526">
                  <c:v>57.52600000000001</c:v>
                </c:pt>
                <c:pt idx="57527">
                  <c:v>57.527000000000044</c:v>
                </c:pt>
                <c:pt idx="57528">
                  <c:v>57.52800000000002</c:v>
                </c:pt>
                <c:pt idx="57529">
                  <c:v>57.528999999999996</c:v>
                </c:pt>
                <c:pt idx="57530">
                  <c:v>57.53000000000003</c:v>
                </c:pt>
                <c:pt idx="57531">
                  <c:v>57.531000000000006</c:v>
                </c:pt>
                <c:pt idx="57532">
                  <c:v>57.532000000000039</c:v>
                </c:pt>
                <c:pt idx="57533">
                  <c:v>57.533000000000015</c:v>
                </c:pt>
                <c:pt idx="57534">
                  <c:v>57.533999999999992</c:v>
                </c:pt>
                <c:pt idx="57535">
                  <c:v>57.535000000000025</c:v>
                </c:pt>
                <c:pt idx="57536">
                  <c:v>57.536000000000001</c:v>
                </c:pt>
                <c:pt idx="57537">
                  <c:v>57.537000000000035</c:v>
                </c:pt>
                <c:pt idx="57538">
                  <c:v>57.538000000000011</c:v>
                </c:pt>
                <c:pt idx="57539">
                  <c:v>57.539000000000044</c:v>
                </c:pt>
                <c:pt idx="57540">
                  <c:v>57.54000000000002</c:v>
                </c:pt>
                <c:pt idx="57541">
                  <c:v>57.540999999999997</c:v>
                </c:pt>
                <c:pt idx="57542">
                  <c:v>57.54200000000003</c:v>
                </c:pt>
                <c:pt idx="57543">
                  <c:v>57.543000000000006</c:v>
                </c:pt>
                <c:pt idx="57544">
                  <c:v>57.54400000000004</c:v>
                </c:pt>
                <c:pt idx="57545">
                  <c:v>57.545000000000016</c:v>
                </c:pt>
                <c:pt idx="57546">
                  <c:v>57.545999999999992</c:v>
                </c:pt>
                <c:pt idx="57547">
                  <c:v>57.547000000000025</c:v>
                </c:pt>
                <c:pt idx="57548">
                  <c:v>57.548000000000002</c:v>
                </c:pt>
                <c:pt idx="57549">
                  <c:v>57.549000000000035</c:v>
                </c:pt>
                <c:pt idx="57550">
                  <c:v>57.550000000000011</c:v>
                </c:pt>
                <c:pt idx="57551">
                  <c:v>57.551000000000045</c:v>
                </c:pt>
                <c:pt idx="57552">
                  <c:v>57.552000000000021</c:v>
                </c:pt>
                <c:pt idx="57553">
                  <c:v>57.552999999999997</c:v>
                </c:pt>
                <c:pt idx="57554">
                  <c:v>57.55400000000003</c:v>
                </c:pt>
                <c:pt idx="57555">
                  <c:v>57.555000000000007</c:v>
                </c:pt>
                <c:pt idx="57556">
                  <c:v>57.55600000000004</c:v>
                </c:pt>
                <c:pt idx="57557">
                  <c:v>57.557000000000016</c:v>
                </c:pt>
                <c:pt idx="57558">
                  <c:v>57.557999999999993</c:v>
                </c:pt>
                <c:pt idx="57559">
                  <c:v>57.559000000000026</c:v>
                </c:pt>
                <c:pt idx="57560">
                  <c:v>57.56</c:v>
                </c:pt>
                <c:pt idx="57561">
                  <c:v>57.561000000000035</c:v>
                </c:pt>
                <c:pt idx="57562">
                  <c:v>57.562000000000012</c:v>
                </c:pt>
                <c:pt idx="57563">
                  <c:v>57.563000000000045</c:v>
                </c:pt>
                <c:pt idx="57564">
                  <c:v>57.564000000000021</c:v>
                </c:pt>
                <c:pt idx="57565">
                  <c:v>57.564999999999998</c:v>
                </c:pt>
                <c:pt idx="57566">
                  <c:v>57.566000000000031</c:v>
                </c:pt>
                <c:pt idx="57567">
                  <c:v>57.567000000000007</c:v>
                </c:pt>
                <c:pt idx="57568">
                  <c:v>57.56800000000004</c:v>
                </c:pt>
                <c:pt idx="57569">
                  <c:v>57.569000000000017</c:v>
                </c:pt>
                <c:pt idx="57570">
                  <c:v>57.569999999999993</c:v>
                </c:pt>
                <c:pt idx="57571">
                  <c:v>57.571000000000026</c:v>
                </c:pt>
                <c:pt idx="57572">
                  <c:v>57.572000000000003</c:v>
                </c:pt>
                <c:pt idx="57573">
                  <c:v>57.573000000000036</c:v>
                </c:pt>
                <c:pt idx="57574">
                  <c:v>57.574000000000012</c:v>
                </c:pt>
                <c:pt idx="57575">
                  <c:v>57.575000000000045</c:v>
                </c:pt>
                <c:pt idx="57576">
                  <c:v>57.576000000000022</c:v>
                </c:pt>
                <c:pt idx="57577">
                  <c:v>57.576999999999998</c:v>
                </c:pt>
                <c:pt idx="57578">
                  <c:v>57.578000000000031</c:v>
                </c:pt>
                <c:pt idx="57579">
                  <c:v>57.579000000000008</c:v>
                </c:pt>
                <c:pt idx="57580">
                  <c:v>57.580000000000041</c:v>
                </c:pt>
                <c:pt idx="57581">
                  <c:v>57.581000000000017</c:v>
                </c:pt>
                <c:pt idx="57582">
                  <c:v>57.581999999999994</c:v>
                </c:pt>
                <c:pt idx="57583">
                  <c:v>57.583000000000027</c:v>
                </c:pt>
                <c:pt idx="57584">
                  <c:v>57.584000000000003</c:v>
                </c:pt>
                <c:pt idx="57585">
                  <c:v>57.585000000000036</c:v>
                </c:pt>
                <c:pt idx="57586">
                  <c:v>57.586000000000013</c:v>
                </c:pt>
                <c:pt idx="57587">
                  <c:v>57.587000000000046</c:v>
                </c:pt>
                <c:pt idx="57588">
                  <c:v>57.588000000000022</c:v>
                </c:pt>
                <c:pt idx="57589">
                  <c:v>57.588999999999999</c:v>
                </c:pt>
                <c:pt idx="57590">
                  <c:v>57.590000000000032</c:v>
                </c:pt>
                <c:pt idx="57591">
                  <c:v>57.591000000000008</c:v>
                </c:pt>
                <c:pt idx="57592">
                  <c:v>57.592000000000041</c:v>
                </c:pt>
                <c:pt idx="57593">
                  <c:v>57.593000000000018</c:v>
                </c:pt>
                <c:pt idx="57594">
                  <c:v>57.593999999999994</c:v>
                </c:pt>
                <c:pt idx="57595">
                  <c:v>57.595000000000027</c:v>
                </c:pt>
                <c:pt idx="57596">
                  <c:v>57.596000000000004</c:v>
                </c:pt>
                <c:pt idx="57597">
                  <c:v>57.597000000000037</c:v>
                </c:pt>
                <c:pt idx="57598">
                  <c:v>57.598000000000013</c:v>
                </c:pt>
                <c:pt idx="57599">
                  <c:v>57.599000000000046</c:v>
                </c:pt>
                <c:pt idx="57600">
                  <c:v>57.600000000000023</c:v>
                </c:pt>
                <c:pt idx="57601">
                  <c:v>57.600999999999999</c:v>
                </c:pt>
                <c:pt idx="57602">
                  <c:v>57.602000000000032</c:v>
                </c:pt>
                <c:pt idx="57603">
                  <c:v>57.603000000000009</c:v>
                </c:pt>
                <c:pt idx="57604">
                  <c:v>57.604000000000042</c:v>
                </c:pt>
                <c:pt idx="57605">
                  <c:v>57.605000000000018</c:v>
                </c:pt>
                <c:pt idx="57606">
                  <c:v>57.605999999999995</c:v>
                </c:pt>
                <c:pt idx="57607">
                  <c:v>57.607000000000028</c:v>
                </c:pt>
                <c:pt idx="57608">
                  <c:v>57.608000000000004</c:v>
                </c:pt>
                <c:pt idx="57609">
                  <c:v>57.609000000000037</c:v>
                </c:pt>
                <c:pt idx="57610">
                  <c:v>57.610000000000014</c:v>
                </c:pt>
                <c:pt idx="57611">
                  <c:v>57.61099999999999</c:v>
                </c:pt>
                <c:pt idx="57612">
                  <c:v>57.612000000000023</c:v>
                </c:pt>
                <c:pt idx="57613">
                  <c:v>57.613</c:v>
                </c:pt>
                <c:pt idx="57614">
                  <c:v>57.614000000000033</c:v>
                </c:pt>
                <c:pt idx="57615">
                  <c:v>57.615000000000009</c:v>
                </c:pt>
                <c:pt idx="57616">
                  <c:v>57.616000000000042</c:v>
                </c:pt>
                <c:pt idx="57617">
                  <c:v>57.617000000000019</c:v>
                </c:pt>
                <c:pt idx="57618">
                  <c:v>57.617999999999995</c:v>
                </c:pt>
                <c:pt idx="57619">
                  <c:v>57.619000000000028</c:v>
                </c:pt>
                <c:pt idx="57620">
                  <c:v>57.620000000000005</c:v>
                </c:pt>
                <c:pt idx="57621">
                  <c:v>57.621000000000038</c:v>
                </c:pt>
                <c:pt idx="57622">
                  <c:v>57.622000000000014</c:v>
                </c:pt>
                <c:pt idx="57623">
                  <c:v>57.62299999999999</c:v>
                </c:pt>
                <c:pt idx="57624">
                  <c:v>57.624000000000024</c:v>
                </c:pt>
                <c:pt idx="57625">
                  <c:v>57.625</c:v>
                </c:pt>
                <c:pt idx="57626">
                  <c:v>57.626000000000033</c:v>
                </c:pt>
                <c:pt idx="57627">
                  <c:v>57.62700000000001</c:v>
                </c:pt>
                <c:pt idx="57628">
                  <c:v>57.628000000000043</c:v>
                </c:pt>
                <c:pt idx="57629">
                  <c:v>57.629000000000019</c:v>
                </c:pt>
                <c:pt idx="57630">
                  <c:v>57.629999999999995</c:v>
                </c:pt>
                <c:pt idx="57631">
                  <c:v>57.631000000000029</c:v>
                </c:pt>
                <c:pt idx="57632">
                  <c:v>57.632000000000005</c:v>
                </c:pt>
                <c:pt idx="57633">
                  <c:v>57.633000000000038</c:v>
                </c:pt>
                <c:pt idx="57634">
                  <c:v>57.634000000000015</c:v>
                </c:pt>
                <c:pt idx="57635">
                  <c:v>57.634999999999991</c:v>
                </c:pt>
                <c:pt idx="57636">
                  <c:v>57.636000000000024</c:v>
                </c:pt>
                <c:pt idx="57637">
                  <c:v>57.637</c:v>
                </c:pt>
                <c:pt idx="57638">
                  <c:v>57.638000000000034</c:v>
                </c:pt>
                <c:pt idx="57639">
                  <c:v>57.63900000000001</c:v>
                </c:pt>
                <c:pt idx="57640">
                  <c:v>57.640000000000043</c:v>
                </c:pt>
                <c:pt idx="57641">
                  <c:v>57.64100000000002</c:v>
                </c:pt>
                <c:pt idx="57642">
                  <c:v>57.641999999999996</c:v>
                </c:pt>
                <c:pt idx="57643">
                  <c:v>57.643000000000029</c:v>
                </c:pt>
                <c:pt idx="57644">
                  <c:v>57.644000000000005</c:v>
                </c:pt>
                <c:pt idx="57645">
                  <c:v>57.645000000000039</c:v>
                </c:pt>
                <c:pt idx="57646">
                  <c:v>57.646000000000015</c:v>
                </c:pt>
                <c:pt idx="57647">
                  <c:v>57.646999999999991</c:v>
                </c:pt>
                <c:pt idx="57648">
                  <c:v>57.648000000000025</c:v>
                </c:pt>
                <c:pt idx="57649">
                  <c:v>57.649000000000001</c:v>
                </c:pt>
                <c:pt idx="57650">
                  <c:v>57.650000000000034</c:v>
                </c:pt>
                <c:pt idx="57651">
                  <c:v>57.65100000000001</c:v>
                </c:pt>
                <c:pt idx="57652">
                  <c:v>57.652000000000044</c:v>
                </c:pt>
                <c:pt idx="57653">
                  <c:v>57.65300000000002</c:v>
                </c:pt>
                <c:pt idx="57654">
                  <c:v>57.653999999999996</c:v>
                </c:pt>
                <c:pt idx="57655">
                  <c:v>57.65500000000003</c:v>
                </c:pt>
                <c:pt idx="57656">
                  <c:v>57.656000000000006</c:v>
                </c:pt>
                <c:pt idx="57657">
                  <c:v>57.657000000000039</c:v>
                </c:pt>
                <c:pt idx="57658">
                  <c:v>57.658000000000015</c:v>
                </c:pt>
                <c:pt idx="57659">
                  <c:v>57.658999999999992</c:v>
                </c:pt>
                <c:pt idx="57660">
                  <c:v>57.660000000000025</c:v>
                </c:pt>
                <c:pt idx="57661">
                  <c:v>57.661000000000001</c:v>
                </c:pt>
                <c:pt idx="57662">
                  <c:v>57.662000000000035</c:v>
                </c:pt>
                <c:pt idx="57663">
                  <c:v>57.663000000000011</c:v>
                </c:pt>
                <c:pt idx="57664">
                  <c:v>57.664000000000044</c:v>
                </c:pt>
                <c:pt idx="57665">
                  <c:v>57.66500000000002</c:v>
                </c:pt>
                <c:pt idx="57666">
                  <c:v>57.665999999999997</c:v>
                </c:pt>
                <c:pt idx="57667">
                  <c:v>57.66700000000003</c:v>
                </c:pt>
                <c:pt idx="57668">
                  <c:v>57.668000000000006</c:v>
                </c:pt>
                <c:pt idx="57669">
                  <c:v>57.66900000000004</c:v>
                </c:pt>
                <c:pt idx="57670">
                  <c:v>57.670000000000016</c:v>
                </c:pt>
                <c:pt idx="57671">
                  <c:v>57.670999999999992</c:v>
                </c:pt>
                <c:pt idx="57672">
                  <c:v>57.672000000000025</c:v>
                </c:pt>
                <c:pt idx="57673">
                  <c:v>57.673000000000002</c:v>
                </c:pt>
                <c:pt idx="57674">
                  <c:v>57.674000000000035</c:v>
                </c:pt>
                <c:pt idx="57675">
                  <c:v>57.675000000000011</c:v>
                </c:pt>
                <c:pt idx="57676">
                  <c:v>57.676000000000045</c:v>
                </c:pt>
                <c:pt idx="57677">
                  <c:v>57.677000000000021</c:v>
                </c:pt>
                <c:pt idx="57678">
                  <c:v>57.677999999999997</c:v>
                </c:pt>
                <c:pt idx="57679">
                  <c:v>57.67900000000003</c:v>
                </c:pt>
                <c:pt idx="57680">
                  <c:v>57.680000000000007</c:v>
                </c:pt>
                <c:pt idx="57681">
                  <c:v>57.68100000000004</c:v>
                </c:pt>
                <c:pt idx="57682">
                  <c:v>57.682000000000016</c:v>
                </c:pt>
                <c:pt idx="57683">
                  <c:v>57.682999999999993</c:v>
                </c:pt>
                <c:pt idx="57684">
                  <c:v>57.684000000000026</c:v>
                </c:pt>
                <c:pt idx="57685">
                  <c:v>57.685000000000002</c:v>
                </c:pt>
                <c:pt idx="57686">
                  <c:v>57.686000000000035</c:v>
                </c:pt>
                <c:pt idx="57687">
                  <c:v>57.687000000000012</c:v>
                </c:pt>
                <c:pt idx="57688">
                  <c:v>57.688000000000045</c:v>
                </c:pt>
                <c:pt idx="57689">
                  <c:v>57.689000000000021</c:v>
                </c:pt>
                <c:pt idx="57690">
                  <c:v>57.69</c:v>
                </c:pt>
                <c:pt idx="57691">
                  <c:v>57.691000000000031</c:v>
                </c:pt>
                <c:pt idx="57692">
                  <c:v>57.692000000000007</c:v>
                </c:pt>
                <c:pt idx="57693">
                  <c:v>57.69300000000004</c:v>
                </c:pt>
                <c:pt idx="57694">
                  <c:v>57.694000000000017</c:v>
                </c:pt>
                <c:pt idx="57695">
                  <c:v>57.694999999999993</c:v>
                </c:pt>
                <c:pt idx="57696">
                  <c:v>57.696000000000026</c:v>
                </c:pt>
                <c:pt idx="57697">
                  <c:v>57.697000000000003</c:v>
                </c:pt>
                <c:pt idx="57698">
                  <c:v>57.698000000000036</c:v>
                </c:pt>
                <c:pt idx="57699">
                  <c:v>57.699000000000012</c:v>
                </c:pt>
                <c:pt idx="57700">
                  <c:v>57.700000000000045</c:v>
                </c:pt>
                <c:pt idx="57701">
                  <c:v>57.701000000000022</c:v>
                </c:pt>
                <c:pt idx="57702">
                  <c:v>57.701999999999998</c:v>
                </c:pt>
                <c:pt idx="57703">
                  <c:v>57.703000000000031</c:v>
                </c:pt>
                <c:pt idx="57704">
                  <c:v>57.704000000000008</c:v>
                </c:pt>
                <c:pt idx="57705">
                  <c:v>57.705000000000041</c:v>
                </c:pt>
                <c:pt idx="57706">
                  <c:v>57.706000000000017</c:v>
                </c:pt>
                <c:pt idx="57707">
                  <c:v>57.706999999999994</c:v>
                </c:pt>
                <c:pt idx="57708">
                  <c:v>57.708000000000027</c:v>
                </c:pt>
                <c:pt idx="57709">
                  <c:v>57.709000000000003</c:v>
                </c:pt>
                <c:pt idx="57710">
                  <c:v>57.710000000000036</c:v>
                </c:pt>
                <c:pt idx="57711">
                  <c:v>57.711000000000013</c:v>
                </c:pt>
                <c:pt idx="57712">
                  <c:v>57.712000000000046</c:v>
                </c:pt>
                <c:pt idx="57713">
                  <c:v>57.713000000000022</c:v>
                </c:pt>
                <c:pt idx="57714">
                  <c:v>57.713999999999999</c:v>
                </c:pt>
                <c:pt idx="57715">
                  <c:v>57.715000000000032</c:v>
                </c:pt>
                <c:pt idx="57716">
                  <c:v>57.716000000000008</c:v>
                </c:pt>
                <c:pt idx="57717">
                  <c:v>57.717000000000041</c:v>
                </c:pt>
                <c:pt idx="57718">
                  <c:v>57.718000000000018</c:v>
                </c:pt>
                <c:pt idx="57719">
                  <c:v>57.718999999999994</c:v>
                </c:pt>
                <c:pt idx="57720">
                  <c:v>57.720000000000027</c:v>
                </c:pt>
                <c:pt idx="57721">
                  <c:v>57.721000000000004</c:v>
                </c:pt>
                <c:pt idx="57722">
                  <c:v>57.722000000000037</c:v>
                </c:pt>
                <c:pt idx="57723">
                  <c:v>57.723000000000013</c:v>
                </c:pt>
                <c:pt idx="57724">
                  <c:v>57.724000000000046</c:v>
                </c:pt>
                <c:pt idx="57725">
                  <c:v>57.725000000000023</c:v>
                </c:pt>
                <c:pt idx="57726">
                  <c:v>57.725999999999999</c:v>
                </c:pt>
                <c:pt idx="57727">
                  <c:v>57.727000000000032</c:v>
                </c:pt>
                <c:pt idx="57728">
                  <c:v>57.728000000000009</c:v>
                </c:pt>
                <c:pt idx="57729">
                  <c:v>57.729000000000042</c:v>
                </c:pt>
                <c:pt idx="57730">
                  <c:v>57.730000000000018</c:v>
                </c:pt>
                <c:pt idx="57731">
                  <c:v>57.730999999999995</c:v>
                </c:pt>
                <c:pt idx="57732">
                  <c:v>57.732000000000028</c:v>
                </c:pt>
                <c:pt idx="57733">
                  <c:v>57.733000000000004</c:v>
                </c:pt>
                <c:pt idx="57734">
                  <c:v>57.734000000000037</c:v>
                </c:pt>
                <c:pt idx="57735">
                  <c:v>57.735000000000014</c:v>
                </c:pt>
                <c:pt idx="57736">
                  <c:v>57.73599999999999</c:v>
                </c:pt>
                <c:pt idx="57737">
                  <c:v>57.737000000000023</c:v>
                </c:pt>
                <c:pt idx="57738">
                  <c:v>57.738</c:v>
                </c:pt>
                <c:pt idx="57739">
                  <c:v>57.739000000000033</c:v>
                </c:pt>
                <c:pt idx="57740">
                  <c:v>57.740000000000009</c:v>
                </c:pt>
                <c:pt idx="57741">
                  <c:v>57.741000000000042</c:v>
                </c:pt>
                <c:pt idx="57742">
                  <c:v>57.742000000000019</c:v>
                </c:pt>
                <c:pt idx="57743">
                  <c:v>57.742999999999995</c:v>
                </c:pt>
                <c:pt idx="57744">
                  <c:v>57.744000000000028</c:v>
                </c:pt>
                <c:pt idx="57745">
                  <c:v>57.745000000000005</c:v>
                </c:pt>
                <c:pt idx="57746">
                  <c:v>57.746000000000038</c:v>
                </c:pt>
                <c:pt idx="57747">
                  <c:v>57.747000000000014</c:v>
                </c:pt>
                <c:pt idx="57748">
                  <c:v>57.74799999999999</c:v>
                </c:pt>
                <c:pt idx="57749">
                  <c:v>57.749000000000024</c:v>
                </c:pt>
                <c:pt idx="57750">
                  <c:v>57.75</c:v>
                </c:pt>
                <c:pt idx="57751">
                  <c:v>57.751000000000033</c:v>
                </c:pt>
                <c:pt idx="57752">
                  <c:v>57.75200000000001</c:v>
                </c:pt>
                <c:pt idx="57753">
                  <c:v>57.753000000000043</c:v>
                </c:pt>
                <c:pt idx="57754">
                  <c:v>57.754000000000019</c:v>
                </c:pt>
                <c:pt idx="57755">
                  <c:v>57.754999999999995</c:v>
                </c:pt>
                <c:pt idx="57756">
                  <c:v>57.756000000000029</c:v>
                </c:pt>
                <c:pt idx="57757">
                  <c:v>57.757000000000005</c:v>
                </c:pt>
                <c:pt idx="57758">
                  <c:v>57.758000000000038</c:v>
                </c:pt>
                <c:pt idx="57759">
                  <c:v>57.759000000000015</c:v>
                </c:pt>
                <c:pt idx="57760">
                  <c:v>57.759999999999991</c:v>
                </c:pt>
                <c:pt idx="57761">
                  <c:v>57.761000000000024</c:v>
                </c:pt>
                <c:pt idx="57762">
                  <c:v>57.762</c:v>
                </c:pt>
                <c:pt idx="57763">
                  <c:v>57.763000000000034</c:v>
                </c:pt>
                <c:pt idx="57764">
                  <c:v>57.76400000000001</c:v>
                </c:pt>
                <c:pt idx="57765">
                  <c:v>57.765000000000043</c:v>
                </c:pt>
                <c:pt idx="57766">
                  <c:v>57.76600000000002</c:v>
                </c:pt>
                <c:pt idx="57767">
                  <c:v>57.766999999999996</c:v>
                </c:pt>
                <c:pt idx="57768">
                  <c:v>57.768000000000029</c:v>
                </c:pt>
                <c:pt idx="57769">
                  <c:v>57.769000000000005</c:v>
                </c:pt>
                <c:pt idx="57770">
                  <c:v>57.770000000000039</c:v>
                </c:pt>
                <c:pt idx="57771">
                  <c:v>57.771000000000015</c:v>
                </c:pt>
                <c:pt idx="57772">
                  <c:v>57.771999999999991</c:v>
                </c:pt>
                <c:pt idx="57773">
                  <c:v>57.773000000000025</c:v>
                </c:pt>
                <c:pt idx="57774">
                  <c:v>57.774000000000001</c:v>
                </c:pt>
                <c:pt idx="57775">
                  <c:v>57.775000000000034</c:v>
                </c:pt>
                <c:pt idx="57776">
                  <c:v>57.77600000000001</c:v>
                </c:pt>
                <c:pt idx="57777">
                  <c:v>57.777000000000044</c:v>
                </c:pt>
                <c:pt idx="57778">
                  <c:v>57.77800000000002</c:v>
                </c:pt>
                <c:pt idx="57779">
                  <c:v>57.778999999999996</c:v>
                </c:pt>
                <c:pt idx="57780">
                  <c:v>57.78000000000003</c:v>
                </c:pt>
                <c:pt idx="57781">
                  <c:v>57.781000000000006</c:v>
                </c:pt>
                <c:pt idx="57782">
                  <c:v>57.782000000000039</c:v>
                </c:pt>
                <c:pt idx="57783">
                  <c:v>57.783000000000015</c:v>
                </c:pt>
                <c:pt idx="57784">
                  <c:v>57.783999999999992</c:v>
                </c:pt>
                <c:pt idx="57785">
                  <c:v>57.785000000000025</c:v>
                </c:pt>
                <c:pt idx="57786">
                  <c:v>57.786000000000001</c:v>
                </c:pt>
                <c:pt idx="57787">
                  <c:v>57.787000000000035</c:v>
                </c:pt>
                <c:pt idx="57788">
                  <c:v>57.788000000000011</c:v>
                </c:pt>
                <c:pt idx="57789">
                  <c:v>57.789000000000044</c:v>
                </c:pt>
                <c:pt idx="57790">
                  <c:v>57.79000000000002</c:v>
                </c:pt>
                <c:pt idx="57791">
                  <c:v>57.790999999999997</c:v>
                </c:pt>
                <c:pt idx="57792">
                  <c:v>57.79200000000003</c:v>
                </c:pt>
                <c:pt idx="57793">
                  <c:v>57.793000000000006</c:v>
                </c:pt>
                <c:pt idx="57794">
                  <c:v>57.79400000000004</c:v>
                </c:pt>
                <c:pt idx="57795">
                  <c:v>57.795000000000016</c:v>
                </c:pt>
                <c:pt idx="57796">
                  <c:v>57.795999999999992</c:v>
                </c:pt>
                <c:pt idx="57797">
                  <c:v>57.797000000000025</c:v>
                </c:pt>
                <c:pt idx="57798">
                  <c:v>57.798000000000002</c:v>
                </c:pt>
                <c:pt idx="57799">
                  <c:v>57.799000000000035</c:v>
                </c:pt>
                <c:pt idx="57800">
                  <c:v>57.800000000000011</c:v>
                </c:pt>
                <c:pt idx="57801">
                  <c:v>57.801000000000045</c:v>
                </c:pt>
                <c:pt idx="57802">
                  <c:v>57.802000000000021</c:v>
                </c:pt>
                <c:pt idx="57803">
                  <c:v>57.802999999999997</c:v>
                </c:pt>
                <c:pt idx="57804">
                  <c:v>57.80400000000003</c:v>
                </c:pt>
                <c:pt idx="57805">
                  <c:v>57.805000000000007</c:v>
                </c:pt>
                <c:pt idx="57806">
                  <c:v>57.80600000000004</c:v>
                </c:pt>
                <c:pt idx="57807">
                  <c:v>57.807000000000016</c:v>
                </c:pt>
                <c:pt idx="57808">
                  <c:v>57.807999999999993</c:v>
                </c:pt>
                <c:pt idx="57809">
                  <c:v>57.809000000000026</c:v>
                </c:pt>
                <c:pt idx="57810">
                  <c:v>57.81</c:v>
                </c:pt>
                <c:pt idx="57811">
                  <c:v>57.811000000000035</c:v>
                </c:pt>
                <c:pt idx="57812">
                  <c:v>57.812000000000012</c:v>
                </c:pt>
                <c:pt idx="57813">
                  <c:v>57.813000000000045</c:v>
                </c:pt>
                <c:pt idx="57814">
                  <c:v>57.814000000000021</c:v>
                </c:pt>
                <c:pt idx="57815">
                  <c:v>57.814999999999998</c:v>
                </c:pt>
                <c:pt idx="57816">
                  <c:v>57.816000000000031</c:v>
                </c:pt>
                <c:pt idx="57817">
                  <c:v>57.817000000000007</c:v>
                </c:pt>
                <c:pt idx="57818">
                  <c:v>57.81800000000004</c:v>
                </c:pt>
                <c:pt idx="57819">
                  <c:v>57.819000000000017</c:v>
                </c:pt>
                <c:pt idx="57820">
                  <c:v>57.819999999999993</c:v>
                </c:pt>
                <c:pt idx="57821">
                  <c:v>57.821000000000026</c:v>
                </c:pt>
                <c:pt idx="57822">
                  <c:v>57.822000000000003</c:v>
                </c:pt>
                <c:pt idx="57823">
                  <c:v>57.823000000000036</c:v>
                </c:pt>
                <c:pt idx="57824">
                  <c:v>57.824000000000012</c:v>
                </c:pt>
                <c:pt idx="57825">
                  <c:v>57.825000000000045</c:v>
                </c:pt>
                <c:pt idx="57826">
                  <c:v>57.826000000000022</c:v>
                </c:pt>
                <c:pt idx="57827">
                  <c:v>57.826999999999998</c:v>
                </c:pt>
                <c:pt idx="57828">
                  <c:v>57.828000000000031</c:v>
                </c:pt>
                <c:pt idx="57829">
                  <c:v>57.829000000000008</c:v>
                </c:pt>
                <c:pt idx="57830">
                  <c:v>57.830000000000041</c:v>
                </c:pt>
                <c:pt idx="57831">
                  <c:v>57.831000000000017</c:v>
                </c:pt>
                <c:pt idx="57832">
                  <c:v>57.831999999999994</c:v>
                </c:pt>
                <c:pt idx="57833">
                  <c:v>57.833000000000027</c:v>
                </c:pt>
                <c:pt idx="57834">
                  <c:v>57.834000000000003</c:v>
                </c:pt>
                <c:pt idx="57835">
                  <c:v>57.835000000000036</c:v>
                </c:pt>
                <c:pt idx="57836">
                  <c:v>57.836000000000013</c:v>
                </c:pt>
                <c:pt idx="57837">
                  <c:v>57.837000000000046</c:v>
                </c:pt>
                <c:pt idx="57838">
                  <c:v>57.838000000000022</c:v>
                </c:pt>
                <c:pt idx="57839">
                  <c:v>57.838999999999999</c:v>
                </c:pt>
                <c:pt idx="57840">
                  <c:v>57.840000000000032</c:v>
                </c:pt>
                <c:pt idx="57841">
                  <c:v>57.841000000000008</c:v>
                </c:pt>
                <c:pt idx="57842">
                  <c:v>57.842000000000041</c:v>
                </c:pt>
                <c:pt idx="57843">
                  <c:v>57.843000000000018</c:v>
                </c:pt>
                <c:pt idx="57844">
                  <c:v>57.843999999999994</c:v>
                </c:pt>
                <c:pt idx="57845">
                  <c:v>57.845000000000027</c:v>
                </c:pt>
                <c:pt idx="57846">
                  <c:v>57.846000000000004</c:v>
                </c:pt>
                <c:pt idx="57847">
                  <c:v>57.847000000000037</c:v>
                </c:pt>
                <c:pt idx="57848">
                  <c:v>57.848000000000013</c:v>
                </c:pt>
                <c:pt idx="57849">
                  <c:v>57.849000000000046</c:v>
                </c:pt>
                <c:pt idx="57850">
                  <c:v>57.850000000000023</c:v>
                </c:pt>
                <c:pt idx="57851">
                  <c:v>57.850999999999999</c:v>
                </c:pt>
                <c:pt idx="57852">
                  <c:v>57.852000000000032</c:v>
                </c:pt>
                <c:pt idx="57853">
                  <c:v>57.853000000000009</c:v>
                </c:pt>
                <c:pt idx="57854">
                  <c:v>57.854000000000042</c:v>
                </c:pt>
                <c:pt idx="57855">
                  <c:v>57.855000000000018</c:v>
                </c:pt>
                <c:pt idx="57856">
                  <c:v>57.855999999999995</c:v>
                </c:pt>
                <c:pt idx="57857">
                  <c:v>57.857000000000028</c:v>
                </c:pt>
                <c:pt idx="57858">
                  <c:v>57.858000000000004</c:v>
                </c:pt>
                <c:pt idx="57859">
                  <c:v>57.859000000000037</c:v>
                </c:pt>
                <c:pt idx="57860">
                  <c:v>57.860000000000014</c:v>
                </c:pt>
                <c:pt idx="57861">
                  <c:v>57.86099999999999</c:v>
                </c:pt>
                <c:pt idx="57862">
                  <c:v>57.862000000000023</c:v>
                </c:pt>
                <c:pt idx="57863">
                  <c:v>57.863</c:v>
                </c:pt>
                <c:pt idx="57864">
                  <c:v>57.864000000000033</c:v>
                </c:pt>
                <c:pt idx="57865">
                  <c:v>57.865000000000009</c:v>
                </c:pt>
                <c:pt idx="57866">
                  <c:v>57.866000000000042</c:v>
                </c:pt>
                <c:pt idx="57867">
                  <c:v>57.867000000000019</c:v>
                </c:pt>
                <c:pt idx="57868">
                  <c:v>57.867999999999995</c:v>
                </c:pt>
                <c:pt idx="57869">
                  <c:v>57.869000000000028</c:v>
                </c:pt>
                <c:pt idx="57870">
                  <c:v>57.870000000000005</c:v>
                </c:pt>
                <c:pt idx="57871">
                  <c:v>57.871000000000038</c:v>
                </c:pt>
                <c:pt idx="57872">
                  <c:v>57.872000000000014</c:v>
                </c:pt>
                <c:pt idx="57873">
                  <c:v>57.87299999999999</c:v>
                </c:pt>
                <c:pt idx="57874">
                  <c:v>57.874000000000024</c:v>
                </c:pt>
                <c:pt idx="57875">
                  <c:v>57.875</c:v>
                </c:pt>
                <c:pt idx="57876">
                  <c:v>57.876000000000033</c:v>
                </c:pt>
                <c:pt idx="57877">
                  <c:v>57.87700000000001</c:v>
                </c:pt>
                <c:pt idx="57878">
                  <c:v>57.878000000000043</c:v>
                </c:pt>
                <c:pt idx="57879">
                  <c:v>57.879000000000019</c:v>
                </c:pt>
                <c:pt idx="57880">
                  <c:v>57.879999999999995</c:v>
                </c:pt>
                <c:pt idx="57881">
                  <c:v>57.881000000000029</c:v>
                </c:pt>
                <c:pt idx="57882">
                  <c:v>57.882000000000005</c:v>
                </c:pt>
                <c:pt idx="57883">
                  <c:v>57.883000000000038</c:v>
                </c:pt>
                <c:pt idx="57884">
                  <c:v>57.884000000000015</c:v>
                </c:pt>
                <c:pt idx="57885">
                  <c:v>57.884999999999991</c:v>
                </c:pt>
                <c:pt idx="57886">
                  <c:v>57.886000000000024</c:v>
                </c:pt>
                <c:pt idx="57887">
                  <c:v>57.887</c:v>
                </c:pt>
                <c:pt idx="57888">
                  <c:v>57.888000000000034</c:v>
                </c:pt>
                <c:pt idx="57889">
                  <c:v>57.88900000000001</c:v>
                </c:pt>
                <c:pt idx="57890">
                  <c:v>57.890000000000043</c:v>
                </c:pt>
                <c:pt idx="57891">
                  <c:v>57.89100000000002</c:v>
                </c:pt>
                <c:pt idx="57892">
                  <c:v>57.891999999999996</c:v>
                </c:pt>
                <c:pt idx="57893">
                  <c:v>57.893000000000029</c:v>
                </c:pt>
                <c:pt idx="57894">
                  <c:v>57.894000000000005</c:v>
                </c:pt>
                <c:pt idx="57895">
                  <c:v>57.895000000000039</c:v>
                </c:pt>
                <c:pt idx="57896">
                  <c:v>57.896000000000015</c:v>
                </c:pt>
                <c:pt idx="57897">
                  <c:v>57.896999999999991</c:v>
                </c:pt>
                <c:pt idx="57898">
                  <c:v>57.898000000000025</c:v>
                </c:pt>
                <c:pt idx="57899">
                  <c:v>57.899000000000001</c:v>
                </c:pt>
                <c:pt idx="57900">
                  <c:v>57.900000000000034</c:v>
                </c:pt>
                <c:pt idx="57901">
                  <c:v>57.90100000000001</c:v>
                </c:pt>
                <c:pt idx="57902">
                  <c:v>57.902000000000044</c:v>
                </c:pt>
                <c:pt idx="57903">
                  <c:v>57.90300000000002</c:v>
                </c:pt>
                <c:pt idx="57904">
                  <c:v>57.903999999999996</c:v>
                </c:pt>
                <c:pt idx="57905">
                  <c:v>57.90500000000003</c:v>
                </c:pt>
                <c:pt idx="57906">
                  <c:v>57.906000000000006</c:v>
                </c:pt>
                <c:pt idx="57907">
                  <c:v>57.907000000000039</c:v>
                </c:pt>
                <c:pt idx="57908">
                  <c:v>57.908000000000015</c:v>
                </c:pt>
                <c:pt idx="57909">
                  <c:v>57.908999999999992</c:v>
                </c:pt>
                <c:pt idx="57910">
                  <c:v>57.910000000000025</c:v>
                </c:pt>
                <c:pt idx="57911">
                  <c:v>57.911000000000001</c:v>
                </c:pt>
                <c:pt idx="57912">
                  <c:v>57.912000000000035</c:v>
                </c:pt>
                <c:pt idx="57913">
                  <c:v>57.913000000000011</c:v>
                </c:pt>
                <c:pt idx="57914">
                  <c:v>57.914000000000044</c:v>
                </c:pt>
                <c:pt idx="57915">
                  <c:v>57.91500000000002</c:v>
                </c:pt>
                <c:pt idx="57916">
                  <c:v>57.915999999999997</c:v>
                </c:pt>
                <c:pt idx="57917">
                  <c:v>57.91700000000003</c:v>
                </c:pt>
                <c:pt idx="57918">
                  <c:v>57.918000000000006</c:v>
                </c:pt>
                <c:pt idx="57919">
                  <c:v>57.91900000000004</c:v>
                </c:pt>
                <c:pt idx="57920">
                  <c:v>57.920000000000016</c:v>
                </c:pt>
                <c:pt idx="57921">
                  <c:v>57.920999999999992</c:v>
                </c:pt>
                <c:pt idx="57922">
                  <c:v>57.922000000000025</c:v>
                </c:pt>
                <c:pt idx="57923">
                  <c:v>57.923000000000002</c:v>
                </c:pt>
                <c:pt idx="57924">
                  <c:v>57.924000000000035</c:v>
                </c:pt>
                <c:pt idx="57925">
                  <c:v>57.925000000000011</c:v>
                </c:pt>
                <c:pt idx="57926">
                  <c:v>57.926000000000045</c:v>
                </c:pt>
                <c:pt idx="57927">
                  <c:v>57.927000000000021</c:v>
                </c:pt>
                <c:pt idx="57928">
                  <c:v>57.927999999999997</c:v>
                </c:pt>
                <c:pt idx="57929">
                  <c:v>57.92900000000003</c:v>
                </c:pt>
                <c:pt idx="57930">
                  <c:v>57.930000000000007</c:v>
                </c:pt>
                <c:pt idx="57931">
                  <c:v>57.93100000000004</c:v>
                </c:pt>
                <c:pt idx="57932">
                  <c:v>57.932000000000016</c:v>
                </c:pt>
                <c:pt idx="57933">
                  <c:v>57.932999999999993</c:v>
                </c:pt>
                <c:pt idx="57934">
                  <c:v>57.934000000000026</c:v>
                </c:pt>
                <c:pt idx="57935">
                  <c:v>57.935000000000002</c:v>
                </c:pt>
                <c:pt idx="57936">
                  <c:v>57.936000000000035</c:v>
                </c:pt>
                <c:pt idx="57937">
                  <c:v>57.937000000000012</c:v>
                </c:pt>
                <c:pt idx="57938">
                  <c:v>57.938000000000045</c:v>
                </c:pt>
                <c:pt idx="57939">
                  <c:v>57.939000000000021</c:v>
                </c:pt>
                <c:pt idx="57940">
                  <c:v>57.94</c:v>
                </c:pt>
                <c:pt idx="57941">
                  <c:v>57.941000000000031</c:v>
                </c:pt>
                <c:pt idx="57942">
                  <c:v>57.942000000000007</c:v>
                </c:pt>
                <c:pt idx="57943">
                  <c:v>57.94300000000004</c:v>
                </c:pt>
                <c:pt idx="57944">
                  <c:v>57.944000000000017</c:v>
                </c:pt>
                <c:pt idx="57945">
                  <c:v>57.944999999999993</c:v>
                </c:pt>
                <c:pt idx="57946">
                  <c:v>57.946000000000026</c:v>
                </c:pt>
                <c:pt idx="57947">
                  <c:v>57.947000000000003</c:v>
                </c:pt>
                <c:pt idx="57948">
                  <c:v>57.948000000000036</c:v>
                </c:pt>
                <c:pt idx="57949">
                  <c:v>57.949000000000012</c:v>
                </c:pt>
                <c:pt idx="57950">
                  <c:v>57.950000000000045</c:v>
                </c:pt>
                <c:pt idx="57951">
                  <c:v>57.951000000000022</c:v>
                </c:pt>
                <c:pt idx="57952">
                  <c:v>57.951999999999998</c:v>
                </c:pt>
                <c:pt idx="57953">
                  <c:v>57.953000000000031</c:v>
                </c:pt>
                <c:pt idx="57954">
                  <c:v>57.954000000000008</c:v>
                </c:pt>
                <c:pt idx="57955">
                  <c:v>57.955000000000041</c:v>
                </c:pt>
                <c:pt idx="57956">
                  <c:v>57.956000000000017</c:v>
                </c:pt>
                <c:pt idx="57957">
                  <c:v>57.956999999999994</c:v>
                </c:pt>
                <c:pt idx="57958">
                  <c:v>57.958000000000027</c:v>
                </c:pt>
                <c:pt idx="57959">
                  <c:v>57.959000000000003</c:v>
                </c:pt>
                <c:pt idx="57960">
                  <c:v>57.960000000000036</c:v>
                </c:pt>
                <c:pt idx="57961">
                  <c:v>57.961000000000013</c:v>
                </c:pt>
                <c:pt idx="57962">
                  <c:v>57.962000000000046</c:v>
                </c:pt>
                <c:pt idx="57963">
                  <c:v>57.963000000000022</c:v>
                </c:pt>
                <c:pt idx="57964">
                  <c:v>57.963999999999999</c:v>
                </c:pt>
                <c:pt idx="57965">
                  <c:v>57.965000000000032</c:v>
                </c:pt>
                <c:pt idx="57966">
                  <c:v>57.966000000000008</c:v>
                </c:pt>
                <c:pt idx="57967">
                  <c:v>57.967000000000041</c:v>
                </c:pt>
                <c:pt idx="57968">
                  <c:v>57.968000000000018</c:v>
                </c:pt>
                <c:pt idx="57969">
                  <c:v>57.968999999999994</c:v>
                </c:pt>
                <c:pt idx="57970">
                  <c:v>57.970000000000027</c:v>
                </c:pt>
                <c:pt idx="57971">
                  <c:v>57.971000000000004</c:v>
                </c:pt>
                <c:pt idx="57972">
                  <c:v>57.972000000000037</c:v>
                </c:pt>
                <c:pt idx="57973">
                  <c:v>57.973000000000013</c:v>
                </c:pt>
                <c:pt idx="57974">
                  <c:v>57.974000000000046</c:v>
                </c:pt>
                <c:pt idx="57975">
                  <c:v>57.975000000000023</c:v>
                </c:pt>
                <c:pt idx="57976">
                  <c:v>57.975999999999999</c:v>
                </c:pt>
                <c:pt idx="57977">
                  <c:v>57.977000000000032</c:v>
                </c:pt>
                <c:pt idx="57978">
                  <c:v>57.978000000000009</c:v>
                </c:pt>
                <c:pt idx="57979">
                  <c:v>57.979000000000042</c:v>
                </c:pt>
                <c:pt idx="57980">
                  <c:v>57.980000000000018</c:v>
                </c:pt>
                <c:pt idx="57981">
                  <c:v>57.980999999999995</c:v>
                </c:pt>
                <c:pt idx="57982">
                  <c:v>57.982000000000028</c:v>
                </c:pt>
                <c:pt idx="57983">
                  <c:v>57.983000000000004</c:v>
                </c:pt>
                <c:pt idx="57984">
                  <c:v>57.984000000000037</c:v>
                </c:pt>
                <c:pt idx="57985">
                  <c:v>57.985000000000014</c:v>
                </c:pt>
                <c:pt idx="57986">
                  <c:v>57.98599999999999</c:v>
                </c:pt>
                <c:pt idx="57987">
                  <c:v>57.987000000000023</c:v>
                </c:pt>
                <c:pt idx="57988">
                  <c:v>57.988</c:v>
                </c:pt>
                <c:pt idx="57989">
                  <c:v>57.989000000000033</c:v>
                </c:pt>
                <c:pt idx="57990">
                  <c:v>57.990000000000009</c:v>
                </c:pt>
                <c:pt idx="57991">
                  <c:v>57.991000000000042</c:v>
                </c:pt>
                <c:pt idx="57992">
                  <c:v>57.992000000000019</c:v>
                </c:pt>
                <c:pt idx="57993">
                  <c:v>57.992999999999995</c:v>
                </c:pt>
                <c:pt idx="57994">
                  <c:v>57.994000000000028</c:v>
                </c:pt>
                <c:pt idx="57995">
                  <c:v>57.995000000000005</c:v>
                </c:pt>
                <c:pt idx="57996">
                  <c:v>57.996000000000038</c:v>
                </c:pt>
                <c:pt idx="57997">
                  <c:v>57.997000000000014</c:v>
                </c:pt>
                <c:pt idx="57998">
                  <c:v>57.99799999999999</c:v>
                </c:pt>
                <c:pt idx="57999">
                  <c:v>57.999000000000024</c:v>
                </c:pt>
                <c:pt idx="58000">
                  <c:v>58</c:v>
                </c:pt>
                <c:pt idx="58001">
                  <c:v>58.001000000000033</c:v>
                </c:pt>
                <c:pt idx="58002">
                  <c:v>58.00200000000001</c:v>
                </c:pt>
                <c:pt idx="58003">
                  <c:v>58.003000000000043</c:v>
                </c:pt>
                <c:pt idx="58004">
                  <c:v>58.004000000000019</c:v>
                </c:pt>
                <c:pt idx="58005">
                  <c:v>58.004999999999995</c:v>
                </c:pt>
                <c:pt idx="58006">
                  <c:v>58.006000000000029</c:v>
                </c:pt>
                <c:pt idx="58007">
                  <c:v>58.007000000000005</c:v>
                </c:pt>
                <c:pt idx="58008">
                  <c:v>58.008000000000038</c:v>
                </c:pt>
                <c:pt idx="58009">
                  <c:v>58.009000000000015</c:v>
                </c:pt>
                <c:pt idx="58010">
                  <c:v>58.009999999999991</c:v>
                </c:pt>
                <c:pt idx="58011">
                  <c:v>58.011000000000024</c:v>
                </c:pt>
                <c:pt idx="58012">
                  <c:v>58.012</c:v>
                </c:pt>
                <c:pt idx="58013">
                  <c:v>58.013000000000034</c:v>
                </c:pt>
                <c:pt idx="58014">
                  <c:v>58.01400000000001</c:v>
                </c:pt>
                <c:pt idx="58015">
                  <c:v>58.015000000000043</c:v>
                </c:pt>
                <c:pt idx="58016">
                  <c:v>58.01600000000002</c:v>
                </c:pt>
                <c:pt idx="58017">
                  <c:v>58.016999999999996</c:v>
                </c:pt>
                <c:pt idx="58018">
                  <c:v>58.018000000000029</c:v>
                </c:pt>
                <c:pt idx="58019">
                  <c:v>58.019000000000005</c:v>
                </c:pt>
                <c:pt idx="58020">
                  <c:v>58.020000000000039</c:v>
                </c:pt>
                <c:pt idx="58021">
                  <c:v>58.021000000000015</c:v>
                </c:pt>
                <c:pt idx="58022">
                  <c:v>58.021999999999991</c:v>
                </c:pt>
                <c:pt idx="58023">
                  <c:v>58.023000000000025</c:v>
                </c:pt>
                <c:pt idx="58024">
                  <c:v>58.024000000000001</c:v>
                </c:pt>
                <c:pt idx="58025">
                  <c:v>58.025000000000034</c:v>
                </c:pt>
                <c:pt idx="58026">
                  <c:v>58.02600000000001</c:v>
                </c:pt>
                <c:pt idx="58027">
                  <c:v>58.027000000000044</c:v>
                </c:pt>
                <c:pt idx="58028">
                  <c:v>58.02800000000002</c:v>
                </c:pt>
                <c:pt idx="58029">
                  <c:v>58.028999999999996</c:v>
                </c:pt>
                <c:pt idx="58030">
                  <c:v>58.03000000000003</c:v>
                </c:pt>
                <c:pt idx="58031">
                  <c:v>58.031000000000006</c:v>
                </c:pt>
                <c:pt idx="58032">
                  <c:v>58.032000000000039</c:v>
                </c:pt>
                <c:pt idx="58033">
                  <c:v>58.033000000000015</c:v>
                </c:pt>
                <c:pt idx="58034">
                  <c:v>58.033999999999992</c:v>
                </c:pt>
                <c:pt idx="58035">
                  <c:v>58.035000000000025</c:v>
                </c:pt>
                <c:pt idx="58036">
                  <c:v>58.036000000000001</c:v>
                </c:pt>
                <c:pt idx="58037">
                  <c:v>58.037000000000035</c:v>
                </c:pt>
                <c:pt idx="58038">
                  <c:v>58.038000000000011</c:v>
                </c:pt>
                <c:pt idx="58039">
                  <c:v>58.039000000000044</c:v>
                </c:pt>
                <c:pt idx="58040">
                  <c:v>58.04000000000002</c:v>
                </c:pt>
                <c:pt idx="58041">
                  <c:v>58.040999999999997</c:v>
                </c:pt>
                <c:pt idx="58042">
                  <c:v>58.04200000000003</c:v>
                </c:pt>
                <c:pt idx="58043">
                  <c:v>58.043000000000006</c:v>
                </c:pt>
                <c:pt idx="58044">
                  <c:v>58.04400000000004</c:v>
                </c:pt>
                <c:pt idx="58045">
                  <c:v>58.045000000000016</c:v>
                </c:pt>
                <c:pt idx="58046">
                  <c:v>58.045999999999992</c:v>
                </c:pt>
                <c:pt idx="58047">
                  <c:v>58.047000000000025</c:v>
                </c:pt>
                <c:pt idx="58048">
                  <c:v>58.048000000000002</c:v>
                </c:pt>
                <c:pt idx="58049">
                  <c:v>58.049000000000035</c:v>
                </c:pt>
                <c:pt idx="58050">
                  <c:v>58.050000000000011</c:v>
                </c:pt>
                <c:pt idx="58051">
                  <c:v>58.051000000000045</c:v>
                </c:pt>
                <c:pt idx="58052">
                  <c:v>58.052000000000021</c:v>
                </c:pt>
                <c:pt idx="58053">
                  <c:v>58.052999999999997</c:v>
                </c:pt>
                <c:pt idx="58054">
                  <c:v>58.05400000000003</c:v>
                </c:pt>
                <c:pt idx="58055">
                  <c:v>58.055000000000007</c:v>
                </c:pt>
                <c:pt idx="58056">
                  <c:v>58.05600000000004</c:v>
                </c:pt>
                <c:pt idx="58057">
                  <c:v>58.057000000000016</c:v>
                </c:pt>
                <c:pt idx="58058">
                  <c:v>58.057999999999993</c:v>
                </c:pt>
                <c:pt idx="58059">
                  <c:v>58.059000000000026</c:v>
                </c:pt>
                <c:pt idx="58060">
                  <c:v>58.06</c:v>
                </c:pt>
                <c:pt idx="58061">
                  <c:v>58.061000000000035</c:v>
                </c:pt>
                <c:pt idx="58062">
                  <c:v>58.062000000000012</c:v>
                </c:pt>
                <c:pt idx="58063">
                  <c:v>58.063000000000045</c:v>
                </c:pt>
                <c:pt idx="58064">
                  <c:v>58.064000000000021</c:v>
                </c:pt>
                <c:pt idx="58065">
                  <c:v>58.064999999999998</c:v>
                </c:pt>
                <c:pt idx="58066">
                  <c:v>58.066000000000031</c:v>
                </c:pt>
                <c:pt idx="58067">
                  <c:v>58.067000000000007</c:v>
                </c:pt>
                <c:pt idx="58068">
                  <c:v>58.06800000000004</c:v>
                </c:pt>
                <c:pt idx="58069">
                  <c:v>58.069000000000017</c:v>
                </c:pt>
                <c:pt idx="58070">
                  <c:v>58.069999999999993</c:v>
                </c:pt>
                <c:pt idx="58071">
                  <c:v>58.071000000000026</c:v>
                </c:pt>
                <c:pt idx="58072">
                  <c:v>58.072000000000003</c:v>
                </c:pt>
                <c:pt idx="58073">
                  <c:v>58.073000000000036</c:v>
                </c:pt>
                <c:pt idx="58074">
                  <c:v>58.074000000000012</c:v>
                </c:pt>
                <c:pt idx="58075">
                  <c:v>58.075000000000045</c:v>
                </c:pt>
                <c:pt idx="58076">
                  <c:v>58.076000000000022</c:v>
                </c:pt>
                <c:pt idx="58077">
                  <c:v>58.076999999999998</c:v>
                </c:pt>
                <c:pt idx="58078">
                  <c:v>58.078000000000031</c:v>
                </c:pt>
                <c:pt idx="58079">
                  <c:v>58.079000000000008</c:v>
                </c:pt>
                <c:pt idx="58080">
                  <c:v>58.080000000000041</c:v>
                </c:pt>
                <c:pt idx="58081">
                  <c:v>58.081000000000017</c:v>
                </c:pt>
                <c:pt idx="58082">
                  <c:v>58.081999999999994</c:v>
                </c:pt>
                <c:pt idx="58083">
                  <c:v>58.083000000000027</c:v>
                </c:pt>
                <c:pt idx="58084">
                  <c:v>58.084000000000003</c:v>
                </c:pt>
                <c:pt idx="58085">
                  <c:v>58.085000000000036</c:v>
                </c:pt>
                <c:pt idx="58086">
                  <c:v>58.086000000000013</c:v>
                </c:pt>
                <c:pt idx="58087">
                  <c:v>58.087000000000046</c:v>
                </c:pt>
                <c:pt idx="58088">
                  <c:v>58.088000000000022</c:v>
                </c:pt>
                <c:pt idx="58089">
                  <c:v>58.088999999999999</c:v>
                </c:pt>
                <c:pt idx="58090">
                  <c:v>58.090000000000032</c:v>
                </c:pt>
                <c:pt idx="58091">
                  <c:v>58.091000000000008</c:v>
                </c:pt>
                <c:pt idx="58092">
                  <c:v>58.092000000000041</c:v>
                </c:pt>
                <c:pt idx="58093">
                  <c:v>58.093000000000018</c:v>
                </c:pt>
                <c:pt idx="58094">
                  <c:v>58.093999999999994</c:v>
                </c:pt>
                <c:pt idx="58095">
                  <c:v>58.095000000000027</c:v>
                </c:pt>
                <c:pt idx="58096">
                  <c:v>58.096000000000004</c:v>
                </c:pt>
                <c:pt idx="58097">
                  <c:v>58.097000000000037</c:v>
                </c:pt>
                <c:pt idx="58098">
                  <c:v>58.098000000000013</c:v>
                </c:pt>
                <c:pt idx="58099">
                  <c:v>58.099000000000046</c:v>
                </c:pt>
                <c:pt idx="58100">
                  <c:v>58.100000000000023</c:v>
                </c:pt>
                <c:pt idx="58101">
                  <c:v>58.100999999999999</c:v>
                </c:pt>
                <c:pt idx="58102">
                  <c:v>58.102000000000032</c:v>
                </c:pt>
                <c:pt idx="58103">
                  <c:v>58.103000000000009</c:v>
                </c:pt>
                <c:pt idx="58104">
                  <c:v>58.104000000000042</c:v>
                </c:pt>
                <c:pt idx="58105">
                  <c:v>58.105000000000018</c:v>
                </c:pt>
                <c:pt idx="58106">
                  <c:v>58.105999999999995</c:v>
                </c:pt>
                <c:pt idx="58107">
                  <c:v>58.107000000000028</c:v>
                </c:pt>
                <c:pt idx="58108">
                  <c:v>58.108000000000004</c:v>
                </c:pt>
                <c:pt idx="58109">
                  <c:v>58.109000000000037</c:v>
                </c:pt>
                <c:pt idx="58110">
                  <c:v>58.110000000000014</c:v>
                </c:pt>
                <c:pt idx="58111">
                  <c:v>58.11099999999999</c:v>
                </c:pt>
                <c:pt idx="58112">
                  <c:v>58.112000000000023</c:v>
                </c:pt>
                <c:pt idx="58113">
                  <c:v>58.113</c:v>
                </c:pt>
                <c:pt idx="58114">
                  <c:v>58.114000000000033</c:v>
                </c:pt>
                <c:pt idx="58115">
                  <c:v>58.115000000000009</c:v>
                </c:pt>
                <c:pt idx="58116">
                  <c:v>58.116000000000042</c:v>
                </c:pt>
                <c:pt idx="58117">
                  <c:v>58.117000000000019</c:v>
                </c:pt>
                <c:pt idx="58118">
                  <c:v>58.117999999999995</c:v>
                </c:pt>
                <c:pt idx="58119">
                  <c:v>58.119000000000028</c:v>
                </c:pt>
                <c:pt idx="58120">
                  <c:v>58.120000000000005</c:v>
                </c:pt>
                <c:pt idx="58121">
                  <c:v>58.121000000000038</c:v>
                </c:pt>
                <c:pt idx="58122">
                  <c:v>58.122000000000014</c:v>
                </c:pt>
                <c:pt idx="58123">
                  <c:v>58.12299999999999</c:v>
                </c:pt>
                <c:pt idx="58124">
                  <c:v>58.124000000000024</c:v>
                </c:pt>
                <c:pt idx="58125">
                  <c:v>58.125</c:v>
                </c:pt>
                <c:pt idx="58126">
                  <c:v>58.126000000000033</c:v>
                </c:pt>
                <c:pt idx="58127">
                  <c:v>58.12700000000001</c:v>
                </c:pt>
                <c:pt idx="58128">
                  <c:v>58.128000000000043</c:v>
                </c:pt>
                <c:pt idx="58129">
                  <c:v>58.129000000000019</c:v>
                </c:pt>
                <c:pt idx="58130">
                  <c:v>58.129999999999995</c:v>
                </c:pt>
                <c:pt idx="58131">
                  <c:v>58.131000000000029</c:v>
                </c:pt>
                <c:pt idx="58132">
                  <c:v>58.132000000000005</c:v>
                </c:pt>
                <c:pt idx="58133">
                  <c:v>58.133000000000038</c:v>
                </c:pt>
                <c:pt idx="58134">
                  <c:v>58.134000000000015</c:v>
                </c:pt>
                <c:pt idx="58135">
                  <c:v>58.134999999999991</c:v>
                </c:pt>
                <c:pt idx="58136">
                  <c:v>58.136000000000024</c:v>
                </c:pt>
                <c:pt idx="58137">
                  <c:v>58.137</c:v>
                </c:pt>
                <c:pt idx="58138">
                  <c:v>58.138000000000034</c:v>
                </c:pt>
                <c:pt idx="58139">
                  <c:v>58.13900000000001</c:v>
                </c:pt>
                <c:pt idx="58140">
                  <c:v>58.140000000000043</c:v>
                </c:pt>
                <c:pt idx="58141">
                  <c:v>58.14100000000002</c:v>
                </c:pt>
                <c:pt idx="58142">
                  <c:v>58.141999999999996</c:v>
                </c:pt>
                <c:pt idx="58143">
                  <c:v>58.143000000000029</c:v>
                </c:pt>
                <c:pt idx="58144">
                  <c:v>58.144000000000005</c:v>
                </c:pt>
                <c:pt idx="58145">
                  <c:v>58.145000000000039</c:v>
                </c:pt>
                <c:pt idx="58146">
                  <c:v>58.146000000000015</c:v>
                </c:pt>
                <c:pt idx="58147">
                  <c:v>58.146999999999991</c:v>
                </c:pt>
                <c:pt idx="58148">
                  <c:v>58.148000000000025</c:v>
                </c:pt>
                <c:pt idx="58149">
                  <c:v>58.149000000000001</c:v>
                </c:pt>
                <c:pt idx="58150">
                  <c:v>58.150000000000034</c:v>
                </c:pt>
                <c:pt idx="58151">
                  <c:v>58.15100000000001</c:v>
                </c:pt>
                <c:pt idx="58152">
                  <c:v>58.152000000000044</c:v>
                </c:pt>
                <c:pt idx="58153">
                  <c:v>58.15300000000002</c:v>
                </c:pt>
                <c:pt idx="58154">
                  <c:v>58.153999999999996</c:v>
                </c:pt>
                <c:pt idx="58155">
                  <c:v>58.15500000000003</c:v>
                </c:pt>
                <c:pt idx="58156">
                  <c:v>58.156000000000006</c:v>
                </c:pt>
                <c:pt idx="58157">
                  <c:v>58.157000000000039</c:v>
                </c:pt>
                <c:pt idx="58158">
                  <c:v>58.158000000000015</c:v>
                </c:pt>
                <c:pt idx="58159">
                  <c:v>58.158999999999992</c:v>
                </c:pt>
                <c:pt idx="58160">
                  <c:v>58.160000000000025</c:v>
                </c:pt>
                <c:pt idx="58161">
                  <c:v>58.161000000000001</c:v>
                </c:pt>
                <c:pt idx="58162">
                  <c:v>58.162000000000035</c:v>
                </c:pt>
                <c:pt idx="58163">
                  <c:v>58.163000000000011</c:v>
                </c:pt>
                <c:pt idx="58164">
                  <c:v>58.164000000000044</c:v>
                </c:pt>
                <c:pt idx="58165">
                  <c:v>58.16500000000002</c:v>
                </c:pt>
                <c:pt idx="58166">
                  <c:v>58.165999999999997</c:v>
                </c:pt>
                <c:pt idx="58167">
                  <c:v>58.16700000000003</c:v>
                </c:pt>
                <c:pt idx="58168">
                  <c:v>58.168000000000006</c:v>
                </c:pt>
                <c:pt idx="58169">
                  <c:v>58.16900000000004</c:v>
                </c:pt>
                <c:pt idx="58170">
                  <c:v>58.170000000000016</c:v>
                </c:pt>
                <c:pt idx="58171">
                  <c:v>58.170999999999992</c:v>
                </c:pt>
                <c:pt idx="58172">
                  <c:v>58.172000000000025</c:v>
                </c:pt>
                <c:pt idx="58173">
                  <c:v>58.173000000000002</c:v>
                </c:pt>
                <c:pt idx="58174">
                  <c:v>58.174000000000035</c:v>
                </c:pt>
                <c:pt idx="58175">
                  <c:v>58.175000000000011</c:v>
                </c:pt>
                <c:pt idx="58176">
                  <c:v>58.176000000000045</c:v>
                </c:pt>
                <c:pt idx="58177">
                  <c:v>58.177000000000021</c:v>
                </c:pt>
                <c:pt idx="58178">
                  <c:v>58.177999999999997</c:v>
                </c:pt>
                <c:pt idx="58179">
                  <c:v>58.17900000000003</c:v>
                </c:pt>
                <c:pt idx="58180">
                  <c:v>58.180000000000007</c:v>
                </c:pt>
                <c:pt idx="58181">
                  <c:v>58.18100000000004</c:v>
                </c:pt>
                <c:pt idx="58182">
                  <c:v>58.182000000000016</c:v>
                </c:pt>
                <c:pt idx="58183">
                  <c:v>58.182999999999993</c:v>
                </c:pt>
                <c:pt idx="58184">
                  <c:v>58.184000000000026</c:v>
                </c:pt>
                <c:pt idx="58185">
                  <c:v>58.185000000000002</c:v>
                </c:pt>
                <c:pt idx="58186">
                  <c:v>58.186000000000035</c:v>
                </c:pt>
                <c:pt idx="58187">
                  <c:v>58.187000000000012</c:v>
                </c:pt>
                <c:pt idx="58188">
                  <c:v>58.188000000000045</c:v>
                </c:pt>
                <c:pt idx="58189">
                  <c:v>58.189000000000021</c:v>
                </c:pt>
                <c:pt idx="58190">
                  <c:v>58.19</c:v>
                </c:pt>
                <c:pt idx="58191">
                  <c:v>58.191000000000031</c:v>
                </c:pt>
                <c:pt idx="58192">
                  <c:v>58.192000000000007</c:v>
                </c:pt>
                <c:pt idx="58193">
                  <c:v>58.19300000000004</c:v>
                </c:pt>
                <c:pt idx="58194">
                  <c:v>58.194000000000017</c:v>
                </c:pt>
                <c:pt idx="58195">
                  <c:v>58.194999999999993</c:v>
                </c:pt>
                <c:pt idx="58196">
                  <c:v>58.196000000000026</c:v>
                </c:pt>
                <c:pt idx="58197">
                  <c:v>58.197000000000003</c:v>
                </c:pt>
                <c:pt idx="58198">
                  <c:v>58.198000000000036</c:v>
                </c:pt>
                <c:pt idx="58199">
                  <c:v>58.199000000000012</c:v>
                </c:pt>
                <c:pt idx="58200">
                  <c:v>58.200000000000045</c:v>
                </c:pt>
                <c:pt idx="58201">
                  <c:v>58.201000000000022</c:v>
                </c:pt>
                <c:pt idx="58202">
                  <c:v>58.201999999999998</c:v>
                </c:pt>
                <c:pt idx="58203">
                  <c:v>58.203000000000031</c:v>
                </c:pt>
                <c:pt idx="58204">
                  <c:v>58.204000000000008</c:v>
                </c:pt>
                <c:pt idx="58205">
                  <c:v>58.205000000000041</c:v>
                </c:pt>
                <c:pt idx="58206">
                  <c:v>58.206000000000017</c:v>
                </c:pt>
                <c:pt idx="58207">
                  <c:v>58.206999999999994</c:v>
                </c:pt>
                <c:pt idx="58208">
                  <c:v>58.208000000000027</c:v>
                </c:pt>
                <c:pt idx="58209">
                  <c:v>58.209000000000003</c:v>
                </c:pt>
                <c:pt idx="58210">
                  <c:v>58.210000000000036</c:v>
                </c:pt>
                <c:pt idx="58211">
                  <c:v>58.211000000000013</c:v>
                </c:pt>
                <c:pt idx="58212">
                  <c:v>58.212000000000046</c:v>
                </c:pt>
                <c:pt idx="58213">
                  <c:v>58.213000000000022</c:v>
                </c:pt>
                <c:pt idx="58214">
                  <c:v>58.213999999999999</c:v>
                </c:pt>
                <c:pt idx="58215">
                  <c:v>58.215000000000032</c:v>
                </c:pt>
                <c:pt idx="58216">
                  <c:v>58.216000000000008</c:v>
                </c:pt>
                <c:pt idx="58217">
                  <c:v>58.217000000000041</c:v>
                </c:pt>
                <c:pt idx="58218">
                  <c:v>58.218000000000018</c:v>
                </c:pt>
                <c:pt idx="58219">
                  <c:v>58.218999999999994</c:v>
                </c:pt>
                <c:pt idx="58220">
                  <c:v>58.220000000000027</c:v>
                </c:pt>
                <c:pt idx="58221">
                  <c:v>58.221000000000004</c:v>
                </c:pt>
                <c:pt idx="58222">
                  <c:v>58.222000000000037</c:v>
                </c:pt>
                <c:pt idx="58223">
                  <c:v>58.223000000000013</c:v>
                </c:pt>
                <c:pt idx="58224">
                  <c:v>58.224000000000046</c:v>
                </c:pt>
                <c:pt idx="58225">
                  <c:v>58.225000000000023</c:v>
                </c:pt>
                <c:pt idx="58226">
                  <c:v>58.225999999999999</c:v>
                </c:pt>
                <c:pt idx="58227">
                  <c:v>58.227000000000032</c:v>
                </c:pt>
                <c:pt idx="58228">
                  <c:v>58.228000000000009</c:v>
                </c:pt>
                <c:pt idx="58229">
                  <c:v>58.229000000000042</c:v>
                </c:pt>
                <c:pt idx="58230">
                  <c:v>58.230000000000018</c:v>
                </c:pt>
                <c:pt idx="58231">
                  <c:v>58.230999999999995</c:v>
                </c:pt>
                <c:pt idx="58232">
                  <c:v>58.232000000000028</c:v>
                </c:pt>
                <c:pt idx="58233">
                  <c:v>58.233000000000004</c:v>
                </c:pt>
                <c:pt idx="58234">
                  <c:v>58.234000000000037</c:v>
                </c:pt>
                <c:pt idx="58235">
                  <c:v>58.235000000000014</c:v>
                </c:pt>
                <c:pt idx="58236">
                  <c:v>58.23599999999999</c:v>
                </c:pt>
                <c:pt idx="58237">
                  <c:v>58.237000000000023</c:v>
                </c:pt>
                <c:pt idx="58238">
                  <c:v>58.238</c:v>
                </c:pt>
                <c:pt idx="58239">
                  <c:v>58.239000000000033</c:v>
                </c:pt>
                <c:pt idx="58240">
                  <c:v>58.240000000000009</c:v>
                </c:pt>
                <c:pt idx="58241">
                  <c:v>58.241000000000042</c:v>
                </c:pt>
                <c:pt idx="58242">
                  <c:v>58.242000000000019</c:v>
                </c:pt>
                <c:pt idx="58243">
                  <c:v>58.242999999999995</c:v>
                </c:pt>
                <c:pt idx="58244">
                  <c:v>58.244000000000028</c:v>
                </c:pt>
                <c:pt idx="58245">
                  <c:v>58.245000000000005</c:v>
                </c:pt>
                <c:pt idx="58246">
                  <c:v>58.246000000000038</c:v>
                </c:pt>
                <c:pt idx="58247">
                  <c:v>58.247000000000014</c:v>
                </c:pt>
                <c:pt idx="58248">
                  <c:v>58.24799999999999</c:v>
                </c:pt>
                <c:pt idx="58249">
                  <c:v>58.249000000000024</c:v>
                </c:pt>
                <c:pt idx="58250">
                  <c:v>58.25</c:v>
                </c:pt>
                <c:pt idx="58251">
                  <c:v>58.251000000000033</c:v>
                </c:pt>
                <c:pt idx="58252">
                  <c:v>58.25200000000001</c:v>
                </c:pt>
                <c:pt idx="58253">
                  <c:v>58.253000000000043</c:v>
                </c:pt>
                <c:pt idx="58254">
                  <c:v>58.254000000000019</c:v>
                </c:pt>
                <c:pt idx="58255">
                  <c:v>58.254999999999995</c:v>
                </c:pt>
                <c:pt idx="58256">
                  <c:v>58.256000000000029</c:v>
                </c:pt>
                <c:pt idx="58257">
                  <c:v>58.257000000000005</c:v>
                </c:pt>
                <c:pt idx="58258">
                  <c:v>58.258000000000038</c:v>
                </c:pt>
                <c:pt idx="58259">
                  <c:v>58.259000000000015</c:v>
                </c:pt>
                <c:pt idx="58260">
                  <c:v>58.259999999999991</c:v>
                </c:pt>
                <c:pt idx="58261">
                  <c:v>58.261000000000024</c:v>
                </c:pt>
                <c:pt idx="58262">
                  <c:v>58.262</c:v>
                </c:pt>
                <c:pt idx="58263">
                  <c:v>58.263000000000034</c:v>
                </c:pt>
                <c:pt idx="58264">
                  <c:v>58.26400000000001</c:v>
                </c:pt>
                <c:pt idx="58265">
                  <c:v>58.265000000000043</c:v>
                </c:pt>
                <c:pt idx="58266">
                  <c:v>58.26600000000002</c:v>
                </c:pt>
                <c:pt idx="58267">
                  <c:v>58.266999999999996</c:v>
                </c:pt>
                <c:pt idx="58268">
                  <c:v>58.268000000000029</c:v>
                </c:pt>
                <c:pt idx="58269">
                  <c:v>58.269000000000005</c:v>
                </c:pt>
                <c:pt idx="58270">
                  <c:v>58.270000000000039</c:v>
                </c:pt>
                <c:pt idx="58271">
                  <c:v>58.271000000000015</c:v>
                </c:pt>
                <c:pt idx="58272">
                  <c:v>58.271999999999991</c:v>
                </c:pt>
                <c:pt idx="58273">
                  <c:v>58.273000000000025</c:v>
                </c:pt>
                <c:pt idx="58274">
                  <c:v>58.274000000000001</c:v>
                </c:pt>
                <c:pt idx="58275">
                  <c:v>58.275000000000034</c:v>
                </c:pt>
                <c:pt idx="58276">
                  <c:v>58.27600000000001</c:v>
                </c:pt>
                <c:pt idx="58277">
                  <c:v>58.277000000000044</c:v>
                </c:pt>
                <c:pt idx="58278">
                  <c:v>58.27800000000002</c:v>
                </c:pt>
                <c:pt idx="58279">
                  <c:v>58.278999999999996</c:v>
                </c:pt>
                <c:pt idx="58280">
                  <c:v>58.28000000000003</c:v>
                </c:pt>
                <c:pt idx="58281">
                  <c:v>58.281000000000006</c:v>
                </c:pt>
                <c:pt idx="58282">
                  <c:v>58.282000000000039</c:v>
                </c:pt>
                <c:pt idx="58283">
                  <c:v>58.283000000000015</c:v>
                </c:pt>
                <c:pt idx="58284">
                  <c:v>58.283999999999992</c:v>
                </c:pt>
                <c:pt idx="58285">
                  <c:v>58.285000000000025</c:v>
                </c:pt>
                <c:pt idx="58286">
                  <c:v>58.286000000000001</c:v>
                </c:pt>
                <c:pt idx="58287">
                  <c:v>58.287000000000035</c:v>
                </c:pt>
                <c:pt idx="58288">
                  <c:v>58.288000000000011</c:v>
                </c:pt>
                <c:pt idx="58289">
                  <c:v>58.289000000000044</c:v>
                </c:pt>
                <c:pt idx="58290">
                  <c:v>58.29000000000002</c:v>
                </c:pt>
                <c:pt idx="58291">
                  <c:v>58.290999999999997</c:v>
                </c:pt>
                <c:pt idx="58292">
                  <c:v>58.29200000000003</c:v>
                </c:pt>
                <c:pt idx="58293">
                  <c:v>58.293000000000006</c:v>
                </c:pt>
                <c:pt idx="58294">
                  <c:v>58.29400000000004</c:v>
                </c:pt>
                <c:pt idx="58295">
                  <c:v>58.295000000000016</c:v>
                </c:pt>
                <c:pt idx="58296">
                  <c:v>58.295999999999992</c:v>
                </c:pt>
                <c:pt idx="58297">
                  <c:v>58.297000000000025</c:v>
                </c:pt>
                <c:pt idx="58298">
                  <c:v>58.298000000000002</c:v>
                </c:pt>
                <c:pt idx="58299">
                  <c:v>58.299000000000035</c:v>
                </c:pt>
                <c:pt idx="58300">
                  <c:v>58.300000000000011</c:v>
                </c:pt>
                <c:pt idx="58301">
                  <c:v>58.301000000000045</c:v>
                </c:pt>
                <c:pt idx="58302">
                  <c:v>58.302000000000021</c:v>
                </c:pt>
                <c:pt idx="58303">
                  <c:v>58.302999999999997</c:v>
                </c:pt>
                <c:pt idx="58304">
                  <c:v>58.30400000000003</c:v>
                </c:pt>
                <c:pt idx="58305">
                  <c:v>58.305000000000007</c:v>
                </c:pt>
                <c:pt idx="58306">
                  <c:v>58.30600000000004</c:v>
                </c:pt>
                <c:pt idx="58307">
                  <c:v>58.307000000000016</c:v>
                </c:pt>
                <c:pt idx="58308">
                  <c:v>58.307999999999993</c:v>
                </c:pt>
                <c:pt idx="58309">
                  <c:v>58.309000000000026</c:v>
                </c:pt>
                <c:pt idx="58310">
                  <c:v>58.31</c:v>
                </c:pt>
                <c:pt idx="58311">
                  <c:v>58.311000000000035</c:v>
                </c:pt>
                <c:pt idx="58312">
                  <c:v>58.312000000000012</c:v>
                </c:pt>
                <c:pt idx="58313">
                  <c:v>58.313000000000045</c:v>
                </c:pt>
                <c:pt idx="58314">
                  <c:v>58.314000000000021</c:v>
                </c:pt>
                <c:pt idx="58315">
                  <c:v>58.314999999999998</c:v>
                </c:pt>
                <c:pt idx="58316">
                  <c:v>58.316000000000031</c:v>
                </c:pt>
                <c:pt idx="58317">
                  <c:v>58.317000000000007</c:v>
                </c:pt>
                <c:pt idx="58318">
                  <c:v>58.31800000000004</c:v>
                </c:pt>
                <c:pt idx="58319">
                  <c:v>58.319000000000017</c:v>
                </c:pt>
                <c:pt idx="58320">
                  <c:v>58.319999999999993</c:v>
                </c:pt>
                <c:pt idx="58321">
                  <c:v>58.321000000000026</c:v>
                </c:pt>
                <c:pt idx="58322">
                  <c:v>58.322000000000003</c:v>
                </c:pt>
                <c:pt idx="58323">
                  <c:v>58.323000000000036</c:v>
                </c:pt>
                <c:pt idx="58324">
                  <c:v>58.324000000000012</c:v>
                </c:pt>
                <c:pt idx="58325">
                  <c:v>58.325000000000045</c:v>
                </c:pt>
                <c:pt idx="58326">
                  <c:v>58.326000000000022</c:v>
                </c:pt>
                <c:pt idx="58327">
                  <c:v>58.326999999999998</c:v>
                </c:pt>
                <c:pt idx="58328">
                  <c:v>58.328000000000031</c:v>
                </c:pt>
                <c:pt idx="58329">
                  <c:v>58.329000000000008</c:v>
                </c:pt>
                <c:pt idx="58330">
                  <c:v>58.330000000000041</c:v>
                </c:pt>
                <c:pt idx="58331">
                  <c:v>58.331000000000017</c:v>
                </c:pt>
                <c:pt idx="58332">
                  <c:v>58.331999999999994</c:v>
                </c:pt>
                <c:pt idx="58333">
                  <c:v>58.333000000000027</c:v>
                </c:pt>
                <c:pt idx="58334">
                  <c:v>58.334000000000003</c:v>
                </c:pt>
                <c:pt idx="58335">
                  <c:v>58.335000000000036</c:v>
                </c:pt>
                <c:pt idx="58336">
                  <c:v>58.336000000000013</c:v>
                </c:pt>
                <c:pt idx="58337">
                  <c:v>58.337000000000046</c:v>
                </c:pt>
                <c:pt idx="58338">
                  <c:v>58.338000000000022</c:v>
                </c:pt>
                <c:pt idx="58339">
                  <c:v>58.338999999999999</c:v>
                </c:pt>
                <c:pt idx="58340">
                  <c:v>58.340000000000032</c:v>
                </c:pt>
                <c:pt idx="58341">
                  <c:v>58.341000000000008</c:v>
                </c:pt>
                <c:pt idx="58342">
                  <c:v>58.342000000000041</c:v>
                </c:pt>
                <c:pt idx="58343">
                  <c:v>58.343000000000018</c:v>
                </c:pt>
                <c:pt idx="58344">
                  <c:v>58.343999999999994</c:v>
                </c:pt>
                <c:pt idx="58345">
                  <c:v>58.345000000000027</c:v>
                </c:pt>
                <c:pt idx="58346">
                  <c:v>58.346000000000004</c:v>
                </c:pt>
                <c:pt idx="58347">
                  <c:v>58.347000000000037</c:v>
                </c:pt>
                <c:pt idx="58348">
                  <c:v>58.348000000000013</c:v>
                </c:pt>
                <c:pt idx="58349">
                  <c:v>58.349000000000046</c:v>
                </c:pt>
                <c:pt idx="58350">
                  <c:v>58.350000000000023</c:v>
                </c:pt>
                <c:pt idx="58351">
                  <c:v>58.350999999999999</c:v>
                </c:pt>
                <c:pt idx="58352">
                  <c:v>58.352000000000032</c:v>
                </c:pt>
                <c:pt idx="58353">
                  <c:v>58.353000000000009</c:v>
                </c:pt>
                <c:pt idx="58354">
                  <c:v>58.354000000000042</c:v>
                </c:pt>
                <c:pt idx="58355">
                  <c:v>58.355000000000018</c:v>
                </c:pt>
                <c:pt idx="58356">
                  <c:v>58.355999999999995</c:v>
                </c:pt>
                <c:pt idx="58357">
                  <c:v>58.357000000000028</c:v>
                </c:pt>
                <c:pt idx="58358">
                  <c:v>58.358000000000004</c:v>
                </c:pt>
                <c:pt idx="58359">
                  <c:v>58.359000000000037</c:v>
                </c:pt>
                <c:pt idx="58360">
                  <c:v>58.360000000000014</c:v>
                </c:pt>
                <c:pt idx="58361">
                  <c:v>58.36099999999999</c:v>
                </c:pt>
                <c:pt idx="58362">
                  <c:v>58.362000000000023</c:v>
                </c:pt>
                <c:pt idx="58363">
                  <c:v>58.363</c:v>
                </c:pt>
                <c:pt idx="58364">
                  <c:v>58.364000000000033</c:v>
                </c:pt>
                <c:pt idx="58365">
                  <c:v>58.365000000000009</c:v>
                </c:pt>
                <c:pt idx="58366">
                  <c:v>58.366000000000042</c:v>
                </c:pt>
                <c:pt idx="58367">
                  <c:v>58.367000000000019</c:v>
                </c:pt>
                <c:pt idx="58368">
                  <c:v>58.367999999999995</c:v>
                </c:pt>
                <c:pt idx="58369">
                  <c:v>58.369000000000028</c:v>
                </c:pt>
                <c:pt idx="58370">
                  <c:v>58.370000000000005</c:v>
                </c:pt>
                <c:pt idx="58371">
                  <c:v>58.371000000000038</c:v>
                </c:pt>
                <c:pt idx="58372">
                  <c:v>58.372000000000014</c:v>
                </c:pt>
                <c:pt idx="58373">
                  <c:v>58.37299999999999</c:v>
                </c:pt>
                <c:pt idx="58374">
                  <c:v>58.374000000000024</c:v>
                </c:pt>
                <c:pt idx="58375">
                  <c:v>58.375</c:v>
                </c:pt>
                <c:pt idx="58376">
                  <c:v>58.376000000000033</c:v>
                </c:pt>
                <c:pt idx="58377">
                  <c:v>58.37700000000001</c:v>
                </c:pt>
                <c:pt idx="58378">
                  <c:v>58.378000000000043</c:v>
                </c:pt>
                <c:pt idx="58379">
                  <c:v>58.379000000000019</c:v>
                </c:pt>
                <c:pt idx="58380">
                  <c:v>58.379999999999995</c:v>
                </c:pt>
                <c:pt idx="58381">
                  <c:v>58.381000000000029</c:v>
                </c:pt>
                <c:pt idx="58382">
                  <c:v>58.382000000000005</c:v>
                </c:pt>
                <c:pt idx="58383">
                  <c:v>58.383000000000038</c:v>
                </c:pt>
                <c:pt idx="58384">
                  <c:v>58.384000000000015</c:v>
                </c:pt>
                <c:pt idx="58385">
                  <c:v>58.384999999999991</c:v>
                </c:pt>
                <c:pt idx="58386">
                  <c:v>58.386000000000024</c:v>
                </c:pt>
                <c:pt idx="58387">
                  <c:v>58.387</c:v>
                </c:pt>
                <c:pt idx="58388">
                  <c:v>58.388000000000034</c:v>
                </c:pt>
                <c:pt idx="58389">
                  <c:v>58.38900000000001</c:v>
                </c:pt>
                <c:pt idx="58390">
                  <c:v>58.390000000000043</c:v>
                </c:pt>
                <c:pt idx="58391">
                  <c:v>58.39100000000002</c:v>
                </c:pt>
                <c:pt idx="58392">
                  <c:v>58.391999999999996</c:v>
                </c:pt>
                <c:pt idx="58393">
                  <c:v>58.393000000000029</c:v>
                </c:pt>
                <c:pt idx="58394">
                  <c:v>58.394000000000005</c:v>
                </c:pt>
                <c:pt idx="58395">
                  <c:v>58.395000000000039</c:v>
                </c:pt>
                <c:pt idx="58396">
                  <c:v>58.396000000000015</c:v>
                </c:pt>
                <c:pt idx="58397">
                  <c:v>58.396999999999991</c:v>
                </c:pt>
                <c:pt idx="58398">
                  <c:v>58.398000000000025</c:v>
                </c:pt>
                <c:pt idx="58399">
                  <c:v>58.399000000000001</c:v>
                </c:pt>
                <c:pt idx="58400">
                  <c:v>58.400000000000034</c:v>
                </c:pt>
                <c:pt idx="58401">
                  <c:v>58.40100000000001</c:v>
                </c:pt>
                <c:pt idx="58402">
                  <c:v>58.402000000000044</c:v>
                </c:pt>
                <c:pt idx="58403">
                  <c:v>58.40300000000002</c:v>
                </c:pt>
                <c:pt idx="58404">
                  <c:v>58.403999999999996</c:v>
                </c:pt>
                <c:pt idx="58405">
                  <c:v>58.40500000000003</c:v>
                </c:pt>
                <c:pt idx="58406">
                  <c:v>58.406000000000006</c:v>
                </c:pt>
                <c:pt idx="58407">
                  <c:v>58.407000000000039</c:v>
                </c:pt>
                <c:pt idx="58408">
                  <c:v>58.408000000000015</c:v>
                </c:pt>
                <c:pt idx="58409">
                  <c:v>58.408999999999992</c:v>
                </c:pt>
                <c:pt idx="58410">
                  <c:v>58.410000000000025</c:v>
                </c:pt>
                <c:pt idx="58411">
                  <c:v>58.411000000000001</c:v>
                </c:pt>
                <c:pt idx="58412">
                  <c:v>58.412000000000035</c:v>
                </c:pt>
                <c:pt idx="58413">
                  <c:v>58.413000000000011</c:v>
                </c:pt>
                <c:pt idx="58414">
                  <c:v>58.414000000000044</c:v>
                </c:pt>
                <c:pt idx="58415">
                  <c:v>58.41500000000002</c:v>
                </c:pt>
                <c:pt idx="58416">
                  <c:v>58.415999999999997</c:v>
                </c:pt>
                <c:pt idx="58417">
                  <c:v>58.41700000000003</c:v>
                </c:pt>
                <c:pt idx="58418">
                  <c:v>58.418000000000006</c:v>
                </c:pt>
                <c:pt idx="58419">
                  <c:v>58.41900000000004</c:v>
                </c:pt>
                <c:pt idx="58420">
                  <c:v>58.420000000000016</c:v>
                </c:pt>
                <c:pt idx="58421">
                  <c:v>58.420999999999992</c:v>
                </c:pt>
                <c:pt idx="58422">
                  <c:v>58.422000000000025</c:v>
                </c:pt>
                <c:pt idx="58423">
                  <c:v>58.423000000000002</c:v>
                </c:pt>
                <c:pt idx="58424">
                  <c:v>58.424000000000035</c:v>
                </c:pt>
                <c:pt idx="58425">
                  <c:v>58.425000000000011</c:v>
                </c:pt>
                <c:pt idx="58426">
                  <c:v>58.426000000000045</c:v>
                </c:pt>
                <c:pt idx="58427">
                  <c:v>58.427000000000021</c:v>
                </c:pt>
                <c:pt idx="58428">
                  <c:v>58.427999999999997</c:v>
                </c:pt>
                <c:pt idx="58429">
                  <c:v>58.42900000000003</c:v>
                </c:pt>
                <c:pt idx="58430">
                  <c:v>58.430000000000007</c:v>
                </c:pt>
                <c:pt idx="58431">
                  <c:v>58.43100000000004</c:v>
                </c:pt>
                <c:pt idx="58432">
                  <c:v>58.432000000000016</c:v>
                </c:pt>
                <c:pt idx="58433">
                  <c:v>58.432999999999993</c:v>
                </c:pt>
                <c:pt idx="58434">
                  <c:v>58.434000000000026</c:v>
                </c:pt>
                <c:pt idx="58435">
                  <c:v>58.435000000000002</c:v>
                </c:pt>
                <c:pt idx="58436">
                  <c:v>58.436000000000035</c:v>
                </c:pt>
                <c:pt idx="58437">
                  <c:v>58.437000000000012</c:v>
                </c:pt>
                <c:pt idx="58438">
                  <c:v>58.438000000000045</c:v>
                </c:pt>
                <c:pt idx="58439">
                  <c:v>58.439000000000021</c:v>
                </c:pt>
                <c:pt idx="58440">
                  <c:v>58.44</c:v>
                </c:pt>
                <c:pt idx="58441">
                  <c:v>58.441000000000031</c:v>
                </c:pt>
                <c:pt idx="58442">
                  <c:v>58.442000000000007</c:v>
                </c:pt>
                <c:pt idx="58443">
                  <c:v>58.44300000000004</c:v>
                </c:pt>
                <c:pt idx="58444">
                  <c:v>58.444000000000017</c:v>
                </c:pt>
                <c:pt idx="58445">
                  <c:v>58.444999999999993</c:v>
                </c:pt>
                <c:pt idx="58446">
                  <c:v>58.446000000000026</c:v>
                </c:pt>
                <c:pt idx="58447">
                  <c:v>58.447000000000003</c:v>
                </c:pt>
                <c:pt idx="58448">
                  <c:v>58.448000000000036</c:v>
                </c:pt>
                <c:pt idx="58449">
                  <c:v>58.449000000000012</c:v>
                </c:pt>
                <c:pt idx="58450">
                  <c:v>58.450000000000045</c:v>
                </c:pt>
                <c:pt idx="58451">
                  <c:v>58.451000000000022</c:v>
                </c:pt>
                <c:pt idx="58452">
                  <c:v>58.451999999999998</c:v>
                </c:pt>
                <c:pt idx="58453">
                  <c:v>58.453000000000031</c:v>
                </c:pt>
                <c:pt idx="58454">
                  <c:v>58.454000000000008</c:v>
                </c:pt>
                <c:pt idx="58455">
                  <c:v>58.455000000000041</c:v>
                </c:pt>
                <c:pt idx="58456">
                  <c:v>58.456000000000017</c:v>
                </c:pt>
                <c:pt idx="58457">
                  <c:v>58.456999999999994</c:v>
                </c:pt>
                <c:pt idx="58458">
                  <c:v>58.458000000000027</c:v>
                </c:pt>
                <c:pt idx="58459">
                  <c:v>58.459000000000003</c:v>
                </c:pt>
                <c:pt idx="58460">
                  <c:v>58.460000000000036</c:v>
                </c:pt>
                <c:pt idx="58461">
                  <c:v>58.461000000000013</c:v>
                </c:pt>
                <c:pt idx="58462">
                  <c:v>58.462000000000046</c:v>
                </c:pt>
                <c:pt idx="58463">
                  <c:v>58.463000000000022</c:v>
                </c:pt>
                <c:pt idx="58464">
                  <c:v>58.463999999999999</c:v>
                </c:pt>
                <c:pt idx="58465">
                  <c:v>58.465000000000032</c:v>
                </c:pt>
                <c:pt idx="58466">
                  <c:v>58.466000000000008</c:v>
                </c:pt>
                <c:pt idx="58467">
                  <c:v>58.467000000000041</c:v>
                </c:pt>
                <c:pt idx="58468">
                  <c:v>58.468000000000018</c:v>
                </c:pt>
                <c:pt idx="58469">
                  <c:v>58.468999999999994</c:v>
                </c:pt>
                <c:pt idx="58470">
                  <c:v>58.470000000000027</c:v>
                </c:pt>
                <c:pt idx="58471">
                  <c:v>58.471000000000004</c:v>
                </c:pt>
                <c:pt idx="58472">
                  <c:v>58.472000000000037</c:v>
                </c:pt>
                <c:pt idx="58473">
                  <c:v>58.473000000000013</c:v>
                </c:pt>
                <c:pt idx="58474">
                  <c:v>58.474000000000046</c:v>
                </c:pt>
                <c:pt idx="58475">
                  <c:v>58.475000000000023</c:v>
                </c:pt>
                <c:pt idx="58476">
                  <c:v>58.475999999999999</c:v>
                </c:pt>
                <c:pt idx="58477">
                  <c:v>58.477000000000032</c:v>
                </c:pt>
                <c:pt idx="58478">
                  <c:v>58.478000000000009</c:v>
                </c:pt>
                <c:pt idx="58479">
                  <c:v>58.479000000000042</c:v>
                </c:pt>
                <c:pt idx="58480">
                  <c:v>58.480000000000018</c:v>
                </c:pt>
                <c:pt idx="58481">
                  <c:v>58.480999999999995</c:v>
                </c:pt>
                <c:pt idx="58482">
                  <c:v>58.482000000000028</c:v>
                </c:pt>
                <c:pt idx="58483">
                  <c:v>58.483000000000004</c:v>
                </c:pt>
                <c:pt idx="58484">
                  <c:v>58.484000000000037</c:v>
                </c:pt>
                <c:pt idx="58485">
                  <c:v>58.485000000000014</c:v>
                </c:pt>
                <c:pt idx="58486">
                  <c:v>58.48599999999999</c:v>
                </c:pt>
                <c:pt idx="58487">
                  <c:v>58.487000000000023</c:v>
                </c:pt>
                <c:pt idx="58488">
                  <c:v>58.488</c:v>
                </c:pt>
                <c:pt idx="58489">
                  <c:v>58.489000000000033</c:v>
                </c:pt>
                <c:pt idx="58490">
                  <c:v>58.490000000000009</c:v>
                </c:pt>
                <c:pt idx="58491">
                  <c:v>58.491000000000042</c:v>
                </c:pt>
                <c:pt idx="58492">
                  <c:v>58.492000000000019</c:v>
                </c:pt>
                <c:pt idx="58493">
                  <c:v>58.492999999999995</c:v>
                </c:pt>
                <c:pt idx="58494">
                  <c:v>58.494000000000028</c:v>
                </c:pt>
                <c:pt idx="58495">
                  <c:v>58.495000000000005</c:v>
                </c:pt>
                <c:pt idx="58496">
                  <c:v>58.496000000000038</c:v>
                </c:pt>
                <c:pt idx="58497">
                  <c:v>58.497000000000014</c:v>
                </c:pt>
                <c:pt idx="58498">
                  <c:v>58.49799999999999</c:v>
                </c:pt>
                <c:pt idx="58499">
                  <c:v>58.499000000000024</c:v>
                </c:pt>
                <c:pt idx="58500">
                  <c:v>58.5</c:v>
                </c:pt>
                <c:pt idx="58501">
                  <c:v>58.501000000000033</c:v>
                </c:pt>
                <c:pt idx="58502">
                  <c:v>58.50200000000001</c:v>
                </c:pt>
                <c:pt idx="58503">
                  <c:v>58.503000000000043</c:v>
                </c:pt>
                <c:pt idx="58504">
                  <c:v>58.504000000000019</c:v>
                </c:pt>
                <c:pt idx="58505">
                  <c:v>58.504999999999995</c:v>
                </c:pt>
                <c:pt idx="58506">
                  <c:v>58.506000000000029</c:v>
                </c:pt>
                <c:pt idx="58507">
                  <c:v>58.507000000000005</c:v>
                </c:pt>
                <c:pt idx="58508">
                  <c:v>58.508000000000038</c:v>
                </c:pt>
                <c:pt idx="58509">
                  <c:v>58.509000000000015</c:v>
                </c:pt>
                <c:pt idx="58510">
                  <c:v>58.509999999999991</c:v>
                </c:pt>
                <c:pt idx="58511">
                  <c:v>58.511000000000024</c:v>
                </c:pt>
                <c:pt idx="58512">
                  <c:v>58.512</c:v>
                </c:pt>
                <c:pt idx="58513">
                  <c:v>58.513000000000034</c:v>
                </c:pt>
                <c:pt idx="58514">
                  <c:v>58.51400000000001</c:v>
                </c:pt>
                <c:pt idx="58515">
                  <c:v>58.515000000000043</c:v>
                </c:pt>
                <c:pt idx="58516">
                  <c:v>58.51600000000002</c:v>
                </c:pt>
                <c:pt idx="58517">
                  <c:v>58.516999999999996</c:v>
                </c:pt>
                <c:pt idx="58518">
                  <c:v>58.518000000000029</c:v>
                </c:pt>
                <c:pt idx="58519">
                  <c:v>58.519000000000005</c:v>
                </c:pt>
                <c:pt idx="58520">
                  <c:v>58.520000000000039</c:v>
                </c:pt>
                <c:pt idx="58521">
                  <c:v>58.521000000000015</c:v>
                </c:pt>
                <c:pt idx="58522">
                  <c:v>58.521999999999991</c:v>
                </c:pt>
                <c:pt idx="58523">
                  <c:v>58.523000000000025</c:v>
                </c:pt>
                <c:pt idx="58524">
                  <c:v>58.524000000000001</c:v>
                </c:pt>
                <c:pt idx="58525">
                  <c:v>58.525000000000034</c:v>
                </c:pt>
                <c:pt idx="58526">
                  <c:v>58.52600000000001</c:v>
                </c:pt>
                <c:pt idx="58527">
                  <c:v>58.527000000000044</c:v>
                </c:pt>
                <c:pt idx="58528">
                  <c:v>58.52800000000002</c:v>
                </c:pt>
                <c:pt idx="58529">
                  <c:v>58.528999999999996</c:v>
                </c:pt>
                <c:pt idx="58530">
                  <c:v>58.53000000000003</c:v>
                </c:pt>
                <c:pt idx="58531">
                  <c:v>58.531000000000006</c:v>
                </c:pt>
                <c:pt idx="58532">
                  <c:v>58.532000000000039</c:v>
                </c:pt>
                <c:pt idx="58533">
                  <c:v>58.533000000000015</c:v>
                </c:pt>
                <c:pt idx="58534">
                  <c:v>58.533999999999992</c:v>
                </c:pt>
                <c:pt idx="58535">
                  <c:v>58.535000000000025</c:v>
                </c:pt>
                <c:pt idx="58536">
                  <c:v>58.536000000000001</c:v>
                </c:pt>
                <c:pt idx="58537">
                  <c:v>58.537000000000035</c:v>
                </c:pt>
                <c:pt idx="58538">
                  <c:v>58.538000000000011</c:v>
                </c:pt>
                <c:pt idx="58539">
                  <c:v>58.539000000000044</c:v>
                </c:pt>
                <c:pt idx="58540">
                  <c:v>58.54000000000002</c:v>
                </c:pt>
                <c:pt idx="58541">
                  <c:v>58.540999999999997</c:v>
                </c:pt>
                <c:pt idx="58542">
                  <c:v>58.54200000000003</c:v>
                </c:pt>
                <c:pt idx="58543">
                  <c:v>58.543000000000006</c:v>
                </c:pt>
                <c:pt idx="58544">
                  <c:v>58.54400000000004</c:v>
                </c:pt>
                <c:pt idx="58545">
                  <c:v>58.545000000000016</c:v>
                </c:pt>
                <c:pt idx="58546">
                  <c:v>58.545999999999992</c:v>
                </c:pt>
                <c:pt idx="58547">
                  <c:v>58.547000000000025</c:v>
                </c:pt>
                <c:pt idx="58548">
                  <c:v>58.548000000000002</c:v>
                </c:pt>
                <c:pt idx="58549">
                  <c:v>58.549000000000035</c:v>
                </c:pt>
                <c:pt idx="58550">
                  <c:v>58.550000000000011</c:v>
                </c:pt>
                <c:pt idx="58551">
                  <c:v>58.551000000000045</c:v>
                </c:pt>
                <c:pt idx="58552">
                  <c:v>58.552000000000021</c:v>
                </c:pt>
                <c:pt idx="58553">
                  <c:v>58.552999999999997</c:v>
                </c:pt>
                <c:pt idx="58554">
                  <c:v>58.55400000000003</c:v>
                </c:pt>
                <c:pt idx="58555">
                  <c:v>58.555000000000007</c:v>
                </c:pt>
                <c:pt idx="58556">
                  <c:v>58.55600000000004</c:v>
                </c:pt>
                <c:pt idx="58557">
                  <c:v>58.557000000000016</c:v>
                </c:pt>
                <c:pt idx="58558">
                  <c:v>58.557999999999993</c:v>
                </c:pt>
                <c:pt idx="58559">
                  <c:v>58.559000000000026</c:v>
                </c:pt>
                <c:pt idx="58560">
                  <c:v>58.56</c:v>
                </c:pt>
                <c:pt idx="58561">
                  <c:v>58.561000000000035</c:v>
                </c:pt>
                <c:pt idx="58562">
                  <c:v>58.562000000000012</c:v>
                </c:pt>
                <c:pt idx="58563">
                  <c:v>58.563000000000045</c:v>
                </c:pt>
                <c:pt idx="58564">
                  <c:v>58.564000000000021</c:v>
                </c:pt>
                <c:pt idx="58565">
                  <c:v>58.564999999999998</c:v>
                </c:pt>
                <c:pt idx="58566">
                  <c:v>58.566000000000031</c:v>
                </c:pt>
                <c:pt idx="58567">
                  <c:v>58.567000000000007</c:v>
                </c:pt>
                <c:pt idx="58568">
                  <c:v>58.56800000000004</c:v>
                </c:pt>
                <c:pt idx="58569">
                  <c:v>58.569000000000017</c:v>
                </c:pt>
                <c:pt idx="58570">
                  <c:v>58.569999999999993</c:v>
                </c:pt>
                <c:pt idx="58571">
                  <c:v>58.571000000000026</c:v>
                </c:pt>
                <c:pt idx="58572">
                  <c:v>58.572000000000003</c:v>
                </c:pt>
                <c:pt idx="58573">
                  <c:v>58.573000000000036</c:v>
                </c:pt>
                <c:pt idx="58574">
                  <c:v>58.574000000000012</c:v>
                </c:pt>
                <c:pt idx="58575">
                  <c:v>58.575000000000045</c:v>
                </c:pt>
                <c:pt idx="58576">
                  <c:v>58.576000000000022</c:v>
                </c:pt>
                <c:pt idx="58577">
                  <c:v>58.576999999999998</c:v>
                </c:pt>
                <c:pt idx="58578">
                  <c:v>58.578000000000031</c:v>
                </c:pt>
                <c:pt idx="58579">
                  <c:v>58.579000000000008</c:v>
                </c:pt>
                <c:pt idx="58580">
                  <c:v>58.580000000000041</c:v>
                </c:pt>
                <c:pt idx="58581">
                  <c:v>58.581000000000017</c:v>
                </c:pt>
                <c:pt idx="58582">
                  <c:v>58.581999999999994</c:v>
                </c:pt>
                <c:pt idx="58583">
                  <c:v>58.583000000000027</c:v>
                </c:pt>
                <c:pt idx="58584">
                  <c:v>58.584000000000003</c:v>
                </c:pt>
                <c:pt idx="58585">
                  <c:v>58.585000000000036</c:v>
                </c:pt>
                <c:pt idx="58586">
                  <c:v>58.586000000000013</c:v>
                </c:pt>
                <c:pt idx="58587">
                  <c:v>58.587000000000046</c:v>
                </c:pt>
                <c:pt idx="58588">
                  <c:v>58.588000000000022</c:v>
                </c:pt>
                <c:pt idx="58589">
                  <c:v>58.588999999999999</c:v>
                </c:pt>
                <c:pt idx="58590">
                  <c:v>58.590000000000032</c:v>
                </c:pt>
                <c:pt idx="58591">
                  <c:v>58.591000000000008</c:v>
                </c:pt>
                <c:pt idx="58592">
                  <c:v>58.592000000000041</c:v>
                </c:pt>
                <c:pt idx="58593">
                  <c:v>58.593000000000018</c:v>
                </c:pt>
                <c:pt idx="58594">
                  <c:v>58.593999999999994</c:v>
                </c:pt>
                <c:pt idx="58595">
                  <c:v>58.595000000000027</c:v>
                </c:pt>
                <c:pt idx="58596">
                  <c:v>58.596000000000004</c:v>
                </c:pt>
                <c:pt idx="58597">
                  <c:v>58.597000000000037</c:v>
                </c:pt>
                <c:pt idx="58598">
                  <c:v>58.598000000000013</c:v>
                </c:pt>
                <c:pt idx="58599">
                  <c:v>58.599000000000046</c:v>
                </c:pt>
                <c:pt idx="58600">
                  <c:v>58.600000000000023</c:v>
                </c:pt>
                <c:pt idx="58601">
                  <c:v>58.600999999999999</c:v>
                </c:pt>
                <c:pt idx="58602">
                  <c:v>58.602000000000032</c:v>
                </c:pt>
                <c:pt idx="58603">
                  <c:v>58.603000000000009</c:v>
                </c:pt>
                <c:pt idx="58604">
                  <c:v>58.604000000000042</c:v>
                </c:pt>
                <c:pt idx="58605">
                  <c:v>58.605000000000018</c:v>
                </c:pt>
                <c:pt idx="58606">
                  <c:v>58.605999999999995</c:v>
                </c:pt>
                <c:pt idx="58607">
                  <c:v>58.607000000000028</c:v>
                </c:pt>
                <c:pt idx="58608">
                  <c:v>58.608000000000004</c:v>
                </c:pt>
                <c:pt idx="58609">
                  <c:v>58.609000000000037</c:v>
                </c:pt>
                <c:pt idx="58610">
                  <c:v>58.610000000000014</c:v>
                </c:pt>
                <c:pt idx="58611">
                  <c:v>58.61099999999999</c:v>
                </c:pt>
                <c:pt idx="58612">
                  <c:v>58.612000000000023</c:v>
                </c:pt>
                <c:pt idx="58613">
                  <c:v>58.613</c:v>
                </c:pt>
                <c:pt idx="58614">
                  <c:v>58.614000000000033</c:v>
                </c:pt>
                <c:pt idx="58615">
                  <c:v>58.615000000000009</c:v>
                </c:pt>
                <c:pt idx="58616">
                  <c:v>58.616000000000042</c:v>
                </c:pt>
                <c:pt idx="58617">
                  <c:v>58.617000000000019</c:v>
                </c:pt>
                <c:pt idx="58618">
                  <c:v>58.617999999999995</c:v>
                </c:pt>
                <c:pt idx="58619">
                  <c:v>58.619000000000028</c:v>
                </c:pt>
                <c:pt idx="58620">
                  <c:v>58.620000000000005</c:v>
                </c:pt>
                <c:pt idx="58621">
                  <c:v>58.621000000000038</c:v>
                </c:pt>
                <c:pt idx="58622">
                  <c:v>58.622000000000014</c:v>
                </c:pt>
                <c:pt idx="58623">
                  <c:v>58.62299999999999</c:v>
                </c:pt>
                <c:pt idx="58624">
                  <c:v>58.624000000000024</c:v>
                </c:pt>
                <c:pt idx="58625">
                  <c:v>58.625</c:v>
                </c:pt>
                <c:pt idx="58626">
                  <c:v>58.626000000000033</c:v>
                </c:pt>
                <c:pt idx="58627">
                  <c:v>58.62700000000001</c:v>
                </c:pt>
                <c:pt idx="58628">
                  <c:v>58.628000000000043</c:v>
                </c:pt>
                <c:pt idx="58629">
                  <c:v>58.629000000000019</c:v>
                </c:pt>
                <c:pt idx="58630">
                  <c:v>58.629999999999995</c:v>
                </c:pt>
                <c:pt idx="58631">
                  <c:v>58.631000000000029</c:v>
                </c:pt>
                <c:pt idx="58632">
                  <c:v>58.632000000000005</c:v>
                </c:pt>
                <c:pt idx="58633">
                  <c:v>58.633000000000038</c:v>
                </c:pt>
                <c:pt idx="58634">
                  <c:v>58.634000000000015</c:v>
                </c:pt>
                <c:pt idx="58635">
                  <c:v>58.634999999999991</c:v>
                </c:pt>
                <c:pt idx="58636">
                  <c:v>58.636000000000024</c:v>
                </c:pt>
                <c:pt idx="58637">
                  <c:v>58.637</c:v>
                </c:pt>
                <c:pt idx="58638">
                  <c:v>58.638000000000034</c:v>
                </c:pt>
                <c:pt idx="58639">
                  <c:v>58.63900000000001</c:v>
                </c:pt>
                <c:pt idx="58640">
                  <c:v>58.640000000000043</c:v>
                </c:pt>
                <c:pt idx="58641">
                  <c:v>58.64100000000002</c:v>
                </c:pt>
                <c:pt idx="58642">
                  <c:v>58.641999999999996</c:v>
                </c:pt>
                <c:pt idx="58643">
                  <c:v>58.643000000000029</c:v>
                </c:pt>
                <c:pt idx="58644">
                  <c:v>58.644000000000005</c:v>
                </c:pt>
                <c:pt idx="58645">
                  <c:v>58.645000000000039</c:v>
                </c:pt>
                <c:pt idx="58646">
                  <c:v>58.646000000000015</c:v>
                </c:pt>
                <c:pt idx="58647">
                  <c:v>58.646999999999991</c:v>
                </c:pt>
                <c:pt idx="58648">
                  <c:v>58.648000000000025</c:v>
                </c:pt>
                <c:pt idx="58649">
                  <c:v>58.649000000000001</c:v>
                </c:pt>
                <c:pt idx="58650">
                  <c:v>58.650000000000034</c:v>
                </c:pt>
                <c:pt idx="58651">
                  <c:v>58.65100000000001</c:v>
                </c:pt>
                <c:pt idx="58652">
                  <c:v>58.652000000000044</c:v>
                </c:pt>
                <c:pt idx="58653">
                  <c:v>58.65300000000002</c:v>
                </c:pt>
                <c:pt idx="58654">
                  <c:v>58.653999999999996</c:v>
                </c:pt>
                <c:pt idx="58655">
                  <c:v>58.65500000000003</c:v>
                </c:pt>
                <c:pt idx="58656">
                  <c:v>58.656000000000006</c:v>
                </c:pt>
                <c:pt idx="58657">
                  <c:v>58.657000000000039</c:v>
                </c:pt>
                <c:pt idx="58658">
                  <c:v>58.658000000000015</c:v>
                </c:pt>
                <c:pt idx="58659">
                  <c:v>58.658999999999992</c:v>
                </c:pt>
                <c:pt idx="58660">
                  <c:v>58.660000000000025</c:v>
                </c:pt>
                <c:pt idx="58661">
                  <c:v>58.661000000000001</c:v>
                </c:pt>
                <c:pt idx="58662">
                  <c:v>58.662000000000035</c:v>
                </c:pt>
                <c:pt idx="58663">
                  <c:v>58.663000000000011</c:v>
                </c:pt>
                <c:pt idx="58664">
                  <c:v>58.664000000000044</c:v>
                </c:pt>
                <c:pt idx="58665">
                  <c:v>58.66500000000002</c:v>
                </c:pt>
                <c:pt idx="58666">
                  <c:v>58.665999999999997</c:v>
                </c:pt>
                <c:pt idx="58667">
                  <c:v>58.66700000000003</c:v>
                </c:pt>
                <c:pt idx="58668">
                  <c:v>58.668000000000006</c:v>
                </c:pt>
                <c:pt idx="58669">
                  <c:v>58.66900000000004</c:v>
                </c:pt>
                <c:pt idx="58670">
                  <c:v>58.670000000000016</c:v>
                </c:pt>
                <c:pt idx="58671">
                  <c:v>58.670999999999992</c:v>
                </c:pt>
                <c:pt idx="58672">
                  <c:v>58.672000000000025</c:v>
                </c:pt>
                <c:pt idx="58673">
                  <c:v>58.673000000000002</c:v>
                </c:pt>
                <c:pt idx="58674">
                  <c:v>58.674000000000035</c:v>
                </c:pt>
                <c:pt idx="58675">
                  <c:v>58.675000000000011</c:v>
                </c:pt>
                <c:pt idx="58676">
                  <c:v>58.676000000000045</c:v>
                </c:pt>
                <c:pt idx="58677">
                  <c:v>58.677000000000021</c:v>
                </c:pt>
                <c:pt idx="58678">
                  <c:v>58.677999999999997</c:v>
                </c:pt>
                <c:pt idx="58679">
                  <c:v>58.67900000000003</c:v>
                </c:pt>
                <c:pt idx="58680">
                  <c:v>58.680000000000007</c:v>
                </c:pt>
                <c:pt idx="58681">
                  <c:v>58.68100000000004</c:v>
                </c:pt>
                <c:pt idx="58682">
                  <c:v>58.682000000000016</c:v>
                </c:pt>
                <c:pt idx="58683">
                  <c:v>58.682999999999993</c:v>
                </c:pt>
                <c:pt idx="58684">
                  <c:v>58.684000000000026</c:v>
                </c:pt>
                <c:pt idx="58685">
                  <c:v>58.685000000000002</c:v>
                </c:pt>
                <c:pt idx="58686">
                  <c:v>58.686000000000035</c:v>
                </c:pt>
                <c:pt idx="58687">
                  <c:v>58.687000000000012</c:v>
                </c:pt>
                <c:pt idx="58688">
                  <c:v>58.688000000000045</c:v>
                </c:pt>
                <c:pt idx="58689">
                  <c:v>58.689000000000021</c:v>
                </c:pt>
                <c:pt idx="58690">
                  <c:v>58.69</c:v>
                </c:pt>
                <c:pt idx="58691">
                  <c:v>58.691000000000031</c:v>
                </c:pt>
                <c:pt idx="58692">
                  <c:v>58.692000000000007</c:v>
                </c:pt>
                <c:pt idx="58693">
                  <c:v>58.69300000000004</c:v>
                </c:pt>
                <c:pt idx="58694">
                  <c:v>58.694000000000017</c:v>
                </c:pt>
                <c:pt idx="58695">
                  <c:v>58.694999999999993</c:v>
                </c:pt>
                <c:pt idx="58696">
                  <c:v>58.696000000000026</c:v>
                </c:pt>
                <c:pt idx="58697">
                  <c:v>58.697000000000003</c:v>
                </c:pt>
                <c:pt idx="58698">
                  <c:v>58.698000000000036</c:v>
                </c:pt>
                <c:pt idx="58699">
                  <c:v>58.699000000000012</c:v>
                </c:pt>
                <c:pt idx="58700">
                  <c:v>58.700000000000045</c:v>
                </c:pt>
                <c:pt idx="58701">
                  <c:v>58.701000000000022</c:v>
                </c:pt>
                <c:pt idx="58702">
                  <c:v>58.701999999999998</c:v>
                </c:pt>
                <c:pt idx="58703">
                  <c:v>58.703000000000031</c:v>
                </c:pt>
                <c:pt idx="58704">
                  <c:v>58.704000000000008</c:v>
                </c:pt>
                <c:pt idx="58705">
                  <c:v>58.705000000000041</c:v>
                </c:pt>
                <c:pt idx="58706">
                  <c:v>58.706000000000017</c:v>
                </c:pt>
                <c:pt idx="58707">
                  <c:v>58.706999999999994</c:v>
                </c:pt>
                <c:pt idx="58708">
                  <c:v>58.708000000000027</c:v>
                </c:pt>
                <c:pt idx="58709">
                  <c:v>58.709000000000003</c:v>
                </c:pt>
                <c:pt idx="58710">
                  <c:v>58.710000000000036</c:v>
                </c:pt>
                <c:pt idx="58711">
                  <c:v>58.711000000000013</c:v>
                </c:pt>
                <c:pt idx="58712">
                  <c:v>58.712000000000046</c:v>
                </c:pt>
                <c:pt idx="58713">
                  <c:v>58.713000000000022</c:v>
                </c:pt>
                <c:pt idx="58714">
                  <c:v>58.713999999999999</c:v>
                </c:pt>
                <c:pt idx="58715">
                  <c:v>58.715000000000032</c:v>
                </c:pt>
                <c:pt idx="58716">
                  <c:v>58.716000000000008</c:v>
                </c:pt>
                <c:pt idx="58717">
                  <c:v>58.717000000000041</c:v>
                </c:pt>
                <c:pt idx="58718">
                  <c:v>58.718000000000018</c:v>
                </c:pt>
                <c:pt idx="58719">
                  <c:v>58.718999999999994</c:v>
                </c:pt>
                <c:pt idx="58720">
                  <c:v>58.720000000000027</c:v>
                </c:pt>
                <c:pt idx="58721">
                  <c:v>58.721000000000004</c:v>
                </c:pt>
                <c:pt idx="58722">
                  <c:v>58.722000000000037</c:v>
                </c:pt>
                <c:pt idx="58723">
                  <c:v>58.723000000000013</c:v>
                </c:pt>
                <c:pt idx="58724">
                  <c:v>58.724000000000046</c:v>
                </c:pt>
                <c:pt idx="58725">
                  <c:v>58.725000000000023</c:v>
                </c:pt>
                <c:pt idx="58726">
                  <c:v>58.725999999999999</c:v>
                </c:pt>
                <c:pt idx="58727">
                  <c:v>58.727000000000032</c:v>
                </c:pt>
                <c:pt idx="58728">
                  <c:v>58.728000000000009</c:v>
                </c:pt>
                <c:pt idx="58729">
                  <c:v>58.729000000000042</c:v>
                </c:pt>
                <c:pt idx="58730">
                  <c:v>58.730000000000018</c:v>
                </c:pt>
                <c:pt idx="58731">
                  <c:v>58.730999999999995</c:v>
                </c:pt>
                <c:pt idx="58732">
                  <c:v>58.732000000000028</c:v>
                </c:pt>
                <c:pt idx="58733">
                  <c:v>58.733000000000004</c:v>
                </c:pt>
                <c:pt idx="58734">
                  <c:v>58.734000000000037</c:v>
                </c:pt>
                <c:pt idx="58735">
                  <c:v>58.735000000000014</c:v>
                </c:pt>
                <c:pt idx="58736">
                  <c:v>58.73599999999999</c:v>
                </c:pt>
                <c:pt idx="58737">
                  <c:v>58.737000000000023</c:v>
                </c:pt>
                <c:pt idx="58738">
                  <c:v>58.738</c:v>
                </c:pt>
                <c:pt idx="58739">
                  <c:v>58.739000000000033</c:v>
                </c:pt>
                <c:pt idx="58740">
                  <c:v>58.740000000000009</c:v>
                </c:pt>
                <c:pt idx="58741">
                  <c:v>58.741000000000042</c:v>
                </c:pt>
                <c:pt idx="58742">
                  <c:v>58.742000000000019</c:v>
                </c:pt>
                <c:pt idx="58743">
                  <c:v>58.742999999999995</c:v>
                </c:pt>
                <c:pt idx="58744">
                  <c:v>58.744000000000028</c:v>
                </c:pt>
                <c:pt idx="58745">
                  <c:v>58.745000000000005</c:v>
                </c:pt>
                <c:pt idx="58746">
                  <c:v>58.746000000000038</c:v>
                </c:pt>
                <c:pt idx="58747">
                  <c:v>58.747000000000014</c:v>
                </c:pt>
                <c:pt idx="58748">
                  <c:v>58.74799999999999</c:v>
                </c:pt>
                <c:pt idx="58749">
                  <c:v>58.749000000000024</c:v>
                </c:pt>
                <c:pt idx="58750">
                  <c:v>58.75</c:v>
                </c:pt>
                <c:pt idx="58751">
                  <c:v>58.751000000000033</c:v>
                </c:pt>
                <c:pt idx="58752">
                  <c:v>58.75200000000001</c:v>
                </c:pt>
                <c:pt idx="58753">
                  <c:v>58.753000000000043</c:v>
                </c:pt>
                <c:pt idx="58754">
                  <c:v>58.754000000000019</c:v>
                </c:pt>
                <c:pt idx="58755">
                  <c:v>58.754999999999995</c:v>
                </c:pt>
                <c:pt idx="58756">
                  <c:v>58.756000000000029</c:v>
                </c:pt>
                <c:pt idx="58757">
                  <c:v>58.757000000000005</c:v>
                </c:pt>
                <c:pt idx="58758">
                  <c:v>58.758000000000038</c:v>
                </c:pt>
                <c:pt idx="58759">
                  <c:v>58.759000000000015</c:v>
                </c:pt>
                <c:pt idx="58760">
                  <c:v>58.759999999999991</c:v>
                </c:pt>
                <c:pt idx="58761">
                  <c:v>58.761000000000024</c:v>
                </c:pt>
                <c:pt idx="58762">
                  <c:v>58.762</c:v>
                </c:pt>
                <c:pt idx="58763">
                  <c:v>58.763000000000034</c:v>
                </c:pt>
                <c:pt idx="58764">
                  <c:v>58.76400000000001</c:v>
                </c:pt>
                <c:pt idx="58765">
                  <c:v>58.765000000000043</c:v>
                </c:pt>
                <c:pt idx="58766">
                  <c:v>58.76600000000002</c:v>
                </c:pt>
                <c:pt idx="58767">
                  <c:v>58.766999999999996</c:v>
                </c:pt>
                <c:pt idx="58768">
                  <c:v>58.768000000000029</c:v>
                </c:pt>
                <c:pt idx="58769">
                  <c:v>58.769000000000005</c:v>
                </c:pt>
                <c:pt idx="58770">
                  <c:v>58.770000000000039</c:v>
                </c:pt>
                <c:pt idx="58771">
                  <c:v>58.771000000000015</c:v>
                </c:pt>
                <c:pt idx="58772">
                  <c:v>58.771999999999991</c:v>
                </c:pt>
                <c:pt idx="58773">
                  <c:v>58.773000000000025</c:v>
                </c:pt>
                <c:pt idx="58774">
                  <c:v>58.774000000000001</c:v>
                </c:pt>
                <c:pt idx="58775">
                  <c:v>58.775000000000034</c:v>
                </c:pt>
                <c:pt idx="58776">
                  <c:v>58.77600000000001</c:v>
                </c:pt>
                <c:pt idx="58777">
                  <c:v>58.777000000000044</c:v>
                </c:pt>
                <c:pt idx="58778">
                  <c:v>58.77800000000002</c:v>
                </c:pt>
                <c:pt idx="58779">
                  <c:v>58.778999999999996</c:v>
                </c:pt>
                <c:pt idx="58780">
                  <c:v>58.78000000000003</c:v>
                </c:pt>
                <c:pt idx="58781">
                  <c:v>58.781000000000006</c:v>
                </c:pt>
                <c:pt idx="58782">
                  <c:v>58.782000000000039</c:v>
                </c:pt>
                <c:pt idx="58783">
                  <c:v>58.783000000000015</c:v>
                </c:pt>
                <c:pt idx="58784">
                  <c:v>58.783999999999992</c:v>
                </c:pt>
                <c:pt idx="58785">
                  <c:v>58.785000000000025</c:v>
                </c:pt>
                <c:pt idx="58786">
                  <c:v>58.786000000000001</c:v>
                </c:pt>
                <c:pt idx="58787">
                  <c:v>58.787000000000035</c:v>
                </c:pt>
                <c:pt idx="58788">
                  <c:v>58.788000000000011</c:v>
                </c:pt>
                <c:pt idx="58789">
                  <c:v>58.789000000000044</c:v>
                </c:pt>
                <c:pt idx="58790">
                  <c:v>58.79000000000002</c:v>
                </c:pt>
                <c:pt idx="58791">
                  <c:v>58.790999999999997</c:v>
                </c:pt>
                <c:pt idx="58792">
                  <c:v>58.79200000000003</c:v>
                </c:pt>
                <c:pt idx="58793">
                  <c:v>58.793000000000006</c:v>
                </c:pt>
                <c:pt idx="58794">
                  <c:v>58.79400000000004</c:v>
                </c:pt>
                <c:pt idx="58795">
                  <c:v>58.795000000000016</c:v>
                </c:pt>
                <c:pt idx="58796">
                  <c:v>58.795999999999992</c:v>
                </c:pt>
                <c:pt idx="58797">
                  <c:v>58.797000000000025</c:v>
                </c:pt>
                <c:pt idx="58798">
                  <c:v>58.798000000000002</c:v>
                </c:pt>
                <c:pt idx="58799">
                  <c:v>58.799000000000035</c:v>
                </c:pt>
                <c:pt idx="58800">
                  <c:v>58.800000000000011</c:v>
                </c:pt>
                <c:pt idx="58801">
                  <c:v>58.801000000000045</c:v>
                </c:pt>
                <c:pt idx="58802">
                  <c:v>58.802000000000021</c:v>
                </c:pt>
                <c:pt idx="58803">
                  <c:v>58.802999999999997</c:v>
                </c:pt>
                <c:pt idx="58804">
                  <c:v>58.80400000000003</c:v>
                </c:pt>
                <c:pt idx="58805">
                  <c:v>58.805000000000007</c:v>
                </c:pt>
                <c:pt idx="58806">
                  <c:v>58.80600000000004</c:v>
                </c:pt>
                <c:pt idx="58807">
                  <c:v>58.807000000000016</c:v>
                </c:pt>
                <c:pt idx="58808">
                  <c:v>58.807999999999993</c:v>
                </c:pt>
                <c:pt idx="58809">
                  <c:v>58.809000000000026</c:v>
                </c:pt>
                <c:pt idx="58810">
                  <c:v>58.81</c:v>
                </c:pt>
                <c:pt idx="58811">
                  <c:v>58.811000000000035</c:v>
                </c:pt>
                <c:pt idx="58812">
                  <c:v>58.812000000000012</c:v>
                </c:pt>
                <c:pt idx="58813">
                  <c:v>58.813000000000045</c:v>
                </c:pt>
                <c:pt idx="58814">
                  <c:v>58.814000000000021</c:v>
                </c:pt>
                <c:pt idx="58815">
                  <c:v>58.814999999999998</c:v>
                </c:pt>
                <c:pt idx="58816">
                  <c:v>58.816000000000031</c:v>
                </c:pt>
                <c:pt idx="58817">
                  <c:v>58.817000000000007</c:v>
                </c:pt>
                <c:pt idx="58818">
                  <c:v>58.81800000000004</c:v>
                </c:pt>
                <c:pt idx="58819">
                  <c:v>58.819000000000017</c:v>
                </c:pt>
                <c:pt idx="58820">
                  <c:v>58.819999999999993</c:v>
                </c:pt>
                <c:pt idx="58821">
                  <c:v>58.821000000000026</c:v>
                </c:pt>
                <c:pt idx="58822">
                  <c:v>58.822000000000003</c:v>
                </c:pt>
                <c:pt idx="58823">
                  <c:v>58.823000000000036</c:v>
                </c:pt>
                <c:pt idx="58824">
                  <c:v>58.824000000000012</c:v>
                </c:pt>
                <c:pt idx="58825">
                  <c:v>58.825000000000045</c:v>
                </c:pt>
                <c:pt idx="58826">
                  <c:v>58.826000000000022</c:v>
                </c:pt>
                <c:pt idx="58827">
                  <c:v>58.826999999999998</c:v>
                </c:pt>
                <c:pt idx="58828">
                  <c:v>58.828000000000031</c:v>
                </c:pt>
                <c:pt idx="58829">
                  <c:v>58.829000000000008</c:v>
                </c:pt>
                <c:pt idx="58830">
                  <c:v>58.830000000000041</c:v>
                </c:pt>
                <c:pt idx="58831">
                  <c:v>58.831000000000017</c:v>
                </c:pt>
                <c:pt idx="58832">
                  <c:v>58.831999999999994</c:v>
                </c:pt>
                <c:pt idx="58833">
                  <c:v>58.833000000000027</c:v>
                </c:pt>
                <c:pt idx="58834">
                  <c:v>58.834000000000003</c:v>
                </c:pt>
                <c:pt idx="58835">
                  <c:v>58.835000000000036</c:v>
                </c:pt>
                <c:pt idx="58836">
                  <c:v>58.836000000000013</c:v>
                </c:pt>
                <c:pt idx="58837">
                  <c:v>58.837000000000046</c:v>
                </c:pt>
                <c:pt idx="58838">
                  <c:v>58.838000000000022</c:v>
                </c:pt>
                <c:pt idx="58839">
                  <c:v>58.838999999999999</c:v>
                </c:pt>
                <c:pt idx="58840">
                  <c:v>58.840000000000032</c:v>
                </c:pt>
                <c:pt idx="58841">
                  <c:v>58.841000000000008</c:v>
                </c:pt>
                <c:pt idx="58842">
                  <c:v>58.842000000000041</c:v>
                </c:pt>
                <c:pt idx="58843">
                  <c:v>58.843000000000018</c:v>
                </c:pt>
                <c:pt idx="58844">
                  <c:v>58.843999999999994</c:v>
                </c:pt>
                <c:pt idx="58845">
                  <c:v>58.845000000000027</c:v>
                </c:pt>
                <c:pt idx="58846">
                  <c:v>58.846000000000004</c:v>
                </c:pt>
                <c:pt idx="58847">
                  <c:v>58.847000000000037</c:v>
                </c:pt>
                <c:pt idx="58848">
                  <c:v>58.848000000000013</c:v>
                </c:pt>
                <c:pt idx="58849">
                  <c:v>58.849000000000046</c:v>
                </c:pt>
                <c:pt idx="58850">
                  <c:v>58.850000000000023</c:v>
                </c:pt>
                <c:pt idx="58851">
                  <c:v>58.850999999999999</c:v>
                </c:pt>
                <c:pt idx="58852">
                  <c:v>58.852000000000032</c:v>
                </c:pt>
                <c:pt idx="58853">
                  <c:v>58.853000000000009</c:v>
                </c:pt>
                <c:pt idx="58854">
                  <c:v>58.854000000000042</c:v>
                </c:pt>
                <c:pt idx="58855">
                  <c:v>58.855000000000018</c:v>
                </c:pt>
                <c:pt idx="58856">
                  <c:v>58.855999999999995</c:v>
                </c:pt>
                <c:pt idx="58857">
                  <c:v>58.857000000000028</c:v>
                </c:pt>
                <c:pt idx="58858">
                  <c:v>58.858000000000004</c:v>
                </c:pt>
                <c:pt idx="58859">
                  <c:v>58.859000000000037</c:v>
                </c:pt>
                <c:pt idx="58860">
                  <c:v>58.860000000000014</c:v>
                </c:pt>
                <c:pt idx="58861">
                  <c:v>58.86099999999999</c:v>
                </c:pt>
                <c:pt idx="58862">
                  <c:v>58.862000000000023</c:v>
                </c:pt>
                <c:pt idx="58863">
                  <c:v>58.863</c:v>
                </c:pt>
                <c:pt idx="58864">
                  <c:v>58.864000000000033</c:v>
                </c:pt>
                <c:pt idx="58865">
                  <c:v>58.865000000000009</c:v>
                </c:pt>
                <c:pt idx="58866">
                  <c:v>58.866000000000042</c:v>
                </c:pt>
                <c:pt idx="58867">
                  <c:v>58.867000000000019</c:v>
                </c:pt>
                <c:pt idx="58868">
                  <c:v>58.867999999999995</c:v>
                </c:pt>
                <c:pt idx="58869">
                  <c:v>58.869000000000028</c:v>
                </c:pt>
                <c:pt idx="58870">
                  <c:v>58.870000000000005</c:v>
                </c:pt>
                <c:pt idx="58871">
                  <c:v>58.871000000000038</c:v>
                </c:pt>
                <c:pt idx="58872">
                  <c:v>58.872000000000014</c:v>
                </c:pt>
                <c:pt idx="58873">
                  <c:v>58.87299999999999</c:v>
                </c:pt>
                <c:pt idx="58874">
                  <c:v>58.874000000000024</c:v>
                </c:pt>
                <c:pt idx="58875">
                  <c:v>58.875</c:v>
                </c:pt>
                <c:pt idx="58876">
                  <c:v>58.876000000000033</c:v>
                </c:pt>
                <c:pt idx="58877">
                  <c:v>58.87700000000001</c:v>
                </c:pt>
                <c:pt idx="58878">
                  <c:v>58.878000000000043</c:v>
                </c:pt>
                <c:pt idx="58879">
                  <c:v>58.879000000000019</c:v>
                </c:pt>
                <c:pt idx="58880">
                  <c:v>58.879999999999995</c:v>
                </c:pt>
                <c:pt idx="58881">
                  <c:v>58.881000000000029</c:v>
                </c:pt>
                <c:pt idx="58882">
                  <c:v>58.882000000000005</c:v>
                </c:pt>
                <c:pt idx="58883">
                  <c:v>58.883000000000038</c:v>
                </c:pt>
                <c:pt idx="58884">
                  <c:v>58.884000000000015</c:v>
                </c:pt>
                <c:pt idx="58885">
                  <c:v>58.884999999999991</c:v>
                </c:pt>
                <c:pt idx="58886">
                  <c:v>58.886000000000024</c:v>
                </c:pt>
                <c:pt idx="58887">
                  <c:v>58.887</c:v>
                </c:pt>
                <c:pt idx="58888">
                  <c:v>58.888000000000034</c:v>
                </c:pt>
                <c:pt idx="58889">
                  <c:v>58.88900000000001</c:v>
                </c:pt>
                <c:pt idx="58890">
                  <c:v>58.890000000000043</c:v>
                </c:pt>
                <c:pt idx="58891">
                  <c:v>58.89100000000002</c:v>
                </c:pt>
                <c:pt idx="58892">
                  <c:v>58.891999999999996</c:v>
                </c:pt>
                <c:pt idx="58893">
                  <c:v>58.893000000000029</c:v>
                </c:pt>
                <c:pt idx="58894">
                  <c:v>58.894000000000005</c:v>
                </c:pt>
                <c:pt idx="58895">
                  <c:v>58.895000000000039</c:v>
                </c:pt>
                <c:pt idx="58896">
                  <c:v>58.896000000000015</c:v>
                </c:pt>
                <c:pt idx="58897">
                  <c:v>58.896999999999991</c:v>
                </c:pt>
                <c:pt idx="58898">
                  <c:v>58.898000000000025</c:v>
                </c:pt>
                <c:pt idx="58899">
                  <c:v>58.899000000000001</c:v>
                </c:pt>
                <c:pt idx="58900">
                  <c:v>58.900000000000034</c:v>
                </c:pt>
                <c:pt idx="58901">
                  <c:v>58.90100000000001</c:v>
                </c:pt>
                <c:pt idx="58902">
                  <c:v>58.902000000000044</c:v>
                </c:pt>
                <c:pt idx="58903">
                  <c:v>58.90300000000002</c:v>
                </c:pt>
                <c:pt idx="58904">
                  <c:v>58.903999999999996</c:v>
                </c:pt>
                <c:pt idx="58905">
                  <c:v>58.90500000000003</c:v>
                </c:pt>
                <c:pt idx="58906">
                  <c:v>58.906000000000006</c:v>
                </c:pt>
                <c:pt idx="58907">
                  <c:v>58.907000000000039</c:v>
                </c:pt>
                <c:pt idx="58908">
                  <c:v>58.908000000000015</c:v>
                </c:pt>
                <c:pt idx="58909">
                  <c:v>58.908999999999992</c:v>
                </c:pt>
                <c:pt idx="58910">
                  <c:v>58.910000000000025</c:v>
                </c:pt>
                <c:pt idx="58911">
                  <c:v>58.911000000000001</c:v>
                </c:pt>
                <c:pt idx="58912">
                  <c:v>58.912000000000035</c:v>
                </c:pt>
                <c:pt idx="58913">
                  <c:v>58.913000000000011</c:v>
                </c:pt>
                <c:pt idx="58914">
                  <c:v>58.914000000000044</c:v>
                </c:pt>
                <c:pt idx="58915">
                  <c:v>58.91500000000002</c:v>
                </c:pt>
                <c:pt idx="58916">
                  <c:v>58.915999999999997</c:v>
                </c:pt>
                <c:pt idx="58917">
                  <c:v>58.91700000000003</c:v>
                </c:pt>
                <c:pt idx="58918">
                  <c:v>58.918000000000006</c:v>
                </c:pt>
                <c:pt idx="58919">
                  <c:v>58.91900000000004</c:v>
                </c:pt>
                <c:pt idx="58920">
                  <c:v>58.920000000000016</c:v>
                </c:pt>
                <c:pt idx="58921">
                  <c:v>58.920999999999992</c:v>
                </c:pt>
                <c:pt idx="58922">
                  <c:v>58.922000000000025</c:v>
                </c:pt>
                <c:pt idx="58923">
                  <c:v>58.923000000000002</c:v>
                </c:pt>
                <c:pt idx="58924">
                  <c:v>58.924000000000035</c:v>
                </c:pt>
                <c:pt idx="58925">
                  <c:v>58.925000000000011</c:v>
                </c:pt>
                <c:pt idx="58926">
                  <c:v>58.926000000000045</c:v>
                </c:pt>
                <c:pt idx="58927">
                  <c:v>58.927000000000021</c:v>
                </c:pt>
                <c:pt idx="58928">
                  <c:v>58.927999999999997</c:v>
                </c:pt>
                <c:pt idx="58929">
                  <c:v>58.92900000000003</c:v>
                </c:pt>
                <c:pt idx="58930">
                  <c:v>58.930000000000007</c:v>
                </c:pt>
                <c:pt idx="58931">
                  <c:v>58.93100000000004</c:v>
                </c:pt>
                <c:pt idx="58932">
                  <c:v>58.932000000000016</c:v>
                </c:pt>
                <c:pt idx="58933">
                  <c:v>58.932999999999993</c:v>
                </c:pt>
                <c:pt idx="58934">
                  <c:v>58.934000000000026</c:v>
                </c:pt>
                <c:pt idx="58935">
                  <c:v>58.935000000000002</c:v>
                </c:pt>
                <c:pt idx="58936">
                  <c:v>58.936000000000035</c:v>
                </c:pt>
                <c:pt idx="58937">
                  <c:v>58.937000000000012</c:v>
                </c:pt>
                <c:pt idx="58938">
                  <c:v>58.938000000000045</c:v>
                </c:pt>
                <c:pt idx="58939">
                  <c:v>58.939000000000021</c:v>
                </c:pt>
                <c:pt idx="58940">
                  <c:v>58.94</c:v>
                </c:pt>
                <c:pt idx="58941">
                  <c:v>58.941000000000031</c:v>
                </c:pt>
                <c:pt idx="58942">
                  <c:v>58.942000000000007</c:v>
                </c:pt>
                <c:pt idx="58943">
                  <c:v>58.94300000000004</c:v>
                </c:pt>
                <c:pt idx="58944">
                  <c:v>58.944000000000017</c:v>
                </c:pt>
                <c:pt idx="58945">
                  <c:v>58.944999999999993</c:v>
                </c:pt>
                <c:pt idx="58946">
                  <c:v>58.946000000000026</c:v>
                </c:pt>
                <c:pt idx="58947">
                  <c:v>58.947000000000003</c:v>
                </c:pt>
                <c:pt idx="58948">
                  <c:v>58.948000000000036</c:v>
                </c:pt>
                <c:pt idx="58949">
                  <c:v>58.949000000000012</c:v>
                </c:pt>
                <c:pt idx="58950">
                  <c:v>58.950000000000045</c:v>
                </c:pt>
                <c:pt idx="58951">
                  <c:v>58.951000000000022</c:v>
                </c:pt>
                <c:pt idx="58952">
                  <c:v>58.951999999999998</c:v>
                </c:pt>
                <c:pt idx="58953">
                  <c:v>58.953000000000031</c:v>
                </c:pt>
                <c:pt idx="58954">
                  <c:v>58.954000000000008</c:v>
                </c:pt>
                <c:pt idx="58955">
                  <c:v>58.955000000000041</c:v>
                </c:pt>
                <c:pt idx="58956">
                  <c:v>58.956000000000017</c:v>
                </c:pt>
                <c:pt idx="58957">
                  <c:v>58.956999999999994</c:v>
                </c:pt>
                <c:pt idx="58958">
                  <c:v>58.958000000000027</c:v>
                </c:pt>
                <c:pt idx="58959">
                  <c:v>58.959000000000003</c:v>
                </c:pt>
                <c:pt idx="58960">
                  <c:v>58.960000000000036</c:v>
                </c:pt>
                <c:pt idx="58961">
                  <c:v>58.961000000000013</c:v>
                </c:pt>
                <c:pt idx="58962">
                  <c:v>58.962000000000046</c:v>
                </c:pt>
                <c:pt idx="58963">
                  <c:v>58.963000000000022</c:v>
                </c:pt>
                <c:pt idx="58964">
                  <c:v>58.963999999999999</c:v>
                </c:pt>
                <c:pt idx="58965">
                  <c:v>58.965000000000032</c:v>
                </c:pt>
                <c:pt idx="58966">
                  <c:v>58.966000000000008</c:v>
                </c:pt>
                <c:pt idx="58967">
                  <c:v>58.967000000000041</c:v>
                </c:pt>
                <c:pt idx="58968">
                  <c:v>58.968000000000018</c:v>
                </c:pt>
                <c:pt idx="58969">
                  <c:v>58.968999999999994</c:v>
                </c:pt>
                <c:pt idx="58970">
                  <c:v>58.970000000000027</c:v>
                </c:pt>
                <c:pt idx="58971">
                  <c:v>58.971000000000004</c:v>
                </c:pt>
                <c:pt idx="58972">
                  <c:v>58.972000000000037</c:v>
                </c:pt>
                <c:pt idx="58973">
                  <c:v>58.973000000000013</c:v>
                </c:pt>
                <c:pt idx="58974">
                  <c:v>58.974000000000046</c:v>
                </c:pt>
                <c:pt idx="58975">
                  <c:v>58.975000000000023</c:v>
                </c:pt>
                <c:pt idx="58976">
                  <c:v>58.975999999999999</c:v>
                </c:pt>
                <c:pt idx="58977">
                  <c:v>58.977000000000032</c:v>
                </c:pt>
                <c:pt idx="58978">
                  <c:v>58.978000000000009</c:v>
                </c:pt>
                <c:pt idx="58979">
                  <c:v>58.979000000000042</c:v>
                </c:pt>
                <c:pt idx="58980">
                  <c:v>58.980000000000018</c:v>
                </c:pt>
                <c:pt idx="58981">
                  <c:v>58.980999999999995</c:v>
                </c:pt>
                <c:pt idx="58982">
                  <c:v>58.982000000000028</c:v>
                </c:pt>
                <c:pt idx="58983">
                  <c:v>58.983000000000004</c:v>
                </c:pt>
                <c:pt idx="58984">
                  <c:v>58.984000000000037</c:v>
                </c:pt>
                <c:pt idx="58985">
                  <c:v>58.985000000000014</c:v>
                </c:pt>
                <c:pt idx="58986">
                  <c:v>58.98599999999999</c:v>
                </c:pt>
                <c:pt idx="58987">
                  <c:v>58.987000000000023</c:v>
                </c:pt>
                <c:pt idx="58988">
                  <c:v>58.988</c:v>
                </c:pt>
                <c:pt idx="58989">
                  <c:v>58.989000000000033</c:v>
                </c:pt>
                <c:pt idx="58990">
                  <c:v>58.990000000000009</c:v>
                </c:pt>
                <c:pt idx="58991">
                  <c:v>58.991000000000042</c:v>
                </c:pt>
                <c:pt idx="58992">
                  <c:v>58.992000000000019</c:v>
                </c:pt>
                <c:pt idx="58993">
                  <c:v>58.992999999999995</c:v>
                </c:pt>
                <c:pt idx="58994">
                  <c:v>58.994000000000028</c:v>
                </c:pt>
                <c:pt idx="58995">
                  <c:v>58.995000000000005</c:v>
                </c:pt>
                <c:pt idx="58996">
                  <c:v>58.996000000000038</c:v>
                </c:pt>
                <c:pt idx="58997">
                  <c:v>58.997000000000014</c:v>
                </c:pt>
                <c:pt idx="58998">
                  <c:v>58.99799999999999</c:v>
                </c:pt>
                <c:pt idx="58999">
                  <c:v>58.999000000000024</c:v>
                </c:pt>
                <c:pt idx="59000">
                  <c:v>59</c:v>
                </c:pt>
                <c:pt idx="59001">
                  <c:v>59.001000000000033</c:v>
                </c:pt>
                <c:pt idx="59002">
                  <c:v>59.00200000000001</c:v>
                </c:pt>
                <c:pt idx="59003">
                  <c:v>59.003000000000043</c:v>
                </c:pt>
                <c:pt idx="59004">
                  <c:v>59.004000000000019</c:v>
                </c:pt>
                <c:pt idx="59005">
                  <c:v>59.004999999999995</c:v>
                </c:pt>
                <c:pt idx="59006">
                  <c:v>59.006000000000029</c:v>
                </c:pt>
                <c:pt idx="59007">
                  <c:v>59.007000000000005</c:v>
                </c:pt>
                <c:pt idx="59008">
                  <c:v>59.008000000000038</c:v>
                </c:pt>
                <c:pt idx="59009">
                  <c:v>59.009000000000015</c:v>
                </c:pt>
                <c:pt idx="59010">
                  <c:v>59.009999999999991</c:v>
                </c:pt>
                <c:pt idx="59011">
                  <c:v>59.011000000000024</c:v>
                </c:pt>
                <c:pt idx="59012">
                  <c:v>59.012</c:v>
                </c:pt>
                <c:pt idx="59013">
                  <c:v>59.013000000000034</c:v>
                </c:pt>
                <c:pt idx="59014">
                  <c:v>59.01400000000001</c:v>
                </c:pt>
                <c:pt idx="59015">
                  <c:v>59.015000000000043</c:v>
                </c:pt>
                <c:pt idx="59016">
                  <c:v>59.01600000000002</c:v>
                </c:pt>
                <c:pt idx="59017">
                  <c:v>59.016999999999996</c:v>
                </c:pt>
                <c:pt idx="59018">
                  <c:v>59.018000000000029</c:v>
                </c:pt>
                <c:pt idx="59019">
                  <c:v>59.019000000000005</c:v>
                </c:pt>
                <c:pt idx="59020">
                  <c:v>59.020000000000039</c:v>
                </c:pt>
                <c:pt idx="59021">
                  <c:v>59.021000000000015</c:v>
                </c:pt>
                <c:pt idx="59022">
                  <c:v>59.021999999999991</c:v>
                </c:pt>
                <c:pt idx="59023">
                  <c:v>59.023000000000025</c:v>
                </c:pt>
                <c:pt idx="59024">
                  <c:v>59.024000000000001</c:v>
                </c:pt>
                <c:pt idx="59025">
                  <c:v>59.025000000000034</c:v>
                </c:pt>
                <c:pt idx="59026">
                  <c:v>59.02600000000001</c:v>
                </c:pt>
                <c:pt idx="59027">
                  <c:v>59.027000000000044</c:v>
                </c:pt>
                <c:pt idx="59028">
                  <c:v>59.02800000000002</c:v>
                </c:pt>
                <c:pt idx="59029">
                  <c:v>59.028999999999996</c:v>
                </c:pt>
                <c:pt idx="59030">
                  <c:v>59.03000000000003</c:v>
                </c:pt>
                <c:pt idx="59031">
                  <c:v>59.031000000000006</c:v>
                </c:pt>
                <c:pt idx="59032">
                  <c:v>59.032000000000039</c:v>
                </c:pt>
                <c:pt idx="59033">
                  <c:v>59.033000000000015</c:v>
                </c:pt>
                <c:pt idx="59034">
                  <c:v>59.033999999999992</c:v>
                </c:pt>
                <c:pt idx="59035">
                  <c:v>59.035000000000025</c:v>
                </c:pt>
                <c:pt idx="59036">
                  <c:v>59.036000000000001</c:v>
                </c:pt>
                <c:pt idx="59037">
                  <c:v>59.037000000000035</c:v>
                </c:pt>
                <c:pt idx="59038">
                  <c:v>59.038000000000011</c:v>
                </c:pt>
                <c:pt idx="59039">
                  <c:v>59.039000000000044</c:v>
                </c:pt>
                <c:pt idx="59040">
                  <c:v>59.04000000000002</c:v>
                </c:pt>
                <c:pt idx="59041">
                  <c:v>59.040999999999997</c:v>
                </c:pt>
                <c:pt idx="59042">
                  <c:v>59.04200000000003</c:v>
                </c:pt>
                <c:pt idx="59043">
                  <c:v>59.043000000000006</c:v>
                </c:pt>
                <c:pt idx="59044">
                  <c:v>59.04400000000004</c:v>
                </c:pt>
                <c:pt idx="59045">
                  <c:v>59.045000000000016</c:v>
                </c:pt>
                <c:pt idx="59046">
                  <c:v>59.045999999999992</c:v>
                </c:pt>
                <c:pt idx="59047">
                  <c:v>59.047000000000025</c:v>
                </c:pt>
                <c:pt idx="59048">
                  <c:v>59.048000000000002</c:v>
                </c:pt>
                <c:pt idx="59049">
                  <c:v>59.049000000000035</c:v>
                </c:pt>
                <c:pt idx="59050">
                  <c:v>59.050000000000011</c:v>
                </c:pt>
                <c:pt idx="59051">
                  <c:v>59.051000000000045</c:v>
                </c:pt>
                <c:pt idx="59052">
                  <c:v>59.052000000000021</c:v>
                </c:pt>
                <c:pt idx="59053">
                  <c:v>59.052999999999997</c:v>
                </c:pt>
                <c:pt idx="59054">
                  <c:v>59.05400000000003</c:v>
                </c:pt>
                <c:pt idx="59055">
                  <c:v>59.055000000000007</c:v>
                </c:pt>
                <c:pt idx="59056">
                  <c:v>59.05600000000004</c:v>
                </c:pt>
                <c:pt idx="59057">
                  <c:v>59.057000000000016</c:v>
                </c:pt>
                <c:pt idx="59058">
                  <c:v>59.057999999999993</c:v>
                </c:pt>
                <c:pt idx="59059">
                  <c:v>59.059000000000026</c:v>
                </c:pt>
                <c:pt idx="59060">
                  <c:v>59.06</c:v>
                </c:pt>
                <c:pt idx="59061">
                  <c:v>59.061000000000035</c:v>
                </c:pt>
                <c:pt idx="59062">
                  <c:v>59.062000000000012</c:v>
                </c:pt>
                <c:pt idx="59063">
                  <c:v>59.063000000000045</c:v>
                </c:pt>
                <c:pt idx="59064">
                  <c:v>59.064000000000021</c:v>
                </c:pt>
                <c:pt idx="59065">
                  <c:v>59.064999999999998</c:v>
                </c:pt>
                <c:pt idx="59066">
                  <c:v>59.066000000000031</c:v>
                </c:pt>
                <c:pt idx="59067">
                  <c:v>59.067000000000007</c:v>
                </c:pt>
                <c:pt idx="59068">
                  <c:v>59.06800000000004</c:v>
                </c:pt>
                <c:pt idx="59069">
                  <c:v>59.069000000000017</c:v>
                </c:pt>
                <c:pt idx="59070">
                  <c:v>59.069999999999993</c:v>
                </c:pt>
                <c:pt idx="59071">
                  <c:v>59.071000000000026</c:v>
                </c:pt>
                <c:pt idx="59072">
                  <c:v>59.072000000000003</c:v>
                </c:pt>
                <c:pt idx="59073">
                  <c:v>59.073000000000036</c:v>
                </c:pt>
                <c:pt idx="59074">
                  <c:v>59.074000000000012</c:v>
                </c:pt>
                <c:pt idx="59075">
                  <c:v>59.075000000000045</c:v>
                </c:pt>
                <c:pt idx="59076">
                  <c:v>59.076000000000022</c:v>
                </c:pt>
                <c:pt idx="59077">
                  <c:v>59.076999999999998</c:v>
                </c:pt>
                <c:pt idx="59078">
                  <c:v>59.078000000000031</c:v>
                </c:pt>
                <c:pt idx="59079">
                  <c:v>59.079000000000008</c:v>
                </c:pt>
                <c:pt idx="59080">
                  <c:v>59.080000000000041</c:v>
                </c:pt>
                <c:pt idx="59081">
                  <c:v>59.081000000000017</c:v>
                </c:pt>
                <c:pt idx="59082">
                  <c:v>59.081999999999994</c:v>
                </c:pt>
                <c:pt idx="59083">
                  <c:v>59.083000000000027</c:v>
                </c:pt>
                <c:pt idx="59084">
                  <c:v>59.084000000000003</c:v>
                </c:pt>
                <c:pt idx="59085">
                  <c:v>59.085000000000036</c:v>
                </c:pt>
                <c:pt idx="59086">
                  <c:v>59.086000000000013</c:v>
                </c:pt>
                <c:pt idx="59087">
                  <c:v>59.087000000000046</c:v>
                </c:pt>
                <c:pt idx="59088">
                  <c:v>59.088000000000022</c:v>
                </c:pt>
                <c:pt idx="59089">
                  <c:v>59.088999999999999</c:v>
                </c:pt>
                <c:pt idx="59090">
                  <c:v>59.090000000000032</c:v>
                </c:pt>
                <c:pt idx="59091">
                  <c:v>59.091000000000008</c:v>
                </c:pt>
                <c:pt idx="59092">
                  <c:v>59.092000000000041</c:v>
                </c:pt>
                <c:pt idx="59093">
                  <c:v>59.093000000000018</c:v>
                </c:pt>
                <c:pt idx="59094">
                  <c:v>59.093999999999994</c:v>
                </c:pt>
                <c:pt idx="59095">
                  <c:v>59.095000000000027</c:v>
                </c:pt>
                <c:pt idx="59096">
                  <c:v>59.096000000000004</c:v>
                </c:pt>
                <c:pt idx="59097">
                  <c:v>59.097000000000037</c:v>
                </c:pt>
                <c:pt idx="59098">
                  <c:v>59.098000000000013</c:v>
                </c:pt>
                <c:pt idx="59099">
                  <c:v>59.099000000000046</c:v>
                </c:pt>
                <c:pt idx="59100">
                  <c:v>59.100000000000023</c:v>
                </c:pt>
                <c:pt idx="59101">
                  <c:v>59.100999999999999</c:v>
                </c:pt>
                <c:pt idx="59102">
                  <c:v>59.102000000000032</c:v>
                </c:pt>
                <c:pt idx="59103">
                  <c:v>59.103000000000009</c:v>
                </c:pt>
                <c:pt idx="59104">
                  <c:v>59.104000000000042</c:v>
                </c:pt>
                <c:pt idx="59105">
                  <c:v>59.105000000000018</c:v>
                </c:pt>
                <c:pt idx="59106">
                  <c:v>59.105999999999995</c:v>
                </c:pt>
                <c:pt idx="59107">
                  <c:v>59.107000000000028</c:v>
                </c:pt>
                <c:pt idx="59108">
                  <c:v>59.108000000000004</c:v>
                </c:pt>
                <c:pt idx="59109">
                  <c:v>59.109000000000037</c:v>
                </c:pt>
                <c:pt idx="59110">
                  <c:v>59.110000000000014</c:v>
                </c:pt>
                <c:pt idx="59111">
                  <c:v>59.11099999999999</c:v>
                </c:pt>
                <c:pt idx="59112">
                  <c:v>59.112000000000023</c:v>
                </c:pt>
                <c:pt idx="59113">
                  <c:v>59.113</c:v>
                </c:pt>
                <c:pt idx="59114">
                  <c:v>59.114000000000033</c:v>
                </c:pt>
                <c:pt idx="59115">
                  <c:v>59.115000000000009</c:v>
                </c:pt>
                <c:pt idx="59116">
                  <c:v>59.116000000000042</c:v>
                </c:pt>
                <c:pt idx="59117">
                  <c:v>59.117000000000019</c:v>
                </c:pt>
                <c:pt idx="59118">
                  <c:v>59.117999999999995</c:v>
                </c:pt>
                <c:pt idx="59119">
                  <c:v>59.119000000000028</c:v>
                </c:pt>
                <c:pt idx="59120">
                  <c:v>59.120000000000005</c:v>
                </c:pt>
                <c:pt idx="59121">
                  <c:v>59.121000000000038</c:v>
                </c:pt>
                <c:pt idx="59122">
                  <c:v>59.122000000000014</c:v>
                </c:pt>
                <c:pt idx="59123">
                  <c:v>59.12299999999999</c:v>
                </c:pt>
                <c:pt idx="59124">
                  <c:v>59.124000000000024</c:v>
                </c:pt>
                <c:pt idx="59125">
                  <c:v>59.125</c:v>
                </c:pt>
                <c:pt idx="59126">
                  <c:v>59.126000000000033</c:v>
                </c:pt>
                <c:pt idx="59127">
                  <c:v>59.12700000000001</c:v>
                </c:pt>
                <c:pt idx="59128">
                  <c:v>59.128000000000043</c:v>
                </c:pt>
                <c:pt idx="59129">
                  <c:v>59.129000000000019</c:v>
                </c:pt>
                <c:pt idx="59130">
                  <c:v>59.129999999999995</c:v>
                </c:pt>
                <c:pt idx="59131">
                  <c:v>59.131000000000029</c:v>
                </c:pt>
                <c:pt idx="59132">
                  <c:v>59.132000000000005</c:v>
                </c:pt>
                <c:pt idx="59133">
                  <c:v>59.133000000000038</c:v>
                </c:pt>
                <c:pt idx="59134">
                  <c:v>59.134000000000015</c:v>
                </c:pt>
                <c:pt idx="59135">
                  <c:v>59.134999999999991</c:v>
                </c:pt>
                <c:pt idx="59136">
                  <c:v>59.136000000000024</c:v>
                </c:pt>
                <c:pt idx="59137">
                  <c:v>59.137</c:v>
                </c:pt>
                <c:pt idx="59138">
                  <c:v>59.138000000000034</c:v>
                </c:pt>
                <c:pt idx="59139">
                  <c:v>59.13900000000001</c:v>
                </c:pt>
                <c:pt idx="59140">
                  <c:v>59.140000000000043</c:v>
                </c:pt>
                <c:pt idx="59141">
                  <c:v>59.14100000000002</c:v>
                </c:pt>
                <c:pt idx="59142">
                  <c:v>59.141999999999996</c:v>
                </c:pt>
                <c:pt idx="59143">
                  <c:v>59.143000000000029</c:v>
                </c:pt>
                <c:pt idx="59144">
                  <c:v>59.144000000000005</c:v>
                </c:pt>
                <c:pt idx="59145">
                  <c:v>59.145000000000039</c:v>
                </c:pt>
                <c:pt idx="59146">
                  <c:v>59.146000000000015</c:v>
                </c:pt>
                <c:pt idx="59147">
                  <c:v>59.146999999999991</c:v>
                </c:pt>
                <c:pt idx="59148">
                  <c:v>59.148000000000025</c:v>
                </c:pt>
                <c:pt idx="59149">
                  <c:v>59.149000000000001</c:v>
                </c:pt>
                <c:pt idx="59150">
                  <c:v>59.150000000000034</c:v>
                </c:pt>
                <c:pt idx="59151">
                  <c:v>59.15100000000001</c:v>
                </c:pt>
                <c:pt idx="59152">
                  <c:v>59.152000000000044</c:v>
                </c:pt>
                <c:pt idx="59153">
                  <c:v>59.15300000000002</c:v>
                </c:pt>
                <c:pt idx="59154">
                  <c:v>59.153999999999996</c:v>
                </c:pt>
                <c:pt idx="59155">
                  <c:v>59.15500000000003</c:v>
                </c:pt>
                <c:pt idx="59156">
                  <c:v>59.156000000000006</c:v>
                </c:pt>
                <c:pt idx="59157">
                  <c:v>59.157000000000039</c:v>
                </c:pt>
                <c:pt idx="59158">
                  <c:v>59.158000000000015</c:v>
                </c:pt>
                <c:pt idx="59159">
                  <c:v>59.158999999999992</c:v>
                </c:pt>
                <c:pt idx="59160">
                  <c:v>59.160000000000025</c:v>
                </c:pt>
                <c:pt idx="59161">
                  <c:v>59.161000000000001</c:v>
                </c:pt>
                <c:pt idx="59162">
                  <c:v>59.162000000000035</c:v>
                </c:pt>
                <c:pt idx="59163">
                  <c:v>59.163000000000011</c:v>
                </c:pt>
                <c:pt idx="59164">
                  <c:v>59.164000000000044</c:v>
                </c:pt>
                <c:pt idx="59165">
                  <c:v>59.16500000000002</c:v>
                </c:pt>
                <c:pt idx="59166">
                  <c:v>59.165999999999997</c:v>
                </c:pt>
                <c:pt idx="59167">
                  <c:v>59.16700000000003</c:v>
                </c:pt>
                <c:pt idx="59168">
                  <c:v>59.168000000000006</c:v>
                </c:pt>
                <c:pt idx="59169">
                  <c:v>59.16900000000004</c:v>
                </c:pt>
                <c:pt idx="59170">
                  <c:v>59.170000000000016</c:v>
                </c:pt>
                <c:pt idx="59171">
                  <c:v>59.170999999999992</c:v>
                </c:pt>
                <c:pt idx="59172">
                  <c:v>59.172000000000025</c:v>
                </c:pt>
                <c:pt idx="59173">
                  <c:v>59.173000000000002</c:v>
                </c:pt>
                <c:pt idx="59174">
                  <c:v>59.174000000000035</c:v>
                </c:pt>
                <c:pt idx="59175">
                  <c:v>59.175000000000011</c:v>
                </c:pt>
                <c:pt idx="59176">
                  <c:v>59.176000000000045</c:v>
                </c:pt>
                <c:pt idx="59177">
                  <c:v>59.177000000000021</c:v>
                </c:pt>
                <c:pt idx="59178">
                  <c:v>59.177999999999997</c:v>
                </c:pt>
                <c:pt idx="59179">
                  <c:v>59.17900000000003</c:v>
                </c:pt>
                <c:pt idx="59180">
                  <c:v>59.180000000000007</c:v>
                </c:pt>
                <c:pt idx="59181">
                  <c:v>59.18100000000004</c:v>
                </c:pt>
                <c:pt idx="59182">
                  <c:v>59.182000000000016</c:v>
                </c:pt>
                <c:pt idx="59183">
                  <c:v>59.182999999999993</c:v>
                </c:pt>
                <c:pt idx="59184">
                  <c:v>59.184000000000026</c:v>
                </c:pt>
                <c:pt idx="59185">
                  <c:v>59.185000000000002</c:v>
                </c:pt>
                <c:pt idx="59186">
                  <c:v>59.186000000000035</c:v>
                </c:pt>
                <c:pt idx="59187">
                  <c:v>59.187000000000012</c:v>
                </c:pt>
                <c:pt idx="59188">
                  <c:v>59.188000000000045</c:v>
                </c:pt>
                <c:pt idx="59189">
                  <c:v>59.189000000000021</c:v>
                </c:pt>
                <c:pt idx="59190">
                  <c:v>59.19</c:v>
                </c:pt>
                <c:pt idx="59191">
                  <c:v>59.191000000000031</c:v>
                </c:pt>
                <c:pt idx="59192">
                  <c:v>59.192000000000007</c:v>
                </c:pt>
                <c:pt idx="59193">
                  <c:v>59.19300000000004</c:v>
                </c:pt>
                <c:pt idx="59194">
                  <c:v>59.194000000000017</c:v>
                </c:pt>
                <c:pt idx="59195">
                  <c:v>59.194999999999993</c:v>
                </c:pt>
                <c:pt idx="59196">
                  <c:v>59.196000000000026</c:v>
                </c:pt>
                <c:pt idx="59197">
                  <c:v>59.197000000000003</c:v>
                </c:pt>
                <c:pt idx="59198">
                  <c:v>59.198000000000036</c:v>
                </c:pt>
                <c:pt idx="59199">
                  <c:v>59.199000000000012</c:v>
                </c:pt>
                <c:pt idx="59200">
                  <c:v>59.200000000000045</c:v>
                </c:pt>
                <c:pt idx="59201">
                  <c:v>59.201000000000022</c:v>
                </c:pt>
                <c:pt idx="59202">
                  <c:v>59.201999999999998</c:v>
                </c:pt>
                <c:pt idx="59203">
                  <c:v>59.203000000000031</c:v>
                </c:pt>
                <c:pt idx="59204">
                  <c:v>59.204000000000008</c:v>
                </c:pt>
                <c:pt idx="59205">
                  <c:v>59.205000000000041</c:v>
                </c:pt>
                <c:pt idx="59206">
                  <c:v>59.206000000000017</c:v>
                </c:pt>
                <c:pt idx="59207">
                  <c:v>59.206999999999994</c:v>
                </c:pt>
                <c:pt idx="59208">
                  <c:v>59.208000000000027</c:v>
                </c:pt>
                <c:pt idx="59209">
                  <c:v>59.209000000000003</c:v>
                </c:pt>
                <c:pt idx="59210">
                  <c:v>59.210000000000036</c:v>
                </c:pt>
                <c:pt idx="59211">
                  <c:v>59.211000000000013</c:v>
                </c:pt>
                <c:pt idx="59212">
                  <c:v>59.212000000000046</c:v>
                </c:pt>
                <c:pt idx="59213">
                  <c:v>59.213000000000022</c:v>
                </c:pt>
                <c:pt idx="59214">
                  <c:v>59.213999999999999</c:v>
                </c:pt>
                <c:pt idx="59215">
                  <c:v>59.215000000000032</c:v>
                </c:pt>
                <c:pt idx="59216">
                  <c:v>59.216000000000008</c:v>
                </c:pt>
                <c:pt idx="59217">
                  <c:v>59.217000000000041</c:v>
                </c:pt>
                <c:pt idx="59218">
                  <c:v>59.218000000000018</c:v>
                </c:pt>
                <c:pt idx="59219">
                  <c:v>59.218999999999994</c:v>
                </c:pt>
                <c:pt idx="59220">
                  <c:v>59.220000000000027</c:v>
                </c:pt>
                <c:pt idx="59221">
                  <c:v>59.221000000000004</c:v>
                </c:pt>
                <c:pt idx="59222">
                  <c:v>59.222000000000037</c:v>
                </c:pt>
                <c:pt idx="59223">
                  <c:v>59.223000000000013</c:v>
                </c:pt>
                <c:pt idx="59224">
                  <c:v>59.224000000000046</c:v>
                </c:pt>
                <c:pt idx="59225">
                  <c:v>59.225000000000023</c:v>
                </c:pt>
                <c:pt idx="59226">
                  <c:v>59.225999999999999</c:v>
                </c:pt>
                <c:pt idx="59227">
                  <c:v>59.227000000000032</c:v>
                </c:pt>
                <c:pt idx="59228">
                  <c:v>59.228000000000009</c:v>
                </c:pt>
                <c:pt idx="59229">
                  <c:v>59.229000000000042</c:v>
                </c:pt>
                <c:pt idx="59230">
                  <c:v>59.230000000000018</c:v>
                </c:pt>
                <c:pt idx="59231">
                  <c:v>59.230999999999995</c:v>
                </c:pt>
                <c:pt idx="59232">
                  <c:v>59.232000000000028</c:v>
                </c:pt>
                <c:pt idx="59233">
                  <c:v>59.233000000000004</c:v>
                </c:pt>
                <c:pt idx="59234">
                  <c:v>59.234000000000037</c:v>
                </c:pt>
                <c:pt idx="59235">
                  <c:v>59.235000000000014</c:v>
                </c:pt>
                <c:pt idx="59236">
                  <c:v>59.23599999999999</c:v>
                </c:pt>
                <c:pt idx="59237">
                  <c:v>59.237000000000023</c:v>
                </c:pt>
                <c:pt idx="59238">
                  <c:v>59.238</c:v>
                </c:pt>
                <c:pt idx="59239">
                  <c:v>59.239000000000033</c:v>
                </c:pt>
                <c:pt idx="59240">
                  <c:v>59.240000000000009</c:v>
                </c:pt>
                <c:pt idx="59241">
                  <c:v>59.241000000000042</c:v>
                </c:pt>
                <c:pt idx="59242">
                  <c:v>59.242000000000019</c:v>
                </c:pt>
                <c:pt idx="59243">
                  <c:v>59.242999999999995</c:v>
                </c:pt>
                <c:pt idx="59244">
                  <c:v>59.244000000000028</c:v>
                </c:pt>
                <c:pt idx="59245">
                  <c:v>59.245000000000005</c:v>
                </c:pt>
                <c:pt idx="59246">
                  <c:v>59.246000000000038</c:v>
                </c:pt>
                <c:pt idx="59247">
                  <c:v>59.247000000000014</c:v>
                </c:pt>
                <c:pt idx="59248">
                  <c:v>59.24799999999999</c:v>
                </c:pt>
                <c:pt idx="59249">
                  <c:v>59.249000000000024</c:v>
                </c:pt>
                <c:pt idx="59250">
                  <c:v>59.25</c:v>
                </c:pt>
                <c:pt idx="59251">
                  <c:v>59.251000000000033</c:v>
                </c:pt>
                <c:pt idx="59252">
                  <c:v>59.25200000000001</c:v>
                </c:pt>
                <c:pt idx="59253">
                  <c:v>59.253000000000043</c:v>
                </c:pt>
                <c:pt idx="59254">
                  <c:v>59.254000000000019</c:v>
                </c:pt>
                <c:pt idx="59255">
                  <c:v>59.254999999999995</c:v>
                </c:pt>
                <c:pt idx="59256">
                  <c:v>59.256000000000029</c:v>
                </c:pt>
                <c:pt idx="59257">
                  <c:v>59.257000000000005</c:v>
                </c:pt>
                <c:pt idx="59258">
                  <c:v>59.258000000000038</c:v>
                </c:pt>
                <c:pt idx="59259">
                  <c:v>59.259000000000015</c:v>
                </c:pt>
                <c:pt idx="59260">
                  <c:v>59.259999999999991</c:v>
                </c:pt>
                <c:pt idx="59261">
                  <c:v>59.261000000000024</c:v>
                </c:pt>
                <c:pt idx="59262">
                  <c:v>59.262</c:v>
                </c:pt>
                <c:pt idx="59263">
                  <c:v>59.263000000000034</c:v>
                </c:pt>
                <c:pt idx="59264">
                  <c:v>59.26400000000001</c:v>
                </c:pt>
                <c:pt idx="59265">
                  <c:v>59.265000000000043</c:v>
                </c:pt>
                <c:pt idx="59266">
                  <c:v>59.26600000000002</c:v>
                </c:pt>
                <c:pt idx="59267">
                  <c:v>59.266999999999996</c:v>
                </c:pt>
                <c:pt idx="59268">
                  <c:v>59.268000000000029</c:v>
                </c:pt>
                <c:pt idx="59269">
                  <c:v>59.269000000000005</c:v>
                </c:pt>
                <c:pt idx="59270">
                  <c:v>59.270000000000039</c:v>
                </c:pt>
                <c:pt idx="59271">
                  <c:v>59.271000000000015</c:v>
                </c:pt>
                <c:pt idx="59272">
                  <c:v>59.271999999999991</c:v>
                </c:pt>
                <c:pt idx="59273">
                  <c:v>59.273000000000025</c:v>
                </c:pt>
                <c:pt idx="59274">
                  <c:v>59.274000000000001</c:v>
                </c:pt>
                <c:pt idx="59275">
                  <c:v>59.275000000000034</c:v>
                </c:pt>
                <c:pt idx="59276">
                  <c:v>59.27600000000001</c:v>
                </c:pt>
                <c:pt idx="59277">
                  <c:v>59.277000000000044</c:v>
                </c:pt>
                <c:pt idx="59278">
                  <c:v>59.27800000000002</c:v>
                </c:pt>
                <c:pt idx="59279">
                  <c:v>59.278999999999996</c:v>
                </c:pt>
                <c:pt idx="59280">
                  <c:v>59.28000000000003</c:v>
                </c:pt>
                <c:pt idx="59281">
                  <c:v>59.281000000000006</c:v>
                </c:pt>
                <c:pt idx="59282">
                  <c:v>59.282000000000039</c:v>
                </c:pt>
                <c:pt idx="59283">
                  <c:v>59.283000000000015</c:v>
                </c:pt>
                <c:pt idx="59284">
                  <c:v>59.283999999999992</c:v>
                </c:pt>
                <c:pt idx="59285">
                  <c:v>59.285000000000025</c:v>
                </c:pt>
                <c:pt idx="59286">
                  <c:v>59.286000000000001</c:v>
                </c:pt>
                <c:pt idx="59287">
                  <c:v>59.287000000000035</c:v>
                </c:pt>
                <c:pt idx="59288">
                  <c:v>59.288000000000011</c:v>
                </c:pt>
                <c:pt idx="59289">
                  <c:v>59.289000000000044</c:v>
                </c:pt>
                <c:pt idx="59290">
                  <c:v>59.29000000000002</c:v>
                </c:pt>
                <c:pt idx="59291">
                  <c:v>59.290999999999997</c:v>
                </c:pt>
                <c:pt idx="59292">
                  <c:v>59.29200000000003</c:v>
                </c:pt>
                <c:pt idx="59293">
                  <c:v>59.293000000000006</c:v>
                </c:pt>
                <c:pt idx="59294">
                  <c:v>59.29400000000004</c:v>
                </c:pt>
                <c:pt idx="59295">
                  <c:v>59.295000000000016</c:v>
                </c:pt>
                <c:pt idx="59296">
                  <c:v>59.295999999999992</c:v>
                </c:pt>
                <c:pt idx="59297">
                  <c:v>59.297000000000025</c:v>
                </c:pt>
                <c:pt idx="59298">
                  <c:v>59.298000000000002</c:v>
                </c:pt>
                <c:pt idx="59299">
                  <c:v>59.299000000000035</c:v>
                </c:pt>
                <c:pt idx="59300">
                  <c:v>59.300000000000011</c:v>
                </c:pt>
                <c:pt idx="59301">
                  <c:v>59.301000000000045</c:v>
                </c:pt>
                <c:pt idx="59302">
                  <c:v>59.302000000000021</c:v>
                </c:pt>
                <c:pt idx="59303">
                  <c:v>59.302999999999997</c:v>
                </c:pt>
                <c:pt idx="59304">
                  <c:v>59.30400000000003</c:v>
                </c:pt>
                <c:pt idx="59305">
                  <c:v>59.305000000000007</c:v>
                </c:pt>
                <c:pt idx="59306">
                  <c:v>59.30600000000004</c:v>
                </c:pt>
                <c:pt idx="59307">
                  <c:v>59.307000000000016</c:v>
                </c:pt>
                <c:pt idx="59308">
                  <c:v>59.307999999999993</c:v>
                </c:pt>
                <c:pt idx="59309">
                  <c:v>59.309000000000026</c:v>
                </c:pt>
                <c:pt idx="59310">
                  <c:v>59.31</c:v>
                </c:pt>
                <c:pt idx="59311">
                  <c:v>59.311000000000035</c:v>
                </c:pt>
                <c:pt idx="59312">
                  <c:v>59.312000000000012</c:v>
                </c:pt>
                <c:pt idx="59313">
                  <c:v>59.313000000000045</c:v>
                </c:pt>
                <c:pt idx="59314">
                  <c:v>59.314000000000021</c:v>
                </c:pt>
                <c:pt idx="59315">
                  <c:v>59.314999999999998</c:v>
                </c:pt>
                <c:pt idx="59316">
                  <c:v>59.316000000000031</c:v>
                </c:pt>
                <c:pt idx="59317">
                  <c:v>59.317000000000007</c:v>
                </c:pt>
                <c:pt idx="59318">
                  <c:v>59.31800000000004</c:v>
                </c:pt>
                <c:pt idx="59319">
                  <c:v>59.319000000000017</c:v>
                </c:pt>
                <c:pt idx="59320">
                  <c:v>59.319999999999993</c:v>
                </c:pt>
                <c:pt idx="59321">
                  <c:v>59.321000000000026</c:v>
                </c:pt>
                <c:pt idx="59322">
                  <c:v>59.322000000000003</c:v>
                </c:pt>
                <c:pt idx="59323">
                  <c:v>59.323000000000036</c:v>
                </c:pt>
                <c:pt idx="59324">
                  <c:v>59.324000000000012</c:v>
                </c:pt>
                <c:pt idx="59325">
                  <c:v>59.325000000000045</c:v>
                </c:pt>
                <c:pt idx="59326">
                  <c:v>59.326000000000022</c:v>
                </c:pt>
                <c:pt idx="59327">
                  <c:v>59.326999999999998</c:v>
                </c:pt>
                <c:pt idx="59328">
                  <c:v>59.328000000000031</c:v>
                </c:pt>
                <c:pt idx="59329">
                  <c:v>59.329000000000008</c:v>
                </c:pt>
                <c:pt idx="59330">
                  <c:v>59.330000000000041</c:v>
                </c:pt>
                <c:pt idx="59331">
                  <c:v>59.331000000000017</c:v>
                </c:pt>
                <c:pt idx="59332">
                  <c:v>59.331999999999994</c:v>
                </c:pt>
                <c:pt idx="59333">
                  <c:v>59.333000000000027</c:v>
                </c:pt>
                <c:pt idx="59334">
                  <c:v>59.334000000000003</c:v>
                </c:pt>
                <c:pt idx="59335">
                  <c:v>59.335000000000036</c:v>
                </c:pt>
                <c:pt idx="59336">
                  <c:v>59.336000000000013</c:v>
                </c:pt>
                <c:pt idx="59337">
                  <c:v>59.337000000000046</c:v>
                </c:pt>
                <c:pt idx="59338">
                  <c:v>59.338000000000022</c:v>
                </c:pt>
                <c:pt idx="59339">
                  <c:v>59.338999999999999</c:v>
                </c:pt>
                <c:pt idx="59340">
                  <c:v>59.340000000000032</c:v>
                </c:pt>
                <c:pt idx="59341">
                  <c:v>59.341000000000008</c:v>
                </c:pt>
                <c:pt idx="59342">
                  <c:v>59.342000000000041</c:v>
                </c:pt>
                <c:pt idx="59343">
                  <c:v>59.343000000000018</c:v>
                </c:pt>
                <c:pt idx="59344">
                  <c:v>59.343999999999994</c:v>
                </c:pt>
                <c:pt idx="59345">
                  <c:v>59.345000000000027</c:v>
                </c:pt>
                <c:pt idx="59346">
                  <c:v>59.346000000000004</c:v>
                </c:pt>
                <c:pt idx="59347">
                  <c:v>59.347000000000037</c:v>
                </c:pt>
                <c:pt idx="59348">
                  <c:v>59.348000000000013</c:v>
                </c:pt>
                <c:pt idx="59349">
                  <c:v>59.349000000000046</c:v>
                </c:pt>
                <c:pt idx="59350">
                  <c:v>59.350000000000023</c:v>
                </c:pt>
                <c:pt idx="59351">
                  <c:v>59.350999999999999</c:v>
                </c:pt>
                <c:pt idx="59352">
                  <c:v>59.352000000000032</c:v>
                </c:pt>
                <c:pt idx="59353">
                  <c:v>59.353000000000009</c:v>
                </c:pt>
                <c:pt idx="59354">
                  <c:v>59.354000000000042</c:v>
                </c:pt>
                <c:pt idx="59355">
                  <c:v>59.355000000000018</c:v>
                </c:pt>
                <c:pt idx="59356">
                  <c:v>59.355999999999995</c:v>
                </c:pt>
                <c:pt idx="59357">
                  <c:v>59.357000000000028</c:v>
                </c:pt>
                <c:pt idx="59358">
                  <c:v>59.358000000000004</c:v>
                </c:pt>
                <c:pt idx="59359">
                  <c:v>59.359000000000037</c:v>
                </c:pt>
                <c:pt idx="59360">
                  <c:v>59.360000000000014</c:v>
                </c:pt>
                <c:pt idx="59361">
                  <c:v>59.36099999999999</c:v>
                </c:pt>
                <c:pt idx="59362">
                  <c:v>59.362000000000023</c:v>
                </c:pt>
                <c:pt idx="59363">
                  <c:v>59.363</c:v>
                </c:pt>
                <c:pt idx="59364">
                  <c:v>59.364000000000033</c:v>
                </c:pt>
                <c:pt idx="59365">
                  <c:v>59.365000000000009</c:v>
                </c:pt>
                <c:pt idx="59366">
                  <c:v>59.366000000000042</c:v>
                </c:pt>
                <c:pt idx="59367">
                  <c:v>59.367000000000019</c:v>
                </c:pt>
                <c:pt idx="59368">
                  <c:v>59.367999999999995</c:v>
                </c:pt>
                <c:pt idx="59369">
                  <c:v>59.369000000000028</c:v>
                </c:pt>
                <c:pt idx="59370">
                  <c:v>59.370000000000005</c:v>
                </c:pt>
                <c:pt idx="59371">
                  <c:v>59.371000000000038</c:v>
                </c:pt>
                <c:pt idx="59372">
                  <c:v>59.372000000000014</c:v>
                </c:pt>
                <c:pt idx="59373">
                  <c:v>59.37299999999999</c:v>
                </c:pt>
                <c:pt idx="59374">
                  <c:v>59.374000000000024</c:v>
                </c:pt>
                <c:pt idx="59375">
                  <c:v>59.375</c:v>
                </c:pt>
                <c:pt idx="59376">
                  <c:v>59.376000000000033</c:v>
                </c:pt>
                <c:pt idx="59377">
                  <c:v>59.37700000000001</c:v>
                </c:pt>
                <c:pt idx="59378">
                  <c:v>59.378000000000043</c:v>
                </c:pt>
                <c:pt idx="59379">
                  <c:v>59.379000000000019</c:v>
                </c:pt>
                <c:pt idx="59380">
                  <c:v>59.379999999999995</c:v>
                </c:pt>
                <c:pt idx="59381">
                  <c:v>59.381000000000029</c:v>
                </c:pt>
                <c:pt idx="59382">
                  <c:v>59.382000000000005</c:v>
                </c:pt>
                <c:pt idx="59383">
                  <c:v>59.383000000000038</c:v>
                </c:pt>
                <c:pt idx="59384">
                  <c:v>59.384000000000015</c:v>
                </c:pt>
                <c:pt idx="59385">
                  <c:v>59.384999999999991</c:v>
                </c:pt>
                <c:pt idx="59386">
                  <c:v>59.386000000000024</c:v>
                </c:pt>
                <c:pt idx="59387">
                  <c:v>59.387</c:v>
                </c:pt>
                <c:pt idx="59388">
                  <c:v>59.388000000000034</c:v>
                </c:pt>
                <c:pt idx="59389">
                  <c:v>59.38900000000001</c:v>
                </c:pt>
                <c:pt idx="59390">
                  <c:v>59.390000000000043</c:v>
                </c:pt>
                <c:pt idx="59391">
                  <c:v>59.39100000000002</c:v>
                </c:pt>
                <c:pt idx="59392">
                  <c:v>59.391999999999996</c:v>
                </c:pt>
                <c:pt idx="59393">
                  <c:v>59.393000000000029</c:v>
                </c:pt>
                <c:pt idx="59394">
                  <c:v>59.394000000000005</c:v>
                </c:pt>
                <c:pt idx="59395">
                  <c:v>59.395000000000039</c:v>
                </c:pt>
                <c:pt idx="59396">
                  <c:v>59.396000000000015</c:v>
                </c:pt>
                <c:pt idx="59397">
                  <c:v>59.396999999999991</c:v>
                </c:pt>
                <c:pt idx="59398">
                  <c:v>59.398000000000025</c:v>
                </c:pt>
                <c:pt idx="59399">
                  <c:v>59.399000000000001</c:v>
                </c:pt>
                <c:pt idx="59400">
                  <c:v>59.400000000000034</c:v>
                </c:pt>
                <c:pt idx="59401">
                  <c:v>59.40100000000001</c:v>
                </c:pt>
                <c:pt idx="59402">
                  <c:v>59.402000000000044</c:v>
                </c:pt>
                <c:pt idx="59403">
                  <c:v>59.40300000000002</c:v>
                </c:pt>
                <c:pt idx="59404">
                  <c:v>59.403999999999996</c:v>
                </c:pt>
                <c:pt idx="59405">
                  <c:v>59.40500000000003</c:v>
                </c:pt>
                <c:pt idx="59406">
                  <c:v>59.406000000000006</c:v>
                </c:pt>
                <c:pt idx="59407">
                  <c:v>59.407000000000039</c:v>
                </c:pt>
                <c:pt idx="59408">
                  <c:v>59.408000000000015</c:v>
                </c:pt>
                <c:pt idx="59409">
                  <c:v>59.408999999999992</c:v>
                </c:pt>
                <c:pt idx="59410">
                  <c:v>59.410000000000025</c:v>
                </c:pt>
                <c:pt idx="59411">
                  <c:v>59.411000000000001</c:v>
                </c:pt>
                <c:pt idx="59412">
                  <c:v>59.412000000000035</c:v>
                </c:pt>
                <c:pt idx="59413">
                  <c:v>59.413000000000011</c:v>
                </c:pt>
                <c:pt idx="59414">
                  <c:v>59.414000000000044</c:v>
                </c:pt>
                <c:pt idx="59415">
                  <c:v>59.41500000000002</c:v>
                </c:pt>
                <c:pt idx="59416">
                  <c:v>59.415999999999997</c:v>
                </c:pt>
                <c:pt idx="59417">
                  <c:v>59.41700000000003</c:v>
                </c:pt>
                <c:pt idx="59418">
                  <c:v>59.418000000000006</c:v>
                </c:pt>
                <c:pt idx="59419">
                  <c:v>59.41900000000004</c:v>
                </c:pt>
                <c:pt idx="59420">
                  <c:v>59.420000000000016</c:v>
                </c:pt>
                <c:pt idx="59421">
                  <c:v>59.420999999999992</c:v>
                </c:pt>
                <c:pt idx="59422">
                  <c:v>59.422000000000025</c:v>
                </c:pt>
                <c:pt idx="59423">
                  <c:v>59.423000000000002</c:v>
                </c:pt>
                <c:pt idx="59424">
                  <c:v>59.424000000000035</c:v>
                </c:pt>
                <c:pt idx="59425">
                  <c:v>59.425000000000011</c:v>
                </c:pt>
                <c:pt idx="59426">
                  <c:v>59.426000000000045</c:v>
                </c:pt>
                <c:pt idx="59427">
                  <c:v>59.427000000000021</c:v>
                </c:pt>
                <c:pt idx="59428">
                  <c:v>59.427999999999997</c:v>
                </c:pt>
                <c:pt idx="59429">
                  <c:v>59.42900000000003</c:v>
                </c:pt>
                <c:pt idx="59430">
                  <c:v>59.430000000000007</c:v>
                </c:pt>
                <c:pt idx="59431">
                  <c:v>59.43100000000004</c:v>
                </c:pt>
                <c:pt idx="59432">
                  <c:v>59.432000000000016</c:v>
                </c:pt>
                <c:pt idx="59433">
                  <c:v>59.432999999999993</c:v>
                </c:pt>
                <c:pt idx="59434">
                  <c:v>59.434000000000026</c:v>
                </c:pt>
                <c:pt idx="59435">
                  <c:v>59.435000000000002</c:v>
                </c:pt>
                <c:pt idx="59436">
                  <c:v>59.436000000000035</c:v>
                </c:pt>
                <c:pt idx="59437">
                  <c:v>59.437000000000012</c:v>
                </c:pt>
                <c:pt idx="59438">
                  <c:v>59.438000000000045</c:v>
                </c:pt>
                <c:pt idx="59439">
                  <c:v>59.439000000000021</c:v>
                </c:pt>
                <c:pt idx="59440">
                  <c:v>59.44</c:v>
                </c:pt>
                <c:pt idx="59441">
                  <c:v>59.441000000000031</c:v>
                </c:pt>
                <c:pt idx="59442">
                  <c:v>59.442000000000007</c:v>
                </c:pt>
                <c:pt idx="59443">
                  <c:v>59.44300000000004</c:v>
                </c:pt>
                <c:pt idx="59444">
                  <c:v>59.444000000000017</c:v>
                </c:pt>
                <c:pt idx="59445">
                  <c:v>59.444999999999993</c:v>
                </c:pt>
                <c:pt idx="59446">
                  <c:v>59.446000000000026</c:v>
                </c:pt>
                <c:pt idx="59447">
                  <c:v>59.447000000000003</c:v>
                </c:pt>
                <c:pt idx="59448">
                  <c:v>59.448000000000036</c:v>
                </c:pt>
                <c:pt idx="59449">
                  <c:v>59.449000000000012</c:v>
                </c:pt>
                <c:pt idx="59450">
                  <c:v>59.450000000000045</c:v>
                </c:pt>
                <c:pt idx="59451">
                  <c:v>59.451000000000022</c:v>
                </c:pt>
                <c:pt idx="59452">
                  <c:v>59.451999999999998</c:v>
                </c:pt>
                <c:pt idx="59453">
                  <c:v>59.453000000000031</c:v>
                </c:pt>
                <c:pt idx="59454">
                  <c:v>59.454000000000008</c:v>
                </c:pt>
                <c:pt idx="59455">
                  <c:v>59.455000000000041</c:v>
                </c:pt>
                <c:pt idx="59456">
                  <c:v>59.456000000000017</c:v>
                </c:pt>
                <c:pt idx="59457">
                  <c:v>59.456999999999994</c:v>
                </c:pt>
                <c:pt idx="59458">
                  <c:v>59.458000000000027</c:v>
                </c:pt>
                <c:pt idx="59459">
                  <c:v>59.459000000000003</c:v>
                </c:pt>
                <c:pt idx="59460">
                  <c:v>59.460000000000036</c:v>
                </c:pt>
                <c:pt idx="59461">
                  <c:v>59.461000000000013</c:v>
                </c:pt>
                <c:pt idx="59462">
                  <c:v>59.462000000000046</c:v>
                </c:pt>
                <c:pt idx="59463">
                  <c:v>59.463000000000022</c:v>
                </c:pt>
                <c:pt idx="59464">
                  <c:v>59.463999999999999</c:v>
                </c:pt>
                <c:pt idx="59465">
                  <c:v>59.465000000000032</c:v>
                </c:pt>
                <c:pt idx="59466">
                  <c:v>59.466000000000008</c:v>
                </c:pt>
                <c:pt idx="59467">
                  <c:v>59.467000000000041</c:v>
                </c:pt>
                <c:pt idx="59468">
                  <c:v>59.468000000000018</c:v>
                </c:pt>
                <c:pt idx="59469">
                  <c:v>59.468999999999994</c:v>
                </c:pt>
                <c:pt idx="59470">
                  <c:v>59.470000000000027</c:v>
                </c:pt>
                <c:pt idx="59471">
                  <c:v>59.471000000000004</c:v>
                </c:pt>
                <c:pt idx="59472">
                  <c:v>59.472000000000037</c:v>
                </c:pt>
                <c:pt idx="59473">
                  <c:v>59.473000000000013</c:v>
                </c:pt>
                <c:pt idx="59474">
                  <c:v>59.474000000000046</c:v>
                </c:pt>
                <c:pt idx="59475">
                  <c:v>59.475000000000023</c:v>
                </c:pt>
                <c:pt idx="59476">
                  <c:v>59.475999999999999</c:v>
                </c:pt>
                <c:pt idx="59477">
                  <c:v>59.477000000000032</c:v>
                </c:pt>
                <c:pt idx="59478">
                  <c:v>59.478000000000009</c:v>
                </c:pt>
                <c:pt idx="59479">
                  <c:v>59.479000000000042</c:v>
                </c:pt>
                <c:pt idx="59480">
                  <c:v>59.480000000000018</c:v>
                </c:pt>
                <c:pt idx="59481">
                  <c:v>59.480999999999995</c:v>
                </c:pt>
                <c:pt idx="59482">
                  <c:v>59.482000000000028</c:v>
                </c:pt>
                <c:pt idx="59483">
                  <c:v>59.483000000000004</c:v>
                </c:pt>
                <c:pt idx="59484">
                  <c:v>59.484000000000037</c:v>
                </c:pt>
                <c:pt idx="59485">
                  <c:v>59.485000000000014</c:v>
                </c:pt>
                <c:pt idx="59486">
                  <c:v>59.48599999999999</c:v>
                </c:pt>
                <c:pt idx="59487">
                  <c:v>59.487000000000023</c:v>
                </c:pt>
                <c:pt idx="59488">
                  <c:v>59.488</c:v>
                </c:pt>
                <c:pt idx="59489">
                  <c:v>59.489000000000033</c:v>
                </c:pt>
                <c:pt idx="59490">
                  <c:v>59.490000000000009</c:v>
                </c:pt>
                <c:pt idx="59491">
                  <c:v>59.491000000000042</c:v>
                </c:pt>
                <c:pt idx="59492">
                  <c:v>59.492000000000019</c:v>
                </c:pt>
                <c:pt idx="59493">
                  <c:v>59.492999999999995</c:v>
                </c:pt>
                <c:pt idx="59494">
                  <c:v>59.494000000000028</c:v>
                </c:pt>
                <c:pt idx="59495">
                  <c:v>59.495000000000005</c:v>
                </c:pt>
                <c:pt idx="59496">
                  <c:v>59.496000000000038</c:v>
                </c:pt>
                <c:pt idx="59497">
                  <c:v>59.497000000000014</c:v>
                </c:pt>
                <c:pt idx="59498">
                  <c:v>59.49799999999999</c:v>
                </c:pt>
                <c:pt idx="59499">
                  <c:v>59.499000000000024</c:v>
                </c:pt>
                <c:pt idx="59500">
                  <c:v>59.5</c:v>
                </c:pt>
                <c:pt idx="59501">
                  <c:v>59.501000000000033</c:v>
                </c:pt>
                <c:pt idx="59502">
                  <c:v>59.50200000000001</c:v>
                </c:pt>
                <c:pt idx="59503">
                  <c:v>59.503000000000043</c:v>
                </c:pt>
                <c:pt idx="59504">
                  <c:v>59.504000000000019</c:v>
                </c:pt>
                <c:pt idx="59505">
                  <c:v>59.504999999999995</c:v>
                </c:pt>
                <c:pt idx="59506">
                  <c:v>59.506000000000029</c:v>
                </c:pt>
                <c:pt idx="59507">
                  <c:v>59.507000000000005</c:v>
                </c:pt>
                <c:pt idx="59508">
                  <c:v>59.508000000000038</c:v>
                </c:pt>
                <c:pt idx="59509">
                  <c:v>59.509000000000015</c:v>
                </c:pt>
                <c:pt idx="59510">
                  <c:v>59.509999999999991</c:v>
                </c:pt>
                <c:pt idx="59511">
                  <c:v>59.511000000000024</c:v>
                </c:pt>
                <c:pt idx="59512">
                  <c:v>59.512</c:v>
                </c:pt>
                <c:pt idx="59513">
                  <c:v>59.513000000000034</c:v>
                </c:pt>
                <c:pt idx="59514">
                  <c:v>59.51400000000001</c:v>
                </c:pt>
                <c:pt idx="59515">
                  <c:v>59.515000000000043</c:v>
                </c:pt>
                <c:pt idx="59516">
                  <c:v>59.51600000000002</c:v>
                </c:pt>
                <c:pt idx="59517">
                  <c:v>59.516999999999996</c:v>
                </c:pt>
                <c:pt idx="59518">
                  <c:v>59.518000000000029</c:v>
                </c:pt>
                <c:pt idx="59519">
                  <c:v>59.519000000000005</c:v>
                </c:pt>
                <c:pt idx="59520">
                  <c:v>59.520000000000039</c:v>
                </c:pt>
                <c:pt idx="59521">
                  <c:v>59.521000000000015</c:v>
                </c:pt>
                <c:pt idx="59522">
                  <c:v>59.521999999999991</c:v>
                </c:pt>
                <c:pt idx="59523">
                  <c:v>59.523000000000025</c:v>
                </c:pt>
                <c:pt idx="59524">
                  <c:v>59.524000000000001</c:v>
                </c:pt>
                <c:pt idx="59525">
                  <c:v>59.525000000000034</c:v>
                </c:pt>
                <c:pt idx="59526">
                  <c:v>59.52600000000001</c:v>
                </c:pt>
                <c:pt idx="59527">
                  <c:v>59.527000000000044</c:v>
                </c:pt>
                <c:pt idx="59528">
                  <c:v>59.52800000000002</c:v>
                </c:pt>
                <c:pt idx="59529">
                  <c:v>59.528999999999996</c:v>
                </c:pt>
                <c:pt idx="59530">
                  <c:v>59.53000000000003</c:v>
                </c:pt>
                <c:pt idx="59531">
                  <c:v>59.531000000000006</c:v>
                </c:pt>
                <c:pt idx="59532">
                  <c:v>59.532000000000039</c:v>
                </c:pt>
                <c:pt idx="59533">
                  <c:v>59.533000000000015</c:v>
                </c:pt>
                <c:pt idx="59534">
                  <c:v>59.533999999999992</c:v>
                </c:pt>
                <c:pt idx="59535">
                  <c:v>59.535000000000025</c:v>
                </c:pt>
                <c:pt idx="59536">
                  <c:v>59.536000000000001</c:v>
                </c:pt>
                <c:pt idx="59537">
                  <c:v>59.537000000000035</c:v>
                </c:pt>
                <c:pt idx="59538">
                  <c:v>59.538000000000011</c:v>
                </c:pt>
                <c:pt idx="59539">
                  <c:v>59.539000000000044</c:v>
                </c:pt>
                <c:pt idx="59540">
                  <c:v>59.54000000000002</c:v>
                </c:pt>
                <c:pt idx="59541">
                  <c:v>59.540999999999997</c:v>
                </c:pt>
                <c:pt idx="59542">
                  <c:v>59.54200000000003</c:v>
                </c:pt>
                <c:pt idx="59543">
                  <c:v>59.543000000000006</c:v>
                </c:pt>
                <c:pt idx="59544">
                  <c:v>59.54400000000004</c:v>
                </c:pt>
                <c:pt idx="59545">
                  <c:v>59.545000000000016</c:v>
                </c:pt>
                <c:pt idx="59546">
                  <c:v>59.545999999999992</c:v>
                </c:pt>
                <c:pt idx="59547">
                  <c:v>59.547000000000025</c:v>
                </c:pt>
                <c:pt idx="59548">
                  <c:v>59.548000000000002</c:v>
                </c:pt>
                <c:pt idx="59549">
                  <c:v>59.549000000000035</c:v>
                </c:pt>
                <c:pt idx="59550">
                  <c:v>59.550000000000011</c:v>
                </c:pt>
                <c:pt idx="59551">
                  <c:v>59.551000000000045</c:v>
                </c:pt>
                <c:pt idx="59552">
                  <c:v>59.552000000000021</c:v>
                </c:pt>
                <c:pt idx="59553">
                  <c:v>59.552999999999997</c:v>
                </c:pt>
                <c:pt idx="59554">
                  <c:v>59.55400000000003</c:v>
                </c:pt>
                <c:pt idx="59555">
                  <c:v>59.555000000000007</c:v>
                </c:pt>
                <c:pt idx="59556">
                  <c:v>59.55600000000004</c:v>
                </c:pt>
                <c:pt idx="59557">
                  <c:v>59.557000000000016</c:v>
                </c:pt>
                <c:pt idx="59558">
                  <c:v>59.557999999999993</c:v>
                </c:pt>
                <c:pt idx="59559">
                  <c:v>59.559000000000026</c:v>
                </c:pt>
                <c:pt idx="59560">
                  <c:v>59.56</c:v>
                </c:pt>
                <c:pt idx="59561">
                  <c:v>59.561000000000035</c:v>
                </c:pt>
                <c:pt idx="59562">
                  <c:v>59.562000000000012</c:v>
                </c:pt>
                <c:pt idx="59563">
                  <c:v>59.563000000000045</c:v>
                </c:pt>
                <c:pt idx="59564">
                  <c:v>59.564000000000021</c:v>
                </c:pt>
                <c:pt idx="59565">
                  <c:v>59.564999999999998</c:v>
                </c:pt>
                <c:pt idx="59566">
                  <c:v>59.566000000000031</c:v>
                </c:pt>
                <c:pt idx="59567">
                  <c:v>59.567000000000007</c:v>
                </c:pt>
                <c:pt idx="59568">
                  <c:v>59.56800000000004</c:v>
                </c:pt>
                <c:pt idx="59569">
                  <c:v>59.569000000000017</c:v>
                </c:pt>
                <c:pt idx="59570">
                  <c:v>59.569999999999993</c:v>
                </c:pt>
                <c:pt idx="59571">
                  <c:v>59.571000000000026</c:v>
                </c:pt>
                <c:pt idx="59572">
                  <c:v>59.572000000000003</c:v>
                </c:pt>
                <c:pt idx="59573">
                  <c:v>59.573000000000036</c:v>
                </c:pt>
                <c:pt idx="59574">
                  <c:v>59.574000000000012</c:v>
                </c:pt>
                <c:pt idx="59575">
                  <c:v>59.575000000000045</c:v>
                </c:pt>
                <c:pt idx="59576">
                  <c:v>59.576000000000022</c:v>
                </c:pt>
                <c:pt idx="59577">
                  <c:v>59.576999999999998</c:v>
                </c:pt>
                <c:pt idx="59578">
                  <c:v>59.578000000000031</c:v>
                </c:pt>
                <c:pt idx="59579">
                  <c:v>59.579000000000008</c:v>
                </c:pt>
                <c:pt idx="59580">
                  <c:v>59.580000000000041</c:v>
                </c:pt>
                <c:pt idx="59581">
                  <c:v>59.581000000000017</c:v>
                </c:pt>
                <c:pt idx="59582">
                  <c:v>59.581999999999994</c:v>
                </c:pt>
                <c:pt idx="59583">
                  <c:v>59.583000000000027</c:v>
                </c:pt>
                <c:pt idx="59584">
                  <c:v>59.584000000000003</c:v>
                </c:pt>
                <c:pt idx="59585">
                  <c:v>59.585000000000036</c:v>
                </c:pt>
                <c:pt idx="59586">
                  <c:v>59.586000000000013</c:v>
                </c:pt>
                <c:pt idx="59587">
                  <c:v>59.587000000000046</c:v>
                </c:pt>
                <c:pt idx="59588">
                  <c:v>59.588000000000022</c:v>
                </c:pt>
                <c:pt idx="59589">
                  <c:v>59.588999999999999</c:v>
                </c:pt>
                <c:pt idx="59590">
                  <c:v>59.590000000000032</c:v>
                </c:pt>
                <c:pt idx="59591">
                  <c:v>59.591000000000008</c:v>
                </c:pt>
                <c:pt idx="59592">
                  <c:v>59.592000000000041</c:v>
                </c:pt>
                <c:pt idx="59593">
                  <c:v>59.593000000000018</c:v>
                </c:pt>
                <c:pt idx="59594">
                  <c:v>59.593999999999994</c:v>
                </c:pt>
                <c:pt idx="59595">
                  <c:v>59.595000000000027</c:v>
                </c:pt>
                <c:pt idx="59596">
                  <c:v>59.596000000000004</c:v>
                </c:pt>
                <c:pt idx="59597">
                  <c:v>59.597000000000037</c:v>
                </c:pt>
                <c:pt idx="59598">
                  <c:v>59.598000000000013</c:v>
                </c:pt>
                <c:pt idx="59599">
                  <c:v>59.599000000000046</c:v>
                </c:pt>
                <c:pt idx="59600">
                  <c:v>59.600000000000023</c:v>
                </c:pt>
                <c:pt idx="59601">
                  <c:v>59.600999999999999</c:v>
                </c:pt>
                <c:pt idx="59602">
                  <c:v>59.602000000000032</c:v>
                </c:pt>
                <c:pt idx="59603">
                  <c:v>59.603000000000009</c:v>
                </c:pt>
                <c:pt idx="59604">
                  <c:v>59.604000000000042</c:v>
                </c:pt>
                <c:pt idx="59605">
                  <c:v>59.605000000000018</c:v>
                </c:pt>
                <c:pt idx="59606">
                  <c:v>59.605999999999995</c:v>
                </c:pt>
                <c:pt idx="59607">
                  <c:v>59.607000000000028</c:v>
                </c:pt>
                <c:pt idx="59608">
                  <c:v>59.608000000000004</c:v>
                </c:pt>
                <c:pt idx="59609">
                  <c:v>59.609000000000037</c:v>
                </c:pt>
                <c:pt idx="59610">
                  <c:v>59.610000000000014</c:v>
                </c:pt>
                <c:pt idx="59611">
                  <c:v>59.61099999999999</c:v>
                </c:pt>
                <c:pt idx="59612">
                  <c:v>59.612000000000023</c:v>
                </c:pt>
                <c:pt idx="59613">
                  <c:v>59.613</c:v>
                </c:pt>
                <c:pt idx="59614">
                  <c:v>59.614000000000033</c:v>
                </c:pt>
                <c:pt idx="59615">
                  <c:v>59.615000000000009</c:v>
                </c:pt>
                <c:pt idx="59616">
                  <c:v>59.616000000000042</c:v>
                </c:pt>
                <c:pt idx="59617">
                  <c:v>59.617000000000019</c:v>
                </c:pt>
                <c:pt idx="59618">
                  <c:v>59.617999999999995</c:v>
                </c:pt>
                <c:pt idx="59619">
                  <c:v>59.619000000000028</c:v>
                </c:pt>
                <c:pt idx="59620">
                  <c:v>59.620000000000005</c:v>
                </c:pt>
                <c:pt idx="59621">
                  <c:v>59.621000000000038</c:v>
                </c:pt>
                <c:pt idx="59622">
                  <c:v>59.622000000000014</c:v>
                </c:pt>
                <c:pt idx="59623">
                  <c:v>59.62299999999999</c:v>
                </c:pt>
                <c:pt idx="59624">
                  <c:v>59.624000000000024</c:v>
                </c:pt>
                <c:pt idx="59625">
                  <c:v>59.625</c:v>
                </c:pt>
                <c:pt idx="59626">
                  <c:v>59.626000000000033</c:v>
                </c:pt>
                <c:pt idx="59627">
                  <c:v>59.62700000000001</c:v>
                </c:pt>
                <c:pt idx="59628">
                  <c:v>59.628000000000043</c:v>
                </c:pt>
                <c:pt idx="59629">
                  <c:v>59.629000000000019</c:v>
                </c:pt>
                <c:pt idx="59630">
                  <c:v>59.629999999999995</c:v>
                </c:pt>
                <c:pt idx="59631">
                  <c:v>59.631000000000029</c:v>
                </c:pt>
                <c:pt idx="59632">
                  <c:v>59.632000000000005</c:v>
                </c:pt>
                <c:pt idx="59633">
                  <c:v>59.633000000000038</c:v>
                </c:pt>
                <c:pt idx="59634">
                  <c:v>59.634000000000015</c:v>
                </c:pt>
                <c:pt idx="59635">
                  <c:v>59.634999999999991</c:v>
                </c:pt>
                <c:pt idx="59636">
                  <c:v>59.636000000000024</c:v>
                </c:pt>
                <c:pt idx="59637">
                  <c:v>59.637</c:v>
                </c:pt>
                <c:pt idx="59638">
                  <c:v>59.638000000000034</c:v>
                </c:pt>
                <c:pt idx="59639">
                  <c:v>59.63900000000001</c:v>
                </c:pt>
                <c:pt idx="59640">
                  <c:v>59.640000000000043</c:v>
                </c:pt>
                <c:pt idx="59641">
                  <c:v>59.64100000000002</c:v>
                </c:pt>
                <c:pt idx="59642">
                  <c:v>59.641999999999996</c:v>
                </c:pt>
                <c:pt idx="59643">
                  <c:v>59.643000000000029</c:v>
                </c:pt>
                <c:pt idx="59644">
                  <c:v>59.644000000000005</c:v>
                </c:pt>
                <c:pt idx="59645">
                  <c:v>59.645000000000039</c:v>
                </c:pt>
                <c:pt idx="59646">
                  <c:v>59.646000000000015</c:v>
                </c:pt>
                <c:pt idx="59647">
                  <c:v>59.646999999999991</c:v>
                </c:pt>
                <c:pt idx="59648">
                  <c:v>59.648000000000025</c:v>
                </c:pt>
                <c:pt idx="59649">
                  <c:v>59.649000000000001</c:v>
                </c:pt>
                <c:pt idx="59650">
                  <c:v>59.650000000000034</c:v>
                </c:pt>
                <c:pt idx="59651">
                  <c:v>59.65100000000001</c:v>
                </c:pt>
                <c:pt idx="59652">
                  <c:v>59.652000000000044</c:v>
                </c:pt>
                <c:pt idx="59653">
                  <c:v>59.65300000000002</c:v>
                </c:pt>
                <c:pt idx="59654">
                  <c:v>59.653999999999996</c:v>
                </c:pt>
                <c:pt idx="59655">
                  <c:v>59.65500000000003</c:v>
                </c:pt>
                <c:pt idx="59656">
                  <c:v>59.656000000000006</c:v>
                </c:pt>
                <c:pt idx="59657">
                  <c:v>59.657000000000039</c:v>
                </c:pt>
                <c:pt idx="59658">
                  <c:v>59.658000000000015</c:v>
                </c:pt>
                <c:pt idx="59659">
                  <c:v>59.658999999999992</c:v>
                </c:pt>
                <c:pt idx="59660">
                  <c:v>59.660000000000025</c:v>
                </c:pt>
                <c:pt idx="59661">
                  <c:v>59.661000000000001</c:v>
                </c:pt>
                <c:pt idx="59662">
                  <c:v>59.662000000000035</c:v>
                </c:pt>
                <c:pt idx="59663">
                  <c:v>59.663000000000011</c:v>
                </c:pt>
                <c:pt idx="59664">
                  <c:v>59.664000000000044</c:v>
                </c:pt>
                <c:pt idx="59665">
                  <c:v>59.66500000000002</c:v>
                </c:pt>
                <c:pt idx="59666">
                  <c:v>59.665999999999997</c:v>
                </c:pt>
                <c:pt idx="59667">
                  <c:v>59.66700000000003</c:v>
                </c:pt>
                <c:pt idx="59668">
                  <c:v>59.668000000000006</c:v>
                </c:pt>
                <c:pt idx="59669">
                  <c:v>59.66900000000004</c:v>
                </c:pt>
                <c:pt idx="59670">
                  <c:v>59.670000000000016</c:v>
                </c:pt>
                <c:pt idx="59671">
                  <c:v>59.670999999999992</c:v>
                </c:pt>
                <c:pt idx="59672">
                  <c:v>59.672000000000025</c:v>
                </c:pt>
                <c:pt idx="59673">
                  <c:v>59.673000000000002</c:v>
                </c:pt>
                <c:pt idx="59674">
                  <c:v>59.674000000000035</c:v>
                </c:pt>
                <c:pt idx="59675">
                  <c:v>59.675000000000011</c:v>
                </c:pt>
                <c:pt idx="59676">
                  <c:v>59.676000000000045</c:v>
                </c:pt>
                <c:pt idx="59677">
                  <c:v>59.677000000000021</c:v>
                </c:pt>
                <c:pt idx="59678">
                  <c:v>59.677999999999997</c:v>
                </c:pt>
                <c:pt idx="59679">
                  <c:v>59.67900000000003</c:v>
                </c:pt>
                <c:pt idx="59680">
                  <c:v>59.680000000000007</c:v>
                </c:pt>
                <c:pt idx="59681">
                  <c:v>59.68100000000004</c:v>
                </c:pt>
                <c:pt idx="59682">
                  <c:v>59.682000000000016</c:v>
                </c:pt>
                <c:pt idx="59683">
                  <c:v>59.682999999999993</c:v>
                </c:pt>
                <c:pt idx="59684">
                  <c:v>59.684000000000026</c:v>
                </c:pt>
                <c:pt idx="59685">
                  <c:v>59.685000000000002</c:v>
                </c:pt>
                <c:pt idx="59686">
                  <c:v>59.686000000000035</c:v>
                </c:pt>
                <c:pt idx="59687">
                  <c:v>59.687000000000012</c:v>
                </c:pt>
                <c:pt idx="59688">
                  <c:v>59.688000000000045</c:v>
                </c:pt>
                <c:pt idx="59689">
                  <c:v>59.689000000000021</c:v>
                </c:pt>
                <c:pt idx="59690">
                  <c:v>59.69</c:v>
                </c:pt>
                <c:pt idx="59691">
                  <c:v>59.691000000000031</c:v>
                </c:pt>
                <c:pt idx="59692">
                  <c:v>59.692000000000007</c:v>
                </c:pt>
                <c:pt idx="59693">
                  <c:v>59.69300000000004</c:v>
                </c:pt>
                <c:pt idx="59694">
                  <c:v>59.694000000000017</c:v>
                </c:pt>
                <c:pt idx="59695">
                  <c:v>59.694999999999993</c:v>
                </c:pt>
                <c:pt idx="59696">
                  <c:v>59.696000000000026</c:v>
                </c:pt>
                <c:pt idx="59697">
                  <c:v>59.697000000000003</c:v>
                </c:pt>
                <c:pt idx="59698">
                  <c:v>59.698000000000036</c:v>
                </c:pt>
                <c:pt idx="59699">
                  <c:v>59.699000000000012</c:v>
                </c:pt>
                <c:pt idx="59700">
                  <c:v>59.700000000000045</c:v>
                </c:pt>
                <c:pt idx="59701">
                  <c:v>59.701000000000022</c:v>
                </c:pt>
                <c:pt idx="59702">
                  <c:v>59.701999999999998</c:v>
                </c:pt>
                <c:pt idx="59703">
                  <c:v>59.703000000000031</c:v>
                </c:pt>
                <c:pt idx="59704">
                  <c:v>59.704000000000008</c:v>
                </c:pt>
                <c:pt idx="59705">
                  <c:v>59.705000000000041</c:v>
                </c:pt>
                <c:pt idx="59706">
                  <c:v>59.706000000000017</c:v>
                </c:pt>
                <c:pt idx="59707">
                  <c:v>59.706999999999994</c:v>
                </c:pt>
                <c:pt idx="59708">
                  <c:v>59.708000000000027</c:v>
                </c:pt>
                <c:pt idx="59709">
                  <c:v>59.709000000000003</c:v>
                </c:pt>
                <c:pt idx="59710">
                  <c:v>59.710000000000036</c:v>
                </c:pt>
                <c:pt idx="59711">
                  <c:v>59.711000000000013</c:v>
                </c:pt>
                <c:pt idx="59712">
                  <c:v>59.712000000000046</c:v>
                </c:pt>
                <c:pt idx="59713">
                  <c:v>59.713000000000022</c:v>
                </c:pt>
                <c:pt idx="59714">
                  <c:v>59.713999999999999</c:v>
                </c:pt>
                <c:pt idx="59715">
                  <c:v>59.715000000000032</c:v>
                </c:pt>
                <c:pt idx="59716">
                  <c:v>59.716000000000008</c:v>
                </c:pt>
                <c:pt idx="59717">
                  <c:v>59.717000000000041</c:v>
                </c:pt>
                <c:pt idx="59718">
                  <c:v>59.718000000000018</c:v>
                </c:pt>
                <c:pt idx="59719">
                  <c:v>59.718999999999994</c:v>
                </c:pt>
                <c:pt idx="59720">
                  <c:v>59.720000000000027</c:v>
                </c:pt>
                <c:pt idx="59721">
                  <c:v>59.721000000000004</c:v>
                </c:pt>
                <c:pt idx="59722">
                  <c:v>59.722000000000037</c:v>
                </c:pt>
                <c:pt idx="59723">
                  <c:v>59.723000000000013</c:v>
                </c:pt>
                <c:pt idx="59724">
                  <c:v>59.724000000000046</c:v>
                </c:pt>
                <c:pt idx="59725">
                  <c:v>59.725000000000023</c:v>
                </c:pt>
                <c:pt idx="59726">
                  <c:v>59.725999999999999</c:v>
                </c:pt>
                <c:pt idx="59727">
                  <c:v>59.727000000000032</c:v>
                </c:pt>
                <c:pt idx="59728">
                  <c:v>59.728000000000009</c:v>
                </c:pt>
                <c:pt idx="59729">
                  <c:v>59.729000000000042</c:v>
                </c:pt>
                <c:pt idx="59730">
                  <c:v>59.730000000000018</c:v>
                </c:pt>
                <c:pt idx="59731">
                  <c:v>59.730999999999995</c:v>
                </c:pt>
                <c:pt idx="59732">
                  <c:v>59.732000000000028</c:v>
                </c:pt>
                <c:pt idx="59733">
                  <c:v>59.733000000000004</c:v>
                </c:pt>
                <c:pt idx="59734">
                  <c:v>59.734000000000037</c:v>
                </c:pt>
                <c:pt idx="59735">
                  <c:v>59.735000000000014</c:v>
                </c:pt>
                <c:pt idx="59736">
                  <c:v>59.73599999999999</c:v>
                </c:pt>
                <c:pt idx="59737">
                  <c:v>59.737000000000023</c:v>
                </c:pt>
                <c:pt idx="59738">
                  <c:v>59.738</c:v>
                </c:pt>
                <c:pt idx="59739">
                  <c:v>59.739000000000033</c:v>
                </c:pt>
                <c:pt idx="59740">
                  <c:v>59.740000000000009</c:v>
                </c:pt>
                <c:pt idx="59741">
                  <c:v>59.741000000000042</c:v>
                </c:pt>
                <c:pt idx="59742">
                  <c:v>59.742000000000019</c:v>
                </c:pt>
                <c:pt idx="59743">
                  <c:v>59.742999999999995</c:v>
                </c:pt>
                <c:pt idx="59744">
                  <c:v>59.744000000000028</c:v>
                </c:pt>
                <c:pt idx="59745">
                  <c:v>59.745000000000005</c:v>
                </c:pt>
                <c:pt idx="59746">
                  <c:v>59.746000000000038</c:v>
                </c:pt>
                <c:pt idx="59747">
                  <c:v>59.747000000000014</c:v>
                </c:pt>
                <c:pt idx="59748">
                  <c:v>59.74799999999999</c:v>
                </c:pt>
                <c:pt idx="59749">
                  <c:v>59.749000000000024</c:v>
                </c:pt>
                <c:pt idx="59750">
                  <c:v>59.75</c:v>
                </c:pt>
                <c:pt idx="59751">
                  <c:v>59.751000000000033</c:v>
                </c:pt>
                <c:pt idx="59752">
                  <c:v>59.75200000000001</c:v>
                </c:pt>
                <c:pt idx="59753">
                  <c:v>59.753000000000043</c:v>
                </c:pt>
                <c:pt idx="59754">
                  <c:v>59.754000000000019</c:v>
                </c:pt>
                <c:pt idx="59755">
                  <c:v>59.754999999999995</c:v>
                </c:pt>
                <c:pt idx="59756">
                  <c:v>59.756000000000029</c:v>
                </c:pt>
                <c:pt idx="59757">
                  <c:v>59.757000000000005</c:v>
                </c:pt>
                <c:pt idx="59758">
                  <c:v>59.758000000000038</c:v>
                </c:pt>
                <c:pt idx="59759">
                  <c:v>59.759000000000015</c:v>
                </c:pt>
                <c:pt idx="59760">
                  <c:v>59.759999999999991</c:v>
                </c:pt>
                <c:pt idx="59761">
                  <c:v>59.761000000000024</c:v>
                </c:pt>
                <c:pt idx="59762">
                  <c:v>59.762</c:v>
                </c:pt>
                <c:pt idx="59763">
                  <c:v>59.763000000000034</c:v>
                </c:pt>
                <c:pt idx="59764">
                  <c:v>59.76400000000001</c:v>
                </c:pt>
                <c:pt idx="59765">
                  <c:v>59.765000000000043</c:v>
                </c:pt>
                <c:pt idx="59766">
                  <c:v>59.76600000000002</c:v>
                </c:pt>
                <c:pt idx="59767">
                  <c:v>59.766999999999996</c:v>
                </c:pt>
                <c:pt idx="59768">
                  <c:v>59.768000000000029</c:v>
                </c:pt>
                <c:pt idx="59769">
                  <c:v>59.769000000000005</c:v>
                </c:pt>
                <c:pt idx="59770">
                  <c:v>59.770000000000039</c:v>
                </c:pt>
                <c:pt idx="59771">
                  <c:v>59.771000000000015</c:v>
                </c:pt>
                <c:pt idx="59772">
                  <c:v>59.771999999999991</c:v>
                </c:pt>
                <c:pt idx="59773">
                  <c:v>59.773000000000025</c:v>
                </c:pt>
                <c:pt idx="59774">
                  <c:v>59.774000000000001</c:v>
                </c:pt>
                <c:pt idx="59775">
                  <c:v>59.775000000000034</c:v>
                </c:pt>
                <c:pt idx="59776">
                  <c:v>59.77600000000001</c:v>
                </c:pt>
                <c:pt idx="59777">
                  <c:v>59.777000000000044</c:v>
                </c:pt>
                <c:pt idx="59778">
                  <c:v>59.77800000000002</c:v>
                </c:pt>
                <c:pt idx="59779">
                  <c:v>59.778999999999996</c:v>
                </c:pt>
                <c:pt idx="59780">
                  <c:v>59.78000000000003</c:v>
                </c:pt>
                <c:pt idx="59781">
                  <c:v>59.781000000000006</c:v>
                </c:pt>
                <c:pt idx="59782">
                  <c:v>59.782000000000039</c:v>
                </c:pt>
                <c:pt idx="59783">
                  <c:v>59.783000000000015</c:v>
                </c:pt>
                <c:pt idx="59784">
                  <c:v>59.783999999999992</c:v>
                </c:pt>
                <c:pt idx="59785">
                  <c:v>59.785000000000025</c:v>
                </c:pt>
                <c:pt idx="59786">
                  <c:v>59.786000000000001</c:v>
                </c:pt>
                <c:pt idx="59787">
                  <c:v>59.787000000000035</c:v>
                </c:pt>
                <c:pt idx="59788">
                  <c:v>59.788000000000011</c:v>
                </c:pt>
                <c:pt idx="59789">
                  <c:v>59.789000000000044</c:v>
                </c:pt>
                <c:pt idx="59790">
                  <c:v>59.79000000000002</c:v>
                </c:pt>
                <c:pt idx="59791">
                  <c:v>59.790999999999997</c:v>
                </c:pt>
                <c:pt idx="59792">
                  <c:v>59.79200000000003</c:v>
                </c:pt>
                <c:pt idx="59793">
                  <c:v>59.793000000000006</c:v>
                </c:pt>
                <c:pt idx="59794">
                  <c:v>59.79400000000004</c:v>
                </c:pt>
                <c:pt idx="59795">
                  <c:v>59.795000000000016</c:v>
                </c:pt>
                <c:pt idx="59796">
                  <c:v>59.795999999999992</c:v>
                </c:pt>
                <c:pt idx="59797">
                  <c:v>59.797000000000025</c:v>
                </c:pt>
                <c:pt idx="59798">
                  <c:v>59.798000000000002</c:v>
                </c:pt>
                <c:pt idx="59799">
                  <c:v>59.799000000000035</c:v>
                </c:pt>
                <c:pt idx="59800">
                  <c:v>59.800000000000011</c:v>
                </c:pt>
                <c:pt idx="59801">
                  <c:v>59.801000000000045</c:v>
                </c:pt>
                <c:pt idx="59802">
                  <c:v>59.802000000000021</c:v>
                </c:pt>
                <c:pt idx="59803">
                  <c:v>59.802999999999997</c:v>
                </c:pt>
                <c:pt idx="59804">
                  <c:v>59.80400000000003</c:v>
                </c:pt>
                <c:pt idx="59805">
                  <c:v>59.805000000000007</c:v>
                </c:pt>
                <c:pt idx="59806">
                  <c:v>59.80600000000004</c:v>
                </c:pt>
                <c:pt idx="59807">
                  <c:v>59.807000000000016</c:v>
                </c:pt>
                <c:pt idx="59808">
                  <c:v>59.807999999999993</c:v>
                </c:pt>
                <c:pt idx="59809">
                  <c:v>59.809000000000026</c:v>
                </c:pt>
                <c:pt idx="59810">
                  <c:v>59.81</c:v>
                </c:pt>
                <c:pt idx="59811">
                  <c:v>59.811000000000035</c:v>
                </c:pt>
                <c:pt idx="59812">
                  <c:v>59.812000000000012</c:v>
                </c:pt>
                <c:pt idx="59813">
                  <c:v>59.813000000000045</c:v>
                </c:pt>
                <c:pt idx="59814">
                  <c:v>59.814000000000021</c:v>
                </c:pt>
                <c:pt idx="59815">
                  <c:v>59.814999999999998</c:v>
                </c:pt>
                <c:pt idx="59816">
                  <c:v>59.816000000000031</c:v>
                </c:pt>
                <c:pt idx="59817">
                  <c:v>59.817000000000007</c:v>
                </c:pt>
                <c:pt idx="59818">
                  <c:v>59.81800000000004</c:v>
                </c:pt>
                <c:pt idx="59819">
                  <c:v>59.819000000000017</c:v>
                </c:pt>
                <c:pt idx="59820">
                  <c:v>59.819999999999993</c:v>
                </c:pt>
                <c:pt idx="59821">
                  <c:v>59.821000000000026</c:v>
                </c:pt>
                <c:pt idx="59822">
                  <c:v>59.822000000000003</c:v>
                </c:pt>
                <c:pt idx="59823">
                  <c:v>59.823000000000036</c:v>
                </c:pt>
                <c:pt idx="59824">
                  <c:v>59.824000000000012</c:v>
                </c:pt>
                <c:pt idx="59825">
                  <c:v>59.825000000000045</c:v>
                </c:pt>
                <c:pt idx="59826">
                  <c:v>59.826000000000022</c:v>
                </c:pt>
                <c:pt idx="59827">
                  <c:v>59.826999999999998</c:v>
                </c:pt>
                <c:pt idx="59828">
                  <c:v>59.828000000000031</c:v>
                </c:pt>
                <c:pt idx="59829">
                  <c:v>59.829000000000008</c:v>
                </c:pt>
                <c:pt idx="59830">
                  <c:v>59.830000000000041</c:v>
                </c:pt>
                <c:pt idx="59831">
                  <c:v>59.831000000000017</c:v>
                </c:pt>
                <c:pt idx="59832">
                  <c:v>59.831999999999994</c:v>
                </c:pt>
                <c:pt idx="59833">
                  <c:v>59.833000000000027</c:v>
                </c:pt>
                <c:pt idx="59834">
                  <c:v>59.834000000000003</c:v>
                </c:pt>
                <c:pt idx="59835">
                  <c:v>59.835000000000036</c:v>
                </c:pt>
                <c:pt idx="59836">
                  <c:v>59.836000000000013</c:v>
                </c:pt>
                <c:pt idx="59837">
                  <c:v>59.837000000000046</c:v>
                </c:pt>
                <c:pt idx="59838">
                  <c:v>59.838000000000022</c:v>
                </c:pt>
                <c:pt idx="59839">
                  <c:v>59.838999999999999</c:v>
                </c:pt>
                <c:pt idx="59840">
                  <c:v>59.840000000000032</c:v>
                </c:pt>
                <c:pt idx="59841">
                  <c:v>59.841000000000008</c:v>
                </c:pt>
                <c:pt idx="59842">
                  <c:v>59.842000000000041</c:v>
                </c:pt>
                <c:pt idx="59843">
                  <c:v>59.843000000000018</c:v>
                </c:pt>
                <c:pt idx="59844">
                  <c:v>59.843999999999994</c:v>
                </c:pt>
                <c:pt idx="59845">
                  <c:v>59.845000000000027</c:v>
                </c:pt>
                <c:pt idx="59846">
                  <c:v>59.846000000000004</c:v>
                </c:pt>
                <c:pt idx="59847">
                  <c:v>59.847000000000037</c:v>
                </c:pt>
                <c:pt idx="59848">
                  <c:v>59.848000000000013</c:v>
                </c:pt>
                <c:pt idx="59849">
                  <c:v>59.849000000000046</c:v>
                </c:pt>
                <c:pt idx="59850">
                  <c:v>59.850000000000023</c:v>
                </c:pt>
                <c:pt idx="59851">
                  <c:v>59.850999999999999</c:v>
                </c:pt>
                <c:pt idx="59852">
                  <c:v>59.852000000000032</c:v>
                </c:pt>
                <c:pt idx="59853">
                  <c:v>59.853000000000009</c:v>
                </c:pt>
                <c:pt idx="59854">
                  <c:v>59.854000000000042</c:v>
                </c:pt>
                <c:pt idx="59855">
                  <c:v>59.855000000000018</c:v>
                </c:pt>
                <c:pt idx="59856">
                  <c:v>59.855999999999995</c:v>
                </c:pt>
                <c:pt idx="59857">
                  <c:v>59.857000000000028</c:v>
                </c:pt>
                <c:pt idx="59858">
                  <c:v>59.858000000000004</c:v>
                </c:pt>
                <c:pt idx="59859">
                  <c:v>59.859000000000037</c:v>
                </c:pt>
                <c:pt idx="59860">
                  <c:v>59.860000000000014</c:v>
                </c:pt>
                <c:pt idx="59861">
                  <c:v>59.86099999999999</c:v>
                </c:pt>
                <c:pt idx="59862">
                  <c:v>59.862000000000023</c:v>
                </c:pt>
                <c:pt idx="59863">
                  <c:v>59.863</c:v>
                </c:pt>
                <c:pt idx="59864">
                  <c:v>59.864000000000033</c:v>
                </c:pt>
                <c:pt idx="59865">
                  <c:v>59.865000000000009</c:v>
                </c:pt>
                <c:pt idx="59866">
                  <c:v>59.866000000000042</c:v>
                </c:pt>
                <c:pt idx="59867">
                  <c:v>59.867000000000019</c:v>
                </c:pt>
                <c:pt idx="59868">
                  <c:v>59.867999999999995</c:v>
                </c:pt>
                <c:pt idx="59869">
                  <c:v>59.869000000000028</c:v>
                </c:pt>
                <c:pt idx="59870">
                  <c:v>59.870000000000005</c:v>
                </c:pt>
                <c:pt idx="59871">
                  <c:v>59.871000000000038</c:v>
                </c:pt>
                <c:pt idx="59872">
                  <c:v>59.872000000000014</c:v>
                </c:pt>
                <c:pt idx="59873">
                  <c:v>59.87299999999999</c:v>
                </c:pt>
                <c:pt idx="59874">
                  <c:v>59.874000000000024</c:v>
                </c:pt>
                <c:pt idx="59875">
                  <c:v>59.875</c:v>
                </c:pt>
                <c:pt idx="59876">
                  <c:v>59.876000000000033</c:v>
                </c:pt>
                <c:pt idx="59877">
                  <c:v>59.87700000000001</c:v>
                </c:pt>
                <c:pt idx="59878">
                  <c:v>59.878000000000043</c:v>
                </c:pt>
                <c:pt idx="59879">
                  <c:v>59.879000000000019</c:v>
                </c:pt>
                <c:pt idx="59880">
                  <c:v>59.879999999999995</c:v>
                </c:pt>
                <c:pt idx="59881">
                  <c:v>59.881000000000029</c:v>
                </c:pt>
                <c:pt idx="59882">
                  <c:v>59.882000000000005</c:v>
                </c:pt>
                <c:pt idx="59883">
                  <c:v>59.883000000000038</c:v>
                </c:pt>
                <c:pt idx="59884">
                  <c:v>59.884000000000015</c:v>
                </c:pt>
                <c:pt idx="59885">
                  <c:v>59.884999999999991</c:v>
                </c:pt>
                <c:pt idx="59886">
                  <c:v>59.886000000000024</c:v>
                </c:pt>
                <c:pt idx="59887">
                  <c:v>59.887</c:v>
                </c:pt>
                <c:pt idx="59888">
                  <c:v>59.888000000000034</c:v>
                </c:pt>
                <c:pt idx="59889">
                  <c:v>59.88900000000001</c:v>
                </c:pt>
                <c:pt idx="59890">
                  <c:v>59.890000000000043</c:v>
                </c:pt>
                <c:pt idx="59891">
                  <c:v>59.89100000000002</c:v>
                </c:pt>
                <c:pt idx="59892">
                  <c:v>59.891999999999996</c:v>
                </c:pt>
                <c:pt idx="59893">
                  <c:v>59.893000000000029</c:v>
                </c:pt>
                <c:pt idx="59894">
                  <c:v>59.894000000000005</c:v>
                </c:pt>
                <c:pt idx="59895">
                  <c:v>59.895000000000039</c:v>
                </c:pt>
                <c:pt idx="59896">
                  <c:v>59.896000000000015</c:v>
                </c:pt>
                <c:pt idx="59897">
                  <c:v>59.896999999999991</c:v>
                </c:pt>
                <c:pt idx="59898">
                  <c:v>59.898000000000025</c:v>
                </c:pt>
                <c:pt idx="59899">
                  <c:v>59.899000000000001</c:v>
                </c:pt>
                <c:pt idx="59900">
                  <c:v>59.900000000000034</c:v>
                </c:pt>
                <c:pt idx="59901">
                  <c:v>59.90100000000001</c:v>
                </c:pt>
                <c:pt idx="59902">
                  <c:v>59.902000000000044</c:v>
                </c:pt>
                <c:pt idx="59903">
                  <c:v>59.90300000000002</c:v>
                </c:pt>
                <c:pt idx="59904">
                  <c:v>59.903999999999996</c:v>
                </c:pt>
                <c:pt idx="59905">
                  <c:v>59.90500000000003</c:v>
                </c:pt>
                <c:pt idx="59906">
                  <c:v>59.906000000000006</c:v>
                </c:pt>
                <c:pt idx="59907">
                  <c:v>59.907000000000039</c:v>
                </c:pt>
                <c:pt idx="59908">
                  <c:v>59.908000000000015</c:v>
                </c:pt>
                <c:pt idx="59909">
                  <c:v>59.908999999999992</c:v>
                </c:pt>
                <c:pt idx="59910">
                  <c:v>59.910000000000025</c:v>
                </c:pt>
                <c:pt idx="59911">
                  <c:v>59.911000000000001</c:v>
                </c:pt>
                <c:pt idx="59912">
                  <c:v>59.912000000000035</c:v>
                </c:pt>
                <c:pt idx="59913">
                  <c:v>59.913000000000011</c:v>
                </c:pt>
                <c:pt idx="59914">
                  <c:v>59.914000000000044</c:v>
                </c:pt>
                <c:pt idx="59915">
                  <c:v>59.91500000000002</c:v>
                </c:pt>
                <c:pt idx="59916">
                  <c:v>59.915999999999997</c:v>
                </c:pt>
                <c:pt idx="59917">
                  <c:v>59.91700000000003</c:v>
                </c:pt>
                <c:pt idx="59918">
                  <c:v>59.918000000000006</c:v>
                </c:pt>
                <c:pt idx="59919">
                  <c:v>59.91900000000004</c:v>
                </c:pt>
                <c:pt idx="59920">
                  <c:v>59.920000000000016</c:v>
                </c:pt>
                <c:pt idx="59921">
                  <c:v>59.920999999999992</c:v>
                </c:pt>
                <c:pt idx="59922">
                  <c:v>59.922000000000025</c:v>
                </c:pt>
                <c:pt idx="59923">
                  <c:v>59.923000000000002</c:v>
                </c:pt>
                <c:pt idx="59924">
                  <c:v>59.924000000000035</c:v>
                </c:pt>
                <c:pt idx="59925">
                  <c:v>59.925000000000011</c:v>
                </c:pt>
                <c:pt idx="59926">
                  <c:v>59.926000000000045</c:v>
                </c:pt>
                <c:pt idx="59927">
                  <c:v>59.927000000000021</c:v>
                </c:pt>
                <c:pt idx="59928">
                  <c:v>59.927999999999997</c:v>
                </c:pt>
                <c:pt idx="59929">
                  <c:v>59.92900000000003</c:v>
                </c:pt>
                <c:pt idx="59930">
                  <c:v>59.930000000000007</c:v>
                </c:pt>
                <c:pt idx="59931">
                  <c:v>59.93100000000004</c:v>
                </c:pt>
                <c:pt idx="59932">
                  <c:v>59.932000000000016</c:v>
                </c:pt>
                <c:pt idx="59933">
                  <c:v>59.932999999999993</c:v>
                </c:pt>
                <c:pt idx="59934">
                  <c:v>59.934000000000026</c:v>
                </c:pt>
                <c:pt idx="59935">
                  <c:v>59.935000000000002</c:v>
                </c:pt>
                <c:pt idx="59936">
                  <c:v>59.936000000000035</c:v>
                </c:pt>
                <c:pt idx="59937">
                  <c:v>59.937000000000012</c:v>
                </c:pt>
                <c:pt idx="59938">
                  <c:v>59.938000000000045</c:v>
                </c:pt>
                <c:pt idx="59939">
                  <c:v>59.939000000000021</c:v>
                </c:pt>
                <c:pt idx="59940">
                  <c:v>59.94</c:v>
                </c:pt>
                <c:pt idx="59941">
                  <c:v>59.941000000000031</c:v>
                </c:pt>
                <c:pt idx="59942">
                  <c:v>59.942000000000007</c:v>
                </c:pt>
                <c:pt idx="59943">
                  <c:v>59.94300000000004</c:v>
                </c:pt>
                <c:pt idx="59944">
                  <c:v>59.944000000000017</c:v>
                </c:pt>
                <c:pt idx="59945">
                  <c:v>59.944999999999993</c:v>
                </c:pt>
                <c:pt idx="59946">
                  <c:v>59.946000000000026</c:v>
                </c:pt>
                <c:pt idx="59947">
                  <c:v>59.947000000000003</c:v>
                </c:pt>
                <c:pt idx="59948">
                  <c:v>59.948000000000036</c:v>
                </c:pt>
                <c:pt idx="59949">
                  <c:v>59.949000000000012</c:v>
                </c:pt>
                <c:pt idx="59950">
                  <c:v>59.950000000000045</c:v>
                </c:pt>
                <c:pt idx="59951">
                  <c:v>59.951000000000022</c:v>
                </c:pt>
                <c:pt idx="59952">
                  <c:v>59.951999999999998</c:v>
                </c:pt>
                <c:pt idx="59953">
                  <c:v>59.953000000000031</c:v>
                </c:pt>
                <c:pt idx="59954">
                  <c:v>59.954000000000008</c:v>
                </c:pt>
                <c:pt idx="59955">
                  <c:v>59.955000000000041</c:v>
                </c:pt>
                <c:pt idx="59956">
                  <c:v>59.956000000000017</c:v>
                </c:pt>
                <c:pt idx="59957">
                  <c:v>59.956999999999994</c:v>
                </c:pt>
                <c:pt idx="59958">
                  <c:v>59.958000000000027</c:v>
                </c:pt>
                <c:pt idx="59959">
                  <c:v>59.959000000000003</c:v>
                </c:pt>
                <c:pt idx="59960">
                  <c:v>59.960000000000036</c:v>
                </c:pt>
                <c:pt idx="59961">
                  <c:v>59.961000000000013</c:v>
                </c:pt>
                <c:pt idx="59962">
                  <c:v>59.962000000000046</c:v>
                </c:pt>
                <c:pt idx="59963">
                  <c:v>59.963000000000022</c:v>
                </c:pt>
                <c:pt idx="59964">
                  <c:v>59.963999999999999</c:v>
                </c:pt>
                <c:pt idx="59965">
                  <c:v>59.965000000000032</c:v>
                </c:pt>
                <c:pt idx="59966">
                  <c:v>59.966000000000008</c:v>
                </c:pt>
                <c:pt idx="59967">
                  <c:v>59.967000000000041</c:v>
                </c:pt>
                <c:pt idx="59968">
                  <c:v>59.968000000000018</c:v>
                </c:pt>
                <c:pt idx="59969">
                  <c:v>59.968999999999994</c:v>
                </c:pt>
                <c:pt idx="59970">
                  <c:v>59.970000000000027</c:v>
                </c:pt>
                <c:pt idx="59971">
                  <c:v>59.971000000000004</c:v>
                </c:pt>
                <c:pt idx="59972">
                  <c:v>59.972000000000037</c:v>
                </c:pt>
                <c:pt idx="59973">
                  <c:v>59.973000000000013</c:v>
                </c:pt>
                <c:pt idx="59974">
                  <c:v>59.974000000000046</c:v>
                </c:pt>
                <c:pt idx="59975">
                  <c:v>59.975000000000023</c:v>
                </c:pt>
                <c:pt idx="59976">
                  <c:v>59.975999999999999</c:v>
                </c:pt>
                <c:pt idx="59977">
                  <c:v>59.977000000000032</c:v>
                </c:pt>
                <c:pt idx="59978">
                  <c:v>59.978000000000009</c:v>
                </c:pt>
                <c:pt idx="59979">
                  <c:v>59.979000000000042</c:v>
                </c:pt>
                <c:pt idx="59980">
                  <c:v>59.980000000000018</c:v>
                </c:pt>
                <c:pt idx="59981">
                  <c:v>59.980999999999995</c:v>
                </c:pt>
                <c:pt idx="59982">
                  <c:v>59.982000000000028</c:v>
                </c:pt>
                <c:pt idx="59983">
                  <c:v>59.983000000000004</c:v>
                </c:pt>
                <c:pt idx="59984">
                  <c:v>59.984000000000037</c:v>
                </c:pt>
                <c:pt idx="59985">
                  <c:v>59.985000000000014</c:v>
                </c:pt>
                <c:pt idx="59986">
                  <c:v>59.98599999999999</c:v>
                </c:pt>
                <c:pt idx="59987">
                  <c:v>59.987000000000023</c:v>
                </c:pt>
                <c:pt idx="59988">
                  <c:v>59.988</c:v>
                </c:pt>
                <c:pt idx="59989">
                  <c:v>59.989000000000033</c:v>
                </c:pt>
                <c:pt idx="59990">
                  <c:v>59.990000000000009</c:v>
                </c:pt>
                <c:pt idx="59991">
                  <c:v>59.991000000000042</c:v>
                </c:pt>
                <c:pt idx="59992">
                  <c:v>59.992000000000019</c:v>
                </c:pt>
                <c:pt idx="59993">
                  <c:v>59.992999999999995</c:v>
                </c:pt>
                <c:pt idx="59994">
                  <c:v>59.994000000000028</c:v>
                </c:pt>
                <c:pt idx="59995">
                  <c:v>59.995000000000005</c:v>
                </c:pt>
                <c:pt idx="59996">
                  <c:v>59.996000000000038</c:v>
                </c:pt>
                <c:pt idx="59997">
                  <c:v>59.997000000000014</c:v>
                </c:pt>
                <c:pt idx="59998">
                  <c:v>59.99799999999999</c:v>
                </c:pt>
                <c:pt idx="59999">
                  <c:v>59.999000000000024</c:v>
                </c:pt>
                <c:pt idx="60000">
                  <c:v>60</c:v>
                </c:pt>
                <c:pt idx="60001">
                  <c:v>60.001000000000033</c:v>
                </c:pt>
                <c:pt idx="60002">
                  <c:v>60.00200000000001</c:v>
                </c:pt>
                <c:pt idx="60003">
                  <c:v>60.003000000000043</c:v>
                </c:pt>
                <c:pt idx="60004">
                  <c:v>60.004000000000019</c:v>
                </c:pt>
                <c:pt idx="60005">
                  <c:v>60.004999999999995</c:v>
                </c:pt>
                <c:pt idx="60006">
                  <c:v>60.006000000000029</c:v>
                </c:pt>
                <c:pt idx="60007">
                  <c:v>60.007000000000005</c:v>
                </c:pt>
                <c:pt idx="60008">
                  <c:v>60.008000000000038</c:v>
                </c:pt>
                <c:pt idx="60009">
                  <c:v>60.009000000000015</c:v>
                </c:pt>
                <c:pt idx="60010">
                  <c:v>60.009999999999991</c:v>
                </c:pt>
                <c:pt idx="60011">
                  <c:v>60.011000000000024</c:v>
                </c:pt>
                <c:pt idx="60012">
                  <c:v>60.012</c:v>
                </c:pt>
                <c:pt idx="60013">
                  <c:v>60.013000000000034</c:v>
                </c:pt>
                <c:pt idx="60014">
                  <c:v>60.01400000000001</c:v>
                </c:pt>
                <c:pt idx="60015">
                  <c:v>60.015000000000043</c:v>
                </c:pt>
                <c:pt idx="60016">
                  <c:v>60.01600000000002</c:v>
                </c:pt>
                <c:pt idx="60017">
                  <c:v>60.016999999999996</c:v>
                </c:pt>
                <c:pt idx="60018">
                  <c:v>60.018000000000029</c:v>
                </c:pt>
                <c:pt idx="60019">
                  <c:v>60.019000000000005</c:v>
                </c:pt>
                <c:pt idx="60020">
                  <c:v>60.020000000000039</c:v>
                </c:pt>
                <c:pt idx="60021">
                  <c:v>60.021000000000015</c:v>
                </c:pt>
                <c:pt idx="60022">
                  <c:v>60.021999999999991</c:v>
                </c:pt>
                <c:pt idx="60023">
                  <c:v>60.023000000000025</c:v>
                </c:pt>
                <c:pt idx="60024">
                  <c:v>60.024000000000001</c:v>
                </c:pt>
                <c:pt idx="60025">
                  <c:v>60.025000000000034</c:v>
                </c:pt>
                <c:pt idx="60026">
                  <c:v>60.02600000000001</c:v>
                </c:pt>
                <c:pt idx="60027">
                  <c:v>60.027000000000044</c:v>
                </c:pt>
                <c:pt idx="60028">
                  <c:v>60.02800000000002</c:v>
                </c:pt>
                <c:pt idx="60029">
                  <c:v>60.028999999999996</c:v>
                </c:pt>
                <c:pt idx="60030">
                  <c:v>60.03000000000003</c:v>
                </c:pt>
                <c:pt idx="60031">
                  <c:v>60.031000000000006</c:v>
                </c:pt>
                <c:pt idx="60032">
                  <c:v>60.032000000000039</c:v>
                </c:pt>
                <c:pt idx="60033">
                  <c:v>60.033000000000015</c:v>
                </c:pt>
                <c:pt idx="60034">
                  <c:v>60.033999999999992</c:v>
                </c:pt>
                <c:pt idx="60035">
                  <c:v>60.035000000000025</c:v>
                </c:pt>
                <c:pt idx="60036">
                  <c:v>60.036000000000001</c:v>
                </c:pt>
                <c:pt idx="60037">
                  <c:v>60.037000000000035</c:v>
                </c:pt>
                <c:pt idx="60038">
                  <c:v>60.038000000000011</c:v>
                </c:pt>
                <c:pt idx="60039">
                  <c:v>60.039000000000044</c:v>
                </c:pt>
                <c:pt idx="60040">
                  <c:v>60.04000000000002</c:v>
                </c:pt>
                <c:pt idx="60041">
                  <c:v>60.040999999999997</c:v>
                </c:pt>
                <c:pt idx="60042">
                  <c:v>60.04200000000003</c:v>
                </c:pt>
                <c:pt idx="60043">
                  <c:v>60.043000000000006</c:v>
                </c:pt>
                <c:pt idx="60044">
                  <c:v>60.04400000000004</c:v>
                </c:pt>
                <c:pt idx="60045">
                  <c:v>60.045000000000016</c:v>
                </c:pt>
                <c:pt idx="60046">
                  <c:v>60.045999999999992</c:v>
                </c:pt>
                <c:pt idx="60047">
                  <c:v>60.047000000000025</c:v>
                </c:pt>
                <c:pt idx="60048">
                  <c:v>60.048000000000002</c:v>
                </c:pt>
                <c:pt idx="60049">
                  <c:v>60.049000000000035</c:v>
                </c:pt>
                <c:pt idx="60050">
                  <c:v>60.050000000000011</c:v>
                </c:pt>
                <c:pt idx="60051">
                  <c:v>60.051000000000045</c:v>
                </c:pt>
                <c:pt idx="60052">
                  <c:v>60.052000000000021</c:v>
                </c:pt>
                <c:pt idx="60053">
                  <c:v>60.052999999999997</c:v>
                </c:pt>
                <c:pt idx="60054">
                  <c:v>60.05400000000003</c:v>
                </c:pt>
                <c:pt idx="60055">
                  <c:v>60.055000000000007</c:v>
                </c:pt>
                <c:pt idx="60056">
                  <c:v>60.05600000000004</c:v>
                </c:pt>
                <c:pt idx="60057">
                  <c:v>60.057000000000016</c:v>
                </c:pt>
                <c:pt idx="60058">
                  <c:v>60.057999999999993</c:v>
                </c:pt>
                <c:pt idx="60059">
                  <c:v>60.059000000000026</c:v>
                </c:pt>
                <c:pt idx="60060">
                  <c:v>60.06</c:v>
                </c:pt>
                <c:pt idx="60061">
                  <c:v>60.061000000000035</c:v>
                </c:pt>
                <c:pt idx="60062">
                  <c:v>60.062000000000012</c:v>
                </c:pt>
                <c:pt idx="60063">
                  <c:v>60.063000000000045</c:v>
                </c:pt>
                <c:pt idx="60064">
                  <c:v>60.064000000000021</c:v>
                </c:pt>
                <c:pt idx="60065">
                  <c:v>60.064999999999998</c:v>
                </c:pt>
                <c:pt idx="60066">
                  <c:v>60.066000000000031</c:v>
                </c:pt>
                <c:pt idx="60067">
                  <c:v>60.067000000000007</c:v>
                </c:pt>
                <c:pt idx="60068">
                  <c:v>60.06800000000004</c:v>
                </c:pt>
                <c:pt idx="60069">
                  <c:v>60.069000000000017</c:v>
                </c:pt>
                <c:pt idx="60070">
                  <c:v>60.069999999999993</c:v>
                </c:pt>
                <c:pt idx="60071">
                  <c:v>60.071000000000026</c:v>
                </c:pt>
                <c:pt idx="60072">
                  <c:v>60.072000000000003</c:v>
                </c:pt>
                <c:pt idx="60073">
                  <c:v>60.073000000000036</c:v>
                </c:pt>
                <c:pt idx="60074">
                  <c:v>60.074000000000012</c:v>
                </c:pt>
                <c:pt idx="60075">
                  <c:v>60.075000000000045</c:v>
                </c:pt>
                <c:pt idx="60076">
                  <c:v>60.076000000000022</c:v>
                </c:pt>
                <c:pt idx="60077">
                  <c:v>60.076999999999998</c:v>
                </c:pt>
                <c:pt idx="60078">
                  <c:v>60.078000000000031</c:v>
                </c:pt>
                <c:pt idx="60079">
                  <c:v>60.079000000000008</c:v>
                </c:pt>
                <c:pt idx="60080">
                  <c:v>60.080000000000041</c:v>
                </c:pt>
                <c:pt idx="60081">
                  <c:v>60.081000000000017</c:v>
                </c:pt>
                <c:pt idx="60082">
                  <c:v>60.081999999999994</c:v>
                </c:pt>
                <c:pt idx="60083">
                  <c:v>60.083000000000027</c:v>
                </c:pt>
                <c:pt idx="60084">
                  <c:v>60.084000000000003</c:v>
                </c:pt>
                <c:pt idx="60085">
                  <c:v>60.085000000000036</c:v>
                </c:pt>
                <c:pt idx="60086">
                  <c:v>60.086000000000013</c:v>
                </c:pt>
                <c:pt idx="60087">
                  <c:v>60.087000000000046</c:v>
                </c:pt>
                <c:pt idx="60088">
                  <c:v>60.088000000000022</c:v>
                </c:pt>
                <c:pt idx="60089">
                  <c:v>60.088999999999999</c:v>
                </c:pt>
                <c:pt idx="60090">
                  <c:v>60.090000000000032</c:v>
                </c:pt>
                <c:pt idx="60091">
                  <c:v>60.091000000000008</c:v>
                </c:pt>
                <c:pt idx="60092">
                  <c:v>60.092000000000041</c:v>
                </c:pt>
                <c:pt idx="60093">
                  <c:v>60.093000000000018</c:v>
                </c:pt>
                <c:pt idx="60094">
                  <c:v>60.093999999999994</c:v>
                </c:pt>
                <c:pt idx="60095">
                  <c:v>60.095000000000027</c:v>
                </c:pt>
                <c:pt idx="60096">
                  <c:v>60.096000000000004</c:v>
                </c:pt>
                <c:pt idx="60097">
                  <c:v>60.097000000000037</c:v>
                </c:pt>
                <c:pt idx="60098">
                  <c:v>60.098000000000013</c:v>
                </c:pt>
                <c:pt idx="60099">
                  <c:v>60.099000000000046</c:v>
                </c:pt>
                <c:pt idx="60100">
                  <c:v>60.100000000000023</c:v>
                </c:pt>
                <c:pt idx="60101">
                  <c:v>60.100999999999999</c:v>
                </c:pt>
                <c:pt idx="60102">
                  <c:v>60.102000000000032</c:v>
                </c:pt>
                <c:pt idx="60103">
                  <c:v>60.103000000000009</c:v>
                </c:pt>
                <c:pt idx="60104">
                  <c:v>60.104000000000042</c:v>
                </c:pt>
                <c:pt idx="60105">
                  <c:v>60.105000000000018</c:v>
                </c:pt>
                <c:pt idx="60106">
                  <c:v>60.105999999999995</c:v>
                </c:pt>
                <c:pt idx="60107">
                  <c:v>60.107000000000028</c:v>
                </c:pt>
                <c:pt idx="60108">
                  <c:v>60.108000000000004</c:v>
                </c:pt>
                <c:pt idx="60109">
                  <c:v>60.109000000000037</c:v>
                </c:pt>
                <c:pt idx="60110">
                  <c:v>60.110000000000014</c:v>
                </c:pt>
                <c:pt idx="60111">
                  <c:v>60.11099999999999</c:v>
                </c:pt>
                <c:pt idx="60112">
                  <c:v>60.112000000000023</c:v>
                </c:pt>
                <c:pt idx="60113">
                  <c:v>60.113</c:v>
                </c:pt>
                <c:pt idx="60114">
                  <c:v>60.114000000000033</c:v>
                </c:pt>
                <c:pt idx="60115">
                  <c:v>60.115000000000009</c:v>
                </c:pt>
                <c:pt idx="60116">
                  <c:v>60.116000000000042</c:v>
                </c:pt>
                <c:pt idx="60117">
                  <c:v>60.117000000000019</c:v>
                </c:pt>
                <c:pt idx="60118">
                  <c:v>60.117999999999995</c:v>
                </c:pt>
                <c:pt idx="60119">
                  <c:v>60.119000000000028</c:v>
                </c:pt>
                <c:pt idx="60120">
                  <c:v>60.120000000000005</c:v>
                </c:pt>
                <c:pt idx="60121">
                  <c:v>60.121000000000038</c:v>
                </c:pt>
                <c:pt idx="60122">
                  <c:v>60.122000000000014</c:v>
                </c:pt>
                <c:pt idx="60123">
                  <c:v>60.12299999999999</c:v>
                </c:pt>
                <c:pt idx="60124">
                  <c:v>60.124000000000024</c:v>
                </c:pt>
                <c:pt idx="60125">
                  <c:v>60.125</c:v>
                </c:pt>
                <c:pt idx="60126">
                  <c:v>60.126000000000033</c:v>
                </c:pt>
                <c:pt idx="60127">
                  <c:v>60.12700000000001</c:v>
                </c:pt>
                <c:pt idx="60128">
                  <c:v>60.128000000000043</c:v>
                </c:pt>
                <c:pt idx="60129">
                  <c:v>60.129000000000019</c:v>
                </c:pt>
                <c:pt idx="60130">
                  <c:v>60.129999999999995</c:v>
                </c:pt>
                <c:pt idx="60131">
                  <c:v>60.131000000000029</c:v>
                </c:pt>
                <c:pt idx="60132">
                  <c:v>60.132000000000005</c:v>
                </c:pt>
                <c:pt idx="60133">
                  <c:v>60.133000000000038</c:v>
                </c:pt>
                <c:pt idx="60134">
                  <c:v>60.134000000000015</c:v>
                </c:pt>
                <c:pt idx="60135">
                  <c:v>60.134999999999991</c:v>
                </c:pt>
                <c:pt idx="60136">
                  <c:v>60.136000000000024</c:v>
                </c:pt>
                <c:pt idx="60137">
                  <c:v>60.137</c:v>
                </c:pt>
                <c:pt idx="60138">
                  <c:v>60.138000000000034</c:v>
                </c:pt>
                <c:pt idx="60139">
                  <c:v>60.13900000000001</c:v>
                </c:pt>
                <c:pt idx="60140">
                  <c:v>60.140000000000043</c:v>
                </c:pt>
                <c:pt idx="60141">
                  <c:v>60.14100000000002</c:v>
                </c:pt>
                <c:pt idx="60142">
                  <c:v>60.141999999999996</c:v>
                </c:pt>
                <c:pt idx="60143">
                  <c:v>60.143000000000029</c:v>
                </c:pt>
                <c:pt idx="60144">
                  <c:v>60.144000000000005</c:v>
                </c:pt>
                <c:pt idx="60145">
                  <c:v>60.145000000000039</c:v>
                </c:pt>
                <c:pt idx="60146">
                  <c:v>60.146000000000015</c:v>
                </c:pt>
                <c:pt idx="60147">
                  <c:v>60.146999999999991</c:v>
                </c:pt>
                <c:pt idx="60148">
                  <c:v>60.148000000000025</c:v>
                </c:pt>
                <c:pt idx="60149">
                  <c:v>60.149000000000001</c:v>
                </c:pt>
                <c:pt idx="60150">
                  <c:v>60.150000000000034</c:v>
                </c:pt>
                <c:pt idx="60151">
                  <c:v>60.15100000000001</c:v>
                </c:pt>
                <c:pt idx="60152">
                  <c:v>60.152000000000044</c:v>
                </c:pt>
                <c:pt idx="60153">
                  <c:v>60.15300000000002</c:v>
                </c:pt>
                <c:pt idx="60154">
                  <c:v>60.153999999999996</c:v>
                </c:pt>
                <c:pt idx="60155">
                  <c:v>60.15500000000003</c:v>
                </c:pt>
                <c:pt idx="60156">
                  <c:v>60.156000000000006</c:v>
                </c:pt>
                <c:pt idx="60157">
                  <c:v>60.157000000000039</c:v>
                </c:pt>
                <c:pt idx="60158">
                  <c:v>60.158000000000015</c:v>
                </c:pt>
                <c:pt idx="60159">
                  <c:v>60.158999999999992</c:v>
                </c:pt>
                <c:pt idx="60160">
                  <c:v>60.160000000000025</c:v>
                </c:pt>
                <c:pt idx="60161">
                  <c:v>60.161000000000001</c:v>
                </c:pt>
                <c:pt idx="60162">
                  <c:v>60.162000000000035</c:v>
                </c:pt>
                <c:pt idx="60163">
                  <c:v>60.163000000000011</c:v>
                </c:pt>
                <c:pt idx="60164">
                  <c:v>60.164000000000044</c:v>
                </c:pt>
                <c:pt idx="60165">
                  <c:v>60.16500000000002</c:v>
                </c:pt>
                <c:pt idx="60166">
                  <c:v>60.165999999999997</c:v>
                </c:pt>
                <c:pt idx="60167">
                  <c:v>60.16700000000003</c:v>
                </c:pt>
                <c:pt idx="60168">
                  <c:v>60.168000000000006</c:v>
                </c:pt>
                <c:pt idx="60169">
                  <c:v>60.16900000000004</c:v>
                </c:pt>
                <c:pt idx="60170">
                  <c:v>60.170000000000016</c:v>
                </c:pt>
                <c:pt idx="60171">
                  <c:v>60.170999999999992</c:v>
                </c:pt>
                <c:pt idx="60172">
                  <c:v>60.172000000000025</c:v>
                </c:pt>
                <c:pt idx="60173">
                  <c:v>60.173000000000002</c:v>
                </c:pt>
                <c:pt idx="60174">
                  <c:v>60.174000000000035</c:v>
                </c:pt>
                <c:pt idx="60175">
                  <c:v>60.175000000000011</c:v>
                </c:pt>
                <c:pt idx="60176">
                  <c:v>60.176000000000045</c:v>
                </c:pt>
                <c:pt idx="60177">
                  <c:v>60.177000000000021</c:v>
                </c:pt>
                <c:pt idx="60178">
                  <c:v>60.177999999999997</c:v>
                </c:pt>
                <c:pt idx="60179">
                  <c:v>60.17900000000003</c:v>
                </c:pt>
                <c:pt idx="60180">
                  <c:v>60.180000000000007</c:v>
                </c:pt>
                <c:pt idx="60181">
                  <c:v>60.18100000000004</c:v>
                </c:pt>
                <c:pt idx="60182">
                  <c:v>60.182000000000016</c:v>
                </c:pt>
                <c:pt idx="60183">
                  <c:v>60.182999999999993</c:v>
                </c:pt>
                <c:pt idx="60184">
                  <c:v>60.184000000000026</c:v>
                </c:pt>
                <c:pt idx="60185">
                  <c:v>60.185000000000002</c:v>
                </c:pt>
                <c:pt idx="60186">
                  <c:v>60.186000000000035</c:v>
                </c:pt>
                <c:pt idx="60187">
                  <c:v>60.187000000000012</c:v>
                </c:pt>
                <c:pt idx="60188">
                  <c:v>60.188000000000045</c:v>
                </c:pt>
                <c:pt idx="60189">
                  <c:v>60.189000000000021</c:v>
                </c:pt>
                <c:pt idx="60190">
                  <c:v>60.19</c:v>
                </c:pt>
                <c:pt idx="60191">
                  <c:v>60.191000000000031</c:v>
                </c:pt>
                <c:pt idx="60192">
                  <c:v>60.192000000000007</c:v>
                </c:pt>
                <c:pt idx="60193">
                  <c:v>60.19300000000004</c:v>
                </c:pt>
                <c:pt idx="60194">
                  <c:v>60.194000000000017</c:v>
                </c:pt>
                <c:pt idx="60195">
                  <c:v>60.194999999999993</c:v>
                </c:pt>
                <c:pt idx="60196">
                  <c:v>60.196000000000026</c:v>
                </c:pt>
                <c:pt idx="60197">
                  <c:v>60.197000000000003</c:v>
                </c:pt>
                <c:pt idx="60198">
                  <c:v>60.198000000000036</c:v>
                </c:pt>
                <c:pt idx="60199">
                  <c:v>60.199000000000012</c:v>
                </c:pt>
                <c:pt idx="60200">
                  <c:v>60.200000000000045</c:v>
                </c:pt>
                <c:pt idx="60201">
                  <c:v>60.201000000000022</c:v>
                </c:pt>
                <c:pt idx="60202">
                  <c:v>60.201999999999998</c:v>
                </c:pt>
                <c:pt idx="60203">
                  <c:v>60.203000000000031</c:v>
                </c:pt>
                <c:pt idx="60204">
                  <c:v>60.204000000000008</c:v>
                </c:pt>
                <c:pt idx="60205">
                  <c:v>60.205000000000041</c:v>
                </c:pt>
                <c:pt idx="60206">
                  <c:v>60.206000000000017</c:v>
                </c:pt>
                <c:pt idx="60207">
                  <c:v>60.206999999999994</c:v>
                </c:pt>
                <c:pt idx="60208">
                  <c:v>60.208000000000027</c:v>
                </c:pt>
                <c:pt idx="60209">
                  <c:v>60.209000000000003</c:v>
                </c:pt>
                <c:pt idx="60210">
                  <c:v>60.210000000000036</c:v>
                </c:pt>
                <c:pt idx="60211">
                  <c:v>60.211000000000013</c:v>
                </c:pt>
                <c:pt idx="60212">
                  <c:v>60.212000000000046</c:v>
                </c:pt>
                <c:pt idx="60213">
                  <c:v>60.213000000000022</c:v>
                </c:pt>
                <c:pt idx="60214">
                  <c:v>60.213999999999999</c:v>
                </c:pt>
                <c:pt idx="60215">
                  <c:v>60.215000000000032</c:v>
                </c:pt>
                <c:pt idx="60216">
                  <c:v>60.216000000000008</c:v>
                </c:pt>
                <c:pt idx="60217">
                  <c:v>60.217000000000041</c:v>
                </c:pt>
                <c:pt idx="60218">
                  <c:v>60.218000000000018</c:v>
                </c:pt>
                <c:pt idx="60219">
                  <c:v>60.218999999999994</c:v>
                </c:pt>
                <c:pt idx="60220">
                  <c:v>60.220000000000027</c:v>
                </c:pt>
                <c:pt idx="60221">
                  <c:v>60.221000000000004</c:v>
                </c:pt>
                <c:pt idx="60222">
                  <c:v>60.222000000000037</c:v>
                </c:pt>
                <c:pt idx="60223">
                  <c:v>60.223000000000013</c:v>
                </c:pt>
                <c:pt idx="60224">
                  <c:v>60.224000000000046</c:v>
                </c:pt>
                <c:pt idx="60225">
                  <c:v>60.225000000000023</c:v>
                </c:pt>
                <c:pt idx="60226">
                  <c:v>60.225999999999999</c:v>
                </c:pt>
                <c:pt idx="60227">
                  <c:v>60.227000000000032</c:v>
                </c:pt>
                <c:pt idx="60228">
                  <c:v>60.228000000000009</c:v>
                </c:pt>
                <c:pt idx="60229">
                  <c:v>60.229000000000042</c:v>
                </c:pt>
                <c:pt idx="60230">
                  <c:v>60.230000000000018</c:v>
                </c:pt>
                <c:pt idx="60231">
                  <c:v>60.230999999999995</c:v>
                </c:pt>
                <c:pt idx="60232">
                  <c:v>60.232000000000028</c:v>
                </c:pt>
                <c:pt idx="60233">
                  <c:v>60.233000000000004</c:v>
                </c:pt>
                <c:pt idx="60234">
                  <c:v>60.234000000000037</c:v>
                </c:pt>
                <c:pt idx="60235">
                  <c:v>60.235000000000014</c:v>
                </c:pt>
                <c:pt idx="60236">
                  <c:v>60.23599999999999</c:v>
                </c:pt>
                <c:pt idx="60237">
                  <c:v>60.237000000000023</c:v>
                </c:pt>
                <c:pt idx="60238">
                  <c:v>60.238</c:v>
                </c:pt>
                <c:pt idx="60239">
                  <c:v>60.239000000000033</c:v>
                </c:pt>
                <c:pt idx="60240">
                  <c:v>60.240000000000009</c:v>
                </c:pt>
                <c:pt idx="60241">
                  <c:v>60.241000000000042</c:v>
                </c:pt>
                <c:pt idx="60242">
                  <c:v>60.242000000000019</c:v>
                </c:pt>
                <c:pt idx="60243">
                  <c:v>60.242999999999995</c:v>
                </c:pt>
                <c:pt idx="60244">
                  <c:v>60.244000000000028</c:v>
                </c:pt>
                <c:pt idx="60245">
                  <c:v>60.245000000000005</c:v>
                </c:pt>
                <c:pt idx="60246">
                  <c:v>60.246000000000038</c:v>
                </c:pt>
                <c:pt idx="60247">
                  <c:v>60.247000000000014</c:v>
                </c:pt>
                <c:pt idx="60248">
                  <c:v>60.24799999999999</c:v>
                </c:pt>
                <c:pt idx="60249">
                  <c:v>60.249000000000024</c:v>
                </c:pt>
                <c:pt idx="60250">
                  <c:v>60.25</c:v>
                </c:pt>
                <c:pt idx="60251">
                  <c:v>60.251000000000033</c:v>
                </c:pt>
                <c:pt idx="60252">
                  <c:v>60.25200000000001</c:v>
                </c:pt>
                <c:pt idx="60253">
                  <c:v>60.253000000000043</c:v>
                </c:pt>
                <c:pt idx="60254">
                  <c:v>60.254000000000019</c:v>
                </c:pt>
                <c:pt idx="60255">
                  <c:v>60.254999999999995</c:v>
                </c:pt>
                <c:pt idx="60256">
                  <c:v>60.256000000000029</c:v>
                </c:pt>
                <c:pt idx="60257">
                  <c:v>60.257000000000005</c:v>
                </c:pt>
                <c:pt idx="60258">
                  <c:v>60.258000000000038</c:v>
                </c:pt>
                <c:pt idx="60259">
                  <c:v>60.259000000000015</c:v>
                </c:pt>
                <c:pt idx="60260">
                  <c:v>60.259999999999991</c:v>
                </c:pt>
                <c:pt idx="60261">
                  <c:v>60.261000000000024</c:v>
                </c:pt>
                <c:pt idx="60262">
                  <c:v>60.262</c:v>
                </c:pt>
                <c:pt idx="60263">
                  <c:v>60.263000000000034</c:v>
                </c:pt>
                <c:pt idx="60264">
                  <c:v>60.26400000000001</c:v>
                </c:pt>
                <c:pt idx="60265">
                  <c:v>60.265000000000043</c:v>
                </c:pt>
                <c:pt idx="60266">
                  <c:v>60.26600000000002</c:v>
                </c:pt>
                <c:pt idx="60267">
                  <c:v>60.266999999999996</c:v>
                </c:pt>
                <c:pt idx="60268">
                  <c:v>60.268000000000029</c:v>
                </c:pt>
                <c:pt idx="60269">
                  <c:v>60.269000000000005</c:v>
                </c:pt>
                <c:pt idx="60270">
                  <c:v>60.270000000000039</c:v>
                </c:pt>
                <c:pt idx="60271">
                  <c:v>60.271000000000015</c:v>
                </c:pt>
                <c:pt idx="60272">
                  <c:v>60.271999999999991</c:v>
                </c:pt>
                <c:pt idx="60273">
                  <c:v>60.273000000000025</c:v>
                </c:pt>
                <c:pt idx="60274">
                  <c:v>60.274000000000001</c:v>
                </c:pt>
                <c:pt idx="60275">
                  <c:v>60.275000000000034</c:v>
                </c:pt>
                <c:pt idx="60276">
                  <c:v>60.27600000000001</c:v>
                </c:pt>
                <c:pt idx="60277">
                  <c:v>60.277000000000044</c:v>
                </c:pt>
                <c:pt idx="60278">
                  <c:v>60.27800000000002</c:v>
                </c:pt>
                <c:pt idx="60279">
                  <c:v>60.278999999999996</c:v>
                </c:pt>
                <c:pt idx="60280">
                  <c:v>60.28000000000003</c:v>
                </c:pt>
                <c:pt idx="60281">
                  <c:v>60.281000000000006</c:v>
                </c:pt>
                <c:pt idx="60282">
                  <c:v>60.282000000000039</c:v>
                </c:pt>
                <c:pt idx="60283">
                  <c:v>60.283000000000015</c:v>
                </c:pt>
                <c:pt idx="60284">
                  <c:v>60.283999999999992</c:v>
                </c:pt>
                <c:pt idx="60285">
                  <c:v>60.285000000000025</c:v>
                </c:pt>
                <c:pt idx="60286">
                  <c:v>60.286000000000001</c:v>
                </c:pt>
                <c:pt idx="60287">
                  <c:v>60.287000000000035</c:v>
                </c:pt>
                <c:pt idx="60288">
                  <c:v>60.288000000000011</c:v>
                </c:pt>
                <c:pt idx="60289">
                  <c:v>60.289000000000044</c:v>
                </c:pt>
                <c:pt idx="60290">
                  <c:v>60.29000000000002</c:v>
                </c:pt>
                <c:pt idx="60291">
                  <c:v>60.290999999999997</c:v>
                </c:pt>
                <c:pt idx="60292">
                  <c:v>60.29200000000003</c:v>
                </c:pt>
                <c:pt idx="60293">
                  <c:v>60.293000000000006</c:v>
                </c:pt>
                <c:pt idx="60294">
                  <c:v>60.29400000000004</c:v>
                </c:pt>
                <c:pt idx="60295">
                  <c:v>60.295000000000016</c:v>
                </c:pt>
                <c:pt idx="60296">
                  <c:v>60.295999999999992</c:v>
                </c:pt>
                <c:pt idx="60297">
                  <c:v>60.297000000000025</c:v>
                </c:pt>
                <c:pt idx="60298">
                  <c:v>60.298000000000002</c:v>
                </c:pt>
                <c:pt idx="60299">
                  <c:v>60.299000000000035</c:v>
                </c:pt>
                <c:pt idx="60300">
                  <c:v>60.300000000000011</c:v>
                </c:pt>
                <c:pt idx="60301">
                  <c:v>60.301000000000045</c:v>
                </c:pt>
                <c:pt idx="60302">
                  <c:v>60.302000000000021</c:v>
                </c:pt>
                <c:pt idx="60303">
                  <c:v>60.302999999999997</c:v>
                </c:pt>
                <c:pt idx="60304">
                  <c:v>60.30400000000003</c:v>
                </c:pt>
                <c:pt idx="60305">
                  <c:v>60.305000000000007</c:v>
                </c:pt>
                <c:pt idx="60306">
                  <c:v>60.30600000000004</c:v>
                </c:pt>
                <c:pt idx="60307">
                  <c:v>60.307000000000016</c:v>
                </c:pt>
                <c:pt idx="60308">
                  <c:v>60.307999999999993</c:v>
                </c:pt>
                <c:pt idx="60309">
                  <c:v>60.309000000000026</c:v>
                </c:pt>
                <c:pt idx="60310">
                  <c:v>60.31</c:v>
                </c:pt>
                <c:pt idx="60311">
                  <c:v>60.311000000000035</c:v>
                </c:pt>
                <c:pt idx="60312">
                  <c:v>60.312000000000012</c:v>
                </c:pt>
                <c:pt idx="60313">
                  <c:v>60.313000000000045</c:v>
                </c:pt>
                <c:pt idx="60314">
                  <c:v>60.314000000000021</c:v>
                </c:pt>
                <c:pt idx="60315">
                  <c:v>60.314999999999998</c:v>
                </c:pt>
                <c:pt idx="60316">
                  <c:v>60.316000000000031</c:v>
                </c:pt>
                <c:pt idx="60317">
                  <c:v>60.317000000000007</c:v>
                </c:pt>
                <c:pt idx="60318">
                  <c:v>60.31800000000004</c:v>
                </c:pt>
                <c:pt idx="60319">
                  <c:v>60.319000000000017</c:v>
                </c:pt>
                <c:pt idx="60320">
                  <c:v>60.319999999999993</c:v>
                </c:pt>
                <c:pt idx="60321">
                  <c:v>60.321000000000026</c:v>
                </c:pt>
                <c:pt idx="60322">
                  <c:v>60.322000000000003</c:v>
                </c:pt>
                <c:pt idx="60323">
                  <c:v>60.323000000000036</c:v>
                </c:pt>
                <c:pt idx="60324">
                  <c:v>60.324000000000012</c:v>
                </c:pt>
                <c:pt idx="60325">
                  <c:v>60.325000000000045</c:v>
                </c:pt>
                <c:pt idx="60326">
                  <c:v>60.326000000000022</c:v>
                </c:pt>
                <c:pt idx="60327">
                  <c:v>60.326999999999998</c:v>
                </c:pt>
                <c:pt idx="60328">
                  <c:v>60.328000000000031</c:v>
                </c:pt>
                <c:pt idx="60329">
                  <c:v>60.329000000000008</c:v>
                </c:pt>
                <c:pt idx="60330">
                  <c:v>60.330000000000041</c:v>
                </c:pt>
                <c:pt idx="60331">
                  <c:v>60.331000000000017</c:v>
                </c:pt>
                <c:pt idx="60332">
                  <c:v>60.331999999999994</c:v>
                </c:pt>
                <c:pt idx="60333">
                  <c:v>60.333000000000027</c:v>
                </c:pt>
                <c:pt idx="60334">
                  <c:v>60.334000000000003</c:v>
                </c:pt>
                <c:pt idx="60335">
                  <c:v>60.335000000000036</c:v>
                </c:pt>
                <c:pt idx="60336">
                  <c:v>60.336000000000013</c:v>
                </c:pt>
                <c:pt idx="60337">
                  <c:v>60.337000000000046</c:v>
                </c:pt>
                <c:pt idx="60338">
                  <c:v>60.338000000000022</c:v>
                </c:pt>
                <c:pt idx="60339">
                  <c:v>60.338999999999999</c:v>
                </c:pt>
                <c:pt idx="60340">
                  <c:v>60.340000000000032</c:v>
                </c:pt>
                <c:pt idx="60341">
                  <c:v>60.341000000000008</c:v>
                </c:pt>
                <c:pt idx="60342">
                  <c:v>60.342000000000041</c:v>
                </c:pt>
                <c:pt idx="60343">
                  <c:v>60.343000000000018</c:v>
                </c:pt>
                <c:pt idx="60344">
                  <c:v>60.343999999999994</c:v>
                </c:pt>
                <c:pt idx="60345">
                  <c:v>60.345000000000027</c:v>
                </c:pt>
                <c:pt idx="60346">
                  <c:v>60.346000000000004</c:v>
                </c:pt>
                <c:pt idx="60347">
                  <c:v>60.347000000000037</c:v>
                </c:pt>
                <c:pt idx="60348">
                  <c:v>60.348000000000013</c:v>
                </c:pt>
                <c:pt idx="60349">
                  <c:v>60.349000000000046</c:v>
                </c:pt>
                <c:pt idx="60350">
                  <c:v>60.350000000000023</c:v>
                </c:pt>
                <c:pt idx="60351">
                  <c:v>60.350999999999999</c:v>
                </c:pt>
                <c:pt idx="60352">
                  <c:v>60.352000000000032</c:v>
                </c:pt>
                <c:pt idx="60353">
                  <c:v>60.353000000000009</c:v>
                </c:pt>
                <c:pt idx="60354">
                  <c:v>60.354000000000042</c:v>
                </c:pt>
                <c:pt idx="60355">
                  <c:v>60.355000000000018</c:v>
                </c:pt>
                <c:pt idx="60356">
                  <c:v>60.355999999999995</c:v>
                </c:pt>
                <c:pt idx="60357">
                  <c:v>60.357000000000028</c:v>
                </c:pt>
                <c:pt idx="60358">
                  <c:v>60.358000000000004</c:v>
                </c:pt>
                <c:pt idx="60359">
                  <c:v>60.359000000000037</c:v>
                </c:pt>
                <c:pt idx="60360">
                  <c:v>60.360000000000014</c:v>
                </c:pt>
                <c:pt idx="60361">
                  <c:v>60.36099999999999</c:v>
                </c:pt>
                <c:pt idx="60362">
                  <c:v>60.362000000000023</c:v>
                </c:pt>
                <c:pt idx="60363">
                  <c:v>60.363</c:v>
                </c:pt>
                <c:pt idx="60364">
                  <c:v>60.364000000000033</c:v>
                </c:pt>
                <c:pt idx="60365">
                  <c:v>60.365000000000009</c:v>
                </c:pt>
                <c:pt idx="60366">
                  <c:v>60.366000000000042</c:v>
                </c:pt>
                <c:pt idx="60367">
                  <c:v>60.367000000000019</c:v>
                </c:pt>
                <c:pt idx="60368">
                  <c:v>60.367999999999995</c:v>
                </c:pt>
                <c:pt idx="60369">
                  <c:v>60.369000000000028</c:v>
                </c:pt>
                <c:pt idx="60370">
                  <c:v>60.370000000000005</c:v>
                </c:pt>
                <c:pt idx="60371">
                  <c:v>60.371000000000038</c:v>
                </c:pt>
                <c:pt idx="60372">
                  <c:v>60.372000000000014</c:v>
                </c:pt>
                <c:pt idx="60373">
                  <c:v>60.37299999999999</c:v>
                </c:pt>
                <c:pt idx="60374">
                  <c:v>60.374000000000024</c:v>
                </c:pt>
                <c:pt idx="60375">
                  <c:v>60.375</c:v>
                </c:pt>
                <c:pt idx="60376">
                  <c:v>60.376000000000033</c:v>
                </c:pt>
                <c:pt idx="60377">
                  <c:v>60.37700000000001</c:v>
                </c:pt>
                <c:pt idx="60378">
                  <c:v>60.378000000000043</c:v>
                </c:pt>
                <c:pt idx="60379">
                  <c:v>60.379000000000019</c:v>
                </c:pt>
                <c:pt idx="60380">
                  <c:v>60.379999999999995</c:v>
                </c:pt>
                <c:pt idx="60381">
                  <c:v>60.381000000000029</c:v>
                </c:pt>
                <c:pt idx="60382">
                  <c:v>60.382000000000005</c:v>
                </c:pt>
                <c:pt idx="60383">
                  <c:v>60.383000000000038</c:v>
                </c:pt>
                <c:pt idx="60384">
                  <c:v>60.384000000000015</c:v>
                </c:pt>
                <c:pt idx="60385">
                  <c:v>60.384999999999991</c:v>
                </c:pt>
                <c:pt idx="60386">
                  <c:v>60.386000000000024</c:v>
                </c:pt>
                <c:pt idx="60387">
                  <c:v>60.387</c:v>
                </c:pt>
                <c:pt idx="60388">
                  <c:v>60.388000000000034</c:v>
                </c:pt>
                <c:pt idx="60389">
                  <c:v>60.38900000000001</c:v>
                </c:pt>
                <c:pt idx="60390">
                  <c:v>60.390000000000043</c:v>
                </c:pt>
                <c:pt idx="60391">
                  <c:v>60.39100000000002</c:v>
                </c:pt>
                <c:pt idx="60392">
                  <c:v>60.391999999999996</c:v>
                </c:pt>
                <c:pt idx="60393">
                  <c:v>60.393000000000029</c:v>
                </c:pt>
                <c:pt idx="60394">
                  <c:v>60.394000000000005</c:v>
                </c:pt>
                <c:pt idx="60395">
                  <c:v>60.395000000000039</c:v>
                </c:pt>
                <c:pt idx="60396">
                  <c:v>60.396000000000015</c:v>
                </c:pt>
                <c:pt idx="60397">
                  <c:v>60.396999999999991</c:v>
                </c:pt>
                <c:pt idx="60398">
                  <c:v>60.398000000000025</c:v>
                </c:pt>
                <c:pt idx="60399">
                  <c:v>60.399000000000001</c:v>
                </c:pt>
                <c:pt idx="60400">
                  <c:v>60.400000000000034</c:v>
                </c:pt>
                <c:pt idx="60401">
                  <c:v>60.40100000000001</c:v>
                </c:pt>
                <c:pt idx="60402">
                  <c:v>60.402000000000044</c:v>
                </c:pt>
                <c:pt idx="60403">
                  <c:v>60.40300000000002</c:v>
                </c:pt>
                <c:pt idx="60404">
                  <c:v>60.403999999999996</c:v>
                </c:pt>
                <c:pt idx="60405">
                  <c:v>60.40500000000003</c:v>
                </c:pt>
                <c:pt idx="60406">
                  <c:v>60.406000000000006</c:v>
                </c:pt>
                <c:pt idx="60407">
                  <c:v>60.407000000000039</c:v>
                </c:pt>
                <c:pt idx="60408">
                  <c:v>60.408000000000015</c:v>
                </c:pt>
                <c:pt idx="60409">
                  <c:v>60.408999999999992</c:v>
                </c:pt>
                <c:pt idx="60410">
                  <c:v>60.410000000000025</c:v>
                </c:pt>
                <c:pt idx="60411">
                  <c:v>60.411000000000001</c:v>
                </c:pt>
                <c:pt idx="60412">
                  <c:v>60.412000000000035</c:v>
                </c:pt>
                <c:pt idx="60413">
                  <c:v>60.413000000000011</c:v>
                </c:pt>
                <c:pt idx="60414">
                  <c:v>60.414000000000044</c:v>
                </c:pt>
                <c:pt idx="60415">
                  <c:v>60.41500000000002</c:v>
                </c:pt>
                <c:pt idx="60416">
                  <c:v>60.415999999999997</c:v>
                </c:pt>
                <c:pt idx="60417">
                  <c:v>60.41700000000003</c:v>
                </c:pt>
                <c:pt idx="60418">
                  <c:v>60.418000000000006</c:v>
                </c:pt>
                <c:pt idx="60419">
                  <c:v>60.41900000000004</c:v>
                </c:pt>
                <c:pt idx="60420">
                  <c:v>60.420000000000016</c:v>
                </c:pt>
                <c:pt idx="60421">
                  <c:v>60.420999999999992</c:v>
                </c:pt>
                <c:pt idx="60422">
                  <c:v>60.422000000000025</c:v>
                </c:pt>
                <c:pt idx="60423">
                  <c:v>60.423000000000002</c:v>
                </c:pt>
                <c:pt idx="60424">
                  <c:v>60.424000000000035</c:v>
                </c:pt>
                <c:pt idx="60425">
                  <c:v>60.425000000000011</c:v>
                </c:pt>
                <c:pt idx="60426">
                  <c:v>60.426000000000045</c:v>
                </c:pt>
                <c:pt idx="60427">
                  <c:v>60.427000000000021</c:v>
                </c:pt>
                <c:pt idx="60428">
                  <c:v>60.427999999999997</c:v>
                </c:pt>
                <c:pt idx="60429">
                  <c:v>60.42900000000003</c:v>
                </c:pt>
                <c:pt idx="60430">
                  <c:v>60.430000000000007</c:v>
                </c:pt>
                <c:pt idx="60431">
                  <c:v>60.43100000000004</c:v>
                </c:pt>
                <c:pt idx="60432">
                  <c:v>60.432000000000016</c:v>
                </c:pt>
                <c:pt idx="60433">
                  <c:v>60.432999999999993</c:v>
                </c:pt>
                <c:pt idx="60434">
                  <c:v>60.434000000000026</c:v>
                </c:pt>
                <c:pt idx="60435">
                  <c:v>60.435000000000002</c:v>
                </c:pt>
                <c:pt idx="60436">
                  <c:v>60.436000000000035</c:v>
                </c:pt>
                <c:pt idx="60437">
                  <c:v>60.437000000000012</c:v>
                </c:pt>
                <c:pt idx="60438">
                  <c:v>60.438000000000045</c:v>
                </c:pt>
                <c:pt idx="60439">
                  <c:v>60.439000000000021</c:v>
                </c:pt>
                <c:pt idx="60440">
                  <c:v>60.44</c:v>
                </c:pt>
                <c:pt idx="60441">
                  <c:v>60.441000000000031</c:v>
                </c:pt>
                <c:pt idx="60442">
                  <c:v>60.442000000000007</c:v>
                </c:pt>
                <c:pt idx="60443">
                  <c:v>60.44300000000004</c:v>
                </c:pt>
                <c:pt idx="60444">
                  <c:v>60.444000000000017</c:v>
                </c:pt>
                <c:pt idx="60445">
                  <c:v>60.444999999999993</c:v>
                </c:pt>
                <c:pt idx="60446">
                  <c:v>60.446000000000026</c:v>
                </c:pt>
                <c:pt idx="60447">
                  <c:v>60.447000000000003</c:v>
                </c:pt>
                <c:pt idx="60448">
                  <c:v>60.448000000000036</c:v>
                </c:pt>
                <c:pt idx="60449">
                  <c:v>60.449000000000012</c:v>
                </c:pt>
                <c:pt idx="60450">
                  <c:v>60.450000000000045</c:v>
                </c:pt>
                <c:pt idx="60451">
                  <c:v>60.451000000000022</c:v>
                </c:pt>
                <c:pt idx="60452">
                  <c:v>60.451999999999998</c:v>
                </c:pt>
                <c:pt idx="60453">
                  <c:v>60.453000000000031</c:v>
                </c:pt>
                <c:pt idx="60454">
                  <c:v>60.454000000000008</c:v>
                </c:pt>
                <c:pt idx="60455">
                  <c:v>60.455000000000041</c:v>
                </c:pt>
                <c:pt idx="60456">
                  <c:v>60.456000000000017</c:v>
                </c:pt>
                <c:pt idx="60457">
                  <c:v>60.456999999999994</c:v>
                </c:pt>
                <c:pt idx="60458">
                  <c:v>60.458000000000027</c:v>
                </c:pt>
                <c:pt idx="60459">
                  <c:v>60.459000000000003</c:v>
                </c:pt>
                <c:pt idx="60460">
                  <c:v>60.460000000000036</c:v>
                </c:pt>
                <c:pt idx="60461">
                  <c:v>60.461000000000013</c:v>
                </c:pt>
                <c:pt idx="60462">
                  <c:v>60.462000000000046</c:v>
                </c:pt>
                <c:pt idx="60463">
                  <c:v>60.463000000000022</c:v>
                </c:pt>
                <c:pt idx="60464">
                  <c:v>60.463999999999999</c:v>
                </c:pt>
                <c:pt idx="60465">
                  <c:v>60.465000000000032</c:v>
                </c:pt>
                <c:pt idx="60466">
                  <c:v>60.466000000000008</c:v>
                </c:pt>
                <c:pt idx="60467">
                  <c:v>60.467000000000041</c:v>
                </c:pt>
                <c:pt idx="60468">
                  <c:v>60.468000000000018</c:v>
                </c:pt>
                <c:pt idx="60469">
                  <c:v>60.468999999999994</c:v>
                </c:pt>
                <c:pt idx="60470">
                  <c:v>60.470000000000027</c:v>
                </c:pt>
                <c:pt idx="60471">
                  <c:v>60.471000000000004</c:v>
                </c:pt>
                <c:pt idx="60472">
                  <c:v>60.472000000000037</c:v>
                </c:pt>
                <c:pt idx="60473">
                  <c:v>60.473000000000013</c:v>
                </c:pt>
                <c:pt idx="60474">
                  <c:v>60.474000000000046</c:v>
                </c:pt>
                <c:pt idx="60475">
                  <c:v>60.475000000000023</c:v>
                </c:pt>
                <c:pt idx="60476">
                  <c:v>60.475999999999999</c:v>
                </c:pt>
                <c:pt idx="60477">
                  <c:v>60.477000000000032</c:v>
                </c:pt>
                <c:pt idx="60478">
                  <c:v>60.478000000000009</c:v>
                </c:pt>
                <c:pt idx="60479">
                  <c:v>60.479000000000042</c:v>
                </c:pt>
                <c:pt idx="60480">
                  <c:v>60.480000000000018</c:v>
                </c:pt>
                <c:pt idx="60481">
                  <c:v>60.480999999999995</c:v>
                </c:pt>
                <c:pt idx="60482">
                  <c:v>60.482000000000028</c:v>
                </c:pt>
                <c:pt idx="60483">
                  <c:v>60.483000000000004</c:v>
                </c:pt>
                <c:pt idx="60484">
                  <c:v>60.484000000000037</c:v>
                </c:pt>
                <c:pt idx="60485">
                  <c:v>60.485000000000014</c:v>
                </c:pt>
                <c:pt idx="60486">
                  <c:v>60.48599999999999</c:v>
                </c:pt>
                <c:pt idx="60487">
                  <c:v>60.487000000000023</c:v>
                </c:pt>
                <c:pt idx="60488">
                  <c:v>60.488</c:v>
                </c:pt>
                <c:pt idx="60489">
                  <c:v>60.489000000000033</c:v>
                </c:pt>
                <c:pt idx="60490">
                  <c:v>60.490000000000009</c:v>
                </c:pt>
                <c:pt idx="60491">
                  <c:v>60.491000000000042</c:v>
                </c:pt>
                <c:pt idx="60492">
                  <c:v>60.492000000000019</c:v>
                </c:pt>
                <c:pt idx="60493">
                  <c:v>60.492999999999995</c:v>
                </c:pt>
                <c:pt idx="60494">
                  <c:v>60.494000000000028</c:v>
                </c:pt>
                <c:pt idx="60495">
                  <c:v>60.495000000000005</c:v>
                </c:pt>
                <c:pt idx="60496">
                  <c:v>60.496000000000038</c:v>
                </c:pt>
                <c:pt idx="60497">
                  <c:v>60.497000000000014</c:v>
                </c:pt>
                <c:pt idx="60498">
                  <c:v>60.49799999999999</c:v>
                </c:pt>
                <c:pt idx="60499">
                  <c:v>60.499000000000024</c:v>
                </c:pt>
                <c:pt idx="60500">
                  <c:v>60.5</c:v>
                </c:pt>
                <c:pt idx="60501">
                  <c:v>60.501000000000033</c:v>
                </c:pt>
                <c:pt idx="60502">
                  <c:v>60.50200000000001</c:v>
                </c:pt>
                <c:pt idx="60503">
                  <c:v>60.503000000000043</c:v>
                </c:pt>
                <c:pt idx="60504">
                  <c:v>60.504000000000019</c:v>
                </c:pt>
                <c:pt idx="60505">
                  <c:v>60.504999999999995</c:v>
                </c:pt>
                <c:pt idx="60506">
                  <c:v>60.506000000000029</c:v>
                </c:pt>
                <c:pt idx="60507">
                  <c:v>60.507000000000005</c:v>
                </c:pt>
                <c:pt idx="60508">
                  <c:v>60.508000000000038</c:v>
                </c:pt>
                <c:pt idx="60509">
                  <c:v>60.509000000000015</c:v>
                </c:pt>
                <c:pt idx="60510">
                  <c:v>60.509999999999991</c:v>
                </c:pt>
                <c:pt idx="60511">
                  <c:v>60.511000000000024</c:v>
                </c:pt>
                <c:pt idx="60512">
                  <c:v>60.512</c:v>
                </c:pt>
                <c:pt idx="60513">
                  <c:v>60.513000000000034</c:v>
                </c:pt>
                <c:pt idx="60514">
                  <c:v>60.51400000000001</c:v>
                </c:pt>
                <c:pt idx="60515">
                  <c:v>60.515000000000043</c:v>
                </c:pt>
                <c:pt idx="60516">
                  <c:v>60.51600000000002</c:v>
                </c:pt>
                <c:pt idx="60517">
                  <c:v>60.516999999999996</c:v>
                </c:pt>
                <c:pt idx="60518">
                  <c:v>60.518000000000029</c:v>
                </c:pt>
                <c:pt idx="60519">
                  <c:v>60.519000000000005</c:v>
                </c:pt>
                <c:pt idx="60520">
                  <c:v>60.520000000000039</c:v>
                </c:pt>
                <c:pt idx="60521">
                  <c:v>60.521000000000015</c:v>
                </c:pt>
                <c:pt idx="60522">
                  <c:v>60.521999999999991</c:v>
                </c:pt>
                <c:pt idx="60523">
                  <c:v>60.523000000000025</c:v>
                </c:pt>
                <c:pt idx="60524">
                  <c:v>60.524000000000001</c:v>
                </c:pt>
                <c:pt idx="60525">
                  <c:v>60.525000000000034</c:v>
                </c:pt>
                <c:pt idx="60526">
                  <c:v>60.52600000000001</c:v>
                </c:pt>
                <c:pt idx="60527">
                  <c:v>60.527000000000044</c:v>
                </c:pt>
                <c:pt idx="60528">
                  <c:v>60.52800000000002</c:v>
                </c:pt>
                <c:pt idx="60529">
                  <c:v>60.528999999999996</c:v>
                </c:pt>
                <c:pt idx="60530">
                  <c:v>60.53000000000003</c:v>
                </c:pt>
                <c:pt idx="60531">
                  <c:v>60.531000000000006</c:v>
                </c:pt>
                <c:pt idx="60532">
                  <c:v>60.532000000000039</c:v>
                </c:pt>
                <c:pt idx="60533">
                  <c:v>60.533000000000015</c:v>
                </c:pt>
                <c:pt idx="60534">
                  <c:v>60.533999999999992</c:v>
                </c:pt>
                <c:pt idx="60535">
                  <c:v>60.535000000000025</c:v>
                </c:pt>
                <c:pt idx="60536">
                  <c:v>60.536000000000001</c:v>
                </c:pt>
                <c:pt idx="60537">
                  <c:v>60.537000000000035</c:v>
                </c:pt>
                <c:pt idx="60538">
                  <c:v>60.538000000000011</c:v>
                </c:pt>
                <c:pt idx="60539">
                  <c:v>60.539000000000044</c:v>
                </c:pt>
                <c:pt idx="60540">
                  <c:v>60.54000000000002</c:v>
                </c:pt>
                <c:pt idx="60541">
                  <c:v>60.540999999999997</c:v>
                </c:pt>
                <c:pt idx="60542">
                  <c:v>60.54200000000003</c:v>
                </c:pt>
                <c:pt idx="60543">
                  <c:v>60.543000000000006</c:v>
                </c:pt>
                <c:pt idx="60544">
                  <c:v>60.54400000000004</c:v>
                </c:pt>
                <c:pt idx="60545">
                  <c:v>60.545000000000016</c:v>
                </c:pt>
                <c:pt idx="60546">
                  <c:v>60.545999999999992</c:v>
                </c:pt>
                <c:pt idx="60547">
                  <c:v>60.547000000000025</c:v>
                </c:pt>
                <c:pt idx="60548">
                  <c:v>60.548000000000002</c:v>
                </c:pt>
                <c:pt idx="60549">
                  <c:v>60.549000000000035</c:v>
                </c:pt>
                <c:pt idx="60550">
                  <c:v>60.550000000000011</c:v>
                </c:pt>
                <c:pt idx="60551">
                  <c:v>60.551000000000045</c:v>
                </c:pt>
                <c:pt idx="60552">
                  <c:v>60.552000000000021</c:v>
                </c:pt>
                <c:pt idx="60553">
                  <c:v>60.552999999999997</c:v>
                </c:pt>
                <c:pt idx="60554">
                  <c:v>60.55400000000003</c:v>
                </c:pt>
                <c:pt idx="60555">
                  <c:v>60.555000000000007</c:v>
                </c:pt>
                <c:pt idx="60556">
                  <c:v>60.55600000000004</c:v>
                </c:pt>
                <c:pt idx="60557">
                  <c:v>60.557000000000016</c:v>
                </c:pt>
                <c:pt idx="60558">
                  <c:v>60.557999999999993</c:v>
                </c:pt>
                <c:pt idx="60559">
                  <c:v>60.559000000000026</c:v>
                </c:pt>
                <c:pt idx="60560">
                  <c:v>60.56</c:v>
                </c:pt>
                <c:pt idx="60561">
                  <c:v>60.561000000000035</c:v>
                </c:pt>
                <c:pt idx="60562">
                  <c:v>60.562000000000012</c:v>
                </c:pt>
                <c:pt idx="60563">
                  <c:v>60.563000000000045</c:v>
                </c:pt>
                <c:pt idx="60564">
                  <c:v>60.564000000000021</c:v>
                </c:pt>
                <c:pt idx="60565">
                  <c:v>60.564999999999998</c:v>
                </c:pt>
                <c:pt idx="60566">
                  <c:v>60.566000000000031</c:v>
                </c:pt>
                <c:pt idx="60567">
                  <c:v>60.567000000000007</c:v>
                </c:pt>
                <c:pt idx="60568">
                  <c:v>60.56800000000004</c:v>
                </c:pt>
                <c:pt idx="60569">
                  <c:v>60.569000000000017</c:v>
                </c:pt>
                <c:pt idx="60570">
                  <c:v>60.569999999999993</c:v>
                </c:pt>
                <c:pt idx="60571">
                  <c:v>60.571000000000026</c:v>
                </c:pt>
                <c:pt idx="60572">
                  <c:v>60.572000000000003</c:v>
                </c:pt>
                <c:pt idx="60573">
                  <c:v>60.573000000000036</c:v>
                </c:pt>
                <c:pt idx="60574">
                  <c:v>60.574000000000012</c:v>
                </c:pt>
                <c:pt idx="60575">
                  <c:v>60.575000000000045</c:v>
                </c:pt>
                <c:pt idx="60576">
                  <c:v>60.576000000000022</c:v>
                </c:pt>
                <c:pt idx="60577">
                  <c:v>60.576999999999998</c:v>
                </c:pt>
                <c:pt idx="60578">
                  <c:v>60.578000000000031</c:v>
                </c:pt>
                <c:pt idx="60579">
                  <c:v>60.579000000000008</c:v>
                </c:pt>
                <c:pt idx="60580">
                  <c:v>60.580000000000041</c:v>
                </c:pt>
                <c:pt idx="60581">
                  <c:v>60.581000000000017</c:v>
                </c:pt>
                <c:pt idx="60582">
                  <c:v>60.581999999999994</c:v>
                </c:pt>
                <c:pt idx="60583">
                  <c:v>60.583000000000027</c:v>
                </c:pt>
                <c:pt idx="60584">
                  <c:v>60.584000000000003</c:v>
                </c:pt>
                <c:pt idx="60585">
                  <c:v>60.585000000000036</c:v>
                </c:pt>
                <c:pt idx="60586">
                  <c:v>60.586000000000013</c:v>
                </c:pt>
                <c:pt idx="60587">
                  <c:v>60.587000000000046</c:v>
                </c:pt>
                <c:pt idx="60588">
                  <c:v>60.588000000000022</c:v>
                </c:pt>
                <c:pt idx="60589">
                  <c:v>60.588999999999999</c:v>
                </c:pt>
                <c:pt idx="60590">
                  <c:v>60.590000000000032</c:v>
                </c:pt>
                <c:pt idx="60591">
                  <c:v>60.591000000000008</c:v>
                </c:pt>
                <c:pt idx="60592">
                  <c:v>60.592000000000041</c:v>
                </c:pt>
                <c:pt idx="60593">
                  <c:v>60.593000000000018</c:v>
                </c:pt>
                <c:pt idx="60594">
                  <c:v>60.593999999999994</c:v>
                </c:pt>
                <c:pt idx="60595">
                  <c:v>60.595000000000027</c:v>
                </c:pt>
                <c:pt idx="60596">
                  <c:v>60.596000000000004</c:v>
                </c:pt>
                <c:pt idx="60597">
                  <c:v>60.597000000000037</c:v>
                </c:pt>
                <c:pt idx="60598">
                  <c:v>60.598000000000013</c:v>
                </c:pt>
                <c:pt idx="60599">
                  <c:v>60.599000000000046</c:v>
                </c:pt>
                <c:pt idx="60600">
                  <c:v>60.600000000000023</c:v>
                </c:pt>
                <c:pt idx="60601">
                  <c:v>60.600999999999999</c:v>
                </c:pt>
                <c:pt idx="60602">
                  <c:v>60.602000000000032</c:v>
                </c:pt>
                <c:pt idx="60603">
                  <c:v>60.603000000000009</c:v>
                </c:pt>
                <c:pt idx="60604">
                  <c:v>60.604000000000042</c:v>
                </c:pt>
                <c:pt idx="60605">
                  <c:v>60.605000000000018</c:v>
                </c:pt>
                <c:pt idx="60606">
                  <c:v>60.605999999999995</c:v>
                </c:pt>
                <c:pt idx="60607">
                  <c:v>60.607000000000028</c:v>
                </c:pt>
                <c:pt idx="60608">
                  <c:v>60.608000000000004</c:v>
                </c:pt>
                <c:pt idx="60609">
                  <c:v>60.609000000000037</c:v>
                </c:pt>
                <c:pt idx="60610">
                  <c:v>60.610000000000014</c:v>
                </c:pt>
                <c:pt idx="60611">
                  <c:v>60.61099999999999</c:v>
                </c:pt>
                <c:pt idx="60612">
                  <c:v>60.612000000000023</c:v>
                </c:pt>
                <c:pt idx="60613">
                  <c:v>60.613</c:v>
                </c:pt>
                <c:pt idx="60614">
                  <c:v>60.614000000000033</c:v>
                </c:pt>
                <c:pt idx="60615">
                  <c:v>60.615000000000009</c:v>
                </c:pt>
                <c:pt idx="60616">
                  <c:v>60.616000000000042</c:v>
                </c:pt>
                <c:pt idx="60617">
                  <c:v>60.617000000000019</c:v>
                </c:pt>
                <c:pt idx="60618">
                  <c:v>60.617999999999995</c:v>
                </c:pt>
                <c:pt idx="60619">
                  <c:v>60.619000000000028</c:v>
                </c:pt>
                <c:pt idx="60620">
                  <c:v>60.620000000000005</c:v>
                </c:pt>
                <c:pt idx="60621">
                  <c:v>60.621000000000038</c:v>
                </c:pt>
                <c:pt idx="60622">
                  <c:v>60.622000000000014</c:v>
                </c:pt>
                <c:pt idx="60623">
                  <c:v>60.62299999999999</c:v>
                </c:pt>
                <c:pt idx="60624">
                  <c:v>60.624000000000024</c:v>
                </c:pt>
                <c:pt idx="60625">
                  <c:v>60.625</c:v>
                </c:pt>
                <c:pt idx="60626">
                  <c:v>60.626000000000033</c:v>
                </c:pt>
                <c:pt idx="60627">
                  <c:v>60.62700000000001</c:v>
                </c:pt>
                <c:pt idx="60628">
                  <c:v>60.628000000000043</c:v>
                </c:pt>
                <c:pt idx="60629">
                  <c:v>60.629000000000019</c:v>
                </c:pt>
                <c:pt idx="60630">
                  <c:v>60.629999999999995</c:v>
                </c:pt>
                <c:pt idx="60631">
                  <c:v>60.631000000000029</c:v>
                </c:pt>
                <c:pt idx="60632">
                  <c:v>60.632000000000005</c:v>
                </c:pt>
                <c:pt idx="60633">
                  <c:v>60.633000000000038</c:v>
                </c:pt>
                <c:pt idx="60634">
                  <c:v>60.634000000000015</c:v>
                </c:pt>
                <c:pt idx="60635">
                  <c:v>60.634999999999991</c:v>
                </c:pt>
                <c:pt idx="60636">
                  <c:v>60.636000000000024</c:v>
                </c:pt>
                <c:pt idx="60637">
                  <c:v>60.637</c:v>
                </c:pt>
                <c:pt idx="60638">
                  <c:v>60.638000000000034</c:v>
                </c:pt>
                <c:pt idx="60639">
                  <c:v>60.63900000000001</c:v>
                </c:pt>
                <c:pt idx="60640">
                  <c:v>60.640000000000043</c:v>
                </c:pt>
                <c:pt idx="60641">
                  <c:v>60.64100000000002</c:v>
                </c:pt>
                <c:pt idx="60642">
                  <c:v>60.641999999999996</c:v>
                </c:pt>
                <c:pt idx="60643">
                  <c:v>60.643000000000029</c:v>
                </c:pt>
                <c:pt idx="60644">
                  <c:v>60.644000000000005</c:v>
                </c:pt>
                <c:pt idx="60645">
                  <c:v>60.645000000000039</c:v>
                </c:pt>
                <c:pt idx="60646">
                  <c:v>60.646000000000015</c:v>
                </c:pt>
                <c:pt idx="60647">
                  <c:v>60.646999999999991</c:v>
                </c:pt>
                <c:pt idx="60648">
                  <c:v>60.648000000000025</c:v>
                </c:pt>
                <c:pt idx="60649">
                  <c:v>60.649000000000001</c:v>
                </c:pt>
                <c:pt idx="60650">
                  <c:v>60.650000000000034</c:v>
                </c:pt>
                <c:pt idx="60651">
                  <c:v>60.65100000000001</c:v>
                </c:pt>
                <c:pt idx="60652">
                  <c:v>60.652000000000044</c:v>
                </c:pt>
                <c:pt idx="60653">
                  <c:v>60.65300000000002</c:v>
                </c:pt>
                <c:pt idx="60654">
                  <c:v>60.653999999999996</c:v>
                </c:pt>
                <c:pt idx="60655">
                  <c:v>60.65500000000003</c:v>
                </c:pt>
                <c:pt idx="60656">
                  <c:v>60.656000000000006</c:v>
                </c:pt>
                <c:pt idx="60657">
                  <c:v>60.657000000000039</c:v>
                </c:pt>
                <c:pt idx="60658">
                  <c:v>60.658000000000015</c:v>
                </c:pt>
                <c:pt idx="60659">
                  <c:v>60.658999999999992</c:v>
                </c:pt>
                <c:pt idx="60660">
                  <c:v>60.660000000000025</c:v>
                </c:pt>
                <c:pt idx="60661">
                  <c:v>60.661000000000001</c:v>
                </c:pt>
                <c:pt idx="60662">
                  <c:v>60.662000000000035</c:v>
                </c:pt>
                <c:pt idx="60663">
                  <c:v>60.663000000000011</c:v>
                </c:pt>
                <c:pt idx="60664">
                  <c:v>60.664000000000044</c:v>
                </c:pt>
                <c:pt idx="60665">
                  <c:v>60.66500000000002</c:v>
                </c:pt>
                <c:pt idx="60666">
                  <c:v>60.665999999999997</c:v>
                </c:pt>
                <c:pt idx="60667">
                  <c:v>60.66700000000003</c:v>
                </c:pt>
                <c:pt idx="60668">
                  <c:v>60.668000000000006</c:v>
                </c:pt>
                <c:pt idx="60669">
                  <c:v>60.66900000000004</c:v>
                </c:pt>
                <c:pt idx="60670">
                  <c:v>60.670000000000016</c:v>
                </c:pt>
                <c:pt idx="60671">
                  <c:v>60.670999999999992</c:v>
                </c:pt>
                <c:pt idx="60672">
                  <c:v>60.672000000000025</c:v>
                </c:pt>
                <c:pt idx="60673">
                  <c:v>60.673000000000002</c:v>
                </c:pt>
                <c:pt idx="60674">
                  <c:v>60.674000000000035</c:v>
                </c:pt>
                <c:pt idx="60675">
                  <c:v>60.675000000000011</c:v>
                </c:pt>
                <c:pt idx="60676">
                  <c:v>60.676000000000045</c:v>
                </c:pt>
                <c:pt idx="60677">
                  <c:v>60.677000000000021</c:v>
                </c:pt>
                <c:pt idx="60678">
                  <c:v>60.677999999999997</c:v>
                </c:pt>
                <c:pt idx="60679">
                  <c:v>60.67900000000003</c:v>
                </c:pt>
                <c:pt idx="60680">
                  <c:v>60.680000000000007</c:v>
                </c:pt>
                <c:pt idx="60681">
                  <c:v>60.68100000000004</c:v>
                </c:pt>
                <c:pt idx="60682">
                  <c:v>60.682000000000016</c:v>
                </c:pt>
                <c:pt idx="60683">
                  <c:v>60.682999999999993</c:v>
                </c:pt>
                <c:pt idx="60684">
                  <c:v>60.684000000000026</c:v>
                </c:pt>
                <c:pt idx="60685">
                  <c:v>60.685000000000002</c:v>
                </c:pt>
                <c:pt idx="60686">
                  <c:v>60.686000000000035</c:v>
                </c:pt>
                <c:pt idx="60687">
                  <c:v>60.687000000000012</c:v>
                </c:pt>
                <c:pt idx="60688">
                  <c:v>60.688000000000045</c:v>
                </c:pt>
                <c:pt idx="60689">
                  <c:v>60.689000000000021</c:v>
                </c:pt>
                <c:pt idx="60690">
                  <c:v>60.69</c:v>
                </c:pt>
                <c:pt idx="60691">
                  <c:v>60.691000000000031</c:v>
                </c:pt>
                <c:pt idx="60692">
                  <c:v>60.692000000000007</c:v>
                </c:pt>
                <c:pt idx="60693">
                  <c:v>60.69300000000004</c:v>
                </c:pt>
                <c:pt idx="60694">
                  <c:v>60.694000000000017</c:v>
                </c:pt>
                <c:pt idx="60695">
                  <c:v>60.694999999999993</c:v>
                </c:pt>
                <c:pt idx="60696">
                  <c:v>60.696000000000026</c:v>
                </c:pt>
                <c:pt idx="60697">
                  <c:v>60.697000000000003</c:v>
                </c:pt>
                <c:pt idx="60698">
                  <c:v>60.698000000000036</c:v>
                </c:pt>
                <c:pt idx="60699">
                  <c:v>60.699000000000012</c:v>
                </c:pt>
                <c:pt idx="60700">
                  <c:v>60.700000000000045</c:v>
                </c:pt>
                <c:pt idx="60701">
                  <c:v>60.701000000000022</c:v>
                </c:pt>
                <c:pt idx="60702">
                  <c:v>60.701999999999998</c:v>
                </c:pt>
                <c:pt idx="60703">
                  <c:v>60.703000000000031</c:v>
                </c:pt>
                <c:pt idx="60704">
                  <c:v>60.704000000000008</c:v>
                </c:pt>
                <c:pt idx="60705">
                  <c:v>60.705000000000041</c:v>
                </c:pt>
                <c:pt idx="60706">
                  <c:v>60.706000000000017</c:v>
                </c:pt>
                <c:pt idx="60707">
                  <c:v>60.706999999999994</c:v>
                </c:pt>
                <c:pt idx="60708">
                  <c:v>60.708000000000027</c:v>
                </c:pt>
                <c:pt idx="60709">
                  <c:v>60.709000000000003</c:v>
                </c:pt>
                <c:pt idx="60710">
                  <c:v>60.710000000000036</c:v>
                </c:pt>
                <c:pt idx="60711">
                  <c:v>60.711000000000013</c:v>
                </c:pt>
                <c:pt idx="60712">
                  <c:v>60.712000000000046</c:v>
                </c:pt>
                <c:pt idx="60713">
                  <c:v>60.713000000000022</c:v>
                </c:pt>
                <c:pt idx="60714">
                  <c:v>60.713999999999999</c:v>
                </c:pt>
                <c:pt idx="60715">
                  <c:v>60.715000000000032</c:v>
                </c:pt>
                <c:pt idx="60716">
                  <c:v>60.716000000000008</c:v>
                </c:pt>
                <c:pt idx="60717">
                  <c:v>60.717000000000041</c:v>
                </c:pt>
                <c:pt idx="60718">
                  <c:v>60.718000000000018</c:v>
                </c:pt>
                <c:pt idx="60719">
                  <c:v>60.718999999999994</c:v>
                </c:pt>
                <c:pt idx="60720">
                  <c:v>60.720000000000027</c:v>
                </c:pt>
                <c:pt idx="60721">
                  <c:v>60.721000000000004</c:v>
                </c:pt>
                <c:pt idx="60722">
                  <c:v>60.722000000000037</c:v>
                </c:pt>
                <c:pt idx="60723">
                  <c:v>60.723000000000013</c:v>
                </c:pt>
                <c:pt idx="60724">
                  <c:v>60.724000000000046</c:v>
                </c:pt>
                <c:pt idx="60725">
                  <c:v>60.725000000000023</c:v>
                </c:pt>
                <c:pt idx="60726">
                  <c:v>60.725999999999999</c:v>
                </c:pt>
                <c:pt idx="60727">
                  <c:v>60.727000000000032</c:v>
                </c:pt>
                <c:pt idx="60728">
                  <c:v>60.728000000000009</c:v>
                </c:pt>
                <c:pt idx="60729">
                  <c:v>60.729000000000042</c:v>
                </c:pt>
                <c:pt idx="60730">
                  <c:v>60.730000000000018</c:v>
                </c:pt>
                <c:pt idx="60731">
                  <c:v>60.730999999999995</c:v>
                </c:pt>
                <c:pt idx="60732">
                  <c:v>60.732000000000028</c:v>
                </c:pt>
                <c:pt idx="60733">
                  <c:v>60.733000000000004</c:v>
                </c:pt>
                <c:pt idx="60734">
                  <c:v>60.734000000000037</c:v>
                </c:pt>
                <c:pt idx="60735">
                  <c:v>60.735000000000014</c:v>
                </c:pt>
                <c:pt idx="60736">
                  <c:v>60.73599999999999</c:v>
                </c:pt>
                <c:pt idx="60737">
                  <c:v>60.737000000000023</c:v>
                </c:pt>
                <c:pt idx="60738">
                  <c:v>60.738</c:v>
                </c:pt>
                <c:pt idx="60739">
                  <c:v>60.739000000000033</c:v>
                </c:pt>
                <c:pt idx="60740">
                  <c:v>60.740000000000009</c:v>
                </c:pt>
                <c:pt idx="60741">
                  <c:v>60.741000000000042</c:v>
                </c:pt>
                <c:pt idx="60742">
                  <c:v>60.742000000000019</c:v>
                </c:pt>
                <c:pt idx="60743">
                  <c:v>60.742999999999995</c:v>
                </c:pt>
                <c:pt idx="60744">
                  <c:v>60.744000000000028</c:v>
                </c:pt>
                <c:pt idx="60745">
                  <c:v>60.745000000000005</c:v>
                </c:pt>
                <c:pt idx="60746">
                  <c:v>60.746000000000038</c:v>
                </c:pt>
                <c:pt idx="60747">
                  <c:v>60.747000000000014</c:v>
                </c:pt>
                <c:pt idx="60748">
                  <c:v>60.74799999999999</c:v>
                </c:pt>
                <c:pt idx="60749">
                  <c:v>60.749000000000024</c:v>
                </c:pt>
                <c:pt idx="60750">
                  <c:v>60.75</c:v>
                </c:pt>
                <c:pt idx="60751">
                  <c:v>60.751000000000033</c:v>
                </c:pt>
                <c:pt idx="60752">
                  <c:v>60.75200000000001</c:v>
                </c:pt>
                <c:pt idx="60753">
                  <c:v>60.753000000000043</c:v>
                </c:pt>
                <c:pt idx="60754">
                  <c:v>60.754000000000019</c:v>
                </c:pt>
                <c:pt idx="60755">
                  <c:v>60.754999999999995</c:v>
                </c:pt>
                <c:pt idx="60756">
                  <c:v>60.756000000000029</c:v>
                </c:pt>
                <c:pt idx="60757">
                  <c:v>60.757000000000005</c:v>
                </c:pt>
                <c:pt idx="60758">
                  <c:v>60.758000000000038</c:v>
                </c:pt>
                <c:pt idx="60759">
                  <c:v>60.759000000000015</c:v>
                </c:pt>
                <c:pt idx="60760">
                  <c:v>60.759999999999991</c:v>
                </c:pt>
                <c:pt idx="60761">
                  <c:v>60.761000000000024</c:v>
                </c:pt>
                <c:pt idx="60762">
                  <c:v>60.762</c:v>
                </c:pt>
                <c:pt idx="60763">
                  <c:v>60.763000000000034</c:v>
                </c:pt>
                <c:pt idx="60764">
                  <c:v>60.76400000000001</c:v>
                </c:pt>
                <c:pt idx="60765">
                  <c:v>60.765000000000043</c:v>
                </c:pt>
                <c:pt idx="60766">
                  <c:v>60.76600000000002</c:v>
                </c:pt>
                <c:pt idx="60767">
                  <c:v>60.766999999999996</c:v>
                </c:pt>
                <c:pt idx="60768">
                  <c:v>60.768000000000029</c:v>
                </c:pt>
                <c:pt idx="60769">
                  <c:v>60.769000000000005</c:v>
                </c:pt>
                <c:pt idx="60770">
                  <c:v>60.770000000000039</c:v>
                </c:pt>
                <c:pt idx="60771">
                  <c:v>60.771000000000015</c:v>
                </c:pt>
                <c:pt idx="60772">
                  <c:v>60.771999999999991</c:v>
                </c:pt>
                <c:pt idx="60773">
                  <c:v>60.773000000000025</c:v>
                </c:pt>
                <c:pt idx="60774">
                  <c:v>60.774000000000001</c:v>
                </c:pt>
                <c:pt idx="60775">
                  <c:v>60.775000000000034</c:v>
                </c:pt>
                <c:pt idx="60776">
                  <c:v>60.77600000000001</c:v>
                </c:pt>
                <c:pt idx="60777">
                  <c:v>60.777000000000044</c:v>
                </c:pt>
                <c:pt idx="60778">
                  <c:v>60.77800000000002</c:v>
                </c:pt>
                <c:pt idx="60779">
                  <c:v>60.778999999999996</c:v>
                </c:pt>
                <c:pt idx="60780">
                  <c:v>60.78000000000003</c:v>
                </c:pt>
                <c:pt idx="60781">
                  <c:v>60.781000000000006</c:v>
                </c:pt>
                <c:pt idx="60782">
                  <c:v>60.782000000000039</c:v>
                </c:pt>
                <c:pt idx="60783">
                  <c:v>60.783000000000015</c:v>
                </c:pt>
                <c:pt idx="60784">
                  <c:v>60.783999999999992</c:v>
                </c:pt>
                <c:pt idx="60785">
                  <c:v>60.785000000000025</c:v>
                </c:pt>
                <c:pt idx="60786">
                  <c:v>60.786000000000001</c:v>
                </c:pt>
                <c:pt idx="60787">
                  <c:v>60.787000000000035</c:v>
                </c:pt>
                <c:pt idx="60788">
                  <c:v>60.788000000000011</c:v>
                </c:pt>
                <c:pt idx="60789">
                  <c:v>60.789000000000044</c:v>
                </c:pt>
                <c:pt idx="60790">
                  <c:v>60.79000000000002</c:v>
                </c:pt>
                <c:pt idx="60791">
                  <c:v>60.790999999999997</c:v>
                </c:pt>
                <c:pt idx="60792">
                  <c:v>60.79200000000003</c:v>
                </c:pt>
                <c:pt idx="60793">
                  <c:v>60.793000000000006</c:v>
                </c:pt>
                <c:pt idx="60794">
                  <c:v>60.79400000000004</c:v>
                </c:pt>
                <c:pt idx="60795">
                  <c:v>60.795000000000016</c:v>
                </c:pt>
                <c:pt idx="60796">
                  <c:v>60.795999999999992</c:v>
                </c:pt>
                <c:pt idx="60797">
                  <c:v>60.797000000000025</c:v>
                </c:pt>
                <c:pt idx="60798">
                  <c:v>60.798000000000002</c:v>
                </c:pt>
                <c:pt idx="60799">
                  <c:v>60.799000000000035</c:v>
                </c:pt>
                <c:pt idx="60800">
                  <c:v>60.800000000000011</c:v>
                </c:pt>
                <c:pt idx="60801">
                  <c:v>60.801000000000045</c:v>
                </c:pt>
                <c:pt idx="60802">
                  <c:v>60.802000000000021</c:v>
                </c:pt>
                <c:pt idx="60803">
                  <c:v>60.802999999999997</c:v>
                </c:pt>
                <c:pt idx="60804">
                  <c:v>60.80400000000003</c:v>
                </c:pt>
                <c:pt idx="60805">
                  <c:v>60.805000000000007</c:v>
                </c:pt>
                <c:pt idx="60806">
                  <c:v>60.80600000000004</c:v>
                </c:pt>
                <c:pt idx="60807">
                  <c:v>60.807000000000016</c:v>
                </c:pt>
                <c:pt idx="60808">
                  <c:v>60.807999999999993</c:v>
                </c:pt>
                <c:pt idx="60809">
                  <c:v>60.809000000000026</c:v>
                </c:pt>
                <c:pt idx="60810">
                  <c:v>60.81</c:v>
                </c:pt>
                <c:pt idx="60811">
                  <c:v>60.811000000000035</c:v>
                </c:pt>
                <c:pt idx="60812">
                  <c:v>60.812000000000012</c:v>
                </c:pt>
                <c:pt idx="60813">
                  <c:v>60.813000000000045</c:v>
                </c:pt>
                <c:pt idx="60814">
                  <c:v>60.814000000000021</c:v>
                </c:pt>
                <c:pt idx="60815">
                  <c:v>60.814999999999998</c:v>
                </c:pt>
                <c:pt idx="60816">
                  <c:v>60.816000000000031</c:v>
                </c:pt>
                <c:pt idx="60817">
                  <c:v>60.817000000000007</c:v>
                </c:pt>
                <c:pt idx="60818">
                  <c:v>60.81800000000004</c:v>
                </c:pt>
                <c:pt idx="60819">
                  <c:v>60.819000000000017</c:v>
                </c:pt>
                <c:pt idx="60820">
                  <c:v>60.819999999999993</c:v>
                </c:pt>
                <c:pt idx="60821">
                  <c:v>60.821000000000026</c:v>
                </c:pt>
                <c:pt idx="60822">
                  <c:v>60.822000000000003</c:v>
                </c:pt>
                <c:pt idx="60823">
                  <c:v>60.823000000000036</c:v>
                </c:pt>
                <c:pt idx="60824">
                  <c:v>60.824000000000012</c:v>
                </c:pt>
                <c:pt idx="60825">
                  <c:v>60.825000000000045</c:v>
                </c:pt>
                <c:pt idx="60826">
                  <c:v>60.826000000000022</c:v>
                </c:pt>
                <c:pt idx="60827">
                  <c:v>60.826999999999998</c:v>
                </c:pt>
                <c:pt idx="60828">
                  <c:v>60.828000000000031</c:v>
                </c:pt>
                <c:pt idx="60829">
                  <c:v>60.829000000000008</c:v>
                </c:pt>
                <c:pt idx="60830">
                  <c:v>60.830000000000041</c:v>
                </c:pt>
                <c:pt idx="60831">
                  <c:v>60.831000000000017</c:v>
                </c:pt>
                <c:pt idx="60832">
                  <c:v>60.831999999999994</c:v>
                </c:pt>
                <c:pt idx="60833">
                  <c:v>60.833000000000027</c:v>
                </c:pt>
                <c:pt idx="60834">
                  <c:v>60.834000000000003</c:v>
                </c:pt>
                <c:pt idx="60835">
                  <c:v>60.835000000000036</c:v>
                </c:pt>
                <c:pt idx="60836">
                  <c:v>60.836000000000013</c:v>
                </c:pt>
                <c:pt idx="60837">
                  <c:v>60.837000000000046</c:v>
                </c:pt>
                <c:pt idx="60838">
                  <c:v>60.838000000000022</c:v>
                </c:pt>
                <c:pt idx="60839">
                  <c:v>60.838999999999999</c:v>
                </c:pt>
                <c:pt idx="60840">
                  <c:v>60.840000000000032</c:v>
                </c:pt>
                <c:pt idx="60841">
                  <c:v>60.841000000000008</c:v>
                </c:pt>
                <c:pt idx="60842">
                  <c:v>60.842000000000041</c:v>
                </c:pt>
                <c:pt idx="60843">
                  <c:v>60.843000000000018</c:v>
                </c:pt>
                <c:pt idx="60844">
                  <c:v>60.843999999999994</c:v>
                </c:pt>
                <c:pt idx="60845">
                  <c:v>60.845000000000027</c:v>
                </c:pt>
                <c:pt idx="60846">
                  <c:v>60.846000000000004</c:v>
                </c:pt>
                <c:pt idx="60847">
                  <c:v>60.847000000000037</c:v>
                </c:pt>
                <c:pt idx="60848">
                  <c:v>60.848000000000013</c:v>
                </c:pt>
                <c:pt idx="60849">
                  <c:v>60.849000000000046</c:v>
                </c:pt>
                <c:pt idx="60850">
                  <c:v>60.850000000000023</c:v>
                </c:pt>
                <c:pt idx="60851">
                  <c:v>60.850999999999999</c:v>
                </c:pt>
                <c:pt idx="60852">
                  <c:v>60.852000000000032</c:v>
                </c:pt>
                <c:pt idx="60853">
                  <c:v>60.853000000000009</c:v>
                </c:pt>
                <c:pt idx="60854">
                  <c:v>60.854000000000042</c:v>
                </c:pt>
                <c:pt idx="60855">
                  <c:v>60.855000000000018</c:v>
                </c:pt>
                <c:pt idx="60856">
                  <c:v>60.855999999999995</c:v>
                </c:pt>
                <c:pt idx="60857">
                  <c:v>60.857000000000028</c:v>
                </c:pt>
                <c:pt idx="60858">
                  <c:v>60.858000000000004</c:v>
                </c:pt>
                <c:pt idx="60859">
                  <c:v>60.859000000000037</c:v>
                </c:pt>
                <c:pt idx="60860">
                  <c:v>60.860000000000014</c:v>
                </c:pt>
                <c:pt idx="60861">
                  <c:v>60.86099999999999</c:v>
                </c:pt>
                <c:pt idx="60862">
                  <c:v>60.862000000000023</c:v>
                </c:pt>
                <c:pt idx="60863">
                  <c:v>60.863</c:v>
                </c:pt>
                <c:pt idx="60864">
                  <c:v>60.864000000000033</c:v>
                </c:pt>
                <c:pt idx="60865">
                  <c:v>60.865000000000009</c:v>
                </c:pt>
                <c:pt idx="60866">
                  <c:v>60.866000000000042</c:v>
                </c:pt>
                <c:pt idx="60867">
                  <c:v>60.867000000000019</c:v>
                </c:pt>
                <c:pt idx="60868">
                  <c:v>60.867999999999995</c:v>
                </c:pt>
                <c:pt idx="60869">
                  <c:v>60.869000000000028</c:v>
                </c:pt>
                <c:pt idx="60870">
                  <c:v>60.870000000000005</c:v>
                </c:pt>
                <c:pt idx="60871">
                  <c:v>60.871000000000038</c:v>
                </c:pt>
                <c:pt idx="60872">
                  <c:v>60.872000000000014</c:v>
                </c:pt>
                <c:pt idx="60873">
                  <c:v>60.87299999999999</c:v>
                </c:pt>
                <c:pt idx="60874">
                  <c:v>60.874000000000024</c:v>
                </c:pt>
                <c:pt idx="60875">
                  <c:v>60.875</c:v>
                </c:pt>
                <c:pt idx="60876">
                  <c:v>60.876000000000033</c:v>
                </c:pt>
                <c:pt idx="60877">
                  <c:v>60.87700000000001</c:v>
                </c:pt>
                <c:pt idx="60878">
                  <c:v>60.878000000000043</c:v>
                </c:pt>
                <c:pt idx="60879">
                  <c:v>60.879000000000019</c:v>
                </c:pt>
                <c:pt idx="60880">
                  <c:v>60.879999999999995</c:v>
                </c:pt>
                <c:pt idx="60881">
                  <c:v>60.881000000000029</c:v>
                </c:pt>
                <c:pt idx="60882">
                  <c:v>60.882000000000005</c:v>
                </c:pt>
                <c:pt idx="60883">
                  <c:v>60.883000000000038</c:v>
                </c:pt>
                <c:pt idx="60884">
                  <c:v>60.884000000000015</c:v>
                </c:pt>
                <c:pt idx="60885">
                  <c:v>60.884999999999991</c:v>
                </c:pt>
                <c:pt idx="60886">
                  <c:v>60.886000000000024</c:v>
                </c:pt>
                <c:pt idx="60887">
                  <c:v>60.887</c:v>
                </c:pt>
                <c:pt idx="60888">
                  <c:v>60.888000000000034</c:v>
                </c:pt>
                <c:pt idx="60889">
                  <c:v>60.88900000000001</c:v>
                </c:pt>
                <c:pt idx="60890">
                  <c:v>60.890000000000043</c:v>
                </c:pt>
                <c:pt idx="60891">
                  <c:v>60.89100000000002</c:v>
                </c:pt>
                <c:pt idx="60892">
                  <c:v>60.891999999999996</c:v>
                </c:pt>
                <c:pt idx="60893">
                  <c:v>60.893000000000029</c:v>
                </c:pt>
                <c:pt idx="60894">
                  <c:v>60.894000000000005</c:v>
                </c:pt>
                <c:pt idx="60895">
                  <c:v>60.895000000000039</c:v>
                </c:pt>
                <c:pt idx="60896">
                  <c:v>60.896000000000015</c:v>
                </c:pt>
                <c:pt idx="60897">
                  <c:v>60.896999999999991</c:v>
                </c:pt>
                <c:pt idx="60898">
                  <c:v>60.898000000000025</c:v>
                </c:pt>
                <c:pt idx="60899">
                  <c:v>60.899000000000001</c:v>
                </c:pt>
                <c:pt idx="60900">
                  <c:v>60.900000000000034</c:v>
                </c:pt>
                <c:pt idx="60901">
                  <c:v>60.90100000000001</c:v>
                </c:pt>
                <c:pt idx="60902">
                  <c:v>60.902000000000044</c:v>
                </c:pt>
                <c:pt idx="60903">
                  <c:v>60.90300000000002</c:v>
                </c:pt>
                <c:pt idx="60904">
                  <c:v>60.903999999999996</c:v>
                </c:pt>
                <c:pt idx="60905">
                  <c:v>60.90500000000003</c:v>
                </c:pt>
                <c:pt idx="60906">
                  <c:v>60.906000000000006</c:v>
                </c:pt>
                <c:pt idx="60907">
                  <c:v>60.907000000000039</c:v>
                </c:pt>
                <c:pt idx="60908">
                  <c:v>60.908000000000015</c:v>
                </c:pt>
                <c:pt idx="60909">
                  <c:v>60.908999999999992</c:v>
                </c:pt>
                <c:pt idx="60910">
                  <c:v>60.910000000000025</c:v>
                </c:pt>
                <c:pt idx="60911">
                  <c:v>60.911000000000001</c:v>
                </c:pt>
                <c:pt idx="60912">
                  <c:v>60.912000000000035</c:v>
                </c:pt>
                <c:pt idx="60913">
                  <c:v>60.913000000000011</c:v>
                </c:pt>
                <c:pt idx="60914">
                  <c:v>60.914000000000044</c:v>
                </c:pt>
                <c:pt idx="60915">
                  <c:v>60.91500000000002</c:v>
                </c:pt>
                <c:pt idx="60916">
                  <c:v>60.915999999999997</c:v>
                </c:pt>
                <c:pt idx="60917">
                  <c:v>60.91700000000003</c:v>
                </c:pt>
                <c:pt idx="60918">
                  <c:v>60.918000000000006</c:v>
                </c:pt>
                <c:pt idx="60919">
                  <c:v>60.91900000000004</c:v>
                </c:pt>
                <c:pt idx="60920">
                  <c:v>60.920000000000016</c:v>
                </c:pt>
                <c:pt idx="60921">
                  <c:v>60.920999999999992</c:v>
                </c:pt>
                <c:pt idx="60922">
                  <c:v>60.922000000000025</c:v>
                </c:pt>
                <c:pt idx="60923">
                  <c:v>60.923000000000002</c:v>
                </c:pt>
                <c:pt idx="60924">
                  <c:v>60.924000000000035</c:v>
                </c:pt>
                <c:pt idx="60925">
                  <c:v>60.925000000000011</c:v>
                </c:pt>
                <c:pt idx="60926">
                  <c:v>60.926000000000045</c:v>
                </c:pt>
                <c:pt idx="60927">
                  <c:v>60.927000000000021</c:v>
                </c:pt>
                <c:pt idx="60928">
                  <c:v>60.927999999999997</c:v>
                </c:pt>
                <c:pt idx="60929">
                  <c:v>60.92900000000003</c:v>
                </c:pt>
                <c:pt idx="60930">
                  <c:v>60.930000000000007</c:v>
                </c:pt>
                <c:pt idx="60931">
                  <c:v>60.93100000000004</c:v>
                </c:pt>
                <c:pt idx="60932">
                  <c:v>60.932000000000016</c:v>
                </c:pt>
                <c:pt idx="60933">
                  <c:v>60.932999999999993</c:v>
                </c:pt>
                <c:pt idx="60934">
                  <c:v>60.934000000000026</c:v>
                </c:pt>
                <c:pt idx="60935">
                  <c:v>60.935000000000002</c:v>
                </c:pt>
                <c:pt idx="60936">
                  <c:v>60.936000000000035</c:v>
                </c:pt>
                <c:pt idx="60937">
                  <c:v>60.937000000000012</c:v>
                </c:pt>
                <c:pt idx="60938">
                  <c:v>60.938000000000045</c:v>
                </c:pt>
                <c:pt idx="60939">
                  <c:v>60.939000000000021</c:v>
                </c:pt>
                <c:pt idx="60940">
                  <c:v>60.94</c:v>
                </c:pt>
                <c:pt idx="60941">
                  <c:v>60.941000000000031</c:v>
                </c:pt>
                <c:pt idx="60942">
                  <c:v>60.942000000000007</c:v>
                </c:pt>
                <c:pt idx="60943">
                  <c:v>60.94300000000004</c:v>
                </c:pt>
                <c:pt idx="60944">
                  <c:v>60.944000000000017</c:v>
                </c:pt>
                <c:pt idx="60945">
                  <c:v>60.944999999999993</c:v>
                </c:pt>
                <c:pt idx="60946">
                  <c:v>60.946000000000026</c:v>
                </c:pt>
                <c:pt idx="60947">
                  <c:v>60.947000000000003</c:v>
                </c:pt>
                <c:pt idx="60948">
                  <c:v>60.948000000000036</c:v>
                </c:pt>
                <c:pt idx="60949">
                  <c:v>60.949000000000012</c:v>
                </c:pt>
                <c:pt idx="60950">
                  <c:v>60.950000000000045</c:v>
                </c:pt>
                <c:pt idx="60951">
                  <c:v>60.951000000000022</c:v>
                </c:pt>
                <c:pt idx="60952">
                  <c:v>60.951999999999998</c:v>
                </c:pt>
                <c:pt idx="60953">
                  <c:v>60.953000000000031</c:v>
                </c:pt>
                <c:pt idx="60954">
                  <c:v>60.954000000000008</c:v>
                </c:pt>
                <c:pt idx="60955">
                  <c:v>60.955000000000041</c:v>
                </c:pt>
                <c:pt idx="60956">
                  <c:v>60.956000000000017</c:v>
                </c:pt>
                <c:pt idx="60957">
                  <c:v>60.956999999999994</c:v>
                </c:pt>
                <c:pt idx="60958">
                  <c:v>60.958000000000027</c:v>
                </c:pt>
                <c:pt idx="60959">
                  <c:v>60.959000000000003</c:v>
                </c:pt>
                <c:pt idx="60960">
                  <c:v>60.960000000000036</c:v>
                </c:pt>
                <c:pt idx="60961">
                  <c:v>60.961000000000013</c:v>
                </c:pt>
                <c:pt idx="60962">
                  <c:v>60.962000000000046</c:v>
                </c:pt>
                <c:pt idx="60963">
                  <c:v>60.963000000000022</c:v>
                </c:pt>
                <c:pt idx="60964">
                  <c:v>60.963999999999999</c:v>
                </c:pt>
                <c:pt idx="60965">
                  <c:v>60.965000000000032</c:v>
                </c:pt>
                <c:pt idx="60966">
                  <c:v>60.966000000000008</c:v>
                </c:pt>
                <c:pt idx="60967">
                  <c:v>60.967000000000041</c:v>
                </c:pt>
                <c:pt idx="60968">
                  <c:v>60.968000000000018</c:v>
                </c:pt>
                <c:pt idx="60969">
                  <c:v>60.968999999999994</c:v>
                </c:pt>
                <c:pt idx="60970">
                  <c:v>60.970000000000027</c:v>
                </c:pt>
                <c:pt idx="60971">
                  <c:v>60.971000000000004</c:v>
                </c:pt>
                <c:pt idx="60972">
                  <c:v>60.972000000000037</c:v>
                </c:pt>
                <c:pt idx="60973">
                  <c:v>60.973000000000013</c:v>
                </c:pt>
                <c:pt idx="60974">
                  <c:v>60.974000000000046</c:v>
                </c:pt>
                <c:pt idx="60975">
                  <c:v>60.975000000000023</c:v>
                </c:pt>
                <c:pt idx="60976">
                  <c:v>60.975999999999999</c:v>
                </c:pt>
                <c:pt idx="60977">
                  <c:v>60.977000000000032</c:v>
                </c:pt>
                <c:pt idx="60978">
                  <c:v>60.978000000000009</c:v>
                </c:pt>
                <c:pt idx="60979">
                  <c:v>60.979000000000042</c:v>
                </c:pt>
                <c:pt idx="60980">
                  <c:v>60.980000000000018</c:v>
                </c:pt>
                <c:pt idx="60981">
                  <c:v>60.980999999999995</c:v>
                </c:pt>
                <c:pt idx="60982">
                  <c:v>60.982000000000028</c:v>
                </c:pt>
                <c:pt idx="60983">
                  <c:v>60.983000000000004</c:v>
                </c:pt>
                <c:pt idx="60984">
                  <c:v>60.984000000000037</c:v>
                </c:pt>
                <c:pt idx="60985">
                  <c:v>60.985000000000014</c:v>
                </c:pt>
                <c:pt idx="60986">
                  <c:v>60.98599999999999</c:v>
                </c:pt>
                <c:pt idx="60987">
                  <c:v>60.987000000000023</c:v>
                </c:pt>
                <c:pt idx="60988">
                  <c:v>60.988</c:v>
                </c:pt>
                <c:pt idx="60989">
                  <c:v>60.989000000000033</c:v>
                </c:pt>
                <c:pt idx="60990">
                  <c:v>60.990000000000009</c:v>
                </c:pt>
                <c:pt idx="60991">
                  <c:v>60.991000000000042</c:v>
                </c:pt>
                <c:pt idx="60992">
                  <c:v>60.992000000000019</c:v>
                </c:pt>
                <c:pt idx="60993">
                  <c:v>60.992999999999995</c:v>
                </c:pt>
                <c:pt idx="60994">
                  <c:v>60.994000000000028</c:v>
                </c:pt>
                <c:pt idx="60995">
                  <c:v>60.995000000000005</c:v>
                </c:pt>
                <c:pt idx="60996">
                  <c:v>60.996000000000038</c:v>
                </c:pt>
                <c:pt idx="60997">
                  <c:v>60.997000000000014</c:v>
                </c:pt>
                <c:pt idx="60998">
                  <c:v>60.99799999999999</c:v>
                </c:pt>
                <c:pt idx="60999">
                  <c:v>60.999000000000024</c:v>
                </c:pt>
                <c:pt idx="61000">
                  <c:v>61</c:v>
                </c:pt>
                <c:pt idx="61001">
                  <c:v>61.001000000000033</c:v>
                </c:pt>
                <c:pt idx="61002">
                  <c:v>61.00200000000001</c:v>
                </c:pt>
                <c:pt idx="61003">
                  <c:v>61.003000000000043</c:v>
                </c:pt>
                <c:pt idx="61004">
                  <c:v>61.004000000000019</c:v>
                </c:pt>
                <c:pt idx="61005">
                  <c:v>61.004999999999995</c:v>
                </c:pt>
                <c:pt idx="61006">
                  <c:v>61.006000000000029</c:v>
                </c:pt>
                <c:pt idx="61007">
                  <c:v>61.007000000000005</c:v>
                </c:pt>
                <c:pt idx="61008">
                  <c:v>61.008000000000038</c:v>
                </c:pt>
                <c:pt idx="61009">
                  <c:v>61.009000000000015</c:v>
                </c:pt>
                <c:pt idx="61010">
                  <c:v>61.009999999999991</c:v>
                </c:pt>
                <c:pt idx="61011">
                  <c:v>61.011000000000024</c:v>
                </c:pt>
                <c:pt idx="61012">
                  <c:v>61.012</c:v>
                </c:pt>
                <c:pt idx="61013">
                  <c:v>61.013000000000034</c:v>
                </c:pt>
                <c:pt idx="61014">
                  <c:v>61.01400000000001</c:v>
                </c:pt>
                <c:pt idx="61015">
                  <c:v>61.015000000000043</c:v>
                </c:pt>
                <c:pt idx="61016">
                  <c:v>61.01600000000002</c:v>
                </c:pt>
                <c:pt idx="61017">
                  <c:v>61.016999999999996</c:v>
                </c:pt>
                <c:pt idx="61018">
                  <c:v>61.018000000000029</c:v>
                </c:pt>
                <c:pt idx="61019">
                  <c:v>61.019000000000005</c:v>
                </c:pt>
                <c:pt idx="61020">
                  <c:v>61.020000000000039</c:v>
                </c:pt>
                <c:pt idx="61021">
                  <c:v>61.021000000000015</c:v>
                </c:pt>
                <c:pt idx="61022">
                  <c:v>61.021999999999991</c:v>
                </c:pt>
                <c:pt idx="61023">
                  <c:v>61.023000000000025</c:v>
                </c:pt>
                <c:pt idx="61024">
                  <c:v>61.024000000000001</c:v>
                </c:pt>
                <c:pt idx="61025">
                  <c:v>61.025000000000034</c:v>
                </c:pt>
                <c:pt idx="61026">
                  <c:v>61.02600000000001</c:v>
                </c:pt>
                <c:pt idx="61027">
                  <c:v>61.027000000000044</c:v>
                </c:pt>
                <c:pt idx="61028">
                  <c:v>61.02800000000002</c:v>
                </c:pt>
                <c:pt idx="61029">
                  <c:v>61.028999999999996</c:v>
                </c:pt>
                <c:pt idx="61030">
                  <c:v>61.03000000000003</c:v>
                </c:pt>
                <c:pt idx="61031">
                  <c:v>61.031000000000006</c:v>
                </c:pt>
                <c:pt idx="61032">
                  <c:v>61.032000000000039</c:v>
                </c:pt>
                <c:pt idx="61033">
                  <c:v>61.033000000000015</c:v>
                </c:pt>
                <c:pt idx="61034">
                  <c:v>61.033999999999992</c:v>
                </c:pt>
                <c:pt idx="61035">
                  <c:v>61.035000000000025</c:v>
                </c:pt>
                <c:pt idx="61036">
                  <c:v>61.036000000000001</c:v>
                </c:pt>
                <c:pt idx="61037">
                  <c:v>61.037000000000035</c:v>
                </c:pt>
                <c:pt idx="61038">
                  <c:v>61.038000000000011</c:v>
                </c:pt>
                <c:pt idx="61039">
                  <c:v>61.039000000000044</c:v>
                </c:pt>
                <c:pt idx="61040">
                  <c:v>61.04000000000002</c:v>
                </c:pt>
                <c:pt idx="61041">
                  <c:v>61.040999999999997</c:v>
                </c:pt>
                <c:pt idx="61042">
                  <c:v>61.04200000000003</c:v>
                </c:pt>
                <c:pt idx="61043">
                  <c:v>61.043000000000006</c:v>
                </c:pt>
                <c:pt idx="61044">
                  <c:v>61.04400000000004</c:v>
                </c:pt>
                <c:pt idx="61045">
                  <c:v>61.045000000000016</c:v>
                </c:pt>
                <c:pt idx="61046">
                  <c:v>61.045999999999992</c:v>
                </c:pt>
                <c:pt idx="61047">
                  <c:v>61.047000000000025</c:v>
                </c:pt>
                <c:pt idx="61048">
                  <c:v>61.048000000000002</c:v>
                </c:pt>
                <c:pt idx="61049">
                  <c:v>61.049000000000035</c:v>
                </c:pt>
                <c:pt idx="61050">
                  <c:v>61.050000000000011</c:v>
                </c:pt>
                <c:pt idx="61051">
                  <c:v>61.051000000000045</c:v>
                </c:pt>
                <c:pt idx="61052">
                  <c:v>61.052000000000021</c:v>
                </c:pt>
                <c:pt idx="61053">
                  <c:v>61.052999999999997</c:v>
                </c:pt>
                <c:pt idx="61054">
                  <c:v>61.05400000000003</c:v>
                </c:pt>
                <c:pt idx="61055">
                  <c:v>61.055000000000007</c:v>
                </c:pt>
                <c:pt idx="61056">
                  <c:v>61.05600000000004</c:v>
                </c:pt>
                <c:pt idx="61057">
                  <c:v>61.057000000000016</c:v>
                </c:pt>
                <c:pt idx="61058">
                  <c:v>61.057999999999993</c:v>
                </c:pt>
                <c:pt idx="61059">
                  <c:v>61.059000000000026</c:v>
                </c:pt>
                <c:pt idx="61060">
                  <c:v>61.06</c:v>
                </c:pt>
                <c:pt idx="61061">
                  <c:v>61.061000000000035</c:v>
                </c:pt>
                <c:pt idx="61062">
                  <c:v>61.062000000000012</c:v>
                </c:pt>
                <c:pt idx="61063">
                  <c:v>61.063000000000045</c:v>
                </c:pt>
                <c:pt idx="61064">
                  <c:v>61.064000000000021</c:v>
                </c:pt>
                <c:pt idx="61065">
                  <c:v>61.064999999999998</c:v>
                </c:pt>
                <c:pt idx="61066">
                  <c:v>61.066000000000031</c:v>
                </c:pt>
                <c:pt idx="61067">
                  <c:v>61.067000000000007</c:v>
                </c:pt>
                <c:pt idx="61068">
                  <c:v>61.06800000000004</c:v>
                </c:pt>
                <c:pt idx="61069">
                  <c:v>61.069000000000017</c:v>
                </c:pt>
                <c:pt idx="61070">
                  <c:v>61.069999999999993</c:v>
                </c:pt>
                <c:pt idx="61071">
                  <c:v>61.071000000000026</c:v>
                </c:pt>
                <c:pt idx="61072">
                  <c:v>61.072000000000003</c:v>
                </c:pt>
                <c:pt idx="61073">
                  <c:v>61.073000000000036</c:v>
                </c:pt>
                <c:pt idx="61074">
                  <c:v>61.074000000000012</c:v>
                </c:pt>
                <c:pt idx="61075">
                  <c:v>61.075000000000045</c:v>
                </c:pt>
                <c:pt idx="61076">
                  <c:v>61.076000000000022</c:v>
                </c:pt>
                <c:pt idx="61077">
                  <c:v>61.076999999999998</c:v>
                </c:pt>
                <c:pt idx="61078">
                  <c:v>61.078000000000031</c:v>
                </c:pt>
                <c:pt idx="61079">
                  <c:v>61.079000000000008</c:v>
                </c:pt>
                <c:pt idx="61080">
                  <c:v>61.080000000000041</c:v>
                </c:pt>
                <c:pt idx="61081">
                  <c:v>61.081000000000017</c:v>
                </c:pt>
                <c:pt idx="61082">
                  <c:v>61.081999999999994</c:v>
                </c:pt>
                <c:pt idx="61083">
                  <c:v>61.083000000000027</c:v>
                </c:pt>
                <c:pt idx="61084">
                  <c:v>61.084000000000003</c:v>
                </c:pt>
                <c:pt idx="61085">
                  <c:v>61.085000000000036</c:v>
                </c:pt>
                <c:pt idx="61086">
                  <c:v>61.086000000000013</c:v>
                </c:pt>
                <c:pt idx="61087">
                  <c:v>61.087000000000046</c:v>
                </c:pt>
                <c:pt idx="61088">
                  <c:v>61.088000000000022</c:v>
                </c:pt>
                <c:pt idx="61089">
                  <c:v>61.088999999999999</c:v>
                </c:pt>
                <c:pt idx="61090">
                  <c:v>61.090000000000032</c:v>
                </c:pt>
                <c:pt idx="61091">
                  <c:v>61.091000000000008</c:v>
                </c:pt>
                <c:pt idx="61092">
                  <c:v>61.092000000000041</c:v>
                </c:pt>
                <c:pt idx="61093">
                  <c:v>61.093000000000018</c:v>
                </c:pt>
                <c:pt idx="61094">
                  <c:v>61.093999999999994</c:v>
                </c:pt>
                <c:pt idx="61095">
                  <c:v>61.095000000000027</c:v>
                </c:pt>
                <c:pt idx="61096">
                  <c:v>61.096000000000004</c:v>
                </c:pt>
                <c:pt idx="61097">
                  <c:v>61.097000000000037</c:v>
                </c:pt>
                <c:pt idx="61098">
                  <c:v>61.098000000000013</c:v>
                </c:pt>
                <c:pt idx="61099">
                  <c:v>61.099000000000046</c:v>
                </c:pt>
                <c:pt idx="61100">
                  <c:v>61.100000000000023</c:v>
                </c:pt>
                <c:pt idx="61101">
                  <c:v>61.100999999999999</c:v>
                </c:pt>
                <c:pt idx="61102">
                  <c:v>61.102000000000032</c:v>
                </c:pt>
                <c:pt idx="61103">
                  <c:v>61.103000000000009</c:v>
                </c:pt>
                <c:pt idx="61104">
                  <c:v>61.104000000000042</c:v>
                </c:pt>
                <c:pt idx="61105">
                  <c:v>61.105000000000018</c:v>
                </c:pt>
                <c:pt idx="61106">
                  <c:v>61.105999999999995</c:v>
                </c:pt>
                <c:pt idx="61107">
                  <c:v>61.107000000000028</c:v>
                </c:pt>
                <c:pt idx="61108">
                  <c:v>61.108000000000004</c:v>
                </c:pt>
                <c:pt idx="61109">
                  <c:v>61.109000000000037</c:v>
                </c:pt>
                <c:pt idx="61110">
                  <c:v>61.110000000000014</c:v>
                </c:pt>
                <c:pt idx="61111">
                  <c:v>61.11099999999999</c:v>
                </c:pt>
                <c:pt idx="61112">
                  <c:v>61.112000000000023</c:v>
                </c:pt>
                <c:pt idx="61113">
                  <c:v>61.113</c:v>
                </c:pt>
                <c:pt idx="61114">
                  <c:v>61.114000000000033</c:v>
                </c:pt>
                <c:pt idx="61115">
                  <c:v>61.115000000000009</c:v>
                </c:pt>
                <c:pt idx="61116">
                  <c:v>61.116000000000042</c:v>
                </c:pt>
                <c:pt idx="61117">
                  <c:v>61.117000000000019</c:v>
                </c:pt>
                <c:pt idx="61118">
                  <c:v>61.117999999999995</c:v>
                </c:pt>
                <c:pt idx="61119">
                  <c:v>61.119000000000028</c:v>
                </c:pt>
                <c:pt idx="61120">
                  <c:v>61.120000000000005</c:v>
                </c:pt>
                <c:pt idx="61121">
                  <c:v>61.121000000000038</c:v>
                </c:pt>
                <c:pt idx="61122">
                  <c:v>61.122000000000014</c:v>
                </c:pt>
                <c:pt idx="61123">
                  <c:v>61.12299999999999</c:v>
                </c:pt>
                <c:pt idx="61124">
                  <c:v>61.124000000000024</c:v>
                </c:pt>
                <c:pt idx="61125">
                  <c:v>61.125</c:v>
                </c:pt>
                <c:pt idx="61126">
                  <c:v>61.126000000000033</c:v>
                </c:pt>
                <c:pt idx="61127">
                  <c:v>61.12700000000001</c:v>
                </c:pt>
                <c:pt idx="61128">
                  <c:v>61.128000000000043</c:v>
                </c:pt>
                <c:pt idx="61129">
                  <c:v>61.129000000000019</c:v>
                </c:pt>
                <c:pt idx="61130">
                  <c:v>61.129999999999995</c:v>
                </c:pt>
                <c:pt idx="61131">
                  <c:v>61.131000000000029</c:v>
                </c:pt>
                <c:pt idx="61132">
                  <c:v>61.132000000000005</c:v>
                </c:pt>
                <c:pt idx="61133">
                  <c:v>61.133000000000038</c:v>
                </c:pt>
                <c:pt idx="61134">
                  <c:v>61.134000000000015</c:v>
                </c:pt>
                <c:pt idx="61135">
                  <c:v>61.134999999999991</c:v>
                </c:pt>
                <c:pt idx="61136">
                  <c:v>61.136000000000024</c:v>
                </c:pt>
                <c:pt idx="61137">
                  <c:v>61.137</c:v>
                </c:pt>
                <c:pt idx="61138">
                  <c:v>61.138000000000034</c:v>
                </c:pt>
                <c:pt idx="61139">
                  <c:v>61.13900000000001</c:v>
                </c:pt>
                <c:pt idx="61140">
                  <c:v>61.140000000000043</c:v>
                </c:pt>
                <c:pt idx="61141">
                  <c:v>61.14100000000002</c:v>
                </c:pt>
                <c:pt idx="61142">
                  <c:v>61.141999999999996</c:v>
                </c:pt>
                <c:pt idx="61143">
                  <c:v>61.143000000000029</c:v>
                </c:pt>
                <c:pt idx="61144">
                  <c:v>61.144000000000005</c:v>
                </c:pt>
                <c:pt idx="61145">
                  <c:v>61.145000000000039</c:v>
                </c:pt>
                <c:pt idx="61146">
                  <c:v>61.146000000000015</c:v>
                </c:pt>
                <c:pt idx="61147">
                  <c:v>61.146999999999991</c:v>
                </c:pt>
                <c:pt idx="61148">
                  <c:v>61.148000000000025</c:v>
                </c:pt>
                <c:pt idx="61149">
                  <c:v>61.149000000000001</c:v>
                </c:pt>
                <c:pt idx="61150">
                  <c:v>61.150000000000034</c:v>
                </c:pt>
                <c:pt idx="61151">
                  <c:v>61.15100000000001</c:v>
                </c:pt>
                <c:pt idx="61152">
                  <c:v>61.152000000000044</c:v>
                </c:pt>
                <c:pt idx="61153">
                  <c:v>61.15300000000002</c:v>
                </c:pt>
                <c:pt idx="61154">
                  <c:v>61.153999999999996</c:v>
                </c:pt>
                <c:pt idx="61155">
                  <c:v>61.15500000000003</c:v>
                </c:pt>
                <c:pt idx="61156">
                  <c:v>61.156000000000006</c:v>
                </c:pt>
                <c:pt idx="61157">
                  <c:v>61.157000000000039</c:v>
                </c:pt>
                <c:pt idx="61158">
                  <c:v>61.158000000000015</c:v>
                </c:pt>
                <c:pt idx="61159">
                  <c:v>61.158999999999992</c:v>
                </c:pt>
                <c:pt idx="61160">
                  <c:v>61.160000000000025</c:v>
                </c:pt>
                <c:pt idx="61161">
                  <c:v>61.161000000000001</c:v>
                </c:pt>
                <c:pt idx="61162">
                  <c:v>61.162000000000035</c:v>
                </c:pt>
                <c:pt idx="61163">
                  <c:v>61.163000000000011</c:v>
                </c:pt>
                <c:pt idx="61164">
                  <c:v>61.164000000000044</c:v>
                </c:pt>
                <c:pt idx="61165">
                  <c:v>61.16500000000002</c:v>
                </c:pt>
                <c:pt idx="61166">
                  <c:v>61.165999999999997</c:v>
                </c:pt>
                <c:pt idx="61167">
                  <c:v>61.16700000000003</c:v>
                </c:pt>
                <c:pt idx="61168">
                  <c:v>61.168000000000006</c:v>
                </c:pt>
                <c:pt idx="61169">
                  <c:v>61.16900000000004</c:v>
                </c:pt>
                <c:pt idx="61170">
                  <c:v>61.170000000000016</c:v>
                </c:pt>
                <c:pt idx="61171">
                  <c:v>61.170999999999992</c:v>
                </c:pt>
                <c:pt idx="61172">
                  <c:v>61.172000000000025</c:v>
                </c:pt>
                <c:pt idx="61173">
                  <c:v>61.173000000000002</c:v>
                </c:pt>
                <c:pt idx="61174">
                  <c:v>61.174000000000035</c:v>
                </c:pt>
                <c:pt idx="61175">
                  <c:v>61.175000000000011</c:v>
                </c:pt>
                <c:pt idx="61176">
                  <c:v>61.176000000000045</c:v>
                </c:pt>
                <c:pt idx="61177">
                  <c:v>61.177000000000021</c:v>
                </c:pt>
                <c:pt idx="61178">
                  <c:v>61.177999999999997</c:v>
                </c:pt>
                <c:pt idx="61179">
                  <c:v>61.17900000000003</c:v>
                </c:pt>
                <c:pt idx="61180">
                  <c:v>61.180000000000007</c:v>
                </c:pt>
                <c:pt idx="61181">
                  <c:v>61.18100000000004</c:v>
                </c:pt>
                <c:pt idx="61182">
                  <c:v>61.182000000000016</c:v>
                </c:pt>
                <c:pt idx="61183">
                  <c:v>61.182999999999993</c:v>
                </c:pt>
                <c:pt idx="61184">
                  <c:v>61.184000000000026</c:v>
                </c:pt>
                <c:pt idx="61185">
                  <c:v>61.185000000000002</c:v>
                </c:pt>
                <c:pt idx="61186">
                  <c:v>61.186000000000035</c:v>
                </c:pt>
                <c:pt idx="61187">
                  <c:v>61.187000000000012</c:v>
                </c:pt>
                <c:pt idx="61188">
                  <c:v>61.188000000000045</c:v>
                </c:pt>
                <c:pt idx="61189">
                  <c:v>61.189000000000021</c:v>
                </c:pt>
                <c:pt idx="61190">
                  <c:v>61.19</c:v>
                </c:pt>
                <c:pt idx="61191">
                  <c:v>61.191000000000031</c:v>
                </c:pt>
                <c:pt idx="61192">
                  <c:v>61.192000000000007</c:v>
                </c:pt>
                <c:pt idx="61193">
                  <c:v>61.19300000000004</c:v>
                </c:pt>
                <c:pt idx="61194">
                  <c:v>61.194000000000017</c:v>
                </c:pt>
                <c:pt idx="61195">
                  <c:v>61.194999999999993</c:v>
                </c:pt>
                <c:pt idx="61196">
                  <c:v>61.196000000000026</c:v>
                </c:pt>
                <c:pt idx="61197">
                  <c:v>61.197000000000003</c:v>
                </c:pt>
                <c:pt idx="61198">
                  <c:v>61.198000000000036</c:v>
                </c:pt>
                <c:pt idx="61199">
                  <c:v>61.199000000000012</c:v>
                </c:pt>
                <c:pt idx="61200">
                  <c:v>61.200000000000045</c:v>
                </c:pt>
                <c:pt idx="61201">
                  <c:v>61.201000000000022</c:v>
                </c:pt>
                <c:pt idx="61202">
                  <c:v>61.201999999999998</c:v>
                </c:pt>
                <c:pt idx="61203">
                  <c:v>61.203000000000031</c:v>
                </c:pt>
                <c:pt idx="61204">
                  <c:v>61.204000000000008</c:v>
                </c:pt>
                <c:pt idx="61205">
                  <c:v>61.205000000000041</c:v>
                </c:pt>
                <c:pt idx="61206">
                  <c:v>61.206000000000017</c:v>
                </c:pt>
                <c:pt idx="61207">
                  <c:v>61.206999999999994</c:v>
                </c:pt>
                <c:pt idx="61208">
                  <c:v>61.208000000000027</c:v>
                </c:pt>
                <c:pt idx="61209">
                  <c:v>61.209000000000003</c:v>
                </c:pt>
                <c:pt idx="61210">
                  <c:v>61.210000000000036</c:v>
                </c:pt>
                <c:pt idx="61211">
                  <c:v>61.211000000000013</c:v>
                </c:pt>
                <c:pt idx="61212">
                  <c:v>61.212000000000046</c:v>
                </c:pt>
                <c:pt idx="61213">
                  <c:v>61.213000000000022</c:v>
                </c:pt>
                <c:pt idx="61214">
                  <c:v>61.213999999999999</c:v>
                </c:pt>
                <c:pt idx="61215">
                  <c:v>61.215000000000032</c:v>
                </c:pt>
                <c:pt idx="61216">
                  <c:v>61.216000000000008</c:v>
                </c:pt>
                <c:pt idx="61217">
                  <c:v>61.217000000000041</c:v>
                </c:pt>
                <c:pt idx="61218">
                  <c:v>61.218000000000018</c:v>
                </c:pt>
                <c:pt idx="61219">
                  <c:v>61.218999999999994</c:v>
                </c:pt>
                <c:pt idx="61220">
                  <c:v>61.220000000000027</c:v>
                </c:pt>
                <c:pt idx="61221">
                  <c:v>61.221000000000004</c:v>
                </c:pt>
                <c:pt idx="61222">
                  <c:v>61.222000000000037</c:v>
                </c:pt>
                <c:pt idx="61223">
                  <c:v>61.223000000000013</c:v>
                </c:pt>
                <c:pt idx="61224">
                  <c:v>61.224000000000046</c:v>
                </c:pt>
                <c:pt idx="61225">
                  <c:v>61.225000000000023</c:v>
                </c:pt>
                <c:pt idx="61226">
                  <c:v>61.225999999999999</c:v>
                </c:pt>
                <c:pt idx="61227">
                  <c:v>61.227000000000032</c:v>
                </c:pt>
                <c:pt idx="61228">
                  <c:v>61.228000000000009</c:v>
                </c:pt>
                <c:pt idx="61229">
                  <c:v>61.229000000000042</c:v>
                </c:pt>
                <c:pt idx="61230">
                  <c:v>61.230000000000018</c:v>
                </c:pt>
                <c:pt idx="61231">
                  <c:v>61.230999999999995</c:v>
                </c:pt>
                <c:pt idx="61232">
                  <c:v>61.232000000000028</c:v>
                </c:pt>
                <c:pt idx="61233">
                  <c:v>61.233000000000004</c:v>
                </c:pt>
                <c:pt idx="61234">
                  <c:v>61.234000000000037</c:v>
                </c:pt>
                <c:pt idx="61235">
                  <c:v>61.235000000000014</c:v>
                </c:pt>
                <c:pt idx="61236">
                  <c:v>61.23599999999999</c:v>
                </c:pt>
                <c:pt idx="61237">
                  <c:v>61.237000000000023</c:v>
                </c:pt>
                <c:pt idx="61238">
                  <c:v>61.238</c:v>
                </c:pt>
                <c:pt idx="61239">
                  <c:v>61.239000000000033</c:v>
                </c:pt>
                <c:pt idx="61240">
                  <c:v>61.240000000000009</c:v>
                </c:pt>
                <c:pt idx="61241">
                  <c:v>61.241000000000042</c:v>
                </c:pt>
                <c:pt idx="61242">
                  <c:v>61.242000000000019</c:v>
                </c:pt>
                <c:pt idx="61243">
                  <c:v>61.242999999999995</c:v>
                </c:pt>
                <c:pt idx="61244">
                  <c:v>61.244000000000028</c:v>
                </c:pt>
                <c:pt idx="61245">
                  <c:v>61.245000000000005</c:v>
                </c:pt>
                <c:pt idx="61246">
                  <c:v>61.246000000000038</c:v>
                </c:pt>
                <c:pt idx="61247">
                  <c:v>61.247000000000014</c:v>
                </c:pt>
                <c:pt idx="61248">
                  <c:v>61.24799999999999</c:v>
                </c:pt>
                <c:pt idx="61249">
                  <c:v>61.249000000000024</c:v>
                </c:pt>
                <c:pt idx="61250">
                  <c:v>61.25</c:v>
                </c:pt>
                <c:pt idx="61251">
                  <c:v>61.251000000000033</c:v>
                </c:pt>
                <c:pt idx="61252">
                  <c:v>61.25200000000001</c:v>
                </c:pt>
                <c:pt idx="61253">
                  <c:v>61.253000000000043</c:v>
                </c:pt>
                <c:pt idx="61254">
                  <c:v>61.254000000000019</c:v>
                </c:pt>
                <c:pt idx="61255">
                  <c:v>61.254999999999995</c:v>
                </c:pt>
                <c:pt idx="61256">
                  <c:v>61.256000000000029</c:v>
                </c:pt>
                <c:pt idx="61257">
                  <c:v>61.257000000000005</c:v>
                </c:pt>
                <c:pt idx="61258">
                  <c:v>61.258000000000038</c:v>
                </c:pt>
                <c:pt idx="61259">
                  <c:v>61.259000000000015</c:v>
                </c:pt>
                <c:pt idx="61260">
                  <c:v>61.259999999999991</c:v>
                </c:pt>
                <c:pt idx="61261">
                  <c:v>61.261000000000024</c:v>
                </c:pt>
                <c:pt idx="61262">
                  <c:v>61.262</c:v>
                </c:pt>
                <c:pt idx="61263">
                  <c:v>61.263000000000034</c:v>
                </c:pt>
                <c:pt idx="61264">
                  <c:v>61.26400000000001</c:v>
                </c:pt>
                <c:pt idx="61265">
                  <c:v>61.265000000000043</c:v>
                </c:pt>
                <c:pt idx="61266">
                  <c:v>61.26600000000002</c:v>
                </c:pt>
                <c:pt idx="61267">
                  <c:v>61.266999999999996</c:v>
                </c:pt>
                <c:pt idx="61268">
                  <c:v>61.268000000000029</c:v>
                </c:pt>
                <c:pt idx="61269">
                  <c:v>61.269000000000005</c:v>
                </c:pt>
                <c:pt idx="61270">
                  <c:v>61.270000000000039</c:v>
                </c:pt>
                <c:pt idx="61271">
                  <c:v>61.271000000000015</c:v>
                </c:pt>
                <c:pt idx="61272">
                  <c:v>61.271999999999991</c:v>
                </c:pt>
                <c:pt idx="61273">
                  <c:v>61.273000000000025</c:v>
                </c:pt>
                <c:pt idx="61274">
                  <c:v>61.274000000000001</c:v>
                </c:pt>
                <c:pt idx="61275">
                  <c:v>61.275000000000034</c:v>
                </c:pt>
                <c:pt idx="61276">
                  <c:v>61.27600000000001</c:v>
                </c:pt>
                <c:pt idx="61277">
                  <c:v>61.277000000000044</c:v>
                </c:pt>
                <c:pt idx="61278">
                  <c:v>61.27800000000002</c:v>
                </c:pt>
                <c:pt idx="61279">
                  <c:v>61.278999999999996</c:v>
                </c:pt>
                <c:pt idx="61280">
                  <c:v>61.28000000000003</c:v>
                </c:pt>
                <c:pt idx="61281">
                  <c:v>61.281000000000006</c:v>
                </c:pt>
                <c:pt idx="61282">
                  <c:v>61.282000000000039</c:v>
                </c:pt>
                <c:pt idx="61283">
                  <c:v>61.283000000000015</c:v>
                </c:pt>
                <c:pt idx="61284">
                  <c:v>61.283999999999992</c:v>
                </c:pt>
                <c:pt idx="61285">
                  <c:v>61.285000000000025</c:v>
                </c:pt>
                <c:pt idx="61286">
                  <c:v>61.286000000000001</c:v>
                </c:pt>
                <c:pt idx="61287">
                  <c:v>61.287000000000035</c:v>
                </c:pt>
                <c:pt idx="61288">
                  <c:v>61.288000000000011</c:v>
                </c:pt>
                <c:pt idx="61289">
                  <c:v>61.289000000000044</c:v>
                </c:pt>
                <c:pt idx="61290">
                  <c:v>61.29000000000002</c:v>
                </c:pt>
                <c:pt idx="61291">
                  <c:v>61.290999999999997</c:v>
                </c:pt>
                <c:pt idx="61292">
                  <c:v>61.29200000000003</c:v>
                </c:pt>
                <c:pt idx="61293">
                  <c:v>61.293000000000006</c:v>
                </c:pt>
                <c:pt idx="61294">
                  <c:v>61.29400000000004</c:v>
                </c:pt>
                <c:pt idx="61295">
                  <c:v>61.295000000000016</c:v>
                </c:pt>
                <c:pt idx="61296">
                  <c:v>61.295999999999992</c:v>
                </c:pt>
                <c:pt idx="61297">
                  <c:v>61.297000000000025</c:v>
                </c:pt>
                <c:pt idx="61298">
                  <c:v>61.298000000000002</c:v>
                </c:pt>
                <c:pt idx="61299">
                  <c:v>61.299000000000035</c:v>
                </c:pt>
                <c:pt idx="61300">
                  <c:v>61.300000000000011</c:v>
                </c:pt>
                <c:pt idx="61301">
                  <c:v>61.301000000000045</c:v>
                </c:pt>
                <c:pt idx="61302">
                  <c:v>61.302000000000021</c:v>
                </c:pt>
                <c:pt idx="61303">
                  <c:v>61.302999999999997</c:v>
                </c:pt>
                <c:pt idx="61304">
                  <c:v>61.30400000000003</c:v>
                </c:pt>
                <c:pt idx="61305">
                  <c:v>61.305000000000007</c:v>
                </c:pt>
                <c:pt idx="61306">
                  <c:v>61.30600000000004</c:v>
                </c:pt>
                <c:pt idx="61307">
                  <c:v>61.307000000000016</c:v>
                </c:pt>
                <c:pt idx="61308">
                  <c:v>61.307999999999993</c:v>
                </c:pt>
                <c:pt idx="61309">
                  <c:v>61.309000000000026</c:v>
                </c:pt>
                <c:pt idx="61310">
                  <c:v>61.31</c:v>
                </c:pt>
                <c:pt idx="61311">
                  <c:v>61.311000000000035</c:v>
                </c:pt>
                <c:pt idx="61312">
                  <c:v>61.312000000000012</c:v>
                </c:pt>
                <c:pt idx="61313">
                  <c:v>61.313000000000045</c:v>
                </c:pt>
                <c:pt idx="61314">
                  <c:v>61.314000000000021</c:v>
                </c:pt>
                <c:pt idx="61315">
                  <c:v>61.314999999999998</c:v>
                </c:pt>
                <c:pt idx="61316">
                  <c:v>61.316000000000031</c:v>
                </c:pt>
                <c:pt idx="61317">
                  <c:v>61.317000000000007</c:v>
                </c:pt>
                <c:pt idx="61318">
                  <c:v>61.31800000000004</c:v>
                </c:pt>
                <c:pt idx="61319">
                  <c:v>61.319000000000017</c:v>
                </c:pt>
                <c:pt idx="61320">
                  <c:v>61.319999999999993</c:v>
                </c:pt>
                <c:pt idx="61321">
                  <c:v>61.321000000000026</c:v>
                </c:pt>
                <c:pt idx="61322">
                  <c:v>61.322000000000003</c:v>
                </c:pt>
                <c:pt idx="61323">
                  <c:v>61.323000000000036</c:v>
                </c:pt>
                <c:pt idx="61324">
                  <c:v>61.324000000000012</c:v>
                </c:pt>
                <c:pt idx="61325">
                  <c:v>61.325000000000045</c:v>
                </c:pt>
                <c:pt idx="61326">
                  <c:v>61.326000000000022</c:v>
                </c:pt>
                <c:pt idx="61327">
                  <c:v>61.326999999999998</c:v>
                </c:pt>
                <c:pt idx="61328">
                  <c:v>61.328000000000031</c:v>
                </c:pt>
                <c:pt idx="61329">
                  <c:v>61.329000000000008</c:v>
                </c:pt>
                <c:pt idx="61330">
                  <c:v>61.330000000000041</c:v>
                </c:pt>
                <c:pt idx="61331">
                  <c:v>61.331000000000017</c:v>
                </c:pt>
                <c:pt idx="61332">
                  <c:v>61.331999999999994</c:v>
                </c:pt>
                <c:pt idx="61333">
                  <c:v>61.333000000000027</c:v>
                </c:pt>
                <c:pt idx="61334">
                  <c:v>61.334000000000003</c:v>
                </c:pt>
                <c:pt idx="61335">
                  <c:v>61.335000000000036</c:v>
                </c:pt>
                <c:pt idx="61336">
                  <c:v>61.336000000000013</c:v>
                </c:pt>
                <c:pt idx="61337">
                  <c:v>61.337000000000046</c:v>
                </c:pt>
                <c:pt idx="61338">
                  <c:v>61.338000000000022</c:v>
                </c:pt>
                <c:pt idx="61339">
                  <c:v>61.338999999999999</c:v>
                </c:pt>
                <c:pt idx="61340">
                  <c:v>61.340000000000032</c:v>
                </c:pt>
                <c:pt idx="61341">
                  <c:v>61.341000000000008</c:v>
                </c:pt>
                <c:pt idx="61342">
                  <c:v>61.342000000000041</c:v>
                </c:pt>
                <c:pt idx="61343">
                  <c:v>61.343000000000018</c:v>
                </c:pt>
                <c:pt idx="61344">
                  <c:v>61.343999999999994</c:v>
                </c:pt>
                <c:pt idx="61345">
                  <c:v>61.345000000000027</c:v>
                </c:pt>
                <c:pt idx="61346">
                  <c:v>61.346000000000004</c:v>
                </c:pt>
                <c:pt idx="61347">
                  <c:v>61.347000000000037</c:v>
                </c:pt>
                <c:pt idx="61348">
                  <c:v>61.348000000000013</c:v>
                </c:pt>
                <c:pt idx="61349">
                  <c:v>61.349000000000046</c:v>
                </c:pt>
                <c:pt idx="61350">
                  <c:v>61.350000000000023</c:v>
                </c:pt>
                <c:pt idx="61351">
                  <c:v>61.350999999999999</c:v>
                </c:pt>
                <c:pt idx="61352">
                  <c:v>61.352000000000032</c:v>
                </c:pt>
                <c:pt idx="61353">
                  <c:v>61.353000000000009</c:v>
                </c:pt>
                <c:pt idx="61354">
                  <c:v>61.354000000000042</c:v>
                </c:pt>
                <c:pt idx="61355">
                  <c:v>61.355000000000018</c:v>
                </c:pt>
                <c:pt idx="61356">
                  <c:v>61.355999999999995</c:v>
                </c:pt>
                <c:pt idx="61357">
                  <c:v>61.357000000000028</c:v>
                </c:pt>
                <c:pt idx="61358">
                  <c:v>61.358000000000004</c:v>
                </c:pt>
                <c:pt idx="61359">
                  <c:v>61.359000000000037</c:v>
                </c:pt>
                <c:pt idx="61360">
                  <c:v>61.360000000000014</c:v>
                </c:pt>
                <c:pt idx="61361">
                  <c:v>61.36099999999999</c:v>
                </c:pt>
                <c:pt idx="61362">
                  <c:v>61.362000000000023</c:v>
                </c:pt>
                <c:pt idx="61363">
                  <c:v>61.363</c:v>
                </c:pt>
                <c:pt idx="61364">
                  <c:v>61.364000000000033</c:v>
                </c:pt>
                <c:pt idx="61365">
                  <c:v>61.365000000000009</c:v>
                </c:pt>
                <c:pt idx="61366">
                  <c:v>61.366000000000042</c:v>
                </c:pt>
                <c:pt idx="61367">
                  <c:v>61.367000000000019</c:v>
                </c:pt>
                <c:pt idx="61368">
                  <c:v>61.367999999999995</c:v>
                </c:pt>
                <c:pt idx="61369">
                  <c:v>61.369000000000028</c:v>
                </c:pt>
                <c:pt idx="61370">
                  <c:v>61.370000000000005</c:v>
                </c:pt>
                <c:pt idx="61371">
                  <c:v>61.371000000000038</c:v>
                </c:pt>
                <c:pt idx="61372">
                  <c:v>61.372000000000014</c:v>
                </c:pt>
                <c:pt idx="61373">
                  <c:v>61.37299999999999</c:v>
                </c:pt>
                <c:pt idx="61374">
                  <c:v>61.374000000000024</c:v>
                </c:pt>
                <c:pt idx="61375">
                  <c:v>61.375</c:v>
                </c:pt>
                <c:pt idx="61376">
                  <c:v>61.376000000000033</c:v>
                </c:pt>
                <c:pt idx="61377">
                  <c:v>61.37700000000001</c:v>
                </c:pt>
                <c:pt idx="61378">
                  <c:v>61.378000000000043</c:v>
                </c:pt>
                <c:pt idx="61379">
                  <c:v>61.379000000000019</c:v>
                </c:pt>
                <c:pt idx="61380">
                  <c:v>61.379999999999995</c:v>
                </c:pt>
                <c:pt idx="61381">
                  <c:v>61.381000000000029</c:v>
                </c:pt>
                <c:pt idx="61382">
                  <c:v>61.382000000000005</c:v>
                </c:pt>
                <c:pt idx="61383">
                  <c:v>61.383000000000038</c:v>
                </c:pt>
                <c:pt idx="61384">
                  <c:v>61.384000000000015</c:v>
                </c:pt>
                <c:pt idx="61385">
                  <c:v>61.384999999999991</c:v>
                </c:pt>
                <c:pt idx="61386">
                  <c:v>61.386000000000024</c:v>
                </c:pt>
                <c:pt idx="61387">
                  <c:v>61.387</c:v>
                </c:pt>
                <c:pt idx="61388">
                  <c:v>61.388000000000034</c:v>
                </c:pt>
                <c:pt idx="61389">
                  <c:v>61.38900000000001</c:v>
                </c:pt>
                <c:pt idx="61390">
                  <c:v>61.390000000000043</c:v>
                </c:pt>
                <c:pt idx="61391">
                  <c:v>61.39100000000002</c:v>
                </c:pt>
                <c:pt idx="61392">
                  <c:v>61.391999999999996</c:v>
                </c:pt>
                <c:pt idx="61393">
                  <c:v>61.393000000000029</c:v>
                </c:pt>
                <c:pt idx="61394">
                  <c:v>61.394000000000005</c:v>
                </c:pt>
                <c:pt idx="61395">
                  <c:v>61.395000000000039</c:v>
                </c:pt>
                <c:pt idx="61396">
                  <c:v>61.396000000000015</c:v>
                </c:pt>
                <c:pt idx="61397">
                  <c:v>61.396999999999991</c:v>
                </c:pt>
                <c:pt idx="61398">
                  <c:v>61.398000000000025</c:v>
                </c:pt>
                <c:pt idx="61399">
                  <c:v>61.399000000000001</c:v>
                </c:pt>
                <c:pt idx="61400">
                  <c:v>61.400000000000034</c:v>
                </c:pt>
                <c:pt idx="61401">
                  <c:v>61.40100000000001</c:v>
                </c:pt>
                <c:pt idx="61402">
                  <c:v>61.402000000000044</c:v>
                </c:pt>
                <c:pt idx="61403">
                  <c:v>61.40300000000002</c:v>
                </c:pt>
                <c:pt idx="61404">
                  <c:v>61.403999999999996</c:v>
                </c:pt>
                <c:pt idx="61405">
                  <c:v>61.40500000000003</c:v>
                </c:pt>
                <c:pt idx="61406">
                  <c:v>61.406000000000006</c:v>
                </c:pt>
                <c:pt idx="61407">
                  <c:v>61.407000000000039</c:v>
                </c:pt>
                <c:pt idx="61408">
                  <c:v>61.408000000000015</c:v>
                </c:pt>
                <c:pt idx="61409">
                  <c:v>61.408999999999992</c:v>
                </c:pt>
                <c:pt idx="61410">
                  <c:v>61.410000000000025</c:v>
                </c:pt>
                <c:pt idx="61411">
                  <c:v>61.411000000000001</c:v>
                </c:pt>
                <c:pt idx="61412">
                  <c:v>61.412000000000035</c:v>
                </c:pt>
                <c:pt idx="61413">
                  <c:v>61.413000000000011</c:v>
                </c:pt>
                <c:pt idx="61414">
                  <c:v>61.414000000000044</c:v>
                </c:pt>
                <c:pt idx="61415">
                  <c:v>61.41500000000002</c:v>
                </c:pt>
                <c:pt idx="61416">
                  <c:v>61.415999999999997</c:v>
                </c:pt>
                <c:pt idx="61417">
                  <c:v>61.41700000000003</c:v>
                </c:pt>
                <c:pt idx="61418">
                  <c:v>61.418000000000006</c:v>
                </c:pt>
                <c:pt idx="61419">
                  <c:v>61.41900000000004</c:v>
                </c:pt>
                <c:pt idx="61420">
                  <c:v>61.420000000000016</c:v>
                </c:pt>
                <c:pt idx="61421">
                  <c:v>61.420999999999992</c:v>
                </c:pt>
                <c:pt idx="61422">
                  <c:v>61.422000000000025</c:v>
                </c:pt>
                <c:pt idx="61423">
                  <c:v>61.423000000000002</c:v>
                </c:pt>
                <c:pt idx="61424">
                  <c:v>61.424000000000035</c:v>
                </c:pt>
                <c:pt idx="61425">
                  <c:v>61.425000000000011</c:v>
                </c:pt>
                <c:pt idx="61426">
                  <c:v>61.426000000000045</c:v>
                </c:pt>
                <c:pt idx="61427">
                  <c:v>61.427000000000021</c:v>
                </c:pt>
                <c:pt idx="61428">
                  <c:v>61.427999999999997</c:v>
                </c:pt>
                <c:pt idx="61429">
                  <c:v>61.42900000000003</c:v>
                </c:pt>
                <c:pt idx="61430">
                  <c:v>61.430000000000007</c:v>
                </c:pt>
                <c:pt idx="61431">
                  <c:v>61.43100000000004</c:v>
                </c:pt>
                <c:pt idx="61432">
                  <c:v>61.432000000000016</c:v>
                </c:pt>
                <c:pt idx="61433">
                  <c:v>61.432999999999993</c:v>
                </c:pt>
                <c:pt idx="61434">
                  <c:v>61.434000000000026</c:v>
                </c:pt>
                <c:pt idx="61435">
                  <c:v>61.435000000000002</c:v>
                </c:pt>
                <c:pt idx="61436">
                  <c:v>61.436000000000035</c:v>
                </c:pt>
                <c:pt idx="61437">
                  <c:v>61.437000000000012</c:v>
                </c:pt>
                <c:pt idx="61438">
                  <c:v>61.438000000000045</c:v>
                </c:pt>
                <c:pt idx="61439">
                  <c:v>61.439000000000021</c:v>
                </c:pt>
                <c:pt idx="61440">
                  <c:v>61.44</c:v>
                </c:pt>
                <c:pt idx="61441">
                  <c:v>61.441000000000031</c:v>
                </c:pt>
                <c:pt idx="61442">
                  <c:v>61.442000000000007</c:v>
                </c:pt>
                <c:pt idx="61443">
                  <c:v>61.44300000000004</c:v>
                </c:pt>
                <c:pt idx="61444">
                  <c:v>61.444000000000017</c:v>
                </c:pt>
                <c:pt idx="61445">
                  <c:v>61.444999999999993</c:v>
                </c:pt>
                <c:pt idx="61446">
                  <c:v>61.446000000000026</c:v>
                </c:pt>
                <c:pt idx="61447">
                  <c:v>61.447000000000003</c:v>
                </c:pt>
                <c:pt idx="61448">
                  <c:v>61.448000000000036</c:v>
                </c:pt>
                <c:pt idx="61449">
                  <c:v>61.449000000000012</c:v>
                </c:pt>
                <c:pt idx="61450">
                  <c:v>61.450000000000045</c:v>
                </c:pt>
                <c:pt idx="61451">
                  <c:v>61.451000000000022</c:v>
                </c:pt>
                <c:pt idx="61452">
                  <c:v>61.451999999999998</c:v>
                </c:pt>
                <c:pt idx="61453">
                  <c:v>61.453000000000031</c:v>
                </c:pt>
                <c:pt idx="61454">
                  <c:v>61.454000000000008</c:v>
                </c:pt>
                <c:pt idx="61455">
                  <c:v>61.455000000000041</c:v>
                </c:pt>
                <c:pt idx="61456">
                  <c:v>61.456000000000017</c:v>
                </c:pt>
                <c:pt idx="61457">
                  <c:v>61.456999999999994</c:v>
                </c:pt>
                <c:pt idx="61458">
                  <c:v>61.458000000000027</c:v>
                </c:pt>
                <c:pt idx="61459">
                  <c:v>61.459000000000003</c:v>
                </c:pt>
                <c:pt idx="61460">
                  <c:v>61.460000000000036</c:v>
                </c:pt>
                <c:pt idx="61461">
                  <c:v>61.461000000000013</c:v>
                </c:pt>
                <c:pt idx="61462">
                  <c:v>61.462000000000046</c:v>
                </c:pt>
                <c:pt idx="61463">
                  <c:v>61.463000000000022</c:v>
                </c:pt>
                <c:pt idx="61464">
                  <c:v>61.463999999999999</c:v>
                </c:pt>
                <c:pt idx="61465">
                  <c:v>61.465000000000032</c:v>
                </c:pt>
                <c:pt idx="61466">
                  <c:v>61.466000000000008</c:v>
                </c:pt>
                <c:pt idx="61467">
                  <c:v>61.467000000000041</c:v>
                </c:pt>
                <c:pt idx="61468">
                  <c:v>61.468000000000018</c:v>
                </c:pt>
                <c:pt idx="61469">
                  <c:v>61.468999999999994</c:v>
                </c:pt>
                <c:pt idx="61470">
                  <c:v>61.470000000000027</c:v>
                </c:pt>
                <c:pt idx="61471">
                  <c:v>61.471000000000004</c:v>
                </c:pt>
                <c:pt idx="61472">
                  <c:v>61.472000000000037</c:v>
                </c:pt>
                <c:pt idx="61473">
                  <c:v>61.473000000000013</c:v>
                </c:pt>
                <c:pt idx="61474">
                  <c:v>61.474000000000046</c:v>
                </c:pt>
                <c:pt idx="61475">
                  <c:v>61.475000000000023</c:v>
                </c:pt>
                <c:pt idx="61476">
                  <c:v>61.475999999999999</c:v>
                </c:pt>
                <c:pt idx="61477">
                  <c:v>61.477000000000032</c:v>
                </c:pt>
                <c:pt idx="61478">
                  <c:v>61.478000000000009</c:v>
                </c:pt>
                <c:pt idx="61479">
                  <c:v>61.479000000000042</c:v>
                </c:pt>
                <c:pt idx="61480">
                  <c:v>61.480000000000018</c:v>
                </c:pt>
                <c:pt idx="61481">
                  <c:v>61.480999999999995</c:v>
                </c:pt>
                <c:pt idx="61482">
                  <c:v>61.482000000000028</c:v>
                </c:pt>
                <c:pt idx="61483">
                  <c:v>61.483000000000004</c:v>
                </c:pt>
                <c:pt idx="61484">
                  <c:v>61.484000000000037</c:v>
                </c:pt>
                <c:pt idx="61485">
                  <c:v>61.485000000000014</c:v>
                </c:pt>
                <c:pt idx="61486">
                  <c:v>61.48599999999999</c:v>
                </c:pt>
                <c:pt idx="61487">
                  <c:v>61.487000000000023</c:v>
                </c:pt>
                <c:pt idx="61488">
                  <c:v>61.488</c:v>
                </c:pt>
                <c:pt idx="61489">
                  <c:v>61.489000000000033</c:v>
                </c:pt>
                <c:pt idx="61490">
                  <c:v>61.490000000000009</c:v>
                </c:pt>
                <c:pt idx="61491">
                  <c:v>61.491000000000042</c:v>
                </c:pt>
                <c:pt idx="61492">
                  <c:v>61.492000000000019</c:v>
                </c:pt>
                <c:pt idx="61493">
                  <c:v>61.492999999999995</c:v>
                </c:pt>
                <c:pt idx="61494">
                  <c:v>61.494000000000028</c:v>
                </c:pt>
                <c:pt idx="61495">
                  <c:v>61.495000000000005</c:v>
                </c:pt>
                <c:pt idx="61496">
                  <c:v>61.496000000000038</c:v>
                </c:pt>
                <c:pt idx="61497">
                  <c:v>61.497000000000014</c:v>
                </c:pt>
                <c:pt idx="61498">
                  <c:v>61.49799999999999</c:v>
                </c:pt>
                <c:pt idx="61499">
                  <c:v>61.499000000000024</c:v>
                </c:pt>
                <c:pt idx="61500">
                  <c:v>61.5</c:v>
                </c:pt>
                <c:pt idx="61501">
                  <c:v>61.501000000000033</c:v>
                </c:pt>
                <c:pt idx="61502">
                  <c:v>61.50200000000001</c:v>
                </c:pt>
                <c:pt idx="61503">
                  <c:v>61.503000000000043</c:v>
                </c:pt>
                <c:pt idx="61504">
                  <c:v>61.504000000000019</c:v>
                </c:pt>
                <c:pt idx="61505">
                  <c:v>61.504999999999995</c:v>
                </c:pt>
                <c:pt idx="61506">
                  <c:v>61.506000000000029</c:v>
                </c:pt>
                <c:pt idx="61507">
                  <c:v>61.507000000000005</c:v>
                </c:pt>
                <c:pt idx="61508">
                  <c:v>61.508000000000038</c:v>
                </c:pt>
                <c:pt idx="61509">
                  <c:v>61.509000000000015</c:v>
                </c:pt>
                <c:pt idx="61510">
                  <c:v>61.509999999999991</c:v>
                </c:pt>
                <c:pt idx="61511">
                  <c:v>61.511000000000024</c:v>
                </c:pt>
                <c:pt idx="61512">
                  <c:v>61.512</c:v>
                </c:pt>
                <c:pt idx="61513">
                  <c:v>61.513000000000034</c:v>
                </c:pt>
                <c:pt idx="61514">
                  <c:v>61.51400000000001</c:v>
                </c:pt>
                <c:pt idx="61515">
                  <c:v>61.515000000000043</c:v>
                </c:pt>
                <c:pt idx="61516">
                  <c:v>61.51600000000002</c:v>
                </c:pt>
                <c:pt idx="61517">
                  <c:v>61.516999999999996</c:v>
                </c:pt>
                <c:pt idx="61518">
                  <c:v>61.518000000000029</c:v>
                </c:pt>
                <c:pt idx="61519">
                  <c:v>61.519000000000005</c:v>
                </c:pt>
                <c:pt idx="61520">
                  <c:v>61.520000000000039</c:v>
                </c:pt>
                <c:pt idx="61521">
                  <c:v>61.521000000000015</c:v>
                </c:pt>
                <c:pt idx="61522">
                  <c:v>61.521999999999991</c:v>
                </c:pt>
                <c:pt idx="61523">
                  <c:v>61.523000000000025</c:v>
                </c:pt>
                <c:pt idx="61524">
                  <c:v>61.524000000000001</c:v>
                </c:pt>
                <c:pt idx="61525">
                  <c:v>61.525000000000034</c:v>
                </c:pt>
                <c:pt idx="61526">
                  <c:v>61.52600000000001</c:v>
                </c:pt>
                <c:pt idx="61527">
                  <c:v>61.527000000000044</c:v>
                </c:pt>
                <c:pt idx="61528">
                  <c:v>61.52800000000002</c:v>
                </c:pt>
                <c:pt idx="61529">
                  <c:v>61.528999999999996</c:v>
                </c:pt>
                <c:pt idx="61530">
                  <c:v>61.53000000000003</c:v>
                </c:pt>
                <c:pt idx="61531">
                  <c:v>61.531000000000006</c:v>
                </c:pt>
                <c:pt idx="61532">
                  <c:v>61.532000000000039</c:v>
                </c:pt>
                <c:pt idx="61533">
                  <c:v>61.533000000000015</c:v>
                </c:pt>
                <c:pt idx="61534">
                  <c:v>61.533999999999992</c:v>
                </c:pt>
                <c:pt idx="61535">
                  <c:v>61.535000000000025</c:v>
                </c:pt>
                <c:pt idx="61536">
                  <c:v>61.536000000000001</c:v>
                </c:pt>
                <c:pt idx="61537">
                  <c:v>61.537000000000035</c:v>
                </c:pt>
                <c:pt idx="61538">
                  <c:v>61.538000000000011</c:v>
                </c:pt>
                <c:pt idx="61539">
                  <c:v>61.539000000000044</c:v>
                </c:pt>
                <c:pt idx="61540">
                  <c:v>61.54000000000002</c:v>
                </c:pt>
                <c:pt idx="61541">
                  <c:v>61.540999999999997</c:v>
                </c:pt>
                <c:pt idx="61542">
                  <c:v>61.54200000000003</c:v>
                </c:pt>
                <c:pt idx="61543">
                  <c:v>61.543000000000006</c:v>
                </c:pt>
                <c:pt idx="61544">
                  <c:v>61.54400000000004</c:v>
                </c:pt>
                <c:pt idx="61545">
                  <c:v>61.545000000000016</c:v>
                </c:pt>
                <c:pt idx="61546">
                  <c:v>61.545999999999992</c:v>
                </c:pt>
                <c:pt idx="61547">
                  <c:v>61.547000000000025</c:v>
                </c:pt>
                <c:pt idx="61548">
                  <c:v>61.548000000000002</c:v>
                </c:pt>
                <c:pt idx="61549">
                  <c:v>61.549000000000035</c:v>
                </c:pt>
                <c:pt idx="61550">
                  <c:v>61.550000000000011</c:v>
                </c:pt>
                <c:pt idx="61551">
                  <c:v>61.551000000000045</c:v>
                </c:pt>
                <c:pt idx="61552">
                  <c:v>61.552000000000021</c:v>
                </c:pt>
                <c:pt idx="61553">
                  <c:v>61.552999999999997</c:v>
                </c:pt>
                <c:pt idx="61554">
                  <c:v>61.55400000000003</c:v>
                </c:pt>
                <c:pt idx="61555">
                  <c:v>61.555000000000007</c:v>
                </c:pt>
                <c:pt idx="61556">
                  <c:v>61.55600000000004</c:v>
                </c:pt>
                <c:pt idx="61557">
                  <c:v>61.557000000000016</c:v>
                </c:pt>
                <c:pt idx="61558">
                  <c:v>61.557999999999993</c:v>
                </c:pt>
                <c:pt idx="61559">
                  <c:v>61.559000000000026</c:v>
                </c:pt>
                <c:pt idx="61560">
                  <c:v>61.56</c:v>
                </c:pt>
                <c:pt idx="61561">
                  <c:v>61.561000000000035</c:v>
                </c:pt>
                <c:pt idx="61562">
                  <c:v>61.562000000000012</c:v>
                </c:pt>
                <c:pt idx="61563">
                  <c:v>61.563000000000045</c:v>
                </c:pt>
                <c:pt idx="61564">
                  <c:v>61.564000000000021</c:v>
                </c:pt>
                <c:pt idx="61565">
                  <c:v>61.564999999999998</c:v>
                </c:pt>
                <c:pt idx="61566">
                  <c:v>61.566000000000031</c:v>
                </c:pt>
                <c:pt idx="61567">
                  <c:v>61.567000000000007</c:v>
                </c:pt>
                <c:pt idx="61568">
                  <c:v>61.56800000000004</c:v>
                </c:pt>
                <c:pt idx="61569">
                  <c:v>61.569000000000017</c:v>
                </c:pt>
                <c:pt idx="61570">
                  <c:v>61.569999999999993</c:v>
                </c:pt>
                <c:pt idx="61571">
                  <c:v>61.571000000000026</c:v>
                </c:pt>
                <c:pt idx="61572">
                  <c:v>61.572000000000003</c:v>
                </c:pt>
                <c:pt idx="61573">
                  <c:v>61.573000000000036</c:v>
                </c:pt>
                <c:pt idx="61574">
                  <c:v>61.574000000000012</c:v>
                </c:pt>
                <c:pt idx="61575">
                  <c:v>61.575000000000045</c:v>
                </c:pt>
                <c:pt idx="61576">
                  <c:v>61.576000000000022</c:v>
                </c:pt>
                <c:pt idx="61577">
                  <c:v>61.576999999999998</c:v>
                </c:pt>
                <c:pt idx="61578">
                  <c:v>61.578000000000031</c:v>
                </c:pt>
                <c:pt idx="61579">
                  <c:v>61.579000000000008</c:v>
                </c:pt>
                <c:pt idx="61580">
                  <c:v>61.580000000000041</c:v>
                </c:pt>
                <c:pt idx="61581">
                  <c:v>61.581000000000017</c:v>
                </c:pt>
                <c:pt idx="61582">
                  <c:v>61.581999999999994</c:v>
                </c:pt>
                <c:pt idx="61583">
                  <c:v>61.583000000000027</c:v>
                </c:pt>
                <c:pt idx="61584">
                  <c:v>61.584000000000003</c:v>
                </c:pt>
                <c:pt idx="61585">
                  <c:v>61.585000000000036</c:v>
                </c:pt>
                <c:pt idx="61586">
                  <c:v>61.586000000000013</c:v>
                </c:pt>
                <c:pt idx="61587">
                  <c:v>61.587000000000046</c:v>
                </c:pt>
                <c:pt idx="61588">
                  <c:v>61.588000000000022</c:v>
                </c:pt>
                <c:pt idx="61589">
                  <c:v>61.588999999999999</c:v>
                </c:pt>
                <c:pt idx="61590">
                  <c:v>61.590000000000032</c:v>
                </c:pt>
                <c:pt idx="61591">
                  <c:v>61.591000000000008</c:v>
                </c:pt>
                <c:pt idx="61592">
                  <c:v>61.592000000000041</c:v>
                </c:pt>
                <c:pt idx="61593">
                  <c:v>61.593000000000018</c:v>
                </c:pt>
                <c:pt idx="61594">
                  <c:v>61.593999999999994</c:v>
                </c:pt>
                <c:pt idx="61595">
                  <c:v>61.595000000000027</c:v>
                </c:pt>
                <c:pt idx="61596">
                  <c:v>61.596000000000004</c:v>
                </c:pt>
                <c:pt idx="61597">
                  <c:v>61.597000000000037</c:v>
                </c:pt>
                <c:pt idx="61598">
                  <c:v>61.598000000000013</c:v>
                </c:pt>
                <c:pt idx="61599">
                  <c:v>61.599000000000046</c:v>
                </c:pt>
                <c:pt idx="61600">
                  <c:v>61.600000000000023</c:v>
                </c:pt>
                <c:pt idx="61601">
                  <c:v>61.600999999999999</c:v>
                </c:pt>
                <c:pt idx="61602">
                  <c:v>61.602000000000032</c:v>
                </c:pt>
                <c:pt idx="61603">
                  <c:v>61.603000000000009</c:v>
                </c:pt>
                <c:pt idx="61604">
                  <c:v>61.604000000000042</c:v>
                </c:pt>
                <c:pt idx="61605">
                  <c:v>61.605000000000018</c:v>
                </c:pt>
                <c:pt idx="61606">
                  <c:v>61.605999999999995</c:v>
                </c:pt>
                <c:pt idx="61607">
                  <c:v>61.607000000000028</c:v>
                </c:pt>
                <c:pt idx="61608">
                  <c:v>61.608000000000004</c:v>
                </c:pt>
                <c:pt idx="61609">
                  <c:v>61.609000000000037</c:v>
                </c:pt>
                <c:pt idx="61610">
                  <c:v>61.610000000000014</c:v>
                </c:pt>
                <c:pt idx="61611">
                  <c:v>61.61099999999999</c:v>
                </c:pt>
                <c:pt idx="61612">
                  <c:v>61.612000000000023</c:v>
                </c:pt>
                <c:pt idx="61613">
                  <c:v>61.613</c:v>
                </c:pt>
                <c:pt idx="61614">
                  <c:v>61.614000000000033</c:v>
                </c:pt>
                <c:pt idx="61615">
                  <c:v>61.615000000000009</c:v>
                </c:pt>
                <c:pt idx="61616">
                  <c:v>61.616000000000042</c:v>
                </c:pt>
                <c:pt idx="61617">
                  <c:v>61.617000000000019</c:v>
                </c:pt>
                <c:pt idx="61618">
                  <c:v>61.617999999999995</c:v>
                </c:pt>
                <c:pt idx="61619">
                  <c:v>61.619000000000028</c:v>
                </c:pt>
                <c:pt idx="61620">
                  <c:v>61.620000000000005</c:v>
                </c:pt>
                <c:pt idx="61621">
                  <c:v>61.621000000000038</c:v>
                </c:pt>
                <c:pt idx="61622">
                  <c:v>61.622000000000014</c:v>
                </c:pt>
                <c:pt idx="61623">
                  <c:v>61.62299999999999</c:v>
                </c:pt>
                <c:pt idx="61624">
                  <c:v>61.624000000000024</c:v>
                </c:pt>
                <c:pt idx="61625">
                  <c:v>61.625</c:v>
                </c:pt>
                <c:pt idx="61626">
                  <c:v>61.626000000000033</c:v>
                </c:pt>
                <c:pt idx="61627">
                  <c:v>61.62700000000001</c:v>
                </c:pt>
                <c:pt idx="61628">
                  <c:v>61.628000000000043</c:v>
                </c:pt>
                <c:pt idx="61629">
                  <c:v>61.629000000000019</c:v>
                </c:pt>
                <c:pt idx="61630">
                  <c:v>61.629999999999995</c:v>
                </c:pt>
                <c:pt idx="61631">
                  <c:v>61.631000000000029</c:v>
                </c:pt>
                <c:pt idx="61632">
                  <c:v>61.632000000000005</c:v>
                </c:pt>
                <c:pt idx="61633">
                  <c:v>61.633000000000038</c:v>
                </c:pt>
                <c:pt idx="61634">
                  <c:v>61.634000000000015</c:v>
                </c:pt>
                <c:pt idx="61635">
                  <c:v>61.634999999999991</c:v>
                </c:pt>
                <c:pt idx="61636">
                  <c:v>61.636000000000024</c:v>
                </c:pt>
                <c:pt idx="61637">
                  <c:v>61.637</c:v>
                </c:pt>
                <c:pt idx="61638">
                  <c:v>61.638000000000034</c:v>
                </c:pt>
                <c:pt idx="61639">
                  <c:v>61.63900000000001</c:v>
                </c:pt>
                <c:pt idx="61640">
                  <c:v>61.640000000000043</c:v>
                </c:pt>
                <c:pt idx="61641">
                  <c:v>61.64100000000002</c:v>
                </c:pt>
                <c:pt idx="61642">
                  <c:v>61.641999999999996</c:v>
                </c:pt>
                <c:pt idx="61643">
                  <c:v>61.643000000000029</c:v>
                </c:pt>
                <c:pt idx="61644">
                  <c:v>61.644000000000005</c:v>
                </c:pt>
                <c:pt idx="61645">
                  <c:v>61.645000000000039</c:v>
                </c:pt>
                <c:pt idx="61646">
                  <c:v>61.646000000000015</c:v>
                </c:pt>
                <c:pt idx="61647">
                  <c:v>61.646999999999991</c:v>
                </c:pt>
                <c:pt idx="61648">
                  <c:v>61.648000000000025</c:v>
                </c:pt>
                <c:pt idx="61649">
                  <c:v>61.649000000000001</c:v>
                </c:pt>
                <c:pt idx="61650">
                  <c:v>61.650000000000034</c:v>
                </c:pt>
                <c:pt idx="61651">
                  <c:v>61.65100000000001</c:v>
                </c:pt>
                <c:pt idx="61652">
                  <c:v>61.652000000000044</c:v>
                </c:pt>
                <c:pt idx="61653">
                  <c:v>61.65300000000002</c:v>
                </c:pt>
                <c:pt idx="61654">
                  <c:v>61.653999999999996</c:v>
                </c:pt>
                <c:pt idx="61655">
                  <c:v>61.65500000000003</c:v>
                </c:pt>
                <c:pt idx="61656">
                  <c:v>61.656000000000006</c:v>
                </c:pt>
                <c:pt idx="61657">
                  <c:v>61.657000000000039</c:v>
                </c:pt>
                <c:pt idx="61658">
                  <c:v>61.658000000000015</c:v>
                </c:pt>
                <c:pt idx="61659">
                  <c:v>61.658999999999992</c:v>
                </c:pt>
                <c:pt idx="61660">
                  <c:v>61.660000000000025</c:v>
                </c:pt>
                <c:pt idx="61661">
                  <c:v>61.661000000000001</c:v>
                </c:pt>
                <c:pt idx="61662">
                  <c:v>61.662000000000035</c:v>
                </c:pt>
                <c:pt idx="61663">
                  <c:v>61.663000000000011</c:v>
                </c:pt>
                <c:pt idx="61664">
                  <c:v>61.664000000000044</c:v>
                </c:pt>
                <c:pt idx="61665">
                  <c:v>61.66500000000002</c:v>
                </c:pt>
                <c:pt idx="61666">
                  <c:v>61.665999999999997</c:v>
                </c:pt>
                <c:pt idx="61667">
                  <c:v>61.66700000000003</c:v>
                </c:pt>
                <c:pt idx="61668">
                  <c:v>61.668000000000006</c:v>
                </c:pt>
                <c:pt idx="61669">
                  <c:v>61.66900000000004</c:v>
                </c:pt>
                <c:pt idx="61670">
                  <c:v>61.670000000000016</c:v>
                </c:pt>
                <c:pt idx="61671">
                  <c:v>61.670999999999992</c:v>
                </c:pt>
                <c:pt idx="61672">
                  <c:v>61.672000000000025</c:v>
                </c:pt>
                <c:pt idx="61673">
                  <c:v>61.673000000000002</c:v>
                </c:pt>
                <c:pt idx="61674">
                  <c:v>61.674000000000035</c:v>
                </c:pt>
                <c:pt idx="61675">
                  <c:v>61.675000000000011</c:v>
                </c:pt>
                <c:pt idx="61676">
                  <c:v>61.676000000000045</c:v>
                </c:pt>
                <c:pt idx="61677">
                  <c:v>61.677000000000021</c:v>
                </c:pt>
                <c:pt idx="61678">
                  <c:v>61.677999999999997</c:v>
                </c:pt>
                <c:pt idx="61679">
                  <c:v>61.67900000000003</c:v>
                </c:pt>
                <c:pt idx="61680">
                  <c:v>61.680000000000007</c:v>
                </c:pt>
                <c:pt idx="61681">
                  <c:v>61.68100000000004</c:v>
                </c:pt>
                <c:pt idx="61682">
                  <c:v>61.682000000000016</c:v>
                </c:pt>
                <c:pt idx="61683">
                  <c:v>61.682999999999993</c:v>
                </c:pt>
                <c:pt idx="61684">
                  <c:v>61.684000000000026</c:v>
                </c:pt>
                <c:pt idx="61685">
                  <c:v>61.685000000000002</c:v>
                </c:pt>
                <c:pt idx="61686">
                  <c:v>61.686000000000035</c:v>
                </c:pt>
                <c:pt idx="61687">
                  <c:v>61.687000000000012</c:v>
                </c:pt>
                <c:pt idx="61688">
                  <c:v>61.688000000000045</c:v>
                </c:pt>
                <c:pt idx="61689">
                  <c:v>61.689000000000021</c:v>
                </c:pt>
                <c:pt idx="61690">
                  <c:v>61.69</c:v>
                </c:pt>
                <c:pt idx="61691">
                  <c:v>61.691000000000031</c:v>
                </c:pt>
                <c:pt idx="61692">
                  <c:v>61.692000000000007</c:v>
                </c:pt>
                <c:pt idx="61693">
                  <c:v>61.69300000000004</c:v>
                </c:pt>
                <c:pt idx="61694">
                  <c:v>61.694000000000017</c:v>
                </c:pt>
                <c:pt idx="61695">
                  <c:v>61.694999999999993</c:v>
                </c:pt>
                <c:pt idx="61696">
                  <c:v>61.696000000000026</c:v>
                </c:pt>
                <c:pt idx="61697">
                  <c:v>61.697000000000003</c:v>
                </c:pt>
                <c:pt idx="61698">
                  <c:v>61.698000000000036</c:v>
                </c:pt>
                <c:pt idx="61699">
                  <c:v>61.699000000000012</c:v>
                </c:pt>
                <c:pt idx="61700">
                  <c:v>61.700000000000045</c:v>
                </c:pt>
                <c:pt idx="61701">
                  <c:v>61.701000000000022</c:v>
                </c:pt>
                <c:pt idx="61702">
                  <c:v>61.701999999999998</c:v>
                </c:pt>
                <c:pt idx="61703">
                  <c:v>61.703000000000031</c:v>
                </c:pt>
                <c:pt idx="61704">
                  <c:v>61.704000000000008</c:v>
                </c:pt>
                <c:pt idx="61705">
                  <c:v>61.705000000000041</c:v>
                </c:pt>
                <c:pt idx="61706">
                  <c:v>61.706000000000017</c:v>
                </c:pt>
                <c:pt idx="61707">
                  <c:v>61.706999999999994</c:v>
                </c:pt>
                <c:pt idx="61708">
                  <c:v>61.708000000000027</c:v>
                </c:pt>
                <c:pt idx="61709">
                  <c:v>61.709000000000003</c:v>
                </c:pt>
                <c:pt idx="61710">
                  <c:v>61.710000000000036</c:v>
                </c:pt>
                <c:pt idx="61711">
                  <c:v>61.711000000000013</c:v>
                </c:pt>
                <c:pt idx="61712">
                  <c:v>61.712000000000046</c:v>
                </c:pt>
                <c:pt idx="61713">
                  <c:v>61.713000000000022</c:v>
                </c:pt>
                <c:pt idx="61714">
                  <c:v>61.713999999999999</c:v>
                </c:pt>
                <c:pt idx="61715">
                  <c:v>61.715000000000032</c:v>
                </c:pt>
                <c:pt idx="61716">
                  <c:v>61.716000000000008</c:v>
                </c:pt>
                <c:pt idx="61717">
                  <c:v>61.717000000000041</c:v>
                </c:pt>
                <c:pt idx="61718">
                  <c:v>61.718000000000018</c:v>
                </c:pt>
                <c:pt idx="61719">
                  <c:v>61.718999999999994</c:v>
                </c:pt>
                <c:pt idx="61720">
                  <c:v>61.720000000000027</c:v>
                </c:pt>
                <c:pt idx="61721">
                  <c:v>61.721000000000004</c:v>
                </c:pt>
                <c:pt idx="61722">
                  <c:v>61.722000000000037</c:v>
                </c:pt>
                <c:pt idx="61723">
                  <c:v>61.723000000000013</c:v>
                </c:pt>
                <c:pt idx="61724">
                  <c:v>61.724000000000046</c:v>
                </c:pt>
                <c:pt idx="61725">
                  <c:v>61.725000000000023</c:v>
                </c:pt>
                <c:pt idx="61726">
                  <c:v>61.725999999999999</c:v>
                </c:pt>
                <c:pt idx="61727">
                  <c:v>61.727000000000032</c:v>
                </c:pt>
                <c:pt idx="61728">
                  <c:v>61.728000000000009</c:v>
                </c:pt>
                <c:pt idx="61729">
                  <c:v>61.729000000000042</c:v>
                </c:pt>
                <c:pt idx="61730">
                  <c:v>61.730000000000018</c:v>
                </c:pt>
                <c:pt idx="61731">
                  <c:v>61.730999999999995</c:v>
                </c:pt>
                <c:pt idx="61732">
                  <c:v>61.732000000000028</c:v>
                </c:pt>
                <c:pt idx="61733">
                  <c:v>61.733000000000004</c:v>
                </c:pt>
                <c:pt idx="61734">
                  <c:v>61.734000000000037</c:v>
                </c:pt>
                <c:pt idx="61735">
                  <c:v>61.735000000000014</c:v>
                </c:pt>
                <c:pt idx="61736">
                  <c:v>61.73599999999999</c:v>
                </c:pt>
                <c:pt idx="61737">
                  <c:v>61.737000000000023</c:v>
                </c:pt>
                <c:pt idx="61738">
                  <c:v>61.738</c:v>
                </c:pt>
                <c:pt idx="61739">
                  <c:v>61.739000000000033</c:v>
                </c:pt>
                <c:pt idx="61740">
                  <c:v>61.740000000000009</c:v>
                </c:pt>
                <c:pt idx="61741">
                  <c:v>61.741000000000042</c:v>
                </c:pt>
                <c:pt idx="61742">
                  <c:v>61.742000000000019</c:v>
                </c:pt>
                <c:pt idx="61743">
                  <c:v>61.742999999999995</c:v>
                </c:pt>
                <c:pt idx="61744">
                  <c:v>61.744000000000028</c:v>
                </c:pt>
                <c:pt idx="61745">
                  <c:v>61.745000000000005</c:v>
                </c:pt>
                <c:pt idx="61746">
                  <c:v>61.746000000000038</c:v>
                </c:pt>
                <c:pt idx="61747">
                  <c:v>61.747000000000014</c:v>
                </c:pt>
                <c:pt idx="61748">
                  <c:v>61.74799999999999</c:v>
                </c:pt>
                <c:pt idx="61749">
                  <c:v>61.749000000000024</c:v>
                </c:pt>
                <c:pt idx="61750">
                  <c:v>61.75</c:v>
                </c:pt>
                <c:pt idx="61751">
                  <c:v>61.751000000000033</c:v>
                </c:pt>
                <c:pt idx="61752">
                  <c:v>61.75200000000001</c:v>
                </c:pt>
                <c:pt idx="61753">
                  <c:v>61.753000000000043</c:v>
                </c:pt>
                <c:pt idx="61754">
                  <c:v>61.754000000000019</c:v>
                </c:pt>
                <c:pt idx="61755">
                  <c:v>61.754999999999995</c:v>
                </c:pt>
                <c:pt idx="61756">
                  <c:v>61.756000000000029</c:v>
                </c:pt>
                <c:pt idx="61757">
                  <c:v>61.757000000000005</c:v>
                </c:pt>
                <c:pt idx="61758">
                  <c:v>61.758000000000038</c:v>
                </c:pt>
                <c:pt idx="61759">
                  <c:v>61.759000000000015</c:v>
                </c:pt>
                <c:pt idx="61760">
                  <c:v>61.759999999999991</c:v>
                </c:pt>
                <c:pt idx="61761">
                  <c:v>61.761000000000024</c:v>
                </c:pt>
                <c:pt idx="61762">
                  <c:v>61.762</c:v>
                </c:pt>
                <c:pt idx="61763">
                  <c:v>61.763000000000034</c:v>
                </c:pt>
                <c:pt idx="61764">
                  <c:v>61.76400000000001</c:v>
                </c:pt>
                <c:pt idx="61765">
                  <c:v>61.765000000000043</c:v>
                </c:pt>
                <c:pt idx="61766">
                  <c:v>61.76600000000002</c:v>
                </c:pt>
                <c:pt idx="61767">
                  <c:v>61.766999999999996</c:v>
                </c:pt>
                <c:pt idx="61768">
                  <c:v>61.768000000000029</c:v>
                </c:pt>
                <c:pt idx="61769">
                  <c:v>61.769000000000005</c:v>
                </c:pt>
                <c:pt idx="61770">
                  <c:v>61.770000000000039</c:v>
                </c:pt>
                <c:pt idx="61771">
                  <c:v>61.771000000000015</c:v>
                </c:pt>
                <c:pt idx="61772">
                  <c:v>61.771999999999991</c:v>
                </c:pt>
                <c:pt idx="61773">
                  <c:v>61.773000000000025</c:v>
                </c:pt>
                <c:pt idx="61774">
                  <c:v>61.774000000000001</c:v>
                </c:pt>
                <c:pt idx="61775">
                  <c:v>61.775000000000034</c:v>
                </c:pt>
                <c:pt idx="61776">
                  <c:v>61.77600000000001</c:v>
                </c:pt>
                <c:pt idx="61777">
                  <c:v>61.777000000000044</c:v>
                </c:pt>
                <c:pt idx="61778">
                  <c:v>61.77800000000002</c:v>
                </c:pt>
                <c:pt idx="61779">
                  <c:v>61.778999999999996</c:v>
                </c:pt>
                <c:pt idx="61780">
                  <c:v>61.78000000000003</c:v>
                </c:pt>
                <c:pt idx="61781">
                  <c:v>61.781000000000006</c:v>
                </c:pt>
                <c:pt idx="61782">
                  <c:v>61.782000000000039</c:v>
                </c:pt>
                <c:pt idx="61783">
                  <c:v>61.783000000000015</c:v>
                </c:pt>
                <c:pt idx="61784">
                  <c:v>61.783999999999992</c:v>
                </c:pt>
                <c:pt idx="61785">
                  <c:v>61.785000000000025</c:v>
                </c:pt>
                <c:pt idx="61786">
                  <c:v>61.786000000000001</c:v>
                </c:pt>
                <c:pt idx="61787">
                  <c:v>61.787000000000035</c:v>
                </c:pt>
                <c:pt idx="61788">
                  <c:v>61.788000000000011</c:v>
                </c:pt>
                <c:pt idx="61789">
                  <c:v>61.789000000000044</c:v>
                </c:pt>
                <c:pt idx="61790">
                  <c:v>61.79000000000002</c:v>
                </c:pt>
                <c:pt idx="61791">
                  <c:v>61.790999999999997</c:v>
                </c:pt>
                <c:pt idx="61792">
                  <c:v>61.79200000000003</c:v>
                </c:pt>
                <c:pt idx="61793">
                  <c:v>61.793000000000006</c:v>
                </c:pt>
                <c:pt idx="61794">
                  <c:v>61.79400000000004</c:v>
                </c:pt>
                <c:pt idx="61795">
                  <c:v>61.795000000000016</c:v>
                </c:pt>
                <c:pt idx="61796">
                  <c:v>61.795999999999992</c:v>
                </c:pt>
                <c:pt idx="61797">
                  <c:v>61.797000000000025</c:v>
                </c:pt>
                <c:pt idx="61798">
                  <c:v>61.798000000000002</c:v>
                </c:pt>
                <c:pt idx="61799">
                  <c:v>61.799000000000035</c:v>
                </c:pt>
                <c:pt idx="61800">
                  <c:v>61.800000000000011</c:v>
                </c:pt>
                <c:pt idx="61801">
                  <c:v>61.801000000000045</c:v>
                </c:pt>
                <c:pt idx="61802">
                  <c:v>61.802000000000021</c:v>
                </c:pt>
                <c:pt idx="61803">
                  <c:v>61.802999999999997</c:v>
                </c:pt>
                <c:pt idx="61804">
                  <c:v>61.80400000000003</c:v>
                </c:pt>
                <c:pt idx="61805">
                  <c:v>61.805000000000007</c:v>
                </c:pt>
                <c:pt idx="61806">
                  <c:v>61.80600000000004</c:v>
                </c:pt>
                <c:pt idx="61807">
                  <c:v>61.807000000000016</c:v>
                </c:pt>
                <c:pt idx="61808">
                  <c:v>61.807999999999993</c:v>
                </c:pt>
                <c:pt idx="61809">
                  <c:v>61.809000000000026</c:v>
                </c:pt>
                <c:pt idx="61810">
                  <c:v>61.81</c:v>
                </c:pt>
                <c:pt idx="61811">
                  <c:v>61.811000000000035</c:v>
                </c:pt>
                <c:pt idx="61812">
                  <c:v>61.812000000000012</c:v>
                </c:pt>
                <c:pt idx="61813">
                  <c:v>61.813000000000045</c:v>
                </c:pt>
                <c:pt idx="61814">
                  <c:v>61.814000000000021</c:v>
                </c:pt>
                <c:pt idx="61815">
                  <c:v>61.814999999999998</c:v>
                </c:pt>
                <c:pt idx="61816">
                  <c:v>61.816000000000031</c:v>
                </c:pt>
                <c:pt idx="61817">
                  <c:v>61.817000000000007</c:v>
                </c:pt>
                <c:pt idx="61818">
                  <c:v>61.81800000000004</c:v>
                </c:pt>
                <c:pt idx="61819">
                  <c:v>61.819000000000017</c:v>
                </c:pt>
                <c:pt idx="61820">
                  <c:v>61.819999999999993</c:v>
                </c:pt>
                <c:pt idx="61821">
                  <c:v>61.821000000000026</c:v>
                </c:pt>
                <c:pt idx="61822">
                  <c:v>61.822000000000003</c:v>
                </c:pt>
                <c:pt idx="61823">
                  <c:v>61.823000000000036</c:v>
                </c:pt>
                <c:pt idx="61824">
                  <c:v>61.824000000000012</c:v>
                </c:pt>
                <c:pt idx="61825">
                  <c:v>61.825000000000045</c:v>
                </c:pt>
                <c:pt idx="61826">
                  <c:v>61.826000000000022</c:v>
                </c:pt>
                <c:pt idx="61827">
                  <c:v>61.826999999999998</c:v>
                </c:pt>
                <c:pt idx="61828">
                  <c:v>61.828000000000031</c:v>
                </c:pt>
                <c:pt idx="61829">
                  <c:v>61.829000000000008</c:v>
                </c:pt>
                <c:pt idx="61830">
                  <c:v>61.830000000000041</c:v>
                </c:pt>
                <c:pt idx="61831">
                  <c:v>61.831000000000017</c:v>
                </c:pt>
                <c:pt idx="61832">
                  <c:v>61.831999999999994</c:v>
                </c:pt>
                <c:pt idx="61833">
                  <c:v>61.833000000000027</c:v>
                </c:pt>
                <c:pt idx="61834">
                  <c:v>61.834000000000003</c:v>
                </c:pt>
                <c:pt idx="61835">
                  <c:v>61.835000000000036</c:v>
                </c:pt>
                <c:pt idx="61836">
                  <c:v>61.836000000000013</c:v>
                </c:pt>
                <c:pt idx="61837">
                  <c:v>61.837000000000046</c:v>
                </c:pt>
                <c:pt idx="61838">
                  <c:v>61.838000000000022</c:v>
                </c:pt>
                <c:pt idx="61839">
                  <c:v>61.838999999999999</c:v>
                </c:pt>
                <c:pt idx="61840">
                  <c:v>61.840000000000032</c:v>
                </c:pt>
                <c:pt idx="61841">
                  <c:v>61.841000000000008</c:v>
                </c:pt>
                <c:pt idx="61842">
                  <c:v>61.842000000000041</c:v>
                </c:pt>
                <c:pt idx="61843">
                  <c:v>61.843000000000018</c:v>
                </c:pt>
                <c:pt idx="61844">
                  <c:v>61.843999999999994</c:v>
                </c:pt>
                <c:pt idx="61845">
                  <c:v>61.845000000000027</c:v>
                </c:pt>
                <c:pt idx="61846">
                  <c:v>61.846000000000004</c:v>
                </c:pt>
                <c:pt idx="61847">
                  <c:v>61.847000000000037</c:v>
                </c:pt>
                <c:pt idx="61848">
                  <c:v>61.848000000000013</c:v>
                </c:pt>
                <c:pt idx="61849">
                  <c:v>61.849000000000046</c:v>
                </c:pt>
                <c:pt idx="61850">
                  <c:v>61.850000000000023</c:v>
                </c:pt>
                <c:pt idx="61851">
                  <c:v>61.850999999999999</c:v>
                </c:pt>
                <c:pt idx="61852">
                  <c:v>61.852000000000032</c:v>
                </c:pt>
                <c:pt idx="61853">
                  <c:v>61.853000000000009</c:v>
                </c:pt>
                <c:pt idx="61854">
                  <c:v>61.854000000000042</c:v>
                </c:pt>
                <c:pt idx="61855">
                  <c:v>61.855000000000018</c:v>
                </c:pt>
                <c:pt idx="61856">
                  <c:v>61.855999999999995</c:v>
                </c:pt>
                <c:pt idx="61857">
                  <c:v>61.857000000000028</c:v>
                </c:pt>
                <c:pt idx="61858">
                  <c:v>61.858000000000004</c:v>
                </c:pt>
                <c:pt idx="61859">
                  <c:v>61.859000000000037</c:v>
                </c:pt>
                <c:pt idx="61860">
                  <c:v>61.860000000000014</c:v>
                </c:pt>
                <c:pt idx="61861">
                  <c:v>61.86099999999999</c:v>
                </c:pt>
                <c:pt idx="61862">
                  <c:v>61.862000000000023</c:v>
                </c:pt>
                <c:pt idx="61863">
                  <c:v>61.863</c:v>
                </c:pt>
                <c:pt idx="61864">
                  <c:v>61.864000000000033</c:v>
                </c:pt>
                <c:pt idx="61865">
                  <c:v>61.865000000000009</c:v>
                </c:pt>
                <c:pt idx="61866">
                  <c:v>61.866000000000042</c:v>
                </c:pt>
                <c:pt idx="61867">
                  <c:v>61.867000000000019</c:v>
                </c:pt>
                <c:pt idx="61868">
                  <c:v>61.867999999999995</c:v>
                </c:pt>
                <c:pt idx="61869">
                  <c:v>61.869000000000028</c:v>
                </c:pt>
                <c:pt idx="61870">
                  <c:v>61.870000000000005</c:v>
                </c:pt>
                <c:pt idx="61871">
                  <c:v>61.871000000000038</c:v>
                </c:pt>
                <c:pt idx="61872">
                  <c:v>61.872000000000014</c:v>
                </c:pt>
                <c:pt idx="61873">
                  <c:v>61.87299999999999</c:v>
                </c:pt>
                <c:pt idx="61874">
                  <c:v>61.874000000000024</c:v>
                </c:pt>
                <c:pt idx="61875">
                  <c:v>61.875</c:v>
                </c:pt>
                <c:pt idx="61876">
                  <c:v>61.876000000000033</c:v>
                </c:pt>
                <c:pt idx="61877">
                  <c:v>61.87700000000001</c:v>
                </c:pt>
                <c:pt idx="61878">
                  <c:v>61.878000000000043</c:v>
                </c:pt>
                <c:pt idx="61879">
                  <c:v>61.879000000000019</c:v>
                </c:pt>
                <c:pt idx="61880">
                  <c:v>61.879999999999995</c:v>
                </c:pt>
                <c:pt idx="61881">
                  <c:v>61.881000000000029</c:v>
                </c:pt>
                <c:pt idx="61882">
                  <c:v>61.882000000000005</c:v>
                </c:pt>
                <c:pt idx="61883">
                  <c:v>61.883000000000038</c:v>
                </c:pt>
                <c:pt idx="61884">
                  <c:v>61.884000000000015</c:v>
                </c:pt>
                <c:pt idx="61885">
                  <c:v>61.884999999999991</c:v>
                </c:pt>
                <c:pt idx="61886">
                  <c:v>61.886000000000024</c:v>
                </c:pt>
                <c:pt idx="61887">
                  <c:v>61.887</c:v>
                </c:pt>
                <c:pt idx="61888">
                  <c:v>61.888000000000034</c:v>
                </c:pt>
                <c:pt idx="61889">
                  <c:v>61.88900000000001</c:v>
                </c:pt>
                <c:pt idx="61890">
                  <c:v>61.890000000000043</c:v>
                </c:pt>
                <c:pt idx="61891">
                  <c:v>61.89100000000002</c:v>
                </c:pt>
                <c:pt idx="61892">
                  <c:v>61.891999999999996</c:v>
                </c:pt>
                <c:pt idx="61893">
                  <c:v>61.893000000000029</c:v>
                </c:pt>
                <c:pt idx="61894">
                  <c:v>61.894000000000005</c:v>
                </c:pt>
                <c:pt idx="61895">
                  <c:v>61.895000000000039</c:v>
                </c:pt>
                <c:pt idx="61896">
                  <c:v>61.896000000000015</c:v>
                </c:pt>
                <c:pt idx="61897">
                  <c:v>61.896999999999991</c:v>
                </c:pt>
                <c:pt idx="61898">
                  <c:v>61.898000000000025</c:v>
                </c:pt>
                <c:pt idx="61899">
                  <c:v>61.899000000000001</c:v>
                </c:pt>
                <c:pt idx="61900">
                  <c:v>61.900000000000034</c:v>
                </c:pt>
                <c:pt idx="61901">
                  <c:v>61.90100000000001</c:v>
                </c:pt>
                <c:pt idx="61902">
                  <c:v>61.902000000000044</c:v>
                </c:pt>
                <c:pt idx="61903">
                  <c:v>61.90300000000002</c:v>
                </c:pt>
                <c:pt idx="61904">
                  <c:v>61.903999999999996</c:v>
                </c:pt>
                <c:pt idx="61905">
                  <c:v>61.90500000000003</c:v>
                </c:pt>
                <c:pt idx="61906">
                  <c:v>61.906000000000006</c:v>
                </c:pt>
                <c:pt idx="61907">
                  <c:v>61.907000000000039</c:v>
                </c:pt>
                <c:pt idx="61908">
                  <c:v>61.908000000000015</c:v>
                </c:pt>
                <c:pt idx="61909">
                  <c:v>61.908999999999992</c:v>
                </c:pt>
                <c:pt idx="61910">
                  <c:v>61.910000000000025</c:v>
                </c:pt>
                <c:pt idx="61911">
                  <c:v>61.911000000000001</c:v>
                </c:pt>
                <c:pt idx="61912">
                  <c:v>61.912000000000035</c:v>
                </c:pt>
                <c:pt idx="61913">
                  <c:v>61.913000000000011</c:v>
                </c:pt>
                <c:pt idx="61914">
                  <c:v>61.914000000000044</c:v>
                </c:pt>
                <c:pt idx="61915">
                  <c:v>61.91500000000002</c:v>
                </c:pt>
                <c:pt idx="61916">
                  <c:v>61.915999999999997</c:v>
                </c:pt>
                <c:pt idx="61917">
                  <c:v>61.91700000000003</c:v>
                </c:pt>
                <c:pt idx="61918">
                  <c:v>61.918000000000006</c:v>
                </c:pt>
                <c:pt idx="61919">
                  <c:v>61.91900000000004</c:v>
                </c:pt>
                <c:pt idx="61920">
                  <c:v>61.920000000000016</c:v>
                </c:pt>
                <c:pt idx="61921">
                  <c:v>61.920999999999992</c:v>
                </c:pt>
                <c:pt idx="61922">
                  <c:v>61.922000000000025</c:v>
                </c:pt>
                <c:pt idx="61923">
                  <c:v>61.923000000000002</c:v>
                </c:pt>
                <c:pt idx="61924">
                  <c:v>61.924000000000035</c:v>
                </c:pt>
                <c:pt idx="61925">
                  <c:v>61.925000000000011</c:v>
                </c:pt>
                <c:pt idx="61926">
                  <c:v>61.926000000000045</c:v>
                </c:pt>
                <c:pt idx="61927">
                  <c:v>61.927000000000021</c:v>
                </c:pt>
                <c:pt idx="61928">
                  <c:v>61.927999999999997</c:v>
                </c:pt>
                <c:pt idx="61929">
                  <c:v>61.92900000000003</c:v>
                </c:pt>
                <c:pt idx="61930">
                  <c:v>61.930000000000007</c:v>
                </c:pt>
                <c:pt idx="61931">
                  <c:v>61.93100000000004</c:v>
                </c:pt>
                <c:pt idx="61932">
                  <c:v>61.932000000000016</c:v>
                </c:pt>
                <c:pt idx="61933">
                  <c:v>61.932999999999993</c:v>
                </c:pt>
                <c:pt idx="61934">
                  <c:v>61.934000000000026</c:v>
                </c:pt>
                <c:pt idx="61935">
                  <c:v>61.935000000000002</c:v>
                </c:pt>
                <c:pt idx="61936">
                  <c:v>61.936000000000035</c:v>
                </c:pt>
                <c:pt idx="61937">
                  <c:v>61.937000000000012</c:v>
                </c:pt>
                <c:pt idx="61938">
                  <c:v>61.938000000000045</c:v>
                </c:pt>
                <c:pt idx="61939">
                  <c:v>61.939000000000021</c:v>
                </c:pt>
                <c:pt idx="61940">
                  <c:v>61.94</c:v>
                </c:pt>
                <c:pt idx="61941">
                  <c:v>61.941000000000031</c:v>
                </c:pt>
                <c:pt idx="61942">
                  <c:v>61.942000000000007</c:v>
                </c:pt>
                <c:pt idx="61943">
                  <c:v>61.94300000000004</c:v>
                </c:pt>
                <c:pt idx="61944">
                  <c:v>61.944000000000017</c:v>
                </c:pt>
                <c:pt idx="61945">
                  <c:v>61.944999999999993</c:v>
                </c:pt>
                <c:pt idx="61946">
                  <c:v>61.946000000000026</c:v>
                </c:pt>
                <c:pt idx="61947">
                  <c:v>61.947000000000003</c:v>
                </c:pt>
                <c:pt idx="61948">
                  <c:v>61.948000000000036</c:v>
                </c:pt>
                <c:pt idx="61949">
                  <c:v>61.949000000000012</c:v>
                </c:pt>
                <c:pt idx="61950">
                  <c:v>61.950000000000045</c:v>
                </c:pt>
                <c:pt idx="61951">
                  <c:v>61.951000000000022</c:v>
                </c:pt>
                <c:pt idx="61952">
                  <c:v>61.951999999999998</c:v>
                </c:pt>
                <c:pt idx="61953">
                  <c:v>61.953000000000031</c:v>
                </c:pt>
                <c:pt idx="61954">
                  <c:v>61.954000000000008</c:v>
                </c:pt>
                <c:pt idx="61955">
                  <c:v>61.955000000000041</c:v>
                </c:pt>
                <c:pt idx="61956">
                  <c:v>61.956000000000017</c:v>
                </c:pt>
                <c:pt idx="61957">
                  <c:v>61.956999999999994</c:v>
                </c:pt>
                <c:pt idx="61958">
                  <c:v>61.958000000000027</c:v>
                </c:pt>
                <c:pt idx="61959">
                  <c:v>61.959000000000003</c:v>
                </c:pt>
                <c:pt idx="61960">
                  <c:v>61.960000000000036</c:v>
                </c:pt>
                <c:pt idx="61961">
                  <c:v>61.961000000000013</c:v>
                </c:pt>
                <c:pt idx="61962">
                  <c:v>61.962000000000046</c:v>
                </c:pt>
                <c:pt idx="61963">
                  <c:v>61.963000000000022</c:v>
                </c:pt>
                <c:pt idx="61964">
                  <c:v>61.963999999999999</c:v>
                </c:pt>
                <c:pt idx="61965">
                  <c:v>61.965000000000032</c:v>
                </c:pt>
                <c:pt idx="61966">
                  <c:v>61.966000000000008</c:v>
                </c:pt>
                <c:pt idx="61967">
                  <c:v>61.967000000000041</c:v>
                </c:pt>
                <c:pt idx="61968">
                  <c:v>61.968000000000018</c:v>
                </c:pt>
                <c:pt idx="61969">
                  <c:v>61.968999999999994</c:v>
                </c:pt>
                <c:pt idx="61970">
                  <c:v>61.970000000000027</c:v>
                </c:pt>
                <c:pt idx="61971">
                  <c:v>61.971000000000004</c:v>
                </c:pt>
                <c:pt idx="61972">
                  <c:v>61.972000000000037</c:v>
                </c:pt>
                <c:pt idx="61973">
                  <c:v>61.973000000000013</c:v>
                </c:pt>
                <c:pt idx="61974">
                  <c:v>61.974000000000046</c:v>
                </c:pt>
                <c:pt idx="61975">
                  <c:v>61.975000000000023</c:v>
                </c:pt>
                <c:pt idx="61976">
                  <c:v>61.975999999999999</c:v>
                </c:pt>
                <c:pt idx="61977">
                  <c:v>61.977000000000032</c:v>
                </c:pt>
                <c:pt idx="61978">
                  <c:v>61.978000000000009</c:v>
                </c:pt>
                <c:pt idx="61979">
                  <c:v>61.979000000000042</c:v>
                </c:pt>
                <c:pt idx="61980">
                  <c:v>61.980000000000018</c:v>
                </c:pt>
                <c:pt idx="61981">
                  <c:v>61.980999999999995</c:v>
                </c:pt>
                <c:pt idx="61982">
                  <c:v>61.982000000000028</c:v>
                </c:pt>
                <c:pt idx="61983">
                  <c:v>61.983000000000004</c:v>
                </c:pt>
                <c:pt idx="61984">
                  <c:v>61.984000000000037</c:v>
                </c:pt>
                <c:pt idx="61985">
                  <c:v>61.985000000000014</c:v>
                </c:pt>
                <c:pt idx="61986">
                  <c:v>61.98599999999999</c:v>
                </c:pt>
                <c:pt idx="61987">
                  <c:v>61.987000000000023</c:v>
                </c:pt>
                <c:pt idx="61988">
                  <c:v>61.988</c:v>
                </c:pt>
                <c:pt idx="61989">
                  <c:v>61.989000000000033</c:v>
                </c:pt>
                <c:pt idx="61990">
                  <c:v>61.990000000000009</c:v>
                </c:pt>
                <c:pt idx="61991">
                  <c:v>61.991000000000042</c:v>
                </c:pt>
                <c:pt idx="61992">
                  <c:v>61.992000000000019</c:v>
                </c:pt>
                <c:pt idx="61993">
                  <c:v>61.992999999999995</c:v>
                </c:pt>
                <c:pt idx="61994">
                  <c:v>61.994000000000028</c:v>
                </c:pt>
                <c:pt idx="61995">
                  <c:v>61.995000000000005</c:v>
                </c:pt>
                <c:pt idx="61996">
                  <c:v>61.996000000000038</c:v>
                </c:pt>
                <c:pt idx="61997">
                  <c:v>61.997000000000014</c:v>
                </c:pt>
                <c:pt idx="61998">
                  <c:v>61.99799999999999</c:v>
                </c:pt>
                <c:pt idx="61999">
                  <c:v>61.999000000000024</c:v>
                </c:pt>
                <c:pt idx="62000">
                  <c:v>62</c:v>
                </c:pt>
                <c:pt idx="62001">
                  <c:v>62.001000000000033</c:v>
                </c:pt>
                <c:pt idx="62002">
                  <c:v>62.00200000000001</c:v>
                </c:pt>
                <c:pt idx="62003">
                  <c:v>62.003000000000043</c:v>
                </c:pt>
                <c:pt idx="62004">
                  <c:v>62.004000000000019</c:v>
                </c:pt>
                <c:pt idx="62005">
                  <c:v>62.004999999999995</c:v>
                </c:pt>
                <c:pt idx="62006">
                  <c:v>62.006000000000029</c:v>
                </c:pt>
                <c:pt idx="62007">
                  <c:v>62.007000000000005</c:v>
                </c:pt>
                <c:pt idx="62008">
                  <c:v>62.008000000000038</c:v>
                </c:pt>
                <c:pt idx="62009">
                  <c:v>62.009000000000015</c:v>
                </c:pt>
                <c:pt idx="62010">
                  <c:v>62.009999999999991</c:v>
                </c:pt>
                <c:pt idx="62011">
                  <c:v>62.011000000000024</c:v>
                </c:pt>
                <c:pt idx="62012">
                  <c:v>62.012</c:v>
                </c:pt>
                <c:pt idx="62013">
                  <c:v>62.013000000000034</c:v>
                </c:pt>
                <c:pt idx="62014">
                  <c:v>62.01400000000001</c:v>
                </c:pt>
                <c:pt idx="62015">
                  <c:v>62.015000000000043</c:v>
                </c:pt>
                <c:pt idx="62016">
                  <c:v>62.01600000000002</c:v>
                </c:pt>
                <c:pt idx="62017">
                  <c:v>62.016999999999996</c:v>
                </c:pt>
                <c:pt idx="62018">
                  <c:v>62.018000000000029</c:v>
                </c:pt>
                <c:pt idx="62019">
                  <c:v>62.019000000000005</c:v>
                </c:pt>
                <c:pt idx="62020">
                  <c:v>62.020000000000039</c:v>
                </c:pt>
                <c:pt idx="62021">
                  <c:v>62.021000000000015</c:v>
                </c:pt>
                <c:pt idx="62022">
                  <c:v>62.021999999999991</c:v>
                </c:pt>
                <c:pt idx="62023">
                  <c:v>62.023000000000025</c:v>
                </c:pt>
                <c:pt idx="62024">
                  <c:v>62.024000000000001</c:v>
                </c:pt>
                <c:pt idx="62025">
                  <c:v>62.025000000000034</c:v>
                </c:pt>
                <c:pt idx="62026">
                  <c:v>62.02600000000001</c:v>
                </c:pt>
                <c:pt idx="62027">
                  <c:v>62.027000000000044</c:v>
                </c:pt>
                <c:pt idx="62028">
                  <c:v>62.02800000000002</c:v>
                </c:pt>
                <c:pt idx="62029">
                  <c:v>62.028999999999996</c:v>
                </c:pt>
                <c:pt idx="62030">
                  <c:v>62.03000000000003</c:v>
                </c:pt>
                <c:pt idx="62031">
                  <c:v>62.031000000000006</c:v>
                </c:pt>
                <c:pt idx="62032">
                  <c:v>62.032000000000039</c:v>
                </c:pt>
                <c:pt idx="62033">
                  <c:v>62.033000000000015</c:v>
                </c:pt>
                <c:pt idx="62034">
                  <c:v>62.033999999999992</c:v>
                </c:pt>
                <c:pt idx="62035">
                  <c:v>62.035000000000025</c:v>
                </c:pt>
                <c:pt idx="62036">
                  <c:v>62.036000000000001</c:v>
                </c:pt>
                <c:pt idx="62037">
                  <c:v>62.037000000000035</c:v>
                </c:pt>
                <c:pt idx="62038">
                  <c:v>62.038000000000011</c:v>
                </c:pt>
                <c:pt idx="62039">
                  <c:v>62.039000000000044</c:v>
                </c:pt>
                <c:pt idx="62040">
                  <c:v>62.04000000000002</c:v>
                </c:pt>
                <c:pt idx="62041">
                  <c:v>62.040999999999997</c:v>
                </c:pt>
                <c:pt idx="62042">
                  <c:v>62.04200000000003</c:v>
                </c:pt>
                <c:pt idx="62043">
                  <c:v>62.043000000000006</c:v>
                </c:pt>
                <c:pt idx="62044">
                  <c:v>62.04400000000004</c:v>
                </c:pt>
                <c:pt idx="62045">
                  <c:v>62.045000000000016</c:v>
                </c:pt>
                <c:pt idx="62046">
                  <c:v>62.045999999999992</c:v>
                </c:pt>
                <c:pt idx="62047">
                  <c:v>62.047000000000025</c:v>
                </c:pt>
                <c:pt idx="62048">
                  <c:v>62.048000000000002</c:v>
                </c:pt>
                <c:pt idx="62049">
                  <c:v>62.049000000000035</c:v>
                </c:pt>
                <c:pt idx="62050">
                  <c:v>62.050000000000011</c:v>
                </c:pt>
                <c:pt idx="62051">
                  <c:v>62.051000000000045</c:v>
                </c:pt>
                <c:pt idx="62052">
                  <c:v>62.052000000000021</c:v>
                </c:pt>
                <c:pt idx="62053">
                  <c:v>62.052999999999997</c:v>
                </c:pt>
                <c:pt idx="62054">
                  <c:v>62.05400000000003</c:v>
                </c:pt>
                <c:pt idx="62055">
                  <c:v>62.055000000000007</c:v>
                </c:pt>
                <c:pt idx="62056">
                  <c:v>62.05600000000004</c:v>
                </c:pt>
                <c:pt idx="62057">
                  <c:v>62.057000000000016</c:v>
                </c:pt>
                <c:pt idx="62058">
                  <c:v>62.057999999999993</c:v>
                </c:pt>
                <c:pt idx="62059">
                  <c:v>62.059000000000026</c:v>
                </c:pt>
                <c:pt idx="62060">
                  <c:v>62.06</c:v>
                </c:pt>
                <c:pt idx="62061">
                  <c:v>62.061000000000035</c:v>
                </c:pt>
                <c:pt idx="62062">
                  <c:v>62.062000000000012</c:v>
                </c:pt>
                <c:pt idx="62063">
                  <c:v>62.063000000000045</c:v>
                </c:pt>
                <c:pt idx="62064">
                  <c:v>62.064000000000021</c:v>
                </c:pt>
                <c:pt idx="62065">
                  <c:v>62.064999999999998</c:v>
                </c:pt>
                <c:pt idx="62066">
                  <c:v>62.066000000000031</c:v>
                </c:pt>
                <c:pt idx="62067">
                  <c:v>62.067000000000007</c:v>
                </c:pt>
                <c:pt idx="62068">
                  <c:v>62.06800000000004</c:v>
                </c:pt>
                <c:pt idx="62069">
                  <c:v>62.069000000000017</c:v>
                </c:pt>
                <c:pt idx="62070">
                  <c:v>62.069999999999993</c:v>
                </c:pt>
                <c:pt idx="62071">
                  <c:v>62.071000000000026</c:v>
                </c:pt>
                <c:pt idx="62072">
                  <c:v>62.072000000000003</c:v>
                </c:pt>
                <c:pt idx="62073">
                  <c:v>62.073000000000036</c:v>
                </c:pt>
                <c:pt idx="62074">
                  <c:v>62.074000000000012</c:v>
                </c:pt>
                <c:pt idx="62075">
                  <c:v>62.075000000000045</c:v>
                </c:pt>
                <c:pt idx="62076">
                  <c:v>62.076000000000022</c:v>
                </c:pt>
                <c:pt idx="62077">
                  <c:v>62.076999999999998</c:v>
                </c:pt>
                <c:pt idx="62078">
                  <c:v>62.078000000000031</c:v>
                </c:pt>
                <c:pt idx="62079">
                  <c:v>62.079000000000008</c:v>
                </c:pt>
                <c:pt idx="62080">
                  <c:v>62.080000000000041</c:v>
                </c:pt>
                <c:pt idx="62081">
                  <c:v>62.081000000000017</c:v>
                </c:pt>
                <c:pt idx="62082">
                  <c:v>62.081999999999994</c:v>
                </c:pt>
                <c:pt idx="62083">
                  <c:v>62.083000000000027</c:v>
                </c:pt>
                <c:pt idx="62084">
                  <c:v>62.084000000000003</c:v>
                </c:pt>
                <c:pt idx="62085">
                  <c:v>62.085000000000036</c:v>
                </c:pt>
                <c:pt idx="62086">
                  <c:v>62.086000000000013</c:v>
                </c:pt>
                <c:pt idx="62087">
                  <c:v>62.087000000000046</c:v>
                </c:pt>
                <c:pt idx="62088">
                  <c:v>62.088000000000022</c:v>
                </c:pt>
                <c:pt idx="62089">
                  <c:v>62.088999999999999</c:v>
                </c:pt>
                <c:pt idx="62090">
                  <c:v>62.090000000000032</c:v>
                </c:pt>
                <c:pt idx="62091">
                  <c:v>62.091000000000008</c:v>
                </c:pt>
                <c:pt idx="62092">
                  <c:v>62.092000000000041</c:v>
                </c:pt>
                <c:pt idx="62093">
                  <c:v>62.093000000000018</c:v>
                </c:pt>
                <c:pt idx="62094">
                  <c:v>62.093999999999994</c:v>
                </c:pt>
                <c:pt idx="62095">
                  <c:v>62.095000000000027</c:v>
                </c:pt>
                <c:pt idx="62096">
                  <c:v>62.096000000000004</c:v>
                </c:pt>
                <c:pt idx="62097">
                  <c:v>62.097000000000037</c:v>
                </c:pt>
                <c:pt idx="62098">
                  <c:v>62.098000000000013</c:v>
                </c:pt>
                <c:pt idx="62099">
                  <c:v>62.099000000000046</c:v>
                </c:pt>
                <c:pt idx="62100">
                  <c:v>62.100000000000023</c:v>
                </c:pt>
                <c:pt idx="62101">
                  <c:v>62.100999999999999</c:v>
                </c:pt>
                <c:pt idx="62102">
                  <c:v>62.102000000000032</c:v>
                </c:pt>
                <c:pt idx="62103">
                  <c:v>62.103000000000009</c:v>
                </c:pt>
                <c:pt idx="62104">
                  <c:v>62.104000000000042</c:v>
                </c:pt>
                <c:pt idx="62105">
                  <c:v>62.105000000000018</c:v>
                </c:pt>
                <c:pt idx="62106">
                  <c:v>62.105999999999995</c:v>
                </c:pt>
                <c:pt idx="62107">
                  <c:v>62.107000000000028</c:v>
                </c:pt>
                <c:pt idx="62108">
                  <c:v>62.108000000000004</c:v>
                </c:pt>
                <c:pt idx="62109">
                  <c:v>62.109000000000037</c:v>
                </c:pt>
                <c:pt idx="62110">
                  <c:v>62.110000000000014</c:v>
                </c:pt>
                <c:pt idx="62111">
                  <c:v>62.11099999999999</c:v>
                </c:pt>
                <c:pt idx="62112">
                  <c:v>62.112000000000023</c:v>
                </c:pt>
                <c:pt idx="62113">
                  <c:v>62.113</c:v>
                </c:pt>
                <c:pt idx="62114">
                  <c:v>62.114000000000033</c:v>
                </c:pt>
                <c:pt idx="62115">
                  <c:v>62.115000000000009</c:v>
                </c:pt>
                <c:pt idx="62116">
                  <c:v>62.116000000000042</c:v>
                </c:pt>
                <c:pt idx="62117">
                  <c:v>62.117000000000019</c:v>
                </c:pt>
                <c:pt idx="62118">
                  <c:v>62.117999999999995</c:v>
                </c:pt>
                <c:pt idx="62119">
                  <c:v>62.119000000000028</c:v>
                </c:pt>
                <c:pt idx="62120">
                  <c:v>62.120000000000005</c:v>
                </c:pt>
                <c:pt idx="62121">
                  <c:v>62.121000000000038</c:v>
                </c:pt>
                <c:pt idx="62122">
                  <c:v>62.122000000000014</c:v>
                </c:pt>
                <c:pt idx="62123">
                  <c:v>62.12299999999999</c:v>
                </c:pt>
                <c:pt idx="62124">
                  <c:v>62.124000000000024</c:v>
                </c:pt>
                <c:pt idx="62125">
                  <c:v>62.125</c:v>
                </c:pt>
                <c:pt idx="62126">
                  <c:v>62.126000000000033</c:v>
                </c:pt>
                <c:pt idx="62127">
                  <c:v>62.12700000000001</c:v>
                </c:pt>
                <c:pt idx="62128">
                  <c:v>62.128000000000043</c:v>
                </c:pt>
                <c:pt idx="62129">
                  <c:v>62.129000000000019</c:v>
                </c:pt>
                <c:pt idx="62130">
                  <c:v>62.129999999999995</c:v>
                </c:pt>
                <c:pt idx="62131">
                  <c:v>62.131000000000029</c:v>
                </c:pt>
                <c:pt idx="62132">
                  <c:v>62.132000000000005</c:v>
                </c:pt>
                <c:pt idx="62133">
                  <c:v>62.133000000000038</c:v>
                </c:pt>
                <c:pt idx="62134">
                  <c:v>62.134000000000015</c:v>
                </c:pt>
                <c:pt idx="62135">
                  <c:v>62.134999999999991</c:v>
                </c:pt>
                <c:pt idx="62136">
                  <c:v>62.136000000000024</c:v>
                </c:pt>
                <c:pt idx="62137">
                  <c:v>62.137</c:v>
                </c:pt>
                <c:pt idx="62138">
                  <c:v>62.138000000000034</c:v>
                </c:pt>
                <c:pt idx="62139">
                  <c:v>62.13900000000001</c:v>
                </c:pt>
                <c:pt idx="62140">
                  <c:v>62.140000000000043</c:v>
                </c:pt>
                <c:pt idx="62141">
                  <c:v>62.14100000000002</c:v>
                </c:pt>
                <c:pt idx="62142">
                  <c:v>62.141999999999996</c:v>
                </c:pt>
                <c:pt idx="62143">
                  <c:v>62.143000000000029</c:v>
                </c:pt>
                <c:pt idx="62144">
                  <c:v>62.144000000000005</c:v>
                </c:pt>
                <c:pt idx="62145">
                  <c:v>62.145000000000039</c:v>
                </c:pt>
                <c:pt idx="62146">
                  <c:v>62.146000000000015</c:v>
                </c:pt>
                <c:pt idx="62147">
                  <c:v>62.146999999999991</c:v>
                </c:pt>
                <c:pt idx="62148">
                  <c:v>62.148000000000025</c:v>
                </c:pt>
                <c:pt idx="62149">
                  <c:v>62.149000000000001</c:v>
                </c:pt>
                <c:pt idx="62150">
                  <c:v>62.150000000000034</c:v>
                </c:pt>
                <c:pt idx="62151">
                  <c:v>62.15100000000001</c:v>
                </c:pt>
                <c:pt idx="62152">
                  <c:v>62.152000000000044</c:v>
                </c:pt>
                <c:pt idx="62153">
                  <c:v>62.15300000000002</c:v>
                </c:pt>
                <c:pt idx="62154">
                  <c:v>62.153999999999996</c:v>
                </c:pt>
                <c:pt idx="62155">
                  <c:v>62.15500000000003</c:v>
                </c:pt>
                <c:pt idx="62156">
                  <c:v>62.156000000000006</c:v>
                </c:pt>
                <c:pt idx="62157">
                  <c:v>62.157000000000039</c:v>
                </c:pt>
                <c:pt idx="62158">
                  <c:v>62.158000000000015</c:v>
                </c:pt>
                <c:pt idx="62159">
                  <c:v>62.158999999999992</c:v>
                </c:pt>
                <c:pt idx="62160">
                  <c:v>62.160000000000025</c:v>
                </c:pt>
                <c:pt idx="62161">
                  <c:v>62.161000000000001</c:v>
                </c:pt>
                <c:pt idx="62162">
                  <c:v>62.162000000000035</c:v>
                </c:pt>
                <c:pt idx="62163">
                  <c:v>62.163000000000011</c:v>
                </c:pt>
                <c:pt idx="62164">
                  <c:v>62.164000000000044</c:v>
                </c:pt>
                <c:pt idx="62165">
                  <c:v>62.16500000000002</c:v>
                </c:pt>
                <c:pt idx="62166">
                  <c:v>62.165999999999997</c:v>
                </c:pt>
                <c:pt idx="62167">
                  <c:v>62.16700000000003</c:v>
                </c:pt>
                <c:pt idx="62168">
                  <c:v>62.168000000000006</c:v>
                </c:pt>
                <c:pt idx="62169">
                  <c:v>62.16900000000004</c:v>
                </c:pt>
                <c:pt idx="62170">
                  <c:v>62.170000000000016</c:v>
                </c:pt>
                <c:pt idx="62171">
                  <c:v>62.170999999999992</c:v>
                </c:pt>
                <c:pt idx="62172">
                  <c:v>62.172000000000025</c:v>
                </c:pt>
                <c:pt idx="62173">
                  <c:v>62.173000000000002</c:v>
                </c:pt>
                <c:pt idx="62174">
                  <c:v>62.174000000000035</c:v>
                </c:pt>
                <c:pt idx="62175">
                  <c:v>62.175000000000011</c:v>
                </c:pt>
                <c:pt idx="62176">
                  <c:v>62.176000000000045</c:v>
                </c:pt>
                <c:pt idx="62177">
                  <c:v>62.177000000000021</c:v>
                </c:pt>
                <c:pt idx="62178">
                  <c:v>62.177999999999997</c:v>
                </c:pt>
                <c:pt idx="62179">
                  <c:v>62.17900000000003</c:v>
                </c:pt>
                <c:pt idx="62180">
                  <c:v>62.180000000000007</c:v>
                </c:pt>
                <c:pt idx="62181">
                  <c:v>62.18100000000004</c:v>
                </c:pt>
                <c:pt idx="62182">
                  <c:v>62.182000000000016</c:v>
                </c:pt>
                <c:pt idx="62183">
                  <c:v>62.182999999999993</c:v>
                </c:pt>
                <c:pt idx="62184">
                  <c:v>62.184000000000026</c:v>
                </c:pt>
                <c:pt idx="62185">
                  <c:v>62.185000000000002</c:v>
                </c:pt>
                <c:pt idx="62186">
                  <c:v>62.186000000000035</c:v>
                </c:pt>
                <c:pt idx="62187">
                  <c:v>62.187000000000012</c:v>
                </c:pt>
                <c:pt idx="62188">
                  <c:v>62.188000000000045</c:v>
                </c:pt>
                <c:pt idx="62189">
                  <c:v>62.189000000000021</c:v>
                </c:pt>
                <c:pt idx="62190">
                  <c:v>62.19</c:v>
                </c:pt>
                <c:pt idx="62191">
                  <c:v>62.191000000000031</c:v>
                </c:pt>
                <c:pt idx="62192">
                  <c:v>62.192000000000007</c:v>
                </c:pt>
                <c:pt idx="62193">
                  <c:v>62.19300000000004</c:v>
                </c:pt>
                <c:pt idx="62194">
                  <c:v>62.194000000000017</c:v>
                </c:pt>
                <c:pt idx="62195">
                  <c:v>62.194999999999993</c:v>
                </c:pt>
                <c:pt idx="62196">
                  <c:v>62.196000000000026</c:v>
                </c:pt>
                <c:pt idx="62197">
                  <c:v>62.197000000000003</c:v>
                </c:pt>
                <c:pt idx="62198">
                  <c:v>62.198000000000036</c:v>
                </c:pt>
                <c:pt idx="62199">
                  <c:v>62.199000000000012</c:v>
                </c:pt>
                <c:pt idx="62200">
                  <c:v>62.200000000000045</c:v>
                </c:pt>
                <c:pt idx="62201">
                  <c:v>62.201000000000022</c:v>
                </c:pt>
                <c:pt idx="62202">
                  <c:v>62.201999999999998</c:v>
                </c:pt>
                <c:pt idx="62203">
                  <c:v>62.203000000000031</c:v>
                </c:pt>
                <c:pt idx="62204">
                  <c:v>62.204000000000008</c:v>
                </c:pt>
                <c:pt idx="62205">
                  <c:v>62.205000000000041</c:v>
                </c:pt>
                <c:pt idx="62206">
                  <c:v>62.206000000000017</c:v>
                </c:pt>
                <c:pt idx="62207">
                  <c:v>62.206999999999994</c:v>
                </c:pt>
                <c:pt idx="62208">
                  <c:v>62.208000000000027</c:v>
                </c:pt>
                <c:pt idx="62209">
                  <c:v>62.209000000000003</c:v>
                </c:pt>
                <c:pt idx="62210">
                  <c:v>62.210000000000036</c:v>
                </c:pt>
                <c:pt idx="62211">
                  <c:v>62.211000000000013</c:v>
                </c:pt>
                <c:pt idx="62212">
                  <c:v>62.212000000000046</c:v>
                </c:pt>
                <c:pt idx="62213">
                  <c:v>62.213000000000022</c:v>
                </c:pt>
                <c:pt idx="62214">
                  <c:v>62.213999999999999</c:v>
                </c:pt>
                <c:pt idx="62215">
                  <c:v>62.215000000000032</c:v>
                </c:pt>
                <c:pt idx="62216">
                  <c:v>62.216000000000008</c:v>
                </c:pt>
                <c:pt idx="62217">
                  <c:v>62.217000000000041</c:v>
                </c:pt>
                <c:pt idx="62218">
                  <c:v>62.218000000000018</c:v>
                </c:pt>
                <c:pt idx="62219">
                  <c:v>62.218999999999994</c:v>
                </c:pt>
                <c:pt idx="62220">
                  <c:v>62.220000000000027</c:v>
                </c:pt>
                <c:pt idx="62221">
                  <c:v>62.221000000000004</c:v>
                </c:pt>
                <c:pt idx="62222">
                  <c:v>62.222000000000037</c:v>
                </c:pt>
                <c:pt idx="62223">
                  <c:v>62.223000000000013</c:v>
                </c:pt>
                <c:pt idx="62224">
                  <c:v>62.224000000000046</c:v>
                </c:pt>
                <c:pt idx="62225">
                  <c:v>62.225000000000023</c:v>
                </c:pt>
                <c:pt idx="62226">
                  <c:v>62.225999999999999</c:v>
                </c:pt>
                <c:pt idx="62227">
                  <c:v>62.227000000000032</c:v>
                </c:pt>
                <c:pt idx="62228">
                  <c:v>62.228000000000009</c:v>
                </c:pt>
                <c:pt idx="62229">
                  <c:v>62.229000000000042</c:v>
                </c:pt>
                <c:pt idx="62230">
                  <c:v>62.230000000000018</c:v>
                </c:pt>
                <c:pt idx="62231">
                  <c:v>62.230999999999995</c:v>
                </c:pt>
                <c:pt idx="62232">
                  <c:v>62.232000000000028</c:v>
                </c:pt>
                <c:pt idx="62233">
                  <c:v>62.233000000000004</c:v>
                </c:pt>
                <c:pt idx="62234">
                  <c:v>62.234000000000037</c:v>
                </c:pt>
                <c:pt idx="62235">
                  <c:v>62.235000000000014</c:v>
                </c:pt>
                <c:pt idx="62236">
                  <c:v>62.23599999999999</c:v>
                </c:pt>
                <c:pt idx="62237">
                  <c:v>62.237000000000023</c:v>
                </c:pt>
                <c:pt idx="62238">
                  <c:v>62.238</c:v>
                </c:pt>
                <c:pt idx="62239">
                  <c:v>62.239000000000033</c:v>
                </c:pt>
                <c:pt idx="62240">
                  <c:v>62.240000000000009</c:v>
                </c:pt>
                <c:pt idx="62241">
                  <c:v>62.241000000000042</c:v>
                </c:pt>
                <c:pt idx="62242">
                  <c:v>62.242000000000019</c:v>
                </c:pt>
                <c:pt idx="62243">
                  <c:v>62.242999999999995</c:v>
                </c:pt>
                <c:pt idx="62244">
                  <c:v>62.244000000000028</c:v>
                </c:pt>
                <c:pt idx="62245">
                  <c:v>62.245000000000005</c:v>
                </c:pt>
                <c:pt idx="62246">
                  <c:v>62.246000000000038</c:v>
                </c:pt>
                <c:pt idx="62247">
                  <c:v>62.247000000000014</c:v>
                </c:pt>
                <c:pt idx="62248">
                  <c:v>62.24799999999999</c:v>
                </c:pt>
                <c:pt idx="62249">
                  <c:v>62.249000000000024</c:v>
                </c:pt>
                <c:pt idx="62250">
                  <c:v>62.25</c:v>
                </c:pt>
                <c:pt idx="62251">
                  <c:v>62.251000000000033</c:v>
                </c:pt>
                <c:pt idx="62252">
                  <c:v>62.25200000000001</c:v>
                </c:pt>
                <c:pt idx="62253">
                  <c:v>62.253000000000043</c:v>
                </c:pt>
                <c:pt idx="62254">
                  <c:v>62.254000000000019</c:v>
                </c:pt>
                <c:pt idx="62255">
                  <c:v>62.254999999999995</c:v>
                </c:pt>
                <c:pt idx="62256">
                  <c:v>62.256000000000029</c:v>
                </c:pt>
                <c:pt idx="62257">
                  <c:v>62.257000000000005</c:v>
                </c:pt>
                <c:pt idx="62258">
                  <c:v>62.258000000000038</c:v>
                </c:pt>
                <c:pt idx="62259">
                  <c:v>62.259000000000015</c:v>
                </c:pt>
                <c:pt idx="62260">
                  <c:v>62.259999999999991</c:v>
                </c:pt>
                <c:pt idx="62261">
                  <c:v>62.261000000000024</c:v>
                </c:pt>
                <c:pt idx="62262">
                  <c:v>62.262</c:v>
                </c:pt>
                <c:pt idx="62263">
                  <c:v>62.263000000000034</c:v>
                </c:pt>
                <c:pt idx="62264">
                  <c:v>62.26400000000001</c:v>
                </c:pt>
                <c:pt idx="62265">
                  <c:v>62.265000000000043</c:v>
                </c:pt>
                <c:pt idx="62266">
                  <c:v>62.26600000000002</c:v>
                </c:pt>
                <c:pt idx="62267">
                  <c:v>62.266999999999996</c:v>
                </c:pt>
                <c:pt idx="62268">
                  <c:v>62.268000000000029</c:v>
                </c:pt>
                <c:pt idx="62269">
                  <c:v>62.269000000000005</c:v>
                </c:pt>
                <c:pt idx="62270">
                  <c:v>62.270000000000039</c:v>
                </c:pt>
                <c:pt idx="62271">
                  <c:v>62.271000000000015</c:v>
                </c:pt>
                <c:pt idx="62272">
                  <c:v>62.271999999999991</c:v>
                </c:pt>
                <c:pt idx="62273">
                  <c:v>62.273000000000025</c:v>
                </c:pt>
                <c:pt idx="62274">
                  <c:v>62.274000000000001</c:v>
                </c:pt>
                <c:pt idx="62275">
                  <c:v>62.275000000000034</c:v>
                </c:pt>
                <c:pt idx="62276">
                  <c:v>62.27600000000001</c:v>
                </c:pt>
                <c:pt idx="62277">
                  <c:v>62.277000000000044</c:v>
                </c:pt>
                <c:pt idx="62278">
                  <c:v>62.27800000000002</c:v>
                </c:pt>
                <c:pt idx="62279">
                  <c:v>62.278999999999996</c:v>
                </c:pt>
                <c:pt idx="62280">
                  <c:v>62.28000000000003</c:v>
                </c:pt>
                <c:pt idx="62281">
                  <c:v>62.281000000000006</c:v>
                </c:pt>
                <c:pt idx="62282">
                  <c:v>62.282000000000039</c:v>
                </c:pt>
                <c:pt idx="62283">
                  <c:v>62.283000000000015</c:v>
                </c:pt>
                <c:pt idx="62284">
                  <c:v>62.283999999999992</c:v>
                </c:pt>
                <c:pt idx="62285">
                  <c:v>62.285000000000025</c:v>
                </c:pt>
                <c:pt idx="62286">
                  <c:v>62.286000000000001</c:v>
                </c:pt>
                <c:pt idx="62287">
                  <c:v>62.287000000000035</c:v>
                </c:pt>
                <c:pt idx="62288">
                  <c:v>62.288000000000011</c:v>
                </c:pt>
                <c:pt idx="62289">
                  <c:v>62.289000000000044</c:v>
                </c:pt>
                <c:pt idx="62290">
                  <c:v>62.29000000000002</c:v>
                </c:pt>
                <c:pt idx="62291">
                  <c:v>62.290999999999997</c:v>
                </c:pt>
                <c:pt idx="62292">
                  <c:v>62.29200000000003</c:v>
                </c:pt>
                <c:pt idx="62293">
                  <c:v>62.293000000000006</c:v>
                </c:pt>
                <c:pt idx="62294">
                  <c:v>62.29400000000004</c:v>
                </c:pt>
                <c:pt idx="62295">
                  <c:v>62.295000000000016</c:v>
                </c:pt>
                <c:pt idx="62296">
                  <c:v>62.295999999999992</c:v>
                </c:pt>
                <c:pt idx="62297">
                  <c:v>62.297000000000025</c:v>
                </c:pt>
                <c:pt idx="62298">
                  <c:v>62.298000000000002</c:v>
                </c:pt>
                <c:pt idx="62299">
                  <c:v>62.299000000000035</c:v>
                </c:pt>
                <c:pt idx="62300">
                  <c:v>62.300000000000011</c:v>
                </c:pt>
                <c:pt idx="62301">
                  <c:v>62.301000000000045</c:v>
                </c:pt>
                <c:pt idx="62302">
                  <c:v>62.302000000000021</c:v>
                </c:pt>
                <c:pt idx="62303">
                  <c:v>62.302999999999997</c:v>
                </c:pt>
                <c:pt idx="62304">
                  <c:v>62.30400000000003</c:v>
                </c:pt>
                <c:pt idx="62305">
                  <c:v>62.305000000000007</c:v>
                </c:pt>
                <c:pt idx="62306">
                  <c:v>62.30600000000004</c:v>
                </c:pt>
                <c:pt idx="62307">
                  <c:v>62.307000000000016</c:v>
                </c:pt>
                <c:pt idx="62308">
                  <c:v>62.307999999999993</c:v>
                </c:pt>
                <c:pt idx="62309">
                  <c:v>62.309000000000026</c:v>
                </c:pt>
                <c:pt idx="62310">
                  <c:v>62.31</c:v>
                </c:pt>
                <c:pt idx="62311">
                  <c:v>62.311000000000035</c:v>
                </c:pt>
                <c:pt idx="62312">
                  <c:v>62.312000000000012</c:v>
                </c:pt>
                <c:pt idx="62313">
                  <c:v>62.313000000000045</c:v>
                </c:pt>
                <c:pt idx="62314">
                  <c:v>62.314000000000021</c:v>
                </c:pt>
                <c:pt idx="62315">
                  <c:v>62.314999999999998</c:v>
                </c:pt>
                <c:pt idx="62316">
                  <c:v>62.316000000000031</c:v>
                </c:pt>
                <c:pt idx="62317">
                  <c:v>62.317000000000007</c:v>
                </c:pt>
                <c:pt idx="62318">
                  <c:v>62.31800000000004</c:v>
                </c:pt>
                <c:pt idx="62319">
                  <c:v>62.319000000000017</c:v>
                </c:pt>
                <c:pt idx="62320">
                  <c:v>62.319999999999993</c:v>
                </c:pt>
                <c:pt idx="62321">
                  <c:v>62.321000000000026</c:v>
                </c:pt>
                <c:pt idx="62322">
                  <c:v>62.322000000000003</c:v>
                </c:pt>
                <c:pt idx="62323">
                  <c:v>62.323000000000036</c:v>
                </c:pt>
                <c:pt idx="62324">
                  <c:v>62.324000000000012</c:v>
                </c:pt>
                <c:pt idx="62325">
                  <c:v>62.325000000000045</c:v>
                </c:pt>
                <c:pt idx="62326">
                  <c:v>62.326000000000022</c:v>
                </c:pt>
                <c:pt idx="62327">
                  <c:v>62.326999999999998</c:v>
                </c:pt>
                <c:pt idx="62328">
                  <c:v>62.328000000000031</c:v>
                </c:pt>
                <c:pt idx="62329">
                  <c:v>62.329000000000008</c:v>
                </c:pt>
                <c:pt idx="62330">
                  <c:v>62.330000000000041</c:v>
                </c:pt>
                <c:pt idx="62331">
                  <c:v>62.331000000000017</c:v>
                </c:pt>
                <c:pt idx="62332">
                  <c:v>62.331999999999994</c:v>
                </c:pt>
                <c:pt idx="62333">
                  <c:v>62.333000000000027</c:v>
                </c:pt>
                <c:pt idx="62334">
                  <c:v>62.334000000000003</c:v>
                </c:pt>
                <c:pt idx="62335">
                  <c:v>62.335000000000036</c:v>
                </c:pt>
                <c:pt idx="62336">
                  <c:v>62.336000000000013</c:v>
                </c:pt>
                <c:pt idx="62337">
                  <c:v>62.337000000000046</c:v>
                </c:pt>
                <c:pt idx="62338">
                  <c:v>62.338000000000022</c:v>
                </c:pt>
                <c:pt idx="62339">
                  <c:v>62.338999999999999</c:v>
                </c:pt>
                <c:pt idx="62340">
                  <c:v>62.340000000000032</c:v>
                </c:pt>
                <c:pt idx="62341">
                  <c:v>62.341000000000008</c:v>
                </c:pt>
                <c:pt idx="62342">
                  <c:v>62.342000000000041</c:v>
                </c:pt>
                <c:pt idx="62343">
                  <c:v>62.343000000000018</c:v>
                </c:pt>
                <c:pt idx="62344">
                  <c:v>62.343999999999994</c:v>
                </c:pt>
                <c:pt idx="62345">
                  <c:v>62.345000000000027</c:v>
                </c:pt>
                <c:pt idx="62346">
                  <c:v>62.346000000000004</c:v>
                </c:pt>
                <c:pt idx="62347">
                  <c:v>62.347000000000037</c:v>
                </c:pt>
                <c:pt idx="62348">
                  <c:v>62.348000000000013</c:v>
                </c:pt>
                <c:pt idx="62349">
                  <c:v>62.349000000000046</c:v>
                </c:pt>
                <c:pt idx="62350">
                  <c:v>62.350000000000023</c:v>
                </c:pt>
                <c:pt idx="62351">
                  <c:v>62.350999999999999</c:v>
                </c:pt>
                <c:pt idx="62352">
                  <c:v>62.352000000000032</c:v>
                </c:pt>
                <c:pt idx="62353">
                  <c:v>62.353000000000009</c:v>
                </c:pt>
                <c:pt idx="62354">
                  <c:v>62.354000000000042</c:v>
                </c:pt>
                <c:pt idx="62355">
                  <c:v>62.355000000000018</c:v>
                </c:pt>
                <c:pt idx="62356">
                  <c:v>62.355999999999995</c:v>
                </c:pt>
                <c:pt idx="62357">
                  <c:v>62.357000000000028</c:v>
                </c:pt>
                <c:pt idx="62358">
                  <c:v>62.358000000000004</c:v>
                </c:pt>
                <c:pt idx="62359">
                  <c:v>62.359000000000037</c:v>
                </c:pt>
                <c:pt idx="62360">
                  <c:v>62.360000000000014</c:v>
                </c:pt>
                <c:pt idx="62361">
                  <c:v>62.36099999999999</c:v>
                </c:pt>
                <c:pt idx="62362">
                  <c:v>62.362000000000023</c:v>
                </c:pt>
                <c:pt idx="62363">
                  <c:v>62.363</c:v>
                </c:pt>
                <c:pt idx="62364">
                  <c:v>62.364000000000033</c:v>
                </c:pt>
                <c:pt idx="62365">
                  <c:v>62.365000000000009</c:v>
                </c:pt>
                <c:pt idx="62366">
                  <c:v>62.366000000000042</c:v>
                </c:pt>
                <c:pt idx="62367">
                  <c:v>62.367000000000019</c:v>
                </c:pt>
                <c:pt idx="62368">
                  <c:v>62.367999999999995</c:v>
                </c:pt>
                <c:pt idx="62369">
                  <c:v>62.369000000000028</c:v>
                </c:pt>
                <c:pt idx="62370">
                  <c:v>62.370000000000005</c:v>
                </c:pt>
                <c:pt idx="62371">
                  <c:v>62.371000000000038</c:v>
                </c:pt>
                <c:pt idx="62372">
                  <c:v>62.372000000000014</c:v>
                </c:pt>
                <c:pt idx="62373">
                  <c:v>62.37299999999999</c:v>
                </c:pt>
                <c:pt idx="62374">
                  <c:v>62.374000000000024</c:v>
                </c:pt>
                <c:pt idx="62375">
                  <c:v>62.375</c:v>
                </c:pt>
                <c:pt idx="62376">
                  <c:v>62.376000000000033</c:v>
                </c:pt>
                <c:pt idx="62377">
                  <c:v>62.37700000000001</c:v>
                </c:pt>
                <c:pt idx="62378">
                  <c:v>62.378000000000043</c:v>
                </c:pt>
                <c:pt idx="62379">
                  <c:v>62.379000000000019</c:v>
                </c:pt>
                <c:pt idx="62380">
                  <c:v>62.379999999999995</c:v>
                </c:pt>
                <c:pt idx="62381">
                  <c:v>62.381000000000029</c:v>
                </c:pt>
                <c:pt idx="62382">
                  <c:v>62.382000000000005</c:v>
                </c:pt>
                <c:pt idx="62383">
                  <c:v>62.383000000000038</c:v>
                </c:pt>
                <c:pt idx="62384">
                  <c:v>62.384000000000015</c:v>
                </c:pt>
                <c:pt idx="62385">
                  <c:v>62.384999999999991</c:v>
                </c:pt>
                <c:pt idx="62386">
                  <c:v>62.386000000000024</c:v>
                </c:pt>
                <c:pt idx="62387">
                  <c:v>62.387</c:v>
                </c:pt>
                <c:pt idx="62388">
                  <c:v>62.388000000000034</c:v>
                </c:pt>
                <c:pt idx="62389">
                  <c:v>62.38900000000001</c:v>
                </c:pt>
                <c:pt idx="62390">
                  <c:v>62.390000000000043</c:v>
                </c:pt>
                <c:pt idx="62391">
                  <c:v>62.39100000000002</c:v>
                </c:pt>
                <c:pt idx="62392">
                  <c:v>62.391999999999996</c:v>
                </c:pt>
                <c:pt idx="62393">
                  <c:v>62.393000000000029</c:v>
                </c:pt>
                <c:pt idx="62394">
                  <c:v>62.394000000000005</c:v>
                </c:pt>
                <c:pt idx="62395">
                  <c:v>62.395000000000039</c:v>
                </c:pt>
                <c:pt idx="62396">
                  <c:v>62.396000000000015</c:v>
                </c:pt>
                <c:pt idx="62397">
                  <c:v>62.396999999999991</c:v>
                </c:pt>
                <c:pt idx="62398">
                  <c:v>62.398000000000025</c:v>
                </c:pt>
                <c:pt idx="62399">
                  <c:v>62.399000000000001</c:v>
                </c:pt>
                <c:pt idx="62400">
                  <c:v>62.400000000000034</c:v>
                </c:pt>
                <c:pt idx="62401">
                  <c:v>62.40100000000001</c:v>
                </c:pt>
                <c:pt idx="62402">
                  <c:v>62.402000000000044</c:v>
                </c:pt>
                <c:pt idx="62403">
                  <c:v>62.40300000000002</c:v>
                </c:pt>
                <c:pt idx="62404">
                  <c:v>62.403999999999996</c:v>
                </c:pt>
                <c:pt idx="62405">
                  <c:v>62.40500000000003</c:v>
                </c:pt>
                <c:pt idx="62406">
                  <c:v>62.406000000000006</c:v>
                </c:pt>
                <c:pt idx="62407">
                  <c:v>62.407000000000039</c:v>
                </c:pt>
                <c:pt idx="62408">
                  <c:v>62.408000000000015</c:v>
                </c:pt>
                <c:pt idx="62409">
                  <c:v>62.408999999999992</c:v>
                </c:pt>
                <c:pt idx="62410">
                  <c:v>62.410000000000025</c:v>
                </c:pt>
                <c:pt idx="62411">
                  <c:v>62.411000000000001</c:v>
                </c:pt>
                <c:pt idx="62412">
                  <c:v>62.412000000000035</c:v>
                </c:pt>
                <c:pt idx="62413">
                  <c:v>62.413000000000011</c:v>
                </c:pt>
                <c:pt idx="62414">
                  <c:v>62.414000000000044</c:v>
                </c:pt>
                <c:pt idx="62415">
                  <c:v>62.41500000000002</c:v>
                </c:pt>
                <c:pt idx="62416">
                  <c:v>62.415999999999997</c:v>
                </c:pt>
                <c:pt idx="62417">
                  <c:v>62.41700000000003</c:v>
                </c:pt>
                <c:pt idx="62418">
                  <c:v>62.418000000000006</c:v>
                </c:pt>
                <c:pt idx="62419">
                  <c:v>62.41900000000004</c:v>
                </c:pt>
                <c:pt idx="62420">
                  <c:v>62.420000000000016</c:v>
                </c:pt>
                <c:pt idx="62421">
                  <c:v>62.420999999999992</c:v>
                </c:pt>
                <c:pt idx="62422">
                  <c:v>62.422000000000025</c:v>
                </c:pt>
                <c:pt idx="62423">
                  <c:v>62.423000000000002</c:v>
                </c:pt>
                <c:pt idx="62424">
                  <c:v>62.424000000000035</c:v>
                </c:pt>
                <c:pt idx="62425">
                  <c:v>62.425000000000011</c:v>
                </c:pt>
                <c:pt idx="62426">
                  <c:v>62.426000000000045</c:v>
                </c:pt>
                <c:pt idx="62427">
                  <c:v>62.427000000000021</c:v>
                </c:pt>
                <c:pt idx="62428">
                  <c:v>62.427999999999997</c:v>
                </c:pt>
                <c:pt idx="62429">
                  <c:v>62.42900000000003</c:v>
                </c:pt>
                <c:pt idx="62430">
                  <c:v>62.430000000000007</c:v>
                </c:pt>
                <c:pt idx="62431">
                  <c:v>62.43100000000004</c:v>
                </c:pt>
                <c:pt idx="62432">
                  <c:v>62.432000000000016</c:v>
                </c:pt>
                <c:pt idx="62433">
                  <c:v>62.432999999999993</c:v>
                </c:pt>
                <c:pt idx="62434">
                  <c:v>62.434000000000026</c:v>
                </c:pt>
                <c:pt idx="62435">
                  <c:v>62.435000000000002</c:v>
                </c:pt>
                <c:pt idx="62436">
                  <c:v>62.436000000000035</c:v>
                </c:pt>
                <c:pt idx="62437">
                  <c:v>62.437000000000012</c:v>
                </c:pt>
                <c:pt idx="62438">
                  <c:v>62.438000000000045</c:v>
                </c:pt>
                <c:pt idx="62439">
                  <c:v>62.439000000000021</c:v>
                </c:pt>
                <c:pt idx="62440">
                  <c:v>62.44</c:v>
                </c:pt>
                <c:pt idx="62441">
                  <c:v>62.441000000000031</c:v>
                </c:pt>
                <c:pt idx="62442">
                  <c:v>62.442000000000007</c:v>
                </c:pt>
                <c:pt idx="62443">
                  <c:v>62.44300000000004</c:v>
                </c:pt>
                <c:pt idx="62444">
                  <c:v>62.444000000000017</c:v>
                </c:pt>
                <c:pt idx="62445">
                  <c:v>62.444999999999993</c:v>
                </c:pt>
                <c:pt idx="62446">
                  <c:v>62.446000000000026</c:v>
                </c:pt>
                <c:pt idx="62447">
                  <c:v>62.447000000000003</c:v>
                </c:pt>
                <c:pt idx="62448">
                  <c:v>62.448000000000036</c:v>
                </c:pt>
                <c:pt idx="62449">
                  <c:v>62.449000000000012</c:v>
                </c:pt>
                <c:pt idx="62450">
                  <c:v>62.450000000000045</c:v>
                </c:pt>
                <c:pt idx="62451">
                  <c:v>62.451000000000022</c:v>
                </c:pt>
                <c:pt idx="62452">
                  <c:v>62.451999999999998</c:v>
                </c:pt>
                <c:pt idx="62453">
                  <c:v>62.453000000000031</c:v>
                </c:pt>
                <c:pt idx="62454">
                  <c:v>62.454000000000008</c:v>
                </c:pt>
                <c:pt idx="62455">
                  <c:v>62.455000000000041</c:v>
                </c:pt>
                <c:pt idx="62456">
                  <c:v>62.456000000000017</c:v>
                </c:pt>
                <c:pt idx="62457">
                  <c:v>62.456999999999994</c:v>
                </c:pt>
                <c:pt idx="62458">
                  <c:v>62.458000000000027</c:v>
                </c:pt>
                <c:pt idx="62459">
                  <c:v>62.459000000000003</c:v>
                </c:pt>
                <c:pt idx="62460">
                  <c:v>62.460000000000036</c:v>
                </c:pt>
                <c:pt idx="62461">
                  <c:v>62.461000000000013</c:v>
                </c:pt>
                <c:pt idx="62462">
                  <c:v>62.462000000000046</c:v>
                </c:pt>
                <c:pt idx="62463">
                  <c:v>62.463000000000022</c:v>
                </c:pt>
                <c:pt idx="62464">
                  <c:v>62.463999999999999</c:v>
                </c:pt>
                <c:pt idx="62465">
                  <c:v>62.465000000000032</c:v>
                </c:pt>
                <c:pt idx="62466">
                  <c:v>62.466000000000008</c:v>
                </c:pt>
                <c:pt idx="62467">
                  <c:v>62.467000000000041</c:v>
                </c:pt>
                <c:pt idx="62468">
                  <c:v>62.468000000000018</c:v>
                </c:pt>
                <c:pt idx="62469">
                  <c:v>62.468999999999994</c:v>
                </c:pt>
                <c:pt idx="62470">
                  <c:v>62.470000000000027</c:v>
                </c:pt>
                <c:pt idx="62471">
                  <c:v>62.471000000000004</c:v>
                </c:pt>
                <c:pt idx="62472">
                  <c:v>62.472000000000037</c:v>
                </c:pt>
                <c:pt idx="62473">
                  <c:v>62.473000000000013</c:v>
                </c:pt>
                <c:pt idx="62474">
                  <c:v>62.474000000000046</c:v>
                </c:pt>
                <c:pt idx="62475">
                  <c:v>62.475000000000023</c:v>
                </c:pt>
                <c:pt idx="62476">
                  <c:v>62.475999999999999</c:v>
                </c:pt>
                <c:pt idx="62477">
                  <c:v>62.477000000000032</c:v>
                </c:pt>
                <c:pt idx="62478">
                  <c:v>62.478000000000009</c:v>
                </c:pt>
                <c:pt idx="62479">
                  <c:v>62.479000000000042</c:v>
                </c:pt>
                <c:pt idx="62480">
                  <c:v>62.480000000000018</c:v>
                </c:pt>
                <c:pt idx="62481">
                  <c:v>62.480999999999995</c:v>
                </c:pt>
                <c:pt idx="62482">
                  <c:v>62.482000000000028</c:v>
                </c:pt>
                <c:pt idx="62483">
                  <c:v>62.483000000000004</c:v>
                </c:pt>
                <c:pt idx="62484">
                  <c:v>62.484000000000037</c:v>
                </c:pt>
                <c:pt idx="62485">
                  <c:v>62.485000000000014</c:v>
                </c:pt>
                <c:pt idx="62486">
                  <c:v>62.48599999999999</c:v>
                </c:pt>
                <c:pt idx="62487">
                  <c:v>62.487000000000023</c:v>
                </c:pt>
                <c:pt idx="62488">
                  <c:v>62.488</c:v>
                </c:pt>
                <c:pt idx="62489">
                  <c:v>62.489000000000033</c:v>
                </c:pt>
                <c:pt idx="62490">
                  <c:v>62.490000000000009</c:v>
                </c:pt>
                <c:pt idx="62491">
                  <c:v>62.491000000000042</c:v>
                </c:pt>
                <c:pt idx="62492">
                  <c:v>62.492000000000019</c:v>
                </c:pt>
                <c:pt idx="62493">
                  <c:v>62.492999999999995</c:v>
                </c:pt>
                <c:pt idx="62494">
                  <c:v>62.494000000000028</c:v>
                </c:pt>
                <c:pt idx="62495">
                  <c:v>62.495000000000005</c:v>
                </c:pt>
                <c:pt idx="62496">
                  <c:v>62.496000000000038</c:v>
                </c:pt>
                <c:pt idx="62497">
                  <c:v>62.497000000000014</c:v>
                </c:pt>
                <c:pt idx="62498">
                  <c:v>62.49799999999999</c:v>
                </c:pt>
                <c:pt idx="62499">
                  <c:v>62.499000000000024</c:v>
                </c:pt>
                <c:pt idx="62500">
                  <c:v>62.5</c:v>
                </c:pt>
                <c:pt idx="62501">
                  <c:v>62.501000000000033</c:v>
                </c:pt>
                <c:pt idx="62502">
                  <c:v>62.50200000000001</c:v>
                </c:pt>
                <c:pt idx="62503">
                  <c:v>62.503000000000043</c:v>
                </c:pt>
                <c:pt idx="62504">
                  <c:v>62.504000000000019</c:v>
                </c:pt>
                <c:pt idx="62505">
                  <c:v>62.504999999999995</c:v>
                </c:pt>
                <c:pt idx="62506">
                  <c:v>62.506000000000029</c:v>
                </c:pt>
                <c:pt idx="62507">
                  <c:v>62.507000000000005</c:v>
                </c:pt>
                <c:pt idx="62508">
                  <c:v>62.508000000000038</c:v>
                </c:pt>
                <c:pt idx="62509">
                  <c:v>62.509000000000015</c:v>
                </c:pt>
                <c:pt idx="62510">
                  <c:v>62.509999999999991</c:v>
                </c:pt>
                <c:pt idx="62511">
                  <c:v>62.511000000000024</c:v>
                </c:pt>
                <c:pt idx="62512">
                  <c:v>62.512</c:v>
                </c:pt>
                <c:pt idx="62513">
                  <c:v>62.513000000000034</c:v>
                </c:pt>
                <c:pt idx="62514">
                  <c:v>62.51400000000001</c:v>
                </c:pt>
                <c:pt idx="62515">
                  <c:v>62.515000000000043</c:v>
                </c:pt>
                <c:pt idx="62516">
                  <c:v>62.51600000000002</c:v>
                </c:pt>
                <c:pt idx="62517">
                  <c:v>62.516999999999996</c:v>
                </c:pt>
                <c:pt idx="62518">
                  <c:v>62.518000000000029</c:v>
                </c:pt>
                <c:pt idx="62519">
                  <c:v>62.519000000000005</c:v>
                </c:pt>
                <c:pt idx="62520">
                  <c:v>62.520000000000039</c:v>
                </c:pt>
                <c:pt idx="62521">
                  <c:v>62.521000000000015</c:v>
                </c:pt>
                <c:pt idx="62522">
                  <c:v>62.521999999999991</c:v>
                </c:pt>
                <c:pt idx="62523">
                  <c:v>62.523000000000025</c:v>
                </c:pt>
                <c:pt idx="62524">
                  <c:v>62.524000000000001</c:v>
                </c:pt>
                <c:pt idx="62525">
                  <c:v>62.525000000000034</c:v>
                </c:pt>
                <c:pt idx="62526">
                  <c:v>62.52600000000001</c:v>
                </c:pt>
                <c:pt idx="62527">
                  <c:v>62.527000000000044</c:v>
                </c:pt>
                <c:pt idx="62528">
                  <c:v>62.52800000000002</c:v>
                </c:pt>
                <c:pt idx="62529">
                  <c:v>62.528999999999996</c:v>
                </c:pt>
                <c:pt idx="62530">
                  <c:v>62.53000000000003</c:v>
                </c:pt>
                <c:pt idx="62531">
                  <c:v>62.531000000000006</c:v>
                </c:pt>
                <c:pt idx="62532">
                  <c:v>62.532000000000039</c:v>
                </c:pt>
                <c:pt idx="62533">
                  <c:v>62.533000000000015</c:v>
                </c:pt>
                <c:pt idx="62534">
                  <c:v>62.533999999999992</c:v>
                </c:pt>
                <c:pt idx="62535">
                  <c:v>62.535000000000025</c:v>
                </c:pt>
                <c:pt idx="62536">
                  <c:v>62.536000000000001</c:v>
                </c:pt>
                <c:pt idx="62537">
                  <c:v>62.537000000000035</c:v>
                </c:pt>
                <c:pt idx="62538">
                  <c:v>62.538000000000011</c:v>
                </c:pt>
                <c:pt idx="62539">
                  <c:v>62.539000000000044</c:v>
                </c:pt>
                <c:pt idx="62540">
                  <c:v>62.54000000000002</c:v>
                </c:pt>
                <c:pt idx="62541">
                  <c:v>62.540999999999997</c:v>
                </c:pt>
                <c:pt idx="62542">
                  <c:v>62.54200000000003</c:v>
                </c:pt>
                <c:pt idx="62543">
                  <c:v>62.543000000000006</c:v>
                </c:pt>
                <c:pt idx="62544">
                  <c:v>62.54400000000004</c:v>
                </c:pt>
                <c:pt idx="62545">
                  <c:v>62.545000000000016</c:v>
                </c:pt>
                <c:pt idx="62546">
                  <c:v>62.545999999999992</c:v>
                </c:pt>
                <c:pt idx="62547">
                  <c:v>62.547000000000025</c:v>
                </c:pt>
                <c:pt idx="62548">
                  <c:v>62.548000000000002</c:v>
                </c:pt>
                <c:pt idx="62549">
                  <c:v>62.549000000000035</c:v>
                </c:pt>
                <c:pt idx="62550">
                  <c:v>62.550000000000011</c:v>
                </c:pt>
                <c:pt idx="62551">
                  <c:v>62.551000000000045</c:v>
                </c:pt>
                <c:pt idx="62552">
                  <c:v>62.552000000000021</c:v>
                </c:pt>
                <c:pt idx="62553">
                  <c:v>62.552999999999997</c:v>
                </c:pt>
                <c:pt idx="62554">
                  <c:v>62.55400000000003</c:v>
                </c:pt>
                <c:pt idx="62555">
                  <c:v>62.555000000000007</c:v>
                </c:pt>
                <c:pt idx="62556">
                  <c:v>62.55600000000004</c:v>
                </c:pt>
                <c:pt idx="62557">
                  <c:v>62.557000000000016</c:v>
                </c:pt>
                <c:pt idx="62558">
                  <c:v>62.557999999999993</c:v>
                </c:pt>
                <c:pt idx="62559">
                  <c:v>62.559000000000026</c:v>
                </c:pt>
                <c:pt idx="62560">
                  <c:v>62.56</c:v>
                </c:pt>
                <c:pt idx="62561">
                  <c:v>62.561000000000035</c:v>
                </c:pt>
                <c:pt idx="62562">
                  <c:v>62.562000000000012</c:v>
                </c:pt>
                <c:pt idx="62563">
                  <c:v>62.563000000000045</c:v>
                </c:pt>
                <c:pt idx="62564">
                  <c:v>62.564000000000021</c:v>
                </c:pt>
                <c:pt idx="62565">
                  <c:v>62.564999999999998</c:v>
                </c:pt>
                <c:pt idx="62566">
                  <c:v>62.566000000000031</c:v>
                </c:pt>
                <c:pt idx="62567">
                  <c:v>62.567000000000007</c:v>
                </c:pt>
                <c:pt idx="62568">
                  <c:v>62.56800000000004</c:v>
                </c:pt>
                <c:pt idx="62569">
                  <c:v>62.569000000000017</c:v>
                </c:pt>
                <c:pt idx="62570">
                  <c:v>62.569999999999993</c:v>
                </c:pt>
                <c:pt idx="62571">
                  <c:v>62.571000000000026</c:v>
                </c:pt>
                <c:pt idx="62572">
                  <c:v>62.572000000000003</c:v>
                </c:pt>
                <c:pt idx="62573">
                  <c:v>62.573000000000036</c:v>
                </c:pt>
                <c:pt idx="62574">
                  <c:v>62.574000000000012</c:v>
                </c:pt>
                <c:pt idx="62575">
                  <c:v>62.575000000000045</c:v>
                </c:pt>
                <c:pt idx="62576">
                  <c:v>62.576000000000022</c:v>
                </c:pt>
                <c:pt idx="62577">
                  <c:v>62.576999999999998</c:v>
                </c:pt>
                <c:pt idx="62578">
                  <c:v>62.578000000000031</c:v>
                </c:pt>
                <c:pt idx="62579">
                  <c:v>62.579000000000008</c:v>
                </c:pt>
                <c:pt idx="62580">
                  <c:v>62.580000000000041</c:v>
                </c:pt>
                <c:pt idx="62581">
                  <c:v>62.581000000000017</c:v>
                </c:pt>
                <c:pt idx="62582">
                  <c:v>62.581999999999994</c:v>
                </c:pt>
                <c:pt idx="62583">
                  <c:v>62.583000000000027</c:v>
                </c:pt>
                <c:pt idx="62584">
                  <c:v>62.584000000000003</c:v>
                </c:pt>
                <c:pt idx="62585">
                  <c:v>62.585000000000036</c:v>
                </c:pt>
                <c:pt idx="62586">
                  <c:v>62.586000000000013</c:v>
                </c:pt>
                <c:pt idx="62587">
                  <c:v>62.587000000000046</c:v>
                </c:pt>
                <c:pt idx="62588">
                  <c:v>62.588000000000022</c:v>
                </c:pt>
                <c:pt idx="62589">
                  <c:v>62.588999999999999</c:v>
                </c:pt>
                <c:pt idx="62590">
                  <c:v>62.590000000000032</c:v>
                </c:pt>
                <c:pt idx="62591">
                  <c:v>62.591000000000008</c:v>
                </c:pt>
                <c:pt idx="62592">
                  <c:v>62.592000000000041</c:v>
                </c:pt>
                <c:pt idx="62593">
                  <c:v>62.593000000000018</c:v>
                </c:pt>
                <c:pt idx="62594">
                  <c:v>62.593999999999994</c:v>
                </c:pt>
                <c:pt idx="62595">
                  <c:v>62.595000000000027</c:v>
                </c:pt>
                <c:pt idx="62596">
                  <c:v>62.596000000000004</c:v>
                </c:pt>
                <c:pt idx="62597">
                  <c:v>62.597000000000037</c:v>
                </c:pt>
                <c:pt idx="62598">
                  <c:v>62.598000000000013</c:v>
                </c:pt>
                <c:pt idx="62599">
                  <c:v>62.599000000000046</c:v>
                </c:pt>
                <c:pt idx="62600">
                  <c:v>62.600000000000023</c:v>
                </c:pt>
                <c:pt idx="62601">
                  <c:v>62.600999999999999</c:v>
                </c:pt>
                <c:pt idx="62602">
                  <c:v>62.602000000000032</c:v>
                </c:pt>
                <c:pt idx="62603">
                  <c:v>62.603000000000009</c:v>
                </c:pt>
                <c:pt idx="62604">
                  <c:v>62.604000000000042</c:v>
                </c:pt>
                <c:pt idx="62605">
                  <c:v>62.605000000000018</c:v>
                </c:pt>
                <c:pt idx="62606">
                  <c:v>62.605999999999995</c:v>
                </c:pt>
                <c:pt idx="62607">
                  <c:v>62.607000000000028</c:v>
                </c:pt>
                <c:pt idx="62608">
                  <c:v>62.608000000000004</c:v>
                </c:pt>
                <c:pt idx="62609">
                  <c:v>62.609000000000037</c:v>
                </c:pt>
                <c:pt idx="62610">
                  <c:v>62.610000000000014</c:v>
                </c:pt>
                <c:pt idx="62611">
                  <c:v>62.61099999999999</c:v>
                </c:pt>
                <c:pt idx="62612">
                  <c:v>62.612000000000023</c:v>
                </c:pt>
                <c:pt idx="62613">
                  <c:v>62.613</c:v>
                </c:pt>
                <c:pt idx="62614">
                  <c:v>62.614000000000033</c:v>
                </c:pt>
                <c:pt idx="62615">
                  <c:v>62.615000000000009</c:v>
                </c:pt>
                <c:pt idx="62616">
                  <c:v>62.616000000000042</c:v>
                </c:pt>
                <c:pt idx="62617">
                  <c:v>62.617000000000019</c:v>
                </c:pt>
                <c:pt idx="62618">
                  <c:v>62.617999999999995</c:v>
                </c:pt>
                <c:pt idx="62619">
                  <c:v>62.619000000000028</c:v>
                </c:pt>
                <c:pt idx="62620">
                  <c:v>62.620000000000005</c:v>
                </c:pt>
                <c:pt idx="62621">
                  <c:v>62.621000000000038</c:v>
                </c:pt>
                <c:pt idx="62622">
                  <c:v>62.622000000000014</c:v>
                </c:pt>
                <c:pt idx="62623">
                  <c:v>62.62299999999999</c:v>
                </c:pt>
                <c:pt idx="62624">
                  <c:v>62.624000000000024</c:v>
                </c:pt>
                <c:pt idx="62625">
                  <c:v>62.625</c:v>
                </c:pt>
                <c:pt idx="62626">
                  <c:v>62.626000000000033</c:v>
                </c:pt>
                <c:pt idx="62627">
                  <c:v>62.62700000000001</c:v>
                </c:pt>
                <c:pt idx="62628">
                  <c:v>62.628000000000043</c:v>
                </c:pt>
                <c:pt idx="62629">
                  <c:v>62.629000000000019</c:v>
                </c:pt>
                <c:pt idx="62630">
                  <c:v>62.629999999999995</c:v>
                </c:pt>
                <c:pt idx="62631">
                  <c:v>62.631000000000029</c:v>
                </c:pt>
                <c:pt idx="62632">
                  <c:v>62.632000000000005</c:v>
                </c:pt>
                <c:pt idx="62633">
                  <c:v>62.633000000000038</c:v>
                </c:pt>
                <c:pt idx="62634">
                  <c:v>62.634000000000015</c:v>
                </c:pt>
                <c:pt idx="62635">
                  <c:v>62.634999999999991</c:v>
                </c:pt>
                <c:pt idx="62636">
                  <c:v>62.636000000000024</c:v>
                </c:pt>
                <c:pt idx="62637">
                  <c:v>62.637</c:v>
                </c:pt>
                <c:pt idx="62638">
                  <c:v>62.638000000000034</c:v>
                </c:pt>
                <c:pt idx="62639">
                  <c:v>62.63900000000001</c:v>
                </c:pt>
                <c:pt idx="62640">
                  <c:v>62.640000000000043</c:v>
                </c:pt>
                <c:pt idx="62641">
                  <c:v>62.64100000000002</c:v>
                </c:pt>
                <c:pt idx="62642">
                  <c:v>62.641999999999996</c:v>
                </c:pt>
                <c:pt idx="62643">
                  <c:v>62.643000000000029</c:v>
                </c:pt>
                <c:pt idx="62644">
                  <c:v>62.644000000000005</c:v>
                </c:pt>
                <c:pt idx="62645">
                  <c:v>62.645000000000039</c:v>
                </c:pt>
                <c:pt idx="62646">
                  <c:v>62.646000000000015</c:v>
                </c:pt>
                <c:pt idx="62647">
                  <c:v>62.646999999999991</c:v>
                </c:pt>
                <c:pt idx="62648">
                  <c:v>62.648000000000025</c:v>
                </c:pt>
                <c:pt idx="62649">
                  <c:v>62.649000000000001</c:v>
                </c:pt>
                <c:pt idx="62650">
                  <c:v>62.650000000000034</c:v>
                </c:pt>
                <c:pt idx="62651">
                  <c:v>62.65100000000001</c:v>
                </c:pt>
                <c:pt idx="62652">
                  <c:v>62.652000000000044</c:v>
                </c:pt>
                <c:pt idx="62653">
                  <c:v>62.65300000000002</c:v>
                </c:pt>
                <c:pt idx="62654">
                  <c:v>62.653999999999996</c:v>
                </c:pt>
                <c:pt idx="62655">
                  <c:v>62.65500000000003</c:v>
                </c:pt>
                <c:pt idx="62656">
                  <c:v>62.656000000000006</c:v>
                </c:pt>
                <c:pt idx="62657">
                  <c:v>62.657000000000039</c:v>
                </c:pt>
                <c:pt idx="62658">
                  <c:v>62.658000000000015</c:v>
                </c:pt>
                <c:pt idx="62659">
                  <c:v>62.658999999999992</c:v>
                </c:pt>
                <c:pt idx="62660">
                  <c:v>62.660000000000025</c:v>
                </c:pt>
                <c:pt idx="62661">
                  <c:v>62.661000000000001</c:v>
                </c:pt>
                <c:pt idx="62662">
                  <c:v>62.662000000000035</c:v>
                </c:pt>
                <c:pt idx="62663">
                  <c:v>62.663000000000011</c:v>
                </c:pt>
                <c:pt idx="62664">
                  <c:v>62.664000000000044</c:v>
                </c:pt>
                <c:pt idx="62665">
                  <c:v>62.66500000000002</c:v>
                </c:pt>
                <c:pt idx="62666">
                  <c:v>62.665999999999997</c:v>
                </c:pt>
                <c:pt idx="62667">
                  <c:v>62.66700000000003</c:v>
                </c:pt>
                <c:pt idx="62668">
                  <c:v>62.668000000000006</c:v>
                </c:pt>
                <c:pt idx="62669">
                  <c:v>62.66900000000004</c:v>
                </c:pt>
                <c:pt idx="62670">
                  <c:v>62.670000000000016</c:v>
                </c:pt>
                <c:pt idx="62671">
                  <c:v>62.670999999999992</c:v>
                </c:pt>
                <c:pt idx="62672">
                  <c:v>62.672000000000025</c:v>
                </c:pt>
                <c:pt idx="62673">
                  <c:v>62.673000000000002</c:v>
                </c:pt>
                <c:pt idx="62674">
                  <c:v>62.674000000000035</c:v>
                </c:pt>
                <c:pt idx="62675">
                  <c:v>62.675000000000011</c:v>
                </c:pt>
                <c:pt idx="62676">
                  <c:v>62.676000000000045</c:v>
                </c:pt>
                <c:pt idx="62677">
                  <c:v>62.677000000000021</c:v>
                </c:pt>
                <c:pt idx="62678">
                  <c:v>62.677999999999997</c:v>
                </c:pt>
                <c:pt idx="62679">
                  <c:v>62.67900000000003</c:v>
                </c:pt>
                <c:pt idx="62680">
                  <c:v>62.680000000000007</c:v>
                </c:pt>
                <c:pt idx="62681">
                  <c:v>62.68100000000004</c:v>
                </c:pt>
                <c:pt idx="62682">
                  <c:v>62.682000000000016</c:v>
                </c:pt>
                <c:pt idx="62683">
                  <c:v>62.682999999999993</c:v>
                </c:pt>
                <c:pt idx="62684">
                  <c:v>62.684000000000026</c:v>
                </c:pt>
                <c:pt idx="62685">
                  <c:v>62.685000000000002</c:v>
                </c:pt>
                <c:pt idx="62686">
                  <c:v>62.686000000000035</c:v>
                </c:pt>
                <c:pt idx="62687">
                  <c:v>62.687000000000012</c:v>
                </c:pt>
                <c:pt idx="62688">
                  <c:v>62.688000000000045</c:v>
                </c:pt>
                <c:pt idx="62689">
                  <c:v>62.689000000000021</c:v>
                </c:pt>
                <c:pt idx="62690">
                  <c:v>62.69</c:v>
                </c:pt>
                <c:pt idx="62691">
                  <c:v>62.691000000000031</c:v>
                </c:pt>
                <c:pt idx="62692">
                  <c:v>62.692000000000007</c:v>
                </c:pt>
                <c:pt idx="62693">
                  <c:v>62.69300000000004</c:v>
                </c:pt>
                <c:pt idx="62694">
                  <c:v>62.694000000000017</c:v>
                </c:pt>
                <c:pt idx="62695">
                  <c:v>62.694999999999993</c:v>
                </c:pt>
                <c:pt idx="62696">
                  <c:v>62.696000000000026</c:v>
                </c:pt>
                <c:pt idx="62697">
                  <c:v>62.697000000000003</c:v>
                </c:pt>
                <c:pt idx="62698">
                  <c:v>62.698000000000036</c:v>
                </c:pt>
                <c:pt idx="62699">
                  <c:v>62.699000000000012</c:v>
                </c:pt>
                <c:pt idx="62700">
                  <c:v>62.700000000000045</c:v>
                </c:pt>
                <c:pt idx="62701">
                  <c:v>62.701000000000022</c:v>
                </c:pt>
                <c:pt idx="62702">
                  <c:v>62.701999999999998</c:v>
                </c:pt>
                <c:pt idx="62703">
                  <c:v>62.703000000000031</c:v>
                </c:pt>
                <c:pt idx="62704">
                  <c:v>62.704000000000008</c:v>
                </c:pt>
                <c:pt idx="62705">
                  <c:v>62.705000000000041</c:v>
                </c:pt>
                <c:pt idx="62706">
                  <c:v>62.706000000000017</c:v>
                </c:pt>
                <c:pt idx="62707">
                  <c:v>62.706999999999994</c:v>
                </c:pt>
                <c:pt idx="62708">
                  <c:v>62.708000000000027</c:v>
                </c:pt>
                <c:pt idx="62709">
                  <c:v>62.709000000000003</c:v>
                </c:pt>
                <c:pt idx="62710">
                  <c:v>62.710000000000036</c:v>
                </c:pt>
                <c:pt idx="62711">
                  <c:v>62.711000000000013</c:v>
                </c:pt>
                <c:pt idx="62712">
                  <c:v>62.712000000000046</c:v>
                </c:pt>
                <c:pt idx="62713">
                  <c:v>62.713000000000022</c:v>
                </c:pt>
                <c:pt idx="62714">
                  <c:v>62.713999999999999</c:v>
                </c:pt>
                <c:pt idx="62715">
                  <c:v>62.715000000000032</c:v>
                </c:pt>
                <c:pt idx="62716">
                  <c:v>62.716000000000008</c:v>
                </c:pt>
                <c:pt idx="62717">
                  <c:v>62.717000000000041</c:v>
                </c:pt>
                <c:pt idx="62718">
                  <c:v>62.718000000000018</c:v>
                </c:pt>
                <c:pt idx="62719">
                  <c:v>62.718999999999994</c:v>
                </c:pt>
                <c:pt idx="62720">
                  <c:v>62.720000000000027</c:v>
                </c:pt>
                <c:pt idx="62721">
                  <c:v>62.721000000000004</c:v>
                </c:pt>
                <c:pt idx="62722">
                  <c:v>62.722000000000037</c:v>
                </c:pt>
                <c:pt idx="62723">
                  <c:v>62.723000000000013</c:v>
                </c:pt>
                <c:pt idx="62724">
                  <c:v>62.724000000000046</c:v>
                </c:pt>
                <c:pt idx="62725">
                  <c:v>62.725000000000023</c:v>
                </c:pt>
                <c:pt idx="62726">
                  <c:v>62.725999999999999</c:v>
                </c:pt>
                <c:pt idx="62727">
                  <c:v>62.727000000000032</c:v>
                </c:pt>
                <c:pt idx="62728">
                  <c:v>62.728000000000009</c:v>
                </c:pt>
                <c:pt idx="62729">
                  <c:v>62.729000000000042</c:v>
                </c:pt>
                <c:pt idx="62730">
                  <c:v>62.730000000000018</c:v>
                </c:pt>
                <c:pt idx="62731">
                  <c:v>62.730999999999995</c:v>
                </c:pt>
                <c:pt idx="62732">
                  <c:v>62.732000000000028</c:v>
                </c:pt>
                <c:pt idx="62733">
                  <c:v>62.733000000000004</c:v>
                </c:pt>
                <c:pt idx="62734">
                  <c:v>62.734000000000037</c:v>
                </c:pt>
                <c:pt idx="62735">
                  <c:v>62.735000000000014</c:v>
                </c:pt>
                <c:pt idx="62736">
                  <c:v>62.73599999999999</c:v>
                </c:pt>
                <c:pt idx="62737">
                  <c:v>62.737000000000023</c:v>
                </c:pt>
                <c:pt idx="62738">
                  <c:v>62.738</c:v>
                </c:pt>
                <c:pt idx="62739">
                  <c:v>62.739000000000033</c:v>
                </c:pt>
                <c:pt idx="62740">
                  <c:v>62.740000000000009</c:v>
                </c:pt>
                <c:pt idx="62741">
                  <c:v>62.741000000000042</c:v>
                </c:pt>
                <c:pt idx="62742">
                  <c:v>62.742000000000019</c:v>
                </c:pt>
                <c:pt idx="62743">
                  <c:v>62.742999999999995</c:v>
                </c:pt>
                <c:pt idx="62744">
                  <c:v>62.744000000000028</c:v>
                </c:pt>
                <c:pt idx="62745">
                  <c:v>62.745000000000005</c:v>
                </c:pt>
                <c:pt idx="62746">
                  <c:v>62.746000000000038</c:v>
                </c:pt>
                <c:pt idx="62747">
                  <c:v>62.747000000000014</c:v>
                </c:pt>
                <c:pt idx="62748">
                  <c:v>62.74799999999999</c:v>
                </c:pt>
                <c:pt idx="62749">
                  <c:v>62.749000000000024</c:v>
                </c:pt>
                <c:pt idx="62750">
                  <c:v>62.75</c:v>
                </c:pt>
                <c:pt idx="62751">
                  <c:v>62.751000000000033</c:v>
                </c:pt>
                <c:pt idx="62752">
                  <c:v>62.75200000000001</c:v>
                </c:pt>
                <c:pt idx="62753">
                  <c:v>62.753000000000043</c:v>
                </c:pt>
                <c:pt idx="62754">
                  <c:v>62.754000000000019</c:v>
                </c:pt>
                <c:pt idx="62755">
                  <c:v>62.754999999999995</c:v>
                </c:pt>
                <c:pt idx="62756">
                  <c:v>62.756000000000029</c:v>
                </c:pt>
                <c:pt idx="62757">
                  <c:v>62.757000000000005</c:v>
                </c:pt>
                <c:pt idx="62758">
                  <c:v>62.758000000000038</c:v>
                </c:pt>
                <c:pt idx="62759">
                  <c:v>62.759000000000015</c:v>
                </c:pt>
                <c:pt idx="62760">
                  <c:v>62.759999999999991</c:v>
                </c:pt>
                <c:pt idx="62761">
                  <c:v>62.761000000000024</c:v>
                </c:pt>
                <c:pt idx="62762">
                  <c:v>62.762</c:v>
                </c:pt>
                <c:pt idx="62763">
                  <c:v>62.763000000000034</c:v>
                </c:pt>
                <c:pt idx="62764">
                  <c:v>62.76400000000001</c:v>
                </c:pt>
                <c:pt idx="62765">
                  <c:v>62.765000000000043</c:v>
                </c:pt>
                <c:pt idx="62766">
                  <c:v>62.76600000000002</c:v>
                </c:pt>
                <c:pt idx="62767">
                  <c:v>62.766999999999996</c:v>
                </c:pt>
                <c:pt idx="62768">
                  <c:v>62.768000000000029</c:v>
                </c:pt>
                <c:pt idx="62769">
                  <c:v>62.769000000000005</c:v>
                </c:pt>
                <c:pt idx="62770">
                  <c:v>62.770000000000039</c:v>
                </c:pt>
                <c:pt idx="62771">
                  <c:v>62.771000000000015</c:v>
                </c:pt>
                <c:pt idx="62772">
                  <c:v>62.771999999999991</c:v>
                </c:pt>
                <c:pt idx="62773">
                  <c:v>62.773000000000025</c:v>
                </c:pt>
                <c:pt idx="62774">
                  <c:v>62.774000000000001</c:v>
                </c:pt>
                <c:pt idx="62775">
                  <c:v>62.775000000000034</c:v>
                </c:pt>
                <c:pt idx="62776">
                  <c:v>62.77600000000001</c:v>
                </c:pt>
                <c:pt idx="62777">
                  <c:v>62.777000000000044</c:v>
                </c:pt>
                <c:pt idx="62778">
                  <c:v>62.77800000000002</c:v>
                </c:pt>
                <c:pt idx="62779">
                  <c:v>62.778999999999996</c:v>
                </c:pt>
                <c:pt idx="62780">
                  <c:v>62.78000000000003</c:v>
                </c:pt>
                <c:pt idx="62781">
                  <c:v>62.781000000000006</c:v>
                </c:pt>
                <c:pt idx="62782">
                  <c:v>62.782000000000039</c:v>
                </c:pt>
                <c:pt idx="62783">
                  <c:v>62.783000000000015</c:v>
                </c:pt>
                <c:pt idx="62784">
                  <c:v>62.783999999999992</c:v>
                </c:pt>
                <c:pt idx="62785">
                  <c:v>62.785000000000025</c:v>
                </c:pt>
                <c:pt idx="62786">
                  <c:v>62.786000000000001</c:v>
                </c:pt>
                <c:pt idx="62787">
                  <c:v>62.787000000000035</c:v>
                </c:pt>
                <c:pt idx="62788">
                  <c:v>62.788000000000011</c:v>
                </c:pt>
                <c:pt idx="62789">
                  <c:v>62.789000000000044</c:v>
                </c:pt>
                <c:pt idx="62790">
                  <c:v>62.79000000000002</c:v>
                </c:pt>
                <c:pt idx="62791">
                  <c:v>62.790999999999997</c:v>
                </c:pt>
                <c:pt idx="62792">
                  <c:v>62.79200000000003</c:v>
                </c:pt>
                <c:pt idx="62793">
                  <c:v>62.793000000000006</c:v>
                </c:pt>
                <c:pt idx="62794">
                  <c:v>62.79400000000004</c:v>
                </c:pt>
                <c:pt idx="62795">
                  <c:v>62.795000000000016</c:v>
                </c:pt>
                <c:pt idx="62796">
                  <c:v>62.795999999999992</c:v>
                </c:pt>
                <c:pt idx="62797">
                  <c:v>62.797000000000025</c:v>
                </c:pt>
                <c:pt idx="62798">
                  <c:v>62.798000000000002</c:v>
                </c:pt>
                <c:pt idx="62799">
                  <c:v>62.799000000000035</c:v>
                </c:pt>
                <c:pt idx="62800">
                  <c:v>62.800000000000011</c:v>
                </c:pt>
                <c:pt idx="62801">
                  <c:v>62.801000000000045</c:v>
                </c:pt>
                <c:pt idx="62802">
                  <c:v>62.802000000000021</c:v>
                </c:pt>
                <c:pt idx="62803">
                  <c:v>62.802999999999997</c:v>
                </c:pt>
                <c:pt idx="62804">
                  <c:v>62.80400000000003</c:v>
                </c:pt>
                <c:pt idx="62805">
                  <c:v>62.805000000000007</c:v>
                </c:pt>
                <c:pt idx="62806">
                  <c:v>62.80600000000004</c:v>
                </c:pt>
                <c:pt idx="62807">
                  <c:v>62.807000000000016</c:v>
                </c:pt>
                <c:pt idx="62808">
                  <c:v>62.807999999999993</c:v>
                </c:pt>
                <c:pt idx="62809">
                  <c:v>62.809000000000026</c:v>
                </c:pt>
                <c:pt idx="62810">
                  <c:v>62.81</c:v>
                </c:pt>
                <c:pt idx="62811">
                  <c:v>62.811000000000035</c:v>
                </c:pt>
                <c:pt idx="62812">
                  <c:v>62.812000000000012</c:v>
                </c:pt>
                <c:pt idx="62813">
                  <c:v>62.813000000000045</c:v>
                </c:pt>
                <c:pt idx="62814">
                  <c:v>62.814000000000021</c:v>
                </c:pt>
                <c:pt idx="62815">
                  <c:v>62.814999999999998</c:v>
                </c:pt>
                <c:pt idx="62816">
                  <c:v>62.816000000000031</c:v>
                </c:pt>
                <c:pt idx="62817">
                  <c:v>62.817000000000007</c:v>
                </c:pt>
                <c:pt idx="62818">
                  <c:v>62.81800000000004</c:v>
                </c:pt>
                <c:pt idx="62819">
                  <c:v>62.819000000000017</c:v>
                </c:pt>
                <c:pt idx="62820">
                  <c:v>62.819999999999993</c:v>
                </c:pt>
                <c:pt idx="62821">
                  <c:v>62.821000000000026</c:v>
                </c:pt>
                <c:pt idx="62822">
                  <c:v>62.822000000000003</c:v>
                </c:pt>
                <c:pt idx="62823">
                  <c:v>62.823000000000036</c:v>
                </c:pt>
                <c:pt idx="62824">
                  <c:v>62.824000000000012</c:v>
                </c:pt>
                <c:pt idx="62825">
                  <c:v>62.825000000000045</c:v>
                </c:pt>
                <c:pt idx="62826">
                  <c:v>62.826000000000022</c:v>
                </c:pt>
                <c:pt idx="62827">
                  <c:v>62.826999999999998</c:v>
                </c:pt>
                <c:pt idx="62828">
                  <c:v>62.828000000000031</c:v>
                </c:pt>
                <c:pt idx="62829">
                  <c:v>62.829000000000008</c:v>
                </c:pt>
                <c:pt idx="62830">
                  <c:v>62.830000000000041</c:v>
                </c:pt>
                <c:pt idx="62831">
                  <c:v>62.831000000000017</c:v>
                </c:pt>
                <c:pt idx="62832">
                  <c:v>62.831999999999994</c:v>
                </c:pt>
                <c:pt idx="62833">
                  <c:v>62.833000000000027</c:v>
                </c:pt>
                <c:pt idx="62834">
                  <c:v>62.834000000000003</c:v>
                </c:pt>
                <c:pt idx="62835">
                  <c:v>62.835000000000036</c:v>
                </c:pt>
                <c:pt idx="62836">
                  <c:v>62.836000000000013</c:v>
                </c:pt>
                <c:pt idx="62837">
                  <c:v>62.837000000000046</c:v>
                </c:pt>
                <c:pt idx="62838">
                  <c:v>62.838000000000022</c:v>
                </c:pt>
                <c:pt idx="62839">
                  <c:v>62.838999999999999</c:v>
                </c:pt>
                <c:pt idx="62840">
                  <c:v>62.840000000000032</c:v>
                </c:pt>
                <c:pt idx="62841">
                  <c:v>62.841000000000008</c:v>
                </c:pt>
                <c:pt idx="62842">
                  <c:v>62.842000000000041</c:v>
                </c:pt>
                <c:pt idx="62843">
                  <c:v>62.843000000000018</c:v>
                </c:pt>
                <c:pt idx="62844">
                  <c:v>62.843999999999994</c:v>
                </c:pt>
                <c:pt idx="62845">
                  <c:v>62.845000000000027</c:v>
                </c:pt>
                <c:pt idx="62846">
                  <c:v>62.846000000000004</c:v>
                </c:pt>
                <c:pt idx="62847">
                  <c:v>62.847000000000037</c:v>
                </c:pt>
                <c:pt idx="62848">
                  <c:v>62.848000000000013</c:v>
                </c:pt>
                <c:pt idx="62849">
                  <c:v>62.849000000000046</c:v>
                </c:pt>
                <c:pt idx="62850">
                  <c:v>62.850000000000023</c:v>
                </c:pt>
                <c:pt idx="62851">
                  <c:v>62.850999999999999</c:v>
                </c:pt>
                <c:pt idx="62852">
                  <c:v>62.852000000000032</c:v>
                </c:pt>
                <c:pt idx="62853">
                  <c:v>62.853000000000009</c:v>
                </c:pt>
                <c:pt idx="62854">
                  <c:v>62.854000000000042</c:v>
                </c:pt>
                <c:pt idx="62855">
                  <c:v>62.855000000000018</c:v>
                </c:pt>
                <c:pt idx="62856">
                  <c:v>62.855999999999995</c:v>
                </c:pt>
                <c:pt idx="62857">
                  <c:v>62.857000000000028</c:v>
                </c:pt>
                <c:pt idx="62858">
                  <c:v>62.858000000000004</c:v>
                </c:pt>
                <c:pt idx="62859">
                  <c:v>62.859000000000037</c:v>
                </c:pt>
                <c:pt idx="62860">
                  <c:v>62.860000000000014</c:v>
                </c:pt>
                <c:pt idx="62861">
                  <c:v>62.86099999999999</c:v>
                </c:pt>
                <c:pt idx="62862">
                  <c:v>62.862000000000023</c:v>
                </c:pt>
                <c:pt idx="62863">
                  <c:v>62.863</c:v>
                </c:pt>
                <c:pt idx="62864">
                  <c:v>62.864000000000033</c:v>
                </c:pt>
                <c:pt idx="62865">
                  <c:v>62.865000000000009</c:v>
                </c:pt>
                <c:pt idx="62866">
                  <c:v>62.866000000000042</c:v>
                </c:pt>
                <c:pt idx="62867">
                  <c:v>62.867000000000019</c:v>
                </c:pt>
                <c:pt idx="62868">
                  <c:v>62.867999999999995</c:v>
                </c:pt>
                <c:pt idx="62869">
                  <c:v>62.869000000000028</c:v>
                </c:pt>
                <c:pt idx="62870">
                  <c:v>62.870000000000005</c:v>
                </c:pt>
                <c:pt idx="62871">
                  <c:v>62.871000000000038</c:v>
                </c:pt>
                <c:pt idx="62872">
                  <c:v>62.872000000000014</c:v>
                </c:pt>
                <c:pt idx="62873">
                  <c:v>62.87299999999999</c:v>
                </c:pt>
                <c:pt idx="62874">
                  <c:v>62.874000000000024</c:v>
                </c:pt>
                <c:pt idx="62875">
                  <c:v>62.875</c:v>
                </c:pt>
                <c:pt idx="62876">
                  <c:v>62.876000000000033</c:v>
                </c:pt>
                <c:pt idx="62877">
                  <c:v>62.87700000000001</c:v>
                </c:pt>
                <c:pt idx="62878">
                  <c:v>62.878000000000043</c:v>
                </c:pt>
                <c:pt idx="62879">
                  <c:v>62.879000000000019</c:v>
                </c:pt>
                <c:pt idx="62880">
                  <c:v>62.879999999999995</c:v>
                </c:pt>
                <c:pt idx="62881">
                  <c:v>62.881000000000029</c:v>
                </c:pt>
                <c:pt idx="62882">
                  <c:v>62.882000000000005</c:v>
                </c:pt>
                <c:pt idx="62883">
                  <c:v>62.883000000000038</c:v>
                </c:pt>
                <c:pt idx="62884">
                  <c:v>62.884000000000015</c:v>
                </c:pt>
                <c:pt idx="62885">
                  <c:v>62.884999999999991</c:v>
                </c:pt>
                <c:pt idx="62886">
                  <c:v>62.886000000000024</c:v>
                </c:pt>
                <c:pt idx="62887">
                  <c:v>62.887</c:v>
                </c:pt>
                <c:pt idx="62888">
                  <c:v>62.888000000000034</c:v>
                </c:pt>
                <c:pt idx="62889">
                  <c:v>62.88900000000001</c:v>
                </c:pt>
                <c:pt idx="62890">
                  <c:v>62.890000000000043</c:v>
                </c:pt>
                <c:pt idx="62891">
                  <c:v>62.89100000000002</c:v>
                </c:pt>
                <c:pt idx="62892">
                  <c:v>62.891999999999996</c:v>
                </c:pt>
                <c:pt idx="62893">
                  <c:v>62.893000000000029</c:v>
                </c:pt>
                <c:pt idx="62894">
                  <c:v>62.894000000000005</c:v>
                </c:pt>
                <c:pt idx="62895">
                  <c:v>62.895000000000039</c:v>
                </c:pt>
                <c:pt idx="62896">
                  <c:v>62.896000000000015</c:v>
                </c:pt>
                <c:pt idx="62897">
                  <c:v>62.896999999999991</c:v>
                </c:pt>
                <c:pt idx="62898">
                  <c:v>62.898000000000025</c:v>
                </c:pt>
                <c:pt idx="62899">
                  <c:v>62.899000000000001</c:v>
                </c:pt>
                <c:pt idx="62900">
                  <c:v>62.900000000000034</c:v>
                </c:pt>
                <c:pt idx="62901">
                  <c:v>62.90100000000001</c:v>
                </c:pt>
                <c:pt idx="62902">
                  <c:v>62.902000000000044</c:v>
                </c:pt>
                <c:pt idx="62903">
                  <c:v>62.90300000000002</c:v>
                </c:pt>
                <c:pt idx="62904">
                  <c:v>62.903999999999996</c:v>
                </c:pt>
                <c:pt idx="62905">
                  <c:v>62.90500000000003</c:v>
                </c:pt>
                <c:pt idx="62906">
                  <c:v>62.906000000000006</c:v>
                </c:pt>
                <c:pt idx="62907">
                  <c:v>62.907000000000039</c:v>
                </c:pt>
                <c:pt idx="62908">
                  <c:v>62.908000000000015</c:v>
                </c:pt>
                <c:pt idx="62909">
                  <c:v>62.908999999999992</c:v>
                </c:pt>
                <c:pt idx="62910">
                  <c:v>62.910000000000025</c:v>
                </c:pt>
                <c:pt idx="62911">
                  <c:v>62.911000000000001</c:v>
                </c:pt>
                <c:pt idx="62912">
                  <c:v>62.912000000000035</c:v>
                </c:pt>
                <c:pt idx="62913">
                  <c:v>62.913000000000011</c:v>
                </c:pt>
                <c:pt idx="62914">
                  <c:v>62.914000000000044</c:v>
                </c:pt>
                <c:pt idx="62915">
                  <c:v>62.91500000000002</c:v>
                </c:pt>
                <c:pt idx="62916">
                  <c:v>62.915999999999997</c:v>
                </c:pt>
                <c:pt idx="62917">
                  <c:v>62.91700000000003</c:v>
                </c:pt>
                <c:pt idx="62918">
                  <c:v>62.918000000000006</c:v>
                </c:pt>
                <c:pt idx="62919">
                  <c:v>62.91900000000004</c:v>
                </c:pt>
                <c:pt idx="62920">
                  <c:v>62.920000000000016</c:v>
                </c:pt>
                <c:pt idx="62921">
                  <c:v>62.920999999999992</c:v>
                </c:pt>
                <c:pt idx="62922">
                  <c:v>62.922000000000025</c:v>
                </c:pt>
                <c:pt idx="62923">
                  <c:v>62.923000000000002</c:v>
                </c:pt>
                <c:pt idx="62924">
                  <c:v>62.924000000000035</c:v>
                </c:pt>
                <c:pt idx="62925">
                  <c:v>62.925000000000011</c:v>
                </c:pt>
                <c:pt idx="62926">
                  <c:v>62.926000000000045</c:v>
                </c:pt>
                <c:pt idx="62927">
                  <c:v>62.927000000000021</c:v>
                </c:pt>
                <c:pt idx="62928">
                  <c:v>62.927999999999997</c:v>
                </c:pt>
                <c:pt idx="62929">
                  <c:v>62.92900000000003</c:v>
                </c:pt>
                <c:pt idx="62930">
                  <c:v>62.930000000000007</c:v>
                </c:pt>
                <c:pt idx="62931">
                  <c:v>62.93100000000004</c:v>
                </c:pt>
                <c:pt idx="62932">
                  <c:v>62.932000000000016</c:v>
                </c:pt>
                <c:pt idx="62933">
                  <c:v>62.932999999999993</c:v>
                </c:pt>
                <c:pt idx="62934">
                  <c:v>62.934000000000026</c:v>
                </c:pt>
                <c:pt idx="62935">
                  <c:v>62.935000000000002</c:v>
                </c:pt>
                <c:pt idx="62936">
                  <c:v>62.936000000000035</c:v>
                </c:pt>
                <c:pt idx="62937">
                  <c:v>62.937000000000012</c:v>
                </c:pt>
                <c:pt idx="62938">
                  <c:v>62.938000000000045</c:v>
                </c:pt>
                <c:pt idx="62939">
                  <c:v>62.939000000000021</c:v>
                </c:pt>
                <c:pt idx="62940">
                  <c:v>62.94</c:v>
                </c:pt>
                <c:pt idx="62941">
                  <c:v>62.941000000000031</c:v>
                </c:pt>
                <c:pt idx="62942">
                  <c:v>62.942000000000007</c:v>
                </c:pt>
                <c:pt idx="62943">
                  <c:v>62.94300000000004</c:v>
                </c:pt>
                <c:pt idx="62944">
                  <c:v>62.944000000000017</c:v>
                </c:pt>
                <c:pt idx="62945">
                  <c:v>62.944999999999993</c:v>
                </c:pt>
                <c:pt idx="62946">
                  <c:v>62.946000000000026</c:v>
                </c:pt>
                <c:pt idx="62947">
                  <c:v>62.947000000000003</c:v>
                </c:pt>
                <c:pt idx="62948">
                  <c:v>62.948000000000036</c:v>
                </c:pt>
                <c:pt idx="62949">
                  <c:v>62.949000000000012</c:v>
                </c:pt>
                <c:pt idx="62950">
                  <c:v>62.950000000000045</c:v>
                </c:pt>
                <c:pt idx="62951">
                  <c:v>62.951000000000022</c:v>
                </c:pt>
                <c:pt idx="62952">
                  <c:v>62.951999999999998</c:v>
                </c:pt>
                <c:pt idx="62953">
                  <c:v>62.953000000000031</c:v>
                </c:pt>
                <c:pt idx="62954">
                  <c:v>62.954000000000008</c:v>
                </c:pt>
                <c:pt idx="62955">
                  <c:v>62.955000000000041</c:v>
                </c:pt>
                <c:pt idx="62956">
                  <c:v>62.956000000000017</c:v>
                </c:pt>
                <c:pt idx="62957">
                  <c:v>62.956999999999994</c:v>
                </c:pt>
                <c:pt idx="62958">
                  <c:v>62.958000000000027</c:v>
                </c:pt>
                <c:pt idx="62959">
                  <c:v>62.959000000000003</c:v>
                </c:pt>
                <c:pt idx="62960">
                  <c:v>62.960000000000036</c:v>
                </c:pt>
                <c:pt idx="62961">
                  <c:v>62.961000000000013</c:v>
                </c:pt>
                <c:pt idx="62962">
                  <c:v>62.962000000000046</c:v>
                </c:pt>
                <c:pt idx="62963">
                  <c:v>62.963000000000022</c:v>
                </c:pt>
                <c:pt idx="62964">
                  <c:v>62.963999999999999</c:v>
                </c:pt>
                <c:pt idx="62965">
                  <c:v>62.965000000000032</c:v>
                </c:pt>
                <c:pt idx="62966">
                  <c:v>62.966000000000008</c:v>
                </c:pt>
                <c:pt idx="62967">
                  <c:v>62.967000000000041</c:v>
                </c:pt>
                <c:pt idx="62968">
                  <c:v>62.968000000000018</c:v>
                </c:pt>
                <c:pt idx="62969">
                  <c:v>62.968999999999994</c:v>
                </c:pt>
                <c:pt idx="62970">
                  <c:v>62.970000000000027</c:v>
                </c:pt>
                <c:pt idx="62971">
                  <c:v>62.971000000000004</c:v>
                </c:pt>
                <c:pt idx="62972">
                  <c:v>62.972000000000037</c:v>
                </c:pt>
                <c:pt idx="62973">
                  <c:v>62.973000000000013</c:v>
                </c:pt>
                <c:pt idx="62974">
                  <c:v>62.974000000000046</c:v>
                </c:pt>
                <c:pt idx="62975">
                  <c:v>62.975000000000023</c:v>
                </c:pt>
                <c:pt idx="62976">
                  <c:v>62.975999999999999</c:v>
                </c:pt>
                <c:pt idx="62977">
                  <c:v>62.977000000000032</c:v>
                </c:pt>
                <c:pt idx="62978">
                  <c:v>62.978000000000009</c:v>
                </c:pt>
                <c:pt idx="62979">
                  <c:v>62.979000000000042</c:v>
                </c:pt>
                <c:pt idx="62980">
                  <c:v>62.980000000000018</c:v>
                </c:pt>
                <c:pt idx="62981">
                  <c:v>62.980999999999995</c:v>
                </c:pt>
                <c:pt idx="62982">
                  <c:v>62.982000000000028</c:v>
                </c:pt>
                <c:pt idx="62983">
                  <c:v>62.983000000000004</c:v>
                </c:pt>
                <c:pt idx="62984">
                  <c:v>62.984000000000037</c:v>
                </c:pt>
                <c:pt idx="62985">
                  <c:v>62.985000000000014</c:v>
                </c:pt>
                <c:pt idx="62986">
                  <c:v>62.98599999999999</c:v>
                </c:pt>
                <c:pt idx="62987">
                  <c:v>62.987000000000023</c:v>
                </c:pt>
                <c:pt idx="62988">
                  <c:v>62.988</c:v>
                </c:pt>
                <c:pt idx="62989">
                  <c:v>62.989000000000033</c:v>
                </c:pt>
                <c:pt idx="62990">
                  <c:v>62.990000000000009</c:v>
                </c:pt>
                <c:pt idx="62991">
                  <c:v>62.991000000000042</c:v>
                </c:pt>
                <c:pt idx="62992">
                  <c:v>62.992000000000019</c:v>
                </c:pt>
                <c:pt idx="62993">
                  <c:v>62.992999999999995</c:v>
                </c:pt>
                <c:pt idx="62994">
                  <c:v>62.994000000000028</c:v>
                </c:pt>
                <c:pt idx="62995">
                  <c:v>62.995000000000005</c:v>
                </c:pt>
                <c:pt idx="62996">
                  <c:v>62.996000000000038</c:v>
                </c:pt>
                <c:pt idx="62997">
                  <c:v>62.997000000000014</c:v>
                </c:pt>
                <c:pt idx="62998">
                  <c:v>62.99799999999999</c:v>
                </c:pt>
                <c:pt idx="62999">
                  <c:v>62.999000000000024</c:v>
                </c:pt>
                <c:pt idx="63000">
                  <c:v>63</c:v>
                </c:pt>
                <c:pt idx="63001">
                  <c:v>63.001000000000033</c:v>
                </c:pt>
                <c:pt idx="63002">
                  <c:v>63.00200000000001</c:v>
                </c:pt>
                <c:pt idx="63003">
                  <c:v>63.003000000000043</c:v>
                </c:pt>
                <c:pt idx="63004">
                  <c:v>63.004000000000019</c:v>
                </c:pt>
                <c:pt idx="63005">
                  <c:v>63.004999999999995</c:v>
                </c:pt>
                <c:pt idx="63006">
                  <c:v>63.006000000000029</c:v>
                </c:pt>
                <c:pt idx="63007">
                  <c:v>63.007000000000005</c:v>
                </c:pt>
                <c:pt idx="63008">
                  <c:v>63.008000000000038</c:v>
                </c:pt>
                <c:pt idx="63009">
                  <c:v>63.009000000000015</c:v>
                </c:pt>
                <c:pt idx="63010">
                  <c:v>63.009999999999991</c:v>
                </c:pt>
                <c:pt idx="63011">
                  <c:v>63.011000000000024</c:v>
                </c:pt>
                <c:pt idx="63012">
                  <c:v>63.012</c:v>
                </c:pt>
                <c:pt idx="63013">
                  <c:v>63.013000000000034</c:v>
                </c:pt>
                <c:pt idx="63014">
                  <c:v>63.01400000000001</c:v>
                </c:pt>
                <c:pt idx="63015">
                  <c:v>63.015000000000043</c:v>
                </c:pt>
                <c:pt idx="63016">
                  <c:v>63.01600000000002</c:v>
                </c:pt>
                <c:pt idx="63017">
                  <c:v>63.016999999999996</c:v>
                </c:pt>
                <c:pt idx="63018">
                  <c:v>63.018000000000029</c:v>
                </c:pt>
                <c:pt idx="63019">
                  <c:v>63.019000000000005</c:v>
                </c:pt>
                <c:pt idx="63020">
                  <c:v>63.020000000000039</c:v>
                </c:pt>
                <c:pt idx="63021">
                  <c:v>63.021000000000015</c:v>
                </c:pt>
                <c:pt idx="63022">
                  <c:v>63.021999999999991</c:v>
                </c:pt>
                <c:pt idx="63023">
                  <c:v>63.023000000000025</c:v>
                </c:pt>
                <c:pt idx="63024">
                  <c:v>63.024000000000001</c:v>
                </c:pt>
                <c:pt idx="63025">
                  <c:v>63.025000000000034</c:v>
                </c:pt>
                <c:pt idx="63026">
                  <c:v>63.02600000000001</c:v>
                </c:pt>
                <c:pt idx="63027">
                  <c:v>63.027000000000044</c:v>
                </c:pt>
                <c:pt idx="63028">
                  <c:v>63.02800000000002</c:v>
                </c:pt>
                <c:pt idx="63029">
                  <c:v>63.028999999999996</c:v>
                </c:pt>
                <c:pt idx="63030">
                  <c:v>63.03000000000003</c:v>
                </c:pt>
                <c:pt idx="63031">
                  <c:v>63.031000000000006</c:v>
                </c:pt>
                <c:pt idx="63032">
                  <c:v>63.032000000000039</c:v>
                </c:pt>
                <c:pt idx="63033">
                  <c:v>63.033000000000015</c:v>
                </c:pt>
                <c:pt idx="63034">
                  <c:v>63.033999999999992</c:v>
                </c:pt>
                <c:pt idx="63035">
                  <c:v>63.035000000000025</c:v>
                </c:pt>
                <c:pt idx="63036">
                  <c:v>63.036000000000001</c:v>
                </c:pt>
                <c:pt idx="63037">
                  <c:v>63.037000000000035</c:v>
                </c:pt>
                <c:pt idx="63038">
                  <c:v>63.038000000000011</c:v>
                </c:pt>
                <c:pt idx="63039">
                  <c:v>63.039000000000044</c:v>
                </c:pt>
                <c:pt idx="63040">
                  <c:v>63.04000000000002</c:v>
                </c:pt>
                <c:pt idx="63041">
                  <c:v>63.040999999999997</c:v>
                </c:pt>
                <c:pt idx="63042">
                  <c:v>63.04200000000003</c:v>
                </c:pt>
                <c:pt idx="63043">
                  <c:v>63.043000000000006</c:v>
                </c:pt>
                <c:pt idx="63044">
                  <c:v>63.04400000000004</c:v>
                </c:pt>
                <c:pt idx="63045">
                  <c:v>63.045000000000016</c:v>
                </c:pt>
                <c:pt idx="63046">
                  <c:v>63.045999999999992</c:v>
                </c:pt>
                <c:pt idx="63047">
                  <c:v>63.047000000000025</c:v>
                </c:pt>
                <c:pt idx="63048">
                  <c:v>63.048000000000002</c:v>
                </c:pt>
                <c:pt idx="63049">
                  <c:v>63.049000000000035</c:v>
                </c:pt>
                <c:pt idx="63050">
                  <c:v>63.050000000000011</c:v>
                </c:pt>
                <c:pt idx="63051">
                  <c:v>63.051000000000045</c:v>
                </c:pt>
                <c:pt idx="63052">
                  <c:v>63.052000000000021</c:v>
                </c:pt>
                <c:pt idx="63053">
                  <c:v>63.052999999999997</c:v>
                </c:pt>
                <c:pt idx="63054">
                  <c:v>63.05400000000003</c:v>
                </c:pt>
                <c:pt idx="63055">
                  <c:v>63.055000000000007</c:v>
                </c:pt>
                <c:pt idx="63056">
                  <c:v>63.05600000000004</c:v>
                </c:pt>
                <c:pt idx="63057">
                  <c:v>63.057000000000016</c:v>
                </c:pt>
                <c:pt idx="63058">
                  <c:v>63.057999999999993</c:v>
                </c:pt>
                <c:pt idx="63059">
                  <c:v>63.059000000000026</c:v>
                </c:pt>
                <c:pt idx="63060">
                  <c:v>63.06</c:v>
                </c:pt>
                <c:pt idx="63061">
                  <c:v>63.061000000000035</c:v>
                </c:pt>
                <c:pt idx="63062">
                  <c:v>63.062000000000012</c:v>
                </c:pt>
                <c:pt idx="63063">
                  <c:v>63.063000000000045</c:v>
                </c:pt>
                <c:pt idx="63064">
                  <c:v>63.064000000000021</c:v>
                </c:pt>
                <c:pt idx="63065">
                  <c:v>63.064999999999998</c:v>
                </c:pt>
                <c:pt idx="63066">
                  <c:v>63.066000000000031</c:v>
                </c:pt>
                <c:pt idx="63067">
                  <c:v>63.067000000000007</c:v>
                </c:pt>
                <c:pt idx="63068">
                  <c:v>63.06800000000004</c:v>
                </c:pt>
                <c:pt idx="63069">
                  <c:v>63.069000000000017</c:v>
                </c:pt>
                <c:pt idx="63070">
                  <c:v>63.069999999999993</c:v>
                </c:pt>
                <c:pt idx="63071">
                  <c:v>63.071000000000026</c:v>
                </c:pt>
                <c:pt idx="63072">
                  <c:v>63.072000000000003</c:v>
                </c:pt>
                <c:pt idx="63073">
                  <c:v>63.073000000000036</c:v>
                </c:pt>
                <c:pt idx="63074">
                  <c:v>63.074000000000012</c:v>
                </c:pt>
                <c:pt idx="63075">
                  <c:v>63.075000000000045</c:v>
                </c:pt>
                <c:pt idx="63076">
                  <c:v>63.076000000000022</c:v>
                </c:pt>
                <c:pt idx="63077">
                  <c:v>63.076999999999998</c:v>
                </c:pt>
                <c:pt idx="63078">
                  <c:v>63.078000000000031</c:v>
                </c:pt>
                <c:pt idx="63079">
                  <c:v>63.079000000000008</c:v>
                </c:pt>
                <c:pt idx="63080">
                  <c:v>63.080000000000041</c:v>
                </c:pt>
                <c:pt idx="63081">
                  <c:v>63.081000000000017</c:v>
                </c:pt>
                <c:pt idx="63082">
                  <c:v>63.081999999999994</c:v>
                </c:pt>
                <c:pt idx="63083">
                  <c:v>63.083000000000027</c:v>
                </c:pt>
                <c:pt idx="63084">
                  <c:v>63.084000000000003</c:v>
                </c:pt>
                <c:pt idx="63085">
                  <c:v>63.085000000000036</c:v>
                </c:pt>
                <c:pt idx="63086">
                  <c:v>63.086000000000013</c:v>
                </c:pt>
                <c:pt idx="63087">
                  <c:v>63.087000000000046</c:v>
                </c:pt>
                <c:pt idx="63088">
                  <c:v>63.088000000000022</c:v>
                </c:pt>
                <c:pt idx="63089">
                  <c:v>63.088999999999999</c:v>
                </c:pt>
                <c:pt idx="63090">
                  <c:v>63.090000000000032</c:v>
                </c:pt>
                <c:pt idx="63091">
                  <c:v>63.091000000000008</c:v>
                </c:pt>
                <c:pt idx="63092">
                  <c:v>63.092000000000041</c:v>
                </c:pt>
                <c:pt idx="63093">
                  <c:v>63.093000000000018</c:v>
                </c:pt>
                <c:pt idx="63094">
                  <c:v>63.093999999999994</c:v>
                </c:pt>
                <c:pt idx="63095">
                  <c:v>63.095000000000027</c:v>
                </c:pt>
                <c:pt idx="63096">
                  <c:v>63.096000000000004</c:v>
                </c:pt>
                <c:pt idx="63097">
                  <c:v>63.097000000000037</c:v>
                </c:pt>
                <c:pt idx="63098">
                  <c:v>63.098000000000013</c:v>
                </c:pt>
                <c:pt idx="63099">
                  <c:v>63.099000000000046</c:v>
                </c:pt>
                <c:pt idx="63100">
                  <c:v>63.100000000000023</c:v>
                </c:pt>
                <c:pt idx="63101">
                  <c:v>63.100999999999999</c:v>
                </c:pt>
                <c:pt idx="63102">
                  <c:v>63.102000000000032</c:v>
                </c:pt>
                <c:pt idx="63103">
                  <c:v>63.103000000000009</c:v>
                </c:pt>
                <c:pt idx="63104">
                  <c:v>63.104000000000042</c:v>
                </c:pt>
                <c:pt idx="63105">
                  <c:v>63.105000000000018</c:v>
                </c:pt>
                <c:pt idx="63106">
                  <c:v>63.105999999999995</c:v>
                </c:pt>
                <c:pt idx="63107">
                  <c:v>63.107000000000028</c:v>
                </c:pt>
                <c:pt idx="63108">
                  <c:v>63.108000000000004</c:v>
                </c:pt>
                <c:pt idx="63109">
                  <c:v>63.109000000000037</c:v>
                </c:pt>
                <c:pt idx="63110">
                  <c:v>63.110000000000014</c:v>
                </c:pt>
                <c:pt idx="63111">
                  <c:v>63.11099999999999</c:v>
                </c:pt>
                <c:pt idx="63112">
                  <c:v>63.112000000000023</c:v>
                </c:pt>
                <c:pt idx="63113">
                  <c:v>63.113</c:v>
                </c:pt>
                <c:pt idx="63114">
                  <c:v>63.114000000000033</c:v>
                </c:pt>
                <c:pt idx="63115">
                  <c:v>63.115000000000009</c:v>
                </c:pt>
                <c:pt idx="63116">
                  <c:v>63.116000000000042</c:v>
                </c:pt>
                <c:pt idx="63117">
                  <c:v>63.117000000000019</c:v>
                </c:pt>
                <c:pt idx="63118">
                  <c:v>63.117999999999995</c:v>
                </c:pt>
                <c:pt idx="63119">
                  <c:v>63.119000000000028</c:v>
                </c:pt>
                <c:pt idx="63120">
                  <c:v>63.120000000000005</c:v>
                </c:pt>
                <c:pt idx="63121">
                  <c:v>63.121000000000038</c:v>
                </c:pt>
                <c:pt idx="63122">
                  <c:v>63.122000000000014</c:v>
                </c:pt>
                <c:pt idx="63123">
                  <c:v>63.12299999999999</c:v>
                </c:pt>
                <c:pt idx="63124">
                  <c:v>63.124000000000024</c:v>
                </c:pt>
                <c:pt idx="63125">
                  <c:v>63.125</c:v>
                </c:pt>
                <c:pt idx="63126">
                  <c:v>63.126000000000033</c:v>
                </c:pt>
                <c:pt idx="63127">
                  <c:v>63.12700000000001</c:v>
                </c:pt>
                <c:pt idx="63128">
                  <c:v>63.128000000000043</c:v>
                </c:pt>
                <c:pt idx="63129">
                  <c:v>63.129000000000019</c:v>
                </c:pt>
                <c:pt idx="63130">
                  <c:v>63.129999999999995</c:v>
                </c:pt>
                <c:pt idx="63131">
                  <c:v>63.131000000000029</c:v>
                </c:pt>
                <c:pt idx="63132">
                  <c:v>63.132000000000005</c:v>
                </c:pt>
                <c:pt idx="63133">
                  <c:v>63.133000000000038</c:v>
                </c:pt>
                <c:pt idx="63134">
                  <c:v>63.134000000000015</c:v>
                </c:pt>
                <c:pt idx="63135">
                  <c:v>63.134999999999991</c:v>
                </c:pt>
                <c:pt idx="63136">
                  <c:v>63.136000000000024</c:v>
                </c:pt>
                <c:pt idx="63137">
                  <c:v>63.137</c:v>
                </c:pt>
                <c:pt idx="63138">
                  <c:v>63.138000000000034</c:v>
                </c:pt>
                <c:pt idx="63139">
                  <c:v>63.13900000000001</c:v>
                </c:pt>
                <c:pt idx="63140">
                  <c:v>63.140000000000043</c:v>
                </c:pt>
                <c:pt idx="63141">
                  <c:v>63.14100000000002</c:v>
                </c:pt>
                <c:pt idx="63142">
                  <c:v>63.141999999999996</c:v>
                </c:pt>
                <c:pt idx="63143">
                  <c:v>63.143000000000029</c:v>
                </c:pt>
                <c:pt idx="63144">
                  <c:v>63.144000000000005</c:v>
                </c:pt>
                <c:pt idx="63145">
                  <c:v>63.145000000000039</c:v>
                </c:pt>
                <c:pt idx="63146">
                  <c:v>63.146000000000015</c:v>
                </c:pt>
                <c:pt idx="63147">
                  <c:v>63.146999999999991</c:v>
                </c:pt>
                <c:pt idx="63148">
                  <c:v>63.148000000000025</c:v>
                </c:pt>
                <c:pt idx="63149">
                  <c:v>63.149000000000001</c:v>
                </c:pt>
                <c:pt idx="63150">
                  <c:v>63.150000000000034</c:v>
                </c:pt>
                <c:pt idx="63151">
                  <c:v>63.15100000000001</c:v>
                </c:pt>
                <c:pt idx="63152">
                  <c:v>63.152000000000044</c:v>
                </c:pt>
                <c:pt idx="63153">
                  <c:v>63.15300000000002</c:v>
                </c:pt>
                <c:pt idx="63154">
                  <c:v>63.153999999999996</c:v>
                </c:pt>
                <c:pt idx="63155">
                  <c:v>63.15500000000003</c:v>
                </c:pt>
                <c:pt idx="63156">
                  <c:v>63.156000000000006</c:v>
                </c:pt>
                <c:pt idx="63157">
                  <c:v>63.157000000000039</c:v>
                </c:pt>
                <c:pt idx="63158">
                  <c:v>63.158000000000015</c:v>
                </c:pt>
                <c:pt idx="63159">
                  <c:v>63.158999999999992</c:v>
                </c:pt>
                <c:pt idx="63160">
                  <c:v>63.160000000000025</c:v>
                </c:pt>
                <c:pt idx="63161">
                  <c:v>63.161000000000001</c:v>
                </c:pt>
                <c:pt idx="63162">
                  <c:v>63.162000000000035</c:v>
                </c:pt>
                <c:pt idx="63163">
                  <c:v>63.163000000000011</c:v>
                </c:pt>
                <c:pt idx="63164">
                  <c:v>63.164000000000044</c:v>
                </c:pt>
                <c:pt idx="63165">
                  <c:v>63.16500000000002</c:v>
                </c:pt>
                <c:pt idx="63166">
                  <c:v>63.165999999999997</c:v>
                </c:pt>
                <c:pt idx="63167">
                  <c:v>63.16700000000003</c:v>
                </c:pt>
                <c:pt idx="63168">
                  <c:v>63.168000000000006</c:v>
                </c:pt>
                <c:pt idx="63169">
                  <c:v>63.16900000000004</c:v>
                </c:pt>
                <c:pt idx="63170">
                  <c:v>63.170000000000016</c:v>
                </c:pt>
                <c:pt idx="63171">
                  <c:v>63.170999999999992</c:v>
                </c:pt>
                <c:pt idx="63172">
                  <c:v>63.172000000000025</c:v>
                </c:pt>
                <c:pt idx="63173">
                  <c:v>63.173000000000002</c:v>
                </c:pt>
                <c:pt idx="63174">
                  <c:v>63.174000000000035</c:v>
                </c:pt>
                <c:pt idx="63175">
                  <c:v>63.175000000000011</c:v>
                </c:pt>
                <c:pt idx="63176">
                  <c:v>63.176000000000045</c:v>
                </c:pt>
                <c:pt idx="63177">
                  <c:v>63.177000000000021</c:v>
                </c:pt>
                <c:pt idx="63178">
                  <c:v>63.177999999999997</c:v>
                </c:pt>
                <c:pt idx="63179">
                  <c:v>63.17900000000003</c:v>
                </c:pt>
                <c:pt idx="63180">
                  <c:v>63.180000000000007</c:v>
                </c:pt>
                <c:pt idx="63181">
                  <c:v>63.18100000000004</c:v>
                </c:pt>
                <c:pt idx="63182">
                  <c:v>63.182000000000016</c:v>
                </c:pt>
                <c:pt idx="63183">
                  <c:v>63.182999999999993</c:v>
                </c:pt>
                <c:pt idx="63184">
                  <c:v>63.184000000000026</c:v>
                </c:pt>
                <c:pt idx="63185">
                  <c:v>63.185000000000002</c:v>
                </c:pt>
                <c:pt idx="63186">
                  <c:v>63.186000000000035</c:v>
                </c:pt>
                <c:pt idx="63187">
                  <c:v>63.187000000000012</c:v>
                </c:pt>
                <c:pt idx="63188">
                  <c:v>63.188000000000045</c:v>
                </c:pt>
                <c:pt idx="63189">
                  <c:v>63.189000000000021</c:v>
                </c:pt>
                <c:pt idx="63190">
                  <c:v>63.19</c:v>
                </c:pt>
                <c:pt idx="63191">
                  <c:v>63.191000000000031</c:v>
                </c:pt>
                <c:pt idx="63192">
                  <c:v>63.192000000000007</c:v>
                </c:pt>
                <c:pt idx="63193">
                  <c:v>63.19300000000004</c:v>
                </c:pt>
                <c:pt idx="63194">
                  <c:v>63.194000000000017</c:v>
                </c:pt>
                <c:pt idx="63195">
                  <c:v>63.194999999999993</c:v>
                </c:pt>
                <c:pt idx="63196">
                  <c:v>63.196000000000026</c:v>
                </c:pt>
                <c:pt idx="63197">
                  <c:v>63.197000000000003</c:v>
                </c:pt>
                <c:pt idx="63198">
                  <c:v>63.198000000000036</c:v>
                </c:pt>
                <c:pt idx="63199">
                  <c:v>63.199000000000012</c:v>
                </c:pt>
                <c:pt idx="63200">
                  <c:v>63.200000000000045</c:v>
                </c:pt>
                <c:pt idx="63201">
                  <c:v>63.201000000000022</c:v>
                </c:pt>
                <c:pt idx="63202">
                  <c:v>63.201999999999998</c:v>
                </c:pt>
                <c:pt idx="63203">
                  <c:v>63.203000000000031</c:v>
                </c:pt>
                <c:pt idx="63204">
                  <c:v>63.204000000000008</c:v>
                </c:pt>
                <c:pt idx="63205">
                  <c:v>63.205000000000041</c:v>
                </c:pt>
                <c:pt idx="63206">
                  <c:v>63.206000000000017</c:v>
                </c:pt>
                <c:pt idx="63207">
                  <c:v>63.206999999999994</c:v>
                </c:pt>
                <c:pt idx="63208">
                  <c:v>63.208000000000027</c:v>
                </c:pt>
                <c:pt idx="63209">
                  <c:v>63.209000000000003</c:v>
                </c:pt>
                <c:pt idx="63210">
                  <c:v>63.210000000000036</c:v>
                </c:pt>
                <c:pt idx="63211">
                  <c:v>63.211000000000013</c:v>
                </c:pt>
                <c:pt idx="63212">
                  <c:v>63.212000000000046</c:v>
                </c:pt>
                <c:pt idx="63213">
                  <c:v>63.213000000000022</c:v>
                </c:pt>
                <c:pt idx="63214">
                  <c:v>63.213999999999999</c:v>
                </c:pt>
                <c:pt idx="63215">
                  <c:v>63.215000000000032</c:v>
                </c:pt>
                <c:pt idx="63216">
                  <c:v>63.216000000000008</c:v>
                </c:pt>
                <c:pt idx="63217">
                  <c:v>63.217000000000041</c:v>
                </c:pt>
                <c:pt idx="63218">
                  <c:v>63.218000000000018</c:v>
                </c:pt>
                <c:pt idx="63219">
                  <c:v>63.218999999999994</c:v>
                </c:pt>
                <c:pt idx="63220">
                  <c:v>63.220000000000027</c:v>
                </c:pt>
                <c:pt idx="63221">
                  <c:v>63.221000000000004</c:v>
                </c:pt>
                <c:pt idx="63222">
                  <c:v>63.222000000000037</c:v>
                </c:pt>
                <c:pt idx="63223">
                  <c:v>63.223000000000013</c:v>
                </c:pt>
                <c:pt idx="63224">
                  <c:v>63.224000000000046</c:v>
                </c:pt>
                <c:pt idx="63225">
                  <c:v>63.225000000000023</c:v>
                </c:pt>
                <c:pt idx="63226">
                  <c:v>63.225999999999999</c:v>
                </c:pt>
                <c:pt idx="63227">
                  <c:v>63.227000000000032</c:v>
                </c:pt>
                <c:pt idx="63228">
                  <c:v>63.228000000000009</c:v>
                </c:pt>
                <c:pt idx="63229">
                  <c:v>63.229000000000042</c:v>
                </c:pt>
                <c:pt idx="63230">
                  <c:v>63.230000000000018</c:v>
                </c:pt>
                <c:pt idx="63231">
                  <c:v>63.230999999999995</c:v>
                </c:pt>
                <c:pt idx="63232">
                  <c:v>63.232000000000028</c:v>
                </c:pt>
                <c:pt idx="63233">
                  <c:v>63.233000000000004</c:v>
                </c:pt>
                <c:pt idx="63234">
                  <c:v>63.234000000000037</c:v>
                </c:pt>
                <c:pt idx="63235">
                  <c:v>63.235000000000014</c:v>
                </c:pt>
                <c:pt idx="63236">
                  <c:v>63.23599999999999</c:v>
                </c:pt>
                <c:pt idx="63237">
                  <c:v>63.237000000000023</c:v>
                </c:pt>
                <c:pt idx="63238">
                  <c:v>63.238</c:v>
                </c:pt>
                <c:pt idx="63239">
                  <c:v>63.239000000000033</c:v>
                </c:pt>
                <c:pt idx="63240">
                  <c:v>63.240000000000009</c:v>
                </c:pt>
                <c:pt idx="63241">
                  <c:v>63.241000000000042</c:v>
                </c:pt>
                <c:pt idx="63242">
                  <c:v>63.242000000000019</c:v>
                </c:pt>
                <c:pt idx="63243">
                  <c:v>63.242999999999995</c:v>
                </c:pt>
                <c:pt idx="63244">
                  <c:v>63.244000000000028</c:v>
                </c:pt>
                <c:pt idx="63245">
                  <c:v>63.245000000000005</c:v>
                </c:pt>
                <c:pt idx="63246">
                  <c:v>63.246000000000038</c:v>
                </c:pt>
                <c:pt idx="63247">
                  <c:v>63.247000000000014</c:v>
                </c:pt>
                <c:pt idx="63248">
                  <c:v>63.24799999999999</c:v>
                </c:pt>
                <c:pt idx="63249">
                  <c:v>63.249000000000024</c:v>
                </c:pt>
                <c:pt idx="63250">
                  <c:v>63.25</c:v>
                </c:pt>
                <c:pt idx="63251">
                  <c:v>63.251000000000033</c:v>
                </c:pt>
                <c:pt idx="63252">
                  <c:v>63.25200000000001</c:v>
                </c:pt>
                <c:pt idx="63253">
                  <c:v>63.253000000000043</c:v>
                </c:pt>
                <c:pt idx="63254">
                  <c:v>63.254000000000019</c:v>
                </c:pt>
                <c:pt idx="63255">
                  <c:v>63.254999999999995</c:v>
                </c:pt>
                <c:pt idx="63256">
                  <c:v>63.256000000000029</c:v>
                </c:pt>
                <c:pt idx="63257">
                  <c:v>63.257000000000005</c:v>
                </c:pt>
                <c:pt idx="63258">
                  <c:v>63.258000000000038</c:v>
                </c:pt>
                <c:pt idx="63259">
                  <c:v>63.259000000000015</c:v>
                </c:pt>
                <c:pt idx="63260">
                  <c:v>63.259999999999991</c:v>
                </c:pt>
                <c:pt idx="63261">
                  <c:v>63.261000000000024</c:v>
                </c:pt>
                <c:pt idx="63262">
                  <c:v>63.262</c:v>
                </c:pt>
                <c:pt idx="63263">
                  <c:v>63.263000000000034</c:v>
                </c:pt>
                <c:pt idx="63264">
                  <c:v>63.26400000000001</c:v>
                </c:pt>
                <c:pt idx="63265">
                  <c:v>63.265000000000043</c:v>
                </c:pt>
                <c:pt idx="63266">
                  <c:v>63.26600000000002</c:v>
                </c:pt>
                <c:pt idx="63267">
                  <c:v>63.266999999999996</c:v>
                </c:pt>
                <c:pt idx="63268">
                  <c:v>63.268000000000029</c:v>
                </c:pt>
                <c:pt idx="63269">
                  <c:v>63.269000000000005</c:v>
                </c:pt>
                <c:pt idx="63270">
                  <c:v>63.270000000000039</c:v>
                </c:pt>
                <c:pt idx="63271">
                  <c:v>63.271000000000015</c:v>
                </c:pt>
                <c:pt idx="63272">
                  <c:v>63.271999999999991</c:v>
                </c:pt>
                <c:pt idx="63273">
                  <c:v>63.273000000000025</c:v>
                </c:pt>
                <c:pt idx="63274">
                  <c:v>63.274000000000001</c:v>
                </c:pt>
                <c:pt idx="63275">
                  <c:v>63.275000000000034</c:v>
                </c:pt>
                <c:pt idx="63276">
                  <c:v>63.27600000000001</c:v>
                </c:pt>
                <c:pt idx="63277">
                  <c:v>63.277000000000044</c:v>
                </c:pt>
                <c:pt idx="63278">
                  <c:v>63.27800000000002</c:v>
                </c:pt>
                <c:pt idx="63279">
                  <c:v>63.278999999999996</c:v>
                </c:pt>
                <c:pt idx="63280">
                  <c:v>63.28000000000003</c:v>
                </c:pt>
                <c:pt idx="63281">
                  <c:v>63.281000000000006</c:v>
                </c:pt>
                <c:pt idx="63282">
                  <c:v>63.282000000000039</c:v>
                </c:pt>
                <c:pt idx="63283">
                  <c:v>63.283000000000015</c:v>
                </c:pt>
                <c:pt idx="63284">
                  <c:v>63.283999999999992</c:v>
                </c:pt>
                <c:pt idx="63285">
                  <c:v>63.285000000000025</c:v>
                </c:pt>
                <c:pt idx="63286">
                  <c:v>63.286000000000001</c:v>
                </c:pt>
                <c:pt idx="63287">
                  <c:v>63.287000000000035</c:v>
                </c:pt>
                <c:pt idx="63288">
                  <c:v>63.288000000000011</c:v>
                </c:pt>
                <c:pt idx="63289">
                  <c:v>63.289000000000044</c:v>
                </c:pt>
                <c:pt idx="63290">
                  <c:v>63.29000000000002</c:v>
                </c:pt>
                <c:pt idx="63291">
                  <c:v>63.290999999999997</c:v>
                </c:pt>
                <c:pt idx="63292">
                  <c:v>63.29200000000003</c:v>
                </c:pt>
                <c:pt idx="63293">
                  <c:v>63.293000000000006</c:v>
                </c:pt>
                <c:pt idx="63294">
                  <c:v>63.29400000000004</c:v>
                </c:pt>
                <c:pt idx="63295">
                  <c:v>63.295000000000016</c:v>
                </c:pt>
                <c:pt idx="63296">
                  <c:v>63.295999999999992</c:v>
                </c:pt>
                <c:pt idx="63297">
                  <c:v>63.297000000000025</c:v>
                </c:pt>
                <c:pt idx="63298">
                  <c:v>63.298000000000002</c:v>
                </c:pt>
                <c:pt idx="63299">
                  <c:v>63.299000000000035</c:v>
                </c:pt>
                <c:pt idx="63300">
                  <c:v>63.300000000000011</c:v>
                </c:pt>
                <c:pt idx="63301">
                  <c:v>63.301000000000045</c:v>
                </c:pt>
                <c:pt idx="63302">
                  <c:v>63.302000000000021</c:v>
                </c:pt>
                <c:pt idx="63303">
                  <c:v>63.302999999999997</c:v>
                </c:pt>
                <c:pt idx="63304">
                  <c:v>63.30400000000003</c:v>
                </c:pt>
                <c:pt idx="63305">
                  <c:v>63.305000000000007</c:v>
                </c:pt>
                <c:pt idx="63306">
                  <c:v>63.30600000000004</c:v>
                </c:pt>
                <c:pt idx="63307">
                  <c:v>63.307000000000016</c:v>
                </c:pt>
                <c:pt idx="63308">
                  <c:v>63.307999999999993</c:v>
                </c:pt>
                <c:pt idx="63309">
                  <c:v>63.309000000000026</c:v>
                </c:pt>
                <c:pt idx="63310">
                  <c:v>63.31</c:v>
                </c:pt>
                <c:pt idx="63311">
                  <c:v>63.311000000000035</c:v>
                </c:pt>
                <c:pt idx="63312">
                  <c:v>63.312000000000012</c:v>
                </c:pt>
                <c:pt idx="63313">
                  <c:v>63.313000000000045</c:v>
                </c:pt>
                <c:pt idx="63314">
                  <c:v>63.314000000000021</c:v>
                </c:pt>
                <c:pt idx="63315">
                  <c:v>63.314999999999998</c:v>
                </c:pt>
                <c:pt idx="63316">
                  <c:v>63.316000000000031</c:v>
                </c:pt>
                <c:pt idx="63317">
                  <c:v>63.317000000000007</c:v>
                </c:pt>
                <c:pt idx="63318">
                  <c:v>63.31800000000004</c:v>
                </c:pt>
                <c:pt idx="63319">
                  <c:v>63.319000000000017</c:v>
                </c:pt>
                <c:pt idx="63320">
                  <c:v>63.319999999999993</c:v>
                </c:pt>
                <c:pt idx="63321">
                  <c:v>63.321000000000026</c:v>
                </c:pt>
                <c:pt idx="63322">
                  <c:v>63.322000000000003</c:v>
                </c:pt>
                <c:pt idx="63323">
                  <c:v>63.323000000000036</c:v>
                </c:pt>
                <c:pt idx="63324">
                  <c:v>63.324000000000012</c:v>
                </c:pt>
                <c:pt idx="63325">
                  <c:v>63.325000000000045</c:v>
                </c:pt>
                <c:pt idx="63326">
                  <c:v>63.326000000000022</c:v>
                </c:pt>
                <c:pt idx="63327">
                  <c:v>63.326999999999998</c:v>
                </c:pt>
                <c:pt idx="63328">
                  <c:v>63.328000000000031</c:v>
                </c:pt>
                <c:pt idx="63329">
                  <c:v>63.329000000000008</c:v>
                </c:pt>
                <c:pt idx="63330">
                  <c:v>63.330000000000041</c:v>
                </c:pt>
                <c:pt idx="63331">
                  <c:v>63.331000000000017</c:v>
                </c:pt>
                <c:pt idx="63332">
                  <c:v>63.331999999999994</c:v>
                </c:pt>
                <c:pt idx="63333">
                  <c:v>63.333000000000027</c:v>
                </c:pt>
                <c:pt idx="63334">
                  <c:v>63.334000000000003</c:v>
                </c:pt>
                <c:pt idx="63335">
                  <c:v>63.335000000000036</c:v>
                </c:pt>
                <c:pt idx="63336">
                  <c:v>63.336000000000013</c:v>
                </c:pt>
                <c:pt idx="63337">
                  <c:v>63.337000000000046</c:v>
                </c:pt>
                <c:pt idx="63338">
                  <c:v>63.338000000000022</c:v>
                </c:pt>
                <c:pt idx="63339">
                  <c:v>63.338999999999999</c:v>
                </c:pt>
                <c:pt idx="63340">
                  <c:v>63.340000000000032</c:v>
                </c:pt>
                <c:pt idx="63341">
                  <c:v>63.341000000000008</c:v>
                </c:pt>
                <c:pt idx="63342">
                  <c:v>63.342000000000041</c:v>
                </c:pt>
                <c:pt idx="63343">
                  <c:v>63.343000000000018</c:v>
                </c:pt>
                <c:pt idx="63344">
                  <c:v>63.343999999999994</c:v>
                </c:pt>
                <c:pt idx="63345">
                  <c:v>63.345000000000027</c:v>
                </c:pt>
                <c:pt idx="63346">
                  <c:v>63.346000000000004</c:v>
                </c:pt>
                <c:pt idx="63347">
                  <c:v>63.347000000000037</c:v>
                </c:pt>
                <c:pt idx="63348">
                  <c:v>63.348000000000013</c:v>
                </c:pt>
                <c:pt idx="63349">
                  <c:v>63.349000000000046</c:v>
                </c:pt>
                <c:pt idx="63350">
                  <c:v>63.350000000000023</c:v>
                </c:pt>
                <c:pt idx="63351">
                  <c:v>63.350999999999999</c:v>
                </c:pt>
                <c:pt idx="63352">
                  <c:v>63.352000000000032</c:v>
                </c:pt>
                <c:pt idx="63353">
                  <c:v>63.353000000000009</c:v>
                </c:pt>
                <c:pt idx="63354">
                  <c:v>63.354000000000042</c:v>
                </c:pt>
                <c:pt idx="63355">
                  <c:v>63.355000000000018</c:v>
                </c:pt>
                <c:pt idx="63356">
                  <c:v>63.355999999999995</c:v>
                </c:pt>
                <c:pt idx="63357">
                  <c:v>63.357000000000028</c:v>
                </c:pt>
                <c:pt idx="63358">
                  <c:v>63.358000000000004</c:v>
                </c:pt>
                <c:pt idx="63359">
                  <c:v>63.359000000000037</c:v>
                </c:pt>
                <c:pt idx="63360">
                  <c:v>63.360000000000014</c:v>
                </c:pt>
                <c:pt idx="63361">
                  <c:v>63.36099999999999</c:v>
                </c:pt>
                <c:pt idx="63362">
                  <c:v>63.362000000000023</c:v>
                </c:pt>
                <c:pt idx="63363">
                  <c:v>63.363</c:v>
                </c:pt>
                <c:pt idx="63364">
                  <c:v>63.364000000000033</c:v>
                </c:pt>
                <c:pt idx="63365">
                  <c:v>63.365000000000009</c:v>
                </c:pt>
                <c:pt idx="63366">
                  <c:v>63.366000000000042</c:v>
                </c:pt>
                <c:pt idx="63367">
                  <c:v>63.367000000000019</c:v>
                </c:pt>
                <c:pt idx="63368">
                  <c:v>63.367999999999995</c:v>
                </c:pt>
                <c:pt idx="63369">
                  <c:v>63.369000000000028</c:v>
                </c:pt>
                <c:pt idx="63370">
                  <c:v>63.370000000000005</c:v>
                </c:pt>
                <c:pt idx="63371">
                  <c:v>63.371000000000038</c:v>
                </c:pt>
                <c:pt idx="63372">
                  <c:v>63.372000000000014</c:v>
                </c:pt>
                <c:pt idx="63373">
                  <c:v>63.37299999999999</c:v>
                </c:pt>
                <c:pt idx="63374">
                  <c:v>63.374000000000024</c:v>
                </c:pt>
                <c:pt idx="63375">
                  <c:v>63.375</c:v>
                </c:pt>
                <c:pt idx="63376">
                  <c:v>63.376000000000033</c:v>
                </c:pt>
                <c:pt idx="63377">
                  <c:v>63.37700000000001</c:v>
                </c:pt>
                <c:pt idx="63378">
                  <c:v>63.378000000000043</c:v>
                </c:pt>
                <c:pt idx="63379">
                  <c:v>63.379000000000019</c:v>
                </c:pt>
                <c:pt idx="63380">
                  <c:v>63.379999999999995</c:v>
                </c:pt>
                <c:pt idx="63381">
                  <c:v>63.381000000000029</c:v>
                </c:pt>
                <c:pt idx="63382">
                  <c:v>63.382000000000005</c:v>
                </c:pt>
                <c:pt idx="63383">
                  <c:v>63.383000000000038</c:v>
                </c:pt>
                <c:pt idx="63384">
                  <c:v>63.384000000000015</c:v>
                </c:pt>
                <c:pt idx="63385">
                  <c:v>63.384999999999991</c:v>
                </c:pt>
                <c:pt idx="63386">
                  <c:v>63.386000000000024</c:v>
                </c:pt>
                <c:pt idx="63387">
                  <c:v>63.387</c:v>
                </c:pt>
                <c:pt idx="63388">
                  <c:v>63.388000000000034</c:v>
                </c:pt>
                <c:pt idx="63389">
                  <c:v>63.38900000000001</c:v>
                </c:pt>
                <c:pt idx="63390">
                  <c:v>63.390000000000043</c:v>
                </c:pt>
                <c:pt idx="63391">
                  <c:v>63.39100000000002</c:v>
                </c:pt>
                <c:pt idx="63392">
                  <c:v>63.391999999999996</c:v>
                </c:pt>
                <c:pt idx="63393">
                  <c:v>63.393000000000029</c:v>
                </c:pt>
                <c:pt idx="63394">
                  <c:v>63.394000000000005</c:v>
                </c:pt>
                <c:pt idx="63395">
                  <c:v>63.395000000000039</c:v>
                </c:pt>
                <c:pt idx="63396">
                  <c:v>63.396000000000015</c:v>
                </c:pt>
                <c:pt idx="63397">
                  <c:v>63.396999999999991</c:v>
                </c:pt>
                <c:pt idx="63398">
                  <c:v>63.398000000000025</c:v>
                </c:pt>
                <c:pt idx="63399">
                  <c:v>63.399000000000001</c:v>
                </c:pt>
                <c:pt idx="63400">
                  <c:v>63.400000000000034</c:v>
                </c:pt>
                <c:pt idx="63401">
                  <c:v>63.40100000000001</c:v>
                </c:pt>
                <c:pt idx="63402">
                  <c:v>63.402000000000044</c:v>
                </c:pt>
                <c:pt idx="63403">
                  <c:v>63.40300000000002</c:v>
                </c:pt>
                <c:pt idx="63404">
                  <c:v>63.403999999999996</c:v>
                </c:pt>
                <c:pt idx="63405">
                  <c:v>63.40500000000003</c:v>
                </c:pt>
                <c:pt idx="63406">
                  <c:v>63.406000000000006</c:v>
                </c:pt>
                <c:pt idx="63407">
                  <c:v>63.407000000000039</c:v>
                </c:pt>
                <c:pt idx="63408">
                  <c:v>63.408000000000015</c:v>
                </c:pt>
                <c:pt idx="63409">
                  <c:v>63.408999999999992</c:v>
                </c:pt>
                <c:pt idx="63410">
                  <c:v>63.410000000000025</c:v>
                </c:pt>
                <c:pt idx="63411">
                  <c:v>63.411000000000001</c:v>
                </c:pt>
                <c:pt idx="63412">
                  <c:v>63.412000000000035</c:v>
                </c:pt>
                <c:pt idx="63413">
                  <c:v>63.413000000000011</c:v>
                </c:pt>
                <c:pt idx="63414">
                  <c:v>63.414000000000044</c:v>
                </c:pt>
                <c:pt idx="63415">
                  <c:v>63.41500000000002</c:v>
                </c:pt>
                <c:pt idx="63416">
                  <c:v>63.415999999999997</c:v>
                </c:pt>
                <c:pt idx="63417">
                  <c:v>63.41700000000003</c:v>
                </c:pt>
                <c:pt idx="63418">
                  <c:v>63.418000000000006</c:v>
                </c:pt>
                <c:pt idx="63419">
                  <c:v>63.41900000000004</c:v>
                </c:pt>
                <c:pt idx="63420">
                  <c:v>63.420000000000016</c:v>
                </c:pt>
                <c:pt idx="63421">
                  <c:v>63.420999999999992</c:v>
                </c:pt>
                <c:pt idx="63422">
                  <c:v>63.422000000000025</c:v>
                </c:pt>
                <c:pt idx="63423">
                  <c:v>63.423000000000002</c:v>
                </c:pt>
                <c:pt idx="63424">
                  <c:v>63.424000000000035</c:v>
                </c:pt>
                <c:pt idx="63425">
                  <c:v>63.425000000000011</c:v>
                </c:pt>
                <c:pt idx="63426">
                  <c:v>63.426000000000045</c:v>
                </c:pt>
                <c:pt idx="63427">
                  <c:v>63.427000000000021</c:v>
                </c:pt>
                <c:pt idx="63428">
                  <c:v>63.427999999999997</c:v>
                </c:pt>
                <c:pt idx="63429">
                  <c:v>63.42900000000003</c:v>
                </c:pt>
                <c:pt idx="63430">
                  <c:v>63.430000000000007</c:v>
                </c:pt>
                <c:pt idx="63431">
                  <c:v>63.43100000000004</c:v>
                </c:pt>
                <c:pt idx="63432">
                  <c:v>63.432000000000016</c:v>
                </c:pt>
                <c:pt idx="63433">
                  <c:v>63.432999999999993</c:v>
                </c:pt>
                <c:pt idx="63434">
                  <c:v>63.434000000000026</c:v>
                </c:pt>
                <c:pt idx="63435">
                  <c:v>63.435000000000002</c:v>
                </c:pt>
                <c:pt idx="63436">
                  <c:v>63.436000000000035</c:v>
                </c:pt>
                <c:pt idx="63437">
                  <c:v>63.437000000000012</c:v>
                </c:pt>
                <c:pt idx="63438">
                  <c:v>63.438000000000045</c:v>
                </c:pt>
                <c:pt idx="63439">
                  <c:v>63.439000000000021</c:v>
                </c:pt>
                <c:pt idx="63440">
                  <c:v>63.44</c:v>
                </c:pt>
                <c:pt idx="63441">
                  <c:v>63.441000000000031</c:v>
                </c:pt>
                <c:pt idx="63442">
                  <c:v>63.442000000000007</c:v>
                </c:pt>
                <c:pt idx="63443">
                  <c:v>63.44300000000004</c:v>
                </c:pt>
                <c:pt idx="63444">
                  <c:v>63.444000000000017</c:v>
                </c:pt>
                <c:pt idx="63445">
                  <c:v>63.444999999999993</c:v>
                </c:pt>
                <c:pt idx="63446">
                  <c:v>63.446000000000026</c:v>
                </c:pt>
                <c:pt idx="63447">
                  <c:v>63.447000000000003</c:v>
                </c:pt>
                <c:pt idx="63448">
                  <c:v>63.448000000000036</c:v>
                </c:pt>
                <c:pt idx="63449">
                  <c:v>63.449000000000012</c:v>
                </c:pt>
                <c:pt idx="63450">
                  <c:v>63.450000000000045</c:v>
                </c:pt>
                <c:pt idx="63451">
                  <c:v>63.451000000000022</c:v>
                </c:pt>
                <c:pt idx="63452">
                  <c:v>63.451999999999998</c:v>
                </c:pt>
                <c:pt idx="63453">
                  <c:v>63.453000000000031</c:v>
                </c:pt>
                <c:pt idx="63454">
                  <c:v>63.454000000000008</c:v>
                </c:pt>
                <c:pt idx="63455">
                  <c:v>63.455000000000041</c:v>
                </c:pt>
                <c:pt idx="63456">
                  <c:v>63.456000000000017</c:v>
                </c:pt>
                <c:pt idx="63457">
                  <c:v>63.456999999999994</c:v>
                </c:pt>
                <c:pt idx="63458">
                  <c:v>63.458000000000027</c:v>
                </c:pt>
                <c:pt idx="63459">
                  <c:v>63.459000000000003</c:v>
                </c:pt>
                <c:pt idx="63460">
                  <c:v>63.460000000000036</c:v>
                </c:pt>
                <c:pt idx="63461">
                  <c:v>63.461000000000013</c:v>
                </c:pt>
                <c:pt idx="63462">
                  <c:v>63.462000000000046</c:v>
                </c:pt>
                <c:pt idx="63463">
                  <c:v>63.463000000000022</c:v>
                </c:pt>
                <c:pt idx="63464">
                  <c:v>63.463999999999999</c:v>
                </c:pt>
                <c:pt idx="63465">
                  <c:v>63.465000000000032</c:v>
                </c:pt>
                <c:pt idx="63466">
                  <c:v>63.466000000000008</c:v>
                </c:pt>
                <c:pt idx="63467">
                  <c:v>63.467000000000041</c:v>
                </c:pt>
                <c:pt idx="63468">
                  <c:v>63.468000000000018</c:v>
                </c:pt>
                <c:pt idx="63469">
                  <c:v>63.468999999999994</c:v>
                </c:pt>
                <c:pt idx="63470">
                  <c:v>63.470000000000027</c:v>
                </c:pt>
                <c:pt idx="63471">
                  <c:v>63.471000000000004</c:v>
                </c:pt>
                <c:pt idx="63472">
                  <c:v>63.472000000000037</c:v>
                </c:pt>
                <c:pt idx="63473">
                  <c:v>63.473000000000013</c:v>
                </c:pt>
                <c:pt idx="63474">
                  <c:v>63.474000000000046</c:v>
                </c:pt>
                <c:pt idx="63475">
                  <c:v>63.475000000000023</c:v>
                </c:pt>
                <c:pt idx="63476">
                  <c:v>63.475999999999999</c:v>
                </c:pt>
                <c:pt idx="63477">
                  <c:v>63.477000000000032</c:v>
                </c:pt>
                <c:pt idx="63478">
                  <c:v>63.478000000000009</c:v>
                </c:pt>
                <c:pt idx="63479">
                  <c:v>63.479000000000042</c:v>
                </c:pt>
                <c:pt idx="63480">
                  <c:v>63.480000000000018</c:v>
                </c:pt>
                <c:pt idx="63481">
                  <c:v>63.480999999999995</c:v>
                </c:pt>
                <c:pt idx="63482">
                  <c:v>63.482000000000028</c:v>
                </c:pt>
                <c:pt idx="63483">
                  <c:v>63.483000000000004</c:v>
                </c:pt>
                <c:pt idx="63484">
                  <c:v>63.484000000000037</c:v>
                </c:pt>
                <c:pt idx="63485">
                  <c:v>63.485000000000014</c:v>
                </c:pt>
                <c:pt idx="63486">
                  <c:v>63.48599999999999</c:v>
                </c:pt>
                <c:pt idx="63487">
                  <c:v>63.487000000000023</c:v>
                </c:pt>
                <c:pt idx="63488">
                  <c:v>63.488</c:v>
                </c:pt>
                <c:pt idx="63489">
                  <c:v>63.489000000000033</c:v>
                </c:pt>
                <c:pt idx="63490">
                  <c:v>63.490000000000009</c:v>
                </c:pt>
                <c:pt idx="63491">
                  <c:v>63.491000000000042</c:v>
                </c:pt>
                <c:pt idx="63492">
                  <c:v>63.492000000000019</c:v>
                </c:pt>
                <c:pt idx="63493">
                  <c:v>63.492999999999995</c:v>
                </c:pt>
                <c:pt idx="63494">
                  <c:v>63.494000000000028</c:v>
                </c:pt>
                <c:pt idx="63495">
                  <c:v>63.495000000000005</c:v>
                </c:pt>
                <c:pt idx="63496">
                  <c:v>63.496000000000038</c:v>
                </c:pt>
                <c:pt idx="63497">
                  <c:v>63.497000000000014</c:v>
                </c:pt>
                <c:pt idx="63498">
                  <c:v>63.49799999999999</c:v>
                </c:pt>
                <c:pt idx="63499">
                  <c:v>63.499000000000024</c:v>
                </c:pt>
                <c:pt idx="63500">
                  <c:v>63.5</c:v>
                </c:pt>
                <c:pt idx="63501">
                  <c:v>63.501000000000033</c:v>
                </c:pt>
                <c:pt idx="63502">
                  <c:v>63.50200000000001</c:v>
                </c:pt>
                <c:pt idx="63503">
                  <c:v>63.503000000000043</c:v>
                </c:pt>
                <c:pt idx="63504">
                  <c:v>63.504000000000019</c:v>
                </c:pt>
                <c:pt idx="63505">
                  <c:v>63.504999999999995</c:v>
                </c:pt>
                <c:pt idx="63506">
                  <c:v>63.506000000000029</c:v>
                </c:pt>
                <c:pt idx="63507">
                  <c:v>63.507000000000005</c:v>
                </c:pt>
                <c:pt idx="63508">
                  <c:v>63.508000000000038</c:v>
                </c:pt>
                <c:pt idx="63509">
                  <c:v>63.509000000000015</c:v>
                </c:pt>
                <c:pt idx="63510">
                  <c:v>63.509999999999991</c:v>
                </c:pt>
                <c:pt idx="63511">
                  <c:v>63.511000000000024</c:v>
                </c:pt>
                <c:pt idx="63512">
                  <c:v>63.512</c:v>
                </c:pt>
                <c:pt idx="63513">
                  <c:v>63.513000000000034</c:v>
                </c:pt>
                <c:pt idx="63514">
                  <c:v>63.51400000000001</c:v>
                </c:pt>
                <c:pt idx="63515">
                  <c:v>63.515000000000043</c:v>
                </c:pt>
                <c:pt idx="63516">
                  <c:v>63.51600000000002</c:v>
                </c:pt>
                <c:pt idx="63517">
                  <c:v>63.516999999999996</c:v>
                </c:pt>
                <c:pt idx="63518">
                  <c:v>63.518000000000029</c:v>
                </c:pt>
                <c:pt idx="63519">
                  <c:v>63.519000000000005</c:v>
                </c:pt>
                <c:pt idx="63520">
                  <c:v>63.520000000000039</c:v>
                </c:pt>
                <c:pt idx="63521">
                  <c:v>63.521000000000015</c:v>
                </c:pt>
                <c:pt idx="63522">
                  <c:v>63.521999999999991</c:v>
                </c:pt>
                <c:pt idx="63523">
                  <c:v>63.523000000000025</c:v>
                </c:pt>
                <c:pt idx="63524">
                  <c:v>63.524000000000001</c:v>
                </c:pt>
                <c:pt idx="63525">
                  <c:v>63.525000000000034</c:v>
                </c:pt>
                <c:pt idx="63526">
                  <c:v>63.52600000000001</c:v>
                </c:pt>
                <c:pt idx="63527">
                  <c:v>63.527000000000044</c:v>
                </c:pt>
                <c:pt idx="63528">
                  <c:v>63.52800000000002</c:v>
                </c:pt>
                <c:pt idx="63529">
                  <c:v>63.528999999999996</c:v>
                </c:pt>
                <c:pt idx="63530">
                  <c:v>63.53000000000003</c:v>
                </c:pt>
                <c:pt idx="63531">
                  <c:v>63.531000000000006</c:v>
                </c:pt>
                <c:pt idx="63532">
                  <c:v>63.532000000000039</c:v>
                </c:pt>
                <c:pt idx="63533">
                  <c:v>63.533000000000015</c:v>
                </c:pt>
                <c:pt idx="63534">
                  <c:v>63.533999999999992</c:v>
                </c:pt>
                <c:pt idx="63535">
                  <c:v>63.535000000000025</c:v>
                </c:pt>
                <c:pt idx="63536">
                  <c:v>63.536000000000001</c:v>
                </c:pt>
                <c:pt idx="63537">
                  <c:v>63.537000000000035</c:v>
                </c:pt>
                <c:pt idx="63538">
                  <c:v>63.538000000000011</c:v>
                </c:pt>
                <c:pt idx="63539">
                  <c:v>63.539000000000044</c:v>
                </c:pt>
                <c:pt idx="63540">
                  <c:v>63.54000000000002</c:v>
                </c:pt>
                <c:pt idx="63541">
                  <c:v>63.540999999999997</c:v>
                </c:pt>
                <c:pt idx="63542">
                  <c:v>63.54200000000003</c:v>
                </c:pt>
                <c:pt idx="63543">
                  <c:v>63.543000000000006</c:v>
                </c:pt>
                <c:pt idx="63544">
                  <c:v>63.54400000000004</c:v>
                </c:pt>
                <c:pt idx="63545">
                  <c:v>63.545000000000016</c:v>
                </c:pt>
                <c:pt idx="63546">
                  <c:v>63.545999999999992</c:v>
                </c:pt>
                <c:pt idx="63547">
                  <c:v>63.547000000000025</c:v>
                </c:pt>
                <c:pt idx="63548">
                  <c:v>63.548000000000002</c:v>
                </c:pt>
                <c:pt idx="63549">
                  <c:v>63.549000000000035</c:v>
                </c:pt>
                <c:pt idx="63550">
                  <c:v>63.550000000000011</c:v>
                </c:pt>
                <c:pt idx="63551">
                  <c:v>63.551000000000045</c:v>
                </c:pt>
                <c:pt idx="63552">
                  <c:v>63.552000000000021</c:v>
                </c:pt>
                <c:pt idx="63553">
                  <c:v>63.552999999999997</c:v>
                </c:pt>
                <c:pt idx="63554">
                  <c:v>63.55400000000003</c:v>
                </c:pt>
                <c:pt idx="63555">
                  <c:v>63.555000000000007</c:v>
                </c:pt>
                <c:pt idx="63556">
                  <c:v>63.55600000000004</c:v>
                </c:pt>
                <c:pt idx="63557">
                  <c:v>63.557000000000016</c:v>
                </c:pt>
                <c:pt idx="63558">
                  <c:v>63.557999999999993</c:v>
                </c:pt>
                <c:pt idx="63559">
                  <c:v>63.559000000000026</c:v>
                </c:pt>
                <c:pt idx="63560">
                  <c:v>63.56</c:v>
                </c:pt>
                <c:pt idx="63561">
                  <c:v>63.561000000000035</c:v>
                </c:pt>
                <c:pt idx="63562">
                  <c:v>63.562000000000012</c:v>
                </c:pt>
                <c:pt idx="63563">
                  <c:v>63.563000000000045</c:v>
                </c:pt>
                <c:pt idx="63564">
                  <c:v>63.564000000000021</c:v>
                </c:pt>
                <c:pt idx="63565">
                  <c:v>63.564999999999998</c:v>
                </c:pt>
                <c:pt idx="63566">
                  <c:v>63.566000000000031</c:v>
                </c:pt>
                <c:pt idx="63567">
                  <c:v>63.567000000000007</c:v>
                </c:pt>
                <c:pt idx="63568">
                  <c:v>63.56800000000004</c:v>
                </c:pt>
                <c:pt idx="63569">
                  <c:v>63.569000000000017</c:v>
                </c:pt>
                <c:pt idx="63570">
                  <c:v>63.569999999999993</c:v>
                </c:pt>
                <c:pt idx="63571">
                  <c:v>63.571000000000026</c:v>
                </c:pt>
                <c:pt idx="63572">
                  <c:v>63.572000000000003</c:v>
                </c:pt>
                <c:pt idx="63573">
                  <c:v>63.573000000000036</c:v>
                </c:pt>
                <c:pt idx="63574">
                  <c:v>63.574000000000012</c:v>
                </c:pt>
                <c:pt idx="63575">
                  <c:v>63.575000000000045</c:v>
                </c:pt>
                <c:pt idx="63576">
                  <c:v>63.576000000000022</c:v>
                </c:pt>
                <c:pt idx="63577">
                  <c:v>63.576999999999998</c:v>
                </c:pt>
                <c:pt idx="63578">
                  <c:v>63.578000000000031</c:v>
                </c:pt>
                <c:pt idx="63579">
                  <c:v>63.579000000000008</c:v>
                </c:pt>
                <c:pt idx="63580">
                  <c:v>63.580000000000041</c:v>
                </c:pt>
                <c:pt idx="63581">
                  <c:v>63.581000000000017</c:v>
                </c:pt>
                <c:pt idx="63582">
                  <c:v>63.581999999999994</c:v>
                </c:pt>
                <c:pt idx="63583">
                  <c:v>63.583000000000027</c:v>
                </c:pt>
                <c:pt idx="63584">
                  <c:v>63.584000000000003</c:v>
                </c:pt>
                <c:pt idx="63585">
                  <c:v>63.585000000000036</c:v>
                </c:pt>
                <c:pt idx="63586">
                  <c:v>63.586000000000013</c:v>
                </c:pt>
                <c:pt idx="63587">
                  <c:v>63.587000000000046</c:v>
                </c:pt>
                <c:pt idx="63588">
                  <c:v>63.588000000000022</c:v>
                </c:pt>
                <c:pt idx="63589">
                  <c:v>63.588999999999999</c:v>
                </c:pt>
                <c:pt idx="63590">
                  <c:v>63.590000000000032</c:v>
                </c:pt>
                <c:pt idx="63591">
                  <c:v>63.591000000000008</c:v>
                </c:pt>
                <c:pt idx="63592">
                  <c:v>63.592000000000041</c:v>
                </c:pt>
                <c:pt idx="63593">
                  <c:v>63.593000000000018</c:v>
                </c:pt>
                <c:pt idx="63594">
                  <c:v>63.593999999999994</c:v>
                </c:pt>
                <c:pt idx="63595">
                  <c:v>63.595000000000027</c:v>
                </c:pt>
                <c:pt idx="63596">
                  <c:v>63.596000000000004</c:v>
                </c:pt>
                <c:pt idx="63597">
                  <c:v>63.597000000000037</c:v>
                </c:pt>
                <c:pt idx="63598">
                  <c:v>63.598000000000013</c:v>
                </c:pt>
                <c:pt idx="63599">
                  <c:v>63.599000000000046</c:v>
                </c:pt>
                <c:pt idx="63600">
                  <c:v>63.600000000000023</c:v>
                </c:pt>
                <c:pt idx="63601">
                  <c:v>63.600999999999999</c:v>
                </c:pt>
                <c:pt idx="63602">
                  <c:v>63.602000000000032</c:v>
                </c:pt>
                <c:pt idx="63603">
                  <c:v>63.603000000000009</c:v>
                </c:pt>
                <c:pt idx="63604">
                  <c:v>63.604000000000042</c:v>
                </c:pt>
                <c:pt idx="63605">
                  <c:v>63.605000000000018</c:v>
                </c:pt>
                <c:pt idx="63606">
                  <c:v>63.605999999999995</c:v>
                </c:pt>
                <c:pt idx="63607">
                  <c:v>63.607000000000028</c:v>
                </c:pt>
                <c:pt idx="63608">
                  <c:v>63.608000000000004</c:v>
                </c:pt>
                <c:pt idx="63609">
                  <c:v>63.609000000000037</c:v>
                </c:pt>
                <c:pt idx="63610">
                  <c:v>63.610000000000014</c:v>
                </c:pt>
                <c:pt idx="63611">
                  <c:v>63.61099999999999</c:v>
                </c:pt>
                <c:pt idx="63612">
                  <c:v>63.612000000000023</c:v>
                </c:pt>
                <c:pt idx="63613">
                  <c:v>63.613</c:v>
                </c:pt>
                <c:pt idx="63614">
                  <c:v>63.614000000000033</c:v>
                </c:pt>
                <c:pt idx="63615">
                  <c:v>63.615000000000009</c:v>
                </c:pt>
                <c:pt idx="63616">
                  <c:v>63.616000000000042</c:v>
                </c:pt>
                <c:pt idx="63617">
                  <c:v>63.617000000000019</c:v>
                </c:pt>
                <c:pt idx="63618">
                  <c:v>63.617999999999995</c:v>
                </c:pt>
                <c:pt idx="63619">
                  <c:v>63.619000000000028</c:v>
                </c:pt>
                <c:pt idx="63620">
                  <c:v>63.620000000000005</c:v>
                </c:pt>
                <c:pt idx="63621">
                  <c:v>63.621000000000038</c:v>
                </c:pt>
                <c:pt idx="63622">
                  <c:v>63.622000000000014</c:v>
                </c:pt>
                <c:pt idx="63623">
                  <c:v>63.62299999999999</c:v>
                </c:pt>
                <c:pt idx="63624">
                  <c:v>63.624000000000024</c:v>
                </c:pt>
                <c:pt idx="63625">
                  <c:v>63.625</c:v>
                </c:pt>
                <c:pt idx="63626">
                  <c:v>63.626000000000033</c:v>
                </c:pt>
                <c:pt idx="63627">
                  <c:v>63.62700000000001</c:v>
                </c:pt>
                <c:pt idx="63628">
                  <c:v>63.628000000000043</c:v>
                </c:pt>
                <c:pt idx="63629">
                  <c:v>63.629000000000019</c:v>
                </c:pt>
                <c:pt idx="63630">
                  <c:v>63.629999999999995</c:v>
                </c:pt>
                <c:pt idx="63631">
                  <c:v>63.631000000000029</c:v>
                </c:pt>
                <c:pt idx="63632">
                  <c:v>63.632000000000005</c:v>
                </c:pt>
                <c:pt idx="63633">
                  <c:v>63.633000000000038</c:v>
                </c:pt>
                <c:pt idx="63634">
                  <c:v>63.634000000000015</c:v>
                </c:pt>
                <c:pt idx="63635">
                  <c:v>63.634999999999991</c:v>
                </c:pt>
                <c:pt idx="63636">
                  <c:v>63.636000000000024</c:v>
                </c:pt>
                <c:pt idx="63637">
                  <c:v>63.637</c:v>
                </c:pt>
                <c:pt idx="63638">
                  <c:v>63.638000000000034</c:v>
                </c:pt>
                <c:pt idx="63639">
                  <c:v>63.63900000000001</c:v>
                </c:pt>
                <c:pt idx="63640">
                  <c:v>63.640000000000043</c:v>
                </c:pt>
                <c:pt idx="63641">
                  <c:v>63.64100000000002</c:v>
                </c:pt>
                <c:pt idx="63642">
                  <c:v>63.641999999999996</c:v>
                </c:pt>
                <c:pt idx="63643">
                  <c:v>63.643000000000029</c:v>
                </c:pt>
                <c:pt idx="63644">
                  <c:v>63.644000000000005</c:v>
                </c:pt>
                <c:pt idx="63645">
                  <c:v>63.645000000000039</c:v>
                </c:pt>
                <c:pt idx="63646">
                  <c:v>63.646000000000015</c:v>
                </c:pt>
                <c:pt idx="63647">
                  <c:v>63.646999999999991</c:v>
                </c:pt>
                <c:pt idx="63648">
                  <c:v>63.648000000000025</c:v>
                </c:pt>
                <c:pt idx="63649">
                  <c:v>63.649000000000001</c:v>
                </c:pt>
                <c:pt idx="63650">
                  <c:v>63.650000000000034</c:v>
                </c:pt>
                <c:pt idx="63651">
                  <c:v>63.65100000000001</c:v>
                </c:pt>
                <c:pt idx="63652">
                  <c:v>63.652000000000044</c:v>
                </c:pt>
                <c:pt idx="63653">
                  <c:v>63.65300000000002</c:v>
                </c:pt>
                <c:pt idx="63654">
                  <c:v>63.653999999999996</c:v>
                </c:pt>
                <c:pt idx="63655">
                  <c:v>63.65500000000003</c:v>
                </c:pt>
                <c:pt idx="63656">
                  <c:v>63.656000000000006</c:v>
                </c:pt>
                <c:pt idx="63657">
                  <c:v>63.657000000000039</c:v>
                </c:pt>
                <c:pt idx="63658">
                  <c:v>63.658000000000015</c:v>
                </c:pt>
                <c:pt idx="63659">
                  <c:v>63.658999999999992</c:v>
                </c:pt>
                <c:pt idx="63660">
                  <c:v>63.660000000000025</c:v>
                </c:pt>
                <c:pt idx="63661">
                  <c:v>63.661000000000001</c:v>
                </c:pt>
                <c:pt idx="63662">
                  <c:v>63.662000000000035</c:v>
                </c:pt>
                <c:pt idx="63663">
                  <c:v>63.663000000000011</c:v>
                </c:pt>
                <c:pt idx="63664">
                  <c:v>63.664000000000044</c:v>
                </c:pt>
                <c:pt idx="63665">
                  <c:v>63.66500000000002</c:v>
                </c:pt>
                <c:pt idx="63666">
                  <c:v>63.665999999999997</c:v>
                </c:pt>
                <c:pt idx="63667">
                  <c:v>63.66700000000003</c:v>
                </c:pt>
                <c:pt idx="63668">
                  <c:v>63.668000000000006</c:v>
                </c:pt>
                <c:pt idx="63669">
                  <c:v>63.66900000000004</c:v>
                </c:pt>
                <c:pt idx="63670">
                  <c:v>63.670000000000016</c:v>
                </c:pt>
                <c:pt idx="63671">
                  <c:v>63.670999999999992</c:v>
                </c:pt>
                <c:pt idx="63672">
                  <c:v>63.672000000000025</c:v>
                </c:pt>
                <c:pt idx="63673">
                  <c:v>63.673000000000002</c:v>
                </c:pt>
                <c:pt idx="63674">
                  <c:v>63.674000000000035</c:v>
                </c:pt>
                <c:pt idx="63675">
                  <c:v>63.675000000000011</c:v>
                </c:pt>
                <c:pt idx="63676">
                  <c:v>63.676000000000045</c:v>
                </c:pt>
                <c:pt idx="63677">
                  <c:v>63.677000000000021</c:v>
                </c:pt>
                <c:pt idx="63678">
                  <c:v>63.677999999999997</c:v>
                </c:pt>
                <c:pt idx="63679">
                  <c:v>63.67900000000003</c:v>
                </c:pt>
                <c:pt idx="63680">
                  <c:v>63.680000000000007</c:v>
                </c:pt>
                <c:pt idx="63681">
                  <c:v>63.68100000000004</c:v>
                </c:pt>
                <c:pt idx="63682">
                  <c:v>63.682000000000016</c:v>
                </c:pt>
                <c:pt idx="63683">
                  <c:v>63.682999999999993</c:v>
                </c:pt>
                <c:pt idx="63684">
                  <c:v>63.684000000000026</c:v>
                </c:pt>
                <c:pt idx="63685">
                  <c:v>63.685000000000002</c:v>
                </c:pt>
                <c:pt idx="63686">
                  <c:v>63.686000000000035</c:v>
                </c:pt>
                <c:pt idx="63687">
                  <c:v>63.687000000000012</c:v>
                </c:pt>
                <c:pt idx="63688">
                  <c:v>63.688000000000045</c:v>
                </c:pt>
                <c:pt idx="63689">
                  <c:v>63.689000000000021</c:v>
                </c:pt>
                <c:pt idx="63690">
                  <c:v>63.69</c:v>
                </c:pt>
                <c:pt idx="63691">
                  <c:v>63.691000000000031</c:v>
                </c:pt>
                <c:pt idx="63692">
                  <c:v>63.692000000000007</c:v>
                </c:pt>
                <c:pt idx="63693">
                  <c:v>63.69300000000004</c:v>
                </c:pt>
                <c:pt idx="63694">
                  <c:v>63.694000000000017</c:v>
                </c:pt>
                <c:pt idx="63695">
                  <c:v>63.694999999999993</c:v>
                </c:pt>
                <c:pt idx="63696">
                  <c:v>63.696000000000026</c:v>
                </c:pt>
                <c:pt idx="63697">
                  <c:v>63.697000000000003</c:v>
                </c:pt>
                <c:pt idx="63698">
                  <c:v>63.698000000000036</c:v>
                </c:pt>
                <c:pt idx="63699">
                  <c:v>63.699000000000012</c:v>
                </c:pt>
                <c:pt idx="63700">
                  <c:v>63.700000000000045</c:v>
                </c:pt>
                <c:pt idx="63701">
                  <c:v>63.701000000000022</c:v>
                </c:pt>
                <c:pt idx="63702">
                  <c:v>63.701999999999998</c:v>
                </c:pt>
                <c:pt idx="63703">
                  <c:v>63.703000000000031</c:v>
                </c:pt>
                <c:pt idx="63704">
                  <c:v>63.704000000000008</c:v>
                </c:pt>
                <c:pt idx="63705">
                  <c:v>63.705000000000041</c:v>
                </c:pt>
                <c:pt idx="63706">
                  <c:v>63.706000000000017</c:v>
                </c:pt>
                <c:pt idx="63707">
                  <c:v>63.706999999999994</c:v>
                </c:pt>
                <c:pt idx="63708">
                  <c:v>63.708000000000027</c:v>
                </c:pt>
                <c:pt idx="63709">
                  <c:v>63.709000000000003</c:v>
                </c:pt>
                <c:pt idx="63710">
                  <c:v>63.710000000000036</c:v>
                </c:pt>
                <c:pt idx="63711">
                  <c:v>63.711000000000013</c:v>
                </c:pt>
                <c:pt idx="63712">
                  <c:v>63.712000000000046</c:v>
                </c:pt>
                <c:pt idx="63713">
                  <c:v>63.713000000000022</c:v>
                </c:pt>
                <c:pt idx="63714">
                  <c:v>63.713999999999999</c:v>
                </c:pt>
                <c:pt idx="63715">
                  <c:v>63.715000000000032</c:v>
                </c:pt>
                <c:pt idx="63716">
                  <c:v>63.716000000000008</c:v>
                </c:pt>
                <c:pt idx="63717">
                  <c:v>63.717000000000041</c:v>
                </c:pt>
                <c:pt idx="63718">
                  <c:v>63.718000000000018</c:v>
                </c:pt>
                <c:pt idx="63719">
                  <c:v>63.718999999999994</c:v>
                </c:pt>
                <c:pt idx="63720">
                  <c:v>63.720000000000027</c:v>
                </c:pt>
                <c:pt idx="63721">
                  <c:v>63.721000000000004</c:v>
                </c:pt>
                <c:pt idx="63722">
                  <c:v>63.722000000000037</c:v>
                </c:pt>
                <c:pt idx="63723">
                  <c:v>63.723000000000013</c:v>
                </c:pt>
                <c:pt idx="63724">
                  <c:v>63.724000000000046</c:v>
                </c:pt>
                <c:pt idx="63725">
                  <c:v>63.725000000000023</c:v>
                </c:pt>
                <c:pt idx="63726">
                  <c:v>63.725999999999999</c:v>
                </c:pt>
                <c:pt idx="63727">
                  <c:v>63.727000000000032</c:v>
                </c:pt>
                <c:pt idx="63728">
                  <c:v>63.728000000000009</c:v>
                </c:pt>
                <c:pt idx="63729">
                  <c:v>63.729000000000042</c:v>
                </c:pt>
                <c:pt idx="63730">
                  <c:v>63.730000000000018</c:v>
                </c:pt>
                <c:pt idx="63731">
                  <c:v>63.730999999999995</c:v>
                </c:pt>
                <c:pt idx="63732">
                  <c:v>63.732000000000028</c:v>
                </c:pt>
                <c:pt idx="63733">
                  <c:v>63.733000000000004</c:v>
                </c:pt>
                <c:pt idx="63734">
                  <c:v>63.734000000000037</c:v>
                </c:pt>
                <c:pt idx="63735">
                  <c:v>63.735000000000014</c:v>
                </c:pt>
                <c:pt idx="63736">
                  <c:v>63.73599999999999</c:v>
                </c:pt>
                <c:pt idx="63737">
                  <c:v>63.737000000000023</c:v>
                </c:pt>
                <c:pt idx="63738">
                  <c:v>63.738</c:v>
                </c:pt>
                <c:pt idx="63739">
                  <c:v>63.739000000000033</c:v>
                </c:pt>
                <c:pt idx="63740">
                  <c:v>63.740000000000009</c:v>
                </c:pt>
                <c:pt idx="63741">
                  <c:v>63.741000000000042</c:v>
                </c:pt>
                <c:pt idx="63742">
                  <c:v>63.742000000000019</c:v>
                </c:pt>
                <c:pt idx="63743">
                  <c:v>63.742999999999995</c:v>
                </c:pt>
                <c:pt idx="63744">
                  <c:v>63.744000000000028</c:v>
                </c:pt>
                <c:pt idx="63745">
                  <c:v>63.745000000000005</c:v>
                </c:pt>
                <c:pt idx="63746">
                  <c:v>63.746000000000038</c:v>
                </c:pt>
                <c:pt idx="63747">
                  <c:v>63.747000000000014</c:v>
                </c:pt>
                <c:pt idx="63748">
                  <c:v>63.74799999999999</c:v>
                </c:pt>
                <c:pt idx="63749">
                  <c:v>63.749000000000024</c:v>
                </c:pt>
                <c:pt idx="63750">
                  <c:v>63.75</c:v>
                </c:pt>
                <c:pt idx="63751">
                  <c:v>63.751000000000033</c:v>
                </c:pt>
                <c:pt idx="63752">
                  <c:v>63.75200000000001</c:v>
                </c:pt>
                <c:pt idx="63753">
                  <c:v>63.753000000000043</c:v>
                </c:pt>
                <c:pt idx="63754">
                  <c:v>63.754000000000019</c:v>
                </c:pt>
                <c:pt idx="63755">
                  <c:v>63.754999999999995</c:v>
                </c:pt>
                <c:pt idx="63756">
                  <c:v>63.756000000000029</c:v>
                </c:pt>
                <c:pt idx="63757">
                  <c:v>63.757000000000005</c:v>
                </c:pt>
                <c:pt idx="63758">
                  <c:v>63.758000000000038</c:v>
                </c:pt>
                <c:pt idx="63759">
                  <c:v>63.759000000000015</c:v>
                </c:pt>
                <c:pt idx="63760">
                  <c:v>63.759999999999991</c:v>
                </c:pt>
                <c:pt idx="63761">
                  <c:v>63.761000000000024</c:v>
                </c:pt>
                <c:pt idx="63762">
                  <c:v>63.762</c:v>
                </c:pt>
                <c:pt idx="63763">
                  <c:v>63.763000000000034</c:v>
                </c:pt>
                <c:pt idx="63764">
                  <c:v>63.76400000000001</c:v>
                </c:pt>
                <c:pt idx="63765">
                  <c:v>63.765000000000043</c:v>
                </c:pt>
                <c:pt idx="63766">
                  <c:v>63.76600000000002</c:v>
                </c:pt>
                <c:pt idx="63767">
                  <c:v>63.766999999999996</c:v>
                </c:pt>
                <c:pt idx="63768">
                  <c:v>63.768000000000029</c:v>
                </c:pt>
                <c:pt idx="63769">
                  <c:v>63.769000000000005</c:v>
                </c:pt>
                <c:pt idx="63770">
                  <c:v>63.770000000000039</c:v>
                </c:pt>
                <c:pt idx="63771">
                  <c:v>63.771000000000015</c:v>
                </c:pt>
                <c:pt idx="63772">
                  <c:v>63.771999999999991</c:v>
                </c:pt>
                <c:pt idx="63773">
                  <c:v>63.773000000000025</c:v>
                </c:pt>
                <c:pt idx="63774">
                  <c:v>63.774000000000001</c:v>
                </c:pt>
                <c:pt idx="63775">
                  <c:v>63.775000000000034</c:v>
                </c:pt>
                <c:pt idx="63776">
                  <c:v>63.77600000000001</c:v>
                </c:pt>
                <c:pt idx="63777">
                  <c:v>63.777000000000044</c:v>
                </c:pt>
                <c:pt idx="63778">
                  <c:v>63.77800000000002</c:v>
                </c:pt>
                <c:pt idx="63779">
                  <c:v>63.778999999999996</c:v>
                </c:pt>
                <c:pt idx="63780">
                  <c:v>63.78000000000003</c:v>
                </c:pt>
                <c:pt idx="63781">
                  <c:v>63.781000000000006</c:v>
                </c:pt>
                <c:pt idx="63782">
                  <c:v>63.782000000000039</c:v>
                </c:pt>
                <c:pt idx="63783">
                  <c:v>63.783000000000015</c:v>
                </c:pt>
                <c:pt idx="63784">
                  <c:v>63.783999999999992</c:v>
                </c:pt>
                <c:pt idx="63785">
                  <c:v>63.785000000000025</c:v>
                </c:pt>
                <c:pt idx="63786">
                  <c:v>63.786000000000001</c:v>
                </c:pt>
                <c:pt idx="63787">
                  <c:v>63.787000000000035</c:v>
                </c:pt>
                <c:pt idx="63788">
                  <c:v>63.788000000000011</c:v>
                </c:pt>
                <c:pt idx="63789">
                  <c:v>63.789000000000044</c:v>
                </c:pt>
                <c:pt idx="63790">
                  <c:v>63.79000000000002</c:v>
                </c:pt>
                <c:pt idx="63791">
                  <c:v>63.790999999999997</c:v>
                </c:pt>
                <c:pt idx="63792">
                  <c:v>63.79200000000003</c:v>
                </c:pt>
                <c:pt idx="63793">
                  <c:v>63.793000000000006</c:v>
                </c:pt>
                <c:pt idx="63794">
                  <c:v>63.79400000000004</c:v>
                </c:pt>
                <c:pt idx="63795">
                  <c:v>63.795000000000016</c:v>
                </c:pt>
                <c:pt idx="63796">
                  <c:v>63.795999999999992</c:v>
                </c:pt>
                <c:pt idx="63797">
                  <c:v>63.797000000000025</c:v>
                </c:pt>
                <c:pt idx="63798">
                  <c:v>63.798000000000002</c:v>
                </c:pt>
                <c:pt idx="63799">
                  <c:v>63.799000000000035</c:v>
                </c:pt>
                <c:pt idx="63800">
                  <c:v>63.800000000000011</c:v>
                </c:pt>
                <c:pt idx="63801">
                  <c:v>63.801000000000045</c:v>
                </c:pt>
                <c:pt idx="63802">
                  <c:v>63.802000000000021</c:v>
                </c:pt>
                <c:pt idx="63803">
                  <c:v>63.802999999999997</c:v>
                </c:pt>
                <c:pt idx="63804">
                  <c:v>63.80400000000003</c:v>
                </c:pt>
                <c:pt idx="63805">
                  <c:v>63.805000000000007</c:v>
                </c:pt>
                <c:pt idx="63806">
                  <c:v>63.80600000000004</c:v>
                </c:pt>
                <c:pt idx="63807">
                  <c:v>63.807000000000016</c:v>
                </c:pt>
                <c:pt idx="63808">
                  <c:v>63.807999999999993</c:v>
                </c:pt>
                <c:pt idx="63809">
                  <c:v>63.809000000000026</c:v>
                </c:pt>
                <c:pt idx="63810">
                  <c:v>63.81</c:v>
                </c:pt>
                <c:pt idx="63811">
                  <c:v>63.811000000000035</c:v>
                </c:pt>
                <c:pt idx="63812">
                  <c:v>63.812000000000012</c:v>
                </c:pt>
                <c:pt idx="63813">
                  <c:v>63.813000000000045</c:v>
                </c:pt>
                <c:pt idx="63814">
                  <c:v>63.814000000000021</c:v>
                </c:pt>
                <c:pt idx="63815">
                  <c:v>63.814999999999998</c:v>
                </c:pt>
                <c:pt idx="63816">
                  <c:v>63.816000000000031</c:v>
                </c:pt>
                <c:pt idx="63817">
                  <c:v>63.817000000000007</c:v>
                </c:pt>
                <c:pt idx="63818">
                  <c:v>63.81800000000004</c:v>
                </c:pt>
                <c:pt idx="63819">
                  <c:v>63.819000000000017</c:v>
                </c:pt>
                <c:pt idx="63820">
                  <c:v>63.819999999999993</c:v>
                </c:pt>
                <c:pt idx="63821">
                  <c:v>63.821000000000026</c:v>
                </c:pt>
                <c:pt idx="63822">
                  <c:v>63.822000000000003</c:v>
                </c:pt>
                <c:pt idx="63823">
                  <c:v>63.823000000000036</c:v>
                </c:pt>
                <c:pt idx="63824">
                  <c:v>63.824000000000012</c:v>
                </c:pt>
                <c:pt idx="63825">
                  <c:v>63.825000000000045</c:v>
                </c:pt>
                <c:pt idx="63826">
                  <c:v>63.826000000000022</c:v>
                </c:pt>
                <c:pt idx="63827">
                  <c:v>63.826999999999998</c:v>
                </c:pt>
                <c:pt idx="63828">
                  <c:v>63.828000000000031</c:v>
                </c:pt>
                <c:pt idx="63829">
                  <c:v>63.829000000000008</c:v>
                </c:pt>
                <c:pt idx="63830">
                  <c:v>63.830000000000041</c:v>
                </c:pt>
                <c:pt idx="63831">
                  <c:v>63.831000000000017</c:v>
                </c:pt>
                <c:pt idx="63832">
                  <c:v>63.831999999999994</c:v>
                </c:pt>
                <c:pt idx="63833">
                  <c:v>63.833000000000027</c:v>
                </c:pt>
                <c:pt idx="63834">
                  <c:v>63.834000000000003</c:v>
                </c:pt>
                <c:pt idx="63835">
                  <c:v>63.835000000000036</c:v>
                </c:pt>
                <c:pt idx="63836">
                  <c:v>63.836000000000013</c:v>
                </c:pt>
                <c:pt idx="63837">
                  <c:v>63.837000000000046</c:v>
                </c:pt>
                <c:pt idx="63838">
                  <c:v>63.838000000000022</c:v>
                </c:pt>
                <c:pt idx="63839">
                  <c:v>63.838999999999999</c:v>
                </c:pt>
                <c:pt idx="63840">
                  <c:v>63.840000000000032</c:v>
                </c:pt>
                <c:pt idx="63841">
                  <c:v>63.841000000000008</c:v>
                </c:pt>
                <c:pt idx="63842">
                  <c:v>63.842000000000041</c:v>
                </c:pt>
                <c:pt idx="63843">
                  <c:v>63.843000000000018</c:v>
                </c:pt>
                <c:pt idx="63844">
                  <c:v>63.843999999999994</c:v>
                </c:pt>
                <c:pt idx="63845">
                  <c:v>63.845000000000027</c:v>
                </c:pt>
                <c:pt idx="63846">
                  <c:v>63.846000000000004</c:v>
                </c:pt>
                <c:pt idx="63847">
                  <c:v>63.847000000000037</c:v>
                </c:pt>
                <c:pt idx="63848">
                  <c:v>63.848000000000013</c:v>
                </c:pt>
                <c:pt idx="63849">
                  <c:v>63.849000000000046</c:v>
                </c:pt>
                <c:pt idx="63850">
                  <c:v>63.850000000000023</c:v>
                </c:pt>
                <c:pt idx="63851">
                  <c:v>63.850999999999999</c:v>
                </c:pt>
                <c:pt idx="63852">
                  <c:v>63.852000000000032</c:v>
                </c:pt>
                <c:pt idx="63853">
                  <c:v>63.853000000000009</c:v>
                </c:pt>
                <c:pt idx="63854">
                  <c:v>63.854000000000042</c:v>
                </c:pt>
                <c:pt idx="63855">
                  <c:v>63.855000000000018</c:v>
                </c:pt>
                <c:pt idx="63856">
                  <c:v>63.855999999999995</c:v>
                </c:pt>
                <c:pt idx="63857">
                  <c:v>63.857000000000028</c:v>
                </c:pt>
                <c:pt idx="63858">
                  <c:v>63.858000000000004</c:v>
                </c:pt>
                <c:pt idx="63859">
                  <c:v>63.859000000000037</c:v>
                </c:pt>
                <c:pt idx="63860">
                  <c:v>63.860000000000014</c:v>
                </c:pt>
                <c:pt idx="63861">
                  <c:v>63.86099999999999</c:v>
                </c:pt>
                <c:pt idx="63862">
                  <c:v>63.862000000000023</c:v>
                </c:pt>
                <c:pt idx="63863">
                  <c:v>63.863</c:v>
                </c:pt>
                <c:pt idx="63864">
                  <c:v>63.864000000000033</c:v>
                </c:pt>
                <c:pt idx="63865">
                  <c:v>63.865000000000009</c:v>
                </c:pt>
                <c:pt idx="63866">
                  <c:v>63.866000000000042</c:v>
                </c:pt>
                <c:pt idx="63867">
                  <c:v>63.867000000000019</c:v>
                </c:pt>
                <c:pt idx="63868">
                  <c:v>63.867999999999995</c:v>
                </c:pt>
                <c:pt idx="63869">
                  <c:v>63.869000000000028</c:v>
                </c:pt>
                <c:pt idx="63870">
                  <c:v>63.870000000000005</c:v>
                </c:pt>
                <c:pt idx="63871">
                  <c:v>63.871000000000038</c:v>
                </c:pt>
                <c:pt idx="63872">
                  <c:v>63.872000000000014</c:v>
                </c:pt>
                <c:pt idx="63873">
                  <c:v>63.87299999999999</c:v>
                </c:pt>
                <c:pt idx="63874">
                  <c:v>63.874000000000024</c:v>
                </c:pt>
                <c:pt idx="63875">
                  <c:v>63.875</c:v>
                </c:pt>
                <c:pt idx="63876">
                  <c:v>63.876000000000033</c:v>
                </c:pt>
                <c:pt idx="63877">
                  <c:v>63.87700000000001</c:v>
                </c:pt>
                <c:pt idx="63878">
                  <c:v>63.878000000000043</c:v>
                </c:pt>
                <c:pt idx="63879">
                  <c:v>63.879000000000019</c:v>
                </c:pt>
                <c:pt idx="63880">
                  <c:v>63.879999999999995</c:v>
                </c:pt>
                <c:pt idx="63881">
                  <c:v>63.881000000000029</c:v>
                </c:pt>
                <c:pt idx="63882">
                  <c:v>63.882000000000005</c:v>
                </c:pt>
                <c:pt idx="63883">
                  <c:v>63.883000000000038</c:v>
                </c:pt>
                <c:pt idx="63884">
                  <c:v>63.884000000000015</c:v>
                </c:pt>
                <c:pt idx="63885">
                  <c:v>63.884999999999991</c:v>
                </c:pt>
                <c:pt idx="63886">
                  <c:v>63.886000000000024</c:v>
                </c:pt>
                <c:pt idx="63887">
                  <c:v>63.887</c:v>
                </c:pt>
                <c:pt idx="63888">
                  <c:v>63.888000000000034</c:v>
                </c:pt>
                <c:pt idx="63889">
                  <c:v>63.88900000000001</c:v>
                </c:pt>
                <c:pt idx="63890">
                  <c:v>63.890000000000043</c:v>
                </c:pt>
                <c:pt idx="63891">
                  <c:v>63.89100000000002</c:v>
                </c:pt>
                <c:pt idx="63892">
                  <c:v>63.891999999999996</c:v>
                </c:pt>
                <c:pt idx="63893">
                  <c:v>63.893000000000029</c:v>
                </c:pt>
                <c:pt idx="63894">
                  <c:v>63.894000000000005</c:v>
                </c:pt>
                <c:pt idx="63895">
                  <c:v>63.895000000000039</c:v>
                </c:pt>
                <c:pt idx="63896">
                  <c:v>63.896000000000015</c:v>
                </c:pt>
                <c:pt idx="63897">
                  <c:v>63.896999999999991</c:v>
                </c:pt>
                <c:pt idx="63898">
                  <c:v>63.898000000000025</c:v>
                </c:pt>
                <c:pt idx="63899">
                  <c:v>63.899000000000001</c:v>
                </c:pt>
                <c:pt idx="63900">
                  <c:v>63.900000000000034</c:v>
                </c:pt>
                <c:pt idx="63901">
                  <c:v>63.90100000000001</c:v>
                </c:pt>
                <c:pt idx="63902">
                  <c:v>63.902000000000044</c:v>
                </c:pt>
                <c:pt idx="63903">
                  <c:v>63.90300000000002</c:v>
                </c:pt>
                <c:pt idx="63904">
                  <c:v>63.903999999999996</c:v>
                </c:pt>
                <c:pt idx="63905">
                  <c:v>63.90500000000003</c:v>
                </c:pt>
                <c:pt idx="63906">
                  <c:v>63.906000000000006</c:v>
                </c:pt>
                <c:pt idx="63907">
                  <c:v>63.907000000000039</c:v>
                </c:pt>
                <c:pt idx="63908">
                  <c:v>63.908000000000015</c:v>
                </c:pt>
                <c:pt idx="63909">
                  <c:v>63.908999999999992</c:v>
                </c:pt>
                <c:pt idx="63910">
                  <c:v>63.910000000000025</c:v>
                </c:pt>
                <c:pt idx="63911">
                  <c:v>63.911000000000001</c:v>
                </c:pt>
                <c:pt idx="63912">
                  <c:v>63.912000000000035</c:v>
                </c:pt>
                <c:pt idx="63913">
                  <c:v>63.913000000000011</c:v>
                </c:pt>
                <c:pt idx="63914">
                  <c:v>63.914000000000044</c:v>
                </c:pt>
                <c:pt idx="63915">
                  <c:v>63.91500000000002</c:v>
                </c:pt>
                <c:pt idx="63916">
                  <c:v>63.915999999999997</c:v>
                </c:pt>
                <c:pt idx="63917">
                  <c:v>63.91700000000003</c:v>
                </c:pt>
                <c:pt idx="63918">
                  <c:v>63.918000000000006</c:v>
                </c:pt>
                <c:pt idx="63919">
                  <c:v>63.91900000000004</c:v>
                </c:pt>
                <c:pt idx="63920">
                  <c:v>63.920000000000016</c:v>
                </c:pt>
                <c:pt idx="63921">
                  <c:v>63.920999999999992</c:v>
                </c:pt>
                <c:pt idx="63922">
                  <c:v>63.922000000000025</c:v>
                </c:pt>
                <c:pt idx="63923">
                  <c:v>63.923000000000002</c:v>
                </c:pt>
                <c:pt idx="63924">
                  <c:v>63.924000000000035</c:v>
                </c:pt>
                <c:pt idx="63925">
                  <c:v>63.925000000000011</c:v>
                </c:pt>
                <c:pt idx="63926">
                  <c:v>63.926000000000045</c:v>
                </c:pt>
                <c:pt idx="63927">
                  <c:v>63.927000000000021</c:v>
                </c:pt>
                <c:pt idx="63928">
                  <c:v>63.927999999999997</c:v>
                </c:pt>
                <c:pt idx="63929">
                  <c:v>63.92900000000003</c:v>
                </c:pt>
                <c:pt idx="63930">
                  <c:v>63.930000000000007</c:v>
                </c:pt>
                <c:pt idx="63931">
                  <c:v>63.93100000000004</c:v>
                </c:pt>
                <c:pt idx="63932">
                  <c:v>63.932000000000016</c:v>
                </c:pt>
                <c:pt idx="63933">
                  <c:v>63.932999999999993</c:v>
                </c:pt>
                <c:pt idx="63934">
                  <c:v>63.934000000000026</c:v>
                </c:pt>
                <c:pt idx="63935">
                  <c:v>63.935000000000002</c:v>
                </c:pt>
                <c:pt idx="63936">
                  <c:v>63.936000000000035</c:v>
                </c:pt>
                <c:pt idx="63937">
                  <c:v>63.937000000000012</c:v>
                </c:pt>
                <c:pt idx="63938">
                  <c:v>63.938000000000045</c:v>
                </c:pt>
                <c:pt idx="63939">
                  <c:v>63.939000000000021</c:v>
                </c:pt>
                <c:pt idx="63940">
                  <c:v>63.94</c:v>
                </c:pt>
                <c:pt idx="63941">
                  <c:v>63.941000000000031</c:v>
                </c:pt>
                <c:pt idx="63942">
                  <c:v>63.942000000000007</c:v>
                </c:pt>
                <c:pt idx="63943">
                  <c:v>63.94300000000004</c:v>
                </c:pt>
                <c:pt idx="63944">
                  <c:v>63.944000000000017</c:v>
                </c:pt>
                <c:pt idx="63945">
                  <c:v>63.944999999999993</c:v>
                </c:pt>
                <c:pt idx="63946">
                  <c:v>63.946000000000026</c:v>
                </c:pt>
                <c:pt idx="63947">
                  <c:v>63.947000000000003</c:v>
                </c:pt>
                <c:pt idx="63948">
                  <c:v>63.948000000000036</c:v>
                </c:pt>
                <c:pt idx="63949">
                  <c:v>63.949000000000012</c:v>
                </c:pt>
                <c:pt idx="63950">
                  <c:v>63.950000000000045</c:v>
                </c:pt>
                <c:pt idx="63951">
                  <c:v>63.951000000000022</c:v>
                </c:pt>
                <c:pt idx="63952">
                  <c:v>63.951999999999998</c:v>
                </c:pt>
                <c:pt idx="63953">
                  <c:v>63.953000000000031</c:v>
                </c:pt>
                <c:pt idx="63954">
                  <c:v>63.954000000000008</c:v>
                </c:pt>
                <c:pt idx="63955">
                  <c:v>63.955000000000041</c:v>
                </c:pt>
                <c:pt idx="63956">
                  <c:v>63.956000000000017</c:v>
                </c:pt>
                <c:pt idx="63957">
                  <c:v>63.956999999999994</c:v>
                </c:pt>
                <c:pt idx="63958">
                  <c:v>63.958000000000027</c:v>
                </c:pt>
                <c:pt idx="63959">
                  <c:v>63.959000000000003</c:v>
                </c:pt>
                <c:pt idx="63960">
                  <c:v>63.960000000000036</c:v>
                </c:pt>
                <c:pt idx="63961">
                  <c:v>63.961000000000013</c:v>
                </c:pt>
                <c:pt idx="63962">
                  <c:v>63.962000000000046</c:v>
                </c:pt>
                <c:pt idx="63963">
                  <c:v>63.963000000000022</c:v>
                </c:pt>
                <c:pt idx="63964">
                  <c:v>63.963999999999999</c:v>
                </c:pt>
                <c:pt idx="63965">
                  <c:v>63.965000000000032</c:v>
                </c:pt>
                <c:pt idx="63966">
                  <c:v>63.966000000000008</c:v>
                </c:pt>
                <c:pt idx="63967">
                  <c:v>63.967000000000041</c:v>
                </c:pt>
                <c:pt idx="63968">
                  <c:v>63.968000000000018</c:v>
                </c:pt>
                <c:pt idx="63969">
                  <c:v>63.968999999999994</c:v>
                </c:pt>
                <c:pt idx="63970">
                  <c:v>63.970000000000027</c:v>
                </c:pt>
                <c:pt idx="63971">
                  <c:v>63.971000000000004</c:v>
                </c:pt>
                <c:pt idx="63972">
                  <c:v>63.972000000000037</c:v>
                </c:pt>
                <c:pt idx="63973">
                  <c:v>63.973000000000013</c:v>
                </c:pt>
                <c:pt idx="63974">
                  <c:v>63.974000000000046</c:v>
                </c:pt>
                <c:pt idx="63975">
                  <c:v>63.975000000000023</c:v>
                </c:pt>
                <c:pt idx="63976">
                  <c:v>63.975999999999999</c:v>
                </c:pt>
                <c:pt idx="63977">
                  <c:v>63.977000000000032</c:v>
                </c:pt>
                <c:pt idx="63978">
                  <c:v>63.978000000000009</c:v>
                </c:pt>
                <c:pt idx="63979">
                  <c:v>63.979000000000042</c:v>
                </c:pt>
                <c:pt idx="63980">
                  <c:v>63.980000000000018</c:v>
                </c:pt>
                <c:pt idx="63981">
                  <c:v>63.980999999999995</c:v>
                </c:pt>
                <c:pt idx="63982">
                  <c:v>63.982000000000028</c:v>
                </c:pt>
                <c:pt idx="63983">
                  <c:v>63.983000000000004</c:v>
                </c:pt>
                <c:pt idx="63984">
                  <c:v>63.984000000000037</c:v>
                </c:pt>
                <c:pt idx="63985">
                  <c:v>63.985000000000014</c:v>
                </c:pt>
                <c:pt idx="63986">
                  <c:v>63.98599999999999</c:v>
                </c:pt>
                <c:pt idx="63987">
                  <c:v>63.987000000000023</c:v>
                </c:pt>
                <c:pt idx="63988">
                  <c:v>63.988</c:v>
                </c:pt>
                <c:pt idx="63989">
                  <c:v>63.989000000000033</c:v>
                </c:pt>
                <c:pt idx="63990">
                  <c:v>63.990000000000009</c:v>
                </c:pt>
                <c:pt idx="63991">
                  <c:v>63.991000000000042</c:v>
                </c:pt>
                <c:pt idx="63992">
                  <c:v>63.992000000000019</c:v>
                </c:pt>
                <c:pt idx="63993">
                  <c:v>63.992999999999995</c:v>
                </c:pt>
                <c:pt idx="63994">
                  <c:v>63.994000000000028</c:v>
                </c:pt>
                <c:pt idx="63995">
                  <c:v>63.995000000000005</c:v>
                </c:pt>
                <c:pt idx="63996">
                  <c:v>63.996000000000038</c:v>
                </c:pt>
                <c:pt idx="63997">
                  <c:v>63.997000000000014</c:v>
                </c:pt>
                <c:pt idx="63998">
                  <c:v>63.99799999999999</c:v>
                </c:pt>
                <c:pt idx="63999">
                  <c:v>63.999000000000024</c:v>
                </c:pt>
                <c:pt idx="64000">
                  <c:v>64</c:v>
                </c:pt>
                <c:pt idx="64001">
                  <c:v>64.001000000000033</c:v>
                </c:pt>
                <c:pt idx="64002">
                  <c:v>64.00200000000001</c:v>
                </c:pt>
                <c:pt idx="64003">
                  <c:v>64.003000000000043</c:v>
                </c:pt>
                <c:pt idx="64004">
                  <c:v>64.004000000000019</c:v>
                </c:pt>
                <c:pt idx="64005">
                  <c:v>64.004999999999995</c:v>
                </c:pt>
                <c:pt idx="64006">
                  <c:v>64.006000000000029</c:v>
                </c:pt>
                <c:pt idx="64007">
                  <c:v>64.007000000000005</c:v>
                </c:pt>
                <c:pt idx="64008">
                  <c:v>64.008000000000038</c:v>
                </c:pt>
                <c:pt idx="64009">
                  <c:v>64.009000000000015</c:v>
                </c:pt>
                <c:pt idx="64010">
                  <c:v>64.009999999999991</c:v>
                </c:pt>
                <c:pt idx="64011">
                  <c:v>64.011000000000024</c:v>
                </c:pt>
                <c:pt idx="64012">
                  <c:v>64.012</c:v>
                </c:pt>
                <c:pt idx="64013">
                  <c:v>64.013000000000034</c:v>
                </c:pt>
                <c:pt idx="64014">
                  <c:v>64.01400000000001</c:v>
                </c:pt>
                <c:pt idx="64015">
                  <c:v>64.015000000000043</c:v>
                </c:pt>
                <c:pt idx="64016">
                  <c:v>64.01600000000002</c:v>
                </c:pt>
                <c:pt idx="64017">
                  <c:v>64.016999999999996</c:v>
                </c:pt>
                <c:pt idx="64018">
                  <c:v>64.018000000000029</c:v>
                </c:pt>
                <c:pt idx="64019">
                  <c:v>64.019000000000005</c:v>
                </c:pt>
                <c:pt idx="64020">
                  <c:v>64.020000000000039</c:v>
                </c:pt>
                <c:pt idx="64021">
                  <c:v>64.021000000000015</c:v>
                </c:pt>
                <c:pt idx="64022">
                  <c:v>64.021999999999991</c:v>
                </c:pt>
                <c:pt idx="64023">
                  <c:v>64.023000000000025</c:v>
                </c:pt>
                <c:pt idx="64024">
                  <c:v>64.024000000000001</c:v>
                </c:pt>
                <c:pt idx="64025">
                  <c:v>64.025000000000034</c:v>
                </c:pt>
                <c:pt idx="64026">
                  <c:v>64.02600000000001</c:v>
                </c:pt>
                <c:pt idx="64027">
                  <c:v>64.027000000000044</c:v>
                </c:pt>
                <c:pt idx="64028">
                  <c:v>64.02800000000002</c:v>
                </c:pt>
                <c:pt idx="64029">
                  <c:v>64.028999999999996</c:v>
                </c:pt>
                <c:pt idx="64030">
                  <c:v>64.03000000000003</c:v>
                </c:pt>
                <c:pt idx="64031">
                  <c:v>64.031000000000006</c:v>
                </c:pt>
                <c:pt idx="64032">
                  <c:v>64.032000000000039</c:v>
                </c:pt>
                <c:pt idx="64033">
                  <c:v>64.033000000000015</c:v>
                </c:pt>
                <c:pt idx="64034">
                  <c:v>64.033999999999992</c:v>
                </c:pt>
                <c:pt idx="64035">
                  <c:v>64.035000000000025</c:v>
                </c:pt>
                <c:pt idx="64036">
                  <c:v>64.036000000000001</c:v>
                </c:pt>
                <c:pt idx="64037">
                  <c:v>64.037000000000035</c:v>
                </c:pt>
                <c:pt idx="64038">
                  <c:v>64.038000000000011</c:v>
                </c:pt>
                <c:pt idx="64039">
                  <c:v>64.039000000000044</c:v>
                </c:pt>
                <c:pt idx="64040">
                  <c:v>64.04000000000002</c:v>
                </c:pt>
                <c:pt idx="64041">
                  <c:v>64.040999999999997</c:v>
                </c:pt>
                <c:pt idx="64042">
                  <c:v>64.04200000000003</c:v>
                </c:pt>
                <c:pt idx="64043">
                  <c:v>64.043000000000006</c:v>
                </c:pt>
                <c:pt idx="64044">
                  <c:v>64.04400000000004</c:v>
                </c:pt>
                <c:pt idx="64045">
                  <c:v>64.045000000000016</c:v>
                </c:pt>
                <c:pt idx="64046">
                  <c:v>64.045999999999992</c:v>
                </c:pt>
                <c:pt idx="64047">
                  <c:v>64.047000000000025</c:v>
                </c:pt>
                <c:pt idx="64048">
                  <c:v>64.048000000000002</c:v>
                </c:pt>
                <c:pt idx="64049">
                  <c:v>64.049000000000035</c:v>
                </c:pt>
                <c:pt idx="64050">
                  <c:v>64.050000000000011</c:v>
                </c:pt>
                <c:pt idx="64051">
                  <c:v>64.051000000000045</c:v>
                </c:pt>
                <c:pt idx="64052">
                  <c:v>64.052000000000021</c:v>
                </c:pt>
                <c:pt idx="64053">
                  <c:v>64.052999999999997</c:v>
                </c:pt>
                <c:pt idx="64054">
                  <c:v>64.05400000000003</c:v>
                </c:pt>
                <c:pt idx="64055">
                  <c:v>64.055000000000007</c:v>
                </c:pt>
                <c:pt idx="64056">
                  <c:v>64.05600000000004</c:v>
                </c:pt>
                <c:pt idx="64057">
                  <c:v>64.057000000000016</c:v>
                </c:pt>
                <c:pt idx="64058">
                  <c:v>64.057999999999993</c:v>
                </c:pt>
                <c:pt idx="64059">
                  <c:v>64.059000000000026</c:v>
                </c:pt>
                <c:pt idx="64060">
                  <c:v>64.06</c:v>
                </c:pt>
                <c:pt idx="64061">
                  <c:v>64.061000000000035</c:v>
                </c:pt>
                <c:pt idx="64062">
                  <c:v>64.062000000000012</c:v>
                </c:pt>
                <c:pt idx="64063">
                  <c:v>64.063000000000045</c:v>
                </c:pt>
                <c:pt idx="64064">
                  <c:v>64.064000000000021</c:v>
                </c:pt>
                <c:pt idx="64065">
                  <c:v>64.064999999999998</c:v>
                </c:pt>
                <c:pt idx="64066">
                  <c:v>64.066000000000031</c:v>
                </c:pt>
                <c:pt idx="64067">
                  <c:v>64.067000000000007</c:v>
                </c:pt>
                <c:pt idx="64068">
                  <c:v>64.06800000000004</c:v>
                </c:pt>
                <c:pt idx="64069">
                  <c:v>64.069000000000017</c:v>
                </c:pt>
                <c:pt idx="64070">
                  <c:v>64.069999999999993</c:v>
                </c:pt>
                <c:pt idx="64071">
                  <c:v>64.071000000000026</c:v>
                </c:pt>
                <c:pt idx="64072">
                  <c:v>64.072000000000003</c:v>
                </c:pt>
                <c:pt idx="64073">
                  <c:v>64.073000000000036</c:v>
                </c:pt>
                <c:pt idx="64074">
                  <c:v>64.074000000000012</c:v>
                </c:pt>
                <c:pt idx="64075">
                  <c:v>64.075000000000045</c:v>
                </c:pt>
                <c:pt idx="64076">
                  <c:v>64.076000000000022</c:v>
                </c:pt>
                <c:pt idx="64077">
                  <c:v>64.076999999999998</c:v>
                </c:pt>
                <c:pt idx="64078">
                  <c:v>64.078000000000031</c:v>
                </c:pt>
                <c:pt idx="64079">
                  <c:v>64.079000000000008</c:v>
                </c:pt>
                <c:pt idx="64080">
                  <c:v>64.080000000000041</c:v>
                </c:pt>
                <c:pt idx="64081">
                  <c:v>64.081000000000017</c:v>
                </c:pt>
                <c:pt idx="64082">
                  <c:v>64.081999999999994</c:v>
                </c:pt>
                <c:pt idx="64083">
                  <c:v>64.083000000000027</c:v>
                </c:pt>
                <c:pt idx="64084">
                  <c:v>64.084000000000003</c:v>
                </c:pt>
                <c:pt idx="64085">
                  <c:v>64.085000000000036</c:v>
                </c:pt>
                <c:pt idx="64086">
                  <c:v>64.086000000000013</c:v>
                </c:pt>
                <c:pt idx="64087">
                  <c:v>64.087000000000046</c:v>
                </c:pt>
                <c:pt idx="64088">
                  <c:v>64.088000000000022</c:v>
                </c:pt>
                <c:pt idx="64089">
                  <c:v>64.088999999999999</c:v>
                </c:pt>
                <c:pt idx="64090">
                  <c:v>64.090000000000032</c:v>
                </c:pt>
                <c:pt idx="64091">
                  <c:v>64.091000000000008</c:v>
                </c:pt>
                <c:pt idx="64092">
                  <c:v>64.092000000000041</c:v>
                </c:pt>
                <c:pt idx="64093">
                  <c:v>64.093000000000018</c:v>
                </c:pt>
                <c:pt idx="64094">
                  <c:v>64.093999999999994</c:v>
                </c:pt>
                <c:pt idx="64095">
                  <c:v>64.095000000000027</c:v>
                </c:pt>
                <c:pt idx="64096">
                  <c:v>64.096000000000004</c:v>
                </c:pt>
                <c:pt idx="64097">
                  <c:v>64.097000000000037</c:v>
                </c:pt>
                <c:pt idx="64098">
                  <c:v>64.098000000000013</c:v>
                </c:pt>
                <c:pt idx="64099">
                  <c:v>64.099000000000046</c:v>
                </c:pt>
                <c:pt idx="64100">
                  <c:v>64.100000000000023</c:v>
                </c:pt>
                <c:pt idx="64101">
                  <c:v>64.100999999999999</c:v>
                </c:pt>
                <c:pt idx="64102">
                  <c:v>64.102000000000032</c:v>
                </c:pt>
                <c:pt idx="64103">
                  <c:v>64.103000000000009</c:v>
                </c:pt>
                <c:pt idx="64104">
                  <c:v>64.104000000000042</c:v>
                </c:pt>
                <c:pt idx="64105">
                  <c:v>64.105000000000018</c:v>
                </c:pt>
                <c:pt idx="64106">
                  <c:v>64.105999999999995</c:v>
                </c:pt>
                <c:pt idx="64107">
                  <c:v>64.107000000000028</c:v>
                </c:pt>
                <c:pt idx="64108">
                  <c:v>64.108000000000004</c:v>
                </c:pt>
                <c:pt idx="64109">
                  <c:v>64.109000000000037</c:v>
                </c:pt>
                <c:pt idx="64110">
                  <c:v>64.110000000000014</c:v>
                </c:pt>
                <c:pt idx="64111">
                  <c:v>64.11099999999999</c:v>
                </c:pt>
                <c:pt idx="64112">
                  <c:v>64.112000000000023</c:v>
                </c:pt>
                <c:pt idx="64113">
                  <c:v>64.113</c:v>
                </c:pt>
                <c:pt idx="64114">
                  <c:v>64.114000000000033</c:v>
                </c:pt>
                <c:pt idx="64115">
                  <c:v>64.115000000000009</c:v>
                </c:pt>
                <c:pt idx="64116">
                  <c:v>64.116000000000042</c:v>
                </c:pt>
                <c:pt idx="64117">
                  <c:v>64.117000000000019</c:v>
                </c:pt>
                <c:pt idx="64118">
                  <c:v>64.117999999999995</c:v>
                </c:pt>
                <c:pt idx="64119">
                  <c:v>64.119000000000028</c:v>
                </c:pt>
                <c:pt idx="64120">
                  <c:v>64.12</c:v>
                </c:pt>
                <c:pt idx="64121">
                  <c:v>64.121000000000038</c:v>
                </c:pt>
                <c:pt idx="64122">
                  <c:v>64.122000000000014</c:v>
                </c:pt>
                <c:pt idx="64123">
                  <c:v>64.12299999999999</c:v>
                </c:pt>
                <c:pt idx="64124">
                  <c:v>64.124000000000024</c:v>
                </c:pt>
                <c:pt idx="64125">
                  <c:v>64.125</c:v>
                </c:pt>
                <c:pt idx="64126">
                  <c:v>64.126000000000033</c:v>
                </c:pt>
                <c:pt idx="64127">
                  <c:v>64.12700000000001</c:v>
                </c:pt>
                <c:pt idx="64128">
                  <c:v>64.128000000000043</c:v>
                </c:pt>
                <c:pt idx="64129">
                  <c:v>64.129000000000019</c:v>
                </c:pt>
                <c:pt idx="64130">
                  <c:v>64.13</c:v>
                </c:pt>
                <c:pt idx="64131">
                  <c:v>64.131000000000029</c:v>
                </c:pt>
                <c:pt idx="64132">
                  <c:v>64.132000000000005</c:v>
                </c:pt>
                <c:pt idx="64133">
                  <c:v>64.133000000000038</c:v>
                </c:pt>
                <c:pt idx="64134">
                  <c:v>64.134000000000015</c:v>
                </c:pt>
                <c:pt idx="64135">
                  <c:v>64.134999999999991</c:v>
                </c:pt>
                <c:pt idx="64136">
                  <c:v>64.136000000000024</c:v>
                </c:pt>
                <c:pt idx="64137">
                  <c:v>64.137</c:v>
                </c:pt>
                <c:pt idx="64138">
                  <c:v>64.138000000000034</c:v>
                </c:pt>
                <c:pt idx="64139">
                  <c:v>64.13900000000001</c:v>
                </c:pt>
                <c:pt idx="64140">
                  <c:v>64.140000000000043</c:v>
                </c:pt>
                <c:pt idx="64141">
                  <c:v>64.14100000000002</c:v>
                </c:pt>
                <c:pt idx="64142">
                  <c:v>64.141999999999996</c:v>
                </c:pt>
                <c:pt idx="64143">
                  <c:v>64.143000000000029</c:v>
                </c:pt>
                <c:pt idx="64144">
                  <c:v>64.144000000000005</c:v>
                </c:pt>
                <c:pt idx="64145">
                  <c:v>64.145000000000039</c:v>
                </c:pt>
                <c:pt idx="64146">
                  <c:v>64.146000000000015</c:v>
                </c:pt>
                <c:pt idx="64147">
                  <c:v>64.146999999999991</c:v>
                </c:pt>
                <c:pt idx="64148">
                  <c:v>64.148000000000025</c:v>
                </c:pt>
                <c:pt idx="64149">
                  <c:v>64.149000000000001</c:v>
                </c:pt>
                <c:pt idx="64150">
                  <c:v>64.150000000000034</c:v>
                </c:pt>
                <c:pt idx="64151">
                  <c:v>64.15100000000001</c:v>
                </c:pt>
                <c:pt idx="64152">
                  <c:v>64.152000000000044</c:v>
                </c:pt>
                <c:pt idx="64153">
                  <c:v>64.15300000000002</c:v>
                </c:pt>
                <c:pt idx="64154">
                  <c:v>64.153999999999996</c:v>
                </c:pt>
                <c:pt idx="64155">
                  <c:v>64.15500000000003</c:v>
                </c:pt>
                <c:pt idx="64156">
                  <c:v>64.156000000000006</c:v>
                </c:pt>
                <c:pt idx="64157">
                  <c:v>64.157000000000039</c:v>
                </c:pt>
                <c:pt idx="64158">
                  <c:v>64.158000000000015</c:v>
                </c:pt>
                <c:pt idx="64159">
                  <c:v>64.158999999999992</c:v>
                </c:pt>
                <c:pt idx="64160">
                  <c:v>64.160000000000025</c:v>
                </c:pt>
                <c:pt idx="64161">
                  <c:v>64.161000000000001</c:v>
                </c:pt>
                <c:pt idx="64162">
                  <c:v>64.162000000000035</c:v>
                </c:pt>
                <c:pt idx="64163">
                  <c:v>64.163000000000011</c:v>
                </c:pt>
                <c:pt idx="64164">
                  <c:v>64.164000000000044</c:v>
                </c:pt>
                <c:pt idx="64165">
                  <c:v>64.16500000000002</c:v>
                </c:pt>
                <c:pt idx="64166">
                  <c:v>64.165999999999997</c:v>
                </c:pt>
                <c:pt idx="64167">
                  <c:v>64.16700000000003</c:v>
                </c:pt>
                <c:pt idx="64168">
                  <c:v>64.168000000000006</c:v>
                </c:pt>
                <c:pt idx="64169">
                  <c:v>64.16900000000004</c:v>
                </c:pt>
                <c:pt idx="64170">
                  <c:v>64.170000000000016</c:v>
                </c:pt>
                <c:pt idx="64171">
                  <c:v>64.170999999999992</c:v>
                </c:pt>
                <c:pt idx="64172">
                  <c:v>64.172000000000025</c:v>
                </c:pt>
                <c:pt idx="64173">
                  <c:v>64.173000000000002</c:v>
                </c:pt>
                <c:pt idx="64174">
                  <c:v>64.174000000000035</c:v>
                </c:pt>
                <c:pt idx="64175">
                  <c:v>64.175000000000011</c:v>
                </c:pt>
                <c:pt idx="64176">
                  <c:v>64.176000000000045</c:v>
                </c:pt>
                <c:pt idx="64177">
                  <c:v>64.177000000000021</c:v>
                </c:pt>
                <c:pt idx="64178">
                  <c:v>64.177999999999997</c:v>
                </c:pt>
                <c:pt idx="64179">
                  <c:v>64.17900000000003</c:v>
                </c:pt>
                <c:pt idx="64180">
                  <c:v>64.180000000000007</c:v>
                </c:pt>
                <c:pt idx="64181">
                  <c:v>64.18100000000004</c:v>
                </c:pt>
                <c:pt idx="64182">
                  <c:v>64.182000000000016</c:v>
                </c:pt>
                <c:pt idx="64183">
                  <c:v>64.182999999999993</c:v>
                </c:pt>
                <c:pt idx="64184">
                  <c:v>64.184000000000026</c:v>
                </c:pt>
                <c:pt idx="64185">
                  <c:v>64.185000000000002</c:v>
                </c:pt>
                <c:pt idx="64186">
                  <c:v>64.186000000000035</c:v>
                </c:pt>
                <c:pt idx="64187">
                  <c:v>64.187000000000012</c:v>
                </c:pt>
                <c:pt idx="64188">
                  <c:v>64.188000000000045</c:v>
                </c:pt>
                <c:pt idx="64189">
                  <c:v>64.189000000000021</c:v>
                </c:pt>
                <c:pt idx="64190">
                  <c:v>64.19</c:v>
                </c:pt>
                <c:pt idx="64191">
                  <c:v>64.191000000000031</c:v>
                </c:pt>
                <c:pt idx="64192">
                  <c:v>64.192000000000007</c:v>
                </c:pt>
                <c:pt idx="64193">
                  <c:v>64.19300000000004</c:v>
                </c:pt>
                <c:pt idx="64194">
                  <c:v>64.194000000000017</c:v>
                </c:pt>
                <c:pt idx="64195">
                  <c:v>64.194999999999993</c:v>
                </c:pt>
                <c:pt idx="64196">
                  <c:v>64.196000000000026</c:v>
                </c:pt>
                <c:pt idx="64197">
                  <c:v>64.197000000000003</c:v>
                </c:pt>
                <c:pt idx="64198">
                  <c:v>64.198000000000036</c:v>
                </c:pt>
                <c:pt idx="64199">
                  <c:v>64.199000000000012</c:v>
                </c:pt>
                <c:pt idx="64200">
                  <c:v>64.200000000000045</c:v>
                </c:pt>
                <c:pt idx="64201">
                  <c:v>64.201000000000022</c:v>
                </c:pt>
                <c:pt idx="64202">
                  <c:v>64.201999999999998</c:v>
                </c:pt>
                <c:pt idx="64203">
                  <c:v>64.203000000000031</c:v>
                </c:pt>
                <c:pt idx="64204">
                  <c:v>64.204000000000008</c:v>
                </c:pt>
                <c:pt idx="64205">
                  <c:v>64.205000000000041</c:v>
                </c:pt>
                <c:pt idx="64206">
                  <c:v>64.206000000000017</c:v>
                </c:pt>
                <c:pt idx="64207">
                  <c:v>64.206999999999994</c:v>
                </c:pt>
                <c:pt idx="64208">
                  <c:v>64.208000000000027</c:v>
                </c:pt>
                <c:pt idx="64209">
                  <c:v>64.209000000000003</c:v>
                </c:pt>
                <c:pt idx="64210">
                  <c:v>64.210000000000036</c:v>
                </c:pt>
                <c:pt idx="64211">
                  <c:v>64.211000000000013</c:v>
                </c:pt>
                <c:pt idx="64212">
                  <c:v>64.212000000000046</c:v>
                </c:pt>
                <c:pt idx="64213">
                  <c:v>64.213000000000022</c:v>
                </c:pt>
                <c:pt idx="64214">
                  <c:v>64.213999999999999</c:v>
                </c:pt>
                <c:pt idx="64215">
                  <c:v>64.215000000000032</c:v>
                </c:pt>
                <c:pt idx="64216">
                  <c:v>64.216000000000008</c:v>
                </c:pt>
                <c:pt idx="64217">
                  <c:v>64.217000000000041</c:v>
                </c:pt>
                <c:pt idx="64218">
                  <c:v>64.218000000000018</c:v>
                </c:pt>
                <c:pt idx="64219">
                  <c:v>64.218999999999994</c:v>
                </c:pt>
                <c:pt idx="64220">
                  <c:v>64.220000000000027</c:v>
                </c:pt>
                <c:pt idx="64221">
                  <c:v>64.221000000000004</c:v>
                </c:pt>
                <c:pt idx="64222">
                  <c:v>64.222000000000037</c:v>
                </c:pt>
                <c:pt idx="64223">
                  <c:v>64.223000000000013</c:v>
                </c:pt>
                <c:pt idx="64224">
                  <c:v>64.224000000000046</c:v>
                </c:pt>
                <c:pt idx="64225">
                  <c:v>64.225000000000023</c:v>
                </c:pt>
                <c:pt idx="64226">
                  <c:v>64.225999999999999</c:v>
                </c:pt>
                <c:pt idx="64227">
                  <c:v>64.227000000000032</c:v>
                </c:pt>
                <c:pt idx="64228">
                  <c:v>64.228000000000009</c:v>
                </c:pt>
                <c:pt idx="64229">
                  <c:v>64.229000000000042</c:v>
                </c:pt>
                <c:pt idx="64230">
                  <c:v>64.230000000000018</c:v>
                </c:pt>
                <c:pt idx="64231">
                  <c:v>64.230999999999995</c:v>
                </c:pt>
                <c:pt idx="64232">
                  <c:v>64.232000000000028</c:v>
                </c:pt>
                <c:pt idx="64233">
                  <c:v>64.233000000000004</c:v>
                </c:pt>
                <c:pt idx="64234">
                  <c:v>64.234000000000037</c:v>
                </c:pt>
                <c:pt idx="64235">
                  <c:v>64.235000000000014</c:v>
                </c:pt>
                <c:pt idx="64236">
                  <c:v>64.23599999999999</c:v>
                </c:pt>
                <c:pt idx="64237">
                  <c:v>64.237000000000023</c:v>
                </c:pt>
                <c:pt idx="64238">
                  <c:v>64.238</c:v>
                </c:pt>
                <c:pt idx="64239">
                  <c:v>64.239000000000033</c:v>
                </c:pt>
                <c:pt idx="64240">
                  <c:v>64.240000000000009</c:v>
                </c:pt>
                <c:pt idx="64241">
                  <c:v>64.241000000000042</c:v>
                </c:pt>
                <c:pt idx="64242">
                  <c:v>64.242000000000019</c:v>
                </c:pt>
                <c:pt idx="64243">
                  <c:v>64.242999999999995</c:v>
                </c:pt>
                <c:pt idx="64244">
                  <c:v>64.244000000000028</c:v>
                </c:pt>
                <c:pt idx="64245">
                  <c:v>64.245000000000005</c:v>
                </c:pt>
                <c:pt idx="64246">
                  <c:v>64.246000000000038</c:v>
                </c:pt>
                <c:pt idx="64247">
                  <c:v>64.247000000000014</c:v>
                </c:pt>
                <c:pt idx="64248">
                  <c:v>64.24799999999999</c:v>
                </c:pt>
                <c:pt idx="64249">
                  <c:v>64.249000000000024</c:v>
                </c:pt>
                <c:pt idx="64250">
                  <c:v>64.25</c:v>
                </c:pt>
                <c:pt idx="64251">
                  <c:v>64.251000000000033</c:v>
                </c:pt>
                <c:pt idx="64252">
                  <c:v>64.25200000000001</c:v>
                </c:pt>
                <c:pt idx="64253">
                  <c:v>64.253000000000043</c:v>
                </c:pt>
                <c:pt idx="64254">
                  <c:v>64.254000000000019</c:v>
                </c:pt>
                <c:pt idx="64255">
                  <c:v>64.254999999999995</c:v>
                </c:pt>
                <c:pt idx="64256">
                  <c:v>64.256000000000029</c:v>
                </c:pt>
                <c:pt idx="64257">
                  <c:v>64.257000000000005</c:v>
                </c:pt>
                <c:pt idx="64258">
                  <c:v>64.258000000000038</c:v>
                </c:pt>
                <c:pt idx="64259">
                  <c:v>64.259000000000015</c:v>
                </c:pt>
                <c:pt idx="64260">
                  <c:v>64.259999999999991</c:v>
                </c:pt>
                <c:pt idx="64261">
                  <c:v>64.261000000000024</c:v>
                </c:pt>
                <c:pt idx="64262">
                  <c:v>64.262</c:v>
                </c:pt>
                <c:pt idx="64263">
                  <c:v>64.263000000000034</c:v>
                </c:pt>
                <c:pt idx="64264">
                  <c:v>64.26400000000001</c:v>
                </c:pt>
                <c:pt idx="64265">
                  <c:v>64.265000000000043</c:v>
                </c:pt>
                <c:pt idx="64266">
                  <c:v>64.26600000000002</c:v>
                </c:pt>
                <c:pt idx="64267">
                  <c:v>64.266999999999996</c:v>
                </c:pt>
                <c:pt idx="64268">
                  <c:v>64.268000000000029</c:v>
                </c:pt>
                <c:pt idx="64269">
                  <c:v>64.269000000000005</c:v>
                </c:pt>
                <c:pt idx="64270">
                  <c:v>64.270000000000039</c:v>
                </c:pt>
                <c:pt idx="64271">
                  <c:v>64.271000000000015</c:v>
                </c:pt>
                <c:pt idx="64272">
                  <c:v>64.271999999999991</c:v>
                </c:pt>
                <c:pt idx="64273">
                  <c:v>64.273000000000025</c:v>
                </c:pt>
                <c:pt idx="64274">
                  <c:v>64.274000000000001</c:v>
                </c:pt>
                <c:pt idx="64275">
                  <c:v>64.275000000000034</c:v>
                </c:pt>
                <c:pt idx="64276">
                  <c:v>64.27600000000001</c:v>
                </c:pt>
                <c:pt idx="64277">
                  <c:v>64.277000000000044</c:v>
                </c:pt>
                <c:pt idx="64278">
                  <c:v>64.27800000000002</c:v>
                </c:pt>
                <c:pt idx="64279">
                  <c:v>64.278999999999996</c:v>
                </c:pt>
                <c:pt idx="64280">
                  <c:v>64.28000000000003</c:v>
                </c:pt>
                <c:pt idx="64281">
                  <c:v>64.281000000000006</c:v>
                </c:pt>
                <c:pt idx="64282">
                  <c:v>64.282000000000039</c:v>
                </c:pt>
                <c:pt idx="64283">
                  <c:v>64.283000000000015</c:v>
                </c:pt>
                <c:pt idx="64284">
                  <c:v>64.283999999999992</c:v>
                </c:pt>
                <c:pt idx="64285">
                  <c:v>64.285000000000025</c:v>
                </c:pt>
                <c:pt idx="64286">
                  <c:v>64.286000000000001</c:v>
                </c:pt>
                <c:pt idx="64287">
                  <c:v>64.287000000000035</c:v>
                </c:pt>
                <c:pt idx="64288">
                  <c:v>64.288000000000011</c:v>
                </c:pt>
                <c:pt idx="64289">
                  <c:v>64.289000000000044</c:v>
                </c:pt>
                <c:pt idx="64290">
                  <c:v>64.29000000000002</c:v>
                </c:pt>
                <c:pt idx="64291">
                  <c:v>64.290999999999997</c:v>
                </c:pt>
                <c:pt idx="64292">
                  <c:v>64.29200000000003</c:v>
                </c:pt>
                <c:pt idx="64293">
                  <c:v>64.293000000000006</c:v>
                </c:pt>
                <c:pt idx="64294">
                  <c:v>64.29400000000004</c:v>
                </c:pt>
                <c:pt idx="64295">
                  <c:v>64.295000000000016</c:v>
                </c:pt>
                <c:pt idx="64296">
                  <c:v>64.295999999999992</c:v>
                </c:pt>
                <c:pt idx="64297">
                  <c:v>64.297000000000025</c:v>
                </c:pt>
                <c:pt idx="64298">
                  <c:v>64.298000000000002</c:v>
                </c:pt>
                <c:pt idx="64299">
                  <c:v>64.299000000000035</c:v>
                </c:pt>
                <c:pt idx="64300">
                  <c:v>64.300000000000011</c:v>
                </c:pt>
                <c:pt idx="64301">
                  <c:v>64.301000000000045</c:v>
                </c:pt>
                <c:pt idx="64302">
                  <c:v>64.302000000000021</c:v>
                </c:pt>
                <c:pt idx="64303">
                  <c:v>64.302999999999997</c:v>
                </c:pt>
                <c:pt idx="64304">
                  <c:v>64.30400000000003</c:v>
                </c:pt>
                <c:pt idx="64305">
                  <c:v>64.305000000000007</c:v>
                </c:pt>
                <c:pt idx="64306">
                  <c:v>64.30600000000004</c:v>
                </c:pt>
                <c:pt idx="64307">
                  <c:v>64.307000000000016</c:v>
                </c:pt>
                <c:pt idx="64308">
                  <c:v>64.307999999999993</c:v>
                </c:pt>
                <c:pt idx="64309">
                  <c:v>64.309000000000026</c:v>
                </c:pt>
                <c:pt idx="64310">
                  <c:v>64.31</c:v>
                </c:pt>
                <c:pt idx="64311">
                  <c:v>64.311000000000035</c:v>
                </c:pt>
                <c:pt idx="64312">
                  <c:v>64.312000000000012</c:v>
                </c:pt>
                <c:pt idx="64313">
                  <c:v>64.313000000000045</c:v>
                </c:pt>
                <c:pt idx="64314">
                  <c:v>64.314000000000021</c:v>
                </c:pt>
                <c:pt idx="64315">
                  <c:v>64.314999999999998</c:v>
                </c:pt>
                <c:pt idx="64316">
                  <c:v>64.316000000000031</c:v>
                </c:pt>
                <c:pt idx="64317">
                  <c:v>64.317000000000007</c:v>
                </c:pt>
                <c:pt idx="64318">
                  <c:v>64.31800000000004</c:v>
                </c:pt>
                <c:pt idx="64319">
                  <c:v>64.319000000000017</c:v>
                </c:pt>
                <c:pt idx="64320">
                  <c:v>64.319999999999993</c:v>
                </c:pt>
                <c:pt idx="64321">
                  <c:v>64.321000000000026</c:v>
                </c:pt>
                <c:pt idx="64322">
                  <c:v>64.322000000000003</c:v>
                </c:pt>
                <c:pt idx="64323">
                  <c:v>64.323000000000036</c:v>
                </c:pt>
                <c:pt idx="64324">
                  <c:v>64.324000000000012</c:v>
                </c:pt>
                <c:pt idx="64325">
                  <c:v>64.325000000000045</c:v>
                </c:pt>
                <c:pt idx="64326">
                  <c:v>64.326000000000022</c:v>
                </c:pt>
                <c:pt idx="64327">
                  <c:v>64.326999999999998</c:v>
                </c:pt>
                <c:pt idx="64328">
                  <c:v>64.328000000000031</c:v>
                </c:pt>
                <c:pt idx="64329">
                  <c:v>64.329000000000008</c:v>
                </c:pt>
                <c:pt idx="64330">
                  <c:v>64.330000000000041</c:v>
                </c:pt>
                <c:pt idx="64331">
                  <c:v>64.331000000000017</c:v>
                </c:pt>
                <c:pt idx="64332">
                  <c:v>64.331999999999994</c:v>
                </c:pt>
                <c:pt idx="64333">
                  <c:v>64.333000000000027</c:v>
                </c:pt>
                <c:pt idx="64334">
                  <c:v>64.334000000000003</c:v>
                </c:pt>
                <c:pt idx="64335">
                  <c:v>64.335000000000036</c:v>
                </c:pt>
                <c:pt idx="64336">
                  <c:v>64.336000000000013</c:v>
                </c:pt>
                <c:pt idx="64337">
                  <c:v>64.337000000000046</c:v>
                </c:pt>
                <c:pt idx="64338">
                  <c:v>64.338000000000022</c:v>
                </c:pt>
                <c:pt idx="64339">
                  <c:v>64.338999999999999</c:v>
                </c:pt>
                <c:pt idx="64340">
                  <c:v>64.340000000000032</c:v>
                </c:pt>
                <c:pt idx="64341">
                  <c:v>64.341000000000008</c:v>
                </c:pt>
                <c:pt idx="64342">
                  <c:v>64.342000000000041</c:v>
                </c:pt>
                <c:pt idx="64343">
                  <c:v>64.343000000000018</c:v>
                </c:pt>
                <c:pt idx="64344">
                  <c:v>64.343999999999994</c:v>
                </c:pt>
                <c:pt idx="64345">
                  <c:v>64.345000000000027</c:v>
                </c:pt>
                <c:pt idx="64346">
                  <c:v>64.346000000000004</c:v>
                </c:pt>
                <c:pt idx="64347">
                  <c:v>64.347000000000037</c:v>
                </c:pt>
                <c:pt idx="64348">
                  <c:v>64.348000000000013</c:v>
                </c:pt>
                <c:pt idx="64349">
                  <c:v>64.349000000000046</c:v>
                </c:pt>
                <c:pt idx="64350">
                  <c:v>64.350000000000023</c:v>
                </c:pt>
                <c:pt idx="64351">
                  <c:v>64.350999999999999</c:v>
                </c:pt>
                <c:pt idx="64352">
                  <c:v>64.352000000000032</c:v>
                </c:pt>
                <c:pt idx="64353">
                  <c:v>64.353000000000009</c:v>
                </c:pt>
                <c:pt idx="64354">
                  <c:v>64.354000000000042</c:v>
                </c:pt>
                <c:pt idx="64355">
                  <c:v>64.355000000000018</c:v>
                </c:pt>
                <c:pt idx="64356">
                  <c:v>64.355999999999995</c:v>
                </c:pt>
                <c:pt idx="64357">
                  <c:v>64.357000000000028</c:v>
                </c:pt>
                <c:pt idx="64358">
                  <c:v>64.358000000000004</c:v>
                </c:pt>
                <c:pt idx="64359">
                  <c:v>64.359000000000037</c:v>
                </c:pt>
                <c:pt idx="64360">
                  <c:v>64.360000000000014</c:v>
                </c:pt>
                <c:pt idx="64361">
                  <c:v>64.36099999999999</c:v>
                </c:pt>
                <c:pt idx="64362">
                  <c:v>64.362000000000023</c:v>
                </c:pt>
                <c:pt idx="64363">
                  <c:v>64.363</c:v>
                </c:pt>
                <c:pt idx="64364">
                  <c:v>64.364000000000033</c:v>
                </c:pt>
                <c:pt idx="64365">
                  <c:v>64.365000000000009</c:v>
                </c:pt>
                <c:pt idx="64366">
                  <c:v>64.366000000000042</c:v>
                </c:pt>
                <c:pt idx="64367">
                  <c:v>64.367000000000019</c:v>
                </c:pt>
                <c:pt idx="64368">
                  <c:v>64.367999999999995</c:v>
                </c:pt>
                <c:pt idx="64369">
                  <c:v>64.369000000000028</c:v>
                </c:pt>
                <c:pt idx="64370">
                  <c:v>64.37</c:v>
                </c:pt>
                <c:pt idx="64371">
                  <c:v>64.371000000000038</c:v>
                </c:pt>
                <c:pt idx="64372">
                  <c:v>64.372000000000014</c:v>
                </c:pt>
                <c:pt idx="64373">
                  <c:v>64.37299999999999</c:v>
                </c:pt>
                <c:pt idx="64374">
                  <c:v>64.374000000000024</c:v>
                </c:pt>
                <c:pt idx="64375">
                  <c:v>64.375</c:v>
                </c:pt>
                <c:pt idx="64376">
                  <c:v>64.376000000000033</c:v>
                </c:pt>
                <c:pt idx="64377">
                  <c:v>64.37700000000001</c:v>
                </c:pt>
                <c:pt idx="64378">
                  <c:v>64.378000000000043</c:v>
                </c:pt>
                <c:pt idx="64379">
                  <c:v>64.379000000000019</c:v>
                </c:pt>
                <c:pt idx="64380">
                  <c:v>64.38</c:v>
                </c:pt>
                <c:pt idx="64381">
                  <c:v>64.381000000000029</c:v>
                </c:pt>
                <c:pt idx="64382">
                  <c:v>64.382000000000005</c:v>
                </c:pt>
                <c:pt idx="64383">
                  <c:v>64.383000000000038</c:v>
                </c:pt>
                <c:pt idx="64384">
                  <c:v>64.384000000000015</c:v>
                </c:pt>
                <c:pt idx="64385">
                  <c:v>64.384999999999991</c:v>
                </c:pt>
                <c:pt idx="64386">
                  <c:v>64.386000000000024</c:v>
                </c:pt>
                <c:pt idx="64387">
                  <c:v>64.387</c:v>
                </c:pt>
                <c:pt idx="64388">
                  <c:v>64.388000000000034</c:v>
                </c:pt>
                <c:pt idx="64389">
                  <c:v>64.38900000000001</c:v>
                </c:pt>
                <c:pt idx="64390">
                  <c:v>64.390000000000043</c:v>
                </c:pt>
                <c:pt idx="64391">
                  <c:v>64.39100000000002</c:v>
                </c:pt>
                <c:pt idx="64392">
                  <c:v>64.391999999999996</c:v>
                </c:pt>
                <c:pt idx="64393">
                  <c:v>64.393000000000029</c:v>
                </c:pt>
                <c:pt idx="64394">
                  <c:v>64.394000000000005</c:v>
                </c:pt>
                <c:pt idx="64395">
                  <c:v>64.395000000000039</c:v>
                </c:pt>
                <c:pt idx="64396">
                  <c:v>64.396000000000015</c:v>
                </c:pt>
                <c:pt idx="64397">
                  <c:v>64.396999999999991</c:v>
                </c:pt>
                <c:pt idx="64398">
                  <c:v>64.398000000000025</c:v>
                </c:pt>
                <c:pt idx="64399">
                  <c:v>64.399000000000001</c:v>
                </c:pt>
                <c:pt idx="64400">
                  <c:v>64.400000000000034</c:v>
                </c:pt>
                <c:pt idx="64401">
                  <c:v>64.40100000000001</c:v>
                </c:pt>
                <c:pt idx="64402">
                  <c:v>64.402000000000044</c:v>
                </c:pt>
                <c:pt idx="64403">
                  <c:v>64.40300000000002</c:v>
                </c:pt>
                <c:pt idx="64404">
                  <c:v>64.403999999999996</c:v>
                </c:pt>
                <c:pt idx="64405">
                  <c:v>64.40500000000003</c:v>
                </c:pt>
                <c:pt idx="64406">
                  <c:v>64.406000000000006</c:v>
                </c:pt>
                <c:pt idx="64407">
                  <c:v>64.407000000000039</c:v>
                </c:pt>
                <c:pt idx="64408">
                  <c:v>64.408000000000015</c:v>
                </c:pt>
                <c:pt idx="64409">
                  <c:v>64.408999999999992</c:v>
                </c:pt>
                <c:pt idx="64410">
                  <c:v>64.410000000000025</c:v>
                </c:pt>
                <c:pt idx="64411">
                  <c:v>64.411000000000001</c:v>
                </c:pt>
                <c:pt idx="64412">
                  <c:v>64.412000000000035</c:v>
                </c:pt>
                <c:pt idx="64413">
                  <c:v>64.413000000000011</c:v>
                </c:pt>
                <c:pt idx="64414">
                  <c:v>64.414000000000044</c:v>
                </c:pt>
                <c:pt idx="64415">
                  <c:v>64.41500000000002</c:v>
                </c:pt>
                <c:pt idx="64416">
                  <c:v>64.415999999999997</c:v>
                </c:pt>
                <c:pt idx="64417">
                  <c:v>64.41700000000003</c:v>
                </c:pt>
                <c:pt idx="64418">
                  <c:v>64.418000000000006</c:v>
                </c:pt>
                <c:pt idx="64419">
                  <c:v>64.41900000000004</c:v>
                </c:pt>
                <c:pt idx="64420">
                  <c:v>64.420000000000016</c:v>
                </c:pt>
                <c:pt idx="64421">
                  <c:v>64.420999999999992</c:v>
                </c:pt>
                <c:pt idx="64422">
                  <c:v>64.422000000000025</c:v>
                </c:pt>
                <c:pt idx="64423">
                  <c:v>64.423000000000002</c:v>
                </c:pt>
                <c:pt idx="64424">
                  <c:v>64.424000000000035</c:v>
                </c:pt>
                <c:pt idx="64425">
                  <c:v>64.425000000000011</c:v>
                </c:pt>
                <c:pt idx="64426">
                  <c:v>64.426000000000045</c:v>
                </c:pt>
                <c:pt idx="64427">
                  <c:v>64.427000000000021</c:v>
                </c:pt>
                <c:pt idx="64428">
                  <c:v>64.427999999999997</c:v>
                </c:pt>
                <c:pt idx="64429">
                  <c:v>64.42900000000003</c:v>
                </c:pt>
                <c:pt idx="64430">
                  <c:v>64.430000000000007</c:v>
                </c:pt>
                <c:pt idx="64431">
                  <c:v>64.43100000000004</c:v>
                </c:pt>
                <c:pt idx="64432">
                  <c:v>64.432000000000016</c:v>
                </c:pt>
                <c:pt idx="64433">
                  <c:v>64.432999999999993</c:v>
                </c:pt>
                <c:pt idx="64434">
                  <c:v>64.434000000000026</c:v>
                </c:pt>
                <c:pt idx="64435">
                  <c:v>64.435000000000002</c:v>
                </c:pt>
                <c:pt idx="64436">
                  <c:v>64.436000000000035</c:v>
                </c:pt>
                <c:pt idx="64437">
                  <c:v>64.437000000000012</c:v>
                </c:pt>
                <c:pt idx="64438">
                  <c:v>64.438000000000045</c:v>
                </c:pt>
                <c:pt idx="64439">
                  <c:v>64.439000000000021</c:v>
                </c:pt>
                <c:pt idx="64440">
                  <c:v>64.44</c:v>
                </c:pt>
                <c:pt idx="64441">
                  <c:v>64.441000000000031</c:v>
                </c:pt>
                <c:pt idx="64442">
                  <c:v>64.442000000000007</c:v>
                </c:pt>
                <c:pt idx="64443">
                  <c:v>64.44300000000004</c:v>
                </c:pt>
                <c:pt idx="64444">
                  <c:v>64.444000000000017</c:v>
                </c:pt>
                <c:pt idx="64445">
                  <c:v>64.444999999999993</c:v>
                </c:pt>
                <c:pt idx="64446">
                  <c:v>64.446000000000026</c:v>
                </c:pt>
                <c:pt idx="64447">
                  <c:v>64.447000000000003</c:v>
                </c:pt>
                <c:pt idx="64448">
                  <c:v>64.448000000000036</c:v>
                </c:pt>
                <c:pt idx="64449">
                  <c:v>64.449000000000012</c:v>
                </c:pt>
                <c:pt idx="64450">
                  <c:v>64.450000000000045</c:v>
                </c:pt>
                <c:pt idx="64451">
                  <c:v>64.451000000000022</c:v>
                </c:pt>
                <c:pt idx="64452">
                  <c:v>64.451999999999998</c:v>
                </c:pt>
                <c:pt idx="64453">
                  <c:v>64.453000000000031</c:v>
                </c:pt>
                <c:pt idx="64454">
                  <c:v>64.454000000000008</c:v>
                </c:pt>
                <c:pt idx="64455">
                  <c:v>64.455000000000041</c:v>
                </c:pt>
                <c:pt idx="64456">
                  <c:v>64.456000000000017</c:v>
                </c:pt>
                <c:pt idx="64457">
                  <c:v>64.456999999999994</c:v>
                </c:pt>
                <c:pt idx="64458">
                  <c:v>64.458000000000027</c:v>
                </c:pt>
                <c:pt idx="64459">
                  <c:v>64.459000000000003</c:v>
                </c:pt>
                <c:pt idx="64460">
                  <c:v>64.460000000000036</c:v>
                </c:pt>
                <c:pt idx="64461">
                  <c:v>64.461000000000013</c:v>
                </c:pt>
                <c:pt idx="64462">
                  <c:v>64.462000000000046</c:v>
                </c:pt>
                <c:pt idx="64463">
                  <c:v>64.463000000000022</c:v>
                </c:pt>
                <c:pt idx="64464">
                  <c:v>64.463999999999999</c:v>
                </c:pt>
                <c:pt idx="64465">
                  <c:v>64.465000000000032</c:v>
                </c:pt>
                <c:pt idx="64466">
                  <c:v>64.466000000000008</c:v>
                </c:pt>
                <c:pt idx="64467">
                  <c:v>64.467000000000041</c:v>
                </c:pt>
                <c:pt idx="64468">
                  <c:v>64.468000000000018</c:v>
                </c:pt>
                <c:pt idx="64469">
                  <c:v>64.468999999999994</c:v>
                </c:pt>
                <c:pt idx="64470">
                  <c:v>64.470000000000027</c:v>
                </c:pt>
                <c:pt idx="64471">
                  <c:v>64.471000000000004</c:v>
                </c:pt>
                <c:pt idx="64472">
                  <c:v>64.472000000000037</c:v>
                </c:pt>
                <c:pt idx="64473">
                  <c:v>64.473000000000013</c:v>
                </c:pt>
                <c:pt idx="64474">
                  <c:v>64.474000000000046</c:v>
                </c:pt>
                <c:pt idx="64475">
                  <c:v>64.475000000000023</c:v>
                </c:pt>
                <c:pt idx="64476">
                  <c:v>64.475999999999999</c:v>
                </c:pt>
                <c:pt idx="64477">
                  <c:v>64.477000000000032</c:v>
                </c:pt>
                <c:pt idx="64478">
                  <c:v>64.478000000000009</c:v>
                </c:pt>
                <c:pt idx="64479">
                  <c:v>64.479000000000042</c:v>
                </c:pt>
                <c:pt idx="64480">
                  <c:v>64.480000000000018</c:v>
                </c:pt>
                <c:pt idx="64481">
                  <c:v>64.480999999999995</c:v>
                </c:pt>
                <c:pt idx="64482">
                  <c:v>64.482000000000028</c:v>
                </c:pt>
                <c:pt idx="64483">
                  <c:v>64.483000000000004</c:v>
                </c:pt>
                <c:pt idx="64484">
                  <c:v>64.484000000000037</c:v>
                </c:pt>
                <c:pt idx="64485">
                  <c:v>64.485000000000014</c:v>
                </c:pt>
                <c:pt idx="64486">
                  <c:v>64.48599999999999</c:v>
                </c:pt>
                <c:pt idx="64487">
                  <c:v>64.487000000000023</c:v>
                </c:pt>
                <c:pt idx="64488">
                  <c:v>64.488</c:v>
                </c:pt>
                <c:pt idx="64489">
                  <c:v>64.489000000000033</c:v>
                </c:pt>
                <c:pt idx="64490">
                  <c:v>64.490000000000009</c:v>
                </c:pt>
                <c:pt idx="64491">
                  <c:v>64.491000000000042</c:v>
                </c:pt>
                <c:pt idx="64492">
                  <c:v>64.492000000000019</c:v>
                </c:pt>
                <c:pt idx="64493">
                  <c:v>64.492999999999995</c:v>
                </c:pt>
                <c:pt idx="64494">
                  <c:v>64.494000000000028</c:v>
                </c:pt>
                <c:pt idx="64495">
                  <c:v>64.495000000000005</c:v>
                </c:pt>
                <c:pt idx="64496">
                  <c:v>64.496000000000038</c:v>
                </c:pt>
                <c:pt idx="64497">
                  <c:v>64.497000000000014</c:v>
                </c:pt>
                <c:pt idx="64498">
                  <c:v>64.49799999999999</c:v>
                </c:pt>
                <c:pt idx="64499">
                  <c:v>64.499000000000024</c:v>
                </c:pt>
                <c:pt idx="64500">
                  <c:v>64.5</c:v>
                </c:pt>
                <c:pt idx="64501">
                  <c:v>64.501000000000033</c:v>
                </c:pt>
                <c:pt idx="64502">
                  <c:v>64.50200000000001</c:v>
                </c:pt>
                <c:pt idx="64503">
                  <c:v>64.503000000000043</c:v>
                </c:pt>
                <c:pt idx="64504">
                  <c:v>64.504000000000019</c:v>
                </c:pt>
                <c:pt idx="64505">
                  <c:v>64.504999999999995</c:v>
                </c:pt>
                <c:pt idx="64506">
                  <c:v>64.506000000000029</c:v>
                </c:pt>
                <c:pt idx="64507">
                  <c:v>64.507000000000005</c:v>
                </c:pt>
                <c:pt idx="64508">
                  <c:v>64.508000000000038</c:v>
                </c:pt>
                <c:pt idx="64509">
                  <c:v>64.509000000000015</c:v>
                </c:pt>
                <c:pt idx="64510">
                  <c:v>64.509999999999991</c:v>
                </c:pt>
                <c:pt idx="64511">
                  <c:v>64.511000000000024</c:v>
                </c:pt>
                <c:pt idx="64512">
                  <c:v>64.512</c:v>
                </c:pt>
                <c:pt idx="64513">
                  <c:v>64.513000000000034</c:v>
                </c:pt>
                <c:pt idx="64514">
                  <c:v>64.51400000000001</c:v>
                </c:pt>
                <c:pt idx="64515">
                  <c:v>64.515000000000043</c:v>
                </c:pt>
                <c:pt idx="64516">
                  <c:v>64.51600000000002</c:v>
                </c:pt>
                <c:pt idx="64517">
                  <c:v>64.516999999999996</c:v>
                </c:pt>
                <c:pt idx="64518">
                  <c:v>64.518000000000029</c:v>
                </c:pt>
                <c:pt idx="64519">
                  <c:v>64.519000000000005</c:v>
                </c:pt>
                <c:pt idx="64520">
                  <c:v>64.520000000000039</c:v>
                </c:pt>
                <c:pt idx="64521">
                  <c:v>64.521000000000015</c:v>
                </c:pt>
                <c:pt idx="64522">
                  <c:v>64.521999999999991</c:v>
                </c:pt>
                <c:pt idx="64523">
                  <c:v>64.523000000000025</c:v>
                </c:pt>
                <c:pt idx="64524">
                  <c:v>64.524000000000001</c:v>
                </c:pt>
                <c:pt idx="64525">
                  <c:v>64.525000000000034</c:v>
                </c:pt>
                <c:pt idx="64526">
                  <c:v>64.52600000000001</c:v>
                </c:pt>
                <c:pt idx="64527">
                  <c:v>64.527000000000044</c:v>
                </c:pt>
                <c:pt idx="64528">
                  <c:v>64.52800000000002</c:v>
                </c:pt>
                <c:pt idx="64529">
                  <c:v>64.528999999999996</c:v>
                </c:pt>
                <c:pt idx="64530">
                  <c:v>64.53000000000003</c:v>
                </c:pt>
                <c:pt idx="64531">
                  <c:v>64.531000000000006</c:v>
                </c:pt>
                <c:pt idx="64532">
                  <c:v>64.532000000000039</c:v>
                </c:pt>
                <c:pt idx="64533">
                  <c:v>64.533000000000015</c:v>
                </c:pt>
                <c:pt idx="64534">
                  <c:v>64.533999999999992</c:v>
                </c:pt>
                <c:pt idx="64535">
                  <c:v>64.535000000000025</c:v>
                </c:pt>
                <c:pt idx="64536">
                  <c:v>64.536000000000001</c:v>
                </c:pt>
                <c:pt idx="64537">
                  <c:v>64.537000000000035</c:v>
                </c:pt>
                <c:pt idx="64538">
                  <c:v>64.538000000000011</c:v>
                </c:pt>
                <c:pt idx="64539">
                  <c:v>64.539000000000044</c:v>
                </c:pt>
                <c:pt idx="64540">
                  <c:v>64.54000000000002</c:v>
                </c:pt>
                <c:pt idx="64541">
                  <c:v>64.540999999999997</c:v>
                </c:pt>
                <c:pt idx="64542">
                  <c:v>64.54200000000003</c:v>
                </c:pt>
                <c:pt idx="64543">
                  <c:v>64.543000000000006</c:v>
                </c:pt>
                <c:pt idx="64544">
                  <c:v>64.54400000000004</c:v>
                </c:pt>
                <c:pt idx="64545">
                  <c:v>64.545000000000016</c:v>
                </c:pt>
                <c:pt idx="64546">
                  <c:v>64.545999999999992</c:v>
                </c:pt>
                <c:pt idx="64547">
                  <c:v>64.547000000000025</c:v>
                </c:pt>
                <c:pt idx="64548">
                  <c:v>64.548000000000002</c:v>
                </c:pt>
                <c:pt idx="64549">
                  <c:v>64.549000000000035</c:v>
                </c:pt>
                <c:pt idx="64550">
                  <c:v>64.550000000000011</c:v>
                </c:pt>
                <c:pt idx="64551">
                  <c:v>64.551000000000045</c:v>
                </c:pt>
                <c:pt idx="64552">
                  <c:v>64.552000000000021</c:v>
                </c:pt>
                <c:pt idx="64553">
                  <c:v>64.552999999999997</c:v>
                </c:pt>
                <c:pt idx="64554">
                  <c:v>64.55400000000003</c:v>
                </c:pt>
                <c:pt idx="64555">
                  <c:v>64.555000000000007</c:v>
                </c:pt>
                <c:pt idx="64556">
                  <c:v>64.55600000000004</c:v>
                </c:pt>
                <c:pt idx="64557">
                  <c:v>64.557000000000016</c:v>
                </c:pt>
                <c:pt idx="64558">
                  <c:v>64.557999999999993</c:v>
                </c:pt>
                <c:pt idx="64559">
                  <c:v>64.559000000000026</c:v>
                </c:pt>
                <c:pt idx="64560">
                  <c:v>64.56</c:v>
                </c:pt>
                <c:pt idx="64561">
                  <c:v>64.561000000000035</c:v>
                </c:pt>
                <c:pt idx="64562">
                  <c:v>64.562000000000012</c:v>
                </c:pt>
                <c:pt idx="64563">
                  <c:v>64.563000000000045</c:v>
                </c:pt>
                <c:pt idx="64564">
                  <c:v>64.564000000000021</c:v>
                </c:pt>
                <c:pt idx="64565">
                  <c:v>64.564999999999998</c:v>
                </c:pt>
                <c:pt idx="64566">
                  <c:v>64.566000000000031</c:v>
                </c:pt>
                <c:pt idx="64567">
                  <c:v>64.567000000000007</c:v>
                </c:pt>
                <c:pt idx="64568">
                  <c:v>64.56800000000004</c:v>
                </c:pt>
                <c:pt idx="64569">
                  <c:v>64.569000000000017</c:v>
                </c:pt>
                <c:pt idx="64570">
                  <c:v>64.569999999999993</c:v>
                </c:pt>
                <c:pt idx="64571">
                  <c:v>64.571000000000026</c:v>
                </c:pt>
                <c:pt idx="64572">
                  <c:v>64.572000000000003</c:v>
                </c:pt>
                <c:pt idx="64573">
                  <c:v>64.573000000000036</c:v>
                </c:pt>
                <c:pt idx="64574">
                  <c:v>64.574000000000012</c:v>
                </c:pt>
                <c:pt idx="64575">
                  <c:v>64.575000000000045</c:v>
                </c:pt>
                <c:pt idx="64576">
                  <c:v>64.576000000000022</c:v>
                </c:pt>
                <c:pt idx="64577">
                  <c:v>64.576999999999998</c:v>
                </c:pt>
                <c:pt idx="64578">
                  <c:v>64.578000000000031</c:v>
                </c:pt>
                <c:pt idx="64579">
                  <c:v>64.579000000000008</c:v>
                </c:pt>
                <c:pt idx="64580">
                  <c:v>64.580000000000041</c:v>
                </c:pt>
                <c:pt idx="64581">
                  <c:v>64.581000000000017</c:v>
                </c:pt>
                <c:pt idx="64582">
                  <c:v>64.581999999999994</c:v>
                </c:pt>
                <c:pt idx="64583">
                  <c:v>64.583000000000027</c:v>
                </c:pt>
                <c:pt idx="64584">
                  <c:v>64.584000000000003</c:v>
                </c:pt>
                <c:pt idx="64585">
                  <c:v>64.585000000000036</c:v>
                </c:pt>
                <c:pt idx="64586">
                  <c:v>64.586000000000013</c:v>
                </c:pt>
                <c:pt idx="64587">
                  <c:v>64.587000000000046</c:v>
                </c:pt>
                <c:pt idx="64588">
                  <c:v>64.588000000000022</c:v>
                </c:pt>
                <c:pt idx="64589">
                  <c:v>64.588999999999999</c:v>
                </c:pt>
                <c:pt idx="64590">
                  <c:v>64.590000000000032</c:v>
                </c:pt>
                <c:pt idx="64591">
                  <c:v>64.591000000000008</c:v>
                </c:pt>
                <c:pt idx="64592">
                  <c:v>64.592000000000041</c:v>
                </c:pt>
                <c:pt idx="64593">
                  <c:v>64.593000000000018</c:v>
                </c:pt>
                <c:pt idx="64594">
                  <c:v>64.593999999999994</c:v>
                </c:pt>
                <c:pt idx="64595">
                  <c:v>64.595000000000027</c:v>
                </c:pt>
                <c:pt idx="64596">
                  <c:v>64.596000000000004</c:v>
                </c:pt>
                <c:pt idx="64597">
                  <c:v>64.597000000000037</c:v>
                </c:pt>
                <c:pt idx="64598">
                  <c:v>64.598000000000013</c:v>
                </c:pt>
                <c:pt idx="64599">
                  <c:v>64.599000000000046</c:v>
                </c:pt>
                <c:pt idx="64600">
                  <c:v>64.600000000000023</c:v>
                </c:pt>
                <c:pt idx="64601">
                  <c:v>64.600999999999999</c:v>
                </c:pt>
                <c:pt idx="64602">
                  <c:v>64.602000000000032</c:v>
                </c:pt>
                <c:pt idx="64603">
                  <c:v>64.603000000000009</c:v>
                </c:pt>
                <c:pt idx="64604">
                  <c:v>64.604000000000042</c:v>
                </c:pt>
                <c:pt idx="64605">
                  <c:v>64.605000000000018</c:v>
                </c:pt>
                <c:pt idx="64606">
                  <c:v>64.605999999999995</c:v>
                </c:pt>
                <c:pt idx="64607">
                  <c:v>64.607000000000028</c:v>
                </c:pt>
                <c:pt idx="64608">
                  <c:v>64.608000000000004</c:v>
                </c:pt>
                <c:pt idx="64609">
                  <c:v>64.609000000000037</c:v>
                </c:pt>
                <c:pt idx="64610">
                  <c:v>64.610000000000014</c:v>
                </c:pt>
                <c:pt idx="64611">
                  <c:v>64.61099999999999</c:v>
                </c:pt>
                <c:pt idx="64612">
                  <c:v>64.612000000000023</c:v>
                </c:pt>
                <c:pt idx="64613">
                  <c:v>64.613</c:v>
                </c:pt>
                <c:pt idx="64614">
                  <c:v>64.614000000000033</c:v>
                </c:pt>
                <c:pt idx="64615">
                  <c:v>64.615000000000009</c:v>
                </c:pt>
                <c:pt idx="64616">
                  <c:v>64.616000000000042</c:v>
                </c:pt>
                <c:pt idx="64617">
                  <c:v>64.617000000000019</c:v>
                </c:pt>
                <c:pt idx="64618">
                  <c:v>64.617999999999995</c:v>
                </c:pt>
                <c:pt idx="64619">
                  <c:v>64.619000000000028</c:v>
                </c:pt>
                <c:pt idx="64620">
                  <c:v>64.62</c:v>
                </c:pt>
                <c:pt idx="64621">
                  <c:v>64.621000000000038</c:v>
                </c:pt>
                <c:pt idx="64622">
                  <c:v>64.622000000000014</c:v>
                </c:pt>
                <c:pt idx="64623">
                  <c:v>64.62299999999999</c:v>
                </c:pt>
                <c:pt idx="64624">
                  <c:v>64.624000000000024</c:v>
                </c:pt>
                <c:pt idx="64625">
                  <c:v>64.625</c:v>
                </c:pt>
                <c:pt idx="64626">
                  <c:v>64.626000000000033</c:v>
                </c:pt>
                <c:pt idx="64627">
                  <c:v>64.62700000000001</c:v>
                </c:pt>
                <c:pt idx="64628">
                  <c:v>64.628000000000043</c:v>
                </c:pt>
                <c:pt idx="64629">
                  <c:v>64.629000000000019</c:v>
                </c:pt>
                <c:pt idx="64630">
                  <c:v>64.63</c:v>
                </c:pt>
                <c:pt idx="64631">
                  <c:v>64.631000000000029</c:v>
                </c:pt>
                <c:pt idx="64632">
                  <c:v>64.632000000000005</c:v>
                </c:pt>
                <c:pt idx="64633">
                  <c:v>64.633000000000038</c:v>
                </c:pt>
                <c:pt idx="64634">
                  <c:v>64.634000000000015</c:v>
                </c:pt>
                <c:pt idx="64635">
                  <c:v>64.634999999999991</c:v>
                </c:pt>
                <c:pt idx="64636">
                  <c:v>64.636000000000024</c:v>
                </c:pt>
                <c:pt idx="64637">
                  <c:v>64.637</c:v>
                </c:pt>
                <c:pt idx="64638">
                  <c:v>64.638000000000034</c:v>
                </c:pt>
                <c:pt idx="64639">
                  <c:v>64.63900000000001</c:v>
                </c:pt>
                <c:pt idx="64640">
                  <c:v>64.640000000000043</c:v>
                </c:pt>
                <c:pt idx="64641">
                  <c:v>64.64100000000002</c:v>
                </c:pt>
                <c:pt idx="64642">
                  <c:v>64.641999999999996</c:v>
                </c:pt>
                <c:pt idx="64643">
                  <c:v>64.643000000000029</c:v>
                </c:pt>
                <c:pt idx="64644">
                  <c:v>64.644000000000005</c:v>
                </c:pt>
                <c:pt idx="64645">
                  <c:v>64.645000000000039</c:v>
                </c:pt>
                <c:pt idx="64646">
                  <c:v>64.646000000000015</c:v>
                </c:pt>
                <c:pt idx="64647">
                  <c:v>64.646999999999991</c:v>
                </c:pt>
                <c:pt idx="64648">
                  <c:v>64.648000000000025</c:v>
                </c:pt>
                <c:pt idx="64649">
                  <c:v>64.649000000000001</c:v>
                </c:pt>
                <c:pt idx="64650">
                  <c:v>64.650000000000034</c:v>
                </c:pt>
                <c:pt idx="64651">
                  <c:v>64.65100000000001</c:v>
                </c:pt>
                <c:pt idx="64652">
                  <c:v>64.652000000000044</c:v>
                </c:pt>
                <c:pt idx="64653">
                  <c:v>64.65300000000002</c:v>
                </c:pt>
                <c:pt idx="64654">
                  <c:v>64.653999999999996</c:v>
                </c:pt>
                <c:pt idx="64655">
                  <c:v>64.65500000000003</c:v>
                </c:pt>
                <c:pt idx="64656">
                  <c:v>64.656000000000006</c:v>
                </c:pt>
                <c:pt idx="64657">
                  <c:v>64.657000000000039</c:v>
                </c:pt>
                <c:pt idx="64658">
                  <c:v>64.658000000000015</c:v>
                </c:pt>
                <c:pt idx="64659">
                  <c:v>64.658999999999992</c:v>
                </c:pt>
                <c:pt idx="64660">
                  <c:v>64.660000000000025</c:v>
                </c:pt>
                <c:pt idx="64661">
                  <c:v>64.661000000000001</c:v>
                </c:pt>
                <c:pt idx="64662">
                  <c:v>64.662000000000035</c:v>
                </c:pt>
                <c:pt idx="64663">
                  <c:v>64.663000000000011</c:v>
                </c:pt>
                <c:pt idx="64664">
                  <c:v>64.664000000000044</c:v>
                </c:pt>
                <c:pt idx="64665">
                  <c:v>64.66500000000002</c:v>
                </c:pt>
                <c:pt idx="64666">
                  <c:v>64.665999999999997</c:v>
                </c:pt>
                <c:pt idx="64667">
                  <c:v>64.66700000000003</c:v>
                </c:pt>
                <c:pt idx="64668">
                  <c:v>64.668000000000006</c:v>
                </c:pt>
                <c:pt idx="64669">
                  <c:v>64.66900000000004</c:v>
                </c:pt>
                <c:pt idx="64670">
                  <c:v>64.670000000000016</c:v>
                </c:pt>
                <c:pt idx="64671">
                  <c:v>64.670999999999992</c:v>
                </c:pt>
                <c:pt idx="64672">
                  <c:v>64.672000000000025</c:v>
                </c:pt>
                <c:pt idx="64673">
                  <c:v>64.673000000000002</c:v>
                </c:pt>
                <c:pt idx="64674">
                  <c:v>64.674000000000035</c:v>
                </c:pt>
                <c:pt idx="64675">
                  <c:v>64.675000000000011</c:v>
                </c:pt>
                <c:pt idx="64676">
                  <c:v>64.676000000000045</c:v>
                </c:pt>
                <c:pt idx="64677">
                  <c:v>64.677000000000021</c:v>
                </c:pt>
                <c:pt idx="64678">
                  <c:v>64.677999999999997</c:v>
                </c:pt>
                <c:pt idx="64679">
                  <c:v>64.67900000000003</c:v>
                </c:pt>
                <c:pt idx="64680">
                  <c:v>64.680000000000007</c:v>
                </c:pt>
                <c:pt idx="64681">
                  <c:v>64.68100000000004</c:v>
                </c:pt>
                <c:pt idx="64682">
                  <c:v>64.682000000000016</c:v>
                </c:pt>
                <c:pt idx="64683">
                  <c:v>64.682999999999993</c:v>
                </c:pt>
                <c:pt idx="64684">
                  <c:v>64.684000000000026</c:v>
                </c:pt>
                <c:pt idx="64685">
                  <c:v>64.685000000000002</c:v>
                </c:pt>
                <c:pt idx="64686">
                  <c:v>64.686000000000035</c:v>
                </c:pt>
                <c:pt idx="64687">
                  <c:v>64.687000000000012</c:v>
                </c:pt>
                <c:pt idx="64688">
                  <c:v>64.688000000000045</c:v>
                </c:pt>
                <c:pt idx="64689">
                  <c:v>64.689000000000021</c:v>
                </c:pt>
                <c:pt idx="64690">
                  <c:v>64.69</c:v>
                </c:pt>
                <c:pt idx="64691">
                  <c:v>64.691000000000031</c:v>
                </c:pt>
                <c:pt idx="64692">
                  <c:v>64.692000000000007</c:v>
                </c:pt>
                <c:pt idx="64693">
                  <c:v>64.69300000000004</c:v>
                </c:pt>
                <c:pt idx="64694">
                  <c:v>64.694000000000017</c:v>
                </c:pt>
                <c:pt idx="64695">
                  <c:v>64.694999999999993</c:v>
                </c:pt>
                <c:pt idx="64696">
                  <c:v>64.696000000000026</c:v>
                </c:pt>
                <c:pt idx="64697">
                  <c:v>64.697000000000003</c:v>
                </c:pt>
                <c:pt idx="64698">
                  <c:v>64.698000000000036</c:v>
                </c:pt>
                <c:pt idx="64699">
                  <c:v>64.699000000000012</c:v>
                </c:pt>
                <c:pt idx="64700">
                  <c:v>64.700000000000045</c:v>
                </c:pt>
                <c:pt idx="64701">
                  <c:v>64.701000000000022</c:v>
                </c:pt>
                <c:pt idx="64702">
                  <c:v>64.701999999999998</c:v>
                </c:pt>
                <c:pt idx="64703">
                  <c:v>64.703000000000031</c:v>
                </c:pt>
                <c:pt idx="64704">
                  <c:v>64.704000000000008</c:v>
                </c:pt>
                <c:pt idx="64705">
                  <c:v>64.705000000000041</c:v>
                </c:pt>
                <c:pt idx="64706">
                  <c:v>64.706000000000017</c:v>
                </c:pt>
                <c:pt idx="64707">
                  <c:v>64.706999999999994</c:v>
                </c:pt>
                <c:pt idx="64708">
                  <c:v>64.708000000000027</c:v>
                </c:pt>
                <c:pt idx="64709">
                  <c:v>64.709000000000003</c:v>
                </c:pt>
                <c:pt idx="64710">
                  <c:v>64.710000000000036</c:v>
                </c:pt>
                <c:pt idx="64711">
                  <c:v>64.711000000000013</c:v>
                </c:pt>
                <c:pt idx="64712">
                  <c:v>64.712000000000046</c:v>
                </c:pt>
                <c:pt idx="64713">
                  <c:v>64.713000000000022</c:v>
                </c:pt>
                <c:pt idx="64714">
                  <c:v>64.713999999999999</c:v>
                </c:pt>
                <c:pt idx="64715">
                  <c:v>64.715000000000032</c:v>
                </c:pt>
                <c:pt idx="64716">
                  <c:v>64.716000000000008</c:v>
                </c:pt>
                <c:pt idx="64717">
                  <c:v>64.717000000000041</c:v>
                </c:pt>
                <c:pt idx="64718">
                  <c:v>64.718000000000018</c:v>
                </c:pt>
                <c:pt idx="64719">
                  <c:v>64.718999999999994</c:v>
                </c:pt>
                <c:pt idx="64720">
                  <c:v>64.720000000000027</c:v>
                </c:pt>
                <c:pt idx="64721">
                  <c:v>64.721000000000004</c:v>
                </c:pt>
                <c:pt idx="64722">
                  <c:v>64.722000000000037</c:v>
                </c:pt>
                <c:pt idx="64723">
                  <c:v>64.723000000000013</c:v>
                </c:pt>
                <c:pt idx="64724">
                  <c:v>64.724000000000046</c:v>
                </c:pt>
                <c:pt idx="64725">
                  <c:v>64.725000000000023</c:v>
                </c:pt>
                <c:pt idx="64726">
                  <c:v>64.725999999999999</c:v>
                </c:pt>
                <c:pt idx="64727">
                  <c:v>64.727000000000032</c:v>
                </c:pt>
                <c:pt idx="64728">
                  <c:v>64.728000000000009</c:v>
                </c:pt>
                <c:pt idx="64729">
                  <c:v>64.729000000000042</c:v>
                </c:pt>
                <c:pt idx="64730">
                  <c:v>64.730000000000018</c:v>
                </c:pt>
                <c:pt idx="64731">
                  <c:v>64.730999999999995</c:v>
                </c:pt>
                <c:pt idx="64732">
                  <c:v>64.732000000000028</c:v>
                </c:pt>
                <c:pt idx="64733">
                  <c:v>64.733000000000004</c:v>
                </c:pt>
                <c:pt idx="64734">
                  <c:v>64.734000000000037</c:v>
                </c:pt>
                <c:pt idx="64735">
                  <c:v>64.735000000000014</c:v>
                </c:pt>
                <c:pt idx="64736">
                  <c:v>64.73599999999999</c:v>
                </c:pt>
                <c:pt idx="64737">
                  <c:v>64.737000000000023</c:v>
                </c:pt>
                <c:pt idx="64738">
                  <c:v>64.738</c:v>
                </c:pt>
                <c:pt idx="64739">
                  <c:v>64.739000000000033</c:v>
                </c:pt>
                <c:pt idx="64740">
                  <c:v>64.740000000000009</c:v>
                </c:pt>
                <c:pt idx="64741">
                  <c:v>64.741000000000042</c:v>
                </c:pt>
                <c:pt idx="64742">
                  <c:v>64.742000000000019</c:v>
                </c:pt>
                <c:pt idx="64743">
                  <c:v>64.742999999999995</c:v>
                </c:pt>
                <c:pt idx="64744">
                  <c:v>64.744000000000028</c:v>
                </c:pt>
                <c:pt idx="64745">
                  <c:v>64.745000000000005</c:v>
                </c:pt>
                <c:pt idx="64746">
                  <c:v>64.746000000000038</c:v>
                </c:pt>
                <c:pt idx="64747">
                  <c:v>64.747000000000014</c:v>
                </c:pt>
                <c:pt idx="64748">
                  <c:v>64.74799999999999</c:v>
                </c:pt>
                <c:pt idx="64749">
                  <c:v>64.749000000000024</c:v>
                </c:pt>
                <c:pt idx="64750">
                  <c:v>64.75</c:v>
                </c:pt>
                <c:pt idx="64751">
                  <c:v>64.751000000000033</c:v>
                </c:pt>
                <c:pt idx="64752">
                  <c:v>64.75200000000001</c:v>
                </c:pt>
                <c:pt idx="64753">
                  <c:v>64.753000000000043</c:v>
                </c:pt>
                <c:pt idx="64754">
                  <c:v>64.754000000000019</c:v>
                </c:pt>
                <c:pt idx="64755">
                  <c:v>64.754999999999995</c:v>
                </c:pt>
                <c:pt idx="64756">
                  <c:v>64.756000000000029</c:v>
                </c:pt>
                <c:pt idx="64757">
                  <c:v>64.757000000000005</c:v>
                </c:pt>
                <c:pt idx="64758">
                  <c:v>64.758000000000038</c:v>
                </c:pt>
                <c:pt idx="64759">
                  <c:v>64.759000000000015</c:v>
                </c:pt>
                <c:pt idx="64760">
                  <c:v>64.759999999999991</c:v>
                </c:pt>
                <c:pt idx="64761">
                  <c:v>64.761000000000024</c:v>
                </c:pt>
                <c:pt idx="64762">
                  <c:v>64.762</c:v>
                </c:pt>
                <c:pt idx="64763">
                  <c:v>64.763000000000034</c:v>
                </c:pt>
                <c:pt idx="64764">
                  <c:v>64.76400000000001</c:v>
                </c:pt>
                <c:pt idx="64765">
                  <c:v>64.765000000000043</c:v>
                </c:pt>
                <c:pt idx="64766">
                  <c:v>64.76600000000002</c:v>
                </c:pt>
                <c:pt idx="64767">
                  <c:v>64.766999999999996</c:v>
                </c:pt>
                <c:pt idx="64768">
                  <c:v>64.768000000000029</c:v>
                </c:pt>
                <c:pt idx="64769">
                  <c:v>64.769000000000005</c:v>
                </c:pt>
                <c:pt idx="64770">
                  <c:v>64.770000000000039</c:v>
                </c:pt>
                <c:pt idx="64771">
                  <c:v>64.771000000000015</c:v>
                </c:pt>
                <c:pt idx="64772">
                  <c:v>64.771999999999991</c:v>
                </c:pt>
                <c:pt idx="64773">
                  <c:v>64.773000000000025</c:v>
                </c:pt>
                <c:pt idx="64774">
                  <c:v>64.774000000000001</c:v>
                </c:pt>
                <c:pt idx="64775">
                  <c:v>64.775000000000034</c:v>
                </c:pt>
                <c:pt idx="64776">
                  <c:v>64.77600000000001</c:v>
                </c:pt>
                <c:pt idx="64777">
                  <c:v>64.777000000000044</c:v>
                </c:pt>
                <c:pt idx="64778">
                  <c:v>64.77800000000002</c:v>
                </c:pt>
                <c:pt idx="64779">
                  <c:v>64.778999999999996</c:v>
                </c:pt>
                <c:pt idx="64780">
                  <c:v>64.78000000000003</c:v>
                </c:pt>
                <c:pt idx="64781">
                  <c:v>64.781000000000006</c:v>
                </c:pt>
                <c:pt idx="64782">
                  <c:v>64.782000000000039</c:v>
                </c:pt>
                <c:pt idx="64783">
                  <c:v>64.783000000000015</c:v>
                </c:pt>
                <c:pt idx="64784">
                  <c:v>64.783999999999992</c:v>
                </c:pt>
                <c:pt idx="64785">
                  <c:v>64.785000000000025</c:v>
                </c:pt>
                <c:pt idx="64786">
                  <c:v>64.786000000000001</c:v>
                </c:pt>
                <c:pt idx="64787">
                  <c:v>64.787000000000035</c:v>
                </c:pt>
                <c:pt idx="64788">
                  <c:v>64.788000000000011</c:v>
                </c:pt>
                <c:pt idx="64789">
                  <c:v>64.789000000000044</c:v>
                </c:pt>
                <c:pt idx="64790">
                  <c:v>64.79000000000002</c:v>
                </c:pt>
                <c:pt idx="64791">
                  <c:v>64.790999999999997</c:v>
                </c:pt>
                <c:pt idx="64792">
                  <c:v>64.79200000000003</c:v>
                </c:pt>
                <c:pt idx="64793">
                  <c:v>64.793000000000006</c:v>
                </c:pt>
                <c:pt idx="64794">
                  <c:v>64.79400000000004</c:v>
                </c:pt>
                <c:pt idx="64795">
                  <c:v>64.795000000000016</c:v>
                </c:pt>
                <c:pt idx="64796">
                  <c:v>64.795999999999992</c:v>
                </c:pt>
                <c:pt idx="64797">
                  <c:v>64.797000000000025</c:v>
                </c:pt>
                <c:pt idx="64798">
                  <c:v>64.798000000000002</c:v>
                </c:pt>
                <c:pt idx="64799">
                  <c:v>64.799000000000035</c:v>
                </c:pt>
                <c:pt idx="64800">
                  <c:v>64.800000000000011</c:v>
                </c:pt>
                <c:pt idx="64801">
                  <c:v>64.801000000000045</c:v>
                </c:pt>
                <c:pt idx="64802">
                  <c:v>64.802000000000021</c:v>
                </c:pt>
                <c:pt idx="64803">
                  <c:v>64.802999999999997</c:v>
                </c:pt>
                <c:pt idx="64804">
                  <c:v>64.80400000000003</c:v>
                </c:pt>
                <c:pt idx="64805">
                  <c:v>64.805000000000007</c:v>
                </c:pt>
                <c:pt idx="64806">
                  <c:v>64.80600000000004</c:v>
                </c:pt>
                <c:pt idx="64807">
                  <c:v>64.807000000000016</c:v>
                </c:pt>
                <c:pt idx="64808">
                  <c:v>64.807999999999993</c:v>
                </c:pt>
                <c:pt idx="64809">
                  <c:v>64.809000000000026</c:v>
                </c:pt>
                <c:pt idx="64810">
                  <c:v>64.81</c:v>
                </c:pt>
                <c:pt idx="64811">
                  <c:v>64.811000000000035</c:v>
                </c:pt>
                <c:pt idx="64812">
                  <c:v>64.812000000000012</c:v>
                </c:pt>
                <c:pt idx="64813">
                  <c:v>64.813000000000045</c:v>
                </c:pt>
                <c:pt idx="64814">
                  <c:v>64.814000000000021</c:v>
                </c:pt>
                <c:pt idx="64815">
                  <c:v>64.814999999999998</c:v>
                </c:pt>
                <c:pt idx="64816">
                  <c:v>64.816000000000031</c:v>
                </c:pt>
                <c:pt idx="64817">
                  <c:v>64.817000000000007</c:v>
                </c:pt>
                <c:pt idx="64818">
                  <c:v>64.81800000000004</c:v>
                </c:pt>
                <c:pt idx="64819">
                  <c:v>64.819000000000017</c:v>
                </c:pt>
                <c:pt idx="64820">
                  <c:v>64.819999999999993</c:v>
                </c:pt>
                <c:pt idx="64821">
                  <c:v>64.821000000000026</c:v>
                </c:pt>
                <c:pt idx="64822">
                  <c:v>64.822000000000003</c:v>
                </c:pt>
                <c:pt idx="64823">
                  <c:v>64.823000000000036</c:v>
                </c:pt>
                <c:pt idx="64824">
                  <c:v>64.824000000000012</c:v>
                </c:pt>
                <c:pt idx="64825">
                  <c:v>64.825000000000045</c:v>
                </c:pt>
                <c:pt idx="64826">
                  <c:v>64.826000000000022</c:v>
                </c:pt>
                <c:pt idx="64827">
                  <c:v>64.826999999999998</c:v>
                </c:pt>
                <c:pt idx="64828">
                  <c:v>64.828000000000031</c:v>
                </c:pt>
                <c:pt idx="64829">
                  <c:v>64.829000000000008</c:v>
                </c:pt>
                <c:pt idx="64830">
                  <c:v>64.830000000000041</c:v>
                </c:pt>
                <c:pt idx="64831">
                  <c:v>64.831000000000017</c:v>
                </c:pt>
                <c:pt idx="64832">
                  <c:v>64.831999999999994</c:v>
                </c:pt>
                <c:pt idx="64833">
                  <c:v>64.833000000000027</c:v>
                </c:pt>
                <c:pt idx="64834">
                  <c:v>64.834000000000003</c:v>
                </c:pt>
                <c:pt idx="64835">
                  <c:v>64.835000000000036</c:v>
                </c:pt>
                <c:pt idx="64836">
                  <c:v>64.836000000000013</c:v>
                </c:pt>
                <c:pt idx="64837">
                  <c:v>64.837000000000046</c:v>
                </c:pt>
                <c:pt idx="64838">
                  <c:v>64.838000000000022</c:v>
                </c:pt>
                <c:pt idx="64839">
                  <c:v>64.838999999999999</c:v>
                </c:pt>
                <c:pt idx="64840">
                  <c:v>64.840000000000032</c:v>
                </c:pt>
                <c:pt idx="64841">
                  <c:v>64.841000000000008</c:v>
                </c:pt>
                <c:pt idx="64842">
                  <c:v>64.842000000000041</c:v>
                </c:pt>
                <c:pt idx="64843">
                  <c:v>64.843000000000018</c:v>
                </c:pt>
                <c:pt idx="64844">
                  <c:v>64.843999999999994</c:v>
                </c:pt>
                <c:pt idx="64845">
                  <c:v>64.845000000000027</c:v>
                </c:pt>
                <c:pt idx="64846">
                  <c:v>64.846000000000004</c:v>
                </c:pt>
                <c:pt idx="64847">
                  <c:v>64.847000000000037</c:v>
                </c:pt>
                <c:pt idx="64848">
                  <c:v>64.848000000000013</c:v>
                </c:pt>
                <c:pt idx="64849">
                  <c:v>64.849000000000046</c:v>
                </c:pt>
                <c:pt idx="64850">
                  <c:v>64.850000000000023</c:v>
                </c:pt>
                <c:pt idx="64851">
                  <c:v>64.850999999999999</c:v>
                </c:pt>
                <c:pt idx="64852">
                  <c:v>64.852000000000032</c:v>
                </c:pt>
                <c:pt idx="64853">
                  <c:v>64.853000000000009</c:v>
                </c:pt>
                <c:pt idx="64854">
                  <c:v>64.854000000000042</c:v>
                </c:pt>
                <c:pt idx="64855">
                  <c:v>64.855000000000018</c:v>
                </c:pt>
                <c:pt idx="64856">
                  <c:v>64.855999999999995</c:v>
                </c:pt>
                <c:pt idx="64857">
                  <c:v>64.857000000000028</c:v>
                </c:pt>
                <c:pt idx="64858">
                  <c:v>64.858000000000004</c:v>
                </c:pt>
                <c:pt idx="64859">
                  <c:v>64.859000000000037</c:v>
                </c:pt>
                <c:pt idx="64860">
                  <c:v>64.860000000000014</c:v>
                </c:pt>
                <c:pt idx="64861">
                  <c:v>64.86099999999999</c:v>
                </c:pt>
                <c:pt idx="64862">
                  <c:v>64.862000000000023</c:v>
                </c:pt>
                <c:pt idx="64863">
                  <c:v>64.863</c:v>
                </c:pt>
                <c:pt idx="64864">
                  <c:v>64.864000000000033</c:v>
                </c:pt>
                <c:pt idx="64865">
                  <c:v>64.865000000000009</c:v>
                </c:pt>
                <c:pt idx="64866">
                  <c:v>64.866000000000042</c:v>
                </c:pt>
                <c:pt idx="64867">
                  <c:v>64.867000000000019</c:v>
                </c:pt>
                <c:pt idx="64868">
                  <c:v>64.867999999999995</c:v>
                </c:pt>
                <c:pt idx="64869">
                  <c:v>64.869000000000028</c:v>
                </c:pt>
                <c:pt idx="64870">
                  <c:v>64.87</c:v>
                </c:pt>
                <c:pt idx="64871">
                  <c:v>64.871000000000038</c:v>
                </c:pt>
                <c:pt idx="64872">
                  <c:v>64.872000000000014</c:v>
                </c:pt>
                <c:pt idx="64873">
                  <c:v>64.87299999999999</c:v>
                </c:pt>
                <c:pt idx="64874">
                  <c:v>64.874000000000024</c:v>
                </c:pt>
                <c:pt idx="64875">
                  <c:v>64.875</c:v>
                </c:pt>
                <c:pt idx="64876">
                  <c:v>64.876000000000033</c:v>
                </c:pt>
                <c:pt idx="64877">
                  <c:v>64.87700000000001</c:v>
                </c:pt>
                <c:pt idx="64878">
                  <c:v>64.878000000000043</c:v>
                </c:pt>
                <c:pt idx="64879">
                  <c:v>64.879000000000019</c:v>
                </c:pt>
                <c:pt idx="64880">
                  <c:v>64.88</c:v>
                </c:pt>
                <c:pt idx="64881">
                  <c:v>64.881000000000029</c:v>
                </c:pt>
                <c:pt idx="64882">
                  <c:v>64.882000000000005</c:v>
                </c:pt>
                <c:pt idx="64883">
                  <c:v>64.883000000000038</c:v>
                </c:pt>
                <c:pt idx="64884">
                  <c:v>64.884000000000015</c:v>
                </c:pt>
                <c:pt idx="64885">
                  <c:v>64.884999999999991</c:v>
                </c:pt>
                <c:pt idx="64886">
                  <c:v>64.886000000000024</c:v>
                </c:pt>
                <c:pt idx="64887">
                  <c:v>64.887</c:v>
                </c:pt>
                <c:pt idx="64888">
                  <c:v>64.888000000000034</c:v>
                </c:pt>
                <c:pt idx="64889">
                  <c:v>64.88900000000001</c:v>
                </c:pt>
                <c:pt idx="64890">
                  <c:v>64.890000000000043</c:v>
                </c:pt>
                <c:pt idx="64891">
                  <c:v>64.89100000000002</c:v>
                </c:pt>
                <c:pt idx="64892">
                  <c:v>64.891999999999996</c:v>
                </c:pt>
                <c:pt idx="64893">
                  <c:v>64.893000000000029</c:v>
                </c:pt>
                <c:pt idx="64894">
                  <c:v>64.894000000000005</c:v>
                </c:pt>
                <c:pt idx="64895">
                  <c:v>64.895000000000039</c:v>
                </c:pt>
                <c:pt idx="64896">
                  <c:v>64.896000000000015</c:v>
                </c:pt>
                <c:pt idx="64897">
                  <c:v>64.896999999999991</c:v>
                </c:pt>
                <c:pt idx="64898">
                  <c:v>64.898000000000025</c:v>
                </c:pt>
                <c:pt idx="64899">
                  <c:v>64.899000000000001</c:v>
                </c:pt>
                <c:pt idx="64900">
                  <c:v>64.900000000000034</c:v>
                </c:pt>
                <c:pt idx="64901">
                  <c:v>64.90100000000001</c:v>
                </c:pt>
                <c:pt idx="64902">
                  <c:v>64.902000000000044</c:v>
                </c:pt>
                <c:pt idx="64903">
                  <c:v>64.90300000000002</c:v>
                </c:pt>
                <c:pt idx="64904">
                  <c:v>64.903999999999996</c:v>
                </c:pt>
                <c:pt idx="64905">
                  <c:v>64.90500000000003</c:v>
                </c:pt>
                <c:pt idx="64906">
                  <c:v>64.906000000000006</c:v>
                </c:pt>
                <c:pt idx="64907">
                  <c:v>64.907000000000039</c:v>
                </c:pt>
                <c:pt idx="64908">
                  <c:v>64.908000000000015</c:v>
                </c:pt>
                <c:pt idx="64909">
                  <c:v>64.908999999999992</c:v>
                </c:pt>
                <c:pt idx="64910">
                  <c:v>64.910000000000025</c:v>
                </c:pt>
                <c:pt idx="64911">
                  <c:v>64.911000000000001</c:v>
                </c:pt>
                <c:pt idx="64912">
                  <c:v>64.912000000000035</c:v>
                </c:pt>
                <c:pt idx="64913">
                  <c:v>64.913000000000011</c:v>
                </c:pt>
                <c:pt idx="64914">
                  <c:v>64.914000000000044</c:v>
                </c:pt>
                <c:pt idx="64915">
                  <c:v>64.91500000000002</c:v>
                </c:pt>
                <c:pt idx="64916">
                  <c:v>64.915999999999997</c:v>
                </c:pt>
                <c:pt idx="64917">
                  <c:v>64.91700000000003</c:v>
                </c:pt>
                <c:pt idx="64918">
                  <c:v>64.918000000000006</c:v>
                </c:pt>
                <c:pt idx="64919">
                  <c:v>64.91900000000004</c:v>
                </c:pt>
                <c:pt idx="64920">
                  <c:v>64.920000000000016</c:v>
                </c:pt>
                <c:pt idx="64921">
                  <c:v>64.920999999999992</c:v>
                </c:pt>
                <c:pt idx="64922">
                  <c:v>64.922000000000025</c:v>
                </c:pt>
                <c:pt idx="64923">
                  <c:v>64.923000000000002</c:v>
                </c:pt>
                <c:pt idx="64924">
                  <c:v>64.924000000000035</c:v>
                </c:pt>
                <c:pt idx="64925">
                  <c:v>64.925000000000011</c:v>
                </c:pt>
                <c:pt idx="64926">
                  <c:v>64.926000000000045</c:v>
                </c:pt>
                <c:pt idx="64927">
                  <c:v>64.927000000000021</c:v>
                </c:pt>
                <c:pt idx="64928">
                  <c:v>64.927999999999997</c:v>
                </c:pt>
                <c:pt idx="64929">
                  <c:v>64.92900000000003</c:v>
                </c:pt>
                <c:pt idx="64930">
                  <c:v>64.930000000000007</c:v>
                </c:pt>
                <c:pt idx="64931">
                  <c:v>64.93100000000004</c:v>
                </c:pt>
                <c:pt idx="64932">
                  <c:v>64.932000000000016</c:v>
                </c:pt>
                <c:pt idx="64933">
                  <c:v>64.932999999999993</c:v>
                </c:pt>
                <c:pt idx="64934">
                  <c:v>64.934000000000026</c:v>
                </c:pt>
                <c:pt idx="64935">
                  <c:v>64.935000000000002</c:v>
                </c:pt>
                <c:pt idx="64936">
                  <c:v>64.936000000000035</c:v>
                </c:pt>
                <c:pt idx="64937">
                  <c:v>64.937000000000012</c:v>
                </c:pt>
                <c:pt idx="64938">
                  <c:v>64.938000000000045</c:v>
                </c:pt>
                <c:pt idx="64939">
                  <c:v>64.939000000000021</c:v>
                </c:pt>
                <c:pt idx="64940">
                  <c:v>64.94</c:v>
                </c:pt>
                <c:pt idx="64941">
                  <c:v>64.941000000000031</c:v>
                </c:pt>
                <c:pt idx="64942">
                  <c:v>64.942000000000007</c:v>
                </c:pt>
                <c:pt idx="64943">
                  <c:v>64.94300000000004</c:v>
                </c:pt>
                <c:pt idx="64944">
                  <c:v>64.944000000000017</c:v>
                </c:pt>
                <c:pt idx="64945">
                  <c:v>64.944999999999993</c:v>
                </c:pt>
                <c:pt idx="64946">
                  <c:v>64.946000000000026</c:v>
                </c:pt>
                <c:pt idx="64947">
                  <c:v>64.947000000000003</c:v>
                </c:pt>
                <c:pt idx="64948">
                  <c:v>64.948000000000036</c:v>
                </c:pt>
                <c:pt idx="64949">
                  <c:v>64.949000000000012</c:v>
                </c:pt>
                <c:pt idx="64950">
                  <c:v>64.950000000000045</c:v>
                </c:pt>
                <c:pt idx="64951">
                  <c:v>64.951000000000022</c:v>
                </c:pt>
                <c:pt idx="64952">
                  <c:v>64.951999999999998</c:v>
                </c:pt>
                <c:pt idx="64953">
                  <c:v>64.953000000000031</c:v>
                </c:pt>
                <c:pt idx="64954">
                  <c:v>64.954000000000008</c:v>
                </c:pt>
                <c:pt idx="64955">
                  <c:v>64.955000000000041</c:v>
                </c:pt>
                <c:pt idx="64956">
                  <c:v>64.956000000000017</c:v>
                </c:pt>
                <c:pt idx="64957">
                  <c:v>64.956999999999994</c:v>
                </c:pt>
                <c:pt idx="64958">
                  <c:v>64.958000000000027</c:v>
                </c:pt>
                <c:pt idx="64959">
                  <c:v>64.959000000000003</c:v>
                </c:pt>
                <c:pt idx="64960">
                  <c:v>64.960000000000036</c:v>
                </c:pt>
                <c:pt idx="64961">
                  <c:v>64.961000000000013</c:v>
                </c:pt>
                <c:pt idx="64962">
                  <c:v>64.962000000000046</c:v>
                </c:pt>
                <c:pt idx="64963">
                  <c:v>64.963000000000022</c:v>
                </c:pt>
                <c:pt idx="64964">
                  <c:v>64.963999999999999</c:v>
                </c:pt>
                <c:pt idx="64965">
                  <c:v>64.965000000000032</c:v>
                </c:pt>
                <c:pt idx="64966">
                  <c:v>64.966000000000008</c:v>
                </c:pt>
                <c:pt idx="64967">
                  <c:v>64.967000000000041</c:v>
                </c:pt>
                <c:pt idx="64968">
                  <c:v>64.968000000000018</c:v>
                </c:pt>
                <c:pt idx="64969">
                  <c:v>64.968999999999994</c:v>
                </c:pt>
                <c:pt idx="64970">
                  <c:v>64.970000000000027</c:v>
                </c:pt>
                <c:pt idx="64971">
                  <c:v>64.971000000000004</c:v>
                </c:pt>
                <c:pt idx="64972">
                  <c:v>64.972000000000037</c:v>
                </c:pt>
                <c:pt idx="64973">
                  <c:v>64.973000000000013</c:v>
                </c:pt>
                <c:pt idx="64974">
                  <c:v>64.974000000000046</c:v>
                </c:pt>
                <c:pt idx="64975">
                  <c:v>64.975000000000023</c:v>
                </c:pt>
                <c:pt idx="64976">
                  <c:v>64.975999999999999</c:v>
                </c:pt>
                <c:pt idx="64977">
                  <c:v>64.977000000000032</c:v>
                </c:pt>
                <c:pt idx="64978">
                  <c:v>64.978000000000009</c:v>
                </c:pt>
                <c:pt idx="64979">
                  <c:v>64.979000000000042</c:v>
                </c:pt>
                <c:pt idx="64980">
                  <c:v>64.980000000000018</c:v>
                </c:pt>
                <c:pt idx="64981">
                  <c:v>64.980999999999995</c:v>
                </c:pt>
                <c:pt idx="64982">
                  <c:v>64.982000000000028</c:v>
                </c:pt>
                <c:pt idx="64983">
                  <c:v>64.983000000000004</c:v>
                </c:pt>
                <c:pt idx="64984">
                  <c:v>64.984000000000037</c:v>
                </c:pt>
                <c:pt idx="64985">
                  <c:v>64.985000000000014</c:v>
                </c:pt>
                <c:pt idx="64986">
                  <c:v>64.98599999999999</c:v>
                </c:pt>
                <c:pt idx="64987">
                  <c:v>64.987000000000023</c:v>
                </c:pt>
                <c:pt idx="64988">
                  <c:v>64.988</c:v>
                </c:pt>
                <c:pt idx="64989">
                  <c:v>64.989000000000033</c:v>
                </c:pt>
                <c:pt idx="64990">
                  <c:v>64.990000000000009</c:v>
                </c:pt>
                <c:pt idx="64991">
                  <c:v>64.991000000000042</c:v>
                </c:pt>
                <c:pt idx="64992">
                  <c:v>64.992000000000019</c:v>
                </c:pt>
                <c:pt idx="64993">
                  <c:v>64.992999999999995</c:v>
                </c:pt>
                <c:pt idx="64994">
                  <c:v>64.994000000000028</c:v>
                </c:pt>
                <c:pt idx="64995">
                  <c:v>64.995000000000005</c:v>
                </c:pt>
                <c:pt idx="64996">
                  <c:v>64.996000000000038</c:v>
                </c:pt>
                <c:pt idx="64997">
                  <c:v>64.997000000000014</c:v>
                </c:pt>
                <c:pt idx="64998">
                  <c:v>64.99799999999999</c:v>
                </c:pt>
                <c:pt idx="64999">
                  <c:v>64.999000000000024</c:v>
                </c:pt>
                <c:pt idx="65000">
                  <c:v>65</c:v>
                </c:pt>
                <c:pt idx="65001">
                  <c:v>65.001000000000033</c:v>
                </c:pt>
                <c:pt idx="65002">
                  <c:v>65.00200000000001</c:v>
                </c:pt>
                <c:pt idx="65003">
                  <c:v>65.003000000000043</c:v>
                </c:pt>
                <c:pt idx="65004">
                  <c:v>65.004000000000019</c:v>
                </c:pt>
                <c:pt idx="65005">
                  <c:v>65.004999999999995</c:v>
                </c:pt>
                <c:pt idx="65006">
                  <c:v>65.006000000000029</c:v>
                </c:pt>
                <c:pt idx="65007">
                  <c:v>65.007000000000005</c:v>
                </c:pt>
                <c:pt idx="65008">
                  <c:v>65.008000000000038</c:v>
                </c:pt>
                <c:pt idx="65009">
                  <c:v>65.009000000000015</c:v>
                </c:pt>
                <c:pt idx="65010">
                  <c:v>65.009999999999991</c:v>
                </c:pt>
                <c:pt idx="65011">
                  <c:v>65.011000000000024</c:v>
                </c:pt>
                <c:pt idx="65012">
                  <c:v>65.012</c:v>
                </c:pt>
                <c:pt idx="65013">
                  <c:v>65.013000000000034</c:v>
                </c:pt>
                <c:pt idx="65014">
                  <c:v>65.01400000000001</c:v>
                </c:pt>
                <c:pt idx="65015">
                  <c:v>65.015000000000043</c:v>
                </c:pt>
                <c:pt idx="65016">
                  <c:v>65.01600000000002</c:v>
                </c:pt>
                <c:pt idx="65017">
                  <c:v>65.016999999999996</c:v>
                </c:pt>
                <c:pt idx="65018">
                  <c:v>65.018000000000029</c:v>
                </c:pt>
                <c:pt idx="65019">
                  <c:v>65.019000000000005</c:v>
                </c:pt>
                <c:pt idx="65020">
                  <c:v>65.020000000000039</c:v>
                </c:pt>
                <c:pt idx="65021">
                  <c:v>65.021000000000015</c:v>
                </c:pt>
                <c:pt idx="65022">
                  <c:v>65.021999999999991</c:v>
                </c:pt>
                <c:pt idx="65023">
                  <c:v>65.023000000000025</c:v>
                </c:pt>
                <c:pt idx="65024">
                  <c:v>65.024000000000001</c:v>
                </c:pt>
                <c:pt idx="65025">
                  <c:v>65.025000000000034</c:v>
                </c:pt>
                <c:pt idx="65026">
                  <c:v>65.02600000000001</c:v>
                </c:pt>
                <c:pt idx="65027">
                  <c:v>65.027000000000044</c:v>
                </c:pt>
                <c:pt idx="65028">
                  <c:v>65.02800000000002</c:v>
                </c:pt>
                <c:pt idx="65029">
                  <c:v>65.028999999999996</c:v>
                </c:pt>
                <c:pt idx="65030">
                  <c:v>65.03000000000003</c:v>
                </c:pt>
                <c:pt idx="65031">
                  <c:v>65.031000000000006</c:v>
                </c:pt>
                <c:pt idx="65032">
                  <c:v>65.032000000000039</c:v>
                </c:pt>
                <c:pt idx="65033">
                  <c:v>65.033000000000015</c:v>
                </c:pt>
                <c:pt idx="65034">
                  <c:v>65.033999999999992</c:v>
                </c:pt>
                <c:pt idx="65035">
                  <c:v>65.035000000000025</c:v>
                </c:pt>
                <c:pt idx="65036">
                  <c:v>65.036000000000001</c:v>
                </c:pt>
                <c:pt idx="65037">
                  <c:v>65.037000000000035</c:v>
                </c:pt>
                <c:pt idx="65038">
                  <c:v>65.038000000000011</c:v>
                </c:pt>
                <c:pt idx="65039">
                  <c:v>65.039000000000044</c:v>
                </c:pt>
                <c:pt idx="65040">
                  <c:v>65.04000000000002</c:v>
                </c:pt>
                <c:pt idx="65041">
                  <c:v>65.040999999999997</c:v>
                </c:pt>
                <c:pt idx="65042">
                  <c:v>65.04200000000003</c:v>
                </c:pt>
                <c:pt idx="65043">
                  <c:v>65.043000000000006</c:v>
                </c:pt>
                <c:pt idx="65044">
                  <c:v>65.04400000000004</c:v>
                </c:pt>
                <c:pt idx="65045">
                  <c:v>65.045000000000016</c:v>
                </c:pt>
                <c:pt idx="65046">
                  <c:v>65.045999999999992</c:v>
                </c:pt>
                <c:pt idx="65047">
                  <c:v>65.047000000000025</c:v>
                </c:pt>
                <c:pt idx="65048">
                  <c:v>65.048000000000002</c:v>
                </c:pt>
                <c:pt idx="65049">
                  <c:v>65.049000000000035</c:v>
                </c:pt>
                <c:pt idx="65050">
                  <c:v>65.050000000000011</c:v>
                </c:pt>
                <c:pt idx="65051">
                  <c:v>65.051000000000045</c:v>
                </c:pt>
                <c:pt idx="65052">
                  <c:v>65.052000000000021</c:v>
                </c:pt>
                <c:pt idx="65053">
                  <c:v>65.052999999999997</c:v>
                </c:pt>
                <c:pt idx="65054">
                  <c:v>65.05400000000003</c:v>
                </c:pt>
                <c:pt idx="65055">
                  <c:v>65.055000000000007</c:v>
                </c:pt>
                <c:pt idx="65056">
                  <c:v>65.05600000000004</c:v>
                </c:pt>
                <c:pt idx="65057">
                  <c:v>65.057000000000016</c:v>
                </c:pt>
                <c:pt idx="65058">
                  <c:v>65.057999999999993</c:v>
                </c:pt>
                <c:pt idx="65059">
                  <c:v>65.059000000000026</c:v>
                </c:pt>
                <c:pt idx="65060">
                  <c:v>65.06</c:v>
                </c:pt>
                <c:pt idx="65061">
                  <c:v>65.061000000000035</c:v>
                </c:pt>
                <c:pt idx="65062">
                  <c:v>65.062000000000012</c:v>
                </c:pt>
                <c:pt idx="65063">
                  <c:v>65.063000000000045</c:v>
                </c:pt>
                <c:pt idx="65064">
                  <c:v>65.064000000000021</c:v>
                </c:pt>
                <c:pt idx="65065">
                  <c:v>65.064999999999998</c:v>
                </c:pt>
                <c:pt idx="65066">
                  <c:v>65.066000000000031</c:v>
                </c:pt>
                <c:pt idx="65067">
                  <c:v>65.067000000000007</c:v>
                </c:pt>
                <c:pt idx="65068">
                  <c:v>65.06800000000004</c:v>
                </c:pt>
                <c:pt idx="65069">
                  <c:v>65.069000000000017</c:v>
                </c:pt>
                <c:pt idx="65070">
                  <c:v>65.069999999999993</c:v>
                </c:pt>
                <c:pt idx="65071">
                  <c:v>65.071000000000026</c:v>
                </c:pt>
                <c:pt idx="65072">
                  <c:v>65.072000000000003</c:v>
                </c:pt>
                <c:pt idx="65073">
                  <c:v>65.073000000000036</c:v>
                </c:pt>
                <c:pt idx="65074">
                  <c:v>65.074000000000012</c:v>
                </c:pt>
                <c:pt idx="65075">
                  <c:v>65.075000000000045</c:v>
                </c:pt>
                <c:pt idx="65076">
                  <c:v>65.076000000000022</c:v>
                </c:pt>
                <c:pt idx="65077">
                  <c:v>65.076999999999998</c:v>
                </c:pt>
                <c:pt idx="65078">
                  <c:v>65.078000000000031</c:v>
                </c:pt>
                <c:pt idx="65079">
                  <c:v>65.079000000000008</c:v>
                </c:pt>
                <c:pt idx="65080">
                  <c:v>65.080000000000041</c:v>
                </c:pt>
                <c:pt idx="65081">
                  <c:v>65.081000000000017</c:v>
                </c:pt>
                <c:pt idx="65082">
                  <c:v>65.081999999999994</c:v>
                </c:pt>
                <c:pt idx="65083">
                  <c:v>65.083000000000027</c:v>
                </c:pt>
                <c:pt idx="65084">
                  <c:v>65.084000000000003</c:v>
                </c:pt>
                <c:pt idx="65085">
                  <c:v>65.085000000000036</c:v>
                </c:pt>
                <c:pt idx="65086">
                  <c:v>65.086000000000013</c:v>
                </c:pt>
                <c:pt idx="65087">
                  <c:v>65.087000000000046</c:v>
                </c:pt>
                <c:pt idx="65088">
                  <c:v>65.088000000000022</c:v>
                </c:pt>
                <c:pt idx="65089">
                  <c:v>65.088999999999999</c:v>
                </c:pt>
                <c:pt idx="65090">
                  <c:v>65.090000000000032</c:v>
                </c:pt>
                <c:pt idx="65091">
                  <c:v>65.091000000000008</c:v>
                </c:pt>
                <c:pt idx="65092">
                  <c:v>65.092000000000041</c:v>
                </c:pt>
                <c:pt idx="65093">
                  <c:v>65.093000000000018</c:v>
                </c:pt>
                <c:pt idx="65094">
                  <c:v>65.093999999999994</c:v>
                </c:pt>
                <c:pt idx="65095">
                  <c:v>65.095000000000027</c:v>
                </c:pt>
                <c:pt idx="65096">
                  <c:v>65.096000000000004</c:v>
                </c:pt>
                <c:pt idx="65097">
                  <c:v>65.097000000000037</c:v>
                </c:pt>
                <c:pt idx="65098">
                  <c:v>65.098000000000013</c:v>
                </c:pt>
                <c:pt idx="65099">
                  <c:v>65.099000000000046</c:v>
                </c:pt>
                <c:pt idx="65100">
                  <c:v>65.100000000000023</c:v>
                </c:pt>
                <c:pt idx="65101">
                  <c:v>65.100999999999999</c:v>
                </c:pt>
                <c:pt idx="65102">
                  <c:v>65.102000000000032</c:v>
                </c:pt>
                <c:pt idx="65103">
                  <c:v>65.103000000000009</c:v>
                </c:pt>
                <c:pt idx="65104">
                  <c:v>65.104000000000042</c:v>
                </c:pt>
                <c:pt idx="65105">
                  <c:v>65.105000000000018</c:v>
                </c:pt>
                <c:pt idx="65106">
                  <c:v>65.105999999999995</c:v>
                </c:pt>
                <c:pt idx="65107">
                  <c:v>65.107000000000028</c:v>
                </c:pt>
                <c:pt idx="65108">
                  <c:v>65.108000000000004</c:v>
                </c:pt>
                <c:pt idx="65109">
                  <c:v>65.109000000000037</c:v>
                </c:pt>
                <c:pt idx="65110">
                  <c:v>65.110000000000014</c:v>
                </c:pt>
                <c:pt idx="65111">
                  <c:v>65.11099999999999</c:v>
                </c:pt>
                <c:pt idx="65112">
                  <c:v>65.112000000000023</c:v>
                </c:pt>
                <c:pt idx="65113">
                  <c:v>65.113</c:v>
                </c:pt>
                <c:pt idx="65114">
                  <c:v>65.114000000000033</c:v>
                </c:pt>
                <c:pt idx="65115">
                  <c:v>65.115000000000009</c:v>
                </c:pt>
                <c:pt idx="65116">
                  <c:v>65.116000000000042</c:v>
                </c:pt>
                <c:pt idx="65117">
                  <c:v>65.117000000000019</c:v>
                </c:pt>
                <c:pt idx="65118">
                  <c:v>65.117999999999995</c:v>
                </c:pt>
                <c:pt idx="65119">
                  <c:v>65.119000000000028</c:v>
                </c:pt>
                <c:pt idx="65120">
                  <c:v>65.12</c:v>
                </c:pt>
                <c:pt idx="65121">
                  <c:v>65.121000000000038</c:v>
                </c:pt>
                <c:pt idx="65122">
                  <c:v>65.122000000000014</c:v>
                </c:pt>
                <c:pt idx="65123">
                  <c:v>65.12299999999999</c:v>
                </c:pt>
                <c:pt idx="65124">
                  <c:v>65.124000000000024</c:v>
                </c:pt>
                <c:pt idx="65125">
                  <c:v>65.125</c:v>
                </c:pt>
                <c:pt idx="65126">
                  <c:v>65.126000000000033</c:v>
                </c:pt>
                <c:pt idx="65127">
                  <c:v>65.12700000000001</c:v>
                </c:pt>
                <c:pt idx="65128">
                  <c:v>65.128000000000043</c:v>
                </c:pt>
                <c:pt idx="65129">
                  <c:v>65.129000000000019</c:v>
                </c:pt>
                <c:pt idx="65130">
                  <c:v>65.13</c:v>
                </c:pt>
                <c:pt idx="65131">
                  <c:v>65.131000000000029</c:v>
                </c:pt>
                <c:pt idx="65132">
                  <c:v>65.132000000000005</c:v>
                </c:pt>
                <c:pt idx="65133">
                  <c:v>65.133000000000038</c:v>
                </c:pt>
                <c:pt idx="65134">
                  <c:v>65.134000000000015</c:v>
                </c:pt>
                <c:pt idx="65135">
                  <c:v>65.134999999999991</c:v>
                </c:pt>
                <c:pt idx="65136">
                  <c:v>65.136000000000024</c:v>
                </c:pt>
                <c:pt idx="65137">
                  <c:v>65.137</c:v>
                </c:pt>
                <c:pt idx="65138">
                  <c:v>65.138000000000034</c:v>
                </c:pt>
                <c:pt idx="65139">
                  <c:v>65.13900000000001</c:v>
                </c:pt>
                <c:pt idx="65140">
                  <c:v>65.140000000000043</c:v>
                </c:pt>
                <c:pt idx="65141">
                  <c:v>65.14100000000002</c:v>
                </c:pt>
                <c:pt idx="65142">
                  <c:v>65.141999999999996</c:v>
                </c:pt>
                <c:pt idx="65143">
                  <c:v>65.143000000000029</c:v>
                </c:pt>
                <c:pt idx="65144">
                  <c:v>65.144000000000005</c:v>
                </c:pt>
                <c:pt idx="65145">
                  <c:v>65.145000000000039</c:v>
                </c:pt>
                <c:pt idx="65146">
                  <c:v>65.146000000000015</c:v>
                </c:pt>
                <c:pt idx="65147">
                  <c:v>65.146999999999991</c:v>
                </c:pt>
                <c:pt idx="65148">
                  <c:v>65.148000000000025</c:v>
                </c:pt>
                <c:pt idx="65149">
                  <c:v>65.149000000000001</c:v>
                </c:pt>
                <c:pt idx="65150">
                  <c:v>65.150000000000034</c:v>
                </c:pt>
                <c:pt idx="65151">
                  <c:v>65.15100000000001</c:v>
                </c:pt>
                <c:pt idx="65152">
                  <c:v>65.152000000000044</c:v>
                </c:pt>
                <c:pt idx="65153">
                  <c:v>65.15300000000002</c:v>
                </c:pt>
                <c:pt idx="65154">
                  <c:v>65.153999999999996</c:v>
                </c:pt>
                <c:pt idx="65155">
                  <c:v>65.15500000000003</c:v>
                </c:pt>
                <c:pt idx="65156">
                  <c:v>65.156000000000006</c:v>
                </c:pt>
                <c:pt idx="65157">
                  <c:v>65.157000000000039</c:v>
                </c:pt>
                <c:pt idx="65158">
                  <c:v>65.158000000000015</c:v>
                </c:pt>
                <c:pt idx="65159">
                  <c:v>65.158999999999992</c:v>
                </c:pt>
                <c:pt idx="65160">
                  <c:v>65.160000000000025</c:v>
                </c:pt>
                <c:pt idx="65161">
                  <c:v>65.161000000000001</c:v>
                </c:pt>
                <c:pt idx="65162">
                  <c:v>65.162000000000035</c:v>
                </c:pt>
                <c:pt idx="65163">
                  <c:v>65.163000000000011</c:v>
                </c:pt>
                <c:pt idx="65164">
                  <c:v>65.164000000000044</c:v>
                </c:pt>
                <c:pt idx="65165">
                  <c:v>65.16500000000002</c:v>
                </c:pt>
                <c:pt idx="65166">
                  <c:v>65.165999999999997</c:v>
                </c:pt>
                <c:pt idx="65167">
                  <c:v>65.16700000000003</c:v>
                </c:pt>
                <c:pt idx="65168">
                  <c:v>65.168000000000006</c:v>
                </c:pt>
                <c:pt idx="65169">
                  <c:v>65.16900000000004</c:v>
                </c:pt>
                <c:pt idx="65170">
                  <c:v>65.170000000000016</c:v>
                </c:pt>
                <c:pt idx="65171">
                  <c:v>65.170999999999992</c:v>
                </c:pt>
                <c:pt idx="65172">
                  <c:v>65.172000000000025</c:v>
                </c:pt>
                <c:pt idx="65173">
                  <c:v>65.173000000000002</c:v>
                </c:pt>
                <c:pt idx="65174">
                  <c:v>65.174000000000035</c:v>
                </c:pt>
                <c:pt idx="65175">
                  <c:v>65.175000000000011</c:v>
                </c:pt>
                <c:pt idx="65176">
                  <c:v>65.176000000000045</c:v>
                </c:pt>
                <c:pt idx="65177">
                  <c:v>65.177000000000021</c:v>
                </c:pt>
                <c:pt idx="65178">
                  <c:v>65.177999999999997</c:v>
                </c:pt>
                <c:pt idx="65179">
                  <c:v>65.17900000000003</c:v>
                </c:pt>
                <c:pt idx="65180">
                  <c:v>65.180000000000007</c:v>
                </c:pt>
                <c:pt idx="65181">
                  <c:v>65.18100000000004</c:v>
                </c:pt>
                <c:pt idx="65182">
                  <c:v>65.182000000000016</c:v>
                </c:pt>
                <c:pt idx="65183">
                  <c:v>65.182999999999993</c:v>
                </c:pt>
                <c:pt idx="65184">
                  <c:v>65.184000000000026</c:v>
                </c:pt>
                <c:pt idx="65185">
                  <c:v>65.185000000000002</c:v>
                </c:pt>
                <c:pt idx="65186">
                  <c:v>65.186000000000035</c:v>
                </c:pt>
                <c:pt idx="65187">
                  <c:v>65.187000000000012</c:v>
                </c:pt>
                <c:pt idx="65188">
                  <c:v>65.188000000000045</c:v>
                </c:pt>
                <c:pt idx="65189">
                  <c:v>65.189000000000021</c:v>
                </c:pt>
                <c:pt idx="65190">
                  <c:v>65.19</c:v>
                </c:pt>
                <c:pt idx="65191">
                  <c:v>65.191000000000031</c:v>
                </c:pt>
                <c:pt idx="65192">
                  <c:v>65.192000000000007</c:v>
                </c:pt>
                <c:pt idx="65193">
                  <c:v>65.19300000000004</c:v>
                </c:pt>
                <c:pt idx="65194">
                  <c:v>65.194000000000017</c:v>
                </c:pt>
                <c:pt idx="65195">
                  <c:v>65.194999999999993</c:v>
                </c:pt>
                <c:pt idx="65196">
                  <c:v>65.196000000000026</c:v>
                </c:pt>
                <c:pt idx="65197">
                  <c:v>65.197000000000003</c:v>
                </c:pt>
                <c:pt idx="65198">
                  <c:v>65.198000000000036</c:v>
                </c:pt>
                <c:pt idx="65199">
                  <c:v>65.199000000000012</c:v>
                </c:pt>
                <c:pt idx="65200">
                  <c:v>65.200000000000045</c:v>
                </c:pt>
                <c:pt idx="65201">
                  <c:v>65.201000000000022</c:v>
                </c:pt>
                <c:pt idx="65202">
                  <c:v>65.201999999999998</c:v>
                </c:pt>
                <c:pt idx="65203">
                  <c:v>65.203000000000031</c:v>
                </c:pt>
                <c:pt idx="65204">
                  <c:v>65.204000000000008</c:v>
                </c:pt>
                <c:pt idx="65205">
                  <c:v>65.205000000000041</c:v>
                </c:pt>
                <c:pt idx="65206">
                  <c:v>65.206000000000017</c:v>
                </c:pt>
                <c:pt idx="65207">
                  <c:v>65.206999999999994</c:v>
                </c:pt>
                <c:pt idx="65208">
                  <c:v>65.208000000000027</c:v>
                </c:pt>
                <c:pt idx="65209">
                  <c:v>65.209000000000003</c:v>
                </c:pt>
                <c:pt idx="65210">
                  <c:v>65.210000000000036</c:v>
                </c:pt>
                <c:pt idx="65211">
                  <c:v>65.211000000000013</c:v>
                </c:pt>
                <c:pt idx="65212">
                  <c:v>65.212000000000046</c:v>
                </c:pt>
                <c:pt idx="65213">
                  <c:v>65.213000000000022</c:v>
                </c:pt>
                <c:pt idx="65214">
                  <c:v>65.213999999999999</c:v>
                </c:pt>
                <c:pt idx="65215">
                  <c:v>65.215000000000032</c:v>
                </c:pt>
                <c:pt idx="65216">
                  <c:v>65.216000000000008</c:v>
                </c:pt>
                <c:pt idx="65217">
                  <c:v>65.217000000000041</c:v>
                </c:pt>
                <c:pt idx="65218">
                  <c:v>65.218000000000018</c:v>
                </c:pt>
                <c:pt idx="65219">
                  <c:v>65.218999999999994</c:v>
                </c:pt>
                <c:pt idx="65220">
                  <c:v>65.220000000000027</c:v>
                </c:pt>
                <c:pt idx="65221">
                  <c:v>65.221000000000004</c:v>
                </c:pt>
                <c:pt idx="65222">
                  <c:v>65.222000000000037</c:v>
                </c:pt>
                <c:pt idx="65223">
                  <c:v>65.223000000000013</c:v>
                </c:pt>
                <c:pt idx="65224">
                  <c:v>65.224000000000046</c:v>
                </c:pt>
                <c:pt idx="65225">
                  <c:v>65.225000000000023</c:v>
                </c:pt>
                <c:pt idx="65226">
                  <c:v>65.225999999999999</c:v>
                </c:pt>
                <c:pt idx="65227">
                  <c:v>65.227000000000032</c:v>
                </c:pt>
                <c:pt idx="65228">
                  <c:v>65.228000000000009</c:v>
                </c:pt>
                <c:pt idx="65229">
                  <c:v>65.229000000000042</c:v>
                </c:pt>
                <c:pt idx="65230">
                  <c:v>65.230000000000018</c:v>
                </c:pt>
                <c:pt idx="65231">
                  <c:v>65.230999999999995</c:v>
                </c:pt>
                <c:pt idx="65232">
                  <c:v>65.232000000000028</c:v>
                </c:pt>
                <c:pt idx="65233">
                  <c:v>65.233000000000004</c:v>
                </c:pt>
                <c:pt idx="65234">
                  <c:v>65.234000000000037</c:v>
                </c:pt>
                <c:pt idx="65235">
                  <c:v>65.235000000000014</c:v>
                </c:pt>
                <c:pt idx="65236">
                  <c:v>65.23599999999999</c:v>
                </c:pt>
                <c:pt idx="65237">
                  <c:v>65.237000000000023</c:v>
                </c:pt>
                <c:pt idx="65238">
                  <c:v>65.238</c:v>
                </c:pt>
                <c:pt idx="65239">
                  <c:v>65.239000000000033</c:v>
                </c:pt>
                <c:pt idx="65240">
                  <c:v>65.240000000000009</c:v>
                </c:pt>
                <c:pt idx="65241">
                  <c:v>65.241000000000042</c:v>
                </c:pt>
                <c:pt idx="65242">
                  <c:v>65.242000000000019</c:v>
                </c:pt>
                <c:pt idx="65243">
                  <c:v>65.242999999999995</c:v>
                </c:pt>
                <c:pt idx="65244">
                  <c:v>65.244000000000028</c:v>
                </c:pt>
                <c:pt idx="65245">
                  <c:v>65.245000000000005</c:v>
                </c:pt>
                <c:pt idx="65246">
                  <c:v>65.246000000000038</c:v>
                </c:pt>
                <c:pt idx="65247">
                  <c:v>65.247000000000014</c:v>
                </c:pt>
                <c:pt idx="65248">
                  <c:v>65.24799999999999</c:v>
                </c:pt>
                <c:pt idx="65249">
                  <c:v>65.249000000000024</c:v>
                </c:pt>
                <c:pt idx="65250">
                  <c:v>65.25</c:v>
                </c:pt>
                <c:pt idx="65251">
                  <c:v>65.251000000000033</c:v>
                </c:pt>
                <c:pt idx="65252">
                  <c:v>65.25200000000001</c:v>
                </c:pt>
                <c:pt idx="65253">
                  <c:v>65.253000000000043</c:v>
                </c:pt>
                <c:pt idx="65254">
                  <c:v>65.254000000000019</c:v>
                </c:pt>
                <c:pt idx="65255">
                  <c:v>65.254999999999995</c:v>
                </c:pt>
                <c:pt idx="65256">
                  <c:v>65.256000000000029</c:v>
                </c:pt>
                <c:pt idx="65257">
                  <c:v>65.257000000000005</c:v>
                </c:pt>
                <c:pt idx="65258">
                  <c:v>65.258000000000038</c:v>
                </c:pt>
                <c:pt idx="65259">
                  <c:v>65.259000000000015</c:v>
                </c:pt>
                <c:pt idx="65260">
                  <c:v>65.259999999999991</c:v>
                </c:pt>
                <c:pt idx="65261">
                  <c:v>65.261000000000024</c:v>
                </c:pt>
                <c:pt idx="65262">
                  <c:v>65.262</c:v>
                </c:pt>
                <c:pt idx="65263">
                  <c:v>65.263000000000034</c:v>
                </c:pt>
                <c:pt idx="65264">
                  <c:v>65.26400000000001</c:v>
                </c:pt>
                <c:pt idx="65265">
                  <c:v>65.265000000000043</c:v>
                </c:pt>
                <c:pt idx="65266">
                  <c:v>65.26600000000002</c:v>
                </c:pt>
                <c:pt idx="65267">
                  <c:v>65.266999999999996</c:v>
                </c:pt>
                <c:pt idx="65268">
                  <c:v>65.268000000000029</c:v>
                </c:pt>
                <c:pt idx="65269">
                  <c:v>65.269000000000005</c:v>
                </c:pt>
                <c:pt idx="65270">
                  <c:v>65.270000000000039</c:v>
                </c:pt>
                <c:pt idx="65271">
                  <c:v>65.271000000000015</c:v>
                </c:pt>
                <c:pt idx="65272">
                  <c:v>65.271999999999991</c:v>
                </c:pt>
                <c:pt idx="65273">
                  <c:v>65.273000000000025</c:v>
                </c:pt>
                <c:pt idx="65274">
                  <c:v>65.274000000000001</c:v>
                </c:pt>
                <c:pt idx="65275">
                  <c:v>65.275000000000034</c:v>
                </c:pt>
                <c:pt idx="65276">
                  <c:v>65.27600000000001</c:v>
                </c:pt>
                <c:pt idx="65277">
                  <c:v>65.277000000000044</c:v>
                </c:pt>
                <c:pt idx="65278">
                  <c:v>65.27800000000002</c:v>
                </c:pt>
                <c:pt idx="65279">
                  <c:v>65.278999999999996</c:v>
                </c:pt>
                <c:pt idx="65280">
                  <c:v>65.28000000000003</c:v>
                </c:pt>
                <c:pt idx="65281">
                  <c:v>65.281000000000006</c:v>
                </c:pt>
                <c:pt idx="65282">
                  <c:v>65.282000000000039</c:v>
                </c:pt>
                <c:pt idx="65283">
                  <c:v>65.283000000000015</c:v>
                </c:pt>
                <c:pt idx="65284">
                  <c:v>65.283999999999992</c:v>
                </c:pt>
                <c:pt idx="65285">
                  <c:v>65.285000000000025</c:v>
                </c:pt>
                <c:pt idx="65286">
                  <c:v>65.286000000000001</c:v>
                </c:pt>
                <c:pt idx="65287">
                  <c:v>65.287000000000035</c:v>
                </c:pt>
                <c:pt idx="65288">
                  <c:v>65.288000000000011</c:v>
                </c:pt>
                <c:pt idx="65289">
                  <c:v>65.289000000000044</c:v>
                </c:pt>
                <c:pt idx="65290">
                  <c:v>65.29000000000002</c:v>
                </c:pt>
                <c:pt idx="65291">
                  <c:v>65.290999999999997</c:v>
                </c:pt>
                <c:pt idx="65292">
                  <c:v>65.29200000000003</c:v>
                </c:pt>
                <c:pt idx="65293">
                  <c:v>65.293000000000006</c:v>
                </c:pt>
                <c:pt idx="65294">
                  <c:v>65.29400000000004</c:v>
                </c:pt>
                <c:pt idx="65295">
                  <c:v>65.295000000000016</c:v>
                </c:pt>
                <c:pt idx="65296">
                  <c:v>65.295999999999992</c:v>
                </c:pt>
                <c:pt idx="65297">
                  <c:v>65.297000000000025</c:v>
                </c:pt>
                <c:pt idx="65298">
                  <c:v>65.298000000000002</c:v>
                </c:pt>
                <c:pt idx="65299">
                  <c:v>65.299000000000035</c:v>
                </c:pt>
                <c:pt idx="65300">
                  <c:v>65.300000000000011</c:v>
                </c:pt>
                <c:pt idx="65301">
                  <c:v>65.301000000000045</c:v>
                </c:pt>
                <c:pt idx="65302">
                  <c:v>65.302000000000021</c:v>
                </c:pt>
                <c:pt idx="65303">
                  <c:v>65.302999999999997</c:v>
                </c:pt>
                <c:pt idx="65304">
                  <c:v>65.30400000000003</c:v>
                </c:pt>
                <c:pt idx="65305">
                  <c:v>65.305000000000007</c:v>
                </c:pt>
                <c:pt idx="65306">
                  <c:v>65.30600000000004</c:v>
                </c:pt>
                <c:pt idx="65307">
                  <c:v>65.307000000000016</c:v>
                </c:pt>
                <c:pt idx="65308">
                  <c:v>65.307999999999993</c:v>
                </c:pt>
                <c:pt idx="65309">
                  <c:v>65.309000000000026</c:v>
                </c:pt>
                <c:pt idx="65310">
                  <c:v>65.31</c:v>
                </c:pt>
                <c:pt idx="65311">
                  <c:v>65.311000000000035</c:v>
                </c:pt>
                <c:pt idx="65312">
                  <c:v>65.312000000000012</c:v>
                </c:pt>
                <c:pt idx="65313">
                  <c:v>65.313000000000045</c:v>
                </c:pt>
                <c:pt idx="65314">
                  <c:v>65.314000000000021</c:v>
                </c:pt>
                <c:pt idx="65315">
                  <c:v>65.314999999999998</c:v>
                </c:pt>
                <c:pt idx="65316">
                  <c:v>65.316000000000031</c:v>
                </c:pt>
                <c:pt idx="65317">
                  <c:v>65.317000000000007</c:v>
                </c:pt>
                <c:pt idx="65318">
                  <c:v>65.31800000000004</c:v>
                </c:pt>
                <c:pt idx="65319">
                  <c:v>65.319000000000017</c:v>
                </c:pt>
                <c:pt idx="65320">
                  <c:v>65.319999999999993</c:v>
                </c:pt>
                <c:pt idx="65321">
                  <c:v>65.321000000000026</c:v>
                </c:pt>
                <c:pt idx="65322">
                  <c:v>65.322000000000003</c:v>
                </c:pt>
                <c:pt idx="65323">
                  <c:v>65.323000000000036</c:v>
                </c:pt>
                <c:pt idx="65324">
                  <c:v>65.324000000000012</c:v>
                </c:pt>
                <c:pt idx="65325">
                  <c:v>65.325000000000045</c:v>
                </c:pt>
                <c:pt idx="65326">
                  <c:v>65.326000000000022</c:v>
                </c:pt>
                <c:pt idx="65327">
                  <c:v>65.326999999999998</c:v>
                </c:pt>
                <c:pt idx="65328">
                  <c:v>65.328000000000031</c:v>
                </c:pt>
                <c:pt idx="65329">
                  <c:v>65.329000000000008</c:v>
                </c:pt>
                <c:pt idx="65330">
                  <c:v>65.330000000000041</c:v>
                </c:pt>
                <c:pt idx="65331">
                  <c:v>65.331000000000017</c:v>
                </c:pt>
                <c:pt idx="65332">
                  <c:v>65.331999999999994</c:v>
                </c:pt>
                <c:pt idx="65333">
                  <c:v>65.333000000000027</c:v>
                </c:pt>
                <c:pt idx="65334">
                  <c:v>65.334000000000003</c:v>
                </c:pt>
                <c:pt idx="65335">
                  <c:v>65.335000000000036</c:v>
                </c:pt>
                <c:pt idx="65336">
                  <c:v>65.336000000000013</c:v>
                </c:pt>
                <c:pt idx="65337">
                  <c:v>65.337000000000046</c:v>
                </c:pt>
                <c:pt idx="65338">
                  <c:v>65.338000000000022</c:v>
                </c:pt>
                <c:pt idx="65339">
                  <c:v>65.338999999999999</c:v>
                </c:pt>
                <c:pt idx="65340">
                  <c:v>65.340000000000032</c:v>
                </c:pt>
                <c:pt idx="65341">
                  <c:v>65.341000000000008</c:v>
                </c:pt>
                <c:pt idx="65342">
                  <c:v>65.342000000000041</c:v>
                </c:pt>
                <c:pt idx="65343">
                  <c:v>65.343000000000018</c:v>
                </c:pt>
                <c:pt idx="65344">
                  <c:v>65.343999999999994</c:v>
                </c:pt>
                <c:pt idx="65345">
                  <c:v>65.345000000000027</c:v>
                </c:pt>
                <c:pt idx="65346">
                  <c:v>65.346000000000004</c:v>
                </c:pt>
                <c:pt idx="65347">
                  <c:v>65.347000000000037</c:v>
                </c:pt>
                <c:pt idx="65348">
                  <c:v>65.348000000000013</c:v>
                </c:pt>
                <c:pt idx="65349">
                  <c:v>65.349000000000046</c:v>
                </c:pt>
                <c:pt idx="65350">
                  <c:v>65.350000000000023</c:v>
                </c:pt>
                <c:pt idx="65351">
                  <c:v>65.350999999999999</c:v>
                </c:pt>
                <c:pt idx="65352">
                  <c:v>65.352000000000032</c:v>
                </c:pt>
                <c:pt idx="65353">
                  <c:v>65.353000000000009</c:v>
                </c:pt>
                <c:pt idx="65354">
                  <c:v>65.354000000000042</c:v>
                </c:pt>
                <c:pt idx="65355">
                  <c:v>65.355000000000018</c:v>
                </c:pt>
                <c:pt idx="65356">
                  <c:v>65.355999999999995</c:v>
                </c:pt>
                <c:pt idx="65357">
                  <c:v>65.357000000000028</c:v>
                </c:pt>
                <c:pt idx="65358">
                  <c:v>65.358000000000004</c:v>
                </c:pt>
                <c:pt idx="65359">
                  <c:v>65.359000000000037</c:v>
                </c:pt>
                <c:pt idx="65360">
                  <c:v>65.360000000000014</c:v>
                </c:pt>
                <c:pt idx="65361">
                  <c:v>65.36099999999999</c:v>
                </c:pt>
                <c:pt idx="65362">
                  <c:v>65.362000000000023</c:v>
                </c:pt>
                <c:pt idx="65363">
                  <c:v>65.363</c:v>
                </c:pt>
                <c:pt idx="65364">
                  <c:v>65.364000000000033</c:v>
                </c:pt>
                <c:pt idx="65365">
                  <c:v>65.365000000000009</c:v>
                </c:pt>
                <c:pt idx="65366">
                  <c:v>65.366000000000042</c:v>
                </c:pt>
                <c:pt idx="65367">
                  <c:v>65.367000000000019</c:v>
                </c:pt>
                <c:pt idx="65368">
                  <c:v>65.367999999999995</c:v>
                </c:pt>
                <c:pt idx="65369">
                  <c:v>65.369000000000028</c:v>
                </c:pt>
                <c:pt idx="65370">
                  <c:v>65.37</c:v>
                </c:pt>
                <c:pt idx="65371">
                  <c:v>65.371000000000038</c:v>
                </c:pt>
                <c:pt idx="65372">
                  <c:v>65.372000000000014</c:v>
                </c:pt>
                <c:pt idx="65373">
                  <c:v>65.37299999999999</c:v>
                </c:pt>
                <c:pt idx="65374">
                  <c:v>65.374000000000024</c:v>
                </c:pt>
                <c:pt idx="65375">
                  <c:v>65.375</c:v>
                </c:pt>
                <c:pt idx="65376">
                  <c:v>65.376000000000033</c:v>
                </c:pt>
                <c:pt idx="65377">
                  <c:v>65.37700000000001</c:v>
                </c:pt>
                <c:pt idx="65378">
                  <c:v>65.378000000000043</c:v>
                </c:pt>
                <c:pt idx="65379">
                  <c:v>65.379000000000019</c:v>
                </c:pt>
                <c:pt idx="65380">
                  <c:v>65.38</c:v>
                </c:pt>
                <c:pt idx="65381">
                  <c:v>65.381000000000029</c:v>
                </c:pt>
                <c:pt idx="65382">
                  <c:v>65.382000000000005</c:v>
                </c:pt>
                <c:pt idx="65383">
                  <c:v>65.383000000000038</c:v>
                </c:pt>
                <c:pt idx="65384">
                  <c:v>65.384000000000015</c:v>
                </c:pt>
                <c:pt idx="65385">
                  <c:v>65.384999999999991</c:v>
                </c:pt>
                <c:pt idx="65386">
                  <c:v>65.386000000000024</c:v>
                </c:pt>
                <c:pt idx="65387">
                  <c:v>65.387</c:v>
                </c:pt>
                <c:pt idx="65388">
                  <c:v>65.388000000000034</c:v>
                </c:pt>
                <c:pt idx="65389">
                  <c:v>65.38900000000001</c:v>
                </c:pt>
                <c:pt idx="65390">
                  <c:v>65.390000000000043</c:v>
                </c:pt>
                <c:pt idx="65391">
                  <c:v>65.39100000000002</c:v>
                </c:pt>
                <c:pt idx="65392">
                  <c:v>65.391999999999996</c:v>
                </c:pt>
                <c:pt idx="65393">
                  <c:v>65.393000000000029</c:v>
                </c:pt>
                <c:pt idx="65394">
                  <c:v>65.394000000000005</c:v>
                </c:pt>
                <c:pt idx="65395">
                  <c:v>65.395000000000039</c:v>
                </c:pt>
                <c:pt idx="65396">
                  <c:v>65.396000000000015</c:v>
                </c:pt>
                <c:pt idx="65397">
                  <c:v>65.396999999999991</c:v>
                </c:pt>
                <c:pt idx="65398">
                  <c:v>65.398000000000025</c:v>
                </c:pt>
                <c:pt idx="65399">
                  <c:v>65.399000000000001</c:v>
                </c:pt>
                <c:pt idx="65400">
                  <c:v>65.400000000000034</c:v>
                </c:pt>
                <c:pt idx="65401">
                  <c:v>65.40100000000001</c:v>
                </c:pt>
                <c:pt idx="65402">
                  <c:v>65.402000000000044</c:v>
                </c:pt>
                <c:pt idx="65403">
                  <c:v>65.40300000000002</c:v>
                </c:pt>
                <c:pt idx="65404">
                  <c:v>65.403999999999996</c:v>
                </c:pt>
                <c:pt idx="65405">
                  <c:v>65.40500000000003</c:v>
                </c:pt>
                <c:pt idx="65406">
                  <c:v>65.406000000000006</c:v>
                </c:pt>
                <c:pt idx="65407">
                  <c:v>65.407000000000039</c:v>
                </c:pt>
                <c:pt idx="65408">
                  <c:v>65.408000000000015</c:v>
                </c:pt>
                <c:pt idx="65409">
                  <c:v>65.408999999999992</c:v>
                </c:pt>
                <c:pt idx="65410">
                  <c:v>65.410000000000025</c:v>
                </c:pt>
                <c:pt idx="65411">
                  <c:v>65.411000000000001</c:v>
                </c:pt>
                <c:pt idx="65412">
                  <c:v>65.412000000000035</c:v>
                </c:pt>
                <c:pt idx="65413">
                  <c:v>65.413000000000011</c:v>
                </c:pt>
                <c:pt idx="65414">
                  <c:v>65.414000000000044</c:v>
                </c:pt>
                <c:pt idx="65415">
                  <c:v>65.41500000000002</c:v>
                </c:pt>
                <c:pt idx="65416">
                  <c:v>65.415999999999997</c:v>
                </c:pt>
                <c:pt idx="65417">
                  <c:v>65.41700000000003</c:v>
                </c:pt>
                <c:pt idx="65418">
                  <c:v>65.418000000000006</c:v>
                </c:pt>
                <c:pt idx="65419">
                  <c:v>65.41900000000004</c:v>
                </c:pt>
                <c:pt idx="65420">
                  <c:v>65.420000000000016</c:v>
                </c:pt>
                <c:pt idx="65421">
                  <c:v>65.420999999999992</c:v>
                </c:pt>
                <c:pt idx="65422">
                  <c:v>65.422000000000025</c:v>
                </c:pt>
                <c:pt idx="65423">
                  <c:v>65.423000000000002</c:v>
                </c:pt>
                <c:pt idx="65424">
                  <c:v>65.424000000000035</c:v>
                </c:pt>
                <c:pt idx="65425">
                  <c:v>65.425000000000011</c:v>
                </c:pt>
                <c:pt idx="65426">
                  <c:v>65.426000000000045</c:v>
                </c:pt>
                <c:pt idx="65427">
                  <c:v>65.427000000000021</c:v>
                </c:pt>
                <c:pt idx="65428">
                  <c:v>65.427999999999997</c:v>
                </c:pt>
                <c:pt idx="65429">
                  <c:v>65.42900000000003</c:v>
                </c:pt>
                <c:pt idx="65430">
                  <c:v>65.430000000000007</c:v>
                </c:pt>
                <c:pt idx="65431">
                  <c:v>65.43100000000004</c:v>
                </c:pt>
                <c:pt idx="65432">
                  <c:v>65.432000000000016</c:v>
                </c:pt>
                <c:pt idx="65433">
                  <c:v>65.432999999999993</c:v>
                </c:pt>
                <c:pt idx="65434">
                  <c:v>65.434000000000026</c:v>
                </c:pt>
                <c:pt idx="65435">
                  <c:v>65.435000000000002</c:v>
                </c:pt>
                <c:pt idx="65436">
                  <c:v>65.436000000000035</c:v>
                </c:pt>
                <c:pt idx="65437">
                  <c:v>65.437000000000012</c:v>
                </c:pt>
                <c:pt idx="65438">
                  <c:v>65.438000000000045</c:v>
                </c:pt>
                <c:pt idx="65439">
                  <c:v>65.439000000000021</c:v>
                </c:pt>
                <c:pt idx="65440">
                  <c:v>65.44</c:v>
                </c:pt>
                <c:pt idx="65441">
                  <c:v>65.441000000000031</c:v>
                </c:pt>
                <c:pt idx="65442">
                  <c:v>65.442000000000007</c:v>
                </c:pt>
                <c:pt idx="65443">
                  <c:v>65.44300000000004</c:v>
                </c:pt>
                <c:pt idx="65444">
                  <c:v>65.444000000000017</c:v>
                </c:pt>
                <c:pt idx="65445">
                  <c:v>65.444999999999993</c:v>
                </c:pt>
                <c:pt idx="65446">
                  <c:v>65.446000000000026</c:v>
                </c:pt>
                <c:pt idx="65447">
                  <c:v>65.447000000000003</c:v>
                </c:pt>
                <c:pt idx="65448">
                  <c:v>65.448000000000036</c:v>
                </c:pt>
                <c:pt idx="65449">
                  <c:v>65.449000000000012</c:v>
                </c:pt>
                <c:pt idx="65450">
                  <c:v>65.450000000000045</c:v>
                </c:pt>
                <c:pt idx="65451">
                  <c:v>65.451000000000022</c:v>
                </c:pt>
                <c:pt idx="65452">
                  <c:v>65.451999999999998</c:v>
                </c:pt>
                <c:pt idx="65453">
                  <c:v>65.453000000000031</c:v>
                </c:pt>
                <c:pt idx="65454">
                  <c:v>65.454000000000008</c:v>
                </c:pt>
                <c:pt idx="65455">
                  <c:v>65.455000000000041</c:v>
                </c:pt>
                <c:pt idx="65456">
                  <c:v>65.456000000000017</c:v>
                </c:pt>
                <c:pt idx="65457">
                  <c:v>65.456999999999994</c:v>
                </c:pt>
                <c:pt idx="65458">
                  <c:v>65.458000000000027</c:v>
                </c:pt>
                <c:pt idx="65459">
                  <c:v>65.459000000000003</c:v>
                </c:pt>
                <c:pt idx="65460">
                  <c:v>65.460000000000036</c:v>
                </c:pt>
                <c:pt idx="65461">
                  <c:v>65.461000000000013</c:v>
                </c:pt>
                <c:pt idx="65462">
                  <c:v>65.462000000000046</c:v>
                </c:pt>
                <c:pt idx="65463">
                  <c:v>65.463000000000022</c:v>
                </c:pt>
                <c:pt idx="65464">
                  <c:v>65.463999999999999</c:v>
                </c:pt>
                <c:pt idx="65465">
                  <c:v>65.465000000000032</c:v>
                </c:pt>
                <c:pt idx="65466">
                  <c:v>65.466000000000008</c:v>
                </c:pt>
                <c:pt idx="65467">
                  <c:v>65.467000000000041</c:v>
                </c:pt>
                <c:pt idx="65468">
                  <c:v>65.468000000000018</c:v>
                </c:pt>
                <c:pt idx="65469">
                  <c:v>65.468999999999994</c:v>
                </c:pt>
                <c:pt idx="65470">
                  <c:v>65.470000000000027</c:v>
                </c:pt>
                <c:pt idx="65471">
                  <c:v>65.471000000000004</c:v>
                </c:pt>
                <c:pt idx="65472">
                  <c:v>65.472000000000037</c:v>
                </c:pt>
                <c:pt idx="65473">
                  <c:v>65.473000000000013</c:v>
                </c:pt>
                <c:pt idx="65474">
                  <c:v>65.474000000000046</c:v>
                </c:pt>
                <c:pt idx="65475">
                  <c:v>65.475000000000023</c:v>
                </c:pt>
                <c:pt idx="65476">
                  <c:v>65.475999999999999</c:v>
                </c:pt>
                <c:pt idx="65477">
                  <c:v>65.477000000000032</c:v>
                </c:pt>
                <c:pt idx="65478">
                  <c:v>65.478000000000009</c:v>
                </c:pt>
                <c:pt idx="65479">
                  <c:v>65.479000000000042</c:v>
                </c:pt>
                <c:pt idx="65480">
                  <c:v>65.480000000000018</c:v>
                </c:pt>
                <c:pt idx="65481">
                  <c:v>65.480999999999995</c:v>
                </c:pt>
                <c:pt idx="65482">
                  <c:v>65.482000000000028</c:v>
                </c:pt>
                <c:pt idx="65483">
                  <c:v>65.483000000000004</c:v>
                </c:pt>
                <c:pt idx="65484">
                  <c:v>65.484000000000037</c:v>
                </c:pt>
                <c:pt idx="65485">
                  <c:v>65.485000000000014</c:v>
                </c:pt>
                <c:pt idx="65486">
                  <c:v>65.48599999999999</c:v>
                </c:pt>
                <c:pt idx="65487">
                  <c:v>65.487000000000023</c:v>
                </c:pt>
                <c:pt idx="65488">
                  <c:v>65.488</c:v>
                </c:pt>
                <c:pt idx="65489">
                  <c:v>65.489000000000033</c:v>
                </c:pt>
                <c:pt idx="65490">
                  <c:v>65.490000000000009</c:v>
                </c:pt>
                <c:pt idx="65491">
                  <c:v>65.491000000000042</c:v>
                </c:pt>
                <c:pt idx="65492">
                  <c:v>65.492000000000019</c:v>
                </c:pt>
                <c:pt idx="65493">
                  <c:v>65.492999999999995</c:v>
                </c:pt>
                <c:pt idx="65494">
                  <c:v>65.494000000000028</c:v>
                </c:pt>
                <c:pt idx="65495">
                  <c:v>65.495000000000005</c:v>
                </c:pt>
                <c:pt idx="65496">
                  <c:v>65.496000000000038</c:v>
                </c:pt>
                <c:pt idx="65497">
                  <c:v>65.497000000000014</c:v>
                </c:pt>
                <c:pt idx="65498">
                  <c:v>65.49799999999999</c:v>
                </c:pt>
                <c:pt idx="65499">
                  <c:v>65.499000000000024</c:v>
                </c:pt>
                <c:pt idx="65500">
                  <c:v>65.5</c:v>
                </c:pt>
                <c:pt idx="65501">
                  <c:v>65.501000000000033</c:v>
                </c:pt>
                <c:pt idx="65502">
                  <c:v>65.50200000000001</c:v>
                </c:pt>
                <c:pt idx="65503">
                  <c:v>65.503000000000043</c:v>
                </c:pt>
                <c:pt idx="65504">
                  <c:v>65.504000000000019</c:v>
                </c:pt>
                <c:pt idx="65505">
                  <c:v>65.504999999999995</c:v>
                </c:pt>
                <c:pt idx="65506">
                  <c:v>65.506000000000029</c:v>
                </c:pt>
                <c:pt idx="65507">
                  <c:v>65.507000000000005</c:v>
                </c:pt>
                <c:pt idx="65508">
                  <c:v>65.508000000000038</c:v>
                </c:pt>
                <c:pt idx="65509">
                  <c:v>65.509000000000015</c:v>
                </c:pt>
                <c:pt idx="65510">
                  <c:v>65.509999999999991</c:v>
                </c:pt>
                <c:pt idx="65511">
                  <c:v>65.511000000000024</c:v>
                </c:pt>
                <c:pt idx="65512">
                  <c:v>65.512</c:v>
                </c:pt>
                <c:pt idx="65513">
                  <c:v>65.513000000000034</c:v>
                </c:pt>
                <c:pt idx="65514">
                  <c:v>65.51400000000001</c:v>
                </c:pt>
                <c:pt idx="65515">
                  <c:v>65.515000000000043</c:v>
                </c:pt>
                <c:pt idx="65516">
                  <c:v>65.51600000000002</c:v>
                </c:pt>
                <c:pt idx="65517">
                  <c:v>65.516999999999996</c:v>
                </c:pt>
                <c:pt idx="65518">
                  <c:v>65.518000000000029</c:v>
                </c:pt>
                <c:pt idx="65519">
                  <c:v>65.519000000000005</c:v>
                </c:pt>
                <c:pt idx="65520">
                  <c:v>65.520000000000039</c:v>
                </c:pt>
                <c:pt idx="65521">
                  <c:v>65.521000000000015</c:v>
                </c:pt>
                <c:pt idx="65522">
                  <c:v>65.521999999999991</c:v>
                </c:pt>
                <c:pt idx="65523">
                  <c:v>65.523000000000025</c:v>
                </c:pt>
                <c:pt idx="65524">
                  <c:v>65.524000000000001</c:v>
                </c:pt>
                <c:pt idx="65525">
                  <c:v>65.525000000000034</c:v>
                </c:pt>
                <c:pt idx="65526">
                  <c:v>65.52600000000001</c:v>
                </c:pt>
                <c:pt idx="65527">
                  <c:v>65.527000000000044</c:v>
                </c:pt>
                <c:pt idx="65528">
                  <c:v>65.52800000000002</c:v>
                </c:pt>
                <c:pt idx="65529">
                  <c:v>65.528999999999996</c:v>
                </c:pt>
                <c:pt idx="65530">
                  <c:v>65.53000000000003</c:v>
                </c:pt>
                <c:pt idx="65531">
                  <c:v>65.531000000000006</c:v>
                </c:pt>
                <c:pt idx="65532">
                  <c:v>65.532000000000039</c:v>
                </c:pt>
                <c:pt idx="65533">
                  <c:v>65.533000000000015</c:v>
                </c:pt>
                <c:pt idx="65534">
                  <c:v>65.533999999999992</c:v>
                </c:pt>
                <c:pt idx="65535">
                  <c:v>65.535000000000025</c:v>
                </c:pt>
                <c:pt idx="65536">
                  <c:v>65.536000000000001</c:v>
                </c:pt>
                <c:pt idx="65537">
                  <c:v>65.537000000000035</c:v>
                </c:pt>
                <c:pt idx="65538">
                  <c:v>65.538000000000011</c:v>
                </c:pt>
                <c:pt idx="65539">
                  <c:v>65.539000000000044</c:v>
                </c:pt>
                <c:pt idx="65540">
                  <c:v>65.54000000000002</c:v>
                </c:pt>
                <c:pt idx="65541">
                  <c:v>65.540999999999997</c:v>
                </c:pt>
                <c:pt idx="65542">
                  <c:v>65.54200000000003</c:v>
                </c:pt>
                <c:pt idx="65543">
                  <c:v>65.543000000000006</c:v>
                </c:pt>
                <c:pt idx="65544">
                  <c:v>65.54400000000004</c:v>
                </c:pt>
                <c:pt idx="65545">
                  <c:v>65.545000000000016</c:v>
                </c:pt>
                <c:pt idx="65546">
                  <c:v>65.545999999999992</c:v>
                </c:pt>
                <c:pt idx="65547">
                  <c:v>65.547000000000025</c:v>
                </c:pt>
                <c:pt idx="65548">
                  <c:v>65.548000000000002</c:v>
                </c:pt>
                <c:pt idx="65549">
                  <c:v>65.549000000000035</c:v>
                </c:pt>
                <c:pt idx="65550">
                  <c:v>65.550000000000011</c:v>
                </c:pt>
                <c:pt idx="65551">
                  <c:v>65.551000000000045</c:v>
                </c:pt>
                <c:pt idx="65552">
                  <c:v>65.552000000000021</c:v>
                </c:pt>
                <c:pt idx="65553">
                  <c:v>65.552999999999997</c:v>
                </c:pt>
                <c:pt idx="65554">
                  <c:v>65.55400000000003</c:v>
                </c:pt>
                <c:pt idx="65555">
                  <c:v>65.555000000000007</c:v>
                </c:pt>
                <c:pt idx="65556">
                  <c:v>65.55600000000004</c:v>
                </c:pt>
                <c:pt idx="65557">
                  <c:v>65.557000000000016</c:v>
                </c:pt>
                <c:pt idx="65558">
                  <c:v>65.557999999999993</c:v>
                </c:pt>
                <c:pt idx="65559">
                  <c:v>65.559000000000026</c:v>
                </c:pt>
                <c:pt idx="65560">
                  <c:v>65.56</c:v>
                </c:pt>
                <c:pt idx="65561">
                  <c:v>65.561000000000035</c:v>
                </c:pt>
                <c:pt idx="65562">
                  <c:v>65.562000000000012</c:v>
                </c:pt>
                <c:pt idx="65563">
                  <c:v>65.563000000000045</c:v>
                </c:pt>
                <c:pt idx="65564">
                  <c:v>65.564000000000021</c:v>
                </c:pt>
                <c:pt idx="65565">
                  <c:v>65.564999999999998</c:v>
                </c:pt>
                <c:pt idx="65566">
                  <c:v>65.566000000000031</c:v>
                </c:pt>
                <c:pt idx="65567">
                  <c:v>65.567000000000007</c:v>
                </c:pt>
                <c:pt idx="65568">
                  <c:v>65.56800000000004</c:v>
                </c:pt>
                <c:pt idx="65569">
                  <c:v>65.569000000000017</c:v>
                </c:pt>
                <c:pt idx="65570">
                  <c:v>65.569999999999993</c:v>
                </c:pt>
                <c:pt idx="65571">
                  <c:v>65.571000000000026</c:v>
                </c:pt>
                <c:pt idx="65572">
                  <c:v>65.572000000000003</c:v>
                </c:pt>
                <c:pt idx="65573">
                  <c:v>65.573000000000036</c:v>
                </c:pt>
                <c:pt idx="65574">
                  <c:v>65.574000000000012</c:v>
                </c:pt>
                <c:pt idx="65575">
                  <c:v>65.575000000000045</c:v>
                </c:pt>
                <c:pt idx="65576">
                  <c:v>65.576000000000022</c:v>
                </c:pt>
                <c:pt idx="65577">
                  <c:v>65.576999999999998</c:v>
                </c:pt>
                <c:pt idx="65578">
                  <c:v>65.578000000000031</c:v>
                </c:pt>
                <c:pt idx="65579">
                  <c:v>65.579000000000008</c:v>
                </c:pt>
                <c:pt idx="65580">
                  <c:v>65.580000000000041</c:v>
                </c:pt>
                <c:pt idx="65581">
                  <c:v>65.581000000000017</c:v>
                </c:pt>
                <c:pt idx="65582">
                  <c:v>65.581999999999994</c:v>
                </c:pt>
                <c:pt idx="65583">
                  <c:v>65.583000000000027</c:v>
                </c:pt>
                <c:pt idx="65584">
                  <c:v>65.584000000000003</c:v>
                </c:pt>
                <c:pt idx="65585">
                  <c:v>65.585000000000036</c:v>
                </c:pt>
                <c:pt idx="65586">
                  <c:v>65.586000000000013</c:v>
                </c:pt>
                <c:pt idx="65587">
                  <c:v>65.587000000000046</c:v>
                </c:pt>
                <c:pt idx="65588">
                  <c:v>65.588000000000022</c:v>
                </c:pt>
                <c:pt idx="65589">
                  <c:v>65.588999999999999</c:v>
                </c:pt>
                <c:pt idx="65590">
                  <c:v>65.590000000000032</c:v>
                </c:pt>
                <c:pt idx="65591">
                  <c:v>65.591000000000008</c:v>
                </c:pt>
                <c:pt idx="65592">
                  <c:v>65.592000000000041</c:v>
                </c:pt>
                <c:pt idx="65593">
                  <c:v>65.593000000000018</c:v>
                </c:pt>
                <c:pt idx="65594">
                  <c:v>65.593999999999994</c:v>
                </c:pt>
                <c:pt idx="65595">
                  <c:v>65.595000000000027</c:v>
                </c:pt>
                <c:pt idx="65596">
                  <c:v>65.596000000000004</c:v>
                </c:pt>
                <c:pt idx="65597">
                  <c:v>65.597000000000037</c:v>
                </c:pt>
                <c:pt idx="65598">
                  <c:v>65.598000000000013</c:v>
                </c:pt>
                <c:pt idx="65599">
                  <c:v>65.599000000000046</c:v>
                </c:pt>
                <c:pt idx="65600">
                  <c:v>65.600000000000023</c:v>
                </c:pt>
                <c:pt idx="65601">
                  <c:v>65.600999999999999</c:v>
                </c:pt>
                <c:pt idx="65602">
                  <c:v>65.602000000000032</c:v>
                </c:pt>
                <c:pt idx="65603">
                  <c:v>65.603000000000009</c:v>
                </c:pt>
                <c:pt idx="65604">
                  <c:v>65.604000000000042</c:v>
                </c:pt>
                <c:pt idx="65605">
                  <c:v>65.605000000000018</c:v>
                </c:pt>
                <c:pt idx="65606">
                  <c:v>65.605999999999995</c:v>
                </c:pt>
                <c:pt idx="65607">
                  <c:v>65.607000000000028</c:v>
                </c:pt>
                <c:pt idx="65608">
                  <c:v>65.608000000000004</c:v>
                </c:pt>
                <c:pt idx="65609">
                  <c:v>65.609000000000037</c:v>
                </c:pt>
                <c:pt idx="65610">
                  <c:v>65.610000000000014</c:v>
                </c:pt>
                <c:pt idx="65611">
                  <c:v>65.61099999999999</c:v>
                </c:pt>
                <c:pt idx="65612">
                  <c:v>65.612000000000023</c:v>
                </c:pt>
                <c:pt idx="65613">
                  <c:v>65.613</c:v>
                </c:pt>
                <c:pt idx="65614">
                  <c:v>65.614000000000033</c:v>
                </c:pt>
                <c:pt idx="65615">
                  <c:v>65.615000000000009</c:v>
                </c:pt>
                <c:pt idx="65616">
                  <c:v>65.616000000000042</c:v>
                </c:pt>
                <c:pt idx="65617">
                  <c:v>65.617000000000019</c:v>
                </c:pt>
                <c:pt idx="65618">
                  <c:v>65.617999999999995</c:v>
                </c:pt>
                <c:pt idx="65619">
                  <c:v>65.619000000000028</c:v>
                </c:pt>
                <c:pt idx="65620">
                  <c:v>65.62</c:v>
                </c:pt>
                <c:pt idx="65621">
                  <c:v>65.621000000000038</c:v>
                </c:pt>
                <c:pt idx="65622">
                  <c:v>65.622000000000014</c:v>
                </c:pt>
                <c:pt idx="65623">
                  <c:v>65.62299999999999</c:v>
                </c:pt>
                <c:pt idx="65624">
                  <c:v>65.624000000000024</c:v>
                </c:pt>
                <c:pt idx="65625">
                  <c:v>65.625</c:v>
                </c:pt>
                <c:pt idx="65626">
                  <c:v>65.626000000000033</c:v>
                </c:pt>
                <c:pt idx="65627">
                  <c:v>65.62700000000001</c:v>
                </c:pt>
                <c:pt idx="65628">
                  <c:v>65.628000000000043</c:v>
                </c:pt>
                <c:pt idx="65629">
                  <c:v>65.629000000000019</c:v>
                </c:pt>
                <c:pt idx="65630">
                  <c:v>65.63</c:v>
                </c:pt>
                <c:pt idx="65631">
                  <c:v>65.631000000000029</c:v>
                </c:pt>
                <c:pt idx="65632">
                  <c:v>65.632000000000005</c:v>
                </c:pt>
                <c:pt idx="65633">
                  <c:v>65.633000000000038</c:v>
                </c:pt>
                <c:pt idx="65634">
                  <c:v>65.634000000000015</c:v>
                </c:pt>
                <c:pt idx="65635">
                  <c:v>65.634999999999991</c:v>
                </c:pt>
                <c:pt idx="65636">
                  <c:v>65.636000000000024</c:v>
                </c:pt>
                <c:pt idx="65637">
                  <c:v>65.637</c:v>
                </c:pt>
                <c:pt idx="65638">
                  <c:v>65.638000000000034</c:v>
                </c:pt>
                <c:pt idx="65639">
                  <c:v>65.63900000000001</c:v>
                </c:pt>
                <c:pt idx="65640">
                  <c:v>65.640000000000043</c:v>
                </c:pt>
                <c:pt idx="65641">
                  <c:v>65.64100000000002</c:v>
                </c:pt>
                <c:pt idx="65642">
                  <c:v>65.641999999999996</c:v>
                </c:pt>
                <c:pt idx="65643">
                  <c:v>65.643000000000029</c:v>
                </c:pt>
                <c:pt idx="65644">
                  <c:v>65.644000000000005</c:v>
                </c:pt>
                <c:pt idx="65645">
                  <c:v>65.645000000000039</c:v>
                </c:pt>
                <c:pt idx="65646">
                  <c:v>65.646000000000015</c:v>
                </c:pt>
                <c:pt idx="65647">
                  <c:v>65.646999999999991</c:v>
                </c:pt>
                <c:pt idx="65648">
                  <c:v>65.648000000000025</c:v>
                </c:pt>
                <c:pt idx="65649">
                  <c:v>65.649000000000001</c:v>
                </c:pt>
                <c:pt idx="65650">
                  <c:v>65.650000000000034</c:v>
                </c:pt>
                <c:pt idx="65651">
                  <c:v>65.65100000000001</c:v>
                </c:pt>
                <c:pt idx="65652">
                  <c:v>65.652000000000044</c:v>
                </c:pt>
                <c:pt idx="65653">
                  <c:v>65.65300000000002</c:v>
                </c:pt>
                <c:pt idx="65654">
                  <c:v>65.653999999999996</c:v>
                </c:pt>
                <c:pt idx="65655">
                  <c:v>65.65500000000003</c:v>
                </c:pt>
                <c:pt idx="65656">
                  <c:v>65.656000000000006</c:v>
                </c:pt>
                <c:pt idx="65657">
                  <c:v>65.657000000000039</c:v>
                </c:pt>
                <c:pt idx="65658">
                  <c:v>65.658000000000015</c:v>
                </c:pt>
                <c:pt idx="65659">
                  <c:v>65.658999999999992</c:v>
                </c:pt>
                <c:pt idx="65660">
                  <c:v>65.660000000000025</c:v>
                </c:pt>
                <c:pt idx="65661">
                  <c:v>65.661000000000001</c:v>
                </c:pt>
                <c:pt idx="65662">
                  <c:v>65.662000000000035</c:v>
                </c:pt>
                <c:pt idx="65663">
                  <c:v>65.663000000000011</c:v>
                </c:pt>
                <c:pt idx="65664">
                  <c:v>65.664000000000044</c:v>
                </c:pt>
                <c:pt idx="65665">
                  <c:v>65.66500000000002</c:v>
                </c:pt>
                <c:pt idx="65666">
                  <c:v>65.665999999999997</c:v>
                </c:pt>
                <c:pt idx="65667">
                  <c:v>65.66700000000003</c:v>
                </c:pt>
                <c:pt idx="65668">
                  <c:v>65.668000000000006</c:v>
                </c:pt>
                <c:pt idx="65669">
                  <c:v>65.66900000000004</c:v>
                </c:pt>
                <c:pt idx="65670">
                  <c:v>65.670000000000016</c:v>
                </c:pt>
                <c:pt idx="65671">
                  <c:v>65.670999999999992</c:v>
                </c:pt>
                <c:pt idx="65672">
                  <c:v>65.672000000000025</c:v>
                </c:pt>
                <c:pt idx="65673">
                  <c:v>65.673000000000002</c:v>
                </c:pt>
                <c:pt idx="65674">
                  <c:v>65.674000000000035</c:v>
                </c:pt>
                <c:pt idx="65675">
                  <c:v>65.675000000000011</c:v>
                </c:pt>
                <c:pt idx="65676">
                  <c:v>65.676000000000045</c:v>
                </c:pt>
                <c:pt idx="65677">
                  <c:v>65.677000000000021</c:v>
                </c:pt>
                <c:pt idx="65678">
                  <c:v>65.677999999999997</c:v>
                </c:pt>
                <c:pt idx="65679">
                  <c:v>65.67900000000003</c:v>
                </c:pt>
                <c:pt idx="65680">
                  <c:v>65.680000000000007</c:v>
                </c:pt>
                <c:pt idx="65681">
                  <c:v>65.68100000000004</c:v>
                </c:pt>
                <c:pt idx="65682">
                  <c:v>65.682000000000016</c:v>
                </c:pt>
                <c:pt idx="65683">
                  <c:v>65.682999999999993</c:v>
                </c:pt>
                <c:pt idx="65684">
                  <c:v>65.684000000000026</c:v>
                </c:pt>
                <c:pt idx="65685">
                  <c:v>65.685000000000002</c:v>
                </c:pt>
                <c:pt idx="65686">
                  <c:v>65.686000000000035</c:v>
                </c:pt>
                <c:pt idx="65687">
                  <c:v>65.687000000000012</c:v>
                </c:pt>
                <c:pt idx="65688">
                  <c:v>65.688000000000045</c:v>
                </c:pt>
                <c:pt idx="65689">
                  <c:v>65.689000000000021</c:v>
                </c:pt>
                <c:pt idx="65690">
                  <c:v>65.69</c:v>
                </c:pt>
                <c:pt idx="65691">
                  <c:v>65.691000000000031</c:v>
                </c:pt>
                <c:pt idx="65692">
                  <c:v>65.692000000000007</c:v>
                </c:pt>
                <c:pt idx="65693">
                  <c:v>65.69300000000004</c:v>
                </c:pt>
                <c:pt idx="65694">
                  <c:v>65.694000000000017</c:v>
                </c:pt>
                <c:pt idx="65695">
                  <c:v>65.694999999999993</c:v>
                </c:pt>
                <c:pt idx="65696">
                  <c:v>65.696000000000026</c:v>
                </c:pt>
                <c:pt idx="65697">
                  <c:v>65.697000000000003</c:v>
                </c:pt>
                <c:pt idx="65698">
                  <c:v>65.698000000000036</c:v>
                </c:pt>
                <c:pt idx="65699">
                  <c:v>65.699000000000012</c:v>
                </c:pt>
                <c:pt idx="65700">
                  <c:v>65.700000000000045</c:v>
                </c:pt>
                <c:pt idx="65701">
                  <c:v>65.701000000000022</c:v>
                </c:pt>
                <c:pt idx="65702">
                  <c:v>65.701999999999998</c:v>
                </c:pt>
                <c:pt idx="65703">
                  <c:v>65.703000000000031</c:v>
                </c:pt>
                <c:pt idx="65704">
                  <c:v>65.704000000000008</c:v>
                </c:pt>
                <c:pt idx="65705">
                  <c:v>65.705000000000041</c:v>
                </c:pt>
                <c:pt idx="65706">
                  <c:v>65.706000000000017</c:v>
                </c:pt>
                <c:pt idx="65707">
                  <c:v>65.706999999999994</c:v>
                </c:pt>
                <c:pt idx="65708">
                  <c:v>65.708000000000027</c:v>
                </c:pt>
                <c:pt idx="65709">
                  <c:v>65.709000000000003</c:v>
                </c:pt>
                <c:pt idx="65710">
                  <c:v>65.710000000000036</c:v>
                </c:pt>
                <c:pt idx="65711">
                  <c:v>65.711000000000013</c:v>
                </c:pt>
                <c:pt idx="65712">
                  <c:v>65.712000000000046</c:v>
                </c:pt>
                <c:pt idx="65713">
                  <c:v>65.713000000000022</c:v>
                </c:pt>
                <c:pt idx="65714">
                  <c:v>65.713999999999999</c:v>
                </c:pt>
                <c:pt idx="65715">
                  <c:v>65.715000000000032</c:v>
                </c:pt>
                <c:pt idx="65716">
                  <c:v>65.716000000000008</c:v>
                </c:pt>
                <c:pt idx="65717">
                  <c:v>65.717000000000041</c:v>
                </c:pt>
                <c:pt idx="65718">
                  <c:v>65.718000000000018</c:v>
                </c:pt>
                <c:pt idx="65719">
                  <c:v>65.718999999999994</c:v>
                </c:pt>
                <c:pt idx="65720">
                  <c:v>65.720000000000027</c:v>
                </c:pt>
                <c:pt idx="65721">
                  <c:v>65.721000000000004</c:v>
                </c:pt>
                <c:pt idx="65722">
                  <c:v>65.722000000000037</c:v>
                </c:pt>
                <c:pt idx="65723">
                  <c:v>65.723000000000013</c:v>
                </c:pt>
                <c:pt idx="65724">
                  <c:v>65.724000000000046</c:v>
                </c:pt>
                <c:pt idx="65725">
                  <c:v>65.725000000000023</c:v>
                </c:pt>
                <c:pt idx="65726">
                  <c:v>65.725999999999999</c:v>
                </c:pt>
                <c:pt idx="65727">
                  <c:v>65.727000000000032</c:v>
                </c:pt>
                <c:pt idx="65728">
                  <c:v>65.728000000000009</c:v>
                </c:pt>
                <c:pt idx="65729">
                  <c:v>65.729000000000042</c:v>
                </c:pt>
                <c:pt idx="65730">
                  <c:v>65.730000000000018</c:v>
                </c:pt>
                <c:pt idx="65731">
                  <c:v>65.730999999999995</c:v>
                </c:pt>
                <c:pt idx="65732">
                  <c:v>65.732000000000028</c:v>
                </c:pt>
                <c:pt idx="65733">
                  <c:v>65.733000000000004</c:v>
                </c:pt>
                <c:pt idx="65734">
                  <c:v>65.734000000000037</c:v>
                </c:pt>
                <c:pt idx="65735">
                  <c:v>65.735000000000014</c:v>
                </c:pt>
                <c:pt idx="65736">
                  <c:v>65.73599999999999</c:v>
                </c:pt>
                <c:pt idx="65737">
                  <c:v>65.737000000000023</c:v>
                </c:pt>
                <c:pt idx="65738">
                  <c:v>65.738</c:v>
                </c:pt>
                <c:pt idx="65739">
                  <c:v>65.739000000000033</c:v>
                </c:pt>
                <c:pt idx="65740">
                  <c:v>65.740000000000009</c:v>
                </c:pt>
                <c:pt idx="65741">
                  <c:v>65.741000000000042</c:v>
                </c:pt>
                <c:pt idx="65742">
                  <c:v>65.742000000000019</c:v>
                </c:pt>
                <c:pt idx="65743">
                  <c:v>65.742999999999995</c:v>
                </c:pt>
                <c:pt idx="65744">
                  <c:v>65.744000000000028</c:v>
                </c:pt>
                <c:pt idx="65745">
                  <c:v>65.745000000000005</c:v>
                </c:pt>
                <c:pt idx="65746">
                  <c:v>65.746000000000038</c:v>
                </c:pt>
                <c:pt idx="65747">
                  <c:v>65.747000000000014</c:v>
                </c:pt>
                <c:pt idx="65748">
                  <c:v>65.74799999999999</c:v>
                </c:pt>
                <c:pt idx="65749">
                  <c:v>65.749000000000024</c:v>
                </c:pt>
                <c:pt idx="65750">
                  <c:v>65.75</c:v>
                </c:pt>
                <c:pt idx="65751">
                  <c:v>65.751000000000033</c:v>
                </c:pt>
                <c:pt idx="65752">
                  <c:v>65.75200000000001</c:v>
                </c:pt>
                <c:pt idx="65753">
                  <c:v>65.753000000000043</c:v>
                </c:pt>
                <c:pt idx="65754">
                  <c:v>65.754000000000019</c:v>
                </c:pt>
                <c:pt idx="65755">
                  <c:v>65.754999999999995</c:v>
                </c:pt>
                <c:pt idx="65756">
                  <c:v>65.756000000000029</c:v>
                </c:pt>
                <c:pt idx="65757">
                  <c:v>65.757000000000005</c:v>
                </c:pt>
                <c:pt idx="65758">
                  <c:v>65.758000000000038</c:v>
                </c:pt>
                <c:pt idx="65759">
                  <c:v>65.759000000000015</c:v>
                </c:pt>
                <c:pt idx="65760">
                  <c:v>65.759999999999991</c:v>
                </c:pt>
                <c:pt idx="65761">
                  <c:v>65.761000000000024</c:v>
                </c:pt>
                <c:pt idx="65762">
                  <c:v>65.762</c:v>
                </c:pt>
                <c:pt idx="65763">
                  <c:v>65.763000000000034</c:v>
                </c:pt>
                <c:pt idx="65764">
                  <c:v>65.76400000000001</c:v>
                </c:pt>
                <c:pt idx="65765">
                  <c:v>65.765000000000043</c:v>
                </c:pt>
                <c:pt idx="65766">
                  <c:v>65.76600000000002</c:v>
                </c:pt>
                <c:pt idx="65767">
                  <c:v>65.766999999999996</c:v>
                </c:pt>
                <c:pt idx="65768">
                  <c:v>65.768000000000029</c:v>
                </c:pt>
                <c:pt idx="65769">
                  <c:v>65.769000000000005</c:v>
                </c:pt>
                <c:pt idx="65770">
                  <c:v>65.770000000000039</c:v>
                </c:pt>
                <c:pt idx="65771">
                  <c:v>65.771000000000015</c:v>
                </c:pt>
                <c:pt idx="65772">
                  <c:v>65.771999999999991</c:v>
                </c:pt>
                <c:pt idx="65773">
                  <c:v>65.773000000000025</c:v>
                </c:pt>
                <c:pt idx="65774">
                  <c:v>65.774000000000001</c:v>
                </c:pt>
                <c:pt idx="65775">
                  <c:v>65.775000000000034</c:v>
                </c:pt>
                <c:pt idx="65776">
                  <c:v>65.77600000000001</c:v>
                </c:pt>
                <c:pt idx="65777">
                  <c:v>65.777000000000044</c:v>
                </c:pt>
                <c:pt idx="65778">
                  <c:v>65.77800000000002</c:v>
                </c:pt>
                <c:pt idx="65779">
                  <c:v>65.778999999999996</c:v>
                </c:pt>
                <c:pt idx="65780">
                  <c:v>65.78000000000003</c:v>
                </c:pt>
                <c:pt idx="65781">
                  <c:v>65.781000000000006</c:v>
                </c:pt>
                <c:pt idx="65782">
                  <c:v>65.782000000000039</c:v>
                </c:pt>
                <c:pt idx="65783">
                  <c:v>65.783000000000015</c:v>
                </c:pt>
                <c:pt idx="65784">
                  <c:v>65.783999999999992</c:v>
                </c:pt>
                <c:pt idx="65785">
                  <c:v>65.785000000000025</c:v>
                </c:pt>
                <c:pt idx="65786">
                  <c:v>65.786000000000001</c:v>
                </c:pt>
                <c:pt idx="65787">
                  <c:v>65.787000000000035</c:v>
                </c:pt>
                <c:pt idx="65788">
                  <c:v>65.788000000000011</c:v>
                </c:pt>
                <c:pt idx="65789">
                  <c:v>65.789000000000044</c:v>
                </c:pt>
                <c:pt idx="65790">
                  <c:v>65.79000000000002</c:v>
                </c:pt>
                <c:pt idx="65791">
                  <c:v>65.790999999999997</c:v>
                </c:pt>
                <c:pt idx="65792">
                  <c:v>65.79200000000003</c:v>
                </c:pt>
                <c:pt idx="65793">
                  <c:v>65.793000000000006</c:v>
                </c:pt>
                <c:pt idx="65794">
                  <c:v>65.79400000000004</c:v>
                </c:pt>
                <c:pt idx="65795">
                  <c:v>65.795000000000016</c:v>
                </c:pt>
                <c:pt idx="65796">
                  <c:v>65.795999999999992</c:v>
                </c:pt>
                <c:pt idx="65797">
                  <c:v>65.797000000000025</c:v>
                </c:pt>
                <c:pt idx="65798">
                  <c:v>65.798000000000002</c:v>
                </c:pt>
                <c:pt idx="65799">
                  <c:v>65.799000000000035</c:v>
                </c:pt>
                <c:pt idx="65800">
                  <c:v>65.800000000000011</c:v>
                </c:pt>
                <c:pt idx="65801">
                  <c:v>65.801000000000045</c:v>
                </c:pt>
                <c:pt idx="65802">
                  <c:v>65.802000000000021</c:v>
                </c:pt>
                <c:pt idx="65803">
                  <c:v>65.802999999999997</c:v>
                </c:pt>
                <c:pt idx="65804">
                  <c:v>65.80400000000003</c:v>
                </c:pt>
                <c:pt idx="65805">
                  <c:v>65.805000000000007</c:v>
                </c:pt>
                <c:pt idx="65806">
                  <c:v>65.80600000000004</c:v>
                </c:pt>
                <c:pt idx="65807">
                  <c:v>65.807000000000016</c:v>
                </c:pt>
                <c:pt idx="65808">
                  <c:v>65.807999999999993</c:v>
                </c:pt>
                <c:pt idx="65809">
                  <c:v>65.809000000000026</c:v>
                </c:pt>
                <c:pt idx="65810">
                  <c:v>65.81</c:v>
                </c:pt>
                <c:pt idx="65811">
                  <c:v>65.811000000000035</c:v>
                </c:pt>
                <c:pt idx="65812">
                  <c:v>65.812000000000012</c:v>
                </c:pt>
                <c:pt idx="65813">
                  <c:v>65.813000000000045</c:v>
                </c:pt>
                <c:pt idx="65814">
                  <c:v>65.814000000000021</c:v>
                </c:pt>
                <c:pt idx="65815">
                  <c:v>65.814999999999998</c:v>
                </c:pt>
                <c:pt idx="65816">
                  <c:v>65.816000000000031</c:v>
                </c:pt>
                <c:pt idx="65817">
                  <c:v>65.817000000000007</c:v>
                </c:pt>
                <c:pt idx="65818">
                  <c:v>65.81800000000004</c:v>
                </c:pt>
                <c:pt idx="65819">
                  <c:v>65.819000000000017</c:v>
                </c:pt>
                <c:pt idx="65820">
                  <c:v>65.819999999999993</c:v>
                </c:pt>
                <c:pt idx="65821">
                  <c:v>65.821000000000026</c:v>
                </c:pt>
                <c:pt idx="65822">
                  <c:v>65.822000000000003</c:v>
                </c:pt>
                <c:pt idx="65823">
                  <c:v>65.823000000000036</c:v>
                </c:pt>
                <c:pt idx="65824">
                  <c:v>65.824000000000012</c:v>
                </c:pt>
                <c:pt idx="65825">
                  <c:v>65.825000000000045</c:v>
                </c:pt>
                <c:pt idx="65826">
                  <c:v>65.826000000000022</c:v>
                </c:pt>
                <c:pt idx="65827">
                  <c:v>65.826999999999998</c:v>
                </c:pt>
                <c:pt idx="65828">
                  <c:v>65.828000000000031</c:v>
                </c:pt>
                <c:pt idx="65829">
                  <c:v>65.829000000000008</c:v>
                </c:pt>
                <c:pt idx="65830">
                  <c:v>65.830000000000041</c:v>
                </c:pt>
                <c:pt idx="65831">
                  <c:v>65.831000000000017</c:v>
                </c:pt>
                <c:pt idx="65832">
                  <c:v>65.831999999999994</c:v>
                </c:pt>
                <c:pt idx="65833">
                  <c:v>65.833000000000027</c:v>
                </c:pt>
                <c:pt idx="65834">
                  <c:v>65.834000000000003</c:v>
                </c:pt>
                <c:pt idx="65835">
                  <c:v>65.835000000000036</c:v>
                </c:pt>
                <c:pt idx="65836">
                  <c:v>65.836000000000013</c:v>
                </c:pt>
                <c:pt idx="65837">
                  <c:v>65.837000000000046</c:v>
                </c:pt>
                <c:pt idx="65838">
                  <c:v>65.838000000000022</c:v>
                </c:pt>
                <c:pt idx="65839">
                  <c:v>65.838999999999999</c:v>
                </c:pt>
                <c:pt idx="65840">
                  <c:v>65.840000000000032</c:v>
                </c:pt>
                <c:pt idx="65841">
                  <c:v>65.841000000000008</c:v>
                </c:pt>
                <c:pt idx="65842">
                  <c:v>65.842000000000041</c:v>
                </c:pt>
                <c:pt idx="65843">
                  <c:v>65.843000000000018</c:v>
                </c:pt>
                <c:pt idx="65844">
                  <c:v>65.843999999999994</c:v>
                </c:pt>
                <c:pt idx="65845">
                  <c:v>65.845000000000027</c:v>
                </c:pt>
                <c:pt idx="65846">
                  <c:v>65.846000000000004</c:v>
                </c:pt>
                <c:pt idx="65847">
                  <c:v>65.847000000000037</c:v>
                </c:pt>
                <c:pt idx="65848">
                  <c:v>65.848000000000013</c:v>
                </c:pt>
                <c:pt idx="65849">
                  <c:v>65.849000000000046</c:v>
                </c:pt>
                <c:pt idx="65850">
                  <c:v>65.850000000000023</c:v>
                </c:pt>
                <c:pt idx="65851">
                  <c:v>65.850999999999999</c:v>
                </c:pt>
                <c:pt idx="65852">
                  <c:v>65.852000000000032</c:v>
                </c:pt>
                <c:pt idx="65853">
                  <c:v>65.853000000000009</c:v>
                </c:pt>
                <c:pt idx="65854">
                  <c:v>65.854000000000042</c:v>
                </c:pt>
                <c:pt idx="65855">
                  <c:v>65.855000000000018</c:v>
                </c:pt>
                <c:pt idx="65856">
                  <c:v>65.855999999999995</c:v>
                </c:pt>
                <c:pt idx="65857">
                  <c:v>65.857000000000028</c:v>
                </c:pt>
                <c:pt idx="65858">
                  <c:v>65.858000000000004</c:v>
                </c:pt>
                <c:pt idx="65859">
                  <c:v>65.859000000000037</c:v>
                </c:pt>
                <c:pt idx="65860">
                  <c:v>65.860000000000014</c:v>
                </c:pt>
                <c:pt idx="65861">
                  <c:v>65.86099999999999</c:v>
                </c:pt>
                <c:pt idx="65862">
                  <c:v>65.862000000000023</c:v>
                </c:pt>
                <c:pt idx="65863">
                  <c:v>65.863</c:v>
                </c:pt>
                <c:pt idx="65864">
                  <c:v>65.864000000000033</c:v>
                </c:pt>
                <c:pt idx="65865">
                  <c:v>65.865000000000009</c:v>
                </c:pt>
                <c:pt idx="65866">
                  <c:v>65.866000000000042</c:v>
                </c:pt>
                <c:pt idx="65867">
                  <c:v>65.867000000000019</c:v>
                </c:pt>
                <c:pt idx="65868">
                  <c:v>65.867999999999995</c:v>
                </c:pt>
                <c:pt idx="65869">
                  <c:v>65.869000000000028</c:v>
                </c:pt>
                <c:pt idx="65870">
                  <c:v>65.87</c:v>
                </c:pt>
                <c:pt idx="65871">
                  <c:v>65.871000000000038</c:v>
                </c:pt>
                <c:pt idx="65872">
                  <c:v>65.872000000000014</c:v>
                </c:pt>
                <c:pt idx="65873">
                  <c:v>65.87299999999999</c:v>
                </c:pt>
                <c:pt idx="65874">
                  <c:v>65.874000000000024</c:v>
                </c:pt>
                <c:pt idx="65875">
                  <c:v>65.875</c:v>
                </c:pt>
                <c:pt idx="65876">
                  <c:v>65.876000000000033</c:v>
                </c:pt>
                <c:pt idx="65877">
                  <c:v>65.87700000000001</c:v>
                </c:pt>
                <c:pt idx="65878">
                  <c:v>65.878000000000043</c:v>
                </c:pt>
                <c:pt idx="65879">
                  <c:v>65.879000000000019</c:v>
                </c:pt>
                <c:pt idx="65880">
                  <c:v>65.88</c:v>
                </c:pt>
                <c:pt idx="65881">
                  <c:v>65.881000000000029</c:v>
                </c:pt>
                <c:pt idx="65882">
                  <c:v>65.882000000000005</c:v>
                </c:pt>
                <c:pt idx="65883">
                  <c:v>65.883000000000038</c:v>
                </c:pt>
                <c:pt idx="65884">
                  <c:v>65.884000000000015</c:v>
                </c:pt>
                <c:pt idx="65885">
                  <c:v>65.884999999999991</c:v>
                </c:pt>
                <c:pt idx="65886">
                  <c:v>65.886000000000024</c:v>
                </c:pt>
                <c:pt idx="65887">
                  <c:v>65.887</c:v>
                </c:pt>
                <c:pt idx="65888">
                  <c:v>65.888000000000034</c:v>
                </c:pt>
                <c:pt idx="65889">
                  <c:v>65.88900000000001</c:v>
                </c:pt>
                <c:pt idx="65890">
                  <c:v>65.890000000000043</c:v>
                </c:pt>
                <c:pt idx="65891">
                  <c:v>65.89100000000002</c:v>
                </c:pt>
                <c:pt idx="65892">
                  <c:v>65.891999999999996</c:v>
                </c:pt>
                <c:pt idx="65893">
                  <c:v>65.893000000000029</c:v>
                </c:pt>
                <c:pt idx="65894">
                  <c:v>65.894000000000005</c:v>
                </c:pt>
                <c:pt idx="65895">
                  <c:v>65.895000000000039</c:v>
                </c:pt>
                <c:pt idx="65896">
                  <c:v>65.896000000000015</c:v>
                </c:pt>
                <c:pt idx="65897">
                  <c:v>65.896999999999991</c:v>
                </c:pt>
                <c:pt idx="65898">
                  <c:v>65.898000000000025</c:v>
                </c:pt>
                <c:pt idx="65899">
                  <c:v>65.899000000000001</c:v>
                </c:pt>
                <c:pt idx="65900">
                  <c:v>65.900000000000034</c:v>
                </c:pt>
                <c:pt idx="65901">
                  <c:v>65.90100000000001</c:v>
                </c:pt>
                <c:pt idx="65902">
                  <c:v>65.902000000000044</c:v>
                </c:pt>
                <c:pt idx="65903">
                  <c:v>65.90300000000002</c:v>
                </c:pt>
                <c:pt idx="65904">
                  <c:v>65.903999999999996</c:v>
                </c:pt>
                <c:pt idx="65905">
                  <c:v>65.90500000000003</c:v>
                </c:pt>
                <c:pt idx="65906">
                  <c:v>65.906000000000006</c:v>
                </c:pt>
                <c:pt idx="65907">
                  <c:v>65.907000000000039</c:v>
                </c:pt>
                <c:pt idx="65908">
                  <c:v>65.908000000000015</c:v>
                </c:pt>
                <c:pt idx="65909">
                  <c:v>65.908999999999992</c:v>
                </c:pt>
                <c:pt idx="65910">
                  <c:v>65.910000000000025</c:v>
                </c:pt>
                <c:pt idx="65911">
                  <c:v>65.911000000000001</c:v>
                </c:pt>
                <c:pt idx="65912">
                  <c:v>65.912000000000035</c:v>
                </c:pt>
                <c:pt idx="65913">
                  <c:v>65.913000000000011</c:v>
                </c:pt>
                <c:pt idx="65914">
                  <c:v>65.914000000000044</c:v>
                </c:pt>
                <c:pt idx="65915">
                  <c:v>65.91500000000002</c:v>
                </c:pt>
                <c:pt idx="65916">
                  <c:v>65.915999999999997</c:v>
                </c:pt>
                <c:pt idx="65917">
                  <c:v>65.91700000000003</c:v>
                </c:pt>
                <c:pt idx="65918">
                  <c:v>65.918000000000006</c:v>
                </c:pt>
                <c:pt idx="65919">
                  <c:v>65.91900000000004</c:v>
                </c:pt>
                <c:pt idx="65920">
                  <c:v>65.920000000000016</c:v>
                </c:pt>
                <c:pt idx="65921">
                  <c:v>65.920999999999992</c:v>
                </c:pt>
                <c:pt idx="65922">
                  <c:v>65.922000000000025</c:v>
                </c:pt>
                <c:pt idx="65923">
                  <c:v>65.923000000000002</c:v>
                </c:pt>
                <c:pt idx="65924">
                  <c:v>65.924000000000035</c:v>
                </c:pt>
                <c:pt idx="65925">
                  <c:v>65.925000000000011</c:v>
                </c:pt>
                <c:pt idx="65926">
                  <c:v>65.926000000000045</c:v>
                </c:pt>
                <c:pt idx="65927">
                  <c:v>65.927000000000021</c:v>
                </c:pt>
                <c:pt idx="65928">
                  <c:v>65.927999999999997</c:v>
                </c:pt>
                <c:pt idx="65929">
                  <c:v>65.92900000000003</c:v>
                </c:pt>
                <c:pt idx="65930">
                  <c:v>65.930000000000007</c:v>
                </c:pt>
                <c:pt idx="65931">
                  <c:v>65.93100000000004</c:v>
                </c:pt>
                <c:pt idx="65932">
                  <c:v>65.932000000000016</c:v>
                </c:pt>
                <c:pt idx="65933">
                  <c:v>65.932999999999993</c:v>
                </c:pt>
                <c:pt idx="65934">
                  <c:v>65.934000000000026</c:v>
                </c:pt>
                <c:pt idx="65935">
                  <c:v>65.935000000000002</c:v>
                </c:pt>
                <c:pt idx="65936">
                  <c:v>65.936000000000035</c:v>
                </c:pt>
                <c:pt idx="65937">
                  <c:v>65.937000000000012</c:v>
                </c:pt>
                <c:pt idx="65938">
                  <c:v>65.938000000000045</c:v>
                </c:pt>
                <c:pt idx="65939">
                  <c:v>65.939000000000021</c:v>
                </c:pt>
                <c:pt idx="65940">
                  <c:v>65.94</c:v>
                </c:pt>
                <c:pt idx="65941">
                  <c:v>65.941000000000031</c:v>
                </c:pt>
                <c:pt idx="65942">
                  <c:v>65.942000000000007</c:v>
                </c:pt>
                <c:pt idx="65943">
                  <c:v>65.94300000000004</c:v>
                </c:pt>
                <c:pt idx="65944">
                  <c:v>65.944000000000017</c:v>
                </c:pt>
                <c:pt idx="65945">
                  <c:v>65.944999999999993</c:v>
                </c:pt>
                <c:pt idx="65946">
                  <c:v>65.946000000000026</c:v>
                </c:pt>
                <c:pt idx="65947">
                  <c:v>65.947000000000003</c:v>
                </c:pt>
                <c:pt idx="65948">
                  <c:v>65.948000000000036</c:v>
                </c:pt>
                <c:pt idx="65949">
                  <c:v>65.949000000000012</c:v>
                </c:pt>
                <c:pt idx="65950">
                  <c:v>65.950000000000045</c:v>
                </c:pt>
                <c:pt idx="65951">
                  <c:v>65.951000000000022</c:v>
                </c:pt>
                <c:pt idx="65952">
                  <c:v>65.951999999999998</c:v>
                </c:pt>
                <c:pt idx="65953">
                  <c:v>65.953000000000031</c:v>
                </c:pt>
                <c:pt idx="65954">
                  <c:v>65.954000000000008</c:v>
                </c:pt>
                <c:pt idx="65955">
                  <c:v>65.955000000000041</c:v>
                </c:pt>
                <c:pt idx="65956">
                  <c:v>65.956000000000017</c:v>
                </c:pt>
                <c:pt idx="65957">
                  <c:v>65.956999999999994</c:v>
                </c:pt>
                <c:pt idx="65958">
                  <c:v>65.958000000000027</c:v>
                </c:pt>
                <c:pt idx="65959">
                  <c:v>65.959000000000003</c:v>
                </c:pt>
                <c:pt idx="65960">
                  <c:v>65.960000000000036</c:v>
                </c:pt>
                <c:pt idx="65961">
                  <c:v>65.961000000000013</c:v>
                </c:pt>
                <c:pt idx="65962">
                  <c:v>65.962000000000046</c:v>
                </c:pt>
                <c:pt idx="65963">
                  <c:v>65.963000000000022</c:v>
                </c:pt>
                <c:pt idx="65964">
                  <c:v>65.963999999999999</c:v>
                </c:pt>
                <c:pt idx="65965">
                  <c:v>65.965000000000032</c:v>
                </c:pt>
                <c:pt idx="65966">
                  <c:v>65.966000000000008</c:v>
                </c:pt>
                <c:pt idx="65967">
                  <c:v>65.967000000000041</c:v>
                </c:pt>
                <c:pt idx="65968">
                  <c:v>65.968000000000018</c:v>
                </c:pt>
                <c:pt idx="65969">
                  <c:v>65.968999999999994</c:v>
                </c:pt>
                <c:pt idx="65970">
                  <c:v>65.970000000000027</c:v>
                </c:pt>
                <c:pt idx="65971">
                  <c:v>65.971000000000004</c:v>
                </c:pt>
                <c:pt idx="65972">
                  <c:v>65.972000000000037</c:v>
                </c:pt>
                <c:pt idx="65973">
                  <c:v>65.973000000000013</c:v>
                </c:pt>
                <c:pt idx="65974">
                  <c:v>65.974000000000046</c:v>
                </c:pt>
                <c:pt idx="65975">
                  <c:v>65.975000000000023</c:v>
                </c:pt>
                <c:pt idx="65976">
                  <c:v>65.975999999999999</c:v>
                </c:pt>
                <c:pt idx="65977">
                  <c:v>65.977000000000032</c:v>
                </c:pt>
                <c:pt idx="65978">
                  <c:v>65.978000000000009</c:v>
                </c:pt>
                <c:pt idx="65979">
                  <c:v>65.979000000000042</c:v>
                </c:pt>
                <c:pt idx="65980">
                  <c:v>65.980000000000018</c:v>
                </c:pt>
                <c:pt idx="65981">
                  <c:v>65.980999999999995</c:v>
                </c:pt>
                <c:pt idx="65982">
                  <c:v>65.982000000000028</c:v>
                </c:pt>
                <c:pt idx="65983">
                  <c:v>65.983000000000004</c:v>
                </c:pt>
                <c:pt idx="65984">
                  <c:v>65.984000000000037</c:v>
                </c:pt>
                <c:pt idx="65985">
                  <c:v>65.985000000000014</c:v>
                </c:pt>
                <c:pt idx="65986">
                  <c:v>65.98599999999999</c:v>
                </c:pt>
                <c:pt idx="65987">
                  <c:v>65.987000000000023</c:v>
                </c:pt>
                <c:pt idx="65988">
                  <c:v>65.988</c:v>
                </c:pt>
                <c:pt idx="65989">
                  <c:v>65.989000000000033</c:v>
                </c:pt>
                <c:pt idx="65990">
                  <c:v>65.990000000000009</c:v>
                </c:pt>
                <c:pt idx="65991">
                  <c:v>65.991000000000042</c:v>
                </c:pt>
                <c:pt idx="65992">
                  <c:v>65.992000000000019</c:v>
                </c:pt>
                <c:pt idx="65993">
                  <c:v>65.992999999999995</c:v>
                </c:pt>
                <c:pt idx="65994">
                  <c:v>65.994000000000028</c:v>
                </c:pt>
                <c:pt idx="65995">
                  <c:v>65.995000000000005</c:v>
                </c:pt>
                <c:pt idx="65996">
                  <c:v>65.996000000000038</c:v>
                </c:pt>
                <c:pt idx="65997">
                  <c:v>65.997000000000014</c:v>
                </c:pt>
                <c:pt idx="65998">
                  <c:v>65.99799999999999</c:v>
                </c:pt>
                <c:pt idx="65999">
                  <c:v>65.999000000000024</c:v>
                </c:pt>
                <c:pt idx="66000">
                  <c:v>66</c:v>
                </c:pt>
                <c:pt idx="66001">
                  <c:v>66.001000000000033</c:v>
                </c:pt>
                <c:pt idx="66002">
                  <c:v>66.00200000000001</c:v>
                </c:pt>
                <c:pt idx="66003">
                  <c:v>66.003000000000043</c:v>
                </c:pt>
                <c:pt idx="66004">
                  <c:v>66.004000000000019</c:v>
                </c:pt>
                <c:pt idx="66005">
                  <c:v>66.004999999999995</c:v>
                </c:pt>
                <c:pt idx="66006">
                  <c:v>66.006000000000029</c:v>
                </c:pt>
                <c:pt idx="66007">
                  <c:v>66.007000000000005</c:v>
                </c:pt>
                <c:pt idx="66008">
                  <c:v>66.008000000000038</c:v>
                </c:pt>
                <c:pt idx="66009">
                  <c:v>66.009000000000015</c:v>
                </c:pt>
                <c:pt idx="66010">
                  <c:v>66.009999999999991</c:v>
                </c:pt>
                <c:pt idx="66011">
                  <c:v>66.011000000000024</c:v>
                </c:pt>
                <c:pt idx="66012">
                  <c:v>66.012</c:v>
                </c:pt>
                <c:pt idx="66013">
                  <c:v>66.013000000000034</c:v>
                </c:pt>
                <c:pt idx="66014">
                  <c:v>66.01400000000001</c:v>
                </c:pt>
                <c:pt idx="66015">
                  <c:v>66.015000000000043</c:v>
                </c:pt>
                <c:pt idx="66016">
                  <c:v>66.01600000000002</c:v>
                </c:pt>
                <c:pt idx="66017">
                  <c:v>66.016999999999996</c:v>
                </c:pt>
                <c:pt idx="66018">
                  <c:v>66.018000000000029</c:v>
                </c:pt>
                <c:pt idx="66019">
                  <c:v>66.019000000000005</c:v>
                </c:pt>
                <c:pt idx="66020">
                  <c:v>66.020000000000039</c:v>
                </c:pt>
                <c:pt idx="66021">
                  <c:v>66.021000000000015</c:v>
                </c:pt>
                <c:pt idx="66022">
                  <c:v>66.021999999999991</c:v>
                </c:pt>
                <c:pt idx="66023">
                  <c:v>66.023000000000025</c:v>
                </c:pt>
                <c:pt idx="66024">
                  <c:v>66.024000000000001</c:v>
                </c:pt>
                <c:pt idx="66025">
                  <c:v>66.025000000000034</c:v>
                </c:pt>
                <c:pt idx="66026">
                  <c:v>66.02600000000001</c:v>
                </c:pt>
                <c:pt idx="66027">
                  <c:v>66.027000000000044</c:v>
                </c:pt>
                <c:pt idx="66028">
                  <c:v>66.02800000000002</c:v>
                </c:pt>
                <c:pt idx="66029">
                  <c:v>66.028999999999996</c:v>
                </c:pt>
                <c:pt idx="66030">
                  <c:v>66.03000000000003</c:v>
                </c:pt>
                <c:pt idx="66031">
                  <c:v>66.031000000000006</c:v>
                </c:pt>
                <c:pt idx="66032">
                  <c:v>66.032000000000039</c:v>
                </c:pt>
                <c:pt idx="66033">
                  <c:v>66.033000000000015</c:v>
                </c:pt>
                <c:pt idx="66034">
                  <c:v>66.033999999999992</c:v>
                </c:pt>
                <c:pt idx="66035">
                  <c:v>66.035000000000025</c:v>
                </c:pt>
                <c:pt idx="66036">
                  <c:v>66.036000000000001</c:v>
                </c:pt>
                <c:pt idx="66037">
                  <c:v>66.037000000000035</c:v>
                </c:pt>
                <c:pt idx="66038">
                  <c:v>66.038000000000011</c:v>
                </c:pt>
                <c:pt idx="66039">
                  <c:v>66.039000000000044</c:v>
                </c:pt>
                <c:pt idx="66040">
                  <c:v>66.04000000000002</c:v>
                </c:pt>
                <c:pt idx="66041">
                  <c:v>66.040999999999997</c:v>
                </c:pt>
                <c:pt idx="66042">
                  <c:v>66.04200000000003</c:v>
                </c:pt>
                <c:pt idx="66043">
                  <c:v>66.043000000000006</c:v>
                </c:pt>
                <c:pt idx="66044">
                  <c:v>66.04400000000004</c:v>
                </c:pt>
                <c:pt idx="66045">
                  <c:v>66.045000000000016</c:v>
                </c:pt>
                <c:pt idx="66046">
                  <c:v>66.045999999999992</c:v>
                </c:pt>
                <c:pt idx="66047">
                  <c:v>66.047000000000025</c:v>
                </c:pt>
                <c:pt idx="66048">
                  <c:v>66.048000000000002</c:v>
                </c:pt>
                <c:pt idx="66049">
                  <c:v>66.049000000000035</c:v>
                </c:pt>
                <c:pt idx="66050">
                  <c:v>66.050000000000011</c:v>
                </c:pt>
                <c:pt idx="66051">
                  <c:v>66.051000000000045</c:v>
                </c:pt>
                <c:pt idx="66052">
                  <c:v>66.052000000000021</c:v>
                </c:pt>
                <c:pt idx="66053">
                  <c:v>66.052999999999997</c:v>
                </c:pt>
                <c:pt idx="66054">
                  <c:v>66.05400000000003</c:v>
                </c:pt>
                <c:pt idx="66055">
                  <c:v>66.055000000000007</c:v>
                </c:pt>
                <c:pt idx="66056">
                  <c:v>66.05600000000004</c:v>
                </c:pt>
                <c:pt idx="66057">
                  <c:v>66.057000000000016</c:v>
                </c:pt>
                <c:pt idx="66058">
                  <c:v>66.057999999999993</c:v>
                </c:pt>
                <c:pt idx="66059">
                  <c:v>66.059000000000026</c:v>
                </c:pt>
                <c:pt idx="66060">
                  <c:v>66.06</c:v>
                </c:pt>
                <c:pt idx="66061">
                  <c:v>66.061000000000035</c:v>
                </c:pt>
                <c:pt idx="66062">
                  <c:v>66.062000000000012</c:v>
                </c:pt>
                <c:pt idx="66063">
                  <c:v>66.063000000000045</c:v>
                </c:pt>
                <c:pt idx="66064">
                  <c:v>66.064000000000021</c:v>
                </c:pt>
                <c:pt idx="66065">
                  <c:v>66.064999999999998</c:v>
                </c:pt>
                <c:pt idx="66066">
                  <c:v>66.066000000000031</c:v>
                </c:pt>
                <c:pt idx="66067">
                  <c:v>66.067000000000007</c:v>
                </c:pt>
                <c:pt idx="66068">
                  <c:v>66.06800000000004</c:v>
                </c:pt>
                <c:pt idx="66069">
                  <c:v>66.069000000000017</c:v>
                </c:pt>
                <c:pt idx="66070">
                  <c:v>66.069999999999993</c:v>
                </c:pt>
                <c:pt idx="66071">
                  <c:v>66.071000000000026</c:v>
                </c:pt>
                <c:pt idx="66072">
                  <c:v>66.072000000000003</c:v>
                </c:pt>
                <c:pt idx="66073">
                  <c:v>66.073000000000036</c:v>
                </c:pt>
                <c:pt idx="66074">
                  <c:v>66.074000000000012</c:v>
                </c:pt>
                <c:pt idx="66075">
                  <c:v>66.075000000000045</c:v>
                </c:pt>
                <c:pt idx="66076">
                  <c:v>66.076000000000022</c:v>
                </c:pt>
                <c:pt idx="66077">
                  <c:v>66.076999999999998</c:v>
                </c:pt>
                <c:pt idx="66078">
                  <c:v>66.078000000000031</c:v>
                </c:pt>
                <c:pt idx="66079">
                  <c:v>66.079000000000008</c:v>
                </c:pt>
                <c:pt idx="66080">
                  <c:v>66.080000000000041</c:v>
                </c:pt>
                <c:pt idx="66081">
                  <c:v>66.081000000000017</c:v>
                </c:pt>
                <c:pt idx="66082">
                  <c:v>66.081999999999994</c:v>
                </c:pt>
                <c:pt idx="66083">
                  <c:v>66.083000000000027</c:v>
                </c:pt>
                <c:pt idx="66084">
                  <c:v>66.084000000000003</c:v>
                </c:pt>
                <c:pt idx="66085">
                  <c:v>66.085000000000036</c:v>
                </c:pt>
                <c:pt idx="66086">
                  <c:v>66.086000000000013</c:v>
                </c:pt>
                <c:pt idx="66087">
                  <c:v>66.087000000000046</c:v>
                </c:pt>
                <c:pt idx="66088">
                  <c:v>66.088000000000022</c:v>
                </c:pt>
                <c:pt idx="66089">
                  <c:v>66.088999999999999</c:v>
                </c:pt>
                <c:pt idx="66090">
                  <c:v>66.090000000000032</c:v>
                </c:pt>
                <c:pt idx="66091">
                  <c:v>66.091000000000008</c:v>
                </c:pt>
                <c:pt idx="66092">
                  <c:v>66.092000000000041</c:v>
                </c:pt>
                <c:pt idx="66093">
                  <c:v>66.093000000000018</c:v>
                </c:pt>
                <c:pt idx="66094">
                  <c:v>66.093999999999994</c:v>
                </c:pt>
                <c:pt idx="66095">
                  <c:v>66.095000000000027</c:v>
                </c:pt>
                <c:pt idx="66096">
                  <c:v>66.096000000000004</c:v>
                </c:pt>
                <c:pt idx="66097">
                  <c:v>66.097000000000037</c:v>
                </c:pt>
                <c:pt idx="66098">
                  <c:v>66.098000000000013</c:v>
                </c:pt>
                <c:pt idx="66099">
                  <c:v>66.099000000000046</c:v>
                </c:pt>
                <c:pt idx="66100">
                  <c:v>66.100000000000023</c:v>
                </c:pt>
                <c:pt idx="66101">
                  <c:v>66.100999999999999</c:v>
                </c:pt>
                <c:pt idx="66102">
                  <c:v>66.102000000000032</c:v>
                </c:pt>
                <c:pt idx="66103">
                  <c:v>66.103000000000009</c:v>
                </c:pt>
                <c:pt idx="66104">
                  <c:v>66.104000000000042</c:v>
                </c:pt>
                <c:pt idx="66105">
                  <c:v>66.105000000000018</c:v>
                </c:pt>
                <c:pt idx="66106">
                  <c:v>66.105999999999995</c:v>
                </c:pt>
                <c:pt idx="66107">
                  <c:v>66.107000000000028</c:v>
                </c:pt>
                <c:pt idx="66108">
                  <c:v>66.108000000000004</c:v>
                </c:pt>
                <c:pt idx="66109">
                  <c:v>66.109000000000037</c:v>
                </c:pt>
                <c:pt idx="66110">
                  <c:v>66.110000000000014</c:v>
                </c:pt>
                <c:pt idx="66111">
                  <c:v>66.11099999999999</c:v>
                </c:pt>
                <c:pt idx="66112">
                  <c:v>66.112000000000023</c:v>
                </c:pt>
                <c:pt idx="66113">
                  <c:v>66.113</c:v>
                </c:pt>
                <c:pt idx="66114">
                  <c:v>66.114000000000033</c:v>
                </c:pt>
                <c:pt idx="66115">
                  <c:v>66.115000000000009</c:v>
                </c:pt>
                <c:pt idx="66116">
                  <c:v>66.116000000000042</c:v>
                </c:pt>
                <c:pt idx="66117">
                  <c:v>66.117000000000019</c:v>
                </c:pt>
                <c:pt idx="66118">
                  <c:v>66.117999999999995</c:v>
                </c:pt>
                <c:pt idx="66119">
                  <c:v>66.119000000000028</c:v>
                </c:pt>
                <c:pt idx="66120">
                  <c:v>66.12</c:v>
                </c:pt>
                <c:pt idx="66121">
                  <c:v>66.121000000000038</c:v>
                </c:pt>
                <c:pt idx="66122">
                  <c:v>66.122000000000014</c:v>
                </c:pt>
                <c:pt idx="66123">
                  <c:v>66.12299999999999</c:v>
                </c:pt>
                <c:pt idx="66124">
                  <c:v>66.124000000000024</c:v>
                </c:pt>
                <c:pt idx="66125">
                  <c:v>66.125</c:v>
                </c:pt>
                <c:pt idx="66126">
                  <c:v>66.126000000000033</c:v>
                </c:pt>
                <c:pt idx="66127">
                  <c:v>66.12700000000001</c:v>
                </c:pt>
                <c:pt idx="66128">
                  <c:v>66.128000000000043</c:v>
                </c:pt>
                <c:pt idx="66129">
                  <c:v>66.129000000000019</c:v>
                </c:pt>
                <c:pt idx="66130">
                  <c:v>66.13</c:v>
                </c:pt>
                <c:pt idx="66131">
                  <c:v>66.131000000000029</c:v>
                </c:pt>
                <c:pt idx="66132">
                  <c:v>66.132000000000005</c:v>
                </c:pt>
                <c:pt idx="66133">
                  <c:v>66.133000000000038</c:v>
                </c:pt>
                <c:pt idx="66134">
                  <c:v>66.134000000000015</c:v>
                </c:pt>
                <c:pt idx="66135">
                  <c:v>66.134999999999991</c:v>
                </c:pt>
                <c:pt idx="66136">
                  <c:v>66.136000000000024</c:v>
                </c:pt>
                <c:pt idx="66137">
                  <c:v>66.137</c:v>
                </c:pt>
                <c:pt idx="66138">
                  <c:v>66.138000000000034</c:v>
                </c:pt>
                <c:pt idx="66139">
                  <c:v>66.13900000000001</c:v>
                </c:pt>
                <c:pt idx="66140">
                  <c:v>66.140000000000043</c:v>
                </c:pt>
                <c:pt idx="66141">
                  <c:v>66.14100000000002</c:v>
                </c:pt>
                <c:pt idx="66142">
                  <c:v>66.141999999999996</c:v>
                </c:pt>
                <c:pt idx="66143">
                  <c:v>66.143000000000029</c:v>
                </c:pt>
                <c:pt idx="66144">
                  <c:v>66.144000000000005</c:v>
                </c:pt>
                <c:pt idx="66145">
                  <c:v>66.145000000000039</c:v>
                </c:pt>
                <c:pt idx="66146">
                  <c:v>66.146000000000015</c:v>
                </c:pt>
                <c:pt idx="66147">
                  <c:v>66.146999999999991</c:v>
                </c:pt>
                <c:pt idx="66148">
                  <c:v>66.148000000000025</c:v>
                </c:pt>
                <c:pt idx="66149">
                  <c:v>66.149000000000001</c:v>
                </c:pt>
                <c:pt idx="66150">
                  <c:v>66.150000000000034</c:v>
                </c:pt>
                <c:pt idx="66151">
                  <c:v>66.15100000000001</c:v>
                </c:pt>
                <c:pt idx="66152">
                  <c:v>66.152000000000044</c:v>
                </c:pt>
                <c:pt idx="66153">
                  <c:v>66.15300000000002</c:v>
                </c:pt>
                <c:pt idx="66154">
                  <c:v>66.153999999999996</c:v>
                </c:pt>
                <c:pt idx="66155">
                  <c:v>66.15500000000003</c:v>
                </c:pt>
                <c:pt idx="66156">
                  <c:v>66.156000000000006</c:v>
                </c:pt>
                <c:pt idx="66157">
                  <c:v>66.157000000000039</c:v>
                </c:pt>
                <c:pt idx="66158">
                  <c:v>66.158000000000015</c:v>
                </c:pt>
                <c:pt idx="66159">
                  <c:v>66.158999999999992</c:v>
                </c:pt>
                <c:pt idx="66160">
                  <c:v>66.160000000000025</c:v>
                </c:pt>
                <c:pt idx="66161">
                  <c:v>66.161000000000001</c:v>
                </c:pt>
                <c:pt idx="66162">
                  <c:v>66.162000000000035</c:v>
                </c:pt>
                <c:pt idx="66163">
                  <c:v>66.163000000000011</c:v>
                </c:pt>
                <c:pt idx="66164">
                  <c:v>66.164000000000044</c:v>
                </c:pt>
                <c:pt idx="66165">
                  <c:v>66.16500000000002</c:v>
                </c:pt>
                <c:pt idx="66166">
                  <c:v>66.165999999999997</c:v>
                </c:pt>
                <c:pt idx="66167">
                  <c:v>66.16700000000003</c:v>
                </c:pt>
                <c:pt idx="66168">
                  <c:v>66.168000000000006</c:v>
                </c:pt>
                <c:pt idx="66169">
                  <c:v>66.16900000000004</c:v>
                </c:pt>
                <c:pt idx="66170">
                  <c:v>66.170000000000016</c:v>
                </c:pt>
                <c:pt idx="66171">
                  <c:v>66.170999999999992</c:v>
                </c:pt>
                <c:pt idx="66172">
                  <c:v>66.172000000000025</c:v>
                </c:pt>
                <c:pt idx="66173">
                  <c:v>66.173000000000002</c:v>
                </c:pt>
                <c:pt idx="66174">
                  <c:v>66.174000000000035</c:v>
                </c:pt>
                <c:pt idx="66175">
                  <c:v>66.175000000000011</c:v>
                </c:pt>
                <c:pt idx="66176">
                  <c:v>66.176000000000045</c:v>
                </c:pt>
                <c:pt idx="66177">
                  <c:v>66.177000000000021</c:v>
                </c:pt>
                <c:pt idx="66178">
                  <c:v>66.177999999999997</c:v>
                </c:pt>
                <c:pt idx="66179">
                  <c:v>66.17900000000003</c:v>
                </c:pt>
                <c:pt idx="66180">
                  <c:v>66.180000000000007</c:v>
                </c:pt>
                <c:pt idx="66181">
                  <c:v>66.18100000000004</c:v>
                </c:pt>
                <c:pt idx="66182">
                  <c:v>66.182000000000016</c:v>
                </c:pt>
                <c:pt idx="66183">
                  <c:v>66.182999999999993</c:v>
                </c:pt>
                <c:pt idx="66184">
                  <c:v>66.184000000000026</c:v>
                </c:pt>
                <c:pt idx="66185">
                  <c:v>66.185000000000002</c:v>
                </c:pt>
                <c:pt idx="66186">
                  <c:v>66.186000000000035</c:v>
                </c:pt>
                <c:pt idx="66187">
                  <c:v>66.187000000000012</c:v>
                </c:pt>
                <c:pt idx="66188">
                  <c:v>66.188000000000045</c:v>
                </c:pt>
                <c:pt idx="66189">
                  <c:v>66.189000000000021</c:v>
                </c:pt>
                <c:pt idx="66190">
                  <c:v>66.19</c:v>
                </c:pt>
                <c:pt idx="66191">
                  <c:v>66.191000000000031</c:v>
                </c:pt>
                <c:pt idx="66192">
                  <c:v>66.192000000000007</c:v>
                </c:pt>
                <c:pt idx="66193">
                  <c:v>66.19300000000004</c:v>
                </c:pt>
                <c:pt idx="66194">
                  <c:v>66.194000000000017</c:v>
                </c:pt>
                <c:pt idx="66195">
                  <c:v>66.194999999999993</c:v>
                </c:pt>
                <c:pt idx="66196">
                  <c:v>66.196000000000026</c:v>
                </c:pt>
                <c:pt idx="66197">
                  <c:v>66.197000000000003</c:v>
                </c:pt>
                <c:pt idx="66198">
                  <c:v>66.198000000000036</c:v>
                </c:pt>
                <c:pt idx="66199">
                  <c:v>66.199000000000012</c:v>
                </c:pt>
                <c:pt idx="66200">
                  <c:v>66.200000000000045</c:v>
                </c:pt>
                <c:pt idx="66201">
                  <c:v>66.201000000000022</c:v>
                </c:pt>
                <c:pt idx="66202">
                  <c:v>66.201999999999998</c:v>
                </c:pt>
                <c:pt idx="66203">
                  <c:v>66.203000000000031</c:v>
                </c:pt>
                <c:pt idx="66204">
                  <c:v>66.204000000000008</c:v>
                </c:pt>
                <c:pt idx="66205">
                  <c:v>66.205000000000041</c:v>
                </c:pt>
                <c:pt idx="66206">
                  <c:v>66.206000000000017</c:v>
                </c:pt>
                <c:pt idx="66207">
                  <c:v>66.206999999999994</c:v>
                </c:pt>
                <c:pt idx="66208">
                  <c:v>66.208000000000027</c:v>
                </c:pt>
                <c:pt idx="66209">
                  <c:v>66.209000000000003</c:v>
                </c:pt>
                <c:pt idx="66210">
                  <c:v>66.210000000000036</c:v>
                </c:pt>
                <c:pt idx="66211">
                  <c:v>66.211000000000013</c:v>
                </c:pt>
                <c:pt idx="66212">
                  <c:v>66.212000000000046</c:v>
                </c:pt>
                <c:pt idx="66213">
                  <c:v>66.213000000000022</c:v>
                </c:pt>
                <c:pt idx="66214">
                  <c:v>66.213999999999999</c:v>
                </c:pt>
                <c:pt idx="66215">
                  <c:v>66.215000000000032</c:v>
                </c:pt>
                <c:pt idx="66216">
                  <c:v>66.216000000000008</c:v>
                </c:pt>
                <c:pt idx="66217">
                  <c:v>66.217000000000041</c:v>
                </c:pt>
                <c:pt idx="66218">
                  <c:v>66.218000000000018</c:v>
                </c:pt>
                <c:pt idx="66219">
                  <c:v>66.218999999999994</c:v>
                </c:pt>
                <c:pt idx="66220">
                  <c:v>66.220000000000027</c:v>
                </c:pt>
                <c:pt idx="66221">
                  <c:v>66.221000000000004</c:v>
                </c:pt>
                <c:pt idx="66222">
                  <c:v>66.222000000000037</c:v>
                </c:pt>
                <c:pt idx="66223">
                  <c:v>66.223000000000013</c:v>
                </c:pt>
                <c:pt idx="66224">
                  <c:v>66.224000000000046</c:v>
                </c:pt>
                <c:pt idx="66225">
                  <c:v>66.225000000000023</c:v>
                </c:pt>
                <c:pt idx="66226">
                  <c:v>66.225999999999999</c:v>
                </c:pt>
                <c:pt idx="66227">
                  <c:v>66.227000000000032</c:v>
                </c:pt>
                <c:pt idx="66228">
                  <c:v>66.228000000000009</c:v>
                </c:pt>
                <c:pt idx="66229">
                  <c:v>66.229000000000042</c:v>
                </c:pt>
                <c:pt idx="66230">
                  <c:v>66.230000000000018</c:v>
                </c:pt>
                <c:pt idx="66231">
                  <c:v>66.230999999999995</c:v>
                </c:pt>
                <c:pt idx="66232">
                  <c:v>66.232000000000028</c:v>
                </c:pt>
                <c:pt idx="66233">
                  <c:v>66.233000000000004</c:v>
                </c:pt>
                <c:pt idx="66234">
                  <c:v>66.234000000000037</c:v>
                </c:pt>
                <c:pt idx="66235">
                  <c:v>66.235000000000014</c:v>
                </c:pt>
                <c:pt idx="66236">
                  <c:v>66.23599999999999</c:v>
                </c:pt>
                <c:pt idx="66237">
                  <c:v>66.237000000000023</c:v>
                </c:pt>
                <c:pt idx="66238">
                  <c:v>66.238</c:v>
                </c:pt>
                <c:pt idx="66239">
                  <c:v>66.239000000000033</c:v>
                </c:pt>
                <c:pt idx="66240">
                  <c:v>66.240000000000009</c:v>
                </c:pt>
                <c:pt idx="66241">
                  <c:v>66.241000000000042</c:v>
                </c:pt>
                <c:pt idx="66242">
                  <c:v>66.242000000000019</c:v>
                </c:pt>
                <c:pt idx="66243">
                  <c:v>66.242999999999995</c:v>
                </c:pt>
                <c:pt idx="66244">
                  <c:v>66.244000000000028</c:v>
                </c:pt>
                <c:pt idx="66245">
                  <c:v>66.245000000000005</c:v>
                </c:pt>
                <c:pt idx="66246">
                  <c:v>66.246000000000038</c:v>
                </c:pt>
                <c:pt idx="66247">
                  <c:v>66.247000000000014</c:v>
                </c:pt>
                <c:pt idx="66248">
                  <c:v>66.24799999999999</c:v>
                </c:pt>
                <c:pt idx="66249">
                  <c:v>66.249000000000024</c:v>
                </c:pt>
                <c:pt idx="66250">
                  <c:v>66.25</c:v>
                </c:pt>
                <c:pt idx="66251">
                  <c:v>66.251000000000033</c:v>
                </c:pt>
                <c:pt idx="66252">
                  <c:v>66.25200000000001</c:v>
                </c:pt>
                <c:pt idx="66253">
                  <c:v>66.253000000000043</c:v>
                </c:pt>
                <c:pt idx="66254">
                  <c:v>66.254000000000019</c:v>
                </c:pt>
                <c:pt idx="66255">
                  <c:v>66.254999999999995</c:v>
                </c:pt>
                <c:pt idx="66256">
                  <c:v>66.256000000000029</c:v>
                </c:pt>
                <c:pt idx="66257">
                  <c:v>66.257000000000005</c:v>
                </c:pt>
                <c:pt idx="66258">
                  <c:v>66.258000000000038</c:v>
                </c:pt>
                <c:pt idx="66259">
                  <c:v>66.259000000000015</c:v>
                </c:pt>
                <c:pt idx="66260">
                  <c:v>66.259999999999991</c:v>
                </c:pt>
                <c:pt idx="66261">
                  <c:v>66.261000000000024</c:v>
                </c:pt>
                <c:pt idx="66262">
                  <c:v>66.262</c:v>
                </c:pt>
                <c:pt idx="66263">
                  <c:v>66.263000000000034</c:v>
                </c:pt>
                <c:pt idx="66264">
                  <c:v>66.26400000000001</c:v>
                </c:pt>
                <c:pt idx="66265">
                  <c:v>66.265000000000043</c:v>
                </c:pt>
                <c:pt idx="66266">
                  <c:v>66.26600000000002</c:v>
                </c:pt>
                <c:pt idx="66267">
                  <c:v>66.266999999999996</c:v>
                </c:pt>
                <c:pt idx="66268">
                  <c:v>66.268000000000029</c:v>
                </c:pt>
                <c:pt idx="66269">
                  <c:v>66.269000000000005</c:v>
                </c:pt>
                <c:pt idx="66270">
                  <c:v>66.270000000000039</c:v>
                </c:pt>
                <c:pt idx="66271">
                  <c:v>66.271000000000015</c:v>
                </c:pt>
                <c:pt idx="66272">
                  <c:v>66.271999999999991</c:v>
                </c:pt>
                <c:pt idx="66273">
                  <c:v>66.273000000000025</c:v>
                </c:pt>
                <c:pt idx="66274">
                  <c:v>66.274000000000001</c:v>
                </c:pt>
                <c:pt idx="66275">
                  <c:v>66.275000000000034</c:v>
                </c:pt>
                <c:pt idx="66276">
                  <c:v>66.27600000000001</c:v>
                </c:pt>
                <c:pt idx="66277">
                  <c:v>66.277000000000044</c:v>
                </c:pt>
                <c:pt idx="66278">
                  <c:v>66.27800000000002</c:v>
                </c:pt>
                <c:pt idx="66279">
                  <c:v>66.278999999999996</c:v>
                </c:pt>
                <c:pt idx="66280">
                  <c:v>66.28000000000003</c:v>
                </c:pt>
                <c:pt idx="66281">
                  <c:v>66.281000000000006</c:v>
                </c:pt>
                <c:pt idx="66282">
                  <c:v>66.282000000000039</c:v>
                </c:pt>
                <c:pt idx="66283">
                  <c:v>66.283000000000015</c:v>
                </c:pt>
                <c:pt idx="66284">
                  <c:v>66.283999999999992</c:v>
                </c:pt>
                <c:pt idx="66285">
                  <c:v>66.285000000000025</c:v>
                </c:pt>
                <c:pt idx="66286">
                  <c:v>66.286000000000001</c:v>
                </c:pt>
                <c:pt idx="66287">
                  <c:v>66.287000000000035</c:v>
                </c:pt>
                <c:pt idx="66288">
                  <c:v>66.288000000000011</c:v>
                </c:pt>
                <c:pt idx="66289">
                  <c:v>66.289000000000044</c:v>
                </c:pt>
                <c:pt idx="66290">
                  <c:v>66.29000000000002</c:v>
                </c:pt>
                <c:pt idx="66291">
                  <c:v>66.290999999999997</c:v>
                </c:pt>
                <c:pt idx="66292">
                  <c:v>66.29200000000003</c:v>
                </c:pt>
                <c:pt idx="66293">
                  <c:v>66.293000000000006</c:v>
                </c:pt>
                <c:pt idx="66294">
                  <c:v>66.29400000000004</c:v>
                </c:pt>
                <c:pt idx="66295">
                  <c:v>66.295000000000016</c:v>
                </c:pt>
                <c:pt idx="66296">
                  <c:v>66.295999999999992</c:v>
                </c:pt>
                <c:pt idx="66297">
                  <c:v>66.297000000000025</c:v>
                </c:pt>
                <c:pt idx="66298">
                  <c:v>66.298000000000002</c:v>
                </c:pt>
                <c:pt idx="66299">
                  <c:v>66.299000000000035</c:v>
                </c:pt>
                <c:pt idx="66300">
                  <c:v>66.300000000000011</c:v>
                </c:pt>
                <c:pt idx="66301">
                  <c:v>66.301000000000045</c:v>
                </c:pt>
                <c:pt idx="66302">
                  <c:v>66.302000000000021</c:v>
                </c:pt>
                <c:pt idx="66303">
                  <c:v>66.302999999999997</c:v>
                </c:pt>
                <c:pt idx="66304">
                  <c:v>66.30400000000003</c:v>
                </c:pt>
                <c:pt idx="66305">
                  <c:v>66.305000000000007</c:v>
                </c:pt>
                <c:pt idx="66306">
                  <c:v>66.30600000000004</c:v>
                </c:pt>
                <c:pt idx="66307">
                  <c:v>66.307000000000016</c:v>
                </c:pt>
                <c:pt idx="66308">
                  <c:v>66.307999999999993</c:v>
                </c:pt>
                <c:pt idx="66309">
                  <c:v>66.309000000000026</c:v>
                </c:pt>
                <c:pt idx="66310">
                  <c:v>66.31</c:v>
                </c:pt>
                <c:pt idx="66311">
                  <c:v>66.311000000000035</c:v>
                </c:pt>
                <c:pt idx="66312">
                  <c:v>66.312000000000012</c:v>
                </c:pt>
                <c:pt idx="66313">
                  <c:v>66.313000000000045</c:v>
                </c:pt>
                <c:pt idx="66314">
                  <c:v>66.314000000000021</c:v>
                </c:pt>
                <c:pt idx="66315">
                  <c:v>66.314999999999998</c:v>
                </c:pt>
                <c:pt idx="66316">
                  <c:v>66.316000000000031</c:v>
                </c:pt>
                <c:pt idx="66317">
                  <c:v>66.317000000000007</c:v>
                </c:pt>
                <c:pt idx="66318">
                  <c:v>66.31800000000004</c:v>
                </c:pt>
                <c:pt idx="66319">
                  <c:v>66.319000000000017</c:v>
                </c:pt>
                <c:pt idx="66320">
                  <c:v>66.319999999999993</c:v>
                </c:pt>
                <c:pt idx="66321">
                  <c:v>66.321000000000026</c:v>
                </c:pt>
                <c:pt idx="66322">
                  <c:v>66.322000000000003</c:v>
                </c:pt>
                <c:pt idx="66323">
                  <c:v>66.323000000000036</c:v>
                </c:pt>
                <c:pt idx="66324">
                  <c:v>66.324000000000012</c:v>
                </c:pt>
                <c:pt idx="66325">
                  <c:v>66.325000000000045</c:v>
                </c:pt>
                <c:pt idx="66326">
                  <c:v>66.326000000000022</c:v>
                </c:pt>
                <c:pt idx="66327">
                  <c:v>66.326999999999998</c:v>
                </c:pt>
                <c:pt idx="66328">
                  <c:v>66.328000000000031</c:v>
                </c:pt>
                <c:pt idx="66329">
                  <c:v>66.329000000000008</c:v>
                </c:pt>
                <c:pt idx="66330">
                  <c:v>66.330000000000041</c:v>
                </c:pt>
                <c:pt idx="66331">
                  <c:v>66.331000000000017</c:v>
                </c:pt>
                <c:pt idx="66332">
                  <c:v>66.331999999999994</c:v>
                </c:pt>
                <c:pt idx="66333">
                  <c:v>66.333000000000027</c:v>
                </c:pt>
                <c:pt idx="66334">
                  <c:v>66.334000000000003</c:v>
                </c:pt>
                <c:pt idx="66335">
                  <c:v>66.335000000000036</c:v>
                </c:pt>
                <c:pt idx="66336">
                  <c:v>66.336000000000013</c:v>
                </c:pt>
                <c:pt idx="66337">
                  <c:v>66.337000000000046</c:v>
                </c:pt>
                <c:pt idx="66338">
                  <c:v>66.338000000000022</c:v>
                </c:pt>
                <c:pt idx="66339">
                  <c:v>66.338999999999999</c:v>
                </c:pt>
                <c:pt idx="66340">
                  <c:v>66.340000000000032</c:v>
                </c:pt>
                <c:pt idx="66341">
                  <c:v>66.341000000000008</c:v>
                </c:pt>
                <c:pt idx="66342">
                  <c:v>66.342000000000041</c:v>
                </c:pt>
                <c:pt idx="66343">
                  <c:v>66.343000000000018</c:v>
                </c:pt>
                <c:pt idx="66344">
                  <c:v>66.343999999999994</c:v>
                </c:pt>
                <c:pt idx="66345">
                  <c:v>66.345000000000027</c:v>
                </c:pt>
                <c:pt idx="66346">
                  <c:v>66.346000000000004</c:v>
                </c:pt>
                <c:pt idx="66347">
                  <c:v>66.347000000000037</c:v>
                </c:pt>
                <c:pt idx="66348">
                  <c:v>66.348000000000013</c:v>
                </c:pt>
                <c:pt idx="66349">
                  <c:v>66.349000000000046</c:v>
                </c:pt>
                <c:pt idx="66350">
                  <c:v>66.350000000000023</c:v>
                </c:pt>
                <c:pt idx="66351">
                  <c:v>66.350999999999999</c:v>
                </c:pt>
                <c:pt idx="66352">
                  <c:v>66.352000000000032</c:v>
                </c:pt>
                <c:pt idx="66353">
                  <c:v>66.353000000000009</c:v>
                </c:pt>
                <c:pt idx="66354">
                  <c:v>66.354000000000042</c:v>
                </c:pt>
                <c:pt idx="66355">
                  <c:v>66.355000000000018</c:v>
                </c:pt>
                <c:pt idx="66356">
                  <c:v>66.355999999999995</c:v>
                </c:pt>
                <c:pt idx="66357">
                  <c:v>66.357000000000028</c:v>
                </c:pt>
                <c:pt idx="66358">
                  <c:v>66.358000000000004</c:v>
                </c:pt>
                <c:pt idx="66359">
                  <c:v>66.359000000000037</c:v>
                </c:pt>
                <c:pt idx="66360">
                  <c:v>66.360000000000014</c:v>
                </c:pt>
                <c:pt idx="66361">
                  <c:v>66.36099999999999</c:v>
                </c:pt>
                <c:pt idx="66362">
                  <c:v>66.362000000000023</c:v>
                </c:pt>
                <c:pt idx="66363">
                  <c:v>66.363</c:v>
                </c:pt>
                <c:pt idx="66364">
                  <c:v>66.364000000000033</c:v>
                </c:pt>
                <c:pt idx="66365">
                  <c:v>66.365000000000009</c:v>
                </c:pt>
                <c:pt idx="66366">
                  <c:v>66.366000000000042</c:v>
                </c:pt>
                <c:pt idx="66367">
                  <c:v>66.367000000000019</c:v>
                </c:pt>
                <c:pt idx="66368">
                  <c:v>66.367999999999995</c:v>
                </c:pt>
                <c:pt idx="66369">
                  <c:v>66.369000000000028</c:v>
                </c:pt>
                <c:pt idx="66370">
                  <c:v>66.37</c:v>
                </c:pt>
                <c:pt idx="66371">
                  <c:v>66.371000000000038</c:v>
                </c:pt>
                <c:pt idx="66372">
                  <c:v>66.372000000000014</c:v>
                </c:pt>
                <c:pt idx="66373">
                  <c:v>66.37299999999999</c:v>
                </c:pt>
                <c:pt idx="66374">
                  <c:v>66.374000000000024</c:v>
                </c:pt>
                <c:pt idx="66375">
                  <c:v>66.375</c:v>
                </c:pt>
                <c:pt idx="66376">
                  <c:v>66.376000000000033</c:v>
                </c:pt>
                <c:pt idx="66377">
                  <c:v>66.37700000000001</c:v>
                </c:pt>
                <c:pt idx="66378">
                  <c:v>66.378000000000043</c:v>
                </c:pt>
                <c:pt idx="66379">
                  <c:v>66.379000000000019</c:v>
                </c:pt>
                <c:pt idx="66380">
                  <c:v>66.38</c:v>
                </c:pt>
                <c:pt idx="66381">
                  <c:v>66.381000000000029</c:v>
                </c:pt>
                <c:pt idx="66382">
                  <c:v>66.382000000000005</c:v>
                </c:pt>
                <c:pt idx="66383">
                  <c:v>66.383000000000038</c:v>
                </c:pt>
                <c:pt idx="66384">
                  <c:v>66.384000000000015</c:v>
                </c:pt>
                <c:pt idx="66385">
                  <c:v>66.384999999999991</c:v>
                </c:pt>
                <c:pt idx="66386">
                  <c:v>66.386000000000024</c:v>
                </c:pt>
                <c:pt idx="66387">
                  <c:v>66.387</c:v>
                </c:pt>
                <c:pt idx="66388">
                  <c:v>66.388000000000034</c:v>
                </c:pt>
                <c:pt idx="66389">
                  <c:v>66.38900000000001</c:v>
                </c:pt>
                <c:pt idx="66390">
                  <c:v>66.390000000000043</c:v>
                </c:pt>
                <c:pt idx="66391">
                  <c:v>66.39100000000002</c:v>
                </c:pt>
                <c:pt idx="66392">
                  <c:v>66.391999999999996</c:v>
                </c:pt>
                <c:pt idx="66393">
                  <c:v>66.393000000000029</c:v>
                </c:pt>
                <c:pt idx="66394">
                  <c:v>66.394000000000005</c:v>
                </c:pt>
                <c:pt idx="66395">
                  <c:v>66.395000000000039</c:v>
                </c:pt>
                <c:pt idx="66396">
                  <c:v>66.396000000000015</c:v>
                </c:pt>
                <c:pt idx="66397">
                  <c:v>66.396999999999991</c:v>
                </c:pt>
                <c:pt idx="66398">
                  <c:v>66.398000000000025</c:v>
                </c:pt>
                <c:pt idx="66399">
                  <c:v>66.399000000000001</c:v>
                </c:pt>
                <c:pt idx="66400">
                  <c:v>66.400000000000034</c:v>
                </c:pt>
                <c:pt idx="66401">
                  <c:v>66.40100000000001</c:v>
                </c:pt>
                <c:pt idx="66402">
                  <c:v>66.402000000000044</c:v>
                </c:pt>
                <c:pt idx="66403">
                  <c:v>66.40300000000002</c:v>
                </c:pt>
                <c:pt idx="66404">
                  <c:v>66.403999999999996</c:v>
                </c:pt>
                <c:pt idx="66405">
                  <c:v>66.40500000000003</c:v>
                </c:pt>
                <c:pt idx="66406">
                  <c:v>66.406000000000006</c:v>
                </c:pt>
                <c:pt idx="66407">
                  <c:v>66.407000000000039</c:v>
                </c:pt>
                <c:pt idx="66408">
                  <c:v>66.408000000000015</c:v>
                </c:pt>
                <c:pt idx="66409">
                  <c:v>66.408999999999992</c:v>
                </c:pt>
                <c:pt idx="66410">
                  <c:v>66.410000000000025</c:v>
                </c:pt>
                <c:pt idx="66411">
                  <c:v>66.411000000000001</c:v>
                </c:pt>
                <c:pt idx="66412">
                  <c:v>66.412000000000035</c:v>
                </c:pt>
                <c:pt idx="66413">
                  <c:v>66.413000000000011</c:v>
                </c:pt>
                <c:pt idx="66414">
                  <c:v>66.414000000000044</c:v>
                </c:pt>
                <c:pt idx="66415">
                  <c:v>66.41500000000002</c:v>
                </c:pt>
                <c:pt idx="66416">
                  <c:v>66.415999999999997</c:v>
                </c:pt>
                <c:pt idx="66417">
                  <c:v>66.41700000000003</c:v>
                </c:pt>
                <c:pt idx="66418">
                  <c:v>66.418000000000006</c:v>
                </c:pt>
                <c:pt idx="66419">
                  <c:v>66.41900000000004</c:v>
                </c:pt>
                <c:pt idx="66420">
                  <c:v>66.420000000000016</c:v>
                </c:pt>
                <c:pt idx="66421">
                  <c:v>66.420999999999992</c:v>
                </c:pt>
                <c:pt idx="66422">
                  <c:v>66.422000000000025</c:v>
                </c:pt>
                <c:pt idx="66423">
                  <c:v>66.423000000000002</c:v>
                </c:pt>
                <c:pt idx="66424">
                  <c:v>66.424000000000035</c:v>
                </c:pt>
                <c:pt idx="66425">
                  <c:v>66.425000000000011</c:v>
                </c:pt>
                <c:pt idx="66426">
                  <c:v>66.426000000000045</c:v>
                </c:pt>
                <c:pt idx="66427">
                  <c:v>66.427000000000021</c:v>
                </c:pt>
                <c:pt idx="66428">
                  <c:v>66.427999999999997</c:v>
                </c:pt>
                <c:pt idx="66429">
                  <c:v>66.42900000000003</c:v>
                </c:pt>
                <c:pt idx="66430">
                  <c:v>66.430000000000007</c:v>
                </c:pt>
                <c:pt idx="66431">
                  <c:v>66.43100000000004</c:v>
                </c:pt>
                <c:pt idx="66432">
                  <c:v>66.432000000000016</c:v>
                </c:pt>
                <c:pt idx="66433">
                  <c:v>66.432999999999993</c:v>
                </c:pt>
                <c:pt idx="66434">
                  <c:v>66.434000000000026</c:v>
                </c:pt>
                <c:pt idx="66435">
                  <c:v>66.435000000000002</c:v>
                </c:pt>
                <c:pt idx="66436">
                  <c:v>66.436000000000035</c:v>
                </c:pt>
                <c:pt idx="66437">
                  <c:v>66.437000000000012</c:v>
                </c:pt>
                <c:pt idx="66438">
                  <c:v>66.438000000000045</c:v>
                </c:pt>
                <c:pt idx="66439">
                  <c:v>66.439000000000021</c:v>
                </c:pt>
                <c:pt idx="66440">
                  <c:v>66.44</c:v>
                </c:pt>
                <c:pt idx="66441">
                  <c:v>66.441000000000031</c:v>
                </c:pt>
                <c:pt idx="66442">
                  <c:v>66.442000000000007</c:v>
                </c:pt>
                <c:pt idx="66443">
                  <c:v>66.44300000000004</c:v>
                </c:pt>
                <c:pt idx="66444">
                  <c:v>66.444000000000017</c:v>
                </c:pt>
                <c:pt idx="66445">
                  <c:v>66.444999999999993</c:v>
                </c:pt>
                <c:pt idx="66446">
                  <c:v>66.446000000000026</c:v>
                </c:pt>
                <c:pt idx="66447">
                  <c:v>66.447000000000003</c:v>
                </c:pt>
                <c:pt idx="66448">
                  <c:v>66.448000000000036</c:v>
                </c:pt>
                <c:pt idx="66449">
                  <c:v>66.449000000000012</c:v>
                </c:pt>
                <c:pt idx="66450">
                  <c:v>66.450000000000045</c:v>
                </c:pt>
                <c:pt idx="66451">
                  <c:v>66.451000000000022</c:v>
                </c:pt>
                <c:pt idx="66452">
                  <c:v>66.451999999999998</c:v>
                </c:pt>
                <c:pt idx="66453">
                  <c:v>66.453000000000031</c:v>
                </c:pt>
                <c:pt idx="66454">
                  <c:v>66.454000000000008</c:v>
                </c:pt>
                <c:pt idx="66455">
                  <c:v>66.455000000000041</c:v>
                </c:pt>
                <c:pt idx="66456">
                  <c:v>66.456000000000017</c:v>
                </c:pt>
                <c:pt idx="66457">
                  <c:v>66.456999999999994</c:v>
                </c:pt>
                <c:pt idx="66458">
                  <c:v>66.458000000000027</c:v>
                </c:pt>
                <c:pt idx="66459">
                  <c:v>66.459000000000003</c:v>
                </c:pt>
                <c:pt idx="66460">
                  <c:v>66.460000000000036</c:v>
                </c:pt>
                <c:pt idx="66461">
                  <c:v>66.461000000000013</c:v>
                </c:pt>
                <c:pt idx="66462">
                  <c:v>66.462000000000046</c:v>
                </c:pt>
                <c:pt idx="66463">
                  <c:v>66.463000000000022</c:v>
                </c:pt>
                <c:pt idx="66464">
                  <c:v>66.463999999999999</c:v>
                </c:pt>
                <c:pt idx="66465">
                  <c:v>66.465000000000032</c:v>
                </c:pt>
                <c:pt idx="66466">
                  <c:v>66.466000000000008</c:v>
                </c:pt>
                <c:pt idx="66467">
                  <c:v>66.467000000000041</c:v>
                </c:pt>
                <c:pt idx="66468">
                  <c:v>66.468000000000018</c:v>
                </c:pt>
                <c:pt idx="66469">
                  <c:v>66.468999999999994</c:v>
                </c:pt>
                <c:pt idx="66470">
                  <c:v>66.470000000000027</c:v>
                </c:pt>
                <c:pt idx="66471">
                  <c:v>66.471000000000004</c:v>
                </c:pt>
                <c:pt idx="66472">
                  <c:v>66.472000000000037</c:v>
                </c:pt>
                <c:pt idx="66473">
                  <c:v>66.473000000000013</c:v>
                </c:pt>
                <c:pt idx="66474">
                  <c:v>66.474000000000046</c:v>
                </c:pt>
                <c:pt idx="66475">
                  <c:v>66.475000000000023</c:v>
                </c:pt>
                <c:pt idx="66476">
                  <c:v>66.475999999999999</c:v>
                </c:pt>
                <c:pt idx="66477">
                  <c:v>66.477000000000032</c:v>
                </c:pt>
                <c:pt idx="66478">
                  <c:v>66.478000000000009</c:v>
                </c:pt>
                <c:pt idx="66479">
                  <c:v>66.479000000000042</c:v>
                </c:pt>
                <c:pt idx="66480">
                  <c:v>66.480000000000018</c:v>
                </c:pt>
                <c:pt idx="66481">
                  <c:v>66.480999999999995</c:v>
                </c:pt>
                <c:pt idx="66482">
                  <c:v>66.482000000000028</c:v>
                </c:pt>
                <c:pt idx="66483">
                  <c:v>66.483000000000004</c:v>
                </c:pt>
                <c:pt idx="66484">
                  <c:v>66.484000000000037</c:v>
                </c:pt>
                <c:pt idx="66485">
                  <c:v>66.485000000000014</c:v>
                </c:pt>
                <c:pt idx="66486">
                  <c:v>66.48599999999999</c:v>
                </c:pt>
                <c:pt idx="66487">
                  <c:v>66.487000000000023</c:v>
                </c:pt>
                <c:pt idx="66488">
                  <c:v>66.488</c:v>
                </c:pt>
                <c:pt idx="66489">
                  <c:v>66.489000000000033</c:v>
                </c:pt>
                <c:pt idx="66490">
                  <c:v>66.490000000000009</c:v>
                </c:pt>
                <c:pt idx="66491">
                  <c:v>66.491000000000042</c:v>
                </c:pt>
                <c:pt idx="66492">
                  <c:v>66.492000000000019</c:v>
                </c:pt>
                <c:pt idx="66493">
                  <c:v>66.492999999999995</c:v>
                </c:pt>
                <c:pt idx="66494">
                  <c:v>66.494000000000028</c:v>
                </c:pt>
                <c:pt idx="66495">
                  <c:v>66.495000000000005</c:v>
                </c:pt>
                <c:pt idx="66496">
                  <c:v>66.496000000000038</c:v>
                </c:pt>
                <c:pt idx="66497">
                  <c:v>66.497000000000014</c:v>
                </c:pt>
                <c:pt idx="66498">
                  <c:v>66.49799999999999</c:v>
                </c:pt>
                <c:pt idx="66499">
                  <c:v>66.499000000000024</c:v>
                </c:pt>
                <c:pt idx="66500">
                  <c:v>66.5</c:v>
                </c:pt>
                <c:pt idx="66501">
                  <c:v>66.501000000000033</c:v>
                </c:pt>
                <c:pt idx="66502">
                  <c:v>66.50200000000001</c:v>
                </c:pt>
                <c:pt idx="66503">
                  <c:v>66.503000000000043</c:v>
                </c:pt>
                <c:pt idx="66504">
                  <c:v>66.504000000000019</c:v>
                </c:pt>
                <c:pt idx="66505">
                  <c:v>66.504999999999995</c:v>
                </c:pt>
                <c:pt idx="66506">
                  <c:v>66.506000000000029</c:v>
                </c:pt>
                <c:pt idx="66507">
                  <c:v>66.507000000000005</c:v>
                </c:pt>
                <c:pt idx="66508">
                  <c:v>66.508000000000038</c:v>
                </c:pt>
                <c:pt idx="66509">
                  <c:v>66.509000000000015</c:v>
                </c:pt>
                <c:pt idx="66510">
                  <c:v>66.509999999999991</c:v>
                </c:pt>
                <c:pt idx="66511">
                  <c:v>66.511000000000024</c:v>
                </c:pt>
                <c:pt idx="66512">
                  <c:v>66.512</c:v>
                </c:pt>
                <c:pt idx="66513">
                  <c:v>66.513000000000034</c:v>
                </c:pt>
                <c:pt idx="66514">
                  <c:v>66.51400000000001</c:v>
                </c:pt>
                <c:pt idx="66515">
                  <c:v>66.515000000000043</c:v>
                </c:pt>
                <c:pt idx="66516">
                  <c:v>66.51600000000002</c:v>
                </c:pt>
                <c:pt idx="66517">
                  <c:v>66.516999999999996</c:v>
                </c:pt>
                <c:pt idx="66518">
                  <c:v>66.518000000000029</c:v>
                </c:pt>
                <c:pt idx="66519">
                  <c:v>66.519000000000005</c:v>
                </c:pt>
                <c:pt idx="66520">
                  <c:v>66.520000000000039</c:v>
                </c:pt>
                <c:pt idx="66521">
                  <c:v>66.521000000000015</c:v>
                </c:pt>
                <c:pt idx="66522">
                  <c:v>66.521999999999991</c:v>
                </c:pt>
                <c:pt idx="66523">
                  <c:v>66.523000000000025</c:v>
                </c:pt>
                <c:pt idx="66524">
                  <c:v>66.524000000000001</c:v>
                </c:pt>
                <c:pt idx="66525">
                  <c:v>66.525000000000034</c:v>
                </c:pt>
                <c:pt idx="66526">
                  <c:v>66.52600000000001</c:v>
                </c:pt>
                <c:pt idx="66527">
                  <c:v>66.527000000000044</c:v>
                </c:pt>
                <c:pt idx="66528">
                  <c:v>66.52800000000002</c:v>
                </c:pt>
                <c:pt idx="66529">
                  <c:v>66.528999999999996</c:v>
                </c:pt>
                <c:pt idx="66530">
                  <c:v>66.53000000000003</c:v>
                </c:pt>
                <c:pt idx="66531">
                  <c:v>66.531000000000006</c:v>
                </c:pt>
                <c:pt idx="66532">
                  <c:v>66.532000000000039</c:v>
                </c:pt>
                <c:pt idx="66533">
                  <c:v>66.533000000000015</c:v>
                </c:pt>
                <c:pt idx="66534">
                  <c:v>66.533999999999992</c:v>
                </c:pt>
                <c:pt idx="66535">
                  <c:v>66.535000000000025</c:v>
                </c:pt>
                <c:pt idx="66536">
                  <c:v>66.536000000000001</c:v>
                </c:pt>
                <c:pt idx="66537">
                  <c:v>66.537000000000035</c:v>
                </c:pt>
                <c:pt idx="66538">
                  <c:v>66.538000000000011</c:v>
                </c:pt>
                <c:pt idx="66539">
                  <c:v>66.539000000000044</c:v>
                </c:pt>
                <c:pt idx="66540">
                  <c:v>66.54000000000002</c:v>
                </c:pt>
                <c:pt idx="66541">
                  <c:v>66.540999999999997</c:v>
                </c:pt>
                <c:pt idx="66542">
                  <c:v>66.54200000000003</c:v>
                </c:pt>
                <c:pt idx="66543">
                  <c:v>66.543000000000006</c:v>
                </c:pt>
                <c:pt idx="66544">
                  <c:v>66.54400000000004</c:v>
                </c:pt>
                <c:pt idx="66545">
                  <c:v>66.545000000000016</c:v>
                </c:pt>
                <c:pt idx="66546">
                  <c:v>66.545999999999992</c:v>
                </c:pt>
                <c:pt idx="66547">
                  <c:v>66.547000000000025</c:v>
                </c:pt>
                <c:pt idx="66548">
                  <c:v>66.548000000000002</c:v>
                </c:pt>
                <c:pt idx="66549">
                  <c:v>66.549000000000035</c:v>
                </c:pt>
                <c:pt idx="66550">
                  <c:v>66.550000000000011</c:v>
                </c:pt>
                <c:pt idx="66551">
                  <c:v>66.551000000000045</c:v>
                </c:pt>
                <c:pt idx="66552">
                  <c:v>66.552000000000021</c:v>
                </c:pt>
                <c:pt idx="66553">
                  <c:v>66.552999999999997</c:v>
                </c:pt>
                <c:pt idx="66554">
                  <c:v>66.55400000000003</c:v>
                </c:pt>
                <c:pt idx="66555">
                  <c:v>66.555000000000007</c:v>
                </c:pt>
                <c:pt idx="66556">
                  <c:v>66.55600000000004</c:v>
                </c:pt>
                <c:pt idx="66557">
                  <c:v>66.557000000000016</c:v>
                </c:pt>
                <c:pt idx="66558">
                  <c:v>66.557999999999993</c:v>
                </c:pt>
                <c:pt idx="66559">
                  <c:v>66.559000000000026</c:v>
                </c:pt>
                <c:pt idx="66560">
                  <c:v>66.56</c:v>
                </c:pt>
                <c:pt idx="66561">
                  <c:v>66.561000000000035</c:v>
                </c:pt>
                <c:pt idx="66562">
                  <c:v>66.562000000000012</c:v>
                </c:pt>
                <c:pt idx="66563">
                  <c:v>66.563000000000045</c:v>
                </c:pt>
                <c:pt idx="66564">
                  <c:v>66.564000000000021</c:v>
                </c:pt>
                <c:pt idx="66565">
                  <c:v>66.564999999999998</c:v>
                </c:pt>
                <c:pt idx="66566">
                  <c:v>66.566000000000031</c:v>
                </c:pt>
                <c:pt idx="66567">
                  <c:v>66.567000000000007</c:v>
                </c:pt>
                <c:pt idx="66568">
                  <c:v>66.56800000000004</c:v>
                </c:pt>
                <c:pt idx="66569">
                  <c:v>66.569000000000017</c:v>
                </c:pt>
                <c:pt idx="66570">
                  <c:v>66.569999999999993</c:v>
                </c:pt>
                <c:pt idx="66571">
                  <c:v>66.571000000000026</c:v>
                </c:pt>
                <c:pt idx="66572">
                  <c:v>66.572000000000003</c:v>
                </c:pt>
                <c:pt idx="66573">
                  <c:v>66.573000000000036</c:v>
                </c:pt>
                <c:pt idx="66574">
                  <c:v>66.574000000000012</c:v>
                </c:pt>
                <c:pt idx="66575">
                  <c:v>66.575000000000045</c:v>
                </c:pt>
                <c:pt idx="66576">
                  <c:v>66.576000000000022</c:v>
                </c:pt>
                <c:pt idx="66577">
                  <c:v>66.576999999999998</c:v>
                </c:pt>
                <c:pt idx="66578">
                  <c:v>66.578000000000031</c:v>
                </c:pt>
                <c:pt idx="66579">
                  <c:v>66.579000000000008</c:v>
                </c:pt>
                <c:pt idx="66580">
                  <c:v>66.580000000000041</c:v>
                </c:pt>
                <c:pt idx="66581">
                  <c:v>66.581000000000017</c:v>
                </c:pt>
                <c:pt idx="66582">
                  <c:v>66.581999999999994</c:v>
                </c:pt>
                <c:pt idx="66583">
                  <c:v>66.583000000000027</c:v>
                </c:pt>
                <c:pt idx="66584">
                  <c:v>66.584000000000003</c:v>
                </c:pt>
                <c:pt idx="66585">
                  <c:v>66.585000000000036</c:v>
                </c:pt>
                <c:pt idx="66586">
                  <c:v>66.586000000000013</c:v>
                </c:pt>
                <c:pt idx="66587">
                  <c:v>66.587000000000046</c:v>
                </c:pt>
                <c:pt idx="66588">
                  <c:v>66.588000000000022</c:v>
                </c:pt>
                <c:pt idx="66589">
                  <c:v>66.588999999999999</c:v>
                </c:pt>
                <c:pt idx="66590">
                  <c:v>66.590000000000032</c:v>
                </c:pt>
                <c:pt idx="66591">
                  <c:v>66.591000000000008</c:v>
                </c:pt>
                <c:pt idx="66592">
                  <c:v>66.592000000000041</c:v>
                </c:pt>
                <c:pt idx="66593">
                  <c:v>66.593000000000018</c:v>
                </c:pt>
                <c:pt idx="66594">
                  <c:v>66.593999999999994</c:v>
                </c:pt>
                <c:pt idx="66595">
                  <c:v>66.595000000000027</c:v>
                </c:pt>
                <c:pt idx="66596">
                  <c:v>66.596000000000004</c:v>
                </c:pt>
                <c:pt idx="66597">
                  <c:v>66.597000000000037</c:v>
                </c:pt>
                <c:pt idx="66598">
                  <c:v>66.598000000000013</c:v>
                </c:pt>
                <c:pt idx="66599">
                  <c:v>66.599000000000046</c:v>
                </c:pt>
                <c:pt idx="66600">
                  <c:v>66.600000000000023</c:v>
                </c:pt>
                <c:pt idx="66601">
                  <c:v>66.600999999999999</c:v>
                </c:pt>
                <c:pt idx="66602">
                  <c:v>66.602000000000032</c:v>
                </c:pt>
                <c:pt idx="66603">
                  <c:v>66.603000000000009</c:v>
                </c:pt>
                <c:pt idx="66604">
                  <c:v>66.604000000000042</c:v>
                </c:pt>
                <c:pt idx="66605">
                  <c:v>66.605000000000018</c:v>
                </c:pt>
                <c:pt idx="66606">
                  <c:v>66.605999999999995</c:v>
                </c:pt>
                <c:pt idx="66607">
                  <c:v>66.607000000000028</c:v>
                </c:pt>
                <c:pt idx="66608">
                  <c:v>66.608000000000004</c:v>
                </c:pt>
                <c:pt idx="66609">
                  <c:v>66.609000000000037</c:v>
                </c:pt>
                <c:pt idx="66610">
                  <c:v>66.610000000000014</c:v>
                </c:pt>
                <c:pt idx="66611">
                  <c:v>66.61099999999999</c:v>
                </c:pt>
                <c:pt idx="66612">
                  <c:v>66.612000000000023</c:v>
                </c:pt>
                <c:pt idx="66613">
                  <c:v>66.613</c:v>
                </c:pt>
                <c:pt idx="66614">
                  <c:v>66.614000000000033</c:v>
                </c:pt>
                <c:pt idx="66615">
                  <c:v>66.615000000000009</c:v>
                </c:pt>
                <c:pt idx="66616">
                  <c:v>66.616000000000042</c:v>
                </c:pt>
                <c:pt idx="66617">
                  <c:v>66.617000000000019</c:v>
                </c:pt>
                <c:pt idx="66618">
                  <c:v>66.617999999999995</c:v>
                </c:pt>
                <c:pt idx="66619">
                  <c:v>66.619000000000028</c:v>
                </c:pt>
                <c:pt idx="66620">
                  <c:v>66.62</c:v>
                </c:pt>
                <c:pt idx="66621">
                  <c:v>66.621000000000038</c:v>
                </c:pt>
                <c:pt idx="66622">
                  <c:v>66.622000000000014</c:v>
                </c:pt>
                <c:pt idx="66623">
                  <c:v>66.62299999999999</c:v>
                </c:pt>
                <c:pt idx="66624">
                  <c:v>66.624000000000024</c:v>
                </c:pt>
                <c:pt idx="66625">
                  <c:v>66.625</c:v>
                </c:pt>
                <c:pt idx="66626">
                  <c:v>66.626000000000033</c:v>
                </c:pt>
                <c:pt idx="66627">
                  <c:v>66.62700000000001</c:v>
                </c:pt>
                <c:pt idx="66628">
                  <c:v>66.628000000000043</c:v>
                </c:pt>
                <c:pt idx="66629">
                  <c:v>66.629000000000019</c:v>
                </c:pt>
                <c:pt idx="66630">
                  <c:v>66.63</c:v>
                </c:pt>
                <c:pt idx="66631">
                  <c:v>66.631000000000029</c:v>
                </c:pt>
                <c:pt idx="66632">
                  <c:v>66.632000000000005</c:v>
                </c:pt>
                <c:pt idx="66633">
                  <c:v>66.633000000000038</c:v>
                </c:pt>
                <c:pt idx="66634">
                  <c:v>66.634000000000015</c:v>
                </c:pt>
                <c:pt idx="66635">
                  <c:v>66.634999999999991</c:v>
                </c:pt>
                <c:pt idx="66636">
                  <c:v>66.636000000000024</c:v>
                </c:pt>
                <c:pt idx="66637">
                  <c:v>66.637</c:v>
                </c:pt>
                <c:pt idx="66638">
                  <c:v>66.638000000000034</c:v>
                </c:pt>
                <c:pt idx="66639">
                  <c:v>66.63900000000001</c:v>
                </c:pt>
                <c:pt idx="66640">
                  <c:v>66.640000000000043</c:v>
                </c:pt>
                <c:pt idx="66641">
                  <c:v>66.64100000000002</c:v>
                </c:pt>
                <c:pt idx="66642">
                  <c:v>66.641999999999996</c:v>
                </c:pt>
                <c:pt idx="66643">
                  <c:v>66.643000000000029</c:v>
                </c:pt>
                <c:pt idx="66644">
                  <c:v>66.644000000000005</c:v>
                </c:pt>
                <c:pt idx="66645">
                  <c:v>66.645000000000039</c:v>
                </c:pt>
                <c:pt idx="66646">
                  <c:v>66.646000000000015</c:v>
                </c:pt>
                <c:pt idx="66647">
                  <c:v>66.646999999999991</c:v>
                </c:pt>
                <c:pt idx="66648">
                  <c:v>66.648000000000025</c:v>
                </c:pt>
                <c:pt idx="66649">
                  <c:v>66.649000000000001</c:v>
                </c:pt>
                <c:pt idx="66650">
                  <c:v>66.650000000000034</c:v>
                </c:pt>
                <c:pt idx="66651">
                  <c:v>66.65100000000001</c:v>
                </c:pt>
                <c:pt idx="66652">
                  <c:v>66.652000000000044</c:v>
                </c:pt>
                <c:pt idx="66653">
                  <c:v>66.65300000000002</c:v>
                </c:pt>
                <c:pt idx="66654">
                  <c:v>66.653999999999996</c:v>
                </c:pt>
                <c:pt idx="66655">
                  <c:v>66.65500000000003</c:v>
                </c:pt>
                <c:pt idx="66656">
                  <c:v>66.656000000000006</c:v>
                </c:pt>
                <c:pt idx="66657">
                  <c:v>66.657000000000039</c:v>
                </c:pt>
                <c:pt idx="66658">
                  <c:v>66.658000000000015</c:v>
                </c:pt>
                <c:pt idx="66659">
                  <c:v>66.658999999999992</c:v>
                </c:pt>
                <c:pt idx="66660">
                  <c:v>66.660000000000025</c:v>
                </c:pt>
                <c:pt idx="66661">
                  <c:v>66.661000000000001</c:v>
                </c:pt>
                <c:pt idx="66662">
                  <c:v>66.662000000000035</c:v>
                </c:pt>
                <c:pt idx="66663">
                  <c:v>66.663000000000011</c:v>
                </c:pt>
                <c:pt idx="66664">
                  <c:v>66.664000000000044</c:v>
                </c:pt>
                <c:pt idx="66665">
                  <c:v>66.66500000000002</c:v>
                </c:pt>
                <c:pt idx="66666">
                  <c:v>66.665999999999997</c:v>
                </c:pt>
                <c:pt idx="66667">
                  <c:v>66.66700000000003</c:v>
                </c:pt>
                <c:pt idx="66668">
                  <c:v>66.668000000000006</c:v>
                </c:pt>
                <c:pt idx="66669">
                  <c:v>66.66900000000004</c:v>
                </c:pt>
                <c:pt idx="66670">
                  <c:v>66.670000000000016</c:v>
                </c:pt>
                <c:pt idx="66671">
                  <c:v>66.670999999999992</c:v>
                </c:pt>
                <c:pt idx="66672">
                  <c:v>66.672000000000025</c:v>
                </c:pt>
                <c:pt idx="66673">
                  <c:v>66.673000000000002</c:v>
                </c:pt>
                <c:pt idx="66674">
                  <c:v>66.674000000000035</c:v>
                </c:pt>
                <c:pt idx="66675">
                  <c:v>66.675000000000011</c:v>
                </c:pt>
                <c:pt idx="66676">
                  <c:v>66.676000000000045</c:v>
                </c:pt>
                <c:pt idx="66677">
                  <c:v>66.677000000000021</c:v>
                </c:pt>
                <c:pt idx="66678">
                  <c:v>66.677999999999997</c:v>
                </c:pt>
                <c:pt idx="66679">
                  <c:v>66.67900000000003</c:v>
                </c:pt>
                <c:pt idx="66680">
                  <c:v>66.680000000000007</c:v>
                </c:pt>
                <c:pt idx="66681">
                  <c:v>66.68100000000004</c:v>
                </c:pt>
                <c:pt idx="66682">
                  <c:v>66.682000000000016</c:v>
                </c:pt>
                <c:pt idx="66683">
                  <c:v>66.682999999999993</c:v>
                </c:pt>
                <c:pt idx="66684">
                  <c:v>66.684000000000026</c:v>
                </c:pt>
                <c:pt idx="66685">
                  <c:v>66.685000000000002</c:v>
                </c:pt>
                <c:pt idx="66686">
                  <c:v>66.686000000000035</c:v>
                </c:pt>
                <c:pt idx="66687">
                  <c:v>66.687000000000012</c:v>
                </c:pt>
                <c:pt idx="66688">
                  <c:v>66.688000000000045</c:v>
                </c:pt>
                <c:pt idx="66689">
                  <c:v>66.689000000000021</c:v>
                </c:pt>
                <c:pt idx="66690">
                  <c:v>66.69</c:v>
                </c:pt>
                <c:pt idx="66691">
                  <c:v>66.691000000000031</c:v>
                </c:pt>
                <c:pt idx="66692">
                  <c:v>66.692000000000007</c:v>
                </c:pt>
                <c:pt idx="66693">
                  <c:v>66.69300000000004</c:v>
                </c:pt>
                <c:pt idx="66694">
                  <c:v>66.694000000000017</c:v>
                </c:pt>
                <c:pt idx="66695">
                  <c:v>66.694999999999993</c:v>
                </c:pt>
                <c:pt idx="66696">
                  <c:v>66.696000000000026</c:v>
                </c:pt>
                <c:pt idx="66697">
                  <c:v>66.697000000000003</c:v>
                </c:pt>
                <c:pt idx="66698">
                  <c:v>66.698000000000036</c:v>
                </c:pt>
                <c:pt idx="66699">
                  <c:v>66.699000000000012</c:v>
                </c:pt>
                <c:pt idx="66700">
                  <c:v>66.700000000000045</c:v>
                </c:pt>
                <c:pt idx="66701">
                  <c:v>66.701000000000022</c:v>
                </c:pt>
                <c:pt idx="66702">
                  <c:v>66.701999999999998</c:v>
                </c:pt>
                <c:pt idx="66703">
                  <c:v>66.703000000000031</c:v>
                </c:pt>
                <c:pt idx="66704">
                  <c:v>66.704000000000008</c:v>
                </c:pt>
                <c:pt idx="66705">
                  <c:v>66.705000000000041</c:v>
                </c:pt>
                <c:pt idx="66706">
                  <c:v>66.706000000000017</c:v>
                </c:pt>
                <c:pt idx="66707">
                  <c:v>66.706999999999994</c:v>
                </c:pt>
                <c:pt idx="66708">
                  <c:v>66.708000000000027</c:v>
                </c:pt>
                <c:pt idx="66709">
                  <c:v>66.709000000000003</c:v>
                </c:pt>
                <c:pt idx="66710">
                  <c:v>66.710000000000036</c:v>
                </c:pt>
                <c:pt idx="66711">
                  <c:v>66.711000000000013</c:v>
                </c:pt>
                <c:pt idx="66712">
                  <c:v>66.712000000000046</c:v>
                </c:pt>
                <c:pt idx="66713">
                  <c:v>66.713000000000022</c:v>
                </c:pt>
                <c:pt idx="66714">
                  <c:v>66.713999999999999</c:v>
                </c:pt>
                <c:pt idx="66715">
                  <c:v>66.715000000000032</c:v>
                </c:pt>
                <c:pt idx="66716">
                  <c:v>66.716000000000008</c:v>
                </c:pt>
                <c:pt idx="66717">
                  <c:v>66.717000000000041</c:v>
                </c:pt>
                <c:pt idx="66718">
                  <c:v>66.718000000000018</c:v>
                </c:pt>
                <c:pt idx="66719">
                  <c:v>66.718999999999994</c:v>
                </c:pt>
                <c:pt idx="66720">
                  <c:v>66.720000000000027</c:v>
                </c:pt>
                <c:pt idx="66721">
                  <c:v>66.721000000000004</c:v>
                </c:pt>
                <c:pt idx="66722">
                  <c:v>66.722000000000037</c:v>
                </c:pt>
                <c:pt idx="66723">
                  <c:v>66.723000000000013</c:v>
                </c:pt>
                <c:pt idx="66724">
                  <c:v>66.724000000000046</c:v>
                </c:pt>
                <c:pt idx="66725">
                  <c:v>66.725000000000023</c:v>
                </c:pt>
                <c:pt idx="66726">
                  <c:v>66.725999999999999</c:v>
                </c:pt>
                <c:pt idx="66727">
                  <c:v>66.727000000000032</c:v>
                </c:pt>
                <c:pt idx="66728">
                  <c:v>66.728000000000009</c:v>
                </c:pt>
                <c:pt idx="66729">
                  <c:v>66.729000000000042</c:v>
                </c:pt>
                <c:pt idx="66730">
                  <c:v>66.730000000000018</c:v>
                </c:pt>
                <c:pt idx="66731">
                  <c:v>66.730999999999995</c:v>
                </c:pt>
                <c:pt idx="66732">
                  <c:v>66.732000000000028</c:v>
                </c:pt>
                <c:pt idx="66733">
                  <c:v>66.733000000000004</c:v>
                </c:pt>
                <c:pt idx="66734">
                  <c:v>66.734000000000037</c:v>
                </c:pt>
                <c:pt idx="66735">
                  <c:v>66.735000000000014</c:v>
                </c:pt>
                <c:pt idx="66736">
                  <c:v>66.73599999999999</c:v>
                </c:pt>
                <c:pt idx="66737">
                  <c:v>66.737000000000023</c:v>
                </c:pt>
                <c:pt idx="66738">
                  <c:v>66.738</c:v>
                </c:pt>
                <c:pt idx="66739">
                  <c:v>66.739000000000033</c:v>
                </c:pt>
                <c:pt idx="66740">
                  <c:v>66.740000000000009</c:v>
                </c:pt>
                <c:pt idx="66741">
                  <c:v>66.741000000000042</c:v>
                </c:pt>
                <c:pt idx="66742">
                  <c:v>66.742000000000019</c:v>
                </c:pt>
                <c:pt idx="66743">
                  <c:v>66.742999999999995</c:v>
                </c:pt>
                <c:pt idx="66744">
                  <c:v>66.744000000000028</c:v>
                </c:pt>
                <c:pt idx="66745">
                  <c:v>66.745000000000005</c:v>
                </c:pt>
                <c:pt idx="66746">
                  <c:v>66.746000000000038</c:v>
                </c:pt>
                <c:pt idx="66747">
                  <c:v>66.747000000000014</c:v>
                </c:pt>
                <c:pt idx="66748">
                  <c:v>66.74799999999999</c:v>
                </c:pt>
                <c:pt idx="66749">
                  <c:v>66.749000000000024</c:v>
                </c:pt>
                <c:pt idx="66750">
                  <c:v>66.75</c:v>
                </c:pt>
                <c:pt idx="66751">
                  <c:v>66.751000000000033</c:v>
                </c:pt>
                <c:pt idx="66752">
                  <c:v>66.75200000000001</c:v>
                </c:pt>
                <c:pt idx="66753">
                  <c:v>66.753000000000043</c:v>
                </c:pt>
                <c:pt idx="66754">
                  <c:v>66.754000000000019</c:v>
                </c:pt>
                <c:pt idx="66755">
                  <c:v>66.754999999999995</c:v>
                </c:pt>
                <c:pt idx="66756">
                  <c:v>66.756000000000029</c:v>
                </c:pt>
                <c:pt idx="66757">
                  <c:v>66.757000000000005</c:v>
                </c:pt>
                <c:pt idx="66758">
                  <c:v>66.758000000000038</c:v>
                </c:pt>
                <c:pt idx="66759">
                  <c:v>66.759000000000015</c:v>
                </c:pt>
                <c:pt idx="66760">
                  <c:v>66.759999999999991</c:v>
                </c:pt>
                <c:pt idx="66761">
                  <c:v>66.761000000000024</c:v>
                </c:pt>
                <c:pt idx="66762">
                  <c:v>66.762</c:v>
                </c:pt>
                <c:pt idx="66763">
                  <c:v>66.763000000000034</c:v>
                </c:pt>
                <c:pt idx="66764">
                  <c:v>66.76400000000001</c:v>
                </c:pt>
                <c:pt idx="66765">
                  <c:v>66.765000000000043</c:v>
                </c:pt>
                <c:pt idx="66766">
                  <c:v>66.76600000000002</c:v>
                </c:pt>
                <c:pt idx="66767">
                  <c:v>66.766999999999996</c:v>
                </c:pt>
                <c:pt idx="66768">
                  <c:v>66.768000000000029</c:v>
                </c:pt>
                <c:pt idx="66769">
                  <c:v>66.769000000000005</c:v>
                </c:pt>
                <c:pt idx="66770">
                  <c:v>66.770000000000039</c:v>
                </c:pt>
                <c:pt idx="66771">
                  <c:v>66.771000000000015</c:v>
                </c:pt>
                <c:pt idx="66772">
                  <c:v>66.771999999999991</c:v>
                </c:pt>
                <c:pt idx="66773">
                  <c:v>66.773000000000025</c:v>
                </c:pt>
                <c:pt idx="66774">
                  <c:v>66.774000000000001</c:v>
                </c:pt>
                <c:pt idx="66775">
                  <c:v>66.775000000000034</c:v>
                </c:pt>
                <c:pt idx="66776">
                  <c:v>66.77600000000001</c:v>
                </c:pt>
                <c:pt idx="66777">
                  <c:v>66.777000000000044</c:v>
                </c:pt>
                <c:pt idx="66778">
                  <c:v>66.77800000000002</c:v>
                </c:pt>
                <c:pt idx="66779">
                  <c:v>66.778999999999996</c:v>
                </c:pt>
                <c:pt idx="66780">
                  <c:v>66.78000000000003</c:v>
                </c:pt>
                <c:pt idx="66781">
                  <c:v>66.781000000000006</c:v>
                </c:pt>
                <c:pt idx="66782">
                  <c:v>66.782000000000039</c:v>
                </c:pt>
                <c:pt idx="66783">
                  <c:v>66.783000000000015</c:v>
                </c:pt>
                <c:pt idx="66784">
                  <c:v>66.783999999999992</c:v>
                </c:pt>
                <c:pt idx="66785">
                  <c:v>66.785000000000025</c:v>
                </c:pt>
                <c:pt idx="66786">
                  <c:v>66.786000000000001</c:v>
                </c:pt>
                <c:pt idx="66787">
                  <c:v>66.787000000000035</c:v>
                </c:pt>
                <c:pt idx="66788">
                  <c:v>66.788000000000011</c:v>
                </c:pt>
                <c:pt idx="66789">
                  <c:v>66.789000000000044</c:v>
                </c:pt>
                <c:pt idx="66790">
                  <c:v>66.79000000000002</c:v>
                </c:pt>
                <c:pt idx="66791">
                  <c:v>66.790999999999997</c:v>
                </c:pt>
                <c:pt idx="66792">
                  <c:v>66.79200000000003</c:v>
                </c:pt>
                <c:pt idx="66793">
                  <c:v>66.793000000000006</c:v>
                </c:pt>
                <c:pt idx="66794">
                  <c:v>66.79400000000004</c:v>
                </c:pt>
                <c:pt idx="66795">
                  <c:v>66.795000000000016</c:v>
                </c:pt>
                <c:pt idx="66796">
                  <c:v>66.795999999999992</c:v>
                </c:pt>
                <c:pt idx="66797">
                  <c:v>66.797000000000025</c:v>
                </c:pt>
                <c:pt idx="66798">
                  <c:v>66.798000000000002</c:v>
                </c:pt>
                <c:pt idx="66799">
                  <c:v>66.799000000000035</c:v>
                </c:pt>
                <c:pt idx="66800">
                  <c:v>66.800000000000011</c:v>
                </c:pt>
                <c:pt idx="66801">
                  <c:v>66.801000000000045</c:v>
                </c:pt>
                <c:pt idx="66802">
                  <c:v>66.802000000000021</c:v>
                </c:pt>
                <c:pt idx="66803">
                  <c:v>66.802999999999997</c:v>
                </c:pt>
                <c:pt idx="66804">
                  <c:v>66.80400000000003</c:v>
                </c:pt>
                <c:pt idx="66805">
                  <c:v>66.805000000000007</c:v>
                </c:pt>
                <c:pt idx="66806">
                  <c:v>66.80600000000004</c:v>
                </c:pt>
                <c:pt idx="66807">
                  <c:v>66.807000000000016</c:v>
                </c:pt>
                <c:pt idx="66808">
                  <c:v>66.807999999999993</c:v>
                </c:pt>
                <c:pt idx="66809">
                  <c:v>66.809000000000026</c:v>
                </c:pt>
                <c:pt idx="66810">
                  <c:v>66.81</c:v>
                </c:pt>
                <c:pt idx="66811">
                  <c:v>66.811000000000035</c:v>
                </c:pt>
                <c:pt idx="66812">
                  <c:v>66.812000000000012</c:v>
                </c:pt>
                <c:pt idx="66813">
                  <c:v>66.813000000000045</c:v>
                </c:pt>
                <c:pt idx="66814">
                  <c:v>66.814000000000021</c:v>
                </c:pt>
                <c:pt idx="66815">
                  <c:v>66.814999999999998</c:v>
                </c:pt>
                <c:pt idx="66816">
                  <c:v>66.816000000000031</c:v>
                </c:pt>
                <c:pt idx="66817">
                  <c:v>66.817000000000007</c:v>
                </c:pt>
                <c:pt idx="66818">
                  <c:v>66.81800000000004</c:v>
                </c:pt>
                <c:pt idx="66819">
                  <c:v>66.819000000000017</c:v>
                </c:pt>
                <c:pt idx="66820">
                  <c:v>66.819999999999993</c:v>
                </c:pt>
                <c:pt idx="66821">
                  <c:v>66.821000000000026</c:v>
                </c:pt>
                <c:pt idx="66822">
                  <c:v>66.822000000000003</c:v>
                </c:pt>
                <c:pt idx="66823">
                  <c:v>66.823000000000036</c:v>
                </c:pt>
                <c:pt idx="66824">
                  <c:v>66.824000000000012</c:v>
                </c:pt>
                <c:pt idx="66825">
                  <c:v>66.825000000000045</c:v>
                </c:pt>
                <c:pt idx="66826">
                  <c:v>66.826000000000022</c:v>
                </c:pt>
                <c:pt idx="66827">
                  <c:v>66.826999999999998</c:v>
                </c:pt>
                <c:pt idx="66828">
                  <c:v>66.828000000000031</c:v>
                </c:pt>
                <c:pt idx="66829">
                  <c:v>66.829000000000008</c:v>
                </c:pt>
                <c:pt idx="66830">
                  <c:v>66.830000000000041</c:v>
                </c:pt>
                <c:pt idx="66831">
                  <c:v>66.831000000000017</c:v>
                </c:pt>
                <c:pt idx="66832">
                  <c:v>66.831999999999994</c:v>
                </c:pt>
                <c:pt idx="66833">
                  <c:v>66.833000000000027</c:v>
                </c:pt>
                <c:pt idx="66834">
                  <c:v>66.834000000000003</c:v>
                </c:pt>
                <c:pt idx="66835">
                  <c:v>66.835000000000036</c:v>
                </c:pt>
                <c:pt idx="66836">
                  <c:v>66.836000000000013</c:v>
                </c:pt>
                <c:pt idx="66837">
                  <c:v>66.837000000000046</c:v>
                </c:pt>
                <c:pt idx="66838">
                  <c:v>66.838000000000022</c:v>
                </c:pt>
                <c:pt idx="66839">
                  <c:v>66.838999999999999</c:v>
                </c:pt>
                <c:pt idx="66840">
                  <c:v>66.840000000000032</c:v>
                </c:pt>
                <c:pt idx="66841">
                  <c:v>66.841000000000008</c:v>
                </c:pt>
                <c:pt idx="66842">
                  <c:v>66.842000000000041</c:v>
                </c:pt>
                <c:pt idx="66843">
                  <c:v>66.843000000000018</c:v>
                </c:pt>
                <c:pt idx="66844">
                  <c:v>66.843999999999994</c:v>
                </c:pt>
                <c:pt idx="66845">
                  <c:v>66.845000000000027</c:v>
                </c:pt>
                <c:pt idx="66846">
                  <c:v>66.846000000000004</c:v>
                </c:pt>
                <c:pt idx="66847">
                  <c:v>66.847000000000037</c:v>
                </c:pt>
                <c:pt idx="66848">
                  <c:v>66.848000000000013</c:v>
                </c:pt>
                <c:pt idx="66849">
                  <c:v>66.849000000000046</c:v>
                </c:pt>
                <c:pt idx="66850">
                  <c:v>66.850000000000023</c:v>
                </c:pt>
                <c:pt idx="66851">
                  <c:v>66.850999999999999</c:v>
                </c:pt>
                <c:pt idx="66852">
                  <c:v>66.852000000000032</c:v>
                </c:pt>
                <c:pt idx="66853">
                  <c:v>66.853000000000009</c:v>
                </c:pt>
                <c:pt idx="66854">
                  <c:v>66.854000000000042</c:v>
                </c:pt>
                <c:pt idx="66855">
                  <c:v>66.855000000000018</c:v>
                </c:pt>
                <c:pt idx="66856">
                  <c:v>66.855999999999995</c:v>
                </c:pt>
                <c:pt idx="66857">
                  <c:v>66.857000000000028</c:v>
                </c:pt>
                <c:pt idx="66858">
                  <c:v>66.858000000000004</c:v>
                </c:pt>
                <c:pt idx="66859">
                  <c:v>66.859000000000037</c:v>
                </c:pt>
                <c:pt idx="66860">
                  <c:v>66.860000000000014</c:v>
                </c:pt>
                <c:pt idx="66861">
                  <c:v>66.86099999999999</c:v>
                </c:pt>
                <c:pt idx="66862">
                  <c:v>66.862000000000023</c:v>
                </c:pt>
                <c:pt idx="66863">
                  <c:v>66.863</c:v>
                </c:pt>
                <c:pt idx="66864">
                  <c:v>66.864000000000033</c:v>
                </c:pt>
                <c:pt idx="66865">
                  <c:v>66.865000000000009</c:v>
                </c:pt>
                <c:pt idx="66866">
                  <c:v>66.866000000000042</c:v>
                </c:pt>
                <c:pt idx="66867">
                  <c:v>66.867000000000019</c:v>
                </c:pt>
                <c:pt idx="66868">
                  <c:v>66.867999999999995</c:v>
                </c:pt>
                <c:pt idx="66869">
                  <c:v>66.869000000000028</c:v>
                </c:pt>
                <c:pt idx="66870">
                  <c:v>66.87</c:v>
                </c:pt>
                <c:pt idx="66871">
                  <c:v>66.871000000000038</c:v>
                </c:pt>
                <c:pt idx="66872">
                  <c:v>66.872000000000014</c:v>
                </c:pt>
                <c:pt idx="66873">
                  <c:v>66.87299999999999</c:v>
                </c:pt>
                <c:pt idx="66874">
                  <c:v>66.874000000000024</c:v>
                </c:pt>
                <c:pt idx="66875">
                  <c:v>66.875</c:v>
                </c:pt>
                <c:pt idx="66876">
                  <c:v>66.876000000000033</c:v>
                </c:pt>
                <c:pt idx="66877">
                  <c:v>66.87700000000001</c:v>
                </c:pt>
                <c:pt idx="66878">
                  <c:v>66.878000000000043</c:v>
                </c:pt>
                <c:pt idx="66879">
                  <c:v>66.879000000000019</c:v>
                </c:pt>
                <c:pt idx="66880">
                  <c:v>66.88</c:v>
                </c:pt>
                <c:pt idx="66881">
                  <c:v>66.881000000000029</c:v>
                </c:pt>
                <c:pt idx="66882">
                  <c:v>66.882000000000005</c:v>
                </c:pt>
                <c:pt idx="66883">
                  <c:v>66.883000000000038</c:v>
                </c:pt>
                <c:pt idx="66884">
                  <c:v>66.884000000000015</c:v>
                </c:pt>
                <c:pt idx="66885">
                  <c:v>66.884999999999991</c:v>
                </c:pt>
                <c:pt idx="66886">
                  <c:v>66.886000000000024</c:v>
                </c:pt>
                <c:pt idx="66887">
                  <c:v>66.887</c:v>
                </c:pt>
                <c:pt idx="66888">
                  <c:v>66.888000000000034</c:v>
                </c:pt>
                <c:pt idx="66889">
                  <c:v>66.88900000000001</c:v>
                </c:pt>
                <c:pt idx="66890">
                  <c:v>66.890000000000043</c:v>
                </c:pt>
                <c:pt idx="66891">
                  <c:v>66.89100000000002</c:v>
                </c:pt>
                <c:pt idx="66892">
                  <c:v>66.891999999999996</c:v>
                </c:pt>
                <c:pt idx="66893">
                  <c:v>66.893000000000029</c:v>
                </c:pt>
                <c:pt idx="66894">
                  <c:v>66.894000000000005</c:v>
                </c:pt>
                <c:pt idx="66895">
                  <c:v>66.895000000000039</c:v>
                </c:pt>
                <c:pt idx="66896">
                  <c:v>66.896000000000015</c:v>
                </c:pt>
                <c:pt idx="66897">
                  <c:v>66.896999999999991</c:v>
                </c:pt>
                <c:pt idx="66898">
                  <c:v>66.898000000000025</c:v>
                </c:pt>
                <c:pt idx="66899">
                  <c:v>66.899000000000001</c:v>
                </c:pt>
                <c:pt idx="66900">
                  <c:v>66.900000000000034</c:v>
                </c:pt>
                <c:pt idx="66901">
                  <c:v>66.90100000000001</c:v>
                </c:pt>
                <c:pt idx="66902">
                  <c:v>66.902000000000044</c:v>
                </c:pt>
                <c:pt idx="66903">
                  <c:v>66.90300000000002</c:v>
                </c:pt>
                <c:pt idx="66904">
                  <c:v>66.903999999999996</c:v>
                </c:pt>
                <c:pt idx="66905">
                  <c:v>66.90500000000003</c:v>
                </c:pt>
                <c:pt idx="66906">
                  <c:v>66.906000000000006</c:v>
                </c:pt>
                <c:pt idx="66907">
                  <c:v>66.907000000000039</c:v>
                </c:pt>
                <c:pt idx="66908">
                  <c:v>66.908000000000015</c:v>
                </c:pt>
                <c:pt idx="66909">
                  <c:v>66.908999999999992</c:v>
                </c:pt>
                <c:pt idx="66910">
                  <c:v>66.910000000000025</c:v>
                </c:pt>
                <c:pt idx="66911">
                  <c:v>66.911000000000001</c:v>
                </c:pt>
                <c:pt idx="66912">
                  <c:v>66.912000000000035</c:v>
                </c:pt>
                <c:pt idx="66913">
                  <c:v>66.913000000000011</c:v>
                </c:pt>
                <c:pt idx="66914">
                  <c:v>66.914000000000044</c:v>
                </c:pt>
                <c:pt idx="66915">
                  <c:v>66.91500000000002</c:v>
                </c:pt>
                <c:pt idx="66916">
                  <c:v>66.915999999999997</c:v>
                </c:pt>
                <c:pt idx="66917">
                  <c:v>66.91700000000003</c:v>
                </c:pt>
                <c:pt idx="66918">
                  <c:v>66.918000000000006</c:v>
                </c:pt>
                <c:pt idx="66919">
                  <c:v>66.91900000000004</c:v>
                </c:pt>
                <c:pt idx="66920">
                  <c:v>66.920000000000016</c:v>
                </c:pt>
                <c:pt idx="66921">
                  <c:v>66.920999999999992</c:v>
                </c:pt>
                <c:pt idx="66922">
                  <c:v>66.922000000000025</c:v>
                </c:pt>
                <c:pt idx="66923">
                  <c:v>66.923000000000002</c:v>
                </c:pt>
                <c:pt idx="66924">
                  <c:v>66.924000000000035</c:v>
                </c:pt>
                <c:pt idx="66925">
                  <c:v>66.925000000000011</c:v>
                </c:pt>
                <c:pt idx="66926">
                  <c:v>66.926000000000045</c:v>
                </c:pt>
                <c:pt idx="66927">
                  <c:v>66.927000000000021</c:v>
                </c:pt>
                <c:pt idx="66928">
                  <c:v>66.927999999999997</c:v>
                </c:pt>
                <c:pt idx="66929">
                  <c:v>66.92900000000003</c:v>
                </c:pt>
                <c:pt idx="66930">
                  <c:v>66.930000000000007</c:v>
                </c:pt>
                <c:pt idx="66931">
                  <c:v>66.93100000000004</c:v>
                </c:pt>
                <c:pt idx="66932">
                  <c:v>66.932000000000016</c:v>
                </c:pt>
                <c:pt idx="66933">
                  <c:v>66.932999999999993</c:v>
                </c:pt>
                <c:pt idx="66934">
                  <c:v>66.934000000000026</c:v>
                </c:pt>
                <c:pt idx="66935">
                  <c:v>66.935000000000002</c:v>
                </c:pt>
                <c:pt idx="66936">
                  <c:v>66.936000000000035</c:v>
                </c:pt>
                <c:pt idx="66937">
                  <c:v>66.937000000000012</c:v>
                </c:pt>
                <c:pt idx="66938">
                  <c:v>66.938000000000045</c:v>
                </c:pt>
                <c:pt idx="66939">
                  <c:v>66.939000000000021</c:v>
                </c:pt>
                <c:pt idx="66940">
                  <c:v>66.94</c:v>
                </c:pt>
                <c:pt idx="66941">
                  <c:v>66.941000000000031</c:v>
                </c:pt>
                <c:pt idx="66942">
                  <c:v>66.942000000000007</c:v>
                </c:pt>
                <c:pt idx="66943">
                  <c:v>66.94300000000004</c:v>
                </c:pt>
                <c:pt idx="66944">
                  <c:v>66.944000000000017</c:v>
                </c:pt>
                <c:pt idx="66945">
                  <c:v>66.944999999999993</c:v>
                </c:pt>
                <c:pt idx="66946">
                  <c:v>66.946000000000026</c:v>
                </c:pt>
                <c:pt idx="66947">
                  <c:v>66.947000000000003</c:v>
                </c:pt>
                <c:pt idx="66948">
                  <c:v>66.948000000000036</c:v>
                </c:pt>
                <c:pt idx="66949">
                  <c:v>66.949000000000012</c:v>
                </c:pt>
                <c:pt idx="66950">
                  <c:v>66.950000000000045</c:v>
                </c:pt>
                <c:pt idx="66951">
                  <c:v>66.951000000000022</c:v>
                </c:pt>
                <c:pt idx="66952">
                  <c:v>66.951999999999998</c:v>
                </c:pt>
                <c:pt idx="66953">
                  <c:v>66.953000000000031</c:v>
                </c:pt>
                <c:pt idx="66954">
                  <c:v>66.954000000000008</c:v>
                </c:pt>
                <c:pt idx="66955">
                  <c:v>66.955000000000041</c:v>
                </c:pt>
                <c:pt idx="66956">
                  <c:v>66.956000000000017</c:v>
                </c:pt>
                <c:pt idx="66957">
                  <c:v>66.956999999999994</c:v>
                </c:pt>
                <c:pt idx="66958">
                  <c:v>66.958000000000027</c:v>
                </c:pt>
                <c:pt idx="66959">
                  <c:v>66.959000000000003</c:v>
                </c:pt>
                <c:pt idx="66960">
                  <c:v>66.960000000000036</c:v>
                </c:pt>
                <c:pt idx="66961">
                  <c:v>66.961000000000013</c:v>
                </c:pt>
                <c:pt idx="66962">
                  <c:v>66.962000000000046</c:v>
                </c:pt>
                <c:pt idx="66963">
                  <c:v>66.963000000000022</c:v>
                </c:pt>
                <c:pt idx="66964">
                  <c:v>66.963999999999999</c:v>
                </c:pt>
                <c:pt idx="66965">
                  <c:v>66.965000000000032</c:v>
                </c:pt>
                <c:pt idx="66966">
                  <c:v>66.966000000000008</c:v>
                </c:pt>
                <c:pt idx="66967">
                  <c:v>66.967000000000041</c:v>
                </c:pt>
                <c:pt idx="66968">
                  <c:v>66.968000000000018</c:v>
                </c:pt>
                <c:pt idx="66969">
                  <c:v>66.968999999999994</c:v>
                </c:pt>
                <c:pt idx="66970">
                  <c:v>66.970000000000027</c:v>
                </c:pt>
                <c:pt idx="66971">
                  <c:v>66.971000000000004</c:v>
                </c:pt>
                <c:pt idx="66972">
                  <c:v>66.972000000000037</c:v>
                </c:pt>
                <c:pt idx="66973">
                  <c:v>66.973000000000013</c:v>
                </c:pt>
                <c:pt idx="66974">
                  <c:v>66.974000000000046</c:v>
                </c:pt>
                <c:pt idx="66975">
                  <c:v>66.975000000000023</c:v>
                </c:pt>
                <c:pt idx="66976">
                  <c:v>66.975999999999999</c:v>
                </c:pt>
                <c:pt idx="66977">
                  <c:v>66.977000000000032</c:v>
                </c:pt>
                <c:pt idx="66978">
                  <c:v>66.978000000000009</c:v>
                </c:pt>
                <c:pt idx="66979">
                  <c:v>66.979000000000042</c:v>
                </c:pt>
                <c:pt idx="66980">
                  <c:v>66.980000000000018</c:v>
                </c:pt>
                <c:pt idx="66981">
                  <c:v>66.980999999999995</c:v>
                </c:pt>
                <c:pt idx="66982">
                  <c:v>66.982000000000028</c:v>
                </c:pt>
                <c:pt idx="66983">
                  <c:v>66.983000000000004</c:v>
                </c:pt>
                <c:pt idx="66984">
                  <c:v>66.984000000000037</c:v>
                </c:pt>
                <c:pt idx="66985">
                  <c:v>66.985000000000014</c:v>
                </c:pt>
                <c:pt idx="66986">
                  <c:v>66.98599999999999</c:v>
                </c:pt>
                <c:pt idx="66987">
                  <c:v>66.987000000000023</c:v>
                </c:pt>
                <c:pt idx="66988">
                  <c:v>66.988</c:v>
                </c:pt>
                <c:pt idx="66989">
                  <c:v>66.989000000000033</c:v>
                </c:pt>
                <c:pt idx="66990">
                  <c:v>66.990000000000009</c:v>
                </c:pt>
                <c:pt idx="66991">
                  <c:v>66.991000000000042</c:v>
                </c:pt>
                <c:pt idx="66992">
                  <c:v>66.992000000000019</c:v>
                </c:pt>
                <c:pt idx="66993">
                  <c:v>66.992999999999995</c:v>
                </c:pt>
                <c:pt idx="66994">
                  <c:v>66.994000000000028</c:v>
                </c:pt>
                <c:pt idx="66995">
                  <c:v>66.995000000000005</c:v>
                </c:pt>
                <c:pt idx="66996">
                  <c:v>66.996000000000038</c:v>
                </c:pt>
                <c:pt idx="66997">
                  <c:v>66.997000000000014</c:v>
                </c:pt>
                <c:pt idx="66998">
                  <c:v>66.99799999999999</c:v>
                </c:pt>
                <c:pt idx="66999">
                  <c:v>66.999000000000024</c:v>
                </c:pt>
                <c:pt idx="67000">
                  <c:v>67</c:v>
                </c:pt>
                <c:pt idx="67001">
                  <c:v>67.001000000000033</c:v>
                </c:pt>
                <c:pt idx="67002">
                  <c:v>67.00200000000001</c:v>
                </c:pt>
                <c:pt idx="67003">
                  <c:v>67.003000000000043</c:v>
                </c:pt>
                <c:pt idx="67004">
                  <c:v>67.004000000000019</c:v>
                </c:pt>
                <c:pt idx="67005">
                  <c:v>67.004999999999995</c:v>
                </c:pt>
                <c:pt idx="67006">
                  <c:v>67.006000000000029</c:v>
                </c:pt>
                <c:pt idx="67007">
                  <c:v>67.007000000000005</c:v>
                </c:pt>
                <c:pt idx="67008">
                  <c:v>67.008000000000038</c:v>
                </c:pt>
                <c:pt idx="67009">
                  <c:v>67.009000000000015</c:v>
                </c:pt>
                <c:pt idx="67010">
                  <c:v>67.009999999999991</c:v>
                </c:pt>
                <c:pt idx="67011">
                  <c:v>67.011000000000024</c:v>
                </c:pt>
                <c:pt idx="67012">
                  <c:v>67.012</c:v>
                </c:pt>
                <c:pt idx="67013">
                  <c:v>67.013000000000034</c:v>
                </c:pt>
                <c:pt idx="67014">
                  <c:v>67.01400000000001</c:v>
                </c:pt>
                <c:pt idx="67015">
                  <c:v>67.015000000000043</c:v>
                </c:pt>
                <c:pt idx="67016">
                  <c:v>67.01600000000002</c:v>
                </c:pt>
                <c:pt idx="67017">
                  <c:v>67.016999999999996</c:v>
                </c:pt>
                <c:pt idx="67018">
                  <c:v>67.018000000000029</c:v>
                </c:pt>
                <c:pt idx="67019">
                  <c:v>67.019000000000005</c:v>
                </c:pt>
                <c:pt idx="67020">
                  <c:v>67.020000000000039</c:v>
                </c:pt>
                <c:pt idx="67021">
                  <c:v>67.021000000000015</c:v>
                </c:pt>
                <c:pt idx="67022">
                  <c:v>67.021999999999991</c:v>
                </c:pt>
                <c:pt idx="67023">
                  <c:v>67.023000000000025</c:v>
                </c:pt>
                <c:pt idx="67024">
                  <c:v>67.024000000000001</c:v>
                </c:pt>
                <c:pt idx="67025">
                  <c:v>67.025000000000034</c:v>
                </c:pt>
                <c:pt idx="67026">
                  <c:v>67.02600000000001</c:v>
                </c:pt>
                <c:pt idx="67027">
                  <c:v>67.027000000000044</c:v>
                </c:pt>
                <c:pt idx="67028">
                  <c:v>67.02800000000002</c:v>
                </c:pt>
                <c:pt idx="67029">
                  <c:v>67.028999999999996</c:v>
                </c:pt>
                <c:pt idx="67030">
                  <c:v>67.03000000000003</c:v>
                </c:pt>
                <c:pt idx="67031">
                  <c:v>67.031000000000006</c:v>
                </c:pt>
                <c:pt idx="67032">
                  <c:v>67.032000000000039</c:v>
                </c:pt>
                <c:pt idx="67033">
                  <c:v>67.033000000000015</c:v>
                </c:pt>
                <c:pt idx="67034">
                  <c:v>67.033999999999992</c:v>
                </c:pt>
                <c:pt idx="67035">
                  <c:v>67.035000000000025</c:v>
                </c:pt>
                <c:pt idx="67036">
                  <c:v>67.036000000000001</c:v>
                </c:pt>
                <c:pt idx="67037">
                  <c:v>67.037000000000035</c:v>
                </c:pt>
                <c:pt idx="67038">
                  <c:v>67.038000000000011</c:v>
                </c:pt>
                <c:pt idx="67039">
                  <c:v>67.039000000000044</c:v>
                </c:pt>
                <c:pt idx="67040">
                  <c:v>67.04000000000002</c:v>
                </c:pt>
                <c:pt idx="67041">
                  <c:v>67.040999999999997</c:v>
                </c:pt>
                <c:pt idx="67042">
                  <c:v>67.04200000000003</c:v>
                </c:pt>
                <c:pt idx="67043">
                  <c:v>67.043000000000006</c:v>
                </c:pt>
                <c:pt idx="67044">
                  <c:v>67.04400000000004</c:v>
                </c:pt>
                <c:pt idx="67045">
                  <c:v>67.045000000000016</c:v>
                </c:pt>
                <c:pt idx="67046">
                  <c:v>67.045999999999992</c:v>
                </c:pt>
                <c:pt idx="67047">
                  <c:v>67.047000000000025</c:v>
                </c:pt>
                <c:pt idx="67048">
                  <c:v>67.048000000000002</c:v>
                </c:pt>
                <c:pt idx="67049">
                  <c:v>67.049000000000035</c:v>
                </c:pt>
                <c:pt idx="67050">
                  <c:v>67.050000000000011</c:v>
                </c:pt>
                <c:pt idx="67051">
                  <c:v>67.051000000000045</c:v>
                </c:pt>
                <c:pt idx="67052">
                  <c:v>67.052000000000021</c:v>
                </c:pt>
                <c:pt idx="67053">
                  <c:v>67.052999999999997</c:v>
                </c:pt>
                <c:pt idx="67054">
                  <c:v>67.05400000000003</c:v>
                </c:pt>
                <c:pt idx="67055">
                  <c:v>67.055000000000007</c:v>
                </c:pt>
                <c:pt idx="67056">
                  <c:v>67.05600000000004</c:v>
                </c:pt>
                <c:pt idx="67057">
                  <c:v>67.057000000000016</c:v>
                </c:pt>
                <c:pt idx="67058">
                  <c:v>67.057999999999993</c:v>
                </c:pt>
                <c:pt idx="67059">
                  <c:v>67.059000000000026</c:v>
                </c:pt>
                <c:pt idx="67060">
                  <c:v>67.06</c:v>
                </c:pt>
                <c:pt idx="67061">
                  <c:v>67.061000000000035</c:v>
                </c:pt>
                <c:pt idx="67062">
                  <c:v>67.062000000000012</c:v>
                </c:pt>
                <c:pt idx="67063">
                  <c:v>67.063000000000045</c:v>
                </c:pt>
                <c:pt idx="67064">
                  <c:v>67.064000000000021</c:v>
                </c:pt>
                <c:pt idx="67065">
                  <c:v>67.064999999999998</c:v>
                </c:pt>
                <c:pt idx="67066">
                  <c:v>67.066000000000031</c:v>
                </c:pt>
                <c:pt idx="67067">
                  <c:v>67.067000000000007</c:v>
                </c:pt>
                <c:pt idx="67068">
                  <c:v>67.06800000000004</c:v>
                </c:pt>
                <c:pt idx="67069">
                  <c:v>67.069000000000017</c:v>
                </c:pt>
                <c:pt idx="67070">
                  <c:v>67.069999999999993</c:v>
                </c:pt>
                <c:pt idx="67071">
                  <c:v>67.071000000000026</c:v>
                </c:pt>
                <c:pt idx="67072">
                  <c:v>67.072000000000003</c:v>
                </c:pt>
                <c:pt idx="67073">
                  <c:v>67.073000000000036</c:v>
                </c:pt>
                <c:pt idx="67074">
                  <c:v>67.074000000000012</c:v>
                </c:pt>
                <c:pt idx="67075">
                  <c:v>67.075000000000045</c:v>
                </c:pt>
                <c:pt idx="67076">
                  <c:v>67.076000000000022</c:v>
                </c:pt>
                <c:pt idx="67077">
                  <c:v>67.076999999999998</c:v>
                </c:pt>
                <c:pt idx="67078">
                  <c:v>67.078000000000031</c:v>
                </c:pt>
                <c:pt idx="67079">
                  <c:v>67.079000000000008</c:v>
                </c:pt>
                <c:pt idx="67080">
                  <c:v>67.080000000000041</c:v>
                </c:pt>
                <c:pt idx="67081">
                  <c:v>67.081000000000017</c:v>
                </c:pt>
                <c:pt idx="67082">
                  <c:v>67.081999999999994</c:v>
                </c:pt>
                <c:pt idx="67083">
                  <c:v>67.083000000000027</c:v>
                </c:pt>
                <c:pt idx="67084">
                  <c:v>67.084000000000003</c:v>
                </c:pt>
                <c:pt idx="67085">
                  <c:v>67.085000000000036</c:v>
                </c:pt>
                <c:pt idx="67086">
                  <c:v>67.086000000000013</c:v>
                </c:pt>
                <c:pt idx="67087">
                  <c:v>67.087000000000046</c:v>
                </c:pt>
                <c:pt idx="67088">
                  <c:v>67.088000000000022</c:v>
                </c:pt>
                <c:pt idx="67089">
                  <c:v>67.088999999999999</c:v>
                </c:pt>
                <c:pt idx="67090">
                  <c:v>67.090000000000032</c:v>
                </c:pt>
                <c:pt idx="67091">
                  <c:v>67.091000000000008</c:v>
                </c:pt>
                <c:pt idx="67092">
                  <c:v>67.092000000000041</c:v>
                </c:pt>
                <c:pt idx="67093">
                  <c:v>67.093000000000018</c:v>
                </c:pt>
                <c:pt idx="67094">
                  <c:v>67.093999999999994</c:v>
                </c:pt>
                <c:pt idx="67095">
                  <c:v>67.095000000000027</c:v>
                </c:pt>
                <c:pt idx="67096">
                  <c:v>67.096000000000004</c:v>
                </c:pt>
                <c:pt idx="67097">
                  <c:v>67.097000000000037</c:v>
                </c:pt>
                <c:pt idx="67098">
                  <c:v>67.098000000000013</c:v>
                </c:pt>
                <c:pt idx="67099">
                  <c:v>67.099000000000046</c:v>
                </c:pt>
                <c:pt idx="67100">
                  <c:v>67.100000000000023</c:v>
                </c:pt>
                <c:pt idx="67101">
                  <c:v>67.100999999999999</c:v>
                </c:pt>
                <c:pt idx="67102">
                  <c:v>67.102000000000032</c:v>
                </c:pt>
                <c:pt idx="67103">
                  <c:v>67.103000000000009</c:v>
                </c:pt>
                <c:pt idx="67104">
                  <c:v>67.104000000000042</c:v>
                </c:pt>
                <c:pt idx="67105">
                  <c:v>67.105000000000018</c:v>
                </c:pt>
                <c:pt idx="67106">
                  <c:v>67.105999999999995</c:v>
                </c:pt>
                <c:pt idx="67107">
                  <c:v>67.107000000000028</c:v>
                </c:pt>
                <c:pt idx="67108">
                  <c:v>67.108000000000004</c:v>
                </c:pt>
                <c:pt idx="67109">
                  <c:v>67.109000000000037</c:v>
                </c:pt>
                <c:pt idx="67110">
                  <c:v>67.110000000000014</c:v>
                </c:pt>
                <c:pt idx="67111">
                  <c:v>67.11099999999999</c:v>
                </c:pt>
                <c:pt idx="67112">
                  <c:v>67.112000000000023</c:v>
                </c:pt>
                <c:pt idx="67113">
                  <c:v>67.113</c:v>
                </c:pt>
                <c:pt idx="67114">
                  <c:v>67.114000000000033</c:v>
                </c:pt>
                <c:pt idx="67115">
                  <c:v>67.115000000000009</c:v>
                </c:pt>
                <c:pt idx="67116">
                  <c:v>67.116000000000042</c:v>
                </c:pt>
                <c:pt idx="67117">
                  <c:v>67.117000000000019</c:v>
                </c:pt>
                <c:pt idx="67118">
                  <c:v>67.117999999999995</c:v>
                </c:pt>
                <c:pt idx="67119">
                  <c:v>67.119000000000028</c:v>
                </c:pt>
                <c:pt idx="67120">
                  <c:v>67.12</c:v>
                </c:pt>
                <c:pt idx="67121">
                  <c:v>67.121000000000038</c:v>
                </c:pt>
                <c:pt idx="67122">
                  <c:v>67.122000000000014</c:v>
                </c:pt>
                <c:pt idx="67123">
                  <c:v>67.12299999999999</c:v>
                </c:pt>
                <c:pt idx="67124">
                  <c:v>67.124000000000024</c:v>
                </c:pt>
                <c:pt idx="67125">
                  <c:v>67.125</c:v>
                </c:pt>
                <c:pt idx="67126">
                  <c:v>67.126000000000033</c:v>
                </c:pt>
                <c:pt idx="67127">
                  <c:v>67.12700000000001</c:v>
                </c:pt>
                <c:pt idx="67128">
                  <c:v>67.128000000000043</c:v>
                </c:pt>
                <c:pt idx="67129">
                  <c:v>67.129000000000019</c:v>
                </c:pt>
                <c:pt idx="67130">
                  <c:v>67.13</c:v>
                </c:pt>
                <c:pt idx="67131">
                  <c:v>67.131000000000029</c:v>
                </c:pt>
                <c:pt idx="67132">
                  <c:v>67.132000000000005</c:v>
                </c:pt>
                <c:pt idx="67133">
                  <c:v>67.133000000000038</c:v>
                </c:pt>
                <c:pt idx="67134">
                  <c:v>67.134000000000015</c:v>
                </c:pt>
                <c:pt idx="67135">
                  <c:v>67.134999999999991</c:v>
                </c:pt>
                <c:pt idx="67136">
                  <c:v>67.136000000000024</c:v>
                </c:pt>
                <c:pt idx="67137">
                  <c:v>67.137</c:v>
                </c:pt>
                <c:pt idx="67138">
                  <c:v>67.138000000000034</c:v>
                </c:pt>
                <c:pt idx="67139">
                  <c:v>67.13900000000001</c:v>
                </c:pt>
                <c:pt idx="67140">
                  <c:v>67.140000000000043</c:v>
                </c:pt>
                <c:pt idx="67141">
                  <c:v>67.14100000000002</c:v>
                </c:pt>
                <c:pt idx="67142">
                  <c:v>67.141999999999996</c:v>
                </c:pt>
                <c:pt idx="67143">
                  <c:v>67.143000000000029</c:v>
                </c:pt>
                <c:pt idx="67144">
                  <c:v>67.144000000000005</c:v>
                </c:pt>
                <c:pt idx="67145">
                  <c:v>67.145000000000039</c:v>
                </c:pt>
                <c:pt idx="67146">
                  <c:v>67.146000000000015</c:v>
                </c:pt>
                <c:pt idx="67147">
                  <c:v>67.146999999999991</c:v>
                </c:pt>
                <c:pt idx="67148">
                  <c:v>67.148000000000025</c:v>
                </c:pt>
                <c:pt idx="67149">
                  <c:v>67.149000000000001</c:v>
                </c:pt>
                <c:pt idx="67150">
                  <c:v>67.150000000000034</c:v>
                </c:pt>
                <c:pt idx="67151">
                  <c:v>67.15100000000001</c:v>
                </c:pt>
                <c:pt idx="67152">
                  <c:v>67.152000000000044</c:v>
                </c:pt>
                <c:pt idx="67153">
                  <c:v>67.15300000000002</c:v>
                </c:pt>
                <c:pt idx="67154">
                  <c:v>67.153999999999996</c:v>
                </c:pt>
                <c:pt idx="67155">
                  <c:v>67.15500000000003</c:v>
                </c:pt>
                <c:pt idx="67156">
                  <c:v>67.156000000000006</c:v>
                </c:pt>
                <c:pt idx="67157">
                  <c:v>67.157000000000039</c:v>
                </c:pt>
                <c:pt idx="67158">
                  <c:v>67.158000000000015</c:v>
                </c:pt>
                <c:pt idx="67159">
                  <c:v>67.158999999999992</c:v>
                </c:pt>
                <c:pt idx="67160">
                  <c:v>67.160000000000025</c:v>
                </c:pt>
                <c:pt idx="67161">
                  <c:v>67.161000000000001</c:v>
                </c:pt>
                <c:pt idx="67162">
                  <c:v>67.162000000000035</c:v>
                </c:pt>
                <c:pt idx="67163">
                  <c:v>67.163000000000011</c:v>
                </c:pt>
                <c:pt idx="67164">
                  <c:v>67.164000000000044</c:v>
                </c:pt>
                <c:pt idx="67165">
                  <c:v>67.16500000000002</c:v>
                </c:pt>
                <c:pt idx="67166">
                  <c:v>67.165999999999997</c:v>
                </c:pt>
                <c:pt idx="67167">
                  <c:v>67.16700000000003</c:v>
                </c:pt>
                <c:pt idx="67168">
                  <c:v>67.168000000000006</c:v>
                </c:pt>
                <c:pt idx="67169">
                  <c:v>67.16900000000004</c:v>
                </c:pt>
                <c:pt idx="67170">
                  <c:v>67.170000000000016</c:v>
                </c:pt>
                <c:pt idx="67171">
                  <c:v>67.170999999999992</c:v>
                </c:pt>
                <c:pt idx="67172">
                  <c:v>67.172000000000025</c:v>
                </c:pt>
                <c:pt idx="67173">
                  <c:v>67.173000000000002</c:v>
                </c:pt>
                <c:pt idx="67174">
                  <c:v>67.174000000000035</c:v>
                </c:pt>
                <c:pt idx="67175">
                  <c:v>67.175000000000011</c:v>
                </c:pt>
                <c:pt idx="67176">
                  <c:v>67.176000000000045</c:v>
                </c:pt>
                <c:pt idx="67177">
                  <c:v>67.177000000000021</c:v>
                </c:pt>
                <c:pt idx="67178">
                  <c:v>67.177999999999997</c:v>
                </c:pt>
                <c:pt idx="67179">
                  <c:v>67.17900000000003</c:v>
                </c:pt>
                <c:pt idx="67180">
                  <c:v>67.180000000000007</c:v>
                </c:pt>
                <c:pt idx="67181">
                  <c:v>67.18100000000004</c:v>
                </c:pt>
                <c:pt idx="67182">
                  <c:v>67.182000000000016</c:v>
                </c:pt>
                <c:pt idx="67183">
                  <c:v>67.182999999999993</c:v>
                </c:pt>
                <c:pt idx="67184">
                  <c:v>67.184000000000026</c:v>
                </c:pt>
                <c:pt idx="67185">
                  <c:v>67.185000000000002</c:v>
                </c:pt>
                <c:pt idx="67186">
                  <c:v>67.186000000000035</c:v>
                </c:pt>
                <c:pt idx="67187">
                  <c:v>67.187000000000012</c:v>
                </c:pt>
                <c:pt idx="67188">
                  <c:v>67.188000000000045</c:v>
                </c:pt>
                <c:pt idx="67189">
                  <c:v>67.189000000000021</c:v>
                </c:pt>
                <c:pt idx="67190">
                  <c:v>67.19</c:v>
                </c:pt>
                <c:pt idx="67191">
                  <c:v>67.191000000000031</c:v>
                </c:pt>
                <c:pt idx="67192">
                  <c:v>67.192000000000007</c:v>
                </c:pt>
                <c:pt idx="67193">
                  <c:v>67.19300000000004</c:v>
                </c:pt>
                <c:pt idx="67194">
                  <c:v>67.194000000000017</c:v>
                </c:pt>
                <c:pt idx="67195">
                  <c:v>67.194999999999993</c:v>
                </c:pt>
                <c:pt idx="67196">
                  <c:v>67.196000000000026</c:v>
                </c:pt>
                <c:pt idx="67197">
                  <c:v>67.197000000000003</c:v>
                </c:pt>
                <c:pt idx="67198">
                  <c:v>67.198000000000036</c:v>
                </c:pt>
                <c:pt idx="67199">
                  <c:v>67.199000000000012</c:v>
                </c:pt>
                <c:pt idx="67200">
                  <c:v>67.200000000000045</c:v>
                </c:pt>
                <c:pt idx="67201">
                  <c:v>67.201000000000022</c:v>
                </c:pt>
                <c:pt idx="67202">
                  <c:v>67.201999999999998</c:v>
                </c:pt>
                <c:pt idx="67203">
                  <c:v>67.203000000000031</c:v>
                </c:pt>
                <c:pt idx="67204">
                  <c:v>67.204000000000008</c:v>
                </c:pt>
                <c:pt idx="67205">
                  <c:v>67.205000000000041</c:v>
                </c:pt>
                <c:pt idx="67206">
                  <c:v>67.206000000000017</c:v>
                </c:pt>
                <c:pt idx="67207">
                  <c:v>67.206999999999994</c:v>
                </c:pt>
                <c:pt idx="67208">
                  <c:v>67.208000000000027</c:v>
                </c:pt>
                <c:pt idx="67209">
                  <c:v>67.209000000000003</c:v>
                </c:pt>
                <c:pt idx="67210">
                  <c:v>67.210000000000036</c:v>
                </c:pt>
                <c:pt idx="67211">
                  <c:v>67.211000000000013</c:v>
                </c:pt>
                <c:pt idx="67212">
                  <c:v>67.212000000000046</c:v>
                </c:pt>
                <c:pt idx="67213">
                  <c:v>67.213000000000022</c:v>
                </c:pt>
                <c:pt idx="67214">
                  <c:v>67.213999999999999</c:v>
                </c:pt>
                <c:pt idx="67215">
                  <c:v>67.215000000000032</c:v>
                </c:pt>
                <c:pt idx="67216">
                  <c:v>67.216000000000008</c:v>
                </c:pt>
                <c:pt idx="67217">
                  <c:v>67.217000000000041</c:v>
                </c:pt>
                <c:pt idx="67218">
                  <c:v>67.218000000000018</c:v>
                </c:pt>
                <c:pt idx="67219">
                  <c:v>67.218999999999994</c:v>
                </c:pt>
                <c:pt idx="67220">
                  <c:v>67.220000000000027</c:v>
                </c:pt>
                <c:pt idx="67221">
                  <c:v>67.221000000000004</c:v>
                </c:pt>
                <c:pt idx="67222">
                  <c:v>67.222000000000037</c:v>
                </c:pt>
                <c:pt idx="67223">
                  <c:v>67.223000000000013</c:v>
                </c:pt>
                <c:pt idx="67224">
                  <c:v>67.224000000000046</c:v>
                </c:pt>
                <c:pt idx="67225">
                  <c:v>67.225000000000023</c:v>
                </c:pt>
                <c:pt idx="67226">
                  <c:v>67.225999999999999</c:v>
                </c:pt>
                <c:pt idx="67227">
                  <c:v>67.227000000000032</c:v>
                </c:pt>
                <c:pt idx="67228">
                  <c:v>67.228000000000009</c:v>
                </c:pt>
                <c:pt idx="67229">
                  <c:v>67.229000000000042</c:v>
                </c:pt>
                <c:pt idx="67230">
                  <c:v>67.230000000000018</c:v>
                </c:pt>
                <c:pt idx="67231">
                  <c:v>67.230999999999995</c:v>
                </c:pt>
                <c:pt idx="67232">
                  <c:v>67.232000000000028</c:v>
                </c:pt>
                <c:pt idx="67233">
                  <c:v>67.233000000000004</c:v>
                </c:pt>
                <c:pt idx="67234">
                  <c:v>67.234000000000037</c:v>
                </c:pt>
                <c:pt idx="67235">
                  <c:v>67.235000000000014</c:v>
                </c:pt>
                <c:pt idx="67236">
                  <c:v>67.23599999999999</c:v>
                </c:pt>
                <c:pt idx="67237">
                  <c:v>67.237000000000023</c:v>
                </c:pt>
                <c:pt idx="67238">
                  <c:v>67.238</c:v>
                </c:pt>
                <c:pt idx="67239">
                  <c:v>67.239000000000033</c:v>
                </c:pt>
                <c:pt idx="67240">
                  <c:v>67.240000000000009</c:v>
                </c:pt>
                <c:pt idx="67241">
                  <c:v>67.241000000000042</c:v>
                </c:pt>
                <c:pt idx="67242">
                  <c:v>67.242000000000019</c:v>
                </c:pt>
                <c:pt idx="67243">
                  <c:v>67.242999999999995</c:v>
                </c:pt>
                <c:pt idx="67244">
                  <c:v>67.244000000000028</c:v>
                </c:pt>
                <c:pt idx="67245">
                  <c:v>67.245000000000005</c:v>
                </c:pt>
                <c:pt idx="67246">
                  <c:v>67.246000000000038</c:v>
                </c:pt>
                <c:pt idx="67247">
                  <c:v>67.247000000000014</c:v>
                </c:pt>
                <c:pt idx="67248">
                  <c:v>67.24799999999999</c:v>
                </c:pt>
                <c:pt idx="67249">
                  <c:v>67.249000000000024</c:v>
                </c:pt>
                <c:pt idx="67250">
                  <c:v>67.25</c:v>
                </c:pt>
                <c:pt idx="67251">
                  <c:v>67.251000000000033</c:v>
                </c:pt>
                <c:pt idx="67252">
                  <c:v>67.25200000000001</c:v>
                </c:pt>
                <c:pt idx="67253">
                  <c:v>67.253000000000043</c:v>
                </c:pt>
                <c:pt idx="67254">
                  <c:v>67.254000000000019</c:v>
                </c:pt>
                <c:pt idx="67255">
                  <c:v>67.254999999999995</c:v>
                </c:pt>
                <c:pt idx="67256">
                  <c:v>67.256000000000029</c:v>
                </c:pt>
                <c:pt idx="67257">
                  <c:v>67.257000000000005</c:v>
                </c:pt>
                <c:pt idx="67258">
                  <c:v>67.258000000000038</c:v>
                </c:pt>
                <c:pt idx="67259">
                  <c:v>67.259000000000015</c:v>
                </c:pt>
                <c:pt idx="67260">
                  <c:v>67.259999999999991</c:v>
                </c:pt>
                <c:pt idx="67261">
                  <c:v>67.261000000000024</c:v>
                </c:pt>
                <c:pt idx="67262">
                  <c:v>67.262</c:v>
                </c:pt>
                <c:pt idx="67263">
                  <c:v>67.263000000000034</c:v>
                </c:pt>
                <c:pt idx="67264">
                  <c:v>67.26400000000001</c:v>
                </c:pt>
                <c:pt idx="67265">
                  <c:v>67.265000000000043</c:v>
                </c:pt>
                <c:pt idx="67266">
                  <c:v>67.26600000000002</c:v>
                </c:pt>
                <c:pt idx="67267">
                  <c:v>67.266999999999996</c:v>
                </c:pt>
                <c:pt idx="67268">
                  <c:v>67.268000000000029</c:v>
                </c:pt>
                <c:pt idx="67269">
                  <c:v>67.269000000000005</c:v>
                </c:pt>
                <c:pt idx="67270">
                  <c:v>67.270000000000039</c:v>
                </c:pt>
                <c:pt idx="67271">
                  <c:v>67.271000000000015</c:v>
                </c:pt>
                <c:pt idx="67272">
                  <c:v>67.271999999999991</c:v>
                </c:pt>
                <c:pt idx="67273">
                  <c:v>67.273000000000025</c:v>
                </c:pt>
                <c:pt idx="67274">
                  <c:v>67.274000000000001</c:v>
                </c:pt>
                <c:pt idx="67275">
                  <c:v>67.275000000000034</c:v>
                </c:pt>
                <c:pt idx="67276">
                  <c:v>67.27600000000001</c:v>
                </c:pt>
                <c:pt idx="67277">
                  <c:v>67.277000000000044</c:v>
                </c:pt>
                <c:pt idx="67278">
                  <c:v>67.27800000000002</c:v>
                </c:pt>
                <c:pt idx="67279">
                  <c:v>67.278999999999996</c:v>
                </c:pt>
                <c:pt idx="67280">
                  <c:v>67.28000000000003</c:v>
                </c:pt>
                <c:pt idx="67281">
                  <c:v>67.281000000000006</c:v>
                </c:pt>
                <c:pt idx="67282">
                  <c:v>67.282000000000039</c:v>
                </c:pt>
                <c:pt idx="67283">
                  <c:v>67.283000000000015</c:v>
                </c:pt>
                <c:pt idx="67284">
                  <c:v>67.283999999999992</c:v>
                </c:pt>
                <c:pt idx="67285">
                  <c:v>67.285000000000025</c:v>
                </c:pt>
                <c:pt idx="67286">
                  <c:v>67.286000000000001</c:v>
                </c:pt>
                <c:pt idx="67287">
                  <c:v>67.287000000000035</c:v>
                </c:pt>
                <c:pt idx="67288">
                  <c:v>67.288000000000011</c:v>
                </c:pt>
                <c:pt idx="67289">
                  <c:v>67.289000000000044</c:v>
                </c:pt>
                <c:pt idx="67290">
                  <c:v>67.29000000000002</c:v>
                </c:pt>
                <c:pt idx="67291">
                  <c:v>67.290999999999997</c:v>
                </c:pt>
                <c:pt idx="67292">
                  <c:v>67.29200000000003</c:v>
                </c:pt>
                <c:pt idx="67293">
                  <c:v>67.293000000000006</c:v>
                </c:pt>
                <c:pt idx="67294">
                  <c:v>67.29400000000004</c:v>
                </c:pt>
                <c:pt idx="67295">
                  <c:v>67.295000000000016</c:v>
                </c:pt>
                <c:pt idx="67296">
                  <c:v>67.295999999999992</c:v>
                </c:pt>
                <c:pt idx="67297">
                  <c:v>67.297000000000025</c:v>
                </c:pt>
                <c:pt idx="67298">
                  <c:v>67.298000000000002</c:v>
                </c:pt>
                <c:pt idx="67299">
                  <c:v>67.299000000000035</c:v>
                </c:pt>
                <c:pt idx="67300">
                  <c:v>67.300000000000011</c:v>
                </c:pt>
                <c:pt idx="67301">
                  <c:v>67.301000000000045</c:v>
                </c:pt>
                <c:pt idx="67302">
                  <c:v>67.302000000000021</c:v>
                </c:pt>
                <c:pt idx="67303">
                  <c:v>67.302999999999997</c:v>
                </c:pt>
                <c:pt idx="67304">
                  <c:v>67.30400000000003</c:v>
                </c:pt>
                <c:pt idx="67305">
                  <c:v>67.305000000000007</c:v>
                </c:pt>
                <c:pt idx="67306">
                  <c:v>67.30600000000004</c:v>
                </c:pt>
                <c:pt idx="67307">
                  <c:v>67.307000000000016</c:v>
                </c:pt>
                <c:pt idx="67308">
                  <c:v>67.307999999999993</c:v>
                </c:pt>
                <c:pt idx="67309">
                  <c:v>67.309000000000026</c:v>
                </c:pt>
                <c:pt idx="67310">
                  <c:v>67.31</c:v>
                </c:pt>
                <c:pt idx="67311">
                  <c:v>67.311000000000035</c:v>
                </c:pt>
                <c:pt idx="67312">
                  <c:v>67.312000000000012</c:v>
                </c:pt>
                <c:pt idx="67313">
                  <c:v>67.313000000000045</c:v>
                </c:pt>
                <c:pt idx="67314">
                  <c:v>67.314000000000021</c:v>
                </c:pt>
                <c:pt idx="67315">
                  <c:v>67.314999999999998</c:v>
                </c:pt>
                <c:pt idx="67316">
                  <c:v>67.316000000000031</c:v>
                </c:pt>
                <c:pt idx="67317">
                  <c:v>67.317000000000007</c:v>
                </c:pt>
                <c:pt idx="67318">
                  <c:v>67.31800000000004</c:v>
                </c:pt>
                <c:pt idx="67319">
                  <c:v>67.319000000000017</c:v>
                </c:pt>
                <c:pt idx="67320">
                  <c:v>67.319999999999993</c:v>
                </c:pt>
                <c:pt idx="67321">
                  <c:v>67.321000000000026</c:v>
                </c:pt>
                <c:pt idx="67322">
                  <c:v>67.322000000000003</c:v>
                </c:pt>
                <c:pt idx="67323">
                  <c:v>67.323000000000036</c:v>
                </c:pt>
                <c:pt idx="67324">
                  <c:v>67.324000000000012</c:v>
                </c:pt>
                <c:pt idx="67325">
                  <c:v>67.325000000000045</c:v>
                </c:pt>
                <c:pt idx="67326">
                  <c:v>67.326000000000022</c:v>
                </c:pt>
                <c:pt idx="67327">
                  <c:v>67.326999999999998</c:v>
                </c:pt>
                <c:pt idx="67328">
                  <c:v>67.328000000000031</c:v>
                </c:pt>
                <c:pt idx="67329">
                  <c:v>67.329000000000008</c:v>
                </c:pt>
                <c:pt idx="67330">
                  <c:v>67.330000000000041</c:v>
                </c:pt>
                <c:pt idx="67331">
                  <c:v>67.331000000000017</c:v>
                </c:pt>
                <c:pt idx="67332">
                  <c:v>67.331999999999994</c:v>
                </c:pt>
                <c:pt idx="67333">
                  <c:v>67.333000000000027</c:v>
                </c:pt>
                <c:pt idx="67334">
                  <c:v>67.334000000000003</c:v>
                </c:pt>
                <c:pt idx="67335">
                  <c:v>67.335000000000036</c:v>
                </c:pt>
                <c:pt idx="67336">
                  <c:v>67.336000000000013</c:v>
                </c:pt>
                <c:pt idx="67337">
                  <c:v>67.337000000000046</c:v>
                </c:pt>
                <c:pt idx="67338">
                  <c:v>67.338000000000022</c:v>
                </c:pt>
                <c:pt idx="67339">
                  <c:v>67.338999999999999</c:v>
                </c:pt>
                <c:pt idx="67340">
                  <c:v>67.340000000000032</c:v>
                </c:pt>
                <c:pt idx="67341">
                  <c:v>67.341000000000008</c:v>
                </c:pt>
                <c:pt idx="67342">
                  <c:v>67.342000000000041</c:v>
                </c:pt>
                <c:pt idx="67343">
                  <c:v>67.343000000000018</c:v>
                </c:pt>
                <c:pt idx="67344">
                  <c:v>67.343999999999994</c:v>
                </c:pt>
                <c:pt idx="67345">
                  <c:v>67.345000000000027</c:v>
                </c:pt>
                <c:pt idx="67346">
                  <c:v>67.346000000000004</c:v>
                </c:pt>
                <c:pt idx="67347">
                  <c:v>67.347000000000037</c:v>
                </c:pt>
                <c:pt idx="67348">
                  <c:v>67.348000000000013</c:v>
                </c:pt>
                <c:pt idx="67349">
                  <c:v>67.349000000000046</c:v>
                </c:pt>
                <c:pt idx="67350">
                  <c:v>67.350000000000023</c:v>
                </c:pt>
                <c:pt idx="67351">
                  <c:v>67.350999999999999</c:v>
                </c:pt>
                <c:pt idx="67352">
                  <c:v>67.352000000000032</c:v>
                </c:pt>
                <c:pt idx="67353">
                  <c:v>67.353000000000009</c:v>
                </c:pt>
                <c:pt idx="67354">
                  <c:v>67.354000000000042</c:v>
                </c:pt>
                <c:pt idx="67355">
                  <c:v>67.355000000000018</c:v>
                </c:pt>
                <c:pt idx="67356">
                  <c:v>67.355999999999995</c:v>
                </c:pt>
                <c:pt idx="67357">
                  <c:v>67.357000000000028</c:v>
                </c:pt>
                <c:pt idx="67358">
                  <c:v>67.358000000000004</c:v>
                </c:pt>
                <c:pt idx="67359">
                  <c:v>67.359000000000037</c:v>
                </c:pt>
                <c:pt idx="67360">
                  <c:v>67.360000000000014</c:v>
                </c:pt>
                <c:pt idx="67361">
                  <c:v>67.36099999999999</c:v>
                </c:pt>
                <c:pt idx="67362">
                  <c:v>67.362000000000023</c:v>
                </c:pt>
                <c:pt idx="67363">
                  <c:v>67.363</c:v>
                </c:pt>
                <c:pt idx="67364">
                  <c:v>67.364000000000033</c:v>
                </c:pt>
                <c:pt idx="67365">
                  <c:v>67.365000000000009</c:v>
                </c:pt>
                <c:pt idx="67366">
                  <c:v>67.366000000000042</c:v>
                </c:pt>
                <c:pt idx="67367">
                  <c:v>67.367000000000019</c:v>
                </c:pt>
                <c:pt idx="67368">
                  <c:v>67.367999999999995</c:v>
                </c:pt>
                <c:pt idx="67369">
                  <c:v>67.369000000000028</c:v>
                </c:pt>
                <c:pt idx="67370">
                  <c:v>67.37</c:v>
                </c:pt>
                <c:pt idx="67371">
                  <c:v>67.371000000000038</c:v>
                </c:pt>
                <c:pt idx="67372">
                  <c:v>67.372000000000014</c:v>
                </c:pt>
                <c:pt idx="67373">
                  <c:v>67.37299999999999</c:v>
                </c:pt>
                <c:pt idx="67374">
                  <c:v>67.374000000000024</c:v>
                </c:pt>
                <c:pt idx="67375">
                  <c:v>67.375</c:v>
                </c:pt>
                <c:pt idx="67376">
                  <c:v>67.376000000000033</c:v>
                </c:pt>
                <c:pt idx="67377">
                  <c:v>67.37700000000001</c:v>
                </c:pt>
                <c:pt idx="67378">
                  <c:v>67.378000000000043</c:v>
                </c:pt>
                <c:pt idx="67379">
                  <c:v>67.379000000000019</c:v>
                </c:pt>
                <c:pt idx="67380">
                  <c:v>67.38</c:v>
                </c:pt>
                <c:pt idx="67381">
                  <c:v>67.381000000000029</c:v>
                </c:pt>
                <c:pt idx="67382">
                  <c:v>67.382000000000005</c:v>
                </c:pt>
                <c:pt idx="67383">
                  <c:v>67.383000000000038</c:v>
                </c:pt>
                <c:pt idx="67384">
                  <c:v>67.384000000000015</c:v>
                </c:pt>
                <c:pt idx="67385">
                  <c:v>67.384999999999991</c:v>
                </c:pt>
                <c:pt idx="67386">
                  <c:v>67.386000000000024</c:v>
                </c:pt>
                <c:pt idx="67387">
                  <c:v>67.387</c:v>
                </c:pt>
                <c:pt idx="67388">
                  <c:v>67.388000000000034</c:v>
                </c:pt>
                <c:pt idx="67389">
                  <c:v>67.38900000000001</c:v>
                </c:pt>
                <c:pt idx="67390">
                  <c:v>67.390000000000043</c:v>
                </c:pt>
                <c:pt idx="67391">
                  <c:v>67.39100000000002</c:v>
                </c:pt>
                <c:pt idx="67392">
                  <c:v>67.391999999999996</c:v>
                </c:pt>
                <c:pt idx="67393">
                  <c:v>67.393000000000029</c:v>
                </c:pt>
                <c:pt idx="67394">
                  <c:v>67.394000000000005</c:v>
                </c:pt>
                <c:pt idx="67395">
                  <c:v>67.395000000000039</c:v>
                </c:pt>
                <c:pt idx="67396">
                  <c:v>67.396000000000015</c:v>
                </c:pt>
                <c:pt idx="67397">
                  <c:v>67.396999999999991</c:v>
                </c:pt>
                <c:pt idx="67398">
                  <c:v>67.398000000000025</c:v>
                </c:pt>
                <c:pt idx="67399">
                  <c:v>67.399000000000001</c:v>
                </c:pt>
                <c:pt idx="67400">
                  <c:v>67.400000000000034</c:v>
                </c:pt>
                <c:pt idx="67401">
                  <c:v>67.40100000000001</c:v>
                </c:pt>
                <c:pt idx="67402">
                  <c:v>67.402000000000044</c:v>
                </c:pt>
                <c:pt idx="67403">
                  <c:v>67.40300000000002</c:v>
                </c:pt>
                <c:pt idx="67404">
                  <c:v>67.403999999999996</c:v>
                </c:pt>
                <c:pt idx="67405">
                  <c:v>67.40500000000003</c:v>
                </c:pt>
                <c:pt idx="67406">
                  <c:v>67.406000000000006</c:v>
                </c:pt>
                <c:pt idx="67407">
                  <c:v>67.407000000000039</c:v>
                </c:pt>
                <c:pt idx="67408">
                  <c:v>67.408000000000015</c:v>
                </c:pt>
                <c:pt idx="67409">
                  <c:v>67.408999999999992</c:v>
                </c:pt>
                <c:pt idx="67410">
                  <c:v>67.410000000000025</c:v>
                </c:pt>
                <c:pt idx="67411">
                  <c:v>67.411000000000001</c:v>
                </c:pt>
                <c:pt idx="67412">
                  <c:v>67.412000000000035</c:v>
                </c:pt>
                <c:pt idx="67413">
                  <c:v>67.413000000000011</c:v>
                </c:pt>
                <c:pt idx="67414">
                  <c:v>67.414000000000044</c:v>
                </c:pt>
                <c:pt idx="67415">
                  <c:v>67.41500000000002</c:v>
                </c:pt>
                <c:pt idx="67416">
                  <c:v>67.415999999999997</c:v>
                </c:pt>
                <c:pt idx="67417">
                  <c:v>67.41700000000003</c:v>
                </c:pt>
                <c:pt idx="67418">
                  <c:v>67.418000000000006</c:v>
                </c:pt>
                <c:pt idx="67419">
                  <c:v>67.41900000000004</c:v>
                </c:pt>
                <c:pt idx="67420">
                  <c:v>67.420000000000016</c:v>
                </c:pt>
                <c:pt idx="67421">
                  <c:v>67.420999999999992</c:v>
                </c:pt>
                <c:pt idx="67422">
                  <c:v>67.422000000000025</c:v>
                </c:pt>
                <c:pt idx="67423">
                  <c:v>67.423000000000002</c:v>
                </c:pt>
                <c:pt idx="67424">
                  <c:v>67.424000000000035</c:v>
                </c:pt>
                <c:pt idx="67425">
                  <c:v>67.425000000000011</c:v>
                </c:pt>
                <c:pt idx="67426">
                  <c:v>67.426000000000045</c:v>
                </c:pt>
                <c:pt idx="67427">
                  <c:v>67.427000000000021</c:v>
                </c:pt>
                <c:pt idx="67428">
                  <c:v>67.427999999999997</c:v>
                </c:pt>
                <c:pt idx="67429">
                  <c:v>67.42900000000003</c:v>
                </c:pt>
                <c:pt idx="67430">
                  <c:v>67.430000000000007</c:v>
                </c:pt>
                <c:pt idx="67431">
                  <c:v>67.43100000000004</c:v>
                </c:pt>
                <c:pt idx="67432">
                  <c:v>67.432000000000016</c:v>
                </c:pt>
                <c:pt idx="67433">
                  <c:v>67.432999999999993</c:v>
                </c:pt>
                <c:pt idx="67434">
                  <c:v>67.434000000000026</c:v>
                </c:pt>
                <c:pt idx="67435">
                  <c:v>67.435000000000002</c:v>
                </c:pt>
                <c:pt idx="67436">
                  <c:v>67.436000000000035</c:v>
                </c:pt>
                <c:pt idx="67437">
                  <c:v>67.437000000000012</c:v>
                </c:pt>
                <c:pt idx="67438">
                  <c:v>67.438000000000045</c:v>
                </c:pt>
                <c:pt idx="67439">
                  <c:v>67.439000000000021</c:v>
                </c:pt>
                <c:pt idx="67440">
                  <c:v>67.44</c:v>
                </c:pt>
                <c:pt idx="67441">
                  <c:v>67.441000000000031</c:v>
                </c:pt>
                <c:pt idx="67442">
                  <c:v>67.442000000000007</c:v>
                </c:pt>
                <c:pt idx="67443">
                  <c:v>67.44300000000004</c:v>
                </c:pt>
                <c:pt idx="67444">
                  <c:v>67.444000000000017</c:v>
                </c:pt>
                <c:pt idx="67445">
                  <c:v>67.444999999999993</c:v>
                </c:pt>
                <c:pt idx="67446">
                  <c:v>67.446000000000026</c:v>
                </c:pt>
                <c:pt idx="67447">
                  <c:v>67.447000000000003</c:v>
                </c:pt>
                <c:pt idx="67448">
                  <c:v>67.448000000000036</c:v>
                </c:pt>
                <c:pt idx="67449">
                  <c:v>67.449000000000012</c:v>
                </c:pt>
                <c:pt idx="67450">
                  <c:v>67.450000000000045</c:v>
                </c:pt>
                <c:pt idx="67451">
                  <c:v>67.451000000000022</c:v>
                </c:pt>
                <c:pt idx="67452">
                  <c:v>67.451999999999998</c:v>
                </c:pt>
                <c:pt idx="67453">
                  <c:v>67.453000000000031</c:v>
                </c:pt>
                <c:pt idx="67454">
                  <c:v>67.454000000000008</c:v>
                </c:pt>
                <c:pt idx="67455">
                  <c:v>67.455000000000041</c:v>
                </c:pt>
                <c:pt idx="67456">
                  <c:v>67.456000000000017</c:v>
                </c:pt>
                <c:pt idx="67457">
                  <c:v>67.456999999999994</c:v>
                </c:pt>
                <c:pt idx="67458">
                  <c:v>67.458000000000027</c:v>
                </c:pt>
                <c:pt idx="67459">
                  <c:v>67.459000000000003</c:v>
                </c:pt>
                <c:pt idx="67460">
                  <c:v>67.460000000000036</c:v>
                </c:pt>
                <c:pt idx="67461">
                  <c:v>67.461000000000013</c:v>
                </c:pt>
                <c:pt idx="67462">
                  <c:v>67.462000000000046</c:v>
                </c:pt>
                <c:pt idx="67463">
                  <c:v>67.463000000000022</c:v>
                </c:pt>
                <c:pt idx="67464">
                  <c:v>67.463999999999999</c:v>
                </c:pt>
                <c:pt idx="67465">
                  <c:v>67.465000000000032</c:v>
                </c:pt>
                <c:pt idx="67466">
                  <c:v>67.466000000000008</c:v>
                </c:pt>
                <c:pt idx="67467">
                  <c:v>67.467000000000041</c:v>
                </c:pt>
                <c:pt idx="67468">
                  <c:v>67.468000000000018</c:v>
                </c:pt>
                <c:pt idx="67469">
                  <c:v>67.468999999999994</c:v>
                </c:pt>
                <c:pt idx="67470">
                  <c:v>67.470000000000027</c:v>
                </c:pt>
                <c:pt idx="67471">
                  <c:v>67.471000000000004</c:v>
                </c:pt>
                <c:pt idx="67472">
                  <c:v>67.472000000000037</c:v>
                </c:pt>
                <c:pt idx="67473">
                  <c:v>67.473000000000013</c:v>
                </c:pt>
                <c:pt idx="67474">
                  <c:v>67.474000000000046</c:v>
                </c:pt>
                <c:pt idx="67475">
                  <c:v>67.475000000000023</c:v>
                </c:pt>
                <c:pt idx="67476">
                  <c:v>67.475999999999999</c:v>
                </c:pt>
                <c:pt idx="67477">
                  <c:v>67.477000000000032</c:v>
                </c:pt>
                <c:pt idx="67478">
                  <c:v>67.478000000000009</c:v>
                </c:pt>
                <c:pt idx="67479">
                  <c:v>67.479000000000042</c:v>
                </c:pt>
                <c:pt idx="67480">
                  <c:v>67.480000000000018</c:v>
                </c:pt>
                <c:pt idx="67481">
                  <c:v>67.480999999999995</c:v>
                </c:pt>
                <c:pt idx="67482">
                  <c:v>67.482000000000028</c:v>
                </c:pt>
                <c:pt idx="67483">
                  <c:v>67.483000000000004</c:v>
                </c:pt>
                <c:pt idx="67484">
                  <c:v>67.484000000000037</c:v>
                </c:pt>
                <c:pt idx="67485">
                  <c:v>67.485000000000014</c:v>
                </c:pt>
                <c:pt idx="67486">
                  <c:v>67.48599999999999</c:v>
                </c:pt>
                <c:pt idx="67487">
                  <c:v>67.487000000000023</c:v>
                </c:pt>
                <c:pt idx="67488">
                  <c:v>67.488</c:v>
                </c:pt>
                <c:pt idx="67489">
                  <c:v>67.489000000000033</c:v>
                </c:pt>
                <c:pt idx="67490">
                  <c:v>67.490000000000009</c:v>
                </c:pt>
                <c:pt idx="67491">
                  <c:v>67.491000000000042</c:v>
                </c:pt>
                <c:pt idx="67492">
                  <c:v>67.492000000000019</c:v>
                </c:pt>
                <c:pt idx="67493">
                  <c:v>67.492999999999995</c:v>
                </c:pt>
                <c:pt idx="67494">
                  <c:v>67.494000000000028</c:v>
                </c:pt>
                <c:pt idx="67495">
                  <c:v>67.495000000000005</c:v>
                </c:pt>
                <c:pt idx="67496">
                  <c:v>67.496000000000038</c:v>
                </c:pt>
                <c:pt idx="67497">
                  <c:v>67.497000000000014</c:v>
                </c:pt>
                <c:pt idx="67498">
                  <c:v>67.49799999999999</c:v>
                </c:pt>
                <c:pt idx="67499">
                  <c:v>67.499000000000024</c:v>
                </c:pt>
                <c:pt idx="67500">
                  <c:v>67.5</c:v>
                </c:pt>
                <c:pt idx="67501">
                  <c:v>67.501000000000033</c:v>
                </c:pt>
                <c:pt idx="67502">
                  <c:v>67.50200000000001</c:v>
                </c:pt>
                <c:pt idx="67503">
                  <c:v>67.503000000000043</c:v>
                </c:pt>
                <c:pt idx="67504">
                  <c:v>67.504000000000019</c:v>
                </c:pt>
                <c:pt idx="67505">
                  <c:v>67.504999999999995</c:v>
                </c:pt>
                <c:pt idx="67506">
                  <c:v>67.506000000000029</c:v>
                </c:pt>
                <c:pt idx="67507">
                  <c:v>67.507000000000005</c:v>
                </c:pt>
                <c:pt idx="67508">
                  <c:v>67.508000000000038</c:v>
                </c:pt>
                <c:pt idx="67509">
                  <c:v>67.509000000000015</c:v>
                </c:pt>
                <c:pt idx="67510">
                  <c:v>67.509999999999991</c:v>
                </c:pt>
                <c:pt idx="67511">
                  <c:v>67.511000000000024</c:v>
                </c:pt>
                <c:pt idx="67512">
                  <c:v>67.512</c:v>
                </c:pt>
                <c:pt idx="67513">
                  <c:v>67.513000000000034</c:v>
                </c:pt>
                <c:pt idx="67514">
                  <c:v>67.51400000000001</c:v>
                </c:pt>
                <c:pt idx="67515">
                  <c:v>67.515000000000043</c:v>
                </c:pt>
                <c:pt idx="67516">
                  <c:v>67.51600000000002</c:v>
                </c:pt>
                <c:pt idx="67517">
                  <c:v>67.516999999999996</c:v>
                </c:pt>
                <c:pt idx="67518">
                  <c:v>67.518000000000029</c:v>
                </c:pt>
                <c:pt idx="67519">
                  <c:v>67.519000000000005</c:v>
                </c:pt>
                <c:pt idx="67520">
                  <c:v>67.520000000000039</c:v>
                </c:pt>
                <c:pt idx="67521">
                  <c:v>67.521000000000015</c:v>
                </c:pt>
                <c:pt idx="67522">
                  <c:v>67.521999999999991</c:v>
                </c:pt>
                <c:pt idx="67523">
                  <c:v>67.523000000000025</c:v>
                </c:pt>
                <c:pt idx="67524">
                  <c:v>67.524000000000001</c:v>
                </c:pt>
                <c:pt idx="67525">
                  <c:v>67.525000000000034</c:v>
                </c:pt>
                <c:pt idx="67526">
                  <c:v>67.52600000000001</c:v>
                </c:pt>
                <c:pt idx="67527">
                  <c:v>67.527000000000044</c:v>
                </c:pt>
                <c:pt idx="67528">
                  <c:v>67.52800000000002</c:v>
                </c:pt>
                <c:pt idx="67529">
                  <c:v>67.528999999999996</c:v>
                </c:pt>
                <c:pt idx="67530">
                  <c:v>67.53000000000003</c:v>
                </c:pt>
                <c:pt idx="67531">
                  <c:v>67.531000000000006</c:v>
                </c:pt>
                <c:pt idx="67532">
                  <c:v>67.532000000000039</c:v>
                </c:pt>
                <c:pt idx="67533">
                  <c:v>67.533000000000015</c:v>
                </c:pt>
                <c:pt idx="67534">
                  <c:v>67.533999999999992</c:v>
                </c:pt>
                <c:pt idx="67535">
                  <c:v>67.535000000000025</c:v>
                </c:pt>
                <c:pt idx="67536">
                  <c:v>67.536000000000001</c:v>
                </c:pt>
                <c:pt idx="67537">
                  <c:v>67.537000000000035</c:v>
                </c:pt>
                <c:pt idx="67538">
                  <c:v>67.538000000000011</c:v>
                </c:pt>
                <c:pt idx="67539">
                  <c:v>67.539000000000044</c:v>
                </c:pt>
                <c:pt idx="67540">
                  <c:v>67.54000000000002</c:v>
                </c:pt>
                <c:pt idx="67541">
                  <c:v>67.540999999999997</c:v>
                </c:pt>
                <c:pt idx="67542">
                  <c:v>67.54200000000003</c:v>
                </c:pt>
                <c:pt idx="67543">
                  <c:v>67.543000000000006</c:v>
                </c:pt>
                <c:pt idx="67544">
                  <c:v>67.54400000000004</c:v>
                </c:pt>
                <c:pt idx="67545">
                  <c:v>67.545000000000016</c:v>
                </c:pt>
                <c:pt idx="67546">
                  <c:v>67.545999999999992</c:v>
                </c:pt>
                <c:pt idx="67547">
                  <c:v>67.547000000000025</c:v>
                </c:pt>
                <c:pt idx="67548">
                  <c:v>67.548000000000002</c:v>
                </c:pt>
                <c:pt idx="67549">
                  <c:v>67.549000000000035</c:v>
                </c:pt>
                <c:pt idx="67550">
                  <c:v>67.550000000000011</c:v>
                </c:pt>
                <c:pt idx="67551">
                  <c:v>67.551000000000045</c:v>
                </c:pt>
                <c:pt idx="67552">
                  <c:v>67.552000000000021</c:v>
                </c:pt>
                <c:pt idx="67553">
                  <c:v>67.552999999999997</c:v>
                </c:pt>
                <c:pt idx="67554">
                  <c:v>67.55400000000003</c:v>
                </c:pt>
                <c:pt idx="67555">
                  <c:v>67.555000000000007</c:v>
                </c:pt>
                <c:pt idx="67556">
                  <c:v>67.55600000000004</c:v>
                </c:pt>
                <c:pt idx="67557">
                  <c:v>67.557000000000016</c:v>
                </c:pt>
                <c:pt idx="67558">
                  <c:v>67.557999999999993</c:v>
                </c:pt>
                <c:pt idx="67559">
                  <c:v>67.559000000000026</c:v>
                </c:pt>
                <c:pt idx="67560">
                  <c:v>67.56</c:v>
                </c:pt>
                <c:pt idx="67561">
                  <c:v>67.561000000000035</c:v>
                </c:pt>
                <c:pt idx="67562">
                  <c:v>67.562000000000012</c:v>
                </c:pt>
                <c:pt idx="67563">
                  <c:v>67.563000000000045</c:v>
                </c:pt>
                <c:pt idx="67564">
                  <c:v>67.564000000000021</c:v>
                </c:pt>
                <c:pt idx="67565">
                  <c:v>67.564999999999998</c:v>
                </c:pt>
                <c:pt idx="67566">
                  <c:v>67.566000000000031</c:v>
                </c:pt>
                <c:pt idx="67567">
                  <c:v>67.567000000000007</c:v>
                </c:pt>
                <c:pt idx="67568">
                  <c:v>67.56800000000004</c:v>
                </c:pt>
                <c:pt idx="67569">
                  <c:v>67.569000000000017</c:v>
                </c:pt>
                <c:pt idx="67570">
                  <c:v>67.569999999999993</c:v>
                </c:pt>
                <c:pt idx="67571">
                  <c:v>67.571000000000026</c:v>
                </c:pt>
                <c:pt idx="67572">
                  <c:v>67.572000000000003</c:v>
                </c:pt>
                <c:pt idx="67573">
                  <c:v>67.573000000000036</c:v>
                </c:pt>
                <c:pt idx="67574">
                  <c:v>67.574000000000012</c:v>
                </c:pt>
                <c:pt idx="67575">
                  <c:v>67.575000000000045</c:v>
                </c:pt>
                <c:pt idx="67576">
                  <c:v>67.576000000000022</c:v>
                </c:pt>
                <c:pt idx="67577">
                  <c:v>67.576999999999998</c:v>
                </c:pt>
                <c:pt idx="67578">
                  <c:v>67.578000000000031</c:v>
                </c:pt>
                <c:pt idx="67579">
                  <c:v>67.579000000000008</c:v>
                </c:pt>
                <c:pt idx="67580">
                  <c:v>67.580000000000041</c:v>
                </c:pt>
                <c:pt idx="67581">
                  <c:v>67.581000000000017</c:v>
                </c:pt>
                <c:pt idx="67582">
                  <c:v>67.581999999999994</c:v>
                </c:pt>
                <c:pt idx="67583">
                  <c:v>67.583000000000027</c:v>
                </c:pt>
                <c:pt idx="67584">
                  <c:v>67.584000000000003</c:v>
                </c:pt>
                <c:pt idx="67585">
                  <c:v>67.585000000000036</c:v>
                </c:pt>
                <c:pt idx="67586">
                  <c:v>67.586000000000013</c:v>
                </c:pt>
                <c:pt idx="67587">
                  <c:v>67.587000000000046</c:v>
                </c:pt>
                <c:pt idx="67588">
                  <c:v>67.588000000000022</c:v>
                </c:pt>
                <c:pt idx="67589">
                  <c:v>67.588999999999999</c:v>
                </c:pt>
                <c:pt idx="67590">
                  <c:v>67.590000000000032</c:v>
                </c:pt>
                <c:pt idx="67591">
                  <c:v>67.591000000000008</c:v>
                </c:pt>
                <c:pt idx="67592">
                  <c:v>67.592000000000041</c:v>
                </c:pt>
                <c:pt idx="67593">
                  <c:v>67.593000000000018</c:v>
                </c:pt>
                <c:pt idx="67594">
                  <c:v>67.593999999999994</c:v>
                </c:pt>
                <c:pt idx="67595">
                  <c:v>67.595000000000027</c:v>
                </c:pt>
                <c:pt idx="67596">
                  <c:v>67.596000000000004</c:v>
                </c:pt>
                <c:pt idx="67597">
                  <c:v>67.597000000000037</c:v>
                </c:pt>
                <c:pt idx="67598">
                  <c:v>67.598000000000013</c:v>
                </c:pt>
                <c:pt idx="67599">
                  <c:v>67.599000000000046</c:v>
                </c:pt>
                <c:pt idx="67600">
                  <c:v>67.600000000000023</c:v>
                </c:pt>
                <c:pt idx="67601">
                  <c:v>67.600999999999999</c:v>
                </c:pt>
                <c:pt idx="67602">
                  <c:v>67.602000000000032</c:v>
                </c:pt>
                <c:pt idx="67603">
                  <c:v>67.603000000000009</c:v>
                </c:pt>
                <c:pt idx="67604">
                  <c:v>67.604000000000042</c:v>
                </c:pt>
                <c:pt idx="67605">
                  <c:v>67.605000000000018</c:v>
                </c:pt>
                <c:pt idx="67606">
                  <c:v>67.605999999999995</c:v>
                </c:pt>
                <c:pt idx="67607">
                  <c:v>67.607000000000028</c:v>
                </c:pt>
                <c:pt idx="67608">
                  <c:v>67.608000000000004</c:v>
                </c:pt>
                <c:pt idx="67609">
                  <c:v>67.609000000000037</c:v>
                </c:pt>
                <c:pt idx="67610">
                  <c:v>67.610000000000014</c:v>
                </c:pt>
                <c:pt idx="67611">
                  <c:v>67.61099999999999</c:v>
                </c:pt>
                <c:pt idx="67612">
                  <c:v>67.612000000000023</c:v>
                </c:pt>
                <c:pt idx="67613">
                  <c:v>67.613</c:v>
                </c:pt>
                <c:pt idx="67614">
                  <c:v>67.614000000000033</c:v>
                </c:pt>
                <c:pt idx="67615">
                  <c:v>67.615000000000009</c:v>
                </c:pt>
                <c:pt idx="67616">
                  <c:v>67.616000000000042</c:v>
                </c:pt>
                <c:pt idx="67617">
                  <c:v>67.617000000000019</c:v>
                </c:pt>
                <c:pt idx="67618">
                  <c:v>67.617999999999995</c:v>
                </c:pt>
                <c:pt idx="67619">
                  <c:v>67.619000000000028</c:v>
                </c:pt>
                <c:pt idx="67620">
                  <c:v>67.62</c:v>
                </c:pt>
                <c:pt idx="67621">
                  <c:v>67.621000000000038</c:v>
                </c:pt>
                <c:pt idx="67622">
                  <c:v>67.622000000000014</c:v>
                </c:pt>
                <c:pt idx="67623">
                  <c:v>67.62299999999999</c:v>
                </c:pt>
                <c:pt idx="67624">
                  <c:v>67.624000000000024</c:v>
                </c:pt>
                <c:pt idx="67625">
                  <c:v>67.625</c:v>
                </c:pt>
                <c:pt idx="67626">
                  <c:v>67.626000000000033</c:v>
                </c:pt>
                <c:pt idx="67627">
                  <c:v>67.62700000000001</c:v>
                </c:pt>
                <c:pt idx="67628">
                  <c:v>67.628000000000043</c:v>
                </c:pt>
                <c:pt idx="67629">
                  <c:v>67.629000000000019</c:v>
                </c:pt>
                <c:pt idx="67630">
                  <c:v>67.63</c:v>
                </c:pt>
                <c:pt idx="67631">
                  <c:v>67.631000000000029</c:v>
                </c:pt>
                <c:pt idx="67632">
                  <c:v>67.632000000000005</c:v>
                </c:pt>
                <c:pt idx="67633">
                  <c:v>67.633000000000038</c:v>
                </c:pt>
                <c:pt idx="67634">
                  <c:v>67.634000000000015</c:v>
                </c:pt>
                <c:pt idx="67635">
                  <c:v>67.634999999999991</c:v>
                </c:pt>
                <c:pt idx="67636">
                  <c:v>67.636000000000024</c:v>
                </c:pt>
                <c:pt idx="67637">
                  <c:v>67.637</c:v>
                </c:pt>
                <c:pt idx="67638">
                  <c:v>67.638000000000034</c:v>
                </c:pt>
                <c:pt idx="67639">
                  <c:v>67.63900000000001</c:v>
                </c:pt>
                <c:pt idx="67640">
                  <c:v>67.640000000000043</c:v>
                </c:pt>
                <c:pt idx="67641">
                  <c:v>67.64100000000002</c:v>
                </c:pt>
                <c:pt idx="67642">
                  <c:v>67.641999999999996</c:v>
                </c:pt>
                <c:pt idx="67643">
                  <c:v>67.643000000000029</c:v>
                </c:pt>
                <c:pt idx="67644">
                  <c:v>67.644000000000005</c:v>
                </c:pt>
                <c:pt idx="67645">
                  <c:v>67.645000000000039</c:v>
                </c:pt>
                <c:pt idx="67646">
                  <c:v>67.646000000000015</c:v>
                </c:pt>
                <c:pt idx="67647">
                  <c:v>67.646999999999991</c:v>
                </c:pt>
                <c:pt idx="67648">
                  <c:v>67.648000000000025</c:v>
                </c:pt>
                <c:pt idx="67649">
                  <c:v>67.649000000000001</c:v>
                </c:pt>
                <c:pt idx="67650">
                  <c:v>67.650000000000034</c:v>
                </c:pt>
                <c:pt idx="67651">
                  <c:v>67.65100000000001</c:v>
                </c:pt>
                <c:pt idx="67652">
                  <c:v>67.652000000000044</c:v>
                </c:pt>
                <c:pt idx="67653">
                  <c:v>67.65300000000002</c:v>
                </c:pt>
                <c:pt idx="67654">
                  <c:v>67.653999999999996</c:v>
                </c:pt>
                <c:pt idx="67655">
                  <c:v>67.65500000000003</c:v>
                </c:pt>
                <c:pt idx="67656">
                  <c:v>67.656000000000006</c:v>
                </c:pt>
                <c:pt idx="67657">
                  <c:v>67.657000000000039</c:v>
                </c:pt>
                <c:pt idx="67658">
                  <c:v>67.658000000000015</c:v>
                </c:pt>
                <c:pt idx="67659">
                  <c:v>67.658999999999992</c:v>
                </c:pt>
                <c:pt idx="67660">
                  <c:v>67.660000000000025</c:v>
                </c:pt>
                <c:pt idx="67661">
                  <c:v>67.661000000000001</c:v>
                </c:pt>
                <c:pt idx="67662">
                  <c:v>67.662000000000035</c:v>
                </c:pt>
                <c:pt idx="67663">
                  <c:v>67.663000000000011</c:v>
                </c:pt>
                <c:pt idx="67664">
                  <c:v>67.664000000000044</c:v>
                </c:pt>
                <c:pt idx="67665">
                  <c:v>67.66500000000002</c:v>
                </c:pt>
                <c:pt idx="67666">
                  <c:v>67.665999999999997</c:v>
                </c:pt>
                <c:pt idx="67667">
                  <c:v>67.66700000000003</c:v>
                </c:pt>
                <c:pt idx="67668">
                  <c:v>67.668000000000006</c:v>
                </c:pt>
                <c:pt idx="67669">
                  <c:v>67.66900000000004</c:v>
                </c:pt>
                <c:pt idx="67670">
                  <c:v>67.670000000000016</c:v>
                </c:pt>
                <c:pt idx="67671">
                  <c:v>67.670999999999992</c:v>
                </c:pt>
                <c:pt idx="67672">
                  <c:v>67.672000000000025</c:v>
                </c:pt>
                <c:pt idx="67673">
                  <c:v>67.673000000000002</c:v>
                </c:pt>
                <c:pt idx="67674">
                  <c:v>67.674000000000035</c:v>
                </c:pt>
                <c:pt idx="67675">
                  <c:v>67.675000000000011</c:v>
                </c:pt>
                <c:pt idx="67676">
                  <c:v>67.676000000000045</c:v>
                </c:pt>
                <c:pt idx="67677">
                  <c:v>67.677000000000021</c:v>
                </c:pt>
                <c:pt idx="67678">
                  <c:v>67.677999999999997</c:v>
                </c:pt>
                <c:pt idx="67679">
                  <c:v>67.67900000000003</c:v>
                </c:pt>
                <c:pt idx="67680">
                  <c:v>67.680000000000007</c:v>
                </c:pt>
                <c:pt idx="67681">
                  <c:v>67.68100000000004</c:v>
                </c:pt>
                <c:pt idx="67682">
                  <c:v>67.682000000000016</c:v>
                </c:pt>
                <c:pt idx="67683">
                  <c:v>67.682999999999993</c:v>
                </c:pt>
                <c:pt idx="67684">
                  <c:v>67.684000000000026</c:v>
                </c:pt>
                <c:pt idx="67685">
                  <c:v>67.685000000000002</c:v>
                </c:pt>
                <c:pt idx="67686">
                  <c:v>67.686000000000035</c:v>
                </c:pt>
                <c:pt idx="67687">
                  <c:v>67.687000000000012</c:v>
                </c:pt>
                <c:pt idx="67688">
                  <c:v>67.688000000000045</c:v>
                </c:pt>
                <c:pt idx="67689">
                  <c:v>67.689000000000021</c:v>
                </c:pt>
                <c:pt idx="67690">
                  <c:v>67.69</c:v>
                </c:pt>
                <c:pt idx="67691">
                  <c:v>67.691000000000031</c:v>
                </c:pt>
                <c:pt idx="67692">
                  <c:v>67.692000000000007</c:v>
                </c:pt>
                <c:pt idx="67693">
                  <c:v>67.69300000000004</c:v>
                </c:pt>
                <c:pt idx="67694">
                  <c:v>67.694000000000017</c:v>
                </c:pt>
                <c:pt idx="67695">
                  <c:v>67.694999999999993</c:v>
                </c:pt>
                <c:pt idx="67696">
                  <c:v>67.696000000000026</c:v>
                </c:pt>
                <c:pt idx="67697">
                  <c:v>67.697000000000003</c:v>
                </c:pt>
                <c:pt idx="67698">
                  <c:v>67.698000000000036</c:v>
                </c:pt>
                <c:pt idx="67699">
                  <c:v>67.699000000000012</c:v>
                </c:pt>
                <c:pt idx="67700">
                  <c:v>67.700000000000045</c:v>
                </c:pt>
                <c:pt idx="67701">
                  <c:v>67.701000000000022</c:v>
                </c:pt>
                <c:pt idx="67702">
                  <c:v>67.701999999999998</c:v>
                </c:pt>
                <c:pt idx="67703">
                  <c:v>67.703000000000031</c:v>
                </c:pt>
                <c:pt idx="67704">
                  <c:v>67.704000000000008</c:v>
                </c:pt>
                <c:pt idx="67705">
                  <c:v>67.705000000000041</c:v>
                </c:pt>
                <c:pt idx="67706">
                  <c:v>67.706000000000017</c:v>
                </c:pt>
                <c:pt idx="67707">
                  <c:v>67.706999999999994</c:v>
                </c:pt>
                <c:pt idx="67708">
                  <c:v>67.708000000000027</c:v>
                </c:pt>
                <c:pt idx="67709">
                  <c:v>67.709000000000003</c:v>
                </c:pt>
                <c:pt idx="67710">
                  <c:v>67.710000000000036</c:v>
                </c:pt>
                <c:pt idx="67711">
                  <c:v>67.711000000000013</c:v>
                </c:pt>
                <c:pt idx="67712">
                  <c:v>67.712000000000046</c:v>
                </c:pt>
                <c:pt idx="67713">
                  <c:v>67.713000000000022</c:v>
                </c:pt>
                <c:pt idx="67714">
                  <c:v>67.713999999999999</c:v>
                </c:pt>
                <c:pt idx="67715">
                  <c:v>67.715000000000032</c:v>
                </c:pt>
                <c:pt idx="67716">
                  <c:v>67.716000000000008</c:v>
                </c:pt>
                <c:pt idx="67717">
                  <c:v>67.717000000000041</c:v>
                </c:pt>
                <c:pt idx="67718">
                  <c:v>67.718000000000018</c:v>
                </c:pt>
                <c:pt idx="67719">
                  <c:v>67.718999999999994</c:v>
                </c:pt>
                <c:pt idx="67720">
                  <c:v>67.720000000000027</c:v>
                </c:pt>
                <c:pt idx="67721">
                  <c:v>67.721000000000004</c:v>
                </c:pt>
                <c:pt idx="67722">
                  <c:v>67.722000000000037</c:v>
                </c:pt>
                <c:pt idx="67723">
                  <c:v>67.723000000000013</c:v>
                </c:pt>
                <c:pt idx="67724">
                  <c:v>67.724000000000046</c:v>
                </c:pt>
                <c:pt idx="67725">
                  <c:v>67.725000000000023</c:v>
                </c:pt>
                <c:pt idx="67726">
                  <c:v>67.725999999999999</c:v>
                </c:pt>
                <c:pt idx="67727">
                  <c:v>67.727000000000032</c:v>
                </c:pt>
                <c:pt idx="67728">
                  <c:v>67.728000000000009</c:v>
                </c:pt>
                <c:pt idx="67729">
                  <c:v>67.729000000000042</c:v>
                </c:pt>
                <c:pt idx="67730">
                  <c:v>67.730000000000018</c:v>
                </c:pt>
                <c:pt idx="67731">
                  <c:v>67.730999999999995</c:v>
                </c:pt>
                <c:pt idx="67732">
                  <c:v>67.732000000000028</c:v>
                </c:pt>
                <c:pt idx="67733">
                  <c:v>67.733000000000004</c:v>
                </c:pt>
                <c:pt idx="67734">
                  <c:v>67.734000000000037</c:v>
                </c:pt>
                <c:pt idx="67735">
                  <c:v>67.735000000000014</c:v>
                </c:pt>
                <c:pt idx="67736">
                  <c:v>67.73599999999999</c:v>
                </c:pt>
                <c:pt idx="67737">
                  <c:v>67.737000000000023</c:v>
                </c:pt>
                <c:pt idx="67738">
                  <c:v>67.738</c:v>
                </c:pt>
                <c:pt idx="67739">
                  <c:v>67.739000000000033</c:v>
                </c:pt>
                <c:pt idx="67740">
                  <c:v>67.740000000000009</c:v>
                </c:pt>
                <c:pt idx="67741">
                  <c:v>67.741000000000042</c:v>
                </c:pt>
                <c:pt idx="67742">
                  <c:v>67.742000000000019</c:v>
                </c:pt>
                <c:pt idx="67743">
                  <c:v>67.742999999999995</c:v>
                </c:pt>
                <c:pt idx="67744">
                  <c:v>67.744000000000028</c:v>
                </c:pt>
                <c:pt idx="67745">
                  <c:v>67.745000000000005</c:v>
                </c:pt>
                <c:pt idx="67746">
                  <c:v>67.746000000000038</c:v>
                </c:pt>
                <c:pt idx="67747">
                  <c:v>67.747000000000014</c:v>
                </c:pt>
                <c:pt idx="67748">
                  <c:v>67.74799999999999</c:v>
                </c:pt>
                <c:pt idx="67749">
                  <c:v>67.749000000000024</c:v>
                </c:pt>
                <c:pt idx="67750">
                  <c:v>67.75</c:v>
                </c:pt>
                <c:pt idx="67751">
                  <c:v>67.751000000000033</c:v>
                </c:pt>
                <c:pt idx="67752">
                  <c:v>67.75200000000001</c:v>
                </c:pt>
                <c:pt idx="67753">
                  <c:v>67.753000000000043</c:v>
                </c:pt>
                <c:pt idx="67754">
                  <c:v>67.754000000000019</c:v>
                </c:pt>
                <c:pt idx="67755">
                  <c:v>67.754999999999995</c:v>
                </c:pt>
                <c:pt idx="67756">
                  <c:v>67.756000000000029</c:v>
                </c:pt>
                <c:pt idx="67757">
                  <c:v>67.757000000000005</c:v>
                </c:pt>
                <c:pt idx="67758">
                  <c:v>67.758000000000038</c:v>
                </c:pt>
                <c:pt idx="67759">
                  <c:v>67.759000000000015</c:v>
                </c:pt>
                <c:pt idx="67760">
                  <c:v>67.759999999999991</c:v>
                </c:pt>
                <c:pt idx="67761">
                  <c:v>67.761000000000024</c:v>
                </c:pt>
                <c:pt idx="67762">
                  <c:v>67.762</c:v>
                </c:pt>
                <c:pt idx="67763">
                  <c:v>67.763000000000034</c:v>
                </c:pt>
                <c:pt idx="67764">
                  <c:v>67.76400000000001</c:v>
                </c:pt>
                <c:pt idx="67765">
                  <c:v>67.765000000000043</c:v>
                </c:pt>
                <c:pt idx="67766">
                  <c:v>67.76600000000002</c:v>
                </c:pt>
                <c:pt idx="67767">
                  <c:v>67.766999999999996</c:v>
                </c:pt>
                <c:pt idx="67768">
                  <c:v>67.768000000000029</c:v>
                </c:pt>
                <c:pt idx="67769">
                  <c:v>67.769000000000005</c:v>
                </c:pt>
                <c:pt idx="67770">
                  <c:v>67.770000000000039</c:v>
                </c:pt>
                <c:pt idx="67771">
                  <c:v>67.771000000000015</c:v>
                </c:pt>
                <c:pt idx="67772">
                  <c:v>67.771999999999991</c:v>
                </c:pt>
                <c:pt idx="67773">
                  <c:v>67.773000000000025</c:v>
                </c:pt>
                <c:pt idx="67774">
                  <c:v>67.774000000000001</c:v>
                </c:pt>
                <c:pt idx="67775">
                  <c:v>67.775000000000034</c:v>
                </c:pt>
                <c:pt idx="67776">
                  <c:v>67.77600000000001</c:v>
                </c:pt>
                <c:pt idx="67777">
                  <c:v>67.777000000000044</c:v>
                </c:pt>
                <c:pt idx="67778">
                  <c:v>67.77800000000002</c:v>
                </c:pt>
                <c:pt idx="67779">
                  <c:v>67.778999999999996</c:v>
                </c:pt>
                <c:pt idx="67780">
                  <c:v>67.78000000000003</c:v>
                </c:pt>
                <c:pt idx="67781">
                  <c:v>67.781000000000006</c:v>
                </c:pt>
                <c:pt idx="67782">
                  <c:v>67.782000000000039</c:v>
                </c:pt>
                <c:pt idx="67783">
                  <c:v>67.783000000000015</c:v>
                </c:pt>
                <c:pt idx="67784">
                  <c:v>67.783999999999992</c:v>
                </c:pt>
                <c:pt idx="67785">
                  <c:v>67.785000000000025</c:v>
                </c:pt>
                <c:pt idx="67786">
                  <c:v>67.786000000000001</c:v>
                </c:pt>
                <c:pt idx="67787">
                  <c:v>67.787000000000035</c:v>
                </c:pt>
                <c:pt idx="67788">
                  <c:v>67.788000000000011</c:v>
                </c:pt>
                <c:pt idx="67789">
                  <c:v>67.789000000000044</c:v>
                </c:pt>
                <c:pt idx="67790">
                  <c:v>67.79000000000002</c:v>
                </c:pt>
                <c:pt idx="67791">
                  <c:v>67.790999999999997</c:v>
                </c:pt>
                <c:pt idx="67792">
                  <c:v>67.79200000000003</c:v>
                </c:pt>
                <c:pt idx="67793">
                  <c:v>67.793000000000006</c:v>
                </c:pt>
                <c:pt idx="67794">
                  <c:v>67.79400000000004</c:v>
                </c:pt>
                <c:pt idx="67795">
                  <c:v>67.795000000000016</c:v>
                </c:pt>
                <c:pt idx="67796">
                  <c:v>67.795999999999992</c:v>
                </c:pt>
                <c:pt idx="67797">
                  <c:v>67.797000000000025</c:v>
                </c:pt>
                <c:pt idx="67798">
                  <c:v>67.798000000000002</c:v>
                </c:pt>
                <c:pt idx="67799">
                  <c:v>67.799000000000035</c:v>
                </c:pt>
                <c:pt idx="67800">
                  <c:v>67.800000000000011</c:v>
                </c:pt>
                <c:pt idx="67801">
                  <c:v>67.801000000000045</c:v>
                </c:pt>
                <c:pt idx="67802">
                  <c:v>67.802000000000021</c:v>
                </c:pt>
                <c:pt idx="67803">
                  <c:v>67.802999999999997</c:v>
                </c:pt>
                <c:pt idx="67804">
                  <c:v>67.80400000000003</c:v>
                </c:pt>
                <c:pt idx="67805">
                  <c:v>67.805000000000007</c:v>
                </c:pt>
                <c:pt idx="67806">
                  <c:v>67.80600000000004</c:v>
                </c:pt>
                <c:pt idx="67807">
                  <c:v>67.807000000000016</c:v>
                </c:pt>
                <c:pt idx="67808">
                  <c:v>67.807999999999993</c:v>
                </c:pt>
                <c:pt idx="67809">
                  <c:v>67.809000000000026</c:v>
                </c:pt>
                <c:pt idx="67810">
                  <c:v>67.81</c:v>
                </c:pt>
                <c:pt idx="67811">
                  <c:v>67.811000000000035</c:v>
                </c:pt>
                <c:pt idx="67812">
                  <c:v>67.812000000000012</c:v>
                </c:pt>
                <c:pt idx="67813">
                  <c:v>67.813000000000045</c:v>
                </c:pt>
                <c:pt idx="67814">
                  <c:v>67.814000000000021</c:v>
                </c:pt>
                <c:pt idx="67815">
                  <c:v>67.814999999999998</c:v>
                </c:pt>
                <c:pt idx="67816">
                  <c:v>67.816000000000031</c:v>
                </c:pt>
                <c:pt idx="67817">
                  <c:v>67.817000000000007</c:v>
                </c:pt>
                <c:pt idx="67818">
                  <c:v>67.81800000000004</c:v>
                </c:pt>
                <c:pt idx="67819">
                  <c:v>67.819000000000017</c:v>
                </c:pt>
                <c:pt idx="67820">
                  <c:v>67.819999999999993</c:v>
                </c:pt>
                <c:pt idx="67821">
                  <c:v>67.821000000000026</c:v>
                </c:pt>
                <c:pt idx="67822">
                  <c:v>67.822000000000003</c:v>
                </c:pt>
                <c:pt idx="67823">
                  <c:v>67.823000000000036</c:v>
                </c:pt>
                <c:pt idx="67824">
                  <c:v>67.824000000000012</c:v>
                </c:pt>
                <c:pt idx="67825">
                  <c:v>67.825000000000045</c:v>
                </c:pt>
                <c:pt idx="67826">
                  <c:v>67.826000000000022</c:v>
                </c:pt>
                <c:pt idx="67827">
                  <c:v>67.826999999999998</c:v>
                </c:pt>
                <c:pt idx="67828">
                  <c:v>67.828000000000031</c:v>
                </c:pt>
                <c:pt idx="67829">
                  <c:v>67.829000000000008</c:v>
                </c:pt>
                <c:pt idx="67830">
                  <c:v>67.830000000000041</c:v>
                </c:pt>
                <c:pt idx="67831">
                  <c:v>67.831000000000017</c:v>
                </c:pt>
                <c:pt idx="67832">
                  <c:v>67.831999999999994</c:v>
                </c:pt>
                <c:pt idx="67833">
                  <c:v>67.833000000000027</c:v>
                </c:pt>
                <c:pt idx="67834">
                  <c:v>67.834000000000003</c:v>
                </c:pt>
                <c:pt idx="67835">
                  <c:v>67.835000000000036</c:v>
                </c:pt>
                <c:pt idx="67836">
                  <c:v>67.836000000000013</c:v>
                </c:pt>
                <c:pt idx="67837">
                  <c:v>67.837000000000046</c:v>
                </c:pt>
                <c:pt idx="67838">
                  <c:v>67.838000000000022</c:v>
                </c:pt>
                <c:pt idx="67839">
                  <c:v>67.838999999999999</c:v>
                </c:pt>
                <c:pt idx="67840">
                  <c:v>67.840000000000032</c:v>
                </c:pt>
                <c:pt idx="67841">
                  <c:v>67.841000000000008</c:v>
                </c:pt>
                <c:pt idx="67842">
                  <c:v>67.842000000000041</c:v>
                </c:pt>
                <c:pt idx="67843">
                  <c:v>67.843000000000018</c:v>
                </c:pt>
                <c:pt idx="67844">
                  <c:v>67.843999999999994</c:v>
                </c:pt>
                <c:pt idx="67845">
                  <c:v>67.845000000000027</c:v>
                </c:pt>
                <c:pt idx="67846">
                  <c:v>67.846000000000004</c:v>
                </c:pt>
                <c:pt idx="67847">
                  <c:v>67.847000000000037</c:v>
                </c:pt>
                <c:pt idx="67848">
                  <c:v>67.848000000000013</c:v>
                </c:pt>
                <c:pt idx="67849">
                  <c:v>67.849000000000046</c:v>
                </c:pt>
                <c:pt idx="67850">
                  <c:v>67.850000000000023</c:v>
                </c:pt>
                <c:pt idx="67851">
                  <c:v>67.850999999999999</c:v>
                </c:pt>
                <c:pt idx="67852">
                  <c:v>67.852000000000032</c:v>
                </c:pt>
                <c:pt idx="67853">
                  <c:v>67.853000000000009</c:v>
                </c:pt>
                <c:pt idx="67854">
                  <c:v>67.854000000000042</c:v>
                </c:pt>
                <c:pt idx="67855">
                  <c:v>67.855000000000018</c:v>
                </c:pt>
                <c:pt idx="67856">
                  <c:v>67.855999999999995</c:v>
                </c:pt>
                <c:pt idx="67857">
                  <c:v>67.857000000000028</c:v>
                </c:pt>
                <c:pt idx="67858">
                  <c:v>67.858000000000004</c:v>
                </c:pt>
                <c:pt idx="67859">
                  <c:v>67.859000000000037</c:v>
                </c:pt>
                <c:pt idx="67860">
                  <c:v>67.860000000000014</c:v>
                </c:pt>
                <c:pt idx="67861">
                  <c:v>67.86099999999999</c:v>
                </c:pt>
                <c:pt idx="67862">
                  <c:v>67.862000000000023</c:v>
                </c:pt>
                <c:pt idx="67863">
                  <c:v>67.863</c:v>
                </c:pt>
                <c:pt idx="67864">
                  <c:v>67.864000000000033</c:v>
                </c:pt>
                <c:pt idx="67865">
                  <c:v>67.865000000000009</c:v>
                </c:pt>
                <c:pt idx="67866">
                  <c:v>67.866000000000042</c:v>
                </c:pt>
                <c:pt idx="67867">
                  <c:v>67.867000000000019</c:v>
                </c:pt>
                <c:pt idx="67868">
                  <c:v>67.867999999999995</c:v>
                </c:pt>
                <c:pt idx="67869">
                  <c:v>67.869000000000028</c:v>
                </c:pt>
                <c:pt idx="67870">
                  <c:v>67.87</c:v>
                </c:pt>
                <c:pt idx="67871">
                  <c:v>67.871000000000038</c:v>
                </c:pt>
                <c:pt idx="67872">
                  <c:v>67.872000000000014</c:v>
                </c:pt>
                <c:pt idx="67873">
                  <c:v>67.87299999999999</c:v>
                </c:pt>
                <c:pt idx="67874">
                  <c:v>67.874000000000024</c:v>
                </c:pt>
                <c:pt idx="67875">
                  <c:v>67.875</c:v>
                </c:pt>
                <c:pt idx="67876">
                  <c:v>67.876000000000033</c:v>
                </c:pt>
                <c:pt idx="67877">
                  <c:v>67.87700000000001</c:v>
                </c:pt>
                <c:pt idx="67878">
                  <c:v>67.878000000000043</c:v>
                </c:pt>
                <c:pt idx="67879">
                  <c:v>67.879000000000019</c:v>
                </c:pt>
                <c:pt idx="67880">
                  <c:v>67.88</c:v>
                </c:pt>
                <c:pt idx="67881">
                  <c:v>67.881000000000029</c:v>
                </c:pt>
                <c:pt idx="67882">
                  <c:v>67.882000000000005</c:v>
                </c:pt>
                <c:pt idx="67883">
                  <c:v>67.883000000000038</c:v>
                </c:pt>
                <c:pt idx="67884">
                  <c:v>67.884000000000015</c:v>
                </c:pt>
                <c:pt idx="67885">
                  <c:v>67.884999999999991</c:v>
                </c:pt>
                <c:pt idx="67886">
                  <c:v>67.886000000000024</c:v>
                </c:pt>
                <c:pt idx="67887">
                  <c:v>67.887</c:v>
                </c:pt>
                <c:pt idx="67888">
                  <c:v>67.888000000000034</c:v>
                </c:pt>
                <c:pt idx="67889">
                  <c:v>67.88900000000001</c:v>
                </c:pt>
                <c:pt idx="67890">
                  <c:v>67.890000000000043</c:v>
                </c:pt>
                <c:pt idx="67891">
                  <c:v>67.89100000000002</c:v>
                </c:pt>
                <c:pt idx="67892">
                  <c:v>67.891999999999996</c:v>
                </c:pt>
                <c:pt idx="67893">
                  <c:v>67.893000000000029</c:v>
                </c:pt>
                <c:pt idx="67894">
                  <c:v>67.894000000000005</c:v>
                </c:pt>
                <c:pt idx="67895">
                  <c:v>67.895000000000039</c:v>
                </c:pt>
                <c:pt idx="67896">
                  <c:v>67.896000000000015</c:v>
                </c:pt>
                <c:pt idx="67897">
                  <c:v>67.896999999999991</c:v>
                </c:pt>
                <c:pt idx="67898">
                  <c:v>67.898000000000025</c:v>
                </c:pt>
                <c:pt idx="67899">
                  <c:v>67.899000000000001</c:v>
                </c:pt>
                <c:pt idx="67900">
                  <c:v>67.900000000000034</c:v>
                </c:pt>
                <c:pt idx="67901">
                  <c:v>67.90100000000001</c:v>
                </c:pt>
                <c:pt idx="67902">
                  <c:v>67.902000000000044</c:v>
                </c:pt>
                <c:pt idx="67903">
                  <c:v>67.90300000000002</c:v>
                </c:pt>
                <c:pt idx="67904">
                  <c:v>67.903999999999996</c:v>
                </c:pt>
                <c:pt idx="67905">
                  <c:v>67.90500000000003</c:v>
                </c:pt>
                <c:pt idx="67906">
                  <c:v>67.906000000000006</c:v>
                </c:pt>
                <c:pt idx="67907">
                  <c:v>67.907000000000039</c:v>
                </c:pt>
                <c:pt idx="67908">
                  <c:v>67.908000000000015</c:v>
                </c:pt>
                <c:pt idx="67909">
                  <c:v>67.908999999999992</c:v>
                </c:pt>
                <c:pt idx="67910">
                  <c:v>67.910000000000025</c:v>
                </c:pt>
                <c:pt idx="67911">
                  <c:v>67.911000000000001</c:v>
                </c:pt>
                <c:pt idx="67912">
                  <c:v>67.912000000000035</c:v>
                </c:pt>
                <c:pt idx="67913">
                  <c:v>67.913000000000011</c:v>
                </c:pt>
                <c:pt idx="67914">
                  <c:v>67.914000000000044</c:v>
                </c:pt>
                <c:pt idx="67915">
                  <c:v>67.91500000000002</c:v>
                </c:pt>
                <c:pt idx="67916">
                  <c:v>67.915999999999997</c:v>
                </c:pt>
                <c:pt idx="67917">
                  <c:v>67.91700000000003</c:v>
                </c:pt>
                <c:pt idx="67918">
                  <c:v>67.918000000000006</c:v>
                </c:pt>
                <c:pt idx="67919">
                  <c:v>67.91900000000004</c:v>
                </c:pt>
                <c:pt idx="67920">
                  <c:v>67.920000000000016</c:v>
                </c:pt>
                <c:pt idx="67921">
                  <c:v>67.920999999999992</c:v>
                </c:pt>
                <c:pt idx="67922">
                  <c:v>67.922000000000025</c:v>
                </c:pt>
                <c:pt idx="67923">
                  <c:v>67.923000000000002</c:v>
                </c:pt>
                <c:pt idx="67924">
                  <c:v>67.924000000000035</c:v>
                </c:pt>
                <c:pt idx="67925">
                  <c:v>67.925000000000011</c:v>
                </c:pt>
                <c:pt idx="67926">
                  <c:v>67.926000000000045</c:v>
                </c:pt>
                <c:pt idx="67927">
                  <c:v>67.927000000000021</c:v>
                </c:pt>
                <c:pt idx="67928">
                  <c:v>67.927999999999997</c:v>
                </c:pt>
                <c:pt idx="67929">
                  <c:v>67.92900000000003</c:v>
                </c:pt>
                <c:pt idx="67930">
                  <c:v>67.930000000000007</c:v>
                </c:pt>
                <c:pt idx="67931">
                  <c:v>67.93100000000004</c:v>
                </c:pt>
                <c:pt idx="67932">
                  <c:v>67.932000000000016</c:v>
                </c:pt>
                <c:pt idx="67933">
                  <c:v>67.932999999999993</c:v>
                </c:pt>
                <c:pt idx="67934">
                  <c:v>67.934000000000026</c:v>
                </c:pt>
                <c:pt idx="67935">
                  <c:v>67.935000000000002</c:v>
                </c:pt>
                <c:pt idx="67936">
                  <c:v>67.936000000000035</c:v>
                </c:pt>
                <c:pt idx="67937">
                  <c:v>67.937000000000012</c:v>
                </c:pt>
                <c:pt idx="67938">
                  <c:v>67.938000000000045</c:v>
                </c:pt>
                <c:pt idx="67939">
                  <c:v>67.939000000000021</c:v>
                </c:pt>
                <c:pt idx="67940">
                  <c:v>67.94</c:v>
                </c:pt>
                <c:pt idx="67941">
                  <c:v>67.941000000000031</c:v>
                </c:pt>
                <c:pt idx="67942">
                  <c:v>67.942000000000007</c:v>
                </c:pt>
                <c:pt idx="67943">
                  <c:v>67.94300000000004</c:v>
                </c:pt>
                <c:pt idx="67944">
                  <c:v>67.944000000000017</c:v>
                </c:pt>
                <c:pt idx="67945">
                  <c:v>67.944999999999993</c:v>
                </c:pt>
                <c:pt idx="67946">
                  <c:v>67.946000000000026</c:v>
                </c:pt>
                <c:pt idx="67947">
                  <c:v>67.947000000000003</c:v>
                </c:pt>
                <c:pt idx="67948">
                  <c:v>67.948000000000036</c:v>
                </c:pt>
                <c:pt idx="67949">
                  <c:v>67.949000000000012</c:v>
                </c:pt>
                <c:pt idx="67950">
                  <c:v>67.950000000000045</c:v>
                </c:pt>
                <c:pt idx="67951">
                  <c:v>67.951000000000022</c:v>
                </c:pt>
                <c:pt idx="67952">
                  <c:v>67.951999999999998</c:v>
                </c:pt>
                <c:pt idx="67953">
                  <c:v>67.953000000000031</c:v>
                </c:pt>
                <c:pt idx="67954">
                  <c:v>67.954000000000008</c:v>
                </c:pt>
                <c:pt idx="67955">
                  <c:v>67.955000000000041</c:v>
                </c:pt>
                <c:pt idx="67956">
                  <c:v>67.956000000000017</c:v>
                </c:pt>
                <c:pt idx="67957">
                  <c:v>67.956999999999994</c:v>
                </c:pt>
                <c:pt idx="67958">
                  <c:v>67.958000000000027</c:v>
                </c:pt>
                <c:pt idx="67959">
                  <c:v>67.959000000000003</c:v>
                </c:pt>
                <c:pt idx="67960">
                  <c:v>67.960000000000036</c:v>
                </c:pt>
                <c:pt idx="67961">
                  <c:v>67.961000000000013</c:v>
                </c:pt>
                <c:pt idx="67962">
                  <c:v>67.962000000000046</c:v>
                </c:pt>
                <c:pt idx="67963">
                  <c:v>67.963000000000022</c:v>
                </c:pt>
                <c:pt idx="67964">
                  <c:v>67.963999999999999</c:v>
                </c:pt>
                <c:pt idx="67965">
                  <c:v>67.965000000000032</c:v>
                </c:pt>
                <c:pt idx="67966">
                  <c:v>67.966000000000008</c:v>
                </c:pt>
                <c:pt idx="67967">
                  <c:v>67.967000000000041</c:v>
                </c:pt>
                <c:pt idx="67968">
                  <c:v>67.968000000000018</c:v>
                </c:pt>
                <c:pt idx="67969">
                  <c:v>67.968999999999994</c:v>
                </c:pt>
                <c:pt idx="67970">
                  <c:v>67.970000000000027</c:v>
                </c:pt>
                <c:pt idx="67971">
                  <c:v>67.971000000000004</c:v>
                </c:pt>
                <c:pt idx="67972">
                  <c:v>67.972000000000037</c:v>
                </c:pt>
                <c:pt idx="67973">
                  <c:v>67.973000000000013</c:v>
                </c:pt>
                <c:pt idx="67974">
                  <c:v>67.974000000000046</c:v>
                </c:pt>
                <c:pt idx="67975">
                  <c:v>67.975000000000023</c:v>
                </c:pt>
                <c:pt idx="67976">
                  <c:v>67.975999999999999</c:v>
                </c:pt>
                <c:pt idx="67977">
                  <c:v>67.977000000000032</c:v>
                </c:pt>
                <c:pt idx="67978">
                  <c:v>67.978000000000009</c:v>
                </c:pt>
                <c:pt idx="67979">
                  <c:v>67.979000000000042</c:v>
                </c:pt>
                <c:pt idx="67980">
                  <c:v>67.980000000000018</c:v>
                </c:pt>
                <c:pt idx="67981">
                  <c:v>67.980999999999995</c:v>
                </c:pt>
                <c:pt idx="67982">
                  <c:v>67.982000000000028</c:v>
                </c:pt>
                <c:pt idx="67983">
                  <c:v>67.983000000000004</c:v>
                </c:pt>
                <c:pt idx="67984">
                  <c:v>67.984000000000037</c:v>
                </c:pt>
                <c:pt idx="67985">
                  <c:v>67.985000000000014</c:v>
                </c:pt>
                <c:pt idx="67986">
                  <c:v>67.98599999999999</c:v>
                </c:pt>
                <c:pt idx="67987">
                  <c:v>67.987000000000023</c:v>
                </c:pt>
                <c:pt idx="67988">
                  <c:v>67.988</c:v>
                </c:pt>
                <c:pt idx="67989">
                  <c:v>67.989000000000033</c:v>
                </c:pt>
                <c:pt idx="67990">
                  <c:v>67.990000000000009</c:v>
                </c:pt>
                <c:pt idx="67991">
                  <c:v>67.991000000000042</c:v>
                </c:pt>
                <c:pt idx="67992">
                  <c:v>67.992000000000019</c:v>
                </c:pt>
                <c:pt idx="67993">
                  <c:v>67.992999999999995</c:v>
                </c:pt>
                <c:pt idx="67994">
                  <c:v>67.994000000000028</c:v>
                </c:pt>
                <c:pt idx="67995">
                  <c:v>67.995000000000005</c:v>
                </c:pt>
                <c:pt idx="67996">
                  <c:v>67.996000000000038</c:v>
                </c:pt>
                <c:pt idx="67997">
                  <c:v>67.997000000000014</c:v>
                </c:pt>
                <c:pt idx="67998">
                  <c:v>67.99799999999999</c:v>
                </c:pt>
                <c:pt idx="67999">
                  <c:v>67.999000000000024</c:v>
                </c:pt>
                <c:pt idx="68000">
                  <c:v>68</c:v>
                </c:pt>
                <c:pt idx="68001">
                  <c:v>68.001000000000033</c:v>
                </c:pt>
                <c:pt idx="68002">
                  <c:v>68.00200000000001</c:v>
                </c:pt>
                <c:pt idx="68003">
                  <c:v>68.003000000000043</c:v>
                </c:pt>
                <c:pt idx="68004">
                  <c:v>68.004000000000019</c:v>
                </c:pt>
                <c:pt idx="68005">
                  <c:v>68.004999999999995</c:v>
                </c:pt>
                <c:pt idx="68006">
                  <c:v>68.006000000000029</c:v>
                </c:pt>
                <c:pt idx="68007">
                  <c:v>68.007000000000005</c:v>
                </c:pt>
                <c:pt idx="68008">
                  <c:v>68.008000000000038</c:v>
                </c:pt>
                <c:pt idx="68009">
                  <c:v>68.009000000000015</c:v>
                </c:pt>
                <c:pt idx="68010">
                  <c:v>68.009999999999991</c:v>
                </c:pt>
                <c:pt idx="68011">
                  <c:v>68.011000000000024</c:v>
                </c:pt>
                <c:pt idx="68012">
                  <c:v>68.012</c:v>
                </c:pt>
                <c:pt idx="68013">
                  <c:v>68.013000000000034</c:v>
                </c:pt>
                <c:pt idx="68014">
                  <c:v>68.01400000000001</c:v>
                </c:pt>
                <c:pt idx="68015">
                  <c:v>68.015000000000043</c:v>
                </c:pt>
                <c:pt idx="68016">
                  <c:v>68.01600000000002</c:v>
                </c:pt>
                <c:pt idx="68017">
                  <c:v>68.016999999999996</c:v>
                </c:pt>
                <c:pt idx="68018">
                  <c:v>68.018000000000029</c:v>
                </c:pt>
                <c:pt idx="68019">
                  <c:v>68.019000000000005</c:v>
                </c:pt>
                <c:pt idx="68020">
                  <c:v>68.020000000000039</c:v>
                </c:pt>
                <c:pt idx="68021">
                  <c:v>68.021000000000015</c:v>
                </c:pt>
                <c:pt idx="68022">
                  <c:v>68.021999999999991</c:v>
                </c:pt>
                <c:pt idx="68023">
                  <c:v>68.023000000000025</c:v>
                </c:pt>
                <c:pt idx="68024">
                  <c:v>68.024000000000001</c:v>
                </c:pt>
                <c:pt idx="68025">
                  <c:v>68.025000000000034</c:v>
                </c:pt>
                <c:pt idx="68026">
                  <c:v>68.02600000000001</c:v>
                </c:pt>
                <c:pt idx="68027">
                  <c:v>68.027000000000044</c:v>
                </c:pt>
                <c:pt idx="68028">
                  <c:v>68.02800000000002</c:v>
                </c:pt>
                <c:pt idx="68029">
                  <c:v>68.028999999999996</c:v>
                </c:pt>
                <c:pt idx="68030">
                  <c:v>68.03000000000003</c:v>
                </c:pt>
                <c:pt idx="68031">
                  <c:v>68.031000000000006</c:v>
                </c:pt>
                <c:pt idx="68032">
                  <c:v>68.032000000000039</c:v>
                </c:pt>
                <c:pt idx="68033">
                  <c:v>68.033000000000015</c:v>
                </c:pt>
                <c:pt idx="68034">
                  <c:v>68.033999999999992</c:v>
                </c:pt>
                <c:pt idx="68035">
                  <c:v>68.035000000000025</c:v>
                </c:pt>
                <c:pt idx="68036">
                  <c:v>68.036000000000001</c:v>
                </c:pt>
                <c:pt idx="68037">
                  <c:v>68.037000000000035</c:v>
                </c:pt>
                <c:pt idx="68038">
                  <c:v>68.038000000000011</c:v>
                </c:pt>
                <c:pt idx="68039">
                  <c:v>68.039000000000044</c:v>
                </c:pt>
                <c:pt idx="68040">
                  <c:v>68.04000000000002</c:v>
                </c:pt>
                <c:pt idx="68041">
                  <c:v>68.040999999999997</c:v>
                </c:pt>
                <c:pt idx="68042">
                  <c:v>68.04200000000003</c:v>
                </c:pt>
                <c:pt idx="68043">
                  <c:v>68.043000000000006</c:v>
                </c:pt>
                <c:pt idx="68044">
                  <c:v>68.04400000000004</c:v>
                </c:pt>
                <c:pt idx="68045">
                  <c:v>68.045000000000016</c:v>
                </c:pt>
                <c:pt idx="68046">
                  <c:v>68.045999999999992</c:v>
                </c:pt>
                <c:pt idx="68047">
                  <c:v>68.047000000000025</c:v>
                </c:pt>
                <c:pt idx="68048">
                  <c:v>68.048000000000002</c:v>
                </c:pt>
                <c:pt idx="68049">
                  <c:v>68.049000000000035</c:v>
                </c:pt>
                <c:pt idx="68050">
                  <c:v>68.050000000000011</c:v>
                </c:pt>
                <c:pt idx="68051">
                  <c:v>68.051000000000045</c:v>
                </c:pt>
                <c:pt idx="68052">
                  <c:v>68.052000000000021</c:v>
                </c:pt>
                <c:pt idx="68053">
                  <c:v>68.052999999999997</c:v>
                </c:pt>
                <c:pt idx="68054">
                  <c:v>68.05400000000003</c:v>
                </c:pt>
                <c:pt idx="68055">
                  <c:v>68.055000000000007</c:v>
                </c:pt>
                <c:pt idx="68056">
                  <c:v>68.05600000000004</c:v>
                </c:pt>
                <c:pt idx="68057">
                  <c:v>68.057000000000016</c:v>
                </c:pt>
                <c:pt idx="68058">
                  <c:v>68.057999999999993</c:v>
                </c:pt>
                <c:pt idx="68059">
                  <c:v>68.059000000000026</c:v>
                </c:pt>
                <c:pt idx="68060">
                  <c:v>68.06</c:v>
                </c:pt>
                <c:pt idx="68061">
                  <c:v>68.061000000000035</c:v>
                </c:pt>
                <c:pt idx="68062">
                  <c:v>68.062000000000012</c:v>
                </c:pt>
                <c:pt idx="68063">
                  <c:v>68.063000000000045</c:v>
                </c:pt>
                <c:pt idx="68064">
                  <c:v>68.064000000000021</c:v>
                </c:pt>
                <c:pt idx="68065">
                  <c:v>68.064999999999998</c:v>
                </c:pt>
                <c:pt idx="68066">
                  <c:v>68.066000000000031</c:v>
                </c:pt>
                <c:pt idx="68067">
                  <c:v>68.067000000000007</c:v>
                </c:pt>
                <c:pt idx="68068">
                  <c:v>68.06800000000004</c:v>
                </c:pt>
                <c:pt idx="68069">
                  <c:v>68.069000000000017</c:v>
                </c:pt>
                <c:pt idx="68070">
                  <c:v>68.069999999999993</c:v>
                </c:pt>
                <c:pt idx="68071">
                  <c:v>68.071000000000026</c:v>
                </c:pt>
                <c:pt idx="68072">
                  <c:v>68.072000000000003</c:v>
                </c:pt>
                <c:pt idx="68073">
                  <c:v>68.073000000000036</c:v>
                </c:pt>
                <c:pt idx="68074">
                  <c:v>68.074000000000012</c:v>
                </c:pt>
                <c:pt idx="68075">
                  <c:v>68.075000000000045</c:v>
                </c:pt>
                <c:pt idx="68076">
                  <c:v>68.076000000000022</c:v>
                </c:pt>
                <c:pt idx="68077">
                  <c:v>68.076999999999998</c:v>
                </c:pt>
                <c:pt idx="68078">
                  <c:v>68.078000000000031</c:v>
                </c:pt>
                <c:pt idx="68079">
                  <c:v>68.079000000000008</c:v>
                </c:pt>
                <c:pt idx="68080">
                  <c:v>68.080000000000041</c:v>
                </c:pt>
                <c:pt idx="68081">
                  <c:v>68.081000000000017</c:v>
                </c:pt>
                <c:pt idx="68082">
                  <c:v>68.081999999999994</c:v>
                </c:pt>
                <c:pt idx="68083">
                  <c:v>68.083000000000027</c:v>
                </c:pt>
                <c:pt idx="68084">
                  <c:v>68.084000000000003</c:v>
                </c:pt>
                <c:pt idx="68085">
                  <c:v>68.085000000000036</c:v>
                </c:pt>
                <c:pt idx="68086">
                  <c:v>68.086000000000013</c:v>
                </c:pt>
                <c:pt idx="68087">
                  <c:v>68.087000000000046</c:v>
                </c:pt>
                <c:pt idx="68088">
                  <c:v>68.088000000000022</c:v>
                </c:pt>
                <c:pt idx="68089">
                  <c:v>68.088999999999999</c:v>
                </c:pt>
                <c:pt idx="68090">
                  <c:v>68.090000000000032</c:v>
                </c:pt>
                <c:pt idx="68091">
                  <c:v>68.091000000000008</c:v>
                </c:pt>
                <c:pt idx="68092">
                  <c:v>68.092000000000041</c:v>
                </c:pt>
                <c:pt idx="68093">
                  <c:v>68.093000000000018</c:v>
                </c:pt>
                <c:pt idx="68094">
                  <c:v>68.093999999999994</c:v>
                </c:pt>
                <c:pt idx="68095">
                  <c:v>68.095000000000027</c:v>
                </c:pt>
                <c:pt idx="68096">
                  <c:v>68.096000000000004</c:v>
                </c:pt>
                <c:pt idx="68097">
                  <c:v>68.097000000000037</c:v>
                </c:pt>
                <c:pt idx="68098">
                  <c:v>68.098000000000013</c:v>
                </c:pt>
                <c:pt idx="68099">
                  <c:v>68.099000000000046</c:v>
                </c:pt>
                <c:pt idx="68100">
                  <c:v>68.100000000000023</c:v>
                </c:pt>
                <c:pt idx="68101">
                  <c:v>68.100999999999999</c:v>
                </c:pt>
                <c:pt idx="68102">
                  <c:v>68.102000000000032</c:v>
                </c:pt>
                <c:pt idx="68103">
                  <c:v>68.103000000000009</c:v>
                </c:pt>
                <c:pt idx="68104">
                  <c:v>68.104000000000042</c:v>
                </c:pt>
                <c:pt idx="68105">
                  <c:v>68.105000000000018</c:v>
                </c:pt>
                <c:pt idx="68106">
                  <c:v>68.105999999999995</c:v>
                </c:pt>
                <c:pt idx="68107">
                  <c:v>68.107000000000028</c:v>
                </c:pt>
                <c:pt idx="68108">
                  <c:v>68.108000000000004</c:v>
                </c:pt>
                <c:pt idx="68109">
                  <c:v>68.109000000000037</c:v>
                </c:pt>
                <c:pt idx="68110">
                  <c:v>68.110000000000014</c:v>
                </c:pt>
                <c:pt idx="68111">
                  <c:v>68.11099999999999</c:v>
                </c:pt>
                <c:pt idx="68112">
                  <c:v>68.112000000000023</c:v>
                </c:pt>
                <c:pt idx="68113">
                  <c:v>68.113</c:v>
                </c:pt>
                <c:pt idx="68114">
                  <c:v>68.114000000000033</c:v>
                </c:pt>
                <c:pt idx="68115">
                  <c:v>68.115000000000009</c:v>
                </c:pt>
                <c:pt idx="68116">
                  <c:v>68.116000000000042</c:v>
                </c:pt>
                <c:pt idx="68117">
                  <c:v>68.117000000000019</c:v>
                </c:pt>
                <c:pt idx="68118">
                  <c:v>68.117999999999995</c:v>
                </c:pt>
                <c:pt idx="68119">
                  <c:v>68.119000000000028</c:v>
                </c:pt>
                <c:pt idx="68120">
                  <c:v>68.12</c:v>
                </c:pt>
                <c:pt idx="68121">
                  <c:v>68.121000000000038</c:v>
                </c:pt>
                <c:pt idx="68122">
                  <c:v>68.122000000000014</c:v>
                </c:pt>
                <c:pt idx="68123">
                  <c:v>68.12299999999999</c:v>
                </c:pt>
                <c:pt idx="68124">
                  <c:v>68.124000000000024</c:v>
                </c:pt>
                <c:pt idx="68125">
                  <c:v>68.125</c:v>
                </c:pt>
                <c:pt idx="68126">
                  <c:v>68.126000000000033</c:v>
                </c:pt>
                <c:pt idx="68127">
                  <c:v>68.12700000000001</c:v>
                </c:pt>
                <c:pt idx="68128">
                  <c:v>68.128000000000043</c:v>
                </c:pt>
                <c:pt idx="68129">
                  <c:v>68.129000000000019</c:v>
                </c:pt>
                <c:pt idx="68130">
                  <c:v>68.13</c:v>
                </c:pt>
                <c:pt idx="68131">
                  <c:v>68.131000000000029</c:v>
                </c:pt>
                <c:pt idx="68132">
                  <c:v>68.132000000000005</c:v>
                </c:pt>
                <c:pt idx="68133">
                  <c:v>68.133000000000038</c:v>
                </c:pt>
                <c:pt idx="68134">
                  <c:v>68.134000000000015</c:v>
                </c:pt>
                <c:pt idx="68135">
                  <c:v>68.134999999999991</c:v>
                </c:pt>
                <c:pt idx="68136">
                  <c:v>68.136000000000024</c:v>
                </c:pt>
                <c:pt idx="68137">
                  <c:v>68.137</c:v>
                </c:pt>
                <c:pt idx="68138">
                  <c:v>68.138000000000034</c:v>
                </c:pt>
                <c:pt idx="68139">
                  <c:v>68.13900000000001</c:v>
                </c:pt>
                <c:pt idx="68140">
                  <c:v>68.140000000000043</c:v>
                </c:pt>
                <c:pt idx="68141">
                  <c:v>68.14100000000002</c:v>
                </c:pt>
                <c:pt idx="68142">
                  <c:v>68.141999999999996</c:v>
                </c:pt>
                <c:pt idx="68143">
                  <c:v>68.143000000000029</c:v>
                </c:pt>
                <c:pt idx="68144">
                  <c:v>68.144000000000005</c:v>
                </c:pt>
                <c:pt idx="68145">
                  <c:v>68.145000000000039</c:v>
                </c:pt>
                <c:pt idx="68146">
                  <c:v>68.146000000000015</c:v>
                </c:pt>
                <c:pt idx="68147">
                  <c:v>68.146999999999991</c:v>
                </c:pt>
                <c:pt idx="68148">
                  <c:v>68.148000000000025</c:v>
                </c:pt>
                <c:pt idx="68149">
                  <c:v>68.149000000000001</c:v>
                </c:pt>
                <c:pt idx="68150">
                  <c:v>68.150000000000034</c:v>
                </c:pt>
                <c:pt idx="68151">
                  <c:v>68.15100000000001</c:v>
                </c:pt>
                <c:pt idx="68152">
                  <c:v>68.152000000000044</c:v>
                </c:pt>
                <c:pt idx="68153">
                  <c:v>68.15300000000002</c:v>
                </c:pt>
                <c:pt idx="68154">
                  <c:v>68.153999999999996</c:v>
                </c:pt>
                <c:pt idx="68155">
                  <c:v>68.15500000000003</c:v>
                </c:pt>
                <c:pt idx="68156">
                  <c:v>68.156000000000006</c:v>
                </c:pt>
                <c:pt idx="68157">
                  <c:v>68.157000000000039</c:v>
                </c:pt>
                <c:pt idx="68158">
                  <c:v>68.158000000000015</c:v>
                </c:pt>
                <c:pt idx="68159">
                  <c:v>68.158999999999992</c:v>
                </c:pt>
                <c:pt idx="68160">
                  <c:v>68.160000000000025</c:v>
                </c:pt>
                <c:pt idx="68161">
                  <c:v>68.161000000000001</c:v>
                </c:pt>
                <c:pt idx="68162">
                  <c:v>68.162000000000035</c:v>
                </c:pt>
                <c:pt idx="68163">
                  <c:v>68.163000000000011</c:v>
                </c:pt>
                <c:pt idx="68164">
                  <c:v>68.164000000000044</c:v>
                </c:pt>
                <c:pt idx="68165">
                  <c:v>68.16500000000002</c:v>
                </c:pt>
                <c:pt idx="68166">
                  <c:v>68.165999999999997</c:v>
                </c:pt>
                <c:pt idx="68167">
                  <c:v>68.16700000000003</c:v>
                </c:pt>
                <c:pt idx="68168">
                  <c:v>68.168000000000006</c:v>
                </c:pt>
                <c:pt idx="68169">
                  <c:v>68.16900000000004</c:v>
                </c:pt>
                <c:pt idx="68170">
                  <c:v>68.170000000000016</c:v>
                </c:pt>
                <c:pt idx="68171">
                  <c:v>68.170999999999992</c:v>
                </c:pt>
                <c:pt idx="68172">
                  <c:v>68.172000000000025</c:v>
                </c:pt>
                <c:pt idx="68173">
                  <c:v>68.173000000000002</c:v>
                </c:pt>
                <c:pt idx="68174">
                  <c:v>68.174000000000035</c:v>
                </c:pt>
                <c:pt idx="68175">
                  <c:v>68.175000000000011</c:v>
                </c:pt>
                <c:pt idx="68176">
                  <c:v>68.176000000000045</c:v>
                </c:pt>
                <c:pt idx="68177">
                  <c:v>68.177000000000021</c:v>
                </c:pt>
                <c:pt idx="68178">
                  <c:v>68.177999999999997</c:v>
                </c:pt>
                <c:pt idx="68179">
                  <c:v>68.17900000000003</c:v>
                </c:pt>
                <c:pt idx="68180">
                  <c:v>68.180000000000007</c:v>
                </c:pt>
                <c:pt idx="68181">
                  <c:v>68.18100000000004</c:v>
                </c:pt>
                <c:pt idx="68182">
                  <c:v>68.182000000000016</c:v>
                </c:pt>
                <c:pt idx="68183">
                  <c:v>68.182999999999993</c:v>
                </c:pt>
                <c:pt idx="68184">
                  <c:v>68.184000000000026</c:v>
                </c:pt>
                <c:pt idx="68185">
                  <c:v>68.185000000000002</c:v>
                </c:pt>
                <c:pt idx="68186">
                  <c:v>68.186000000000035</c:v>
                </c:pt>
                <c:pt idx="68187">
                  <c:v>68.187000000000012</c:v>
                </c:pt>
                <c:pt idx="68188">
                  <c:v>68.188000000000045</c:v>
                </c:pt>
                <c:pt idx="68189">
                  <c:v>68.189000000000021</c:v>
                </c:pt>
                <c:pt idx="68190">
                  <c:v>68.19</c:v>
                </c:pt>
                <c:pt idx="68191">
                  <c:v>68.191000000000031</c:v>
                </c:pt>
                <c:pt idx="68192">
                  <c:v>68.192000000000007</c:v>
                </c:pt>
                <c:pt idx="68193">
                  <c:v>68.19300000000004</c:v>
                </c:pt>
                <c:pt idx="68194">
                  <c:v>68.194000000000017</c:v>
                </c:pt>
                <c:pt idx="68195">
                  <c:v>68.194999999999993</c:v>
                </c:pt>
                <c:pt idx="68196">
                  <c:v>68.196000000000026</c:v>
                </c:pt>
                <c:pt idx="68197">
                  <c:v>68.197000000000003</c:v>
                </c:pt>
                <c:pt idx="68198">
                  <c:v>68.198000000000036</c:v>
                </c:pt>
                <c:pt idx="68199">
                  <c:v>68.199000000000012</c:v>
                </c:pt>
                <c:pt idx="68200">
                  <c:v>68.200000000000045</c:v>
                </c:pt>
                <c:pt idx="68201">
                  <c:v>68.201000000000022</c:v>
                </c:pt>
                <c:pt idx="68202">
                  <c:v>68.201999999999998</c:v>
                </c:pt>
                <c:pt idx="68203">
                  <c:v>68.203000000000031</c:v>
                </c:pt>
                <c:pt idx="68204">
                  <c:v>68.204000000000008</c:v>
                </c:pt>
                <c:pt idx="68205">
                  <c:v>68.205000000000041</c:v>
                </c:pt>
                <c:pt idx="68206">
                  <c:v>68.206000000000017</c:v>
                </c:pt>
                <c:pt idx="68207">
                  <c:v>68.206999999999994</c:v>
                </c:pt>
                <c:pt idx="68208">
                  <c:v>68.208000000000027</c:v>
                </c:pt>
                <c:pt idx="68209">
                  <c:v>68.209000000000003</c:v>
                </c:pt>
                <c:pt idx="68210">
                  <c:v>68.210000000000036</c:v>
                </c:pt>
                <c:pt idx="68211">
                  <c:v>68.211000000000013</c:v>
                </c:pt>
                <c:pt idx="68212">
                  <c:v>68.212000000000046</c:v>
                </c:pt>
                <c:pt idx="68213">
                  <c:v>68.213000000000022</c:v>
                </c:pt>
                <c:pt idx="68214">
                  <c:v>68.213999999999999</c:v>
                </c:pt>
                <c:pt idx="68215">
                  <c:v>68.215000000000032</c:v>
                </c:pt>
                <c:pt idx="68216">
                  <c:v>68.216000000000008</c:v>
                </c:pt>
                <c:pt idx="68217">
                  <c:v>68.217000000000041</c:v>
                </c:pt>
                <c:pt idx="68218">
                  <c:v>68.218000000000018</c:v>
                </c:pt>
                <c:pt idx="68219">
                  <c:v>68.218999999999994</c:v>
                </c:pt>
                <c:pt idx="68220">
                  <c:v>68.220000000000027</c:v>
                </c:pt>
                <c:pt idx="68221">
                  <c:v>68.221000000000004</c:v>
                </c:pt>
                <c:pt idx="68222">
                  <c:v>68.222000000000037</c:v>
                </c:pt>
                <c:pt idx="68223">
                  <c:v>68.223000000000013</c:v>
                </c:pt>
                <c:pt idx="68224">
                  <c:v>68.224000000000046</c:v>
                </c:pt>
                <c:pt idx="68225">
                  <c:v>68.225000000000023</c:v>
                </c:pt>
                <c:pt idx="68226">
                  <c:v>68.225999999999999</c:v>
                </c:pt>
                <c:pt idx="68227">
                  <c:v>68.227000000000032</c:v>
                </c:pt>
                <c:pt idx="68228">
                  <c:v>68.228000000000009</c:v>
                </c:pt>
                <c:pt idx="68229">
                  <c:v>68.229000000000042</c:v>
                </c:pt>
                <c:pt idx="68230">
                  <c:v>68.230000000000018</c:v>
                </c:pt>
                <c:pt idx="68231">
                  <c:v>68.230999999999995</c:v>
                </c:pt>
                <c:pt idx="68232">
                  <c:v>68.232000000000028</c:v>
                </c:pt>
                <c:pt idx="68233">
                  <c:v>68.233000000000004</c:v>
                </c:pt>
                <c:pt idx="68234">
                  <c:v>68.234000000000037</c:v>
                </c:pt>
                <c:pt idx="68235">
                  <c:v>68.235000000000014</c:v>
                </c:pt>
                <c:pt idx="68236">
                  <c:v>68.23599999999999</c:v>
                </c:pt>
                <c:pt idx="68237">
                  <c:v>68.237000000000023</c:v>
                </c:pt>
                <c:pt idx="68238">
                  <c:v>68.238</c:v>
                </c:pt>
                <c:pt idx="68239">
                  <c:v>68.239000000000033</c:v>
                </c:pt>
                <c:pt idx="68240">
                  <c:v>68.240000000000009</c:v>
                </c:pt>
                <c:pt idx="68241">
                  <c:v>68.241000000000042</c:v>
                </c:pt>
                <c:pt idx="68242">
                  <c:v>68.242000000000019</c:v>
                </c:pt>
                <c:pt idx="68243">
                  <c:v>68.242999999999995</c:v>
                </c:pt>
                <c:pt idx="68244">
                  <c:v>68.244000000000028</c:v>
                </c:pt>
                <c:pt idx="68245">
                  <c:v>68.245000000000005</c:v>
                </c:pt>
                <c:pt idx="68246">
                  <c:v>68.246000000000038</c:v>
                </c:pt>
                <c:pt idx="68247">
                  <c:v>68.247000000000014</c:v>
                </c:pt>
                <c:pt idx="68248">
                  <c:v>68.24799999999999</c:v>
                </c:pt>
                <c:pt idx="68249">
                  <c:v>68.249000000000024</c:v>
                </c:pt>
                <c:pt idx="68250">
                  <c:v>68.25</c:v>
                </c:pt>
                <c:pt idx="68251">
                  <c:v>68.251000000000033</c:v>
                </c:pt>
                <c:pt idx="68252">
                  <c:v>68.25200000000001</c:v>
                </c:pt>
                <c:pt idx="68253">
                  <c:v>68.253000000000043</c:v>
                </c:pt>
                <c:pt idx="68254">
                  <c:v>68.254000000000019</c:v>
                </c:pt>
                <c:pt idx="68255">
                  <c:v>68.254999999999995</c:v>
                </c:pt>
                <c:pt idx="68256">
                  <c:v>68.256000000000029</c:v>
                </c:pt>
                <c:pt idx="68257">
                  <c:v>68.257000000000005</c:v>
                </c:pt>
                <c:pt idx="68258">
                  <c:v>68.258000000000038</c:v>
                </c:pt>
                <c:pt idx="68259">
                  <c:v>68.259000000000015</c:v>
                </c:pt>
                <c:pt idx="68260">
                  <c:v>68.259999999999991</c:v>
                </c:pt>
                <c:pt idx="68261">
                  <c:v>68.261000000000024</c:v>
                </c:pt>
                <c:pt idx="68262">
                  <c:v>68.262</c:v>
                </c:pt>
                <c:pt idx="68263">
                  <c:v>68.263000000000034</c:v>
                </c:pt>
                <c:pt idx="68264">
                  <c:v>68.26400000000001</c:v>
                </c:pt>
                <c:pt idx="68265">
                  <c:v>68.265000000000043</c:v>
                </c:pt>
                <c:pt idx="68266">
                  <c:v>68.26600000000002</c:v>
                </c:pt>
                <c:pt idx="68267">
                  <c:v>68.266999999999996</c:v>
                </c:pt>
                <c:pt idx="68268">
                  <c:v>68.268000000000029</c:v>
                </c:pt>
                <c:pt idx="68269">
                  <c:v>68.269000000000005</c:v>
                </c:pt>
                <c:pt idx="68270">
                  <c:v>68.270000000000039</c:v>
                </c:pt>
                <c:pt idx="68271">
                  <c:v>68.271000000000015</c:v>
                </c:pt>
                <c:pt idx="68272">
                  <c:v>68.271999999999991</c:v>
                </c:pt>
                <c:pt idx="68273">
                  <c:v>68.273000000000025</c:v>
                </c:pt>
                <c:pt idx="68274">
                  <c:v>68.274000000000001</c:v>
                </c:pt>
                <c:pt idx="68275">
                  <c:v>68.275000000000034</c:v>
                </c:pt>
                <c:pt idx="68276">
                  <c:v>68.27600000000001</c:v>
                </c:pt>
                <c:pt idx="68277">
                  <c:v>68.277000000000044</c:v>
                </c:pt>
                <c:pt idx="68278">
                  <c:v>68.27800000000002</c:v>
                </c:pt>
                <c:pt idx="68279">
                  <c:v>68.278999999999996</c:v>
                </c:pt>
                <c:pt idx="68280">
                  <c:v>68.28000000000003</c:v>
                </c:pt>
                <c:pt idx="68281">
                  <c:v>68.281000000000006</c:v>
                </c:pt>
                <c:pt idx="68282">
                  <c:v>68.282000000000039</c:v>
                </c:pt>
                <c:pt idx="68283">
                  <c:v>68.283000000000015</c:v>
                </c:pt>
                <c:pt idx="68284">
                  <c:v>68.283999999999992</c:v>
                </c:pt>
                <c:pt idx="68285">
                  <c:v>68.285000000000025</c:v>
                </c:pt>
                <c:pt idx="68286">
                  <c:v>68.286000000000001</c:v>
                </c:pt>
                <c:pt idx="68287">
                  <c:v>68.287000000000035</c:v>
                </c:pt>
                <c:pt idx="68288">
                  <c:v>68.288000000000011</c:v>
                </c:pt>
                <c:pt idx="68289">
                  <c:v>68.289000000000044</c:v>
                </c:pt>
                <c:pt idx="68290">
                  <c:v>68.29000000000002</c:v>
                </c:pt>
                <c:pt idx="68291">
                  <c:v>68.290999999999997</c:v>
                </c:pt>
                <c:pt idx="68292">
                  <c:v>68.29200000000003</c:v>
                </c:pt>
                <c:pt idx="68293">
                  <c:v>68.293000000000006</c:v>
                </c:pt>
                <c:pt idx="68294">
                  <c:v>68.29400000000004</c:v>
                </c:pt>
                <c:pt idx="68295">
                  <c:v>68.295000000000016</c:v>
                </c:pt>
                <c:pt idx="68296">
                  <c:v>68.295999999999992</c:v>
                </c:pt>
                <c:pt idx="68297">
                  <c:v>68.297000000000025</c:v>
                </c:pt>
                <c:pt idx="68298">
                  <c:v>68.298000000000002</c:v>
                </c:pt>
                <c:pt idx="68299">
                  <c:v>68.299000000000035</c:v>
                </c:pt>
                <c:pt idx="68300">
                  <c:v>68.300000000000011</c:v>
                </c:pt>
                <c:pt idx="68301">
                  <c:v>68.301000000000045</c:v>
                </c:pt>
                <c:pt idx="68302">
                  <c:v>68.302000000000021</c:v>
                </c:pt>
                <c:pt idx="68303">
                  <c:v>68.302999999999997</c:v>
                </c:pt>
                <c:pt idx="68304">
                  <c:v>68.30400000000003</c:v>
                </c:pt>
                <c:pt idx="68305">
                  <c:v>68.305000000000007</c:v>
                </c:pt>
                <c:pt idx="68306">
                  <c:v>68.30600000000004</c:v>
                </c:pt>
                <c:pt idx="68307">
                  <c:v>68.307000000000016</c:v>
                </c:pt>
                <c:pt idx="68308">
                  <c:v>68.307999999999993</c:v>
                </c:pt>
                <c:pt idx="68309">
                  <c:v>68.309000000000026</c:v>
                </c:pt>
                <c:pt idx="68310">
                  <c:v>68.31</c:v>
                </c:pt>
                <c:pt idx="68311">
                  <c:v>68.311000000000035</c:v>
                </c:pt>
                <c:pt idx="68312">
                  <c:v>68.312000000000012</c:v>
                </c:pt>
                <c:pt idx="68313">
                  <c:v>68.313000000000045</c:v>
                </c:pt>
                <c:pt idx="68314">
                  <c:v>68.314000000000021</c:v>
                </c:pt>
                <c:pt idx="68315">
                  <c:v>68.314999999999998</c:v>
                </c:pt>
                <c:pt idx="68316">
                  <c:v>68.316000000000031</c:v>
                </c:pt>
                <c:pt idx="68317">
                  <c:v>68.317000000000007</c:v>
                </c:pt>
                <c:pt idx="68318">
                  <c:v>68.31800000000004</c:v>
                </c:pt>
                <c:pt idx="68319">
                  <c:v>68.319000000000017</c:v>
                </c:pt>
                <c:pt idx="68320">
                  <c:v>68.319999999999993</c:v>
                </c:pt>
                <c:pt idx="68321">
                  <c:v>68.321000000000026</c:v>
                </c:pt>
                <c:pt idx="68322">
                  <c:v>68.322000000000003</c:v>
                </c:pt>
                <c:pt idx="68323">
                  <c:v>68.323000000000036</c:v>
                </c:pt>
                <c:pt idx="68324">
                  <c:v>68.324000000000012</c:v>
                </c:pt>
                <c:pt idx="68325">
                  <c:v>68.325000000000045</c:v>
                </c:pt>
                <c:pt idx="68326">
                  <c:v>68.326000000000022</c:v>
                </c:pt>
                <c:pt idx="68327">
                  <c:v>68.326999999999998</c:v>
                </c:pt>
                <c:pt idx="68328">
                  <c:v>68.328000000000031</c:v>
                </c:pt>
                <c:pt idx="68329">
                  <c:v>68.329000000000008</c:v>
                </c:pt>
                <c:pt idx="68330">
                  <c:v>68.330000000000041</c:v>
                </c:pt>
                <c:pt idx="68331">
                  <c:v>68.331000000000017</c:v>
                </c:pt>
                <c:pt idx="68332">
                  <c:v>68.331999999999994</c:v>
                </c:pt>
                <c:pt idx="68333">
                  <c:v>68.333000000000027</c:v>
                </c:pt>
                <c:pt idx="68334">
                  <c:v>68.334000000000003</c:v>
                </c:pt>
                <c:pt idx="68335">
                  <c:v>68.335000000000036</c:v>
                </c:pt>
                <c:pt idx="68336">
                  <c:v>68.336000000000013</c:v>
                </c:pt>
                <c:pt idx="68337">
                  <c:v>68.337000000000046</c:v>
                </c:pt>
                <c:pt idx="68338">
                  <c:v>68.338000000000022</c:v>
                </c:pt>
                <c:pt idx="68339">
                  <c:v>68.338999999999999</c:v>
                </c:pt>
                <c:pt idx="68340">
                  <c:v>68.340000000000032</c:v>
                </c:pt>
                <c:pt idx="68341">
                  <c:v>68.341000000000008</c:v>
                </c:pt>
                <c:pt idx="68342">
                  <c:v>68.342000000000041</c:v>
                </c:pt>
                <c:pt idx="68343">
                  <c:v>68.343000000000018</c:v>
                </c:pt>
                <c:pt idx="68344">
                  <c:v>68.343999999999994</c:v>
                </c:pt>
                <c:pt idx="68345">
                  <c:v>68.345000000000027</c:v>
                </c:pt>
                <c:pt idx="68346">
                  <c:v>68.346000000000004</c:v>
                </c:pt>
                <c:pt idx="68347">
                  <c:v>68.347000000000037</c:v>
                </c:pt>
                <c:pt idx="68348">
                  <c:v>68.348000000000013</c:v>
                </c:pt>
                <c:pt idx="68349">
                  <c:v>68.349000000000046</c:v>
                </c:pt>
                <c:pt idx="68350">
                  <c:v>68.350000000000023</c:v>
                </c:pt>
                <c:pt idx="68351">
                  <c:v>68.350999999999999</c:v>
                </c:pt>
                <c:pt idx="68352">
                  <c:v>68.352000000000032</c:v>
                </c:pt>
                <c:pt idx="68353">
                  <c:v>68.353000000000009</c:v>
                </c:pt>
                <c:pt idx="68354">
                  <c:v>68.354000000000042</c:v>
                </c:pt>
                <c:pt idx="68355">
                  <c:v>68.355000000000018</c:v>
                </c:pt>
                <c:pt idx="68356">
                  <c:v>68.355999999999995</c:v>
                </c:pt>
                <c:pt idx="68357">
                  <c:v>68.357000000000028</c:v>
                </c:pt>
                <c:pt idx="68358">
                  <c:v>68.358000000000004</c:v>
                </c:pt>
                <c:pt idx="68359">
                  <c:v>68.359000000000037</c:v>
                </c:pt>
                <c:pt idx="68360">
                  <c:v>68.360000000000014</c:v>
                </c:pt>
                <c:pt idx="68361">
                  <c:v>68.36099999999999</c:v>
                </c:pt>
                <c:pt idx="68362">
                  <c:v>68.362000000000023</c:v>
                </c:pt>
                <c:pt idx="68363">
                  <c:v>68.363</c:v>
                </c:pt>
                <c:pt idx="68364">
                  <c:v>68.364000000000033</c:v>
                </c:pt>
                <c:pt idx="68365">
                  <c:v>68.365000000000009</c:v>
                </c:pt>
                <c:pt idx="68366">
                  <c:v>68.366000000000042</c:v>
                </c:pt>
                <c:pt idx="68367">
                  <c:v>68.367000000000019</c:v>
                </c:pt>
                <c:pt idx="68368">
                  <c:v>68.367999999999995</c:v>
                </c:pt>
                <c:pt idx="68369">
                  <c:v>68.369000000000028</c:v>
                </c:pt>
                <c:pt idx="68370">
                  <c:v>68.37</c:v>
                </c:pt>
                <c:pt idx="68371">
                  <c:v>68.371000000000038</c:v>
                </c:pt>
                <c:pt idx="68372">
                  <c:v>68.372000000000014</c:v>
                </c:pt>
                <c:pt idx="68373">
                  <c:v>68.37299999999999</c:v>
                </c:pt>
                <c:pt idx="68374">
                  <c:v>68.374000000000024</c:v>
                </c:pt>
                <c:pt idx="68375">
                  <c:v>68.375</c:v>
                </c:pt>
                <c:pt idx="68376">
                  <c:v>68.376000000000033</c:v>
                </c:pt>
                <c:pt idx="68377">
                  <c:v>68.37700000000001</c:v>
                </c:pt>
                <c:pt idx="68378">
                  <c:v>68.378000000000043</c:v>
                </c:pt>
                <c:pt idx="68379">
                  <c:v>68.379000000000019</c:v>
                </c:pt>
                <c:pt idx="68380">
                  <c:v>68.38</c:v>
                </c:pt>
                <c:pt idx="68381">
                  <c:v>68.381000000000029</c:v>
                </c:pt>
                <c:pt idx="68382">
                  <c:v>68.382000000000005</c:v>
                </c:pt>
                <c:pt idx="68383">
                  <c:v>68.383000000000038</c:v>
                </c:pt>
                <c:pt idx="68384">
                  <c:v>68.384000000000015</c:v>
                </c:pt>
                <c:pt idx="68385">
                  <c:v>68.384999999999991</c:v>
                </c:pt>
                <c:pt idx="68386">
                  <c:v>68.386000000000024</c:v>
                </c:pt>
                <c:pt idx="68387">
                  <c:v>68.387</c:v>
                </c:pt>
                <c:pt idx="68388">
                  <c:v>68.388000000000034</c:v>
                </c:pt>
                <c:pt idx="68389">
                  <c:v>68.38900000000001</c:v>
                </c:pt>
                <c:pt idx="68390">
                  <c:v>68.390000000000043</c:v>
                </c:pt>
                <c:pt idx="68391">
                  <c:v>68.39100000000002</c:v>
                </c:pt>
                <c:pt idx="68392">
                  <c:v>68.391999999999996</c:v>
                </c:pt>
                <c:pt idx="68393">
                  <c:v>68.393000000000029</c:v>
                </c:pt>
                <c:pt idx="68394">
                  <c:v>68.394000000000005</c:v>
                </c:pt>
                <c:pt idx="68395">
                  <c:v>68.395000000000039</c:v>
                </c:pt>
                <c:pt idx="68396">
                  <c:v>68.396000000000015</c:v>
                </c:pt>
                <c:pt idx="68397">
                  <c:v>68.396999999999991</c:v>
                </c:pt>
                <c:pt idx="68398">
                  <c:v>68.398000000000025</c:v>
                </c:pt>
                <c:pt idx="68399">
                  <c:v>68.399000000000001</c:v>
                </c:pt>
                <c:pt idx="68400">
                  <c:v>68.400000000000034</c:v>
                </c:pt>
                <c:pt idx="68401">
                  <c:v>68.40100000000001</c:v>
                </c:pt>
                <c:pt idx="68402">
                  <c:v>68.402000000000044</c:v>
                </c:pt>
                <c:pt idx="68403">
                  <c:v>68.40300000000002</c:v>
                </c:pt>
                <c:pt idx="68404">
                  <c:v>68.403999999999996</c:v>
                </c:pt>
                <c:pt idx="68405">
                  <c:v>68.40500000000003</c:v>
                </c:pt>
                <c:pt idx="68406">
                  <c:v>68.406000000000006</c:v>
                </c:pt>
                <c:pt idx="68407">
                  <c:v>68.407000000000039</c:v>
                </c:pt>
                <c:pt idx="68408">
                  <c:v>68.408000000000015</c:v>
                </c:pt>
                <c:pt idx="68409">
                  <c:v>68.408999999999992</c:v>
                </c:pt>
                <c:pt idx="68410">
                  <c:v>68.410000000000025</c:v>
                </c:pt>
                <c:pt idx="68411">
                  <c:v>68.411000000000001</c:v>
                </c:pt>
                <c:pt idx="68412">
                  <c:v>68.412000000000035</c:v>
                </c:pt>
                <c:pt idx="68413">
                  <c:v>68.413000000000011</c:v>
                </c:pt>
                <c:pt idx="68414">
                  <c:v>68.414000000000044</c:v>
                </c:pt>
                <c:pt idx="68415">
                  <c:v>68.41500000000002</c:v>
                </c:pt>
                <c:pt idx="68416">
                  <c:v>68.415999999999997</c:v>
                </c:pt>
                <c:pt idx="68417">
                  <c:v>68.41700000000003</c:v>
                </c:pt>
                <c:pt idx="68418">
                  <c:v>68.418000000000006</c:v>
                </c:pt>
                <c:pt idx="68419">
                  <c:v>68.41900000000004</c:v>
                </c:pt>
                <c:pt idx="68420">
                  <c:v>68.420000000000016</c:v>
                </c:pt>
                <c:pt idx="68421">
                  <c:v>68.420999999999992</c:v>
                </c:pt>
                <c:pt idx="68422">
                  <c:v>68.422000000000025</c:v>
                </c:pt>
                <c:pt idx="68423">
                  <c:v>68.423000000000002</c:v>
                </c:pt>
                <c:pt idx="68424">
                  <c:v>68.424000000000035</c:v>
                </c:pt>
                <c:pt idx="68425">
                  <c:v>68.425000000000011</c:v>
                </c:pt>
                <c:pt idx="68426">
                  <c:v>68.426000000000045</c:v>
                </c:pt>
                <c:pt idx="68427">
                  <c:v>68.427000000000021</c:v>
                </c:pt>
                <c:pt idx="68428">
                  <c:v>68.427999999999997</c:v>
                </c:pt>
                <c:pt idx="68429">
                  <c:v>68.42900000000003</c:v>
                </c:pt>
                <c:pt idx="68430">
                  <c:v>68.430000000000007</c:v>
                </c:pt>
                <c:pt idx="68431">
                  <c:v>68.43100000000004</c:v>
                </c:pt>
                <c:pt idx="68432">
                  <c:v>68.432000000000016</c:v>
                </c:pt>
                <c:pt idx="68433">
                  <c:v>68.432999999999993</c:v>
                </c:pt>
                <c:pt idx="68434">
                  <c:v>68.434000000000026</c:v>
                </c:pt>
                <c:pt idx="68435">
                  <c:v>68.435000000000002</c:v>
                </c:pt>
                <c:pt idx="68436">
                  <c:v>68.436000000000035</c:v>
                </c:pt>
                <c:pt idx="68437">
                  <c:v>68.437000000000012</c:v>
                </c:pt>
                <c:pt idx="68438">
                  <c:v>68.438000000000045</c:v>
                </c:pt>
                <c:pt idx="68439">
                  <c:v>68.439000000000021</c:v>
                </c:pt>
                <c:pt idx="68440">
                  <c:v>68.44</c:v>
                </c:pt>
                <c:pt idx="68441">
                  <c:v>68.441000000000031</c:v>
                </c:pt>
                <c:pt idx="68442">
                  <c:v>68.442000000000007</c:v>
                </c:pt>
                <c:pt idx="68443">
                  <c:v>68.44300000000004</c:v>
                </c:pt>
                <c:pt idx="68444">
                  <c:v>68.444000000000017</c:v>
                </c:pt>
                <c:pt idx="68445">
                  <c:v>68.444999999999993</c:v>
                </c:pt>
                <c:pt idx="68446">
                  <c:v>68.446000000000026</c:v>
                </c:pt>
                <c:pt idx="68447">
                  <c:v>68.447000000000003</c:v>
                </c:pt>
                <c:pt idx="68448">
                  <c:v>68.448000000000036</c:v>
                </c:pt>
                <c:pt idx="68449">
                  <c:v>68.449000000000012</c:v>
                </c:pt>
                <c:pt idx="68450">
                  <c:v>68.450000000000045</c:v>
                </c:pt>
                <c:pt idx="68451">
                  <c:v>68.451000000000022</c:v>
                </c:pt>
                <c:pt idx="68452">
                  <c:v>68.451999999999998</c:v>
                </c:pt>
                <c:pt idx="68453">
                  <c:v>68.453000000000031</c:v>
                </c:pt>
                <c:pt idx="68454">
                  <c:v>68.454000000000008</c:v>
                </c:pt>
                <c:pt idx="68455">
                  <c:v>68.455000000000041</c:v>
                </c:pt>
                <c:pt idx="68456">
                  <c:v>68.456000000000017</c:v>
                </c:pt>
                <c:pt idx="68457">
                  <c:v>68.456999999999994</c:v>
                </c:pt>
                <c:pt idx="68458">
                  <c:v>68.458000000000027</c:v>
                </c:pt>
                <c:pt idx="68459">
                  <c:v>68.459000000000003</c:v>
                </c:pt>
                <c:pt idx="68460">
                  <c:v>68.460000000000036</c:v>
                </c:pt>
                <c:pt idx="68461">
                  <c:v>68.461000000000013</c:v>
                </c:pt>
                <c:pt idx="68462">
                  <c:v>68.462000000000046</c:v>
                </c:pt>
                <c:pt idx="68463">
                  <c:v>68.463000000000022</c:v>
                </c:pt>
                <c:pt idx="68464">
                  <c:v>68.463999999999999</c:v>
                </c:pt>
                <c:pt idx="68465">
                  <c:v>68.465000000000032</c:v>
                </c:pt>
                <c:pt idx="68466">
                  <c:v>68.466000000000008</c:v>
                </c:pt>
                <c:pt idx="68467">
                  <c:v>68.467000000000041</c:v>
                </c:pt>
                <c:pt idx="68468">
                  <c:v>68.468000000000018</c:v>
                </c:pt>
                <c:pt idx="68469">
                  <c:v>68.468999999999994</c:v>
                </c:pt>
                <c:pt idx="68470">
                  <c:v>68.470000000000027</c:v>
                </c:pt>
                <c:pt idx="68471">
                  <c:v>68.471000000000004</c:v>
                </c:pt>
                <c:pt idx="68472">
                  <c:v>68.472000000000037</c:v>
                </c:pt>
                <c:pt idx="68473">
                  <c:v>68.473000000000013</c:v>
                </c:pt>
                <c:pt idx="68474">
                  <c:v>68.474000000000046</c:v>
                </c:pt>
                <c:pt idx="68475">
                  <c:v>68.475000000000023</c:v>
                </c:pt>
                <c:pt idx="68476">
                  <c:v>68.475999999999999</c:v>
                </c:pt>
                <c:pt idx="68477">
                  <c:v>68.477000000000032</c:v>
                </c:pt>
                <c:pt idx="68478">
                  <c:v>68.478000000000009</c:v>
                </c:pt>
                <c:pt idx="68479">
                  <c:v>68.479000000000042</c:v>
                </c:pt>
                <c:pt idx="68480">
                  <c:v>68.480000000000018</c:v>
                </c:pt>
                <c:pt idx="68481">
                  <c:v>68.480999999999995</c:v>
                </c:pt>
                <c:pt idx="68482">
                  <c:v>68.482000000000028</c:v>
                </c:pt>
                <c:pt idx="68483">
                  <c:v>68.483000000000004</c:v>
                </c:pt>
                <c:pt idx="68484">
                  <c:v>68.484000000000037</c:v>
                </c:pt>
                <c:pt idx="68485">
                  <c:v>68.485000000000014</c:v>
                </c:pt>
                <c:pt idx="68486">
                  <c:v>68.48599999999999</c:v>
                </c:pt>
                <c:pt idx="68487">
                  <c:v>68.487000000000023</c:v>
                </c:pt>
                <c:pt idx="68488">
                  <c:v>68.488</c:v>
                </c:pt>
                <c:pt idx="68489">
                  <c:v>68.489000000000033</c:v>
                </c:pt>
                <c:pt idx="68490">
                  <c:v>68.490000000000009</c:v>
                </c:pt>
                <c:pt idx="68491">
                  <c:v>68.491000000000042</c:v>
                </c:pt>
                <c:pt idx="68492">
                  <c:v>68.492000000000019</c:v>
                </c:pt>
                <c:pt idx="68493">
                  <c:v>68.492999999999995</c:v>
                </c:pt>
                <c:pt idx="68494">
                  <c:v>68.494000000000028</c:v>
                </c:pt>
                <c:pt idx="68495">
                  <c:v>68.495000000000005</c:v>
                </c:pt>
                <c:pt idx="68496">
                  <c:v>68.496000000000038</c:v>
                </c:pt>
                <c:pt idx="68497">
                  <c:v>68.497000000000014</c:v>
                </c:pt>
                <c:pt idx="68498">
                  <c:v>68.49799999999999</c:v>
                </c:pt>
                <c:pt idx="68499">
                  <c:v>68.499000000000024</c:v>
                </c:pt>
                <c:pt idx="68500">
                  <c:v>68.5</c:v>
                </c:pt>
                <c:pt idx="68501">
                  <c:v>68.501000000000033</c:v>
                </c:pt>
                <c:pt idx="68502">
                  <c:v>68.50200000000001</c:v>
                </c:pt>
                <c:pt idx="68503">
                  <c:v>68.503000000000043</c:v>
                </c:pt>
                <c:pt idx="68504">
                  <c:v>68.504000000000019</c:v>
                </c:pt>
                <c:pt idx="68505">
                  <c:v>68.504999999999995</c:v>
                </c:pt>
                <c:pt idx="68506">
                  <c:v>68.506000000000029</c:v>
                </c:pt>
                <c:pt idx="68507">
                  <c:v>68.507000000000005</c:v>
                </c:pt>
                <c:pt idx="68508">
                  <c:v>68.508000000000038</c:v>
                </c:pt>
                <c:pt idx="68509">
                  <c:v>68.509000000000015</c:v>
                </c:pt>
                <c:pt idx="68510">
                  <c:v>68.509999999999991</c:v>
                </c:pt>
                <c:pt idx="68511">
                  <c:v>68.511000000000024</c:v>
                </c:pt>
                <c:pt idx="68512">
                  <c:v>68.512</c:v>
                </c:pt>
                <c:pt idx="68513">
                  <c:v>68.513000000000034</c:v>
                </c:pt>
                <c:pt idx="68514">
                  <c:v>68.51400000000001</c:v>
                </c:pt>
                <c:pt idx="68515">
                  <c:v>68.515000000000043</c:v>
                </c:pt>
                <c:pt idx="68516">
                  <c:v>68.51600000000002</c:v>
                </c:pt>
                <c:pt idx="68517">
                  <c:v>68.516999999999996</c:v>
                </c:pt>
                <c:pt idx="68518">
                  <c:v>68.518000000000029</c:v>
                </c:pt>
                <c:pt idx="68519">
                  <c:v>68.519000000000005</c:v>
                </c:pt>
                <c:pt idx="68520">
                  <c:v>68.520000000000039</c:v>
                </c:pt>
                <c:pt idx="68521">
                  <c:v>68.521000000000015</c:v>
                </c:pt>
                <c:pt idx="68522">
                  <c:v>68.521999999999991</c:v>
                </c:pt>
                <c:pt idx="68523">
                  <c:v>68.523000000000025</c:v>
                </c:pt>
                <c:pt idx="68524">
                  <c:v>68.524000000000001</c:v>
                </c:pt>
                <c:pt idx="68525">
                  <c:v>68.525000000000034</c:v>
                </c:pt>
                <c:pt idx="68526">
                  <c:v>68.52600000000001</c:v>
                </c:pt>
                <c:pt idx="68527">
                  <c:v>68.527000000000044</c:v>
                </c:pt>
                <c:pt idx="68528">
                  <c:v>68.52800000000002</c:v>
                </c:pt>
                <c:pt idx="68529">
                  <c:v>68.528999999999996</c:v>
                </c:pt>
                <c:pt idx="68530">
                  <c:v>68.53000000000003</c:v>
                </c:pt>
                <c:pt idx="68531">
                  <c:v>68.531000000000006</c:v>
                </c:pt>
                <c:pt idx="68532">
                  <c:v>68.532000000000039</c:v>
                </c:pt>
                <c:pt idx="68533">
                  <c:v>68.533000000000015</c:v>
                </c:pt>
                <c:pt idx="68534">
                  <c:v>68.533999999999992</c:v>
                </c:pt>
                <c:pt idx="68535">
                  <c:v>68.535000000000025</c:v>
                </c:pt>
                <c:pt idx="68536">
                  <c:v>68.536000000000001</c:v>
                </c:pt>
                <c:pt idx="68537">
                  <c:v>68.537000000000035</c:v>
                </c:pt>
                <c:pt idx="68538">
                  <c:v>68.538000000000011</c:v>
                </c:pt>
                <c:pt idx="68539">
                  <c:v>68.539000000000044</c:v>
                </c:pt>
                <c:pt idx="68540">
                  <c:v>68.54000000000002</c:v>
                </c:pt>
                <c:pt idx="68541">
                  <c:v>68.540999999999997</c:v>
                </c:pt>
                <c:pt idx="68542">
                  <c:v>68.54200000000003</c:v>
                </c:pt>
                <c:pt idx="68543">
                  <c:v>68.543000000000006</c:v>
                </c:pt>
                <c:pt idx="68544">
                  <c:v>68.54400000000004</c:v>
                </c:pt>
                <c:pt idx="68545">
                  <c:v>68.545000000000016</c:v>
                </c:pt>
                <c:pt idx="68546">
                  <c:v>68.545999999999992</c:v>
                </c:pt>
                <c:pt idx="68547">
                  <c:v>68.547000000000025</c:v>
                </c:pt>
                <c:pt idx="68548">
                  <c:v>68.548000000000002</c:v>
                </c:pt>
                <c:pt idx="68549">
                  <c:v>68.549000000000035</c:v>
                </c:pt>
                <c:pt idx="68550">
                  <c:v>68.550000000000011</c:v>
                </c:pt>
                <c:pt idx="68551">
                  <c:v>68.551000000000045</c:v>
                </c:pt>
                <c:pt idx="68552">
                  <c:v>68.552000000000021</c:v>
                </c:pt>
                <c:pt idx="68553">
                  <c:v>68.552999999999997</c:v>
                </c:pt>
                <c:pt idx="68554">
                  <c:v>68.55400000000003</c:v>
                </c:pt>
                <c:pt idx="68555">
                  <c:v>68.555000000000007</c:v>
                </c:pt>
                <c:pt idx="68556">
                  <c:v>68.55600000000004</c:v>
                </c:pt>
                <c:pt idx="68557">
                  <c:v>68.557000000000016</c:v>
                </c:pt>
                <c:pt idx="68558">
                  <c:v>68.557999999999993</c:v>
                </c:pt>
                <c:pt idx="68559">
                  <c:v>68.559000000000026</c:v>
                </c:pt>
                <c:pt idx="68560">
                  <c:v>68.56</c:v>
                </c:pt>
                <c:pt idx="68561">
                  <c:v>68.561000000000035</c:v>
                </c:pt>
                <c:pt idx="68562">
                  <c:v>68.562000000000012</c:v>
                </c:pt>
                <c:pt idx="68563">
                  <c:v>68.563000000000045</c:v>
                </c:pt>
                <c:pt idx="68564">
                  <c:v>68.564000000000021</c:v>
                </c:pt>
                <c:pt idx="68565">
                  <c:v>68.564999999999998</c:v>
                </c:pt>
                <c:pt idx="68566">
                  <c:v>68.566000000000031</c:v>
                </c:pt>
                <c:pt idx="68567">
                  <c:v>68.567000000000007</c:v>
                </c:pt>
                <c:pt idx="68568">
                  <c:v>68.56800000000004</c:v>
                </c:pt>
                <c:pt idx="68569">
                  <c:v>68.569000000000017</c:v>
                </c:pt>
                <c:pt idx="68570">
                  <c:v>68.569999999999993</c:v>
                </c:pt>
                <c:pt idx="68571">
                  <c:v>68.571000000000026</c:v>
                </c:pt>
                <c:pt idx="68572">
                  <c:v>68.572000000000003</c:v>
                </c:pt>
                <c:pt idx="68573">
                  <c:v>68.573000000000036</c:v>
                </c:pt>
                <c:pt idx="68574">
                  <c:v>68.574000000000012</c:v>
                </c:pt>
                <c:pt idx="68575">
                  <c:v>68.575000000000045</c:v>
                </c:pt>
                <c:pt idx="68576">
                  <c:v>68.576000000000022</c:v>
                </c:pt>
                <c:pt idx="68577">
                  <c:v>68.576999999999998</c:v>
                </c:pt>
                <c:pt idx="68578">
                  <c:v>68.578000000000031</c:v>
                </c:pt>
                <c:pt idx="68579">
                  <c:v>68.579000000000008</c:v>
                </c:pt>
                <c:pt idx="68580">
                  <c:v>68.580000000000041</c:v>
                </c:pt>
                <c:pt idx="68581">
                  <c:v>68.581000000000017</c:v>
                </c:pt>
                <c:pt idx="68582">
                  <c:v>68.581999999999994</c:v>
                </c:pt>
                <c:pt idx="68583">
                  <c:v>68.583000000000027</c:v>
                </c:pt>
                <c:pt idx="68584">
                  <c:v>68.584000000000003</c:v>
                </c:pt>
                <c:pt idx="68585">
                  <c:v>68.585000000000036</c:v>
                </c:pt>
                <c:pt idx="68586">
                  <c:v>68.586000000000013</c:v>
                </c:pt>
                <c:pt idx="68587">
                  <c:v>68.587000000000046</c:v>
                </c:pt>
                <c:pt idx="68588">
                  <c:v>68.588000000000022</c:v>
                </c:pt>
                <c:pt idx="68589">
                  <c:v>68.588999999999999</c:v>
                </c:pt>
                <c:pt idx="68590">
                  <c:v>68.590000000000032</c:v>
                </c:pt>
                <c:pt idx="68591">
                  <c:v>68.591000000000008</c:v>
                </c:pt>
                <c:pt idx="68592">
                  <c:v>68.592000000000041</c:v>
                </c:pt>
                <c:pt idx="68593">
                  <c:v>68.593000000000018</c:v>
                </c:pt>
                <c:pt idx="68594">
                  <c:v>68.593999999999994</c:v>
                </c:pt>
                <c:pt idx="68595">
                  <c:v>68.595000000000027</c:v>
                </c:pt>
                <c:pt idx="68596">
                  <c:v>68.596000000000004</c:v>
                </c:pt>
                <c:pt idx="68597">
                  <c:v>68.597000000000037</c:v>
                </c:pt>
                <c:pt idx="68598">
                  <c:v>68.598000000000013</c:v>
                </c:pt>
                <c:pt idx="68599">
                  <c:v>68.599000000000046</c:v>
                </c:pt>
                <c:pt idx="68600">
                  <c:v>68.600000000000023</c:v>
                </c:pt>
                <c:pt idx="68601">
                  <c:v>68.600999999999999</c:v>
                </c:pt>
                <c:pt idx="68602">
                  <c:v>68.602000000000032</c:v>
                </c:pt>
                <c:pt idx="68603">
                  <c:v>68.603000000000009</c:v>
                </c:pt>
                <c:pt idx="68604">
                  <c:v>68.604000000000042</c:v>
                </c:pt>
                <c:pt idx="68605">
                  <c:v>68.605000000000018</c:v>
                </c:pt>
                <c:pt idx="68606">
                  <c:v>68.605999999999995</c:v>
                </c:pt>
                <c:pt idx="68607">
                  <c:v>68.607000000000028</c:v>
                </c:pt>
                <c:pt idx="68608">
                  <c:v>68.608000000000004</c:v>
                </c:pt>
                <c:pt idx="68609">
                  <c:v>68.609000000000037</c:v>
                </c:pt>
                <c:pt idx="68610">
                  <c:v>68.610000000000014</c:v>
                </c:pt>
                <c:pt idx="68611">
                  <c:v>68.61099999999999</c:v>
                </c:pt>
                <c:pt idx="68612">
                  <c:v>68.612000000000023</c:v>
                </c:pt>
                <c:pt idx="68613">
                  <c:v>68.613</c:v>
                </c:pt>
                <c:pt idx="68614">
                  <c:v>68.614000000000033</c:v>
                </c:pt>
                <c:pt idx="68615">
                  <c:v>68.615000000000009</c:v>
                </c:pt>
                <c:pt idx="68616">
                  <c:v>68.616000000000042</c:v>
                </c:pt>
                <c:pt idx="68617">
                  <c:v>68.617000000000019</c:v>
                </c:pt>
                <c:pt idx="68618">
                  <c:v>68.617999999999995</c:v>
                </c:pt>
                <c:pt idx="68619">
                  <c:v>68.619000000000028</c:v>
                </c:pt>
                <c:pt idx="68620">
                  <c:v>68.62</c:v>
                </c:pt>
                <c:pt idx="68621">
                  <c:v>68.621000000000038</c:v>
                </c:pt>
                <c:pt idx="68622">
                  <c:v>68.622000000000014</c:v>
                </c:pt>
                <c:pt idx="68623">
                  <c:v>68.62299999999999</c:v>
                </c:pt>
                <c:pt idx="68624">
                  <c:v>68.624000000000024</c:v>
                </c:pt>
                <c:pt idx="68625">
                  <c:v>68.625</c:v>
                </c:pt>
                <c:pt idx="68626">
                  <c:v>68.626000000000033</c:v>
                </c:pt>
                <c:pt idx="68627">
                  <c:v>68.62700000000001</c:v>
                </c:pt>
                <c:pt idx="68628">
                  <c:v>68.628000000000043</c:v>
                </c:pt>
                <c:pt idx="68629">
                  <c:v>68.629000000000019</c:v>
                </c:pt>
                <c:pt idx="68630">
                  <c:v>68.63</c:v>
                </c:pt>
                <c:pt idx="68631">
                  <c:v>68.631000000000029</c:v>
                </c:pt>
                <c:pt idx="68632">
                  <c:v>68.632000000000005</c:v>
                </c:pt>
                <c:pt idx="68633">
                  <c:v>68.633000000000038</c:v>
                </c:pt>
                <c:pt idx="68634">
                  <c:v>68.634000000000015</c:v>
                </c:pt>
                <c:pt idx="68635">
                  <c:v>68.634999999999991</c:v>
                </c:pt>
                <c:pt idx="68636">
                  <c:v>68.636000000000024</c:v>
                </c:pt>
                <c:pt idx="68637">
                  <c:v>68.637</c:v>
                </c:pt>
                <c:pt idx="68638">
                  <c:v>68.638000000000034</c:v>
                </c:pt>
                <c:pt idx="68639">
                  <c:v>68.63900000000001</c:v>
                </c:pt>
                <c:pt idx="68640">
                  <c:v>68.640000000000043</c:v>
                </c:pt>
                <c:pt idx="68641">
                  <c:v>68.64100000000002</c:v>
                </c:pt>
                <c:pt idx="68642">
                  <c:v>68.641999999999996</c:v>
                </c:pt>
                <c:pt idx="68643">
                  <c:v>68.643000000000029</c:v>
                </c:pt>
                <c:pt idx="68644">
                  <c:v>68.644000000000005</c:v>
                </c:pt>
                <c:pt idx="68645">
                  <c:v>68.645000000000039</c:v>
                </c:pt>
                <c:pt idx="68646">
                  <c:v>68.646000000000015</c:v>
                </c:pt>
                <c:pt idx="68647">
                  <c:v>68.646999999999991</c:v>
                </c:pt>
                <c:pt idx="68648">
                  <c:v>68.648000000000025</c:v>
                </c:pt>
                <c:pt idx="68649">
                  <c:v>68.649000000000001</c:v>
                </c:pt>
                <c:pt idx="68650">
                  <c:v>68.650000000000034</c:v>
                </c:pt>
                <c:pt idx="68651">
                  <c:v>68.65100000000001</c:v>
                </c:pt>
                <c:pt idx="68652">
                  <c:v>68.652000000000044</c:v>
                </c:pt>
                <c:pt idx="68653">
                  <c:v>68.65300000000002</c:v>
                </c:pt>
                <c:pt idx="68654">
                  <c:v>68.653999999999996</c:v>
                </c:pt>
                <c:pt idx="68655">
                  <c:v>68.65500000000003</c:v>
                </c:pt>
                <c:pt idx="68656">
                  <c:v>68.656000000000006</c:v>
                </c:pt>
                <c:pt idx="68657">
                  <c:v>68.657000000000039</c:v>
                </c:pt>
                <c:pt idx="68658">
                  <c:v>68.658000000000015</c:v>
                </c:pt>
                <c:pt idx="68659">
                  <c:v>68.658999999999992</c:v>
                </c:pt>
                <c:pt idx="68660">
                  <c:v>68.660000000000025</c:v>
                </c:pt>
                <c:pt idx="68661">
                  <c:v>68.661000000000001</c:v>
                </c:pt>
                <c:pt idx="68662">
                  <c:v>68.662000000000035</c:v>
                </c:pt>
                <c:pt idx="68663">
                  <c:v>68.663000000000011</c:v>
                </c:pt>
                <c:pt idx="68664">
                  <c:v>68.664000000000044</c:v>
                </c:pt>
                <c:pt idx="68665">
                  <c:v>68.66500000000002</c:v>
                </c:pt>
                <c:pt idx="68666">
                  <c:v>68.665999999999997</c:v>
                </c:pt>
                <c:pt idx="68667">
                  <c:v>68.66700000000003</c:v>
                </c:pt>
                <c:pt idx="68668">
                  <c:v>68.668000000000006</c:v>
                </c:pt>
                <c:pt idx="68669">
                  <c:v>68.66900000000004</c:v>
                </c:pt>
                <c:pt idx="68670">
                  <c:v>68.670000000000016</c:v>
                </c:pt>
                <c:pt idx="68671">
                  <c:v>68.670999999999992</c:v>
                </c:pt>
                <c:pt idx="68672">
                  <c:v>68.672000000000025</c:v>
                </c:pt>
                <c:pt idx="68673">
                  <c:v>68.673000000000002</c:v>
                </c:pt>
                <c:pt idx="68674">
                  <c:v>68.674000000000035</c:v>
                </c:pt>
                <c:pt idx="68675">
                  <c:v>68.675000000000011</c:v>
                </c:pt>
                <c:pt idx="68676">
                  <c:v>68.676000000000045</c:v>
                </c:pt>
                <c:pt idx="68677">
                  <c:v>68.677000000000021</c:v>
                </c:pt>
                <c:pt idx="68678">
                  <c:v>68.677999999999997</c:v>
                </c:pt>
                <c:pt idx="68679">
                  <c:v>68.67900000000003</c:v>
                </c:pt>
                <c:pt idx="68680">
                  <c:v>68.680000000000007</c:v>
                </c:pt>
                <c:pt idx="68681">
                  <c:v>68.68100000000004</c:v>
                </c:pt>
                <c:pt idx="68682">
                  <c:v>68.682000000000016</c:v>
                </c:pt>
                <c:pt idx="68683">
                  <c:v>68.682999999999993</c:v>
                </c:pt>
                <c:pt idx="68684">
                  <c:v>68.684000000000026</c:v>
                </c:pt>
                <c:pt idx="68685">
                  <c:v>68.685000000000002</c:v>
                </c:pt>
                <c:pt idx="68686">
                  <c:v>68.686000000000035</c:v>
                </c:pt>
                <c:pt idx="68687">
                  <c:v>68.687000000000012</c:v>
                </c:pt>
                <c:pt idx="68688">
                  <c:v>68.688000000000045</c:v>
                </c:pt>
                <c:pt idx="68689">
                  <c:v>68.689000000000021</c:v>
                </c:pt>
                <c:pt idx="68690">
                  <c:v>68.69</c:v>
                </c:pt>
                <c:pt idx="68691">
                  <c:v>68.691000000000031</c:v>
                </c:pt>
                <c:pt idx="68692">
                  <c:v>68.692000000000007</c:v>
                </c:pt>
                <c:pt idx="68693">
                  <c:v>68.69300000000004</c:v>
                </c:pt>
                <c:pt idx="68694">
                  <c:v>68.694000000000017</c:v>
                </c:pt>
                <c:pt idx="68695">
                  <c:v>68.694999999999993</c:v>
                </c:pt>
                <c:pt idx="68696">
                  <c:v>68.696000000000026</c:v>
                </c:pt>
                <c:pt idx="68697">
                  <c:v>68.697000000000003</c:v>
                </c:pt>
                <c:pt idx="68698">
                  <c:v>68.698000000000036</c:v>
                </c:pt>
                <c:pt idx="68699">
                  <c:v>68.699000000000012</c:v>
                </c:pt>
                <c:pt idx="68700">
                  <c:v>68.700000000000045</c:v>
                </c:pt>
                <c:pt idx="68701">
                  <c:v>68.701000000000022</c:v>
                </c:pt>
                <c:pt idx="68702">
                  <c:v>68.701999999999998</c:v>
                </c:pt>
                <c:pt idx="68703">
                  <c:v>68.703000000000031</c:v>
                </c:pt>
                <c:pt idx="68704">
                  <c:v>68.704000000000008</c:v>
                </c:pt>
                <c:pt idx="68705">
                  <c:v>68.705000000000041</c:v>
                </c:pt>
                <c:pt idx="68706">
                  <c:v>68.706000000000017</c:v>
                </c:pt>
                <c:pt idx="68707">
                  <c:v>68.706999999999994</c:v>
                </c:pt>
                <c:pt idx="68708">
                  <c:v>68.708000000000027</c:v>
                </c:pt>
                <c:pt idx="68709">
                  <c:v>68.709000000000003</c:v>
                </c:pt>
                <c:pt idx="68710">
                  <c:v>68.710000000000036</c:v>
                </c:pt>
                <c:pt idx="68711">
                  <c:v>68.711000000000013</c:v>
                </c:pt>
                <c:pt idx="68712">
                  <c:v>68.712000000000046</c:v>
                </c:pt>
                <c:pt idx="68713">
                  <c:v>68.713000000000022</c:v>
                </c:pt>
                <c:pt idx="68714">
                  <c:v>68.713999999999999</c:v>
                </c:pt>
                <c:pt idx="68715">
                  <c:v>68.715000000000032</c:v>
                </c:pt>
                <c:pt idx="68716">
                  <c:v>68.716000000000008</c:v>
                </c:pt>
                <c:pt idx="68717">
                  <c:v>68.717000000000041</c:v>
                </c:pt>
                <c:pt idx="68718">
                  <c:v>68.718000000000018</c:v>
                </c:pt>
                <c:pt idx="68719">
                  <c:v>68.718999999999994</c:v>
                </c:pt>
                <c:pt idx="68720">
                  <c:v>68.720000000000027</c:v>
                </c:pt>
                <c:pt idx="68721">
                  <c:v>68.721000000000004</c:v>
                </c:pt>
                <c:pt idx="68722">
                  <c:v>68.722000000000037</c:v>
                </c:pt>
                <c:pt idx="68723">
                  <c:v>68.723000000000013</c:v>
                </c:pt>
                <c:pt idx="68724">
                  <c:v>68.724000000000046</c:v>
                </c:pt>
                <c:pt idx="68725">
                  <c:v>68.725000000000023</c:v>
                </c:pt>
                <c:pt idx="68726">
                  <c:v>68.725999999999999</c:v>
                </c:pt>
                <c:pt idx="68727">
                  <c:v>68.727000000000032</c:v>
                </c:pt>
                <c:pt idx="68728">
                  <c:v>68.728000000000009</c:v>
                </c:pt>
                <c:pt idx="68729">
                  <c:v>68.729000000000042</c:v>
                </c:pt>
                <c:pt idx="68730">
                  <c:v>68.730000000000018</c:v>
                </c:pt>
                <c:pt idx="68731">
                  <c:v>68.730999999999995</c:v>
                </c:pt>
                <c:pt idx="68732">
                  <c:v>68.732000000000028</c:v>
                </c:pt>
                <c:pt idx="68733">
                  <c:v>68.733000000000004</c:v>
                </c:pt>
                <c:pt idx="68734">
                  <c:v>68.734000000000037</c:v>
                </c:pt>
                <c:pt idx="68735">
                  <c:v>68.735000000000014</c:v>
                </c:pt>
                <c:pt idx="68736">
                  <c:v>68.73599999999999</c:v>
                </c:pt>
                <c:pt idx="68737">
                  <c:v>68.737000000000023</c:v>
                </c:pt>
                <c:pt idx="68738">
                  <c:v>68.738</c:v>
                </c:pt>
                <c:pt idx="68739">
                  <c:v>68.739000000000033</c:v>
                </c:pt>
                <c:pt idx="68740">
                  <c:v>68.740000000000009</c:v>
                </c:pt>
                <c:pt idx="68741">
                  <c:v>68.741000000000042</c:v>
                </c:pt>
                <c:pt idx="68742">
                  <c:v>68.742000000000019</c:v>
                </c:pt>
                <c:pt idx="68743">
                  <c:v>68.742999999999995</c:v>
                </c:pt>
                <c:pt idx="68744">
                  <c:v>68.744000000000028</c:v>
                </c:pt>
                <c:pt idx="68745">
                  <c:v>68.745000000000005</c:v>
                </c:pt>
                <c:pt idx="68746">
                  <c:v>68.746000000000038</c:v>
                </c:pt>
                <c:pt idx="68747">
                  <c:v>68.747000000000014</c:v>
                </c:pt>
                <c:pt idx="68748">
                  <c:v>68.74799999999999</c:v>
                </c:pt>
                <c:pt idx="68749">
                  <c:v>68.749000000000024</c:v>
                </c:pt>
                <c:pt idx="68750">
                  <c:v>68.75</c:v>
                </c:pt>
                <c:pt idx="68751">
                  <c:v>68.751000000000033</c:v>
                </c:pt>
                <c:pt idx="68752">
                  <c:v>68.75200000000001</c:v>
                </c:pt>
                <c:pt idx="68753">
                  <c:v>68.753000000000043</c:v>
                </c:pt>
                <c:pt idx="68754">
                  <c:v>68.754000000000019</c:v>
                </c:pt>
                <c:pt idx="68755">
                  <c:v>68.754999999999995</c:v>
                </c:pt>
                <c:pt idx="68756">
                  <c:v>68.756000000000029</c:v>
                </c:pt>
                <c:pt idx="68757">
                  <c:v>68.757000000000005</c:v>
                </c:pt>
                <c:pt idx="68758">
                  <c:v>68.758000000000038</c:v>
                </c:pt>
                <c:pt idx="68759">
                  <c:v>68.759000000000015</c:v>
                </c:pt>
                <c:pt idx="68760">
                  <c:v>68.759999999999991</c:v>
                </c:pt>
                <c:pt idx="68761">
                  <c:v>68.761000000000024</c:v>
                </c:pt>
                <c:pt idx="68762">
                  <c:v>68.762</c:v>
                </c:pt>
                <c:pt idx="68763">
                  <c:v>68.763000000000034</c:v>
                </c:pt>
                <c:pt idx="68764">
                  <c:v>68.76400000000001</c:v>
                </c:pt>
                <c:pt idx="68765">
                  <c:v>68.765000000000043</c:v>
                </c:pt>
                <c:pt idx="68766">
                  <c:v>68.76600000000002</c:v>
                </c:pt>
                <c:pt idx="68767">
                  <c:v>68.766999999999996</c:v>
                </c:pt>
                <c:pt idx="68768">
                  <c:v>68.768000000000029</c:v>
                </c:pt>
                <c:pt idx="68769">
                  <c:v>68.769000000000005</c:v>
                </c:pt>
                <c:pt idx="68770">
                  <c:v>68.770000000000039</c:v>
                </c:pt>
                <c:pt idx="68771">
                  <c:v>68.771000000000015</c:v>
                </c:pt>
                <c:pt idx="68772">
                  <c:v>68.771999999999991</c:v>
                </c:pt>
                <c:pt idx="68773">
                  <c:v>68.773000000000025</c:v>
                </c:pt>
                <c:pt idx="68774">
                  <c:v>68.774000000000001</c:v>
                </c:pt>
                <c:pt idx="68775">
                  <c:v>68.775000000000034</c:v>
                </c:pt>
                <c:pt idx="68776">
                  <c:v>68.77600000000001</c:v>
                </c:pt>
                <c:pt idx="68777">
                  <c:v>68.777000000000044</c:v>
                </c:pt>
                <c:pt idx="68778">
                  <c:v>68.77800000000002</c:v>
                </c:pt>
                <c:pt idx="68779">
                  <c:v>68.778999999999996</c:v>
                </c:pt>
                <c:pt idx="68780">
                  <c:v>68.78000000000003</c:v>
                </c:pt>
                <c:pt idx="68781">
                  <c:v>68.781000000000006</c:v>
                </c:pt>
                <c:pt idx="68782">
                  <c:v>68.782000000000039</c:v>
                </c:pt>
                <c:pt idx="68783">
                  <c:v>68.783000000000015</c:v>
                </c:pt>
                <c:pt idx="68784">
                  <c:v>68.783999999999992</c:v>
                </c:pt>
                <c:pt idx="68785">
                  <c:v>68.785000000000025</c:v>
                </c:pt>
                <c:pt idx="68786">
                  <c:v>68.786000000000001</c:v>
                </c:pt>
                <c:pt idx="68787">
                  <c:v>68.787000000000035</c:v>
                </c:pt>
                <c:pt idx="68788">
                  <c:v>68.788000000000011</c:v>
                </c:pt>
                <c:pt idx="68789">
                  <c:v>68.789000000000044</c:v>
                </c:pt>
                <c:pt idx="68790">
                  <c:v>68.79000000000002</c:v>
                </c:pt>
                <c:pt idx="68791">
                  <c:v>68.790999999999997</c:v>
                </c:pt>
                <c:pt idx="68792">
                  <c:v>68.79200000000003</c:v>
                </c:pt>
                <c:pt idx="68793">
                  <c:v>68.793000000000006</c:v>
                </c:pt>
                <c:pt idx="68794">
                  <c:v>68.79400000000004</c:v>
                </c:pt>
                <c:pt idx="68795">
                  <c:v>68.795000000000016</c:v>
                </c:pt>
                <c:pt idx="68796">
                  <c:v>68.795999999999992</c:v>
                </c:pt>
                <c:pt idx="68797">
                  <c:v>68.797000000000025</c:v>
                </c:pt>
                <c:pt idx="68798">
                  <c:v>68.798000000000002</c:v>
                </c:pt>
                <c:pt idx="68799">
                  <c:v>68.799000000000035</c:v>
                </c:pt>
                <c:pt idx="68800">
                  <c:v>68.800000000000011</c:v>
                </c:pt>
                <c:pt idx="68801">
                  <c:v>68.801000000000045</c:v>
                </c:pt>
                <c:pt idx="68802">
                  <c:v>68.802000000000021</c:v>
                </c:pt>
                <c:pt idx="68803">
                  <c:v>68.802999999999997</c:v>
                </c:pt>
                <c:pt idx="68804">
                  <c:v>68.80400000000003</c:v>
                </c:pt>
                <c:pt idx="68805">
                  <c:v>68.805000000000007</c:v>
                </c:pt>
                <c:pt idx="68806">
                  <c:v>68.80600000000004</c:v>
                </c:pt>
                <c:pt idx="68807">
                  <c:v>68.807000000000016</c:v>
                </c:pt>
                <c:pt idx="68808">
                  <c:v>68.807999999999993</c:v>
                </c:pt>
                <c:pt idx="68809">
                  <c:v>68.809000000000026</c:v>
                </c:pt>
                <c:pt idx="68810">
                  <c:v>68.81</c:v>
                </c:pt>
                <c:pt idx="68811">
                  <c:v>68.811000000000035</c:v>
                </c:pt>
                <c:pt idx="68812">
                  <c:v>68.812000000000012</c:v>
                </c:pt>
                <c:pt idx="68813">
                  <c:v>68.813000000000045</c:v>
                </c:pt>
                <c:pt idx="68814">
                  <c:v>68.814000000000021</c:v>
                </c:pt>
                <c:pt idx="68815">
                  <c:v>68.814999999999998</c:v>
                </c:pt>
                <c:pt idx="68816">
                  <c:v>68.816000000000031</c:v>
                </c:pt>
                <c:pt idx="68817">
                  <c:v>68.817000000000007</c:v>
                </c:pt>
                <c:pt idx="68818">
                  <c:v>68.81800000000004</c:v>
                </c:pt>
                <c:pt idx="68819">
                  <c:v>68.819000000000017</c:v>
                </c:pt>
                <c:pt idx="68820">
                  <c:v>68.819999999999993</c:v>
                </c:pt>
                <c:pt idx="68821">
                  <c:v>68.821000000000026</c:v>
                </c:pt>
                <c:pt idx="68822">
                  <c:v>68.822000000000003</c:v>
                </c:pt>
                <c:pt idx="68823">
                  <c:v>68.823000000000036</c:v>
                </c:pt>
                <c:pt idx="68824">
                  <c:v>68.824000000000012</c:v>
                </c:pt>
                <c:pt idx="68825">
                  <c:v>68.825000000000045</c:v>
                </c:pt>
                <c:pt idx="68826">
                  <c:v>68.826000000000022</c:v>
                </c:pt>
                <c:pt idx="68827">
                  <c:v>68.826999999999998</c:v>
                </c:pt>
                <c:pt idx="68828">
                  <c:v>68.828000000000031</c:v>
                </c:pt>
                <c:pt idx="68829">
                  <c:v>68.829000000000008</c:v>
                </c:pt>
                <c:pt idx="68830">
                  <c:v>68.830000000000041</c:v>
                </c:pt>
                <c:pt idx="68831">
                  <c:v>68.831000000000017</c:v>
                </c:pt>
                <c:pt idx="68832">
                  <c:v>68.831999999999994</c:v>
                </c:pt>
                <c:pt idx="68833">
                  <c:v>68.833000000000027</c:v>
                </c:pt>
                <c:pt idx="68834">
                  <c:v>68.834000000000003</c:v>
                </c:pt>
                <c:pt idx="68835">
                  <c:v>68.835000000000036</c:v>
                </c:pt>
                <c:pt idx="68836">
                  <c:v>68.836000000000013</c:v>
                </c:pt>
                <c:pt idx="68837">
                  <c:v>68.837000000000046</c:v>
                </c:pt>
                <c:pt idx="68838">
                  <c:v>68.838000000000022</c:v>
                </c:pt>
                <c:pt idx="68839">
                  <c:v>68.838999999999999</c:v>
                </c:pt>
                <c:pt idx="68840">
                  <c:v>68.840000000000032</c:v>
                </c:pt>
                <c:pt idx="68841">
                  <c:v>68.841000000000008</c:v>
                </c:pt>
                <c:pt idx="68842">
                  <c:v>68.842000000000041</c:v>
                </c:pt>
                <c:pt idx="68843">
                  <c:v>68.843000000000018</c:v>
                </c:pt>
                <c:pt idx="68844">
                  <c:v>68.843999999999994</c:v>
                </c:pt>
                <c:pt idx="68845">
                  <c:v>68.845000000000027</c:v>
                </c:pt>
                <c:pt idx="68846">
                  <c:v>68.846000000000004</c:v>
                </c:pt>
                <c:pt idx="68847">
                  <c:v>68.847000000000037</c:v>
                </c:pt>
                <c:pt idx="68848">
                  <c:v>68.848000000000013</c:v>
                </c:pt>
                <c:pt idx="68849">
                  <c:v>68.849000000000046</c:v>
                </c:pt>
                <c:pt idx="68850">
                  <c:v>68.850000000000023</c:v>
                </c:pt>
                <c:pt idx="68851">
                  <c:v>68.850999999999999</c:v>
                </c:pt>
                <c:pt idx="68852">
                  <c:v>68.852000000000032</c:v>
                </c:pt>
                <c:pt idx="68853">
                  <c:v>68.853000000000009</c:v>
                </c:pt>
                <c:pt idx="68854">
                  <c:v>68.854000000000042</c:v>
                </c:pt>
                <c:pt idx="68855">
                  <c:v>68.855000000000018</c:v>
                </c:pt>
                <c:pt idx="68856">
                  <c:v>68.855999999999995</c:v>
                </c:pt>
                <c:pt idx="68857">
                  <c:v>68.857000000000028</c:v>
                </c:pt>
                <c:pt idx="68858">
                  <c:v>68.858000000000004</c:v>
                </c:pt>
                <c:pt idx="68859">
                  <c:v>68.859000000000037</c:v>
                </c:pt>
                <c:pt idx="68860">
                  <c:v>68.860000000000014</c:v>
                </c:pt>
                <c:pt idx="68861">
                  <c:v>68.86099999999999</c:v>
                </c:pt>
                <c:pt idx="68862">
                  <c:v>68.862000000000023</c:v>
                </c:pt>
                <c:pt idx="68863">
                  <c:v>68.863</c:v>
                </c:pt>
                <c:pt idx="68864">
                  <c:v>68.864000000000033</c:v>
                </c:pt>
                <c:pt idx="68865">
                  <c:v>68.865000000000009</c:v>
                </c:pt>
                <c:pt idx="68866">
                  <c:v>68.866000000000042</c:v>
                </c:pt>
                <c:pt idx="68867">
                  <c:v>68.867000000000019</c:v>
                </c:pt>
                <c:pt idx="68868">
                  <c:v>68.867999999999995</c:v>
                </c:pt>
                <c:pt idx="68869">
                  <c:v>68.869000000000028</c:v>
                </c:pt>
                <c:pt idx="68870">
                  <c:v>68.87</c:v>
                </c:pt>
                <c:pt idx="68871">
                  <c:v>68.871000000000038</c:v>
                </c:pt>
                <c:pt idx="68872">
                  <c:v>68.872000000000014</c:v>
                </c:pt>
                <c:pt idx="68873">
                  <c:v>68.87299999999999</c:v>
                </c:pt>
                <c:pt idx="68874">
                  <c:v>68.874000000000024</c:v>
                </c:pt>
                <c:pt idx="68875">
                  <c:v>68.875</c:v>
                </c:pt>
                <c:pt idx="68876">
                  <c:v>68.876000000000033</c:v>
                </c:pt>
                <c:pt idx="68877">
                  <c:v>68.87700000000001</c:v>
                </c:pt>
                <c:pt idx="68878">
                  <c:v>68.878000000000043</c:v>
                </c:pt>
                <c:pt idx="68879">
                  <c:v>68.879000000000019</c:v>
                </c:pt>
                <c:pt idx="68880">
                  <c:v>68.88</c:v>
                </c:pt>
                <c:pt idx="68881">
                  <c:v>68.881000000000029</c:v>
                </c:pt>
                <c:pt idx="68882">
                  <c:v>68.882000000000005</c:v>
                </c:pt>
                <c:pt idx="68883">
                  <c:v>68.883000000000038</c:v>
                </c:pt>
                <c:pt idx="68884">
                  <c:v>68.884000000000015</c:v>
                </c:pt>
                <c:pt idx="68885">
                  <c:v>68.884999999999991</c:v>
                </c:pt>
                <c:pt idx="68886">
                  <c:v>68.886000000000024</c:v>
                </c:pt>
                <c:pt idx="68887">
                  <c:v>68.887</c:v>
                </c:pt>
                <c:pt idx="68888">
                  <c:v>68.888000000000034</c:v>
                </c:pt>
                <c:pt idx="68889">
                  <c:v>68.88900000000001</c:v>
                </c:pt>
                <c:pt idx="68890">
                  <c:v>68.890000000000043</c:v>
                </c:pt>
                <c:pt idx="68891">
                  <c:v>68.89100000000002</c:v>
                </c:pt>
                <c:pt idx="68892">
                  <c:v>68.891999999999996</c:v>
                </c:pt>
                <c:pt idx="68893">
                  <c:v>68.893000000000029</c:v>
                </c:pt>
                <c:pt idx="68894">
                  <c:v>68.894000000000005</c:v>
                </c:pt>
                <c:pt idx="68895">
                  <c:v>68.895000000000039</c:v>
                </c:pt>
                <c:pt idx="68896">
                  <c:v>68.896000000000015</c:v>
                </c:pt>
                <c:pt idx="68897">
                  <c:v>68.896999999999991</c:v>
                </c:pt>
                <c:pt idx="68898">
                  <c:v>68.898000000000025</c:v>
                </c:pt>
                <c:pt idx="68899">
                  <c:v>68.899000000000001</c:v>
                </c:pt>
                <c:pt idx="68900">
                  <c:v>68.900000000000034</c:v>
                </c:pt>
                <c:pt idx="68901">
                  <c:v>68.90100000000001</c:v>
                </c:pt>
                <c:pt idx="68902">
                  <c:v>68.902000000000044</c:v>
                </c:pt>
                <c:pt idx="68903">
                  <c:v>68.90300000000002</c:v>
                </c:pt>
                <c:pt idx="68904">
                  <c:v>68.903999999999996</c:v>
                </c:pt>
                <c:pt idx="68905">
                  <c:v>68.90500000000003</c:v>
                </c:pt>
                <c:pt idx="68906">
                  <c:v>68.906000000000006</c:v>
                </c:pt>
                <c:pt idx="68907">
                  <c:v>68.907000000000039</c:v>
                </c:pt>
                <c:pt idx="68908">
                  <c:v>68.908000000000015</c:v>
                </c:pt>
                <c:pt idx="68909">
                  <c:v>68.908999999999992</c:v>
                </c:pt>
                <c:pt idx="68910">
                  <c:v>68.910000000000025</c:v>
                </c:pt>
                <c:pt idx="68911">
                  <c:v>68.911000000000001</c:v>
                </c:pt>
                <c:pt idx="68912">
                  <c:v>68.912000000000035</c:v>
                </c:pt>
                <c:pt idx="68913">
                  <c:v>68.913000000000011</c:v>
                </c:pt>
                <c:pt idx="68914">
                  <c:v>68.914000000000044</c:v>
                </c:pt>
                <c:pt idx="68915">
                  <c:v>68.91500000000002</c:v>
                </c:pt>
                <c:pt idx="68916">
                  <c:v>68.915999999999997</c:v>
                </c:pt>
                <c:pt idx="68917">
                  <c:v>68.91700000000003</c:v>
                </c:pt>
                <c:pt idx="68918">
                  <c:v>68.918000000000006</c:v>
                </c:pt>
                <c:pt idx="68919">
                  <c:v>68.91900000000004</c:v>
                </c:pt>
                <c:pt idx="68920">
                  <c:v>68.920000000000016</c:v>
                </c:pt>
                <c:pt idx="68921">
                  <c:v>68.920999999999992</c:v>
                </c:pt>
                <c:pt idx="68922">
                  <c:v>68.922000000000025</c:v>
                </c:pt>
                <c:pt idx="68923">
                  <c:v>68.923000000000002</c:v>
                </c:pt>
                <c:pt idx="68924">
                  <c:v>68.924000000000035</c:v>
                </c:pt>
                <c:pt idx="68925">
                  <c:v>68.925000000000011</c:v>
                </c:pt>
                <c:pt idx="68926">
                  <c:v>68.926000000000045</c:v>
                </c:pt>
                <c:pt idx="68927">
                  <c:v>68.927000000000021</c:v>
                </c:pt>
                <c:pt idx="68928">
                  <c:v>68.927999999999997</c:v>
                </c:pt>
                <c:pt idx="68929">
                  <c:v>68.92900000000003</c:v>
                </c:pt>
                <c:pt idx="68930">
                  <c:v>68.930000000000007</c:v>
                </c:pt>
                <c:pt idx="68931">
                  <c:v>68.93100000000004</c:v>
                </c:pt>
                <c:pt idx="68932">
                  <c:v>68.932000000000016</c:v>
                </c:pt>
                <c:pt idx="68933">
                  <c:v>68.932999999999993</c:v>
                </c:pt>
                <c:pt idx="68934">
                  <c:v>68.934000000000026</c:v>
                </c:pt>
                <c:pt idx="68935">
                  <c:v>68.935000000000002</c:v>
                </c:pt>
                <c:pt idx="68936">
                  <c:v>68.936000000000035</c:v>
                </c:pt>
                <c:pt idx="68937">
                  <c:v>68.937000000000012</c:v>
                </c:pt>
                <c:pt idx="68938">
                  <c:v>68.938000000000045</c:v>
                </c:pt>
                <c:pt idx="68939">
                  <c:v>68.939000000000021</c:v>
                </c:pt>
                <c:pt idx="68940">
                  <c:v>68.94</c:v>
                </c:pt>
                <c:pt idx="68941">
                  <c:v>68.941000000000031</c:v>
                </c:pt>
                <c:pt idx="68942">
                  <c:v>68.942000000000007</c:v>
                </c:pt>
                <c:pt idx="68943">
                  <c:v>68.94300000000004</c:v>
                </c:pt>
                <c:pt idx="68944">
                  <c:v>68.944000000000017</c:v>
                </c:pt>
                <c:pt idx="68945">
                  <c:v>68.944999999999993</c:v>
                </c:pt>
                <c:pt idx="68946">
                  <c:v>68.946000000000026</c:v>
                </c:pt>
                <c:pt idx="68947">
                  <c:v>68.947000000000003</c:v>
                </c:pt>
                <c:pt idx="68948">
                  <c:v>68.948000000000036</c:v>
                </c:pt>
                <c:pt idx="68949">
                  <c:v>68.949000000000012</c:v>
                </c:pt>
                <c:pt idx="68950">
                  <c:v>68.950000000000045</c:v>
                </c:pt>
                <c:pt idx="68951">
                  <c:v>68.951000000000022</c:v>
                </c:pt>
                <c:pt idx="68952">
                  <c:v>68.951999999999998</c:v>
                </c:pt>
                <c:pt idx="68953">
                  <c:v>68.953000000000031</c:v>
                </c:pt>
                <c:pt idx="68954">
                  <c:v>68.954000000000008</c:v>
                </c:pt>
                <c:pt idx="68955">
                  <c:v>68.955000000000041</c:v>
                </c:pt>
                <c:pt idx="68956">
                  <c:v>68.956000000000017</c:v>
                </c:pt>
                <c:pt idx="68957">
                  <c:v>68.956999999999994</c:v>
                </c:pt>
                <c:pt idx="68958">
                  <c:v>68.958000000000027</c:v>
                </c:pt>
                <c:pt idx="68959">
                  <c:v>68.959000000000003</c:v>
                </c:pt>
                <c:pt idx="68960">
                  <c:v>68.960000000000036</c:v>
                </c:pt>
                <c:pt idx="68961">
                  <c:v>68.961000000000013</c:v>
                </c:pt>
                <c:pt idx="68962">
                  <c:v>68.962000000000046</c:v>
                </c:pt>
                <c:pt idx="68963">
                  <c:v>68.963000000000022</c:v>
                </c:pt>
                <c:pt idx="68964">
                  <c:v>68.963999999999999</c:v>
                </c:pt>
                <c:pt idx="68965">
                  <c:v>68.965000000000032</c:v>
                </c:pt>
                <c:pt idx="68966">
                  <c:v>68.966000000000008</c:v>
                </c:pt>
                <c:pt idx="68967">
                  <c:v>68.967000000000041</c:v>
                </c:pt>
                <c:pt idx="68968">
                  <c:v>68.968000000000018</c:v>
                </c:pt>
                <c:pt idx="68969">
                  <c:v>68.968999999999994</c:v>
                </c:pt>
                <c:pt idx="68970">
                  <c:v>68.970000000000027</c:v>
                </c:pt>
                <c:pt idx="68971">
                  <c:v>68.971000000000004</c:v>
                </c:pt>
                <c:pt idx="68972">
                  <c:v>68.972000000000037</c:v>
                </c:pt>
                <c:pt idx="68973">
                  <c:v>68.973000000000013</c:v>
                </c:pt>
                <c:pt idx="68974">
                  <c:v>68.974000000000046</c:v>
                </c:pt>
                <c:pt idx="68975">
                  <c:v>68.975000000000023</c:v>
                </c:pt>
                <c:pt idx="68976">
                  <c:v>68.975999999999999</c:v>
                </c:pt>
                <c:pt idx="68977">
                  <c:v>68.977000000000032</c:v>
                </c:pt>
                <c:pt idx="68978">
                  <c:v>68.978000000000009</c:v>
                </c:pt>
                <c:pt idx="68979">
                  <c:v>68.979000000000042</c:v>
                </c:pt>
                <c:pt idx="68980">
                  <c:v>68.980000000000018</c:v>
                </c:pt>
                <c:pt idx="68981">
                  <c:v>68.980999999999995</c:v>
                </c:pt>
                <c:pt idx="68982">
                  <c:v>68.982000000000028</c:v>
                </c:pt>
                <c:pt idx="68983">
                  <c:v>68.983000000000004</c:v>
                </c:pt>
                <c:pt idx="68984">
                  <c:v>68.984000000000037</c:v>
                </c:pt>
                <c:pt idx="68985">
                  <c:v>68.985000000000014</c:v>
                </c:pt>
                <c:pt idx="68986">
                  <c:v>68.98599999999999</c:v>
                </c:pt>
                <c:pt idx="68987">
                  <c:v>68.987000000000023</c:v>
                </c:pt>
                <c:pt idx="68988">
                  <c:v>68.988</c:v>
                </c:pt>
                <c:pt idx="68989">
                  <c:v>68.989000000000033</c:v>
                </c:pt>
                <c:pt idx="68990">
                  <c:v>68.990000000000009</c:v>
                </c:pt>
                <c:pt idx="68991">
                  <c:v>68.991000000000042</c:v>
                </c:pt>
                <c:pt idx="68992">
                  <c:v>68.992000000000019</c:v>
                </c:pt>
                <c:pt idx="68993">
                  <c:v>68.992999999999995</c:v>
                </c:pt>
                <c:pt idx="68994">
                  <c:v>68.994000000000028</c:v>
                </c:pt>
                <c:pt idx="68995">
                  <c:v>68.995000000000005</c:v>
                </c:pt>
                <c:pt idx="68996">
                  <c:v>68.996000000000038</c:v>
                </c:pt>
                <c:pt idx="68997">
                  <c:v>68.997000000000014</c:v>
                </c:pt>
                <c:pt idx="68998">
                  <c:v>68.99799999999999</c:v>
                </c:pt>
                <c:pt idx="68999">
                  <c:v>68.999000000000024</c:v>
                </c:pt>
                <c:pt idx="69000">
                  <c:v>69</c:v>
                </c:pt>
                <c:pt idx="69001">
                  <c:v>69.001000000000033</c:v>
                </c:pt>
                <c:pt idx="69002">
                  <c:v>69.00200000000001</c:v>
                </c:pt>
                <c:pt idx="69003">
                  <c:v>69.003000000000043</c:v>
                </c:pt>
                <c:pt idx="69004">
                  <c:v>69.004000000000019</c:v>
                </c:pt>
                <c:pt idx="69005">
                  <c:v>69.004999999999995</c:v>
                </c:pt>
                <c:pt idx="69006">
                  <c:v>69.006000000000029</c:v>
                </c:pt>
                <c:pt idx="69007">
                  <c:v>69.007000000000005</c:v>
                </c:pt>
                <c:pt idx="69008">
                  <c:v>69.008000000000038</c:v>
                </c:pt>
                <c:pt idx="69009">
                  <c:v>69.009000000000015</c:v>
                </c:pt>
                <c:pt idx="69010">
                  <c:v>69.009999999999991</c:v>
                </c:pt>
                <c:pt idx="69011">
                  <c:v>69.011000000000024</c:v>
                </c:pt>
                <c:pt idx="69012">
                  <c:v>69.012</c:v>
                </c:pt>
                <c:pt idx="69013">
                  <c:v>69.013000000000034</c:v>
                </c:pt>
                <c:pt idx="69014">
                  <c:v>69.01400000000001</c:v>
                </c:pt>
                <c:pt idx="69015">
                  <c:v>69.015000000000043</c:v>
                </c:pt>
                <c:pt idx="69016">
                  <c:v>69.01600000000002</c:v>
                </c:pt>
                <c:pt idx="69017">
                  <c:v>69.016999999999996</c:v>
                </c:pt>
                <c:pt idx="69018">
                  <c:v>69.018000000000029</c:v>
                </c:pt>
                <c:pt idx="69019">
                  <c:v>69.019000000000005</c:v>
                </c:pt>
                <c:pt idx="69020">
                  <c:v>69.020000000000039</c:v>
                </c:pt>
                <c:pt idx="69021">
                  <c:v>69.021000000000015</c:v>
                </c:pt>
                <c:pt idx="69022">
                  <c:v>69.021999999999991</c:v>
                </c:pt>
                <c:pt idx="69023">
                  <c:v>69.023000000000025</c:v>
                </c:pt>
                <c:pt idx="69024">
                  <c:v>69.024000000000001</c:v>
                </c:pt>
                <c:pt idx="69025">
                  <c:v>69.025000000000034</c:v>
                </c:pt>
                <c:pt idx="69026">
                  <c:v>69.02600000000001</c:v>
                </c:pt>
                <c:pt idx="69027">
                  <c:v>69.027000000000044</c:v>
                </c:pt>
                <c:pt idx="69028">
                  <c:v>69.02800000000002</c:v>
                </c:pt>
                <c:pt idx="69029">
                  <c:v>69.028999999999996</c:v>
                </c:pt>
                <c:pt idx="69030">
                  <c:v>69.03000000000003</c:v>
                </c:pt>
                <c:pt idx="69031">
                  <c:v>69.031000000000006</c:v>
                </c:pt>
                <c:pt idx="69032">
                  <c:v>69.032000000000039</c:v>
                </c:pt>
                <c:pt idx="69033">
                  <c:v>69.033000000000015</c:v>
                </c:pt>
                <c:pt idx="69034">
                  <c:v>69.033999999999992</c:v>
                </c:pt>
                <c:pt idx="69035">
                  <c:v>69.035000000000025</c:v>
                </c:pt>
                <c:pt idx="69036">
                  <c:v>69.036000000000001</c:v>
                </c:pt>
                <c:pt idx="69037">
                  <c:v>69.037000000000035</c:v>
                </c:pt>
                <c:pt idx="69038">
                  <c:v>69.038000000000011</c:v>
                </c:pt>
                <c:pt idx="69039">
                  <c:v>69.039000000000044</c:v>
                </c:pt>
                <c:pt idx="69040">
                  <c:v>69.04000000000002</c:v>
                </c:pt>
                <c:pt idx="69041">
                  <c:v>69.040999999999997</c:v>
                </c:pt>
                <c:pt idx="69042">
                  <c:v>69.04200000000003</c:v>
                </c:pt>
                <c:pt idx="69043">
                  <c:v>69.043000000000006</c:v>
                </c:pt>
                <c:pt idx="69044">
                  <c:v>69.04400000000004</c:v>
                </c:pt>
                <c:pt idx="69045">
                  <c:v>69.045000000000016</c:v>
                </c:pt>
                <c:pt idx="69046">
                  <c:v>69.045999999999992</c:v>
                </c:pt>
                <c:pt idx="69047">
                  <c:v>69.047000000000025</c:v>
                </c:pt>
                <c:pt idx="69048">
                  <c:v>69.048000000000002</c:v>
                </c:pt>
                <c:pt idx="69049">
                  <c:v>69.049000000000035</c:v>
                </c:pt>
                <c:pt idx="69050">
                  <c:v>69.050000000000011</c:v>
                </c:pt>
                <c:pt idx="69051">
                  <c:v>69.051000000000045</c:v>
                </c:pt>
                <c:pt idx="69052">
                  <c:v>69.052000000000021</c:v>
                </c:pt>
                <c:pt idx="69053">
                  <c:v>69.052999999999997</c:v>
                </c:pt>
                <c:pt idx="69054">
                  <c:v>69.05400000000003</c:v>
                </c:pt>
                <c:pt idx="69055">
                  <c:v>69.055000000000007</c:v>
                </c:pt>
                <c:pt idx="69056">
                  <c:v>69.05600000000004</c:v>
                </c:pt>
                <c:pt idx="69057">
                  <c:v>69.057000000000016</c:v>
                </c:pt>
                <c:pt idx="69058">
                  <c:v>69.057999999999993</c:v>
                </c:pt>
                <c:pt idx="69059">
                  <c:v>69.059000000000026</c:v>
                </c:pt>
                <c:pt idx="69060">
                  <c:v>69.06</c:v>
                </c:pt>
                <c:pt idx="69061">
                  <c:v>69.061000000000035</c:v>
                </c:pt>
                <c:pt idx="69062">
                  <c:v>69.062000000000012</c:v>
                </c:pt>
                <c:pt idx="69063">
                  <c:v>69.063000000000045</c:v>
                </c:pt>
                <c:pt idx="69064">
                  <c:v>69.064000000000021</c:v>
                </c:pt>
                <c:pt idx="69065">
                  <c:v>69.064999999999998</c:v>
                </c:pt>
                <c:pt idx="69066">
                  <c:v>69.066000000000031</c:v>
                </c:pt>
                <c:pt idx="69067">
                  <c:v>69.067000000000007</c:v>
                </c:pt>
                <c:pt idx="69068">
                  <c:v>69.06800000000004</c:v>
                </c:pt>
                <c:pt idx="69069">
                  <c:v>69.069000000000017</c:v>
                </c:pt>
                <c:pt idx="69070">
                  <c:v>69.069999999999993</c:v>
                </c:pt>
                <c:pt idx="69071">
                  <c:v>69.071000000000026</c:v>
                </c:pt>
                <c:pt idx="69072">
                  <c:v>69.072000000000003</c:v>
                </c:pt>
                <c:pt idx="69073">
                  <c:v>69.073000000000036</c:v>
                </c:pt>
                <c:pt idx="69074">
                  <c:v>69.074000000000012</c:v>
                </c:pt>
                <c:pt idx="69075">
                  <c:v>69.075000000000045</c:v>
                </c:pt>
                <c:pt idx="69076">
                  <c:v>69.076000000000022</c:v>
                </c:pt>
                <c:pt idx="69077">
                  <c:v>69.076999999999998</c:v>
                </c:pt>
                <c:pt idx="69078">
                  <c:v>69.078000000000031</c:v>
                </c:pt>
                <c:pt idx="69079">
                  <c:v>69.079000000000008</c:v>
                </c:pt>
                <c:pt idx="69080">
                  <c:v>69.080000000000041</c:v>
                </c:pt>
                <c:pt idx="69081">
                  <c:v>69.081000000000017</c:v>
                </c:pt>
                <c:pt idx="69082">
                  <c:v>69.081999999999994</c:v>
                </c:pt>
                <c:pt idx="69083">
                  <c:v>69.083000000000027</c:v>
                </c:pt>
                <c:pt idx="69084">
                  <c:v>69.084000000000003</c:v>
                </c:pt>
                <c:pt idx="69085">
                  <c:v>69.085000000000036</c:v>
                </c:pt>
                <c:pt idx="69086">
                  <c:v>69.086000000000013</c:v>
                </c:pt>
                <c:pt idx="69087">
                  <c:v>69.087000000000046</c:v>
                </c:pt>
                <c:pt idx="69088">
                  <c:v>69.088000000000022</c:v>
                </c:pt>
                <c:pt idx="69089">
                  <c:v>69.088999999999999</c:v>
                </c:pt>
                <c:pt idx="69090">
                  <c:v>69.090000000000032</c:v>
                </c:pt>
                <c:pt idx="69091">
                  <c:v>69.091000000000008</c:v>
                </c:pt>
                <c:pt idx="69092">
                  <c:v>69.092000000000041</c:v>
                </c:pt>
                <c:pt idx="69093">
                  <c:v>69.093000000000018</c:v>
                </c:pt>
                <c:pt idx="69094">
                  <c:v>69.093999999999994</c:v>
                </c:pt>
                <c:pt idx="69095">
                  <c:v>69.095000000000027</c:v>
                </c:pt>
                <c:pt idx="69096">
                  <c:v>69.096000000000004</c:v>
                </c:pt>
                <c:pt idx="69097">
                  <c:v>69.097000000000037</c:v>
                </c:pt>
                <c:pt idx="69098">
                  <c:v>69.098000000000013</c:v>
                </c:pt>
                <c:pt idx="69099">
                  <c:v>69.099000000000046</c:v>
                </c:pt>
                <c:pt idx="69100">
                  <c:v>69.100000000000023</c:v>
                </c:pt>
                <c:pt idx="69101">
                  <c:v>69.100999999999999</c:v>
                </c:pt>
                <c:pt idx="69102">
                  <c:v>69.102000000000032</c:v>
                </c:pt>
                <c:pt idx="69103">
                  <c:v>69.103000000000009</c:v>
                </c:pt>
                <c:pt idx="69104">
                  <c:v>69.104000000000042</c:v>
                </c:pt>
                <c:pt idx="69105">
                  <c:v>69.105000000000018</c:v>
                </c:pt>
                <c:pt idx="69106">
                  <c:v>69.105999999999995</c:v>
                </c:pt>
                <c:pt idx="69107">
                  <c:v>69.107000000000028</c:v>
                </c:pt>
                <c:pt idx="69108">
                  <c:v>69.108000000000004</c:v>
                </c:pt>
                <c:pt idx="69109">
                  <c:v>69.109000000000037</c:v>
                </c:pt>
                <c:pt idx="69110">
                  <c:v>69.110000000000014</c:v>
                </c:pt>
                <c:pt idx="69111">
                  <c:v>69.11099999999999</c:v>
                </c:pt>
                <c:pt idx="69112">
                  <c:v>69.112000000000023</c:v>
                </c:pt>
                <c:pt idx="69113">
                  <c:v>69.113</c:v>
                </c:pt>
                <c:pt idx="69114">
                  <c:v>69.114000000000033</c:v>
                </c:pt>
                <c:pt idx="69115">
                  <c:v>69.115000000000009</c:v>
                </c:pt>
                <c:pt idx="69116">
                  <c:v>69.116000000000042</c:v>
                </c:pt>
                <c:pt idx="69117">
                  <c:v>69.117000000000019</c:v>
                </c:pt>
                <c:pt idx="69118">
                  <c:v>69.117999999999995</c:v>
                </c:pt>
                <c:pt idx="69119">
                  <c:v>69.119000000000028</c:v>
                </c:pt>
                <c:pt idx="69120">
                  <c:v>69.12</c:v>
                </c:pt>
                <c:pt idx="69121">
                  <c:v>69.121000000000038</c:v>
                </c:pt>
                <c:pt idx="69122">
                  <c:v>69.122000000000014</c:v>
                </c:pt>
                <c:pt idx="69123">
                  <c:v>69.12299999999999</c:v>
                </c:pt>
                <c:pt idx="69124">
                  <c:v>69.124000000000024</c:v>
                </c:pt>
                <c:pt idx="69125">
                  <c:v>69.125</c:v>
                </c:pt>
                <c:pt idx="69126">
                  <c:v>69.126000000000033</c:v>
                </c:pt>
                <c:pt idx="69127">
                  <c:v>69.12700000000001</c:v>
                </c:pt>
                <c:pt idx="69128">
                  <c:v>69.128000000000043</c:v>
                </c:pt>
                <c:pt idx="69129">
                  <c:v>69.129000000000019</c:v>
                </c:pt>
                <c:pt idx="69130">
                  <c:v>69.13</c:v>
                </c:pt>
                <c:pt idx="69131">
                  <c:v>69.131000000000029</c:v>
                </c:pt>
                <c:pt idx="69132">
                  <c:v>69.132000000000005</c:v>
                </c:pt>
                <c:pt idx="69133">
                  <c:v>69.133000000000038</c:v>
                </c:pt>
                <c:pt idx="69134">
                  <c:v>69.134000000000015</c:v>
                </c:pt>
                <c:pt idx="69135">
                  <c:v>69.134999999999991</c:v>
                </c:pt>
                <c:pt idx="69136">
                  <c:v>69.136000000000024</c:v>
                </c:pt>
                <c:pt idx="69137">
                  <c:v>69.137</c:v>
                </c:pt>
                <c:pt idx="69138">
                  <c:v>69.138000000000034</c:v>
                </c:pt>
                <c:pt idx="69139">
                  <c:v>69.13900000000001</c:v>
                </c:pt>
                <c:pt idx="69140">
                  <c:v>69.140000000000043</c:v>
                </c:pt>
                <c:pt idx="69141">
                  <c:v>69.14100000000002</c:v>
                </c:pt>
                <c:pt idx="69142">
                  <c:v>69.141999999999996</c:v>
                </c:pt>
                <c:pt idx="69143">
                  <c:v>69.143000000000029</c:v>
                </c:pt>
                <c:pt idx="69144">
                  <c:v>69.144000000000005</c:v>
                </c:pt>
                <c:pt idx="69145">
                  <c:v>69.145000000000039</c:v>
                </c:pt>
                <c:pt idx="69146">
                  <c:v>69.146000000000015</c:v>
                </c:pt>
                <c:pt idx="69147">
                  <c:v>69.146999999999991</c:v>
                </c:pt>
                <c:pt idx="69148">
                  <c:v>69.148000000000025</c:v>
                </c:pt>
                <c:pt idx="69149">
                  <c:v>69.149000000000001</c:v>
                </c:pt>
                <c:pt idx="69150">
                  <c:v>69.150000000000034</c:v>
                </c:pt>
                <c:pt idx="69151">
                  <c:v>69.15100000000001</c:v>
                </c:pt>
                <c:pt idx="69152">
                  <c:v>69.152000000000044</c:v>
                </c:pt>
                <c:pt idx="69153">
                  <c:v>69.15300000000002</c:v>
                </c:pt>
                <c:pt idx="69154">
                  <c:v>69.153999999999996</c:v>
                </c:pt>
                <c:pt idx="69155">
                  <c:v>69.15500000000003</c:v>
                </c:pt>
                <c:pt idx="69156">
                  <c:v>69.156000000000006</c:v>
                </c:pt>
                <c:pt idx="69157">
                  <c:v>69.157000000000039</c:v>
                </c:pt>
                <c:pt idx="69158">
                  <c:v>69.158000000000015</c:v>
                </c:pt>
                <c:pt idx="69159">
                  <c:v>69.158999999999992</c:v>
                </c:pt>
                <c:pt idx="69160">
                  <c:v>69.160000000000025</c:v>
                </c:pt>
                <c:pt idx="69161">
                  <c:v>69.161000000000001</c:v>
                </c:pt>
                <c:pt idx="69162">
                  <c:v>69.162000000000035</c:v>
                </c:pt>
                <c:pt idx="69163">
                  <c:v>69.163000000000011</c:v>
                </c:pt>
                <c:pt idx="69164">
                  <c:v>69.164000000000044</c:v>
                </c:pt>
                <c:pt idx="69165">
                  <c:v>69.16500000000002</c:v>
                </c:pt>
                <c:pt idx="69166">
                  <c:v>69.165999999999997</c:v>
                </c:pt>
                <c:pt idx="69167">
                  <c:v>69.16700000000003</c:v>
                </c:pt>
                <c:pt idx="69168">
                  <c:v>69.168000000000006</c:v>
                </c:pt>
                <c:pt idx="69169">
                  <c:v>69.16900000000004</c:v>
                </c:pt>
                <c:pt idx="69170">
                  <c:v>69.170000000000016</c:v>
                </c:pt>
                <c:pt idx="69171">
                  <c:v>69.170999999999992</c:v>
                </c:pt>
                <c:pt idx="69172">
                  <c:v>69.172000000000025</c:v>
                </c:pt>
                <c:pt idx="69173">
                  <c:v>69.173000000000002</c:v>
                </c:pt>
                <c:pt idx="69174">
                  <c:v>69.174000000000035</c:v>
                </c:pt>
                <c:pt idx="69175">
                  <c:v>69.175000000000011</c:v>
                </c:pt>
                <c:pt idx="69176">
                  <c:v>69.176000000000045</c:v>
                </c:pt>
                <c:pt idx="69177">
                  <c:v>69.177000000000021</c:v>
                </c:pt>
                <c:pt idx="69178">
                  <c:v>69.177999999999997</c:v>
                </c:pt>
                <c:pt idx="69179">
                  <c:v>69.17900000000003</c:v>
                </c:pt>
                <c:pt idx="69180">
                  <c:v>69.180000000000007</c:v>
                </c:pt>
                <c:pt idx="69181">
                  <c:v>69.18100000000004</c:v>
                </c:pt>
                <c:pt idx="69182">
                  <c:v>69.182000000000016</c:v>
                </c:pt>
                <c:pt idx="69183">
                  <c:v>69.182999999999993</c:v>
                </c:pt>
                <c:pt idx="69184">
                  <c:v>69.184000000000026</c:v>
                </c:pt>
                <c:pt idx="69185">
                  <c:v>69.185000000000002</c:v>
                </c:pt>
                <c:pt idx="69186">
                  <c:v>69.186000000000035</c:v>
                </c:pt>
                <c:pt idx="69187">
                  <c:v>69.187000000000012</c:v>
                </c:pt>
                <c:pt idx="69188">
                  <c:v>69.188000000000045</c:v>
                </c:pt>
                <c:pt idx="69189">
                  <c:v>69.189000000000021</c:v>
                </c:pt>
                <c:pt idx="69190">
                  <c:v>69.19</c:v>
                </c:pt>
                <c:pt idx="69191">
                  <c:v>69.191000000000031</c:v>
                </c:pt>
                <c:pt idx="69192">
                  <c:v>69.192000000000007</c:v>
                </c:pt>
                <c:pt idx="69193">
                  <c:v>69.19300000000004</c:v>
                </c:pt>
                <c:pt idx="69194">
                  <c:v>69.194000000000017</c:v>
                </c:pt>
                <c:pt idx="69195">
                  <c:v>69.194999999999993</c:v>
                </c:pt>
                <c:pt idx="69196">
                  <c:v>69.196000000000026</c:v>
                </c:pt>
                <c:pt idx="69197">
                  <c:v>69.197000000000003</c:v>
                </c:pt>
                <c:pt idx="69198">
                  <c:v>69.198000000000036</c:v>
                </c:pt>
                <c:pt idx="69199">
                  <c:v>69.199000000000012</c:v>
                </c:pt>
                <c:pt idx="69200">
                  <c:v>69.200000000000045</c:v>
                </c:pt>
                <c:pt idx="69201">
                  <c:v>69.201000000000022</c:v>
                </c:pt>
                <c:pt idx="69202">
                  <c:v>69.201999999999998</c:v>
                </c:pt>
                <c:pt idx="69203">
                  <c:v>69.203000000000031</c:v>
                </c:pt>
                <c:pt idx="69204">
                  <c:v>69.204000000000008</c:v>
                </c:pt>
                <c:pt idx="69205">
                  <c:v>69.205000000000041</c:v>
                </c:pt>
                <c:pt idx="69206">
                  <c:v>69.206000000000017</c:v>
                </c:pt>
                <c:pt idx="69207">
                  <c:v>69.206999999999994</c:v>
                </c:pt>
                <c:pt idx="69208">
                  <c:v>69.208000000000027</c:v>
                </c:pt>
                <c:pt idx="69209">
                  <c:v>69.209000000000003</c:v>
                </c:pt>
                <c:pt idx="69210">
                  <c:v>69.210000000000036</c:v>
                </c:pt>
                <c:pt idx="69211">
                  <c:v>69.211000000000013</c:v>
                </c:pt>
                <c:pt idx="69212">
                  <c:v>69.212000000000046</c:v>
                </c:pt>
                <c:pt idx="69213">
                  <c:v>69.213000000000022</c:v>
                </c:pt>
                <c:pt idx="69214">
                  <c:v>69.213999999999999</c:v>
                </c:pt>
                <c:pt idx="69215">
                  <c:v>69.215000000000032</c:v>
                </c:pt>
                <c:pt idx="69216">
                  <c:v>69.216000000000008</c:v>
                </c:pt>
                <c:pt idx="69217">
                  <c:v>69.217000000000041</c:v>
                </c:pt>
                <c:pt idx="69218">
                  <c:v>69.218000000000018</c:v>
                </c:pt>
                <c:pt idx="69219">
                  <c:v>69.218999999999994</c:v>
                </c:pt>
                <c:pt idx="69220">
                  <c:v>69.220000000000027</c:v>
                </c:pt>
                <c:pt idx="69221">
                  <c:v>69.221000000000004</c:v>
                </c:pt>
                <c:pt idx="69222">
                  <c:v>69.222000000000037</c:v>
                </c:pt>
                <c:pt idx="69223">
                  <c:v>69.223000000000013</c:v>
                </c:pt>
                <c:pt idx="69224">
                  <c:v>69.224000000000046</c:v>
                </c:pt>
                <c:pt idx="69225">
                  <c:v>69.225000000000023</c:v>
                </c:pt>
                <c:pt idx="69226">
                  <c:v>69.225999999999999</c:v>
                </c:pt>
                <c:pt idx="69227">
                  <c:v>69.227000000000032</c:v>
                </c:pt>
                <c:pt idx="69228">
                  <c:v>69.228000000000009</c:v>
                </c:pt>
                <c:pt idx="69229">
                  <c:v>69.229000000000042</c:v>
                </c:pt>
                <c:pt idx="69230">
                  <c:v>69.230000000000018</c:v>
                </c:pt>
                <c:pt idx="69231">
                  <c:v>69.230999999999995</c:v>
                </c:pt>
                <c:pt idx="69232">
                  <c:v>69.232000000000028</c:v>
                </c:pt>
                <c:pt idx="69233">
                  <c:v>69.233000000000004</c:v>
                </c:pt>
                <c:pt idx="69234">
                  <c:v>69.234000000000037</c:v>
                </c:pt>
                <c:pt idx="69235">
                  <c:v>69.235000000000014</c:v>
                </c:pt>
                <c:pt idx="69236">
                  <c:v>69.23599999999999</c:v>
                </c:pt>
                <c:pt idx="69237">
                  <c:v>69.237000000000023</c:v>
                </c:pt>
                <c:pt idx="69238">
                  <c:v>69.238</c:v>
                </c:pt>
                <c:pt idx="69239">
                  <c:v>69.239000000000033</c:v>
                </c:pt>
                <c:pt idx="69240">
                  <c:v>69.240000000000009</c:v>
                </c:pt>
                <c:pt idx="69241">
                  <c:v>69.241000000000042</c:v>
                </c:pt>
                <c:pt idx="69242">
                  <c:v>69.242000000000019</c:v>
                </c:pt>
                <c:pt idx="69243">
                  <c:v>69.242999999999995</c:v>
                </c:pt>
                <c:pt idx="69244">
                  <c:v>69.244000000000028</c:v>
                </c:pt>
                <c:pt idx="69245">
                  <c:v>69.245000000000005</c:v>
                </c:pt>
                <c:pt idx="69246">
                  <c:v>69.246000000000038</c:v>
                </c:pt>
                <c:pt idx="69247">
                  <c:v>69.247000000000014</c:v>
                </c:pt>
                <c:pt idx="69248">
                  <c:v>69.24799999999999</c:v>
                </c:pt>
                <c:pt idx="69249">
                  <c:v>69.249000000000024</c:v>
                </c:pt>
                <c:pt idx="69250">
                  <c:v>69.25</c:v>
                </c:pt>
                <c:pt idx="69251">
                  <c:v>69.251000000000033</c:v>
                </c:pt>
                <c:pt idx="69252">
                  <c:v>69.25200000000001</c:v>
                </c:pt>
                <c:pt idx="69253">
                  <c:v>69.253000000000043</c:v>
                </c:pt>
                <c:pt idx="69254">
                  <c:v>69.254000000000019</c:v>
                </c:pt>
                <c:pt idx="69255">
                  <c:v>69.254999999999995</c:v>
                </c:pt>
                <c:pt idx="69256">
                  <c:v>69.256000000000029</c:v>
                </c:pt>
                <c:pt idx="69257">
                  <c:v>69.257000000000005</c:v>
                </c:pt>
                <c:pt idx="69258">
                  <c:v>69.258000000000038</c:v>
                </c:pt>
                <c:pt idx="69259">
                  <c:v>69.259000000000015</c:v>
                </c:pt>
                <c:pt idx="69260">
                  <c:v>69.259999999999991</c:v>
                </c:pt>
                <c:pt idx="69261">
                  <c:v>69.261000000000024</c:v>
                </c:pt>
                <c:pt idx="69262">
                  <c:v>69.262</c:v>
                </c:pt>
                <c:pt idx="69263">
                  <c:v>69.263000000000034</c:v>
                </c:pt>
                <c:pt idx="69264">
                  <c:v>69.26400000000001</c:v>
                </c:pt>
                <c:pt idx="69265">
                  <c:v>69.265000000000043</c:v>
                </c:pt>
                <c:pt idx="69266">
                  <c:v>69.26600000000002</c:v>
                </c:pt>
                <c:pt idx="69267">
                  <c:v>69.266999999999996</c:v>
                </c:pt>
                <c:pt idx="69268">
                  <c:v>69.268000000000029</c:v>
                </c:pt>
                <c:pt idx="69269">
                  <c:v>69.269000000000005</c:v>
                </c:pt>
                <c:pt idx="69270">
                  <c:v>69.270000000000039</c:v>
                </c:pt>
                <c:pt idx="69271">
                  <c:v>69.271000000000015</c:v>
                </c:pt>
                <c:pt idx="69272">
                  <c:v>69.271999999999991</c:v>
                </c:pt>
                <c:pt idx="69273">
                  <c:v>69.273000000000025</c:v>
                </c:pt>
                <c:pt idx="69274">
                  <c:v>69.274000000000001</c:v>
                </c:pt>
                <c:pt idx="69275">
                  <c:v>69.275000000000034</c:v>
                </c:pt>
                <c:pt idx="69276">
                  <c:v>69.27600000000001</c:v>
                </c:pt>
                <c:pt idx="69277">
                  <c:v>69.277000000000044</c:v>
                </c:pt>
                <c:pt idx="69278">
                  <c:v>69.27800000000002</c:v>
                </c:pt>
                <c:pt idx="69279">
                  <c:v>69.278999999999996</c:v>
                </c:pt>
                <c:pt idx="69280">
                  <c:v>69.28000000000003</c:v>
                </c:pt>
                <c:pt idx="69281">
                  <c:v>69.281000000000006</c:v>
                </c:pt>
                <c:pt idx="69282">
                  <c:v>69.282000000000039</c:v>
                </c:pt>
                <c:pt idx="69283">
                  <c:v>69.283000000000015</c:v>
                </c:pt>
                <c:pt idx="69284">
                  <c:v>69.283999999999992</c:v>
                </c:pt>
                <c:pt idx="69285">
                  <c:v>69.285000000000025</c:v>
                </c:pt>
                <c:pt idx="69286">
                  <c:v>69.286000000000001</c:v>
                </c:pt>
                <c:pt idx="69287">
                  <c:v>69.287000000000035</c:v>
                </c:pt>
                <c:pt idx="69288">
                  <c:v>69.288000000000011</c:v>
                </c:pt>
                <c:pt idx="69289">
                  <c:v>69.289000000000044</c:v>
                </c:pt>
                <c:pt idx="69290">
                  <c:v>69.29000000000002</c:v>
                </c:pt>
                <c:pt idx="69291">
                  <c:v>69.290999999999997</c:v>
                </c:pt>
                <c:pt idx="69292">
                  <c:v>69.29200000000003</c:v>
                </c:pt>
                <c:pt idx="69293">
                  <c:v>69.293000000000006</c:v>
                </c:pt>
                <c:pt idx="69294">
                  <c:v>69.29400000000004</c:v>
                </c:pt>
                <c:pt idx="69295">
                  <c:v>69.295000000000016</c:v>
                </c:pt>
                <c:pt idx="69296">
                  <c:v>69.295999999999992</c:v>
                </c:pt>
                <c:pt idx="69297">
                  <c:v>69.297000000000025</c:v>
                </c:pt>
                <c:pt idx="69298">
                  <c:v>69.298000000000002</c:v>
                </c:pt>
                <c:pt idx="69299">
                  <c:v>69.299000000000035</c:v>
                </c:pt>
                <c:pt idx="69300">
                  <c:v>69.300000000000011</c:v>
                </c:pt>
                <c:pt idx="69301">
                  <c:v>69.301000000000045</c:v>
                </c:pt>
                <c:pt idx="69302">
                  <c:v>69.302000000000021</c:v>
                </c:pt>
                <c:pt idx="69303">
                  <c:v>69.302999999999997</c:v>
                </c:pt>
                <c:pt idx="69304">
                  <c:v>69.30400000000003</c:v>
                </c:pt>
                <c:pt idx="69305">
                  <c:v>69.305000000000007</c:v>
                </c:pt>
                <c:pt idx="69306">
                  <c:v>69.30600000000004</c:v>
                </c:pt>
                <c:pt idx="69307">
                  <c:v>69.307000000000016</c:v>
                </c:pt>
                <c:pt idx="69308">
                  <c:v>69.307999999999993</c:v>
                </c:pt>
                <c:pt idx="69309">
                  <c:v>69.309000000000026</c:v>
                </c:pt>
                <c:pt idx="69310">
                  <c:v>69.31</c:v>
                </c:pt>
                <c:pt idx="69311">
                  <c:v>69.311000000000035</c:v>
                </c:pt>
                <c:pt idx="69312">
                  <c:v>69.312000000000012</c:v>
                </c:pt>
                <c:pt idx="69313">
                  <c:v>69.313000000000045</c:v>
                </c:pt>
                <c:pt idx="69314">
                  <c:v>69.314000000000021</c:v>
                </c:pt>
                <c:pt idx="69315">
                  <c:v>69.314999999999998</c:v>
                </c:pt>
                <c:pt idx="69316">
                  <c:v>69.316000000000031</c:v>
                </c:pt>
                <c:pt idx="69317">
                  <c:v>69.317000000000007</c:v>
                </c:pt>
                <c:pt idx="69318">
                  <c:v>69.31800000000004</c:v>
                </c:pt>
                <c:pt idx="69319">
                  <c:v>69.319000000000017</c:v>
                </c:pt>
                <c:pt idx="69320">
                  <c:v>69.319999999999993</c:v>
                </c:pt>
                <c:pt idx="69321">
                  <c:v>69.321000000000026</c:v>
                </c:pt>
                <c:pt idx="69322">
                  <c:v>69.322000000000003</c:v>
                </c:pt>
                <c:pt idx="69323">
                  <c:v>69.323000000000036</c:v>
                </c:pt>
                <c:pt idx="69324">
                  <c:v>69.324000000000012</c:v>
                </c:pt>
                <c:pt idx="69325">
                  <c:v>69.325000000000045</c:v>
                </c:pt>
                <c:pt idx="69326">
                  <c:v>69.326000000000022</c:v>
                </c:pt>
                <c:pt idx="69327">
                  <c:v>69.326999999999998</c:v>
                </c:pt>
                <c:pt idx="69328">
                  <c:v>69.328000000000031</c:v>
                </c:pt>
                <c:pt idx="69329">
                  <c:v>69.329000000000008</c:v>
                </c:pt>
                <c:pt idx="69330">
                  <c:v>69.330000000000041</c:v>
                </c:pt>
                <c:pt idx="69331">
                  <c:v>69.331000000000017</c:v>
                </c:pt>
                <c:pt idx="69332">
                  <c:v>69.331999999999994</c:v>
                </c:pt>
                <c:pt idx="69333">
                  <c:v>69.333000000000027</c:v>
                </c:pt>
                <c:pt idx="69334">
                  <c:v>69.334000000000003</c:v>
                </c:pt>
                <c:pt idx="69335">
                  <c:v>69.335000000000036</c:v>
                </c:pt>
                <c:pt idx="69336">
                  <c:v>69.336000000000013</c:v>
                </c:pt>
                <c:pt idx="69337">
                  <c:v>69.337000000000046</c:v>
                </c:pt>
                <c:pt idx="69338">
                  <c:v>69.338000000000022</c:v>
                </c:pt>
                <c:pt idx="69339">
                  <c:v>69.338999999999999</c:v>
                </c:pt>
                <c:pt idx="69340">
                  <c:v>69.340000000000032</c:v>
                </c:pt>
                <c:pt idx="69341">
                  <c:v>69.341000000000008</c:v>
                </c:pt>
                <c:pt idx="69342">
                  <c:v>69.342000000000041</c:v>
                </c:pt>
                <c:pt idx="69343">
                  <c:v>69.343000000000018</c:v>
                </c:pt>
                <c:pt idx="69344">
                  <c:v>69.343999999999994</c:v>
                </c:pt>
                <c:pt idx="69345">
                  <c:v>69.345000000000027</c:v>
                </c:pt>
                <c:pt idx="69346">
                  <c:v>69.346000000000004</c:v>
                </c:pt>
                <c:pt idx="69347">
                  <c:v>69.347000000000037</c:v>
                </c:pt>
                <c:pt idx="69348">
                  <c:v>69.348000000000013</c:v>
                </c:pt>
                <c:pt idx="69349">
                  <c:v>69.349000000000046</c:v>
                </c:pt>
                <c:pt idx="69350">
                  <c:v>69.350000000000023</c:v>
                </c:pt>
                <c:pt idx="69351">
                  <c:v>69.350999999999999</c:v>
                </c:pt>
                <c:pt idx="69352">
                  <c:v>69.352000000000032</c:v>
                </c:pt>
                <c:pt idx="69353">
                  <c:v>69.353000000000009</c:v>
                </c:pt>
                <c:pt idx="69354">
                  <c:v>69.354000000000042</c:v>
                </c:pt>
                <c:pt idx="69355">
                  <c:v>69.355000000000018</c:v>
                </c:pt>
                <c:pt idx="69356">
                  <c:v>69.355999999999995</c:v>
                </c:pt>
                <c:pt idx="69357">
                  <c:v>69.357000000000028</c:v>
                </c:pt>
                <c:pt idx="69358">
                  <c:v>69.358000000000004</c:v>
                </c:pt>
                <c:pt idx="69359">
                  <c:v>69.359000000000037</c:v>
                </c:pt>
                <c:pt idx="69360">
                  <c:v>69.360000000000014</c:v>
                </c:pt>
                <c:pt idx="69361">
                  <c:v>69.36099999999999</c:v>
                </c:pt>
                <c:pt idx="69362">
                  <c:v>69.362000000000023</c:v>
                </c:pt>
                <c:pt idx="69363">
                  <c:v>69.363</c:v>
                </c:pt>
                <c:pt idx="69364">
                  <c:v>69.364000000000033</c:v>
                </c:pt>
                <c:pt idx="69365">
                  <c:v>69.365000000000009</c:v>
                </c:pt>
                <c:pt idx="69366">
                  <c:v>69.366000000000042</c:v>
                </c:pt>
                <c:pt idx="69367">
                  <c:v>69.367000000000019</c:v>
                </c:pt>
                <c:pt idx="69368">
                  <c:v>69.367999999999995</c:v>
                </c:pt>
                <c:pt idx="69369">
                  <c:v>69.369000000000028</c:v>
                </c:pt>
                <c:pt idx="69370">
                  <c:v>69.37</c:v>
                </c:pt>
                <c:pt idx="69371">
                  <c:v>69.371000000000038</c:v>
                </c:pt>
                <c:pt idx="69372">
                  <c:v>69.372000000000014</c:v>
                </c:pt>
                <c:pt idx="69373">
                  <c:v>69.37299999999999</c:v>
                </c:pt>
                <c:pt idx="69374">
                  <c:v>69.374000000000024</c:v>
                </c:pt>
                <c:pt idx="69375">
                  <c:v>69.375</c:v>
                </c:pt>
                <c:pt idx="69376">
                  <c:v>69.376000000000033</c:v>
                </c:pt>
                <c:pt idx="69377">
                  <c:v>69.37700000000001</c:v>
                </c:pt>
                <c:pt idx="69378">
                  <c:v>69.378000000000043</c:v>
                </c:pt>
                <c:pt idx="69379">
                  <c:v>69.379000000000019</c:v>
                </c:pt>
                <c:pt idx="69380">
                  <c:v>69.38</c:v>
                </c:pt>
                <c:pt idx="69381">
                  <c:v>69.381000000000029</c:v>
                </c:pt>
                <c:pt idx="69382">
                  <c:v>69.382000000000005</c:v>
                </c:pt>
                <c:pt idx="69383">
                  <c:v>69.383000000000038</c:v>
                </c:pt>
                <c:pt idx="69384">
                  <c:v>69.384000000000015</c:v>
                </c:pt>
                <c:pt idx="69385">
                  <c:v>69.384999999999991</c:v>
                </c:pt>
                <c:pt idx="69386">
                  <c:v>69.386000000000024</c:v>
                </c:pt>
                <c:pt idx="69387">
                  <c:v>69.387</c:v>
                </c:pt>
                <c:pt idx="69388">
                  <c:v>69.388000000000034</c:v>
                </c:pt>
                <c:pt idx="69389">
                  <c:v>69.38900000000001</c:v>
                </c:pt>
                <c:pt idx="69390">
                  <c:v>69.390000000000043</c:v>
                </c:pt>
                <c:pt idx="69391">
                  <c:v>69.39100000000002</c:v>
                </c:pt>
                <c:pt idx="69392">
                  <c:v>69.391999999999996</c:v>
                </c:pt>
                <c:pt idx="69393">
                  <c:v>69.393000000000029</c:v>
                </c:pt>
                <c:pt idx="69394">
                  <c:v>69.394000000000005</c:v>
                </c:pt>
                <c:pt idx="69395">
                  <c:v>69.395000000000039</c:v>
                </c:pt>
                <c:pt idx="69396">
                  <c:v>69.396000000000015</c:v>
                </c:pt>
                <c:pt idx="69397">
                  <c:v>69.396999999999991</c:v>
                </c:pt>
                <c:pt idx="69398">
                  <c:v>69.398000000000025</c:v>
                </c:pt>
                <c:pt idx="69399">
                  <c:v>69.399000000000001</c:v>
                </c:pt>
                <c:pt idx="69400">
                  <c:v>69.400000000000034</c:v>
                </c:pt>
                <c:pt idx="69401">
                  <c:v>69.40100000000001</c:v>
                </c:pt>
                <c:pt idx="69402">
                  <c:v>69.402000000000044</c:v>
                </c:pt>
                <c:pt idx="69403">
                  <c:v>69.40300000000002</c:v>
                </c:pt>
                <c:pt idx="69404">
                  <c:v>69.403999999999996</c:v>
                </c:pt>
                <c:pt idx="69405">
                  <c:v>69.40500000000003</c:v>
                </c:pt>
                <c:pt idx="69406">
                  <c:v>69.406000000000006</c:v>
                </c:pt>
                <c:pt idx="69407">
                  <c:v>69.407000000000039</c:v>
                </c:pt>
                <c:pt idx="69408">
                  <c:v>69.408000000000015</c:v>
                </c:pt>
                <c:pt idx="69409">
                  <c:v>69.408999999999992</c:v>
                </c:pt>
                <c:pt idx="69410">
                  <c:v>69.410000000000025</c:v>
                </c:pt>
                <c:pt idx="69411">
                  <c:v>69.411000000000001</c:v>
                </c:pt>
                <c:pt idx="69412">
                  <c:v>69.412000000000035</c:v>
                </c:pt>
                <c:pt idx="69413">
                  <c:v>69.413000000000011</c:v>
                </c:pt>
                <c:pt idx="69414">
                  <c:v>69.414000000000044</c:v>
                </c:pt>
                <c:pt idx="69415">
                  <c:v>69.41500000000002</c:v>
                </c:pt>
                <c:pt idx="69416">
                  <c:v>69.415999999999997</c:v>
                </c:pt>
                <c:pt idx="69417">
                  <c:v>69.41700000000003</c:v>
                </c:pt>
                <c:pt idx="69418">
                  <c:v>69.418000000000006</c:v>
                </c:pt>
                <c:pt idx="69419">
                  <c:v>69.41900000000004</c:v>
                </c:pt>
                <c:pt idx="69420">
                  <c:v>69.420000000000016</c:v>
                </c:pt>
                <c:pt idx="69421">
                  <c:v>69.420999999999992</c:v>
                </c:pt>
                <c:pt idx="69422">
                  <c:v>69.422000000000025</c:v>
                </c:pt>
                <c:pt idx="69423">
                  <c:v>69.423000000000002</c:v>
                </c:pt>
                <c:pt idx="69424">
                  <c:v>69.424000000000035</c:v>
                </c:pt>
                <c:pt idx="69425">
                  <c:v>69.425000000000011</c:v>
                </c:pt>
                <c:pt idx="69426">
                  <c:v>69.426000000000045</c:v>
                </c:pt>
                <c:pt idx="69427">
                  <c:v>69.427000000000021</c:v>
                </c:pt>
                <c:pt idx="69428">
                  <c:v>69.427999999999997</c:v>
                </c:pt>
                <c:pt idx="69429">
                  <c:v>69.42900000000003</c:v>
                </c:pt>
                <c:pt idx="69430">
                  <c:v>69.430000000000007</c:v>
                </c:pt>
                <c:pt idx="69431">
                  <c:v>69.43100000000004</c:v>
                </c:pt>
                <c:pt idx="69432">
                  <c:v>69.432000000000016</c:v>
                </c:pt>
                <c:pt idx="69433">
                  <c:v>69.432999999999993</c:v>
                </c:pt>
                <c:pt idx="69434">
                  <c:v>69.434000000000026</c:v>
                </c:pt>
                <c:pt idx="69435">
                  <c:v>69.435000000000002</c:v>
                </c:pt>
                <c:pt idx="69436">
                  <c:v>69.436000000000035</c:v>
                </c:pt>
                <c:pt idx="69437">
                  <c:v>69.437000000000012</c:v>
                </c:pt>
                <c:pt idx="69438">
                  <c:v>69.438000000000045</c:v>
                </c:pt>
                <c:pt idx="69439">
                  <c:v>69.439000000000021</c:v>
                </c:pt>
                <c:pt idx="69440">
                  <c:v>69.44</c:v>
                </c:pt>
                <c:pt idx="69441">
                  <c:v>69.441000000000031</c:v>
                </c:pt>
                <c:pt idx="69442">
                  <c:v>69.442000000000007</c:v>
                </c:pt>
                <c:pt idx="69443">
                  <c:v>69.44300000000004</c:v>
                </c:pt>
                <c:pt idx="69444">
                  <c:v>69.444000000000017</c:v>
                </c:pt>
                <c:pt idx="69445">
                  <c:v>69.444999999999993</c:v>
                </c:pt>
                <c:pt idx="69446">
                  <c:v>69.446000000000026</c:v>
                </c:pt>
                <c:pt idx="69447">
                  <c:v>69.447000000000003</c:v>
                </c:pt>
                <c:pt idx="69448">
                  <c:v>69.448000000000036</c:v>
                </c:pt>
                <c:pt idx="69449">
                  <c:v>69.449000000000012</c:v>
                </c:pt>
                <c:pt idx="69450">
                  <c:v>69.450000000000045</c:v>
                </c:pt>
                <c:pt idx="69451">
                  <c:v>69.451000000000022</c:v>
                </c:pt>
                <c:pt idx="69452">
                  <c:v>69.451999999999998</c:v>
                </c:pt>
                <c:pt idx="69453">
                  <c:v>69.453000000000031</c:v>
                </c:pt>
                <c:pt idx="69454">
                  <c:v>69.454000000000008</c:v>
                </c:pt>
                <c:pt idx="69455">
                  <c:v>69.455000000000041</c:v>
                </c:pt>
                <c:pt idx="69456">
                  <c:v>69.456000000000017</c:v>
                </c:pt>
                <c:pt idx="69457">
                  <c:v>69.456999999999994</c:v>
                </c:pt>
                <c:pt idx="69458">
                  <c:v>69.458000000000027</c:v>
                </c:pt>
                <c:pt idx="69459">
                  <c:v>69.459000000000003</c:v>
                </c:pt>
                <c:pt idx="69460">
                  <c:v>69.460000000000036</c:v>
                </c:pt>
                <c:pt idx="69461">
                  <c:v>69.461000000000013</c:v>
                </c:pt>
                <c:pt idx="69462">
                  <c:v>69.462000000000046</c:v>
                </c:pt>
                <c:pt idx="69463">
                  <c:v>69.463000000000022</c:v>
                </c:pt>
                <c:pt idx="69464">
                  <c:v>69.463999999999999</c:v>
                </c:pt>
                <c:pt idx="69465">
                  <c:v>69.465000000000032</c:v>
                </c:pt>
                <c:pt idx="69466">
                  <c:v>69.466000000000008</c:v>
                </c:pt>
                <c:pt idx="69467">
                  <c:v>69.467000000000041</c:v>
                </c:pt>
                <c:pt idx="69468">
                  <c:v>69.468000000000018</c:v>
                </c:pt>
                <c:pt idx="69469">
                  <c:v>69.468999999999994</c:v>
                </c:pt>
                <c:pt idx="69470">
                  <c:v>69.470000000000027</c:v>
                </c:pt>
                <c:pt idx="69471">
                  <c:v>69.471000000000004</c:v>
                </c:pt>
                <c:pt idx="69472">
                  <c:v>69.472000000000037</c:v>
                </c:pt>
                <c:pt idx="69473">
                  <c:v>69.473000000000013</c:v>
                </c:pt>
                <c:pt idx="69474">
                  <c:v>69.474000000000046</c:v>
                </c:pt>
                <c:pt idx="69475">
                  <c:v>69.475000000000023</c:v>
                </c:pt>
                <c:pt idx="69476">
                  <c:v>69.475999999999999</c:v>
                </c:pt>
                <c:pt idx="69477">
                  <c:v>69.477000000000032</c:v>
                </c:pt>
                <c:pt idx="69478">
                  <c:v>69.478000000000009</c:v>
                </c:pt>
                <c:pt idx="69479">
                  <c:v>69.479000000000042</c:v>
                </c:pt>
                <c:pt idx="69480">
                  <c:v>69.480000000000018</c:v>
                </c:pt>
                <c:pt idx="69481">
                  <c:v>69.480999999999995</c:v>
                </c:pt>
                <c:pt idx="69482">
                  <c:v>69.482000000000028</c:v>
                </c:pt>
                <c:pt idx="69483">
                  <c:v>69.483000000000004</c:v>
                </c:pt>
                <c:pt idx="69484">
                  <c:v>69.484000000000037</c:v>
                </c:pt>
                <c:pt idx="69485">
                  <c:v>69.485000000000014</c:v>
                </c:pt>
                <c:pt idx="69486">
                  <c:v>69.48599999999999</c:v>
                </c:pt>
                <c:pt idx="69487">
                  <c:v>69.487000000000023</c:v>
                </c:pt>
                <c:pt idx="69488">
                  <c:v>69.488</c:v>
                </c:pt>
                <c:pt idx="69489">
                  <c:v>69.489000000000033</c:v>
                </c:pt>
                <c:pt idx="69490">
                  <c:v>69.490000000000009</c:v>
                </c:pt>
                <c:pt idx="69491">
                  <c:v>69.491000000000042</c:v>
                </c:pt>
                <c:pt idx="69492">
                  <c:v>69.492000000000019</c:v>
                </c:pt>
                <c:pt idx="69493">
                  <c:v>69.492999999999995</c:v>
                </c:pt>
                <c:pt idx="69494">
                  <c:v>69.494000000000028</c:v>
                </c:pt>
                <c:pt idx="69495">
                  <c:v>69.495000000000005</c:v>
                </c:pt>
                <c:pt idx="69496">
                  <c:v>69.496000000000038</c:v>
                </c:pt>
                <c:pt idx="69497">
                  <c:v>69.497000000000014</c:v>
                </c:pt>
                <c:pt idx="69498">
                  <c:v>69.49799999999999</c:v>
                </c:pt>
                <c:pt idx="69499">
                  <c:v>69.499000000000024</c:v>
                </c:pt>
                <c:pt idx="69500">
                  <c:v>69.5</c:v>
                </c:pt>
                <c:pt idx="69501">
                  <c:v>69.501000000000033</c:v>
                </c:pt>
                <c:pt idx="69502">
                  <c:v>69.50200000000001</c:v>
                </c:pt>
                <c:pt idx="69503">
                  <c:v>69.503000000000043</c:v>
                </c:pt>
                <c:pt idx="69504">
                  <c:v>69.504000000000019</c:v>
                </c:pt>
                <c:pt idx="69505">
                  <c:v>69.504999999999995</c:v>
                </c:pt>
                <c:pt idx="69506">
                  <c:v>69.506000000000029</c:v>
                </c:pt>
                <c:pt idx="69507">
                  <c:v>69.507000000000005</c:v>
                </c:pt>
                <c:pt idx="69508">
                  <c:v>69.508000000000038</c:v>
                </c:pt>
                <c:pt idx="69509">
                  <c:v>69.509000000000015</c:v>
                </c:pt>
                <c:pt idx="69510">
                  <c:v>69.509999999999991</c:v>
                </c:pt>
                <c:pt idx="69511">
                  <c:v>69.511000000000024</c:v>
                </c:pt>
                <c:pt idx="69512">
                  <c:v>69.512</c:v>
                </c:pt>
                <c:pt idx="69513">
                  <c:v>69.513000000000034</c:v>
                </c:pt>
                <c:pt idx="69514">
                  <c:v>69.51400000000001</c:v>
                </c:pt>
                <c:pt idx="69515">
                  <c:v>69.515000000000043</c:v>
                </c:pt>
                <c:pt idx="69516">
                  <c:v>69.51600000000002</c:v>
                </c:pt>
                <c:pt idx="69517">
                  <c:v>69.516999999999996</c:v>
                </c:pt>
                <c:pt idx="69518">
                  <c:v>69.518000000000029</c:v>
                </c:pt>
                <c:pt idx="69519">
                  <c:v>69.519000000000005</c:v>
                </c:pt>
                <c:pt idx="69520">
                  <c:v>69.520000000000039</c:v>
                </c:pt>
                <c:pt idx="69521">
                  <c:v>69.521000000000015</c:v>
                </c:pt>
                <c:pt idx="69522">
                  <c:v>69.521999999999991</c:v>
                </c:pt>
                <c:pt idx="69523">
                  <c:v>69.523000000000025</c:v>
                </c:pt>
                <c:pt idx="69524">
                  <c:v>69.524000000000001</c:v>
                </c:pt>
                <c:pt idx="69525">
                  <c:v>69.525000000000034</c:v>
                </c:pt>
                <c:pt idx="69526">
                  <c:v>69.52600000000001</c:v>
                </c:pt>
                <c:pt idx="69527">
                  <c:v>69.527000000000044</c:v>
                </c:pt>
                <c:pt idx="69528">
                  <c:v>69.52800000000002</c:v>
                </c:pt>
                <c:pt idx="69529">
                  <c:v>69.528999999999996</c:v>
                </c:pt>
                <c:pt idx="69530">
                  <c:v>69.53000000000003</c:v>
                </c:pt>
                <c:pt idx="69531">
                  <c:v>69.531000000000006</c:v>
                </c:pt>
                <c:pt idx="69532">
                  <c:v>69.532000000000039</c:v>
                </c:pt>
                <c:pt idx="69533">
                  <c:v>69.533000000000015</c:v>
                </c:pt>
                <c:pt idx="69534">
                  <c:v>69.533999999999992</c:v>
                </c:pt>
                <c:pt idx="69535">
                  <c:v>69.535000000000025</c:v>
                </c:pt>
                <c:pt idx="69536">
                  <c:v>69.536000000000001</c:v>
                </c:pt>
                <c:pt idx="69537">
                  <c:v>69.537000000000035</c:v>
                </c:pt>
                <c:pt idx="69538">
                  <c:v>69.538000000000011</c:v>
                </c:pt>
                <c:pt idx="69539">
                  <c:v>69.539000000000044</c:v>
                </c:pt>
                <c:pt idx="69540">
                  <c:v>69.54000000000002</c:v>
                </c:pt>
                <c:pt idx="69541">
                  <c:v>69.540999999999997</c:v>
                </c:pt>
                <c:pt idx="69542">
                  <c:v>69.54200000000003</c:v>
                </c:pt>
                <c:pt idx="69543">
                  <c:v>69.543000000000006</c:v>
                </c:pt>
                <c:pt idx="69544">
                  <c:v>69.54400000000004</c:v>
                </c:pt>
                <c:pt idx="69545">
                  <c:v>69.545000000000016</c:v>
                </c:pt>
                <c:pt idx="69546">
                  <c:v>69.545999999999992</c:v>
                </c:pt>
                <c:pt idx="69547">
                  <c:v>69.547000000000025</c:v>
                </c:pt>
                <c:pt idx="69548">
                  <c:v>69.548000000000002</c:v>
                </c:pt>
                <c:pt idx="69549">
                  <c:v>69.549000000000035</c:v>
                </c:pt>
                <c:pt idx="69550">
                  <c:v>69.550000000000011</c:v>
                </c:pt>
                <c:pt idx="69551">
                  <c:v>69.551000000000045</c:v>
                </c:pt>
                <c:pt idx="69552">
                  <c:v>69.552000000000021</c:v>
                </c:pt>
                <c:pt idx="69553">
                  <c:v>69.552999999999997</c:v>
                </c:pt>
                <c:pt idx="69554">
                  <c:v>69.55400000000003</c:v>
                </c:pt>
                <c:pt idx="69555">
                  <c:v>69.555000000000007</c:v>
                </c:pt>
                <c:pt idx="69556">
                  <c:v>69.55600000000004</c:v>
                </c:pt>
                <c:pt idx="69557">
                  <c:v>69.557000000000016</c:v>
                </c:pt>
                <c:pt idx="69558">
                  <c:v>69.557999999999993</c:v>
                </c:pt>
                <c:pt idx="69559">
                  <c:v>69.559000000000026</c:v>
                </c:pt>
                <c:pt idx="69560">
                  <c:v>69.56</c:v>
                </c:pt>
                <c:pt idx="69561">
                  <c:v>69.561000000000035</c:v>
                </c:pt>
                <c:pt idx="69562">
                  <c:v>69.562000000000012</c:v>
                </c:pt>
                <c:pt idx="69563">
                  <c:v>69.563000000000045</c:v>
                </c:pt>
                <c:pt idx="69564">
                  <c:v>69.564000000000021</c:v>
                </c:pt>
                <c:pt idx="69565">
                  <c:v>69.564999999999998</c:v>
                </c:pt>
                <c:pt idx="69566">
                  <c:v>69.566000000000031</c:v>
                </c:pt>
                <c:pt idx="69567">
                  <c:v>69.567000000000007</c:v>
                </c:pt>
                <c:pt idx="69568">
                  <c:v>69.56800000000004</c:v>
                </c:pt>
                <c:pt idx="69569">
                  <c:v>69.569000000000017</c:v>
                </c:pt>
                <c:pt idx="69570">
                  <c:v>69.569999999999993</c:v>
                </c:pt>
                <c:pt idx="69571">
                  <c:v>69.571000000000026</c:v>
                </c:pt>
                <c:pt idx="69572">
                  <c:v>69.572000000000003</c:v>
                </c:pt>
                <c:pt idx="69573">
                  <c:v>69.573000000000036</c:v>
                </c:pt>
                <c:pt idx="69574">
                  <c:v>69.574000000000012</c:v>
                </c:pt>
                <c:pt idx="69575">
                  <c:v>69.575000000000045</c:v>
                </c:pt>
                <c:pt idx="69576">
                  <c:v>69.576000000000022</c:v>
                </c:pt>
                <c:pt idx="69577">
                  <c:v>69.576999999999998</c:v>
                </c:pt>
                <c:pt idx="69578">
                  <c:v>69.578000000000031</c:v>
                </c:pt>
                <c:pt idx="69579">
                  <c:v>69.579000000000008</c:v>
                </c:pt>
                <c:pt idx="69580">
                  <c:v>69.580000000000041</c:v>
                </c:pt>
                <c:pt idx="69581">
                  <c:v>69.581000000000017</c:v>
                </c:pt>
                <c:pt idx="69582">
                  <c:v>69.581999999999994</c:v>
                </c:pt>
                <c:pt idx="69583">
                  <c:v>69.583000000000027</c:v>
                </c:pt>
                <c:pt idx="69584">
                  <c:v>69.584000000000003</c:v>
                </c:pt>
                <c:pt idx="69585">
                  <c:v>69.585000000000036</c:v>
                </c:pt>
                <c:pt idx="69586">
                  <c:v>69.586000000000013</c:v>
                </c:pt>
                <c:pt idx="69587">
                  <c:v>69.587000000000046</c:v>
                </c:pt>
                <c:pt idx="69588">
                  <c:v>69.588000000000022</c:v>
                </c:pt>
                <c:pt idx="69589">
                  <c:v>69.588999999999999</c:v>
                </c:pt>
                <c:pt idx="69590">
                  <c:v>69.590000000000032</c:v>
                </c:pt>
                <c:pt idx="69591">
                  <c:v>69.591000000000008</c:v>
                </c:pt>
                <c:pt idx="69592">
                  <c:v>69.592000000000041</c:v>
                </c:pt>
                <c:pt idx="69593">
                  <c:v>69.593000000000018</c:v>
                </c:pt>
                <c:pt idx="69594">
                  <c:v>69.593999999999994</c:v>
                </c:pt>
                <c:pt idx="69595">
                  <c:v>69.595000000000027</c:v>
                </c:pt>
                <c:pt idx="69596">
                  <c:v>69.596000000000004</c:v>
                </c:pt>
                <c:pt idx="69597">
                  <c:v>69.597000000000037</c:v>
                </c:pt>
                <c:pt idx="69598">
                  <c:v>69.598000000000013</c:v>
                </c:pt>
                <c:pt idx="69599">
                  <c:v>69.599000000000046</c:v>
                </c:pt>
                <c:pt idx="69600">
                  <c:v>69.600000000000023</c:v>
                </c:pt>
                <c:pt idx="69601">
                  <c:v>69.600999999999999</c:v>
                </c:pt>
                <c:pt idx="69602">
                  <c:v>69.602000000000032</c:v>
                </c:pt>
                <c:pt idx="69603">
                  <c:v>69.603000000000009</c:v>
                </c:pt>
                <c:pt idx="69604">
                  <c:v>69.604000000000042</c:v>
                </c:pt>
                <c:pt idx="69605">
                  <c:v>69.605000000000018</c:v>
                </c:pt>
                <c:pt idx="69606">
                  <c:v>69.605999999999995</c:v>
                </c:pt>
                <c:pt idx="69607">
                  <c:v>69.607000000000028</c:v>
                </c:pt>
                <c:pt idx="69608">
                  <c:v>69.608000000000004</c:v>
                </c:pt>
                <c:pt idx="69609">
                  <c:v>69.609000000000037</c:v>
                </c:pt>
                <c:pt idx="69610">
                  <c:v>69.610000000000014</c:v>
                </c:pt>
                <c:pt idx="69611">
                  <c:v>69.61099999999999</c:v>
                </c:pt>
                <c:pt idx="69612">
                  <c:v>69.612000000000023</c:v>
                </c:pt>
                <c:pt idx="69613">
                  <c:v>69.613</c:v>
                </c:pt>
                <c:pt idx="69614">
                  <c:v>69.614000000000033</c:v>
                </c:pt>
                <c:pt idx="69615">
                  <c:v>69.615000000000009</c:v>
                </c:pt>
                <c:pt idx="69616">
                  <c:v>69.616000000000042</c:v>
                </c:pt>
                <c:pt idx="69617">
                  <c:v>69.617000000000019</c:v>
                </c:pt>
                <c:pt idx="69618">
                  <c:v>69.617999999999995</c:v>
                </c:pt>
                <c:pt idx="69619">
                  <c:v>69.619000000000028</c:v>
                </c:pt>
                <c:pt idx="69620">
                  <c:v>69.62</c:v>
                </c:pt>
                <c:pt idx="69621">
                  <c:v>69.621000000000038</c:v>
                </c:pt>
                <c:pt idx="69622">
                  <c:v>69.622000000000014</c:v>
                </c:pt>
                <c:pt idx="69623">
                  <c:v>69.62299999999999</c:v>
                </c:pt>
                <c:pt idx="69624">
                  <c:v>69.624000000000024</c:v>
                </c:pt>
                <c:pt idx="69625">
                  <c:v>69.625</c:v>
                </c:pt>
                <c:pt idx="69626">
                  <c:v>69.626000000000033</c:v>
                </c:pt>
                <c:pt idx="69627">
                  <c:v>69.62700000000001</c:v>
                </c:pt>
                <c:pt idx="69628">
                  <c:v>69.628000000000043</c:v>
                </c:pt>
                <c:pt idx="69629">
                  <c:v>69.629000000000019</c:v>
                </c:pt>
                <c:pt idx="69630">
                  <c:v>69.63</c:v>
                </c:pt>
                <c:pt idx="69631">
                  <c:v>69.631000000000029</c:v>
                </c:pt>
                <c:pt idx="69632">
                  <c:v>69.632000000000005</c:v>
                </c:pt>
                <c:pt idx="69633">
                  <c:v>69.633000000000038</c:v>
                </c:pt>
                <c:pt idx="69634">
                  <c:v>69.634000000000015</c:v>
                </c:pt>
                <c:pt idx="69635">
                  <c:v>69.634999999999991</c:v>
                </c:pt>
                <c:pt idx="69636">
                  <c:v>69.636000000000024</c:v>
                </c:pt>
                <c:pt idx="69637">
                  <c:v>69.637</c:v>
                </c:pt>
                <c:pt idx="69638">
                  <c:v>69.638000000000034</c:v>
                </c:pt>
                <c:pt idx="69639">
                  <c:v>69.63900000000001</c:v>
                </c:pt>
                <c:pt idx="69640">
                  <c:v>69.640000000000043</c:v>
                </c:pt>
                <c:pt idx="69641">
                  <c:v>69.64100000000002</c:v>
                </c:pt>
                <c:pt idx="69642">
                  <c:v>69.641999999999996</c:v>
                </c:pt>
                <c:pt idx="69643">
                  <c:v>69.643000000000029</c:v>
                </c:pt>
                <c:pt idx="69644">
                  <c:v>69.644000000000005</c:v>
                </c:pt>
                <c:pt idx="69645">
                  <c:v>69.645000000000039</c:v>
                </c:pt>
                <c:pt idx="69646">
                  <c:v>69.646000000000015</c:v>
                </c:pt>
                <c:pt idx="69647">
                  <c:v>69.646999999999991</c:v>
                </c:pt>
                <c:pt idx="69648">
                  <c:v>69.648000000000025</c:v>
                </c:pt>
                <c:pt idx="69649">
                  <c:v>69.649000000000001</c:v>
                </c:pt>
                <c:pt idx="69650">
                  <c:v>69.650000000000034</c:v>
                </c:pt>
                <c:pt idx="69651">
                  <c:v>69.65100000000001</c:v>
                </c:pt>
                <c:pt idx="69652">
                  <c:v>69.652000000000044</c:v>
                </c:pt>
                <c:pt idx="69653">
                  <c:v>69.65300000000002</c:v>
                </c:pt>
                <c:pt idx="69654">
                  <c:v>69.653999999999996</c:v>
                </c:pt>
                <c:pt idx="69655">
                  <c:v>69.65500000000003</c:v>
                </c:pt>
                <c:pt idx="69656">
                  <c:v>69.656000000000006</c:v>
                </c:pt>
                <c:pt idx="69657">
                  <c:v>69.657000000000039</c:v>
                </c:pt>
                <c:pt idx="69658">
                  <c:v>69.658000000000015</c:v>
                </c:pt>
                <c:pt idx="69659">
                  <c:v>69.658999999999992</c:v>
                </c:pt>
                <c:pt idx="69660">
                  <c:v>69.660000000000025</c:v>
                </c:pt>
                <c:pt idx="69661">
                  <c:v>69.661000000000001</c:v>
                </c:pt>
                <c:pt idx="69662">
                  <c:v>69.662000000000035</c:v>
                </c:pt>
                <c:pt idx="69663">
                  <c:v>69.663000000000011</c:v>
                </c:pt>
                <c:pt idx="69664">
                  <c:v>69.664000000000044</c:v>
                </c:pt>
                <c:pt idx="69665">
                  <c:v>69.66500000000002</c:v>
                </c:pt>
                <c:pt idx="69666">
                  <c:v>69.665999999999997</c:v>
                </c:pt>
                <c:pt idx="69667">
                  <c:v>69.66700000000003</c:v>
                </c:pt>
                <c:pt idx="69668">
                  <c:v>69.668000000000006</c:v>
                </c:pt>
                <c:pt idx="69669">
                  <c:v>69.66900000000004</c:v>
                </c:pt>
                <c:pt idx="69670">
                  <c:v>69.670000000000016</c:v>
                </c:pt>
                <c:pt idx="69671">
                  <c:v>69.670999999999992</c:v>
                </c:pt>
                <c:pt idx="69672">
                  <c:v>69.672000000000025</c:v>
                </c:pt>
                <c:pt idx="69673">
                  <c:v>69.673000000000002</c:v>
                </c:pt>
                <c:pt idx="69674">
                  <c:v>69.674000000000035</c:v>
                </c:pt>
                <c:pt idx="69675">
                  <c:v>69.675000000000011</c:v>
                </c:pt>
                <c:pt idx="69676">
                  <c:v>69.676000000000045</c:v>
                </c:pt>
                <c:pt idx="69677">
                  <c:v>69.677000000000021</c:v>
                </c:pt>
                <c:pt idx="69678">
                  <c:v>69.677999999999997</c:v>
                </c:pt>
                <c:pt idx="69679">
                  <c:v>69.67900000000003</c:v>
                </c:pt>
                <c:pt idx="69680">
                  <c:v>69.680000000000007</c:v>
                </c:pt>
                <c:pt idx="69681">
                  <c:v>69.68100000000004</c:v>
                </c:pt>
                <c:pt idx="69682">
                  <c:v>69.682000000000016</c:v>
                </c:pt>
                <c:pt idx="69683">
                  <c:v>69.682999999999993</c:v>
                </c:pt>
                <c:pt idx="69684">
                  <c:v>69.684000000000026</c:v>
                </c:pt>
                <c:pt idx="69685">
                  <c:v>69.685000000000002</c:v>
                </c:pt>
                <c:pt idx="69686">
                  <c:v>69.686000000000035</c:v>
                </c:pt>
                <c:pt idx="69687">
                  <c:v>69.687000000000012</c:v>
                </c:pt>
                <c:pt idx="69688">
                  <c:v>69.688000000000045</c:v>
                </c:pt>
                <c:pt idx="69689">
                  <c:v>69.689000000000021</c:v>
                </c:pt>
                <c:pt idx="69690">
                  <c:v>69.69</c:v>
                </c:pt>
                <c:pt idx="69691">
                  <c:v>69.691000000000031</c:v>
                </c:pt>
                <c:pt idx="69692">
                  <c:v>69.692000000000007</c:v>
                </c:pt>
                <c:pt idx="69693">
                  <c:v>69.69300000000004</c:v>
                </c:pt>
                <c:pt idx="69694">
                  <c:v>69.694000000000017</c:v>
                </c:pt>
                <c:pt idx="69695">
                  <c:v>69.694999999999993</c:v>
                </c:pt>
                <c:pt idx="69696">
                  <c:v>69.696000000000026</c:v>
                </c:pt>
                <c:pt idx="69697">
                  <c:v>69.697000000000003</c:v>
                </c:pt>
                <c:pt idx="69698">
                  <c:v>69.698000000000036</c:v>
                </c:pt>
                <c:pt idx="69699">
                  <c:v>69.699000000000012</c:v>
                </c:pt>
                <c:pt idx="69700">
                  <c:v>69.700000000000045</c:v>
                </c:pt>
                <c:pt idx="69701">
                  <c:v>69.701000000000022</c:v>
                </c:pt>
                <c:pt idx="69702">
                  <c:v>69.701999999999998</c:v>
                </c:pt>
                <c:pt idx="69703">
                  <c:v>69.703000000000031</c:v>
                </c:pt>
                <c:pt idx="69704">
                  <c:v>69.704000000000008</c:v>
                </c:pt>
                <c:pt idx="69705">
                  <c:v>69.705000000000041</c:v>
                </c:pt>
                <c:pt idx="69706">
                  <c:v>69.706000000000017</c:v>
                </c:pt>
                <c:pt idx="69707">
                  <c:v>69.706999999999994</c:v>
                </c:pt>
                <c:pt idx="69708">
                  <c:v>69.708000000000027</c:v>
                </c:pt>
                <c:pt idx="69709">
                  <c:v>69.709000000000003</c:v>
                </c:pt>
                <c:pt idx="69710">
                  <c:v>69.710000000000036</c:v>
                </c:pt>
                <c:pt idx="69711">
                  <c:v>69.711000000000013</c:v>
                </c:pt>
                <c:pt idx="69712">
                  <c:v>69.712000000000046</c:v>
                </c:pt>
                <c:pt idx="69713">
                  <c:v>69.713000000000022</c:v>
                </c:pt>
                <c:pt idx="69714">
                  <c:v>69.713999999999999</c:v>
                </c:pt>
                <c:pt idx="69715">
                  <c:v>69.715000000000032</c:v>
                </c:pt>
                <c:pt idx="69716">
                  <c:v>69.716000000000008</c:v>
                </c:pt>
                <c:pt idx="69717">
                  <c:v>69.717000000000041</c:v>
                </c:pt>
                <c:pt idx="69718">
                  <c:v>69.718000000000018</c:v>
                </c:pt>
                <c:pt idx="69719">
                  <c:v>69.718999999999994</c:v>
                </c:pt>
                <c:pt idx="69720">
                  <c:v>69.720000000000027</c:v>
                </c:pt>
                <c:pt idx="69721">
                  <c:v>69.721000000000004</c:v>
                </c:pt>
                <c:pt idx="69722">
                  <c:v>69.722000000000037</c:v>
                </c:pt>
                <c:pt idx="69723">
                  <c:v>69.723000000000013</c:v>
                </c:pt>
                <c:pt idx="69724">
                  <c:v>69.724000000000046</c:v>
                </c:pt>
                <c:pt idx="69725">
                  <c:v>69.725000000000023</c:v>
                </c:pt>
                <c:pt idx="69726">
                  <c:v>69.725999999999999</c:v>
                </c:pt>
                <c:pt idx="69727">
                  <c:v>69.727000000000032</c:v>
                </c:pt>
                <c:pt idx="69728">
                  <c:v>69.728000000000009</c:v>
                </c:pt>
                <c:pt idx="69729">
                  <c:v>69.729000000000042</c:v>
                </c:pt>
                <c:pt idx="69730">
                  <c:v>69.730000000000018</c:v>
                </c:pt>
                <c:pt idx="69731">
                  <c:v>69.730999999999995</c:v>
                </c:pt>
                <c:pt idx="69732">
                  <c:v>69.732000000000028</c:v>
                </c:pt>
                <c:pt idx="69733">
                  <c:v>69.733000000000004</c:v>
                </c:pt>
                <c:pt idx="69734">
                  <c:v>69.734000000000037</c:v>
                </c:pt>
                <c:pt idx="69735">
                  <c:v>69.735000000000014</c:v>
                </c:pt>
                <c:pt idx="69736">
                  <c:v>69.73599999999999</c:v>
                </c:pt>
                <c:pt idx="69737">
                  <c:v>69.737000000000023</c:v>
                </c:pt>
                <c:pt idx="69738">
                  <c:v>69.738</c:v>
                </c:pt>
                <c:pt idx="69739">
                  <c:v>69.739000000000033</c:v>
                </c:pt>
                <c:pt idx="69740">
                  <c:v>69.740000000000009</c:v>
                </c:pt>
                <c:pt idx="69741">
                  <c:v>69.741000000000042</c:v>
                </c:pt>
                <c:pt idx="69742">
                  <c:v>69.742000000000019</c:v>
                </c:pt>
                <c:pt idx="69743">
                  <c:v>69.742999999999995</c:v>
                </c:pt>
                <c:pt idx="69744">
                  <c:v>69.744000000000028</c:v>
                </c:pt>
                <c:pt idx="69745">
                  <c:v>69.745000000000005</c:v>
                </c:pt>
                <c:pt idx="69746">
                  <c:v>69.746000000000038</c:v>
                </c:pt>
                <c:pt idx="69747">
                  <c:v>69.747000000000014</c:v>
                </c:pt>
                <c:pt idx="69748">
                  <c:v>69.74799999999999</c:v>
                </c:pt>
                <c:pt idx="69749">
                  <c:v>69.749000000000024</c:v>
                </c:pt>
                <c:pt idx="69750">
                  <c:v>69.75</c:v>
                </c:pt>
                <c:pt idx="69751">
                  <c:v>69.751000000000033</c:v>
                </c:pt>
                <c:pt idx="69752">
                  <c:v>69.75200000000001</c:v>
                </c:pt>
                <c:pt idx="69753">
                  <c:v>69.753000000000043</c:v>
                </c:pt>
                <c:pt idx="69754">
                  <c:v>69.754000000000019</c:v>
                </c:pt>
                <c:pt idx="69755">
                  <c:v>69.754999999999995</c:v>
                </c:pt>
                <c:pt idx="69756">
                  <c:v>69.756000000000029</c:v>
                </c:pt>
                <c:pt idx="69757">
                  <c:v>69.757000000000005</c:v>
                </c:pt>
                <c:pt idx="69758">
                  <c:v>69.758000000000038</c:v>
                </c:pt>
                <c:pt idx="69759">
                  <c:v>69.759000000000015</c:v>
                </c:pt>
                <c:pt idx="69760">
                  <c:v>69.759999999999991</c:v>
                </c:pt>
                <c:pt idx="69761">
                  <c:v>69.761000000000024</c:v>
                </c:pt>
                <c:pt idx="69762">
                  <c:v>69.762</c:v>
                </c:pt>
                <c:pt idx="69763">
                  <c:v>69.763000000000034</c:v>
                </c:pt>
                <c:pt idx="69764">
                  <c:v>69.76400000000001</c:v>
                </c:pt>
                <c:pt idx="69765">
                  <c:v>69.765000000000043</c:v>
                </c:pt>
                <c:pt idx="69766">
                  <c:v>69.76600000000002</c:v>
                </c:pt>
                <c:pt idx="69767">
                  <c:v>69.766999999999996</c:v>
                </c:pt>
                <c:pt idx="69768">
                  <c:v>69.768000000000029</c:v>
                </c:pt>
                <c:pt idx="69769">
                  <c:v>69.769000000000005</c:v>
                </c:pt>
                <c:pt idx="69770">
                  <c:v>69.770000000000039</c:v>
                </c:pt>
                <c:pt idx="69771">
                  <c:v>69.771000000000015</c:v>
                </c:pt>
                <c:pt idx="69772">
                  <c:v>69.771999999999991</c:v>
                </c:pt>
                <c:pt idx="69773">
                  <c:v>69.773000000000025</c:v>
                </c:pt>
                <c:pt idx="69774">
                  <c:v>69.774000000000001</c:v>
                </c:pt>
                <c:pt idx="69775">
                  <c:v>69.775000000000034</c:v>
                </c:pt>
                <c:pt idx="69776">
                  <c:v>69.77600000000001</c:v>
                </c:pt>
                <c:pt idx="69777">
                  <c:v>69.777000000000044</c:v>
                </c:pt>
                <c:pt idx="69778">
                  <c:v>69.77800000000002</c:v>
                </c:pt>
                <c:pt idx="69779">
                  <c:v>69.778999999999996</c:v>
                </c:pt>
                <c:pt idx="69780">
                  <c:v>69.78000000000003</c:v>
                </c:pt>
                <c:pt idx="69781">
                  <c:v>69.781000000000006</c:v>
                </c:pt>
                <c:pt idx="69782">
                  <c:v>69.782000000000039</c:v>
                </c:pt>
                <c:pt idx="69783">
                  <c:v>69.783000000000015</c:v>
                </c:pt>
                <c:pt idx="69784">
                  <c:v>69.783999999999992</c:v>
                </c:pt>
                <c:pt idx="69785">
                  <c:v>69.785000000000025</c:v>
                </c:pt>
                <c:pt idx="69786">
                  <c:v>69.786000000000001</c:v>
                </c:pt>
                <c:pt idx="69787">
                  <c:v>69.787000000000035</c:v>
                </c:pt>
                <c:pt idx="69788">
                  <c:v>69.788000000000011</c:v>
                </c:pt>
                <c:pt idx="69789">
                  <c:v>69.789000000000044</c:v>
                </c:pt>
                <c:pt idx="69790">
                  <c:v>69.79000000000002</c:v>
                </c:pt>
                <c:pt idx="69791">
                  <c:v>69.790999999999997</c:v>
                </c:pt>
                <c:pt idx="69792">
                  <c:v>69.79200000000003</c:v>
                </c:pt>
                <c:pt idx="69793">
                  <c:v>69.793000000000006</c:v>
                </c:pt>
                <c:pt idx="69794">
                  <c:v>69.79400000000004</c:v>
                </c:pt>
                <c:pt idx="69795">
                  <c:v>69.795000000000016</c:v>
                </c:pt>
                <c:pt idx="69796">
                  <c:v>69.795999999999992</c:v>
                </c:pt>
                <c:pt idx="69797">
                  <c:v>69.797000000000025</c:v>
                </c:pt>
                <c:pt idx="69798">
                  <c:v>69.798000000000002</c:v>
                </c:pt>
                <c:pt idx="69799">
                  <c:v>69.799000000000035</c:v>
                </c:pt>
                <c:pt idx="69800">
                  <c:v>69.800000000000011</c:v>
                </c:pt>
                <c:pt idx="69801">
                  <c:v>69.801000000000045</c:v>
                </c:pt>
                <c:pt idx="69802">
                  <c:v>69.802000000000021</c:v>
                </c:pt>
                <c:pt idx="69803">
                  <c:v>69.802999999999997</c:v>
                </c:pt>
                <c:pt idx="69804">
                  <c:v>69.80400000000003</c:v>
                </c:pt>
                <c:pt idx="69805">
                  <c:v>69.805000000000007</c:v>
                </c:pt>
                <c:pt idx="69806">
                  <c:v>69.80600000000004</c:v>
                </c:pt>
                <c:pt idx="69807">
                  <c:v>69.807000000000016</c:v>
                </c:pt>
                <c:pt idx="69808">
                  <c:v>69.807999999999993</c:v>
                </c:pt>
                <c:pt idx="69809">
                  <c:v>69.809000000000026</c:v>
                </c:pt>
                <c:pt idx="69810">
                  <c:v>69.81</c:v>
                </c:pt>
                <c:pt idx="69811">
                  <c:v>69.811000000000035</c:v>
                </c:pt>
                <c:pt idx="69812">
                  <c:v>69.812000000000012</c:v>
                </c:pt>
                <c:pt idx="69813">
                  <c:v>69.813000000000045</c:v>
                </c:pt>
                <c:pt idx="69814">
                  <c:v>69.814000000000021</c:v>
                </c:pt>
                <c:pt idx="69815">
                  <c:v>69.814999999999998</c:v>
                </c:pt>
                <c:pt idx="69816">
                  <c:v>69.816000000000031</c:v>
                </c:pt>
                <c:pt idx="69817">
                  <c:v>69.817000000000007</c:v>
                </c:pt>
                <c:pt idx="69818">
                  <c:v>69.81800000000004</c:v>
                </c:pt>
                <c:pt idx="69819">
                  <c:v>69.819000000000017</c:v>
                </c:pt>
                <c:pt idx="69820">
                  <c:v>69.819999999999993</c:v>
                </c:pt>
                <c:pt idx="69821">
                  <c:v>69.821000000000026</c:v>
                </c:pt>
                <c:pt idx="69822">
                  <c:v>69.822000000000003</c:v>
                </c:pt>
                <c:pt idx="69823">
                  <c:v>69.823000000000036</c:v>
                </c:pt>
                <c:pt idx="69824">
                  <c:v>69.824000000000012</c:v>
                </c:pt>
                <c:pt idx="69825">
                  <c:v>69.825000000000045</c:v>
                </c:pt>
                <c:pt idx="69826">
                  <c:v>69.826000000000022</c:v>
                </c:pt>
                <c:pt idx="69827">
                  <c:v>69.826999999999998</c:v>
                </c:pt>
                <c:pt idx="69828">
                  <c:v>69.828000000000031</c:v>
                </c:pt>
                <c:pt idx="69829">
                  <c:v>69.829000000000008</c:v>
                </c:pt>
                <c:pt idx="69830">
                  <c:v>69.830000000000041</c:v>
                </c:pt>
                <c:pt idx="69831">
                  <c:v>69.831000000000017</c:v>
                </c:pt>
                <c:pt idx="69832">
                  <c:v>69.831999999999994</c:v>
                </c:pt>
                <c:pt idx="69833">
                  <c:v>69.833000000000027</c:v>
                </c:pt>
                <c:pt idx="69834">
                  <c:v>69.834000000000003</c:v>
                </c:pt>
                <c:pt idx="69835">
                  <c:v>69.835000000000036</c:v>
                </c:pt>
                <c:pt idx="69836">
                  <c:v>69.836000000000013</c:v>
                </c:pt>
                <c:pt idx="69837">
                  <c:v>69.837000000000046</c:v>
                </c:pt>
                <c:pt idx="69838">
                  <c:v>69.838000000000022</c:v>
                </c:pt>
                <c:pt idx="69839">
                  <c:v>69.838999999999999</c:v>
                </c:pt>
                <c:pt idx="69840">
                  <c:v>69.840000000000032</c:v>
                </c:pt>
                <c:pt idx="69841">
                  <c:v>69.841000000000008</c:v>
                </c:pt>
                <c:pt idx="69842">
                  <c:v>69.842000000000041</c:v>
                </c:pt>
                <c:pt idx="69843">
                  <c:v>69.843000000000018</c:v>
                </c:pt>
                <c:pt idx="69844">
                  <c:v>69.843999999999994</c:v>
                </c:pt>
                <c:pt idx="69845">
                  <c:v>69.845000000000027</c:v>
                </c:pt>
                <c:pt idx="69846">
                  <c:v>69.846000000000004</c:v>
                </c:pt>
                <c:pt idx="69847">
                  <c:v>69.847000000000037</c:v>
                </c:pt>
                <c:pt idx="69848">
                  <c:v>69.848000000000013</c:v>
                </c:pt>
                <c:pt idx="69849">
                  <c:v>69.849000000000046</c:v>
                </c:pt>
                <c:pt idx="69850">
                  <c:v>69.850000000000023</c:v>
                </c:pt>
                <c:pt idx="69851">
                  <c:v>69.850999999999999</c:v>
                </c:pt>
                <c:pt idx="69852">
                  <c:v>69.852000000000032</c:v>
                </c:pt>
                <c:pt idx="69853">
                  <c:v>69.853000000000009</c:v>
                </c:pt>
                <c:pt idx="69854">
                  <c:v>69.854000000000042</c:v>
                </c:pt>
                <c:pt idx="69855">
                  <c:v>69.855000000000018</c:v>
                </c:pt>
                <c:pt idx="69856">
                  <c:v>69.855999999999995</c:v>
                </c:pt>
                <c:pt idx="69857">
                  <c:v>69.857000000000028</c:v>
                </c:pt>
                <c:pt idx="69858">
                  <c:v>69.858000000000004</c:v>
                </c:pt>
                <c:pt idx="69859">
                  <c:v>69.859000000000037</c:v>
                </c:pt>
                <c:pt idx="69860">
                  <c:v>69.860000000000014</c:v>
                </c:pt>
                <c:pt idx="69861">
                  <c:v>69.86099999999999</c:v>
                </c:pt>
                <c:pt idx="69862">
                  <c:v>69.862000000000023</c:v>
                </c:pt>
                <c:pt idx="69863">
                  <c:v>69.863</c:v>
                </c:pt>
                <c:pt idx="69864">
                  <c:v>69.864000000000033</c:v>
                </c:pt>
                <c:pt idx="69865">
                  <c:v>69.865000000000009</c:v>
                </c:pt>
                <c:pt idx="69866">
                  <c:v>69.866000000000042</c:v>
                </c:pt>
                <c:pt idx="69867">
                  <c:v>69.867000000000019</c:v>
                </c:pt>
                <c:pt idx="69868">
                  <c:v>69.867999999999995</c:v>
                </c:pt>
                <c:pt idx="69869">
                  <c:v>69.869000000000028</c:v>
                </c:pt>
                <c:pt idx="69870">
                  <c:v>69.87</c:v>
                </c:pt>
                <c:pt idx="69871">
                  <c:v>69.871000000000038</c:v>
                </c:pt>
                <c:pt idx="69872">
                  <c:v>69.872000000000014</c:v>
                </c:pt>
                <c:pt idx="69873">
                  <c:v>69.87299999999999</c:v>
                </c:pt>
                <c:pt idx="69874">
                  <c:v>69.874000000000024</c:v>
                </c:pt>
                <c:pt idx="69875">
                  <c:v>69.875</c:v>
                </c:pt>
                <c:pt idx="69876">
                  <c:v>69.876000000000033</c:v>
                </c:pt>
                <c:pt idx="69877">
                  <c:v>69.87700000000001</c:v>
                </c:pt>
                <c:pt idx="69878">
                  <c:v>69.878000000000043</c:v>
                </c:pt>
                <c:pt idx="69879">
                  <c:v>69.879000000000019</c:v>
                </c:pt>
                <c:pt idx="69880">
                  <c:v>69.88</c:v>
                </c:pt>
                <c:pt idx="69881">
                  <c:v>69.881000000000029</c:v>
                </c:pt>
                <c:pt idx="69882">
                  <c:v>69.882000000000005</c:v>
                </c:pt>
                <c:pt idx="69883">
                  <c:v>69.883000000000038</c:v>
                </c:pt>
                <c:pt idx="69884">
                  <c:v>69.884000000000015</c:v>
                </c:pt>
                <c:pt idx="69885">
                  <c:v>69.884999999999991</c:v>
                </c:pt>
                <c:pt idx="69886">
                  <c:v>69.886000000000024</c:v>
                </c:pt>
                <c:pt idx="69887">
                  <c:v>69.887</c:v>
                </c:pt>
                <c:pt idx="69888">
                  <c:v>69.888000000000034</c:v>
                </c:pt>
                <c:pt idx="69889">
                  <c:v>69.88900000000001</c:v>
                </c:pt>
                <c:pt idx="69890">
                  <c:v>69.890000000000043</c:v>
                </c:pt>
                <c:pt idx="69891">
                  <c:v>69.89100000000002</c:v>
                </c:pt>
                <c:pt idx="69892">
                  <c:v>69.891999999999996</c:v>
                </c:pt>
                <c:pt idx="69893">
                  <c:v>69.893000000000029</c:v>
                </c:pt>
                <c:pt idx="69894">
                  <c:v>69.894000000000005</c:v>
                </c:pt>
                <c:pt idx="69895">
                  <c:v>69.895000000000039</c:v>
                </c:pt>
                <c:pt idx="69896">
                  <c:v>69.896000000000015</c:v>
                </c:pt>
                <c:pt idx="69897">
                  <c:v>69.896999999999991</c:v>
                </c:pt>
                <c:pt idx="69898">
                  <c:v>69.898000000000025</c:v>
                </c:pt>
                <c:pt idx="69899">
                  <c:v>69.899000000000001</c:v>
                </c:pt>
                <c:pt idx="69900">
                  <c:v>69.900000000000034</c:v>
                </c:pt>
                <c:pt idx="69901">
                  <c:v>69.90100000000001</c:v>
                </c:pt>
                <c:pt idx="69902">
                  <c:v>69.902000000000044</c:v>
                </c:pt>
                <c:pt idx="69903">
                  <c:v>69.90300000000002</c:v>
                </c:pt>
                <c:pt idx="69904">
                  <c:v>69.903999999999996</c:v>
                </c:pt>
                <c:pt idx="69905">
                  <c:v>69.90500000000003</c:v>
                </c:pt>
                <c:pt idx="69906">
                  <c:v>69.906000000000006</c:v>
                </c:pt>
                <c:pt idx="69907">
                  <c:v>69.907000000000039</c:v>
                </c:pt>
                <c:pt idx="69908">
                  <c:v>69.908000000000015</c:v>
                </c:pt>
                <c:pt idx="69909">
                  <c:v>69.908999999999992</c:v>
                </c:pt>
                <c:pt idx="69910">
                  <c:v>69.910000000000025</c:v>
                </c:pt>
                <c:pt idx="69911">
                  <c:v>69.911000000000001</c:v>
                </c:pt>
                <c:pt idx="69912">
                  <c:v>69.912000000000035</c:v>
                </c:pt>
                <c:pt idx="69913">
                  <c:v>69.913000000000011</c:v>
                </c:pt>
                <c:pt idx="69914">
                  <c:v>69.914000000000044</c:v>
                </c:pt>
                <c:pt idx="69915">
                  <c:v>69.91500000000002</c:v>
                </c:pt>
                <c:pt idx="69916">
                  <c:v>69.915999999999997</c:v>
                </c:pt>
                <c:pt idx="69917">
                  <c:v>69.91700000000003</c:v>
                </c:pt>
                <c:pt idx="69918">
                  <c:v>69.918000000000006</c:v>
                </c:pt>
                <c:pt idx="69919">
                  <c:v>69.91900000000004</c:v>
                </c:pt>
                <c:pt idx="69920">
                  <c:v>69.920000000000016</c:v>
                </c:pt>
                <c:pt idx="69921">
                  <c:v>69.920999999999992</c:v>
                </c:pt>
                <c:pt idx="69922">
                  <c:v>69.922000000000025</c:v>
                </c:pt>
                <c:pt idx="69923">
                  <c:v>69.923000000000002</c:v>
                </c:pt>
                <c:pt idx="69924">
                  <c:v>69.924000000000035</c:v>
                </c:pt>
                <c:pt idx="69925">
                  <c:v>69.925000000000011</c:v>
                </c:pt>
                <c:pt idx="69926">
                  <c:v>69.926000000000045</c:v>
                </c:pt>
                <c:pt idx="69927">
                  <c:v>69.927000000000021</c:v>
                </c:pt>
                <c:pt idx="69928">
                  <c:v>69.927999999999997</c:v>
                </c:pt>
                <c:pt idx="69929">
                  <c:v>69.92900000000003</c:v>
                </c:pt>
                <c:pt idx="69930">
                  <c:v>69.930000000000007</c:v>
                </c:pt>
                <c:pt idx="69931">
                  <c:v>69.93100000000004</c:v>
                </c:pt>
                <c:pt idx="69932">
                  <c:v>69.932000000000016</c:v>
                </c:pt>
                <c:pt idx="69933">
                  <c:v>69.932999999999993</c:v>
                </c:pt>
                <c:pt idx="69934">
                  <c:v>69.934000000000026</c:v>
                </c:pt>
                <c:pt idx="69935">
                  <c:v>69.935000000000002</c:v>
                </c:pt>
                <c:pt idx="69936">
                  <c:v>69.936000000000035</c:v>
                </c:pt>
                <c:pt idx="69937">
                  <c:v>69.937000000000012</c:v>
                </c:pt>
                <c:pt idx="69938">
                  <c:v>69.938000000000045</c:v>
                </c:pt>
                <c:pt idx="69939">
                  <c:v>69.939000000000021</c:v>
                </c:pt>
                <c:pt idx="69940">
                  <c:v>69.94</c:v>
                </c:pt>
                <c:pt idx="69941">
                  <c:v>69.941000000000031</c:v>
                </c:pt>
                <c:pt idx="69942">
                  <c:v>69.942000000000007</c:v>
                </c:pt>
                <c:pt idx="69943">
                  <c:v>69.94300000000004</c:v>
                </c:pt>
                <c:pt idx="69944">
                  <c:v>69.944000000000017</c:v>
                </c:pt>
                <c:pt idx="69945">
                  <c:v>69.944999999999993</c:v>
                </c:pt>
                <c:pt idx="69946">
                  <c:v>69.946000000000026</c:v>
                </c:pt>
                <c:pt idx="69947">
                  <c:v>69.947000000000003</c:v>
                </c:pt>
                <c:pt idx="69948">
                  <c:v>69.948000000000036</c:v>
                </c:pt>
                <c:pt idx="69949">
                  <c:v>69.949000000000012</c:v>
                </c:pt>
                <c:pt idx="69950">
                  <c:v>69.950000000000045</c:v>
                </c:pt>
                <c:pt idx="69951">
                  <c:v>69.951000000000022</c:v>
                </c:pt>
                <c:pt idx="69952">
                  <c:v>69.951999999999998</c:v>
                </c:pt>
                <c:pt idx="69953">
                  <c:v>69.953000000000031</c:v>
                </c:pt>
                <c:pt idx="69954">
                  <c:v>69.954000000000008</c:v>
                </c:pt>
                <c:pt idx="69955">
                  <c:v>69.955000000000041</c:v>
                </c:pt>
                <c:pt idx="69956">
                  <c:v>69.956000000000017</c:v>
                </c:pt>
                <c:pt idx="69957">
                  <c:v>69.956999999999994</c:v>
                </c:pt>
                <c:pt idx="69958">
                  <c:v>69.958000000000027</c:v>
                </c:pt>
                <c:pt idx="69959">
                  <c:v>69.959000000000003</c:v>
                </c:pt>
                <c:pt idx="69960">
                  <c:v>69.960000000000036</c:v>
                </c:pt>
                <c:pt idx="69961">
                  <c:v>69.961000000000013</c:v>
                </c:pt>
                <c:pt idx="69962">
                  <c:v>69.962000000000046</c:v>
                </c:pt>
                <c:pt idx="69963">
                  <c:v>69.963000000000022</c:v>
                </c:pt>
                <c:pt idx="69964">
                  <c:v>69.963999999999999</c:v>
                </c:pt>
                <c:pt idx="69965">
                  <c:v>69.965000000000032</c:v>
                </c:pt>
                <c:pt idx="69966">
                  <c:v>69.966000000000008</c:v>
                </c:pt>
                <c:pt idx="69967">
                  <c:v>69.967000000000041</c:v>
                </c:pt>
                <c:pt idx="69968">
                  <c:v>69.968000000000018</c:v>
                </c:pt>
                <c:pt idx="69969">
                  <c:v>69.968999999999994</c:v>
                </c:pt>
                <c:pt idx="69970">
                  <c:v>69.970000000000027</c:v>
                </c:pt>
                <c:pt idx="69971">
                  <c:v>69.971000000000004</c:v>
                </c:pt>
                <c:pt idx="69972">
                  <c:v>69.972000000000037</c:v>
                </c:pt>
                <c:pt idx="69973">
                  <c:v>69.973000000000013</c:v>
                </c:pt>
                <c:pt idx="69974">
                  <c:v>69.974000000000046</c:v>
                </c:pt>
                <c:pt idx="69975">
                  <c:v>69.975000000000023</c:v>
                </c:pt>
                <c:pt idx="69976">
                  <c:v>69.975999999999999</c:v>
                </c:pt>
                <c:pt idx="69977">
                  <c:v>69.977000000000032</c:v>
                </c:pt>
                <c:pt idx="69978">
                  <c:v>69.978000000000009</c:v>
                </c:pt>
                <c:pt idx="69979">
                  <c:v>69.979000000000042</c:v>
                </c:pt>
                <c:pt idx="69980">
                  <c:v>69.980000000000018</c:v>
                </c:pt>
                <c:pt idx="69981">
                  <c:v>69.980999999999995</c:v>
                </c:pt>
                <c:pt idx="69982">
                  <c:v>69.982000000000028</c:v>
                </c:pt>
                <c:pt idx="69983">
                  <c:v>69.983000000000004</c:v>
                </c:pt>
                <c:pt idx="69984">
                  <c:v>69.984000000000037</c:v>
                </c:pt>
                <c:pt idx="69985">
                  <c:v>69.985000000000014</c:v>
                </c:pt>
                <c:pt idx="69986">
                  <c:v>69.98599999999999</c:v>
                </c:pt>
                <c:pt idx="69987">
                  <c:v>69.987000000000023</c:v>
                </c:pt>
                <c:pt idx="69988">
                  <c:v>69.988</c:v>
                </c:pt>
                <c:pt idx="69989">
                  <c:v>69.989000000000033</c:v>
                </c:pt>
                <c:pt idx="69990">
                  <c:v>69.990000000000009</c:v>
                </c:pt>
                <c:pt idx="69991">
                  <c:v>69.991000000000042</c:v>
                </c:pt>
                <c:pt idx="69992">
                  <c:v>69.992000000000019</c:v>
                </c:pt>
                <c:pt idx="69993">
                  <c:v>69.992999999999995</c:v>
                </c:pt>
                <c:pt idx="69994">
                  <c:v>69.994000000000028</c:v>
                </c:pt>
                <c:pt idx="69995">
                  <c:v>69.995000000000005</c:v>
                </c:pt>
                <c:pt idx="69996">
                  <c:v>69.996000000000038</c:v>
                </c:pt>
                <c:pt idx="69997">
                  <c:v>69.997000000000014</c:v>
                </c:pt>
                <c:pt idx="69998">
                  <c:v>69.99799999999999</c:v>
                </c:pt>
                <c:pt idx="69999">
                  <c:v>69.999000000000024</c:v>
                </c:pt>
                <c:pt idx="70000">
                  <c:v>70</c:v>
                </c:pt>
                <c:pt idx="70001">
                  <c:v>70.001000000000033</c:v>
                </c:pt>
                <c:pt idx="70002">
                  <c:v>70.00200000000001</c:v>
                </c:pt>
                <c:pt idx="70003">
                  <c:v>70.003000000000043</c:v>
                </c:pt>
                <c:pt idx="70004">
                  <c:v>70.004000000000019</c:v>
                </c:pt>
                <c:pt idx="70005">
                  <c:v>70.004999999999995</c:v>
                </c:pt>
                <c:pt idx="70006">
                  <c:v>70.006000000000029</c:v>
                </c:pt>
                <c:pt idx="70007">
                  <c:v>70.007000000000005</c:v>
                </c:pt>
                <c:pt idx="70008">
                  <c:v>70.008000000000038</c:v>
                </c:pt>
                <c:pt idx="70009">
                  <c:v>70.009000000000015</c:v>
                </c:pt>
                <c:pt idx="70010">
                  <c:v>70.009999999999991</c:v>
                </c:pt>
                <c:pt idx="70011">
                  <c:v>70.011000000000024</c:v>
                </c:pt>
                <c:pt idx="70012">
                  <c:v>70.012</c:v>
                </c:pt>
                <c:pt idx="70013">
                  <c:v>70.013000000000034</c:v>
                </c:pt>
                <c:pt idx="70014">
                  <c:v>70.01400000000001</c:v>
                </c:pt>
                <c:pt idx="70015">
                  <c:v>70.015000000000043</c:v>
                </c:pt>
                <c:pt idx="70016">
                  <c:v>70.01600000000002</c:v>
                </c:pt>
                <c:pt idx="70017">
                  <c:v>70.016999999999996</c:v>
                </c:pt>
                <c:pt idx="70018">
                  <c:v>70.018000000000029</c:v>
                </c:pt>
                <c:pt idx="70019">
                  <c:v>70.019000000000005</c:v>
                </c:pt>
                <c:pt idx="70020">
                  <c:v>70.020000000000039</c:v>
                </c:pt>
                <c:pt idx="70021">
                  <c:v>70.021000000000015</c:v>
                </c:pt>
                <c:pt idx="70022">
                  <c:v>70.021999999999991</c:v>
                </c:pt>
                <c:pt idx="70023">
                  <c:v>70.023000000000025</c:v>
                </c:pt>
                <c:pt idx="70024">
                  <c:v>70.024000000000001</c:v>
                </c:pt>
                <c:pt idx="70025">
                  <c:v>70.025000000000034</c:v>
                </c:pt>
                <c:pt idx="70026">
                  <c:v>70.02600000000001</c:v>
                </c:pt>
                <c:pt idx="70027">
                  <c:v>70.027000000000044</c:v>
                </c:pt>
                <c:pt idx="70028">
                  <c:v>70.02800000000002</c:v>
                </c:pt>
                <c:pt idx="70029">
                  <c:v>70.028999999999996</c:v>
                </c:pt>
                <c:pt idx="70030">
                  <c:v>70.03000000000003</c:v>
                </c:pt>
                <c:pt idx="70031">
                  <c:v>70.031000000000006</c:v>
                </c:pt>
                <c:pt idx="70032">
                  <c:v>70.032000000000039</c:v>
                </c:pt>
                <c:pt idx="70033">
                  <c:v>70.033000000000015</c:v>
                </c:pt>
                <c:pt idx="70034">
                  <c:v>70.033999999999992</c:v>
                </c:pt>
                <c:pt idx="70035">
                  <c:v>70.035000000000025</c:v>
                </c:pt>
                <c:pt idx="70036">
                  <c:v>70.036000000000001</c:v>
                </c:pt>
                <c:pt idx="70037">
                  <c:v>70.037000000000035</c:v>
                </c:pt>
                <c:pt idx="70038">
                  <c:v>70.038000000000011</c:v>
                </c:pt>
                <c:pt idx="70039">
                  <c:v>70.039000000000044</c:v>
                </c:pt>
                <c:pt idx="70040">
                  <c:v>70.04000000000002</c:v>
                </c:pt>
                <c:pt idx="70041">
                  <c:v>70.040999999999997</c:v>
                </c:pt>
                <c:pt idx="70042">
                  <c:v>70.04200000000003</c:v>
                </c:pt>
                <c:pt idx="70043">
                  <c:v>70.043000000000006</c:v>
                </c:pt>
                <c:pt idx="70044">
                  <c:v>70.04400000000004</c:v>
                </c:pt>
                <c:pt idx="70045">
                  <c:v>70.045000000000016</c:v>
                </c:pt>
                <c:pt idx="70046">
                  <c:v>70.045999999999992</c:v>
                </c:pt>
                <c:pt idx="70047">
                  <c:v>70.047000000000025</c:v>
                </c:pt>
                <c:pt idx="70048">
                  <c:v>70.048000000000002</c:v>
                </c:pt>
                <c:pt idx="70049">
                  <c:v>70.049000000000035</c:v>
                </c:pt>
                <c:pt idx="70050">
                  <c:v>70.050000000000011</c:v>
                </c:pt>
                <c:pt idx="70051">
                  <c:v>70.051000000000045</c:v>
                </c:pt>
                <c:pt idx="70052">
                  <c:v>70.052000000000021</c:v>
                </c:pt>
                <c:pt idx="70053">
                  <c:v>70.052999999999997</c:v>
                </c:pt>
                <c:pt idx="70054">
                  <c:v>70.05400000000003</c:v>
                </c:pt>
                <c:pt idx="70055">
                  <c:v>70.055000000000007</c:v>
                </c:pt>
                <c:pt idx="70056">
                  <c:v>70.05600000000004</c:v>
                </c:pt>
                <c:pt idx="70057">
                  <c:v>70.057000000000016</c:v>
                </c:pt>
                <c:pt idx="70058">
                  <c:v>70.057999999999993</c:v>
                </c:pt>
                <c:pt idx="70059">
                  <c:v>70.059000000000026</c:v>
                </c:pt>
                <c:pt idx="70060">
                  <c:v>70.06</c:v>
                </c:pt>
                <c:pt idx="70061">
                  <c:v>70.061000000000035</c:v>
                </c:pt>
                <c:pt idx="70062">
                  <c:v>70.062000000000012</c:v>
                </c:pt>
                <c:pt idx="70063">
                  <c:v>70.063000000000045</c:v>
                </c:pt>
                <c:pt idx="70064">
                  <c:v>70.064000000000021</c:v>
                </c:pt>
                <c:pt idx="70065">
                  <c:v>70.064999999999998</c:v>
                </c:pt>
                <c:pt idx="70066">
                  <c:v>70.066000000000031</c:v>
                </c:pt>
                <c:pt idx="70067">
                  <c:v>70.067000000000007</c:v>
                </c:pt>
                <c:pt idx="70068">
                  <c:v>70.06800000000004</c:v>
                </c:pt>
                <c:pt idx="70069">
                  <c:v>70.069000000000017</c:v>
                </c:pt>
                <c:pt idx="70070">
                  <c:v>70.069999999999993</c:v>
                </c:pt>
                <c:pt idx="70071">
                  <c:v>70.071000000000026</c:v>
                </c:pt>
                <c:pt idx="70072">
                  <c:v>70.072000000000003</c:v>
                </c:pt>
                <c:pt idx="70073">
                  <c:v>70.073000000000036</c:v>
                </c:pt>
                <c:pt idx="70074">
                  <c:v>70.074000000000012</c:v>
                </c:pt>
                <c:pt idx="70075">
                  <c:v>70.075000000000045</c:v>
                </c:pt>
                <c:pt idx="70076">
                  <c:v>70.076000000000022</c:v>
                </c:pt>
                <c:pt idx="70077">
                  <c:v>70.076999999999998</c:v>
                </c:pt>
                <c:pt idx="70078">
                  <c:v>70.078000000000031</c:v>
                </c:pt>
                <c:pt idx="70079">
                  <c:v>70.079000000000008</c:v>
                </c:pt>
                <c:pt idx="70080">
                  <c:v>70.080000000000041</c:v>
                </c:pt>
                <c:pt idx="70081">
                  <c:v>70.081000000000017</c:v>
                </c:pt>
                <c:pt idx="70082">
                  <c:v>70.081999999999994</c:v>
                </c:pt>
                <c:pt idx="70083">
                  <c:v>70.083000000000027</c:v>
                </c:pt>
                <c:pt idx="70084">
                  <c:v>70.084000000000003</c:v>
                </c:pt>
                <c:pt idx="70085">
                  <c:v>70.085000000000036</c:v>
                </c:pt>
                <c:pt idx="70086">
                  <c:v>70.086000000000013</c:v>
                </c:pt>
                <c:pt idx="70087">
                  <c:v>70.087000000000046</c:v>
                </c:pt>
                <c:pt idx="70088">
                  <c:v>70.088000000000022</c:v>
                </c:pt>
                <c:pt idx="70089">
                  <c:v>70.088999999999999</c:v>
                </c:pt>
                <c:pt idx="70090">
                  <c:v>70.090000000000032</c:v>
                </c:pt>
                <c:pt idx="70091">
                  <c:v>70.091000000000008</c:v>
                </c:pt>
                <c:pt idx="70092">
                  <c:v>70.092000000000041</c:v>
                </c:pt>
                <c:pt idx="70093">
                  <c:v>70.093000000000018</c:v>
                </c:pt>
                <c:pt idx="70094">
                  <c:v>70.093999999999994</c:v>
                </c:pt>
                <c:pt idx="70095">
                  <c:v>70.095000000000027</c:v>
                </c:pt>
                <c:pt idx="70096">
                  <c:v>70.096000000000004</c:v>
                </c:pt>
                <c:pt idx="70097">
                  <c:v>70.097000000000037</c:v>
                </c:pt>
                <c:pt idx="70098">
                  <c:v>70.098000000000013</c:v>
                </c:pt>
                <c:pt idx="70099">
                  <c:v>70.099000000000046</c:v>
                </c:pt>
                <c:pt idx="70100">
                  <c:v>70.100000000000023</c:v>
                </c:pt>
                <c:pt idx="70101">
                  <c:v>70.100999999999999</c:v>
                </c:pt>
                <c:pt idx="70102">
                  <c:v>70.102000000000032</c:v>
                </c:pt>
                <c:pt idx="70103">
                  <c:v>70.103000000000009</c:v>
                </c:pt>
                <c:pt idx="70104">
                  <c:v>70.104000000000042</c:v>
                </c:pt>
                <c:pt idx="70105">
                  <c:v>70.105000000000018</c:v>
                </c:pt>
                <c:pt idx="70106">
                  <c:v>70.105999999999995</c:v>
                </c:pt>
                <c:pt idx="70107">
                  <c:v>70.107000000000028</c:v>
                </c:pt>
                <c:pt idx="70108">
                  <c:v>70.108000000000004</c:v>
                </c:pt>
                <c:pt idx="70109">
                  <c:v>70.109000000000037</c:v>
                </c:pt>
                <c:pt idx="70110">
                  <c:v>70.110000000000014</c:v>
                </c:pt>
                <c:pt idx="70111">
                  <c:v>70.11099999999999</c:v>
                </c:pt>
                <c:pt idx="70112">
                  <c:v>70.112000000000023</c:v>
                </c:pt>
                <c:pt idx="70113">
                  <c:v>70.113</c:v>
                </c:pt>
                <c:pt idx="70114">
                  <c:v>70.114000000000033</c:v>
                </c:pt>
                <c:pt idx="70115">
                  <c:v>70.115000000000009</c:v>
                </c:pt>
                <c:pt idx="70116">
                  <c:v>70.116000000000042</c:v>
                </c:pt>
                <c:pt idx="70117">
                  <c:v>70.117000000000019</c:v>
                </c:pt>
                <c:pt idx="70118">
                  <c:v>70.117999999999995</c:v>
                </c:pt>
                <c:pt idx="70119">
                  <c:v>70.119000000000028</c:v>
                </c:pt>
                <c:pt idx="70120">
                  <c:v>70.12</c:v>
                </c:pt>
                <c:pt idx="70121">
                  <c:v>70.121000000000038</c:v>
                </c:pt>
                <c:pt idx="70122">
                  <c:v>70.122000000000014</c:v>
                </c:pt>
                <c:pt idx="70123">
                  <c:v>70.12299999999999</c:v>
                </c:pt>
                <c:pt idx="70124">
                  <c:v>70.124000000000024</c:v>
                </c:pt>
                <c:pt idx="70125">
                  <c:v>70.125</c:v>
                </c:pt>
                <c:pt idx="70126">
                  <c:v>70.126000000000033</c:v>
                </c:pt>
                <c:pt idx="70127">
                  <c:v>70.12700000000001</c:v>
                </c:pt>
                <c:pt idx="70128">
                  <c:v>70.128000000000043</c:v>
                </c:pt>
                <c:pt idx="70129">
                  <c:v>70.129000000000019</c:v>
                </c:pt>
                <c:pt idx="70130">
                  <c:v>70.13</c:v>
                </c:pt>
                <c:pt idx="70131">
                  <c:v>70.131000000000029</c:v>
                </c:pt>
                <c:pt idx="70132">
                  <c:v>70.132000000000005</c:v>
                </c:pt>
                <c:pt idx="70133">
                  <c:v>70.133000000000038</c:v>
                </c:pt>
                <c:pt idx="70134">
                  <c:v>70.134000000000015</c:v>
                </c:pt>
                <c:pt idx="70135">
                  <c:v>70.134999999999991</c:v>
                </c:pt>
                <c:pt idx="70136">
                  <c:v>70.136000000000024</c:v>
                </c:pt>
                <c:pt idx="70137">
                  <c:v>70.137</c:v>
                </c:pt>
                <c:pt idx="70138">
                  <c:v>70.138000000000034</c:v>
                </c:pt>
                <c:pt idx="70139">
                  <c:v>70.13900000000001</c:v>
                </c:pt>
                <c:pt idx="70140">
                  <c:v>70.140000000000043</c:v>
                </c:pt>
                <c:pt idx="70141">
                  <c:v>70.14100000000002</c:v>
                </c:pt>
                <c:pt idx="70142">
                  <c:v>70.141999999999996</c:v>
                </c:pt>
                <c:pt idx="70143">
                  <c:v>70.143000000000029</c:v>
                </c:pt>
                <c:pt idx="70144">
                  <c:v>70.144000000000005</c:v>
                </c:pt>
                <c:pt idx="70145">
                  <c:v>70.145000000000039</c:v>
                </c:pt>
                <c:pt idx="70146">
                  <c:v>70.146000000000015</c:v>
                </c:pt>
                <c:pt idx="70147">
                  <c:v>70.146999999999991</c:v>
                </c:pt>
                <c:pt idx="70148">
                  <c:v>70.148000000000025</c:v>
                </c:pt>
                <c:pt idx="70149">
                  <c:v>70.149000000000001</c:v>
                </c:pt>
                <c:pt idx="70150">
                  <c:v>70.150000000000034</c:v>
                </c:pt>
                <c:pt idx="70151">
                  <c:v>70.15100000000001</c:v>
                </c:pt>
                <c:pt idx="70152">
                  <c:v>70.152000000000044</c:v>
                </c:pt>
                <c:pt idx="70153">
                  <c:v>70.15300000000002</c:v>
                </c:pt>
                <c:pt idx="70154">
                  <c:v>70.153999999999996</c:v>
                </c:pt>
                <c:pt idx="70155">
                  <c:v>70.15500000000003</c:v>
                </c:pt>
                <c:pt idx="70156">
                  <c:v>70.156000000000006</c:v>
                </c:pt>
                <c:pt idx="70157">
                  <c:v>70.157000000000039</c:v>
                </c:pt>
                <c:pt idx="70158">
                  <c:v>70.158000000000015</c:v>
                </c:pt>
                <c:pt idx="70159">
                  <c:v>70.158999999999992</c:v>
                </c:pt>
                <c:pt idx="70160">
                  <c:v>70.160000000000025</c:v>
                </c:pt>
                <c:pt idx="70161">
                  <c:v>70.161000000000001</c:v>
                </c:pt>
                <c:pt idx="70162">
                  <c:v>70.162000000000035</c:v>
                </c:pt>
                <c:pt idx="70163">
                  <c:v>70.163000000000011</c:v>
                </c:pt>
                <c:pt idx="70164">
                  <c:v>70.164000000000044</c:v>
                </c:pt>
                <c:pt idx="70165">
                  <c:v>70.16500000000002</c:v>
                </c:pt>
                <c:pt idx="70166">
                  <c:v>70.165999999999997</c:v>
                </c:pt>
                <c:pt idx="70167">
                  <c:v>70.16700000000003</c:v>
                </c:pt>
                <c:pt idx="70168">
                  <c:v>70.168000000000006</c:v>
                </c:pt>
                <c:pt idx="70169">
                  <c:v>70.16900000000004</c:v>
                </c:pt>
                <c:pt idx="70170">
                  <c:v>70.170000000000016</c:v>
                </c:pt>
                <c:pt idx="70171">
                  <c:v>70.170999999999992</c:v>
                </c:pt>
                <c:pt idx="70172">
                  <c:v>70.172000000000025</c:v>
                </c:pt>
                <c:pt idx="70173">
                  <c:v>70.173000000000002</c:v>
                </c:pt>
                <c:pt idx="70174">
                  <c:v>70.174000000000035</c:v>
                </c:pt>
                <c:pt idx="70175">
                  <c:v>70.175000000000011</c:v>
                </c:pt>
                <c:pt idx="70176">
                  <c:v>70.176000000000045</c:v>
                </c:pt>
                <c:pt idx="70177">
                  <c:v>70.177000000000021</c:v>
                </c:pt>
                <c:pt idx="70178">
                  <c:v>70.177999999999997</c:v>
                </c:pt>
                <c:pt idx="70179">
                  <c:v>70.17900000000003</c:v>
                </c:pt>
                <c:pt idx="70180">
                  <c:v>70.180000000000007</c:v>
                </c:pt>
                <c:pt idx="70181">
                  <c:v>70.18100000000004</c:v>
                </c:pt>
                <c:pt idx="70182">
                  <c:v>70.182000000000016</c:v>
                </c:pt>
                <c:pt idx="70183">
                  <c:v>70.182999999999993</c:v>
                </c:pt>
                <c:pt idx="70184">
                  <c:v>70.184000000000026</c:v>
                </c:pt>
                <c:pt idx="70185">
                  <c:v>70.185000000000002</c:v>
                </c:pt>
                <c:pt idx="70186">
                  <c:v>70.186000000000035</c:v>
                </c:pt>
                <c:pt idx="70187">
                  <c:v>70.187000000000012</c:v>
                </c:pt>
                <c:pt idx="70188">
                  <c:v>70.188000000000045</c:v>
                </c:pt>
                <c:pt idx="70189">
                  <c:v>70.189000000000021</c:v>
                </c:pt>
                <c:pt idx="70190">
                  <c:v>70.19</c:v>
                </c:pt>
                <c:pt idx="70191">
                  <c:v>70.191000000000031</c:v>
                </c:pt>
                <c:pt idx="70192">
                  <c:v>70.192000000000007</c:v>
                </c:pt>
                <c:pt idx="70193">
                  <c:v>70.19300000000004</c:v>
                </c:pt>
                <c:pt idx="70194">
                  <c:v>70.194000000000017</c:v>
                </c:pt>
                <c:pt idx="70195">
                  <c:v>70.194999999999993</c:v>
                </c:pt>
                <c:pt idx="70196">
                  <c:v>70.196000000000026</c:v>
                </c:pt>
                <c:pt idx="70197">
                  <c:v>70.197000000000003</c:v>
                </c:pt>
                <c:pt idx="70198">
                  <c:v>70.198000000000036</c:v>
                </c:pt>
                <c:pt idx="70199">
                  <c:v>70.199000000000012</c:v>
                </c:pt>
                <c:pt idx="70200">
                  <c:v>70.200000000000045</c:v>
                </c:pt>
                <c:pt idx="70201">
                  <c:v>70.201000000000022</c:v>
                </c:pt>
                <c:pt idx="70202">
                  <c:v>70.201999999999998</c:v>
                </c:pt>
                <c:pt idx="70203">
                  <c:v>70.203000000000031</c:v>
                </c:pt>
                <c:pt idx="70204">
                  <c:v>70.204000000000008</c:v>
                </c:pt>
                <c:pt idx="70205">
                  <c:v>70.205000000000041</c:v>
                </c:pt>
                <c:pt idx="70206">
                  <c:v>70.206000000000017</c:v>
                </c:pt>
                <c:pt idx="70207">
                  <c:v>70.206999999999994</c:v>
                </c:pt>
                <c:pt idx="70208">
                  <c:v>70.208000000000027</c:v>
                </c:pt>
                <c:pt idx="70209">
                  <c:v>70.209000000000003</c:v>
                </c:pt>
                <c:pt idx="70210">
                  <c:v>70.210000000000036</c:v>
                </c:pt>
                <c:pt idx="70211">
                  <c:v>70.211000000000013</c:v>
                </c:pt>
                <c:pt idx="70212">
                  <c:v>70.212000000000046</c:v>
                </c:pt>
                <c:pt idx="70213">
                  <c:v>70.213000000000022</c:v>
                </c:pt>
                <c:pt idx="70214">
                  <c:v>70.213999999999999</c:v>
                </c:pt>
                <c:pt idx="70215">
                  <c:v>70.215000000000032</c:v>
                </c:pt>
                <c:pt idx="70216">
                  <c:v>70.216000000000008</c:v>
                </c:pt>
                <c:pt idx="70217">
                  <c:v>70.217000000000041</c:v>
                </c:pt>
                <c:pt idx="70218">
                  <c:v>70.218000000000018</c:v>
                </c:pt>
                <c:pt idx="70219">
                  <c:v>70.218999999999994</c:v>
                </c:pt>
                <c:pt idx="70220">
                  <c:v>70.220000000000027</c:v>
                </c:pt>
                <c:pt idx="70221">
                  <c:v>70.221000000000004</c:v>
                </c:pt>
                <c:pt idx="70222">
                  <c:v>70.222000000000037</c:v>
                </c:pt>
                <c:pt idx="70223">
                  <c:v>70.223000000000013</c:v>
                </c:pt>
                <c:pt idx="70224">
                  <c:v>70.224000000000046</c:v>
                </c:pt>
                <c:pt idx="70225">
                  <c:v>70.225000000000023</c:v>
                </c:pt>
                <c:pt idx="70226">
                  <c:v>70.225999999999999</c:v>
                </c:pt>
                <c:pt idx="70227">
                  <c:v>70.227000000000032</c:v>
                </c:pt>
                <c:pt idx="70228">
                  <c:v>70.228000000000009</c:v>
                </c:pt>
                <c:pt idx="70229">
                  <c:v>70.229000000000042</c:v>
                </c:pt>
                <c:pt idx="70230">
                  <c:v>70.230000000000018</c:v>
                </c:pt>
                <c:pt idx="70231">
                  <c:v>70.230999999999995</c:v>
                </c:pt>
                <c:pt idx="70232">
                  <c:v>70.232000000000028</c:v>
                </c:pt>
                <c:pt idx="70233">
                  <c:v>70.233000000000004</c:v>
                </c:pt>
                <c:pt idx="70234">
                  <c:v>70.234000000000037</c:v>
                </c:pt>
                <c:pt idx="70235">
                  <c:v>70.235000000000014</c:v>
                </c:pt>
                <c:pt idx="70236">
                  <c:v>70.23599999999999</c:v>
                </c:pt>
                <c:pt idx="70237">
                  <c:v>70.237000000000023</c:v>
                </c:pt>
                <c:pt idx="70238">
                  <c:v>70.238</c:v>
                </c:pt>
                <c:pt idx="70239">
                  <c:v>70.239000000000033</c:v>
                </c:pt>
                <c:pt idx="70240">
                  <c:v>70.240000000000009</c:v>
                </c:pt>
                <c:pt idx="70241">
                  <c:v>70.241000000000042</c:v>
                </c:pt>
                <c:pt idx="70242">
                  <c:v>70.242000000000019</c:v>
                </c:pt>
                <c:pt idx="70243">
                  <c:v>70.242999999999995</c:v>
                </c:pt>
                <c:pt idx="70244">
                  <c:v>70.244000000000028</c:v>
                </c:pt>
                <c:pt idx="70245">
                  <c:v>70.245000000000005</c:v>
                </c:pt>
                <c:pt idx="70246">
                  <c:v>70.246000000000038</c:v>
                </c:pt>
                <c:pt idx="70247">
                  <c:v>70.247000000000014</c:v>
                </c:pt>
                <c:pt idx="70248">
                  <c:v>70.24799999999999</c:v>
                </c:pt>
                <c:pt idx="70249">
                  <c:v>70.249000000000024</c:v>
                </c:pt>
                <c:pt idx="70250">
                  <c:v>70.25</c:v>
                </c:pt>
                <c:pt idx="70251">
                  <c:v>70.251000000000033</c:v>
                </c:pt>
                <c:pt idx="70252">
                  <c:v>70.25200000000001</c:v>
                </c:pt>
                <c:pt idx="70253">
                  <c:v>70.253000000000043</c:v>
                </c:pt>
                <c:pt idx="70254">
                  <c:v>70.254000000000019</c:v>
                </c:pt>
                <c:pt idx="70255">
                  <c:v>70.254999999999995</c:v>
                </c:pt>
                <c:pt idx="70256">
                  <c:v>70.256000000000029</c:v>
                </c:pt>
                <c:pt idx="70257">
                  <c:v>70.257000000000005</c:v>
                </c:pt>
                <c:pt idx="70258">
                  <c:v>70.258000000000038</c:v>
                </c:pt>
                <c:pt idx="70259">
                  <c:v>70.259000000000015</c:v>
                </c:pt>
                <c:pt idx="70260">
                  <c:v>70.259999999999991</c:v>
                </c:pt>
                <c:pt idx="70261">
                  <c:v>70.261000000000024</c:v>
                </c:pt>
                <c:pt idx="70262">
                  <c:v>70.262</c:v>
                </c:pt>
                <c:pt idx="70263">
                  <c:v>70.263000000000034</c:v>
                </c:pt>
                <c:pt idx="70264">
                  <c:v>70.26400000000001</c:v>
                </c:pt>
                <c:pt idx="70265">
                  <c:v>70.265000000000043</c:v>
                </c:pt>
                <c:pt idx="70266">
                  <c:v>70.26600000000002</c:v>
                </c:pt>
                <c:pt idx="70267">
                  <c:v>70.266999999999996</c:v>
                </c:pt>
                <c:pt idx="70268">
                  <c:v>70.268000000000029</c:v>
                </c:pt>
                <c:pt idx="70269">
                  <c:v>70.269000000000005</c:v>
                </c:pt>
                <c:pt idx="70270">
                  <c:v>70.270000000000039</c:v>
                </c:pt>
                <c:pt idx="70271">
                  <c:v>70.271000000000015</c:v>
                </c:pt>
                <c:pt idx="70272">
                  <c:v>70.271999999999991</c:v>
                </c:pt>
                <c:pt idx="70273">
                  <c:v>70.273000000000025</c:v>
                </c:pt>
                <c:pt idx="70274">
                  <c:v>70.274000000000001</c:v>
                </c:pt>
                <c:pt idx="70275">
                  <c:v>70.275000000000034</c:v>
                </c:pt>
                <c:pt idx="70276">
                  <c:v>70.27600000000001</c:v>
                </c:pt>
                <c:pt idx="70277">
                  <c:v>70.277000000000044</c:v>
                </c:pt>
                <c:pt idx="70278">
                  <c:v>70.27800000000002</c:v>
                </c:pt>
                <c:pt idx="70279">
                  <c:v>70.278999999999996</c:v>
                </c:pt>
                <c:pt idx="70280">
                  <c:v>70.28000000000003</c:v>
                </c:pt>
                <c:pt idx="70281">
                  <c:v>70.281000000000006</c:v>
                </c:pt>
                <c:pt idx="70282">
                  <c:v>70.282000000000039</c:v>
                </c:pt>
                <c:pt idx="70283">
                  <c:v>70.283000000000015</c:v>
                </c:pt>
                <c:pt idx="70284">
                  <c:v>70.283999999999992</c:v>
                </c:pt>
                <c:pt idx="70285">
                  <c:v>70.285000000000025</c:v>
                </c:pt>
                <c:pt idx="70286">
                  <c:v>70.286000000000001</c:v>
                </c:pt>
                <c:pt idx="70287">
                  <c:v>70.287000000000035</c:v>
                </c:pt>
                <c:pt idx="70288">
                  <c:v>70.288000000000011</c:v>
                </c:pt>
                <c:pt idx="70289">
                  <c:v>70.289000000000044</c:v>
                </c:pt>
                <c:pt idx="70290">
                  <c:v>70.29000000000002</c:v>
                </c:pt>
                <c:pt idx="70291">
                  <c:v>70.290999999999997</c:v>
                </c:pt>
                <c:pt idx="70292">
                  <c:v>70.29200000000003</c:v>
                </c:pt>
                <c:pt idx="70293">
                  <c:v>70.293000000000006</c:v>
                </c:pt>
                <c:pt idx="70294">
                  <c:v>70.29400000000004</c:v>
                </c:pt>
                <c:pt idx="70295">
                  <c:v>70.295000000000016</c:v>
                </c:pt>
                <c:pt idx="70296">
                  <c:v>70.295999999999992</c:v>
                </c:pt>
                <c:pt idx="70297">
                  <c:v>70.297000000000025</c:v>
                </c:pt>
                <c:pt idx="70298">
                  <c:v>70.298000000000002</c:v>
                </c:pt>
                <c:pt idx="70299">
                  <c:v>70.299000000000035</c:v>
                </c:pt>
                <c:pt idx="70300">
                  <c:v>70.300000000000011</c:v>
                </c:pt>
                <c:pt idx="70301">
                  <c:v>70.301000000000045</c:v>
                </c:pt>
                <c:pt idx="70302">
                  <c:v>70.302000000000021</c:v>
                </c:pt>
                <c:pt idx="70303">
                  <c:v>70.302999999999997</c:v>
                </c:pt>
                <c:pt idx="70304">
                  <c:v>70.30400000000003</c:v>
                </c:pt>
                <c:pt idx="70305">
                  <c:v>70.305000000000007</c:v>
                </c:pt>
                <c:pt idx="70306">
                  <c:v>70.30600000000004</c:v>
                </c:pt>
                <c:pt idx="70307">
                  <c:v>70.307000000000016</c:v>
                </c:pt>
                <c:pt idx="70308">
                  <c:v>70.307999999999993</c:v>
                </c:pt>
                <c:pt idx="70309">
                  <c:v>70.309000000000026</c:v>
                </c:pt>
                <c:pt idx="70310">
                  <c:v>70.31</c:v>
                </c:pt>
                <c:pt idx="70311">
                  <c:v>70.311000000000035</c:v>
                </c:pt>
                <c:pt idx="70312">
                  <c:v>70.312000000000012</c:v>
                </c:pt>
                <c:pt idx="70313">
                  <c:v>70.313000000000045</c:v>
                </c:pt>
                <c:pt idx="70314">
                  <c:v>70.314000000000021</c:v>
                </c:pt>
                <c:pt idx="70315">
                  <c:v>70.314999999999998</c:v>
                </c:pt>
                <c:pt idx="70316">
                  <c:v>70.316000000000031</c:v>
                </c:pt>
                <c:pt idx="70317">
                  <c:v>70.317000000000007</c:v>
                </c:pt>
                <c:pt idx="70318">
                  <c:v>70.31800000000004</c:v>
                </c:pt>
                <c:pt idx="70319">
                  <c:v>70.319000000000017</c:v>
                </c:pt>
                <c:pt idx="70320">
                  <c:v>70.319999999999993</c:v>
                </c:pt>
                <c:pt idx="70321">
                  <c:v>70.321000000000026</c:v>
                </c:pt>
                <c:pt idx="70322">
                  <c:v>70.322000000000003</c:v>
                </c:pt>
                <c:pt idx="70323">
                  <c:v>70.323000000000036</c:v>
                </c:pt>
                <c:pt idx="70324">
                  <c:v>70.324000000000012</c:v>
                </c:pt>
                <c:pt idx="70325">
                  <c:v>70.325000000000045</c:v>
                </c:pt>
                <c:pt idx="70326">
                  <c:v>70.326000000000022</c:v>
                </c:pt>
                <c:pt idx="70327">
                  <c:v>70.326999999999998</c:v>
                </c:pt>
                <c:pt idx="70328">
                  <c:v>70.328000000000031</c:v>
                </c:pt>
                <c:pt idx="70329">
                  <c:v>70.329000000000008</c:v>
                </c:pt>
                <c:pt idx="70330">
                  <c:v>70.330000000000041</c:v>
                </c:pt>
                <c:pt idx="70331">
                  <c:v>70.331000000000017</c:v>
                </c:pt>
                <c:pt idx="70332">
                  <c:v>70.331999999999994</c:v>
                </c:pt>
                <c:pt idx="70333">
                  <c:v>70.333000000000027</c:v>
                </c:pt>
                <c:pt idx="70334">
                  <c:v>70.334000000000003</c:v>
                </c:pt>
                <c:pt idx="70335">
                  <c:v>70.335000000000036</c:v>
                </c:pt>
                <c:pt idx="70336">
                  <c:v>70.336000000000013</c:v>
                </c:pt>
                <c:pt idx="70337">
                  <c:v>70.337000000000046</c:v>
                </c:pt>
                <c:pt idx="70338">
                  <c:v>70.338000000000022</c:v>
                </c:pt>
                <c:pt idx="70339">
                  <c:v>70.338999999999999</c:v>
                </c:pt>
                <c:pt idx="70340">
                  <c:v>70.340000000000032</c:v>
                </c:pt>
                <c:pt idx="70341">
                  <c:v>70.341000000000008</c:v>
                </c:pt>
                <c:pt idx="70342">
                  <c:v>70.342000000000041</c:v>
                </c:pt>
                <c:pt idx="70343">
                  <c:v>70.343000000000018</c:v>
                </c:pt>
                <c:pt idx="70344">
                  <c:v>70.343999999999994</c:v>
                </c:pt>
                <c:pt idx="70345">
                  <c:v>70.345000000000027</c:v>
                </c:pt>
                <c:pt idx="70346">
                  <c:v>70.346000000000004</c:v>
                </c:pt>
                <c:pt idx="70347">
                  <c:v>70.347000000000037</c:v>
                </c:pt>
                <c:pt idx="70348">
                  <c:v>70.348000000000013</c:v>
                </c:pt>
                <c:pt idx="70349">
                  <c:v>70.349000000000046</c:v>
                </c:pt>
                <c:pt idx="70350">
                  <c:v>70.350000000000023</c:v>
                </c:pt>
                <c:pt idx="70351">
                  <c:v>70.350999999999999</c:v>
                </c:pt>
                <c:pt idx="70352">
                  <c:v>70.352000000000032</c:v>
                </c:pt>
                <c:pt idx="70353">
                  <c:v>70.353000000000009</c:v>
                </c:pt>
                <c:pt idx="70354">
                  <c:v>70.354000000000042</c:v>
                </c:pt>
                <c:pt idx="70355">
                  <c:v>70.355000000000018</c:v>
                </c:pt>
                <c:pt idx="70356">
                  <c:v>70.355999999999995</c:v>
                </c:pt>
                <c:pt idx="70357">
                  <c:v>70.357000000000028</c:v>
                </c:pt>
                <c:pt idx="70358">
                  <c:v>70.358000000000004</c:v>
                </c:pt>
                <c:pt idx="70359">
                  <c:v>70.359000000000037</c:v>
                </c:pt>
                <c:pt idx="70360">
                  <c:v>70.360000000000014</c:v>
                </c:pt>
                <c:pt idx="70361">
                  <c:v>70.36099999999999</c:v>
                </c:pt>
                <c:pt idx="70362">
                  <c:v>70.362000000000023</c:v>
                </c:pt>
                <c:pt idx="70363">
                  <c:v>70.363</c:v>
                </c:pt>
                <c:pt idx="70364">
                  <c:v>70.364000000000033</c:v>
                </c:pt>
                <c:pt idx="70365">
                  <c:v>70.365000000000009</c:v>
                </c:pt>
                <c:pt idx="70366">
                  <c:v>70.366000000000042</c:v>
                </c:pt>
                <c:pt idx="70367">
                  <c:v>70.367000000000019</c:v>
                </c:pt>
                <c:pt idx="70368">
                  <c:v>70.367999999999995</c:v>
                </c:pt>
                <c:pt idx="70369">
                  <c:v>70.369000000000028</c:v>
                </c:pt>
                <c:pt idx="70370">
                  <c:v>70.37</c:v>
                </c:pt>
                <c:pt idx="70371">
                  <c:v>70.371000000000038</c:v>
                </c:pt>
                <c:pt idx="70372">
                  <c:v>70.372000000000014</c:v>
                </c:pt>
                <c:pt idx="70373">
                  <c:v>70.37299999999999</c:v>
                </c:pt>
                <c:pt idx="70374">
                  <c:v>70.374000000000024</c:v>
                </c:pt>
                <c:pt idx="70375">
                  <c:v>70.375</c:v>
                </c:pt>
                <c:pt idx="70376">
                  <c:v>70.376000000000033</c:v>
                </c:pt>
                <c:pt idx="70377">
                  <c:v>70.37700000000001</c:v>
                </c:pt>
                <c:pt idx="70378">
                  <c:v>70.378000000000043</c:v>
                </c:pt>
                <c:pt idx="70379">
                  <c:v>70.379000000000019</c:v>
                </c:pt>
                <c:pt idx="70380">
                  <c:v>70.38</c:v>
                </c:pt>
                <c:pt idx="70381">
                  <c:v>70.381000000000029</c:v>
                </c:pt>
                <c:pt idx="70382">
                  <c:v>70.382000000000005</c:v>
                </c:pt>
                <c:pt idx="70383">
                  <c:v>70.383000000000038</c:v>
                </c:pt>
                <c:pt idx="70384">
                  <c:v>70.384000000000015</c:v>
                </c:pt>
                <c:pt idx="70385">
                  <c:v>70.384999999999991</c:v>
                </c:pt>
                <c:pt idx="70386">
                  <c:v>70.386000000000024</c:v>
                </c:pt>
                <c:pt idx="70387">
                  <c:v>70.387</c:v>
                </c:pt>
                <c:pt idx="70388">
                  <c:v>70.388000000000034</c:v>
                </c:pt>
                <c:pt idx="70389">
                  <c:v>70.38900000000001</c:v>
                </c:pt>
                <c:pt idx="70390">
                  <c:v>70.390000000000043</c:v>
                </c:pt>
                <c:pt idx="70391">
                  <c:v>70.39100000000002</c:v>
                </c:pt>
                <c:pt idx="70392">
                  <c:v>70.391999999999996</c:v>
                </c:pt>
                <c:pt idx="70393">
                  <c:v>70.393000000000029</c:v>
                </c:pt>
                <c:pt idx="70394">
                  <c:v>70.394000000000005</c:v>
                </c:pt>
                <c:pt idx="70395">
                  <c:v>70.395000000000039</c:v>
                </c:pt>
                <c:pt idx="70396">
                  <c:v>70.396000000000015</c:v>
                </c:pt>
                <c:pt idx="70397">
                  <c:v>70.396999999999991</c:v>
                </c:pt>
                <c:pt idx="70398">
                  <c:v>70.398000000000025</c:v>
                </c:pt>
                <c:pt idx="70399">
                  <c:v>70.399000000000001</c:v>
                </c:pt>
                <c:pt idx="70400">
                  <c:v>70.400000000000034</c:v>
                </c:pt>
                <c:pt idx="70401">
                  <c:v>70.40100000000001</c:v>
                </c:pt>
                <c:pt idx="70402">
                  <c:v>70.402000000000044</c:v>
                </c:pt>
                <c:pt idx="70403">
                  <c:v>70.40300000000002</c:v>
                </c:pt>
                <c:pt idx="70404">
                  <c:v>70.403999999999996</c:v>
                </c:pt>
                <c:pt idx="70405">
                  <c:v>70.40500000000003</c:v>
                </c:pt>
                <c:pt idx="70406">
                  <c:v>70.406000000000006</c:v>
                </c:pt>
                <c:pt idx="70407">
                  <c:v>70.407000000000039</c:v>
                </c:pt>
                <c:pt idx="70408">
                  <c:v>70.408000000000015</c:v>
                </c:pt>
                <c:pt idx="70409">
                  <c:v>70.408999999999992</c:v>
                </c:pt>
                <c:pt idx="70410">
                  <c:v>70.410000000000025</c:v>
                </c:pt>
                <c:pt idx="70411">
                  <c:v>70.411000000000001</c:v>
                </c:pt>
                <c:pt idx="70412">
                  <c:v>70.412000000000035</c:v>
                </c:pt>
                <c:pt idx="70413">
                  <c:v>70.413000000000011</c:v>
                </c:pt>
                <c:pt idx="70414">
                  <c:v>70.414000000000044</c:v>
                </c:pt>
                <c:pt idx="70415">
                  <c:v>70.41500000000002</c:v>
                </c:pt>
                <c:pt idx="70416">
                  <c:v>70.415999999999997</c:v>
                </c:pt>
                <c:pt idx="70417">
                  <c:v>70.41700000000003</c:v>
                </c:pt>
                <c:pt idx="70418">
                  <c:v>70.418000000000006</c:v>
                </c:pt>
                <c:pt idx="70419">
                  <c:v>70.41900000000004</c:v>
                </c:pt>
                <c:pt idx="70420">
                  <c:v>70.420000000000016</c:v>
                </c:pt>
                <c:pt idx="70421">
                  <c:v>70.420999999999992</c:v>
                </c:pt>
                <c:pt idx="70422">
                  <c:v>70.422000000000025</c:v>
                </c:pt>
                <c:pt idx="70423">
                  <c:v>70.423000000000002</c:v>
                </c:pt>
                <c:pt idx="70424">
                  <c:v>70.424000000000035</c:v>
                </c:pt>
                <c:pt idx="70425">
                  <c:v>70.425000000000011</c:v>
                </c:pt>
                <c:pt idx="70426">
                  <c:v>70.426000000000045</c:v>
                </c:pt>
                <c:pt idx="70427">
                  <c:v>70.427000000000021</c:v>
                </c:pt>
                <c:pt idx="70428">
                  <c:v>70.427999999999997</c:v>
                </c:pt>
                <c:pt idx="70429">
                  <c:v>70.42900000000003</c:v>
                </c:pt>
                <c:pt idx="70430">
                  <c:v>70.430000000000007</c:v>
                </c:pt>
                <c:pt idx="70431">
                  <c:v>70.43100000000004</c:v>
                </c:pt>
                <c:pt idx="70432">
                  <c:v>70.432000000000016</c:v>
                </c:pt>
                <c:pt idx="70433">
                  <c:v>70.432999999999993</c:v>
                </c:pt>
                <c:pt idx="70434">
                  <c:v>70.434000000000026</c:v>
                </c:pt>
                <c:pt idx="70435">
                  <c:v>70.435000000000002</c:v>
                </c:pt>
                <c:pt idx="70436">
                  <c:v>70.436000000000035</c:v>
                </c:pt>
                <c:pt idx="70437">
                  <c:v>70.437000000000012</c:v>
                </c:pt>
                <c:pt idx="70438">
                  <c:v>70.438000000000045</c:v>
                </c:pt>
                <c:pt idx="70439">
                  <c:v>70.439000000000021</c:v>
                </c:pt>
                <c:pt idx="70440">
                  <c:v>70.44</c:v>
                </c:pt>
                <c:pt idx="70441">
                  <c:v>70.441000000000031</c:v>
                </c:pt>
                <c:pt idx="70442">
                  <c:v>70.442000000000007</c:v>
                </c:pt>
                <c:pt idx="70443">
                  <c:v>70.44300000000004</c:v>
                </c:pt>
                <c:pt idx="70444">
                  <c:v>70.444000000000017</c:v>
                </c:pt>
                <c:pt idx="70445">
                  <c:v>70.444999999999993</c:v>
                </c:pt>
                <c:pt idx="70446">
                  <c:v>70.446000000000026</c:v>
                </c:pt>
                <c:pt idx="70447">
                  <c:v>70.447000000000003</c:v>
                </c:pt>
                <c:pt idx="70448">
                  <c:v>70.448000000000036</c:v>
                </c:pt>
                <c:pt idx="70449">
                  <c:v>70.449000000000012</c:v>
                </c:pt>
                <c:pt idx="70450">
                  <c:v>70.450000000000045</c:v>
                </c:pt>
                <c:pt idx="70451">
                  <c:v>70.451000000000022</c:v>
                </c:pt>
                <c:pt idx="70452">
                  <c:v>70.451999999999998</c:v>
                </c:pt>
                <c:pt idx="70453">
                  <c:v>70.453000000000031</c:v>
                </c:pt>
                <c:pt idx="70454">
                  <c:v>70.454000000000008</c:v>
                </c:pt>
                <c:pt idx="70455">
                  <c:v>70.455000000000041</c:v>
                </c:pt>
                <c:pt idx="70456">
                  <c:v>70.456000000000017</c:v>
                </c:pt>
                <c:pt idx="70457">
                  <c:v>70.456999999999994</c:v>
                </c:pt>
                <c:pt idx="70458">
                  <c:v>70.458000000000027</c:v>
                </c:pt>
                <c:pt idx="70459">
                  <c:v>70.459000000000003</c:v>
                </c:pt>
                <c:pt idx="70460">
                  <c:v>70.460000000000036</c:v>
                </c:pt>
                <c:pt idx="70461">
                  <c:v>70.461000000000013</c:v>
                </c:pt>
                <c:pt idx="70462">
                  <c:v>70.462000000000046</c:v>
                </c:pt>
                <c:pt idx="70463">
                  <c:v>70.463000000000022</c:v>
                </c:pt>
                <c:pt idx="70464">
                  <c:v>70.463999999999999</c:v>
                </c:pt>
                <c:pt idx="70465">
                  <c:v>70.465000000000032</c:v>
                </c:pt>
                <c:pt idx="70466">
                  <c:v>70.466000000000008</c:v>
                </c:pt>
                <c:pt idx="70467">
                  <c:v>70.467000000000041</c:v>
                </c:pt>
                <c:pt idx="70468">
                  <c:v>70.468000000000018</c:v>
                </c:pt>
                <c:pt idx="70469">
                  <c:v>70.468999999999994</c:v>
                </c:pt>
                <c:pt idx="70470">
                  <c:v>70.470000000000027</c:v>
                </c:pt>
                <c:pt idx="70471">
                  <c:v>70.471000000000004</c:v>
                </c:pt>
                <c:pt idx="70472">
                  <c:v>70.472000000000037</c:v>
                </c:pt>
                <c:pt idx="70473">
                  <c:v>70.473000000000013</c:v>
                </c:pt>
                <c:pt idx="70474">
                  <c:v>70.474000000000046</c:v>
                </c:pt>
                <c:pt idx="70475">
                  <c:v>70.475000000000023</c:v>
                </c:pt>
                <c:pt idx="70476">
                  <c:v>70.475999999999999</c:v>
                </c:pt>
                <c:pt idx="70477">
                  <c:v>70.477000000000032</c:v>
                </c:pt>
                <c:pt idx="70478">
                  <c:v>70.478000000000009</c:v>
                </c:pt>
                <c:pt idx="70479">
                  <c:v>70.479000000000042</c:v>
                </c:pt>
                <c:pt idx="70480">
                  <c:v>70.480000000000018</c:v>
                </c:pt>
                <c:pt idx="70481">
                  <c:v>70.480999999999995</c:v>
                </c:pt>
                <c:pt idx="70482">
                  <c:v>70.482000000000028</c:v>
                </c:pt>
                <c:pt idx="70483">
                  <c:v>70.483000000000004</c:v>
                </c:pt>
                <c:pt idx="70484">
                  <c:v>70.484000000000037</c:v>
                </c:pt>
                <c:pt idx="70485">
                  <c:v>70.485000000000014</c:v>
                </c:pt>
                <c:pt idx="70486">
                  <c:v>70.48599999999999</c:v>
                </c:pt>
                <c:pt idx="70487">
                  <c:v>70.487000000000023</c:v>
                </c:pt>
                <c:pt idx="70488">
                  <c:v>70.488</c:v>
                </c:pt>
                <c:pt idx="70489">
                  <c:v>70.489000000000033</c:v>
                </c:pt>
                <c:pt idx="70490">
                  <c:v>70.490000000000009</c:v>
                </c:pt>
                <c:pt idx="70491">
                  <c:v>70.491000000000042</c:v>
                </c:pt>
                <c:pt idx="70492">
                  <c:v>70.492000000000019</c:v>
                </c:pt>
                <c:pt idx="70493">
                  <c:v>70.492999999999995</c:v>
                </c:pt>
                <c:pt idx="70494">
                  <c:v>70.494000000000028</c:v>
                </c:pt>
                <c:pt idx="70495">
                  <c:v>70.495000000000005</c:v>
                </c:pt>
                <c:pt idx="70496">
                  <c:v>70.496000000000038</c:v>
                </c:pt>
                <c:pt idx="70497">
                  <c:v>70.497000000000014</c:v>
                </c:pt>
                <c:pt idx="70498">
                  <c:v>70.49799999999999</c:v>
                </c:pt>
                <c:pt idx="70499">
                  <c:v>70.499000000000024</c:v>
                </c:pt>
                <c:pt idx="70500">
                  <c:v>70.5</c:v>
                </c:pt>
                <c:pt idx="70501">
                  <c:v>70.501000000000033</c:v>
                </c:pt>
                <c:pt idx="70502">
                  <c:v>70.50200000000001</c:v>
                </c:pt>
                <c:pt idx="70503">
                  <c:v>70.503000000000043</c:v>
                </c:pt>
                <c:pt idx="70504">
                  <c:v>70.504000000000019</c:v>
                </c:pt>
                <c:pt idx="70505">
                  <c:v>70.504999999999995</c:v>
                </c:pt>
                <c:pt idx="70506">
                  <c:v>70.506000000000029</c:v>
                </c:pt>
                <c:pt idx="70507">
                  <c:v>70.507000000000005</c:v>
                </c:pt>
                <c:pt idx="70508">
                  <c:v>70.508000000000038</c:v>
                </c:pt>
                <c:pt idx="70509">
                  <c:v>70.509000000000015</c:v>
                </c:pt>
                <c:pt idx="70510">
                  <c:v>70.509999999999991</c:v>
                </c:pt>
                <c:pt idx="70511">
                  <c:v>70.511000000000024</c:v>
                </c:pt>
                <c:pt idx="70512">
                  <c:v>70.512</c:v>
                </c:pt>
                <c:pt idx="70513">
                  <c:v>70.513000000000034</c:v>
                </c:pt>
                <c:pt idx="70514">
                  <c:v>70.51400000000001</c:v>
                </c:pt>
                <c:pt idx="70515">
                  <c:v>70.515000000000043</c:v>
                </c:pt>
                <c:pt idx="70516">
                  <c:v>70.51600000000002</c:v>
                </c:pt>
                <c:pt idx="70517">
                  <c:v>70.516999999999996</c:v>
                </c:pt>
                <c:pt idx="70518">
                  <c:v>70.518000000000029</c:v>
                </c:pt>
                <c:pt idx="70519">
                  <c:v>70.519000000000005</c:v>
                </c:pt>
                <c:pt idx="70520">
                  <c:v>70.520000000000039</c:v>
                </c:pt>
                <c:pt idx="70521">
                  <c:v>70.521000000000015</c:v>
                </c:pt>
                <c:pt idx="70522">
                  <c:v>70.521999999999991</c:v>
                </c:pt>
                <c:pt idx="70523">
                  <c:v>70.523000000000025</c:v>
                </c:pt>
                <c:pt idx="70524">
                  <c:v>70.524000000000001</c:v>
                </c:pt>
                <c:pt idx="70525">
                  <c:v>70.525000000000034</c:v>
                </c:pt>
                <c:pt idx="70526">
                  <c:v>70.52600000000001</c:v>
                </c:pt>
                <c:pt idx="70527">
                  <c:v>70.527000000000044</c:v>
                </c:pt>
                <c:pt idx="70528">
                  <c:v>70.52800000000002</c:v>
                </c:pt>
                <c:pt idx="70529">
                  <c:v>70.528999999999996</c:v>
                </c:pt>
                <c:pt idx="70530">
                  <c:v>70.53000000000003</c:v>
                </c:pt>
                <c:pt idx="70531">
                  <c:v>70.531000000000006</c:v>
                </c:pt>
                <c:pt idx="70532">
                  <c:v>70.532000000000039</c:v>
                </c:pt>
                <c:pt idx="70533">
                  <c:v>70.533000000000015</c:v>
                </c:pt>
                <c:pt idx="70534">
                  <c:v>70.533999999999992</c:v>
                </c:pt>
                <c:pt idx="70535">
                  <c:v>70.535000000000025</c:v>
                </c:pt>
                <c:pt idx="70536">
                  <c:v>70.536000000000001</c:v>
                </c:pt>
                <c:pt idx="70537">
                  <c:v>70.537000000000035</c:v>
                </c:pt>
                <c:pt idx="70538">
                  <c:v>70.538000000000011</c:v>
                </c:pt>
                <c:pt idx="70539">
                  <c:v>70.539000000000044</c:v>
                </c:pt>
                <c:pt idx="70540">
                  <c:v>70.54000000000002</c:v>
                </c:pt>
                <c:pt idx="70541">
                  <c:v>70.540999999999997</c:v>
                </c:pt>
                <c:pt idx="70542">
                  <c:v>70.54200000000003</c:v>
                </c:pt>
                <c:pt idx="70543">
                  <c:v>70.543000000000006</c:v>
                </c:pt>
                <c:pt idx="70544">
                  <c:v>70.54400000000004</c:v>
                </c:pt>
                <c:pt idx="70545">
                  <c:v>70.545000000000016</c:v>
                </c:pt>
                <c:pt idx="70546">
                  <c:v>70.545999999999992</c:v>
                </c:pt>
                <c:pt idx="70547">
                  <c:v>70.547000000000025</c:v>
                </c:pt>
                <c:pt idx="70548">
                  <c:v>70.548000000000002</c:v>
                </c:pt>
                <c:pt idx="70549">
                  <c:v>70.549000000000035</c:v>
                </c:pt>
                <c:pt idx="70550">
                  <c:v>70.550000000000011</c:v>
                </c:pt>
                <c:pt idx="70551">
                  <c:v>70.551000000000045</c:v>
                </c:pt>
                <c:pt idx="70552">
                  <c:v>70.552000000000021</c:v>
                </c:pt>
                <c:pt idx="70553">
                  <c:v>70.552999999999997</c:v>
                </c:pt>
                <c:pt idx="70554">
                  <c:v>70.55400000000003</c:v>
                </c:pt>
                <c:pt idx="70555">
                  <c:v>70.555000000000007</c:v>
                </c:pt>
                <c:pt idx="70556">
                  <c:v>70.55600000000004</c:v>
                </c:pt>
                <c:pt idx="70557">
                  <c:v>70.557000000000016</c:v>
                </c:pt>
                <c:pt idx="70558">
                  <c:v>70.557999999999993</c:v>
                </c:pt>
                <c:pt idx="70559">
                  <c:v>70.559000000000026</c:v>
                </c:pt>
                <c:pt idx="70560">
                  <c:v>70.56</c:v>
                </c:pt>
                <c:pt idx="70561">
                  <c:v>70.561000000000035</c:v>
                </c:pt>
                <c:pt idx="70562">
                  <c:v>70.562000000000012</c:v>
                </c:pt>
                <c:pt idx="70563">
                  <c:v>70.563000000000045</c:v>
                </c:pt>
                <c:pt idx="70564">
                  <c:v>70.564000000000021</c:v>
                </c:pt>
                <c:pt idx="70565">
                  <c:v>70.564999999999998</c:v>
                </c:pt>
                <c:pt idx="70566">
                  <c:v>70.566000000000031</c:v>
                </c:pt>
                <c:pt idx="70567">
                  <c:v>70.567000000000007</c:v>
                </c:pt>
                <c:pt idx="70568">
                  <c:v>70.56800000000004</c:v>
                </c:pt>
                <c:pt idx="70569">
                  <c:v>70.569000000000017</c:v>
                </c:pt>
                <c:pt idx="70570">
                  <c:v>70.569999999999993</c:v>
                </c:pt>
                <c:pt idx="70571">
                  <c:v>70.571000000000026</c:v>
                </c:pt>
                <c:pt idx="70572">
                  <c:v>70.572000000000003</c:v>
                </c:pt>
                <c:pt idx="70573">
                  <c:v>70.573000000000036</c:v>
                </c:pt>
                <c:pt idx="70574">
                  <c:v>70.574000000000012</c:v>
                </c:pt>
                <c:pt idx="70575">
                  <c:v>70.575000000000045</c:v>
                </c:pt>
                <c:pt idx="70576">
                  <c:v>70.576000000000022</c:v>
                </c:pt>
                <c:pt idx="70577">
                  <c:v>70.576999999999998</c:v>
                </c:pt>
                <c:pt idx="70578">
                  <c:v>70.578000000000031</c:v>
                </c:pt>
                <c:pt idx="70579">
                  <c:v>70.579000000000008</c:v>
                </c:pt>
                <c:pt idx="70580">
                  <c:v>70.580000000000041</c:v>
                </c:pt>
                <c:pt idx="70581">
                  <c:v>70.581000000000017</c:v>
                </c:pt>
                <c:pt idx="70582">
                  <c:v>70.581999999999994</c:v>
                </c:pt>
                <c:pt idx="70583">
                  <c:v>70.583000000000027</c:v>
                </c:pt>
                <c:pt idx="70584">
                  <c:v>70.584000000000003</c:v>
                </c:pt>
                <c:pt idx="70585">
                  <c:v>70.585000000000036</c:v>
                </c:pt>
                <c:pt idx="70586">
                  <c:v>70.586000000000013</c:v>
                </c:pt>
                <c:pt idx="70587">
                  <c:v>70.587000000000046</c:v>
                </c:pt>
                <c:pt idx="70588">
                  <c:v>70.588000000000022</c:v>
                </c:pt>
                <c:pt idx="70589">
                  <c:v>70.588999999999999</c:v>
                </c:pt>
                <c:pt idx="70590">
                  <c:v>70.590000000000032</c:v>
                </c:pt>
                <c:pt idx="70591">
                  <c:v>70.591000000000008</c:v>
                </c:pt>
                <c:pt idx="70592">
                  <c:v>70.592000000000041</c:v>
                </c:pt>
                <c:pt idx="70593">
                  <c:v>70.593000000000018</c:v>
                </c:pt>
                <c:pt idx="70594">
                  <c:v>70.593999999999994</c:v>
                </c:pt>
                <c:pt idx="70595">
                  <c:v>70.595000000000027</c:v>
                </c:pt>
                <c:pt idx="70596">
                  <c:v>70.596000000000004</c:v>
                </c:pt>
                <c:pt idx="70597">
                  <c:v>70.597000000000037</c:v>
                </c:pt>
                <c:pt idx="70598">
                  <c:v>70.598000000000013</c:v>
                </c:pt>
                <c:pt idx="70599">
                  <c:v>70.599000000000046</c:v>
                </c:pt>
                <c:pt idx="70600">
                  <c:v>70.600000000000023</c:v>
                </c:pt>
                <c:pt idx="70601">
                  <c:v>70.600999999999999</c:v>
                </c:pt>
                <c:pt idx="70602">
                  <c:v>70.602000000000032</c:v>
                </c:pt>
                <c:pt idx="70603">
                  <c:v>70.603000000000009</c:v>
                </c:pt>
                <c:pt idx="70604">
                  <c:v>70.604000000000042</c:v>
                </c:pt>
                <c:pt idx="70605">
                  <c:v>70.605000000000018</c:v>
                </c:pt>
                <c:pt idx="70606">
                  <c:v>70.605999999999995</c:v>
                </c:pt>
                <c:pt idx="70607">
                  <c:v>70.607000000000028</c:v>
                </c:pt>
                <c:pt idx="70608">
                  <c:v>70.608000000000004</c:v>
                </c:pt>
                <c:pt idx="70609">
                  <c:v>70.609000000000037</c:v>
                </c:pt>
                <c:pt idx="70610">
                  <c:v>70.610000000000014</c:v>
                </c:pt>
                <c:pt idx="70611">
                  <c:v>70.61099999999999</c:v>
                </c:pt>
                <c:pt idx="70612">
                  <c:v>70.612000000000023</c:v>
                </c:pt>
                <c:pt idx="70613">
                  <c:v>70.613</c:v>
                </c:pt>
                <c:pt idx="70614">
                  <c:v>70.614000000000033</c:v>
                </c:pt>
                <c:pt idx="70615">
                  <c:v>70.615000000000009</c:v>
                </c:pt>
                <c:pt idx="70616">
                  <c:v>70.616000000000042</c:v>
                </c:pt>
                <c:pt idx="70617">
                  <c:v>70.617000000000019</c:v>
                </c:pt>
                <c:pt idx="70618">
                  <c:v>70.617999999999995</c:v>
                </c:pt>
                <c:pt idx="70619">
                  <c:v>70.619000000000028</c:v>
                </c:pt>
                <c:pt idx="70620">
                  <c:v>70.62</c:v>
                </c:pt>
                <c:pt idx="70621">
                  <c:v>70.621000000000038</c:v>
                </c:pt>
                <c:pt idx="70622">
                  <c:v>70.622000000000014</c:v>
                </c:pt>
                <c:pt idx="70623">
                  <c:v>70.62299999999999</c:v>
                </c:pt>
                <c:pt idx="70624">
                  <c:v>70.624000000000024</c:v>
                </c:pt>
                <c:pt idx="70625">
                  <c:v>70.625</c:v>
                </c:pt>
                <c:pt idx="70626">
                  <c:v>70.626000000000033</c:v>
                </c:pt>
                <c:pt idx="70627">
                  <c:v>70.62700000000001</c:v>
                </c:pt>
                <c:pt idx="70628">
                  <c:v>70.628000000000043</c:v>
                </c:pt>
                <c:pt idx="70629">
                  <c:v>70.629000000000019</c:v>
                </c:pt>
                <c:pt idx="70630">
                  <c:v>70.63</c:v>
                </c:pt>
                <c:pt idx="70631">
                  <c:v>70.631000000000029</c:v>
                </c:pt>
                <c:pt idx="70632">
                  <c:v>70.632000000000005</c:v>
                </c:pt>
                <c:pt idx="70633">
                  <c:v>70.633000000000038</c:v>
                </c:pt>
                <c:pt idx="70634">
                  <c:v>70.634000000000015</c:v>
                </c:pt>
                <c:pt idx="70635">
                  <c:v>70.634999999999991</c:v>
                </c:pt>
                <c:pt idx="70636">
                  <c:v>70.636000000000024</c:v>
                </c:pt>
                <c:pt idx="70637">
                  <c:v>70.637</c:v>
                </c:pt>
                <c:pt idx="70638">
                  <c:v>70.638000000000034</c:v>
                </c:pt>
                <c:pt idx="70639">
                  <c:v>70.63900000000001</c:v>
                </c:pt>
                <c:pt idx="70640">
                  <c:v>70.640000000000043</c:v>
                </c:pt>
                <c:pt idx="70641">
                  <c:v>70.64100000000002</c:v>
                </c:pt>
                <c:pt idx="70642">
                  <c:v>70.641999999999996</c:v>
                </c:pt>
                <c:pt idx="70643">
                  <c:v>70.643000000000029</c:v>
                </c:pt>
                <c:pt idx="70644">
                  <c:v>70.644000000000005</c:v>
                </c:pt>
                <c:pt idx="70645">
                  <c:v>70.645000000000039</c:v>
                </c:pt>
                <c:pt idx="70646">
                  <c:v>70.646000000000015</c:v>
                </c:pt>
                <c:pt idx="70647">
                  <c:v>70.646999999999991</c:v>
                </c:pt>
                <c:pt idx="70648">
                  <c:v>70.648000000000025</c:v>
                </c:pt>
                <c:pt idx="70649">
                  <c:v>70.649000000000001</c:v>
                </c:pt>
                <c:pt idx="70650">
                  <c:v>70.650000000000034</c:v>
                </c:pt>
                <c:pt idx="70651">
                  <c:v>70.65100000000001</c:v>
                </c:pt>
                <c:pt idx="70652">
                  <c:v>70.652000000000044</c:v>
                </c:pt>
                <c:pt idx="70653">
                  <c:v>70.65300000000002</c:v>
                </c:pt>
                <c:pt idx="70654">
                  <c:v>70.653999999999996</c:v>
                </c:pt>
                <c:pt idx="70655">
                  <c:v>70.65500000000003</c:v>
                </c:pt>
                <c:pt idx="70656">
                  <c:v>70.656000000000006</c:v>
                </c:pt>
                <c:pt idx="70657">
                  <c:v>70.657000000000039</c:v>
                </c:pt>
                <c:pt idx="70658">
                  <c:v>70.658000000000015</c:v>
                </c:pt>
                <c:pt idx="70659">
                  <c:v>70.658999999999992</c:v>
                </c:pt>
                <c:pt idx="70660">
                  <c:v>70.660000000000025</c:v>
                </c:pt>
                <c:pt idx="70661">
                  <c:v>70.661000000000001</c:v>
                </c:pt>
                <c:pt idx="70662">
                  <c:v>70.662000000000035</c:v>
                </c:pt>
                <c:pt idx="70663">
                  <c:v>70.663000000000011</c:v>
                </c:pt>
                <c:pt idx="70664">
                  <c:v>70.664000000000044</c:v>
                </c:pt>
                <c:pt idx="70665">
                  <c:v>70.66500000000002</c:v>
                </c:pt>
                <c:pt idx="70666">
                  <c:v>70.665999999999997</c:v>
                </c:pt>
                <c:pt idx="70667">
                  <c:v>70.66700000000003</c:v>
                </c:pt>
                <c:pt idx="70668">
                  <c:v>70.668000000000006</c:v>
                </c:pt>
                <c:pt idx="70669">
                  <c:v>70.66900000000004</c:v>
                </c:pt>
                <c:pt idx="70670">
                  <c:v>70.670000000000016</c:v>
                </c:pt>
                <c:pt idx="70671">
                  <c:v>70.670999999999992</c:v>
                </c:pt>
                <c:pt idx="70672">
                  <c:v>70.672000000000025</c:v>
                </c:pt>
                <c:pt idx="70673">
                  <c:v>70.673000000000002</c:v>
                </c:pt>
                <c:pt idx="70674">
                  <c:v>70.674000000000035</c:v>
                </c:pt>
                <c:pt idx="70675">
                  <c:v>70.675000000000011</c:v>
                </c:pt>
                <c:pt idx="70676">
                  <c:v>70.676000000000045</c:v>
                </c:pt>
                <c:pt idx="70677">
                  <c:v>70.677000000000021</c:v>
                </c:pt>
                <c:pt idx="70678">
                  <c:v>70.677999999999997</c:v>
                </c:pt>
                <c:pt idx="70679">
                  <c:v>70.67900000000003</c:v>
                </c:pt>
                <c:pt idx="70680">
                  <c:v>70.680000000000007</c:v>
                </c:pt>
                <c:pt idx="70681">
                  <c:v>70.68100000000004</c:v>
                </c:pt>
                <c:pt idx="70682">
                  <c:v>70.682000000000016</c:v>
                </c:pt>
                <c:pt idx="70683">
                  <c:v>70.682999999999993</c:v>
                </c:pt>
                <c:pt idx="70684">
                  <c:v>70.684000000000026</c:v>
                </c:pt>
                <c:pt idx="70685">
                  <c:v>70.685000000000002</c:v>
                </c:pt>
                <c:pt idx="70686">
                  <c:v>70.686000000000035</c:v>
                </c:pt>
                <c:pt idx="70687">
                  <c:v>70.687000000000012</c:v>
                </c:pt>
                <c:pt idx="70688">
                  <c:v>70.688000000000045</c:v>
                </c:pt>
                <c:pt idx="70689">
                  <c:v>70.689000000000021</c:v>
                </c:pt>
                <c:pt idx="70690">
                  <c:v>70.69</c:v>
                </c:pt>
                <c:pt idx="70691">
                  <c:v>70.691000000000031</c:v>
                </c:pt>
                <c:pt idx="70692">
                  <c:v>70.692000000000007</c:v>
                </c:pt>
                <c:pt idx="70693">
                  <c:v>70.69300000000004</c:v>
                </c:pt>
                <c:pt idx="70694">
                  <c:v>70.694000000000017</c:v>
                </c:pt>
                <c:pt idx="70695">
                  <c:v>70.694999999999993</c:v>
                </c:pt>
                <c:pt idx="70696">
                  <c:v>70.696000000000026</c:v>
                </c:pt>
                <c:pt idx="70697">
                  <c:v>70.697000000000003</c:v>
                </c:pt>
                <c:pt idx="70698">
                  <c:v>70.698000000000036</c:v>
                </c:pt>
                <c:pt idx="70699">
                  <c:v>70.699000000000012</c:v>
                </c:pt>
                <c:pt idx="70700">
                  <c:v>70.700000000000045</c:v>
                </c:pt>
                <c:pt idx="70701">
                  <c:v>70.701000000000022</c:v>
                </c:pt>
                <c:pt idx="70702">
                  <c:v>70.701999999999998</c:v>
                </c:pt>
                <c:pt idx="70703">
                  <c:v>70.703000000000031</c:v>
                </c:pt>
                <c:pt idx="70704">
                  <c:v>70.704000000000008</c:v>
                </c:pt>
                <c:pt idx="70705">
                  <c:v>70.705000000000041</c:v>
                </c:pt>
                <c:pt idx="70706">
                  <c:v>70.706000000000017</c:v>
                </c:pt>
                <c:pt idx="70707">
                  <c:v>70.706999999999994</c:v>
                </c:pt>
                <c:pt idx="70708">
                  <c:v>70.708000000000027</c:v>
                </c:pt>
                <c:pt idx="70709">
                  <c:v>70.709000000000003</c:v>
                </c:pt>
                <c:pt idx="70710">
                  <c:v>70.710000000000036</c:v>
                </c:pt>
                <c:pt idx="70711">
                  <c:v>70.711000000000013</c:v>
                </c:pt>
                <c:pt idx="70712">
                  <c:v>70.712000000000046</c:v>
                </c:pt>
                <c:pt idx="70713">
                  <c:v>70.713000000000022</c:v>
                </c:pt>
                <c:pt idx="70714">
                  <c:v>70.713999999999999</c:v>
                </c:pt>
                <c:pt idx="70715">
                  <c:v>70.715000000000032</c:v>
                </c:pt>
                <c:pt idx="70716">
                  <c:v>70.716000000000008</c:v>
                </c:pt>
                <c:pt idx="70717">
                  <c:v>70.717000000000041</c:v>
                </c:pt>
                <c:pt idx="70718">
                  <c:v>70.718000000000018</c:v>
                </c:pt>
                <c:pt idx="70719">
                  <c:v>70.718999999999994</c:v>
                </c:pt>
                <c:pt idx="70720">
                  <c:v>70.720000000000027</c:v>
                </c:pt>
                <c:pt idx="70721">
                  <c:v>70.721000000000004</c:v>
                </c:pt>
                <c:pt idx="70722">
                  <c:v>70.722000000000037</c:v>
                </c:pt>
                <c:pt idx="70723">
                  <c:v>70.723000000000013</c:v>
                </c:pt>
                <c:pt idx="70724">
                  <c:v>70.724000000000046</c:v>
                </c:pt>
                <c:pt idx="70725">
                  <c:v>70.725000000000023</c:v>
                </c:pt>
                <c:pt idx="70726">
                  <c:v>70.725999999999999</c:v>
                </c:pt>
                <c:pt idx="70727">
                  <c:v>70.727000000000032</c:v>
                </c:pt>
                <c:pt idx="70728">
                  <c:v>70.728000000000009</c:v>
                </c:pt>
                <c:pt idx="70729">
                  <c:v>70.729000000000042</c:v>
                </c:pt>
                <c:pt idx="70730">
                  <c:v>70.730000000000018</c:v>
                </c:pt>
                <c:pt idx="70731">
                  <c:v>70.730999999999995</c:v>
                </c:pt>
                <c:pt idx="70732">
                  <c:v>70.732000000000028</c:v>
                </c:pt>
                <c:pt idx="70733">
                  <c:v>70.733000000000004</c:v>
                </c:pt>
                <c:pt idx="70734">
                  <c:v>70.734000000000037</c:v>
                </c:pt>
                <c:pt idx="70735">
                  <c:v>70.735000000000014</c:v>
                </c:pt>
                <c:pt idx="70736">
                  <c:v>70.73599999999999</c:v>
                </c:pt>
                <c:pt idx="70737">
                  <c:v>70.737000000000023</c:v>
                </c:pt>
                <c:pt idx="70738">
                  <c:v>70.738</c:v>
                </c:pt>
                <c:pt idx="70739">
                  <c:v>70.739000000000033</c:v>
                </c:pt>
                <c:pt idx="70740">
                  <c:v>70.740000000000009</c:v>
                </c:pt>
                <c:pt idx="70741">
                  <c:v>70.741000000000042</c:v>
                </c:pt>
                <c:pt idx="70742">
                  <c:v>70.742000000000019</c:v>
                </c:pt>
                <c:pt idx="70743">
                  <c:v>70.742999999999995</c:v>
                </c:pt>
                <c:pt idx="70744">
                  <c:v>70.744000000000028</c:v>
                </c:pt>
                <c:pt idx="70745">
                  <c:v>70.745000000000005</c:v>
                </c:pt>
                <c:pt idx="70746">
                  <c:v>70.746000000000038</c:v>
                </c:pt>
                <c:pt idx="70747">
                  <c:v>70.747000000000014</c:v>
                </c:pt>
                <c:pt idx="70748">
                  <c:v>70.74799999999999</c:v>
                </c:pt>
                <c:pt idx="70749">
                  <c:v>70.749000000000024</c:v>
                </c:pt>
                <c:pt idx="70750">
                  <c:v>70.75</c:v>
                </c:pt>
                <c:pt idx="70751">
                  <c:v>70.751000000000033</c:v>
                </c:pt>
                <c:pt idx="70752">
                  <c:v>70.75200000000001</c:v>
                </c:pt>
                <c:pt idx="70753">
                  <c:v>70.753000000000043</c:v>
                </c:pt>
                <c:pt idx="70754">
                  <c:v>70.754000000000019</c:v>
                </c:pt>
                <c:pt idx="70755">
                  <c:v>70.754999999999995</c:v>
                </c:pt>
                <c:pt idx="70756">
                  <c:v>70.756000000000029</c:v>
                </c:pt>
                <c:pt idx="70757">
                  <c:v>70.757000000000005</c:v>
                </c:pt>
                <c:pt idx="70758">
                  <c:v>70.758000000000038</c:v>
                </c:pt>
                <c:pt idx="70759">
                  <c:v>70.759000000000015</c:v>
                </c:pt>
                <c:pt idx="70760">
                  <c:v>70.759999999999991</c:v>
                </c:pt>
                <c:pt idx="70761">
                  <c:v>70.761000000000024</c:v>
                </c:pt>
                <c:pt idx="70762">
                  <c:v>70.762</c:v>
                </c:pt>
                <c:pt idx="70763">
                  <c:v>70.763000000000034</c:v>
                </c:pt>
                <c:pt idx="70764">
                  <c:v>70.76400000000001</c:v>
                </c:pt>
                <c:pt idx="70765">
                  <c:v>70.765000000000043</c:v>
                </c:pt>
                <c:pt idx="70766">
                  <c:v>70.76600000000002</c:v>
                </c:pt>
                <c:pt idx="70767">
                  <c:v>70.766999999999996</c:v>
                </c:pt>
                <c:pt idx="70768">
                  <c:v>70.768000000000029</c:v>
                </c:pt>
                <c:pt idx="70769">
                  <c:v>70.769000000000005</c:v>
                </c:pt>
                <c:pt idx="70770">
                  <c:v>70.770000000000039</c:v>
                </c:pt>
                <c:pt idx="70771">
                  <c:v>70.771000000000015</c:v>
                </c:pt>
                <c:pt idx="70772">
                  <c:v>70.771999999999991</c:v>
                </c:pt>
                <c:pt idx="70773">
                  <c:v>70.773000000000025</c:v>
                </c:pt>
                <c:pt idx="70774">
                  <c:v>70.774000000000001</c:v>
                </c:pt>
                <c:pt idx="70775">
                  <c:v>70.775000000000034</c:v>
                </c:pt>
                <c:pt idx="70776">
                  <c:v>70.77600000000001</c:v>
                </c:pt>
                <c:pt idx="70777">
                  <c:v>70.777000000000044</c:v>
                </c:pt>
                <c:pt idx="70778">
                  <c:v>70.77800000000002</c:v>
                </c:pt>
                <c:pt idx="70779">
                  <c:v>70.778999999999996</c:v>
                </c:pt>
                <c:pt idx="70780">
                  <c:v>70.78000000000003</c:v>
                </c:pt>
                <c:pt idx="70781">
                  <c:v>70.781000000000006</c:v>
                </c:pt>
                <c:pt idx="70782">
                  <c:v>70.782000000000039</c:v>
                </c:pt>
                <c:pt idx="70783">
                  <c:v>70.783000000000015</c:v>
                </c:pt>
                <c:pt idx="70784">
                  <c:v>70.783999999999992</c:v>
                </c:pt>
                <c:pt idx="70785">
                  <c:v>70.785000000000025</c:v>
                </c:pt>
                <c:pt idx="70786">
                  <c:v>70.786000000000001</c:v>
                </c:pt>
                <c:pt idx="70787">
                  <c:v>70.787000000000035</c:v>
                </c:pt>
                <c:pt idx="70788">
                  <c:v>70.788000000000011</c:v>
                </c:pt>
                <c:pt idx="70789">
                  <c:v>70.789000000000044</c:v>
                </c:pt>
                <c:pt idx="70790">
                  <c:v>70.79000000000002</c:v>
                </c:pt>
                <c:pt idx="70791">
                  <c:v>70.790999999999997</c:v>
                </c:pt>
                <c:pt idx="70792">
                  <c:v>70.79200000000003</c:v>
                </c:pt>
                <c:pt idx="70793">
                  <c:v>70.793000000000006</c:v>
                </c:pt>
                <c:pt idx="70794">
                  <c:v>70.79400000000004</c:v>
                </c:pt>
                <c:pt idx="70795">
                  <c:v>70.795000000000016</c:v>
                </c:pt>
                <c:pt idx="70796">
                  <c:v>70.795999999999992</c:v>
                </c:pt>
                <c:pt idx="70797">
                  <c:v>70.797000000000025</c:v>
                </c:pt>
                <c:pt idx="70798">
                  <c:v>70.798000000000002</c:v>
                </c:pt>
                <c:pt idx="70799">
                  <c:v>70.799000000000035</c:v>
                </c:pt>
                <c:pt idx="70800">
                  <c:v>70.800000000000011</c:v>
                </c:pt>
                <c:pt idx="70801">
                  <c:v>70.801000000000045</c:v>
                </c:pt>
                <c:pt idx="70802">
                  <c:v>70.802000000000021</c:v>
                </c:pt>
                <c:pt idx="70803">
                  <c:v>70.802999999999997</c:v>
                </c:pt>
                <c:pt idx="70804">
                  <c:v>70.80400000000003</c:v>
                </c:pt>
                <c:pt idx="70805">
                  <c:v>70.805000000000007</c:v>
                </c:pt>
                <c:pt idx="70806">
                  <c:v>70.80600000000004</c:v>
                </c:pt>
                <c:pt idx="70807">
                  <c:v>70.807000000000016</c:v>
                </c:pt>
                <c:pt idx="70808">
                  <c:v>70.807999999999993</c:v>
                </c:pt>
                <c:pt idx="70809">
                  <c:v>70.809000000000026</c:v>
                </c:pt>
                <c:pt idx="70810">
                  <c:v>70.81</c:v>
                </c:pt>
                <c:pt idx="70811">
                  <c:v>70.811000000000035</c:v>
                </c:pt>
                <c:pt idx="70812">
                  <c:v>70.812000000000012</c:v>
                </c:pt>
                <c:pt idx="70813">
                  <c:v>70.813000000000045</c:v>
                </c:pt>
                <c:pt idx="70814">
                  <c:v>70.814000000000021</c:v>
                </c:pt>
                <c:pt idx="70815">
                  <c:v>70.814999999999998</c:v>
                </c:pt>
                <c:pt idx="70816">
                  <c:v>70.816000000000031</c:v>
                </c:pt>
                <c:pt idx="70817">
                  <c:v>70.817000000000007</c:v>
                </c:pt>
                <c:pt idx="70818">
                  <c:v>70.81800000000004</c:v>
                </c:pt>
                <c:pt idx="70819">
                  <c:v>70.819000000000017</c:v>
                </c:pt>
                <c:pt idx="70820">
                  <c:v>70.819999999999993</c:v>
                </c:pt>
                <c:pt idx="70821">
                  <c:v>70.821000000000026</c:v>
                </c:pt>
                <c:pt idx="70822">
                  <c:v>70.822000000000003</c:v>
                </c:pt>
                <c:pt idx="70823">
                  <c:v>70.823000000000036</c:v>
                </c:pt>
                <c:pt idx="70824">
                  <c:v>70.824000000000012</c:v>
                </c:pt>
                <c:pt idx="70825">
                  <c:v>70.825000000000045</c:v>
                </c:pt>
                <c:pt idx="70826">
                  <c:v>70.826000000000022</c:v>
                </c:pt>
                <c:pt idx="70827">
                  <c:v>70.826999999999998</c:v>
                </c:pt>
                <c:pt idx="70828">
                  <c:v>70.828000000000031</c:v>
                </c:pt>
                <c:pt idx="70829">
                  <c:v>70.829000000000008</c:v>
                </c:pt>
                <c:pt idx="70830">
                  <c:v>70.830000000000041</c:v>
                </c:pt>
                <c:pt idx="70831">
                  <c:v>70.831000000000017</c:v>
                </c:pt>
                <c:pt idx="70832">
                  <c:v>70.831999999999994</c:v>
                </c:pt>
                <c:pt idx="70833">
                  <c:v>70.833000000000027</c:v>
                </c:pt>
                <c:pt idx="70834">
                  <c:v>70.834000000000003</c:v>
                </c:pt>
                <c:pt idx="70835">
                  <c:v>70.835000000000036</c:v>
                </c:pt>
                <c:pt idx="70836">
                  <c:v>70.836000000000013</c:v>
                </c:pt>
                <c:pt idx="70837">
                  <c:v>70.837000000000046</c:v>
                </c:pt>
                <c:pt idx="70838">
                  <c:v>70.838000000000022</c:v>
                </c:pt>
                <c:pt idx="70839">
                  <c:v>70.838999999999999</c:v>
                </c:pt>
                <c:pt idx="70840">
                  <c:v>70.840000000000032</c:v>
                </c:pt>
                <c:pt idx="70841">
                  <c:v>70.841000000000008</c:v>
                </c:pt>
                <c:pt idx="70842">
                  <c:v>70.842000000000041</c:v>
                </c:pt>
                <c:pt idx="70843">
                  <c:v>70.843000000000018</c:v>
                </c:pt>
                <c:pt idx="70844">
                  <c:v>70.843999999999994</c:v>
                </c:pt>
                <c:pt idx="70845">
                  <c:v>70.845000000000027</c:v>
                </c:pt>
                <c:pt idx="70846">
                  <c:v>70.846000000000004</c:v>
                </c:pt>
                <c:pt idx="70847">
                  <c:v>70.847000000000037</c:v>
                </c:pt>
                <c:pt idx="70848">
                  <c:v>70.848000000000013</c:v>
                </c:pt>
                <c:pt idx="70849">
                  <c:v>70.849000000000046</c:v>
                </c:pt>
                <c:pt idx="70850">
                  <c:v>70.850000000000023</c:v>
                </c:pt>
                <c:pt idx="70851">
                  <c:v>70.850999999999999</c:v>
                </c:pt>
                <c:pt idx="70852">
                  <c:v>70.852000000000032</c:v>
                </c:pt>
                <c:pt idx="70853">
                  <c:v>70.853000000000009</c:v>
                </c:pt>
                <c:pt idx="70854">
                  <c:v>70.854000000000042</c:v>
                </c:pt>
                <c:pt idx="70855">
                  <c:v>70.855000000000018</c:v>
                </c:pt>
                <c:pt idx="70856">
                  <c:v>70.855999999999995</c:v>
                </c:pt>
                <c:pt idx="70857">
                  <c:v>70.857000000000028</c:v>
                </c:pt>
                <c:pt idx="70858">
                  <c:v>70.858000000000004</c:v>
                </c:pt>
                <c:pt idx="70859">
                  <c:v>70.859000000000037</c:v>
                </c:pt>
                <c:pt idx="70860">
                  <c:v>70.860000000000014</c:v>
                </c:pt>
                <c:pt idx="70861">
                  <c:v>70.86099999999999</c:v>
                </c:pt>
                <c:pt idx="70862">
                  <c:v>70.862000000000023</c:v>
                </c:pt>
                <c:pt idx="70863">
                  <c:v>70.863</c:v>
                </c:pt>
                <c:pt idx="70864">
                  <c:v>70.864000000000033</c:v>
                </c:pt>
                <c:pt idx="70865">
                  <c:v>70.865000000000009</c:v>
                </c:pt>
                <c:pt idx="70866">
                  <c:v>70.866000000000042</c:v>
                </c:pt>
                <c:pt idx="70867">
                  <c:v>70.867000000000019</c:v>
                </c:pt>
                <c:pt idx="70868">
                  <c:v>70.867999999999995</c:v>
                </c:pt>
                <c:pt idx="70869">
                  <c:v>70.869000000000028</c:v>
                </c:pt>
                <c:pt idx="70870">
                  <c:v>70.87</c:v>
                </c:pt>
                <c:pt idx="70871">
                  <c:v>70.871000000000038</c:v>
                </c:pt>
                <c:pt idx="70872">
                  <c:v>70.872000000000014</c:v>
                </c:pt>
                <c:pt idx="70873">
                  <c:v>70.87299999999999</c:v>
                </c:pt>
                <c:pt idx="70874">
                  <c:v>70.874000000000024</c:v>
                </c:pt>
                <c:pt idx="70875">
                  <c:v>70.875</c:v>
                </c:pt>
                <c:pt idx="70876">
                  <c:v>70.876000000000033</c:v>
                </c:pt>
                <c:pt idx="70877">
                  <c:v>70.87700000000001</c:v>
                </c:pt>
                <c:pt idx="70878">
                  <c:v>70.878000000000043</c:v>
                </c:pt>
                <c:pt idx="70879">
                  <c:v>70.879000000000019</c:v>
                </c:pt>
                <c:pt idx="70880">
                  <c:v>70.88</c:v>
                </c:pt>
                <c:pt idx="70881">
                  <c:v>70.881000000000029</c:v>
                </c:pt>
                <c:pt idx="70882">
                  <c:v>70.882000000000005</c:v>
                </c:pt>
                <c:pt idx="70883">
                  <c:v>70.883000000000038</c:v>
                </c:pt>
                <c:pt idx="70884">
                  <c:v>70.884000000000015</c:v>
                </c:pt>
                <c:pt idx="70885">
                  <c:v>70.884999999999991</c:v>
                </c:pt>
                <c:pt idx="70886">
                  <c:v>70.886000000000024</c:v>
                </c:pt>
                <c:pt idx="70887">
                  <c:v>70.887</c:v>
                </c:pt>
                <c:pt idx="70888">
                  <c:v>70.888000000000034</c:v>
                </c:pt>
                <c:pt idx="70889">
                  <c:v>70.88900000000001</c:v>
                </c:pt>
                <c:pt idx="70890">
                  <c:v>70.890000000000043</c:v>
                </c:pt>
                <c:pt idx="70891">
                  <c:v>70.89100000000002</c:v>
                </c:pt>
                <c:pt idx="70892">
                  <c:v>70.891999999999996</c:v>
                </c:pt>
                <c:pt idx="70893">
                  <c:v>70.893000000000029</c:v>
                </c:pt>
                <c:pt idx="70894">
                  <c:v>70.894000000000005</c:v>
                </c:pt>
                <c:pt idx="70895">
                  <c:v>70.895000000000039</c:v>
                </c:pt>
                <c:pt idx="70896">
                  <c:v>70.896000000000015</c:v>
                </c:pt>
                <c:pt idx="70897">
                  <c:v>70.896999999999991</c:v>
                </c:pt>
                <c:pt idx="70898">
                  <c:v>70.898000000000025</c:v>
                </c:pt>
                <c:pt idx="70899">
                  <c:v>70.899000000000001</c:v>
                </c:pt>
                <c:pt idx="70900">
                  <c:v>70.900000000000034</c:v>
                </c:pt>
                <c:pt idx="70901">
                  <c:v>70.90100000000001</c:v>
                </c:pt>
                <c:pt idx="70902">
                  <c:v>70.902000000000044</c:v>
                </c:pt>
                <c:pt idx="70903">
                  <c:v>70.90300000000002</c:v>
                </c:pt>
                <c:pt idx="70904">
                  <c:v>70.903999999999996</c:v>
                </c:pt>
                <c:pt idx="70905">
                  <c:v>70.90500000000003</c:v>
                </c:pt>
                <c:pt idx="70906">
                  <c:v>70.906000000000006</c:v>
                </c:pt>
                <c:pt idx="70907">
                  <c:v>70.907000000000039</c:v>
                </c:pt>
                <c:pt idx="70908">
                  <c:v>70.908000000000015</c:v>
                </c:pt>
                <c:pt idx="70909">
                  <c:v>70.908999999999992</c:v>
                </c:pt>
                <c:pt idx="70910">
                  <c:v>70.910000000000025</c:v>
                </c:pt>
                <c:pt idx="70911">
                  <c:v>70.911000000000001</c:v>
                </c:pt>
                <c:pt idx="70912">
                  <c:v>70.912000000000035</c:v>
                </c:pt>
                <c:pt idx="70913">
                  <c:v>70.913000000000011</c:v>
                </c:pt>
                <c:pt idx="70914">
                  <c:v>70.914000000000044</c:v>
                </c:pt>
                <c:pt idx="70915">
                  <c:v>70.91500000000002</c:v>
                </c:pt>
                <c:pt idx="70916">
                  <c:v>70.915999999999997</c:v>
                </c:pt>
                <c:pt idx="70917">
                  <c:v>70.91700000000003</c:v>
                </c:pt>
                <c:pt idx="70918">
                  <c:v>70.918000000000006</c:v>
                </c:pt>
                <c:pt idx="70919">
                  <c:v>70.91900000000004</c:v>
                </c:pt>
                <c:pt idx="70920">
                  <c:v>70.920000000000016</c:v>
                </c:pt>
                <c:pt idx="70921">
                  <c:v>70.920999999999992</c:v>
                </c:pt>
                <c:pt idx="70922">
                  <c:v>70.922000000000025</c:v>
                </c:pt>
                <c:pt idx="70923">
                  <c:v>70.923000000000002</c:v>
                </c:pt>
                <c:pt idx="70924">
                  <c:v>70.924000000000035</c:v>
                </c:pt>
                <c:pt idx="70925">
                  <c:v>70.925000000000011</c:v>
                </c:pt>
                <c:pt idx="70926">
                  <c:v>70.926000000000045</c:v>
                </c:pt>
                <c:pt idx="70927">
                  <c:v>70.927000000000021</c:v>
                </c:pt>
                <c:pt idx="70928">
                  <c:v>70.927999999999997</c:v>
                </c:pt>
                <c:pt idx="70929">
                  <c:v>70.92900000000003</c:v>
                </c:pt>
                <c:pt idx="70930">
                  <c:v>70.930000000000007</c:v>
                </c:pt>
                <c:pt idx="70931">
                  <c:v>70.93100000000004</c:v>
                </c:pt>
                <c:pt idx="70932">
                  <c:v>70.932000000000016</c:v>
                </c:pt>
                <c:pt idx="70933">
                  <c:v>70.932999999999993</c:v>
                </c:pt>
                <c:pt idx="70934">
                  <c:v>70.934000000000026</c:v>
                </c:pt>
                <c:pt idx="70935">
                  <c:v>70.935000000000002</c:v>
                </c:pt>
                <c:pt idx="70936">
                  <c:v>70.936000000000035</c:v>
                </c:pt>
                <c:pt idx="70937">
                  <c:v>70.937000000000012</c:v>
                </c:pt>
                <c:pt idx="70938">
                  <c:v>70.938000000000045</c:v>
                </c:pt>
                <c:pt idx="70939">
                  <c:v>70.939000000000021</c:v>
                </c:pt>
                <c:pt idx="70940">
                  <c:v>70.94</c:v>
                </c:pt>
                <c:pt idx="70941">
                  <c:v>70.941000000000031</c:v>
                </c:pt>
                <c:pt idx="70942">
                  <c:v>70.942000000000007</c:v>
                </c:pt>
                <c:pt idx="70943">
                  <c:v>70.94300000000004</c:v>
                </c:pt>
                <c:pt idx="70944">
                  <c:v>70.944000000000017</c:v>
                </c:pt>
                <c:pt idx="70945">
                  <c:v>70.944999999999993</c:v>
                </c:pt>
                <c:pt idx="70946">
                  <c:v>70.946000000000026</c:v>
                </c:pt>
                <c:pt idx="70947">
                  <c:v>70.947000000000003</c:v>
                </c:pt>
                <c:pt idx="70948">
                  <c:v>70.948000000000036</c:v>
                </c:pt>
                <c:pt idx="70949">
                  <c:v>70.949000000000012</c:v>
                </c:pt>
                <c:pt idx="70950">
                  <c:v>70.950000000000045</c:v>
                </c:pt>
                <c:pt idx="70951">
                  <c:v>70.951000000000022</c:v>
                </c:pt>
                <c:pt idx="70952">
                  <c:v>70.951999999999998</c:v>
                </c:pt>
                <c:pt idx="70953">
                  <c:v>70.953000000000031</c:v>
                </c:pt>
                <c:pt idx="70954">
                  <c:v>70.954000000000008</c:v>
                </c:pt>
                <c:pt idx="70955">
                  <c:v>70.955000000000041</c:v>
                </c:pt>
                <c:pt idx="70956">
                  <c:v>70.956000000000017</c:v>
                </c:pt>
                <c:pt idx="70957">
                  <c:v>70.956999999999994</c:v>
                </c:pt>
                <c:pt idx="70958">
                  <c:v>70.958000000000027</c:v>
                </c:pt>
                <c:pt idx="70959">
                  <c:v>70.959000000000003</c:v>
                </c:pt>
                <c:pt idx="70960">
                  <c:v>70.960000000000036</c:v>
                </c:pt>
                <c:pt idx="70961">
                  <c:v>70.961000000000013</c:v>
                </c:pt>
                <c:pt idx="70962">
                  <c:v>70.962000000000046</c:v>
                </c:pt>
                <c:pt idx="70963">
                  <c:v>70.963000000000022</c:v>
                </c:pt>
                <c:pt idx="70964">
                  <c:v>70.963999999999999</c:v>
                </c:pt>
                <c:pt idx="70965">
                  <c:v>70.965000000000032</c:v>
                </c:pt>
                <c:pt idx="70966">
                  <c:v>70.966000000000008</c:v>
                </c:pt>
                <c:pt idx="70967">
                  <c:v>70.967000000000041</c:v>
                </c:pt>
                <c:pt idx="70968">
                  <c:v>70.968000000000018</c:v>
                </c:pt>
                <c:pt idx="70969">
                  <c:v>70.968999999999994</c:v>
                </c:pt>
                <c:pt idx="70970">
                  <c:v>70.970000000000027</c:v>
                </c:pt>
                <c:pt idx="70971">
                  <c:v>70.971000000000004</c:v>
                </c:pt>
                <c:pt idx="70972">
                  <c:v>70.972000000000037</c:v>
                </c:pt>
                <c:pt idx="70973">
                  <c:v>70.973000000000013</c:v>
                </c:pt>
                <c:pt idx="70974">
                  <c:v>70.974000000000046</c:v>
                </c:pt>
                <c:pt idx="70975">
                  <c:v>70.975000000000023</c:v>
                </c:pt>
                <c:pt idx="70976">
                  <c:v>70.975999999999999</c:v>
                </c:pt>
                <c:pt idx="70977">
                  <c:v>70.977000000000032</c:v>
                </c:pt>
                <c:pt idx="70978">
                  <c:v>70.978000000000009</c:v>
                </c:pt>
                <c:pt idx="70979">
                  <c:v>70.979000000000042</c:v>
                </c:pt>
                <c:pt idx="70980">
                  <c:v>70.980000000000018</c:v>
                </c:pt>
                <c:pt idx="70981">
                  <c:v>70.980999999999995</c:v>
                </c:pt>
                <c:pt idx="70982">
                  <c:v>70.982000000000028</c:v>
                </c:pt>
                <c:pt idx="70983">
                  <c:v>70.983000000000004</c:v>
                </c:pt>
                <c:pt idx="70984">
                  <c:v>70.984000000000037</c:v>
                </c:pt>
                <c:pt idx="70985">
                  <c:v>70.985000000000014</c:v>
                </c:pt>
                <c:pt idx="70986">
                  <c:v>70.98599999999999</c:v>
                </c:pt>
                <c:pt idx="70987">
                  <c:v>70.987000000000023</c:v>
                </c:pt>
                <c:pt idx="70988">
                  <c:v>70.988</c:v>
                </c:pt>
                <c:pt idx="70989">
                  <c:v>70.989000000000033</c:v>
                </c:pt>
                <c:pt idx="70990">
                  <c:v>70.990000000000009</c:v>
                </c:pt>
                <c:pt idx="70991">
                  <c:v>70.991000000000042</c:v>
                </c:pt>
                <c:pt idx="70992">
                  <c:v>70.992000000000019</c:v>
                </c:pt>
                <c:pt idx="70993">
                  <c:v>70.992999999999995</c:v>
                </c:pt>
                <c:pt idx="70994">
                  <c:v>70.994000000000028</c:v>
                </c:pt>
                <c:pt idx="70995">
                  <c:v>70.995000000000005</c:v>
                </c:pt>
                <c:pt idx="70996">
                  <c:v>70.996000000000038</c:v>
                </c:pt>
                <c:pt idx="70997">
                  <c:v>70.997000000000014</c:v>
                </c:pt>
                <c:pt idx="70998">
                  <c:v>70.99799999999999</c:v>
                </c:pt>
                <c:pt idx="70999">
                  <c:v>70.999000000000024</c:v>
                </c:pt>
                <c:pt idx="71000">
                  <c:v>71</c:v>
                </c:pt>
                <c:pt idx="71001">
                  <c:v>71.001000000000033</c:v>
                </c:pt>
                <c:pt idx="71002">
                  <c:v>71.00200000000001</c:v>
                </c:pt>
                <c:pt idx="71003">
                  <c:v>71.003000000000043</c:v>
                </c:pt>
                <c:pt idx="71004">
                  <c:v>71.004000000000019</c:v>
                </c:pt>
                <c:pt idx="71005">
                  <c:v>71.004999999999995</c:v>
                </c:pt>
                <c:pt idx="71006">
                  <c:v>71.006000000000029</c:v>
                </c:pt>
                <c:pt idx="71007">
                  <c:v>71.007000000000005</c:v>
                </c:pt>
                <c:pt idx="71008">
                  <c:v>71.008000000000038</c:v>
                </c:pt>
                <c:pt idx="71009">
                  <c:v>71.009000000000015</c:v>
                </c:pt>
                <c:pt idx="71010">
                  <c:v>71.009999999999991</c:v>
                </c:pt>
                <c:pt idx="71011">
                  <c:v>71.011000000000024</c:v>
                </c:pt>
                <c:pt idx="71012">
                  <c:v>71.012</c:v>
                </c:pt>
                <c:pt idx="71013">
                  <c:v>71.013000000000034</c:v>
                </c:pt>
                <c:pt idx="71014">
                  <c:v>71.01400000000001</c:v>
                </c:pt>
                <c:pt idx="71015">
                  <c:v>71.015000000000043</c:v>
                </c:pt>
                <c:pt idx="71016">
                  <c:v>71.01600000000002</c:v>
                </c:pt>
                <c:pt idx="71017">
                  <c:v>71.016999999999996</c:v>
                </c:pt>
                <c:pt idx="71018">
                  <c:v>71.018000000000029</c:v>
                </c:pt>
                <c:pt idx="71019">
                  <c:v>71.019000000000005</c:v>
                </c:pt>
                <c:pt idx="71020">
                  <c:v>71.020000000000039</c:v>
                </c:pt>
                <c:pt idx="71021">
                  <c:v>71.021000000000015</c:v>
                </c:pt>
                <c:pt idx="71022">
                  <c:v>71.021999999999991</c:v>
                </c:pt>
                <c:pt idx="71023">
                  <c:v>71.023000000000025</c:v>
                </c:pt>
                <c:pt idx="71024">
                  <c:v>71.024000000000001</c:v>
                </c:pt>
                <c:pt idx="71025">
                  <c:v>71.025000000000034</c:v>
                </c:pt>
                <c:pt idx="71026">
                  <c:v>71.02600000000001</c:v>
                </c:pt>
                <c:pt idx="71027">
                  <c:v>71.027000000000044</c:v>
                </c:pt>
                <c:pt idx="71028">
                  <c:v>71.02800000000002</c:v>
                </c:pt>
                <c:pt idx="71029">
                  <c:v>71.028999999999996</c:v>
                </c:pt>
                <c:pt idx="71030">
                  <c:v>71.03000000000003</c:v>
                </c:pt>
                <c:pt idx="71031">
                  <c:v>71.031000000000006</c:v>
                </c:pt>
                <c:pt idx="71032">
                  <c:v>71.032000000000039</c:v>
                </c:pt>
                <c:pt idx="71033">
                  <c:v>71.033000000000015</c:v>
                </c:pt>
                <c:pt idx="71034">
                  <c:v>71.033999999999992</c:v>
                </c:pt>
                <c:pt idx="71035">
                  <c:v>71.035000000000025</c:v>
                </c:pt>
                <c:pt idx="71036">
                  <c:v>71.036000000000001</c:v>
                </c:pt>
                <c:pt idx="71037">
                  <c:v>71.037000000000035</c:v>
                </c:pt>
                <c:pt idx="71038">
                  <c:v>71.038000000000011</c:v>
                </c:pt>
                <c:pt idx="71039">
                  <c:v>71.039000000000044</c:v>
                </c:pt>
                <c:pt idx="71040">
                  <c:v>71.04000000000002</c:v>
                </c:pt>
                <c:pt idx="71041">
                  <c:v>71.040999999999997</c:v>
                </c:pt>
                <c:pt idx="71042">
                  <c:v>71.04200000000003</c:v>
                </c:pt>
                <c:pt idx="71043">
                  <c:v>71.043000000000006</c:v>
                </c:pt>
                <c:pt idx="71044">
                  <c:v>71.04400000000004</c:v>
                </c:pt>
                <c:pt idx="71045">
                  <c:v>71.045000000000016</c:v>
                </c:pt>
                <c:pt idx="71046">
                  <c:v>71.045999999999992</c:v>
                </c:pt>
                <c:pt idx="71047">
                  <c:v>71.047000000000025</c:v>
                </c:pt>
                <c:pt idx="71048">
                  <c:v>71.048000000000002</c:v>
                </c:pt>
                <c:pt idx="71049">
                  <c:v>71.049000000000035</c:v>
                </c:pt>
                <c:pt idx="71050">
                  <c:v>71.050000000000011</c:v>
                </c:pt>
                <c:pt idx="71051">
                  <c:v>71.051000000000045</c:v>
                </c:pt>
                <c:pt idx="71052">
                  <c:v>71.052000000000021</c:v>
                </c:pt>
                <c:pt idx="71053">
                  <c:v>71.052999999999997</c:v>
                </c:pt>
                <c:pt idx="71054">
                  <c:v>71.05400000000003</c:v>
                </c:pt>
                <c:pt idx="71055">
                  <c:v>71.055000000000007</c:v>
                </c:pt>
                <c:pt idx="71056">
                  <c:v>71.05600000000004</c:v>
                </c:pt>
                <c:pt idx="71057">
                  <c:v>71.057000000000016</c:v>
                </c:pt>
                <c:pt idx="71058">
                  <c:v>71.057999999999993</c:v>
                </c:pt>
                <c:pt idx="71059">
                  <c:v>71.059000000000026</c:v>
                </c:pt>
                <c:pt idx="71060">
                  <c:v>71.06</c:v>
                </c:pt>
                <c:pt idx="71061">
                  <c:v>71.061000000000035</c:v>
                </c:pt>
                <c:pt idx="71062">
                  <c:v>71.062000000000012</c:v>
                </c:pt>
                <c:pt idx="71063">
                  <c:v>71.063000000000045</c:v>
                </c:pt>
                <c:pt idx="71064">
                  <c:v>71.064000000000021</c:v>
                </c:pt>
                <c:pt idx="71065">
                  <c:v>71.064999999999998</c:v>
                </c:pt>
                <c:pt idx="71066">
                  <c:v>71.066000000000031</c:v>
                </c:pt>
                <c:pt idx="71067">
                  <c:v>71.067000000000007</c:v>
                </c:pt>
                <c:pt idx="71068">
                  <c:v>71.06800000000004</c:v>
                </c:pt>
                <c:pt idx="71069">
                  <c:v>71.069000000000017</c:v>
                </c:pt>
                <c:pt idx="71070">
                  <c:v>71.069999999999993</c:v>
                </c:pt>
                <c:pt idx="71071">
                  <c:v>71.071000000000026</c:v>
                </c:pt>
                <c:pt idx="71072">
                  <c:v>71.072000000000003</c:v>
                </c:pt>
                <c:pt idx="71073">
                  <c:v>71.073000000000036</c:v>
                </c:pt>
                <c:pt idx="71074">
                  <c:v>71.074000000000012</c:v>
                </c:pt>
                <c:pt idx="71075">
                  <c:v>71.075000000000045</c:v>
                </c:pt>
                <c:pt idx="71076">
                  <c:v>71.076000000000022</c:v>
                </c:pt>
                <c:pt idx="71077">
                  <c:v>71.076999999999998</c:v>
                </c:pt>
                <c:pt idx="71078">
                  <c:v>71.078000000000031</c:v>
                </c:pt>
                <c:pt idx="71079">
                  <c:v>71.079000000000008</c:v>
                </c:pt>
                <c:pt idx="71080">
                  <c:v>71.080000000000041</c:v>
                </c:pt>
                <c:pt idx="71081">
                  <c:v>71.081000000000017</c:v>
                </c:pt>
                <c:pt idx="71082">
                  <c:v>71.081999999999994</c:v>
                </c:pt>
                <c:pt idx="71083">
                  <c:v>71.083000000000027</c:v>
                </c:pt>
                <c:pt idx="71084">
                  <c:v>71.084000000000003</c:v>
                </c:pt>
                <c:pt idx="71085">
                  <c:v>71.085000000000036</c:v>
                </c:pt>
                <c:pt idx="71086">
                  <c:v>71.086000000000013</c:v>
                </c:pt>
                <c:pt idx="71087">
                  <c:v>71.087000000000046</c:v>
                </c:pt>
                <c:pt idx="71088">
                  <c:v>71.088000000000022</c:v>
                </c:pt>
                <c:pt idx="71089">
                  <c:v>71.088999999999999</c:v>
                </c:pt>
                <c:pt idx="71090">
                  <c:v>71.090000000000032</c:v>
                </c:pt>
                <c:pt idx="71091">
                  <c:v>71.091000000000008</c:v>
                </c:pt>
                <c:pt idx="71092">
                  <c:v>71.092000000000041</c:v>
                </c:pt>
                <c:pt idx="71093">
                  <c:v>71.093000000000018</c:v>
                </c:pt>
                <c:pt idx="71094">
                  <c:v>71.093999999999994</c:v>
                </c:pt>
                <c:pt idx="71095">
                  <c:v>71.095000000000027</c:v>
                </c:pt>
                <c:pt idx="71096">
                  <c:v>71.096000000000004</c:v>
                </c:pt>
                <c:pt idx="71097">
                  <c:v>71.097000000000037</c:v>
                </c:pt>
                <c:pt idx="71098">
                  <c:v>71.098000000000013</c:v>
                </c:pt>
                <c:pt idx="71099">
                  <c:v>71.099000000000046</c:v>
                </c:pt>
                <c:pt idx="71100">
                  <c:v>71.100000000000023</c:v>
                </c:pt>
                <c:pt idx="71101">
                  <c:v>71.100999999999999</c:v>
                </c:pt>
                <c:pt idx="71102">
                  <c:v>71.102000000000032</c:v>
                </c:pt>
                <c:pt idx="71103">
                  <c:v>71.103000000000009</c:v>
                </c:pt>
                <c:pt idx="71104">
                  <c:v>71.104000000000042</c:v>
                </c:pt>
                <c:pt idx="71105">
                  <c:v>71.105000000000018</c:v>
                </c:pt>
                <c:pt idx="71106">
                  <c:v>71.105999999999995</c:v>
                </c:pt>
                <c:pt idx="71107">
                  <c:v>71.107000000000028</c:v>
                </c:pt>
                <c:pt idx="71108">
                  <c:v>71.108000000000004</c:v>
                </c:pt>
                <c:pt idx="71109">
                  <c:v>71.109000000000037</c:v>
                </c:pt>
                <c:pt idx="71110">
                  <c:v>71.110000000000014</c:v>
                </c:pt>
                <c:pt idx="71111">
                  <c:v>71.11099999999999</c:v>
                </c:pt>
                <c:pt idx="71112">
                  <c:v>71.112000000000023</c:v>
                </c:pt>
                <c:pt idx="71113">
                  <c:v>71.113</c:v>
                </c:pt>
                <c:pt idx="71114">
                  <c:v>71.114000000000033</c:v>
                </c:pt>
                <c:pt idx="71115">
                  <c:v>71.115000000000009</c:v>
                </c:pt>
                <c:pt idx="71116">
                  <c:v>71.116000000000042</c:v>
                </c:pt>
                <c:pt idx="71117">
                  <c:v>71.117000000000019</c:v>
                </c:pt>
                <c:pt idx="71118">
                  <c:v>71.117999999999995</c:v>
                </c:pt>
                <c:pt idx="71119">
                  <c:v>71.119000000000028</c:v>
                </c:pt>
                <c:pt idx="71120">
                  <c:v>71.12</c:v>
                </c:pt>
                <c:pt idx="71121">
                  <c:v>71.121000000000038</c:v>
                </c:pt>
                <c:pt idx="71122">
                  <c:v>71.122000000000014</c:v>
                </c:pt>
                <c:pt idx="71123">
                  <c:v>71.12299999999999</c:v>
                </c:pt>
                <c:pt idx="71124">
                  <c:v>71.124000000000024</c:v>
                </c:pt>
                <c:pt idx="71125">
                  <c:v>71.125</c:v>
                </c:pt>
                <c:pt idx="71126">
                  <c:v>71.126000000000033</c:v>
                </c:pt>
                <c:pt idx="71127">
                  <c:v>71.12700000000001</c:v>
                </c:pt>
                <c:pt idx="71128">
                  <c:v>71.128000000000043</c:v>
                </c:pt>
                <c:pt idx="71129">
                  <c:v>71.129000000000019</c:v>
                </c:pt>
                <c:pt idx="71130">
                  <c:v>71.13</c:v>
                </c:pt>
                <c:pt idx="71131">
                  <c:v>71.131000000000029</c:v>
                </c:pt>
                <c:pt idx="71132">
                  <c:v>71.132000000000005</c:v>
                </c:pt>
                <c:pt idx="71133">
                  <c:v>71.133000000000038</c:v>
                </c:pt>
                <c:pt idx="71134">
                  <c:v>71.134000000000015</c:v>
                </c:pt>
                <c:pt idx="71135">
                  <c:v>71.134999999999991</c:v>
                </c:pt>
                <c:pt idx="71136">
                  <c:v>71.136000000000024</c:v>
                </c:pt>
                <c:pt idx="71137">
                  <c:v>71.137</c:v>
                </c:pt>
                <c:pt idx="71138">
                  <c:v>71.138000000000034</c:v>
                </c:pt>
                <c:pt idx="71139">
                  <c:v>71.13900000000001</c:v>
                </c:pt>
                <c:pt idx="71140">
                  <c:v>71.140000000000043</c:v>
                </c:pt>
                <c:pt idx="71141">
                  <c:v>71.14100000000002</c:v>
                </c:pt>
                <c:pt idx="71142">
                  <c:v>71.141999999999996</c:v>
                </c:pt>
                <c:pt idx="71143">
                  <c:v>71.143000000000029</c:v>
                </c:pt>
                <c:pt idx="71144">
                  <c:v>71.144000000000005</c:v>
                </c:pt>
                <c:pt idx="71145">
                  <c:v>71.145000000000039</c:v>
                </c:pt>
                <c:pt idx="71146">
                  <c:v>71.146000000000015</c:v>
                </c:pt>
                <c:pt idx="71147">
                  <c:v>71.146999999999991</c:v>
                </c:pt>
                <c:pt idx="71148">
                  <c:v>71.148000000000025</c:v>
                </c:pt>
                <c:pt idx="71149">
                  <c:v>71.149000000000001</c:v>
                </c:pt>
                <c:pt idx="71150">
                  <c:v>71.150000000000034</c:v>
                </c:pt>
                <c:pt idx="71151">
                  <c:v>71.15100000000001</c:v>
                </c:pt>
                <c:pt idx="71152">
                  <c:v>71.152000000000044</c:v>
                </c:pt>
                <c:pt idx="71153">
                  <c:v>71.15300000000002</c:v>
                </c:pt>
                <c:pt idx="71154">
                  <c:v>71.153999999999996</c:v>
                </c:pt>
                <c:pt idx="71155">
                  <c:v>71.15500000000003</c:v>
                </c:pt>
                <c:pt idx="71156">
                  <c:v>71.156000000000006</c:v>
                </c:pt>
                <c:pt idx="71157">
                  <c:v>71.157000000000039</c:v>
                </c:pt>
                <c:pt idx="71158">
                  <c:v>71.158000000000015</c:v>
                </c:pt>
                <c:pt idx="71159">
                  <c:v>71.158999999999992</c:v>
                </c:pt>
                <c:pt idx="71160">
                  <c:v>71.160000000000025</c:v>
                </c:pt>
                <c:pt idx="71161">
                  <c:v>71.161000000000001</c:v>
                </c:pt>
                <c:pt idx="71162">
                  <c:v>71.162000000000035</c:v>
                </c:pt>
                <c:pt idx="71163">
                  <c:v>71.163000000000011</c:v>
                </c:pt>
                <c:pt idx="71164">
                  <c:v>71.164000000000044</c:v>
                </c:pt>
                <c:pt idx="71165">
                  <c:v>71.16500000000002</c:v>
                </c:pt>
                <c:pt idx="71166">
                  <c:v>71.165999999999997</c:v>
                </c:pt>
                <c:pt idx="71167">
                  <c:v>71.16700000000003</c:v>
                </c:pt>
                <c:pt idx="71168">
                  <c:v>71.168000000000006</c:v>
                </c:pt>
                <c:pt idx="71169">
                  <c:v>71.16900000000004</c:v>
                </c:pt>
                <c:pt idx="71170">
                  <c:v>71.170000000000016</c:v>
                </c:pt>
                <c:pt idx="71171">
                  <c:v>71.170999999999992</c:v>
                </c:pt>
                <c:pt idx="71172">
                  <c:v>71.172000000000025</c:v>
                </c:pt>
                <c:pt idx="71173">
                  <c:v>71.173000000000002</c:v>
                </c:pt>
                <c:pt idx="71174">
                  <c:v>71.174000000000035</c:v>
                </c:pt>
                <c:pt idx="71175">
                  <c:v>71.175000000000011</c:v>
                </c:pt>
                <c:pt idx="71176">
                  <c:v>71.176000000000045</c:v>
                </c:pt>
                <c:pt idx="71177">
                  <c:v>71.177000000000021</c:v>
                </c:pt>
                <c:pt idx="71178">
                  <c:v>71.177999999999997</c:v>
                </c:pt>
                <c:pt idx="71179">
                  <c:v>71.17900000000003</c:v>
                </c:pt>
                <c:pt idx="71180">
                  <c:v>71.180000000000007</c:v>
                </c:pt>
                <c:pt idx="71181">
                  <c:v>71.18100000000004</c:v>
                </c:pt>
                <c:pt idx="71182">
                  <c:v>71.182000000000016</c:v>
                </c:pt>
                <c:pt idx="71183">
                  <c:v>71.182999999999993</c:v>
                </c:pt>
                <c:pt idx="71184">
                  <c:v>71.184000000000026</c:v>
                </c:pt>
                <c:pt idx="71185">
                  <c:v>71.185000000000002</c:v>
                </c:pt>
                <c:pt idx="71186">
                  <c:v>71.186000000000035</c:v>
                </c:pt>
                <c:pt idx="71187">
                  <c:v>71.187000000000012</c:v>
                </c:pt>
                <c:pt idx="71188">
                  <c:v>71.188000000000045</c:v>
                </c:pt>
                <c:pt idx="71189">
                  <c:v>71.189000000000021</c:v>
                </c:pt>
                <c:pt idx="71190">
                  <c:v>71.19</c:v>
                </c:pt>
                <c:pt idx="71191">
                  <c:v>71.191000000000031</c:v>
                </c:pt>
                <c:pt idx="71192">
                  <c:v>71.192000000000007</c:v>
                </c:pt>
                <c:pt idx="71193">
                  <c:v>71.19300000000004</c:v>
                </c:pt>
                <c:pt idx="71194">
                  <c:v>71.194000000000017</c:v>
                </c:pt>
                <c:pt idx="71195">
                  <c:v>71.194999999999993</c:v>
                </c:pt>
                <c:pt idx="71196">
                  <c:v>71.196000000000026</c:v>
                </c:pt>
                <c:pt idx="71197">
                  <c:v>71.197000000000003</c:v>
                </c:pt>
                <c:pt idx="71198">
                  <c:v>71.198000000000036</c:v>
                </c:pt>
                <c:pt idx="71199">
                  <c:v>71.199000000000012</c:v>
                </c:pt>
                <c:pt idx="71200">
                  <c:v>71.200000000000045</c:v>
                </c:pt>
                <c:pt idx="71201">
                  <c:v>71.201000000000022</c:v>
                </c:pt>
                <c:pt idx="71202">
                  <c:v>71.201999999999998</c:v>
                </c:pt>
                <c:pt idx="71203">
                  <c:v>71.203000000000031</c:v>
                </c:pt>
                <c:pt idx="71204">
                  <c:v>71.204000000000008</c:v>
                </c:pt>
                <c:pt idx="71205">
                  <c:v>71.205000000000041</c:v>
                </c:pt>
                <c:pt idx="71206">
                  <c:v>71.206000000000017</c:v>
                </c:pt>
                <c:pt idx="71207">
                  <c:v>71.206999999999994</c:v>
                </c:pt>
                <c:pt idx="71208">
                  <c:v>71.208000000000027</c:v>
                </c:pt>
                <c:pt idx="71209">
                  <c:v>71.209000000000003</c:v>
                </c:pt>
                <c:pt idx="71210">
                  <c:v>71.210000000000036</c:v>
                </c:pt>
                <c:pt idx="71211">
                  <c:v>71.211000000000013</c:v>
                </c:pt>
                <c:pt idx="71212">
                  <c:v>71.212000000000046</c:v>
                </c:pt>
                <c:pt idx="71213">
                  <c:v>71.213000000000022</c:v>
                </c:pt>
                <c:pt idx="71214">
                  <c:v>71.213999999999999</c:v>
                </c:pt>
                <c:pt idx="71215">
                  <c:v>71.215000000000032</c:v>
                </c:pt>
                <c:pt idx="71216">
                  <c:v>71.216000000000008</c:v>
                </c:pt>
                <c:pt idx="71217">
                  <c:v>71.217000000000041</c:v>
                </c:pt>
                <c:pt idx="71218">
                  <c:v>71.218000000000018</c:v>
                </c:pt>
                <c:pt idx="71219">
                  <c:v>71.218999999999994</c:v>
                </c:pt>
                <c:pt idx="71220">
                  <c:v>71.220000000000027</c:v>
                </c:pt>
                <c:pt idx="71221">
                  <c:v>71.221000000000004</c:v>
                </c:pt>
                <c:pt idx="71222">
                  <c:v>71.222000000000037</c:v>
                </c:pt>
                <c:pt idx="71223">
                  <c:v>71.223000000000013</c:v>
                </c:pt>
                <c:pt idx="71224">
                  <c:v>71.224000000000046</c:v>
                </c:pt>
                <c:pt idx="71225">
                  <c:v>71.225000000000023</c:v>
                </c:pt>
                <c:pt idx="71226">
                  <c:v>71.225999999999999</c:v>
                </c:pt>
                <c:pt idx="71227">
                  <c:v>71.227000000000032</c:v>
                </c:pt>
                <c:pt idx="71228">
                  <c:v>71.228000000000009</c:v>
                </c:pt>
                <c:pt idx="71229">
                  <c:v>71.229000000000042</c:v>
                </c:pt>
                <c:pt idx="71230">
                  <c:v>71.230000000000018</c:v>
                </c:pt>
                <c:pt idx="71231">
                  <c:v>71.230999999999995</c:v>
                </c:pt>
                <c:pt idx="71232">
                  <c:v>71.232000000000028</c:v>
                </c:pt>
                <c:pt idx="71233">
                  <c:v>71.233000000000004</c:v>
                </c:pt>
                <c:pt idx="71234">
                  <c:v>71.234000000000037</c:v>
                </c:pt>
                <c:pt idx="71235">
                  <c:v>71.235000000000014</c:v>
                </c:pt>
                <c:pt idx="71236">
                  <c:v>71.23599999999999</c:v>
                </c:pt>
                <c:pt idx="71237">
                  <c:v>71.237000000000023</c:v>
                </c:pt>
                <c:pt idx="71238">
                  <c:v>71.238</c:v>
                </c:pt>
                <c:pt idx="71239">
                  <c:v>71.239000000000033</c:v>
                </c:pt>
                <c:pt idx="71240">
                  <c:v>71.240000000000009</c:v>
                </c:pt>
                <c:pt idx="71241">
                  <c:v>71.241000000000042</c:v>
                </c:pt>
                <c:pt idx="71242">
                  <c:v>71.242000000000019</c:v>
                </c:pt>
                <c:pt idx="71243">
                  <c:v>71.242999999999995</c:v>
                </c:pt>
                <c:pt idx="71244">
                  <c:v>71.244000000000028</c:v>
                </c:pt>
                <c:pt idx="71245">
                  <c:v>71.245000000000005</c:v>
                </c:pt>
                <c:pt idx="71246">
                  <c:v>71.246000000000038</c:v>
                </c:pt>
                <c:pt idx="71247">
                  <c:v>71.247000000000014</c:v>
                </c:pt>
                <c:pt idx="71248">
                  <c:v>71.24799999999999</c:v>
                </c:pt>
                <c:pt idx="71249">
                  <c:v>71.249000000000024</c:v>
                </c:pt>
                <c:pt idx="71250">
                  <c:v>71.25</c:v>
                </c:pt>
                <c:pt idx="71251">
                  <c:v>71.251000000000033</c:v>
                </c:pt>
                <c:pt idx="71252">
                  <c:v>71.25200000000001</c:v>
                </c:pt>
                <c:pt idx="71253">
                  <c:v>71.253000000000043</c:v>
                </c:pt>
                <c:pt idx="71254">
                  <c:v>71.254000000000019</c:v>
                </c:pt>
                <c:pt idx="71255">
                  <c:v>71.254999999999995</c:v>
                </c:pt>
                <c:pt idx="71256">
                  <c:v>71.256000000000029</c:v>
                </c:pt>
                <c:pt idx="71257">
                  <c:v>71.257000000000005</c:v>
                </c:pt>
                <c:pt idx="71258">
                  <c:v>71.258000000000038</c:v>
                </c:pt>
                <c:pt idx="71259">
                  <c:v>71.259000000000015</c:v>
                </c:pt>
                <c:pt idx="71260">
                  <c:v>71.259999999999991</c:v>
                </c:pt>
                <c:pt idx="71261">
                  <c:v>71.261000000000024</c:v>
                </c:pt>
                <c:pt idx="71262">
                  <c:v>71.262</c:v>
                </c:pt>
                <c:pt idx="71263">
                  <c:v>71.263000000000034</c:v>
                </c:pt>
                <c:pt idx="71264">
                  <c:v>71.26400000000001</c:v>
                </c:pt>
                <c:pt idx="71265">
                  <c:v>71.265000000000043</c:v>
                </c:pt>
                <c:pt idx="71266">
                  <c:v>71.26600000000002</c:v>
                </c:pt>
                <c:pt idx="71267">
                  <c:v>71.266999999999996</c:v>
                </c:pt>
                <c:pt idx="71268">
                  <c:v>71.268000000000029</c:v>
                </c:pt>
                <c:pt idx="71269">
                  <c:v>71.269000000000005</c:v>
                </c:pt>
                <c:pt idx="71270">
                  <c:v>71.270000000000039</c:v>
                </c:pt>
                <c:pt idx="71271">
                  <c:v>71.271000000000015</c:v>
                </c:pt>
                <c:pt idx="71272">
                  <c:v>71.271999999999991</c:v>
                </c:pt>
                <c:pt idx="71273">
                  <c:v>71.273000000000025</c:v>
                </c:pt>
                <c:pt idx="71274">
                  <c:v>71.274000000000001</c:v>
                </c:pt>
                <c:pt idx="71275">
                  <c:v>71.275000000000034</c:v>
                </c:pt>
                <c:pt idx="71276">
                  <c:v>71.27600000000001</c:v>
                </c:pt>
                <c:pt idx="71277">
                  <c:v>71.277000000000044</c:v>
                </c:pt>
                <c:pt idx="71278">
                  <c:v>71.27800000000002</c:v>
                </c:pt>
                <c:pt idx="71279">
                  <c:v>71.278999999999996</c:v>
                </c:pt>
                <c:pt idx="71280">
                  <c:v>71.28000000000003</c:v>
                </c:pt>
                <c:pt idx="71281">
                  <c:v>71.281000000000006</c:v>
                </c:pt>
                <c:pt idx="71282">
                  <c:v>71.282000000000039</c:v>
                </c:pt>
                <c:pt idx="71283">
                  <c:v>71.283000000000015</c:v>
                </c:pt>
                <c:pt idx="71284">
                  <c:v>71.283999999999992</c:v>
                </c:pt>
                <c:pt idx="71285">
                  <c:v>71.285000000000025</c:v>
                </c:pt>
                <c:pt idx="71286">
                  <c:v>71.286000000000001</c:v>
                </c:pt>
                <c:pt idx="71287">
                  <c:v>71.287000000000035</c:v>
                </c:pt>
                <c:pt idx="71288">
                  <c:v>71.288000000000011</c:v>
                </c:pt>
                <c:pt idx="71289">
                  <c:v>71.289000000000044</c:v>
                </c:pt>
                <c:pt idx="71290">
                  <c:v>71.29000000000002</c:v>
                </c:pt>
                <c:pt idx="71291">
                  <c:v>71.290999999999997</c:v>
                </c:pt>
                <c:pt idx="71292">
                  <c:v>71.29200000000003</c:v>
                </c:pt>
                <c:pt idx="71293">
                  <c:v>71.293000000000006</c:v>
                </c:pt>
                <c:pt idx="71294">
                  <c:v>71.29400000000004</c:v>
                </c:pt>
                <c:pt idx="71295">
                  <c:v>71.295000000000016</c:v>
                </c:pt>
                <c:pt idx="71296">
                  <c:v>71.295999999999992</c:v>
                </c:pt>
                <c:pt idx="71297">
                  <c:v>71.297000000000025</c:v>
                </c:pt>
                <c:pt idx="71298">
                  <c:v>71.298000000000002</c:v>
                </c:pt>
                <c:pt idx="71299">
                  <c:v>71.299000000000035</c:v>
                </c:pt>
                <c:pt idx="71300">
                  <c:v>71.300000000000011</c:v>
                </c:pt>
                <c:pt idx="71301">
                  <c:v>71.301000000000045</c:v>
                </c:pt>
                <c:pt idx="71302">
                  <c:v>71.302000000000021</c:v>
                </c:pt>
                <c:pt idx="71303">
                  <c:v>71.302999999999997</c:v>
                </c:pt>
                <c:pt idx="71304">
                  <c:v>71.30400000000003</c:v>
                </c:pt>
                <c:pt idx="71305">
                  <c:v>71.305000000000007</c:v>
                </c:pt>
                <c:pt idx="71306">
                  <c:v>71.30600000000004</c:v>
                </c:pt>
                <c:pt idx="71307">
                  <c:v>71.307000000000016</c:v>
                </c:pt>
                <c:pt idx="71308">
                  <c:v>71.307999999999993</c:v>
                </c:pt>
                <c:pt idx="71309">
                  <c:v>71.309000000000026</c:v>
                </c:pt>
                <c:pt idx="71310">
                  <c:v>71.31</c:v>
                </c:pt>
                <c:pt idx="71311">
                  <c:v>71.311000000000035</c:v>
                </c:pt>
                <c:pt idx="71312">
                  <c:v>71.312000000000012</c:v>
                </c:pt>
                <c:pt idx="71313">
                  <c:v>71.313000000000045</c:v>
                </c:pt>
                <c:pt idx="71314">
                  <c:v>71.314000000000021</c:v>
                </c:pt>
                <c:pt idx="71315">
                  <c:v>71.314999999999998</c:v>
                </c:pt>
                <c:pt idx="71316">
                  <c:v>71.316000000000031</c:v>
                </c:pt>
                <c:pt idx="71317">
                  <c:v>71.317000000000007</c:v>
                </c:pt>
                <c:pt idx="71318">
                  <c:v>71.31800000000004</c:v>
                </c:pt>
                <c:pt idx="71319">
                  <c:v>71.319000000000017</c:v>
                </c:pt>
                <c:pt idx="71320">
                  <c:v>71.319999999999993</c:v>
                </c:pt>
                <c:pt idx="71321">
                  <c:v>71.321000000000026</c:v>
                </c:pt>
                <c:pt idx="71322">
                  <c:v>71.322000000000003</c:v>
                </c:pt>
                <c:pt idx="71323">
                  <c:v>71.323000000000036</c:v>
                </c:pt>
                <c:pt idx="71324">
                  <c:v>71.324000000000012</c:v>
                </c:pt>
                <c:pt idx="71325">
                  <c:v>71.325000000000045</c:v>
                </c:pt>
                <c:pt idx="71326">
                  <c:v>71.326000000000022</c:v>
                </c:pt>
                <c:pt idx="71327">
                  <c:v>71.326999999999998</c:v>
                </c:pt>
                <c:pt idx="71328">
                  <c:v>71.328000000000031</c:v>
                </c:pt>
                <c:pt idx="71329">
                  <c:v>71.329000000000008</c:v>
                </c:pt>
                <c:pt idx="71330">
                  <c:v>71.330000000000041</c:v>
                </c:pt>
                <c:pt idx="71331">
                  <c:v>71.331000000000017</c:v>
                </c:pt>
                <c:pt idx="71332">
                  <c:v>71.331999999999994</c:v>
                </c:pt>
                <c:pt idx="71333">
                  <c:v>71.333000000000027</c:v>
                </c:pt>
                <c:pt idx="71334">
                  <c:v>71.334000000000003</c:v>
                </c:pt>
                <c:pt idx="71335">
                  <c:v>71.335000000000036</c:v>
                </c:pt>
                <c:pt idx="71336">
                  <c:v>71.336000000000013</c:v>
                </c:pt>
                <c:pt idx="71337">
                  <c:v>71.337000000000046</c:v>
                </c:pt>
                <c:pt idx="71338">
                  <c:v>71.338000000000022</c:v>
                </c:pt>
                <c:pt idx="71339">
                  <c:v>71.338999999999999</c:v>
                </c:pt>
                <c:pt idx="71340">
                  <c:v>71.340000000000032</c:v>
                </c:pt>
                <c:pt idx="71341">
                  <c:v>71.341000000000008</c:v>
                </c:pt>
                <c:pt idx="71342">
                  <c:v>71.342000000000041</c:v>
                </c:pt>
                <c:pt idx="71343">
                  <c:v>71.343000000000018</c:v>
                </c:pt>
                <c:pt idx="71344">
                  <c:v>71.343999999999994</c:v>
                </c:pt>
                <c:pt idx="71345">
                  <c:v>71.345000000000027</c:v>
                </c:pt>
                <c:pt idx="71346">
                  <c:v>71.346000000000004</c:v>
                </c:pt>
                <c:pt idx="71347">
                  <c:v>71.347000000000037</c:v>
                </c:pt>
                <c:pt idx="71348">
                  <c:v>71.348000000000013</c:v>
                </c:pt>
                <c:pt idx="71349">
                  <c:v>71.349000000000046</c:v>
                </c:pt>
                <c:pt idx="71350">
                  <c:v>71.350000000000023</c:v>
                </c:pt>
                <c:pt idx="71351">
                  <c:v>71.350999999999999</c:v>
                </c:pt>
                <c:pt idx="71352">
                  <c:v>71.352000000000032</c:v>
                </c:pt>
                <c:pt idx="71353">
                  <c:v>71.353000000000009</c:v>
                </c:pt>
                <c:pt idx="71354">
                  <c:v>71.354000000000042</c:v>
                </c:pt>
                <c:pt idx="71355">
                  <c:v>71.355000000000018</c:v>
                </c:pt>
                <c:pt idx="71356">
                  <c:v>71.355999999999995</c:v>
                </c:pt>
                <c:pt idx="71357">
                  <c:v>71.357000000000028</c:v>
                </c:pt>
                <c:pt idx="71358">
                  <c:v>71.358000000000004</c:v>
                </c:pt>
                <c:pt idx="71359">
                  <c:v>71.359000000000037</c:v>
                </c:pt>
                <c:pt idx="71360">
                  <c:v>71.360000000000014</c:v>
                </c:pt>
                <c:pt idx="71361">
                  <c:v>71.36099999999999</c:v>
                </c:pt>
                <c:pt idx="71362">
                  <c:v>71.362000000000023</c:v>
                </c:pt>
                <c:pt idx="71363">
                  <c:v>71.363</c:v>
                </c:pt>
                <c:pt idx="71364">
                  <c:v>71.364000000000033</c:v>
                </c:pt>
                <c:pt idx="71365">
                  <c:v>71.365000000000009</c:v>
                </c:pt>
                <c:pt idx="71366">
                  <c:v>71.366000000000042</c:v>
                </c:pt>
                <c:pt idx="71367">
                  <c:v>71.367000000000019</c:v>
                </c:pt>
                <c:pt idx="71368">
                  <c:v>71.367999999999995</c:v>
                </c:pt>
                <c:pt idx="71369">
                  <c:v>71.369000000000028</c:v>
                </c:pt>
                <c:pt idx="71370">
                  <c:v>71.37</c:v>
                </c:pt>
                <c:pt idx="71371">
                  <c:v>71.371000000000038</c:v>
                </c:pt>
                <c:pt idx="71372">
                  <c:v>71.372000000000014</c:v>
                </c:pt>
                <c:pt idx="71373">
                  <c:v>71.37299999999999</c:v>
                </c:pt>
                <c:pt idx="71374">
                  <c:v>71.374000000000024</c:v>
                </c:pt>
                <c:pt idx="71375">
                  <c:v>71.375</c:v>
                </c:pt>
                <c:pt idx="71376">
                  <c:v>71.376000000000033</c:v>
                </c:pt>
                <c:pt idx="71377">
                  <c:v>71.37700000000001</c:v>
                </c:pt>
                <c:pt idx="71378">
                  <c:v>71.378000000000043</c:v>
                </c:pt>
                <c:pt idx="71379">
                  <c:v>71.379000000000019</c:v>
                </c:pt>
                <c:pt idx="71380">
                  <c:v>71.38</c:v>
                </c:pt>
                <c:pt idx="71381">
                  <c:v>71.381000000000029</c:v>
                </c:pt>
                <c:pt idx="71382">
                  <c:v>71.382000000000005</c:v>
                </c:pt>
                <c:pt idx="71383">
                  <c:v>71.383000000000038</c:v>
                </c:pt>
                <c:pt idx="71384">
                  <c:v>71.384000000000015</c:v>
                </c:pt>
                <c:pt idx="71385">
                  <c:v>71.384999999999991</c:v>
                </c:pt>
                <c:pt idx="71386">
                  <c:v>71.386000000000024</c:v>
                </c:pt>
                <c:pt idx="71387">
                  <c:v>71.387</c:v>
                </c:pt>
                <c:pt idx="71388">
                  <c:v>71.388000000000034</c:v>
                </c:pt>
                <c:pt idx="71389">
                  <c:v>71.38900000000001</c:v>
                </c:pt>
                <c:pt idx="71390">
                  <c:v>71.390000000000043</c:v>
                </c:pt>
                <c:pt idx="71391">
                  <c:v>71.39100000000002</c:v>
                </c:pt>
                <c:pt idx="71392">
                  <c:v>71.391999999999996</c:v>
                </c:pt>
                <c:pt idx="71393">
                  <c:v>71.393000000000029</c:v>
                </c:pt>
                <c:pt idx="71394">
                  <c:v>71.394000000000005</c:v>
                </c:pt>
                <c:pt idx="71395">
                  <c:v>71.395000000000039</c:v>
                </c:pt>
                <c:pt idx="71396">
                  <c:v>71.396000000000015</c:v>
                </c:pt>
                <c:pt idx="71397">
                  <c:v>71.396999999999991</c:v>
                </c:pt>
                <c:pt idx="71398">
                  <c:v>71.398000000000025</c:v>
                </c:pt>
                <c:pt idx="71399">
                  <c:v>71.399000000000001</c:v>
                </c:pt>
                <c:pt idx="71400">
                  <c:v>71.400000000000034</c:v>
                </c:pt>
                <c:pt idx="71401">
                  <c:v>71.40100000000001</c:v>
                </c:pt>
                <c:pt idx="71402">
                  <c:v>71.402000000000044</c:v>
                </c:pt>
                <c:pt idx="71403">
                  <c:v>71.40300000000002</c:v>
                </c:pt>
                <c:pt idx="71404">
                  <c:v>71.403999999999996</c:v>
                </c:pt>
                <c:pt idx="71405">
                  <c:v>71.40500000000003</c:v>
                </c:pt>
                <c:pt idx="71406">
                  <c:v>71.406000000000006</c:v>
                </c:pt>
                <c:pt idx="71407">
                  <c:v>71.407000000000039</c:v>
                </c:pt>
                <c:pt idx="71408">
                  <c:v>71.408000000000015</c:v>
                </c:pt>
                <c:pt idx="71409">
                  <c:v>71.408999999999992</c:v>
                </c:pt>
                <c:pt idx="71410">
                  <c:v>71.410000000000025</c:v>
                </c:pt>
                <c:pt idx="71411">
                  <c:v>71.411000000000001</c:v>
                </c:pt>
                <c:pt idx="71412">
                  <c:v>71.412000000000035</c:v>
                </c:pt>
                <c:pt idx="71413">
                  <c:v>71.413000000000011</c:v>
                </c:pt>
                <c:pt idx="71414">
                  <c:v>71.414000000000044</c:v>
                </c:pt>
                <c:pt idx="71415">
                  <c:v>71.41500000000002</c:v>
                </c:pt>
                <c:pt idx="71416">
                  <c:v>71.415999999999997</c:v>
                </c:pt>
                <c:pt idx="71417">
                  <c:v>71.41700000000003</c:v>
                </c:pt>
                <c:pt idx="71418">
                  <c:v>71.418000000000006</c:v>
                </c:pt>
                <c:pt idx="71419">
                  <c:v>71.41900000000004</c:v>
                </c:pt>
                <c:pt idx="71420">
                  <c:v>71.420000000000016</c:v>
                </c:pt>
                <c:pt idx="71421">
                  <c:v>71.420999999999992</c:v>
                </c:pt>
                <c:pt idx="71422">
                  <c:v>71.422000000000025</c:v>
                </c:pt>
                <c:pt idx="71423">
                  <c:v>71.423000000000002</c:v>
                </c:pt>
                <c:pt idx="71424">
                  <c:v>71.424000000000035</c:v>
                </c:pt>
                <c:pt idx="71425">
                  <c:v>71.425000000000011</c:v>
                </c:pt>
                <c:pt idx="71426">
                  <c:v>71.426000000000045</c:v>
                </c:pt>
                <c:pt idx="71427">
                  <c:v>71.427000000000021</c:v>
                </c:pt>
                <c:pt idx="71428">
                  <c:v>71.427999999999997</c:v>
                </c:pt>
                <c:pt idx="71429">
                  <c:v>71.42900000000003</c:v>
                </c:pt>
                <c:pt idx="71430">
                  <c:v>71.430000000000007</c:v>
                </c:pt>
                <c:pt idx="71431">
                  <c:v>71.43100000000004</c:v>
                </c:pt>
                <c:pt idx="71432">
                  <c:v>71.432000000000016</c:v>
                </c:pt>
                <c:pt idx="71433">
                  <c:v>71.432999999999993</c:v>
                </c:pt>
                <c:pt idx="71434">
                  <c:v>71.434000000000026</c:v>
                </c:pt>
                <c:pt idx="71435">
                  <c:v>71.435000000000002</c:v>
                </c:pt>
                <c:pt idx="71436">
                  <c:v>71.436000000000035</c:v>
                </c:pt>
                <c:pt idx="71437">
                  <c:v>71.437000000000012</c:v>
                </c:pt>
                <c:pt idx="71438">
                  <c:v>71.438000000000045</c:v>
                </c:pt>
                <c:pt idx="71439">
                  <c:v>71.439000000000021</c:v>
                </c:pt>
                <c:pt idx="71440">
                  <c:v>71.44</c:v>
                </c:pt>
                <c:pt idx="71441">
                  <c:v>71.441000000000031</c:v>
                </c:pt>
                <c:pt idx="71442">
                  <c:v>71.442000000000007</c:v>
                </c:pt>
                <c:pt idx="71443">
                  <c:v>71.44300000000004</c:v>
                </c:pt>
                <c:pt idx="71444">
                  <c:v>71.444000000000017</c:v>
                </c:pt>
                <c:pt idx="71445">
                  <c:v>71.444999999999993</c:v>
                </c:pt>
                <c:pt idx="71446">
                  <c:v>71.446000000000026</c:v>
                </c:pt>
                <c:pt idx="71447">
                  <c:v>71.447000000000003</c:v>
                </c:pt>
                <c:pt idx="71448">
                  <c:v>71.448000000000036</c:v>
                </c:pt>
                <c:pt idx="71449">
                  <c:v>71.449000000000012</c:v>
                </c:pt>
                <c:pt idx="71450">
                  <c:v>71.450000000000045</c:v>
                </c:pt>
                <c:pt idx="71451">
                  <c:v>71.451000000000022</c:v>
                </c:pt>
                <c:pt idx="71452">
                  <c:v>71.451999999999998</c:v>
                </c:pt>
                <c:pt idx="71453">
                  <c:v>71.453000000000031</c:v>
                </c:pt>
                <c:pt idx="71454">
                  <c:v>71.454000000000008</c:v>
                </c:pt>
                <c:pt idx="71455">
                  <c:v>71.455000000000041</c:v>
                </c:pt>
                <c:pt idx="71456">
                  <c:v>71.456000000000017</c:v>
                </c:pt>
                <c:pt idx="71457">
                  <c:v>71.456999999999994</c:v>
                </c:pt>
                <c:pt idx="71458">
                  <c:v>71.458000000000027</c:v>
                </c:pt>
                <c:pt idx="71459">
                  <c:v>71.459000000000003</c:v>
                </c:pt>
                <c:pt idx="71460">
                  <c:v>71.460000000000036</c:v>
                </c:pt>
                <c:pt idx="71461">
                  <c:v>71.461000000000013</c:v>
                </c:pt>
                <c:pt idx="71462">
                  <c:v>71.462000000000046</c:v>
                </c:pt>
                <c:pt idx="71463">
                  <c:v>71.463000000000022</c:v>
                </c:pt>
                <c:pt idx="71464">
                  <c:v>71.463999999999999</c:v>
                </c:pt>
                <c:pt idx="71465">
                  <c:v>71.465000000000032</c:v>
                </c:pt>
                <c:pt idx="71466">
                  <c:v>71.466000000000008</c:v>
                </c:pt>
                <c:pt idx="71467">
                  <c:v>71.467000000000041</c:v>
                </c:pt>
                <c:pt idx="71468">
                  <c:v>71.468000000000018</c:v>
                </c:pt>
                <c:pt idx="71469">
                  <c:v>71.468999999999994</c:v>
                </c:pt>
                <c:pt idx="71470">
                  <c:v>71.470000000000027</c:v>
                </c:pt>
                <c:pt idx="71471">
                  <c:v>71.471000000000004</c:v>
                </c:pt>
                <c:pt idx="71472">
                  <c:v>71.472000000000037</c:v>
                </c:pt>
                <c:pt idx="71473">
                  <c:v>71.473000000000013</c:v>
                </c:pt>
                <c:pt idx="71474">
                  <c:v>71.474000000000046</c:v>
                </c:pt>
                <c:pt idx="71475">
                  <c:v>71.475000000000023</c:v>
                </c:pt>
                <c:pt idx="71476">
                  <c:v>71.475999999999999</c:v>
                </c:pt>
                <c:pt idx="71477">
                  <c:v>71.477000000000032</c:v>
                </c:pt>
                <c:pt idx="71478">
                  <c:v>71.478000000000009</c:v>
                </c:pt>
                <c:pt idx="71479">
                  <c:v>71.479000000000042</c:v>
                </c:pt>
                <c:pt idx="71480">
                  <c:v>71.480000000000018</c:v>
                </c:pt>
                <c:pt idx="71481">
                  <c:v>71.480999999999995</c:v>
                </c:pt>
                <c:pt idx="71482">
                  <c:v>71.482000000000028</c:v>
                </c:pt>
                <c:pt idx="71483">
                  <c:v>71.483000000000004</c:v>
                </c:pt>
                <c:pt idx="71484">
                  <c:v>71.484000000000037</c:v>
                </c:pt>
                <c:pt idx="71485">
                  <c:v>71.485000000000014</c:v>
                </c:pt>
                <c:pt idx="71486">
                  <c:v>71.48599999999999</c:v>
                </c:pt>
                <c:pt idx="71487">
                  <c:v>71.487000000000023</c:v>
                </c:pt>
                <c:pt idx="71488">
                  <c:v>71.488</c:v>
                </c:pt>
                <c:pt idx="71489">
                  <c:v>71.489000000000033</c:v>
                </c:pt>
                <c:pt idx="71490">
                  <c:v>71.490000000000009</c:v>
                </c:pt>
                <c:pt idx="71491">
                  <c:v>71.491000000000042</c:v>
                </c:pt>
                <c:pt idx="71492">
                  <c:v>71.492000000000019</c:v>
                </c:pt>
                <c:pt idx="71493">
                  <c:v>71.492999999999995</c:v>
                </c:pt>
                <c:pt idx="71494">
                  <c:v>71.494000000000028</c:v>
                </c:pt>
                <c:pt idx="71495">
                  <c:v>71.495000000000005</c:v>
                </c:pt>
                <c:pt idx="71496">
                  <c:v>71.496000000000038</c:v>
                </c:pt>
                <c:pt idx="71497">
                  <c:v>71.497000000000014</c:v>
                </c:pt>
                <c:pt idx="71498">
                  <c:v>71.49799999999999</c:v>
                </c:pt>
                <c:pt idx="71499">
                  <c:v>71.499000000000024</c:v>
                </c:pt>
                <c:pt idx="71500">
                  <c:v>71.5</c:v>
                </c:pt>
                <c:pt idx="71501">
                  <c:v>71.501000000000033</c:v>
                </c:pt>
                <c:pt idx="71502">
                  <c:v>71.50200000000001</c:v>
                </c:pt>
                <c:pt idx="71503">
                  <c:v>71.503000000000043</c:v>
                </c:pt>
                <c:pt idx="71504">
                  <c:v>71.504000000000019</c:v>
                </c:pt>
                <c:pt idx="71505">
                  <c:v>71.504999999999995</c:v>
                </c:pt>
                <c:pt idx="71506">
                  <c:v>71.506000000000029</c:v>
                </c:pt>
                <c:pt idx="71507">
                  <c:v>71.507000000000005</c:v>
                </c:pt>
                <c:pt idx="71508">
                  <c:v>71.508000000000038</c:v>
                </c:pt>
                <c:pt idx="71509">
                  <c:v>71.509000000000015</c:v>
                </c:pt>
                <c:pt idx="71510">
                  <c:v>71.509999999999991</c:v>
                </c:pt>
                <c:pt idx="71511">
                  <c:v>71.511000000000024</c:v>
                </c:pt>
                <c:pt idx="71512">
                  <c:v>71.512</c:v>
                </c:pt>
                <c:pt idx="71513">
                  <c:v>71.513000000000034</c:v>
                </c:pt>
                <c:pt idx="71514">
                  <c:v>71.51400000000001</c:v>
                </c:pt>
                <c:pt idx="71515">
                  <c:v>71.515000000000043</c:v>
                </c:pt>
                <c:pt idx="71516">
                  <c:v>71.51600000000002</c:v>
                </c:pt>
                <c:pt idx="71517">
                  <c:v>71.516999999999996</c:v>
                </c:pt>
                <c:pt idx="71518">
                  <c:v>71.518000000000029</c:v>
                </c:pt>
                <c:pt idx="71519">
                  <c:v>71.519000000000005</c:v>
                </c:pt>
                <c:pt idx="71520">
                  <c:v>71.520000000000039</c:v>
                </c:pt>
                <c:pt idx="71521">
                  <c:v>71.521000000000015</c:v>
                </c:pt>
                <c:pt idx="71522">
                  <c:v>71.521999999999991</c:v>
                </c:pt>
                <c:pt idx="71523">
                  <c:v>71.523000000000025</c:v>
                </c:pt>
                <c:pt idx="71524">
                  <c:v>71.524000000000001</c:v>
                </c:pt>
                <c:pt idx="71525">
                  <c:v>71.525000000000034</c:v>
                </c:pt>
                <c:pt idx="71526">
                  <c:v>71.52600000000001</c:v>
                </c:pt>
                <c:pt idx="71527">
                  <c:v>71.527000000000044</c:v>
                </c:pt>
                <c:pt idx="71528">
                  <c:v>71.52800000000002</c:v>
                </c:pt>
                <c:pt idx="71529">
                  <c:v>71.528999999999996</c:v>
                </c:pt>
                <c:pt idx="71530">
                  <c:v>71.53000000000003</c:v>
                </c:pt>
                <c:pt idx="71531">
                  <c:v>71.531000000000006</c:v>
                </c:pt>
                <c:pt idx="71532">
                  <c:v>71.532000000000039</c:v>
                </c:pt>
                <c:pt idx="71533">
                  <c:v>71.533000000000015</c:v>
                </c:pt>
                <c:pt idx="71534">
                  <c:v>71.533999999999992</c:v>
                </c:pt>
                <c:pt idx="71535">
                  <c:v>71.535000000000025</c:v>
                </c:pt>
                <c:pt idx="71536">
                  <c:v>71.536000000000001</c:v>
                </c:pt>
                <c:pt idx="71537">
                  <c:v>71.537000000000035</c:v>
                </c:pt>
                <c:pt idx="71538">
                  <c:v>71.538000000000011</c:v>
                </c:pt>
                <c:pt idx="71539">
                  <c:v>71.539000000000044</c:v>
                </c:pt>
                <c:pt idx="71540">
                  <c:v>71.54000000000002</c:v>
                </c:pt>
                <c:pt idx="71541">
                  <c:v>71.540999999999997</c:v>
                </c:pt>
                <c:pt idx="71542">
                  <c:v>71.54200000000003</c:v>
                </c:pt>
                <c:pt idx="71543">
                  <c:v>71.543000000000006</c:v>
                </c:pt>
                <c:pt idx="71544">
                  <c:v>71.54400000000004</c:v>
                </c:pt>
                <c:pt idx="71545">
                  <c:v>71.545000000000016</c:v>
                </c:pt>
                <c:pt idx="71546">
                  <c:v>71.545999999999992</c:v>
                </c:pt>
                <c:pt idx="71547">
                  <c:v>71.547000000000025</c:v>
                </c:pt>
                <c:pt idx="71548">
                  <c:v>71.548000000000002</c:v>
                </c:pt>
                <c:pt idx="71549">
                  <c:v>71.549000000000035</c:v>
                </c:pt>
                <c:pt idx="71550">
                  <c:v>71.550000000000011</c:v>
                </c:pt>
                <c:pt idx="71551">
                  <c:v>71.551000000000045</c:v>
                </c:pt>
                <c:pt idx="71552">
                  <c:v>71.552000000000021</c:v>
                </c:pt>
                <c:pt idx="71553">
                  <c:v>71.552999999999997</c:v>
                </c:pt>
                <c:pt idx="71554">
                  <c:v>71.55400000000003</c:v>
                </c:pt>
                <c:pt idx="71555">
                  <c:v>71.555000000000007</c:v>
                </c:pt>
                <c:pt idx="71556">
                  <c:v>71.55600000000004</c:v>
                </c:pt>
                <c:pt idx="71557">
                  <c:v>71.557000000000016</c:v>
                </c:pt>
                <c:pt idx="71558">
                  <c:v>71.557999999999993</c:v>
                </c:pt>
                <c:pt idx="71559">
                  <c:v>71.559000000000026</c:v>
                </c:pt>
                <c:pt idx="71560">
                  <c:v>71.56</c:v>
                </c:pt>
                <c:pt idx="71561">
                  <c:v>71.561000000000035</c:v>
                </c:pt>
                <c:pt idx="71562">
                  <c:v>71.562000000000012</c:v>
                </c:pt>
                <c:pt idx="71563">
                  <c:v>71.563000000000045</c:v>
                </c:pt>
                <c:pt idx="71564">
                  <c:v>71.564000000000021</c:v>
                </c:pt>
                <c:pt idx="71565">
                  <c:v>71.564999999999998</c:v>
                </c:pt>
                <c:pt idx="71566">
                  <c:v>71.566000000000031</c:v>
                </c:pt>
                <c:pt idx="71567">
                  <c:v>71.567000000000007</c:v>
                </c:pt>
                <c:pt idx="71568">
                  <c:v>71.56800000000004</c:v>
                </c:pt>
                <c:pt idx="71569">
                  <c:v>71.569000000000017</c:v>
                </c:pt>
                <c:pt idx="71570">
                  <c:v>71.569999999999993</c:v>
                </c:pt>
                <c:pt idx="71571">
                  <c:v>71.571000000000026</c:v>
                </c:pt>
                <c:pt idx="71572">
                  <c:v>71.572000000000003</c:v>
                </c:pt>
                <c:pt idx="71573">
                  <c:v>71.573000000000036</c:v>
                </c:pt>
                <c:pt idx="71574">
                  <c:v>71.574000000000012</c:v>
                </c:pt>
                <c:pt idx="71575">
                  <c:v>71.575000000000045</c:v>
                </c:pt>
                <c:pt idx="71576">
                  <c:v>71.576000000000022</c:v>
                </c:pt>
                <c:pt idx="71577">
                  <c:v>71.576999999999998</c:v>
                </c:pt>
                <c:pt idx="71578">
                  <c:v>71.578000000000031</c:v>
                </c:pt>
                <c:pt idx="71579">
                  <c:v>71.579000000000008</c:v>
                </c:pt>
                <c:pt idx="71580">
                  <c:v>71.580000000000041</c:v>
                </c:pt>
                <c:pt idx="71581">
                  <c:v>71.581000000000017</c:v>
                </c:pt>
                <c:pt idx="71582">
                  <c:v>71.581999999999994</c:v>
                </c:pt>
                <c:pt idx="71583">
                  <c:v>71.583000000000027</c:v>
                </c:pt>
                <c:pt idx="71584">
                  <c:v>71.584000000000003</c:v>
                </c:pt>
                <c:pt idx="71585">
                  <c:v>71.585000000000036</c:v>
                </c:pt>
                <c:pt idx="71586">
                  <c:v>71.586000000000013</c:v>
                </c:pt>
                <c:pt idx="71587">
                  <c:v>71.587000000000046</c:v>
                </c:pt>
                <c:pt idx="71588">
                  <c:v>71.588000000000022</c:v>
                </c:pt>
                <c:pt idx="71589">
                  <c:v>71.588999999999999</c:v>
                </c:pt>
                <c:pt idx="71590">
                  <c:v>71.590000000000032</c:v>
                </c:pt>
                <c:pt idx="71591">
                  <c:v>71.591000000000008</c:v>
                </c:pt>
                <c:pt idx="71592">
                  <c:v>71.592000000000041</c:v>
                </c:pt>
                <c:pt idx="71593">
                  <c:v>71.593000000000018</c:v>
                </c:pt>
                <c:pt idx="71594">
                  <c:v>71.593999999999994</c:v>
                </c:pt>
                <c:pt idx="71595">
                  <c:v>71.595000000000027</c:v>
                </c:pt>
                <c:pt idx="71596">
                  <c:v>71.596000000000004</c:v>
                </c:pt>
                <c:pt idx="71597">
                  <c:v>71.597000000000037</c:v>
                </c:pt>
                <c:pt idx="71598">
                  <c:v>71.598000000000013</c:v>
                </c:pt>
                <c:pt idx="71599">
                  <c:v>71.599000000000046</c:v>
                </c:pt>
                <c:pt idx="71600">
                  <c:v>71.600000000000023</c:v>
                </c:pt>
                <c:pt idx="71601">
                  <c:v>71.600999999999999</c:v>
                </c:pt>
                <c:pt idx="71602">
                  <c:v>71.602000000000032</c:v>
                </c:pt>
                <c:pt idx="71603">
                  <c:v>71.603000000000009</c:v>
                </c:pt>
                <c:pt idx="71604">
                  <c:v>71.604000000000042</c:v>
                </c:pt>
                <c:pt idx="71605">
                  <c:v>71.605000000000018</c:v>
                </c:pt>
                <c:pt idx="71606">
                  <c:v>71.605999999999995</c:v>
                </c:pt>
                <c:pt idx="71607">
                  <c:v>71.607000000000028</c:v>
                </c:pt>
                <c:pt idx="71608">
                  <c:v>71.608000000000004</c:v>
                </c:pt>
                <c:pt idx="71609">
                  <c:v>71.609000000000037</c:v>
                </c:pt>
                <c:pt idx="71610">
                  <c:v>71.610000000000014</c:v>
                </c:pt>
                <c:pt idx="71611">
                  <c:v>71.61099999999999</c:v>
                </c:pt>
                <c:pt idx="71612">
                  <c:v>71.612000000000023</c:v>
                </c:pt>
                <c:pt idx="71613">
                  <c:v>71.613</c:v>
                </c:pt>
                <c:pt idx="71614">
                  <c:v>71.614000000000033</c:v>
                </c:pt>
                <c:pt idx="71615">
                  <c:v>71.615000000000009</c:v>
                </c:pt>
                <c:pt idx="71616">
                  <c:v>71.616000000000042</c:v>
                </c:pt>
                <c:pt idx="71617">
                  <c:v>71.617000000000019</c:v>
                </c:pt>
                <c:pt idx="71618">
                  <c:v>71.617999999999995</c:v>
                </c:pt>
                <c:pt idx="71619">
                  <c:v>71.619000000000028</c:v>
                </c:pt>
                <c:pt idx="71620">
                  <c:v>71.62</c:v>
                </c:pt>
                <c:pt idx="71621">
                  <c:v>71.621000000000038</c:v>
                </c:pt>
                <c:pt idx="71622">
                  <c:v>71.622000000000014</c:v>
                </c:pt>
                <c:pt idx="71623">
                  <c:v>71.62299999999999</c:v>
                </c:pt>
                <c:pt idx="71624">
                  <c:v>71.624000000000024</c:v>
                </c:pt>
                <c:pt idx="71625">
                  <c:v>71.625</c:v>
                </c:pt>
                <c:pt idx="71626">
                  <c:v>71.626000000000033</c:v>
                </c:pt>
                <c:pt idx="71627">
                  <c:v>71.62700000000001</c:v>
                </c:pt>
                <c:pt idx="71628">
                  <c:v>71.628000000000043</c:v>
                </c:pt>
                <c:pt idx="71629">
                  <c:v>71.629000000000019</c:v>
                </c:pt>
                <c:pt idx="71630">
                  <c:v>71.63</c:v>
                </c:pt>
                <c:pt idx="71631">
                  <c:v>71.631000000000029</c:v>
                </c:pt>
                <c:pt idx="71632">
                  <c:v>71.632000000000005</c:v>
                </c:pt>
                <c:pt idx="71633">
                  <c:v>71.633000000000038</c:v>
                </c:pt>
                <c:pt idx="71634">
                  <c:v>71.634000000000015</c:v>
                </c:pt>
                <c:pt idx="71635">
                  <c:v>71.634999999999991</c:v>
                </c:pt>
                <c:pt idx="71636">
                  <c:v>71.636000000000024</c:v>
                </c:pt>
                <c:pt idx="71637">
                  <c:v>71.637</c:v>
                </c:pt>
                <c:pt idx="71638">
                  <c:v>71.638000000000034</c:v>
                </c:pt>
                <c:pt idx="71639">
                  <c:v>71.63900000000001</c:v>
                </c:pt>
                <c:pt idx="71640">
                  <c:v>71.640000000000043</c:v>
                </c:pt>
                <c:pt idx="71641">
                  <c:v>71.64100000000002</c:v>
                </c:pt>
                <c:pt idx="71642">
                  <c:v>71.641999999999996</c:v>
                </c:pt>
                <c:pt idx="71643">
                  <c:v>71.643000000000029</c:v>
                </c:pt>
                <c:pt idx="71644">
                  <c:v>71.644000000000005</c:v>
                </c:pt>
                <c:pt idx="71645">
                  <c:v>71.645000000000039</c:v>
                </c:pt>
                <c:pt idx="71646">
                  <c:v>71.646000000000015</c:v>
                </c:pt>
                <c:pt idx="71647">
                  <c:v>71.646999999999991</c:v>
                </c:pt>
                <c:pt idx="71648">
                  <c:v>71.648000000000025</c:v>
                </c:pt>
                <c:pt idx="71649">
                  <c:v>71.649000000000001</c:v>
                </c:pt>
                <c:pt idx="71650">
                  <c:v>71.650000000000034</c:v>
                </c:pt>
                <c:pt idx="71651">
                  <c:v>71.65100000000001</c:v>
                </c:pt>
                <c:pt idx="71652">
                  <c:v>71.652000000000044</c:v>
                </c:pt>
                <c:pt idx="71653">
                  <c:v>71.65300000000002</c:v>
                </c:pt>
                <c:pt idx="71654">
                  <c:v>71.653999999999996</c:v>
                </c:pt>
                <c:pt idx="71655">
                  <c:v>71.65500000000003</c:v>
                </c:pt>
                <c:pt idx="71656">
                  <c:v>71.656000000000006</c:v>
                </c:pt>
                <c:pt idx="71657">
                  <c:v>71.657000000000039</c:v>
                </c:pt>
                <c:pt idx="71658">
                  <c:v>71.658000000000015</c:v>
                </c:pt>
                <c:pt idx="71659">
                  <c:v>71.658999999999992</c:v>
                </c:pt>
                <c:pt idx="71660">
                  <c:v>71.660000000000025</c:v>
                </c:pt>
                <c:pt idx="71661">
                  <c:v>71.661000000000001</c:v>
                </c:pt>
                <c:pt idx="71662">
                  <c:v>71.662000000000035</c:v>
                </c:pt>
                <c:pt idx="71663">
                  <c:v>71.663000000000011</c:v>
                </c:pt>
                <c:pt idx="71664">
                  <c:v>71.664000000000044</c:v>
                </c:pt>
                <c:pt idx="71665">
                  <c:v>71.66500000000002</c:v>
                </c:pt>
                <c:pt idx="71666">
                  <c:v>71.665999999999997</c:v>
                </c:pt>
                <c:pt idx="71667">
                  <c:v>71.66700000000003</c:v>
                </c:pt>
                <c:pt idx="71668">
                  <c:v>71.668000000000006</c:v>
                </c:pt>
                <c:pt idx="71669">
                  <c:v>71.66900000000004</c:v>
                </c:pt>
                <c:pt idx="71670">
                  <c:v>71.670000000000016</c:v>
                </c:pt>
                <c:pt idx="71671">
                  <c:v>71.670999999999992</c:v>
                </c:pt>
                <c:pt idx="71672">
                  <c:v>71.672000000000025</c:v>
                </c:pt>
                <c:pt idx="71673">
                  <c:v>71.673000000000002</c:v>
                </c:pt>
                <c:pt idx="71674">
                  <c:v>71.674000000000035</c:v>
                </c:pt>
                <c:pt idx="71675">
                  <c:v>71.675000000000011</c:v>
                </c:pt>
                <c:pt idx="71676">
                  <c:v>71.676000000000045</c:v>
                </c:pt>
                <c:pt idx="71677">
                  <c:v>71.677000000000021</c:v>
                </c:pt>
                <c:pt idx="71678">
                  <c:v>71.677999999999997</c:v>
                </c:pt>
                <c:pt idx="71679">
                  <c:v>71.67900000000003</c:v>
                </c:pt>
                <c:pt idx="71680">
                  <c:v>71.680000000000007</c:v>
                </c:pt>
                <c:pt idx="71681">
                  <c:v>71.68100000000004</c:v>
                </c:pt>
                <c:pt idx="71682">
                  <c:v>71.682000000000016</c:v>
                </c:pt>
                <c:pt idx="71683">
                  <c:v>71.682999999999993</c:v>
                </c:pt>
                <c:pt idx="71684">
                  <c:v>71.684000000000026</c:v>
                </c:pt>
                <c:pt idx="71685">
                  <c:v>71.685000000000002</c:v>
                </c:pt>
                <c:pt idx="71686">
                  <c:v>71.686000000000035</c:v>
                </c:pt>
                <c:pt idx="71687">
                  <c:v>71.687000000000012</c:v>
                </c:pt>
                <c:pt idx="71688">
                  <c:v>71.688000000000045</c:v>
                </c:pt>
                <c:pt idx="71689">
                  <c:v>71.689000000000021</c:v>
                </c:pt>
                <c:pt idx="71690">
                  <c:v>71.69</c:v>
                </c:pt>
                <c:pt idx="71691">
                  <c:v>71.691000000000031</c:v>
                </c:pt>
                <c:pt idx="71692">
                  <c:v>71.692000000000007</c:v>
                </c:pt>
                <c:pt idx="71693">
                  <c:v>71.69300000000004</c:v>
                </c:pt>
                <c:pt idx="71694">
                  <c:v>71.694000000000017</c:v>
                </c:pt>
                <c:pt idx="71695">
                  <c:v>71.694999999999993</c:v>
                </c:pt>
                <c:pt idx="71696">
                  <c:v>71.696000000000026</c:v>
                </c:pt>
                <c:pt idx="71697">
                  <c:v>71.697000000000003</c:v>
                </c:pt>
                <c:pt idx="71698">
                  <c:v>71.698000000000036</c:v>
                </c:pt>
                <c:pt idx="71699">
                  <c:v>71.699000000000012</c:v>
                </c:pt>
                <c:pt idx="71700">
                  <c:v>71.700000000000045</c:v>
                </c:pt>
                <c:pt idx="71701">
                  <c:v>71.701000000000022</c:v>
                </c:pt>
                <c:pt idx="71702">
                  <c:v>71.701999999999998</c:v>
                </c:pt>
                <c:pt idx="71703">
                  <c:v>71.703000000000031</c:v>
                </c:pt>
                <c:pt idx="71704">
                  <c:v>71.704000000000008</c:v>
                </c:pt>
                <c:pt idx="71705">
                  <c:v>71.705000000000041</c:v>
                </c:pt>
                <c:pt idx="71706">
                  <c:v>71.706000000000017</c:v>
                </c:pt>
                <c:pt idx="71707">
                  <c:v>71.706999999999994</c:v>
                </c:pt>
                <c:pt idx="71708">
                  <c:v>71.708000000000027</c:v>
                </c:pt>
                <c:pt idx="71709">
                  <c:v>71.709000000000003</c:v>
                </c:pt>
                <c:pt idx="71710">
                  <c:v>71.710000000000036</c:v>
                </c:pt>
                <c:pt idx="71711">
                  <c:v>71.711000000000013</c:v>
                </c:pt>
                <c:pt idx="71712">
                  <c:v>71.712000000000046</c:v>
                </c:pt>
                <c:pt idx="71713">
                  <c:v>71.713000000000022</c:v>
                </c:pt>
                <c:pt idx="71714">
                  <c:v>71.713999999999999</c:v>
                </c:pt>
                <c:pt idx="71715">
                  <c:v>71.715000000000032</c:v>
                </c:pt>
                <c:pt idx="71716">
                  <c:v>71.716000000000008</c:v>
                </c:pt>
                <c:pt idx="71717">
                  <c:v>71.717000000000041</c:v>
                </c:pt>
                <c:pt idx="71718">
                  <c:v>71.718000000000018</c:v>
                </c:pt>
                <c:pt idx="71719">
                  <c:v>71.718999999999994</c:v>
                </c:pt>
                <c:pt idx="71720">
                  <c:v>71.720000000000027</c:v>
                </c:pt>
                <c:pt idx="71721">
                  <c:v>71.721000000000004</c:v>
                </c:pt>
                <c:pt idx="71722">
                  <c:v>71.722000000000037</c:v>
                </c:pt>
                <c:pt idx="71723">
                  <c:v>71.723000000000013</c:v>
                </c:pt>
                <c:pt idx="71724">
                  <c:v>71.724000000000046</c:v>
                </c:pt>
                <c:pt idx="71725">
                  <c:v>71.725000000000023</c:v>
                </c:pt>
                <c:pt idx="71726">
                  <c:v>71.725999999999999</c:v>
                </c:pt>
                <c:pt idx="71727">
                  <c:v>71.727000000000032</c:v>
                </c:pt>
                <c:pt idx="71728">
                  <c:v>71.728000000000009</c:v>
                </c:pt>
                <c:pt idx="71729">
                  <c:v>71.729000000000042</c:v>
                </c:pt>
                <c:pt idx="71730">
                  <c:v>71.730000000000018</c:v>
                </c:pt>
                <c:pt idx="71731">
                  <c:v>71.730999999999995</c:v>
                </c:pt>
                <c:pt idx="71732">
                  <c:v>71.732000000000028</c:v>
                </c:pt>
                <c:pt idx="71733">
                  <c:v>71.733000000000004</c:v>
                </c:pt>
                <c:pt idx="71734">
                  <c:v>71.734000000000037</c:v>
                </c:pt>
                <c:pt idx="71735">
                  <c:v>71.735000000000014</c:v>
                </c:pt>
                <c:pt idx="71736">
                  <c:v>71.73599999999999</c:v>
                </c:pt>
                <c:pt idx="71737">
                  <c:v>71.737000000000023</c:v>
                </c:pt>
                <c:pt idx="71738">
                  <c:v>71.738</c:v>
                </c:pt>
                <c:pt idx="71739">
                  <c:v>71.739000000000033</c:v>
                </c:pt>
                <c:pt idx="71740">
                  <c:v>71.740000000000009</c:v>
                </c:pt>
                <c:pt idx="71741">
                  <c:v>71.741000000000042</c:v>
                </c:pt>
                <c:pt idx="71742">
                  <c:v>71.742000000000019</c:v>
                </c:pt>
                <c:pt idx="71743">
                  <c:v>71.742999999999995</c:v>
                </c:pt>
                <c:pt idx="71744">
                  <c:v>71.744000000000028</c:v>
                </c:pt>
                <c:pt idx="71745">
                  <c:v>71.745000000000005</c:v>
                </c:pt>
                <c:pt idx="71746">
                  <c:v>71.746000000000038</c:v>
                </c:pt>
                <c:pt idx="71747">
                  <c:v>71.747000000000014</c:v>
                </c:pt>
                <c:pt idx="71748">
                  <c:v>71.74799999999999</c:v>
                </c:pt>
                <c:pt idx="71749">
                  <c:v>71.749000000000024</c:v>
                </c:pt>
                <c:pt idx="71750">
                  <c:v>71.75</c:v>
                </c:pt>
                <c:pt idx="71751">
                  <c:v>71.751000000000033</c:v>
                </c:pt>
                <c:pt idx="71752">
                  <c:v>71.75200000000001</c:v>
                </c:pt>
                <c:pt idx="71753">
                  <c:v>71.753000000000043</c:v>
                </c:pt>
                <c:pt idx="71754">
                  <c:v>71.754000000000019</c:v>
                </c:pt>
                <c:pt idx="71755">
                  <c:v>71.754999999999995</c:v>
                </c:pt>
                <c:pt idx="71756">
                  <c:v>71.756000000000029</c:v>
                </c:pt>
                <c:pt idx="71757">
                  <c:v>71.757000000000005</c:v>
                </c:pt>
                <c:pt idx="71758">
                  <c:v>71.758000000000038</c:v>
                </c:pt>
                <c:pt idx="71759">
                  <c:v>71.759000000000015</c:v>
                </c:pt>
                <c:pt idx="71760">
                  <c:v>71.759999999999991</c:v>
                </c:pt>
                <c:pt idx="71761">
                  <c:v>71.761000000000024</c:v>
                </c:pt>
                <c:pt idx="71762">
                  <c:v>71.762</c:v>
                </c:pt>
                <c:pt idx="71763">
                  <c:v>71.763000000000034</c:v>
                </c:pt>
                <c:pt idx="71764">
                  <c:v>71.76400000000001</c:v>
                </c:pt>
                <c:pt idx="71765">
                  <c:v>71.765000000000043</c:v>
                </c:pt>
                <c:pt idx="71766">
                  <c:v>71.76600000000002</c:v>
                </c:pt>
                <c:pt idx="71767">
                  <c:v>71.766999999999996</c:v>
                </c:pt>
                <c:pt idx="71768">
                  <c:v>71.768000000000029</c:v>
                </c:pt>
                <c:pt idx="71769">
                  <c:v>71.769000000000005</c:v>
                </c:pt>
                <c:pt idx="71770">
                  <c:v>71.770000000000039</c:v>
                </c:pt>
                <c:pt idx="71771">
                  <c:v>71.771000000000015</c:v>
                </c:pt>
                <c:pt idx="71772">
                  <c:v>71.771999999999991</c:v>
                </c:pt>
                <c:pt idx="71773">
                  <c:v>71.773000000000025</c:v>
                </c:pt>
                <c:pt idx="71774">
                  <c:v>71.774000000000001</c:v>
                </c:pt>
                <c:pt idx="71775">
                  <c:v>71.775000000000034</c:v>
                </c:pt>
                <c:pt idx="71776">
                  <c:v>71.77600000000001</c:v>
                </c:pt>
                <c:pt idx="71777">
                  <c:v>71.777000000000044</c:v>
                </c:pt>
                <c:pt idx="71778">
                  <c:v>71.77800000000002</c:v>
                </c:pt>
                <c:pt idx="71779">
                  <c:v>71.778999999999996</c:v>
                </c:pt>
                <c:pt idx="71780">
                  <c:v>71.78000000000003</c:v>
                </c:pt>
                <c:pt idx="71781">
                  <c:v>71.781000000000006</c:v>
                </c:pt>
                <c:pt idx="71782">
                  <c:v>71.782000000000039</c:v>
                </c:pt>
                <c:pt idx="71783">
                  <c:v>71.783000000000015</c:v>
                </c:pt>
                <c:pt idx="71784">
                  <c:v>71.783999999999992</c:v>
                </c:pt>
                <c:pt idx="71785">
                  <c:v>71.785000000000025</c:v>
                </c:pt>
                <c:pt idx="71786">
                  <c:v>71.786000000000001</c:v>
                </c:pt>
                <c:pt idx="71787">
                  <c:v>71.787000000000035</c:v>
                </c:pt>
                <c:pt idx="71788">
                  <c:v>71.788000000000011</c:v>
                </c:pt>
                <c:pt idx="71789">
                  <c:v>71.789000000000044</c:v>
                </c:pt>
                <c:pt idx="71790">
                  <c:v>71.79000000000002</c:v>
                </c:pt>
                <c:pt idx="71791">
                  <c:v>71.790999999999997</c:v>
                </c:pt>
                <c:pt idx="71792">
                  <c:v>71.79200000000003</c:v>
                </c:pt>
                <c:pt idx="71793">
                  <c:v>71.793000000000006</c:v>
                </c:pt>
                <c:pt idx="71794">
                  <c:v>71.79400000000004</c:v>
                </c:pt>
                <c:pt idx="71795">
                  <c:v>71.795000000000016</c:v>
                </c:pt>
                <c:pt idx="71796">
                  <c:v>71.795999999999992</c:v>
                </c:pt>
                <c:pt idx="71797">
                  <c:v>71.797000000000025</c:v>
                </c:pt>
                <c:pt idx="71798">
                  <c:v>71.798000000000002</c:v>
                </c:pt>
                <c:pt idx="71799">
                  <c:v>71.799000000000035</c:v>
                </c:pt>
                <c:pt idx="71800">
                  <c:v>71.800000000000011</c:v>
                </c:pt>
                <c:pt idx="71801">
                  <c:v>71.801000000000045</c:v>
                </c:pt>
                <c:pt idx="71802">
                  <c:v>71.802000000000021</c:v>
                </c:pt>
                <c:pt idx="71803">
                  <c:v>71.802999999999997</c:v>
                </c:pt>
                <c:pt idx="71804">
                  <c:v>71.80400000000003</c:v>
                </c:pt>
                <c:pt idx="71805">
                  <c:v>71.805000000000007</c:v>
                </c:pt>
                <c:pt idx="71806">
                  <c:v>71.80600000000004</c:v>
                </c:pt>
                <c:pt idx="71807">
                  <c:v>71.807000000000016</c:v>
                </c:pt>
                <c:pt idx="71808">
                  <c:v>71.807999999999993</c:v>
                </c:pt>
                <c:pt idx="71809">
                  <c:v>71.809000000000026</c:v>
                </c:pt>
                <c:pt idx="71810">
                  <c:v>71.81</c:v>
                </c:pt>
                <c:pt idx="71811">
                  <c:v>71.811000000000035</c:v>
                </c:pt>
                <c:pt idx="71812">
                  <c:v>71.812000000000012</c:v>
                </c:pt>
                <c:pt idx="71813">
                  <c:v>71.813000000000045</c:v>
                </c:pt>
                <c:pt idx="71814">
                  <c:v>71.814000000000021</c:v>
                </c:pt>
                <c:pt idx="71815">
                  <c:v>71.814999999999998</c:v>
                </c:pt>
                <c:pt idx="71816">
                  <c:v>71.816000000000031</c:v>
                </c:pt>
                <c:pt idx="71817">
                  <c:v>71.817000000000007</c:v>
                </c:pt>
                <c:pt idx="71818">
                  <c:v>71.81800000000004</c:v>
                </c:pt>
                <c:pt idx="71819">
                  <c:v>71.819000000000017</c:v>
                </c:pt>
                <c:pt idx="71820">
                  <c:v>71.819999999999993</c:v>
                </c:pt>
                <c:pt idx="71821">
                  <c:v>71.821000000000026</c:v>
                </c:pt>
                <c:pt idx="71822">
                  <c:v>71.822000000000003</c:v>
                </c:pt>
                <c:pt idx="71823">
                  <c:v>71.823000000000036</c:v>
                </c:pt>
                <c:pt idx="71824">
                  <c:v>71.824000000000012</c:v>
                </c:pt>
                <c:pt idx="71825">
                  <c:v>71.825000000000045</c:v>
                </c:pt>
                <c:pt idx="71826">
                  <c:v>71.826000000000022</c:v>
                </c:pt>
                <c:pt idx="71827">
                  <c:v>71.826999999999998</c:v>
                </c:pt>
                <c:pt idx="71828">
                  <c:v>71.828000000000031</c:v>
                </c:pt>
                <c:pt idx="71829">
                  <c:v>71.829000000000008</c:v>
                </c:pt>
                <c:pt idx="71830">
                  <c:v>71.830000000000041</c:v>
                </c:pt>
                <c:pt idx="71831">
                  <c:v>71.831000000000017</c:v>
                </c:pt>
                <c:pt idx="71832">
                  <c:v>71.831999999999994</c:v>
                </c:pt>
                <c:pt idx="71833">
                  <c:v>71.833000000000027</c:v>
                </c:pt>
                <c:pt idx="71834">
                  <c:v>71.834000000000003</c:v>
                </c:pt>
                <c:pt idx="71835">
                  <c:v>71.835000000000036</c:v>
                </c:pt>
                <c:pt idx="71836">
                  <c:v>71.836000000000013</c:v>
                </c:pt>
                <c:pt idx="71837">
                  <c:v>71.837000000000046</c:v>
                </c:pt>
                <c:pt idx="71838">
                  <c:v>71.838000000000022</c:v>
                </c:pt>
                <c:pt idx="71839">
                  <c:v>71.838999999999999</c:v>
                </c:pt>
                <c:pt idx="71840">
                  <c:v>71.840000000000032</c:v>
                </c:pt>
                <c:pt idx="71841">
                  <c:v>71.841000000000008</c:v>
                </c:pt>
                <c:pt idx="71842">
                  <c:v>71.842000000000041</c:v>
                </c:pt>
                <c:pt idx="71843">
                  <c:v>71.843000000000018</c:v>
                </c:pt>
                <c:pt idx="71844">
                  <c:v>71.843999999999994</c:v>
                </c:pt>
                <c:pt idx="71845">
                  <c:v>71.845000000000027</c:v>
                </c:pt>
                <c:pt idx="71846">
                  <c:v>71.846000000000004</c:v>
                </c:pt>
                <c:pt idx="71847">
                  <c:v>71.847000000000037</c:v>
                </c:pt>
                <c:pt idx="71848">
                  <c:v>71.848000000000013</c:v>
                </c:pt>
                <c:pt idx="71849">
                  <c:v>71.849000000000046</c:v>
                </c:pt>
                <c:pt idx="71850">
                  <c:v>71.850000000000023</c:v>
                </c:pt>
                <c:pt idx="71851">
                  <c:v>71.850999999999999</c:v>
                </c:pt>
                <c:pt idx="71852">
                  <c:v>71.852000000000032</c:v>
                </c:pt>
                <c:pt idx="71853">
                  <c:v>71.853000000000009</c:v>
                </c:pt>
                <c:pt idx="71854">
                  <c:v>71.854000000000042</c:v>
                </c:pt>
                <c:pt idx="71855">
                  <c:v>71.855000000000018</c:v>
                </c:pt>
                <c:pt idx="71856">
                  <c:v>71.855999999999995</c:v>
                </c:pt>
                <c:pt idx="71857">
                  <c:v>71.857000000000028</c:v>
                </c:pt>
                <c:pt idx="71858">
                  <c:v>71.858000000000004</c:v>
                </c:pt>
                <c:pt idx="71859">
                  <c:v>71.859000000000037</c:v>
                </c:pt>
                <c:pt idx="71860">
                  <c:v>71.860000000000014</c:v>
                </c:pt>
                <c:pt idx="71861">
                  <c:v>71.86099999999999</c:v>
                </c:pt>
                <c:pt idx="71862">
                  <c:v>71.862000000000023</c:v>
                </c:pt>
                <c:pt idx="71863">
                  <c:v>71.863</c:v>
                </c:pt>
                <c:pt idx="71864">
                  <c:v>71.864000000000033</c:v>
                </c:pt>
                <c:pt idx="71865">
                  <c:v>71.865000000000009</c:v>
                </c:pt>
                <c:pt idx="71866">
                  <c:v>71.866000000000042</c:v>
                </c:pt>
                <c:pt idx="71867">
                  <c:v>71.867000000000019</c:v>
                </c:pt>
                <c:pt idx="71868">
                  <c:v>71.867999999999995</c:v>
                </c:pt>
                <c:pt idx="71869">
                  <c:v>71.869000000000028</c:v>
                </c:pt>
                <c:pt idx="71870">
                  <c:v>71.87</c:v>
                </c:pt>
                <c:pt idx="71871">
                  <c:v>71.871000000000038</c:v>
                </c:pt>
                <c:pt idx="71872">
                  <c:v>71.872000000000014</c:v>
                </c:pt>
                <c:pt idx="71873">
                  <c:v>71.87299999999999</c:v>
                </c:pt>
                <c:pt idx="71874">
                  <c:v>71.874000000000024</c:v>
                </c:pt>
                <c:pt idx="71875">
                  <c:v>71.875</c:v>
                </c:pt>
                <c:pt idx="71876">
                  <c:v>71.876000000000033</c:v>
                </c:pt>
                <c:pt idx="71877">
                  <c:v>71.87700000000001</c:v>
                </c:pt>
                <c:pt idx="71878">
                  <c:v>71.878000000000043</c:v>
                </c:pt>
                <c:pt idx="71879">
                  <c:v>71.879000000000019</c:v>
                </c:pt>
                <c:pt idx="71880">
                  <c:v>71.88</c:v>
                </c:pt>
                <c:pt idx="71881">
                  <c:v>71.881000000000029</c:v>
                </c:pt>
                <c:pt idx="71882">
                  <c:v>71.882000000000005</c:v>
                </c:pt>
                <c:pt idx="71883">
                  <c:v>71.883000000000038</c:v>
                </c:pt>
                <c:pt idx="71884">
                  <c:v>71.884000000000015</c:v>
                </c:pt>
                <c:pt idx="71885">
                  <c:v>71.884999999999991</c:v>
                </c:pt>
                <c:pt idx="71886">
                  <c:v>71.886000000000024</c:v>
                </c:pt>
                <c:pt idx="71887">
                  <c:v>71.887</c:v>
                </c:pt>
                <c:pt idx="71888">
                  <c:v>71.888000000000034</c:v>
                </c:pt>
                <c:pt idx="71889">
                  <c:v>71.88900000000001</c:v>
                </c:pt>
                <c:pt idx="71890">
                  <c:v>71.890000000000043</c:v>
                </c:pt>
                <c:pt idx="71891">
                  <c:v>71.89100000000002</c:v>
                </c:pt>
                <c:pt idx="71892">
                  <c:v>71.891999999999996</c:v>
                </c:pt>
                <c:pt idx="71893">
                  <c:v>71.893000000000029</c:v>
                </c:pt>
                <c:pt idx="71894">
                  <c:v>71.894000000000005</c:v>
                </c:pt>
                <c:pt idx="71895">
                  <c:v>71.895000000000039</c:v>
                </c:pt>
                <c:pt idx="71896">
                  <c:v>71.896000000000015</c:v>
                </c:pt>
                <c:pt idx="71897">
                  <c:v>71.896999999999991</c:v>
                </c:pt>
                <c:pt idx="71898">
                  <c:v>71.898000000000025</c:v>
                </c:pt>
                <c:pt idx="71899">
                  <c:v>71.899000000000001</c:v>
                </c:pt>
                <c:pt idx="71900">
                  <c:v>71.900000000000034</c:v>
                </c:pt>
                <c:pt idx="71901">
                  <c:v>71.90100000000001</c:v>
                </c:pt>
                <c:pt idx="71902">
                  <c:v>71.902000000000044</c:v>
                </c:pt>
                <c:pt idx="71903">
                  <c:v>71.90300000000002</c:v>
                </c:pt>
                <c:pt idx="71904">
                  <c:v>71.903999999999996</c:v>
                </c:pt>
                <c:pt idx="71905">
                  <c:v>71.90500000000003</c:v>
                </c:pt>
                <c:pt idx="71906">
                  <c:v>71.906000000000006</c:v>
                </c:pt>
                <c:pt idx="71907">
                  <c:v>71.907000000000039</c:v>
                </c:pt>
                <c:pt idx="71908">
                  <c:v>71.908000000000015</c:v>
                </c:pt>
                <c:pt idx="71909">
                  <c:v>71.908999999999992</c:v>
                </c:pt>
                <c:pt idx="71910">
                  <c:v>71.910000000000025</c:v>
                </c:pt>
                <c:pt idx="71911">
                  <c:v>71.911000000000001</c:v>
                </c:pt>
                <c:pt idx="71912">
                  <c:v>71.912000000000035</c:v>
                </c:pt>
                <c:pt idx="71913">
                  <c:v>71.913000000000011</c:v>
                </c:pt>
                <c:pt idx="71914">
                  <c:v>71.914000000000044</c:v>
                </c:pt>
                <c:pt idx="71915">
                  <c:v>71.91500000000002</c:v>
                </c:pt>
                <c:pt idx="71916">
                  <c:v>71.915999999999997</c:v>
                </c:pt>
                <c:pt idx="71917">
                  <c:v>71.91700000000003</c:v>
                </c:pt>
                <c:pt idx="71918">
                  <c:v>71.918000000000006</c:v>
                </c:pt>
                <c:pt idx="71919">
                  <c:v>71.91900000000004</c:v>
                </c:pt>
                <c:pt idx="71920">
                  <c:v>71.920000000000016</c:v>
                </c:pt>
                <c:pt idx="71921">
                  <c:v>71.920999999999992</c:v>
                </c:pt>
                <c:pt idx="71922">
                  <c:v>71.922000000000025</c:v>
                </c:pt>
                <c:pt idx="71923">
                  <c:v>71.923000000000002</c:v>
                </c:pt>
                <c:pt idx="71924">
                  <c:v>71.924000000000035</c:v>
                </c:pt>
                <c:pt idx="71925">
                  <c:v>71.925000000000011</c:v>
                </c:pt>
                <c:pt idx="71926">
                  <c:v>71.926000000000045</c:v>
                </c:pt>
                <c:pt idx="71927">
                  <c:v>71.927000000000021</c:v>
                </c:pt>
                <c:pt idx="71928">
                  <c:v>71.927999999999997</c:v>
                </c:pt>
                <c:pt idx="71929">
                  <c:v>71.92900000000003</c:v>
                </c:pt>
                <c:pt idx="71930">
                  <c:v>71.930000000000007</c:v>
                </c:pt>
                <c:pt idx="71931">
                  <c:v>71.93100000000004</c:v>
                </c:pt>
                <c:pt idx="71932">
                  <c:v>71.932000000000016</c:v>
                </c:pt>
                <c:pt idx="71933">
                  <c:v>71.932999999999993</c:v>
                </c:pt>
                <c:pt idx="71934">
                  <c:v>71.934000000000026</c:v>
                </c:pt>
                <c:pt idx="71935">
                  <c:v>71.935000000000002</c:v>
                </c:pt>
                <c:pt idx="71936">
                  <c:v>71.936000000000035</c:v>
                </c:pt>
                <c:pt idx="71937">
                  <c:v>71.937000000000012</c:v>
                </c:pt>
                <c:pt idx="71938">
                  <c:v>71.938000000000045</c:v>
                </c:pt>
                <c:pt idx="71939">
                  <c:v>71.939000000000021</c:v>
                </c:pt>
                <c:pt idx="71940">
                  <c:v>71.94</c:v>
                </c:pt>
                <c:pt idx="71941">
                  <c:v>71.941000000000031</c:v>
                </c:pt>
                <c:pt idx="71942">
                  <c:v>71.942000000000007</c:v>
                </c:pt>
                <c:pt idx="71943">
                  <c:v>71.94300000000004</c:v>
                </c:pt>
                <c:pt idx="71944">
                  <c:v>71.944000000000017</c:v>
                </c:pt>
                <c:pt idx="71945">
                  <c:v>71.944999999999993</c:v>
                </c:pt>
                <c:pt idx="71946">
                  <c:v>71.946000000000026</c:v>
                </c:pt>
                <c:pt idx="71947">
                  <c:v>71.947000000000003</c:v>
                </c:pt>
                <c:pt idx="71948">
                  <c:v>71.948000000000036</c:v>
                </c:pt>
                <c:pt idx="71949">
                  <c:v>71.949000000000012</c:v>
                </c:pt>
                <c:pt idx="71950">
                  <c:v>71.950000000000045</c:v>
                </c:pt>
                <c:pt idx="71951">
                  <c:v>71.951000000000022</c:v>
                </c:pt>
                <c:pt idx="71952">
                  <c:v>71.951999999999998</c:v>
                </c:pt>
                <c:pt idx="71953">
                  <c:v>71.953000000000031</c:v>
                </c:pt>
                <c:pt idx="71954">
                  <c:v>71.954000000000008</c:v>
                </c:pt>
                <c:pt idx="71955">
                  <c:v>71.955000000000041</c:v>
                </c:pt>
                <c:pt idx="71956">
                  <c:v>71.956000000000017</c:v>
                </c:pt>
                <c:pt idx="71957">
                  <c:v>71.956999999999994</c:v>
                </c:pt>
                <c:pt idx="71958">
                  <c:v>71.958000000000027</c:v>
                </c:pt>
                <c:pt idx="71959">
                  <c:v>71.959000000000003</c:v>
                </c:pt>
                <c:pt idx="71960">
                  <c:v>71.960000000000036</c:v>
                </c:pt>
                <c:pt idx="71961">
                  <c:v>71.961000000000013</c:v>
                </c:pt>
                <c:pt idx="71962">
                  <c:v>71.962000000000046</c:v>
                </c:pt>
                <c:pt idx="71963">
                  <c:v>71.963000000000022</c:v>
                </c:pt>
                <c:pt idx="71964">
                  <c:v>71.963999999999999</c:v>
                </c:pt>
                <c:pt idx="71965">
                  <c:v>71.965000000000032</c:v>
                </c:pt>
                <c:pt idx="71966">
                  <c:v>71.966000000000008</c:v>
                </c:pt>
                <c:pt idx="71967">
                  <c:v>71.967000000000041</c:v>
                </c:pt>
                <c:pt idx="71968">
                  <c:v>71.968000000000018</c:v>
                </c:pt>
                <c:pt idx="71969">
                  <c:v>71.968999999999994</c:v>
                </c:pt>
                <c:pt idx="71970">
                  <c:v>71.970000000000027</c:v>
                </c:pt>
                <c:pt idx="71971">
                  <c:v>71.971000000000004</c:v>
                </c:pt>
                <c:pt idx="71972">
                  <c:v>71.972000000000037</c:v>
                </c:pt>
                <c:pt idx="71973">
                  <c:v>71.973000000000013</c:v>
                </c:pt>
                <c:pt idx="71974">
                  <c:v>71.974000000000046</c:v>
                </c:pt>
                <c:pt idx="71975">
                  <c:v>71.975000000000023</c:v>
                </c:pt>
                <c:pt idx="71976">
                  <c:v>71.975999999999999</c:v>
                </c:pt>
                <c:pt idx="71977">
                  <c:v>71.977000000000032</c:v>
                </c:pt>
                <c:pt idx="71978">
                  <c:v>71.978000000000009</c:v>
                </c:pt>
                <c:pt idx="71979">
                  <c:v>71.979000000000042</c:v>
                </c:pt>
                <c:pt idx="71980">
                  <c:v>71.980000000000018</c:v>
                </c:pt>
                <c:pt idx="71981">
                  <c:v>71.980999999999995</c:v>
                </c:pt>
                <c:pt idx="71982">
                  <c:v>71.982000000000028</c:v>
                </c:pt>
                <c:pt idx="71983">
                  <c:v>71.983000000000004</c:v>
                </c:pt>
                <c:pt idx="71984">
                  <c:v>71.984000000000037</c:v>
                </c:pt>
                <c:pt idx="71985">
                  <c:v>71.985000000000014</c:v>
                </c:pt>
                <c:pt idx="71986">
                  <c:v>71.98599999999999</c:v>
                </c:pt>
                <c:pt idx="71987">
                  <c:v>71.987000000000023</c:v>
                </c:pt>
                <c:pt idx="71988">
                  <c:v>71.988</c:v>
                </c:pt>
                <c:pt idx="71989">
                  <c:v>71.989000000000033</c:v>
                </c:pt>
                <c:pt idx="71990">
                  <c:v>71.990000000000009</c:v>
                </c:pt>
                <c:pt idx="71991">
                  <c:v>71.991000000000042</c:v>
                </c:pt>
                <c:pt idx="71992">
                  <c:v>71.992000000000019</c:v>
                </c:pt>
                <c:pt idx="71993">
                  <c:v>71.992999999999995</c:v>
                </c:pt>
                <c:pt idx="71994">
                  <c:v>71.994000000000028</c:v>
                </c:pt>
                <c:pt idx="71995">
                  <c:v>71.995000000000005</c:v>
                </c:pt>
                <c:pt idx="71996">
                  <c:v>71.996000000000038</c:v>
                </c:pt>
                <c:pt idx="71997">
                  <c:v>71.997000000000014</c:v>
                </c:pt>
                <c:pt idx="71998">
                  <c:v>71.99799999999999</c:v>
                </c:pt>
                <c:pt idx="71999">
                  <c:v>71.999000000000024</c:v>
                </c:pt>
                <c:pt idx="72000">
                  <c:v>72</c:v>
                </c:pt>
                <c:pt idx="72001">
                  <c:v>72.001000000000033</c:v>
                </c:pt>
                <c:pt idx="72002">
                  <c:v>72.00200000000001</c:v>
                </c:pt>
                <c:pt idx="72003">
                  <c:v>72.003000000000043</c:v>
                </c:pt>
                <c:pt idx="72004">
                  <c:v>72.004000000000019</c:v>
                </c:pt>
                <c:pt idx="72005">
                  <c:v>72.004999999999995</c:v>
                </c:pt>
                <c:pt idx="72006">
                  <c:v>72.006000000000029</c:v>
                </c:pt>
                <c:pt idx="72007">
                  <c:v>72.007000000000005</c:v>
                </c:pt>
                <c:pt idx="72008">
                  <c:v>72.008000000000038</c:v>
                </c:pt>
                <c:pt idx="72009">
                  <c:v>72.009000000000015</c:v>
                </c:pt>
                <c:pt idx="72010">
                  <c:v>72.009999999999991</c:v>
                </c:pt>
                <c:pt idx="72011">
                  <c:v>72.011000000000024</c:v>
                </c:pt>
                <c:pt idx="72012">
                  <c:v>72.012</c:v>
                </c:pt>
                <c:pt idx="72013">
                  <c:v>72.013000000000034</c:v>
                </c:pt>
                <c:pt idx="72014">
                  <c:v>72.01400000000001</c:v>
                </c:pt>
                <c:pt idx="72015">
                  <c:v>72.015000000000043</c:v>
                </c:pt>
                <c:pt idx="72016">
                  <c:v>72.01600000000002</c:v>
                </c:pt>
                <c:pt idx="72017">
                  <c:v>72.016999999999996</c:v>
                </c:pt>
                <c:pt idx="72018">
                  <c:v>72.018000000000029</c:v>
                </c:pt>
                <c:pt idx="72019">
                  <c:v>72.019000000000005</c:v>
                </c:pt>
                <c:pt idx="72020">
                  <c:v>72.020000000000039</c:v>
                </c:pt>
                <c:pt idx="72021">
                  <c:v>72.021000000000015</c:v>
                </c:pt>
                <c:pt idx="72022">
                  <c:v>72.021999999999991</c:v>
                </c:pt>
                <c:pt idx="72023">
                  <c:v>72.023000000000025</c:v>
                </c:pt>
                <c:pt idx="72024">
                  <c:v>72.024000000000001</c:v>
                </c:pt>
                <c:pt idx="72025">
                  <c:v>72.025000000000034</c:v>
                </c:pt>
                <c:pt idx="72026">
                  <c:v>72.02600000000001</c:v>
                </c:pt>
                <c:pt idx="72027">
                  <c:v>72.027000000000044</c:v>
                </c:pt>
                <c:pt idx="72028">
                  <c:v>72.02800000000002</c:v>
                </c:pt>
                <c:pt idx="72029">
                  <c:v>72.028999999999996</c:v>
                </c:pt>
                <c:pt idx="72030">
                  <c:v>72.03000000000003</c:v>
                </c:pt>
                <c:pt idx="72031">
                  <c:v>72.031000000000006</c:v>
                </c:pt>
                <c:pt idx="72032">
                  <c:v>72.032000000000039</c:v>
                </c:pt>
                <c:pt idx="72033">
                  <c:v>72.033000000000015</c:v>
                </c:pt>
                <c:pt idx="72034">
                  <c:v>72.033999999999992</c:v>
                </c:pt>
                <c:pt idx="72035">
                  <c:v>72.035000000000025</c:v>
                </c:pt>
                <c:pt idx="72036">
                  <c:v>72.036000000000001</c:v>
                </c:pt>
                <c:pt idx="72037">
                  <c:v>72.037000000000035</c:v>
                </c:pt>
                <c:pt idx="72038">
                  <c:v>72.038000000000011</c:v>
                </c:pt>
                <c:pt idx="72039">
                  <c:v>72.039000000000044</c:v>
                </c:pt>
                <c:pt idx="72040">
                  <c:v>72.04000000000002</c:v>
                </c:pt>
                <c:pt idx="72041">
                  <c:v>72.040999999999997</c:v>
                </c:pt>
                <c:pt idx="72042">
                  <c:v>72.04200000000003</c:v>
                </c:pt>
                <c:pt idx="72043">
                  <c:v>72.043000000000006</c:v>
                </c:pt>
                <c:pt idx="72044">
                  <c:v>72.04400000000004</c:v>
                </c:pt>
                <c:pt idx="72045">
                  <c:v>72.045000000000016</c:v>
                </c:pt>
                <c:pt idx="72046">
                  <c:v>72.045999999999992</c:v>
                </c:pt>
                <c:pt idx="72047">
                  <c:v>72.047000000000025</c:v>
                </c:pt>
                <c:pt idx="72048">
                  <c:v>72.048000000000002</c:v>
                </c:pt>
                <c:pt idx="72049">
                  <c:v>72.049000000000035</c:v>
                </c:pt>
                <c:pt idx="72050">
                  <c:v>72.050000000000011</c:v>
                </c:pt>
                <c:pt idx="72051">
                  <c:v>72.051000000000045</c:v>
                </c:pt>
                <c:pt idx="72052">
                  <c:v>72.052000000000021</c:v>
                </c:pt>
                <c:pt idx="72053">
                  <c:v>72.052999999999997</c:v>
                </c:pt>
                <c:pt idx="72054">
                  <c:v>72.05400000000003</c:v>
                </c:pt>
                <c:pt idx="72055">
                  <c:v>72.055000000000007</c:v>
                </c:pt>
                <c:pt idx="72056">
                  <c:v>72.05600000000004</c:v>
                </c:pt>
                <c:pt idx="72057">
                  <c:v>72.057000000000016</c:v>
                </c:pt>
                <c:pt idx="72058">
                  <c:v>72.057999999999993</c:v>
                </c:pt>
                <c:pt idx="72059">
                  <c:v>72.059000000000026</c:v>
                </c:pt>
                <c:pt idx="72060">
                  <c:v>72.06</c:v>
                </c:pt>
                <c:pt idx="72061">
                  <c:v>72.061000000000035</c:v>
                </c:pt>
                <c:pt idx="72062">
                  <c:v>72.062000000000012</c:v>
                </c:pt>
                <c:pt idx="72063">
                  <c:v>72.063000000000045</c:v>
                </c:pt>
                <c:pt idx="72064">
                  <c:v>72.064000000000021</c:v>
                </c:pt>
                <c:pt idx="72065">
                  <c:v>72.064999999999998</c:v>
                </c:pt>
                <c:pt idx="72066">
                  <c:v>72.066000000000031</c:v>
                </c:pt>
                <c:pt idx="72067">
                  <c:v>72.067000000000007</c:v>
                </c:pt>
                <c:pt idx="72068">
                  <c:v>72.06800000000004</c:v>
                </c:pt>
                <c:pt idx="72069">
                  <c:v>72.069000000000017</c:v>
                </c:pt>
                <c:pt idx="72070">
                  <c:v>72.069999999999993</c:v>
                </c:pt>
                <c:pt idx="72071">
                  <c:v>72.071000000000026</c:v>
                </c:pt>
                <c:pt idx="72072">
                  <c:v>72.072000000000003</c:v>
                </c:pt>
                <c:pt idx="72073">
                  <c:v>72.073000000000036</c:v>
                </c:pt>
                <c:pt idx="72074">
                  <c:v>72.074000000000012</c:v>
                </c:pt>
                <c:pt idx="72075">
                  <c:v>72.075000000000045</c:v>
                </c:pt>
                <c:pt idx="72076">
                  <c:v>72.076000000000022</c:v>
                </c:pt>
                <c:pt idx="72077">
                  <c:v>72.076999999999998</c:v>
                </c:pt>
                <c:pt idx="72078">
                  <c:v>72.078000000000031</c:v>
                </c:pt>
                <c:pt idx="72079">
                  <c:v>72.079000000000008</c:v>
                </c:pt>
                <c:pt idx="72080">
                  <c:v>72.080000000000041</c:v>
                </c:pt>
                <c:pt idx="72081">
                  <c:v>72.081000000000017</c:v>
                </c:pt>
                <c:pt idx="72082">
                  <c:v>72.081999999999994</c:v>
                </c:pt>
                <c:pt idx="72083">
                  <c:v>72.083000000000027</c:v>
                </c:pt>
                <c:pt idx="72084">
                  <c:v>72.084000000000003</c:v>
                </c:pt>
                <c:pt idx="72085">
                  <c:v>72.085000000000036</c:v>
                </c:pt>
                <c:pt idx="72086">
                  <c:v>72.086000000000013</c:v>
                </c:pt>
                <c:pt idx="72087">
                  <c:v>72.087000000000046</c:v>
                </c:pt>
                <c:pt idx="72088">
                  <c:v>72.088000000000022</c:v>
                </c:pt>
                <c:pt idx="72089">
                  <c:v>72.088999999999999</c:v>
                </c:pt>
                <c:pt idx="72090">
                  <c:v>72.090000000000032</c:v>
                </c:pt>
                <c:pt idx="72091">
                  <c:v>72.091000000000008</c:v>
                </c:pt>
                <c:pt idx="72092">
                  <c:v>72.092000000000041</c:v>
                </c:pt>
                <c:pt idx="72093">
                  <c:v>72.093000000000018</c:v>
                </c:pt>
                <c:pt idx="72094">
                  <c:v>72.093999999999994</c:v>
                </c:pt>
                <c:pt idx="72095">
                  <c:v>72.095000000000027</c:v>
                </c:pt>
                <c:pt idx="72096">
                  <c:v>72.096000000000004</c:v>
                </c:pt>
                <c:pt idx="72097">
                  <c:v>72.097000000000037</c:v>
                </c:pt>
                <c:pt idx="72098">
                  <c:v>72.098000000000013</c:v>
                </c:pt>
                <c:pt idx="72099">
                  <c:v>72.099000000000046</c:v>
                </c:pt>
                <c:pt idx="72100">
                  <c:v>72.100000000000023</c:v>
                </c:pt>
                <c:pt idx="72101">
                  <c:v>72.100999999999999</c:v>
                </c:pt>
                <c:pt idx="72102">
                  <c:v>72.102000000000032</c:v>
                </c:pt>
                <c:pt idx="72103">
                  <c:v>72.103000000000009</c:v>
                </c:pt>
                <c:pt idx="72104">
                  <c:v>72.104000000000042</c:v>
                </c:pt>
                <c:pt idx="72105">
                  <c:v>72.105000000000018</c:v>
                </c:pt>
                <c:pt idx="72106">
                  <c:v>72.105999999999995</c:v>
                </c:pt>
                <c:pt idx="72107">
                  <c:v>72.107000000000028</c:v>
                </c:pt>
                <c:pt idx="72108">
                  <c:v>72.108000000000004</c:v>
                </c:pt>
                <c:pt idx="72109">
                  <c:v>72.109000000000037</c:v>
                </c:pt>
                <c:pt idx="72110">
                  <c:v>72.110000000000014</c:v>
                </c:pt>
                <c:pt idx="72111">
                  <c:v>72.11099999999999</c:v>
                </c:pt>
                <c:pt idx="72112">
                  <c:v>72.112000000000023</c:v>
                </c:pt>
                <c:pt idx="72113">
                  <c:v>72.113</c:v>
                </c:pt>
                <c:pt idx="72114">
                  <c:v>72.114000000000033</c:v>
                </c:pt>
                <c:pt idx="72115">
                  <c:v>72.115000000000009</c:v>
                </c:pt>
                <c:pt idx="72116">
                  <c:v>72.116000000000042</c:v>
                </c:pt>
                <c:pt idx="72117">
                  <c:v>72.117000000000019</c:v>
                </c:pt>
                <c:pt idx="72118">
                  <c:v>72.117999999999995</c:v>
                </c:pt>
                <c:pt idx="72119">
                  <c:v>72.119000000000028</c:v>
                </c:pt>
                <c:pt idx="72120">
                  <c:v>72.12</c:v>
                </c:pt>
                <c:pt idx="72121">
                  <c:v>72.121000000000038</c:v>
                </c:pt>
                <c:pt idx="72122">
                  <c:v>72.122000000000014</c:v>
                </c:pt>
                <c:pt idx="72123">
                  <c:v>72.12299999999999</c:v>
                </c:pt>
                <c:pt idx="72124">
                  <c:v>72.124000000000024</c:v>
                </c:pt>
                <c:pt idx="72125">
                  <c:v>72.125</c:v>
                </c:pt>
                <c:pt idx="72126">
                  <c:v>72.126000000000033</c:v>
                </c:pt>
                <c:pt idx="72127">
                  <c:v>72.12700000000001</c:v>
                </c:pt>
                <c:pt idx="72128">
                  <c:v>72.128000000000043</c:v>
                </c:pt>
                <c:pt idx="72129">
                  <c:v>72.129000000000019</c:v>
                </c:pt>
                <c:pt idx="72130">
                  <c:v>72.13</c:v>
                </c:pt>
                <c:pt idx="72131">
                  <c:v>72.131000000000029</c:v>
                </c:pt>
                <c:pt idx="72132">
                  <c:v>72.132000000000005</c:v>
                </c:pt>
                <c:pt idx="72133">
                  <c:v>72.133000000000038</c:v>
                </c:pt>
                <c:pt idx="72134">
                  <c:v>72.134000000000015</c:v>
                </c:pt>
                <c:pt idx="72135">
                  <c:v>72.134999999999991</c:v>
                </c:pt>
                <c:pt idx="72136">
                  <c:v>72.136000000000024</c:v>
                </c:pt>
                <c:pt idx="72137">
                  <c:v>72.137</c:v>
                </c:pt>
                <c:pt idx="72138">
                  <c:v>72.138000000000034</c:v>
                </c:pt>
                <c:pt idx="72139">
                  <c:v>72.13900000000001</c:v>
                </c:pt>
                <c:pt idx="72140">
                  <c:v>72.140000000000043</c:v>
                </c:pt>
                <c:pt idx="72141">
                  <c:v>72.14100000000002</c:v>
                </c:pt>
                <c:pt idx="72142">
                  <c:v>72.141999999999996</c:v>
                </c:pt>
                <c:pt idx="72143">
                  <c:v>72.143000000000029</c:v>
                </c:pt>
                <c:pt idx="72144">
                  <c:v>72.144000000000005</c:v>
                </c:pt>
                <c:pt idx="72145">
                  <c:v>72.145000000000039</c:v>
                </c:pt>
                <c:pt idx="72146">
                  <c:v>72.146000000000015</c:v>
                </c:pt>
                <c:pt idx="72147">
                  <c:v>72.146999999999991</c:v>
                </c:pt>
                <c:pt idx="72148">
                  <c:v>72.148000000000025</c:v>
                </c:pt>
                <c:pt idx="72149">
                  <c:v>72.149000000000001</c:v>
                </c:pt>
                <c:pt idx="72150">
                  <c:v>72.150000000000034</c:v>
                </c:pt>
                <c:pt idx="72151">
                  <c:v>72.15100000000001</c:v>
                </c:pt>
                <c:pt idx="72152">
                  <c:v>72.152000000000044</c:v>
                </c:pt>
                <c:pt idx="72153">
                  <c:v>72.15300000000002</c:v>
                </c:pt>
                <c:pt idx="72154">
                  <c:v>72.153999999999996</c:v>
                </c:pt>
                <c:pt idx="72155">
                  <c:v>72.15500000000003</c:v>
                </c:pt>
                <c:pt idx="72156">
                  <c:v>72.156000000000006</c:v>
                </c:pt>
                <c:pt idx="72157">
                  <c:v>72.157000000000039</c:v>
                </c:pt>
                <c:pt idx="72158">
                  <c:v>72.158000000000015</c:v>
                </c:pt>
                <c:pt idx="72159">
                  <c:v>72.158999999999992</c:v>
                </c:pt>
                <c:pt idx="72160">
                  <c:v>72.160000000000025</c:v>
                </c:pt>
                <c:pt idx="72161">
                  <c:v>72.161000000000001</c:v>
                </c:pt>
                <c:pt idx="72162">
                  <c:v>72.162000000000035</c:v>
                </c:pt>
                <c:pt idx="72163">
                  <c:v>72.163000000000011</c:v>
                </c:pt>
                <c:pt idx="72164">
                  <c:v>72.164000000000044</c:v>
                </c:pt>
                <c:pt idx="72165">
                  <c:v>72.16500000000002</c:v>
                </c:pt>
                <c:pt idx="72166">
                  <c:v>72.165999999999997</c:v>
                </c:pt>
                <c:pt idx="72167">
                  <c:v>72.16700000000003</c:v>
                </c:pt>
                <c:pt idx="72168">
                  <c:v>72.168000000000006</c:v>
                </c:pt>
                <c:pt idx="72169">
                  <c:v>72.16900000000004</c:v>
                </c:pt>
                <c:pt idx="72170">
                  <c:v>72.170000000000016</c:v>
                </c:pt>
                <c:pt idx="72171">
                  <c:v>72.170999999999992</c:v>
                </c:pt>
                <c:pt idx="72172">
                  <c:v>72.172000000000025</c:v>
                </c:pt>
                <c:pt idx="72173">
                  <c:v>72.173000000000002</c:v>
                </c:pt>
                <c:pt idx="72174">
                  <c:v>72.174000000000035</c:v>
                </c:pt>
                <c:pt idx="72175">
                  <c:v>72.175000000000011</c:v>
                </c:pt>
                <c:pt idx="72176">
                  <c:v>72.176000000000045</c:v>
                </c:pt>
                <c:pt idx="72177">
                  <c:v>72.177000000000021</c:v>
                </c:pt>
                <c:pt idx="72178">
                  <c:v>72.177999999999997</c:v>
                </c:pt>
                <c:pt idx="72179">
                  <c:v>72.17900000000003</c:v>
                </c:pt>
                <c:pt idx="72180">
                  <c:v>72.180000000000007</c:v>
                </c:pt>
                <c:pt idx="72181">
                  <c:v>72.18100000000004</c:v>
                </c:pt>
                <c:pt idx="72182">
                  <c:v>72.182000000000016</c:v>
                </c:pt>
                <c:pt idx="72183">
                  <c:v>72.182999999999993</c:v>
                </c:pt>
                <c:pt idx="72184">
                  <c:v>72.184000000000026</c:v>
                </c:pt>
                <c:pt idx="72185">
                  <c:v>72.185000000000002</c:v>
                </c:pt>
                <c:pt idx="72186">
                  <c:v>72.186000000000035</c:v>
                </c:pt>
                <c:pt idx="72187">
                  <c:v>72.187000000000012</c:v>
                </c:pt>
                <c:pt idx="72188">
                  <c:v>72.188000000000045</c:v>
                </c:pt>
                <c:pt idx="72189">
                  <c:v>72.189000000000021</c:v>
                </c:pt>
                <c:pt idx="72190">
                  <c:v>72.19</c:v>
                </c:pt>
                <c:pt idx="72191">
                  <c:v>72.191000000000031</c:v>
                </c:pt>
                <c:pt idx="72192">
                  <c:v>72.192000000000007</c:v>
                </c:pt>
                <c:pt idx="72193">
                  <c:v>72.19300000000004</c:v>
                </c:pt>
                <c:pt idx="72194">
                  <c:v>72.194000000000017</c:v>
                </c:pt>
                <c:pt idx="72195">
                  <c:v>72.194999999999993</c:v>
                </c:pt>
                <c:pt idx="72196">
                  <c:v>72.196000000000026</c:v>
                </c:pt>
                <c:pt idx="72197">
                  <c:v>72.197000000000003</c:v>
                </c:pt>
                <c:pt idx="72198">
                  <c:v>72.198000000000036</c:v>
                </c:pt>
                <c:pt idx="72199">
                  <c:v>72.199000000000012</c:v>
                </c:pt>
                <c:pt idx="72200">
                  <c:v>72.200000000000045</c:v>
                </c:pt>
                <c:pt idx="72201">
                  <c:v>72.201000000000022</c:v>
                </c:pt>
                <c:pt idx="72202">
                  <c:v>72.201999999999998</c:v>
                </c:pt>
                <c:pt idx="72203">
                  <c:v>72.203000000000031</c:v>
                </c:pt>
                <c:pt idx="72204">
                  <c:v>72.204000000000008</c:v>
                </c:pt>
                <c:pt idx="72205">
                  <c:v>72.205000000000041</c:v>
                </c:pt>
                <c:pt idx="72206">
                  <c:v>72.206000000000017</c:v>
                </c:pt>
                <c:pt idx="72207">
                  <c:v>72.206999999999994</c:v>
                </c:pt>
                <c:pt idx="72208">
                  <c:v>72.208000000000027</c:v>
                </c:pt>
                <c:pt idx="72209">
                  <c:v>72.209000000000003</c:v>
                </c:pt>
                <c:pt idx="72210">
                  <c:v>72.210000000000036</c:v>
                </c:pt>
                <c:pt idx="72211">
                  <c:v>72.211000000000013</c:v>
                </c:pt>
                <c:pt idx="72212">
                  <c:v>72.212000000000046</c:v>
                </c:pt>
                <c:pt idx="72213">
                  <c:v>72.213000000000022</c:v>
                </c:pt>
                <c:pt idx="72214">
                  <c:v>72.213999999999999</c:v>
                </c:pt>
                <c:pt idx="72215">
                  <c:v>72.215000000000032</c:v>
                </c:pt>
                <c:pt idx="72216">
                  <c:v>72.216000000000008</c:v>
                </c:pt>
                <c:pt idx="72217">
                  <c:v>72.217000000000041</c:v>
                </c:pt>
                <c:pt idx="72218">
                  <c:v>72.218000000000018</c:v>
                </c:pt>
                <c:pt idx="72219">
                  <c:v>72.218999999999994</c:v>
                </c:pt>
                <c:pt idx="72220">
                  <c:v>72.220000000000027</c:v>
                </c:pt>
                <c:pt idx="72221">
                  <c:v>72.221000000000004</c:v>
                </c:pt>
                <c:pt idx="72222">
                  <c:v>72.222000000000037</c:v>
                </c:pt>
                <c:pt idx="72223">
                  <c:v>72.223000000000013</c:v>
                </c:pt>
                <c:pt idx="72224">
                  <c:v>72.224000000000046</c:v>
                </c:pt>
                <c:pt idx="72225">
                  <c:v>72.225000000000023</c:v>
                </c:pt>
                <c:pt idx="72226">
                  <c:v>72.225999999999999</c:v>
                </c:pt>
                <c:pt idx="72227">
                  <c:v>72.227000000000032</c:v>
                </c:pt>
                <c:pt idx="72228">
                  <c:v>72.228000000000009</c:v>
                </c:pt>
                <c:pt idx="72229">
                  <c:v>72.229000000000042</c:v>
                </c:pt>
                <c:pt idx="72230">
                  <c:v>72.230000000000018</c:v>
                </c:pt>
                <c:pt idx="72231">
                  <c:v>72.230999999999995</c:v>
                </c:pt>
                <c:pt idx="72232">
                  <c:v>72.232000000000028</c:v>
                </c:pt>
                <c:pt idx="72233">
                  <c:v>72.233000000000004</c:v>
                </c:pt>
                <c:pt idx="72234">
                  <c:v>72.234000000000037</c:v>
                </c:pt>
                <c:pt idx="72235">
                  <c:v>72.235000000000014</c:v>
                </c:pt>
                <c:pt idx="72236">
                  <c:v>72.23599999999999</c:v>
                </c:pt>
                <c:pt idx="72237">
                  <c:v>72.237000000000023</c:v>
                </c:pt>
                <c:pt idx="72238">
                  <c:v>72.238</c:v>
                </c:pt>
                <c:pt idx="72239">
                  <c:v>72.239000000000033</c:v>
                </c:pt>
                <c:pt idx="72240">
                  <c:v>72.240000000000009</c:v>
                </c:pt>
                <c:pt idx="72241">
                  <c:v>72.241000000000042</c:v>
                </c:pt>
                <c:pt idx="72242">
                  <c:v>72.242000000000019</c:v>
                </c:pt>
                <c:pt idx="72243">
                  <c:v>72.242999999999995</c:v>
                </c:pt>
                <c:pt idx="72244">
                  <c:v>72.244000000000028</c:v>
                </c:pt>
                <c:pt idx="72245">
                  <c:v>72.245000000000005</c:v>
                </c:pt>
                <c:pt idx="72246">
                  <c:v>72.246000000000038</c:v>
                </c:pt>
                <c:pt idx="72247">
                  <c:v>72.247000000000014</c:v>
                </c:pt>
                <c:pt idx="72248">
                  <c:v>72.24799999999999</c:v>
                </c:pt>
                <c:pt idx="72249">
                  <c:v>72.249000000000024</c:v>
                </c:pt>
                <c:pt idx="72250">
                  <c:v>72.25</c:v>
                </c:pt>
                <c:pt idx="72251">
                  <c:v>72.251000000000033</c:v>
                </c:pt>
                <c:pt idx="72252">
                  <c:v>72.25200000000001</c:v>
                </c:pt>
                <c:pt idx="72253">
                  <c:v>72.253000000000043</c:v>
                </c:pt>
                <c:pt idx="72254">
                  <c:v>72.254000000000019</c:v>
                </c:pt>
                <c:pt idx="72255">
                  <c:v>72.254999999999995</c:v>
                </c:pt>
                <c:pt idx="72256">
                  <c:v>72.256000000000029</c:v>
                </c:pt>
                <c:pt idx="72257">
                  <c:v>72.257000000000005</c:v>
                </c:pt>
                <c:pt idx="72258">
                  <c:v>72.258000000000038</c:v>
                </c:pt>
                <c:pt idx="72259">
                  <c:v>72.259000000000015</c:v>
                </c:pt>
                <c:pt idx="72260">
                  <c:v>72.259999999999991</c:v>
                </c:pt>
                <c:pt idx="72261">
                  <c:v>72.261000000000024</c:v>
                </c:pt>
                <c:pt idx="72262">
                  <c:v>72.262</c:v>
                </c:pt>
                <c:pt idx="72263">
                  <c:v>72.263000000000034</c:v>
                </c:pt>
                <c:pt idx="72264">
                  <c:v>72.26400000000001</c:v>
                </c:pt>
                <c:pt idx="72265">
                  <c:v>72.265000000000043</c:v>
                </c:pt>
                <c:pt idx="72266">
                  <c:v>72.26600000000002</c:v>
                </c:pt>
                <c:pt idx="72267">
                  <c:v>72.266999999999996</c:v>
                </c:pt>
                <c:pt idx="72268">
                  <c:v>72.268000000000029</c:v>
                </c:pt>
                <c:pt idx="72269">
                  <c:v>72.269000000000005</c:v>
                </c:pt>
                <c:pt idx="72270">
                  <c:v>72.270000000000039</c:v>
                </c:pt>
                <c:pt idx="72271">
                  <c:v>72.271000000000015</c:v>
                </c:pt>
                <c:pt idx="72272">
                  <c:v>72.271999999999991</c:v>
                </c:pt>
                <c:pt idx="72273">
                  <c:v>72.273000000000025</c:v>
                </c:pt>
                <c:pt idx="72274">
                  <c:v>72.274000000000001</c:v>
                </c:pt>
                <c:pt idx="72275">
                  <c:v>72.275000000000034</c:v>
                </c:pt>
                <c:pt idx="72276">
                  <c:v>72.27600000000001</c:v>
                </c:pt>
                <c:pt idx="72277">
                  <c:v>72.277000000000044</c:v>
                </c:pt>
                <c:pt idx="72278">
                  <c:v>72.27800000000002</c:v>
                </c:pt>
                <c:pt idx="72279">
                  <c:v>72.278999999999996</c:v>
                </c:pt>
                <c:pt idx="72280">
                  <c:v>72.28000000000003</c:v>
                </c:pt>
                <c:pt idx="72281">
                  <c:v>72.281000000000006</c:v>
                </c:pt>
                <c:pt idx="72282">
                  <c:v>72.282000000000039</c:v>
                </c:pt>
                <c:pt idx="72283">
                  <c:v>72.283000000000015</c:v>
                </c:pt>
                <c:pt idx="72284">
                  <c:v>72.283999999999992</c:v>
                </c:pt>
                <c:pt idx="72285">
                  <c:v>72.285000000000025</c:v>
                </c:pt>
                <c:pt idx="72286">
                  <c:v>72.286000000000001</c:v>
                </c:pt>
                <c:pt idx="72287">
                  <c:v>72.287000000000035</c:v>
                </c:pt>
                <c:pt idx="72288">
                  <c:v>72.288000000000011</c:v>
                </c:pt>
                <c:pt idx="72289">
                  <c:v>72.289000000000044</c:v>
                </c:pt>
                <c:pt idx="72290">
                  <c:v>72.29000000000002</c:v>
                </c:pt>
                <c:pt idx="72291">
                  <c:v>72.290999999999997</c:v>
                </c:pt>
                <c:pt idx="72292">
                  <c:v>72.29200000000003</c:v>
                </c:pt>
                <c:pt idx="72293">
                  <c:v>72.293000000000006</c:v>
                </c:pt>
                <c:pt idx="72294">
                  <c:v>72.29400000000004</c:v>
                </c:pt>
                <c:pt idx="72295">
                  <c:v>72.295000000000016</c:v>
                </c:pt>
                <c:pt idx="72296">
                  <c:v>72.295999999999992</c:v>
                </c:pt>
                <c:pt idx="72297">
                  <c:v>72.297000000000025</c:v>
                </c:pt>
                <c:pt idx="72298">
                  <c:v>72.298000000000002</c:v>
                </c:pt>
                <c:pt idx="72299">
                  <c:v>72.299000000000035</c:v>
                </c:pt>
                <c:pt idx="72300">
                  <c:v>72.300000000000011</c:v>
                </c:pt>
                <c:pt idx="72301">
                  <c:v>72.301000000000045</c:v>
                </c:pt>
                <c:pt idx="72302">
                  <c:v>72.302000000000021</c:v>
                </c:pt>
                <c:pt idx="72303">
                  <c:v>72.302999999999997</c:v>
                </c:pt>
                <c:pt idx="72304">
                  <c:v>72.30400000000003</c:v>
                </c:pt>
                <c:pt idx="72305">
                  <c:v>72.305000000000007</c:v>
                </c:pt>
                <c:pt idx="72306">
                  <c:v>72.30600000000004</c:v>
                </c:pt>
                <c:pt idx="72307">
                  <c:v>72.307000000000016</c:v>
                </c:pt>
                <c:pt idx="72308">
                  <c:v>72.307999999999993</c:v>
                </c:pt>
                <c:pt idx="72309">
                  <c:v>72.309000000000026</c:v>
                </c:pt>
                <c:pt idx="72310">
                  <c:v>72.31</c:v>
                </c:pt>
                <c:pt idx="72311">
                  <c:v>72.311000000000035</c:v>
                </c:pt>
                <c:pt idx="72312">
                  <c:v>72.312000000000012</c:v>
                </c:pt>
                <c:pt idx="72313">
                  <c:v>72.313000000000045</c:v>
                </c:pt>
                <c:pt idx="72314">
                  <c:v>72.314000000000021</c:v>
                </c:pt>
                <c:pt idx="72315">
                  <c:v>72.314999999999998</c:v>
                </c:pt>
                <c:pt idx="72316">
                  <c:v>72.316000000000031</c:v>
                </c:pt>
                <c:pt idx="72317">
                  <c:v>72.317000000000007</c:v>
                </c:pt>
                <c:pt idx="72318">
                  <c:v>72.31800000000004</c:v>
                </c:pt>
                <c:pt idx="72319">
                  <c:v>72.319000000000017</c:v>
                </c:pt>
                <c:pt idx="72320">
                  <c:v>72.319999999999993</c:v>
                </c:pt>
                <c:pt idx="72321">
                  <c:v>72.321000000000026</c:v>
                </c:pt>
                <c:pt idx="72322">
                  <c:v>72.322000000000003</c:v>
                </c:pt>
                <c:pt idx="72323">
                  <c:v>72.323000000000036</c:v>
                </c:pt>
                <c:pt idx="72324">
                  <c:v>72.324000000000012</c:v>
                </c:pt>
                <c:pt idx="72325">
                  <c:v>72.325000000000045</c:v>
                </c:pt>
                <c:pt idx="72326">
                  <c:v>72.326000000000022</c:v>
                </c:pt>
                <c:pt idx="72327">
                  <c:v>72.326999999999998</c:v>
                </c:pt>
                <c:pt idx="72328">
                  <c:v>72.328000000000031</c:v>
                </c:pt>
                <c:pt idx="72329">
                  <c:v>72.329000000000008</c:v>
                </c:pt>
                <c:pt idx="72330">
                  <c:v>72.330000000000041</c:v>
                </c:pt>
                <c:pt idx="72331">
                  <c:v>72.331000000000017</c:v>
                </c:pt>
                <c:pt idx="72332">
                  <c:v>72.331999999999994</c:v>
                </c:pt>
                <c:pt idx="72333">
                  <c:v>72.333000000000027</c:v>
                </c:pt>
                <c:pt idx="72334">
                  <c:v>72.334000000000003</c:v>
                </c:pt>
                <c:pt idx="72335">
                  <c:v>72.335000000000036</c:v>
                </c:pt>
                <c:pt idx="72336">
                  <c:v>72.336000000000013</c:v>
                </c:pt>
                <c:pt idx="72337">
                  <c:v>72.337000000000046</c:v>
                </c:pt>
                <c:pt idx="72338">
                  <c:v>72.338000000000022</c:v>
                </c:pt>
                <c:pt idx="72339">
                  <c:v>72.338999999999999</c:v>
                </c:pt>
                <c:pt idx="72340">
                  <c:v>72.340000000000032</c:v>
                </c:pt>
                <c:pt idx="72341">
                  <c:v>72.341000000000008</c:v>
                </c:pt>
                <c:pt idx="72342">
                  <c:v>72.342000000000041</c:v>
                </c:pt>
                <c:pt idx="72343">
                  <c:v>72.343000000000018</c:v>
                </c:pt>
                <c:pt idx="72344">
                  <c:v>72.343999999999994</c:v>
                </c:pt>
                <c:pt idx="72345">
                  <c:v>72.345000000000027</c:v>
                </c:pt>
                <c:pt idx="72346">
                  <c:v>72.346000000000004</c:v>
                </c:pt>
                <c:pt idx="72347">
                  <c:v>72.347000000000037</c:v>
                </c:pt>
                <c:pt idx="72348">
                  <c:v>72.348000000000013</c:v>
                </c:pt>
                <c:pt idx="72349">
                  <c:v>72.349000000000046</c:v>
                </c:pt>
                <c:pt idx="72350">
                  <c:v>72.350000000000023</c:v>
                </c:pt>
                <c:pt idx="72351">
                  <c:v>72.350999999999999</c:v>
                </c:pt>
                <c:pt idx="72352">
                  <c:v>72.352000000000032</c:v>
                </c:pt>
                <c:pt idx="72353">
                  <c:v>72.353000000000009</c:v>
                </c:pt>
                <c:pt idx="72354">
                  <c:v>72.354000000000042</c:v>
                </c:pt>
                <c:pt idx="72355">
                  <c:v>72.355000000000018</c:v>
                </c:pt>
                <c:pt idx="72356">
                  <c:v>72.355999999999995</c:v>
                </c:pt>
                <c:pt idx="72357">
                  <c:v>72.357000000000028</c:v>
                </c:pt>
                <c:pt idx="72358">
                  <c:v>72.358000000000004</c:v>
                </c:pt>
                <c:pt idx="72359">
                  <c:v>72.359000000000037</c:v>
                </c:pt>
                <c:pt idx="72360">
                  <c:v>72.360000000000014</c:v>
                </c:pt>
                <c:pt idx="72361">
                  <c:v>72.36099999999999</c:v>
                </c:pt>
                <c:pt idx="72362">
                  <c:v>72.362000000000023</c:v>
                </c:pt>
                <c:pt idx="72363">
                  <c:v>72.363</c:v>
                </c:pt>
                <c:pt idx="72364">
                  <c:v>72.364000000000033</c:v>
                </c:pt>
                <c:pt idx="72365">
                  <c:v>72.365000000000009</c:v>
                </c:pt>
                <c:pt idx="72366">
                  <c:v>72.366000000000042</c:v>
                </c:pt>
                <c:pt idx="72367">
                  <c:v>72.367000000000019</c:v>
                </c:pt>
                <c:pt idx="72368">
                  <c:v>72.367999999999995</c:v>
                </c:pt>
                <c:pt idx="72369">
                  <c:v>72.369000000000028</c:v>
                </c:pt>
                <c:pt idx="72370">
                  <c:v>72.37</c:v>
                </c:pt>
                <c:pt idx="72371">
                  <c:v>72.371000000000038</c:v>
                </c:pt>
                <c:pt idx="72372">
                  <c:v>72.372000000000014</c:v>
                </c:pt>
                <c:pt idx="72373">
                  <c:v>72.37299999999999</c:v>
                </c:pt>
                <c:pt idx="72374">
                  <c:v>72.374000000000024</c:v>
                </c:pt>
                <c:pt idx="72375">
                  <c:v>72.375</c:v>
                </c:pt>
                <c:pt idx="72376">
                  <c:v>72.376000000000033</c:v>
                </c:pt>
                <c:pt idx="72377">
                  <c:v>72.37700000000001</c:v>
                </c:pt>
                <c:pt idx="72378">
                  <c:v>72.378000000000043</c:v>
                </c:pt>
                <c:pt idx="72379">
                  <c:v>72.379000000000019</c:v>
                </c:pt>
                <c:pt idx="72380">
                  <c:v>72.38</c:v>
                </c:pt>
                <c:pt idx="72381">
                  <c:v>72.381000000000029</c:v>
                </c:pt>
                <c:pt idx="72382">
                  <c:v>72.382000000000005</c:v>
                </c:pt>
                <c:pt idx="72383">
                  <c:v>72.383000000000038</c:v>
                </c:pt>
                <c:pt idx="72384">
                  <c:v>72.384000000000015</c:v>
                </c:pt>
                <c:pt idx="72385">
                  <c:v>72.384999999999991</c:v>
                </c:pt>
                <c:pt idx="72386">
                  <c:v>72.386000000000024</c:v>
                </c:pt>
                <c:pt idx="72387">
                  <c:v>72.387</c:v>
                </c:pt>
                <c:pt idx="72388">
                  <c:v>72.388000000000034</c:v>
                </c:pt>
                <c:pt idx="72389">
                  <c:v>72.38900000000001</c:v>
                </c:pt>
                <c:pt idx="72390">
                  <c:v>72.390000000000043</c:v>
                </c:pt>
                <c:pt idx="72391">
                  <c:v>72.39100000000002</c:v>
                </c:pt>
                <c:pt idx="72392">
                  <c:v>72.391999999999996</c:v>
                </c:pt>
                <c:pt idx="72393">
                  <c:v>72.393000000000029</c:v>
                </c:pt>
                <c:pt idx="72394">
                  <c:v>72.394000000000005</c:v>
                </c:pt>
                <c:pt idx="72395">
                  <c:v>72.395000000000039</c:v>
                </c:pt>
                <c:pt idx="72396">
                  <c:v>72.396000000000015</c:v>
                </c:pt>
                <c:pt idx="72397">
                  <c:v>72.396999999999991</c:v>
                </c:pt>
                <c:pt idx="72398">
                  <c:v>72.398000000000025</c:v>
                </c:pt>
                <c:pt idx="72399">
                  <c:v>72.399000000000001</c:v>
                </c:pt>
                <c:pt idx="72400">
                  <c:v>72.400000000000034</c:v>
                </c:pt>
                <c:pt idx="72401">
                  <c:v>72.40100000000001</c:v>
                </c:pt>
                <c:pt idx="72402">
                  <c:v>72.402000000000044</c:v>
                </c:pt>
                <c:pt idx="72403">
                  <c:v>72.40300000000002</c:v>
                </c:pt>
                <c:pt idx="72404">
                  <c:v>72.403999999999996</c:v>
                </c:pt>
                <c:pt idx="72405">
                  <c:v>72.40500000000003</c:v>
                </c:pt>
                <c:pt idx="72406">
                  <c:v>72.406000000000006</c:v>
                </c:pt>
                <c:pt idx="72407">
                  <c:v>72.407000000000039</c:v>
                </c:pt>
                <c:pt idx="72408">
                  <c:v>72.408000000000015</c:v>
                </c:pt>
                <c:pt idx="72409">
                  <c:v>72.408999999999992</c:v>
                </c:pt>
                <c:pt idx="72410">
                  <c:v>72.410000000000025</c:v>
                </c:pt>
                <c:pt idx="72411">
                  <c:v>72.411000000000001</c:v>
                </c:pt>
                <c:pt idx="72412">
                  <c:v>72.412000000000035</c:v>
                </c:pt>
                <c:pt idx="72413">
                  <c:v>72.413000000000011</c:v>
                </c:pt>
                <c:pt idx="72414">
                  <c:v>72.414000000000044</c:v>
                </c:pt>
                <c:pt idx="72415">
                  <c:v>72.41500000000002</c:v>
                </c:pt>
                <c:pt idx="72416">
                  <c:v>72.415999999999997</c:v>
                </c:pt>
                <c:pt idx="72417">
                  <c:v>72.41700000000003</c:v>
                </c:pt>
                <c:pt idx="72418">
                  <c:v>72.418000000000006</c:v>
                </c:pt>
                <c:pt idx="72419">
                  <c:v>72.41900000000004</c:v>
                </c:pt>
                <c:pt idx="72420">
                  <c:v>72.420000000000016</c:v>
                </c:pt>
                <c:pt idx="72421">
                  <c:v>72.420999999999992</c:v>
                </c:pt>
                <c:pt idx="72422">
                  <c:v>72.422000000000025</c:v>
                </c:pt>
                <c:pt idx="72423">
                  <c:v>72.423000000000002</c:v>
                </c:pt>
                <c:pt idx="72424">
                  <c:v>72.424000000000035</c:v>
                </c:pt>
                <c:pt idx="72425">
                  <c:v>72.425000000000011</c:v>
                </c:pt>
                <c:pt idx="72426">
                  <c:v>72.426000000000045</c:v>
                </c:pt>
                <c:pt idx="72427">
                  <c:v>72.427000000000021</c:v>
                </c:pt>
                <c:pt idx="72428">
                  <c:v>72.427999999999997</c:v>
                </c:pt>
                <c:pt idx="72429">
                  <c:v>72.42900000000003</c:v>
                </c:pt>
                <c:pt idx="72430">
                  <c:v>72.430000000000007</c:v>
                </c:pt>
                <c:pt idx="72431">
                  <c:v>72.43100000000004</c:v>
                </c:pt>
                <c:pt idx="72432">
                  <c:v>72.432000000000016</c:v>
                </c:pt>
                <c:pt idx="72433">
                  <c:v>72.432999999999993</c:v>
                </c:pt>
                <c:pt idx="72434">
                  <c:v>72.434000000000026</c:v>
                </c:pt>
                <c:pt idx="72435">
                  <c:v>72.435000000000002</c:v>
                </c:pt>
                <c:pt idx="72436">
                  <c:v>72.436000000000035</c:v>
                </c:pt>
                <c:pt idx="72437">
                  <c:v>72.437000000000012</c:v>
                </c:pt>
                <c:pt idx="72438">
                  <c:v>72.438000000000045</c:v>
                </c:pt>
                <c:pt idx="72439">
                  <c:v>72.439000000000021</c:v>
                </c:pt>
                <c:pt idx="72440">
                  <c:v>72.44</c:v>
                </c:pt>
                <c:pt idx="72441">
                  <c:v>72.441000000000031</c:v>
                </c:pt>
                <c:pt idx="72442">
                  <c:v>72.442000000000007</c:v>
                </c:pt>
                <c:pt idx="72443">
                  <c:v>72.44300000000004</c:v>
                </c:pt>
                <c:pt idx="72444">
                  <c:v>72.444000000000017</c:v>
                </c:pt>
                <c:pt idx="72445">
                  <c:v>72.444999999999993</c:v>
                </c:pt>
                <c:pt idx="72446">
                  <c:v>72.446000000000026</c:v>
                </c:pt>
                <c:pt idx="72447">
                  <c:v>72.447000000000003</c:v>
                </c:pt>
                <c:pt idx="72448">
                  <c:v>72.448000000000036</c:v>
                </c:pt>
                <c:pt idx="72449">
                  <c:v>72.449000000000012</c:v>
                </c:pt>
                <c:pt idx="72450">
                  <c:v>72.450000000000045</c:v>
                </c:pt>
                <c:pt idx="72451">
                  <c:v>72.451000000000022</c:v>
                </c:pt>
                <c:pt idx="72452">
                  <c:v>72.451999999999998</c:v>
                </c:pt>
                <c:pt idx="72453">
                  <c:v>72.453000000000031</c:v>
                </c:pt>
                <c:pt idx="72454">
                  <c:v>72.454000000000008</c:v>
                </c:pt>
                <c:pt idx="72455">
                  <c:v>72.455000000000041</c:v>
                </c:pt>
                <c:pt idx="72456">
                  <c:v>72.456000000000017</c:v>
                </c:pt>
                <c:pt idx="72457">
                  <c:v>72.456999999999994</c:v>
                </c:pt>
                <c:pt idx="72458">
                  <c:v>72.458000000000027</c:v>
                </c:pt>
                <c:pt idx="72459">
                  <c:v>72.459000000000003</c:v>
                </c:pt>
                <c:pt idx="72460">
                  <c:v>72.460000000000036</c:v>
                </c:pt>
                <c:pt idx="72461">
                  <c:v>72.461000000000013</c:v>
                </c:pt>
                <c:pt idx="72462">
                  <c:v>72.462000000000046</c:v>
                </c:pt>
                <c:pt idx="72463">
                  <c:v>72.463000000000022</c:v>
                </c:pt>
                <c:pt idx="72464">
                  <c:v>72.463999999999999</c:v>
                </c:pt>
                <c:pt idx="72465">
                  <c:v>72.465000000000032</c:v>
                </c:pt>
                <c:pt idx="72466">
                  <c:v>72.466000000000008</c:v>
                </c:pt>
                <c:pt idx="72467">
                  <c:v>72.467000000000041</c:v>
                </c:pt>
                <c:pt idx="72468">
                  <c:v>72.468000000000018</c:v>
                </c:pt>
                <c:pt idx="72469">
                  <c:v>72.468999999999994</c:v>
                </c:pt>
                <c:pt idx="72470">
                  <c:v>72.470000000000027</c:v>
                </c:pt>
                <c:pt idx="72471">
                  <c:v>72.471000000000004</c:v>
                </c:pt>
                <c:pt idx="72472">
                  <c:v>72.472000000000037</c:v>
                </c:pt>
                <c:pt idx="72473">
                  <c:v>72.473000000000013</c:v>
                </c:pt>
                <c:pt idx="72474">
                  <c:v>72.474000000000046</c:v>
                </c:pt>
                <c:pt idx="72475">
                  <c:v>72.475000000000023</c:v>
                </c:pt>
                <c:pt idx="72476">
                  <c:v>72.475999999999999</c:v>
                </c:pt>
                <c:pt idx="72477">
                  <c:v>72.477000000000032</c:v>
                </c:pt>
                <c:pt idx="72478">
                  <c:v>72.478000000000009</c:v>
                </c:pt>
                <c:pt idx="72479">
                  <c:v>72.479000000000042</c:v>
                </c:pt>
                <c:pt idx="72480">
                  <c:v>72.480000000000018</c:v>
                </c:pt>
                <c:pt idx="72481">
                  <c:v>72.480999999999995</c:v>
                </c:pt>
                <c:pt idx="72482">
                  <c:v>72.482000000000028</c:v>
                </c:pt>
                <c:pt idx="72483">
                  <c:v>72.483000000000004</c:v>
                </c:pt>
                <c:pt idx="72484">
                  <c:v>72.484000000000037</c:v>
                </c:pt>
                <c:pt idx="72485">
                  <c:v>72.485000000000014</c:v>
                </c:pt>
                <c:pt idx="72486">
                  <c:v>72.48599999999999</c:v>
                </c:pt>
                <c:pt idx="72487">
                  <c:v>72.487000000000023</c:v>
                </c:pt>
                <c:pt idx="72488">
                  <c:v>72.488</c:v>
                </c:pt>
                <c:pt idx="72489">
                  <c:v>72.489000000000033</c:v>
                </c:pt>
                <c:pt idx="72490">
                  <c:v>72.490000000000009</c:v>
                </c:pt>
                <c:pt idx="72491">
                  <c:v>72.491000000000042</c:v>
                </c:pt>
                <c:pt idx="72492">
                  <c:v>72.492000000000019</c:v>
                </c:pt>
                <c:pt idx="72493">
                  <c:v>72.492999999999995</c:v>
                </c:pt>
                <c:pt idx="72494">
                  <c:v>72.494000000000028</c:v>
                </c:pt>
                <c:pt idx="72495">
                  <c:v>72.495000000000005</c:v>
                </c:pt>
                <c:pt idx="72496">
                  <c:v>72.496000000000038</c:v>
                </c:pt>
                <c:pt idx="72497">
                  <c:v>72.497000000000014</c:v>
                </c:pt>
                <c:pt idx="72498">
                  <c:v>72.49799999999999</c:v>
                </c:pt>
                <c:pt idx="72499">
                  <c:v>72.499000000000024</c:v>
                </c:pt>
                <c:pt idx="72500">
                  <c:v>72.5</c:v>
                </c:pt>
                <c:pt idx="72501">
                  <c:v>72.501000000000033</c:v>
                </c:pt>
                <c:pt idx="72502">
                  <c:v>72.50200000000001</c:v>
                </c:pt>
                <c:pt idx="72503">
                  <c:v>72.503000000000043</c:v>
                </c:pt>
                <c:pt idx="72504">
                  <c:v>72.504000000000019</c:v>
                </c:pt>
                <c:pt idx="72505">
                  <c:v>72.504999999999995</c:v>
                </c:pt>
                <c:pt idx="72506">
                  <c:v>72.506000000000029</c:v>
                </c:pt>
                <c:pt idx="72507">
                  <c:v>72.507000000000005</c:v>
                </c:pt>
                <c:pt idx="72508">
                  <c:v>72.508000000000038</c:v>
                </c:pt>
                <c:pt idx="72509">
                  <c:v>72.509000000000015</c:v>
                </c:pt>
                <c:pt idx="72510">
                  <c:v>72.509999999999991</c:v>
                </c:pt>
                <c:pt idx="72511">
                  <c:v>72.511000000000024</c:v>
                </c:pt>
                <c:pt idx="72512">
                  <c:v>72.512</c:v>
                </c:pt>
                <c:pt idx="72513">
                  <c:v>72.513000000000034</c:v>
                </c:pt>
                <c:pt idx="72514">
                  <c:v>72.51400000000001</c:v>
                </c:pt>
                <c:pt idx="72515">
                  <c:v>72.515000000000043</c:v>
                </c:pt>
                <c:pt idx="72516">
                  <c:v>72.51600000000002</c:v>
                </c:pt>
                <c:pt idx="72517">
                  <c:v>72.516999999999996</c:v>
                </c:pt>
                <c:pt idx="72518">
                  <c:v>72.518000000000029</c:v>
                </c:pt>
                <c:pt idx="72519">
                  <c:v>72.519000000000005</c:v>
                </c:pt>
                <c:pt idx="72520">
                  <c:v>72.520000000000039</c:v>
                </c:pt>
                <c:pt idx="72521">
                  <c:v>72.521000000000015</c:v>
                </c:pt>
                <c:pt idx="72522">
                  <c:v>72.521999999999991</c:v>
                </c:pt>
                <c:pt idx="72523">
                  <c:v>72.523000000000025</c:v>
                </c:pt>
                <c:pt idx="72524">
                  <c:v>72.524000000000001</c:v>
                </c:pt>
                <c:pt idx="72525">
                  <c:v>72.525000000000034</c:v>
                </c:pt>
                <c:pt idx="72526">
                  <c:v>72.52600000000001</c:v>
                </c:pt>
                <c:pt idx="72527">
                  <c:v>72.527000000000044</c:v>
                </c:pt>
                <c:pt idx="72528">
                  <c:v>72.52800000000002</c:v>
                </c:pt>
                <c:pt idx="72529">
                  <c:v>72.528999999999996</c:v>
                </c:pt>
                <c:pt idx="72530">
                  <c:v>72.53000000000003</c:v>
                </c:pt>
                <c:pt idx="72531">
                  <c:v>72.531000000000006</c:v>
                </c:pt>
                <c:pt idx="72532">
                  <c:v>72.532000000000039</c:v>
                </c:pt>
                <c:pt idx="72533">
                  <c:v>72.533000000000015</c:v>
                </c:pt>
                <c:pt idx="72534">
                  <c:v>72.533999999999992</c:v>
                </c:pt>
                <c:pt idx="72535">
                  <c:v>72.535000000000025</c:v>
                </c:pt>
                <c:pt idx="72536">
                  <c:v>72.536000000000001</c:v>
                </c:pt>
                <c:pt idx="72537">
                  <c:v>72.537000000000035</c:v>
                </c:pt>
                <c:pt idx="72538">
                  <c:v>72.538000000000011</c:v>
                </c:pt>
                <c:pt idx="72539">
                  <c:v>72.539000000000044</c:v>
                </c:pt>
                <c:pt idx="72540">
                  <c:v>72.54000000000002</c:v>
                </c:pt>
                <c:pt idx="72541">
                  <c:v>72.540999999999997</c:v>
                </c:pt>
                <c:pt idx="72542">
                  <c:v>72.54200000000003</c:v>
                </c:pt>
                <c:pt idx="72543">
                  <c:v>72.543000000000006</c:v>
                </c:pt>
                <c:pt idx="72544">
                  <c:v>72.54400000000004</c:v>
                </c:pt>
                <c:pt idx="72545">
                  <c:v>72.545000000000016</c:v>
                </c:pt>
                <c:pt idx="72546">
                  <c:v>72.545999999999992</c:v>
                </c:pt>
                <c:pt idx="72547">
                  <c:v>72.547000000000025</c:v>
                </c:pt>
                <c:pt idx="72548">
                  <c:v>72.548000000000002</c:v>
                </c:pt>
                <c:pt idx="72549">
                  <c:v>72.549000000000035</c:v>
                </c:pt>
                <c:pt idx="72550">
                  <c:v>72.550000000000011</c:v>
                </c:pt>
                <c:pt idx="72551">
                  <c:v>72.551000000000045</c:v>
                </c:pt>
                <c:pt idx="72552">
                  <c:v>72.552000000000021</c:v>
                </c:pt>
                <c:pt idx="72553">
                  <c:v>72.552999999999997</c:v>
                </c:pt>
                <c:pt idx="72554">
                  <c:v>72.55400000000003</c:v>
                </c:pt>
                <c:pt idx="72555">
                  <c:v>72.555000000000007</c:v>
                </c:pt>
                <c:pt idx="72556">
                  <c:v>72.55600000000004</c:v>
                </c:pt>
                <c:pt idx="72557">
                  <c:v>72.557000000000016</c:v>
                </c:pt>
                <c:pt idx="72558">
                  <c:v>72.557999999999993</c:v>
                </c:pt>
                <c:pt idx="72559">
                  <c:v>72.559000000000026</c:v>
                </c:pt>
                <c:pt idx="72560">
                  <c:v>72.56</c:v>
                </c:pt>
                <c:pt idx="72561">
                  <c:v>72.561000000000035</c:v>
                </c:pt>
                <c:pt idx="72562">
                  <c:v>72.562000000000012</c:v>
                </c:pt>
                <c:pt idx="72563">
                  <c:v>72.563000000000045</c:v>
                </c:pt>
                <c:pt idx="72564">
                  <c:v>72.564000000000021</c:v>
                </c:pt>
                <c:pt idx="72565">
                  <c:v>72.564999999999998</c:v>
                </c:pt>
                <c:pt idx="72566">
                  <c:v>72.566000000000031</c:v>
                </c:pt>
                <c:pt idx="72567">
                  <c:v>72.567000000000007</c:v>
                </c:pt>
                <c:pt idx="72568">
                  <c:v>72.56800000000004</c:v>
                </c:pt>
                <c:pt idx="72569">
                  <c:v>72.569000000000017</c:v>
                </c:pt>
                <c:pt idx="72570">
                  <c:v>72.569999999999993</c:v>
                </c:pt>
                <c:pt idx="72571">
                  <c:v>72.571000000000026</c:v>
                </c:pt>
                <c:pt idx="72572">
                  <c:v>72.572000000000003</c:v>
                </c:pt>
                <c:pt idx="72573">
                  <c:v>72.573000000000036</c:v>
                </c:pt>
                <c:pt idx="72574">
                  <c:v>72.574000000000012</c:v>
                </c:pt>
                <c:pt idx="72575">
                  <c:v>72.575000000000045</c:v>
                </c:pt>
                <c:pt idx="72576">
                  <c:v>72.576000000000022</c:v>
                </c:pt>
                <c:pt idx="72577">
                  <c:v>72.576999999999998</c:v>
                </c:pt>
                <c:pt idx="72578">
                  <c:v>72.578000000000031</c:v>
                </c:pt>
                <c:pt idx="72579">
                  <c:v>72.579000000000008</c:v>
                </c:pt>
                <c:pt idx="72580">
                  <c:v>72.580000000000041</c:v>
                </c:pt>
                <c:pt idx="72581">
                  <c:v>72.581000000000017</c:v>
                </c:pt>
                <c:pt idx="72582">
                  <c:v>72.581999999999994</c:v>
                </c:pt>
                <c:pt idx="72583">
                  <c:v>72.583000000000027</c:v>
                </c:pt>
                <c:pt idx="72584">
                  <c:v>72.584000000000003</c:v>
                </c:pt>
                <c:pt idx="72585">
                  <c:v>72.585000000000036</c:v>
                </c:pt>
                <c:pt idx="72586">
                  <c:v>72.586000000000013</c:v>
                </c:pt>
                <c:pt idx="72587">
                  <c:v>72.587000000000046</c:v>
                </c:pt>
                <c:pt idx="72588">
                  <c:v>72.588000000000022</c:v>
                </c:pt>
                <c:pt idx="72589">
                  <c:v>72.588999999999999</c:v>
                </c:pt>
                <c:pt idx="72590">
                  <c:v>72.590000000000032</c:v>
                </c:pt>
                <c:pt idx="72591">
                  <c:v>72.591000000000008</c:v>
                </c:pt>
                <c:pt idx="72592">
                  <c:v>72.592000000000041</c:v>
                </c:pt>
                <c:pt idx="72593">
                  <c:v>72.593000000000018</c:v>
                </c:pt>
                <c:pt idx="72594">
                  <c:v>72.593999999999994</c:v>
                </c:pt>
                <c:pt idx="72595">
                  <c:v>72.595000000000027</c:v>
                </c:pt>
                <c:pt idx="72596">
                  <c:v>72.596000000000004</c:v>
                </c:pt>
                <c:pt idx="72597">
                  <c:v>72.597000000000037</c:v>
                </c:pt>
                <c:pt idx="72598">
                  <c:v>72.598000000000013</c:v>
                </c:pt>
                <c:pt idx="72599">
                  <c:v>72.599000000000046</c:v>
                </c:pt>
                <c:pt idx="72600">
                  <c:v>72.600000000000023</c:v>
                </c:pt>
                <c:pt idx="72601">
                  <c:v>72.600999999999999</c:v>
                </c:pt>
                <c:pt idx="72602">
                  <c:v>72.602000000000032</c:v>
                </c:pt>
                <c:pt idx="72603">
                  <c:v>72.603000000000009</c:v>
                </c:pt>
                <c:pt idx="72604">
                  <c:v>72.604000000000042</c:v>
                </c:pt>
                <c:pt idx="72605">
                  <c:v>72.605000000000018</c:v>
                </c:pt>
                <c:pt idx="72606">
                  <c:v>72.605999999999995</c:v>
                </c:pt>
                <c:pt idx="72607">
                  <c:v>72.607000000000028</c:v>
                </c:pt>
                <c:pt idx="72608">
                  <c:v>72.608000000000004</c:v>
                </c:pt>
                <c:pt idx="72609">
                  <c:v>72.609000000000037</c:v>
                </c:pt>
                <c:pt idx="72610">
                  <c:v>72.610000000000014</c:v>
                </c:pt>
                <c:pt idx="72611">
                  <c:v>72.61099999999999</c:v>
                </c:pt>
                <c:pt idx="72612">
                  <c:v>72.612000000000023</c:v>
                </c:pt>
                <c:pt idx="72613">
                  <c:v>72.613</c:v>
                </c:pt>
                <c:pt idx="72614">
                  <c:v>72.614000000000033</c:v>
                </c:pt>
                <c:pt idx="72615">
                  <c:v>72.615000000000009</c:v>
                </c:pt>
                <c:pt idx="72616">
                  <c:v>72.616000000000042</c:v>
                </c:pt>
                <c:pt idx="72617">
                  <c:v>72.617000000000019</c:v>
                </c:pt>
                <c:pt idx="72618">
                  <c:v>72.617999999999995</c:v>
                </c:pt>
                <c:pt idx="72619">
                  <c:v>72.619000000000028</c:v>
                </c:pt>
                <c:pt idx="72620">
                  <c:v>72.62</c:v>
                </c:pt>
                <c:pt idx="72621">
                  <c:v>72.621000000000038</c:v>
                </c:pt>
                <c:pt idx="72622">
                  <c:v>72.622000000000014</c:v>
                </c:pt>
                <c:pt idx="72623">
                  <c:v>72.62299999999999</c:v>
                </c:pt>
                <c:pt idx="72624">
                  <c:v>72.624000000000024</c:v>
                </c:pt>
                <c:pt idx="72625">
                  <c:v>72.625</c:v>
                </c:pt>
                <c:pt idx="72626">
                  <c:v>72.626000000000033</c:v>
                </c:pt>
                <c:pt idx="72627">
                  <c:v>72.62700000000001</c:v>
                </c:pt>
                <c:pt idx="72628">
                  <c:v>72.628000000000043</c:v>
                </c:pt>
                <c:pt idx="72629">
                  <c:v>72.629000000000019</c:v>
                </c:pt>
                <c:pt idx="72630">
                  <c:v>72.63</c:v>
                </c:pt>
                <c:pt idx="72631">
                  <c:v>72.631000000000029</c:v>
                </c:pt>
                <c:pt idx="72632">
                  <c:v>72.632000000000005</c:v>
                </c:pt>
                <c:pt idx="72633">
                  <c:v>72.633000000000038</c:v>
                </c:pt>
                <c:pt idx="72634">
                  <c:v>72.634000000000015</c:v>
                </c:pt>
                <c:pt idx="72635">
                  <c:v>72.634999999999991</c:v>
                </c:pt>
                <c:pt idx="72636">
                  <c:v>72.636000000000024</c:v>
                </c:pt>
                <c:pt idx="72637">
                  <c:v>72.637</c:v>
                </c:pt>
                <c:pt idx="72638">
                  <c:v>72.638000000000034</c:v>
                </c:pt>
                <c:pt idx="72639">
                  <c:v>72.63900000000001</c:v>
                </c:pt>
                <c:pt idx="72640">
                  <c:v>72.640000000000043</c:v>
                </c:pt>
                <c:pt idx="72641">
                  <c:v>72.64100000000002</c:v>
                </c:pt>
                <c:pt idx="72642">
                  <c:v>72.641999999999996</c:v>
                </c:pt>
                <c:pt idx="72643">
                  <c:v>72.643000000000029</c:v>
                </c:pt>
                <c:pt idx="72644">
                  <c:v>72.644000000000005</c:v>
                </c:pt>
                <c:pt idx="72645">
                  <c:v>72.645000000000039</c:v>
                </c:pt>
                <c:pt idx="72646">
                  <c:v>72.646000000000015</c:v>
                </c:pt>
                <c:pt idx="72647">
                  <c:v>72.646999999999991</c:v>
                </c:pt>
                <c:pt idx="72648">
                  <c:v>72.648000000000025</c:v>
                </c:pt>
                <c:pt idx="72649">
                  <c:v>72.649000000000001</c:v>
                </c:pt>
                <c:pt idx="72650">
                  <c:v>72.650000000000034</c:v>
                </c:pt>
                <c:pt idx="72651">
                  <c:v>72.65100000000001</c:v>
                </c:pt>
                <c:pt idx="72652">
                  <c:v>72.652000000000044</c:v>
                </c:pt>
                <c:pt idx="72653">
                  <c:v>72.65300000000002</c:v>
                </c:pt>
                <c:pt idx="72654">
                  <c:v>72.653999999999996</c:v>
                </c:pt>
                <c:pt idx="72655">
                  <c:v>72.65500000000003</c:v>
                </c:pt>
                <c:pt idx="72656">
                  <c:v>72.656000000000006</c:v>
                </c:pt>
                <c:pt idx="72657">
                  <c:v>72.657000000000039</c:v>
                </c:pt>
                <c:pt idx="72658">
                  <c:v>72.658000000000015</c:v>
                </c:pt>
                <c:pt idx="72659">
                  <c:v>72.658999999999992</c:v>
                </c:pt>
                <c:pt idx="72660">
                  <c:v>72.660000000000025</c:v>
                </c:pt>
                <c:pt idx="72661">
                  <c:v>72.661000000000001</c:v>
                </c:pt>
                <c:pt idx="72662">
                  <c:v>72.662000000000035</c:v>
                </c:pt>
                <c:pt idx="72663">
                  <c:v>72.663000000000011</c:v>
                </c:pt>
                <c:pt idx="72664">
                  <c:v>72.664000000000044</c:v>
                </c:pt>
                <c:pt idx="72665">
                  <c:v>72.66500000000002</c:v>
                </c:pt>
                <c:pt idx="72666">
                  <c:v>72.665999999999997</c:v>
                </c:pt>
                <c:pt idx="72667">
                  <c:v>72.66700000000003</c:v>
                </c:pt>
                <c:pt idx="72668">
                  <c:v>72.668000000000006</c:v>
                </c:pt>
                <c:pt idx="72669">
                  <c:v>72.66900000000004</c:v>
                </c:pt>
                <c:pt idx="72670">
                  <c:v>72.670000000000016</c:v>
                </c:pt>
                <c:pt idx="72671">
                  <c:v>72.670999999999992</c:v>
                </c:pt>
                <c:pt idx="72672">
                  <c:v>72.672000000000025</c:v>
                </c:pt>
                <c:pt idx="72673">
                  <c:v>72.673000000000002</c:v>
                </c:pt>
                <c:pt idx="72674">
                  <c:v>72.674000000000035</c:v>
                </c:pt>
                <c:pt idx="72675">
                  <c:v>72.675000000000011</c:v>
                </c:pt>
                <c:pt idx="72676">
                  <c:v>72.676000000000045</c:v>
                </c:pt>
                <c:pt idx="72677">
                  <c:v>72.677000000000021</c:v>
                </c:pt>
                <c:pt idx="72678">
                  <c:v>72.677999999999997</c:v>
                </c:pt>
                <c:pt idx="72679">
                  <c:v>72.67900000000003</c:v>
                </c:pt>
                <c:pt idx="72680">
                  <c:v>72.680000000000007</c:v>
                </c:pt>
                <c:pt idx="72681">
                  <c:v>72.68100000000004</c:v>
                </c:pt>
                <c:pt idx="72682">
                  <c:v>72.682000000000016</c:v>
                </c:pt>
                <c:pt idx="72683">
                  <c:v>72.682999999999993</c:v>
                </c:pt>
                <c:pt idx="72684">
                  <c:v>72.684000000000026</c:v>
                </c:pt>
                <c:pt idx="72685">
                  <c:v>72.685000000000002</c:v>
                </c:pt>
                <c:pt idx="72686">
                  <c:v>72.686000000000035</c:v>
                </c:pt>
                <c:pt idx="72687">
                  <c:v>72.687000000000012</c:v>
                </c:pt>
                <c:pt idx="72688">
                  <c:v>72.688000000000045</c:v>
                </c:pt>
                <c:pt idx="72689">
                  <c:v>72.689000000000021</c:v>
                </c:pt>
                <c:pt idx="72690">
                  <c:v>72.69</c:v>
                </c:pt>
                <c:pt idx="72691">
                  <c:v>72.691000000000031</c:v>
                </c:pt>
                <c:pt idx="72692">
                  <c:v>72.692000000000007</c:v>
                </c:pt>
                <c:pt idx="72693">
                  <c:v>72.69300000000004</c:v>
                </c:pt>
                <c:pt idx="72694">
                  <c:v>72.694000000000017</c:v>
                </c:pt>
                <c:pt idx="72695">
                  <c:v>72.694999999999993</c:v>
                </c:pt>
                <c:pt idx="72696">
                  <c:v>72.696000000000026</c:v>
                </c:pt>
                <c:pt idx="72697">
                  <c:v>72.697000000000003</c:v>
                </c:pt>
                <c:pt idx="72698">
                  <c:v>72.698000000000036</c:v>
                </c:pt>
                <c:pt idx="72699">
                  <c:v>72.699000000000012</c:v>
                </c:pt>
                <c:pt idx="72700">
                  <c:v>72.700000000000045</c:v>
                </c:pt>
                <c:pt idx="72701">
                  <c:v>72.701000000000022</c:v>
                </c:pt>
                <c:pt idx="72702">
                  <c:v>72.701999999999998</c:v>
                </c:pt>
                <c:pt idx="72703">
                  <c:v>72.703000000000031</c:v>
                </c:pt>
                <c:pt idx="72704">
                  <c:v>72.704000000000008</c:v>
                </c:pt>
                <c:pt idx="72705">
                  <c:v>72.705000000000041</c:v>
                </c:pt>
                <c:pt idx="72706">
                  <c:v>72.706000000000017</c:v>
                </c:pt>
                <c:pt idx="72707">
                  <c:v>72.706999999999994</c:v>
                </c:pt>
                <c:pt idx="72708">
                  <c:v>72.708000000000027</c:v>
                </c:pt>
                <c:pt idx="72709">
                  <c:v>72.709000000000003</c:v>
                </c:pt>
                <c:pt idx="72710">
                  <c:v>72.710000000000036</c:v>
                </c:pt>
                <c:pt idx="72711">
                  <c:v>72.711000000000013</c:v>
                </c:pt>
                <c:pt idx="72712">
                  <c:v>72.712000000000046</c:v>
                </c:pt>
                <c:pt idx="72713">
                  <c:v>72.713000000000022</c:v>
                </c:pt>
                <c:pt idx="72714">
                  <c:v>72.713999999999999</c:v>
                </c:pt>
                <c:pt idx="72715">
                  <c:v>72.715000000000032</c:v>
                </c:pt>
                <c:pt idx="72716">
                  <c:v>72.716000000000008</c:v>
                </c:pt>
                <c:pt idx="72717">
                  <c:v>72.717000000000041</c:v>
                </c:pt>
                <c:pt idx="72718">
                  <c:v>72.718000000000018</c:v>
                </c:pt>
                <c:pt idx="72719">
                  <c:v>72.718999999999994</c:v>
                </c:pt>
                <c:pt idx="72720">
                  <c:v>72.720000000000027</c:v>
                </c:pt>
                <c:pt idx="72721">
                  <c:v>72.721000000000004</c:v>
                </c:pt>
                <c:pt idx="72722">
                  <c:v>72.722000000000037</c:v>
                </c:pt>
                <c:pt idx="72723">
                  <c:v>72.723000000000013</c:v>
                </c:pt>
                <c:pt idx="72724">
                  <c:v>72.724000000000046</c:v>
                </c:pt>
                <c:pt idx="72725">
                  <c:v>72.725000000000023</c:v>
                </c:pt>
                <c:pt idx="72726">
                  <c:v>72.725999999999999</c:v>
                </c:pt>
                <c:pt idx="72727">
                  <c:v>72.727000000000032</c:v>
                </c:pt>
                <c:pt idx="72728">
                  <c:v>72.728000000000009</c:v>
                </c:pt>
                <c:pt idx="72729">
                  <c:v>72.729000000000042</c:v>
                </c:pt>
                <c:pt idx="72730">
                  <c:v>72.730000000000018</c:v>
                </c:pt>
                <c:pt idx="72731">
                  <c:v>72.730999999999995</c:v>
                </c:pt>
                <c:pt idx="72732">
                  <c:v>72.732000000000028</c:v>
                </c:pt>
                <c:pt idx="72733">
                  <c:v>72.733000000000004</c:v>
                </c:pt>
                <c:pt idx="72734">
                  <c:v>72.734000000000037</c:v>
                </c:pt>
                <c:pt idx="72735">
                  <c:v>72.735000000000014</c:v>
                </c:pt>
                <c:pt idx="72736">
                  <c:v>72.73599999999999</c:v>
                </c:pt>
                <c:pt idx="72737">
                  <c:v>72.737000000000023</c:v>
                </c:pt>
                <c:pt idx="72738">
                  <c:v>72.738</c:v>
                </c:pt>
                <c:pt idx="72739">
                  <c:v>72.739000000000033</c:v>
                </c:pt>
                <c:pt idx="72740">
                  <c:v>72.740000000000009</c:v>
                </c:pt>
                <c:pt idx="72741">
                  <c:v>72.741000000000042</c:v>
                </c:pt>
                <c:pt idx="72742">
                  <c:v>72.742000000000019</c:v>
                </c:pt>
                <c:pt idx="72743">
                  <c:v>72.742999999999995</c:v>
                </c:pt>
                <c:pt idx="72744">
                  <c:v>72.744000000000028</c:v>
                </c:pt>
                <c:pt idx="72745">
                  <c:v>72.745000000000005</c:v>
                </c:pt>
                <c:pt idx="72746">
                  <c:v>72.746000000000038</c:v>
                </c:pt>
                <c:pt idx="72747">
                  <c:v>72.747000000000014</c:v>
                </c:pt>
                <c:pt idx="72748">
                  <c:v>72.74799999999999</c:v>
                </c:pt>
                <c:pt idx="72749">
                  <c:v>72.749000000000024</c:v>
                </c:pt>
                <c:pt idx="72750">
                  <c:v>72.75</c:v>
                </c:pt>
                <c:pt idx="72751">
                  <c:v>72.751000000000033</c:v>
                </c:pt>
                <c:pt idx="72752">
                  <c:v>72.75200000000001</c:v>
                </c:pt>
                <c:pt idx="72753">
                  <c:v>72.753000000000043</c:v>
                </c:pt>
                <c:pt idx="72754">
                  <c:v>72.754000000000019</c:v>
                </c:pt>
                <c:pt idx="72755">
                  <c:v>72.754999999999995</c:v>
                </c:pt>
                <c:pt idx="72756">
                  <c:v>72.756000000000029</c:v>
                </c:pt>
                <c:pt idx="72757">
                  <c:v>72.757000000000005</c:v>
                </c:pt>
                <c:pt idx="72758">
                  <c:v>72.758000000000038</c:v>
                </c:pt>
                <c:pt idx="72759">
                  <c:v>72.759000000000015</c:v>
                </c:pt>
                <c:pt idx="72760">
                  <c:v>72.759999999999991</c:v>
                </c:pt>
                <c:pt idx="72761">
                  <c:v>72.761000000000024</c:v>
                </c:pt>
                <c:pt idx="72762">
                  <c:v>72.762</c:v>
                </c:pt>
                <c:pt idx="72763">
                  <c:v>72.763000000000034</c:v>
                </c:pt>
                <c:pt idx="72764">
                  <c:v>72.76400000000001</c:v>
                </c:pt>
                <c:pt idx="72765">
                  <c:v>72.765000000000043</c:v>
                </c:pt>
                <c:pt idx="72766">
                  <c:v>72.76600000000002</c:v>
                </c:pt>
                <c:pt idx="72767">
                  <c:v>72.766999999999996</c:v>
                </c:pt>
                <c:pt idx="72768">
                  <c:v>72.768000000000029</c:v>
                </c:pt>
                <c:pt idx="72769">
                  <c:v>72.769000000000005</c:v>
                </c:pt>
                <c:pt idx="72770">
                  <c:v>72.770000000000039</c:v>
                </c:pt>
                <c:pt idx="72771">
                  <c:v>72.771000000000015</c:v>
                </c:pt>
                <c:pt idx="72772">
                  <c:v>72.771999999999991</c:v>
                </c:pt>
                <c:pt idx="72773">
                  <c:v>72.773000000000025</c:v>
                </c:pt>
                <c:pt idx="72774">
                  <c:v>72.774000000000001</c:v>
                </c:pt>
                <c:pt idx="72775">
                  <c:v>72.775000000000034</c:v>
                </c:pt>
                <c:pt idx="72776">
                  <c:v>72.77600000000001</c:v>
                </c:pt>
                <c:pt idx="72777">
                  <c:v>72.777000000000044</c:v>
                </c:pt>
                <c:pt idx="72778">
                  <c:v>72.77800000000002</c:v>
                </c:pt>
                <c:pt idx="72779">
                  <c:v>72.778999999999996</c:v>
                </c:pt>
                <c:pt idx="72780">
                  <c:v>72.78000000000003</c:v>
                </c:pt>
                <c:pt idx="72781">
                  <c:v>72.781000000000006</c:v>
                </c:pt>
                <c:pt idx="72782">
                  <c:v>72.782000000000039</c:v>
                </c:pt>
                <c:pt idx="72783">
                  <c:v>72.783000000000015</c:v>
                </c:pt>
                <c:pt idx="72784">
                  <c:v>72.783999999999992</c:v>
                </c:pt>
                <c:pt idx="72785">
                  <c:v>72.785000000000025</c:v>
                </c:pt>
                <c:pt idx="72786">
                  <c:v>72.786000000000001</c:v>
                </c:pt>
                <c:pt idx="72787">
                  <c:v>72.787000000000035</c:v>
                </c:pt>
                <c:pt idx="72788">
                  <c:v>72.788000000000011</c:v>
                </c:pt>
                <c:pt idx="72789">
                  <c:v>72.789000000000044</c:v>
                </c:pt>
                <c:pt idx="72790">
                  <c:v>72.79000000000002</c:v>
                </c:pt>
                <c:pt idx="72791">
                  <c:v>72.790999999999997</c:v>
                </c:pt>
                <c:pt idx="72792">
                  <c:v>72.79200000000003</c:v>
                </c:pt>
                <c:pt idx="72793">
                  <c:v>72.793000000000006</c:v>
                </c:pt>
                <c:pt idx="72794">
                  <c:v>72.79400000000004</c:v>
                </c:pt>
                <c:pt idx="72795">
                  <c:v>72.795000000000016</c:v>
                </c:pt>
                <c:pt idx="72796">
                  <c:v>72.795999999999992</c:v>
                </c:pt>
                <c:pt idx="72797">
                  <c:v>72.797000000000025</c:v>
                </c:pt>
                <c:pt idx="72798">
                  <c:v>72.798000000000002</c:v>
                </c:pt>
                <c:pt idx="72799">
                  <c:v>72.799000000000035</c:v>
                </c:pt>
                <c:pt idx="72800">
                  <c:v>72.800000000000011</c:v>
                </c:pt>
                <c:pt idx="72801">
                  <c:v>72.801000000000045</c:v>
                </c:pt>
                <c:pt idx="72802">
                  <c:v>72.802000000000021</c:v>
                </c:pt>
                <c:pt idx="72803">
                  <c:v>72.802999999999997</c:v>
                </c:pt>
                <c:pt idx="72804">
                  <c:v>72.80400000000003</c:v>
                </c:pt>
                <c:pt idx="72805">
                  <c:v>72.805000000000007</c:v>
                </c:pt>
                <c:pt idx="72806">
                  <c:v>72.80600000000004</c:v>
                </c:pt>
                <c:pt idx="72807">
                  <c:v>72.807000000000016</c:v>
                </c:pt>
                <c:pt idx="72808">
                  <c:v>72.807999999999993</c:v>
                </c:pt>
                <c:pt idx="72809">
                  <c:v>72.809000000000026</c:v>
                </c:pt>
                <c:pt idx="72810">
                  <c:v>72.81</c:v>
                </c:pt>
                <c:pt idx="72811">
                  <c:v>72.811000000000035</c:v>
                </c:pt>
                <c:pt idx="72812">
                  <c:v>72.812000000000012</c:v>
                </c:pt>
                <c:pt idx="72813">
                  <c:v>72.813000000000045</c:v>
                </c:pt>
                <c:pt idx="72814">
                  <c:v>72.814000000000021</c:v>
                </c:pt>
                <c:pt idx="72815">
                  <c:v>72.814999999999998</c:v>
                </c:pt>
                <c:pt idx="72816">
                  <c:v>72.816000000000031</c:v>
                </c:pt>
                <c:pt idx="72817">
                  <c:v>72.817000000000007</c:v>
                </c:pt>
                <c:pt idx="72818">
                  <c:v>72.81800000000004</c:v>
                </c:pt>
                <c:pt idx="72819">
                  <c:v>72.819000000000017</c:v>
                </c:pt>
                <c:pt idx="72820">
                  <c:v>72.819999999999993</c:v>
                </c:pt>
                <c:pt idx="72821">
                  <c:v>72.821000000000026</c:v>
                </c:pt>
                <c:pt idx="72822">
                  <c:v>72.822000000000003</c:v>
                </c:pt>
                <c:pt idx="72823">
                  <c:v>72.823000000000036</c:v>
                </c:pt>
                <c:pt idx="72824">
                  <c:v>72.824000000000012</c:v>
                </c:pt>
                <c:pt idx="72825">
                  <c:v>72.825000000000045</c:v>
                </c:pt>
                <c:pt idx="72826">
                  <c:v>72.826000000000022</c:v>
                </c:pt>
                <c:pt idx="72827">
                  <c:v>72.826999999999998</c:v>
                </c:pt>
                <c:pt idx="72828">
                  <c:v>72.828000000000031</c:v>
                </c:pt>
                <c:pt idx="72829">
                  <c:v>72.829000000000008</c:v>
                </c:pt>
                <c:pt idx="72830">
                  <c:v>72.830000000000041</c:v>
                </c:pt>
                <c:pt idx="72831">
                  <c:v>72.831000000000017</c:v>
                </c:pt>
                <c:pt idx="72832">
                  <c:v>72.831999999999994</c:v>
                </c:pt>
                <c:pt idx="72833">
                  <c:v>72.833000000000027</c:v>
                </c:pt>
                <c:pt idx="72834">
                  <c:v>72.834000000000003</c:v>
                </c:pt>
                <c:pt idx="72835">
                  <c:v>72.835000000000036</c:v>
                </c:pt>
                <c:pt idx="72836">
                  <c:v>72.836000000000013</c:v>
                </c:pt>
                <c:pt idx="72837">
                  <c:v>72.837000000000046</c:v>
                </c:pt>
                <c:pt idx="72838">
                  <c:v>72.838000000000022</c:v>
                </c:pt>
                <c:pt idx="72839">
                  <c:v>72.838999999999999</c:v>
                </c:pt>
                <c:pt idx="72840">
                  <c:v>72.840000000000032</c:v>
                </c:pt>
                <c:pt idx="72841">
                  <c:v>72.841000000000008</c:v>
                </c:pt>
                <c:pt idx="72842">
                  <c:v>72.842000000000041</c:v>
                </c:pt>
                <c:pt idx="72843">
                  <c:v>72.843000000000018</c:v>
                </c:pt>
                <c:pt idx="72844">
                  <c:v>72.843999999999994</c:v>
                </c:pt>
                <c:pt idx="72845">
                  <c:v>72.845000000000027</c:v>
                </c:pt>
                <c:pt idx="72846">
                  <c:v>72.846000000000004</c:v>
                </c:pt>
                <c:pt idx="72847">
                  <c:v>72.847000000000037</c:v>
                </c:pt>
                <c:pt idx="72848">
                  <c:v>72.848000000000013</c:v>
                </c:pt>
                <c:pt idx="72849">
                  <c:v>72.849000000000046</c:v>
                </c:pt>
                <c:pt idx="72850">
                  <c:v>72.850000000000023</c:v>
                </c:pt>
                <c:pt idx="72851">
                  <c:v>72.850999999999999</c:v>
                </c:pt>
                <c:pt idx="72852">
                  <c:v>72.852000000000032</c:v>
                </c:pt>
                <c:pt idx="72853">
                  <c:v>72.853000000000009</c:v>
                </c:pt>
                <c:pt idx="72854">
                  <c:v>72.854000000000042</c:v>
                </c:pt>
                <c:pt idx="72855">
                  <c:v>72.855000000000018</c:v>
                </c:pt>
                <c:pt idx="72856">
                  <c:v>72.855999999999995</c:v>
                </c:pt>
                <c:pt idx="72857">
                  <c:v>72.857000000000028</c:v>
                </c:pt>
                <c:pt idx="72858">
                  <c:v>72.858000000000004</c:v>
                </c:pt>
                <c:pt idx="72859">
                  <c:v>72.859000000000037</c:v>
                </c:pt>
                <c:pt idx="72860">
                  <c:v>72.860000000000014</c:v>
                </c:pt>
                <c:pt idx="72861">
                  <c:v>72.86099999999999</c:v>
                </c:pt>
                <c:pt idx="72862">
                  <c:v>72.862000000000023</c:v>
                </c:pt>
                <c:pt idx="72863">
                  <c:v>72.863</c:v>
                </c:pt>
                <c:pt idx="72864">
                  <c:v>72.864000000000033</c:v>
                </c:pt>
                <c:pt idx="72865">
                  <c:v>72.865000000000009</c:v>
                </c:pt>
                <c:pt idx="72866">
                  <c:v>72.866000000000042</c:v>
                </c:pt>
                <c:pt idx="72867">
                  <c:v>72.867000000000019</c:v>
                </c:pt>
                <c:pt idx="72868">
                  <c:v>72.867999999999995</c:v>
                </c:pt>
                <c:pt idx="72869">
                  <c:v>72.869000000000028</c:v>
                </c:pt>
                <c:pt idx="72870">
                  <c:v>72.87</c:v>
                </c:pt>
                <c:pt idx="72871">
                  <c:v>72.871000000000038</c:v>
                </c:pt>
                <c:pt idx="72872">
                  <c:v>72.872000000000014</c:v>
                </c:pt>
                <c:pt idx="72873">
                  <c:v>72.87299999999999</c:v>
                </c:pt>
                <c:pt idx="72874">
                  <c:v>72.874000000000024</c:v>
                </c:pt>
                <c:pt idx="72875">
                  <c:v>72.875</c:v>
                </c:pt>
                <c:pt idx="72876">
                  <c:v>72.876000000000033</c:v>
                </c:pt>
                <c:pt idx="72877">
                  <c:v>72.87700000000001</c:v>
                </c:pt>
                <c:pt idx="72878">
                  <c:v>72.878000000000043</c:v>
                </c:pt>
                <c:pt idx="72879">
                  <c:v>72.879000000000019</c:v>
                </c:pt>
                <c:pt idx="72880">
                  <c:v>72.88</c:v>
                </c:pt>
                <c:pt idx="72881">
                  <c:v>72.881000000000029</c:v>
                </c:pt>
                <c:pt idx="72882">
                  <c:v>72.882000000000005</c:v>
                </c:pt>
                <c:pt idx="72883">
                  <c:v>72.883000000000038</c:v>
                </c:pt>
                <c:pt idx="72884">
                  <c:v>72.884000000000015</c:v>
                </c:pt>
                <c:pt idx="72885">
                  <c:v>72.884999999999991</c:v>
                </c:pt>
                <c:pt idx="72886">
                  <c:v>72.886000000000024</c:v>
                </c:pt>
                <c:pt idx="72887">
                  <c:v>72.887</c:v>
                </c:pt>
                <c:pt idx="72888">
                  <c:v>72.888000000000034</c:v>
                </c:pt>
                <c:pt idx="72889">
                  <c:v>72.88900000000001</c:v>
                </c:pt>
                <c:pt idx="72890">
                  <c:v>72.890000000000043</c:v>
                </c:pt>
                <c:pt idx="72891">
                  <c:v>72.89100000000002</c:v>
                </c:pt>
                <c:pt idx="72892">
                  <c:v>72.891999999999996</c:v>
                </c:pt>
                <c:pt idx="72893">
                  <c:v>72.893000000000029</c:v>
                </c:pt>
                <c:pt idx="72894">
                  <c:v>72.894000000000005</c:v>
                </c:pt>
                <c:pt idx="72895">
                  <c:v>72.895000000000039</c:v>
                </c:pt>
                <c:pt idx="72896">
                  <c:v>72.896000000000015</c:v>
                </c:pt>
                <c:pt idx="72897">
                  <c:v>72.896999999999991</c:v>
                </c:pt>
                <c:pt idx="72898">
                  <c:v>72.898000000000025</c:v>
                </c:pt>
                <c:pt idx="72899">
                  <c:v>72.899000000000001</c:v>
                </c:pt>
                <c:pt idx="72900">
                  <c:v>72.900000000000034</c:v>
                </c:pt>
                <c:pt idx="72901">
                  <c:v>72.90100000000001</c:v>
                </c:pt>
                <c:pt idx="72902">
                  <c:v>72.902000000000044</c:v>
                </c:pt>
                <c:pt idx="72903">
                  <c:v>72.90300000000002</c:v>
                </c:pt>
                <c:pt idx="72904">
                  <c:v>72.903999999999996</c:v>
                </c:pt>
                <c:pt idx="72905">
                  <c:v>72.90500000000003</c:v>
                </c:pt>
                <c:pt idx="72906">
                  <c:v>72.906000000000006</c:v>
                </c:pt>
                <c:pt idx="72907">
                  <c:v>72.907000000000039</c:v>
                </c:pt>
                <c:pt idx="72908">
                  <c:v>72.908000000000015</c:v>
                </c:pt>
                <c:pt idx="72909">
                  <c:v>72.908999999999992</c:v>
                </c:pt>
                <c:pt idx="72910">
                  <c:v>72.910000000000025</c:v>
                </c:pt>
                <c:pt idx="72911">
                  <c:v>72.911000000000001</c:v>
                </c:pt>
                <c:pt idx="72912">
                  <c:v>72.912000000000035</c:v>
                </c:pt>
                <c:pt idx="72913">
                  <c:v>72.913000000000011</c:v>
                </c:pt>
                <c:pt idx="72914">
                  <c:v>72.914000000000044</c:v>
                </c:pt>
                <c:pt idx="72915">
                  <c:v>72.91500000000002</c:v>
                </c:pt>
                <c:pt idx="72916">
                  <c:v>72.915999999999997</c:v>
                </c:pt>
                <c:pt idx="72917">
                  <c:v>72.91700000000003</c:v>
                </c:pt>
                <c:pt idx="72918">
                  <c:v>72.918000000000006</c:v>
                </c:pt>
                <c:pt idx="72919">
                  <c:v>72.91900000000004</c:v>
                </c:pt>
                <c:pt idx="72920">
                  <c:v>72.920000000000016</c:v>
                </c:pt>
                <c:pt idx="72921">
                  <c:v>72.920999999999992</c:v>
                </c:pt>
                <c:pt idx="72922">
                  <c:v>72.922000000000025</c:v>
                </c:pt>
                <c:pt idx="72923">
                  <c:v>72.923000000000002</c:v>
                </c:pt>
                <c:pt idx="72924">
                  <c:v>72.924000000000035</c:v>
                </c:pt>
                <c:pt idx="72925">
                  <c:v>72.925000000000011</c:v>
                </c:pt>
                <c:pt idx="72926">
                  <c:v>72.926000000000045</c:v>
                </c:pt>
                <c:pt idx="72927">
                  <c:v>72.927000000000021</c:v>
                </c:pt>
                <c:pt idx="72928">
                  <c:v>72.927999999999997</c:v>
                </c:pt>
                <c:pt idx="72929">
                  <c:v>72.92900000000003</c:v>
                </c:pt>
                <c:pt idx="72930">
                  <c:v>72.930000000000007</c:v>
                </c:pt>
                <c:pt idx="72931">
                  <c:v>72.93100000000004</c:v>
                </c:pt>
                <c:pt idx="72932">
                  <c:v>72.932000000000016</c:v>
                </c:pt>
                <c:pt idx="72933">
                  <c:v>72.932999999999993</c:v>
                </c:pt>
                <c:pt idx="72934">
                  <c:v>72.934000000000026</c:v>
                </c:pt>
                <c:pt idx="72935">
                  <c:v>72.935000000000002</c:v>
                </c:pt>
                <c:pt idx="72936">
                  <c:v>72.936000000000035</c:v>
                </c:pt>
                <c:pt idx="72937">
                  <c:v>72.937000000000012</c:v>
                </c:pt>
                <c:pt idx="72938">
                  <c:v>72.938000000000045</c:v>
                </c:pt>
                <c:pt idx="72939">
                  <c:v>72.939000000000021</c:v>
                </c:pt>
                <c:pt idx="72940">
                  <c:v>72.94</c:v>
                </c:pt>
                <c:pt idx="72941">
                  <c:v>72.941000000000031</c:v>
                </c:pt>
                <c:pt idx="72942">
                  <c:v>72.942000000000007</c:v>
                </c:pt>
                <c:pt idx="72943">
                  <c:v>72.94300000000004</c:v>
                </c:pt>
                <c:pt idx="72944">
                  <c:v>72.944000000000017</c:v>
                </c:pt>
                <c:pt idx="72945">
                  <c:v>72.944999999999993</c:v>
                </c:pt>
                <c:pt idx="72946">
                  <c:v>72.946000000000026</c:v>
                </c:pt>
                <c:pt idx="72947">
                  <c:v>72.947000000000003</c:v>
                </c:pt>
                <c:pt idx="72948">
                  <c:v>72.948000000000036</c:v>
                </c:pt>
                <c:pt idx="72949">
                  <c:v>72.949000000000012</c:v>
                </c:pt>
                <c:pt idx="72950">
                  <c:v>72.950000000000045</c:v>
                </c:pt>
                <c:pt idx="72951">
                  <c:v>72.951000000000022</c:v>
                </c:pt>
                <c:pt idx="72952">
                  <c:v>72.951999999999998</c:v>
                </c:pt>
                <c:pt idx="72953">
                  <c:v>72.953000000000031</c:v>
                </c:pt>
                <c:pt idx="72954">
                  <c:v>72.954000000000008</c:v>
                </c:pt>
                <c:pt idx="72955">
                  <c:v>72.955000000000041</c:v>
                </c:pt>
                <c:pt idx="72956">
                  <c:v>72.956000000000017</c:v>
                </c:pt>
                <c:pt idx="72957">
                  <c:v>72.956999999999994</c:v>
                </c:pt>
                <c:pt idx="72958">
                  <c:v>72.958000000000027</c:v>
                </c:pt>
                <c:pt idx="72959">
                  <c:v>72.959000000000003</c:v>
                </c:pt>
                <c:pt idx="72960">
                  <c:v>72.960000000000036</c:v>
                </c:pt>
                <c:pt idx="72961">
                  <c:v>72.961000000000013</c:v>
                </c:pt>
                <c:pt idx="72962">
                  <c:v>72.962000000000046</c:v>
                </c:pt>
                <c:pt idx="72963">
                  <c:v>72.963000000000022</c:v>
                </c:pt>
                <c:pt idx="72964">
                  <c:v>72.963999999999999</c:v>
                </c:pt>
                <c:pt idx="72965">
                  <c:v>72.965000000000032</c:v>
                </c:pt>
                <c:pt idx="72966">
                  <c:v>72.966000000000008</c:v>
                </c:pt>
                <c:pt idx="72967">
                  <c:v>72.967000000000041</c:v>
                </c:pt>
                <c:pt idx="72968">
                  <c:v>72.968000000000018</c:v>
                </c:pt>
                <c:pt idx="72969">
                  <c:v>72.968999999999994</c:v>
                </c:pt>
                <c:pt idx="72970">
                  <c:v>72.970000000000027</c:v>
                </c:pt>
                <c:pt idx="72971">
                  <c:v>72.971000000000004</c:v>
                </c:pt>
                <c:pt idx="72972">
                  <c:v>72.972000000000037</c:v>
                </c:pt>
                <c:pt idx="72973">
                  <c:v>72.973000000000013</c:v>
                </c:pt>
                <c:pt idx="72974">
                  <c:v>72.974000000000046</c:v>
                </c:pt>
                <c:pt idx="72975">
                  <c:v>72.975000000000023</c:v>
                </c:pt>
                <c:pt idx="72976">
                  <c:v>72.975999999999999</c:v>
                </c:pt>
                <c:pt idx="72977">
                  <c:v>72.977000000000032</c:v>
                </c:pt>
                <c:pt idx="72978">
                  <c:v>72.978000000000009</c:v>
                </c:pt>
                <c:pt idx="72979">
                  <c:v>72.979000000000042</c:v>
                </c:pt>
                <c:pt idx="72980">
                  <c:v>72.980000000000018</c:v>
                </c:pt>
                <c:pt idx="72981">
                  <c:v>72.980999999999995</c:v>
                </c:pt>
                <c:pt idx="72982">
                  <c:v>72.982000000000028</c:v>
                </c:pt>
                <c:pt idx="72983">
                  <c:v>72.983000000000004</c:v>
                </c:pt>
                <c:pt idx="72984">
                  <c:v>72.984000000000037</c:v>
                </c:pt>
                <c:pt idx="72985">
                  <c:v>72.985000000000014</c:v>
                </c:pt>
                <c:pt idx="72986">
                  <c:v>72.98599999999999</c:v>
                </c:pt>
                <c:pt idx="72987">
                  <c:v>72.987000000000023</c:v>
                </c:pt>
                <c:pt idx="72988">
                  <c:v>72.988</c:v>
                </c:pt>
                <c:pt idx="72989">
                  <c:v>72.989000000000033</c:v>
                </c:pt>
                <c:pt idx="72990">
                  <c:v>72.990000000000009</c:v>
                </c:pt>
                <c:pt idx="72991">
                  <c:v>72.991000000000042</c:v>
                </c:pt>
                <c:pt idx="72992">
                  <c:v>72.992000000000019</c:v>
                </c:pt>
                <c:pt idx="72993">
                  <c:v>72.992999999999995</c:v>
                </c:pt>
                <c:pt idx="72994">
                  <c:v>72.994000000000028</c:v>
                </c:pt>
                <c:pt idx="72995">
                  <c:v>72.995000000000005</c:v>
                </c:pt>
                <c:pt idx="72996">
                  <c:v>72.996000000000038</c:v>
                </c:pt>
                <c:pt idx="72997">
                  <c:v>72.997000000000014</c:v>
                </c:pt>
                <c:pt idx="72998">
                  <c:v>72.99799999999999</c:v>
                </c:pt>
                <c:pt idx="72999">
                  <c:v>72.999000000000024</c:v>
                </c:pt>
                <c:pt idx="73000">
                  <c:v>73</c:v>
                </c:pt>
                <c:pt idx="73001">
                  <c:v>73.001000000000033</c:v>
                </c:pt>
                <c:pt idx="73002">
                  <c:v>73.00200000000001</c:v>
                </c:pt>
                <c:pt idx="73003">
                  <c:v>73.003000000000043</c:v>
                </c:pt>
                <c:pt idx="73004">
                  <c:v>73.004000000000019</c:v>
                </c:pt>
                <c:pt idx="73005">
                  <c:v>73.004999999999995</c:v>
                </c:pt>
                <c:pt idx="73006">
                  <c:v>73.006000000000029</c:v>
                </c:pt>
                <c:pt idx="73007">
                  <c:v>73.007000000000005</c:v>
                </c:pt>
                <c:pt idx="73008">
                  <c:v>73.008000000000038</c:v>
                </c:pt>
                <c:pt idx="73009">
                  <c:v>73.009000000000015</c:v>
                </c:pt>
                <c:pt idx="73010">
                  <c:v>73.009999999999991</c:v>
                </c:pt>
                <c:pt idx="73011">
                  <c:v>73.011000000000024</c:v>
                </c:pt>
                <c:pt idx="73012">
                  <c:v>73.012</c:v>
                </c:pt>
                <c:pt idx="73013">
                  <c:v>73.013000000000034</c:v>
                </c:pt>
                <c:pt idx="73014">
                  <c:v>73.01400000000001</c:v>
                </c:pt>
                <c:pt idx="73015">
                  <c:v>73.015000000000043</c:v>
                </c:pt>
                <c:pt idx="73016">
                  <c:v>73.01600000000002</c:v>
                </c:pt>
                <c:pt idx="73017">
                  <c:v>73.016999999999996</c:v>
                </c:pt>
                <c:pt idx="73018">
                  <c:v>73.018000000000029</c:v>
                </c:pt>
                <c:pt idx="73019">
                  <c:v>73.019000000000005</c:v>
                </c:pt>
                <c:pt idx="73020">
                  <c:v>73.020000000000039</c:v>
                </c:pt>
                <c:pt idx="73021">
                  <c:v>73.021000000000015</c:v>
                </c:pt>
                <c:pt idx="73022">
                  <c:v>73.021999999999991</c:v>
                </c:pt>
                <c:pt idx="73023">
                  <c:v>73.023000000000025</c:v>
                </c:pt>
                <c:pt idx="73024">
                  <c:v>73.024000000000001</c:v>
                </c:pt>
                <c:pt idx="73025">
                  <c:v>73.025000000000034</c:v>
                </c:pt>
                <c:pt idx="73026">
                  <c:v>73.02600000000001</c:v>
                </c:pt>
                <c:pt idx="73027">
                  <c:v>73.027000000000044</c:v>
                </c:pt>
                <c:pt idx="73028">
                  <c:v>73.02800000000002</c:v>
                </c:pt>
                <c:pt idx="73029">
                  <c:v>73.028999999999996</c:v>
                </c:pt>
                <c:pt idx="73030">
                  <c:v>73.03000000000003</c:v>
                </c:pt>
                <c:pt idx="73031">
                  <c:v>73.031000000000006</c:v>
                </c:pt>
                <c:pt idx="73032">
                  <c:v>73.032000000000039</c:v>
                </c:pt>
                <c:pt idx="73033">
                  <c:v>73.033000000000015</c:v>
                </c:pt>
                <c:pt idx="73034">
                  <c:v>73.033999999999992</c:v>
                </c:pt>
                <c:pt idx="73035">
                  <c:v>73.035000000000025</c:v>
                </c:pt>
                <c:pt idx="73036">
                  <c:v>73.036000000000001</c:v>
                </c:pt>
                <c:pt idx="73037">
                  <c:v>73.037000000000035</c:v>
                </c:pt>
                <c:pt idx="73038">
                  <c:v>73.038000000000011</c:v>
                </c:pt>
                <c:pt idx="73039">
                  <c:v>73.039000000000044</c:v>
                </c:pt>
                <c:pt idx="73040">
                  <c:v>73.04000000000002</c:v>
                </c:pt>
                <c:pt idx="73041">
                  <c:v>73.040999999999997</c:v>
                </c:pt>
                <c:pt idx="73042">
                  <c:v>73.04200000000003</c:v>
                </c:pt>
                <c:pt idx="73043">
                  <c:v>73.043000000000006</c:v>
                </c:pt>
                <c:pt idx="73044">
                  <c:v>73.04400000000004</c:v>
                </c:pt>
                <c:pt idx="73045">
                  <c:v>73.045000000000016</c:v>
                </c:pt>
                <c:pt idx="73046">
                  <c:v>73.045999999999992</c:v>
                </c:pt>
                <c:pt idx="73047">
                  <c:v>73.047000000000025</c:v>
                </c:pt>
                <c:pt idx="73048">
                  <c:v>73.048000000000002</c:v>
                </c:pt>
                <c:pt idx="73049">
                  <c:v>73.049000000000035</c:v>
                </c:pt>
                <c:pt idx="73050">
                  <c:v>73.050000000000011</c:v>
                </c:pt>
                <c:pt idx="73051">
                  <c:v>73.051000000000045</c:v>
                </c:pt>
                <c:pt idx="73052">
                  <c:v>73.052000000000021</c:v>
                </c:pt>
                <c:pt idx="73053">
                  <c:v>73.052999999999997</c:v>
                </c:pt>
                <c:pt idx="73054">
                  <c:v>73.05400000000003</c:v>
                </c:pt>
                <c:pt idx="73055">
                  <c:v>73.055000000000007</c:v>
                </c:pt>
                <c:pt idx="73056">
                  <c:v>73.05600000000004</c:v>
                </c:pt>
                <c:pt idx="73057">
                  <c:v>73.057000000000016</c:v>
                </c:pt>
                <c:pt idx="73058">
                  <c:v>73.057999999999993</c:v>
                </c:pt>
                <c:pt idx="73059">
                  <c:v>73.059000000000026</c:v>
                </c:pt>
                <c:pt idx="73060">
                  <c:v>73.06</c:v>
                </c:pt>
                <c:pt idx="73061">
                  <c:v>73.061000000000035</c:v>
                </c:pt>
                <c:pt idx="73062">
                  <c:v>73.062000000000012</c:v>
                </c:pt>
                <c:pt idx="73063">
                  <c:v>73.063000000000045</c:v>
                </c:pt>
                <c:pt idx="73064">
                  <c:v>73.064000000000021</c:v>
                </c:pt>
                <c:pt idx="73065">
                  <c:v>73.064999999999998</c:v>
                </c:pt>
                <c:pt idx="73066">
                  <c:v>73.066000000000031</c:v>
                </c:pt>
                <c:pt idx="73067">
                  <c:v>73.067000000000007</c:v>
                </c:pt>
                <c:pt idx="73068">
                  <c:v>73.06800000000004</c:v>
                </c:pt>
                <c:pt idx="73069">
                  <c:v>73.069000000000017</c:v>
                </c:pt>
                <c:pt idx="73070">
                  <c:v>73.069999999999993</c:v>
                </c:pt>
                <c:pt idx="73071">
                  <c:v>73.071000000000026</c:v>
                </c:pt>
                <c:pt idx="73072">
                  <c:v>73.072000000000003</c:v>
                </c:pt>
                <c:pt idx="73073">
                  <c:v>73.073000000000036</c:v>
                </c:pt>
                <c:pt idx="73074">
                  <c:v>73.074000000000012</c:v>
                </c:pt>
                <c:pt idx="73075">
                  <c:v>73.075000000000045</c:v>
                </c:pt>
                <c:pt idx="73076">
                  <c:v>73.076000000000022</c:v>
                </c:pt>
                <c:pt idx="73077">
                  <c:v>73.076999999999998</c:v>
                </c:pt>
                <c:pt idx="73078">
                  <c:v>73.078000000000031</c:v>
                </c:pt>
                <c:pt idx="73079">
                  <c:v>73.079000000000008</c:v>
                </c:pt>
                <c:pt idx="73080">
                  <c:v>73.080000000000041</c:v>
                </c:pt>
                <c:pt idx="73081">
                  <c:v>73.081000000000017</c:v>
                </c:pt>
                <c:pt idx="73082">
                  <c:v>73.081999999999994</c:v>
                </c:pt>
                <c:pt idx="73083">
                  <c:v>73.083000000000027</c:v>
                </c:pt>
                <c:pt idx="73084">
                  <c:v>73.084000000000003</c:v>
                </c:pt>
                <c:pt idx="73085">
                  <c:v>73.085000000000036</c:v>
                </c:pt>
                <c:pt idx="73086">
                  <c:v>73.086000000000013</c:v>
                </c:pt>
                <c:pt idx="73087">
                  <c:v>73.087000000000046</c:v>
                </c:pt>
                <c:pt idx="73088">
                  <c:v>73.088000000000022</c:v>
                </c:pt>
                <c:pt idx="73089">
                  <c:v>73.088999999999999</c:v>
                </c:pt>
                <c:pt idx="73090">
                  <c:v>73.090000000000032</c:v>
                </c:pt>
                <c:pt idx="73091">
                  <c:v>73.091000000000008</c:v>
                </c:pt>
                <c:pt idx="73092">
                  <c:v>73.092000000000041</c:v>
                </c:pt>
                <c:pt idx="73093">
                  <c:v>73.093000000000018</c:v>
                </c:pt>
                <c:pt idx="73094">
                  <c:v>73.093999999999994</c:v>
                </c:pt>
                <c:pt idx="73095">
                  <c:v>73.095000000000027</c:v>
                </c:pt>
                <c:pt idx="73096">
                  <c:v>73.096000000000004</c:v>
                </c:pt>
                <c:pt idx="73097">
                  <c:v>73.097000000000037</c:v>
                </c:pt>
                <c:pt idx="73098">
                  <c:v>73.098000000000013</c:v>
                </c:pt>
                <c:pt idx="73099">
                  <c:v>73.099000000000046</c:v>
                </c:pt>
                <c:pt idx="73100">
                  <c:v>73.100000000000023</c:v>
                </c:pt>
                <c:pt idx="73101">
                  <c:v>73.100999999999999</c:v>
                </c:pt>
                <c:pt idx="73102">
                  <c:v>73.102000000000032</c:v>
                </c:pt>
                <c:pt idx="73103">
                  <c:v>73.103000000000009</c:v>
                </c:pt>
                <c:pt idx="73104">
                  <c:v>73.104000000000042</c:v>
                </c:pt>
                <c:pt idx="73105">
                  <c:v>73.105000000000018</c:v>
                </c:pt>
                <c:pt idx="73106">
                  <c:v>73.105999999999995</c:v>
                </c:pt>
                <c:pt idx="73107">
                  <c:v>73.107000000000028</c:v>
                </c:pt>
                <c:pt idx="73108">
                  <c:v>73.108000000000004</c:v>
                </c:pt>
                <c:pt idx="73109">
                  <c:v>73.109000000000037</c:v>
                </c:pt>
                <c:pt idx="73110">
                  <c:v>73.110000000000014</c:v>
                </c:pt>
                <c:pt idx="73111">
                  <c:v>73.11099999999999</c:v>
                </c:pt>
                <c:pt idx="73112">
                  <c:v>73.112000000000023</c:v>
                </c:pt>
                <c:pt idx="73113">
                  <c:v>73.113</c:v>
                </c:pt>
                <c:pt idx="73114">
                  <c:v>73.114000000000033</c:v>
                </c:pt>
                <c:pt idx="73115">
                  <c:v>73.115000000000009</c:v>
                </c:pt>
                <c:pt idx="73116">
                  <c:v>73.116000000000042</c:v>
                </c:pt>
                <c:pt idx="73117">
                  <c:v>73.117000000000019</c:v>
                </c:pt>
                <c:pt idx="73118">
                  <c:v>73.117999999999995</c:v>
                </c:pt>
                <c:pt idx="73119">
                  <c:v>73.119000000000028</c:v>
                </c:pt>
                <c:pt idx="73120">
                  <c:v>73.12</c:v>
                </c:pt>
                <c:pt idx="73121">
                  <c:v>73.121000000000038</c:v>
                </c:pt>
                <c:pt idx="73122">
                  <c:v>73.122000000000014</c:v>
                </c:pt>
                <c:pt idx="73123">
                  <c:v>73.12299999999999</c:v>
                </c:pt>
                <c:pt idx="73124">
                  <c:v>73.124000000000024</c:v>
                </c:pt>
                <c:pt idx="73125">
                  <c:v>73.125</c:v>
                </c:pt>
                <c:pt idx="73126">
                  <c:v>73.126000000000033</c:v>
                </c:pt>
                <c:pt idx="73127">
                  <c:v>73.12700000000001</c:v>
                </c:pt>
                <c:pt idx="73128">
                  <c:v>73.128000000000043</c:v>
                </c:pt>
                <c:pt idx="73129">
                  <c:v>73.129000000000019</c:v>
                </c:pt>
                <c:pt idx="73130">
                  <c:v>73.13</c:v>
                </c:pt>
                <c:pt idx="73131">
                  <c:v>73.131000000000029</c:v>
                </c:pt>
                <c:pt idx="73132">
                  <c:v>73.132000000000005</c:v>
                </c:pt>
                <c:pt idx="73133">
                  <c:v>73.133000000000038</c:v>
                </c:pt>
                <c:pt idx="73134">
                  <c:v>73.134000000000015</c:v>
                </c:pt>
                <c:pt idx="73135">
                  <c:v>73.134999999999991</c:v>
                </c:pt>
                <c:pt idx="73136">
                  <c:v>73.136000000000024</c:v>
                </c:pt>
                <c:pt idx="73137">
                  <c:v>73.137</c:v>
                </c:pt>
                <c:pt idx="73138">
                  <c:v>73.138000000000034</c:v>
                </c:pt>
                <c:pt idx="73139">
                  <c:v>73.13900000000001</c:v>
                </c:pt>
                <c:pt idx="73140">
                  <c:v>73.140000000000043</c:v>
                </c:pt>
                <c:pt idx="73141">
                  <c:v>73.14100000000002</c:v>
                </c:pt>
                <c:pt idx="73142">
                  <c:v>73.141999999999996</c:v>
                </c:pt>
                <c:pt idx="73143">
                  <c:v>73.143000000000029</c:v>
                </c:pt>
                <c:pt idx="73144">
                  <c:v>73.144000000000005</c:v>
                </c:pt>
                <c:pt idx="73145">
                  <c:v>73.145000000000039</c:v>
                </c:pt>
                <c:pt idx="73146">
                  <c:v>73.146000000000015</c:v>
                </c:pt>
                <c:pt idx="73147">
                  <c:v>73.146999999999991</c:v>
                </c:pt>
                <c:pt idx="73148">
                  <c:v>73.148000000000025</c:v>
                </c:pt>
                <c:pt idx="73149">
                  <c:v>73.149000000000001</c:v>
                </c:pt>
                <c:pt idx="73150">
                  <c:v>73.150000000000034</c:v>
                </c:pt>
                <c:pt idx="73151">
                  <c:v>73.15100000000001</c:v>
                </c:pt>
                <c:pt idx="73152">
                  <c:v>73.152000000000044</c:v>
                </c:pt>
                <c:pt idx="73153">
                  <c:v>73.15300000000002</c:v>
                </c:pt>
                <c:pt idx="73154">
                  <c:v>73.153999999999996</c:v>
                </c:pt>
                <c:pt idx="73155">
                  <c:v>73.15500000000003</c:v>
                </c:pt>
                <c:pt idx="73156">
                  <c:v>73.156000000000006</c:v>
                </c:pt>
                <c:pt idx="73157">
                  <c:v>73.157000000000039</c:v>
                </c:pt>
                <c:pt idx="73158">
                  <c:v>73.158000000000015</c:v>
                </c:pt>
                <c:pt idx="73159">
                  <c:v>73.158999999999992</c:v>
                </c:pt>
                <c:pt idx="73160">
                  <c:v>73.160000000000025</c:v>
                </c:pt>
                <c:pt idx="73161">
                  <c:v>73.161000000000001</c:v>
                </c:pt>
                <c:pt idx="73162">
                  <c:v>73.162000000000035</c:v>
                </c:pt>
                <c:pt idx="73163">
                  <c:v>73.163000000000011</c:v>
                </c:pt>
                <c:pt idx="73164">
                  <c:v>73.164000000000044</c:v>
                </c:pt>
                <c:pt idx="73165">
                  <c:v>73.16500000000002</c:v>
                </c:pt>
                <c:pt idx="73166">
                  <c:v>73.165999999999997</c:v>
                </c:pt>
                <c:pt idx="73167">
                  <c:v>73.16700000000003</c:v>
                </c:pt>
                <c:pt idx="73168">
                  <c:v>73.168000000000006</c:v>
                </c:pt>
                <c:pt idx="73169">
                  <c:v>73.16900000000004</c:v>
                </c:pt>
                <c:pt idx="73170">
                  <c:v>73.170000000000016</c:v>
                </c:pt>
                <c:pt idx="73171">
                  <c:v>73.170999999999992</c:v>
                </c:pt>
                <c:pt idx="73172">
                  <c:v>73.172000000000025</c:v>
                </c:pt>
                <c:pt idx="73173">
                  <c:v>73.173000000000002</c:v>
                </c:pt>
                <c:pt idx="73174">
                  <c:v>73.174000000000035</c:v>
                </c:pt>
                <c:pt idx="73175">
                  <c:v>73.175000000000011</c:v>
                </c:pt>
                <c:pt idx="73176">
                  <c:v>73.176000000000045</c:v>
                </c:pt>
                <c:pt idx="73177">
                  <c:v>73.177000000000021</c:v>
                </c:pt>
                <c:pt idx="73178">
                  <c:v>73.177999999999997</c:v>
                </c:pt>
                <c:pt idx="73179">
                  <c:v>73.17900000000003</c:v>
                </c:pt>
                <c:pt idx="73180">
                  <c:v>73.180000000000007</c:v>
                </c:pt>
                <c:pt idx="73181">
                  <c:v>73.18100000000004</c:v>
                </c:pt>
                <c:pt idx="73182">
                  <c:v>73.182000000000016</c:v>
                </c:pt>
                <c:pt idx="73183">
                  <c:v>73.182999999999993</c:v>
                </c:pt>
                <c:pt idx="73184">
                  <c:v>73.184000000000026</c:v>
                </c:pt>
                <c:pt idx="73185">
                  <c:v>73.185000000000002</c:v>
                </c:pt>
                <c:pt idx="73186">
                  <c:v>73.186000000000035</c:v>
                </c:pt>
                <c:pt idx="73187">
                  <c:v>73.187000000000012</c:v>
                </c:pt>
                <c:pt idx="73188">
                  <c:v>73.188000000000045</c:v>
                </c:pt>
                <c:pt idx="73189">
                  <c:v>73.189000000000021</c:v>
                </c:pt>
                <c:pt idx="73190">
                  <c:v>73.19</c:v>
                </c:pt>
                <c:pt idx="73191">
                  <c:v>73.191000000000031</c:v>
                </c:pt>
                <c:pt idx="73192">
                  <c:v>73.192000000000007</c:v>
                </c:pt>
                <c:pt idx="73193">
                  <c:v>73.19300000000004</c:v>
                </c:pt>
                <c:pt idx="73194">
                  <c:v>73.194000000000017</c:v>
                </c:pt>
                <c:pt idx="73195">
                  <c:v>73.194999999999993</c:v>
                </c:pt>
                <c:pt idx="73196">
                  <c:v>73.196000000000026</c:v>
                </c:pt>
                <c:pt idx="73197">
                  <c:v>73.197000000000003</c:v>
                </c:pt>
                <c:pt idx="73198">
                  <c:v>73.198000000000036</c:v>
                </c:pt>
                <c:pt idx="73199">
                  <c:v>73.199000000000012</c:v>
                </c:pt>
                <c:pt idx="73200">
                  <c:v>73.200000000000045</c:v>
                </c:pt>
                <c:pt idx="73201">
                  <c:v>73.201000000000022</c:v>
                </c:pt>
                <c:pt idx="73202">
                  <c:v>73.201999999999998</c:v>
                </c:pt>
                <c:pt idx="73203">
                  <c:v>73.203000000000031</c:v>
                </c:pt>
                <c:pt idx="73204">
                  <c:v>73.204000000000008</c:v>
                </c:pt>
                <c:pt idx="73205">
                  <c:v>73.205000000000041</c:v>
                </c:pt>
                <c:pt idx="73206">
                  <c:v>73.206000000000017</c:v>
                </c:pt>
                <c:pt idx="73207">
                  <c:v>73.206999999999994</c:v>
                </c:pt>
                <c:pt idx="73208">
                  <c:v>73.208000000000027</c:v>
                </c:pt>
                <c:pt idx="73209">
                  <c:v>73.209000000000003</c:v>
                </c:pt>
                <c:pt idx="73210">
                  <c:v>73.210000000000036</c:v>
                </c:pt>
                <c:pt idx="73211">
                  <c:v>73.211000000000013</c:v>
                </c:pt>
                <c:pt idx="73212">
                  <c:v>73.212000000000046</c:v>
                </c:pt>
                <c:pt idx="73213">
                  <c:v>73.213000000000022</c:v>
                </c:pt>
                <c:pt idx="73214">
                  <c:v>73.213999999999999</c:v>
                </c:pt>
                <c:pt idx="73215">
                  <c:v>73.215000000000032</c:v>
                </c:pt>
                <c:pt idx="73216">
                  <c:v>73.216000000000008</c:v>
                </c:pt>
                <c:pt idx="73217">
                  <c:v>73.217000000000041</c:v>
                </c:pt>
                <c:pt idx="73218">
                  <c:v>73.218000000000018</c:v>
                </c:pt>
                <c:pt idx="73219">
                  <c:v>73.218999999999994</c:v>
                </c:pt>
                <c:pt idx="73220">
                  <c:v>73.220000000000027</c:v>
                </c:pt>
                <c:pt idx="73221">
                  <c:v>73.221000000000004</c:v>
                </c:pt>
                <c:pt idx="73222">
                  <c:v>73.222000000000037</c:v>
                </c:pt>
                <c:pt idx="73223">
                  <c:v>73.223000000000013</c:v>
                </c:pt>
                <c:pt idx="73224">
                  <c:v>73.224000000000046</c:v>
                </c:pt>
                <c:pt idx="73225">
                  <c:v>73.225000000000023</c:v>
                </c:pt>
                <c:pt idx="73226">
                  <c:v>73.225999999999999</c:v>
                </c:pt>
                <c:pt idx="73227">
                  <c:v>73.227000000000032</c:v>
                </c:pt>
                <c:pt idx="73228">
                  <c:v>73.228000000000009</c:v>
                </c:pt>
                <c:pt idx="73229">
                  <c:v>73.229000000000042</c:v>
                </c:pt>
                <c:pt idx="73230">
                  <c:v>73.230000000000018</c:v>
                </c:pt>
                <c:pt idx="73231">
                  <c:v>73.230999999999995</c:v>
                </c:pt>
                <c:pt idx="73232">
                  <c:v>73.232000000000028</c:v>
                </c:pt>
                <c:pt idx="73233">
                  <c:v>73.233000000000004</c:v>
                </c:pt>
                <c:pt idx="73234">
                  <c:v>73.234000000000037</c:v>
                </c:pt>
                <c:pt idx="73235">
                  <c:v>73.235000000000014</c:v>
                </c:pt>
                <c:pt idx="73236">
                  <c:v>73.23599999999999</c:v>
                </c:pt>
                <c:pt idx="73237">
                  <c:v>73.237000000000023</c:v>
                </c:pt>
                <c:pt idx="73238">
                  <c:v>73.238</c:v>
                </c:pt>
                <c:pt idx="73239">
                  <c:v>73.239000000000033</c:v>
                </c:pt>
                <c:pt idx="73240">
                  <c:v>73.240000000000009</c:v>
                </c:pt>
                <c:pt idx="73241">
                  <c:v>73.241000000000042</c:v>
                </c:pt>
                <c:pt idx="73242">
                  <c:v>73.242000000000019</c:v>
                </c:pt>
                <c:pt idx="73243">
                  <c:v>73.242999999999995</c:v>
                </c:pt>
                <c:pt idx="73244">
                  <c:v>73.244000000000028</c:v>
                </c:pt>
                <c:pt idx="73245">
                  <c:v>73.245000000000005</c:v>
                </c:pt>
                <c:pt idx="73246">
                  <c:v>73.246000000000038</c:v>
                </c:pt>
                <c:pt idx="73247">
                  <c:v>73.247000000000014</c:v>
                </c:pt>
                <c:pt idx="73248">
                  <c:v>73.24799999999999</c:v>
                </c:pt>
                <c:pt idx="73249">
                  <c:v>73.249000000000024</c:v>
                </c:pt>
                <c:pt idx="73250">
                  <c:v>73.25</c:v>
                </c:pt>
                <c:pt idx="73251">
                  <c:v>73.251000000000033</c:v>
                </c:pt>
                <c:pt idx="73252">
                  <c:v>73.25200000000001</c:v>
                </c:pt>
                <c:pt idx="73253">
                  <c:v>73.253000000000043</c:v>
                </c:pt>
                <c:pt idx="73254">
                  <c:v>73.254000000000019</c:v>
                </c:pt>
                <c:pt idx="73255">
                  <c:v>73.254999999999995</c:v>
                </c:pt>
                <c:pt idx="73256">
                  <c:v>73.256000000000029</c:v>
                </c:pt>
                <c:pt idx="73257">
                  <c:v>73.257000000000005</c:v>
                </c:pt>
                <c:pt idx="73258">
                  <c:v>73.258000000000038</c:v>
                </c:pt>
                <c:pt idx="73259">
                  <c:v>73.259000000000015</c:v>
                </c:pt>
                <c:pt idx="73260">
                  <c:v>73.259999999999991</c:v>
                </c:pt>
                <c:pt idx="73261">
                  <c:v>73.261000000000024</c:v>
                </c:pt>
                <c:pt idx="73262">
                  <c:v>73.262</c:v>
                </c:pt>
                <c:pt idx="73263">
                  <c:v>73.263000000000034</c:v>
                </c:pt>
                <c:pt idx="73264">
                  <c:v>73.26400000000001</c:v>
                </c:pt>
                <c:pt idx="73265">
                  <c:v>73.265000000000043</c:v>
                </c:pt>
                <c:pt idx="73266">
                  <c:v>73.26600000000002</c:v>
                </c:pt>
                <c:pt idx="73267">
                  <c:v>73.266999999999996</c:v>
                </c:pt>
                <c:pt idx="73268">
                  <c:v>73.268000000000029</c:v>
                </c:pt>
                <c:pt idx="73269">
                  <c:v>73.269000000000005</c:v>
                </c:pt>
                <c:pt idx="73270">
                  <c:v>73.270000000000039</c:v>
                </c:pt>
                <c:pt idx="73271">
                  <c:v>73.271000000000015</c:v>
                </c:pt>
                <c:pt idx="73272">
                  <c:v>73.271999999999991</c:v>
                </c:pt>
                <c:pt idx="73273">
                  <c:v>73.273000000000025</c:v>
                </c:pt>
                <c:pt idx="73274">
                  <c:v>73.274000000000001</c:v>
                </c:pt>
                <c:pt idx="73275">
                  <c:v>73.275000000000034</c:v>
                </c:pt>
                <c:pt idx="73276">
                  <c:v>73.27600000000001</c:v>
                </c:pt>
                <c:pt idx="73277">
                  <c:v>73.277000000000044</c:v>
                </c:pt>
                <c:pt idx="73278">
                  <c:v>73.27800000000002</c:v>
                </c:pt>
                <c:pt idx="73279">
                  <c:v>73.278999999999996</c:v>
                </c:pt>
                <c:pt idx="73280">
                  <c:v>73.28000000000003</c:v>
                </c:pt>
                <c:pt idx="73281">
                  <c:v>73.281000000000006</c:v>
                </c:pt>
                <c:pt idx="73282">
                  <c:v>73.282000000000039</c:v>
                </c:pt>
                <c:pt idx="73283">
                  <c:v>73.283000000000015</c:v>
                </c:pt>
                <c:pt idx="73284">
                  <c:v>73.283999999999992</c:v>
                </c:pt>
                <c:pt idx="73285">
                  <c:v>73.285000000000025</c:v>
                </c:pt>
                <c:pt idx="73286">
                  <c:v>73.286000000000001</c:v>
                </c:pt>
                <c:pt idx="73287">
                  <c:v>73.287000000000035</c:v>
                </c:pt>
                <c:pt idx="73288">
                  <c:v>73.288000000000011</c:v>
                </c:pt>
                <c:pt idx="73289">
                  <c:v>73.289000000000044</c:v>
                </c:pt>
                <c:pt idx="73290">
                  <c:v>73.29000000000002</c:v>
                </c:pt>
                <c:pt idx="73291">
                  <c:v>73.290999999999997</c:v>
                </c:pt>
                <c:pt idx="73292">
                  <c:v>73.29200000000003</c:v>
                </c:pt>
                <c:pt idx="73293">
                  <c:v>73.293000000000006</c:v>
                </c:pt>
                <c:pt idx="73294">
                  <c:v>73.29400000000004</c:v>
                </c:pt>
                <c:pt idx="73295">
                  <c:v>73.295000000000016</c:v>
                </c:pt>
                <c:pt idx="73296">
                  <c:v>73.295999999999992</c:v>
                </c:pt>
                <c:pt idx="73297">
                  <c:v>73.297000000000025</c:v>
                </c:pt>
                <c:pt idx="73298">
                  <c:v>73.298000000000002</c:v>
                </c:pt>
                <c:pt idx="73299">
                  <c:v>73.299000000000035</c:v>
                </c:pt>
                <c:pt idx="73300">
                  <c:v>73.300000000000011</c:v>
                </c:pt>
                <c:pt idx="73301">
                  <c:v>73.301000000000045</c:v>
                </c:pt>
                <c:pt idx="73302">
                  <c:v>73.302000000000021</c:v>
                </c:pt>
                <c:pt idx="73303">
                  <c:v>73.302999999999997</c:v>
                </c:pt>
                <c:pt idx="73304">
                  <c:v>73.30400000000003</c:v>
                </c:pt>
                <c:pt idx="73305">
                  <c:v>73.305000000000007</c:v>
                </c:pt>
                <c:pt idx="73306">
                  <c:v>73.30600000000004</c:v>
                </c:pt>
                <c:pt idx="73307">
                  <c:v>73.307000000000016</c:v>
                </c:pt>
                <c:pt idx="73308">
                  <c:v>73.307999999999993</c:v>
                </c:pt>
                <c:pt idx="73309">
                  <c:v>73.309000000000026</c:v>
                </c:pt>
                <c:pt idx="73310">
                  <c:v>73.31</c:v>
                </c:pt>
                <c:pt idx="73311">
                  <c:v>73.311000000000035</c:v>
                </c:pt>
                <c:pt idx="73312">
                  <c:v>73.312000000000012</c:v>
                </c:pt>
                <c:pt idx="73313">
                  <c:v>73.313000000000045</c:v>
                </c:pt>
                <c:pt idx="73314">
                  <c:v>73.314000000000021</c:v>
                </c:pt>
                <c:pt idx="73315">
                  <c:v>73.314999999999998</c:v>
                </c:pt>
                <c:pt idx="73316">
                  <c:v>73.316000000000031</c:v>
                </c:pt>
                <c:pt idx="73317">
                  <c:v>73.317000000000007</c:v>
                </c:pt>
                <c:pt idx="73318">
                  <c:v>73.31800000000004</c:v>
                </c:pt>
                <c:pt idx="73319">
                  <c:v>73.319000000000017</c:v>
                </c:pt>
                <c:pt idx="73320">
                  <c:v>73.319999999999993</c:v>
                </c:pt>
                <c:pt idx="73321">
                  <c:v>73.321000000000026</c:v>
                </c:pt>
                <c:pt idx="73322">
                  <c:v>73.322000000000003</c:v>
                </c:pt>
                <c:pt idx="73323">
                  <c:v>73.323000000000036</c:v>
                </c:pt>
                <c:pt idx="73324">
                  <c:v>73.324000000000012</c:v>
                </c:pt>
                <c:pt idx="73325">
                  <c:v>73.325000000000045</c:v>
                </c:pt>
                <c:pt idx="73326">
                  <c:v>73.326000000000022</c:v>
                </c:pt>
                <c:pt idx="73327">
                  <c:v>73.326999999999998</c:v>
                </c:pt>
                <c:pt idx="73328">
                  <c:v>73.328000000000031</c:v>
                </c:pt>
                <c:pt idx="73329">
                  <c:v>73.329000000000008</c:v>
                </c:pt>
                <c:pt idx="73330">
                  <c:v>73.330000000000041</c:v>
                </c:pt>
                <c:pt idx="73331">
                  <c:v>73.331000000000017</c:v>
                </c:pt>
                <c:pt idx="73332">
                  <c:v>73.331999999999994</c:v>
                </c:pt>
                <c:pt idx="73333">
                  <c:v>73.333000000000027</c:v>
                </c:pt>
                <c:pt idx="73334">
                  <c:v>73.334000000000003</c:v>
                </c:pt>
                <c:pt idx="73335">
                  <c:v>73.335000000000036</c:v>
                </c:pt>
                <c:pt idx="73336">
                  <c:v>73.336000000000013</c:v>
                </c:pt>
                <c:pt idx="73337">
                  <c:v>73.337000000000046</c:v>
                </c:pt>
                <c:pt idx="73338">
                  <c:v>73.338000000000022</c:v>
                </c:pt>
                <c:pt idx="73339">
                  <c:v>73.338999999999999</c:v>
                </c:pt>
                <c:pt idx="73340">
                  <c:v>73.340000000000032</c:v>
                </c:pt>
                <c:pt idx="73341">
                  <c:v>73.341000000000008</c:v>
                </c:pt>
                <c:pt idx="73342">
                  <c:v>73.342000000000041</c:v>
                </c:pt>
                <c:pt idx="73343">
                  <c:v>73.343000000000018</c:v>
                </c:pt>
                <c:pt idx="73344">
                  <c:v>73.343999999999994</c:v>
                </c:pt>
                <c:pt idx="73345">
                  <c:v>73.345000000000027</c:v>
                </c:pt>
                <c:pt idx="73346">
                  <c:v>73.346000000000004</c:v>
                </c:pt>
                <c:pt idx="73347">
                  <c:v>73.347000000000037</c:v>
                </c:pt>
                <c:pt idx="73348">
                  <c:v>73.348000000000013</c:v>
                </c:pt>
                <c:pt idx="73349">
                  <c:v>73.349000000000046</c:v>
                </c:pt>
                <c:pt idx="73350">
                  <c:v>73.350000000000023</c:v>
                </c:pt>
                <c:pt idx="73351">
                  <c:v>73.350999999999999</c:v>
                </c:pt>
                <c:pt idx="73352">
                  <c:v>73.352000000000032</c:v>
                </c:pt>
                <c:pt idx="73353">
                  <c:v>73.353000000000009</c:v>
                </c:pt>
                <c:pt idx="73354">
                  <c:v>73.354000000000042</c:v>
                </c:pt>
                <c:pt idx="73355">
                  <c:v>73.355000000000018</c:v>
                </c:pt>
                <c:pt idx="73356">
                  <c:v>73.355999999999995</c:v>
                </c:pt>
                <c:pt idx="73357">
                  <c:v>73.357000000000028</c:v>
                </c:pt>
                <c:pt idx="73358">
                  <c:v>73.358000000000004</c:v>
                </c:pt>
                <c:pt idx="73359">
                  <c:v>73.359000000000037</c:v>
                </c:pt>
                <c:pt idx="73360">
                  <c:v>73.360000000000014</c:v>
                </c:pt>
                <c:pt idx="73361">
                  <c:v>73.36099999999999</c:v>
                </c:pt>
                <c:pt idx="73362">
                  <c:v>73.362000000000023</c:v>
                </c:pt>
                <c:pt idx="73363">
                  <c:v>73.363</c:v>
                </c:pt>
                <c:pt idx="73364">
                  <c:v>73.364000000000033</c:v>
                </c:pt>
                <c:pt idx="73365">
                  <c:v>73.365000000000009</c:v>
                </c:pt>
                <c:pt idx="73366">
                  <c:v>73.366000000000042</c:v>
                </c:pt>
                <c:pt idx="73367">
                  <c:v>73.367000000000019</c:v>
                </c:pt>
                <c:pt idx="73368">
                  <c:v>73.367999999999995</c:v>
                </c:pt>
                <c:pt idx="73369">
                  <c:v>73.369000000000028</c:v>
                </c:pt>
                <c:pt idx="73370">
                  <c:v>73.37</c:v>
                </c:pt>
                <c:pt idx="73371">
                  <c:v>73.371000000000038</c:v>
                </c:pt>
                <c:pt idx="73372">
                  <c:v>73.372000000000014</c:v>
                </c:pt>
                <c:pt idx="73373">
                  <c:v>73.37299999999999</c:v>
                </c:pt>
                <c:pt idx="73374">
                  <c:v>73.374000000000024</c:v>
                </c:pt>
                <c:pt idx="73375">
                  <c:v>73.375</c:v>
                </c:pt>
                <c:pt idx="73376">
                  <c:v>73.376000000000033</c:v>
                </c:pt>
                <c:pt idx="73377">
                  <c:v>73.37700000000001</c:v>
                </c:pt>
                <c:pt idx="73378">
                  <c:v>73.378000000000043</c:v>
                </c:pt>
                <c:pt idx="73379">
                  <c:v>73.379000000000019</c:v>
                </c:pt>
                <c:pt idx="73380">
                  <c:v>73.38</c:v>
                </c:pt>
                <c:pt idx="73381">
                  <c:v>73.381000000000029</c:v>
                </c:pt>
                <c:pt idx="73382">
                  <c:v>73.382000000000005</c:v>
                </c:pt>
                <c:pt idx="73383">
                  <c:v>73.383000000000038</c:v>
                </c:pt>
                <c:pt idx="73384">
                  <c:v>73.384000000000015</c:v>
                </c:pt>
                <c:pt idx="73385">
                  <c:v>73.384999999999991</c:v>
                </c:pt>
                <c:pt idx="73386">
                  <c:v>73.386000000000024</c:v>
                </c:pt>
                <c:pt idx="73387">
                  <c:v>73.387</c:v>
                </c:pt>
                <c:pt idx="73388">
                  <c:v>73.388000000000034</c:v>
                </c:pt>
                <c:pt idx="73389">
                  <c:v>73.38900000000001</c:v>
                </c:pt>
                <c:pt idx="73390">
                  <c:v>73.390000000000043</c:v>
                </c:pt>
                <c:pt idx="73391">
                  <c:v>73.39100000000002</c:v>
                </c:pt>
                <c:pt idx="73392">
                  <c:v>73.391999999999996</c:v>
                </c:pt>
                <c:pt idx="73393">
                  <c:v>73.393000000000029</c:v>
                </c:pt>
                <c:pt idx="73394">
                  <c:v>73.394000000000005</c:v>
                </c:pt>
                <c:pt idx="73395">
                  <c:v>73.395000000000039</c:v>
                </c:pt>
                <c:pt idx="73396">
                  <c:v>73.396000000000015</c:v>
                </c:pt>
                <c:pt idx="73397">
                  <c:v>73.396999999999991</c:v>
                </c:pt>
                <c:pt idx="73398">
                  <c:v>73.398000000000025</c:v>
                </c:pt>
                <c:pt idx="73399">
                  <c:v>73.399000000000001</c:v>
                </c:pt>
                <c:pt idx="73400">
                  <c:v>73.400000000000034</c:v>
                </c:pt>
                <c:pt idx="73401">
                  <c:v>73.40100000000001</c:v>
                </c:pt>
                <c:pt idx="73402">
                  <c:v>73.402000000000044</c:v>
                </c:pt>
                <c:pt idx="73403">
                  <c:v>73.40300000000002</c:v>
                </c:pt>
                <c:pt idx="73404">
                  <c:v>73.403999999999996</c:v>
                </c:pt>
                <c:pt idx="73405">
                  <c:v>73.40500000000003</c:v>
                </c:pt>
                <c:pt idx="73406">
                  <c:v>73.406000000000006</c:v>
                </c:pt>
                <c:pt idx="73407">
                  <c:v>73.407000000000039</c:v>
                </c:pt>
                <c:pt idx="73408">
                  <c:v>73.408000000000015</c:v>
                </c:pt>
                <c:pt idx="73409">
                  <c:v>73.408999999999992</c:v>
                </c:pt>
                <c:pt idx="73410">
                  <c:v>73.410000000000025</c:v>
                </c:pt>
                <c:pt idx="73411">
                  <c:v>73.411000000000001</c:v>
                </c:pt>
                <c:pt idx="73412">
                  <c:v>73.412000000000035</c:v>
                </c:pt>
                <c:pt idx="73413">
                  <c:v>73.413000000000011</c:v>
                </c:pt>
                <c:pt idx="73414">
                  <c:v>73.414000000000044</c:v>
                </c:pt>
                <c:pt idx="73415">
                  <c:v>73.41500000000002</c:v>
                </c:pt>
                <c:pt idx="73416">
                  <c:v>73.415999999999997</c:v>
                </c:pt>
                <c:pt idx="73417">
                  <c:v>73.41700000000003</c:v>
                </c:pt>
                <c:pt idx="73418">
                  <c:v>73.418000000000006</c:v>
                </c:pt>
                <c:pt idx="73419">
                  <c:v>73.41900000000004</c:v>
                </c:pt>
                <c:pt idx="73420">
                  <c:v>73.420000000000016</c:v>
                </c:pt>
                <c:pt idx="73421">
                  <c:v>73.420999999999992</c:v>
                </c:pt>
                <c:pt idx="73422">
                  <c:v>73.422000000000025</c:v>
                </c:pt>
                <c:pt idx="73423">
                  <c:v>73.423000000000002</c:v>
                </c:pt>
                <c:pt idx="73424">
                  <c:v>73.424000000000035</c:v>
                </c:pt>
                <c:pt idx="73425">
                  <c:v>73.425000000000011</c:v>
                </c:pt>
                <c:pt idx="73426">
                  <c:v>73.426000000000045</c:v>
                </c:pt>
                <c:pt idx="73427">
                  <c:v>73.427000000000021</c:v>
                </c:pt>
                <c:pt idx="73428">
                  <c:v>73.427999999999997</c:v>
                </c:pt>
                <c:pt idx="73429">
                  <c:v>73.42900000000003</c:v>
                </c:pt>
                <c:pt idx="73430">
                  <c:v>73.430000000000007</c:v>
                </c:pt>
                <c:pt idx="73431">
                  <c:v>73.43100000000004</c:v>
                </c:pt>
                <c:pt idx="73432">
                  <c:v>73.432000000000016</c:v>
                </c:pt>
                <c:pt idx="73433">
                  <c:v>73.432999999999993</c:v>
                </c:pt>
                <c:pt idx="73434">
                  <c:v>73.434000000000026</c:v>
                </c:pt>
                <c:pt idx="73435">
                  <c:v>73.435000000000002</c:v>
                </c:pt>
                <c:pt idx="73436">
                  <c:v>73.436000000000035</c:v>
                </c:pt>
                <c:pt idx="73437">
                  <c:v>73.437000000000012</c:v>
                </c:pt>
                <c:pt idx="73438">
                  <c:v>73.438000000000045</c:v>
                </c:pt>
                <c:pt idx="73439">
                  <c:v>73.439000000000021</c:v>
                </c:pt>
                <c:pt idx="73440">
                  <c:v>73.44</c:v>
                </c:pt>
                <c:pt idx="73441">
                  <c:v>73.441000000000031</c:v>
                </c:pt>
                <c:pt idx="73442">
                  <c:v>73.442000000000007</c:v>
                </c:pt>
                <c:pt idx="73443">
                  <c:v>73.44300000000004</c:v>
                </c:pt>
                <c:pt idx="73444">
                  <c:v>73.444000000000017</c:v>
                </c:pt>
                <c:pt idx="73445">
                  <c:v>73.444999999999993</c:v>
                </c:pt>
                <c:pt idx="73446">
                  <c:v>73.446000000000026</c:v>
                </c:pt>
                <c:pt idx="73447">
                  <c:v>73.447000000000003</c:v>
                </c:pt>
                <c:pt idx="73448">
                  <c:v>73.448000000000036</c:v>
                </c:pt>
                <c:pt idx="73449">
                  <c:v>73.449000000000012</c:v>
                </c:pt>
                <c:pt idx="73450">
                  <c:v>73.450000000000045</c:v>
                </c:pt>
                <c:pt idx="73451">
                  <c:v>73.451000000000022</c:v>
                </c:pt>
                <c:pt idx="73452">
                  <c:v>73.451999999999998</c:v>
                </c:pt>
                <c:pt idx="73453">
                  <c:v>73.453000000000031</c:v>
                </c:pt>
                <c:pt idx="73454">
                  <c:v>73.454000000000008</c:v>
                </c:pt>
                <c:pt idx="73455">
                  <c:v>73.455000000000041</c:v>
                </c:pt>
                <c:pt idx="73456">
                  <c:v>73.456000000000017</c:v>
                </c:pt>
                <c:pt idx="73457">
                  <c:v>73.456999999999994</c:v>
                </c:pt>
                <c:pt idx="73458">
                  <c:v>73.458000000000027</c:v>
                </c:pt>
                <c:pt idx="73459">
                  <c:v>73.459000000000003</c:v>
                </c:pt>
                <c:pt idx="73460">
                  <c:v>73.460000000000036</c:v>
                </c:pt>
                <c:pt idx="73461">
                  <c:v>73.461000000000013</c:v>
                </c:pt>
                <c:pt idx="73462">
                  <c:v>73.462000000000046</c:v>
                </c:pt>
                <c:pt idx="73463">
                  <c:v>73.463000000000022</c:v>
                </c:pt>
                <c:pt idx="73464">
                  <c:v>73.463999999999999</c:v>
                </c:pt>
                <c:pt idx="73465">
                  <c:v>73.465000000000032</c:v>
                </c:pt>
                <c:pt idx="73466">
                  <c:v>73.466000000000008</c:v>
                </c:pt>
                <c:pt idx="73467">
                  <c:v>73.467000000000041</c:v>
                </c:pt>
                <c:pt idx="73468">
                  <c:v>73.468000000000018</c:v>
                </c:pt>
                <c:pt idx="73469">
                  <c:v>73.468999999999994</c:v>
                </c:pt>
                <c:pt idx="73470">
                  <c:v>73.470000000000027</c:v>
                </c:pt>
                <c:pt idx="73471">
                  <c:v>73.471000000000004</c:v>
                </c:pt>
                <c:pt idx="73472">
                  <c:v>73.472000000000037</c:v>
                </c:pt>
                <c:pt idx="73473">
                  <c:v>73.473000000000013</c:v>
                </c:pt>
                <c:pt idx="73474">
                  <c:v>73.474000000000046</c:v>
                </c:pt>
                <c:pt idx="73475">
                  <c:v>73.475000000000023</c:v>
                </c:pt>
                <c:pt idx="73476">
                  <c:v>73.475999999999999</c:v>
                </c:pt>
                <c:pt idx="73477">
                  <c:v>73.477000000000032</c:v>
                </c:pt>
                <c:pt idx="73478">
                  <c:v>73.478000000000009</c:v>
                </c:pt>
                <c:pt idx="73479">
                  <c:v>73.479000000000042</c:v>
                </c:pt>
                <c:pt idx="73480">
                  <c:v>73.480000000000018</c:v>
                </c:pt>
                <c:pt idx="73481">
                  <c:v>73.480999999999995</c:v>
                </c:pt>
                <c:pt idx="73482">
                  <c:v>73.482000000000028</c:v>
                </c:pt>
                <c:pt idx="73483">
                  <c:v>73.483000000000004</c:v>
                </c:pt>
                <c:pt idx="73484">
                  <c:v>73.484000000000037</c:v>
                </c:pt>
                <c:pt idx="73485">
                  <c:v>73.485000000000014</c:v>
                </c:pt>
                <c:pt idx="73486">
                  <c:v>73.48599999999999</c:v>
                </c:pt>
                <c:pt idx="73487">
                  <c:v>73.487000000000023</c:v>
                </c:pt>
                <c:pt idx="73488">
                  <c:v>73.488</c:v>
                </c:pt>
                <c:pt idx="73489">
                  <c:v>73.489000000000033</c:v>
                </c:pt>
                <c:pt idx="73490">
                  <c:v>73.490000000000009</c:v>
                </c:pt>
                <c:pt idx="73491">
                  <c:v>73.491000000000042</c:v>
                </c:pt>
                <c:pt idx="73492">
                  <c:v>73.492000000000019</c:v>
                </c:pt>
                <c:pt idx="73493">
                  <c:v>73.492999999999995</c:v>
                </c:pt>
                <c:pt idx="73494">
                  <c:v>73.494000000000028</c:v>
                </c:pt>
                <c:pt idx="73495">
                  <c:v>73.495000000000005</c:v>
                </c:pt>
                <c:pt idx="73496">
                  <c:v>73.496000000000038</c:v>
                </c:pt>
                <c:pt idx="73497">
                  <c:v>73.497000000000014</c:v>
                </c:pt>
                <c:pt idx="73498">
                  <c:v>73.49799999999999</c:v>
                </c:pt>
                <c:pt idx="73499">
                  <c:v>73.499000000000024</c:v>
                </c:pt>
                <c:pt idx="73500">
                  <c:v>73.5</c:v>
                </c:pt>
                <c:pt idx="73501">
                  <c:v>73.501000000000033</c:v>
                </c:pt>
                <c:pt idx="73502">
                  <c:v>73.50200000000001</c:v>
                </c:pt>
                <c:pt idx="73503">
                  <c:v>73.503000000000043</c:v>
                </c:pt>
                <c:pt idx="73504">
                  <c:v>73.504000000000019</c:v>
                </c:pt>
                <c:pt idx="73505">
                  <c:v>73.504999999999995</c:v>
                </c:pt>
                <c:pt idx="73506">
                  <c:v>73.506000000000029</c:v>
                </c:pt>
                <c:pt idx="73507">
                  <c:v>73.507000000000005</c:v>
                </c:pt>
                <c:pt idx="73508">
                  <c:v>73.508000000000038</c:v>
                </c:pt>
                <c:pt idx="73509">
                  <c:v>73.509000000000015</c:v>
                </c:pt>
                <c:pt idx="73510">
                  <c:v>73.509999999999991</c:v>
                </c:pt>
                <c:pt idx="73511">
                  <c:v>73.511000000000024</c:v>
                </c:pt>
                <c:pt idx="73512">
                  <c:v>73.512</c:v>
                </c:pt>
                <c:pt idx="73513">
                  <c:v>73.513000000000034</c:v>
                </c:pt>
                <c:pt idx="73514">
                  <c:v>73.51400000000001</c:v>
                </c:pt>
                <c:pt idx="73515">
                  <c:v>73.515000000000043</c:v>
                </c:pt>
                <c:pt idx="73516">
                  <c:v>73.51600000000002</c:v>
                </c:pt>
                <c:pt idx="73517">
                  <c:v>73.516999999999996</c:v>
                </c:pt>
                <c:pt idx="73518">
                  <c:v>73.518000000000029</c:v>
                </c:pt>
                <c:pt idx="73519">
                  <c:v>73.519000000000005</c:v>
                </c:pt>
                <c:pt idx="73520">
                  <c:v>73.520000000000039</c:v>
                </c:pt>
                <c:pt idx="73521">
                  <c:v>73.521000000000015</c:v>
                </c:pt>
                <c:pt idx="73522">
                  <c:v>73.521999999999991</c:v>
                </c:pt>
                <c:pt idx="73523">
                  <c:v>73.523000000000025</c:v>
                </c:pt>
                <c:pt idx="73524">
                  <c:v>73.524000000000001</c:v>
                </c:pt>
                <c:pt idx="73525">
                  <c:v>73.525000000000034</c:v>
                </c:pt>
                <c:pt idx="73526">
                  <c:v>73.52600000000001</c:v>
                </c:pt>
                <c:pt idx="73527">
                  <c:v>73.527000000000044</c:v>
                </c:pt>
                <c:pt idx="73528">
                  <c:v>73.52800000000002</c:v>
                </c:pt>
                <c:pt idx="73529">
                  <c:v>73.528999999999996</c:v>
                </c:pt>
                <c:pt idx="73530">
                  <c:v>73.53000000000003</c:v>
                </c:pt>
                <c:pt idx="73531">
                  <c:v>73.531000000000006</c:v>
                </c:pt>
                <c:pt idx="73532">
                  <c:v>73.532000000000039</c:v>
                </c:pt>
                <c:pt idx="73533">
                  <c:v>73.533000000000015</c:v>
                </c:pt>
                <c:pt idx="73534">
                  <c:v>73.533999999999992</c:v>
                </c:pt>
                <c:pt idx="73535">
                  <c:v>73.535000000000025</c:v>
                </c:pt>
                <c:pt idx="73536">
                  <c:v>73.536000000000001</c:v>
                </c:pt>
                <c:pt idx="73537">
                  <c:v>73.537000000000035</c:v>
                </c:pt>
                <c:pt idx="73538">
                  <c:v>73.538000000000011</c:v>
                </c:pt>
                <c:pt idx="73539">
                  <c:v>73.539000000000044</c:v>
                </c:pt>
                <c:pt idx="73540">
                  <c:v>73.54000000000002</c:v>
                </c:pt>
                <c:pt idx="73541">
                  <c:v>73.540999999999997</c:v>
                </c:pt>
                <c:pt idx="73542">
                  <c:v>73.54200000000003</c:v>
                </c:pt>
                <c:pt idx="73543">
                  <c:v>73.543000000000006</c:v>
                </c:pt>
                <c:pt idx="73544">
                  <c:v>73.54400000000004</c:v>
                </c:pt>
                <c:pt idx="73545">
                  <c:v>73.545000000000016</c:v>
                </c:pt>
                <c:pt idx="73546">
                  <c:v>73.545999999999992</c:v>
                </c:pt>
                <c:pt idx="73547">
                  <c:v>73.547000000000025</c:v>
                </c:pt>
                <c:pt idx="73548">
                  <c:v>73.548000000000002</c:v>
                </c:pt>
                <c:pt idx="73549">
                  <c:v>73.549000000000035</c:v>
                </c:pt>
                <c:pt idx="73550">
                  <c:v>73.550000000000011</c:v>
                </c:pt>
                <c:pt idx="73551">
                  <c:v>73.551000000000045</c:v>
                </c:pt>
                <c:pt idx="73552">
                  <c:v>73.552000000000021</c:v>
                </c:pt>
                <c:pt idx="73553">
                  <c:v>73.552999999999997</c:v>
                </c:pt>
                <c:pt idx="73554">
                  <c:v>73.55400000000003</c:v>
                </c:pt>
                <c:pt idx="73555">
                  <c:v>73.555000000000007</c:v>
                </c:pt>
                <c:pt idx="73556">
                  <c:v>73.55600000000004</c:v>
                </c:pt>
                <c:pt idx="73557">
                  <c:v>73.557000000000016</c:v>
                </c:pt>
                <c:pt idx="73558">
                  <c:v>73.557999999999993</c:v>
                </c:pt>
                <c:pt idx="73559">
                  <c:v>73.559000000000026</c:v>
                </c:pt>
                <c:pt idx="73560">
                  <c:v>73.56</c:v>
                </c:pt>
                <c:pt idx="73561">
                  <c:v>73.561000000000035</c:v>
                </c:pt>
                <c:pt idx="73562">
                  <c:v>73.562000000000012</c:v>
                </c:pt>
                <c:pt idx="73563">
                  <c:v>73.563000000000045</c:v>
                </c:pt>
                <c:pt idx="73564">
                  <c:v>73.564000000000021</c:v>
                </c:pt>
                <c:pt idx="73565">
                  <c:v>73.564999999999998</c:v>
                </c:pt>
                <c:pt idx="73566">
                  <c:v>73.566000000000031</c:v>
                </c:pt>
                <c:pt idx="73567">
                  <c:v>73.567000000000007</c:v>
                </c:pt>
                <c:pt idx="73568">
                  <c:v>73.56800000000004</c:v>
                </c:pt>
                <c:pt idx="73569">
                  <c:v>73.569000000000017</c:v>
                </c:pt>
                <c:pt idx="73570">
                  <c:v>73.569999999999993</c:v>
                </c:pt>
                <c:pt idx="73571">
                  <c:v>73.571000000000026</c:v>
                </c:pt>
                <c:pt idx="73572">
                  <c:v>73.572000000000003</c:v>
                </c:pt>
                <c:pt idx="73573">
                  <c:v>73.573000000000036</c:v>
                </c:pt>
                <c:pt idx="73574">
                  <c:v>73.574000000000012</c:v>
                </c:pt>
                <c:pt idx="73575">
                  <c:v>73.575000000000045</c:v>
                </c:pt>
                <c:pt idx="73576">
                  <c:v>73.576000000000022</c:v>
                </c:pt>
                <c:pt idx="73577">
                  <c:v>73.576999999999998</c:v>
                </c:pt>
                <c:pt idx="73578">
                  <c:v>73.578000000000031</c:v>
                </c:pt>
                <c:pt idx="73579">
                  <c:v>73.579000000000008</c:v>
                </c:pt>
                <c:pt idx="73580">
                  <c:v>73.580000000000041</c:v>
                </c:pt>
                <c:pt idx="73581">
                  <c:v>73.581000000000017</c:v>
                </c:pt>
                <c:pt idx="73582">
                  <c:v>73.581999999999994</c:v>
                </c:pt>
                <c:pt idx="73583">
                  <c:v>73.583000000000027</c:v>
                </c:pt>
                <c:pt idx="73584">
                  <c:v>73.584000000000003</c:v>
                </c:pt>
                <c:pt idx="73585">
                  <c:v>73.585000000000036</c:v>
                </c:pt>
                <c:pt idx="73586">
                  <c:v>73.586000000000013</c:v>
                </c:pt>
                <c:pt idx="73587">
                  <c:v>73.587000000000046</c:v>
                </c:pt>
                <c:pt idx="73588">
                  <c:v>73.588000000000022</c:v>
                </c:pt>
                <c:pt idx="73589">
                  <c:v>73.588999999999999</c:v>
                </c:pt>
                <c:pt idx="73590">
                  <c:v>73.590000000000032</c:v>
                </c:pt>
                <c:pt idx="73591">
                  <c:v>73.591000000000008</c:v>
                </c:pt>
                <c:pt idx="73592">
                  <c:v>73.592000000000041</c:v>
                </c:pt>
                <c:pt idx="73593">
                  <c:v>73.593000000000018</c:v>
                </c:pt>
                <c:pt idx="73594">
                  <c:v>73.593999999999994</c:v>
                </c:pt>
                <c:pt idx="73595">
                  <c:v>73.595000000000027</c:v>
                </c:pt>
                <c:pt idx="73596">
                  <c:v>73.596000000000004</c:v>
                </c:pt>
                <c:pt idx="73597">
                  <c:v>73.597000000000037</c:v>
                </c:pt>
                <c:pt idx="73598">
                  <c:v>73.598000000000013</c:v>
                </c:pt>
                <c:pt idx="73599">
                  <c:v>73.599000000000046</c:v>
                </c:pt>
                <c:pt idx="73600">
                  <c:v>73.600000000000023</c:v>
                </c:pt>
                <c:pt idx="73601">
                  <c:v>73.600999999999999</c:v>
                </c:pt>
                <c:pt idx="73602">
                  <c:v>73.602000000000032</c:v>
                </c:pt>
                <c:pt idx="73603">
                  <c:v>73.603000000000009</c:v>
                </c:pt>
                <c:pt idx="73604">
                  <c:v>73.604000000000042</c:v>
                </c:pt>
                <c:pt idx="73605">
                  <c:v>73.605000000000018</c:v>
                </c:pt>
                <c:pt idx="73606">
                  <c:v>73.605999999999995</c:v>
                </c:pt>
                <c:pt idx="73607">
                  <c:v>73.607000000000028</c:v>
                </c:pt>
                <c:pt idx="73608">
                  <c:v>73.608000000000004</c:v>
                </c:pt>
                <c:pt idx="73609">
                  <c:v>73.609000000000037</c:v>
                </c:pt>
                <c:pt idx="73610">
                  <c:v>73.610000000000014</c:v>
                </c:pt>
                <c:pt idx="73611">
                  <c:v>73.61099999999999</c:v>
                </c:pt>
                <c:pt idx="73612">
                  <c:v>73.612000000000023</c:v>
                </c:pt>
                <c:pt idx="73613">
                  <c:v>73.613</c:v>
                </c:pt>
                <c:pt idx="73614">
                  <c:v>73.614000000000033</c:v>
                </c:pt>
                <c:pt idx="73615">
                  <c:v>73.615000000000009</c:v>
                </c:pt>
                <c:pt idx="73616">
                  <c:v>73.616000000000042</c:v>
                </c:pt>
                <c:pt idx="73617">
                  <c:v>73.617000000000019</c:v>
                </c:pt>
                <c:pt idx="73618">
                  <c:v>73.617999999999995</c:v>
                </c:pt>
                <c:pt idx="73619">
                  <c:v>73.619000000000028</c:v>
                </c:pt>
                <c:pt idx="73620">
                  <c:v>73.62</c:v>
                </c:pt>
                <c:pt idx="73621">
                  <c:v>73.621000000000038</c:v>
                </c:pt>
                <c:pt idx="73622">
                  <c:v>73.622000000000014</c:v>
                </c:pt>
                <c:pt idx="73623">
                  <c:v>73.62299999999999</c:v>
                </c:pt>
                <c:pt idx="73624">
                  <c:v>73.624000000000024</c:v>
                </c:pt>
                <c:pt idx="73625">
                  <c:v>73.625</c:v>
                </c:pt>
                <c:pt idx="73626">
                  <c:v>73.626000000000033</c:v>
                </c:pt>
                <c:pt idx="73627">
                  <c:v>73.62700000000001</c:v>
                </c:pt>
                <c:pt idx="73628">
                  <c:v>73.628000000000043</c:v>
                </c:pt>
                <c:pt idx="73629">
                  <c:v>73.629000000000019</c:v>
                </c:pt>
                <c:pt idx="73630">
                  <c:v>73.63</c:v>
                </c:pt>
                <c:pt idx="73631">
                  <c:v>73.631000000000029</c:v>
                </c:pt>
                <c:pt idx="73632">
                  <c:v>73.632000000000005</c:v>
                </c:pt>
                <c:pt idx="73633">
                  <c:v>73.633000000000038</c:v>
                </c:pt>
                <c:pt idx="73634">
                  <c:v>73.634000000000015</c:v>
                </c:pt>
                <c:pt idx="73635">
                  <c:v>73.634999999999991</c:v>
                </c:pt>
                <c:pt idx="73636">
                  <c:v>73.636000000000024</c:v>
                </c:pt>
                <c:pt idx="73637">
                  <c:v>73.637</c:v>
                </c:pt>
                <c:pt idx="73638">
                  <c:v>73.638000000000034</c:v>
                </c:pt>
                <c:pt idx="73639">
                  <c:v>73.63900000000001</c:v>
                </c:pt>
                <c:pt idx="73640">
                  <c:v>73.640000000000043</c:v>
                </c:pt>
                <c:pt idx="73641">
                  <c:v>73.64100000000002</c:v>
                </c:pt>
                <c:pt idx="73642">
                  <c:v>73.641999999999996</c:v>
                </c:pt>
                <c:pt idx="73643">
                  <c:v>73.643000000000029</c:v>
                </c:pt>
                <c:pt idx="73644">
                  <c:v>73.644000000000005</c:v>
                </c:pt>
                <c:pt idx="73645">
                  <c:v>73.645000000000039</c:v>
                </c:pt>
                <c:pt idx="73646">
                  <c:v>73.646000000000015</c:v>
                </c:pt>
                <c:pt idx="73647">
                  <c:v>73.646999999999991</c:v>
                </c:pt>
                <c:pt idx="73648">
                  <c:v>73.648000000000025</c:v>
                </c:pt>
                <c:pt idx="73649">
                  <c:v>73.649000000000001</c:v>
                </c:pt>
                <c:pt idx="73650">
                  <c:v>73.650000000000034</c:v>
                </c:pt>
                <c:pt idx="73651">
                  <c:v>73.65100000000001</c:v>
                </c:pt>
                <c:pt idx="73652">
                  <c:v>73.652000000000044</c:v>
                </c:pt>
                <c:pt idx="73653">
                  <c:v>73.65300000000002</c:v>
                </c:pt>
                <c:pt idx="73654">
                  <c:v>73.653999999999996</c:v>
                </c:pt>
                <c:pt idx="73655">
                  <c:v>73.65500000000003</c:v>
                </c:pt>
                <c:pt idx="73656">
                  <c:v>73.656000000000006</c:v>
                </c:pt>
                <c:pt idx="73657">
                  <c:v>73.657000000000039</c:v>
                </c:pt>
                <c:pt idx="73658">
                  <c:v>73.658000000000015</c:v>
                </c:pt>
                <c:pt idx="73659">
                  <c:v>73.658999999999992</c:v>
                </c:pt>
                <c:pt idx="73660">
                  <c:v>73.660000000000025</c:v>
                </c:pt>
                <c:pt idx="73661">
                  <c:v>73.661000000000001</c:v>
                </c:pt>
                <c:pt idx="73662">
                  <c:v>73.662000000000035</c:v>
                </c:pt>
                <c:pt idx="73663">
                  <c:v>73.663000000000011</c:v>
                </c:pt>
                <c:pt idx="73664">
                  <c:v>73.664000000000044</c:v>
                </c:pt>
                <c:pt idx="73665">
                  <c:v>73.66500000000002</c:v>
                </c:pt>
                <c:pt idx="73666">
                  <c:v>73.665999999999997</c:v>
                </c:pt>
                <c:pt idx="73667">
                  <c:v>73.66700000000003</c:v>
                </c:pt>
                <c:pt idx="73668">
                  <c:v>73.668000000000006</c:v>
                </c:pt>
                <c:pt idx="73669">
                  <c:v>73.66900000000004</c:v>
                </c:pt>
                <c:pt idx="73670">
                  <c:v>73.670000000000016</c:v>
                </c:pt>
                <c:pt idx="73671">
                  <c:v>73.670999999999992</c:v>
                </c:pt>
                <c:pt idx="73672">
                  <c:v>73.672000000000025</c:v>
                </c:pt>
                <c:pt idx="73673">
                  <c:v>73.673000000000002</c:v>
                </c:pt>
                <c:pt idx="73674">
                  <c:v>73.674000000000035</c:v>
                </c:pt>
                <c:pt idx="73675">
                  <c:v>73.675000000000011</c:v>
                </c:pt>
                <c:pt idx="73676">
                  <c:v>73.676000000000045</c:v>
                </c:pt>
                <c:pt idx="73677">
                  <c:v>73.677000000000021</c:v>
                </c:pt>
                <c:pt idx="73678">
                  <c:v>73.677999999999997</c:v>
                </c:pt>
                <c:pt idx="73679">
                  <c:v>73.67900000000003</c:v>
                </c:pt>
                <c:pt idx="73680">
                  <c:v>73.680000000000007</c:v>
                </c:pt>
                <c:pt idx="73681">
                  <c:v>73.68100000000004</c:v>
                </c:pt>
                <c:pt idx="73682">
                  <c:v>73.682000000000016</c:v>
                </c:pt>
                <c:pt idx="73683">
                  <c:v>73.682999999999993</c:v>
                </c:pt>
                <c:pt idx="73684">
                  <c:v>73.684000000000026</c:v>
                </c:pt>
                <c:pt idx="73685">
                  <c:v>73.685000000000002</c:v>
                </c:pt>
                <c:pt idx="73686">
                  <c:v>73.686000000000035</c:v>
                </c:pt>
                <c:pt idx="73687">
                  <c:v>73.687000000000012</c:v>
                </c:pt>
                <c:pt idx="73688">
                  <c:v>73.688000000000045</c:v>
                </c:pt>
                <c:pt idx="73689">
                  <c:v>73.689000000000021</c:v>
                </c:pt>
                <c:pt idx="73690">
                  <c:v>73.69</c:v>
                </c:pt>
                <c:pt idx="73691">
                  <c:v>73.691000000000031</c:v>
                </c:pt>
                <c:pt idx="73692">
                  <c:v>73.692000000000007</c:v>
                </c:pt>
                <c:pt idx="73693">
                  <c:v>73.69300000000004</c:v>
                </c:pt>
                <c:pt idx="73694">
                  <c:v>73.694000000000017</c:v>
                </c:pt>
                <c:pt idx="73695">
                  <c:v>73.694999999999993</c:v>
                </c:pt>
                <c:pt idx="73696">
                  <c:v>73.696000000000026</c:v>
                </c:pt>
                <c:pt idx="73697">
                  <c:v>73.697000000000003</c:v>
                </c:pt>
                <c:pt idx="73698">
                  <c:v>73.698000000000036</c:v>
                </c:pt>
                <c:pt idx="73699">
                  <c:v>73.699000000000012</c:v>
                </c:pt>
                <c:pt idx="73700">
                  <c:v>73.700000000000045</c:v>
                </c:pt>
                <c:pt idx="73701">
                  <c:v>73.701000000000022</c:v>
                </c:pt>
                <c:pt idx="73702">
                  <c:v>73.701999999999998</c:v>
                </c:pt>
                <c:pt idx="73703">
                  <c:v>73.703000000000031</c:v>
                </c:pt>
                <c:pt idx="73704">
                  <c:v>73.704000000000008</c:v>
                </c:pt>
                <c:pt idx="73705">
                  <c:v>73.705000000000041</c:v>
                </c:pt>
                <c:pt idx="73706">
                  <c:v>73.706000000000017</c:v>
                </c:pt>
                <c:pt idx="73707">
                  <c:v>73.706999999999994</c:v>
                </c:pt>
                <c:pt idx="73708">
                  <c:v>73.708000000000027</c:v>
                </c:pt>
                <c:pt idx="73709">
                  <c:v>73.709000000000003</c:v>
                </c:pt>
                <c:pt idx="73710">
                  <c:v>73.710000000000036</c:v>
                </c:pt>
                <c:pt idx="73711">
                  <c:v>73.711000000000013</c:v>
                </c:pt>
                <c:pt idx="73712">
                  <c:v>73.712000000000046</c:v>
                </c:pt>
                <c:pt idx="73713">
                  <c:v>73.713000000000022</c:v>
                </c:pt>
                <c:pt idx="73714">
                  <c:v>73.713999999999999</c:v>
                </c:pt>
                <c:pt idx="73715">
                  <c:v>73.715000000000032</c:v>
                </c:pt>
                <c:pt idx="73716">
                  <c:v>73.716000000000008</c:v>
                </c:pt>
                <c:pt idx="73717">
                  <c:v>73.717000000000041</c:v>
                </c:pt>
                <c:pt idx="73718">
                  <c:v>73.718000000000018</c:v>
                </c:pt>
                <c:pt idx="73719">
                  <c:v>73.718999999999994</c:v>
                </c:pt>
                <c:pt idx="73720">
                  <c:v>73.720000000000027</c:v>
                </c:pt>
                <c:pt idx="73721">
                  <c:v>73.721000000000004</c:v>
                </c:pt>
                <c:pt idx="73722">
                  <c:v>73.722000000000037</c:v>
                </c:pt>
                <c:pt idx="73723">
                  <c:v>73.723000000000013</c:v>
                </c:pt>
                <c:pt idx="73724">
                  <c:v>73.724000000000046</c:v>
                </c:pt>
                <c:pt idx="73725">
                  <c:v>73.725000000000023</c:v>
                </c:pt>
                <c:pt idx="73726">
                  <c:v>73.725999999999999</c:v>
                </c:pt>
                <c:pt idx="73727">
                  <c:v>73.727000000000032</c:v>
                </c:pt>
                <c:pt idx="73728">
                  <c:v>73.728000000000009</c:v>
                </c:pt>
                <c:pt idx="73729">
                  <c:v>73.729000000000042</c:v>
                </c:pt>
                <c:pt idx="73730">
                  <c:v>73.730000000000018</c:v>
                </c:pt>
                <c:pt idx="73731">
                  <c:v>73.730999999999995</c:v>
                </c:pt>
                <c:pt idx="73732">
                  <c:v>73.732000000000028</c:v>
                </c:pt>
                <c:pt idx="73733">
                  <c:v>73.733000000000004</c:v>
                </c:pt>
                <c:pt idx="73734">
                  <c:v>73.734000000000037</c:v>
                </c:pt>
                <c:pt idx="73735">
                  <c:v>73.735000000000014</c:v>
                </c:pt>
                <c:pt idx="73736">
                  <c:v>73.73599999999999</c:v>
                </c:pt>
                <c:pt idx="73737">
                  <c:v>73.737000000000023</c:v>
                </c:pt>
                <c:pt idx="73738">
                  <c:v>73.738</c:v>
                </c:pt>
                <c:pt idx="73739">
                  <c:v>73.739000000000033</c:v>
                </c:pt>
                <c:pt idx="73740">
                  <c:v>73.740000000000009</c:v>
                </c:pt>
                <c:pt idx="73741">
                  <c:v>73.741000000000042</c:v>
                </c:pt>
                <c:pt idx="73742">
                  <c:v>73.742000000000019</c:v>
                </c:pt>
                <c:pt idx="73743">
                  <c:v>73.742999999999995</c:v>
                </c:pt>
                <c:pt idx="73744">
                  <c:v>73.744000000000028</c:v>
                </c:pt>
                <c:pt idx="73745">
                  <c:v>73.745000000000005</c:v>
                </c:pt>
                <c:pt idx="73746">
                  <c:v>73.746000000000038</c:v>
                </c:pt>
                <c:pt idx="73747">
                  <c:v>73.747000000000014</c:v>
                </c:pt>
                <c:pt idx="73748">
                  <c:v>73.74799999999999</c:v>
                </c:pt>
                <c:pt idx="73749">
                  <c:v>73.749000000000024</c:v>
                </c:pt>
                <c:pt idx="73750">
                  <c:v>73.75</c:v>
                </c:pt>
                <c:pt idx="73751">
                  <c:v>73.751000000000033</c:v>
                </c:pt>
                <c:pt idx="73752">
                  <c:v>73.75200000000001</c:v>
                </c:pt>
                <c:pt idx="73753">
                  <c:v>73.753000000000043</c:v>
                </c:pt>
                <c:pt idx="73754">
                  <c:v>73.754000000000019</c:v>
                </c:pt>
                <c:pt idx="73755">
                  <c:v>73.754999999999995</c:v>
                </c:pt>
                <c:pt idx="73756">
                  <c:v>73.756000000000029</c:v>
                </c:pt>
                <c:pt idx="73757">
                  <c:v>73.757000000000005</c:v>
                </c:pt>
                <c:pt idx="73758">
                  <c:v>73.758000000000038</c:v>
                </c:pt>
                <c:pt idx="73759">
                  <c:v>73.759000000000015</c:v>
                </c:pt>
                <c:pt idx="73760">
                  <c:v>73.759999999999991</c:v>
                </c:pt>
                <c:pt idx="73761">
                  <c:v>73.761000000000024</c:v>
                </c:pt>
                <c:pt idx="73762">
                  <c:v>73.762</c:v>
                </c:pt>
                <c:pt idx="73763">
                  <c:v>73.763000000000034</c:v>
                </c:pt>
                <c:pt idx="73764">
                  <c:v>73.76400000000001</c:v>
                </c:pt>
                <c:pt idx="73765">
                  <c:v>73.765000000000043</c:v>
                </c:pt>
                <c:pt idx="73766">
                  <c:v>73.76600000000002</c:v>
                </c:pt>
                <c:pt idx="73767">
                  <c:v>73.766999999999996</c:v>
                </c:pt>
                <c:pt idx="73768">
                  <c:v>73.768000000000029</c:v>
                </c:pt>
                <c:pt idx="73769">
                  <c:v>73.769000000000005</c:v>
                </c:pt>
                <c:pt idx="73770">
                  <c:v>73.770000000000039</c:v>
                </c:pt>
                <c:pt idx="73771">
                  <c:v>73.771000000000015</c:v>
                </c:pt>
                <c:pt idx="73772">
                  <c:v>73.771999999999991</c:v>
                </c:pt>
                <c:pt idx="73773">
                  <c:v>73.773000000000025</c:v>
                </c:pt>
                <c:pt idx="73774">
                  <c:v>73.774000000000001</c:v>
                </c:pt>
                <c:pt idx="73775">
                  <c:v>73.775000000000034</c:v>
                </c:pt>
                <c:pt idx="73776">
                  <c:v>73.77600000000001</c:v>
                </c:pt>
                <c:pt idx="73777">
                  <c:v>73.777000000000044</c:v>
                </c:pt>
                <c:pt idx="73778">
                  <c:v>73.77800000000002</c:v>
                </c:pt>
                <c:pt idx="73779">
                  <c:v>73.778999999999996</c:v>
                </c:pt>
                <c:pt idx="73780">
                  <c:v>73.78000000000003</c:v>
                </c:pt>
                <c:pt idx="73781">
                  <c:v>73.781000000000006</c:v>
                </c:pt>
                <c:pt idx="73782">
                  <c:v>73.782000000000039</c:v>
                </c:pt>
                <c:pt idx="73783">
                  <c:v>73.783000000000015</c:v>
                </c:pt>
                <c:pt idx="73784">
                  <c:v>73.783999999999992</c:v>
                </c:pt>
                <c:pt idx="73785">
                  <c:v>73.785000000000025</c:v>
                </c:pt>
                <c:pt idx="73786">
                  <c:v>73.786000000000001</c:v>
                </c:pt>
                <c:pt idx="73787">
                  <c:v>73.787000000000035</c:v>
                </c:pt>
                <c:pt idx="73788">
                  <c:v>73.788000000000011</c:v>
                </c:pt>
                <c:pt idx="73789">
                  <c:v>73.789000000000044</c:v>
                </c:pt>
                <c:pt idx="73790">
                  <c:v>73.79000000000002</c:v>
                </c:pt>
                <c:pt idx="73791">
                  <c:v>73.790999999999997</c:v>
                </c:pt>
                <c:pt idx="73792">
                  <c:v>73.79200000000003</c:v>
                </c:pt>
                <c:pt idx="73793">
                  <c:v>73.793000000000006</c:v>
                </c:pt>
                <c:pt idx="73794">
                  <c:v>73.79400000000004</c:v>
                </c:pt>
                <c:pt idx="73795">
                  <c:v>73.795000000000016</c:v>
                </c:pt>
                <c:pt idx="73796">
                  <c:v>73.795999999999992</c:v>
                </c:pt>
                <c:pt idx="73797">
                  <c:v>73.797000000000025</c:v>
                </c:pt>
                <c:pt idx="73798">
                  <c:v>73.798000000000002</c:v>
                </c:pt>
                <c:pt idx="73799">
                  <c:v>73.799000000000035</c:v>
                </c:pt>
                <c:pt idx="73800">
                  <c:v>73.800000000000011</c:v>
                </c:pt>
                <c:pt idx="73801">
                  <c:v>73.801000000000045</c:v>
                </c:pt>
                <c:pt idx="73802">
                  <c:v>73.802000000000021</c:v>
                </c:pt>
                <c:pt idx="73803">
                  <c:v>73.802999999999997</c:v>
                </c:pt>
                <c:pt idx="73804">
                  <c:v>73.80400000000003</c:v>
                </c:pt>
                <c:pt idx="73805">
                  <c:v>73.805000000000007</c:v>
                </c:pt>
                <c:pt idx="73806">
                  <c:v>73.80600000000004</c:v>
                </c:pt>
                <c:pt idx="73807">
                  <c:v>73.807000000000016</c:v>
                </c:pt>
                <c:pt idx="73808">
                  <c:v>73.807999999999993</c:v>
                </c:pt>
                <c:pt idx="73809">
                  <c:v>73.809000000000026</c:v>
                </c:pt>
                <c:pt idx="73810">
                  <c:v>73.81</c:v>
                </c:pt>
                <c:pt idx="73811">
                  <c:v>73.811000000000035</c:v>
                </c:pt>
                <c:pt idx="73812">
                  <c:v>73.812000000000012</c:v>
                </c:pt>
                <c:pt idx="73813">
                  <c:v>73.813000000000045</c:v>
                </c:pt>
                <c:pt idx="73814">
                  <c:v>73.814000000000021</c:v>
                </c:pt>
                <c:pt idx="73815">
                  <c:v>73.814999999999998</c:v>
                </c:pt>
                <c:pt idx="73816">
                  <c:v>73.816000000000031</c:v>
                </c:pt>
                <c:pt idx="73817">
                  <c:v>73.817000000000007</c:v>
                </c:pt>
                <c:pt idx="73818">
                  <c:v>73.81800000000004</c:v>
                </c:pt>
                <c:pt idx="73819">
                  <c:v>73.819000000000017</c:v>
                </c:pt>
                <c:pt idx="73820">
                  <c:v>73.819999999999993</c:v>
                </c:pt>
                <c:pt idx="73821">
                  <c:v>73.821000000000026</c:v>
                </c:pt>
                <c:pt idx="73822">
                  <c:v>73.822000000000003</c:v>
                </c:pt>
                <c:pt idx="73823">
                  <c:v>73.823000000000036</c:v>
                </c:pt>
                <c:pt idx="73824">
                  <c:v>73.824000000000012</c:v>
                </c:pt>
                <c:pt idx="73825">
                  <c:v>73.825000000000045</c:v>
                </c:pt>
                <c:pt idx="73826">
                  <c:v>73.826000000000022</c:v>
                </c:pt>
                <c:pt idx="73827">
                  <c:v>73.826999999999998</c:v>
                </c:pt>
                <c:pt idx="73828">
                  <c:v>73.828000000000031</c:v>
                </c:pt>
                <c:pt idx="73829">
                  <c:v>73.829000000000008</c:v>
                </c:pt>
                <c:pt idx="73830">
                  <c:v>73.830000000000041</c:v>
                </c:pt>
                <c:pt idx="73831">
                  <c:v>73.831000000000017</c:v>
                </c:pt>
                <c:pt idx="73832">
                  <c:v>73.831999999999994</c:v>
                </c:pt>
                <c:pt idx="73833">
                  <c:v>73.833000000000027</c:v>
                </c:pt>
                <c:pt idx="73834">
                  <c:v>73.834000000000003</c:v>
                </c:pt>
                <c:pt idx="73835">
                  <c:v>73.835000000000036</c:v>
                </c:pt>
                <c:pt idx="73836">
                  <c:v>73.836000000000013</c:v>
                </c:pt>
                <c:pt idx="73837">
                  <c:v>73.837000000000046</c:v>
                </c:pt>
                <c:pt idx="73838">
                  <c:v>73.838000000000022</c:v>
                </c:pt>
                <c:pt idx="73839">
                  <c:v>73.838999999999999</c:v>
                </c:pt>
                <c:pt idx="73840">
                  <c:v>73.840000000000032</c:v>
                </c:pt>
                <c:pt idx="73841">
                  <c:v>73.841000000000008</c:v>
                </c:pt>
                <c:pt idx="73842">
                  <c:v>73.842000000000041</c:v>
                </c:pt>
                <c:pt idx="73843">
                  <c:v>73.843000000000018</c:v>
                </c:pt>
                <c:pt idx="73844">
                  <c:v>73.843999999999994</c:v>
                </c:pt>
                <c:pt idx="73845">
                  <c:v>73.845000000000027</c:v>
                </c:pt>
                <c:pt idx="73846">
                  <c:v>73.846000000000004</c:v>
                </c:pt>
                <c:pt idx="73847">
                  <c:v>73.847000000000037</c:v>
                </c:pt>
                <c:pt idx="73848">
                  <c:v>73.848000000000013</c:v>
                </c:pt>
                <c:pt idx="73849">
                  <c:v>73.849000000000046</c:v>
                </c:pt>
                <c:pt idx="73850">
                  <c:v>73.850000000000023</c:v>
                </c:pt>
                <c:pt idx="73851">
                  <c:v>73.850999999999999</c:v>
                </c:pt>
                <c:pt idx="73852">
                  <c:v>73.852000000000032</c:v>
                </c:pt>
                <c:pt idx="73853">
                  <c:v>73.853000000000009</c:v>
                </c:pt>
                <c:pt idx="73854">
                  <c:v>73.854000000000042</c:v>
                </c:pt>
                <c:pt idx="73855">
                  <c:v>73.855000000000018</c:v>
                </c:pt>
                <c:pt idx="73856">
                  <c:v>73.855999999999995</c:v>
                </c:pt>
                <c:pt idx="73857">
                  <c:v>73.857000000000028</c:v>
                </c:pt>
                <c:pt idx="73858">
                  <c:v>73.858000000000004</c:v>
                </c:pt>
                <c:pt idx="73859">
                  <c:v>73.859000000000037</c:v>
                </c:pt>
                <c:pt idx="73860">
                  <c:v>73.860000000000014</c:v>
                </c:pt>
                <c:pt idx="73861">
                  <c:v>73.86099999999999</c:v>
                </c:pt>
                <c:pt idx="73862">
                  <c:v>73.862000000000023</c:v>
                </c:pt>
                <c:pt idx="73863">
                  <c:v>73.863</c:v>
                </c:pt>
                <c:pt idx="73864">
                  <c:v>73.864000000000033</c:v>
                </c:pt>
                <c:pt idx="73865">
                  <c:v>73.865000000000009</c:v>
                </c:pt>
                <c:pt idx="73866">
                  <c:v>73.866000000000042</c:v>
                </c:pt>
                <c:pt idx="73867">
                  <c:v>73.867000000000019</c:v>
                </c:pt>
                <c:pt idx="73868">
                  <c:v>73.867999999999995</c:v>
                </c:pt>
                <c:pt idx="73869">
                  <c:v>73.869000000000028</c:v>
                </c:pt>
                <c:pt idx="73870">
                  <c:v>73.87</c:v>
                </c:pt>
                <c:pt idx="73871">
                  <c:v>73.871000000000038</c:v>
                </c:pt>
                <c:pt idx="73872">
                  <c:v>73.872000000000014</c:v>
                </c:pt>
                <c:pt idx="73873">
                  <c:v>73.87299999999999</c:v>
                </c:pt>
                <c:pt idx="73874">
                  <c:v>73.874000000000024</c:v>
                </c:pt>
                <c:pt idx="73875">
                  <c:v>73.875</c:v>
                </c:pt>
                <c:pt idx="73876">
                  <c:v>73.876000000000033</c:v>
                </c:pt>
                <c:pt idx="73877">
                  <c:v>73.87700000000001</c:v>
                </c:pt>
                <c:pt idx="73878">
                  <c:v>73.878000000000043</c:v>
                </c:pt>
                <c:pt idx="73879">
                  <c:v>73.879000000000019</c:v>
                </c:pt>
                <c:pt idx="73880">
                  <c:v>73.88</c:v>
                </c:pt>
                <c:pt idx="73881">
                  <c:v>73.881000000000029</c:v>
                </c:pt>
                <c:pt idx="73882">
                  <c:v>73.882000000000005</c:v>
                </c:pt>
                <c:pt idx="73883">
                  <c:v>73.883000000000038</c:v>
                </c:pt>
                <c:pt idx="73884">
                  <c:v>73.884000000000015</c:v>
                </c:pt>
                <c:pt idx="73885">
                  <c:v>73.884999999999991</c:v>
                </c:pt>
                <c:pt idx="73886">
                  <c:v>73.886000000000024</c:v>
                </c:pt>
                <c:pt idx="73887">
                  <c:v>73.887</c:v>
                </c:pt>
                <c:pt idx="73888">
                  <c:v>73.888000000000034</c:v>
                </c:pt>
                <c:pt idx="73889">
                  <c:v>73.88900000000001</c:v>
                </c:pt>
                <c:pt idx="73890">
                  <c:v>73.890000000000043</c:v>
                </c:pt>
                <c:pt idx="73891">
                  <c:v>73.89100000000002</c:v>
                </c:pt>
                <c:pt idx="73892">
                  <c:v>73.891999999999996</c:v>
                </c:pt>
                <c:pt idx="73893">
                  <c:v>73.893000000000029</c:v>
                </c:pt>
                <c:pt idx="73894">
                  <c:v>73.894000000000005</c:v>
                </c:pt>
                <c:pt idx="73895">
                  <c:v>73.895000000000039</c:v>
                </c:pt>
                <c:pt idx="73896">
                  <c:v>73.896000000000015</c:v>
                </c:pt>
                <c:pt idx="73897">
                  <c:v>73.896999999999991</c:v>
                </c:pt>
                <c:pt idx="73898">
                  <c:v>73.898000000000025</c:v>
                </c:pt>
                <c:pt idx="73899">
                  <c:v>73.899000000000001</c:v>
                </c:pt>
                <c:pt idx="73900">
                  <c:v>73.900000000000034</c:v>
                </c:pt>
                <c:pt idx="73901">
                  <c:v>73.90100000000001</c:v>
                </c:pt>
                <c:pt idx="73902">
                  <c:v>73.902000000000044</c:v>
                </c:pt>
                <c:pt idx="73903">
                  <c:v>73.90300000000002</c:v>
                </c:pt>
                <c:pt idx="73904">
                  <c:v>73.903999999999996</c:v>
                </c:pt>
                <c:pt idx="73905">
                  <c:v>73.90500000000003</c:v>
                </c:pt>
                <c:pt idx="73906">
                  <c:v>73.906000000000006</c:v>
                </c:pt>
                <c:pt idx="73907">
                  <c:v>73.907000000000039</c:v>
                </c:pt>
                <c:pt idx="73908">
                  <c:v>73.908000000000015</c:v>
                </c:pt>
                <c:pt idx="73909">
                  <c:v>73.908999999999992</c:v>
                </c:pt>
                <c:pt idx="73910">
                  <c:v>73.910000000000025</c:v>
                </c:pt>
                <c:pt idx="73911">
                  <c:v>73.911000000000001</c:v>
                </c:pt>
                <c:pt idx="73912">
                  <c:v>73.912000000000035</c:v>
                </c:pt>
                <c:pt idx="73913">
                  <c:v>73.913000000000011</c:v>
                </c:pt>
                <c:pt idx="73914">
                  <c:v>73.914000000000044</c:v>
                </c:pt>
                <c:pt idx="73915">
                  <c:v>73.91500000000002</c:v>
                </c:pt>
                <c:pt idx="73916">
                  <c:v>73.915999999999997</c:v>
                </c:pt>
                <c:pt idx="73917">
                  <c:v>73.91700000000003</c:v>
                </c:pt>
                <c:pt idx="73918">
                  <c:v>73.918000000000006</c:v>
                </c:pt>
                <c:pt idx="73919">
                  <c:v>73.91900000000004</c:v>
                </c:pt>
                <c:pt idx="73920">
                  <c:v>73.920000000000016</c:v>
                </c:pt>
                <c:pt idx="73921">
                  <c:v>73.920999999999992</c:v>
                </c:pt>
                <c:pt idx="73922">
                  <c:v>73.922000000000025</c:v>
                </c:pt>
                <c:pt idx="73923">
                  <c:v>73.923000000000002</c:v>
                </c:pt>
                <c:pt idx="73924">
                  <c:v>73.924000000000035</c:v>
                </c:pt>
                <c:pt idx="73925">
                  <c:v>73.925000000000011</c:v>
                </c:pt>
                <c:pt idx="73926">
                  <c:v>73.926000000000045</c:v>
                </c:pt>
                <c:pt idx="73927">
                  <c:v>73.927000000000021</c:v>
                </c:pt>
                <c:pt idx="73928">
                  <c:v>73.927999999999997</c:v>
                </c:pt>
                <c:pt idx="73929">
                  <c:v>73.92900000000003</c:v>
                </c:pt>
                <c:pt idx="73930">
                  <c:v>73.930000000000007</c:v>
                </c:pt>
                <c:pt idx="73931">
                  <c:v>73.93100000000004</c:v>
                </c:pt>
                <c:pt idx="73932">
                  <c:v>73.932000000000016</c:v>
                </c:pt>
                <c:pt idx="73933">
                  <c:v>73.932999999999993</c:v>
                </c:pt>
                <c:pt idx="73934">
                  <c:v>73.934000000000026</c:v>
                </c:pt>
                <c:pt idx="73935">
                  <c:v>73.935000000000002</c:v>
                </c:pt>
                <c:pt idx="73936">
                  <c:v>73.936000000000035</c:v>
                </c:pt>
                <c:pt idx="73937">
                  <c:v>73.937000000000012</c:v>
                </c:pt>
                <c:pt idx="73938">
                  <c:v>73.938000000000045</c:v>
                </c:pt>
                <c:pt idx="73939">
                  <c:v>73.939000000000021</c:v>
                </c:pt>
                <c:pt idx="73940">
                  <c:v>73.94</c:v>
                </c:pt>
                <c:pt idx="73941">
                  <c:v>73.941000000000031</c:v>
                </c:pt>
                <c:pt idx="73942">
                  <c:v>73.942000000000007</c:v>
                </c:pt>
                <c:pt idx="73943">
                  <c:v>73.94300000000004</c:v>
                </c:pt>
                <c:pt idx="73944">
                  <c:v>73.944000000000017</c:v>
                </c:pt>
                <c:pt idx="73945">
                  <c:v>73.944999999999993</c:v>
                </c:pt>
                <c:pt idx="73946">
                  <c:v>73.946000000000026</c:v>
                </c:pt>
                <c:pt idx="73947">
                  <c:v>73.947000000000003</c:v>
                </c:pt>
                <c:pt idx="73948">
                  <c:v>73.948000000000036</c:v>
                </c:pt>
                <c:pt idx="73949">
                  <c:v>73.949000000000012</c:v>
                </c:pt>
                <c:pt idx="73950">
                  <c:v>73.950000000000045</c:v>
                </c:pt>
                <c:pt idx="73951">
                  <c:v>73.951000000000022</c:v>
                </c:pt>
                <c:pt idx="73952">
                  <c:v>73.951999999999998</c:v>
                </c:pt>
                <c:pt idx="73953">
                  <c:v>73.953000000000031</c:v>
                </c:pt>
                <c:pt idx="73954">
                  <c:v>73.954000000000008</c:v>
                </c:pt>
                <c:pt idx="73955">
                  <c:v>73.955000000000041</c:v>
                </c:pt>
                <c:pt idx="73956">
                  <c:v>73.956000000000017</c:v>
                </c:pt>
                <c:pt idx="73957">
                  <c:v>73.956999999999994</c:v>
                </c:pt>
                <c:pt idx="73958">
                  <c:v>73.958000000000027</c:v>
                </c:pt>
                <c:pt idx="73959">
                  <c:v>73.959000000000003</c:v>
                </c:pt>
                <c:pt idx="73960">
                  <c:v>73.960000000000036</c:v>
                </c:pt>
                <c:pt idx="73961">
                  <c:v>73.961000000000013</c:v>
                </c:pt>
                <c:pt idx="73962">
                  <c:v>73.962000000000046</c:v>
                </c:pt>
                <c:pt idx="73963">
                  <c:v>73.963000000000022</c:v>
                </c:pt>
                <c:pt idx="73964">
                  <c:v>73.963999999999999</c:v>
                </c:pt>
                <c:pt idx="73965">
                  <c:v>73.965000000000032</c:v>
                </c:pt>
                <c:pt idx="73966">
                  <c:v>73.966000000000008</c:v>
                </c:pt>
                <c:pt idx="73967">
                  <c:v>73.967000000000041</c:v>
                </c:pt>
                <c:pt idx="73968">
                  <c:v>73.968000000000018</c:v>
                </c:pt>
                <c:pt idx="73969">
                  <c:v>73.968999999999994</c:v>
                </c:pt>
                <c:pt idx="73970">
                  <c:v>73.970000000000027</c:v>
                </c:pt>
                <c:pt idx="73971">
                  <c:v>73.971000000000004</c:v>
                </c:pt>
                <c:pt idx="73972">
                  <c:v>73.972000000000037</c:v>
                </c:pt>
                <c:pt idx="73973">
                  <c:v>73.973000000000013</c:v>
                </c:pt>
                <c:pt idx="73974">
                  <c:v>73.974000000000046</c:v>
                </c:pt>
                <c:pt idx="73975">
                  <c:v>73.975000000000023</c:v>
                </c:pt>
                <c:pt idx="73976">
                  <c:v>73.975999999999999</c:v>
                </c:pt>
                <c:pt idx="73977">
                  <c:v>73.977000000000032</c:v>
                </c:pt>
                <c:pt idx="73978">
                  <c:v>73.978000000000009</c:v>
                </c:pt>
                <c:pt idx="73979">
                  <c:v>73.979000000000042</c:v>
                </c:pt>
                <c:pt idx="73980">
                  <c:v>73.980000000000018</c:v>
                </c:pt>
                <c:pt idx="73981">
                  <c:v>73.980999999999995</c:v>
                </c:pt>
                <c:pt idx="73982">
                  <c:v>73.982000000000028</c:v>
                </c:pt>
                <c:pt idx="73983">
                  <c:v>73.983000000000004</c:v>
                </c:pt>
                <c:pt idx="73984">
                  <c:v>73.984000000000037</c:v>
                </c:pt>
                <c:pt idx="73985">
                  <c:v>73.985000000000014</c:v>
                </c:pt>
                <c:pt idx="73986">
                  <c:v>73.98599999999999</c:v>
                </c:pt>
                <c:pt idx="73987">
                  <c:v>73.987000000000023</c:v>
                </c:pt>
                <c:pt idx="73988">
                  <c:v>73.988</c:v>
                </c:pt>
                <c:pt idx="73989">
                  <c:v>73.989000000000033</c:v>
                </c:pt>
                <c:pt idx="73990">
                  <c:v>73.990000000000009</c:v>
                </c:pt>
                <c:pt idx="73991">
                  <c:v>73.991000000000042</c:v>
                </c:pt>
                <c:pt idx="73992">
                  <c:v>73.992000000000019</c:v>
                </c:pt>
                <c:pt idx="73993">
                  <c:v>73.992999999999995</c:v>
                </c:pt>
                <c:pt idx="73994">
                  <c:v>73.994000000000028</c:v>
                </c:pt>
                <c:pt idx="73995">
                  <c:v>73.995000000000005</c:v>
                </c:pt>
                <c:pt idx="73996">
                  <c:v>73.996000000000038</c:v>
                </c:pt>
                <c:pt idx="73997">
                  <c:v>73.997000000000014</c:v>
                </c:pt>
                <c:pt idx="73998">
                  <c:v>73.99799999999999</c:v>
                </c:pt>
                <c:pt idx="73999">
                  <c:v>73.999000000000024</c:v>
                </c:pt>
                <c:pt idx="74000">
                  <c:v>74</c:v>
                </c:pt>
                <c:pt idx="74001">
                  <c:v>74.001000000000033</c:v>
                </c:pt>
                <c:pt idx="74002">
                  <c:v>74.00200000000001</c:v>
                </c:pt>
                <c:pt idx="74003">
                  <c:v>74.003000000000043</c:v>
                </c:pt>
                <c:pt idx="74004">
                  <c:v>74.004000000000019</c:v>
                </c:pt>
                <c:pt idx="74005">
                  <c:v>74.004999999999995</c:v>
                </c:pt>
                <c:pt idx="74006">
                  <c:v>74.006000000000029</c:v>
                </c:pt>
                <c:pt idx="74007">
                  <c:v>74.007000000000005</c:v>
                </c:pt>
                <c:pt idx="74008">
                  <c:v>74.008000000000038</c:v>
                </c:pt>
                <c:pt idx="74009">
                  <c:v>74.009000000000015</c:v>
                </c:pt>
                <c:pt idx="74010">
                  <c:v>74.009999999999991</c:v>
                </c:pt>
                <c:pt idx="74011">
                  <c:v>74.011000000000024</c:v>
                </c:pt>
                <c:pt idx="74012">
                  <c:v>74.012</c:v>
                </c:pt>
                <c:pt idx="74013">
                  <c:v>74.013000000000034</c:v>
                </c:pt>
                <c:pt idx="74014">
                  <c:v>74.01400000000001</c:v>
                </c:pt>
                <c:pt idx="74015">
                  <c:v>74.015000000000043</c:v>
                </c:pt>
                <c:pt idx="74016">
                  <c:v>74.01600000000002</c:v>
                </c:pt>
                <c:pt idx="74017">
                  <c:v>74.016999999999996</c:v>
                </c:pt>
                <c:pt idx="74018">
                  <c:v>74.018000000000029</c:v>
                </c:pt>
                <c:pt idx="74019">
                  <c:v>74.019000000000005</c:v>
                </c:pt>
                <c:pt idx="74020">
                  <c:v>74.020000000000039</c:v>
                </c:pt>
                <c:pt idx="74021">
                  <c:v>74.021000000000015</c:v>
                </c:pt>
                <c:pt idx="74022">
                  <c:v>74.021999999999991</c:v>
                </c:pt>
                <c:pt idx="74023">
                  <c:v>74.023000000000025</c:v>
                </c:pt>
                <c:pt idx="74024">
                  <c:v>74.024000000000001</c:v>
                </c:pt>
                <c:pt idx="74025">
                  <c:v>74.025000000000034</c:v>
                </c:pt>
                <c:pt idx="74026">
                  <c:v>74.02600000000001</c:v>
                </c:pt>
                <c:pt idx="74027">
                  <c:v>74.027000000000044</c:v>
                </c:pt>
                <c:pt idx="74028">
                  <c:v>74.02800000000002</c:v>
                </c:pt>
                <c:pt idx="74029">
                  <c:v>74.028999999999996</c:v>
                </c:pt>
                <c:pt idx="74030">
                  <c:v>74.03000000000003</c:v>
                </c:pt>
                <c:pt idx="74031">
                  <c:v>74.031000000000006</c:v>
                </c:pt>
                <c:pt idx="74032">
                  <c:v>74.032000000000039</c:v>
                </c:pt>
                <c:pt idx="74033">
                  <c:v>74.033000000000015</c:v>
                </c:pt>
                <c:pt idx="74034">
                  <c:v>74.033999999999992</c:v>
                </c:pt>
                <c:pt idx="74035">
                  <c:v>74.035000000000025</c:v>
                </c:pt>
                <c:pt idx="74036">
                  <c:v>74.036000000000001</c:v>
                </c:pt>
                <c:pt idx="74037">
                  <c:v>74.037000000000035</c:v>
                </c:pt>
                <c:pt idx="74038">
                  <c:v>74.038000000000011</c:v>
                </c:pt>
                <c:pt idx="74039">
                  <c:v>74.039000000000044</c:v>
                </c:pt>
                <c:pt idx="74040">
                  <c:v>74.04000000000002</c:v>
                </c:pt>
                <c:pt idx="74041">
                  <c:v>74.040999999999997</c:v>
                </c:pt>
                <c:pt idx="74042">
                  <c:v>74.04200000000003</c:v>
                </c:pt>
                <c:pt idx="74043">
                  <c:v>74.043000000000006</c:v>
                </c:pt>
                <c:pt idx="74044">
                  <c:v>74.04400000000004</c:v>
                </c:pt>
                <c:pt idx="74045">
                  <c:v>74.045000000000016</c:v>
                </c:pt>
                <c:pt idx="74046">
                  <c:v>74.045999999999992</c:v>
                </c:pt>
                <c:pt idx="74047">
                  <c:v>74.047000000000025</c:v>
                </c:pt>
                <c:pt idx="74048">
                  <c:v>74.048000000000002</c:v>
                </c:pt>
                <c:pt idx="74049">
                  <c:v>74.049000000000035</c:v>
                </c:pt>
                <c:pt idx="74050">
                  <c:v>74.050000000000011</c:v>
                </c:pt>
                <c:pt idx="74051">
                  <c:v>74.051000000000045</c:v>
                </c:pt>
                <c:pt idx="74052">
                  <c:v>74.052000000000021</c:v>
                </c:pt>
                <c:pt idx="74053">
                  <c:v>74.052999999999997</c:v>
                </c:pt>
                <c:pt idx="74054">
                  <c:v>74.05400000000003</c:v>
                </c:pt>
                <c:pt idx="74055">
                  <c:v>74.055000000000007</c:v>
                </c:pt>
                <c:pt idx="74056">
                  <c:v>74.05600000000004</c:v>
                </c:pt>
                <c:pt idx="74057">
                  <c:v>74.057000000000016</c:v>
                </c:pt>
                <c:pt idx="74058">
                  <c:v>74.057999999999993</c:v>
                </c:pt>
                <c:pt idx="74059">
                  <c:v>74.059000000000026</c:v>
                </c:pt>
                <c:pt idx="74060">
                  <c:v>74.06</c:v>
                </c:pt>
                <c:pt idx="74061">
                  <c:v>74.061000000000035</c:v>
                </c:pt>
                <c:pt idx="74062">
                  <c:v>74.062000000000012</c:v>
                </c:pt>
                <c:pt idx="74063">
                  <c:v>74.063000000000045</c:v>
                </c:pt>
                <c:pt idx="74064">
                  <c:v>74.064000000000021</c:v>
                </c:pt>
                <c:pt idx="74065">
                  <c:v>74.064999999999998</c:v>
                </c:pt>
                <c:pt idx="74066">
                  <c:v>74.066000000000031</c:v>
                </c:pt>
                <c:pt idx="74067">
                  <c:v>74.067000000000007</c:v>
                </c:pt>
                <c:pt idx="74068">
                  <c:v>74.06800000000004</c:v>
                </c:pt>
                <c:pt idx="74069">
                  <c:v>74.069000000000017</c:v>
                </c:pt>
                <c:pt idx="74070">
                  <c:v>74.069999999999993</c:v>
                </c:pt>
                <c:pt idx="74071">
                  <c:v>74.071000000000026</c:v>
                </c:pt>
                <c:pt idx="74072">
                  <c:v>74.072000000000003</c:v>
                </c:pt>
                <c:pt idx="74073">
                  <c:v>74.073000000000036</c:v>
                </c:pt>
                <c:pt idx="74074">
                  <c:v>74.074000000000012</c:v>
                </c:pt>
                <c:pt idx="74075">
                  <c:v>74.075000000000045</c:v>
                </c:pt>
                <c:pt idx="74076">
                  <c:v>74.076000000000022</c:v>
                </c:pt>
                <c:pt idx="74077">
                  <c:v>74.076999999999998</c:v>
                </c:pt>
                <c:pt idx="74078">
                  <c:v>74.078000000000031</c:v>
                </c:pt>
                <c:pt idx="74079">
                  <c:v>74.079000000000008</c:v>
                </c:pt>
                <c:pt idx="74080">
                  <c:v>74.080000000000041</c:v>
                </c:pt>
                <c:pt idx="74081">
                  <c:v>74.081000000000017</c:v>
                </c:pt>
                <c:pt idx="74082">
                  <c:v>74.081999999999994</c:v>
                </c:pt>
                <c:pt idx="74083">
                  <c:v>74.083000000000027</c:v>
                </c:pt>
                <c:pt idx="74084">
                  <c:v>74.084000000000003</c:v>
                </c:pt>
                <c:pt idx="74085">
                  <c:v>74.085000000000036</c:v>
                </c:pt>
                <c:pt idx="74086">
                  <c:v>74.086000000000013</c:v>
                </c:pt>
                <c:pt idx="74087">
                  <c:v>74.087000000000046</c:v>
                </c:pt>
                <c:pt idx="74088">
                  <c:v>74.088000000000022</c:v>
                </c:pt>
                <c:pt idx="74089">
                  <c:v>74.088999999999999</c:v>
                </c:pt>
                <c:pt idx="74090">
                  <c:v>74.090000000000032</c:v>
                </c:pt>
                <c:pt idx="74091">
                  <c:v>74.091000000000008</c:v>
                </c:pt>
                <c:pt idx="74092">
                  <c:v>74.092000000000041</c:v>
                </c:pt>
                <c:pt idx="74093">
                  <c:v>74.093000000000018</c:v>
                </c:pt>
                <c:pt idx="74094">
                  <c:v>74.093999999999994</c:v>
                </c:pt>
                <c:pt idx="74095">
                  <c:v>74.095000000000027</c:v>
                </c:pt>
                <c:pt idx="74096">
                  <c:v>74.096000000000004</c:v>
                </c:pt>
                <c:pt idx="74097">
                  <c:v>74.097000000000037</c:v>
                </c:pt>
                <c:pt idx="74098">
                  <c:v>74.098000000000013</c:v>
                </c:pt>
                <c:pt idx="74099">
                  <c:v>74.099000000000046</c:v>
                </c:pt>
                <c:pt idx="74100">
                  <c:v>74.100000000000023</c:v>
                </c:pt>
                <c:pt idx="74101">
                  <c:v>74.100999999999999</c:v>
                </c:pt>
                <c:pt idx="74102">
                  <c:v>74.102000000000032</c:v>
                </c:pt>
                <c:pt idx="74103">
                  <c:v>74.103000000000009</c:v>
                </c:pt>
                <c:pt idx="74104">
                  <c:v>74.104000000000042</c:v>
                </c:pt>
                <c:pt idx="74105">
                  <c:v>74.105000000000018</c:v>
                </c:pt>
                <c:pt idx="74106">
                  <c:v>74.105999999999995</c:v>
                </c:pt>
                <c:pt idx="74107">
                  <c:v>74.107000000000028</c:v>
                </c:pt>
                <c:pt idx="74108">
                  <c:v>74.108000000000004</c:v>
                </c:pt>
                <c:pt idx="74109">
                  <c:v>74.109000000000037</c:v>
                </c:pt>
                <c:pt idx="74110">
                  <c:v>74.110000000000014</c:v>
                </c:pt>
                <c:pt idx="74111">
                  <c:v>74.11099999999999</c:v>
                </c:pt>
                <c:pt idx="74112">
                  <c:v>74.112000000000023</c:v>
                </c:pt>
                <c:pt idx="74113">
                  <c:v>74.113</c:v>
                </c:pt>
                <c:pt idx="74114">
                  <c:v>74.114000000000033</c:v>
                </c:pt>
                <c:pt idx="74115">
                  <c:v>74.115000000000009</c:v>
                </c:pt>
                <c:pt idx="74116">
                  <c:v>74.116000000000042</c:v>
                </c:pt>
                <c:pt idx="74117">
                  <c:v>74.117000000000019</c:v>
                </c:pt>
                <c:pt idx="74118">
                  <c:v>74.117999999999995</c:v>
                </c:pt>
                <c:pt idx="74119">
                  <c:v>74.119000000000028</c:v>
                </c:pt>
                <c:pt idx="74120">
                  <c:v>74.12</c:v>
                </c:pt>
                <c:pt idx="74121">
                  <c:v>74.121000000000038</c:v>
                </c:pt>
                <c:pt idx="74122">
                  <c:v>74.122000000000014</c:v>
                </c:pt>
                <c:pt idx="74123">
                  <c:v>74.12299999999999</c:v>
                </c:pt>
                <c:pt idx="74124">
                  <c:v>74.124000000000024</c:v>
                </c:pt>
                <c:pt idx="74125">
                  <c:v>74.125</c:v>
                </c:pt>
                <c:pt idx="74126">
                  <c:v>74.126000000000033</c:v>
                </c:pt>
                <c:pt idx="74127">
                  <c:v>74.12700000000001</c:v>
                </c:pt>
                <c:pt idx="74128">
                  <c:v>74.128000000000043</c:v>
                </c:pt>
                <c:pt idx="74129">
                  <c:v>74.129000000000019</c:v>
                </c:pt>
                <c:pt idx="74130">
                  <c:v>74.13</c:v>
                </c:pt>
                <c:pt idx="74131">
                  <c:v>74.131000000000029</c:v>
                </c:pt>
                <c:pt idx="74132">
                  <c:v>74.132000000000005</c:v>
                </c:pt>
                <c:pt idx="74133">
                  <c:v>74.133000000000038</c:v>
                </c:pt>
                <c:pt idx="74134">
                  <c:v>74.134000000000015</c:v>
                </c:pt>
                <c:pt idx="74135">
                  <c:v>74.134999999999991</c:v>
                </c:pt>
                <c:pt idx="74136">
                  <c:v>74.136000000000024</c:v>
                </c:pt>
                <c:pt idx="74137">
                  <c:v>74.137</c:v>
                </c:pt>
                <c:pt idx="74138">
                  <c:v>74.138000000000034</c:v>
                </c:pt>
                <c:pt idx="74139">
                  <c:v>74.13900000000001</c:v>
                </c:pt>
                <c:pt idx="74140">
                  <c:v>74.140000000000043</c:v>
                </c:pt>
                <c:pt idx="74141">
                  <c:v>74.14100000000002</c:v>
                </c:pt>
                <c:pt idx="74142">
                  <c:v>74.141999999999996</c:v>
                </c:pt>
                <c:pt idx="74143">
                  <c:v>74.143000000000029</c:v>
                </c:pt>
                <c:pt idx="74144">
                  <c:v>74.144000000000005</c:v>
                </c:pt>
                <c:pt idx="74145">
                  <c:v>74.145000000000039</c:v>
                </c:pt>
                <c:pt idx="74146">
                  <c:v>74.146000000000015</c:v>
                </c:pt>
                <c:pt idx="74147">
                  <c:v>74.146999999999991</c:v>
                </c:pt>
                <c:pt idx="74148">
                  <c:v>74.148000000000025</c:v>
                </c:pt>
                <c:pt idx="74149">
                  <c:v>74.149000000000001</c:v>
                </c:pt>
                <c:pt idx="74150">
                  <c:v>74.150000000000034</c:v>
                </c:pt>
                <c:pt idx="74151">
                  <c:v>74.15100000000001</c:v>
                </c:pt>
                <c:pt idx="74152">
                  <c:v>74.152000000000044</c:v>
                </c:pt>
                <c:pt idx="74153">
                  <c:v>74.15300000000002</c:v>
                </c:pt>
                <c:pt idx="74154">
                  <c:v>74.153999999999996</c:v>
                </c:pt>
                <c:pt idx="74155">
                  <c:v>74.15500000000003</c:v>
                </c:pt>
                <c:pt idx="74156">
                  <c:v>74.156000000000006</c:v>
                </c:pt>
                <c:pt idx="74157">
                  <c:v>74.157000000000039</c:v>
                </c:pt>
                <c:pt idx="74158">
                  <c:v>74.158000000000015</c:v>
                </c:pt>
                <c:pt idx="74159">
                  <c:v>74.158999999999992</c:v>
                </c:pt>
                <c:pt idx="74160">
                  <c:v>74.160000000000025</c:v>
                </c:pt>
                <c:pt idx="74161">
                  <c:v>74.161000000000001</c:v>
                </c:pt>
                <c:pt idx="74162">
                  <c:v>74.162000000000035</c:v>
                </c:pt>
                <c:pt idx="74163">
                  <c:v>74.163000000000011</c:v>
                </c:pt>
                <c:pt idx="74164">
                  <c:v>74.164000000000044</c:v>
                </c:pt>
                <c:pt idx="74165">
                  <c:v>74.16500000000002</c:v>
                </c:pt>
                <c:pt idx="74166">
                  <c:v>74.165999999999997</c:v>
                </c:pt>
                <c:pt idx="74167">
                  <c:v>74.16700000000003</c:v>
                </c:pt>
                <c:pt idx="74168">
                  <c:v>74.168000000000006</c:v>
                </c:pt>
                <c:pt idx="74169">
                  <c:v>74.16900000000004</c:v>
                </c:pt>
                <c:pt idx="74170">
                  <c:v>74.170000000000016</c:v>
                </c:pt>
                <c:pt idx="74171">
                  <c:v>74.170999999999992</c:v>
                </c:pt>
                <c:pt idx="74172">
                  <c:v>74.172000000000025</c:v>
                </c:pt>
                <c:pt idx="74173">
                  <c:v>74.173000000000002</c:v>
                </c:pt>
                <c:pt idx="74174">
                  <c:v>74.174000000000035</c:v>
                </c:pt>
                <c:pt idx="74175">
                  <c:v>74.175000000000011</c:v>
                </c:pt>
                <c:pt idx="74176">
                  <c:v>74.176000000000045</c:v>
                </c:pt>
                <c:pt idx="74177">
                  <c:v>74.177000000000021</c:v>
                </c:pt>
                <c:pt idx="74178">
                  <c:v>74.177999999999997</c:v>
                </c:pt>
                <c:pt idx="74179">
                  <c:v>74.17900000000003</c:v>
                </c:pt>
                <c:pt idx="74180">
                  <c:v>74.180000000000007</c:v>
                </c:pt>
                <c:pt idx="74181">
                  <c:v>74.18100000000004</c:v>
                </c:pt>
                <c:pt idx="74182">
                  <c:v>74.182000000000016</c:v>
                </c:pt>
                <c:pt idx="74183">
                  <c:v>74.182999999999993</c:v>
                </c:pt>
                <c:pt idx="74184">
                  <c:v>74.184000000000026</c:v>
                </c:pt>
                <c:pt idx="74185">
                  <c:v>74.185000000000002</c:v>
                </c:pt>
                <c:pt idx="74186">
                  <c:v>74.186000000000035</c:v>
                </c:pt>
                <c:pt idx="74187">
                  <c:v>74.187000000000012</c:v>
                </c:pt>
                <c:pt idx="74188">
                  <c:v>74.188000000000045</c:v>
                </c:pt>
                <c:pt idx="74189">
                  <c:v>74.189000000000021</c:v>
                </c:pt>
                <c:pt idx="74190">
                  <c:v>74.19</c:v>
                </c:pt>
                <c:pt idx="74191">
                  <c:v>74.191000000000031</c:v>
                </c:pt>
                <c:pt idx="74192">
                  <c:v>74.192000000000007</c:v>
                </c:pt>
                <c:pt idx="74193">
                  <c:v>74.19300000000004</c:v>
                </c:pt>
                <c:pt idx="74194">
                  <c:v>74.194000000000017</c:v>
                </c:pt>
                <c:pt idx="74195">
                  <c:v>74.194999999999993</c:v>
                </c:pt>
                <c:pt idx="74196">
                  <c:v>74.196000000000026</c:v>
                </c:pt>
                <c:pt idx="74197">
                  <c:v>74.197000000000003</c:v>
                </c:pt>
                <c:pt idx="74198">
                  <c:v>74.198000000000036</c:v>
                </c:pt>
                <c:pt idx="74199">
                  <c:v>74.199000000000012</c:v>
                </c:pt>
                <c:pt idx="74200">
                  <c:v>74.200000000000045</c:v>
                </c:pt>
                <c:pt idx="74201">
                  <c:v>74.201000000000022</c:v>
                </c:pt>
                <c:pt idx="74202">
                  <c:v>74.201999999999998</c:v>
                </c:pt>
                <c:pt idx="74203">
                  <c:v>74.203000000000031</c:v>
                </c:pt>
                <c:pt idx="74204">
                  <c:v>74.204000000000008</c:v>
                </c:pt>
                <c:pt idx="74205">
                  <c:v>74.205000000000041</c:v>
                </c:pt>
                <c:pt idx="74206">
                  <c:v>74.206000000000017</c:v>
                </c:pt>
                <c:pt idx="74207">
                  <c:v>74.206999999999994</c:v>
                </c:pt>
                <c:pt idx="74208">
                  <c:v>74.208000000000027</c:v>
                </c:pt>
                <c:pt idx="74209">
                  <c:v>74.209000000000003</c:v>
                </c:pt>
                <c:pt idx="74210">
                  <c:v>74.210000000000036</c:v>
                </c:pt>
                <c:pt idx="74211">
                  <c:v>74.211000000000013</c:v>
                </c:pt>
                <c:pt idx="74212">
                  <c:v>74.212000000000046</c:v>
                </c:pt>
                <c:pt idx="74213">
                  <c:v>74.213000000000022</c:v>
                </c:pt>
                <c:pt idx="74214">
                  <c:v>74.213999999999999</c:v>
                </c:pt>
                <c:pt idx="74215">
                  <c:v>74.215000000000032</c:v>
                </c:pt>
                <c:pt idx="74216">
                  <c:v>74.216000000000008</c:v>
                </c:pt>
                <c:pt idx="74217">
                  <c:v>74.217000000000041</c:v>
                </c:pt>
                <c:pt idx="74218">
                  <c:v>74.218000000000018</c:v>
                </c:pt>
                <c:pt idx="74219">
                  <c:v>74.218999999999994</c:v>
                </c:pt>
                <c:pt idx="74220">
                  <c:v>74.220000000000027</c:v>
                </c:pt>
                <c:pt idx="74221">
                  <c:v>74.221000000000004</c:v>
                </c:pt>
                <c:pt idx="74222">
                  <c:v>74.222000000000037</c:v>
                </c:pt>
                <c:pt idx="74223">
                  <c:v>74.223000000000013</c:v>
                </c:pt>
                <c:pt idx="74224">
                  <c:v>74.224000000000046</c:v>
                </c:pt>
                <c:pt idx="74225">
                  <c:v>74.225000000000023</c:v>
                </c:pt>
                <c:pt idx="74226">
                  <c:v>74.225999999999999</c:v>
                </c:pt>
                <c:pt idx="74227">
                  <c:v>74.227000000000032</c:v>
                </c:pt>
                <c:pt idx="74228">
                  <c:v>74.228000000000009</c:v>
                </c:pt>
                <c:pt idx="74229">
                  <c:v>74.229000000000042</c:v>
                </c:pt>
                <c:pt idx="74230">
                  <c:v>74.230000000000018</c:v>
                </c:pt>
                <c:pt idx="74231">
                  <c:v>74.230999999999995</c:v>
                </c:pt>
                <c:pt idx="74232">
                  <c:v>74.232000000000028</c:v>
                </c:pt>
                <c:pt idx="74233">
                  <c:v>74.233000000000004</c:v>
                </c:pt>
                <c:pt idx="74234">
                  <c:v>74.234000000000037</c:v>
                </c:pt>
                <c:pt idx="74235">
                  <c:v>74.235000000000014</c:v>
                </c:pt>
                <c:pt idx="74236">
                  <c:v>74.23599999999999</c:v>
                </c:pt>
                <c:pt idx="74237">
                  <c:v>74.237000000000023</c:v>
                </c:pt>
                <c:pt idx="74238">
                  <c:v>74.238</c:v>
                </c:pt>
                <c:pt idx="74239">
                  <c:v>74.239000000000033</c:v>
                </c:pt>
                <c:pt idx="74240">
                  <c:v>74.240000000000009</c:v>
                </c:pt>
                <c:pt idx="74241">
                  <c:v>74.241000000000042</c:v>
                </c:pt>
                <c:pt idx="74242">
                  <c:v>74.242000000000019</c:v>
                </c:pt>
                <c:pt idx="74243">
                  <c:v>74.242999999999995</c:v>
                </c:pt>
                <c:pt idx="74244">
                  <c:v>74.244000000000028</c:v>
                </c:pt>
                <c:pt idx="74245">
                  <c:v>74.245000000000005</c:v>
                </c:pt>
                <c:pt idx="74246">
                  <c:v>74.246000000000038</c:v>
                </c:pt>
                <c:pt idx="74247">
                  <c:v>74.247000000000014</c:v>
                </c:pt>
                <c:pt idx="74248">
                  <c:v>74.24799999999999</c:v>
                </c:pt>
                <c:pt idx="74249">
                  <c:v>74.249000000000024</c:v>
                </c:pt>
                <c:pt idx="74250">
                  <c:v>74.25</c:v>
                </c:pt>
                <c:pt idx="74251">
                  <c:v>74.251000000000033</c:v>
                </c:pt>
                <c:pt idx="74252">
                  <c:v>74.25200000000001</c:v>
                </c:pt>
                <c:pt idx="74253">
                  <c:v>74.253000000000043</c:v>
                </c:pt>
                <c:pt idx="74254">
                  <c:v>74.254000000000019</c:v>
                </c:pt>
                <c:pt idx="74255">
                  <c:v>74.254999999999995</c:v>
                </c:pt>
                <c:pt idx="74256">
                  <c:v>74.256000000000029</c:v>
                </c:pt>
                <c:pt idx="74257">
                  <c:v>74.257000000000005</c:v>
                </c:pt>
                <c:pt idx="74258">
                  <c:v>74.258000000000038</c:v>
                </c:pt>
                <c:pt idx="74259">
                  <c:v>74.259000000000015</c:v>
                </c:pt>
                <c:pt idx="74260">
                  <c:v>74.259999999999991</c:v>
                </c:pt>
                <c:pt idx="74261">
                  <c:v>74.261000000000024</c:v>
                </c:pt>
                <c:pt idx="74262">
                  <c:v>74.262</c:v>
                </c:pt>
                <c:pt idx="74263">
                  <c:v>74.263000000000034</c:v>
                </c:pt>
                <c:pt idx="74264">
                  <c:v>74.26400000000001</c:v>
                </c:pt>
                <c:pt idx="74265">
                  <c:v>74.265000000000043</c:v>
                </c:pt>
                <c:pt idx="74266">
                  <c:v>74.26600000000002</c:v>
                </c:pt>
                <c:pt idx="74267">
                  <c:v>74.266999999999996</c:v>
                </c:pt>
                <c:pt idx="74268">
                  <c:v>74.268000000000029</c:v>
                </c:pt>
                <c:pt idx="74269">
                  <c:v>74.269000000000005</c:v>
                </c:pt>
                <c:pt idx="74270">
                  <c:v>74.270000000000039</c:v>
                </c:pt>
                <c:pt idx="74271">
                  <c:v>74.271000000000015</c:v>
                </c:pt>
                <c:pt idx="74272">
                  <c:v>74.271999999999991</c:v>
                </c:pt>
                <c:pt idx="74273">
                  <c:v>74.273000000000025</c:v>
                </c:pt>
                <c:pt idx="74274">
                  <c:v>74.274000000000001</c:v>
                </c:pt>
                <c:pt idx="74275">
                  <c:v>74.275000000000034</c:v>
                </c:pt>
                <c:pt idx="74276">
                  <c:v>74.27600000000001</c:v>
                </c:pt>
                <c:pt idx="74277">
                  <c:v>74.277000000000044</c:v>
                </c:pt>
                <c:pt idx="74278">
                  <c:v>74.27800000000002</c:v>
                </c:pt>
                <c:pt idx="74279">
                  <c:v>74.278999999999996</c:v>
                </c:pt>
                <c:pt idx="74280">
                  <c:v>74.28000000000003</c:v>
                </c:pt>
                <c:pt idx="74281">
                  <c:v>74.281000000000006</c:v>
                </c:pt>
                <c:pt idx="74282">
                  <c:v>74.282000000000039</c:v>
                </c:pt>
                <c:pt idx="74283">
                  <c:v>74.283000000000015</c:v>
                </c:pt>
                <c:pt idx="74284">
                  <c:v>74.283999999999992</c:v>
                </c:pt>
                <c:pt idx="74285">
                  <c:v>74.285000000000025</c:v>
                </c:pt>
                <c:pt idx="74286">
                  <c:v>74.286000000000001</c:v>
                </c:pt>
                <c:pt idx="74287">
                  <c:v>74.287000000000035</c:v>
                </c:pt>
                <c:pt idx="74288">
                  <c:v>74.288000000000011</c:v>
                </c:pt>
                <c:pt idx="74289">
                  <c:v>74.289000000000044</c:v>
                </c:pt>
                <c:pt idx="74290">
                  <c:v>74.29000000000002</c:v>
                </c:pt>
                <c:pt idx="74291">
                  <c:v>74.290999999999997</c:v>
                </c:pt>
                <c:pt idx="74292">
                  <c:v>74.29200000000003</c:v>
                </c:pt>
                <c:pt idx="74293">
                  <c:v>74.293000000000006</c:v>
                </c:pt>
                <c:pt idx="74294">
                  <c:v>74.29400000000004</c:v>
                </c:pt>
                <c:pt idx="74295">
                  <c:v>74.295000000000016</c:v>
                </c:pt>
                <c:pt idx="74296">
                  <c:v>74.295999999999992</c:v>
                </c:pt>
                <c:pt idx="74297">
                  <c:v>74.297000000000025</c:v>
                </c:pt>
                <c:pt idx="74298">
                  <c:v>74.298000000000002</c:v>
                </c:pt>
                <c:pt idx="74299">
                  <c:v>74.299000000000035</c:v>
                </c:pt>
                <c:pt idx="74300">
                  <c:v>74.300000000000011</c:v>
                </c:pt>
                <c:pt idx="74301">
                  <c:v>74.301000000000045</c:v>
                </c:pt>
                <c:pt idx="74302">
                  <c:v>74.302000000000021</c:v>
                </c:pt>
                <c:pt idx="74303">
                  <c:v>74.302999999999997</c:v>
                </c:pt>
                <c:pt idx="74304">
                  <c:v>74.30400000000003</c:v>
                </c:pt>
                <c:pt idx="74305">
                  <c:v>74.305000000000007</c:v>
                </c:pt>
                <c:pt idx="74306">
                  <c:v>74.30600000000004</c:v>
                </c:pt>
                <c:pt idx="74307">
                  <c:v>74.307000000000016</c:v>
                </c:pt>
                <c:pt idx="74308">
                  <c:v>74.307999999999993</c:v>
                </c:pt>
                <c:pt idx="74309">
                  <c:v>74.309000000000026</c:v>
                </c:pt>
                <c:pt idx="74310">
                  <c:v>74.31</c:v>
                </c:pt>
                <c:pt idx="74311">
                  <c:v>74.311000000000035</c:v>
                </c:pt>
                <c:pt idx="74312">
                  <c:v>74.312000000000012</c:v>
                </c:pt>
                <c:pt idx="74313">
                  <c:v>74.313000000000045</c:v>
                </c:pt>
                <c:pt idx="74314">
                  <c:v>74.314000000000021</c:v>
                </c:pt>
                <c:pt idx="74315">
                  <c:v>74.314999999999998</c:v>
                </c:pt>
                <c:pt idx="74316">
                  <c:v>74.316000000000031</c:v>
                </c:pt>
                <c:pt idx="74317">
                  <c:v>74.317000000000007</c:v>
                </c:pt>
                <c:pt idx="74318">
                  <c:v>74.31800000000004</c:v>
                </c:pt>
                <c:pt idx="74319">
                  <c:v>74.319000000000017</c:v>
                </c:pt>
                <c:pt idx="74320">
                  <c:v>74.319999999999993</c:v>
                </c:pt>
                <c:pt idx="74321">
                  <c:v>74.321000000000026</c:v>
                </c:pt>
                <c:pt idx="74322">
                  <c:v>74.322000000000003</c:v>
                </c:pt>
                <c:pt idx="74323">
                  <c:v>74.323000000000036</c:v>
                </c:pt>
                <c:pt idx="74324">
                  <c:v>74.324000000000012</c:v>
                </c:pt>
                <c:pt idx="74325">
                  <c:v>74.325000000000045</c:v>
                </c:pt>
                <c:pt idx="74326">
                  <c:v>74.326000000000022</c:v>
                </c:pt>
                <c:pt idx="74327">
                  <c:v>74.326999999999998</c:v>
                </c:pt>
                <c:pt idx="74328">
                  <c:v>74.328000000000031</c:v>
                </c:pt>
                <c:pt idx="74329">
                  <c:v>74.329000000000008</c:v>
                </c:pt>
                <c:pt idx="74330">
                  <c:v>74.330000000000041</c:v>
                </c:pt>
                <c:pt idx="74331">
                  <c:v>74.331000000000017</c:v>
                </c:pt>
                <c:pt idx="74332">
                  <c:v>74.331999999999994</c:v>
                </c:pt>
                <c:pt idx="74333">
                  <c:v>74.333000000000027</c:v>
                </c:pt>
                <c:pt idx="74334">
                  <c:v>74.334000000000003</c:v>
                </c:pt>
                <c:pt idx="74335">
                  <c:v>74.335000000000036</c:v>
                </c:pt>
                <c:pt idx="74336">
                  <c:v>74.336000000000013</c:v>
                </c:pt>
                <c:pt idx="74337">
                  <c:v>74.337000000000046</c:v>
                </c:pt>
                <c:pt idx="74338">
                  <c:v>74.338000000000022</c:v>
                </c:pt>
                <c:pt idx="74339">
                  <c:v>74.338999999999999</c:v>
                </c:pt>
                <c:pt idx="74340">
                  <c:v>74.340000000000032</c:v>
                </c:pt>
                <c:pt idx="74341">
                  <c:v>74.341000000000008</c:v>
                </c:pt>
                <c:pt idx="74342">
                  <c:v>74.342000000000041</c:v>
                </c:pt>
                <c:pt idx="74343">
                  <c:v>74.343000000000018</c:v>
                </c:pt>
                <c:pt idx="74344">
                  <c:v>74.343999999999994</c:v>
                </c:pt>
                <c:pt idx="74345">
                  <c:v>74.345000000000027</c:v>
                </c:pt>
                <c:pt idx="74346">
                  <c:v>74.346000000000004</c:v>
                </c:pt>
                <c:pt idx="74347">
                  <c:v>74.347000000000037</c:v>
                </c:pt>
                <c:pt idx="74348">
                  <c:v>74.348000000000013</c:v>
                </c:pt>
                <c:pt idx="74349">
                  <c:v>74.349000000000046</c:v>
                </c:pt>
                <c:pt idx="74350">
                  <c:v>74.350000000000023</c:v>
                </c:pt>
                <c:pt idx="74351">
                  <c:v>74.350999999999999</c:v>
                </c:pt>
                <c:pt idx="74352">
                  <c:v>74.352000000000032</c:v>
                </c:pt>
                <c:pt idx="74353">
                  <c:v>74.353000000000009</c:v>
                </c:pt>
                <c:pt idx="74354">
                  <c:v>74.354000000000042</c:v>
                </c:pt>
                <c:pt idx="74355">
                  <c:v>74.355000000000018</c:v>
                </c:pt>
                <c:pt idx="74356">
                  <c:v>74.355999999999995</c:v>
                </c:pt>
                <c:pt idx="74357">
                  <c:v>74.357000000000028</c:v>
                </c:pt>
                <c:pt idx="74358">
                  <c:v>74.358000000000004</c:v>
                </c:pt>
                <c:pt idx="74359">
                  <c:v>74.359000000000037</c:v>
                </c:pt>
                <c:pt idx="74360">
                  <c:v>74.360000000000014</c:v>
                </c:pt>
                <c:pt idx="74361">
                  <c:v>74.36099999999999</c:v>
                </c:pt>
                <c:pt idx="74362">
                  <c:v>74.362000000000023</c:v>
                </c:pt>
                <c:pt idx="74363">
                  <c:v>74.363</c:v>
                </c:pt>
                <c:pt idx="74364">
                  <c:v>74.364000000000033</c:v>
                </c:pt>
                <c:pt idx="74365">
                  <c:v>74.365000000000009</c:v>
                </c:pt>
                <c:pt idx="74366">
                  <c:v>74.366000000000042</c:v>
                </c:pt>
                <c:pt idx="74367">
                  <c:v>74.367000000000019</c:v>
                </c:pt>
                <c:pt idx="74368">
                  <c:v>74.367999999999995</c:v>
                </c:pt>
                <c:pt idx="74369">
                  <c:v>74.369000000000028</c:v>
                </c:pt>
                <c:pt idx="74370">
                  <c:v>74.37</c:v>
                </c:pt>
                <c:pt idx="74371">
                  <c:v>74.371000000000038</c:v>
                </c:pt>
                <c:pt idx="74372">
                  <c:v>74.372000000000014</c:v>
                </c:pt>
                <c:pt idx="74373">
                  <c:v>74.37299999999999</c:v>
                </c:pt>
                <c:pt idx="74374">
                  <c:v>74.374000000000024</c:v>
                </c:pt>
                <c:pt idx="74375">
                  <c:v>74.375</c:v>
                </c:pt>
                <c:pt idx="74376">
                  <c:v>74.376000000000033</c:v>
                </c:pt>
                <c:pt idx="74377">
                  <c:v>74.37700000000001</c:v>
                </c:pt>
                <c:pt idx="74378">
                  <c:v>74.378000000000043</c:v>
                </c:pt>
                <c:pt idx="74379">
                  <c:v>74.379000000000019</c:v>
                </c:pt>
                <c:pt idx="74380">
                  <c:v>74.38</c:v>
                </c:pt>
                <c:pt idx="74381">
                  <c:v>74.381000000000029</c:v>
                </c:pt>
                <c:pt idx="74382">
                  <c:v>74.382000000000005</c:v>
                </c:pt>
                <c:pt idx="74383">
                  <c:v>74.383000000000038</c:v>
                </c:pt>
                <c:pt idx="74384">
                  <c:v>74.384000000000015</c:v>
                </c:pt>
                <c:pt idx="74385">
                  <c:v>74.384999999999991</c:v>
                </c:pt>
                <c:pt idx="74386">
                  <c:v>74.386000000000024</c:v>
                </c:pt>
                <c:pt idx="74387">
                  <c:v>74.387</c:v>
                </c:pt>
                <c:pt idx="74388">
                  <c:v>74.388000000000034</c:v>
                </c:pt>
                <c:pt idx="74389">
                  <c:v>74.38900000000001</c:v>
                </c:pt>
                <c:pt idx="74390">
                  <c:v>74.390000000000043</c:v>
                </c:pt>
                <c:pt idx="74391">
                  <c:v>74.39100000000002</c:v>
                </c:pt>
                <c:pt idx="74392">
                  <c:v>74.391999999999996</c:v>
                </c:pt>
                <c:pt idx="74393">
                  <c:v>74.393000000000029</c:v>
                </c:pt>
                <c:pt idx="74394">
                  <c:v>74.394000000000005</c:v>
                </c:pt>
                <c:pt idx="74395">
                  <c:v>74.395000000000039</c:v>
                </c:pt>
                <c:pt idx="74396">
                  <c:v>74.396000000000015</c:v>
                </c:pt>
                <c:pt idx="74397">
                  <c:v>74.396999999999991</c:v>
                </c:pt>
                <c:pt idx="74398">
                  <c:v>74.398000000000025</c:v>
                </c:pt>
                <c:pt idx="74399">
                  <c:v>74.399000000000001</c:v>
                </c:pt>
                <c:pt idx="74400">
                  <c:v>74.400000000000034</c:v>
                </c:pt>
                <c:pt idx="74401">
                  <c:v>74.40100000000001</c:v>
                </c:pt>
                <c:pt idx="74402">
                  <c:v>74.402000000000044</c:v>
                </c:pt>
                <c:pt idx="74403">
                  <c:v>74.40300000000002</c:v>
                </c:pt>
                <c:pt idx="74404">
                  <c:v>74.403999999999996</c:v>
                </c:pt>
                <c:pt idx="74405">
                  <c:v>74.40500000000003</c:v>
                </c:pt>
                <c:pt idx="74406">
                  <c:v>74.406000000000006</c:v>
                </c:pt>
                <c:pt idx="74407">
                  <c:v>74.407000000000039</c:v>
                </c:pt>
                <c:pt idx="74408">
                  <c:v>74.408000000000015</c:v>
                </c:pt>
                <c:pt idx="74409">
                  <c:v>74.408999999999992</c:v>
                </c:pt>
                <c:pt idx="74410">
                  <c:v>74.410000000000025</c:v>
                </c:pt>
                <c:pt idx="74411">
                  <c:v>74.411000000000001</c:v>
                </c:pt>
                <c:pt idx="74412">
                  <c:v>74.412000000000035</c:v>
                </c:pt>
                <c:pt idx="74413">
                  <c:v>74.413000000000011</c:v>
                </c:pt>
                <c:pt idx="74414">
                  <c:v>74.414000000000044</c:v>
                </c:pt>
                <c:pt idx="74415">
                  <c:v>74.41500000000002</c:v>
                </c:pt>
                <c:pt idx="74416">
                  <c:v>74.415999999999997</c:v>
                </c:pt>
                <c:pt idx="74417">
                  <c:v>74.41700000000003</c:v>
                </c:pt>
                <c:pt idx="74418">
                  <c:v>74.418000000000006</c:v>
                </c:pt>
                <c:pt idx="74419">
                  <c:v>74.41900000000004</c:v>
                </c:pt>
                <c:pt idx="74420">
                  <c:v>74.420000000000016</c:v>
                </c:pt>
                <c:pt idx="74421">
                  <c:v>74.420999999999992</c:v>
                </c:pt>
                <c:pt idx="74422">
                  <c:v>74.422000000000025</c:v>
                </c:pt>
                <c:pt idx="74423">
                  <c:v>74.423000000000002</c:v>
                </c:pt>
                <c:pt idx="74424">
                  <c:v>74.424000000000035</c:v>
                </c:pt>
                <c:pt idx="74425">
                  <c:v>74.425000000000011</c:v>
                </c:pt>
                <c:pt idx="74426">
                  <c:v>74.426000000000045</c:v>
                </c:pt>
                <c:pt idx="74427">
                  <c:v>74.427000000000021</c:v>
                </c:pt>
                <c:pt idx="74428">
                  <c:v>74.427999999999997</c:v>
                </c:pt>
                <c:pt idx="74429">
                  <c:v>74.42900000000003</c:v>
                </c:pt>
                <c:pt idx="74430">
                  <c:v>74.430000000000007</c:v>
                </c:pt>
                <c:pt idx="74431">
                  <c:v>74.43100000000004</c:v>
                </c:pt>
                <c:pt idx="74432">
                  <c:v>74.432000000000016</c:v>
                </c:pt>
                <c:pt idx="74433">
                  <c:v>74.432999999999993</c:v>
                </c:pt>
                <c:pt idx="74434">
                  <c:v>74.434000000000026</c:v>
                </c:pt>
                <c:pt idx="74435">
                  <c:v>74.435000000000002</c:v>
                </c:pt>
                <c:pt idx="74436">
                  <c:v>74.436000000000035</c:v>
                </c:pt>
                <c:pt idx="74437">
                  <c:v>74.437000000000012</c:v>
                </c:pt>
                <c:pt idx="74438">
                  <c:v>74.438000000000045</c:v>
                </c:pt>
                <c:pt idx="74439">
                  <c:v>74.439000000000021</c:v>
                </c:pt>
                <c:pt idx="74440">
                  <c:v>74.44</c:v>
                </c:pt>
                <c:pt idx="74441">
                  <c:v>74.441000000000031</c:v>
                </c:pt>
                <c:pt idx="74442">
                  <c:v>74.442000000000007</c:v>
                </c:pt>
                <c:pt idx="74443">
                  <c:v>74.44300000000004</c:v>
                </c:pt>
                <c:pt idx="74444">
                  <c:v>74.444000000000017</c:v>
                </c:pt>
                <c:pt idx="74445">
                  <c:v>74.444999999999993</c:v>
                </c:pt>
                <c:pt idx="74446">
                  <c:v>74.446000000000026</c:v>
                </c:pt>
                <c:pt idx="74447">
                  <c:v>74.447000000000003</c:v>
                </c:pt>
                <c:pt idx="74448">
                  <c:v>74.448000000000036</c:v>
                </c:pt>
                <c:pt idx="74449">
                  <c:v>74.449000000000012</c:v>
                </c:pt>
                <c:pt idx="74450">
                  <c:v>74.450000000000045</c:v>
                </c:pt>
                <c:pt idx="74451">
                  <c:v>74.451000000000022</c:v>
                </c:pt>
                <c:pt idx="74452">
                  <c:v>74.451999999999998</c:v>
                </c:pt>
                <c:pt idx="74453">
                  <c:v>74.453000000000031</c:v>
                </c:pt>
                <c:pt idx="74454">
                  <c:v>74.454000000000008</c:v>
                </c:pt>
                <c:pt idx="74455">
                  <c:v>74.455000000000041</c:v>
                </c:pt>
                <c:pt idx="74456">
                  <c:v>74.456000000000017</c:v>
                </c:pt>
                <c:pt idx="74457">
                  <c:v>74.456999999999994</c:v>
                </c:pt>
                <c:pt idx="74458">
                  <c:v>74.458000000000027</c:v>
                </c:pt>
                <c:pt idx="74459">
                  <c:v>74.459000000000003</c:v>
                </c:pt>
                <c:pt idx="74460">
                  <c:v>74.460000000000036</c:v>
                </c:pt>
                <c:pt idx="74461">
                  <c:v>74.461000000000013</c:v>
                </c:pt>
                <c:pt idx="74462">
                  <c:v>74.462000000000046</c:v>
                </c:pt>
                <c:pt idx="74463">
                  <c:v>74.463000000000022</c:v>
                </c:pt>
                <c:pt idx="74464">
                  <c:v>74.463999999999999</c:v>
                </c:pt>
                <c:pt idx="74465">
                  <c:v>74.465000000000032</c:v>
                </c:pt>
                <c:pt idx="74466">
                  <c:v>74.466000000000008</c:v>
                </c:pt>
                <c:pt idx="74467">
                  <c:v>74.467000000000041</c:v>
                </c:pt>
                <c:pt idx="74468">
                  <c:v>74.468000000000018</c:v>
                </c:pt>
                <c:pt idx="74469">
                  <c:v>74.468999999999994</c:v>
                </c:pt>
                <c:pt idx="74470">
                  <c:v>74.470000000000027</c:v>
                </c:pt>
                <c:pt idx="74471">
                  <c:v>74.471000000000004</c:v>
                </c:pt>
                <c:pt idx="74472">
                  <c:v>74.472000000000037</c:v>
                </c:pt>
                <c:pt idx="74473">
                  <c:v>74.473000000000013</c:v>
                </c:pt>
                <c:pt idx="74474">
                  <c:v>74.474000000000046</c:v>
                </c:pt>
                <c:pt idx="74475">
                  <c:v>74.475000000000023</c:v>
                </c:pt>
                <c:pt idx="74476">
                  <c:v>74.475999999999999</c:v>
                </c:pt>
                <c:pt idx="74477">
                  <c:v>74.477000000000032</c:v>
                </c:pt>
                <c:pt idx="74478">
                  <c:v>74.478000000000009</c:v>
                </c:pt>
                <c:pt idx="74479">
                  <c:v>74.479000000000042</c:v>
                </c:pt>
                <c:pt idx="74480">
                  <c:v>74.480000000000018</c:v>
                </c:pt>
                <c:pt idx="74481">
                  <c:v>74.480999999999995</c:v>
                </c:pt>
                <c:pt idx="74482">
                  <c:v>74.482000000000028</c:v>
                </c:pt>
                <c:pt idx="74483">
                  <c:v>74.483000000000004</c:v>
                </c:pt>
                <c:pt idx="74484">
                  <c:v>74.484000000000037</c:v>
                </c:pt>
                <c:pt idx="74485">
                  <c:v>74.485000000000014</c:v>
                </c:pt>
                <c:pt idx="74486">
                  <c:v>74.48599999999999</c:v>
                </c:pt>
                <c:pt idx="74487">
                  <c:v>74.487000000000023</c:v>
                </c:pt>
                <c:pt idx="74488">
                  <c:v>74.488</c:v>
                </c:pt>
                <c:pt idx="74489">
                  <c:v>74.489000000000033</c:v>
                </c:pt>
                <c:pt idx="74490">
                  <c:v>74.490000000000009</c:v>
                </c:pt>
                <c:pt idx="74491">
                  <c:v>74.491000000000042</c:v>
                </c:pt>
                <c:pt idx="74492">
                  <c:v>74.492000000000019</c:v>
                </c:pt>
                <c:pt idx="74493">
                  <c:v>74.492999999999995</c:v>
                </c:pt>
                <c:pt idx="74494">
                  <c:v>74.494000000000028</c:v>
                </c:pt>
                <c:pt idx="74495">
                  <c:v>74.495000000000005</c:v>
                </c:pt>
                <c:pt idx="74496">
                  <c:v>74.496000000000038</c:v>
                </c:pt>
                <c:pt idx="74497">
                  <c:v>74.497000000000014</c:v>
                </c:pt>
                <c:pt idx="74498">
                  <c:v>74.49799999999999</c:v>
                </c:pt>
                <c:pt idx="74499">
                  <c:v>74.499000000000024</c:v>
                </c:pt>
                <c:pt idx="74500">
                  <c:v>74.5</c:v>
                </c:pt>
                <c:pt idx="74501">
                  <c:v>74.501000000000033</c:v>
                </c:pt>
                <c:pt idx="74502">
                  <c:v>74.50200000000001</c:v>
                </c:pt>
                <c:pt idx="74503">
                  <c:v>74.503000000000043</c:v>
                </c:pt>
                <c:pt idx="74504">
                  <c:v>74.504000000000019</c:v>
                </c:pt>
                <c:pt idx="74505">
                  <c:v>74.504999999999995</c:v>
                </c:pt>
                <c:pt idx="74506">
                  <c:v>74.506000000000029</c:v>
                </c:pt>
                <c:pt idx="74507">
                  <c:v>74.507000000000005</c:v>
                </c:pt>
                <c:pt idx="74508">
                  <c:v>74.508000000000038</c:v>
                </c:pt>
                <c:pt idx="74509">
                  <c:v>74.509000000000015</c:v>
                </c:pt>
                <c:pt idx="74510">
                  <c:v>74.509999999999991</c:v>
                </c:pt>
                <c:pt idx="74511">
                  <c:v>74.511000000000024</c:v>
                </c:pt>
                <c:pt idx="74512">
                  <c:v>74.512</c:v>
                </c:pt>
                <c:pt idx="74513">
                  <c:v>74.513000000000034</c:v>
                </c:pt>
                <c:pt idx="74514">
                  <c:v>74.51400000000001</c:v>
                </c:pt>
                <c:pt idx="74515">
                  <c:v>74.515000000000043</c:v>
                </c:pt>
                <c:pt idx="74516">
                  <c:v>74.51600000000002</c:v>
                </c:pt>
                <c:pt idx="74517">
                  <c:v>74.516999999999996</c:v>
                </c:pt>
                <c:pt idx="74518">
                  <c:v>74.518000000000029</c:v>
                </c:pt>
                <c:pt idx="74519">
                  <c:v>74.519000000000005</c:v>
                </c:pt>
                <c:pt idx="74520">
                  <c:v>74.520000000000039</c:v>
                </c:pt>
                <c:pt idx="74521">
                  <c:v>74.521000000000015</c:v>
                </c:pt>
                <c:pt idx="74522">
                  <c:v>74.521999999999991</c:v>
                </c:pt>
                <c:pt idx="74523">
                  <c:v>74.523000000000025</c:v>
                </c:pt>
                <c:pt idx="74524">
                  <c:v>74.524000000000001</c:v>
                </c:pt>
                <c:pt idx="74525">
                  <c:v>74.525000000000034</c:v>
                </c:pt>
                <c:pt idx="74526">
                  <c:v>74.52600000000001</c:v>
                </c:pt>
                <c:pt idx="74527">
                  <c:v>74.527000000000044</c:v>
                </c:pt>
                <c:pt idx="74528">
                  <c:v>74.52800000000002</c:v>
                </c:pt>
                <c:pt idx="74529">
                  <c:v>74.528999999999996</c:v>
                </c:pt>
                <c:pt idx="74530">
                  <c:v>74.53000000000003</c:v>
                </c:pt>
                <c:pt idx="74531">
                  <c:v>74.531000000000006</c:v>
                </c:pt>
                <c:pt idx="74532">
                  <c:v>74.532000000000039</c:v>
                </c:pt>
                <c:pt idx="74533">
                  <c:v>74.533000000000015</c:v>
                </c:pt>
                <c:pt idx="74534">
                  <c:v>74.533999999999992</c:v>
                </c:pt>
                <c:pt idx="74535">
                  <c:v>74.535000000000025</c:v>
                </c:pt>
                <c:pt idx="74536">
                  <c:v>74.536000000000001</c:v>
                </c:pt>
                <c:pt idx="74537">
                  <c:v>74.537000000000035</c:v>
                </c:pt>
                <c:pt idx="74538">
                  <c:v>74.538000000000011</c:v>
                </c:pt>
                <c:pt idx="74539">
                  <c:v>74.539000000000044</c:v>
                </c:pt>
                <c:pt idx="74540">
                  <c:v>74.54000000000002</c:v>
                </c:pt>
                <c:pt idx="74541">
                  <c:v>74.540999999999997</c:v>
                </c:pt>
                <c:pt idx="74542">
                  <c:v>74.54200000000003</c:v>
                </c:pt>
                <c:pt idx="74543">
                  <c:v>74.543000000000006</c:v>
                </c:pt>
                <c:pt idx="74544">
                  <c:v>74.54400000000004</c:v>
                </c:pt>
                <c:pt idx="74545">
                  <c:v>74.545000000000016</c:v>
                </c:pt>
                <c:pt idx="74546">
                  <c:v>74.545999999999992</c:v>
                </c:pt>
                <c:pt idx="74547">
                  <c:v>74.547000000000025</c:v>
                </c:pt>
                <c:pt idx="74548">
                  <c:v>74.548000000000002</c:v>
                </c:pt>
                <c:pt idx="74549">
                  <c:v>74.549000000000035</c:v>
                </c:pt>
                <c:pt idx="74550">
                  <c:v>74.550000000000011</c:v>
                </c:pt>
                <c:pt idx="74551">
                  <c:v>74.551000000000045</c:v>
                </c:pt>
                <c:pt idx="74552">
                  <c:v>74.552000000000021</c:v>
                </c:pt>
                <c:pt idx="74553">
                  <c:v>74.552999999999997</c:v>
                </c:pt>
                <c:pt idx="74554">
                  <c:v>74.55400000000003</c:v>
                </c:pt>
                <c:pt idx="74555">
                  <c:v>74.555000000000007</c:v>
                </c:pt>
                <c:pt idx="74556">
                  <c:v>74.55600000000004</c:v>
                </c:pt>
                <c:pt idx="74557">
                  <c:v>74.557000000000016</c:v>
                </c:pt>
                <c:pt idx="74558">
                  <c:v>74.557999999999993</c:v>
                </c:pt>
                <c:pt idx="74559">
                  <c:v>74.559000000000026</c:v>
                </c:pt>
                <c:pt idx="74560">
                  <c:v>74.56</c:v>
                </c:pt>
                <c:pt idx="74561">
                  <c:v>74.561000000000035</c:v>
                </c:pt>
                <c:pt idx="74562">
                  <c:v>74.562000000000012</c:v>
                </c:pt>
                <c:pt idx="74563">
                  <c:v>74.563000000000045</c:v>
                </c:pt>
                <c:pt idx="74564">
                  <c:v>74.564000000000021</c:v>
                </c:pt>
                <c:pt idx="74565">
                  <c:v>74.564999999999998</c:v>
                </c:pt>
                <c:pt idx="74566">
                  <c:v>74.566000000000031</c:v>
                </c:pt>
                <c:pt idx="74567">
                  <c:v>74.567000000000007</c:v>
                </c:pt>
                <c:pt idx="74568">
                  <c:v>74.56800000000004</c:v>
                </c:pt>
                <c:pt idx="74569">
                  <c:v>74.569000000000017</c:v>
                </c:pt>
                <c:pt idx="74570">
                  <c:v>74.569999999999993</c:v>
                </c:pt>
                <c:pt idx="74571">
                  <c:v>74.571000000000026</c:v>
                </c:pt>
                <c:pt idx="74572">
                  <c:v>74.572000000000003</c:v>
                </c:pt>
                <c:pt idx="74573">
                  <c:v>74.573000000000036</c:v>
                </c:pt>
                <c:pt idx="74574">
                  <c:v>74.574000000000012</c:v>
                </c:pt>
                <c:pt idx="74575">
                  <c:v>74.575000000000045</c:v>
                </c:pt>
                <c:pt idx="74576">
                  <c:v>74.576000000000022</c:v>
                </c:pt>
                <c:pt idx="74577">
                  <c:v>74.576999999999998</c:v>
                </c:pt>
                <c:pt idx="74578">
                  <c:v>74.578000000000031</c:v>
                </c:pt>
                <c:pt idx="74579">
                  <c:v>74.579000000000008</c:v>
                </c:pt>
                <c:pt idx="74580">
                  <c:v>74.580000000000041</c:v>
                </c:pt>
                <c:pt idx="74581">
                  <c:v>74.581000000000017</c:v>
                </c:pt>
                <c:pt idx="74582">
                  <c:v>74.581999999999994</c:v>
                </c:pt>
                <c:pt idx="74583">
                  <c:v>74.583000000000027</c:v>
                </c:pt>
                <c:pt idx="74584">
                  <c:v>74.584000000000003</c:v>
                </c:pt>
                <c:pt idx="74585">
                  <c:v>74.585000000000036</c:v>
                </c:pt>
                <c:pt idx="74586">
                  <c:v>74.586000000000013</c:v>
                </c:pt>
                <c:pt idx="74587">
                  <c:v>74.587000000000046</c:v>
                </c:pt>
                <c:pt idx="74588">
                  <c:v>74.588000000000022</c:v>
                </c:pt>
                <c:pt idx="74589">
                  <c:v>74.588999999999999</c:v>
                </c:pt>
                <c:pt idx="74590">
                  <c:v>74.590000000000032</c:v>
                </c:pt>
                <c:pt idx="74591">
                  <c:v>74.591000000000008</c:v>
                </c:pt>
                <c:pt idx="74592">
                  <c:v>74.592000000000041</c:v>
                </c:pt>
                <c:pt idx="74593">
                  <c:v>74.593000000000018</c:v>
                </c:pt>
                <c:pt idx="74594">
                  <c:v>74.593999999999994</c:v>
                </c:pt>
                <c:pt idx="74595">
                  <c:v>74.595000000000027</c:v>
                </c:pt>
                <c:pt idx="74596">
                  <c:v>74.596000000000004</c:v>
                </c:pt>
                <c:pt idx="74597">
                  <c:v>74.597000000000037</c:v>
                </c:pt>
                <c:pt idx="74598">
                  <c:v>74.598000000000013</c:v>
                </c:pt>
                <c:pt idx="74599">
                  <c:v>74.599000000000046</c:v>
                </c:pt>
                <c:pt idx="74600">
                  <c:v>74.600000000000023</c:v>
                </c:pt>
                <c:pt idx="74601">
                  <c:v>74.600999999999999</c:v>
                </c:pt>
                <c:pt idx="74602">
                  <c:v>74.602000000000032</c:v>
                </c:pt>
                <c:pt idx="74603">
                  <c:v>74.603000000000009</c:v>
                </c:pt>
                <c:pt idx="74604">
                  <c:v>74.604000000000042</c:v>
                </c:pt>
                <c:pt idx="74605">
                  <c:v>74.605000000000018</c:v>
                </c:pt>
                <c:pt idx="74606">
                  <c:v>74.605999999999995</c:v>
                </c:pt>
                <c:pt idx="74607">
                  <c:v>74.607000000000028</c:v>
                </c:pt>
                <c:pt idx="74608">
                  <c:v>74.608000000000004</c:v>
                </c:pt>
                <c:pt idx="74609">
                  <c:v>74.609000000000037</c:v>
                </c:pt>
                <c:pt idx="74610">
                  <c:v>74.610000000000014</c:v>
                </c:pt>
                <c:pt idx="74611">
                  <c:v>74.61099999999999</c:v>
                </c:pt>
                <c:pt idx="74612">
                  <c:v>74.612000000000023</c:v>
                </c:pt>
                <c:pt idx="74613">
                  <c:v>74.613</c:v>
                </c:pt>
                <c:pt idx="74614">
                  <c:v>74.614000000000033</c:v>
                </c:pt>
                <c:pt idx="74615">
                  <c:v>74.615000000000009</c:v>
                </c:pt>
                <c:pt idx="74616">
                  <c:v>74.616000000000042</c:v>
                </c:pt>
                <c:pt idx="74617">
                  <c:v>74.617000000000019</c:v>
                </c:pt>
                <c:pt idx="74618">
                  <c:v>74.617999999999995</c:v>
                </c:pt>
                <c:pt idx="74619">
                  <c:v>74.619000000000028</c:v>
                </c:pt>
                <c:pt idx="74620">
                  <c:v>74.62</c:v>
                </c:pt>
                <c:pt idx="74621">
                  <c:v>74.621000000000038</c:v>
                </c:pt>
                <c:pt idx="74622">
                  <c:v>74.622000000000014</c:v>
                </c:pt>
                <c:pt idx="74623">
                  <c:v>74.62299999999999</c:v>
                </c:pt>
                <c:pt idx="74624">
                  <c:v>74.624000000000024</c:v>
                </c:pt>
                <c:pt idx="74625">
                  <c:v>74.625</c:v>
                </c:pt>
                <c:pt idx="74626">
                  <c:v>74.626000000000033</c:v>
                </c:pt>
                <c:pt idx="74627">
                  <c:v>74.62700000000001</c:v>
                </c:pt>
                <c:pt idx="74628">
                  <c:v>74.628000000000043</c:v>
                </c:pt>
                <c:pt idx="74629">
                  <c:v>74.629000000000019</c:v>
                </c:pt>
                <c:pt idx="74630">
                  <c:v>74.63</c:v>
                </c:pt>
                <c:pt idx="74631">
                  <c:v>74.631000000000029</c:v>
                </c:pt>
                <c:pt idx="74632">
                  <c:v>74.632000000000005</c:v>
                </c:pt>
                <c:pt idx="74633">
                  <c:v>74.633000000000038</c:v>
                </c:pt>
                <c:pt idx="74634">
                  <c:v>74.634000000000015</c:v>
                </c:pt>
                <c:pt idx="74635">
                  <c:v>74.634999999999991</c:v>
                </c:pt>
                <c:pt idx="74636">
                  <c:v>74.636000000000024</c:v>
                </c:pt>
                <c:pt idx="74637">
                  <c:v>74.637</c:v>
                </c:pt>
                <c:pt idx="74638">
                  <c:v>74.638000000000034</c:v>
                </c:pt>
                <c:pt idx="74639">
                  <c:v>74.63900000000001</c:v>
                </c:pt>
                <c:pt idx="74640">
                  <c:v>74.640000000000043</c:v>
                </c:pt>
                <c:pt idx="74641">
                  <c:v>74.64100000000002</c:v>
                </c:pt>
                <c:pt idx="74642">
                  <c:v>74.641999999999996</c:v>
                </c:pt>
                <c:pt idx="74643">
                  <c:v>74.643000000000029</c:v>
                </c:pt>
                <c:pt idx="74644">
                  <c:v>74.644000000000005</c:v>
                </c:pt>
                <c:pt idx="74645">
                  <c:v>74.645000000000039</c:v>
                </c:pt>
                <c:pt idx="74646">
                  <c:v>74.646000000000015</c:v>
                </c:pt>
                <c:pt idx="74647">
                  <c:v>74.646999999999991</c:v>
                </c:pt>
                <c:pt idx="74648">
                  <c:v>74.648000000000025</c:v>
                </c:pt>
                <c:pt idx="74649">
                  <c:v>74.649000000000001</c:v>
                </c:pt>
                <c:pt idx="74650">
                  <c:v>74.650000000000034</c:v>
                </c:pt>
                <c:pt idx="74651">
                  <c:v>74.65100000000001</c:v>
                </c:pt>
                <c:pt idx="74652">
                  <c:v>74.652000000000044</c:v>
                </c:pt>
                <c:pt idx="74653">
                  <c:v>74.65300000000002</c:v>
                </c:pt>
                <c:pt idx="74654">
                  <c:v>74.653999999999996</c:v>
                </c:pt>
                <c:pt idx="74655">
                  <c:v>74.65500000000003</c:v>
                </c:pt>
                <c:pt idx="74656">
                  <c:v>74.656000000000006</c:v>
                </c:pt>
                <c:pt idx="74657">
                  <c:v>74.657000000000039</c:v>
                </c:pt>
                <c:pt idx="74658">
                  <c:v>74.658000000000015</c:v>
                </c:pt>
                <c:pt idx="74659">
                  <c:v>74.658999999999992</c:v>
                </c:pt>
                <c:pt idx="74660">
                  <c:v>74.660000000000025</c:v>
                </c:pt>
                <c:pt idx="74661">
                  <c:v>74.661000000000001</c:v>
                </c:pt>
                <c:pt idx="74662">
                  <c:v>74.662000000000035</c:v>
                </c:pt>
                <c:pt idx="74663">
                  <c:v>74.663000000000011</c:v>
                </c:pt>
                <c:pt idx="74664">
                  <c:v>74.664000000000044</c:v>
                </c:pt>
                <c:pt idx="74665">
                  <c:v>74.66500000000002</c:v>
                </c:pt>
                <c:pt idx="74666">
                  <c:v>74.665999999999997</c:v>
                </c:pt>
                <c:pt idx="74667">
                  <c:v>74.66700000000003</c:v>
                </c:pt>
                <c:pt idx="74668">
                  <c:v>74.668000000000006</c:v>
                </c:pt>
                <c:pt idx="74669">
                  <c:v>74.66900000000004</c:v>
                </c:pt>
                <c:pt idx="74670">
                  <c:v>74.670000000000016</c:v>
                </c:pt>
                <c:pt idx="74671">
                  <c:v>74.670999999999992</c:v>
                </c:pt>
                <c:pt idx="74672">
                  <c:v>74.672000000000025</c:v>
                </c:pt>
                <c:pt idx="74673">
                  <c:v>74.673000000000002</c:v>
                </c:pt>
                <c:pt idx="74674">
                  <c:v>74.674000000000035</c:v>
                </c:pt>
                <c:pt idx="74675">
                  <c:v>74.675000000000011</c:v>
                </c:pt>
                <c:pt idx="74676">
                  <c:v>74.676000000000045</c:v>
                </c:pt>
                <c:pt idx="74677">
                  <c:v>74.677000000000021</c:v>
                </c:pt>
                <c:pt idx="74678">
                  <c:v>74.677999999999997</c:v>
                </c:pt>
                <c:pt idx="74679">
                  <c:v>74.67900000000003</c:v>
                </c:pt>
                <c:pt idx="74680">
                  <c:v>74.680000000000007</c:v>
                </c:pt>
                <c:pt idx="74681">
                  <c:v>74.68100000000004</c:v>
                </c:pt>
                <c:pt idx="74682">
                  <c:v>74.682000000000016</c:v>
                </c:pt>
                <c:pt idx="74683">
                  <c:v>74.682999999999993</c:v>
                </c:pt>
                <c:pt idx="74684">
                  <c:v>74.684000000000026</c:v>
                </c:pt>
                <c:pt idx="74685">
                  <c:v>74.685000000000002</c:v>
                </c:pt>
                <c:pt idx="74686">
                  <c:v>74.686000000000035</c:v>
                </c:pt>
                <c:pt idx="74687">
                  <c:v>74.687000000000012</c:v>
                </c:pt>
                <c:pt idx="74688">
                  <c:v>74.688000000000045</c:v>
                </c:pt>
                <c:pt idx="74689">
                  <c:v>74.689000000000021</c:v>
                </c:pt>
                <c:pt idx="74690">
                  <c:v>74.69</c:v>
                </c:pt>
                <c:pt idx="74691">
                  <c:v>74.691000000000031</c:v>
                </c:pt>
                <c:pt idx="74692">
                  <c:v>74.692000000000007</c:v>
                </c:pt>
                <c:pt idx="74693">
                  <c:v>74.69300000000004</c:v>
                </c:pt>
                <c:pt idx="74694">
                  <c:v>74.694000000000017</c:v>
                </c:pt>
                <c:pt idx="74695">
                  <c:v>74.694999999999993</c:v>
                </c:pt>
                <c:pt idx="74696">
                  <c:v>74.696000000000026</c:v>
                </c:pt>
                <c:pt idx="74697">
                  <c:v>74.697000000000003</c:v>
                </c:pt>
                <c:pt idx="74698">
                  <c:v>74.698000000000036</c:v>
                </c:pt>
                <c:pt idx="74699">
                  <c:v>74.699000000000012</c:v>
                </c:pt>
                <c:pt idx="74700">
                  <c:v>74.700000000000045</c:v>
                </c:pt>
                <c:pt idx="74701">
                  <c:v>74.701000000000022</c:v>
                </c:pt>
                <c:pt idx="74702">
                  <c:v>74.701999999999998</c:v>
                </c:pt>
                <c:pt idx="74703">
                  <c:v>74.703000000000031</c:v>
                </c:pt>
                <c:pt idx="74704">
                  <c:v>74.704000000000008</c:v>
                </c:pt>
                <c:pt idx="74705">
                  <c:v>74.705000000000041</c:v>
                </c:pt>
                <c:pt idx="74706">
                  <c:v>74.706000000000017</c:v>
                </c:pt>
                <c:pt idx="74707">
                  <c:v>74.706999999999994</c:v>
                </c:pt>
                <c:pt idx="74708">
                  <c:v>74.708000000000027</c:v>
                </c:pt>
                <c:pt idx="74709">
                  <c:v>74.709000000000003</c:v>
                </c:pt>
                <c:pt idx="74710">
                  <c:v>74.710000000000036</c:v>
                </c:pt>
                <c:pt idx="74711">
                  <c:v>74.711000000000013</c:v>
                </c:pt>
                <c:pt idx="74712">
                  <c:v>74.712000000000046</c:v>
                </c:pt>
                <c:pt idx="74713">
                  <c:v>74.713000000000022</c:v>
                </c:pt>
                <c:pt idx="74714">
                  <c:v>74.713999999999999</c:v>
                </c:pt>
                <c:pt idx="74715">
                  <c:v>74.715000000000032</c:v>
                </c:pt>
                <c:pt idx="74716">
                  <c:v>74.716000000000008</c:v>
                </c:pt>
                <c:pt idx="74717">
                  <c:v>74.717000000000041</c:v>
                </c:pt>
                <c:pt idx="74718">
                  <c:v>74.718000000000018</c:v>
                </c:pt>
                <c:pt idx="74719">
                  <c:v>74.718999999999994</c:v>
                </c:pt>
                <c:pt idx="74720">
                  <c:v>74.720000000000027</c:v>
                </c:pt>
                <c:pt idx="74721">
                  <c:v>74.721000000000004</c:v>
                </c:pt>
                <c:pt idx="74722">
                  <c:v>74.722000000000037</c:v>
                </c:pt>
                <c:pt idx="74723">
                  <c:v>74.723000000000013</c:v>
                </c:pt>
                <c:pt idx="74724">
                  <c:v>74.724000000000046</c:v>
                </c:pt>
                <c:pt idx="74725">
                  <c:v>74.725000000000023</c:v>
                </c:pt>
                <c:pt idx="74726">
                  <c:v>74.725999999999999</c:v>
                </c:pt>
                <c:pt idx="74727">
                  <c:v>74.727000000000032</c:v>
                </c:pt>
                <c:pt idx="74728">
                  <c:v>74.728000000000009</c:v>
                </c:pt>
                <c:pt idx="74729">
                  <c:v>74.729000000000042</c:v>
                </c:pt>
                <c:pt idx="74730">
                  <c:v>74.730000000000018</c:v>
                </c:pt>
                <c:pt idx="74731">
                  <c:v>74.730999999999995</c:v>
                </c:pt>
                <c:pt idx="74732">
                  <c:v>74.732000000000028</c:v>
                </c:pt>
                <c:pt idx="74733">
                  <c:v>74.733000000000004</c:v>
                </c:pt>
                <c:pt idx="74734">
                  <c:v>74.734000000000037</c:v>
                </c:pt>
                <c:pt idx="74735">
                  <c:v>74.735000000000014</c:v>
                </c:pt>
                <c:pt idx="74736">
                  <c:v>74.73599999999999</c:v>
                </c:pt>
                <c:pt idx="74737">
                  <c:v>74.737000000000023</c:v>
                </c:pt>
                <c:pt idx="74738">
                  <c:v>74.738</c:v>
                </c:pt>
                <c:pt idx="74739">
                  <c:v>74.739000000000033</c:v>
                </c:pt>
                <c:pt idx="74740">
                  <c:v>74.740000000000009</c:v>
                </c:pt>
                <c:pt idx="74741">
                  <c:v>74.741000000000042</c:v>
                </c:pt>
                <c:pt idx="74742">
                  <c:v>74.742000000000019</c:v>
                </c:pt>
                <c:pt idx="74743">
                  <c:v>74.742999999999995</c:v>
                </c:pt>
                <c:pt idx="74744">
                  <c:v>74.744000000000028</c:v>
                </c:pt>
                <c:pt idx="74745">
                  <c:v>74.745000000000005</c:v>
                </c:pt>
                <c:pt idx="74746">
                  <c:v>74.746000000000038</c:v>
                </c:pt>
                <c:pt idx="74747">
                  <c:v>74.747000000000014</c:v>
                </c:pt>
                <c:pt idx="74748">
                  <c:v>74.74799999999999</c:v>
                </c:pt>
                <c:pt idx="74749">
                  <c:v>74.749000000000024</c:v>
                </c:pt>
                <c:pt idx="74750">
                  <c:v>74.75</c:v>
                </c:pt>
                <c:pt idx="74751">
                  <c:v>74.751000000000033</c:v>
                </c:pt>
                <c:pt idx="74752">
                  <c:v>74.75200000000001</c:v>
                </c:pt>
                <c:pt idx="74753">
                  <c:v>74.753000000000043</c:v>
                </c:pt>
                <c:pt idx="74754">
                  <c:v>74.754000000000019</c:v>
                </c:pt>
                <c:pt idx="74755">
                  <c:v>74.754999999999995</c:v>
                </c:pt>
                <c:pt idx="74756">
                  <c:v>74.756000000000029</c:v>
                </c:pt>
                <c:pt idx="74757">
                  <c:v>74.757000000000005</c:v>
                </c:pt>
                <c:pt idx="74758">
                  <c:v>74.758000000000038</c:v>
                </c:pt>
                <c:pt idx="74759">
                  <c:v>74.759000000000015</c:v>
                </c:pt>
                <c:pt idx="74760">
                  <c:v>74.759999999999991</c:v>
                </c:pt>
                <c:pt idx="74761">
                  <c:v>74.761000000000024</c:v>
                </c:pt>
                <c:pt idx="74762">
                  <c:v>74.762</c:v>
                </c:pt>
                <c:pt idx="74763">
                  <c:v>74.763000000000034</c:v>
                </c:pt>
                <c:pt idx="74764">
                  <c:v>74.76400000000001</c:v>
                </c:pt>
                <c:pt idx="74765">
                  <c:v>74.765000000000043</c:v>
                </c:pt>
                <c:pt idx="74766">
                  <c:v>74.76600000000002</c:v>
                </c:pt>
                <c:pt idx="74767">
                  <c:v>74.766999999999996</c:v>
                </c:pt>
                <c:pt idx="74768">
                  <c:v>74.768000000000029</c:v>
                </c:pt>
                <c:pt idx="74769">
                  <c:v>74.769000000000005</c:v>
                </c:pt>
                <c:pt idx="74770">
                  <c:v>74.770000000000039</c:v>
                </c:pt>
                <c:pt idx="74771">
                  <c:v>74.771000000000015</c:v>
                </c:pt>
                <c:pt idx="74772">
                  <c:v>74.771999999999991</c:v>
                </c:pt>
                <c:pt idx="74773">
                  <c:v>74.773000000000025</c:v>
                </c:pt>
                <c:pt idx="74774">
                  <c:v>74.774000000000001</c:v>
                </c:pt>
                <c:pt idx="74775">
                  <c:v>74.775000000000034</c:v>
                </c:pt>
                <c:pt idx="74776">
                  <c:v>74.77600000000001</c:v>
                </c:pt>
                <c:pt idx="74777">
                  <c:v>74.777000000000044</c:v>
                </c:pt>
                <c:pt idx="74778">
                  <c:v>74.77800000000002</c:v>
                </c:pt>
                <c:pt idx="74779">
                  <c:v>74.778999999999996</c:v>
                </c:pt>
                <c:pt idx="74780">
                  <c:v>74.78000000000003</c:v>
                </c:pt>
                <c:pt idx="74781">
                  <c:v>74.781000000000006</c:v>
                </c:pt>
                <c:pt idx="74782">
                  <c:v>74.782000000000039</c:v>
                </c:pt>
                <c:pt idx="74783">
                  <c:v>74.783000000000015</c:v>
                </c:pt>
                <c:pt idx="74784">
                  <c:v>74.783999999999992</c:v>
                </c:pt>
                <c:pt idx="74785">
                  <c:v>74.785000000000025</c:v>
                </c:pt>
                <c:pt idx="74786">
                  <c:v>74.786000000000001</c:v>
                </c:pt>
                <c:pt idx="74787">
                  <c:v>74.787000000000035</c:v>
                </c:pt>
                <c:pt idx="74788">
                  <c:v>74.788000000000011</c:v>
                </c:pt>
                <c:pt idx="74789">
                  <c:v>74.789000000000044</c:v>
                </c:pt>
                <c:pt idx="74790">
                  <c:v>74.79000000000002</c:v>
                </c:pt>
                <c:pt idx="74791">
                  <c:v>74.790999999999997</c:v>
                </c:pt>
                <c:pt idx="74792">
                  <c:v>74.79200000000003</c:v>
                </c:pt>
                <c:pt idx="74793">
                  <c:v>74.793000000000006</c:v>
                </c:pt>
                <c:pt idx="74794">
                  <c:v>74.79400000000004</c:v>
                </c:pt>
                <c:pt idx="74795">
                  <c:v>74.795000000000016</c:v>
                </c:pt>
                <c:pt idx="74796">
                  <c:v>74.795999999999992</c:v>
                </c:pt>
                <c:pt idx="74797">
                  <c:v>74.797000000000025</c:v>
                </c:pt>
                <c:pt idx="74798">
                  <c:v>74.798000000000002</c:v>
                </c:pt>
                <c:pt idx="74799">
                  <c:v>74.799000000000035</c:v>
                </c:pt>
                <c:pt idx="74800">
                  <c:v>74.800000000000011</c:v>
                </c:pt>
                <c:pt idx="74801">
                  <c:v>74.801000000000045</c:v>
                </c:pt>
                <c:pt idx="74802">
                  <c:v>74.802000000000021</c:v>
                </c:pt>
                <c:pt idx="74803">
                  <c:v>74.802999999999997</c:v>
                </c:pt>
                <c:pt idx="74804">
                  <c:v>74.80400000000003</c:v>
                </c:pt>
                <c:pt idx="74805">
                  <c:v>74.805000000000007</c:v>
                </c:pt>
                <c:pt idx="74806">
                  <c:v>74.80600000000004</c:v>
                </c:pt>
                <c:pt idx="74807">
                  <c:v>74.807000000000016</c:v>
                </c:pt>
                <c:pt idx="74808">
                  <c:v>74.807999999999993</c:v>
                </c:pt>
                <c:pt idx="74809">
                  <c:v>74.809000000000026</c:v>
                </c:pt>
                <c:pt idx="74810">
                  <c:v>74.81</c:v>
                </c:pt>
                <c:pt idx="74811">
                  <c:v>74.811000000000035</c:v>
                </c:pt>
                <c:pt idx="74812">
                  <c:v>74.812000000000012</c:v>
                </c:pt>
                <c:pt idx="74813">
                  <c:v>74.813000000000045</c:v>
                </c:pt>
                <c:pt idx="74814">
                  <c:v>74.814000000000021</c:v>
                </c:pt>
                <c:pt idx="74815">
                  <c:v>74.814999999999998</c:v>
                </c:pt>
                <c:pt idx="74816">
                  <c:v>74.816000000000031</c:v>
                </c:pt>
                <c:pt idx="74817">
                  <c:v>74.817000000000007</c:v>
                </c:pt>
                <c:pt idx="74818">
                  <c:v>74.81800000000004</c:v>
                </c:pt>
                <c:pt idx="74819">
                  <c:v>74.819000000000017</c:v>
                </c:pt>
                <c:pt idx="74820">
                  <c:v>74.819999999999993</c:v>
                </c:pt>
                <c:pt idx="74821">
                  <c:v>74.821000000000026</c:v>
                </c:pt>
                <c:pt idx="74822">
                  <c:v>74.822000000000003</c:v>
                </c:pt>
                <c:pt idx="74823">
                  <c:v>74.823000000000036</c:v>
                </c:pt>
                <c:pt idx="74824">
                  <c:v>74.824000000000012</c:v>
                </c:pt>
                <c:pt idx="74825">
                  <c:v>74.825000000000045</c:v>
                </c:pt>
                <c:pt idx="74826">
                  <c:v>74.826000000000022</c:v>
                </c:pt>
                <c:pt idx="74827">
                  <c:v>74.826999999999998</c:v>
                </c:pt>
                <c:pt idx="74828">
                  <c:v>74.828000000000031</c:v>
                </c:pt>
                <c:pt idx="74829">
                  <c:v>74.829000000000008</c:v>
                </c:pt>
                <c:pt idx="74830">
                  <c:v>74.830000000000041</c:v>
                </c:pt>
                <c:pt idx="74831">
                  <c:v>74.831000000000017</c:v>
                </c:pt>
                <c:pt idx="74832">
                  <c:v>74.831999999999994</c:v>
                </c:pt>
                <c:pt idx="74833">
                  <c:v>74.833000000000027</c:v>
                </c:pt>
                <c:pt idx="74834">
                  <c:v>74.834000000000003</c:v>
                </c:pt>
                <c:pt idx="74835">
                  <c:v>74.835000000000036</c:v>
                </c:pt>
                <c:pt idx="74836">
                  <c:v>74.836000000000013</c:v>
                </c:pt>
                <c:pt idx="74837">
                  <c:v>74.837000000000046</c:v>
                </c:pt>
                <c:pt idx="74838">
                  <c:v>74.838000000000022</c:v>
                </c:pt>
                <c:pt idx="74839">
                  <c:v>74.838999999999999</c:v>
                </c:pt>
                <c:pt idx="74840">
                  <c:v>74.840000000000032</c:v>
                </c:pt>
                <c:pt idx="74841">
                  <c:v>74.841000000000008</c:v>
                </c:pt>
                <c:pt idx="74842">
                  <c:v>74.842000000000041</c:v>
                </c:pt>
                <c:pt idx="74843">
                  <c:v>74.843000000000018</c:v>
                </c:pt>
                <c:pt idx="74844">
                  <c:v>74.843999999999994</c:v>
                </c:pt>
                <c:pt idx="74845">
                  <c:v>74.845000000000027</c:v>
                </c:pt>
                <c:pt idx="74846">
                  <c:v>74.846000000000004</c:v>
                </c:pt>
                <c:pt idx="74847">
                  <c:v>74.847000000000037</c:v>
                </c:pt>
                <c:pt idx="74848">
                  <c:v>74.848000000000013</c:v>
                </c:pt>
                <c:pt idx="74849">
                  <c:v>74.849000000000046</c:v>
                </c:pt>
                <c:pt idx="74850">
                  <c:v>74.850000000000023</c:v>
                </c:pt>
                <c:pt idx="74851">
                  <c:v>74.850999999999999</c:v>
                </c:pt>
                <c:pt idx="74852">
                  <c:v>74.852000000000032</c:v>
                </c:pt>
                <c:pt idx="74853">
                  <c:v>74.853000000000009</c:v>
                </c:pt>
                <c:pt idx="74854">
                  <c:v>74.854000000000042</c:v>
                </c:pt>
                <c:pt idx="74855">
                  <c:v>74.855000000000018</c:v>
                </c:pt>
                <c:pt idx="74856">
                  <c:v>74.855999999999995</c:v>
                </c:pt>
                <c:pt idx="74857">
                  <c:v>74.857000000000028</c:v>
                </c:pt>
                <c:pt idx="74858">
                  <c:v>74.858000000000004</c:v>
                </c:pt>
                <c:pt idx="74859">
                  <c:v>74.859000000000037</c:v>
                </c:pt>
                <c:pt idx="74860">
                  <c:v>74.860000000000014</c:v>
                </c:pt>
                <c:pt idx="74861">
                  <c:v>74.86099999999999</c:v>
                </c:pt>
                <c:pt idx="74862">
                  <c:v>74.862000000000023</c:v>
                </c:pt>
                <c:pt idx="74863">
                  <c:v>74.863</c:v>
                </c:pt>
                <c:pt idx="74864">
                  <c:v>74.864000000000033</c:v>
                </c:pt>
                <c:pt idx="74865">
                  <c:v>74.865000000000009</c:v>
                </c:pt>
                <c:pt idx="74866">
                  <c:v>74.866000000000042</c:v>
                </c:pt>
                <c:pt idx="74867">
                  <c:v>74.867000000000019</c:v>
                </c:pt>
                <c:pt idx="74868">
                  <c:v>74.867999999999995</c:v>
                </c:pt>
                <c:pt idx="74869">
                  <c:v>74.869000000000028</c:v>
                </c:pt>
                <c:pt idx="74870">
                  <c:v>74.87</c:v>
                </c:pt>
                <c:pt idx="74871">
                  <c:v>74.871000000000038</c:v>
                </c:pt>
                <c:pt idx="74872">
                  <c:v>74.872000000000014</c:v>
                </c:pt>
                <c:pt idx="74873">
                  <c:v>74.87299999999999</c:v>
                </c:pt>
                <c:pt idx="74874">
                  <c:v>74.874000000000024</c:v>
                </c:pt>
                <c:pt idx="74875">
                  <c:v>74.875</c:v>
                </c:pt>
                <c:pt idx="74876">
                  <c:v>74.876000000000033</c:v>
                </c:pt>
                <c:pt idx="74877">
                  <c:v>74.87700000000001</c:v>
                </c:pt>
                <c:pt idx="74878">
                  <c:v>74.878000000000043</c:v>
                </c:pt>
                <c:pt idx="74879">
                  <c:v>74.879000000000019</c:v>
                </c:pt>
                <c:pt idx="74880">
                  <c:v>74.88</c:v>
                </c:pt>
                <c:pt idx="74881">
                  <c:v>74.881000000000029</c:v>
                </c:pt>
                <c:pt idx="74882">
                  <c:v>74.882000000000005</c:v>
                </c:pt>
                <c:pt idx="74883">
                  <c:v>74.883000000000038</c:v>
                </c:pt>
                <c:pt idx="74884">
                  <c:v>74.884000000000015</c:v>
                </c:pt>
                <c:pt idx="74885">
                  <c:v>74.884999999999991</c:v>
                </c:pt>
                <c:pt idx="74886">
                  <c:v>74.886000000000024</c:v>
                </c:pt>
                <c:pt idx="74887">
                  <c:v>74.887</c:v>
                </c:pt>
                <c:pt idx="74888">
                  <c:v>74.888000000000034</c:v>
                </c:pt>
                <c:pt idx="74889">
                  <c:v>74.88900000000001</c:v>
                </c:pt>
                <c:pt idx="74890">
                  <c:v>74.890000000000043</c:v>
                </c:pt>
                <c:pt idx="74891">
                  <c:v>74.89100000000002</c:v>
                </c:pt>
                <c:pt idx="74892">
                  <c:v>74.891999999999996</c:v>
                </c:pt>
                <c:pt idx="74893">
                  <c:v>74.893000000000029</c:v>
                </c:pt>
                <c:pt idx="74894">
                  <c:v>74.894000000000005</c:v>
                </c:pt>
                <c:pt idx="74895">
                  <c:v>74.895000000000039</c:v>
                </c:pt>
                <c:pt idx="74896">
                  <c:v>74.896000000000015</c:v>
                </c:pt>
                <c:pt idx="74897">
                  <c:v>74.896999999999991</c:v>
                </c:pt>
                <c:pt idx="74898">
                  <c:v>74.898000000000025</c:v>
                </c:pt>
                <c:pt idx="74899">
                  <c:v>74.899000000000001</c:v>
                </c:pt>
                <c:pt idx="74900">
                  <c:v>74.900000000000034</c:v>
                </c:pt>
                <c:pt idx="74901">
                  <c:v>74.90100000000001</c:v>
                </c:pt>
                <c:pt idx="74902">
                  <c:v>74.902000000000044</c:v>
                </c:pt>
                <c:pt idx="74903">
                  <c:v>74.90300000000002</c:v>
                </c:pt>
                <c:pt idx="74904">
                  <c:v>74.903999999999996</c:v>
                </c:pt>
                <c:pt idx="74905">
                  <c:v>74.90500000000003</c:v>
                </c:pt>
                <c:pt idx="74906">
                  <c:v>74.906000000000006</c:v>
                </c:pt>
                <c:pt idx="74907">
                  <c:v>74.907000000000039</c:v>
                </c:pt>
                <c:pt idx="74908">
                  <c:v>74.908000000000015</c:v>
                </c:pt>
                <c:pt idx="74909">
                  <c:v>74.908999999999992</c:v>
                </c:pt>
                <c:pt idx="74910">
                  <c:v>74.910000000000025</c:v>
                </c:pt>
                <c:pt idx="74911">
                  <c:v>74.911000000000001</c:v>
                </c:pt>
                <c:pt idx="74912">
                  <c:v>74.912000000000035</c:v>
                </c:pt>
                <c:pt idx="74913">
                  <c:v>74.913000000000011</c:v>
                </c:pt>
                <c:pt idx="74914">
                  <c:v>74.914000000000044</c:v>
                </c:pt>
                <c:pt idx="74915">
                  <c:v>74.91500000000002</c:v>
                </c:pt>
                <c:pt idx="74916">
                  <c:v>74.915999999999997</c:v>
                </c:pt>
                <c:pt idx="74917">
                  <c:v>74.91700000000003</c:v>
                </c:pt>
                <c:pt idx="74918">
                  <c:v>74.918000000000006</c:v>
                </c:pt>
                <c:pt idx="74919">
                  <c:v>74.91900000000004</c:v>
                </c:pt>
                <c:pt idx="74920">
                  <c:v>74.920000000000016</c:v>
                </c:pt>
                <c:pt idx="74921">
                  <c:v>74.920999999999992</c:v>
                </c:pt>
                <c:pt idx="74922">
                  <c:v>74.922000000000025</c:v>
                </c:pt>
                <c:pt idx="74923">
                  <c:v>74.923000000000002</c:v>
                </c:pt>
                <c:pt idx="74924">
                  <c:v>74.924000000000035</c:v>
                </c:pt>
                <c:pt idx="74925">
                  <c:v>74.925000000000011</c:v>
                </c:pt>
                <c:pt idx="74926">
                  <c:v>74.926000000000045</c:v>
                </c:pt>
                <c:pt idx="74927">
                  <c:v>74.927000000000021</c:v>
                </c:pt>
                <c:pt idx="74928">
                  <c:v>74.927999999999997</c:v>
                </c:pt>
                <c:pt idx="74929">
                  <c:v>74.92900000000003</c:v>
                </c:pt>
                <c:pt idx="74930">
                  <c:v>74.930000000000007</c:v>
                </c:pt>
                <c:pt idx="74931">
                  <c:v>74.93100000000004</c:v>
                </c:pt>
                <c:pt idx="74932">
                  <c:v>74.932000000000016</c:v>
                </c:pt>
                <c:pt idx="74933">
                  <c:v>74.932999999999993</c:v>
                </c:pt>
                <c:pt idx="74934">
                  <c:v>74.934000000000026</c:v>
                </c:pt>
                <c:pt idx="74935">
                  <c:v>74.935000000000002</c:v>
                </c:pt>
                <c:pt idx="74936">
                  <c:v>74.936000000000035</c:v>
                </c:pt>
                <c:pt idx="74937">
                  <c:v>74.937000000000012</c:v>
                </c:pt>
                <c:pt idx="74938">
                  <c:v>74.938000000000045</c:v>
                </c:pt>
                <c:pt idx="74939">
                  <c:v>74.939000000000021</c:v>
                </c:pt>
                <c:pt idx="74940">
                  <c:v>74.94</c:v>
                </c:pt>
                <c:pt idx="74941">
                  <c:v>74.941000000000031</c:v>
                </c:pt>
                <c:pt idx="74942">
                  <c:v>74.942000000000007</c:v>
                </c:pt>
                <c:pt idx="74943">
                  <c:v>74.94300000000004</c:v>
                </c:pt>
                <c:pt idx="74944">
                  <c:v>74.944000000000017</c:v>
                </c:pt>
                <c:pt idx="74945">
                  <c:v>74.944999999999993</c:v>
                </c:pt>
                <c:pt idx="74946">
                  <c:v>74.946000000000026</c:v>
                </c:pt>
                <c:pt idx="74947">
                  <c:v>74.947000000000003</c:v>
                </c:pt>
                <c:pt idx="74948">
                  <c:v>74.948000000000036</c:v>
                </c:pt>
                <c:pt idx="74949">
                  <c:v>74.949000000000012</c:v>
                </c:pt>
                <c:pt idx="74950">
                  <c:v>74.950000000000045</c:v>
                </c:pt>
                <c:pt idx="74951">
                  <c:v>74.951000000000022</c:v>
                </c:pt>
                <c:pt idx="74952">
                  <c:v>74.951999999999998</c:v>
                </c:pt>
                <c:pt idx="74953">
                  <c:v>74.953000000000031</c:v>
                </c:pt>
                <c:pt idx="74954">
                  <c:v>74.954000000000008</c:v>
                </c:pt>
                <c:pt idx="74955">
                  <c:v>74.955000000000041</c:v>
                </c:pt>
                <c:pt idx="74956">
                  <c:v>74.956000000000017</c:v>
                </c:pt>
                <c:pt idx="74957">
                  <c:v>74.956999999999994</c:v>
                </c:pt>
                <c:pt idx="74958">
                  <c:v>74.958000000000027</c:v>
                </c:pt>
                <c:pt idx="74959">
                  <c:v>74.959000000000003</c:v>
                </c:pt>
                <c:pt idx="74960">
                  <c:v>74.960000000000036</c:v>
                </c:pt>
                <c:pt idx="74961">
                  <c:v>74.961000000000013</c:v>
                </c:pt>
                <c:pt idx="74962">
                  <c:v>74.962000000000046</c:v>
                </c:pt>
                <c:pt idx="74963">
                  <c:v>74.963000000000022</c:v>
                </c:pt>
                <c:pt idx="74964">
                  <c:v>74.963999999999999</c:v>
                </c:pt>
                <c:pt idx="74965">
                  <c:v>74.965000000000032</c:v>
                </c:pt>
                <c:pt idx="74966">
                  <c:v>74.966000000000008</c:v>
                </c:pt>
                <c:pt idx="74967">
                  <c:v>74.967000000000041</c:v>
                </c:pt>
                <c:pt idx="74968">
                  <c:v>74.968000000000018</c:v>
                </c:pt>
                <c:pt idx="74969">
                  <c:v>74.968999999999994</c:v>
                </c:pt>
                <c:pt idx="74970">
                  <c:v>74.970000000000027</c:v>
                </c:pt>
                <c:pt idx="74971">
                  <c:v>74.971000000000004</c:v>
                </c:pt>
                <c:pt idx="74972">
                  <c:v>74.972000000000037</c:v>
                </c:pt>
                <c:pt idx="74973">
                  <c:v>74.973000000000013</c:v>
                </c:pt>
                <c:pt idx="74974">
                  <c:v>74.974000000000046</c:v>
                </c:pt>
                <c:pt idx="74975">
                  <c:v>74.975000000000023</c:v>
                </c:pt>
                <c:pt idx="74976">
                  <c:v>74.975999999999999</c:v>
                </c:pt>
                <c:pt idx="74977">
                  <c:v>74.977000000000032</c:v>
                </c:pt>
                <c:pt idx="74978">
                  <c:v>74.978000000000009</c:v>
                </c:pt>
                <c:pt idx="74979">
                  <c:v>74.979000000000042</c:v>
                </c:pt>
                <c:pt idx="74980">
                  <c:v>74.980000000000018</c:v>
                </c:pt>
                <c:pt idx="74981">
                  <c:v>74.980999999999995</c:v>
                </c:pt>
                <c:pt idx="74982">
                  <c:v>74.982000000000028</c:v>
                </c:pt>
                <c:pt idx="74983">
                  <c:v>74.983000000000004</c:v>
                </c:pt>
                <c:pt idx="74984">
                  <c:v>74.984000000000037</c:v>
                </c:pt>
                <c:pt idx="74985">
                  <c:v>74.985000000000014</c:v>
                </c:pt>
                <c:pt idx="74986">
                  <c:v>74.98599999999999</c:v>
                </c:pt>
                <c:pt idx="74987">
                  <c:v>74.987000000000023</c:v>
                </c:pt>
                <c:pt idx="74988">
                  <c:v>74.988</c:v>
                </c:pt>
                <c:pt idx="74989">
                  <c:v>74.989000000000033</c:v>
                </c:pt>
                <c:pt idx="74990">
                  <c:v>74.990000000000009</c:v>
                </c:pt>
                <c:pt idx="74991">
                  <c:v>74.991000000000042</c:v>
                </c:pt>
                <c:pt idx="74992">
                  <c:v>74.992000000000019</c:v>
                </c:pt>
                <c:pt idx="74993">
                  <c:v>74.992999999999995</c:v>
                </c:pt>
                <c:pt idx="74994">
                  <c:v>74.994000000000028</c:v>
                </c:pt>
                <c:pt idx="74995">
                  <c:v>74.995000000000005</c:v>
                </c:pt>
                <c:pt idx="74996">
                  <c:v>74.996000000000038</c:v>
                </c:pt>
                <c:pt idx="74997">
                  <c:v>74.997000000000014</c:v>
                </c:pt>
                <c:pt idx="74998">
                  <c:v>74.99799999999999</c:v>
                </c:pt>
                <c:pt idx="74999">
                  <c:v>74.999000000000024</c:v>
                </c:pt>
                <c:pt idx="75000">
                  <c:v>75</c:v>
                </c:pt>
                <c:pt idx="75001">
                  <c:v>75.001000000000033</c:v>
                </c:pt>
                <c:pt idx="75002">
                  <c:v>75.00200000000001</c:v>
                </c:pt>
                <c:pt idx="75003">
                  <c:v>75.003000000000043</c:v>
                </c:pt>
                <c:pt idx="75004">
                  <c:v>75.004000000000019</c:v>
                </c:pt>
                <c:pt idx="75005">
                  <c:v>75.004999999999995</c:v>
                </c:pt>
                <c:pt idx="75006">
                  <c:v>75.006000000000029</c:v>
                </c:pt>
                <c:pt idx="75007">
                  <c:v>75.007000000000005</c:v>
                </c:pt>
                <c:pt idx="75008">
                  <c:v>75.008000000000038</c:v>
                </c:pt>
                <c:pt idx="75009">
                  <c:v>75.009000000000015</c:v>
                </c:pt>
                <c:pt idx="75010">
                  <c:v>75.009999999999991</c:v>
                </c:pt>
                <c:pt idx="75011">
                  <c:v>75.011000000000024</c:v>
                </c:pt>
                <c:pt idx="75012">
                  <c:v>75.012</c:v>
                </c:pt>
                <c:pt idx="75013">
                  <c:v>75.013000000000034</c:v>
                </c:pt>
                <c:pt idx="75014">
                  <c:v>75.01400000000001</c:v>
                </c:pt>
                <c:pt idx="75015">
                  <c:v>75.015000000000043</c:v>
                </c:pt>
                <c:pt idx="75016">
                  <c:v>75.01600000000002</c:v>
                </c:pt>
                <c:pt idx="75017">
                  <c:v>75.016999999999996</c:v>
                </c:pt>
                <c:pt idx="75018">
                  <c:v>75.018000000000029</c:v>
                </c:pt>
                <c:pt idx="75019">
                  <c:v>75.019000000000005</c:v>
                </c:pt>
                <c:pt idx="75020">
                  <c:v>75.020000000000039</c:v>
                </c:pt>
                <c:pt idx="75021">
                  <c:v>75.021000000000015</c:v>
                </c:pt>
                <c:pt idx="75022">
                  <c:v>75.021999999999991</c:v>
                </c:pt>
                <c:pt idx="75023">
                  <c:v>75.023000000000025</c:v>
                </c:pt>
                <c:pt idx="75024">
                  <c:v>75.024000000000001</c:v>
                </c:pt>
                <c:pt idx="75025">
                  <c:v>75.025000000000034</c:v>
                </c:pt>
                <c:pt idx="75026">
                  <c:v>75.02600000000001</c:v>
                </c:pt>
                <c:pt idx="75027">
                  <c:v>75.027000000000044</c:v>
                </c:pt>
                <c:pt idx="75028">
                  <c:v>75.02800000000002</c:v>
                </c:pt>
                <c:pt idx="75029">
                  <c:v>75.028999999999996</c:v>
                </c:pt>
                <c:pt idx="75030">
                  <c:v>75.03000000000003</c:v>
                </c:pt>
                <c:pt idx="75031">
                  <c:v>75.031000000000006</c:v>
                </c:pt>
                <c:pt idx="75032">
                  <c:v>75.032000000000039</c:v>
                </c:pt>
                <c:pt idx="75033">
                  <c:v>75.033000000000015</c:v>
                </c:pt>
                <c:pt idx="75034">
                  <c:v>75.033999999999992</c:v>
                </c:pt>
                <c:pt idx="75035">
                  <c:v>75.035000000000025</c:v>
                </c:pt>
                <c:pt idx="75036">
                  <c:v>75.036000000000001</c:v>
                </c:pt>
                <c:pt idx="75037">
                  <c:v>75.037000000000035</c:v>
                </c:pt>
                <c:pt idx="75038">
                  <c:v>75.038000000000011</c:v>
                </c:pt>
                <c:pt idx="75039">
                  <c:v>75.039000000000044</c:v>
                </c:pt>
                <c:pt idx="75040">
                  <c:v>75.04000000000002</c:v>
                </c:pt>
                <c:pt idx="75041">
                  <c:v>75.040999999999997</c:v>
                </c:pt>
                <c:pt idx="75042">
                  <c:v>75.04200000000003</c:v>
                </c:pt>
                <c:pt idx="75043">
                  <c:v>75.043000000000006</c:v>
                </c:pt>
                <c:pt idx="75044">
                  <c:v>75.04400000000004</c:v>
                </c:pt>
                <c:pt idx="75045">
                  <c:v>75.045000000000016</c:v>
                </c:pt>
                <c:pt idx="75046">
                  <c:v>75.045999999999992</c:v>
                </c:pt>
                <c:pt idx="75047">
                  <c:v>75.047000000000025</c:v>
                </c:pt>
                <c:pt idx="75048">
                  <c:v>75.048000000000002</c:v>
                </c:pt>
                <c:pt idx="75049">
                  <c:v>75.049000000000035</c:v>
                </c:pt>
                <c:pt idx="75050">
                  <c:v>75.050000000000011</c:v>
                </c:pt>
                <c:pt idx="75051">
                  <c:v>75.051000000000045</c:v>
                </c:pt>
                <c:pt idx="75052">
                  <c:v>75.052000000000021</c:v>
                </c:pt>
                <c:pt idx="75053">
                  <c:v>75.052999999999997</c:v>
                </c:pt>
                <c:pt idx="75054">
                  <c:v>75.05400000000003</c:v>
                </c:pt>
                <c:pt idx="75055">
                  <c:v>75.055000000000007</c:v>
                </c:pt>
                <c:pt idx="75056">
                  <c:v>75.05600000000004</c:v>
                </c:pt>
                <c:pt idx="75057">
                  <c:v>75.057000000000016</c:v>
                </c:pt>
                <c:pt idx="75058">
                  <c:v>75.057999999999993</c:v>
                </c:pt>
                <c:pt idx="75059">
                  <c:v>75.059000000000026</c:v>
                </c:pt>
                <c:pt idx="75060">
                  <c:v>75.06</c:v>
                </c:pt>
                <c:pt idx="75061">
                  <c:v>75.061000000000035</c:v>
                </c:pt>
                <c:pt idx="75062">
                  <c:v>75.062000000000012</c:v>
                </c:pt>
                <c:pt idx="75063">
                  <c:v>75.063000000000045</c:v>
                </c:pt>
                <c:pt idx="75064">
                  <c:v>75.064000000000021</c:v>
                </c:pt>
                <c:pt idx="75065">
                  <c:v>75.064999999999998</c:v>
                </c:pt>
                <c:pt idx="75066">
                  <c:v>75.066000000000031</c:v>
                </c:pt>
                <c:pt idx="75067">
                  <c:v>75.067000000000007</c:v>
                </c:pt>
                <c:pt idx="75068">
                  <c:v>75.06800000000004</c:v>
                </c:pt>
                <c:pt idx="75069">
                  <c:v>75.069000000000017</c:v>
                </c:pt>
                <c:pt idx="75070">
                  <c:v>75.069999999999993</c:v>
                </c:pt>
                <c:pt idx="75071">
                  <c:v>75.071000000000026</c:v>
                </c:pt>
                <c:pt idx="75072">
                  <c:v>75.072000000000003</c:v>
                </c:pt>
                <c:pt idx="75073">
                  <c:v>75.073000000000036</c:v>
                </c:pt>
                <c:pt idx="75074">
                  <c:v>75.074000000000012</c:v>
                </c:pt>
                <c:pt idx="75075">
                  <c:v>75.075000000000045</c:v>
                </c:pt>
                <c:pt idx="75076">
                  <c:v>75.076000000000022</c:v>
                </c:pt>
                <c:pt idx="75077">
                  <c:v>75.076999999999998</c:v>
                </c:pt>
                <c:pt idx="75078">
                  <c:v>75.078000000000031</c:v>
                </c:pt>
                <c:pt idx="75079">
                  <c:v>75.079000000000008</c:v>
                </c:pt>
                <c:pt idx="75080">
                  <c:v>75.080000000000041</c:v>
                </c:pt>
                <c:pt idx="75081">
                  <c:v>75.081000000000017</c:v>
                </c:pt>
                <c:pt idx="75082">
                  <c:v>75.081999999999994</c:v>
                </c:pt>
                <c:pt idx="75083">
                  <c:v>75.083000000000027</c:v>
                </c:pt>
                <c:pt idx="75084">
                  <c:v>75.084000000000003</c:v>
                </c:pt>
                <c:pt idx="75085">
                  <c:v>75.085000000000036</c:v>
                </c:pt>
                <c:pt idx="75086">
                  <c:v>75.086000000000013</c:v>
                </c:pt>
                <c:pt idx="75087">
                  <c:v>75.087000000000046</c:v>
                </c:pt>
                <c:pt idx="75088">
                  <c:v>75.088000000000022</c:v>
                </c:pt>
                <c:pt idx="75089">
                  <c:v>75.088999999999999</c:v>
                </c:pt>
                <c:pt idx="75090">
                  <c:v>75.090000000000032</c:v>
                </c:pt>
                <c:pt idx="75091">
                  <c:v>75.091000000000008</c:v>
                </c:pt>
                <c:pt idx="75092">
                  <c:v>75.092000000000041</c:v>
                </c:pt>
                <c:pt idx="75093">
                  <c:v>75.093000000000018</c:v>
                </c:pt>
                <c:pt idx="75094">
                  <c:v>75.093999999999994</c:v>
                </c:pt>
                <c:pt idx="75095">
                  <c:v>75.095000000000027</c:v>
                </c:pt>
                <c:pt idx="75096">
                  <c:v>75.096000000000004</c:v>
                </c:pt>
                <c:pt idx="75097">
                  <c:v>75.097000000000037</c:v>
                </c:pt>
                <c:pt idx="75098">
                  <c:v>75.098000000000013</c:v>
                </c:pt>
                <c:pt idx="75099">
                  <c:v>75.099000000000046</c:v>
                </c:pt>
                <c:pt idx="75100">
                  <c:v>75.100000000000023</c:v>
                </c:pt>
                <c:pt idx="75101">
                  <c:v>75.100999999999999</c:v>
                </c:pt>
                <c:pt idx="75102">
                  <c:v>75.102000000000032</c:v>
                </c:pt>
                <c:pt idx="75103">
                  <c:v>75.103000000000009</c:v>
                </c:pt>
                <c:pt idx="75104">
                  <c:v>75.104000000000042</c:v>
                </c:pt>
                <c:pt idx="75105">
                  <c:v>75.105000000000018</c:v>
                </c:pt>
                <c:pt idx="75106">
                  <c:v>75.105999999999995</c:v>
                </c:pt>
                <c:pt idx="75107">
                  <c:v>75.107000000000028</c:v>
                </c:pt>
                <c:pt idx="75108">
                  <c:v>75.108000000000004</c:v>
                </c:pt>
                <c:pt idx="75109">
                  <c:v>75.109000000000037</c:v>
                </c:pt>
                <c:pt idx="75110">
                  <c:v>75.110000000000014</c:v>
                </c:pt>
                <c:pt idx="75111">
                  <c:v>75.11099999999999</c:v>
                </c:pt>
                <c:pt idx="75112">
                  <c:v>75.112000000000023</c:v>
                </c:pt>
                <c:pt idx="75113">
                  <c:v>75.113</c:v>
                </c:pt>
                <c:pt idx="75114">
                  <c:v>75.114000000000033</c:v>
                </c:pt>
                <c:pt idx="75115">
                  <c:v>75.115000000000009</c:v>
                </c:pt>
                <c:pt idx="75116">
                  <c:v>75.116000000000042</c:v>
                </c:pt>
                <c:pt idx="75117">
                  <c:v>75.117000000000019</c:v>
                </c:pt>
                <c:pt idx="75118">
                  <c:v>75.117999999999995</c:v>
                </c:pt>
                <c:pt idx="75119">
                  <c:v>75.119000000000028</c:v>
                </c:pt>
                <c:pt idx="75120">
                  <c:v>75.12</c:v>
                </c:pt>
                <c:pt idx="75121">
                  <c:v>75.121000000000038</c:v>
                </c:pt>
                <c:pt idx="75122">
                  <c:v>75.122000000000014</c:v>
                </c:pt>
                <c:pt idx="75123">
                  <c:v>75.12299999999999</c:v>
                </c:pt>
                <c:pt idx="75124">
                  <c:v>75.124000000000024</c:v>
                </c:pt>
                <c:pt idx="75125">
                  <c:v>75.125</c:v>
                </c:pt>
                <c:pt idx="75126">
                  <c:v>75.126000000000033</c:v>
                </c:pt>
                <c:pt idx="75127">
                  <c:v>75.12700000000001</c:v>
                </c:pt>
                <c:pt idx="75128">
                  <c:v>75.128000000000043</c:v>
                </c:pt>
                <c:pt idx="75129">
                  <c:v>75.129000000000019</c:v>
                </c:pt>
                <c:pt idx="75130">
                  <c:v>75.13</c:v>
                </c:pt>
                <c:pt idx="75131">
                  <c:v>75.131000000000029</c:v>
                </c:pt>
                <c:pt idx="75132">
                  <c:v>75.132000000000005</c:v>
                </c:pt>
                <c:pt idx="75133">
                  <c:v>75.133000000000038</c:v>
                </c:pt>
                <c:pt idx="75134">
                  <c:v>75.134000000000015</c:v>
                </c:pt>
                <c:pt idx="75135">
                  <c:v>75.134999999999991</c:v>
                </c:pt>
                <c:pt idx="75136">
                  <c:v>75.136000000000024</c:v>
                </c:pt>
                <c:pt idx="75137">
                  <c:v>75.137</c:v>
                </c:pt>
                <c:pt idx="75138">
                  <c:v>75.138000000000034</c:v>
                </c:pt>
                <c:pt idx="75139">
                  <c:v>75.13900000000001</c:v>
                </c:pt>
                <c:pt idx="75140">
                  <c:v>75.140000000000043</c:v>
                </c:pt>
                <c:pt idx="75141">
                  <c:v>75.14100000000002</c:v>
                </c:pt>
                <c:pt idx="75142">
                  <c:v>75.141999999999996</c:v>
                </c:pt>
                <c:pt idx="75143">
                  <c:v>75.143000000000029</c:v>
                </c:pt>
                <c:pt idx="75144">
                  <c:v>75.144000000000005</c:v>
                </c:pt>
                <c:pt idx="75145">
                  <c:v>75.145000000000039</c:v>
                </c:pt>
                <c:pt idx="75146">
                  <c:v>75.146000000000015</c:v>
                </c:pt>
                <c:pt idx="75147">
                  <c:v>75.146999999999991</c:v>
                </c:pt>
                <c:pt idx="75148">
                  <c:v>75.148000000000025</c:v>
                </c:pt>
                <c:pt idx="75149">
                  <c:v>75.149000000000001</c:v>
                </c:pt>
                <c:pt idx="75150">
                  <c:v>75.150000000000034</c:v>
                </c:pt>
                <c:pt idx="75151">
                  <c:v>75.15100000000001</c:v>
                </c:pt>
                <c:pt idx="75152">
                  <c:v>75.152000000000044</c:v>
                </c:pt>
                <c:pt idx="75153">
                  <c:v>75.15300000000002</c:v>
                </c:pt>
                <c:pt idx="75154">
                  <c:v>75.153999999999996</c:v>
                </c:pt>
                <c:pt idx="75155">
                  <c:v>75.15500000000003</c:v>
                </c:pt>
                <c:pt idx="75156">
                  <c:v>75.156000000000006</c:v>
                </c:pt>
                <c:pt idx="75157">
                  <c:v>75.157000000000039</c:v>
                </c:pt>
                <c:pt idx="75158">
                  <c:v>75.158000000000015</c:v>
                </c:pt>
                <c:pt idx="75159">
                  <c:v>75.158999999999992</c:v>
                </c:pt>
                <c:pt idx="75160">
                  <c:v>75.160000000000025</c:v>
                </c:pt>
                <c:pt idx="75161">
                  <c:v>75.161000000000001</c:v>
                </c:pt>
                <c:pt idx="75162">
                  <c:v>75.162000000000035</c:v>
                </c:pt>
                <c:pt idx="75163">
                  <c:v>75.163000000000011</c:v>
                </c:pt>
                <c:pt idx="75164">
                  <c:v>75.164000000000044</c:v>
                </c:pt>
                <c:pt idx="75165">
                  <c:v>75.16500000000002</c:v>
                </c:pt>
                <c:pt idx="75166">
                  <c:v>75.165999999999997</c:v>
                </c:pt>
                <c:pt idx="75167">
                  <c:v>75.16700000000003</c:v>
                </c:pt>
                <c:pt idx="75168">
                  <c:v>75.168000000000006</c:v>
                </c:pt>
                <c:pt idx="75169">
                  <c:v>75.16900000000004</c:v>
                </c:pt>
                <c:pt idx="75170">
                  <c:v>75.170000000000016</c:v>
                </c:pt>
                <c:pt idx="75171">
                  <c:v>75.170999999999992</c:v>
                </c:pt>
                <c:pt idx="75172">
                  <c:v>75.172000000000025</c:v>
                </c:pt>
                <c:pt idx="75173">
                  <c:v>75.173000000000002</c:v>
                </c:pt>
                <c:pt idx="75174">
                  <c:v>75.174000000000035</c:v>
                </c:pt>
                <c:pt idx="75175">
                  <c:v>75.175000000000011</c:v>
                </c:pt>
                <c:pt idx="75176">
                  <c:v>75.176000000000045</c:v>
                </c:pt>
                <c:pt idx="75177">
                  <c:v>75.177000000000021</c:v>
                </c:pt>
                <c:pt idx="75178">
                  <c:v>75.177999999999997</c:v>
                </c:pt>
                <c:pt idx="75179">
                  <c:v>75.17900000000003</c:v>
                </c:pt>
                <c:pt idx="75180">
                  <c:v>75.180000000000007</c:v>
                </c:pt>
                <c:pt idx="75181">
                  <c:v>75.18100000000004</c:v>
                </c:pt>
                <c:pt idx="75182">
                  <c:v>75.182000000000016</c:v>
                </c:pt>
                <c:pt idx="75183">
                  <c:v>75.182999999999993</c:v>
                </c:pt>
                <c:pt idx="75184">
                  <c:v>75.184000000000026</c:v>
                </c:pt>
                <c:pt idx="75185">
                  <c:v>75.185000000000002</c:v>
                </c:pt>
                <c:pt idx="75186">
                  <c:v>75.186000000000035</c:v>
                </c:pt>
                <c:pt idx="75187">
                  <c:v>75.187000000000012</c:v>
                </c:pt>
                <c:pt idx="75188">
                  <c:v>75.188000000000045</c:v>
                </c:pt>
                <c:pt idx="75189">
                  <c:v>75.189000000000021</c:v>
                </c:pt>
                <c:pt idx="75190">
                  <c:v>75.19</c:v>
                </c:pt>
                <c:pt idx="75191">
                  <c:v>75.191000000000031</c:v>
                </c:pt>
                <c:pt idx="75192">
                  <c:v>75.192000000000007</c:v>
                </c:pt>
                <c:pt idx="75193">
                  <c:v>75.19300000000004</c:v>
                </c:pt>
                <c:pt idx="75194">
                  <c:v>75.194000000000017</c:v>
                </c:pt>
                <c:pt idx="75195">
                  <c:v>75.194999999999993</c:v>
                </c:pt>
                <c:pt idx="75196">
                  <c:v>75.196000000000026</c:v>
                </c:pt>
                <c:pt idx="75197">
                  <c:v>75.197000000000003</c:v>
                </c:pt>
                <c:pt idx="75198">
                  <c:v>75.198000000000036</c:v>
                </c:pt>
                <c:pt idx="75199">
                  <c:v>75.199000000000012</c:v>
                </c:pt>
                <c:pt idx="75200">
                  <c:v>75.200000000000045</c:v>
                </c:pt>
                <c:pt idx="75201">
                  <c:v>75.201000000000022</c:v>
                </c:pt>
                <c:pt idx="75202">
                  <c:v>75.201999999999998</c:v>
                </c:pt>
                <c:pt idx="75203">
                  <c:v>75.203000000000031</c:v>
                </c:pt>
                <c:pt idx="75204">
                  <c:v>75.204000000000008</c:v>
                </c:pt>
                <c:pt idx="75205">
                  <c:v>75.205000000000041</c:v>
                </c:pt>
                <c:pt idx="75206">
                  <c:v>75.206000000000017</c:v>
                </c:pt>
                <c:pt idx="75207">
                  <c:v>75.206999999999994</c:v>
                </c:pt>
                <c:pt idx="75208">
                  <c:v>75.208000000000027</c:v>
                </c:pt>
                <c:pt idx="75209">
                  <c:v>75.209000000000003</c:v>
                </c:pt>
                <c:pt idx="75210">
                  <c:v>75.210000000000036</c:v>
                </c:pt>
                <c:pt idx="75211">
                  <c:v>75.211000000000013</c:v>
                </c:pt>
                <c:pt idx="75212">
                  <c:v>75.212000000000046</c:v>
                </c:pt>
                <c:pt idx="75213">
                  <c:v>75.213000000000022</c:v>
                </c:pt>
                <c:pt idx="75214">
                  <c:v>75.213999999999999</c:v>
                </c:pt>
                <c:pt idx="75215">
                  <c:v>75.215000000000032</c:v>
                </c:pt>
                <c:pt idx="75216">
                  <c:v>75.216000000000008</c:v>
                </c:pt>
                <c:pt idx="75217">
                  <c:v>75.217000000000041</c:v>
                </c:pt>
                <c:pt idx="75218">
                  <c:v>75.218000000000018</c:v>
                </c:pt>
                <c:pt idx="75219">
                  <c:v>75.218999999999994</c:v>
                </c:pt>
                <c:pt idx="75220">
                  <c:v>75.220000000000027</c:v>
                </c:pt>
                <c:pt idx="75221">
                  <c:v>75.221000000000004</c:v>
                </c:pt>
                <c:pt idx="75222">
                  <c:v>75.222000000000037</c:v>
                </c:pt>
                <c:pt idx="75223">
                  <c:v>75.223000000000013</c:v>
                </c:pt>
                <c:pt idx="75224">
                  <c:v>75.224000000000046</c:v>
                </c:pt>
                <c:pt idx="75225">
                  <c:v>75.225000000000023</c:v>
                </c:pt>
                <c:pt idx="75226">
                  <c:v>75.225999999999999</c:v>
                </c:pt>
                <c:pt idx="75227">
                  <c:v>75.227000000000032</c:v>
                </c:pt>
                <c:pt idx="75228">
                  <c:v>75.228000000000009</c:v>
                </c:pt>
                <c:pt idx="75229">
                  <c:v>75.229000000000042</c:v>
                </c:pt>
                <c:pt idx="75230">
                  <c:v>75.230000000000018</c:v>
                </c:pt>
                <c:pt idx="75231">
                  <c:v>75.230999999999995</c:v>
                </c:pt>
                <c:pt idx="75232">
                  <c:v>75.232000000000028</c:v>
                </c:pt>
                <c:pt idx="75233">
                  <c:v>75.233000000000004</c:v>
                </c:pt>
                <c:pt idx="75234">
                  <c:v>75.234000000000037</c:v>
                </c:pt>
                <c:pt idx="75235">
                  <c:v>75.235000000000014</c:v>
                </c:pt>
                <c:pt idx="75236">
                  <c:v>75.23599999999999</c:v>
                </c:pt>
                <c:pt idx="75237">
                  <c:v>75.237000000000023</c:v>
                </c:pt>
                <c:pt idx="75238">
                  <c:v>75.238</c:v>
                </c:pt>
                <c:pt idx="75239">
                  <c:v>75.239000000000033</c:v>
                </c:pt>
                <c:pt idx="75240">
                  <c:v>75.240000000000009</c:v>
                </c:pt>
                <c:pt idx="75241">
                  <c:v>75.241000000000042</c:v>
                </c:pt>
                <c:pt idx="75242">
                  <c:v>75.242000000000019</c:v>
                </c:pt>
                <c:pt idx="75243">
                  <c:v>75.242999999999995</c:v>
                </c:pt>
                <c:pt idx="75244">
                  <c:v>75.244000000000028</c:v>
                </c:pt>
                <c:pt idx="75245">
                  <c:v>75.245000000000005</c:v>
                </c:pt>
                <c:pt idx="75246">
                  <c:v>75.246000000000038</c:v>
                </c:pt>
                <c:pt idx="75247">
                  <c:v>75.247000000000014</c:v>
                </c:pt>
                <c:pt idx="75248">
                  <c:v>75.24799999999999</c:v>
                </c:pt>
                <c:pt idx="75249">
                  <c:v>75.249000000000024</c:v>
                </c:pt>
                <c:pt idx="75250">
                  <c:v>75.25</c:v>
                </c:pt>
                <c:pt idx="75251">
                  <c:v>75.251000000000033</c:v>
                </c:pt>
                <c:pt idx="75252">
                  <c:v>75.25200000000001</c:v>
                </c:pt>
                <c:pt idx="75253">
                  <c:v>75.253000000000043</c:v>
                </c:pt>
                <c:pt idx="75254">
                  <c:v>75.254000000000019</c:v>
                </c:pt>
                <c:pt idx="75255">
                  <c:v>75.254999999999995</c:v>
                </c:pt>
                <c:pt idx="75256">
                  <c:v>75.256000000000029</c:v>
                </c:pt>
                <c:pt idx="75257">
                  <c:v>75.257000000000005</c:v>
                </c:pt>
                <c:pt idx="75258">
                  <c:v>75.258000000000038</c:v>
                </c:pt>
                <c:pt idx="75259">
                  <c:v>75.259000000000015</c:v>
                </c:pt>
                <c:pt idx="75260">
                  <c:v>75.259999999999991</c:v>
                </c:pt>
                <c:pt idx="75261">
                  <c:v>75.261000000000024</c:v>
                </c:pt>
                <c:pt idx="75262">
                  <c:v>75.262</c:v>
                </c:pt>
                <c:pt idx="75263">
                  <c:v>75.263000000000034</c:v>
                </c:pt>
                <c:pt idx="75264">
                  <c:v>75.26400000000001</c:v>
                </c:pt>
                <c:pt idx="75265">
                  <c:v>75.265000000000043</c:v>
                </c:pt>
                <c:pt idx="75266">
                  <c:v>75.26600000000002</c:v>
                </c:pt>
                <c:pt idx="75267">
                  <c:v>75.266999999999996</c:v>
                </c:pt>
                <c:pt idx="75268">
                  <c:v>75.268000000000029</c:v>
                </c:pt>
                <c:pt idx="75269">
                  <c:v>75.269000000000005</c:v>
                </c:pt>
                <c:pt idx="75270">
                  <c:v>75.270000000000039</c:v>
                </c:pt>
                <c:pt idx="75271">
                  <c:v>75.271000000000015</c:v>
                </c:pt>
                <c:pt idx="75272">
                  <c:v>75.271999999999991</c:v>
                </c:pt>
                <c:pt idx="75273">
                  <c:v>75.273000000000025</c:v>
                </c:pt>
                <c:pt idx="75274">
                  <c:v>75.274000000000001</c:v>
                </c:pt>
                <c:pt idx="75275">
                  <c:v>75.275000000000034</c:v>
                </c:pt>
                <c:pt idx="75276">
                  <c:v>75.27600000000001</c:v>
                </c:pt>
                <c:pt idx="75277">
                  <c:v>75.277000000000044</c:v>
                </c:pt>
                <c:pt idx="75278">
                  <c:v>75.27800000000002</c:v>
                </c:pt>
                <c:pt idx="75279">
                  <c:v>75.278999999999996</c:v>
                </c:pt>
                <c:pt idx="75280">
                  <c:v>75.28000000000003</c:v>
                </c:pt>
                <c:pt idx="75281">
                  <c:v>75.281000000000006</c:v>
                </c:pt>
                <c:pt idx="75282">
                  <c:v>75.282000000000039</c:v>
                </c:pt>
                <c:pt idx="75283">
                  <c:v>75.283000000000015</c:v>
                </c:pt>
                <c:pt idx="75284">
                  <c:v>75.283999999999992</c:v>
                </c:pt>
                <c:pt idx="75285">
                  <c:v>75.285000000000025</c:v>
                </c:pt>
                <c:pt idx="75286">
                  <c:v>75.286000000000001</c:v>
                </c:pt>
                <c:pt idx="75287">
                  <c:v>75.287000000000035</c:v>
                </c:pt>
                <c:pt idx="75288">
                  <c:v>75.288000000000011</c:v>
                </c:pt>
                <c:pt idx="75289">
                  <c:v>75.289000000000044</c:v>
                </c:pt>
                <c:pt idx="75290">
                  <c:v>75.29000000000002</c:v>
                </c:pt>
                <c:pt idx="75291">
                  <c:v>75.290999999999997</c:v>
                </c:pt>
                <c:pt idx="75292">
                  <c:v>75.29200000000003</c:v>
                </c:pt>
                <c:pt idx="75293">
                  <c:v>75.293000000000006</c:v>
                </c:pt>
                <c:pt idx="75294">
                  <c:v>75.29400000000004</c:v>
                </c:pt>
                <c:pt idx="75295">
                  <c:v>75.295000000000016</c:v>
                </c:pt>
                <c:pt idx="75296">
                  <c:v>75.295999999999992</c:v>
                </c:pt>
                <c:pt idx="75297">
                  <c:v>75.297000000000025</c:v>
                </c:pt>
                <c:pt idx="75298">
                  <c:v>75.298000000000002</c:v>
                </c:pt>
                <c:pt idx="75299">
                  <c:v>75.299000000000035</c:v>
                </c:pt>
                <c:pt idx="75300">
                  <c:v>75.300000000000011</c:v>
                </c:pt>
                <c:pt idx="75301">
                  <c:v>75.301000000000045</c:v>
                </c:pt>
                <c:pt idx="75302">
                  <c:v>75.302000000000021</c:v>
                </c:pt>
                <c:pt idx="75303">
                  <c:v>75.302999999999997</c:v>
                </c:pt>
                <c:pt idx="75304">
                  <c:v>75.30400000000003</c:v>
                </c:pt>
                <c:pt idx="75305">
                  <c:v>75.305000000000007</c:v>
                </c:pt>
                <c:pt idx="75306">
                  <c:v>75.30600000000004</c:v>
                </c:pt>
                <c:pt idx="75307">
                  <c:v>75.307000000000016</c:v>
                </c:pt>
                <c:pt idx="75308">
                  <c:v>75.307999999999993</c:v>
                </c:pt>
                <c:pt idx="75309">
                  <c:v>75.309000000000026</c:v>
                </c:pt>
                <c:pt idx="75310">
                  <c:v>75.31</c:v>
                </c:pt>
                <c:pt idx="75311">
                  <c:v>75.311000000000035</c:v>
                </c:pt>
                <c:pt idx="75312">
                  <c:v>75.312000000000012</c:v>
                </c:pt>
                <c:pt idx="75313">
                  <c:v>75.313000000000045</c:v>
                </c:pt>
                <c:pt idx="75314">
                  <c:v>75.314000000000021</c:v>
                </c:pt>
                <c:pt idx="75315">
                  <c:v>75.314999999999998</c:v>
                </c:pt>
                <c:pt idx="75316">
                  <c:v>75.316000000000031</c:v>
                </c:pt>
                <c:pt idx="75317">
                  <c:v>75.317000000000007</c:v>
                </c:pt>
                <c:pt idx="75318">
                  <c:v>75.31800000000004</c:v>
                </c:pt>
                <c:pt idx="75319">
                  <c:v>75.319000000000017</c:v>
                </c:pt>
                <c:pt idx="75320">
                  <c:v>75.319999999999993</c:v>
                </c:pt>
                <c:pt idx="75321">
                  <c:v>75.321000000000026</c:v>
                </c:pt>
                <c:pt idx="75322">
                  <c:v>75.322000000000003</c:v>
                </c:pt>
                <c:pt idx="75323">
                  <c:v>75.323000000000036</c:v>
                </c:pt>
                <c:pt idx="75324">
                  <c:v>75.324000000000012</c:v>
                </c:pt>
                <c:pt idx="75325">
                  <c:v>75.325000000000045</c:v>
                </c:pt>
                <c:pt idx="75326">
                  <c:v>75.326000000000022</c:v>
                </c:pt>
                <c:pt idx="75327">
                  <c:v>75.326999999999998</c:v>
                </c:pt>
                <c:pt idx="75328">
                  <c:v>75.328000000000031</c:v>
                </c:pt>
                <c:pt idx="75329">
                  <c:v>75.329000000000008</c:v>
                </c:pt>
                <c:pt idx="75330">
                  <c:v>75.330000000000041</c:v>
                </c:pt>
                <c:pt idx="75331">
                  <c:v>75.331000000000017</c:v>
                </c:pt>
                <c:pt idx="75332">
                  <c:v>75.331999999999994</c:v>
                </c:pt>
                <c:pt idx="75333">
                  <c:v>75.333000000000027</c:v>
                </c:pt>
                <c:pt idx="75334">
                  <c:v>75.334000000000003</c:v>
                </c:pt>
                <c:pt idx="75335">
                  <c:v>75.335000000000036</c:v>
                </c:pt>
                <c:pt idx="75336">
                  <c:v>75.336000000000013</c:v>
                </c:pt>
                <c:pt idx="75337">
                  <c:v>75.337000000000046</c:v>
                </c:pt>
                <c:pt idx="75338">
                  <c:v>75.338000000000022</c:v>
                </c:pt>
                <c:pt idx="75339">
                  <c:v>75.338999999999999</c:v>
                </c:pt>
                <c:pt idx="75340">
                  <c:v>75.340000000000032</c:v>
                </c:pt>
                <c:pt idx="75341">
                  <c:v>75.341000000000008</c:v>
                </c:pt>
                <c:pt idx="75342">
                  <c:v>75.342000000000041</c:v>
                </c:pt>
                <c:pt idx="75343">
                  <c:v>75.343000000000018</c:v>
                </c:pt>
                <c:pt idx="75344">
                  <c:v>75.343999999999994</c:v>
                </c:pt>
                <c:pt idx="75345">
                  <c:v>75.345000000000027</c:v>
                </c:pt>
                <c:pt idx="75346">
                  <c:v>75.346000000000004</c:v>
                </c:pt>
                <c:pt idx="75347">
                  <c:v>75.347000000000037</c:v>
                </c:pt>
                <c:pt idx="75348">
                  <c:v>75.348000000000013</c:v>
                </c:pt>
                <c:pt idx="75349">
                  <c:v>75.349000000000046</c:v>
                </c:pt>
                <c:pt idx="75350">
                  <c:v>75.350000000000023</c:v>
                </c:pt>
                <c:pt idx="75351">
                  <c:v>75.350999999999999</c:v>
                </c:pt>
                <c:pt idx="75352">
                  <c:v>75.352000000000032</c:v>
                </c:pt>
                <c:pt idx="75353">
                  <c:v>75.353000000000009</c:v>
                </c:pt>
                <c:pt idx="75354">
                  <c:v>75.354000000000042</c:v>
                </c:pt>
                <c:pt idx="75355">
                  <c:v>75.355000000000018</c:v>
                </c:pt>
                <c:pt idx="75356">
                  <c:v>75.355999999999995</c:v>
                </c:pt>
                <c:pt idx="75357">
                  <c:v>75.357000000000028</c:v>
                </c:pt>
                <c:pt idx="75358">
                  <c:v>75.358000000000004</c:v>
                </c:pt>
                <c:pt idx="75359">
                  <c:v>75.359000000000037</c:v>
                </c:pt>
                <c:pt idx="75360">
                  <c:v>75.360000000000014</c:v>
                </c:pt>
                <c:pt idx="75361">
                  <c:v>75.36099999999999</c:v>
                </c:pt>
                <c:pt idx="75362">
                  <c:v>75.362000000000023</c:v>
                </c:pt>
                <c:pt idx="75363">
                  <c:v>75.363</c:v>
                </c:pt>
                <c:pt idx="75364">
                  <c:v>75.364000000000033</c:v>
                </c:pt>
                <c:pt idx="75365">
                  <c:v>75.365000000000009</c:v>
                </c:pt>
                <c:pt idx="75366">
                  <c:v>75.366000000000042</c:v>
                </c:pt>
                <c:pt idx="75367">
                  <c:v>75.367000000000019</c:v>
                </c:pt>
                <c:pt idx="75368">
                  <c:v>75.367999999999995</c:v>
                </c:pt>
                <c:pt idx="75369">
                  <c:v>75.369000000000028</c:v>
                </c:pt>
                <c:pt idx="75370">
                  <c:v>75.37</c:v>
                </c:pt>
                <c:pt idx="75371">
                  <c:v>75.371000000000038</c:v>
                </c:pt>
                <c:pt idx="75372">
                  <c:v>75.372000000000014</c:v>
                </c:pt>
                <c:pt idx="75373">
                  <c:v>75.37299999999999</c:v>
                </c:pt>
                <c:pt idx="75374">
                  <c:v>75.374000000000024</c:v>
                </c:pt>
                <c:pt idx="75375">
                  <c:v>75.375</c:v>
                </c:pt>
                <c:pt idx="75376">
                  <c:v>75.376000000000033</c:v>
                </c:pt>
                <c:pt idx="75377">
                  <c:v>75.37700000000001</c:v>
                </c:pt>
                <c:pt idx="75378">
                  <c:v>75.378000000000043</c:v>
                </c:pt>
                <c:pt idx="75379">
                  <c:v>75.379000000000019</c:v>
                </c:pt>
                <c:pt idx="75380">
                  <c:v>75.38</c:v>
                </c:pt>
                <c:pt idx="75381">
                  <c:v>75.381000000000029</c:v>
                </c:pt>
                <c:pt idx="75382">
                  <c:v>75.382000000000005</c:v>
                </c:pt>
                <c:pt idx="75383">
                  <c:v>75.383000000000038</c:v>
                </c:pt>
                <c:pt idx="75384">
                  <c:v>75.384000000000015</c:v>
                </c:pt>
                <c:pt idx="75385">
                  <c:v>75.384999999999991</c:v>
                </c:pt>
                <c:pt idx="75386">
                  <c:v>75.386000000000024</c:v>
                </c:pt>
                <c:pt idx="75387">
                  <c:v>75.387</c:v>
                </c:pt>
                <c:pt idx="75388">
                  <c:v>75.388000000000034</c:v>
                </c:pt>
                <c:pt idx="75389">
                  <c:v>75.38900000000001</c:v>
                </c:pt>
                <c:pt idx="75390">
                  <c:v>75.390000000000043</c:v>
                </c:pt>
                <c:pt idx="75391">
                  <c:v>75.39100000000002</c:v>
                </c:pt>
                <c:pt idx="75392">
                  <c:v>75.391999999999996</c:v>
                </c:pt>
                <c:pt idx="75393">
                  <c:v>75.393000000000029</c:v>
                </c:pt>
                <c:pt idx="75394">
                  <c:v>75.394000000000005</c:v>
                </c:pt>
                <c:pt idx="75395">
                  <c:v>75.395000000000039</c:v>
                </c:pt>
                <c:pt idx="75396">
                  <c:v>75.396000000000015</c:v>
                </c:pt>
                <c:pt idx="75397">
                  <c:v>75.396999999999991</c:v>
                </c:pt>
                <c:pt idx="75398">
                  <c:v>75.398000000000025</c:v>
                </c:pt>
                <c:pt idx="75399">
                  <c:v>75.399000000000001</c:v>
                </c:pt>
                <c:pt idx="75400">
                  <c:v>75.400000000000034</c:v>
                </c:pt>
                <c:pt idx="75401">
                  <c:v>75.40100000000001</c:v>
                </c:pt>
                <c:pt idx="75402">
                  <c:v>75.402000000000044</c:v>
                </c:pt>
                <c:pt idx="75403">
                  <c:v>75.40300000000002</c:v>
                </c:pt>
                <c:pt idx="75404">
                  <c:v>75.403999999999996</c:v>
                </c:pt>
                <c:pt idx="75405">
                  <c:v>75.40500000000003</c:v>
                </c:pt>
                <c:pt idx="75406">
                  <c:v>75.406000000000006</c:v>
                </c:pt>
                <c:pt idx="75407">
                  <c:v>75.407000000000039</c:v>
                </c:pt>
                <c:pt idx="75408">
                  <c:v>75.408000000000015</c:v>
                </c:pt>
                <c:pt idx="75409">
                  <c:v>75.408999999999992</c:v>
                </c:pt>
                <c:pt idx="75410">
                  <c:v>75.410000000000025</c:v>
                </c:pt>
                <c:pt idx="75411">
                  <c:v>75.411000000000001</c:v>
                </c:pt>
                <c:pt idx="75412">
                  <c:v>75.412000000000035</c:v>
                </c:pt>
                <c:pt idx="75413">
                  <c:v>75.413000000000011</c:v>
                </c:pt>
                <c:pt idx="75414">
                  <c:v>75.414000000000044</c:v>
                </c:pt>
                <c:pt idx="75415">
                  <c:v>75.41500000000002</c:v>
                </c:pt>
                <c:pt idx="75416">
                  <c:v>75.415999999999997</c:v>
                </c:pt>
                <c:pt idx="75417">
                  <c:v>75.41700000000003</c:v>
                </c:pt>
                <c:pt idx="75418">
                  <c:v>75.418000000000006</c:v>
                </c:pt>
                <c:pt idx="75419">
                  <c:v>75.41900000000004</c:v>
                </c:pt>
                <c:pt idx="75420">
                  <c:v>75.420000000000016</c:v>
                </c:pt>
                <c:pt idx="75421">
                  <c:v>75.420999999999992</c:v>
                </c:pt>
                <c:pt idx="75422">
                  <c:v>75.422000000000025</c:v>
                </c:pt>
                <c:pt idx="75423">
                  <c:v>75.423000000000002</c:v>
                </c:pt>
                <c:pt idx="75424">
                  <c:v>75.424000000000035</c:v>
                </c:pt>
                <c:pt idx="75425">
                  <c:v>75.425000000000011</c:v>
                </c:pt>
                <c:pt idx="75426">
                  <c:v>75.426000000000045</c:v>
                </c:pt>
                <c:pt idx="75427">
                  <c:v>75.427000000000021</c:v>
                </c:pt>
                <c:pt idx="75428">
                  <c:v>75.427999999999997</c:v>
                </c:pt>
                <c:pt idx="75429">
                  <c:v>75.42900000000003</c:v>
                </c:pt>
                <c:pt idx="75430">
                  <c:v>75.430000000000007</c:v>
                </c:pt>
                <c:pt idx="75431">
                  <c:v>75.43100000000004</c:v>
                </c:pt>
                <c:pt idx="75432">
                  <c:v>75.432000000000016</c:v>
                </c:pt>
                <c:pt idx="75433">
                  <c:v>75.432999999999993</c:v>
                </c:pt>
                <c:pt idx="75434">
                  <c:v>75.434000000000026</c:v>
                </c:pt>
                <c:pt idx="75435">
                  <c:v>75.435000000000002</c:v>
                </c:pt>
                <c:pt idx="75436">
                  <c:v>75.436000000000035</c:v>
                </c:pt>
                <c:pt idx="75437">
                  <c:v>75.437000000000012</c:v>
                </c:pt>
                <c:pt idx="75438">
                  <c:v>75.438000000000045</c:v>
                </c:pt>
                <c:pt idx="75439">
                  <c:v>75.439000000000021</c:v>
                </c:pt>
                <c:pt idx="75440">
                  <c:v>75.44</c:v>
                </c:pt>
                <c:pt idx="75441">
                  <c:v>75.441000000000031</c:v>
                </c:pt>
                <c:pt idx="75442">
                  <c:v>75.442000000000007</c:v>
                </c:pt>
                <c:pt idx="75443">
                  <c:v>75.44300000000004</c:v>
                </c:pt>
                <c:pt idx="75444">
                  <c:v>75.444000000000017</c:v>
                </c:pt>
                <c:pt idx="75445">
                  <c:v>75.444999999999993</c:v>
                </c:pt>
                <c:pt idx="75446">
                  <c:v>75.446000000000026</c:v>
                </c:pt>
                <c:pt idx="75447">
                  <c:v>75.447000000000003</c:v>
                </c:pt>
                <c:pt idx="75448">
                  <c:v>75.448000000000036</c:v>
                </c:pt>
                <c:pt idx="75449">
                  <c:v>75.449000000000012</c:v>
                </c:pt>
                <c:pt idx="75450">
                  <c:v>75.450000000000045</c:v>
                </c:pt>
                <c:pt idx="75451">
                  <c:v>75.451000000000022</c:v>
                </c:pt>
                <c:pt idx="75452">
                  <c:v>75.451999999999998</c:v>
                </c:pt>
                <c:pt idx="75453">
                  <c:v>75.453000000000031</c:v>
                </c:pt>
                <c:pt idx="75454">
                  <c:v>75.454000000000008</c:v>
                </c:pt>
                <c:pt idx="75455">
                  <c:v>75.455000000000041</c:v>
                </c:pt>
                <c:pt idx="75456">
                  <c:v>75.456000000000017</c:v>
                </c:pt>
                <c:pt idx="75457">
                  <c:v>75.456999999999994</c:v>
                </c:pt>
                <c:pt idx="75458">
                  <c:v>75.458000000000027</c:v>
                </c:pt>
                <c:pt idx="75459">
                  <c:v>75.459000000000003</c:v>
                </c:pt>
                <c:pt idx="75460">
                  <c:v>75.460000000000036</c:v>
                </c:pt>
                <c:pt idx="75461">
                  <c:v>75.461000000000013</c:v>
                </c:pt>
                <c:pt idx="75462">
                  <c:v>75.462000000000046</c:v>
                </c:pt>
                <c:pt idx="75463">
                  <c:v>75.463000000000022</c:v>
                </c:pt>
                <c:pt idx="75464">
                  <c:v>75.463999999999999</c:v>
                </c:pt>
                <c:pt idx="75465">
                  <c:v>75.465000000000032</c:v>
                </c:pt>
                <c:pt idx="75466">
                  <c:v>75.466000000000008</c:v>
                </c:pt>
                <c:pt idx="75467">
                  <c:v>75.467000000000041</c:v>
                </c:pt>
                <c:pt idx="75468">
                  <c:v>75.468000000000018</c:v>
                </c:pt>
                <c:pt idx="75469">
                  <c:v>75.468999999999994</c:v>
                </c:pt>
                <c:pt idx="75470">
                  <c:v>75.470000000000027</c:v>
                </c:pt>
                <c:pt idx="75471">
                  <c:v>75.471000000000004</c:v>
                </c:pt>
                <c:pt idx="75472">
                  <c:v>75.472000000000037</c:v>
                </c:pt>
                <c:pt idx="75473">
                  <c:v>75.473000000000013</c:v>
                </c:pt>
                <c:pt idx="75474">
                  <c:v>75.474000000000046</c:v>
                </c:pt>
                <c:pt idx="75475">
                  <c:v>75.475000000000023</c:v>
                </c:pt>
                <c:pt idx="75476">
                  <c:v>75.475999999999999</c:v>
                </c:pt>
                <c:pt idx="75477">
                  <c:v>75.477000000000032</c:v>
                </c:pt>
                <c:pt idx="75478">
                  <c:v>75.478000000000009</c:v>
                </c:pt>
                <c:pt idx="75479">
                  <c:v>75.479000000000042</c:v>
                </c:pt>
                <c:pt idx="75480">
                  <c:v>75.480000000000018</c:v>
                </c:pt>
                <c:pt idx="75481">
                  <c:v>75.480999999999995</c:v>
                </c:pt>
                <c:pt idx="75482">
                  <c:v>75.482000000000028</c:v>
                </c:pt>
                <c:pt idx="75483">
                  <c:v>75.483000000000004</c:v>
                </c:pt>
                <c:pt idx="75484">
                  <c:v>75.484000000000037</c:v>
                </c:pt>
                <c:pt idx="75485">
                  <c:v>75.485000000000014</c:v>
                </c:pt>
                <c:pt idx="75486">
                  <c:v>75.48599999999999</c:v>
                </c:pt>
                <c:pt idx="75487">
                  <c:v>75.487000000000023</c:v>
                </c:pt>
                <c:pt idx="75488">
                  <c:v>75.488</c:v>
                </c:pt>
                <c:pt idx="75489">
                  <c:v>75.489000000000033</c:v>
                </c:pt>
                <c:pt idx="75490">
                  <c:v>75.490000000000009</c:v>
                </c:pt>
                <c:pt idx="75491">
                  <c:v>75.491000000000042</c:v>
                </c:pt>
                <c:pt idx="75492">
                  <c:v>75.492000000000019</c:v>
                </c:pt>
                <c:pt idx="75493">
                  <c:v>75.492999999999995</c:v>
                </c:pt>
                <c:pt idx="75494">
                  <c:v>75.494000000000028</c:v>
                </c:pt>
                <c:pt idx="75495">
                  <c:v>75.495000000000005</c:v>
                </c:pt>
                <c:pt idx="75496">
                  <c:v>75.496000000000038</c:v>
                </c:pt>
                <c:pt idx="75497">
                  <c:v>75.497000000000014</c:v>
                </c:pt>
                <c:pt idx="75498">
                  <c:v>75.49799999999999</c:v>
                </c:pt>
                <c:pt idx="75499">
                  <c:v>75.499000000000024</c:v>
                </c:pt>
                <c:pt idx="75500">
                  <c:v>75.5</c:v>
                </c:pt>
                <c:pt idx="75501">
                  <c:v>75.501000000000033</c:v>
                </c:pt>
                <c:pt idx="75502">
                  <c:v>75.50200000000001</c:v>
                </c:pt>
                <c:pt idx="75503">
                  <c:v>75.503000000000043</c:v>
                </c:pt>
                <c:pt idx="75504">
                  <c:v>75.504000000000019</c:v>
                </c:pt>
                <c:pt idx="75505">
                  <c:v>75.504999999999995</c:v>
                </c:pt>
                <c:pt idx="75506">
                  <c:v>75.506000000000029</c:v>
                </c:pt>
                <c:pt idx="75507">
                  <c:v>75.507000000000005</c:v>
                </c:pt>
                <c:pt idx="75508">
                  <c:v>75.508000000000038</c:v>
                </c:pt>
                <c:pt idx="75509">
                  <c:v>75.509000000000015</c:v>
                </c:pt>
                <c:pt idx="75510">
                  <c:v>75.509999999999991</c:v>
                </c:pt>
                <c:pt idx="75511">
                  <c:v>75.511000000000024</c:v>
                </c:pt>
                <c:pt idx="75512">
                  <c:v>75.512</c:v>
                </c:pt>
                <c:pt idx="75513">
                  <c:v>75.513000000000034</c:v>
                </c:pt>
                <c:pt idx="75514">
                  <c:v>75.51400000000001</c:v>
                </c:pt>
                <c:pt idx="75515">
                  <c:v>75.515000000000043</c:v>
                </c:pt>
                <c:pt idx="75516">
                  <c:v>75.51600000000002</c:v>
                </c:pt>
                <c:pt idx="75517">
                  <c:v>75.516999999999996</c:v>
                </c:pt>
                <c:pt idx="75518">
                  <c:v>75.518000000000029</c:v>
                </c:pt>
                <c:pt idx="75519">
                  <c:v>75.519000000000005</c:v>
                </c:pt>
                <c:pt idx="75520">
                  <c:v>75.520000000000039</c:v>
                </c:pt>
                <c:pt idx="75521">
                  <c:v>75.521000000000015</c:v>
                </c:pt>
                <c:pt idx="75522">
                  <c:v>75.521999999999991</c:v>
                </c:pt>
                <c:pt idx="75523">
                  <c:v>75.523000000000025</c:v>
                </c:pt>
                <c:pt idx="75524">
                  <c:v>75.524000000000001</c:v>
                </c:pt>
                <c:pt idx="75525">
                  <c:v>75.525000000000034</c:v>
                </c:pt>
                <c:pt idx="75526">
                  <c:v>75.52600000000001</c:v>
                </c:pt>
                <c:pt idx="75527">
                  <c:v>75.527000000000044</c:v>
                </c:pt>
                <c:pt idx="75528">
                  <c:v>75.52800000000002</c:v>
                </c:pt>
                <c:pt idx="75529">
                  <c:v>75.528999999999996</c:v>
                </c:pt>
                <c:pt idx="75530">
                  <c:v>75.53000000000003</c:v>
                </c:pt>
                <c:pt idx="75531">
                  <c:v>75.531000000000006</c:v>
                </c:pt>
                <c:pt idx="75532">
                  <c:v>75.532000000000039</c:v>
                </c:pt>
                <c:pt idx="75533">
                  <c:v>75.533000000000015</c:v>
                </c:pt>
                <c:pt idx="75534">
                  <c:v>75.533999999999992</c:v>
                </c:pt>
                <c:pt idx="75535">
                  <c:v>75.535000000000025</c:v>
                </c:pt>
                <c:pt idx="75536">
                  <c:v>75.536000000000001</c:v>
                </c:pt>
                <c:pt idx="75537">
                  <c:v>75.537000000000035</c:v>
                </c:pt>
                <c:pt idx="75538">
                  <c:v>75.538000000000011</c:v>
                </c:pt>
                <c:pt idx="75539">
                  <c:v>75.539000000000044</c:v>
                </c:pt>
                <c:pt idx="75540">
                  <c:v>75.54000000000002</c:v>
                </c:pt>
                <c:pt idx="75541">
                  <c:v>75.540999999999997</c:v>
                </c:pt>
                <c:pt idx="75542">
                  <c:v>75.54200000000003</c:v>
                </c:pt>
                <c:pt idx="75543">
                  <c:v>75.543000000000006</c:v>
                </c:pt>
                <c:pt idx="75544">
                  <c:v>75.54400000000004</c:v>
                </c:pt>
                <c:pt idx="75545">
                  <c:v>75.545000000000016</c:v>
                </c:pt>
                <c:pt idx="75546">
                  <c:v>75.545999999999992</c:v>
                </c:pt>
                <c:pt idx="75547">
                  <c:v>75.547000000000025</c:v>
                </c:pt>
                <c:pt idx="75548">
                  <c:v>75.548000000000002</c:v>
                </c:pt>
                <c:pt idx="75549">
                  <c:v>75.549000000000035</c:v>
                </c:pt>
                <c:pt idx="75550">
                  <c:v>75.550000000000011</c:v>
                </c:pt>
                <c:pt idx="75551">
                  <c:v>75.551000000000045</c:v>
                </c:pt>
                <c:pt idx="75552">
                  <c:v>75.552000000000021</c:v>
                </c:pt>
                <c:pt idx="75553">
                  <c:v>75.552999999999997</c:v>
                </c:pt>
                <c:pt idx="75554">
                  <c:v>75.55400000000003</c:v>
                </c:pt>
                <c:pt idx="75555">
                  <c:v>75.555000000000007</c:v>
                </c:pt>
                <c:pt idx="75556">
                  <c:v>75.55600000000004</c:v>
                </c:pt>
                <c:pt idx="75557">
                  <c:v>75.557000000000016</c:v>
                </c:pt>
                <c:pt idx="75558">
                  <c:v>75.557999999999993</c:v>
                </c:pt>
                <c:pt idx="75559">
                  <c:v>75.559000000000026</c:v>
                </c:pt>
                <c:pt idx="75560">
                  <c:v>75.56</c:v>
                </c:pt>
                <c:pt idx="75561">
                  <c:v>75.561000000000035</c:v>
                </c:pt>
                <c:pt idx="75562">
                  <c:v>75.562000000000012</c:v>
                </c:pt>
                <c:pt idx="75563">
                  <c:v>75.563000000000045</c:v>
                </c:pt>
                <c:pt idx="75564">
                  <c:v>75.564000000000021</c:v>
                </c:pt>
                <c:pt idx="75565">
                  <c:v>75.564999999999998</c:v>
                </c:pt>
                <c:pt idx="75566">
                  <c:v>75.566000000000031</c:v>
                </c:pt>
                <c:pt idx="75567">
                  <c:v>75.567000000000007</c:v>
                </c:pt>
                <c:pt idx="75568">
                  <c:v>75.56800000000004</c:v>
                </c:pt>
                <c:pt idx="75569">
                  <c:v>75.569000000000017</c:v>
                </c:pt>
                <c:pt idx="75570">
                  <c:v>75.569999999999993</c:v>
                </c:pt>
                <c:pt idx="75571">
                  <c:v>75.571000000000026</c:v>
                </c:pt>
                <c:pt idx="75572">
                  <c:v>75.572000000000003</c:v>
                </c:pt>
                <c:pt idx="75573">
                  <c:v>75.573000000000036</c:v>
                </c:pt>
                <c:pt idx="75574">
                  <c:v>75.574000000000012</c:v>
                </c:pt>
                <c:pt idx="75575">
                  <c:v>75.575000000000045</c:v>
                </c:pt>
                <c:pt idx="75576">
                  <c:v>75.576000000000022</c:v>
                </c:pt>
                <c:pt idx="75577">
                  <c:v>75.576999999999998</c:v>
                </c:pt>
                <c:pt idx="75578">
                  <c:v>75.578000000000031</c:v>
                </c:pt>
                <c:pt idx="75579">
                  <c:v>75.579000000000008</c:v>
                </c:pt>
                <c:pt idx="75580">
                  <c:v>75.580000000000041</c:v>
                </c:pt>
                <c:pt idx="75581">
                  <c:v>75.581000000000017</c:v>
                </c:pt>
                <c:pt idx="75582">
                  <c:v>75.581999999999994</c:v>
                </c:pt>
                <c:pt idx="75583">
                  <c:v>75.583000000000027</c:v>
                </c:pt>
                <c:pt idx="75584">
                  <c:v>75.584000000000003</c:v>
                </c:pt>
                <c:pt idx="75585">
                  <c:v>75.585000000000036</c:v>
                </c:pt>
                <c:pt idx="75586">
                  <c:v>75.586000000000013</c:v>
                </c:pt>
                <c:pt idx="75587">
                  <c:v>75.587000000000046</c:v>
                </c:pt>
                <c:pt idx="75588">
                  <c:v>75.588000000000022</c:v>
                </c:pt>
                <c:pt idx="75589">
                  <c:v>75.588999999999999</c:v>
                </c:pt>
                <c:pt idx="75590">
                  <c:v>75.590000000000032</c:v>
                </c:pt>
                <c:pt idx="75591">
                  <c:v>75.591000000000008</c:v>
                </c:pt>
                <c:pt idx="75592">
                  <c:v>75.592000000000041</c:v>
                </c:pt>
                <c:pt idx="75593">
                  <c:v>75.593000000000018</c:v>
                </c:pt>
                <c:pt idx="75594">
                  <c:v>75.593999999999994</c:v>
                </c:pt>
                <c:pt idx="75595">
                  <c:v>75.595000000000027</c:v>
                </c:pt>
                <c:pt idx="75596">
                  <c:v>75.596000000000004</c:v>
                </c:pt>
                <c:pt idx="75597">
                  <c:v>75.597000000000037</c:v>
                </c:pt>
                <c:pt idx="75598">
                  <c:v>75.598000000000013</c:v>
                </c:pt>
                <c:pt idx="75599">
                  <c:v>75.599000000000046</c:v>
                </c:pt>
                <c:pt idx="75600">
                  <c:v>75.600000000000023</c:v>
                </c:pt>
                <c:pt idx="75601">
                  <c:v>75.600999999999999</c:v>
                </c:pt>
                <c:pt idx="75602">
                  <c:v>75.602000000000032</c:v>
                </c:pt>
                <c:pt idx="75603">
                  <c:v>75.603000000000009</c:v>
                </c:pt>
                <c:pt idx="75604">
                  <c:v>75.604000000000042</c:v>
                </c:pt>
                <c:pt idx="75605">
                  <c:v>75.605000000000018</c:v>
                </c:pt>
                <c:pt idx="75606">
                  <c:v>75.605999999999995</c:v>
                </c:pt>
                <c:pt idx="75607">
                  <c:v>75.607000000000028</c:v>
                </c:pt>
                <c:pt idx="75608">
                  <c:v>75.608000000000004</c:v>
                </c:pt>
                <c:pt idx="75609">
                  <c:v>75.609000000000037</c:v>
                </c:pt>
                <c:pt idx="75610">
                  <c:v>75.610000000000014</c:v>
                </c:pt>
                <c:pt idx="75611">
                  <c:v>75.61099999999999</c:v>
                </c:pt>
                <c:pt idx="75612">
                  <c:v>75.612000000000023</c:v>
                </c:pt>
                <c:pt idx="75613">
                  <c:v>75.613</c:v>
                </c:pt>
                <c:pt idx="75614">
                  <c:v>75.614000000000033</c:v>
                </c:pt>
                <c:pt idx="75615">
                  <c:v>75.615000000000009</c:v>
                </c:pt>
                <c:pt idx="75616">
                  <c:v>75.616000000000042</c:v>
                </c:pt>
                <c:pt idx="75617">
                  <c:v>75.617000000000019</c:v>
                </c:pt>
                <c:pt idx="75618">
                  <c:v>75.617999999999995</c:v>
                </c:pt>
                <c:pt idx="75619">
                  <c:v>75.619000000000028</c:v>
                </c:pt>
                <c:pt idx="75620">
                  <c:v>75.62</c:v>
                </c:pt>
                <c:pt idx="75621">
                  <c:v>75.621000000000038</c:v>
                </c:pt>
                <c:pt idx="75622">
                  <c:v>75.622000000000014</c:v>
                </c:pt>
                <c:pt idx="75623">
                  <c:v>75.62299999999999</c:v>
                </c:pt>
                <c:pt idx="75624">
                  <c:v>75.624000000000024</c:v>
                </c:pt>
                <c:pt idx="75625">
                  <c:v>75.625</c:v>
                </c:pt>
                <c:pt idx="75626">
                  <c:v>75.626000000000033</c:v>
                </c:pt>
                <c:pt idx="75627">
                  <c:v>75.62700000000001</c:v>
                </c:pt>
                <c:pt idx="75628">
                  <c:v>75.628000000000043</c:v>
                </c:pt>
                <c:pt idx="75629">
                  <c:v>75.629000000000019</c:v>
                </c:pt>
                <c:pt idx="75630">
                  <c:v>75.63</c:v>
                </c:pt>
                <c:pt idx="75631">
                  <c:v>75.631000000000029</c:v>
                </c:pt>
                <c:pt idx="75632">
                  <c:v>75.632000000000005</c:v>
                </c:pt>
                <c:pt idx="75633">
                  <c:v>75.633000000000038</c:v>
                </c:pt>
                <c:pt idx="75634">
                  <c:v>75.634000000000015</c:v>
                </c:pt>
                <c:pt idx="75635">
                  <c:v>75.634999999999991</c:v>
                </c:pt>
                <c:pt idx="75636">
                  <c:v>75.636000000000024</c:v>
                </c:pt>
                <c:pt idx="75637">
                  <c:v>75.637</c:v>
                </c:pt>
                <c:pt idx="75638">
                  <c:v>75.638000000000034</c:v>
                </c:pt>
                <c:pt idx="75639">
                  <c:v>75.63900000000001</c:v>
                </c:pt>
                <c:pt idx="75640">
                  <c:v>75.640000000000043</c:v>
                </c:pt>
                <c:pt idx="75641">
                  <c:v>75.64100000000002</c:v>
                </c:pt>
                <c:pt idx="75642">
                  <c:v>75.641999999999996</c:v>
                </c:pt>
                <c:pt idx="75643">
                  <c:v>75.643000000000029</c:v>
                </c:pt>
                <c:pt idx="75644">
                  <c:v>75.644000000000005</c:v>
                </c:pt>
                <c:pt idx="75645">
                  <c:v>75.645000000000039</c:v>
                </c:pt>
                <c:pt idx="75646">
                  <c:v>75.646000000000015</c:v>
                </c:pt>
                <c:pt idx="75647">
                  <c:v>75.646999999999991</c:v>
                </c:pt>
                <c:pt idx="75648">
                  <c:v>75.648000000000025</c:v>
                </c:pt>
                <c:pt idx="75649">
                  <c:v>75.649000000000001</c:v>
                </c:pt>
                <c:pt idx="75650">
                  <c:v>75.650000000000034</c:v>
                </c:pt>
                <c:pt idx="75651">
                  <c:v>75.65100000000001</c:v>
                </c:pt>
                <c:pt idx="75652">
                  <c:v>75.652000000000044</c:v>
                </c:pt>
                <c:pt idx="75653">
                  <c:v>75.65300000000002</c:v>
                </c:pt>
                <c:pt idx="75654">
                  <c:v>75.653999999999996</c:v>
                </c:pt>
                <c:pt idx="75655">
                  <c:v>75.65500000000003</c:v>
                </c:pt>
                <c:pt idx="75656">
                  <c:v>75.656000000000006</c:v>
                </c:pt>
                <c:pt idx="75657">
                  <c:v>75.657000000000039</c:v>
                </c:pt>
                <c:pt idx="75658">
                  <c:v>75.658000000000015</c:v>
                </c:pt>
                <c:pt idx="75659">
                  <c:v>75.658999999999992</c:v>
                </c:pt>
                <c:pt idx="75660">
                  <c:v>75.660000000000025</c:v>
                </c:pt>
                <c:pt idx="75661">
                  <c:v>75.661000000000001</c:v>
                </c:pt>
                <c:pt idx="75662">
                  <c:v>75.662000000000035</c:v>
                </c:pt>
                <c:pt idx="75663">
                  <c:v>75.663000000000011</c:v>
                </c:pt>
                <c:pt idx="75664">
                  <c:v>75.664000000000044</c:v>
                </c:pt>
                <c:pt idx="75665">
                  <c:v>75.66500000000002</c:v>
                </c:pt>
                <c:pt idx="75666">
                  <c:v>75.665999999999997</c:v>
                </c:pt>
                <c:pt idx="75667">
                  <c:v>75.66700000000003</c:v>
                </c:pt>
                <c:pt idx="75668">
                  <c:v>75.668000000000006</c:v>
                </c:pt>
                <c:pt idx="75669">
                  <c:v>75.66900000000004</c:v>
                </c:pt>
                <c:pt idx="75670">
                  <c:v>75.670000000000016</c:v>
                </c:pt>
                <c:pt idx="75671">
                  <c:v>75.670999999999992</c:v>
                </c:pt>
                <c:pt idx="75672">
                  <c:v>75.672000000000025</c:v>
                </c:pt>
                <c:pt idx="75673">
                  <c:v>75.673000000000002</c:v>
                </c:pt>
                <c:pt idx="75674">
                  <c:v>75.674000000000035</c:v>
                </c:pt>
                <c:pt idx="75675">
                  <c:v>75.675000000000011</c:v>
                </c:pt>
                <c:pt idx="75676">
                  <c:v>75.676000000000045</c:v>
                </c:pt>
                <c:pt idx="75677">
                  <c:v>75.677000000000021</c:v>
                </c:pt>
                <c:pt idx="75678">
                  <c:v>75.677999999999997</c:v>
                </c:pt>
                <c:pt idx="75679">
                  <c:v>75.67900000000003</c:v>
                </c:pt>
                <c:pt idx="75680">
                  <c:v>75.680000000000007</c:v>
                </c:pt>
                <c:pt idx="75681">
                  <c:v>75.68100000000004</c:v>
                </c:pt>
                <c:pt idx="75682">
                  <c:v>75.682000000000016</c:v>
                </c:pt>
                <c:pt idx="75683">
                  <c:v>75.682999999999993</c:v>
                </c:pt>
                <c:pt idx="75684">
                  <c:v>75.684000000000026</c:v>
                </c:pt>
                <c:pt idx="75685">
                  <c:v>75.685000000000002</c:v>
                </c:pt>
                <c:pt idx="75686">
                  <c:v>75.686000000000035</c:v>
                </c:pt>
                <c:pt idx="75687">
                  <c:v>75.687000000000012</c:v>
                </c:pt>
                <c:pt idx="75688">
                  <c:v>75.688000000000045</c:v>
                </c:pt>
                <c:pt idx="75689">
                  <c:v>75.689000000000021</c:v>
                </c:pt>
                <c:pt idx="75690">
                  <c:v>75.69</c:v>
                </c:pt>
                <c:pt idx="75691">
                  <c:v>75.691000000000031</c:v>
                </c:pt>
                <c:pt idx="75692">
                  <c:v>75.692000000000007</c:v>
                </c:pt>
                <c:pt idx="75693">
                  <c:v>75.69300000000004</c:v>
                </c:pt>
                <c:pt idx="75694">
                  <c:v>75.694000000000017</c:v>
                </c:pt>
                <c:pt idx="75695">
                  <c:v>75.694999999999993</c:v>
                </c:pt>
                <c:pt idx="75696">
                  <c:v>75.696000000000026</c:v>
                </c:pt>
                <c:pt idx="75697">
                  <c:v>75.697000000000003</c:v>
                </c:pt>
                <c:pt idx="75698">
                  <c:v>75.698000000000036</c:v>
                </c:pt>
                <c:pt idx="75699">
                  <c:v>75.699000000000012</c:v>
                </c:pt>
                <c:pt idx="75700">
                  <c:v>75.700000000000045</c:v>
                </c:pt>
                <c:pt idx="75701">
                  <c:v>75.701000000000022</c:v>
                </c:pt>
                <c:pt idx="75702">
                  <c:v>75.701999999999998</c:v>
                </c:pt>
                <c:pt idx="75703">
                  <c:v>75.703000000000031</c:v>
                </c:pt>
                <c:pt idx="75704">
                  <c:v>75.704000000000008</c:v>
                </c:pt>
                <c:pt idx="75705">
                  <c:v>75.705000000000041</c:v>
                </c:pt>
                <c:pt idx="75706">
                  <c:v>75.706000000000017</c:v>
                </c:pt>
                <c:pt idx="75707">
                  <c:v>75.706999999999994</c:v>
                </c:pt>
                <c:pt idx="75708">
                  <c:v>75.708000000000027</c:v>
                </c:pt>
                <c:pt idx="75709">
                  <c:v>75.709000000000003</c:v>
                </c:pt>
                <c:pt idx="75710">
                  <c:v>75.710000000000036</c:v>
                </c:pt>
                <c:pt idx="75711">
                  <c:v>75.711000000000013</c:v>
                </c:pt>
                <c:pt idx="75712">
                  <c:v>75.712000000000046</c:v>
                </c:pt>
                <c:pt idx="75713">
                  <c:v>75.713000000000022</c:v>
                </c:pt>
                <c:pt idx="75714">
                  <c:v>75.713999999999999</c:v>
                </c:pt>
                <c:pt idx="75715">
                  <c:v>75.715000000000032</c:v>
                </c:pt>
                <c:pt idx="75716">
                  <c:v>75.716000000000008</c:v>
                </c:pt>
                <c:pt idx="75717">
                  <c:v>75.717000000000041</c:v>
                </c:pt>
                <c:pt idx="75718">
                  <c:v>75.718000000000018</c:v>
                </c:pt>
                <c:pt idx="75719">
                  <c:v>75.718999999999994</c:v>
                </c:pt>
                <c:pt idx="75720">
                  <c:v>75.720000000000027</c:v>
                </c:pt>
                <c:pt idx="75721">
                  <c:v>75.721000000000004</c:v>
                </c:pt>
                <c:pt idx="75722">
                  <c:v>75.722000000000037</c:v>
                </c:pt>
                <c:pt idx="75723">
                  <c:v>75.723000000000013</c:v>
                </c:pt>
                <c:pt idx="75724">
                  <c:v>75.724000000000046</c:v>
                </c:pt>
                <c:pt idx="75725">
                  <c:v>75.725000000000023</c:v>
                </c:pt>
                <c:pt idx="75726">
                  <c:v>75.725999999999999</c:v>
                </c:pt>
                <c:pt idx="75727">
                  <c:v>75.727000000000032</c:v>
                </c:pt>
                <c:pt idx="75728">
                  <c:v>75.728000000000009</c:v>
                </c:pt>
                <c:pt idx="75729">
                  <c:v>75.729000000000042</c:v>
                </c:pt>
                <c:pt idx="75730">
                  <c:v>75.730000000000018</c:v>
                </c:pt>
                <c:pt idx="75731">
                  <c:v>75.730999999999995</c:v>
                </c:pt>
                <c:pt idx="75732">
                  <c:v>75.732000000000028</c:v>
                </c:pt>
                <c:pt idx="75733">
                  <c:v>75.733000000000004</c:v>
                </c:pt>
                <c:pt idx="75734">
                  <c:v>75.734000000000037</c:v>
                </c:pt>
                <c:pt idx="75735">
                  <c:v>75.735000000000014</c:v>
                </c:pt>
                <c:pt idx="75736">
                  <c:v>75.73599999999999</c:v>
                </c:pt>
                <c:pt idx="75737">
                  <c:v>75.737000000000023</c:v>
                </c:pt>
                <c:pt idx="75738">
                  <c:v>75.738</c:v>
                </c:pt>
                <c:pt idx="75739">
                  <c:v>75.739000000000033</c:v>
                </c:pt>
                <c:pt idx="75740">
                  <c:v>75.740000000000009</c:v>
                </c:pt>
                <c:pt idx="75741">
                  <c:v>75.741000000000042</c:v>
                </c:pt>
                <c:pt idx="75742">
                  <c:v>75.742000000000019</c:v>
                </c:pt>
                <c:pt idx="75743">
                  <c:v>75.742999999999995</c:v>
                </c:pt>
                <c:pt idx="75744">
                  <c:v>75.744000000000028</c:v>
                </c:pt>
                <c:pt idx="75745">
                  <c:v>75.745000000000005</c:v>
                </c:pt>
                <c:pt idx="75746">
                  <c:v>75.746000000000038</c:v>
                </c:pt>
                <c:pt idx="75747">
                  <c:v>75.747000000000014</c:v>
                </c:pt>
                <c:pt idx="75748">
                  <c:v>75.74799999999999</c:v>
                </c:pt>
                <c:pt idx="75749">
                  <c:v>75.749000000000024</c:v>
                </c:pt>
                <c:pt idx="75750">
                  <c:v>75.75</c:v>
                </c:pt>
                <c:pt idx="75751">
                  <c:v>75.751000000000033</c:v>
                </c:pt>
                <c:pt idx="75752">
                  <c:v>75.75200000000001</c:v>
                </c:pt>
                <c:pt idx="75753">
                  <c:v>75.753000000000043</c:v>
                </c:pt>
                <c:pt idx="75754">
                  <c:v>75.754000000000019</c:v>
                </c:pt>
                <c:pt idx="75755">
                  <c:v>75.754999999999995</c:v>
                </c:pt>
                <c:pt idx="75756">
                  <c:v>75.756000000000029</c:v>
                </c:pt>
                <c:pt idx="75757">
                  <c:v>75.757000000000005</c:v>
                </c:pt>
                <c:pt idx="75758">
                  <c:v>75.758000000000038</c:v>
                </c:pt>
                <c:pt idx="75759">
                  <c:v>75.759000000000015</c:v>
                </c:pt>
                <c:pt idx="75760">
                  <c:v>75.759999999999991</c:v>
                </c:pt>
                <c:pt idx="75761">
                  <c:v>75.761000000000024</c:v>
                </c:pt>
                <c:pt idx="75762">
                  <c:v>75.762</c:v>
                </c:pt>
                <c:pt idx="75763">
                  <c:v>75.763000000000034</c:v>
                </c:pt>
                <c:pt idx="75764">
                  <c:v>75.76400000000001</c:v>
                </c:pt>
                <c:pt idx="75765">
                  <c:v>75.765000000000043</c:v>
                </c:pt>
                <c:pt idx="75766">
                  <c:v>75.76600000000002</c:v>
                </c:pt>
                <c:pt idx="75767">
                  <c:v>75.766999999999996</c:v>
                </c:pt>
                <c:pt idx="75768">
                  <c:v>75.768000000000029</c:v>
                </c:pt>
                <c:pt idx="75769">
                  <c:v>75.769000000000005</c:v>
                </c:pt>
                <c:pt idx="75770">
                  <c:v>75.770000000000039</c:v>
                </c:pt>
                <c:pt idx="75771">
                  <c:v>75.771000000000015</c:v>
                </c:pt>
                <c:pt idx="75772">
                  <c:v>75.771999999999991</c:v>
                </c:pt>
                <c:pt idx="75773">
                  <c:v>75.773000000000025</c:v>
                </c:pt>
                <c:pt idx="75774">
                  <c:v>75.774000000000001</c:v>
                </c:pt>
                <c:pt idx="75775">
                  <c:v>75.775000000000034</c:v>
                </c:pt>
                <c:pt idx="75776">
                  <c:v>75.77600000000001</c:v>
                </c:pt>
                <c:pt idx="75777">
                  <c:v>75.777000000000044</c:v>
                </c:pt>
                <c:pt idx="75778">
                  <c:v>75.77800000000002</c:v>
                </c:pt>
                <c:pt idx="75779">
                  <c:v>75.778999999999996</c:v>
                </c:pt>
                <c:pt idx="75780">
                  <c:v>75.78000000000003</c:v>
                </c:pt>
                <c:pt idx="75781">
                  <c:v>75.781000000000006</c:v>
                </c:pt>
                <c:pt idx="75782">
                  <c:v>75.782000000000039</c:v>
                </c:pt>
                <c:pt idx="75783">
                  <c:v>75.783000000000015</c:v>
                </c:pt>
                <c:pt idx="75784">
                  <c:v>75.783999999999992</c:v>
                </c:pt>
                <c:pt idx="75785">
                  <c:v>75.785000000000025</c:v>
                </c:pt>
                <c:pt idx="75786">
                  <c:v>75.786000000000001</c:v>
                </c:pt>
                <c:pt idx="75787">
                  <c:v>75.787000000000035</c:v>
                </c:pt>
                <c:pt idx="75788">
                  <c:v>75.788000000000011</c:v>
                </c:pt>
                <c:pt idx="75789">
                  <c:v>75.789000000000044</c:v>
                </c:pt>
                <c:pt idx="75790">
                  <c:v>75.79000000000002</c:v>
                </c:pt>
                <c:pt idx="75791">
                  <c:v>75.790999999999997</c:v>
                </c:pt>
                <c:pt idx="75792">
                  <c:v>75.79200000000003</c:v>
                </c:pt>
                <c:pt idx="75793">
                  <c:v>75.793000000000006</c:v>
                </c:pt>
                <c:pt idx="75794">
                  <c:v>75.79400000000004</c:v>
                </c:pt>
                <c:pt idx="75795">
                  <c:v>75.795000000000016</c:v>
                </c:pt>
                <c:pt idx="75796">
                  <c:v>75.795999999999992</c:v>
                </c:pt>
                <c:pt idx="75797">
                  <c:v>75.797000000000025</c:v>
                </c:pt>
                <c:pt idx="75798">
                  <c:v>75.798000000000002</c:v>
                </c:pt>
                <c:pt idx="75799">
                  <c:v>75.799000000000035</c:v>
                </c:pt>
                <c:pt idx="75800">
                  <c:v>75.800000000000011</c:v>
                </c:pt>
                <c:pt idx="75801">
                  <c:v>75.801000000000045</c:v>
                </c:pt>
                <c:pt idx="75802">
                  <c:v>75.802000000000021</c:v>
                </c:pt>
                <c:pt idx="75803">
                  <c:v>75.802999999999997</c:v>
                </c:pt>
                <c:pt idx="75804">
                  <c:v>75.80400000000003</c:v>
                </c:pt>
                <c:pt idx="75805">
                  <c:v>75.805000000000007</c:v>
                </c:pt>
                <c:pt idx="75806">
                  <c:v>75.80600000000004</c:v>
                </c:pt>
                <c:pt idx="75807">
                  <c:v>75.807000000000016</c:v>
                </c:pt>
                <c:pt idx="75808">
                  <c:v>75.807999999999993</c:v>
                </c:pt>
                <c:pt idx="75809">
                  <c:v>75.809000000000026</c:v>
                </c:pt>
                <c:pt idx="75810">
                  <c:v>75.81</c:v>
                </c:pt>
                <c:pt idx="75811">
                  <c:v>75.811000000000035</c:v>
                </c:pt>
                <c:pt idx="75812">
                  <c:v>75.812000000000012</c:v>
                </c:pt>
                <c:pt idx="75813">
                  <c:v>75.813000000000045</c:v>
                </c:pt>
                <c:pt idx="75814">
                  <c:v>75.814000000000021</c:v>
                </c:pt>
                <c:pt idx="75815">
                  <c:v>75.814999999999998</c:v>
                </c:pt>
                <c:pt idx="75816">
                  <c:v>75.816000000000031</c:v>
                </c:pt>
                <c:pt idx="75817">
                  <c:v>75.817000000000007</c:v>
                </c:pt>
                <c:pt idx="75818">
                  <c:v>75.81800000000004</c:v>
                </c:pt>
                <c:pt idx="75819">
                  <c:v>75.819000000000017</c:v>
                </c:pt>
                <c:pt idx="75820">
                  <c:v>75.819999999999993</c:v>
                </c:pt>
                <c:pt idx="75821">
                  <c:v>75.821000000000026</c:v>
                </c:pt>
                <c:pt idx="75822">
                  <c:v>75.822000000000003</c:v>
                </c:pt>
                <c:pt idx="75823">
                  <c:v>75.823000000000036</c:v>
                </c:pt>
                <c:pt idx="75824">
                  <c:v>75.824000000000012</c:v>
                </c:pt>
                <c:pt idx="75825">
                  <c:v>75.825000000000045</c:v>
                </c:pt>
                <c:pt idx="75826">
                  <c:v>75.826000000000022</c:v>
                </c:pt>
                <c:pt idx="75827">
                  <c:v>75.826999999999998</c:v>
                </c:pt>
                <c:pt idx="75828">
                  <c:v>75.828000000000031</c:v>
                </c:pt>
                <c:pt idx="75829">
                  <c:v>75.829000000000008</c:v>
                </c:pt>
                <c:pt idx="75830">
                  <c:v>75.830000000000041</c:v>
                </c:pt>
                <c:pt idx="75831">
                  <c:v>75.831000000000017</c:v>
                </c:pt>
                <c:pt idx="75832">
                  <c:v>75.831999999999994</c:v>
                </c:pt>
                <c:pt idx="75833">
                  <c:v>75.833000000000027</c:v>
                </c:pt>
                <c:pt idx="75834">
                  <c:v>75.834000000000003</c:v>
                </c:pt>
                <c:pt idx="75835">
                  <c:v>75.835000000000036</c:v>
                </c:pt>
                <c:pt idx="75836">
                  <c:v>75.836000000000013</c:v>
                </c:pt>
                <c:pt idx="75837">
                  <c:v>75.837000000000046</c:v>
                </c:pt>
                <c:pt idx="75838">
                  <c:v>75.838000000000022</c:v>
                </c:pt>
                <c:pt idx="75839">
                  <c:v>75.838999999999999</c:v>
                </c:pt>
                <c:pt idx="75840">
                  <c:v>75.840000000000032</c:v>
                </c:pt>
                <c:pt idx="75841">
                  <c:v>75.841000000000008</c:v>
                </c:pt>
                <c:pt idx="75842">
                  <c:v>75.842000000000041</c:v>
                </c:pt>
                <c:pt idx="75843">
                  <c:v>75.843000000000018</c:v>
                </c:pt>
                <c:pt idx="75844">
                  <c:v>75.843999999999994</c:v>
                </c:pt>
                <c:pt idx="75845">
                  <c:v>75.845000000000027</c:v>
                </c:pt>
                <c:pt idx="75846">
                  <c:v>75.846000000000004</c:v>
                </c:pt>
                <c:pt idx="75847">
                  <c:v>75.847000000000037</c:v>
                </c:pt>
                <c:pt idx="75848">
                  <c:v>75.848000000000013</c:v>
                </c:pt>
                <c:pt idx="75849">
                  <c:v>75.849000000000046</c:v>
                </c:pt>
                <c:pt idx="75850">
                  <c:v>75.850000000000023</c:v>
                </c:pt>
                <c:pt idx="75851">
                  <c:v>75.850999999999999</c:v>
                </c:pt>
                <c:pt idx="75852">
                  <c:v>75.852000000000032</c:v>
                </c:pt>
                <c:pt idx="75853">
                  <c:v>75.853000000000009</c:v>
                </c:pt>
                <c:pt idx="75854">
                  <c:v>75.854000000000042</c:v>
                </c:pt>
                <c:pt idx="75855">
                  <c:v>75.855000000000018</c:v>
                </c:pt>
                <c:pt idx="75856">
                  <c:v>75.855999999999995</c:v>
                </c:pt>
                <c:pt idx="75857">
                  <c:v>75.857000000000028</c:v>
                </c:pt>
                <c:pt idx="75858">
                  <c:v>75.858000000000004</c:v>
                </c:pt>
                <c:pt idx="75859">
                  <c:v>75.859000000000037</c:v>
                </c:pt>
                <c:pt idx="75860">
                  <c:v>75.860000000000014</c:v>
                </c:pt>
                <c:pt idx="75861">
                  <c:v>75.86099999999999</c:v>
                </c:pt>
                <c:pt idx="75862">
                  <c:v>75.862000000000023</c:v>
                </c:pt>
                <c:pt idx="75863">
                  <c:v>75.863</c:v>
                </c:pt>
                <c:pt idx="75864">
                  <c:v>75.864000000000033</c:v>
                </c:pt>
                <c:pt idx="75865">
                  <c:v>75.865000000000009</c:v>
                </c:pt>
                <c:pt idx="75866">
                  <c:v>75.866000000000042</c:v>
                </c:pt>
                <c:pt idx="75867">
                  <c:v>75.867000000000019</c:v>
                </c:pt>
                <c:pt idx="75868">
                  <c:v>75.867999999999995</c:v>
                </c:pt>
                <c:pt idx="75869">
                  <c:v>75.869000000000028</c:v>
                </c:pt>
                <c:pt idx="75870">
                  <c:v>75.87</c:v>
                </c:pt>
                <c:pt idx="75871">
                  <c:v>75.871000000000038</c:v>
                </c:pt>
                <c:pt idx="75872">
                  <c:v>75.872000000000014</c:v>
                </c:pt>
                <c:pt idx="75873">
                  <c:v>75.87299999999999</c:v>
                </c:pt>
                <c:pt idx="75874">
                  <c:v>75.874000000000024</c:v>
                </c:pt>
                <c:pt idx="75875">
                  <c:v>75.875</c:v>
                </c:pt>
                <c:pt idx="75876">
                  <c:v>75.876000000000033</c:v>
                </c:pt>
                <c:pt idx="75877">
                  <c:v>75.87700000000001</c:v>
                </c:pt>
                <c:pt idx="75878">
                  <c:v>75.878000000000043</c:v>
                </c:pt>
                <c:pt idx="75879">
                  <c:v>75.879000000000019</c:v>
                </c:pt>
                <c:pt idx="75880">
                  <c:v>75.88</c:v>
                </c:pt>
                <c:pt idx="75881">
                  <c:v>75.881000000000029</c:v>
                </c:pt>
                <c:pt idx="75882">
                  <c:v>75.882000000000005</c:v>
                </c:pt>
                <c:pt idx="75883">
                  <c:v>75.883000000000038</c:v>
                </c:pt>
                <c:pt idx="75884">
                  <c:v>75.884000000000015</c:v>
                </c:pt>
                <c:pt idx="75885">
                  <c:v>75.884999999999991</c:v>
                </c:pt>
                <c:pt idx="75886">
                  <c:v>75.886000000000024</c:v>
                </c:pt>
                <c:pt idx="75887">
                  <c:v>75.887</c:v>
                </c:pt>
                <c:pt idx="75888">
                  <c:v>75.888000000000034</c:v>
                </c:pt>
                <c:pt idx="75889">
                  <c:v>75.88900000000001</c:v>
                </c:pt>
                <c:pt idx="75890">
                  <c:v>75.890000000000043</c:v>
                </c:pt>
                <c:pt idx="75891">
                  <c:v>75.89100000000002</c:v>
                </c:pt>
                <c:pt idx="75892">
                  <c:v>75.891999999999996</c:v>
                </c:pt>
                <c:pt idx="75893">
                  <c:v>75.893000000000029</c:v>
                </c:pt>
                <c:pt idx="75894">
                  <c:v>75.894000000000005</c:v>
                </c:pt>
                <c:pt idx="75895">
                  <c:v>75.895000000000039</c:v>
                </c:pt>
                <c:pt idx="75896">
                  <c:v>75.896000000000015</c:v>
                </c:pt>
                <c:pt idx="75897">
                  <c:v>75.896999999999991</c:v>
                </c:pt>
                <c:pt idx="75898">
                  <c:v>75.898000000000025</c:v>
                </c:pt>
                <c:pt idx="75899">
                  <c:v>75.899000000000001</c:v>
                </c:pt>
                <c:pt idx="75900">
                  <c:v>75.900000000000034</c:v>
                </c:pt>
                <c:pt idx="75901">
                  <c:v>75.90100000000001</c:v>
                </c:pt>
                <c:pt idx="75902">
                  <c:v>75.902000000000044</c:v>
                </c:pt>
                <c:pt idx="75903">
                  <c:v>75.90300000000002</c:v>
                </c:pt>
                <c:pt idx="75904">
                  <c:v>75.903999999999996</c:v>
                </c:pt>
                <c:pt idx="75905">
                  <c:v>75.90500000000003</c:v>
                </c:pt>
                <c:pt idx="75906">
                  <c:v>75.906000000000006</c:v>
                </c:pt>
                <c:pt idx="75907">
                  <c:v>75.907000000000039</c:v>
                </c:pt>
                <c:pt idx="75908">
                  <c:v>75.908000000000015</c:v>
                </c:pt>
                <c:pt idx="75909">
                  <c:v>75.908999999999992</c:v>
                </c:pt>
                <c:pt idx="75910">
                  <c:v>75.910000000000025</c:v>
                </c:pt>
                <c:pt idx="75911">
                  <c:v>75.911000000000001</c:v>
                </c:pt>
                <c:pt idx="75912">
                  <c:v>75.912000000000035</c:v>
                </c:pt>
                <c:pt idx="75913">
                  <c:v>75.913000000000011</c:v>
                </c:pt>
                <c:pt idx="75914">
                  <c:v>75.914000000000044</c:v>
                </c:pt>
                <c:pt idx="75915">
                  <c:v>75.91500000000002</c:v>
                </c:pt>
                <c:pt idx="75916">
                  <c:v>75.915999999999997</c:v>
                </c:pt>
                <c:pt idx="75917">
                  <c:v>75.91700000000003</c:v>
                </c:pt>
                <c:pt idx="75918">
                  <c:v>75.918000000000006</c:v>
                </c:pt>
                <c:pt idx="75919">
                  <c:v>75.91900000000004</c:v>
                </c:pt>
                <c:pt idx="75920">
                  <c:v>75.920000000000016</c:v>
                </c:pt>
                <c:pt idx="75921">
                  <c:v>75.920999999999992</c:v>
                </c:pt>
                <c:pt idx="75922">
                  <c:v>75.922000000000025</c:v>
                </c:pt>
                <c:pt idx="75923">
                  <c:v>75.923000000000002</c:v>
                </c:pt>
                <c:pt idx="75924">
                  <c:v>75.924000000000035</c:v>
                </c:pt>
                <c:pt idx="75925">
                  <c:v>75.925000000000011</c:v>
                </c:pt>
                <c:pt idx="75926">
                  <c:v>75.926000000000045</c:v>
                </c:pt>
                <c:pt idx="75927">
                  <c:v>75.927000000000021</c:v>
                </c:pt>
                <c:pt idx="75928">
                  <c:v>75.927999999999997</c:v>
                </c:pt>
                <c:pt idx="75929">
                  <c:v>75.92900000000003</c:v>
                </c:pt>
                <c:pt idx="75930">
                  <c:v>75.930000000000007</c:v>
                </c:pt>
                <c:pt idx="75931">
                  <c:v>75.93100000000004</c:v>
                </c:pt>
                <c:pt idx="75932">
                  <c:v>75.932000000000016</c:v>
                </c:pt>
                <c:pt idx="75933">
                  <c:v>75.932999999999993</c:v>
                </c:pt>
                <c:pt idx="75934">
                  <c:v>75.934000000000026</c:v>
                </c:pt>
                <c:pt idx="75935">
                  <c:v>75.935000000000002</c:v>
                </c:pt>
                <c:pt idx="75936">
                  <c:v>75.936000000000035</c:v>
                </c:pt>
                <c:pt idx="75937">
                  <c:v>75.937000000000012</c:v>
                </c:pt>
                <c:pt idx="75938">
                  <c:v>75.938000000000045</c:v>
                </c:pt>
                <c:pt idx="75939">
                  <c:v>75.939000000000021</c:v>
                </c:pt>
                <c:pt idx="75940">
                  <c:v>75.94</c:v>
                </c:pt>
                <c:pt idx="75941">
                  <c:v>75.941000000000031</c:v>
                </c:pt>
                <c:pt idx="75942">
                  <c:v>75.942000000000007</c:v>
                </c:pt>
                <c:pt idx="75943">
                  <c:v>75.94300000000004</c:v>
                </c:pt>
                <c:pt idx="75944">
                  <c:v>75.944000000000017</c:v>
                </c:pt>
                <c:pt idx="75945">
                  <c:v>75.944999999999993</c:v>
                </c:pt>
                <c:pt idx="75946">
                  <c:v>75.946000000000026</c:v>
                </c:pt>
                <c:pt idx="75947">
                  <c:v>75.947000000000003</c:v>
                </c:pt>
                <c:pt idx="75948">
                  <c:v>75.948000000000036</c:v>
                </c:pt>
                <c:pt idx="75949">
                  <c:v>75.949000000000012</c:v>
                </c:pt>
                <c:pt idx="75950">
                  <c:v>75.950000000000045</c:v>
                </c:pt>
                <c:pt idx="75951">
                  <c:v>75.951000000000022</c:v>
                </c:pt>
                <c:pt idx="75952">
                  <c:v>75.951999999999998</c:v>
                </c:pt>
                <c:pt idx="75953">
                  <c:v>75.953000000000031</c:v>
                </c:pt>
                <c:pt idx="75954">
                  <c:v>75.954000000000008</c:v>
                </c:pt>
                <c:pt idx="75955">
                  <c:v>75.955000000000041</c:v>
                </c:pt>
                <c:pt idx="75956">
                  <c:v>75.956000000000017</c:v>
                </c:pt>
                <c:pt idx="75957">
                  <c:v>75.956999999999994</c:v>
                </c:pt>
                <c:pt idx="75958">
                  <c:v>75.958000000000027</c:v>
                </c:pt>
                <c:pt idx="75959">
                  <c:v>75.959000000000003</c:v>
                </c:pt>
                <c:pt idx="75960">
                  <c:v>75.960000000000036</c:v>
                </c:pt>
                <c:pt idx="75961">
                  <c:v>75.961000000000013</c:v>
                </c:pt>
                <c:pt idx="75962">
                  <c:v>75.962000000000046</c:v>
                </c:pt>
                <c:pt idx="75963">
                  <c:v>75.963000000000022</c:v>
                </c:pt>
                <c:pt idx="75964">
                  <c:v>75.963999999999999</c:v>
                </c:pt>
                <c:pt idx="75965">
                  <c:v>75.965000000000032</c:v>
                </c:pt>
                <c:pt idx="75966">
                  <c:v>75.966000000000008</c:v>
                </c:pt>
                <c:pt idx="75967">
                  <c:v>75.967000000000041</c:v>
                </c:pt>
                <c:pt idx="75968">
                  <c:v>75.968000000000018</c:v>
                </c:pt>
                <c:pt idx="75969">
                  <c:v>75.968999999999994</c:v>
                </c:pt>
                <c:pt idx="75970">
                  <c:v>75.970000000000027</c:v>
                </c:pt>
                <c:pt idx="75971">
                  <c:v>75.971000000000004</c:v>
                </c:pt>
                <c:pt idx="75972">
                  <c:v>75.972000000000037</c:v>
                </c:pt>
                <c:pt idx="75973">
                  <c:v>75.973000000000013</c:v>
                </c:pt>
                <c:pt idx="75974">
                  <c:v>75.974000000000046</c:v>
                </c:pt>
                <c:pt idx="75975">
                  <c:v>75.975000000000023</c:v>
                </c:pt>
                <c:pt idx="75976">
                  <c:v>75.975999999999999</c:v>
                </c:pt>
                <c:pt idx="75977">
                  <c:v>75.977000000000032</c:v>
                </c:pt>
                <c:pt idx="75978">
                  <c:v>75.978000000000009</c:v>
                </c:pt>
                <c:pt idx="75979">
                  <c:v>75.979000000000042</c:v>
                </c:pt>
                <c:pt idx="75980">
                  <c:v>75.980000000000018</c:v>
                </c:pt>
                <c:pt idx="75981">
                  <c:v>75.980999999999995</c:v>
                </c:pt>
                <c:pt idx="75982">
                  <c:v>75.982000000000028</c:v>
                </c:pt>
                <c:pt idx="75983">
                  <c:v>75.983000000000004</c:v>
                </c:pt>
                <c:pt idx="75984">
                  <c:v>75.984000000000037</c:v>
                </c:pt>
                <c:pt idx="75985">
                  <c:v>75.985000000000014</c:v>
                </c:pt>
                <c:pt idx="75986">
                  <c:v>75.98599999999999</c:v>
                </c:pt>
                <c:pt idx="75987">
                  <c:v>75.987000000000023</c:v>
                </c:pt>
                <c:pt idx="75988">
                  <c:v>75.988</c:v>
                </c:pt>
                <c:pt idx="75989">
                  <c:v>75.989000000000033</c:v>
                </c:pt>
                <c:pt idx="75990">
                  <c:v>75.990000000000009</c:v>
                </c:pt>
                <c:pt idx="75991">
                  <c:v>75.991000000000042</c:v>
                </c:pt>
                <c:pt idx="75992">
                  <c:v>75.992000000000019</c:v>
                </c:pt>
                <c:pt idx="75993">
                  <c:v>75.992999999999995</c:v>
                </c:pt>
                <c:pt idx="75994">
                  <c:v>75.994000000000028</c:v>
                </c:pt>
                <c:pt idx="75995">
                  <c:v>75.995000000000005</c:v>
                </c:pt>
                <c:pt idx="75996">
                  <c:v>75.996000000000038</c:v>
                </c:pt>
                <c:pt idx="75997">
                  <c:v>75.997000000000014</c:v>
                </c:pt>
                <c:pt idx="75998">
                  <c:v>75.99799999999999</c:v>
                </c:pt>
                <c:pt idx="75999">
                  <c:v>75.999000000000024</c:v>
                </c:pt>
                <c:pt idx="76000">
                  <c:v>76</c:v>
                </c:pt>
                <c:pt idx="76001">
                  <c:v>76.001000000000033</c:v>
                </c:pt>
                <c:pt idx="76002">
                  <c:v>76.00200000000001</c:v>
                </c:pt>
                <c:pt idx="76003">
                  <c:v>76.003000000000043</c:v>
                </c:pt>
                <c:pt idx="76004">
                  <c:v>76.004000000000019</c:v>
                </c:pt>
                <c:pt idx="76005">
                  <c:v>76.004999999999995</c:v>
                </c:pt>
                <c:pt idx="76006">
                  <c:v>76.006000000000029</c:v>
                </c:pt>
                <c:pt idx="76007">
                  <c:v>76.007000000000005</c:v>
                </c:pt>
                <c:pt idx="76008">
                  <c:v>76.008000000000038</c:v>
                </c:pt>
                <c:pt idx="76009">
                  <c:v>76.009000000000015</c:v>
                </c:pt>
                <c:pt idx="76010">
                  <c:v>76.009999999999991</c:v>
                </c:pt>
                <c:pt idx="76011">
                  <c:v>76.011000000000024</c:v>
                </c:pt>
                <c:pt idx="76012">
                  <c:v>76.012</c:v>
                </c:pt>
                <c:pt idx="76013">
                  <c:v>76.013000000000034</c:v>
                </c:pt>
                <c:pt idx="76014">
                  <c:v>76.01400000000001</c:v>
                </c:pt>
                <c:pt idx="76015">
                  <c:v>76.015000000000043</c:v>
                </c:pt>
                <c:pt idx="76016">
                  <c:v>76.01600000000002</c:v>
                </c:pt>
                <c:pt idx="76017">
                  <c:v>76.016999999999996</c:v>
                </c:pt>
                <c:pt idx="76018">
                  <c:v>76.018000000000029</c:v>
                </c:pt>
                <c:pt idx="76019">
                  <c:v>76.019000000000005</c:v>
                </c:pt>
                <c:pt idx="76020">
                  <c:v>76.020000000000039</c:v>
                </c:pt>
                <c:pt idx="76021">
                  <c:v>76.021000000000015</c:v>
                </c:pt>
                <c:pt idx="76022">
                  <c:v>76.021999999999991</c:v>
                </c:pt>
                <c:pt idx="76023">
                  <c:v>76.023000000000025</c:v>
                </c:pt>
                <c:pt idx="76024">
                  <c:v>76.024000000000001</c:v>
                </c:pt>
                <c:pt idx="76025">
                  <c:v>76.025000000000034</c:v>
                </c:pt>
                <c:pt idx="76026">
                  <c:v>76.02600000000001</c:v>
                </c:pt>
                <c:pt idx="76027">
                  <c:v>76.027000000000044</c:v>
                </c:pt>
                <c:pt idx="76028">
                  <c:v>76.02800000000002</c:v>
                </c:pt>
                <c:pt idx="76029">
                  <c:v>76.028999999999996</c:v>
                </c:pt>
                <c:pt idx="76030">
                  <c:v>76.03000000000003</c:v>
                </c:pt>
                <c:pt idx="76031">
                  <c:v>76.031000000000006</c:v>
                </c:pt>
                <c:pt idx="76032">
                  <c:v>76.032000000000039</c:v>
                </c:pt>
                <c:pt idx="76033">
                  <c:v>76.033000000000015</c:v>
                </c:pt>
                <c:pt idx="76034">
                  <c:v>76.033999999999992</c:v>
                </c:pt>
                <c:pt idx="76035">
                  <c:v>76.035000000000025</c:v>
                </c:pt>
                <c:pt idx="76036">
                  <c:v>76.036000000000001</c:v>
                </c:pt>
                <c:pt idx="76037">
                  <c:v>76.037000000000035</c:v>
                </c:pt>
                <c:pt idx="76038">
                  <c:v>76.038000000000011</c:v>
                </c:pt>
                <c:pt idx="76039">
                  <c:v>76.039000000000044</c:v>
                </c:pt>
                <c:pt idx="76040">
                  <c:v>76.04000000000002</c:v>
                </c:pt>
                <c:pt idx="76041">
                  <c:v>76.040999999999997</c:v>
                </c:pt>
                <c:pt idx="76042">
                  <c:v>76.04200000000003</c:v>
                </c:pt>
                <c:pt idx="76043">
                  <c:v>76.043000000000006</c:v>
                </c:pt>
                <c:pt idx="76044">
                  <c:v>76.04400000000004</c:v>
                </c:pt>
                <c:pt idx="76045">
                  <c:v>76.045000000000016</c:v>
                </c:pt>
                <c:pt idx="76046">
                  <c:v>76.045999999999992</c:v>
                </c:pt>
                <c:pt idx="76047">
                  <c:v>76.047000000000025</c:v>
                </c:pt>
                <c:pt idx="76048">
                  <c:v>76.048000000000002</c:v>
                </c:pt>
                <c:pt idx="76049">
                  <c:v>76.049000000000035</c:v>
                </c:pt>
                <c:pt idx="76050">
                  <c:v>76.050000000000011</c:v>
                </c:pt>
                <c:pt idx="76051">
                  <c:v>76.051000000000045</c:v>
                </c:pt>
                <c:pt idx="76052">
                  <c:v>76.052000000000021</c:v>
                </c:pt>
                <c:pt idx="76053">
                  <c:v>76.052999999999997</c:v>
                </c:pt>
                <c:pt idx="76054">
                  <c:v>76.05400000000003</c:v>
                </c:pt>
                <c:pt idx="76055">
                  <c:v>76.055000000000007</c:v>
                </c:pt>
                <c:pt idx="76056">
                  <c:v>76.05600000000004</c:v>
                </c:pt>
                <c:pt idx="76057">
                  <c:v>76.057000000000016</c:v>
                </c:pt>
                <c:pt idx="76058">
                  <c:v>76.057999999999993</c:v>
                </c:pt>
                <c:pt idx="76059">
                  <c:v>76.059000000000026</c:v>
                </c:pt>
                <c:pt idx="76060">
                  <c:v>76.06</c:v>
                </c:pt>
                <c:pt idx="76061">
                  <c:v>76.061000000000035</c:v>
                </c:pt>
                <c:pt idx="76062">
                  <c:v>76.062000000000012</c:v>
                </c:pt>
                <c:pt idx="76063">
                  <c:v>76.063000000000045</c:v>
                </c:pt>
                <c:pt idx="76064">
                  <c:v>76.064000000000021</c:v>
                </c:pt>
                <c:pt idx="76065">
                  <c:v>76.064999999999998</c:v>
                </c:pt>
                <c:pt idx="76066">
                  <c:v>76.066000000000031</c:v>
                </c:pt>
                <c:pt idx="76067">
                  <c:v>76.067000000000007</c:v>
                </c:pt>
                <c:pt idx="76068">
                  <c:v>76.06800000000004</c:v>
                </c:pt>
                <c:pt idx="76069">
                  <c:v>76.069000000000017</c:v>
                </c:pt>
                <c:pt idx="76070">
                  <c:v>76.069999999999993</c:v>
                </c:pt>
                <c:pt idx="76071">
                  <c:v>76.071000000000026</c:v>
                </c:pt>
                <c:pt idx="76072">
                  <c:v>76.072000000000003</c:v>
                </c:pt>
                <c:pt idx="76073">
                  <c:v>76.073000000000036</c:v>
                </c:pt>
                <c:pt idx="76074">
                  <c:v>76.074000000000012</c:v>
                </c:pt>
                <c:pt idx="76075">
                  <c:v>76.075000000000045</c:v>
                </c:pt>
                <c:pt idx="76076">
                  <c:v>76.076000000000022</c:v>
                </c:pt>
                <c:pt idx="76077">
                  <c:v>76.076999999999998</c:v>
                </c:pt>
                <c:pt idx="76078">
                  <c:v>76.078000000000031</c:v>
                </c:pt>
                <c:pt idx="76079">
                  <c:v>76.079000000000008</c:v>
                </c:pt>
                <c:pt idx="76080">
                  <c:v>76.080000000000041</c:v>
                </c:pt>
                <c:pt idx="76081">
                  <c:v>76.081000000000017</c:v>
                </c:pt>
                <c:pt idx="76082">
                  <c:v>76.081999999999994</c:v>
                </c:pt>
                <c:pt idx="76083">
                  <c:v>76.083000000000027</c:v>
                </c:pt>
                <c:pt idx="76084">
                  <c:v>76.084000000000003</c:v>
                </c:pt>
                <c:pt idx="76085">
                  <c:v>76.085000000000036</c:v>
                </c:pt>
                <c:pt idx="76086">
                  <c:v>76.086000000000013</c:v>
                </c:pt>
                <c:pt idx="76087">
                  <c:v>76.087000000000046</c:v>
                </c:pt>
                <c:pt idx="76088">
                  <c:v>76.088000000000022</c:v>
                </c:pt>
                <c:pt idx="76089">
                  <c:v>76.088999999999999</c:v>
                </c:pt>
                <c:pt idx="76090">
                  <c:v>76.090000000000032</c:v>
                </c:pt>
                <c:pt idx="76091">
                  <c:v>76.091000000000008</c:v>
                </c:pt>
                <c:pt idx="76092">
                  <c:v>76.092000000000041</c:v>
                </c:pt>
                <c:pt idx="76093">
                  <c:v>76.093000000000018</c:v>
                </c:pt>
                <c:pt idx="76094">
                  <c:v>76.093999999999994</c:v>
                </c:pt>
                <c:pt idx="76095">
                  <c:v>76.095000000000027</c:v>
                </c:pt>
                <c:pt idx="76096">
                  <c:v>76.096000000000004</c:v>
                </c:pt>
                <c:pt idx="76097">
                  <c:v>76.097000000000037</c:v>
                </c:pt>
                <c:pt idx="76098">
                  <c:v>76.098000000000013</c:v>
                </c:pt>
                <c:pt idx="76099">
                  <c:v>76.099000000000046</c:v>
                </c:pt>
                <c:pt idx="76100">
                  <c:v>76.100000000000023</c:v>
                </c:pt>
                <c:pt idx="76101">
                  <c:v>76.100999999999999</c:v>
                </c:pt>
                <c:pt idx="76102">
                  <c:v>76.102000000000032</c:v>
                </c:pt>
                <c:pt idx="76103">
                  <c:v>76.103000000000009</c:v>
                </c:pt>
                <c:pt idx="76104">
                  <c:v>76.104000000000042</c:v>
                </c:pt>
                <c:pt idx="76105">
                  <c:v>76.105000000000018</c:v>
                </c:pt>
                <c:pt idx="76106">
                  <c:v>76.105999999999995</c:v>
                </c:pt>
                <c:pt idx="76107">
                  <c:v>76.107000000000028</c:v>
                </c:pt>
                <c:pt idx="76108">
                  <c:v>76.108000000000004</c:v>
                </c:pt>
                <c:pt idx="76109">
                  <c:v>76.109000000000037</c:v>
                </c:pt>
                <c:pt idx="76110">
                  <c:v>76.110000000000014</c:v>
                </c:pt>
                <c:pt idx="76111">
                  <c:v>76.11099999999999</c:v>
                </c:pt>
                <c:pt idx="76112">
                  <c:v>76.112000000000023</c:v>
                </c:pt>
                <c:pt idx="76113">
                  <c:v>76.113</c:v>
                </c:pt>
                <c:pt idx="76114">
                  <c:v>76.114000000000033</c:v>
                </c:pt>
                <c:pt idx="76115">
                  <c:v>76.115000000000009</c:v>
                </c:pt>
                <c:pt idx="76116">
                  <c:v>76.116000000000042</c:v>
                </c:pt>
                <c:pt idx="76117">
                  <c:v>76.117000000000019</c:v>
                </c:pt>
                <c:pt idx="76118">
                  <c:v>76.117999999999995</c:v>
                </c:pt>
                <c:pt idx="76119">
                  <c:v>76.119000000000028</c:v>
                </c:pt>
                <c:pt idx="76120">
                  <c:v>76.12</c:v>
                </c:pt>
                <c:pt idx="76121">
                  <c:v>76.121000000000038</c:v>
                </c:pt>
                <c:pt idx="76122">
                  <c:v>76.122000000000014</c:v>
                </c:pt>
                <c:pt idx="76123">
                  <c:v>76.12299999999999</c:v>
                </c:pt>
                <c:pt idx="76124">
                  <c:v>76.124000000000024</c:v>
                </c:pt>
                <c:pt idx="76125">
                  <c:v>76.125</c:v>
                </c:pt>
                <c:pt idx="76126">
                  <c:v>76.126000000000033</c:v>
                </c:pt>
                <c:pt idx="76127">
                  <c:v>76.12700000000001</c:v>
                </c:pt>
                <c:pt idx="76128">
                  <c:v>76.128000000000043</c:v>
                </c:pt>
                <c:pt idx="76129">
                  <c:v>76.129000000000019</c:v>
                </c:pt>
                <c:pt idx="76130">
                  <c:v>76.13</c:v>
                </c:pt>
                <c:pt idx="76131">
                  <c:v>76.131000000000029</c:v>
                </c:pt>
                <c:pt idx="76132">
                  <c:v>76.132000000000005</c:v>
                </c:pt>
                <c:pt idx="76133">
                  <c:v>76.133000000000038</c:v>
                </c:pt>
                <c:pt idx="76134">
                  <c:v>76.134000000000015</c:v>
                </c:pt>
                <c:pt idx="76135">
                  <c:v>76.134999999999991</c:v>
                </c:pt>
                <c:pt idx="76136">
                  <c:v>76.136000000000024</c:v>
                </c:pt>
                <c:pt idx="76137">
                  <c:v>76.137</c:v>
                </c:pt>
                <c:pt idx="76138">
                  <c:v>76.138000000000034</c:v>
                </c:pt>
                <c:pt idx="76139">
                  <c:v>76.13900000000001</c:v>
                </c:pt>
                <c:pt idx="76140">
                  <c:v>76.140000000000043</c:v>
                </c:pt>
                <c:pt idx="76141">
                  <c:v>76.14100000000002</c:v>
                </c:pt>
                <c:pt idx="76142">
                  <c:v>76.141999999999996</c:v>
                </c:pt>
                <c:pt idx="76143">
                  <c:v>76.143000000000029</c:v>
                </c:pt>
                <c:pt idx="76144">
                  <c:v>76.144000000000005</c:v>
                </c:pt>
                <c:pt idx="76145">
                  <c:v>76.145000000000039</c:v>
                </c:pt>
                <c:pt idx="76146">
                  <c:v>76.146000000000015</c:v>
                </c:pt>
                <c:pt idx="76147">
                  <c:v>76.146999999999991</c:v>
                </c:pt>
                <c:pt idx="76148">
                  <c:v>76.148000000000025</c:v>
                </c:pt>
                <c:pt idx="76149">
                  <c:v>76.149000000000001</c:v>
                </c:pt>
                <c:pt idx="76150">
                  <c:v>76.150000000000034</c:v>
                </c:pt>
                <c:pt idx="76151">
                  <c:v>76.15100000000001</c:v>
                </c:pt>
                <c:pt idx="76152">
                  <c:v>76.152000000000044</c:v>
                </c:pt>
                <c:pt idx="76153">
                  <c:v>76.15300000000002</c:v>
                </c:pt>
                <c:pt idx="76154">
                  <c:v>76.153999999999996</c:v>
                </c:pt>
                <c:pt idx="76155">
                  <c:v>76.15500000000003</c:v>
                </c:pt>
                <c:pt idx="76156">
                  <c:v>76.156000000000006</c:v>
                </c:pt>
                <c:pt idx="76157">
                  <c:v>76.157000000000039</c:v>
                </c:pt>
                <c:pt idx="76158">
                  <c:v>76.158000000000015</c:v>
                </c:pt>
                <c:pt idx="76159">
                  <c:v>76.158999999999992</c:v>
                </c:pt>
                <c:pt idx="76160">
                  <c:v>76.160000000000025</c:v>
                </c:pt>
                <c:pt idx="76161">
                  <c:v>76.161000000000001</c:v>
                </c:pt>
                <c:pt idx="76162">
                  <c:v>76.162000000000035</c:v>
                </c:pt>
                <c:pt idx="76163">
                  <c:v>76.163000000000011</c:v>
                </c:pt>
                <c:pt idx="76164">
                  <c:v>76.164000000000044</c:v>
                </c:pt>
                <c:pt idx="76165">
                  <c:v>76.16500000000002</c:v>
                </c:pt>
                <c:pt idx="76166">
                  <c:v>76.165999999999997</c:v>
                </c:pt>
                <c:pt idx="76167">
                  <c:v>76.16700000000003</c:v>
                </c:pt>
                <c:pt idx="76168">
                  <c:v>76.168000000000006</c:v>
                </c:pt>
                <c:pt idx="76169">
                  <c:v>76.16900000000004</c:v>
                </c:pt>
                <c:pt idx="76170">
                  <c:v>76.170000000000016</c:v>
                </c:pt>
                <c:pt idx="76171">
                  <c:v>76.170999999999992</c:v>
                </c:pt>
                <c:pt idx="76172">
                  <c:v>76.172000000000025</c:v>
                </c:pt>
                <c:pt idx="76173">
                  <c:v>76.173000000000002</c:v>
                </c:pt>
                <c:pt idx="76174">
                  <c:v>76.174000000000035</c:v>
                </c:pt>
                <c:pt idx="76175">
                  <c:v>76.175000000000011</c:v>
                </c:pt>
                <c:pt idx="76176">
                  <c:v>76.176000000000045</c:v>
                </c:pt>
                <c:pt idx="76177">
                  <c:v>76.177000000000021</c:v>
                </c:pt>
                <c:pt idx="76178">
                  <c:v>76.177999999999997</c:v>
                </c:pt>
                <c:pt idx="76179">
                  <c:v>76.17900000000003</c:v>
                </c:pt>
                <c:pt idx="76180">
                  <c:v>76.180000000000007</c:v>
                </c:pt>
                <c:pt idx="76181">
                  <c:v>76.18100000000004</c:v>
                </c:pt>
                <c:pt idx="76182">
                  <c:v>76.182000000000016</c:v>
                </c:pt>
                <c:pt idx="76183">
                  <c:v>76.182999999999993</c:v>
                </c:pt>
                <c:pt idx="76184">
                  <c:v>76.184000000000026</c:v>
                </c:pt>
                <c:pt idx="76185">
                  <c:v>76.185000000000002</c:v>
                </c:pt>
                <c:pt idx="76186">
                  <c:v>76.186000000000035</c:v>
                </c:pt>
                <c:pt idx="76187">
                  <c:v>76.187000000000012</c:v>
                </c:pt>
                <c:pt idx="76188">
                  <c:v>76.188000000000045</c:v>
                </c:pt>
                <c:pt idx="76189">
                  <c:v>76.189000000000021</c:v>
                </c:pt>
                <c:pt idx="76190">
                  <c:v>76.19</c:v>
                </c:pt>
                <c:pt idx="76191">
                  <c:v>76.191000000000031</c:v>
                </c:pt>
                <c:pt idx="76192">
                  <c:v>76.192000000000007</c:v>
                </c:pt>
                <c:pt idx="76193">
                  <c:v>76.19300000000004</c:v>
                </c:pt>
                <c:pt idx="76194">
                  <c:v>76.194000000000017</c:v>
                </c:pt>
                <c:pt idx="76195">
                  <c:v>76.194999999999993</c:v>
                </c:pt>
                <c:pt idx="76196">
                  <c:v>76.196000000000026</c:v>
                </c:pt>
                <c:pt idx="76197">
                  <c:v>76.197000000000003</c:v>
                </c:pt>
                <c:pt idx="76198">
                  <c:v>76.198000000000036</c:v>
                </c:pt>
                <c:pt idx="76199">
                  <c:v>76.199000000000012</c:v>
                </c:pt>
                <c:pt idx="76200">
                  <c:v>76.200000000000045</c:v>
                </c:pt>
                <c:pt idx="76201">
                  <c:v>76.201000000000022</c:v>
                </c:pt>
                <c:pt idx="76202">
                  <c:v>76.201999999999998</c:v>
                </c:pt>
                <c:pt idx="76203">
                  <c:v>76.203000000000031</c:v>
                </c:pt>
                <c:pt idx="76204">
                  <c:v>76.204000000000008</c:v>
                </c:pt>
                <c:pt idx="76205">
                  <c:v>76.205000000000041</c:v>
                </c:pt>
                <c:pt idx="76206">
                  <c:v>76.206000000000017</c:v>
                </c:pt>
                <c:pt idx="76207">
                  <c:v>76.206999999999994</c:v>
                </c:pt>
                <c:pt idx="76208">
                  <c:v>76.208000000000027</c:v>
                </c:pt>
                <c:pt idx="76209">
                  <c:v>76.209000000000003</c:v>
                </c:pt>
                <c:pt idx="76210">
                  <c:v>76.210000000000036</c:v>
                </c:pt>
                <c:pt idx="76211">
                  <c:v>76.211000000000013</c:v>
                </c:pt>
                <c:pt idx="76212">
                  <c:v>76.212000000000046</c:v>
                </c:pt>
                <c:pt idx="76213">
                  <c:v>76.213000000000022</c:v>
                </c:pt>
                <c:pt idx="76214">
                  <c:v>76.213999999999999</c:v>
                </c:pt>
                <c:pt idx="76215">
                  <c:v>76.215000000000032</c:v>
                </c:pt>
                <c:pt idx="76216">
                  <c:v>76.216000000000008</c:v>
                </c:pt>
                <c:pt idx="76217">
                  <c:v>76.217000000000041</c:v>
                </c:pt>
                <c:pt idx="76218">
                  <c:v>76.218000000000018</c:v>
                </c:pt>
                <c:pt idx="76219">
                  <c:v>76.218999999999994</c:v>
                </c:pt>
                <c:pt idx="76220">
                  <c:v>76.220000000000027</c:v>
                </c:pt>
                <c:pt idx="76221">
                  <c:v>76.221000000000004</c:v>
                </c:pt>
                <c:pt idx="76222">
                  <c:v>76.222000000000037</c:v>
                </c:pt>
                <c:pt idx="76223">
                  <c:v>76.223000000000013</c:v>
                </c:pt>
                <c:pt idx="76224">
                  <c:v>76.224000000000046</c:v>
                </c:pt>
                <c:pt idx="76225">
                  <c:v>76.225000000000023</c:v>
                </c:pt>
                <c:pt idx="76226">
                  <c:v>76.225999999999999</c:v>
                </c:pt>
                <c:pt idx="76227">
                  <c:v>76.227000000000032</c:v>
                </c:pt>
                <c:pt idx="76228">
                  <c:v>76.228000000000009</c:v>
                </c:pt>
                <c:pt idx="76229">
                  <c:v>76.229000000000042</c:v>
                </c:pt>
                <c:pt idx="76230">
                  <c:v>76.230000000000018</c:v>
                </c:pt>
                <c:pt idx="76231">
                  <c:v>76.230999999999995</c:v>
                </c:pt>
                <c:pt idx="76232">
                  <c:v>76.232000000000028</c:v>
                </c:pt>
                <c:pt idx="76233">
                  <c:v>76.233000000000004</c:v>
                </c:pt>
                <c:pt idx="76234">
                  <c:v>76.234000000000037</c:v>
                </c:pt>
                <c:pt idx="76235">
                  <c:v>76.235000000000014</c:v>
                </c:pt>
                <c:pt idx="76236">
                  <c:v>76.23599999999999</c:v>
                </c:pt>
                <c:pt idx="76237">
                  <c:v>76.237000000000023</c:v>
                </c:pt>
                <c:pt idx="76238">
                  <c:v>76.238</c:v>
                </c:pt>
                <c:pt idx="76239">
                  <c:v>76.239000000000033</c:v>
                </c:pt>
                <c:pt idx="76240">
                  <c:v>76.240000000000009</c:v>
                </c:pt>
                <c:pt idx="76241">
                  <c:v>76.241000000000042</c:v>
                </c:pt>
                <c:pt idx="76242">
                  <c:v>76.242000000000019</c:v>
                </c:pt>
                <c:pt idx="76243">
                  <c:v>76.242999999999995</c:v>
                </c:pt>
                <c:pt idx="76244">
                  <c:v>76.244000000000028</c:v>
                </c:pt>
                <c:pt idx="76245">
                  <c:v>76.245000000000005</c:v>
                </c:pt>
                <c:pt idx="76246">
                  <c:v>76.246000000000038</c:v>
                </c:pt>
                <c:pt idx="76247">
                  <c:v>76.247000000000014</c:v>
                </c:pt>
                <c:pt idx="76248">
                  <c:v>76.24799999999999</c:v>
                </c:pt>
                <c:pt idx="76249">
                  <c:v>76.249000000000024</c:v>
                </c:pt>
                <c:pt idx="76250">
                  <c:v>76.25</c:v>
                </c:pt>
                <c:pt idx="76251">
                  <c:v>76.251000000000033</c:v>
                </c:pt>
                <c:pt idx="76252">
                  <c:v>76.25200000000001</c:v>
                </c:pt>
                <c:pt idx="76253">
                  <c:v>76.253000000000043</c:v>
                </c:pt>
                <c:pt idx="76254">
                  <c:v>76.254000000000019</c:v>
                </c:pt>
                <c:pt idx="76255">
                  <c:v>76.254999999999995</c:v>
                </c:pt>
                <c:pt idx="76256">
                  <c:v>76.256000000000029</c:v>
                </c:pt>
                <c:pt idx="76257">
                  <c:v>76.257000000000005</c:v>
                </c:pt>
                <c:pt idx="76258">
                  <c:v>76.258000000000038</c:v>
                </c:pt>
                <c:pt idx="76259">
                  <c:v>76.259000000000015</c:v>
                </c:pt>
                <c:pt idx="76260">
                  <c:v>76.259999999999991</c:v>
                </c:pt>
                <c:pt idx="76261">
                  <c:v>76.261000000000024</c:v>
                </c:pt>
                <c:pt idx="76262">
                  <c:v>76.262</c:v>
                </c:pt>
                <c:pt idx="76263">
                  <c:v>76.263000000000034</c:v>
                </c:pt>
                <c:pt idx="76264">
                  <c:v>76.26400000000001</c:v>
                </c:pt>
                <c:pt idx="76265">
                  <c:v>76.265000000000043</c:v>
                </c:pt>
                <c:pt idx="76266">
                  <c:v>76.26600000000002</c:v>
                </c:pt>
                <c:pt idx="76267">
                  <c:v>76.266999999999996</c:v>
                </c:pt>
                <c:pt idx="76268">
                  <c:v>76.268000000000029</c:v>
                </c:pt>
                <c:pt idx="76269">
                  <c:v>76.269000000000005</c:v>
                </c:pt>
                <c:pt idx="76270">
                  <c:v>76.270000000000039</c:v>
                </c:pt>
                <c:pt idx="76271">
                  <c:v>76.271000000000015</c:v>
                </c:pt>
                <c:pt idx="76272">
                  <c:v>76.271999999999991</c:v>
                </c:pt>
                <c:pt idx="76273">
                  <c:v>76.273000000000025</c:v>
                </c:pt>
                <c:pt idx="76274">
                  <c:v>76.274000000000001</c:v>
                </c:pt>
                <c:pt idx="76275">
                  <c:v>76.275000000000034</c:v>
                </c:pt>
                <c:pt idx="76276">
                  <c:v>76.27600000000001</c:v>
                </c:pt>
                <c:pt idx="76277">
                  <c:v>76.277000000000044</c:v>
                </c:pt>
                <c:pt idx="76278">
                  <c:v>76.27800000000002</c:v>
                </c:pt>
                <c:pt idx="76279">
                  <c:v>76.278999999999996</c:v>
                </c:pt>
                <c:pt idx="76280">
                  <c:v>76.28000000000003</c:v>
                </c:pt>
                <c:pt idx="76281">
                  <c:v>76.281000000000006</c:v>
                </c:pt>
                <c:pt idx="76282">
                  <c:v>76.282000000000039</c:v>
                </c:pt>
                <c:pt idx="76283">
                  <c:v>76.283000000000015</c:v>
                </c:pt>
                <c:pt idx="76284">
                  <c:v>76.283999999999992</c:v>
                </c:pt>
                <c:pt idx="76285">
                  <c:v>76.285000000000025</c:v>
                </c:pt>
                <c:pt idx="76286">
                  <c:v>76.286000000000001</c:v>
                </c:pt>
                <c:pt idx="76287">
                  <c:v>76.287000000000035</c:v>
                </c:pt>
                <c:pt idx="76288">
                  <c:v>76.288000000000011</c:v>
                </c:pt>
                <c:pt idx="76289">
                  <c:v>76.289000000000044</c:v>
                </c:pt>
                <c:pt idx="76290">
                  <c:v>76.29000000000002</c:v>
                </c:pt>
                <c:pt idx="76291">
                  <c:v>76.290999999999997</c:v>
                </c:pt>
                <c:pt idx="76292">
                  <c:v>76.29200000000003</c:v>
                </c:pt>
                <c:pt idx="76293">
                  <c:v>76.293000000000006</c:v>
                </c:pt>
                <c:pt idx="76294">
                  <c:v>76.29400000000004</c:v>
                </c:pt>
                <c:pt idx="76295">
                  <c:v>76.295000000000016</c:v>
                </c:pt>
                <c:pt idx="76296">
                  <c:v>76.295999999999992</c:v>
                </c:pt>
                <c:pt idx="76297">
                  <c:v>76.297000000000025</c:v>
                </c:pt>
                <c:pt idx="76298">
                  <c:v>76.298000000000002</c:v>
                </c:pt>
                <c:pt idx="76299">
                  <c:v>76.299000000000035</c:v>
                </c:pt>
                <c:pt idx="76300">
                  <c:v>76.300000000000011</c:v>
                </c:pt>
                <c:pt idx="76301">
                  <c:v>76.301000000000045</c:v>
                </c:pt>
                <c:pt idx="76302">
                  <c:v>76.302000000000021</c:v>
                </c:pt>
                <c:pt idx="76303">
                  <c:v>76.302999999999997</c:v>
                </c:pt>
                <c:pt idx="76304">
                  <c:v>76.30400000000003</c:v>
                </c:pt>
                <c:pt idx="76305">
                  <c:v>76.305000000000007</c:v>
                </c:pt>
                <c:pt idx="76306">
                  <c:v>76.30600000000004</c:v>
                </c:pt>
                <c:pt idx="76307">
                  <c:v>76.307000000000016</c:v>
                </c:pt>
                <c:pt idx="76308">
                  <c:v>76.307999999999993</c:v>
                </c:pt>
                <c:pt idx="76309">
                  <c:v>76.309000000000026</c:v>
                </c:pt>
                <c:pt idx="76310">
                  <c:v>76.31</c:v>
                </c:pt>
                <c:pt idx="76311">
                  <c:v>76.311000000000035</c:v>
                </c:pt>
                <c:pt idx="76312">
                  <c:v>76.312000000000012</c:v>
                </c:pt>
                <c:pt idx="76313">
                  <c:v>76.313000000000045</c:v>
                </c:pt>
                <c:pt idx="76314">
                  <c:v>76.314000000000021</c:v>
                </c:pt>
                <c:pt idx="76315">
                  <c:v>76.314999999999998</c:v>
                </c:pt>
                <c:pt idx="76316">
                  <c:v>76.316000000000031</c:v>
                </c:pt>
                <c:pt idx="76317">
                  <c:v>76.317000000000007</c:v>
                </c:pt>
                <c:pt idx="76318">
                  <c:v>76.31800000000004</c:v>
                </c:pt>
                <c:pt idx="76319">
                  <c:v>76.319000000000017</c:v>
                </c:pt>
                <c:pt idx="76320">
                  <c:v>76.319999999999993</c:v>
                </c:pt>
                <c:pt idx="76321">
                  <c:v>76.321000000000026</c:v>
                </c:pt>
                <c:pt idx="76322">
                  <c:v>76.322000000000003</c:v>
                </c:pt>
                <c:pt idx="76323">
                  <c:v>76.323000000000036</c:v>
                </c:pt>
                <c:pt idx="76324">
                  <c:v>76.324000000000012</c:v>
                </c:pt>
                <c:pt idx="76325">
                  <c:v>76.325000000000045</c:v>
                </c:pt>
                <c:pt idx="76326">
                  <c:v>76.326000000000022</c:v>
                </c:pt>
                <c:pt idx="76327">
                  <c:v>76.326999999999998</c:v>
                </c:pt>
                <c:pt idx="76328">
                  <c:v>76.328000000000031</c:v>
                </c:pt>
                <c:pt idx="76329">
                  <c:v>76.329000000000008</c:v>
                </c:pt>
                <c:pt idx="76330">
                  <c:v>76.330000000000041</c:v>
                </c:pt>
                <c:pt idx="76331">
                  <c:v>76.331000000000017</c:v>
                </c:pt>
                <c:pt idx="76332">
                  <c:v>76.331999999999994</c:v>
                </c:pt>
                <c:pt idx="76333">
                  <c:v>76.333000000000027</c:v>
                </c:pt>
                <c:pt idx="76334">
                  <c:v>76.334000000000003</c:v>
                </c:pt>
                <c:pt idx="76335">
                  <c:v>76.335000000000036</c:v>
                </c:pt>
                <c:pt idx="76336">
                  <c:v>76.336000000000013</c:v>
                </c:pt>
                <c:pt idx="76337">
                  <c:v>76.337000000000046</c:v>
                </c:pt>
                <c:pt idx="76338">
                  <c:v>76.338000000000022</c:v>
                </c:pt>
                <c:pt idx="76339">
                  <c:v>76.338999999999999</c:v>
                </c:pt>
                <c:pt idx="76340">
                  <c:v>76.340000000000032</c:v>
                </c:pt>
                <c:pt idx="76341">
                  <c:v>76.341000000000008</c:v>
                </c:pt>
                <c:pt idx="76342">
                  <c:v>76.342000000000041</c:v>
                </c:pt>
                <c:pt idx="76343">
                  <c:v>76.343000000000018</c:v>
                </c:pt>
                <c:pt idx="76344">
                  <c:v>76.343999999999994</c:v>
                </c:pt>
                <c:pt idx="76345">
                  <c:v>76.345000000000027</c:v>
                </c:pt>
                <c:pt idx="76346">
                  <c:v>76.346000000000004</c:v>
                </c:pt>
                <c:pt idx="76347">
                  <c:v>76.347000000000037</c:v>
                </c:pt>
                <c:pt idx="76348">
                  <c:v>76.348000000000013</c:v>
                </c:pt>
                <c:pt idx="76349">
                  <c:v>76.349000000000046</c:v>
                </c:pt>
                <c:pt idx="76350">
                  <c:v>76.350000000000023</c:v>
                </c:pt>
                <c:pt idx="76351">
                  <c:v>76.350999999999999</c:v>
                </c:pt>
                <c:pt idx="76352">
                  <c:v>76.352000000000032</c:v>
                </c:pt>
                <c:pt idx="76353">
                  <c:v>76.353000000000009</c:v>
                </c:pt>
                <c:pt idx="76354">
                  <c:v>76.354000000000042</c:v>
                </c:pt>
                <c:pt idx="76355">
                  <c:v>76.355000000000018</c:v>
                </c:pt>
                <c:pt idx="76356">
                  <c:v>76.355999999999995</c:v>
                </c:pt>
                <c:pt idx="76357">
                  <c:v>76.357000000000028</c:v>
                </c:pt>
                <c:pt idx="76358">
                  <c:v>76.358000000000004</c:v>
                </c:pt>
                <c:pt idx="76359">
                  <c:v>76.359000000000037</c:v>
                </c:pt>
                <c:pt idx="76360">
                  <c:v>76.360000000000014</c:v>
                </c:pt>
                <c:pt idx="76361">
                  <c:v>76.36099999999999</c:v>
                </c:pt>
                <c:pt idx="76362">
                  <c:v>76.362000000000023</c:v>
                </c:pt>
                <c:pt idx="76363">
                  <c:v>76.363</c:v>
                </c:pt>
                <c:pt idx="76364">
                  <c:v>76.364000000000033</c:v>
                </c:pt>
                <c:pt idx="76365">
                  <c:v>76.365000000000009</c:v>
                </c:pt>
                <c:pt idx="76366">
                  <c:v>76.366000000000042</c:v>
                </c:pt>
                <c:pt idx="76367">
                  <c:v>76.367000000000019</c:v>
                </c:pt>
                <c:pt idx="76368">
                  <c:v>76.367999999999995</c:v>
                </c:pt>
                <c:pt idx="76369">
                  <c:v>76.369000000000028</c:v>
                </c:pt>
                <c:pt idx="76370">
                  <c:v>76.37</c:v>
                </c:pt>
                <c:pt idx="76371">
                  <c:v>76.371000000000038</c:v>
                </c:pt>
                <c:pt idx="76372">
                  <c:v>76.372000000000014</c:v>
                </c:pt>
                <c:pt idx="76373">
                  <c:v>76.37299999999999</c:v>
                </c:pt>
                <c:pt idx="76374">
                  <c:v>76.374000000000024</c:v>
                </c:pt>
                <c:pt idx="76375">
                  <c:v>76.375</c:v>
                </c:pt>
                <c:pt idx="76376">
                  <c:v>76.376000000000033</c:v>
                </c:pt>
                <c:pt idx="76377">
                  <c:v>76.37700000000001</c:v>
                </c:pt>
                <c:pt idx="76378">
                  <c:v>76.378000000000043</c:v>
                </c:pt>
                <c:pt idx="76379">
                  <c:v>76.379000000000019</c:v>
                </c:pt>
                <c:pt idx="76380">
                  <c:v>76.38</c:v>
                </c:pt>
                <c:pt idx="76381">
                  <c:v>76.381000000000029</c:v>
                </c:pt>
                <c:pt idx="76382">
                  <c:v>76.382000000000005</c:v>
                </c:pt>
                <c:pt idx="76383">
                  <c:v>76.383000000000038</c:v>
                </c:pt>
                <c:pt idx="76384">
                  <c:v>76.384000000000015</c:v>
                </c:pt>
                <c:pt idx="76385">
                  <c:v>76.384999999999991</c:v>
                </c:pt>
                <c:pt idx="76386">
                  <c:v>76.386000000000024</c:v>
                </c:pt>
                <c:pt idx="76387">
                  <c:v>76.387</c:v>
                </c:pt>
                <c:pt idx="76388">
                  <c:v>76.388000000000034</c:v>
                </c:pt>
                <c:pt idx="76389">
                  <c:v>76.38900000000001</c:v>
                </c:pt>
                <c:pt idx="76390">
                  <c:v>76.390000000000043</c:v>
                </c:pt>
                <c:pt idx="76391">
                  <c:v>76.39100000000002</c:v>
                </c:pt>
                <c:pt idx="76392">
                  <c:v>76.391999999999996</c:v>
                </c:pt>
                <c:pt idx="76393">
                  <c:v>76.393000000000029</c:v>
                </c:pt>
                <c:pt idx="76394">
                  <c:v>76.394000000000005</c:v>
                </c:pt>
                <c:pt idx="76395">
                  <c:v>76.395000000000039</c:v>
                </c:pt>
                <c:pt idx="76396">
                  <c:v>76.396000000000015</c:v>
                </c:pt>
                <c:pt idx="76397">
                  <c:v>76.396999999999991</c:v>
                </c:pt>
                <c:pt idx="76398">
                  <c:v>76.398000000000025</c:v>
                </c:pt>
                <c:pt idx="76399">
                  <c:v>76.399000000000001</c:v>
                </c:pt>
                <c:pt idx="76400">
                  <c:v>76.400000000000034</c:v>
                </c:pt>
                <c:pt idx="76401">
                  <c:v>76.40100000000001</c:v>
                </c:pt>
                <c:pt idx="76402">
                  <c:v>76.402000000000044</c:v>
                </c:pt>
                <c:pt idx="76403">
                  <c:v>76.40300000000002</c:v>
                </c:pt>
                <c:pt idx="76404">
                  <c:v>76.403999999999996</c:v>
                </c:pt>
                <c:pt idx="76405">
                  <c:v>76.40500000000003</c:v>
                </c:pt>
                <c:pt idx="76406">
                  <c:v>76.406000000000006</c:v>
                </c:pt>
                <c:pt idx="76407">
                  <c:v>76.407000000000039</c:v>
                </c:pt>
                <c:pt idx="76408">
                  <c:v>76.408000000000015</c:v>
                </c:pt>
                <c:pt idx="76409">
                  <c:v>76.408999999999992</c:v>
                </c:pt>
                <c:pt idx="76410">
                  <c:v>76.410000000000025</c:v>
                </c:pt>
                <c:pt idx="76411">
                  <c:v>76.411000000000001</c:v>
                </c:pt>
                <c:pt idx="76412">
                  <c:v>76.412000000000035</c:v>
                </c:pt>
                <c:pt idx="76413">
                  <c:v>76.413000000000011</c:v>
                </c:pt>
                <c:pt idx="76414">
                  <c:v>76.414000000000044</c:v>
                </c:pt>
                <c:pt idx="76415">
                  <c:v>76.41500000000002</c:v>
                </c:pt>
                <c:pt idx="76416">
                  <c:v>76.415999999999997</c:v>
                </c:pt>
                <c:pt idx="76417">
                  <c:v>76.41700000000003</c:v>
                </c:pt>
                <c:pt idx="76418">
                  <c:v>76.418000000000006</c:v>
                </c:pt>
                <c:pt idx="76419">
                  <c:v>76.41900000000004</c:v>
                </c:pt>
                <c:pt idx="76420">
                  <c:v>76.420000000000016</c:v>
                </c:pt>
                <c:pt idx="76421">
                  <c:v>76.420999999999992</c:v>
                </c:pt>
                <c:pt idx="76422">
                  <c:v>76.422000000000025</c:v>
                </c:pt>
                <c:pt idx="76423">
                  <c:v>76.423000000000002</c:v>
                </c:pt>
                <c:pt idx="76424">
                  <c:v>76.424000000000035</c:v>
                </c:pt>
                <c:pt idx="76425">
                  <c:v>76.425000000000011</c:v>
                </c:pt>
                <c:pt idx="76426">
                  <c:v>76.426000000000045</c:v>
                </c:pt>
                <c:pt idx="76427">
                  <c:v>76.427000000000021</c:v>
                </c:pt>
                <c:pt idx="76428">
                  <c:v>76.427999999999997</c:v>
                </c:pt>
                <c:pt idx="76429">
                  <c:v>76.42900000000003</c:v>
                </c:pt>
                <c:pt idx="76430">
                  <c:v>76.430000000000007</c:v>
                </c:pt>
                <c:pt idx="76431">
                  <c:v>76.43100000000004</c:v>
                </c:pt>
                <c:pt idx="76432">
                  <c:v>76.432000000000016</c:v>
                </c:pt>
                <c:pt idx="76433">
                  <c:v>76.432999999999993</c:v>
                </c:pt>
                <c:pt idx="76434">
                  <c:v>76.434000000000026</c:v>
                </c:pt>
                <c:pt idx="76435">
                  <c:v>76.435000000000002</c:v>
                </c:pt>
                <c:pt idx="76436">
                  <c:v>76.436000000000035</c:v>
                </c:pt>
                <c:pt idx="76437">
                  <c:v>76.437000000000012</c:v>
                </c:pt>
                <c:pt idx="76438">
                  <c:v>76.438000000000045</c:v>
                </c:pt>
                <c:pt idx="76439">
                  <c:v>76.439000000000021</c:v>
                </c:pt>
                <c:pt idx="76440">
                  <c:v>76.44</c:v>
                </c:pt>
                <c:pt idx="76441">
                  <c:v>76.441000000000031</c:v>
                </c:pt>
                <c:pt idx="76442">
                  <c:v>76.442000000000007</c:v>
                </c:pt>
                <c:pt idx="76443">
                  <c:v>76.44300000000004</c:v>
                </c:pt>
                <c:pt idx="76444">
                  <c:v>76.444000000000017</c:v>
                </c:pt>
                <c:pt idx="76445">
                  <c:v>76.444999999999993</c:v>
                </c:pt>
                <c:pt idx="76446">
                  <c:v>76.446000000000026</c:v>
                </c:pt>
                <c:pt idx="76447">
                  <c:v>76.447000000000003</c:v>
                </c:pt>
                <c:pt idx="76448">
                  <c:v>76.448000000000036</c:v>
                </c:pt>
                <c:pt idx="76449">
                  <c:v>76.449000000000012</c:v>
                </c:pt>
                <c:pt idx="76450">
                  <c:v>76.450000000000045</c:v>
                </c:pt>
                <c:pt idx="76451">
                  <c:v>76.451000000000022</c:v>
                </c:pt>
                <c:pt idx="76452">
                  <c:v>76.451999999999998</c:v>
                </c:pt>
                <c:pt idx="76453">
                  <c:v>76.453000000000031</c:v>
                </c:pt>
                <c:pt idx="76454">
                  <c:v>76.454000000000008</c:v>
                </c:pt>
                <c:pt idx="76455">
                  <c:v>76.455000000000041</c:v>
                </c:pt>
                <c:pt idx="76456">
                  <c:v>76.456000000000017</c:v>
                </c:pt>
                <c:pt idx="76457">
                  <c:v>76.456999999999994</c:v>
                </c:pt>
                <c:pt idx="76458">
                  <c:v>76.458000000000027</c:v>
                </c:pt>
                <c:pt idx="76459">
                  <c:v>76.459000000000003</c:v>
                </c:pt>
                <c:pt idx="76460">
                  <c:v>76.460000000000036</c:v>
                </c:pt>
                <c:pt idx="76461">
                  <c:v>76.461000000000013</c:v>
                </c:pt>
                <c:pt idx="76462">
                  <c:v>76.462000000000046</c:v>
                </c:pt>
                <c:pt idx="76463">
                  <c:v>76.463000000000022</c:v>
                </c:pt>
                <c:pt idx="76464">
                  <c:v>76.463999999999999</c:v>
                </c:pt>
                <c:pt idx="76465">
                  <c:v>76.465000000000032</c:v>
                </c:pt>
                <c:pt idx="76466">
                  <c:v>76.466000000000008</c:v>
                </c:pt>
                <c:pt idx="76467">
                  <c:v>76.467000000000041</c:v>
                </c:pt>
                <c:pt idx="76468">
                  <c:v>76.468000000000018</c:v>
                </c:pt>
                <c:pt idx="76469">
                  <c:v>76.468999999999994</c:v>
                </c:pt>
                <c:pt idx="76470">
                  <c:v>76.470000000000027</c:v>
                </c:pt>
                <c:pt idx="76471">
                  <c:v>76.471000000000004</c:v>
                </c:pt>
                <c:pt idx="76472">
                  <c:v>76.472000000000037</c:v>
                </c:pt>
                <c:pt idx="76473">
                  <c:v>76.473000000000013</c:v>
                </c:pt>
                <c:pt idx="76474">
                  <c:v>76.474000000000046</c:v>
                </c:pt>
                <c:pt idx="76475">
                  <c:v>76.475000000000023</c:v>
                </c:pt>
                <c:pt idx="76476">
                  <c:v>76.475999999999999</c:v>
                </c:pt>
                <c:pt idx="76477">
                  <c:v>76.477000000000032</c:v>
                </c:pt>
                <c:pt idx="76478">
                  <c:v>76.478000000000009</c:v>
                </c:pt>
                <c:pt idx="76479">
                  <c:v>76.479000000000042</c:v>
                </c:pt>
                <c:pt idx="76480">
                  <c:v>76.480000000000018</c:v>
                </c:pt>
                <c:pt idx="76481">
                  <c:v>76.480999999999995</c:v>
                </c:pt>
                <c:pt idx="76482">
                  <c:v>76.482000000000028</c:v>
                </c:pt>
                <c:pt idx="76483">
                  <c:v>76.483000000000004</c:v>
                </c:pt>
                <c:pt idx="76484">
                  <c:v>76.484000000000037</c:v>
                </c:pt>
                <c:pt idx="76485">
                  <c:v>76.485000000000014</c:v>
                </c:pt>
                <c:pt idx="76486">
                  <c:v>76.48599999999999</c:v>
                </c:pt>
                <c:pt idx="76487">
                  <c:v>76.487000000000023</c:v>
                </c:pt>
                <c:pt idx="76488">
                  <c:v>76.488</c:v>
                </c:pt>
                <c:pt idx="76489">
                  <c:v>76.489000000000033</c:v>
                </c:pt>
                <c:pt idx="76490">
                  <c:v>76.490000000000009</c:v>
                </c:pt>
                <c:pt idx="76491">
                  <c:v>76.491000000000042</c:v>
                </c:pt>
                <c:pt idx="76492">
                  <c:v>76.492000000000019</c:v>
                </c:pt>
                <c:pt idx="76493">
                  <c:v>76.492999999999995</c:v>
                </c:pt>
                <c:pt idx="76494">
                  <c:v>76.494000000000028</c:v>
                </c:pt>
                <c:pt idx="76495">
                  <c:v>76.495000000000005</c:v>
                </c:pt>
                <c:pt idx="76496">
                  <c:v>76.496000000000038</c:v>
                </c:pt>
                <c:pt idx="76497">
                  <c:v>76.497000000000014</c:v>
                </c:pt>
                <c:pt idx="76498">
                  <c:v>76.49799999999999</c:v>
                </c:pt>
                <c:pt idx="76499">
                  <c:v>76.499000000000024</c:v>
                </c:pt>
                <c:pt idx="76500">
                  <c:v>76.5</c:v>
                </c:pt>
                <c:pt idx="76501">
                  <c:v>76.501000000000033</c:v>
                </c:pt>
                <c:pt idx="76502">
                  <c:v>76.50200000000001</c:v>
                </c:pt>
                <c:pt idx="76503">
                  <c:v>76.503000000000043</c:v>
                </c:pt>
                <c:pt idx="76504">
                  <c:v>76.504000000000019</c:v>
                </c:pt>
                <c:pt idx="76505">
                  <c:v>76.504999999999995</c:v>
                </c:pt>
                <c:pt idx="76506">
                  <c:v>76.506000000000029</c:v>
                </c:pt>
                <c:pt idx="76507">
                  <c:v>76.507000000000005</c:v>
                </c:pt>
                <c:pt idx="76508">
                  <c:v>76.508000000000038</c:v>
                </c:pt>
                <c:pt idx="76509">
                  <c:v>76.509000000000015</c:v>
                </c:pt>
                <c:pt idx="76510">
                  <c:v>76.509999999999991</c:v>
                </c:pt>
                <c:pt idx="76511">
                  <c:v>76.511000000000024</c:v>
                </c:pt>
                <c:pt idx="76512">
                  <c:v>76.512</c:v>
                </c:pt>
                <c:pt idx="76513">
                  <c:v>76.513000000000034</c:v>
                </c:pt>
                <c:pt idx="76514">
                  <c:v>76.51400000000001</c:v>
                </c:pt>
                <c:pt idx="76515">
                  <c:v>76.515000000000043</c:v>
                </c:pt>
                <c:pt idx="76516">
                  <c:v>76.51600000000002</c:v>
                </c:pt>
                <c:pt idx="76517">
                  <c:v>76.516999999999996</c:v>
                </c:pt>
                <c:pt idx="76518">
                  <c:v>76.518000000000029</c:v>
                </c:pt>
                <c:pt idx="76519">
                  <c:v>76.519000000000005</c:v>
                </c:pt>
                <c:pt idx="76520">
                  <c:v>76.520000000000039</c:v>
                </c:pt>
                <c:pt idx="76521">
                  <c:v>76.521000000000015</c:v>
                </c:pt>
                <c:pt idx="76522">
                  <c:v>76.521999999999991</c:v>
                </c:pt>
                <c:pt idx="76523">
                  <c:v>76.523000000000025</c:v>
                </c:pt>
                <c:pt idx="76524">
                  <c:v>76.524000000000001</c:v>
                </c:pt>
                <c:pt idx="76525">
                  <c:v>76.525000000000034</c:v>
                </c:pt>
                <c:pt idx="76526">
                  <c:v>76.52600000000001</c:v>
                </c:pt>
                <c:pt idx="76527">
                  <c:v>76.527000000000044</c:v>
                </c:pt>
                <c:pt idx="76528">
                  <c:v>76.52800000000002</c:v>
                </c:pt>
                <c:pt idx="76529">
                  <c:v>76.528999999999996</c:v>
                </c:pt>
                <c:pt idx="76530">
                  <c:v>76.53000000000003</c:v>
                </c:pt>
                <c:pt idx="76531">
                  <c:v>76.531000000000006</c:v>
                </c:pt>
                <c:pt idx="76532">
                  <c:v>76.532000000000039</c:v>
                </c:pt>
                <c:pt idx="76533">
                  <c:v>76.533000000000015</c:v>
                </c:pt>
                <c:pt idx="76534">
                  <c:v>76.533999999999992</c:v>
                </c:pt>
                <c:pt idx="76535">
                  <c:v>76.535000000000025</c:v>
                </c:pt>
                <c:pt idx="76536">
                  <c:v>76.536000000000001</c:v>
                </c:pt>
                <c:pt idx="76537">
                  <c:v>76.537000000000035</c:v>
                </c:pt>
                <c:pt idx="76538">
                  <c:v>76.538000000000011</c:v>
                </c:pt>
                <c:pt idx="76539">
                  <c:v>76.539000000000044</c:v>
                </c:pt>
                <c:pt idx="76540">
                  <c:v>76.54000000000002</c:v>
                </c:pt>
                <c:pt idx="76541">
                  <c:v>76.540999999999997</c:v>
                </c:pt>
                <c:pt idx="76542">
                  <c:v>76.54200000000003</c:v>
                </c:pt>
                <c:pt idx="76543">
                  <c:v>76.543000000000006</c:v>
                </c:pt>
                <c:pt idx="76544">
                  <c:v>76.54400000000004</c:v>
                </c:pt>
                <c:pt idx="76545">
                  <c:v>76.545000000000016</c:v>
                </c:pt>
                <c:pt idx="76546">
                  <c:v>76.545999999999992</c:v>
                </c:pt>
                <c:pt idx="76547">
                  <c:v>76.547000000000025</c:v>
                </c:pt>
                <c:pt idx="76548">
                  <c:v>76.548000000000002</c:v>
                </c:pt>
                <c:pt idx="76549">
                  <c:v>76.549000000000035</c:v>
                </c:pt>
                <c:pt idx="76550">
                  <c:v>76.550000000000011</c:v>
                </c:pt>
                <c:pt idx="76551">
                  <c:v>76.551000000000045</c:v>
                </c:pt>
                <c:pt idx="76552">
                  <c:v>76.552000000000021</c:v>
                </c:pt>
                <c:pt idx="76553">
                  <c:v>76.552999999999997</c:v>
                </c:pt>
                <c:pt idx="76554">
                  <c:v>76.55400000000003</c:v>
                </c:pt>
                <c:pt idx="76555">
                  <c:v>76.555000000000007</c:v>
                </c:pt>
                <c:pt idx="76556">
                  <c:v>76.55600000000004</c:v>
                </c:pt>
                <c:pt idx="76557">
                  <c:v>76.557000000000016</c:v>
                </c:pt>
                <c:pt idx="76558">
                  <c:v>76.557999999999993</c:v>
                </c:pt>
                <c:pt idx="76559">
                  <c:v>76.559000000000026</c:v>
                </c:pt>
                <c:pt idx="76560">
                  <c:v>76.56</c:v>
                </c:pt>
                <c:pt idx="76561">
                  <c:v>76.561000000000035</c:v>
                </c:pt>
                <c:pt idx="76562">
                  <c:v>76.562000000000012</c:v>
                </c:pt>
                <c:pt idx="76563">
                  <c:v>76.563000000000045</c:v>
                </c:pt>
                <c:pt idx="76564">
                  <c:v>76.564000000000021</c:v>
                </c:pt>
                <c:pt idx="76565">
                  <c:v>76.564999999999998</c:v>
                </c:pt>
                <c:pt idx="76566">
                  <c:v>76.566000000000031</c:v>
                </c:pt>
                <c:pt idx="76567">
                  <c:v>76.567000000000007</c:v>
                </c:pt>
                <c:pt idx="76568">
                  <c:v>76.56800000000004</c:v>
                </c:pt>
                <c:pt idx="76569">
                  <c:v>76.569000000000017</c:v>
                </c:pt>
                <c:pt idx="76570">
                  <c:v>76.569999999999993</c:v>
                </c:pt>
                <c:pt idx="76571">
                  <c:v>76.571000000000026</c:v>
                </c:pt>
                <c:pt idx="76572">
                  <c:v>76.572000000000003</c:v>
                </c:pt>
                <c:pt idx="76573">
                  <c:v>76.573000000000036</c:v>
                </c:pt>
                <c:pt idx="76574">
                  <c:v>76.574000000000012</c:v>
                </c:pt>
                <c:pt idx="76575">
                  <c:v>76.575000000000045</c:v>
                </c:pt>
                <c:pt idx="76576">
                  <c:v>76.576000000000022</c:v>
                </c:pt>
                <c:pt idx="76577">
                  <c:v>76.576999999999998</c:v>
                </c:pt>
                <c:pt idx="76578">
                  <c:v>76.578000000000031</c:v>
                </c:pt>
                <c:pt idx="76579">
                  <c:v>76.579000000000008</c:v>
                </c:pt>
                <c:pt idx="76580">
                  <c:v>76.580000000000041</c:v>
                </c:pt>
                <c:pt idx="76581">
                  <c:v>76.581000000000017</c:v>
                </c:pt>
                <c:pt idx="76582">
                  <c:v>76.581999999999994</c:v>
                </c:pt>
                <c:pt idx="76583">
                  <c:v>76.583000000000027</c:v>
                </c:pt>
                <c:pt idx="76584">
                  <c:v>76.584000000000003</c:v>
                </c:pt>
                <c:pt idx="76585">
                  <c:v>76.585000000000036</c:v>
                </c:pt>
                <c:pt idx="76586">
                  <c:v>76.586000000000013</c:v>
                </c:pt>
                <c:pt idx="76587">
                  <c:v>76.587000000000046</c:v>
                </c:pt>
                <c:pt idx="76588">
                  <c:v>76.588000000000022</c:v>
                </c:pt>
                <c:pt idx="76589">
                  <c:v>76.588999999999999</c:v>
                </c:pt>
                <c:pt idx="76590">
                  <c:v>76.590000000000032</c:v>
                </c:pt>
                <c:pt idx="76591">
                  <c:v>76.591000000000008</c:v>
                </c:pt>
                <c:pt idx="76592">
                  <c:v>76.592000000000041</c:v>
                </c:pt>
                <c:pt idx="76593">
                  <c:v>76.593000000000018</c:v>
                </c:pt>
                <c:pt idx="76594">
                  <c:v>76.593999999999994</c:v>
                </c:pt>
                <c:pt idx="76595">
                  <c:v>76.595000000000027</c:v>
                </c:pt>
                <c:pt idx="76596">
                  <c:v>76.596000000000004</c:v>
                </c:pt>
                <c:pt idx="76597">
                  <c:v>76.597000000000037</c:v>
                </c:pt>
                <c:pt idx="76598">
                  <c:v>76.598000000000013</c:v>
                </c:pt>
                <c:pt idx="76599">
                  <c:v>76.599000000000046</c:v>
                </c:pt>
                <c:pt idx="76600">
                  <c:v>76.600000000000023</c:v>
                </c:pt>
                <c:pt idx="76601">
                  <c:v>76.600999999999999</c:v>
                </c:pt>
                <c:pt idx="76602">
                  <c:v>76.602000000000032</c:v>
                </c:pt>
                <c:pt idx="76603">
                  <c:v>76.603000000000009</c:v>
                </c:pt>
                <c:pt idx="76604">
                  <c:v>76.604000000000042</c:v>
                </c:pt>
                <c:pt idx="76605">
                  <c:v>76.605000000000018</c:v>
                </c:pt>
                <c:pt idx="76606">
                  <c:v>76.605999999999995</c:v>
                </c:pt>
                <c:pt idx="76607">
                  <c:v>76.607000000000028</c:v>
                </c:pt>
                <c:pt idx="76608">
                  <c:v>76.608000000000004</c:v>
                </c:pt>
                <c:pt idx="76609">
                  <c:v>76.609000000000037</c:v>
                </c:pt>
                <c:pt idx="76610">
                  <c:v>76.610000000000014</c:v>
                </c:pt>
                <c:pt idx="76611">
                  <c:v>76.61099999999999</c:v>
                </c:pt>
                <c:pt idx="76612">
                  <c:v>76.612000000000023</c:v>
                </c:pt>
                <c:pt idx="76613">
                  <c:v>76.613</c:v>
                </c:pt>
                <c:pt idx="76614">
                  <c:v>76.614000000000033</c:v>
                </c:pt>
                <c:pt idx="76615">
                  <c:v>76.615000000000009</c:v>
                </c:pt>
                <c:pt idx="76616">
                  <c:v>76.616000000000042</c:v>
                </c:pt>
                <c:pt idx="76617">
                  <c:v>76.617000000000019</c:v>
                </c:pt>
                <c:pt idx="76618">
                  <c:v>76.617999999999995</c:v>
                </c:pt>
                <c:pt idx="76619">
                  <c:v>76.619000000000028</c:v>
                </c:pt>
                <c:pt idx="76620">
                  <c:v>76.62</c:v>
                </c:pt>
                <c:pt idx="76621">
                  <c:v>76.621000000000038</c:v>
                </c:pt>
                <c:pt idx="76622">
                  <c:v>76.622000000000014</c:v>
                </c:pt>
                <c:pt idx="76623">
                  <c:v>76.62299999999999</c:v>
                </c:pt>
                <c:pt idx="76624">
                  <c:v>76.624000000000024</c:v>
                </c:pt>
                <c:pt idx="76625">
                  <c:v>76.625</c:v>
                </c:pt>
                <c:pt idx="76626">
                  <c:v>76.626000000000033</c:v>
                </c:pt>
                <c:pt idx="76627">
                  <c:v>76.62700000000001</c:v>
                </c:pt>
                <c:pt idx="76628">
                  <c:v>76.628000000000043</c:v>
                </c:pt>
                <c:pt idx="76629">
                  <c:v>76.629000000000019</c:v>
                </c:pt>
                <c:pt idx="76630">
                  <c:v>76.63</c:v>
                </c:pt>
                <c:pt idx="76631">
                  <c:v>76.631000000000029</c:v>
                </c:pt>
                <c:pt idx="76632">
                  <c:v>76.632000000000005</c:v>
                </c:pt>
                <c:pt idx="76633">
                  <c:v>76.633000000000038</c:v>
                </c:pt>
                <c:pt idx="76634">
                  <c:v>76.634000000000015</c:v>
                </c:pt>
                <c:pt idx="76635">
                  <c:v>76.634999999999991</c:v>
                </c:pt>
                <c:pt idx="76636">
                  <c:v>76.636000000000024</c:v>
                </c:pt>
                <c:pt idx="76637">
                  <c:v>76.637</c:v>
                </c:pt>
                <c:pt idx="76638">
                  <c:v>76.638000000000034</c:v>
                </c:pt>
                <c:pt idx="76639">
                  <c:v>76.63900000000001</c:v>
                </c:pt>
                <c:pt idx="76640">
                  <c:v>76.640000000000043</c:v>
                </c:pt>
                <c:pt idx="76641">
                  <c:v>76.64100000000002</c:v>
                </c:pt>
                <c:pt idx="76642">
                  <c:v>76.641999999999996</c:v>
                </c:pt>
                <c:pt idx="76643">
                  <c:v>76.643000000000029</c:v>
                </c:pt>
                <c:pt idx="76644">
                  <c:v>76.644000000000005</c:v>
                </c:pt>
                <c:pt idx="76645">
                  <c:v>76.645000000000039</c:v>
                </c:pt>
                <c:pt idx="76646">
                  <c:v>76.646000000000015</c:v>
                </c:pt>
                <c:pt idx="76647">
                  <c:v>76.646999999999991</c:v>
                </c:pt>
                <c:pt idx="76648">
                  <c:v>76.648000000000025</c:v>
                </c:pt>
                <c:pt idx="76649">
                  <c:v>76.649000000000001</c:v>
                </c:pt>
                <c:pt idx="76650">
                  <c:v>76.650000000000034</c:v>
                </c:pt>
                <c:pt idx="76651">
                  <c:v>76.65100000000001</c:v>
                </c:pt>
                <c:pt idx="76652">
                  <c:v>76.652000000000044</c:v>
                </c:pt>
                <c:pt idx="76653">
                  <c:v>76.65300000000002</c:v>
                </c:pt>
                <c:pt idx="76654">
                  <c:v>76.653999999999996</c:v>
                </c:pt>
                <c:pt idx="76655">
                  <c:v>76.65500000000003</c:v>
                </c:pt>
                <c:pt idx="76656">
                  <c:v>76.656000000000006</c:v>
                </c:pt>
                <c:pt idx="76657">
                  <c:v>76.657000000000039</c:v>
                </c:pt>
                <c:pt idx="76658">
                  <c:v>76.658000000000015</c:v>
                </c:pt>
                <c:pt idx="76659">
                  <c:v>76.658999999999992</c:v>
                </c:pt>
                <c:pt idx="76660">
                  <c:v>76.660000000000025</c:v>
                </c:pt>
                <c:pt idx="76661">
                  <c:v>76.661000000000001</c:v>
                </c:pt>
                <c:pt idx="76662">
                  <c:v>76.662000000000035</c:v>
                </c:pt>
                <c:pt idx="76663">
                  <c:v>76.663000000000011</c:v>
                </c:pt>
                <c:pt idx="76664">
                  <c:v>76.664000000000044</c:v>
                </c:pt>
                <c:pt idx="76665">
                  <c:v>76.66500000000002</c:v>
                </c:pt>
                <c:pt idx="76666">
                  <c:v>76.665999999999997</c:v>
                </c:pt>
                <c:pt idx="76667">
                  <c:v>76.66700000000003</c:v>
                </c:pt>
                <c:pt idx="76668">
                  <c:v>76.668000000000006</c:v>
                </c:pt>
                <c:pt idx="76669">
                  <c:v>76.66900000000004</c:v>
                </c:pt>
                <c:pt idx="76670">
                  <c:v>76.670000000000016</c:v>
                </c:pt>
                <c:pt idx="76671">
                  <c:v>76.670999999999992</c:v>
                </c:pt>
                <c:pt idx="76672">
                  <c:v>76.672000000000025</c:v>
                </c:pt>
                <c:pt idx="76673">
                  <c:v>76.673000000000002</c:v>
                </c:pt>
                <c:pt idx="76674">
                  <c:v>76.674000000000035</c:v>
                </c:pt>
                <c:pt idx="76675">
                  <c:v>76.675000000000011</c:v>
                </c:pt>
                <c:pt idx="76676">
                  <c:v>76.676000000000045</c:v>
                </c:pt>
                <c:pt idx="76677">
                  <c:v>76.677000000000021</c:v>
                </c:pt>
                <c:pt idx="76678">
                  <c:v>76.677999999999997</c:v>
                </c:pt>
                <c:pt idx="76679">
                  <c:v>76.67900000000003</c:v>
                </c:pt>
                <c:pt idx="76680">
                  <c:v>76.680000000000007</c:v>
                </c:pt>
                <c:pt idx="76681">
                  <c:v>76.68100000000004</c:v>
                </c:pt>
                <c:pt idx="76682">
                  <c:v>76.682000000000016</c:v>
                </c:pt>
                <c:pt idx="76683">
                  <c:v>76.682999999999993</c:v>
                </c:pt>
                <c:pt idx="76684">
                  <c:v>76.684000000000026</c:v>
                </c:pt>
                <c:pt idx="76685">
                  <c:v>76.685000000000002</c:v>
                </c:pt>
                <c:pt idx="76686">
                  <c:v>76.686000000000035</c:v>
                </c:pt>
                <c:pt idx="76687">
                  <c:v>76.687000000000012</c:v>
                </c:pt>
                <c:pt idx="76688">
                  <c:v>76.688000000000045</c:v>
                </c:pt>
                <c:pt idx="76689">
                  <c:v>76.689000000000021</c:v>
                </c:pt>
                <c:pt idx="76690">
                  <c:v>76.69</c:v>
                </c:pt>
                <c:pt idx="76691">
                  <c:v>76.691000000000031</c:v>
                </c:pt>
                <c:pt idx="76692">
                  <c:v>76.692000000000007</c:v>
                </c:pt>
                <c:pt idx="76693">
                  <c:v>76.69300000000004</c:v>
                </c:pt>
                <c:pt idx="76694">
                  <c:v>76.694000000000017</c:v>
                </c:pt>
                <c:pt idx="76695">
                  <c:v>76.694999999999993</c:v>
                </c:pt>
                <c:pt idx="76696">
                  <c:v>76.696000000000026</c:v>
                </c:pt>
                <c:pt idx="76697">
                  <c:v>76.697000000000003</c:v>
                </c:pt>
                <c:pt idx="76698">
                  <c:v>76.698000000000036</c:v>
                </c:pt>
                <c:pt idx="76699">
                  <c:v>76.699000000000012</c:v>
                </c:pt>
                <c:pt idx="76700">
                  <c:v>76.700000000000045</c:v>
                </c:pt>
                <c:pt idx="76701">
                  <c:v>76.701000000000022</c:v>
                </c:pt>
                <c:pt idx="76702">
                  <c:v>76.701999999999998</c:v>
                </c:pt>
                <c:pt idx="76703">
                  <c:v>76.703000000000031</c:v>
                </c:pt>
                <c:pt idx="76704">
                  <c:v>76.704000000000008</c:v>
                </c:pt>
                <c:pt idx="76705">
                  <c:v>76.705000000000041</c:v>
                </c:pt>
                <c:pt idx="76706">
                  <c:v>76.706000000000017</c:v>
                </c:pt>
                <c:pt idx="76707">
                  <c:v>76.706999999999994</c:v>
                </c:pt>
                <c:pt idx="76708">
                  <c:v>76.708000000000027</c:v>
                </c:pt>
                <c:pt idx="76709">
                  <c:v>76.709000000000003</c:v>
                </c:pt>
                <c:pt idx="76710">
                  <c:v>76.710000000000036</c:v>
                </c:pt>
                <c:pt idx="76711">
                  <c:v>76.711000000000013</c:v>
                </c:pt>
                <c:pt idx="76712">
                  <c:v>76.712000000000046</c:v>
                </c:pt>
                <c:pt idx="76713">
                  <c:v>76.713000000000022</c:v>
                </c:pt>
                <c:pt idx="76714">
                  <c:v>76.713999999999999</c:v>
                </c:pt>
                <c:pt idx="76715">
                  <c:v>76.715000000000032</c:v>
                </c:pt>
                <c:pt idx="76716">
                  <c:v>76.716000000000008</c:v>
                </c:pt>
                <c:pt idx="76717">
                  <c:v>76.717000000000041</c:v>
                </c:pt>
                <c:pt idx="76718">
                  <c:v>76.718000000000018</c:v>
                </c:pt>
                <c:pt idx="76719">
                  <c:v>76.718999999999994</c:v>
                </c:pt>
                <c:pt idx="76720">
                  <c:v>76.720000000000027</c:v>
                </c:pt>
                <c:pt idx="76721">
                  <c:v>76.721000000000004</c:v>
                </c:pt>
                <c:pt idx="76722">
                  <c:v>76.722000000000037</c:v>
                </c:pt>
                <c:pt idx="76723">
                  <c:v>76.723000000000013</c:v>
                </c:pt>
                <c:pt idx="76724">
                  <c:v>76.724000000000046</c:v>
                </c:pt>
                <c:pt idx="76725">
                  <c:v>76.725000000000023</c:v>
                </c:pt>
                <c:pt idx="76726">
                  <c:v>76.725999999999999</c:v>
                </c:pt>
                <c:pt idx="76727">
                  <c:v>76.727000000000032</c:v>
                </c:pt>
                <c:pt idx="76728">
                  <c:v>76.728000000000009</c:v>
                </c:pt>
                <c:pt idx="76729">
                  <c:v>76.729000000000042</c:v>
                </c:pt>
                <c:pt idx="76730">
                  <c:v>76.730000000000018</c:v>
                </c:pt>
                <c:pt idx="76731">
                  <c:v>76.730999999999995</c:v>
                </c:pt>
                <c:pt idx="76732">
                  <c:v>76.732000000000028</c:v>
                </c:pt>
                <c:pt idx="76733">
                  <c:v>76.733000000000004</c:v>
                </c:pt>
                <c:pt idx="76734">
                  <c:v>76.734000000000037</c:v>
                </c:pt>
                <c:pt idx="76735">
                  <c:v>76.735000000000014</c:v>
                </c:pt>
                <c:pt idx="76736">
                  <c:v>76.73599999999999</c:v>
                </c:pt>
                <c:pt idx="76737">
                  <c:v>76.737000000000023</c:v>
                </c:pt>
                <c:pt idx="76738">
                  <c:v>76.738</c:v>
                </c:pt>
                <c:pt idx="76739">
                  <c:v>76.739000000000033</c:v>
                </c:pt>
                <c:pt idx="76740">
                  <c:v>76.740000000000009</c:v>
                </c:pt>
                <c:pt idx="76741">
                  <c:v>76.741000000000042</c:v>
                </c:pt>
                <c:pt idx="76742">
                  <c:v>76.742000000000019</c:v>
                </c:pt>
                <c:pt idx="76743">
                  <c:v>76.742999999999995</c:v>
                </c:pt>
                <c:pt idx="76744">
                  <c:v>76.744000000000028</c:v>
                </c:pt>
                <c:pt idx="76745">
                  <c:v>76.745000000000005</c:v>
                </c:pt>
                <c:pt idx="76746">
                  <c:v>76.746000000000038</c:v>
                </c:pt>
                <c:pt idx="76747">
                  <c:v>76.747000000000014</c:v>
                </c:pt>
                <c:pt idx="76748">
                  <c:v>76.74799999999999</c:v>
                </c:pt>
                <c:pt idx="76749">
                  <c:v>76.749000000000024</c:v>
                </c:pt>
                <c:pt idx="76750">
                  <c:v>76.75</c:v>
                </c:pt>
                <c:pt idx="76751">
                  <c:v>76.751000000000033</c:v>
                </c:pt>
                <c:pt idx="76752">
                  <c:v>76.75200000000001</c:v>
                </c:pt>
                <c:pt idx="76753">
                  <c:v>76.753000000000043</c:v>
                </c:pt>
                <c:pt idx="76754">
                  <c:v>76.754000000000019</c:v>
                </c:pt>
                <c:pt idx="76755">
                  <c:v>76.754999999999995</c:v>
                </c:pt>
                <c:pt idx="76756">
                  <c:v>76.756000000000029</c:v>
                </c:pt>
                <c:pt idx="76757">
                  <c:v>76.757000000000005</c:v>
                </c:pt>
                <c:pt idx="76758">
                  <c:v>76.758000000000038</c:v>
                </c:pt>
                <c:pt idx="76759">
                  <c:v>76.759000000000015</c:v>
                </c:pt>
                <c:pt idx="76760">
                  <c:v>76.759999999999991</c:v>
                </c:pt>
                <c:pt idx="76761">
                  <c:v>76.761000000000024</c:v>
                </c:pt>
                <c:pt idx="76762">
                  <c:v>76.762</c:v>
                </c:pt>
                <c:pt idx="76763">
                  <c:v>76.763000000000034</c:v>
                </c:pt>
                <c:pt idx="76764">
                  <c:v>76.76400000000001</c:v>
                </c:pt>
                <c:pt idx="76765">
                  <c:v>76.765000000000043</c:v>
                </c:pt>
                <c:pt idx="76766">
                  <c:v>76.76600000000002</c:v>
                </c:pt>
                <c:pt idx="76767">
                  <c:v>76.766999999999996</c:v>
                </c:pt>
                <c:pt idx="76768">
                  <c:v>76.768000000000029</c:v>
                </c:pt>
                <c:pt idx="76769">
                  <c:v>76.769000000000005</c:v>
                </c:pt>
                <c:pt idx="76770">
                  <c:v>76.770000000000039</c:v>
                </c:pt>
                <c:pt idx="76771">
                  <c:v>76.771000000000015</c:v>
                </c:pt>
                <c:pt idx="76772">
                  <c:v>76.771999999999991</c:v>
                </c:pt>
                <c:pt idx="76773">
                  <c:v>76.773000000000025</c:v>
                </c:pt>
                <c:pt idx="76774">
                  <c:v>76.774000000000001</c:v>
                </c:pt>
                <c:pt idx="76775">
                  <c:v>76.775000000000034</c:v>
                </c:pt>
                <c:pt idx="76776">
                  <c:v>76.77600000000001</c:v>
                </c:pt>
                <c:pt idx="76777">
                  <c:v>76.777000000000044</c:v>
                </c:pt>
                <c:pt idx="76778">
                  <c:v>76.77800000000002</c:v>
                </c:pt>
                <c:pt idx="76779">
                  <c:v>76.778999999999996</c:v>
                </c:pt>
                <c:pt idx="76780">
                  <c:v>76.78000000000003</c:v>
                </c:pt>
                <c:pt idx="76781">
                  <c:v>76.781000000000006</c:v>
                </c:pt>
                <c:pt idx="76782">
                  <c:v>76.782000000000039</c:v>
                </c:pt>
                <c:pt idx="76783">
                  <c:v>76.783000000000015</c:v>
                </c:pt>
                <c:pt idx="76784">
                  <c:v>76.783999999999992</c:v>
                </c:pt>
                <c:pt idx="76785">
                  <c:v>76.785000000000025</c:v>
                </c:pt>
                <c:pt idx="76786">
                  <c:v>76.786000000000001</c:v>
                </c:pt>
                <c:pt idx="76787">
                  <c:v>76.787000000000035</c:v>
                </c:pt>
                <c:pt idx="76788">
                  <c:v>76.788000000000011</c:v>
                </c:pt>
                <c:pt idx="76789">
                  <c:v>76.789000000000044</c:v>
                </c:pt>
                <c:pt idx="76790">
                  <c:v>76.79000000000002</c:v>
                </c:pt>
                <c:pt idx="76791">
                  <c:v>76.790999999999997</c:v>
                </c:pt>
                <c:pt idx="76792">
                  <c:v>76.79200000000003</c:v>
                </c:pt>
                <c:pt idx="76793">
                  <c:v>76.793000000000006</c:v>
                </c:pt>
                <c:pt idx="76794">
                  <c:v>76.79400000000004</c:v>
                </c:pt>
                <c:pt idx="76795">
                  <c:v>76.795000000000016</c:v>
                </c:pt>
                <c:pt idx="76796">
                  <c:v>76.795999999999992</c:v>
                </c:pt>
                <c:pt idx="76797">
                  <c:v>76.797000000000025</c:v>
                </c:pt>
                <c:pt idx="76798">
                  <c:v>76.798000000000002</c:v>
                </c:pt>
                <c:pt idx="76799">
                  <c:v>76.799000000000035</c:v>
                </c:pt>
                <c:pt idx="76800">
                  <c:v>76.800000000000011</c:v>
                </c:pt>
                <c:pt idx="76801">
                  <c:v>76.801000000000045</c:v>
                </c:pt>
                <c:pt idx="76802">
                  <c:v>76.802000000000021</c:v>
                </c:pt>
                <c:pt idx="76803">
                  <c:v>76.802999999999997</c:v>
                </c:pt>
                <c:pt idx="76804">
                  <c:v>76.80400000000003</c:v>
                </c:pt>
                <c:pt idx="76805">
                  <c:v>76.805000000000007</c:v>
                </c:pt>
                <c:pt idx="76806">
                  <c:v>76.80600000000004</c:v>
                </c:pt>
                <c:pt idx="76807">
                  <c:v>76.807000000000016</c:v>
                </c:pt>
                <c:pt idx="76808">
                  <c:v>76.807999999999993</c:v>
                </c:pt>
                <c:pt idx="76809">
                  <c:v>76.809000000000026</c:v>
                </c:pt>
                <c:pt idx="76810">
                  <c:v>76.81</c:v>
                </c:pt>
                <c:pt idx="76811">
                  <c:v>76.811000000000035</c:v>
                </c:pt>
                <c:pt idx="76812">
                  <c:v>76.812000000000012</c:v>
                </c:pt>
                <c:pt idx="76813">
                  <c:v>76.813000000000045</c:v>
                </c:pt>
                <c:pt idx="76814">
                  <c:v>76.814000000000021</c:v>
                </c:pt>
                <c:pt idx="76815">
                  <c:v>76.814999999999998</c:v>
                </c:pt>
                <c:pt idx="76816">
                  <c:v>76.816000000000031</c:v>
                </c:pt>
                <c:pt idx="76817">
                  <c:v>76.817000000000007</c:v>
                </c:pt>
                <c:pt idx="76818">
                  <c:v>76.81800000000004</c:v>
                </c:pt>
                <c:pt idx="76819">
                  <c:v>76.819000000000017</c:v>
                </c:pt>
                <c:pt idx="76820">
                  <c:v>76.819999999999993</c:v>
                </c:pt>
                <c:pt idx="76821">
                  <c:v>76.821000000000026</c:v>
                </c:pt>
                <c:pt idx="76822">
                  <c:v>76.822000000000003</c:v>
                </c:pt>
                <c:pt idx="76823">
                  <c:v>76.823000000000036</c:v>
                </c:pt>
                <c:pt idx="76824">
                  <c:v>76.824000000000012</c:v>
                </c:pt>
                <c:pt idx="76825">
                  <c:v>76.825000000000045</c:v>
                </c:pt>
                <c:pt idx="76826">
                  <c:v>76.826000000000022</c:v>
                </c:pt>
                <c:pt idx="76827">
                  <c:v>76.826999999999998</c:v>
                </c:pt>
                <c:pt idx="76828">
                  <c:v>76.828000000000031</c:v>
                </c:pt>
                <c:pt idx="76829">
                  <c:v>76.829000000000008</c:v>
                </c:pt>
                <c:pt idx="76830">
                  <c:v>76.830000000000041</c:v>
                </c:pt>
                <c:pt idx="76831">
                  <c:v>76.831000000000017</c:v>
                </c:pt>
                <c:pt idx="76832">
                  <c:v>76.831999999999994</c:v>
                </c:pt>
                <c:pt idx="76833">
                  <c:v>76.833000000000027</c:v>
                </c:pt>
                <c:pt idx="76834">
                  <c:v>76.834000000000003</c:v>
                </c:pt>
                <c:pt idx="76835">
                  <c:v>76.835000000000036</c:v>
                </c:pt>
                <c:pt idx="76836">
                  <c:v>76.836000000000013</c:v>
                </c:pt>
                <c:pt idx="76837">
                  <c:v>76.837000000000046</c:v>
                </c:pt>
                <c:pt idx="76838">
                  <c:v>76.838000000000022</c:v>
                </c:pt>
                <c:pt idx="76839">
                  <c:v>76.838999999999999</c:v>
                </c:pt>
                <c:pt idx="76840">
                  <c:v>76.840000000000032</c:v>
                </c:pt>
                <c:pt idx="76841">
                  <c:v>76.841000000000008</c:v>
                </c:pt>
                <c:pt idx="76842">
                  <c:v>76.842000000000041</c:v>
                </c:pt>
                <c:pt idx="76843">
                  <c:v>76.843000000000018</c:v>
                </c:pt>
                <c:pt idx="76844">
                  <c:v>76.843999999999994</c:v>
                </c:pt>
                <c:pt idx="76845">
                  <c:v>76.845000000000027</c:v>
                </c:pt>
                <c:pt idx="76846">
                  <c:v>76.846000000000004</c:v>
                </c:pt>
                <c:pt idx="76847">
                  <c:v>76.847000000000037</c:v>
                </c:pt>
                <c:pt idx="76848">
                  <c:v>76.848000000000013</c:v>
                </c:pt>
                <c:pt idx="76849">
                  <c:v>76.849000000000046</c:v>
                </c:pt>
                <c:pt idx="76850">
                  <c:v>76.850000000000023</c:v>
                </c:pt>
                <c:pt idx="76851">
                  <c:v>76.850999999999999</c:v>
                </c:pt>
                <c:pt idx="76852">
                  <c:v>76.852000000000032</c:v>
                </c:pt>
                <c:pt idx="76853">
                  <c:v>76.853000000000009</c:v>
                </c:pt>
                <c:pt idx="76854">
                  <c:v>76.854000000000042</c:v>
                </c:pt>
                <c:pt idx="76855">
                  <c:v>76.855000000000018</c:v>
                </c:pt>
                <c:pt idx="76856">
                  <c:v>76.855999999999995</c:v>
                </c:pt>
                <c:pt idx="76857">
                  <c:v>76.857000000000028</c:v>
                </c:pt>
                <c:pt idx="76858">
                  <c:v>76.858000000000004</c:v>
                </c:pt>
                <c:pt idx="76859">
                  <c:v>76.859000000000037</c:v>
                </c:pt>
                <c:pt idx="76860">
                  <c:v>76.860000000000014</c:v>
                </c:pt>
                <c:pt idx="76861">
                  <c:v>76.86099999999999</c:v>
                </c:pt>
                <c:pt idx="76862">
                  <c:v>76.862000000000023</c:v>
                </c:pt>
                <c:pt idx="76863">
                  <c:v>76.863</c:v>
                </c:pt>
                <c:pt idx="76864">
                  <c:v>76.864000000000033</c:v>
                </c:pt>
                <c:pt idx="76865">
                  <c:v>76.865000000000009</c:v>
                </c:pt>
                <c:pt idx="76866">
                  <c:v>76.866000000000042</c:v>
                </c:pt>
                <c:pt idx="76867">
                  <c:v>76.867000000000019</c:v>
                </c:pt>
                <c:pt idx="76868">
                  <c:v>76.867999999999995</c:v>
                </c:pt>
                <c:pt idx="76869">
                  <c:v>76.869000000000028</c:v>
                </c:pt>
                <c:pt idx="76870">
                  <c:v>76.87</c:v>
                </c:pt>
                <c:pt idx="76871">
                  <c:v>76.871000000000038</c:v>
                </c:pt>
                <c:pt idx="76872">
                  <c:v>76.872000000000014</c:v>
                </c:pt>
                <c:pt idx="76873">
                  <c:v>76.87299999999999</c:v>
                </c:pt>
                <c:pt idx="76874">
                  <c:v>76.874000000000024</c:v>
                </c:pt>
                <c:pt idx="76875">
                  <c:v>76.875</c:v>
                </c:pt>
                <c:pt idx="76876">
                  <c:v>76.876000000000033</c:v>
                </c:pt>
                <c:pt idx="76877">
                  <c:v>76.87700000000001</c:v>
                </c:pt>
                <c:pt idx="76878">
                  <c:v>76.878000000000043</c:v>
                </c:pt>
                <c:pt idx="76879">
                  <c:v>76.879000000000019</c:v>
                </c:pt>
                <c:pt idx="76880">
                  <c:v>76.88</c:v>
                </c:pt>
                <c:pt idx="76881">
                  <c:v>76.881000000000029</c:v>
                </c:pt>
                <c:pt idx="76882">
                  <c:v>76.882000000000005</c:v>
                </c:pt>
                <c:pt idx="76883">
                  <c:v>76.883000000000038</c:v>
                </c:pt>
                <c:pt idx="76884">
                  <c:v>76.884000000000015</c:v>
                </c:pt>
                <c:pt idx="76885">
                  <c:v>76.884999999999991</c:v>
                </c:pt>
                <c:pt idx="76886">
                  <c:v>76.886000000000024</c:v>
                </c:pt>
                <c:pt idx="76887">
                  <c:v>76.887</c:v>
                </c:pt>
                <c:pt idx="76888">
                  <c:v>76.888000000000034</c:v>
                </c:pt>
                <c:pt idx="76889">
                  <c:v>76.88900000000001</c:v>
                </c:pt>
                <c:pt idx="76890">
                  <c:v>76.890000000000043</c:v>
                </c:pt>
                <c:pt idx="76891">
                  <c:v>76.89100000000002</c:v>
                </c:pt>
                <c:pt idx="76892">
                  <c:v>76.891999999999996</c:v>
                </c:pt>
                <c:pt idx="76893">
                  <c:v>76.893000000000029</c:v>
                </c:pt>
                <c:pt idx="76894">
                  <c:v>76.894000000000005</c:v>
                </c:pt>
                <c:pt idx="76895">
                  <c:v>76.895000000000039</c:v>
                </c:pt>
                <c:pt idx="76896">
                  <c:v>76.896000000000015</c:v>
                </c:pt>
                <c:pt idx="76897">
                  <c:v>76.896999999999991</c:v>
                </c:pt>
                <c:pt idx="76898">
                  <c:v>76.898000000000025</c:v>
                </c:pt>
                <c:pt idx="76899">
                  <c:v>76.899000000000001</c:v>
                </c:pt>
                <c:pt idx="76900">
                  <c:v>76.900000000000034</c:v>
                </c:pt>
                <c:pt idx="76901">
                  <c:v>76.90100000000001</c:v>
                </c:pt>
                <c:pt idx="76902">
                  <c:v>76.902000000000044</c:v>
                </c:pt>
                <c:pt idx="76903">
                  <c:v>76.90300000000002</c:v>
                </c:pt>
                <c:pt idx="76904">
                  <c:v>76.903999999999996</c:v>
                </c:pt>
                <c:pt idx="76905">
                  <c:v>76.90500000000003</c:v>
                </c:pt>
                <c:pt idx="76906">
                  <c:v>76.906000000000006</c:v>
                </c:pt>
                <c:pt idx="76907">
                  <c:v>76.907000000000039</c:v>
                </c:pt>
                <c:pt idx="76908">
                  <c:v>76.908000000000015</c:v>
                </c:pt>
                <c:pt idx="76909">
                  <c:v>76.908999999999992</c:v>
                </c:pt>
                <c:pt idx="76910">
                  <c:v>76.910000000000025</c:v>
                </c:pt>
                <c:pt idx="76911">
                  <c:v>76.911000000000001</c:v>
                </c:pt>
                <c:pt idx="76912">
                  <c:v>76.912000000000035</c:v>
                </c:pt>
                <c:pt idx="76913">
                  <c:v>76.913000000000011</c:v>
                </c:pt>
                <c:pt idx="76914">
                  <c:v>76.914000000000044</c:v>
                </c:pt>
                <c:pt idx="76915">
                  <c:v>76.91500000000002</c:v>
                </c:pt>
                <c:pt idx="76916">
                  <c:v>76.915999999999997</c:v>
                </c:pt>
                <c:pt idx="76917">
                  <c:v>76.91700000000003</c:v>
                </c:pt>
                <c:pt idx="76918">
                  <c:v>76.918000000000006</c:v>
                </c:pt>
                <c:pt idx="76919">
                  <c:v>76.91900000000004</c:v>
                </c:pt>
                <c:pt idx="76920">
                  <c:v>76.920000000000016</c:v>
                </c:pt>
                <c:pt idx="76921">
                  <c:v>76.920999999999992</c:v>
                </c:pt>
                <c:pt idx="76922">
                  <c:v>76.922000000000025</c:v>
                </c:pt>
                <c:pt idx="76923">
                  <c:v>76.923000000000002</c:v>
                </c:pt>
                <c:pt idx="76924">
                  <c:v>76.924000000000035</c:v>
                </c:pt>
                <c:pt idx="76925">
                  <c:v>76.925000000000011</c:v>
                </c:pt>
                <c:pt idx="76926">
                  <c:v>76.926000000000045</c:v>
                </c:pt>
                <c:pt idx="76927">
                  <c:v>76.927000000000021</c:v>
                </c:pt>
                <c:pt idx="76928">
                  <c:v>76.927999999999997</c:v>
                </c:pt>
                <c:pt idx="76929">
                  <c:v>76.92900000000003</c:v>
                </c:pt>
                <c:pt idx="76930">
                  <c:v>76.930000000000007</c:v>
                </c:pt>
                <c:pt idx="76931">
                  <c:v>76.93100000000004</c:v>
                </c:pt>
                <c:pt idx="76932">
                  <c:v>76.932000000000016</c:v>
                </c:pt>
                <c:pt idx="76933">
                  <c:v>76.932999999999993</c:v>
                </c:pt>
                <c:pt idx="76934">
                  <c:v>76.934000000000026</c:v>
                </c:pt>
                <c:pt idx="76935">
                  <c:v>76.935000000000002</c:v>
                </c:pt>
                <c:pt idx="76936">
                  <c:v>76.936000000000035</c:v>
                </c:pt>
                <c:pt idx="76937">
                  <c:v>76.937000000000012</c:v>
                </c:pt>
                <c:pt idx="76938">
                  <c:v>76.938000000000045</c:v>
                </c:pt>
                <c:pt idx="76939">
                  <c:v>76.939000000000021</c:v>
                </c:pt>
                <c:pt idx="76940">
                  <c:v>76.94</c:v>
                </c:pt>
                <c:pt idx="76941">
                  <c:v>76.941000000000031</c:v>
                </c:pt>
                <c:pt idx="76942">
                  <c:v>76.942000000000007</c:v>
                </c:pt>
                <c:pt idx="76943">
                  <c:v>76.94300000000004</c:v>
                </c:pt>
                <c:pt idx="76944">
                  <c:v>76.944000000000017</c:v>
                </c:pt>
                <c:pt idx="76945">
                  <c:v>76.944999999999993</c:v>
                </c:pt>
                <c:pt idx="76946">
                  <c:v>76.946000000000026</c:v>
                </c:pt>
                <c:pt idx="76947">
                  <c:v>76.947000000000003</c:v>
                </c:pt>
                <c:pt idx="76948">
                  <c:v>76.948000000000036</c:v>
                </c:pt>
                <c:pt idx="76949">
                  <c:v>76.949000000000012</c:v>
                </c:pt>
                <c:pt idx="76950">
                  <c:v>76.950000000000045</c:v>
                </c:pt>
                <c:pt idx="76951">
                  <c:v>76.951000000000022</c:v>
                </c:pt>
                <c:pt idx="76952">
                  <c:v>76.951999999999998</c:v>
                </c:pt>
                <c:pt idx="76953">
                  <c:v>76.953000000000031</c:v>
                </c:pt>
                <c:pt idx="76954">
                  <c:v>76.954000000000008</c:v>
                </c:pt>
                <c:pt idx="76955">
                  <c:v>76.955000000000041</c:v>
                </c:pt>
                <c:pt idx="76956">
                  <c:v>76.956000000000017</c:v>
                </c:pt>
                <c:pt idx="76957">
                  <c:v>76.956999999999994</c:v>
                </c:pt>
                <c:pt idx="76958">
                  <c:v>76.958000000000027</c:v>
                </c:pt>
                <c:pt idx="76959">
                  <c:v>76.959000000000003</c:v>
                </c:pt>
                <c:pt idx="76960">
                  <c:v>76.960000000000036</c:v>
                </c:pt>
                <c:pt idx="76961">
                  <c:v>76.961000000000013</c:v>
                </c:pt>
                <c:pt idx="76962">
                  <c:v>76.962000000000046</c:v>
                </c:pt>
                <c:pt idx="76963">
                  <c:v>76.963000000000022</c:v>
                </c:pt>
                <c:pt idx="76964">
                  <c:v>76.963999999999999</c:v>
                </c:pt>
                <c:pt idx="76965">
                  <c:v>76.965000000000032</c:v>
                </c:pt>
                <c:pt idx="76966">
                  <c:v>76.966000000000008</c:v>
                </c:pt>
                <c:pt idx="76967">
                  <c:v>76.967000000000041</c:v>
                </c:pt>
                <c:pt idx="76968">
                  <c:v>76.968000000000018</c:v>
                </c:pt>
                <c:pt idx="76969">
                  <c:v>76.968999999999994</c:v>
                </c:pt>
                <c:pt idx="76970">
                  <c:v>76.970000000000027</c:v>
                </c:pt>
                <c:pt idx="76971">
                  <c:v>76.971000000000004</c:v>
                </c:pt>
                <c:pt idx="76972">
                  <c:v>76.972000000000037</c:v>
                </c:pt>
                <c:pt idx="76973">
                  <c:v>76.973000000000013</c:v>
                </c:pt>
                <c:pt idx="76974">
                  <c:v>76.974000000000046</c:v>
                </c:pt>
                <c:pt idx="76975">
                  <c:v>76.975000000000023</c:v>
                </c:pt>
                <c:pt idx="76976">
                  <c:v>76.975999999999999</c:v>
                </c:pt>
                <c:pt idx="76977">
                  <c:v>76.977000000000032</c:v>
                </c:pt>
                <c:pt idx="76978">
                  <c:v>76.978000000000009</c:v>
                </c:pt>
                <c:pt idx="76979">
                  <c:v>76.979000000000042</c:v>
                </c:pt>
                <c:pt idx="76980">
                  <c:v>76.980000000000018</c:v>
                </c:pt>
                <c:pt idx="76981">
                  <c:v>76.980999999999995</c:v>
                </c:pt>
                <c:pt idx="76982">
                  <c:v>76.982000000000028</c:v>
                </c:pt>
                <c:pt idx="76983">
                  <c:v>76.983000000000004</c:v>
                </c:pt>
                <c:pt idx="76984">
                  <c:v>76.984000000000037</c:v>
                </c:pt>
                <c:pt idx="76985">
                  <c:v>76.985000000000014</c:v>
                </c:pt>
                <c:pt idx="76986">
                  <c:v>76.98599999999999</c:v>
                </c:pt>
                <c:pt idx="76987">
                  <c:v>76.987000000000023</c:v>
                </c:pt>
                <c:pt idx="76988">
                  <c:v>76.988</c:v>
                </c:pt>
                <c:pt idx="76989">
                  <c:v>76.989000000000033</c:v>
                </c:pt>
                <c:pt idx="76990">
                  <c:v>76.990000000000009</c:v>
                </c:pt>
                <c:pt idx="76991">
                  <c:v>76.991000000000042</c:v>
                </c:pt>
                <c:pt idx="76992">
                  <c:v>76.992000000000019</c:v>
                </c:pt>
                <c:pt idx="76993">
                  <c:v>76.992999999999995</c:v>
                </c:pt>
                <c:pt idx="76994">
                  <c:v>76.994000000000028</c:v>
                </c:pt>
                <c:pt idx="76995">
                  <c:v>76.995000000000005</c:v>
                </c:pt>
                <c:pt idx="76996">
                  <c:v>76.996000000000038</c:v>
                </c:pt>
                <c:pt idx="76997">
                  <c:v>76.997000000000014</c:v>
                </c:pt>
                <c:pt idx="76998">
                  <c:v>76.99799999999999</c:v>
                </c:pt>
                <c:pt idx="76999">
                  <c:v>76.999000000000024</c:v>
                </c:pt>
                <c:pt idx="77000">
                  <c:v>77</c:v>
                </c:pt>
                <c:pt idx="77001">
                  <c:v>77.001000000000033</c:v>
                </c:pt>
                <c:pt idx="77002">
                  <c:v>77.00200000000001</c:v>
                </c:pt>
                <c:pt idx="77003">
                  <c:v>77.003000000000043</c:v>
                </c:pt>
                <c:pt idx="77004">
                  <c:v>77.004000000000019</c:v>
                </c:pt>
                <c:pt idx="77005">
                  <c:v>77.004999999999995</c:v>
                </c:pt>
                <c:pt idx="77006">
                  <c:v>77.006000000000029</c:v>
                </c:pt>
                <c:pt idx="77007">
                  <c:v>77.007000000000005</c:v>
                </c:pt>
                <c:pt idx="77008">
                  <c:v>77.008000000000038</c:v>
                </c:pt>
                <c:pt idx="77009">
                  <c:v>77.009000000000015</c:v>
                </c:pt>
                <c:pt idx="77010">
                  <c:v>77.009999999999991</c:v>
                </c:pt>
                <c:pt idx="77011">
                  <c:v>77.011000000000024</c:v>
                </c:pt>
                <c:pt idx="77012">
                  <c:v>77.012</c:v>
                </c:pt>
                <c:pt idx="77013">
                  <c:v>77.013000000000034</c:v>
                </c:pt>
                <c:pt idx="77014">
                  <c:v>77.01400000000001</c:v>
                </c:pt>
                <c:pt idx="77015">
                  <c:v>77.015000000000043</c:v>
                </c:pt>
                <c:pt idx="77016">
                  <c:v>77.01600000000002</c:v>
                </c:pt>
                <c:pt idx="77017">
                  <c:v>77.016999999999996</c:v>
                </c:pt>
                <c:pt idx="77018">
                  <c:v>77.018000000000029</c:v>
                </c:pt>
                <c:pt idx="77019">
                  <c:v>77.019000000000005</c:v>
                </c:pt>
                <c:pt idx="77020">
                  <c:v>77.020000000000039</c:v>
                </c:pt>
                <c:pt idx="77021">
                  <c:v>77.021000000000015</c:v>
                </c:pt>
                <c:pt idx="77022">
                  <c:v>77.021999999999991</c:v>
                </c:pt>
                <c:pt idx="77023">
                  <c:v>77.023000000000025</c:v>
                </c:pt>
                <c:pt idx="77024">
                  <c:v>77.024000000000001</c:v>
                </c:pt>
                <c:pt idx="77025">
                  <c:v>77.025000000000034</c:v>
                </c:pt>
                <c:pt idx="77026">
                  <c:v>77.02600000000001</c:v>
                </c:pt>
                <c:pt idx="77027">
                  <c:v>77.027000000000044</c:v>
                </c:pt>
                <c:pt idx="77028">
                  <c:v>77.02800000000002</c:v>
                </c:pt>
                <c:pt idx="77029">
                  <c:v>77.028999999999996</c:v>
                </c:pt>
                <c:pt idx="77030">
                  <c:v>77.03000000000003</c:v>
                </c:pt>
                <c:pt idx="77031">
                  <c:v>77.031000000000006</c:v>
                </c:pt>
                <c:pt idx="77032">
                  <c:v>77.032000000000039</c:v>
                </c:pt>
                <c:pt idx="77033">
                  <c:v>77.033000000000015</c:v>
                </c:pt>
                <c:pt idx="77034">
                  <c:v>77.033999999999992</c:v>
                </c:pt>
                <c:pt idx="77035">
                  <c:v>77.035000000000025</c:v>
                </c:pt>
                <c:pt idx="77036">
                  <c:v>77.036000000000001</c:v>
                </c:pt>
                <c:pt idx="77037">
                  <c:v>77.037000000000035</c:v>
                </c:pt>
                <c:pt idx="77038">
                  <c:v>77.038000000000011</c:v>
                </c:pt>
                <c:pt idx="77039">
                  <c:v>77.039000000000044</c:v>
                </c:pt>
                <c:pt idx="77040">
                  <c:v>77.04000000000002</c:v>
                </c:pt>
                <c:pt idx="77041">
                  <c:v>77.040999999999997</c:v>
                </c:pt>
                <c:pt idx="77042">
                  <c:v>77.04200000000003</c:v>
                </c:pt>
                <c:pt idx="77043">
                  <c:v>77.043000000000006</c:v>
                </c:pt>
                <c:pt idx="77044">
                  <c:v>77.04400000000004</c:v>
                </c:pt>
                <c:pt idx="77045">
                  <c:v>77.045000000000016</c:v>
                </c:pt>
                <c:pt idx="77046">
                  <c:v>77.045999999999992</c:v>
                </c:pt>
                <c:pt idx="77047">
                  <c:v>77.047000000000025</c:v>
                </c:pt>
                <c:pt idx="77048">
                  <c:v>77.048000000000002</c:v>
                </c:pt>
                <c:pt idx="77049">
                  <c:v>77.049000000000035</c:v>
                </c:pt>
                <c:pt idx="77050">
                  <c:v>77.050000000000011</c:v>
                </c:pt>
                <c:pt idx="77051">
                  <c:v>77.051000000000045</c:v>
                </c:pt>
                <c:pt idx="77052">
                  <c:v>77.052000000000021</c:v>
                </c:pt>
                <c:pt idx="77053">
                  <c:v>77.052999999999997</c:v>
                </c:pt>
                <c:pt idx="77054">
                  <c:v>77.05400000000003</c:v>
                </c:pt>
                <c:pt idx="77055">
                  <c:v>77.055000000000007</c:v>
                </c:pt>
                <c:pt idx="77056">
                  <c:v>77.05600000000004</c:v>
                </c:pt>
                <c:pt idx="77057">
                  <c:v>77.057000000000016</c:v>
                </c:pt>
                <c:pt idx="77058">
                  <c:v>77.057999999999993</c:v>
                </c:pt>
                <c:pt idx="77059">
                  <c:v>77.059000000000026</c:v>
                </c:pt>
                <c:pt idx="77060">
                  <c:v>77.06</c:v>
                </c:pt>
                <c:pt idx="77061">
                  <c:v>77.061000000000035</c:v>
                </c:pt>
                <c:pt idx="77062">
                  <c:v>77.062000000000012</c:v>
                </c:pt>
                <c:pt idx="77063">
                  <c:v>77.063000000000045</c:v>
                </c:pt>
                <c:pt idx="77064">
                  <c:v>77.064000000000021</c:v>
                </c:pt>
                <c:pt idx="77065">
                  <c:v>77.064999999999998</c:v>
                </c:pt>
                <c:pt idx="77066">
                  <c:v>77.066000000000031</c:v>
                </c:pt>
                <c:pt idx="77067">
                  <c:v>77.067000000000007</c:v>
                </c:pt>
                <c:pt idx="77068">
                  <c:v>77.06800000000004</c:v>
                </c:pt>
                <c:pt idx="77069">
                  <c:v>77.069000000000017</c:v>
                </c:pt>
                <c:pt idx="77070">
                  <c:v>77.069999999999993</c:v>
                </c:pt>
                <c:pt idx="77071">
                  <c:v>77.071000000000026</c:v>
                </c:pt>
                <c:pt idx="77072">
                  <c:v>77.072000000000003</c:v>
                </c:pt>
                <c:pt idx="77073">
                  <c:v>77.073000000000036</c:v>
                </c:pt>
                <c:pt idx="77074">
                  <c:v>77.074000000000012</c:v>
                </c:pt>
                <c:pt idx="77075">
                  <c:v>77.075000000000045</c:v>
                </c:pt>
                <c:pt idx="77076">
                  <c:v>77.076000000000022</c:v>
                </c:pt>
                <c:pt idx="77077">
                  <c:v>77.076999999999998</c:v>
                </c:pt>
                <c:pt idx="77078">
                  <c:v>77.078000000000031</c:v>
                </c:pt>
                <c:pt idx="77079">
                  <c:v>77.079000000000008</c:v>
                </c:pt>
                <c:pt idx="77080">
                  <c:v>77.080000000000041</c:v>
                </c:pt>
                <c:pt idx="77081">
                  <c:v>77.081000000000017</c:v>
                </c:pt>
                <c:pt idx="77082">
                  <c:v>77.081999999999994</c:v>
                </c:pt>
                <c:pt idx="77083">
                  <c:v>77.083000000000027</c:v>
                </c:pt>
                <c:pt idx="77084">
                  <c:v>77.084000000000003</c:v>
                </c:pt>
                <c:pt idx="77085">
                  <c:v>77.085000000000036</c:v>
                </c:pt>
                <c:pt idx="77086">
                  <c:v>77.086000000000013</c:v>
                </c:pt>
                <c:pt idx="77087">
                  <c:v>77.087000000000046</c:v>
                </c:pt>
                <c:pt idx="77088">
                  <c:v>77.088000000000022</c:v>
                </c:pt>
                <c:pt idx="77089">
                  <c:v>77.088999999999999</c:v>
                </c:pt>
                <c:pt idx="77090">
                  <c:v>77.090000000000032</c:v>
                </c:pt>
                <c:pt idx="77091">
                  <c:v>77.091000000000008</c:v>
                </c:pt>
                <c:pt idx="77092">
                  <c:v>77.092000000000041</c:v>
                </c:pt>
                <c:pt idx="77093">
                  <c:v>77.093000000000018</c:v>
                </c:pt>
                <c:pt idx="77094">
                  <c:v>77.093999999999994</c:v>
                </c:pt>
                <c:pt idx="77095">
                  <c:v>77.095000000000027</c:v>
                </c:pt>
                <c:pt idx="77096">
                  <c:v>77.096000000000004</c:v>
                </c:pt>
                <c:pt idx="77097">
                  <c:v>77.097000000000037</c:v>
                </c:pt>
                <c:pt idx="77098">
                  <c:v>77.098000000000013</c:v>
                </c:pt>
                <c:pt idx="77099">
                  <c:v>77.099000000000046</c:v>
                </c:pt>
                <c:pt idx="77100">
                  <c:v>77.100000000000023</c:v>
                </c:pt>
                <c:pt idx="77101">
                  <c:v>77.100999999999999</c:v>
                </c:pt>
                <c:pt idx="77102">
                  <c:v>77.102000000000032</c:v>
                </c:pt>
                <c:pt idx="77103">
                  <c:v>77.103000000000009</c:v>
                </c:pt>
                <c:pt idx="77104">
                  <c:v>77.104000000000042</c:v>
                </c:pt>
                <c:pt idx="77105">
                  <c:v>77.105000000000018</c:v>
                </c:pt>
                <c:pt idx="77106">
                  <c:v>77.105999999999995</c:v>
                </c:pt>
                <c:pt idx="77107">
                  <c:v>77.107000000000028</c:v>
                </c:pt>
                <c:pt idx="77108">
                  <c:v>77.108000000000004</c:v>
                </c:pt>
                <c:pt idx="77109">
                  <c:v>77.109000000000037</c:v>
                </c:pt>
                <c:pt idx="77110">
                  <c:v>77.110000000000014</c:v>
                </c:pt>
                <c:pt idx="77111">
                  <c:v>77.11099999999999</c:v>
                </c:pt>
                <c:pt idx="77112">
                  <c:v>77.112000000000023</c:v>
                </c:pt>
                <c:pt idx="77113">
                  <c:v>77.113</c:v>
                </c:pt>
                <c:pt idx="77114">
                  <c:v>77.114000000000033</c:v>
                </c:pt>
                <c:pt idx="77115">
                  <c:v>77.115000000000009</c:v>
                </c:pt>
                <c:pt idx="77116">
                  <c:v>77.116000000000042</c:v>
                </c:pt>
                <c:pt idx="77117">
                  <c:v>77.117000000000019</c:v>
                </c:pt>
                <c:pt idx="77118">
                  <c:v>77.117999999999995</c:v>
                </c:pt>
                <c:pt idx="77119">
                  <c:v>77.119000000000028</c:v>
                </c:pt>
                <c:pt idx="77120">
                  <c:v>77.12</c:v>
                </c:pt>
                <c:pt idx="77121">
                  <c:v>77.121000000000038</c:v>
                </c:pt>
                <c:pt idx="77122">
                  <c:v>77.122000000000014</c:v>
                </c:pt>
                <c:pt idx="77123">
                  <c:v>77.12299999999999</c:v>
                </c:pt>
                <c:pt idx="77124">
                  <c:v>77.124000000000024</c:v>
                </c:pt>
                <c:pt idx="77125">
                  <c:v>77.125</c:v>
                </c:pt>
                <c:pt idx="77126">
                  <c:v>77.126000000000033</c:v>
                </c:pt>
                <c:pt idx="77127">
                  <c:v>77.12700000000001</c:v>
                </c:pt>
                <c:pt idx="77128">
                  <c:v>77.128000000000043</c:v>
                </c:pt>
                <c:pt idx="77129">
                  <c:v>77.129000000000019</c:v>
                </c:pt>
                <c:pt idx="77130">
                  <c:v>77.13</c:v>
                </c:pt>
                <c:pt idx="77131">
                  <c:v>77.131000000000029</c:v>
                </c:pt>
                <c:pt idx="77132">
                  <c:v>77.132000000000005</c:v>
                </c:pt>
                <c:pt idx="77133">
                  <c:v>77.133000000000038</c:v>
                </c:pt>
                <c:pt idx="77134">
                  <c:v>77.134000000000015</c:v>
                </c:pt>
                <c:pt idx="77135">
                  <c:v>77.134999999999991</c:v>
                </c:pt>
                <c:pt idx="77136">
                  <c:v>77.136000000000024</c:v>
                </c:pt>
                <c:pt idx="77137">
                  <c:v>77.137</c:v>
                </c:pt>
                <c:pt idx="77138">
                  <c:v>77.138000000000034</c:v>
                </c:pt>
                <c:pt idx="77139">
                  <c:v>77.13900000000001</c:v>
                </c:pt>
                <c:pt idx="77140">
                  <c:v>77.140000000000043</c:v>
                </c:pt>
                <c:pt idx="77141">
                  <c:v>77.14100000000002</c:v>
                </c:pt>
                <c:pt idx="77142">
                  <c:v>77.141999999999996</c:v>
                </c:pt>
                <c:pt idx="77143">
                  <c:v>77.143000000000029</c:v>
                </c:pt>
                <c:pt idx="77144">
                  <c:v>77.144000000000005</c:v>
                </c:pt>
                <c:pt idx="77145">
                  <c:v>77.145000000000039</c:v>
                </c:pt>
                <c:pt idx="77146">
                  <c:v>77.146000000000015</c:v>
                </c:pt>
                <c:pt idx="77147">
                  <c:v>77.146999999999991</c:v>
                </c:pt>
                <c:pt idx="77148">
                  <c:v>77.148000000000025</c:v>
                </c:pt>
                <c:pt idx="77149">
                  <c:v>77.149000000000001</c:v>
                </c:pt>
                <c:pt idx="77150">
                  <c:v>77.150000000000034</c:v>
                </c:pt>
                <c:pt idx="77151">
                  <c:v>77.15100000000001</c:v>
                </c:pt>
                <c:pt idx="77152">
                  <c:v>77.152000000000044</c:v>
                </c:pt>
                <c:pt idx="77153">
                  <c:v>77.15300000000002</c:v>
                </c:pt>
                <c:pt idx="77154">
                  <c:v>77.153999999999996</c:v>
                </c:pt>
                <c:pt idx="77155">
                  <c:v>77.15500000000003</c:v>
                </c:pt>
                <c:pt idx="77156">
                  <c:v>77.156000000000006</c:v>
                </c:pt>
                <c:pt idx="77157">
                  <c:v>77.157000000000039</c:v>
                </c:pt>
                <c:pt idx="77158">
                  <c:v>77.158000000000015</c:v>
                </c:pt>
                <c:pt idx="77159">
                  <c:v>77.158999999999992</c:v>
                </c:pt>
                <c:pt idx="77160">
                  <c:v>77.160000000000025</c:v>
                </c:pt>
                <c:pt idx="77161">
                  <c:v>77.161000000000001</c:v>
                </c:pt>
                <c:pt idx="77162">
                  <c:v>77.162000000000035</c:v>
                </c:pt>
                <c:pt idx="77163">
                  <c:v>77.163000000000011</c:v>
                </c:pt>
                <c:pt idx="77164">
                  <c:v>77.164000000000044</c:v>
                </c:pt>
                <c:pt idx="77165">
                  <c:v>77.16500000000002</c:v>
                </c:pt>
                <c:pt idx="77166">
                  <c:v>77.165999999999997</c:v>
                </c:pt>
                <c:pt idx="77167">
                  <c:v>77.16700000000003</c:v>
                </c:pt>
                <c:pt idx="77168">
                  <c:v>77.168000000000006</c:v>
                </c:pt>
                <c:pt idx="77169">
                  <c:v>77.16900000000004</c:v>
                </c:pt>
                <c:pt idx="77170">
                  <c:v>77.170000000000016</c:v>
                </c:pt>
                <c:pt idx="77171">
                  <c:v>77.170999999999992</c:v>
                </c:pt>
                <c:pt idx="77172">
                  <c:v>77.172000000000025</c:v>
                </c:pt>
                <c:pt idx="77173">
                  <c:v>77.173000000000002</c:v>
                </c:pt>
                <c:pt idx="77174">
                  <c:v>77.174000000000035</c:v>
                </c:pt>
                <c:pt idx="77175">
                  <c:v>77.175000000000011</c:v>
                </c:pt>
                <c:pt idx="77176">
                  <c:v>77.176000000000045</c:v>
                </c:pt>
                <c:pt idx="77177">
                  <c:v>77.177000000000021</c:v>
                </c:pt>
                <c:pt idx="77178">
                  <c:v>77.177999999999997</c:v>
                </c:pt>
                <c:pt idx="77179">
                  <c:v>77.17900000000003</c:v>
                </c:pt>
                <c:pt idx="77180">
                  <c:v>77.180000000000007</c:v>
                </c:pt>
                <c:pt idx="77181">
                  <c:v>77.18100000000004</c:v>
                </c:pt>
                <c:pt idx="77182">
                  <c:v>77.182000000000016</c:v>
                </c:pt>
                <c:pt idx="77183">
                  <c:v>77.182999999999993</c:v>
                </c:pt>
                <c:pt idx="77184">
                  <c:v>77.184000000000026</c:v>
                </c:pt>
                <c:pt idx="77185">
                  <c:v>77.185000000000002</c:v>
                </c:pt>
                <c:pt idx="77186">
                  <c:v>77.186000000000035</c:v>
                </c:pt>
                <c:pt idx="77187">
                  <c:v>77.187000000000012</c:v>
                </c:pt>
                <c:pt idx="77188">
                  <c:v>77.188000000000045</c:v>
                </c:pt>
                <c:pt idx="77189">
                  <c:v>77.189000000000021</c:v>
                </c:pt>
                <c:pt idx="77190">
                  <c:v>77.19</c:v>
                </c:pt>
                <c:pt idx="77191">
                  <c:v>77.191000000000031</c:v>
                </c:pt>
                <c:pt idx="77192">
                  <c:v>77.192000000000007</c:v>
                </c:pt>
                <c:pt idx="77193">
                  <c:v>77.19300000000004</c:v>
                </c:pt>
                <c:pt idx="77194">
                  <c:v>77.194000000000017</c:v>
                </c:pt>
                <c:pt idx="77195">
                  <c:v>77.194999999999993</c:v>
                </c:pt>
                <c:pt idx="77196">
                  <c:v>77.196000000000026</c:v>
                </c:pt>
                <c:pt idx="77197">
                  <c:v>77.197000000000003</c:v>
                </c:pt>
                <c:pt idx="77198">
                  <c:v>77.198000000000036</c:v>
                </c:pt>
                <c:pt idx="77199">
                  <c:v>77.199000000000012</c:v>
                </c:pt>
                <c:pt idx="77200">
                  <c:v>77.200000000000045</c:v>
                </c:pt>
                <c:pt idx="77201">
                  <c:v>77.201000000000022</c:v>
                </c:pt>
                <c:pt idx="77202">
                  <c:v>77.201999999999998</c:v>
                </c:pt>
                <c:pt idx="77203">
                  <c:v>77.203000000000031</c:v>
                </c:pt>
                <c:pt idx="77204">
                  <c:v>77.204000000000008</c:v>
                </c:pt>
                <c:pt idx="77205">
                  <c:v>77.205000000000041</c:v>
                </c:pt>
                <c:pt idx="77206">
                  <c:v>77.206000000000017</c:v>
                </c:pt>
                <c:pt idx="77207">
                  <c:v>77.206999999999994</c:v>
                </c:pt>
                <c:pt idx="77208">
                  <c:v>77.208000000000027</c:v>
                </c:pt>
                <c:pt idx="77209">
                  <c:v>77.209000000000003</c:v>
                </c:pt>
                <c:pt idx="77210">
                  <c:v>77.210000000000036</c:v>
                </c:pt>
                <c:pt idx="77211">
                  <c:v>77.211000000000013</c:v>
                </c:pt>
                <c:pt idx="77212">
                  <c:v>77.212000000000046</c:v>
                </c:pt>
                <c:pt idx="77213">
                  <c:v>77.213000000000022</c:v>
                </c:pt>
                <c:pt idx="77214">
                  <c:v>77.213999999999999</c:v>
                </c:pt>
                <c:pt idx="77215">
                  <c:v>77.215000000000032</c:v>
                </c:pt>
                <c:pt idx="77216">
                  <c:v>77.216000000000008</c:v>
                </c:pt>
                <c:pt idx="77217">
                  <c:v>77.217000000000041</c:v>
                </c:pt>
                <c:pt idx="77218">
                  <c:v>77.218000000000018</c:v>
                </c:pt>
                <c:pt idx="77219">
                  <c:v>77.218999999999994</c:v>
                </c:pt>
                <c:pt idx="77220">
                  <c:v>77.220000000000027</c:v>
                </c:pt>
                <c:pt idx="77221">
                  <c:v>77.221000000000004</c:v>
                </c:pt>
                <c:pt idx="77222">
                  <c:v>77.222000000000037</c:v>
                </c:pt>
                <c:pt idx="77223">
                  <c:v>77.223000000000013</c:v>
                </c:pt>
                <c:pt idx="77224">
                  <c:v>77.224000000000046</c:v>
                </c:pt>
                <c:pt idx="77225">
                  <c:v>77.225000000000023</c:v>
                </c:pt>
                <c:pt idx="77226">
                  <c:v>77.225999999999999</c:v>
                </c:pt>
                <c:pt idx="77227">
                  <c:v>77.227000000000032</c:v>
                </c:pt>
                <c:pt idx="77228">
                  <c:v>77.228000000000009</c:v>
                </c:pt>
                <c:pt idx="77229">
                  <c:v>77.229000000000042</c:v>
                </c:pt>
                <c:pt idx="77230">
                  <c:v>77.230000000000018</c:v>
                </c:pt>
                <c:pt idx="77231">
                  <c:v>77.230999999999995</c:v>
                </c:pt>
                <c:pt idx="77232">
                  <c:v>77.232000000000028</c:v>
                </c:pt>
                <c:pt idx="77233">
                  <c:v>77.233000000000004</c:v>
                </c:pt>
                <c:pt idx="77234">
                  <c:v>77.234000000000037</c:v>
                </c:pt>
                <c:pt idx="77235">
                  <c:v>77.235000000000014</c:v>
                </c:pt>
                <c:pt idx="77236">
                  <c:v>77.23599999999999</c:v>
                </c:pt>
                <c:pt idx="77237">
                  <c:v>77.237000000000023</c:v>
                </c:pt>
                <c:pt idx="77238">
                  <c:v>77.238</c:v>
                </c:pt>
                <c:pt idx="77239">
                  <c:v>77.239000000000033</c:v>
                </c:pt>
                <c:pt idx="77240">
                  <c:v>77.240000000000009</c:v>
                </c:pt>
                <c:pt idx="77241">
                  <c:v>77.241000000000042</c:v>
                </c:pt>
                <c:pt idx="77242">
                  <c:v>77.242000000000019</c:v>
                </c:pt>
                <c:pt idx="77243">
                  <c:v>77.242999999999995</c:v>
                </c:pt>
                <c:pt idx="77244">
                  <c:v>77.244000000000028</c:v>
                </c:pt>
                <c:pt idx="77245">
                  <c:v>77.245000000000005</c:v>
                </c:pt>
                <c:pt idx="77246">
                  <c:v>77.246000000000038</c:v>
                </c:pt>
                <c:pt idx="77247">
                  <c:v>77.247000000000014</c:v>
                </c:pt>
                <c:pt idx="77248">
                  <c:v>77.24799999999999</c:v>
                </c:pt>
                <c:pt idx="77249">
                  <c:v>77.249000000000024</c:v>
                </c:pt>
                <c:pt idx="77250">
                  <c:v>77.25</c:v>
                </c:pt>
                <c:pt idx="77251">
                  <c:v>77.251000000000033</c:v>
                </c:pt>
                <c:pt idx="77252">
                  <c:v>77.25200000000001</c:v>
                </c:pt>
                <c:pt idx="77253">
                  <c:v>77.253000000000043</c:v>
                </c:pt>
                <c:pt idx="77254">
                  <c:v>77.254000000000019</c:v>
                </c:pt>
                <c:pt idx="77255">
                  <c:v>77.254999999999995</c:v>
                </c:pt>
                <c:pt idx="77256">
                  <c:v>77.256000000000029</c:v>
                </c:pt>
                <c:pt idx="77257">
                  <c:v>77.257000000000005</c:v>
                </c:pt>
                <c:pt idx="77258">
                  <c:v>77.258000000000038</c:v>
                </c:pt>
                <c:pt idx="77259">
                  <c:v>77.259000000000015</c:v>
                </c:pt>
                <c:pt idx="77260">
                  <c:v>77.259999999999991</c:v>
                </c:pt>
                <c:pt idx="77261">
                  <c:v>77.261000000000024</c:v>
                </c:pt>
                <c:pt idx="77262">
                  <c:v>77.262</c:v>
                </c:pt>
                <c:pt idx="77263">
                  <c:v>77.263000000000034</c:v>
                </c:pt>
                <c:pt idx="77264">
                  <c:v>77.26400000000001</c:v>
                </c:pt>
                <c:pt idx="77265">
                  <c:v>77.265000000000043</c:v>
                </c:pt>
                <c:pt idx="77266">
                  <c:v>77.26600000000002</c:v>
                </c:pt>
                <c:pt idx="77267">
                  <c:v>77.266999999999996</c:v>
                </c:pt>
                <c:pt idx="77268">
                  <c:v>77.268000000000029</c:v>
                </c:pt>
                <c:pt idx="77269">
                  <c:v>77.269000000000005</c:v>
                </c:pt>
                <c:pt idx="77270">
                  <c:v>77.270000000000039</c:v>
                </c:pt>
                <c:pt idx="77271">
                  <c:v>77.271000000000015</c:v>
                </c:pt>
                <c:pt idx="77272">
                  <c:v>77.271999999999991</c:v>
                </c:pt>
                <c:pt idx="77273">
                  <c:v>77.273000000000025</c:v>
                </c:pt>
                <c:pt idx="77274">
                  <c:v>77.274000000000001</c:v>
                </c:pt>
                <c:pt idx="77275">
                  <c:v>77.275000000000034</c:v>
                </c:pt>
                <c:pt idx="77276">
                  <c:v>77.27600000000001</c:v>
                </c:pt>
                <c:pt idx="77277">
                  <c:v>77.277000000000044</c:v>
                </c:pt>
                <c:pt idx="77278">
                  <c:v>77.27800000000002</c:v>
                </c:pt>
                <c:pt idx="77279">
                  <c:v>77.278999999999996</c:v>
                </c:pt>
                <c:pt idx="77280">
                  <c:v>77.28000000000003</c:v>
                </c:pt>
                <c:pt idx="77281">
                  <c:v>77.281000000000006</c:v>
                </c:pt>
                <c:pt idx="77282">
                  <c:v>77.282000000000039</c:v>
                </c:pt>
                <c:pt idx="77283">
                  <c:v>77.283000000000015</c:v>
                </c:pt>
                <c:pt idx="77284">
                  <c:v>77.283999999999992</c:v>
                </c:pt>
                <c:pt idx="77285">
                  <c:v>77.285000000000025</c:v>
                </c:pt>
                <c:pt idx="77286">
                  <c:v>77.286000000000001</c:v>
                </c:pt>
                <c:pt idx="77287">
                  <c:v>77.287000000000035</c:v>
                </c:pt>
                <c:pt idx="77288">
                  <c:v>77.288000000000011</c:v>
                </c:pt>
                <c:pt idx="77289">
                  <c:v>77.289000000000044</c:v>
                </c:pt>
                <c:pt idx="77290">
                  <c:v>77.29000000000002</c:v>
                </c:pt>
                <c:pt idx="77291">
                  <c:v>77.290999999999997</c:v>
                </c:pt>
                <c:pt idx="77292">
                  <c:v>77.29200000000003</c:v>
                </c:pt>
                <c:pt idx="77293">
                  <c:v>77.293000000000006</c:v>
                </c:pt>
                <c:pt idx="77294">
                  <c:v>77.29400000000004</c:v>
                </c:pt>
                <c:pt idx="77295">
                  <c:v>77.295000000000016</c:v>
                </c:pt>
                <c:pt idx="77296">
                  <c:v>77.295999999999992</c:v>
                </c:pt>
                <c:pt idx="77297">
                  <c:v>77.297000000000025</c:v>
                </c:pt>
                <c:pt idx="77298">
                  <c:v>77.298000000000002</c:v>
                </c:pt>
                <c:pt idx="77299">
                  <c:v>77.299000000000035</c:v>
                </c:pt>
                <c:pt idx="77300">
                  <c:v>77.300000000000011</c:v>
                </c:pt>
                <c:pt idx="77301">
                  <c:v>77.301000000000045</c:v>
                </c:pt>
                <c:pt idx="77302">
                  <c:v>77.302000000000021</c:v>
                </c:pt>
                <c:pt idx="77303">
                  <c:v>77.302999999999997</c:v>
                </c:pt>
                <c:pt idx="77304">
                  <c:v>77.30400000000003</c:v>
                </c:pt>
                <c:pt idx="77305">
                  <c:v>77.305000000000007</c:v>
                </c:pt>
                <c:pt idx="77306">
                  <c:v>77.30600000000004</c:v>
                </c:pt>
                <c:pt idx="77307">
                  <c:v>77.307000000000016</c:v>
                </c:pt>
                <c:pt idx="77308">
                  <c:v>77.307999999999993</c:v>
                </c:pt>
                <c:pt idx="77309">
                  <c:v>77.309000000000026</c:v>
                </c:pt>
                <c:pt idx="77310">
                  <c:v>77.31</c:v>
                </c:pt>
                <c:pt idx="77311">
                  <c:v>77.311000000000035</c:v>
                </c:pt>
                <c:pt idx="77312">
                  <c:v>77.312000000000012</c:v>
                </c:pt>
                <c:pt idx="77313">
                  <c:v>77.313000000000045</c:v>
                </c:pt>
                <c:pt idx="77314">
                  <c:v>77.314000000000021</c:v>
                </c:pt>
                <c:pt idx="77315">
                  <c:v>77.314999999999998</c:v>
                </c:pt>
                <c:pt idx="77316">
                  <c:v>77.316000000000031</c:v>
                </c:pt>
                <c:pt idx="77317">
                  <c:v>77.317000000000007</c:v>
                </c:pt>
                <c:pt idx="77318">
                  <c:v>77.31800000000004</c:v>
                </c:pt>
                <c:pt idx="77319">
                  <c:v>77.319000000000017</c:v>
                </c:pt>
                <c:pt idx="77320">
                  <c:v>77.319999999999993</c:v>
                </c:pt>
                <c:pt idx="77321">
                  <c:v>77.321000000000026</c:v>
                </c:pt>
                <c:pt idx="77322">
                  <c:v>77.322000000000003</c:v>
                </c:pt>
                <c:pt idx="77323">
                  <c:v>77.323000000000036</c:v>
                </c:pt>
                <c:pt idx="77324">
                  <c:v>77.324000000000012</c:v>
                </c:pt>
                <c:pt idx="77325">
                  <c:v>77.325000000000045</c:v>
                </c:pt>
                <c:pt idx="77326">
                  <c:v>77.326000000000022</c:v>
                </c:pt>
                <c:pt idx="77327">
                  <c:v>77.326999999999998</c:v>
                </c:pt>
                <c:pt idx="77328">
                  <c:v>77.328000000000031</c:v>
                </c:pt>
                <c:pt idx="77329">
                  <c:v>77.329000000000008</c:v>
                </c:pt>
                <c:pt idx="77330">
                  <c:v>77.330000000000041</c:v>
                </c:pt>
                <c:pt idx="77331">
                  <c:v>77.331000000000017</c:v>
                </c:pt>
                <c:pt idx="77332">
                  <c:v>77.331999999999994</c:v>
                </c:pt>
                <c:pt idx="77333">
                  <c:v>77.333000000000027</c:v>
                </c:pt>
                <c:pt idx="77334">
                  <c:v>77.334000000000003</c:v>
                </c:pt>
                <c:pt idx="77335">
                  <c:v>77.335000000000036</c:v>
                </c:pt>
                <c:pt idx="77336">
                  <c:v>77.336000000000013</c:v>
                </c:pt>
                <c:pt idx="77337">
                  <c:v>77.337000000000046</c:v>
                </c:pt>
                <c:pt idx="77338">
                  <c:v>77.338000000000022</c:v>
                </c:pt>
                <c:pt idx="77339">
                  <c:v>77.338999999999999</c:v>
                </c:pt>
                <c:pt idx="77340">
                  <c:v>77.340000000000032</c:v>
                </c:pt>
                <c:pt idx="77341">
                  <c:v>77.341000000000008</c:v>
                </c:pt>
                <c:pt idx="77342">
                  <c:v>77.342000000000041</c:v>
                </c:pt>
                <c:pt idx="77343">
                  <c:v>77.343000000000018</c:v>
                </c:pt>
                <c:pt idx="77344">
                  <c:v>77.343999999999994</c:v>
                </c:pt>
                <c:pt idx="77345">
                  <c:v>77.345000000000027</c:v>
                </c:pt>
                <c:pt idx="77346">
                  <c:v>77.346000000000004</c:v>
                </c:pt>
                <c:pt idx="77347">
                  <c:v>77.347000000000037</c:v>
                </c:pt>
                <c:pt idx="77348">
                  <c:v>77.348000000000013</c:v>
                </c:pt>
                <c:pt idx="77349">
                  <c:v>77.349000000000046</c:v>
                </c:pt>
                <c:pt idx="77350">
                  <c:v>77.350000000000023</c:v>
                </c:pt>
                <c:pt idx="77351">
                  <c:v>77.350999999999999</c:v>
                </c:pt>
                <c:pt idx="77352">
                  <c:v>77.352000000000032</c:v>
                </c:pt>
                <c:pt idx="77353">
                  <c:v>77.353000000000009</c:v>
                </c:pt>
                <c:pt idx="77354">
                  <c:v>77.354000000000042</c:v>
                </c:pt>
                <c:pt idx="77355">
                  <c:v>77.355000000000018</c:v>
                </c:pt>
                <c:pt idx="77356">
                  <c:v>77.355999999999995</c:v>
                </c:pt>
                <c:pt idx="77357">
                  <c:v>77.357000000000028</c:v>
                </c:pt>
                <c:pt idx="77358">
                  <c:v>77.358000000000004</c:v>
                </c:pt>
                <c:pt idx="77359">
                  <c:v>77.359000000000037</c:v>
                </c:pt>
                <c:pt idx="77360">
                  <c:v>77.360000000000014</c:v>
                </c:pt>
                <c:pt idx="77361">
                  <c:v>77.36099999999999</c:v>
                </c:pt>
                <c:pt idx="77362">
                  <c:v>77.362000000000023</c:v>
                </c:pt>
                <c:pt idx="77363">
                  <c:v>77.363</c:v>
                </c:pt>
                <c:pt idx="77364">
                  <c:v>77.364000000000033</c:v>
                </c:pt>
                <c:pt idx="77365">
                  <c:v>77.365000000000009</c:v>
                </c:pt>
                <c:pt idx="77366">
                  <c:v>77.366000000000042</c:v>
                </c:pt>
                <c:pt idx="77367">
                  <c:v>77.367000000000019</c:v>
                </c:pt>
                <c:pt idx="77368">
                  <c:v>77.367999999999995</c:v>
                </c:pt>
                <c:pt idx="77369">
                  <c:v>77.369000000000028</c:v>
                </c:pt>
                <c:pt idx="77370">
                  <c:v>77.37</c:v>
                </c:pt>
                <c:pt idx="77371">
                  <c:v>77.371000000000038</c:v>
                </c:pt>
                <c:pt idx="77372">
                  <c:v>77.372000000000014</c:v>
                </c:pt>
                <c:pt idx="77373">
                  <c:v>77.37299999999999</c:v>
                </c:pt>
                <c:pt idx="77374">
                  <c:v>77.374000000000024</c:v>
                </c:pt>
                <c:pt idx="77375">
                  <c:v>77.375</c:v>
                </c:pt>
                <c:pt idx="77376">
                  <c:v>77.376000000000033</c:v>
                </c:pt>
                <c:pt idx="77377">
                  <c:v>77.37700000000001</c:v>
                </c:pt>
                <c:pt idx="77378">
                  <c:v>77.378000000000043</c:v>
                </c:pt>
                <c:pt idx="77379">
                  <c:v>77.379000000000019</c:v>
                </c:pt>
                <c:pt idx="77380">
                  <c:v>77.38</c:v>
                </c:pt>
                <c:pt idx="77381">
                  <c:v>77.381000000000029</c:v>
                </c:pt>
                <c:pt idx="77382">
                  <c:v>77.382000000000005</c:v>
                </c:pt>
                <c:pt idx="77383">
                  <c:v>77.383000000000038</c:v>
                </c:pt>
                <c:pt idx="77384">
                  <c:v>77.384000000000015</c:v>
                </c:pt>
                <c:pt idx="77385">
                  <c:v>77.384999999999991</c:v>
                </c:pt>
                <c:pt idx="77386">
                  <c:v>77.386000000000024</c:v>
                </c:pt>
                <c:pt idx="77387">
                  <c:v>77.387</c:v>
                </c:pt>
                <c:pt idx="77388">
                  <c:v>77.388000000000034</c:v>
                </c:pt>
                <c:pt idx="77389">
                  <c:v>77.38900000000001</c:v>
                </c:pt>
                <c:pt idx="77390">
                  <c:v>77.390000000000043</c:v>
                </c:pt>
                <c:pt idx="77391">
                  <c:v>77.39100000000002</c:v>
                </c:pt>
                <c:pt idx="77392">
                  <c:v>77.391999999999996</c:v>
                </c:pt>
                <c:pt idx="77393">
                  <c:v>77.393000000000029</c:v>
                </c:pt>
                <c:pt idx="77394">
                  <c:v>77.394000000000005</c:v>
                </c:pt>
                <c:pt idx="77395">
                  <c:v>77.395000000000039</c:v>
                </c:pt>
                <c:pt idx="77396">
                  <c:v>77.396000000000015</c:v>
                </c:pt>
                <c:pt idx="77397">
                  <c:v>77.396999999999991</c:v>
                </c:pt>
                <c:pt idx="77398">
                  <c:v>77.398000000000025</c:v>
                </c:pt>
                <c:pt idx="77399">
                  <c:v>77.399000000000001</c:v>
                </c:pt>
                <c:pt idx="77400">
                  <c:v>77.400000000000034</c:v>
                </c:pt>
                <c:pt idx="77401">
                  <c:v>77.40100000000001</c:v>
                </c:pt>
                <c:pt idx="77402">
                  <c:v>77.402000000000044</c:v>
                </c:pt>
                <c:pt idx="77403">
                  <c:v>77.40300000000002</c:v>
                </c:pt>
                <c:pt idx="77404">
                  <c:v>77.403999999999996</c:v>
                </c:pt>
                <c:pt idx="77405">
                  <c:v>77.40500000000003</c:v>
                </c:pt>
                <c:pt idx="77406">
                  <c:v>77.406000000000006</c:v>
                </c:pt>
                <c:pt idx="77407">
                  <c:v>77.407000000000039</c:v>
                </c:pt>
                <c:pt idx="77408">
                  <c:v>77.408000000000015</c:v>
                </c:pt>
                <c:pt idx="77409">
                  <c:v>77.408999999999992</c:v>
                </c:pt>
                <c:pt idx="77410">
                  <c:v>77.410000000000025</c:v>
                </c:pt>
                <c:pt idx="77411">
                  <c:v>77.411000000000001</c:v>
                </c:pt>
                <c:pt idx="77412">
                  <c:v>77.412000000000035</c:v>
                </c:pt>
                <c:pt idx="77413">
                  <c:v>77.413000000000011</c:v>
                </c:pt>
                <c:pt idx="77414">
                  <c:v>77.414000000000044</c:v>
                </c:pt>
                <c:pt idx="77415">
                  <c:v>77.41500000000002</c:v>
                </c:pt>
                <c:pt idx="77416">
                  <c:v>77.415999999999997</c:v>
                </c:pt>
                <c:pt idx="77417">
                  <c:v>77.41700000000003</c:v>
                </c:pt>
                <c:pt idx="77418">
                  <c:v>77.418000000000006</c:v>
                </c:pt>
                <c:pt idx="77419">
                  <c:v>77.41900000000004</c:v>
                </c:pt>
                <c:pt idx="77420">
                  <c:v>77.420000000000016</c:v>
                </c:pt>
                <c:pt idx="77421">
                  <c:v>77.420999999999992</c:v>
                </c:pt>
                <c:pt idx="77422">
                  <c:v>77.422000000000025</c:v>
                </c:pt>
                <c:pt idx="77423">
                  <c:v>77.423000000000002</c:v>
                </c:pt>
                <c:pt idx="77424">
                  <c:v>77.424000000000035</c:v>
                </c:pt>
                <c:pt idx="77425">
                  <c:v>77.425000000000011</c:v>
                </c:pt>
                <c:pt idx="77426">
                  <c:v>77.426000000000045</c:v>
                </c:pt>
                <c:pt idx="77427">
                  <c:v>77.427000000000021</c:v>
                </c:pt>
                <c:pt idx="77428">
                  <c:v>77.427999999999997</c:v>
                </c:pt>
                <c:pt idx="77429">
                  <c:v>77.42900000000003</c:v>
                </c:pt>
                <c:pt idx="77430">
                  <c:v>77.430000000000007</c:v>
                </c:pt>
                <c:pt idx="77431">
                  <c:v>77.43100000000004</c:v>
                </c:pt>
                <c:pt idx="77432">
                  <c:v>77.432000000000016</c:v>
                </c:pt>
                <c:pt idx="77433">
                  <c:v>77.432999999999993</c:v>
                </c:pt>
                <c:pt idx="77434">
                  <c:v>77.434000000000026</c:v>
                </c:pt>
                <c:pt idx="77435">
                  <c:v>77.435000000000002</c:v>
                </c:pt>
                <c:pt idx="77436">
                  <c:v>77.436000000000035</c:v>
                </c:pt>
                <c:pt idx="77437">
                  <c:v>77.437000000000012</c:v>
                </c:pt>
                <c:pt idx="77438">
                  <c:v>77.438000000000045</c:v>
                </c:pt>
                <c:pt idx="77439">
                  <c:v>77.439000000000021</c:v>
                </c:pt>
                <c:pt idx="77440">
                  <c:v>77.44</c:v>
                </c:pt>
                <c:pt idx="77441">
                  <c:v>77.441000000000031</c:v>
                </c:pt>
                <c:pt idx="77442">
                  <c:v>77.442000000000007</c:v>
                </c:pt>
                <c:pt idx="77443">
                  <c:v>77.44300000000004</c:v>
                </c:pt>
                <c:pt idx="77444">
                  <c:v>77.444000000000017</c:v>
                </c:pt>
                <c:pt idx="77445">
                  <c:v>77.444999999999993</c:v>
                </c:pt>
                <c:pt idx="77446">
                  <c:v>77.446000000000026</c:v>
                </c:pt>
                <c:pt idx="77447">
                  <c:v>77.447000000000003</c:v>
                </c:pt>
                <c:pt idx="77448">
                  <c:v>77.448000000000036</c:v>
                </c:pt>
                <c:pt idx="77449">
                  <c:v>77.449000000000012</c:v>
                </c:pt>
                <c:pt idx="77450">
                  <c:v>77.450000000000045</c:v>
                </c:pt>
                <c:pt idx="77451">
                  <c:v>77.451000000000022</c:v>
                </c:pt>
                <c:pt idx="77452">
                  <c:v>77.451999999999998</c:v>
                </c:pt>
                <c:pt idx="77453">
                  <c:v>77.453000000000031</c:v>
                </c:pt>
                <c:pt idx="77454">
                  <c:v>77.454000000000008</c:v>
                </c:pt>
                <c:pt idx="77455">
                  <c:v>77.455000000000041</c:v>
                </c:pt>
                <c:pt idx="77456">
                  <c:v>77.456000000000017</c:v>
                </c:pt>
                <c:pt idx="77457">
                  <c:v>77.456999999999994</c:v>
                </c:pt>
                <c:pt idx="77458">
                  <c:v>77.458000000000027</c:v>
                </c:pt>
                <c:pt idx="77459">
                  <c:v>77.459000000000003</c:v>
                </c:pt>
                <c:pt idx="77460">
                  <c:v>77.460000000000036</c:v>
                </c:pt>
                <c:pt idx="77461">
                  <c:v>77.461000000000013</c:v>
                </c:pt>
                <c:pt idx="77462">
                  <c:v>77.462000000000046</c:v>
                </c:pt>
                <c:pt idx="77463">
                  <c:v>77.463000000000022</c:v>
                </c:pt>
                <c:pt idx="77464">
                  <c:v>77.463999999999999</c:v>
                </c:pt>
                <c:pt idx="77465">
                  <c:v>77.465000000000032</c:v>
                </c:pt>
                <c:pt idx="77466">
                  <c:v>77.466000000000008</c:v>
                </c:pt>
                <c:pt idx="77467">
                  <c:v>77.467000000000041</c:v>
                </c:pt>
                <c:pt idx="77468">
                  <c:v>77.468000000000018</c:v>
                </c:pt>
                <c:pt idx="77469">
                  <c:v>77.468999999999994</c:v>
                </c:pt>
                <c:pt idx="77470">
                  <c:v>77.470000000000027</c:v>
                </c:pt>
                <c:pt idx="77471">
                  <c:v>77.471000000000004</c:v>
                </c:pt>
                <c:pt idx="77472">
                  <c:v>77.472000000000037</c:v>
                </c:pt>
                <c:pt idx="77473">
                  <c:v>77.473000000000013</c:v>
                </c:pt>
                <c:pt idx="77474">
                  <c:v>77.474000000000046</c:v>
                </c:pt>
                <c:pt idx="77475">
                  <c:v>77.475000000000023</c:v>
                </c:pt>
                <c:pt idx="77476">
                  <c:v>77.475999999999999</c:v>
                </c:pt>
                <c:pt idx="77477">
                  <c:v>77.477000000000032</c:v>
                </c:pt>
                <c:pt idx="77478">
                  <c:v>77.478000000000009</c:v>
                </c:pt>
                <c:pt idx="77479">
                  <c:v>77.479000000000042</c:v>
                </c:pt>
                <c:pt idx="77480">
                  <c:v>77.480000000000018</c:v>
                </c:pt>
                <c:pt idx="77481">
                  <c:v>77.480999999999995</c:v>
                </c:pt>
                <c:pt idx="77482">
                  <c:v>77.482000000000028</c:v>
                </c:pt>
                <c:pt idx="77483">
                  <c:v>77.483000000000004</c:v>
                </c:pt>
                <c:pt idx="77484">
                  <c:v>77.484000000000037</c:v>
                </c:pt>
                <c:pt idx="77485">
                  <c:v>77.485000000000014</c:v>
                </c:pt>
                <c:pt idx="77486">
                  <c:v>77.48599999999999</c:v>
                </c:pt>
                <c:pt idx="77487">
                  <c:v>77.487000000000023</c:v>
                </c:pt>
                <c:pt idx="77488">
                  <c:v>77.488</c:v>
                </c:pt>
                <c:pt idx="77489">
                  <c:v>77.489000000000033</c:v>
                </c:pt>
                <c:pt idx="77490">
                  <c:v>77.490000000000009</c:v>
                </c:pt>
                <c:pt idx="77491">
                  <c:v>77.491000000000042</c:v>
                </c:pt>
                <c:pt idx="77492">
                  <c:v>77.492000000000019</c:v>
                </c:pt>
                <c:pt idx="77493">
                  <c:v>77.492999999999995</c:v>
                </c:pt>
                <c:pt idx="77494">
                  <c:v>77.494000000000028</c:v>
                </c:pt>
                <c:pt idx="77495">
                  <c:v>77.495000000000005</c:v>
                </c:pt>
                <c:pt idx="77496">
                  <c:v>77.496000000000038</c:v>
                </c:pt>
                <c:pt idx="77497">
                  <c:v>77.497000000000014</c:v>
                </c:pt>
                <c:pt idx="77498">
                  <c:v>77.49799999999999</c:v>
                </c:pt>
                <c:pt idx="77499">
                  <c:v>77.499000000000024</c:v>
                </c:pt>
                <c:pt idx="77500">
                  <c:v>77.5</c:v>
                </c:pt>
                <c:pt idx="77501">
                  <c:v>77.501000000000033</c:v>
                </c:pt>
                <c:pt idx="77502">
                  <c:v>77.50200000000001</c:v>
                </c:pt>
                <c:pt idx="77503">
                  <c:v>77.503000000000043</c:v>
                </c:pt>
                <c:pt idx="77504">
                  <c:v>77.504000000000019</c:v>
                </c:pt>
                <c:pt idx="77505">
                  <c:v>77.504999999999995</c:v>
                </c:pt>
                <c:pt idx="77506">
                  <c:v>77.506000000000029</c:v>
                </c:pt>
                <c:pt idx="77507">
                  <c:v>77.507000000000005</c:v>
                </c:pt>
                <c:pt idx="77508">
                  <c:v>77.508000000000038</c:v>
                </c:pt>
                <c:pt idx="77509">
                  <c:v>77.509000000000015</c:v>
                </c:pt>
                <c:pt idx="77510">
                  <c:v>77.509999999999991</c:v>
                </c:pt>
                <c:pt idx="77511">
                  <c:v>77.511000000000024</c:v>
                </c:pt>
                <c:pt idx="77512">
                  <c:v>77.512</c:v>
                </c:pt>
                <c:pt idx="77513">
                  <c:v>77.513000000000034</c:v>
                </c:pt>
                <c:pt idx="77514">
                  <c:v>77.51400000000001</c:v>
                </c:pt>
                <c:pt idx="77515">
                  <c:v>77.515000000000043</c:v>
                </c:pt>
                <c:pt idx="77516">
                  <c:v>77.51600000000002</c:v>
                </c:pt>
                <c:pt idx="77517">
                  <c:v>77.516999999999996</c:v>
                </c:pt>
                <c:pt idx="77518">
                  <c:v>77.518000000000029</c:v>
                </c:pt>
                <c:pt idx="77519">
                  <c:v>77.519000000000005</c:v>
                </c:pt>
                <c:pt idx="77520">
                  <c:v>77.520000000000039</c:v>
                </c:pt>
                <c:pt idx="77521">
                  <c:v>77.521000000000015</c:v>
                </c:pt>
                <c:pt idx="77522">
                  <c:v>77.521999999999991</c:v>
                </c:pt>
                <c:pt idx="77523">
                  <c:v>77.523000000000025</c:v>
                </c:pt>
                <c:pt idx="77524">
                  <c:v>77.524000000000001</c:v>
                </c:pt>
                <c:pt idx="77525">
                  <c:v>77.525000000000034</c:v>
                </c:pt>
                <c:pt idx="77526">
                  <c:v>77.52600000000001</c:v>
                </c:pt>
                <c:pt idx="77527">
                  <c:v>77.527000000000044</c:v>
                </c:pt>
                <c:pt idx="77528">
                  <c:v>77.52800000000002</c:v>
                </c:pt>
                <c:pt idx="77529">
                  <c:v>77.528999999999996</c:v>
                </c:pt>
                <c:pt idx="77530">
                  <c:v>77.53000000000003</c:v>
                </c:pt>
                <c:pt idx="77531">
                  <c:v>77.531000000000006</c:v>
                </c:pt>
                <c:pt idx="77532">
                  <c:v>77.532000000000039</c:v>
                </c:pt>
                <c:pt idx="77533">
                  <c:v>77.533000000000015</c:v>
                </c:pt>
                <c:pt idx="77534">
                  <c:v>77.533999999999992</c:v>
                </c:pt>
                <c:pt idx="77535">
                  <c:v>77.535000000000025</c:v>
                </c:pt>
                <c:pt idx="77536">
                  <c:v>77.536000000000001</c:v>
                </c:pt>
                <c:pt idx="77537">
                  <c:v>77.537000000000035</c:v>
                </c:pt>
                <c:pt idx="77538">
                  <c:v>77.538000000000011</c:v>
                </c:pt>
                <c:pt idx="77539">
                  <c:v>77.539000000000044</c:v>
                </c:pt>
                <c:pt idx="77540">
                  <c:v>77.54000000000002</c:v>
                </c:pt>
                <c:pt idx="77541">
                  <c:v>77.540999999999997</c:v>
                </c:pt>
                <c:pt idx="77542">
                  <c:v>77.54200000000003</c:v>
                </c:pt>
                <c:pt idx="77543">
                  <c:v>77.543000000000006</c:v>
                </c:pt>
                <c:pt idx="77544">
                  <c:v>77.54400000000004</c:v>
                </c:pt>
                <c:pt idx="77545">
                  <c:v>77.545000000000016</c:v>
                </c:pt>
                <c:pt idx="77546">
                  <c:v>77.545999999999992</c:v>
                </c:pt>
                <c:pt idx="77547">
                  <c:v>77.547000000000025</c:v>
                </c:pt>
                <c:pt idx="77548">
                  <c:v>77.548000000000002</c:v>
                </c:pt>
                <c:pt idx="77549">
                  <c:v>77.549000000000035</c:v>
                </c:pt>
                <c:pt idx="77550">
                  <c:v>77.550000000000011</c:v>
                </c:pt>
                <c:pt idx="77551">
                  <c:v>77.551000000000045</c:v>
                </c:pt>
                <c:pt idx="77552">
                  <c:v>77.552000000000021</c:v>
                </c:pt>
                <c:pt idx="77553">
                  <c:v>77.552999999999997</c:v>
                </c:pt>
                <c:pt idx="77554">
                  <c:v>77.55400000000003</c:v>
                </c:pt>
                <c:pt idx="77555">
                  <c:v>77.555000000000007</c:v>
                </c:pt>
                <c:pt idx="77556">
                  <c:v>77.55600000000004</c:v>
                </c:pt>
                <c:pt idx="77557">
                  <c:v>77.557000000000016</c:v>
                </c:pt>
                <c:pt idx="77558">
                  <c:v>77.557999999999993</c:v>
                </c:pt>
                <c:pt idx="77559">
                  <c:v>77.559000000000026</c:v>
                </c:pt>
                <c:pt idx="77560">
                  <c:v>77.56</c:v>
                </c:pt>
                <c:pt idx="77561">
                  <c:v>77.561000000000035</c:v>
                </c:pt>
                <c:pt idx="77562">
                  <c:v>77.562000000000012</c:v>
                </c:pt>
                <c:pt idx="77563">
                  <c:v>77.563000000000045</c:v>
                </c:pt>
                <c:pt idx="77564">
                  <c:v>77.564000000000021</c:v>
                </c:pt>
                <c:pt idx="77565">
                  <c:v>77.564999999999998</c:v>
                </c:pt>
                <c:pt idx="77566">
                  <c:v>77.566000000000031</c:v>
                </c:pt>
                <c:pt idx="77567">
                  <c:v>77.567000000000007</c:v>
                </c:pt>
                <c:pt idx="77568">
                  <c:v>77.56800000000004</c:v>
                </c:pt>
                <c:pt idx="77569">
                  <c:v>77.569000000000017</c:v>
                </c:pt>
                <c:pt idx="77570">
                  <c:v>77.569999999999993</c:v>
                </c:pt>
                <c:pt idx="77571">
                  <c:v>77.571000000000026</c:v>
                </c:pt>
                <c:pt idx="77572">
                  <c:v>77.572000000000003</c:v>
                </c:pt>
                <c:pt idx="77573">
                  <c:v>77.573000000000036</c:v>
                </c:pt>
                <c:pt idx="77574">
                  <c:v>77.574000000000012</c:v>
                </c:pt>
                <c:pt idx="77575">
                  <c:v>77.575000000000045</c:v>
                </c:pt>
                <c:pt idx="77576">
                  <c:v>77.576000000000022</c:v>
                </c:pt>
                <c:pt idx="77577">
                  <c:v>77.576999999999998</c:v>
                </c:pt>
                <c:pt idx="77578">
                  <c:v>77.578000000000031</c:v>
                </c:pt>
                <c:pt idx="77579">
                  <c:v>77.579000000000008</c:v>
                </c:pt>
                <c:pt idx="77580">
                  <c:v>77.580000000000041</c:v>
                </c:pt>
                <c:pt idx="77581">
                  <c:v>77.581000000000017</c:v>
                </c:pt>
                <c:pt idx="77582">
                  <c:v>77.581999999999994</c:v>
                </c:pt>
                <c:pt idx="77583">
                  <c:v>77.583000000000027</c:v>
                </c:pt>
                <c:pt idx="77584">
                  <c:v>77.584000000000003</c:v>
                </c:pt>
                <c:pt idx="77585">
                  <c:v>77.585000000000036</c:v>
                </c:pt>
                <c:pt idx="77586">
                  <c:v>77.586000000000013</c:v>
                </c:pt>
                <c:pt idx="77587">
                  <c:v>77.587000000000046</c:v>
                </c:pt>
                <c:pt idx="77588">
                  <c:v>77.588000000000022</c:v>
                </c:pt>
                <c:pt idx="77589">
                  <c:v>77.588999999999999</c:v>
                </c:pt>
                <c:pt idx="77590">
                  <c:v>77.590000000000032</c:v>
                </c:pt>
                <c:pt idx="77591">
                  <c:v>77.591000000000008</c:v>
                </c:pt>
                <c:pt idx="77592">
                  <c:v>77.592000000000041</c:v>
                </c:pt>
                <c:pt idx="77593">
                  <c:v>77.593000000000018</c:v>
                </c:pt>
                <c:pt idx="77594">
                  <c:v>77.593999999999994</c:v>
                </c:pt>
                <c:pt idx="77595">
                  <c:v>77.595000000000027</c:v>
                </c:pt>
                <c:pt idx="77596">
                  <c:v>77.596000000000004</c:v>
                </c:pt>
                <c:pt idx="77597">
                  <c:v>77.597000000000037</c:v>
                </c:pt>
                <c:pt idx="77598">
                  <c:v>77.598000000000013</c:v>
                </c:pt>
                <c:pt idx="77599">
                  <c:v>77.599000000000046</c:v>
                </c:pt>
                <c:pt idx="77600">
                  <c:v>77.600000000000023</c:v>
                </c:pt>
                <c:pt idx="77601">
                  <c:v>77.600999999999999</c:v>
                </c:pt>
                <c:pt idx="77602">
                  <c:v>77.602000000000032</c:v>
                </c:pt>
                <c:pt idx="77603">
                  <c:v>77.603000000000009</c:v>
                </c:pt>
                <c:pt idx="77604">
                  <c:v>77.604000000000042</c:v>
                </c:pt>
                <c:pt idx="77605">
                  <c:v>77.605000000000018</c:v>
                </c:pt>
                <c:pt idx="77606">
                  <c:v>77.605999999999995</c:v>
                </c:pt>
                <c:pt idx="77607">
                  <c:v>77.607000000000028</c:v>
                </c:pt>
                <c:pt idx="77608">
                  <c:v>77.608000000000004</c:v>
                </c:pt>
                <c:pt idx="77609">
                  <c:v>77.609000000000037</c:v>
                </c:pt>
                <c:pt idx="77610">
                  <c:v>77.610000000000014</c:v>
                </c:pt>
                <c:pt idx="77611">
                  <c:v>77.61099999999999</c:v>
                </c:pt>
                <c:pt idx="77612">
                  <c:v>77.612000000000023</c:v>
                </c:pt>
                <c:pt idx="77613">
                  <c:v>77.613</c:v>
                </c:pt>
                <c:pt idx="77614">
                  <c:v>77.614000000000033</c:v>
                </c:pt>
                <c:pt idx="77615">
                  <c:v>77.615000000000009</c:v>
                </c:pt>
                <c:pt idx="77616">
                  <c:v>77.616000000000042</c:v>
                </c:pt>
                <c:pt idx="77617">
                  <c:v>77.617000000000019</c:v>
                </c:pt>
                <c:pt idx="77618">
                  <c:v>77.617999999999995</c:v>
                </c:pt>
                <c:pt idx="77619">
                  <c:v>77.619000000000028</c:v>
                </c:pt>
                <c:pt idx="77620">
                  <c:v>77.62</c:v>
                </c:pt>
                <c:pt idx="77621">
                  <c:v>77.621000000000038</c:v>
                </c:pt>
                <c:pt idx="77622">
                  <c:v>77.622000000000014</c:v>
                </c:pt>
                <c:pt idx="77623">
                  <c:v>77.62299999999999</c:v>
                </c:pt>
                <c:pt idx="77624">
                  <c:v>77.624000000000024</c:v>
                </c:pt>
                <c:pt idx="77625">
                  <c:v>77.625</c:v>
                </c:pt>
                <c:pt idx="77626">
                  <c:v>77.626000000000033</c:v>
                </c:pt>
                <c:pt idx="77627">
                  <c:v>77.62700000000001</c:v>
                </c:pt>
                <c:pt idx="77628">
                  <c:v>77.628000000000043</c:v>
                </c:pt>
                <c:pt idx="77629">
                  <c:v>77.629000000000019</c:v>
                </c:pt>
                <c:pt idx="77630">
                  <c:v>77.63</c:v>
                </c:pt>
                <c:pt idx="77631">
                  <c:v>77.631000000000029</c:v>
                </c:pt>
                <c:pt idx="77632">
                  <c:v>77.632000000000005</c:v>
                </c:pt>
                <c:pt idx="77633">
                  <c:v>77.633000000000038</c:v>
                </c:pt>
                <c:pt idx="77634">
                  <c:v>77.634000000000015</c:v>
                </c:pt>
                <c:pt idx="77635">
                  <c:v>77.634999999999991</c:v>
                </c:pt>
                <c:pt idx="77636">
                  <c:v>77.636000000000024</c:v>
                </c:pt>
                <c:pt idx="77637">
                  <c:v>77.637</c:v>
                </c:pt>
                <c:pt idx="77638">
                  <c:v>77.638000000000034</c:v>
                </c:pt>
                <c:pt idx="77639">
                  <c:v>77.63900000000001</c:v>
                </c:pt>
                <c:pt idx="77640">
                  <c:v>77.640000000000043</c:v>
                </c:pt>
                <c:pt idx="77641">
                  <c:v>77.64100000000002</c:v>
                </c:pt>
                <c:pt idx="77642">
                  <c:v>77.641999999999996</c:v>
                </c:pt>
                <c:pt idx="77643">
                  <c:v>77.643000000000029</c:v>
                </c:pt>
                <c:pt idx="77644">
                  <c:v>77.644000000000005</c:v>
                </c:pt>
                <c:pt idx="77645">
                  <c:v>77.645000000000039</c:v>
                </c:pt>
                <c:pt idx="77646">
                  <c:v>77.646000000000015</c:v>
                </c:pt>
                <c:pt idx="77647">
                  <c:v>77.646999999999991</c:v>
                </c:pt>
                <c:pt idx="77648">
                  <c:v>77.648000000000025</c:v>
                </c:pt>
                <c:pt idx="77649">
                  <c:v>77.649000000000001</c:v>
                </c:pt>
                <c:pt idx="77650">
                  <c:v>77.650000000000034</c:v>
                </c:pt>
                <c:pt idx="77651">
                  <c:v>77.65100000000001</c:v>
                </c:pt>
                <c:pt idx="77652">
                  <c:v>77.652000000000044</c:v>
                </c:pt>
                <c:pt idx="77653">
                  <c:v>77.65300000000002</c:v>
                </c:pt>
                <c:pt idx="77654">
                  <c:v>77.653999999999996</c:v>
                </c:pt>
                <c:pt idx="77655">
                  <c:v>77.65500000000003</c:v>
                </c:pt>
                <c:pt idx="77656">
                  <c:v>77.656000000000006</c:v>
                </c:pt>
                <c:pt idx="77657">
                  <c:v>77.657000000000039</c:v>
                </c:pt>
                <c:pt idx="77658">
                  <c:v>77.658000000000015</c:v>
                </c:pt>
                <c:pt idx="77659">
                  <c:v>77.658999999999992</c:v>
                </c:pt>
                <c:pt idx="77660">
                  <c:v>77.660000000000025</c:v>
                </c:pt>
                <c:pt idx="77661">
                  <c:v>77.661000000000001</c:v>
                </c:pt>
                <c:pt idx="77662">
                  <c:v>77.662000000000035</c:v>
                </c:pt>
                <c:pt idx="77663">
                  <c:v>77.663000000000011</c:v>
                </c:pt>
                <c:pt idx="77664">
                  <c:v>77.664000000000044</c:v>
                </c:pt>
                <c:pt idx="77665">
                  <c:v>77.66500000000002</c:v>
                </c:pt>
                <c:pt idx="77666">
                  <c:v>77.665999999999997</c:v>
                </c:pt>
                <c:pt idx="77667">
                  <c:v>77.66700000000003</c:v>
                </c:pt>
                <c:pt idx="77668">
                  <c:v>77.668000000000006</c:v>
                </c:pt>
                <c:pt idx="77669">
                  <c:v>77.66900000000004</c:v>
                </c:pt>
                <c:pt idx="77670">
                  <c:v>77.670000000000016</c:v>
                </c:pt>
                <c:pt idx="77671">
                  <c:v>77.670999999999992</c:v>
                </c:pt>
                <c:pt idx="77672">
                  <c:v>77.672000000000025</c:v>
                </c:pt>
                <c:pt idx="77673">
                  <c:v>77.673000000000002</c:v>
                </c:pt>
                <c:pt idx="77674">
                  <c:v>77.674000000000035</c:v>
                </c:pt>
                <c:pt idx="77675">
                  <c:v>77.675000000000011</c:v>
                </c:pt>
                <c:pt idx="77676">
                  <c:v>77.676000000000045</c:v>
                </c:pt>
                <c:pt idx="77677">
                  <c:v>77.677000000000021</c:v>
                </c:pt>
                <c:pt idx="77678">
                  <c:v>77.677999999999997</c:v>
                </c:pt>
                <c:pt idx="77679">
                  <c:v>77.67900000000003</c:v>
                </c:pt>
                <c:pt idx="77680">
                  <c:v>77.680000000000007</c:v>
                </c:pt>
                <c:pt idx="77681">
                  <c:v>77.68100000000004</c:v>
                </c:pt>
                <c:pt idx="77682">
                  <c:v>77.682000000000016</c:v>
                </c:pt>
                <c:pt idx="77683">
                  <c:v>77.682999999999993</c:v>
                </c:pt>
                <c:pt idx="77684">
                  <c:v>77.684000000000026</c:v>
                </c:pt>
                <c:pt idx="77685">
                  <c:v>77.685000000000002</c:v>
                </c:pt>
                <c:pt idx="77686">
                  <c:v>77.686000000000035</c:v>
                </c:pt>
                <c:pt idx="77687">
                  <c:v>77.687000000000012</c:v>
                </c:pt>
                <c:pt idx="77688">
                  <c:v>77.688000000000045</c:v>
                </c:pt>
                <c:pt idx="77689">
                  <c:v>77.689000000000021</c:v>
                </c:pt>
                <c:pt idx="77690">
                  <c:v>77.69</c:v>
                </c:pt>
                <c:pt idx="77691">
                  <c:v>77.691000000000031</c:v>
                </c:pt>
                <c:pt idx="77692">
                  <c:v>77.692000000000007</c:v>
                </c:pt>
                <c:pt idx="77693">
                  <c:v>77.69300000000004</c:v>
                </c:pt>
                <c:pt idx="77694">
                  <c:v>77.694000000000017</c:v>
                </c:pt>
                <c:pt idx="77695">
                  <c:v>77.694999999999993</c:v>
                </c:pt>
                <c:pt idx="77696">
                  <c:v>77.696000000000026</c:v>
                </c:pt>
                <c:pt idx="77697">
                  <c:v>77.697000000000003</c:v>
                </c:pt>
                <c:pt idx="77698">
                  <c:v>77.698000000000036</c:v>
                </c:pt>
                <c:pt idx="77699">
                  <c:v>77.699000000000012</c:v>
                </c:pt>
                <c:pt idx="77700">
                  <c:v>77.700000000000045</c:v>
                </c:pt>
                <c:pt idx="77701">
                  <c:v>77.701000000000022</c:v>
                </c:pt>
                <c:pt idx="77702">
                  <c:v>77.701999999999998</c:v>
                </c:pt>
                <c:pt idx="77703">
                  <c:v>77.703000000000031</c:v>
                </c:pt>
                <c:pt idx="77704">
                  <c:v>77.704000000000008</c:v>
                </c:pt>
                <c:pt idx="77705">
                  <c:v>77.705000000000041</c:v>
                </c:pt>
                <c:pt idx="77706">
                  <c:v>77.706000000000017</c:v>
                </c:pt>
                <c:pt idx="77707">
                  <c:v>77.706999999999994</c:v>
                </c:pt>
                <c:pt idx="77708">
                  <c:v>77.708000000000027</c:v>
                </c:pt>
                <c:pt idx="77709">
                  <c:v>77.709000000000003</c:v>
                </c:pt>
                <c:pt idx="77710">
                  <c:v>77.710000000000036</c:v>
                </c:pt>
                <c:pt idx="77711">
                  <c:v>77.711000000000013</c:v>
                </c:pt>
                <c:pt idx="77712">
                  <c:v>77.712000000000046</c:v>
                </c:pt>
                <c:pt idx="77713">
                  <c:v>77.713000000000022</c:v>
                </c:pt>
                <c:pt idx="77714">
                  <c:v>77.713999999999999</c:v>
                </c:pt>
                <c:pt idx="77715">
                  <c:v>77.715000000000032</c:v>
                </c:pt>
                <c:pt idx="77716">
                  <c:v>77.716000000000008</c:v>
                </c:pt>
                <c:pt idx="77717">
                  <c:v>77.717000000000041</c:v>
                </c:pt>
                <c:pt idx="77718">
                  <c:v>77.718000000000018</c:v>
                </c:pt>
                <c:pt idx="77719">
                  <c:v>77.718999999999994</c:v>
                </c:pt>
                <c:pt idx="77720">
                  <c:v>77.720000000000027</c:v>
                </c:pt>
                <c:pt idx="77721">
                  <c:v>77.721000000000004</c:v>
                </c:pt>
                <c:pt idx="77722">
                  <c:v>77.722000000000037</c:v>
                </c:pt>
                <c:pt idx="77723">
                  <c:v>77.723000000000013</c:v>
                </c:pt>
                <c:pt idx="77724">
                  <c:v>77.724000000000046</c:v>
                </c:pt>
                <c:pt idx="77725">
                  <c:v>77.725000000000023</c:v>
                </c:pt>
                <c:pt idx="77726">
                  <c:v>77.725999999999999</c:v>
                </c:pt>
                <c:pt idx="77727">
                  <c:v>77.727000000000032</c:v>
                </c:pt>
                <c:pt idx="77728">
                  <c:v>77.728000000000009</c:v>
                </c:pt>
                <c:pt idx="77729">
                  <c:v>77.729000000000042</c:v>
                </c:pt>
                <c:pt idx="77730">
                  <c:v>77.730000000000018</c:v>
                </c:pt>
                <c:pt idx="77731">
                  <c:v>77.730999999999995</c:v>
                </c:pt>
                <c:pt idx="77732">
                  <c:v>77.732000000000028</c:v>
                </c:pt>
                <c:pt idx="77733">
                  <c:v>77.733000000000004</c:v>
                </c:pt>
                <c:pt idx="77734">
                  <c:v>77.734000000000037</c:v>
                </c:pt>
                <c:pt idx="77735">
                  <c:v>77.735000000000014</c:v>
                </c:pt>
                <c:pt idx="77736">
                  <c:v>77.73599999999999</c:v>
                </c:pt>
                <c:pt idx="77737">
                  <c:v>77.737000000000023</c:v>
                </c:pt>
                <c:pt idx="77738">
                  <c:v>77.738</c:v>
                </c:pt>
                <c:pt idx="77739">
                  <c:v>77.739000000000033</c:v>
                </c:pt>
                <c:pt idx="77740">
                  <c:v>77.740000000000009</c:v>
                </c:pt>
                <c:pt idx="77741">
                  <c:v>77.741000000000042</c:v>
                </c:pt>
                <c:pt idx="77742">
                  <c:v>77.742000000000019</c:v>
                </c:pt>
                <c:pt idx="77743">
                  <c:v>77.742999999999995</c:v>
                </c:pt>
                <c:pt idx="77744">
                  <c:v>77.744000000000028</c:v>
                </c:pt>
                <c:pt idx="77745">
                  <c:v>77.745000000000005</c:v>
                </c:pt>
                <c:pt idx="77746">
                  <c:v>77.746000000000038</c:v>
                </c:pt>
                <c:pt idx="77747">
                  <c:v>77.747000000000014</c:v>
                </c:pt>
                <c:pt idx="77748">
                  <c:v>77.74799999999999</c:v>
                </c:pt>
                <c:pt idx="77749">
                  <c:v>77.749000000000024</c:v>
                </c:pt>
                <c:pt idx="77750">
                  <c:v>77.75</c:v>
                </c:pt>
                <c:pt idx="77751">
                  <c:v>77.751000000000033</c:v>
                </c:pt>
                <c:pt idx="77752">
                  <c:v>77.75200000000001</c:v>
                </c:pt>
                <c:pt idx="77753">
                  <c:v>77.753000000000043</c:v>
                </c:pt>
                <c:pt idx="77754">
                  <c:v>77.754000000000019</c:v>
                </c:pt>
                <c:pt idx="77755">
                  <c:v>77.754999999999995</c:v>
                </c:pt>
                <c:pt idx="77756">
                  <c:v>77.756000000000029</c:v>
                </c:pt>
                <c:pt idx="77757">
                  <c:v>77.757000000000005</c:v>
                </c:pt>
                <c:pt idx="77758">
                  <c:v>77.758000000000038</c:v>
                </c:pt>
                <c:pt idx="77759">
                  <c:v>77.759000000000015</c:v>
                </c:pt>
                <c:pt idx="77760">
                  <c:v>77.759999999999991</c:v>
                </c:pt>
                <c:pt idx="77761">
                  <c:v>77.761000000000024</c:v>
                </c:pt>
                <c:pt idx="77762">
                  <c:v>77.762</c:v>
                </c:pt>
                <c:pt idx="77763">
                  <c:v>77.763000000000034</c:v>
                </c:pt>
                <c:pt idx="77764">
                  <c:v>77.76400000000001</c:v>
                </c:pt>
                <c:pt idx="77765">
                  <c:v>77.765000000000043</c:v>
                </c:pt>
                <c:pt idx="77766">
                  <c:v>77.76600000000002</c:v>
                </c:pt>
                <c:pt idx="77767">
                  <c:v>77.766999999999996</c:v>
                </c:pt>
                <c:pt idx="77768">
                  <c:v>77.768000000000029</c:v>
                </c:pt>
                <c:pt idx="77769">
                  <c:v>77.769000000000005</c:v>
                </c:pt>
                <c:pt idx="77770">
                  <c:v>77.770000000000039</c:v>
                </c:pt>
                <c:pt idx="77771">
                  <c:v>77.771000000000015</c:v>
                </c:pt>
                <c:pt idx="77772">
                  <c:v>77.771999999999991</c:v>
                </c:pt>
                <c:pt idx="77773">
                  <c:v>77.773000000000025</c:v>
                </c:pt>
                <c:pt idx="77774">
                  <c:v>77.774000000000001</c:v>
                </c:pt>
                <c:pt idx="77775">
                  <c:v>77.775000000000034</c:v>
                </c:pt>
                <c:pt idx="77776">
                  <c:v>77.77600000000001</c:v>
                </c:pt>
                <c:pt idx="77777">
                  <c:v>77.777000000000044</c:v>
                </c:pt>
                <c:pt idx="77778">
                  <c:v>77.77800000000002</c:v>
                </c:pt>
                <c:pt idx="77779">
                  <c:v>77.778999999999996</c:v>
                </c:pt>
                <c:pt idx="77780">
                  <c:v>77.78000000000003</c:v>
                </c:pt>
                <c:pt idx="77781">
                  <c:v>77.781000000000006</c:v>
                </c:pt>
                <c:pt idx="77782">
                  <c:v>77.782000000000039</c:v>
                </c:pt>
                <c:pt idx="77783">
                  <c:v>77.783000000000015</c:v>
                </c:pt>
                <c:pt idx="77784">
                  <c:v>77.783999999999992</c:v>
                </c:pt>
                <c:pt idx="77785">
                  <c:v>77.785000000000025</c:v>
                </c:pt>
                <c:pt idx="77786">
                  <c:v>77.786000000000001</c:v>
                </c:pt>
                <c:pt idx="77787">
                  <c:v>77.787000000000035</c:v>
                </c:pt>
                <c:pt idx="77788">
                  <c:v>77.788000000000011</c:v>
                </c:pt>
                <c:pt idx="77789">
                  <c:v>77.789000000000044</c:v>
                </c:pt>
                <c:pt idx="77790">
                  <c:v>77.79000000000002</c:v>
                </c:pt>
                <c:pt idx="77791">
                  <c:v>77.790999999999997</c:v>
                </c:pt>
                <c:pt idx="77792">
                  <c:v>77.79200000000003</c:v>
                </c:pt>
                <c:pt idx="77793">
                  <c:v>77.793000000000006</c:v>
                </c:pt>
                <c:pt idx="77794">
                  <c:v>77.79400000000004</c:v>
                </c:pt>
                <c:pt idx="77795">
                  <c:v>77.795000000000016</c:v>
                </c:pt>
                <c:pt idx="77796">
                  <c:v>77.795999999999992</c:v>
                </c:pt>
                <c:pt idx="77797">
                  <c:v>77.797000000000025</c:v>
                </c:pt>
                <c:pt idx="77798">
                  <c:v>77.798000000000002</c:v>
                </c:pt>
                <c:pt idx="77799">
                  <c:v>77.799000000000035</c:v>
                </c:pt>
                <c:pt idx="77800">
                  <c:v>77.800000000000011</c:v>
                </c:pt>
                <c:pt idx="77801">
                  <c:v>77.801000000000045</c:v>
                </c:pt>
                <c:pt idx="77802">
                  <c:v>77.802000000000021</c:v>
                </c:pt>
                <c:pt idx="77803">
                  <c:v>77.802999999999997</c:v>
                </c:pt>
                <c:pt idx="77804">
                  <c:v>77.80400000000003</c:v>
                </c:pt>
                <c:pt idx="77805">
                  <c:v>77.805000000000007</c:v>
                </c:pt>
                <c:pt idx="77806">
                  <c:v>77.80600000000004</c:v>
                </c:pt>
                <c:pt idx="77807">
                  <c:v>77.807000000000016</c:v>
                </c:pt>
                <c:pt idx="77808">
                  <c:v>77.807999999999993</c:v>
                </c:pt>
                <c:pt idx="77809">
                  <c:v>77.809000000000026</c:v>
                </c:pt>
                <c:pt idx="77810">
                  <c:v>77.81</c:v>
                </c:pt>
                <c:pt idx="77811">
                  <c:v>77.811000000000035</c:v>
                </c:pt>
                <c:pt idx="77812">
                  <c:v>77.812000000000012</c:v>
                </c:pt>
                <c:pt idx="77813">
                  <c:v>77.813000000000045</c:v>
                </c:pt>
                <c:pt idx="77814">
                  <c:v>77.814000000000021</c:v>
                </c:pt>
                <c:pt idx="77815">
                  <c:v>77.814999999999998</c:v>
                </c:pt>
                <c:pt idx="77816">
                  <c:v>77.816000000000031</c:v>
                </c:pt>
                <c:pt idx="77817">
                  <c:v>77.817000000000007</c:v>
                </c:pt>
                <c:pt idx="77818">
                  <c:v>77.81800000000004</c:v>
                </c:pt>
                <c:pt idx="77819">
                  <c:v>77.819000000000017</c:v>
                </c:pt>
                <c:pt idx="77820">
                  <c:v>77.819999999999993</c:v>
                </c:pt>
                <c:pt idx="77821">
                  <c:v>77.821000000000026</c:v>
                </c:pt>
                <c:pt idx="77822">
                  <c:v>77.822000000000003</c:v>
                </c:pt>
                <c:pt idx="77823">
                  <c:v>77.823000000000036</c:v>
                </c:pt>
                <c:pt idx="77824">
                  <c:v>77.824000000000012</c:v>
                </c:pt>
                <c:pt idx="77825">
                  <c:v>77.825000000000045</c:v>
                </c:pt>
                <c:pt idx="77826">
                  <c:v>77.826000000000022</c:v>
                </c:pt>
                <c:pt idx="77827">
                  <c:v>77.826999999999998</c:v>
                </c:pt>
                <c:pt idx="77828">
                  <c:v>77.828000000000031</c:v>
                </c:pt>
                <c:pt idx="77829">
                  <c:v>77.829000000000008</c:v>
                </c:pt>
                <c:pt idx="77830">
                  <c:v>77.830000000000041</c:v>
                </c:pt>
                <c:pt idx="77831">
                  <c:v>77.831000000000017</c:v>
                </c:pt>
                <c:pt idx="77832">
                  <c:v>77.831999999999994</c:v>
                </c:pt>
                <c:pt idx="77833">
                  <c:v>77.833000000000027</c:v>
                </c:pt>
                <c:pt idx="77834">
                  <c:v>77.834000000000003</c:v>
                </c:pt>
                <c:pt idx="77835">
                  <c:v>77.835000000000036</c:v>
                </c:pt>
                <c:pt idx="77836">
                  <c:v>77.836000000000013</c:v>
                </c:pt>
                <c:pt idx="77837">
                  <c:v>77.837000000000046</c:v>
                </c:pt>
                <c:pt idx="77838">
                  <c:v>77.838000000000022</c:v>
                </c:pt>
                <c:pt idx="77839">
                  <c:v>77.838999999999999</c:v>
                </c:pt>
                <c:pt idx="77840">
                  <c:v>77.840000000000032</c:v>
                </c:pt>
                <c:pt idx="77841">
                  <c:v>77.841000000000008</c:v>
                </c:pt>
                <c:pt idx="77842">
                  <c:v>77.842000000000041</c:v>
                </c:pt>
                <c:pt idx="77843">
                  <c:v>77.843000000000018</c:v>
                </c:pt>
                <c:pt idx="77844">
                  <c:v>77.843999999999994</c:v>
                </c:pt>
                <c:pt idx="77845">
                  <c:v>77.845000000000027</c:v>
                </c:pt>
                <c:pt idx="77846">
                  <c:v>77.846000000000004</c:v>
                </c:pt>
                <c:pt idx="77847">
                  <c:v>77.847000000000037</c:v>
                </c:pt>
                <c:pt idx="77848">
                  <c:v>77.848000000000013</c:v>
                </c:pt>
                <c:pt idx="77849">
                  <c:v>77.849000000000046</c:v>
                </c:pt>
                <c:pt idx="77850">
                  <c:v>77.850000000000023</c:v>
                </c:pt>
                <c:pt idx="77851">
                  <c:v>77.850999999999999</c:v>
                </c:pt>
                <c:pt idx="77852">
                  <c:v>77.852000000000032</c:v>
                </c:pt>
                <c:pt idx="77853">
                  <c:v>77.853000000000009</c:v>
                </c:pt>
                <c:pt idx="77854">
                  <c:v>77.854000000000042</c:v>
                </c:pt>
                <c:pt idx="77855">
                  <c:v>77.855000000000018</c:v>
                </c:pt>
                <c:pt idx="77856">
                  <c:v>77.855999999999995</c:v>
                </c:pt>
                <c:pt idx="77857">
                  <c:v>77.857000000000028</c:v>
                </c:pt>
                <c:pt idx="77858">
                  <c:v>77.858000000000004</c:v>
                </c:pt>
                <c:pt idx="77859">
                  <c:v>77.859000000000037</c:v>
                </c:pt>
                <c:pt idx="77860">
                  <c:v>77.860000000000014</c:v>
                </c:pt>
                <c:pt idx="77861">
                  <c:v>77.86099999999999</c:v>
                </c:pt>
                <c:pt idx="77862">
                  <c:v>77.862000000000023</c:v>
                </c:pt>
                <c:pt idx="77863">
                  <c:v>77.863</c:v>
                </c:pt>
                <c:pt idx="77864">
                  <c:v>77.864000000000033</c:v>
                </c:pt>
                <c:pt idx="77865">
                  <c:v>77.865000000000009</c:v>
                </c:pt>
                <c:pt idx="77866">
                  <c:v>77.866000000000042</c:v>
                </c:pt>
                <c:pt idx="77867">
                  <c:v>77.867000000000019</c:v>
                </c:pt>
                <c:pt idx="77868">
                  <c:v>77.867999999999995</c:v>
                </c:pt>
                <c:pt idx="77869">
                  <c:v>77.869000000000028</c:v>
                </c:pt>
                <c:pt idx="77870">
                  <c:v>77.87</c:v>
                </c:pt>
                <c:pt idx="77871">
                  <c:v>77.871000000000038</c:v>
                </c:pt>
                <c:pt idx="77872">
                  <c:v>77.872000000000014</c:v>
                </c:pt>
                <c:pt idx="77873">
                  <c:v>77.87299999999999</c:v>
                </c:pt>
                <c:pt idx="77874">
                  <c:v>77.874000000000024</c:v>
                </c:pt>
                <c:pt idx="77875">
                  <c:v>77.875</c:v>
                </c:pt>
                <c:pt idx="77876">
                  <c:v>77.876000000000033</c:v>
                </c:pt>
                <c:pt idx="77877">
                  <c:v>77.87700000000001</c:v>
                </c:pt>
                <c:pt idx="77878">
                  <c:v>77.878000000000043</c:v>
                </c:pt>
                <c:pt idx="77879">
                  <c:v>77.879000000000019</c:v>
                </c:pt>
                <c:pt idx="77880">
                  <c:v>77.88</c:v>
                </c:pt>
                <c:pt idx="77881">
                  <c:v>77.881000000000029</c:v>
                </c:pt>
                <c:pt idx="77882">
                  <c:v>77.882000000000005</c:v>
                </c:pt>
                <c:pt idx="77883">
                  <c:v>77.883000000000038</c:v>
                </c:pt>
                <c:pt idx="77884">
                  <c:v>77.884000000000015</c:v>
                </c:pt>
                <c:pt idx="77885">
                  <c:v>77.884999999999991</c:v>
                </c:pt>
                <c:pt idx="77886">
                  <c:v>77.886000000000024</c:v>
                </c:pt>
                <c:pt idx="77887">
                  <c:v>77.887</c:v>
                </c:pt>
                <c:pt idx="77888">
                  <c:v>77.888000000000034</c:v>
                </c:pt>
                <c:pt idx="77889">
                  <c:v>77.88900000000001</c:v>
                </c:pt>
                <c:pt idx="77890">
                  <c:v>77.890000000000043</c:v>
                </c:pt>
                <c:pt idx="77891">
                  <c:v>77.89100000000002</c:v>
                </c:pt>
                <c:pt idx="77892">
                  <c:v>77.891999999999996</c:v>
                </c:pt>
                <c:pt idx="77893">
                  <c:v>77.893000000000029</c:v>
                </c:pt>
                <c:pt idx="77894">
                  <c:v>77.894000000000005</c:v>
                </c:pt>
                <c:pt idx="77895">
                  <c:v>77.895000000000039</c:v>
                </c:pt>
                <c:pt idx="77896">
                  <c:v>77.896000000000015</c:v>
                </c:pt>
                <c:pt idx="77897">
                  <c:v>77.896999999999991</c:v>
                </c:pt>
                <c:pt idx="77898">
                  <c:v>77.898000000000025</c:v>
                </c:pt>
                <c:pt idx="77899">
                  <c:v>77.899000000000001</c:v>
                </c:pt>
                <c:pt idx="77900">
                  <c:v>77.900000000000034</c:v>
                </c:pt>
                <c:pt idx="77901">
                  <c:v>77.90100000000001</c:v>
                </c:pt>
                <c:pt idx="77902">
                  <c:v>77.902000000000044</c:v>
                </c:pt>
                <c:pt idx="77903">
                  <c:v>77.90300000000002</c:v>
                </c:pt>
                <c:pt idx="77904">
                  <c:v>77.903999999999996</c:v>
                </c:pt>
                <c:pt idx="77905">
                  <c:v>77.90500000000003</c:v>
                </c:pt>
                <c:pt idx="77906">
                  <c:v>77.906000000000006</c:v>
                </c:pt>
                <c:pt idx="77907">
                  <c:v>77.907000000000039</c:v>
                </c:pt>
                <c:pt idx="77908">
                  <c:v>77.908000000000015</c:v>
                </c:pt>
                <c:pt idx="77909">
                  <c:v>77.908999999999992</c:v>
                </c:pt>
                <c:pt idx="77910">
                  <c:v>77.910000000000025</c:v>
                </c:pt>
                <c:pt idx="77911">
                  <c:v>77.911000000000001</c:v>
                </c:pt>
                <c:pt idx="77912">
                  <c:v>77.912000000000035</c:v>
                </c:pt>
                <c:pt idx="77913">
                  <c:v>77.913000000000011</c:v>
                </c:pt>
                <c:pt idx="77914">
                  <c:v>77.914000000000044</c:v>
                </c:pt>
                <c:pt idx="77915">
                  <c:v>77.91500000000002</c:v>
                </c:pt>
                <c:pt idx="77916">
                  <c:v>77.915999999999997</c:v>
                </c:pt>
                <c:pt idx="77917">
                  <c:v>77.91700000000003</c:v>
                </c:pt>
                <c:pt idx="77918">
                  <c:v>77.918000000000006</c:v>
                </c:pt>
                <c:pt idx="77919">
                  <c:v>77.91900000000004</c:v>
                </c:pt>
                <c:pt idx="77920">
                  <c:v>77.920000000000016</c:v>
                </c:pt>
                <c:pt idx="77921">
                  <c:v>77.920999999999992</c:v>
                </c:pt>
                <c:pt idx="77922">
                  <c:v>77.922000000000025</c:v>
                </c:pt>
                <c:pt idx="77923">
                  <c:v>77.923000000000002</c:v>
                </c:pt>
                <c:pt idx="77924">
                  <c:v>77.924000000000035</c:v>
                </c:pt>
                <c:pt idx="77925">
                  <c:v>77.925000000000011</c:v>
                </c:pt>
                <c:pt idx="77926">
                  <c:v>77.926000000000045</c:v>
                </c:pt>
                <c:pt idx="77927">
                  <c:v>77.927000000000021</c:v>
                </c:pt>
                <c:pt idx="77928">
                  <c:v>77.927999999999997</c:v>
                </c:pt>
                <c:pt idx="77929">
                  <c:v>77.92900000000003</c:v>
                </c:pt>
                <c:pt idx="77930">
                  <c:v>77.930000000000007</c:v>
                </c:pt>
                <c:pt idx="77931">
                  <c:v>77.93100000000004</c:v>
                </c:pt>
                <c:pt idx="77932">
                  <c:v>77.932000000000016</c:v>
                </c:pt>
                <c:pt idx="77933">
                  <c:v>77.932999999999993</c:v>
                </c:pt>
                <c:pt idx="77934">
                  <c:v>77.934000000000026</c:v>
                </c:pt>
                <c:pt idx="77935">
                  <c:v>77.935000000000002</c:v>
                </c:pt>
                <c:pt idx="77936">
                  <c:v>77.936000000000035</c:v>
                </c:pt>
                <c:pt idx="77937">
                  <c:v>77.937000000000012</c:v>
                </c:pt>
                <c:pt idx="77938">
                  <c:v>77.938000000000045</c:v>
                </c:pt>
                <c:pt idx="77939">
                  <c:v>77.939000000000021</c:v>
                </c:pt>
                <c:pt idx="77940">
                  <c:v>77.94</c:v>
                </c:pt>
                <c:pt idx="77941">
                  <c:v>77.941000000000031</c:v>
                </c:pt>
                <c:pt idx="77942">
                  <c:v>77.942000000000007</c:v>
                </c:pt>
                <c:pt idx="77943">
                  <c:v>77.94300000000004</c:v>
                </c:pt>
                <c:pt idx="77944">
                  <c:v>77.944000000000017</c:v>
                </c:pt>
                <c:pt idx="77945">
                  <c:v>77.944999999999993</c:v>
                </c:pt>
                <c:pt idx="77946">
                  <c:v>77.946000000000026</c:v>
                </c:pt>
                <c:pt idx="77947">
                  <c:v>77.947000000000003</c:v>
                </c:pt>
                <c:pt idx="77948">
                  <c:v>77.948000000000036</c:v>
                </c:pt>
                <c:pt idx="77949">
                  <c:v>77.949000000000012</c:v>
                </c:pt>
                <c:pt idx="77950">
                  <c:v>77.950000000000045</c:v>
                </c:pt>
                <c:pt idx="77951">
                  <c:v>77.951000000000022</c:v>
                </c:pt>
                <c:pt idx="77952">
                  <c:v>77.951999999999998</c:v>
                </c:pt>
                <c:pt idx="77953">
                  <c:v>77.953000000000031</c:v>
                </c:pt>
                <c:pt idx="77954">
                  <c:v>77.954000000000008</c:v>
                </c:pt>
                <c:pt idx="77955">
                  <c:v>77.955000000000041</c:v>
                </c:pt>
                <c:pt idx="77956">
                  <c:v>77.956000000000017</c:v>
                </c:pt>
                <c:pt idx="77957">
                  <c:v>77.956999999999994</c:v>
                </c:pt>
                <c:pt idx="77958">
                  <c:v>77.958000000000027</c:v>
                </c:pt>
                <c:pt idx="77959">
                  <c:v>77.959000000000003</c:v>
                </c:pt>
                <c:pt idx="77960">
                  <c:v>77.960000000000036</c:v>
                </c:pt>
                <c:pt idx="77961">
                  <c:v>77.961000000000013</c:v>
                </c:pt>
                <c:pt idx="77962">
                  <c:v>77.962000000000046</c:v>
                </c:pt>
                <c:pt idx="77963">
                  <c:v>77.963000000000022</c:v>
                </c:pt>
                <c:pt idx="77964">
                  <c:v>77.963999999999999</c:v>
                </c:pt>
                <c:pt idx="77965">
                  <c:v>77.965000000000032</c:v>
                </c:pt>
                <c:pt idx="77966">
                  <c:v>77.966000000000008</c:v>
                </c:pt>
                <c:pt idx="77967">
                  <c:v>77.967000000000041</c:v>
                </c:pt>
                <c:pt idx="77968">
                  <c:v>77.968000000000018</c:v>
                </c:pt>
                <c:pt idx="77969">
                  <c:v>77.968999999999994</c:v>
                </c:pt>
                <c:pt idx="77970">
                  <c:v>77.970000000000027</c:v>
                </c:pt>
                <c:pt idx="77971">
                  <c:v>77.971000000000004</c:v>
                </c:pt>
                <c:pt idx="77972">
                  <c:v>77.972000000000037</c:v>
                </c:pt>
                <c:pt idx="77973">
                  <c:v>77.973000000000013</c:v>
                </c:pt>
                <c:pt idx="77974">
                  <c:v>77.974000000000046</c:v>
                </c:pt>
                <c:pt idx="77975">
                  <c:v>77.975000000000023</c:v>
                </c:pt>
                <c:pt idx="77976">
                  <c:v>77.975999999999999</c:v>
                </c:pt>
                <c:pt idx="77977">
                  <c:v>77.977000000000032</c:v>
                </c:pt>
                <c:pt idx="77978">
                  <c:v>77.978000000000009</c:v>
                </c:pt>
                <c:pt idx="77979">
                  <c:v>77.979000000000042</c:v>
                </c:pt>
                <c:pt idx="77980">
                  <c:v>77.980000000000018</c:v>
                </c:pt>
                <c:pt idx="77981">
                  <c:v>77.980999999999995</c:v>
                </c:pt>
                <c:pt idx="77982">
                  <c:v>77.982000000000028</c:v>
                </c:pt>
                <c:pt idx="77983">
                  <c:v>77.983000000000004</c:v>
                </c:pt>
                <c:pt idx="77984">
                  <c:v>77.984000000000037</c:v>
                </c:pt>
                <c:pt idx="77985">
                  <c:v>77.985000000000014</c:v>
                </c:pt>
                <c:pt idx="77986">
                  <c:v>77.98599999999999</c:v>
                </c:pt>
                <c:pt idx="77987">
                  <c:v>77.987000000000023</c:v>
                </c:pt>
                <c:pt idx="77988">
                  <c:v>77.988</c:v>
                </c:pt>
                <c:pt idx="77989">
                  <c:v>77.989000000000033</c:v>
                </c:pt>
                <c:pt idx="77990">
                  <c:v>77.990000000000009</c:v>
                </c:pt>
                <c:pt idx="77991">
                  <c:v>77.991000000000042</c:v>
                </c:pt>
                <c:pt idx="77992">
                  <c:v>77.992000000000019</c:v>
                </c:pt>
                <c:pt idx="77993">
                  <c:v>77.992999999999995</c:v>
                </c:pt>
                <c:pt idx="77994">
                  <c:v>77.994000000000028</c:v>
                </c:pt>
                <c:pt idx="77995">
                  <c:v>77.995000000000005</c:v>
                </c:pt>
                <c:pt idx="77996">
                  <c:v>77.996000000000038</c:v>
                </c:pt>
                <c:pt idx="77997">
                  <c:v>77.997000000000014</c:v>
                </c:pt>
                <c:pt idx="77998">
                  <c:v>77.99799999999999</c:v>
                </c:pt>
                <c:pt idx="77999">
                  <c:v>77.999000000000024</c:v>
                </c:pt>
                <c:pt idx="78000">
                  <c:v>78</c:v>
                </c:pt>
                <c:pt idx="78001">
                  <c:v>78.001000000000033</c:v>
                </c:pt>
                <c:pt idx="78002">
                  <c:v>78.00200000000001</c:v>
                </c:pt>
                <c:pt idx="78003">
                  <c:v>78.003000000000043</c:v>
                </c:pt>
                <c:pt idx="78004">
                  <c:v>78.004000000000019</c:v>
                </c:pt>
                <c:pt idx="78005">
                  <c:v>78.004999999999995</c:v>
                </c:pt>
                <c:pt idx="78006">
                  <c:v>78.006000000000029</c:v>
                </c:pt>
                <c:pt idx="78007">
                  <c:v>78.007000000000005</c:v>
                </c:pt>
                <c:pt idx="78008">
                  <c:v>78.008000000000038</c:v>
                </c:pt>
                <c:pt idx="78009">
                  <c:v>78.009000000000015</c:v>
                </c:pt>
                <c:pt idx="78010">
                  <c:v>78.009999999999991</c:v>
                </c:pt>
                <c:pt idx="78011">
                  <c:v>78.011000000000024</c:v>
                </c:pt>
                <c:pt idx="78012">
                  <c:v>78.012</c:v>
                </c:pt>
                <c:pt idx="78013">
                  <c:v>78.013000000000034</c:v>
                </c:pt>
                <c:pt idx="78014">
                  <c:v>78.01400000000001</c:v>
                </c:pt>
                <c:pt idx="78015">
                  <c:v>78.015000000000043</c:v>
                </c:pt>
                <c:pt idx="78016">
                  <c:v>78.01600000000002</c:v>
                </c:pt>
                <c:pt idx="78017">
                  <c:v>78.016999999999996</c:v>
                </c:pt>
                <c:pt idx="78018">
                  <c:v>78.018000000000029</c:v>
                </c:pt>
                <c:pt idx="78019">
                  <c:v>78.019000000000005</c:v>
                </c:pt>
                <c:pt idx="78020">
                  <c:v>78.020000000000039</c:v>
                </c:pt>
                <c:pt idx="78021">
                  <c:v>78.021000000000015</c:v>
                </c:pt>
                <c:pt idx="78022">
                  <c:v>78.021999999999991</c:v>
                </c:pt>
                <c:pt idx="78023">
                  <c:v>78.023000000000025</c:v>
                </c:pt>
                <c:pt idx="78024">
                  <c:v>78.024000000000001</c:v>
                </c:pt>
                <c:pt idx="78025">
                  <c:v>78.025000000000034</c:v>
                </c:pt>
                <c:pt idx="78026">
                  <c:v>78.02600000000001</c:v>
                </c:pt>
                <c:pt idx="78027">
                  <c:v>78.027000000000044</c:v>
                </c:pt>
                <c:pt idx="78028">
                  <c:v>78.02800000000002</c:v>
                </c:pt>
                <c:pt idx="78029">
                  <c:v>78.028999999999996</c:v>
                </c:pt>
                <c:pt idx="78030">
                  <c:v>78.03000000000003</c:v>
                </c:pt>
                <c:pt idx="78031">
                  <c:v>78.031000000000006</c:v>
                </c:pt>
                <c:pt idx="78032">
                  <c:v>78.032000000000039</c:v>
                </c:pt>
                <c:pt idx="78033">
                  <c:v>78.033000000000015</c:v>
                </c:pt>
                <c:pt idx="78034">
                  <c:v>78.033999999999992</c:v>
                </c:pt>
                <c:pt idx="78035">
                  <c:v>78.035000000000025</c:v>
                </c:pt>
                <c:pt idx="78036">
                  <c:v>78.036000000000001</c:v>
                </c:pt>
                <c:pt idx="78037">
                  <c:v>78.037000000000035</c:v>
                </c:pt>
                <c:pt idx="78038">
                  <c:v>78.038000000000011</c:v>
                </c:pt>
                <c:pt idx="78039">
                  <c:v>78.039000000000044</c:v>
                </c:pt>
                <c:pt idx="78040">
                  <c:v>78.04000000000002</c:v>
                </c:pt>
                <c:pt idx="78041">
                  <c:v>78.040999999999997</c:v>
                </c:pt>
                <c:pt idx="78042">
                  <c:v>78.04200000000003</c:v>
                </c:pt>
                <c:pt idx="78043">
                  <c:v>78.043000000000006</c:v>
                </c:pt>
                <c:pt idx="78044">
                  <c:v>78.04400000000004</c:v>
                </c:pt>
                <c:pt idx="78045">
                  <c:v>78.045000000000016</c:v>
                </c:pt>
                <c:pt idx="78046">
                  <c:v>78.045999999999992</c:v>
                </c:pt>
                <c:pt idx="78047">
                  <c:v>78.047000000000025</c:v>
                </c:pt>
                <c:pt idx="78048">
                  <c:v>78.048000000000002</c:v>
                </c:pt>
                <c:pt idx="78049">
                  <c:v>78.049000000000035</c:v>
                </c:pt>
                <c:pt idx="78050">
                  <c:v>78.050000000000011</c:v>
                </c:pt>
                <c:pt idx="78051">
                  <c:v>78.051000000000045</c:v>
                </c:pt>
                <c:pt idx="78052">
                  <c:v>78.052000000000021</c:v>
                </c:pt>
                <c:pt idx="78053">
                  <c:v>78.052999999999997</c:v>
                </c:pt>
                <c:pt idx="78054">
                  <c:v>78.05400000000003</c:v>
                </c:pt>
                <c:pt idx="78055">
                  <c:v>78.055000000000007</c:v>
                </c:pt>
                <c:pt idx="78056">
                  <c:v>78.05600000000004</c:v>
                </c:pt>
                <c:pt idx="78057">
                  <c:v>78.057000000000016</c:v>
                </c:pt>
                <c:pt idx="78058">
                  <c:v>78.057999999999993</c:v>
                </c:pt>
                <c:pt idx="78059">
                  <c:v>78.059000000000026</c:v>
                </c:pt>
                <c:pt idx="78060">
                  <c:v>78.06</c:v>
                </c:pt>
                <c:pt idx="78061">
                  <c:v>78.061000000000035</c:v>
                </c:pt>
                <c:pt idx="78062">
                  <c:v>78.062000000000012</c:v>
                </c:pt>
                <c:pt idx="78063">
                  <c:v>78.063000000000045</c:v>
                </c:pt>
                <c:pt idx="78064">
                  <c:v>78.064000000000021</c:v>
                </c:pt>
                <c:pt idx="78065">
                  <c:v>78.064999999999998</c:v>
                </c:pt>
                <c:pt idx="78066">
                  <c:v>78.066000000000031</c:v>
                </c:pt>
                <c:pt idx="78067">
                  <c:v>78.067000000000007</c:v>
                </c:pt>
                <c:pt idx="78068">
                  <c:v>78.06800000000004</c:v>
                </c:pt>
                <c:pt idx="78069">
                  <c:v>78.069000000000017</c:v>
                </c:pt>
                <c:pt idx="78070">
                  <c:v>78.069999999999993</c:v>
                </c:pt>
                <c:pt idx="78071">
                  <c:v>78.071000000000026</c:v>
                </c:pt>
                <c:pt idx="78072">
                  <c:v>78.072000000000003</c:v>
                </c:pt>
                <c:pt idx="78073">
                  <c:v>78.073000000000036</c:v>
                </c:pt>
                <c:pt idx="78074">
                  <c:v>78.074000000000012</c:v>
                </c:pt>
                <c:pt idx="78075">
                  <c:v>78.075000000000045</c:v>
                </c:pt>
                <c:pt idx="78076">
                  <c:v>78.076000000000022</c:v>
                </c:pt>
                <c:pt idx="78077">
                  <c:v>78.076999999999998</c:v>
                </c:pt>
                <c:pt idx="78078">
                  <c:v>78.078000000000031</c:v>
                </c:pt>
                <c:pt idx="78079">
                  <c:v>78.079000000000008</c:v>
                </c:pt>
                <c:pt idx="78080">
                  <c:v>78.080000000000041</c:v>
                </c:pt>
                <c:pt idx="78081">
                  <c:v>78.081000000000017</c:v>
                </c:pt>
                <c:pt idx="78082">
                  <c:v>78.081999999999994</c:v>
                </c:pt>
                <c:pt idx="78083">
                  <c:v>78.083000000000027</c:v>
                </c:pt>
                <c:pt idx="78084">
                  <c:v>78.084000000000003</c:v>
                </c:pt>
                <c:pt idx="78085">
                  <c:v>78.085000000000036</c:v>
                </c:pt>
                <c:pt idx="78086">
                  <c:v>78.086000000000013</c:v>
                </c:pt>
                <c:pt idx="78087">
                  <c:v>78.087000000000046</c:v>
                </c:pt>
                <c:pt idx="78088">
                  <c:v>78.088000000000022</c:v>
                </c:pt>
                <c:pt idx="78089">
                  <c:v>78.088999999999999</c:v>
                </c:pt>
                <c:pt idx="78090">
                  <c:v>78.090000000000032</c:v>
                </c:pt>
                <c:pt idx="78091">
                  <c:v>78.091000000000008</c:v>
                </c:pt>
                <c:pt idx="78092">
                  <c:v>78.092000000000041</c:v>
                </c:pt>
                <c:pt idx="78093">
                  <c:v>78.093000000000018</c:v>
                </c:pt>
                <c:pt idx="78094">
                  <c:v>78.093999999999994</c:v>
                </c:pt>
                <c:pt idx="78095">
                  <c:v>78.095000000000027</c:v>
                </c:pt>
                <c:pt idx="78096">
                  <c:v>78.096000000000004</c:v>
                </c:pt>
                <c:pt idx="78097">
                  <c:v>78.097000000000037</c:v>
                </c:pt>
                <c:pt idx="78098">
                  <c:v>78.098000000000013</c:v>
                </c:pt>
                <c:pt idx="78099">
                  <c:v>78.099000000000046</c:v>
                </c:pt>
                <c:pt idx="78100">
                  <c:v>78.100000000000023</c:v>
                </c:pt>
                <c:pt idx="78101">
                  <c:v>78.100999999999999</c:v>
                </c:pt>
                <c:pt idx="78102">
                  <c:v>78.102000000000032</c:v>
                </c:pt>
                <c:pt idx="78103">
                  <c:v>78.103000000000009</c:v>
                </c:pt>
                <c:pt idx="78104">
                  <c:v>78.104000000000042</c:v>
                </c:pt>
                <c:pt idx="78105">
                  <c:v>78.105000000000018</c:v>
                </c:pt>
                <c:pt idx="78106">
                  <c:v>78.105999999999995</c:v>
                </c:pt>
                <c:pt idx="78107">
                  <c:v>78.107000000000028</c:v>
                </c:pt>
                <c:pt idx="78108">
                  <c:v>78.108000000000004</c:v>
                </c:pt>
                <c:pt idx="78109">
                  <c:v>78.109000000000037</c:v>
                </c:pt>
                <c:pt idx="78110">
                  <c:v>78.110000000000014</c:v>
                </c:pt>
                <c:pt idx="78111">
                  <c:v>78.11099999999999</c:v>
                </c:pt>
                <c:pt idx="78112">
                  <c:v>78.112000000000023</c:v>
                </c:pt>
                <c:pt idx="78113">
                  <c:v>78.113</c:v>
                </c:pt>
                <c:pt idx="78114">
                  <c:v>78.114000000000033</c:v>
                </c:pt>
                <c:pt idx="78115">
                  <c:v>78.115000000000009</c:v>
                </c:pt>
                <c:pt idx="78116">
                  <c:v>78.116000000000042</c:v>
                </c:pt>
                <c:pt idx="78117">
                  <c:v>78.117000000000019</c:v>
                </c:pt>
                <c:pt idx="78118">
                  <c:v>78.117999999999995</c:v>
                </c:pt>
                <c:pt idx="78119">
                  <c:v>78.119000000000028</c:v>
                </c:pt>
                <c:pt idx="78120">
                  <c:v>78.12</c:v>
                </c:pt>
                <c:pt idx="78121">
                  <c:v>78.121000000000038</c:v>
                </c:pt>
                <c:pt idx="78122">
                  <c:v>78.122000000000014</c:v>
                </c:pt>
                <c:pt idx="78123">
                  <c:v>78.12299999999999</c:v>
                </c:pt>
                <c:pt idx="78124">
                  <c:v>78.124000000000024</c:v>
                </c:pt>
                <c:pt idx="78125">
                  <c:v>78.125</c:v>
                </c:pt>
                <c:pt idx="78126">
                  <c:v>78.126000000000033</c:v>
                </c:pt>
                <c:pt idx="78127">
                  <c:v>78.12700000000001</c:v>
                </c:pt>
                <c:pt idx="78128">
                  <c:v>78.128000000000043</c:v>
                </c:pt>
                <c:pt idx="78129">
                  <c:v>78.129000000000019</c:v>
                </c:pt>
                <c:pt idx="78130">
                  <c:v>78.13</c:v>
                </c:pt>
                <c:pt idx="78131">
                  <c:v>78.131000000000029</c:v>
                </c:pt>
                <c:pt idx="78132">
                  <c:v>78.132000000000005</c:v>
                </c:pt>
                <c:pt idx="78133">
                  <c:v>78.133000000000038</c:v>
                </c:pt>
                <c:pt idx="78134">
                  <c:v>78.134000000000015</c:v>
                </c:pt>
                <c:pt idx="78135">
                  <c:v>78.134999999999991</c:v>
                </c:pt>
                <c:pt idx="78136">
                  <c:v>78.136000000000024</c:v>
                </c:pt>
                <c:pt idx="78137">
                  <c:v>78.137</c:v>
                </c:pt>
                <c:pt idx="78138">
                  <c:v>78.138000000000034</c:v>
                </c:pt>
                <c:pt idx="78139">
                  <c:v>78.13900000000001</c:v>
                </c:pt>
                <c:pt idx="78140">
                  <c:v>78.140000000000043</c:v>
                </c:pt>
                <c:pt idx="78141">
                  <c:v>78.14100000000002</c:v>
                </c:pt>
                <c:pt idx="78142">
                  <c:v>78.141999999999996</c:v>
                </c:pt>
                <c:pt idx="78143">
                  <c:v>78.143000000000029</c:v>
                </c:pt>
                <c:pt idx="78144">
                  <c:v>78.144000000000005</c:v>
                </c:pt>
                <c:pt idx="78145">
                  <c:v>78.145000000000039</c:v>
                </c:pt>
                <c:pt idx="78146">
                  <c:v>78.146000000000015</c:v>
                </c:pt>
                <c:pt idx="78147">
                  <c:v>78.146999999999991</c:v>
                </c:pt>
                <c:pt idx="78148">
                  <c:v>78.148000000000025</c:v>
                </c:pt>
                <c:pt idx="78149">
                  <c:v>78.149000000000001</c:v>
                </c:pt>
                <c:pt idx="78150">
                  <c:v>78.150000000000034</c:v>
                </c:pt>
                <c:pt idx="78151">
                  <c:v>78.15100000000001</c:v>
                </c:pt>
                <c:pt idx="78152">
                  <c:v>78.152000000000044</c:v>
                </c:pt>
                <c:pt idx="78153">
                  <c:v>78.15300000000002</c:v>
                </c:pt>
                <c:pt idx="78154">
                  <c:v>78.153999999999996</c:v>
                </c:pt>
                <c:pt idx="78155">
                  <c:v>78.15500000000003</c:v>
                </c:pt>
                <c:pt idx="78156">
                  <c:v>78.156000000000006</c:v>
                </c:pt>
                <c:pt idx="78157">
                  <c:v>78.157000000000039</c:v>
                </c:pt>
                <c:pt idx="78158">
                  <c:v>78.158000000000015</c:v>
                </c:pt>
                <c:pt idx="78159">
                  <c:v>78.158999999999992</c:v>
                </c:pt>
                <c:pt idx="78160">
                  <c:v>78.160000000000025</c:v>
                </c:pt>
                <c:pt idx="78161">
                  <c:v>78.161000000000001</c:v>
                </c:pt>
                <c:pt idx="78162">
                  <c:v>78.162000000000035</c:v>
                </c:pt>
                <c:pt idx="78163">
                  <c:v>78.163000000000011</c:v>
                </c:pt>
                <c:pt idx="78164">
                  <c:v>78.164000000000044</c:v>
                </c:pt>
                <c:pt idx="78165">
                  <c:v>78.16500000000002</c:v>
                </c:pt>
                <c:pt idx="78166">
                  <c:v>78.165999999999997</c:v>
                </c:pt>
                <c:pt idx="78167">
                  <c:v>78.16700000000003</c:v>
                </c:pt>
                <c:pt idx="78168">
                  <c:v>78.168000000000006</c:v>
                </c:pt>
                <c:pt idx="78169">
                  <c:v>78.16900000000004</c:v>
                </c:pt>
                <c:pt idx="78170">
                  <c:v>78.170000000000016</c:v>
                </c:pt>
                <c:pt idx="78171">
                  <c:v>78.170999999999992</c:v>
                </c:pt>
                <c:pt idx="78172">
                  <c:v>78.172000000000025</c:v>
                </c:pt>
                <c:pt idx="78173">
                  <c:v>78.173000000000002</c:v>
                </c:pt>
                <c:pt idx="78174">
                  <c:v>78.174000000000035</c:v>
                </c:pt>
                <c:pt idx="78175">
                  <c:v>78.175000000000011</c:v>
                </c:pt>
                <c:pt idx="78176">
                  <c:v>78.176000000000045</c:v>
                </c:pt>
                <c:pt idx="78177">
                  <c:v>78.177000000000021</c:v>
                </c:pt>
                <c:pt idx="78178">
                  <c:v>78.177999999999997</c:v>
                </c:pt>
                <c:pt idx="78179">
                  <c:v>78.17900000000003</c:v>
                </c:pt>
                <c:pt idx="78180">
                  <c:v>78.180000000000007</c:v>
                </c:pt>
                <c:pt idx="78181">
                  <c:v>78.18100000000004</c:v>
                </c:pt>
                <c:pt idx="78182">
                  <c:v>78.182000000000016</c:v>
                </c:pt>
                <c:pt idx="78183">
                  <c:v>78.182999999999993</c:v>
                </c:pt>
                <c:pt idx="78184">
                  <c:v>78.184000000000026</c:v>
                </c:pt>
                <c:pt idx="78185">
                  <c:v>78.185000000000002</c:v>
                </c:pt>
                <c:pt idx="78186">
                  <c:v>78.186000000000035</c:v>
                </c:pt>
                <c:pt idx="78187">
                  <c:v>78.187000000000012</c:v>
                </c:pt>
                <c:pt idx="78188">
                  <c:v>78.188000000000045</c:v>
                </c:pt>
                <c:pt idx="78189">
                  <c:v>78.189000000000021</c:v>
                </c:pt>
                <c:pt idx="78190">
                  <c:v>78.19</c:v>
                </c:pt>
                <c:pt idx="78191">
                  <c:v>78.191000000000031</c:v>
                </c:pt>
                <c:pt idx="78192">
                  <c:v>78.192000000000007</c:v>
                </c:pt>
                <c:pt idx="78193">
                  <c:v>78.19300000000004</c:v>
                </c:pt>
                <c:pt idx="78194">
                  <c:v>78.194000000000017</c:v>
                </c:pt>
                <c:pt idx="78195">
                  <c:v>78.194999999999993</c:v>
                </c:pt>
                <c:pt idx="78196">
                  <c:v>78.196000000000026</c:v>
                </c:pt>
                <c:pt idx="78197">
                  <c:v>78.197000000000003</c:v>
                </c:pt>
                <c:pt idx="78198">
                  <c:v>78.198000000000036</c:v>
                </c:pt>
                <c:pt idx="78199">
                  <c:v>78.199000000000012</c:v>
                </c:pt>
                <c:pt idx="78200">
                  <c:v>78.200000000000045</c:v>
                </c:pt>
                <c:pt idx="78201">
                  <c:v>78.201000000000022</c:v>
                </c:pt>
                <c:pt idx="78202">
                  <c:v>78.201999999999998</c:v>
                </c:pt>
                <c:pt idx="78203">
                  <c:v>78.203000000000031</c:v>
                </c:pt>
                <c:pt idx="78204">
                  <c:v>78.204000000000008</c:v>
                </c:pt>
                <c:pt idx="78205">
                  <c:v>78.205000000000041</c:v>
                </c:pt>
                <c:pt idx="78206">
                  <c:v>78.206000000000017</c:v>
                </c:pt>
                <c:pt idx="78207">
                  <c:v>78.206999999999994</c:v>
                </c:pt>
                <c:pt idx="78208">
                  <c:v>78.208000000000027</c:v>
                </c:pt>
                <c:pt idx="78209">
                  <c:v>78.209000000000003</c:v>
                </c:pt>
                <c:pt idx="78210">
                  <c:v>78.210000000000036</c:v>
                </c:pt>
                <c:pt idx="78211">
                  <c:v>78.211000000000013</c:v>
                </c:pt>
                <c:pt idx="78212">
                  <c:v>78.212000000000046</c:v>
                </c:pt>
                <c:pt idx="78213">
                  <c:v>78.213000000000022</c:v>
                </c:pt>
                <c:pt idx="78214">
                  <c:v>78.213999999999999</c:v>
                </c:pt>
                <c:pt idx="78215">
                  <c:v>78.215000000000032</c:v>
                </c:pt>
                <c:pt idx="78216">
                  <c:v>78.216000000000008</c:v>
                </c:pt>
                <c:pt idx="78217">
                  <c:v>78.217000000000041</c:v>
                </c:pt>
                <c:pt idx="78218">
                  <c:v>78.218000000000018</c:v>
                </c:pt>
                <c:pt idx="78219">
                  <c:v>78.218999999999994</c:v>
                </c:pt>
                <c:pt idx="78220">
                  <c:v>78.220000000000027</c:v>
                </c:pt>
                <c:pt idx="78221">
                  <c:v>78.221000000000004</c:v>
                </c:pt>
                <c:pt idx="78222">
                  <c:v>78.222000000000037</c:v>
                </c:pt>
                <c:pt idx="78223">
                  <c:v>78.223000000000013</c:v>
                </c:pt>
                <c:pt idx="78224">
                  <c:v>78.224000000000046</c:v>
                </c:pt>
                <c:pt idx="78225">
                  <c:v>78.225000000000023</c:v>
                </c:pt>
                <c:pt idx="78226">
                  <c:v>78.225999999999999</c:v>
                </c:pt>
                <c:pt idx="78227">
                  <c:v>78.227000000000032</c:v>
                </c:pt>
                <c:pt idx="78228">
                  <c:v>78.228000000000009</c:v>
                </c:pt>
                <c:pt idx="78229">
                  <c:v>78.229000000000042</c:v>
                </c:pt>
                <c:pt idx="78230">
                  <c:v>78.230000000000018</c:v>
                </c:pt>
                <c:pt idx="78231">
                  <c:v>78.230999999999995</c:v>
                </c:pt>
                <c:pt idx="78232">
                  <c:v>78.232000000000028</c:v>
                </c:pt>
                <c:pt idx="78233">
                  <c:v>78.233000000000004</c:v>
                </c:pt>
                <c:pt idx="78234">
                  <c:v>78.234000000000037</c:v>
                </c:pt>
                <c:pt idx="78235">
                  <c:v>78.235000000000014</c:v>
                </c:pt>
                <c:pt idx="78236">
                  <c:v>78.23599999999999</c:v>
                </c:pt>
                <c:pt idx="78237">
                  <c:v>78.237000000000023</c:v>
                </c:pt>
                <c:pt idx="78238">
                  <c:v>78.238</c:v>
                </c:pt>
                <c:pt idx="78239">
                  <c:v>78.239000000000033</c:v>
                </c:pt>
                <c:pt idx="78240">
                  <c:v>78.240000000000009</c:v>
                </c:pt>
                <c:pt idx="78241">
                  <c:v>78.241000000000042</c:v>
                </c:pt>
                <c:pt idx="78242">
                  <c:v>78.242000000000019</c:v>
                </c:pt>
                <c:pt idx="78243">
                  <c:v>78.242999999999995</c:v>
                </c:pt>
                <c:pt idx="78244">
                  <c:v>78.244000000000028</c:v>
                </c:pt>
                <c:pt idx="78245">
                  <c:v>78.245000000000005</c:v>
                </c:pt>
                <c:pt idx="78246">
                  <c:v>78.246000000000038</c:v>
                </c:pt>
                <c:pt idx="78247">
                  <c:v>78.247000000000014</c:v>
                </c:pt>
                <c:pt idx="78248">
                  <c:v>78.24799999999999</c:v>
                </c:pt>
                <c:pt idx="78249">
                  <c:v>78.249000000000024</c:v>
                </c:pt>
                <c:pt idx="78250">
                  <c:v>78.25</c:v>
                </c:pt>
                <c:pt idx="78251">
                  <c:v>78.251000000000033</c:v>
                </c:pt>
                <c:pt idx="78252">
                  <c:v>78.25200000000001</c:v>
                </c:pt>
                <c:pt idx="78253">
                  <c:v>78.253000000000043</c:v>
                </c:pt>
                <c:pt idx="78254">
                  <c:v>78.254000000000019</c:v>
                </c:pt>
                <c:pt idx="78255">
                  <c:v>78.254999999999995</c:v>
                </c:pt>
                <c:pt idx="78256">
                  <c:v>78.256000000000029</c:v>
                </c:pt>
                <c:pt idx="78257">
                  <c:v>78.257000000000005</c:v>
                </c:pt>
                <c:pt idx="78258">
                  <c:v>78.258000000000038</c:v>
                </c:pt>
                <c:pt idx="78259">
                  <c:v>78.259000000000015</c:v>
                </c:pt>
                <c:pt idx="78260">
                  <c:v>78.259999999999991</c:v>
                </c:pt>
                <c:pt idx="78261">
                  <c:v>78.261000000000024</c:v>
                </c:pt>
                <c:pt idx="78262">
                  <c:v>78.262</c:v>
                </c:pt>
                <c:pt idx="78263">
                  <c:v>78.263000000000034</c:v>
                </c:pt>
                <c:pt idx="78264">
                  <c:v>78.26400000000001</c:v>
                </c:pt>
                <c:pt idx="78265">
                  <c:v>78.265000000000043</c:v>
                </c:pt>
                <c:pt idx="78266">
                  <c:v>78.26600000000002</c:v>
                </c:pt>
                <c:pt idx="78267">
                  <c:v>78.266999999999996</c:v>
                </c:pt>
                <c:pt idx="78268">
                  <c:v>78.268000000000029</c:v>
                </c:pt>
                <c:pt idx="78269">
                  <c:v>78.269000000000005</c:v>
                </c:pt>
                <c:pt idx="78270">
                  <c:v>78.270000000000039</c:v>
                </c:pt>
                <c:pt idx="78271">
                  <c:v>78.271000000000015</c:v>
                </c:pt>
                <c:pt idx="78272">
                  <c:v>78.271999999999991</c:v>
                </c:pt>
                <c:pt idx="78273">
                  <c:v>78.273000000000025</c:v>
                </c:pt>
                <c:pt idx="78274">
                  <c:v>78.274000000000001</c:v>
                </c:pt>
                <c:pt idx="78275">
                  <c:v>78.275000000000034</c:v>
                </c:pt>
                <c:pt idx="78276">
                  <c:v>78.27600000000001</c:v>
                </c:pt>
                <c:pt idx="78277">
                  <c:v>78.277000000000044</c:v>
                </c:pt>
                <c:pt idx="78278">
                  <c:v>78.27800000000002</c:v>
                </c:pt>
                <c:pt idx="78279">
                  <c:v>78.278999999999996</c:v>
                </c:pt>
                <c:pt idx="78280">
                  <c:v>78.28000000000003</c:v>
                </c:pt>
                <c:pt idx="78281">
                  <c:v>78.281000000000006</c:v>
                </c:pt>
                <c:pt idx="78282">
                  <c:v>78.282000000000039</c:v>
                </c:pt>
                <c:pt idx="78283">
                  <c:v>78.283000000000015</c:v>
                </c:pt>
                <c:pt idx="78284">
                  <c:v>78.283999999999992</c:v>
                </c:pt>
                <c:pt idx="78285">
                  <c:v>78.285000000000025</c:v>
                </c:pt>
                <c:pt idx="78286">
                  <c:v>78.286000000000001</c:v>
                </c:pt>
                <c:pt idx="78287">
                  <c:v>78.287000000000035</c:v>
                </c:pt>
                <c:pt idx="78288">
                  <c:v>78.288000000000011</c:v>
                </c:pt>
                <c:pt idx="78289">
                  <c:v>78.289000000000044</c:v>
                </c:pt>
                <c:pt idx="78290">
                  <c:v>78.29000000000002</c:v>
                </c:pt>
                <c:pt idx="78291">
                  <c:v>78.290999999999997</c:v>
                </c:pt>
                <c:pt idx="78292">
                  <c:v>78.29200000000003</c:v>
                </c:pt>
                <c:pt idx="78293">
                  <c:v>78.293000000000006</c:v>
                </c:pt>
                <c:pt idx="78294">
                  <c:v>78.29400000000004</c:v>
                </c:pt>
                <c:pt idx="78295">
                  <c:v>78.295000000000016</c:v>
                </c:pt>
                <c:pt idx="78296">
                  <c:v>78.295999999999992</c:v>
                </c:pt>
                <c:pt idx="78297">
                  <c:v>78.297000000000025</c:v>
                </c:pt>
                <c:pt idx="78298">
                  <c:v>78.298000000000002</c:v>
                </c:pt>
                <c:pt idx="78299">
                  <c:v>78.299000000000035</c:v>
                </c:pt>
                <c:pt idx="78300">
                  <c:v>78.300000000000011</c:v>
                </c:pt>
                <c:pt idx="78301">
                  <c:v>78.301000000000045</c:v>
                </c:pt>
                <c:pt idx="78302">
                  <c:v>78.302000000000021</c:v>
                </c:pt>
                <c:pt idx="78303">
                  <c:v>78.302999999999997</c:v>
                </c:pt>
                <c:pt idx="78304">
                  <c:v>78.30400000000003</c:v>
                </c:pt>
                <c:pt idx="78305">
                  <c:v>78.305000000000007</c:v>
                </c:pt>
                <c:pt idx="78306">
                  <c:v>78.30600000000004</c:v>
                </c:pt>
                <c:pt idx="78307">
                  <c:v>78.307000000000016</c:v>
                </c:pt>
                <c:pt idx="78308">
                  <c:v>78.307999999999993</c:v>
                </c:pt>
                <c:pt idx="78309">
                  <c:v>78.309000000000026</c:v>
                </c:pt>
                <c:pt idx="78310">
                  <c:v>78.31</c:v>
                </c:pt>
                <c:pt idx="78311">
                  <c:v>78.311000000000035</c:v>
                </c:pt>
                <c:pt idx="78312">
                  <c:v>78.312000000000012</c:v>
                </c:pt>
                <c:pt idx="78313">
                  <c:v>78.313000000000045</c:v>
                </c:pt>
                <c:pt idx="78314">
                  <c:v>78.314000000000021</c:v>
                </c:pt>
                <c:pt idx="78315">
                  <c:v>78.314999999999998</c:v>
                </c:pt>
                <c:pt idx="78316">
                  <c:v>78.316000000000031</c:v>
                </c:pt>
                <c:pt idx="78317">
                  <c:v>78.317000000000007</c:v>
                </c:pt>
                <c:pt idx="78318">
                  <c:v>78.31800000000004</c:v>
                </c:pt>
                <c:pt idx="78319">
                  <c:v>78.319000000000017</c:v>
                </c:pt>
                <c:pt idx="78320">
                  <c:v>78.319999999999993</c:v>
                </c:pt>
                <c:pt idx="78321">
                  <c:v>78.321000000000026</c:v>
                </c:pt>
                <c:pt idx="78322">
                  <c:v>78.322000000000003</c:v>
                </c:pt>
                <c:pt idx="78323">
                  <c:v>78.323000000000036</c:v>
                </c:pt>
                <c:pt idx="78324">
                  <c:v>78.324000000000012</c:v>
                </c:pt>
                <c:pt idx="78325">
                  <c:v>78.325000000000045</c:v>
                </c:pt>
                <c:pt idx="78326">
                  <c:v>78.326000000000022</c:v>
                </c:pt>
                <c:pt idx="78327">
                  <c:v>78.326999999999998</c:v>
                </c:pt>
                <c:pt idx="78328">
                  <c:v>78.328000000000031</c:v>
                </c:pt>
                <c:pt idx="78329">
                  <c:v>78.329000000000008</c:v>
                </c:pt>
                <c:pt idx="78330">
                  <c:v>78.330000000000041</c:v>
                </c:pt>
                <c:pt idx="78331">
                  <c:v>78.331000000000017</c:v>
                </c:pt>
                <c:pt idx="78332">
                  <c:v>78.331999999999994</c:v>
                </c:pt>
                <c:pt idx="78333">
                  <c:v>78.333000000000027</c:v>
                </c:pt>
                <c:pt idx="78334">
                  <c:v>78.334000000000003</c:v>
                </c:pt>
                <c:pt idx="78335">
                  <c:v>78.335000000000036</c:v>
                </c:pt>
                <c:pt idx="78336">
                  <c:v>78.336000000000013</c:v>
                </c:pt>
                <c:pt idx="78337">
                  <c:v>78.337000000000046</c:v>
                </c:pt>
                <c:pt idx="78338">
                  <c:v>78.338000000000022</c:v>
                </c:pt>
                <c:pt idx="78339">
                  <c:v>78.338999999999999</c:v>
                </c:pt>
                <c:pt idx="78340">
                  <c:v>78.340000000000032</c:v>
                </c:pt>
                <c:pt idx="78341">
                  <c:v>78.341000000000008</c:v>
                </c:pt>
                <c:pt idx="78342">
                  <c:v>78.342000000000041</c:v>
                </c:pt>
                <c:pt idx="78343">
                  <c:v>78.343000000000018</c:v>
                </c:pt>
                <c:pt idx="78344">
                  <c:v>78.343999999999994</c:v>
                </c:pt>
                <c:pt idx="78345">
                  <c:v>78.345000000000027</c:v>
                </c:pt>
                <c:pt idx="78346">
                  <c:v>78.346000000000004</c:v>
                </c:pt>
                <c:pt idx="78347">
                  <c:v>78.347000000000037</c:v>
                </c:pt>
                <c:pt idx="78348">
                  <c:v>78.348000000000013</c:v>
                </c:pt>
                <c:pt idx="78349">
                  <c:v>78.349000000000046</c:v>
                </c:pt>
                <c:pt idx="78350">
                  <c:v>78.350000000000023</c:v>
                </c:pt>
                <c:pt idx="78351">
                  <c:v>78.350999999999999</c:v>
                </c:pt>
                <c:pt idx="78352">
                  <c:v>78.352000000000032</c:v>
                </c:pt>
                <c:pt idx="78353">
                  <c:v>78.353000000000009</c:v>
                </c:pt>
                <c:pt idx="78354">
                  <c:v>78.354000000000042</c:v>
                </c:pt>
                <c:pt idx="78355">
                  <c:v>78.355000000000018</c:v>
                </c:pt>
                <c:pt idx="78356">
                  <c:v>78.355999999999995</c:v>
                </c:pt>
                <c:pt idx="78357">
                  <c:v>78.357000000000028</c:v>
                </c:pt>
                <c:pt idx="78358">
                  <c:v>78.358000000000004</c:v>
                </c:pt>
                <c:pt idx="78359">
                  <c:v>78.359000000000037</c:v>
                </c:pt>
                <c:pt idx="78360">
                  <c:v>78.360000000000014</c:v>
                </c:pt>
                <c:pt idx="78361">
                  <c:v>78.36099999999999</c:v>
                </c:pt>
                <c:pt idx="78362">
                  <c:v>78.362000000000023</c:v>
                </c:pt>
                <c:pt idx="78363">
                  <c:v>78.363</c:v>
                </c:pt>
                <c:pt idx="78364">
                  <c:v>78.364000000000033</c:v>
                </c:pt>
                <c:pt idx="78365">
                  <c:v>78.365000000000009</c:v>
                </c:pt>
                <c:pt idx="78366">
                  <c:v>78.366000000000042</c:v>
                </c:pt>
                <c:pt idx="78367">
                  <c:v>78.367000000000019</c:v>
                </c:pt>
                <c:pt idx="78368">
                  <c:v>78.367999999999995</c:v>
                </c:pt>
                <c:pt idx="78369">
                  <c:v>78.369000000000028</c:v>
                </c:pt>
                <c:pt idx="78370">
                  <c:v>78.37</c:v>
                </c:pt>
                <c:pt idx="78371">
                  <c:v>78.371000000000038</c:v>
                </c:pt>
                <c:pt idx="78372">
                  <c:v>78.372000000000014</c:v>
                </c:pt>
                <c:pt idx="78373">
                  <c:v>78.37299999999999</c:v>
                </c:pt>
                <c:pt idx="78374">
                  <c:v>78.374000000000024</c:v>
                </c:pt>
                <c:pt idx="78375">
                  <c:v>78.375</c:v>
                </c:pt>
                <c:pt idx="78376">
                  <c:v>78.376000000000033</c:v>
                </c:pt>
                <c:pt idx="78377">
                  <c:v>78.37700000000001</c:v>
                </c:pt>
                <c:pt idx="78378">
                  <c:v>78.378000000000043</c:v>
                </c:pt>
                <c:pt idx="78379">
                  <c:v>78.379000000000019</c:v>
                </c:pt>
                <c:pt idx="78380">
                  <c:v>78.38</c:v>
                </c:pt>
                <c:pt idx="78381">
                  <c:v>78.381000000000029</c:v>
                </c:pt>
                <c:pt idx="78382">
                  <c:v>78.382000000000005</c:v>
                </c:pt>
                <c:pt idx="78383">
                  <c:v>78.383000000000038</c:v>
                </c:pt>
                <c:pt idx="78384">
                  <c:v>78.384000000000015</c:v>
                </c:pt>
                <c:pt idx="78385">
                  <c:v>78.384999999999991</c:v>
                </c:pt>
                <c:pt idx="78386">
                  <c:v>78.386000000000024</c:v>
                </c:pt>
                <c:pt idx="78387">
                  <c:v>78.387</c:v>
                </c:pt>
                <c:pt idx="78388">
                  <c:v>78.388000000000034</c:v>
                </c:pt>
                <c:pt idx="78389">
                  <c:v>78.38900000000001</c:v>
                </c:pt>
                <c:pt idx="78390">
                  <c:v>78.390000000000043</c:v>
                </c:pt>
                <c:pt idx="78391">
                  <c:v>78.39100000000002</c:v>
                </c:pt>
                <c:pt idx="78392">
                  <c:v>78.391999999999996</c:v>
                </c:pt>
                <c:pt idx="78393">
                  <c:v>78.393000000000029</c:v>
                </c:pt>
                <c:pt idx="78394">
                  <c:v>78.394000000000005</c:v>
                </c:pt>
                <c:pt idx="78395">
                  <c:v>78.395000000000039</c:v>
                </c:pt>
                <c:pt idx="78396">
                  <c:v>78.396000000000015</c:v>
                </c:pt>
                <c:pt idx="78397">
                  <c:v>78.396999999999991</c:v>
                </c:pt>
                <c:pt idx="78398">
                  <c:v>78.398000000000025</c:v>
                </c:pt>
                <c:pt idx="78399">
                  <c:v>78.399000000000001</c:v>
                </c:pt>
                <c:pt idx="78400">
                  <c:v>78.400000000000034</c:v>
                </c:pt>
                <c:pt idx="78401">
                  <c:v>78.40100000000001</c:v>
                </c:pt>
                <c:pt idx="78402">
                  <c:v>78.402000000000044</c:v>
                </c:pt>
                <c:pt idx="78403">
                  <c:v>78.40300000000002</c:v>
                </c:pt>
                <c:pt idx="78404">
                  <c:v>78.403999999999996</c:v>
                </c:pt>
                <c:pt idx="78405">
                  <c:v>78.40500000000003</c:v>
                </c:pt>
                <c:pt idx="78406">
                  <c:v>78.406000000000006</c:v>
                </c:pt>
                <c:pt idx="78407">
                  <c:v>78.407000000000039</c:v>
                </c:pt>
                <c:pt idx="78408">
                  <c:v>78.408000000000015</c:v>
                </c:pt>
                <c:pt idx="78409">
                  <c:v>78.408999999999992</c:v>
                </c:pt>
                <c:pt idx="78410">
                  <c:v>78.410000000000025</c:v>
                </c:pt>
                <c:pt idx="78411">
                  <c:v>78.411000000000001</c:v>
                </c:pt>
                <c:pt idx="78412">
                  <c:v>78.412000000000035</c:v>
                </c:pt>
                <c:pt idx="78413">
                  <c:v>78.413000000000011</c:v>
                </c:pt>
                <c:pt idx="78414">
                  <c:v>78.414000000000044</c:v>
                </c:pt>
                <c:pt idx="78415">
                  <c:v>78.41500000000002</c:v>
                </c:pt>
                <c:pt idx="78416">
                  <c:v>78.415999999999997</c:v>
                </c:pt>
                <c:pt idx="78417">
                  <c:v>78.41700000000003</c:v>
                </c:pt>
                <c:pt idx="78418">
                  <c:v>78.418000000000006</c:v>
                </c:pt>
                <c:pt idx="78419">
                  <c:v>78.41900000000004</c:v>
                </c:pt>
                <c:pt idx="78420">
                  <c:v>78.420000000000016</c:v>
                </c:pt>
                <c:pt idx="78421">
                  <c:v>78.420999999999992</c:v>
                </c:pt>
                <c:pt idx="78422">
                  <c:v>78.422000000000025</c:v>
                </c:pt>
                <c:pt idx="78423">
                  <c:v>78.423000000000002</c:v>
                </c:pt>
                <c:pt idx="78424">
                  <c:v>78.424000000000035</c:v>
                </c:pt>
                <c:pt idx="78425">
                  <c:v>78.425000000000011</c:v>
                </c:pt>
                <c:pt idx="78426">
                  <c:v>78.426000000000045</c:v>
                </c:pt>
                <c:pt idx="78427">
                  <c:v>78.427000000000021</c:v>
                </c:pt>
                <c:pt idx="78428">
                  <c:v>78.427999999999997</c:v>
                </c:pt>
                <c:pt idx="78429">
                  <c:v>78.42900000000003</c:v>
                </c:pt>
                <c:pt idx="78430">
                  <c:v>78.430000000000007</c:v>
                </c:pt>
                <c:pt idx="78431">
                  <c:v>78.43100000000004</c:v>
                </c:pt>
                <c:pt idx="78432">
                  <c:v>78.432000000000016</c:v>
                </c:pt>
                <c:pt idx="78433">
                  <c:v>78.432999999999993</c:v>
                </c:pt>
                <c:pt idx="78434">
                  <c:v>78.434000000000026</c:v>
                </c:pt>
                <c:pt idx="78435">
                  <c:v>78.435000000000002</c:v>
                </c:pt>
                <c:pt idx="78436">
                  <c:v>78.436000000000035</c:v>
                </c:pt>
                <c:pt idx="78437">
                  <c:v>78.437000000000012</c:v>
                </c:pt>
                <c:pt idx="78438">
                  <c:v>78.438000000000045</c:v>
                </c:pt>
                <c:pt idx="78439">
                  <c:v>78.439000000000021</c:v>
                </c:pt>
                <c:pt idx="78440">
                  <c:v>78.44</c:v>
                </c:pt>
                <c:pt idx="78441">
                  <c:v>78.441000000000031</c:v>
                </c:pt>
                <c:pt idx="78442">
                  <c:v>78.442000000000007</c:v>
                </c:pt>
                <c:pt idx="78443">
                  <c:v>78.44300000000004</c:v>
                </c:pt>
                <c:pt idx="78444">
                  <c:v>78.444000000000017</c:v>
                </c:pt>
                <c:pt idx="78445">
                  <c:v>78.444999999999993</c:v>
                </c:pt>
                <c:pt idx="78446">
                  <c:v>78.446000000000026</c:v>
                </c:pt>
                <c:pt idx="78447">
                  <c:v>78.447000000000003</c:v>
                </c:pt>
                <c:pt idx="78448">
                  <c:v>78.448000000000036</c:v>
                </c:pt>
                <c:pt idx="78449">
                  <c:v>78.449000000000012</c:v>
                </c:pt>
                <c:pt idx="78450">
                  <c:v>78.450000000000045</c:v>
                </c:pt>
                <c:pt idx="78451">
                  <c:v>78.451000000000022</c:v>
                </c:pt>
                <c:pt idx="78452">
                  <c:v>78.451999999999998</c:v>
                </c:pt>
                <c:pt idx="78453">
                  <c:v>78.453000000000031</c:v>
                </c:pt>
                <c:pt idx="78454">
                  <c:v>78.454000000000008</c:v>
                </c:pt>
                <c:pt idx="78455">
                  <c:v>78.455000000000041</c:v>
                </c:pt>
                <c:pt idx="78456">
                  <c:v>78.456000000000017</c:v>
                </c:pt>
                <c:pt idx="78457">
                  <c:v>78.456999999999994</c:v>
                </c:pt>
                <c:pt idx="78458">
                  <c:v>78.458000000000027</c:v>
                </c:pt>
                <c:pt idx="78459">
                  <c:v>78.459000000000003</c:v>
                </c:pt>
                <c:pt idx="78460">
                  <c:v>78.460000000000036</c:v>
                </c:pt>
                <c:pt idx="78461">
                  <c:v>78.461000000000013</c:v>
                </c:pt>
                <c:pt idx="78462">
                  <c:v>78.462000000000046</c:v>
                </c:pt>
                <c:pt idx="78463">
                  <c:v>78.463000000000022</c:v>
                </c:pt>
                <c:pt idx="78464">
                  <c:v>78.463999999999999</c:v>
                </c:pt>
                <c:pt idx="78465">
                  <c:v>78.465000000000032</c:v>
                </c:pt>
                <c:pt idx="78466">
                  <c:v>78.466000000000008</c:v>
                </c:pt>
                <c:pt idx="78467">
                  <c:v>78.467000000000041</c:v>
                </c:pt>
                <c:pt idx="78468">
                  <c:v>78.468000000000018</c:v>
                </c:pt>
                <c:pt idx="78469">
                  <c:v>78.468999999999994</c:v>
                </c:pt>
                <c:pt idx="78470">
                  <c:v>78.470000000000027</c:v>
                </c:pt>
                <c:pt idx="78471">
                  <c:v>78.471000000000004</c:v>
                </c:pt>
                <c:pt idx="78472">
                  <c:v>78.472000000000037</c:v>
                </c:pt>
                <c:pt idx="78473">
                  <c:v>78.473000000000013</c:v>
                </c:pt>
                <c:pt idx="78474">
                  <c:v>78.474000000000046</c:v>
                </c:pt>
                <c:pt idx="78475">
                  <c:v>78.475000000000023</c:v>
                </c:pt>
                <c:pt idx="78476">
                  <c:v>78.475999999999999</c:v>
                </c:pt>
                <c:pt idx="78477">
                  <c:v>78.477000000000032</c:v>
                </c:pt>
                <c:pt idx="78478">
                  <c:v>78.478000000000009</c:v>
                </c:pt>
                <c:pt idx="78479">
                  <c:v>78.479000000000042</c:v>
                </c:pt>
                <c:pt idx="78480">
                  <c:v>78.480000000000018</c:v>
                </c:pt>
                <c:pt idx="78481">
                  <c:v>78.480999999999995</c:v>
                </c:pt>
                <c:pt idx="78482">
                  <c:v>78.482000000000028</c:v>
                </c:pt>
                <c:pt idx="78483">
                  <c:v>78.483000000000004</c:v>
                </c:pt>
                <c:pt idx="78484">
                  <c:v>78.484000000000037</c:v>
                </c:pt>
                <c:pt idx="78485">
                  <c:v>78.485000000000014</c:v>
                </c:pt>
                <c:pt idx="78486">
                  <c:v>78.48599999999999</c:v>
                </c:pt>
                <c:pt idx="78487">
                  <c:v>78.487000000000023</c:v>
                </c:pt>
                <c:pt idx="78488">
                  <c:v>78.488</c:v>
                </c:pt>
                <c:pt idx="78489">
                  <c:v>78.489000000000033</c:v>
                </c:pt>
                <c:pt idx="78490">
                  <c:v>78.490000000000009</c:v>
                </c:pt>
                <c:pt idx="78491">
                  <c:v>78.491000000000042</c:v>
                </c:pt>
                <c:pt idx="78492">
                  <c:v>78.492000000000019</c:v>
                </c:pt>
                <c:pt idx="78493">
                  <c:v>78.492999999999995</c:v>
                </c:pt>
                <c:pt idx="78494">
                  <c:v>78.494000000000028</c:v>
                </c:pt>
                <c:pt idx="78495">
                  <c:v>78.495000000000005</c:v>
                </c:pt>
                <c:pt idx="78496">
                  <c:v>78.496000000000038</c:v>
                </c:pt>
                <c:pt idx="78497">
                  <c:v>78.497000000000014</c:v>
                </c:pt>
                <c:pt idx="78498">
                  <c:v>78.49799999999999</c:v>
                </c:pt>
                <c:pt idx="78499">
                  <c:v>78.499000000000024</c:v>
                </c:pt>
                <c:pt idx="78500">
                  <c:v>78.5</c:v>
                </c:pt>
                <c:pt idx="78501">
                  <c:v>78.501000000000033</c:v>
                </c:pt>
                <c:pt idx="78502">
                  <c:v>78.50200000000001</c:v>
                </c:pt>
                <c:pt idx="78503">
                  <c:v>78.503000000000043</c:v>
                </c:pt>
                <c:pt idx="78504">
                  <c:v>78.504000000000019</c:v>
                </c:pt>
                <c:pt idx="78505">
                  <c:v>78.504999999999995</c:v>
                </c:pt>
                <c:pt idx="78506">
                  <c:v>78.506000000000029</c:v>
                </c:pt>
                <c:pt idx="78507">
                  <c:v>78.507000000000005</c:v>
                </c:pt>
                <c:pt idx="78508">
                  <c:v>78.508000000000038</c:v>
                </c:pt>
                <c:pt idx="78509">
                  <c:v>78.509000000000015</c:v>
                </c:pt>
                <c:pt idx="78510">
                  <c:v>78.509999999999991</c:v>
                </c:pt>
                <c:pt idx="78511">
                  <c:v>78.511000000000024</c:v>
                </c:pt>
                <c:pt idx="78512">
                  <c:v>78.512</c:v>
                </c:pt>
                <c:pt idx="78513">
                  <c:v>78.513000000000034</c:v>
                </c:pt>
                <c:pt idx="78514">
                  <c:v>78.51400000000001</c:v>
                </c:pt>
                <c:pt idx="78515">
                  <c:v>78.515000000000043</c:v>
                </c:pt>
                <c:pt idx="78516">
                  <c:v>78.51600000000002</c:v>
                </c:pt>
                <c:pt idx="78517">
                  <c:v>78.516999999999996</c:v>
                </c:pt>
                <c:pt idx="78518">
                  <c:v>78.518000000000029</c:v>
                </c:pt>
                <c:pt idx="78519">
                  <c:v>78.519000000000005</c:v>
                </c:pt>
                <c:pt idx="78520">
                  <c:v>78.520000000000039</c:v>
                </c:pt>
                <c:pt idx="78521">
                  <c:v>78.521000000000015</c:v>
                </c:pt>
                <c:pt idx="78522">
                  <c:v>78.521999999999991</c:v>
                </c:pt>
                <c:pt idx="78523">
                  <c:v>78.523000000000025</c:v>
                </c:pt>
                <c:pt idx="78524">
                  <c:v>78.524000000000001</c:v>
                </c:pt>
                <c:pt idx="78525">
                  <c:v>78.525000000000034</c:v>
                </c:pt>
                <c:pt idx="78526">
                  <c:v>78.52600000000001</c:v>
                </c:pt>
                <c:pt idx="78527">
                  <c:v>78.527000000000044</c:v>
                </c:pt>
                <c:pt idx="78528">
                  <c:v>78.52800000000002</c:v>
                </c:pt>
                <c:pt idx="78529">
                  <c:v>78.528999999999996</c:v>
                </c:pt>
                <c:pt idx="78530">
                  <c:v>78.53000000000003</c:v>
                </c:pt>
                <c:pt idx="78531">
                  <c:v>78.531000000000006</c:v>
                </c:pt>
                <c:pt idx="78532">
                  <c:v>78.532000000000039</c:v>
                </c:pt>
                <c:pt idx="78533">
                  <c:v>78.533000000000015</c:v>
                </c:pt>
                <c:pt idx="78534">
                  <c:v>78.533999999999992</c:v>
                </c:pt>
                <c:pt idx="78535">
                  <c:v>78.535000000000025</c:v>
                </c:pt>
                <c:pt idx="78536">
                  <c:v>78.536000000000001</c:v>
                </c:pt>
                <c:pt idx="78537">
                  <c:v>78.537000000000035</c:v>
                </c:pt>
                <c:pt idx="78538">
                  <c:v>78.538000000000011</c:v>
                </c:pt>
                <c:pt idx="78539">
                  <c:v>78.539000000000044</c:v>
                </c:pt>
                <c:pt idx="78540">
                  <c:v>78.54000000000002</c:v>
                </c:pt>
                <c:pt idx="78541">
                  <c:v>78.540999999999997</c:v>
                </c:pt>
                <c:pt idx="78542">
                  <c:v>78.54200000000003</c:v>
                </c:pt>
                <c:pt idx="78543">
                  <c:v>78.543000000000006</c:v>
                </c:pt>
                <c:pt idx="78544">
                  <c:v>78.54400000000004</c:v>
                </c:pt>
                <c:pt idx="78545">
                  <c:v>78.545000000000016</c:v>
                </c:pt>
                <c:pt idx="78546">
                  <c:v>78.545999999999992</c:v>
                </c:pt>
                <c:pt idx="78547">
                  <c:v>78.547000000000025</c:v>
                </c:pt>
                <c:pt idx="78548">
                  <c:v>78.548000000000002</c:v>
                </c:pt>
                <c:pt idx="78549">
                  <c:v>78.549000000000035</c:v>
                </c:pt>
                <c:pt idx="78550">
                  <c:v>78.550000000000011</c:v>
                </c:pt>
                <c:pt idx="78551">
                  <c:v>78.551000000000045</c:v>
                </c:pt>
                <c:pt idx="78552">
                  <c:v>78.552000000000021</c:v>
                </c:pt>
                <c:pt idx="78553">
                  <c:v>78.552999999999997</c:v>
                </c:pt>
                <c:pt idx="78554">
                  <c:v>78.55400000000003</c:v>
                </c:pt>
                <c:pt idx="78555">
                  <c:v>78.555000000000007</c:v>
                </c:pt>
                <c:pt idx="78556">
                  <c:v>78.55600000000004</c:v>
                </c:pt>
                <c:pt idx="78557">
                  <c:v>78.557000000000016</c:v>
                </c:pt>
                <c:pt idx="78558">
                  <c:v>78.557999999999993</c:v>
                </c:pt>
                <c:pt idx="78559">
                  <c:v>78.559000000000026</c:v>
                </c:pt>
                <c:pt idx="78560">
                  <c:v>78.56</c:v>
                </c:pt>
                <c:pt idx="78561">
                  <c:v>78.561000000000035</c:v>
                </c:pt>
                <c:pt idx="78562">
                  <c:v>78.562000000000012</c:v>
                </c:pt>
                <c:pt idx="78563">
                  <c:v>78.563000000000045</c:v>
                </c:pt>
                <c:pt idx="78564">
                  <c:v>78.564000000000021</c:v>
                </c:pt>
                <c:pt idx="78565">
                  <c:v>78.564999999999998</c:v>
                </c:pt>
                <c:pt idx="78566">
                  <c:v>78.566000000000031</c:v>
                </c:pt>
                <c:pt idx="78567">
                  <c:v>78.567000000000007</c:v>
                </c:pt>
                <c:pt idx="78568">
                  <c:v>78.56800000000004</c:v>
                </c:pt>
                <c:pt idx="78569">
                  <c:v>78.569000000000017</c:v>
                </c:pt>
                <c:pt idx="78570">
                  <c:v>78.569999999999993</c:v>
                </c:pt>
                <c:pt idx="78571">
                  <c:v>78.571000000000026</c:v>
                </c:pt>
                <c:pt idx="78572">
                  <c:v>78.572000000000003</c:v>
                </c:pt>
                <c:pt idx="78573">
                  <c:v>78.573000000000036</c:v>
                </c:pt>
                <c:pt idx="78574">
                  <c:v>78.574000000000012</c:v>
                </c:pt>
                <c:pt idx="78575">
                  <c:v>78.575000000000045</c:v>
                </c:pt>
                <c:pt idx="78576">
                  <c:v>78.576000000000022</c:v>
                </c:pt>
                <c:pt idx="78577">
                  <c:v>78.576999999999998</c:v>
                </c:pt>
                <c:pt idx="78578">
                  <c:v>78.578000000000031</c:v>
                </c:pt>
                <c:pt idx="78579">
                  <c:v>78.579000000000008</c:v>
                </c:pt>
                <c:pt idx="78580">
                  <c:v>78.580000000000041</c:v>
                </c:pt>
                <c:pt idx="78581">
                  <c:v>78.581000000000017</c:v>
                </c:pt>
                <c:pt idx="78582">
                  <c:v>78.581999999999994</c:v>
                </c:pt>
                <c:pt idx="78583">
                  <c:v>78.583000000000027</c:v>
                </c:pt>
                <c:pt idx="78584">
                  <c:v>78.584000000000003</c:v>
                </c:pt>
                <c:pt idx="78585">
                  <c:v>78.585000000000036</c:v>
                </c:pt>
                <c:pt idx="78586">
                  <c:v>78.586000000000013</c:v>
                </c:pt>
                <c:pt idx="78587">
                  <c:v>78.587000000000046</c:v>
                </c:pt>
                <c:pt idx="78588">
                  <c:v>78.588000000000022</c:v>
                </c:pt>
                <c:pt idx="78589">
                  <c:v>78.588999999999999</c:v>
                </c:pt>
                <c:pt idx="78590">
                  <c:v>78.590000000000032</c:v>
                </c:pt>
                <c:pt idx="78591">
                  <c:v>78.591000000000008</c:v>
                </c:pt>
                <c:pt idx="78592">
                  <c:v>78.592000000000041</c:v>
                </c:pt>
                <c:pt idx="78593">
                  <c:v>78.593000000000018</c:v>
                </c:pt>
                <c:pt idx="78594">
                  <c:v>78.593999999999994</c:v>
                </c:pt>
                <c:pt idx="78595">
                  <c:v>78.595000000000027</c:v>
                </c:pt>
                <c:pt idx="78596">
                  <c:v>78.596000000000004</c:v>
                </c:pt>
                <c:pt idx="78597">
                  <c:v>78.597000000000037</c:v>
                </c:pt>
                <c:pt idx="78598">
                  <c:v>78.598000000000013</c:v>
                </c:pt>
                <c:pt idx="78599">
                  <c:v>78.599000000000046</c:v>
                </c:pt>
                <c:pt idx="78600">
                  <c:v>78.600000000000023</c:v>
                </c:pt>
                <c:pt idx="78601">
                  <c:v>78.600999999999999</c:v>
                </c:pt>
                <c:pt idx="78602">
                  <c:v>78.602000000000032</c:v>
                </c:pt>
                <c:pt idx="78603">
                  <c:v>78.603000000000009</c:v>
                </c:pt>
                <c:pt idx="78604">
                  <c:v>78.604000000000042</c:v>
                </c:pt>
                <c:pt idx="78605">
                  <c:v>78.605000000000018</c:v>
                </c:pt>
                <c:pt idx="78606">
                  <c:v>78.605999999999995</c:v>
                </c:pt>
                <c:pt idx="78607">
                  <c:v>78.607000000000028</c:v>
                </c:pt>
                <c:pt idx="78608">
                  <c:v>78.608000000000004</c:v>
                </c:pt>
                <c:pt idx="78609">
                  <c:v>78.609000000000037</c:v>
                </c:pt>
                <c:pt idx="78610">
                  <c:v>78.610000000000014</c:v>
                </c:pt>
                <c:pt idx="78611">
                  <c:v>78.61099999999999</c:v>
                </c:pt>
                <c:pt idx="78612">
                  <c:v>78.612000000000023</c:v>
                </c:pt>
                <c:pt idx="78613">
                  <c:v>78.613</c:v>
                </c:pt>
                <c:pt idx="78614">
                  <c:v>78.614000000000033</c:v>
                </c:pt>
                <c:pt idx="78615">
                  <c:v>78.615000000000009</c:v>
                </c:pt>
                <c:pt idx="78616">
                  <c:v>78.616000000000042</c:v>
                </c:pt>
                <c:pt idx="78617">
                  <c:v>78.617000000000019</c:v>
                </c:pt>
                <c:pt idx="78618">
                  <c:v>78.617999999999995</c:v>
                </c:pt>
                <c:pt idx="78619">
                  <c:v>78.619000000000028</c:v>
                </c:pt>
                <c:pt idx="78620">
                  <c:v>78.62</c:v>
                </c:pt>
                <c:pt idx="78621">
                  <c:v>78.621000000000038</c:v>
                </c:pt>
                <c:pt idx="78622">
                  <c:v>78.622000000000014</c:v>
                </c:pt>
                <c:pt idx="78623">
                  <c:v>78.62299999999999</c:v>
                </c:pt>
                <c:pt idx="78624">
                  <c:v>78.624000000000024</c:v>
                </c:pt>
                <c:pt idx="78625">
                  <c:v>78.625</c:v>
                </c:pt>
                <c:pt idx="78626">
                  <c:v>78.626000000000033</c:v>
                </c:pt>
                <c:pt idx="78627">
                  <c:v>78.62700000000001</c:v>
                </c:pt>
                <c:pt idx="78628">
                  <c:v>78.628000000000043</c:v>
                </c:pt>
                <c:pt idx="78629">
                  <c:v>78.629000000000019</c:v>
                </c:pt>
                <c:pt idx="78630">
                  <c:v>78.63</c:v>
                </c:pt>
                <c:pt idx="78631">
                  <c:v>78.631000000000029</c:v>
                </c:pt>
                <c:pt idx="78632">
                  <c:v>78.632000000000005</c:v>
                </c:pt>
                <c:pt idx="78633">
                  <c:v>78.633000000000038</c:v>
                </c:pt>
                <c:pt idx="78634">
                  <c:v>78.634000000000015</c:v>
                </c:pt>
                <c:pt idx="78635">
                  <c:v>78.634999999999991</c:v>
                </c:pt>
                <c:pt idx="78636">
                  <c:v>78.636000000000024</c:v>
                </c:pt>
                <c:pt idx="78637">
                  <c:v>78.637</c:v>
                </c:pt>
                <c:pt idx="78638">
                  <c:v>78.638000000000034</c:v>
                </c:pt>
                <c:pt idx="78639">
                  <c:v>78.63900000000001</c:v>
                </c:pt>
                <c:pt idx="78640">
                  <c:v>78.640000000000043</c:v>
                </c:pt>
                <c:pt idx="78641">
                  <c:v>78.64100000000002</c:v>
                </c:pt>
                <c:pt idx="78642">
                  <c:v>78.641999999999996</c:v>
                </c:pt>
                <c:pt idx="78643">
                  <c:v>78.643000000000029</c:v>
                </c:pt>
                <c:pt idx="78644">
                  <c:v>78.644000000000005</c:v>
                </c:pt>
                <c:pt idx="78645">
                  <c:v>78.645000000000039</c:v>
                </c:pt>
                <c:pt idx="78646">
                  <c:v>78.646000000000015</c:v>
                </c:pt>
                <c:pt idx="78647">
                  <c:v>78.646999999999991</c:v>
                </c:pt>
                <c:pt idx="78648">
                  <c:v>78.648000000000025</c:v>
                </c:pt>
                <c:pt idx="78649">
                  <c:v>78.649000000000001</c:v>
                </c:pt>
                <c:pt idx="78650">
                  <c:v>78.650000000000034</c:v>
                </c:pt>
                <c:pt idx="78651">
                  <c:v>78.65100000000001</c:v>
                </c:pt>
                <c:pt idx="78652">
                  <c:v>78.652000000000044</c:v>
                </c:pt>
                <c:pt idx="78653">
                  <c:v>78.65300000000002</c:v>
                </c:pt>
                <c:pt idx="78654">
                  <c:v>78.653999999999996</c:v>
                </c:pt>
                <c:pt idx="78655">
                  <c:v>78.65500000000003</c:v>
                </c:pt>
                <c:pt idx="78656">
                  <c:v>78.656000000000006</c:v>
                </c:pt>
                <c:pt idx="78657">
                  <c:v>78.657000000000039</c:v>
                </c:pt>
                <c:pt idx="78658">
                  <c:v>78.658000000000015</c:v>
                </c:pt>
                <c:pt idx="78659">
                  <c:v>78.658999999999992</c:v>
                </c:pt>
                <c:pt idx="78660">
                  <c:v>78.660000000000025</c:v>
                </c:pt>
                <c:pt idx="78661">
                  <c:v>78.661000000000001</c:v>
                </c:pt>
                <c:pt idx="78662">
                  <c:v>78.662000000000035</c:v>
                </c:pt>
                <c:pt idx="78663">
                  <c:v>78.663000000000011</c:v>
                </c:pt>
                <c:pt idx="78664">
                  <c:v>78.664000000000044</c:v>
                </c:pt>
                <c:pt idx="78665">
                  <c:v>78.66500000000002</c:v>
                </c:pt>
                <c:pt idx="78666">
                  <c:v>78.665999999999997</c:v>
                </c:pt>
                <c:pt idx="78667">
                  <c:v>78.66700000000003</c:v>
                </c:pt>
                <c:pt idx="78668">
                  <c:v>78.668000000000006</c:v>
                </c:pt>
                <c:pt idx="78669">
                  <c:v>78.66900000000004</c:v>
                </c:pt>
                <c:pt idx="78670">
                  <c:v>78.670000000000016</c:v>
                </c:pt>
                <c:pt idx="78671">
                  <c:v>78.670999999999992</c:v>
                </c:pt>
                <c:pt idx="78672">
                  <c:v>78.672000000000025</c:v>
                </c:pt>
                <c:pt idx="78673">
                  <c:v>78.673000000000002</c:v>
                </c:pt>
                <c:pt idx="78674">
                  <c:v>78.674000000000035</c:v>
                </c:pt>
                <c:pt idx="78675">
                  <c:v>78.675000000000011</c:v>
                </c:pt>
                <c:pt idx="78676">
                  <c:v>78.676000000000045</c:v>
                </c:pt>
                <c:pt idx="78677">
                  <c:v>78.677000000000021</c:v>
                </c:pt>
                <c:pt idx="78678">
                  <c:v>78.677999999999997</c:v>
                </c:pt>
                <c:pt idx="78679">
                  <c:v>78.67900000000003</c:v>
                </c:pt>
                <c:pt idx="78680">
                  <c:v>78.680000000000007</c:v>
                </c:pt>
                <c:pt idx="78681">
                  <c:v>78.68100000000004</c:v>
                </c:pt>
                <c:pt idx="78682">
                  <c:v>78.682000000000016</c:v>
                </c:pt>
                <c:pt idx="78683">
                  <c:v>78.682999999999993</c:v>
                </c:pt>
                <c:pt idx="78684">
                  <c:v>78.684000000000026</c:v>
                </c:pt>
                <c:pt idx="78685">
                  <c:v>78.685000000000002</c:v>
                </c:pt>
                <c:pt idx="78686">
                  <c:v>78.686000000000035</c:v>
                </c:pt>
                <c:pt idx="78687">
                  <c:v>78.687000000000012</c:v>
                </c:pt>
                <c:pt idx="78688">
                  <c:v>78.688000000000045</c:v>
                </c:pt>
                <c:pt idx="78689">
                  <c:v>78.689000000000021</c:v>
                </c:pt>
                <c:pt idx="78690">
                  <c:v>78.69</c:v>
                </c:pt>
                <c:pt idx="78691">
                  <c:v>78.691000000000031</c:v>
                </c:pt>
                <c:pt idx="78692">
                  <c:v>78.692000000000007</c:v>
                </c:pt>
                <c:pt idx="78693">
                  <c:v>78.69300000000004</c:v>
                </c:pt>
                <c:pt idx="78694">
                  <c:v>78.694000000000017</c:v>
                </c:pt>
                <c:pt idx="78695">
                  <c:v>78.694999999999993</c:v>
                </c:pt>
                <c:pt idx="78696">
                  <c:v>78.696000000000026</c:v>
                </c:pt>
                <c:pt idx="78697">
                  <c:v>78.697000000000003</c:v>
                </c:pt>
                <c:pt idx="78698">
                  <c:v>78.698000000000036</c:v>
                </c:pt>
                <c:pt idx="78699">
                  <c:v>78.699000000000012</c:v>
                </c:pt>
                <c:pt idx="78700">
                  <c:v>78.700000000000045</c:v>
                </c:pt>
                <c:pt idx="78701">
                  <c:v>78.701000000000022</c:v>
                </c:pt>
                <c:pt idx="78702">
                  <c:v>78.701999999999998</c:v>
                </c:pt>
                <c:pt idx="78703">
                  <c:v>78.703000000000031</c:v>
                </c:pt>
                <c:pt idx="78704">
                  <c:v>78.704000000000008</c:v>
                </c:pt>
                <c:pt idx="78705">
                  <c:v>78.705000000000041</c:v>
                </c:pt>
                <c:pt idx="78706">
                  <c:v>78.706000000000017</c:v>
                </c:pt>
                <c:pt idx="78707">
                  <c:v>78.706999999999994</c:v>
                </c:pt>
                <c:pt idx="78708">
                  <c:v>78.708000000000027</c:v>
                </c:pt>
                <c:pt idx="78709">
                  <c:v>78.709000000000003</c:v>
                </c:pt>
                <c:pt idx="78710">
                  <c:v>78.710000000000036</c:v>
                </c:pt>
                <c:pt idx="78711">
                  <c:v>78.711000000000013</c:v>
                </c:pt>
                <c:pt idx="78712">
                  <c:v>78.712000000000046</c:v>
                </c:pt>
                <c:pt idx="78713">
                  <c:v>78.713000000000022</c:v>
                </c:pt>
                <c:pt idx="78714">
                  <c:v>78.713999999999999</c:v>
                </c:pt>
                <c:pt idx="78715">
                  <c:v>78.715000000000032</c:v>
                </c:pt>
                <c:pt idx="78716">
                  <c:v>78.716000000000008</c:v>
                </c:pt>
                <c:pt idx="78717">
                  <c:v>78.717000000000041</c:v>
                </c:pt>
                <c:pt idx="78718">
                  <c:v>78.718000000000018</c:v>
                </c:pt>
                <c:pt idx="78719">
                  <c:v>78.718999999999994</c:v>
                </c:pt>
                <c:pt idx="78720">
                  <c:v>78.720000000000027</c:v>
                </c:pt>
                <c:pt idx="78721">
                  <c:v>78.721000000000004</c:v>
                </c:pt>
                <c:pt idx="78722">
                  <c:v>78.722000000000037</c:v>
                </c:pt>
                <c:pt idx="78723">
                  <c:v>78.723000000000013</c:v>
                </c:pt>
                <c:pt idx="78724">
                  <c:v>78.724000000000046</c:v>
                </c:pt>
                <c:pt idx="78725">
                  <c:v>78.725000000000023</c:v>
                </c:pt>
                <c:pt idx="78726">
                  <c:v>78.725999999999999</c:v>
                </c:pt>
                <c:pt idx="78727">
                  <c:v>78.727000000000032</c:v>
                </c:pt>
                <c:pt idx="78728">
                  <c:v>78.728000000000009</c:v>
                </c:pt>
                <c:pt idx="78729">
                  <c:v>78.729000000000042</c:v>
                </c:pt>
                <c:pt idx="78730">
                  <c:v>78.730000000000018</c:v>
                </c:pt>
                <c:pt idx="78731">
                  <c:v>78.730999999999995</c:v>
                </c:pt>
                <c:pt idx="78732">
                  <c:v>78.732000000000028</c:v>
                </c:pt>
                <c:pt idx="78733">
                  <c:v>78.733000000000004</c:v>
                </c:pt>
                <c:pt idx="78734">
                  <c:v>78.734000000000037</c:v>
                </c:pt>
                <c:pt idx="78735">
                  <c:v>78.735000000000014</c:v>
                </c:pt>
                <c:pt idx="78736">
                  <c:v>78.73599999999999</c:v>
                </c:pt>
                <c:pt idx="78737">
                  <c:v>78.737000000000023</c:v>
                </c:pt>
                <c:pt idx="78738">
                  <c:v>78.738</c:v>
                </c:pt>
                <c:pt idx="78739">
                  <c:v>78.739000000000033</c:v>
                </c:pt>
                <c:pt idx="78740">
                  <c:v>78.740000000000009</c:v>
                </c:pt>
                <c:pt idx="78741">
                  <c:v>78.741000000000042</c:v>
                </c:pt>
                <c:pt idx="78742">
                  <c:v>78.742000000000019</c:v>
                </c:pt>
                <c:pt idx="78743">
                  <c:v>78.742999999999995</c:v>
                </c:pt>
                <c:pt idx="78744">
                  <c:v>78.744000000000028</c:v>
                </c:pt>
                <c:pt idx="78745">
                  <c:v>78.745000000000005</c:v>
                </c:pt>
                <c:pt idx="78746">
                  <c:v>78.746000000000038</c:v>
                </c:pt>
                <c:pt idx="78747">
                  <c:v>78.747000000000014</c:v>
                </c:pt>
                <c:pt idx="78748">
                  <c:v>78.74799999999999</c:v>
                </c:pt>
                <c:pt idx="78749">
                  <c:v>78.749000000000024</c:v>
                </c:pt>
                <c:pt idx="78750">
                  <c:v>78.75</c:v>
                </c:pt>
                <c:pt idx="78751">
                  <c:v>78.751000000000033</c:v>
                </c:pt>
                <c:pt idx="78752">
                  <c:v>78.75200000000001</c:v>
                </c:pt>
                <c:pt idx="78753">
                  <c:v>78.753000000000043</c:v>
                </c:pt>
                <c:pt idx="78754">
                  <c:v>78.754000000000019</c:v>
                </c:pt>
                <c:pt idx="78755">
                  <c:v>78.754999999999995</c:v>
                </c:pt>
                <c:pt idx="78756">
                  <c:v>78.756000000000029</c:v>
                </c:pt>
                <c:pt idx="78757">
                  <c:v>78.757000000000005</c:v>
                </c:pt>
                <c:pt idx="78758">
                  <c:v>78.758000000000038</c:v>
                </c:pt>
                <c:pt idx="78759">
                  <c:v>78.759000000000015</c:v>
                </c:pt>
                <c:pt idx="78760">
                  <c:v>78.759999999999991</c:v>
                </c:pt>
                <c:pt idx="78761">
                  <c:v>78.761000000000024</c:v>
                </c:pt>
                <c:pt idx="78762">
                  <c:v>78.762</c:v>
                </c:pt>
                <c:pt idx="78763">
                  <c:v>78.763000000000034</c:v>
                </c:pt>
                <c:pt idx="78764">
                  <c:v>78.76400000000001</c:v>
                </c:pt>
                <c:pt idx="78765">
                  <c:v>78.765000000000043</c:v>
                </c:pt>
                <c:pt idx="78766">
                  <c:v>78.76600000000002</c:v>
                </c:pt>
                <c:pt idx="78767">
                  <c:v>78.766999999999996</c:v>
                </c:pt>
                <c:pt idx="78768">
                  <c:v>78.768000000000029</c:v>
                </c:pt>
                <c:pt idx="78769">
                  <c:v>78.769000000000005</c:v>
                </c:pt>
                <c:pt idx="78770">
                  <c:v>78.770000000000039</c:v>
                </c:pt>
                <c:pt idx="78771">
                  <c:v>78.771000000000015</c:v>
                </c:pt>
                <c:pt idx="78772">
                  <c:v>78.771999999999991</c:v>
                </c:pt>
                <c:pt idx="78773">
                  <c:v>78.773000000000025</c:v>
                </c:pt>
                <c:pt idx="78774">
                  <c:v>78.774000000000001</c:v>
                </c:pt>
                <c:pt idx="78775">
                  <c:v>78.775000000000034</c:v>
                </c:pt>
                <c:pt idx="78776">
                  <c:v>78.77600000000001</c:v>
                </c:pt>
                <c:pt idx="78777">
                  <c:v>78.777000000000044</c:v>
                </c:pt>
                <c:pt idx="78778">
                  <c:v>78.77800000000002</c:v>
                </c:pt>
                <c:pt idx="78779">
                  <c:v>78.778999999999996</c:v>
                </c:pt>
                <c:pt idx="78780">
                  <c:v>78.78000000000003</c:v>
                </c:pt>
                <c:pt idx="78781">
                  <c:v>78.781000000000006</c:v>
                </c:pt>
                <c:pt idx="78782">
                  <c:v>78.782000000000039</c:v>
                </c:pt>
                <c:pt idx="78783">
                  <c:v>78.783000000000015</c:v>
                </c:pt>
                <c:pt idx="78784">
                  <c:v>78.783999999999992</c:v>
                </c:pt>
                <c:pt idx="78785">
                  <c:v>78.785000000000025</c:v>
                </c:pt>
                <c:pt idx="78786">
                  <c:v>78.786000000000001</c:v>
                </c:pt>
                <c:pt idx="78787">
                  <c:v>78.787000000000035</c:v>
                </c:pt>
                <c:pt idx="78788">
                  <c:v>78.788000000000011</c:v>
                </c:pt>
                <c:pt idx="78789">
                  <c:v>78.789000000000044</c:v>
                </c:pt>
                <c:pt idx="78790">
                  <c:v>78.79000000000002</c:v>
                </c:pt>
                <c:pt idx="78791">
                  <c:v>78.790999999999997</c:v>
                </c:pt>
                <c:pt idx="78792">
                  <c:v>78.79200000000003</c:v>
                </c:pt>
                <c:pt idx="78793">
                  <c:v>78.793000000000006</c:v>
                </c:pt>
                <c:pt idx="78794">
                  <c:v>78.79400000000004</c:v>
                </c:pt>
                <c:pt idx="78795">
                  <c:v>78.795000000000016</c:v>
                </c:pt>
                <c:pt idx="78796">
                  <c:v>78.795999999999992</c:v>
                </c:pt>
                <c:pt idx="78797">
                  <c:v>78.797000000000025</c:v>
                </c:pt>
                <c:pt idx="78798">
                  <c:v>78.798000000000002</c:v>
                </c:pt>
                <c:pt idx="78799">
                  <c:v>78.799000000000035</c:v>
                </c:pt>
                <c:pt idx="78800">
                  <c:v>78.800000000000011</c:v>
                </c:pt>
                <c:pt idx="78801">
                  <c:v>78.801000000000045</c:v>
                </c:pt>
                <c:pt idx="78802">
                  <c:v>78.802000000000021</c:v>
                </c:pt>
                <c:pt idx="78803">
                  <c:v>78.802999999999997</c:v>
                </c:pt>
                <c:pt idx="78804">
                  <c:v>78.80400000000003</c:v>
                </c:pt>
                <c:pt idx="78805">
                  <c:v>78.805000000000007</c:v>
                </c:pt>
                <c:pt idx="78806">
                  <c:v>78.80600000000004</c:v>
                </c:pt>
                <c:pt idx="78807">
                  <c:v>78.807000000000016</c:v>
                </c:pt>
                <c:pt idx="78808">
                  <c:v>78.807999999999993</c:v>
                </c:pt>
                <c:pt idx="78809">
                  <c:v>78.809000000000026</c:v>
                </c:pt>
                <c:pt idx="78810">
                  <c:v>78.81</c:v>
                </c:pt>
                <c:pt idx="78811">
                  <c:v>78.811000000000035</c:v>
                </c:pt>
                <c:pt idx="78812">
                  <c:v>78.812000000000012</c:v>
                </c:pt>
                <c:pt idx="78813">
                  <c:v>78.813000000000045</c:v>
                </c:pt>
                <c:pt idx="78814">
                  <c:v>78.814000000000021</c:v>
                </c:pt>
                <c:pt idx="78815">
                  <c:v>78.814999999999998</c:v>
                </c:pt>
                <c:pt idx="78816">
                  <c:v>78.816000000000031</c:v>
                </c:pt>
                <c:pt idx="78817">
                  <c:v>78.817000000000007</c:v>
                </c:pt>
                <c:pt idx="78818">
                  <c:v>78.81800000000004</c:v>
                </c:pt>
                <c:pt idx="78819">
                  <c:v>78.819000000000017</c:v>
                </c:pt>
                <c:pt idx="78820">
                  <c:v>78.819999999999993</c:v>
                </c:pt>
                <c:pt idx="78821">
                  <c:v>78.821000000000026</c:v>
                </c:pt>
                <c:pt idx="78822">
                  <c:v>78.822000000000003</c:v>
                </c:pt>
                <c:pt idx="78823">
                  <c:v>78.823000000000036</c:v>
                </c:pt>
                <c:pt idx="78824">
                  <c:v>78.824000000000012</c:v>
                </c:pt>
                <c:pt idx="78825">
                  <c:v>78.825000000000045</c:v>
                </c:pt>
                <c:pt idx="78826">
                  <c:v>78.826000000000022</c:v>
                </c:pt>
                <c:pt idx="78827">
                  <c:v>78.826999999999998</c:v>
                </c:pt>
                <c:pt idx="78828">
                  <c:v>78.828000000000031</c:v>
                </c:pt>
                <c:pt idx="78829">
                  <c:v>78.829000000000008</c:v>
                </c:pt>
                <c:pt idx="78830">
                  <c:v>78.830000000000041</c:v>
                </c:pt>
                <c:pt idx="78831">
                  <c:v>78.831000000000017</c:v>
                </c:pt>
                <c:pt idx="78832">
                  <c:v>78.831999999999994</c:v>
                </c:pt>
                <c:pt idx="78833">
                  <c:v>78.833000000000027</c:v>
                </c:pt>
                <c:pt idx="78834">
                  <c:v>78.834000000000003</c:v>
                </c:pt>
                <c:pt idx="78835">
                  <c:v>78.835000000000036</c:v>
                </c:pt>
                <c:pt idx="78836">
                  <c:v>78.836000000000013</c:v>
                </c:pt>
                <c:pt idx="78837">
                  <c:v>78.837000000000046</c:v>
                </c:pt>
                <c:pt idx="78838">
                  <c:v>78.838000000000022</c:v>
                </c:pt>
                <c:pt idx="78839">
                  <c:v>78.838999999999999</c:v>
                </c:pt>
                <c:pt idx="78840">
                  <c:v>78.840000000000032</c:v>
                </c:pt>
                <c:pt idx="78841">
                  <c:v>78.841000000000008</c:v>
                </c:pt>
                <c:pt idx="78842">
                  <c:v>78.842000000000041</c:v>
                </c:pt>
                <c:pt idx="78843">
                  <c:v>78.843000000000018</c:v>
                </c:pt>
                <c:pt idx="78844">
                  <c:v>78.843999999999994</c:v>
                </c:pt>
                <c:pt idx="78845">
                  <c:v>78.845000000000027</c:v>
                </c:pt>
                <c:pt idx="78846">
                  <c:v>78.846000000000004</c:v>
                </c:pt>
                <c:pt idx="78847">
                  <c:v>78.847000000000037</c:v>
                </c:pt>
                <c:pt idx="78848">
                  <c:v>78.848000000000013</c:v>
                </c:pt>
                <c:pt idx="78849">
                  <c:v>78.849000000000046</c:v>
                </c:pt>
                <c:pt idx="78850">
                  <c:v>78.850000000000023</c:v>
                </c:pt>
                <c:pt idx="78851">
                  <c:v>78.850999999999999</c:v>
                </c:pt>
                <c:pt idx="78852">
                  <c:v>78.852000000000032</c:v>
                </c:pt>
                <c:pt idx="78853">
                  <c:v>78.853000000000009</c:v>
                </c:pt>
                <c:pt idx="78854">
                  <c:v>78.854000000000042</c:v>
                </c:pt>
                <c:pt idx="78855">
                  <c:v>78.855000000000018</c:v>
                </c:pt>
                <c:pt idx="78856">
                  <c:v>78.855999999999995</c:v>
                </c:pt>
                <c:pt idx="78857">
                  <c:v>78.857000000000028</c:v>
                </c:pt>
                <c:pt idx="78858">
                  <c:v>78.858000000000004</c:v>
                </c:pt>
                <c:pt idx="78859">
                  <c:v>78.859000000000037</c:v>
                </c:pt>
                <c:pt idx="78860">
                  <c:v>78.860000000000014</c:v>
                </c:pt>
                <c:pt idx="78861">
                  <c:v>78.86099999999999</c:v>
                </c:pt>
                <c:pt idx="78862">
                  <c:v>78.862000000000023</c:v>
                </c:pt>
                <c:pt idx="78863">
                  <c:v>78.863</c:v>
                </c:pt>
                <c:pt idx="78864">
                  <c:v>78.864000000000033</c:v>
                </c:pt>
                <c:pt idx="78865">
                  <c:v>78.865000000000009</c:v>
                </c:pt>
                <c:pt idx="78866">
                  <c:v>78.866000000000042</c:v>
                </c:pt>
                <c:pt idx="78867">
                  <c:v>78.867000000000019</c:v>
                </c:pt>
                <c:pt idx="78868">
                  <c:v>78.867999999999995</c:v>
                </c:pt>
                <c:pt idx="78869">
                  <c:v>78.869000000000028</c:v>
                </c:pt>
                <c:pt idx="78870">
                  <c:v>78.87</c:v>
                </c:pt>
                <c:pt idx="78871">
                  <c:v>78.871000000000038</c:v>
                </c:pt>
                <c:pt idx="78872">
                  <c:v>78.872000000000014</c:v>
                </c:pt>
                <c:pt idx="78873">
                  <c:v>78.87299999999999</c:v>
                </c:pt>
                <c:pt idx="78874">
                  <c:v>78.874000000000024</c:v>
                </c:pt>
                <c:pt idx="78875">
                  <c:v>78.875</c:v>
                </c:pt>
                <c:pt idx="78876">
                  <c:v>78.876000000000033</c:v>
                </c:pt>
                <c:pt idx="78877">
                  <c:v>78.87700000000001</c:v>
                </c:pt>
                <c:pt idx="78878">
                  <c:v>78.878000000000043</c:v>
                </c:pt>
                <c:pt idx="78879">
                  <c:v>78.879000000000019</c:v>
                </c:pt>
                <c:pt idx="78880">
                  <c:v>78.88</c:v>
                </c:pt>
                <c:pt idx="78881">
                  <c:v>78.881000000000029</c:v>
                </c:pt>
                <c:pt idx="78882">
                  <c:v>78.882000000000005</c:v>
                </c:pt>
                <c:pt idx="78883">
                  <c:v>78.883000000000038</c:v>
                </c:pt>
                <c:pt idx="78884">
                  <c:v>78.884000000000015</c:v>
                </c:pt>
                <c:pt idx="78885">
                  <c:v>78.884999999999991</c:v>
                </c:pt>
                <c:pt idx="78886">
                  <c:v>78.886000000000024</c:v>
                </c:pt>
                <c:pt idx="78887">
                  <c:v>78.887</c:v>
                </c:pt>
                <c:pt idx="78888">
                  <c:v>78.888000000000034</c:v>
                </c:pt>
                <c:pt idx="78889">
                  <c:v>78.88900000000001</c:v>
                </c:pt>
                <c:pt idx="78890">
                  <c:v>78.890000000000043</c:v>
                </c:pt>
                <c:pt idx="78891">
                  <c:v>78.89100000000002</c:v>
                </c:pt>
                <c:pt idx="78892">
                  <c:v>78.891999999999996</c:v>
                </c:pt>
                <c:pt idx="78893">
                  <c:v>78.893000000000029</c:v>
                </c:pt>
                <c:pt idx="78894">
                  <c:v>78.894000000000005</c:v>
                </c:pt>
                <c:pt idx="78895">
                  <c:v>78.895000000000039</c:v>
                </c:pt>
                <c:pt idx="78896">
                  <c:v>78.896000000000015</c:v>
                </c:pt>
                <c:pt idx="78897">
                  <c:v>78.896999999999991</c:v>
                </c:pt>
                <c:pt idx="78898">
                  <c:v>78.898000000000025</c:v>
                </c:pt>
                <c:pt idx="78899">
                  <c:v>78.899000000000001</c:v>
                </c:pt>
                <c:pt idx="78900">
                  <c:v>78.900000000000034</c:v>
                </c:pt>
                <c:pt idx="78901">
                  <c:v>78.90100000000001</c:v>
                </c:pt>
                <c:pt idx="78902">
                  <c:v>78.902000000000044</c:v>
                </c:pt>
                <c:pt idx="78903">
                  <c:v>78.90300000000002</c:v>
                </c:pt>
                <c:pt idx="78904">
                  <c:v>78.903999999999996</c:v>
                </c:pt>
                <c:pt idx="78905">
                  <c:v>78.90500000000003</c:v>
                </c:pt>
                <c:pt idx="78906">
                  <c:v>78.906000000000006</c:v>
                </c:pt>
                <c:pt idx="78907">
                  <c:v>78.907000000000039</c:v>
                </c:pt>
                <c:pt idx="78908">
                  <c:v>78.908000000000015</c:v>
                </c:pt>
                <c:pt idx="78909">
                  <c:v>78.908999999999992</c:v>
                </c:pt>
                <c:pt idx="78910">
                  <c:v>78.910000000000025</c:v>
                </c:pt>
                <c:pt idx="78911">
                  <c:v>78.911000000000001</c:v>
                </c:pt>
                <c:pt idx="78912">
                  <c:v>78.912000000000035</c:v>
                </c:pt>
                <c:pt idx="78913">
                  <c:v>78.913000000000011</c:v>
                </c:pt>
                <c:pt idx="78914">
                  <c:v>78.914000000000044</c:v>
                </c:pt>
                <c:pt idx="78915">
                  <c:v>78.91500000000002</c:v>
                </c:pt>
                <c:pt idx="78916">
                  <c:v>78.915999999999997</c:v>
                </c:pt>
                <c:pt idx="78917">
                  <c:v>78.91700000000003</c:v>
                </c:pt>
                <c:pt idx="78918">
                  <c:v>78.918000000000006</c:v>
                </c:pt>
                <c:pt idx="78919">
                  <c:v>78.91900000000004</c:v>
                </c:pt>
                <c:pt idx="78920">
                  <c:v>78.920000000000016</c:v>
                </c:pt>
                <c:pt idx="78921">
                  <c:v>78.920999999999992</c:v>
                </c:pt>
                <c:pt idx="78922">
                  <c:v>78.922000000000025</c:v>
                </c:pt>
                <c:pt idx="78923">
                  <c:v>78.923000000000002</c:v>
                </c:pt>
                <c:pt idx="78924">
                  <c:v>78.924000000000035</c:v>
                </c:pt>
                <c:pt idx="78925">
                  <c:v>78.925000000000011</c:v>
                </c:pt>
                <c:pt idx="78926">
                  <c:v>78.926000000000045</c:v>
                </c:pt>
                <c:pt idx="78927">
                  <c:v>78.927000000000021</c:v>
                </c:pt>
                <c:pt idx="78928">
                  <c:v>78.927999999999997</c:v>
                </c:pt>
                <c:pt idx="78929">
                  <c:v>78.92900000000003</c:v>
                </c:pt>
                <c:pt idx="78930">
                  <c:v>78.930000000000007</c:v>
                </c:pt>
                <c:pt idx="78931">
                  <c:v>78.93100000000004</c:v>
                </c:pt>
                <c:pt idx="78932">
                  <c:v>78.932000000000016</c:v>
                </c:pt>
                <c:pt idx="78933">
                  <c:v>78.932999999999993</c:v>
                </c:pt>
                <c:pt idx="78934">
                  <c:v>78.934000000000026</c:v>
                </c:pt>
                <c:pt idx="78935">
                  <c:v>78.935000000000002</c:v>
                </c:pt>
                <c:pt idx="78936">
                  <c:v>78.936000000000035</c:v>
                </c:pt>
                <c:pt idx="78937">
                  <c:v>78.937000000000012</c:v>
                </c:pt>
                <c:pt idx="78938">
                  <c:v>78.938000000000045</c:v>
                </c:pt>
                <c:pt idx="78939">
                  <c:v>78.939000000000021</c:v>
                </c:pt>
                <c:pt idx="78940">
                  <c:v>78.94</c:v>
                </c:pt>
                <c:pt idx="78941">
                  <c:v>78.941000000000031</c:v>
                </c:pt>
                <c:pt idx="78942">
                  <c:v>78.942000000000007</c:v>
                </c:pt>
                <c:pt idx="78943">
                  <c:v>78.94300000000004</c:v>
                </c:pt>
                <c:pt idx="78944">
                  <c:v>78.944000000000017</c:v>
                </c:pt>
                <c:pt idx="78945">
                  <c:v>78.944999999999993</c:v>
                </c:pt>
                <c:pt idx="78946">
                  <c:v>78.946000000000026</c:v>
                </c:pt>
                <c:pt idx="78947">
                  <c:v>78.947000000000003</c:v>
                </c:pt>
                <c:pt idx="78948">
                  <c:v>78.948000000000036</c:v>
                </c:pt>
                <c:pt idx="78949">
                  <c:v>78.949000000000012</c:v>
                </c:pt>
                <c:pt idx="78950">
                  <c:v>78.950000000000045</c:v>
                </c:pt>
                <c:pt idx="78951">
                  <c:v>78.951000000000022</c:v>
                </c:pt>
                <c:pt idx="78952">
                  <c:v>78.951999999999998</c:v>
                </c:pt>
                <c:pt idx="78953">
                  <c:v>78.953000000000031</c:v>
                </c:pt>
                <c:pt idx="78954">
                  <c:v>78.954000000000008</c:v>
                </c:pt>
                <c:pt idx="78955">
                  <c:v>78.955000000000041</c:v>
                </c:pt>
                <c:pt idx="78956">
                  <c:v>78.956000000000017</c:v>
                </c:pt>
                <c:pt idx="78957">
                  <c:v>78.956999999999994</c:v>
                </c:pt>
                <c:pt idx="78958">
                  <c:v>78.958000000000027</c:v>
                </c:pt>
                <c:pt idx="78959">
                  <c:v>78.959000000000003</c:v>
                </c:pt>
                <c:pt idx="78960">
                  <c:v>78.960000000000036</c:v>
                </c:pt>
                <c:pt idx="78961">
                  <c:v>78.961000000000013</c:v>
                </c:pt>
                <c:pt idx="78962">
                  <c:v>78.962000000000046</c:v>
                </c:pt>
                <c:pt idx="78963">
                  <c:v>78.963000000000022</c:v>
                </c:pt>
                <c:pt idx="78964">
                  <c:v>78.963999999999999</c:v>
                </c:pt>
                <c:pt idx="78965">
                  <c:v>78.965000000000032</c:v>
                </c:pt>
                <c:pt idx="78966">
                  <c:v>78.966000000000008</c:v>
                </c:pt>
                <c:pt idx="78967">
                  <c:v>78.967000000000041</c:v>
                </c:pt>
                <c:pt idx="78968">
                  <c:v>78.968000000000018</c:v>
                </c:pt>
                <c:pt idx="78969">
                  <c:v>78.968999999999994</c:v>
                </c:pt>
                <c:pt idx="78970">
                  <c:v>78.970000000000027</c:v>
                </c:pt>
                <c:pt idx="78971">
                  <c:v>78.971000000000004</c:v>
                </c:pt>
                <c:pt idx="78972">
                  <c:v>78.972000000000037</c:v>
                </c:pt>
                <c:pt idx="78973">
                  <c:v>78.973000000000013</c:v>
                </c:pt>
                <c:pt idx="78974">
                  <c:v>78.974000000000046</c:v>
                </c:pt>
                <c:pt idx="78975">
                  <c:v>78.975000000000023</c:v>
                </c:pt>
                <c:pt idx="78976">
                  <c:v>78.975999999999999</c:v>
                </c:pt>
                <c:pt idx="78977">
                  <c:v>78.977000000000032</c:v>
                </c:pt>
                <c:pt idx="78978">
                  <c:v>78.978000000000009</c:v>
                </c:pt>
                <c:pt idx="78979">
                  <c:v>78.979000000000042</c:v>
                </c:pt>
                <c:pt idx="78980">
                  <c:v>78.980000000000018</c:v>
                </c:pt>
                <c:pt idx="78981">
                  <c:v>78.980999999999995</c:v>
                </c:pt>
                <c:pt idx="78982">
                  <c:v>78.982000000000028</c:v>
                </c:pt>
                <c:pt idx="78983">
                  <c:v>78.983000000000004</c:v>
                </c:pt>
                <c:pt idx="78984">
                  <c:v>78.984000000000037</c:v>
                </c:pt>
                <c:pt idx="78985">
                  <c:v>78.985000000000014</c:v>
                </c:pt>
                <c:pt idx="78986">
                  <c:v>78.98599999999999</c:v>
                </c:pt>
                <c:pt idx="78987">
                  <c:v>78.987000000000023</c:v>
                </c:pt>
                <c:pt idx="78988">
                  <c:v>78.988</c:v>
                </c:pt>
                <c:pt idx="78989">
                  <c:v>78.989000000000033</c:v>
                </c:pt>
                <c:pt idx="78990">
                  <c:v>78.990000000000009</c:v>
                </c:pt>
                <c:pt idx="78991">
                  <c:v>78.991000000000042</c:v>
                </c:pt>
                <c:pt idx="78992">
                  <c:v>78.992000000000019</c:v>
                </c:pt>
                <c:pt idx="78993">
                  <c:v>78.992999999999995</c:v>
                </c:pt>
                <c:pt idx="78994">
                  <c:v>78.994000000000028</c:v>
                </c:pt>
                <c:pt idx="78995">
                  <c:v>78.995000000000005</c:v>
                </c:pt>
                <c:pt idx="78996">
                  <c:v>78.996000000000038</c:v>
                </c:pt>
                <c:pt idx="78997">
                  <c:v>78.997000000000014</c:v>
                </c:pt>
                <c:pt idx="78998">
                  <c:v>78.99799999999999</c:v>
                </c:pt>
                <c:pt idx="78999">
                  <c:v>78.999000000000024</c:v>
                </c:pt>
                <c:pt idx="79000">
                  <c:v>79</c:v>
                </c:pt>
                <c:pt idx="79001">
                  <c:v>79.001000000000033</c:v>
                </c:pt>
                <c:pt idx="79002">
                  <c:v>79.00200000000001</c:v>
                </c:pt>
                <c:pt idx="79003">
                  <c:v>79.003000000000043</c:v>
                </c:pt>
                <c:pt idx="79004">
                  <c:v>79.004000000000019</c:v>
                </c:pt>
                <c:pt idx="79005">
                  <c:v>79.004999999999995</c:v>
                </c:pt>
                <c:pt idx="79006">
                  <c:v>79.006000000000029</c:v>
                </c:pt>
                <c:pt idx="79007">
                  <c:v>79.007000000000005</c:v>
                </c:pt>
                <c:pt idx="79008">
                  <c:v>79.008000000000038</c:v>
                </c:pt>
                <c:pt idx="79009">
                  <c:v>79.009000000000015</c:v>
                </c:pt>
                <c:pt idx="79010">
                  <c:v>79.009999999999991</c:v>
                </c:pt>
                <c:pt idx="79011">
                  <c:v>79.011000000000024</c:v>
                </c:pt>
                <c:pt idx="79012">
                  <c:v>79.012</c:v>
                </c:pt>
                <c:pt idx="79013">
                  <c:v>79.013000000000034</c:v>
                </c:pt>
                <c:pt idx="79014">
                  <c:v>79.01400000000001</c:v>
                </c:pt>
                <c:pt idx="79015">
                  <c:v>79.015000000000043</c:v>
                </c:pt>
                <c:pt idx="79016">
                  <c:v>79.01600000000002</c:v>
                </c:pt>
                <c:pt idx="79017">
                  <c:v>79.016999999999996</c:v>
                </c:pt>
                <c:pt idx="79018">
                  <c:v>79.018000000000029</c:v>
                </c:pt>
                <c:pt idx="79019">
                  <c:v>79.019000000000005</c:v>
                </c:pt>
                <c:pt idx="79020">
                  <c:v>79.020000000000039</c:v>
                </c:pt>
                <c:pt idx="79021">
                  <c:v>79.021000000000015</c:v>
                </c:pt>
                <c:pt idx="79022">
                  <c:v>79.021999999999991</c:v>
                </c:pt>
                <c:pt idx="79023">
                  <c:v>79.023000000000025</c:v>
                </c:pt>
                <c:pt idx="79024">
                  <c:v>79.024000000000001</c:v>
                </c:pt>
                <c:pt idx="79025">
                  <c:v>79.025000000000034</c:v>
                </c:pt>
                <c:pt idx="79026">
                  <c:v>79.02600000000001</c:v>
                </c:pt>
                <c:pt idx="79027">
                  <c:v>79.027000000000044</c:v>
                </c:pt>
                <c:pt idx="79028">
                  <c:v>79.02800000000002</c:v>
                </c:pt>
                <c:pt idx="79029">
                  <c:v>79.028999999999996</c:v>
                </c:pt>
                <c:pt idx="79030">
                  <c:v>79.03000000000003</c:v>
                </c:pt>
                <c:pt idx="79031">
                  <c:v>79.031000000000006</c:v>
                </c:pt>
                <c:pt idx="79032">
                  <c:v>79.032000000000039</c:v>
                </c:pt>
                <c:pt idx="79033">
                  <c:v>79.033000000000015</c:v>
                </c:pt>
                <c:pt idx="79034">
                  <c:v>79.033999999999992</c:v>
                </c:pt>
                <c:pt idx="79035">
                  <c:v>79.035000000000025</c:v>
                </c:pt>
                <c:pt idx="79036">
                  <c:v>79.036000000000001</c:v>
                </c:pt>
                <c:pt idx="79037">
                  <c:v>79.037000000000035</c:v>
                </c:pt>
                <c:pt idx="79038">
                  <c:v>79.038000000000011</c:v>
                </c:pt>
                <c:pt idx="79039">
                  <c:v>79.039000000000044</c:v>
                </c:pt>
                <c:pt idx="79040">
                  <c:v>79.04000000000002</c:v>
                </c:pt>
                <c:pt idx="79041">
                  <c:v>79.040999999999997</c:v>
                </c:pt>
                <c:pt idx="79042">
                  <c:v>79.04200000000003</c:v>
                </c:pt>
                <c:pt idx="79043">
                  <c:v>79.043000000000006</c:v>
                </c:pt>
                <c:pt idx="79044">
                  <c:v>79.04400000000004</c:v>
                </c:pt>
                <c:pt idx="79045">
                  <c:v>79.045000000000016</c:v>
                </c:pt>
                <c:pt idx="79046">
                  <c:v>79.045999999999992</c:v>
                </c:pt>
                <c:pt idx="79047">
                  <c:v>79.047000000000025</c:v>
                </c:pt>
                <c:pt idx="79048">
                  <c:v>79.048000000000002</c:v>
                </c:pt>
                <c:pt idx="79049">
                  <c:v>79.049000000000035</c:v>
                </c:pt>
                <c:pt idx="79050">
                  <c:v>79.050000000000011</c:v>
                </c:pt>
                <c:pt idx="79051">
                  <c:v>79.051000000000045</c:v>
                </c:pt>
                <c:pt idx="79052">
                  <c:v>79.052000000000021</c:v>
                </c:pt>
                <c:pt idx="79053">
                  <c:v>79.052999999999997</c:v>
                </c:pt>
                <c:pt idx="79054">
                  <c:v>79.05400000000003</c:v>
                </c:pt>
                <c:pt idx="79055">
                  <c:v>79.055000000000007</c:v>
                </c:pt>
                <c:pt idx="79056">
                  <c:v>79.05600000000004</c:v>
                </c:pt>
                <c:pt idx="79057">
                  <c:v>79.057000000000016</c:v>
                </c:pt>
                <c:pt idx="79058">
                  <c:v>79.057999999999993</c:v>
                </c:pt>
                <c:pt idx="79059">
                  <c:v>79.059000000000026</c:v>
                </c:pt>
                <c:pt idx="79060">
                  <c:v>79.06</c:v>
                </c:pt>
                <c:pt idx="79061">
                  <c:v>79.061000000000035</c:v>
                </c:pt>
                <c:pt idx="79062">
                  <c:v>79.062000000000012</c:v>
                </c:pt>
                <c:pt idx="79063">
                  <c:v>79.063000000000045</c:v>
                </c:pt>
                <c:pt idx="79064">
                  <c:v>79.064000000000021</c:v>
                </c:pt>
                <c:pt idx="79065">
                  <c:v>79.064999999999998</c:v>
                </c:pt>
                <c:pt idx="79066">
                  <c:v>79.066000000000031</c:v>
                </c:pt>
                <c:pt idx="79067">
                  <c:v>79.067000000000007</c:v>
                </c:pt>
                <c:pt idx="79068">
                  <c:v>79.06800000000004</c:v>
                </c:pt>
                <c:pt idx="79069">
                  <c:v>79.069000000000017</c:v>
                </c:pt>
                <c:pt idx="79070">
                  <c:v>79.069999999999993</c:v>
                </c:pt>
                <c:pt idx="79071">
                  <c:v>79.071000000000026</c:v>
                </c:pt>
                <c:pt idx="79072">
                  <c:v>79.072000000000003</c:v>
                </c:pt>
                <c:pt idx="79073">
                  <c:v>79.073000000000036</c:v>
                </c:pt>
                <c:pt idx="79074">
                  <c:v>79.074000000000012</c:v>
                </c:pt>
                <c:pt idx="79075">
                  <c:v>79.075000000000045</c:v>
                </c:pt>
                <c:pt idx="79076">
                  <c:v>79.076000000000022</c:v>
                </c:pt>
                <c:pt idx="79077">
                  <c:v>79.076999999999998</c:v>
                </c:pt>
                <c:pt idx="79078">
                  <c:v>79.078000000000031</c:v>
                </c:pt>
                <c:pt idx="79079">
                  <c:v>79.079000000000008</c:v>
                </c:pt>
                <c:pt idx="79080">
                  <c:v>79.080000000000041</c:v>
                </c:pt>
                <c:pt idx="79081">
                  <c:v>79.081000000000017</c:v>
                </c:pt>
                <c:pt idx="79082">
                  <c:v>79.081999999999994</c:v>
                </c:pt>
                <c:pt idx="79083">
                  <c:v>79.083000000000027</c:v>
                </c:pt>
                <c:pt idx="79084">
                  <c:v>79.084000000000003</c:v>
                </c:pt>
                <c:pt idx="79085">
                  <c:v>79.085000000000036</c:v>
                </c:pt>
                <c:pt idx="79086">
                  <c:v>79.086000000000013</c:v>
                </c:pt>
                <c:pt idx="79087">
                  <c:v>79.087000000000046</c:v>
                </c:pt>
                <c:pt idx="79088">
                  <c:v>79.088000000000022</c:v>
                </c:pt>
                <c:pt idx="79089">
                  <c:v>79.088999999999999</c:v>
                </c:pt>
                <c:pt idx="79090">
                  <c:v>79.090000000000032</c:v>
                </c:pt>
                <c:pt idx="79091">
                  <c:v>79.091000000000008</c:v>
                </c:pt>
                <c:pt idx="79092">
                  <c:v>79.092000000000041</c:v>
                </c:pt>
                <c:pt idx="79093">
                  <c:v>79.093000000000018</c:v>
                </c:pt>
                <c:pt idx="79094">
                  <c:v>79.093999999999994</c:v>
                </c:pt>
                <c:pt idx="79095">
                  <c:v>79.095000000000027</c:v>
                </c:pt>
                <c:pt idx="79096">
                  <c:v>79.096000000000004</c:v>
                </c:pt>
                <c:pt idx="79097">
                  <c:v>79.097000000000037</c:v>
                </c:pt>
                <c:pt idx="79098">
                  <c:v>79.098000000000013</c:v>
                </c:pt>
                <c:pt idx="79099">
                  <c:v>79.099000000000046</c:v>
                </c:pt>
                <c:pt idx="79100">
                  <c:v>79.100000000000023</c:v>
                </c:pt>
                <c:pt idx="79101">
                  <c:v>79.100999999999999</c:v>
                </c:pt>
                <c:pt idx="79102">
                  <c:v>79.102000000000032</c:v>
                </c:pt>
                <c:pt idx="79103">
                  <c:v>79.103000000000009</c:v>
                </c:pt>
                <c:pt idx="79104">
                  <c:v>79.104000000000042</c:v>
                </c:pt>
                <c:pt idx="79105">
                  <c:v>79.105000000000018</c:v>
                </c:pt>
                <c:pt idx="79106">
                  <c:v>79.105999999999995</c:v>
                </c:pt>
                <c:pt idx="79107">
                  <c:v>79.107000000000028</c:v>
                </c:pt>
                <c:pt idx="79108">
                  <c:v>79.108000000000004</c:v>
                </c:pt>
                <c:pt idx="79109">
                  <c:v>79.109000000000037</c:v>
                </c:pt>
                <c:pt idx="79110">
                  <c:v>79.110000000000014</c:v>
                </c:pt>
                <c:pt idx="79111">
                  <c:v>79.11099999999999</c:v>
                </c:pt>
                <c:pt idx="79112">
                  <c:v>79.112000000000023</c:v>
                </c:pt>
                <c:pt idx="79113">
                  <c:v>79.113</c:v>
                </c:pt>
                <c:pt idx="79114">
                  <c:v>79.114000000000033</c:v>
                </c:pt>
                <c:pt idx="79115">
                  <c:v>79.115000000000009</c:v>
                </c:pt>
                <c:pt idx="79116">
                  <c:v>79.116000000000042</c:v>
                </c:pt>
                <c:pt idx="79117">
                  <c:v>79.117000000000019</c:v>
                </c:pt>
                <c:pt idx="79118">
                  <c:v>79.117999999999995</c:v>
                </c:pt>
                <c:pt idx="79119">
                  <c:v>79.119000000000028</c:v>
                </c:pt>
                <c:pt idx="79120">
                  <c:v>79.12</c:v>
                </c:pt>
                <c:pt idx="79121">
                  <c:v>79.121000000000038</c:v>
                </c:pt>
                <c:pt idx="79122">
                  <c:v>79.122000000000014</c:v>
                </c:pt>
                <c:pt idx="79123">
                  <c:v>79.12299999999999</c:v>
                </c:pt>
                <c:pt idx="79124">
                  <c:v>79.124000000000024</c:v>
                </c:pt>
                <c:pt idx="79125">
                  <c:v>79.125</c:v>
                </c:pt>
                <c:pt idx="79126">
                  <c:v>79.126000000000033</c:v>
                </c:pt>
                <c:pt idx="79127">
                  <c:v>79.12700000000001</c:v>
                </c:pt>
                <c:pt idx="79128">
                  <c:v>79.128000000000043</c:v>
                </c:pt>
                <c:pt idx="79129">
                  <c:v>79.129000000000019</c:v>
                </c:pt>
                <c:pt idx="79130">
                  <c:v>79.13</c:v>
                </c:pt>
                <c:pt idx="79131">
                  <c:v>79.131000000000029</c:v>
                </c:pt>
                <c:pt idx="79132">
                  <c:v>79.132000000000005</c:v>
                </c:pt>
                <c:pt idx="79133">
                  <c:v>79.133000000000038</c:v>
                </c:pt>
                <c:pt idx="79134">
                  <c:v>79.134000000000015</c:v>
                </c:pt>
                <c:pt idx="79135">
                  <c:v>79.134999999999991</c:v>
                </c:pt>
                <c:pt idx="79136">
                  <c:v>79.136000000000024</c:v>
                </c:pt>
                <c:pt idx="79137">
                  <c:v>79.137</c:v>
                </c:pt>
                <c:pt idx="79138">
                  <c:v>79.138000000000034</c:v>
                </c:pt>
                <c:pt idx="79139">
                  <c:v>79.13900000000001</c:v>
                </c:pt>
                <c:pt idx="79140">
                  <c:v>79.140000000000043</c:v>
                </c:pt>
                <c:pt idx="79141">
                  <c:v>79.14100000000002</c:v>
                </c:pt>
                <c:pt idx="79142">
                  <c:v>79.141999999999996</c:v>
                </c:pt>
                <c:pt idx="79143">
                  <c:v>79.143000000000029</c:v>
                </c:pt>
                <c:pt idx="79144">
                  <c:v>79.144000000000005</c:v>
                </c:pt>
                <c:pt idx="79145">
                  <c:v>79.145000000000039</c:v>
                </c:pt>
                <c:pt idx="79146">
                  <c:v>79.146000000000015</c:v>
                </c:pt>
                <c:pt idx="79147">
                  <c:v>79.146999999999991</c:v>
                </c:pt>
                <c:pt idx="79148">
                  <c:v>79.148000000000025</c:v>
                </c:pt>
                <c:pt idx="79149">
                  <c:v>79.149000000000001</c:v>
                </c:pt>
                <c:pt idx="79150">
                  <c:v>79.150000000000034</c:v>
                </c:pt>
                <c:pt idx="79151">
                  <c:v>79.15100000000001</c:v>
                </c:pt>
                <c:pt idx="79152">
                  <c:v>79.152000000000044</c:v>
                </c:pt>
                <c:pt idx="79153">
                  <c:v>79.15300000000002</c:v>
                </c:pt>
                <c:pt idx="79154">
                  <c:v>79.153999999999996</c:v>
                </c:pt>
                <c:pt idx="79155">
                  <c:v>79.15500000000003</c:v>
                </c:pt>
                <c:pt idx="79156">
                  <c:v>79.156000000000006</c:v>
                </c:pt>
                <c:pt idx="79157">
                  <c:v>79.157000000000039</c:v>
                </c:pt>
                <c:pt idx="79158">
                  <c:v>79.158000000000015</c:v>
                </c:pt>
                <c:pt idx="79159">
                  <c:v>79.158999999999992</c:v>
                </c:pt>
                <c:pt idx="79160">
                  <c:v>79.160000000000025</c:v>
                </c:pt>
                <c:pt idx="79161">
                  <c:v>79.161000000000001</c:v>
                </c:pt>
                <c:pt idx="79162">
                  <c:v>79.162000000000035</c:v>
                </c:pt>
                <c:pt idx="79163">
                  <c:v>79.163000000000011</c:v>
                </c:pt>
                <c:pt idx="79164">
                  <c:v>79.164000000000044</c:v>
                </c:pt>
                <c:pt idx="79165">
                  <c:v>79.16500000000002</c:v>
                </c:pt>
                <c:pt idx="79166">
                  <c:v>79.165999999999997</c:v>
                </c:pt>
                <c:pt idx="79167">
                  <c:v>79.16700000000003</c:v>
                </c:pt>
                <c:pt idx="79168">
                  <c:v>79.168000000000006</c:v>
                </c:pt>
                <c:pt idx="79169">
                  <c:v>79.16900000000004</c:v>
                </c:pt>
                <c:pt idx="79170">
                  <c:v>79.170000000000016</c:v>
                </c:pt>
                <c:pt idx="79171">
                  <c:v>79.170999999999992</c:v>
                </c:pt>
                <c:pt idx="79172">
                  <c:v>79.172000000000025</c:v>
                </c:pt>
                <c:pt idx="79173">
                  <c:v>79.173000000000002</c:v>
                </c:pt>
                <c:pt idx="79174">
                  <c:v>79.174000000000035</c:v>
                </c:pt>
                <c:pt idx="79175">
                  <c:v>79.175000000000011</c:v>
                </c:pt>
                <c:pt idx="79176">
                  <c:v>79.176000000000045</c:v>
                </c:pt>
                <c:pt idx="79177">
                  <c:v>79.177000000000021</c:v>
                </c:pt>
                <c:pt idx="79178">
                  <c:v>79.177999999999997</c:v>
                </c:pt>
                <c:pt idx="79179">
                  <c:v>79.17900000000003</c:v>
                </c:pt>
                <c:pt idx="79180">
                  <c:v>79.180000000000007</c:v>
                </c:pt>
                <c:pt idx="79181">
                  <c:v>79.18100000000004</c:v>
                </c:pt>
                <c:pt idx="79182">
                  <c:v>79.182000000000016</c:v>
                </c:pt>
                <c:pt idx="79183">
                  <c:v>79.182999999999993</c:v>
                </c:pt>
                <c:pt idx="79184">
                  <c:v>79.184000000000026</c:v>
                </c:pt>
                <c:pt idx="79185">
                  <c:v>79.185000000000002</c:v>
                </c:pt>
                <c:pt idx="79186">
                  <c:v>79.186000000000035</c:v>
                </c:pt>
                <c:pt idx="79187">
                  <c:v>79.187000000000012</c:v>
                </c:pt>
                <c:pt idx="79188">
                  <c:v>79.188000000000045</c:v>
                </c:pt>
                <c:pt idx="79189">
                  <c:v>79.189000000000021</c:v>
                </c:pt>
                <c:pt idx="79190">
                  <c:v>79.19</c:v>
                </c:pt>
                <c:pt idx="79191">
                  <c:v>79.191000000000031</c:v>
                </c:pt>
                <c:pt idx="79192">
                  <c:v>79.192000000000007</c:v>
                </c:pt>
                <c:pt idx="79193">
                  <c:v>79.19300000000004</c:v>
                </c:pt>
                <c:pt idx="79194">
                  <c:v>79.194000000000017</c:v>
                </c:pt>
                <c:pt idx="79195">
                  <c:v>79.194999999999993</c:v>
                </c:pt>
                <c:pt idx="79196">
                  <c:v>79.196000000000026</c:v>
                </c:pt>
                <c:pt idx="79197">
                  <c:v>79.197000000000003</c:v>
                </c:pt>
                <c:pt idx="79198">
                  <c:v>79.198000000000036</c:v>
                </c:pt>
                <c:pt idx="79199">
                  <c:v>79.199000000000012</c:v>
                </c:pt>
                <c:pt idx="79200">
                  <c:v>79.200000000000045</c:v>
                </c:pt>
                <c:pt idx="79201">
                  <c:v>79.201000000000022</c:v>
                </c:pt>
                <c:pt idx="79202">
                  <c:v>79.201999999999998</c:v>
                </c:pt>
                <c:pt idx="79203">
                  <c:v>79.203000000000031</c:v>
                </c:pt>
                <c:pt idx="79204">
                  <c:v>79.204000000000008</c:v>
                </c:pt>
                <c:pt idx="79205">
                  <c:v>79.205000000000041</c:v>
                </c:pt>
                <c:pt idx="79206">
                  <c:v>79.206000000000017</c:v>
                </c:pt>
                <c:pt idx="79207">
                  <c:v>79.206999999999994</c:v>
                </c:pt>
                <c:pt idx="79208">
                  <c:v>79.208000000000027</c:v>
                </c:pt>
                <c:pt idx="79209">
                  <c:v>79.209000000000003</c:v>
                </c:pt>
                <c:pt idx="79210">
                  <c:v>79.210000000000036</c:v>
                </c:pt>
                <c:pt idx="79211">
                  <c:v>79.211000000000013</c:v>
                </c:pt>
                <c:pt idx="79212">
                  <c:v>79.212000000000046</c:v>
                </c:pt>
                <c:pt idx="79213">
                  <c:v>79.213000000000022</c:v>
                </c:pt>
                <c:pt idx="79214">
                  <c:v>79.213999999999999</c:v>
                </c:pt>
                <c:pt idx="79215">
                  <c:v>79.215000000000032</c:v>
                </c:pt>
                <c:pt idx="79216">
                  <c:v>79.216000000000008</c:v>
                </c:pt>
                <c:pt idx="79217">
                  <c:v>79.217000000000041</c:v>
                </c:pt>
                <c:pt idx="79218">
                  <c:v>79.218000000000018</c:v>
                </c:pt>
                <c:pt idx="79219">
                  <c:v>79.218999999999994</c:v>
                </c:pt>
                <c:pt idx="79220">
                  <c:v>79.220000000000027</c:v>
                </c:pt>
                <c:pt idx="79221">
                  <c:v>79.221000000000004</c:v>
                </c:pt>
                <c:pt idx="79222">
                  <c:v>79.222000000000037</c:v>
                </c:pt>
                <c:pt idx="79223">
                  <c:v>79.223000000000013</c:v>
                </c:pt>
                <c:pt idx="79224">
                  <c:v>79.224000000000046</c:v>
                </c:pt>
                <c:pt idx="79225">
                  <c:v>79.225000000000023</c:v>
                </c:pt>
                <c:pt idx="79226">
                  <c:v>79.225999999999999</c:v>
                </c:pt>
                <c:pt idx="79227">
                  <c:v>79.227000000000032</c:v>
                </c:pt>
                <c:pt idx="79228">
                  <c:v>79.228000000000009</c:v>
                </c:pt>
                <c:pt idx="79229">
                  <c:v>79.229000000000042</c:v>
                </c:pt>
                <c:pt idx="79230">
                  <c:v>79.230000000000018</c:v>
                </c:pt>
                <c:pt idx="79231">
                  <c:v>79.230999999999995</c:v>
                </c:pt>
                <c:pt idx="79232">
                  <c:v>79.232000000000028</c:v>
                </c:pt>
                <c:pt idx="79233">
                  <c:v>79.233000000000004</c:v>
                </c:pt>
                <c:pt idx="79234">
                  <c:v>79.234000000000037</c:v>
                </c:pt>
                <c:pt idx="79235">
                  <c:v>79.235000000000014</c:v>
                </c:pt>
                <c:pt idx="79236">
                  <c:v>79.23599999999999</c:v>
                </c:pt>
                <c:pt idx="79237">
                  <c:v>79.237000000000023</c:v>
                </c:pt>
                <c:pt idx="79238">
                  <c:v>79.238</c:v>
                </c:pt>
                <c:pt idx="79239">
                  <c:v>79.239000000000033</c:v>
                </c:pt>
                <c:pt idx="79240">
                  <c:v>79.240000000000009</c:v>
                </c:pt>
                <c:pt idx="79241">
                  <c:v>79.241000000000042</c:v>
                </c:pt>
                <c:pt idx="79242">
                  <c:v>79.242000000000019</c:v>
                </c:pt>
                <c:pt idx="79243">
                  <c:v>79.242999999999995</c:v>
                </c:pt>
                <c:pt idx="79244">
                  <c:v>79.244000000000028</c:v>
                </c:pt>
                <c:pt idx="79245">
                  <c:v>79.245000000000005</c:v>
                </c:pt>
                <c:pt idx="79246">
                  <c:v>79.246000000000038</c:v>
                </c:pt>
                <c:pt idx="79247">
                  <c:v>79.247000000000014</c:v>
                </c:pt>
                <c:pt idx="79248">
                  <c:v>79.24799999999999</c:v>
                </c:pt>
                <c:pt idx="79249">
                  <c:v>79.249000000000024</c:v>
                </c:pt>
                <c:pt idx="79250">
                  <c:v>79.25</c:v>
                </c:pt>
                <c:pt idx="79251">
                  <c:v>79.251000000000033</c:v>
                </c:pt>
                <c:pt idx="79252">
                  <c:v>79.25200000000001</c:v>
                </c:pt>
                <c:pt idx="79253">
                  <c:v>79.253000000000043</c:v>
                </c:pt>
                <c:pt idx="79254">
                  <c:v>79.254000000000019</c:v>
                </c:pt>
                <c:pt idx="79255">
                  <c:v>79.254999999999995</c:v>
                </c:pt>
                <c:pt idx="79256">
                  <c:v>79.256000000000029</c:v>
                </c:pt>
                <c:pt idx="79257">
                  <c:v>79.257000000000005</c:v>
                </c:pt>
                <c:pt idx="79258">
                  <c:v>79.258000000000038</c:v>
                </c:pt>
                <c:pt idx="79259">
                  <c:v>79.259000000000015</c:v>
                </c:pt>
                <c:pt idx="79260">
                  <c:v>79.259999999999991</c:v>
                </c:pt>
                <c:pt idx="79261">
                  <c:v>79.261000000000024</c:v>
                </c:pt>
                <c:pt idx="79262">
                  <c:v>79.262</c:v>
                </c:pt>
                <c:pt idx="79263">
                  <c:v>79.263000000000034</c:v>
                </c:pt>
                <c:pt idx="79264">
                  <c:v>79.26400000000001</c:v>
                </c:pt>
                <c:pt idx="79265">
                  <c:v>79.265000000000043</c:v>
                </c:pt>
                <c:pt idx="79266">
                  <c:v>79.26600000000002</c:v>
                </c:pt>
                <c:pt idx="79267">
                  <c:v>79.266999999999996</c:v>
                </c:pt>
                <c:pt idx="79268">
                  <c:v>79.268000000000029</c:v>
                </c:pt>
                <c:pt idx="79269">
                  <c:v>79.269000000000005</c:v>
                </c:pt>
                <c:pt idx="79270">
                  <c:v>79.270000000000039</c:v>
                </c:pt>
                <c:pt idx="79271">
                  <c:v>79.271000000000015</c:v>
                </c:pt>
                <c:pt idx="79272">
                  <c:v>79.271999999999991</c:v>
                </c:pt>
                <c:pt idx="79273">
                  <c:v>79.273000000000025</c:v>
                </c:pt>
                <c:pt idx="79274">
                  <c:v>79.274000000000001</c:v>
                </c:pt>
                <c:pt idx="79275">
                  <c:v>79.275000000000034</c:v>
                </c:pt>
                <c:pt idx="79276">
                  <c:v>79.27600000000001</c:v>
                </c:pt>
                <c:pt idx="79277">
                  <c:v>79.277000000000044</c:v>
                </c:pt>
                <c:pt idx="79278">
                  <c:v>79.27800000000002</c:v>
                </c:pt>
                <c:pt idx="79279">
                  <c:v>79.278999999999996</c:v>
                </c:pt>
                <c:pt idx="79280">
                  <c:v>79.28000000000003</c:v>
                </c:pt>
                <c:pt idx="79281">
                  <c:v>79.281000000000006</c:v>
                </c:pt>
                <c:pt idx="79282">
                  <c:v>79.282000000000039</c:v>
                </c:pt>
                <c:pt idx="79283">
                  <c:v>79.283000000000015</c:v>
                </c:pt>
                <c:pt idx="79284">
                  <c:v>79.283999999999992</c:v>
                </c:pt>
                <c:pt idx="79285">
                  <c:v>79.285000000000025</c:v>
                </c:pt>
                <c:pt idx="79286">
                  <c:v>79.286000000000001</c:v>
                </c:pt>
                <c:pt idx="79287">
                  <c:v>79.287000000000035</c:v>
                </c:pt>
                <c:pt idx="79288">
                  <c:v>79.288000000000011</c:v>
                </c:pt>
                <c:pt idx="79289">
                  <c:v>79.289000000000044</c:v>
                </c:pt>
                <c:pt idx="79290">
                  <c:v>79.29000000000002</c:v>
                </c:pt>
                <c:pt idx="79291">
                  <c:v>79.290999999999997</c:v>
                </c:pt>
                <c:pt idx="79292">
                  <c:v>79.29200000000003</c:v>
                </c:pt>
                <c:pt idx="79293">
                  <c:v>79.293000000000006</c:v>
                </c:pt>
                <c:pt idx="79294">
                  <c:v>79.29400000000004</c:v>
                </c:pt>
                <c:pt idx="79295">
                  <c:v>79.295000000000016</c:v>
                </c:pt>
                <c:pt idx="79296">
                  <c:v>79.295999999999992</c:v>
                </c:pt>
                <c:pt idx="79297">
                  <c:v>79.297000000000025</c:v>
                </c:pt>
                <c:pt idx="79298">
                  <c:v>79.298000000000002</c:v>
                </c:pt>
                <c:pt idx="79299">
                  <c:v>79.299000000000035</c:v>
                </c:pt>
                <c:pt idx="79300">
                  <c:v>79.300000000000011</c:v>
                </c:pt>
                <c:pt idx="79301">
                  <c:v>79.301000000000045</c:v>
                </c:pt>
                <c:pt idx="79302">
                  <c:v>79.302000000000021</c:v>
                </c:pt>
                <c:pt idx="79303">
                  <c:v>79.302999999999997</c:v>
                </c:pt>
                <c:pt idx="79304">
                  <c:v>79.30400000000003</c:v>
                </c:pt>
                <c:pt idx="79305">
                  <c:v>79.305000000000007</c:v>
                </c:pt>
                <c:pt idx="79306">
                  <c:v>79.30600000000004</c:v>
                </c:pt>
                <c:pt idx="79307">
                  <c:v>79.307000000000016</c:v>
                </c:pt>
                <c:pt idx="79308">
                  <c:v>79.307999999999993</c:v>
                </c:pt>
                <c:pt idx="79309">
                  <c:v>79.309000000000026</c:v>
                </c:pt>
                <c:pt idx="79310">
                  <c:v>79.31</c:v>
                </c:pt>
                <c:pt idx="79311">
                  <c:v>79.311000000000035</c:v>
                </c:pt>
                <c:pt idx="79312">
                  <c:v>79.312000000000012</c:v>
                </c:pt>
                <c:pt idx="79313">
                  <c:v>79.313000000000045</c:v>
                </c:pt>
                <c:pt idx="79314">
                  <c:v>79.314000000000021</c:v>
                </c:pt>
                <c:pt idx="79315">
                  <c:v>79.314999999999998</c:v>
                </c:pt>
                <c:pt idx="79316">
                  <c:v>79.316000000000031</c:v>
                </c:pt>
                <c:pt idx="79317">
                  <c:v>79.317000000000007</c:v>
                </c:pt>
                <c:pt idx="79318">
                  <c:v>79.31800000000004</c:v>
                </c:pt>
                <c:pt idx="79319">
                  <c:v>79.319000000000017</c:v>
                </c:pt>
                <c:pt idx="79320">
                  <c:v>79.319999999999993</c:v>
                </c:pt>
                <c:pt idx="79321">
                  <c:v>79.321000000000026</c:v>
                </c:pt>
                <c:pt idx="79322">
                  <c:v>79.322000000000003</c:v>
                </c:pt>
                <c:pt idx="79323">
                  <c:v>79.323000000000036</c:v>
                </c:pt>
                <c:pt idx="79324">
                  <c:v>79.324000000000012</c:v>
                </c:pt>
                <c:pt idx="79325">
                  <c:v>79.325000000000045</c:v>
                </c:pt>
                <c:pt idx="79326">
                  <c:v>79.326000000000022</c:v>
                </c:pt>
                <c:pt idx="79327">
                  <c:v>79.326999999999998</c:v>
                </c:pt>
                <c:pt idx="79328">
                  <c:v>79.328000000000031</c:v>
                </c:pt>
                <c:pt idx="79329">
                  <c:v>79.329000000000008</c:v>
                </c:pt>
                <c:pt idx="79330">
                  <c:v>79.330000000000041</c:v>
                </c:pt>
                <c:pt idx="79331">
                  <c:v>79.331000000000017</c:v>
                </c:pt>
                <c:pt idx="79332">
                  <c:v>79.331999999999994</c:v>
                </c:pt>
                <c:pt idx="79333">
                  <c:v>79.333000000000027</c:v>
                </c:pt>
                <c:pt idx="79334">
                  <c:v>79.334000000000003</c:v>
                </c:pt>
                <c:pt idx="79335">
                  <c:v>79.335000000000036</c:v>
                </c:pt>
                <c:pt idx="79336">
                  <c:v>79.336000000000013</c:v>
                </c:pt>
                <c:pt idx="79337">
                  <c:v>79.337000000000046</c:v>
                </c:pt>
                <c:pt idx="79338">
                  <c:v>79.338000000000022</c:v>
                </c:pt>
                <c:pt idx="79339">
                  <c:v>79.338999999999999</c:v>
                </c:pt>
                <c:pt idx="79340">
                  <c:v>79.340000000000032</c:v>
                </c:pt>
                <c:pt idx="79341">
                  <c:v>79.341000000000008</c:v>
                </c:pt>
                <c:pt idx="79342">
                  <c:v>79.342000000000041</c:v>
                </c:pt>
                <c:pt idx="79343">
                  <c:v>79.343000000000018</c:v>
                </c:pt>
                <c:pt idx="79344">
                  <c:v>79.343999999999994</c:v>
                </c:pt>
                <c:pt idx="79345">
                  <c:v>79.345000000000027</c:v>
                </c:pt>
                <c:pt idx="79346">
                  <c:v>79.346000000000004</c:v>
                </c:pt>
                <c:pt idx="79347">
                  <c:v>79.347000000000037</c:v>
                </c:pt>
                <c:pt idx="79348">
                  <c:v>79.348000000000013</c:v>
                </c:pt>
                <c:pt idx="79349">
                  <c:v>79.349000000000046</c:v>
                </c:pt>
                <c:pt idx="79350">
                  <c:v>79.350000000000023</c:v>
                </c:pt>
                <c:pt idx="79351">
                  <c:v>79.350999999999999</c:v>
                </c:pt>
                <c:pt idx="79352">
                  <c:v>79.352000000000032</c:v>
                </c:pt>
                <c:pt idx="79353">
                  <c:v>79.353000000000009</c:v>
                </c:pt>
                <c:pt idx="79354">
                  <c:v>79.354000000000042</c:v>
                </c:pt>
                <c:pt idx="79355">
                  <c:v>79.355000000000018</c:v>
                </c:pt>
                <c:pt idx="79356">
                  <c:v>79.355999999999995</c:v>
                </c:pt>
                <c:pt idx="79357">
                  <c:v>79.357000000000028</c:v>
                </c:pt>
                <c:pt idx="79358">
                  <c:v>79.358000000000004</c:v>
                </c:pt>
                <c:pt idx="79359">
                  <c:v>79.359000000000037</c:v>
                </c:pt>
                <c:pt idx="79360">
                  <c:v>79.360000000000014</c:v>
                </c:pt>
                <c:pt idx="79361">
                  <c:v>79.36099999999999</c:v>
                </c:pt>
                <c:pt idx="79362">
                  <c:v>79.362000000000023</c:v>
                </c:pt>
                <c:pt idx="79363">
                  <c:v>79.363</c:v>
                </c:pt>
                <c:pt idx="79364">
                  <c:v>79.364000000000033</c:v>
                </c:pt>
                <c:pt idx="79365">
                  <c:v>79.365000000000009</c:v>
                </c:pt>
                <c:pt idx="79366">
                  <c:v>79.366000000000042</c:v>
                </c:pt>
                <c:pt idx="79367">
                  <c:v>79.367000000000019</c:v>
                </c:pt>
                <c:pt idx="79368">
                  <c:v>79.367999999999995</c:v>
                </c:pt>
                <c:pt idx="79369">
                  <c:v>79.369000000000028</c:v>
                </c:pt>
                <c:pt idx="79370">
                  <c:v>79.37</c:v>
                </c:pt>
                <c:pt idx="79371">
                  <c:v>79.371000000000038</c:v>
                </c:pt>
                <c:pt idx="79372">
                  <c:v>79.372000000000014</c:v>
                </c:pt>
                <c:pt idx="79373">
                  <c:v>79.37299999999999</c:v>
                </c:pt>
                <c:pt idx="79374">
                  <c:v>79.374000000000024</c:v>
                </c:pt>
                <c:pt idx="79375">
                  <c:v>79.375</c:v>
                </c:pt>
                <c:pt idx="79376">
                  <c:v>79.376000000000033</c:v>
                </c:pt>
                <c:pt idx="79377">
                  <c:v>79.37700000000001</c:v>
                </c:pt>
                <c:pt idx="79378">
                  <c:v>79.378000000000043</c:v>
                </c:pt>
                <c:pt idx="79379">
                  <c:v>79.379000000000019</c:v>
                </c:pt>
                <c:pt idx="79380">
                  <c:v>79.38</c:v>
                </c:pt>
                <c:pt idx="79381">
                  <c:v>79.381000000000029</c:v>
                </c:pt>
                <c:pt idx="79382">
                  <c:v>79.382000000000005</c:v>
                </c:pt>
                <c:pt idx="79383">
                  <c:v>79.383000000000038</c:v>
                </c:pt>
                <c:pt idx="79384">
                  <c:v>79.384000000000015</c:v>
                </c:pt>
                <c:pt idx="79385">
                  <c:v>79.384999999999991</c:v>
                </c:pt>
                <c:pt idx="79386">
                  <c:v>79.386000000000024</c:v>
                </c:pt>
                <c:pt idx="79387">
                  <c:v>79.387</c:v>
                </c:pt>
                <c:pt idx="79388">
                  <c:v>79.388000000000034</c:v>
                </c:pt>
                <c:pt idx="79389">
                  <c:v>79.38900000000001</c:v>
                </c:pt>
                <c:pt idx="79390">
                  <c:v>79.390000000000043</c:v>
                </c:pt>
                <c:pt idx="79391">
                  <c:v>79.39100000000002</c:v>
                </c:pt>
                <c:pt idx="79392">
                  <c:v>79.391999999999996</c:v>
                </c:pt>
                <c:pt idx="79393">
                  <c:v>79.393000000000029</c:v>
                </c:pt>
                <c:pt idx="79394">
                  <c:v>79.394000000000005</c:v>
                </c:pt>
                <c:pt idx="79395">
                  <c:v>79.395000000000039</c:v>
                </c:pt>
                <c:pt idx="79396">
                  <c:v>79.396000000000015</c:v>
                </c:pt>
                <c:pt idx="79397">
                  <c:v>79.396999999999991</c:v>
                </c:pt>
                <c:pt idx="79398">
                  <c:v>79.398000000000025</c:v>
                </c:pt>
                <c:pt idx="79399">
                  <c:v>79.399000000000001</c:v>
                </c:pt>
                <c:pt idx="79400">
                  <c:v>79.400000000000034</c:v>
                </c:pt>
                <c:pt idx="79401">
                  <c:v>79.40100000000001</c:v>
                </c:pt>
                <c:pt idx="79402">
                  <c:v>79.402000000000044</c:v>
                </c:pt>
                <c:pt idx="79403">
                  <c:v>79.40300000000002</c:v>
                </c:pt>
                <c:pt idx="79404">
                  <c:v>79.403999999999996</c:v>
                </c:pt>
                <c:pt idx="79405">
                  <c:v>79.40500000000003</c:v>
                </c:pt>
                <c:pt idx="79406">
                  <c:v>79.406000000000006</c:v>
                </c:pt>
                <c:pt idx="79407">
                  <c:v>79.407000000000039</c:v>
                </c:pt>
                <c:pt idx="79408">
                  <c:v>79.408000000000015</c:v>
                </c:pt>
                <c:pt idx="79409">
                  <c:v>79.408999999999992</c:v>
                </c:pt>
                <c:pt idx="79410">
                  <c:v>79.410000000000025</c:v>
                </c:pt>
                <c:pt idx="79411">
                  <c:v>79.411000000000001</c:v>
                </c:pt>
                <c:pt idx="79412">
                  <c:v>79.412000000000035</c:v>
                </c:pt>
                <c:pt idx="79413">
                  <c:v>79.413000000000011</c:v>
                </c:pt>
                <c:pt idx="79414">
                  <c:v>79.414000000000044</c:v>
                </c:pt>
                <c:pt idx="79415">
                  <c:v>79.41500000000002</c:v>
                </c:pt>
                <c:pt idx="79416">
                  <c:v>79.415999999999997</c:v>
                </c:pt>
                <c:pt idx="79417">
                  <c:v>79.41700000000003</c:v>
                </c:pt>
                <c:pt idx="79418">
                  <c:v>79.418000000000006</c:v>
                </c:pt>
                <c:pt idx="79419">
                  <c:v>79.41900000000004</c:v>
                </c:pt>
                <c:pt idx="79420">
                  <c:v>79.420000000000016</c:v>
                </c:pt>
                <c:pt idx="79421">
                  <c:v>79.420999999999992</c:v>
                </c:pt>
                <c:pt idx="79422">
                  <c:v>79.422000000000025</c:v>
                </c:pt>
                <c:pt idx="79423">
                  <c:v>79.423000000000002</c:v>
                </c:pt>
                <c:pt idx="79424">
                  <c:v>79.424000000000035</c:v>
                </c:pt>
                <c:pt idx="79425">
                  <c:v>79.425000000000011</c:v>
                </c:pt>
                <c:pt idx="79426">
                  <c:v>79.426000000000045</c:v>
                </c:pt>
                <c:pt idx="79427">
                  <c:v>79.427000000000021</c:v>
                </c:pt>
                <c:pt idx="79428">
                  <c:v>79.427999999999997</c:v>
                </c:pt>
                <c:pt idx="79429">
                  <c:v>79.42900000000003</c:v>
                </c:pt>
                <c:pt idx="79430">
                  <c:v>79.430000000000007</c:v>
                </c:pt>
                <c:pt idx="79431">
                  <c:v>79.43100000000004</c:v>
                </c:pt>
                <c:pt idx="79432">
                  <c:v>79.432000000000016</c:v>
                </c:pt>
                <c:pt idx="79433">
                  <c:v>79.432999999999993</c:v>
                </c:pt>
                <c:pt idx="79434">
                  <c:v>79.434000000000026</c:v>
                </c:pt>
                <c:pt idx="79435">
                  <c:v>79.435000000000002</c:v>
                </c:pt>
                <c:pt idx="79436">
                  <c:v>79.436000000000035</c:v>
                </c:pt>
                <c:pt idx="79437">
                  <c:v>79.437000000000012</c:v>
                </c:pt>
                <c:pt idx="79438">
                  <c:v>79.438000000000045</c:v>
                </c:pt>
                <c:pt idx="79439">
                  <c:v>79.439000000000021</c:v>
                </c:pt>
                <c:pt idx="79440">
                  <c:v>79.44</c:v>
                </c:pt>
                <c:pt idx="79441">
                  <c:v>79.441000000000031</c:v>
                </c:pt>
                <c:pt idx="79442">
                  <c:v>79.442000000000007</c:v>
                </c:pt>
                <c:pt idx="79443">
                  <c:v>79.44300000000004</c:v>
                </c:pt>
                <c:pt idx="79444">
                  <c:v>79.444000000000017</c:v>
                </c:pt>
                <c:pt idx="79445">
                  <c:v>79.444999999999993</c:v>
                </c:pt>
                <c:pt idx="79446">
                  <c:v>79.446000000000026</c:v>
                </c:pt>
                <c:pt idx="79447">
                  <c:v>79.447000000000003</c:v>
                </c:pt>
                <c:pt idx="79448">
                  <c:v>79.448000000000036</c:v>
                </c:pt>
                <c:pt idx="79449">
                  <c:v>79.449000000000012</c:v>
                </c:pt>
                <c:pt idx="79450">
                  <c:v>79.450000000000045</c:v>
                </c:pt>
                <c:pt idx="79451">
                  <c:v>79.451000000000022</c:v>
                </c:pt>
                <c:pt idx="79452">
                  <c:v>79.451999999999998</c:v>
                </c:pt>
                <c:pt idx="79453">
                  <c:v>79.453000000000031</c:v>
                </c:pt>
                <c:pt idx="79454">
                  <c:v>79.454000000000008</c:v>
                </c:pt>
                <c:pt idx="79455">
                  <c:v>79.455000000000041</c:v>
                </c:pt>
                <c:pt idx="79456">
                  <c:v>79.456000000000017</c:v>
                </c:pt>
                <c:pt idx="79457">
                  <c:v>79.456999999999994</c:v>
                </c:pt>
                <c:pt idx="79458">
                  <c:v>79.458000000000027</c:v>
                </c:pt>
                <c:pt idx="79459">
                  <c:v>79.459000000000003</c:v>
                </c:pt>
                <c:pt idx="79460">
                  <c:v>79.460000000000036</c:v>
                </c:pt>
                <c:pt idx="79461">
                  <c:v>79.461000000000013</c:v>
                </c:pt>
                <c:pt idx="79462">
                  <c:v>79.462000000000046</c:v>
                </c:pt>
                <c:pt idx="79463">
                  <c:v>79.463000000000022</c:v>
                </c:pt>
                <c:pt idx="79464">
                  <c:v>79.463999999999999</c:v>
                </c:pt>
                <c:pt idx="79465">
                  <c:v>79.465000000000032</c:v>
                </c:pt>
                <c:pt idx="79466">
                  <c:v>79.466000000000008</c:v>
                </c:pt>
                <c:pt idx="79467">
                  <c:v>79.467000000000041</c:v>
                </c:pt>
                <c:pt idx="79468">
                  <c:v>79.468000000000018</c:v>
                </c:pt>
                <c:pt idx="79469">
                  <c:v>79.468999999999994</c:v>
                </c:pt>
                <c:pt idx="79470">
                  <c:v>79.470000000000027</c:v>
                </c:pt>
                <c:pt idx="79471">
                  <c:v>79.471000000000004</c:v>
                </c:pt>
                <c:pt idx="79472">
                  <c:v>79.472000000000037</c:v>
                </c:pt>
                <c:pt idx="79473">
                  <c:v>79.473000000000013</c:v>
                </c:pt>
                <c:pt idx="79474">
                  <c:v>79.474000000000046</c:v>
                </c:pt>
                <c:pt idx="79475">
                  <c:v>79.475000000000023</c:v>
                </c:pt>
                <c:pt idx="79476">
                  <c:v>79.475999999999999</c:v>
                </c:pt>
                <c:pt idx="79477">
                  <c:v>79.477000000000032</c:v>
                </c:pt>
                <c:pt idx="79478">
                  <c:v>79.478000000000009</c:v>
                </c:pt>
                <c:pt idx="79479">
                  <c:v>79.479000000000042</c:v>
                </c:pt>
                <c:pt idx="79480">
                  <c:v>79.480000000000018</c:v>
                </c:pt>
                <c:pt idx="79481">
                  <c:v>79.480999999999995</c:v>
                </c:pt>
                <c:pt idx="79482">
                  <c:v>79.482000000000028</c:v>
                </c:pt>
                <c:pt idx="79483">
                  <c:v>79.483000000000004</c:v>
                </c:pt>
                <c:pt idx="79484">
                  <c:v>79.484000000000037</c:v>
                </c:pt>
                <c:pt idx="79485">
                  <c:v>79.485000000000014</c:v>
                </c:pt>
                <c:pt idx="79486">
                  <c:v>79.48599999999999</c:v>
                </c:pt>
                <c:pt idx="79487">
                  <c:v>79.487000000000023</c:v>
                </c:pt>
                <c:pt idx="79488">
                  <c:v>79.488</c:v>
                </c:pt>
                <c:pt idx="79489">
                  <c:v>79.489000000000033</c:v>
                </c:pt>
                <c:pt idx="79490">
                  <c:v>79.490000000000009</c:v>
                </c:pt>
                <c:pt idx="79491">
                  <c:v>79.491000000000042</c:v>
                </c:pt>
                <c:pt idx="79492">
                  <c:v>79.492000000000019</c:v>
                </c:pt>
                <c:pt idx="79493">
                  <c:v>79.492999999999995</c:v>
                </c:pt>
                <c:pt idx="79494">
                  <c:v>79.494000000000028</c:v>
                </c:pt>
                <c:pt idx="79495">
                  <c:v>79.495000000000005</c:v>
                </c:pt>
                <c:pt idx="79496">
                  <c:v>79.496000000000038</c:v>
                </c:pt>
                <c:pt idx="79497">
                  <c:v>79.497000000000014</c:v>
                </c:pt>
                <c:pt idx="79498">
                  <c:v>79.49799999999999</c:v>
                </c:pt>
                <c:pt idx="79499">
                  <c:v>79.499000000000024</c:v>
                </c:pt>
                <c:pt idx="79500">
                  <c:v>79.5</c:v>
                </c:pt>
                <c:pt idx="79501">
                  <c:v>79.501000000000033</c:v>
                </c:pt>
                <c:pt idx="79502">
                  <c:v>79.50200000000001</c:v>
                </c:pt>
                <c:pt idx="79503">
                  <c:v>79.503000000000043</c:v>
                </c:pt>
                <c:pt idx="79504">
                  <c:v>79.504000000000019</c:v>
                </c:pt>
                <c:pt idx="79505">
                  <c:v>79.504999999999995</c:v>
                </c:pt>
                <c:pt idx="79506">
                  <c:v>79.506000000000029</c:v>
                </c:pt>
                <c:pt idx="79507">
                  <c:v>79.507000000000005</c:v>
                </c:pt>
                <c:pt idx="79508">
                  <c:v>79.508000000000038</c:v>
                </c:pt>
                <c:pt idx="79509">
                  <c:v>79.509000000000015</c:v>
                </c:pt>
                <c:pt idx="79510">
                  <c:v>79.509999999999991</c:v>
                </c:pt>
                <c:pt idx="79511">
                  <c:v>79.511000000000024</c:v>
                </c:pt>
                <c:pt idx="79512">
                  <c:v>79.512</c:v>
                </c:pt>
                <c:pt idx="79513">
                  <c:v>79.513000000000034</c:v>
                </c:pt>
                <c:pt idx="79514">
                  <c:v>79.51400000000001</c:v>
                </c:pt>
                <c:pt idx="79515">
                  <c:v>79.515000000000043</c:v>
                </c:pt>
                <c:pt idx="79516">
                  <c:v>79.51600000000002</c:v>
                </c:pt>
                <c:pt idx="79517">
                  <c:v>79.516999999999996</c:v>
                </c:pt>
                <c:pt idx="79518">
                  <c:v>79.518000000000029</c:v>
                </c:pt>
                <c:pt idx="79519">
                  <c:v>79.519000000000005</c:v>
                </c:pt>
                <c:pt idx="79520">
                  <c:v>79.520000000000039</c:v>
                </c:pt>
                <c:pt idx="79521">
                  <c:v>79.521000000000015</c:v>
                </c:pt>
                <c:pt idx="79522">
                  <c:v>79.521999999999991</c:v>
                </c:pt>
                <c:pt idx="79523">
                  <c:v>79.523000000000025</c:v>
                </c:pt>
                <c:pt idx="79524">
                  <c:v>79.524000000000001</c:v>
                </c:pt>
                <c:pt idx="79525">
                  <c:v>79.525000000000034</c:v>
                </c:pt>
                <c:pt idx="79526">
                  <c:v>79.52600000000001</c:v>
                </c:pt>
                <c:pt idx="79527">
                  <c:v>79.527000000000044</c:v>
                </c:pt>
                <c:pt idx="79528">
                  <c:v>79.52800000000002</c:v>
                </c:pt>
                <c:pt idx="79529">
                  <c:v>79.528999999999996</c:v>
                </c:pt>
                <c:pt idx="79530">
                  <c:v>79.53000000000003</c:v>
                </c:pt>
                <c:pt idx="79531">
                  <c:v>79.531000000000006</c:v>
                </c:pt>
                <c:pt idx="79532">
                  <c:v>79.532000000000039</c:v>
                </c:pt>
                <c:pt idx="79533">
                  <c:v>79.533000000000015</c:v>
                </c:pt>
                <c:pt idx="79534">
                  <c:v>79.533999999999992</c:v>
                </c:pt>
                <c:pt idx="79535">
                  <c:v>79.535000000000025</c:v>
                </c:pt>
                <c:pt idx="79536">
                  <c:v>79.536000000000001</c:v>
                </c:pt>
                <c:pt idx="79537">
                  <c:v>79.537000000000035</c:v>
                </c:pt>
                <c:pt idx="79538">
                  <c:v>79.538000000000011</c:v>
                </c:pt>
                <c:pt idx="79539">
                  <c:v>79.539000000000044</c:v>
                </c:pt>
                <c:pt idx="79540">
                  <c:v>79.54000000000002</c:v>
                </c:pt>
                <c:pt idx="79541">
                  <c:v>79.540999999999997</c:v>
                </c:pt>
                <c:pt idx="79542">
                  <c:v>79.54200000000003</c:v>
                </c:pt>
                <c:pt idx="79543">
                  <c:v>79.543000000000006</c:v>
                </c:pt>
                <c:pt idx="79544">
                  <c:v>79.54400000000004</c:v>
                </c:pt>
                <c:pt idx="79545">
                  <c:v>79.545000000000016</c:v>
                </c:pt>
                <c:pt idx="79546">
                  <c:v>79.545999999999992</c:v>
                </c:pt>
                <c:pt idx="79547">
                  <c:v>79.547000000000025</c:v>
                </c:pt>
                <c:pt idx="79548">
                  <c:v>79.548000000000002</c:v>
                </c:pt>
                <c:pt idx="79549">
                  <c:v>79.549000000000035</c:v>
                </c:pt>
                <c:pt idx="79550">
                  <c:v>79.550000000000011</c:v>
                </c:pt>
                <c:pt idx="79551">
                  <c:v>79.551000000000045</c:v>
                </c:pt>
                <c:pt idx="79552">
                  <c:v>79.552000000000021</c:v>
                </c:pt>
                <c:pt idx="79553">
                  <c:v>79.552999999999997</c:v>
                </c:pt>
                <c:pt idx="79554">
                  <c:v>79.55400000000003</c:v>
                </c:pt>
                <c:pt idx="79555">
                  <c:v>79.555000000000007</c:v>
                </c:pt>
                <c:pt idx="79556">
                  <c:v>79.55600000000004</c:v>
                </c:pt>
                <c:pt idx="79557">
                  <c:v>79.557000000000016</c:v>
                </c:pt>
                <c:pt idx="79558">
                  <c:v>79.557999999999993</c:v>
                </c:pt>
                <c:pt idx="79559">
                  <c:v>79.559000000000026</c:v>
                </c:pt>
                <c:pt idx="79560">
                  <c:v>79.56</c:v>
                </c:pt>
                <c:pt idx="79561">
                  <c:v>79.561000000000035</c:v>
                </c:pt>
                <c:pt idx="79562">
                  <c:v>79.562000000000012</c:v>
                </c:pt>
                <c:pt idx="79563">
                  <c:v>79.563000000000045</c:v>
                </c:pt>
                <c:pt idx="79564">
                  <c:v>79.564000000000021</c:v>
                </c:pt>
                <c:pt idx="79565">
                  <c:v>79.564999999999998</c:v>
                </c:pt>
                <c:pt idx="79566">
                  <c:v>79.566000000000031</c:v>
                </c:pt>
                <c:pt idx="79567">
                  <c:v>79.567000000000007</c:v>
                </c:pt>
                <c:pt idx="79568">
                  <c:v>79.56800000000004</c:v>
                </c:pt>
                <c:pt idx="79569">
                  <c:v>79.569000000000017</c:v>
                </c:pt>
                <c:pt idx="79570">
                  <c:v>79.569999999999993</c:v>
                </c:pt>
                <c:pt idx="79571">
                  <c:v>79.571000000000026</c:v>
                </c:pt>
                <c:pt idx="79572">
                  <c:v>79.572000000000003</c:v>
                </c:pt>
                <c:pt idx="79573">
                  <c:v>79.573000000000036</c:v>
                </c:pt>
                <c:pt idx="79574">
                  <c:v>79.574000000000012</c:v>
                </c:pt>
                <c:pt idx="79575">
                  <c:v>79.575000000000045</c:v>
                </c:pt>
                <c:pt idx="79576">
                  <c:v>79.576000000000022</c:v>
                </c:pt>
                <c:pt idx="79577">
                  <c:v>79.576999999999998</c:v>
                </c:pt>
                <c:pt idx="79578">
                  <c:v>79.578000000000031</c:v>
                </c:pt>
                <c:pt idx="79579">
                  <c:v>79.579000000000008</c:v>
                </c:pt>
                <c:pt idx="79580">
                  <c:v>79.580000000000041</c:v>
                </c:pt>
                <c:pt idx="79581">
                  <c:v>79.581000000000017</c:v>
                </c:pt>
                <c:pt idx="79582">
                  <c:v>79.581999999999994</c:v>
                </c:pt>
                <c:pt idx="79583">
                  <c:v>79.583000000000027</c:v>
                </c:pt>
                <c:pt idx="79584">
                  <c:v>79.584000000000003</c:v>
                </c:pt>
                <c:pt idx="79585">
                  <c:v>79.585000000000036</c:v>
                </c:pt>
                <c:pt idx="79586">
                  <c:v>79.586000000000013</c:v>
                </c:pt>
                <c:pt idx="79587">
                  <c:v>79.587000000000046</c:v>
                </c:pt>
                <c:pt idx="79588">
                  <c:v>79.588000000000022</c:v>
                </c:pt>
                <c:pt idx="79589">
                  <c:v>79.588999999999999</c:v>
                </c:pt>
                <c:pt idx="79590">
                  <c:v>79.590000000000032</c:v>
                </c:pt>
                <c:pt idx="79591">
                  <c:v>79.591000000000008</c:v>
                </c:pt>
                <c:pt idx="79592">
                  <c:v>79.592000000000041</c:v>
                </c:pt>
                <c:pt idx="79593">
                  <c:v>79.593000000000018</c:v>
                </c:pt>
                <c:pt idx="79594">
                  <c:v>79.593999999999994</c:v>
                </c:pt>
                <c:pt idx="79595">
                  <c:v>79.595000000000027</c:v>
                </c:pt>
                <c:pt idx="79596">
                  <c:v>79.596000000000004</c:v>
                </c:pt>
                <c:pt idx="79597">
                  <c:v>79.597000000000037</c:v>
                </c:pt>
                <c:pt idx="79598">
                  <c:v>79.598000000000013</c:v>
                </c:pt>
                <c:pt idx="79599">
                  <c:v>79.599000000000046</c:v>
                </c:pt>
                <c:pt idx="79600">
                  <c:v>79.600000000000023</c:v>
                </c:pt>
                <c:pt idx="79601">
                  <c:v>79.600999999999999</c:v>
                </c:pt>
                <c:pt idx="79602">
                  <c:v>79.602000000000032</c:v>
                </c:pt>
                <c:pt idx="79603">
                  <c:v>79.603000000000009</c:v>
                </c:pt>
                <c:pt idx="79604">
                  <c:v>79.604000000000042</c:v>
                </c:pt>
                <c:pt idx="79605">
                  <c:v>79.605000000000018</c:v>
                </c:pt>
                <c:pt idx="79606">
                  <c:v>79.605999999999995</c:v>
                </c:pt>
                <c:pt idx="79607">
                  <c:v>79.607000000000028</c:v>
                </c:pt>
                <c:pt idx="79608">
                  <c:v>79.608000000000004</c:v>
                </c:pt>
                <c:pt idx="79609">
                  <c:v>79.609000000000037</c:v>
                </c:pt>
                <c:pt idx="79610">
                  <c:v>79.610000000000014</c:v>
                </c:pt>
                <c:pt idx="79611">
                  <c:v>79.61099999999999</c:v>
                </c:pt>
                <c:pt idx="79612">
                  <c:v>79.612000000000023</c:v>
                </c:pt>
                <c:pt idx="79613">
                  <c:v>79.613</c:v>
                </c:pt>
                <c:pt idx="79614">
                  <c:v>79.614000000000033</c:v>
                </c:pt>
                <c:pt idx="79615">
                  <c:v>79.615000000000009</c:v>
                </c:pt>
                <c:pt idx="79616">
                  <c:v>79.616000000000042</c:v>
                </c:pt>
                <c:pt idx="79617">
                  <c:v>79.617000000000019</c:v>
                </c:pt>
                <c:pt idx="79618">
                  <c:v>79.617999999999995</c:v>
                </c:pt>
                <c:pt idx="79619">
                  <c:v>79.619000000000028</c:v>
                </c:pt>
                <c:pt idx="79620">
                  <c:v>79.62</c:v>
                </c:pt>
                <c:pt idx="79621">
                  <c:v>79.621000000000038</c:v>
                </c:pt>
                <c:pt idx="79622">
                  <c:v>79.622000000000014</c:v>
                </c:pt>
                <c:pt idx="79623">
                  <c:v>79.62299999999999</c:v>
                </c:pt>
                <c:pt idx="79624">
                  <c:v>79.624000000000024</c:v>
                </c:pt>
                <c:pt idx="79625">
                  <c:v>79.625</c:v>
                </c:pt>
                <c:pt idx="79626">
                  <c:v>79.626000000000033</c:v>
                </c:pt>
                <c:pt idx="79627">
                  <c:v>79.62700000000001</c:v>
                </c:pt>
                <c:pt idx="79628">
                  <c:v>79.628000000000043</c:v>
                </c:pt>
                <c:pt idx="79629">
                  <c:v>79.629000000000019</c:v>
                </c:pt>
                <c:pt idx="79630">
                  <c:v>79.63</c:v>
                </c:pt>
                <c:pt idx="79631">
                  <c:v>79.631000000000029</c:v>
                </c:pt>
                <c:pt idx="79632">
                  <c:v>79.632000000000005</c:v>
                </c:pt>
                <c:pt idx="79633">
                  <c:v>79.633000000000038</c:v>
                </c:pt>
                <c:pt idx="79634">
                  <c:v>79.634000000000015</c:v>
                </c:pt>
                <c:pt idx="79635">
                  <c:v>79.634999999999991</c:v>
                </c:pt>
                <c:pt idx="79636">
                  <c:v>79.636000000000024</c:v>
                </c:pt>
                <c:pt idx="79637">
                  <c:v>79.637</c:v>
                </c:pt>
                <c:pt idx="79638">
                  <c:v>79.638000000000034</c:v>
                </c:pt>
                <c:pt idx="79639">
                  <c:v>79.63900000000001</c:v>
                </c:pt>
                <c:pt idx="79640">
                  <c:v>79.640000000000043</c:v>
                </c:pt>
                <c:pt idx="79641">
                  <c:v>79.64100000000002</c:v>
                </c:pt>
                <c:pt idx="79642">
                  <c:v>79.641999999999996</c:v>
                </c:pt>
                <c:pt idx="79643">
                  <c:v>79.643000000000029</c:v>
                </c:pt>
                <c:pt idx="79644">
                  <c:v>79.644000000000005</c:v>
                </c:pt>
                <c:pt idx="79645">
                  <c:v>79.645000000000039</c:v>
                </c:pt>
                <c:pt idx="79646">
                  <c:v>79.646000000000015</c:v>
                </c:pt>
                <c:pt idx="79647">
                  <c:v>79.646999999999991</c:v>
                </c:pt>
                <c:pt idx="79648">
                  <c:v>79.648000000000025</c:v>
                </c:pt>
                <c:pt idx="79649">
                  <c:v>79.649000000000001</c:v>
                </c:pt>
                <c:pt idx="79650">
                  <c:v>79.650000000000034</c:v>
                </c:pt>
                <c:pt idx="79651">
                  <c:v>79.65100000000001</c:v>
                </c:pt>
                <c:pt idx="79652">
                  <c:v>79.652000000000044</c:v>
                </c:pt>
                <c:pt idx="79653">
                  <c:v>79.65300000000002</c:v>
                </c:pt>
                <c:pt idx="79654">
                  <c:v>79.653999999999996</c:v>
                </c:pt>
                <c:pt idx="79655">
                  <c:v>79.65500000000003</c:v>
                </c:pt>
                <c:pt idx="79656">
                  <c:v>79.656000000000006</c:v>
                </c:pt>
                <c:pt idx="79657">
                  <c:v>79.657000000000039</c:v>
                </c:pt>
                <c:pt idx="79658">
                  <c:v>79.658000000000015</c:v>
                </c:pt>
                <c:pt idx="79659">
                  <c:v>79.658999999999992</c:v>
                </c:pt>
                <c:pt idx="79660">
                  <c:v>79.660000000000025</c:v>
                </c:pt>
                <c:pt idx="79661">
                  <c:v>79.661000000000001</c:v>
                </c:pt>
                <c:pt idx="79662">
                  <c:v>79.662000000000035</c:v>
                </c:pt>
                <c:pt idx="79663">
                  <c:v>79.663000000000011</c:v>
                </c:pt>
                <c:pt idx="79664">
                  <c:v>79.664000000000044</c:v>
                </c:pt>
                <c:pt idx="79665">
                  <c:v>79.66500000000002</c:v>
                </c:pt>
                <c:pt idx="79666">
                  <c:v>79.665999999999997</c:v>
                </c:pt>
                <c:pt idx="79667">
                  <c:v>79.66700000000003</c:v>
                </c:pt>
                <c:pt idx="79668">
                  <c:v>79.668000000000006</c:v>
                </c:pt>
                <c:pt idx="79669">
                  <c:v>79.66900000000004</c:v>
                </c:pt>
                <c:pt idx="79670">
                  <c:v>79.670000000000016</c:v>
                </c:pt>
                <c:pt idx="79671">
                  <c:v>79.670999999999992</c:v>
                </c:pt>
                <c:pt idx="79672">
                  <c:v>79.672000000000025</c:v>
                </c:pt>
                <c:pt idx="79673">
                  <c:v>79.673000000000002</c:v>
                </c:pt>
                <c:pt idx="79674">
                  <c:v>79.674000000000035</c:v>
                </c:pt>
                <c:pt idx="79675">
                  <c:v>79.675000000000011</c:v>
                </c:pt>
                <c:pt idx="79676">
                  <c:v>79.676000000000045</c:v>
                </c:pt>
                <c:pt idx="79677">
                  <c:v>79.677000000000021</c:v>
                </c:pt>
                <c:pt idx="79678">
                  <c:v>79.677999999999997</c:v>
                </c:pt>
                <c:pt idx="79679">
                  <c:v>79.67900000000003</c:v>
                </c:pt>
                <c:pt idx="79680">
                  <c:v>79.680000000000007</c:v>
                </c:pt>
                <c:pt idx="79681">
                  <c:v>79.68100000000004</c:v>
                </c:pt>
                <c:pt idx="79682">
                  <c:v>79.682000000000016</c:v>
                </c:pt>
                <c:pt idx="79683">
                  <c:v>79.682999999999993</c:v>
                </c:pt>
                <c:pt idx="79684">
                  <c:v>79.684000000000026</c:v>
                </c:pt>
                <c:pt idx="79685">
                  <c:v>79.685000000000002</c:v>
                </c:pt>
                <c:pt idx="79686">
                  <c:v>79.686000000000035</c:v>
                </c:pt>
                <c:pt idx="79687">
                  <c:v>79.687000000000012</c:v>
                </c:pt>
                <c:pt idx="79688">
                  <c:v>79.688000000000045</c:v>
                </c:pt>
                <c:pt idx="79689">
                  <c:v>79.689000000000021</c:v>
                </c:pt>
                <c:pt idx="79690">
                  <c:v>79.69</c:v>
                </c:pt>
                <c:pt idx="79691">
                  <c:v>79.691000000000031</c:v>
                </c:pt>
                <c:pt idx="79692">
                  <c:v>79.692000000000007</c:v>
                </c:pt>
                <c:pt idx="79693">
                  <c:v>79.69300000000004</c:v>
                </c:pt>
                <c:pt idx="79694">
                  <c:v>79.694000000000017</c:v>
                </c:pt>
                <c:pt idx="79695">
                  <c:v>79.694999999999993</c:v>
                </c:pt>
                <c:pt idx="79696">
                  <c:v>79.696000000000026</c:v>
                </c:pt>
                <c:pt idx="79697">
                  <c:v>79.697000000000003</c:v>
                </c:pt>
                <c:pt idx="79698">
                  <c:v>79.698000000000036</c:v>
                </c:pt>
                <c:pt idx="79699">
                  <c:v>79.699000000000012</c:v>
                </c:pt>
                <c:pt idx="79700">
                  <c:v>79.700000000000045</c:v>
                </c:pt>
                <c:pt idx="79701">
                  <c:v>79.701000000000022</c:v>
                </c:pt>
                <c:pt idx="79702">
                  <c:v>79.701999999999998</c:v>
                </c:pt>
                <c:pt idx="79703">
                  <c:v>79.703000000000031</c:v>
                </c:pt>
                <c:pt idx="79704">
                  <c:v>79.704000000000008</c:v>
                </c:pt>
                <c:pt idx="79705">
                  <c:v>79.705000000000041</c:v>
                </c:pt>
                <c:pt idx="79706">
                  <c:v>79.706000000000017</c:v>
                </c:pt>
                <c:pt idx="79707">
                  <c:v>79.706999999999994</c:v>
                </c:pt>
                <c:pt idx="79708">
                  <c:v>79.708000000000027</c:v>
                </c:pt>
                <c:pt idx="79709">
                  <c:v>79.709000000000003</c:v>
                </c:pt>
                <c:pt idx="79710">
                  <c:v>79.710000000000036</c:v>
                </c:pt>
                <c:pt idx="79711">
                  <c:v>79.711000000000013</c:v>
                </c:pt>
                <c:pt idx="79712">
                  <c:v>79.712000000000046</c:v>
                </c:pt>
                <c:pt idx="79713">
                  <c:v>79.713000000000022</c:v>
                </c:pt>
                <c:pt idx="79714">
                  <c:v>79.713999999999999</c:v>
                </c:pt>
                <c:pt idx="79715">
                  <c:v>79.715000000000032</c:v>
                </c:pt>
                <c:pt idx="79716">
                  <c:v>79.716000000000008</c:v>
                </c:pt>
                <c:pt idx="79717">
                  <c:v>79.717000000000041</c:v>
                </c:pt>
                <c:pt idx="79718">
                  <c:v>79.718000000000018</c:v>
                </c:pt>
                <c:pt idx="79719">
                  <c:v>79.718999999999994</c:v>
                </c:pt>
                <c:pt idx="79720">
                  <c:v>79.720000000000027</c:v>
                </c:pt>
                <c:pt idx="79721">
                  <c:v>79.721000000000004</c:v>
                </c:pt>
                <c:pt idx="79722">
                  <c:v>79.722000000000037</c:v>
                </c:pt>
                <c:pt idx="79723">
                  <c:v>79.723000000000013</c:v>
                </c:pt>
                <c:pt idx="79724">
                  <c:v>79.724000000000046</c:v>
                </c:pt>
                <c:pt idx="79725">
                  <c:v>79.725000000000023</c:v>
                </c:pt>
                <c:pt idx="79726">
                  <c:v>79.725999999999999</c:v>
                </c:pt>
                <c:pt idx="79727">
                  <c:v>79.727000000000032</c:v>
                </c:pt>
                <c:pt idx="79728">
                  <c:v>79.728000000000009</c:v>
                </c:pt>
                <c:pt idx="79729">
                  <c:v>79.729000000000042</c:v>
                </c:pt>
                <c:pt idx="79730">
                  <c:v>79.730000000000018</c:v>
                </c:pt>
                <c:pt idx="79731">
                  <c:v>79.730999999999995</c:v>
                </c:pt>
                <c:pt idx="79732">
                  <c:v>79.732000000000028</c:v>
                </c:pt>
                <c:pt idx="79733">
                  <c:v>79.733000000000004</c:v>
                </c:pt>
                <c:pt idx="79734">
                  <c:v>79.734000000000037</c:v>
                </c:pt>
                <c:pt idx="79735">
                  <c:v>79.735000000000014</c:v>
                </c:pt>
                <c:pt idx="79736">
                  <c:v>79.73599999999999</c:v>
                </c:pt>
                <c:pt idx="79737">
                  <c:v>79.737000000000023</c:v>
                </c:pt>
                <c:pt idx="79738">
                  <c:v>79.738</c:v>
                </c:pt>
                <c:pt idx="79739">
                  <c:v>79.739000000000033</c:v>
                </c:pt>
                <c:pt idx="79740">
                  <c:v>79.740000000000009</c:v>
                </c:pt>
                <c:pt idx="79741">
                  <c:v>79.741000000000042</c:v>
                </c:pt>
                <c:pt idx="79742">
                  <c:v>79.742000000000019</c:v>
                </c:pt>
                <c:pt idx="79743">
                  <c:v>79.742999999999995</c:v>
                </c:pt>
                <c:pt idx="79744">
                  <c:v>79.744000000000028</c:v>
                </c:pt>
                <c:pt idx="79745">
                  <c:v>79.745000000000005</c:v>
                </c:pt>
                <c:pt idx="79746">
                  <c:v>79.746000000000038</c:v>
                </c:pt>
                <c:pt idx="79747">
                  <c:v>79.747000000000014</c:v>
                </c:pt>
                <c:pt idx="79748">
                  <c:v>79.74799999999999</c:v>
                </c:pt>
                <c:pt idx="79749">
                  <c:v>79.749000000000024</c:v>
                </c:pt>
                <c:pt idx="79750">
                  <c:v>79.75</c:v>
                </c:pt>
                <c:pt idx="79751">
                  <c:v>79.751000000000033</c:v>
                </c:pt>
                <c:pt idx="79752">
                  <c:v>79.75200000000001</c:v>
                </c:pt>
                <c:pt idx="79753">
                  <c:v>79.753000000000043</c:v>
                </c:pt>
                <c:pt idx="79754">
                  <c:v>79.754000000000019</c:v>
                </c:pt>
                <c:pt idx="79755">
                  <c:v>79.754999999999995</c:v>
                </c:pt>
                <c:pt idx="79756">
                  <c:v>79.756000000000029</c:v>
                </c:pt>
                <c:pt idx="79757">
                  <c:v>79.757000000000005</c:v>
                </c:pt>
                <c:pt idx="79758">
                  <c:v>79.758000000000038</c:v>
                </c:pt>
                <c:pt idx="79759">
                  <c:v>79.759000000000015</c:v>
                </c:pt>
                <c:pt idx="79760">
                  <c:v>79.759999999999991</c:v>
                </c:pt>
                <c:pt idx="79761">
                  <c:v>79.761000000000024</c:v>
                </c:pt>
                <c:pt idx="79762">
                  <c:v>79.762</c:v>
                </c:pt>
                <c:pt idx="79763">
                  <c:v>79.763000000000034</c:v>
                </c:pt>
                <c:pt idx="79764">
                  <c:v>79.76400000000001</c:v>
                </c:pt>
                <c:pt idx="79765">
                  <c:v>79.765000000000043</c:v>
                </c:pt>
                <c:pt idx="79766">
                  <c:v>79.76600000000002</c:v>
                </c:pt>
                <c:pt idx="79767">
                  <c:v>79.766999999999996</c:v>
                </c:pt>
                <c:pt idx="79768">
                  <c:v>79.768000000000029</c:v>
                </c:pt>
                <c:pt idx="79769">
                  <c:v>79.769000000000005</c:v>
                </c:pt>
                <c:pt idx="79770">
                  <c:v>79.770000000000039</c:v>
                </c:pt>
                <c:pt idx="79771">
                  <c:v>79.771000000000015</c:v>
                </c:pt>
                <c:pt idx="79772">
                  <c:v>79.771999999999991</c:v>
                </c:pt>
                <c:pt idx="79773">
                  <c:v>79.773000000000025</c:v>
                </c:pt>
                <c:pt idx="79774">
                  <c:v>79.774000000000001</c:v>
                </c:pt>
                <c:pt idx="79775">
                  <c:v>79.775000000000034</c:v>
                </c:pt>
                <c:pt idx="79776">
                  <c:v>79.77600000000001</c:v>
                </c:pt>
                <c:pt idx="79777">
                  <c:v>79.777000000000044</c:v>
                </c:pt>
                <c:pt idx="79778">
                  <c:v>79.77800000000002</c:v>
                </c:pt>
                <c:pt idx="79779">
                  <c:v>79.778999999999996</c:v>
                </c:pt>
                <c:pt idx="79780">
                  <c:v>79.78000000000003</c:v>
                </c:pt>
                <c:pt idx="79781">
                  <c:v>79.781000000000006</c:v>
                </c:pt>
                <c:pt idx="79782">
                  <c:v>79.782000000000039</c:v>
                </c:pt>
                <c:pt idx="79783">
                  <c:v>79.783000000000015</c:v>
                </c:pt>
                <c:pt idx="79784">
                  <c:v>79.783999999999992</c:v>
                </c:pt>
                <c:pt idx="79785">
                  <c:v>79.785000000000025</c:v>
                </c:pt>
                <c:pt idx="79786">
                  <c:v>79.786000000000001</c:v>
                </c:pt>
                <c:pt idx="79787">
                  <c:v>79.787000000000035</c:v>
                </c:pt>
                <c:pt idx="79788">
                  <c:v>79.788000000000011</c:v>
                </c:pt>
                <c:pt idx="79789">
                  <c:v>79.789000000000044</c:v>
                </c:pt>
                <c:pt idx="79790">
                  <c:v>79.79000000000002</c:v>
                </c:pt>
                <c:pt idx="79791">
                  <c:v>79.790999999999997</c:v>
                </c:pt>
                <c:pt idx="79792">
                  <c:v>79.79200000000003</c:v>
                </c:pt>
                <c:pt idx="79793">
                  <c:v>79.793000000000006</c:v>
                </c:pt>
                <c:pt idx="79794">
                  <c:v>79.79400000000004</c:v>
                </c:pt>
                <c:pt idx="79795">
                  <c:v>79.795000000000016</c:v>
                </c:pt>
                <c:pt idx="79796">
                  <c:v>79.795999999999992</c:v>
                </c:pt>
                <c:pt idx="79797">
                  <c:v>79.797000000000025</c:v>
                </c:pt>
                <c:pt idx="79798">
                  <c:v>79.798000000000002</c:v>
                </c:pt>
                <c:pt idx="79799">
                  <c:v>79.799000000000035</c:v>
                </c:pt>
                <c:pt idx="79800">
                  <c:v>79.800000000000011</c:v>
                </c:pt>
                <c:pt idx="79801">
                  <c:v>79.801000000000045</c:v>
                </c:pt>
                <c:pt idx="79802">
                  <c:v>79.802000000000021</c:v>
                </c:pt>
                <c:pt idx="79803">
                  <c:v>79.802999999999997</c:v>
                </c:pt>
                <c:pt idx="79804">
                  <c:v>79.80400000000003</c:v>
                </c:pt>
                <c:pt idx="79805">
                  <c:v>79.805000000000007</c:v>
                </c:pt>
                <c:pt idx="79806">
                  <c:v>79.80600000000004</c:v>
                </c:pt>
                <c:pt idx="79807">
                  <c:v>79.807000000000016</c:v>
                </c:pt>
                <c:pt idx="79808">
                  <c:v>79.807999999999993</c:v>
                </c:pt>
                <c:pt idx="79809">
                  <c:v>79.809000000000026</c:v>
                </c:pt>
                <c:pt idx="79810">
                  <c:v>79.81</c:v>
                </c:pt>
                <c:pt idx="79811">
                  <c:v>79.811000000000035</c:v>
                </c:pt>
                <c:pt idx="79812">
                  <c:v>79.812000000000012</c:v>
                </c:pt>
                <c:pt idx="79813">
                  <c:v>79.813000000000045</c:v>
                </c:pt>
                <c:pt idx="79814">
                  <c:v>79.814000000000021</c:v>
                </c:pt>
                <c:pt idx="79815">
                  <c:v>79.814999999999998</c:v>
                </c:pt>
                <c:pt idx="79816">
                  <c:v>79.816000000000031</c:v>
                </c:pt>
                <c:pt idx="79817">
                  <c:v>79.817000000000007</c:v>
                </c:pt>
                <c:pt idx="79818">
                  <c:v>79.81800000000004</c:v>
                </c:pt>
                <c:pt idx="79819">
                  <c:v>79.819000000000017</c:v>
                </c:pt>
                <c:pt idx="79820">
                  <c:v>79.819999999999993</c:v>
                </c:pt>
                <c:pt idx="79821">
                  <c:v>79.821000000000026</c:v>
                </c:pt>
                <c:pt idx="79822">
                  <c:v>79.822000000000003</c:v>
                </c:pt>
                <c:pt idx="79823">
                  <c:v>79.823000000000036</c:v>
                </c:pt>
                <c:pt idx="79824">
                  <c:v>79.824000000000012</c:v>
                </c:pt>
                <c:pt idx="79825">
                  <c:v>79.825000000000045</c:v>
                </c:pt>
                <c:pt idx="79826">
                  <c:v>79.826000000000022</c:v>
                </c:pt>
                <c:pt idx="79827">
                  <c:v>79.826999999999998</c:v>
                </c:pt>
                <c:pt idx="79828">
                  <c:v>79.828000000000031</c:v>
                </c:pt>
                <c:pt idx="79829">
                  <c:v>79.829000000000008</c:v>
                </c:pt>
                <c:pt idx="79830">
                  <c:v>79.830000000000041</c:v>
                </c:pt>
                <c:pt idx="79831">
                  <c:v>79.831000000000017</c:v>
                </c:pt>
                <c:pt idx="79832">
                  <c:v>79.831999999999994</c:v>
                </c:pt>
                <c:pt idx="79833">
                  <c:v>79.833000000000027</c:v>
                </c:pt>
                <c:pt idx="79834">
                  <c:v>79.834000000000003</c:v>
                </c:pt>
                <c:pt idx="79835">
                  <c:v>79.835000000000036</c:v>
                </c:pt>
                <c:pt idx="79836">
                  <c:v>79.836000000000013</c:v>
                </c:pt>
                <c:pt idx="79837">
                  <c:v>79.837000000000046</c:v>
                </c:pt>
                <c:pt idx="79838">
                  <c:v>79.838000000000022</c:v>
                </c:pt>
                <c:pt idx="79839">
                  <c:v>79.838999999999999</c:v>
                </c:pt>
                <c:pt idx="79840">
                  <c:v>79.840000000000032</c:v>
                </c:pt>
                <c:pt idx="79841">
                  <c:v>79.841000000000008</c:v>
                </c:pt>
                <c:pt idx="79842">
                  <c:v>79.842000000000041</c:v>
                </c:pt>
                <c:pt idx="79843">
                  <c:v>79.843000000000018</c:v>
                </c:pt>
                <c:pt idx="79844">
                  <c:v>79.843999999999994</c:v>
                </c:pt>
                <c:pt idx="79845">
                  <c:v>79.845000000000027</c:v>
                </c:pt>
                <c:pt idx="79846">
                  <c:v>79.846000000000004</c:v>
                </c:pt>
                <c:pt idx="79847">
                  <c:v>79.847000000000037</c:v>
                </c:pt>
                <c:pt idx="79848">
                  <c:v>79.848000000000013</c:v>
                </c:pt>
                <c:pt idx="79849">
                  <c:v>79.849000000000046</c:v>
                </c:pt>
                <c:pt idx="79850">
                  <c:v>79.850000000000023</c:v>
                </c:pt>
                <c:pt idx="79851">
                  <c:v>79.850999999999999</c:v>
                </c:pt>
                <c:pt idx="79852">
                  <c:v>79.852000000000032</c:v>
                </c:pt>
                <c:pt idx="79853">
                  <c:v>79.853000000000009</c:v>
                </c:pt>
                <c:pt idx="79854">
                  <c:v>79.854000000000042</c:v>
                </c:pt>
                <c:pt idx="79855">
                  <c:v>79.855000000000018</c:v>
                </c:pt>
                <c:pt idx="79856">
                  <c:v>79.855999999999995</c:v>
                </c:pt>
                <c:pt idx="79857">
                  <c:v>79.857000000000028</c:v>
                </c:pt>
                <c:pt idx="79858">
                  <c:v>79.858000000000004</c:v>
                </c:pt>
                <c:pt idx="79859">
                  <c:v>79.859000000000037</c:v>
                </c:pt>
                <c:pt idx="79860">
                  <c:v>79.860000000000014</c:v>
                </c:pt>
                <c:pt idx="79861">
                  <c:v>79.86099999999999</c:v>
                </c:pt>
                <c:pt idx="79862">
                  <c:v>79.862000000000023</c:v>
                </c:pt>
                <c:pt idx="79863">
                  <c:v>79.863</c:v>
                </c:pt>
                <c:pt idx="79864">
                  <c:v>79.864000000000033</c:v>
                </c:pt>
                <c:pt idx="79865">
                  <c:v>79.865000000000009</c:v>
                </c:pt>
                <c:pt idx="79866">
                  <c:v>79.866000000000042</c:v>
                </c:pt>
                <c:pt idx="79867">
                  <c:v>79.867000000000019</c:v>
                </c:pt>
                <c:pt idx="79868">
                  <c:v>79.867999999999995</c:v>
                </c:pt>
                <c:pt idx="79869">
                  <c:v>79.869000000000028</c:v>
                </c:pt>
                <c:pt idx="79870">
                  <c:v>79.87</c:v>
                </c:pt>
                <c:pt idx="79871">
                  <c:v>79.871000000000038</c:v>
                </c:pt>
                <c:pt idx="79872">
                  <c:v>79.872000000000014</c:v>
                </c:pt>
                <c:pt idx="79873">
                  <c:v>79.87299999999999</c:v>
                </c:pt>
                <c:pt idx="79874">
                  <c:v>79.874000000000024</c:v>
                </c:pt>
                <c:pt idx="79875">
                  <c:v>79.875</c:v>
                </c:pt>
                <c:pt idx="79876">
                  <c:v>79.876000000000033</c:v>
                </c:pt>
                <c:pt idx="79877">
                  <c:v>79.87700000000001</c:v>
                </c:pt>
                <c:pt idx="79878">
                  <c:v>79.878000000000043</c:v>
                </c:pt>
                <c:pt idx="79879">
                  <c:v>79.879000000000019</c:v>
                </c:pt>
                <c:pt idx="79880">
                  <c:v>79.88</c:v>
                </c:pt>
                <c:pt idx="79881">
                  <c:v>79.881000000000029</c:v>
                </c:pt>
                <c:pt idx="79882">
                  <c:v>79.882000000000005</c:v>
                </c:pt>
                <c:pt idx="79883">
                  <c:v>79.883000000000038</c:v>
                </c:pt>
                <c:pt idx="79884">
                  <c:v>79.884000000000015</c:v>
                </c:pt>
                <c:pt idx="79885">
                  <c:v>79.884999999999991</c:v>
                </c:pt>
                <c:pt idx="79886">
                  <c:v>79.886000000000024</c:v>
                </c:pt>
                <c:pt idx="79887">
                  <c:v>79.887</c:v>
                </c:pt>
                <c:pt idx="79888">
                  <c:v>79.888000000000034</c:v>
                </c:pt>
                <c:pt idx="79889">
                  <c:v>79.88900000000001</c:v>
                </c:pt>
                <c:pt idx="79890">
                  <c:v>79.890000000000043</c:v>
                </c:pt>
                <c:pt idx="79891">
                  <c:v>79.89100000000002</c:v>
                </c:pt>
                <c:pt idx="79892">
                  <c:v>79.891999999999996</c:v>
                </c:pt>
                <c:pt idx="79893">
                  <c:v>79.893000000000029</c:v>
                </c:pt>
                <c:pt idx="79894">
                  <c:v>79.894000000000005</c:v>
                </c:pt>
                <c:pt idx="79895">
                  <c:v>79.895000000000039</c:v>
                </c:pt>
                <c:pt idx="79896">
                  <c:v>79.896000000000015</c:v>
                </c:pt>
                <c:pt idx="79897">
                  <c:v>79.896999999999991</c:v>
                </c:pt>
                <c:pt idx="79898">
                  <c:v>79.898000000000025</c:v>
                </c:pt>
                <c:pt idx="79899">
                  <c:v>79.899000000000001</c:v>
                </c:pt>
                <c:pt idx="79900">
                  <c:v>79.900000000000034</c:v>
                </c:pt>
                <c:pt idx="79901">
                  <c:v>79.90100000000001</c:v>
                </c:pt>
                <c:pt idx="79902">
                  <c:v>79.902000000000044</c:v>
                </c:pt>
                <c:pt idx="79903">
                  <c:v>79.90300000000002</c:v>
                </c:pt>
                <c:pt idx="79904">
                  <c:v>79.903999999999996</c:v>
                </c:pt>
                <c:pt idx="79905">
                  <c:v>79.90500000000003</c:v>
                </c:pt>
                <c:pt idx="79906">
                  <c:v>79.906000000000006</c:v>
                </c:pt>
                <c:pt idx="79907">
                  <c:v>79.907000000000039</c:v>
                </c:pt>
                <c:pt idx="79908">
                  <c:v>79.908000000000015</c:v>
                </c:pt>
                <c:pt idx="79909">
                  <c:v>79.908999999999992</c:v>
                </c:pt>
                <c:pt idx="79910">
                  <c:v>79.910000000000025</c:v>
                </c:pt>
                <c:pt idx="79911">
                  <c:v>79.911000000000001</c:v>
                </c:pt>
                <c:pt idx="79912">
                  <c:v>79.912000000000035</c:v>
                </c:pt>
                <c:pt idx="79913">
                  <c:v>79.913000000000011</c:v>
                </c:pt>
                <c:pt idx="79914">
                  <c:v>79.914000000000044</c:v>
                </c:pt>
                <c:pt idx="79915">
                  <c:v>79.91500000000002</c:v>
                </c:pt>
                <c:pt idx="79916">
                  <c:v>79.915999999999997</c:v>
                </c:pt>
                <c:pt idx="79917">
                  <c:v>79.91700000000003</c:v>
                </c:pt>
                <c:pt idx="79918">
                  <c:v>79.918000000000006</c:v>
                </c:pt>
                <c:pt idx="79919">
                  <c:v>79.91900000000004</c:v>
                </c:pt>
                <c:pt idx="79920">
                  <c:v>79.920000000000016</c:v>
                </c:pt>
                <c:pt idx="79921">
                  <c:v>79.920999999999992</c:v>
                </c:pt>
                <c:pt idx="79922">
                  <c:v>79.922000000000025</c:v>
                </c:pt>
                <c:pt idx="79923">
                  <c:v>79.923000000000002</c:v>
                </c:pt>
                <c:pt idx="79924">
                  <c:v>79.924000000000035</c:v>
                </c:pt>
                <c:pt idx="79925">
                  <c:v>79.925000000000011</c:v>
                </c:pt>
                <c:pt idx="79926">
                  <c:v>79.926000000000045</c:v>
                </c:pt>
                <c:pt idx="79927">
                  <c:v>79.927000000000021</c:v>
                </c:pt>
                <c:pt idx="79928">
                  <c:v>79.927999999999997</c:v>
                </c:pt>
                <c:pt idx="79929">
                  <c:v>79.92900000000003</c:v>
                </c:pt>
                <c:pt idx="79930">
                  <c:v>79.930000000000007</c:v>
                </c:pt>
                <c:pt idx="79931">
                  <c:v>79.93100000000004</c:v>
                </c:pt>
                <c:pt idx="79932">
                  <c:v>79.932000000000016</c:v>
                </c:pt>
                <c:pt idx="79933">
                  <c:v>79.932999999999993</c:v>
                </c:pt>
                <c:pt idx="79934">
                  <c:v>79.934000000000026</c:v>
                </c:pt>
                <c:pt idx="79935">
                  <c:v>79.935000000000002</c:v>
                </c:pt>
                <c:pt idx="79936">
                  <c:v>79.936000000000035</c:v>
                </c:pt>
                <c:pt idx="79937">
                  <c:v>79.937000000000012</c:v>
                </c:pt>
                <c:pt idx="79938">
                  <c:v>79.938000000000045</c:v>
                </c:pt>
                <c:pt idx="79939">
                  <c:v>79.939000000000021</c:v>
                </c:pt>
                <c:pt idx="79940">
                  <c:v>79.94</c:v>
                </c:pt>
                <c:pt idx="79941">
                  <c:v>79.941000000000031</c:v>
                </c:pt>
                <c:pt idx="79942">
                  <c:v>79.942000000000007</c:v>
                </c:pt>
                <c:pt idx="79943">
                  <c:v>79.94300000000004</c:v>
                </c:pt>
                <c:pt idx="79944">
                  <c:v>79.944000000000017</c:v>
                </c:pt>
                <c:pt idx="79945">
                  <c:v>79.944999999999993</c:v>
                </c:pt>
                <c:pt idx="79946">
                  <c:v>79.946000000000026</c:v>
                </c:pt>
                <c:pt idx="79947">
                  <c:v>79.947000000000003</c:v>
                </c:pt>
                <c:pt idx="79948">
                  <c:v>79.948000000000036</c:v>
                </c:pt>
                <c:pt idx="79949">
                  <c:v>79.949000000000012</c:v>
                </c:pt>
                <c:pt idx="79950">
                  <c:v>79.950000000000045</c:v>
                </c:pt>
                <c:pt idx="79951">
                  <c:v>79.951000000000022</c:v>
                </c:pt>
                <c:pt idx="79952">
                  <c:v>79.951999999999998</c:v>
                </c:pt>
                <c:pt idx="79953">
                  <c:v>79.953000000000031</c:v>
                </c:pt>
                <c:pt idx="79954">
                  <c:v>79.954000000000008</c:v>
                </c:pt>
                <c:pt idx="79955">
                  <c:v>79.955000000000041</c:v>
                </c:pt>
                <c:pt idx="79956">
                  <c:v>79.956000000000017</c:v>
                </c:pt>
                <c:pt idx="79957">
                  <c:v>79.956999999999994</c:v>
                </c:pt>
                <c:pt idx="79958">
                  <c:v>79.958000000000027</c:v>
                </c:pt>
                <c:pt idx="79959">
                  <c:v>79.959000000000003</c:v>
                </c:pt>
                <c:pt idx="79960">
                  <c:v>79.960000000000036</c:v>
                </c:pt>
                <c:pt idx="79961">
                  <c:v>79.961000000000013</c:v>
                </c:pt>
                <c:pt idx="79962">
                  <c:v>79.962000000000046</c:v>
                </c:pt>
                <c:pt idx="79963">
                  <c:v>79.963000000000022</c:v>
                </c:pt>
                <c:pt idx="79964">
                  <c:v>79.963999999999999</c:v>
                </c:pt>
                <c:pt idx="79965">
                  <c:v>79.965000000000032</c:v>
                </c:pt>
                <c:pt idx="79966">
                  <c:v>79.966000000000008</c:v>
                </c:pt>
                <c:pt idx="79967">
                  <c:v>79.967000000000041</c:v>
                </c:pt>
                <c:pt idx="79968">
                  <c:v>79.968000000000018</c:v>
                </c:pt>
                <c:pt idx="79969">
                  <c:v>79.968999999999994</c:v>
                </c:pt>
                <c:pt idx="79970">
                  <c:v>79.970000000000027</c:v>
                </c:pt>
                <c:pt idx="79971">
                  <c:v>79.971000000000004</c:v>
                </c:pt>
                <c:pt idx="79972">
                  <c:v>79.972000000000037</c:v>
                </c:pt>
                <c:pt idx="79973">
                  <c:v>79.973000000000013</c:v>
                </c:pt>
                <c:pt idx="79974">
                  <c:v>79.974000000000046</c:v>
                </c:pt>
                <c:pt idx="79975">
                  <c:v>79.975000000000023</c:v>
                </c:pt>
                <c:pt idx="79976">
                  <c:v>79.975999999999999</c:v>
                </c:pt>
                <c:pt idx="79977">
                  <c:v>79.977000000000032</c:v>
                </c:pt>
                <c:pt idx="79978">
                  <c:v>79.978000000000009</c:v>
                </c:pt>
                <c:pt idx="79979">
                  <c:v>79.979000000000042</c:v>
                </c:pt>
                <c:pt idx="79980">
                  <c:v>79.980000000000018</c:v>
                </c:pt>
                <c:pt idx="79981">
                  <c:v>79.980999999999995</c:v>
                </c:pt>
                <c:pt idx="79982">
                  <c:v>79.982000000000028</c:v>
                </c:pt>
                <c:pt idx="79983">
                  <c:v>79.983000000000004</c:v>
                </c:pt>
                <c:pt idx="79984">
                  <c:v>79.984000000000037</c:v>
                </c:pt>
                <c:pt idx="79985">
                  <c:v>79.985000000000014</c:v>
                </c:pt>
                <c:pt idx="79986">
                  <c:v>79.98599999999999</c:v>
                </c:pt>
                <c:pt idx="79987">
                  <c:v>79.987000000000023</c:v>
                </c:pt>
                <c:pt idx="79988">
                  <c:v>79.988</c:v>
                </c:pt>
                <c:pt idx="79989">
                  <c:v>79.989000000000033</c:v>
                </c:pt>
                <c:pt idx="79990">
                  <c:v>79.990000000000009</c:v>
                </c:pt>
                <c:pt idx="79991">
                  <c:v>79.991000000000042</c:v>
                </c:pt>
                <c:pt idx="79992">
                  <c:v>79.992000000000019</c:v>
                </c:pt>
                <c:pt idx="79993">
                  <c:v>79.992999999999995</c:v>
                </c:pt>
                <c:pt idx="79994">
                  <c:v>79.994000000000028</c:v>
                </c:pt>
                <c:pt idx="79995">
                  <c:v>79.995000000000005</c:v>
                </c:pt>
                <c:pt idx="79996">
                  <c:v>79.996000000000038</c:v>
                </c:pt>
                <c:pt idx="79997">
                  <c:v>79.997000000000014</c:v>
                </c:pt>
                <c:pt idx="79998">
                  <c:v>79.99799999999999</c:v>
                </c:pt>
                <c:pt idx="79999">
                  <c:v>79.999000000000024</c:v>
                </c:pt>
                <c:pt idx="80000">
                  <c:v>80</c:v>
                </c:pt>
                <c:pt idx="80001">
                  <c:v>80.001000000000033</c:v>
                </c:pt>
                <c:pt idx="80002">
                  <c:v>80.00200000000001</c:v>
                </c:pt>
                <c:pt idx="80003">
                  <c:v>80.003000000000043</c:v>
                </c:pt>
                <c:pt idx="80004">
                  <c:v>80.004000000000019</c:v>
                </c:pt>
                <c:pt idx="80005">
                  <c:v>80.004999999999995</c:v>
                </c:pt>
                <c:pt idx="80006">
                  <c:v>80.006000000000029</c:v>
                </c:pt>
                <c:pt idx="80007">
                  <c:v>80.007000000000005</c:v>
                </c:pt>
                <c:pt idx="80008">
                  <c:v>80.008000000000038</c:v>
                </c:pt>
                <c:pt idx="80009">
                  <c:v>80.009000000000015</c:v>
                </c:pt>
                <c:pt idx="80010">
                  <c:v>80.009999999999991</c:v>
                </c:pt>
                <c:pt idx="80011">
                  <c:v>80.011000000000024</c:v>
                </c:pt>
                <c:pt idx="80012">
                  <c:v>80.012</c:v>
                </c:pt>
                <c:pt idx="80013">
                  <c:v>80.013000000000034</c:v>
                </c:pt>
                <c:pt idx="80014">
                  <c:v>80.01400000000001</c:v>
                </c:pt>
                <c:pt idx="80015">
                  <c:v>80.015000000000043</c:v>
                </c:pt>
                <c:pt idx="80016">
                  <c:v>80.01600000000002</c:v>
                </c:pt>
                <c:pt idx="80017">
                  <c:v>80.016999999999996</c:v>
                </c:pt>
                <c:pt idx="80018">
                  <c:v>80.018000000000029</c:v>
                </c:pt>
                <c:pt idx="80019">
                  <c:v>80.019000000000005</c:v>
                </c:pt>
                <c:pt idx="80020">
                  <c:v>80.020000000000039</c:v>
                </c:pt>
                <c:pt idx="80021">
                  <c:v>80.021000000000015</c:v>
                </c:pt>
                <c:pt idx="80022">
                  <c:v>80.021999999999991</c:v>
                </c:pt>
                <c:pt idx="80023">
                  <c:v>80.023000000000025</c:v>
                </c:pt>
                <c:pt idx="80024">
                  <c:v>80.024000000000001</c:v>
                </c:pt>
                <c:pt idx="80025">
                  <c:v>80.025000000000034</c:v>
                </c:pt>
                <c:pt idx="80026">
                  <c:v>80.02600000000001</c:v>
                </c:pt>
                <c:pt idx="80027">
                  <c:v>80.027000000000044</c:v>
                </c:pt>
                <c:pt idx="80028">
                  <c:v>80.02800000000002</c:v>
                </c:pt>
                <c:pt idx="80029">
                  <c:v>80.028999999999996</c:v>
                </c:pt>
                <c:pt idx="80030">
                  <c:v>80.03000000000003</c:v>
                </c:pt>
                <c:pt idx="80031">
                  <c:v>80.031000000000006</c:v>
                </c:pt>
                <c:pt idx="80032">
                  <c:v>80.032000000000039</c:v>
                </c:pt>
                <c:pt idx="80033">
                  <c:v>80.033000000000015</c:v>
                </c:pt>
                <c:pt idx="80034">
                  <c:v>80.033999999999992</c:v>
                </c:pt>
                <c:pt idx="80035">
                  <c:v>80.035000000000025</c:v>
                </c:pt>
                <c:pt idx="80036">
                  <c:v>80.036000000000001</c:v>
                </c:pt>
                <c:pt idx="80037">
                  <c:v>80.037000000000035</c:v>
                </c:pt>
                <c:pt idx="80038">
                  <c:v>80.038000000000011</c:v>
                </c:pt>
                <c:pt idx="80039">
                  <c:v>80.039000000000044</c:v>
                </c:pt>
                <c:pt idx="80040">
                  <c:v>80.04000000000002</c:v>
                </c:pt>
                <c:pt idx="80041">
                  <c:v>80.040999999999997</c:v>
                </c:pt>
                <c:pt idx="80042">
                  <c:v>80.04200000000003</c:v>
                </c:pt>
                <c:pt idx="80043">
                  <c:v>80.043000000000006</c:v>
                </c:pt>
                <c:pt idx="80044">
                  <c:v>80.04400000000004</c:v>
                </c:pt>
                <c:pt idx="80045">
                  <c:v>80.045000000000016</c:v>
                </c:pt>
                <c:pt idx="80046">
                  <c:v>80.045999999999992</c:v>
                </c:pt>
                <c:pt idx="80047">
                  <c:v>80.047000000000025</c:v>
                </c:pt>
                <c:pt idx="80048">
                  <c:v>80.048000000000002</c:v>
                </c:pt>
                <c:pt idx="80049">
                  <c:v>80.049000000000035</c:v>
                </c:pt>
                <c:pt idx="80050">
                  <c:v>80.050000000000011</c:v>
                </c:pt>
                <c:pt idx="80051">
                  <c:v>80.051000000000045</c:v>
                </c:pt>
                <c:pt idx="80052">
                  <c:v>80.052000000000021</c:v>
                </c:pt>
                <c:pt idx="80053">
                  <c:v>80.052999999999997</c:v>
                </c:pt>
                <c:pt idx="80054">
                  <c:v>80.05400000000003</c:v>
                </c:pt>
                <c:pt idx="80055">
                  <c:v>80.055000000000007</c:v>
                </c:pt>
                <c:pt idx="80056">
                  <c:v>80.05600000000004</c:v>
                </c:pt>
                <c:pt idx="80057">
                  <c:v>80.057000000000016</c:v>
                </c:pt>
                <c:pt idx="80058">
                  <c:v>80.057999999999993</c:v>
                </c:pt>
                <c:pt idx="80059">
                  <c:v>80.059000000000026</c:v>
                </c:pt>
                <c:pt idx="80060">
                  <c:v>80.06</c:v>
                </c:pt>
                <c:pt idx="80061">
                  <c:v>80.061000000000035</c:v>
                </c:pt>
                <c:pt idx="80062">
                  <c:v>80.062000000000012</c:v>
                </c:pt>
                <c:pt idx="80063">
                  <c:v>80.063000000000045</c:v>
                </c:pt>
                <c:pt idx="80064">
                  <c:v>80.064000000000021</c:v>
                </c:pt>
                <c:pt idx="80065">
                  <c:v>80.064999999999998</c:v>
                </c:pt>
                <c:pt idx="80066">
                  <c:v>80.066000000000031</c:v>
                </c:pt>
                <c:pt idx="80067">
                  <c:v>80.067000000000007</c:v>
                </c:pt>
                <c:pt idx="80068">
                  <c:v>80.06800000000004</c:v>
                </c:pt>
                <c:pt idx="80069">
                  <c:v>80.069000000000017</c:v>
                </c:pt>
                <c:pt idx="80070">
                  <c:v>80.069999999999993</c:v>
                </c:pt>
                <c:pt idx="80071">
                  <c:v>80.071000000000026</c:v>
                </c:pt>
                <c:pt idx="80072">
                  <c:v>80.072000000000003</c:v>
                </c:pt>
                <c:pt idx="80073">
                  <c:v>80.073000000000036</c:v>
                </c:pt>
                <c:pt idx="80074">
                  <c:v>80.074000000000012</c:v>
                </c:pt>
                <c:pt idx="80075">
                  <c:v>80.075000000000045</c:v>
                </c:pt>
                <c:pt idx="80076">
                  <c:v>80.076000000000022</c:v>
                </c:pt>
                <c:pt idx="80077">
                  <c:v>80.076999999999998</c:v>
                </c:pt>
                <c:pt idx="80078">
                  <c:v>80.078000000000031</c:v>
                </c:pt>
                <c:pt idx="80079">
                  <c:v>80.079000000000008</c:v>
                </c:pt>
                <c:pt idx="80080">
                  <c:v>80.080000000000041</c:v>
                </c:pt>
                <c:pt idx="80081">
                  <c:v>80.081000000000017</c:v>
                </c:pt>
                <c:pt idx="80082">
                  <c:v>80.081999999999994</c:v>
                </c:pt>
                <c:pt idx="80083">
                  <c:v>80.083000000000027</c:v>
                </c:pt>
                <c:pt idx="80084">
                  <c:v>80.084000000000003</c:v>
                </c:pt>
                <c:pt idx="80085">
                  <c:v>80.085000000000036</c:v>
                </c:pt>
                <c:pt idx="80086">
                  <c:v>80.086000000000013</c:v>
                </c:pt>
                <c:pt idx="80087">
                  <c:v>80.087000000000046</c:v>
                </c:pt>
                <c:pt idx="80088">
                  <c:v>80.088000000000022</c:v>
                </c:pt>
                <c:pt idx="80089">
                  <c:v>80.088999999999999</c:v>
                </c:pt>
                <c:pt idx="80090">
                  <c:v>80.090000000000032</c:v>
                </c:pt>
                <c:pt idx="80091">
                  <c:v>80.091000000000008</c:v>
                </c:pt>
                <c:pt idx="80092">
                  <c:v>80.092000000000041</c:v>
                </c:pt>
                <c:pt idx="80093">
                  <c:v>80.093000000000018</c:v>
                </c:pt>
                <c:pt idx="80094">
                  <c:v>80.093999999999994</c:v>
                </c:pt>
                <c:pt idx="80095">
                  <c:v>80.095000000000027</c:v>
                </c:pt>
                <c:pt idx="80096">
                  <c:v>80.096000000000004</c:v>
                </c:pt>
                <c:pt idx="80097">
                  <c:v>80.097000000000037</c:v>
                </c:pt>
                <c:pt idx="80098">
                  <c:v>80.098000000000013</c:v>
                </c:pt>
                <c:pt idx="80099">
                  <c:v>80.099000000000046</c:v>
                </c:pt>
                <c:pt idx="80100">
                  <c:v>80.100000000000023</c:v>
                </c:pt>
                <c:pt idx="80101">
                  <c:v>80.100999999999999</c:v>
                </c:pt>
                <c:pt idx="80102">
                  <c:v>80.102000000000032</c:v>
                </c:pt>
                <c:pt idx="80103">
                  <c:v>80.103000000000009</c:v>
                </c:pt>
                <c:pt idx="80104">
                  <c:v>80.104000000000042</c:v>
                </c:pt>
                <c:pt idx="80105">
                  <c:v>80.105000000000018</c:v>
                </c:pt>
                <c:pt idx="80106">
                  <c:v>80.105999999999995</c:v>
                </c:pt>
                <c:pt idx="80107">
                  <c:v>80.107000000000028</c:v>
                </c:pt>
                <c:pt idx="80108">
                  <c:v>80.108000000000004</c:v>
                </c:pt>
                <c:pt idx="80109">
                  <c:v>80.109000000000037</c:v>
                </c:pt>
                <c:pt idx="80110">
                  <c:v>80.110000000000014</c:v>
                </c:pt>
                <c:pt idx="80111">
                  <c:v>80.11099999999999</c:v>
                </c:pt>
                <c:pt idx="80112">
                  <c:v>80.112000000000023</c:v>
                </c:pt>
                <c:pt idx="80113">
                  <c:v>80.113</c:v>
                </c:pt>
                <c:pt idx="80114">
                  <c:v>80.114000000000033</c:v>
                </c:pt>
                <c:pt idx="80115">
                  <c:v>80.115000000000009</c:v>
                </c:pt>
                <c:pt idx="80116">
                  <c:v>80.116000000000042</c:v>
                </c:pt>
                <c:pt idx="80117">
                  <c:v>80.117000000000019</c:v>
                </c:pt>
                <c:pt idx="80118">
                  <c:v>80.117999999999995</c:v>
                </c:pt>
                <c:pt idx="80119">
                  <c:v>80.119000000000028</c:v>
                </c:pt>
                <c:pt idx="80120">
                  <c:v>80.12</c:v>
                </c:pt>
                <c:pt idx="80121">
                  <c:v>80.121000000000038</c:v>
                </c:pt>
                <c:pt idx="80122">
                  <c:v>80.122000000000014</c:v>
                </c:pt>
                <c:pt idx="80123">
                  <c:v>80.12299999999999</c:v>
                </c:pt>
                <c:pt idx="80124">
                  <c:v>80.124000000000024</c:v>
                </c:pt>
                <c:pt idx="80125">
                  <c:v>80.125</c:v>
                </c:pt>
                <c:pt idx="80126">
                  <c:v>80.126000000000033</c:v>
                </c:pt>
                <c:pt idx="80127">
                  <c:v>80.12700000000001</c:v>
                </c:pt>
                <c:pt idx="80128">
                  <c:v>80.128000000000043</c:v>
                </c:pt>
                <c:pt idx="80129">
                  <c:v>80.129000000000019</c:v>
                </c:pt>
                <c:pt idx="80130">
                  <c:v>80.13</c:v>
                </c:pt>
                <c:pt idx="80131">
                  <c:v>80.131000000000029</c:v>
                </c:pt>
                <c:pt idx="80132">
                  <c:v>80.132000000000005</c:v>
                </c:pt>
                <c:pt idx="80133">
                  <c:v>80.133000000000038</c:v>
                </c:pt>
                <c:pt idx="80134">
                  <c:v>80.134000000000015</c:v>
                </c:pt>
                <c:pt idx="80135">
                  <c:v>80.134999999999991</c:v>
                </c:pt>
                <c:pt idx="80136">
                  <c:v>80.136000000000024</c:v>
                </c:pt>
                <c:pt idx="80137">
                  <c:v>80.137</c:v>
                </c:pt>
                <c:pt idx="80138">
                  <c:v>80.138000000000034</c:v>
                </c:pt>
                <c:pt idx="80139">
                  <c:v>80.13900000000001</c:v>
                </c:pt>
                <c:pt idx="80140">
                  <c:v>80.140000000000043</c:v>
                </c:pt>
                <c:pt idx="80141">
                  <c:v>80.14100000000002</c:v>
                </c:pt>
                <c:pt idx="80142">
                  <c:v>80.141999999999996</c:v>
                </c:pt>
                <c:pt idx="80143">
                  <c:v>80.143000000000029</c:v>
                </c:pt>
                <c:pt idx="80144">
                  <c:v>80.144000000000005</c:v>
                </c:pt>
                <c:pt idx="80145">
                  <c:v>80.145000000000039</c:v>
                </c:pt>
                <c:pt idx="80146">
                  <c:v>80.146000000000015</c:v>
                </c:pt>
                <c:pt idx="80147">
                  <c:v>80.146999999999991</c:v>
                </c:pt>
                <c:pt idx="80148">
                  <c:v>80.148000000000025</c:v>
                </c:pt>
                <c:pt idx="80149">
                  <c:v>80.149000000000001</c:v>
                </c:pt>
                <c:pt idx="80150">
                  <c:v>80.150000000000034</c:v>
                </c:pt>
                <c:pt idx="80151">
                  <c:v>80.15100000000001</c:v>
                </c:pt>
                <c:pt idx="80152">
                  <c:v>80.152000000000044</c:v>
                </c:pt>
                <c:pt idx="80153">
                  <c:v>80.15300000000002</c:v>
                </c:pt>
                <c:pt idx="80154">
                  <c:v>80.153999999999996</c:v>
                </c:pt>
                <c:pt idx="80155">
                  <c:v>80.15500000000003</c:v>
                </c:pt>
                <c:pt idx="80156">
                  <c:v>80.156000000000006</c:v>
                </c:pt>
                <c:pt idx="80157">
                  <c:v>80.157000000000039</c:v>
                </c:pt>
                <c:pt idx="80158">
                  <c:v>80.158000000000015</c:v>
                </c:pt>
                <c:pt idx="80159">
                  <c:v>80.158999999999992</c:v>
                </c:pt>
                <c:pt idx="80160">
                  <c:v>80.160000000000025</c:v>
                </c:pt>
                <c:pt idx="80161">
                  <c:v>80.161000000000001</c:v>
                </c:pt>
                <c:pt idx="80162">
                  <c:v>80.162000000000035</c:v>
                </c:pt>
                <c:pt idx="80163">
                  <c:v>80.163000000000011</c:v>
                </c:pt>
                <c:pt idx="80164">
                  <c:v>80.164000000000044</c:v>
                </c:pt>
                <c:pt idx="80165">
                  <c:v>80.16500000000002</c:v>
                </c:pt>
                <c:pt idx="80166">
                  <c:v>80.165999999999997</c:v>
                </c:pt>
                <c:pt idx="80167">
                  <c:v>80.16700000000003</c:v>
                </c:pt>
                <c:pt idx="80168">
                  <c:v>80.168000000000006</c:v>
                </c:pt>
                <c:pt idx="80169">
                  <c:v>80.16900000000004</c:v>
                </c:pt>
                <c:pt idx="80170">
                  <c:v>80.170000000000016</c:v>
                </c:pt>
                <c:pt idx="80171">
                  <c:v>80.170999999999992</c:v>
                </c:pt>
                <c:pt idx="80172">
                  <c:v>80.172000000000025</c:v>
                </c:pt>
                <c:pt idx="80173">
                  <c:v>80.173000000000002</c:v>
                </c:pt>
                <c:pt idx="80174">
                  <c:v>80.174000000000035</c:v>
                </c:pt>
                <c:pt idx="80175">
                  <c:v>80.175000000000011</c:v>
                </c:pt>
                <c:pt idx="80176">
                  <c:v>80.176000000000045</c:v>
                </c:pt>
                <c:pt idx="80177">
                  <c:v>80.177000000000021</c:v>
                </c:pt>
                <c:pt idx="80178">
                  <c:v>80.177999999999997</c:v>
                </c:pt>
                <c:pt idx="80179">
                  <c:v>80.17900000000003</c:v>
                </c:pt>
                <c:pt idx="80180">
                  <c:v>80.180000000000007</c:v>
                </c:pt>
                <c:pt idx="80181">
                  <c:v>80.18100000000004</c:v>
                </c:pt>
                <c:pt idx="80182">
                  <c:v>80.182000000000016</c:v>
                </c:pt>
                <c:pt idx="80183">
                  <c:v>80.182999999999993</c:v>
                </c:pt>
                <c:pt idx="80184">
                  <c:v>80.184000000000026</c:v>
                </c:pt>
                <c:pt idx="80185">
                  <c:v>80.185000000000002</c:v>
                </c:pt>
                <c:pt idx="80186">
                  <c:v>80.186000000000035</c:v>
                </c:pt>
                <c:pt idx="80187">
                  <c:v>80.187000000000012</c:v>
                </c:pt>
                <c:pt idx="80188">
                  <c:v>80.188000000000045</c:v>
                </c:pt>
                <c:pt idx="80189">
                  <c:v>80.189000000000021</c:v>
                </c:pt>
                <c:pt idx="80190">
                  <c:v>80.19</c:v>
                </c:pt>
                <c:pt idx="80191">
                  <c:v>80.191000000000031</c:v>
                </c:pt>
                <c:pt idx="80192">
                  <c:v>80.192000000000007</c:v>
                </c:pt>
                <c:pt idx="80193">
                  <c:v>80.19300000000004</c:v>
                </c:pt>
                <c:pt idx="80194">
                  <c:v>80.194000000000017</c:v>
                </c:pt>
                <c:pt idx="80195">
                  <c:v>80.194999999999993</c:v>
                </c:pt>
                <c:pt idx="80196">
                  <c:v>80.196000000000026</c:v>
                </c:pt>
                <c:pt idx="80197">
                  <c:v>80.197000000000003</c:v>
                </c:pt>
                <c:pt idx="80198">
                  <c:v>80.198000000000036</c:v>
                </c:pt>
                <c:pt idx="80199">
                  <c:v>80.199000000000012</c:v>
                </c:pt>
                <c:pt idx="80200">
                  <c:v>80.200000000000045</c:v>
                </c:pt>
                <c:pt idx="80201">
                  <c:v>80.201000000000022</c:v>
                </c:pt>
                <c:pt idx="80202">
                  <c:v>80.201999999999998</c:v>
                </c:pt>
                <c:pt idx="80203">
                  <c:v>80.203000000000031</c:v>
                </c:pt>
                <c:pt idx="80204">
                  <c:v>80.204000000000008</c:v>
                </c:pt>
                <c:pt idx="80205">
                  <c:v>80.205000000000041</c:v>
                </c:pt>
                <c:pt idx="80206">
                  <c:v>80.206000000000017</c:v>
                </c:pt>
                <c:pt idx="80207">
                  <c:v>80.206999999999994</c:v>
                </c:pt>
                <c:pt idx="80208">
                  <c:v>80.208000000000027</c:v>
                </c:pt>
                <c:pt idx="80209">
                  <c:v>80.209000000000003</c:v>
                </c:pt>
                <c:pt idx="80210">
                  <c:v>80.210000000000036</c:v>
                </c:pt>
                <c:pt idx="80211">
                  <c:v>80.211000000000013</c:v>
                </c:pt>
                <c:pt idx="80212">
                  <c:v>80.212000000000046</c:v>
                </c:pt>
                <c:pt idx="80213">
                  <c:v>80.213000000000022</c:v>
                </c:pt>
                <c:pt idx="80214">
                  <c:v>80.213999999999999</c:v>
                </c:pt>
                <c:pt idx="80215">
                  <c:v>80.215000000000032</c:v>
                </c:pt>
                <c:pt idx="80216">
                  <c:v>80.216000000000008</c:v>
                </c:pt>
                <c:pt idx="80217">
                  <c:v>80.217000000000041</c:v>
                </c:pt>
                <c:pt idx="80218">
                  <c:v>80.218000000000018</c:v>
                </c:pt>
                <c:pt idx="80219">
                  <c:v>80.218999999999994</c:v>
                </c:pt>
                <c:pt idx="80220">
                  <c:v>80.220000000000027</c:v>
                </c:pt>
                <c:pt idx="80221">
                  <c:v>80.221000000000004</c:v>
                </c:pt>
                <c:pt idx="80222">
                  <c:v>80.222000000000037</c:v>
                </c:pt>
                <c:pt idx="80223">
                  <c:v>80.223000000000013</c:v>
                </c:pt>
                <c:pt idx="80224">
                  <c:v>80.224000000000046</c:v>
                </c:pt>
                <c:pt idx="80225">
                  <c:v>80.225000000000023</c:v>
                </c:pt>
                <c:pt idx="80226">
                  <c:v>80.225999999999999</c:v>
                </c:pt>
                <c:pt idx="80227">
                  <c:v>80.227000000000032</c:v>
                </c:pt>
                <c:pt idx="80228">
                  <c:v>80.228000000000009</c:v>
                </c:pt>
                <c:pt idx="80229">
                  <c:v>80.229000000000042</c:v>
                </c:pt>
                <c:pt idx="80230">
                  <c:v>80.230000000000018</c:v>
                </c:pt>
                <c:pt idx="80231">
                  <c:v>80.230999999999995</c:v>
                </c:pt>
                <c:pt idx="80232">
                  <c:v>80.232000000000028</c:v>
                </c:pt>
                <c:pt idx="80233">
                  <c:v>80.233000000000004</c:v>
                </c:pt>
                <c:pt idx="80234">
                  <c:v>80.234000000000037</c:v>
                </c:pt>
                <c:pt idx="80235">
                  <c:v>80.235000000000014</c:v>
                </c:pt>
                <c:pt idx="80236">
                  <c:v>80.23599999999999</c:v>
                </c:pt>
                <c:pt idx="80237">
                  <c:v>80.237000000000023</c:v>
                </c:pt>
                <c:pt idx="80238">
                  <c:v>80.238</c:v>
                </c:pt>
                <c:pt idx="80239">
                  <c:v>80.239000000000033</c:v>
                </c:pt>
                <c:pt idx="80240">
                  <c:v>80.240000000000009</c:v>
                </c:pt>
                <c:pt idx="80241">
                  <c:v>80.241000000000042</c:v>
                </c:pt>
                <c:pt idx="80242">
                  <c:v>80.242000000000019</c:v>
                </c:pt>
                <c:pt idx="80243">
                  <c:v>80.242999999999995</c:v>
                </c:pt>
                <c:pt idx="80244">
                  <c:v>80.244000000000028</c:v>
                </c:pt>
                <c:pt idx="80245">
                  <c:v>80.245000000000005</c:v>
                </c:pt>
                <c:pt idx="80246">
                  <c:v>80.246000000000038</c:v>
                </c:pt>
                <c:pt idx="80247">
                  <c:v>80.247000000000014</c:v>
                </c:pt>
                <c:pt idx="80248">
                  <c:v>80.24799999999999</c:v>
                </c:pt>
                <c:pt idx="80249">
                  <c:v>80.249000000000024</c:v>
                </c:pt>
                <c:pt idx="80250">
                  <c:v>80.25</c:v>
                </c:pt>
                <c:pt idx="80251">
                  <c:v>80.251000000000033</c:v>
                </c:pt>
                <c:pt idx="80252">
                  <c:v>80.25200000000001</c:v>
                </c:pt>
                <c:pt idx="80253">
                  <c:v>80.253000000000043</c:v>
                </c:pt>
                <c:pt idx="80254">
                  <c:v>80.254000000000019</c:v>
                </c:pt>
                <c:pt idx="80255">
                  <c:v>80.254999999999995</c:v>
                </c:pt>
                <c:pt idx="80256">
                  <c:v>80.256000000000029</c:v>
                </c:pt>
                <c:pt idx="80257">
                  <c:v>80.257000000000005</c:v>
                </c:pt>
                <c:pt idx="80258">
                  <c:v>80.258000000000038</c:v>
                </c:pt>
                <c:pt idx="80259">
                  <c:v>80.259000000000015</c:v>
                </c:pt>
                <c:pt idx="80260">
                  <c:v>80.259999999999991</c:v>
                </c:pt>
                <c:pt idx="80261">
                  <c:v>80.261000000000024</c:v>
                </c:pt>
                <c:pt idx="80262">
                  <c:v>80.262</c:v>
                </c:pt>
                <c:pt idx="80263">
                  <c:v>80.263000000000034</c:v>
                </c:pt>
                <c:pt idx="80264">
                  <c:v>80.26400000000001</c:v>
                </c:pt>
                <c:pt idx="80265">
                  <c:v>80.265000000000043</c:v>
                </c:pt>
                <c:pt idx="80266">
                  <c:v>80.26600000000002</c:v>
                </c:pt>
                <c:pt idx="80267">
                  <c:v>80.266999999999996</c:v>
                </c:pt>
                <c:pt idx="80268">
                  <c:v>80.268000000000029</c:v>
                </c:pt>
                <c:pt idx="80269">
                  <c:v>80.269000000000005</c:v>
                </c:pt>
                <c:pt idx="80270">
                  <c:v>80.270000000000039</c:v>
                </c:pt>
                <c:pt idx="80271">
                  <c:v>80.271000000000015</c:v>
                </c:pt>
                <c:pt idx="80272">
                  <c:v>80.271999999999991</c:v>
                </c:pt>
                <c:pt idx="80273">
                  <c:v>80.273000000000025</c:v>
                </c:pt>
                <c:pt idx="80274">
                  <c:v>80.274000000000001</c:v>
                </c:pt>
                <c:pt idx="80275">
                  <c:v>80.275000000000034</c:v>
                </c:pt>
                <c:pt idx="80276">
                  <c:v>80.27600000000001</c:v>
                </c:pt>
                <c:pt idx="80277">
                  <c:v>80.277000000000044</c:v>
                </c:pt>
                <c:pt idx="80278">
                  <c:v>80.27800000000002</c:v>
                </c:pt>
                <c:pt idx="80279">
                  <c:v>80.278999999999996</c:v>
                </c:pt>
                <c:pt idx="80280">
                  <c:v>80.28000000000003</c:v>
                </c:pt>
                <c:pt idx="80281">
                  <c:v>80.281000000000006</c:v>
                </c:pt>
                <c:pt idx="80282">
                  <c:v>80.282000000000039</c:v>
                </c:pt>
                <c:pt idx="80283">
                  <c:v>80.283000000000015</c:v>
                </c:pt>
                <c:pt idx="80284">
                  <c:v>80.283999999999992</c:v>
                </c:pt>
                <c:pt idx="80285">
                  <c:v>80.285000000000025</c:v>
                </c:pt>
                <c:pt idx="80286">
                  <c:v>80.286000000000001</c:v>
                </c:pt>
                <c:pt idx="80287">
                  <c:v>80.287000000000035</c:v>
                </c:pt>
                <c:pt idx="80288">
                  <c:v>80.288000000000011</c:v>
                </c:pt>
                <c:pt idx="80289">
                  <c:v>80.289000000000044</c:v>
                </c:pt>
                <c:pt idx="80290">
                  <c:v>80.29000000000002</c:v>
                </c:pt>
                <c:pt idx="80291">
                  <c:v>80.290999999999997</c:v>
                </c:pt>
                <c:pt idx="80292">
                  <c:v>80.29200000000003</c:v>
                </c:pt>
                <c:pt idx="80293">
                  <c:v>80.293000000000006</c:v>
                </c:pt>
                <c:pt idx="80294">
                  <c:v>80.29400000000004</c:v>
                </c:pt>
                <c:pt idx="80295">
                  <c:v>80.295000000000016</c:v>
                </c:pt>
                <c:pt idx="80296">
                  <c:v>80.295999999999992</c:v>
                </c:pt>
                <c:pt idx="80297">
                  <c:v>80.297000000000025</c:v>
                </c:pt>
                <c:pt idx="80298">
                  <c:v>80.298000000000002</c:v>
                </c:pt>
                <c:pt idx="80299">
                  <c:v>80.299000000000035</c:v>
                </c:pt>
                <c:pt idx="80300">
                  <c:v>80.300000000000011</c:v>
                </c:pt>
                <c:pt idx="80301">
                  <c:v>80.301000000000045</c:v>
                </c:pt>
                <c:pt idx="80302">
                  <c:v>80.302000000000021</c:v>
                </c:pt>
                <c:pt idx="80303">
                  <c:v>80.302999999999997</c:v>
                </c:pt>
                <c:pt idx="80304">
                  <c:v>80.30400000000003</c:v>
                </c:pt>
                <c:pt idx="80305">
                  <c:v>80.305000000000007</c:v>
                </c:pt>
                <c:pt idx="80306">
                  <c:v>80.30600000000004</c:v>
                </c:pt>
                <c:pt idx="80307">
                  <c:v>80.307000000000016</c:v>
                </c:pt>
                <c:pt idx="80308">
                  <c:v>80.307999999999993</c:v>
                </c:pt>
                <c:pt idx="80309">
                  <c:v>80.309000000000026</c:v>
                </c:pt>
                <c:pt idx="80310">
                  <c:v>80.31</c:v>
                </c:pt>
                <c:pt idx="80311">
                  <c:v>80.311000000000035</c:v>
                </c:pt>
                <c:pt idx="80312">
                  <c:v>80.312000000000012</c:v>
                </c:pt>
                <c:pt idx="80313">
                  <c:v>80.313000000000045</c:v>
                </c:pt>
                <c:pt idx="80314">
                  <c:v>80.314000000000021</c:v>
                </c:pt>
                <c:pt idx="80315">
                  <c:v>80.314999999999998</c:v>
                </c:pt>
                <c:pt idx="80316">
                  <c:v>80.316000000000031</c:v>
                </c:pt>
                <c:pt idx="80317">
                  <c:v>80.317000000000007</c:v>
                </c:pt>
                <c:pt idx="80318">
                  <c:v>80.31800000000004</c:v>
                </c:pt>
                <c:pt idx="80319">
                  <c:v>80.319000000000017</c:v>
                </c:pt>
                <c:pt idx="80320">
                  <c:v>80.319999999999993</c:v>
                </c:pt>
                <c:pt idx="80321">
                  <c:v>80.321000000000026</c:v>
                </c:pt>
                <c:pt idx="80322">
                  <c:v>80.322000000000003</c:v>
                </c:pt>
                <c:pt idx="80323">
                  <c:v>80.323000000000036</c:v>
                </c:pt>
                <c:pt idx="80324">
                  <c:v>80.324000000000012</c:v>
                </c:pt>
                <c:pt idx="80325">
                  <c:v>80.325000000000045</c:v>
                </c:pt>
                <c:pt idx="80326">
                  <c:v>80.326000000000022</c:v>
                </c:pt>
                <c:pt idx="80327">
                  <c:v>80.326999999999998</c:v>
                </c:pt>
                <c:pt idx="80328">
                  <c:v>80.328000000000031</c:v>
                </c:pt>
                <c:pt idx="80329">
                  <c:v>80.329000000000008</c:v>
                </c:pt>
                <c:pt idx="80330">
                  <c:v>80.330000000000041</c:v>
                </c:pt>
                <c:pt idx="80331">
                  <c:v>80.331000000000017</c:v>
                </c:pt>
                <c:pt idx="80332">
                  <c:v>80.331999999999994</c:v>
                </c:pt>
                <c:pt idx="80333">
                  <c:v>80.333000000000027</c:v>
                </c:pt>
                <c:pt idx="80334">
                  <c:v>80.334000000000003</c:v>
                </c:pt>
                <c:pt idx="80335">
                  <c:v>80.335000000000036</c:v>
                </c:pt>
                <c:pt idx="80336">
                  <c:v>80.336000000000013</c:v>
                </c:pt>
                <c:pt idx="80337">
                  <c:v>80.337000000000046</c:v>
                </c:pt>
                <c:pt idx="80338">
                  <c:v>80.338000000000022</c:v>
                </c:pt>
                <c:pt idx="80339">
                  <c:v>80.338999999999999</c:v>
                </c:pt>
                <c:pt idx="80340">
                  <c:v>80.340000000000032</c:v>
                </c:pt>
                <c:pt idx="80341">
                  <c:v>80.341000000000008</c:v>
                </c:pt>
                <c:pt idx="80342">
                  <c:v>80.342000000000041</c:v>
                </c:pt>
                <c:pt idx="80343">
                  <c:v>80.343000000000018</c:v>
                </c:pt>
                <c:pt idx="80344">
                  <c:v>80.343999999999994</c:v>
                </c:pt>
                <c:pt idx="80345">
                  <c:v>80.345000000000027</c:v>
                </c:pt>
                <c:pt idx="80346">
                  <c:v>80.346000000000004</c:v>
                </c:pt>
                <c:pt idx="80347">
                  <c:v>80.347000000000037</c:v>
                </c:pt>
                <c:pt idx="80348">
                  <c:v>80.348000000000013</c:v>
                </c:pt>
                <c:pt idx="80349">
                  <c:v>80.349000000000046</c:v>
                </c:pt>
                <c:pt idx="80350">
                  <c:v>80.350000000000023</c:v>
                </c:pt>
                <c:pt idx="80351">
                  <c:v>80.350999999999999</c:v>
                </c:pt>
                <c:pt idx="80352">
                  <c:v>80.352000000000032</c:v>
                </c:pt>
                <c:pt idx="80353">
                  <c:v>80.353000000000009</c:v>
                </c:pt>
                <c:pt idx="80354">
                  <c:v>80.354000000000042</c:v>
                </c:pt>
                <c:pt idx="80355">
                  <c:v>80.355000000000018</c:v>
                </c:pt>
                <c:pt idx="80356">
                  <c:v>80.355999999999995</c:v>
                </c:pt>
                <c:pt idx="80357">
                  <c:v>80.357000000000028</c:v>
                </c:pt>
                <c:pt idx="80358">
                  <c:v>80.358000000000004</c:v>
                </c:pt>
                <c:pt idx="80359">
                  <c:v>80.359000000000037</c:v>
                </c:pt>
                <c:pt idx="80360">
                  <c:v>80.360000000000014</c:v>
                </c:pt>
                <c:pt idx="80361">
                  <c:v>80.36099999999999</c:v>
                </c:pt>
                <c:pt idx="80362">
                  <c:v>80.362000000000023</c:v>
                </c:pt>
                <c:pt idx="80363">
                  <c:v>80.363</c:v>
                </c:pt>
                <c:pt idx="80364">
                  <c:v>80.364000000000033</c:v>
                </c:pt>
                <c:pt idx="80365">
                  <c:v>80.365000000000009</c:v>
                </c:pt>
                <c:pt idx="80366">
                  <c:v>80.366000000000042</c:v>
                </c:pt>
                <c:pt idx="80367">
                  <c:v>80.367000000000019</c:v>
                </c:pt>
                <c:pt idx="80368">
                  <c:v>80.367999999999995</c:v>
                </c:pt>
                <c:pt idx="80369">
                  <c:v>80.369000000000028</c:v>
                </c:pt>
                <c:pt idx="80370">
                  <c:v>80.37</c:v>
                </c:pt>
                <c:pt idx="80371">
                  <c:v>80.371000000000038</c:v>
                </c:pt>
                <c:pt idx="80372">
                  <c:v>80.372000000000014</c:v>
                </c:pt>
                <c:pt idx="80373">
                  <c:v>80.37299999999999</c:v>
                </c:pt>
                <c:pt idx="80374">
                  <c:v>80.374000000000024</c:v>
                </c:pt>
                <c:pt idx="80375">
                  <c:v>80.375</c:v>
                </c:pt>
                <c:pt idx="80376">
                  <c:v>80.376000000000033</c:v>
                </c:pt>
                <c:pt idx="80377">
                  <c:v>80.37700000000001</c:v>
                </c:pt>
                <c:pt idx="80378">
                  <c:v>80.378000000000043</c:v>
                </c:pt>
                <c:pt idx="80379">
                  <c:v>80.379000000000019</c:v>
                </c:pt>
                <c:pt idx="80380">
                  <c:v>80.38</c:v>
                </c:pt>
                <c:pt idx="80381">
                  <c:v>80.381000000000029</c:v>
                </c:pt>
                <c:pt idx="80382">
                  <c:v>80.382000000000005</c:v>
                </c:pt>
                <c:pt idx="80383">
                  <c:v>80.383000000000038</c:v>
                </c:pt>
                <c:pt idx="80384">
                  <c:v>80.384000000000015</c:v>
                </c:pt>
                <c:pt idx="80385">
                  <c:v>80.384999999999991</c:v>
                </c:pt>
                <c:pt idx="80386">
                  <c:v>80.386000000000024</c:v>
                </c:pt>
                <c:pt idx="80387">
                  <c:v>80.387</c:v>
                </c:pt>
                <c:pt idx="80388">
                  <c:v>80.388000000000034</c:v>
                </c:pt>
                <c:pt idx="80389">
                  <c:v>80.38900000000001</c:v>
                </c:pt>
                <c:pt idx="80390">
                  <c:v>80.390000000000043</c:v>
                </c:pt>
                <c:pt idx="80391">
                  <c:v>80.39100000000002</c:v>
                </c:pt>
                <c:pt idx="80392">
                  <c:v>80.391999999999996</c:v>
                </c:pt>
                <c:pt idx="80393">
                  <c:v>80.393000000000029</c:v>
                </c:pt>
                <c:pt idx="80394">
                  <c:v>80.394000000000005</c:v>
                </c:pt>
                <c:pt idx="80395">
                  <c:v>80.395000000000039</c:v>
                </c:pt>
                <c:pt idx="80396">
                  <c:v>80.396000000000015</c:v>
                </c:pt>
                <c:pt idx="80397">
                  <c:v>80.396999999999991</c:v>
                </c:pt>
                <c:pt idx="80398">
                  <c:v>80.398000000000025</c:v>
                </c:pt>
                <c:pt idx="80399">
                  <c:v>80.399000000000001</c:v>
                </c:pt>
                <c:pt idx="80400">
                  <c:v>80.400000000000034</c:v>
                </c:pt>
                <c:pt idx="80401">
                  <c:v>80.40100000000001</c:v>
                </c:pt>
                <c:pt idx="80402">
                  <c:v>80.402000000000044</c:v>
                </c:pt>
                <c:pt idx="80403">
                  <c:v>80.40300000000002</c:v>
                </c:pt>
                <c:pt idx="80404">
                  <c:v>80.403999999999996</c:v>
                </c:pt>
                <c:pt idx="80405">
                  <c:v>80.40500000000003</c:v>
                </c:pt>
                <c:pt idx="80406">
                  <c:v>80.406000000000006</c:v>
                </c:pt>
                <c:pt idx="80407">
                  <c:v>80.407000000000039</c:v>
                </c:pt>
                <c:pt idx="80408">
                  <c:v>80.408000000000015</c:v>
                </c:pt>
                <c:pt idx="80409">
                  <c:v>80.408999999999992</c:v>
                </c:pt>
                <c:pt idx="80410">
                  <c:v>80.410000000000025</c:v>
                </c:pt>
                <c:pt idx="80411">
                  <c:v>80.411000000000001</c:v>
                </c:pt>
                <c:pt idx="80412">
                  <c:v>80.412000000000035</c:v>
                </c:pt>
                <c:pt idx="80413">
                  <c:v>80.413000000000011</c:v>
                </c:pt>
                <c:pt idx="80414">
                  <c:v>80.414000000000044</c:v>
                </c:pt>
                <c:pt idx="80415">
                  <c:v>80.41500000000002</c:v>
                </c:pt>
                <c:pt idx="80416">
                  <c:v>80.415999999999997</c:v>
                </c:pt>
                <c:pt idx="80417">
                  <c:v>80.41700000000003</c:v>
                </c:pt>
                <c:pt idx="80418">
                  <c:v>80.418000000000006</c:v>
                </c:pt>
                <c:pt idx="80419">
                  <c:v>80.41900000000004</c:v>
                </c:pt>
                <c:pt idx="80420">
                  <c:v>80.420000000000016</c:v>
                </c:pt>
                <c:pt idx="80421">
                  <c:v>80.420999999999992</c:v>
                </c:pt>
                <c:pt idx="80422">
                  <c:v>80.422000000000025</c:v>
                </c:pt>
                <c:pt idx="80423">
                  <c:v>80.423000000000002</c:v>
                </c:pt>
                <c:pt idx="80424">
                  <c:v>80.424000000000035</c:v>
                </c:pt>
                <c:pt idx="80425">
                  <c:v>80.425000000000011</c:v>
                </c:pt>
                <c:pt idx="80426">
                  <c:v>80.426000000000045</c:v>
                </c:pt>
                <c:pt idx="80427">
                  <c:v>80.427000000000021</c:v>
                </c:pt>
                <c:pt idx="80428">
                  <c:v>80.427999999999997</c:v>
                </c:pt>
                <c:pt idx="80429">
                  <c:v>80.42900000000003</c:v>
                </c:pt>
                <c:pt idx="80430">
                  <c:v>80.430000000000007</c:v>
                </c:pt>
                <c:pt idx="80431">
                  <c:v>80.43100000000004</c:v>
                </c:pt>
                <c:pt idx="80432">
                  <c:v>80.432000000000016</c:v>
                </c:pt>
                <c:pt idx="80433">
                  <c:v>80.432999999999993</c:v>
                </c:pt>
                <c:pt idx="80434">
                  <c:v>80.434000000000026</c:v>
                </c:pt>
                <c:pt idx="80435">
                  <c:v>80.435000000000002</c:v>
                </c:pt>
                <c:pt idx="80436">
                  <c:v>80.436000000000035</c:v>
                </c:pt>
                <c:pt idx="80437">
                  <c:v>80.437000000000012</c:v>
                </c:pt>
                <c:pt idx="80438">
                  <c:v>80.438000000000045</c:v>
                </c:pt>
                <c:pt idx="80439">
                  <c:v>80.439000000000021</c:v>
                </c:pt>
                <c:pt idx="80440">
                  <c:v>80.44</c:v>
                </c:pt>
                <c:pt idx="80441">
                  <c:v>80.441000000000031</c:v>
                </c:pt>
                <c:pt idx="80442">
                  <c:v>80.442000000000007</c:v>
                </c:pt>
                <c:pt idx="80443">
                  <c:v>80.44300000000004</c:v>
                </c:pt>
                <c:pt idx="80444">
                  <c:v>80.444000000000017</c:v>
                </c:pt>
                <c:pt idx="80445">
                  <c:v>80.444999999999993</c:v>
                </c:pt>
                <c:pt idx="80446">
                  <c:v>80.446000000000026</c:v>
                </c:pt>
                <c:pt idx="80447">
                  <c:v>80.447000000000003</c:v>
                </c:pt>
                <c:pt idx="80448">
                  <c:v>80.448000000000036</c:v>
                </c:pt>
                <c:pt idx="80449">
                  <c:v>80.449000000000012</c:v>
                </c:pt>
                <c:pt idx="80450">
                  <c:v>80.450000000000045</c:v>
                </c:pt>
                <c:pt idx="80451">
                  <c:v>80.451000000000022</c:v>
                </c:pt>
                <c:pt idx="80452">
                  <c:v>80.451999999999998</c:v>
                </c:pt>
                <c:pt idx="80453">
                  <c:v>80.453000000000031</c:v>
                </c:pt>
                <c:pt idx="80454">
                  <c:v>80.454000000000008</c:v>
                </c:pt>
                <c:pt idx="80455">
                  <c:v>80.455000000000041</c:v>
                </c:pt>
                <c:pt idx="80456">
                  <c:v>80.456000000000017</c:v>
                </c:pt>
                <c:pt idx="80457">
                  <c:v>80.456999999999994</c:v>
                </c:pt>
                <c:pt idx="80458">
                  <c:v>80.458000000000027</c:v>
                </c:pt>
                <c:pt idx="80459">
                  <c:v>80.459000000000003</c:v>
                </c:pt>
                <c:pt idx="80460">
                  <c:v>80.460000000000036</c:v>
                </c:pt>
                <c:pt idx="80461">
                  <c:v>80.461000000000013</c:v>
                </c:pt>
                <c:pt idx="80462">
                  <c:v>80.462000000000046</c:v>
                </c:pt>
                <c:pt idx="80463">
                  <c:v>80.463000000000022</c:v>
                </c:pt>
                <c:pt idx="80464">
                  <c:v>80.463999999999999</c:v>
                </c:pt>
                <c:pt idx="80465">
                  <c:v>80.465000000000032</c:v>
                </c:pt>
                <c:pt idx="80466">
                  <c:v>80.466000000000008</c:v>
                </c:pt>
                <c:pt idx="80467">
                  <c:v>80.467000000000041</c:v>
                </c:pt>
                <c:pt idx="80468">
                  <c:v>80.468000000000018</c:v>
                </c:pt>
                <c:pt idx="80469">
                  <c:v>80.468999999999994</c:v>
                </c:pt>
                <c:pt idx="80470">
                  <c:v>80.470000000000027</c:v>
                </c:pt>
                <c:pt idx="80471">
                  <c:v>80.471000000000004</c:v>
                </c:pt>
                <c:pt idx="80472">
                  <c:v>80.472000000000037</c:v>
                </c:pt>
                <c:pt idx="80473">
                  <c:v>80.473000000000013</c:v>
                </c:pt>
                <c:pt idx="80474">
                  <c:v>80.474000000000046</c:v>
                </c:pt>
                <c:pt idx="80475">
                  <c:v>80.475000000000023</c:v>
                </c:pt>
                <c:pt idx="80476">
                  <c:v>80.475999999999999</c:v>
                </c:pt>
                <c:pt idx="80477">
                  <c:v>80.477000000000032</c:v>
                </c:pt>
                <c:pt idx="80478">
                  <c:v>80.478000000000009</c:v>
                </c:pt>
                <c:pt idx="80479">
                  <c:v>80.479000000000042</c:v>
                </c:pt>
                <c:pt idx="80480">
                  <c:v>80.480000000000018</c:v>
                </c:pt>
                <c:pt idx="80481">
                  <c:v>80.480999999999995</c:v>
                </c:pt>
                <c:pt idx="80482">
                  <c:v>80.482000000000028</c:v>
                </c:pt>
                <c:pt idx="80483">
                  <c:v>80.483000000000004</c:v>
                </c:pt>
                <c:pt idx="80484">
                  <c:v>80.484000000000037</c:v>
                </c:pt>
                <c:pt idx="80485">
                  <c:v>80.485000000000014</c:v>
                </c:pt>
                <c:pt idx="80486">
                  <c:v>80.48599999999999</c:v>
                </c:pt>
                <c:pt idx="80487">
                  <c:v>80.487000000000023</c:v>
                </c:pt>
                <c:pt idx="80488">
                  <c:v>80.488</c:v>
                </c:pt>
                <c:pt idx="80489">
                  <c:v>80.489000000000033</c:v>
                </c:pt>
                <c:pt idx="80490">
                  <c:v>80.490000000000009</c:v>
                </c:pt>
                <c:pt idx="80491">
                  <c:v>80.491000000000042</c:v>
                </c:pt>
                <c:pt idx="80492">
                  <c:v>80.492000000000019</c:v>
                </c:pt>
                <c:pt idx="80493">
                  <c:v>80.492999999999995</c:v>
                </c:pt>
                <c:pt idx="80494">
                  <c:v>80.494000000000028</c:v>
                </c:pt>
                <c:pt idx="80495">
                  <c:v>80.495000000000005</c:v>
                </c:pt>
                <c:pt idx="80496">
                  <c:v>80.496000000000038</c:v>
                </c:pt>
                <c:pt idx="80497">
                  <c:v>80.497000000000014</c:v>
                </c:pt>
                <c:pt idx="80498">
                  <c:v>80.49799999999999</c:v>
                </c:pt>
                <c:pt idx="80499">
                  <c:v>80.499000000000024</c:v>
                </c:pt>
                <c:pt idx="80500">
                  <c:v>80.5</c:v>
                </c:pt>
                <c:pt idx="80501">
                  <c:v>80.501000000000033</c:v>
                </c:pt>
                <c:pt idx="80502">
                  <c:v>80.50200000000001</c:v>
                </c:pt>
                <c:pt idx="80503">
                  <c:v>80.503000000000043</c:v>
                </c:pt>
                <c:pt idx="80504">
                  <c:v>80.504000000000019</c:v>
                </c:pt>
                <c:pt idx="80505">
                  <c:v>80.504999999999995</c:v>
                </c:pt>
                <c:pt idx="80506">
                  <c:v>80.506000000000029</c:v>
                </c:pt>
                <c:pt idx="80507">
                  <c:v>80.507000000000005</c:v>
                </c:pt>
                <c:pt idx="80508">
                  <c:v>80.508000000000038</c:v>
                </c:pt>
                <c:pt idx="80509">
                  <c:v>80.509000000000015</c:v>
                </c:pt>
                <c:pt idx="80510">
                  <c:v>80.509999999999991</c:v>
                </c:pt>
                <c:pt idx="80511">
                  <c:v>80.511000000000024</c:v>
                </c:pt>
                <c:pt idx="80512">
                  <c:v>80.512</c:v>
                </c:pt>
                <c:pt idx="80513">
                  <c:v>80.513000000000034</c:v>
                </c:pt>
                <c:pt idx="80514">
                  <c:v>80.51400000000001</c:v>
                </c:pt>
                <c:pt idx="80515">
                  <c:v>80.515000000000043</c:v>
                </c:pt>
                <c:pt idx="80516">
                  <c:v>80.51600000000002</c:v>
                </c:pt>
                <c:pt idx="80517">
                  <c:v>80.516999999999996</c:v>
                </c:pt>
                <c:pt idx="80518">
                  <c:v>80.518000000000029</c:v>
                </c:pt>
                <c:pt idx="80519">
                  <c:v>80.519000000000005</c:v>
                </c:pt>
                <c:pt idx="80520">
                  <c:v>80.520000000000039</c:v>
                </c:pt>
                <c:pt idx="80521">
                  <c:v>80.521000000000015</c:v>
                </c:pt>
                <c:pt idx="80522">
                  <c:v>80.521999999999991</c:v>
                </c:pt>
                <c:pt idx="80523">
                  <c:v>80.523000000000025</c:v>
                </c:pt>
                <c:pt idx="80524">
                  <c:v>80.524000000000001</c:v>
                </c:pt>
                <c:pt idx="80525">
                  <c:v>80.525000000000034</c:v>
                </c:pt>
                <c:pt idx="80526">
                  <c:v>80.52600000000001</c:v>
                </c:pt>
                <c:pt idx="80527">
                  <c:v>80.527000000000044</c:v>
                </c:pt>
                <c:pt idx="80528">
                  <c:v>80.52800000000002</c:v>
                </c:pt>
                <c:pt idx="80529">
                  <c:v>80.528999999999996</c:v>
                </c:pt>
                <c:pt idx="80530">
                  <c:v>80.53000000000003</c:v>
                </c:pt>
                <c:pt idx="80531">
                  <c:v>80.531000000000006</c:v>
                </c:pt>
                <c:pt idx="80532">
                  <c:v>80.532000000000039</c:v>
                </c:pt>
                <c:pt idx="80533">
                  <c:v>80.533000000000015</c:v>
                </c:pt>
                <c:pt idx="80534">
                  <c:v>80.533999999999992</c:v>
                </c:pt>
                <c:pt idx="80535">
                  <c:v>80.535000000000025</c:v>
                </c:pt>
                <c:pt idx="80536">
                  <c:v>80.536000000000001</c:v>
                </c:pt>
                <c:pt idx="80537">
                  <c:v>80.537000000000035</c:v>
                </c:pt>
                <c:pt idx="80538">
                  <c:v>80.538000000000011</c:v>
                </c:pt>
                <c:pt idx="80539">
                  <c:v>80.539000000000044</c:v>
                </c:pt>
                <c:pt idx="80540">
                  <c:v>80.54000000000002</c:v>
                </c:pt>
                <c:pt idx="80541">
                  <c:v>80.540999999999997</c:v>
                </c:pt>
                <c:pt idx="80542">
                  <c:v>80.54200000000003</c:v>
                </c:pt>
                <c:pt idx="80543">
                  <c:v>80.543000000000006</c:v>
                </c:pt>
                <c:pt idx="80544">
                  <c:v>80.54400000000004</c:v>
                </c:pt>
                <c:pt idx="80545">
                  <c:v>80.545000000000016</c:v>
                </c:pt>
                <c:pt idx="80546">
                  <c:v>80.545999999999992</c:v>
                </c:pt>
                <c:pt idx="80547">
                  <c:v>80.547000000000025</c:v>
                </c:pt>
                <c:pt idx="80548">
                  <c:v>80.548000000000002</c:v>
                </c:pt>
                <c:pt idx="80549">
                  <c:v>80.549000000000035</c:v>
                </c:pt>
                <c:pt idx="80550">
                  <c:v>80.550000000000011</c:v>
                </c:pt>
                <c:pt idx="80551">
                  <c:v>80.551000000000045</c:v>
                </c:pt>
                <c:pt idx="80552">
                  <c:v>80.552000000000021</c:v>
                </c:pt>
                <c:pt idx="80553">
                  <c:v>80.552999999999997</c:v>
                </c:pt>
                <c:pt idx="80554">
                  <c:v>80.55400000000003</c:v>
                </c:pt>
                <c:pt idx="80555">
                  <c:v>80.555000000000007</c:v>
                </c:pt>
                <c:pt idx="80556">
                  <c:v>80.55600000000004</c:v>
                </c:pt>
                <c:pt idx="80557">
                  <c:v>80.557000000000016</c:v>
                </c:pt>
                <c:pt idx="80558">
                  <c:v>80.557999999999993</c:v>
                </c:pt>
                <c:pt idx="80559">
                  <c:v>80.559000000000026</c:v>
                </c:pt>
                <c:pt idx="80560">
                  <c:v>80.56</c:v>
                </c:pt>
                <c:pt idx="80561">
                  <c:v>80.561000000000035</c:v>
                </c:pt>
                <c:pt idx="80562">
                  <c:v>80.562000000000012</c:v>
                </c:pt>
                <c:pt idx="80563">
                  <c:v>80.563000000000045</c:v>
                </c:pt>
                <c:pt idx="80564">
                  <c:v>80.564000000000021</c:v>
                </c:pt>
                <c:pt idx="80565">
                  <c:v>80.564999999999998</c:v>
                </c:pt>
                <c:pt idx="80566">
                  <c:v>80.566000000000031</c:v>
                </c:pt>
                <c:pt idx="80567">
                  <c:v>80.567000000000007</c:v>
                </c:pt>
                <c:pt idx="80568">
                  <c:v>80.56800000000004</c:v>
                </c:pt>
                <c:pt idx="80569">
                  <c:v>80.569000000000017</c:v>
                </c:pt>
                <c:pt idx="80570">
                  <c:v>80.569999999999993</c:v>
                </c:pt>
                <c:pt idx="80571">
                  <c:v>80.571000000000026</c:v>
                </c:pt>
                <c:pt idx="80572">
                  <c:v>80.572000000000003</c:v>
                </c:pt>
                <c:pt idx="80573">
                  <c:v>80.573000000000036</c:v>
                </c:pt>
                <c:pt idx="80574">
                  <c:v>80.574000000000012</c:v>
                </c:pt>
                <c:pt idx="80575">
                  <c:v>80.575000000000045</c:v>
                </c:pt>
                <c:pt idx="80576">
                  <c:v>80.576000000000022</c:v>
                </c:pt>
                <c:pt idx="80577">
                  <c:v>80.576999999999998</c:v>
                </c:pt>
                <c:pt idx="80578">
                  <c:v>80.578000000000031</c:v>
                </c:pt>
                <c:pt idx="80579">
                  <c:v>80.579000000000008</c:v>
                </c:pt>
                <c:pt idx="80580">
                  <c:v>80.580000000000041</c:v>
                </c:pt>
                <c:pt idx="80581">
                  <c:v>80.581000000000017</c:v>
                </c:pt>
                <c:pt idx="80582">
                  <c:v>80.581999999999994</c:v>
                </c:pt>
                <c:pt idx="80583">
                  <c:v>80.583000000000027</c:v>
                </c:pt>
                <c:pt idx="80584">
                  <c:v>80.584000000000003</c:v>
                </c:pt>
                <c:pt idx="80585">
                  <c:v>80.585000000000036</c:v>
                </c:pt>
                <c:pt idx="80586">
                  <c:v>80.586000000000013</c:v>
                </c:pt>
                <c:pt idx="80587">
                  <c:v>80.587000000000046</c:v>
                </c:pt>
                <c:pt idx="80588">
                  <c:v>80.588000000000022</c:v>
                </c:pt>
                <c:pt idx="80589">
                  <c:v>80.588999999999999</c:v>
                </c:pt>
                <c:pt idx="80590">
                  <c:v>80.590000000000032</c:v>
                </c:pt>
                <c:pt idx="80591">
                  <c:v>80.591000000000008</c:v>
                </c:pt>
                <c:pt idx="80592">
                  <c:v>80.592000000000041</c:v>
                </c:pt>
                <c:pt idx="80593">
                  <c:v>80.593000000000018</c:v>
                </c:pt>
                <c:pt idx="80594">
                  <c:v>80.593999999999994</c:v>
                </c:pt>
                <c:pt idx="80595">
                  <c:v>80.595000000000027</c:v>
                </c:pt>
                <c:pt idx="80596">
                  <c:v>80.596000000000004</c:v>
                </c:pt>
                <c:pt idx="80597">
                  <c:v>80.597000000000037</c:v>
                </c:pt>
                <c:pt idx="80598">
                  <c:v>80.598000000000013</c:v>
                </c:pt>
                <c:pt idx="80599">
                  <c:v>80.599000000000046</c:v>
                </c:pt>
                <c:pt idx="80600">
                  <c:v>80.600000000000023</c:v>
                </c:pt>
                <c:pt idx="80601">
                  <c:v>80.600999999999999</c:v>
                </c:pt>
                <c:pt idx="80602">
                  <c:v>80.602000000000032</c:v>
                </c:pt>
                <c:pt idx="80603">
                  <c:v>80.603000000000009</c:v>
                </c:pt>
                <c:pt idx="80604">
                  <c:v>80.604000000000042</c:v>
                </c:pt>
                <c:pt idx="80605">
                  <c:v>80.605000000000018</c:v>
                </c:pt>
                <c:pt idx="80606">
                  <c:v>80.605999999999995</c:v>
                </c:pt>
                <c:pt idx="80607">
                  <c:v>80.607000000000028</c:v>
                </c:pt>
                <c:pt idx="80608">
                  <c:v>80.608000000000004</c:v>
                </c:pt>
                <c:pt idx="80609">
                  <c:v>80.609000000000037</c:v>
                </c:pt>
                <c:pt idx="80610">
                  <c:v>80.610000000000014</c:v>
                </c:pt>
                <c:pt idx="80611">
                  <c:v>80.61099999999999</c:v>
                </c:pt>
                <c:pt idx="80612">
                  <c:v>80.612000000000023</c:v>
                </c:pt>
                <c:pt idx="80613">
                  <c:v>80.613</c:v>
                </c:pt>
                <c:pt idx="80614">
                  <c:v>80.614000000000033</c:v>
                </c:pt>
                <c:pt idx="80615">
                  <c:v>80.615000000000009</c:v>
                </c:pt>
                <c:pt idx="80616">
                  <c:v>80.616000000000042</c:v>
                </c:pt>
                <c:pt idx="80617">
                  <c:v>80.617000000000019</c:v>
                </c:pt>
                <c:pt idx="80618">
                  <c:v>80.617999999999995</c:v>
                </c:pt>
                <c:pt idx="80619">
                  <c:v>80.619000000000028</c:v>
                </c:pt>
                <c:pt idx="80620">
                  <c:v>80.62</c:v>
                </c:pt>
                <c:pt idx="80621">
                  <c:v>80.621000000000038</c:v>
                </c:pt>
                <c:pt idx="80622">
                  <c:v>80.622000000000014</c:v>
                </c:pt>
                <c:pt idx="80623">
                  <c:v>80.62299999999999</c:v>
                </c:pt>
                <c:pt idx="80624">
                  <c:v>80.624000000000024</c:v>
                </c:pt>
                <c:pt idx="80625">
                  <c:v>80.625</c:v>
                </c:pt>
                <c:pt idx="80626">
                  <c:v>80.626000000000033</c:v>
                </c:pt>
                <c:pt idx="80627">
                  <c:v>80.62700000000001</c:v>
                </c:pt>
                <c:pt idx="80628">
                  <c:v>80.628000000000043</c:v>
                </c:pt>
                <c:pt idx="80629">
                  <c:v>80.629000000000019</c:v>
                </c:pt>
                <c:pt idx="80630">
                  <c:v>80.63</c:v>
                </c:pt>
                <c:pt idx="80631">
                  <c:v>80.631000000000029</c:v>
                </c:pt>
                <c:pt idx="80632">
                  <c:v>80.632000000000005</c:v>
                </c:pt>
                <c:pt idx="80633">
                  <c:v>80.633000000000038</c:v>
                </c:pt>
                <c:pt idx="80634">
                  <c:v>80.634000000000015</c:v>
                </c:pt>
                <c:pt idx="80635">
                  <c:v>80.634999999999991</c:v>
                </c:pt>
                <c:pt idx="80636">
                  <c:v>80.636000000000024</c:v>
                </c:pt>
                <c:pt idx="80637">
                  <c:v>80.637</c:v>
                </c:pt>
                <c:pt idx="80638">
                  <c:v>80.638000000000034</c:v>
                </c:pt>
                <c:pt idx="80639">
                  <c:v>80.63900000000001</c:v>
                </c:pt>
                <c:pt idx="80640">
                  <c:v>80.640000000000043</c:v>
                </c:pt>
                <c:pt idx="80641">
                  <c:v>80.64100000000002</c:v>
                </c:pt>
                <c:pt idx="80642">
                  <c:v>80.641999999999996</c:v>
                </c:pt>
                <c:pt idx="80643">
                  <c:v>80.643000000000029</c:v>
                </c:pt>
                <c:pt idx="80644">
                  <c:v>80.644000000000005</c:v>
                </c:pt>
                <c:pt idx="80645">
                  <c:v>80.645000000000039</c:v>
                </c:pt>
                <c:pt idx="80646">
                  <c:v>80.646000000000015</c:v>
                </c:pt>
                <c:pt idx="80647">
                  <c:v>80.646999999999991</c:v>
                </c:pt>
                <c:pt idx="80648">
                  <c:v>80.648000000000025</c:v>
                </c:pt>
                <c:pt idx="80649">
                  <c:v>80.649000000000001</c:v>
                </c:pt>
                <c:pt idx="80650">
                  <c:v>80.650000000000034</c:v>
                </c:pt>
                <c:pt idx="80651">
                  <c:v>80.65100000000001</c:v>
                </c:pt>
                <c:pt idx="80652">
                  <c:v>80.652000000000044</c:v>
                </c:pt>
                <c:pt idx="80653">
                  <c:v>80.65300000000002</c:v>
                </c:pt>
                <c:pt idx="80654">
                  <c:v>80.653999999999996</c:v>
                </c:pt>
                <c:pt idx="80655">
                  <c:v>80.65500000000003</c:v>
                </c:pt>
                <c:pt idx="80656">
                  <c:v>80.656000000000006</c:v>
                </c:pt>
                <c:pt idx="80657">
                  <c:v>80.657000000000039</c:v>
                </c:pt>
                <c:pt idx="80658">
                  <c:v>80.658000000000015</c:v>
                </c:pt>
                <c:pt idx="80659">
                  <c:v>80.658999999999992</c:v>
                </c:pt>
                <c:pt idx="80660">
                  <c:v>80.660000000000025</c:v>
                </c:pt>
                <c:pt idx="80661">
                  <c:v>80.661000000000001</c:v>
                </c:pt>
                <c:pt idx="80662">
                  <c:v>80.662000000000035</c:v>
                </c:pt>
                <c:pt idx="80663">
                  <c:v>80.663000000000011</c:v>
                </c:pt>
                <c:pt idx="80664">
                  <c:v>80.664000000000044</c:v>
                </c:pt>
                <c:pt idx="80665">
                  <c:v>80.66500000000002</c:v>
                </c:pt>
                <c:pt idx="80666">
                  <c:v>80.665999999999997</c:v>
                </c:pt>
                <c:pt idx="80667">
                  <c:v>80.66700000000003</c:v>
                </c:pt>
                <c:pt idx="80668">
                  <c:v>80.668000000000006</c:v>
                </c:pt>
                <c:pt idx="80669">
                  <c:v>80.66900000000004</c:v>
                </c:pt>
                <c:pt idx="80670">
                  <c:v>80.670000000000016</c:v>
                </c:pt>
                <c:pt idx="80671">
                  <c:v>80.670999999999992</c:v>
                </c:pt>
                <c:pt idx="80672">
                  <c:v>80.672000000000025</c:v>
                </c:pt>
                <c:pt idx="80673">
                  <c:v>80.673000000000002</c:v>
                </c:pt>
                <c:pt idx="80674">
                  <c:v>80.674000000000035</c:v>
                </c:pt>
                <c:pt idx="80675">
                  <c:v>80.675000000000011</c:v>
                </c:pt>
                <c:pt idx="80676">
                  <c:v>80.676000000000045</c:v>
                </c:pt>
                <c:pt idx="80677">
                  <c:v>80.677000000000021</c:v>
                </c:pt>
                <c:pt idx="80678">
                  <c:v>80.677999999999997</c:v>
                </c:pt>
                <c:pt idx="80679">
                  <c:v>80.67900000000003</c:v>
                </c:pt>
                <c:pt idx="80680">
                  <c:v>80.680000000000007</c:v>
                </c:pt>
                <c:pt idx="80681">
                  <c:v>80.68100000000004</c:v>
                </c:pt>
                <c:pt idx="80682">
                  <c:v>80.682000000000016</c:v>
                </c:pt>
                <c:pt idx="80683">
                  <c:v>80.682999999999993</c:v>
                </c:pt>
                <c:pt idx="80684">
                  <c:v>80.684000000000026</c:v>
                </c:pt>
                <c:pt idx="80685">
                  <c:v>80.685000000000002</c:v>
                </c:pt>
                <c:pt idx="80686">
                  <c:v>80.686000000000035</c:v>
                </c:pt>
                <c:pt idx="80687">
                  <c:v>80.687000000000012</c:v>
                </c:pt>
                <c:pt idx="80688">
                  <c:v>80.688000000000045</c:v>
                </c:pt>
                <c:pt idx="80689">
                  <c:v>80.689000000000021</c:v>
                </c:pt>
                <c:pt idx="80690">
                  <c:v>80.69</c:v>
                </c:pt>
                <c:pt idx="80691">
                  <c:v>80.691000000000031</c:v>
                </c:pt>
                <c:pt idx="80692">
                  <c:v>80.692000000000007</c:v>
                </c:pt>
                <c:pt idx="80693">
                  <c:v>80.69300000000004</c:v>
                </c:pt>
                <c:pt idx="80694">
                  <c:v>80.694000000000017</c:v>
                </c:pt>
                <c:pt idx="80695">
                  <c:v>80.694999999999993</c:v>
                </c:pt>
                <c:pt idx="80696">
                  <c:v>80.696000000000026</c:v>
                </c:pt>
                <c:pt idx="80697">
                  <c:v>80.697000000000003</c:v>
                </c:pt>
                <c:pt idx="80698">
                  <c:v>80.698000000000036</c:v>
                </c:pt>
                <c:pt idx="80699">
                  <c:v>80.699000000000012</c:v>
                </c:pt>
                <c:pt idx="80700">
                  <c:v>80.700000000000045</c:v>
                </c:pt>
                <c:pt idx="80701">
                  <c:v>80.701000000000022</c:v>
                </c:pt>
                <c:pt idx="80702">
                  <c:v>80.701999999999998</c:v>
                </c:pt>
                <c:pt idx="80703">
                  <c:v>80.703000000000031</c:v>
                </c:pt>
                <c:pt idx="80704">
                  <c:v>80.704000000000008</c:v>
                </c:pt>
                <c:pt idx="80705">
                  <c:v>80.705000000000041</c:v>
                </c:pt>
                <c:pt idx="80706">
                  <c:v>80.706000000000017</c:v>
                </c:pt>
                <c:pt idx="80707">
                  <c:v>80.706999999999994</c:v>
                </c:pt>
                <c:pt idx="80708">
                  <c:v>80.708000000000027</c:v>
                </c:pt>
                <c:pt idx="80709">
                  <c:v>80.709000000000003</c:v>
                </c:pt>
                <c:pt idx="80710">
                  <c:v>80.710000000000036</c:v>
                </c:pt>
                <c:pt idx="80711">
                  <c:v>80.711000000000013</c:v>
                </c:pt>
                <c:pt idx="80712">
                  <c:v>80.712000000000046</c:v>
                </c:pt>
                <c:pt idx="80713">
                  <c:v>80.713000000000022</c:v>
                </c:pt>
                <c:pt idx="80714">
                  <c:v>80.713999999999999</c:v>
                </c:pt>
                <c:pt idx="80715">
                  <c:v>80.715000000000032</c:v>
                </c:pt>
                <c:pt idx="80716">
                  <c:v>80.716000000000008</c:v>
                </c:pt>
                <c:pt idx="80717">
                  <c:v>80.717000000000041</c:v>
                </c:pt>
                <c:pt idx="80718">
                  <c:v>80.718000000000018</c:v>
                </c:pt>
                <c:pt idx="80719">
                  <c:v>80.718999999999994</c:v>
                </c:pt>
                <c:pt idx="80720">
                  <c:v>80.720000000000027</c:v>
                </c:pt>
                <c:pt idx="80721">
                  <c:v>80.721000000000004</c:v>
                </c:pt>
                <c:pt idx="80722">
                  <c:v>80.722000000000037</c:v>
                </c:pt>
                <c:pt idx="80723">
                  <c:v>80.723000000000013</c:v>
                </c:pt>
                <c:pt idx="80724">
                  <c:v>80.724000000000046</c:v>
                </c:pt>
                <c:pt idx="80725">
                  <c:v>80.725000000000023</c:v>
                </c:pt>
                <c:pt idx="80726">
                  <c:v>80.725999999999999</c:v>
                </c:pt>
                <c:pt idx="80727">
                  <c:v>80.727000000000032</c:v>
                </c:pt>
                <c:pt idx="80728">
                  <c:v>80.728000000000009</c:v>
                </c:pt>
                <c:pt idx="80729">
                  <c:v>80.729000000000042</c:v>
                </c:pt>
                <c:pt idx="80730">
                  <c:v>80.730000000000018</c:v>
                </c:pt>
                <c:pt idx="80731">
                  <c:v>80.730999999999995</c:v>
                </c:pt>
                <c:pt idx="80732">
                  <c:v>80.732000000000028</c:v>
                </c:pt>
                <c:pt idx="80733">
                  <c:v>80.733000000000004</c:v>
                </c:pt>
                <c:pt idx="80734">
                  <c:v>80.734000000000037</c:v>
                </c:pt>
                <c:pt idx="80735">
                  <c:v>80.735000000000014</c:v>
                </c:pt>
                <c:pt idx="80736">
                  <c:v>80.73599999999999</c:v>
                </c:pt>
                <c:pt idx="80737">
                  <c:v>80.737000000000023</c:v>
                </c:pt>
                <c:pt idx="80738">
                  <c:v>80.738</c:v>
                </c:pt>
                <c:pt idx="80739">
                  <c:v>80.739000000000033</c:v>
                </c:pt>
                <c:pt idx="80740">
                  <c:v>80.740000000000009</c:v>
                </c:pt>
                <c:pt idx="80741">
                  <c:v>80.741000000000042</c:v>
                </c:pt>
                <c:pt idx="80742">
                  <c:v>80.742000000000019</c:v>
                </c:pt>
                <c:pt idx="80743">
                  <c:v>80.742999999999995</c:v>
                </c:pt>
                <c:pt idx="80744">
                  <c:v>80.744000000000028</c:v>
                </c:pt>
                <c:pt idx="80745">
                  <c:v>80.745000000000005</c:v>
                </c:pt>
                <c:pt idx="80746">
                  <c:v>80.746000000000038</c:v>
                </c:pt>
                <c:pt idx="80747">
                  <c:v>80.747000000000014</c:v>
                </c:pt>
                <c:pt idx="80748">
                  <c:v>80.74799999999999</c:v>
                </c:pt>
                <c:pt idx="80749">
                  <c:v>80.749000000000024</c:v>
                </c:pt>
                <c:pt idx="80750">
                  <c:v>80.75</c:v>
                </c:pt>
                <c:pt idx="80751">
                  <c:v>80.751000000000033</c:v>
                </c:pt>
                <c:pt idx="80752">
                  <c:v>80.75200000000001</c:v>
                </c:pt>
                <c:pt idx="80753">
                  <c:v>80.753000000000043</c:v>
                </c:pt>
                <c:pt idx="80754">
                  <c:v>80.754000000000019</c:v>
                </c:pt>
                <c:pt idx="80755">
                  <c:v>80.754999999999995</c:v>
                </c:pt>
                <c:pt idx="80756">
                  <c:v>80.756000000000029</c:v>
                </c:pt>
                <c:pt idx="80757">
                  <c:v>80.757000000000005</c:v>
                </c:pt>
                <c:pt idx="80758">
                  <c:v>80.758000000000038</c:v>
                </c:pt>
                <c:pt idx="80759">
                  <c:v>80.759000000000015</c:v>
                </c:pt>
                <c:pt idx="80760">
                  <c:v>80.759999999999991</c:v>
                </c:pt>
                <c:pt idx="80761">
                  <c:v>80.761000000000024</c:v>
                </c:pt>
                <c:pt idx="80762">
                  <c:v>80.762</c:v>
                </c:pt>
                <c:pt idx="80763">
                  <c:v>80.763000000000034</c:v>
                </c:pt>
                <c:pt idx="80764">
                  <c:v>80.76400000000001</c:v>
                </c:pt>
                <c:pt idx="80765">
                  <c:v>80.765000000000043</c:v>
                </c:pt>
                <c:pt idx="80766">
                  <c:v>80.76600000000002</c:v>
                </c:pt>
                <c:pt idx="80767">
                  <c:v>80.766999999999996</c:v>
                </c:pt>
                <c:pt idx="80768">
                  <c:v>80.768000000000029</c:v>
                </c:pt>
                <c:pt idx="80769">
                  <c:v>80.769000000000005</c:v>
                </c:pt>
                <c:pt idx="80770">
                  <c:v>80.770000000000039</c:v>
                </c:pt>
                <c:pt idx="80771">
                  <c:v>80.771000000000015</c:v>
                </c:pt>
                <c:pt idx="80772">
                  <c:v>80.771999999999991</c:v>
                </c:pt>
                <c:pt idx="80773">
                  <c:v>80.773000000000025</c:v>
                </c:pt>
                <c:pt idx="80774">
                  <c:v>80.774000000000001</c:v>
                </c:pt>
                <c:pt idx="80775">
                  <c:v>80.775000000000034</c:v>
                </c:pt>
                <c:pt idx="80776">
                  <c:v>80.77600000000001</c:v>
                </c:pt>
                <c:pt idx="80777">
                  <c:v>80.777000000000044</c:v>
                </c:pt>
                <c:pt idx="80778">
                  <c:v>80.77800000000002</c:v>
                </c:pt>
                <c:pt idx="80779">
                  <c:v>80.778999999999996</c:v>
                </c:pt>
                <c:pt idx="80780">
                  <c:v>80.78000000000003</c:v>
                </c:pt>
                <c:pt idx="80781">
                  <c:v>80.781000000000006</c:v>
                </c:pt>
                <c:pt idx="80782">
                  <c:v>80.782000000000039</c:v>
                </c:pt>
                <c:pt idx="80783">
                  <c:v>80.783000000000015</c:v>
                </c:pt>
                <c:pt idx="80784">
                  <c:v>80.783999999999992</c:v>
                </c:pt>
                <c:pt idx="80785">
                  <c:v>80.785000000000025</c:v>
                </c:pt>
                <c:pt idx="80786">
                  <c:v>80.786000000000001</c:v>
                </c:pt>
                <c:pt idx="80787">
                  <c:v>80.787000000000035</c:v>
                </c:pt>
                <c:pt idx="80788">
                  <c:v>80.788000000000011</c:v>
                </c:pt>
                <c:pt idx="80789">
                  <c:v>80.789000000000044</c:v>
                </c:pt>
                <c:pt idx="80790">
                  <c:v>80.79000000000002</c:v>
                </c:pt>
                <c:pt idx="80791">
                  <c:v>80.790999999999997</c:v>
                </c:pt>
                <c:pt idx="80792">
                  <c:v>80.79200000000003</c:v>
                </c:pt>
                <c:pt idx="80793">
                  <c:v>80.793000000000006</c:v>
                </c:pt>
                <c:pt idx="80794">
                  <c:v>80.79400000000004</c:v>
                </c:pt>
                <c:pt idx="80795">
                  <c:v>80.795000000000016</c:v>
                </c:pt>
                <c:pt idx="80796">
                  <c:v>80.795999999999992</c:v>
                </c:pt>
                <c:pt idx="80797">
                  <c:v>80.797000000000025</c:v>
                </c:pt>
                <c:pt idx="80798">
                  <c:v>80.798000000000002</c:v>
                </c:pt>
                <c:pt idx="80799">
                  <c:v>80.799000000000035</c:v>
                </c:pt>
                <c:pt idx="80800">
                  <c:v>80.800000000000011</c:v>
                </c:pt>
                <c:pt idx="80801">
                  <c:v>80.801000000000045</c:v>
                </c:pt>
                <c:pt idx="80802">
                  <c:v>80.802000000000021</c:v>
                </c:pt>
                <c:pt idx="80803">
                  <c:v>80.802999999999997</c:v>
                </c:pt>
                <c:pt idx="80804">
                  <c:v>80.80400000000003</c:v>
                </c:pt>
                <c:pt idx="80805">
                  <c:v>80.805000000000007</c:v>
                </c:pt>
                <c:pt idx="80806">
                  <c:v>80.80600000000004</c:v>
                </c:pt>
                <c:pt idx="80807">
                  <c:v>80.807000000000016</c:v>
                </c:pt>
                <c:pt idx="80808">
                  <c:v>80.807999999999993</c:v>
                </c:pt>
                <c:pt idx="80809">
                  <c:v>80.809000000000026</c:v>
                </c:pt>
                <c:pt idx="80810">
                  <c:v>80.81</c:v>
                </c:pt>
                <c:pt idx="80811">
                  <c:v>80.811000000000035</c:v>
                </c:pt>
                <c:pt idx="80812">
                  <c:v>80.812000000000012</c:v>
                </c:pt>
                <c:pt idx="80813">
                  <c:v>80.813000000000045</c:v>
                </c:pt>
                <c:pt idx="80814">
                  <c:v>80.814000000000021</c:v>
                </c:pt>
                <c:pt idx="80815">
                  <c:v>80.814999999999998</c:v>
                </c:pt>
                <c:pt idx="80816">
                  <c:v>80.816000000000031</c:v>
                </c:pt>
                <c:pt idx="80817">
                  <c:v>80.817000000000007</c:v>
                </c:pt>
                <c:pt idx="80818">
                  <c:v>80.81800000000004</c:v>
                </c:pt>
                <c:pt idx="80819">
                  <c:v>80.819000000000017</c:v>
                </c:pt>
                <c:pt idx="80820">
                  <c:v>80.819999999999993</c:v>
                </c:pt>
                <c:pt idx="80821">
                  <c:v>80.821000000000026</c:v>
                </c:pt>
                <c:pt idx="80822">
                  <c:v>80.822000000000003</c:v>
                </c:pt>
                <c:pt idx="80823">
                  <c:v>80.823000000000036</c:v>
                </c:pt>
                <c:pt idx="80824">
                  <c:v>80.824000000000012</c:v>
                </c:pt>
                <c:pt idx="80825">
                  <c:v>80.825000000000045</c:v>
                </c:pt>
                <c:pt idx="80826">
                  <c:v>80.826000000000022</c:v>
                </c:pt>
                <c:pt idx="80827">
                  <c:v>80.826999999999998</c:v>
                </c:pt>
                <c:pt idx="80828">
                  <c:v>80.828000000000031</c:v>
                </c:pt>
                <c:pt idx="80829">
                  <c:v>80.829000000000008</c:v>
                </c:pt>
                <c:pt idx="80830">
                  <c:v>80.830000000000041</c:v>
                </c:pt>
                <c:pt idx="80831">
                  <c:v>80.831000000000017</c:v>
                </c:pt>
                <c:pt idx="80832">
                  <c:v>80.831999999999994</c:v>
                </c:pt>
                <c:pt idx="80833">
                  <c:v>80.833000000000027</c:v>
                </c:pt>
                <c:pt idx="80834">
                  <c:v>80.834000000000003</c:v>
                </c:pt>
                <c:pt idx="80835">
                  <c:v>80.835000000000036</c:v>
                </c:pt>
                <c:pt idx="80836">
                  <c:v>80.836000000000013</c:v>
                </c:pt>
                <c:pt idx="80837">
                  <c:v>80.837000000000046</c:v>
                </c:pt>
                <c:pt idx="80838">
                  <c:v>80.838000000000022</c:v>
                </c:pt>
                <c:pt idx="80839">
                  <c:v>80.838999999999999</c:v>
                </c:pt>
                <c:pt idx="80840">
                  <c:v>80.840000000000032</c:v>
                </c:pt>
                <c:pt idx="80841">
                  <c:v>80.841000000000008</c:v>
                </c:pt>
                <c:pt idx="80842">
                  <c:v>80.842000000000041</c:v>
                </c:pt>
                <c:pt idx="80843">
                  <c:v>80.843000000000018</c:v>
                </c:pt>
                <c:pt idx="80844">
                  <c:v>80.843999999999994</c:v>
                </c:pt>
                <c:pt idx="80845">
                  <c:v>80.845000000000027</c:v>
                </c:pt>
                <c:pt idx="80846">
                  <c:v>80.846000000000004</c:v>
                </c:pt>
                <c:pt idx="80847">
                  <c:v>80.847000000000037</c:v>
                </c:pt>
                <c:pt idx="80848">
                  <c:v>80.848000000000013</c:v>
                </c:pt>
                <c:pt idx="80849">
                  <c:v>80.849000000000046</c:v>
                </c:pt>
                <c:pt idx="80850">
                  <c:v>80.850000000000023</c:v>
                </c:pt>
                <c:pt idx="80851">
                  <c:v>80.850999999999999</c:v>
                </c:pt>
                <c:pt idx="80852">
                  <c:v>80.852000000000032</c:v>
                </c:pt>
                <c:pt idx="80853">
                  <c:v>80.853000000000009</c:v>
                </c:pt>
                <c:pt idx="80854">
                  <c:v>80.854000000000042</c:v>
                </c:pt>
                <c:pt idx="80855">
                  <c:v>80.855000000000018</c:v>
                </c:pt>
                <c:pt idx="80856">
                  <c:v>80.855999999999995</c:v>
                </c:pt>
                <c:pt idx="80857">
                  <c:v>80.857000000000028</c:v>
                </c:pt>
                <c:pt idx="80858">
                  <c:v>80.858000000000004</c:v>
                </c:pt>
                <c:pt idx="80859">
                  <c:v>80.859000000000037</c:v>
                </c:pt>
                <c:pt idx="80860">
                  <c:v>80.860000000000014</c:v>
                </c:pt>
                <c:pt idx="80861">
                  <c:v>80.86099999999999</c:v>
                </c:pt>
                <c:pt idx="80862">
                  <c:v>80.862000000000023</c:v>
                </c:pt>
                <c:pt idx="80863">
                  <c:v>80.863</c:v>
                </c:pt>
                <c:pt idx="80864">
                  <c:v>80.864000000000033</c:v>
                </c:pt>
                <c:pt idx="80865">
                  <c:v>80.865000000000009</c:v>
                </c:pt>
                <c:pt idx="80866">
                  <c:v>80.866000000000042</c:v>
                </c:pt>
                <c:pt idx="80867">
                  <c:v>80.867000000000019</c:v>
                </c:pt>
                <c:pt idx="80868">
                  <c:v>80.867999999999995</c:v>
                </c:pt>
                <c:pt idx="80869">
                  <c:v>80.869000000000028</c:v>
                </c:pt>
                <c:pt idx="80870">
                  <c:v>80.87</c:v>
                </c:pt>
                <c:pt idx="80871">
                  <c:v>80.871000000000038</c:v>
                </c:pt>
                <c:pt idx="80872">
                  <c:v>80.872000000000014</c:v>
                </c:pt>
                <c:pt idx="80873">
                  <c:v>80.87299999999999</c:v>
                </c:pt>
                <c:pt idx="80874">
                  <c:v>80.874000000000024</c:v>
                </c:pt>
                <c:pt idx="80875">
                  <c:v>80.875</c:v>
                </c:pt>
                <c:pt idx="80876">
                  <c:v>80.876000000000033</c:v>
                </c:pt>
                <c:pt idx="80877">
                  <c:v>80.87700000000001</c:v>
                </c:pt>
                <c:pt idx="80878">
                  <c:v>80.878000000000043</c:v>
                </c:pt>
                <c:pt idx="80879">
                  <c:v>80.879000000000019</c:v>
                </c:pt>
                <c:pt idx="80880">
                  <c:v>80.88</c:v>
                </c:pt>
                <c:pt idx="80881">
                  <c:v>80.881000000000029</c:v>
                </c:pt>
                <c:pt idx="80882">
                  <c:v>80.882000000000005</c:v>
                </c:pt>
                <c:pt idx="80883">
                  <c:v>80.883000000000038</c:v>
                </c:pt>
                <c:pt idx="80884">
                  <c:v>80.884000000000015</c:v>
                </c:pt>
                <c:pt idx="80885">
                  <c:v>80.884999999999991</c:v>
                </c:pt>
                <c:pt idx="80886">
                  <c:v>80.886000000000024</c:v>
                </c:pt>
                <c:pt idx="80887">
                  <c:v>80.887</c:v>
                </c:pt>
                <c:pt idx="80888">
                  <c:v>80.888000000000034</c:v>
                </c:pt>
                <c:pt idx="80889">
                  <c:v>80.88900000000001</c:v>
                </c:pt>
                <c:pt idx="80890">
                  <c:v>80.890000000000043</c:v>
                </c:pt>
                <c:pt idx="80891">
                  <c:v>80.89100000000002</c:v>
                </c:pt>
                <c:pt idx="80892">
                  <c:v>80.891999999999996</c:v>
                </c:pt>
                <c:pt idx="80893">
                  <c:v>80.893000000000029</c:v>
                </c:pt>
                <c:pt idx="80894">
                  <c:v>80.894000000000005</c:v>
                </c:pt>
                <c:pt idx="80895">
                  <c:v>80.895000000000039</c:v>
                </c:pt>
                <c:pt idx="80896">
                  <c:v>80.896000000000015</c:v>
                </c:pt>
                <c:pt idx="80897">
                  <c:v>80.896999999999991</c:v>
                </c:pt>
                <c:pt idx="80898">
                  <c:v>80.898000000000025</c:v>
                </c:pt>
                <c:pt idx="80899">
                  <c:v>80.899000000000001</c:v>
                </c:pt>
                <c:pt idx="80900">
                  <c:v>80.900000000000034</c:v>
                </c:pt>
                <c:pt idx="80901">
                  <c:v>80.90100000000001</c:v>
                </c:pt>
                <c:pt idx="80902">
                  <c:v>80.902000000000044</c:v>
                </c:pt>
                <c:pt idx="80903">
                  <c:v>80.90300000000002</c:v>
                </c:pt>
                <c:pt idx="80904">
                  <c:v>80.903999999999996</c:v>
                </c:pt>
                <c:pt idx="80905">
                  <c:v>80.90500000000003</c:v>
                </c:pt>
                <c:pt idx="80906">
                  <c:v>80.906000000000006</c:v>
                </c:pt>
                <c:pt idx="80907">
                  <c:v>80.907000000000039</c:v>
                </c:pt>
                <c:pt idx="80908">
                  <c:v>80.908000000000015</c:v>
                </c:pt>
                <c:pt idx="80909">
                  <c:v>80.908999999999992</c:v>
                </c:pt>
                <c:pt idx="80910">
                  <c:v>80.910000000000025</c:v>
                </c:pt>
                <c:pt idx="80911">
                  <c:v>80.911000000000001</c:v>
                </c:pt>
                <c:pt idx="80912">
                  <c:v>80.912000000000035</c:v>
                </c:pt>
                <c:pt idx="80913">
                  <c:v>80.913000000000011</c:v>
                </c:pt>
                <c:pt idx="80914">
                  <c:v>80.914000000000044</c:v>
                </c:pt>
                <c:pt idx="80915">
                  <c:v>80.91500000000002</c:v>
                </c:pt>
                <c:pt idx="80916">
                  <c:v>80.915999999999997</c:v>
                </c:pt>
                <c:pt idx="80917">
                  <c:v>80.91700000000003</c:v>
                </c:pt>
                <c:pt idx="80918">
                  <c:v>80.918000000000006</c:v>
                </c:pt>
                <c:pt idx="80919">
                  <c:v>80.91900000000004</c:v>
                </c:pt>
                <c:pt idx="80920">
                  <c:v>80.920000000000016</c:v>
                </c:pt>
                <c:pt idx="80921">
                  <c:v>80.920999999999992</c:v>
                </c:pt>
                <c:pt idx="80922">
                  <c:v>80.922000000000025</c:v>
                </c:pt>
                <c:pt idx="80923">
                  <c:v>80.923000000000002</c:v>
                </c:pt>
                <c:pt idx="80924">
                  <c:v>80.924000000000035</c:v>
                </c:pt>
                <c:pt idx="80925">
                  <c:v>80.925000000000011</c:v>
                </c:pt>
                <c:pt idx="80926">
                  <c:v>80.926000000000045</c:v>
                </c:pt>
                <c:pt idx="80927">
                  <c:v>80.927000000000021</c:v>
                </c:pt>
                <c:pt idx="80928">
                  <c:v>80.927999999999997</c:v>
                </c:pt>
                <c:pt idx="80929">
                  <c:v>80.92900000000003</c:v>
                </c:pt>
                <c:pt idx="80930">
                  <c:v>80.930000000000007</c:v>
                </c:pt>
                <c:pt idx="80931">
                  <c:v>80.93100000000004</c:v>
                </c:pt>
                <c:pt idx="80932">
                  <c:v>80.932000000000016</c:v>
                </c:pt>
                <c:pt idx="80933">
                  <c:v>80.932999999999993</c:v>
                </c:pt>
                <c:pt idx="80934">
                  <c:v>80.934000000000026</c:v>
                </c:pt>
                <c:pt idx="80935">
                  <c:v>80.935000000000002</c:v>
                </c:pt>
                <c:pt idx="80936">
                  <c:v>80.936000000000035</c:v>
                </c:pt>
                <c:pt idx="80937">
                  <c:v>80.937000000000012</c:v>
                </c:pt>
                <c:pt idx="80938">
                  <c:v>80.938000000000045</c:v>
                </c:pt>
                <c:pt idx="80939">
                  <c:v>80.939000000000021</c:v>
                </c:pt>
                <c:pt idx="80940">
                  <c:v>80.94</c:v>
                </c:pt>
                <c:pt idx="80941">
                  <c:v>80.941000000000031</c:v>
                </c:pt>
                <c:pt idx="80942">
                  <c:v>80.942000000000007</c:v>
                </c:pt>
                <c:pt idx="80943">
                  <c:v>80.94300000000004</c:v>
                </c:pt>
                <c:pt idx="80944">
                  <c:v>80.944000000000017</c:v>
                </c:pt>
                <c:pt idx="80945">
                  <c:v>80.944999999999993</c:v>
                </c:pt>
                <c:pt idx="80946">
                  <c:v>80.946000000000026</c:v>
                </c:pt>
                <c:pt idx="80947">
                  <c:v>80.947000000000003</c:v>
                </c:pt>
                <c:pt idx="80948">
                  <c:v>80.948000000000036</c:v>
                </c:pt>
                <c:pt idx="80949">
                  <c:v>80.949000000000012</c:v>
                </c:pt>
                <c:pt idx="80950">
                  <c:v>80.950000000000045</c:v>
                </c:pt>
                <c:pt idx="80951">
                  <c:v>80.951000000000022</c:v>
                </c:pt>
                <c:pt idx="80952">
                  <c:v>80.951999999999998</c:v>
                </c:pt>
                <c:pt idx="80953">
                  <c:v>80.953000000000031</c:v>
                </c:pt>
                <c:pt idx="80954">
                  <c:v>80.954000000000008</c:v>
                </c:pt>
                <c:pt idx="80955">
                  <c:v>80.955000000000041</c:v>
                </c:pt>
                <c:pt idx="80956">
                  <c:v>80.956000000000017</c:v>
                </c:pt>
                <c:pt idx="80957">
                  <c:v>80.956999999999994</c:v>
                </c:pt>
                <c:pt idx="80958">
                  <c:v>80.958000000000027</c:v>
                </c:pt>
                <c:pt idx="80959">
                  <c:v>80.959000000000003</c:v>
                </c:pt>
                <c:pt idx="80960">
                  <c:v>80.960000000000036</c:v>
                </c:pt>
                <c:pt idx="80961">
                  <c:v>80.961000000000013</c:v>
                </c:pt>
                <c:pt idx="80962">
                  <c:v>80.962000000000046</c:v>
                </c:pt>
                <c:pt idx="80963">
                  <c:v>80.963000000000022</c:v>
                </c:pt>
                <c:pt idx="80964">
                  <c:v>80.963999999999999</c:v>
                </c:pt>
                <c:pt idx="80965">
                  <c:v>80.965000000000032</c:v>
                </c:pt>
                <c:pt idx="80966">
                  <c:v>80.966000000000008</c:v>
                </c:pt>
                <c:pt idx="80967">
                  <c:v>80.967000000000041</c:v>
                </c:pt>
                <c:pt idx="80968">
                  <c:v>80.968000000000018</c:v>
                </c:pt>
                <c:pt idx="80969">
                  <c:v>80.968999999999994</c:v>
                </c:pt>
                <c:pt idx="80970">
                  <c:v>80.970000000000027</c:v>
                </c:pt>
                <c:pt idx="80971">
                  <c:v>80.971000000000004</c:v>
                </c:pt>
                <c:pt idx="80972">
                  <c:v>80.972000000000037</c:v>
                </c:pt>
                <c:pt idx="80973">
                  <c:v>80.973000000000013</c:v>
                </c:pt>
                <c:pt idx="80974">
                  <c:v>80.974000000000046</c:v>
                </c:pt>
                <c:pt idx="80975">
                  <c:v>80.975000000000023</c:v>
                </c:pt>
                <c:pt idx="80976">
                  <c:v>80.975999999999999</c:v>
                </c:pt>
                <c:pt idx="80977">
                  <c:v>80.977000000000032</c:v>
                </c:pt>
                <c:pt idx="80978">
                  <c:v>80.978000000000009</c:v>
                </c:pt>
                <c:pt idx="80979">
                  <c:v>80.979000000000042</c:v>
                </c:pt>
                <c:pt idx="80980">
                  <c:v>80.980000000000018</c:v>
                </c:pt>
                <c:pt idx="80981">
                  <c:v>80.980999999999995</c:v>
                </c:pt>
                <c:pt idx="80982">
                  <c:v>80.982000000000028</c:v>
                </c:pt>
                <c:pt idx="80983">
                  <c:v>80.983000000000004</c:v>
                </c:pt>
                <c:pt idx="80984">
                  <c:v>80.984000000000037</c:v>
                </c:pt>
                <c:pt idx="80985">
                  <c:v>80.985000000000014</c:v>
                </c:pt>
                <c:pt idx="80986">
                  <c:v>80.98599999999999</c:v>
                </c:pt>
                <c:pt idx="80987">
                  <c:v>80.987000000000023</c:v>
                </c:pt>
                <c:pt idx="80988">
                  <c:v>80.988</c:v>
                </c:pt>
                <c:pt idx="80989">
                  <c:v>80.989000000000033</c:v>
                </c:pt>
                <c:pt idx="80990">
                  <c:v>80.990000000000009</c:v>
                </c:pt>
                <c:pt idx="80991">
                  <c:v>80.991000000000042</c:v>
                </c:pt>
                <c:pt idx="80992">
                  <c:v>80.992000000000019</c:v>
                </c:pt>
                <c:pt idx="80993">
                  <c:v>80.992999999999995</c:v>
                </c:pt>
                <c:pt idx="80994">
                  <c:v>80.994000000000028</c:v>
                </c:pt>
                <c:pt idx="80995">
                  <c:v>80.995000000000005</c:v>
                </c:pt>
                <c:pt idx="80996">
                  <c:v>80.996000000000038</c:v>
                </c:pt>
                <c:pt idx="80997">
                  <c:v>80.997000000000014</c:v>
                </c:pt>
                <c:pt idx="80998">
                  <c:v>80.99799999999999</c:v>
                </c:pt>
                <c:pt idx="80999">
                  <c:v>80.999000000000024</c:v>
                </c:pt>
                <c:pt idx="81000">
                  <c:v>81</c:v>
                </c:pt>
                <c:pt idx="81001">
                  <c:v>81.001000000000033</c:v>
                </c:pt>
                <c:pt idx="81002">
                  <c:v>81.00200000000001</c:v>
                </c:pt>
                <c:pt idx="81003">
                  <c:v>81.003000000000043</c:v>
                </c:pt>
                <c:pt idx="81004">
                  <c:v>81.004000000000019</c:v>
                </c:pt>
                <c:pt idx="81005">
                  <c:v>81.004999999999995</c:v>
                </c:pt>
                <c:pt idx="81006">
                  <c:v>81.006000000000029</c:v>
                </c:pt>
                <c:pt idx="81007">
                  <c:v>81.007000000000005</c:v>
                </c:pt>
                <c:pt idx="81008">
                  <c:v>81.008000000000038</c:v>
                </c:pt>
                <c:pt idx="81009">
                  <c:v>81.009000000000015</c:v>
                </c:pt>
                <c:pt idx="81010">
                  <c:v>81.009999999999991</c:v>
                </c:pt>
                <c:pt idx="81011">
                  <c:v>81.011000000000024</c:v>
                </c:pt>
                <c:pt idx="81012">
                  <c:v>81.012</c:v>
                </c:pt>
                <c:pt idx="81013">
                  <c:v>81.013000000000034</c:v>
                </c:pt>
                <c:pt idx="81014">
                  <c:v>81.01400000000001</c:v>
                </c:pt>
                <c:pt idx="81015">
                  <c:v>81.015000000000043</c:v>
                </c:pt>
                <c:pt idx="81016">
                  <c:v>81.01600000000002</c:v>
                </c:pt>
                <c:pt idx="81017">
                  <c:v>81.016999999999996</c:v>
                </c:pt>
                <c:pt idx="81018">
                  <c:v>81.018000000000029</c:v>
                </c:pt>
                <c:pt idx="81019">
                  <c:v>81.019000000000005</c:v>
                </c:pt>
                <c:pt idx="81020">
                  <c:v>81.020000000000039</c:v>
                </c:pt>
                <c:pt idx="81021">
                  <c:v>81.021000000000015</c:v>
                </c:pt>
                <c:pt idx="81022">
                  <c:v>81.021999999999991</c:v>
                </c:pt>
                <c:pt idx="81023">
                  <c:v>81.023000000000025</c:v>
                </c:pt>
                <c:pt idx="81024">
                  <c:v>81.024000000000001</c:v>
                </c:pt>
                <c:pt idx="81025">
                  <c:v>81.025000000000034</c:v>
                </c:pt>
                <c:pt idx="81026">
                  <c:v>81.02600000000001</c:v>
                </c:pt>
                <c:pt idx="81027">
                  <c:v>81.027000000000044</c:v>
                </c:pt>
                <c:pt idx="81028">
                  <c:v>81.02800000000002</c:v>
                </c:pt>
                <c:pt idx="81029">
                  <c:v>81.028999999999996</c:v>
                </c:pt>
                <c:pt idx="81030">
                  <c:v>81.03000000000003</c:v>
                </c:pt>
                <c:pt idx="81031">
                  <c:v>81.031000000000006</c:v>
                </c:pt>
                <c:pt idx="81032">
                  <c:v>81.032000000000039</c:v>
                </c:pt>
                <c:pt idx="81033">
                  <c:v>81.033000000000015</c:v>
                </c:pt>
                <c:pt idx="81034">
                  <c:v>81.033999999999992</c:v>
                </c:pt>
                <c:pt idx="81035">
                  <c:v>81.035000000000025</c:v>
                </c:pt>
                <c:pt idx="81036">
                  <c:v>81.036000000000001</c:v>
                </c:pt>
                <c:pt idx="81037">
                  <c:v>81.037000000000035</c:v>
                </c:pt>
                <c:pt idx="81038">
                  <c:v>81.038000000000011</c:v>
                </c:pt>
                <c:pt idx="81039">
                  <c:v>81.039000000000044</c:v>
                </c:pt>
                <c:pt idx="81040">
                  <c:v>81.04000000000002</c:v>
                </c:pt>
                <c:pt idx="81041">
                  <c:v>81.040999999999997</c:v>
                </c:pt>
                <c:pt idx="81042">
                  <c:v>81.04200000000003</c:v>
                </c:pt>
                <c:pt idx="81043">
                  <c:v>81.043000000000006</c:v>
                </c:pt>
                <c:pt idx="81044">
                  <c:v>81.04400000000004</c:v>
                </c:pt>
                <c:pt idx="81045">
                  <c:v>81.045000000000016</c:v>
                </c:pt>
                <c:pt idx="81046">
                  <c:v>81.045999999999992</c:v>
                </c:pt>
                <c:pt idx="81047">
                  <c:v>81.047000000000025</c:v>
                </c:pt>
                <c:pt idx="81048">
                  <c:v>81.048000000000002</c:v>
                </c:pt>
                <c:pt idx="81049">
                  <c:v>81.049000000000035</c:v>
                </c:pt>
                <c:pt idx="81050">
                  <c:v>81.050000000000011</c:v>
                </c:pt>
                <c:pt idx="81051">
                  <c:v>81.051000000000045</c:v>
                </c:pt>
                <c:pt idx="81052">
                  <c:v>81.052000000000021</c:v>
                </c:pt>
                <c:pt idx="81053">
                  <c:v>81.052999999999997</c:v>
                </c:pt>
                <c:pt idx="81054">
                  <c:v>81.05400000000003</c:v>
                </c:pt>
                <c:pt idx="81055">
                  <c:v>81.055000000000007</c:v>
                </c:pt>
                <c:pt idx="81056">
                  <c:v>81.05600000000004</c:v>
                </c:pt>
                <c:pt idx="81057">
                  <c:v>81.057000000000016</c:v>
                </c:pt>
                <c:pt idx="81058">
                  <c:v>81.057999999999993</c:v>
                </c:pt>
                <c:pt idx="81059">
                  <c:v>81.059000000000026</c:v>
                </c:pt>
                <c:pt idx="81060">
                  <c:v>81.06</c:v>
                </c:pt>
                <c:pt idx="81061">
                  <c:v>81.061000000000035</c:v>
                </c:pt>
                <c:pt idx="81062">
                  <c:v>81.062000000000012</c:v>
                </c:pt>
                <c:pt idx="81063">
                  <c:v>81.063000000000045</c:v>
                </c:pt>
                <c:pt idx="81064">
                  <c:v>81.064000000000021</c:v>
                </c:pt>
                <c:pt idx="81065">
                  <c:v>81.064999999999998</c:v>
                </c:pt>
                <c:pt idx="81066">
                  <c:v>81.066000000000031</c:v>
                </c:pt>
                <c:pt idx="81067">
                  <c:v>81.067000000000007</c:v>
                </c:pt>
                <c:pt idx="81068">
                  <c:v>81.06800000000004</c:v>
                </c:pt>
                <c:pt idx="81069">
                  <c:v>81.069000000000017</c:v>
                </c:pt>
                <c:pt idx="81070">
                  <c:v>81.069999999999993</c:v>
                </c:pt>
                <c:pt idx="81071">
                  <c:v>81.071000000000026</c:v>
                </c:pt>
                <c:pt idx="81072">
                  <c:v>81.072000000000003</c:v>
                </c:pt>
                <c:pt idx="81073">
                  <c:v>81.073000000000036</c:v>
                </c:pt>
                <c:pt idx="81074">
                  <c:v>81.074000000000012</c:v>
                </c:pt>
                <c:pt idx="81075">
                  <c:v>81.075000000000045</c:v>
                </c:pt>
                <c:pt idx="81076">
                  <c:v>81.076000000000022</c:v>
                </c:pt>
                <c:pt idx="81077">
                  <c:v>81.076999999999998</c:v>
                </c:pt>
                <c:pt idx="81078">
                  <c:v>81.078000000000031</c:v>
                </c:pt>
                <c:pt idx="81079">
                  <c:v>81.079000000000008</c:v>
                </c:pt>
                <c:pt idx="81080">
                  <c:v>81.080000000000041</c:v>
                </c:pt>
                <c:pt idx="81081">
                  <c:v>81.081000000000017</c:v>
                </c:pt>
                <c:pt idx="81082">
                  <c:v>81.081999999999994</c:v>
                </c:pt>
                <c:pt idx="81083">
                  <c:v>81.083000000000027</c:v>
                </c:pt>
                <c:pt idx="81084">
                  <c:v>81.084000000000003</c:v>
                </c:pt>
                <c:pt idx="81085">
                  <c:v>81.085000000000036</c:v>
                </c:pt>
                <c:pt idx="81086">
                  <c:v>81.086000000000013</c:v>
                </c:pt>
                <c:pt idx="81087">
                  <c:v>81.087000000000046</c:v>
                </c:pt>
                <c:pt idx="81088">
                  <c:v>81.088000000000022</c:v>
                </c:pt>
                <c:pt idx="81089">
                  <c:v>81.088999999999999</c:v>
                </c:pt>
                <c:pt idx="81090">
                  <c:v>81.090000000000032</c:v>
                </c:pt>
                <c:pt idx="81091">
                  <c:v>81.091000000000008</c:v>
                </c:pt>
                <c:pt idx="81092">
                  <c:v>81.092000000000041</c:v>
                </c:pt>
                <c:pt idx="81093">
                  <c:v>81.093000000000018</c:v>
                </c:pt>
                <c:pt idx="81094">
                  <c:v>81.093999999999994</c:v>
                </c:pt>
                <c:pt idx="81095">
                  <c:v>81.095000000000027</c:v>
                </c:pt>
                <c:pt idx="81096">
                  <c:v>81.096000000000004</c:v>
                </c:pt>
                <c:pt idx="81097">
                  <c:v>81.097000000000037</c:v>
                </c:pt>
                <c:pt idx="81098">
                  <c:v>81.098000000000013</c:v>
                </c:pt>
                <c:pt idx="81099">
                  <c:v>81.099000000000046</c:v>
                </c:pt>
                <c:pt idx="81100">
                  <c:v>81.100000000000023</c:v>
                </c:pt>
                <c:pt idx="81101">
                  <c:v>81.100999999999999</c:v>
                </c:pt>
                <c:pt idx="81102">
                  <c:v>81.102000000000032</c:v>
                </c:pt>
                <c:pt idx="81103">
                  <c:v>81.103000000000009</c:v>
                </c:pt>
                <c:pt idx="81104">
                  <c:v>81.104000000000042</c:v>
                </c:pt>
                <c:pt idx="81105">
                  <c:v>81.105000000000018</c:v>
                </c:pt>
                <c:pt idx="81106">
                  <c:v>81.105999999999995</c:v>
                </c:pt>
                <c:pt idx="81107">
                  <c:v>81.107000000000028</c:v>
                </c:pt>
                <c:pt idx="81108">
                  <c:v>81.108000000000004</c:v>
                </c:pt>
                <c:pt idx="81109">
                  <c:v>81.109000000000037</c:v>
                </c:pt>
                <c:pt idx="81110">
                  <c:v>81.110000000000014</c:v>
                </c:pt>
                <c:pt idx="81111">
                  <c:v>81.11099999999999</c:v>
                </c:pt>
                <c:pt idx="81112">
                  <c:v>81.112000000000023</c:v>
                </c:pt>
                <c:pt idx="81113">
                  <c:v>81.113</c:v>
                </c:pt>
                <c:pt idx="81114">
                  <c:v>81.114000000000033</c:v>
                </c:pt>
                <c:pt idx="81115">
                  <c:v>81.115000000000009</c:v>
                </c:pt>
                <c:pt idx="81116">
                  <c:v>81.116000000000042</c:v>
                </c:pt>
                <c:pt idx="81117">
                  <c:v>81.117000000000019</c:v>
                </c:pt>
                <c:pt idx="81118">
                  <c:v>81.117999999999995</c:v>
                </c:pt>
                <c:pt idx="81119">
                  <c:v>81.119000000000028</c:v>
                </c:pt>
                <c:pt idx="81120">
                  <c:v>81.12</c:v>
                </c:pt>
                <c:pt idx="81121">
                  <c:v>81.121000000000038</c:v>
                </c:pt>
                <c:pt idx="81122">
                  <c:v>81.122000000000014</c:v>
                </c:pt>
                <c:pt idx="81123">
                  <c:v>81.12299999999999</c:v>
                </c:pt>
                <c:pt idx="81124">
                  <c:v>81.124000000000024</c:v>
                </c:pt>
                <c:pt idx="81125">
                  <c:v>81.125</c:v>
                </c:pt>
                <c:pt idx="81126">
                  <c:v>81.126000000000033</c:v>
                </c:pt>
                <c:pt idx="81127">
                  <c:v>81.12700000000001</c:v>
                </c:pt>
                <c:pt idx="81128">
                  <c:v>81.128000000000043</c:v>
                </c:pt>
                <c:pt idx="81129">
                  <c:v>81.129000000000019</c:v>
                </c:pt>
                <c:pt idx="81130">
                  <c:v>81.13</c:v>
                </c:pt>
                <c:pt idx="81131">
                  <c:v>81.131000000000029</c:v>
                </c:pt>
                <c:pt idx="81132">
                  <c:v>81.132000000000005</c:v>
                </c:pt>
                <c:pt idx="81133">
                  <c:v>81.133000000000038</c:v>
                </c:pt>
                <c:pt idx="81134">
                  <c:v>81.134000000000015</c:v>
                </c:pt>
                <c:pt idx="81135">
                  <c:v>81.134999999999991</c:v>
                </c:pt>
                <c:pt idx="81136">
                  <c:v>81.136000000000024</c:v>
                </c:pt>
                <c:pt idx="81137">
                  <c:v>81.137</c:v>
                </c:pt>
                <c:pt idx="81138">
                  <c:v>81.138000000000034</c:v>
                </c:pt>
                <c:pt idx="81139">
                  <c:v>81.13900000000001</c:v>
                </c:pt>
                <c:pt idx="81140">
                  <c:v>81.140000000000043</c:v>
                </c:pt>
                <c:pt idx="81141">
                  <c:v>81.14100000000002</c:v>
                </c:pt>
                <c:pt idx="81142">
                  <c:v>81.141999999999996</c:v>
                </c:pt>
                <c:pt idx="81143">
                  <c:v>81.143000000000029</c:v>
                </c:pt>
                <c:pt idx="81144">
                  <c:v>81.144000000000005</c:v>
                </c:pt>
                <c:pt idx="81145">
                  <c:v>81.145000000000039</c:v>
                </c:pt>
                <c:pt idx="81146">
                  <c:v>81.146000000000015</c:v>
                </c:pt>
                <c:pt idx="81147">
                  <c:v>81.146999999999991</c:v>
                </c:pt>
                <c:pt idx="81148">
                  <c:v>81.148000000000025</c:v>
                </c:pt>
                <c:pt idx="81149">
                  <c:v>81.149000000000001</c:v>
                </c:pt>
                <c:pt idx="81150">
                  <c:v>81.150000000000034</c:v>
                </c:pt>
                <c:pt idx="81151">
                  <c:v>81.15100000000001</c:v>
                </c:pt>
                <c:pt idx="81152">
                  <c:v>81.152000000000044</c:v>
                </c:pt>
                <c:pt idx="81153">
                  <c:v>81.15300000000002</c:v>
                </c:pt>
                <c:pt idx="81154">
                  <c:v>81.153999999999996</c:v>
                </c:pt>
                <c:pt idx="81155">
                  <c:v>81.15500000000003</c:v>
                </c:pt>
                <c:pt idx="81156">
                  <c:v>81.156000000000006</c:v>
                </c:pt>
                <c:pt idx="81157">
                  <c:v>81.157000000000039</c:v>
                </c:pt>
                <c:pt idx="81158">
                  <c:v>81.158000000000015</c:v>
                </c:pt>
                <c:pt idx="81159">
                  <c:v>81.158999999999992</c:v>
                </c:pt>
                <c:pt idx="81160">
                  <c:v>81.160000000000025</c:v>
                </c:pt>
                <c:pt idx="81161">
                  <c:v>81.161000000000001</c:v>
                </c:pt>
                <c:pt idx="81162">
                  <c:v>81.162000000000035</c:v>
                </c:pt>
                <c:pt idx="81163">
                  <c:v>81.163000000000011</c:v>
                </c:pt>
                <c:pt idx="81164">
                  <c:v>81.164000000000044</c:v>
                </c:pt>
                <c:pt idx="81165">
                  <c:v>81.16500000000002</c:v>
                </c:pt>
                <c:pt idx="81166">
                  <c:v>81.165999999999997</c:v>
                </c:pt>
                <c:pt idx="81167">
                  <c:v>81.16700000000003</c:v>
                </c:pt>
                <c:pt idx="81168">
                  <c:v>81.168000000000006</c:v>
                </c:pt>
                <c:pt idx="81169">
                  <c:v>81.16900000000004</c:v>
                </c:pt>
                <c:pt idx="81170">
                  <c:v>81.170000000000016</c:v>
                </c:pt>
                <c:pt idx="81171">
                  <c:v>81.170999999999992</c:v>
                </c:pt>
                <c:pt idx="81172">
                  <c:v>81.172000000000025</c:v>
                </c:pt>
                <c:pt idx="81173">
                  <c:v>81.173000000000002</c:v>
                </c:pt>
                <c:pt idx="81174">
                  <c:v>81.174000000000035</c:v>
                </c:pt>
                <c:pt idx="81175">
                  <c:v>81.175000000000011</c:v>
                </c:pt>
                <c:pt idx="81176">
                  <c:v>81.176000000000045</c:v>
                </c:pt>
                <c:pt idx="81177">
                  <c:v>81.177000000000021</c:v>
                </c:pt>
                <c:pt idx="81178">
                  <c:v>81.177999999999997</c:v>
                </c:pt>
                <c:pt idx="81179">
                  <c:v>81.17900000000003</c:v>
                </c:pt>
                <c:pt idx="81180">
                  <c:v>81.180000000000007</c:v>
                </c:pt>
                <c:pt idx="81181">
                  <c:v>81.18100000000004</c:v>
                </c:pt>
                <c:pt idx="81182">
                  <c:v>81.182000000000016</c:v>
                </c:pt>
                <c:pt idx="81183">
                  <c:v>81.182999999999993</c:v>
                </c:pt>
                <c:pt idx="81184">
                  <c:v>81.184000000000026</c:v>
                </c:pt>
                <c:pt idx="81185">
                  <c:v>81.185000000000002</c:v>
                </c:pt>
                <c:pt idx="81186">
                  <c:v>81.186000000000035</c:v>
                </c:pt>
                <c:pt idx="81187">
                  <c:v>81.187000000000012</c:v>
                </c:pt>
                <c:pt idx="81188">
                  <c:v>81.188000000000045</c:v>
                </c:pt>
                <c:pt idx="81189">
                  <c:v>81.189000000000021</c:v>
                </c:pt>
                <c:pt idx="81190">
                  <c:v>81.19</c:v>
                </c:pt>
                <c:pt idx="81191">
                  <c:v>81.191000000000031</c:v>
                </c:pt>
                <c:pt idx="81192">
                  <c:v>81.192000000000007</c:v>
                </c:pt>
                <c:pt idx="81193">
                  <c:v>81.19300000000004</c:v>
                </c:pt>
                <c:pt idx="81194">
                  <c:v>81.194000000000017</c:v>
                </c:pt>
                <c:pt idx="81195">
                  <c:v>81.194999999999993</c:v>
                </c:pt>
                <c:pt idx="81196">
                  <c:v>81.196000000000026</c:v>
                </c:pt>
                <c:pt idx="81197">
                  <c:v>81.197000000000003</c:v>
                </c:pt>
                <c:pt idx="81198">
                  <c:v>81.198000000000036</c:v>
                </c:pt>
                <c:pt idx="81199">
                  <c:v>81.199000000000012</c:v>
                </c:pt>
                <c:pt idx="81200">
                  <c:v>81.200000000000045</c:v>
                </c:pt>
                <c:pt idx="81201">
                  <c:v>81.201000000000022</c:v>
                </c:pt>
                <c:pt idx="81202">
                  <c:v>81.201999999999998</c:v>
                </c:pt>
                <c:pt idx="81203">
                  <c:v>81.203000000000031</c:v>
                </c:pt>
                <c:pt idx="81204">
                  <c:v>81.204000000000008</c:v>
                </c:pt>
                <c:pt idx="81205">
                  <c:v>81.205000000000041</c:v>
                </c:pt>
                <c:pt idx="81206">
                  <c:v>81.206000000000017</c:v>
                </c:pt>
                <c:pt idx="81207">
                  <c:v>81.206999999999994</c:v>
                </c:pt>
                <c:pt idx="81208">
                  <c:v>81.208000000000027</c:v>
                </c:pt>
                <c:pt idx="81209">
                  <c:v>81.209000000000003</c:v>
                </c:pt>
                <c:pt idx="81210">
                  <c:v>81.210000000000036</c:v>
                </c:pt>
                <c:pt idx="81211">
                  <c:v>81.211000000000013</c:v>
                </c:pt>
                <c:pt idx="81212">
                  <c:v>81.212000000000046</c:v>
                </c:pt>
                <c:pt idx="81213">
                  <c:v>81.213000000000022</c:v>
                </c:pt>
                <c:pt idx="81214">
                  <c:v>81.213999999999999</c:v>
                </c:pt>
                <c:pt idx="81215">
                  <c:v>81.215000000000032</c:v>
                </c:pt>
                <c:pt idx="81216">
                  <c:v>81.216000000000008</c:v>
                </c:pt>
                <c:pt idx="81217">
                  <c:v>81.217000000000041</c:v>
                </c:pt>
                <c:pt idx="81218">
                  <c:v>81.218000000000018</c:v>
                </c:pt>
                <c:pt idx="81219">
                  <c:v>81.218999999999994</c:v>
                </c:pt>
                <c:pt idx="81220">
                  <c:v>81.220000000000027</c:v>
                </c:pt>
                <c:pt idx="81221">
                  <c:v>81.221000000000004</c:v>
                </c:pt>
                <c:pt idx="81222">
                  <c:v>81.222000000000037</c:v>
                </c:pt>
                <c:pt idx="81223">
                  <c:v>81.223000000000013</c:v>
                </c:pt>
                <c:pt idx="81224">
                  <c:v>81.224000000000046</c:v>
                </c:pt>
                <c:pt idx="81225">
                  <c:v>81.225000000000023</c:v>
                </c:pt>
                <c:pt idx="81226">
                  <c:v>81.225999999999999</c:v>
                </c:pt>
                <c:pt idx="81227">
                  <c:v>81.227000000000032</c:v>
                </c:pt>
                <c:pt idx="81228">
                  <c:v>81.228000000000009</c:v>
                </c:pt>
                <c:pt idx="81229">
                  <c:v>81.229000000000042</c:v>
                </c:pt>
                <c:pt idx="81230">
                  <c:v>81.230000000000018</c:v>
                </c:pt>
                <c:pt idx="81231">
                  <c:v>81.230999999999995</c:v>
                </c:pt>
                <c:pt idx="81232">
                  <c:v>81.232000000000028</c:v>
                </c:pt>
                <c:pt idx="81233">
                  <c:v>81.233000000000004</c:v>
                </c:pt>
                <c:pt idx="81234">
                  <c:v>81.234000000000037</c:v>
                </c:pt>
                <c:pt idx="81235">
                  <c:v>81.235000000000014</c:v>
                </c:pt>
                <c:pt idx="81236">
                  <c:v>81.23599999999999</c:v>
                </c:pt>
                <c:pt idx="81237">
                  <c:v>81.237000000000023</c:v>
                </c:pt>
                <c:pt idx="81238">
                  <c:v>81.238</c:v>
                </c:pt>
                <c:pt idx="81239">
                  <c:v>81.239000000000033</c:v>
                </c:pt>
                <c:pt idx="81240">
                  <c:v>81.240000000000009</c:v>
                </c:pt>
                <c:pt idx="81241">
                  <c:v>81.241000000000042</c:v>
                </c:pt>
                <c:pt idx="81242">
                  <c:v>81.242000000000019</c:v>
                </c:pt>
                <c:pt idx="81243">
                  <c:v>81.242999999999995</c:v>
                </c:pt>
                <c:pt idx="81244">
                  <c:v>81.244000000000028</c:v>
                </c:pt>
                <c:pt idx="81245">
                  <c:v>81.245000000000005</c:v>
                </c:pt>
                <c:pt idx="81246">
                  <c:v>81.246000000000038</c:v>
                </c:pt>
                <c:pt idx="81247">
                  <c:v>81.247000000000014</c:v>
                </c:pt>
                <c:pt idx="81248">
                  <c:v>81.24799999999999</c:v>
                </c:pt>
                <c:pt idx="81249">
                  <c:v>81.249000000000024</c:v>
                </c:pt>
                <c:pt idx="81250">
                  <c:v>81.25</c:v>
                </c:pt>
                <c:pt idx="81251">
                  <c:v>81.251000000000033</c:v>
                </c:pt>
                <c:pt idx="81252">
                  <c:v>81.25200000000001</c:v>
                </c:pt>
                <c:pt idx="81253">
                  <c:v>81.253000000000043</c:v>
                </c:pt>
                <c:pt idx="81254">
                  <c:v>81.254000000000019</c:v>
                </c:pt>
                <c:pt idx="81255">
                  <c:v>81.254999999999995</c:v>
                </c:pt>
                <c:pt idx="81256">
                  <c:v>81.256000000000029</c:v>
                </c:pt>
                <c:pt idx="81257">
                  <c:v>81.257000000000005</c:v>
                </c:pt>
                <c:pt idx="81258">
                  <c:v>81.258000000000038</c:v>
                </c:pt>
                <c:pt idx="81259">
                  <c:v>81.259000000000015</c:v>
                </c:pt>
                <c:pt idx="81260">
                  <c:v>81.259999999999991</c:v>
                </c:pt>
                <c:pt idx="81261">
                  <c:v>81.261000000000024</c:v>
                </c:pt>
                <c:pt idx="81262">
                  <c:v>81.262</c:v>
                </c:pt>
                <c:pt idx="81263">
                  <c:v>81.263000000000034</c:v>
                </c:pt>
                <c:pt idx="81264">
                  <c:v>81.26400000000001</c:v>
                </c:pt>
                <c:pt idx="81265">
                  <c:v>81.265000000000043</c:v>
                </c:pt>
                <c:pt idx="81266">
                  <c:v>81.26600000000002</c:v>
                </c:pt>
                <c:pt idx="81267">
                  <c:v>81.266999999999996</c:v>
                </c:pt>
                <c:pt idx="81268">
                  <c:v>81.268000000000029</c:v>
                </c:pt>
                <c:pt idx="81269">
                  <c:v>81.269000000000005</c:v>
                </c:pt>
                <c:pt idx="81270">
                  <c:v>81.270000000000039</c:v>
                </c:pt>
                <c:pt idx="81271">
                  <c:v>81.271000000000015</c:v>
                </c:pt>
                <c:pt idx="81272">
                  <c:v>81.271999999999991</c:v>
                </c:pt>
                <c:pt idx="81273">
                  <c:v>81.273000000000025</c:v>
                </c:pt>
                <c:pt idx="81274">
                  <c:v>81.274000000000001</c:v>
                </c:pt>
                <c:pt idx="81275">
                  <c:v>81.275000000000034</c:v>
                </c:pt>
                <c:pt idx="81276">
                  <c:v>81.27600000000001</c:v>
                </c:pt>
                <c:pt idx="81277">
                  <c:v>81.277000000000044</c:v>
                </c:pt>
                <c:pt idx="81278">
                  <c:v>81.27800000000002</c:v>
                </c:pt>
                <c:pt idx="81279">
                  <c:v>81.278999999999996</c:v>
                </c:pt>
                <c:pt idx="81280">
                  <c:v>81.28000000000003</c:v>
                </c:pt>
                <c:pt idx="81281">
                  <c:v>81.281000000000006</c:v>
                </c:pt>
                <c:pt idx="81282">
                  <c:v>81.282000000000039</c:v>
                </c:pt>
                <c:pt idx="81283">
                  <c:v>81.283000000000015</c:v>
                </c:pt>
                <c:pt idx="81284">
                  <c:v>81.283999999999992</c:v>
                </c:pt>
                <c:pt idx="81285">
                  <c:v>81.285000000000025</c:v>
                </c:pt>
                <c:pt idx="81286">
                  <c:v>81.286000000000001</c:v>
                </c:pt>
                <c:pt idx="81287">
                  <c:v>81.287000000000035</c:v>
                </c:pt>
                <c:pt idx="81288">
                  <c:v>81.288000000000011</c:v>
                </c:pt>
                <c:pt idx="81289">
                  <c:v>81.289000000000044</c:v>
                </c:pt>
                <c:pt idx="81290">
                  <c:v>81.29000000000002</c:v>
                </c:pt>
                <c:pt idx="81291">
                  <c:v>81.290999999999997</c:v>
                </c:pt>
                <c:pt idx="81292">
                  <c:v>81.29200000000003</c:v>
                </c:pt>
                <c:pt idx="81293">
                  <c:v>81.293000000000006</c:v>
                </c:pt>
                <c:pt idx="81294">
                  <c:v>81.29400000000004</c:v>
                </c:pt>
                <c:pt idx="81295">
                  <c:v>81.295000000000016</c:v>
                </c:pt>
                <c:pt idx="81296">
                  <c:v>81.295999999999992</c:v>
                </c:pt>
                <c:pt idx="81297">
                  <c:v>81.297000000000025</c:v>
                </c:pt>
                <c:pt idx="81298">
                  <c:v>81.298000000000002</c:v>
                </c:pt>
                <c:pt idx="81299">
                  <c:v>81.299000000000035</c:v>
                </c:pt>
                <c:pt idx="81300">
                  <c:v>81.300000000000011</c:v>
                </c:pt>
                <c:pt idx="81301">
                  <c:v>81.301000000000045</c:v>
                </c:pt>
                <c:pt idx="81302">
                  <c:v>81.302000000000021</c:v>
                </c:pt>
                <c:pt idx="81303">
                  <c:v>81.302999999999997</c:v>
                </c:pt>
                <c:pt idx="81304">
                  <c:v>81.30400000000003</c:v>
                </c:pt>
                <c:pt idx="81305">
                  <c:v>81.305000000000007</c:v>
                </c:pt>
                <c:pt idx="81306">
                  <c:v>81.30600000000004</c:v>
                </c:pt>
                <c:pt idx="81307">
                  <c:v>81.307000000000016</c:v>
                </c:pt>
                <c:pt idx="81308">
                  <c:v>81.307999999999993</c:v>
                </c:pt>
                <c:pt idx="81309">
                  <c:v>81.309000000000026</c:v>
                </c:pt>
                <c:pt idx="81310">
                  <c:v>81.31</c:v>
                </c:pt>
                <c:pt idx="81311">
                  <c:v>81.311000000000035</c:v>
                </c:pt>
                <c:pt idx="81312">
                  <c:v>81.312000000000012</c:v>
                </c:pt>
                <c:pt idx="81313">
                  <c:v>81.313000000000045</c:v>
                </c:pt>
                <c:pt idx="81314">
                  <c:v>81.314000000000021</c:v>
                </c:pt>
                <c:pt idx="81315">
                  <c:v>81.314999999999998</c:v>
                </c:pt>
                <c:pt idx="81316">
                  <c:v>81.316000000000031</c:v>
                </c:pt>
                <c:pt idx="81317">
                  <c:v>81.317000000000007</c:v>
                </c:pt>
                <c:pt idx="81318">
                  <c:v>81.31800000000004</c:v>
                </c:pt>
                <c:pt idx="81319">
                  <c:v>81.319000000000017</c:v>
                </c:pt>
                <c:pt idx="81320">
                  <c:v>81.319999999999993</c:v>
                </c:pt>
                <c:pt idx="81321">
                  <c:v>81.321000000000026</c:v>
                </c:pt>
                <c:pt idx="81322">
                  <c:v>81.322000000000003</c:v>
                </c:pt>
                <c:pt idx="81323">
                  <c:v>81.323000000000036</c:v>
                </c:pt>
                <c:pt idx="81324">
                  <c:v>81.324000000000012</c:v>
                </c:pt>
                <c:pt idx="81325">
                  <c:v>81.325000000000045</c:v>
                </c:pt>
                <c:pt idx="81326">
                  <c:v>81.326000000000022</c:v>
                </c:pt>
                <c:pt idx="81327">
                  <c:v>81.326999999999998</c:v>
                </c:pt>
                <c:pt idx="81328">
                  <c:v>81.328000000000031</c:v>
                </c:pt>
                <c:pt idx="81329">
                  <c:v>81.329000000000008</c:v>
                </c:pt>
                <c:pt idx="81330">
                  <c:v>81.330000000000041</c:v>
                </c:pt>
                <c:pt idx="81331">
                  <c:v>81.331000000000017</c:v>
                </c:pt>
                <c:pt idx="81332">
                  <c:v>81.331999999999994</c:v>
                </c:pt>
                <c:pt idx="81333">
                  <c:v>81.333000000000027</c:v>
                </c:pt>
                <c:pt idx="81334">
                  <c:v>81.334000000000003</c:v>
                </c:pt>
                <c:pt idx="81335">
                  <c:v>81.335000000000036</c:v>
                </c:pt>
                <c:pt idx="81336">
                  <c:v>81.336000000000013</c:v>
                </c:pt>
                <c:pt idx="81337">
                  <c:v>81.337000000000046</c:v>
                </c:pt>
                <c:pt idx="81338">
                  <c:v>81.338000000000022</c:v>
                </c:pt>
                <c:pt idx="81339">
                  <c:v>81.338999999999999</c:v>
                </c:pt>
                <c:pt idx="81340">
                  <c:v>81.340000000000032</c:v>
                </c:pt>
                <c:pt idx="81341">
                  <c:v>81.341000000000008</c:v>
                </c:pt>
                <c:pt idx="81342">
                  <c:v>81.342000000000041</c:v>
                </c:pt>
                <c:pt idx="81343">
                  <c:v>81.343000000000018</c:v>
                </c:pt>
                <c:pt idx="81344">
                  <c:v>81.343999999999994</c:v>
                </c:pt>
                <c:pt idx="81345">
                  <c:v>81.345000000000027</c:v>
                </c:pt>
                <c:pt idx="81346">
                  <c:v>81.346000000000004</c:v>
                </c:pt>
                <c:pt idx="81347">
                  <c:v>81.347000000000037</c:v>
                </c:pt>
                <c:pt idx="81348">
                  <c:v>81.348000000000013</c:v>
                </c:pt>
                <c:pt idx="81349">
                  <c:v>81.349000000000046</c:v>
                </c:pt>
                <c:pt idx="81350">
                  <c:v>81.350000000000023</c:v>
                </c:pt>
                <c:pt idx="81351">
                  <c:v>81.350999999999999</c:v>
                </c:pt>
                <c:pt idx="81352">
                  <c:v>81.352000000000032</c:v>
                </c:pt>
                <c:pt idx="81353">
                  <c:v>81.353000000000009</c:v>
                </c:pt>
                <c:pt idx="81354">
                  <c:v>81.354000000000042</c:v>
                </c:pt>
                <c:pt idx="81355">
                  <c:v>81.355000000000018</c:v>
                </c:pt>
                <c:pt idx="81356">
                  <c:v>81.355999999999995</c:v>
                </c:pt>
                <c:pt idx="81357">
                  <c:v>81.357000000000028</c:v>
                </c:pt>
                <c:pt idx="81358">
                  <c:v>81.358000000000004</c:v>
                </c:pt>
                <c:pt idx="81359">
                  <c:v>81.359000000000037</c:v>
                </c:pt>
                <c:pt idx="81360">
                  <c:v>81.360000000000014</c:v>
                </c:pt>
                <c:pt idx="81361">
                  <c:v>81.36099999999999</c:v>
                </c:pt>
                <c:pt idx="81362">
                  <c:v>81.362000000000023</c:v>
                </c:pt>
                <c:pt idx="81363">
                  <c:v>81.363</c:v>
                </c:pt>
                <c:pt idx="81364">
                  <c:v>81.364000000000033</c:v>
                </c:pt>
                <c:pt idx="81365">
                  <c:v>81.365000000000009</c:v>
                </c:pt>
                <c:pt idx="81366">
                  <c:v>81.366000000000042</c:v>
                </c:pt>
                <c:pt idx="81367">
                  <c:v>81.367000000000019</c:v>
                </c:pt>
                <c:pt idx="81368">
                  <c:v>81.367999999999995</c:v>
                </c:pt>
                <c:pt idx="81369">
                  <c:v>81.369000000000028</c:v>
                </c:pt>
                <c:pt idx="81370">
                  <c:v>81.37</c:v>
                </c:pt>
                <c:pt idx="81371">
                  <c:v>81.371000000000038</c:v>
                </c:pt>
                <c:pt idx="81372">
                  <c:v>81.372000000000014</c:v>
                </c:pt>
                <c:pt idx="81373">
                  <c:v>81.37299999999999</c:v>
                </c:pt>
                <c:pt idx="81374">
                  <c:v>81.374000000000024</c:v>
                </c:pt>
                <c:pt idx="81375">
                  <c:v>81.375</c:v>
                </c:pt>
                <c:pt idx="81376">
                  <c:v>81.376000000000033</c:v>
                </c:pt>
                <c:pt idx="81377">
                  <c:v>81.37700000000001</c:v>
                </c:pt>
                <c:pt idx="81378">
                  <c:v>81.378000000000043</c:v>
                </c:pt>
                <c:pt idx="81379">
                  <c:v>81.379000000000019</c:v>
                </c:pt>
                <c:pt idx="81380">
                  <c:v>81.38</c:v>
                </c:pt>
                <c:pt idx="81381">
                  <c:v>81.381000000000029</c:v>
                </c:pt>
                <c:pt idx="81382">
                  <c:v>81.382000000000005</c:v>
                </c:pt>
                <c:pt idx="81383">
                  <c:v>81.383000000000038</c:v>
                </c:pt>
                <c:pt idx="81384">
                  <c:v>81.384000000000015</c:v>
                </c:pt>
                <c:pt idx="81385">
                  <c:v>81.384999999999991</c:v>
                </c:pt>
                <c:pt idx="81386">
                  <c:v>81.386000000000024</c:v>
                </c:pt>
                <c:pt idx="81387">
                  <c:v>81.387</c:v>
                </c:pt>
                <c:pt idx="81388">
                  <c:v>81.388000000000034</c:v>
                </c:pt>
                <c:pt idx="81389">
                  <c:v>81.38900000000001</c:v>
                </c:pt>
                <c:pt idx="81390">
                  <c:v>81.390000000000043</c:v>
                </c:pt>
                <c:pt idx="81391">
                  <c:v>81.39100000000002</c:v>
                </c:pt>
                <c:pt idx="81392">
                  <c:v>81.391999999999996</c:v>
                </c:pt>
                <c:pt idx="81393">
                  <c:v>81.393000000000029</c:v>
                </c:pt>
                <c:pt idx="81394">
                  <c:v>81.394000000000005</c:v>
                </c:pt>
                <c:pt idx="81395">
                  <c:v>81.395000000000039</c:v>
                </c:pt>
                <c:pt idx="81396">
                  <c:v>81.396000000000015</c:v>
                </c:pt>
                <c:pt idx="81397">
                  <c:v>81.396999999999991</c:v>
                </c:pt>
                <c:pt idx="81398">
                  <c:v>81.398000000000025</c:v>
                </c:pt>
                <c:pt idx="81399">
                  <c:v>81.399000000000001</c:v>
                </c:pt>
                <c:pt idx="81400">
                  <c:v>81.400000000000034</c:v>
                </c:pt>
                <c:pt idx="81401">
                  <c:v>81.40100000000001</c:v>
                </c:pt>
                <c:pt idx="81402">
                  <c:v>81.402000000000044</c:v>
                </c:pt>
                <c:pt idx="81403">
                  <c:v>81.40300000000002</c:v>
                </c:pt>
                <c:pt idx="81404">
                  <c:v>81.403999999999996</c:v>
                </c:pt>
                <c:pt idx="81405">
                  <c:v>81.40500000000003</c:v>
                </c:pt>
                <c:pt idx="81406">
                  <c:v>81.406000000000006</c:v>
                </c:pt>
                <c:pt idx="81407">
                  <c:v>81.407000000000039</c:v>
                </c:pt>
                <c:pt idx="81408">
                  <c:v>81.408000000000015</c:v>
                </c:pt>
                <c:pt idx="81409">
                  <c:v>81.408999999999992</c:v>
                </c:pt>
                <c:pt idx="81410">
                  <c:v>81.410000000000025</c:v>
                </c:pt>
                <c:pt idx="81411">
                  <c:v>81.411000000000001</c:v>
                </c:pt>
                <c:pt idx="81412">
                  <c:v>81.412000000000035</c:v>
                </c:pt>
                <c:pt idx="81413">
                  <c:v>81.413000000000011</c:v>
                </c:pt>
                <c:pt idx="81414">
                  <c:v>81.414000000000044</c:v>
                </c:pt>
                <c:pt idx="81415">
                  <c:v>81.41500000000002</c:v>
                </c:pt>
                <c:pt idx="81416">
                  <c:v>81.415999999999997</c:v>
                </c:pt>
                <c:pt idx="81417">
                  <c:v>81.41700000000003</c:v>
                </c:pt>
                <c:pt idx="81418">
                  <c:v>81.418000000000006</c:v>
                </c:pt>
                <c:pt idx="81419">
                  <c:v>81.41900000000004</c:v>
                </c:pt>
                <c:pt idx="81420">
                  <c:v>81.420000000000016</c:v>
                </c:pt>
                <c:pt idx="81421">
                  <c:v>81.420999999999992</c:v>
                </c:pt>
                <c:pt idx="81422">
                  <c:v>81.422000000000025</c:v>
                </c:pt>
                <c:pt idx="81423">
                  <c:v>81.423000000000002</c:v>
                </c:pt>
                <c:pt idx="81424">
                  <c:v>81.424000000000035</c:v>
                </c:pt>
                <c:pt idx="81425">
                  <c:v>81.425000000000011</c:v>
                </c:pt>
                <c:pt idx="81426">
                  <c:v>81.426000000000045</c:v>
                </c:pt>
                <c:pt idx="81427">
                  <c:v>81.427000000000021</c:v>
                </c:pt>
                <c:pt idx="81428">
                  <c:v>81.427999999999997</c:v>
                </c:pt>
                <c:pt idx="81429">
                  <c:v>81.42900000000003</c:v>
                </c:pt>
                <c:pt idx="81430">
                  <c:v>81.430000000000007</c:v>
                </c:pt>
                <c:pt idx="81431">
                  <c:v>81.43100000000004</c:v>
                </c:pt>
                <c:pt idx="81432">
                  <c:v>81.432000000000016</c:v>
                </c:pt>
                <c:pt idx="81433">
                  <c:v>81.432999999999993</c:v>
                </c:pt>
                <c:pt idx="81434">
                  <c:v>81.434000000000026</c:v>
                </c:pt>
                <c:pt idx="81435">
                  <c:v>81.435000000000002</c:v>
                </c:pt>
                <c:pt idx="81436">
                  <c:v>81.436000000000035</c:v>
                </c:pt>
                <c:pt idx="81437">
                  <c:v>81.437000000000012</c:v>
                </c:pt>
                <c:pt idx="81438">
                  <c:v>81.438000000000045</c:v>
                </c:pt>
                <c:pt idx="81439">
                  <c:v>81.439000000000021</c:v>
                </c:pt>
                <c:pt idx="81440">
                  <c:v>81.44</c:v>
                </c:pt>
                <c:pt idx="81441">
                  <c:v>81.441000000000031</c:v>
                </c:pt>
                <c:pt idx="81442">
                  <c:v>81.442000000000007</c:v>
                </c:pt>
                <c:pt idx="81443">
                  <c:v>81.44300000000004</c:v>
                </c:pt>
                <c:pt idx="81444">
                  <c:v>81.444000000000017</c:v>
                </c:pt>
                <c:pt idx="81445">
                  <c:v>81.444999999999993</c:v>
                </c:pt>
                <c:pt idx="81446">
                  <c:v>81.446000000000026</c:v>
                </c:pt>
                <c:pt idx="81447">
                  <c:v>81.447000000000003</c:v>
                </c:pt>
                <c:pt idx="81448">
                  <c:v>81.448000000000036</c:v>
                </c:pt>
                <c:pt idx="81449">
                  <c:v>81.449000000000012</c:v>
                </c:pt>
                <c:pt idx="81450">
                  <c:v>81.450000000000045</c:v>
                </c:pt>
                <c:pt idx="81451">
                  <c:v>81.451000000000022</c:v>
                </c:pt>
                <c:pt idx="81452">
                  <c:v>81.451999999999998</c:v>
                </c:pt>
                <c:pt idx="81453">
                  <c:v>81.453000000000031</c:v>
                </c:pt>
                <c:pt idx="81454">
                  <c:v>81.454000000000008</c:v>
                </c:pt>
                <c:pt idx="81455">
                  <c:v>81.455000000000041</c:v>
                </c:pt>
                <c:pt idx="81456">
                  <c:v>81.456000000000017</c:v>
                </c:pt>
                <c:pt idx="81457">
                  <c:v>81.456999999999994</c:v>
                </c:pt>
                <c:pt idx="81458">
                  <c:v>81.458000000000027</c:v>
                </c:pt>
                <c:pt idx="81459">
                  <c:v>81.459000000000003</c:v>
                </c:pt>
                <c:pt idx="81460">
                  <c:v>81.460000000000036</c:v>
                </c:pt>
                <c:pt idx="81461">
                  <c:v>81.461000000000013</c:v>
                </c:pt>
                <c:pt idx="81462">
                  <c:v>81.462000000000046</c:v>
                </c:pt>
                <c:pt idx="81463">
                  <c:v>81.463000000000022</c:v>
                </c:pt>
                <c:pt idx="81464">
                  <c:v>81.463999999999999</c:v>
                </c:pt>
                <c:pt idx="81465">
                  <c:v>81.465000000000032</c:v>
                </c:pt>
                <c:pt idx="81466">
                  <c:v>81.466000000000008</c:v>
                </c:pt>
                <c:pt idx="81467">
                  <c:v>81.467000000000041</c:v>
                </c:pt>
                <c:pt idx="81468">
                  <c:v>81.468000000000018</c:v>
                </c:pt>
                <c:pt idx="81469">
                  <c:v>81.468999999999994</c:v>
                </c:pt>
                <c:pt idx="81470">
                  <c:v>81.470000000000027</c:v>
                </c:pt>
                <c:pt idx="81471">
                  <c:v>81.471000000000004</c:v>
                </c:pt>
                <c:pt idx="81472">
                  <c:v>81.472000000000037</c:v>
                </c:pt>
                <c:pt idx="81473">
                  <c:v>81.473000000000013</c:v>
                </c:pt>
                <c:pt idx="81474">
                  <c:v>81.474000000000046</c:v>
                </c:pt>
                <c:pt idx="81475">
                  <c:v>81.475000000000023</c:v>
                </c:pt>
                <c:pt idx="81476">
                  <c:v>81.475999999999999</c:v>
                </c:pt>
                <c:pt idx="81477">
                  <c:v>81.477000000000032</c:v>
                </c:pt>
                <c:pt idx="81478">
                  <c:v>81.478000000000009</c:v>
                </c:pt>
                <c:pt idx="81479">
                  <c:v>81.479000000000042</c:v>
                </c:pt>
                <c:pt idx="81480">
                  <c:v>81.480000000000018</c:v>
                </c:pt>
                <c:pt idx="81481">
                  <c:v>81.480999999999995</c:v>
                </c:pt>
                <c:pt idx="81482">
                  <c:v>81.482000000000028</c:v>
                </c:pt>
                <c:pt idx="81483">
                  <c:v>81.483000000000004</c:v>
                </c:pt>
                <c:pt idx="81484">
                  <c:v>81.484000000000037</c:v>
                </c:pt>
                <c:pt idx="81485">
                  <c:v>81.485000000000014</c:v>
                </c:pt>
                <c:pt idx="81486">
                  <c:v>81.48599999999999</c:v>
                </c:pt>
                <c:pt idx="81487">
                  <c:v>81.487000000000023</c:v>
                </c:pt>
                <c:pt idx="81488">
                  <c:v>81.488</c:v>
                </c:pt>
                <c:pt idx="81489">
                  <c:v>81.489000000000033</c:v>
                </c:pt>
                <c:pt idx="81490">
                  <c:v>81.490000000000009</c:v>
                </c:pt>
                <c:pt idx="81491">
                  <c:v>81.491000000000042</c:v>
                </c:pt>
                <c:pt idx="81492">
                  <c:v>81.492000000000019</c:v>
                </c:pt>
                <c:pt idx="81493">
                  <c:v>81.492999999999995</c:v>
                </c:pt>
                <c:pt idx="81494">
                  <c:v>81.494000000000028</c:v>
                </c:pt>
                <c:pt idx="81495">
                  <c:v>81.495000000000005</c:v>
                </c:pt>
                <c:pt idx="81496">
                  <c:v>81.496000000000038</c:v>
                </c:pt>
                <c:pt idx="81497">
                  <c:v>81.497000000000014</c:v>
                </c:pt>
                <c:pt idx="81498">
                  <c:v>81.49799999999999</c:v>
                </c:pt>
                <c:pt idx="81499">
                  <c:v>81.499000000000024</c:v>
                </c:pt>
                <c:pt idx="81500">
                  <c:v>81.5</c:v>
                </c:pt>
                <c:pt idx="81501">
                  <c:v>81.501000000000033</c:v>
                </c:pt>
                <c:pt idx="81502">
                  <c:v>81.50200000000001</c:v>
                </c:pt>
                <c:pt idx="81503">
                  <c:v>81.503000000000043</c:v>
                </c:pt>
                <c:pt idx="81504">
                  <c:v>81.504000000000019</c:v>
                </c:pt>
                <c:pt idx="81505">
                  <c:v>81.504999999999995</c:v>
                </c:pt>
                <c:pt idx="81506">
                  <c:v>81.506000000000029</c:v>
                </c:pt>
                <c:pt idx="81507">
                  <c:v>81.507000000000005</c:v>
                </c:pt>
                <c:pt idx="81508">
                  <c:v>81.508000000000038</c:v>
                </c:pt>
                <c:pt idx="81509">
                  <c:v>81.509000000000015</c:v>
                </c:pt>
                <c:pt idx="81510">
                  <c:v>81.509999999999991</c:v>
                </c:pt>
                <c:pt idx="81511">
                  <c:v>81.511000000000024</c:v>
                </c:pt>
                <c:pt idx="81512">
                  <c:v>81.512</c:v>
                </c:pt>
                <c:pt idx="81513">
                  <c:v>81.513000000000034</c:v>
                </c:pt>
                <c:pt idx="81514">
                  <c:v>81.51400000000001</c:v>
                </c:pt>
                <c:pt idx="81515">
                  <c:v>81.515000000000043</c:v>
                </c:pt>
                <c:pt idx="81516">
                  <c:v>81.51600000000002</c:v>
                </c:pt>
                <c:pt idx="81517">
                  <c:v>81.516999999999996</c:v>
                </c:pt>
                <c:pt idx="81518">
                  <c:v>81.518000000000029</c:v>
                </c:pt>
                <c:pt idx="81519">
                  <c:v>81.519000000000005</c:v>
                </c:pt>
                <c:pt idx="81520">
                  <c:v>81.520000000000039</c:v>
                </c:pt>
                <c:pt idx="81521">
                  <c:v>81.521000000000015</c:v>
                </c:pt>
                <c:pt idx="81522">
                  <c:v>81.521999999999991</c:v>
                </c:pt>
                <c:pt idx="81523">
                  <c:v>81.523000000000025</c:v>
                </c:pt>
                <c:pt idx="81524">
                  <c:v>81.524000000000001</c:v>
                </c:pt>
                <c:pt idx="81525">
                  <c:v>81.525000000000034</c:v>
                </c:pt>
                <c:pt idx="81526">
                  <c:v>81.52600000000001</c:v>
                </c:pt>
                <c:pt idx="81527">
                  <c:v>81.527000000000044</c:v>
                </c:pt>
                <c:pt idx="81528">
                  <c:v>81.52800000000002</c:v>
                </c:pt>
                <c:pt idx="81529">
                  <c:v>81.528999999999996</c:v>
                </c:pt>
                <c:pt idx="81530">
                  <c:v>81.53000000000003</c:v>
                </c:pt>
                <c:pt idx="81531">
                  <c:v>81.531000000000006</c:v>
                </c:pt>
                <c:pt idx="81532">
                  <c:v>81.532000000000039</c:v>
                </c:pt>
                <c:pt idx="81533">
                  <c:v>81.533000000000015</c:v>
                </c:pt>
                <c:pt idx="81534">
                  <c:v>81.533999999999992</c:v>
                </c:pt>
                <c:pt idx="81535">
                  <c:v>81.535000000000025</c:v>
                </c:pt>
                <c:pt idx="81536">
                  <c:v>81.536000000000001</c:v>
                </c:pt>
                <c:pt idx="81537">
                  <c:v>81.537000000000035</c:v>
                </c:pt>
                <c:pt idx="81538">
                  <c:v>81.538000000000011</c:v>
                </c:pt>
                <c:pt idx="81539">
                  <c:v>81.539000000000044</c:v>
                </c:pt>
                <c:pt idx="81540">
                  <c:v>81.54000000000002</c:v>
                </c:pt>
                <c:pt idx="81541">
                  <c:v>81.540999999999997</c:v>
                </c:pt>
                <c:pt idx="81542">
                  <c:v>81.54200000000003</c:v>
                </c:pt>
                <c:pt idx="81543">
                  <c:v>81.543000000000006</c:v>
                </c:pt>
                <c:pt idx="81544">
                  <c:v>81.54400000000004</c:v>
                </c:pt>
                <c:pt idx="81545">
                  <c:v>81.545000000000016</c:v>
                </c:pt>
                <c:pt idx="81546">
                  <c:v>81.545999999999992</c:v>
                </c:pt>
                <c:pt idx="81547">
                  <c:v>81.547000000000025</c:v>
                </c:pt>
                <c:pt idx="81548">
                  <c:v>81.548000000000002</c:v>
                </c:pt>
                <c:pt idx="81549">
                  <c:v>81.549000000000035</c:v>
                </c:pt>
                <c:pt idx="81550">
                  <c:v>81.550000000000011</c:v>
                </c:pt>
                <c:pt idx="81551">
                  <c:v>81.551000000000045</c:v>
                </c:pt>
                <c:pt idx="81552">
                  <c:v>81.552000000000021</c:v>
                </c:pt>
                <c:pt idx="81553">
                  <c:v>81.552999999999997</c:v>
                </c:pt>
                <c:pt idx="81554">
                  <c:v>81.55400000000003</c:v>
                </c:pt>
                <c:pt idx="81555">
                  <c:v>81.555000000000007</c:v>
                </c:pt>
                <c:pt idx="81556">
                  <c:v>81.55600000000004</c:v>
                </c:pt>
                <c:pt idx="81557">
                  <c:v>81.557000000000016</c:v>
                </c:pt>
                <c:pt idx="81558">
                  <c:v>81.557999999999993</c:v>
                </c:pt>
                <c:pt idx="81559">
                  <c:v>81.559000000000026</c:v>
                </c:pt>
                <c:pt idx="81560">
                  <c:v>81.56</c:v>
                </c:pt>
                <c:pt idx="81561">
                  <c:v>81.561000000000035</c:v>
                </c:pt>
                <c:pt idx="81562">
                  <c:v>81.562000000000012</c:v>
                </c:pt>
                <c:pt idx="81563">
                  <c:v>81.563000000000045</c:v>
                </c:pt>
                <c:pt idx="81564">
                  <c:v>81.564000000000021</c:v>
                </c:pt>
                <c:pt idx="81565">
                  <c:v>81.564999999999998</c:v>
                </c:pt>
                <c:pt idx="81566">
                  <c:v>81.566000000000031</c:v>
                </c:pt>
                <c:pt idx="81567">
                  <c:v>81.567000000000007</c:v>
                </c:pt>
                <c:pt idx="81568">
                  <c:v>81.56800000000004</c:v>
                </c:pt>
                <c:pt idx="81569">
                  <c:v>81.569000000000017</c:v>
                </c:pt>
                <c:pt idx="81570">
                  <c:v>81.569999999999993</c:v>
                </c:pt>
                <c:pt idx="81571">
                  <c:v>81.571000000000026</c:v>
                </c:pt>
                <c:pt idx="81572">
                  <c:v>81.572000000000003</c:v>
                </c:pt>
                <c:pt idx="81573">
                  <c:v>81.573000000000036</c:v>
                </c:pt>
                <c:pt idx="81574">
                  <c:v>81.574000000000012</c:v>
                </c:pt>
                <c:pt idx="81575">
                  <c:v>81.575000000000045</c:v>
                </c:pt>
                <c:pt idx="81576">
                  <c:v>81.576000000000022</c:v>
                </c:pt>
                <c:pt idx="81577">
                  <c:v>81.576999999999998</c:v>
                </c:pt>
                <c:pt idx="81578">
                  <c:v>81.578000000000031</c:v>
                </c:pt>
                <c:pt idx="81579">
                  <c:v>81.579000000000008</c:v>
                </c:pt>
                <c:pt idx="81580">
                  <c:v>81.580000000000041</c:v>
                </c:pt>
                <c:pt idx="81581">
                  <c:v>81.581000000000017</c:v>
                </c:pt>
                <c:pt idx="81582">
                  <c:v>81.581999999999994</c:v>
                </c:pt>
                <c:pt idx="81583">
                  <c:v>81.583000000000027</c:v>
                </c:pt>
                <c:pt idx="81584">
                  <c:v>81.584000000000003</c:v>
                </c:pt>
                <c:pt idx="81585">
                  <c:v>81.585000000000036</c:v>
                </c:pt>
                <c:pt idx="81586">
                  <c:v>81.586000000000013</c:v>
                </c:pt>
                <c:pt idx="81587">
                  <c:v>81.587000000000046</c:v>
                </c:pt>
                <c:pt idx="81588">
                  <c:v>81.588000000000022</c:v>
                </c:pt>
                <c:pt idx="81589">
                  <c:v>81.588999999999999</c:v>
                </c:pt>
                <c:pt idx="81590">
                  <c:v>81.590000000000032</c:v>
                </c:pt>
                <c:pt idx="81591">
                  <c:v>81.591000000000008</c:v>
                </c:pt>
                <c:pt idx="81592">
                  <c:v>81.592000000000041</c:v>
                </c:pt>
                <c:pt idx="81593">
                  <c:v>81.593000000000018</c:v>
                </c:pt>
                <c:pt idx="81594">
                  <c:v>81.593999999999994</c:v>
                </c:pt>
                <c:pt idx="81595">
                  <c:v>81.595000000000027</c:v>
                </c:pt>
                <c:pt idx="81596">
                  <c:v>81.596000000000004</c:v>
                </c:pt>
                <c:pt idx="81597">
                  <c:v>81.597000000000037</c:v>
                </c:pt>
                <c:pt idx="81598">
                  <c:v>81.598000000000013</c:v>
                </c:pt>
                <c:pt idx="81599">
                  <c:v>81.599000000000046</c:v>
                </c:pt>
                <c:pt idx="81600">
                  <c:v>81.600000000000023</c:v>
                </c:pt>
                <c:pt idx="81601">
                  <c:v>81.600999999999999</c:v>
                </c:pt>
                <c:pt idx="81602">
                  <c:v>81.602000000000032</c:v>
                </c:pt>
                <c:pt idx="81603">
                  <c:v>81.603000000000009</c:v>
                </c:pt>
                <c:pt idx="81604">
                  <c:v>81.604000000000042</c:v>
                </c:pt>
                <c:pt idx="81605">
                  <c:v>81.605000000000018</c:v>
                </c:pt>
                <c:pt idx="81606">
                  <c:v>81.605999999999995</c:v>
                </c:pt>
                <c:pt idx="81607">
                  <c:v>81.607000000000028</c:v>
                </c:pt>
                <c:pt idx="81608">
                  <c:v>81.608000000000004</c:v>
                </c:pt>
                <c:pt idx="81609">
                  <c:v>81.609000000000037</c:v>
                </c:pt>
                <c:pt idx="81610">
                  <c:v>81.610000000000014</c:v>
                </c:pt>
                <c:pt idx="81611">
                  <c:v>81.61099999999999</c:v>
                </c:pt>
                <c:pt idx="81612">
                  <c:v>81.612000000000023</c:v>
                </c:pt>
                <c:pt idx="81613">
                  <c:v>81.613</c:v>
                </c:pt>
                <c:pt idx="81614">
                  <c:v>81.614000000000033</c:v>
                </c:pt>
                <c:pt idx="81615">
                  <c:v>81.615000000000009</c:v>
                </c:pt>
                <c:pt idx="81616">
                  <c:v>81.616000000000042</c:v>
                </c:pt>
                <c:pt idx="81617">
                  <c:v>81.617000000000019</c:v>
                </c:pt>
                <c:pt idx="81618">
                  <c:v>81.617999999999995</c:v>
                </c:pt>
                <c:pt idx="81619">
                  <c:v>81.619000000000028</c:v>
                </c:pt>
                <c:pt idx="81620">
                  <c:v>81.62</c:v>
                </c:pt>
                <c:pt idx="81621">
                  <c:v>81.621000000000038</c:v>
                </c:pt>
                <c:pt idx="81622">
                  <c:v>81.622000000000014</c:v>
                </c:pt>
                <c:pt idx="81623">
                  <c:v>81.62299999999999</c:v>
                </c:pt>
                <c:pt idx="81624">
                  <c:v>81.624000000000024</c:v>
                </c:pt>
                <c:pt idx="81625">
                  <c:v>81.625</c:v>
                </c:pt>
                <c:pt idx="81626">
                  <c:v>81.626000000000033</c:v>
                </c:pt>
                <c:pt idx="81627">
                  <c:v>81.62700000000001</c:v>
                </c:pt>
                <c:pt idx="81628">
                  <c:v>81.628000000000043</c:v>
                </c:pt>
                <c:pt idx="81629">
                  <c:v>81.629000000000019</c:v>
                </c:pt>
                <c:pt idx="81630">
                  <c:v>81.63</c:v>
                </c:pt>
                <c:pt idx="81631">
                  <c:v>81.631000000000029</c:v>
                </c:pt>
                <c:pt idx="81632">
                  <c:v>81.632000000000005</c:v>
                </c:pt>
                <c:pt idx="81633">
                  <c:v>81.633000000000038</c:v>
                </c:pt>
                <c:pt idx="81634">
                  <c:v>81.634000000000015</c:v>
                </c:pt>
                <c:pt idx="81635">
                  <c:v>81.634999999999991</c:v>
                </c:pt>
                <c:pt idx="81636">
                  <c:v>81.636000000000024</c:v>
                </c:pt>
                <c:pt idx="81637">
                  <c:v>81.637</c:v>
                </c:pt>
                <c:pt idx="81638">
                  <c:v>81.638000000000034</c:v>
                </c:pt>
                <c:pt idx="81639">
                  <c:v>81.63900000000001</c:v>
                </c:pt>
                <c:pt idx="81640">
                  <c:v>81.640000000000043</c:v>
                </c:pt>
                <c:pt idx="81641">
                  <c:v>81.64100000000002</c:v>
                </c:pt>
                <c:pt idx="81642">
                  <c:v>81.641999999999996</c:v>
                </c:pt>
                <c:pt idx="81643">
                  <c:v>81.643000000000029</c:v>
                </c:pt>
                <c:pt idx="81644">
                  <c:v>81.644000000000005</c:v>
                </c:pt>
                <c:pt idx="81645">
                  <c:v>81.645000000000039</c:v>
                </c:pt>
                <c:pt idx="81646">
                  <c:v>81.646000000000015</c:v>
                </c:pt>
                <c:pt idx="81647">
                  <c:v>81.646999999999991</c:v>
                </c:pt>
                <c:pt idx="81648">
                  <c:v>81.648000000000025</c:v>
                </c:pt>
                <c:pt idx="81649">
                  <c:v>81.649000000000001</c:v>
                </c:pt>
                <c:pt idx="81650">
                  <c:v>81.650000000000034</c:v>
                </c:pt>
                <c:pt idx="81651">
                  <c:v>81.65100000000001</c:v>
                </c:pt>
                <c:pt idx="81652">
                  <c:v>81.652000000000044</c:v>
                </c:pt>
                <c:pt idx="81653">
                  <c:v>81.65300000000002</c:v>
                </c:pt>
                <c:pt idx="81654">
                  <c:v>81.653999999999996</c:v>
                </c:pt>
                <c:pt idx="81655">
                  <c:v>81.65500000000003</c:v>
                </c:pt>
                <c:pt idx="81656">
                  <c:v>81.656000000000006</c:v>
                </c:pt>
                <c:pt idx="81657">
                  <c:v>81.657000000000039</c:v>
                </c:pt>
                <c:pt idx="81658">
                  <c:v>81.658000000000015</c:v>
                </c:pt>
                <c:pt idx="81659">
                  <c:v>81.658999999999992</c:v>
                </c:pt>
                <c:pt idx="81660">
                  <c:v>81.660000000000025</c:v>
                </c:pt>
                <c:pt idx="81661">
                  <c:v>81.661000000000001</c:v>
                </c:pt>
                <c:pt idx="81662">
                  <c:v>81.662000000000035</c:v>
                </c:pt>
                <c:pt idx="81663">
                  <c:v>81.663000000000011</c:v>
                </c:pt>
                <c:pt idx="81664">
                  <c:v>81.664000000000044</c:v>
                </c:pt>
                <c:pt idx="81665">
                  <c:v>81.66500000000002</c:v>
                </c:pt>
                <c:pt idx="81666">
                  <c:v>81.665999999999997</c:v>
                </c:pt>
                <c:pt idx="81667">
                  <c:v>81.66700000000003</c:v>
                </c:pt>
                <c:pt idx="81668">
                  <c:v>81.668000000000006</c:v>
                </c:pt>
                <c:pt idx="81669">
                  <c:v>81.66900000000004</c:v>
                </c:pt>
                <c:pt idx="81670">
                  <c:v>81.670000000000016</c:v>
                </c:pt>
                <c:pt idx="81671">
                  <c:v>81.670999999999992</c:v>
                </c:pt>
                <c:pt idx="81672">
                  <c:v>81.672000000000025</c:v>
                </c:pt>
                <c:pt idx="81673">
                  <c:v>81.673000000000002</c:v>
                </c:pt>
                <c:pt idx="81674">
                  <c:v>81.674000000000035</c:v>
                </c:pt>
                <c:pt idx="81675">
                  <c:v>81.675000000000011</c:v>
                </c:pt>
                <c:pt idx="81676">
                  <c:v>81.676000000000045</c:v>
                </c:pt>
                <c:pt idx="81677">
                  <c:v>81.677000000000021</c:v>
                </c:pt>
                <c:pt idx="81678">
                  <c:v>81.677999999999997</c:v>
                </c:pt>
                <c:pt idx="81679">
                  <c:v>81.67900000000003</c:v>
                </c:pt>
                <c:pt idx="81680">
                  <c:v>81.680000000000007</c:v>
                </c:pt>
                <c:pt idx="81681">
                  <c:v>81.68100000000004</c:v>
                </c:pt>
                <c:pt idx="81682">
                  <c:v>81.682000000000016</c:v>
                </c:pt>
                <c:pt idx="81683">
                  <c:v>81.682999999999993</c:v>
                </c:pt>
                <c:pt idx="81684">
                  <c:v>81.684000000000026</c:v>
                </c:pt>
                <c:pt idx="81685">
                  <c:v>81.685000000000002</c:v>
                </c:pt>
                <c:pt idx="81686">
                  <c:v>81.686000000000035</c:v>
                </c:pt>
                <c:pt idx="81687">
                  <c:v>81.687000000000012</c:v>
                </c:pt>
                <c:pt idx="81688">
                  <c:v>81.688000000000045</c:v>
                </c:pt>
                <c:pt idx="81689">
                  <c:v>81.689000000000021</c:v>
                </c:pt>
                <c:pt idx="81690">
                  <c:v>81.69</c:v>
                </c:pt>
                <c:pt idx="81691">
                  <c:v>81.691000000000031</c:v>
                </c:pt>
                <c:pt idx="81692">
                  <c:v>81.692000000000007</c:v>
                </c:pt>
                <c:pt idx="81693">
                  <c:v>81.69300000000004</c:v>
                </c:pt>
                <c:pt idx="81694">
                  <c:v>81.694000000000017</c:v>
                </c:pt>
                <c:pt idx="81695">
                  <c:v>81.694999999999993</c:v>
                </c:pt>
                <c:pt idx="81696">
                  <c:v>81.696000000000026</c:v>
                </c:pt>
                <c:pt idx="81697">
                  <c:v>81.697000000000003</c:v>
                </c:pt>
                <c:pt idx="81698">
                  <c:v>81.698000000000036</c:v>
                </c:pt>
                <c:pt idx="81699">
                  <c:v>81.699000000000012</c:v>
                </c:pt>
                <c:pt idx="81700">
                  <c:v>81.700000000000045</c:v>
                </c:pt>
                <c:pt idx="81701">
                  <c:v>81.701000000000022</c:v>
                </c:pt>
                <c:pt idx="81702">
                  <c:v>81.701999999999998</c:v>
                </c:pt>
                <c:pt idx="81703">
                  <c:v>81.703000000000031</c:v>
                </c:pt>
                <c:pt idx="81704">
                  <c:v>81.704000000000008</c:v>
                </c:pt>
                <c:pt idx="81705">
                  <c:v>81.705000000000041</c:v>
                </c:pt>
                <c:pt idx="81706">
                  <c:v>81.706000000000017</c:v>
                </c:pt>
                <c:pt idx="81707">
                  <c:v>81.706999999999994</c:v>
                </c:pt>
                <c:pt idx="81708">
                  <c:v>81.708000000000027</c:v>
                </c:pt>
                <c:pt idx="81709">
                  <c:v>81.709000000000003</c:v>
                </c:pt>
                <c:pt idx="81710">
                  <c:v>81.710000000000036</c:v>
                </c:pt>
                <c:pt idx="81711">
                  <c:v>81.711000000000013</c:v>
                </c:pt>
                <c:pt idx="81712">
                  <c:v>81.712000000000046</c:v>
                </c:pt>
                <c:pt idx="81713">
                  <c:v>81.713000000000022</c:v>
                </c:pt>
                <c:pt idx="81714">
                  <c:v>81.713999999999999</c:v>
                </c:pt>
                <c:pt idx="81715">
                  <c:v>81.715000000000032</c:v>
                </c:pt>
                <c:pt idx="81716">
                  <c:v>81.716000000000008</c:v>
                </c:pt>
                <c:pt idx="81717">
                  <c:v>81.717000000000041</c:v>
                </c:pt>
                <c:pt idx="81718">
                  <c:v>81.718000000000018</c:v>
                </c:pt>
                <c:pt idx="81719">
                  <c:v>81.718999999999994</c:v>
                </c:pt>
                <c:pt idx="81720">
                  <c:v>81.720000000000027</c:v>
                </c:pt>
                <c:pt idx="81721">
                  <c:v>81.721000000000004</c:v>
                </c:pt>
                <c:pt idx="81722">
                  <c:v>81.722000000000037</c:v>
                </c:pt>
                <c:pt idx="81723">
                  <c:v>81.723000000000013</c:v>
                </c:pt>
                <c:pt idx="81724">
                  <c:v>81.724000000000046</c:v>
                </c:pt>
                <c:pt idx="81725">
                  <c:v>81.725000000000023</c:v>
                </c:pt>
                <c:pt idx="81726">
                  <c:v>81.725999999999999</c:v>
                </c:pt>
                <c:pt idx="81727">
                  <c:v>81.727000000000032</c:v>
                </c:pt>
                <c:pt idx="81728">
                  <c:v>81.728000000000009</c:v>
                </c:pt>
                <c:pt idx="81729">
                  <c:v>81.729000000000042</c:v>
                </c:pt>
                <c:pt idx="81730">
                  <c:v>81.730000000000018</c:v>
                </c:pt>
                <c:pt idx="81731">
                  <c:v>81.730999999999995</c:v>
                </c:pt>
                <c:pt idx="81732">
                  <c:v>81.732000000000028</c:v>
                </c:pt>
                <c:pt idx="81733">
                  <c:v>81.733000000000004</c:v>
                </c:pt>
                <c:pt idx="81734">
                  <c:v>81.734000000000037</c:v>
                </c:pt>
                <c:pt idx="81735">
                  <c:v>81.735000000000014</c:v>
                </c:pt>
                <c:pt idx="81736">
                  <c:v>81.73599999999999</c:v>
                </c:pt>
                <c:pt idx="81737">
                  <c:v>81.737000000000023</c:v>
                </c:pt>
                <c:pt idx="81738">
                  <c:v>81.738</c:v>
                </c:pt>
                <c:pt idx="81739">
                  <c:v>81.739000000000033</c:v>
                </c:pt>
                <c:pt idx="81740">
                  <c:v>81.740000000000009</c:v>
                </c:pt>
                <c:pt idx="81741">
                  <c:v>81.741000000000042</c:v>
                </c:pt>
                <c:pt idx="81742">
                  <c:v>81.742000000000019</c:v>
                </c:pt>
                <c:pt idx="81743">
                  <c:v>81.742999999999995</c:v>
                </c:pt>
                <c:pt idx="81744">
                  <c:v>81.744000000000028</c:v>
                </c:pt>
                <c:pt idx="81745">
                  <c:v>81.745000000000005</c:v>
                </c:pt>
                <c:pt idx="81746">
                  <c:v>81.746000000000038</c:v>
                </c:pt>
                <c:pt idx="81747">
                  <c:v>81.747000000000014</c:v>
                </c:pt>
                <c:pt idx="81748">
                  <c:v>81.74799999999999</c:v>
                </c:pt>
                <c:pt idx="81749">
                  <c:v>81.749000000000024</c:v>
                </c:pt>
                <c:pt idx="81750">
                  <c:v>81.75</c:v>
                </c:pt>
                <c:pt idx="81751">
                  <c:v>81.751000000000033</c:v>
                </c:pt>
                <c:pt idx="81752">
                  <c:v>81.75200000000001</c:v>
                </c:pt>
                <c:pt idx="81753">
                  <c:v>81.753000000000043</c:v>
                </c:pt>
                <c:pt idx="81754">
                  <c:v>81.754000000000019</c:v>
                </c:pt>
                <c:pt idx="81755">
                  <c:v>81.754999999999995</c:v>
                </c:pt>
                <c:pt idx="81756">
                  <c:v>81.756000000000029</c:v>
                </c:pt>
                <c:pt idx="81757">
                  <c:v>81.757000000000005</c:v>
                </c:pt>
                <c:pt idx="81758">
                  <c:v>81.758000000000038</c:v>
                </c:pt>
                <c:pt idx="81759">
                  <c:v>81.759000000000015</c:v>
                </c:pt>
                <c:pt idx="81760">
                  <c:v>81.759999999999991</c:v>
                </c:pt>
                <c:pt idx="81761">
                  <c:v>81.761000000000024</c:v>
                </c:pt>
                <c:pt idx="81762">
                  <c:v>81.762</c:v>
                </c:pt>
                <c:pt idx="81763">
                  <c:v>81.763000000000034</c:v>
                </c:pt>
                <c:pt idx="81764">
                  <c:v>81.76400000000001</c:v>
                </c:pt>
                <c:pt idx="81765">
                  <c:v>81.765000000000043</c:v>
                </c:pt>
                <c:pt idx="81766">
                  <c:v>81.76600000000002</c:v>
                </c:pt>
                <c:pt idx="81767">
                  <c:v>81.766999999999996</c:v>
                </c:pt>
                <c:pt idx="81768">
                  <c:v>81.768000000000029</c:v>
                </c:pt>
                <c:pt idx="81769">
                  <c:v>81.769000000000005</c:v>
                </c:pt>
                <c:pt idx="81770">
                  <c:v>81.770000000000039</c:v>
                </c:pt>
                <c:pt idx="81771">
                  <c:v>81.771000000000015</c:v>
                </c:pt>
                <c:pt idx="81772">
                  <c:v>81.771999999999991</c:v>
                </c:pt>
                <c:pt idx="81773">
                  <c:v>81.773000000000025</c:v>
                </c:pt>
                <c:pt idx="81774">
                  <c:v>81.774000000000001</c:v>
                </c:pt>
                <c:pt idx="81775">
                  <c:v>81.775000000000034</c:v>
                </c:pt>
                <c:pt idx="81776">
                  <c:v>81.77600000000001</c:v>
                </c:pt>
                <c:pt idx="81777">
                  <c:v>81.777000000000044</c:v>
                </c:pt>
                <c:pt idx="81778">
                  <c:v>81.77800000000002</c:v>
                </c:pt>
                <c:pt idx="81779">
                  <c:v>81.778999999999996</c:v>
                </c:pt>
                <c:pt idx="81780">
                  <c:v>81.78000000000003</c:v>
                </c:pt>
                <c:pt idx="81781">
                  <c:v>81.781000000000006</c:v>
                </c:pt>
                <c:pt idx="81782">
                  <c:v>81.782000000000039</c:v>
                </c:pt>
                <c:pt idx="81783">
                  <c:v>81.783000000000015</c:v>
                </c:pt>
                <c:pt idx="81784">
                  <c:v>81.783999999999992</c:v>
                </c:pt>
                <c:pt idx="81785">
                  <c:v>81.785000000000025</c:v>
                </c:pt>
                <c:pt idx="81786">
                  <c:v>81.786000000000001</c:v>
                </c:pt>
                <c:pt idx="81787">
                  <c:v>81.787000000000035</c:v>
                </c:pt>
                <c:pt idx="81788">
                  <c:v>81.788000000000011</c:v>
                </c:pt>
                <c:pt idx="81789">
                  <c:v>81.789000000000044</c:v>
                </c:pt>
                <c:pt idx="81790">
                  <c:v>81.79000000000002</c:v>
                </c:pt>
                <c:pt idx="81791">
                  <c:v>81.790999999999997</c:v>
                </c:pt>
                <c:pt idx="81792">
                  <c:v>81.79200000000003</c:v>
                </c:pt>
                <c:pt idx="81793">
                  <c:v>81.793000000000006</c:v>
                </c:pt>
                <c:pt idx="81794">
                  <c:v>81.79400000000004</c:v>
                </c:pt>
                <c:pt idx="81795">
                  <c:v>81.795000000000016</c:v>
                </c:pt>
                <c:pt idx="81796">
                  <c:v>81.795999999999992</c:v>
                </c:pt>
                <c:pt idx="81797">
                  <c:v>81.797000000000025</c:v>
                </c:pt>
                <c:pt idx="81798">
                  <c:v>81.798000000000002</c:v>
                </c:pt>
                <c:pt idx="81799">
                  <c:v>81.799000000000035</c:v>
                </c:pt>
                <c:pt idx="81800">
                  <c:v>81.800000000000011</c:v>
                </c:pt>
                <c:pt idx="81801">
                  <c:v>81.801000000000045</c:v>
                </c:pt>
                <c:pt idx="81802">
                  <c:v>81.802000000000021</c:v>
                </c:pt>
                <c:pt idx="81803">
                  <c:v>81.802999999999997</c:v>
                </c:pt>
                <c:pt idx="81804">
                  <c:v>81.80400000000003</c:v>
                </c:pt>
                <c:pt idx="81805">
                  <c:v>81.805000000000007</c:v>
                </c:pt>
                <c:pt idx="81806">
                  <c:v>81.80600000000004</c:v>
                </c:pt>
                <c:pt idx="81807">
                  <c:v>81.807000000000016</c:v>
                </c:pt>
                <c:pt idx="81808">
                  <c:v>81.807999999999993</c:v>
                </c:pt>
                <c:pt idx="81809">
                  <c:v>81.809000000000026</c:v>
                </c:pt>
                <c:pt idx="81810">
                  <c:v>81.81</c:v>
                </c:pt>
                <c:pt idx="81811">
                  <c:v>81.811000000000035</c:v>
                </c:pt>
                <c:pt idx="81812">
                  <c:v>81.812000000000012</c:v>
                </c:pt>
                <c:pt idx="81813">
                  <c:v>81.813000000000045</c:v>
                </c:pt>
                <c:pt idx="81814">
                  <c:v>81.814000000000021</c:v>
                </c:pt>
                <c:pt idx="81815">
                  <c:v>81.814999999999998</c:v>
                </c:pt>
                <c:pt idx="81816">
                  <c:v>81.816000000000031</c:v>
                </c:pt>
                <c:pt idx="81817">
                  <c:v>81.817000000000007</c:v>
                </c:pt>
                <c:pt idx="81818">
                  <c:v>81.81800000000004</c:v>
                </c:pt>
                <c:pt idx="81819">
                  <c:v>81.819000000000017</c:v>
                </c:pt>
                <c:pt idx="81820">
                  <c:v>81.819999999999993</c:v>
                </c:pt>
                <c:pt idx="81821">
                  <c:v>81.821000000000026</c:v>
                </c:pt>
                <c:pt idx="81822">
                  <c:v>81.822000000000003</c:v>
                </c:pt>
                <c:pt idx="81823">
                  <c:v>81.823000000000036</c:v>
                </c:pt>
                <c:pt idx="81824">
                  <c:v>81.824000000000012</c:v>
                </c:pt>
                <c:pt idx="81825">
                  <c:v>81.825000000000045</c:v>
                </c:pt>
                <c:pt idx="81826">
                  <c:v>81.826000000000022</c:v>
                </c:pt>
                <c:pt idx="81827">
                  <c:v>81.826999999999998</c:v>
                </c:pt>
                <c:pt idx="81828">
                  <c:v>81.828000000000031</c:v>
                </c:pt>
                <c:pt idx="81829">
                  <c:v>81.829000000000008</c:v>
                </c:pt>
                <c:pt idx="81830">
                  <c:v>81.830000000000041</c:v>
                </c:pt>
                <c:pt idx="81831">
                  <c:v>81.831000000000017</c:v>
                </c:pt>
                <c:pt idx="81832">
                  <c:v>81.831999999999994</c:v>
                </c:pt>
                <c:pt idx="81833">
                  <c:v>81.833000000000027</c:v>
                </c:pt>
                <c:pt idx="81834">
                  <c:v>81.834000000000003</c:v>
                </c:pt>
                <c:pt idx="81835">
                  <c:v>81.835000000000036</c:v>
                </c:pt>
                <c:pt idx="81836">
                  <c:v>81.836000000000013</c:v>
                </c:pt>
                <c:pt idx="81837">
                  <c:v>81.837000000000046</c:v>
                </c:pt>
                <c:pt idx="81838">
                  <c:v>81.838000000000022</c:v>
                </c:pt>
                <c:pt idx="81839">
                  <c:v>81.838999999999999</c:v>
                </c:pt>
                <c:pt idx="81840">
                  <c:v>81.840000000000032</c:v>
                </c:pt>
                <c:pt idx="81841">
                  <c:v>81.841000000000008</c:v>
                </c:pt>
                <c:pt idx="81842">
                  <c:v>81.842000000000041</c:v>
                </c:pt>
                <c:pt idx="81843">
                  <c:v>81.843000000000018</c:v>
                </c:pt>
                <c:pt idx="81844">
                  <c:v>81.843999999999994</c:v>
                </c:pt>
                <c:pt idx="81845">
                  <c:v>81.845000000000027</c:v>
                </c:pt>
                <c:pt idx="81846">
                  <c:v>81.846000000000004</c:v>
                </c:pt>
                <c:pt idx="81847">
                  <c:v>81.847000000000037</c:v>
                </c:pt>
                <c:pt idx="81848">
                  <c:v>81.848000000000013</c:v>
                </c:pt>
                <c:pt idx="81849">
                  <c:v>81.849000000000046</c:v>
                </c:pt>
                <c:pt idx="81850">
                  <c:v>81.850000000000023</c:v>
                </c:pt>
                <c:pt idx="81851">
                  <c:v>81.850999999999999</c:v>
                </c:pt>
                <c:pt idx="81852">
                  <c:v>81.852000000000032</c:v>
                </c:pt>
                <c:pt idx="81853">
                  <c:v>81.853000000000009</c:v>
                </c:pt>
                <c:pt idx="81854">
                  <c:v>81.854000000000042</c:v>
                </c:pt>
                <c:pt idx="81855">
                  <c:v>81.855000000000018</c:v>
                </c:pt>
                <c:pt idx="81856">
                  <c:v>81.855999999999995</c:v>
                </c:pt>
                <c:pt idx="81857">
                  <c:v>81.857000000000028</c:v>
                </c:pt>
                <c:pt idx="81858">
                  <c:v>81.858000000000004</c:v>
                </c:pt>
                <c:pt idx="81859">
                  <c:v>81.859000000000037</c:v>
                </c:pt>
                <c:pt idx="81860">
                  <c:v>81.860000000000014</c:v>
                </c:pt>
                <c:pt idx="81861">
                  <c:v>81.86099999999999</c:v>
                </c:pt>
                <c:pt idx="81862">
                  <c:v>81.862000000000023</c:v>
                </c:pt>
                <c:pt idx="81863">
                  <c:v>81.863</c:v>
                </c:pt>
                <c:pt idx="81864">
                  <c:v>81.864000000000033</c:v>
                </c:pt>
                <c:pt idx="81865">
                  <c:v>81.865000000000009</c:v>
                </c:pt>
                <c:pt idx="81866">
                  <c:v>81.866000000000042</c:v>
                </c:pt>
                <c:pt idx="81867">
                  <c:v>81.867000000000019</c:v>
                </c:pt>
                <c:pt idx="81868">
                  <c:v>81.867999999999995</c:v>
                </c:pt>
                <c:pt idx="81869">
                  <c:v>81.869000000000028</c:v>
                </c:pt>
                <c:pt idx="81870">
                  <c:v>81.87</c:v>
                </c:pt>
                <c:pt idx="81871">
                  <c:v>81.871000000000038</c:v>
                </c:pt>
                <c:pt idx="81872">
                  <c:v>81.872000000000014</c:v>
                </c:pt>
                <c:pt idx="81873">
                  <c:v>81.87299999999999</c:v>
                </c:pt>
                <c:pt idx="81874">
                  <c:v>81.874000000000024</c:v>
                </c:pt>
                <c:pt idx="81875">
                  <c:v>81.875</c:v>
                </c:pt>
                <c:pt idx="81876">
                  <c:v>81.876000000000033</c:v>
                </c:pt>
                <c:pt idx="81877">
                  <c:v>81.87700000000001</c:v>
                </c:pt>
                <c:pt idx="81878">
                  <c:v>81.878000000000043</c:v>
                </c:pt>
                <c:pt idx="81879">
                  <c:v>81.879000000000019</c:v>
                </c:pt>
                <c:pt idx="81880">
                  <c:v>81.88</c:v>
                </c:pt>
                <c:pt idx="81881">
                  <c:v>81.881000000000029</c:v>
                </c:pt>
                <c:pt idx="81882">
                  <c:v>81.882000000000005</c:v>
                </c:pt>
                <c:pt idx="81883">
                  <c:v>81.883000000000038</c:v>
                </c:pt>
                <c:pt idx="81884">
                  <c:v>81.884000000000015</c:v>
                </c:pt>
                <c:pt idx="81885">
                  <c:v>81.884999999999991</c:v>
                </c:pt>
                <c:pt idx="81886">
                  <c:v>81.886000000000024</c:v>
                </c:pt>
                <c:pt idx="81887">
                  <c:v>81.887</c:v>
                </c:pt>
                <c:pt idx="81888">
                  <c:v>81.888000000000034</c:v>
                </c:pt>
                <c:pt idx="81889">
                  <c:v>81.88900000000001</c:v>
                </c:pt>
                <c:pt idx="81890">
                  <c:v>81.890000000000043</c:v>
                </c:pt>
                <c:pt idx="81891">
                  <c:v>81.89100000000002</c:v>
                </c:pt>
                <c:pt idx="81892">
                  <c:v>81.891999999999996</c:v>
                </c:pt>
                <c:pt idx="81893">
                  <c:v>81.893000000000029</c:v>
                </c:pt>
                <c:pt idx="81894">
                  <c:v>81.894000000000005</c:v>
                </c:pt>
                <c:pt idx="81895">
                  <c:v>81.895000000000039</c:v>
                </c:pt>
                <c:pt idx="81896">
                  <c:v>81.896000000000015</c:v>
                </c:pt>
                <c:pt idx="81897">
                  <c:v>81.896999999999991</c:v>
                </c:pt>
                <c:pt idx="81898">
                  <c:v>81.898000000000025</c:v>
                </c:pt>
                <c:pt idx="81899">
                  <c:v>81.899000000000001</c:v>
                </c:pt>
                <c:pt idx="81900">
                  <c:v>81.900000000000034</c:v>
                </c:pt>
                <c:pt idx="81901">
                  <c:v>81.90100000000001</c:v>
                </c:pt>
                <c:pt idx="81902">
                  <c:v>81.902000000000044</c:v>
                </c:pt>
                <c:pt idx="81903">
                  <c:v>81.90300000000002</c:v>
                </c:pt>
                <c:pt idx="81904">
                  <c:v>81.903999999999996</c:v>
                </c:pt>
                <c:pt idx="81905">
                  <c:v>81.90500000000003</c:v>
                </c:pt>
                <c:pt idx="81906">
                  <c:v>81.906000000000006</c:v>
                </c:pt>
                <c:pt idx="81907">
                  <c:v>81.907000000000039</c:v>
                </c:pt>
                <c:pt idx="81908">
                  <c:v>81.908000000000015</c:v>
                </c:pt>
                <c:pt idx="81909">
                  <c:v>81.908999999999992</c:v>
                </c:pt>
                <c:pt idx="81910">
                  <c:v>81.910000000000025</c:v>
                </c:pt>
                <c:pt idx="81911">
                  <c:v>81.911000000000001</c:v>
                </c:pt>
                <c:pt idx="81912">
                  <c:v>81.912000000000035</c:v>
                </c:pt>
                <c:pt idx="81913">
                  <c:v>81.913000000000011</c:v>
                </c:pt>
                <c:pt idx="81914">
                  <c:v>81.914000000000044</c:v>
                </c:pt>
                <c:pt idx="81915">
                  <c:v>81.91500000000002</c:v>
                </c:pt>
                <c:pt idx="81916">
                  <c:v>81.915999999999997</c:v>
                </c:pt>
                <c:pt idx="81917">
                  <c:v>81.91700000000003</c:v>
                </c:pt>
                <c:pt idx="81918">
                  <c:v>81.918000000000006</c:v>
                </c:pt>
                <c:pt idx="81919">
                  <c:v>81.91900000000004</c:v>
                </c:pt>
                <c:pt idx="81920">
                  <c:v>81.920000000000016</c:v>
                </c:pt>
                <c:pt idx="81921">
                  <c:v>81.920999999999992</c:v>
                </c:pt>
                <c:pt idx="81922">
                  <c:v>81.922000000000025</c:v>
                </c:pt>
                <c:pt idx="81923">
                  <c:v>81.923000000000002</c:v>
                </c:pt>
                <c:pt idx="81924">
                  <c:v>81.924000000000035</c:v>
                </c:pt>
                <c:pt idx="81925">
                  <c:v>81.925000000000011</c:v>
                </c:pt>
                <c:pt idx="81926">
                  <c:v>81.926000000000045</c:v>
                </c:pt>
                <c:pt idx="81927">
                  <c:v>81.927000000000021</c:v>
                </c:pt>
                <c:pt idx="81928">
                  <c:v>81.927999999999997</c:v>
                </c:pt>
                <c:pt idx="81929">
                  <c:v>81.92900000000003</c:v>
                </c:pt>
                <c:pt idx="81930">
                  <c:v>81.93</c:v>
                </c:pt>
                <c:pt idx="81931">
                  <c:v>81.93100000000004</c:v>
                </c:pt>
                <c:pt idx="81932">
                  <c:v>81.932000000000016</c:v>
                </c:pt>
                <c:pt idx="81933">
                  <c:v>81.932999999999993</c:v>
                </c:pt>
                <c:pt idx="81934">
                  <c:v>81.934000000000026</c:v>
                </c:pt>
                <c:pt idx="81935">
                  <c:v>81.935000000000002</c:v>
                </c:pt>
                <c:pt idx="81936">
                  <c:v>81.936000000000035</c:v>
                </c:pt>
                <c:pt idx="81937">
                  <c:v>81.937000000000012</c:v>
                </c:pt>
                <c:pt idx="81938">
                  <c:v>81.938000000000045</c:v>
                </c:pt>
                <c:pt idx="81939">
                  <c:v>81.939000000000021</c:v>
                </c:pt>
                <c:pt idx="81940">
                  <c:v>81.94</c:v>
                </c:pt>
                <c:pt idx="81941">
                  <c:v>81.941000000000031</c:v>
                </c:pt>
                <c:pt idx="81942">
                  <c:v>81.942000000000007</c:v>
                </c:pt>
                <c:pt idx="81943">
                  <c:v>81.94300000000004</c:v>
                </c:pt>
                <c:pt idx="81944">
                  <c:v>81.944000000000017</c:v>
                </c:pt>
                <c:pt idx="81945">
                  <c:v>81.944999999999993</c:v>
                </c:pt>
                <c:pt idx="81946">
                  <c:v>81.946000000000026</c:v>
                </c:pt>
                <c:pt idx="81947">
                  <c:v>81.947000000000003</c:v>
                </c:pt>
                <c:pt idx="81948">
                  <c:v>81.948000000000036</c:v>
                </c:pt>
                <c:pt idx="81949">
                  <c:v>81.949000000000012</c:v>
                </c:pt>
                <c:pt idx="81950">
                  <c:v>81.950000000000045</c:v>
                </c:pt>
                <c:pt idx="81951">
                  <c:v>81.951000000000022</c:v>
                </c:pt>
                <c:pt idx="81952">
                  <c:v>81.951999999999998</c:v>
                </c:pt>
                <c:pt idx="81953">
                  <c:v>81.953000000000031</c:v>
                </c:pt>
                <c:pt idx="81954">
                  <c:v>81.954000000000008</c:v>
                </c:pt>
                <c:pt idx="81955">
                  <c:v>81.955000000000041</c:v>
                </c:pt>
                <c:pt idx="81956">
                  <c:v>81.956000000000017</c:v>
                </c:pt>
                <c:pt idx="81957">
                  <c:v>81.956999999999994</c:v>
                </c:pt>
                <c:pt idx="81958">
                  <c:v>81.958000000000027</c:v>
                </c:pt>
                <c:pt idx="81959">
                  <c:v>81.959000000000003</c:v>
                </c:pt>
                <c:pt idx="81960">
                  <c:v>81.960000000000036</c:v>
                </c:pt>
                <c:pt idx="81961">
                  <c:v>81.961000000000013</c:v>
                </c:pt>
                <c:pt idx="81962">
                  <c:v>81.962000000000046</c:v>
                </c:pt>
                <c:pt idx="81963">
                  <c:v>81.963000000000022</c:v>
                </c:pt>
                <c:pt idx="81964">
                  <c:v>81.963999999999999</c:v>
                </c:pt>
                <c:pt idx="81965">
                  <c:v>81.965000000000032</c:v>
                </c:pt>
                <c:pt idx="81966">
                  <c:v>81.966000000000008</c:v>
                </c:pt>
                <c:pt idx="81967">
                  <c:v>81.967000000000041</c:v>
                </c:pt>
                <c:pt idx="81968">
                  <c:v>81.968000000000018</c:v>
                </c:pt>
                <c:pt idx="81969">
                  <c:v>81.968999999999994</c:v>
                </c:pt>
                <c:pt idx="81970">
                  <c:v>81.970000000000027</c:v>
                </c:pt>
                <c:pt idx="81971">
                  <c:v>81.971000000000004</c:v>
                </c:pt>
                <c:pt idx="81972">
                  <c:v>81.972000000000037</c:v>
                </c:pt>
                <c:pt idx="81973">
                  <c:v>81.973000000000013</c:v>
                </c:pt>
                <c:pt idx="81974">
                  <c:v>81.974000000000046</c:v>
                </c:pt>
                <c:pt idx="81975">
                  <c:v>81.975000000000023</c:v>
                </c:pt>
                <c:pt idx="81976">
                  <c:v>81.975999999999999</c:v>
                </c:pt>
                <c:pt idx="81977">
                  <c:v>81.977000000000032</c:v>
                </c:pt>
                <c:pt idx="81978">
                  <c:v>81.978000000000009</c:v>
                </c:pt>
                <c:pt idx="81979">
                  <c:v>81.979000000000042</c:v>
                </c:pt>
                <c:pt idx="81980">
                  <c:v>81.980000000000018</c:v>
                </c:pt>
                <c:pt idx="81981">
                  <c:v>81.980999999999995</c:v>
                </c:pt>
                <c:pt idx="81982">
                  <c:v>81.982000000000028</c:v>
                </c:pt>
                <c:pt idx="81983">
                  <c:v>81.983000000000004</c:v>
                </c:pt>
                <c:pt idx="81984">
                  <c:v>81.984000000000037</c:v>
                </c:pt>
                <c:pt idx="81985">
                  <c:v>81.985000000000014</c:v>
                </c:pt>
                <c:pt idx="81986">
                  <c:v>81.98599999999999</c:v>
                </c:pt>
                <c:pt idx="81987">
                  <c:v>81.987000000000023</c:v>
                </c:pt>
                <c:pt idx="81988">
                  <c:v>81.988</c:v>
                </c:pt>
                <c:pt idx="81989">
                  <c:v>81.989000000000033</c:v>
                </c:pt>
                <c:pt idx="81990">
                  <c:v>81.990000000000009</c:v>
                </c:pt>
                <c:pt idx="81991">
                  <c:v>81.991000000000042</c:v>
                </c:pt>
                <c:pt idx="81992">
                  <c:v>81.992000000000019</c:v>
                </c:pt>
                <c:pt idx="81993">
                  <c:v>81.992999999999995</c:v>
                </c:pt>
                <c:pt idx="81994">
                  <c:v>81.994000000000028</c:v>
                </c:pt>
                <c:pt idx="81995">
                  <c:v>81.995000000000005</c:v>
                </c:pt>
                <c:pt idx="81996">
                  <c:v>81.996000000000038</c:v>
                </c:pt>
                <c:pt idx="81997">
                  <c:v>81.997000000000014</c:v>
                </c:pt>
                <c:pt idx="81998">
                  <c:v>81.99799999999999</c:v>
                </c:pt>
                <c:pt idx="81999">
                  <c:v>81.999000000000024</c:v>
                </c:pt>
                <c:pt idx="82000">
                  <c:v>82</c:v>
                </c:pt>
                <c:pt idx="82001">
                  <c:v>82.001000000000033</c:v>
                </c:pt>
                <c:pt idx="82002">
                  <c:v>82.00200000000001</c:v>
                </c:pt>
                <c:pt idx="82003">
                  <c:v>82.003000000000043</c:v>
                </c:pt>
                <c:pt idx="82004">
                  <c:v>82.004000000000019</c:v>
                </c:pt>
                <c:pt idx="82005">
                  <c:v>82.004999999999995</c:v>
                </c:pt>
                <c:pt idx="82006">
                  <c:v>82.006000000000029</c:v>
                </c:pt>
                <c:pt idx="82007">
                  <c:v>82.007000000000005</c:v>
                </c:pt>
                <c:pt idx="82008">
                  <c:v>82.008000000000038</c:v>
                </c:pt>
                <c:pt idx="82009">
                  <c:v>82.009000000000015</c:v>
                </c:pt>
                <c:pt idx="82010">
                  <c:v>82.009999999999991</c:v>
                </c:pt>
                <c:pt idx="82011">
                  <c:v>82.011000000000024</c:v>
                </c:pt>
                <c:pt idx="82012">
                  <c:v>82.012</c:v>
                </c:pt>
                <c:pt idx="82013">
                  <c:v>82.013000000000034</c:v>
                </c:pt>
                <c:pt idx="82014">
                  <c:v>82.01400000000001</c:v>
                </c:pt>
                <c:pt idx="82015">
                  <c:v>82.015000000000043</c:v>
                </c:pt>
                <c:pt idx="82016">
                  <c:v>82.01600000000002</c:v>
                </c:pt>
                <c:pt idx="82017">
                  <c:v>82.016999999999996</c:v>
                </c:pt>
                <c:pt idx="82018">
                  <c:v>82.018000000000029</c:v>
                </c:pt>
                <c:pt idx="82019">
                  <c:v>82.019000000000005</c:v>
                </c:pt>
                <c:pt idx="82020">
                  <c:v>82.020000000000039</c:v>
                </c:pt>
                <c:pt idx="82021">
                  <c:v>82.021000000000015</c:v>
                </c:pt>
                <c:pt idx="82022">
                  <c:v>82.021999999999991</c:v>
                </c:pt>
                <c:pt idx="82023">
                  <c:v>82.023000000000025</c:v>
                </c:pt>
                <c:pt idx="82024">
                  <c:v>82.024000000000001</c:v>
                </c:pt>
                <c:pt idx="82025">
                  <c:v>82.025000000000034</c:v>
                </c:pt>
                <c:pt idx="82026">
                  <c:v>82.02600000000001</c:v>
                </c:pt>
                <c:pt idx="82027">
                  <c:v>82.027000000000044</c:v>
                </c:pt>
                <c:pt idx="82028">
                  <c:v>82.02800000000002</c:v>
                </c:pt>
                <c:pt idx="82029">
                  <c:v>82.028999999999996</c:v>
                </c:pt>
                <c:pt idx="82030">
                  <c:v>82.03000000000003</c:v>
                </c:pt>
                <c:pt idx="82031">
                  <c:v>82.031000000000006</c:v>
                </c:pt>
                <c:pt idx="82032">
                  <c:v>82.032000000000039</c:v>
                </c:pt>
                <c:pt idx="82033">
                  <c:v>82.033000000000015</c:v>
                </c:pt>
                <c:pt idx="82034">
                  <c:v>82.033999999999992</c:v>
                </c:pt>
                <c:pt idx="82035">
                  <c:v>82.035000000000025</c:v>
                </c:pt>
                <c:pt idx="82036">
                  <c:v>82.036000000000001</c:v>
                </c:pt>
                <c:pt idx="82037">
                  <c:v>82.037000000000035</c:v>
                </c:pt>
                <c:pt idx="82038">
                  <c:v>82.038000000000011</c:v>
                </c:pt>
                <c:pt idx="82039">
                  <c:v>82.039000000000044</c:v>
                </c:pt>
                <c:pt idx="82040">
                  <c:v>82.04000000000002</c:v>
                </c:pt>
                <c:pt idx="82041">
                  <c:v>82.040999999999997</c:v>
                </c:pt>
                <c:pt idx="82042">
                  <c:v>82.04200000000003</c:v>
                </c:pt>
                <c:pt idx="82043">
                  <c:v>82.043000000000006</c:v>
                </c:pt>
                <c:pt idx="82044">
                  <c:v>82.04400000000004</c:v>
                </c:pt>
                <c:pt idx="82045">
                  <c:v>82.045000000000016</c:v>
                </c:pt>
                <c:pt idx="82046">
                  <c:v>82.045999999999992</c:v>
                </c:pt>
                <c:pt idx="82047">
                  <c:v>82.047000000000025</c:v>
                </c:pt>
                <c:pt idx="82048">
                  <c:v>82.048000000000002</c:v>
                </c:pt>
                <c:pt idx="82049">
                  <c:v>82.049000000000035</c:v>
                </c:pt>
                <c:pt idx="82050">
                  <c:v>82.050000000000011</c:v>
                </c:pt>
                <c:pt idx="82051">
                  <c:v>82.051000000000045</c:v>
                </c:pt>
                <c:pt idx="82052">
                  <c:v>82.052000000000021</c:v>
                </c:pt>
                <c:pt idx="82053">
                  <c:v>82.052999999999997</c:v>
                </c:pt>
                <c:pt idx="82054">
                  <c:v>82.05400000000003</c:v>
                </c:pt>
                <c:pt idx="82055">
                  <c:v>82.055000000000007</c:v>
                </c:pt>
                <c:pt idx="82056">
                  <c:v>82.05600000000004</c:v>
                </c:pt>
                <c:pt idx="82057">
                  <c:v>82.057000000000016</c:v>
                </c:pt>
                <c:pt idx="82058">
                  <c:v>82.057999999999993</c:v>
                </c:pt>
                <c:pt idx="82059">
                  <c:v>82.059000000000026</c:v>
                </c:pt>
                <c:pt idx="82060">
                  <c:v>82.06</c:v>
                </c:pt>
                <c:pt idx="82061">
                  <c:v>82.061000000000035</c:v>
                </c:pt>
                <c:pt idx="82062">
                  <c:v>82.062000000000012</c:v>
                </c:pt>
                <c:pt idx="82063">
                  <c:v>82.063000000000045</c:v>
                </c:pt>
                <c:pt idx="82064">
                  <c:v>82.064000000000021</c:v>
                </c:pt>
                <c:pt idx="82065">
                  <c:v>82.064999999999998</c:v>
                </c:pt>
                <c:pt idx="82066">
                  <c:v>82.066000000000031</c:v>
                </c:pt>
                <c:pt idx="82067">
                  <c:v>82.067000000000007</c:v>
                </c:pt>
                <c:pt idx="82068">
                  <c:v>82.06800000000004</c:v>
                </c:pt>
                <c:pt idx="82069">
                  <c:v>82.069000000000017</c:v>
                </c:pt>
                <c:pt idx="82070">
                  <c:v>82.07</c:v>
                </c:pt>
                <c:pt idx="82071">
                  <c:v>82.071000000000026</c:v>
                </c:pt>
                <c:pt idx="82072">
                  <c:v>82.072000000000003</c:v>
                </c:pt>
                <c:pt idx="82073">
                  <c:v>82.073000000000036</c:v>
                </c:pt>
                <c:pt idx="82074">
                  <c:v>82.074000000000012</c:v>
                </c:pt>
                <c:pt idx="82075">
                  <c:v>82.075000000000045</c:v>
                </c:pt>
                <c:pt idx="82076">
                  <c:v>82.076000000000022</c:v>
                </c:pt>
                <c:pt idx="82077">
                  <c:v>82.076999999999998</c:v>
                </c:pt>
                <c:pt idx="82078">
                  <c:v>82.078000000000031</c:v>
                </c:pt>
                <c:pt idx="82079">
                  <c:v>82.079000000000008</c:v>
                </c:pt>
                <c:pt idx="82080">
                  <c:v>82.080000000000041</c:v>
                </c:pt>
                <c:pt idx="82081">
                  <c:v>82.081000000000017</c:v>
                </c:pt>
                <c:pt idx="82082">
                  <c:v>82.081999999999994</c:v>
                </c:pt>
                <c:pt idx="82083">
                  <c:v>82.083000000000027</c:v>
                </c:pt>
                <c:pt idx="82084">
                  <c:v>82.084000000000003</c:v>
                </c:pt>
                <c:pt idx="82085">
                  <c:v>82.085000000000036</c:v>
                </c:pt>
                <c:pt idx="82086">
                  <c:v>82.086000000000013</c:v>
                </c:pt>
                <c:pt idx="82087">
                  <c:v>82.087000000000046</c:v>
                </c:pt>
                <c:pt idx="82088">
                  <c:v>82.088000000000022</c:v>
                </c:pt>
                <c:pt idx="82089">
                  <c:v>82.088999999999999</c:v>
                </c:pt>
                <c:pt idx="82090">
                  <c:v>82.090000000000032</c:v>
                </c:pt>
                <c:pt idx="82091">
                  <c:v>82.091000000000008</c:v>
                </c:pt>
                <c:pt idx="82092">
                  <c:v>82.092000000000041</c:v>
                </c:pt>
                <c:pt idx="82093">
                  <c:v>82.093000000000018</c:v>
                </c:pt>
                <c:pt idx="82094">
                  <c:v>82.093999999999994</c:v>
                </c:pt>
                <c:pt idx="82095">
                  <c:v>82.095000000000027</c:v>
                </c:pt>
                <c:pt idx="82096">
                  <c:v>82.096000000000004</c:v>
                </c:pt>
                <c:pt idx="82097">
                  <c:v>82.097000000000037</c:v>
                </c:pt>
                <c:pt idx="82098">
                  <c:v>82.098000000000013</c:v>
                </c:pt>
                <c:pt idx="82099">
                  <c:v>82.099000000000046</c:v>
                </c:pt>
                <c:pt idx="82100">
                  <c:v>82.100000000000023</c:v>
                </c:pt>
                <c:pt idx="82101">
                  <c:v>82.100999999999999</c:v>
                </c:pt>
                <c:pt idx="82102">
                  <c:v>82.102000000000032</c:v>
                </c:pt>
                <c:pt idx="82103">
                  <c:v>82.103000000000009</c:v>
                </c:pt>
                <c:pt idx="82104">
                  <c:v>82.104000000000042</c:v>
                </c:pt>
                <c:pt idx="82105">
                  <c:v>82.105000000000018</c:v>
                </c:pt>
                <c:pt idx="82106">
                  <c:v>82.105999999999995</c:v>
                </c:pt>
                <c:pt idx="82107">
                  <c:v>82.107000000000028</c:v>
                </c:pt>
                <c:pt idx="82108">
                  <c:v>82.108000000000004</c:v>
                </c:pt>
                <c:pt idx="82109">
                  <c:v>82.109000000000037</c:v>
                </c:pt>
                <c:pt idx="82110">
                  <c:v>82.110000000000014</c:v>
                </c:pt>
                <c:pt idx="82111">
                  <c:v>82.11099999999999</c:v>
                </c:pt>
                <c:pt idx="82112">
                  <c:v>82.112000000000023</c:v>
                </c:pt>
                <c:pt idx="82113">
                  <c:v>82.113</c:v>
                </c:pt>
                <c:pt idx="82114">
                  <c:v>82.114000000000033</c:v>
                </c:pt>
                <c:pt idx="82115">
                  <c:v>82.115000000000009</c:v>
                </c:pt>
                <c:pt idx="82116">
                  <c:v>82.116000000000042</c:v>
                </c:pt>
                <c:pt idx="82117">
                  <c:v>82.117000000000019</c:v>
                </c:pt>
                <c:pt idx="82118">
                  <c:v>82.117999999999995</c:v>
                </c:pt>
                <c:pt idx="82119">
                  <c:v>82.119000000000028</c:v>
                </c:pt>
                <c:pt idx="82120">
                  <c:v>82.12</c:v>
                </c:pt>
                <c:pt idx="82121">
                  <c:v>82.121000000000038</c:v>
                </c:pt>
                <c:pt idx="82122">
                  <c:v>82.122000000000014</c:v>
                </c:pt>
                <c:pt idx="82123">
                  <c:v>82.12299999999999</c:v>
                </c:pt>
                <c:pt idx="82124">
                  <c:v>82.124000000000024</c:v>
                </c:pt>
                <c:pt idx="82125">
                  <c:v>82.125</c:v>
                </c:pt>
                <c:pt idx="82126">
                  <c:v>82.126000000000033</c:v>
                </c:pt>
                <c:pt idx="82127">
                  <c:v>82.12700000000001</c:v>
                </c:pt>
                <c:pt idx="82128">
                  <c:v>82.128000000000043</c:v>
                </c:pt>
                <c:pt idx="82129">
                  <c:v>82.129000000000019</c:v>
                </c:pt>
                <c:pt idx="82130">
                  <c:v>82.13</c:v>
                </c:pt>
                <c:pt idx="82131">
                  <c:v>82.131000000000029</c:v>
                </c:pt>
                <c:pt idx="82132">
                  <c:v>82.132000000000005</c:v>
                </c:pt>
                <c:pt idx="82133">
                  <c:v>82.133000000000038</c:v>
                </c:pt>
                <c:pt idx="82134">
                  <c:v>82.134000000000015</c:v>
                </c:pt>
                <c:pt idx="82135">
                  <c:v>82.134999999999991</c:v>
                </c:pt>
                <c:pt idx="82136">
                  <c:v>82.136000000000024</c:v>
                </c:pt>
                <c:pt idx="82137">
                  <c:v>82.137</c:v>
                </c:pt>
                <c:pt idx="82138">
                  <c:v>82.138000000000034</c:v>
                </c:pt>
                <c:pt idx="82139">
                  <c:v>82.13900000000001</c:v>
                </c:pt>
                <c:pt idx="82140">
                  <c:v>82.140000000000043</c:v>
                </c:pt>
                <c:pt idx="82141">
                  <c:v>82.14100000000002</c:v>
                </c:pt>
                <c:pt idx="82142">
                  <c:v>82.141999999999996</c:v>
                </c:pt>
                <c:pt idx="82143">
                  <c:v>82.143000000000029</c:v>
                </c:pt>
                <c:pt idx="82144">
                  <c:v>82.144000000000005</c:v>
                </c:pt>
                <c:pt idx="82145">
                  <c:v>82.145000000000039</c:v>
                </c:pt>
                <c:pt idx="82146">
                  <c:v>82.146000000000015</c:v>
                </c:pt>
                <c:pt idx="82147">
                  <c:v>82.146999999999991</c:v>
                </c:pt>
                <c:pt idx="82148">
                  <c:v>82.148000000000025</c:v>
                </c:pt>
                <c:pt idx="82149">
                  <c:v>82.149000000000001</c:v>
                </c:pt>
                <c:pt idx="82150">
                  <c:v>82.150000000000034</c:v>
                </c:pt>
                <c:pt idx="82151">
                  <c:v>82.15100000000001</c:v>
                </c:pt>
                <c:pt idx="82152">
                  <c:v>82.152000000000044</c:v>
                </c:pt>
                <c:pt idx="82153">
                  <c:v>82.15300000000002</c:v>
                </c:pt>
                <c:pt idx="82154">
                  <c:v>82.153999999999996</c:v>
                </c:pt>
                <c:pt idx="82155">
                  <c:v>82.15500000000003</c:v>
                </c:pt>
                <c:pt idx="82156">
                  <c:v>82.156000000000006</c:v>
                </c:pt>
                <c:pt idx="82157">
                  <c:v>82.157000000000039</c:v>
                </c:pt>
                <c:pt idx="82158">
                  <c:v>82.158000000000015</c:v>
                </c:pt>
                <c:pt idx="82159">
                  <c:v>82.158999999999992</c:v>
                </c:pt>
                <c:pt idx="82160">
                  <c:v>82.160000000000025</c:v>
                </c:pt>
                <c:pt idx="82161">
                  <c:v>82.161000000000001</c:v>
                </c:pt>
                <c:pt idx="82162">
                  <c:v>82.162000000000035</c:v>
                </c:pt>
                <c:pt idx="82163">
                  <c:v>82.163000000000011</c:v>
                </c:pt>
                <c:pt idx="82164">
                  <c:v>82.164000000000044</c:v>
                </c:pt>
                <c:pt idx="82165">
                  <c:v>82.16500000000002</c:v>
                </c:pt>
                <c:pt idx="82166">
                  <c:v>82.165999999999997</c:v>
                </c:pt>
                <c:pt idx="82167">
                  <c:v>82.16700000000003</c:v>
                </c:pt>
                <c:pt idx="82168">
                  <c:v>82.168000000000006</c:v>
                </c:pt>
                <c:pt idx="82169">
                  <c:v>82.16900000000004</c:v>
                </c:pt>
                <c:pt idx="82170">
                  <c:v>82.170000000000016</c:v>
                </c:pt>
                <c:pt idx="82171">
                  <c:v>82.170999999999992</c:v>
                </c:pt>
                <c:pt idx="82172">
                  <c:v>82.172000000000025</c:v>
                </c:pt>
                <c:pt idx="82173">
                  <c:v>82.173000000000002</c:v>
                </c:pt>
                <c:pt idx="82174">
                  <c:v>82.174000000000035</c:v>
                </c:pt>
                <c:pt idx="82175">
                  <c:v>82.175000000000011</c:v>
                </c:pt>
                <c:pt idx="82176">
                  <c:v>82.176000000000045</c:v>
                </c:pt>
                <c:pt idx="82177">
                  <c:v>82.177000000000021</c:v>
                </c:pt>
                <c:pt idx="82178">
                  <c:v>82.177999999999997</c:v>
                </c:pt>
                <c:pt idx="82179">
                  <c:v>82.17900000000003</c:v>
                </c:pt>
                <c:pt idx="82180">
                  <c:v>82.18</c:v>
                </c:pt>
                <c:pt idx="82181">
                  <c:v>82.18100000000004</c:v>
                </c:pt>
                <c:pt idx="82182">
                  <c:v>82.182000000000016</c:v>
                </c:pt>
                <c:pt idx="82183">
                  <c:v>82.182999999999993</c:v>
                </c:pt>
                <c:pt idx="82184">
                  <c:v>82.184000000000026</c:v>
                </c:pt>
                <c:pt idx="82185">
                  <c:v>82.185000000000002</c:v>
                </c:pt>
                <c:pt idx="82186">
                  <c:v>82.186000000000035</c:v>
                </c:pt>
                <c:pt idx="82187">
                  <c:v>82.187000000000012</c:v>
                </c:pt>
                <c:pt idx="82188">
                  <c:v>82.188000000000045</c:v>
                </c:pt>
                <c:pt idx="82189">
                  <c:v>82.189000000000021</c:v>
                </c:pt>
                <c:pt idx="82190">
                  <c:v>82.19</c:v>
                </c:pt>
                <c:pt idx="82191">
                  <c:v>82.191000000000031</c:v>
                </c:pt>
                <c:pt idx="82192">
                  <c:v>82.192000000000007</c:v>
                </c:pt>
                <c:pt idx="82193">
                  <c:v>82.19300000000004</c:v>
                </c:pt>
                <c:pt idx="82194">
                  <c:v>82.194000000000017</c:v>
                </c:pt>
                <c:pt idx="82195">
                  <c:v>82.194999999999993</c:v>
                </c:pt>
                <c:pt idx="82196">
                  <c:v>82.196000000000026</c:v>
                </c:pt>
                <c:pt idx="82197">
                  <c:v>82.197000000000003</c:v>
                </c:pt>
                <c:pt idx="82198">
                  <c:v>82.198000000000036</c:v>
                </c:pt>
                <c:pt idx="82199">
                  <c:v>82.199000000000012</c:v>
                </c:pt>
                <c:pt idx="82200">
                  <c:v>82.200000000000045</c:v>
                </c:pt>
                <c:pt idx="82201">
                  <c:v>82.201000000000022</c:v>
                </c:pt>
                <c:pt idx="82202">
                  <c:v>82.201999999999998</c:v>
                </c:pt>
                <c:pt idx="82203">
                  <c:v>82.203000000000031</c:v>
                </c:pt>
                <c:pt idx="82204">
                  <c:v>82.204000000000008</c:v>
                </c:pt>
                <c:pt idx="82205">
                  <c:v>82.205000000000041</c:v>
                </c:pt>
                <c:pt idx="82206">
                  <c:v>82.206000000000017</c:v>
                </c:pt>
                <c:pt idx="82207">
                  <c:v>82.206999999999994</c:v>
                </c:pt>
                <c:pt idx="82208">
                  <c:v>82.208000000000027</c:v>
                </c:pt>
                <c:pt idx="82209">
                  <c:v>82.209000000000003</c:v>
                </c:pt>
                <c:pt idx="82210">
                  <c:v>82.210000000000036</c:v>
                </c:pt>
                <c:pt idx="82211">
                  <c:v>82.211000000000013</c:v>
                </c:pt>
                <c:pt idx="82212">
                  <c:v>82.212000000000046</c:v>
                </c:pt>
                <c:pt idx="82213">
                  <c:v>82.213000000000022</c:v>
                </c:pt>
                <c:pt idx="82214">
                  <c:v>82.213999999999999</c:v>
                </c:pt>
                <c:pt idx="82215">
                  <c:v>82.215000000000032</c:v>
                </c:pt>
                <c:pt idx="82216">
                  <c:v>82.216000000000008</c:v>
                </c:pt>
                <c:pt idx="82217">
                  <c:v>82.217000000000041</c:v>
                </c:pt>
                <c:pt idx="82218">
                  <c:v>82.218000000000018</c:v>
                </c:pt>
                <c:pt idx="82219">
                  <c:v>82.218999999999994</c:v>
                </c:pt>
                <c:pt idx="82220">
                  <c:v>82.220000000000027</c:v>
                </c:pt>
                <c:pt idx="82221">
                  <c:v>82.221000000000004</c:v>
                </c:pt>
                <c:pt idx="82222">
                  <c:v>82.222000000000037</c:v>
                </c:pt>
                <c:pt idx="82223">
                  <c:v>82.223000000000013</c:v>
                </c:pt>
                <c:pt idx="82224">
                  <c:v>82.224000000000046</c:v>
                </c:pt>
                <c:pt idx="82225">
                  <c:v>82.225000000000023</c:v>
                </c:pt>
                <c:pt idx="82226">
                  <c:v>82.225999999999999</c:v>
                </c:pt>
                <c:pt idx="82227">
                  <c:v>82.227000000000032</c:v>
                </c:pt>
                <c:pt idx="82228">
                  <c:v>82.228000000000009</c:v>
                </c:pt>
                <c:pt idx="82229">
                  <c:v>82.229000000000042</c:v>
                </c:pt>
                <c:pt idx="82230">
                  <c:v>82.230000000000018</c:v>
                </c:pt>
                <c:pt idx="82231">
                  <c:v>82.230999999999995</c:v>
                </c:pt>
                <c:pt idx="82232">
                  <c:v>82.232000000000028</c:v>
                </c:pt>
                <c:pt idx="82233">
                  <c:v>82.233000000000004</c:v>
                </c:pt>
                <c:pt idx="82234">
                  <c:v>82.234000000000037</c:v>
                </c:pt>
                <c:pt idx="82235">
                  <c:v>82.235000000000014</c:v>
                </c:pt>
                <c:pt idx="82236">
                  <c:v>82.23599999999999</c:v>
                </c:pt>
                <c:pt idx="82237">
                  <c:v>82.237000000000023</c:v>
                </c:pt>
                <c:pt idx="82238">
                  <c:v>82.238</c:v>
                </c:pt>
                <c:pt idx="82239">
                  <c:v>82.239000000000033</c:v>
                </c:pt>
                <c:pt idx="82240">
                  <c:v>82.240000000000009</c:v>
                </c:pt>
                <c:pt idx="82241">
                  <c:v>82.241000000000042</c:v>
                </c:pt>
                <c:pt idx="82242">
                  <c:v>82.242000000000019</c:v>
                </c:pt>
                <c:pt idx="82243">
                  <c:v>82.242999999999995</c:v>
                </c:pt>
                <c:pt idx="82244">
                  <c:v>82.244000000000028</c:v>
                </c:pt>
                <c:pt idx="82245">
                  <c:v>82.245000000000005</c:v>
                </c:pt>
                <c:pt idx="82246">
                  <c:v>82.246000000000038</c:v>
                </c:pt>
                <c:pt idx="82247">
                  <c:v>82.247000000000014</c:v>
                </c:pt>
                <c:pt idx="82248">
                  <c:v>82.24799999999999</c:v>
                </c:pt>
                <c:pt idx="82249">
                  <c:v>82.249000000000024</c:v>
                </c:pt>
                <c:pt idx="82250">
                  <c:v>82.25</c:v>
                </c:pt>
                <c:pt idx="82251">
                  <c:v>82.251000000000033</c:v>
                </c:pt>
                <c:pt idx="82252">
                  <c:v>82.25200000000001</c:v>
                </c:pt>
                <c:pt idx="82253">
                  <c:v>82.253000000000043</c:v>
                </c:pt>
                <c:pt idx="82254">
                  <c:v>82.254000000000019</c:v>
                </c:pt>
                <c:pt idx="82255">
                  <c:v>82.254999999999995</c:v>
                </c:pt>
                <c:pt idx="82256">
                  <c:v>82.256000000000029</c:v>
                </c:pt>
                <c:pt idx="82257">
                  <c:v>82.257000000000005</c:v>
                </c:pt>
                <c:pt idx="82258">
                  <c:v>82.258000000000038</c:v>
                </c:pt>
                <c:pt idx="82259">
                  <c:v>82.259000000000015</c:v>
                </c:pt>
                <c:pt idx="82260">
                  <c:v>82.259999999999991</c:v>
                </c:pt>
                <c:pt idx="82261">
                  <c:v>82.261000000000024</c:v>
                </c:pt>
                <c:pt idx="82262">
                  <c:v>82.262</c:v>
                </c:pt>
                <c:pt idx="82263">
                  <c:v>82.263000000000034</c:v>
                </c:pt>
                <c:pt idx="82264">
                  <c:v>82.26400000000001</c:v>
                </c:pt>
                <c:pt idx="82265">
                  <c:v>82.265000000000043</c:v>
                </c:pt>
                <c:pt idx="82266">
                  <c:v>82.26600000000002</c:v>
                </c:pt>
                <c:pt idx="82267">
                  <c:v>82.266999999999996</c:v>
                </c:pt>
                <c:pt idx="82268">
                  <c:v>82.268000000000029</c:v>
                </c:pt>
                <c:pt idx="82269">
                  <c:v>82.269000000000005</c:v>
                </c:pt>
                <c:pt idx="82270">
                  <c:v>82.270000000000039</c:v>
                </c:pt>
                <c:pt idx="82271">
                  <c:v>82.271000000000015</c:v>
                </c:pt>
                <c:pt idx="82272">
                  <c:v>82.271999999999991</c:v>
                </c:pt>
                <c:pt idx="82273">
                  <c:v>82.273000000000025</c:v>
                </c:pt>
                <c:pt idx="82274">
                  <c:v>82.274000000000001</c:v>
                </c:pt>
                <c:pt idx="82275">
                  <c:v>82.275000000000034</c:v>
                </c:pt>
                <c:pt idx="82276">
                  <c:v>82.27600000000001</c:v>
                </c:pt>
                <c:pt idx="82277">
                  <c:v>82.277000000000044</c:v>
                </c:pt>
                <c:pt idx="82278">
                  <c:v>82.27800000000002</c:v>
                </c:pt>
                <c:pt idx="82279">
                  <c:v>82.278999999999996</c:v>
                </c:pt>
                <c:pt idx="82280">
                  <c:v>82.28000000000003</c:v>
                </c:pt>
                <c:pt idx="82281">
                  <c:v>82.281000000000006</c:v>
                </c:pt>
                <c:pt idx="82282">
                  <c:v>82.282000000000039</c:v>
                </c:pt>
                <c:pt idx="82283">
                  <c:v>82.283000000000015</c:v>
                </c:pt>
                <c:pt idx="82284">
                  <c:v>82.283999999999992</c:v>
                </c:pt>
                <c:pt idx="82285">
                  <c:v>82.285000000000025</c:v>
                </c:pt>
                <c:pt idx="82286">
                  <c:v>82.286000000000001</c:v>
                </c:pt>
                <c:pt idx="82287">
                  <c:v>82.287000000000035</c:v>
                </c:pt>
                <c:pt idx="82288">
                  <c:v>82.288000000000011</c:v>
                </c:pt>
                <c:pt idx="82289">
                  <c:v>82.289000000000044</c:v>
                </c:pt>
                <c:pt idx="82290">
                  <c:v>82.29000000000002</c:v>
                </c:pt>
                <c:pt idx="82291">
                  <c:v>82.290999999999997</c:v>
                </c:pt>
                <c:pt idx="82292">
                  <c:v>82.29200000000003</c:v>
                </c:pt>
                <c:pt idx="82293">
                  <c:v>82.293000000000006</c:v>
                </c:pt>
                <c:pt idx="82294">
                  <c:v>82.29400000000004</c:v>
                </c:pt>
                <c:pt idx="82295">
                  <c:v>82.295000000000016</c:v>
                </c:pt>
                <c:pt idx="82296">
                  <c:v>82.295999999999992</c:v>
                </c:pt>
                <c:pt idx="82297">
                  <c:v>82.297000000000025</c:v>
                </c:pt>
                <c:pt idx="82298">
                  <c:v>82.298000000000002</c:v>
                </c:pt>
                <c:pt idx="82299">
                  <c:v>82.299000000000035</c:v>
                </c:pt>
                <c:pt idx="82300">
                  <c:v>82.300000000000011</c:v>
                </c:pt>
                <c:pt idx="82301">
                  <c:v>82.301000000000045</c:v>
                </c:pt>
                <c:pt idx="82302">
                  <c:v>82.302000000000021</c:v>
                </c:pt>
                <c:pt idx="82303">
                  <c:v>82.302999999999997</c:v>
                </c:pt>
                <c:pt idx="82304">
                  <c:v>82.30400000000003</c:v>
                </c:pt>
                <c:pt idx="82305">
                  <c:v>82.305000000000007</c:v>
                </c:pt>
                <c:pt idx="82306">
                  <c:v>82.30600000000004</c:v>
                </c:pt>
                <c:pt idx="82307">
                  <c:v>82.307000000000016</c:v>
                </c:pt>
                <c:pt idx="82308">
                  <c:v>82.307999999999993</c:v>
                </c:pt>
                <c:pt idx="82309">
                  <c:v>82.309000000000026</c:v>
                </c:pt>
                <c:pt idx="82310">
                  <c:v>82.31</c:v>
                </c:pt>
                <c:pt idx="82311">
                  <c:v>82.311000000000035</c:v>
                </c:pt>
                <c:pt idx="82312">
                  <c:v>82.312000000000012</c:v>
                </c:pt>
                <c:pt idx="82313">
                  <c:v>82.313000000000045</c:v>
                </c:pt>
                <c:pt idx="82314">
                  <c:v>82.314000000000021</c:v>
                </c:pt>
                <c:pt idx="82315">
                  <c:v>82.314999999999998</c:v>
                </c:pt>
                <c:pt idx="82316">
                  <c:v>82.316000000000031</c:v>
                </c:pt>
                <c:pt idx="82317">
                  <c:v>82.317000000000007</c:v>
                </c:pt>
                <c:pt idx="82318">
                  <c:v>82.31800000000004</c:v>
                </c:pt>
                <c:pt idx="82319">
                  <c:v>82.319000000000017</c:v>
                </c:pt>
                <c:pt idx="82320">
                  <c:v>82.32</c:v>
                </c:pt>
                <c:pt idx="82321">
                  <c:v>82.321000000000026</c:v>
                </c:pt>
                <c:pt idx="82322">
                  <c:v>82.322000000000003</c:v>
                </c:pt>
                <c:pt idx="82323">
                  <c:v>82.323000000000036</c:v>
                </c:pt>
                <c:pt idx="82324">
                  <c:v>82.324000000000012</c:v>
                </c:pt>
                <c:pt idx="82325">
                  <c:v>82.325000000000045</c:v>
                </c:pt>
                <c:pt idx="82326">
                  <c:v>82.326000000000022</c:v>
                </c:pt>
                <c:pt idx="82327">
                  <c:v>82.326999999999998</c:v>
                </c:pt>
                <c:pt idx="82328">
                  <c:v>82.328000000000031</c:v>
                </c:pt>
                <c:pt idx="82329">
                  <c:v>82.329000000000008</c:v>
                </c:pt>
                <c:pt idx="82330">
                  <c:v>82.330000000000041</c:v>
                </c:pt>
                <c:pt idx="82331">
                  <c:v>82.331000000000017</c:v>
                </c:pt>
                <c:pt idx="82332">
                  <c:v>82.331999999999994</c:v>
                </c:pt>
                <c:pt idx="82333">
                  <c:v>82.333000000000027</c:v>
                </c:pt>
                <c:pt idx="82334">
                  <c:v>82.334000000000003</c:v>
                </c:pt>
                <c:pt idx="82335">
                  <c:v>82.335000000000036</c:v>
                </c:pt>
                <c:pt idx="82336">
                  <c:v>82.336000000000013</c:v>
                </c:pt>
                <c:pt idx="82337">
                  <c:v>82.337000000000046</c:v>
                </c:pt>
                <c:pt idx="82338">
                  <c:v>82.338000000000022</c:v>
                </c:pt>
                <c:pt idx="82339">
                  <c:v>82.338999999999999</c:v>
                </c:pt>
                <c:pt idx="82340">
                  <c:v>82.340000000000032</c:v>
                </c:pt>
                <c:pt idx="82341">
                  <c:v>82.341000000000008</c:v>
                </c:pt>
                <c:pt idx="82342">
                  <c:v>82.342000000000041</c:v>
                </c:pt>
                <c:pt idx="82343">
                  <c:v>82.343000000000018</c:v>
                </c:pt>
                <c:pt idx="82344">
                  <c:v>82.343999999999994</c:v>
                </c:pt>
                <c:pt idx="82345">
                  <c:v>82.345000000000027</c:v>
                </c:pt>
                <c:pt idx="82346">
                  <c:v>82.346000000000004</c:v>
                </c:pt>
                <c:pt idx="82347">
                  <c:v>82.347000000000037</c:v>
                </c:pt>
                <c:pt idx="82348">
                  <c:v>82.348000000000013</c:v>
                </c:pt>
                <c:pt idx="82349">
                  <c:v>82.349000000000046</c:v>
                </c:pt>
                <c:pt idx="82350">
                  <c:v>82.350000000000023</c:v>
                </c:pt>
                <c:pt idx="82351">
                  <c:v>82.350999999999999</c:v>
                </c:pt>
                <c:pt idx="82352">
                  <c:v>82.352000000000032</c:v>
                </c:pt>
                <c:pt idx="82353">
                  <c:v>82.353000000000009</c:v>
                </c:pt>
                <c:pt idx="82354">
                  <c:v>82.354000000000042</c:v>
                </c:pt>
                <c:pt idx="82355">
                  <c:v>82.355000000000018</c:v>
                </c:pt>
                <c:pt idx="82356">
                  <c:v>82.355999999999995</c:v>
                </c:pt>
                <c:pt idx="82357">
                  <c:v>82.357000000000028</c:v>
                </c:pt>
                <c:pt idx="82358">
                  <c:v>82.358000000000004</c:v>
                </c:pt>
                <c:pt idx="82359">
                  <c:v>82.359000000000037</c:v>
                </c:pt>
                <c:pt idx="82360">
                  <c:v>82.360000000000014</c:v>
                </c:pt>
                <c:pt idx="82361">
                  <c:v>82.36099999999999</c:v>
                </c:pt>
                <c:pt idx="82362">
                  <c:v>82.362000000000023</c:v>
                </c:pt>
                <c:pt idx="82363">
                  <c:v>82.363</c:v>
                </c:pt>
                <c:pt idx="82364">
                  <c:v>82.364000000000033</c:v>
                </c:pt>
                <c:pt idx="82365">
                  <c:v>82.365000000000009</c:v>
                </c:pt>
                <c:pt idx="82366">
                  <c:v>82.366000000000042</c:v>
                </c:pt>
                <c:pt idx="82367">
                  <c:v>82.367000000000019</c:v>
                </c:pt>
                <c:pt idx="82368">
                  <c:v>82.367999999999995</c:v>
                </c:pt>
                <c:pt idx="82369">
                  <c:v>82.369000000000028</c:v>
                </c:pt>
                <c:pt idx="82370">
                  <c:v>82.37</c:v>
                </c:pt>
                <c:pt idx="82371">
                  <c:v>82.371000000000038</c:v>
                </c:pt>
                <c:pt idx="82372">
                  <c:v>82.372000000000014</c:v>
                </c:pt>
                <c:pt idx="82373">
                  <c:v>82.37299999999999</c:v>
                </c:pt>
                <c:pt idx="82374">
                  <c:v>82.374000000000024</c:v>
                </c:pt>
                <c:pt idx="82375">
                  <c:v>82.375</c:v>
                </c:pt>
                <c:pt idx="82376">
                  <c:v>82.376000000000033</c:v>
                </c:pt>
                <c:pt idx="82377">
                  <c:v>82.37700000000001</c:v>
                </c:pt>
                <c:pt idx="82378">
                  <c:v>82.378000000000043</c:v>
                </c:pt>
                <c:pt idx="82379">
                  <c:v>82.379000000000019</c:v>
                </c:pt>
                <c:pt idx="82380">
                  <c:v>82.38</c:v>
                </c:pt>
                <c:pt idx="82381">
                  <c:v>82.381000000000029</c:v>
                </c:pt>
                <c:pt idx="82382">
                  <c:v>82.382000000000005</c:v>
                </c:pt>
                <c:pt idx="82383">
                  <c:v>82.383000000000038</c:v>
                </c:pt>
                <c:pt idx="82384">
                  <c:v>82.384000000000015</c:v>
                </c:pt>
                <c:pt idx="82385">
                  <c:v>82.384999999999991</c:v>
                </c:pt>
                <c:pt idx="82386">
                  <c:v>82.386000000000024</c:v>
                </c:pt>
                <c:pt idx="82387">
                  <c:v>82.387</c:v>
                </c:pt>
                <c:pt idx="82388">
                  <c:v>82.388000000000034</c:v>
                </c:pt>
                <c:pt idx="82389">
                  <c:v>82.38900000000001</c:v>
                </c:pt>
                <c:pt idx="82390">
                  <c:v>82.390000000000043</c:v>
                </c:pt>
                <c:pt idx="82391">
                  <c:v>82.39100000000002</c:v>
                </c:pt>
                <c:pt idx="82392">
                  <c:v>82.391999999999996</c:v>
                </c:pt>
                <c:pt idx="82393">
                  <c:v>82.393000000000029</c:v>
                </c:pt>
                <c:pt idx="82394">
                  <c:v>82.394000000000005</c:v>
                </c:pt>
                <c:pt idx="82395">
                  <c:v>82.395000000000039</c:v>
                </c:pt>
                <c:pt idx="82396">
                  <c:v>82.396000000000015</c:v>
                </c:pt>
                <c:pt idx="82397">
                  <c:v>82.396999999999991</c:v>
                </c:pt>
                <c:pt idx="82398">
                  <c:v>82.398000000000025</c:v>
                </c:pt>
                <c:pt idx="82399">
                  <c:v>82.399000000000001</c:v>
                </c:pt>
                <c:pt idx="82400">
                  <c:v>82.400000000000034</c:v>
                </c:pt>
                <c:pt idx="82401">
                  <c:v>82.40100000000001</c:v>
                </c:pt>
                <c:pt idx="82402">
                  <c:v>82.402000000000044</c:v>
                </c:pt>
                <c:pt idx="82403">
                  <c:v>82.40300000000002</c:v>
                </c:pt>
                <c:pt idx="82404">
                  <c:v>82.403999999999996</c:v>
                </c:pt>
                <c:pt idx="82405">
                  <c:v>82.40500000000003</c:v>
                </c:pt>
                <c:pt idx="82406">
                  <c:v>82.406000000000006</c:v>
                </c:pt>
                <c:pt idx="82407">
                  <c:v>82.407000000000039</c:v>
                </c:pt>
                <c:pt idx="82408">
                  <c:v>82.408000000000015</c:v>
                </c:pt>
                <c:pt idx="82409">
                  <c:v>82.408999999999992</c:v>
                </c:pt>
                <c:pt idx="82410">
                  <c:v>82.410000000000025</c:v>
                </c:pt>
                <c:pt idx="82411">
                  <c:v>82.411000000000001</c:v>
                </c:pt>
                <c:pt idx="82412">
                  <c:v>82.412000000000035</c:v>
                </c:pt>
                <c:pt idx="82413">
                  <c:v>82.413000000000011</c:v>
                </c:pt>
                <c:pt idx="82414">
                  <c:v>82.414000000000044</c:v>
                </c:pt>
                <c:pt idx="82415">
                  <c:v>82.41500000000002</c:v>
                </c:pt>
                <c:pt idx="82416">
                  <c:v>82.415999999999997</c:v>
                </c:pt>
                <c:pt idx="82417">
                  <c:v>82.41700000000003</c:v>
                </c:pt>
                <c:pt idx="82418">
                  <c:v>82.418000000000006</c:v>
                </c:pt>
                <c:pt idx="82419">
                  <c:v>82.41900000000004</c:v>
                </c:pt>
                <c:pt idx="82420">
                  <c:v>82.420000000000016</c:v>
                </c:pt>
                <c:pt idx="82421">
                  <c:v>82.420999999999992</c:v>
                </c:pt>
                <c:pt idx="82422">
                  <c:v>82.422000000000025</c:v>
                </c:pt>
                <c:pt idx="82423">
                  <c:v>82.423000000000002</c:v>
                </c:pt>
                <c:pt idx="82424">
                  <c:v>82.424000000000035</c:v>
                </c:pt>
                <c:pt idx="82425">
                  <c:v>82.425000000000011</c:v>
                </c:pt>
                <c:pt idx="82426">
                  <c:v>82.426000000000045</c:v>
                </c:pt>
                <c:pt idx="82427">
                  <c:v>82.427000000000021</c:v>
                </c:pt>
                <c:pt idx="82428">
                  <c:v>82.427999999999997</c:v>
                </c:pt>
                <c:pt idx="82429">
                  <c:v>82.42900000000003</c:v>
                </c:pt>
                <c:pt idx="82430">
                  <c:v>82.43</c:v>
                </c:pt>
                <c:pt idx="82431">
                  <c:v>82.43100000000004</c:v>
                </c:pt>
                <c:pt idx="82432">
                  <c:v>82.432000000000016</c:v>
                </c:pt>
                <c:pt idx="82433">
                  <c:v>82.432999999999993</c:v>
                </c:pt>
                <c:pt idx="82434">
                  <c:v>82.434000000000026</c:v>
                </c:pt>
                <c:pt idx="82435">
                  <c:v>82.435000000000002</c:v>
                </c:pt>
                <c:pt idx="82436">
                  <c:v>82.436000000000035</c:v>
                </c:pt>
                <c:pt idx="82437">
                  <c:v>82.437000000000012</c:v>
                </c:pt>
                <c:pt idx="82438">
                  <c:v>82.438000000000045</c:v>
                </c:pt>
                <c:pt idx="82439">
                  <c:v>82.439000000000021</c:v>
                </c:pt>
                <c:pt idx="82440">
                  <c:v>82.44</c:v>
                </c:pt>
                <c:pt idx="82441">
                  <c:v>82.441000000000031</c:v>
                </c:pt>
                <c:pt idx="82442">
                  <c:v>82.442000000000007</c:v>
                </c:pt>
                <c:pt idx="82443">
                  <c:v>82.44300000000004</c:v>
                </c:pt>
                <c:pt idx="82444">
                  <c:v>82.444000000000017</c:v>
                </c:pt>
                <c:pt idx="82445">
                  <c:v>82.444999999999993</c:v>
                </c:pt>
                <c:pt idx="82446">
                  <c:v>82.446000000000026</c:v>
                </c:pt>
                <c:pt idx="82447">
                  <c:v>82.447000000000003</c:v>
                </c:pt>
                <c:pt idx="82448">
                  <c:v>82.448000000000036</c:v>
                </c:pt>
                <c:pt idx="82449">
                  <c:v>82.449000000000012</c:v>
                </c:pt>
                <c:pt idx="82450">
                  <c:v>82.450000000000045</c:v>
                </c:pt>
                <c:pt idx="82451">
                  <c:v>82.451000000000022</c:v>
                </c:pt>
                <c:pt idx="82452">
                  <c:v>82.451999999999998</c:v>
                </c:pt>
                <c:pt idx="82453">
                  <c:v>82.453000000000031</c:v>
                </c:pt>
                <c:pt idx="82454">
                  <c:v>82.454000000000008</c:v>
                </c:pt>
                <c:pt idx="82455">
                  <c:v>82.455000000000041</c:v>
                </c:pt>
                <c:pt idx="82456">
                  <c:v>82.456000000000017</c:v>
                </c:pt>
                <c:pt idx="82457">
                  <c:v>82.456999999999994</c:v>
                </c:pt>
                <c:pt idx="82458">
                  <c:v>82.458000000000027</c:v>
                </c:pt>
                <c:pt idx="82459">
                  <c:v>82.459000000000003</c:v>
                </c:pt>
                <c:pt idx="82460">
                  <c:v>82.460000000000036</c:v>
                </c:pt>
                <c:pt idx="82461">
                  <c:v>82.461000000000013</c:v>
                </c:pt>
                <c:pt idx="82462">
                  <c:v>82.462000000000046</c:v>
                </c:pt>
                <c:pt idx="82463">
                  <c:v>82.463000000000022</c:v>
                </c:pt>
                <c:pt idx="82464">
                  <c:v>82.463999999999999</c:v>
                </c:pt>
                <c:pt idx="82465">
                  <c:v>82.465000000000032</c:v>
                </c:pt>
                <c:pt idx="82466">
                  <c:v>82.466000000000008</c:v>
                </c:pt>
                <c:pt idx="82467">
                  <c:v>82.467000000000041</c:v>
                </c:pt>
                <c:pt idx="82468">
                  <c:v>82.468000000000018</c:v>
                </c:pt>
                <c:pt idx="82469">
                  <c:v>82.468999999999994</c:v>
                </c:pt>
                <c:pt idx="82470">
                  <c:v>82.470000000000027</c:v>
                </c:pt>
                <c:pt idx="82471">
                  <c:v>82.471000000000004</c:v>
                </c:pt>
                <c:pt idx="82472">
                  <c:v>82.472000000000037</c:v>
                </c:pt>
                <c:pt idx="82473">
                  <c:v>82.473000000000013</c:v>
                </c:pt>
                <c:pt idx="82474">
                  <c:v>82.474000000000046</c:v>
                </c:pt>
                <c:pt idx="82475">
                  <c:v>82.475000000000023</c:v>
                </c:pt>
                <c:pt idx="82476">
                  <c:v>82.475999999999999</c:v>
                </c:pt>
                <c:pt idx="82477">
                  <c:v>82.477000000000032</c:v>
                </c:pt>
                <c:pt idx="82478">
                  <c:v>82.478000000000009</c:v>
                </c:pt>
                <c:pt idx="82479">
                  <c:v>82.479000000000042</c:v>
                </c:pt>
                <c:pt idx="82480">
                  <c:v>82.480000000000018</c:v>
                </c:pt>
                <c:pt idx="82481">
                  <c:v>82.480999999999995</c:v>
                </c:pt>
                <c:pt idx="82482">
                  <c:v>82.482000000000028</c:v>
                </c:pt>
                <c:pt idx="82483">
                  <c:v>82.483000000000004</c:v>
                </c:pt>
                <c:pt idx="82484">
                  <c:v>82.484000000000037</c:v>
                </c:pt>
                <c:pt idx="82485">
                  <c:v>82.485000000000014</c:v>
                </c:pt>
                <c:pt idx="82486">
                  <c:v>82.48599999999999</c:v>
                </c:pt>
                <c:pt idx="82487">
                  <c:v>82.487000000000023</c:v>
                </c:pt>
                <c:pt idx="82488">
                  <c:v>82.488</c:v>
                </c:pt>
                <c:pt idx="82489">
                  <c:v>82.489000000000033</c:v>
                </c:pt>
                <c:pt idx="82490">
                  <c:v>82.490000000000009</c:v>
                </c:pt>
                <c:pt idx="82491">
                  <c:v>82.491000000000042</c:v>
                </c:pt>
                <c:pt idx="82492">
                  <c:v>82.492000000000019</c:v>
                </c:pt>
                <c:pt idx="82493">
                  <c:v>82.492999999999995</c:v>
                </c:pt>
                <c:pt idx="82494">
                  <c:v>82.494000000000028</c:v>
                </c:pt>
                <c:pt idx="82495">
                  <c:v>82.495000000000005</c:v>
                </c:pt>
                <c:pt idx="82496">
                  <c:v>82.496000000000038</c:v>
                </c:pt>
                <c:pt idx="82497">
                  <c:v>82.497000000000014</c:v>
                </c:pt>
                <c:pt idx="82498">
                  <c:v>82.49799999999999</c:v>
                </c:pt>
                <c:pt idx="82499">
                  <c:v>82.499000000000024</c:v>
                </c:pt>
                <c:pt idx="82500">
                  <c:v>82.5</c:v>
                </c:pt>
                <c:pt idx="82501">
                  <c:v>82.501000000000033</c:v>
                </c:pt>
                <c:pt idx="82502">
                  <c:v>82.50200000000001</c:v>
                </c:pt>
                <c:pt idx="82503">
                  <c:v>82.503000000000043</c:v>
                </c:pt>
                <c:pt idx="82504">
                  <c:v>82.504000000000019</c:v>
                </c:pt>
                <c:pt idx="82505">
                  <c:v>82.504999999999995</c:v>
                </c:pt>
                <c:pt idx="82506">
                  <c:v>82.506000000000029</c:v>
                </c:pt>
                <c:pt idx="82507">
                  <c:v>82.507000000000005</c:v>
                </c:pt>
                <c:pt idx="82508">
                  <c:v>82.508000000000038</c:v>
                </c:pt>
                <c:pt idx="82509">
                  <c:v>82.509000000000015</c:v>
                </c:pt>
                <c:pt idx="82510">
                  <c:v>82.509999999999991</c:v>
                </c:pt>
                <c:pt idx="82511">
                  <c:v>82.511000000000024</c:v>
                </c:pt>
                <c:pt idx="82512">
                  <c:v>82.512</c:v>
                </c:pt>
                <c:pt idx="82513">
                  <c:v>82.513000000000034</c:v>
                </c:pt>
                <c:pt idx="82514">
                  <c:v>82.51400000000001</c:v>
                </c:pt>
                <c:pt idx="82515">
                  <c:v>82.515000000000043</c:v>
                </c:pt>
                <c:pt idx="82516">
                  <c:v>82.51600000000002</c:v>
                </c:pt>
                <c:pt idx="82517">
                  <c:v>82.516999999999996</c:v>
                </c:pt>
                <c:pt idx="82518">
                  <c:v>82.518000000000029</c:v>
                </c:pt>
                <c:pt idx="82519">
                  <c:v>82.519000000000005</c:v>
                </c:pt>
                <c:pt idx="82520">
                  <c:v>82.520000000000039</c:v>
                </c:pt>
                <c:pt idx="82521">
                  <c:v>82.521000000000015</c:v>
                </c:pt>
                <c:pt idx="82522">
                  <c:v>82.521999999999991</c:v>
                </c:pt>
                <c:pt idx="82523">
                  <c:v>82.523000000000025</c:v>
                </c:pt>
                <c:pt idx="82524">
                  <c:v>82.524000000000001</c:v>
                </c:pt>
                <c:pt idx="82525">
                  <c:v>82.525000000000034</c:v>
                </c:pt>
                <c:pt idx="82526">
                  <c:v>82.52600000000001</c:v>
                </c:pt>
                <c:pt idx="82527">
                  <c:v>82.527000000000044</c:v>
                </c:pt>
                <c:pt idx="82528">
                  <c:v>82.52800000000002</c:v>
                </c:pt>
                <c:pt idx="82529">
                  <c:v>82.528999999999996</c:v>
                </c:pt>
                <c:pt idx="82530">
                  <c:v>82.53000000000003</c:v>
                </c:pt>
                <c:pt idx="82531">
                  <c:v>82.531000000000006</c:v>
                </c:pt>
                <c:pt idx="82532">
                  <c:v>82.532000000000039</c:v>
                </c:pt>
                <c:pt idx="82533">
                  <c:v>82.533000000000015</c:v>
                </c:pt>
                <c:pt idx="82534">
                  <c:v>82.533999999999992</c:v>
                </c:pt>
                <c:pt idx="82535">
                  <c:v>82.535000000000025</c:v>
                </c:pt>
                <c:pt idx="82536">
                  <c:v>82.536000000000001</c:v>
                </c:pt>
                <c:pt idx="82537">
                  <c:v>82.537000000000035</c:v>
                </c:pt>
                <c:pt idx="82538">
                  <c:v>82.538000000000011</c:v>
                </c:pt>
                <c:pt idx="82539">
                  <c:v>82.539000000000044</c:v>
                </c:pt>
                <c:pt idx="82540">
                  <c:v>82.54000000000002</c:v>
                </c:pt>
                <c:pt idx="82541">
                  <c:v>82.540999999999997</c:v>
                </c:pt>
                <c:pt idx="82542">
                  <c:v>82.54200000000003</c:v>
                </c:pt>
                <c:pt idx="82543">
                  <c:v>82.543000000000006</c:v>
                </c:pt>
                <c:pt idx="82544">
                  <c:v>82.54400000000004</c:v>
                </c:pt>
                <c:pt idx="82545">
                  <c:v>82.545000000000016</c:v>
                </c:pt>
                <c:pt idx="82546">
                  <c:v>82.545999999999992</c:v>
                </c:pt>
                <c:pt idx="82547">
                  <c:v>82.547000000000025</c:v>
                </c:pt>
                <c:pt idx="82548">
                  <c:v>82.548000000000002</c:v>
                </c:pt>
                <c:pt idx="82549">
                  <c:v>82.549000000000035</c:v>
                </c:pt>
                <c:pt idx="82550">
                  <c:v>82.550000000000011</c:v>
                </c:pt>
                <c:pt idx="82551">
                  <c:v>82.551000000000045</c:v>
                </c:pt>
                <c:pt idx="82552">
                  <c:v>82.552000000000021</c:v>
                </c:pt>
                <c:pt idx="82553">
                  <c:v>82.552999999999997</c:v>
                </c:pt>
                <c:pt idx="82554">
                  <c:v>82.55400000000003</c:v>
                </c:pt>
                <c:pt idx="82555">
                  <c:v>82.555000000000007</c:v>
                </c:pt>
                <c:pt idx="82556">
                  <c:v>82.55600000000004</c:v>
                </c:pt>
                <c:pt idx="82557">
                  <c:v>82.557000000000016</c:v>
                </c:pt>
                <c:pt idx="82558">
                  <c:v>82.557999999999993</c:v>
                </c:pt>
                <c:pt idx="82559">
                  <c:v>82.559000000000026</c:v>
                </c:pt>
                <c:pt idx="82560">
                  <c:v>82.56</c:v>
                </c:pt>
                <c:pt idx="82561">
                  <c:v>82.561000000000035</c:v>
                </c:pt>
                <c:pt idx="82562">
                  <c:v>82.562000000000012</c:v>
                </c:pt>
                <c:pt idx="82563">
                  <c:v>82.563000000000045</c:v>
                </c:pt>
                <c:pt idx="82564">
                  <c:v>82.564000000000021</c:v>
                </c:pt>
                <c:pt idx="82565">
                  <c:v>82.564999999999998</c:v>
                </c:pt>
                <c:pt idx="82566">
                  <c:v>82.566000000000031</c:v>
                </c:pt>
                <c:pt idx="82567">
                  <c:v>82.567000000000007</c:v>
                </c:pt>
                <c:pt idx="82568">
                  <c:v>82.56800000000004</c:v>
                </c:pt>
                <c:pt idx="82569">
                  <c:v>82.569000000000017</c:v>
                </c:pt>
                <c:pt idx="82570">
                  <c:v>82.57</c:v>
                </c:pt>
                <c:pt idx="82571">
                  <c:v>82.571000000000026</c:v>
                </c:pt>
                <c:pt idx="82572">
                  <c:v>82.572000000000003</c:v>
                </c:pt>
                <c:pt idx="82573">
                  <c:v>82.573000000000036</c:v>
                </c:pt>
                <c:pt idx="82574">
                  <c:v>82.574000000000012</c:v>
                </c:pt>
                <c:pt idx="82575">
                  <c:v>82.575000000000045</c:v>
                </c:pt>
                <c:pt idx="82576">
                  <c:v>82.576000000000022</c:v>
                </c:pt>
                <c:pt idx="82577">
                  <c:v>82.576999999999998</c:v>
                </c:pt>
                <c:pt idx="82578">
                  <c:v>82.578000000000031</c:v>
                </c:pt>
                <c:pt idx="82579">
                  <c:v>82.579000000000008</c:v>
                </c:pt>
                <c:pt idx="82580">
                  <c:v>82.580000000000041</c:v>
                </c:pt>
                <c:pt idx="82581">
                  <c:v>82.581000000000017</c:v>
                </c:pt>
                <c:pt idx="82582">
                  <c:v>82.581999999999994</c:v>
                </c:pt>
                <c:pt idx="82583">
                  <c:v>82.583000000000027</c:v>
                </c:pt>
                <c:pt idx="82584">
                  <c:v>82.584000000000003</c:v>
                </c:pt>
                <c:pt idx="82585">
                  <c:v>82.585000000000036</c:v>
                </c:pt>
                <c:pt idx="82586">
                  <c:v>82.586000000000013</c:v>
                </c:pt>
                <c:pt idx="82587">
                  <c:v>82.587000000000046</c:v>
                </c:pt>
                <c:pt idx="82588">
                  <c:v>82.588000000000022</c:v>
                </c:pt>
                <c:pt idx="82589">
                  <c:v>82.588999999999999</c:v>
                </c:pt>
                <c:pt idx="82590">
                  <c:v>82.590000000000032</c:v>
                </c:pt>
                <c:pt idx="82591">
                  <c:v>82.591000000000008</c:v>
                </c:pt>
                <c:pt idx="82592">
                  <c:v>82.592000000000041</c:v>
                </c:pt>
                <c:pt idx="82593">
                  <c:v>82.593000000000018</c:v>
                </c:pt>
                <c:pt idx="82594">
                  <c:v>82.593999999999994</c:v>
                </c:pt>
                <c:pt idx="82595">
                  <c:v>82.595000000000027</c:v>
                </c:pt>
                <c:pt idx="82596">
                  <c:v>82.596000000000004</c:v>
                </c:pt>
                <c:pt idx="82597">
                  <c:v>82.597000000000037</c:v>
                </c:pt>
                <c:pt idx="82598">
                  <c:v>82.598000000000013</c:v>
                </c:pt>
                <c:pt idx="82599">
                  <c:v>82.599000000000046</c:v>
                </c:pt>
                <c:pt idx="82600">
                  <c:v>82.600000000000023</c:v>
                </c:pt>
                <c:pt idx="82601">
                  <c:v>82.600999999999999</c:v>
                </c:pt>
                <c:pt idx="82602">
                  <c:v>82.602000000000032</c:v>
                </c:pt>
                <c:pt idx="82603">
                  <c:v>82.603000000000009</c:v>
                </c:pt>
                <c:pt idx="82604">
                  <c:v>82.604000000000042</c:v>
                </c:pt>
                <c:pt idx="82605">
                  <c:v>82.605000000000018</c:v>
                </c:pt>
                <c:pt idx="82606">
                  <c:v>82.605999999999995</c:v>
                </c:pt>
                <c:pt idx="82607">
                  <c:v>82.607000000000028</c:v>
                </c:pt>
                <c:pt idx="82608">
                  <c:v>82.608000000000004</c:v>
                </c:pt>
                <c:pt idx="82609">
                  <c:v>82.609000000000037</c:v>
                </c:pt>
                <c:pt idx="82610">
                  <c:v>82.610000000000014</c:v>
                </c:pt>
                <c:pt idx="82611">
                  <c:v>82.61099999999999</c:v>
                </c:pt>
                <c:pt idx="82612">
                  <c:v>82.612000000000023</c:v>
                </c:pt>
                <c:pt idx="82613">
                  <c:v>82.613</c:v>
                </c:pt>
                <c:pt idx="82614">
                  <c:v>82.614000000000033</c:v>
                </c:pt>
                <c:pt idx="82615">
                  <c:v>82.615000000000009</c:v>
                </c:pt>
                <c:pt idx="82616">
                  <c:v>82.616000000000042</c:v>
                </c:pt>
                <c:pt idx="82617">
                  <c:v>82.617000000000019</c:v>
                </c:pt>
                <c:pt idx="82618">
                  <c:v>82.617999999999995</c:v>
                </c:pt>
                <c:pt idx="82619">
                  <c:v>82.619000000000028</c:v>
                </c:pt>
                <c:pt idx="82620">
                  <c:v>82.62</c:v>
                </c:pt>
                <c:pt idx="82621">
                  <c:v>82.621000000000038</c:v>
                </c:pt>
                <c:pt idx="82622">
                  <c:v>82.622000000000014</c:v>
                </c:pt>
                <c:pt idx="82623">
                  <c:v>82.62299999999999</c:v>
                </c:pt>
                <c:pt idx="82624">
                  <c:v>82.624000000000024</c:v>
                </c:pt>
                <c:pt idx="82625">
                  <c:v>82.625</c:v>
                </c:pt>
                <c:pt idx="82626">
                  <c:v>82.626000000000033</c:v>
                </c:pt>
                <c:pt idx="82627">
                  <c:v>82.62700000000001</c:v>
                </c:pt>
                <c:pt idx="82628">
                  <c:v>82.628000000000043</c:v>
                </c:pt>
                <c:pt idx="82629">
                  <c:v>82.629000000000019</c:v>
                </c:pt>
                <c:pt idx="82630">
                  <c:v>82.63</c:v>
                </c:pt>
                <c:pt idx="82631">
                  <c:v>82.631000000000029</c:v>
                </c:pt>
                <c:pt idx="82632">
                  <c:v>82.632000000000005</c:v>
                </c:pt>
                <c:pt idx="82633">
                  <c:v>82.633000000000038</c:v>
                </c:pt>
                <c:pt idx="82634">
                  <c:v>82.634000000000015</c:v>
                </c:pt>
                <c:pt idx="82635">
                  <c:v>82.634999999999991</c:v>
                </c:pt>
                <c:pt idx="82636">
                  <c:v>82.636000000000024</c:v>
                </c:pt>
                <c:pt idx="82637">
                  <c:v>82.637</c:v>
                </c:pt>
                <c:pt idx="82638">
                  <c:v>82.638000000000034</c:v>
                </c:pt>
                <c:pt idx="82639">
                  <c:v>82.63900000000001</c:v>
                </c:pt>
                <c:pt idx="82640">
                  <c:v>82.640000000000043</c:v>
                </c:pt>
                <c:pt idx="82641">
                  <c:v>82.64100000000002</c:v>
                </c:pt>
                <c:pt idx="82642">
                  <c:v>82.641999999999996</c:v>
                </c:pt>
                <c:pt idx="82643">
                  <c:v>82.643000000000029</c:v>
                </c:pt>
                <c:pt idx="82644">
                  <c:v>82.644000000000005</c:v>
                </c:pt>
                <c:pt idx="82645">
                  <c:v>82.645000000000039</c:v>
                </c:pt>
                <c:pt idx="82646">
                  <c:v>82.646000000000015</c:v>
                </c:pt>
                <c:pt idx="82647">
                  <c:v>82.646999999999991</c:v>
                </c:pt>
                <c:pt idx="82648">
                  <c:v>82.648000000000025</c:v>
                </c:pt>
                <c:pt idx="82649">
                  <c:v>82.649000000000001</c:v>
                </c:pt>
                <c:pt idx="82650">
                  <c:v>82.650000000000034</c:v>
                </c:pt>
                <c:pt idx="82651">
                  <c:v>82.65100000000001</c:v>
                </c:pt>
                <c:pt idx="82652">
                  <c:v>82.652000000000044</c:v>
                </c:pt>
                <c:pt idx="82653">
                  <c:v>82.65300000000002</c:v>
                </c:pt>
                <c:pt idx="82654">
                  <c:v>82.653999999999996</c:v>
                </c:pt>
                <c:pt idx="82655">
                  <c:v>82.65500000000003</c:v>
                </c:pt>
                <c:pt idx="82656">
                  <c:v>82.656000000000006</c:v>
                </c:pt>
                <c:pt idx="82657">
                  <c:v>82.657000000000039</c:v>
                </c:pt>
                <c:pt idx="82658">
                  <c:v>82.658000000000015</c:v>
                </c:pt>
                <c:pt idx="82659">
                  <c:v>82.658999999999992</c:v>
                </c:pt>
                <c:pt idx="82660">
                  <c:v>82.660000000000025</c:v>
                </c:pt>
                <c:pt idx="82661">
                  <c:v>82.661000000000001</c:v>
                </c:pt>
                <c:pt idx="82662">
                  <c:v>82.662000000000035</c:v>
                </c:pt>
                <c:pt idx="82663">
                  <c:v>82.663000000000011</c:v>
                </c:pt>
                <c:pt idx="82664">
                  <c:v>82.664000000000044</c:v>
                </c:pt>
                <c:pt idx="82665">
                  <c:v>82.66500000000002</c:v>
                </c:pt>
                <c:pt idx="82666">
                  <c:v>82.665999999999997</c:v>
                </c:pt>
                <c:pt idx="82667">
                  <c:v>82.66700000000003</c:v>
                </c:pt>
                <c:pt idx="82668">
                  <c:v>82.668000000000006</c:v>
                </c:pt>
                <c:pt idx="82669">
                  <c:v>82.66900000000004</c:v>
                </c:pt>
                <c:pt idx="82670">
                  <c:v>82.670000000000016</c:v>
                </c:pt>
                <c:pt idx="82671">
                  <c:v>82.670999999999992</c:v>
                </c:pt>
                <c:pt idx="82672">
                  <c:v>82.672000000000025</c:v>
                </c:pt>
                <c:pt idx="82673">
                  <c:v>82.673000000000002</c:v>
                </c:pt>
                <c:pt idx="82674">
                  <c:v>82.674000000000035</c:v>
                </c:pt>
                <c:pt idx="82675">
                  <c:v>82.675000000000011</c:v>
                </c:pt>
                <c:pt idx="82676">
                  <c:v>82.676000000000045</c:v>
                </c:pt>
                <c:pt idx="82677">
                  <c:v>82.677000000000021</c:v>
                </c:pt>
                <c:pt idx="82678">
                  <c:v>82.677999999999997</c:v>
                </c:pt>
                <c:pt idx="82679">
                  <c:v>82.67900000000003</c:v>
                </c:pt>
                <c:pt idx="82680">
                  <c:v>82.68</c:v>
                </c:pt>
                <c:pt idx="82681">
                  <c:v>82.68100000000004</c:v>
                </c:pt>
                <c:pt idx="82682">
                  <c:v>82.682000000000016</c:v>
                </c:pt>
                <c:pt idx="82683">
                  <c:v>82.682999999999993</c:v>
                </c:pt>
                <c:pt idx="82684">
                  <c:v>82.684000000000026</c:v>
                </c:pt>
                <c:pt idx="82685">
                  <c:v>82.685000000000002</c:v>
                </c:pt>
                <c:pt idx="82686">
                  <c:v>82.686000000000035</c:v>
                </c:pt>
                <c:pt idx="82687">
                  <c:v>82.687000000000012</c:v>
                </c:pt>
                <c:pt idx="82688">
                  <c:v>82.688000000000045</c:v>
                </c:pt>
                <c:pt idx="82689">
                  <c:v>82.689000000000021</c:v>
                </c:pt>
                <c:pt idx="82690">
                  <c:v>82.69</c:v>
                </c:pt>
                <c:pt idx="82691">
                  <c:v>82.691000000000031</c:v>
                </c:pt>
                <c:pt idx="82692">
                  <c:v>82.692000000000007</c:v>
                </c:pt>
                <c:pt idx="82693">
                  <c:v>82.69300000000004</c:v>
                </c:pt>
                <c:pt idx="82694">
                  <c:v>82.694000000000017</c:v>
                </c:pt>
                <c:pt idx="82695">
                  <c:v>82.694999999999993</c:v>
                </c:pt>
                <c:pt idx="82696">
                  <c:v>82.696000000000026</c:v>
                </c:pt>
                <c:pt idx="82697">
                  <c:v>82.697000000000003</c:v>
                </c:pt>
                <c:pt idx="82698">
                  <c:v>82.698000000000036</c:v>
                </c:pt>
                <c:pt idx="82699">
                  <c:v>82.699000000000012</c:v>
                </c:pt>
                <c:pt idx="82700">
                  <c:v>82.700000000000045</c:v>
                </c:pt>
                <c:pt idx="82701">
                  <c:v>82.701000000000022</c:v>
                </c:pt>
                <c:pt idx="82702">
                  <c:v>82.701999999999998</c:v>
                </c:pt>
                <c:pt idx="82703">
                  <c:v>82.703000000000031</c:v>
                </c:pt>
                <c:pt idx="82704">
                  <c:v>82.704000000000008</c:v>
                </c:pt>
                <c:pt idx="82705">
                  <c:v>82.705000000000041</c:v>
                </c:pt>
                <c:pt idx="82706">
                  <c:v>82.706000000000017</c:v>
                </c:pt>
                <c:pt idx="82707">
                  <c:v>82.706999999999994</c:v>
                </c:pt>
                <c:pt idx="82708">
                  <c:v>82.708000000000027</c:v>
                </c:pt>
                <c:pt idx="82709">
                  <c:v>82.709000000000003</c:v>
                </c:pt>
                <c:pt idx="82710">
                  <c:v>82.710000000000036</c:v>
                </c:pt>
                <c:pt idx="82711">
                  <c:v>82.711000000000013</c:v>
                </c:pt>
                <c:pt idx="82712">
                  <c:v>82.712000000000046</c:v>
                </c:pt>
                <c:pt idx="82713">
                  <c:v>82.713000000000022</c:v>
                </c:pt>
                <c:pt idx="82714">
                  <c:v>82.713999999999999</c:v>
                </c:pt>
                <c:pt idx="82715">
                  <c:v>82.715000000000032</c:v>
                </c:pt>
                <c:pt idx="82716">
                  <c:v>82.716000000000008</c:v>
                </c:pt>
                <c:pt idx="82717">
                  <c:v>82.717000000000041</c:v>
                </c:pt>
                <c:pt idx="82718">
                  <c:v>82.718000000000018</c:v>
                </c:pt>
                <c:pt idx="82719">
                  <c:v>82.718999999999994</c:v>
                </c:pt>
                <c:pt idx="82720">
                  <c:v>82.720000000000027</c:v>
                </c:pt>
                <c:pt idx="82721">
                  <c:v>82.721000000000004</c:v>
                </c:pt>
                <c:pt idx="82722">
                  <c:v>82.722000000000037</c:v>
                </c:pt>
                <c:pt idx="82723">
                  <c:v>82.723000000000013</c:v>
                </c:pt>
                <c:pt idx="82724">
                  <c:v>82.724000000000046</c:v>
                </c:pt>
                <c:pt idx="82725">
                  <c:v>82.725000000000023</c:v>
                </c:pt>
                <c:pt idx="82726">
                  <c:v>82.725999999999999</c:v>
                </c:pt>
                <c:pt idx="82727">
                  <c:v>82.727000000000032</c:v>
                </c:pt>
                <c:pt idx="82728">
                  <c:v>82.728000000000009</c:v>
                </c:pt>
                <c:pt idx="82729">
                  <c:v>82.729000000000042</c:v>
                </c:pt>
                <c:pt idx="82730">
                  <c:v>82.730000000000018</c:v>
                </c:pt>
                <c:pt idx="82731">
                  <c:v>82.730999999999995</c:v>
                </c:pt>
                <c:pt idx="82732">
                  <c:v>82.732000000000028</c:v>
                </c:pt>
                <c:pt idx="82733">
                  <c:v>82.733000000000004</c:v>
                </c:pt>
                <c:pt idx="82734">
                  <c:v>82.734000000000037</c:v>
                </c:pt>
                <c:pt idx="82735">
                  <c:v>82.735000000000014</c:v>
                </c:pt>
                <c:pt idx="82736">
                  <c:v>82.73599999999999</c:v>
                </c:pt>
                <c:pt idx="82737">
                  <c:v>82.737000000000023</c:v>
                </c:pt>
                <c:pt idx="82738">
                  <c:v>82.738</c:v>
                </c:pt>
                <c:pt idx="82739">
                  <c:v>82.739000000000033</c:v>
                </c:pt>
                <c:pt idx="82740">
                  <c:v>82.740000000000009</c:v>
                </c:pt>
                <c:pt idx="82741">
                  <c:v>82.741000000000042</c:v>
                </c:pt>
                <c:pt idx="82742">
                  <c:v>82.742000000000019</c:v>
                </c:pt>
                <c:pt idx="82743">
                  <c:v>82.742999999999995</c:v>
                </c:pt>
                <c:pt idx="82744">
                  <c:v>82.744000000000028</c:v>
                </c:pt>
                <c:pt idx="82745">
                  <c:v>82.745000000000005</c:v>
                </c:pt>
                <c:pt idx="82746">
                  <c:v>82.746000000000038</c:v>
                </c:pt>
                <c:pt idx="82747">
                  <c:v>82.747000000000014</c:v>
                </c:pt>
                <c:pt idx="82748">
                  <c:v>82.74799999999999</c:v>
                </c:pt>
                <c:pt idx="82749">
                  <c:v>82.749000000000024</c:v>
                </c:pt>
                <c:pt idx="82750">
                  <c:v>82.75</c:v>
                </c:pt>
                <c:pt idx="82751">
                  <c:v>82.751000000000033</c:v>
                </c:pt>
                <c:pt idx="82752">
                  <c:v>82.75200000000001</c:v>
                </c:pt>
                <c:pt idx="82753">
                  <c:v>82.753000000000043</c:v>
                </c:pt>
                <c:pt idx="82754">
                  <c:v>82.754000000000019</c:v>
                </c:pt>
                <c:pt idx="82755">
                  <c:v>82.754999999999995</c:v>
                </c:pt>
                <c:pt idx="82756">
                  <c:v>82.756000000000029</c:v>
                </c:pt>
                <c:pt idx="82757">
                  <c:v>82.757000000000005</c:v>
                </c:pt>
                <c:pt idx="82758">
                  <c:v>82.758000000000038</c:v>
                </c:pt>
                <c:pt idx="82759">
                  <c:v>82.759000000000015</c:v>
                </c:pt>
                <c:pt idx="82760">
                  <c:v>82.759999999999991</c:v>
                </c:pt>
                <c:pt idx="82761">
                  <c:v>82.761000000000024</c:v>
                </c:pt>
                <c:pt idx="82762">
                  <c:v>82.762</c:v>
                </c:pt>
                <c:pt idx="82763">
                  <c:v>82.763000000000034</c:v>
                </c:pt>
                <c:pt idx="82764">
                  <c:v>82.76400000000001</c:v>
                </c:pt>
                <c:pt idx="82765">
                  <c:v>82.765000000000043</c:v>
                </c:pt>
                <c:pt idx="82766">
                  <c:v>82.76600000000002</c:v>
                </c:pt>
                <c:pt idx="82767">
                  <c:v>82.766999999999996</c:v>
                </c:pt>
                <c:pt idx="82768">
                  <c:v>82.768000000000029</c:v>
                </c:pt>
                <c:pt idx="82769">
                  <c:v>82.769000000000005</c:v>
                </c:pt>
                <c:pt idx="82770">
                  <c:v>82.770000000000039</c:v>
                </c:pt>
                <c:pt idx="82771">
                  <c:v>82.771000000000015</c:v>
                </c:pt>
                <c:pt idx="82772">
                  <c:v>82.771999999999991</c:v>
                </c:pt>
                <c:pt idx="82773">
                  <c:v>82.773000000000025</c:v>
                </c:pt>
                <c:pt idx="82774">
                  <c:v>82.774000000000001</c:v>
                </c:pt>
                <c:pt idx="82775">
                  <c:v>82.775000000000034</c:v>
                </c:pt>
                <c:pt idx="82776">
                  <c:v>82.77600000000001</c:v>
                </c:pt>
                <c:pt idx="82777">
                  <c:v>82.777000000000044</c:v>
                </c:pt>
                <c:pt idx="82778">
                  <c:v>82.77800000000002</c:v>
                </c:pt>
                <c:pt idx="82779">
                  <c:v>82.778999999999996</c:v>
                </c:pt>
                <c:pt idx="82780">
                  <c:v>82.78000000000003</c:v>
                </c:pt>
                <c:pt idx="82781">
                  <c:v>82.781000000000006</c:v>
                </c:pt>
                <c:pt idx="82782">
                  <c:v>82.782000000000039</c:v>
                </c:pt>
                <c:pt idx="82783">
                  <c:v>82.783000000000015</c:v>
                </c:pt>
                <c:pt idx="82784">
                  <c:v>82.783999999999992</c:v>
                </c:pt>
                <c:pt idx="82785">
                  <c:v>82.785000000000025</c:v>
                </c:pt>
                <c:pt idx="82786">
                  <c:v>82.786000000000001</c:v>
                </c:pt>
                <c:pt idx="82787">
                  <c:v>82.787000000000035</c:v>
                </c:pt>
                <c:pt idx="82788">
                  <c:v>82.788000000000011</c:v>
                </c:pt>
                <c:pt idx="82789">
                  <c:v>82.789000000000044</c:v>
                </c:pt>
                <c:pt idx="82790">
                  <c:v>82.79000000000002</c:v>
                </c:pt>
                <c:pt idx="82791">
                  <c:v>82.790999999999997</c:v>
                </c:pt>
                <c:pt idx="82792">
                  <c:v>82.79200000000003</c:v>
                </c:pt>
                <c:pt idx="82793">
                  <c:v>82.793000000000006</c:v>
                </c:pt>
                <c:pt idx="82794">
                  <c:v>82.79400000000004</c:v>
                </c:pt>
                <c:pt idx="82795">
                  <c:v>82.795000000000016</c:v>
                </c:pt>
                <c:pt idx="82796">
                  <c:v>82.795999999999992</c:v>
                </c:pt>
                <c:pt idx="82797">
                  <c:v>82.797000000000025</c:v>
                </c:pt>
                <c:pt idx="82798">
                  <c:v>82.798000000000002</c:v>
                </c:pt>
                <c:pt idx="82799">
                  <c:v>82.799000000000035</c:v>
                </c:pt>
                <c:pt idx="82800">
                  <c:v>82.800000000000011</c:v>
                </c:pt>
                <c:pt idx="82801">
                  <c:v>82.801000000000045</c:v>
                </c:pt>
                <c:pt idx="82802">
                  <c:v>82.802000000000021</c:v>
                </c:pt>
                <c:pt idx="82803">
                  <c:v>82.802999999999997</c:v>
                </c:pt>
                <c:pt idx="82804">
                  <c:v>82.80400000000003</c:v>
                </c:pt>
                <c:pt idx="82805">
                  <c:v>82.805000000000007</c:v>
                </c:pt>
                <c:pt idx="82806">
                  <c:v>82.80600000000004</c:v>
                </c:pt>
                <c:pt idx="82807">
                  <c:v>82.807000000000016</c:v>
                </c:pt>
                <c:pt idx="82808">
                  <c:v>82.807999999999993</c:v>
                </c:pt>
                <c:pt idx="82809">
                  <c:v>82.809000000000026</c:v>
                </c:pt>
                <c:pt idx="82810">
                  <c:v>82.81</c:v>
                </c:pt>
                <c:pt idx="82811">
                  <c:v>82.811000000000035</c:v>
                </c:pt>
                <c:pt idx="82812">
                  <c:v>82.812000000000012</c:v>
                </c:pt>
                <c:pt idx="82813">
                  <c:v>82.813000000000045</c:v>
                </c:pt>
                <c:pt idx="82814">
                  <c:v>82.814000000000021</c:v>
                </c:pt>
                <c:pt idx="82815">
                  <c:v>82.814999999999998</c:v>
                </c:pt>
                <c:pt idx="82816">
                  <c:v>82.816000000000031</c:v>
                </c:pt>
                <c:pt idx="82817">
                  <c:v>82.817000000000007</c:v>
                </c:pt>
                <c:pt idx="82818">
                  <c:v>82.81800000000004</c:v>
                </c:pt>
                <c:pt idx="82819">
                  <c:v>82.819000000000017</c:v>
                </c:pt>
                <c:pt idx="82820">
                  <c:v>82.82</c:v>
                </c:pt>
                <c:pt idx="82821">
                  <c:v>82.821000000000026</c:v>
                </c:pt>
                <c:pt idx="82822">
                  <c:v>82.822000000000003</c:v>
                </c:pt>
                <c:pt idx="82823">
                  <c:v>82.823000000000036</c:v>
                </c:pt>
                <c:pt idx="82824">
                  <c:v>82.824000000000012</c:v>
                </c:pt>
                <c:pt idx="82825">
                  <c:v>82.825000000000045</c:v>
                </c:pt>
                <c:pt idx="82826">
                  <c:v>82.826000000000022</c:v>
                </c:pt>
                <c:pt idx="82827">
                  <c:v>82.826999999999998</c:v>
                </c:pt>
                <c:pt idx="82828">
                  <c:v>82.828000000000031</c:v>
                </c:pt>
                <c:pt idx="82829">
                  <c:v>82.829000000000008</c:v>
                </c:pt>
                <c:pt idx="82830">
                  <c:v>82.830000000000041</c:v>
                </c:pt>
                <c:pt idx="82831">
                  <c:v>82.831000000000017</c:v>
                </c:pt>
                <c:pt idx="82832">
                  <c:v>82.831999999999994</c:v>
                </c:pt>
                <c:pt idx="82833">
                  <c:v>82.833000000000027</c:v>
                </c:pt>
                <c:pt idx="82834">
                  <c:v>82.834000000000003</c:v>
                </c:pt>
                <c:pt idx="82835">
                  <c:v>82.835000000000036</c:v>
                </c:pt>
                <c:pt idx="82836">
                  <c:v>82.836000000000013</c:v>
                </c:pt>
                <c:pt idx="82837">
                  <c:v>82.837000000000046</c:v>
                </c:pt>
                <c:pt idx="82838">
                  <c:v>82.838000000000022</c:v>
                </c:pt>
                <c:pt idx="82839">
                  <c:v>82.838999999999999</c:v>
                </c:pt>
                <c:pt idx="82840">
                  <c:v>82.840000000000032</c:v>
                </c:pt>
                <c:pt idx="82841">
                  <c:v>82.841000000000008</c:v>
                </c:pt>
                <c:pt idx="82842">
                  <c:v>82.842000000000041</c:v>
                </c:pt>
                <c:pt idx="82843">
                  <c:v>82.843000000000018</c:v>
                </c:pt>
                <c:pt idx="82844">
                  <c:v>82.843999999999994</c:v>
                </c:pt>
                <c:pt idx="82845">
                  <c:v>82.845000000000027</c:v>
                </c:pt>
                <c:pt idx="82846">
                  <c:v>82.846000000000004</c:v>
                </c:pt>
                <c:pt idx="82847">
                  <c:v>82.847000000000037</c:v>
                </c:pt>
                <c:pt idx="82848">
                  <c:v>82.848000000000013</c:v>
                </c:pt>
                <c:pt idx="82849">
                  <c:v>82.849000000000046</c:v>
                </c:pt>
                <c:pt idx="82850">
                  <c:v>82.850000000000023</c:v>
                </c:pt>
                <c:pt idx="82851">
                  <c:v>82.850999999999999</c:v>
                </c:pt>
                <c:pt idx="82852">
                  <c:v>82.852000000000032</c:v>
                </c:pt>
                <c:pt idx="82853">
                  <c:v>82.853000000000009</c:v>
                </c:pt>
                <c:pt idx="82854">
                  <c:v>82.854000000000042</c:v>
                </c:pt>
                <c:pt idx="82855">
                  <c:v>82.855000000000018</c:v>
                </c:pt>
                <c:pt idx="82856">
                  <c:v>82.855999999999995</c:v>
                </c:pt>
                <c:pt idx="82857">
                  <c:v>82.857000000000028</c:v>
                </c:pt>
                <c:pt idx="82858">
                  <c:v>82.858000000000004</c:v>
                </c:pt>
                <c:pt idx="82859">
                  <c:v>82.859000000000037</c:v>
                </c:pt>
                <c:pt idx="82860">
                  <c:v>82.860000000000014</c:v>
                </c:pt>
                <c:pt idx="82861">
                  <c:v>82.86099999999999</c:v>
                </c:pt>
                <c:pt idx="82862">
                  <c:v>82.862000000000023</c:v>
                </c:pt>
                <c:pt idx="82863">
                  <c:v>82.863</c:v>
                </c:pt>
                <c:pt idx="82864">
                  <c:v>82.864000000000033</c:v>
                </c:pt>
                <c:pt idx="82865">
                  <c:v>82.865000000000009</c:v>
                </c:pt>
                <c:pt idx="82866">
                  <c:v>82.866000000000042</c:v>
                </c:pt>
                <c:pt idx="82867">
                  <c:v>82.867000000000019</c:v>
                </c:pt>
                <c:pt idx="82868">
                  <c:v>82.867999999999995</c:v>
                </c:pt>
                <c:pt idx="82869">
                  <c:v>82.869000000000028</c:v>
                </c:pt>
                <c:pt idx="82870">
                  <c:v>82.87</c:v>
                </c:pt>
                <c:pt idx="82871">
                  <c:v>82.871000000000038</c:v>
                </c:pt>
                <c:pt idx="82872">
                  <c:v>82.872000000000014</c:v>
                </c:pt>
                <c:pt idx="82873">
                  <c:v>82.87299999999999</c:v>
                </c:pt>
                <c:pt idx="82874">
                  <c:v>82.874000000000024</c:v>
                </c:pt>
                <c:pt idx="82875">
                  <c:v>82.875</c:v>
                </c:pt>
                <c:pt idx="82876">
                  <c:v>82.876000000000033</c:v>
                </c:pt>
                <c:pt idx="82877">
                  <c:v>82.87700000000001</c:v>
                </c:pt>
                <c:pt idx="82878">
                  <c:v>82.878000000000043</c:v>
                </c:pt>
                <c:pt idx="82879">
                  <c:v>82.879000000000019</c:v>
                </c:pt>
                <c:pt idx="82880">
                  <c:v>82.88</c:v>
                </c:pt>
                <c:pt idx="82881">
                  <c:v>82.881000000000029</c:v>
                </c:pt>
                <c:pt idx="82882">
                  <c:v>82.882000000000005</c:v>
                </c:pt>
                <c:pt idx="82883">
                  <c:v>82.883000000000038</c:v>
                </c:pt>
                <c:pt idx="82884">
                  <c:v>82.884000000000015</c:v>
                </c:pt>
                <c:pt idx="82885">
                  <c:v>82.884999999999991</c:v>
                </c:pt>
                <c:pt idx="82886">
                  <c:v>82.886000000000024</c:v>
                </c:pt>
                <c:pt idx="82887">
                  <c:v>82.887</c:v>
                </c:pt>
                <c:pt idx="82888">
                  <c:v>82.888000000000034</c:v>
                </c:pt>
                <c:pt idx="82889">
                  <c:v>82.88900000000001</c:v>
                </c:pt>
                <c:pt idx="82890">
                  <c:v>82.890000000000043</c:v>
                </c:pt>
                <c:pt idx="82891">
                  <c:v>82.89100000000002</c:v>
                </c:pt>
                <c:pt idx="82892">
                  <c:v>82.891999999999996</c:v>
                </c:pt>
                <c:pt idx="82893">
                  <c:v>82.893000000000029</c:v>
                </c:pt>
                <c:pt idx="82894">
                  <c:v>82.894000000000005</c:v>
                </c:pt>
                <c:pt idx="82895">
                  <c:v>82.895000000000039</c:v>
                </c:pt>
                <c:pt idx="82896">
                  <c:v>82.896000000000015</c:v>
                </c:pt>
                <c:pt idx="82897">
                  <c:v>82.896999999999991</c:v>
                </c:pt>
                <c:pt idx="82898">
                  <c:v>82.898000000000025</c:v>
                </c:pt>
                <c:pt idx="82899">
                  <c:v>82.899000000000001</c:v>
                </c:pt>
                <c:pt idx="82900">
                  <c:v>82.900000000000034</c:v>
                </c:pt>
                <c:pt idx="82901">
                  <c:v>82.90100000000001</c:v>
                </c:pt>
                <c:pt idx="82902">
                  <c:v>82.902000000000044</c:v>
                </c:pt>
                <c:pt idx="82903">
                  <c:v>82.90300000000002</c:v>
                </c:pt>
                <c:pt idx="82904">
                  <c:v>82.903999999999996</c:v>
                </c:pt>
                <c:pt idx="82905">
                  <c:v>82.90500000000003</c:v>
                </c:pt>
                <c:pt idx="82906">
                  <c:v>82.906000000000006</c:v>
                </c:pt>
                <c:pt idx="82907">
                  <c:v>82.907000000000039</c:v>
                </c:pt>
                <c:pt idx="82908">
                  <c:v>82.908000000000015</c:v>
                </c:pt>
                <c:pt idx="82909">
                  <c:v>82.908999999999992</c:v>
                </c:pt>
                <c:pt idx="82910">
                  <c:v>82.910000000000025</c:v>
                </c:pt>
                <c:pt idx="82911">
                  <c:v>82.911000000000001</c:v>
                </c:pt>
                <c:pt idx="82912">
                  <c:v>82.912000000000035</c:v>
                </c:pt>
                <c:pt idx="82913">
                  <c:v>82.913000000000011</c:v>
                </c:pt>
                <c:pt idx="82914">
                  <c:v>82.914000000000044</c:v>
                </c:pt>
                <c:pt idx="82915">
                  <c:v>82.91500000000002</c:v>
                </c:pt>
                <c:pt idx="82916">
                  <c:v>82.915999999999997</c:v>
                </c:pt>
                <c:pt idx="82917">
                  <c:v>82.91700000000003</c:v>
                </c:pt>
                <c:pt idx="82918">
                  <c:v>82.918000000000006</c:v>
                </c:pt>
                <c:pt idx="82919">
                  <c:v>82.91900000000004</c:v>
                </c:pt>
                <c:pt idx="82920">
                  <c:v>82.920000000000016</c:v>
                </c:pt>
                <c:pt idx="82921">
                  <c:v>82.920999999999992</c:v>
                </c:pt>
                <c:pt idx="82922">
                  <c:v>82.922000000000025</c:v>
                </c:pt>
                <c:pt idx="82923">
                  <c:v>82.923000000000002</c:v>
                </c:pt>
                <c:pt idx="82924">
                  <c:v>82.924000000000035</c:v>
                </c:pt>
                <c:pt idx="82925">
                  <c:v>82.925000000000011</c:v>
                </c:pt>
                <c:pt idx="82926">
                  <c:v>82.926000000000045</c:v>
                </c:pt>
                <c:pt idx="82927">
                  <c:v>82.927000000000021</c:v>
                </c:pt>
                <c:pt idx="82928">
                  <c:v>82.927999999999997</c:v>
                </c:pt>
                <c:pt idx="82929">
                  <c:v>82.92900000000003</c:v>
                </c:pt>
                <c:pt idx="82930">
                  <c:v>82.93</c:v>
                </c:pt>
                <c:pt idx="82931">
                  <c:v>82.93100000000004</c:v>
                </c:pt>
                <c:pt idx="82932">
                  <c:v>82.932000000000016</c:v>
                </c:pt>
                <c:pt idx="82933">
                  <c:v>82.932999999999993</c:v>
                </c:pt>
                <c:pt idx="82934">
                  <c:v>82.934000000000026</c:v>
                </c:pt>
                <c:pt idx="82935">
                  <c:v>82.935000000000002</c:v>
                </c:pt>
                <c:pt idx="82936">
                  <c:v>82.936000000000035</c:v>
                </c:pt>
                <c:pt idx="82937">
                  <c:v>82.937000000000012</c:v>
                </c:pt>
                <c:pt idx="82938">
                  <c:v>82.938000000000045</c:v>
                </c:pt>
                <c:pt idx="82939">
                  <c:v>82.939000000000021</c:v>
                </c:pt>
                <c:pt idx="82940">
                  <c:v>82.94</c:v>
                </c:pt>
                <c:pt idx="82941">
                  <c:v>82.941000000000031</c:v>
                </c:pt>
                <c:pt idx="82942">
                  <c:v>82.942000000000007</c:v>
                </c:pt>
                <c:pt idx="82943">
                  <c:v>82.94300000000004</c:v>
                </c:pt>
                <c:pt idx="82944">
                  <c:v>82.944000000000017</c:v>
                </c:pt>
                <c:pt idx="82945">
                  <c:v>82.944999999999993</c:v>
                </c:pt>
                <c:pt idx="82946">
                  <c:v>82.946000000000026</c:v>
                </c:pt>
                <c:pt idx="82947">
                  <c:v>82.947000000000003</c:v>
                </c:pt>
                <c:pt idx="82948">
                  <c:v>82.948000000000036</c:v>
                </c:pt>
                <c:pt idx="82949">
                  <c:v>82.949000000000012</c:v>
                </c:pt>
                <c:pt idx="82950">
                  <c:v>82.950000000000045</c:v>
                </c:pt>
                <c:pt idx="82951">
                  <c:v>82.951000000000022</c:v>
                </c:pt>
                <c:pt idx="82952">
                  <c:v>82.951999999999998</c:v>
                </c:pt>
                <c:pt idx="82953">
                  <c:v>82.953000000000031</c:v>
                </c:pt>
                <c:pt idx="82954">
                  <c:v>82.954000000000008</c:v>
                </c:pt>
                <c:pt idx="82955">
                  <c:v>82.955000000000041</c:v>
                </c:pt>
                <c:pt idx="82956">
                  <c:v>82.956000000000017</c:v>
                </c:pt>
                <c:pt idx="82957">
                  <c:v>82.956999999999994</c:v>
                </c:pt>
                <c:pt idx="82958">
                  <c:v>82.958000000000027</c:v>
                </c:pt>
                <c:pt idx="82959">
                  <c:v>82.959000000000003</c:v>
                </c:pt>
                <c:pt idx="82960">
                  <c:v>82.960000000000036</c:v>
                </c:pt>
                <c:pt idx="82961">
                  <c:v>82.961000000000013</c:v>
                </c:pt>
                <c:pt idx="82962">
                  <c:v>82.962000000000046</c:v>
                </c:pt>
                <c:pt idx="82963">
                  <c:v>82.963000000000022</c:v>
                </c:pt>
                <c:pt idx="82964">
                  <c:v>82.963999999999999</c:v>
                </c:pt>
                <c:pt idx="82965">
                  <c:v>82.965000000000032</c:v>
                </c:pt>
                <c:pt idx="82966">
                  <c:v>82.966000000000008</c:v>
                </c:pt>
                <c:pt idx="82967">
                  <c:v>82.967000000000041</c:v>
                </c:pt>
                <c:pt idx="82968">
                  <c:v>82.968000000000018</c:v>
                </c:pt>
                <c:pt idx="82969">
                  <c:v>82.968999999999994</c:v>
                </c:pt>
                <c:pt idx="82970">
                  <c:v>82.970000000000027</c:v>
                </c:pt>
                <c:pt idx="82971">
                  <c:v>82.971000000000004</c:v>
                </c:pt>
                <c:pt idx="82972">
                  <c:v>82.972000000000037</c:v>
                </c:pt>
                <c:pt idx="82973">
                  <c:v>82.973000000000013</c:v>
                </c:pt>
                <c:pt idx="82974">
                  <c:v>82.974000000000046</c:v>
                </c:pt>
                <c:pt idx="82975">
                  <c:v>82.975000000000023</c:v>
                </c:pt>
                <c:pt idx="82976">
                  <c:v>82.975999999999999</c:v>
                </c:pt>
                <c:pt idx="82977">
                  <c:v>82.977000000000032</c:v>
                </c:pt>
                <c:pt idx="82978">
                  <c:v>82.978000000000009</c:v>
                </c:pt>
                <c:pt idx="82979">
                  <c:v>82.979000000000042</c:v>
                </c:pt>
                <c:pt idx="82980">
                  <c:v>82.980000000000018</c:v>
                </c:pt>
                <c:pt idx="82981">
                  <c:v>82.980999999999995</c:v>
                </c:pt>
                <c:pt idx="82982">
                  <c:v>82.982000000000028</c:v>
                </c:pt>
                <c:pt idx="82983">
                  <c:v>82.983000000000004</c:v>
                </c:pt>
                <c:pt idx="82984">
                  <c:v>82.984000000000037</c:v>
                </c:pt>
                <c:pt idx="82985">
                  <c:v>82.985000000000014</c:v>
                </c:pt>
                <c:pt idx="82986">
                  <c:v>82.98599999999999</c:v>
                </c:pt>
                <c:pt idx="82987">
                  <c:v>82.987000000000023</c:v>
                </c:pt>
                <c:pt idx="82988">
                  <c:v>82.988</c:v>
                </c:pt>
                <c:pt idx="82989">
                  <c:v>82.989000000000033</c:v>
                </c:pt>
                <c:pt idx="82990">
                  <c:v>82.990000000000009</c:v>
                </c:pt>
                <c:pt idx="82991">
                  <c:v>82.991000000000042</c:v>
                </c:pt>
                <c:pt idx="82992">
                  <c:v>82.992000000000019</c:v>
                </c:pt>
                <c:pt idx="82993">
                  <c:v>82.992999999999995</c:v>
                </c:pt>
                <c:pt idx="82994">
                  <c:v>82.994000000000028</c:v>
                </c:pt>
                <c:pt idx="82995">
                  <c:v>82.995000000000005</c:v>
                </c:pt>
                <c:pt idx="82996">
                  <c:v>82.996000000000038</c:v>
                </c:pt>
                <c:pt idx="82997">
                  <c:v>82.997000000000014</c:v>
                </c:pt>
                <c:pt idx="82998">
                  <c:v>82.99799999999999</c:v>
                </c:pt>
                <c:pt idx="82999">
                  <c:v>82.999000000000024</c:v>
                </c:pt>
                <c:pt idx="83000">
                  <c:v>83</c:v>
                </c:pt>
                <c:pt idx="83001">
                  <c:v>83.001000000000033</c:v>
                </c:pt>
                <c:pt idx="83002">
                  <c:v>83.00200000000001</c:v>
                </c:pt>
                <c:pt idx="83003">
                  <c:v>83.003000000000043</c:v>
                </c:pt>
                <c:pt idx="83004">
                  <c:v>83.004000000000019</c:v>
                </c:pt>
                <c:pt idx="83005">
                  <c:v>83.004999999999995</c:v>
                </c:pt>
                <c:pt idx="83006">
                  <c:v>83.006000000000029</c:v>
                </c:pt>
                <c:pt idx="83007">
                  <c:v>83.007000000000005</c:v>
                </c:pt>
                <c:pt idx="83008">
                  <c:v>83.008000000000038</c:v>
                </c:pt>
                <c:pt idx="83009">
                  <c:v>83.009000000000015</c:v>
                </c:pt>
                <c:pt idx="83010">
                  <c:v>83.009999999999991</c:v>
                </c:pt>
                <c:pt idx="83011">
                  <c:v>83.011000000000024</c:v>
                </c:pt>
                <c:pt idx="83012">
                  <c:v>83.012</c:v>
                </c:pt>
                <c:pt idx="83013">
                  <c:v>83.013000000000034</c:v>
                </c:pt>
                <c:pt idx="83014">
                  <c:v>83.01400000000001</c:v>
                </c:pt>
                <c:pt idx="83015">
                  <c:v>83.015000000000043</c:v>
                </c:pt>
                <c:pt idx="83016">
                  <c:v>83.01600000000002</c:v>
                </c:pt>
                <c:pt idx="83017">
                  <c:v>83.016999999999996</c:v>
                </c:pt>
                <c:pt idx="83018">
                  <c:v>83.018000000000029</c:v>
                </c:pt>
                <c:pt idx="83019">
                  <c:v>83.019000000000005</c:v>
                </c:pt>
                <c:pt idx="83020">
                  <c:v>83.020000000000039</c:v>
                </c:pt>
                <c:pt idx="83021">
                  <c:v>83.021000000000015</c:v>
                </c:pt>
                <c:pt idx="83022">
                  <c:v>83.021999999999991</c:v>
                </c:pt>
                <c:pt idx="83023">
                  <c:v>83.023000000000025</c:v>
                </c:pt>
                <c:pt idx="83024">
                  <c:v>83.024000000000001</c:v>
                </c:pt>
                <c:pt idx="83025">
                  <c:v>83.025000000000034</c:v>
                </c:pt>
                <c:pt idx="83026">
                  <c:v>83.02600000000001</c:v>
                </c:pt>
                <c:pt idx="83027">
                  <c:v>83.027000000000044</c:v>
                </c:pt>
                <c:pt idx="83028">
                  <c:v>83.02800000000002</c:v>
                </c:pt>
                <c:pt idx="83029">
                  <c:v>83.028999999999996</c:v>
                </c:pt>
                <c:pt idx="83030">
                  <c:v>83.03000000000003</c:v>
                </c:pt>
                <c:pt idx="83031">
                  <c:v>83.031000000000006</c:v>
                </c:pt>
                <c:pt idx="83032">
                  <c:v>83.032000000000039</c:v>
                </c:pt>
                <c:pt idx="83033">
                  <c:v>83.033000000000015</c:v>
                </c:pt>
                <c:pt idx="83034">
                  <c:v>83.033999999999992</c:v>
                </c:pt>
                <c:pt idx="83035">
                  <c:v>83.035000000000025</c:v>
                </c:pt>
                <c:pt idx="83036">
                  <c:v>83.036000000000001</c:v>
                </c:pt>
                <c:pt idx="83037">
                  <c:v>83.037000000000035</c:v>
                </c:pt>
                <c:pt idx="83038">
                  <c:v>83.038000000000011</c:v>
                </c:pt>
                <c:pt idx="83039">
                  <c:v>83.039000000000044</c:v>
                </c:pt>
                <c:pt idx="83040">
                  <c:v>83.04000000000002</c:v>
                </c:pt>
                <c:pt idx="83041">
                  <c:v>83.040999999999997</c:v>
                </c:pt>
                <c:pt idx="83042">
                  <c:v>83.04200000000003</c:v>
                </c:pt>
                <c:pt idx="83043">
                  <c:v>83.043000000000006</c:v>
                </c:pt>
                <c:pt idx="83044">
                  <c:v>83.04400000000004</c:v>
                </c:pt>
                <c:pt idx="83045">
                  <c:v>83.045000000000016</c:v>
                </c:pt>
                <c:pt idx="83046">
                  <c:v>83.045999999999992</c:v>
                </c:pt>
                <c:pt idx="83047">
                  <c:v>83.047000000000025</c:v>
                </c:pt>
                <c:pt idx="83048">
                  <c:v>83.048000000000002</c:v>
                </c:pt>
                <c:pt idx="83049">
                  <c:v>83.049000000000035</c:v>
                </c:pt>
                <c:pt idx="83050">
                  <c:v>83.050000000000011</c:v>
                </c:pt>
                <c:pt idx="83051">
                  <c:v>83.051000000000045</c:v>
                </c:pt>
                <c:pt idx="83052">
                  <c:v>83.052000000000021</c:v>
                </c:pt>
                <c:pt idx="83053">
                  <c:v>83.052999999999997</c:v>
                </c:pt>
                <c:pt idx="83054">
                  <c:v>83.05400000000003</c:v>
                </c:pt>
                <c:pt idx="83055">
                  <c:v>83.055000000000007</c:v>
                </c:pt>
                <c:pt idx="83056">
                  <c:v>83.05600000000004</c:v>
                </c:pt>
                <c:pt idx="83057">
                  <c:v>83.057000000000016</c:v>
                </c:pt>
                <c:pt idx="83058">
                  <c:v>83.057999999999993</c:v>
                </c:pt>
                <c:pt idx="83059">
                  <c:v>83.059000000000026</c:v>
                </c:pt>
                <c:pt idx="83060">
                  <c:v>83.06</c:v>
                </c:pt>
                <c:pt idx="83061">
                  <c:v>83.061000000000035</c:v>
                </c:pt>
                <c:pt idx="83062">
                  <c:v>83.062000000000012</c:v>
                </c:pt>
                <c:pt idx="83063">
                  <c:v>83.063000000000045</c:v>
                </c:pt>
                <c:pt idx="83064">
                  <c:v>83.064000000000021</c:v>
                </c:pt>
                <c:pt idx="83065">
                  <c:v>83.064999999999998</c:v>
                </c:pt>
                <c:pt idx="83066">
                  <c:v>83.066000000000031</c:v>
                </c:pt>
                <c:pt idx="83067">
                  <c:v>83.067000000000007</c:v>
                </c:pt>
                <c:pt idx="83068">
                  <c:v>83.06800000000004</c:v>
                </c:pt>
                <c:pt idx="83069">
                  <c:v>83.069000000000017</c:v>
                </c:pt>
                <c:pt idx="83070">
                  <c:v>83.07</c:v>
                </c:pt>
                <c:pt idx="83071">
                  <c:v>83.071000000000026</c:v>
                </c:pt>
                <c:pt idx="83072">
                  <c:v>83.072000000000003</c:v>
                </c:pt>
                <c:pt idx="83073">
                  <c:v>83.073000000000036</c:v>
                </c:pt>
                <c:pt idx="83074">
                  <c:v>83.074000000000012</c:v>
                </c:pt>
                <c:pt idx="83075">
                  <c:v>83.075000000000045</c:v>
                </c:pt>
                <c:pt idx="83076">
                  <c:v>83.076000000000022</c:v>
                </c:pt>
                <c:pt idx="83077">
                  <c:v>83.076999999999998</c:v>
                </c:pt>
                <c:pt idx="83078">
                  <c:v>83.078000000000031</c:v>
                </c:pt>
                <c:pt idx="83079">
                  <c:v>83.079000000000008</c:v>
                </c:pt>
                <c:pt idx="83080">
                  <c:v>83.080000000000041</c:v>
                </c:pt>
                <c:pt idx="83081">
                  <c:v>83.081000000000017</c:v>
                </c:pt>
                <c:pt idx="83082">
                  <c:v>83.081999999999994</c:v>
                </c:pt>
                <c:pt idx="83083">
                  <c:v>83.083000000000027</c:v>
                </c:pt>
                <c:pt idx="83084">
                  <c:v>83.084000000000003</c:v>
                </c:pt>
                <c:pt idx="83085">
                  <c:v>83.085000000000036</c:v>
                </c:pt>
                <c:pt idx="83086">
                  <c:v>83.086000000000013</c:v>
                </c:pt>
                <c:pt idx="83087">
                  <c:v>83.087000000000046</c:v>
                </c:pt>
                <c:pt idx="83088">
                  <c:v>83.088000000000022</c:v>
                </c:pt>
                <c:pt idx="83089">
                  <c:v>83.088999999999999</c:v>
                </c:pt>
                <c:pt idx="83090">
                  <c:v>83.090000000000032</c:v>
                </c:pt>
                <c:pt idx="83091">
                  <c:v>83.091000000000008</c:v>
                </c:pt>
                <c:pt idx="83092">
                  <c:v>83.092000000000041</c:v>
                </c:pt>
                <c:pt idx="83093">
                  <c:v>83.093000000000018</c:v>
                </c:pt>
                <c:pt idx="83094">
                  <c:v>83.093999999999994</c:v>
                </c:pt>
                <c:pt idx="83095">
                  <c:v>83.095000000000027</c:v>
                </c:pt>
                <c:pt idx="83096">
                  <c:v>83.096000000000004</c:v>
                </c:pt>
                <c:pt idx="83097">
                  <c:v>83.097000000000037</c:v>
                </c:pt>
                <c:pt idx="83098">
                  <c:v>83.098000000000013</c:v>
                </c:pt>
                <c:pt idx="83099">
                  <c:v>83.099000000000046</c:v>
                </c:pt>
                <c:pt idx="83100">
                  <c:v>83.100000000000023</c:v>
                </c:pt>
                <c:pt idx="83101">
                  <c:v>83.100999999999999</c:v>
                </c:pt>
                <c:pt idx="83102">
                  <c:v>83.102000000000032</c:v>
                </c:pt>
                <c:pt idx="83103">
                  <c:v>83.103000000000009</c:v>
                </c:pt>
                <c:pt idx="83104">
                  <c:v>83.104000000000042</c:v>
                </c:pt>
                <c:pt idx="83105">
                  <c:v>83.105000000000018</c:v>
                </c:pt>
                <c:pt idx="83106">
                  <c:v>83.105999999999995</c:v>
                </c:pt>
                <c:pt idx="83107">
                  <c:v>83.107000000000028</c:v>
                </c:pt>
                <c:pt idx="83108">
                  <c:v>83.108000000000004</c:v>
                </c:pt>
                <c:pt idx="83109">
                  <c:v>83.109000000000037</c:v>
                </c:pt>
                <c:pt idx="83110">
                  <c:v>83.110000000000014</c:v>
                </c:pt>
                <c:pt idx="83111">
                  <c:v>83.11099999999999</c:v>
                </c:pt>
                <c:pt idx="83112">
                  <c:v>83.112000000000023</c:v>
                </c:pt>
                <c:pt idx="83113">
                  <c:v>83.113</c:v>
                </c:pt>
                <c:pt idx="83114">
                  <c:v>83.114000000000033</c:v>
                </c:pt>
                <c:pt idx="83115">
                  <c:v>83.115000000000009</c:v>
                </c:pt>
                <c:pt idx="83116">
                  <c:v>83.116000000000042</c:v>
                </c:pt>
                <c:pt idx="83117">
                  <c:v>83.117000000000019</c:v>
                </c:pt>
                <c:pt idx="83118">
                  <c:v>83.117999999999995</c:v>
                </c:pt>
                <c:pt idx="83119">
                  <c:v>83.119000000000028</c:v>
                </c:pt>
                <c:pt idx="83120">
                  <c:v>83.12</c:v>
                </c:pt>
                <c:pt idx="83121">
                  <c:v>83.121000000000038</c:v>
                </c:pt>
                <c:pt idx="83122">
                  <c:v>83.122000000000014</c:v>
                </c:pt>
                <c:pt idx="83123">
                  <c:v>83.12299999999999</c:v>
                </c:pt>
                <c:pt idx="83124">
                  <c:v>83.124000000000024</c:v>
                </c:pt>
                <c:pt idx="83125">
                  <c:v>83.125</c:v>
                </c:pt>
                <c:pt idx="83126">
                  <c:v>83.126000000000033</c:v>
                </c:pt>
                <c:pt idx="83127">
                  <c:v>83.12700000000001</c:v>
                </c:pt>
                <c:pt idx="83128">
                  <c:v>83.128000000000043</c:v>
                </c:pt>
                <c:pt idx="83129">
                  <c:v>83.129000000000019</c:v>
                </c:pt>
                <c:pt idx="83130">
                  <c:v>83.13</c:v>
                </c:pt>
                <c:pt idx="83131">
                  <c:v>83.131000000000029</c:v>
                </c:pt>
                <c:pt idx="83132">
                  <c:v>83.132000000000005</c:v>
                </c:pt>
                <c:pt idx="83133">
                  <c:v>83.133000000000038</c:v>
                </c:pt>
                <c:pt idx="83134">
                  <c:v>83.134000000000015</c:v>
                </c:pt>
                <c:pt idx="83135">
                  <c:v>83.134999999999991</c:v>
                </c:pt>
                <c:pt idx="83136">
                  <c:v>83.136000000000024</c:v>
                </c:pt>
                <c:pt idx="83137">
                  <c:v>83.137</c:v>
                </c:pt>
                <c:pt idx="83138">
                  <c:v>83.138000000000034</c:v>
                </c:pt>
                <c:pt idx="83139">
                  <c:v>83.13900000000001</c:v>
                </c:pt>
                <c:pt idx="83140">
                  <c:v>83.140000000000043</c:v>
                </c:pt>
                <c:pt idx="83141">
                  <c:v>83.14100000000002</c:v>
                </c:pt>
                <c:pt idx="83142">
                  <c:v>83.141999999999996</c:v>
                </c:pt>
                <c:pt idx="83143">
                  <c:v>83.143000000000029</c:v>
                </c:pt>
                <c:pt idx="83144">
                  <c:v>83.144000000000005</c:v>
                </c:pt>
                <c:pt idx="83145">
                  <c:v>83.145000000000039</c:v>
                </c:pt>
                <c:pt idx="83146">
                  <c:v>83.146000000000015</c:v>
                </c:pt>
                <c:pt idx="83147">
                  <c:v>83.146999999999991</c:v>
                </c:pt>
                <c:pt idx="83148">
                  <c:v>83.148000000000025</c:v>
                </c:pt>
                <c:pt idx="83149">
                  <c:v>83.149000000000001</c:v>
                </c:pt>
                <c:pt idx="83150">
                  <c:v>83.150000000000034</c:v>
                </c:pt>
                <c:pt idx="83151">
                  <c:v>83.15100000000001</c:v>
                </c:pt>
                <c:pt idx="83152">
                  <c:v>83.152000000000044</c:v>
                </c:pt>
                <c:pt idx="83153">
                  <c:v>83.15300000000002</c:v>
                </c:pt>
                <c:pt idx="83154">
                  <c:v>83.153999999999996</c:v>
                </c:pt>
                <c:pt idx="83155">
                  <c:v>83.15500000000003</c:v>
                </c:pt>
                <c:pt idx="83156">
                  <c:v>83.156000000000006</c:v>
                </c:pt>
                <c:pt idx="83157">
                  <c:v>83.157000000000039</c:v>
                </c:pt>
                <c:pt idx="83158">
                  <c:v>83.158000000000015</c:v>
                </c:pt>
                <c:pt idx="83159">
                  <c:v>83.158999999999992</c:v>
                </c:pt>
                <c:pt idx="83160">
                  <c:v>83.160000000000025</c:v>
                </c:pt>
                <c:pt idx="83161">
                  <c:v>83.161000000000001</c:v>
                </c:pt>
                <c:pt idx="83162">
                  <c:v>83.162000000000035</c:v>
                </c:pt>
                <c:pt idx="83163">
                  <c:v>83.163000000000011</c:v>
                </c:pt>
                <c:pt idx="83164">
                  <c:v>83.164000000000044</c:v>
                </c:pt>
                <c:pt idx="83165">
                  <c:v>83.16500000000002</c:v>
                </c:pt>
                <c:pt idx="83166">
                  <c:v>83.165999999999997</c:v>
                </c:pt>
                <c:pt idx="83167">
                  <c:v>83.16700000000003</c:v>
                </c:pt>
                <c:pt idx="83168">
                  <c:v>83.168000000000006</c:v>
                </c:pt>
                <c:pt idx="83169">
                  <c:v>83.16900000000004</c:v>
                </c:pt>
                <c:pt idx="83170">
                  <c:v>83.170000000000016</c:v>
                </c:pt>
                <c:pt idx="83171">
                  <c:v>83.170999999999992</c:v>
                </c:pt>
                <c:pt idx="83172">
                  <c:v>83.172000000000025</c:v>
                </c:pt>
                <c:pt idx="83173">
                  <c:v>83.173000000000002</c:v>
                </c:pt>
                <c:pt idx="83174">
                  <c:v>83.174000000000035</c:v>
                </c:pt>
                <c:pt idx="83175">
                  <c:v>83.175000000000011</c:v>
                </c:pt>
                <c:pt idx="83176">
                  <c:v>83.176000000000045</c:v>
                </c:pt>
                <c:pt idx="83177">
                  <c:v>83.177000000000021</c:v>
                </c:pt>
                <c:pt idx="83178">
                  <c:v>83.177999999999997</c:v>
                </c:pt>
                <c:pt idx="83179">
                  <c:v>83.17900000000003</c:v>
                </c:pt>
                <c:pt idx="83180">
                  <c:v>83.18</c:v>
                </c:pt>
                <c:pt idx="83181">
                  <c:v>83.18100000000004</c:v>
                </c:pt>
                <c:pt idx="83182">
                  <c:v>83.182000000000016</c:v>
                </c:pt>
                <c:pt idx="83183">
                  <c:v>83.182999999999993</c:v>
                </c:pt>
                <c:pt idx="83184">
                  <c:v>83.184000000000026</c:v>
                </c:pt>
                <c:pt idx="83185">
                  <c:v>83.185000000000002</c:v>
                </c:pt>
                <c:pt idx="83186">
                  <c:v>83.186000000000035</c:v>
                </c:pt>
                <c:pt idx="83187">
                  <c:v>83.187000000000012</c:v>
                </c:pt>
                <c:pt idx="83188">
                  <c:v>83.188000000000045</c:v>
                </c:pt>
                <c:pt idx="83189">
                  <c:v>83.189000000000021</c:v>
                </c:pt>
                <c:pt idx="83190">
                  <c:v>83.19</c:v>
                </c:pt>
                <c:pt idx="83191">
                  <c:v>83.191000000000031</c:v>
                </c:pt>
                <c:pt idx="83192">
                  <c:v>83.192000000000007</c:v>
                </c:pt>
                <c:pt idx="83193">
                  <c:v>83.19300000000004</c:v>
                </c:pt>
                <c:pt idx="83194">
                  <c:v>83.194000000000017</c:v>
                </c:pt>
                <c:pt idx="83195">
                  <c:v>83.194999999999993</c:v>
                </c:pt>
                <c:pt idx="83196">
                  <c:v>83.196000000000026</c:v>
                </c:pt>
                <c:pt idx="83197">
                  <c:v>83.197000000000003</c:v>
                </c:pt>
                <c:pt idx="83198">
                  <c:v>83.198000000000036</c:v>
                </c:pt>
                <c:pt idx="83199">
                  <c:v>83.199000000000012</c:v>
                </c:pt>
                <c:pt idx="83200">
                  <c:v>83.200000000000045</c:v>
                </c:pt>
                <c:pt idx="83201">
                  <c:v>83.201000000000022</c:v>
                </c:pt>
                <c:pt idx="83202">
                  <c:v>83.201999999999998</c:v>
                </c:pt>
                <c:pt idx="83203">
                  <c:v>83.203000000000031</c:v>
                </c:pt>
                <c:pt idx="83204">
                  <c:v>83.204000000000008</c:v>
                </c:pt>
                <c:pt idx="83205">
                  <c:v>83.205000000000041</c:v>
                </c:pt>
                <c:pt idx="83206">
                  <c:v>83.206000000000017</c:v>
                </c:pt>
                <c:pt idx="83207">
                  <c:v>83.206999999999994</c:v>
                </c:pt>
                <c:pt idx="83208">
                  <c:v>83.208000000000027</c:v>
                </c:pt>
                <c:pt idx="83209">
                  <c:v>83.209000000000003</c:v>
                </c:pt>
                <c:pt idx="83210">
                  <c:v>83.210000000000036</c:v>
                </c:pt>
                <c:pt idx="83211">
                  <c:v>83.211000000000013</c:v>
                </c:pt>
                <c:pt idx="83212">
                  <c:v>83.212000000000046</c:v>
                </c:pt>
                <c:pt idx="83213">
                  <c:v>83.213000000000022</c:v>
                </c:pt>
                <c:pt idx="83214">
                  <c:v>83.213999999999999</c:v>
                </c:pt>
                <c:pt idx="83215">
                  <c:v>83.215000000000032</c:v>
                </c:pt>
                <c:pt idx="83216">
                  <c:v>83.216000000000008</c:v>
                </c:pt>
                <c:pt idx="83217">
                  <c:v>83.217000000000041</c:v>
                </c:pt>
                <c:pt idx="83218">
                  <c:v>83.218000000000018</c:v>
                </c:pt>
                <c:pt idx="83219">
                  <c:v>83.218999999999994</c:v>
                </c:pt>
                <c:pt idx="83220">
                  <c:v>83.220000000000027</c:v>
                </c:pt>
                <c:pt idx="83221">
                  <c:v>83.221000000000004</c:v>
                </c:pt>
                <c:pt idx="83222">
                  <c:v>83.222000000000037</c:v>
                </c:pt>
                <c:pt idx="83223">
                  <c:v>83.223000000000013</c:v>
                </c:pt>
                <c:pt idx="83224">
                  <c:v>83.224000000000046</c:v>
                </c:pt>
                <c:pt idx="83225">
                  <c:v>83.225000000000023</c:v>
                </c:pt>
                <c:pt idx="83226">
                  <c:v>83.225999999999999</c:v>
                </c:pt>
                <c:pt idx="83227">
                  <c:v>83.227000000000032</c:v>
                </c:pt>
                <c:pt idx="83228">
                  <c:v>83.228000000000009</c:v>
                </c:pt>
                <c:pt idx="83229">
                  <c:v>83.229000000000042</c:v>
                </c:pt>
                <c:pt idx="83230">
                  <c:v>83.230000000000018</c:v>
                </c:pt>
                <c:pt idx="83231">
                  <c:v>83.230999999999995</c:v>
                </c:pt>
                <c:pt idx="83232">
                  <c:v>83.232000000000028</c:v>
                </c:pt>
                <c:pt idx="83233">
                  <c:v>83.233000000000004</c:v>
                </c:pt>
                <c:pt idx="83234">
                  <c:v>83.234000000000037</c:v>
                </c:pt>
                <c:pt idx="83235">
                  <c:v>83.235000000000014</c:v>
                </c:pt>
                <c:pt idx="83236">
                  <c:v>83.23599999999999</c:v>
                </c:pt>
                <c:pt idx="83237">
                  <c:v>83.237000000000023</c:v>
                </c:pt>
                <c:pt idx="83238">
                  <c:v>83.238</c:v>
                </c:pt>
                <c:pt idx="83239">
                  <c:v>83.239000000000033</c:v>
                </c:pt>
                <c:pt idx="83240">
                  <c:v>83.240000000000009</c:v>
                </c:pt>
                <c:pt idx="83241">
                  <c:v>83.241000000000042</c:v>
                </c:pt>
                <c:pt idx="83242">
                  <c:v>83.242000000000019</c:v>
                </c:pt>
                <c:pt idx="83243">
                  <c:v>83.242999999999995</c:v>
                </c:pt>
                <c:pt idx="83244">
                  <c:v>83.244000000000028</c:v>
                </c:pt>
                <c:pt idx="83245">
                  <c:v>83.245000000000005</c:v>
                </c:pt>
                <c:pt idx="83246">
                  <c:v>83.246000000000038</c:v>
                </c:pt>
                <c:pt idx="83247">
                  <c:v>83.247000000000014</c:v>
                </c:pt>
                <c:pt idx="83248">
                  <c:v>83.24799999999999</c:v>
                </c:pt>
                <c:pt idx="83249">
                  <c:v>83.249000000000024</c:v>
                </c:pt>
                <c:pt idx="83250">
                  <c:v>83.25</c:v>
                </c:pt>
                <c:pt idx="83251">
                  <c:v>83.251000000000033</c:v>
                </c:pt>
                <c:pt idx="83252">
                  <c:v>83.25200000000001</c:v>
                </c:pt>
                <c:pt idx="83253">
                  <c:v>83.253000000000043</c:v>
                </c:pt>
                <c:pt idx="83254">
                  <c:v>83.254000000000019</c:v>
                </c:pt>
                <c:pt idx="83255">
                  <c:v>83.254999999999995</c:v>
                </c:pt>
                <c:pt idx="83256">
                  <c:v>83.256000000000029</c:v>
                </c:pt>
                <c:pt idx="83257">
                  <c:v>83.257000000000005</c:v>
                </c:pt>
                <c:pt idx="83258">
                  <c:v>83.258000000000038</c:v>
                </c:pt>
                <c:pt idx="83259">
                  <c:v>83.259000000000015</c:v>
                </c:pt>
                <c:pt idx="83260">
                  <c:v>83.259999999999991</c:v>
                </c:pt>
                <c:pt idx="83261">
                  <c:v>83.261000000000024</c:v>
                </c:pt>
                <c:pt idx="83262">
                  <c:v>83.262</c:v>
                </c:pt>
                <c:pt idx="83263">
                  <c:v>83.263000000000034</c:v>
                </c:pt>
                <c:pt idx="83264">
                  <c:v>83.26400000000001</c:v>
                </c:pt>
                <c:pt idx="83265">
                  <c:v>83.265000000000043</c:v>
                </c:pt>
                <c:pt idx="83266">
                  <c:v>83.26600000000002</c:v>
                </c:pt>
                <c:pt idx="83267">
                  <c:v>83.266999999999996</c:v>
                </c:pt>
                <c:pt idx="83268">
                  <c:v>83.268000000000029</c:v>
                </c:pt>
                <c:pt idx="83269">
                  <c:v>83.269000000000005</c:v>
                </c:pt>
                <c:pt idx="83270">
                  <c:v>83.270000000000039</c:v>
                </c:pt>
                <c:pt idx="83271">
                  <c:v>83.271000000000015</c:v>
                </c:pt>
                <c:pt idx="83272">
                  <c:v>83.271999999999991</c:v>
                </c:pt>
                <c:pt idx="83273">
                  <c:v>83.273000000000025</c:v>
                </c:pt>
                <c:pt idx="83274">
                  <c:v>83.274000000000001</c:v>
                </c:pt>
                <c:pt idx="83275">
                  <c:v>83.275000000000034</c:v>
                </c:pt>
                <c:pt idx="83276">
                  <c:v>83.27600000000001</c:v>
                </c:pt>
                <c:pt idx="83277">
                  <c:v>83.277000000000044</c:v>
                </c:pt>
                <c:pt idx="83278">
                  <c:v>83.27800000000002</c:v>
                </c:pt>
                <c:pt idx="83279">
                  <c:v>83.278999999999996</c:v>
                </c:pt>
                <c:pt idx="83280">
                  <c:v>83.28000000000003</c:v>
                </c:pt>
                <c:pt idx="83281">
                  <c:v>83.281000000000006</c:v>
                </c:pt>
                <c:pt idx="83282">
                  <c:v>83.282000000000039</c:v>
                </c:pt>
                <c:pt idx="83283">
                  <c:v>83.283000000000015</c:v>
                </c:pt>
                <c:pt idx="83284">
                  <c:v>83.283999999999992</c:v>
                </c:pt>
                <c:pt idx="83285">
                  <c:v>83.285000000000025</c:v>
                </c:pt>
                <c:pt idx="83286">
                  <c:v>83.286000000000001</c:v>
                </c:pt>
                <c:pt idx="83287">
                  <c:v>83.287000000000035</c:v>
                </c:pt>
                <c:pt idx="83288">
                  <c:v>83.288000000000011</c:v>
                </c:pt>
                <c:pt idx="83289">
                  <c:v>83.289000000000044</c:v>
                </c:pt>
                <c:pt idx="83290">
                  <c:v>83.29000000000002</c:v>
                </c:pt>
                <c:pt idx="83291">
                  <c:v>83.290999999999997</c:v>
                </c:pt>
                <c:pt idx="83292">
                  <c:v>83.29200000000003</c:v>
                </c:pt>
                <c:pt idx="83293">
                  <c:v>83.293000000000006</c:v>
                </c:pt>
                <c:pt idx="83294">
                  <c:v>83.29400000000004</c:v>
                </c:pt>
                <c:pt idx="83295">
                  <c:v>83.295000000000016</c:v>
                </c:pt>
                <c:pt idx="83296">
                  <c:v>83.295999999999992</c:v>
                </c:pt>
                <c:pt idx="83297">
                  <c:v>83.297000000000025</c:v>
                </c:pt>
                <c:pt idx="83298">
                  <c:v>83.298000000000002</c:v>
                </c:pt>
                <c:pt idx="83299">
                  <c:v>83.299000000000035</c:v>
                </c:pt>
                <c:pt idx="83300">
                  <c:v>83.300000000000011</c:v>
                </c:pt>
                <c:pt idx="83301">
                  <c:v>83.301000000000045</c:v>
                </c:pt>
                <c:pt idx="83302">
                  <c:v>83.302000000000021</c:v>
                </c:pt>
                <c:pt idx="83303">
                  <c:v>83.302999999999997</c:v>
                </c:pt>
                <c:pt idx="83304">
                  <c:v>83.30400000000003</c:v>
                </c:pt>
                <c:pt idx="83305">
                  <c:v>83.305000000000007</c:v>
                </c:pt>
                <c:pt idx="83306">
                  <c:v>83.30600000000004</c:v>
                </c:pt>
                <c:pt idx="83307">
                  <c:v>83.307000000000016</c:v>
                </c:pt>
                <c:pt idx="83308">
                  <c:v>83.307999999999993</c:v>
                </c:pt>
                <c:pt idx="83309">
                  <c:v>83.309000000000026</c:v>
                </c:pt>
                <c:pt idx="83310">
                  <c:v>83.31</c:v>
                </c:pt>
                <c:pt idx="83311">
                  <c:v>83.311000000000035</c:v>
                </c:pt>
                <c:pt idx="83312">
                  <c:v>83.312000000000012</c:v>
                </c:pt>
                <c:pt idx="83313">
                  <c:v>83.313000000000045</c:v>
                </c:pt>
                <c:pt idx="83314">
                  <c:v>83.314000000000021</c:v>
                </c:pt>
                <c:pt idx="83315">
                  <c:v>83.314999999999998</c:v>
                </c:pt>
                <c:pt idx="83316">
                  <c:v>83.316000000000031</c:v>
                </c:pt>
                <c:pt idx="83317">
                  <c:v>83.317000000000007</c:v>
                </c:pt>
                <c:pt idx="83318">
                  <c:v>83.31800000000004</c:v>
                </c:pt>
                <c:pt idx="83319">
                  <c:v>83.319000000000017</c:v>
                </c:pt>
                <c:pt idx="83320">
                  <c:v>83.32</c:v>
                </c:pt>
                <c:pt idx="83321">
                  <c:v>83.321000000000026</c:v>
                </c:pt>
                <c:pt idx="83322">
                  <c:v>83.322000000000003</c:v>
                </c:pt>
                <c:pt idx="83323">
                  <c:v>83.323000000000036</c:v>
                </c:pt>
                <c:pt idx="83324">
                  <c:v>83.324000000000012</c:v>
                </c:pt>
                <c:pt idx="83325">
                  <c:v>83.325000000000045</c:v>
                </c:pt>
                <c:pt idx="83326">
                  <c:v>83.326000000000022</c:v>
                </c:pt>
                <c:pt idx="83327">
                  <c:v>83.326999999999998</c:v>
                </c:pt>
                <c:pt idx="83328">
                  <c:v>83.328000000000031</c:v>
                </c:pt>
                <c:pt idx="83329">
                  <c:v>83.329000000000008</c:v>
                </c:pt>
                <c:pt idx="83330">
                  <c:v>83.330000000000041</c:v>
                </c:pt>
                <c:pt idx="83331">
                  <c:v>83.331000000000017</c:v>
                </c:pt>
                <c:pt idx="83332">
                  <c:v>83.331999999999994</c:v>
                </c:pt>
                <c:pt idx="83333">
                  <c:v>83.333000000000027</c:v>
                </c:pt>
                <c:pt idx="83334">
                  <c:v>83.334000000000003</c:v>
                </c:pt>
                <c:pt idx="83335">
                  <c:v>83.335000000000036</c:v>
                </c:pt>
                <c:pt idx="83336">
                  <c:v>83.336000000000013</c:v>
                </c:pt>
                <c:pt idx="83337">
                  <c:v>83.337000000000046</c:v>
                </c:pt>
                <c:pt idx="83338">
                  <c:v>83.338000000000022</c:v>
                </c:pt>
                <c:pt idx="83339">
                  <c:v>83.338999999999999</c:v>
                </c:pt>
                <c:pt idx="83340">
                  <c:v>83.340000000000032</c:v>
                </c:pt>
                <c:pt idx="83341">
                  <c:v>83.341000000000008</c:v>
                </c:pt>
                <c:pt idx="83342">
                  <c:v>83.342000000000041</c:v>
                </c:pt>
                <c:pt idx="83343">
                  <c:v>83.343000000000018</c:v>
                </c:pt>
                <c:pt idx="83344">
                  <c:v>83.343999999999994</c:v>
                </c:pt>
                <c:pt idx="83345">
                  <c:v>83.345000000000027</c:v>
                </c:pt>
                <c:pt idx="83346">
                  <c:v>83.346000000000004</c:v>
                </c:pt>
                <c:pt idx="83347">
                  <c:v>83.347000000000037</c:v>
                </c:pt>
                <c:pt idx="83348">
                  <c:v>83.348000000000013</c:v>
                </c:pt>
                <c:pt idx="83349">
                  <c:v>83.349000000000046</c:v>
                </c:pt>
                <c:pt idx="83350">
                  <c:v>83.350000000000023</c:v>
                </c:pt>
                <c:pt idx="83351">
                  <c:v>83.350999999999999</c:v>
                </c:pt>
                <c:pt idx="83352">
                  <c:v>83.352000000000032</c:v>
                </c:pt>
                <c:pt idx="83353">
                  <c:v>83.353000000000009</c:v>
                </c:pt>
                <c:pt idx="83354">
                  <c:v>83.354000000000042</c:v>
                </c:pt>
                <c:pt idx="83355">
                  <c:v>83.355000000000018</c:v>
                </c:pt>
                <c:pt idx="83356">
                  <c:v>83.355999999999995</c:v>
                </c:pt>
                <c:pt idx="83357">
                  <c:v>83.357000000000028</c:v>
                </c:pt>
                <c:pt idx="83358">
                  <c:v>83.358000000000004</c:v>
                </c:pt>
                <c:pt idx="83359">
                  <c:v>83.359000000000037</c:v>
                </c:pt>
                <c:pt idx="83360">
                  <c:v>83.360000000000014</c:v>
                </c:pt>
                <c:pt idx="83361">
                  <c:v>83.36099999999999</c:v>
                </c:pt>
                <c:pt idx="83362">
                  <c:v>83.362000000000023</c:v>
                </c:pt>
                <c:pt idx="83363">
                  <c:v>83.363</c:v>
                </c:pt>
                <c:pt idx="83364">
                  <c:v>83.364000000000033</c:v>
                </c:pt>
                <c:pt idx="83365">
                  <c:v>83.365000000000009</c:v>
                </c:pt>
                <c:pt idx="83366">
                  <c:v>83.366000000000042</c:v>
                </c:pt>
                <c:pt idx="83367">
                  <c:v>83.367000000000019</c:v>
                </c:pt>
                <c:pt idx="83368">
                  <c:v>83.367999999999995</c:v>
                </c:pt>
                <c:pt idx="83369">
                  <c:v>83.369000000000028</c:v>
                </c:pt>
                <c:pt idx="83370">
                  <c:v>83.37</c:v>
                </c:pt>
                <c:pt idx="83371">
                  <c:v>83.371000000000038</c:v>
                </c:pt>
                <c:pt idx="83372">
                  <c:v>83.372000000000014</c:v>
                </c:pt>
                <c:pt idx="83373">
                  <c:v>83.37299999999999</c:v>
                </c:pt>
                <c:pt idx="83374">
                  <c:v>83.374000000000024</c:v>
                </c:pt>
                <c:pt idx="83375">
                  <c:v>83.375</c:v>
                </c:pt>
                <c:pt idx="83376">
                  <c:v>83.376000000000033</c:v>
                </c:pt>
                <c:pt idx="83377">
                  <c:v>83.37700000000001</c:v>
                </c:pt>
                <c:pt idx="83378">
                  <c:v>83.378000000000043</c:v>
                </c:pt>
                <c:pt idx="83379">
                  <c:v>83.379000000000019</c:v>
                </c:pt>
                <c:pt idx="83380">
                  <c:v>83.38</c:v>
                </c:pt>
                <c:pt idx="83381">
                  <c:v>83.381000000000029</c:v>
                </c:pt>
                <c:pt idx="83382">
                  <c:v>83.382000000000005</c:v>
                </c:pt>
                <c:pt idx="83383">
                  <c:v>83.383000000000038</c:v>
                </c:pt>
                <c:pt idx="83384">
                  <c:v>83.384000000000015</c:v>
                </c:pt>
                <c:pt idx="83385">
                  <c:v>83.384999999999991</c:v>
                </c:pt>
                <c:pt idx="83386">
                  <c:v>83.386000000000024</c:v>
                </c:pt>
                <c:pt idx="83387">
                  <c:v>83.387</c:v>
                </c:pt>
                <c:pt idx="83388">
                  <c:v>83.388000000000034</c:v>
                </c:pt>
                <c:pt idx="83389">
                  <c:v>83.38900000000001</c:v>
                </c:pt>
                <c:pt idx="83390">
                  <c:v>83.390000000000043</c:v>
                </c:pt>
                <c:pt idx="83391">
                  <c:v>83.39100000000002</c:v>
                </c:pt>
                <c:pt idx="83392">
                  <c:v>83.391999999999996</c:v>
                </c:pt>
                <c:pt idx="83393">
                  <c:v>83.393000000000029</c:v>
                </c:pt>
                <c:pt idx="83394">
                  <c:v>83.394000000000005</c:v>
                </c:pt>
                <c:pt idx="83395">
                  <c:v>83.395000000000039</c:v>
                </c:pt>
                <c:pt idx="83396">
                  <c:v>83.396000000000015</c:v>
                </c:pt>
                <c:pt idx="83397">
                  <c:v>83.396999999999991</c:v>
                </c:pt>
                <c:pt idx="83398">
                  <c:v>83.398000000000025</c:v>
                </c:pt>
                <c:pt idx="83399">
                  <c:v>83.399000000000001</c:v>
                </c:pt>
                <c:pt idx="83400">
                  <c:v>83.400000000000034</c:v>
                </c:pt>
                <c:pt idx="83401">
                  <c:v>83.40100000000001</c:v>
                </c:pt>
                <c:pt idx="83402">
                  <c:v>83.402000000000044</c:v>
                </c:pt>
                <c:pt idx="83403">
                  <c:v>83.40300000000002</c:v>
                </c:pt>
                <c:pt idx="83404">
                  <c:v>83.403999999999996</c:v>
                </c:pt>
                <c:pt idx="83405">
                  <c:v>83.40500000000003</c:v>
                </c:pt>
                <c:pt idx="83406">
                  <c:v>83.406000000000006</c:v>
                </c:pt>
                <c:pt idx="83407">
                  <c:v>83.407000000000039</c:v>
                </c:pt>
                <c:pt idx="83408">
                  <c:v>83.408000000000015</c:v>
                </c:pt>
                <c:pt idx="83409">
                  <c:v>83.408999999999992</c:v>
                </c:pt>
                <c:pt idx="83410">
                  <c:v>83.410000000000025</c:v>
                </c:pt>
                <c:pt idx="83411">
                  <c:v>83.411000000000001</c:v>
                </c:pt>
                <c:pt idx="83412">
                  <c:v>83.412000000000035</c:v>
                </c:pt>
                <c:pt idx="83413">
                  <c:v>83.413000000000011</c:v>
                </c:pt>
                <c:pt idx="83414">
                  <c:v>83.414000000000044</c:v>
                </c:pt>
                <c:pt idx="83415">
                  <c:v>83.41500000000002</c:v>
                </c:pt>
                <c:pt idx="83416">
                  <c:v>83.415999999999997</c:v>
                </c:pt>
                <c:pt idx="83417">
                  <c:v>83.41700000000003</c:v>
                </c:pt>
                <c:pt idx="83418">
                  <c:v>83.418000000000006</c:v>
                </c:pt>
                <c:pt idx="83419">
                  <c:v>83.41900000000004</c:v>
                </c:pt>
                <c:pt idx="83420">
                  <c:v>83.420000000000016</c:v>
                </c:pt>
                <c:pt idx="83421">
                  <c:v>83.420999999999992</c:v>
                </c:pt>
                <c:pt idx="83422">
                  <c:v>83.422000000000025</c:v>
                </c:pt>
                <c:pt idx="83423">
                  <c:v>83.423000000000002</c:v>
                </c:pt>
                <c:pt idx="83424">
                  <c:v>83.424000000000035</c:v>
                </c:pt>
                <c:pt idx="83425">
                  <c:v>83.425000000000011</c:v>
                </c:pt>
                <c:pt idx="83426">
                  <c:v>83.426000000000045</c:v>
                </c:pt>
                <c:pt idx="83427">
                  <c:v>83.427000000000021</c:v>
                </c:pt>
                <c:pt idx="83428">
                  <c:v>83.427999999999997</c:v>
                </c:pt>
                <c:pt idx="83429">
                  <c:v>83.42900000000003</c:v>
                </c:pt>
                <c:pt idx="83430">
                  <c:v>83.43</c:v>
                </c:pt>
                <c:pt idx="83431">
                  <c:v>83.43100000000004</c:v>
                </c:pt>
                <c:pt idx="83432">
                  <c:v>83.432000000000016</c:v>
                </c:pt>
                <c:pt idx="83433">
                  <c:v>83.432999999999993</c:v>
                </c:pt>
                <c:pt idx="83434">
                  <c:v>83.434000000000026</c:v>
                </c:pt>
                <c:pt idx="83435">
                  <c:v>83.435000000000002</c:v>
                </c:pt>
                <c:pt idx="83436">
                  <c:v>83.436000000000035</c:v>
                </c:pt>
                <c:pt idx="83437">
                  <c:v>83.437000000000012</c:v>
                </c:pt>
                <c:pt idx="83438">
                  <c:v>83.438000000000045</c:v>
                </c:pt>
                <c:pt idx="83439">
                  <c:v>83.439000000000021</c:v>
                </c:pt>
                <c:pt idx="83440">
                  <c:v>83.44</c:v>
                </c:pt>
                <c:pt idx="83441">
                  <c:v>83.441000000000031</c:v>
                </c:pt>
                <c:pt idx="83442">
                  <c:v>83.442000000000007</c:v>
                </c:pt>
                <c:pt idx="83443">
                  <c:v>83.44300000000004</c:v>
                </c:pt>
                <c:pt idx="83444">
                  <c:v>83.444000000000017</c:v>
                </c:pt>
                <c:pt idx="83445">
                  <c:v>83.444999999999993</c:v>
                </c:pt>
                <c:pt idx="83446">
                  <c:v>83.446000000000026</c:v>
                </c:pt>
                <c:pt idx="83447">
                  <c:v>83.447000000000003</c:v>
                </c:pt>
                <c:pt idx="83448">
                  <c:v>83.448000000000036</c:v>
                </c:pt>
                <c:pt idx="83449">
                  <c:v>83.449000000000012</c:v>
                </c:pt>
                <c:pt idx="83450">
                  <c:v>83.450000000000045</c:v>
                </c:pt>
                <c:pt idx="83451">
                  <c:v>83.451000000000022</c:v>
                </c:pt>
                <c:pt idx="83452">
                  <c:v>83.451999999999998</c:v>
                </c:pt>
                <c:pt idx="83453">
                  <c:v>83.453000000000031</c:v>
                </c:pt>
                <c:pt idx="83454">
                  <c:v>83.454000000000008</c:v>
                </c:pt>
                <c:pt idx="83455">
                  <c:v>83.455000000000041</c:v>
                </c:pt>
                <c:pt idx="83456">
                  <c:v>83.456000000000017</c:v>
                </c:pt>
                <c:pt idx="83457">
                  <c:v>83.456999999999994</c:v>
                </c:pt>
                <c:pt idx="83458">
                  <c:v>83.458000000000027</c:v>
                </c:pt>
                <c:pt idx="83459">
                  <c:v>83.459000000000003</c:v>
                </c:pt>
                <c:pt idx="83460">
                  <c:v>83.460000000000036</c:v>
                </c:pt>
                <c:pt idx="83461">
                  <c:v>83.461000000000013</c:v>
                </c:pt>
                <c:pt idx="83462">
                  <c:v>83.462000000000046</c:v>
                </c:pt>
                <c:pt idx="83463">
                  <c:v>83.463000000000022</c:v>
                </c:pt>
                <c:pt idx="83464">
                  <c:v>83.463999999999999</c:v>
                </c:pt>
                <c:pt idx="83465">
                  <c:v>83.465000000000032</c:v>
                </c:pt>
                <c:pt idx="83466">
                  <c:v>83.466000000000008</c:v>
                </c:pt>
                <c:pt idx="83467">
                  <c:v>83.467000000000041</c:v>
                </c:pt>
                <c:pt idx="83468">
                  <c:v>83.468000000000018</c:v>
                </c:pt>
                <c:pt idx="83469">
                  <c:v>83.468999999999994</c:v>
                </c:pt>
                <c:pt idx="83470">
                  <c:v>83.470000000000027</c:v>
                </c:pt>
                <c:pt idx="83471">
                  <c:v>83.471000000000004</c:v>
                </c:pt>
                <c:pt idx="83472">
                  <c:v>83.472000000000037</c:v>
                </c:pt>
                <c:pt idx="83473">
                  <c:v>83.473000000000013</c:v>
                </c:pt>
                <c:pt idx="83474">
                  <c:v>83.474000000000046</c:v>
                </c:pt>
                <c:pt idx="83475">
                  <c:v>83.475000000000023</c:v>
                </c:pt>
                <c:pt idx="83476">
                  <c:v>83.475999999999999</c:v>
                </c:pt>
                <c:pt idx="83477">
                  <c:v>83.477000000000032</c:v>
                </c:pt>
                <c:pt idx="83478">
                  <c:v>83.478000000000009</c:v>
                </c:pt>
                <c:pt idx="83479">
                  <c:v>83.479000000000042</c:v>
                </c:pt>
                <c:pt idx="83480">
                  <c:v>83.480000000000018</c:v>
                </c:pt>
                <c:pt idx="83481">
                  <c:v>83.480999999999995</c:v>
                </c:pt>
                <c:pt idx="83482">
                  <c:v>83.482000000000028</c:v>
                </c:pt>
                <c:pt idx="83483">
                  <c:v>83.483000000000004</c:v>
                </c:pt>
                <c:pt idx="83484">
                  <c:v>83.484000000000037</c:v>
                </c:pt>
                <c:pt idx="83485">
                  <c:v>83.485000000000014</c:v>
                </c:pt>
                <c:pt idx="83486">
                  <c:v>83.48599999999999</c:v>
                </c:pt>
                <c:pt idx="83487">
                  <c:v>83.487000000000023</c:v>
                </c:pt>
                <c:pt idx="83488">
                  <c:v>83.488</c:v>
                </c:pt>
                <c:pt idx="83489">
                  <c:v>83.489000000000033</c:v>
                </c:pt>
                <c:pt idx="83490">
                  <c:v>83.490000000000009</c:v>
                </c:pt>
                <c:pt idx="83491">
                  <c:v>83.491000000000042</c:v>
                </c:pt>
                <c:pt idx="83492">
                  <c:v>83.492000000000019</c:v>
                </c:pt>
                <c:pt idx="83493">
                  <c:v>83.492999999999995</c:v>
                </c:pt>
                <c:pt idx="83494">
                  <c:v>83.494000000000028</c:v>
                </c:pt>
                <c:pt idx="83495">
                  <c:v>83.495000000000005</c:v>
                </c:pt>
                <c:pt idx="83496">
                  <c:v>83.496000000000038</c:v>
                </c:pt>
                <c:pt idx="83497">
                  <c:v>83.497000000000014</c:v>
                </c:pt>
                <c:pt idx="83498">
                  <c:v>83.49799999999999</c:v>
                </c:pt>
                <c:pt idx="83499">
                  <c:v>83.499000000000024</c:v>
                </c:pt>
                <c:pt idx="83500">
                  <c:v>83.5</c:v>
                </c:pt>
                <c:pt idx="83501">
                  <c:v>83.501000000000033</c:v>
                </c:pt>
                <c:pt idx="83502">
                  <c:v>83.50200000000001</c:v>
                </c:pt>
                <c:pt idx="83503">
                  <c:v>83.503000000000043</c:v>
                </c:pt>
                <c:pt idx="83504">
                  <c:v>83.504000000000019</c:v>
                </c:pt>
                <c:pt idx="83505">
                  <c:v>83.504999999999995</c:v>
                </c:pt>
                <c:pt idx="83506">
                  <c:v>83.506000000000029</c:v>
                </c:pt>
                <c:pt idx="83507">
                  <c:v>83.507000000000005</c:v>
                </c:pt>
                <c:pt idx="83508">
                  <c:v>83.508000000000038</c:v>
                </c:pt>
                <c:pt idx="83509">
                  <c:v>83.509000000000015</c:v>
                </c:pt>
                <c:pt idx="83510">
                  <c:v>83.509999999999991</c:v>
                </c:pt>
                <c:pt idx="83511">
                  <c:v>83.511000000000024</c:v>
                </c:pt>
                <c:pt idx="83512">
                  <c:v>83.512</c:v>
                </c:pt>
                <c:pt idx="83513">
                  <c:v>83.513000000000034</c:v>
                </c:pt>
                <c:pt idx="83514">
                  <c:v>83.51400000000001</c:v>
                </c:pt>
                <c:pt idx="83515">
                  <c:v>83.515000000000043</c:v>
                </c:pt>
                <c:pt idx="83516">
                  <c:v>83.51600000000002</c:v>
                </c:pt>
                <c:pt idx="83517">
                  <c:v>83.516999999999996</c:v>
                </c:pt>
                <c:pt idx="83518">
                  <c:v>83.518000000000029</c:v>
                </c:pt>
                <c:pt idx="83519">
                  <c:v>83.519000000000005</c:v>
                </c:pt>
                <c:pt idx="83520">
                  <c:v>83.520000000000039</c:v>
                </c:pt>
                <c:pt idx="83521">
                  <c:v>83.521000000000015</c:v>
                </c:pt>
                <c:pt idx="83522">
                  <c:v>83.521999999999991</c:v>
                </c:pt>
                <c:pt idx="83523">
                  <c:v>83.523000000000025</c:v>
                </c:pt>
                <c:pt idx="83524">
                  <c:v>83.524000000000001</c:v>
                </c:pt>
                <c:pt idx="83525">
                  <c:v>83.525000000000034</c:v>
                </c:pt>
                <c:pt idx="83526">
                  <c:v>83.52600000000001</c:v>
                </c:pt>
                <c:pt idx="83527">
                  <c:v>83.527000000000044</c:v>
                </c:pt>
                <c:pt idx="83528">
                  <c:v>83.52800000000002</c:v>
                </c:pt>
                <c:pt idx="83529">
                  <c:v>83.528999999999996</c:v>
                </c:pt>
                <c:pt idx="83530">
                  <c:v>83.53000000000003</c:v>
                </c:pt>
                <c:pt idx="83531">
                  <c:v>83.531000000000006</c:v>
                </c:pt>
                <c:pt idx="83532">
                  <c:v>83.532000000000039</c:v>
                </c:pt>
                <c:pt idx="83533">
                  <c:v>83.533000000000015</c:v>
                </c:pt>
                <c:pt idx="83534">
                  <c:v>83.533999999999992</c:v>
                </c:pt>
                <c:pt idx="83535">
                  <c:v>83.535000000000025</c:v>
                </c:pt>
                <c:pt idx="83536">
                  <c:v>83.536000000000001</c:v>
                </c:pt>
                <c:pt idx="83537">
                  <c:v>83.537000000000035</c:v>
                </c:pt>
                <c:pt idx="83538">
                  <c:v>83.538000000000011</c:v>
                </c:pt>
                <c:pt idx="83539">
                  <c:v>83.539000000000044</c:v>
                </c:pt>
                <c:pt idx="83540">
                  <c:v>83.54000000000002</c:v>
                </c:pt>
                <c:pt idx="83541">
                  <c:v>83.540999999999997</c:v>
                </c:pt>
                <c:pt idx="83542">
                  <c:v>83.54200000000003</c:v>
                </c:pt>
                <c:pt idx="83543">
                  <c:v>83.543000000000006</c:v>
                </c:pt>
                <c:pt idx="83544">
                  <c:v>83.54400000000004</c:v>
                </c:pt>
                <c:pt idx="83545">
                  <c:v>83.545000000000016</c:v>
                </c:pt>
                <c:pt idx="83546">
                  <c:v>83.545999999999992</c:v>
                </c:pt>
                <c:pt idx="83547">
                  <c:v>83.547000000000025</c:v>
                </c:pt>
                <c:pt idx="83548">
                  <c:v>83.548000000000002</c:v>
                </c:pt>
                <c:pt idx="83549">
                  <c:v>83.549000000000035</c:v>
                </c:pt>
                <c:pt idx="83550">
                  <c:v>83.550000000000011</c:v>
                </c:pt>
                <c:pt idx="83551">
                  <c:v>83.551000000000045</c:v>
                </c:pt>
                <c:pt idx="83552">
                  <c:v>83.552000000000021</c:v>
                </c:pt>
                <c:pt idx="83553">
                  <c:v>83.552999999999997</c:v>
                </c:pt>
                <c:pt idx="83554">
                  <c:v>83.55400000000003</c:v>
                </c:pt>
                <c:pt idx="83555">
                  <c:v>83.555000000000007</c:v>
                </c:pt>
                <c:pt idx="83556">
                  <c:v>83.55600000000004</c:v>
                </c:pt>
                <c:pt idx="83557">
                  <c:v>83.557000000000016</c:v>
                </c:pt>
                <c:pt idx="83558">
                  <c:v>83.557999999999993</c:v>
                </c:pt>
                <c:pt idx="83559">
                  <c:v>83.559000000000026</c:v>
                </c:pt>
                <c:pt idx="83560">
                  <c:v>83.56</c:v>
                </c:pt>
                <c:pt idx="83561">
                  <c:v>83.561000000000035</c:v>
                </c:pt>
                <c:pt idx="83562">
                  <c:v>83.562000000000012</c:v>
                </c:pt>
                <c:pt idx="83563">
                  <c:v>83.563000000000045</c:v>
                </c:pt>
                <c:pt idx="83564">
                  <c:v>83.564000000000021</c:v>
                </c:pt>
                <c:pt idx="83565">
                  <c:v>83.564999999999998</c:v>
                </c:pt>
                <c:pt idx="83566">
                  <c:v>83.566000000000031</c:v>
                </c:pt>
                <c:pt idx="83567">
                  <c:v>83.567000000000007</c:v>
                </c:pt>
                <c:pt idx="83568">
                  <c:v>83.56800000000004</c:v>
                </c:pt>
                <c:pt idx="83569">
                  <c:v>83.569000000000017</c:v>
                </c:pt>
                <c:pt idx="83570">
                  <c:v>83.57</c:v>
                </c:pt>
                <c:pt idx="83571">
                  <c:v>83.571000000000026</c:v>
                </c:pt>
                <c:pt idx="83572">
                  <c:v>83.572000000000003</c:v>
                </c:pt>
                <c:pt idx="83573">
                  <c:v>83.573000000000036</c:v>
                </c:pt>
                <c:pt idx="83574">
                  <c:v>83.574000000000012</c:v>
                </c:pt>
                <c:pt idx="83575">
                  <c:v>83.575000000000045</c:v>
                </c:pt>
                <c:pt idx="83576">
                  <c:v>83.576000000000022</c:v>
                </c:pt>
                <c:pt idx="83577">
                  <c:v>83.576999999999998</c:v>
                </c:pt>
                <c:pt idx="83578">
                  <c:v>83.578000000000031</c:v>
                </c:pt>
                <c:pt idx="83579">
                  <c:v>83.579000000000008</c:v>
                </c:pt>
                <c:pt idx="83580">
                  <c:v>83.580000000000041</c:v>
                </c:pt>
                <c:pt idx="83581">
                  <c:v>83.581000000000017</c:v>
                </c:pt>
                <c:pt idx="83582">
                  <c:v>83.581999999999994</c:v>
                </c:pt>
                <c:pt idx="83583">
                  <c:v>83.583000000000027</c:v>
                </c:pt>
                <c:pt idx="83584">
                  <c:v>83.584000000000003</c:v>
                </c:pt>
                <c:pt idx="83585">
                  <c:v>83.585000000000036</c:v>
                </c:pt>
                <c:pt idx="83586">
                  <c:v>83.586000000000013</c:v>
                </c:pt>
                <c:pt idx="83587">
                  <c:v>83.587000000000046</c:v>
                </c:pt>
                <c:pt idx="83588">
                  <c:v>83.588000000000022</c:v>
                </c:pt>
                <c:pt idx="83589">
                  <c:v>83.588999999999999</c:v>
                </c:pt>
                <c:pt idx="83590">
                  <c:v>83.590000000000032</c:v>
                </c:pt>
                <c:pt idx="83591">
                  <c:v>83.591000000000008</c:v>
                </c:pt>
                <c:pt idx="83592">
                  <c:v>83.592000000000041</c:v>
                </c:pt>
                <c:pt idx="83593">
                  <c:v>83.593000000000018</c:v>
                </c:pt>
                <c:pt idx="83594">
                  <c:v>83.593999999999994</c:v>
                </c:pt>
                <c:pt idx="83595">
                  <c:v>83.595000000000027</c:v>
                </c:pt>
                <c:pt idx="83596">
                  <c:v>83.596000000000004</c:v>
                </c:pt>
                <c:pt idx="83597">
                  <c:v>83.597000000000037</c:v>
                </c:pt>
                <c:pt idx="83598">
                  <c:v>83.598000000000013</c:v>
                </c:pt>
                <c:pt idx="83599">
                  <c:v>83.599000000000046</c:v>
                </c:pt>
                <c:pt idx="83600">
                  <c:v>83.600000000000023</c:v>
                </c:pt>
                <c:pt idx="83601">
                  <c:v>83.600999999999999</c:v>
                </c:pt>
                <c:pt idx="83602">
                  <c:v>83.602000000000032</c:v>
                </c:pt>
                <c:pt idx="83603">
                  <c:v>83.603000000000009</c:v>
                </c:pt>
                <c:pt idx="83604">
                  <c:v>83.604000000000042</c:v>
                </c:pt>
                <c:pt idx="83605">
                  <c:v>83.605000000000018</c:v>
                </c:pt>
                <c:pt idx="83606">
                  <c:v>83.605999999999995</c:v>
                </c:pt>
                <c:pt idx="83607">
                  <c:v>83.607000000000028</c:v>
                </c:pt>
                <c:pt idx="83608">
                  <c:v>83.608000000000004</c:v>
                </c:pt>
                <c:pt idx="83609">
                  <c:v>83.609000000000037</c:v>
                </c:pt>
                <c:pt idx="83610">
                  <c:v>83.610000000000014</c:v>
                </c:pt>
                <c:pt idx="83611">
                  <c:v>83.61099999999999</c:v>
                </c:pt>
                <c:pt idx="83612">
                  <c:v>83.612000000000023</c:v>
                </c:pt>
                <c:pt idx="83613">
                  <c:v>83.613</c:v>
                </c:pt>
                <c:pt idx="83614">
                  <c:v>83.614000000000033</c:v>
                </c:pt>
                <c:pt idx="83615">
                  <c:v>83.615000000000009</c:v>
                </c:pt>
                <c:pt idx="83616">
                  <c:v>83.616000000000042</c:v>
                </c:pt>
                <c:pt idx="83617">
                  <c:v>83.617000000000019</c:v>
                </c:pt>
                <c:pt idx="83618">
                  <c:v>83.617999999999995</c:v>
                </c:pt>
                <c:pt idx="83619">
                  <c:v>83.619000000000028</c:v>
                </c:pt>
                <c:pt idx="83620">
                  <c:v>83.62</c:v>
                </c:pt>
                <c:pt idx="83621">
                  <c:v>83.621000000000038</c:v>
                </c:pt>
                <c:pt idx="83622">
                  <c:v>83.622000000000014</c:v>
                </c:pt>
                <c:pt idx="83623">
                  <c:v>83.62299999999999</c:v>
                </c:pt>
                <c:pt idx="83624">
                  <c:v>83.624000000000024</c:v>
                </c:pt>
                <c:pt idx="83625">
                  <c:v>83.625</c:v>
                </c:pt>
                <c:pt idx="83626">
                  <c:v>83.626000000000033</c:v>
                </c:pt>
                <c:pt idx="83627">
                  <c:v>83.62700000000001</c:v>
                </c:pt>
                <c:pt idx="83628">
                  <c:v>83.628000000000043</c:v>
                </c:pt>
                <c:pt idx="83629">
                  <c:v>83.629000000000019</c:v>
                </c:pt>
                <c:pt idx="83630">
                  <c:v>83.63</c:v>
                </c:pt>
                <c:pt idx="83631">
                  <c:v>83.631000000000029</c:v>
                </c:pt>
                <c:pt idx="83632">
                  <c:v>83.632000000000005</c:v>
                </c:pt>
                <c:pt idx="83633">
                  <c:v>83.633000000000038</c:v>
                </c:pt>
                <c:pt idx="83634">
                  <c:v>83.634000000000015</c:v>
                </c:pt>
                <c:pt idx="83635">
                  <c:v>83.634999999999991</c:v>
                </c:pt>
                <c:pt idx="83636">
                  <c:v>83.636000000000024</c:v>
                </c:pt>
                <c:pt idx="83637">
                  <c:v>83.637</c:v>
                </c:pt>
                <c:pt idx="83638">
                  <c:v>83.638000000000034</c:v>
                </c:pt>
                <c:pt idx="83639">
                  <c:v>83.63900000000001</c:v>
                </c:pt>
                <c:pt idx="83640">
                  <c:v>83.640000000000043</c:v>
                </c:pt>
                <c:pt idx="83641">
                  <c:v>83.64100000000002</c:v>
                </c:pt>
                <c:pt idx="83642">
                  <c:v>83.641999999999996</c:v>
                </c:pt>
                <c:pt idx="83643">
                  <c:v>83.643000000000029</c:v>
                </c:pt>
                <c:pt idx="83644">
                  <c:v>83.644000000000005</c:v>
                </c:pt>
                <c:pt idx="83645">
                  <c:v>83.645000000000039</c:v>
                </c:pt>
                <c:pt idx="83646">
                  <c:v>83.646000000000015</c:v>
                </c:pt>
                <c:pt idx="83647">
                  <c:v>83.646999999999991</c:v>
                </c:pt>
                <c:pt idx="83648">
                  <c:v>83.648000000000025</c:v>
                </c:pt>
                <c:pt idx="83649">
                  <c:v>83.649000000000001</c:v>
                </c:pt>
                <c:pt idx="83650">
                  <c:v>83.650000000000034</c:v>
                </c:pt>
                <c:pt idx="83651">
                  <c:v>83.65100000000001</c:v>
                </c:pt>
                <c:pt idx="83652">
                  <c:v>83.652000000000044</c:v>
                </c:pt>
                <c:pt idx="83653">
                  <c:v>83.65300000000002</c:v>
                </c:pt>
                <c:pt idx="83654">
                  <c:v>83.653999999999996</c:v>
                </c:pt>
                <c:pt idx="83655">
                  <c:v>83.65500000000003</c:v>
                </c:pt>
                <c:pt idx="83656">
                  <c:v>83.656000000000006</c:v>
                </c:pt>
                <c:pt idx="83657">
                  <c:v>83.657000000000039</c:v>
                </c:pt>
                <c:pt idx="83658">
                  <c:v>83.658000000000015</c:v>
                </c:pt>
                <c:pt idx="83659">
                  <c:v>83.658999999999992</c:v>
                </c:pt>
                <c:pt idx="83660">
                  <c:v>83.660000000000025</c:v>
                </c:pt>
                <c:pt idx="83661">
                  <c:v>83.661000000000001</c:v>
                </c:pt>
                <c:pt idx="83662">
                  <c:v>83.662000000000035</c:v>
                </c:pt>
                <c:pt idx="83663">
                  <c:v>83.663000000000011</c:v>
                </c:pt>
                <c:pt idx="83664">
                  <c:v>83.664000000000044</c:v>
                </c:pt>
                <c:pt idx="83665">
                  <c:v>83.66500000000002</c:v>
                </c:pt>
                <c:pt idx="83666">
                  <c:v>83.665999999999997</c:v>
                </c:pt>
                <c:pt idx="83667">
                  <c:v>83.66700000000003</c:v>
                </c:pt>
                <c:pt idx="83668">
                  <c:v>83.668000000000006</c:v>
                </c:pt>
                <c:pt idx="83669">
                  <c:v>83.66900000000004</c:v>
                </c:pt>
                <c:pt idx="83670">
                  <c:v>83.670000000000016</c:v>
                </c:pt>
                <c:pt idx="83671">
                  <c:v>83.670999999999992</c:v>
                </c:pt>
                <c:pt idx="83672">
                  <c:v>83.672000000000025</c:v>
                </c:pt>
                <c:pt idx="83673">
                  <c:v>83.673000000000002</c:v>
                </c:pt>
                <c:pt idx="83674">
                  <c:v>83.674000000000035</c:v>
                </c:pt>
                <c:pt idx="83675">
                  <c:v>83.675000000000011</c:v>
                </c:pt>
                <c:pt idx="83676">
                  <c:v>83.676000000000045</c:v>
                </c:pt>
                <c:pt idx="83677">
                  <c:v>83.677000000000021</c:v>
                </c:pt>
                <c:pt idx="83678">
                  <c:v>83.677999999999997</c:v>
                </c:pt>
                <c:pt idx="83679">
                  <c:v>83.67900000000003</c:v>
                </c:pt>
                <c:pt idx="83680">
                  <c:v>83.68</c:v>
                </c:pt>
                <c:pt idx="83681">
                  <c:v>83.68100000000004</c:v>
                </c:pt>
                <c:pt idx="83682">
                  <c:v>83.682000000000016</c:v>
                </c:pt>
                <c:pt idx="83683">
                  <c:v>83.682999999999993</c:v>
                </c:pt>
                <c:pt idx="83684">
                  <c:v>83.684000000000026</c:v>
                </c:pt>
                <c:pt idx="83685">
                  <c:v>83.685000000000002</c:v>
                </c:pt>
                <c:pt idx="83686">
                  <c:v>83.686000000000035</c:v>
                </c:pt>
                <c:pt idx="83687">
                  <c:v>83.687000000000012</c:v>
                </c:pt>
                <c:pt idx="83688">
                  <c:v>83.688000000000045</c:v>
                </c:pt>
                <c:pt idx="83689">
                  <c:v>83.689000000000021</c:v>
                </c:pt>
                <c:pt idx="83690">
                  <c:v>83.69</c:v>
                </c:pt>
                <c:pt idx="83691">
                  <c:v>83.691000000000031</c:v>
                </c:pt>
                <c:pt idx="83692">
                  <c:v>83.692000000000007</c:v>
                </c:pt>
                <c:pt idx="83693">
                  <c:v>83.69300000000004</c:v>
                </c:pt>
                <c:pt idx="83694">
                  <c:v>83.694000000000017</c:v>
                </c:pt>
                <c:pt idx="83695">
                  <c:v>83.694999999999993</c:v>
                </c:pt>
                <c:pt idx="83696">
                  <c:v>83.696000000000026</c:v>
                </c:pt>
                <c:pt idx="83697">
                  <c:v>83.697000000000003</c:v>
                </c:pt>
                <c:pt idx="83698">
                  <c:v>83.698000000000036</c:v>
                </c:pt>
                <c:pt idx="83699">
                  <c:v>83.699000000000012</c:v>
                </c:pt>
                <c:pt idx="83700">
                  <c:v>83.700000000000045</c:v>
                </c:pt>
                <c:pt idx="83701">
                  <c:v>83.701000000000022</c:v>
                </c:pt>
                <c:pt idx="83702">
                  <c:v>83.701999999999998</c:v>
                </c:pt>
                <c:pt idx="83703">
                  <c:v>83.703000000000031</c:v>
                </c:pt>
                <c:pt idx="83704">
                  <c:v>83.704000000000008</c:v>
                </c:pt>
                <c:pt idx="83705">
                  <c:v>83.705000000000041</c:v>
                </c:pt>
                <c:pt idx="83706">
                  <c:v>83.706000000000017</c:v>
                </c:pt>
                <c:pt idx="83707">
                  <c:v>83.706999999999994</c:v>
                </c:pt>
                <c:pt idx="83708">
                  <c:v>83.708000000000027</c:v>
                </c:pt>
                <c:pt idx="83709">
                  <c:v>83.709000000000003</c:v>
                </c:pt>
                <c:pt idx="83710">
                  <c:v>83.710000000000036</c:v>
                </c:pt>
                <c:pt idx="83711">
                  <c:v>83.711000000000013</c:v>
                </c:pt>
                <c:pt idx="83712">
                  <c:v>83.712000000000046</c:v>
                </c:pt>
                <c:pt idx="83713">
                  <c:v>83.713000000000022</c:v>
                </c:pt>
                <c:pt idx="83714">
                  <c:v>83.713999999999999</c:v>
                </c:pt>
                <c:pt idx="83715">
                  <c:v>83.715000000000032</c:v>
                </c:pt>
                <c:pt idx="83716">
                  <c:v>83.716000000000008</c:v>
                </c:pt>
                <c:pt idx="83717">
                  <c:v>83.717000000000041</c:v>
                </c:pt>
                <c:pt idx="83718">
                  <c:v>83.718000000000018</c:v>
                </c:pt>
                <c:pt idx="83719">
                  <c:v>83.718999999999994</c:v>
                </c:pt>
                <c:pt idx="83720">
                  <c:v>83.720000000000027</c:v>
                </c:pt>
                <c:pt idx="83721">
                  <c:v>83.721000000000004</c:v>
                </c:pt>
                <c:pt idx="83722">
                  <c:v>83.722000000000037</c:v>
                </c:pt>
                <c:pt idx="83723">
                  <c:v>83.723000000000013</c:v>
                </c:pt>
                <c:pt idx="83724">
                  <c:v>83.724000000000046</c:v>
                </c:pt>
                <c:pt idx="83725">
                  <c:v>83.725000000000023</c:v>
                </c:pt>
                <c:pt idx="83726">
                  <c:v>83.725999999999999</c:v>
                </c:pt>
                <c:pt idx="83727">
                  <c:v>83.727000000000032</c:v>
                </c:pt>
                <c:pt idx="83728">
                  <c:v>83.728000000000009</c:v>
                </c:pt>
                <c:pt idx="83729">
                  <c:v>83.729000000000042</c:v>
                </c:pt>
                <c:pt idx="83730">
                  <c:v>83.730000000000018</c:v>
                </c:pt>
                <c:pt idx="83731">
                  <c:v>83.730999999999995</c:v>
                </c:pt>
                <c:pt idx="83732">
                  <c:v>83.732000000000028</c:v>
                </c:pt>
                <c:pt idx="83733">
                  <c:v>83.733000000000004</c:v>
                </c:pt>
                <c:pt idx="83734">
                  <c:v>83.734000000000037</c:v>
                </c:pt>
                <c:pt idx="83735">
                  <c:v>83.735000000000014</c:v>
                </c:pt>
                <c:pt idx="83736">
                  <c:v>83.73599999999999</c:v>
                </c:pt>
                <c:pt idx="83737">
                  <c:v>83.737000000000023</c:v>
                </c:pt>
                <c:pt idx="83738">
                  <c:v>83.738</c:v>
                </c:pt>
                <c:pt idx="83739">
                  <c:v>83.739000000000033</c:v>
                </c:pt>
                <c:pt idx="83740">
                  <c:v>83.740000000000009</c:v>
                </c:pt>
                <c:pt idx="83741">
                  <c:v>83.741000000000042</c:v>
                </c:pt>
                <c:pt idx="83742">
                  <c:v>83.742000000000019</c:v>
                </c:pt>
                <c:pt idx="83743">
                  <c:v>83.742999999999995</c:v>
                </c:pt>
                <c:pt idx="83744">
                  <c:v>83.744000000000028</c:v>
                </c:pt>
                <c:pt idx="83745">
                  <c:v>83.745000000000005</c:v>
                </c:pt>
                <c:pt idx="83746">
                  <c:v>83.746000000000038</c:v>
                </c:pt>
                <c:pt idx="83747">
                  <c:v>83.747000000000014</c:v>
                </c:pt>
                <c:pt idx="83748">
                  <c:v>83.74799999999999</c:v>
                </c:pt>
                <c:pt idx="83749">
                  <c:v>83.749000000000024</c:v>
                </c:pt>
                <c:pt idx="83750">
                  <c:v>83.75</c:v>
                </c:pt>
                <c:pt idx="83751">
                  <c:v>83.751000000000033</c:v>
                </c:pt>
                <c:pt idx="83752">
                  <c:v>83.75200000000001</c:v>
                </c:pt>
                <c:pt idx="83753">
                  <c:v>83.753000000000043</c:v>
                </c:pt>
                <c:pt idx="83754">
                  <c:v>83.754000000000019</c:v>
                </c:pt>
                <c:pt idx="83755">
                  <c:v>83.754999999999995</c:v>
                </c:pt>
                <c:pt idx="83756">
                  <c:v>83.756000000000029</c:v>
                </c:pt>
                <c:pt idx="83757">
                  <c:v>83.757000000000005</c:v>
                </c:pt>
                <c:pt idx="83758">
                  <c:v>83.758000000000038</c:v>
                </c:pt>
                <c:pt idx="83759">
                  <c:v>83.759000000000015</c:v>
                </c:pt>
                <c:pt idx="83760">
                  <c:v>83.759999999999991</c:v>
                </c:pt>
                <c:pt idx="83761">
                  <c:v>83.761000000000024</c:v>
                </c:pt>
                <c:pt idx="83762">
                  <c:v>83.762</c:v>
                </c:pt>
                <c:pt idx="83763">
                  <c:v>83.763000000000034</c:v>
                </c:pt>
                <c:pt idx="83764">
                  <c:v>83.76400000000001</c:v>
                </c:pt>
                <c:pt idx="83765">
                  <c:v>83.765000000000043</c:v>
                </c:pt>
                <c:pt idx="83766">
                  <c:v>83.76600000000002</c:v>
                </c:pt>
                <c:pt idx="83767">
                  <c:v>83.766999999999996</c:v>
                </c:pt>
                <c:pt idx="83768">
                  <c:v>83.768000000000029</c:v>
                </c:pt>
                <c:pt idx="83769">
                  <c:v>83.769000000000005</c:v>
                </c:pt>
                <c:pt idx="83770">
                  <c:v>83.770000000000039</c:v>
                </c:pt>
                <c:pt idx="83771">
                  <c:v>83.771000000000015</c:v>
                </c:pt>
                <c:pt idx="83772">
                  <c:v>83.771999999999991</c:v>
                </c:pt>
                <c:pt idx="83773">
                  <c:v>83.773000000000025</c:v>
                </c:pt>
                <c:pt idx="83774">
                  <c:v>83.774000000000001</c:v>
                </c:pt>
                <c:pt idx="83775">
                  <c:v>83.775000000000034</c:v>
                </c:pt>
                <c:pt idx="83776">
                  <c:v>83.77600000000001</c:v>
                </c:pt>
                <c:pt idx="83777">
                  <c:v>83.777000000000044</c:v>
                </c:pt>
                <c:pt idx="83778">
                  <c:v>83.77800000000002</c:v>
                </c:pt>
                <c:pt idx="83779">
                  <c:v>83.778999999999996</c:v>
                </c:pt>
                <c:pt idx="83780">
                  <c:v>83.78000000000003</c:v>
                </c:pt>
                <c:pt idx="83781">
                  <c:v>83.781000000000006</c:v>
                </c:pt>
                <c:pt idx="83782">
                  <c:v>83.782000000000039</c:v>
                </c:pt>
                <c:pt idx="83783">
                  <c:v>83.783000000000015</c:v>
                </c:pt>
                <c:pt idx="83784">
                  <c:v>83.783999999999992</c:v>
                </c:pt>
                <c:pt idx="83785">
                  <c:v>83.785000000000025</c:v>
                </c:pt>
                <c:pt idx="83786">
                  <c:v>83.786000000000001</c:v>
                </c:pt>
                <c:pt idx="83787">
                  <c:v>83.787000000000035</c:v>
                </c:pt>
                <c:pt idx="83788">
                  <c:v>83.788000000000011</c:v>
                </c:pt>
                <c:pt idx="83789">
                  <c:v>83.789000000000044</c:v>
                </c:pt>
                <c:pt idx="83790">
                  <c:v>83.79000000000002</c:v>
                </c:pt>
                <c:pt idx="83791">
                  <c:v>83.790999999999997</c:v>
                </c:pt>
                <c:pt idx="83792">
                  <c:v>83.79200000000003</c:v>
                </c:pt>
                <c:pt idx="83793">
                  <c:v>83.793000000000006</c:v>
                </c:pt>
                <c:pt idx="83794">
                  <c:v>83.79400000000004</c:v>
                </c:pt>
                <c:pt idx="83795">
                  <c:v>83.795000000000016</c:v>
                </c:pt>
                <c:pt idx="83796">
                  <c:v>83.795999999999992</c:v>
                </c:pt>
                <c:pt idx="83797">
                  <c:v>83.797000000000025</c:v>
                </c:pt>
                <c:pt idx="83798">
                  <c:v>83.798000000000002</c:v>
                </c:pt>
                <c:pt idx="83799">
                  <c:v>83.799000000000035</c:v>
                </c:pt>
                <c:pt idx="83800">
                  <c:v>83.800000000000011</c:v>
                </c:pt>
                <c:pt idx="83801">
                  <c:v>83.801000000000045</c:v>
                </c:pt>
                <c:pt idx="83802">
                  <c:v>83.802000000000021</c:v>
                </c:pt>
                <c:pt idx="83803">
                  <c:v>83.802999999999997</c:v>
                </c:pt>
                <c:pt idx="83804">
                  <c:v>83.80400000000003</c:v>
                </c:pt>
                <c:pt idx="83805">
                  <c:v>83.805000000000007</c:v>
                </c:pt>
                <c:pt idx="83806">
                  <c:v>83.80600000000004</c:v>
                </c:pt>
                <c:pt idx="83807">
                  <c:v>83.807000000000016</c:v>
                </c:pt>
                <c:pt idx="83808">
                  <c:v>83.807999999999993</c:v>
                </c:pt>
                <c:pt idx="83809">
                  <c:v>83.809000000000026</c:v>
                </c:pt>
                <c:pt idx="83810">
                  <c:v>83.81</c:v>
                </c:pt>
                <c:pt idx="83811">
                  <c:v>83.811000000000035</c:v>
                </c:pt>
                <c:pt idx="83812">
                  <c:v>83.812000000000012</c:v>
                </c:pt>
                <c:pt idx="83813">
                  <c:v>83.813000000000045</c:v>
                </c:pt>
                <c:pt idx="83814">
                  <c:v>83.814000000000021</c:v>
                </c:pt>
                <c:pt idx="83815">
                  <c:v>83.814999999999998</c:v>
                </c:pt>
                <c:pt idx="83816">
                  <c:v>83.816000000000031</c:v>
                </c:pt>
                <c:pt idx="83817">
                  <c:v>83.817000000000007</c:v>
                </c:pt>
                <c:pt idx="83818">
                  <c:v>83.81800000000004</c:v>
                </c:pt>
                <c:pt idx="83819">
                  <c:v>83.819000000000017</c:v>
                </c:pt>
                <c:pt idx="83820">
                  <c:v>83.82</c:v>
                </c:pt>
                <c:pt idx="83821">
                  <c:v>83.821000000000026</c:v>
                </c:pt>
                <c:pt idx="83822">
                  <c:v>83.822000000000003</c:v>
                </c:pt>
                <c:pt idx="83823">
                  <c:v>83.823000000000036</c:v>
                </c:pt>
                <c:pt idx="83824">
                  <c:v>83.824000000000012</c:v>
                </c:pt>
                <c:pt idx="83825">
                  <c:v>83.825000000000045</c:v>
                </c:pt>
                <c:pt idx="83826">
                  <c:v>83.826000000000022</c:v>
                </c:pt>
                <c:pt idx="83827">
                  <c:v>83.826999999999998</c:v>
                </c:pt>
                <c:pt idx="83828">
                  <c:v>83.828000000000031</c:v>
                </c:pt>
                <c:pt idx="83829">
                  <c:v>83.829000000000008</c:v>
                </c:pt>
                <c:pt idx="83830">
                  <c:v>83.830000000000041</c:v>
                </c:pt>
                <c:pt idx="83831">
                  <c:v>83.831000000000017</c:v>
                </c:pt>
                <c:pt idx="83832">
                  <c:v>83.831999999999994</c:v>
                </c:pt>
                <c:pt idx="83833">
                  <c:v>83.833000000000027</c:v>
                </c:pt>
                <c:pt idx="83834">
                  <c:v>83.834000000000003</c:v>
                </c:pt>
                <c:pt idx="83835">
                  <c:v>83.835000000000036</c:v>
                </c:pt>
                <c:pt idx="83836">
                  <c:v>83.836000000000013</c:v>
                </c:pt>
                <c:pt idx="83837">
                  <c:v>83.837000000000046</c:v>
                </c:pt>
                <c:pt idx="83838">
                  <c:v>83.838000000000022</c:v>
                </c:pt>
                <c:pt idx="83839">
                  <c:v>83.838999999999999</c:v>
                </c:pt>
                <c:pt idx="83840">
                  <c:v>83.840000000000032</c:v>
                </c:pt>
                <c:pt idx="83841">
                  <c:v>83.841000000000008</c:v>
                </c:pt>
                <c:pt idx="83842">
                  <c:v>83.842000000000041</c:v>
                </c:pt>
                <c:pt idx="83843">
                  <c:v>83.843000000000018</c:v>
                </c:pt>
                <c:pt idx="83844">
                  <c:v>83.843999999999994</c:v>
                </c:pt>
                <c:pt idx="83845">
                  <c:v>83.845000000000027</c:v>
                </c:pt>
                <c:pt idx="83846">
                  <c:v>83.846000000000004</c:v>
                </c:pt>
                <c:pt idx="83847">
                  <c:v>83.847000000000037</c:v>
                </c:pt>
                <c:pt idx="83848">
                  <c:v>83.848000000000013</c:v>
                </c:pt>
                <c:pt idx="83849">
                  <c:v>83.849000000000046</c:v>
                </c:pt>
                <c:pt idx="83850">
                  <c:v>83.850000000000023</c:v>
                </c:pt>
                <c:pt idx="83851">
                  <c:v>83.850999999999999</c:v>
                </c:pt>
                <c:pt idx="83852">
                  <c:v>83.852000000000032</c:v>
                </c:pt>
                <c:pt idx="83853">
                  <c:v>83.853000000000009</c:v>
                </c:pt>
                <c:pt idx="83854">
                  <c:v>83.854000000000042</c:v>
                </c:pt>
                <c:pt idx="83855">
                  <c:v>83.855000000000018</c:v>
                </c:pt>
                <c:pt idx="83856">
                  <c:v>83.855999999999995</c:v>
                </c:pt>
                <c:pt idx="83857">
                  <c:v>83.857000000000028</c:v>
                </c:pt>
                <c:pt idx="83858">
                  <c:v>83.858000000000004</c:v>
                </c:pt>
                <c:pt idx="83859">
                  <c:v>83.859000000000037</c:v>
                </c:pt>
                <c:pt idx="83860">
                  <c:v>83.860000000000014</c:v>
                </c:pt>
                <c:pt idx="83861">
                  <c:v>83.86099999999999</c:v>
                </c:pt>
                <c:pt idx="83862">
                  <c:v>83.862000000000023</c:v>
                </c:pt>
                <c:pt idx="83863">
                  <c:v>83.863</c:v>
                </c:pt>
                <c:pt idx="83864">
                  <c:v>83.864000000000033</c:v>
                </c:pt>
                <c:pt idx="83865">
                  <c:v>83.865000000000009</c:v>
                </c:pt>
                <c:pt idx="83866">
                  <c:v>83.866000000000042</c:v>
                </c:pt>
                <c:pt idx="83867">
                  <c:v>83.867000000000019</c:v>
                </c:pt>
                <c:pt idx="83868">
                  <c:v>83.867999999999995</c:v>
                </c:pt>
                <c:pt idx="83869">
                  <c:v>83.869000000000028</c:v>
                </c:pt>
                <c:pt idx="83870">
                  <c:v>83.87</c:v>
                </c:pt>
                <c:pt idx="83871">
                  <c:v>83.871000000000038</c:v>
                </c:pt>
                <c:pt idx="83872">
                  <c:v>83.872000000000014</c:v>
                </c:pt>
                <c:pt idx="83873">
                  <c:v>83.87299999999999</c:v>
                </c:pt>
                <c:pt idx="83874">
                  <c:v>83.874000000000024</c:v>
                </c:pt>
                <c:pt idx="83875">
                  <c:v>83.875</c:v>
                </c:pt>
                <c:pt idx="83876">
                  <c:v>83.876000000000033</c:v>
                </c:pt>
                <c:pt idx="83877">
                  <c:v>83.87700000000001</c:v>
                </c:pt>
                <c:pt idx="83878">
                  <c:v>83.878000000000043</c:v>
                </c:pt>
                <c:pt idx="83879">
                  <c:v>83.879000000000019</c:v>
                </c:pt>
                <c:pt idx="83880">
                  <c:v>83.88</c:v>
                </c:pt>
                <c:pt idx="83881">
                  <c:v>83.881000000000029</c:v>
                </c:pt>
                <c:pt idx="83882">
                  <c:v>83.882000000000005</c:v>
                </c:pt>
                <c:pt idx="83883">
                  <c:v>83.883000000000038</c:v>
                </c:pt>
                <c:pt idx="83884">
                  <c:v>83.884000000000015</c:v>
                </c:pt>
                <c:pt idx="83885">
                  <c:v>83.884999999999991</c:v>
                </c:pt>
                <c:pt idx="83886">
                  <c:v>83.886000000000024</c:v>
                </c:pt>
                <c:pt idx="83887">
                  <c:v>83.887</c:v>
                </c:pt>
                <c:pt idx="83888">
                  <c:v>83.888000000000034</c:v>
                </c:pt>
                <c:pt idx="83889">
                  <c:v>83.88900000000001</c:v>
                </c:pt>
                <c:pt idx="83890">
                  <c:v>83.890000000000043</c:v>
                </c:pt>
                <c:pt idx="83891">
                  <c:v>83.89100000000002</c:v>
                </c:pt>
                <c:pt idx="83892">
                  <c:v>83.891999999999996</c:v>
                </c:pt>
                <c:pt idx="83893">
                  <c:v>83.893000000000029</c:v>
                </c:pt>
                <c:pt idx="83894">
                  <c:v>83.894000000000005</c:v>
                </c:pt>
                <c:pt idx="83895">
                  <c:v>83.895000000000039</c:v>
                </c:pt>
                <c:pt idx="83896">
                  <c:v>83.896000000000015</c:v>
                </c:pt>
                <c:pt idx="83897">
                  <c:v>83.896999999999991</c:v>
                </c:pt>
                <c:pt idx="83898">
                  <c:v>83.898000000000025</c:v>
                </c:pt>
                <c:pt idx="83899">
                  <c:v>83.899000000000001</c:v>
                </c:pt>
                <c:pt idx="83900">
                  <c:v>83.900000000000034</c:v>
                </c:pt>
                <c:pt idx="83901">
                  <c:v>83.90100000000001</c:v>
                </c:pt>
                <c:pt idx="83902">
                  <c:v>83.902000000000044</c:v>
                </c:pt>
                <c:pt idx="83903">
                  <c:v>83.90300000000002</c:v>
                </c:pt>
                <c:pt idx="83904">
                  <c:v>83.903999999999996</c:v>
                </c:pt>
                <c:pt idx="83905">
                  <c:v>83.90500000000003</c:v>
                </c:pt>
                <c:pt idx="83906">
                  <c:v>83.906000000000006</c:v>
                </c:pt>
                <c:pt idx="83907">
                  <c:v>83.907000000000039</c:v>
                </c:pt>
                <c:pt idx="83908">
                  <c:v>83.908000000000015</c:v>
                </c:pt>
                <c:pt idx="83909">
                  <c:v>83.908999999999992</c:v>
                </c:pt>
                <c:pt idx="83910">
                  <c:v>83.910000000000025</c:v>
                </c:pt>
                <c:pt idx="83911">
                  <c:v>83.911000000000001</c:v>
                </c:pt>
                <c:pt idx="83912">
                  <c:v>83.912000000000035</c:v>
                </c:pt>
                <c:pt idx="83913">
                  <c:v>83.913000000000011</c:v>
                </c:pt>
                <c:pt idx="83914">
                  <c:v>83.914000000000044</c:v>
                </c:pt>
                <c:pt idx="83915">
                  <c:v>83.91500000000002</c:v>
                </c:pt>
                <c:pt idx="83916">
                  <c:v>83.915999999999997</c:v>
                </c:pt>
                <c:pt idx="83917">
                  <c:v>83.91700000000003</c:v>
                </c:pt>
                <c:pt idx="83918">
                  <c:v>83.918000000000006</c:v>
                </c:pt>
                <c:pt idx="83919">
                  <c:v>83.91900000000004</c:v>
                </c:pt>
                <c:pt idx="83920">
                  <c:v>83.920000000000016</c:v>
                </c:pt>
                <c:pt idx="83921">
                  <c:v>83.920999999999992</c:v>
                </c:pt>
                <c:pt idx="83922">
                  <c:v>83.922000000000025</c:v>
                </c:pt>
                <c:pt idx="83923">
                  <c:v>83.923000000000002</c:v>
                </c:pt>
                <c:pt idx="83924">
                  <c:v>83.924000000000035</c:v>
                </c:pt>
                <c:pt idx="83925">
                  <c:v>83.925000000000011</c:v>
                </c:pt>
                <c:pt idx="83926">
                  <c:v>83.926000000000045</c:v>
                </c:pt>
                <c:pt idx="83927">
                  <c:v>83.927000000000021</c:v>
                </c:pt>
                <c:pt idx="83928">
                  <c:v>83.927999999999997</c:v>
                </c:pt>
                <c:pt idx="83929">
                  <c:v>83.92900000000003</c:v>
                </c:pt>
                <c:pt idx="83930">
                  <c:v>83.93</c:v>
                </c:pt>
                <c:pt idx="83931">
                  <c:v>83.93100000000004</c:v>
                </c:pt>
                <c:pt idx="83932">
                  <c:v>83.932000000000016</c:v>
                </c:pt>
                <c:pt idx="83933">
                  <c:v>83.932999999999993</c:v>
                </c:pt>
                <c:pt idx="83934">
                  <c:v>83.934000000000026</c:v>
                </c:pt>
                <c:pt idx="83935">
                  <c:v>83.935000000000002</c:v>
                </c:pt>
                <c:pt idx="83936">
                  <c:v>83.936000000000035</c:v>
                </c:pt>
                <c:pt idx="83937">
                  <c:v>83.937000000000012</c:v>
                </c:pt>
                <c:pt idx="83938">
                  <c:v>83.938000000000045</c:v>
                </c:pt>
                <c:pt idx="83939">
                  <c:v>83.939000000000021</c:v>
                </c:pt>
                <c:pt idx="83940">
                  <c:v>83.94</c:v>
                </c:pt>
                <c:pt idx="83941">
                  <c:v>83.941000000000031</c:v>
                </c:pt>
                <c:pt idx="83942">
                  <c:v>83.942000000000007</c:v>
                </c:pt>
                <c:pt idx="83943">
                  <c:v>83.94300000000004</c:v>
                </c:pt>
                <c:pt idx="83944">
                  <c:v>83.944000000000017</c:v>
                </c:pt>
                <c:pt idx="83945">
                  <c:v>83.944999999999993</c:v>
                </c:pt>
                <c:pt idx="83946">
                  <c:v>83.946000000000026</c:v>
                </c:pt>
                <c:pt idx="83947">
                  <c:v>83.947000000000003</c:v>
                </c:pt>
                <c:pt idx="83948">
                  <c:v>83.948000000000036</c:v>
                </c:pt>
                <c:pt idx="83949">
                  <c:v>83.949000000000012</c:v>
                </c:pt>
                <c:pt idx="83950">
                  <c:v>83.950000000000045</c:v>
                </c:pt>
                <c:pt idx="83951">
                  <c:v>83.951000000000022</c:v>
                </c:pt>
                <c:pt idx="83952">
                  <c:v>83.951999999999998</c:v>
                </c:pt>
                <c:pt idx="83953">
                  <c:v>83.953000000000031</c:v>
                </c:pt>
                <c:pt idx="83954">
                  <c:v>83.954000000000008</c:v>
                </c:pt>
                <c:pt idx="83955">
                  <c:v>83.955000000000041</c:v>
                </c:pt>
                <c:pt idx="83956">
                  <c:v>83.956000000000017</c:v>
                </c:pt>
                <c:pt idx="83957">
                  <c:v>83.956999999999994</c:v>
                </c:pt>
                <c:pt idx="83958">
                  <c:v>83.958000000000027</c:v>
                </c:pt>
                <c:pt idx="83959">
                  <c:v>83.959000000000003</c:v>
                </c:pt>
                <c:pt idx="83960">
                  <c:v>83.960000000000036</c:v>
                </c:pt>
                <c:pt idx="83961">
                  <c:v>83.961000000000013</c:v>
                </c:pt>
                <c:pt idx="83962">
                  <c:v>83.962000000000046</c:v>
                </c:pt>
                <c:pt idx="83963">
                  <c:v>83.963000000000022</c:v>
                </c:pt>
                <c:pt idx="83964">
                  <c:v>83.963999999999999</c:v>
                </c:pt>
                <c:pt idx="83965">
                  <c:v>83.965000000000032</c:v>
                </c:pt>
                <c:pt idx="83966">
                  <c:v>83.966000000000008</c:v>
                </c:pt>
                <c:pt idx="83967">
                  <c:v>83.967000000000041</c:v>
                </c:pt>
                <c:pt idx="83968">
                  <c:v>83.968000000000018</c:v>
                </c:pt>
                <c:pt idx="83969">
                  <c:v>83.968999999999994</c:v>
                </c:pt>
                <c:pt idx="83970">
                  <c:v>83.970000000000027</c:v>
                </c:pt>
                <c:pt idx="83971">
                  <c:v>83.971000000000004</c:v>
                </c:pt>
                <c:pt idx="83972">
                  <c:v>83.972000000000037</c:v>
                </c:pt>
                <c:pt idx="83973">
                  <c:v>83.973000000000013</c:v>
                </c:pt>
                <c:pt idx="83974">
                  <c:v>83.974000000000046</c:v>
                </c:pt>
                <c:pt idx="83975">
                  <c:v>83.975000000000023</c:v>
                </c:pt>
                <c:pt idx="83976">
                  <c:v>83.975999999999999</c:v>
                </c:pt>
                <c:pt idx="83977">
                  <c:v>83.977000000000032</c:v>
                </c:pt>
                <c:pt idx="83978">
                  <c:v>83.978000000000009</c:v>
                </c:pt>
                <c:pt idx="83979">
                  <c:v>83.979000000000042</c:v>
                </c:pt>
                <c:pt idx="83980">
                  <c:v>83.980000000000018</c:v>
                </c:pt>
                <c:pt idx="83981">
                  <c:v>83.980999999999995</c:v>
                </c:pt>
                <c:pt idx="83982">
                  <c:v>83.982000000000028</c:v>
                </c:pt>
                <c:pt idx="83983">
                  <c:v>83.983000000000004</c:v>
                </c:pt>
                <c:pt idx="83984">
                  <c:v>83.984000000000037</c:v>
                </c:pt>
                <c:pt idx="83985">
                  <c:v>83.985000000000014</c:v>
                </c:pt>
                <c:pt idx="83986">
                  <c:v>83.98599999999999</c:v>
                </c:pt>
                <c:pt idx="83987">
                  <c:v>83.987000000000023</c:v>
                </c:pt>
                <c:pt idx="83988">
                  <c:v>83.988</c:v>
                </c:pt>
                <c:pt idx="83989">
                  <c:v>83.989000000000033</c:v>
                </c:pt>
                <c:pt idx="83990">
                  <c:v>83.990000000000009</c:v>
                </c:pt>
                <c:pt idx="83991">
                  <c:v>83.991000000000042</c:v>
                </c:pt>
                <c:pt idx="83992">
                  <c:v>83.992000000000019</c:v>
                </c:pt>
                <c:pt idx="83993">
                  <c:v>83.992999999999995</c:v>
                </c:pt>
                <c:pt idx="83994">
                  <c:v>83.994000000000028</c:v>
                </c:pt>
                <c:pt idx="83995">
                  <c:v>83.995000000000005</c:v>
                </c:pt>
                <c:pt idx="83996">
                  <c:v>83.996000000000038</c:v>
                </c:pt>
                <c:pt idx="83997">
                  <c:v>83.997000000000014</c:v>
                </c:pt>
                <c:pt idx="83998">
                  <c:v>83.99799999999999</c:v>
                </c:pt>
                <c:pt idx="83999">
                  <c:v>83.999000000000024</c:v>
                </c:pt>
                <c:pt idx="84000">
                  <c:v>84</c:v>
                </c:pt>
                <c:pt idx="84001">
                  <c:v>84.001000000000033</c:v>
                </c:pt>
                <c:pt idx="84002">
                  <c:v>84.00200000000001</c:v>
                </c:pt>
                <c:pt idx="84003">
                  <c:v>84.003000000000043</c:v>
                </c:pt>
                <c:pt idx="84004">
                  <c:v>84.004000000000019</c:v>
                </c:pt>
                <c:pt idx="84005">
                  <c:v>84.004999999999995</c:v>
                </c:pt>
                <c:pt idx="84006">
                  <c:v>84.006000000000029</c:v>
                </c:pt>
                <c:pt idx="84007">
                  <c:v>84.007000000000005</c:v>
                </c:pt>
                <c:pt idx="84008">
                  <c:v>84.008000000000038</c:v>
                </c:pt>
                <c:pt idx="84009">
                  <c:v>84.009000000000015</c:v>
                </c:pt>
                <c:pt idx="84010">
                  <c:v>84.009999999999991</c:v>
                </c:pt>
                <c:pt idx="84011">
                  <c:v>84.011000000000024</c:v>
                </c:pt>
                <c:pt idx="84012">
                  <c:v>84.012</c:v>
                </c:pt>
                <c:pt idx="84013">
                  <c:v>84.013000000000034</c:v>
                </c:pt>
                <c:pt idx="84014">
                  <c:v>84.01400000000001</c:v>
                </c:pt>
                <c:pt idx="84015">
                  <c:v>84.015000000000043</c:v>
                </c:pt>
                <c:pt idx="84016">
                  <c:v>84.01600000000002</c:v>
                </c:pt>
                <c:pt idx="84017">
                  <c:v>84.016999999999996</c:v>
                </c:pt>
                <c:pt idx="84018">
                  <c:v>84.018000000000029</c:v>
                </c:pt>
                <c:pt idx="84019">
                  <c:v>84.019000000000005</c:v>
                </c:pt>
                <c:pt idx="84020">
                  <c:v>84.020000000000039</c:v>
                </c:pt>
                <c:pt idx="84021">
                  <c:v>84.021000000000015</c:v>
                </c:pt>
                <c:pt idx="84022">
                  <c:v>84.021999999999991</c:v>
                </c:pt>
                <c:pt idx="84023">
                  <c:v>84.023000000000025</c:v>
                </c:pt>
                <c:pt idx="84024">
                  <c:v>84.024000000000001</c:v>
                </c:pt>
                <c:pt idx="84025">
                  <c:v>84.025000000000034</c:v>
                </c:pt>
                <c:pt idx="84026">
                  <c:v>84.02600000000001</c:v>
                </c:pt>
                <c:pt idx="84027">
                  <c:v>84.027000000000044</c:v>
                </c:pt>
                <c:pt idx="84028">
                  <c:v>84.02800000000002</c:v>
                </c:pt>
                <c:pt idx="84029">
                  <c:v>84.028999999999996</c:v>
                </c:pt>
                <c:pt idx="84030">
                  <c:v>84.03000000000003</c:v>
                </c:pt>
                <c:pt idx="84031">
                  <c:v>84.031000000000006</c:v>
                </c:pt>
                <c:pt idx="84032">
                  <c:v>84.032000000000039</c:v>
                </c:pt>
                <c:pt idx="84033">
                  <c:v>84.033000000000015</c:v>
                </c:pt>
                <c:pt idx="84034">
                  <c:v>84.033999999999992</c:v>
                </c:pt>
                <c:pt idx="84035">
                  <c:v>84.035000000000025</c:v>
                </c:pt>
                <c:pt idx="84036">
                  <c:v>84.036000000000001</c:v>
                </c:pt>
                <c:pt idx="84037">
                  <c:v>84.037000000000035</c:v>
                </c:pt>
                <c:pt idx="84038">
                  <c:v>84.038000000000011</c:v>
                </c:pt>
                <c:pt idx="84039">
                  <c:v>84.039000000000044</c:v>
                </c:pt>
                <c:pt idx="84040">
                  <c:v>84.04000000000002</c:v>
                </c:pt>
                <c:pt idx="84041">
                  <c:v>84.040999999999997</c:v>
                </c:pt>
                <c:pt idx="84042">
                  <c:v>84.04200000000003</c:v>
                </c:pt>
                <c:pt idx="84043">
                  <c:v>84.043000000000006</c:v>
                </c:pt>
                <c:pt idx="84044">
                  <c:v>84.04400000000004</c:v>
                </c:pt>
                <c:pt idx="84045">
                  <c:v>84.045000000000016</c:v>
                </c:pt>
                <c:pt idx="84046">
                  <c:v>84.045999999999992</c:v>
                </c:pt>
                <c:pt idx="84047">
                  <c:v>84.047000000000025</c:v>
                </c:pt>
                <c:pt idx="84048">
                  <c:v>84.048000000000002</c:v>
                </c:pt>
                <c:pt idx="84049">
                  <c:v>84.049000000000035</c:v>
                </c:pt>
                <c:pt idx="84050">
                  <c:v>84.050000000000011</c:v>
                </c:pt>
                <c:pt idx="84051">
                  <c:v>84.051000000000045</c:v>
                </c:pt>
                <c:pt idx="84052">
                  <c:v>84.052000000000021</c:v>
                </c:pt>
                <c:pt idx="84053">
                  <c:v>84.052999999999997</c:v>
                </c:pt>
                <c:pt idx="84054">
                  <c:v>84.05400000000003</c:v>
                </c:pt>
                <c:pt idx="84055">
                  <c:v>84.055000000000007</c:v>
                </c:pt>
                <c:pt idx="84056">
                  <c:v>84.05600000000004</c:v>
                </c:pt>
                <c:pt idx="84057">
                  <c:v>84.057000000000016</c:v>
                </c:pt>
                <c:pt idx="84058">
                  <c:v>84.057999999999993</c:v>
                </c:pt>
                <c:pt idx="84059">
                  <c:v>84.059000000000026</c:v>
                </c:pt>
                <c:pt idx="84060">
                  <c:v>84.06</c:v>
                </c:pt>
                <c:pt idx="84061">
                  <c:v>84.061000000000035</c:v>
                </c:pt>
                <c:pt idx="84062">
                  <c:v>84.062000000000012</c:v>
                </c:pt>
                <c:pt idx="84063">
                  <c:v>84.063000000000045</c:v>
                </c:pt>
                <c:pt idx="84064">
                  <c:v>84.064000000000021</c:v>
                </c:pt>
                <c:pt idx="84065">
                  <c:v>84.064999999999998</c:v>
                </c:pt>
                <c:pt idx="84066">
                  <c:v>84.066000000000031</c:v>
                </c:pt>
                <c:pt idx="84067">
                  <c:v>84.067000000000007</c:v>
                </c:pt>
                <c:pt idx="84068">
                  <c:v>84.06800000000004</c:v>
                </c:pt>
                <c:pt idx="84069">
                  <c:v>84.069000000000017</c:v>
                </c:pt>
                <c:pt idx="84070">
                  <c:v>84.07</c:v>
                </c:pt>
                <c:pt idx="84071">
                  <c:v>84.071000000000026</c:v>
                </c:pt>
                <c:pt idx="84072">
                  <c:v>84.072000000000003</c:v>
                </c:pt>
                <c:pt idx="84073">
                  <c:v>84.073000000000036</c:v>
                </c:pt>
                <c:pt idx="84074">
                  <c:v>84.074000000000012</c:v>
                </c:pt>
                <c:pt idx="84075">
                  <c:v>84.075000000000045</c:v>
                </c:pt>
                <c:pt idx="84076">
                  <c:v>84.076000000000022</c:v>
                </c:pt>
                <c:pt idx="84077">
                  <c:v>84.076999999999998</c:v>
                </c:pt>
                <c:pt idx="84078">
                  <c:v>84.078000000000031</c:v>
                </c:pt>
                <c:pt idx="84079">
                  <c:v>84.079000000000008</c:v>
                </c:pt>
                <c:pt idx="84080">
                  <c:v>84.080000000000041</c:v>
                </c:pt>
                <c:pt idx="84081">
                  <c:v>84.081000000000017</c:v>
                </c:pt>
                <c:pt idx="84082">
                  <c:v>84.081999999999994</c:v>
                </c:pt>
                <c:pt idx="84083">
                  <c:v>84.083000000000027</c:v>
                </c:pt>
                <c:pt idx="84084">
                  <c:v>84.084000000000003</c:v>
                </c:pt>
                <c:pt idx="84085">
                  <c:v>84.085000000000036</c:v>
                </c:pt>
                <c:pt idx="84086">
                  <c:v>84.086000000000013</c:v>
                </c:pt>
                <c:pt idx="84087">
                  <c:v>84.087000000000046</c:v>
                </c:pt>
                <c:pt idx="84088">
                  <c:v>84.088000000000022</c:v>
                </c:pt>
                <c:pt idx="84089">
                  <c:v>84.088999999999999</c:v>
                </c:pt>
                <c:pt idx="84090">
                  <c:v>84.090000000000032</c:v>
                </c:pt>
                <c:pt idx="84091">
                  <c:v>84.091000000000008</c:v>
                </c:pt>
                <c:pt idx="84092">
                  <c:v>84.092000000000041</c:v>
                </c:pt>
                <c:pt idx="84093">
                  <c:v>84.093000000000018</c:v>
                </c:pt>
                <c:pt idx="84094">
                  <c:v>84.093999999999994</c:v>
                </c:pt>
                <c:pt idx="84095">
                  <c:v>84.095000000000027</c:v>
                </c:pt>
                <c:pt idx="84096">
                  <c:v>84.096000000000004</c:v>
                </c:pt>
                <c:pt idx="84097">
                  <c:v>84.097000000000037</c:v>
                </c:pt>
                <c:pt idx="84098">
                  <c:v>84.098000000000013</c:v>
                </c:pt>
                <c:pt idx="84099">
                  <c:v>84.099000000000046</c:v>
                </c:pt>
                <c:pt idx="84100">
                  <c:v>84.100000000000023</c:v>
                </c:pt>
                <c:pt idx="84101">
                  <c:v>84.100999999999999</c:v>
                </c:pt>
                <c:pt idx="84102">
                  <c:v>84.102000000000032</c:v>
                </c:pt>
                <c:pt idx="84103">
                  <c:v>84.103000000000009</c:v>
                </c:pt>
                <c:pt idx="84104">
                  <c:v>84.104000000000042</c:v>
                </c:pt>
                <c:pt idx="84105">
                  <c:v>84.105000000000018</c:v>
                </c:pt>
                <c:pt idx="84106">
                  <c:v>84.105999999999995</c:v>
                </c:pt>
                <c:pt idx="84107">
                  <c:v>84.107000000000028</c:v>
                </c:pt>
                <c:pt idx="84108">
                  <c:v>84.108000000000004</c:v>
                </c:pt>
                <c:pt idx="84109">
                  <c:v>84.109000000000037</c:v>
                </c:pt>
                <c:pt idx="84110">
                  <c:v>84.110000000000014</c:v>
                </c:pt>
                <c:pt idx="84111">
                  <c:v>84.11099999999999</c:v>
                </c:pt>
                <c:pt idx="84112">
                  <c:v>84.112000000000023</c:v>
                </c:pt>
                <c:pt idx="84113">
                  <c:v>84.113</c:v>
                </c:pt>
                <c:pt idx="84114">
                  <c:v>84.114000000000033</c:v>
                </c:pt>
                <c:pt idx="84115">
                  <c:v>84.115000000000009</c:v>
                </c:pt>
                <c:pt idx="84116">
                  <c:v>84.116000000000042</c:v>
                </c:pt>
                <c:pt idx="84117">
                  <c:v>84.117000000000019</c:v>
                </c:pt>
                <c:pt idx="84118">
                  <c:v>84.117999999999995</c:v>
                </c:pt>
                <c:pt idx="84119">
                  <c:v>84.119000000000028</c:v>
                </c:pt>
                <c:pt idx="84120">
                  <c:v>84.12</c:v>
                </c:pt>
                <c:pt idx="84121">
                  <c:v>84.121000000000038</c:v>
                </c:pt>
                <c:pt idx="84122">
                  <c:v>84.122000000000014</c:v>
                </c:pt>
                <c:pt idx="84123">
                  <c:v>84.12299999999999</c:v>
                </c:pt>
                <c:pt idx="84124">
                  <c:v>84.124000000000024</c:v>
                </c:pt>
                <c:pt idx="84125">
                  <c:v>84.125</c:v>
                </c:pt>
                <c:pt idx="84126">
                  <c:v>84.126000000000033</c:v>
                </c:pt>
                <c:pt idx="84127">
                  <c:v>84.12700000000001</c:v>
                </c:pt>
                <c:pt idx="84128">
                  <c:v>84.128000000000043</c:v>
                </c:pt>
                <c:pt idx="84129">
                  <c:v>84.129000000000019</c:v>
                </c:pt>
                <c:pt idx="84130">
                  <c:v>84.13</c:v>
                </c:pt>
                <c:pt idx="84131">
                  <c:v>84.131000000000029</c:v>
                </c:pt>
                <c:pt idx="84132">
                  <c:v>84.132000000000005</c:v>
                </c:pt>
                <c:pt idx="84133">
                  <c:v>84.133000000000038</c:v>
                </c:pt>
                <c:pt idx="84134">
                  <c:v>84.134000000000015</c:v>
                </c:pt>
                <c:pt idx="84135">
                  <c:v>84.134999999999991</c:v>
                </c:pt>
                <c:pt idx="84136">
                  <c:v>84.136000000000024</c:v>
                </c:pt>
                <c:pt idx="84137">
                  <c:v>84.137</c:v>
                </c:pt>
                <c:pt idx="84138">
                  <c:v>84.138000000000034</c:v>
                </c:pt>
                <c:pt idx="84139">
                  <c:v>84.13900000000001</c:v>
                </c:pt>
                <c:pt idx="84140">
                  <c:v>84.140000000000043</c:v>
                </c:pt>
                <c:pt idx="84141">
                  <c:v>84.14100000000002</c:v>
                </c:pt>
                <c:pt idx="84142">
                  <c:v>84.141999999999996</c:v>
                </c:pt>
                <c:pt idx="84143">
                  <c:v>84.143000000000029</c:v>
                </c:pt>
                <c:pt idx="84144">
                  <c:v>84.144000000000005</c:v>
                </c:pt>
                <c:pt idx="84145">
                  <c:v>84.145000000000039</c:v>
                </c:pt>
                <c:pt idx="84146">
                  <c:v>84.146000000000015</c:v>
                </c:pt>
                <c:pt idx="84147">
                  <c:v>84.146999999999991</c:v>
                </c:pt>
                <c:pt idx="84148">
                  <c:v>84.148000000000025</c:v>
                </c:pt>
                <c:pt idx="84149">
                  <c:v>84.149000000000001</c:v>
                </c:pt>
                <c:pt idx="84150">
                  <c:v>84.150000000000034</c:v>
                </c:pt>
                <c:pt idx="84151">
                  <c:v>84.15100000000001</c:v>
                </c:pt>
                <c:pt idx="84152">
                  <c:v>84.152000000000044</c:v>
                </c:pt>
                <c:pt idx="84153">
                  <c:v>84.15300000000002</c:v>
                </c:pt>
                <c:pt idx="84154">
                  <c:v>84.153999999999996</c:v>
                </c:pt>
                <c:pt idx="84155">
                  <c:v>84.15500000000003</c:v>
                </c:pt>
                <c:pt idx="84156">
                  <c:v>84.156000000000006</c:v>
                </c:pt>
                <c:pt idx="84157">
                  <c:v>84.157000000000039</c:v>
                </c:pt>
                <c:pt idx="84158">
                  <c:v>84.158000000000015</c:v>
                </c:pt>
                <c:pt idx="84159">
                  <c:v>84.158999999999992</c:v>
                </c:pt>
                <c:pt idx="84160">
                  <c:v>84.160000000000025</c:v>
                </c:pt>
                <c:pt idx="84161">
                  <c:v>84.161000000000001</c:v>
                </c:pt>
                <c:pt idx="84162">
                  <c:v>84.162000000000035</c:v>
                </c:pt>
                <c:pt idx="84163">
                  <c:v>84.163000000000011</c:v>
                </c:pt>
                <c:pt idx="84164">
                  <c:v>84.164000000000044</c:v>
                </c:pt>
                <c:pt idx="84165">
                  <c:v>84.16500000000002</c:v>
                </c:pt>
                <c:pt idx="84166">
                  <c:v>84.165999999999997</c:v>
                </c:pt>
                <c:pt idx="84167">
                  <c:v>84.16700000000003</c:v>
                </c:pt>
                <c:pt idx="84168">
                  <c:v>84.168000000000006</c:v>
                </c:pt>
                <c:pt idx="84169">
                  <c:v>84.16900000000004</c:v>
                </c:pt>
                <c:pt idx="84170">
                  <c:v>84.170000000000016</c:v>
                </c:pt>
                <c:pt idx="84171">
                  <c:v>84.170999999999992</c:v>
                </c:pt>
                <c:pt idx="84172">
                  <c:v>84.172000000000025</c:v>
                </c:pt>
                <c:pt idx="84173">
                  <c:v>84.173000000000002</c:v>
                </c:pt>
                <c:pt idx="84174">
                  <c:v>84.174000000000035</c:v>
                </c:pt>
                <c:pt idx="84175">
                  <c:v>84.175000000000011</c:v>
                </c:pt>
                <c:pt idx="84176">
                  <c:v>84.176000000000045</c:v>
                </c:pt>
                <c:pt idx="84177">
                  <c:v>84.177000000000021</c:v>
                </c:pt>
                <c:pt idx="84178">
                  <c:v>84.177999999999997</c:v>
                </c:pt>
                <c:pt idx="84179">
                  <c:v>84.17900000000003</c:v>
                </c:pt>
                <c:pt idx="84180">
                  <c:v>84.18</c:v>
                </c:pt>
                <c:pt idx="84181">
                  <c:v>84.18100000000004</c:v>
                </c:pt>
                <c:pt idx="84182">
                  <c:v>84.182000000000016</c:v>
                </c:pt>
                <c:pt idx="84183">
                  <c:v>84.182999999999993</c:v>
                </c:pt>
                <c:pt idx="84184">
                  <c:v>84.184000000000026</c:v>
                </c:pt>
                <c:pt idx="84185">
                  <c:v>84.185000000000002</c:v>
                </c:pt>
                <c:pt idx="84186">
                  <c:v>84.186000000000035</c:v>
                </c:pt>
                <c:pt idx="84187">
                  <c:v>84.187000000000012</c:v>
                </c:pt>
                <c:pt idx="84188">
                  <c:v>84.188000000000045</c:v>
                </c:pt>
                <c:pt idx="84189">
                  <c:v>84.189000000000021</c:v>
                </c:pt>
                <c:pt idx="84190">
                  <c:v>84.19</c:v>
                </c:pt>
                <c:pt idx="84191">
                  <c:v>84.191000000000031</c:v>
                </c:pt>
                <c:pt idx="84192">
                  <c:v>84.192000000000007</c:v>
                </c:pt>
                <c:pt idx="84193">
                  <c:v>84.19300000000004</c:v>
                </c:pt>
                <c:pt idx="84194">
                  <c:v>84.194000000000017</c:v>
                </c:pt>
                <c:pt idx="84195">
                  <c:v>84.194999999999993</c:v>
                </c:pt>
                <c:pt idx="84196">
                  <c:v>84.196000000000026</c:v>
                </c:pt>
                <c:pt idx="84197">
                  <c:v>84.197000000000003</c:v>
                </c:pt>
                <c:pt idx="84198">
                  <c:v>84.198000000000036</c:v>
                </c:pt>
                <c:pt idx="84199">
                  <c:v>84.199000000000012</c:v>
                </c:pt>
                <c:pt idx="84200">
                  <c:v>84.200000000000045</c:v>
                </c:pt>
                <c:pt idx="84201">
                  <c:v>84.201000000000022</c:v>
                </c:pt>
                <c:pt idx="84202">
                  <c:v>84.201999999999998</c:v>
                </c:pt>
                <c:pt idx="84203">
                  <c:v>84.203000000000031</c:v>
                </c:pt>
                <c:pt idx="84204">
                  <c:v>84.204000000000008</c:v>
                </c:pt>
                <c:pt idx="84205">
                  <c:v>84.205000000000041</c:v>
                </c:pt>
                <c:pt idx="84206">
                  <c:v>84.206000000000017</c:v>
                </c:pt>
                <c:pt idx="84207">
                  <c:v>84.206999999999994</c:v>
                </c:pt>
                <c:pt idx="84208">
                  <c:v>84.208000000000027</c:v>
                </c:pt>
                <c:pt idx="84209">
                  <c:v>84.209000000000003</c:v>
                </c:pt>
                <c:pt idx="84210">
                  <c:v>84.210000000000036</c:v>
                </c:pt>
                <c:pt idx="84211">
                  <c:v>84.211000000000013</c:v>
                </c:pt>
                <c:pt idx="84212">
                  <c:v>84.212000000000046</c:v>
                </c:pt>
                <c:pt idx="84213">
                  <c:v>84.213000000000022</c:v>
                </c:pt>
                <c:pt idx="84214">
                  <c:v>84.213999999999999</c:v>
                </c:pt>
                <c:pt idx="84215">
                  <c:v>84.215000000000032</c:v>
                </c:pt>
                <c:pt idx="84216">
                  <c:v>84.216000000000008</c:v>
                </c:pt>
                <c:pt idx="84217">
                  <c:v>84.217000000000041</c:v>
                </c:pt>
                <c:pt idx="84218">
                  <c:v>84.218000000000018</c:v>
                </c:pt>
                <c:pt idx="84219">
                  <c:v>84.218999999999994</c:v>
                </c:pt>
                <c:pt idx="84220">
                  <c:v>84.220000000000027</c:v>
                </c:pt>
                <c:pt idx="84221">
                  <c:v>84.221000000000004</c:v>
                </c:pt>
                <c:pt idx="84222">
                  <c:v>84.222000000000037</c:v>
                </c:pt>
                <c:pt idx="84223">
                  <c:v>84.223000000000013</c:v>
                </c:pt>
                <c:pt idx="84224">
                  <c:v>84.224000000000046</c:v>
                </c:pt>
                <c:pt idx="84225">
                  <c:v>84.225000000000023</c:v>
                </c:pt>
                <c:pt idx="84226">
                  <c:v>84.225999999999999</c:v>
                </c:pt>
                <c:pt idx="84227">
                  <c:v>84.227000000000032</c:v>
                </c:pt>
                <c:pt idx="84228">
                  <c:v>84.228000000000009</c:v>
                </c:pt>
                <c:pt idx="84229">
                  <c:v>84.229000000000042</c:v>
                </c:pt>
                <c:pt idx="84230">
                  <c:v>84.230000000000018</c:v>
                </c:pt>
                <c:pt idx="84231">
                  <c:v>84.230999999999995</c:v>
                </c:pt>
                <c:pt idx="84232">
                  <c:v>84.232000000000028</c:v>
                </c:pt>
                <c:pt idx="84233">
                  <c:v>84.233000000000004</c:v>
                </c:pt>
                <c:pt idx="84234">
                  <c:v>84.234000000000037</c:v>
                </c:pt>
                <c:pt idx="84235">
                  <c:v>84.235000000000014</c:v>
                </c:pt>
                <c:pt idx="84236">
                  <c:v>84.23599999999999</c:v>
                </c:pt>
                <c:pt idx="84237">
                  <c:v>84.237000000000023</c:v>
                </c:pt>
                <c:pt idx="84238">
                  <c:v>84.238</c:v>
                </c:pt>
                <c:pt idx="84239">
                  <c:v>84.239000000000033</c:v>
                </c:pt>
                <c:pt idx="84240">
                  <c:v>84.240000000000009</c:v>
                </c:pt>
                <c:pt idx="84241">
                  <c:v>84.241000000000042</c:v>
                </c:pt>
                <c:pt idx="84242">
                  <c:v>84.242000000000019</c:v>
                </c:pt>
                <c:pt idx="84243">
                  <c:v>84.242999999999995</c:v>
                </c:pt>
                <c:pt idx="84244">
                  <c:v>84.244000000000028</c:v>
                </c:pt>
                <c:pt idx="84245">
                  <c:v>84.245000000000005</c:v>
                </c:pt>
                <c:pt idx="84246">
                  <c:v>84.246000000000038</c:v>
                </c:pt>
                <c:pt idx="84247">
                  <c:v>84.247000000000014</c:v>
                </c:pt>
                <c:pt idx="84248">
                  <c:v>84.24799999999999</c:v>
                </c:pt>
                <c:pt idx="84249">
                  <c:v>84.249000000000024</c:v>
                </c:pt>
                <c:pt idx="84250">
                  <c:v>84.25</c:v>
                </c:pt>
                <c:pt idx="84251">
                  <c:v>84.251000000000033</c:v>
                </c:pt>
                <c:pt idx="84252">
                  <c:v>84.25200000000001</c:v>
                </c:pt>
                <c:pt idx="84253">
                  <c:v>84.253000000000043</c:v>
                </c:pt>
                <c:pt idx="84254">
                  <c:v>84.254000000000019</c:v>
                </c:pt>
                <c:pt idx="84255">
                  <c:v>84.254999999999995</c:v>
                </c:pt>
                <c:pt idx="84256">
                  <c:v>84.256000000000029</c:v>
                </c:pt>
                <c:pt idx="84257">
                  <c:v>84.257000000000005</c:v>
                </c:pt>
                <c:pt idx="84258">
                  <c:v>84.258000000000038</c:v>
                </c:pt>
                <c:pt idx="84259">
                  <c:v>84.259000000000015</c:v>
                </c:pt>
                <c:pt idx="84260">
                  <c:v>84.259999999999991</c:v>
                </c:pt>
                <c:pt idx="84261">
                  <c:v>84.261000000000024</c:v>
                </c:pt>
                <c:pt idx="84262">
                  <c:v>84.262</c:v>
                </c:pt>
                <c:pt idx="84263">
                  <c:v>84.263000000000034</c:v>
                </c:pt>
                <c:pt idx="84264">
                  <c:v>84.26400000000001</c:v>
                </c:pt>
                <c:pt idx="84265">
                  <c:v>84.265000000000043</c:v>
                </c:pt>
                <c:pt idx="84266">
                  <c:v>84.26600000000002</c:v>
                </c:pt>
                <c:pt idx="84267">
                  <c:v>84.266999999999996</c:v>
                </c:pt>
                <c:pt idx="84268">
                  <c:v>84.268000000000029</c:v>
                </c:pt>
                <c:pt idx="84269">
                  <c:v>84.269000000000005</c:v>
                </c:pt>
                <c:pt idx="84270">
                  <c:v>84.270000000000039</c:v>
                </c:pt>
                <c:pt idx="84271">
                  <c:v>84.271000000000015</c:v>
                </c:pt>
                <c:pt idx="84272">
                  <c:v>84.271999999999991</c:v>
                </c:pt>
                <c:pt idx="84273">
                  <c:v>84.273000000000025</c:v>
                </c:pt>
                <c:pt idx="84274">
                  <c:v>84.274000000000001</c:v>
                </c:pt>
                <c:pt idx="84275">
                  <c:v>84.275000000000034</c:v>
                </c:pt>
                <c:pt idx="84276">
                  <c:v>84.27600000000001</c:v>
                </c:pt>
                <c:pt idx="84277">
                  <c:v>84.277000000000044</c:v>
                </c:pt>
                <c:pt idx="84278">
                  <c:v>84.27800000000002</c:v>
                </c:pt>
                <c:pt idx="84279">
                  <c:v>84.278999999999996</c:v>
                </c:pt>
                <c:pt idx="84280">
                  <c:v>84.28000000000003</c:v>
                </c:pt>
                <c:pt idx="84281">
                  <c:v>84.281000000000006</c:v>
                </c:pt>
                <c:pt idx="84282">
                  <c:v>84.282000000000039</c:v>
                </c:pt>
                <c:pt idx="84283">
                  <c:v>84.283000000000015</c:v>
                </c:pt>
                <c:pt idx="84284">
                  <c:v>84.283999999999992</c:v>
                </c:pt>
                <c:pt idx="84285">
                  <c:v>84.285000000000025</c:v>
                </c:pt>
                <c:pt idx="84286">
                  <c:v>84.286000000000001</c:v>
                </c:pt>
                <c:pt idx="84287">
                  <c:v>84.287000000000035</c:v>
                </c:pt>
                <c:pt idx="84288">
                  <c:v>84.288000000000011</c:v>
                </c:pt>
                <c:pt idx="84289">
                  <c:v>84.289000000000044</c:v>
                </c:pt>
                <c:pt idx="84290">
                  <c:v>84.29000000000002</c:v>
                </c:pt>
                <c:pt idx="84291">
                  <c:v>84.290999999999997</c:v>
                </c:pt>
                <c:pt idx="84292">
                  <c:v>84.29200000000003</c:v>
                </c:pt>
                <c:pt idx="84293">
                  <c:v>84.293000000000006</c:v>
                </c:pt>
                <c:pt idx="84294">
                  <c:v>84.29400000000004</c:v>
                </c:pt>
                <c:pt idx="84295">
                  <c:v>84.295000000000016</c:v>
                </c:pt>
                <c:pt idx="84296">
                  <c:v>84.295999999999992</c:v>
                </c:pt>
                <c:pt idx="84297">
                  <c:v>84.297000000000025</c:v>
                </c:pt>
                <c:pt idx="84298">
                  <c:v>84.298000000000002</c:v>
                </c:pt>
                <c:pt idx="84299">
                  <c:v>84.299000000000035</c:v>
                </c:pt>
                <c:pt idx="84300">
                  <c:v>84.300000000000011</c:v>
                </c:pt>
                <c:pt idx="84301">
                  <c:v>84.301000000000045</c:v>
                </c:pt>
                <c:pt idx="84302">
                  <c:v>84.302000000000021</c:v>
                </c:pt>
                <c:pt idx="84303">
                  <c:v>84.302999999999997</c:v>
                </c:pt>
                <c:pt idx="84304">
                  <c:v>84.30400000000003</c:v>
                </c:pt>
                <c:pt idx="84305">
                  <c:v>84.305000000000007</c:v>
                </c:pt>
                <c:pt idx="84306">
                  <c:v>84.30600000000004</c:v>
                </c:pt>
                <c:pt idx="84307">
                  <c:v>84.307000000000016</c:v>
                </c:pt>
                <c:pt idx="84308">
                  <c:v>84.307999999999993</c:v>
                </c:pt>
                <c:pt idx="84309">
                  <c:v>84.309000000000026</c:v>
                </c:pt>
                <c:pt idx="84310">
                  <c:v>84.31</c:v>
                </c:pt>
                <c:pt idx="84311">
                  <c:v>84.311000000000035</c:v>
                </c:pt>
                <c:pt idx="84312">
                  <c:v>84.312000000000012</c:v>
                </c:pt>
                <c:pt idx="84313">
                  <c:v>84.313000000000045</c:v>
                </c:pt>
                <c:pt idx="84314">
                  <c:v>84.314000000000021</c:v>
                </c:pt>
                <c:pt idx="84315">
                  <c:v>84.314999999999998</c:v>
                </c:pt>
                <c:pt idx="84316">
                  <c:v>84.316000000000031</c:v>
                </c:pt>
                <c:pt idx="84317">
                  <c:v>84.317000000000007</c:v>
                </c:pt>
                <c:pt idx="84318">
                  <c:v>84.31800000000004</c:v>
                </c:pt>
                <c:pt idx="84319">
                  <c:v>84.319000000000017</c:v>
                </c:pt>
                <c:pt idx="84320">
                  <c:v>84.32</c:v>
                </c:pt>
                <c:pt idx="84321">
                  <c:v>84.321000000000026</c:v>
                </c:pt>
                <c:pt idx="84322">
                  <c:v>84.322000000000003</c:v>
                </c:pt>
                <c:pt idx="84323">
                  <c:v>84.323000000000036</c:v>
                </c:pt>
                <c:pt idx="84324">
                  <c:v>84.324000000000012</c:v>
                </c:pt>
                <c:pt idx="84325">
                  <c:v>84.325000000000045</c:v>
                </c:pt>
                <c:pt idx="84326">
                  <c:v>84.326000000000022</c:v>
                </c:pt>
                <c:pt idx="84327">
                  <c:v>84.326999999999998</c:v>
                </c:pt>
                <c:pt idx="84328">
                  <c:v>84.328000000000031</c:v>
                </c:pt>
                <c:pt idx="84329">
                  <c:v>84.329000000000008</c:v>
                </c:pt>
                <c:pt idx="84330">
                  <c:v>84.330000000000041</c:v>
                </c:pt>
                <c:pt idx="84331">
                  <c:v>84.331000000000017</c:v>
                </c:pt>
                <c:pt idx="84332">
                  <c:v>84.331999999999994</c:v>
                </c:pt>
                <c:pt idx="84333">
                  <c:v>84.333000000000027</c:v>
                </c:pt>
                <c:pt idx="84334">
                  <c:v>84.334000000000003</c:v>
                </c:pt>
                <c:pt idx="84335">
                  <c:v>84.335000000000036</c:v>
                </c:pt>
                <c:pt idx="84336">
                  <c:v>84.336000000000013</c:v>
                </c:pt>
                <c:pt idx="84337">
                  <c:v>84.337000000000046</c:v>
                </c:pt>
                <c:pt idx="84338">
                  <c:v>84.338000000000022</c:v>
                </c:pt>
                <c:pt idx="84339">
                  <c:v>84.338999999999999</c:v>
                </c:pt>
                <c:pt idx="84340">
                  <c:v>84.340000000000032</c:v>
                </c:pt>
                <c:pt idx="84341">
                  <c:v>84.341000000000008</c:v>
                </c:pt>
                <c:pt idx="84342">
                  <c:v>84.342000000000041</c:v>
                </c:pt>
                <c:pt idx="84343">
                  <c:v>84.343000000000018</c:v>
                </c:pt>
                <c:pt idx="84344">
                  <c:v>84.343999999999994</c:v>
                </c:pt>
                <c:pt idx="84345">
                  <c:v>84.345000000000027</c:v>
                </c:pt>
                <c:pt idx="84346">
                  <c:v>84.346000000000004</c:v>
                </c:pt>
                <c:pt idx="84347">
                  <c:v>84.347000000000037</c:v>
                </c:pt>
                <c:pt idx="84348">
                  <c:v>84.348000000000013</c:v>
                </c:pt>
                <c:pt idx="84349">
                  <c:v>84.349000000000046</c:v>
                </c:pt>
                <c:pt idx="84350">
                  <c:v>84.350000000000023</c:v>
                </c:pt>
                <c:pt idx="84351">
                  <c:v>84.350999999999999</c:v>
                </c:pt>
                <c:pt idx="84352">
                  <c:v>84.352000000000032</c:v>
                </c:pt>
                <c:pt idx="84353">
                  <c:v>84.353000000000009</c:v>
                </c:pt>
                <c:pt idx="84354">
                  <c:v>84.354000000000042</c:v>
                </c:pt>
                <c:pt idx="84355">
                  <c:v>84.355000000000018</c:v>
                </c:pt>
                <c:pt idx="84356">
                  <c:v>84.355999999999995</c:v>
                </c:pt>
                <c:pt idx="84357">
                  <c:v>84.357000000000028</c:v>
                </c:pt>
                <c:pt idx="84358">
                  <c:v>84.358000000000004</c:v>
                </c:pt>
                <c:pt idx="84359">
                  <c:v>84.359000000000037</c:v>
                </c:pt>
                <c:pt idx="84360">
                  <c:v>84.360000000000014</c:v>
                </c:pt>
                <c:pt idx="84361">
                  <c:v>84.36099999999999</c:v>
                </c:pt>
                <c:pt idx="84362">
                  <c:v>84.362000000000023</c:v>
                </c:pt>
                <c:pt idx="84363">
                  <c:v>84.363</c:v>
                </c:pt>
                <c:pt idx="84364">
                  <c:v>84.364000000000033</c:v>
                </c:pt>
                <c:pt idx="84365">
                  <c:v>84.365000000000009</c:v>
                </c:pt>
                <c:pt idx="84366">
                  <c:v>84.366000000000042</c:v>
                </c:pt>
                <c:pt idx="84367">
                  <c:v>84.367000000000019</c:v>
                </c:pt>
                <c:pt idx="84368">
                  <c:v>84.367999999999995</c:v>
                </c:pt>
                <c:pt idx="84369">
                  <c:v>84.369000000000028</c:v>
                </c:pt>
                <c:pt idx="84370">
                  <c:v>84.37</c:v>
                </c:pt>
                <c:pt idx="84371">
                  <c:v>84.371000000000038</c:v>
                </c:pt>
                <c:pt idx="84372">
                  <c:v>84.372000000000014</c:v>
                </c:pt>
                <c:pt idx="84373">
                  <c:v>84.37299999999999</c:v>
                </c:pt>
                <c:pt idx="84374">
                  <c:v>84.374000000000024</c:v>
                </c:pt>
                <c:pt idx="84375">
                  <c:v>84.375</c:v>
                </c:pt>
                <c:pt idx="84376">
                  <c:v>84.376000000000033</c:v>
                </c:pt>
                <c:pt idx="84377">
                  <c:v>84.37700000000001</c:v>
                </c:pt>
                <c:pt idx="84378">
                  <c:v>84.378000000000043</c:v>
                </c:pt>
                <c:pt idx="84379">
                  <c:v>84.379000000000019</c:v>
                </c:pt>
                <c:pt idx="84380">
                  <c:v>84.38</c:v>
                </c:pt>
                <c:pt idx="84381">
                  <c:v>84.381000000000029</c:v>
                </c:pt>
                <c:pt idx="84382">
                  <c:v>84.382000000000005</c:v>
                </c:pt>
                <c:pt idx="84383">
                  <c:v>84.383000000000038</c:v>
                </c:pt>
                <c:pt idx="84384">
                  <c:v>84.384000000000015</c:v>
                </c:pt>
                <c:pt idx="84385">
                  <c:v>84.384999999999991</c:v>
                </c:pt>
                <c:pt idx="84386">
                  <c:v>84.386000000000024</c:v>
                </c:pt>
                <c:pt idx="84387">
                  <c:v>84.387</c:v>
                </c:pt>
                <c:pt idx="84388">
                  <c:v>84.388000000000034</c:v>
                </c:pt>
                <c:pt idx="84389">
                  <c:v>84.38900000000001</c:v>
                </c:pt>
                <c:pt idx="84390">
                  <c:v>84.390000000000043</c:v>
                </c:pt>
                <c:pt idx="84391">
                  <c:v>84.39100000000002</c:v>
                </c:pt>
                <c:pt idx="84392">
                  <c:v>84.391999999999996</c:v>
                </c:pt>
                <c:pt idx="84393">
                  <c:v>84.393000000000029</c:v>
                </c:pt>
                <c:pt idx="84394">
                  <c:v>84.394000000000005</c:v>
                </c:pt>
                <c:pt idx="84395">
                  <c:v>84.395000000000039</c:v>
                </c:pt>
                <c:pt idx="84396">
                  <c:v>84.396000000000015</c:v>
                </c:pt>
                <c:pt idx="84397">
                  <c:v>84.396999999999991</c:v>
                </c:pt>
                <c:pt idx="84398">
                  <c:v>84.398000000000025</c:v>
                </c:pt>
                <c:pt idx="84399">
                  <c:v>84.399000000000001</c:v>
                </c:pt>
                <c:pt idx="84400">
                  <c:v>84.400000000000034</c:v>
                </c:pt>
                <c:pt idx="84401">
                  <c:v>84.40100000000001</c:v>
                </c:pt>
                <c:pt idx="84402">
                  <c:v>84.402000000000044</c:v>
                </c:pt>
                <c:pt idx="84403">
                  <c:v>84.40300000000002</c:v>
                </c:pt>
                <c:pt idx="84404">
                  <c:v>84.403999999999996</c:v>
                </c:pt>
                <c:pt idx="84405">
                  <c:v>84.40500000000003</c:v>
                </c:pt>
                <c:pt idx="84406">
                  <c:v>84.406000000000006</c:v>
                </c:pt>
                <c:pt idx="84407">
                  <c:v>84.407000000000039</c:v>
                </c:pt>
                <c:pt idx="84408">
                  <c:v>84.408000000000015</c:v>
                </c:pt>
                <c:pt idx="84409">
                  <c:v>84.408999999999992</c:v>
                </c:pt>
                <c:pt idx="84410">
                  <c:v>84.410000000000025</c:v>
                </c:pt>
                <c:pt idx="84411">
                  <c:v>84.411000000000001</c:v>
                </c:pt>
                <c:pt idx="84412">
                  <c:v>84.412000000000035</c:v>
                </c:pt>
                <c:pt idx="84413">
                  <c:v>84.413000000000011</c:v>
                </c:pt>
                <c:pt idx="84414">
                  <c:v>84.414000000000044</c:v>
                </c:pt>
                <c:pt idx="84415">
                  <c:v>84.41500000000002</c:v>
                </c:pt>
                <c:pt idx="84416">
                  <c:v>84.415999999999997</c:v>
                </c:pt>
                <c:pt idx="84417">
                  <c:v>84.41700000000003</c:v>
                </c:pt>
                <c:pt idx="84418">
                  <c:v>84.418000000000006</c:v>
                </c:pt>
                <c:pt idx="84419">
                  <c:v>84.41900000000004</c:v>
                </c:pt>
                <c:pt idx="84420">
                  <c:v>84.420000000000016</c:v>
                </c:pt>
                <c:pt idx="84421">
                  <c:v>84.420999999999992</c:v>
                </c:pt>
                <c:pt idx="84422">
                  <c:v>84.422000000000025</c:v>
                </c:pt>
                <c:pt idx="84423">
                  <c:v>84.423000000000002</c:v>
                </c:pt>
                <c:pt idx="84424">
                  <c:v>84.424000000000035</c:v>
                </c:pt>
                <c:pt idx="84425">
                  <c:v>84.425000000000011</c:v>
                </c:pt>
                <c:pt idx="84426">
                  <c:v>84.426000000000045</c:v>
                </c:pt>
                <c:pt idx="84427">
                  <c:v>84.427000000000021</c:v>
                </c:pt>
                <c:pt idx="84428">
                  <c:v>84.427999999999997</c:v>
                </c:pt>
                <c:pt idx="84429">
                  <c:v>84.42900000000003</c:v>
                </c:pt>
                <c:pt idx="84430">
                  <c:v>84.43</c:v>
                </c:pt>
                <c:pt idx="84431">
                  <c:v>84.43100000000004</c:v>
                </c:pt>
                <c:pt idx="84432">
                  <c:v>84.432000000000016</c:v>
                </c:pt>
                <c:pt idx="84433">
                  <c:v>84.432999999999993</c:v>
                </c:pt>
                <c:pt idx="84434">
                  <c:v>84.434000000000026</c:v>
                </c:pt>
                <c:pt idx="84435">
                  <c:v>84.435000000000002</c:v>
                </c:pt>
                <c:pt idx="84436">
                  <c:v>84.436000000000035</c:v>
                </c:pt>
                <c:pt idx="84437">
                  <c:v>84.437000000000012</c:v>
                </c:pt>
                <c:pt idx="84438">
                  <c:v>84.438000000000045</c:v>
                </c:pt>
                <c:pt idx="84439">
                  <c:v>84.439000000000021</c:v>
                </c:pt>
                <c:pt idx="84440">
                  <c:v>84.44</c:v>
                </c:pt>
                <c:pt idx="84441">
                  <c:v>84.441000000000031</c:v>
                </c:pt>
                <c:pt idx="84442">
                  <c:v>84.442000000000007</c:v>
                </c:pt>
                <c:pt idx="84443">
                  <c:v>84.44300000000004</c:v>
                </c:pt>
                <c:pt idx="84444">
                  <c:v>84.444000000000017</c:v>
                </c:pt>
                <c:pt idx="84445">
                  <c:v>84.444999999999993</c:v>
                </c:pt>
                <c:pt idx="84446">
                  <c:v>84.446000000000026</c:v>
                </c:pt>
                <c:pt idx="84447">
                  <c:v>84.447000000000003</c:v>
                </c:pt>
                <c:pt idx="84448">
                  <c:v>84.448000000000036</c:v>
                </c:pt>
                <c:pt idx="84449">
                  <c:v>84.449000000000012</c:v>
                </c:pt>
                <c:pt idx="84450">
                  <c:v>84.450000000000045</c:v>
                </c:pt>
                <c:pt idx="84451">
                  <c:v>84.451000000000022</c:v>
                </c:pt>
                <c:pt idx="84452">
                  <c:v>84.451999999999998</c:v>
                </c:pt>
                <c:pt idx="84453">
                  <c:v>84.453000000000031</c:v>
                </c:pt>
                <c:pt idx="84454">
                  <c:v>84.454000000000008</c:v>
                </c:pt>
                <c:pt idx="84455">
                  <c:v>84.455000000000041</c:v>
                </c:pt>
                <c:pt idx="84456">
                  <c:v>84.456000000000017</c:v>
                </c:pt>
                <c:pt idx="84457">
                  <c:v>84.456999999999994</c:v>
                </c:pt>
                <c:pt idx="84458">
                  <c:v>84.458000000000027</c:v>
                </c:pt>
                <c:pt idx="84459">
                  <c:v>84.459000000000003</c:v>
                </c:pt>
                <c:pt idx="84460">
                  <c:v>84.460000000000036</c:v>
                </c:pt>
                <c:pt idx="84461">
                  <c:v>84.461000000000013</c:v>
                </c:pt>
                <c:pt idx="84462">
                  <c:v>84.462000000000046</c:v>
                </c:pt>
                <c:pt idx="84463">
                  <c:v>84.463000000000022</c:v>
                </c:pt>
                <c:pt idx="84464">
                  <c:v>84.463999999999999</c:v>
                </c:pt>
                <c:pt idx="84465">
                  <c:v>84.465000000000032</c:v>
                </c:pt>
                <c:pt idx="84466">
                  <c:v>84.466000000000008</c:v>
                </c:pt>
                <c:pt idx="84467">
                  <c:v>84.467000000000041</c:v>
                </c:pt>
                <c:pt idx="84468">
                  <c:v>84.468000000000018</c:v>
                </c:pt>
                <c:pt idx="84469">
                  <c:v>84.468999999999994</c:v>
                </c:pt>
                <c:pt idx="84470">
                  <c:v>84.470000000000027</c:v>
                </c:pt>
                <c:pt idx="84471">
                  <c:v>84.471000000000004</c:v>
                </c:pt>
                <c:pt idx="84472">
                  <c:v>84.472000000000037</c:v>
                </c:pt>
                <c:pt idx="84473">
                  <c:v>84.473000000000013</c:v>
                </c:pt>
                <c:pt idx="84474">
                  <c:v>84.474000000000046</c:v>
                </c:pt>
                <c:pt idx="84475">
                  <c:v>84.475000000000023</c:v>
                </c:pt>
                <c:pt idx="84476">
                  <c:v>84.475999999999999</c:v>
                </c:pt>
                <c:pt idx="84477">
                  <c:v>84.477000000000032</c:v>
                </c:pt>
                <c:pt idx="84478">
                  <c:v>84.478000000000009</c:v>
                </c:pt>
                <c:pt idx="84479">
                  <c:v>84.479000000000042</c:v>
                </c:pt>
                <c:pt idx="84480">
                  <c:v>84.480000000000018</c:v>
                </c:pt>
                <c:pt idx="84481">
                  <c:v>84.480999999999995</c:v>
                </c:pt>
                <c:pt idx="84482">
                  <c:v>84.482000000000028</c:v>
                </c:pt>
                <c:pt idx="84483">
                  <c:v>84.483000000000004</c:v>
                </c:pt>
                <c:pt idx="84484">
                  <c:v>84.484000000000037</c:v>
                </c:pt>
                <c:pt idx="84485">
                  <c:v>84.485000000000014</c:v>
                </c:pt>
                <c:pt idx="84486">
                  <c:v>84.48599999999999</c:v>
                </c:pt>
                <c:pt idx="84487">
                  <c:v>84.487000000000023</c:v>
                </c:pt>
                <c:pt idx="84488">
                  <c:v>84.488</c:v>
                </c:pt>
                <c:pt idx="84489">
                  <c:v>84.489000000000033</c:v>
                </c:pt>
                <c:pt idx="84490">
                  <c:v>84.490000000000009</c:v>
                </c:pt>
                <c:pt idx="84491">
                  <c:v>84.491000000000042</c:v>
                </c:pt>
                <c:pt idx="84492">
                  <c:v>84.492000000000019</c:v>
                </c:pt>
                <c:pt idx="84493">
                  <c:v>84.492999999999995</c:v>
                </c:pt>
                <c:pt idx="84494">
                  <c:v>84.494000000000028</c:v>
                </c:pt>
                <c:pt idx="84495">
                  <c:v>84.495000000000005</c:v>
                </c:pt>
                <c:pt idx="84496">
                  <c:v>84.496000000000038</c:v>
                </c:pt>
                <c:pt idx="84497">
                  <c:v>84.497000000000014</c:v>
                </c:pt>
                <c:pt idx="84498">
                  <c:v>84.49799999999999</c:v>
                </c:pt>
                <c:pt idx="84499">
                  <c:v>84.499000000000024</c:v>
                </c:pt>
                <c:pt idx="84500">
                  <c:v>84.5</c:v>
                </c:pt>
                <c:pt idx="84501">
                  <c:v>84.501000000000033</c:v>
                </c:pt>
                <c:pt idx="84502">
                  <c:v>84.50200000000001</c:v>
                </c:pt>
                <c:pt idx="84503">
                  <c:v>84.503000000000043</c:v>
                </c:pt>
                <c:pt idx="84504">
                  <c:v>84.504000000000019</c:v>
                </c:pt>
                <c:pt idx="84505">
                  <c:v>84.504999999999995</c:v>
                </c:pt>
                <c:pt idx="84506">
                  <c:v>84.506000000000029</c:v>
                </c:pt>
                <c:pt idx="84507">
                  <c:v>84.507000000000005</c:v>
                </c:pt>
                <c:pt idx="84508">
                  <c:v>84.508000000000038</c:v>
                </c:pt>
                <c:pt idx="84509">
                  <c:v>84.509000000000015</c:v>
                </c:pt>
                <c:pt idx="84510">
                  <c:v>84.509999999999991</c:v>
                </c:pt>
                <c:pt idx="84511">
                  <c:v>84.511000000000024</c:v>
                </c:pt>
                <c:pt idx="84512">
                  <c:v>84.512</c:v>
                </c:pt>
                <c:pt idx="84513">
                  <c:v>84.513000000000034</c:v>
                </c:pt>
                <c:pt idx="84514">
                  <c:v>84.51400000000001</c:v>
                </c:pt>
                <c:pt idx="84515">
                  <c:v>84.515000000000043</c:v>
                </c:pt>
                <c:pt idx="84516">
                  <c:v>84.51600000000002</c:v>
                </c:pt>
                <c:pt idx="84517">
                  <c:v>84.516999999999996</c:v>
                </c:pt>
                <c:pt idx="84518">
                  <c:v>84.518000000000029</c:v>
                </c:pt>
                <c:pt idx="84519">
                  <c:v>84.519000000000005</c:v>
                </c:pt>
                <c:pt idx="84520">
                  <c:v>84.520000000000039</c:v>
                </c:pt>
                <c:pt idx="84521">
                  <c:v>84.521000000000015</c:v>
                </c:pt>
                <c:pt idx="84522">
                  <c:v>84.521999999999991</c:v>
                </c:pt>
                <c:pt idx="84523">
                  <c:v>84.523000000000025</c:v>
                </c:pt>
                <c:pt idx="84524">
                  <c:v>84.524000000000001</c:v>
                </c:pt>
                <c:pt idx="84525">
                  <c:v>84.525000000000034</c:v>
                </c:pt>
                <c:pt idx="84526">
                  <c:v>84.52600000000001</c:v>
                </c:pt>
                <c:pt idx="84527">
                  <c:v>84.527000000000044</c:v>
                </c:pt>
                <c:pt idx="84528">
                  <c:v>84.52800000000002</c:v>
                </c:pt>
                <c:pt idx="84529">
                  <c:v>84.528999999999996</c:v>
                </c:pt>
                <c:pt idx="84530">
                  <c:v>84.53000000000003</c:v>
                </c:pt>
                <c:pt idx="84531">
                  <c:v>84.531000000000006</c:v>
                </c:pt>
                <c:pt idx="84532">
                  <c:v>84.532000000000039</c:v>
                </c:pt>
                <c:pt idx="84533">
                  <c:v>84.533000000000015</c:v>
                </c:pt>
                <c:pt idx="84534">
                  <c:v>84.533999999999992</c:v>
                </c:pt>
                <c:pt idx="84535">
                  <c:v>84.535000000000025</c:v>
                </c:pt>
                <c:pt idx="84536">
                  <c:v>84.536000000000001</c:v>
                </c:pt>
                <c:pt idx="84537">
                  <c:v>84.537000000000035</c:v>
                </c:pt>
                <c:pt idx="84538">
                  <c:v>84.538000000000011</c:v>
                </c:pt>
                <c:pt idx="84539">
                  <c:v>84.539000000000044</c:v>
                </c:pt>
                <c:pt idx="84540">
                  <c:v>84.54000000000002</c:v>
                </c:pt>
                <c:pt idx="84541">
                  <c:v>84.540999999999997</c:v>
                </c:pt>
                <c:pt idx="84542">
                  <c:v>84.54200000000003</c:v>
                </c:pt>
                <c:pt idx="84543">
                  <c:v>84.543000000000006</c:v>
                </c:pt>
                <c:pt idx="84544">
                  <c:v>84.54400000000004</c:v>
                </c:pt>
                <c:pt idx="84545">
                  <c:v>84.545000000000016</c:v>
                </c:pt>
                <c:pt idx="84546">
                  <c:v>84.545999999999992</c:v>
                </c:pt>
                <c:pt idx="84547">
                  <c:v>84.547000000000025</c:v>
                </c:pt>
                <c:pt idx="84548">
                  <c:v>84.548000000000002</c:v>
                </c:pt>
                <c:pt idx="84549">
                  <c:v>84.549000000000035</c:v>
                </c:pt>
                <c:pt idx="84550">
                  <c:v>84.550000000000011</c:v>
                </c:pt>
                <c:pt idx="84551">
                  <c:v>84.551000000000045</c:v>
                </c:pt>
                <c:pt idx="84552">
                  <c:v>84.552000000000021</c:v>
                </c:pt>
                <c:pt idx="84553">
                  <c:v>84.552999999999997</c:v>
                </c:pt>
                <c:pt idx="84554">
                  <c:v>84.55400000000003</c:v>
                </c:pt>
                <c:pt idx="84555">
                  <c:v>84.555000000000007</c:v>
                </c:pt>
                <c:pt idx="84556">
                  <c:v>84.55600000000004</c:v>
                </c:pt>
                <c:pt idx="84557">
                  <c:v>84.557000000000016</c:v>
                </c:pt>
                <c:pt idx="84558">
                  <c:v>84.557999999999993</c:v>
                </c:pt>
                <c:pt idx="84559">
                  <c:v>84.559000000000026</c:v>
                </c:pt>
                <c:pt idx="84560">
                  <c:v>84.56</c:v>
                </c:pt>
                <c:pt idx="84561">
                  <c:v>84.561000000000035</c:v>
                </c:pt>
                <c:pt idx="84562">
                  <c:v>84.562000000000012</c:v>
                </c:pt>
                <c:pt idx="84563">
                  <c:v>84.563000000000045</c:v>
                </c:pt>
                <c:pt idx="84564">
                  <c:v>84.564000000000021</c:v>
                </c:pt>
                <c:pt idx="84565">
                  <c:v>84.564999999999998</c:v>
                </c:pt>
                <c:pt idx="84566">
                  <c:v>84.566000000000031</c:v>
                </c:pt>
                <c:pt idx="84567">
                  <c:v>84.567000000000007</c:v>
                </c:pt>
                <c:pt idx="84568">
                  <c:v>84.56800000000004</c:v>
                </c:pt>
                <c:pt idx="84569">
                  <c:v>84.569000000000017</c:v>
                </c:pt>
                <c:pt idx="84570">
                  <c:v>84.57</c:v>
                </c:pt>
                <c:pt idx="84571">
                  <c:v>84.571000000000026</c:v>
                </c:pt>
                <c:pt idx="84572">
                  <c:v>84.572000000000003</c:v>
                </c:pt>
                <c:pt idx="84573">
                  <c:v>84.573000000000036</c:v>
                </c:pt>
                <c:pt idx="84574">
                  <c:v>84.574000000000012</c:v>
                </c:pt>
                <c:pt idx="84575">
                  <c:v>84.575000000000045</c:v>
                </c:pt>
                <c:pt idx="84576">
                  <c:v>84.576000000000022</c:v>
                </c:pt>
                <c:pt idx="84577">
                  <c:v>84.576999999999998</c:v>
                </c:pt>
                <c:pt idx="84578">
                  <c:v>84.578000000000031</c:v>
                </c:pt>
                <c:pt idx="84579">
                  <c:v>84.579000000000008</c:v>
                </c:pt>
                <c:pt idx="84580">
                  <c:v>84.580000000000041</c:v>
                </c:pt>
                <c:pt idx="84581">
                  <c:v>84.581000000000017</c:v>
                </c:pt>
                <c:pt idx="84582">
                  <c:v>84.581999999999994</c:v>
                </c:pt>
                <c:pt idx="84583">
                  <c:v>84.583000000000027</c:v>
                </c:pt>
                <c:pt idx="84584">
                  <c:v>84.584000000000003</c:v>
                </c:pt>
                <c:pt idx="84585">
                  <c:v>84.585000000000036</c:v>
                </c:pt>
                <c:pt idx="84586">
                  <c:v>84.586000000000013</c:v>
                </c:pt>
                <c:pt idx="84587">
                  <c:v>84.587000000000046</c:v>
                </c:pt>
                <c:pt idx="84588">
                  <c:v>84.588000000000022</c:v>
                </c:pt>
                <c:pt idx="84589">
                  <c:v>84.588999999999999</c:v>
                </c:pt>
                <c:pt idx="84590">
                  <c:v>84.590000000000032</c:v>
                </c:pt>
                <c:pt idx="84591">
                  <c:v>84.591000000000008</c:v>
                </c:pt>
                <c:pt idx="84592">
                  <c:v>84.592000000000041</c:v>
                </c:pt>
                <c:pt idx="84593">
                  <c:v>84.593000000000018</c:v>
                </c:pt>
                <c:pt idx="84594">
                  <c:v>84.593999999999994</c:v>
                </c:pt>
                <c:pt idx="84595">
                  <c:v>84.595000000000027</c:v>
                </c:pt>
                <c:pt idx="84596">
                  <c:v>84.596000000000004</c:v>
                </c:pt>
                <c:pt idx="84597">
                  <c:v>84.597000000000037</c:v>
                </c:pt>
                <c:pt idx="84598">
                  <c:v>84.598000000000013</c:v>
                </c:pt>
                <c:pt idx="84599">
                  <c:v>84.599000000000046</c:v>
                </c:pt>
                <c:pt idx="84600">
                  <c:v>84.600000000000023</c:v>
                </c:pt>
                <c:pt idx="84601">
                  <c:v>84.600999999999999</c:v>
                </c:pt>
                <c:pt idx="84602">
                  <c:v>84.602000000000032</c:v>
                </c:pt>
                <c:pt idx="84603">
                  <c:v>84.603000000000009</c:v>
                </c:pt>
                <c:pt idx="84604">
                  <c:v>84.604000000000042</c:v>
                </c:pt>
                <c:pt idx="84605">
                  <c:v>84.605000000000018</c:v>
                </c:pt>
                <c:pt idx="84606">
                  <c:v>84.605999999999995</c:v>
                </c:pt>
                <c:pt idx="84607">
                  <c:v>84.607000000000028</c:v>
                </c:pt>
                <c:pt idx="84608">
                  <c:v>84.608000000000004</c:v>
                </c:pt>
                <c:pt idx="84609">
                  <c:v>84.609000000000037</c:v>
                </c:pt>
                <c:pt idx="84610">
                  <c:v>84.610000000000014</c:v>
                </c:pt>
                <c:pt idx="84611">
                  <c:v>84.61099999999999</c:v>
                </c:pt>
                <c:pt idx="84612">
                  <c:v>84.612000000000023</c:v>
                </c:pt>
                <c:pt idx="84613">
                  <c:v>84.613</c:v>
                </c:pt>
                <c:pt idx="84614">
                  <c:v>84.614000000000033</c:v>
                </c:pt>
                <c:pt idx="84615">
                  <c:v>84.615000000000009</c:v>
                </c:pt>
                <c:pt idx="84616">
                  <c:v>84.616000000000042</c:v>
                </c:pt>
                <c:pt idx="84617">
                  <c:v>84.617000000000019</c:v>
                </c:pt>
                <c:pt idx="84618">
                  <c:v>84.617999999999995</c:v>
                </c:pt>
                <c:pt idx="84619">
                  <c:v>84.619000000000028</c:v>
                </c:pt>
                <c:pt idx="84620">
                  <c:v>84.62</c:v>
                </c:pt>
                <c:pt idx="84621">
                  <c:v>84.621000000000038</c:v>
                </c:pt>
                <c:pt idx="84622">
                  <c:v>84.622000000000014</c:v>
                </c:pt>
                <c:pt idx="84623">
                  <c:v>84.62299999999999</c:v>
                </c:pt>
                <c:pt idx="84624">
                  <c:v>84.624000000000024</c:v>
                </c:pt>
                <c:pt idx="84625">
                  <c:v>84.625</c:v>
                </c:pt>
                <c:pt idx="84626">
                  <c:v>84.626000000000033</c:v>
                </c:pt>
                <c:pt idx="84627">
                  <c:v>84.62700000000001</c:v>
                </c:pt>
                <c:pt idx="84628">
                  <c:v>84.628000000000043</c:v>
                </c:pt>
                <c:pt idx="84629">
                  <c:v>84.629000000000019</c:v>
                </c:pt>
                <c:pt idx="84630">
                  <c:v>84.63</c:v>
                </c:pt>
                <c:pt idx="84631">
                  <c:v>84.631000000000029</c:v>
                </c:pt>
                <c:pt idx="84632">
                  <c:v>84.632000000000005</c:v>
                </c:pt>
                <c:pt idx="84633">
                  <c:v>84.633000000000038</c:v>
                </c:pt>
                <c:pt idx="84634">
                  <c:v>84.634000000000015</c:v>
                </c:pt>
                <c:pt idx="84635">
                  <c:v>84.634999999999991</c:v>
                </c:pt>
                <c:pt idx="84636">
                  <c:v>84.636000000000024</c:v>
                </c:pt>
                <c:pt idx="84637">
                  <c:v>84.637</c:v>
                </c:pt>
                <c:pt idx="84638">
                  <c:v>84.638000000000034</c:v>
                </c:pt>
                <c:pt idx="84639">
                  <c:v>84.63900000000001</c:v>
                </c:pt>
                <c:pt idx="84640">
                  <c:v>84.640000000000043</c:v>
                </c:pt>
                <c:pt idx="84641">
                  <c:v>84.64100000000002</c:v>
                </c:pt>
                <c:pt idx="84642">
                  <c:v>84.641999999999996</c:v>
                </c:pt>
                <c:pt idx="84643">
                  <c:v>84.643000000000029</c:v>
                </c:pt>
                <c:pt idx="84644">
                  <c:v>84.644000000000005</c:v>
                </c:pt>
                <c:pt idx="84645">
                  <c:v>84.645000000000039</c:v>
                </c:pt>
                <c:pt idx="84646">
                  <c:v>84.646000000000015</c:v>
                </c:pt>
                <c:pt idx="84647">
                  <c:v>84.646999999999991</c:v>
                </c:pt>
                <c:pt idx="84648">
                  <c:v>84.648000000000025</c:v>
                </c:pt>
                <c:pt idx="84649">
                  <c:v>84.649000000000001</c:v>
                </c:pt>
                <c:pt idx="84650">
                  <c:v>84.650000000000034</c:v>
                </c:pt>
                <c:pt idx="84651">
                  <c:v>84.65100000000001</c:v>
                </c:pt>
                <c:pt idx="84652">
                  <c:v>84.652000000000044</c:v>
                </c:pt>
                <c:pt idx="84653">
                  <c:v>84.65300000000002</c:v>
                </c:pt>
                <c:pt idx="84654">
                  <c:v>84.653999999999996</c:v>
                </c:pt>
                <c:pt idx="84655">
                  <c:v>84.65500000000003</c:v>
                </c:pt>
                <c:pt idx="84656">
                  <c:v>84.656000000000006</c:v>
                </c:pt>
                <c:pt idx="84657">
                  <c:v>84.657000000000039</c:v>
                </c:pt>
                <c:pt idx="84658">
                  <c:v>84.658000000000015</c:v>
                </c:pt>
                <c:pt idx="84659">
                  <c:v>84.658999999999992</c:v>
                </c:pt>
                <c:pt idx="84660">
                  <c:v>84.660000000000025</c:v>
                </c:pt>
                <c:pt idx="84661">
                  <c:v>84.661000000000001</c:v>
                </c:pt>
                <c:pt idx="84662">
                  <c:v>84.662000000000035</c:v>
                </c:pt>
                <c:pt idx="84663">
                  <c:v>84.663000000000011</c:v>
                </c:pt>
                <c:pt idx="84664">
                  <c:v>84.664000000000044</c:v>
                </c:pt>
                <c:pt idx="84665">
                  <c:v>84.66500000000002</c:v>
                </c:pt>
                <c:pt idx="84666">
                  <c:v>84.665999999999997</c:v>
                </c:pt>
                <c:pt idx="84667">
                  <c:v>84.66700000000003</c:v>
                </c:pt>
                <c:pt idx="84668">
                  <c:v>84.668000000000006</c:v>
                </c:pt>
                <c:pt idx="84669">
                  <c:v>84.66900000000004</c:v>
                </c:pt>
                <c:pt idx="84670">
                  <c:v>84.670000000000016</c:v>
                </c:pt>
                <c:pt idx="84671">
                  <c:v>84.670999999999992</c:v>
                </c:pt>
                <c:pt idx="84672">
                  <c:v>84.672000000000025</c:v>
                </c:pt>
                <c:pt idx="84673">
                  <c:v>84.673000000000002</c:v>
                </c:pt>
                <c:pt idx="84674">
                  <c:v>84.674000000000035</c:v>
                </c:pt>
                <c:pt idx="84675">
                  <c:v>84.675000000000011</c:v>
                </c:pt>
                <c:pt idx="84676">
                  <c:v>84.676000000000045</c:v>
                </c:pt>
                <c:pt idx="84677">
                  <c:v>84.677000000000021</c:v>
                </c:pt>
                <c:pt idx="84678">
                  <c:v>84.677999999999997</c:v>
                </c:pt>
                <c:pt idx="84679">
                  <c:v>84.67900000000003</c:v>
                </c:pt>
                <c:pt idx="84680">
                  <c:v>84.68</c:v>
                </c:pt>
                <c:pt idx="84681">
                  <c:v>84.68100000000004</c:v>
                </c:pt>
                <c:pt idx="84682">
                  <c:v>84.682000000000016</c:v>
                </c:pt>
                <c:pt idx="84683">
                  <c:v>84.682999999999993</c:v>
                </c:pt>
                <c:pt idx="84684">
                  <c:v>84.684000000000026</c:v>
                </c:pt>
                <c:pt idx="84685">
                  <c:v>84.685000000000002</c:v>
                </c:pt>
                <c:pt idx="84686">
                  <c:v>84.686000000000035</c:v>
                </c:pt>
                <c:pt idx="84687">
                  <c:v>84.687000000000012</c:v>
                </c:pt>
                <c:pt idx="84688">
                  <c:v>84.688000000000045</c:v>
                </c:pt>
                <c:pt idx="84689">
                  <c:v>84.689000000000021</c:v>
                </c:pt>
                <c:pt idx="84690">
                  <c:v>84.69</c:v>
                </c:pt>
                <c:pt idx="84691">
                  <c:v>84.691000000000031</c:v>
                </c:pt>
                <c:pt idx="84692">
                  <c:v>84.692000000000007</c:v>
                </c:pt>
                <c:pt idx="84693">
                  <c:v>84.69300000000004</c:v>
                </c:pt>
                <c:pt idx="84694">
                  <c:v>84.694000000000017</c:v>
                </c:pt>
                <c:pt idx="84695">
                  <c:v>84.694999999999993</c:v>
                </c:pt>
                <c:pt idx="84696">
                  <c:v>84.696000000000026</c:v>
                </c:pt>
                <c:pt idx="84697">
                  <c:v>84.697000000000003</c:v>
                </c:pt>
                <c:pt idx="84698">
                  <c:v>84.698000000000036</c:v>
                </c:pt>
                <c:pt idx="84699">
                  <c:v>84.699000000000012</c:v>
                </c:pt>
                <c:pt idx="84700">
                  <c:v>84.700000000000045</c:v>
                </c:pt>
                <c:pt idx="84701">
                  <c:v>84.701000000000022</c:v>
                </c:pt>
                <c:pt idx="84702">
                  <c:v>84.701999999999998</c:v>
                </c:pt>
                <c:pt idx="84703">
                  <c:v>84.703000000000031</c:v>
                </c:pt>
                <c:pt idx="84704">
                  <c:v>84.704000000000008</c:v>
                </c:pt>
                <c:pt idx="84705">
                  <c:v>84.705000000000041</c:v>
                </c:pt>
                <c:pt idx="84706">
                  <c:v>84.706000000000017</c:v>
                </c:pt>
                <c:pt idx="84707">
                  <c:v>84.706999999999994</c:v>
                </c:pt>
                <c:pt idx="84708">
                  <c:v>84.708000000000027</c:v>
                </c:pt>
                <c:pt idx="84709">
                  <c:v>84.709000000000003</c:v>
                </c:pt>
                <c:pt idx="84710">
                  <c:v>84.710000000000036</c:v>
                </c:pt>
                <c:pt idx="84711">
                  <c:v>84.711000000000013</c:v>
                </c:pt>
                <c:pt idx="84712">
                  <c:v>84.712000000000046</c:v>
                </c:pt>
                <c:pt idx="84713">
                  <c:v>84.713000000000022</c:v>
                </c:pt>
                <c:pt idx="84714">
                  <c:v>84.713999999999999</c:v>
                </c:pt>
                <c:pt idx="84715">
                  <c:v>84.715000000000032</c:v>
                </c:pt>
                <c:pt idx="84716">
                  <c:v>84.716000000000008</c:v>
                </c:pt>
                <c:pt idx="84717">
                  <c:v>84.717000000000041</c:v>
                </c:pt>
                <c:pt idx="84718">
                  <c:v>84.718000000000018</c:v>
                </c:pt>
                <c:pt idx="84719">
                  <c:v>84.718999999999994</c:v>
                </c:pt>
                <c:pt idx="84720">
                  <c:v>84.720000000000027</c:v>
                </c:pt>
                <c:pt idx="84721">
                  <c:v>84.721000000000004</c:v>
                </c:pt>
                <c:pt idx="84722">
                  <c:v>84.722000000000037</c:v>
                </c:pt>
                <c:pt idx="84723">
                  <c:v>84.723000000000013</c:v>
                </c:pt>
                <c:pt idx="84724">
                  <c:v>84.724000000000046</c:v>
                </c:pt>
                <c:pt idx="84725">
                  <c:v>84.725000000000023</c:v>
                </c:pt>
                <c:pt idx="84726">
                  <c:v>84.725999999999999</c:v>
                </c:pt>
                <c:pt idx="84727">
                  <c:v>84.727000000000032</c:v>
                </c:pt>
                <c:pt idx="84728">
                  <c:v>84.728000000000009</c:v>
                </c:pt>
                <c:pt idx="84729">
                  <c:v>84.729000000000042</c:v>
                </c:pt>
                <c:pt idx="84730">
                  <c:v>84.730000000000018</c:v>
                </c:pt>
                <c:pt idx="84731">
                  <c:v>84.730999999999995</c:v>
                </c:pt>
                <c:pt idx="84732">
                  <c:v>84.732000000000028</c:v>
                </c:pt>
                <c:pt idx="84733">
                  <c:v>84.733000000000004</c:v>
                </c:pt>
                <c:pt idx="84734">
                  <c:v>84.734000000000037</c:v>
                </c:pt>
                <c:pt idx="84735">
                  <c:v>84.735000000000014</c:v>
                </c:pt>
                <c:pt idx="84736">
                  <c:v>84.73599999999999</c:v>
                </c:pt>
                <c:pt idx="84737">
                  <c:v>84.737000000000023</c:v>
                </c:pt>
                <c:pt idx="84738">
                  <c:v>84.738</c:v>
                </c:pt>
                <c:pt idx="84739">
                  <c:v>84.739000000000033</c:v>
                </c:pt>
                <c:pt idx="84740">
                  <c:v>84.740000000000009</c:v>
                </c:pt>
                <c:pt idx="84741">
                  <c:v>84.741000000000042</c:v>
                </c:pt>
                <c:pt idx="84742">
                  <c:v>84.742000000000019</c:v>
                </c:pt>
                <c:pt idx="84743">
                  <c:v>84.742999999999995</c:v>
                </c:pt>
                <c:pt idx="84744">
                  <c:v>84.744000000000028</c:v>
                </c:pt>
                <c:pt idx="84745">
                  <c:v>84.745000000000005</c:v>
                </c:pt>
                <c:pt idx="84746">
                  <c:v>84.746000000000038</c:v>
                </c:pt>
                <c:pt idx="84747">
                  <c:v>84.747000000000014</c:v>
                </c:pt>
                <c:pt idx="84748">
                  <c:v>84.74799999999999</c:v>
                </c:pt>
                <c:pt idx="84749">
                  <c:v>84.749000000000024</c:v>
                </c:pt>
                <c:pt idx="84750">
                  <c:v>84.75</c:v>
                </c:pt>
                <c:pt idx="84751">
                  <c:v>84.751000000000033</c:v>
                </c:pt>
                <c:pt idx="84752">
                  <c:v>84.75200000000001</c:v>
                </c:pt>
                <c:pt idx="84753">
                  <c:v>84.753000000000043</c:v>
                </c:pt>
                <c:pt idx="84754">
                  <c:v>84.754000000000019</c:v>
                </c:pt>
                <c:pt idx="84755">
                  <c:v>84.754999999999995</c:v>
                </c:pt>
                <c:pt idx="84756">
                  <c:v>84.756000000000029</c:v>
                </c:pt>
                <c:pt idx="84757">
                  <c:v>84.757000000000005</c:v>
                </c:pt>
                <c:pt idx="84758">
                  <c:v>84.758000000000038</c:v>
                </c:pt>
                <c:pt idx="84759">
                  <c:v>84.759000000000015</c:v>
                </c:pt>
                <c:pt idx="84760">
                  <c:v>84.759999999999991</c:v>
                </c:pt>
                <c:pt idx="84761">
                  <c:v>84.761000000000024</c:v>
                </c:pt>
                <c:pt idx="84762">
                  <c:v>84.762</c:v>
                </c:pt>
                <c:pt idx="84763">
                  <c:v>84.763000000000034</c:v>
                </c:pt>
                <c:pt idx="84764">
                  <c:v>84.76400000000001</c:v>
                </c:pt>
                <c:pt idx="84765">
                  <c:v>84.765000000000043</c:v>
                </c:pt>
                <c:pt idx="84766">
                  <c:v>84.76600000000002</c:v>
                </c:pt>
                <c:pt idx="84767">
                  <c:v>84.766999999999996</c:v>
                </c:pt>
                <c:pt idx="84768">
                  <c:v>84.768000000000029</c:v>
                </c:pt>
                <c:pt idx="84769">
                  <c:v>84.769000000000005</c:v>
                </c:pt>
                <c:pt idx="84770">
                  <c:v>84.770000000000039</c:v>
                </c:pt>
                <c:pt idx="84771">
                  <c:v>84.771000000000015</c:v>
                </c:pt>
                <c:pt idx="84772">
                  <c:v>84.771999999999991</c:v>
                </c:pt>
                <c:pt idx="84773">
                  <c:v>84.773000000000025</c:v>
                </c:pt>
                <c:pt idx="84774">
                  <c:v>84.774000000000001</c:v>
                </c:pt>
                <c:pt idx="84775">
                  <c:v>84.775000000000034</c:v>
                </c:pt>
                <c:pt idx="84776">
                  <c:v>84.77600000000001</c:v>
                </c:pt>
                <c:pt idx="84777">
                  <c:v>84.777000000000044</c:v>
                </c:pt>
                <c:pt idx="84778">
                  <c:v>84.77800000000002</c:v>
                </c:pt>
                <c:pt idx="84779">
                  <c:v>84.778999999999996</c:v>
                </c:pt>
                <c:pt idx="84780">
                  <c:v>84.78000000000003</c:v>
                </c:pt>
                <c:pt idx="84781">
                  <c:v>84.781000000000006</c:v>
                </c:pt>
                <c:pt idx="84782">
                  <c:v>84.782000000000039</c:v>
                </c:pt>
                <c:pt idx="84783">
                  <c:v>84.783000000000015</c:v>
                </c:pt>
                <c:pt idx="84784">
                  <c:v>84.783999999999992</c:v>
                </c:pt>
                <c:pt idx="84785">
                  <c:v>84.785000000000025</c:v>
                </c:pt>
                <c:pt idx="84786">
                  <c:v>84.786000000000001</c:v>
                </c:pt>
                <c:pt idx="84787">
                  <c:v>84.787000000000035</c:v>
                </c:pt>
                <c:pt idx="84788">
                  <c:v>84.788000000000011</c:v>
                </c:pt>
                <c:pt idx="84789">
                  <c:v>84.789000000000044</c:v>
                </c:pt>
                <c:pt idx="84790">
                  <c:v>84.79000000000002</c:v>
                </c:pt>
                <c:pt idx="84791">
                  <c:v>84.790999999999997</c:v>
                </c:pt>
                <c:pt idx="84792">
                  <c:v>84.79200000000003</c:v>
                </c:pt>
                <c:pt idx="84793">
                  <c:v>84.793000000000006</c:v>
                </c:pt>
                <c:pt idx="84794">
                  <c:v>84.79400000000004</c:v>
                </c:pt>
                <c:pt idx="84795">
                  <c:v>84.795000000000016</c:v>
                </c:pt>
                <c:pt idx="84796">
                  <c:v>84.795999999999992</c:v>
                </c:pt>
                <c:pt idx="84797">
                  <c:v>84.797000000000025</c:v>
                </c:pt>
                <c:pt idx="84798">
                  <c:v>84.798000000000002</c:v>
                </c:pt>
                <c:pt idx="84799">
                  <c:v>84.799000000000035</c:v>
                </c:pt>
                <c:pt idx="84800">
                  <c:v>84.800000000000011</c:v>
                </c:pt>
                <c:pt idx="84801">
                  <c:v>84.801000000000045</c:v>
                </c:pt>
                <c:pt idx="84802">
                  <c:v>84.802000000000021</c:v>
                </c:pt>
                <c:pt idx="84803">
                  <c:v>84.802999999999997</c:v>
                </c:pt>
                <c:pt idx="84804">
                  <c:v>84.80400000000003</c:v>
                </c:pt>
                <c:pt idx="84805">
                  <c:v>84.805000000000007</c:v>
                </c:pt>
                <c:pt idx="84806">
                  <c:v>84.80600000000004</c:v>
                </c:pt>
                <c:pt idx="84807">
                  <c:v>84.807000000000016</c:v>
                </c:pt>
                <c:pt idx="84808">
                  <c:v>84.807999999999993</c:v>
                </c:pt>
                <c:pt idx="84809">
                  <c:v>84.809000000000026</c:v>
                </c:pt>
                <c:pt idx="84810">
                  <c:v>84.81</c:v>
                </c:pt>
                <c:pt idx="84811">
                  <c:v>84.811000000000035</c:v>
                </c:pt>
                <c:pt idx="84812">
                  <c:v>84.812000000000012</c:v>
                </c:pt>
                <c:pt idx="84813">
                  <c:v>84.813000000000045</c:v>
                </c:pt>
                <c:pt idx="84814">
                  <c:v>84.814000000000021</c:v>
                </c:pt>
                <c:pt idx="84815">
                  <c:v>84.814999999999998</c:v>
                </c:pt>
                <c:pt idx="84816">
                  <c:v>84.816000000000031</c:v>
                </c:pt>
                <c:pt idx="84817">
                  <c:v>84.817000000000007</c:v>
                </c:pt>
                <c:pt idx="84818">
                  <c:v>84.81800000000004</c:v>
                </c:pt>
                <c:pt idx="84819">
                  <c:v>84.819000000000017</c:v>
                </c:pt>
                <c:pt idx="84820">
                  <c:v>84.82</c:v>
                </c:pt>
                <c:pt idx="84821">
                  <c:v>84.821000000000026</c:v>
                </c:pt>
                <c:pt idx="84822">
                  <c:v>84.822000000000003</c:v>
                </c:pt>
                <c:pt idx="84823">
                  <c:v>84.823000000000036</c:v>
                </c:pt>
                <c:pt idx="84824">
                  <c:v>84.824000000000012</c:v>
                </c:pt>
                <c:pt idx="84825">
                  <c:v>84.825000000000045</c:v>
                </c:pt>
                <c:pt idx="84826">
                  <c:v>84.826000000000022</c:v>
                </c:pt>
                <c:pt idx="84827">
                  <c:v>84.826999999999998</c:v>
                </c:pt>
                <c:pt idx="84828">
                  <c:v>84.828000000000031</c:v>
                </c:pt>
                <c:pt idx="84829">
                  <c:v>84.829000000000008</c:v>
                </c:pt>
                <c:pt idx="84830">
                  <c:v>84.830000000000041</c:v>
                </c:pt>
                <c:pt idx="84831">
                  <c:v>84.831000000000017</c:v>
                </c:pt>
                <c:pt idx="84832">
                  <c:v>84.831999999999994</c:v>
                </c:pt>
                <c:pt idx="84833">
                  <c:v>84.833000000000027</c:v>
                </c:pt>
                <c:pt idx="84834">
                  <c:v>84.834000000000003</c:v>
                </c:pt>
                <c:pt idx="84835">
                  <c:v>84.835000000000036</c:v>
                </c:pt>
                <c:pt idx="84836">
                  <c:v>84.836000000000013</c:v>
                </c:pt>
                <c:pt idx="84837">
                  <c:v>84.837000000000046</c:v>
                </c:pt>
                <c:pt idx="84838">
                  <c:v>84.838000000000022</c:v>
                </c:pt>
                <c:pt idx="84839">
                  <c:v>84.838999999999999</c:v>
                </c:pt>
                <c:pt idx="84840">
                  <c:v>84.840000000000032</c:v>
                </c:pt>
                <c:pt idx="84841">
                  <c:v>84.841000000000008</c:v>
                </c:pt>
                <c:pt idx="84842">
                  <c:v>84.842000000000041</c:v>
                </c:pt>
                <c:pt idx="84843">
                  <c:v>84.843000000000018</c:v>
                </c:pt>
                <c:pt idx="84844">
                  <c:v>84.843999999999994</c:v>
                </c:pt>
                <c:pt idx="84845">
                  <c:v>84.845000000000027</c:v>
                </c:pt>
                <c:pt idx="84846">
                  <c:v>84.846000000000004</c:v>
                </c:pt>
                <c:pt idx="84847">
                  <c:v>84.847000000000037</c:v>
                </c:pt>
                <c:pt idx="84848">
                  <c:v>84.848000000000013</c:v>
                </c:pt>
                <c:pt idx="84849">
                  <c:v>84.849000000000046</c:v>
                </c:pt>
                <c:pt idx="84850">
                  <c:v>84.850000000000023</c:v>
                </c:pt>
                <c:pt idx="84851">
                  <c:v>84.850999999999999</c:v>
                </c:pt>
                <c:pt idx="84852">
                  <c:v>84.852000000000032</c:v>
                </c:pt>
                <c:pt idx="84853">
                  <c:v>84.853000000000009</c:v>
                </c:pt>
                <c:pt idx="84854">
                  <c:v>84.854000000000042</c:v>
                </c:pt>
                <c:pt idx="84855">
                  <c:v>84.855000000000018</c:v>
                </c:pt>
                <c:pt idx="84856">
                  <c:v>84.855999999999995</c:v>
                </c:pt>
                <c:pt idx="84857">
                  <c:v>84.857000000000028</c:v>
                </c:pt>
                <c:pt idx="84858">
                  <c:v>84.858000000000004</c:v>
                </c:pt>
                <c:pt idx="84859">
                  <c:v>84.859000000000037</c:v>
                </c:pt>
                <c:pt idx="84860">
                  <c:v>84.860000000000014</c:v>
                </c:pt>
                <c:pt idx="84861">
                  <c:v>84.86099999999999</c:v>
                </c:pt>
                <c:pt idx="84862">
                  <c:v>84.862000000000023</c:v>
                </c:pt>
                <c:pt idx="84863">
                  <c:v>84.863</c:v>
                </c:pt>
                <c:pt idx="84864">
                  <c:v>84.864000000000033</c:v>
                </c:pt>
                <c:pt idx="84865">
                  <c:v>84.865000000000009</c:v>
                </c:pt>
                <c:pt idx="84866">
                  <c:v>84.866000000000042</c:v>
                </c:pt>
                <c:pt idx="84867">
                  <c:v>84.867000000000019</c:v>
                </c:pt>
                <c:pt idx="84868">
                  <c:v>84.867999999999995</c:v>
                </c:pt>
                <c:pt idx="84869">
                  <c:v>84.869000000000028</c:v>
                </c:pt>
                <c:pt idx="84870">
                  <c:v>84.87</c:v>
                </c:pt>
                <c:pt idx="84871">
                  <c:v>84.871000000000038</c:v>
                </c:pt>
                <c:pt idx="84872">
                  <c:v>84.872000000000014</c:v>
                </c:pt>
                <c:pt idx="84873">
                  <c:v>84.87299999999999</c:v>
                </c:pt>
                <c:pt idx="84874">
                  <c:v>84.874000000000024</c:v>
                </c:pt>
                <c:pt idx="84875">
                  <c:v>84.875</c:v>
                </c:pt>
                <c:pt idx="84876">
                  <c:v>84.876000000000033</c:v>
                </c:pt>
                <c:pt idx="84877">
                  <c:v>84.87700000000001</c:v>
                </c:pt>
                <c:pt idx="84878">
                  <c:v>84.878000000000043</c:v>
                </c:pt>
                <c:pt idx="84879">
                  <c:v>84.879000000000019</c:v>
                </c:pt>
                <c:pt idx="84880">
                  <c:v>84.88</c:v>
                </c:pt>
                <c:pt idx="84881">
                  <c:v>84.881000000000029</c:v>
                </c:pt>
                <c:pt idx="84882">
                  <c:v>84.882000000000005</c:v>
                </c:pt>
                <c:pt idx="84883">
                  <c:v>84.883000000000038</c:v>
                </c:pt>
                <c:pt idx="84884">
                  <c:v>84.884000000000015</c:v>
                </c:pt>
                <c:pt idx="84885">
                  <c:v>84.884999999999991</c:v>
                </c:pt>
                <c:pt idx="84886">
                  <c:v>84.886000000000024</c:v>
                </c:pt>
                <c:pt idx="84887">
                  <c:v>84.887</c:v>
                </c:pt>
                <c:pt idx="84888">
                  <c:v>84.888000000000034</c:v>
                </c:pt>
                <c:pt idx="84889">
                  <c:v>84.88900000000001</c:v>
                </c:pt>
                <c:pt idx="84890">
                  <c:v>84.890000000000043</c:v>
                </c:pt>
                <c:pt idx="84891">
                  <c:v>84.89100000000002</c:v>
                </c:pt>
                <c:pt idx="84892">
                  <c:v>84.891999999999996</c:v>
                </c:pt>
                <c:pt idx="84893">
                  <c:v>84.893000000000029</c:v>
                </c:pt>
                <c:pt idx="84894">
                  <c:v>84.894000000000005</c:v>
                </c:pt>
                <c:pt idx="84895">
                  <c:v>84.895000000000039</c:v>
                </c:pt>
                <c:pt idx="84896">
                  <c:v>84.896000000000015</c:v>
                </c:pt>
                <c:pt idx="84897">
                  <c:v>84.896999999999991</c:v>
                </c:pt>
                <c:pt idx="84898">
                  <c:v>84.898000000000025</c:v>
                </c:pt>
                <c:pt idx="84899">
                  <c:v>84.899000000000001</c:v>
                </c:pt>
                <c:pt idx="84900">
                  <c:v>84.900000000000034</c:v>
                </c:pt>
                <c:pt idx="84901">
                  <c:v>84.90100000000001</c:v>
                </c:pt>
                <c:pt idx="84902">
                  <c:v>84.902000000000044</c:v>
                </c:pt>
                <c:pt idx="84903">
                  <c:v>84.90300000000002</c:v>
                </c:pt>
                <c:pt idx="84904">
                  <c:v>84.903999999999996</c:v>
                </c:pt>
                <c:pt idx="84905">
                  <c:v>84.90500000000003</c:v>
                </c:pt>
                <c:pt idx="84906">
                  <c:v>84.906000000000006</c:v>
                </c:pt>
                <c:pt idx="84907">
                  <c:v>84.907000000000039</c:v>
                </c:pt>
                <c:pt idx="84908">
                  <c:v>84.908000000000015</c:v>
                </c:pt>
                <c:pt idx="84909">
                  <c:v>84.908999999999992</c:v>
                </c:pt>
                <c:pt idx="84910">
                  <c:v>84.910000000000025</c:v>
                </c:pt>
                <c:pt idx="84911">
                  <c:v>84.911000000000001</c:v>
                </c:pt>
                <c:pt idx="84912">
                  <c:v>84.912000000000035</c:v>
                </c:pt>
                <c:pt idx="84913">
                  <c:v>84.913000000000011</c:v>
                </c:pt>
                <c:pt idx="84914">
                  <c:v>84.914000000000044</c:v>
                </c:pt>
                <c:pt idx="84915">
                  <c:v>84.91500000000002</c:v>
                </c:pt>
                <c:pt idx="84916">
                  <c:v>84.915999999999997</c:v>
                </c:pt>
                <c:pt idx="84917">
                  <c:v>84.91700000000003</c:v>
                </c:pt>
                <c:pt idx="84918">
                  <c:v>84.918000000000006</c:v>
                </c:pt>
                <c:pt idx="84919">
                  <c:v>84.91900000000004</c:v>
                </c:pt>
                <c:pt idx="84920">
                  <c:v>84.920000000000016</c:v>
                </c:pt>
                <c:pt idx="84921">
                  <c:v>84.920999999999992</c:v>
                </c:pt>
                <c:pt idx="84922">
                  <c:v>84.922000000000025</c:v>
                </c:pt>
                <c:pt idx="84923">
                  <c:v>84.923000000000002</c:v>
                </c:pt>
                <c:pt idx="84924">
                  <c:v>84.924000000000035</c:v>
                </c:pt>
                <c:pt idx="84925">
                  <c:v>84.925000000000011</c:v>
                </c:pt>
                <c:pt idx="84926">
                  <c:v>84.926000000000045</c:v>
                </c:pt>
                <c:pt idx="84927">
                  <c:v>84.927000000000021</c:v>
                </c:pt>
                <c:pt idx="84928">
                  <c:v>84.927999999999997</c:v>
                </c:pt>
                <c:pt idx="84929">
                  <c:v>84.92900000000003</c:v>
                </c:pt>
                <c:pt idx="84930">
                  <c:v>84.93</c:v>
                </c:pt>
                <c:pt idx="84931">
                  <c:v>84.93100000000004</c:v>
                </c:pt>
                <c:pt idx="84932">
                  <c:v>84.932000000000016</c:v>
                </c:pt>
                <c:pt idx="84933">
                  <c:v>84.932999999999993</c:v>
                </c:pt>
                <c:pt idx="84934">
                  <c:v>84.934000000000026</c:v>
                </c:pt>
                <c:pt idx="84935">
                  <c:v>84.935000000000002</c:v>
                </c:pt>
                <c:pt idx="84936">
                  <c:v>84.936000000000035</c:v>
                </c:pt>
                <c:pt idx="84937">
                  <c:v>84.937000000000012</c:v>
                </c:pt>
                <c:pt idx="84938">
                  <c:v>84.938000000000045</c:v>
                </c:pt>
                <c:pt idx="84939">
                  <c:v>84.939000000000021</c:v>
                </c:pt>
                <c:pt idx="84940">
                  <c:v>84.94</c:v>
                </c:pt>
                <c:pt idx="84941">
                  <c:v>84.941000000000031</c:v>
                </c:pt>
                <c:pt idx="84942">
                  <c:v>84.942000000000007</c:v>
                </c:pt>
                <c:pt idx="84943">
                  <c:v>84.94300000000004</c:v>
                </c:pt>
                <c:pt idx="84944">
                  <c:v>84.944000000000017</c:v>
                </c:pt>
                <c:pt idx="84945">
                  <c:v>84.944999999999993</c:v>
                </c:pt>
                <c:pt idx="84946">
                  <c:v>84.946000000000026</c:v>
                </c:pt>
                <c:pt idx="84947">
                  <c:v>84.947000000000003</c:v>
                </c:pt>
                <c:pt idx="84948">
                  <c:v>84.948000000000036</c:v>
                </c:pt>
                <c:pt idx="84949">
                  <c:v>84.949000000000012</c:v>
                </c:pt>
                <c:pt idx="84950">
                  <c:v>84.950000000000045</c:v>
                </c:pt>
                <c:pt idx="84951">
                  <c:v>84.951000000000022</c:v>
                </c:pt>
                <c:pt idx="84952">
                  <c:v>84.951999999999998</c:v>
                </c:pt>
                <c:pt idx="84953">
                  <c:v>84.953000000000031</c:v>
                </c:pt>
                <c:pt idx="84954">
                  <c:v>84.954000000000008</c:v>
                </c:pt>
                <c:pt idx="84955">
                  <c:v>84.955000000000041</c:v>
                </c:pt>
                <c:pt idx="84956">
                  <c:v>84.956000000000017</c:v>
                </c:pt>
                <c:pt idx="84957">
                  <c:v>84.956999999999994</c:v>
                </c:pt>
                <c:pt idx="84958">
                  <c:v>84.958000000000027</c:v>
                </c:pt>
                <c:pt idx="84959">
                  <c:v>84.959000000000003</c:v>
                </c:pt>
                <c:pt idx="84960">
                  <c:v>84.960000000000036</c:v>
                </c:pt>
                <c:pt idx="84961">
                  <c:v>84.961000000000013</c:v>
                </c:pt>
                <c:pt idx="84962">
                  <c:v>84.962000000000046</c:v>
                </c:pt>
                <c:pt idx="84963">
                  <c:v>84.963000000000022</c:v>
                </c:pt>
                <c:pt idx="84964">
                  <c:v>84.963999999999999</c:v>
                </c:pt>
                <c:pt idx="84965">
                  <c:v>84.965000000000032</c:v>
                </c:pt>
                <c:pt idx="84966">
                  <c:v>84.966000000000008</c:v>
                </c:pt>
                <c:pt idx="84967">
                  <c:v>84.967000000000041</c:v>
                </c:pt>
                <c:pt idx="84968">
                  <c:v>84.968000000000018</c:v>
                </c:pt>
                <c:pt idx="84969">
                  <c:v>84.968999999999994</c:v>
                </c:pt>
                <c:pt idx="84970">
                  <c:v>84.970000000000027</c:v>
                </c:pt>
                <c:pt idx="84971">
                  <c:v>84.971000000000004</c:v>
                </c:pt>
                <c:pt idx="84972">
                  <c:v>84.972000000000037</c:v>
                </c:pt>
                <c:pt idx="84973">
                  <c:v>84.973000000000013</c:v>
                </c:pt>
                <c:pt idx="84974">
                  <c:v>84.974000000000046</c:v>
                </c:pt>
                <c:pt idx="84975">
                  <c:v>84.975000000000023</c:v>
                </c:pt>
                <c:pt idx="84976">
                  <c:v>84.975999999999999</c:v>
                </c:pt>
                <c:pt idx="84977">
                  <c:v>84.977000000000032</c:v>
                </c:pt>
                <c:pt idx="84978">
                  <c:v>84.978000000000009</c:v>
                </c:pt>
                <c:pt idx="84979">
                  <c:v>84.979000000000042</c:v>
                </c:pt>
                <c:pt idx="84980">
                  <c:v>84.980000000000018</c:v>
                </c:pt>
                <c:pt idx="84981">
                  <c:v>84.980999999999995</c:v>
                </c:pt>
                <c:pt idx="84982">
                  <c:v>84.982000000000028</c:v>
                </c:pt>
                <c:pt idx="84983">
                  <c:v>84.983000000000004</c:v>
                </c:pt>
                <c:pt idx="84984">
                  <c:v>84.984000000000037</c:v>
                </c:pt>
                <c:pt idx="84985">
                  <c:v>84.985000000000014</c:v>
                </c:pt>
                <c:pt idx="84986">
                  <c:v>84.98599999999999</c:v>
                </c:pt>
                <c:pt idx="84987">
                  <c:v>84.987000000000023</c:v>
                </c:pt>
                <c:pt idx="84988">
                  <c:v>84.988</c:v>
                </c:pt>
                <c:pt idx="84989">
                  <c:v>84.989000000000033</c:v>
                </c:pt>
                <c:pt idx="84990">
                  <c:v>84.990000000000009</c:v>
                </c:pt>
                <c:pt idx="84991">
                  <c:v>84.991000000000042</c:v>
                </c:pt>
                <c:pt idx="84992">
                  <c:v>84.992000000000019</c:v>
                </c:pt>
                <c:pt idx="84993">
                  <c:v>84.992999999999995</c:v>
                </c:pt>
                <c:pt idx="84994">
                  <c:v>84.994000000000028</c:v>
                </c:pt>
                <c:pt idx="84995">
                  <c:v>84.995000000000005</c:v>
                </c:pt>
                <c:pt idx="84996">
                  <c:v>84.996000000000038</c:v>
                </c:pt>
                <c:pt idx="84997">
                  <c:v>84.997000000000014</c:v>
                </c:pt>
                <c:pt idx="84998">
                  <c:v>84.99799999999999</c:v>
                </c:pt>
                <c:pt idx="84999">
                  <c:v>84.999000000000024</c:v>
                </c:pt>
                <c:pt idx="85000">
                  <c:v>85</c:v>
                </c:pt>
                <c:pt idx="85001">
                  <c:v>85.001000000000033</c:v>
                </c:pt>
                <c:pt idx="85002">
                  <c:v>85.00200000000001</c:v>
                </c:pt>
                <c:pt idx="85003">
                  <c:v>85.003000000000043</c:v>
                </c:pt>
                <c:pt idx="85004">
                  <c:v>85.004000000000019</c:v>
                </c:pt>
                <c:pt idx="85005">
                  <c:v>85.004999999999995</c:v>
                </c:pt>
                <c:pt idx="85006">
                  <c:v>85.006000000000029</c:v>
                </c:pt>
                <c:pt idx="85007">
                  <c:v>85.007000000000005</c:v>
                </c:pt>
                <c:pt idx="85008">
                  <c:v>85.008000000000038</c:v>
                </c:pt>
                <c:pt idx="85009">
                  <c:v>85.009000000000015</c:v>
                </c:pt>
                <c:pt idx="85010">
                  <c:v>85.009999999999991</c:v>
                </c:pt>
                <c:pt idx="85011">
                  <c:v>85.011000000000024</c:v>
                </c:pt>
                <c:pt idx="85012">
                  <c:v>85.012</c:v>
                </c:pt>
                <c:pt idx="85013">
                  <c:v>85.013000000000034</c:v>
                </c:pt>
                <c:pt idx="85014">
                  <c:v>85.01400000000001</c:v>
                </c:pt>
                <c:pt idx="85015">
                  <c:v>85.015000000000043</c:v>
                </c:pt>
                <c:pt idx="85016">
                  <c:v>85.01600000000002</c:v>
                </c:pt>
                <c:pt idx="85017">
                  <c:v>85.016999999999996</c:v>
                </c:pt>
                <c:pt idx="85018">
                  <c:v>85.018000000000029</c:v>
                </c:pt>
                <c:pt idx="85019">
                  <c:v>85.019000000000005</c:v>
                </c:pt>
                <c:pt idx="85020">
                  <c:v>85.020000000000039</c:v>
                </c:pt>
                <c:pt idx="85021">
                  <c:v>85.021000000000015</c:v>
                </c:pt>
                <c:pt idx="85022">
                  <c:v>85.021999999999991</c:v>
                </c:pt>
                <c:pt idx="85023">
                  <c:v>85.023000000000025</c:v>
                </c:pt>
                <c:pt idx="85024">
                  <c:v>85.024000000000001</c:v>
                </c:pt>
                <c:pt idx="85025">
                  <c:v>85.025000000000034</c:v>
                </c:pt>
                <c:pt idx="85026">
                  <c:v>85.02600000000001</c:v>
                </c:pt>
                <c:pt idx="85027">
                  <c:v>85.027000000000044</c:v>
                </c:pt>
                <c:pt idx="85028">
                  <c:v>85.02800000000002</c:v>
                </c:pt>
                <c:pt idx="85029">
                  <c:v>85.028999999999996</c:v>
                </c:pt>
                <c:pt idx="85030">
                  <c:v>85.03000000000003</c:v>
                </c:pt>
                <c:pt idx="85031">
                  <c:v>85.031000000000006</c:v>
                </c:pt>
                <c:pt idx="85032">
                  <c:v>85.032000000000039</c:v>
                </c:pt>
                <c:pt idx="85033">
                  <c:v>85.033000000000015</c:v>
                </c:pt>
                <c:pt idx="85034">
                  <c:v>85.033999999999992</c:v>
                </c:pt>
                <c:pt idx="85035">
                  <c:v>85.035000000000025</c:v>
                </c:pt>
                <c:pt idx="85036">
                  <c:v>85.036000000000001</c:v>
                </c:pt>
                <c:pt idx="85037">
                  <c:v>85.037000000000035</c:v>
                </c:pt>
                <c:pt idx="85038">
                  <c:v>85.038000000000011</c:v>
                </c:pt>
                <c:pt idx="85039">
                  <c:v>85.039000000000044</c:v>
                </c:pt>
                <c:pt idx="85040">
                  <c:v>85.04000000000002</c:v>
                </c:pt>
                <c:pt idx="85041">
                  <c:v>85.040999999999997</c:v>
                </c:pt>
                <c:pt idx="85042">
                  <c:v>85.04200000000003</c:v>
                </c:pt>
                <c:pt idx="85043">
                  <c:v>85.043000000000006</c:v>
                </c:pt>
                <c:pt idx="85044">
                  <c:v>85.04400000000004</c:v>
                </c:pt>
                <c:pt idx="85045">
                  <c:v>85.045000000000016</c:v>
                </c:pt>
                <c:pt idx="85046">
                  <c:v>85.045999999999992</c:v>
                </c:pt>
                <c:pt idx="85047">
                  <c:v>85.047000000000025</c:v>
                </c:pt>
                <c:pt idx="85048">
                  <c:v>85.048000000000002</c:v>
                </c:pt>
                <c:pt idx="85049">
                  <c:v>85.049000000000035</c:v>
                </c:pt>
                <c:pt idx="85050">
                  <c:v>85.050000000000011</c:v>
                </c:pt>
                <c:pt idx="85051">
                  <c:v>85.051000000000045</c:v>
                </c:pt>
                <c:pt idx="85052">
                  <c:v>85.052000000000021</c:v>
                </c:pt>
                <c:pt idx="85053">
                  <c:v>85.052999999999997</c:v>
                </c:pt>
                <c:pt idx="85054">
                  <c:v>85.05400000000003</c:v>
                </c:pt>
                <c:pt idx="85055">
                  <c:v>85.055000000000007</c:v>
                </c:pt>
                <c:pt idx="85056">
                  <c:v>85.05600000000004</c:v>
                </c:pt>
                <c:pt idx="85057">
                  <c:v>85.057000000000016</c:v>
                </c:pt>
                <c:pt idx="85058">
                  <c:v>85.057999999999993</c:v>
                </c:pt>
                <c:pt idx="85059">
                  <c:v>85.059000000000026</c:v>
                </c:pt>
                <c:pt idx="85060">
                  <c:v>85.06</c:v>
                </c:pt>
                <c:pt idx="85061">
                  <c:v>85.061000000000035</c:v>
                </c:pt>
                <c:pt idx="85062">
                  <c:v>85.062000000000012</c:v>
                </c:pt>
                <c:pt idx="85063">
                  <c:v>85.063000000000045</c:v>
                </c:pt>
                <c:pt idx="85064">
                  <c:v>85.064000000000021</c:v>
                </c:pt>
                <c:pt idx="85065">
                  <c:v>85.064999999999998</c:v>
                </c:pt>
                <c:pt idx="85066">
                  <c:v>85.066000000000031</c:v>
                </c:pt>
                <c:pt idx="85067">
                  <c:v>85.067000000000007</c:v>
                </c:pt>
                <c:pt idx="85068">
                  <c:v>85.06800000000004</c:v>
                </c:pt>
                <c:pt idx="85069">
                  <c:v>85.069000000000017</c:v>
                </c:pt>
                <c:pt idx="85070">
                  <c:v>85.07</c:v>
                </c:pt>
                <c:pt idx="85071">
                  <c:v>85.071000000000026</c:v>
                </c:pt>
                <c:pt idx="85072">
                  <c:v>85.072000000000003</c:v>
                </c:pt>
                <c:pt idx="85073">
                  <c:v>85.073000000000036</c:v>
                </c:pt>
                <c:pt idx="85074">
                  <c:v>85.074000000000012</c:v>
                </c:pt>
                <c:pt idx="85075">
                  <c:v>85.075000000000045</c:v>
                </c:pt>
                <c:pt idx="85076">
                  <c:v>85.076000000000022</c:v>
                </c:pt>
                <c:pt idx="85077">
                  <c:v>85.076999999999998</c:v>
                </c:pt>
                <c:pt idx="85078">
                  <c:v>85.078000000000031</c:v>
                </c:pt>
                <c:pt idx="85079">
                  <c:v>85.079000000000008</c:v>
                </c:pt>
                <c:pt idx="85080">
                  <c:v>85.080000000000041</c:v>
                </c:pt>
                <c:pt idx="85081">
                  <c:v>85.081000000000017</c:v>
                </c:pt>
                <c:pt idx="85082">
                  <c:v>85.081999999999994</c:v>
                </c:pt>
                <c:pt idx="85083">
                  <c:v>85.083000000000027</c:v>
                </c:pt>
                <c:pt idx="85084">
                  <c:v>85.084000000000003</c:v>
                </c:pt>
                <c:pt idx="85085">
                  <c:v>85.085000000000036</c:v>
                </c:pt>
                <c:pt idx="85086">
                  <c:v>85.086000000000013</c:v>
                </c:pt>
                <c:pt idx="85087">
                  <c:v>85.087000000000046</c:v>
                </c:pt>
                <c:pt idx="85088">
                  <c:v>85.088000000000022</c:v>
                </c:pt>
                <c:pt idx="85089">
                  <c:v>85.088999999999999</c:v>
                </c:pt>
                <c:pt idx="85090">
                  <c:v>85.090000000000032</c:v>
                </c:pt>
                <c:pt idx="85091">
                  <c:v>85.091000000000008</c:v>
                </c:pt>
                <c:pt idx="85092">
                  <c:v>85.092000000000041</c:v>
                </c:pt>
                <c:pt idx="85093">
                  <c:v>85.093000000000018</c:v>
                </c:pt>
                <c:pt idx="85094">
                  <c:v>85.093999999999994</c:v>
                </c:pt>
                <c:pt idx="85095">
                  <c:v>85.095000000000027</c:v>
                </c:pt>
                <c:pt idx="85096">
                  <c:v>85.096000000000004</c:v>
                </c:pt>
                <c:pt idx="85097">
                  <c:v>85.097000000000037</c:v>
                </c:pt>
                <c:pt idx="85098">
                  <c:v>85.098000000000013</c:v>
                </c:pt>
                <c:pt idx="85099">
                  <c:v>85.099000000000046</c:v>
                </c:pt>
                <c:pt idx="85100">
                  <c:v>85.100000000000023</c:v>
                </c:pt>
                <c:pt idx="85101">
                  <c:v>85.100999999999999</c:v>
                </c:pt>
                <c:pt idx="85102">
                  <c:v>85.102000000000032</c:v>
                </c:pt>
                <c:pt idx="85103">
                  <c:v>85.103000000000009</c:v>
                </c:pt>
                <c:pt idx="85104">
                  <c:v>85.104000000000042</c:v>
                </c:pt>
                <c:pt idx="85105">
                  <c:v>85.105000000000018</c:v>
                </c:pt>
                <c:pt idx="85106">
                  <c:v>85.105999999999995</c:v>
                </c:pt>
                <c:pt idx="85107">
                  <c:v>85.107000000000028</c:v>
                </c:pt>
                <c:pt idx="85108">
                  <c:v>85.108000000000004</c:v>
                </c:pt>
                <c:pt idx="85109">
                  <c:v>85.109000000000037</c:v>
                </c:pt>
                <c:pt idx="85110">
                  <c:v>85.110000000000014</c:v>
                </c:pt>
                <c:pt idx="85111">
                  <c:v>85.11099999999999</c:v>
                </c:pt>
                <c:pt idx="85112">
                  <c:v>85.112000000000023</c:v>
                </c:pt>
                <c:pt idx="85113">
                  <c:v>85.113</c:v>
                </c:pt>
                <c:pt idx="85114">
                  <c:v>85.114000000000033</c:v>
                </c:pt>
                <c:pt idx="85115">
                  <c:v>85.115000000000009</c:v>
                </c:pt>
                <c:pt idx="85116">
                  <c:v>85.116000000000042</c:v>
                </c:pt>
                <c:pt idx="85117">
                  <c:v>85.117000000000019</c:v>
                </c:pt>
                <c:pt idx="85118">
                  <c:v>85.117999999999995</c:v>
                </c:pt>
                <c:pt idx="85119">
                  <c:v>85.119000000000028</c:v>
                </c:pt>
                <c:pt idx="85120">
                  <c:v>85.12</c:v>
                </c:pt>
                <c:pt idx="85121">
                  <c:v>85.121000000000038</c:v>
                </c:pt>
                <c:pt idx="85122">
                  <c:v>85.122000000000014</c:v>
                </c:pt>
                <c:pt idx="85123">
                  <c:v>85.12299999999999</c:v>
                </c:pt>
                <c:pt idx="85124">
                  <c:v>85.124000000000024</c:v>
                </c:pt>
                <c:pt idx="85125">
                  <c:v>85.125</c:v>
                </c:pt>
                <c:pt idx="85126">
                  <c:v>85.126000000000033</c:v>
                </c:pt>
                <c:pt idx="85127">
                  <c:v>85.12700000000001</c:v>
                </c:pt>
                <c:pt idx="85128">
                  <c:v>85.128000000000043</c:v>
                </c:pt>
                <c:pt idx="85129">
                  <c:v>85.129000000000019</c:v>
                </c:pt>
                <c:pt idx="85130">
                  <c:v>85.13</c:v>
                </c:pt>
                <c:pt idx="85131">
                  <c:v>85.131000000000029</c:v>
                </c:pt>
                <c:pt idx="85132">
                  <c:v>85.132000000000005</c:v>
                </c:pt>
                <c:pt idx="85133">
                  <c:v>85.133000000000038</c:v>
                </c:pt>
                <c:pt idx="85134">
                  <c:v>85.134000000000015</c:v>
                </c:pt>
                <c:pt idx="85135">
                  <c:v>85.134999999999991</c:v>
                </c:pt>
                <c:pt idx="85136">
                  <c:v>85.136000000000024</c:v>
                </c:pt>
                <c:pt idx="85137">
                  <c:v>85.137</c:v>
                </c:pt>
                <c:pt idx="85138">
                  <c:v>85.138000000000034</c:v>
                </c:pt>
                <c:pt idx="85139">
                  <c:v>85.13900000000001</c:v>
                </c:pt>
                <c:pt idx="85140">
                  <c:v>85.140000000000043</c:v>
                </c:pt>
                <c:pt idx="85141">
                  <c:v>85.14100000000002</c:v>
                </c:pt>
                <c:pt idx="85142">
                  <c:v>85.141999999999996</c:v>
                </c:pt>
                <c:pt idx="85143">
                  <c:v>85.143000000000029</c:v>
                </c:pt>
                <c:pt idx="85144">
                  <c:v>85.144000000000005</c:v>
                </c:pt>
                <c:pt idx="85145">
                  <c:v>85.145000000000039</c:v>
                </c:pt>
                <c:pt idx="85146">
                  <c:v>85.146000000000015</c:v>
                </c:pt>
                <c:pt idx="85147">
                  <c:v>85.146999999999991</c:v>
                </c:pt>
                <c:pt idx="85148">
                  <c:v>85.148000000000025</c:v>
                </c:pt>
                <c:pt idx="85149">
                  <c:v>85.149000000000001</c:v>
                </c:pt>
                <c:pt idx="85150">
                  <c:v>85.150000000000034</c:v>
                </c:pt>
                <c:pt idx="85151">
                  <c:v>85.15100000000001</c:v>
                </c:pt>
                <c:pt idx="85152">
                  <c:v>85.152000000000044</c:v>
                </c:pt>
                <c:pt idx="85153">
                  <c:v>85.15300000000002</c:v>
                </c:pt>
                <c:pt idx="85154">
                  <c:v>85.153999999999996</c:v>
                </c:pt>
                <c:pt idx="85155">
                  <c:v>85.15500000000003</c:v>
                </c:pt>
                <c:pt idx="85156">
                  <c:v>85.156000000000006</c:v>
                </c:pt>
                <c:pt idx="85157">
                  <c:v>85.157000000000039</c:v>
                </c:pt>
                <c:pt idx="85158">
                  <c:v>85.158000000000015</c:v>
                </c:pt>
                <c:pt idx="85159">
                  <c:v>85.158999999999992</c:v>
                </c:pt>
                <c:pt idx="85160">
                  <c:v>85.160000000000025</c:v>
                </c:pt>
                <c:pt idx="85161">
                  <c:v>85.161000000000001</c:v>
                </c:pt>
                <c:pt idx="85162">
                  <c:v>85.162000000000035</c:v>
                </c:pt>
                <c:pt idx="85163">
                  <c:v>85.163000000000011</c:v>
                </c:pt>
                <c:pt idx="85164">
                  <c:v>85.164000000000044</c:v>
                </c:pt>
                <c:pt idx="85165">
                  <c:v>85.16500000000002</c:v>
                </c:pt>
                <c:pt idx="85166">
                  <c:v>85.165999999999997</c:v>
                </c:pt>
                <c:pt idx="85167">
                  <c:v>85.16700000000003</c:v>
                </c:pt>
                <c:pt idx="85168">
                  <c:v>85.168000000000006</c:v>
                </c:pt>
                <c:pt idx="85169">
                  <c:v>85.16900000000004</c:v>
                </c:pt>
                <c:pt idx="85170">
                  <c:v>85.170000000000016</c:v>
                </c:pt>
                <c:pt idx="85171">
                  <c:v>85.170999999999992</c:v>
                </c:pt>
                <c:pt idx="85172">
                  <c:v>85.172000000000025</c:v>
                </c:pt>
                <c:pt idx="85173">
                  <c:v>85.173000000000002</c:v>
                </c:pt>
                <c:pt idx="85174">
                  <c:v>85.174000000000035</c:v>
                </c:pt>
                <c:pt idx="85175">
                  <c:v>85.175000000000011</c:v>
                </c:pt>
                <c:pt idx="85176">
                  <c:v>85.176000000000045</c:v>
                </c:pt>
                <c:pt idx="85177">
                  <c:v>85.177000000000021</c:v>
                </c:pt>
                <c:pt idx="85178">
                  <c:v>85.177999999999997</c:v>
                </c:pt>
                <c:pt idx="85179">
                  <c:v>85.17900000000003</c:v>
                </c:pt>
                <c:pt idx="85180">
                  <c:v>85.18</c:v>
                </c:pt>
                <c:pt idx="85181">
                  <c:v>85.18100000000004</c:v>
                </c:pt>
                <c:pt idx="85182">
                  <c:v>85.182000000000016</c:v>
                </c:pt>
                <c:pt idx="85183">
                  <c:v>85.182999999999993</c:v>
                </c:pt>
                <c:pt idx="85184">
                  <c:v>85.184000000000026</c:v>
                </c:pt>
                <c:pt idx="85185">
                  <c:v>85.185000000000002</c:v>
                </c:pt>
                <c:pt idx="85186">
                  <c:v>85.186000000000035</c:v>
                </c:pt>
                <c:pt idx="85187">
                  <c:v>85.187000000000012</c:v>
                </c:pt>
                <c:pt idx="85188">
                  <c:v>85.188000000000045</c:v>
                </c:pt>
                <c:pt idx="85189">
                  <c:v>85.189000000000021</c:v>
                </c:pt>
                <c:pt idx="85190">
                  <c:v>85.19</c:v>
                </c:pt>
                <c:pt idx="85191">
                  <c:v>85.191000000000031</c:v>
                </c:pt>
                <c:pt idx="85192">
                  <c:v>85.192000000000007</c:v>
                </c:pt>
                <c:pt idx="85193">
                  <c:v>85.19300000000004</c:v>
                </c:pt>
                <c:pt idx="85194">
                  <c:v>85.194000000000017</c:v>
                </c:pt>
                <c:pt idx="85195">
                  <c:v>85.194999999999993</c:v>
                </c:pt>
                <c:pt idx="85196">
                  <c:v>85.196000000000026</c:v>
                </c:pt>
                <c:pt idx="85197">
                  <c:v>85.197000000000003</c:v>
                </c:pt>
                <c:pt idx="85198">
                  <c:v>85.198000000000036</c:v>
                </c:pt>
                <c:pt idx="85199">
                  <c:v>85.199000000000012</c:v>
                </c:pt>
                <c:pt idx="85200">
                  <c:v>85.200000000000045</c:v>
                </c:pt>
                <c:pt idx="85201">
                  <c:v>85.201000000000022</c:v>
                </c:pt>
                <c:pt idx="85202">
                  <c:v>85.201999999999998</c:v>
                </c:pt>
                <c:pt idx="85203">
                  <c:v>85.203000000000031</c:v>
                </c:pt>
                <c:pt idx="85204">
                  <c:v>85.204000000000008</c:v>
                </c:pt>
                <c:pt idx="85205">
                  <c:v>85.205000000000041</c:v>
                </c:pt>
                <c:pt idx="85206">
                  <c:v>85.206000000000017</c:v>
                </c:pt>
                <c:pt idx="85207">
                  <c:v>85.206999999999994</c:v>
                </c:pt>
                <c:pt idx="85208">
                  <c:v>85.208000000000027</c:v>
                </c:pt>
                <c:pt idx="85209">
                  <c:v>85.209000000000003</c:v>
                </c:pt>
                <c:pt idx="85210">
                  <c:v>85.210000000000036</c:v>
                </c:pt>
                <c:pt idx="85211">
                  <c:v>85.211000000000013</c:v>
                </c:pt>
                <c:pt idx="85212">
                  <c:v>85.212000000000046</c:v>
                </c:pt>
                <c:pt idx="85213">
                  <c:v>85.213000000000022</c:v>
                </c:pt>
                <c:pt idx="85214">
                  <c:v>85.213999999999999</c:v>
                </c:pt>
                <c:pt idx="85215">
                  <c:v>85.215000000000032</c:v>
                </c:pt>
                <c:pt idx="85216">
                  <c:v>85.216000000000008</c:v>
                </c:pt>
                <c:pt idx="85217">
                  <c:v>85.217000000000041</c:v>
                </c:pt>
                <c:pt idx="85218">
                  <c:v>85.218000000000018</c:v>
                </c:pt>
                <c:pt idx="85219">
                  <c:v>85.218999999999994</c:v>
                </c:pt>
                <c:pt idx="85220">
                  <c:v>85.220000000000027</c:v>
                </c:pt>
                <c:pt idx="85221">
                  <c:v>85.221000000000004</c:v>
                </c:pt>
                <c:pt idx="85222">
                  <c:v>85.222000000000037</c:v>
                </c:pt>
                <c:pt idx="85223">
                  <c:v>85.223000000000013</c:v>
                </c:pt>
                <c:pt idx="85224">
                  <c:v>85.224000000000046</c:v>
                </c:pt>
                <c:pt idx="85225">
                  <c:v>85.225000000000023</c:v>
                </c:pt>
                <c:pt idx="85226">
                  <c:v>85.225999999999999</c:v>
                </c:pt>
                <c:pt idx="85227">
                  <c:v>85.227000000000032</c:v>
                </c:pt>
                <c:pt idx="85228">
                  <c:v>85.228000000000009</c:v>
                </c:pt>
                <c:pt idx="85229">
                  <c:v>85.229000000000042</c:v>
                </c:pt>
                <c:pt idx="85230">
                  <c:v>85.230000000000018</c:v>
                </c:pt>
                <c:pt idx="85231">
                  <c:v>85.230999999999995</c:v>
                </c:pt>
                <c:pt idx="85232">
                  <c:v>85.232000000000028</c:v>
                </c:pt>
                <c:pt idx="85233">
                  <c:v>85.233000000000004</c:v>
                </c:pt>
                <c:pt idx="85234">
                  <c:v>85.234000000000037</c:v>
                </c:pt>
                <c:pt idx="85235">
                  <c:v>85.235000000000014</c:v>
                </c:pt>
                <c:pt idx="85236">
                  <c:v>85.23599999999999</c:v>
                </c:pt>
                <c:pt idx="85237">
                  <c:v>85.237000000000023</c:v>
                </c:pt>
                <c:pt idx="85238">
                  <c:v>85.238</c:v>
                </c:pt>
                <c:pt idx="85239">
                  <c:v>85.239000000000033</c:v>
                </c:pt>
                <c:pt idx="85240">
                  <c:v>85.240000000000009</c:v>
                </c:pt>
                <c:pt idx="85241">
                  <c:v>85.241000000000042</c:v>
                </c:pt>
                <c:pt idx="85242">
                  <c:v>85.242000000000019</c:v>
                </c:pt>
                <c:pt idx="85243">
                  <c:v>85.242999999999995</c:v>
                </c:pt>
                <c:pt idx="85244">
                  <c:v>85.244000000000028</c:v>
                </c:pt>
                <c:pt idx="85245">
                  <c:v>85.245000000000005</c:v>
                </c:pt>
                <c:pt idx="85246">
                  <c:v>85.246000000000038</c:v>
                </c:pt>
                <c:pt idx="85247">
                  <c:v>85.247000000000014</c:v>
                </c:pt>
                <c:pt idx="85248">
                  <c:v>85.24799999999999</c:v>
                </c:pt>
                <c:pt idx="85249">
                  <c:v>85.249000000000024</c:v>
                </c:pt>
                <c:pt idx="85250">
                  <c:v>85.25</c:v>
                </c:pt>
                <c:pt idx="85251">
                  <c:v>85.251000000000033</c:v>
                </c:pt>
                <c:pt idx="85252">
                  <c:v>85.25200000000001</c:v>
                </c:pt>
                <c:pt idx="85253">
                  <c:v>85.253000000000043</c:v>
                </c:pt>
                <c:pt idx="85254">
                  <c:v>85.254000000000019</c:v>
                </c:pt>
                <c:pt idx="85255">
                  <c:v>85.254999999999995</c:v>
                </c:pt>
                <c:pt idx="85256">
                  <c:v>85.256000000000029</c:v>
                </c:pt>
                <c:pt idx="85257">
                  <c:v>85.257000000000005</c:v>
                </c:pt>
                <c:pt idx="85258">
                  <c:v>85.258000000000038</c:v>
                </c:pt>
                <c:pt idx="85259">
                  <c:v>85.259000000000015</c:v>
                </c:pt>
                <c:pt idx="85260">
                  <c:v>85.259999999999991</c:v>
                </c:pt>
                <c:pt idx="85261">
                  <c:v>85.261000000000024</c:v>
                </c:pt>
                <c:pt idx="85262">
                  <c:v>85.262</c:v>
                </c:pt>
                <c:pt idx="85263">
                  <c:v>85.263000000000034</c:v>
                </c:pt>
                <c:pt idx="85264">
                  <c:v>85.26400000000001</c:v>
                </c:pt>
                <c:pt idx="85265">
                  <c:v>85.265000000000043</c:v>
                </c:pt>
                <c:pt idx="85266">
                  <c:v>85.26600000000002</c:v>
                </c:pt>
                <c:pt idx="85267">
                  <c:v>85.266999999999996</c:v>
                </c:pt>
                <c:pt idx="85268">
                  <c:v>85.268000000000029</c:v>
                </c:pt>
                <c:pt idx="85269">
                  <c:v>85.269000000000005</c:v>
                </c:pt>
                <c:pt idx="85270">
                  <c:v>85.270000000000039</c:v>
                </c:pt>
                <c:pt idx="85271">
                  <c:v>85.271000000000015</c:v>
                </c:pt>
                <c:pt idx="85272">
                  <c:v>85.271999999999991</c:v>
                </c:pt>
                <c:pt idx="85273">
                  <c:v>85.273000000000025</c:v>
                </c:pt>
                <c:pt idx="85274">
                  <c:v>85.274000000000001</c:v>
                </c:pt>
                <c:pt idx="85275">
                  <c:v>85.275000000000034</c:v>
                </c:pt>
                <c:pt idx="85276">
                  <c:v>85.27600000000001</c:v>
                </c:pt>
                <c:pt idx="85277">
                  <c:v>85.277000000000044</c:v>
                </c:pt>
                <c:pt idx="85278">
                  <c:v>85.27800000000002</c:v>
                </c:pt>
                <c:pt idx="85279">
                  <c:v>85.278999999999996</c:v>
                </c:pt>
                <c:pt idx="85280">
                  <c:v>85.28000000000003</c:v>
                </c:pt>
                <c:pt idx="85281">
                  <c:v>85.281000000000006</c:v>
                </c:pt>
                <c:pt idx="85282">
                  <c:v>85.282000000000039</c:v>
                </c:pt>
                <c:pt idx="85283">
                  <c:v>85.283000000000015</c:v>
                </c:pt>
                <c:pt idx="85284">
                  <c:v>85.283999999999992</c:v>
                </c:pt>
                <c:pt idx="85285">
                  <c:v>85.285000000000025</c:v>
                </c:pt>
                <c:pt idx="85286">
                  <c:v>85.286000000000001</c:v>
                </c:pt>
                <c:pt idx="85287">
                  <c:v>85.287000000000035</c:v>
                </c:pt>
                <c:pt idx="85288">
                  <c:v>85.288000000000011</c:v>
                </c:pt>
                <c:pt idx="85289">
                  <c:v>85.289000000000044</c:v>
                </c:pt>
                <c:pt idx="85290">
                  <c:v>85.29000000000002</c:v>
                </c:pt>
                <c:pt idx="85291">
                  <c:v>85.290999999999997</c:v>
                </c:pt>
                <c:pt idx="85292">
                  <c:v>85.29200000000003</c:v>
                </c:pt>
                <c:pt idx="85293">
                  <c:v>85.293000000000006</c:v>
                </c:pt>
                <c:pt idx="85294">
                  <c:v>85.29400000000004</c:v>
                </c:pt>
                <c:pt idx="85295">
                  <c:v>85.295000000000016</c:v>
                </c:pt>
                <c:pt idx="85296">
                  <c:v>85.295999999999992</c:v>
                </c:pt>
                <c:pt idx="85297">
                  <c:v>85.297000000000025</c:v>
                </c:pt>
                <c:pt idx="85298">
                  <c:v>85.298000000000002</c:v>
                </c:pt>
                <c:pt idx="85299">
                  <c:v>85.299000000000035</c:v>
                </c:pt>
                <c:pt idx="85300">
                  <c:v>85.300000000000011</c:v>
                </c:pt>
                <c:pt idx="85301">
                  <c:v>85.301000000000045</c:v>
                </c:pt>
                <c:pt idx="85302">
                  <c:v>85.302000000000021</c:v>
                </c:pt>
                <c:pt idx="85303">
                  <c:v>85.302999999999997</c:v>
                </c:pt>
                <c:pt idx="85304">
                  <c:v>85.30400000000003</c:v>
                </c:pt>
                <c:pt idx="85305">
                  <c:v>85.305000000000007</c:v>
                </c:pt>
                <c:pt idx="85306">
                  <c:v>85.30600000000004</c:v>
                </c:pt>
                <c:pt idx="85307">
                  <c:v>85.307000000000016</c:v>
                </c:pt>
                <c:pt idx="85308">
                  <c:v>85.307999999999993</c:v>
                </c:pt>
                <c:pt idx="85309">
                  <c:v>85.309000000000026</c:v>
                </c:pt>
                <c:pt idx="85310">
                  <c:v>85.31</c:v>
                </c:pt>
                <c:pt idx="85311">
                  <c:v>85.311000000000035</c:v>
                </c:pt>
                <c:pt idx="85312">
                  <c:v>85.312000000000012</c:v>
                </c:pt>
                <c:pt idx="85313">
                  <c:v>85.313000000000045</c:v>
                </c:pt>
                <c:pt idx="85314">
                  <c:v>85.314000000000021</c:v>
                </c:pt>
                <c:pt idx="85315">
                  <c:v>85.314999999999998</c:v>
                </c:pt>
                <c:pt idx="85316">
                  <c:v>85.316000000000031</c:v>
                </c:pt>
                <c:pt idx="85317">
                  <c:v>85.317000000000007</c:v>
                </c:pt>
                <c:pt idx="85318">
                  <c:v>85.31800000000004</c:v>
                </c:pt>
                <c:pt idx="85319">
                  <c:v>85.319000000000017</c:v>
                </c:pt>
                <c:pt idx="85320">
                  <c:v>85.32</c:v>
                </c:pt>
                <c:pt idx="85321">
                  <c:v>85.321000000000026</c:v>
                </c:pt>
                <c:pt idx="85322">
                  <c:v>85.322000000000003</c:v>
                </c:pt>
                <c:pt idx="85323">
                  <c:v>85.323000000000036</c:v>
                </c:pt>
                <c:pt idx="85324">
                  <c:v>85.324000000000012</c:v>
                </c:pt>
                <c:pt idx="85325">
                  <c:v>85.325000000000045</c:v>
                </c:pt>
                <c:pt idx="85326">
                  <c:v>85.326000000000022</c:v>
                </c:pt>
                <c:pt idx="85327">
                  <c:v>85.326999999999998</c:v>
                </c:pt>
                <c:pt idx="85328">
                  <c:v>85.328000000000031</c:v>
                </c:pt>
                <c:pt idx="85329">
                  <c:v>85.329000000000008</c:v>
                </c:pt>
                <c:pt idx="85330">
                  <c:v>85.330000000000041</c:v>
                </c:pt>
                <c:pt idx="85331">
                  <c:v>85.331000000000017</c:v>
                </c:pt>
                <c:pt idx="85332">
                  <c:v>85.331999999999994</c:v>
                </c:pt>
                <c:pt idx="85333">
                  <c:v>85.333000000000027</c:v>
                </c:pt>
                <c:pt idx="85334">
                  <c:v>85.334000000000003</c:v>
                </c:pt>
                <c:pt idx="85335">
                  <c:v>85.335000000000036</c:v>
                </c:pt>
                <c:pt idx="85336">
                  <c:v>85.336000000000013</c:v>
                </c:pt>
                <c:pt idx="85337">
                  <c:v>85.337000000000046</c:v>
                </c:pt>
                <c:pt idx="85338">
                  <c:v>85.338000000000022</c:v>
                </c:pt>
                <c:pt idx="85339">
                  <c:v>85.338999999999999</c:v>
                </c:pt>
                <c:pt idx="85340">
                  <c:v>85.340000000000032</c:v>
                </c:pt>
                <c:pt idx="85341">
                  <c:v>85.341000000000008</c:v>
                </c:pt>
                <c:pt idx="85342">
                  <c:v>85.342000000000041</c:v>
                </c:pt>
                <c:pt idx="85343">
                  <c:v>85.343000000000018</c:v>
                </c:pt>
                <c:pt idx="85344">
                  <c:v>85.343999999999994</c:v>
                </c:pt>
                <c:pt idx="85345">
                  <c:v>85.345000000000027</c:v>
                </c:pt>
                <c:pt idx="85346">
                  <c:v>85.346000000000004</c:v>
                </c:pt>
                <c:pt idx="85347">
                  <c:v>85.347000000000037</c:v>
                </c:pt>
                <c:pt idx="85348">
                  <c:v>85.348000000000013</c:v>
                </c:pt>
                <c:pt idx="85349">
                  <c:v>85.349000000000046</c:v>
                </c:pt>
                <c:pt idx="85350">
                  <c:v>85.350000000000023</c:v>
                </c:pt>
                <c:pt idx="85351">
                  <c:v>85.350999999999999</c:v>
                </c:pt>
                <c:pt idx="85352">
                  <c:v>85.352000000000032</c:v>
                </c:pt>
                <c:pt idx="85353">
                  <c:v>85.353000000000009</c:v>
                </c:pt>
                <c:pt idx="85354">
                  <c:v>85.354000000000042</c:v>
                </c:pt>
                <c:pt idx="85355">
                  <c:v>85.355000000000018</c:v>
                </c:pt>
                <c:pt idx="85356">
                  <c:v>85.355999999999995</c:v>
                </c:pt>
                <c:pt idx="85357">
                  <c:v>85.357000000000028</c:v>
                </c:pt>
                <c:pt idx="85358">
                  <c:v>85.358000000000004</c:v>
                </c:pt>
                <c:pt idx="85359">
                  <c:v>85.359000000000037</c:v>
                </c:pt>
                <c:pt idx="85360">
                  <c:v>85.360000000000014</c:v>
                </c:pt>
                <c:pt idx="85361">
                  <c:v>85.36099999999999</c:v>
                </c:pt>
                <c:pt idx="85362">
                  <c:v>85.362000000000023</c:v>
                </c:pt>
                <c:pt idx="85363">
                  <c:v>85.363</c:v>
                </c:pt>
                <c:pt idx="85364">
                  <c:v>85.364000000000033</c:v>
                </c:pt>
                <c:pt idx="85365">
                  <c:v>85.365000000000009</c:v>
                </c:pt>
                <c:pt idx="85366">
                  <c:v>85.366000000000042</c:v>
                </c:pt>
                <c:pt idx="85367">
                  <c:v>85.367000000000019</c:v>
                </c:pt>
                <c:pt idx="85368">
                  <c:v>85.367999999999995</c:v>
                </c:pt>
                <c:pt idx="85369">
                  <c:v>85.369000000000028</c:v>
                </c:pt>
                <c:pt idx="85370">
                  <c:v>85.37</c:v>
                </c:pt>
                <c:pt idx="85371">
                  <c:v>85.371000000000038</c:v>
                </c:pt>
                <c:pt idx="85372">
                  <c:v>85.372000000000014</c:v>
                </c:pt>
                <c:pt idx="85373">
                  <c:v>85.37299999999999</c:v>
                </c:pt>
                <c:pt idx="85374">
                  <c:v>85.374000000000024</c:v>
                </c:pt>
                <c:pt idx="85375">
                  <c:v>85.375</c:v>
                </c:pt>
                <c:pt idx="85376">
                  <c:v>85.376000000000033</c:v>
                </c:pt>
                <c:pt idx="85377">
                  <c:v>85.37700000000001</c:v>
                </c:pt>
                <c:pt idx="85378">
                  <c:v>85.378000000000043</c:v>
                </c:pt>
                <c:pt idx="85379">
                  <c:v>85.379000000000019</c:v>
                </c:pt>
                <c:pt idx="85380">
                  <c:v>85.38</c:v>
                </c:pt>
                <c:pt idx="85381">
                  <c:v>85.381000000000029</c:v>
                </c:pt>
                <c:pt idx="85382">
                  <c:v>85.382000000000005</c:v>
                </c:pt>
                <c:pt idx="85383">
                  <c:v>85.383000000000038</c:v>
                </c:pt>
                <c:pt idx="85384">
                  <c:v>85.384000000000015</c:v>
                </c:pt>
                <c:pt idx="85385">
                  <c:v>85.384999999999991</c:v>
                </c:pt>
                <c:pt idx="85386">
                  <c:v>85.386000000000024</c:v>
                </c:pt>
                <c:pt idx="85387">
                  <c:v>85.387</c:v>
                </c:pt>
                <c:pt idx="85388">
                  <c:v>85.388000000000034</c:v>
                </c:pt>
                <c:pt idx="85389">
                  <c:v>85.38900000000001</c:v>
                </c:pt>
                <c:pt idx="85390">
                  <c:v>85.390000000000043</c:v>
                </c:pt>
                <c:pt idx="85391">
                  <c:v>85.39100000000002</c:v>
                </c:pt>
                <c:pt idx="85392">
                  <c:v>85.391999999999996</c:v>
                </c:pt>
                <c:pt idx="85393">
                  <c:v>85.393000000000029</c:v>
                </c:pt>
                <c:pt idx="85394">
                  <c:v>85.394000000000005</c:v>
                </c:pt>
                <c:pt idx="85395">
                  <c:v>85.395000000000039</c:v>
                </c:pt>
                <c:pt idx="85396">
                  <c:v>85.396000000000015</c:v>
                </c:pt>
                <c:pt idx="85397">
                  <c:v>85.396999999999991</c:v>
                </c:pt>
                <c:pt idx="85398">
                  <c:v>85.398000000000025</c:v>
                </c:pt>
                <c:pt idx="85399">
                  <c:v>85.399000000000001</c:v>
                </c:pt>
                <c:pt idx="85400">
                  <c:v>85.400000000000034</c:v>
                </c:pt>
                <c:pt idx="85401">
                  <c:v>85.40100000000001</c:v>
                </c:pt>
                <c:pt idx="85402">
                  <c:v>85.402000000000044</c:v>
                </c:pt>
                <c:pt idx="85403">
                  <c:v>85.40300000000002</c:v>
                </c:pt>
                <c:pt idx="85404">
                  <c:v>85.403999999999996</c:v>
                </c:pt>
                <c:pt idx="85405">
                  <c:v>85.40500000000003</c:v>
                </c:pt>
                <c:pt idx="85406">
                  <c:v>85.406000000000006</c:v>
                </c:pt>
                <c:pt idx="85407">
                  <c:v>85.407000000000039</c:v>
                </c:pt>
                <c:pt idx="85408">
                  <c:v>85.408000000000015</c:v>
                </c:pt>
                <c:pt idx="85409">
                  <c:v>85.408999999999992</c:v>
                </c:pt>
                <c:pt idx="85410">
                  <c:v>85.410000000000025</c:v>
                </c:pt>
                <c:pt idx="85411">
                  <c:v>85.411000000000001</c:v>
                </c:pt>
                <c:pt idx="85412">
                  <c:v>85.412000000000035</c:v>
                </c:pt>
                <c:pt idx="85413">
                  <c:v>85.413000000000011</c:v>
                </c:pt>
                <c:pt idx="85414">
                  <c:v>85.414000000000044</c:v>
                </c:pt>
                <c:pt idx="85415">
                  <c:v>85.41500000000002</c:v>
                </c:pt>
                <c:pt idx="85416">
                  <c:v>85.415999999999997</c:v>
                </c:pt>
                <c:pt idx="85417">
                  <c:v>85.41700000000003</c:v>
                </c:pt>
                <c:pt idx="85418">
                  <c:v>85.418000000000006</c:v>
                </c:pt>
                <c:pt idx="85419">
                  <c:v>85.41900000000004</c:v>
                </c:pt>
                <c:pt idx="85420">
                  <c:v>85.420000000000016</c:v>
                </c:pt>
                <c:pt idx="85421">
                  <c:v>85.420999999999992</c:v>
                </c:pt>
                <c:pt idx="85422">
                  <c:v>85.422000000000025</c:v>
                </c:pt>
                <c:pt idx="85423">
                  <c:v>85.423000000000002</c:v>
                </c:pt>
                <c:pt idx="85424">
                  <c:v>85.424000000000035</c:v>
                </c:pt>
                <c:pt idx="85425">
                  <c:v>85.425000000000011</c:v>
                </c:pt>
                <c:pt idx="85426">
                  <c:v>85.426000000000045</c:v>
                </c:pt>
                <c:pt idx="85427">
                  <c:v>85.427000000000021</c:v>
                </c:pt>
                <c:pt idx="85428">
                  <c:v>85.427999999999997</c:v>
                </c:pt>
                <c:pt idx="85429">
                  <c:v>85.42900000000003</c:v>
                </c:pt>
                <c:pt idx="85430">
                  <c:v>85.43</c:v>
                </c:pt>
                <c:pt idx="85431">
                  <c:v>85.43100000000004</c:v>
                </c:pt>
                <c:pt idx="85432">
                  <c:v>85.432000000000016</c:v>
                </c:pt>
                <c:pt idx="85433">
                  <c:v>85.432999999999993</c:v>
                </c:pt>
                <c:pt idx="85434">
                  <c:v>85.434000000000026</c:v>
                </c:pt>
                <c:pt idx="85435">
                  <c:v>85.435000000000002</c:v>
                </c:pt>
                <c:pt idx="85436">
                  <c:v>85.436000000000035</c:v>
                </c:pt>
                <c:pt idx="85437">
                  <c:v>85.437000000000012</c:v>
                </c:pt>
                <c:pt idx="85438">
                  <c:v>85.438000000000045</c:v>
                </c:pt>
                <c:pt idx="85439">
                  <c:v>85.439000000000021</c:v>
                </c:pt>
                <c:pt idx="85440">
                  <c:v>85.44</c:v>
                </c:pt>
                <c:pt idx="85441">
                  <c:v>85.441000000000031</c:v>
                </c:pt>
                <c:pt idx="85442">
                  <c:v>85.442000000000007</c:v>
                </c:pt>
                <c:pt idx="85443">
                  <c:v>85.44300000000004</c:v>
                </c:pt>
                <c:pt idx="85444">
                  <c:v>85.444000000000017</c:v>
                </c:pt>
                <c:pt idx="85445">
                  <c:v>85.444999999999993</c:v>
                </c:pt>
                <c:pt idx="85446">
                  <c:v>85.446000000000026</c:v>
                </c:pt>
                <c:pt idx="85447">
                  <c:v>85.447000000000003</c:v>
                </c:pt>
                <c:pt idx="85448">
                  <c:v>85.448000000000036</c:v>
                </c:pt>
                <c:pt idx="85449">
                  <c:v>85.449000000000012</c:v>
                </c:pt>
                <c:pt idx="85450">
                  <c:v>85.450000000000045</c:v>
                </c:pt>
                <c:pt idx="85451">
                  <c:v>85.451000000000022</c:v>
                </c:pt>
                <c:pt idx="85452">
                  <c:v>85.451999999999998</c:v>
                </c:pt>
                <c:pt idx="85453">
                  <c:v>85.453000000000031</c:v>
                </c:pt>
                <c:pt idx="85454">
                  <c:v>85.454000000000008</c:v>
                </c:pt>
                <c:pt idx="85455">
                  <c:v>85.455000000000041</c:v>
                </c:pt>
                <c:pt idx="85456">
                  <c:v>85.456000000000017</c:v>
                </c:pt>
                <c:pt idx="85457">
                  <c:v>85.456999999999994</c:v>
                </c:pt>
                <c:pt idx="85458">
                  <c:v>85.458000000000027</c:v>
                </c:pt>
                <c:pt idx="85459">
                  <c:v>85.459000000000003</c:v>
                </c:pt>
                <c:pt idx="85460">
                  <c:v>85.460000000000036</c:v>
                </c:pt>
                <c:pt idx="85461">
                  <c:v>85.461000000000013</c:v>
                </c:pt>
                <c:pt idx="85462">
                  <c:v>85.462000000000046</c:v>
                </c:pt>
                <c:pt idx="85463">
                  <c:v>85.463000000000022</c:v>
                </c:pt>
                <c:pt idx="85464">
                  <c:v>85.463999999999999</c:v>
                </c:pt>
                <c:pt idx="85465">
                  <c:v>85.465000000000032</c:v>
                </c:pt>
                <c:pt idx="85466">
                  <c:v>85.466000000000008</c:v>
                </c:pt>
                <c:pt idx="85467">
                  <c:v>85.467000000000041</c:v>
                </c:pt>
                <c:pt idx="85468">
                  <c:v>85.468000000000018</c:v>
                </c:pt>
                <c:pt idx="85469">
                  <c:v>85.468999999999994</c:v>
                </c:pt>
                <c:pt idx="85470">
                  <c:v>85.470000000000027</c:v>
                </c:pt>
                <c:pt idx="85471">
                  <c:v>85.471000000000004</c:v>
                </c:pt>
                <c:pt idx="85472">
                  <c:v>85.472000000000037</c:v>
                </c:pt>
                <c:pt idx="85473">
                  <c:v>85.473000000000013</c:v>
                </c:pt>
                <c:pt idx="85474">
                  <c:v>85.474000000000046</c:v>
                </c:pt>
                <c:pt idx="85475">
                  <c:v>85.475000000000023</c:v>
                </c:pt>
                <c:pt idx="85476">
                  <c:v>85.475999999999999</c:v>
                </c:pt>
                <c:pt idx="85477">
                  <c:v>85.477000000000032</c:v>
                </c:pt>
                <c:pt idx="85478">
                  <c:v>85.478000000000009</c:v>
                </c:pt>
                <c:pt idx="85479">
                  <c:v>85.479000000000042</c:v>
                </c:pt>
                <c:pt idx="85480">
                  <c:v>85.480000000000018</c:v>
                </c:pt>
                <c:pt idx="85481">
                  <c:v>85.480999999999995</c:v>
                </c:pt>
                <c:pt idx="85482">
                  <c:v>85.482000000000028</c:v>
                </c:pt>
                <c:pt idx="85483">
                  <c:v>85.483000000000004</c:v>
                </c:pt>
                <c:pt idx="85484">
                  <c:v>85.484000000000037</c:v>
                </c:pt>
                <c:pt idx="85485">
                  <c:v>85.485000000000014</c:v>
                </c:pt>
                <c:pt idx="85486">
                  <c:v>85.48599999999999</c:v>
                </c:pt>
                <c:pt idx="85487">
                  <c:v>85.487000000000023</c:v>
                </c:pt>
                <c:pt idx="85488">
                  <c:v>85.488</c:v>
                </c:pt>
                <c:pt idx="85489">
                  <c:v>85.489000000000033</c:v>
                </c:pt>
                <c:pt idx="85490">
                  <c:v>85.490000000000009</c:v>
                </c:pt>
                <c:pt idx="85491">
                  <c:v>85.491000000000042</c:v>
                </c:pt>
                <c:pt idx="85492">
                  <c:v>85.492000000000019</c:v>
                </c:pt>
                <c:pt idx="85493">
                  <c:v>85.492999999999995</c:v>
                </c:pt>
                <c:pt idx="85494">
                  <c:v>85.494000000000028</c:v>
                </c:pt>
                <c:pt idx="85495">
                  <c:v>85.495000000000005</c:v>
                </c:pt>
                <c:pt idx="85496">
                  <c:v>85.496000000000038</c:v>
                </c:pt>
                <c:pt idx="85497">
                  <c:v>85.497000000000014</c:v>
                </c:pt>
                <c:pt idx="85498">
                  <c:v>85.49799999999999</c:v>
                </c:pt>
                <c:pt idx="85499">
                  <c:v>85.499000000000024</c:v>
                </c:pt>
                <c:pt idx="85500">
                  <c:v>85.5</c:v>
                </c:pt>
                <c:pt idx="85501">
                  <c:v>85.501000000000033</c:v>
                </c:pt>
                <c:pt idx="85502">
                  <c:v>85.50200000000001</c:v>
                </c:pt>
                <c:pt idx="85503">
                  <c:v>85.503000000000043</c:v>
                </c:pt>
                <c:pt idx="85504">
                  <c:v>85.504000000000019</c:v>
                </c:pt>
                <c:pt idx="85505">
                  <c:v>85.504999999999995</c:v>
                </c:pt>
                <c:pt idx="85506">
                  <c:v>85.506000000000029</c:v>
                </c:pt>
                <c:pt idx="85507">
                  <c:v>85.507000000000005</c:v>
                </c:pt>
                <c:pt idx="85508">
                  <c:v>85.508000000000038</c:v>
                </c:pt>
                <c:pt idx="85509">
                  <c:v>85.509000000000015</c:v>
                </c:pt>
                <c:pt idx="85510">
                  <c:v>85.509999999999991</c:v>
                </c:pt>
                <c:pt idx="85511">
                  <c:v>85.511000000000024</c:v>
                </c:pt>
                <c:pt idx="85512">
                  <c:v>85.512</c:v>
                </c:pt>
                <c:pt idx="85513">
                  <c:v>85.513000000000034</c:v>
                </c:pt>
                <c:pt idx="85514">
                  <c:v>85.51400000000001</c:v>
                </c:pt>
                <c:pt idx="85515">
                  <c:v>85.515000000000043</c:v>
                </c:pt>
                <c:pt idx="85516">
                  <c:v>85.51600000000002</c:v>
                </c:pt>
                <c:pt idx="85517">
                  <c:v>85.516999999999996</c:v>
                </c:pt>
                <c:pt idx="85518">
                  <c:v>85.518000000000029</c:v>
                </c:pt>
                <c:pt idx="85519">
                  <c:v>85.519000000000005</c:v>
                </c:pt>
                <c:pt idx="85520">
                  <c:v>85.520000000000039</c:v>
                </c:pt>
                <c:pt idx="85521">
                  <c:v>85.521000000000015</c:v>
                </c:pt>
                <c:pt idx="85522">
                  <c:v>85.521999999999991</c:v>
                </c:pt>
                <c:pt idx="85523">
                  <c:v>85.523000000000025</c:v>
                </c:pt>
                <c:pt idx="85524">
                  <c:v>85.524000000000001</c:v>
                </c:pt>
                <c:pt idx="85525">
                  <c:v>85.525000000000034</c:v>
                </c:pt>
                <c:pt idx="85526">
                  <c:v>85.52600000000001</c:v>
                </c:pt>
                <c:pt idx="85527">
                  <c:v>85.527000000000044</c:v>
                </c:pt>
                <c:pt idx="85528">
                  <c:v>85.52800000000002</c:v>
                </c:pt>
                <c:pt idx="85529">
                  <c:v>85.528999999999996</c:v>
                </c:pt>
                <c:pt idx="85530">
                  <c:v>85.53000000000003</c:v>
                </c:pt>
                <c:pt idx="85531">
                  <c:v>85.531000000000006</c:v>
                </c:pt>
                <c:pt idx="85532">
                  <c:v>85.532000000000039</c:v>
                </c:pt>
                <c:pt idx="85533">
                  <c:v>85.533000000000015</c:v>
                </c:pt>
                <c:pt idx="85534">
                  <c:v>85.533999999999992</c:v>
                </c:pt>
                <c:pt idx="85535">
                  <c:v>85.535000000000025</c:v>
                </c:pt>
                <c:pt idx="85536">
                  <c:v>85.536000000000001</c:v>
                </c:pt>
                <c:pt idx="85537">
                  <c:v>85.537000000000035</c:v>
                </c:pt>
                <c:pt idx="85538">
                  <c:v>85.538000000000011</c:v>
                </c:pt>
                <c:pt idx="85539">
                  <c:v>85.539000000000044</c:v>
                </c:pt>
                <c:pt idx="85540">
                  <c:v>85.54000000000002</c:v>
                </c:pt>
                <c:pt idx="85541">
                  <c:v>85.540999999999997</c:v>
                </c:pt>
                <c:pt idx="85542">
                  <c:v>85.54200000000003</c:v>
                </c:pt>
                <c:pt idx="85543">
                  <c:v>85.543000000000006</c:v>
                </c:pt>
                <c:pt idx="85544">
                  <c:v>85.54400000000004</c:v>
                </c:pt>
                <c:pt idx="85545">
                  <c:v>85.545000000000016</c:v>
                </c:pt>
                <c:pt idx="85546">
                  <c:v>85.545999999999992</c:v>
                </c:pt>
                <c:pt idx="85547">
                  <c:v>85.547000000000025</c:v>
                </c:pt>
                <c:pt idx="85548">
                  <c:v>85.548000000000002</c:v>
                </c:pt>
                <c:pt idx="85549">
                  <c:v>85.549000000000035</c:v>
                </c:pt>
                <c:pt idx="85550">
                  <c:v>85.550000000000011</c:v>
                </c:pt>
                <c:pt idx="85551">
                  <c:v>85.551000000000045</c:v>
                </c:pt>
                <c:pt idx="85552">
                  <c:v>85.552000000000021</c:v>
                </c:pt>
                <c:pt idx="85553">
                  <c:v>85.552999999999997</c:v>
                </c:pt>
                <c:pt idx="85554">
                  <c:v>85.55400000000003</c:v>
                </c:pt>
                <c:pt idx="85555">
                  <c:v>85.555000000000007</c:v>
                </c:pt>
                <c:pt idx="85556">
                  <c:v>85.55600000000004</c:v>
                </c:pt>
                <c:pt idx="85557">
                  <c:v>85.557000000000016</c:v>
                </c:pt>
                <c:pt idx="85558">
                  <c:v>85.557999999999993</c:v>
                </c:pt>
                <c:pt idx="85559">
                  <c:v>85.559000000000026</c:v>
                </c:pt>
                <c:pt idx="85560">
                  <c:v>85.56</c:v>
                </c:pt>
                <c:pt idx="85561">
                  <c:v>85.561000000000035</c:v>
                </c:pt>
                <c:pt idx="85562">
                  <c:v>85.562000000000012</c:v>
                </c:pt>
                <c:pt idx="85563">
                  <c:v>85.563000000000045</c:v>
                </c:pt>
                <c:pt idx="85564">
                  <c:v>85.564000000000021</c:v>
                </c:pt>
                <c:pt idx="85565">
                  <c:v>85.564999999999998</c:v>
                </c:pt>
                <c:pt idx="85566">
                  <c:v>85.566000000000031</c:v>
                </c:pt>
                <c:pt idx="85567">
                  <c:v>85.567000000000007</c:v>
                </c:pt>
                <c:pt idx="85568">
                  <c:v>85.56800000000004</c:v>
                </c:pt>
                <c:pt idx="85569">
                  <c:v>85.569000000000017</c:v>
                </c:pt>
                <c:pt idx="85570">
                  <c:v>85.57</c:v>
                </c:pt>
                <c:pt idx="85571">
                  <c:v>85.571000000000026</c:v>
                </c:pt>
                <c:pt idx="85572">
                  <c:v>85.572000000000003</c:v>
                </c:pt>
                <c:pt idx="85573">
                  <c:v>85.573000000000036</c:v>
                </c:pt>
                <c:pt idx="85574">
                  <c:v>85.574000000000012</c:v>
                </c:pt>
                <c:pt idx="85575">
                  <c:v>85.575000000000045</c:v>
                </c:pt>
                <c:pt idx="85576">
                  <c:v>85.576000000000022</c:v>
                </c:pt>
                <c:pt idx="85577">
                  <c:v>85.576999999999998</c:v>
                </c:pt>
                <c:pt idx="85578">
                  <c:v>85.578000000000031</c:v>
                </c:pt>
                <c:pt idx="85579">
                  <c:v>85.579000000000008</c:v>
                </c:pt>
                <c:pt idx="85580">
                  <c:v>85.580000000000041</c:v>
                </c:pt>
                <c:pt idx="85581">
                  <c:v>85.581000000000017</c:v>
                </c:pt>
                <c:pt idx="85582">
                  <c:v>85.581999999999994</c:v>
                </c:pt>
                <c:pt idx="85583">
                  <c:v>85.583000000000027</c:v>
                </c:pt>
                <c:pt idx="85584">
                  <c:v>85.584000000000003</c:v>
                </c:pt>
                <c:pt idx="85585">
                  <c:v>85.585000000000036</c:v>
                </c:pt>
                <c:pt idx="85586">
                  <c:v>85.586000000000013</c:v>
                </c:pt>
                <c:pt idx="85587">
                  <c:v>85.587000000000046</c:v>
                </c:pt>
                <c:pt idx="85588">
                  <c:v>85.588000000000022</c:v>
                </c:pt>
                <c:pt idx="85589">
                  <c:v>85.588999999999999</c:v>
                </c:pt>
                <c:pt idx="85590">
                  <c:v>85.590000000000032</c:v>
                </c:pt>
                <c:pt idx="85591">
                  <c:v>85.591000000000008</c:v>
                </c:pt>
                <c:pt idx="85592">
                  <c:v>85.592000000000041</c:v>
                </c:pt>
                <c:pt idx="85593">
                  <c:v>85.593000000000018</c:v>
                </c:pt>
                <c:pt idx="85594">
                  <c:v>85.593999999999994</c:v>
                </c:pt>
                <c:pt idx="85595">
                  <c:v>85.595000000000027</c:v>
                </c:pt>
                <c:pt idx="85596">
                  <c:v>85.596000000000004</c:v>
                </c:pt>
                <c:pt idx="85597">
                  <c:v>85.597000000000037</c:v>
                </c:pt>
                <c:pt idx="85598">
                  <c:v>85.598000000000013</c:v>
                </c:pt>
                <c:pt idx="85599">
                  <c:v>85.599000000000046</c:v>
                </c:pt>
                <c:pt idx="85600">
                  <c:v>85.600000000000023</c:v>
                </c:pt>
                <c:pt idx="85601">
                  <c:v>85.600999999999999</c:v>
                </c:pt>
                <c:pt idx="85602">
                  <c:v>85.602000000000032</c:v>
                </c:pt>
                <c:pt idx="85603">
                  <c:v>85.603000000000009</c:v>
                </c:pt>
                <c:pt idx="85604">
                  <c:v>85.604000000000042</c:v>
                </c:pt>
                <c:pt idx="85605">
                  <c:v>85.605000000000018</c:v>
                </c:pt>
                <c:pt idx="85606">
                  <c:v>85.605999999999995</c:v>
                </c:pt>
                <c:pt idx="85607">
                  <c:v>85.607000000000028</c:v>
                </c:pt>
                <c:pt idx="85608">
                  <c:v>85.608000000000004</c:v>
                </c:pt>
                <c:pt idx="85609">
                  <c:v>85.609000000000037</c:v>
                </c:pt>
                <c:pt idx="85610">
                  <c:v>85.610000000000014</c:v>
                </c:pt>
                <c:pt idx="85611">
                  <c:v>85.61099999999999</c:v>
                </c:pt>
                <c:pt idx="85612">
                  <c:v>85.612000000000023</c:v>
                </c:pt>
                <c:pt idx="85613">
                  <c:v>85.613</c:v>
                </c:pt>
                <c:pt idx="85614">
                  <c:v>85.614000000000033</c:v>
                </c:pt>
                <c:pt idx="85615">
                  <c:v>85.615000000000009</c:v>
                </c:pt>
                <c:pt idx="85616">
                  <c:v>85.616000000000042</c:v>
                </c:pt>
                <c:pt idx="85617">
                  <c:v>85.617000000000019</c:v>
                </c:pt>
                <c:pt idx="85618">
                  <c:v>85.617999999999995</c:v>
                </c:pt>
                <c:pt idx="85619">
                  <c:v>85.619000000000028</c:v>
                </c:pt>
                <c:pt idx="85620">
                  <c:v>85.62</c:v>
                </c:pt>
                <c:pt idx="85621">
                  <c:v>85.621000000000038</c:v>
                </c:pt>
                <c:pt idx="85622">
                  <c:v>85.622000000000014</c:v>
                </c:pt>
                <c:pt idx="85623">
                  <c:v>85.62299999999999</c:v>
                </c:pt>
                <c:pt idx="85624">
                  <c:v>85.624000000000024</c:v>
                </c:pt>
                <c:pt idx="85625">
                  <c:v>85.625</c:v>
                </c:pt>
                <c:pt idx="85626">
                  <c:v>85.626000000000033</c:v>
                </c:pt>
                <c:pt idx="85627">
                  <c:v>85.62700000000001</c:v>
                </c:pt>
                <c:pt idx="85628">
                  <c:v>85.628000000000043</c:v>
                </c:pt>
                <c:pt idx="85629">
                  <c:v>85.629000000000019</c:v>
                </c:pt>
                <c:pt idx="85630">
                  <c:v>85.63</c:v>
                </c:pt>
                <c:pt idx="85631">
                  <c:v>85.631000000000029</c:v>
                </c:pt>
                <c:pt idx="85632">
                  <c:v>85.632000000000005</c:v>
                </c:pt>
                <c:pt idx="85633">
                  <c:v>85.633000000000038</c:v>
                </c:pt>
                <c:pt idx="85634">
                  <c:v>85.634000000000015</c:v>
                </c:pt>
                <c:pt idx="85635">
                  <c:v>85.634999999999991</c:v>
                </c:pt>
                <c:pt idx="85636">
                  <c:v>85.636000000000024</c:v>
                </c:pt>
                <c:pt idx="85637">
                  <c:v>85.637</c:v>
                </c:pt>
                <c:pt idx="85638">
                  <c:v>85.638000000000034</c:v>
                </c:pt>
                <c:pt idx="85639">
                  <c:v>85.63900000000001</c:v>
                </c:pt>
                <c:pt idx="85640">
                  <c:v>85.640000000000043</c:v>
                </c:pt>
                <c:pt idx="85641">
                  <c:v>85.64100000000002</c:v>
                </c:pt>
                <c:pt idx="85642">
                  <c:v>85.641999999999996</c:v>
                </c:pt>
                <c:pt idx="85643">
                  <c:v>85.643000000000029</c:v>
                </c:pt>
                <c:pt idx="85644">
                  <c:v>85.644000000000005</c:v>
                </c:pt>
                <c:pt idx="85645">
                  <c:v>85.645000000000039</c:v>
                </c:pt>
                <c:pt idx="85646">
                  <c:v>85.646000000000015</c:v>
                </c:pt>
                <c:pt idx="85647">
                  <c:v>85.646999999999991</c:v>
                </c:pt>
                <c:pt idx="85648">
                  <c:v>85.648000000000025</c:v>
                </c:pt>
                <c:pt idx="85649">
                  <c:v>85.649000000000001</c:v>
                </c:pt>
                <c:pt idx="85650">
                  <c:v>85.650000000000034</c:v>
                </c:pt>
                <c:pt idx="85651">
                  <c:v>85.65100000000001</c:v>
                </c:pt>
                <c:pt idx="85652">
                  <c:v>85.652000000000044</c:v>
                </c:pt>
                <c:pt idx="85653">
                  <c:v>85.65300000000002</c:v>
                </c:pt>
                <c:pt idx="85654">
                  <c:v>85.653999999999996</c:v>
                </c:pt>
                <c:pt idx="85655">
                  <c:v>85.65500000000003</c:v>
                </c:pt>
                <c:pt idx="85656">
                  <c:v>85.656000000000006</c:v>
                </c:pt>
                <c:pt idx="85657">
                  <c:v>85.657000000000039</c:v>
                </c:pt>
                <c:pt idx="85658">
                  <c:v>85.658000000000015</c:v>
                </c:pt>
                <c:pt idx="85659">
                  <c:v>85.658999999999992</c:v>
                </c:pt>
                <c:pt idx="85660">
                  <c:v>85.660000000000025</c:v>
                </c:pt>
                <c:pt idx="85661">
                  <c:v>85.661000000000001</c:v>
                </c:pt>
                <c:pt idx="85662">
                  <c:v>85.662000000000035</c:v>
                </c:pt>
                <c:pt idx="85663">
                  <c:v>85.663000000000011</c:v>
                </c:pt>
                <c:pt idx="85664">
                  <c:v>85.664000000000044</c:v>
                </c:pt>
                <c:pt idx="85665">
                  <c:v>85.66500000000002</c:v>
                </c:pt>
                <c:pt idx="85666">
                  <c:v>85.665999999999997</c:v>
                </c:pt>
                <c:pt idx="85667">
                  <c:v>85.66700000000003</c:v>
                </c:pt>
                <c:pt idx="85668">
                  <c:v>85.668000000000006</c:v>
                </c:pt>
                <c:pt idx="85669">
                  <c:v>85.66900000000004</c:v>
                </c:pt>
                <c:pt idx="85670">
                  <c:v>85.670000000000016</c:v>
                </c:pt>
                <c:pt idx="85671">
                  <c:v>85.670999999999992</c:v>
                </c:pt>
                <c:pt idx="85672">
                  <c:v>85.672000000000025</c:v>
                </c:pt>
                <c:pt idx="85673">
                  <c:v>85.673000000000002</c:v>
                </c:pt>
                <c:pt idx="85674">
                  <c:v>85.674000000000035</c:v>
                </c:pt>
                <c:pt idx="85675">
                  <c:v>85.675000000000011</c:v>
                </c:pt>
                <c:pt idx="85676">
                  <c:v>85.676000000000045</c:v>
                </c:pt>
                <c:pt idx="85677">
                  <c:v>85.677000000000021</c:v>
                </c:pt>
                <c:pt idx="85678">
                  <c:v>85.677999999999997</c:v>
                </c:pt>
                <c:pt idx="85679">
                  <c:v>85.67900000000003</c:v>
                </c:pt>
                <c:pt idx="85680">
                  <c:v>85.68</c:v>
                </c:pt>
                <c:pt idx="85681">
                  <c:v>85.68100000000004</c:v>
                </c:pt>
                <c:pt idx="85682">
                  <c:v>85.682000000000016</c:v>
                </c:pt>
                <c:pt idx="85683">
                  <c:v>85.682999999999993</c:v>
                </c:pt>
                <c:pt idx="85684">
                  <c:v>85.684000000000026</c:v>
                </c:pt>
                <c:pt idx="85685">
                  <c:v>85.685000000000002</c:v>
                </c:pt>
                <c:pt idx="85686">
                  <c:v>85.686000000000035</c:v>
                </c:pt>
                <c:pt idx="85687">
                  <c:v>85.687000000000012</c:v>
                </c:pt>
                <c:pt idx="85688">
                  <c:v>85.688000000000045</c:v>
                </c:pt>
                <c:pt idx="85689">
                  <c:v>85.689000000000021</c:v>
                </c:pt>
                <c:pt idx="85690">
                  <c:v>85.69</c:v>
                </c:pt>
                <c:pt idx="85691">
                  <c:v>85.691000000000031</c:v>
                </c:pt>
                <c:pt idx="85692">
                  <c:v>85.692000000000007</c:v>
                </c:pt>
                <c:pt idx="85693">
                  <c:v>85.69300000000004</c:v>
                </c:pt>
                <c:pt idx="85694">
                  <c:v>85.694000000000017</c:v>
                </c:pt>
                <c:pt idx="85695">
                  <c:v>85.694999999999993</c:v>
                </c:pt>
                <c:pt idx="85696">
                  <c:v>85.696000000000026</c:v>
                </c:pt>
                <c:pt idx="85697">
                  <c:v>85.697000000000003</c:v>
                </c:pt>
                <c:pt idx="85698">
                  <c:v>85.698000000000036</c:v>
                </c:pt>
                <c:pt idx="85699">
                  <c:v>85.699000000000012</c:v>
                </c:pt>
                <c:pt idx="85700">
                  <c:v>85.700000000000045</c:v>
                </c:pt>
                <c:pt idx="85701">
                  <c:v>85.701000000000022</c:v>
                </c:pt>
                <c:pt idx="85702">
                  <c:v>85.701999999999998</c:v>
                </c:pt>
                <c:pt idx="85703">
                  <c:v>85.703000000000031</c:v>
                </c:pt>
                <c:pt idx="85704">
                  <c:v>85.704000000000008</c:v>
                </c:pt>
                <c:pt idx="85705">
                  <c:v>85.705000000000041</c:v>
                </c:pt>
                <c:pt idx="85706">
                  <c:v>85.706000000000017</c:v>
                </c:pt>
                <c:pt idx="85707">
                  <c:v>85.706999999999994</c:v>
                </c:pt>
                <c:pt idx="85708">
                  <c:v>85.708000000000027</c:v>
                </c:pt>
                <c:pt idx="85709">
                  <c:v>85.709000000000003</c:v>
                </c:pt>
                <c:pt idx="85710">
                  <c:v>85.710000000000036</c:v>
                </c:pt>
                <c:pt idx="85711">
                  <c:v>85.711000000000013</c:v>
                </c:pt>
                <c:pt idx="85712">
                  <c:v>85.712000000000046</c:v>
                </c:pt>
                <c:pt idx="85713">
                  <c:v>85.713000000000022</c:v>
                </c:pt>
                <c:pt idx="85714">
                  <c:v>85.713999999999999</c:v>
                </c:pt>
                <c:pt idx="85715">
                  <c:v>85.715000000000032</c:v>
                </c:pt>
                <c:pt idx="85716">
                  <c:v>85.716000000000008</c:v>
                </c:pt>
                <c:pt idx="85717">
                  <c:v>85.717000000000041</c:v>
                </c:pt>
                <c:pt idx="85718">
                  <c:v>85.718000000000018</c:v>
                </c:pt>
                <c:pt idx="85719">
                  <c:v>85.718999999999994</c:v>
                </c:pt>
                <c:pt idx="85720">
                  <c:v>85.720000000000027</c:v>
                </c:pt>
                <c:pt idx="85721">
                  <c:v>85.721000000000004</c:v>
                </c:pt>
                <c:pt idx="85722">
                  <c:v>85.722000000000037</c:v>
                </c:pt>
                <c:pt idx="85723">
                  <c:v>85.723000000000013</c:v>
                </c:pt>
                <c:pt idx="85724">
                  <c:v>85.724000000000046</c:v>
                </c:pt>
                <c:pt idx="85725">
                  <c:v>85.725000000000023</c:v>
                </c:pt>
                <c:pt idx="85726">
                  <c:v>85.725999999999999</c:v>
                </c:pt>
                <c:pt idx="85727">
                  <c:v>85.727000000000032</c:v>
                </c:pt>
                <c:pt idx="85728">
                  <c:v>85.728000000000009</c:v>
                </c:pt>
                <c:pt idx="85729">
                  <c:v>85.729000000000042</c:v>
                </c:pt>
                <c:pt idx="85730">
                  <c:v>85.730000000000018</c:v>
                </c:pt>
                <c:pt idx="85731">
                  <c:v>85.730999999999995</c:v>
                </c:pt>
                <c:pt idx="85732">
                  <c:v>85.732000000000028</c:v>
                </c:pt>
                <c:pt idx="85733">
                  <c:v>85.733000000000004</c:v>
                </c:pt>
                <c:pt idx="85734">
                  <c:v>85.734000000000037</c:v>
                </c:pt>
                <c:pt idx="85735">
                  <c:v>85.735000000000014</c:v>
                </c:pt>
                <c:pt idx="85736">
                  <c:v>85.73599999999999</c:v>
                </c:pt>
                <c:pt idx="85737">
                  <c:v>85.737000000000023</c:v>
                </c:pt>
                <c:pt idx="85738">
                  <c:v>85.738</c:v>
                </c:pt>
                <c:pt idx="85739">
                  <c:v>85.739000000000033</c:v>
                </c:pt>
                <c:pt idx="85740">
                  <c:v>85.740000000000009</c:v>
                </c:pt>
                <c:pt idx="85741">
                  <c:v>85.741000000000042</c:v>
                </c:pt>
                <c:pt idx="85742">
                  <c:v>85.742000000000019</c:v>
                </c:pt>
                <c:pt idx="85743">
                  <c:v>85.742999999999995</c:v>
                </c:pt>
                <c:pt idx="85744">
                  <c:v>85.744000000000028</c:v>
                </c:pt>
                <c:pt idx="85745">
                  <c:v>85.745000000000005</c:v>
                </c:pt>
                <c:pt idx="85746">
                  <c:v>85.746000000000038</c:v>
                </c:pt>
                <c:pt idx="85747">
                  <c:v>85.747000000000014</c:v>
                </c:pt>
                <c:pt idx="85748">
                  <c:v>85.74799999999999</c:v>
                </c:pt>
                <c:pt idx="85749">
                  <c:v>85.749000000000024</c:v>
                </c:pt>
                <c:pt idx="85750">
                  <c:v>85.75</c:v>
                </c:pt>
                <c:pt idx="85751">
                  <c:v>85.751000000000033</c:v>
                </c:pt>
                <c:pt idx="85752">
                  <c:v>85.75200000000001</c:v>
                </c:pt>
                <c:pt idx="85753">
                  <c:v>85.753000000000043</c:v>
                </c:pt>
                <c:pt idx="85754">
                  <c:v>85.754000000000019</c:v>
                </c:pt>
                <c:pt idx="85755">
                  <c:v>85.754999999999995</c:v>
                </c:pt>
                <c:pt idx="85756">
                  <c:v>85.756000000000029</c:v>
                </c:pt>
                <c:pt idx="85757">
                  <c:v>85.757000000000005</c:v>
                </c:pt>
                <c:pt idx="85758">
                  <c:v>85.758000000000038</c:v>
                </c:pt>
                <c:pt idx="85759">
                  <c:v>85.759000000000015</c:v>
                </c:pt>
                <c:pt idx="85760">
                  <c:v>85.759999999999991</c:v>
                </c:pt>
                <c:pt idx="85761">
                  <c:v>85.761000000000024</c:v>
                </c:pt>
                <c:pt idx="85762">
                  <c:v>85.762</c:v>
                </c:pt>
                <c:pt idx="85763">
                  <c:v>85.763000000000034</c:v>
                </c:pt>
                <c:pt idx="85764">
                  <c:v>85.76400000000001</c:v>
                </c:pt>
                <c:pt idx="85765">
                  <c:v>85.765000000000043</c:v>
                </c:pt>
                <c:pt idx="85766">
                  <c:v>85.76600000000002</c:v>
                </c:pt>
                <c:pt idx="85767">
                  <c:v>85.766999999999996</c:v>
                </c:pt>
                <c:pt idx="85768">
                  <c:v>85.768000000000029</c:v>
                </c:pt>
                <c:pt idx="85769">
                  <c:v>85.769000000000005</c:v>
                </c:pt>
                <c:pt idx="85770">
                  <c:v>85.770000000000039</c:v>
                </c:pt>
                <c:pt idx="85771">
                  <c:v>85.771000000000015</c:v>
                </c:pt>
                <c:pt idx="85772">
                  <c:v>85.771999999999991</c:v>
                </c:pt>
                <c:pt idx="85773">
                  <c:v>85.773000000000025</c:v>
                </c:pt>
                <c:pt idx="85774">
                  <c:v>85.774000000000001</c:v>
                </c:pt>
                <c:pt idx="85775">
                  <c:v>85.775000000000034</c:v>
                </c:pt>
                <c:pt idx="85776">
                  <c:v>85.77600000000001</c:v>
                </c:pt>
                <c:pt idx="85777">
                  <c:v>85.777000000000044</c:v>
                </c:pt>
                <c:pt idx="85778">
                  <c:v>85.77800000000002</c:v>
                </c:pt>
                <c:pt idx="85779">
                  <c:v>85.778999999999996</c:v>
                </c:pt>
                <c:pt idx="85780">
                  <c:v>85.78000000000003</c:v>
                </c:pt>
                <c:pt idx="85781">
                  <c:v>85.781000000000006</c:v>
                </c:pt>
                <c:pt idx="85782">
                  <c:v>85.782000000000039</c:v>
                </c:pt>
                <c:pt idx="85783">
                  <c:v>85.783000000000015</c:v>
                </c:pt>
                <c:pt idx="85784">
                  <c:v>85.783999999999992</c:v>
                </c:pt>
                <c:pt idx="85785">
                  <c:v>85.785000000000025</c:v>
                </c:pt>
                <c:pt idx="85786">
                  <c:v>85.786000000000001</c:v>
                </c:pt>
                <c:pt idx="85787">
                  <c:v>85.787000000000035</c:v>
                </c:pt>
                <c:pt idx="85788">
                  <c:v>85.788000000000011</c:v>
                </c:pt>
                <c:pt idx="85789">
                  <c:v>85.789000000000044</c:v>
                </c:pt>
                <c:pt idx="85790">
                  <c:v>85.79000000000002</c:v>
                </c:pt>
                <c:pt idx="85791">
                  <c:v>85.790999999999997</c:v>
                </c:pt>
                <c:pt idx="85792">
                  <c:v>85.79200000000003</c:v>
                </c:pt>
                <c:pt idx="85793">
                  <c:v>85.793000000000006</c:v>
                </c:pt>
                <c:pt idx="85794">
                  <c:v>85.79400000000004</c:v>
                </c:pt>
                <c:pt idx="85795">
                  <c:v>85.795000000000016</c:v>
                </c:pt>
                <c:pt idx="85796">
                  <c:v>85.795999999999992</c:v>
                </c:pt>
                <c:pt idx="85797">
                  <c:v>85.797000000000025</c:v>
                </c:pt>
                <c:pt idx="85798">
                  <c:v>85.798000000000002</c:v>
                </c:pt>
                <c:pt idx="85799">
                  <c:v>85.799000000000035</c:v>
                </c:pt>
                <c:pt idx="85800">
                  <c:v>85.800000000000011</c:v>
                </c:pt>
                <c:pt idx="85801">
                  <c:v>85.801000000000045</c:v>
                </c:pt>
                <c:pt idx="85802">
                  <c:v>85.802000000000021</c:v>
                </c:pt>
                <c:pt idx="85803">
                  <c:v>85.802999999999997</c:v>
                </c:pt>
                <c:pt idx="85804">
                  <c:v>85.80400000000003</c:v>
                </c:pt>
                <c:pt idx="85805">
                  <c:v>85.805000000000007</c:v>
                </c:pt>
                <c:pt idx="85806">
                  <c:v>85.80600000000004</c:v>
                </c:pt>
                <c:pt idx="85807">
                  <c:v>85.807000000000016</c:v>
                </c:pt>
                <c:pt idx="85808">
                  <c:v>85.807999999999993</c:v>
                </c:pt>
                <c:pt idx="85809">
                  <c:v>85.809000000000026</c:v>
                </c:pt>
                <c:pt idx="85810">
                  <c:v>85.81</c:v>
                </c:pt>
                <c:pt idx="85811">
                  <c:v>85.811000000000035</c:v>
                </c:pt>
                <c:pt idx="85812">
                  <c:v>85.812000000000012</c:v>
                </c:pt>
                <c:pt idx="85813">
                  <c:v>85.813000000000045</c:v>
                </c:pt>
                <c:pt idx="85814">
                  <c:v>85.814000000000021</c:v>
                </c:pt>
                <c:pt idx="85815">
                  <c:v>85.814999999999998</c:v>
                </c:pt>
                <c:pt idx="85816">
                  <c:v>85.816000000000031</c:v>
                </c:pt>
                <c:pt idx="85817">
                  <c:v>85.817000000000007</c:v>
                </c:pt>
                <c:pt idx="85818">
                  <c:v>85.81800000000004</c:v>
                </c:pt>
                <c:pt idx="85819">
                  <c:v>85.819000000000017</c:v>
                </c:pt>
                <c:pt idx="85820">
                  <c:v>85.82</c:v>
                </c:pt>
                <c:pt idx="85821">
                  <c:v>85.821000000000026</c:v>
                </c:pt>
                <c:pt idx="85822">
                  <c:v>85.822000000000003</c:v>
                </c:pt>
                <c:pt idx="85823">
                  <c:v>85.823000000000036</c:v>
                </c:pt>
                <c:pt idx="85824">
                  <c:v>85.824000000000012</c:v>
                </c:pt>
                <c:pt idx="85825">
                  <c:v>85.825000000000045</c:v>
                </c:pt>
                <c:pt idx="85826">
                  <c:v>85.826000000000022</c:v>
                </c:pt>
                <c:pt idx="85827">
                  <c:v>85.826999999999998</c:v>
                </c:pt>
                <c:pt idx="85828">
                  <c:v>85.828000000000031</c:v>
                </c:pt>
                <c:pt idx="85829">
                  <c:v>85.829000000000008</c:v>
                </c:pt>
                <c:pt idx="85830">
                  <c:v>85.830000000000041</c:v>
                </c:pt>
                <c:pt idx="85831">
                  <c:v>85.831000000000017</c:v>
                </c:pt>
                <c:pt idx="85832">
                  <c:v>85.831999999999994</c:v>
                </c:pt>
                <c:pt idx="85833">
                  <c:v>85.833000000000027</c:v>
                </c:pt>
                <c:pt idx="85834">
                  <c:v>85.834000000000003</c:v>
                </c:pt>
                <c:pt idx="85835">
                  <c:v>85.835000000000036</c:v>
                </c:pt>
                <c:pt idx="85836">
                  <c:v>85.836000000000013</c:v>
                </c:pt>
                <c:pt idx="85837">
                  <c:v>85.837000000000046</c:v>
                </c:pt>
                <c:pt idx="85838">
                  <c:v>85.838000000000022</c:v>
                </c:pt>
                <c:pt idx="85839">
                  <c:v>85.838999999999999</c:v>
                </c:pt>
                <c:pt idx="85840">
                  <c:v>85.840000000000032</c:v>
                </c:pt>
                <c:pt idx="85841">
                  <c:v>85.841000000000008</c:v>
                </c:pt>
                <c:pt idx="85842">
                  <c:v>85.842000000000041</c:v>
                </c:pt>
                <c:pt idx="85843">
                  <c:v>85.843000000000018</c:v>
                </c:pt>
                <c:pt idx="85844">
                  <c:v>85.843999999999994</c:v>
                </c:pt>
                <c:pt idx="85845">
                  <c:v>85.845000000000027</c:v>
                </c:pt>
                <c:pt idx="85846">
                  <c:v>85.846000000000004</c:v>
                </c:pt>
                <c:pt idx="85847">
                  <c:v>85.847000000000037</c:v>
                </c:pt>
                <c:pt idx="85848">
                  <c:v>85.848000000000013</c:v>
                </c:pt>
                <c:pt idx="85849">
                  <c:v>85.849000000000046</c:v>
                </c:pt>
                <c:pt idx="85850">
                  <c:v>85.850000000000023</c:v>
                </c:pt>
                <c:pt idx="85851">
                  <c:v>85.850999999999999</c:v>
                </c:pt>
                <c:pt idx="85852">
                  <c:v>85.852000000000032</c:v>
                </c:pt>
                <c:pt idx="85853">
                  <c:v>85.853000000000009</c:v>
                </c:pt>
                <c:pt idx="85854">
                  <c:v>85.854000000000042</c:v>
                </c:pt>
                <c:pt idx="85855">
                  <c:v>85.855000000000018</c:v>
                </c:pt>
                <c:pt idx="85856">
                  <c:v>85.855999999999995</c:v>
                </c:pt>
                <c:pt idx="85857">
                  <c:v>85.857000000000028</c:v>
                </c:pt>
                <c:pt idx="85858">
                  <c:v>85.858000000000004</c:v>
                </c:pt>
                <c:pt idx="85859">
                  <c:v>85.859000000000037</c:v>
                </c:pt>
                <c:pt idx="85860">
                  <c:v>85.860000000000014</c:v>
                </c:pt>
                <c:pt idx="85861">
                  <c:v>85.86099999999999</c:v>
                </c:pt>
                <c:pt idx="85862">
                  <c:v>85.862000000000023</c:v>
                </c:pt>
                <c:pt idx="85863">
                  <c:v>85.863</c:v>
                </c:pt>
                <c:pt idx="85864">
                  <c:v>85.864000000000033</c:v>
                </c:pt>
                <c:pt idx="85865">
                  <c:v>85.865000000000009</c:v>
                </c:pt>
                <c:pt idx="85866">
                  <c:v>85.866000000000042</c:v>
                </c:pt>
                <c:pt idx="85867">
                  <c:v>85.867000000000019</c:v>
                </c:pt>
                <c:pt idx="85868">
                  <c:v>85.867999999999995</c:v>
                </c:pt>
                <c:pt idx="85869">
                  <c:v>85.869000000000028</c:v>
                </c:pt>
                <c:pt idx="85870">
                  <c:v>85.87</c:v>
                </c:pt>
                <c:pt idx="85871">
                  <c:v>85.871000000000038</c:v>
                </c:pt>
                <c:pt idx="85872">
                  <c:v>85.872000000000014</c:v>
                </c:pt>
                <c:pt idx="85873">
                  <c:v>85.87299999999999</c:v>
                </c:pt>
                <c:pt idx="85874">
                  <c:v>85.874000000000024</c:v>
                </c:pt>
                <c:pt idx="85875">
                  <c:v>85.875</c:v>
                </c:pt>
                <c:pt idx="85876">
                  <c:v>85.876000000000033</c:v>
                </c:pt>
                <c:pt idx="85877">
                  <c:v>85.87700000000001</c:v>
                </c:pt>
                <c:pt idx="85878">
                  <c:v>85.878000000000043</c:v>
                </c:pt>
                <c:pt idx="85879">
                  <c:v>85.879000000000019</c:v>
                </c:pt>
                <c:pt idx="85880">
                  <c:v>85.88</c:v>
                </c:pt>
                <c:pt idx="85881">
                  <c:v>85.881000000000029</c:v>
                </c:pt>
                <c:pt idx="85882">
                  <c:v>85.882000000000005</c:v>
                </c:pt>
                <c:pt idx="85883">
                  <c:v>85.883000000000038</c:v>
                </c:pt>
                <c:pt idx="85884">
                  <c:v>85.884000000000015</c:v>
                </c:pt>
                <c:pt idx="85885">
                  <c:v>85.884999999999991</c:v>
                </c:pt>
                <c:pt idx="85886">
                  <c:v>85.886000000000024</c:v>
                </c:pt>
                <c:pt idx="85887">
                  <c:v>85.887</c:v>
                </c:pt>
                <c:pt idx="85888">
                  <c:v>85.888000000000034</c:v>
                </c:pt>
                <c:pt idx="85889">
                  <c:v>85.88900000000001</c:v>
                </c:pt>
                <c:pt idx="85890">
                  <c:v>85.890000000000043</c:v>
                </c:pt>
                <c:pt idx="85891">
                  <c:v>85.89100000000002</c:v>
                </c:pt>
                <c:pt idx="85892">
                  <c:v>85.891999999999996</c:v>
                </c:pt>
                <c:pt idx="85893">
                  <c:v>85.893000000000029</c:v>
                </c:pt>
                <c:pt idx="85894">
                  <c:v>85.894000000000005</c:v>
                </c:pt>
                <c:pt idx="85895">
                  <c:v>85.895000000000039</c:v>
                </c:pt>
                <c:pt idx="85896">
                  <c:v>85.896000000000015</c:v>
                </c:pt>
                <c:pt idx="85897">
                  <c:v>85.896999999999991</c:v>
                </c:pt>
                <c:pt idx="85898">
                  <c:v>85.898000000000025</c:v>
                </c:pt>
                <c:pt idx="85899">
                  <c:v>85.899000000000001</c:v>
                </c:pt>
                <c:pt idx="85900">
                  <c:v>85.900000000000034</c:v>
                </c:pt>
                <c:pt idx="85901">
                  <c:v>85.90100000000001</c:v>
                </c:pt>
                <c:pt idx="85902">
                  <c:v>85.902000000000044</c:v>
                </c:pt>
                <c:pt idx="85903">
                  <c:v>85.90300000000002</c:v>
                </c:pt>
                <c:pt idx="85904">
                  <c:v>85.903999999999996</c:v>
                </c:pt>
                <c:pt idx="85905">
                  <c:v>85.90500000000003</c:v>
                </c:pt>
                <c:pt idx="85906">
                  <c:v>85.906000000000006</c:v>
                </c:pt>
                <c:pt idx="85907">
                  <c:v>85.907000000000039</c:v>
                </c:pt>
                <c:pt idx="85908">
                  <c:v>85.908000000000015</c:v>
                </c:pt>
                <c:pt idx="85909">
                  <c:v>85.908999999999992</c:v>
                </c:pt>
                <c:pt idx="85910">
                  <c:v>85.910000000000025</c:v>
                </c:pt>
                <c:pt idx="85911">
                  <c:v>85.911000000000001</c:v>
                </c:pt>
                <c:pt idx="85912">
                  <c:v>85.912000000000035</c:v>
                </c:pt>
                <c:pt idx="85913">
                  <c:v>85.913000000000011</c:v>
                </c:pt>
                <c:pt idx="85914">
                  <c:v>85.914000000000044</c:v>
                </c:pt>
                <c:pt idx="85915">
                  <c:v>85.91500000000002</c:v>
                </c:pt>
                <c:pt idx="85916">
                  <c:v>85.915999999999997</c:v>
                </c:pt>
                <c:pt idx="85917">
                  <c:v>85.91700000000003</c:v>
                </c:pt>
                <c:pt idx="85918">
                  <c:v>85.918000000000006</c:v>
                </c:pt>
                <c:pt idx="85919">
                  <c:v>85.91900000000004</c:v>
                </c:pt>
                <c:pt idx="85920">
                  <c:v>85.920000000000016</c:v>
                </c:pt>
                <c:pt idx="85921">
                  <c:v>85.920999999999992</c:v>
                </c:pt>
                <c:pt idx="85922">
                  <c:v>85.922000000000025</c:v>
                </c:pt>
                <c:pt idx="85923">
                  <c:v>85.923000000000002</c:v>
                </c:pt>
                <c:pt idx="85924">
                  <c:v>85.924000000000035</c:v>
                </c:pt>
                <c:pt idx="85925">
                  <c:v>85.925000000000011</c:v>
                </c:pt>
                <c:pt idx="85926">
                  <c:v>85.926000000000045</c:v>
                </c:pt>
                <c:pt idx="85927">
                  <c:v>85.927000000000021</c:v>
                </c:pt>
                <c:pt idx="85928">
                  <c:v>85.927999999999997</c:v>
                </c:pt>
                <c:pt idx="85929">
                  <c:v>85.92900000000003</c:v>
                </c:pt>
                <c:pt idx="85930">
                  <c:v>85.93</c:v>
                </c:pt>
                <c:pt idx="85931">
                  <c:v>85.93100000000004</c:v>
                </c:pt>
                <c:pt idx="85932">
                  <c:v>85.932000000000016</c:v>
                </c:pt>
                <c:pt idx="85933">
                  <c:v>85.932999999999993</c:v>
                </c:pt>
                <c:pt idx="85934">
                  <c:v>85.934000000000026</c:v>
                </c:pt>
                <c:pt idx="85935">
                  <c:v>85.935000000000002</c:v>
                </c:pt>
                <c:pt idx="85936">
                  <c:v>85.936000000000035</c:v>
                </c:pt>
                <c:pt idx="85937">
                  <c:v>85.937000000000012</c:v>
                </c:pt>
                <c:pt idx="85938">
                  <c:v>85.938000000000045</c:v>
                </c:pt>
                <c:pt idx="85939">
                  <c:v>85.939000000000021</c:v>
                </c:pt>
                <c:pt idx="85940">
                  <c:v>85.94</c:v>
                </c:pt>
                <c:pt idx="85941">
                  <c:v>85.941000000000031</c:v>
                </c:pt>
                <c:pt idx="85942">
                  <c:v>85.942000000000007</c:v>
                </c:pt>
                <c:pt idx="85943">
                  <c:v>85.94300000000004</c:v>
                </c:pt>
                <c:pt idx="85944">
                  <c:v>85.944000000000017</c:v>
                </c:pt>
                <c:pt idx="85945">
                  <c:v>85.944999999999993</c:v>
                </c:pt>
                <c:pt idx="85946">
                  <c:v>85.946000000000026</c:v>
                </c:pt>
                <c:pt idx="85947">
                  <c:v>85.947000000000003</c:v>
                </c:pt>
                <c:pt idx="85948">
                  <c:v>85.948000000000036</c:v>
                </c:pt>
                <c:pt idx="85949">
                  <c:v>85.949000000000012</c:v>
                </c:pt>
                <c:pt idx="85950">
                  <c:v>85.950000000000045</c:v>
                </c:pt>
                <c:pt idx="85951">
                  <c:v>85.951000000000022</c:v>
                </c:pt>
                <c:pt idx="85952">
                  <c:v>85.951999999999998</c:v>
                </c:pt>
                <c:pt idx="85953">
                  <c:v>85.953000000000031</c:v>
                </c:pt>
                <c:pt idx="85954">
                  <c:v>85.954000000000008</c:v>
                </c:pt>
                <c:pt idx="85955">
                  <c:v>85.955000000000041</c:v>
                </c:pt>
                <c:pt idx="85956">
                  <c:v>85.956000000000017</c:v>
                </c:pt>
                <c:pt idx="85957">
                  <c:v>85.956999999999994</c:v>
                </c:pt>
                <c:pt idx="85958">
                  <c:v>85.958000000000027</c:v>
                </c:pt>
                <c:pt idx="85959">
                  <c:v>85.959000000000003</c:v>
                </c:pt>
                <c:pt idx="85960">
                  <c:v>85.960000000000036</c:v>
                </c:pt>
                <c:pt idx="85961">
                  <c:v>85.961000000000013</c:v>
                </c:pt>
                <c:pt idx="85962">
                  <c:v>85.962000000000046</c:v>
                </c:pt>
                <c:pt idx="85963">
                  <c:v>85.963000000000022</c:v>
                </c:pt>
                <c:pt idx="85964">
                  <c:v>85.963999999999999</c:v>
                </c:pt>
                <c:pt idx="85965">
                  <c:v>85.965000000000032</c:v>
                </c:pt>
                <c:pt idx="85966">
                  <c:v>85.966000000000008</c:v>
                </c:pt>
                <c:pt idx="85967">
                  <c:v>85.967000000000041</c:v>
                </c:pt>
                <c:pt idx="85968">
                  <c:v>85.968000000000018</c:v>
                </c:pt>
                <c:pt idx="85969">
                  <c:v>85.968999999999994</c:v>
                </c:pt>
                <c:pt idx="85970">
                  <c:v>85.970000000000027</c:v>
                </c:pt>
                <c:pt idx="85971">
                  <c:v>85.971000000000004</c:v>
                </c:pt>
                <c:pt idx="85972">
                  <c:v>85.972000000000037</c:v>
                </c:pt>
                <c:pt idx="85973">
                  <c:v>85.973000000000013</c:v>
                </c:pt>
                <c:pt idx="85974">
                  <c:v>85.974000000000046</c:v>
                </c:pt>
                <c:pt idx="85975">
                  <c:v>85.975000000000023</c:v>
                </c:pt>
                <c:pt idx="85976">
                  <c:v>85.975999999999999</c:v>
                </c:pt>
                <c:pt idx="85977">
                  <c:v>85.977000000000032</c:v>
                </c:pt>
                <c:pt idx="85978">
                  <c:v>85.978000000000009</c:v>
                </c:pt>
                <c:pt idx="85979">
                  <c:v>85.979000000000042</c:v>
                </c:pt>
                <c:pt idx="85980">
                  <c:v>85.980000000000018</c:v>
                </c:pt>
                <c:pt idx="85981">
                  <c:v>85.980999999999995</c:v>
                </c:pt>
                <c:pt idx="85982">
                  <c:v>85.982000000000028</c:v>
                </c:pt>
                <c:pt idx="85983">
                  <c:v>85.983000000000004</c:v>
                </c:pt>
                <c:pt idx="85984">
                  <c:v>85.984000000000037</c:v>
                </c:pt>
                <c:pt idx="85985">
                  <c:v>85.985000000000014</c:v>
                </c:pt>
                <c:pt idx="85986">
                  <c:v>85.98599999999999</c:v>
                </c:pt>
                <c:pt idx="85987">
                  <c:v>85.987000000000023</c:v>
                </c:pt>
                <c:pt idx="85988">
                  <c:v>85.988</c:v>
                </c:pt>
                <c:pt idx="85989">
                  <c:v>85.989000000000033</c:v>
                </c:pt>
                <c:pt idx="85990">
                  <c:v>85.990000000000009</c:v>
                </c:pt>
                <c:pt idx="85991">
                  <c:v>85.991000000000042</c:v>
                </c:pt>
                <c:pt idx="85992">
                  <c:v>85.992000000000019</c:v>
                </c:pt>
                <c:pt idx="85993">
                  <c:v>85.992999999999995</c:v>
                </c:pt>
                <c:pt idx="85994">
                  <c:v>85.994000000000028</c:v>
                </c:pt>
                <c:pt idx="85995">
                  <c:v>85.995000000000005</c:v>
                </c:pt>
                <c:pt idx="85996">
                  <c:v>85.996000000000038</c:v>
                </c:pt>
                <c:pt idx="85997">
                  <c:v>85.997000000000014</c:v>
                </c:pt>
                <c:pt idx="85998">
                  <c:v>85.99799999999999</c:v>
                </c:pt>
                <c:pt idx="85999">
                  <c:v>85.999000000000024</c:v>
                </c:pt>
                <c:pt idx="86000">
                  <c:v>86</c:v>
                </c:pt>
                <c:pt idx="86001">
                  <c:v>86.001000000000033</c:v>
                </c:pt>
                <c:pt idx="86002">
                  <c:v>86.00200000000001</c:v>
                </c:pt>
                <c:pt idx="86003">
                  <c:v>86.003000000000043</c:v>
                </c:pt>
                <c:pt idx="86004">
                  <c:v>86.004000000000019</c:v>
                </c:pt>
                <c:pt idx="86005">
                  <c:v>86.004999999999995</c:v>
                </c:pt>
                <c:pt idx="86006">
                  <c:v>86.006000000000029</c:v>
                </c:pt>
                <c:pt idx="86007">
                  <c:v>86.007000000000005</c:v>
                </c:pt>
                <c:pt idx="86008">
                  <c:v>86.008000000000038</c:v>
                </c:pt>
                <c:pt idx="86009">
                  <c:v>86.009000000000015</c:v>
                </c:pt>
                <c:pt idx="86010">
                  <c:v>86.009999999999991</c:v>
                </c:pt>
                <c:pt idx="86011">
                  <c:v>86.011000000000024</c:v>
                </c:pt>
                <c:pt idx="86012">
                  <c:v>86.012</c:v>
                </c:pt>
                <c:pt idx="86013">
                  <c:v>86.013000000000034</c:v>
                </c:pt>
                <c:pt idx="86014">
                  <c:v>86.01400000000001</c:v>
                </c:pt>
                <c:pt idx="86015">
                  <c:v>86.015000000000043</c:v>
                </c:pt>
                <c:pt idx="86016">
                  <c:v>86.01600000000002</c:v>
                </c:pt>
                <c:pt idx="86017">
                  <c:v>86.016999999999996</c:v>
                </c:pt>
                <c:pt idx="86018">
                  <c:v>86.018000000000029</c:v>
                </c:pt>
                <c:pt idx="86019">
                  <c:v>86.019000000000005</c:v>
                </c:pt>
                <c:pt idx="86020">
                  <c:v>86.020000000000039</c:v>
                </c:pt>
                <c:pt idx="86021">
                  <c:v>86.021000000000015</c:v>
                </c:pt>
                <c:pt idx="86022">
                  <c:v>86.021999999999991</c:v>
                </c:pt>
                <c:pt idx="86023">
                  <c:v>86.023000000000025</c:v>
                </c:pt>
                <c:pt idx="86024">
                  <c:v>86.024000000000001</c:v>
                </c:pt>
                <c:pt idx="86025">
                  <c:v>86.025000000000034</c:v>
                </c:pt>
                <c:pt idx="86026">
                  <c:v>86.02600000000001</c:v>
                </c:pt>
                <c:pt idx="86027">
                  <c:v>86.027000000000044</c:v>
                </c:pt>
                <c:pt idx="86028">
                  <c:v>86.02800000000002</c:v>
                </c:pt>
                <c:pt idx="86029">
                  <c:v>86.028999999999996</c:v>
                </c:pt>
                <c:pt idx="86030">
                  <c:v>86.03000000000003</c:v>
                </c:pt>
                <c:pt idx="86031">
                  <c:v>86.031000000000006</c:v>
                </c:pt>
                <c:pt idx="86032">
                  <c:v>86.032000000000039</c:v>
                </c:pt>
                <c:pt idx="86033">
                  <c:v>86.033000000000015</c:v>
                </c:pt>
                <c:pt idx="86034">
                  <c:v>86.033999999999992</c:v>
                </c:pt>
                <c:pt idx="86035">
                  <c:v>86.035000000000025</c:v>
                </c:pt>
                <c:pt idx="86036">
                  <c:v>86.036000000000001</c:v>
                </c:pt>
                <c:pt idx="86037">
                  <c:v>86.037000000000035</c:v>
                </c:pt>
                <c:pt idx="86038">
                  <c:v>86.038000000000011</c:v>
                </c:pt>
                <c:pt idx="86039">
                  <c:v>86.039000000000044</c:v>
                </c:pt>
                <c:pt idx="86040">
                  <c:v>86.04000000000002</c:v>
                </c:pt>
                <c:pt idx="86041">
                  <c:v>86.040999999999997</c:v>
                </c:pt>
                <c:pt idx="86042">
                  <c:v>86.04200000000003</c:v>
                </c:pt>
                <c:pt idx="86043">
                  <c:v>86.043000000000006</c:v>
                </c:pt>
                <c:pt idx="86044">
                  <c:v>86.04400000000004</c:v>
                </c:pt>
                <c:pt idx="86045">
                  <c:v>86.045000000000016</c:v>
                </c:pt>
                <c:pt idx="86046">
                  <c:v>86.045999999999992</c:v>
                </c:pt>
                <c:pt idx="86047">
                  <c:v>86.047000000000025</c:v>
                </c:pt>
                <c:pt idx="86048">
                  <c:v>86.048000000000002</c:v>
                </c:pt>
                <c:pt idx="86049">
                  <c:v>86.049000000000035</c:v>
                </c:pt>
                <c:pt idx="86050">
                  <c:v>86.050000000000011</c:v>
                </c:pt>
                <c:pt idx="86051">
                  <c:v>86.051000000000045</c:v>
                </c:pt>
                <c:pt idx="86052">
                  <c:v>86.052000000000021</c:v>
                </c:pt>
                <c:pt idx="86053">
                  <c:v>86.052999999999997</c:v>
                </c:pt>
                <c:pt idx="86054">
                  <c:v>86.05400000000003</c:v>
                </c:pt>
                <c:pt idx="86055">
                  <c:v>86.055000000000007</c:v>
                </c:pt>
                <c:pt idx="86056">
                  <c:v>86.05600000000004</c:v>
                </c:pt>
                <c:pt idx="86057">
                  <c:v>86.057000000000016</c:v>
                </c:pt>
                <c:pt idx="86058">
                  <c:v>86.057999999999993</c:v>
                </c:pt>
                <c:pt idx="86059">
                  <c:v>86.059000000000026</c:v>
                </c:pt>
                <c:pt idx="86060">
                  <c:v>86.06</c:v>
                </c:pt>
                <c:pt idx="86061">
                  <c:v>86.061000000000035</c:v>
                </c:pt>
                <c:pt idx="86062">
                  <c:v>86.062000000000012</c:v>
                </c:pt>
                <c:pt idx="86063">
                  <c:v>86.063000000000045</c:v>
                </c:pt>
                <c:pt idx="86064">
                  <c:v>86.064000000000021</c:v>
                </c:pt>
                <c:pt idx="86065">
                  <c:v>86.064999999999998</c:v>
                </c:pt>
                <c:pt idx="86066">
                  <c:v>86.066000000000031</c:v>
                </c:pt>
                <c:pt idx="86067">
                  <c:v>86.067000000000007</c:v>
                </c:pt>
                <c:pt idx="86068">
                  <c:v>86.06800000000004</c:v>
                </c:pt>
                <c:pt idx="86069">
                  <c:v>86.069000000000017</c:v>
                </c:pt>
                <c:pt idx="86070">
                  <c:v>86.07</c:v>
                </c:pt>
                <c:pt idx="86071">
                  <c:v>86.071000000000026</c:v>
                </c:pt>
                <c:pt idx="86072">
                  <c:v>86.072000000000003</c:v>
                </c:pt>
                <c:pt idx="86073">
                  <c:v>86.073000000000036</c:v>
                </c:pt>
                <c:pt idx="86074">
                  <c:v>86.074000000000012</c:v>
                </c:pt>
                <c:pt idx="86075">
                  <c:v>86.075000000000045</c:v>
                </c:pt>
                <c:pt idx="86076">
                  <c:v>86.076000000000022</c:v>
                </c:pt>
                <c:pt idx="86077">
                  <c:v>86.076999999999998</c:v>
                </c:pt>
                <c:pt idx="86078">
                  <c:v>86.078000000000031</c:v>
                </c:pt>
                <c:pt idx="86079">
                  <c:v>86.079000000000008</c:v>
                </c:pt>
                <c:pt idx="86080">
                  <c:v>86.080000000000041</c:v>
                </c:pt>
                <c:pt idx="86081">
                  <c:v>86.081000000000017</c:v>
                </c:pt>
                <c:pt idx="86082">
                  <c:v>86.081999999999994</c:v>
                </c:pt>
                <c:pt idx="86083">
                  <c:v>86.083000000000027</c:v>
                </c:pt>
                <c:pt idx="86084">
                  <c:v>86.084000000000003</c:v>
                </c:pt>
                <c:pt idx="86085">
                  <c:v>86.085000000000036</c:v>
                </c:pt>
                <c:pt idx="86086">
                  <c:v>86.086000000000013</c:v>
                </c:pt>
                <c:pt idx="86087">
                  <c:v>86.087000000000046</c:v>
                </c:pt>
                <c:pt idx="86088">
                  <c:v>86.088000000000022</c:v>
                </c:pt>
                <c:pt idx="86089">
                  <c:v>86.088999999999999</c:v>
                </c:pt>
                <c:pt idx="86090">
                  <c:v>86.090000000000032</c:v>
                </c:pt>
                <c:pt idx="86091">
                  <c:v>86.091000000000008</c:v>
                </c:pt>
                <c:pt idx="86092">
                  <c:v>86.092000000000041</c:v>
                </c:pt>
                <c:pt idx="86093">
                  <c:v>86.093000000000018</c:v>
                </c:pt>
                <c:pt idx="86094">
                  <c:v>86.093999999999994</c:v>
                </c:pt>
                <c:pt idx="86095">
                  <c:v>86.095000000000027</c:v>
                </c:pt>
                <c:pt idx="86096">
                  <c:v>86.096000000000004</c:v>
                </c:pt>
                <c:pt idx="86097">
                  <c:v>86.097000000000037</c:v>
                </c:pt>
                <c:pt idx="86098">
                  <c:v>86.098000000000013</c:v>
                </c:pt>
                <c:pt idx="86099">
                  <c:v>86.099000000000046</c:v>
                </c:pt>
                <c:pt idx="86100">
                  <c:v>86.100000000000023</c:v>
                </c:pt>
                <c:pt idx="86101">
                  <c:v>86.100999999999999</c:v>
                </c:pt>
                <c:pt idx="86102">
                  <c:v>86.102000000000032</c:v>
                </c:pt>
                <c:pt idx="86103">
                  <c:v>86.103000000000009</c:v>
                </c:pt>
                <c:pt idx="86104">
                  <c:v>86.104000000000042</c:v>
                </c:pt>
                <c:pt idx="86105">
                  <c:v>86.105000000000018</c:v>
                </c:pt>
                <c:pt idx="86106">
                  <c:v>86.105999999999995</c:v>
                </c:pt>
                <c:pt idx="86107">
                  <c:v>86.107000000000028</c:v>
                </c:pt>
                <c:pt idx="86108">
                  <c:v>86.108000000000004</c:v>
                </c:pt>
                <c:pt idx="86109">
                  <c:v>86.109000000000037</c:v>
                </c:pt>
                <c:pt idx="86110">
                  <c:v>86.110000000000014</c:v>
                </c:pt>
                <c:pt idx="86111">
                  <c:v>86.11099999999999</c:v>
                </c:pt>
                <c:pt idx="86112">
                  <c:v>86.112000000000023</c:v>
                </c:pt>
                <c:pt idx="86113">
                  <c:v>86.113</c:v>
                </c:pt>
                <c:pt idx="86114">
                  <c:v>86.114000000000033</c:v>
                </c:pt>
                <c:pt idx="86115">
                  <c:v>86.115000000000009</c:v>
                </c:pt>
                <c:pt idx="86116">
                  <c:v>86.116000000000042</c:v>
                </c:pt>
                <c:pt idx="86117">
                  <c:v>86.117000000000019</c:v>
                </c:pt>
                <c:pt idx="86118">
                  <c:v>86.117999999999995</c:v>
                </c:pt>
                <c:pt idx="86119">
                  <c:v>86.119000000000028</c:v>
                </c:pt>
                <c:pt idx="86120">
                  <c:v>86.12</c:v>
                </c:pt>
                <c:pt idx="86121">
                  <c:v>86.121000000000038</c:v>
                </c:pt>
                <c:pt idx="86122">
                  <c:v>86.122000000000014</c:v>
                </c:pt>
                <c:pt idx="86123">
                  <c:v>86.12299999999999</c:v>
                </c:pt>
                <c:pt idx="86124">
                  <c:v>86.124000000000024</c:v>
                </c:pt>
                <c:pt idx="86125">
                  <c:v>86.125</c:v>
                </c:pt>
                <c:pt idx="86126">
                  <c:v>86.126000000000033</c:v>
                </c:pt>
                <c:pt idx="86127">
                  <c:v>86.12700000000001</c:v>
                </c:pt>
                <c:pt idx="86128">
                  <c:v>86.128000000000043</c:v>
                </c:pt>
                <c:pt idx="86129">
                  <c:v>86.129000000000019</c:v>
                </c:pt>
                <c:pt idx="86130">
                  <c:v>86.13</c:v>
                </c:pt>
                <c:pt idx="86131">
                  <c:v>86.131000000000029</c:v>
                </c:pt>
                <c:pt idx="86132">
                  <c:v>86.132000000000005</c:v>
                </c:pt>
                <c:pt idx="86133">
                  <c:v>86.133000000000038</c:v>
                </c:pt>
                <c:pt idx="86134">
                  <c:v>86.134000000000015</c:v>
                </c:pt>
                <c:pt idx="86135">
                  <c:v>86.134999999999991</c:v>
                </c:pt>
                <c:pt idx="86136">
                  <c:v>86.136000000000024</c:v>
                </c:pt>
                <c:pt idx="86137">
                  <c:v>86.137</c:v>
                </c:pt>
                <c:pt idx="86138">
                  <c:v>86.138000000000034</c:v>
                </c:pt>
                <c:pt idx="86139">
                  <c:v>86.13900000000001</c:v>
                </c:pt>
                <c:pt idx="86140">
                  <c:v>86.140000000000043</c:v>
                </c:pt>
                <c:pt idx="86141">
                  <c:v>86.14100000000002</c:v>
                </c:pt>
                <c:pt idx="86142">
                  <c:v>86.141999999999996</c:v>
                </c:pt>
                <c:pt idx="86143">
                  <c:v>86.143000000000029</c:v>
                </c:pt>
                <c:pt idx="86144">
                  <c:v>86.144000000000005</c:v>
                </c:pt>
                <c:pt idx="86145">
                  <c:v>86.145000000000039</c:v>
                </c:pt>
                <c:pt idx="86146">
                  <c:v>86.146000000000015</c:v>
                </c:pt>
                <c:pt idx="86147">
                  <c:v>86.146999999999991</c:v>
                </c:pt>
                <c:pt idx="86148">
                  <c:v>86.148000000000025</c:v>
                </c:pt>
                <c:pt idx="86149">
                  <c:v>86.149000000000001</c:v>
                </c:pt>
                <c:pt idx="86150">
                  <c:v>86.150000000000034</c:v>
                </c:pt>
                <c:pt idx="86151">
                  <c:v>86.15100000000001</c:v>
                </c:pt>
                <c:pt idx="86152">
                  <c:v>86.152000000000044</c:v>
                </c:pt>
                <c:pt idx="86153">
                  <c:v>86.15300000000002</c:v>
                </c:pt>
                <c:pt idx="86154">
                  <c:v>86.153999999999996</c:v>
                </c:pt>
                <c:pt idx="86155">
                  <c:v>86.15500000000003</c:v>
                </c:pt>
                <c:pt idx="86156">
                  <c:v>86.156000000000006</c:v>
                </c:pt>
                <c:pt idx="86157">
                  <c:v>86.157000000000039</c:v>
                </c:pt>
                <c:pt idx="86158">
                  <c:v>86.158000000000015</c:v>
                </c:pt>
                <c:pt idx="86159">
                  <c:v>86.158999999999992</c:v>
                </c:pt>
                <c:pt idx="86160">
                  <c:v>86.160000000000025</c:v>
                </c:pt>
                <c:pt idx="86161">
                  <c:v>86.161000000000001</c:v>
                </c:pt>
                <c:pt idx="86162">
                  <c:v>86.162000000000035</c:v>
                </c:pt>
                <c:pt idx="86163">
                  <c:v>86.163000000000011</c:v>
                </c:pt>
                <c:pt idx="86164">
                  <c:v>86.164000000000044</c:v>
                </c:pt>
                <c:pt idx="86165">
                  <c:v>86.16500000000002</c:v>
                </c:pt>
                <c:pt idx="86166">
                  <c:v>86.165999999999997</c:v>
                </c:pt>
                <c:pt idx="86167">
                  <c:v>86.16700000000003</c:v>
                </c:pt>
                <c:pt idx="86168">
                  <c:v>86.168000000000006</c:v>
                </c:pt>
                <c:pt idx="86169">
                  <c:v>86.16900000000004</c:v>
                </c:pt>
                <c:pt idx="86170">
                  <c:v>86.170000000000016</c:v>
                </c:pt>
                <c:pt idx="86171">
                  <c:v>86.170999999999992</c:v>
                </c:pt>
                <c:pt idx="86172">
                  <c:v>86.172000000000025</c:v>
                </c:pt>
                <c:pt idx="86173">
                  <c:v>86.173000000000002</c:v>
                </c:pt>
                <c:pt idx="86174">
                  <c:v>86.174000000000035</c:v>
                </c:pt>
                <c:pt idx="86175">
                  <c:v>86.175000000000011</c:v>
                </c:pt>
                <c:pt idx="86176">
                  <c:v>86.176000000000045</c:v>
                </c:pt>
                <c:pt idx="86177">
                  <c:v>86.177000000000021</c:v>
                </c:pt>
                <c:pt idx="86178">
                  <c:v>86.177999999999997</c:v>
                </c:pt>
                <c:pt idx="86179">
                  <c:v>86.17900000000003</c:v>
                </c:pt>
                <c:pt idx="86180">
                  <c:v>86.18</c:v>
                </c:pt>
                <c:pt idx="86181">
                  <c:v>86.18100000000004</c:v>
                </c:pt>
                <c:pt idx="86182">
                  <c:v>86.182000000000016</c:v>
                </c:pt>
                <c:pt idx="86183">
                  <c:v>86.182999999999993</c:v>
                </c:pt>
                <c:pt idx="86184">
                  <c:v>86.184000000000026</c:v>
                </c:pt>
                <c:pt idx="86185">
                  <c:v>86.185000000000002</c:v>
                </c:pt>
                <c:pt idx="86186">
                  <c:v>86.186000000000035</c:v>
                </c:pt>
                <c:pt idx="86187">
                  <c:v>86.187000000000012</c:v>
                </c:pt>
                <c:pt idx="86188">
                  <c:v>86.188000000000045</c:v>
                </c:pt>
                <c:pt idx="86189">
                  <c:v>86.189000000000021</c:v>
                </c:pt>
                <c:pt idx="86190">
                  <c:v>86.19</c:v>
                </c:pt>
                <c:pt idx="86191">
                  <c:v>86.191000000000031</c:v>
                </c:pt>
                <c:pt idx="86192">
                  <c:v>86.192000000000007</c:v>
                </c:pt>
                <c:pt idx="86193">
                  <c:v>86.19300000000004</c:v>
                </c:pt>
                <c:pt idx="86194">
                  <c:v>86.194000000000017</c:v>
                </c:pt>
                <c:pt idx="86195">
                  <c:v>86.194999999999993</c:v>
                </c:pt>
                <c:pt idx="86196">
                  <c:v>86.196000000000026</c:v>
                </c:pt>
                <c:pt idx="86197">
                  <c:v>86.197000000000003</c:v>
                </c:pt>
                <c:pt idx="86198">
                  <c:v>86.198000000000036</c:v>
                </c:pt>
                <c:pt idx="86199">
                  <c:v>86.199000000000012</c:v>
                </c:pt>
                <c:pt idx="86200">
                  <c:v>86.200000000000045</c:v>
                </c:pt>
                <c:pt idx="86201">
                  <c:v>86.201000000000022</c:v>
                </c:pt>
                <c:pt idx="86202">
                  <c:v>86.201999999999998</c:v>
                </c:pt>
                <c:pt idx="86203">
                  <c:v>86.203000000000031</c:v>
                </c:pt>
                <c:pt idx="86204">
                  <c:v>86.204000000000008</c:v>
                </c:pt>
                <c:pt idx="86205">
                  <c:v>86.205000000000041</c:v>
                </c:pt>
                <c:pt idx="86206">
                  <c:v>86.206000000000017</c:v>
                </c:pt>
                <c:pt idx="86207">
                  <c:v>86.206999999999994</c:v>
                </c:pt>
                <c:pt idx="86208">
                  <c:v>86.208000000000027</c:v>
                </c:pt>
                <c:pt idx="86209">
                  <c:v>86.209000000000003</c:v>
                </c:pt>
                <c:pt idx="86210">
                  <c:v>86.210000000000036</c:v>
                </c:pt>
                <c:pt idx="86211">
                  <c:v>86.211000000000013</c:v>
                </c:pt>
                <c:pt idx="86212">
                  <c:v>86.212000000000046</c:v>
                </c:pt>
                <c:pt idx="86213">
                  <c:v>86.213000000000022</c:v>
                </c:pt>
                <c:pt idx="86214">
                  <c:v>86.213999999999999</c:v>
                </c:pt>
                <c:pt idx="86215">
                  <c:v>86.215000000000032</c:v>
                </c:pt>
                <c:pt idx="86216">
                  <c:v>86.216000000000008</c:v>
                </c:pt>
                <c:pt idx="86217">
                  <c:v>86.217000000000041</c:v>
                </c:pt>
                <c:pt idx="86218">
                  <c:v>86.218000000000018</c:v>
                </c:pt>
                <c:pt idx="86219">
                  <c:v>86.218999999999994</c:v>
                </c:pt>
                <c:pt idx="86220">
                  <c:v>86.220000000000027</c:v>
                </c:pt>
                <c:pt idx="86221">
                  <c:v>86.221000000000004</c:v>
                </c:pt>
                <c:pt idx="86222">
                  <c:v>86.222000000000037</c:v>
                </c:pt>
                <c:pt idx="86223">
                  <c:v>86.223000000000013</c:v>
                </c:pt>
                <c:pt idx="86224">
                  <c:v>86.224000000000046</c:v>
                </c:pt>
                <c:pt idx="86225">
                  <c:v>86.225000000000023</c:v>
                </c:pt>
                <c:pt idx="86226">
                  <c:v>86.225999999999999</c:v>
                </c:pt>
                <c:pt idx="86227">
                  <c:v>86.227000000000032</c:v>
                </c:pt>
                <c:pt idx="86228">
                  <c:v>86.228000000000009</c:v>
                </c:pt>
                <c:pt idx="86229">
                  <c:v>86.229000000000042</c:v>
                </c:pt>
                <c:pt idx="86230">
                  <c:v>86.230000000000018</c:v>
                </c:pt>
                <c:pt idx="86231">
                  <c:v>86.230999999999995</c:v>
                </c:pt>
                <c:pt idx="86232">
                  <c:v>86.232000000000028</c:v>
                </c:pt>
                <c:pt idx="86233">
                  <c:v>86.233000000000004</c:v>
                </c:pt>
                <c:pt idx="86234">
                  <c:v>86.234000000000037</c:v>
                </c:pt>
                <c:pt idx="86235">
                  <c:v>86.235000000000014</c:v>
                </c:pt>
                <c:pt idx="86236">
                  <c:v>86.23599999999999</c:v>
                </c:pt>
                <c:pt idx="86237">
                  <c:v>86.237000000000023</c:v>
                </c:pt>
                <c:pt idx="86238">
                  <c:v>86.238</c:v>
                </c:pt>
                <c:pt idx="86239">
                  <c:v>86.239000000000033</c:v>
                </c:pt>
                <c:pt idx="86240">
                  <c:v>86.240000000000009</c:v>
                </c:pt>
                <c:pt idx="86241">
                  <c:v>86.241000000000042</c:v>
                </c:pt>
                <c:pt idx="86242">
                  <c:v>86.242000000000019</c:v>
                </c:pt>
                <c:pt idx="86243">
                  <c:v>86.242999999999995</c:v>
                </c:pt>
                <c:pt idx="86244">
                  <c:v>86.244000000000028</c:v>
                </c:pt>
                <c:pt idx="86245">
                  <c:v>86.245000000000005</c:v>
                </c:pt>
                <c:pt idx="86246">
                  <c:v>86.246000000000038</c:v>
                </c:pt>
                <c:pt idx="86247">
                  <c:v>86.247000000000014</c:v>
                </c:pt>
                <c:pt idx="86248">
                  <c:v>86.24799999999999</c:v>
                </c:pt>
                <c:pt idx="86249">
                  <c:v>86.249000000000024</c:v>
                </c:pt>
                <c:pt idx="86250">
                  <c:v>86.25</c:v>
                </c:pt>
                <c:pt idx="86251">
                  <c:v>86.251000000000033</c:v>
                </c:pt>
                <c:pt idx="86252">
                  <c:v>86.25200000000001</c:v>
                </c:pt>
                <c:pt idx="86253">
                  <c:v>86.253000000000043</c:v>
                </c:pt>
                <c:pt idx="86254">
                  <c:v>86.254000000000019</c:v>
                </c:pt>
                <c:pt idx="86255">
                  <c:v>86.254999999999995</c:v>
                </c:pt>
                <c:pt idx="86256">
                  <c:v>86.256000000000029</c:v>
                </c:pt>
                <c:pt idx="86257">
                  <c:v>86.257000000000005</c:v>
                </c:pt>
                <c:pt idx="86258">
                  <c:v>86.258000000000038</c:v>
                </c:pt>
                <c:pt idx="86259">
                  <c:v>86.259000000000015</c:v>
                </c:pt>
                <c:pt idx="86260">
                  <c:v>86.259999999999991</c:v>
                </c:pt>
                <c:pt idx="86261">
                  <c:v>86.261000000000024</c:v>
                </c:pt>
                <c:pt idx="86262">
                  <c:v>86.262</c:v>
                </c:pt>
                <c:pt idx="86263">
                  <c:v>86.263000000000034</c:v>
                </c:pt>
                <c:pt idx="86264">
                  <c:v>86.26400000000001</c:v>
                </c:pt>
                <c:pt idx="86265">
                  <c:v>86.265000000000043</c:v>
                </c:pt>
                <c:pt idx="86266">
                  <c:v>86.26600000000002</c:v>
                </c:pt>
                <c:pt idx="86267">
                  <c:v>86.266999999999996</c:v>
                </c:pt>
                <c:pt idx="86268">
                  <c:v>86.268000000000029</c:v>
                </c:pt>
                <c:pt idx="86269">
                  <c:v>86.269000000000005</c:v>
                </c:pt>
                <c:pt idx="86270">
                  <c:v>86.270000000000039</c:v>
                </c:pt>
                <c:pt idx="86271">
                  <c:v>86.271000000000015</c:v>
                </c:pt>
                <c:pt idx="86272">
                  <c:v>86.271999999999991</c:v>
                </c:pt>
                <c:pt idx="86273">
                  <c:v>86.273000000000025</c:v>
                </c:pt>
                <c:pt idx="86274">
                  <c:v>86.274000000000001</c:v>
                </c:pt>
                <c:pt idx="86275">
                  <c:v>86.275000000000034</c:v>
                </c:pt>
                <c:pt idx="86276">
                  <c:v>86.27600000000001</c:v>
                </c:pt>
                <c:pt idx="86277">
                  <c:v>86.277000000000044</c:v>
                </c:pt>
                <c:pt idx="86278">
                  <c:v>86.27800000000002</c:v>
                </c:pt>
                <c:pt idx="86279">
                  <c:v>86.278999999999996</c:v>
                </c:pt>
                <c:pt idx="86280">
                  <c:v>86.28000000000003</c:v>
                </c:pt>
                <c:pt idx="86281">
                  <c:v>86.281000000000006</c:v>
                </c:pt>
                <c:pt idx="86282">
                  <c:v>86.282000000000039</c:v>
                </c:pt>
                <c:pt idx="86283">
                  <c:v>86.283000000000015</c:v>
                </c:pt>
                <c:pt idx="86284">
                  <c:v>86.283999999999992</c:v>
                </c:pt>
                <c:pt idx="86285">
                  <c:v>86.285000000000025</c:v>
                </c:pt>
                <c:pt idx="86286">
                  <c:v>86.286000000000001</c:v>
                </c:pt>
                <c:pt idx="86287">
                  <c:v>86.287000000000035</c:v>
                </c:pt>
                <c:pt idx="86288">
                  <c:v>86.288000000000011</c:v>
                </c:pt>
                <c:pt idx="86289">
                  <c:v>86.289000000000044</c:v>
                </c:pt>
                <c:pt idx="86290">
                  <c:v>86.29000000000002</c:v>
                </c:pt>
                <c:pt idx="86291">
                  <c:v>86.290999999999997</c:v>
                </c:pt>
                <c:pt idx="86292">
                  <c:v>86.29200000000003</c:v>
                </c:pt>
                <c:pt idx="86293">
                  <c:v>86.293000000000006</c:v>
                </c:pt>
                <c:pt idx="86294">
                  <c:v>86.29400000000004</c:v>
                </c:pt>
                <c:pt idx="86295">
                  <c:v>86.295000000000016</c:v>
                </c:pt>
                <c:pt idx="86296">
                  <c:v>86.295999999999992</c:v>
                </c:pt>
                <c:pt idx="86297">
                  <c:v>86.297000000000025</c:v>
                </c:pt>
                <c:pt idx="86298">
                  <c:v>86.298000000000002</c:v>
                </c:pt>
                <c:pt idx="86299">
                  <c:v>86.299000000000035</c:v>
                </c:pt>
                <c:pt idx="86300">
                  <c:v>86.300000000000011</c:v>
                </c:pt>
                <c:pt idx="86301">
                  <c:v>86.301000000000045</c:v>
                </c:pt>
                <c:pt idx="86302">
                  <c:v>86.302000000000021</c:v>
                </c:pt>
                <c:pt idx="86303">
                  <c:v>86.302999999999997</c:v>
                </c:pt>
                <c:pt idx="86304">
                  <c:v>86.30400000000003</c:v>
                </c:pt>
                <c:pt idx="86305">
                  <c:v>86.305000000000007</c:v>
                </c:pt>
                <c:pt idx="86306">
                  <c:v>86.30600000000004</c:v>
                </c:pt>
                <c:pt idx="86307">
                  <c:v>86.307000000000016</c:v>
                </c:pt>
                <c:pt idx="86308">
                  <c:v>86.307999999999993</c:v>
                </c:pt>
                <c:pt idx="86309">
                  <c:v>86.309000000000026</c:v>
                </c:pt>
                <c:pt idx="86310">
                  <c:v>86.31</c:v>
                </c:pt>
                <c:pt idx="86311">
                  <c:v>86.311000000000035</c:v>
                </c:pt>
                <c:pt idx="86312">
                  <c:v>86.312000000000012</c:v>
                </c:pt>
                <c:pt idx="86313">
                  <c:v>86.313000000000045</c:v>
                </c:pt>
                <c:pt idx="86314">
                  <c:v>86.314000000000021</c:v>
                </c:pt>
                <c:pt idx="86315">
                  <c:v>86.314999999999998</c:v>
                </c:pt>
                <c:pt idx="86316">
                  <c:v>86.316000000000031</c:v>
                </c:pt>
                <c:pt idx="86317">
                  <c:v>86.317000000000007</c:v>
                </c:pt>
                <c:pt idx="86318">
                  <c:v>86.31800000000004</c:v>
                </c:pt>
                <c:pt idx="86319">
                  <c:v>86.319000000000017</c:v>
                </c:pt>
                <c:pt idx="86320">
                  <c:v>86.32</c:v>
                </c:pt>
                <c:pt idx="86321">
                  <c:v>86.321000000000026</c:v>
                </c:pt>
                <c:pt idx="86322">
                  <c:v>86.322000000000003</c:v>
                </c:pt>
                <c:pt idx="86323">
                  <c:v>86.323000000000036</c:v>
                </c:pt>
                <c:pt idx="86324">
                  <c:v>86.324000000000012</c:v>
                </c:pt>
                <c:pt idx="86325">
                  <c:v>86.325000000000045</c:v>
                </c:pt>
                <c:pt idx="86326">
                  <c:v>86.326000000000022</c:v>
                </c:pt>
                <c:pt idx="86327">
                  <c:v>86.326999999999998</c:v>
                </c:pt>
                <c:pt idx="86328">
                  <c:v>86.328000000000031</c:v>
                </c:pt>
                <c:pt idx="86329">
                  <c:v>86.329000000000008</c:v>
                </c:pt>
                <c:pt idx="86330">
                  <c:v>86.330000000000041</c:v>
                </c:pt>
                <c:pt idx="86331">
                  <c:v>86.331000000000017</c:v>
                </c:pt>
                <c:pt idx="86332">
                  <c:v>86.331999999999994</c:v>
                </c:pt>
                <c:pt idx="86333">
                  <c:v>86.333000000000027</c:v>
                </c:pt>
                <c:pt idx="86334">
                  <c:v>86.334000000000003</c:v>
                </c:pt>
                <c:pt idx="86335">
                  <c:v>86.335000000000036</c:v>
                </c:pt>
                <c:pt idx="86336">
                  <c:v>86.336000000000013</c:v>
                </c:pt>
                <c:pt idx="86337">
                  <c:v>86.337000000000046</c:v>
                </c:pt>
                <c:pt idx="86338">
                  <c:v>86.338000000000022</c:v>
                </c:pt>
                <c:pt idx="86339">
                  <c:v>86.338999999999999</c:v>
                </c:pt>
                <c:pt idx="86340">
                  <c:v>86.340000000000032</c:v>
                </c:pt>
                <c:pt idx="86341">
                  <c:v>86.341000000000008</c:v>
                </c:pt>
                <c:pt idx="86342">
                  <c:v>86.342000000000041</c:v>
                </c:pt>
                <c:pt idx="86343">
                  <c:v>86.343000000000018</c:v>
                </c:pt>
                <c:pt idx="86344">
                  <c:v>86.343999999999994</c:v>
                </c:pt>
                <c:pt idx="86345">
                  <c:v>86.345000000000027</c:v>
                </c:pt>
                <c:pt idx="86346">
                  <c:v>86.346000000000004</c:v>
                </c:pt>
                <c:pt idx="86347">
                  <c:v>86.347000000000037</c:v>
                </c:pt>
                <c:pt idx="86348">
                  <c:v>86.348000000000013</c:v>
                </c:pt>
                <c:pt idx="86349">
                  <c:v>86.349000000000046</c:v>
                </c:pt>
                <c:pt idx="86350">
                  <c:v>86.350000000000023</c:v>
                </c:pt>
                <c:pt idx="86351">
                  <c:v>86.350999999999999</c:v>
                </c:pt>
                <c:pt idx="86352">
                  <c:v>86.352000000000032</c:v>
                </c:pt>
                <c:pt idx="86353">
                  <c:v>86.353000000000009</c:v>
                </c:pt>
                <c:pt idx="86354">
                  <c:v>86.354000000000042</c:v>
                </c:pt>
                <c:pt idx="86355">
                  <c:v>86.355000000000018</c:v>
                </c:pt>
                <c:pt idx="86356">
                  <c:v>86.355999999999995</c:v>
                </c:pt>
                <c:pt idx="86357">
                  <c:v>86.357000000000028</c:v>
                </c:pt>
                <c:pt idx="86358">
                  <c:v>86.358000000000004</c:v>
                </c:pt>
                <c:pt idx="86359">
                  <c:v>86.359000000000037</c:v>
                </c:pt>
                <c:pt idx="86360">
                  <c:v>86.360000000000014</c:v>
                </c:pt>
                <c:pt idx="86361">
                  <c:v>86.36099999999999</c:v>
                </c:pt>
                <c:pt idx="86362">
                  <c:v>86.362000000000023</c:v>
                </c:pt>
                <c:pt idx="86363">
                  <c:v>86.363</c:v>
                </c:pt>
                <c:pt idx="86364">
                  <c:v>86.364000000000033</c:v>
                </c:pt>
                <c:pt idx="86365">
                  <c:v>86.365000000000009</c:v>
                </c:pt>
                <c:pt idx="86366">
                  <c:v>86.366000000000042</c:v>
                </c:pt>
                <c:pt idx="86367">
                  <c:v>86.367000000000019</c:v>
                </c:pt>
                <c:pt idx="86368">
                  <c:v>86.367999999999995</c:v>
                </c:pt>
                <c:pt idx="86369">
                  <c:v>86.369000000000028</c:v>
                </c:pt>
                <c:pt idx="86370">
                  <c:v>86.37</c:v>
                </c:pt>
                <c:pt idx="86371">
                  <c:v>86.371000000000038</c:v>
                </c:pt>
                <c:pt idx="86372">
                  <c:v>86.372000000000014</c:v>
                </c:pt>
                <c:pt idx="86373">
                  <c:v>86.37299999999999</c:v>
                </c:pt>
                <c:pt idx="86374">
                  <c:v>86.374000000000024</c:v>
                </c:pt>
                <c:pt idx="86375">
                  <c:v>86.375</c:v>
                </c:pt>
                <c:pt idx="86376">
                  <c:v>86.376000000000033</c:v>
                </c:pt>
                <c:pt idx="86377">
                  <c:v>86.37700000000001</c:v>
                </c:pt>
                <c:pt idx="86378">
                  <c:v>86.378000000000043</c:v>
                </c:pt>
                <c:pt idx="86379">
                  <c:v>86.379000000000019</c:v>
                </c:pt>
                <c:pt idx="86380">
                  <c:v>86.38</c:v>
                </c:pt>
                <c:pt idx="86381">
                  <c:v>86.381000000000029</c:v>
                </c:pt>
                <c:pt idx="86382">
                  <c:v>86.382000000000005</c:v>
                </c:pt>
                <c:pt idx="86383">
                  <c:v>86.383000000000038</c:v>
                </c:pt>
                <c:pt idx="86384">
                  <c:v>86.384000000000015</c:v>
                </c:pt>
                <c:pt idx="86385">
                  <c:v>86.384999999999991</c:v>
                </c:pt>
                <c:pt idx="86386">
                  <c:v>86.386000000000024</c:v>
                </c:pt>
                <c:pt idx="86387">
                  <c:v>86.387</c:v>
                </c:pt>
                <c:pt idx="86388">
                  <c:v>86.388000000000034</c:v>
                </c:pt>
                <c:pt idx="86389">
                  <c:v>86.38900000000001</c:v>
                </c:pt>
                <c:pt idx="86390">
                  <c:v>86.390000000000043</c:v>
                </c:pt>
                <c:pt idx="86391">
                  <c:v>86.39100000000002</c:v>
                </c:pt>
                <c:pt idx="86392">
                  <c:v>86.391999999999996</c:v>
                </c:pt>
                <c:pt idx="86393">
                  <c:v>86.393000000000029</c:v>
                </c:pt>
                <c:pt idx="86394">
                  <c:v>86.394000000000005</c:v>
                </c:pt>
                <c:pt idx="86395">
                  <c:v>86.395000000000039</c:v>
                </c:pt>
                <c:pt idx="86396">
                  <c:v>86.396000000000015</c:v>
                </c:pt>
                <c:pt idx="86397">
                  <c:v>86.396999999999991</c:v>
                </c:pt>
                <c:pt idx="86398">
                  <c:v>86.398000000000025</c:v>
                </c:pt>
                <c:pt idx="86399">
                  <c:v>86.399000000000001</c:v>
                </c:pt>
                <c:pt idx="86400">
                  <c:v>86.400000000000034</c:v>
                </c:pt>
                <c:pt idx="86401">
                  <c:v>86.40100000000001</c:v>
                </c:pt>
                <c:pt idx="86402">
                  <c:v>86.402000000000044</c:v>
                </c:pt>
                <c:pt idx="86403">
                  <c:v>86.40300000000002</c:v>
                </c:pt>
                <c:pt idx="86404">
                  <c:v>86.403999999999996</c:v>
                </c:pt>
                <c:pt idx="86405">
                  <c:v>86.40500000000003</c:v>
                </c:pt>
                <c:pt idx="86406">
                  <c:v>86.406000000000006</c:v>
                </c:pt>
                <c:pt idx="86407">
                  <c:v>86.407000000000039</c:v>
                </c:pt>
                <c:pt idx="86408">
                  <c:v>86.408000000000015</c:v>
                </c:pt>
                <c:pt idx="86409">
                  <c:v>86.408999999999992</c:v>
                </c:pt>
                <c:pt idx="86410">
                  <c:v>86.410000000000025</c:v>
                </c:pt>
                <c:pt idx="86411">
                  <c:v>86.411000000000001</c:v>
                </c:pt>
                <c:pt idx="86412">
                  <c:v>86.412000000000035</c:v>
                </c:pt>
                <c:pt idx="86413">
                  <c:v>86.413000000000011</c:v>
                </c:pt>
                <c:pt idx="86414">
                  <c:v>86.414000000000044</c:v>
                </c:pt>
                <c:pt idx="86415">
                  <c:v>86.41500000000002</c:v>
                </c:pt>
                <c:pt idx="86416">
                  <c:v>86.415999999999997</c:v>
                </c:pt>
                <c:pt idx="86417">
                  <c:v>86.41700000000003</c:v>
                </c:pt>
                <c:pt idx="86418">
                  <c:v>86.418000000000006</c:v>
                </c:pt>
                <c:pt idx="86419">
                  <c:v>86.41900000000004</c:v>
                </c:pt>
                <c:pt idx="86420">
                  <c:v>86.420000000000016</c:v>
                </c:pt>
                <c:pt idx="86421">
                  <c:v>86.420999999999992</c:v>
                </c:pt>
                <c:pt idx="86422">
                  <c:v>86.422000000000025</c:v>
                </c:pt>
                <c:pt idx="86423">
                  <c:v>86.423000000000002</c:v>
                </c:pt>
                <c:pt idx="86424">
                  <c:v>86.424000000000035</c:v>
                </c:pt>
                <c:pt idx="86425">
                  <c:v>86.425000000000011</c:v>
                </c:pt>
                <c:pt idx="86426">
                  <c:v>86.426000000000045</c:v>
                </c:pt>
                <c:pt idx="86427">
                  <c:v>86.427000000000021</c:v>
                </c:pt>
                <c:pt idx="86428">
                  <c:v>86.427999999999997</c:v>
                </c:pt>
                <c:pt idx="86429">
                  <c:v>86.42900000000003</c:v>
                </c:pt>
                <c:pt idx="86430">
                  <c:v>86.43</c:v>
                </c:pt>
                <c:pt idx="86431">
                  <c:v>86.43100000000004</c:v>
                </c:pt>
                <c:pt idx="86432">
                  <c:v>86.432000000000016</c:v>
                </c:pt>
                <c:pt idx="86433">
                  <c:v>86.432999999999993</c:v>
                </c:pt>
                <c:pt idx="86434">
                  <c:v>86.434000000000026</c:v>
                </c:pt>
                <c:pt idx="86435">
                  <c:v>86.435000000000002</c:v>
                </c:pt>
                <c:pt idx="86436">
                  <c:v>86.436000000000035</c:v>
                </c:pt>
                <c:pt idx="86437">
                  <c:v>86.437000000000012</c:v>
                </c:pt>
                <c:pt idx="86438">
                  <c:v>86.438000000000045</c:v>
                </c:pt>
                <c:pt idx="86439">
                  <c:v>86.439000000000021</c:v>
                </c:pt>
                <c:pt idx="86440">
                  <c:v>86.44</c:v>
                </c:pt>
                <c:pt idx="86441">
                  <c:v>86.441000000000031</c:v>
                </c:pt>
                <c:pt idx="86442">
                  <c:v>86.442000000000007</c:v>
                </c:pt>
                <c:pt idx="86443">
                  <c:v>86.44300000000004</c:v>
                </c:pt>
                <c:pt idx="86444">
                  <c:v>86.444000000000017</c:v>
                </c:pt>
                <c:pt idx="86445">
                  <c:v>86.444999999999993</c:v>
                </c:pt>
                <c:pt idx="86446">
                  <c:v>86.446000000000026</c:v>
                </c:pt>
                <c:pt idx="86447">
                  <c:v>86.447000000000003</c:v>
                </c:pt>
                <c:pt idx="86448">
                  <c:v>86.448000000000036</c:v>
                </c:pt>
                <c:pt idx="86449">
                  <c:v>86.449000000000012</c:v>
                </c:pt>
                <c:pt idx="86450">
                  <c:v>86.450000000000045</c:v>
                </c:pt>
                <c:pt idx="86451">
                  <c:v>86.451000000000022</c:v>
                </c:pt>
                <c:pt idx="86452">
                  <c:v>86.451999999999998</c:v>
                </c:pt>
                <c:pt idx="86453">
                  <c:v>86.453000000000031</c:v>
                </c:pt>
                <c:pt idx="86454">
                  <c:v>86.454000000000008</c:v>
                </c:pt>
                <c:pt idx="86455">
                  <c:v>86.455000000000041</c:v>
                </c:pt>
                <c:pt idx="86456">
                  <c:v>86.456000000000017</c:v>
                </c:pt>
                <c:pt idx="86457">
                  <c:v>86.456999999999994</c:v>
                </c:pt>
                <c:pt idx="86458">
                  <c:v>86.458000000000027</c:v>
                </c:pt>
                <c:pt idx="86459">
                  <c:v>86.459000000000003</c:v>
                </c:pt>
                <c:pt idx="86460">
                  <c:v>86.460000000000036</c:v>
                </c:pt>
                <c:pt idx="86461">
                  <c:v>86.461000000000013</c:v>
                </c:pt>
                <c:pt idx="86462">
                  <c:v>86.462000000000046</c:v>
                </c:pt>
                <c:pt idx="86463">
                  <c:v>86.463000000000022</c:v>
                </c:pt>
                <c:pt idx="86464">
                  <c:v>86.463999999999999</c:v>
                </c:pt>
                <c:pt idx="86465">
                  <c:v>86.465000000000032</c:v>
                </c:pt>
                <c:pt idx="86466">
                  <c:v>86.466000000000008</c:v>
                </c:pt>
                <c:pt idx="86467">
                  <c:v>86.467000000000041</c:v>
                </c:pt>
                <c:pt idx="86468">
                  <c:v>86.468000000000018</c:v>
                </c:pt>
                <c:pt idx="86469">
                  <c:v>86.468999999999994</c:v>
                </c:pt>
                <c:pt idx="86470">
                  <c:v>86.470000000000027</c:v>
                </c:pt>
                <c:pt idx="86471">
                  <c:v>86.471000000000004</c:v>
                </c:pt>
                <c:pt idx="86472">
                  <c:v>86.472000000000037</c:v>
                </c:pt>
                <c:pt idx="86473">
                  <c:v>86.473000000000013</c:v>
                </c:pt>
                <c:pt idx="86474">
                  <c:v>86.474000000000046</c:v>
                </c:pt>
                <c:pt idx="86475">
                  <c:v>86.475000000000023</c:v>
                </c:pt>
                <c:pt idx="86476">
                  <c:v>86.475999999999999</c:v>
                </c:pt>
                <c:pt idx="86477">
                  <c:v>86.477000000000032</c:v>
                </c:pt>
                <c:pt idx="86478">
                  <c:v>86.478000000000009</c:v>
                </c:pt>
                <c:pt idx="86479">
                  <c:v>86.479000000000042</c:v>
                </c:pt>
                <c:pt idx="86480">
                  <c:v>86.480000000000018</c:v>
                </c:pt>
                <c:pt idx="86481">
                  <c:v>86.480999999999995</c:v>
                </c:pt>
                <c:pt idx="86482">
                  <c:v>86.482000000000028</c:v>
                </c:pt>
                <c:pt idx="86483">
                  <c:v>86.483000000000004</c:v>
                </c:pt>
                <c:pt idx="86484">
                  <c:v>86.484000000000037</c:v>
                </c:pt>
                <c:pt idx="86485">
                  <c:v>86.485000000000014</c:v>
                </c:pt>
                <c:pt idx="86486">
                  <c:v>86.48599999999999</c:v>
                </c:pt>
                <c:pt idx="86487">
                  <c:v>86.487000000000023</c:v>
                </c:pt>
                <c:pt idx="86488">
                  <c:v>86.488</c:v>
                </c:pt>
                <c:pt idx="86489">
                  <c:v>86.489000000000033</c:v>
                </c:pt>
                <c:pt idx="86490">
                  <c:v>86.490000000000009</c:v>
                </c:pt>
                <c:pt idx="86491">
                  <c:v>86.491000000000042</c:v>
                </c:pt>
                <c:pt idx="86492">
                  <c:v>86.492000000000019</c:v>
                </c:pt>
                <c:pt idx="86493">
                  <c:v>86.492999999999995</c:v>
                </c:pt>
                <c:pt idx="86494">
                  <c:v>86.494000000000028</c:v>
                </c:pt>
                <c:pt idx="86495">
                  <c:v>86.495000000000005</c:v>
                </c:pt>
                <c:pt idx="86496">
                  <c:v>86.496000000000038</c:v>
                </c:pt>
                <c:pt idx="86497">
                  <c:v>86.497000000000014</c:v>
                </c:pt>
                <c:pt idx="86498">
                  <c:v>86.49799999999999</c:v>
                </c:pt>
                <c:pt idx="86499">
                  <c:v>86.499000000000024</c:v>
                </c:pt>
                <c:pt idx="86500">
                  <c:v>86.5</c:v>
                </c:pt>
                <c:pt idx="86501">
                  <c:v>86.501000000000033</c:v>
                </c:pt>
                <c:pt idx="86502">
                  <c:v>86.50200000000001</c:v>
                </c:pt>
                <c:pt idx="86503">
                  <c:v>86.503000000000043</c:v>
                </c:pt>
                <c:pt idx="86504">
                  <c:v>86.504000000000019</c:v>
                </c:pt>
                <c:pt idx="86505">
                  <c:v>86.504999999999995</c:v>
                </c:pt>
                <c:pt idx="86506">
                  <c:v>86.506000000000029</c:v>
                </c:pt>
                <c:pt idx="86507">
                  <c:v>86.507000000000005</c:v>
                </c:pt>
                <c:pt idx="86508">
                  <c:v>86.508000000000038</c:v>
                </c:pt>
                <c:pt idx="86509">
                  <c:v>86.509000000000015</c:v>
                </c:pt>
                <c:pt idx="86510">
                  <c:v>86.509999999999991</c:v>
                </c:pt>
                <c:pt idx="86511">
                  <c:v>86.511000000000024</c:v>
                </c:pt>
                <c:pt idx="86512">
                  <c:v>86.512</c:v>
                </c:pt>
                <c:pt idx="86513">
                  <c:v>86.513000000000034</c:v>
                </c:pt>
                <c:pt idx="86514">
                  <c:v>86.51400000000001</c:v>
                </c:pt>
                <c:pt idx="86515">
                  <c:v>86.515000000000043</c:v>
                </c:pt>
                <c:pt idx="86516">
                  <c:v>86.51600000000002</c:v>
                </c:pt>
                <c:pt idx="86517">
                  <c:v>86.516999999999996</c:v>
                </c:pt>
                <c:pt idx="86518">
                  <c:v>86.518000000000029</c:v>
                </c:pt>
                <c:pt idx="86519">
                  <c:v>86.519000000000005</c:v>
                </c:pt>
                <c:pt idx="86520">
                  <c:v>86.520000000000039</c:v>
                </c:pt>
                <c:pt idx="86521">
                  <c:v>86.521000000000015</c:v>
                </c:pt>
                <c:pt idx="86522">
                  <c:v>86.521999999999991</c:v>
                </c:pt>
                <c:pt idx="86523">
                  <c:v>86.523000000000025</c:v>
                </c:pt>
                <c:pt idx="86524">
                  <c:v>86.524000000000001</c:v>
                </c:pt>
                <c:pt idx="86525">
                  <c:v>86.525000000000034</c:v>
                </c:pt>
                <c:pt idx="86526">
                  <c:v>86.52600000000001</c:v>
                </c:pt>
                <c:pt idx="86527">
                  <c:v>86.527000000000044</c:v>
                </c:pt>
                <c:pt idx="86528">
                  <c:v>86.52800000000002</c:v>
                </c:pt>
                <c:pt idx="86529">
                  <c:v>86.528999999999996</c:v>
                </c:pt>
                <c:pt idx="86530">
                  <c:v>86.53000000000003</c:v>
                </c:pt>
                <c:pt idx="86531">
                  <c:v>86.531000000000006</c:v>
                </c:pt>
                <c:pt idx="86532">
                  <c:v>86.532000000000039</c:v>
                </c:pt>
                <c:pt idx="86533">
                  <c:v>86.533000000000015</c:v>
                </c:pt>
                <c:pt idx="86534">
                  <c:v>86.533999999999992</c:v>
                </c:pt>
                <c:pt idx="86535">
                  <c:v>86.535000000000025</c:v>
                </c:pt>
                <c:pt idx="86536">
                  <c:v>86.536000000000001</c:v>
                </c:pt>
                <c:pt idx="86537">
                  <c:v>86.537000000000035</c:v>
                </c:pt>
                <c:pt idx="86538">
                  <c:v>86.538000000000011</c:v>
                </c:pt>
                <c:pt idx="86539">
                  <c:v>86.539000000000044</c:v>
                </c:pt>
                <c:pt idx="86540">
                  <c:v>86.54000000000002</c:v>
                </c:pt>
                <c:pt idx="86541">
                  <c:v>86.540999999999997</c:v>
                </c:pt>
                <c:pt idx="86542">
                  <c:v>86.54200000000003</c:v>
                </c:pt>
                <c:pt idx="86543">
                  <c:v>86.543000000000006</c:v>
                </c:pt>
                <c:pt idx="86544">
                  <c:v>86.54400000000004</c:v>
                </c:pt>
                <c:pt idx="86545">
                  <c:v>86.545000000000016</c:v>
                </c:pt>
                <c:pt idx="86546">
                  <c:v>86.545999999999992</c:v>
                </c:pt>
                <c:pt idx="86547">
                  <c:v>86.547000000000025</c:v>
                </c:pt>
                <c:pt idx="86548">
                  <c:v>86.548000000000002</c:v>
                </c:pt>
                <c:pt idx="86549">
                  <c:v>86.549000000000035</c:v>
                </c:pt>
                <c:pt idx="86550">
                  <c:v>86.550000000000011</c:v>
                </c:pt>
                <c:pt idx="86551">
                  <c:v>86.551000000000045</c:v>
                </c:pt>
                <c:pt idx="86552">
                  <c:v>86.552000000000021</c:v>
                </c:pt>
                <c:pt idx="86553">
                  <c:v>86.552999999999997</c:v>
                </c:pt>
                <c:pt idx="86554">
                  <c:v>86.55400000000003</c:v>
                </c:pt>
                <c:pt idx="86555">
                  <c:v>86.555000000000007</c:v>
                </c:pt>
                <c:pt idx="86556">
                  <c:v>86.55600000000004</c:v>
                </c:pt>
                <c:pt idx="86557">
                  <c:v>86.557000000000016</c:v>
                </c:pt>
                <c:pt idx="86558">
                  <c:v>86.557999999999993</c:v>
                </c:pt>
                <c:pt idx="86559">
                  <c:v>86.559000000000026</c:v>
                </c:pt>
                <c:pt idx="86560">
                  <c:v>86.56</c:v>
                </c:pt>
                <c:pt idx="86561">
                  <c:v>86.561000000000035</c:v>
                </c:pt>
                <c:pt idx="86562">
                  <c:v>86.562000000000012</c:v>
                </c:pt>
                <c:pt idx="86563">
                  <c:v>86.563000000000045</c:v>
                </c:pt>
                <c:pt idx="86564">
                  <c:v>86.564000000000021</c:v>
                </c:pt>
                <c:pt idx="86565">
                  <c:v>86.564999999999998</c:v>
                </c:pt>
                <c:pt idx="86566">
                  <c:v>86.566000000000031</c:v>
                </c:pt>
                <c:pt idx="86567">
                  <c:v>86.567000000000007</c:v>
                </c:pt>
                <c:pt idx="86568">
                  <c:v>86.56800000000004</c:v>
                </c:pt>
                <c:pt idx="86569">
                  <c:v>86.569000000000017</c:v>
                </c:pt>
                <c:pt idx="86570">
                  <c:v>86.57</c:v>
                </c:pt>
                <c:pt idx="86571">
                  <c:v>86.571000000000026</c:v>
                </c:pt>
                <c:pt idx="86572">
                  <c:v>86.572000000000003</c:v>
                </c:pt>
                <c:pt idx="86573">
                  <c:v>86.573000000000036</c:v>
                </c:pt>
                <c:pt idx="86574">
                  <c:v>86.574000000000012</c:v>
                </c:pt>
                <c:pt idx="86575">
                  <c:v>86.575000000000045</c:v>
                </c:pt>
                <c:pt idx="86576">
                  <c:v>86.576000000000022</c:v>
                </c:pt>
                <c:pt idx="86577">
                  <c:v>86.576999999999998</c:v>
                </c:pt>
                <c:pt idx="86578">
                  <c:v>86.578000000000031</c:v>
                </c:pt>
                <c:pt idx="86579">
                  <c:v>86.579000000000008</c:v>
                </c:pt>
                <c:pt idx="86580">
                  <c:v>86.580000000000041</c:v>
                </c:pt>
                <c:pt idx="86581">
                  <c:v>86.581000000000017</c:v>
                </c:pt>
                <c:pt idx="86582">
                  <c:v>86.581999999999994</c:v>
                </c:pt>
                <c:pt idx="86583">
                  <c:v>86.583000000000027</c:v>
                </c:pt>
                <c:pt idx="86584">
                  <c:v>86.584000000000003</c:v>
                </c:pt>
                <c:pt idx="86585">
                  <c:v>86.585000000000036</c:v>
                </c:pt>
                <c:pt idx="86586">
                  <c:v>86.586000000000013</c:v>
                </c:pt>
                <c:pt idx="86587">
                  <c:v>86.587000000000046</c:v>
                </c:pt>
                <c:pt idx="86588">
                  <c:v>86.588000000000022</c:v>
                </c:pt>
                <c:pt idx="86589">
                  <c:v>86.588999999999999</c:v>
                </c:pt>
                <c:pt idx="86590">
                  <c:v>86.590000000000032</c:v>
                </c:pt>
                <c:pt idx="86591">
                  <c:v>86.591000000000008</c:v>
                </c:pt>
                <c:pt idx="86592">
                  <c:v>86.592000000000041</c:v>
                </c:pt>
                <c:pt idx="86593">
                  <c:v>86.593000000000018</c:v>
                </c:pt>
                <c:pt idx="86594">
                  <c:v>86.593999999999994</c:v>
                </c:pt>
                <c:pt idx="86595">
                  <c:v>86.595000000000027</c:v>
                </c:pt>
                <c:pt idx="86596">
                  <c:v>86.596000000000004</c:v>
                </c:pt>
                <c:pt idx="86597">
                  <c:v>86.597000000000037</c:v>
                </c:pt>
                <c:pt idx="86598">
                  <c:v>86.598000000000013</c:v>
                </c:pt>
                <c:pt idx="86599">
                  <c:v>86.599000000000046</c:v>
                </c:pt>
                <c:pt idx="86600">
                  <c:v>86.600000000000023</c:v>
                </c:pt>
                <c:pt idx="86601">
                  <c:v>86.600999999999999</c:v>
                </c:pt>
                <c:pt idx="86602">
                  <c:v>86.602000000000032</c:v>
                </c:pt>
                <c:pt idx="86603">
                  <c:v>86.603000000000009</c:v>
                </c:pt>
                <c:pt idx="86604">
                  <c:v>86.604000000000042</c:v>
                </c:pt>
                <c:pt idx="86605">
                  <c:v>86.605000000000018</c:v>
                </c:pt>
                <c:pt idx="86606">
                  <c:v>86.605999999999995</c:v>
                </c:pt>
                <c:pt idx="86607">
                  <c:v>86.607000000000028</c:v>
                </c:pt>
                <c:pt idx="86608">
                  <c:v>86.608000000000004</c:v>
                </c:pt>
                <c:pt idx="86609">
                  <c:v>86.609000000000037</c:v>
                </c:pt>
                <c:pt idx="86610">
                  <c:v>86.610000000000014</c:v>
                </c:pt>
                <c:pt idx="86611">
                  <c:v>86.61099999999999</c:v>
                </c:pt>
                <c:pt idx="86612">
                  <c:v>86.612000000000023</c:v>
                </c:pt>
                <c:pt idx="86613">
                  <c:v>86.613</c:v>
                </c:pt>
                <c:pt idx="86614">
                  <c:v>86.614000000000033</c:v>
                </c:pt>
                <c:pt idx="86615">
                  <c:v>86.615000000000009</c:v>
                </c:pt>
                <c:pt idx="86616">
                  <c:v>86.616000000000042</c:v>
                </c:pt>
                <c:pt idx="86617">
                  <c:v>86.617000000000019</c:v>
                </c:pt>
                <c:pt idx="86618">
                  <c:v>86.617999999999995</c:v>
                </c:pt>
                <c:pt idx="86619">
                  <c:v>86.619000000000028</c:v>
                </c:pt>
                <c:pt idx="86620">
                  <c:v>86.62</c:v>
                </c:pt>
                <c:pt idx="86621">
                  <c:v>86.621000000000038</c:v>
                </c:pt>
                <c:pt idx="86622">
                  <c:v>86.622000000000014</c:v>
                </c:pt>
                <c:pt idx="86623">
                  <c:v>86.62299999999999</c:v>
                </c:pt>
                <c:pt idx="86624">
                  <c:v>86.624000000000024</c:v>
                </c:pt>
                <c:pt idx="86625">
                  <c:v>86.625</c:v>
                </c:pt>
                <c:pt idx="86626">
                  <c:v>86.626000000000033</c:v>
                </c:pt>
                <c:pt idx="86627">
                  <c:v>86.62700000000001</c:v>
                </c:pt>
                <c:pt idx="86628">
                  <c:v>86.628000000000043</c:v>
                </c:pt>
                <c:pt idx="86629">
                  <c:v>86.629000000000019</c:v>
                </c:pt>
                <c:pt idx="86630">
                  <c:v>86.63</c:v>
                </c:pt>
                <c:pt idx="86631">
                  <c:v>86.631000000000029</c:v>
                </c:pt>
                <c:pt idx="86632">
                  <c:v>86.632000000000005</c:v>
                </c:pt>
                <c:pt idx="86633">
                  <c:v>86.633000000000038</c:v>
                </c:pt>
                <c:pt idx="86634">
                  <c:v>86.634000000000015</c:v>
                </c:pt>
                <c:pt idx="86635">
                  <c:v>86.634999999999991</c:v>
                </c:pt>
                <c:pt idx="86636">
                  <c:v>86.636000000000024</c:v>
                </c:pt>
                <c:pt idx="86637">
                  <c:v>86.637</c:v>
                </c:pt>
                <c:pt idx="86638">
                  <c:v>86.638000000000034</c:v>
                </c:pt>
                <c:pt idx="86639">
                  <c:v>86.63900000000001</c:v>
                </c:pt>
                <c:pt idx="86640">
                  <c:v>86.640000000000043</c:v>
                </c:pt>
                <c:pt idx="86641">
                  <c:v>86.64100000000002</c:v>
                </c:pt>
                <c:pt idx="86642">
                  <c:v>86.641999999999996</c:v>
                </c:pt>
                <c:pt idx="86643">
                  <c:v>86.643000000000029</c:v>
                </c:pt>
                <c:pt idx="86644">
                  <c:v>86.644000000000005</c:v>
                </c:pt>
                <c:pt idx="86645">
                  <c:v>86.645000000000039</c:v>
                </c:pt>
                <c:pt idx="86646">
                  <c:v>86.646000000000015</c:v>
                </c:pt>
                <c:pt idx="86647">
                  <c:v>86.646999999999991</c:v>
                </c:pt>
                <c:pt idx="86648">
                  <c:v>86.648000000000025</c:v>
                </c:pt>
                <c:pt idx="86649">
                  <c:v>86.649000000000001</c:v>
                </c:pt>
                <c:pt idx="86650">
                  <c:v>86.650000000000034</c:v>
                </c:pt>
                <c:pt idx="86651">
                  <c:v>86.65100000000001</c:v>
                </c:pt>
                <c:pt idx="86652">
                  <c:v>86.652000000000044</c:v>
                </c:pt>
                <c:pt idx="86653">
                  <c:v>86.65300000000002</c:v>
                </c:pt>
                <c:pt idx="86654">
                  <c:v>86.653999999999996</c:v>
                </c:pt>
                <c:pt idx="86655">
                  <c:v>86.65500000000003</c:v>
                </c:pt>
                <c:pt idx="86656">
                  <c:v>86.656000000000006</c:v>
                </c:pt>
                <c:pt idx="86657">
                  <c:v>86.657000000000039</c:v>
                </c:pt>
                <c:pt idx="86658">
                  <c:v>86.658000000000015</c:v>
                </c:pt>
                <c:pt idx="86659">
                  <c:v>86.658999999999992</c:v>
                </c:pt>
                <c:pt idx="86660">
                  <c:v>86.660000000000025</c:v>
                </c:pt>
                <c:pt idx="86661">
                  <c:v>86.661000000000001</c:v>
                </c:pt>
                <c:pt idx="86662">
                  <c:v>86.662000000000035</c:v>
                </c:pt>
                <c:pt idx="86663">
                  <c:v>86.663000000000011</c:v>
                </c:pt>
                <c:pt idx="86664">
                  <c:v>86.664000000000044</c:v>
                </c:pt>
                <c:pt idx="86665">
                  <c:v>86.66500000000002</c:v>
                </c:pt>
                <c:pt idx="86666">
                  <c:v>86.665999999999997</c:v>
                </c:pt>
                <c:pt idx="86667">
                  <c:v>86.66700000000003</c:v>
                </c:pt>
                <c:pt idx="86668">
                  <c:v>86.668000000000006</c:v>
                </c:pt>
                <c:pt idx="86669">
                  <c:v>86.66900000000004</c:v>
                </c:pt>
                <c:pt idx="86670">
                  <c:v>86.670000000000016</c:v>
                </c:pt>
                <c:pt idx="86671">
                  <c:v>86.670999999999992</c:v>
                </c:pt>
                <c:pt idx="86672">
                  <c:v>86.672000000000025</c:v>
                </c:pt>
                <c:pt idx="86673">
                  <c:v>86.673000000000002</c:v>
                </c:pt>
                <c:pt idx="86674">
                  <c:v>86.674000000000035</c:v>
                </c:pt>
                <c:pt idx="86675">
                  <c:v>86.675000000000011</c:v>
                </c:pt>
                <c:pt idx="86676">
                  <c:v>86.676000000000045</c:v>
                </c:pt>
                <c:pt idx="86677">
                  <c:v>86.677000000000021</c:v>
                </c:pt>
                <c:pt idx="86678">
                  <c:v>86.677999999999997</c:v>
                </c:pt>
                <c:pt idx="86679">
                  <c:v>86.67900000000003</c:v>
                </c:pt>
                <c:pt idx="86680">
                  <c:v>86.68</c:v>
                </c:pt>
                <c:pt idx="86681">
                  <c:v>86.68100000000004</c:v>
                </c:pt>
                <c:pt idx="86682">
                  <c:v>86.682000000000016</c:v>
                </c:pt>
                <c:pt idx="86683">
                  <c:v>86.682999999999993</c:v>
                </c:pt>
                <c:pt idx="86684">
                  <c:v>86.684000000000026</c:v>
                </c:pt>
                <c:pt idx="86685">
                  <c:v>86.685000000000002</c:v>
                </c:pt>
                <c:pt idx="86686">
                  <c:v>86.686000000000035</c:v>
                </c:pt>
                <c:pt idx="86687">
                  <c:v>86.687000000000012</c:v>
                </c:pt>
                <c:pt idx="86688">
                  <c:v>86.688000000000045</c:v>
                </c:pt>
                <c:pt idx="86689">
                  <c:v>86.689000000000021</c:v>
                </c:pt>
                <c:pt idx="86690">
                  <c:v>86.69</c:v>
                </c:pt>
                <c:pt idx="86691">
                  <c:v>86.691000000000031</c:v>
                </c:pt>
                <c:pt idx="86692">
                  <c:v>86.692000000000007</c:v>
                </c:pt>
                <c:pt idx="86693">
                  <c:v>86.69300000000004</c:v>
                </c:pt>
                <c:pt idx="86694">
                  <c:v>86.694000000000017</c:v>
                </c:pt>
                <c:pt idx="86695">
                  <c:v>86.694999999999993</c:v>
                </c:pt>
                <c:pt idx="86696">
                  <c:v>86.696000000000026</c:v>
                </c:pt>
                <c:pt idx="86697">
                  <c:v>86.697000000000003</c:v>
                </c:pt>
                <c:pt idx="86698">
                  <c:v>86.698000000000036</c:v>
                </c:pt>
                <c:pt idx="86699">
                  <c:v>86.699000000000012</c:v>
                </c:pt>
                <c:pt idx="86700">
                  <c:v>86.700000000000045</c:v>
                </c:pt>
                <c:pt idx="86701">
                  <c:v>86.701000000000022</c:v>
                </c:pt>
                <c:pt idx="86702">
                  <c:v>86.701999999999998</c:v>
                </c:pt>
                <c:pt idx="86703">
                  <c:v>86.703000000000031</c:v>
                </c:pt>
                <c:pt idx="86704">
                  <c:v>86.704000000000008</c:v>
                </c:pt>
                <c:pt idx="86705">
                  <c:v>86.705000000000041</c:v>
                </c:pt>
                <c:pt idx="86706">
                  <c:v>86.706000000000017</c:v>
                </c:pt>
                <c:pt idx="86707">
                  <c:v>86.706999999999994</c:v>
                </c:pt>
                <c:pt idx="86708">
                  <c:v>86.708000000000027</c:v>
                </c:pt>
                <c:pt idx="86709">
                  <c:v>86.709000000000003</c:v>
                </c:pt>
                <c:pt idx="86710">
                  <c:v>86.710000000000036</c:v>
                </c:pt>
                <c:pt idx="86711">
                  <c:v>86.711000000000013</c:v>
                </c:pt>
                <c:pt idx="86712">
                  <c:v>86.712000000000046</c:v>
                </c:pt>
                <c:pt idx="86713">
                  <c:v>86.713000000000022</c:v>
                </c:pt>
                <c:pt idx="86714">
                  <c:v>86.713999999999999</c:v>
                </c:pt>
                <c:pt idx="86715">
                  <c:v>86.715000000000032</c:v>
                </c:pt>
                <c:pt idx="86716">
                  <c:v>86.716000000000008</c:v>
                </c:pt>
                <c:pt idx="86717">
                  <c:v>86.717000000000041</c:v>
                </c:pt>
                <c:pt idx="86718">
                  <c:v>86.718000000000018</c:v>
                </c:pt>
                <c:pt idx="86719">
                  <c:v>86.718999999999994</c:v>
                </c:pt>
                <c:pt idx="86720">
                  <c:v>86.720000000000027</c:v>
                </c:pt>
                <c:pt idx="86721">
                  <c:v>86.721000000000004</c:v>
                </c:pt>
                <c:pt idx="86722">
                  <c:v>86.722000000000037</c:v>
                </c:pt>
                <c:pt idx="86723">
                  <c:v>86.723000000000013</c:v>
                </c:pt>
                <c:pt idx="86724">
                  <c:v>86.724000000000046</c:v>
                </c:pt>
                <c:pt idx="86725">
                  <c:v>86.725000000000023</c:v>
                </c:pt>
                <c:pt idx="86726">
                  <c:v>86.725999999999999</c:v>
                </c:pt>
                <c:pt idx="86727">
                  <c:v>86.727000000000032</c:v>
                </c:pt>
                <c:pt idx="86728">
                  <c:v>86.728000000000009</c:v>
                </c:pt>
                <c:pt idx="86729">
                  <c:v>86.729000000000042</c:v>
                </c:pt>
                <c:pt idx="86730">
                  <c:v>86.730000000000018</c:v>
                </c:pt>
                <c:pt idx="86731">
                  <c:v>86.730999999999995</c:v>
                </c:pt>
                <c:pt idx="86732">
                  <c:v>86.732000000000028</c:v>
                </c:pt>
                <c:pt idx="86733">
                  <c:v>86.733000000000004</c:v>
                </c:pt>
                <c:pt idx="86734">
                  <c:v>86.734000000000037</c:v>
                </c:pt>
                <c:pt idx="86735">
                  <c:v>86.735000000000014</c:v>
                </c:pt>
                <c:pt idx="86736">
                  <c:v>86.73599999999999</c:v>
                </c:pt>
                <c:pt idx="86737">
                  <c:v>86.737000000000023</c:v>
                </c:pt>
                <c:pt idx="86738">
                  <c:v>86.738</c:v>
                </c:pt>
                <c:pt idx="86739">
                  <c:v>86.739000000000033</c:v>
                </c:pt>
                <c:pt idx="86740">
                  <c:v>86.740000000000009</c:v>
                </c:pt>
                <c:pt idx="86741">
                  <c:v>86.741000000000042</c:v>
                </c:pt>
                <c:pt idx="86742">
                  <c:v>86.742000000000019</c:v>
                </c:pt>
                <c:pt idx="86743">
                  <c:v>86.742999999999995</c:v>
                </c:pt>
                <c:pt idx="86744">
                  <c:v>86.744000000000028</c:v>
                </c:pt>
                <c:pt idx="86745">
                  <c:v>86.745000000000005</c:v>
                </c:pt>
                <c:pt idx="86746">
                  <c:v>86.746000000000038</c:v>
                </c:pt>
                <c:pt idx="86747">
                  <c:v>86.747000000000014</c:v>
                </c:pt>
                <c:pt idx="86748">
                  <c:v>86.74799999999999</c:v>
                </c:pt>
                <c:pt idx="86749">
                  <c:v>86.749000000000024</c:v>
                </c:pt>
                <c:pt idx="86750">
                  <c:v>86.75</c:v>
                </c:pt>
                <c:pt idx="86751">
                  <c:v>86.751000000000033</c:v>
                </c:pt>
                <c:pt idx="86752">
                  <c:v>86.75200000000001</c:v>
                </c:pt>
                <c:pt idx="86753">
                  <c:v>86.753000000000043</c:v>
                </c:pt>
                <c:pt idx="86754">
                  <c:v>86.754000000000019</c:v>
                </c:pt>
                <c:pt idx="86755">
                  <c:v>86.754999999999995</c:v>
                </c:pt>
                <c:pt idx="86756">
                  <c:v>86.756000000000029</c:v>
                </c:pt>
                <c:pt idx="86757">
                  <c:v>86.757000000000005</c:v>
                </c:pt>
                <c:pt idx="86758">
                  <c:v>86.758000000000038</c:v>
                </c:pt>
                <c:pt idx="86759">
                  <c:v>86.759000000000015</c:v>
                </c:pt>
                <c:pt idx="86760">
                  <c:v>86.759999999999991</c:v>
                </c:pt>
                <c:pt idx="86761">
                  <c:v>86.761000000000024</c:v>
                </c:pt>
                <c:pt idx="86762">
                  <c:v>86.762</c:v>
                </c:pt>
                <c:pt idx="86763">
                  <c:v>86.763000000000034</c:v>
                </c:pt>
                <c:pt idx="86764">
                  <c:v>86.76400000000001</c:v>
                </c:pt>
                <c:pt idx="86765">
                  <c:v>86.765000000000043</c:v>
                </c:pt>
                <c:pt idx="86766">
                  <c:v>86.76600000000002</c:v>
                </c:pt>
                <c:pt idx="86767">
                  <c:v>86.766999999999996</c:v>
                </c:pt>
                <c:pt idx="86768">
                  <c:v>86.768000000000029</c:v>
                </c:pt>
                <c:pt idx="86769">
                  <c:v>86.769000000000005</c:v>
                </c:pt>
                <c:pt idx="86770">
                  <c:v>86.770000000000039</c:v>
                </c:pt>
                <c:pt idx="86771">
                  <c:v>86.771000000000015</c:v>
                </c:pt>
                <c:pt idx="86772">
                  <c:v>86.771999999999991</c:v>
                </c:pt>
                <c:pt idx="86773">
                  <c:v>86.773000000000025</c:v>
                </c:pt>
                <c:pt idx="86774">
                  <c:v>86.774000000000001</c:v>
                </c:pt>
                <c:pt idx="86775">
                  <c:v>86.775000000000034</c:v>
                </c:pt>
                <c:pt idx="86776">
                  <c:v>86.77600000000001</c:v>
                </c:pt>
                <c:pt idx="86777">
                  <c:v>86.777000000000044</c:v>
                </c:pt>
                <c:pt idx="86778">
                  <c:v>86.77800000000002</c:v>
                </c:pt>
                <c:pt idx="86779">
                  <c:v>86.778999999999996</c:v>
                </c:pt>
                <c:pt idx="86780">
                  <c:v>86.78000000000003</c:v>
                </c:pt>
                <c:pt idx="86781">
                  <c:v>86.781000000000006</c:v>
                </c:pt>
                <c:pt idx="86782">
                  <c:v>86.782000000000039</c:v>
                </c:pt>
                <c:pt idx="86783">
                  <c:v>86.783000000000015</c:v>
                </c:pt>
                <c:pt idx="86784">
                  <c:v>86.783999999999992</c:v>
                </c:pt>
                <c:pt idx="86785">
                  <c:v>86.785000000000025</c:v>
                </c:pt>
                <c:pt idx="86786">
                  <c:v>86.786000000000001</c:v>
                </c:pt>
                <c:pt idx="86787">
                  <c:v>86.787000000000035</c:v>
                </c:pt>
                <c:pt idx="86788">
                  <c:v>86.788000000000011</c:v>
                </c:pt>
                <c:pt idx="86789">
                  <c:v>86.789000000000044</c:v>
                </c:pt>
                <c:pt idx="86790">
                  <c:v>86.79000000000002</c:v>
                </c:pt>
                <c:pt idx="86791">
                  <c:v>86.790999999999997</c:v>
                </c:pt>
                <c:pt idx="86792">
                  <c:v>86.79200000000003</c:v>
                </c:pt>
                <c:pt idx="86793">
                  <c:v>86.793000000000006</c:v>
                </c:pt>
                <c:pt idx="86794">
                  <c:v>86.79400000000004</c:v>
                </c:pt>
                <c:pt idx="86795">
                  <c:v>86.795000000000016</c:v>
                </c:pt>
                <c:pt idx="86796">
                  <c:v>86.795999999999992</c:v>
                </c:pt>
                <c:pt idx="86797">
                  <c:v>86.797000000000025</c:v>
                </c:pt>
                <c:pt idx="86798">
                  <c:v>86.798000000000002</c:v>
                </c:pt>
                <c:pt idx="86799">
                  <c:v>86.799000000000035</c:v>
                </c:pt>
                <c:pt idx="86800">
                  <c:v>86.800000000000011</c:v>
                </c:pt>
                <c:pt idx="86801">
                  <c:v>86.801000000000045</c:v>
                </c:pt>
                <c:pt idx="86802">
                  <c:v>86.802000000000021</c:v>
                </c:pt>
                <c:pt idx="86803">
                  <c:v>86.802999999999997</c:v>
                </c:pt>
                <c:pt idx="86804">
                  <c:v>86.80400000000003</c:v>
                </c:pt>
                <c:pt idx="86805">
                  <c:v>86.805000000000007</c:v>
                </c:pt>
                <c:pt idx="86806">
                  <c:v>86.80600000000004</c:v>
                </c:pt>
                <c:pt idx="86807">
                  <c:v>86.807000000000016</c:v>
                </c:pt>
                <c:pt idx="86808">
                  <c:v>86.807999999999993</c:v>
                </c:pt>
                <c:pt idx="86809">
                  <c:v>86.809000000000026</c:v>
                </c:pt>
                <c:pt idx="86810">
                  <c:v>86.81</c:v>
                </c:pt>
                <c:pt idx="86811">
                  <c:v>86.811000000000035</c:v>
                </c:pt>
                <c:pt idx="86812">
                  <c:v>86.812000000000012</c:v>
                </c:pt>
                <c:pt idx="86813">
                  <c:v>86.813000000000045</c:v>
                </c:pt>
                <c:pt idx="86814">
                  <c:v>86.814000000000021</c:v>
                </c:pt>
                <c:pt idx="86815">
                  <c:v>86.814999999999998</c:v>
                </c:pt>
                <c:pt idx="86816">
                  <c:v>86.816000000000031</c:v>
                </c:pt>
                <c:pt idx="86817">
                  <c:v>86.817000000000007</c:v>
                </c:pt>
                <c:pt idx="86818">
                  <c:v>86.81800000000004</c:v>
                </c:pt>
                <c:pt idx="86819">
                  <c:v>86.819000000000017</c:v>
                </c:pt>
                <c:pt idx="86820">
                  <c:v>86.82</c:v>
                </c:pt>
                <c:pt idx="86821">
                  <c:v>86.821000000000026</c:v>
                </c:pt>
                <c:pt idx="86822">
                  <c:v>86.822000000000003</c:v>
                </c:pt>
                <c:pt idx="86823">
                  <c:v>86.823000000000036</c:v>
                </c:pt>
                <c:pt idx="86824">
                  <c:v>86.824000000000012</c:v>
                </c:pt>
                <c:pt idx="86825">
                  <c:v>86.825000000000045</c:v>
                </c:pt>
                <c:pt idx="86826">
                  <c:v>86.826000000000022</c:v>
                </c:pt>
                <c:pt idx="86827">
                  <c:v>86.826999999999998</c:v>
                </c:pt>
                <c:pt idx="86828">
                  <c:v>86.828000000000031</c:v>
                </c:pt>
                <c:pt idx="86829">
                  <c:v>86.829000000000008</c:v>
                </c:pt>
                <c:pt idx="86830">
                  <c:v>86.830000000000041</c:v>
                </c:pt>
                <c:pt idx="86831">
                  <c:v>86.831000000000017</c:v>
                </c:pt>
                <c:pt idx="86832">
                  <c:v>86.831999999999994</c:v>
                </c:pt>
                <c:pt idx="86833">
                  <c:v>86.833000000000027</c:v>
                </c:pt>
                <c:pt idx="86834">
                  <c:v>86.834000000000003</c:v>
                </c:pt>
                <c:pt idx="86835">
                  <c:v>86.835000000000036</c:v>
                </c:pt>
                <c:pt idx="86836">
                  <c:v>86.836000000000013</c:v>
                </c:pt>
                <c:pt idx="86837">
                  <c:v>86.837000000000046</c:v>
                </c:pt>
                <c:pt idx="86838">
                  <c:v>86.838000000000022</c:v>
                </c:pt>
                <c:pt idx="86839">
                  <c:v>86.838999999999999</c:v>
                </c:pt>
                <c:pt idx="86840">
                  <c:v>86.840000000000032</c:v>
                </c:pt>
                <c:pt idx="86841">
                  <c:v>86.841000000000008</c:v>
                </c:pt>
                <c:pt idx="86842">
                  <c:v>86.842000000000041</c:v>
                </c:pt>
                <c:pt idx="86843">
                  <c:v>86.843000000000018</c:v>
                </c:pt>
                <c:pt idx="86844">
                  <c:v>86.843999999999994</c:v>
                </c:pt>
                <c:pt idx="86845">
                  <c:v>86.845000000000027</c:v>
                </c:pt>
                <c:pt idx="86846">
                  <c:v>86.846000000000004</c:v>
                </c:pt>
                <c:pt idx="86847">
                  <c:v>86.847000000000037</c:v>
                </c:pt>
                <c:pt idx="86848">
                  <c:v>86.848000000000013</c:v>
                </c:pt>
                <c:pt idx="86849">
                  <c:v>86.849000000000046</c:v>
                </c:pt>
                <c:pt idx="86850">
                  <c:v>86.850000000000023</c:v>
                </c:pt>
                <c:pt idx="86851">
                  <c:v>86.850999999999999</c:v>
                </c:pt>
                <c:pt idx="86852">
                  <c:v>86.852000000000032</c:v>
                </c:pt>
                <c:pt idx="86853">
                  <c:v>86.853000000000009</c:v>
                </c:pt>
                <c:pt idx="86854">
                  <c:v>86.854000000000042</c:v>
                </c:pt>
                <c:pt idx="86855">
                  <c:v>86.855000000000018</c:v>
                </c:pt>
                <c:pt idx="86856">
                  <c:v>86.855999999999995</c:v>
                </c:pt>
                <c:pt idx="86857">
                  <c:v>86.857000000000028</c:v>
                </c:pt>
                <c:pt idx="86858">
                  <c:v>86.858000000000004</c:v>
                </c:pt>
                <c:pt idx="86859">
                  <c:v>86.859000000000037</c:v>
                </c:pt>
                <c:pt idx="86860">
                  <c:v>86.860000000000014</c:v>
                </c:pt>
                <c:pt idx="86861">
                  <c:v>86.86099999999999</c:v>
                </c:pt>
                <c:pt idx="86862">
                  <c:v>86.862000000000023</c:v>
                </c:pt>
                <c:pt idx="86863">
                  <c:v>86.863</c:v>
                </c:pt>
                <c:pt idx="86864">
                  <c:v>86.864000000000033</c:v>
                </c:pt>
                <c:pt idx="86865">
                  <c:v>86.865000000000009</c:v>
                </c:pt>
                <c:pt idx="86866">
                  <c:v>86.866000000000042</c:v>
                </c:pt>
                <c:pt idx="86867">
                  <c:v>86.867000000000019</c:v>
                </c:pt>
                <c:pt idx="86868">
                  <c:v>86.867999999999995</c:v>
                </c:pt>
                <c:pt idx="86869">
                  <c:v>86.869000000000028</c:v>
                </c:pt>
                <c:pt idx="86870">
                  <c:v>86.87</c:v>
                </c:pt>
                <c:pt idx="86871">
                  <c:v>86.871000000000038</c:v>
                </c:pt>
                <c:pt idx="86872">
                  <c:v>86.872000000000014</c:v>
                </c:pt>
                <c:pt idx="86873">
                  <c:v>86.87299999999999</c:v>
                </c:pt>
                <c:pt idx="86874">
                  <c:v>86.874000000000024</c:v>
                </c:pt>
                <c:pt idx="86875">
                  <c:v>86.875</c:v>
                </c:pt>
                <c:pt idx="86876">
                  <c:v>86.876000000000033</c:v>
                </c:pt>
                <c:pt idx="86877">
                  <c:v>86.87700000000001</c:v>
                </c:pt>
                <c:pt idx="86878">
                  <c:v>86.878000000000043</c:v>
                </c:pt>
                <c:pt idx="86879">
                  <c:v>86.879000000000019</c:v>
                </c:pt>
                <c:pt idx="86880">
                  <c:v>86.88</c:v>
                </c:pt>
                <c:pt idx="86881">
                  <c:v>86.881000000000029</c:v>
                </c:pt>
                <c:pt idx="86882">
                  <c:v>86.882000000000005</c:v>
                </c:pt>
                <c:pt idx="86883">
                  <c:v>86.883000000000038</c:v>
                </c:pt>
                <c:pt idx="86884">
                  <c:v>86.884000000000015</c:v>
                </c:pt>
                <c:pt idx="86885">
                  <c:v>86.884999999999991</c:v>
                </c:pt>
                <c:pt idx="86886">
                  <c:v>86.886000000000024</c:v>
                </c:pt>
                <c:pt idx="86887">
                  <c:v>86.887</c:v>
                </c:pt>
                <c:pt idx="86888">
                  <c:v>86.888000000000034</c:v>
                </c:pt>
                <c:pt idx="86889">
                  <c:v>86.88900000000001</c:v>
                </c:pt>
                <c:pt idx="86890">
                  <c:v>86.890000000000043</c:v>
                </c:pt>
                <c:pt idx="86891">
                  <c:v>86.89100000000002</c:v>
                </c:pt>
                <c:pt idx="86892">
                  <c:v>86.891999999999996</c:v>
                </c:pt>
                <c:pt idx="86893">
                  <c:v>86.893000000000029</c:v>
                </c:pt>
                <c:pt idx="86894">
                  <c:v>86.894000000000005</c:v>
                </c:pt>
                <c:pt idx="86895">
                  <c:v>86.895000000000039</c:v>
                </c:pt>
                <c:pt idx="86896">
                  <c:v>86.896000000000015</c:v>
                </c:pt>
                <c:pt idx="86897">
                  <c:v>86.896999999999991</c:v>
                </c:pt>
                <c:pt idx="86898">
                  <c:v>86.898000000000025</c:v>
                </c:pt>
                <c:pt idx="86899">
                  <c:v>86.899000000000001</c:v>
                </c:pt>
                <c:pt idx="86900">
                  <c:v>86.900000000000034</c:v>
                </c:pt>
                <c:pt idx="86901">
                  <c:v>86.90100000000001</c:v>
                </c:pt>
                <c:pt idx="86902">
                  <c:v>86.902000000000044</c:v>
                </c:pt>
                <c:pt idx="86903">
                  <c:v>86.90300000000002</c:v>
                </c:pt>
                <c:pt idx="86904">
                  <c:v>86.903999999999996</c:v>
                </c:pt>
                <c:pt idx="86905">
                  <c:v>86.90500000000003</c:v>
                </c:pt>
                <c:pt idx="86906">
                  <c:v>86.906000000000006</c:v>
                </c:pt>
                <c:pt idx="86907">
                  <c:v>86.907000000000039</c:v>
                </c:pt>
                <c:pt idx="86908">
                  <c:v>86.908000000000015</c:v>
                </c:pt>
                <c:pt idx="86909">
                  <c:v>86.908999999999992</c:v>
                </c:pt>
                <c:pt idx="86910">
                  <c:v>86.910000000000025</c:v>
                </c:pt>
                <c:pt idx="86911">
                  <c:v>86.911000000000001</c:v>
                </c:pt>
                <c:pt idx="86912">
                  <c:v>86.912000000000035</c:v>
                </c:pt>
                <c:pt idx="86913">
                  <c:v>86.913000000000011</c:v>
                </c:pt>
                <c:pt idx="86914">
                  <c:v>86.914000000000044</c:v>
                </c:pt>
                <c:pt idx="86915">
                  <c:v>86.91500000000002</c:v>
                </c:pt>
                <c:pt idx="86916">
                  <c:v>86.915999999999997</c:v>
                </c:pt>
                <c:pt idx="86917">
                  <c:v>86.91700000000003</c:v>
                </c:pt>
                <c:pt idx="86918">
                  <c:v>86.918000000000006</c:v>
                </c:pt>
                <c:pt idx="86919">
                  <c:v>86.91900000000004</c:v>
                </c:pt>
                <c:pt idx="86920">
                  <c:v>86.920000000000016</c:v>
                </c:pt>
                <c:pt idx="86921">
                  <c:v>86.920999999999992</c:v>
                </c:pt>
                <c:pt idx="86922">
                  <c:v>86.922000000000025</c:v>
                </c:pt>
                <c:pt idx="86923">
                  <c:v>86.923000000000002</c:v>
                </c:pt>
                <c:pt idx="86924">
                  <c:v>86.924000000000035</c:v>
                </c:pt>
                <c:pt idx="86925">
                  <c:v>86.925000000000011</c:v>
                </c:pt>
                <c:pt idx="86926">
                  <c:v>86.926000000000045</c:v>
                </c:pt>
                <c:pt idx="86927">
                  <c:v>86.927000000000021</c:v>
                </c:pt>
                <c:pt idx="86928">
                  <c:v>86.927999999999997</c:v>
                </c:pt>
                <c:pt idx="86929">
                  <c:v>86.92900000000003</c:v>
                </c:pt>
                <c:pt idx="86930">
                  <c:v>86.93</c:v>
                </c:pt>
                <c:pt idx="86931">
                  <c:v>86.93100000000004</c:v>
                </c:pt>
                <c:pt idx="86932">
                  <c:v>86.932000000000016</c:v>
                </c:pt>
                <c:pt idx="86933">
                  <c:v>86.932999999999993</c:v>
                </c:pt>
                <c:pt idx="86934">
                  <c:v>86.934000000000026</c:v>
                </c:pt>
                <c:pt idx="86935">
                  <c:v>86.935000000000002</c:v>
                </c:pt>
                <c:pt idx="86936">
                  <c:v>86.936000000000035</c:v>
                </c:pt>
                <c:pt idx="86937">
                  <c:v>86.937000000000012</c:v>
                </c:pt>
                <c:pt idx="86938">
                  <c:v>86.938000000000045</c:v>
                </c:pt>
                <c:pt idx="86939">
                  <c:v>86.939000000000021</c:v>
                </c:pt>
                <c:pt idx="86940">
                  <c:v>86.94</c:v>
                </c:pt>
                <c:pt idx="86941">
                  <c:v>86.941000000000031</c:v>
                </c:pt>
                <c:pt idx="86942">
                  <c:v>86.942000000000007</c:v>
                </c:pt>
                <c:pt idx="86943">
                  <c:v>86.94300000000004</c:v>
                </c:pt>
                <c:pt idx="86944">
                  <c:v>86.944000000000017</c:v>
                </c:pt>
                <c:pt idx="86945">
                  <c:v>86.944999999999993</c:v>
                </c:pt>
                <c:pt idx="86946">
                  <c:v>86.946000000000026</c:v>
                </c:pt>
                <c:pt idx="86947">
                  <c:v>86.947000000000003</c:v>
                </c:pt>
                <c:pt idx="86948">
                  <c:v>86.948000000000036</c:v>
                </c:pt>
                <c:pt idx="86949">
                  <c:v>86.949000000000012</c:v>
                </c:pt>
                <c:pt idx="86950">
                  <c:v>86.950000000000045</c:v>
                </c:pt>
                <c:pt idx="86951">
                  <c:v>86.951000000000022</c:v>
                </c:pt>
                <c:pt idx="86952">
                  <c:v>86.951999999999998</c:v>
                </c:pt>
                <c:pt idx="86953">
                  <c:v>86.953000000000031</c:v>
                </c:pt>
                <c:pt idx="86954">
                  <c:v>86.954000000000008</c:v>
                </c:pt>
                <c:pt idx="86955">
                  <c:v>86.955000000000041</c:v>
                </c:pt>
                <c:pt idx="86956">
                  <c:v>86.956000000000017</c:v>
                </c:pt>
                <c:pt idx="86957">
                  <c:v>86.956999999999994</c:v>
                </c:pt>
                <c:pt idx="86958">
                  <c:v>86.958000000000027</c:v>
                </c:pt>
                <c:pt idx="86959">
                  <c:v>86.959000000000003</c:v>
                </c:pt>
                <c:pt idx="86960">
                  <c:v>86.960000000000036</c:v>
                </c:pt>
                <c:pt idx="86961">
                  <c:v>86.961000000000013</c:v>
                </c:pt>
                <c:pt idx="86962">
                  <c:v>86.962000000000046</c:v>
                </c:pt>
                <c:pt idx="86963">
                  <c:v>86.963000000000022</c:v>
                </c:pt>
                <c:pt idx="86964">
                  <c:v>86.963999999999999</c:v>
                </c:pt>
                <c:pt idx="86965">
                  <c:v>86.965000000000032</c:v>
                </c:pt>
                <c:pt idx="86966">
                  <c:v>86.966000000000008</c:v>
                </c:pt>
                <c:pt idx="86967">
                  <c:v>86.967000000000041</c:v>
                </c:pt>
                <c:pt idx="86968">
                  <c:v>86.968000000000018</c:v>
                </c:pt>
                <c:pt idx="86969">
                  <c:v>86.968999999999994</c:v>
                </c:pt>
                <c:pt idx="86970">
                  <c:v>86.970000000000027</c:v>
                </c:pt>
                <c:pt idx="86971">
                  <c:v>86.971000000000004</c:v>
                </c:pt>
                <c:pt idx="86972">
                  <c:v>86.972000000000037</c:v>
                </c:pt>
                <c:pt idx="86973">
                  <c:v>86.973000000000013</c:v>
                </c:pt>
                <c:pt idx="86974">
                  <c:v>86.974000000000046</c:v>
                </c:pt>
                <c:pt idx="86975">
                  <c:v>86.975000000000023</c:v>
                </c:pt>
                <c:pt idx="86976">
                  <c:v>86.975999999999999</c:v>
                </c:pt>
                <c:pt idx="86977">
                  <c:v>86.977000000000032</c:v>
                </c:pt>
                <c:pt idx="86978">
                  <c:v>86.978000000000009</c:v>
                </c:pt>
                <c:pt idx="86979">
                  <c:v>86.979000000000042</c:v>
                </c:pt>
                <c:pt idx="86980">
                  <c:v>86.980000000000018</c:v>
                </c:pt>
                <c:pt idx="86981">
                  <c:v>86.980999999999995</c:v>
                </c:pt>
                <c:pt idx="86982">
                  <c:v>86.982000000000028</c:v>
                </c:pt>
                <c:pt idx="86983">
                  <c:v>86.983000000000004</c:v>
                </c:pt>
                <c:pt idx="86984">
                  <c:v>86.984000000000037</c:v>
                </c:pt>
                <c:pt idx="86985">
                  <c:v>86.985000000000014</c:v>
                </c:pt>
                <c:pt idx="86986">
                  <c:v>86.98599999999999</c:v>
                </c:pt>
                <c:pt idx="86987">
                  <c:v>86.987000000000023</c:v>
                </c:pt>
                <c:pt idx="86988">
                  <c:v>86.988</c:v>
                </c:pt>
                <c:pt idx="86989">
                  <c:v>86.989000000000033</c:v>
                </c:pt>
                <c:pt idx="86990">
                  <c:v>86.990000000000009</c:v>
                </c:pt>
                <c:pt idx="86991">
                  <c:v>86.991000000000042</c:v>
                </c:pt>
                <c:pt idx="86992">
                  <c:v>86.992000000000019</c:v>
                </c:pt>
                <c:pt idx="86993">
                  <c:v>86.992999999999995</c:v>
                </c:pt>
                <c:pt idx="86994">
                  <c:v>86.994000000000028</c:v>
                </c:pt>
                <c:pt idx="86995">
                  <c:v>86.995000000000005</c:v>
                </c:pt>
                <c:pt idx="86996">
                  <c:v>86.996000000000038</c:v>
                </c:pt>
                <c:pt idx="86997">
                  <c:v>86.997000000000014</c:v>
                </c:pt>
                <c:pt idx="86998">
                  <c:v>86.99799999999999</c:v>
                </c:pt>
                <c:pt idx="86999">
                  <c:v>86.999000000000024</c:v>
                </c:pt>
                <c:pt idx="87000">
                  <c:v>87</c:v>
                </c:pt>
                <c:pt idx="87001">
                  <c:v>87.001000000000033</c:v>
                </c:pt>
                <c:pt idx="87002">
                  <c:v>87.00200000000001</c:v>
                </c:pt>
                <c:pt idx="87003">
                  <c:v>87.003000000000043</c:v>
                </c:pt>
                <c:pt idx="87004">
                  <c:v>87.004000000000019</c:v>
                </c:pt>
                <c:pt idx="87005">
                  <c:v>87.004999999999995</c:v>
                </c:pt>
                <c:pt idx="87006">
                  <c:v>87.006000000000029</c:v>
                </c:pt>
                <c:pt idx="87007">
                  <c:v>87.007000000000005</c:v>
                </c:pt>
                <c:pt idx="87008">
                  <c:v>87.008000000000038</c:v>
                </c:pt>
                <c:pt idx="87009">
                  <c:v>87.009000000000015</c:v>
                </c:pt>
                <c:pt idx="87010">
                  <c:v>87.009999999999991</c:v>
                </c:pt>
                <c:pt idx="87011">
                  <c:v>87.011000000000024</c:v>
                </c:pt>
                <c:pt idx="87012">
                  <c:v>87.012</c:v>
                </c:pt>
                <c:pt idx="87013">
                  <c:v>87.013000000000034</c:v>
                </c:pt>
                <c:pt idx="87014">
                  <c:v>87.01400000000001</c:v>
                </c:pt>
                <c:pt idx="87015">
                  <c:v>87.015000000000043</c:v>
                </c:pt>
                <c:pt idx="87016">
                  <c:v>87.01600000000002</c:v>
                </c:pt>
                <c:pt idx="87017">
                  <c:v>87.016999999999996</c:v>
                </c:pt>
                <c:pt idx="87018">
                  <c:v>87.018000000000029</c:v>
                </c:pt>
                <c:pt idx="87019">
                  <c:v>87.019000000000005</c:v>
                </c:pt>
                <c:pt idx="87020">
                  <c:v>87.020000000000039</c:v>
                </c:pt>
                <c:pt idx="87021">
                  <c:v>87.021000000000015</c:v>
                </c:pt>
                <c:pt idx="87022">
                  <c:v>87.021999999999991</c:v>
                </c:pt>
                <c:pt idx="87023">
                  <c:v>87.023000000000025</c:v>
                </c:pt>
                <c:pt idx="87024">
                  <c:v>87.024000000000001</c:v>
                </c:pt>
                <c:pt idx="87025">
                  <c:v>87.025000000000034</c:v>
                </c:pt>
                <c:pt idx="87026">
                  <c:v>87.02600000000001</c:v>
                </c:pt>
                <c:pt idx="87027">
                  <c:v>87.027000000000044</c:v>
                </c:pt>
                <c:pt idx="87028">
                  <c:v>87.02800000000002</c:v>
                </c:pt>
                <c:pt idx="87029">
                  <c:v>87.028999999999996</c:v>
                </c:pt>
                <c:pt idx="87030">
                  <c:v>87.03000000000003</c:v>
                </c:pt>
                <c:pt idx="87031">
                  <c:v>87.031000000000006</c:v>
                </c:pt>
                <c:pt idx="87032">
                  <c:v>87.032000000000039</c:v>
                </c:pt>
                <c:pt idx="87033">
                  <c:v>87.033000000000015</c:v>
                </c:pt>
                <c:pt idx="87034">
                  <c:v>87.033999999999992</c:v>
                </c:pt>
                <c:pt idx="87035">
                  <c:v>87.035000000000025</c:v>
                </c:pt>
                <c:pt idx="87036">
                  <c:v>87.036000000000001</c:v>
                </c:pt>
                <c:pt idx="87037">
                  <c:v>87.037000000000035</c:v>
                </c:pt>
                <c:pt idx="87038">
                  <c:v>87.038000000000011</c:v>
                </c:pt>
                <c:pt idx="87039">
                  <c:v>87.039000000000044</c:v>
                </c:pt>
                <c:pt idx="87040">
                  <c:v>87.04000000000002</c:v>
                </c:pt>
                <c:pt idx="87041">
                  <c:v>87.040999999999997</c:v>
                </c:pt>
                <c:pt idx="87042">
                  <c:v>87.04200000000003</c:v>
                </c:pt>
                <c:pt idx="87043">
                  <c:v>87.043000000000006</c:v>
                </c:pt>
                <c:pt idx="87044">
                  <c:v>87.04400000000004</c:v>
                </c:pt>
                <c:pt idx="87045">
                  <c:v>87.045000000000016</c:v>
                </c:pt>
                <c:pt idx="87046">
                  <c:v>87.045999999999992</c:v>
                </c:pt>
                <c:pt idx="87047">
                  <c:v>87.047000000000025</c:v>
                </c:pt>
                <c:pt idx="87048">
                  <c:v>87.048000000000002</c:v>
                </c:pt>
                <c:pt idx="87049">
                  <c:v>87.049000000000035</c:v>
                </c:pt>
                <c:pt idx="87050">
                  <c:v>87.050000000000011</c:v>
                </c:pt>
                <c:pt idx="87051">
                  <c:v>87.051000000000045</c:v>
                </c:pt>
                <c:pt idx="87052">
                  <c:v>87.052000000000021</c:v>
                </c:pt>
                <c:pt idx="87053">
                  <c:v>87.052999999999997</c:v>
                </c:pt>
                <c:pt idx="87054">
                  <c:v>87.05400000000003</c:v>
                </c:pt>
                <c:pt idx="87055">
                  <c:v>87.055000000000007</c:v>
                </c:pt>
                <c:pt idx="87056">
                  <c:v>87.05600000000004</c:v>
                </c:pt>
                <c:pt idx="87057">
                  <c:v>87.057000000000016</c:v>
                </c:pt>
                <c:pt idx="87058">
                  <c:v>87.057999999999993</c:v>
                </c:pt>
                <c:pt idx="87059">
                  <c:v>87.059000000000026</c:v>
                </c:pt>
                <c:pt idx="87060">
                  <c:v>87.06</c:v>
                </c:pt>
                <c:pt idx="87061">
                  <c:v>87.061000000000035</c:v>
                </c:pt>
                <c:pt idx="87062">
                  <c:v>87.062000000000012</c:v>
                </c:pt>
                <c:pt idx="87063">
                  <c:v>87.063000000000045</c:v>
                </c:pt>
                <c:pt idx="87064">
                  <c:v>87.064000000000021</c:v>
                </c:pt>
                <c:pt idx="87065">
                  <c:v>87.064999999999998</c:v>
                </c:pt>
                <c:pt idx="87066">
                  <c:v>87.066000000000031</c:v>
                </c:pt>
                <c:pt idx="87067">
                  <c:v>87.067000000000007</c:v>
                </c:pt>
                <c:pt idx="87068">
                  <c:v>87.06800000000004</c:v>
                </c:pt>
                <c:pt idx="87069">
                  <c:v>87.069000000000017</c:v>
                </c:pt>
                <c:pt idx="87070">
                  <c:v>87.07</c:v>
                </c:pt>
                <c:pt idx="87071">
                  <c:v>87.071000000000026</c:v>
                </c:pt>
                <c:pt idx="87072">
                  <c:v>87.072000000000003</c:v>
                </c:pt>
                <c:pt idx="87073">
                  <c:v>87.073000000000036</c:v>
                </c:pt>
                <c:pt idx="87074">
                  <c:v>87.074000000000012</c:v>
                </c:pt>
                <c:pt idx="87075">
                  <c:v>87.075000000000045</c:v>
                </c:pt>
                <c:pt idx="87076">
                  <c:v>87.076000000000022</c:v>
                </c:pt>
                <c:pt idx="87077">
                  <c:v>87.076999999999998</c:v>
                </c:pt>
                <c:pt idx="87078">
                  <c:v>87.078000000000031</c:v>
                </c:pt>
                <c:pt idx="87079">
                  <c:v>87.079000000000008</c:v>
                </c:pt>
                <c:pt idx="87080">
                  <c:v>87.080000000000041</c:v>
                </c:pt>
                <c:pt idx="87081">
                  <c:v>87.081000000000017</c:v>
                </c:pt>
                <c:pt idx="87082">
                  <c:v>87.081999999999994</c:v>
                </c:pt>
                <c:pt idx="87083">
                  <c:v>87.083000000000027</c:v>
                </c:pt>
                <c:pt idx="87084">
                  <c:v>87.084000000000003</c:v>
                </c:pt>
                <c:pt idx="87085">
                  <c:v>87.085000000000036</c:v>
                </c:pt>
                <c:pt idx="87086">
                  <c:v>87.086000000000013</c:v>
                </c:pt>
                <c:pt idx="87087">
                  <c:v>87.087000000000046</c:v>
                </c:pt>
                <c:pt idx="87088">
                  <c:v>87.088000000000022</c:v>
                </c:pt>
                <c:pt idx="87089">
                  <c:v>87.088999999999999</c:v>
                </c:pt>
                <c:pt idx="87090">
                  <c:v>87.090000000000032</c:v>
                </c:pt>
                <c:pt idx="87091">
                  <c:v>87.091000000000008</c:v>
                </c:pt>
                <c:pt idx="87092">
                  <c:v>87.092000000000041</c:v>
                </c:pt>
                <c:pt idx="87093">
                  <c:v>87.093000000000018</c:v>
                </c:pt>
                <c:pt idx="87094">
                  <c:v>87.093999999999994</c:v>
                </c:pt>
                <c:pt idx="87095">
                  <c:v>87.095000000000027</c:v>
                </c:pt>
                <c:pt idx="87096">
                  <c:v>87.096000000000004</c:v>
                </c:pt>
                <c:pt idx="87097">
                  <c:v>87.097000000000037</c:v>
                </c:pt>
                <c:pt idx="87098">
                  <c:v>87.098000000000013</c:v>
                </c:pt>
                <c:pt idx="87099">
                  <c:v>87.099000000000046</c:v>
                </c:pt>
                <c:pt idx="87100">
                  <c:v>87.100000000000023</c:v>
                </c:pt>
                <c:pt idx="87101">
                  <c:v>87.100999999999999</c:v>
                </c:pt>
                <c:pt idx="87102">
                  <c:v>87.102000000000032</c:v>
                </c:pt>
                <c:pt idx="87103">
                  <c:v>87.103000000000009</c:v>
                </c:pt>
                <c:pt idx="87104">
                  <c:v>87.104000000000042</c:v>
                </c:pt>
                <c:pt idx="87105">
                  <c:v>87.105000000000018</c:v>
                </c:pt>
                <c:pt idx="87106">
                  <c:v>87.105999999999995</c:v>
                </c:pt>
                <c:pt idx="87107">
                  <c:v>87.107000000000028</c:v>
                </c:pt>
                <c:pt idx="87108">
                  <c:v>87.108000000000004</c:v>
                </c:pt>
                <c:pt idx="87109">
                  <c:v>87.109000000000037</c:v>
                </c:pt>
                <c:pt idx="87110">
                  <c:v>87.110000000000014</c:v>
                </c:pt>
                <c:pt idx="87111">
                  <c:v>87.11099999999999</c:v>
                </c:pt>
                <c:pt idx="87112">
                  <c:v>87.112000000000023</c:v>
                </c:pt>
                <c:pt idx="87113">
                  <c:v>87.113</c:v>
                </c:pt>
                <c:pt idx="87114">
                  <c:v>87.114000000000033</c:v>
                </c:pt>
                <c:pt idx="87115">
                  <c:v>87.115000000000009</c:v>
                </c:pt>
                <c:pt idx="87116">
                  <c:v>87.116000000000042</c:v>
                </c:pt>
                <c:pt idx="87117">
                  <c:v>87.117000000000019</c:v>
                </c:pt>
                <c:pt idx="87118">
                  <c:v>87.117999999999995</c:v>
                </c:pt>
                <c:pt idx="87119">
                  <c:v>87.119000000000028</c:v>
                </c:pt>
                <c:pt idx="87120">
                  <c:v>87.12</c:v>
                </c:pt>
                <c:pt idx="87121">
                  <c:v>87.121000000000038</c:v>
                </c:pt>
                <c:pt idx="87122">
                  <c:v>87.122000000000014</c:v>
                </c:pt>
                <c:pt idx="87123">
                  <c:v>87.12299999999999</c:v>
                </c:pt>
                <c:pt idx="87124">
                  <c:v>87.124000000000024</c:v>
                </c:pt>
                <c:pt idx="87125">
                  <c:v>87.125</c:v>
                </c:pt>
                <c:pt idx="87126">
                  <c:v>87.126000000000033</c:v>
                </c:pt>
                <c:pt idx="87127">
                  <c:v>87.12700000000001</c:v>
                </c:pt>
                <c:pt idx="87128">
                  <c:v>87.128000000000043</c:v>
                </c:pt>
                <c:pt idx="87129">
                  <c:v>87.129000000000019</c:v>
                </c:pt>
                <c:pt idx="87130">
                  <c:v>87.13</c:v>
                </c:pt>
                <c:pt idx="87131">
                  <c:v>87.131000000000029</c:v>
                </c:pt>
                <c:pt idx="87132">
                  <c:v>87.132000000000005</c:v>
                </c:pt>
                <c:pt idx="87133">
                  <c:v>87.133000000000038</c:v>
                </c:pt>
                <c:pt idx="87134">
                  <c:v>87.134000000000015</c:v>
                </c:pt>
                <c:pt idx="87135">
                  <c:v>87.134999999999991</c:v>
                </c:pt>
                <c:pt idx="87136">
                  <c:v>87.136000000000024</c:v>
                </c:pt>
                <c:pt idx="87137">
                  <c:v>87.137</c:v>
                </c:pt>
                <c:pt idx="87138">
                  <c:v>87.138000000000034</c:v>
                </c:pt>
                <c:pt idx="87139">
                  <c:v>87.13900000000001</c:v>
                </c:pt>
                <c:pt idx="87140">
                  <c:v>87.140000000000043</c:v>
                </c:pt>
                <c:pt idx="87141">
                  <c:v>87.14100000000002</c:v>
                </c:pt>
                <c:pt idx="87142">
                  <c:v>87.141999999999996</c:v>
                </c:pt>
                <c:pt idx="87143">
                  <c:v>87.143000000000029</c:v>
                </c:pt>
                <c:pt idx="87144">
                  <c:v>87.144000000000005</c:v>
                </c:pt>
                <c:pt idx="87145">
                  <c:v>87.145000000000039</c:v>
                </c:pt>
                <c:pt idx="87146">
                  <c:v>87.146000000000015</c:v>
                </c:pt>
                <c:pt idx="87147">
                  <c:v>87.146999999999991</c:v>
                </c:pt>
                <c:pt idx="87148">
                  <c:v>87.148000000000025</c:v>
                </c:pt>
                <c:pt idx="87149">
                  <c:v>87.149000000000001</c:v>
                </c:pt>
                <c:pt idx="87150">
                  <c:v>87.150000000000034</c:v>
                </c:pt>
                <c:pt idx="87151">
                  <c:v>87.15100000000001</c:v>
                </c:pt>
                <c:pt idx="87152">
                  <c:v>87.152000000000044</c:v>
                </c:pt>
                <c:pt idx="87153">
                  <c:v>87.15300000000002</c:v>
                </c:pt>
                <c:pt idx="87154">
                  <c:v>87.153999999999996</c:v>
                </c:pt>
                <c:pt idx="87155">
                  <c:v>87.15500000000003</c:v>
                </c:pt>
                <c:pt idx="87156">
                  <c:v>87.156000000000006</c:v>
                </c:pt>
                <c:pt idx="87157">
                  <c:v>87.157000000000039</c:v>
                </c:pt>
                <c:pt idx="87158">
                  <c:v>87.158000000000015</c:v>
                </c:pt>
                <c:pt idx="87159">
                  <c:v>87.158999999999992</c:v>
                </c:pt>
                <c:pt idx="87160">
                  <c:v>87.160000000000025</c:v>
                </c:pt>
                <c:pt idx="87161">
                  <c:v>87.161000000000001</c:v>
                </c:pt>
                <c:pt idx="87162">
                  <c:v>87.162000000000035</c:v>
                </c:pt>
                <c:pt idx="87163">
                  <c:v>87.163000000000011</c:v>
                </c:pt>
                <c:pt idx="87164">
                  <c:v>87.164000000000044</c:v>
                </c:pt>
                <c:pt idx="87165">
                  <c:v>87.16500000000002</c:v>
                </c:pt>
                <c:pt idx="87166">
                  <c:v>87.165999999999997</c:v>
                </c:pt>
                <c:pt idx="87167">
                  <c:v>87.16700000000003</c:v>
                </c:pt>
                <c:pt idx="87168">
                  <c:v>87.168000000000006</c:v>
                </c:pt>
                <c:pt idx="87169">
                  <c:v>87.16900000000004</c:v>
                </c:pt>
                <c:pt idx="87170">
                  <c:v>87.170000000000016</c:v>
                </c:pt>
                <c:pt idx="87171">
                  <c:v>87.170999999999992</c:v>
                </c:pt>
                <c:pt idx="87172">
                  <c:v>87.172000000000025</c:v>
                </c:pt>
                <c:pt idx="87173">
                  <c:v>87.173000000000002</c:v>
                </c:pt>
                <c:pt idx="87174">
                  <c:v>87.174000000000035</c:v>
                </c:pt>
                <c:pt idx="87175">
                  <c:v>87.175000000000011</c:v>
                </c:pt>
                <c:pt idx="87176">
                  <c:v>87.176000000000045</c:v>
                </c:pt>
                <c:pt idx="87177">
                  <c:v>87.177000000000021</c:v>
                </c:pt>
                <c:pt idx="87178">
                  <c:v>87.177999999999997</c:v>
                </c:pt>
                <c:pt idx="87179">
                  <c:v>87.17900000000003</c:v>
                </c:pt>
                <c:pt idx="87180">
                  <c:v>87.18</c:v>
                </c:pt>
                <c:pt idx="87181">
                  <c:v>87.18100000000004</c:v>
                </c:pt>
                <c:pt idx="87182">
                  <c:v>87.182000000000016</c:v>
                </c:pt>
                <c:pt idx="87183">
                  <c:v>87.182999999999993</c:v>
                </c:pt>
                <c:pt idx="87184">
                  <c:v>87.184000000000026</c:v>
                </c:pt>
                <c:pt idx="87185">
                  <c:v>87.185000000000002</c:v>
                </c:pt>
                <c:pt idx="87186">
                  <c:v>87.186000000000035</c:v>
                </c:pt>
                <c:pt idx="87187">
                  <c:v>87.187000000000012</c:v>
                </c:pt>
                <c:pt idx="87188">
                  <c:v>87.188000000000045</c:v>
                </c:pt>
                <c:pt idx="87189">
                  <c:v>87.189000000000021</c:v>
                </c:pt>
                <c:pt idx="87190">
                  <c:v>87.19</c:v>
                </c:pt>
                <c:pt idx="87191">
                  <c:v>87.191000000000031</c:v>
                </c:pt>
                <c:pt idx="87192">
                  <c:v>87.192000000000007</c:v>
                </c:pt>
                <c:pt idx="87193">
                  <c:v>87.19300000000004</c:v>
                </c:pt>
                <c:pt idx="87194">
                  <c:v>87.194000000000017</c:v>
                </c:pt>
                <c:pt idx="87195">
                  <c:v>87.194999999999993</c:v>
                </c:pt>
                <c:pt idx="87196">
                  <c:v>87.196000000000026</c:v>
                </c:pt>
                <c:pt idx="87197">
                  <c:v>87.197000000000003</c:v>
                </c:pt>
                <c:pt idx="87198">
                  <c:v>87.198000000000036</c:v>
                </c:pt>
                <c:pt idx="87199">
                  <c:v>87.199000000000012</c:v>
                </c:pt>
                <c:pt idx="87200">
                  <c:v>87.200000000000045</c:v>
                </c:pt>
                <c:pt idx="87201">
                  <c:v>87.201000000000022</c:v>
                </c:pt>
                <c:pt idx="87202">
                  <c:v>87.201999999999998</c:v>
                </c:pt>
                <c:pt idx="87203">
                  <c:v>87.203000000000031</c:v>
                </c:pt>
                <c:pt idx="87204">
                  <c:v>87.204000000000008</c:v>
                </c:pt>
                <c:pt idx="87205">
                  <c:v>87.205000000000041</c:v>
                </c:pt>
                <c:pt idx="87206">
                  <c:v>87.206000000000017</c:v>
                </c:pt>
                <c:pt idx="87207">
                  <c:v>87.206999999999994</c:v>
                </c:pt>
                <c:pt idx="87208">
                  <c:v>87.208000000000027</c:v>
                </c:pt>
                <c:pt idx="87209">
                  <c:v>87.209000000000003</c:v>
                </c:pt>
                <c:pt idx="87210">
                  <c:v>87.210000000000036</c:v>
                </c:pt>
                <c:pt idx="87211">
                  <c:v>87.211000000000013</c:v>
                </c:pt>
                <c:pt idx="87212">
                  <c:v>87.212000000000046</c:v>
                </c:pt>
                <c:pt idx="87213">
                  <c:v>87.213000000000022</c:v>
                </c:pt>
                <c:pt idx="87214">
                  <c:v>87.213999999999999</c:v>
                </c:pt>
                <c:pt idx="87215">
                  <c:v>87.215000000000032</c:v>
                </c:pt>
                <c:pt idx="87216">
                  <c:v>87.216000000000008</c:v>
                </c:pt>
                <c:pt idx="87217">
                  <c:v>87.217000000000041</c:v>
                </c:pt>
                <c:pt idx="87218">
                  <c:v>87.218000000000018</c:v>
                </c:pt>
                <c:pt idx="87219">
                  <c:v>87.218999999999994</c:v>
                </c:pt>
                <c:pt idx="87220">
                  <c:v>87.220000000000027</c:v>
                </c:pt>
                <c:pt idx="87221">
                  <c:v>87.221000000000004</c:v>
                </c:pt>
                <c:pt idx="87222">
                  <c:v>87.222000000000037</c:v>
                </c:pt>
                <c:pt idx="87223">
                  <c:v>87.223000000000013</c:v>
                </c:pt>
                <c:pt idx="87224">
                  <c:v>87.224000000000046</c:v>
                </c:pt>
                <c:pt idx="87225">
                  <c:v>87.225000000000023</c:v>
                </c:pt>
                <c:pt idx="87226">
                  <c:v>87.225999999999999</c:v>
                </c:pt>
                <c:pt idx="87227">
                  <c:v>87.227000000000032</c:v>
                </c:pt>
                <c:pt idx="87228">
                  <c:v>87.228000000000009</c:v>
                </c:pt>
                <c:pt idx="87229">
                  <c:v>87.229000000000042</c:v>
                </c:pt>
                <c:pt idx="87230">
                  <c:v>87.230000000000018</c:v>
                </c:pt>
                <c:pt idx="87231">
                  <c:v>87.230999999999995</c:v>
                </c:pt>
                <c:pt idx="87232">
                  <c:v>87.232000000000028</c:v>
                </c:pt>
                <c:pt idx="87233">
                  <c:v>87.233000000000004</c:v>
                </c:pt>
                <c:pt idx="87234">
                  <c:v>87.234000000000037</c:v>
                </c:pt>
                <c:pt idx="87235">
                  <c:v>87.235000000000014</c:v>
                </c:pt>
                <c:pt idx="87236">
                  <c:v>87.23599999999999</c:v>
                </c:pt>
                <c:pt idx="87237">
                  <c:v>87.237000000000023</c:v>
                </c:pt>
                <c:pt idx="87238">
                  <c:v>87.238</c:v>
                </c:pt>
                <c:pt idx="87239">
                  <c:v>87.239000000000033</c:v>
                </c:pt>
                <c:pt idx="87240">
                  <c:v>87.240000000000009</c:v>
                </c:pt>
                <c:pt idx="87241">
                  <c:v>87.241000000000042</c:v>
                </c:pt>
                <c:pt idx="87242">
                  <c:v>87.242000000000019</c:v>
                </c:pt>
                <c:pt idx="87243">
                  <c:v>87.242999999999995</c:v>
                </c:pt>
                <c:pt idx="87244">
                  <c:v>87.244000000000028</c:v>
                </c:pt>
                <c:pt idx="87245">
                  <c:v>87.245000000000005</c:v>
                </c:pt>
                <c:pt idx="87246">
                  <c:v>87.246000000000038</c:v>
                </c:pt>
                <c:pt idx="87247">
                  <c:v>87.247000000000014</c:v>
                </c:pt>
                <c:pt idx="87248">
                  <c:v>87.24799999999999</c:v>
                </c:pt>
                <c:pt idx="87249">
                  <c:v>87.249000000000024</c:v>
                </c:pt>
                <c:pt idx="87250">
                  <c:v>87.25</c:v>
                </c:pt>
                <c:pt idx="87251">
                  <c:v>87.251000000000033</c:v>
                </c:pt>
                <c:pt idx="87252">
                  <c:v>87.25200000000001</c:v>
                </c:pt>
                <c:pt idx="87253">
                  <c:v>87.253000000000043</c:v>
                </c:pt>
                <c:pt idx="87254">
                  <c:v>87.254000000000019</c:v>
                </c:pt>
                <c:pt idx="87255">
                  <c:v>87.254999999999995</c:v>
                </c:pt>
                <c:pt idx="87256">
                  <c:v>87.256000000000029</c:v>
                </c:pt>
                <c:pt idx="87257">
                  <c:v>87.257000000000005</c:v>
                </c:pt>
                <c:pt idx="87258">
                  <c:v>87.258000000000038</c:v>
                </c:pt>
                <c:pt idx="87259">
                  <c:v>87.259000000000015</c:v>
                </c:pt>
                <c:pt idx="87260">
                  <c:v>87.259999999999991</c:v>
                </c:pt>
                <c:pt idx="87261">
                  <c:v>87.261000000000024</c:v>
                </c:pt>
                <c:pt idx="87262">
                  <c:v>87.262</c:v>
                </c:pt>
                <c:pt idx="87263">
                  <c:v>87.263000000000034</c:v>
                </c:pt>
                <c:pt idx="87264">
                  <c:v>87.26400000000001</c:v>
                </c:pt>
                <c:pt idx="87265">
                  <c:v>87.265000000000043</c:v>
                </c:pt>
                <c:pt idx="87266">
                  <c:v>87.26600000000002</c:v>
                </c:pt>
                <c:pt idx="87267">
                  <c:v>87.266999999999996</c:v>
                </c:pt>
                <c:pt idx="87268">
                  <c:v>87.268000000000029</c:v>
                </c:pt>
                <c:pt idx="87269">
                  <c:v>87.269000000000005</c:v>
                </c:pt>
                <c:pt idx="87270">
                  <c:v>87.270000000000039</c:v>
                </c:pt>
                <c:pt idx="87271">
                  <c:v>87.271000000000015</c:v>
                </c:pt>
                <c:pt idx="87272">
                  <c:v>87.271999999999991</c:v>
                </c:pt>
                <c:pt idx="87273">
                  <c:v>87.273000000000025</c:v>
                </c:pt>
                <c:pt idx="87274">
                  <c:v>87.274000000000001</c:v>
                </c:pt>
                <c:pt idx="87275">
                  <c:v>87.275000000000034</c:v>
                </c:pt>
                <c:pt idx="87276">
                  <c:v>87.27600000000001</c:v>
                </c:pt>
                <c:pt idx="87277">
                  <c:v>87.277000000000044</c:v>
                </c:pt>
                <c:pt idx="87278">
                  <c:v>87.27800000000002</c:v>
                </c:pt>
                <c:pt idx="87279">
                  <c:v>87.278999999999996</c:v>
                </c:pt>
                <c:pt idx="87280">
                  <c:v>87.28000000000003</c:v>
                </c:pt>
                <c:pt idx="87281">
                  <c:v>87.281000000000006</c:v>
                </c:pt>
                <c:pt idx="87282">
                  <c:v>87.282000000000039</c:v>
                </c:pt>
                <c:pt idx="87283">
                  <c:v>87.283000000000015</c:v>
                </c:pt>
                <c:pt idx="87284">
                  <c:v>87.283999999999992</c:v>
                </c:pt>
                <c:pt idx="87285">
                  <c:v>87.285000000000025</c:v>
                </c:pt>
                <c:pt idx="87286">
                  <c:v>87.286000000000001</c:v>
                </c:pt>
                <c:pt idx="87287">
                  <c:v>87.287000000000035</c:v>
                </c:pt>
                <c:pt idx="87288">
                  <c:v>87.288000000000011</c:v>
                </c:pt>
                <c:pt idx="87289">
                  <c:v>87.289000000000044</c:v>
                </c:pt>
                <c:pt idx="87290">
                  <c:v>87.29000000000002</c:v>
                </c:pt>
                <c:pt idx="87291">
                  <c:v>87.290999999999997</c:v>
                </c:pt>
                <c:pt idx="87292">
                  <c:v>87.29200000000003</c:v>
                </c:pt>
                <c:pt idx="87293">
                  <c:v>87.293000000000006</c:v>
                </c:pt>
                <c:pt idx="87294">
                  <c:v>87.29400000000004</c:v>
                </c:pt>
                <c:pt idx="87295">
                  <c:v>87.295000000000016</c:v>
                </c:pt>
                <c:pt idx="87296">
                  <c:v>87.295999999999992</c:v>
                </c:pt>
                <c:pt idx="87297">
                  <c:v>87.297000000000025</c:v>
                </c:pt>
                <c:pt idx="87298">
                  <c:v>87.298000000000002</c:v>
                </c:pt>
                <c:pt idx="87299">
                  <c:v>87.299000000000035</c:v>
                </c:pt>
                <c:pt idx="87300">
                  <c:v>87.300000000000011</c:v>
                </c:pt>
                <c:pt idx="87301">
                  <c:v>87.301000000000045</c:v>
                </c:pt>
                <c:pt idx="87302">
                  <c:v>87.302000000000021</c:v>
                </c:pt>
                <c:pt idx="87303">
                  <c:v>87.302999999999997</c:v>
                </c:pt>
                <c:pt idx="87304">
                  <c:v>87.30400000000003</c:v>
                </c:pt>
                <c:pt idx="87305">
                  <c:v>87.305000000000007</c:v>
                </c:pt>
                <c:pt idx="87306">
                  <c:v>87.30600000000004</c:v>
                </c:pt>
                <c:pt idx="87307">
                  <c:v>87.307000000000016</c:v>
                </c:pt>
                <c:pt idx="87308">
                  <c:v>87.307999999999993</c:v>
                </c:pt>
                <c:pt idx="87309">
                  <c:v>87.309000000000026</c:v>
                </c:pt>
                <c:pt idx="87310">
                  <c:v>87.31</c:v>
                </c:pt>
                <c:pt idx="87311">
                  <c:v>87.311000000000035</c:v>
                </c:pt>
                <c:pt idx="87312">
                  <c:v>87.312000000000012</c:v>
                </c:pt>
                <c:pt idx="87313">
                  <c:v>87.313000000000045</c:v>
                </c:pt>
                <c:pt idx="87314">
                  <c:v>87.314000000000021</c:v>
                </c:pt>
                <c:pt idx="87315">
                  <c:v>87.314999999999998</c:v>
                </c:pt>
                <c:pt idx="87316">
                  <c:v>87.316000000000031</c:v>
                </c:pt>
                <c:pt idx="87317">
                  <c:v>87.317000000000007</c:v>
                </c:pt>
                <c:pt idx="87318">
                  <c:v>87.31800000000004</c:v>
                </c:pt>
                <c:pt idx="87319">
                  <c:v>87.319000000000017</c:v>
                </c:pt>
                <c:pt idx="87320">
                  <c:v>87.32</c:v>
                </c:pt>
                <c:pt idx="87321">
                  <c:v>87.321000000000026</c:v>
                </c:pt>
                <c:pt idx="87322">
                  <c:v>87.322000000000003</c:v>
                </c:pt>
                <c:pt idx="87323">
                  <c:v>87.323000000000036</c:v>
                </c:pt>
                <c:pt idx="87324">
                  <c:v>87.324000000000012</c:v>
                </c:pt>
                <c:pt idx="87325">
                  <c:v>87.325000000000045</c:v>
                </c:pt>
                <c:pt idx="87326">
                  <c:v>87.326000000000022</c:v>
                </c:pt>
                <c:pt idx="87327">
                  <c:v>87.326999999999998</c:v>
                </c:pt>
                <c:pt idx="87328">
                  <c:v>87.328000000000031</c:v>
                </c:pt>
                <c:pt idx="87329">
                  <c:v>87.329000000000008</c:v>
                </c:pt>
                <c:pt idx="87330">
                  <c:v>87.330000000000041</c:v>
                </c:pt>
                <c:pt idx="87331">
                  <c:v>87.331000000000017</c:v>
                </c:pt>
                <c:pt idx="87332">
                  <c:v>87.331999999999994</c:v>
                </c:pt>
                <c:pt idx="87333">
                  <c:v>87.333000000000027</c:v>
                </c:pt>
                <c:pt idx="87334">
                  <c:v>87.334000000000003</c:v>
                </c:pt>
                <c:pt idx="87335">
                  <c:v>87.335000000000036</c:v>
                </c:pt>
                <c:pt idx="87336">
                  <c:v>87.336000000000013</c:v>
                </c:pt>
                <c:pt idx="87337">
                  <c:v>87.337000000000046</c:v>
                </c:pt>
                <c:pt idx="87338">
                  <c:v>87.338000000000022</c:v>
                </c:pt>
                <c:pt idx="87339">
                  <c:v>87.338999999999999</c:v>
                </c:pt>
                <c:pt idx="87340">
                  <c:v>87.340000000000032</c:v>
                </c:pt>
                <c:pt idx="87341">
                  <c:v>87.341000000000008</c:v>
                </c:pt>
                <c:pt idx="87342">
                  <c:v>87.342000000000041</c:v>
                </c:pt>
                <c:pt idx="87343">
                  <c:v>87.343000000000018</c:v>
                </c:pt>
                <c:pt idx="87344">
                  <c:v>87.343999999999994</c:v>
                </c:pt>
                <c:pt idx="87345">
                  <c:v>87.345000000000027</c:v>
                </c:pt>
                <c:pt idx="87346">
                  <c:v>87.346000000000004</c:v>
                </c:pt>
                <c:pt idx="87347">
                  <c:v>87.347000000000037</c:v>
                </c:pt>
                <c:pt idx="87348">
                  <c:v>87.348000000000013</c:v>
                </c:pt>
                <c:pt idx="87349">
                  <c:v>87.349000000000046</c:v>
                </c:pt>
                <c:pt idx="87350">
                  <c:v>87.350000000000023</c:v>
                </c:pt>
                <c:pt idx="87351">
                  <c:v>87.350999999999999</c:v>
                </c:pt>
                <c:pt idx="87352">
                  <c:v>87.352000000000032</c:v>
                </c:pt>
                <c:pt idx="87353">
                  <c:v>87.353000000000009</c:v>
                </c:pt>
                <c:pt idx="87354">
                  <c:v>87.354000000000042</c:v>
                </c:pt>
                <c:pt idx="87355">
                  <c:v>87.355000000000018</c:v>
                </c:pt>
                <c:pt idx="87356">
                  <c:v>87.355999999999995</c:v>
                </c:pt>
                <c:pt idx="87357">
                  <c:v>87.357000000000028</c:v>
                </c:pt>
                <c:pt idx="87358">
                  <c:v>87.358000000000004</c:v>
                </c:pt>
                <c:pt idx="87359">
                  <c:v>87.359000000000037</c:v>
                </c:pt>
                <c:pt idx="87360">
                  <c:v>87.360000000000014</c:v>
                </c:pt>
                <c:pt idx="87361">
                  <c:v>87.36099999999999</c:v>
                </c:pt>
                <c:pt idx="87362">
                  <c:v>87.362000000000023</c:v>
                </c:pt>
                <c:pt idx="87363">
                  <c:v>87.363</c:v>
                </c:pt>
                <c:pt idx="87364">
                  <c:v>87.364000000000033</c:v>
                </c:pt>
                <c:pt idx="87365">
                  <c:v>87.365000000000009</c:v>
                </c:pt>
                <c:pt idx="87366">
                  <c:v>87.366000000000042</c:v>
                </c:pt>
                <c:pt idx="87367">
                  <c:v>87.367000000000019</c:v>
                </c:pt>
                <c:pt idx="87368">
                  <c:v>87.367999999999995</c:v>
                </c:pt>
                <c:pt idx="87369">
                  <c:v>87.369000000000028</c:v>
                </c:pt>
                <c:pt idx="87370">
                  <c:v>87.37</c:v>
                </c:pt>
                <c:pt idx="87371">
                  <c:v>87.371000000000038</c:v>
                </c:pt>
                <c:pt idx="87372">
                  <c:v>87.372000000000014</c:v>
                </c:pt>
                <c:pt idx="87373">
                  <c:v>87.37299999999999</c:v>
                </c:pt>
                <c:pt idx="87374">
                  <c:v>87.374000000000024</c:v>
                </c:pt>
                <c:pt idx="87375">
                  <c:v>87.375</c:v>
                </c:pt>
                <c:pt idx="87376">
                  <c:v>87.376000000000033</c:v>
                </c:pt>
                <c:pt idx="87377">
                  <c:v>87.37700000000001</c:v>
                </c:pt>
                <c:pt idx="87378">
                  <c:v>87.378000000000043</c:v>
                </c:pt>
                <c:pt idx="87379">
                  <c:v>87.379000000000019</c:v>
                </c:pt>
                <c:pt idx="87380">
                  <c:v>87.38</c:v>
                </c:pt>
                <c:pt idx="87381">
                  <c:v>87.381000000000029</c:v>
                </c:pt>
                <c:pt idx="87382">
                  <c:v>87.382000000000005</c:v>
                </c:pt>
                <c:pt idx="87383">
                  <c:v>87.383000000000038</c:v>
                </c:pt>
                <c:pt idx="87384">
                  <c:v>87.384000000000015</c:v>
                </c:pt>
                <c:pt idx="87385">
                  <c:v>87.384999999999991</c:v>
                </c:pt>
                <c:pt idx="87386">
                  <c:v>87.386000000000024</c:v>
                </c:pt>
                <c:pt idx="87387">
                  <c:v>87.387</c:v>
                </c:pt>
                <c:pt idx="87388">
                  <c:v>87.388000000000034</c:v>
                </c:pt>
                <c:pt idx="87389">
                  <c:v>87.38900000000001</c:v>
                </c:pt>
                <c:pt idx="87390">
                  <c:v>87.390000000000043</c:v>
                </c:pt>
                <c:pt idx="87391">
                  <c:v>87.39100000000002</c:v>
                </c:pt>
                <c:pt idx="87392">
                  <c:v>87.391999999999996</c:v>
                </c:pt>
                <c:pt idx="87393">
                  <c:v>87.393000000000029</c:v>
                </c:pt>
                <c:pt idx="87394">
                  <c:v>87.394000000000005</c:v>
                </c:pt>
                <c:pt idx="87395">
                  <c:v>87.395000000000039</c:v>
                </c:pt>
                <c:pt idx="87396">
                  <c:v>87.396000000000015</c:v>
                </c:pt>
                <c:pt idx="87397">
                  <c:v>87.396999999999991</c:v>
                </c:pt>
                <c:pt idx="87398">
                  <c:v>87.398000000000025</c:v>
                </c:pt>
                <c:pt idx="87399">
                  <c:v>87.399000000000001</c:v>
                </c:pt>
                <c:pt idx="87400">
                  <c:v>87.400000000000034</c:v>
                </c:pt>
                <c:pt idx="87401">
                  <c:v>87.40100000000001</c:v>
                </c:pt>
                <c:pt idx="87402">
                  <c:v>87.402000000000044</c:v>
                </c:pt>
                <c:pt idx="87403">
                  <c:v>87.40300000000002</c:v>
                </c:pt>
                <c:pt idx="87404">
                  <c:v>87.403999999999996</c:v>
                </c:pt>
                <c:pt idx="87405">
                  <c:v>87.40500000000003</c:v>
                </c:pt>
                <c:pt idx="87406">
                  <c:v>87.406000000000006</c:v>
                </c:pt>
                <c:pt idx="87407">
                  <c:v>87.407000000000039</c:v>
                </c:pt>
                <c:pt idx="87408">
                  <c:v>87.408000000000015</c:v>
                </c:pt>
                <c:pt idx="87409">
                  <c:v>87.408999999999992</c:v>
                </c:pt>
                <c:pt idx="87410">
                  <c:v>87.410000000000025</c:v>
                </c:pt>
                <c:pt idx="87411">
                  <c:v>87.411000000000001</c:v>
                </c:pt>
                <c:pt idx="87412">
                  <c:v>87.412000000000035</c:v>
                </c:pt>
                <c:pt idx="87413">
                  <c:v>87.413000000000011</c:v>
                </c:pt>
                <c:pt idx="87414">
                  <c:v>87.414000000000044</c:v>
                </c:pt>
                <c:pt idx="87415">
                  <c:v>87.41500000000002</c:v>
                </c:pt>
                <c:pt idx="87416">
                  <c:v>87.415999999999997</c:v>
                </c:pt>
                <c:pt idx="87417">
                  <c:v>87.41700000000003</c:v>
                </c:pt>
                <c:pt idx="87418">
                  <c:v>87.418000000000006</c:v>
                </c:pt>
                <c:pt idx="87419">
                  <c:v>87.41900000000004</c:v>
                </c:pt>
                <c:pt idx="87420">
                  <c:v>87.420000000000016</c:v>
                </c:pt>
                <c:pt idx="87421">
                  <c:v>87.420999999999992</c:v>
                </c:pt>
                <c:pt idx="87422">
                  <c:v>87.422000000000025</c:v>
                </c:pt>
                <c:pt idx="87423">
                  <c:v>87.423000000000002</c:v>
                </c:pt>
                <c:pt idx="87424">
                  <c:v>87.424000000000035</c:v>
                </c:pt>
                <c:pt idx="87425">
                  <c:v>87.425000000000011</c:v>
                </c:pt>
                <c:pt idx="87426">
                  <c:v>87.426000000000045</c:v>
                </c:pt>
                <c:pt idx="87427">
                  <c:v>87.427000000000021</c:v>
                </c:pt>
                <c:pt idx="87428">
                  <c:v>87.427999999999997</c:v>
                </c:pt>
                <c:pt idx="87429">
                  <c:v>87.42900000000003</c:v>
                </c:pt>
                <c:pt idx="87430">
                  <c:v>87.43</c:v>
                </c:pt>
                <c:pt idx="87431">
                  <c:v>87.43100000000004</c:v>
                </c:pt>
                <c:pt idx="87432">
                  <c:v>87.432000000000016</c:v>
                </c:pt>
                <c:pt idx="87433">
                  <c:v>87.432999999999993</c:v>
                </c:pt>
                <c:pt idx="87434">
                  <c:v>87.434000000000026</c:v>
                </c:pt>
                <c:pt idx="87435">
                  <c:v>87.435000000000002</c:v>
                </c:pt>
                <c:pt idx="87436">
                  <c:v>87.436000000000035</c:v>
                </c:pt>
                <c:pt idx="87437">
                  <c:v>87.437000000000012</c:v>
                </c:pt>
                <c:pt idx="87438">
                  <c:v>87.438000000000045</c:v>
                </c:pt>
                <c:pt idx="87439">
                  <c:v>87.439000000000021</c:v>
                </c:pt>
                <c:pt idx="87440">
                  <c:v>87.44</c:v>
                </c:pt>
                <c:pt idx="87441">
                  <c:v>87.441000000000031</c:v>
                </c:pt>
                <c:pt idx="87442">
                  <c:v>87.442000000000007</c:v>
                </c:pt>
                <c:pt idx="87443">
                  <c:v>87.44300000000004</c:v>
                </c:pt>
                <c:pt idx="87444">
                  <c:v>87.444000000000017</c:v>
                </c:pt>
                <c:pt idx="87445">
                  <c:v>87.444999999999993</c:v>
                </c:pt>
                <c:pt idx="87446">
                  <c:v>87.446000000000026</c:v>
                </c:pt>
                <c:pt idx="87447">
                  <c:v>87.447000000000003</c:v>
                </c:pt>
                <c:pt idx="87448">
                  <c:v>87.448000000000036</c:v>
                </c:pt>
                <c:pt idx="87449">
                  <c:v>87.449000000000012</c:v>
                </c:pt>
                <c:pt idx="87450">
                  <c:v>87.450000000000045</c:v>
                </c:pt>
                <c:pt idx="87451">
                  <c:v>87.451000000000022</c:v>
                </c:pt>
                <c:pt idx="87452">
                  <c:v>87.451999999999998</c:v>
                </c:pt>
                <c:pt idx="87453">
                  <c:v>87.453000000000031</c:v>
                </c:pt>
                <c:pt idx="87454">
                  <c:v>87.454000000000008</c:v>
                </c:pt>
                <c:pt idx="87455">
                  <c:v>87.455000000000041</c:v>
                </c:pt>
                <c:pt idx="87456">
                  <c:v>87.456000000000017</c:v>
                </c:pt>
                <c:pt idx="87457">
                  <c:v>87.456999999999994</c:v>
                </c:pt>
                <c:pt idx="87458">
                  <c:v>87.458000000000027</c:v>
                </c:pt>
                <c:pt idx="87459">
                  <c:v>87.459000000000003</c:v>
                </c:pt>
                <c:pt idx="87460">
                  <c:v>87.460000000000036</c:v>
                </c:pt>
                <c:pt idx="87461">
                  <c:v>87.461000000000013</c:v>
                </c:pt>
                <c:pt idx="87462">
                  <c:v>87.462000000000046</c:v>
                </c:pt>
                <c:pt idx="87463">
                  <c:v>87.463000000000022</c:v>
                </c:pt>
                <c:pt idx="87464">
                  <c:v>87.463999999999999</c:v>
                </c:pt>
                <c:pt idx="87465">
                  <c:v>87.465000000000032</c:v>
                </c:pt>
                <c:pt idx="87466">
                  <c:v>87.466000000000008</c:v>
                </c:pt>
                <c:pt idx="87467">
                  <c:v>87.467000000000041</c:v>
                </c:pt>
                <c:pt idx="87468">
                  <c:v>87.468000000000018</c:v>
                </c:pt>
                <c:pt idx="87469">
                  <c:v>87.468999999999994</c:v>
                </c:pt>
                <c:pt idx="87470">
                  <c:v>87.470000000000027</c:v>
                </c:pt>
                <c:pt idx="87471">
                  <c:v>87.471000000000004</c:v>
                </c:pt>
                <c:pt idx="87472">
                  <c:v>87.472000000000037</c:v>
                </c:pt>
                <c:pt idx="87473">
                  <c:v>87.473000000000013</c:v>
                </c:pt>
                <c:pt idx="87474">
                  <c:v>87.474000000000046</c:v>
                </c:pt>
                <c:pt idx="87475">
                  <c:v>87.475000000000023</c:v>
                </c:pt>
                <c:pt idx="87476">
                  <c:v>87.475999999999999</c:v>
                </c:pt>
                <c:pt idx="87477">
                  <c:v>87.477000000000032</c:v>
                </c:pt>
                <c:pt idx="87478">
                  <c:v>87.478000000000009</c:v>
                </c:pt>
                <c:pt idx="87479">
                  <c:v>87.479000000000042</c:v>
                </c:pt>
                <c:pt idx="87480">
                  <c:v>87.480000000000018</c:v>
                </c:pt>
                <c:pt idx="87481">
                  <c:v>87.480999999999995</c:v>
                </c:pt>
                <c:pt idx="87482">
                  <c:v>87.482000000000028</c:v>
                </c:pt>
                <c:pt idx="87483">
                  <c:v>87.483000000000004</c:v>
                </c:pt>
                <c:pt idx="87484">
                  <c:v>87.484000000000037</c:v>
                </c:pt>
                <c:pt idx="87485">
                  <c:v>87.485000000000014</c:v>
                </c:pt>
                <c:pt idx="87486">
                  <c:v>87.48599999999999</c:v>
                </c:pt>
                <c:pt idx="87487">
                  <c:v>87.487000000000023</c:v>
                </c:pt>
                <c:pt idx="87488">
                  <c:v>87.488</c:v>
                </c:pt>
                <c:pt idx="87489">
                  <c:v>87.489000000000033</c:v>
                </c:pt>
                <c:pt idx="87490">
                  <c:v>87.490000000000009</c:v>
                </c:pt>
                <c:pt idx="87491">
                  <c:v>87.491000000000042</c:v>
                </c:pt>
                <c:pt idx="87492">
                  <c:v>87.492000000000019</c:v>
                </c:pt>
                <c:pt idx="87493">
                  <c:v>87.492999999999995</c:v>
                </c:pt>
                <c:pt idx="87494">
                  <c:v>87.494000000000028</c:v>
                </c:pt>
                <c:pt idx="87495">
                  <c:v>87.495000000000005</c:v>
                </c:pt>
                <c:pt idx="87496">
                  <c:v>87.496000000000038</c:v>
                </c:pt>
                <c:pt idx="87497">
                  <c:v>87.497000000000014</c:v>
                </c:pt>
                <c:pt idx="87498">
                  <c:v>87.49799999999999</c:v>
                </c:pt>
                <c:pt idx="87499">
                  <c:v>87.499000000000024</c:v>
                </c:pt>
                <c:pt idx="87500">
                  <c:v>87.5</c:v>
                </c:pt>
                <c:pt idx="87501">
                  <c:v>87.501000000000033</c:v>
                </c:pt>
                <c:pt idx="87502">
                  <c:v>87.50200000000001</c:v>
                </c:pt>
                <c:pt idx="87503">
                  <c:v>87.503000000000043</c:v>
                </c:pt>
                <c:pt idx="87504">
                  <c:v>87.504000000000019</c:v>
                </c:pt>
                <c:pt idx="87505">
                  <c:v>87.504999999999995</c:v>
                </c:pt>
                <c:pt idx="87506">
                  <c:v>87.506000000000029</c:v>
                </c:pt>
                <c:pt idx="87507">
                  <c:v>87.507000000000005</c:v>
                </c:pt>
                <c:pt idx="87508">
                  <c:v>87.508000000000038</c:v>
                </c:pt>
                <c:pt idx="87509">
                  <c:v>87.509000000000015</c:v>
                </c:pt>
                <c:pt idx="87510">
                  <c:v>87.509999999999991</c:v>
                </c:pt>
                <c:pt idx="87511">
                  <c:v>87.511000000000024</c:v>
                </c:pt>
                <c:pt idx="87512">
                  <c:v>87.512</c:v>
                </c:pt>
                <c:pt idx="87513">
                  <c:v>87.513000000000034</c:v>
                </c:pt>
                <c:pt idx="87514">
                  <c:v>87.51400000000001</c:v>
                </c:pt>
                <c:pt idx="87515">
                  <c:v>87.515000000000043</c:v>
                </c:pt>
                <c:pt idx="87516">
                  <c:v>87.51600000000002</c:v>
                </c:pt>
                <c:pt idx="87517">
                  <c:v>87.516999999999996</c:v>
                </c:pt>
                <c:pt idx="87518">
                  <c:v>87.518000000000029</c:v>
                </c:pt>
                <c:pt idx="87519">
                  <c:v>87.519000000000005</c:v>
                </c:pt>
                <c:pt idx="87520">
                  <c:v>87.520000000000039</c:v>
                </c:pt>
                <c:pt idx="87521">
                  <c:v>87.521000000000015</c:v>
                </c:pt>
                <c:pt idx="87522">
                  <c:v>87.521999999999991</c:v>
                </c:pt>
                <c:pt idx="87523">
                  <c:v>87.523000000000025</c:v>
                </c:pt>
                <c:pt idx="87524">
                  <c:v>87.524000000000001</c:v>
                </c:pt>
                <c:pt idx="87525">
                  <c:v>87.525000000000034</c:v>
                </c:pt>
                <c:pt idx="87526">
                  <c:v>87.52600000000001</c:v>
                </c:pt>
                <c:pt idx="87527">
                  <c:v>87.527000000000044</c:v>
                </c:pt>
                <c:pt idx="87528">
                  <c:v>87.52800000000002</c:v>
                </c:pt>
                <c:pt idx="87529">
                  <c:v>87.528999999999996</c:v>
                </c:pt>
                <c:pt idx="87530">
                  <c:v>87.53000000000003</c:v>
                </c:pt>
                <c:pt idx="87531">
                  <c:v>87.531000000000006</c:v>
                </c:pt>
                <c:pt idx="87532">
                  <c:v>87.532000000000039</c:v>
                </c:pt>
                <c:pt idx="87533">
                  <c:v>87.533000000000015</c:v>
                </c:pt>
                <c:pt idx="87534">
                  <c:v>87.533999999999992</c:v>
                </c:pt>
                <c:pt idx="87535">
                  <c:v>87.535000000000025</c:v>
                </c:pt>
                <c:pt idx="87536">
                  <c:v>87.536000000000001</c:v>
                </c:pt>
                <c:pt idx="87537">
                  <c:v>87.537000000000035</c:v>
                </c:pt>
                <c:pt idx="87538">
                  <c:v>87.538000000000011</c:v>
                </c:pt>
                <c:pt idx="87539">
                  <c:v>87.539000000000044</c:v>
                </c:pt>
                <c:pt idx="87540">
                  <c:v>87.54000000000002</c:v>
                </c:pt>
                <c:pt idx="87541">
                  <c:v>87.540999999999997</c:v>
                </c:pt>
                <c:pt idx="87542">
                  <c:v>87.54200000000003</c:v>
                </c:pt>
                <c:pt idx="87543">
                  <c:v>87.543000000000006</c:v>
                </c:pt>
                <c:pt idx="87544">
                  <c:v>87.54400000000004</c:v>
                </c:pt>
                <c:pt idx="87545">
                  <c:v>87.545000000000016</c:v>
                </c:pt>
                <c:pt idx="87546">
                  <c:v>87.545999999999992</c:v>
                </c:pt>
                <c:pt idx="87547">
                  <c:v>87.547000000000025</c:v>
                </c:pt>
                <c:pt idx="87548">
                  <c:v>87.548000000000002</c:v>
                </c:pt>
                <c:pt idx="87549">
                  <c:v>87.549000000000035</c:v>
                </c:pt>
                <c:pt idx="87550">
                  <c:v>87.550000000000011</c:v>
                </c:pt>
                <c:pt idx="87551">
                  <c:v>87.551000000000045</c:v>
                </c:pt>
                <c:pt idx="87552">
                  <c:v>87.552000000000021</c:v>
                </c:pt>
                <c:pt idx="87553">
                  <c:v>87.552999999999997</c:v>
                </c:pt>
                <c:pt idx="87554">
                  <c:v>87.55400000000003</c:v>
                </c:pt>
                <c:pt idx="87555">
                  <c:v>87.555000000000007</c:v>
                </c:pt>
                <c:pt idx="87556">
                  <c:v>87.55600000000004</c:v>
                </c:pt>
                <c:pt idx="87557">
                  <c:v>87.557000000000016</c:v>
                </c:pt>
                <c:pt idx="87558">
                  <c:v>87.557999999999993</c:v>
                </c:pt>
                <c:pt idx="87559">
                  <c:v>87.559000000000026</c:v>
                </c:pt>
                <c:pt idx="87560">
                  <c:v>87.56</c:v>
                </c:pt>
                <c:pt idx="87561">
                  <c:v>87.561000000000035</c:v>
                </c:pt>
                <c:pt idx="87562">
                  <c:v>87.562000000000012</c:v>
                </c:pt>
                <c:pt idx="87563">
                  <c:v>87.563000000000045</c:v>
                </c:pt>
                <c:pt idx="87564">
                  <c:v>87.564000000000021</c:v>
                </c:pt>
                <c:pt idx="87565">
                  <c:v>87.564999999999998</c:v>
                </c:pt>
                <c:pt idx="87566">
                  <c:v>87.566000000000031</c:v>
                </c:pt>
                <c:pt idx="87567">
                  <c:v>87.567000000000007</c:v>
                </c:pt>
                <c:pt idx="87568">
                  <c:v>87.56800000000004</c:v>
                </c:pt>
                <c:pt idx="87569">
                  <c:v>87.569000000000017</c:v>
                </c:pt>
                <c:pt idx="87570">
                  <c:v>87.57</c:v>
                </c:pt>
                <c:pt idx="87571">
                  <c:v>87.571000000000026</c:v>
                </c:pt>
                <c:pt idx="87572">
                  <c:v>87.572000000000003</c:v>
                </c:pt>
                <c:pt idx="87573">
                  <c:v>87.573000000000036</c:v>
                </c:pt>
                <c:pt idx="87574">
                  <c:v>87.574000000000012</c:v>
                </c:pt>
                <c:pt idx="87575">
                  <c:v>87.575000000000045</c:v>
                </c:pt>
                <c:pt idx="87576">
                  <c:v>87.576000000000022</c:v>
                </c:pt>
                <c:pt idx="87577">
                  <c:v>87.576999999999998</c:v>
                </c:pt>
                <c:pt idx="87578">
                  <c:v>87.578000000000031</c:v>
                </c:pt>
                <c:pt idx="87579">
                  <c:v>87.579000000000008</c:v>
                </c:pt>
                <c:pt idx="87580">
                  <c:v>87.580000000000041</c:v>
                </c:pt>
                <c:pt idx="87581">
                  <c:v>87.581000000000017</c:v>
                </c:pt>
                <c:pt idx="87582">
                  <c:v>87.581999999999994</c:v>
                </c:pt>
                <c:pt idx="87583">
                  <c:v>87.583000000000027</c:v>
                </c:pt>
                <c:pt idx="87584">
                  <c:v>87.584000000000003</c:v>
                </c:pt>
                <c:pt idx="87585">
                  <c:v>87.585000000000036</c:v>
                </c:pt>
                <c:pt idx="87586">
                  <c:v>87.586000000000013</c:v>
                </c:pt>
                <c:pt idx="87587">
                  <c:v>87.587000000000046</c:v>
                </c:pt>
                <c:pt idx="87588">
                  <c:v>87.588000000000022</c:v>
                </c:pt>
                <c:pt idx="87589">
                  <c:v>87.588999999999999</c:v>
                </c:pt>
                <c:pt idx="87590">
                  <c:v>87.590000000000032</c:v>
                </c:pt>
                <c:pt idx="87591">
                  <c:v>87.591000000000008</c:v>
                </c:pt>
                <c:pt idx="87592">
                  <c:v>87.592000000000041</c:v>
                </c:pt>
                <c:pt idx="87593">
                  <c:v>87.593000000000018</c:v>
                </c:pt>
                <c:pt idx="87594">
                  <c:v>87.593999999999994</c:v>
                </c:pt>
                <c:pt idx="87595">
                  <c:v>87.595000000000027</c:v>
                </c:pt>
                <c:pt idx="87596">
                  <c:v>87.596000000000004</c:v>
                </c:pt>
                <c:pt idx="87597">
                  <c:v>87.597000000000037</c:v>
                </c:pt>
                <c:pt idx="87598">
                  <c:v>87.598000000000013</c:v>
                </c:pt>
                <c:pt idx="87599">
                  <c:v>87.599000000000046</c:v>
                </c:pt>
                <c:pt idx="87600">
                  <c:v>87.600000000000023</c:v>
                </c:pt>
                <c:pt idx="87601">
                  <c:v>87.600999999999999</c:v>
                </c:pt>
                <c:pt idx="87602">
                  <c:v>87.602000000000032</c:v>
                </c:pt>
                <c:pt idx="87603">
                  <c:v>87.603000000000009</c:v>
                </c:pt>
                <c:pt idx="87604">
                  <c:v>87.604000000000042</c:v>
                </c:pt>
                <c:pt idx="87605">
                  <c:v>87.605000000000018</c:v>
                </c:pt>
                <c:pt idx="87606">
                  <c:v>87.605999999999995</c:v>
                </c:pt>
                <c:pt idx="87607">
                  <c:v>87.607000000000028</c:v>
                </c:pt>
                <c:pt idx="87608">
                  <c:v>87.608000000000004</c:v>
                </c:pt>
                <c:pt idx="87609">
                  <c:v>87.609000000000037</c:v>
                </c:pt>
                <c:pt idx="87610">
                  <c:v>87.610000000000014</c:v>
                </c:pt>
                <c:pt idx="87611">
                  <c:v>87.61099999999999</c:v>
                </c:pt>
                <c:pt idx="87612">
                  <c:v>87.612000000000023</c:v>
                </c:pt>
                <c:pt idx="87613">
                  <c:v>87.613</c:v>
                </c:pt>
                <c:pt idx="87614">
                  <c:v>87.614000000000033</c:v>
                </c:pt>
                <c:pt idx="87615">
                  <c:v>87.615000000000009</c:v>
                </c:pt>
                <c:pt idx="87616">
                  <c:v>87.616000000000042</c:v>
                </c:pt>
                <c:pt idx="87617">
                  <c:v>87.617000000000019</c:v>
                </c:pt>
                <c:pt idx="87618">
                  <c:v>87.617999999999995</c:v>
                </c:pt>
                <c:pt idx="87619">
                  <c:v>87.619000000000028</c:v>
                </c:pt>
                <c:pt idx="87620">
                  <c:v>87.62</c:v>
                </c:pt>
                <c:pt idx="87621">
                  <c:v>87.621000000000038</c:v>
                </c:pt>
                <c:pt idx="87622">
                  <c:v>87.622000000000014</c:v>
                </c:pt>
                <c:pt idx="87623">
                  <c:v>87.62299999999999</c:v>
                </c:pt>
                <c:pt idx="87624">
                  <c:v>87.624000000000024</c:v>
                </c:pt>
                <c:pt idx="87625">
                  <c:v>87.625</c:v>
                </c:pt>
                <c:pt idx="87626">
                  <c:v>87.626000000000033</c:v>
                </c:pt>
                <c:pt idx="87627">
                  <c:v>87.62700000000001</c:v>
                </c:pt>
                <c:pt idx="87628">
                  <c:v>87.628000000000043</c:v>
                </c:pt>
                <c:pt idx="87629">
                  <c:v>87.629000000000019</c:v>
                </c:pt>
                <c:pt idx="87630">
                  <c:v>87.63</c:v>
                </c:pt>
                <c:pt idx="87631">
                  <c:v>87.631000000000029</c:v>
                </c:pt>
                <c:pt idx="87632">
                  <c:v>87.632000000000005</c:v>
                </c:pt>
                <c:pt idx="87633">
                  <c:v>87.633000000000038</c:v>
                </c:pt>
                <c:pt idx="87634">
                  <c:v>87.634000000000015</c:v>
                </c:pt>
                <c:pt idx="87635">
                  <c:v>87.634999999999991</c:v>
                </c:pt>
                <c:pt idx="87636">
                  <c:v>87.636000000000024</c:v>
                </c:pt>
                <c:pt idx="87637">
                  <c:v>87.637</c:v>
                </c:pt>
                <c:pt idx="87638">
                  <c:v>87.638000000000034</c:v>
                </c:pt>
                <c:pt idx="87639">
                  <c:v>87.63900000000001</c:v>
                </c:pt>
                <c:pt idx="87640">
                  <c:v>87.640000000000043</c:v>
                </c:pt>
                <c:pt idx="87641">
                  <c:v>87.64100000000002</c:v>
                </c:pt>
                <c:pt idx="87642">
                  <c:v>87.641999999999996</c:v>
                </c:pt>
                <c:pt idx="87643">
                  <c:v>87.643000000000029</c:v>
                </c:pt>
                <c:pt idx="87644">
                  <c:v>87.644000000000005</c:v>
                </c:pt>
                <c:pt idx="87645">
                  <c:v>87.645000000000039</c:v>
                </c:pt>
                <c:pt idx="87646">
                  <c:v>87.646000000000015</c:v>
                </c:pt>
                <c:pt idx="87647">
                  <c:v>87.646999999999991</c:v>
                </c:pt>
                <c:pt idx="87648">
                  <c:v>87.648000000000025</c:v>
                </c:pt>
                <c:pt idx="87649">
                  <c:v>87.649000000000001</c:v>
                </c:pt>
                <c:pt idx="87650">
                  <c:v>87.650000000000034</c:v>
                </c:pt>
                <c:pt idx="87651">
                  <c:v>87.65100000000001</c:v>
                </c:pt>
                <c:pt idx="87652">
                  <c:v>87.652000000000044</c:v>
                </c:pt>
                <c:pt idx="87653">
                  <c:v>87.65300000000002</c:v>
                </c:pt>
                <c:pt idx="87654">
                  <c:v>87.653999999999996</c:v>
                </c:pt>
                <c:pt idx="87655">
                  <c:v>87.65500000000003</c:v>
                </c:pt>
                <c:pt idx="87656">
                  <c:v>87.656000000000006</c:v>
                </c:pt>
                <c:pt idx="87657">
                  <c:v>87.657000000000039</c:v>
                </c:pt>
                <c:pt idx="87658">
                  <c:v>87.658000000000015</c:v>
                </c:pt>
                <c:pt idx="87659">
                  <c:v>87.658999999999992</c:v>
                </c:pt>
                <c:pt idx="87660">
                  <c:v>87.660000000000025</c:v>
                </c:pt>
                <c:pt idx="87661">
                  <c:v>87.661000000000001</c:v>
                </c:pt>
                <c:pt idx="87662">
                  <c:v>87.662000000000035</c:v>
                </c:pt>
                <c:pt idx="87663">
                  <c:v>87.663000000000011</c:v>
                </c:pt>
                <c:pt idx="87664">
                  <c:v>87.664000000000044</c:v>
                </c:pt>
                <c:pt idx="87665">
                  <c:v>87.66500000000002</c:v>
                </c:pt>
                <c:pt idx="87666">
                  <c:v>87.665999999999997</c:v>
                </c:pt>
                <c:pt idx="87667">
                  <c:v>87.66700000000003</c:v>
                </c:pt>
                <c:pt idx="87668">
                  <c:v>87.668000000000006</c:v>
                </c:pt>
                <c:pt idx="87669">
                  <c:v>87.66900000000004</c:v>
                </c:pt>
                <c:pt idx="87670">
                  <c:v>87.670000000000016</c:v>
                </c:pt>
                <c:pt idx="87671">
                  <c:v>87.670999999999992</c:v>
                </c:pt>
                <c:pt idx="87672">
                  <c:v>87.672000000000025</c:v>
                </c:pt>
                <c:pt idx="87673">
                  <c:v>87.673000000000002</c:v>
                </c:pt>
                <c:pt idx="87674">
                  <c:v>87.674000000000035</c:v>
                </c:pt>
                <c:pt idx="87675">
                  <c:v>87.675000000000011</c:v>
                </c:pt>
                <c:pt idx="87676">
                  <c:v>87.676000000000045</c:v>
                </c:pt>
                <c:pt idx="87677">
                  <c:v>87.677000000000021</c:v>
                </c:pt>
                <c:pt idx="87678">
                  <c:v>87.677999999999997</c:v>
                </c:pt>
                <c:pt idx="87679">
                  <c:v>87.67900000000003</c:v>
                </c:pt>
                <c:pt idx="87680">
                  <c:v>87.68</c:v>
                </c:pt>
                <c:pt idx="87681">
                  <c:v>87.68100000000004</c:v>
                </c:pt>
                <c:pt idx="87682">
                  <c:v>87.682000000000016</c:v>
                </c:pt>
                <c:pt idx="87683">
                  <c:v>87.682999999999993</c:v>
                </c:pt>
                <c:pt idx="87684">
                  <c:v>87.684000000000026</c:v>
                </c:pt>
                <c:pt idx="87685">
                  <c:v>87.685000000000002</c:v>
                </c:pt>
                <c:pt idx="87686">
                  <c:v>87.686000000000035</c:v>
                </c:pt>
                <c:pt idx="87687">
                  <c:v>87.687000000000012</c:v>
                </c:pt>
                <c:pt idx="87688">
                  <c:v>87.688000000000045</c:v>
                </c:pt>
                <c:pt idx="87689">
                  <c:v>87.689000000000021</c:v>
                </c:pt>
                <c:pt idx="87690">
                  <c:v>87.69</c:v>
                </c:pt>
                <c:pt idx="87691">
                  <c:v>87.691000000000031</c:v>
                </c:pt>
                <c:pt idx="87692">
                  <c:v>87.692000000000007</c:v>
                </c:pt>
                <c:pt idx="87693">
                  <c:v>87.69300000000004</c:v>
                </c:pt>
                <c:pt idx="87694">
                  <c:v>87.694000000000017</c:v>
                </c:pt>
                <c:pt idx="87695">
                  <c:v>87.694999999999993</c:v>
                </c:pt>
                <c:pt idx="87696">
                  <c:v>87.696000000000026</c:v>
                </c:pt>
                <c:pt idx="87697">
                  <c:v>87.697000000000003</c:v>
                </c:pt>
                <c:pt idx="87698">
                  <c:v>87.698000000000036</c:v>
                </c:pt>
                <c:pt idx="87699">
                  <c:v>87.699000000000012</c:v>
                </c:pt>
                <c:pt idx="87700">
                  <c:v>87.700000000000045</c:v>
                </c:pt>
                <c:pt idx="87701">
                  <c:v>87.701000000000022</c:v>
                </c:pt>
                <c:pt idx="87702">
                  <c:v>87.701999999999998</c:v>
                </c:pt>
                <c:pt idx="87703">
                  <c:v>87.703000000000031</c:v>
                </c:pt>
                <c:pt idx="87704">
                  <c:v>87.704000000000008</c:v>
                </c:pt>
                <c:pt idx="87705">
                  <c:v>87.705000000000041</c:v>
                </c:pt>
                <c:pt idx="87706">
                  <c:v>87.706000000000017</c:v>
                </c:pt>
                <c:pt idx="87707">
                  <c:v>87.706999999999994</c:v>
                </c:pt>
                <c:pt idx="87708">
                  <c:v>87.708000000000027</c:v>
                </c:pt>
                <c:pt idx="87709">
                  <c:v>87.709000000000003</c:v>
                </c:pt>
                <c:pt idx="87710">
                  <c:v>87.710000000000036</c:v>
                </c:pt>
                <c:pt idx="87711">
                  <c:v>87.711000000000013</c:v>
                </c:pt>
                <c:pt idx="87712">
                  <c:v>87.712000000000046</c:v>
                </c:pt>
                <c:pt idx="87713">
                  <c:v>87.713000000000022</c:v>
                </c:pt>
                <c:pt idx="87714">
                  <c:v>87.713999999999999</c:v>
                </c:pt>
                <c:pt idx="87715">
                  <c:v>87.715000000000032</c:v>
                </c:pt>
                <c:pt idx="87716">
                  <c:v>87.716000000000008</c:v>
                </c:pt>
                <c:pt idx="87717">
                  <c:v>87.717000000000041</c:v>
                </c:pt>
                <c:pt idx="87718">
                  <c:v>87.718000000000018</c:v>
                </c:pt>
                <c:pt idx="87719">
                  <c:v>87.718999999999994</c:v>
                </c:pt>
                <c:pt idx="87720">
                  <c:v>87.720000000000027</c:v>
                </c:pt>
                <c:pt idx="87721">
                  <c:v>87.721000000000004</c:v>
                </c:pt>
                <c:pt idx="87722">
                  <c:v>87.722000000000037</c:v>
                </c:pt>
                <c:pt idx="87723">
                  <c:v>87.723000000000013</c:v>
                </c:pt>
                <c:pt idx="87724">
                  <c:v>87.724000000000046</c:v>
                </c:pt>
                <c:pt idx="87725">
                  <c:v>87.725000000000023</c:v>
                </c:pt>
                <c:pt idx="87726">
                  <c:v>87.725999999999999</c:v>
                </c:pt>
                <c:pt idx="87727">
                  <c:v>87.727000000000032</c:v>
                </c:pt>
                <c:pt idx="87728">
                  <c:v>87.728000000000009</c:v>
                </c:pt>
                <c:pt idx="87729">
                  <c:v>87.729000000000042</c:v>
                </c:pt>
                <c:pt idx="87730">
                  <c:v>87.730000000000018</c:v>
                </c:pt>
                <c:pt idx="87731">
                  <c:v>87.730999999999995</c:v>
                </c:pt>
                <c:pt idx="87732">
                  <c:v>87.732000000000028</c:v>
                </c:pt>
                <c:pt idx="87733">
                  <c:v>87.733000000000004</c:v>
                </c:pt>
                <c:pt idx="87734">
                  <c:v>87.734000000000037</c:v>
                </c:pt>
                <c:pt idx="87735">
                  <c:v>87.735000000000014</c:v>
                </c:pt>
                <c:pt idx="87736">
                  <c:v>87.73599999999999</c:v>
                </c:pt>
                <c:pt idx="87737">
                  <c:v>87.737000000000023</c:v>
                </c:pt>
                <c:pt idx="87738">
                  <c:v>87.738</c:v>
                </c:pt>
                <c:pt idx="87739">
                  <c:v>87.739000000000033</c:v>
                </c:pt>
                <c:pt idx="87740">
                  <c:v>87.740000000000009</c:v>
                </c:pt>
                <c:pt idx="87741">
                  <c:v>87.741000000000042</c:v>
                </c:pt>
                <c:pt idx="87742">
                  <c:v>87.742000000000019</c:v>
                </c:pt>
                <c:pt idx="87743">
                  <c:v>87.742999999999995</c:v>
                </c:pt>
                <c:pt idx="87744">
                  <c:v>87.744000000000028</c:v>
                </c:pt>
                <c:pt idx="87745">
                  <c:v>87.745000000000005</c:v>
                </c:pt>
                <c:pt idx="87746">
                  <c:v>87.746000000000038</c:v>
                </c:pt>
                <c:pt idx="87747">
                  <c:v>87.747000000000014</c:v>
                </c:pt>
                <c:pt idx="87748">
                  <c:v>87.74799999999999</c:v>
                </c:pt>
                <c:pt idx="87749">
                  <c:v>87.749000000000024</c:v>
                </c:pt>
                <c:pt idx="87750">
                  <c:v>87.75</c:v>
                </c:pt>
                <c:pt idx="87751">
                  <c:v>87.751000000000033</c:v>
                </c:pt>
                <c:pt idx="87752">
                  <c:v>87.75200000000001</c:v>
                </c:pt>
                <c:pt idx="87753">
                  <c:v>87.753000000000043</c:v>
                </c:pt>
                <c:pt idx="87754">
                  <c:v>87.754000000000019</c:v>
                </c:pt>
                <c:pt idx="87755">
                  <c:v>87.754999999999995</c:v>
                </c:pt>
                <c:pt idx="87756">
                  <c:v>87.756000000000029</c:v>
                </c:pt>
                <c:pt idx="87757">
                  <c:v>87.757000000000005</c:v>
                </c:pt>
                <c:pt idx="87758">
                  <c:v>87.758000000000038</c:v>
                </c:pt>
                <c:pt idx="87759">
                  <c:v>87.759000000000015</c:v>
                </c:pt>
                <c:pt idx="87760">
                  <c:v>87.759999999999991</c:v>
                </c:pt>
                <c:pt idx="87761">
                  <c:v>87.761000000000024</c:v>
                </c:pt>
                <c:pt idx="87762">
                  <c:v>87.762</c:v>
                </c:pt>
                <c:pt idx="87763">
                  <c:v>87.763000000000034</c:v>
                </c:pt>
                <c:pt idx="87764">
                  <c:v>87.76400000000001</c:v>
                </c:pt>
                <c:pt idx="87765">
                  <c:v>87.765000000000043</c:v>
                </c:pt>
                <c:pt idx="87766">
                  <c:v>87.76600000000002</c:v>
                </c:pt>
                <c:pt idx="87767">
                  <c:v>87.766999999999996</c:v>
                </c:pt>
                <c:pt idx="87768">
                  <c:v>87.768000000000029</c:v>
                </c:pt>
                <c:pt idx="87769">
                  <c:v>87.769000000000005</c:v>
                </c:pt>
                <c:pt idx="87770">
                  <c:v>87.770000000000039</c:v>
                </c:pt>
                <c:pt idx="87771">
                  <c:v>87.771000000000015</c:v>
                </c:pt>
                <c:pt idx="87772">
                  <c:v>87.771999999999991</c:v>
                </c:pt>
                <c:pt idx="87773">
                  <c:v>87.773000000000025</c:v>
                </c:pt>
                <c:pt idx="87774">
                  <c:v>87.774000000000001</c:v>
                </c:pt>
                <c:pt idx="87775">
                  <c:v>87.775000000000034</c:v>
                </c:pt>
                <c:pt idx="87776">
                  <c:v>87.77600000000001</c:v>
                </c:pt>
                <c:pt idx="87777">
                  <c:v>87.777000000000044</c:v>
                </c:pt>
                <c:pt idx="87778">
                  <c:v>87.77800000000002</c:v>
                </c:pt>
                <c:pt idx="87779">
                  <c:v>87.778999999999996</c:v>
                </c:pt>
                <c:pt idx="87780">
                  <c:v>87.78000000000003</c:v>
                </c:pt>
                <c:pt idx="87781">
                  <c:v>87.781000000000006</c:v>
                </c:pt>
                <c:pt idx="87782">
                  <c:v>87.782000000000039</c:v>
                </c:pt>
                <c:pt idx="87783">
                  <c:v>87.783000000000015</c:v>
                </c:pt>
                <c:pt idx="87784">
                  <c:v>87.783999999999992</c:v>
                </c:pt>
                <c:pt idx="87785">
                  <c:v>87.785000000000025</c:v>
                </c:pt>
                <c:pt idx="87786">
                  <c:v>87.786000000000001</c:v>
                </c:pt>
                <c:pt idx="87787">
                  <c:v>87.787000000000035</c:v>
                </c:pt>
                <c:pt idx="87788">
                  <c:v>87.788000000000011</c:v>
                </c:pt>
                <c:pt idx="87789">
                  <c:v>87.789000000000044</c:v>
                </c:pt>
                <c:pt idx="87790">
                  <c:v>87.79000000000002</c:v>
                </c:pt>
                <c:pt idx="87791">
                  <c:v>87.790999999999997</c:v>
                </c:pt>
                <c:pt idx="87792">
                  <c:v>87.79200000000003</c:v>
                </c:pt>
                <c:pt idx="87793">
                  <c:v>87.793000000000006</c:v>
                </c:pt>
                <c:pt idx="87794">
                  <c:v>87.79400000000004</c:v>
                </c:pt>
                <c:pt idx="87795">
                  <c:v>87.795000000000016</c:v>
                </c:pt>
                <c:pt idx="87796">
                  <c:v>87.795999999999992</c:v>
                </c:pt>
                <c:pt idx="87797">
                  <c:v>87.797000000000025</c:v>
                </c:pt>
                <c:pt idx="87798">
                  <c:v>87.798000000000002</c:v>
                </c:pt>
                <c:pt idx="87799">
                  <c:v>87.799000000000035</c:v>
                </c:pt>
                <c:pt idx="87800">
                  <c:v>87.800000000000011</c:v>
                </c:pt>
                <c:pt idx="87801">
                  <c:v>87.801000000000045</c:v>
                </c:pt>
                <c:pt idx="87802">
                  <c:v>87.802000000000021</c:v>
                </c:pt>
                <c:pt idx="87803">
                  <c:v>87.802999999999997</c:v>
                </c:pt>
                <c:pt idx="87804">
                  <c:v>87.80400000000003</c:v>
                </c:pt>
                <c:pt idx="87805">
                  <c:v>87.805000000000007</c:v>
                </c:pt>
                <c:pt idx="87806">
                  <c:v>87.80600000000004</c:v>
                </c:pt>
                <c:pt idx="87807">
                  <c:v>87.807000000000016</c:v>
                </c:pt>
                <c:pt idx="87808">
                  <c:v>87.807999999999993</c:v>
                </c:pt>
                <c:pt idx="87809">
                  <c:v>87.809000000000026</c:v>
                </c:pt>
                <c:pt idx="87810">
                  <c:v>87.81</c:v>
                </c:pt>
                <c:pt idx="87811">
                  <c:v>87.811000000000035</c:v>
                </c:pt>
                <c:pt idx="87812">
                  <c:v>87.812000000000012</c:v>
                </c:pt>
                <c:pt idx="87813">
                  <c:v>87.813000000000045</c:v>
                </c:pt>
                <c:pt idx="87814">
                  <c:v>87.814000000000021</c:v>
                </c:pt>
                <c:pt idx="87815">
                  <c:v>87.814999999999998</c:v>
                </c:pt>
                <c:pt idx="87816">
                  <c:v>87.816000000000031</c:v>
                </c:pt>
                <c:pt idx="87817">
                  <c:v>87.817000000000007</c:v>
                </c:pt>
                <c:pt idx="87818">
                  <c:v>87.81800000000004</c:v>
                </c:pt>
                <c:pt idx="87819">
                  <c:v>87.819000000000017</c:v>
                </c:pt>
                <c:pt idx="87820">
                  <c:v>87.82</c:v>
                </c:pt>
                <c:pt idx="87821">
                  <c:v>87.821000000000026</c:v>
                </c:pt>
                <c:pt idx="87822">
                  <c:v>87.822000000000003</c:v>
                </c:pt>
                <c:pt idx="87823">
                  <c:v>87.823000000000036</c:v>
                </c:pt>
                <c:pt idx="87824">
                  <c:v>87.824000000000012</c:v>
                </c:pt>
                <c:pt idx="87825">
                  <c:v>87.825000000000045</c:v>
                </c:pt>
                <c:pt idx="87826">
                  <c:v>87.826000000000022</c:v>
                </c:pt>
                <c:pt idx="87827">
                  <c:v>87.826999999999998</c:v>
                </c:pt>
                <c:pt idx="87828">
                  <c:v>87.828000000000031</c:v>
                </c:pt>
                <c:pt idx="87829">
                  <c:v>87.829000000000008</c:v>
                </c:pt>
                <c:pt idx="87830">
                  <c:v>87.830000000000041</c:v>
                </c:pt>
                <c:pt idx="87831">
                  <c:v>87.831000000000017</c:v>
                </c:pt>
                <c:pt idx="87832">
                  <c:v>87.831999999999994</c:v>
                </c:pt>
                <c:pt idx="87833">
                  <c:v>87.833000000000027</c:v>
                </c:pt>
                <c:pt idx="87834">
                  <c:v>87.834000000000003</c:v>
                </c:pt>
                <c:pt idx="87835">
                  <c:v>87.835000000000036</c:v>
                </c:pt>
                <c:pt idx="87836">
                  <c:v>87.836000000000013</c:v>
                </c:pt>
                <c:pt idx="87837">
                  <c:v>87.837000000000046</c:v>
                </c:pt>
                <c:pt idx="87838">
                  <c:v>87.838000000000022</c:v>
                </c:pt>
                <c:pt idx="87839">
                  <c:v>87.838999999999999</c:v>
                </c:pt>
                <c:pt idx="87840">
                  <c:v>87.840000000000032</c:v>
                </c:pt>
                <c:pt idx="87841">
                  <c:v>87.841000000000008</c:v>
                </c:pt>
                <c:pt idx="87842">
                  <c:v>87.842000000000041</c:v>
                </c:pt>
                <c:pt idx="87843">
                  <c:v>87.843000000000018</c:v>
                </c:pt>
                <c:pt idx="87844">
                  <c:v>87.843999999999994</c:v>
                </c:pt>
                <c:pt idx="87845">
                  <c:v>87.845000000000027</c:v>
                </c:pt>
                <c:pt idx="87846">
                  <c:v>87.846000000000004</c:v>
                </c:pt>
                <c:pt idx="87847">
                  <c:v>87.847000000000037</c:v>
                </c:pt>
                <c:pt idx="87848">
                  <c:v>87.848000000000013</c:v>
                </c:pt>
                <c:pt idx="87849">
                  <c:v>87.849000000000046</c:v>
                </c:pt>
                <c:pt idx="87850">
                  <c:v>87.850000000000023</c:v>
                </c:pt>
                <c:pt idx="87851">
                  <c:v>87.850999999999999</c:v>
                </c:pt>
                <c:pt idx="87852">
                  <c:v>87.852000000000032</c:v>
                </c:pt>
                <c:pt idx="87853">
                  <c:v>87.853000000000009</c:v>
                </c:pt>
                <c:pt idx="87854">
                  <c:v>87.854000000000042</c:v>
                </c:pt>
                <c:pt idx="87855">
                  <c:v>87.855000000000018</c:v>
                </c:pt>
                <c:pt idx="87856">
                  <c:v>87.855999999999995</c:v>
                </c:pt>
                <c:pt idx="87857">
                  <c:v>87.857000000000028</c:v>
                </c:pt>
                <c:pt idx="87858">
                  <c:v>87.858000000000004</c:v>
                </c:pt>
                <c:pt idx="87859">
                  <c:v>87.859000000000037</c:v>
                </c:pt>
                <c:pt idx="87860">
                  <c:v>87.860000000000014</c:v>
                </c:pt>
                <c:pt idx="87861">
                  <c:v>87.86099999999999</c:v>
                </c:pt>
                <c:pt idx="87862">
                  <c:v>87.862000000000023</c:v>
                </c:pt>
                <c:pt idx="87863">
                  <c:v>87.863</c:v>
                </c:pt>
                <c:pt idx="87864">
                  <c:v>87.864000000000033</c:v>
                </c:pt>
                <c:pt idx="87865">
                  <c:v>87.865000000000009</c:v>
                </c:pt>
                <c:pt idx="87866">
                  <c:v>87.866000000000042</c:v>
                </c:pt>
                <c:pt idx="87867">
                  <c:v>87.867000000000019</c:v>
                </c:pt>
                <c:pt idx="87868">
                  <c:v>87.867999999999995</c:v>
                </c:pt>
                <c:pt idx="87869">
                  <c:v>87.869000000000028</c:v>
                </c:pt>
                <c:pt idx="87870">
                  <c:v>87.87</c:v>
                </c:pt>
                <c:pt idx="87871">
                  <c:v>87.871000000000038</c:v>
                </c:pt>
                <c:pt idx="87872">
                  <c:v>87.872000000000014</c:v>
                </c:pt>
                <c:pt idx="87873">
                  <c:v>87.87299999999999</c:v>
                </c:pt>
                <c:pt idx="87874">
                  <c:v>87.874000000000024</c:v>
                </c:pt>
                <c:pt idx="87875">
                  <c:v>87.875</c:v>
                </c:pt>
                <c:pt idx="87876">
                  <c:v>87.876000000000033</c:v>
                </c:pt>
                <c:pt idx="87877">
                  <c:v>87.87700000000001</c:v>
                </c:pt>
                <c:pt idx="87878">
                  <c:v>87.878000000000043</c:v>
                </c:pt>
                <c:pt idx="87879">
                  <c:v>87.879000000000019</c:v>
                </c:pt>
                <c:pt idx="87880">
                  <c:v>87.88</c:v>
                </c:pt>
                <c:pt idx="87881">
                  <c:v>87.881000000000029</c:v>
                </c:pt>
                <c:pt idx="87882">
                  <c:v>87.882000000000005</c:v>
                </c:pt>
                <c:pt idx="87883">
                  <c:v>87.883000000000038</c:v>
                </c:pt>
                <c:pt idx="87884">
                  <c:v>87.884000000000015</c:v>
                </c:pt>
                <c:pt idx="87885">
                  <c:v>87.884999999999991</c:v>
                </c:pt>
                <c:pt idx="87886">
                  <c:v>87.886000000000024</c:v>
                </c:pt>
                <c:pt idx="87887">
                  <c:v>87.887</c:v>
                </c:pt>
                <c:pt idx="87888">
                  <c:v>87.888000000000034</c:v>
                </c:pt>
                <c:pt idx="87889">
                  <c:v>87.88900000000001</c:v>
                </c:pt>
                <c:pt idx="87890">
                  <c:v>87.890000000000043</c:v>
                </c:pt>
                <c:pt idx="87891">
                  <c:v>87.89100000000002</c:v>
                </c:pt>
                <c:pt idx="87892">
                  <c:v>87.891999999999996</c:v>
                </c:pt>
                <c:pt idx="87893">
                  <c:v>87.893000000000029</c:v>
                </c:pt>
                <c:pt idx="87894">
                  <c:v>87.894000000000005</c:v>
                </c:pt>
                <c:pt idx="87895">
                  <c:v>87.895000000000039</c:v>
                </c:pt>
                <c:pt idx="87896">
                  <c:v>87.896000000000015</c:v>
                </c:pt>
                <c:pt idx="87897">
                  <c:v>87.896999999999991</c:v>
                </c:pt>
                <c:pt idx="87898">
                  <c:v>87.898000000000025</c:v>
                </c:pt>
                <c:pt idx="87899">
                  <c:v>87.899000000000001</c:v>
                </c:pt>
                <c:pt idx="87900">
                  <c:v>87.900000000000034</c:v>
                </c:pt>
                <c:pt idx="87901">
                  <c:v>87.90100000000001</c:v>
                </c:pt>
                <c:pt idx="87902">
                  <c:v>87.902000000000044</c:v>
                </c:pt>
                <c:pt idx="87903">
                  <c:v>87.90300000000002</c:v>
                </c:pt>
                <c:pt idx="87904">
                  <c:v>87.903999999999996</c:v>
                </c:pt>
                <c:pt idx="87905">
                  <c:v>87.90500000000003</c:v>
                </c:pt>
                <c:pt idx="87906">
                  <c:v>87.906000000000006</c:v>
                </c:pt>
                <c:pt idx="87907">
                  <c:v>87.907000000000039</c:v>
                </c:pt>
                <c:pt idx="87908">
                  <c:v>87.908000000000015</c:v>
                </c:pt>
                <c:pt idx="87909">
                  <c:v>87.908999999999992</c:v>
                </c:pt>
                <c:pt idx="87910">
                  <c:v>87.910000000000025</c:v>
                </c:pt>
                <c:pt idx="87911">
                  <c:v>87.911000000000001</c:v>
                </c:pt>
                <c:pt idx="87912">
                  <c:v>87.912000000000035</c:v>
                </c:pt>
                <c:pt idx="87913">
                  <c:v>87.913000000000011</c:v>
                </c:pt>
                <c:pt idx="87914">
                  <c:v>87.914000000000044</c:v>
                </c:pt>
                <c:pt idx="87915">
                  <c:v>87.91500000000002</c:v>
                </c:pt>
                <c:pt idx="87916">
                  <c:v>87.915999999999997</c:v>
                </c:pt>
                <c:pt idx="87917">
                  <c:v>87.91700000000003</c:v>
                </c:pt>
                <c:pt idx="87918">
                  <c:v>87.918000000000006</c:v>
                </c:pt>
                <c:pt idx="87919">
                  <c:v>87.91900000000004</c:v>
                </c:pt>
                <c:pt idx="87920">
                  <c:v>87.920000000000016</c:v>
                </c:pt>
                <c:pt idx="87921">
                  <c:v>87.920999999999992</c:v>
                </c:pt>
                <c:pt idx="87922">
                  <c:v>87.922000000000025</c:v>
                </c:pt>
                <c:pt idx="87923">
                  <c:v>87.923000000000002</c:v>
                </c:pt>
                <c:pt idx="87924">
                  <c:v>87.924000000000035</c:v>
                </c:pt>
                <c:pt idx="87925">
                  <c:v>87.925000000000011</c:v>
                </c:pt>
                <c:pt idx="87926">
                  <c:v>87.926000000000045</c:v>
                </c:pt>
                <c:pt idx="87927">
                  <c:v>87.927000000000021</c:v>
                </c:pt>
                <c:pt idx="87928">
                  <c:v>87.927999999999997</c:v>
                </c:pt>
                <c:pt idx="87929">
                  <c:v>87.92900000000003</c:v>
                </c:pt>
                <c:pt idx="87930">
                  <c:v>87.93</c:v>
                </c:pt>
                <c:pt idx="87931">
                  <c:v>87.93100000000004</c:v>
                </c:pt>
                <c:pt idx="87932">
                  <c:v>87.932000000000016</c:v>
                </c:pt>
                <c:pt idx="87933">
                  <c:v>87.932999999999993</c:v>
                </c:pt>
                <c:pt idx="87934">
                  <c:v>87.934000000000026</c:v>
                </c:pt>
                <c:pt idx="87935">
                  <c:v>87.935000000000002</c:v>
                </c:pt>
                <c:pt idx="87936">
                  <c:v>87.936000000000035</c:v>
                </c:pt>
                <c:pt idx="87937">
                  <c:v>87.937000000000012</c:v>
                </c:pt>
                <c:pt idx="87938">
                  <c:v>87.938000000000045</c:v>
                </c:pt>
                <c:pt idx="87939">
                  <c:v>87.939000000000021</c:v>
                </c:pt>
                <c:pt idx="87940">
                  <c:v>87.94</c:v>
                </c:pt>
                <c:pt idx="87941">
                  <c:v>87.941000000000031</c:v>
                </c:pt>
                <c:pt idx="87942">
                  <c:v>87.942000000000007</c:v>
                </c:pt>
                <c:pt idx="87943">
                  <c:v>87.94300000000004</c:v>
                </c:pt>
                <c:pt idx="87944">
                  <c:v>87.944000000000017</c:v>
                </c:pt>
                <c:pt idx="87945">
                  <c:v>87.944999999999993</c:v>
                </c:pt>
                <c:pt idx="87946">
                  <c:v>87.946000000000026</c:v>
                </c:pt>
                <c:pt idx="87947">
                  <c:v>87.947000000000003</c:v>
                </c:pt>
                <c:pt idx="87948">
                  <c:v>87.948000000000036</c:v>
                </c:pt>
                <c:pt idx="87949">
                  <c:v>87.949000000000012</c:v>
                </c:pt>
                <c:pt idx="87950">
                  <c:v>87.950000000000045</c:v>
                </c:pt>
                <c:pt idx="87951">
                  <c:v>87.951000000000022</c:v>
                </c:pt>
                <c:pt idx="87952">
                  <c:v>87.951999999999998</c:v>
                </c:pt>
                <c:pt idx="87953">
                  <c:v>87.953000000000031</c:v>
                </c:pt>
                <c:pt idx="87954">
                  <c:v>87.954000000000008</c:v>
                </c:pt>
                <c:pt idx="87955">
                  <c:v>87.955000000000041</c:v>
                </c:pt>
                <c:pt idx="87956">
                  <c:v>87.956000000000017</c:v>
                </c:pt>
                <c:pt idx="87957">
                  <c:v>87.956999999999994</c:v>
                </c:pt>
                <c:pt idx="87958">
                  <c:v>87.958000000000027</c:v>
                </c:pt>
                <c:pt idx="87959">
                  <c:v>87.959000000000003</c:v>
                </c:pt>
                <c:pt idx="87960">
                  <c:v>87.960000000000036</c:v>
                </c:pt>
                <c:pt idx="87961">
                  <c:v>87.961000000000013</c:v>
                </c:pt>
                <c:pt idx="87962">
                  <c:v>87.962000000000046</c:v>
                </c:pt>
                <c:pt idx="87963">
                  <c:v>87.963000000000022</c:v>
                </c:pt>
                <c:pt idx="87964">
                  <c:v>87.963999999999999</c:v>
                </c:pt>
                <c:pt idx="87965">
                  <c:v>87.965000000000032</c:v>
                </c:pt>
                <c:pt idx="87966">
                  <c:v>87.966000000000008</c:v>
                </c:pt>
                <c:pt idx="87967">
                  <c:v>87.967000000000041</c:v>
                </c:pt>
                <c:pt idx="87968">
                  <c:v>87.968000000000018</c:v>
                </c:pt>
                <c:pt idx="87969">
                  <c:v>87.968999999999994</c:v>
                </c:pt>
                <c:pt idx="87970">
                  <c:v>87.970000000000027</c:v>
                </c:pt>
                <c:pt idx="87971">
                  <c:v>87.971000000000004</c:v>
                </c:pt>
                <c:pt idx="87972">
                  <c:v>87.972000000000037</c:v>
                </c:pt>
                <c:pt idx="87973">
                  <c:v>87.973000000000013</c:v>
                </c:pt>
                <c:pt idx="87974">
                  <c:v>87.974000000000046</c:v>
                </c:pt>
                <c:pt idx="87975">
                  <c:v>87.975000000000023</c:v>
                </c:pt>
                <c:pt idx="87976">
                  <c:v>87.975999999999999</c:v>
                </c:pt>
                <c:pt idx="87977">
                  <c:v>87.977000000000032</c:v>
                </c:pt>
                <c:pt idx="87978">
                  <c:v>87.978000000000009</c:v>
                </c:pt>
                <c:pt idx="87979">
                  <c:v>87.979000000000042</c:v>
                </c:pt>
                <c:pt idx="87980">
                  <c:v>87.980000000000018</c:v>
                </c:pt>
                <c:pt idx="87981">
                  <c:v>87.980999999999995</c:v>
                </c:pt>
                <c:pt idx="87982">
                  <c:v>87.982000000000028</c:v>
                </c:pt>
                <c:pt idx="87983">
                  <c:v>87.983000000000004</c:v>
                </c:pt>
                <c:pt idx="87984">
                  <c:v>87.984000000000037</c:v>
                </c:pt>
                <c:pt idx="87985">
                  <c:v>87.985000000000014</c:v>
                </c:pt>
                <c:pt idx="87986">
                  <c:v>87.98599999999999</c:v>
                </c:pt>
                <c:pt idx="87987">
                  <c:v>87.987000000000023</c:v>
                </c:pt>
                <c:pt idx="87988">
                  <c:v>87.988</c:v>
                </c:pt>
                <c:pt idx="87989">
                  <c:v>87.989000000000033</c:v>
                </c:pt>
                <c:pt idx="87990">
                  <c:v>87.990000000000009</c:v>
                </c:pt>
                <c:pt idx="87991">
                  <c:v>87.991000000000042</c:v>
                </c:pt>
                <c:pt idx="87992">
                  <c:v>87.992000000000019</c:v>
                </c:pt>
                <c:pt idx="87993">
                  <c:v>87.992999999999995</c:v>
                </c:pt>
                <c:pt idx="87994">
                  <c:v>87.994000000000028</c:v>
                </c:pt>
                <c:pt idx="87995">
                  <c:v>87.995000000000005</c:v>
                </c:pt>
                <c:pt idx="87996">
                  <c:v>87.996000000000038</c:v>
                </c:pt>
                <c:pt idx="87997">
                  <c:v>87.997000000000014</c:v>
                </c:pt>
                <c:pt idx="87998">
                  <c:v>87.99799999999999</c:v>
                </c:pt>
                <c:pt idx="87999">
                  <c:v>87.999000000000024</c:v>
                </c:pt>
                <c:pt idx="88000">
                  <c:v>88</c:v>
                </c:pt>
                <c:pt idx="88001">
                  <c:v>88.001000000000033</c:v>
                </c:pt>
                <c:pt idx="88002">
                  <c:v>88.00200000000001</c:v>
                </c:pt>
                <c:pt idx="88003">
                  <c:v>88.003000000000043</c:v>
                </c:pt>
                <c:pt idx="88004">
                  <c:v>88.004000000000019</c:v>
                </c:pt>
                <c:pt idx="88005">
                  <c:v>88.004999999999995</c:v>
                </c:pt>
                <c:pt idx="88006">
                  <c:v>88.006000000000029</c:v>
                </c:pt>
                <c:pt idx="88007">
                  <c:v>88.007000000000005</c:v>
                </c:pt>
                <c:pt idx="88008">
                  <c:v>88.008000000000038</c:v>
                </c:pt>
                <c:pt idx="88009">
                  <c:v>88.009000000000015</c:v>
                </c:pt>
                <c:pt idx="88010">
                  <c:v>88.009999999999991</c:v>
                </c:pt>
                <c:pt idx="88011">
                  <c:v>88.011000000000024</c:v>
                </c:pt>
                <c:pt idx="88012">
                  <c:v>88.012</c:v>
                </c:pt>
                <c:pt idx="88013">
                  <c:v>88.013000000000034</c:v>
                </c:pt>
                <c:pt idx="88014">
                  <c:v>88.01400000000001</c:v>
                </c:pt>
                <c:pt idx="88015">
                  <c:v>88.015000000000043</c:v>
                </c:pt>
                <c:pt idx="88016">
                  <c:v>88.01600000000002</c:v>
                </c:pt>
                <c:pt idx="88017">
                  <c:v>88.016999999999996</c:v>
                </c:pt>
                <c:pt idx="88018">
                  <c:v>88.018000000000029</c:v>
                </c:pt>
                <c:pt idx="88019">
                  <c:v>88.019000000000005</c:v>
                </c:pt>
                <c:pt idx="88020">
                  <c:v>88.020000000000039</c:v>
                </c:pt>
                <c:pt idx="88021">
                  <c:v>88.021000000000015</c:v>
                </c:pt>
                <c:pt idx="88022">
                  <c:v>88.021999999999991</c:v>
                </c:pt>
                <c:pt idx="88023">
                  <c:v>88.023000000000025</c:v>
                </c:pt>
                <c:pt idx="88024">
                  <c:v>88.024000000000001</c:v>
                </c:pt>
                <c:pt idx="88025">
                  <c:v>88.025000000000034</c:v>
                </c:pt>
                <c:pt idx="88026">
                  <c:v>88.02600000000001</c:v>
                </c:pt>
                <c:pt idx="88027">
                  <c:v>88.027000000000044</c:v>
                </c:pt>
                <c:pt idx="88028">
                  <c:v>88.02800000000002</c:v>
                </c:pt>
                <c:pt idx="88029">
                  <c:v>88.028999999999996</c:v>
                </c:pt>
                <c:pt idx="88030">
                  <c:v>88.03000000000003</c:v>
                </c:pt>
                <c:pt idx="88031">
                  <c:v>88.031000000000006</c:v>
                </c:pt>
                <c:pt idx="88032">
                  <c:v>88.032000000000039</c:v>
                </c:pt>
                <c:pt idx="88033">
                  <c:v>88.033000000000015</c:v>
                </c:pt>
                <c:pt idx="88034">
                  <c:v>88.033999999999992</c:v>
                </c:pt>
                <c:pt idx="88035">
                  <c:v>88.035000000000025</c:v>
                </c:pt>
                <c:pt idx="88036">
                  <c:v>88.036000000000001</c:v>
                </c:pt>
                <c:pt idx="88037">
                  <c:v>88.037000000000035</c:v>
                </c:pt>
                <c:pt idx="88038">
                  <c:v>88.038000000000011</c:v>
                </c:pt>
                <c:pt idx="88039">
                  <c:v>88.039000000000044</c:v>
                </c:pt>
                <c:pt idx="88040">
                  <c:v>88.04000000000002</c:v>
                </c:pt>
                <c:pt idx="88041">
                  <c:v>88.040999999999997</c:v>
                </c:pt>
                <c:pt idx="88042">
                  <c:v>88.04200000000003</c:v>
                </c:pt>
                <c:pt idx="88043">
                  <c:v>88.043000000000006</c:v>
                </c:pt>
                <c:pt idx="88044">
                  <c:v>88.04400000000004</c:v>
                </c:pt>
                <c:pt idx="88045">
                  <c:v>88.045000000000016</c:v>
                </c:pt>
                <c:pt idx="88046">
                  <c:v>88.045999999999992</c:v>
                </c:pt>
                <c:pt idx="88047">
                  <c:v>88.047000000000025</c:v>
                </c:pt>
                <c:pt idx="88048">
                  <c:v>88.048000000000002</c:v>
                </c:pt>
                <c:pt idx="88049">
                  <c:v>88.049000000000035</c:v>
                </c:pt>
                <c:pt idx="88050">
                  <c:v>88.050000000000011</c:v>
                </c:pt>
                <c:pt idx="88051">
                  <c:v>88.051000000000045</c:v>
                </c:pt>
                <c:pt idx="88052">
                  <c:v>88.052000000000021</c:v>
                </c:pt>
                <c:pt idx="88053">
                  <c:v>88.052999999999997</c:v>
                </c:pt>
                <c:pt idx="88054">
                  <c:v>88.05400000000003</c:v>
                </c:pt>
                <c:pt idx="88055">
                  <c:v>88.055000000000007</c:v>
                </c:pt>
                <c:pt idx="88056">
                  <c:v>88.05600000000004</c:v>
                </c:pt>
                <c:pt idx="88057">
                  <c:v>88.057000000000016</c:v>
                </c:pt>
                <c:pt idx="88058">
                  <c:v>88.057999999999993</c:v>
                </c:pt>
                <c:pt idx="88059">
                  <c:v>88.059000000000026</c:v>
                </c:pt>
                <c:pt idx="88060">
                  <c:v>88.06</c:v>
                </c:pt>
                <c:pt idx="88061">
                  <c:v>88.061000000000035</c:v>
                </c:pt>
                <c:pt idx="88062">
                  <c:v>88.062000000000012</c:v>
                </c:pt>
                <c:pt idx="88063">
                  <c:v>88.063000000000045</c:v>
                </c:pt>
                <c:pt idx="88064">
                  <c:v>88.064000000000021</c:v>
                </c:pt>
                <c:pt idx="88065">
                  <c:v>88.064999999999998</c:v>
                </c:pt>
                <c:pt idx="88066">
                  <c:v>88.066000000000031</c:v>
                </c:pt>
                <c:pt idx="88067">
                  <c:v>88.067000000000007</c:v>
                </c:pt>
                <c:pt idx="88068">
                  <c:v>88.06800000000004</c:v>
                </c:pt>
                <c:pt idx="88069">
                  <c:v>88.069000000000017</c:v>
                </c:pt>
                <c:pt idx="88070">
                  <c:v>88.07</c:v>
                </c:pt>
                <c:pt idx="88071">
                  <c:v>88.071000000000026</c:v>
                </c:pt>
                <c:pt idx="88072">
                  <c:v>88.072000000000003</c:v>
                </c:pt>
                <c:pt idx="88073">
                  <c:v>88.073000000000036</c:v>
                </c:pt>
                <c:pt idx="88074">
                  <c:v>88.074000000000012</c:v>
                </c:pt>
                <c:pt idx="88075">
                  <c:v>88.075000000000045</c:v>
                </c:pt>
                <c:pt idx="88076">
                  <c:v>88.076000000000022</c:v>
                </c:pt>
                <c:pt idx="88077">
                  <c:v>88.076999999999998</c:v>
                </c:pt>
                <c:pt idx="88078">
                  <c:v>88.078000000000031</c:v>
                </c:pt>
                <c:pt idx="88079">
                  <c:v>88.079000000000008</c:v>
                </c:pt>
                <c:pt idx="88080">
                  <c:v>88.080000000000041</c:v>
                </c:pt>
                <c:pt idx="88081">
                  <c:v>88.081000000000017</c:v>
                </c:pt>
                <c:pt idx="88082">
                  <c:v>88.081999999999994</c:v>
                </c:pt>
                <c:pt idx="88083">
                  <c:v>88.083000000000027</c:v>
                </c:pt>
                <c:pt idx="88084">
                  <c:v>88.084000000000003</c:v>
                </c:pt>
                <c:pt idx="88085">
                  <c:v>88.085000000000036</c:v>
                </c:pt>
                <c:pt idx="88086">
                  <c:v>88.086000000000013</c:v>
                </c:pt>
                <c:pt idx="88087">
                  <c:v>88.087000000000046</c:v>
                </c:pt>
                <c:pt idx="88088">
                  <c:v>88.088000000000022</c:v>
                </c:pt>
                <c:pt idx="88089">
                  <c:v>88.088999999999999</c:v>
                </c:pt>
                <c:pt idx="88090">
                  <c:v>88.090000000000032</c:v>
                </c:pt>
                <c:pt idx="88091">
                  <c:v>88.091000000000008</c:v>
                </c:pt>
                <c:pt idx="88092">
                  <c:v>88.092000000000041</c:v>
                </c:pt>
                <c:pt idx="88093">
                  <c:v>88.093000000000018</c:v>
                </c:pt>
                <c:pt idx="88094">
                  <c:v>88.093999999999994</c:v>
                </c:pt>
                <c:pt idx="88095">
                  <c:v>88.095000000000027</c:v>
                </c:pt>
                <c:pt idx="88096">
                  <c:v>88.096000000000004</c:v>
                </c:pt>
                <c:pt idx="88097">
                  <c:v>88.097000000000037</c:v>
                </c:pt>
                <c:pt idx="88098">
                  <c:v>88.098000000000013</c:v>
                </c:pt>
                <c:pt idx="88099">
                  <c:v>88.099000000000046</c:v>
                </c:pt>
                <c:pt idx="88100">
                  <c:v>88.100000000000023</c:v>
                </c:pt>
                <c:pt idx="88101">
                  <c:v>88.100999999999999</c:v>
                </c:pt>
                <c:pt idx="88102">
                  <c:v>88.102000000000032</c:v>
                </c:pt>
                <c:pt idx="88103">
                  <c:v>88.103000000000009</c:v>
                </c:pt>
                <c:pt idx="88104">
                  <c:v>88.104000000000042</c:v>
                </c:pt>
                <c:pt idx="88105">
                  <c:v>88.105000000000018</c:v>
                </c:pt>
                <c:pt idx="88106">
                  <c:v>88.105999999999995</c:v>
                </c:pt>
                <c:pt idx="88107">
                  <c:v>88.107000000000028</c:v>
                </c:pt>
                <c:pt idx="88108">
                  <c:v>88.108000000000004</c:v>
                </c:pt>
                <c:pt idx="88109">
                  <c:v>88.109000000000037</c:v>
                </c:pt>
                <c:pt idx="88110">
                  <c:v>88.110000000000014</c:v>
                </c:pt>
                <c:pt idx="88111">
                  <c:v>88.11099999999999</c:v>
                </c:pt>
                <c:pt idx="88112">
                  <c:v>88.112000000000023</c:v>
                </c:pt>
                <c:pt idx="88113">
                  <c:v>88.113</c:v>
                </c:pt>
                <c:pt idx="88114">
                  <c:v>88.114000000000033</c:v>
                </c:pt>
                <c:pt idx="88115">
                  <c:v>88.115000000000009</c:v>
                </c:pt>
                <c:pt idx="88116">
                  <c:v>88.116000000000042</c:v>
                </c:pt>
                <c:pt idx="88117">
                  <c:v>88.117000000000019</c:v>
                </c:pt>
                <c:pt idx="88118">
                  <c:v>88.117999999999995</c:v>
                </c:pt>
                <c:pt idx="88119">
                  <c:v>88.119000000000028</c:v>
                </c:pt>
                <c:pt idx="88120">
                  <c:v>88.12</c:v>
                </c:pt>
                <c:pt idx="88121">
                  <c:v>88.121000000000038</c:v>
                </c:pt>
                <c:pt idx="88122">
                  <c:v>88.122000000000014</c:v>
                </c:pt>
                <c:pt idx="88123">
                  <c:v>88.12299999999999</c:v>
                </c:pt>
                <c:pt idx="88124">
                  <c:v>88.124000000000024</c:v>
                </c:pt>
                <c:pt idx="88125">
                  <c:v>88.125</c:v>
                </c:pt>
                <c:pt idx="88126">
                  <c:v>88.126000000000033</c:v>
                </c:pt>
                <c:pt idx="88127">
                  <c:v>88.12700000000001</c:v>
                </c:pt>
                <c:pt idx="88128">
                  <c:v>88.128000000000043</c:v>
                </c:pt>
                <c:pt idx="88129">
                  <c:v>88.129000000000019</c:v>
                </c:pt>
                <c:pt idx="88130">
                  <c:v>88.13</c:v>
                </c:pt>
                <c:pt idx="88131">
                  <c:v>88.131000000000029</c:v>
                </c:pt>
                <c:pt idx="88132">
                  <c:v>88.132000000000005</c:v>
                </c:pt>
                <c:pt idx="88133">
                  <c:v>88.133000000000038</c:v>
                </c:pt>
                <c:pt idx="88134">
                  <c:v>88.134000000000015</c:v>
                </c:pt>
                <c:pt idx="88135">
                  <c:v>88.134999999999991</c:v>
                </c:pt>
                <c:pt idx="88136">
                  <c:v>88.136000000000024</c:v>
                </c:pt>
                <c:pt idx="88137">
                  <c:v>88.137</c:v>
                </c:pt>
                <c:pt idx="88138">
                  <c:v>88.138000000000034</c:v>
                </c:pt>
                <c:pt idx="88139">
                  <c:v>88.13900000000001</c:v>
                </c:pt>
                <c:pt idx="88140">
                  <c:v>88.140000000000043</c:v>
                </c:pt>
                <c:pt idx="88141">
                  <c:v>88.14100000000002</c:v>
                </c:pt>
                <c:pt idx="88142">
                  <c:v>88.141999999999996</c:v>
                </c:pt>
                <c:pt idx="88143">
                  <c:v>88.143000000000029</c:v>
                </c:pt>
                <c:pt idx="88144">
                  <c:v>88.144000000000005</c:v>
                </c:pt>
                <c:pt idx="88145">
                  <c:v>88.145000000000039</c:v>
                </c:pt>
                <c:pt idx="88146">
                  <c:v>88.146000000000015</c:v>
                </c:pt>
                <c:pt idx="88147">
                  <c:v>88.146999999999991</c:v>
                </c:pt>
                <c:pt idx="88148">
                  <c:v>88.148000000000025</c:v>
                </c:pt>
                <c:pt idx="88149">
                  <c:v>88.149000000000001</c:v>
                </c:pt>
                <c:pt idx="88150">
                  <c:v>88.150000000000034</c:v>
                </c:pt>
                <c:pt idx="88151">
                  <c:v>88.15100000000001</c:v>
                </c:pt>
                <c:pt idx="88152">
                  <c:v>88.152000000000044</c:v>
                </c:pt>
                <c:pt idx="88153">
                  <c:v>88.15300000000002</c:v>
                </c:pt>
                <c:pt idx="88154">
                  <c:v>88.153999999999996</c:v>
                </c:pt>
                <c:pt idx="88155">
                  <c:v>88.15500000000003</c:v>
                </c:pt>
                <c:pt idx="88156">
                  <c:v>88.156000000000006</c:v>
                </c:pt>
                <c:pt idx="88157">
                  <c:v>88.157000000000039</c:v>
                </c:pt>
                <c:pt idx="88158">
                  <c:v>88.158000000000015</c:v>
                </c:pt>
                <c:pt idx="88159">
                  <c:v>88.158999999999992</c:v>
                </c:pt>
                <c:pt idx="88160">
                  <c:v>88.160000000000025</c:v>
                </c:pt>
                <c:pt idx="88161">
                  <c:v>88.161000000000001</c:v>
                </c:pt>
                <c:pt idx="88162">
                  <c:v>88.162000000000035</c:v>
                </c:pt>
                <c:pt idx="88163">
                  <c:v>88.163000000000011</c:v>
                </c:pt>
                <c:pt idx="88164">
                  <c:v>88.164000000000044</c:v>
                </c:pt>
                <c:pt idx="88165">
                  <c:v>88.16500000000002</c:v>
                </c:pt>
                <c:pt idx="88166">
                  <c:v>88.165999999999997</c:v>
                </c:pt>
                <c:pt idx="88167">
                  <c:v>88.16700000000003</c:v>
                </c:pt>
                <c:pt idx="88168">
                  <c:v>88.168000000000006</c:v>
                </c:pt>
                <c:pt idx="88169">
                  <c:v>88.16900000000004</c:v>
                </c:pt>
                <c:pt idx="88170">
                  <c:v>88.170000000000016</c:v>
                </c:pt>
                <c:pt idx="88171">
                  <c:v>88.170999999999992</c:v>
                </c:pt>
                <c:pt idx="88172">
                  <c:v>88.172000000000025</c:v>
                </c:pt>
                <c:pt idx="88173">
                  <c:v>88.173000000000002</c:v>
                </c:pt>
                <c:pt idx="88174">
                  <c:v>88.174000000000035</c:v>
                </c:pt>
                <c:pt idx="88175">
                  <c:v>88.175000000000011</c:v>
                </c:pt>
                <c:pt idx="88176">
                  <c:v>88.176000000000045</c:v>
                </c:pt>
                <c:pt idx="88177">
                  <c:v>88.177000000000021</c:v>
                </c:pt>
                <c:pt idx="88178">
                  <c:v>88.177999999999997</c:v>
                </c:pt>
                <c:pt idx="88179">
                  <c:v>88.17900000000003</c:v>
                </c:pt>
                <c:pt idx="88180">
                  <c:v>88.18</c:v>
                </c:pt>
                <c:pt idx="88181">
                  <c:v>88.18100000000004</c:v>
                </c:pt>
                <c:pt idx="88182">
                  <c:v>88.182000000000016</c:v>
                </c:pt>
                <c:pt idx="88183">
                  <c:v>88.182999999999993</c:v>
                </c:pt>
                <c:pt idx="88184">
                  <c:v>88.184000000000026</c:v>
                </c:pt>
                <c:pt idx="88185">
                  <c:v>88.185000000000002</c:v>
                </c:pt>
                <c:pt idx="88186">
                  <c:v>88.186000000000035</c:v>
                </c:pt>
                <c:pt idx="88187">
                  <c:v>88.187000000000012</c:v>
                </c:pt>
                <c:pt idx="88188">
                  <c:v>88.188000000000045</c:v>
                </c:pt>
                <c:pt idx="88189">
                  <c:v>88.189000000000021</c:v>
                </c:pt>
                <c:pt idx="88190">
                  <c:v>88.19</c:v>
                </c:pt>
                <c:pt idx="88191">
                  <c:v>88.191000000000031</c:v>
                </c:pt>
                <c:pt idx="88192">
                  <c:v>88.192000000000007</c:v>
                </c:pt>
                <c:pt idx="88193">
                  <c:v>88.19300000000004</c:v>
                </c:pt>
                <c:pt idx="88194">
                  <c:v>88.194000000000017</c:v>
                </c:pt>
                <c:pt idx="88195">
                  <c:v>88.194999999999993</c:v>
                </c:pt>
                <c:pt idx="88196">
                  <c:v>88.196000000000026</c:v>
                </c:pt>
                <c:pt idx="88197">
                  <c:v>88.197000000000003</c:v>
                </c:pt>
                <c:pt idx="88198">
                  <c:v>88.198000000000036</c:v>
                </c:pt>
                <c:pt idx="88199">
                  <c:v>88.199000000000012</c:v>
                </c:pt>
                <c:pt idx="88200">
                  <c:v>88.200000000000045</c:v>
                </c:pt>
                <c:pt idx="88201">
                  <c:v>88.201000000000022</c:v>
                </c:pt>
                <c:pt idx="88202">
                  <c:v>88.201999999999998</c:v>
                </c:pt>
                <c:pt idx="88203">
                  <c:v>88.203000000000031</c:v>
                </c:pt>
                <c:pt idx="88204">
                  <c:v>88.204000000000008</c:v>
                </c:pt>
                <c:pt idx="88205">
                  <c:v>88.205000000000041</c:v>
                </c:pt>
                <c:pt idx="88206">
                  <c:v>88.206000000000017</c:v>
                </c:pt>
                <c:pt idx="88207">
                  <c:v>88.206999999999994</c:v>
                </c:pt>
                <c:pt idx="88208">
                  <c:v>88.208000000000027</c:v>
                </c:pt>
                <c:pt idx="88209">
                  <c:v>88.209000000000003</c:v>
                </c:pt>
                <c:pt idx="88210">
                  <c:v>88.210000000000036</c:v>
                </c:pt>
                <c:pt idx="88211">
                  <c:v>88.211000000000013</c:v>
                </c:pt>
                <c:pt idx="88212">
                  <c:v>88.212000000000046</c:v>
                </c:pt>
                <c:pt idx="88213">
                  <c:v>88.213000000000022</c:v>
                </c:pt>
                <c:pt idx="88214">
                  <c:v>88.213999999999999</c:v>
                </c:pt>
                <c:pt idx="88215">
                  <c:v>88.215000000000032</c:v>
                </c:pt>
                <c:pt idx="88216">
                  <c:v>88.216000000000008</c:v>
                </c:pt>
                <c:pt idx="88217">
                  <c:v>88.217000000000041</c:v>
                </c:pt>
                <c:pt idx="88218">
                  <c:v>88.218000000000018</c:v>
                </c:pt>
                <c:pt idx="88219">
                  <c:v>88.218999999999994</c:v>
                </c:pt>
                <c:pt idx="88220">
                  <c:v>88.220000000000027</c:v>
                </c:pt>
                <c:pt idx="88221">
                  <c:v>88.221000000000004</c:v>
                </c:pt>
                <c:pt idx="88222">
                  <c:v>88.222000000000037</c:v>
                </c:pt>
                <c:pt idx="88223">
                  <c:v>88.223000000000013</c:v>
                </c:pt>
                <c:pt idx="88224">
                  <c:v>88.224000000000046</c:v>
                </c:pt>
                <c:pt idx="88225">
                  <c:v>88.225000000000023</c:v>
                </c:pt>
                <c:pt idx="88226">
                  <c:v>88.225999999999999</c:v>
                </c:pt>
                <c:pt idx="88227">
                  <c:v>88.227000000000032</c:v>
                </c:pt>
                <c:pt idx="88228">
                  <c:v>88.228000000000009</c:v>
                </c:pt>
                <c:pt idx="88229">
                  <c:v>88.229000000000042</c:v>
                </c:pt>
                <c:pt idx="88230">
                  <c:v>88.230000000000018</c:v>
                </c:pt>
                <c:pt idx="88231">
                  <c:v>88.230999999999995</c:v>
                </c:pt>
                <c:pt idx="88232">
                  <c:v>88.232000000000028</c:v>
                </c:pt>
                <c:pt idx="88233">
                  <c:v>88.233000000000004</c:v>
                </c:pt>
                <c:pt idx="88234">
                  <c:v>88.234000000000037</c:v>
                </c:pt>
                <c:pt idx="88235">
                  <c:v>88.235000000000014</c:v>
                </c:pt>
                <c:pt idx="88236">
                  <c:v>88.23599999999999</c:v>
                </c:pt>
                <c:pt idx="88237">
                  <c:v>88.237000000000023</c:v>
                </c:pt>
                <c:pt idx="88238">
                  <c:v>88.238</c:v>
                </c:pt>
                <c:pt idx="88239">
                  <c:v>88.239000000000033</c:v>
                </c:pt>
                <c:pt idx="88240">
                  <c:v>88.240000000000009</c:v>
                </c:pt>
                <c:pt idx="88241">
                  <c:v>88.241000000000042</c:v>
                </c:pt>
                <c:pt idx="88242">
                  <c:v>88.242000000000019</c:v>
                </c:pt>
                <c:pt idx="88243">
                  <c:v>88.242999999999995</c:v>
                </c:pt>
                <c:pt idx="88244">
                  <c:v>88.244000000000028</c:v>
                </c:pt>
                <c:pt idx="88245">
                  <c:v>88.245000000000005</c:v>
                </c:pt>
                <c:pt idx="88246">
                  <c:v>88.246000000000038</c:v>
                </c:pt>
                <c:pt idx="88247">
                  <c:v>88.247000000000014</c:v>
                </c:pt>
                <c:pt idx="88248">
                  <c:v>88.24799999999999</c:v>
                </c:pt>
                <c:pt idx="88249">
                  <c:v>88.249000000000024</c:v>
                </c:pt>
                <c:pt idx="88250">
                  <c:v>88.25</c:v>
                </c:pt>
                <c:pt idx="88251">
                  <c:v>88.251000000000033</c:v>
                </c:pt>
                <c:pt idx="88252">
                  <c:v>88.25200000000001</c:v>
                </c:pt>
                <c:pt idx="88253">
                  <c:v>88.253000000000043</c:v>
                </c:pt>
                <c:pt idx="88254">
                  <c:v>88.254000000000019</c:v>
                </c:pt>
                <c:pt idx="88255">
                  <c:v>88.254999999999995</c:v>
                </c:pt>
                <c:pt idx="88256">
                  <c:v>88.256000000000029</c:v>
                </c:pt>
                <c:pt idx="88257">
                  <c:v>88.257000000000005</c:v>
                </c:pt>
                <c:pt idx="88258">
                  <c:v>88.258000000000038</c:v>
                </c:pt>
                <c:pt idx="88259">
                  <c:v>88.259000000000015</c:v>
                </c:pt>
                <c:pt idx="88260">
                  <c:v>88.259999999999991</c:v>
                </c:pt>
                <c:pt idx="88261">
                  <c:v>88.261000000000024</c:v>
                </c:pt>
                <c:pt idx="88262">
                  <c:v>88.262</c:v>
                </c:pt>
                <c:pt idx="88263">
                  <c:v>88.263000000000034</c:v>
                </c:pt>
                <c:pt idx="88264">
                  <c:v>88.26400000000001</c:v>
                </c:pt>
                <c:pt idx="88265">
                  <c:v>88.265000000000043</c:v>
                </c:pt>
                <c:pt idx="88266">
                  <c:v>88.26600000000002</c:v>
                </c:pt>
                <c:pt idx="88267">
                  <c:v>88.266999999999996</c:v>
                </c:pt>
                <c:pt idx="88268">
                  <c:v>88.268000000000029</c:v>
                </c:pt>
                <c:pt idx="88269">
                  <c:v>88.269000000000005</c:v>
                </c:pt>
                <c:pt idx="88270">
                  <c:v>88.270000000000039</c:v>
                </c:pt>
                <c:pt idx="88271">
                  <c:v>88.271000000000015</c:v>
                </c:pt>
                <c:pt idx="88272">
                  <c:v>88.271999999999991</c:v>
                </c:pt>
                <c:pt idx="88273">
                  <c:v>88.273000000000025</c:v>
                </c:pt>
                <c:pt idx="88274">
                  <c:v>88.274000000000001</c:v>
                </c:pt>
                <c:pt idx="88275">
                  <c:v>88.275000000000034</c:v>
                </c:pt>
                <c:pt idx="88276">
                  <c:v>88.27600000000001</c:v>
                </c:pt>
                <c:pt idx="88277">
                  <c:v>88.277000000000044</c:v>
                </c:pt>
                <c:pt idx="88278">
                  <c:v>88.27800000000002</c:v>
                </c:pt>
                <c:pt idx="88279">
                  <c:v>88.278999999999996</c:v>
                </c:pt>
                <c:pt idx="88280">
                  <c:v>88.28000000000003</c:v>
                </c:pt>
                <c:pt idx="88281">
                  <c:v>88.281000000000006</c:v>
                </c:pt>
                <c:pt idx="88282">
                  <c:v>88.282000000000039</c:v>
                </c:pt>
                <c:pt idx="88283">
                  <c:v>88.283000000000015</c:v>
                </c:pt>
                <c:pt idx="88284">
                  <c:v>88.283999999999992</c:v>
                </c:pt>
                <c:pt idx="88285">
                  <c:v>88.285000000000025</c:v>
                </c:pt>
                <c:pt idx="88286">
                  <c:v>88.286000000000001</c:v>
                </c:pt>
                <c:pt idx="88287">
                  <c:v>88.287000000000035</c:v>
                </c:pt>
                <c:pt idx="88288">
                  <c:v>88.288000000000011</c:v>
                </c:pt>
                <c:pt idx="88289">
                  <c:v>88.289000000000044</c:v>
                </c:pt>
                <c:pt idx="88290">
                  <c:v>88.29000000000002</c:v>
                </c:pt>
                <c:pt idx="88291">
                  <c:v>88.290999999999997</c:v>
                </c:pt>
                <c:pt idx="88292">
                  <c:v>88.29200000000003</c:v>
                </c:pt>
                <c:pt idx="88293">
                  <c:v>88.293000000000006</c:v>
                </c:pt>
                <c:pt idx="88294">
                  <c:v>88.29400000000004</c:v>
                </c:pt>
                <c:pt idx="88295">
                  <c:v>88.295000000000016</c:v>
                </c:pt>
                <c:pt idx="88296">
                  <c:v>88.295999999999992</c:v>
                </c:pt>
                <c:pt idx="88297">
                  <c:v>88.297000000000025</c:v>
                </c:pt>
                <c:pt idx="88298">
                  <c:v>88.298000000000002</c:v>
                </c:pt>
                <c:pt idx="88299">
                  <c:v>88.299000000000035</c:v>
                </c:pt>
                <c:pt idx="88300">
                  <c:v>88.300000000000011</c:v>
                </c:pt>
                <c:pt idx="88301">
                  <c:v>88.301000000000045</c:v>
                </c:pt>
                <c:pt idx="88302">
                  <c:v>88.302000000000021</c:v>
                </c:pt>
                <c:pt idx="88303">
                  <c:v>88.302999999999997</c:v>
                </c:pt>
                <c:pt idx="88304">
                  <c:v>88.30400000000003</c:v>
                </c:pt>
                <c:pt idx="88305">
                  <c:v>88.305000000000007</c:v>
                </c:pt>
                <c:pt idx="88306">
                  <c:v>88.30600000000004</c:v>
                </c:pt>
                <c:pt idx="88307">
                  <c:v>88.307000000000016</c:v>
                </c:pt>
                <c:pt idx="88308">
                  <c:v>88.307999999999993</c:v>
                </c:pt>
                <c:pt idx="88309">
                  <c:v>88.309000000000026</c:v>
                </c:pt>
                <c:pt idx="88310">
                  <c:v>88.31</c:v>
                </c:pt>
                <c:pt idx="88311">
                  <c:v>88.311000000000035</c:v>
                </c:pt>
                <c:pt idx="88312">
                  <c:v>88.312000000000012</c:v>
                </c:pt>
                <c:pt idx="88313">
                  <c:v>88.313000000000045</c:v>
                </c:pt>
                <c:pt idx="88314">
                  <c:v>88.314000000000021</c:v>
                </c:pt>
                <c:pt idx="88315">
                  <c:v>88.314999999999998</c:v>
                </c:pt>
                <c:pt idx="88316">
                  <c:v>88.316000000000031</c:v>
                </c:pt>
                <c:pt idx="88317">
                  <c:v>88.317000000000007</c:v>
                </c:pt>
                <c:pt idx="88318">
                  <c:v>88.31800000000004</c:v>
                </c:pt>
                <c:pt idx="88319">
                  <c:v>88.319000000000017</c:v>
                </c:pt>
                <c:pt idx="88320">
                  <c:v>88.32</c:v>
                </c:pt>
                <c:pt idx="88321">
                  <c:v>88.321000000000026</c:v>
                </c:pt>
                <c:pt idx="88322">
                  <c:v>88.322000000000003</c:v>
                </c:pt>
                <c:pt idx="88323">
                  <c:v>88.323000000000036</c:v>
                </c:pt>
                <c:pt idx="88324">
                  <c:v>88.324000000000012</c:v>
                </c:pt>
                <c:pt idx="88325">
                  <c:v>88.325000000000045</c:v>
                </c:pt>
                <c:pt idx="88326">
                  <c:v>88.326000000000022</c:v>
                </c:pt>
                <c:pt idx="88327">
                  <c:v>88.326999999999998</c:v>
                </c:pt>
                <c:pt idx="88328">
                  <c:v>88.328000000000031</c:v>
                </c:pt>
                <c:pt idx="88329">
                  <c:v>88.329000000000008</c:v>
                </c:pt>
                <c:pt idx="88330">
                  <c:v>88.330000000000041</c:v>
                </c:pt>
                <c:pt idx="88331">
                  <c:v>88.331000000000017</c:v>
                </c:pt>
                <c:pt idx="88332">
                  <c:v>88.331999999999994</c:v>
                </c:pt>
                <c:pt idx="88333">
                  <c:v>88.333000000000027</c:v>
                </c:pt>
                <c:pt idx="88334">
                  <c:v>88.334000000000003</c:v>
                </c:pt>
                <c:pt idx="88335">
                  <c:v>88.335000000000036</c:v>
                </c:pt>
                <c:pt idx="88336">
                  <c:v>88.336000000000013</c:v>
                </c:pt>
                <c:pt idx="88337">
                  <c:v>88.337000000000046</c:v>
                </c:pt>
                <c:pt idx="88338">
                  <c:v>88.338000000000022</c:v>
                </c:pt>
                <c:pt idx="88339">
                  <c:v>88.338999999999999</c:v>
                </c:pt>
                <c:pt idx="88340">
                  <c:v>88.340000000000032</c:v>
                </c:pt>
                <c:pt idx="88341">
                  <c:v>88.341000000000008</c:v>
                </c:pt>
                <c:pt idx="88342">
                  <c:v>88.342000000000041</c:v>
                </c:pt>
                <c:pt idx="88343">
                  <c:v>88.343000000000018</c:v>
                </c:pt>
                <c:pt idx="88344">
                  <c:v>88.343999999999994</c:v>
                </c:pt>
                <c:pt idx="88345">
                  <c:v>88.345000000000027</c:v>
                </c:pt>
                <c:pt idx="88346">
                  <c:v>88.346000000000004</c:v>
                </c:pt>
                <c:pt idx="88347">
                  <c:v>88.347000000000037</c:v>
                </c:pt>
                <c:pt idx="88348">
                  <c:v>88.348000000000013</c:v>
                </c:pt>
                <c:pt idx="88349">
                  <c:v>88.349000000000046</c:v>
                </c:pt>
                <c:pt idx="88350">
                  <c:v>88.350000000000023</c:v>
                </c:pt>
                <c:pt idx="88351">
                  <c:v>88.350999999999999</c:v>
                </c:pt>
                <c:pt idx="88352">
                  <c:v>88.352000000000032</c:v>
                </c:pt>
                <c:pt idx="88353">
                  <c:v>88.353000000000009</c:v>
                </c:pt>
                <c:pt idx="88354">
                  <c:v>88.354000000000042</c:v>
                </c:pt>
                <c:pt idx="88355">
                  <c:v>88.355000000000018</c:v>
                </c:pt>
                <c:pt idx="88356">
                  <c:v>88.355999999999995</c:v>
                </c:pt>
                <c:pt idx="88357">
                  <c:v>88.357000000000028</c:v>
                </c:pt>
                <c:pt idx="88358">
                  <c:v>88.358000000000004</c:v>
                </c:pt>
                <c:pt idx="88359">
                  <c:v>88.359000000000037</c:v>
                </c:pt>
                <c:pt idx="88360">
                  <c:v>88.360000000000014</c:v>
                </c:pt>
                <c:pt idx="88361">
                  <c:v>88.36099999999999</c:v>
                </c:pt>
                <c:pt idx="88362">
                  <c:v>88.362000000000023</c:v>
                </c:pt>
                <c:pt idx="88363">
                  <c:v>88.363</c:v>
                </c:pt>
                <c:pt idx="88364">
                  <c:v>88.364000000000033</c:v>
                </c:pt>
                <c:pt idx="88365">
                  <c:v>88.365000000000009</c:v>
                </c:pt>
                <c:pt idx="88366">
                  <c:v>88.366000000000042</c:v>
                </c:pt>
                <c:pt idx="88367">
                  <c:v>88.367000000000019</c:v>
                </c:pt>
                <c:pt idx="88368">
                  <c:v>88.367999999999995</c:v>
                </c:pt>
                <c:pt idx="88369">
                  <c:v>88.369000000000028</c:v>
                </c:pt>
                <c:pt idx="88370">
                  <c:v>88.37</c:v>
                </c:pt>
                <c:pt idx="88371">
                  <c:v>88.371000000000038</c:v>
                </c:pt>
                <c:pt idx="88372">
                  <c:v>88.372000000000014</c:v>
                </c:pt>
                <c:pt idx="88373">
                  <c:v>88.37299999999999</c:v>
                </c:pt>
                <c:pt idx="88374">
                  <c:v>88.374000000000024</c:v>
                </c:pt>
                <c:pt idx="88375">
                  <c:v>88.375</c:v>
                </c:pt>
                <c:pt idx="88376">
                  <c:v>88.376000000000033</c:v>
                </c:pt>
                <c:pt idx="88377">
                  <c:v>88.37700000000001</c:v>
                </c:pt>
                <c:pt idx="88378">
                  <c:v>88.378000000000043</c:v>
                </c:pt>
                <c:pt idx="88379">
                  <c:v>88.379000000000019</c:v>
                </c:pt>
                <c:pt idx="88380">
                  <c:v>88.38</c:v>
                </c:pt>
                <c:pt idx="88381">
                  <c:v>88.381000000000029</c:v>
                </c:pt>
                <c:pt idx="88382">
                  <c:v>88.382000000000005</c:v>
                </c:pt>
                <c:pt idx="88383">
                  <c:v>88.383000000000038</c:v>
                </c:pt>
                <c:pt idx="88384">
                  <c:v>88.384000000000015</c:v>
                </c:pt>
                <c:pt idx="88385">
                  <c:v>88.384999999999991</c:v>
                </c:pt>
                <c:pt idx="88386">
                  <c:v>88.386000000000024</c:v>
                </c:pt>
                <c:pt idx="88387">
                  <c:v>88.387</c:v>
                </c:pt>
                <c:pt idx="88388">
                  <c:v>88.388000000000034</c:v>
                </c:pt>
                <c:pt idx="88389">
                  <c:v>88.38900000000001</c:v>
                </c:pt>
                <c:pt idx="88390">
                  <c:v>88.390000000000043</c:v>
                </c:pt>
                <c:pt idx="88391">
                  <c:v>88.39100000000002</c:v>
                </c:pt>
                <c:pt idx="88392">
                  <c:v>88.391999999999996</c:v>
                </c:pt>
                <c:pt idx="88393">
                  <c:v>88.393000000000029</c:v>
                </c:pt>
                <c:pt idx="88394">
                  <c:v>88.394000000000005</c:v>
                </c:pt>
                <c:pt idx="88395">
                  <c:v>88.395000000000039</c:v>
                </c:pt>
                <c:pt idx="88396">
                  <c:v>88.396000000000015</c:v>
                </c:pt>
                <c:pt idx="88397">
                  <c:v>88.396999999999991</c:v>
                </c:pt>
                <c:pt idx="88398">
                  <c:v>88.398000000000025</c:v>
                </c:pt>
                <c:pt idx="88399">
                  <c:v>88.399000000000001</c:v>
                </c:pt>
                <c:pt idx="88400">
                  <c:v>88.400000000000034</c:v>
                </c:pt>
                <c:pt idx="88401">
                  <c:v>88.40100000000001</c:v>
                </c:pt>
                <c:pt idx="88402">
                  <c:v>88.402000000000044</c:v>
                </c:pt>
                <c:pt idx="88403">
                  <c:v>88.40300000000002</c:v>
                </c:pt>
                <c:pt idx="88404">
                  <c:v>88.403999999999996</c:v>
                </c:pt>
                <c:pt idx="88405">
                  <c:v>88.40500000000003</c:v>
                </c:pt>
                <c:pt idx="88406">
                  <c:v>88.406000000000006</c:v>
                </c:pt>
                <c:pt idx="88407">
                  <c:v>88.407000000000039</c:v>
                </c:pt>
                <c:pt idx="88408">
                  <c:v>88.408000000000015</c:v>
                </c:pt>
                <c:pt idx="88409">
                  <c:v>88.408999999999992</c:v>
                </c:pt>
                <c:pt idx="88410">
                  <c:v>88.410000000000025</c:v>
                </c:pt>
                <c:pt idx="88411">
                  <c:v>88.411000000000001</c:v>
                </c:pt>
                <c:pt idx="88412">
                  <c:v>88.412000000000035</c:v>
                </c:pt>
                <c:pt idx="88413">
                  <c:v>88.413000000000011</c:v>
                </c:pt>
                <c:pt idx="88414">
                  <c:v>88.414000000000044</c:v>
                </c:pt>
                <c:pt idx="88415">
                  <c:v>88.41500000000002</c:v>
                </c:pt>
                <c:pt idx="88416">
                  <c:v>88.415999999999997</c:v>
                </c:pt>
                <c:pt idx="88417">
                  <c:v>88.41700000000003</c:v>
                </c:pt>
                <c:pt idx="88418">
                  <c:v>88.418000000000006</c:v>
                </c:pt>
                <c:pt idx="88419">
                  <c:v>88.41900000000004</c:v>
                </c:pt>
                <c:pt idx="88420">
                  <c:v>88.420000000000016</c:v>
                </c:pt>
                <c:pt idx="88421">
                  <c:v>88.420999999999992</c:v>
                </c:pt>
                <c:pt idx="88422">
                  <c:v>88.422000000000025</c:v>
                </c:pt>
                <c:pt idx="88423">
                  <c:v>88.423000000000002</c:v>
                </c:pt>
                <c:pt idx="88424">
                  <c:v>88.424000000000035</c:v>
                </c:pt>
                <c:pt idx="88425">
                  <c:v>88.425000000000011</c:v>
                </c:pt>
                <c:pt idx="88426">
                  <c:v>88.426000000000045</c:v>
                </c:pt>
                <c:pt idx="88427">
                  <c:v>88.427000000000021</c:v>
                </c:pt>
                <c:pt idx="88428">
                  <c:v>88.427999999999997</c:v>
                </c:pt>
                <c:pt idx="88429">
                  <c:v>88.42900000000003</c:v>
                </c:pt>
                <c:pt idx="88430">
                  <c:v>88.43</c:v>
                </c:pt>
                <c:pt idx="88431">
                  <c:v>88.43100000000004</c:v>
                </c:pt>
                <c:pt idx="88432">
                  <c:v>88.432000000000016</c:v>
                </c:pt>
                <c:pt idx="88433">
                  <c:v>88.432999999999993</c:v>
                </c:pt>
                <c:pt idx="88434">
                  <c:v>88.434000000000026</c:v>
                </c:pt>
                <c:pt idx="88435">
                  <c:v>88.435000000000002</c:v>
                </c:pt>
                <c:pt idx="88436">
                  <c:v>88.436000000000035</c:v>
                </c:pt>
                <c:pt idx="88437">
                  <c:v>88.437000000000012</c:v>
                </c:pt>
                <c:pt idx="88438">
                  <c:v>88.438000000000045</c:v>
                </c:pt>
                <c:pt idx="88439">
                  <c:v>88.439000000000021</c:v>
                </c:pt>
                <c:pt idx="88440">
                  <c:v>88.44</c:v>
                </c:pt>
                <c:pt idx="88441">
                  <c:v>88.441000000000031</c:v>
                </c:pt>
                <c:pt idx="88442">
                  <c:v>88.442000000000007</c:v>
                </c:pt>
                <c:pt idx="88443">
                  <c:v>88.44300000000004</c:v>
                </c:pt>
                <c:pt idx="88444">
                  <c:v>88.444000000000017</c:v>
                </c:pt>
                <c:pt idx="88445">
                  <c:v>88.444999999999993</c:v>
                </c:pt>
                <c:pt idx="88446">
                  <c:v>88.446000000000026</c:v>
                </c:pt>
                <c:pt idx="88447">
                  <c:v>88.447000000000003</c:v>
                </c:pt>
                <c:pt idx="88448">
                  <c:v>88.448000000000036</c:v>
                </c:pt>
                <c:pt idx="88449">
                  <c:v>88.449000000000012</c:v>
                </c:pt>
                <c:pt idx="88450">
                  <c:v>88.450000000000045</c:v>
                </c:pt>
                <c:pt idx="88451">
                  <c:v>88.451000000000022</c:v>
                </c:pt>
                <c:pt idx="88452">
                  <c:v>88.451999999999998</c:v>
                </c:pt>
                <c:pt idx="88453">
                  <c:v>88.453000000000031</c:v>
                </c:pt>
                <c:pt idx="88454">
                  <c:v>88.454000000000008</c:v>
                </c:pt>
                <c:pt idx="88455">
                  <c:v>88.455000000000041</c:v>
                </c:pt>
                <c:pt idx="88456">
                  <c:v>88.456000000000017</c:v>
                </c:pt>
                <c:pt idx="88457">
                  <c:v>88.456999999999994</c:v>
                </c:pt>
                <c:pt idx="88458">
                  <c:v>88.458000000000027</c:v>
                </c:pt>
                <c:pt idx="88459">
                  <c:v>88.459000000000003</c:v>
                </c:pt>
                <c:pt idx="88460">
                  <c:v>88.460000000000036</c:v>
                </c:pt>
                <c:pt idx="88461">
                  <c:v>88.461000000000013</c:v>
                </c:pt>
                <c:pt idx="88462">
                  <c:v>88.462000000000046</c:v>
                </c:pt>
                <c:pt idx="88463">
                  <c:v>88.463000000000022</c:v>
                </c:pt>
                <c:pt idx="88464">
                  <c:v>88.463999999999999</c:v>
                </c:pt>
                <c:pt idx="88465">
                  <c:v>88.465000000000032</c:v>
                </c:pt>
                <c:pt idx="88466">
                  <c:v>88.466000000000008</c:v>
                </c:pt>
                <c:pt idx="88467">
                  <c:v>88.467000000000041</c:v>
                </c:pt>
                <c:pt idx="88468">
                  <c:v>88.468000000000018</c:v>
                </c:pt>
                <c:pt idx="88469">
                  <c:v>88.468999999999994</c:v>
                </c:pt>
                <c:pt idx="88470">
                  <c:v>88.470000000000027</c:v>
                </c:pt>
                <c:pt idx="88471">
                  <c:v>88.471000000000004</c:v>
                </c:pt>
                <c:pt idx="88472">
                  <c:v>88.472000000000037</c:v>
                </c:pt>
                <c:pt idx="88473">
                  <c:v>88.473000000000013</c:v>
                </c:pt>
                <c:pt idx="88474">
                  <c:v>88.474000000000046</c:v>
                </c:pt>
                <c:pt idx="88475">
                  <c:v>88.475000000000023</c:v>
                </c:pt>
                <c:pt idx="88476">
                  <c:v>88.475999999999999</c:v>
                </c:pt>
                <c:pt idx="88477">
                  <c:v>88.477000000000032</c:v>
                </c:pt>
                <c:pt idx="88478">
                  <c:v>88.478000000000009</c:v>
                </c:pt>
                <c:pt idx="88479">
                  <c:v>88.479000000000042</c:v>
                </c:pt>
                <c:pt idx="88480">
                  <c:v>88.480000000000018</c:v>
                </c:pt>
                <c:pt idx="88481">
                  <c:v>88.480999999999995</c:v>
                </c:pt>
                <c:pt idx="88482">
                  <c:v>88.482000000000028</c:v>
                </c:pt>
                <c:pt idx="88483">
                  <c:v>88.483000000000004</c:v>
                </c:pt>
                <c:pt idx="88484">
                  <c:v>88.484000000000037</c:v>
                </c:pt>
                <c:pt idx="88485">
                  <c:v>88.485000000000014</c:v>
                </c:pt>
                <c:pt idx="88486">
                  <c:v>88.48599999999999</c:v>
                </c:pt>
                <c:pt idx="88487">
                  <c:v>88.487000000000023</c:v>
                </c:pt>
                <c:pt idx="88488">
                  <c:v>88.488</c:v>
                </c:pt>
                <c:pt idx="88489">
                  <c:v>88.489000000000033</c:v>
                </c:pt>
                <c:pt idx="88490">
                  <c:v>88.490000000000009</c:v>
                </c:pt>
                <c:pt idx="88491">
                  <c:v>88.491000000000042</c:v>
                </c:pt>
                <c:pt idx="88492">
                  <c:v>88.492000000000019</c:v>
                </c:pt>
                <c:pt idx="88493">
                  <c:v>88.492999999999995</c:v>
                </c:pt>
                <c:pt idx="88494">
                  <c:v>88.494000000000028</c:v>
                </c:pt>
                <c:pt idx="88495">
                  <c:v>88.495000000000005</c:v>
                </c:pt>
                <c:pt idx="88496">
                  <c:v>88.496000000000038</c:v>
                </c:pt>
                <c:pt idx="88497">
                  <c:v>88.497000000000014</c:v>
                </c:pt>
                <c:pt idx="88498">
                  <c:v>88.49799999999999</c:v>
                </c:pt>
                <c:pt idx="88499">
                  <c:v>88.499000000000024</c:v>
                </c:pt>
                <c:pt idx="88500">
                  <c:v>88.5</c:v>
                </c:pt>
                <c:pt idx="88501">
                  <c:v>88.501000000000033</c:v>
                </c:pt>
                <c:pt idx="88502">
                  <c:v>88.50200000000001</c:v>
                </c:pt>
                <c:pt idx="88503">
                  <c:v>88.503000000000043</c:v>
                </c:pt>
                <c:pt idx="88504">
                  <c:v>88.504000000000019</c:v>
                </c:pt>
                <c:pt idx="88505">
                  <c:v>88.504999999999995</c:v>
                </c:pt>
                <c:pt idx="88506">
                  <c:v>88.506000000000029</c:v>
                </c:pt>
                <c:pt idx="88507">
                  <c:v>88.507000000000005</c:v>
                </c:pt>
                <c:pt idx="88508">
                  <c:v>88.508000000000038</c:v>
                </c:pt>
                <c:pt idx="88509">
                  <c:v>88.509000000000015</c:v>
                </c:pt>
                <c:pt idx="88510">
                  <c:v>88.509999999999991</c:v>
                </c:pt>
                <c:pt idx="88511">
                  <c:v>88.511000000000024</c:v>
                </c:pt>
                <c:pt idx="88512">
                  <c:v>88.512</c:v>
                </c:pt>
                <c:pt idx="88513">
                  <c:v>88.513000000000034</c:v>
                </c:pt>
                <c:pt idx="88514">
                  <c:v>88.51400000000001</c:v>
                </c:pt>
                <c:pt idx="88515">
                  <c:v>88.515000000000043</c:v>
                </c:pt>
                <c:pt idx="88516">
                  <c:v>88.51600000000002</c:v>
                </c:pt>
                <c:pt idx="88517">
                  <c:v>88.516999999999996</c:v>
                </c:pt>
                <c:pt idx="88518">
                  <c:v>88.518000000000029</c:v>
                </c:pt>
                <c:pt idx="88519">
                  <c:v>88.519000000000005</c:v>
                </c:pt>
                <c:pt idx="88520">
                  <c:v>88.520000000000039</c:v>
                </c:pt>
                <c:pt idx="88521">
                  <c:v>88.521000000000015</c:v>
                </c:pt>
                <c:pt idx="88522">
                  <c:v>88.521999999999991</c:v>
                </c:pt>
                <c:pt idx="88523">
                  <c:v>88.523000000000025</c:v>
                </c:pt>
                <c:pt idx="88524">
                  <c:v>88.524000000000001</c:v>
                </c:pt>
                <c:pt idx="88525">
                  <c:v>88.525000000000034</c:v>
                </c:pt>
                <c:pt idx="88526">
                  <c:v>88.52600000000001</c:v>
                </c:pt>
                <c:pt idx="88527">
                  <c:v>88.527000000000044</c:v>
                </c:pt>
                <c:pt idx="88528">
                  <c:v>88.52800000000002</c:v>
                </c:pt>
                <c:pt idx="88529">
                  <c:v>88.528999999999996</c:v>
                </c:pt>
                <c:pt idx="88530">
                  <c:v>88.53000000000003</c:v>
                </c:pt>
                <c:pt idx="88531">
                  <c:v>88.531000000000006</c:v>
                </c:pt>
                <c:pt idx="88532">
                  <c:v>88.532000000000039</c:v>
                </c:pt>
                <c:pt idx="88533">
                  <c:v>88.533000000000015</c:v>
                </c:pt>
                <c:pt idx="88534">
                  <c:v>88.533999999999992</c:v>
                </c:pt>
                <c:pt idx="88535">
                  <c:v>88.535000000000025</c:v>
                </c:pt>
                <c:pt idx="88536">
                  <c:v>88.536000000000001</c:v>
                </c:pt>
                <c:pt idx="88537">
                  <c:v>88.537000000000035</c:v>
                </c:pt>
                <c:pt idx="88538">
                  <c:v>88.538000000000011</c:v>
                </c:pt>
                <c:pt idx="88539">
                  <c:v>88.539000000000044</c:v>
                </c:pt>
                <c:pt idx="88540">
                  <c:v>88.54000000000002</c:v>
                </c:pt>
                <c:pt idx="88541">
                  <c:v>88.540999999999997</c:v>
                </c:pt>
                <c:pt idx="88542">
                  <c:v>88.54200000000003</c:v>
                </c:pt>
                <c:pt idx="88543">
                  <c:v>88.543000000000006</c:v>
                </c:pt>
                <c:pt idx="88544">
                  <c:v>88.54400000000004</c:v>
                </c:pt>
                <c:pt idx="88545">
                  <c:v>88.545000000000016</c:v>
                </c:pt>
                <c:pt idx="88546">
                  <c:v>88.545999999999992</c:v>
                </c:pt>
                <c:pt idx="88547">
                  <c:v>88.547000000000025</c:v>
                </c:pt>
                <c:pt idx="88548">
                  <c:v>88.548000000000002</c:v>
                </c:pt>
                <c:pt idx="88549">
                  <c:v>88.549000000000035</c:v>
                </c:pt>
                <c:pt idx="88550">
                  <c:v>88.550000000000011</c:v>
                </c:pt>
                <c:pt idx="88551">
                  <c:v>88.551000000000045</c:v>
                </c:pt>
                <c:pt idx="88552">
                  <c:v>88.552000000000021</c:v>
                </c:pt>
                <c:pt idx="88553">
                  <c:v>88.552999999999997</c:v>
                </c:pt>
                <c:pt idx="88554">
                  <c:v>88.55400000000003</c:v>
                </c:pt>
                <c:pt idx="88555">
                  <c:v>88.555000000000007</c:v>
                </c:pt>
                <c:pt idx="88556">
                  <c:v>88.55600000000004</c:v>
                </c:pt>
                <c:pt idx="88557">
                  <c:v>88.557000000000016</c:v>
                </c:pt>
                <c:pt idx="88558">
                  <c:v>88.557999999999993</c:v>
                </c:pt>
                <c:pt idx="88559">
                  <c:v>88.559000000000026</c:v>
                </c:pt>
                <c:pt idx="88560">
                  <c:v>88.56</c:v>
                </c:pt>
                <c:pt idx="88561">
                  <c:v>88.561000000000035</c:v>
                </c:pt>
                <c:pt idx="88562">
                  <c:v>88.562000000000012</c:v>
                </c:pt>
                <c:pt idx="88563">
                  <c:v>88.563000000000045</c:v>
                </c:pt>
                <c:pt idx="88564">
                  <c:v>88.564000000000021</c:v>
                </c:pt>
                <c:pt idx="88565">
                  <c:v>88.564999999999998</c:v>
                </c:pt>
                <c:pt idx="88566">
                  <c:v>88.566000000000031</c:v>
                </c:pt>
                <c:pt idx="88567">
                  <c:v>88.567000000000007</c:v>
                </c:pt>
                <c:pt idx="88568">
                  <c:v>88.56800000000004</c:v>
                </c:pt>
                <c:pt idx="88569">
                  <c:v>88.569000000000017</c:v>
                </c:pt>
                <c:pt idx="88570">
                  <c:v>88.57</c:v>
                </c:pt>
                <c:pt idx="88571">
                  <c:v>88.571000000000026</c:v>
                </c:pt>
                <c:pt idx="88572">
                  <c:v>88.572000000000003</c:v>
                </c:pt>
                <c:pt idx="88573">
                  <c:v>88.573000000000036</c:v>
                </c:pt>
                <c:pt idx="88574">
                  <c:v>88.574000000000012</c:v>
                </c:pt>
                <c:pt idx="88575">
                  <c:v>88.575000000000045</c:v>
                </c:pt>
                <c:pt idx="88576">
                  <c:v>88.576000000000022</c:v>
                </c:pt>
                <c:pt idx="88577">
                  <c:v>88.576999999999998</c:v>
                </c:pt>
                <c:pt idx="88578">
                  <c:v>88.578000000000031</c:v>
                </c:pt>
                <c:pt idx="88579">
                  <c:v>88.579000000000008</c:v>
                </c:pt>
                <c:pt idx="88580">
                  <c:v>88.580000000000041</c:v>
                </c:pt>
                <c:pt idx="88581">
                  <c:v>88.581000000000017</c:v>
                </c:pt>
                <c:pt idx="88582">
                  <c:v>88.581999999999994</c:v>
                </c:pt>
                <c:pt idx="88583">
                  <c:v>88.583000000000027</c:v>
                </c:pt>
                <c:pt idx="88584">
                  <c:v>88.584000000000003</c:v>
                </c:pt>
                <c:pt idx="88585">
                  <c:v>88.585000000000036</c:v>
                </c:pt>
                <c:pt idx="88586">
                  <c:v>88.586000000000013</c:v>
                </c:pt>
                <c:pt idx="88587">
                  <c:v>88.587000000000046</c:v>
                </c:pt>
                <c:pt idx="88588">
                  <c:v>88.588000000000022</c:v>
                </c:pt>
                <c:pt idx="88589">
                  <c:v>88.588999999999999</c:v>
                </c:pt>
                <c:pt idx="88590">
                  <c:v>88.590000000000032</c:v>
                </c:pt>
                <c:pt idx="88591">
                  <c:v>88.591000000000008</c:v>
                </c:pt>
                <c:pt idx="88592">
                  <c:v>88.592000000000041</c:v>
                </c:pt>
                <c:pt idx="88593">
                  <c:v>88.593000000000018</c:v>
                </c:pt>
                <c:pt idx="88594">
                  <c:v>88.593999999999994</c:v>
                </c:pt>
                <c:pt idx="88595">
                  <c:v>88.595000000000027</c:v>
                </c:pt>
                <c:pt idx="88596">
                  <c:v>88.596000000000004</c:v>
                </c:pt>
                <c:pt idx="88597">
                  <c:v>88.597000000000037</c:v>
                </c:pt>
                <c:pt idx="88598">
                  <c:v>88.598000000000013</c:v>
                </c:pt>
                <c:pt idx="88599">
                  <c:v>88.599000000000046</c:v>
                </c:pt>
                <c:pt idx="88600">
                  <c:v>88.600000000000023</c:v>
                </c:pt>
                <c:pt idx="88601">
                  <c:v>88.600999999999999</c:v>
                </c:pt>
                <c:pt idx="88602">
                  <c:v>88.602000000000032</c:v>
                </c:pt>
                <c:pt idx="88603">
                  <c:v>88.603000000000009</c:v>
                </c:pt>
                <c:pt idx="88604">
                  <c:v>88.604000000000042</c:v>
                </c:pt>
                <c:pt idx="88605">
                  <c:v>88.605000000000018</c:v>
                </c:pt>
                <c:pt idx="88606">
                  <c:v>88.605999999999995</c:v>
                </c:pt>
                <c:pt idx="88607">
                  <c:v>88.607000000000028</c:v>
                </c:pt>
                <c:pt idx="88608">
                  <c:v>88.608000000000004</c:v>
                </c:pt>
                <c:pt idx="88609">
                  <c:v>88.609000000000037</c:v>
                </c:pt>
                <c:pt idx="88610">
                  <c:v>88.610000000000014</c:v>
                </c:pt>
                <c:pt idx="88611">
                  <c:v>88.61099999999999</c:v>
                </c:pt>
                <c:pt idx="88612">
                  <c:v>88.612000000000023</c:v>
                </c:pt>
                <c:pt idx="88613">
                  <c:v>88.613</c:v>
                </c:pt>
                <c:pt idx="88614">
                  <c:v>88.614000000000033</c:v>
                </c:pt>
                <c:pt idx="88615">
                  <c:v>88.615000000000009</c:v>
                </c:pt>
                <c:pt idx="88616">
                  <c:v>88.616000000000042</c:v>
                </c:pt>
                <c:pt idx="88617">
                  <c:v>88.617000000000019</c:v>
                </c:pt>
                <c:pt idx="88618">
                  <c:v>88.617999999999995</c:v>
                </c:pt>
                <c:pt idx="88619">
                  <c:v>88.619000000000028</c:v>
                </c:pt>
                <c:pt idx="88620">
                  <c:v>88.62</c:v>
                </c:pt>
                <c:pt idx="88621">
                  <c:v>88.621000000000038</c:v>
                </c:pt>
                <c:pt idx="88622">
                  <c:v>88.622000000000014</c:v>
                </c:pt>
                <c:pt idx="88623">
                  <c:v>88.62299999999999</c:v>
                </c:pt>
                <c:pt idx="88624">
                  <c:v>88.624000000000024</c:v>
                </c:pt>
                <c:pt idx="88625">
                  <c:v>88.625</c:v>
                </c:pt>
                <c:pt idx="88626">
                  <c:v>88.626000000000033</c:v>
                </c:pt>
                <c:pt idx="88627">
                  <c:v>88.62700000000001</c:v>
                </c:pt>
                <c:pt idx="88628">
                  <c:v>88.628000000000043</c:v>
                </c:pt>
                <c:pt idx="88629">
                  <c:v>88.629000000000019</c:v>
                </c:pt>
                <c:pt idx="88630">
                  <c:v>88.63</c:v>
                </c:pt>
                <c:pt idx="88631">
                  <c:v>88.631000000000029</c:v>
                </c:pt>
                <c:pt idx="88632">
                  <c:v>88.632000000000005</c:v>
                </c:pt>
                <c:pt idx="88633">
                  <c:v>88.633000000000038</c:v>
                </c:pt>
                <c:pt idx="88634">
                  <c:v>88.634000000000015</c:v>
                </c:pt>
                <c:pt idx="88635">
                  <c:v>88.634999999999991</c:v>
                </c:pt>
                <c:pt idx="88636">
                  <c:v>88.636000000000024</c:v>
                </c:pt>
                <c:pt idx="88637">
                  <c:v>88.637</c:v>
                </c:pt>
                <c:pt idx="88638">
                  <c:v>88.638000000000034</c:v>
                </c:pt>
                <c:pt idx="88639">
                  <c:v>88.63900000000001</c:v>
                </c:pt>
                <c:pt idx="88640">
                  <c:v>88.640000000000043</c:v>
                </c:pt>
                <c:pt idx="88641">
                  <c:v>88.64100000000002</c:v>
                </c:pt>
                <c:pt idx="88642">
                  <c:v>88.641999999999996</c:v>
                </c:pt>
                <c:pt idx="88643">
                  <c:v>88.643000000000029</c:v>
                </c:pt>
                <c:pt idx="88644">
                  <c:v>88.644000000000005</c:v>
                </c:pt>
                <c:pt idx="88645">
                  <c:v>88.645000000000039</c:v>
                </c:pt>
                <c:pt idx="88646">
                  <c:v>88.646000000000015</c:v>
                </c:pt>
                <c:pt idx="88647">
                  <c:v>88.646999999999991</c:v>
                </c:pt>
                <c:pt idx="88648">
                  <c:v>88.648000000000025</c:v>
                </c:pt>
                <c:pt idx="88649">
                  <c:v>88.649000000000001</c:v>
                </c:pt>
                <c:pt idx="88650">
                  <c:v>88.650000000000034</c:v>
                </c:pt>
                <c:pt idx="88651">
                  <c:v>88.65100000000001</c:v>
                </c:pt>
                <c:pt idx="88652">
                  <c:v>88.652000000000044</c:v>
                </c:pt>
                <c:pt idx="88653">
                  <c:v>88.65300000000002</c:v>
                </c:pt>
                <c:pt idx="88654">
                  <c:v>88.653999999999996</c:v>
                </c:pt>
                <c:pt idx="88655">
                  <c:v>88.65500000000003</c:v>
                </c:pt>
                <c:pt idx="88656">
                  <c:v>88.656000000000006</c:v>
                </c:pt>
                <c:pt idx="88657">
                  <c:v>88.657000000000039</c:v>
                </c:pt>
                <c:pt idx="88658">
                  <c:v>88.658000000000015</c:v>
                </c:pt>
                <c:pt idx="88659">
                  <c:v>88.658999999999992</c:v>
                </c:pt>
                <c:pt idx="88660">
                  <c:v>88.660000000000025</c:v>
                </c:pt>
                <c:pt idx="88661">
                  <c:v>88.661000000000001</c:v>
                </c:pt>
                <c:pt idx="88662">
                  <c:v>88.662000000000035</c:v>
                </c:pt>
                <c:pt idx="88663">
                  <c:v>88.663000000000011</c:v>
                </c:pt>
                <c:pt idx="88664">
                  <c:v>88.664000000000044</c:v>
                </c:pt>
                <c:pt idx="88665">
                  <c:v>88.66500000000002</c:v>
                </c:pt>
                <c:pt idx="88666">
                  <c:v>88.665999999999997</c:v>
                </c:pt>
                <c:pt idx="88667">
                  <c:v>88.66700000000003</c:v>
                </c:pt>
                <c:pt idx="88668">
                  <c:v>88.668000000000006</c:v>
                </c:pt>
                <c:pt idx="88669">
                  <c:v>88.66900000000004</c:v>
                </c:pt>
                <c:pt idx="88670">
                  <c:v>88.670000000000016</c:v>
                </c:pt>
                <c:pt idx="88671">
                  <c:v>88.670999999999992</c:v>
                </c:pt>
                <c:pt idx="88672">
                  <c:v>88.672000000000025</c:v>
                </c:pt>
                <c:pt idx="88673">
                  <c:v>88.673000000000002</c:v>
                </c:pt>
                <c:pt idx="88674">
                  <c:v>88.674000000000035</c:v>
                </c:pt>
                <c:pt idx="88675">
                  <c:v>88.675000000000011</c:v>
                </c:pt>
                <c:pt idx="88676">
                  <c:v>88.676000000000045</c:v>
                </c:pt>
                <c:pt idx="88677">
                  <c:v>88.677000000000021</c:v>
                </c:pt>
                <c:pt idx="88678">
                  <c:v>88.677999999999997</c:v>
                </c:pt>
                <c:pt idx="88679">
                  <c:v>88.67900000000003</c:v>
                </c:pt>
                <c:pt idx="88680">
                  <c:v>88.68</c:v>
                </c:pt>
                <c:pt idx="88681">
                  <c:v>88.68100000000004</c:v>
                </c:pt>
                <c:pt idx="88682">
                  <c:v>88.682000000000016</c:v>
                </c:pt>
                <c:pt idx="88683">
                  <c:v>88.682999999999993</c:v>
                </c:pt>
                <c:pt idx="88684">
                  <c:v>88.684000000000026</c:v>
                </c:pt>
                <c:pt idx="88685">
                  <c:v>88.685000000000002</c:v>
                </c:pt>
                <c:pt idx="88686">
                  <c:v>88.686000000000035</c:v>
                </c:pt>
                <c:pt idx="88687">
                  <c:v>88.687000000000012</c:v>
                </c:pt>
                <c:pt idx="88688">
                  <c:v>88.688000000000045</c:v>
                </c:pt>
                <c:pt idx="88689">
                  <c:v>88.689000000000021</c:v>
                </c:pt>
                <c:pt idx="88690">
                  <c:v>88.69</c:v>
                </c:pt>
                <c:pt idx="88691">
                  <c:v>88.691000000000031</c:v>
                </c:pt>
                <c:pt idx="88692">
                  <c:v>88.692000000000007</c:v>
                </c:pt>
                <c:pt idx="88693">
                  <c:v>88.69300000000004</c:v>
                </c:pt>
                <c:pt idx="88694">
                  <c:v>88.694000000000017</c:v>
                </c:pt>
                <c:pt idx="88695">
                  <c:v>88.694999999999993</c:v>
                </c:pt>
                <c:pt idx="88696">
                  <c:v>88.696000000000026</c:v>
                </c:pt>
                <c:pt idx="88697">
                  <c:v>88.697000000000003</c:v>
                </c:pt>
                <c:pt idx="88698">
                  <c:v>88.698000000000036</c:v>
                </c:pt>
                <c:pt idx="88699">
                  <c:v>88.699000000000012</c:v>
                </c:pt>
                <c:pt idx="88700">
                  <c:v>88.700000000000045</c:v>
                </c:pt>
                <c:pt idx="88701">
                  <c:v>88.701000000000022</c:v>
                </c:pt>
                <c:pt idx="88702">
                  <c:v>88.701999999999998</c:v>
                </c:pt>
                <c:pt idx="88703">
                  <c:v>88.703000000000031</c:v>
                </c:pt>
                <c:pt idx="88704">
                  <c:v>88.704000000000008</c:v>
                </c:pt>
                <c:pt idx="88705">
                  <c:v>88.705000000000041</c:v>
                </c:pt>
                <c:pt idx="88706">
                  <c:v>88.706000000000017</c:v>
                </c:pt>
                <c:pt idx="88707">
                  <c:v>88.706999999999994</c:v>
                </c:pt>
                <c:pt idx="88708">
                  <c:v>88.708000000000027</c:v>
                </c:pt>
                <c:pt idx="88709">
                  <c:v>88.709000000000003</c:v>
                </c:pt>
                <c:pt idx="88710">
                  <c:v>88.710000000000036</c:v>
                </c:pt>
                <c:pt idx="88711">
                  <c:v>88.711000000000013</c:v>
                </c:pt>
                <c:pt idx="88712">
                  <c:v>88.712000000000046</c:v>
                </c:pt>
                <c:pt idx="88713">
                  <c:v>88.713000000000022</c:v>
                </c:pt>
                <c:pt idx="88714">
                  <c:v>88.713999999999999</c:v>
                </c:pt>
                <c:pt idx="88715">
                  <c:v>88.715000000000032</c:v>
                </c:pt>
                <c:pt idx="88716">
                  <c:v>88.716000000000008</c:v>
                </c:pt>
                <c:pt idx="88717">
                  <c:v>88.717000000000041</c:v>
                </c:pt>
                <c:pt idx="88718">
                  <c:v>88.718000000000018</c:v>
                </c:pt>
                <c:pt idx="88719">
                  <c:v>88.718999999999994</c:v>
                </c:pt>
                <c:pt idx="88720">
                  <c:v>88.720000000000027</c:v>
                </c:pt>
                <c:pt idx="88721">
                  <c:v>88.721000000000004</c:v>
                </c:pt>
                <c:pt idx="88722">
                  <c:v>88.722000000000037</c:v>
                </c:pt>
                <c:pt idx="88723">
                  <c:v>88.723000000000013</c:v>
                </c:pt>
                <c:pt idx="88724">
                  <c:v>88.724000000000046</c:v>
                </c:pt>
                <c:pt idx="88725">
                  <c:v>88.725000000000023</c:v>
                </c:pt>
                <c:pt idx="88726">
                  <c:v>88.725999999999999</c:v>
                </c:pt>
                <c:pt idx="88727">
                  <c:v>88.727000000000032</c:v>
                </c:pt>
                <c:pt idx="88728">
                  <c:v>88.728000000000009</c:v>
                </c:pt>
                <c:pt idx="88729">
                  <c:v>88.729000000000042</c:v>
                </c:pt>
                <c:pt idx="88730">
                  <c:v>88.730000000000018</c:v>
                </c:pt>
                <c:pt idx="88731">
                  <c:v>88.730999999999995</c:v>
                </c:pt>
                <c:pt idx="88732">
                  <c:v>88.732000000000028</c:v>
                </c:pt>
                <c:pt idx="88733">
                  <c:v>88.733000000000004</c:v>
                </c:pt>
                <c:pt idx="88734">
                  <c:v>88.734000000000037</c:v>
                </c:pt>
                <c:pt idx="88735">
                  <c:v>88.735000000000014</c:v>
                </c:pt>
                <c:pt idx="88736">
                  <c:v>88.73599999999999</c:v>
                </c:pt>
                <c:pt idx="88737">
                  <c:v>88.737000000000023</c:v>
                </c:pt>
                <c:pt idx="88738">
                  <c:v>88.738</c:v>
                </c:pt>
                <c:pt idx="88739">
                  <c:v>88.739000000000033</c:v>
                </c:pt>
                <c:pt idx="88740">
                  <c:v>88.740000000000009</c:v>
                </c:pt>
                <c:pt idx="88741">
                  <c:v>88.741000000000042</c:v>
                </c:pt>
                <c:pt idx="88742">
                  <c:v>88.742000000000019</c:v>
                </c:pt>
                <c:pt idx="88743">
                  <c:v>88.742999999999995</c:v>
                </c:pt>
                <c:pt idx="88744">
                  <c:v>88.744000000000028</c:v>
                </c:pt>
                <c:pt idx="88745">
                  <c:v>88.745000000000005</c:v>
                </c:pt>
                <c:pt idx="88746">
                  <c:v>88.746000000000038</c:v>
                </c:pt>
                <c:pt idx="88747">
                  <c:v>88.747000000000014</c:v>
                </c:pt>
                <c:pt idx="88748">
                  <c:v>88.74799999999999</c:v>
                </c:pt>
                <c:pt idx="88749">
                  <c:v>88.749000000000024</c:v>
                </c:pt>
                <c:pt idx="88750">
                  <c:v>88.75</c:v>
                </c:pt>
                <c:pt idx="88751">
                  <c:v>88.751000000000033</c:v>
                </c:pt>
                <c:pt idx="88752">
                  <c:v>88.75200000000001</c:v>
                </c:pt>
                <c:pt idx="88753">
                  <c:v>88.753000000000043</c:v>
                </c:pt>
                <c:pt idx="88754">
                  <c:v>88.754000000000019</c:v>
                </c:pt>
                <c:pt idx="88755">
                  <c:v>88.754999999999995</c:v>
                </c:pt>
                <c:pt idx="88756">
                  <c:v>88.756000000000029</c:v>
                </c:pt>
                <c:pt idx="88757">
                  <c:v>88.757000000000005</c:v>
                </c:pt>
                <c:pt idx="88758">
                  <c:v>88.758000000000038</c:v>
                </c:pt>
                <c:pt idx="88759">
                  <c:v>88.759000000000015</c:v>
                </c:pt>
                <c:pt idx="88760">
                  <c:v>88.759999999999991</c:v>
                </c:pt>
                <c:pt idx="88761">
                  <c:v>88.761000000000024</c:v>
                </c:pt>
                <c:pt idx="88762">
                  <c:v>88.762</c:v>
                </c:pt>
                <c:pt idx="88763">
                  <c:v>88.763000000000034</c:v>
                </c:pt>
                <c:pt idx="88764">
                  <c:v>88.76400000000001</c:v>
                </c:pt>
                <c:pt idx="88765">
                  <c:v>88.765000000000043</c:v>
                </c:pt>
                <c:pt idx="88766">
                  <c:v>88.76600000000002</c:v>
                </c:pt>
                <c:pt idx="88767">
                  <c:v>88.766999999999996</c:v>
                </c:pt>
                <c:pt idx="88768">
                  <c:v>88.768000000000029</c:v>
                </c:pt>
                <c:pt idx="88769">
                  <c:v>88.769000000000005</c:v>
                </c:pt>
                <c:pt idx="88770">
                  <c:v>88.770000000000039</c:v>
                </c:pt>
                <c:pt idx="88771">
                  <c:v>88.771000000000015</c:v>
                </c:pt>
                <c:pt idx="88772">
                  <c:v>88.771999999999991</c:v>
                </c:pt>
                <c:pt idx="88773">
                  <c:v>88.773000000000025</c:v>
                </c:pt>
                <c:pt idx="88774">
                  <c:v>88.774000000000001</c:v>
                </c:pt>
                <c:pt idx="88775">
                  <c:v>88.775000000000034</c:v>
                </c:pt>
                <c:pt idx="88776">
                  <c:v>88.77600000000001</c:v>
                </c:pt>
                <c:pt idx="88777">
                  <c:v>88.777000000000044</c:v>
                </c:pt>
                <c:pt idx="88778">
                  <c:v>88.77800000000002</c:v>
                </c:pt>
                <c:pt idx="88779">
                  <c:v>88.778999999999996</c:v>
                </c:pt>
                <c:pt idx="88780">
                  <c:v>88.78000000000003</c:v>
                </c:pt>
                <c:pt idx="88781">
                  <c:v>88.781000000000006</c:v>
                </c:pt>
                <c:pt idx="88782">
                  <c:v>88.782000000000039</c:v>
                </c:pt>
                <c:pt idx="88783">
                  <c:v>88.783000000000015</c:v>
                </c:pt>
                <c:pt idx="88784">
                  <c:v>88.783999999999992</c:v>
                </c:pt>
                <c:pt idx="88785">
                  <c:v>88.785000000000025</c:v>
                </c:pt>
                <c:pt idx="88786">
                  <c:v>88.786000000000001</c:v>
                </c:pt>
                <c:pt idx="88787">
                  <c:v>88.787000000000035</c:v>
                </c:pt>
                <c:pt idx="88788">
                  <c:v>88.788000000000011</c:v>
                </c:pt>
                <c:pt idx="88789">
                  <c:v>88.789000000000044</c:v>
                </c:pt>
                <c:pt idx="88790">
                  <c:v>88.79000000000002</c:v>
                </c:pt>
                <c:pt idx="88791">
                  <c:v>88.790999999999997</c:v>
                </c:pt>
                <c:pt idx="88792">
                  <c:v>88.79200000000003</c:v>
                </c:pt>
                <c:pt idx="88793">
                  <c:v>88.793000000000006</c:v>
                </c:pt>
                <c:pt idx="88794">
                  <c:v>88.79400000000004</c:v>
                </c:pt>
                <c:pt idx="88795">
                  <c:v>88.795000000000016</c:v>
                </c:pt>
                <c:pt idx="88796">
                  <c:v>88.795999999999992</c:v>
                </c:pt>
                <c:pt idx="88797">
                  <c:v>88.797000000000025</c:v>
                </c:pt>
                <c:pt idx="88798">
                  <c:v>88.798000000000002</c:v>
                </c:pt>
                <c:pt idx="88799">
                  <c:v>88.799000000000035</c:v>
                </c:pt>
                <c:pt idx="88800">
                  <c:v>88.800000000000011</c:v>
                </c:pt>
                <c:pt idx="88801">
                  <c:v>88.801000000000045</c:v>
                </c:pt>
                <c:pt idx="88802">
                  <c:v>88.802000000000021</c:v>
                </c:pt>
                <c:pt idx="88803">
                  <c:v>88.802999999999997</c:v>
                </c:pt>
                <c:pt idx="88804">
                  <c:v>88.80400000000003</c:v>
                </c:pt>
                <c:pt idx="88805">
                  <c:v>88.805000000000007</c:v>
                </c:pt>
                <c:pt idx="88806">
                  <c:v>88.80600000000004</c:v>
                </c:pt>
                <c:pt idx="88807">
                  <c:v>88.807000000000016</c:v>
                </c:pt>
                <c:pt idx="88808">
                  <c:v>88.807999999999993</c:v>
                </c:pt>
                <c:pt idx="88809">
                  <c:v>88.809000000000026</c:v>
                </c:pt>
                <c:pt idx="88810">
                  <c:v>88.81</c:v>
                </c:pt>
                <c:pt idx="88811">
                  <c:v>88.811000000000035</c:v>
                </c:pt>
                <c:pt idx="88812">
                  <c:v>88.812000000000012</c:v>
                </c:pt>
                <c:pt idx="88813">
                  <c:v>88.813000000000045</c:v>
                </c:pt>
                <c:pt idx="88814">
                  <c:v>88.814000000000021</c:v>
                </c:pt>
                <c:pt idx="88815">
                  <c:v>88.814999999999998</c:v>
                </c:pt>
                <c:pt idx="88816">
                  <c:v>88.816000000000031</c:v>
                </c:pt>
                <c:pt idx="88817">
                  <c:v>88.817000000000007</c:v>
                </c:pt>
                <c:pt idx="88818">
                  <c:v>88.81800000000004</c:v>
                </c:pt>
                <c:pt idx="88819">
                  <c:v>88.819000000000017</c:v>
                </c:pt>
                <c:pt idx="88820">
                  <c:v>88.82</c:v>
                </c:pt>
                <c:pt idx="88821">
                  <c:v>88.821000000000026</c:v>
                </c:pt>
                <c:pt idx="88822">
                  <c:v>88.822000000000003</c:v>
                </c:pt>
                <c:pt idx="88823">
                  <c:v>88.823000000000036</c:v>
                </c:pt>
                <c:pt idx="88824">
                  <c:v>88.824000000000012</c:v>
                </c:pt>
                <c:pt idx="88825">
                  <c:v>88.825000000000045</c:v>
                </c:pt>
                <c:pt idx="88826">
                  <c:v>88.826000000000022</c:v>
                </c:pt>
                <c:pt idx="88827">
                  <c:v>88.826999999999998</c:v>
                </c:pt>
                <c:pt idx="88828">
                  <c:v>88.828000000000031</c:v>
                </c:pt>
                <c:pt idx="88829">
                  <c:v>88.829000000000008</c:v>
                </c:pt>
                <c:pt idx="88830">
                  <c:v>88.830000000000041</c:v>
                </c:pt>
                <c:pt idx="88831">
                  <c:v>88.831000000000017</c:v>
                </c:pt>
                <c:pt idx="88832">
                  <c:v>88.831999999999994</c:v>
                </c:pt>
                <c:pt idx="88833">
                  <c:v>88.833000000000027</c:v>
                </c:pt>
                <c:pt idx="88834">
                  <c:v>88.834000000000003</c:v>
                </c:pt>
                <c:pt idx="88835">
                  <c:v>88.835000000000036</c:v>
                </c:pt>
                <c:pt idx="88836">
                  <c:v>88.836000000000013</c:v>
                </c:pt>
                <c:pt idx="88837">
                  <c:v>88.837000000000046</c:v>
                </c:pt>
                <c:pt idx="88838">
                  <c:v>88.838000000000022</c:v>
                </c:pt>
                <c:pt idx="88839">
                  <c:v>88.838999999999999</c:v>
                </c:pt>
                <c:pt idx="88840">
                  <c:v>88.840000000000032</c:v>
                </c:pt>
                <c:pt idx="88841">
                  <c:v>88.841000000000008</c:v>
                </c:pt>
                <c:pt idx="88842">
                  <c:v>88.842000000000041</c:v>
                </c:pt>
                <c:pt idx="88843">
                  <c:v>88.843000000000018</c:v>
                </c:pt>
                <c:pt idx="88844">
                  <c:v>88.843999999999994</c:v>
                </c:pt>
                <c:pt idx="88845">
                  <c:v>88.845000000000027</c:v>
                </c:pt>
                <c:pt idx="88846">
                  <c:v>88.846000000000004</c:v>
                </c:pt>
                <c:pt idx="88847">
                  <c:v>88.847000000000037</c:v>
                </c:pt>
                <c:pt idx="88848">
                  <c:v>88.848000000000013</c:v>
                </c:pt>
                <c:pt idx="88849">
                  <c:v>88.849000000000046</c:v>
                </c:pt>
                <c:pt idx="88850">
                  <c:v>88.850000000000023</c:v>
                </c:pt>
                <c:pt idx="88851">
                  <c:v>88.850999999999999</c:v>
                </c:pt>
                <c:pt idx="88852">
                  <c:v>88.852000000000032</c:v>
                </c:pt>
                <c:pt idx="88853">
                  <c:v>88.853000000000009</c:v>
                </c:pt>
                <c:pt idx="88854">
                  <c:v>88.854000000000042</c:v>
                </c:pt>
                <c:pt idx="88855">
                  <c:v>88.855000000000018</c:v>
                </c:pt>
                <c:pt idx="88856">
                  <c:v>88.855999999999995</c:v>
                </c:pt>
                <c:pt idx="88857">
                  <c:v>88.857000000000028</c:v>
                </c:pt>
                <c:pt idx="88858">
                  <c:v>88.858000000000004</c:v>
                </c:pt>
                <c:pt idx="88859">
                  <c:v>88.859000000000037</c:v>
                </c:pt>
                <c:pt idx="88860">
                  <c:v>88.860000000000014</c:v>
                </c:pt>
                <c:pt idx="88861">
                  <c:v>88.86099999999999</c:v>
                </c:pt>
                <c:pt idx="88862">
                  <c:v>88.862000000000023</c:v>
                </c:pt>
                <c:pt idx="88863">
                  <c:v>88.863</c:v>
                </c:pt>
                <c:pt idx="88864">
                  <c:v>88.864000000000033</c:v>
                </c:pt>
                <c:pt idx="88865">
                  <c:v>88.865000000000009</c:v>
                </c:pt>
                <c:pt idx="88866">
                  <c:v>88.866000000000042</c:v>
                </c:pt>
                <c:pt idx="88867">
                  <c:v>88.867000000000019</c:v>
                </c:pt>
                <c:pt idx="88868">
                  <c:v>88.867999999999995</c:v>
                </c:pt>
                <c:pt idx="88869">
                  <c:v>88.869000000000028</c:v>
                </c:pt>
                <c:pt idx="88870">
                  <c:v>88.87</c:v>
                </c:pt>
                <c:pt idx="88871">
                  <c:v>88.871000000000038</c:v>
                </c:pt>
                <c:pt idx="88872">
                  <c:v>88.872000000000014</c:v>
                </c:pt>
                <c:pt idx="88873">
                  <c:v>88.87299999999999</c:v>
                </c:pt>
                <c:pt idx="88874">
                  <c:v>88.874000000000024</c:v>
                </c:pt>
                <c:pt idx="88875">
                  <c:v>88.875</c:v>
                </c:pt>
                <c:pt idx="88876">
                  <c:v>88.876000000000033</c:v>
                </c:pt>
                <c:pt idx="88877">
                  <c:v>88.87700000000001</c:v>
                </c:pt>
                <c:pt idx="88878">
                  <c:v>88.878000000000043</c:v>
                </c:pt>
                <c:pt idx="88879">
                  <c:v>88.879000000000019</c:v>
                </c:pt>
                <c:pt idx="88880">
                  <c:v>88.88</c:v>
                </c:pt>
                <c:pt idx="88881">
                  <c:v>88.881000000000029</c:v>
                </c:pt>
                <c:pt idx="88882">
                  <c:v>88.882000000000005</c:v>
                </c:pt>
                <c:pt idx="88883">
                  <c:v>88.883000000000038</c:v>
                </c:pt>
                <c:pt idx="88884">
                  <c:v>88.884000000000015</c:v>
                </c:pt>
                <c:pt idx="88885">
                  <c:v>88.884999999999991</c:v>
                </c:pt>
                <c:pt idx="88886">
                  <c:v>88.886000000000024</c:v>
                </c:pt>
                <c:pt idx="88887">
                  <c:v>88.887</c:v>
                </c:pt>
                <c:pt idx="88888">
                  <c:v>88.888000000000034</c:v>
                </c:pt>
                <c:pt idx="88889">
                  <c:v>88.88900000000001</c:v>
                </c:pt>
                <c:pt idx="88890">
                  <c:v>88.890000000000043</c:v>
                </c:pt>
                <c:pt idx="88891">
                  <c:v>88.89100000000002</c:v>
                </c:pt>
                <c:pt idx="88892">
                  <c:v>88.891999999999996</c:v>
                </c:pt>
                <c:pt idx="88893">
                  <c:v>88.893000000000029</c:v>
                </c:pt>
                <c:pt idx="88894">
                  <c:v>88.894000000000005</c:v>
                </c:pt>
                <c:pt idx="88895">
                  <c:v>88.895000000000039</c:v>
                </c:pt>
                <c:pt idx="88896">
                  <c:v>88.896000000000015</c:v>
                </c:pt>
                <c:pt idx="88897">
                  <c:v>88.896999999999991</c:v>
                </c:pt>
                <c:pt idx="88898">
                  <c:v>88.898000000000025</c:v>
                </c:pt>
                <c:pt idx="88899">
                  <c:v>88.899000000000001</c:v>
                </c:pt>
                <c:pt idx="88900">
                  <c:v>88.900000000000034</c:v>
                </c:pt>
                <c:pt idx="88901">
                  <c:v>88.90100000000001</c:v>
                </c:pt>
                <c:pt idx="88902">
                  <c:v>88.902000000000044</c:v>
                </c:pt>
                <c:pt idx="88903">
                  <c:v>88.90300000000002</c:v>
                </c:pt>
                <c:pt idx="88904">
                  <c:v>88.903999999999996</c:v>
                </c:pt>
                <c:pt idx="88905">
                  <c:v>88.90500000000003</c:v>
                </c:pt>
                <c:pt idx="88906">
                  <c:v>88.906000000000006</c:v>
                </c:pt>
                <c:pt idx="88907">
                  <c:v>88.907000000000039</c:v>
                </c:pt>
                <c:pt idx="88908">
                  <c:v>88.908000000000015</c:v>
                </c:pt>
                <c:pt idx="88909">
                  <c:v>88.908999999999992</c:v>
                </c:pt>
                <c:pt idx="88910">
                  <c:v>88.910000000000025</c:v>
                </c:pt>
                <c:pt idx="88911">
                  <c:v>88.911000000000001</c:v>
                </c:pt>
                <c:pt idx="88912">
                  <c:v>88.912000000000035</c:v>
                </c:pt>
                <c:pt idx="88913">
                  <c:v>88.913000000000011</c:v>
                </c:pt>
                <c:pt idx="88914">
                  <c:v>88.914000000000044</c:v>
                </c:pt>
                <c:pt idx="88915">
                  <c:v>88.91500000000002</c:v>
                </c:pt>
                <c:pt idx="88916">
                  <c:v>88.915999999999997</c:v>
                </c:pt>
                <c:pt idx="88917">
                  <c:v>88.91700000000003</c:v>
                </c:pt>
                <c:pt idx="88918">
                  <c:v>88.918000000000006</c:v>
                </c:pt>
                <c:pt idx="88919">
                  <c:v>88.91900000000004</c:v>
                </c:pt>
                <c:pt idx="88920">
                  <c:v>88.920000000000016</c:v>
                </c:pt>
                <c:pt idx="88921">
                  <c:v>88.920999999999992</c:v>
                </c:pt>
                <c:pt idx="88922">
                  <c:v>88.922000000000025</c:v>
                </c:pt>
                <c:pt idx="88923">
                  <c:v>88.923000000000002</c:v>
                </c:pt>
                <c:pt idx="88924">
                  <c:v>88.924000000000035</c:v>
                </c:pt>
                <c:pt idx="88925">
                  <c:v>88.925000000000011</c:v>
                </c:pt>
                <c:pt idx="88926">
                  <c:v>88.926000000000045</c:v>
                </c:pt>
                <c:pt idx="88927">
                  <c:v>88.927000000000021</c:v>
                </c:pt>
                <c:pt idx="88928">
                  <c:v>88.927999999999997</c:v>
                </c:pt>
                <c:pt idx="88929">
                  <c:v>88.92900000000003</c:v>
                </c:pt>
                <c:pt idx="88930">
                  <c:v>88.93</c:v>
                </c:pt>
                <c:pt idx="88931">
                  <c:v>88.93100000000004</c:v>
                </c:pt>
                <c:pt idx="88932">
                  <c:v>88.932000000000016</c:v>
                </c:pt>
                <c:pt idx="88933">
                  <c:v>88.932999999999993</c:v>
                </c:pt>
                <c:pt idx="88934">
                  <c:v>88.934000000000026</c:v>
                </c:pt>
                <c:pt idx="88935">
                  <c:v>88.935000000000002</c:v>
                </c:pt>
                <c:pt idx="88936">
                  <c:v>88.936000000000035</c:v>
                </c:pt>
                <c:pt idx="88937">
                  <c:v>88.937000000000012</c:v>
                </c:pt>
                <c:pt idx="88938">
                  <c:v>88.938000000000045</c:v>
                </c:pt>
                <c:pt idx="88939">
                  <c:v>88.939000000000021</c:v>
                </c:pt>
                <c:pt idx="88940">
                  <c:v>88.94</c:v>
                </c:pt>
                <c:pt idx="88941">
                  <c:v>88.941000000000031</c:v>
                </c:pt>
                <c:pt idx="88942">
                  <c:v>88.942000000000007</c:v>
                </c:pt>
                <c:pt idx="88943">
                  <c:v>88.94300000000004</c:v>
                </c:pt>
                <c:pt idx="88944">
                  <c:v>88.944000000000017</c:v>
                </c:pt>
                <c:pt idx="88945">
                  <c:v>88.944999999999993</c:v>
                </c:pt>
                <c:pt idx="88946">
                  <c:v>88.946000000000026</c:v>
                </c:pt>
                <c:pt idx="88947">
                  <c:v>88.947000000000003</c:v>
                </c:pt>
                <c:pt idx="88948">
                  <c:v>88.948000000000036</c:v>
                </c:pt>
                <c:pt idx="88949">
                  <c:v>88.949000000000012</c:v>
                </c:pt>
                <c:pt idx="88950">
                  <c:v>88.950000000000045</c:v>
                </c:pt>
                <c:pt idx="88951">
                  <c:v>88.951000000000022</c:v>
                </c:pt>
                <c:pt idx="88952">
                  <c:v>88.951999999999998</c:v>
                </c:pt>
                <c:pt idx="88953">
                  <c:v>88.953000000000031</c:v>
                </c:pt>
                <c:pt idx="88954">
                  <c:v>88.954000000000008</c:v>
                </c:pt>
                <c:pt idx="88955">
                  <c:v>88.955000000000041</c:v>
                </c:pt>
                <c:pt idx="88956">
                  <c:v>88.956000000000017</c:v>
                </c:pt>
                <c:pt idx="88957">
                  <c:v>88.956999999999994</c:v>
                </c:pt>
                <c:pt idx="88958">
                  <c:v>88.958000000000027</c:v>
                </c:pt>
                <c:pt idx="88959">
                  <c:v>88.959000000000003</c:v>
                </c:pt>
                <c:pt idx="88960">
                  <c:v>88.960000000000036</c:v>
                </c:pt>
                <c:pt idx="88961">
                  <c:v>88.961000000000013</c:v>
                </c:pt>
                <c:pt idx="88962">
                  <c:v>88.962000000000046</c:v>
                </c:pt>
                <c:pt idx="88963">
                  <c:v>88.963000000000022</c:v>
                </c:pt>
                <c:pt idx="88964">
                  <c:v>88.963999999999999</c:v>
                </c:pt>
                <c:pt idx="88965">
                  <c:v>88.965000000000032</c:v>
                </c:pt>
                <c:pt idx="88966">
                  <c:v>88.966000000000008</c:v>
                </c:pt>
                <c:pt idx="88967">
                  <c:v>88.967000000000041</c:v>
                </c:pt>
                <c:pt idx="88968">
                  <c:v>88.968000000000018</c:v>
                </c:pt>
                <c:pt idx="88969">
                  <c:v>88.968999999999994</c:v>
                </c:pt>
                <c:pt idx="88970">
                  <c:v>88.970000000000027</c:v>
                </c:pt>
                <c:pt idx="88971">
                  <c:v>88.971000000000004</c:v>
                </c:pt>
                <c:pt idx="88972">
                  <c:v>88.972000000000037</c:v>
                </c:pt>
                <c:pt idx="88973">
                  <c:v>88.973000000000013</c:v>
                </c:pt>
                <c:pt idx="88974">
                  <c:v>88.974000000000046</c:v>
                </c:pt>
                <c:pt idx="88975">
                  <c:v>88.975000000000023</c:v>
                </c:pt>
                <c:pt idx="88976">
                  <c:v>88.975999999999999</c:v>
                </c:pt>
                <c:pt idx="88977">
                  <c:v>88.977000000000032</c:v>
                </c:pt>
                <c:pt idx="88978">
                  <c:v>88.978000000000009</c:v>
                </c:pt>
                <c:pt idx="88979">
                  <c:v>88.979000000000042</c:v>
                </c:pt>
                <c:pt idx="88980">
                  <c:v>88.980000000000018</c:v>
                </c:pt>
                <c:pt idx="88981">
                  <c:v>88.980999999999995</c:v>
                </c:pt>
                <c:pt idx="88982">
                  <c:v>88.982000000000028</c:v>
                </c:pt>
                <c:pt idx="88983">
                  <c:v>88.983000000000004</c:v>
                </c:pt>
                <c:pt idx="88984">
                  <c:v>88.984000000000037</c:v>
                </c:pt>
                <c:pt idx="88985">
                  <c:v>88.985000000000014</c:v>
                </c:pt>
                <c:pt idx="88986">
                  <c:v>88.98599999999999</c:v>
                </c:pt>
                <c:pt idx="88987">
                  <c:v>88.987000000000023</c:v>
                </c:pt>
                <c:pt idx="88988">
                  <c:v>88.988</c:v>
                </c:pt>
                <c:pt idx="88989">
                  <c:v>88.989000000000033</c:v>
                </c:pt>
                <c:pt idx="88990">
                  <c:v>88.990000000000009</c:v>
                </c:pt>
                <c:pt idx="88991">
                  <c:v>88.991000000000042</c:v>
                </c:pt>
                <c:pt idx="88992">
                  <c:v>88.992000000000019</c:v>
                </c:pt>
                <c:pt idx="88993">
                  <c:v>88.992999999999995</c:v>
                </c:pt>
                <c:pt idx="88994">
                  <c:v>88.994000000000028</c:v>
                </c:pt>
                <c:pt idx="88995">
                  <c:v>88.995000000000005</c:v>
                </c:pt>
                <c:pt idx="88996">
                  <c:v>88.996000000000038</c:v>
                </c:pt>
                <c:pt idx="88997">
                  <c:v>88.997000000000014</c:v>
                </c:pt>
                <c:pt idx="88998">
                  <c:v>88.99799999999999</c:v>
                </c:pt>
                <c:pt idx="88999">
                  <c:v>88.999000000000024</c:v>
                </c:pt>
                <c:pt idx="89000">
                  <c:v>89</c:v>
                </c:pt>
                <c:pt idx="89001">
                  <c:v>89.001000000000033</c:v>
                </c:pt>
                <c:pt idx="89002">
                  <c:v>89.00200000000001</c:v>
                </c:pt>
                <c:pt idx="89003">
                  <c:v>89.003000000000043</c:v>
                </c:pt>
                <c:pt idx="89004">
                  <c:v>89.004000000000019</c:v>
                </c:pt>
                <c:pt idx="89005">
                  <c:v>89.004999999999995</c:v>
                </c:pt>
                <c:pt idx="89006">
                  <c:v>89.006000000000029</c:v>
                </c:pt>
                <c:pt idx="89007">
                  <c:v>89.007000000000005</c:v>
                </c:pt>
                <c:pt idx="89008">
                  <c:v>89.008000000000038</c:v>
                </c:pt>
                <c:pt idx="89009">
                  <c:v>89.009000000000015</c:v>
                </c:pt>
                <c:pt idx="89010">
                  <c:v>89.009999999999991</c:v>
                </c:pt>
                <c:pt idx="89011">
                  <c:v>89.011000000000024</c:v>
                </c:pt>
                <c:pt idx="89012">
                  <c:v>89.012</c:v>
                </c:pt>
                <c:pt idx="89013">
                  <c:v>89.013000000000034</c:v>
                </c:pt>
                <c:pt idx="89014">
                  <c:v>89.01400000000001</c:v>
                </c:pt>
                <c:pt idx="89015">
                  <c:v>89.015000000000043</c:v>
                </c:pt>
                <c:pt idx="89016">
                  <c:v>89.01600000000002</c:v>
                </c:pt>
                <c:pt idx="89017">
                  <c:v>89.016999999999996</c:v>
                </c:pt>
                <c:pt idx="89018">
                  <c:v>89.018000000000029</c:v>
                </c:pt>
                <c:pt idx="89019">
                  <c:v>89.019000000000005</c:v>
                </c:pt>
                <c:pt idx="89020">
                  <c:v>89.020000000000039</c:v>
                </c:pt>
                <c:pt idx="89021">
                  <c:v>89.021000000000015</c:v>
                </c:pt>
                <c:pt idx="89022">
                  <c:v>89.021999999999991</c:v>
                </c:pt>
                <c:pt idx="89023">
                  <c:v>89.023000000000025</c:v>
                </c:pt>
                <c:pt idx="89024">
                  <c:v>89.024000000000001</c:v>
                </c:pt>
                <c:pt idx="89025">
                  <c:v>89.025000000000034</c:v>
                </c:pt>
                <c:pt idx="89026">
                  <c:v>89.02600000000001</c:v>
                </c:pt>
                <c:pt idx="89027">
                  <c:v>89.027000000000044</c:v>
                </c:pt>
                <c:pt idx="89028">
                  <c:v>89.02800000000002</c:v>
                </c:pt>
                <c:pt idx="89029">
                  <c:v>89.028999999999996</c:v>
                </c:pt>
                <c:pt idx="89030">
                  <c:v>89.03000000000003</c:v>
                </c:pt>
                <c:pt idx="89031">
                  <c:v>89.031000000000006</c:v>
                </c:pt>
                <c:pt idx="89032">
                  <c:v>89.032000000000039</c:v>
                </c:pt>
                <c:pt idx="89033">
                  <c:v>89.033000000000015</c:v>
                </c:pt>
                <c:pt idx="89034">
                  <c:v>89.033999999999992</c:v>
                </c:pt>
                <c:pt idx="89035">
                  <c:v>89.035000000000025</c:v>
                </c:pt>
                <c:pt idx="89036">
                  <c:v>89.036000000000001</c:v>
                </c:pt>
                <c:pt idx="89037">
                  <c:v>89.037000000000035</c:v>
                </c:pt>
                <c:pt idx="89038">
                  <c:v>89.038000000000011</c:v>
                </c:pt>
                <c:pt idx="89039">
                  <c:v>89.039000000000044</c:v>
                </c:pt>
                <c:pt idx="89040">
                  <c:v>89.04000000000002</c:v>
                </c:pt>
                <c:pt idx="89041">
                  <c:v>89.040999999999997</c:v>
                </c:pt>
                <c:pt idx="89042">
                  <c:v>89.04200000000003</c:v>
                </c:pt>
                <c:pt idx="89043">
                  <c:v>89.043000000000006</c:v>
                </c:pt>
                <c:pt idx="89044">
                  <c:v>89.04400000000004</c:v>
                </c:pt>
                <c:pt idx="89045">
                  <c:v>89.045000000000016</c:v>
                </c:pt>
                <c:pt idx="89046">
                  <c:v>89.045999999999992</c:v>
                </c:pt>
                <c:pt idx="89047">
                  <c:v>89.047000000000025</c:v>
                </c:pt>
                <c:pt idx="89048">
                  <c:v>89.048000000000002</c:v>
                </c:pt>
                <c:pt idx="89049">
                  <c:v>89.049000000000035</c:v>
                </c:pt>
                <c:pt idx="89050">
                  <c:v>89.050000000000011</c:v>
                </c:pt>
                <c:pt idx="89051">
                  <c:v>89.051000000000045</c:v>
                </c:pt>
                <c:pt idx="89052">
                  <c:v>89.052000000000021</c:v>
                </c:pt>
                <c:pt idx="89053">
                  <c:v>89.052999999999997</c:v>
                </c:pt>
                <c:pt idx="89054">
                  <c:v>89.05400000000003</c:v>
                </c:pt>
                <c:pt idx="89055">
                  <c:v>89.055000000000007</c:v>
                </c:pt>
                <c:pt idx="89056">
                  <c:v>89.05600000000004</c:v>
                </c:pt>
                <c:pt idx="89057">
                  <c:v>89.057000000000016</c:v>
                </c:pt>
                <c:pt idx="89058">
                  <c:v>89.057999999999993</c:v>
                </c:pt>
                <c:pt idx="89059">
                  <c:v>89.059000000000026</c:v>
                </c:pt>
                <c:pt idx="89060">
                  <c:v>89.06</c:v>
                </c:pt>
                <c:pt idx="89061">
                  <c:v>89.061000000000035</c:v>
                </c:pt>
                <c:pt idx="89062">
                  <c:v>89.062000000000012</c:v>
                </c:pt>
                <c:pt idx="89063">
                  <c:v>89.063000000000045</c:v>
                </c:pt>
                <c:pt idx="89064">
                  <c:v>89.064000000000021</c:v>
                </c:pt>
                <c:pt idx="89065">
                  <c:v>89.064999999999998</c:v>
                </c:pt>
                <c:pt idx="89066">
                  <c:v>89.066000000000031</c:v>
                </c:pt>
                <c:pt idx="89067">
                  <c:v>89.067000000000007</c:v>
                </c:pt>
                <c:pt idx="89068">
                  <c:v>89.06800000000004</c:v>
                </c:pt>
                <c:pt idx="89069">
                  <c:v>89.069000000000017</c:v>
                </c:pt>
                <c:pt idx="89070">
                  <c:v>89.07</c:v>
                </c:pt>
                <c:pt idx="89071">
                  <c:v>89.071000000000026</c:v>
                </c:pt>
                <c:pt idx="89072">
                  <c:v>89.072000000000003</c:v>
                </c:pt>
                <c:pt idx="89073">
                  <c:v>89.073000000000036</c:v>
                </c:pt>
                <c:pt idx="89074">
                  <c:v>89.074000000000012</c:v>
                </c:pt>
                <c:pt idx="89075">
                  <c:v>89.075000000000045</c:v>
                </c:pt>
                <c:pt idx="89076">
                  <c:v>89.076000000000022</c:v>
                </c:pt>
                <c:pt idx="89077">
                  <c:v>89.076999999999998</c:v>
                </c:pt>
                <c:pt idx="89078">
                  <c:v>89.078000000000031</c:v>
                </c:pt>
                <c:pt idx="89079">
                  <c:v>89.079000000000008</c:v>
                </c:pt>
                <c:pt idx="89080">
                  <c:v>89.080000000000041</c:v>
                </c:pt>
                <c:pt idx="89081">
                  <c:v>89.081000000000017</c:v>
                </c:pt>
                <c:pt idx="89082">
                  <c:v>89.081999999999994</c:v>
                </c:pt>
                <c:pt idx="89083">
                  <c:v>89.083000000000027</c:v>
                </c:pt>
                <c:pt idx="89084">
                  <c:v>89.084000000000003</c:v>
                </c:pt>
                <c:pt idx="89085">
                  <c:v>89.085000000000036</c:v>
                </c:pt>
                <c:pt idx="89086">
                  <c:v>89.086000000000013</c:v>
                </c:pt>
                <c:pt idx="89087">
                  <c:v>89.087000000000046</c:v>
                </c:pt>
                <c:pt idx="89088">
                  <c:v>89.088000000000022</c:v>
                </c:pt>
                <c:pt idx="89089">
                  <c:v>89.088999999999999</c:v>
                </c:pt>
                <c:pt idx="89090">
                  <c:v>89.090000000000032</c:v>
                </c:pt>
                <c:pt idx="89091">
                  <c:v>89.091000000000008</c:v>
                </c:pt>
                <c:pt idx="89092">
                  <c:v>89.092000000000041</c:v>
                </c:pt>
                <c:pt idx="89093">
                  <c:v>89.093000000000018</c:v>
                </c:pt>
                <c:pt idx="89094">
                  <c:v>89.093999999999994</c:v>
                </c:pt>
                <c:pt idx="89095">
                  <c:v>89.095000000000027</c:v>
                </c:pt>
                <c:pt idx="89096">
                  <c:v>89.096000000000004</c:v>
                </c:pt>
                <c:pt idx="89097">
                  <c:v>89.097000000000037</c:v>
                </c:pt>
                <c:pt idx="89098">
                  <c:v>89.098000000000013</c:v>
                </c:pt>
                <c:pt idx="89099">
                  <c:v>89.099000000000046</c:v>
                </c:pt>
                <c:pt idx="89100">
                  <c:v>89.100000000000023</c:v>
                </c:pt>
                <c:pt idx="89101">
                  <c:v>89.100999999999999</c:v>
                </c:pt>
                <c:pt idx="89102">
                  <c:v>89.102000000000032</c:v>
                </c:pt>
                <c:pt idx="89103">
                  <c:v>89.103000000000009</c:v>
                </c:pt>
                <c:pt idx="89104">
                  <c:v>89.104000000000042</c:v>
                </c:pt>
                <c:pt idx="89105">
                  <c:v>89.105000000000018</c:v>
                </c:pt>
                <c:pt idx="89106">
                  <c:v>89.105999999999995</c:v>
                </c:pt>
                <c:pt idx="89107">
                  <c:v>89.107000000000028</c:v>
                </c:pt>
                <c:pt idx="89108">
                  <c:v>89.108000000000004</c:v>
                </c:pt>
                <c:pt idx="89109">
                  <c:v>89.109000000000037</c:v>
                </c:pt>
                <c:pt idx="89110">
                  <c:v>89.110000000000014</c:v>
                </c:pt>
                <c:pt idx="89111">
                  <c:v>89.11099999999999</c:v>
                </c:pt>
                <c:pt idx="89112">
                  <c:v>89.112000000000023</c:v>
                </c:pt>
                <c:pt idx="89113">
                  <c:v>89.113</c:v>
                </c:pt>
                <c:pt idx="89114">
                  <c:v>89.114000000000033</c:v>
                </c:pt>
                <c:pt idx="89115">
                  <c:v>89.115000000000009</c:v>
                </c:pt>
                <c:pt idx="89116">
                  <c:v>89.116000000000042</c:v>
                </c:pt>
                <c:pt idx="89117">
                  <c:v>89.117000000000019</c:v>
                </c:pt>
                <c:pt idx="89118">
                  <c:v>89.117999999999995</c:v>
                </c:pt>
                <c:pt idx="89119">
                  <c:v>89.119000000000028</c:v>
                </c:pt>
                <c:pt idx="89120">
                  <c:v>89.12</c:v>
                </c:pt>
                <c:pt idx="89121">
                  <c:v>89.121000000000038</c:v>
                </c:pt>
                <c:pt idx="89122">
                  <c:v>89.122000000000014</c:v>
                </c:pt>
                <c:pt idx="89123">
                  <c:v>89.12299999999999</c:v>
                </c:pt>
                <c:pt idx="89124">
                  <c:v>89.124000000000024</c:v>
                </c:pt>
                <c:pt idx="89125">
                  <c:v>89.125</c:v>
                </c:pt>
                <c:pt idx="89126">
                  <c:v>89.126000000000033</c:v>
                </c:pt>
                <c:pt idx="89127">
                  <c:v>89.12700000000001</c:v>
                </c:pt>
                <c:pt idx="89128">
                  <c:v>89.128000000000043</c:v>
                </c:pt>
                <c:pt idx="89129">
                  <c:v>89.129000000000019</c:v>
                </c:pt>
                <c:pt idx="89130">
                  <c:v>89.13</c:v>
                </c:pt>
                <c:pt idx="89131">
                  <c:v>89.131000000000029</c:v>
                </c:pt>
                <c:pt idx="89132">
                  <c:v>89.132000000000005</c:v>
                </c:pt>
                <c:pt idx="89133">
                  <c:v>89.133000000000038</c:v>
                </c:pt>
                <c:pt idx="89134">
                  <c:v>89.134000000000015</c:v>
                </c:pt>
                <c:pt idx="89135">
                  <c:v>89.134999999999991</c:v>
                </c:pt>
                <c:pt idx="89136">
                  <c:v>89.136000000000024</c:v>
                </c:pt>
                <c:pt idx="89137">
                  <c:v>89.137</c:v>
                </c:pt>
                <c:pt idx="89138">
                  <c:v>89.138000000000034</c:v>
                </c:pt>
                <c:pt idx="89139">
                  <c:v>89.13900000000001</c:v>
                </c:pt>
                <c:pt idx="89140">
                  <c:v>89.140000000000043</c:v>
                </c:pt>
                <c:pt idx="89141">
                  <c:v>89.14100000000002</c:v>
                </c:pt>
                <c:pt idx="89142">
                  <c:v>89.141999999999996</c:v>
                </c:pt>
                <c:pt idx="89143">
                  <c:v>89.143000000000029</c:v>
                </c:pt>
                <c:pt idx="89144">
                  <c:v>89.144000000000005</c:v>
                </c:pt>
                <c:pt idx="89145">
                  <c:v>89.145000000000039</c:v>
                </c:pt>
                <c:pt idx="89146">
                  <c:v>89.146000000000015</c:v>
                </c:pt>
                <c:pt idx="89147">
                  <c:v>89.146999999999991</c:v>
                </c:pt>
                <c:pt idx="89148">
                  <c:v>89.148000000000025</c:v>
                </c:pt>
                <c:pt idx="89149">
                  <c:v>89.149000000000001</c:v>
                </c:pt>
                <c:pt idx="89150">
                  <c:v>89.150000000000034</c:v>
                </c:pt>
                <c:pt idx="89151">
                  <c:v>89.15100000000001</c:v>
                </c:pt>
                <c:pt idx="89152">
                  <c:v>89.152000000000044</c:v>
                </c:pt>
                <c:pt idx="89153">
                  <c:v>89.15300000000002</c:v>
                </c:pt>
                <c:pt idx="89154">
                  <c:v>89.153999999999996</c:v>
                </c:pt>
                <c:pt idx="89155">
                  <c:v>89.15500000000003</c:v>
                </c:pt>
                <c:pt idx="89156">
                  <c:v>89.156000000000006</c:v>
                </c:pt>
                <c:pt idx="89157">
                  <c:v>89.157000000000039</c:v>
                </c:pt>
                <c:pt idx="89158">
                  <c:v>89.158000000000015</c:v>
                </c:pt>
                <c:pt idx="89159">
                  <c:v>89.158999999999992</c:v>
                </c:pt>
                <c:pt idx="89160">
                  <c:v>89.160000000000025</c:v>
                </c:pt>
                <c:pt idx="89161">
                  <c:v>89.161000000000001</c:v>
                </c:pt>
                <c:pt idx="89162">
                  <c:v>89.162000000000035</c:v>
                </c:pt>
                <c:pt idx="89163">
                  <c:v>89.163000000000011</c:v>
                </c:pt>
                <c:pt idx="89164">
                  <c:v>89.164000000000044</c:v>
                </c:pt>
                <c:pt idx="89165">
                  <c:v>89.16500000000002</c:v>
                </c:pt>
                <c:pt idx="89166">
                  <c:v>89.165999999999997</c:v>
                </c:pt>
                <c:pt idx="89167">
                  <c:v>89.16700000000003</c:v>
                </c:pt>
                <c:pt idx="89168">
                  <c:v>89.168000000000006</c:v>
                </c:pt>
                <c:pt idx="89169">
                  <c:v>89.16900000000004</c:v>
                </c:pt>
                <c:pt idx="89170">
                  <c:v>89.170000000000016</c:v>
                </c:pt>
                <c:pt idx="89171">
                  <c:v>89.170999999999992</c:v>
                </c:pt>
                <c:pt idx="89172">
                  <c:v>89.172000000000025</c:v>
                </c:pt>
                <c:pt idx="89173">
                  <c:v>89.173000000000002</c:v>
                </c:pt>
                <c:pt idx="89174">
                  <c:v>89.174000000000035</c:v>
                </c:pt>
                <c:pt idx="89175">
                  <c:v>89.175000000000011</c:v>
                </c:pt>
                <c:pt idx="89176">
                  <c:v>89.176000000000045</c:v>
                </c:pt>
                <c:pt idx="89177">
                  <c:v>89.177000000000021</c:v>
                </c:pt>
                <c:pt idx="89178">
                  <c:v>89.177999999999997</c:v>
                </c:pt>
                <c:pt idx="89179">
                  <c:v>89.17900000000003</c:v>
                </c:pt>
                <c:pt idx="89180">
                  <c:v>89.18</c:v>
                </c:pt>
                <c:pt idx="89181">
                  <c:v>89.18100000000004</c:v>
                </c:pt>
                <c:pt idx="89182">
                  <c:v>89.182000000000016</c:v>
                </c:pt>
                <c:pt idx="89183">
                  <c:v>89.182999999999993</c:v>
                </c:pt>
                <c:pt idx="89184">
                  <c:v>89.184000000000026</c:v>
                </c:pt>
                <c:pt idx="89185">
                  <c:v>89.185000000000002</c:v>
                </c:pt>
                <c:pt idx="89186">
                  <c:v>89.186000000000035</c:v>
                </c:pt>
                <c:pt idx="89187">
                  <c:v>89.187000000000012</c:v>
                </c:pt>
                <c:pt idx="89188">
                  <c:v>89.188000000000045</c:v>
                </c:pt>
                <c:pt idx="89189">
                  <c:v>89.189000000000021</c:v>
                </c:pt>
                <c:pt idx="89190">
                  <c:v>89.19</c:v>
                </c:pt>
                <c:pt idx="89191">
                  <c:v>89.191000000000031</c:v>
                </c:pt>
                <c:pt idx="89192">
                  <c:v>89.192000000000007</c:v>
                </c:pt>
                <c:pt idx="89193">
                  <c:v>89.19300000000004</c:v>
                </c:pt>
                <c:pt idx="89194">
                  <c:v>89.194000000000017</c:v>
                </c:pt>
                <c:pt idx="89195">
                  <c:v>89.194999999999993</c:v>
                </c:pt>
                <c:pt idx="89196">
                  <c:v>89.196000000000026</c:v>
                </c:pt>
                <c:pt idx="89197">
                  <c:v>89.197000000000003</c:v>
                </c:pt>
                <c:pt idx="89198">
                  <c:v>89.198000000000036</c:v>
                </c:pt>
                <c:pt idx="89199">
                  <c:v>89.199000000000012</c:v>
                </c:pt>
                <c:pt idx="89200">
                  <c:v>89.200000000000045</c:v>
                </c:pt>
                <c:pt idx="89201">
                  <c:v>89.201000000000022</c:v>
                </c:pt>
                <c:pt idx="89202">
                  <c:v>89.201999999999998</c:v>
                </c:pt>
                <c:pt idx="89203">
                  <c:v>89.203000000000031</c:v>
                </c:pt>
                <c:pt idx="89204">
                  <c:v>89.204000000000008</c:v>
                </c:pt>
                <c:pt idx="89205">
                  <c:v>89.205000000000041</c:v>
                </c:pt>
                <c:pt idx="89206">
                  <c:v>89.206000000000017</c:v>
                </c:pt>
                <c:pt idx="89207">
                  <c:v>89.206999999999994</c:v>
                </c:pt>
                <c:pt idx="89208">
                  <c:v>89.208000000000027</c:v>
                </c:pt>
                <c:pt idx="89209">
                  <c:v>89.209000000000003</c:v>
                </c:pt>
                <c:pt idx="89210">
                  <c:v>89.210000000000036</c:v>
                </c:pt>
                <c:pt idx="89211">
                  <c:v>89.211000000000013</c:v>
                </c:pt>
                <c:pt idx="89212">
                  <c:v>89.212000000000046</c:v>
                </c:pt>
                <c:pt idx="89213">
                  <c:v>89.213000000000022</c:v>
                </c:pt>
                <c:pt idx="89214">
                  <c:v>89.213999999999999</c:v>
                </c:pt>
                <c:pt idx="89215">
                  <c:v>89.215000000000032</c:v>
                </c:pt>
                <c:pt idx="89216">
                  <c:v>89.216000000000008</c:v>
                </c:pt>
                <c:pt idx="89217">
                  <c:v>89.217000000000041</c:v>
                </c:pt>
                <c:pt idx="89218">
                  <c:v>89.218000000000018</c:v>
                </c:pt>
                <c:pt idx="89219">
                  <c:v>89.218999999999994</c:v>
                </c:pt>
                <c:pt idx="89220">
                  <c:v>89.220000000000027</c:v>
                </c:pt>
                <c:pt idx="89221">
                  <c:v>89.221000000000004</c:v>
                </c:pt>
                <c:pt idx="89222">
                  <c:v>89.222000000000037</c:v>
                </c:pt>
                <c:pt idx="89223">
                  <c:v>89.223000000000013</c:v>
                </c:pt>
                <c:pt idx="89224">
                  <c:v>89.224000000000046</c:v>
                </c:pt>
                <c:pt idx="89225">
                  <c:v>89.225000000000023</c:v>
                </c:pt>
                <c:pt idx="89226">
                  <c:v>89.225999999999999</c:v>
                </c:pt>
                <c:pt idx="89227">
                  <c:v>89.227000000000032</c:v>
                </c:pt>
                <c:pt idx="89228">
                  <c:v>89.228000000000009</c:v>
                </c:pt>
                <c:pt idx="89229">
                  <c:v>89.229000000000042</c:v>
                </c:pt>
                <c:pt idx="89230">
                  <c:v>89.230000000000018</c:v>
                </c:pt>
                <c:pt idx="89231">
                  <c:v>89.230999999999995</c:v>
                </c:pt>
                <c:pt idx="89232">
                  <c:v>89.232000000000028</c:v>
                </c:pt>
                <c:pt idx="89233">
                  <c:v>89.233000000000004</c:v>
                </c:pt>
                <c:pt idx="89234">
                  <c:v>89.234000000000037</c:v>
                </c:pt>
                <c:pt idx="89235">
                  <c:v>89.235000000000014</c:v>
                </c:pt>
                <c:pt idx="89236">
                  <c:v>89.23599999999999</c:v>
                </c:pt>
                <c:pt idx="89237">
                  <c:v>89.237000000000023</c:v>
                </c:pt>
                <c:pt idx="89238">
                  <c:v>89.238</c:v>
                </c:pt>
                <c:pt idx="89239">
                  <c:v>89.239000000000033</c:v>
                </c:pt>
                <c:pt idx="89240">
                  <c:v>89.240000000000009</c:v>
                </c:pt>
                <c:pt idx="89241">
                  <c:v>89.241000000000042</c:v>
                </c:pt>
                <c:pt idx="89242">
                  <c:v>89.242000000000019</c:v>
                </c:pt>
                <c:pt idx="89243">
                  <c:v>89.242999999999995</c:v>
                </c:pt>
                <c:pt idx="89244">
                  <c:v>89.244000000000028</c:v>
                </c:pt>
                <c:pt idx="89245">
                  <c:v>89.245000000000005</c:v>
                </c:pt>
                <c:pt idx="89246">
                  <c:v>89.246000000000038</c:v>
                </c:pt>
                <c:pt idx="89247">
                  <c:v>89.247000000000014</c:v>
                </c:pt>
                <c:pt idx="89248">
                  <c:v>89.24799999999999</c:v>
                </c:pt>
                <c:pt idx="89249">
                  <c:v>89.249000000000024</c:v>
                </c:pt>
                <c:pt idx="89250">
                  <c:v>89.25</c:v>
                </c:pt>
                <c:pt idx="89251">
                  <c:v>89.251000000000033</c:v>
                </c:pt>
                <c:pt idx="89252">
                  <c:v>89.25200000000001</c:v>
                </c:pt>
                <c:pt idx="89253">
                  <c:v>89.253000000000043</c:v>
                </c:pt>
                <c:pt idx="89254">
                  <c:v>89.254000000000019</c:v>
                </c:pt>
                <c:pt idx="89255">
                  <c:v>89.254999999999995</c:v>
                </c:pt>
                <c:pt idx="89256">
                  <c:v>89.256000000000029</c:v>
                </c:pt>
                <c:pt idx="89257">
                  <c:v>89.257000000000005</c:v>
                </c:pt>
                <c:pt idx="89258">
                  <c:v>89.258000000000038</c:v>
                </c:pt>
                <c:pt idx="89259">
                  <c:v>89.259000000000015</c:v>
                </c:pt>
                <c:pt idx="89260">
                  <c:v>89.259999999999991</c:v>
                </c:pt>
                <c:pt idx="89261">
                  <c:v>89.261000000000024</c:v>
                </c:pt>
                <c:pt idx="89262">
                  <c:v>89.262</c:v>
                </c:pt>
                <c:pt idx="89263">
                  <c:v>89.263000000000034</c:v>
                </c:pt>
                <c:pt idx="89264">
                  <c:v>89.26400000000001</c:v>
                </c:pt>
                <c:pt idx="89265">
                  <c:v>89.265000000000043</c:v>
                </c:pt>
                <c:pt idx="89266">
                  <c:v>89.26600000000002</c:v>
                </c:pt>
                <c:pt idx="89267">
                  <c:v>89.266999999999996</c:v>
                </c:pt>
                <c:pt idx="89268">
                  <c:v>89.268000000000029</c:v>
                </c:pt>
                <c:pt idx="89269">
                  <c:v>89.269000000000005</c:v>
                </c:pt>
                <c:pt idx="89270">
                  <c:v>89.270000000000039</c:v>
                </c:pt>
                <c:pt idx="89271">
                  <c:v>89.271000000000015</c:v>
                </c:pt>
                <c:pt idx="89272">
                  <c:v>89.271999999999991</c:v>
                </c:pt>
                <c:pt idx="89273">
                  <c:v>89.273000000000025</c:v>
                </c:pt>
                <c:pt idx="89274">
                  <c:v>89.274000000000001</c:v>
                </c:pt>
                <c:pt idx="89275">
                  <c:v>89.275000000000034</c:v>
                </c:pt>
                <c:pt idx="89276">
                  <c:v>89.27600000000001</c:v>
                </c:pt>
                <c:pt idx="89277">
                  <c:v>89.277000000000044</c:v>
                </c:pt>
                <c:pt idx="89278">
                  <c:v>89.27800000000002</c:v>
                </c:pt>
                <c:pt idx="89279">
                  <c:v>89.278999999999996</c:v>
                </c:pt>
                <c:pt idx="89280">
                  <c:v>89.28000000000003</c:v>
                </c:pt>
                <c:pt idx="89281">
                  <c:v>89.281000000000006</c:v>
                </c:pt>
                <c:pt idx="89282">
                  <c:v>89.282000000000039</c:v>
                </c:pt>
                <c:pt idx="89283">
                  <c:v>89.283000000000015</c:v>
                </c:pt>
                <c:pt idx="89284">
                  <c:v>89.283999999999992</c:v>
                </c:pt>
                <c:pt idx="89285">
                  <c:v>89.285000000000025</c:v>
                </c:pt>
                <c:pt idx="89286">
                  <c:v>89.286000000000001</c:v>
                </c:pt>
                <c:pt idx="89287">
                  <c:v>89.287000000000035</c:v>
                </c:pt>
                <c:pt idx="89288">
                  <c:v>89.288000000000011</c:v>
                </c:pt>
                <c:pt idx="89289">
                  <c:v>89.289000000000044</c:v>
                </c:pt>
                <c:pt idx="89290">
                  <c:v>89.29000000000002</c:v>
                </c:pt>
                <c:pt idx="89291">
                  <c:v>89.290999999999997</c:v>
                </c:pt>
                <c:pt idx="89292">
                  <c:v>89.29200000000003</c:v>
                </c:pt>
                <c:pt idx="89293">
                  <c:v>89.293000000000006</c:v>
                </c:pt>
                <c:pt idx="89294">
                  <c:v>89.29400000000004</c:v>
                </c:pt>
                <c:pt idx="89295">
                  <c:v>89.295000000000016</c:v>
                </c:pt>
                <c:pt idx="89296">
                  <c:v>89.295999999999992</c:v>
                </c:pt>
                <c:pt idx="89297">
                  <c:v>89.297000000000025</c:v>
                </c:pt>
                <c:pt idx="89298">
                  <c:v>89.298000000000002</c:v>
                </c:pt>
                <c:pt idx="89299">
                  <c:v>89.299000000000035</c:v>
                </c:pt>
                <c:pt idx="89300">
                  <c:v>89.300000000000011</c:v>
                </c:pt>
                <c:pt idx="89301">
                  <c:v>89.301000000000045</c:v>
                </c:pt>
                <c:pt idx="89302">
                  <c:v>89.302000000000021</c:v>
                </c:pt>
                <c:pt idx="89303">
                  <c:v>89.302999999999997</c:v>
                </c:pt>
                <c:pt idx="89304">
                  <c:v>89.30400000000003</c:v>
                </c:pt>
                <c:pt idx="89305">
                  <c:v>89.305000000000007</c:v>
                </c:pt>
                <c:pt idx="89306">
                  <c:v>89.30600000000004</c:v>
                </c:pt>
                <c:pt idx="89307">
                  <c:v>89.307000000000016</c:v>
                </c:pt>
                <c:pt idx="89308">
                  <c:v>89.307999999999993</c:v>
                </c:pt>
                <c:pt idx="89309">
                  <c:v>89.309000000000026</c:v>
                </c:pt>
                <c:pt idx="89310">
                  <c:v>89.31</c:v>
                </c:pt>
                <c:pt idx="89311">
                  <c:v>89.311000000000035</c:v>
                </c:pt>
                <c:pt idx="89312">
                  <c:v>89.312000000000012</c:v>
                </c:pt>
                <c:pt idx="89313">
                  <c:v>89.313000000000045</c:v>
                </c:pt>
                <c:pt idx="89314">
                  <c:v>89.314000000000021</c:v>
                </c:pt>
                <c:pt idx="89315">
                  <c:v>89.314999999999998</c:v>
                </c:pt>
                <c:pt idx="89316">
                  <c:v>89.316000000000031</c:v>
                </c:pt>
                <c:pt idx="89317">
                  <c:v>89.317000000000007</c:v>
                </c:pt>
                <c:pt idx="89318">
                  <c:v>89.31800000000004</c:v>
                </c:pt>
                <c:pt idx="89319">
                  <c:v>89.319000000000017</c:v>
                </c:pt>
                <c:pt idx="89320">
                  <c:v>89.32</c:v>
                </c:pt>
                <c:pt idx="89321">
                  <c:v>89.321000000000026</c:v>
                </c:pt>
                <c:pt idx="89322">
                  <c:v>89.322000000000003</c:v>
                </c:pt>
                <c:pt idx="89323">
                  <c:v>89.323000000000036</c:v>
                </c:pt>
                <c:pt idx="89324">
                  <c:v>89.324000000000012</c:v>
                </c:pt>
                <c:pt idx="89325">
                  <c:v>89.325000000000045</c:v>
                </c:pt>
                <c:pt idx="89326">
                  <c:v>89.326000000000022</c:v>
                </c:pt>
                <c:pt idx="89327">
                  <c:v>89.326999999999998</c:v>
                </c:pt>
                <c:pt idx="89328">
                  <c:v>89.328000000000031</c:v>
                </c:pt>
                <c:pt idx="89329">
                  <c:v>89.329000000000008</c:v>
                </c:pt>
                <c:pt idx="89330">
                  <c:v>89.330000000000041</c:v>
                </c:pt>
                <c:pt idx="89331">
                  <c:v>89.331000000000017</c:v>
                </c:pt>
                <c:pt idx="89332">
                  <c:v>89.331999999999994</c:v>
                </c:pt>
                <c:pt idx="89333">
                  <c:v>89.333000000000027</c:v>
                </c:pt>
                <c:pt idx="89334">
                  <c:v>89.334000000000003</c:v>
                </c:pt>
                <c:pt idx="89335">
                  <c:v>89.335000000000036</c:v>
                </c:pt>
                <c:pt idx="89336">
                  <c:v>89.336000000000013</c:v>
                </c:pt>
                <c:pt idx="89337">
                  <c:v>89.337000000000046</c:v>
                </c:pt>
                <c:pt idx="89338">
                  <c:v>89.338000000000022</c:v>
                </c:pt>
                <c:pt idx="89339">
                  <c:v>89.338999999999999</c:v>
                </c:pt>
                <c:pt idx="89340">
                  <c:v>89.340000000000032</c:v>
                </c:pt>
                <c:pt idx="89341">
                  <c:v>89.341000000000008</c:v>
                </c:pt>
                <c:pt idx="89342">
                  <c:v>89.342000000000041</c:v>
                </c:pt>
                <c:pt idx="89343">
                  <c:v>89.343000000000018</c:v>
                </c:pt>
                <c:pt idx="89344">
                  <c:v>89.343999999999994</c:v>
                </c:pt>
                <c:pt idx="89345">
                  <c:v>89.345000000000027</c:v>
                </c:pt>
                <c:pt idx="89346">
                  <c:v>89.346000000000004</c:v>
                </c:pt>
                <c:pt idx="89347">
                  <c:v>89.347000000000037</c:v>
                </c:pt>
                <c:pt idx="89348">
                  <c:v>89.348000000000013</c:v>
                </c:pt>
                <c:pt idx="89349">
                  <c:v>89.349000000000046</c:v>
                </c:pt>
                <c:pt idx="89350">
                  <c:v>89.350000000000023</c:v>
                </c:pt>
                <c:pt idx="89351">
                  <c:v>89.350999999999999</c:v>
                </c:pt>
                <c:pt idx="89352">
                  <c:v>89.352000000000032</c:v>
                </c:pt>
                <c:pt idx="89353">
                  <c:v>89.353000000000009</c:v>
                </c:pt>
                <c:pt idx="89354">
                  <c:v>89.354000000000042</c:v>
                </c:pt>
                <c:pt idx="89355">
                  <c:v>89.355000000000018</c:v>
                </c:pt>
                <c:pt idx="89356">
                  <c:v>89.355999999999995</c:v>
                </c:pt>
                <c:pt idx="89357">
                  <c:v>89.357000000000028</c:v>
                </c:pt>
                <c:pt idx="89358">
                  <c:v>89.358000000000004</c:v>
                </c:pt>
                <c:pt idx="89359">
                  <c:v>89.359000000000037</c:v>
                </c:pt>
                <c:pt idx="89360">
                  <c:v>89.360000000000014</c:v>
                </c:pt>
                <c:pt idx="89361">
                  <c:v>89.36099999999999</c:v>
                </c:pt>
                <c:pt idx="89362">
                  <c:v>89.362000000000023</c:v>
                </c:pt>
                <c:pt idx="89363">
                  <c:v>89.363</c:v>
                </c:pt>
                <c:pt idx="89364">
                  <c:v>89.364000000000033</c:v>
                </c:pt>
                <c:pt idx="89365">
                  <c:v>89.365000000000009</c:v>
                </c:pt>
                <c:pt idx="89366">
                  <c:v>89.366000000000042</c:v>
                </c:pt>
                <c:pt idx="89367">
                  <c:v>89.367000000000019</c:v>
                </c:pt>
                <c:pt idx="89368">
                  <c:v>89.367999999999995</c:v>
                </c:pt>
                <c:pt idx="89369">
                  <c:v>89.369000000000028</c:v>
                </c:pt>
                <c:pt idx="89370">
                  <c:v>89.37</c:v>
                </c:pt>
                <c:pt idx="89371">
                  <c:v>89.371000000000038</c:v>
                </c:pt>
                <c:pt idx="89372">
                  <c:v>89.372000000000014</c:v>
                </c:pt>
                <c:pt idx="89373">
                  <c:v>89.37299999999999</c:v>
                </c:pt>
                <c:pt idx="89374">
                  <c:v>89.374000000000024</c:v>
                </c:pt>
                <c:pt idx="89375">
                  <c:v>89.375</c:v>
                </c:pt>
                <c:pt idx="89376">
                  <c:v>89.376000000000033</c:v>
                </c:pt>
                <c:pt idx="89377">
                  <c:v>89.37700000000001</c:v>
                </c:pt>
                <c:pt idx="89378">
                  <c:v>89.378000000000043</c:v>
                </c:pt>
                <c:pt idx="89379">
                  <c:v>89.379000000000019</c:v>
                </c:pt>
                <c:pt idx="89380">
                  <c:v>89.38</c:v>
                </c:pt>
                <c:pt idx="89381">
                  <c:v>89.381000000000029</c:v>
                </c:pt>
                <c:pt idx="89382">
                  <c:v>89.382000000000005</c:v>
                </c:pt>
                <c:pt idx="89383">
                  <c:v>89.383000000000038</c:v>
                </c:pt>
                <c:pt idx="89384">
                  <c:v>89.384000000000015</c:v>
                </c:pt>
                <c:pt idx="89385">
                  <c:v>89.384999999999991</c:v>
                </c:pt>
                <c:pt idx="89386">
                  <c:v>89.386000000000024</c:v>
                </c:pt>
                <c:pt idx="89387">
                  <c:v>89.387</c:v>
                </c:pt>
                <c:pt idx="89388">
                  <c:v>89.388000000000034</c:v>
                </c:pt>
                <c:pt idx="89389">
                  <c:v>89.38900000000001</c:v>
                </c:pt>
                <c:pt idx="89390">
                  <c:v>89.390000000000043</c:v>
                </c:pt>
                <c:pt idx="89391">
                  <c:v>89.39100000000002</c:v>
                </c:pt>
                <c:pt idx="89392">
                  <c:v>89.391999999999996</c:v>
                </c:pt>
                <c:pt idx="89393">
                  <c:v>89.393000000000029</c:v>
                </c:pt>
                <c:pt idx="89394">
                  <c:v>89.394000000000005</c:v>
                </c:pt>
                <c:pt idx="89395">
                  <c:v>89.395000000000039</c:v>
                </c:pt>
                <c:pt idx="89396">
                  <c:v>89.396000000000015</c:v>
                </c:pt>
                <c:pt idx="89397">
                  <c:v>89.396999999999991</c:v>
                </c:pt>
                <c:pt idx="89398">
                  <c:v>89.398000000000025</c:v>
                </c:pt>
                <c:pt idx="89399">
                  <c:v>89.399000000000001</c:v>
                </c:pt>
                <c:pt idx="89400">
                  <c:v>89.400000000000034</c:v>
                </c:pt>
                <c:pt idx="89401">
                  <c:v>89.40100000000001</c:v>
                </c:pt>
                <c:pt idx="89402">
                  <c:v>89.402000000000044</c:v>
                </c:pt>
                <c:pt idx="89403">
                  <c:v>89.40300000000002</c:v>
                </c:pt>
                <c:pt idx="89404">
                  <c:v>89.403999999999996</c:v>
                </c:pt>
                <c:pt idx="89405">
                  <c:v>89.40500000000003</c:v>
                </c:pt>
                <c:pt idx="89406">
                  <c:v>89.406000000000006</c:v>
                </c:pt>
                <c:pt idx="89407">
                  <c:v>89.407000000000039</c:v>
                </c:pt>
                <c:pt idx="89408">
                  <c:v>89.408000000000015</c:v>
                </c:pt>
                <c:pt idx="89409">
                  <c:v>89.408999999999992</c:v>
                </c:pt>
                <c:pt idx="89410">
                  <c:v>89.410000000000025</c:v>
                </c:pt>
                <c:pt idx="89411">
                  <c:v>89.411000000000001</c:v>
                </c:pt>
                <c:pt idx="89412">
                  <c:v>89.412000000000035</c:v>
                </c:pt>
                <c:pt idx="89413">
                  <c:v>89.413000000000011</c:v>
                </c:pt>
                <c:pt idx="89414">
                  <c:v>89.414000000000044</c:v>
                </c:pt>
                <c:pt idx="89415">
                  <c:v>89.41500000000002</c:v>
                </c:pt>
                <c:pt idx="89416">
                  <c:v>89.415999999999997</c:v>
                </c:pt>
                <c:pt idx="89417">
                  <c:v>89.41700000000003</c:v>
                </c:pt>
                <c:pt idx="89418">
                  <c:v>89.418000000000006</c:v>
                </c:pt>
                <c:pt idx="89419">
                  <c:v>89.41900000000004</c:v>
                </c:pt>
                <c:pt idx="89420">
                  <c:v>89.420000000000016</c:v>
                </c:pt>
                <c:pt idx="89421">
                  <c:v>89.420999999999992</c:v>
                </c:pt>
                <c:pt idx="89422">
                  <c:v>89.422000000000025</c:v>
                </c:pt>
                <c:pt idx="89423">
                  <c:v>89.423000000000002</c:v>
                </c:pt>
                <c:pt idx="89424">
                  <c:v>89.424000000000035</c:v>
                </c:pt>
                <c:pt idx="89425">
                  <c:v>89.425000000000011</c:v>
                </c:pt>
                <c:pt idx="89426">
                  <c:v>89.426000000000045</c:v>
                </c:pt>
                <c:pt idx="89427">
                  <c:v>89.427000000000021</c:v>
                </c:pt>
                <c:pt idx="89428">
                  <c:v>89.427999999999997</c:v>
                </c:pt>
                <c:pt idx="89429">
                  <c:v>89.42900000000003</c:v>
                </c:pt>
                <c:pt idx="89430">
                  <c:v>89.43</c:v>
                </c:pt>
                <c:pt idx="89431">
                  <c:v>89.43100000000004</c:v>
                </c:pt>
                <c:pt idx="89432">
                  <c:v>89.432000000000016</c:v>
                </c:pt>
                <c:pt idx="89433">
                  <c:v>89.432999999999993</c:v>
                </c:pt>
                <c:pt idx="89434">
                  <c:v>89.434000000000026</c:v>
                </c:pt>
                <c:pt idx="89435">
                  <c:v>89.435000000000002</c:v>
                </c:pt>
                <c:pt idx="89436">
                  <c:v>89.436000000000035</c:v>
                </c:pt>
                <c:pt idx="89437">
                  <c:v>89.437000000000012</c:v>
                </c:pt>
                <c:pt idx="89438">
                  <c:v>89.438000000000045</c:v>
                </c:pt>
                <c:pt idx="89439">
                  <c:v>89.439000000000021</c:v>
                </c:pt>
                <c:pt idx="89440">
                  <c:v>89.44</c:v>
                </c:pt>
                <c:pt idx="89441">
                  <c:v>89.441000000000031</c:v>
                </c:pt>
                <c:pt idx="89442">
                  <c:v>89.442000000000007</c:v>
                </c:pt>
                <c:pt idx="89443">
                  <c:v>89.44300000000004</c:v>
                </c:pt>
                <c:pt idx="89444">
                  <c:v>89.444000000000017</c:v>
                </c:pt>
                <c:pt idx="89445">
                  <c:v>89.444999999999993</c:v>
                </c:pt>
                <c:pt idx="89446">
                  <c:v>89.446000000000026</c:v>
                </c:pt>
                <c:pt idx="89447">
                  <c:v>89.447000000000003</c:v>
                </c:pt>
                <c:pt idx="89448">
                  <c:v>89.448000000000036</c:v>
                </c:pt>
                <c:pt idx="89449">
                  <c:v>89.449000000000012</c:v>
                </c:pt>
                <c:pt idx="89450">
                  <c:v>89.450000000000045</c:v>
                </c:pt>
                <c:pt idx="89451">
                  <c:v>89.451000000000022</c:v>
                </c:pt>
                <c:pt idx="89452">
                  <c:v>89.451999999999998</c:v>
                </c:pt>
                <c:pt idx="89453">
                  <c:v>89.453000000000031</c:v>
                </c:pt>
                <c:pt idx="89454">
                  <c:v>89.454000000000008</c:v>
                </c:pt>
                <c:pt idx="89455">
                  <c:v>89.455000000000041</c:v>
                </c:pt>
                <c:pt idx="89456">
                  <c:v>89.456000000000017</c:v>
                </c:pt>
                <c:pt idx="89457">
                  <c:v>89.456999999999994</c:v>
                </c:pt>
                <c:pt idx="89458">
                  <c:v>89.458000000000027</c:v>
                </c:pt>
                <c:pt idx="89459">
                  <c:v>89.459000000000003</c:v>
                </c:pt>
                <c:pt idx="89460">
                  <c:v>89.460000000000036</c:v>
                </c:pt>
                <c:pt idx="89461">
                  <c:v>89.461000000000013</c:v>
                </c:pt>
                <c:pt idx="89462">
                  <c:v>89.462000000000046</c:v>
                </c:pt>
                <c:pt idx="89463">
                  <c:v>89.463000000000022</c:v>
                </c:pt>
                <c:pt idx="89464">
                  <c:v>89.463999999999999</c:v>
                </c:pt>
                <c:pt idx="89465">
                  <c:v>89.465000000000032</c:v>
                </c:pt>
                <c:pt idx="89466">
                  <c:v>89.466000000000008</c:v>
                </c:pt>
                <c:pt idx="89467">
                  <c:v>89.467000000000041</c:v>
                </c:pt>
                <c:pt idx="89468">
                  <c:v>89.468000000000018</c:v>
                </c:pt>
                <c:pt idx="89469">
                  <c:v>89.468999999999994</c:v>
                </c:pt>
                <c:pt idx="89470">
                  <c:v>89.470000000000027</c:v>
                </c:pt>
                <c:pt idx="89471">
                  <c:v>89.471000000000004</c:v>
                </c:pt>
                <c:pt idx="89472">
                  <c:v>89.472000000000037</c:v>
                </c:pt>
                <c:pt idx="89473">
                  <c:v>89.473000000000013</c:v>
                </c:pt>
                <c:pt idx="89474">
                  <c:v>89.474000000000046</c:v>
                </c:pt>
                <c:pt idx="89475">
                  <c:v>89.475000000000023</c:v>
                </c:pt>
                <c:pt idx="89476">
                  <c:v>89.475999999999999</c:v>
                </c:pt>
                <c:pt idx="89477">
                  <c:v>89.477000000000032</c:v>
                </c:pt>
                <c:pt idx="89478">
                  <c:v>89.478000000000009</c:v>
                </c:pt>
                <c:pt idx="89479">
                  <c:v>89.479000000000042</c:v>
                </c:pt>
                <c:pt idx="89480">
                  <c:v>89.480000000000018</c:v>
                </c:pt>
                <c:pt idx="89481">
                  <c:v>89.480999999999995</c:v>
                </c:pt>
                <c:pt idx="89482">
                  <c:v>89.482000000000028</c:v>
                </c:pt>
                <c:pt idx="89483">
                  <c:v>89.483000000000004</c:v>
                </c:pt>
                <c:pt idx="89484">
                  <c:v>89.484000000000037</c:v>
                </c:pt>
                <c:pt idx="89485">
                  <c:v>89.485000000000014</c:v>
                </c:pt>
                <c:pt idx="89486">
                  <c:v>89.48599999999999</c:v>
                </c:pt>
                <c:pt idx="89487">
                  <c:v>89.487000000000023</c:v>
                </c:pt>
                <c:pt idx="89488">
                  <c:v>89.488</c:v>
                </c:pt>
                <c:pt idx="89489">
                  <c:v>89.489000000000033</c:v>
                </c:pt>
                <c:pt idx="89490">
                  <c:v>89.490000000000009</c:v>
                </c:pt>
                <c:pt idx="89491">
                  <c:v>89.491000000000042</c:v>
                </c:pt>
                <c:pt idx="89492">
                  <c:v>89.492000000000019</c:v>
                </c:pt>
                <c:pt idx="89493">
                  <c:v>89.492999999999995</c:v>
                </c:pt>
                <c:pt idx="89494">
                  <c:v>89.494000000000028</c:v>
                </c:pt>
                <c:pt idx="89495">
                  <c:v>89.495000000000005</c:v>
                </c:pt>
                <c:pt idx="89496">
                  <c:v>89.496000000000038</c:v>
                </c:pt>
                <c:pt idx="89497">
                  <c:v>89.497000000000014</c:v>
                </c:pt>
                <c:pt idx="89498">
                  <c:v>89.49799999999999</c:v>
                </c:pt>
                <c:pt idx="89499">
                  <c:v>89.499000000000024</c:v>
                </c:pt>
                <c:pt idx="89500">
                  <c:v>89.5</c:v>
                </c:pt>
                <c:pt idx="89501">
                  <c:v>89.501000000000033</c:v>
                </c:pt>
                <c:pt idx="89502">
                  <c:v>89.50200000000001</c:v>
                </c:pt>
                <c:pt idx="89503">
                  <c:v>89.503000000000043</c:v>
                </c:pt>
                <c:pt idx="89504">
                  <c:v>89.504000000000019</c:v>
                </c:pt>
                <c:pt idx="89505">
                  <c:v>89.504999999999995</c:v>
                </c:pt>
                <c:pt idx="89506">
                  <c:v>89.506000000000029</c:v>
                </c:pt>
                <c:pt idx="89507">
                  <c:v>89.507000000000005</c:v>
                </c:pt>
                <c:pt idx="89508">
                  <c:v>89.508000000000038</c:v>
                </c:pt>
                <c:pt idx="89509">
                  <c:v>89.509000000000015</c:v>
                </c:pt>
                <c:pt idx="89510">
                  <c:v>89.509999999999991</c:v>
                </c:pt>
                <c:pt idx="89511">
                  <c:v>89.511000000000024</c:v>
                </c:pt>
                <c:pt idx="89512">
                  <c:v>89.512</c:v>
                </c:pt>
                <c:pt idx="89513">
                  <c:v>89.513000000000034</c:v>
                </c:pt>
                <c:pt idx="89514">
                  <c:v>89.51400000000001</c:v>
                </c:pt>
                <c:pt idx="89515">
                  <c:v>89.515000000000043</c:v>
                </c:pt>
                <c:pt idx="89516">
                  <c:v>89.51600000000002</c:v>
                </c:pt>
                <c:pt idx="89517">
                  <c:v>89.516999999999996</c:v>
                </c:pt>
                <c:pt idx="89518">
                  <c:v>89.518000000000029</c:v>
                </c:pt>
                <c:pt idx="89519">
                  <c:v>89.519000000000005</c:v>
                </c:pt>
                <c:pt idx="89520">
                  <c:v>89.520000000000039</c:v>
                </c:pt>
                <c:pt idx="89521">
                  <c:v>89.521000000000015</c:v>
                </c:pt>
                <c:pt idx="89522">
                  <c:v>89.521999999999991</c:v>
                </c:pt>
                <c:pt idx="89523">
                  <c:v>89.523000000000025</c:v>
                </c:pt>
                <c:pt idx="89524">
                  <c:v>89.524000000000001</c:v>
                </c:pt>
                <c:pt idx="89525">
                  <c:v>89.525000000000034</c:v>
                </c:pt>
                <c:pt idx="89526">
                  <c:v>89.52600000000001</c:v>
                </c:pt>
                <c:pt idx="89527">
                  <c:v>89.527000000000044</c:v>
                </c:pt>
                <c:pt idx="89528">
                  <c:v>89.52800000000002</c:v>
                </c:pt>
                <c:pt idx="89529">
                  <c:v>89.528999999999996</c:v>
                </c:pt>
                <c:pt idx="89530">
                  <c:v>89.53000000000003</c:v>
                </c:pt>
                <c:pt idx="89531">
                  <c:v>89.531000000000006</c:v>
                </c:pt>
                <c:pt idx="89532">
                  <c:v>89.532000000000039</c:v>
                </c:pt>
                <c:pt idx="89533">
                  <c:v>89.533000000000015</c:v>
                </c:pt>
                <c:pt idx="89534">
                  <c:v>89.533999999999992</c:v>
                </c:pt>
                <c:pt idx="89535">
                  <c:v>89.535000000000025</c:v>
                </c:pt>
                <c:pt idx="89536">
                  <c:v>89.536000000000001</c:v>
                </c:pt>
                <c:pt idx="89537">
                  <c:v>89.537000000000035</c:v>
                </c:pt>
                <c:pt idx="89538">
                  <c:v>89.538000000000011</c:v>
                </c:pt>
                <c:pt idx="89539">
                  <c:v>89.539000000000044</c:v>
                </c:pt>
                <c:pt idx="89540">
                  <c:v>89.54000000000002</c:v>
                </c:pt>
                <c:pt idx="89541">
                  <c:v>89.540999999999997</c:v>
                </c:pt>
                <c:pt idx="89542">
                  <c:v>89.54200000000003</c:v>
                </c:pt>
                <c:pt idx="89543">
                  <c:v>89.543000000000006</c:v>
                </c:pt>
                <c:pt idx="89544">
                  <c:v>89.54400000000004</c:v>
                </c:pt>
                <c:pt idx="89545">
                  <c:v>89.545000000000016</c:v>
                </c:pt>
                <c:pt idx="89546">
                  <c:v>89.545999999999992</c:v>
                </c:pt>
                <c:pt idx="89547">
                  <c:v>89.547000000000025</c:v>
                </c:pt>
                <c:pt idx="89548">
                  <c:v>89.548000000000002</c:v>
                </c:pt>
                <c:pt idx="89549">
                  <c:v>89.549000000000035</c:v>
                </c:pt>
                <c:pt idx="89550">
                  <c:v>89.550000000000011</c:v>
                </c:pt>
                <c:pt idx="89551">
                  <c:v>89.551000000000045</c:v>
                </c:pt>
                <c:pt idx="89552">
                  <c:v>89.552000000000021</c:v>
                </c:pt>
                <c:pt idx="89553">
                  <c:v>89.552999999999997</c:v>
                </c:pt>
                <c:pt idx="89554">
                  <c:v>89.55400000000003</c:v>
                </c:pt>
                <c:pt idx="89555">
                  <c:v>89.555000000000007</c:v>
                </c:pt>
                <c:pt idx="89556">
                  <c:v>89.55600000000004</c:v>
                </c:pt>
                <c:pt idx="89557">
                  <c:v>89.557000000000016</c:v>
                </c:pt>
                <c:pt idx="89558">
                  <c:v>89.557999999999993</c:v>
                </c:pt>
                <c:pt idx="89559">
                  <c:v>89.559000000000026</c:v>
                </c:pt>
                <c:pt idx="89560">
                  <c:v>89.56</c:v>
                </c:pt>
                <c:pt idx="89561">
                  <c:v>89.561000000000035</c:v>
                </c:pt>
                <c:pt idx="89562">
                  <c:v>89.562000000000012</c:v>
                </c:pt>
                <c:pt idx="89563">
                  <c:v>89.563000000000045</c:v>
                </c:pt>
                <c:pt idx="89564">
                  <c:v>89.564000000000021</c:v>
                </c:pt>
                <c:pt idx="89565">
                  <c:v>89.564999999999998</c:v>
                </c:pt>
                <c:pt idx="89566">
                  <c:v>89.566000000000031</c:v>
                </c:pt>
                <c:pt idx="89567">
                  <c:v>89.567000000000007</c:v>
                </c:pt>
                <c:pt idx="89568">
                  <c:v>89.56800000000004</c:v>
                </c:pt>
                <c:pt idx="89569">
                  <c:v>89.569000000000017</c:v>
                </c:pt>
                <c:pt idx="89570">
                  <c:v>89.57</c:v>
                </c:pt>
                <c:pt idx="89571">
                  <c:v>89.571000000000026</c:v>
                </c:pt>
                <c:pt idx="89572">
                  <c:v>89.572000000000003</c:v>
                </c:pt>
                <c:pt idx="89573">
                  <c:v>89.573000000000036</c:v>
                </c:pt>
                <c:pt idx="89574">
                  <c:v>89.574000000000012</c:v>
                </c:pt>
                <c:pt idx="89575">
                  <c:v>89.575000000000045</c:v>
                </c:pt>
                <c:pt idx="89576">
                  <c:v>89.576000000000022</c:v>
                </c:pt>
                <c:pt idx="89577">
                  <c:v>89.576999999999998</c:v>
                </c:pt>
                <c:pt idx="89578">
                  <c:v>89.578000000000031</c:v>
                </c:pt>
                <c:pt idx="89579">
                  <c:v>89.579000000000008</c:v>
                </c:pt>
                <c:pt idx="89580">
                  <c:v>89.580000000000041</c:v>
                </c:pt>
                <c:pt idx="89581">
                  <c:v>89.581000000000017</c:v>
                </c:pt>
                <c:pt idx="89582">
                  <c:v>89.581999999999994</c:v>
                </c:pt>
                <c:pt idx="89583">
                  <c:v>89.583000000000027</c:v>
                </c:pt>
                <c:pt idx="89584">
                  <c:v>89.584000000000003</c:v>
                </c:pt>
                <c:pt idx="89585">
                  <c:v>89.585000000000036</c:v>
                </c:pt>
                <c:pt idx="89586">
                  <c:v>89.586000000000013</c:v>
                </c:pt>
                <c:pt idx="89587">
                  <c:v>89.587000000000046</c:v>
                </c:pt>
                <c:pt idx="89588">
                  <c:v>89.588000000000022</c:v>
                </c:pt>
                <c:pt idx="89589">
                  <c:v>89.588999999999999</c:v>
                </c:pt>
                <c:pt idx="89590">
                  <c:v>89.590000000000032</c:v>
                </c:pt>
                <c:pt idx="89591">
                  <c:v>89.591000000000008</c:v>
                </c:pt>
                <c:pt idx="89592">
                  <c:v>89.592000000000041</c:v>
                </c:pt>
                <c:pt idx="89593">
                  <c:v>89.593000000000018</c:v>
                </c:pt>
                <c:pt idx="89594">
                  <c:v>89.593999999999994</c:v>
                </c:pt>
                <c:pt idx="89595">
                  <c:v>89.595000000000027</c:v>
                </c:pt>
                <c:pt idx="89596">
                  <c:v>89.596000000000004</c:v>
                </c:pt>
                <c:pt idx="89597">
                  <c:v>89.597000000000037</c:v>
                </c:pt>
                <c:pt idx="89598">
                  <c:v>89.598000000000013</c:v>
                </c:pt>
                <c:pt idx="89599">
                  <c:v>89.599000000000046</c:v>
                </c:pt>
                <c:pt idx="89600">
                  <c:v>89.600000000000023</c:v>
                </c:pt>
                <c:pt idx="89601">
                  <c:v>89.600999999999999</c:v>
                </c:pt>
                <c:pt idx="89602">
                  <c:v>89.602000000000032</c:v>
                </c:pt>
                <c:pt idx="89603">
                  <c:v>89.603000000000009</c:v>
                </c:pt>
                <c:pt idx="89604">
                  <c:v>89.604000000000042</c:v>
                </c:pt>
                <c:pt idx="89605">
                  <c:v>89.605000000000018</c:v>
                </c:pt>
                <c:pt idx="89606">
                  <c:v>89.605999999999995</c:v>
                </c:pt>
                <c:pt idx="89607">
                  <c:v>89.607000000000028</c:v>
                </c:pt>
                <c:pt idx="89608">
                  <c:v>89.608000000000004</c:v>
                </c:pt>
                <c:pt idx="89609">
                  <c:v>89.609000000000037</c:v>
                </c:pt>
                <c:pt idx="89610">
                  <c:v>89.610000000000014</c:v>
                </c:pt>
                <c:pt idx="89611">
                  <c:v>89.61099999999999</c:v>
                </c:pt>
                <c:pt idx="89612">
                  <c:v>89.612000000000023</c:v>
                </c:pt>
                <c:pt idx="89613">
                  <c:v>89.613</c:v>
                </c:pt>
                <c:pt idx="89614">
                  <c:v>89.614000000000033</c:v>
                </c:pt>
                <c:pt idx="89615">
                  <c:v>89.615000000000009</c:v>
                </c:pt>
                <c:pt idx="89616">
                  <c:v>89.616000000000042</c:v>
                </c:pt>
                <c:pt idx="89617">
                  <c:v>89.617000000000019</c:v>
                </c:pt>
                <c:pt idx="89618">
                  <c:v>89.617999999999995</c:v>
                </c:pt>
                <c:pt idx="89619">
                  <c:v>89.619000000000028</c:v>
                </c:pt>
                <c:pt idx="89620">
                  <c:v>89.62</c:v>
                </c:pt>
                <c:pt idx="89621">
                  <c:v>89.621000000000038</c:v>
                </c:pt>
                <c:pt idx="89622">
                  <c:v>89.622000000000014</c:v>
                </c:pt>
                <c:pt idx="89623">
                  <c:v>89.62299999999999</c:v>
                </c:pt>
                <c:pt idx="89624">
                  <c:v>89.624000000000024</c:v>
                </c:pt>
                <c:pt idx="89625">
                  <c:v>89.625</c:v>
                </c:pt>
                <c:pt idx="89626">
                  <c:v>89.626000000000033</c:v>
                </c:pt>
                <c:pt idx="89627">
                  <c:v>89.62700000000001</c:v>
                </c:pt>
                <c:pt idx="89628">
                  <c:v>89.628000000000043</c:v>
                </c:pt>
                <c:pt idx="89629">
                  <c:v>89.629000000000019</c:v>
                </c:pt>
                <c:pt idx="89630">
                  <c:v>89.63</c:v>
                </c:pt>
                <c:pt idx="89631">
                  <c:v>89.631000000000029</c:v>
                </c:pt>
                <c:pt idx="89632">
                  <c:v>89.632000000000005</c:v>
                </c:pt>
                <c:pt idx="89633">
                  <c:v>89.633000000000038</c:v>
                </c:pt>
                <c:pt idx="89634">
                  <c:v>89.634000000000015</c:v>
                </c:pt>
                <c:pt idx="89635">
                  <c:v>89.634999999999991</c:v>
                </c:pt>
                <c:pt idx="89636">
                  <c:v>89.636000000000024</c:v>
                </c:pt>
                <c:pt idx="89637">
                  <c:v>89.637</c:v>
                </c:pt>
                <c:pt idx="89638">
                  <c:v>89.638000000000034</c:v>
                </c:pt>
                <c:pt idx="89639">
                  <c:v>89.63900000000001</c:v>
                </c:pt>
                <c:pt idx="89640">
                  <c:v>89.640000000000043</c:v>
                </c:pt>
                <c:pt idx="89641">
                  <c:v>89.64100000000002</c:v>
                </c:pt>
                <c:pt idx="89642">
                  <c:v>89.641999999999996</c:v>
                </c:pt>
                <c:pt idx="89643">
                  <c:v>89.643000000000029</c:v>
                </c:pt>
                <c:pt idx="89644">
                  <c:v>89.644000000000005</c:v>
                </c:pt>
                <c:pt idx="89645">
                  <c:v>89.645000000000039</c:v>
                </c:pt>
                <c:pt idx="89646">
                  <c:v>89.646000000000015</c:v>
                </c:pt>
                <c:pt idx="89647">
                  <c:v>89.646999999999991</c:v>
                </c:pt>
                <c:pt idx="89648">
                  <c:v>89.648000000000025</c:v>
                </c:pt>
                <c:pt idx="89649">
                  <c:v>89.649000000000001</c:v>
                </c:pt>
                <c:pt idx="89650">
                  <c:v>89.650000000000034</c:v>
                </c:pt>
                <c:pt idx="89651">
                  <c:v>89.65100000000001</c:v>
                </c:pt>
                <c:pt idx="89652">
                  <c:v>89.652000000000044</c:v>
                </c:pt>
                <c:pt idx="89653">
                  <c:v>89.65300000000002</c:v>
                </c:pt>
                <c:pt idx="89654">
                  <c:v>89.653999999999996</c:v>
                </c:pt>
                <c:pt idx="89655">
                  <c:v>89.65500000000003</c:v>
                </c:pt>
                <c:pt idx="89656">
                  <c:v>89.656000000000006</c:v>
                </c:pt>
                <c:pt idx="89657">
                  <c:v>89.657000000000039</c:v>
                </c:pt>
                <c:pt idx="89658">
                  <c:v>89.658000000000015</c:v>
                </c:pt>
                <c:pt idx="89659">
                  <c:v>89.658999999999992</c:v>
                </c:pt>
                <c:pt idx="89660">
                  <c:v>89.660000000000025</c:v>
                </c:pt>
                <c:pt idx="89661">
                  <c:v>89.661000000000001</c:v>
                </c:pt>
                <c:pt idx="89662">
                  <c:v>89.662000000000035</c:v>
                </c:pt>
                <c:pt idx="89663">
                  <c:v>89.663000000000011</c:v>
                </c:pt>
                <c:pt idx="89664">
                  <c:v>89.664000000000044</c:v>
                </c:pt>
                <c:pt idx="89665">
                  <c:v>89.66500000000002</c:v>
                </c:pt>
                <c:pt idx="89666">
                  <c:v>89.665999999999997</c:v>
                </c:pt>
                <c:pt idx="89667">
                  <c:v>89.66700000000003</c:v>
                </c:pt>
                <c:pt idx="89668">
                  <c:v>89.668000000000006</c:v>
                </c:pt>
                <c:pt idx="89669">
                  <c:v>89.66900000000004</c:v>
                </c:pt>
                <c:pt idx="89670">
                  <c:v>89.670000000000016</c:v>
                </c:pt>
                <c:pt idx="89671">
                  <c:v>89.670999999999992</c:v>
                </c:pt>
                <c:pt idx="89672">
                  <c:v>89.672000000000025</c:v>
                </c:pt>
                <c:pt idx="89673">
                  <c:v>89.673000000000002</c:v>
                </c:pt>
                <c:pt idx="89674">
                  <c:v>89.674000000000035</c:v>
                </c:pt>
                <c:pt idx="89675">
                  <c:v>89.675000000000011</c:v>
                </c:pt>
                <c:pt idx="89676">
                  <c:v>89.676000000000045</c:v>
                </c:pt>
                <c:pt idx="89677">
                  <c:v>89.677000000000021</c:v>
                </c:pt>
                <c:pt idx="89678">
                  <c:v>89.677999999999997</c:v>
                </c:pt>
                <c:pt idx="89679">
                  <c:v>89.67900000000003</c:v>
                </c:pt>
                <c:pt idx="89680">
                  <c:v>89.68</c:v>
                </c:pt>
                <c:pt idx="89681">
                  <c:v>89.68100000000004</c:v>
                </c:pt>
                <c:pt idx="89682">
                  <c:v>89.682000000000016</c:v>
                </c:pt>
                <c:pt idx="89683">
                  <c:v>89.682999999999993</c:v>
                </c:pt>
                <c:pt idx="89684">
                  <c:v>89.684000000000026</c:v>
                </c:pt>
                <c:pt idx="89685">
                  <c:v>89.685000000000002</c:v>
                </c:pt>
                <c:pt idx="89686">
                  <c:v>89.686000000000035</c:v>
                </c:pt>
                <c:pt idx="89687">
                  <c:v>89.687000000000012</c:v>
                </c:pt>
                <c:pt idx="89688">
                  <c:v>89.688000000000045</c:v>
                </c:pt>
                <c:pt idx="89689">
                  <c:v>89.689000000000021</c:v>
                </c:pt>
                <c:pt idx="89690">
                  <c:v>89.69</c:v>
                </c:pt>
                <c:pt idx="89691">
                  <c:v>89.691000000000031</c:v>
                </c:pt>
                <c:pt idx="89692">
                  <c:v>89.692000000000007</c:v>
                </c:pt>
                <c:pt idx="89693">
                  <c:v>89.69300000000004</c:v>
                </c:pt>
                <c:pt idx="89694">
                  <c:v>89.694000000000017</c:v>
                </c:pt>
                <c:pt idx="89695">
                  <c:v>89.694999999999993</c:v>
                </c:pt>
                <c:pt idx="89696">
                  <c:v>89.696000000000026</c:v>
                </c:pt>
                <c:pt idx="89697">
                  <c:v>89.697000000000003</c:v>
                </c:pt>
                <c:pt idx="89698">
                  <c:v>89.698000000000036</c:v>
                </c:pt>
                <c:pt idx="89699">
                  <c:v>89.699000000000012</c:v>
                </c:pt>
                <c:pt idx="89700">
                  <c:v>89.700000000000045</c:v>
                </c:pt>
                <c:pt idx="89701">
                  <c:v>89.701000000000022</c:v>
                </c:pt>
                <c:pt idx="89702">
                  <c:v>89.701999999999998</c:v>
                </c:pt>
                <c:pt idx="89703">
                  <c:v>89.703000000000031</c:v>
                </c:pt>
                <c:pt idx="89704">
                  <c:v>89.704000000000008</c:v>
                </c:pt>
                <c:pt idx="89705">
                  <c:v>89.705000000000041</c:v>
                </c:pt>
                <c:pt idx="89706">
                  <c:v>89.706000000000017</c:v>
                </c:pt>
                <c:pt idx="89707">
                  <c:v>89.706999999999994</c:v>
                </c:pt>
                <c:pt idx="89708">
                  <c:v>89.708000000000027</c:v>
                </c:pt>
                <c:pt idx="89709">
                  <c:v>89.709000000000003</c:v>
                </c:pt>
                <c:pt idx="89710">
                  <c:v>89.710000000000036</c:v>
                </c:pt>
                <c:pt idx="89711">
                  <c:v>89.711000000000013</c:v>
                </c:pt>
                <c:pt idx="89712">
                  <c:v>89.712000000000046</c:v>
                </c:pt>
                <c:pt idx="89713">
                  <c:v>89.713000000000022</c:v>
                </c:pt>
                <c:pt idx="89714">
                  <c:v>89.713999999999999</c:v>
                </c:pt>
                <c:pt idx="89715">
                  <c:v>89.715000000000032</c:v>
                </c:pt>
                <c:pt idx="89716">
                  <c:v>89.716000000000008</c:v>
                </c:pt>
                <c:pt idx="89717">
                  <c:v>89.717000000000041</c:v>
                </c:pt>
                <c:pt idx="89718">
                  <c:v>89.718000000000018</c:v>
                </c:pt>
                <c:pt idx="89719">
                  <c:v>89.718999999999994</c:v>
                </c:pt>
                <c:pt idx="89720">
                  <c:v>89.720000000000027</c:v>
                </c:pt>
                <c:pt idx="89721">
                  <c:v>89.721000000000004</c:v>
                </c:pt>
                <c:pt idx="89722">
                  <c:v>89.722000000000037</c:v>
                </c:pt>
                <c:pt idx="89723">
                  <c:v>89.723000000000013</c:v>
                </c:pt>
                <c:pt idx="89724">
                  <c:v>89.724000000000046</c:v>
                </c:pt>
                <c:pt idx="89725">
                  <c:v>89.725000000000023</c:v>
                </c:pt>
                <c:pt idx="89726">
                  <c:v>89.725999999999999</c:v>
                </c:pt>
                <c:pt idx="89727">
                  <c:v>89.727000000000032</c:v>
                </c:pt>
                <c:pt idx="89728">
                  <c:v>89.728000000000009</c:v>
                </c:pt>
                <c:pt idx="89729">
                  <c:v>89.729000000000042</c:v>
                </c:pt>
                <c:pt idx="89730">
                  <c:v>89.730000000000018</c:v>
                </c:pt>
                <c:pt idx="89731">
                  <c:v>89.730999999999995</c:v>
                </c:pt>
                <c:pt idx="89732">
                  <c:v>89.732000000000028</c:v>
                </c:pt>
                <c:pt idx="89733">
                  <c:v>89.733000000000004</c:v>
                </c:pt>
                <c:pt idx="89734">
                  <c:v>89.734000000000037</c:v>
                </c:pt>
                <c:pt idx="89735">
                  <c:v>89.735000000000014</c:v>
                </c:pt>
                <c:pt idx="89736">
                  <c:v>89.73599999999999</c:v>
                </c:pt>
                <c:pt idx="89737">
                  <c:v>89.737000000000023</c:v>
                </c:pt>
                <c:pt idx="89738">
                  <c:v>89.738</c:v>
                </c:pt>
                <c:pt idx="89739">
                  <c:v>89.739000000000033</c:v>
                </c:pt>
                <c:pt idx="89740">
                  <c:v>89.740000000000009</c:v>
                </c:pt>
                <c:pt idx="89741">
                  <c:v>89.741000000000042</c:v>
                </c:pt>
                <c:pt idx="89742">
                  <c:v>89.742000000000019</c:v>
                </c:pt>
                <c:pt idx="89743">
                  <c:v>89.742999999999995</c:v>
                </c:pt>
                <c:pt idx="89744">
                  <c:v>89.744000000000028</c:v>
                </c:pt>
                <c:pt idx="89745">
                  <c:v>89.745000000000005</c:v>
                </c:pt>
                <c:pt idx="89746">
                  <c:v>89.746000000000038</c:v>
                </c:pt>
                <c:pt idx="89747">
                  <c:v>89.747000000000014</c:v>
                </c:pt>
                <c:pt idx="89748">
                  <c:v>89.74799999999999</c:v>
                </c:pt>
                <c:pt idx="89749">
                  <c:v>89.749000000000024</c:v>
                </c:pt>
                <c:pt idx="89750">
                  <c:v>89.75</c:v>
                </c:pt>
                <c:pt idx="89751">
                  <c:v>89.751000000000033</c:v>
                </c:pt>
                <c:pt idx="89752">
                  <c:v>89.75200000000001</c:v>
                </c:pt>
                <c:pt idx="89753">
                  <c:v>89.753000000000043</c:v>
                </c:pt>
                <c:pt idx="89754">
                  <c:v>89.754000000000019</c:v>
                </c:pt>
                <c:pt idx="89755">
                  <c:v>89.754999999999995</c:v>
                </c:pt>
                <c:pt idx="89756">
                  <c:v>89.756000000000029</c:v>
                </c:pt>
                <c:pt idx="89757">
                  <c:v>89.757000000000005</c:v>
                </c:pt>
                <c:pt idx="89758">
                  <c:v>89.758000000000038</c:v>
                </c:pt>
                <c:pt idx="89759">
                  <c:v>89.759000000000015</c:v>
                </c:pt>
                <c:pt idx="89760">
                  <c:v>89.759999999999991</c:v>
                </c:pt>
                <c:pt idx="89761">
                  <c:v>89.761000000000024</c:v>
                </c:pt>
                <c:pt idx="89762">
                  <c:v>89.762</c:v>
                </c:pt>
                <c:pt idx="89763">
                  <c:v>89.763000000000034</c:v>
                </c:pt>
                <c:pt idx="89764">
                  <c:v>89.76400000000001</c:v>
                </c:pt>
                <c:pt idx="89765">
                  <c:v>89.765000000000043</c:v>
                </c:pt>
                <c:pt idx="89766">
                  <c:v>89.76600000000002</c:v>
                </c:pt>
                <c:pt idx="89767">
                  <c:v>89.766999999999996</c:v>
                </c:pt>
                <c:pt idx="89768">
                  <c:v>89.768000000000029</c:v>
                </c:pt>
                <c:pt idx="89769">
                  <c:v>89.769000000000005</c:v>
                </c:pt>
                <c:pt idx="89770">
                  <c:v>89.770000000000039</c:v>
                </c:pt>
                <c:pt idx="89771">
                  <c:v>89.771000000000015</c:v>
                </c:pt>
                <c:pt idx="89772">
                  <c:v>89.771999999999991</c:v>
                </c:pt>
                <c:pt idx="89773">
                  <c:v>89.773000000000025</c:v>
                </c:pt>
                <c:pt idx="89774">
                  <c:v>89.774000000000001</c:v>
                </c:pt>
                <c:pt idx="89775">
                  <c:v>89.775000000000034</c:v>
                </c:pt>
                <c:pt idx="89776">
                  <c:v>89.77600000000001</c:v>
                </c:pt>
                <c:pt idx="89777">
                  <c:v>89.777000000000044</c:v>
                </c:pt>
                <c:pt idx="89778">
                  <c:v>89.77800000000002</c:v>
                </c:pt>
                <c:pt idx="89779">
                  <c:v>89.778999999999996</c:v>
                </c:pt>
                <c:pt idx="89780">
                  <c:v>89.78000000000003</c:v>
                </c:pt>
                <c:pt idx="89781">
                  <c:v>89.781000000000006</c:v>
                </c:pt>
                <c:pt idx="89782">
                  <c:v>89.782000000000039</c:v>
                </c:pt>
                <c:pt idx="89783">
                  <c:v>89.783000000000015</c:v>
                </c:pt>
                <c:pt idx="89784">
                  <c:v>89.783999999999992</c:v>
                </c:pt>
                <c:pt idx="89785">
                  <c:v>89.785000000000025</c:v>
                </c:pt>
                <c:pt idx="89786">
                  <c:v>89.786000000000001</c:v>
                </c:pt>
                <c:pt idx="89787">
                  <c:v>89.787000000000035</c:v>
                </c:pt>
                <c:pt idx="89788">
                  <c:v>89.788000000000011</c:v>
                </c:pt>
                <c:pt idx="89789">
                  <c:v>89.789000000000044</c:v>
                </c:pt>
                <c:pt idx="89790">
                  <c:v>89.79000000000002</c:v>
                </c:pt>
                <c:pt idx="89791">
                  <c:v>89.790999999999997</c:v>
                </c:pt>
                <c:pt idx="89792">
                  <c:v>89.79200000000003</c:v>
                </c:pt>
                <c:pt idx="89793">
                  <c:v>89.793000000000006</c:v>
                </c:pt>
                <c:pt idx="89794">
                  <c:v>89.79400000000004</c:v>
                </c:pt>
                <c:pt idx="89795">
                  <c:v>89.795000000000016</c:v>
                </c:pt>
                <c:pt idx="89796">
                  <c:v>89.795999999999992</c:v>
                </c:pt>
                <c:pt idx="89797">
                  <c:v>89.797000000000025</c:v>
                </c:pt>
                <c:pt idx="89798">
                  <c:v>89.798000000000002</c:v>
                </c:pt>
                <c:pt idx="89799">
                  <c:v>89.799000000000035</c:v>
                </c:pt>
                <c:pt idx="89800">
                  <c:v>89.800000000000011</c:v>
                </c:pt>
                <c:pt idx="89801">
                  <c:v>89.801000000000045</c:v>
                </c:pt>
                <c:pt idx="89802">
                  <c:v>89.802000000000021</c:v>
                </c:pt>
                <c:pt idx="89803">
                  <c:v>89.802999999999997</c:v>
                </c:pt>
                <c:pt idx="89804">
                  <c:v>89.80400000000003</c:v>
                </c:pt>
                <c:pt idx="89805">
                  <c:v>89.805000000000007</c:v>
                </c:pt>
                <c:pt idx="89806">
                  <c:v>89.80600000000004</c:v>
                </c:pt>
                <c:pt idx="89807">
                  <c:v>89.807000000000016</c:v>
                </c:pt>
                <c:pt idx="89808">
                  <c:v>89.807999999999993</c:v>
                </c:pt>
                <c:pt idx="89809">
                  <c:v>89.809000000000026</c:v>
                </c:pt>
                <c:pt idx="89810">
                  <c:v>89.81</c:v>
                </c:pt>
                <c:pt idx="89811">
                  <c:v>89.811000000000035</c:v>
                </c:pt>
                <c:pt idx="89812">
                  <c:v>89.812000000000012</c:v>
                </c:pt>
                <c:pt idx="89813">
                  <c:v>89.813000000000045</c:v>
                </c:pt>
                <c:pt idx="89814">
                  <c:v>89.814000000000021</c:v>
                </c:pt>
                <c:pt idx="89815">
                  <c:v>89.814999999999998</c:v>
                </c:pt>
                <c:pt idx="89816">
                  <c:v>89.816000000000031</c:v>
                </c:pt>
                <c:pt idx="89817">
                  <c:v>89.817000000000007</c:v>
                </c:pt>
                <c:pt idx="89818">
                  <c:v>89.81800000000004</c:v>
                </c:pt>
                <c:pt idx="89819">
                  <c:v>89.819000000000017</c:v>
                </c:pt>
                <c:pt idx="89820">
                  <c:v>89.82</c:v>
                </c:pt>
                <c:pt idx="89821">
                  <c:v>89.821000000000026</c:v>
                </c:pt>
                <c:pt idx="89822">
                  <c:v>89.822000000000003</c:v>
                </c:pt>
                <c:pt idx="89823">
                  <c:v>89.823000000000036</c:v>
                </c:pt>
                <c:pt idx="89824">
                  <c:v>89.824000000000012</c:v>
                </c:pt>
                <c:pt idx="89825">
                  <c:v>89.825000000000045</c:v>
                </c:pt>
                <c:pt idx="89826">
                  <c:v>89.826000000000022</c:v>
                </c:pt>
                <c:pt idx="89827">
                  <c:v>89.826999999999998</c:v>
                </c:pt>
                <c:pt idx="89828">
                  <c:v>89.828000000000031</c:v>
                </c:pt>
                <c:pt idx="89829">
                  <c:v>89.829000000000008</c:v>
                </c:pt>
                <c:pt idx="89830">
                  <c:v>89.830000000000041</c:v>
                </c:pt>
                <c:pt idx="89831">
                  <c:v>89.831000000000017</c:v>
                </c:pt>
                <c:pt idx="89832">
                  <c:v>89.831999999999994</c:v>
                </c:pt>
                <c:pt idx="89833">
                  <c:v>89.833000000000027</c:v>
                </c:pt>
                <c:pt idx="89834">
                  <c:v>89.834000000000003</c:v>
                </c:pt>
                <c:pt idx="89835">
                  <c:v>89.835000000000036</c:v>
                </c:pt>
                <c:pt idx="89836">
                  <c:v>89.836000000000013</c:v>
                </c:pt>
                <c:pt idx="89837">
                  <c:v>89.837000000000046</c:v>
                </c:pt>
                <c:pt idx="89838">
                  <c:v>89.838000000000022</c:v>
                </c:pt>
                <c:pt idx="89839">
                  <c:v>89.838999999999999</c:v>
                </c:pt>
                <c:pt idx="89840">
                  <c:v>89.840000000000032</c:v>
                </c:pt>
                <c:pt idx="89841">
                  <c:v>89.841000000000008</c:v>
                </c:pt>
                <c:pt idx="89842">
                  <c:v>89.842000000000041</c:v>
                </c:pt>
                <c:pt idx="89843">
                  <c:v>89.843000000000018</c:v>
                </c:pt>
                <c:pt idx="89844">
                  <c:v>89.843999999999994</c:v>
                </c:pt>
                <c:pt idx="89845">
                  <c:v>89.845000000000027</c:v>
                </c:pt>
                <c:pt idx="89846">
                  <c:v>89.846000000000004</c:v>
                </c:pt>
                <c:pt idx="89847">
                  <c:v>89.847000000000037</c:v>
                </c:pt>
                <c:pt idx="89848">
                  <c:v>89.848000000000013</c:v>
                </c:pt>
                <c:pt idx="89849">
                  <c:v>89.849000000000046</c:v>
                </c:pt>
                <c:pt idx="89850">
                  <c:v>89.850000000000023</c:v>
                </c:pt>
                <c:pt idx="89851">
                  <c:v>89.850999999999999</c:v>
                </c:pt>
                <c:pt idx="89852">
                  <c:v>89.852000000000032</c:v>
                </c:pt>
                <c:pt idx="89853">
                  <c:v>89.853000000000009</c:v>
                </c:pt>
                <c:pt idx="89854">
                  <c:v>89.854000000000042</c:v>
                </c:pt>
                <c:pt idx="89855">
                  <c:v>89.855000000000018</c:v>
                </c:pt>
                <c:pt idx="89856">
                  <c:v>89.855999999999995</c:v>
                </c:pt>
                <c:pt idx="89857">
                  <c:v>89.857000000000028</c:v>
                </c:pt>
                <c:pt idx="89858">
                  <c:v>89.858000000000004</c:v>
                </c:pt>
                <c:pt idx="89859">
                  <c:v>89.859000000000037</c:v>
                </c:pt>
                <c:pt idx="89860">
                  <c:v>89.860000000000014</c:v>
                </c:pt>
                <c:pt idx="89861">
                  <c:v>89.86099999999999</c:v>
                </c:pt>
                <c:pt idx="89862">
                  <c:v>89.862000000000023</c:v>
                </c:pt>
                <c:pt idx="89863">
                  <c:v>89.863</c:v>
                </c:pt>
                <c:pt idx="89864">
                  <c:v>89.864000000000033</c:v>
                </c:pt>
                <c:pt idx="89865">
                  <c:v>89.865000000000009</c:v>
                </c:pt>
                <c:pt idx="89866">
                  <c:v>89.866000000000042</c:v>
                </c:pt>
                <c:pt idx="89867">
                  <c:v>89.867000000000019</c:v>
                </c:pt>
                <c:pt idx="89868">
                  <c:v>89.867999999999995</c:v>
                </c:pt>
                <c:pt idx="89869">
                  <c:v>89.869000000000028</c:v>
                </c:pt>
                <c:pt idx="89870">
                  <c:v>89.87</c:v>
                </c:pt>
                <c:pt idx="89871">
                  <c:v>89.871000000000038</c:v>
                </c:pt>
                <c:pt idx="89872">
                  <c:v>89.872000000000014</c:v>
                </c:pt>
                <c:pt idx="89873">
                  <c:v>89.87299999999999</c:v>
                </c:pt>
                <c:pt idx="89874">
                  <c:v>89.874000000000024</c:v>
                </c:pt>
                <c:pt idx="89875">
                  <c:v>89.875</c:v>
                </c:pt>
                <c:pt idx="89876">
                  <c:v>89.876000000000033</c:v>
                </c:pt>
                <c:pt idx="89877">
                  <c:v>89.87700000000001</c:v>
                </c:pt>
                <c:pt idx="89878">
                  <c:v>89.878000000000043</c:v>
                </c:pt>
                <c:pt idx="89879">
                  <c:v>89.879000000000019</c:v>
                </c:pt>
                <c:pt idx="89880">
                  <c:v>89.88</c:v>
                </c:pt>
                <c:pt idx="89881">
                  <c:v>89.881000000000029</c:v>
                </c:pt>
                <c:pt idx="89882">
                  <c:v>89.882000000000005</c:v>
                </c:pt>
                <c:pt idx="89883">
                  <c:v>89.883000000000038</c:v>
                </c:pt>
                <c:pt idx="89884">
                  <c:v>89.884000000000015</c:v>
                </c:pt>
                <c:pt idx="89885">
                  <c:v>89.884999999999991</c:v>
                </c:pt>
                <c:pt idx="89886">
                  <c:v>89.886000000000024</c:v>
                </c:pt>
                <c:pt idx="89887">
                  <c:v>89.887</c:v>
                </c:pt>
                <c:pt idx="89888">
                  <c:v>89.888000000000034</c:v>
                </c:pt>
                <c:pt idx="89889">
                  <c:v>89.88900000000001</c:v>
                </c:pt>
                <c:pt idx="89890">
                  <c:v>89.890000000000043</c:v>
                </c:pt>
                <c:pt idx="89891">
                  <c:v>89.89100000000002</c:v>
                </c:pt>
                <c:pt idx="89892">
                  <c:v>89.891999999999996</c:v>
                </c:pt>
                <c:pt idx="89893">
                  <c:v>89.893000000000029</c:v>
                </c:pt>
                <c:pt idx="89894">
                  <c:v>89.894000000000005</c:v>
                </c:pt>
                <c:pt idx="89895">
                  <c:v>89.895000000000039</c:v>
                </c:pt>
                <c:pt idx="89896">
                  <c:v>89.896000000000015</c:v>
                </c:pt>
                <c:pt idx="89897">
                  <c:v>89.896999999999991</c:v>
                </c:pt>
                <c:pt idx="89898">
                  <c:v>89.898000000000025</c:v>
                </c:pt>
                <c:pt idx="89899">
                  <c:v>89.899000000000001</c:v>
                </c:pt>
                <c:pt idx="89900">
                  <c:v>89.900000000000034</c:v>
                </c:pt>
                <c:pt idx="89901">
                  <c:v>89.90100000000001</c:v>
                </c:pt>
                <c:pt idx="89902">
                  <c:v>89.902000000000044</c:v>
                </c:pt>
                <c:pt idx="89903">
                  <c:v>89.90300000000002</c:v>
                </c:pt>
                <c:pt idx="89904">
                  <c:v>89.903999999999996</c:v>
                </c:pt>
                <c:pt idx="89905">
                  <c:v>89.90500000000003</c:v>
                </c:pt>
                <c:pt idx="89906">
                  <c:v>89.906000000000006</c:v>
                </c:pt>
                <c:pt idx="89907">
                  <c:v>89.907000000000039</c:v>
                </c:pt>
                <c:pt idx="89908">
                  <c:v>89.908000000000015</c:v>
                </c:pt>
                <c:pt idx="89909">
                  <c:v>89.908999999999992</c:v>
                </c:pt>
                <c:pt idx="89910">
                  <c:v>89.910000000000025</c:v>
                </c:pt>
                <c:pt idx="89911">
                  <c:v>89.911000000000001</c:v>
                </c:pt>
                <c:pt idx="89912">
                  <c:v>89.912000000000035</c:v>
                </c:pt>
                <c:pt idx="89913">
                  <c:v>89.913000000000011</c:v>
                </c:pt>
                <c:pt idx="89914">
                  <c:v>89.914000000000044</c:v>
                </c:pt>
                <c:pt idx="89915">
                  <c:v>89.91500000000002</c:v>
                </c:pt>
                <c:pt idx="89916">
                  <c:v>89.915999999999997</c:v>
                </c:pt>
                <c:pt idx="89917">
                  <c:v>89.91700000000003</c:v>
                </c:pt>
                <c:pt idx="89918">
                  <c:v>89.918000000000006</c:v>
                </c:pt>
                <c:pt idx="89919">
                  <c:v>89.91900000000004</c:v>
                </c:pt>
                <c:pt idx="89920">
                  <c:v>89.920000000000016</c:v>
                </c:pt>
                <c:pt idx="89921">
                  <c:v>89.920999999999992</c:v>
                </c:pt>
                <c:pt idx="89922">
                  <c:v>89.922000000000025</c:v>
                </c:pt>
                <c:pt idx="89923">
                  <c:v>89.923000000000002</c:v>
                </c:pt>
                <c:pt idx="89924">
                  <c:v>89.924000000000035</c:v>
                </c:pt>
                <c:pt idx="89925">
                  <c:v>89.925000000000011</c:v>
                </c:pt>
                <c:pt idx="89926">
                  <c:v>89.926000000000045</c:v>
                </c:pt>
                <c:pt idx="89927">
                  <c:v>89.927000000000021</c:v>
                </c:pt>
                <c:pt idx="89928">
                  <c:v>89.927999999999997</c:v>
                </c:pt>
                <c:pt idx="89929">
                  <c:v>89.92900000000003</c:v>
                </c:pt>
                <c:pt idx="89930">
                  <c:v>89.93</c:v>
                </c:pt>
                <c:pt idx="89931">
                  <c:v>89.93100000000004</c:v>
                </c:pt>
                <c:pt idx="89932">
                  <c:v>89.932000000000016</c:v>
                </c:pt>
                <c:pt idx="89933">
                  <c:v>89.932999999999993</c:v>
                </c:pt>
                <c:pt idx="89934">
                  <c:v>89.934000000000026</c:v>
                </c:pt>
                <c:pt idx="89935">
                  <c:v>89.935000000000002</c:v>
                </c:pt>
                <c:pt idx="89936">
                  <c:v>89.936000000000035</c:v>
                </c:pt>
                <c:pt idx="89937">
                  <c:v>89.937000000000012</c:v>
                </c:pt>
                <c:pt idx="89938">
                  <c:v>89.938000000000045</c:v>
                </c:pt>
                <c:pt idx="89939">
                  <c:v>89.939000000000021</c:v>
                </c:pt>
                <c:pt idx="89940">
                  <c:v>89.94</c:v>
                </c:pt>
                <c:pt idx="89941">
                  <c:v>89.941000000000031</c:v>
                </c:pt>
                <c:pt idx="89942">
                  <c:v>89.942000000000007</c:v>
                </c:pt>
                <c:pt idx="89943">
                  <c:v>89.94300000000004</c:v>
                </c:pt>
                <c:pt idx="89944">
                  <c:v>89.944000000000017</c:v>
                </c:pt>
                <c:pt idx="89945">
                  <c:v>89.944999999999993</c:v>
                </c:pt>
                <c:pt idx="89946">
                  <c:v>89.946000000000026</c:v>
                </c:pt>
                <c:pt idx="89947">
                  <c:v>89.947000000000003</c:v>
                </c:pt>
                <c:pt idx="89948">
                  <c:v>89.948000000000036</c:v>
                </c:pt>
                <c:pt idx="89949">
                  <c:v>89.949000000000012</c:v>
                </c:pt>
                <c:pt idx="89950">
                  <c:v>89.950000000000045</c:v>
                </c:pt>
                <c:pt idx="89951">
                  <c:v>89.951000000000022</c:v>
                </c:pt>
                <c:pt idx="89952">
                  <c:v>89.951999999999998</c:v>
                </c:pt>
                <c:pt idx="89953">
                  <c:v>89.953000000000031</c:v>
                </c:pt>
                <c:pt idx="89954">
                  <c:v>89.954000000000008</c:v>
                </c:pt>
                <c:pt idx="89955">
                  <c:v>89.955000000000041</c:v>
                </c:pt>
                <c:pt idx="89956">
                  <c:v>89.956000000000017</c:v>
                </c:pt>
                <c:pt idx="89957">
                  <c:v>89.956999999999994</c:v>
                </c:pt>
                <c:pt idx="89958">
                  <c:v>89.958000000000027</c:v>
                </c:pt>
                <c:pt idx="89959">
                  <c:v>89.959000000000003</c:v>
                </c:pt>
                <c:pt idx="89960">
                  <c:v>89.960000000000036</c:v>
                </c:pt>
                <c:pt idx="89961">
                  <c:v>89.961000000000013</c:v>
                </c:pt>
                <c:pt idx="89962">
                  <c:v>89.962000000000046</c:v>
                </c:pt>
                <c:pt idx="89963">
                  <c:v>89.963000000000022</c:v>
                </c:pt>
                <c:pt idx="89964">
                  <c:v>89.963999999999999</c:v>
                </c:pt>
                <c:pt idx="89965">
                  <c:v>89.965000000000032</c:v>
                </c:pt>
                <c:pt idx="89966">
                  <c:v>89.966000000000008</c:v>
                </c:pt>
                <c:pt idx="89967">
                  <c:v>89.967000000000041</c:v>
                </c:pt>
                <c:pt idx="89968">
                  <c:v>89.968000000000018</c:v>
                </c:pt>
                <c:pt idx="89969">
                  <c:v>89.968999999999994</c:v>
                </c:pt>
                <c:pt idx="89970">
                  <c:v>89.970000000000027</c:v>
                </c:pt>
                <c:pt idx="89971">
                  <c:v>89.971000000000004</c:v>
                </c:pt>
                <c:pt idx="89972">
                  <c:v>89.972000000000037</c:v>
                </c:pt>
                <c:pt idx="89973">
                  <c:v>89.973000000000013</c:v>
                </c:pt>
                <c:pt idx="89974">
                  <c:v>89.974000000000046</c:v>
                </c:pt>
                <c:pt idx="89975">
                  <c:v>89.975000000000023</c:v>
                </c:pt>
                <c:pt idx="89976">
                  <c:v>89.975999999999999</c:v>
                </c:pt>
                <c:pt idx="89977">
                  <c:v>89.977000000000032</c:v>
                </c:pt>
                <c:pt idx="89978">
                  <c:v>89.978000000000009</c:v>
                </c:pt>
                <c:pt idx="89979">
                  <c:v>89.979000000000042</c:v>
                </c:pt>
                <c:pt idx="89980">
                  <c:v>89.980000000000018</c:v>
                </c:pt>
                <c:pt idx="89981">
                  <c:v>89.980999999999995</c:v>
                </c:pt>
                <c:pt idx="89982">
                  <c:v>89.982000000000028</c:v>
                </c:pt>
                <c:pt idx="89983">
                  <c:v>89.983000000000004</c:v>
                </c:pt>
                <c:pt idx="89984">
                  <c:v>89.984000000000037</c:v>
                </c:pt>
                <c:pt idx="89985">
                  <c:v>89.985000000000014</c:v>
                </c:pt>
                <c:pt idx="89986">
                  <c:v>89.98599999999999</c:v>
                </c:pt>
                <c:pt idx="89987">
                  <c:v>89.987000000000023</c:v>
                </c:pt>
                <c:pt idx="89988">
                  <c:v>89.988</c:v>
                </c:pt>
                <c:pt idx="89989">
                  <c:v>89.989000000000033</c:v>
                </c:pt>
                <c:pt idx="89990">
                  <c:v>89.990000000000009</c:v>
                </c:pt>
                <c:pt idx="89991">
                  <c:v>89.991000000000042</c:v>
                </c:pt>
                <c:pt idx="89992">
                  <c:v>89.992000000000019</c:v>
                </c:pt>
                <c:pt idx="89993">
                  <c:v>89.992999999999995</c:v>
                </c:pt>
                <c:pt idx="89994">
                  <c:v>89.994000000000028</c:v>
                </c:pt>
                <c:pt idx="89995">
                  <c:v>89.995000000000005</c:v>
                </c:pt>
                <c:pt idx="89996">
                  <c:v>89.996000000000038</c:v>
                </c:pt>
                <c:pt idx="89997">
                  <c:v>89.997000000000014</c:v>
                </c:pt>
                <c:pt idx="89998">
                  <c:v>89.99799999999999</c:v>
                </c:pt>
                <c:pt idx="89999">
                  <c:v>89.999000000000024</c:v>
                </c:pt>
                <c:pt idx="90000">
                  <c:v>90</c:v>
                </c:pt>
                <c:pt idx="90001">
                  <c:v>90.001000000000033</c:v>
                </c:pt>
                <c:pt idx="90002">
                  <c:v>90.00200000000001</c:v>
                </c:pt>
                <c:pt idx="90003">
                  <c:v>90.003000000000043</c:v>
                </c:pt>
                <c:pt idx="90004">
                  <c:v>90.004000000000019</c:v>
                </c:pt>
                <c:pt idx="90005">
                  <c:v>90.004999999999995</c:v>
                </c:pt>
                <c:pt idx="90006">
                  <c:v>90.006000000000029</c:v>
                </c:pt>
                <c:pt idx="90007">
                  <c:v>90.007000000000005</c:v>
                </c:pt>
                <c:pt idx="90008">
                  <c:v>90.008000000000038</c:v>
                </c:pt>
                <c:pt idx="90009">
                  <c:v>90.009000000000015</c:v>
                </c:pt>
                <c:pt idx="90010">
                  <c:v>90.009999999999991</c:v>
                </c:pt>
                <c:pt idx="90011">
                  <c:v>90.011000000000024</c:v>
                </c:pt>
                <c:pt idx="90012">
                  <c:v>90.012</c:v>
                </c:pt>
                <c:pt idx="90013">
                  <c:v>90.013000000000034</c:v>
                </c:pt>
                <c:pt idx="90014">
                  <c:v>90.01400000000001</c:v>
                </c:pt>
                <c:pt idx="90015">
                  <c:v>90.015000000000043</c:v>
                </c:pt>
                <c:pt idx="90016">
                  <c:v>90.01600000000002</c:v>
                </c:pt>
                <c:pt idx="90017">
                  <c:v>90.016999999999996</c:v>
                </c:pt>
                <c:pt idx="90018">
                  <c:v>90.018000000000029</c:v>
                </c:pt>
                <c:pt idx="90019">
                  <c:v>90.019000000000005</c:v>
                </c:pt>
                <c:pt idx="90020">
                  <c:v>90.020000000000039</c:v>
                </c:pt>
                <c:pt idx="90021">
                  <c:v>90.021000000000015</c:v>
                </c:pt>
                <c:pt idx="90022">
                  <c:v>90.021999999999991</c:v>
                </c:pt>
                <c:pt idx="90023">
                  <c:v>90.023000000000025</c:v>
                </c:pt>
                <c:pt idx="90024">
                  <c:v>90.024000000000001</c:v>
                </c:pt>
                <c:pt idx="90025">
                  <c:v>90.025000000000034</c:v>
                </c:pt>
                <c:pt idx="90026">
                  <c:v>90.02600000000001</c:v>
                </c:pt>
                <c:pt idx="90027">
                  <c:v>90.027000000000044</c:v>
                </c:pt>
                <c:pt idx="90028">
                  <c:v>90.02800000000002</c:v>
                </c:pt>
                <c:pt idx="90029">
                  <c:v>90.028999999999996</c:v>
                </c:pt>
                <c:pt idx="90030">
                  <c:v>90.03000000000003</c:v>
                </c:pt>
                <c:pt idx="90031">
                  <c:v>90.031000000000006</c:v>
                </c:pt>
                <c:pt idx="90032">
                  <c:v>90.032000000000039</c:v>
                </c:pt>
                <c:pt idx="90033">
                  <c:v>90.033000000000015</c:v>
                </c:pt>
                <c:pt idx="90034">
                  <c:v>90.033999999999992</c:v>
                </c:pt>
                <c:pt idx="90035">
                  <c:v>90.035000000000025</c:v>
                </c:pt>
                <c:pt idx="90036">
                  <c:v>90.036000000000001</c:v>
                </c:pt>
                <c:pt idx="90037">
                  <c:v>90.037000000000035</c:v>
                </c:pt>
                <c:pt idx="90038">
                  <c:v>90.038000000000011</c:v>
                </c:pt>
                <c:pt idx="90039">
                  <c:v>90.039000000000044</c:v>
                </c:pt>
                <c:pt idx="90040">
                  <c:v>90.04000000000002</c:v>
                </c:pt>
                <c:pt idx="90041">
                  <c:v>90.040999999999997</c:v>
                </c:pt>
                <c:pt idx="90042">
                  <c:v>90.04200000000003</c:v>
                </c:pt>
                <c:pt idx="90043">
                  <c:v>90.043000000000006</c:v>
                </c:pt>
                <c:pt idx="90044">
                  <c:v>90.04400000000004</c:v>
                </c:pt>
                <c:pt idx="90045">
                  <c:v>90.045000000000016</c:v>
                </c:pt>
                <c:pt idx="90046">
                  <c:v>90.045999999999992</c:v>
                </c:pt>
                <c:pt idx="90047">
                  <c:v>90.047000000000025</c:v>
                </c:pt>
                <c:pt idx="90048">
                  <c:v>90.048000000000002</c:v>
                </c:pt>
                <c:pt idx="90049">
                  <c:v>90.049000000000035</c:v>
                </c:pt>
                <c:pt idx="90050">
                  <c:v>90.050000000000011</c:v>
                </c:pt>
                <c:pt idx="90051">
                  <c:v>90.051000000000045</c:v>
                </c:pt>
                <c:pt idx="90052">
                  <c:v>90.052000000000021</c:v>
                </c:pt>
                <c:pt idx="90053">
                  <c:v>90.052999999999997</c:v>
                </c:pt>
                <c:pt idx="90054">
                  <c:v>90.05400000000003</c:v>
                </c:pt>
                <c:pt idx="90055">
                  <c:v>90.055000000000007</c:v>
                </c:pt>
                <c:pt idx="90056">
                  <c:v>90.05600000000004</c:v>
                </c:pt>
                <c:pt idx="90057">
                  <c:v>90.057000000000016</c:v>
                </c:pt>
                <c:pt idx="90058">
                  <c:v>90.057999999999993</c:v>
                </c:pt>
                <c:pt idx="90059">
                  <c:v>90.059000000000026</c:v>
                </c:pt>
                <c:pt idx="90060">
                  <c:v>90.06</c:v>
                </c:pt>
                <c:pt idx="90061">
                  <c:v>90.061000000000035</c:v>
                </c:pt>
                <c:pt idx="90062">
                  <c:v>90.062000000000012</c:v>
                </c:pt>
                <c:pt idx="90063">
                  <c:v>90.063000000000045</c:v>
                </c:pt>
                <c:pt idx="90064">
                  <c:v>90.064000000000021</c:v>
                </c:pt>
                <c:pt idx="90065">
                  <c:v>90.064999999999998</c:v>
                </c:pt>
                <c:pt idx="90066">
                  <c:v>90.066000000000031</c:v>
                </c:pt>
                <c:pt idx="90067">
                  <c:v>90.067000000000007</c:v>
                </c:pt>
                <c:pt idx="90068">
                  <c:v>90.06800000000004</c:v>
                </c:pt>
                <c:pt idx="90069">
                  <c:v>90.069000000000017</c:v>
                </c:pt>
                <c:pt idx="90070">
                  <c:v>90.07</c:v>
                </c:pt>
                <c:pt idx="90071">
                  <c:v>90.071000000000026</c:v>
                </c:pt>
                <c:pt idx="90072">
                  <c:v>90.072000000000003</c:v>
                </c:pt>
                <c:pt idx="90073">
                  <c:v>90.073000000000036</c:v>
                </c:pt>
                <c:pt idx="90074">
                  <c:v>90.074000000000012</c:v>
                </c:pt>
                <c:pt idx="90075">
                  <c:v>90.075000000000045</c:v>
                </c:pt>
                <c:pt idx="90076">
                  <c:v>90.076000000000022</c:v>
                </c:pt>
                <c:pt idx="90077">
                  <c:v>90.076999999999998</c:v>
                </c:pt>
                <c:pt idx="90078">
                  <c:v>90.078000000000031</c:v>
                </c:pt>
                <c:pt idx="90079">
                  <c:v>90.079000000000008</c:v>
                </c:pt>
                <c:pt idx="90080">
                  <c:v>90.080000000000041</c:v>
                </c:pt>
                <c:pt idx="90081">
                  <c:v>90.081000000000017</c:v>
                </c:pt>
                <c:pt idx="90082">
                  <c:v>90.081999999999994</c:v>
                </c:pt>
                <c:pt idx="90083">
                  <c:v>90.083000000000027</c:v>
                </c:pt>
                <c:pt idx="90084">
                  <c:v>90.084000000000003</c:v>
                </c:pt>
                <c:pt idx="90085">
                  <c:v>90.085000000000036</c:v>
                </c:pt>
                <c:pt idx="90086">
                  <c:v>90.086000000000013</c:v>
                </c:pt>
                <c:pt idx="90087">
                  <c:v>90.087000000000046</c:v>
                </c:pt>
                <c:pt idx="90088">
                  <c:v>90.088000000000022</c:v>
                </c:pt>
                <c:pt idx="90089">
                  <c:v>90.088999999999999</c:v>
                </c:pt>
                <c:pt idx="90090">
                  <c:v>90.090000000000032</c:v>
                </c:pt>
                <c:pt idx="90091">
                  <c:v>90.091000000000008</c:v>
                </c:pt>
                <c:pt idx="90092">
                  <c:v>90.092000000000041</c:v>
                </c:pt>
                <c:pt idx="90093">
                  <c:v>90.093000000000018</c:v>
                </c:pt>
                <c:pt idx="90094">
                  <c:v>90.093999999999994</c:v>
                </c:pt>
                <c:pt idx="90095">
                  <c:v>90.095000000000027</c:v>
                </c:pt>
                <c:pt idx="90096">
                  <c:v>90.096000000000004</c:v>
                </c:pt>
                <c:pt idx="90097">
                  <c:v>90.097000000000037</c:v>
                </c:pt>
                <c:pt idx="90098">
                  <c:v>90.098000000000013</c:v>
                </c:pt>
                <c:pt idx="90099">
                  <c:v>90.099000000000046</c:v>
                </c:pt>
                <c:pt idx="90100">
                  <c:v>90.100000000000023</c:v>
                </c:pt>
                <c:pt idx="90101">
                  <c:v>90.100999999999999</c:v>
                </c:pt>
                <c:pt idx="90102">
                  <c:v>90.102000000000032</c:v>
                </c:pt>
                <c:pt idx="90103">
                  <c:v>90.103000000000009</c:v>
                </c:pt>
                <c:pt idx="90104">
                  <c:v>90.104000000000042</c:v>
                </c:pt>
                <c:pt idx="90105">
                  <c:v>90.105000000000018</c:v>
                </c:pt>
                <c:pt idx="90106">
                  <c:v>90.105999999999995</c:v>
                </c:pt>
                <c:pt idx="90107">
                  <c:v>90.107000000000028</c:v>
                </c:pt>
                <c:pt idx="90108">
                  <c:v>90.108000000000004</c:v>
                </c:pt>
                <c:pt idx="90109">
                  <c:v>90.109000000000037</c:v>
                </c:pt>
                <c:pt idx="90110">
                  <c:v>90.110000000000014</c:v>
                </c:pt>
                <c:pt idx="90111">
                  <c:v>90.11099999999999</c:v>
                </c:pt>
                <c:pt idx="90112">
                  <c:v>90.112000000000023</c:v>
                </c:pt>
                <c:pt idx="90113">
                  <c:v>90.113</c:v>
                </c:pt>
                <c:pt idx="90114">
                  <c:v>90.114000000000033</c:v>
                </c:pt>
                <c:pt idx="90115">
                  <c:v>90.115000000000009</c:v>
                </c:pt>
                <c:pt idx="90116">
                  <c:v>90.116000000000042</c:v>
                </c:pt>
                <c:pt idx="90117">
                  <c:v>90.117000000000019</c:v>
                </c:pt>
                <c:pt idx="90118">
                  <c:v>90.117999999999995</c:v>
                </c:pt>
                <c:pt idx="90119">
                  <c:v>90.119000000000028</c:v>
                </c:pt>
                <c:pt idx="90120">
                  <c:v>90.12</c:v>
                </c:pt>
                <c:pt idx="90121">
                  <c:v>90.121000000000038</c:v>
                </c:pt>
                <c:pt idx="90122">
                  <c:v>90.122000000000014</c:v>
                </c:pt>
                <c:pt idx="90123">
                  <c:v>90.12299999999999</c:v>
                </c:pt>
                <c:pt idx="90124">
                  <c:v>90.124000000000024</c:v>
                </c:pt>
                <c:pt idx="90125">
                  <c:v>90.125</c:v>
                </c:pt>
                <c:pt idx="90126">
                  <c:v>90.126000000000033</c:v>
                </c:pt>
                <c:pt idx="90127">
                  <c:v>90.12700000000001</c:v>
                </c:pt>
                <c:pt idx="90128">
                  <c:v>90.128000000000043</c:v>
                </c:pt>
                <c:pt idx="90129">
                  <c:v>90.129000000000019</c:v>
                </c:pt>
                <c:pt idx="90130">
                  <c:v>90.13</c:v>
                </c:pt>
                <c:pt idx="90131">
                  <c:v>90.131000000000029</c:v>
                </c:pt>
                <c:pt idx="90132">
                  <c:v>90.132000000000005</c:v>
                </c:pt>
                <c:pt idx="90133">
                  <c:v>90.133000000000038</c:v>
                </c:pt>
                <c:pt idx="90134">
                  <c:v>90.134000000000015</c:v>
                </c:pt>
                <c:pt idx="90135">
                  <c:v>90.134999999999991</c:v>
                </c:pt>
                <c:pt idx="90136">
                  <c:v>90.136000000000024</c:v>
                </c:pt>
                <c:pt idx="90137">
                  <c:v>90.137</c:v>
                </c:pt>
                <c:pt idx="90138">
                  <c:v>90.138000000000034</c:v>
                </c:pt>
                <c:pt idx="90139">
                  <c:v>90.13900000000001</c:v>
                </c:pt>
                <c:pt idx="90140">
                  <c:v>90.140000000000043</c:v>
                </c:pt>
                <c:pt idx="90141">
                  <c:v>90.14100000000002</c:v>
                </c:pt>
                <c:pt idx="90142">
                  <c:v>90.141999999999996</c:v>
                </c:pt>
                <c:pt idx="90143">
                  <c:v>90.143000000000029</c:v>
                </c:pt>
                <c:pt idx="90144">
                  <c:v>90.144000000000005</c:v>
                </c:pt>
                <c:pt idx="90145">
                  <c:v>90.145000000000039</c:v>
                </c:pt>
                <c:pt idx="90146">
                  <c:v>90.146000000000015</c:v>
                </c:pt>
                <c:pt idx="90147">
                  <c:v>90.146999999999991</c:v>
                </c:pt>
                <c:pt idx="90148">
                  <c:v>90.148000000000025</c:v>
                </c:pt>
                <c:pt idx="90149">
                  <c:v>90.149000000000001</c:v>
                </c:pt>
                <c:pt idx="90150">
                  <c:v>90.150000000000034</c:v>
                </c:pt>
                <c:pt idx="90151">
                  <c:v>90.15100000000001</c:v>
                </c:pt>
                <c:pt idx="90152">
                  <c:v>90.152000000000044</c:v>
                </c:pt>
                <c:pt idx="90153">
                  <c:v>90.15300000000002</c:v>
                </c:pt>
                <c:pt idx="90154">
                  <c:v>90.153999999999996</c:v>
                </c:pt>
                <c:pt idx="90155">
                  <c:v>90.15500000000003</c:v>
                </c:pt>
                <c:pt idx="90156">
                  <c:v>90.156000000000006</c:v>
                </c:pt>
                <c:pt idx="90157">
                  <c:v>90.157000000000039</c:v>
                </c:pt>
                <c:pt idx="90158">
                  <c:v>90.158000000000015</c:v>
                </c:pt>
                <c:pt idx="90159">
                  <c:v>90.158999999999992</c:v>
                </c:pt>
                <c:pt idx="90160">
                  <c:v>90.160000000000025</c:v>
                </c:pt>
                <c:pt idx="90161">
                  <c:v>90.161000000000001</c:v>
                </c:pt>
                <c:pt idx="90162">
                  <c:v>90.162000000000035</c:v>
                </c:pt>
                <c:pt idx="90163">
                  <c:v>90.163000000000011</c:v>
                </c:pt>
                <c:pt idx="90164">
                  <c:v>90.164000000000044</c:v>
                </c:pt>
                <c:pt idx="90165">
                  <c:v>90.16500000000002</c:v>
                </c:pt>
                <c:pt idx="90166">
                  <c:v>90.165999999999997</c:v>
                </c:pt>
                <c:pt idx="90167">
                  <c:v>90.16700000000003</c:v>
                </c:pt>
                <c:pt idx="90168">
                  <c:v>90.168000000000006</c:v>
                </c:pt>
                <c:pt idx="90169">
                  <c:v>90.16900000000004</c:v>
                </c:pt>
                <c:pt idx="90170">
                  <c:v>90.170000000000016</c:v>
                </c:pt>
                <c:pt idx="90171">
                  <c:v>90.170999999999992</c:v>
                </c:pt>
                <c:pt idx="90172">
                  <c:v>90.172000000000025</c:v>
                </c:pt>
                <c:pt idx="90173">
                  <c:v>90.173000000000002</c:v>
                </c:pt>
                <c:pt idx="90174">
                  <c:v>90.174000000000035</c:v>
                </c:pt>
                <c:pt idx="90175">
                  <c:v>90.175000000000011</c:v>
                </c:pt>
                <c:pt idx="90176">
                  <c:v>90.176000000000045</c:v>
                </c:pt>
                <c:pt idx="90177">
                  <c:v>90.177000000000021</c:v>
                </c:pt>
                <c:pt idx="90178">
                  <c:v>90.177999999999997</c:v>
                </c:pt>
                <c:pt idx="90179">
                  <c:v>90.17900000000003</c:v>
                </c:pt>
                <c:pt idx="90180">
                  <c:v>90.18</c:v>
                </c:pt>
                <c:pt idx="90181">
                  <c:v>90.18100000000004</c:v>
                </c:pt>
                <c:pt idx="90182">
                  <c:v>90.182000000000016</c:v>
                </c:pt>
                <c:pt idx="90183">
                  <c:v>90.182999999999993</c:v>
                </c:pt>
                <c:pt idx="90184">
                  <c:v>90.184000000000026</c:v>
                </c:pt>
                <c:pt idx="90185">
                  <c:v>90.185000000000002</c:v>
                </c:pt>
                <c:pt idx="90186">
                  <c:v>90.186000000000035</c:v>
                </c:pt>
                <c:pt idx="90187">
                  <c:v>90.187000000000012</c:v>
                </c:pt>
                <c:pt idx="90188">
                  <c:v>90.188000000000045</c:v>
                </c:pt>
                <c:pt idx="90189">
                  <c:v>90.189000000000021</c:v>
                </c:pt>
                <c:pt idx="90190">
                  <c:v>90.19</c:v>
                </c:pt>
                <c:pt idx="90191">
                  <c:v>90.191000000000031</c:v>
                </c:pt>
                <c:pt idx="90192">
                  <c:v>90.192000000000007</c:v>
                </c:pt>
                <c:pt idx="90193">
                  <c:v>90.19300000000004</c:v>
                </c:pt>
                <c:pt idx="90194">
                  <c:v>90.194000000000017</c:v>
                </c:pt>
                <c:pt idx="90195">
                  <c:v>90.194999999999993</c:v>
                </c:pt>
                <c:pt idx="90196">
                  <c:v>90.196000000000026</c:v>
                </c:pt>
                <c:pt idx="90197">
                  <c:v>90.197000000000003</c:v>
                </c:pt>
                <c:pt idx="90198">
                  <c:v>90.198000000000036</c:v>
                </c:pt>
                <c:pt idx="90199">
                  <c:v>90.199000000000012</c:v>
                </c:pt>
                <c:pt idx="90200">
                  <c:v>90.200000000000045</c:v>
                </c:pt>
                <c:pt idx="90201">
                  <c:v>90.201000000000022</c:v>
                </c:pt>
                <c:pt idx="90202">
                  <c:v>90.201999999999998</c:v>
                </c:pt>
                <c:pt idx="90203">
                  <c:v>90.203000000000031</c:v>
                </c:pt>
                <c:pt idx="90204">
                  <c:v>90.204000000000008</c:v>
                </c:pt>
                <c:pt idx="90205">
                  <c:v>90.205000000000041</c:v>
                </c:pt>
                <c:pt idx="90206">
                  <c:v>90.206000000000017</c:v>
                </c:pt>
                <c:pt idx="90207">
                  <c:v>90.206999999999994</c:v>
                </c:pt>
                <c:pt idx="90208">
                  <c:v>90.208000000000027</c:v>
                </c:pt>
                <c:pt idx="90209">
                  <c:v>90.209000000000003</c:v>
                </c:pt>
                <c:pt idx="90210">
                  <c:v>90.210000000000036</c:v>
                </c:pt>
                <c:pt idx="90211">
                  <c:v>90.211000000000013</c:v>
                </c:pt>
                <c:pt idx="90212">
                  <c:v>90.212000000000046</c:v>
                </c:pt>
                <c:pt idx="90213">
                  <c:v>90.213000000000022</c:v>
                </c:pt>
                <c:pt idx="90214">
                  <c:v>90.213999999999999</c:v>
                </c:pt>
                <c:pt idx="90215">
                  <c:v>90.215000000000032</c:v>
                </c:pt>
                <c:pt idx="90216">
                  <c:v>90.216000000000008</c:v>
                </c:pt>
                <c:pt idx="90217">
                  <c:v>90.217000000000041</c:v>
                </c:pt>
                <c:pt idx="90218">
                  <c:v>90.218000000000018</c:v>
                </c:pt>
                <c:pt idx="90219">
                  <c:v>90.218999999999994</c:v>
                </c:pt>
                <c:pt idx="90220">
                  <c:v>90.220000000000027</c:v>
                </c:pt>
                <c:pt idx="90221">
                  <c:v>90.221000000000004</c:v>
                </c:pt>
                <c:pt idx="90222">
                  <c:v>90.222000000000037</c:v>
                </c:pt>
                <c:pt idx="90223">
                  <c:v>90.223000000000013</c:v>
                </c:pt>
                <c:pt idx="90224">
                  <c:v>90.224000000000046</c:v>
                </c:pt>
                <c:pt idx="90225">
                  <c:v>90.225000000000023</c:v>
                </c:pt>
                <c:pt idx="90226">
                  <c:v>90.225999999999999</c:v>
                </c:pt>
                <c:pt idx="90227">
                  <c:v>90.227000000000032</c:v>
                </c:pt>
                <c:pt idx="90228">
                  <c:v>90.228000000000009</c:v>
                </c:pt>
                <c:pt idx="90229">
                  <c:v>90.229000000000042</c:v>
                </c:pt>
                <c:pt idx="90230">
                  <c:v>90.230000000000018</c:v>
                </c:pt>
                <c:pt idx="90231">
                  <c:v>90.230999999999995</c:v>
                </c:pt>
                <c:pt idx="90232">
                  <c:v>90.232000000000028</c:v>
                </c:pt>
                <c:pt idx="90233">
                  <c:v>90.233000000000004</c:v>
                </c:pt>
                <c:pt idx="90234">
                  <c:v>90.234000000000037</c:v>
                </c:pt>
                <c:pt idx="90235">
                  <c:v>90.235000000000014</c:v>
                </c:pt>
                <c:pt idx="90236">
                  <c:v>90.23599999999999</c:v>
                </c:pt>
                <c:pt idx="90237">
                  <c:v>90.237000000000023</c:v>
                </c:pt>
                <c:pt idx="90238">
                  <c:v>90.238</c:v>
                </c:pt>
                <c:pt idx="90239">
                  <c:v>90.239000000000033</c:v>
                </c:pt>
                <c:pt idx="90240">
                  <c:v>90.240000000000009</c:v>
                </c:pt>
                <c:pt idx="90241">
                  <c:v>90.241000000000042</c:v>
                </c:pt>
                <c:pt idx="90242">
                  <c:v>90.242000000000019</c:v>
                </c:pt>
                <c:pt idx="90243">
                  <c:v>90.242999999999995</c:v>
                </c:pt>
                <c:pt idx="90244">
                  <c:v>90.244000000000028</c:v>
                </c:pt>
                <c:pt idx="90245">
                  <c:v>90.245000000000005</c:v>
                </c:pt>
                <c:pt idx="90246">
                  <c:v>90.246000000000038</c:v>
                </c:pt>
                <c:pt idx="90247">
                  <c:v>90.247000000000014</c:v>
                </c:pt>
                <c:pt idx="90248">
                  <c:v>90.24799999999999</c:v>
                </c:pt>
                <c:pt idx="90249">
                  <c:v>90.249000000000024</c:v>
                </c:pt>
                <c:pt idx="90250">
                  <c:v>90.25</c:v>
                </c:pt>
                <c:pt idx="90251">
                  <c:v>90.251000000000033</c:v>
                </c:pt>
                <c:pt idx="90252">
                  <c:v>90.25200000000001</c:v>
                </c:pt>
                <c:pt idx="90253">
                  <c:v>90.253000000000043</c:v>
                </c:pt>
                <c:pt idx="90254">
                  <c:v>90.254000000000019</c:v>
                </c:pt>
                <c:pt idx="90255">
                  <c:v>90.254999999999995</c:v>
                </c:pt>
                <c:pt idx="90256">
                  <c:v>90.256000000000029</c:v>
                </c:pt>
                <c:pt idx="90257">
                  <c:v>90.257000000000005</c:v>
                </c:pt>
                <c:pt idx="90258">
                  <c:v>90.258000000000038</c:v>
                </c:pt>
                <c:pt idx="90259">
                  <c:v>90.259000000000015</c:v>
                </c:pt>
                <c:pt idx="90260">
                  <c:v>90.259999999999991</c:v>
                </c:pt>
                <c:pt idx="90261">
                  <c:v>90.261000000000024</c:v>
                </c:pt>
                <c:pt idx="90262">
                  <c:v>90.262</c:v>
                </c:pt>
                <c:pt idx="90263">
                  <c:v>90.263000000000034</c:v>
                </c:pt>
                <c:pt idx="90264">
                  <c:v>90.26400000000001</c:v>
                </c:pt>
                <c:pt idx="90265">
                  <c:v>90.265000000000043</c:v>
                </c:pt>
                <c:pt idx="90266">
                  <c:v>90.26600000000002</c:v>
                </c:pt>
                <c:pt idx="90267">
                  <c:v>90.266999999999996</c:v>
                </c:pt>
                <c:pt idx="90268">
                  <c:v>90.268000000000029</c:v>
                </c:pt>
                <c:pt idx="90269">
                  <c:v>90.269000000000005</c:v>
                </c:pt>
                <c:pt idx="90270">
                  <c:v>90.270000000000039</c:v>
                </c:pt>
                <c:pt idx="90271">
                  <c:v>90.271000000000015</c:v>
                </c:pt>
                <c:pt idx="90272">
                  <c:v>90.271999999999991</c:v>
                </c:pt>
                <c:pt idx="90273">
                  <c:v>90.273000000000025</c:v>
                </c:pt>
                <c:pt idx="90274">
                  <c:v>90.274000000000001</c:v>
                </c:pt>
                <c:pt idx="90275">
                  <c:v>90.275000000000034</c:v>
                </c:pt>
                <c:pt idx="90276">
                  <c:v>90.27600000000001</c:v>
                </c:pt>
                <c:pt idx="90277">
                  <c:v>90.277000000000044</c:v>
                </c:pt>
                <c:pt idx="90278">
                  <c:v>90.27800000000002</c:v>
                </c:pt>
                <c:pt idx="90279">
                  <c:v>90.278999999999996</c:v>
                </c:pt>
                <c:pt idx="90280">
                  <c:v>90.28000000000003</c:v>
                </c:pt>
                <c:pt idx="90281">
                  <c:v>90.281000000000006</c:v>
                </c:pt>
                <c:pt idx="90282">
                  <c:v>90.282000000000039</c:v>
                </c:pt>
                <c:pt idx="90283">
                  <c:v>90.283000000000015</c:v>
                </c:pt>
                <c:pt idx="90284">
                  <c:v>90.283999999999992</c:v>
                </c:pt>
                <c:pt idx="90285">
                  <c:v>90.285000000000025</c:v>
                </c:pt>
                <c:pt idx="90286">
                  <c:v>90.286000000000001</c:v>
                </c:pt>
                <c:pt idx="90287">
                  <c:v>90.287000000000035</c:v>
                </c:pt>
                <c:pt idx="90288">
                  <c:v>90.288000000000011</c:v>
                </c:pt>
                <c:pt idx="90289">
                  <c:v>90.289000000000044</c:v>
                </c:pt>
                <c:pt idx="90290">
                  <c:v>90.29000000000002</c:v>
                </c:pt>
                <c:pt idx="90291">
                  <c:v>90.290999999999997</c:v>
                </c:pt>
                <c:pt idx="90292">
                  <c:v>90.29200000000003</c:v>
                </c:pt>
                <c:pt idx="90293">
                  <c:v>90.293000000000006</c:v>
                </c:pt>
                <c:pt idx="90294">
                  <c:v>90.29400000000004</c:v>
                </c:pt>
                <c:pt idx="90295">
                  <c:v>90.295000000000016</c:v>
                </c:pt>
                <c:pt idx="90296">
                  <c:v>90.295999999999992</c:v>
                </c:pt>
                <c:pt idx="90297">
                  <c:v>90.297000000000025</c:v>
                </c:pt>
                <c:pt idx="90298">
                  <c:v>90.298000000000002</c:v>
                </c:pt>
                <c:pt idx="90299">
                  <c:v>90.299000000000035</c:v>
                </c:pt>
                <c:pt idx="90300">
                  <c:v>90.300000000000011</c:v>
                </c:pt>
                <c:pt idx="90301">
                  <c:v>90.301000000000045</c:v>
                </c:pt>
                <c:pt idx="90302">
                  <c:v>90.302000000000021</c:v>
                </c:pt>
                <c:pt idx="90303">
                  <c:v>90.302999999999997</c:v>
                </c:pt>
                <c:pt idx="90304">
                  <c:v>90.30400000000003</c:v>
                </c:pt>
                <c:pt idx="90305">
                  <c:v>90.305000000000007</c:v>
                </c:pt>
                <c:pt idx="90306">
                  <c:v>90.30600000000004</c:v>
                </c:pt>
                <c:pt idx="90307">
                  <c:v>90.307000000000016</c:v>
                </c:pt>
                <c:pt idx="90308">
                  <c:v>90.307999999999993</c:v>
                </c:pt>
                <c:pt idx="90309">
                  <c:v>90.309000000000026</c:v>
                </c:pt>
                <c:pt idx="90310">
                  <c:v>90.31</c:v>
                </c:pt>
                <c:pt idx="90311">
                  <c:v>90.311000000000035</c:v>
                </c:pt>
                <c:pt idx="90312">
                  <c:v>90.312000000000012</c:v>
                </c:pt>
                <c:pt idx="90313">
                  <c:v>90.313000000000045</c:v>
                </c:pt>
                <c:pt idx="90314">
                  <c:v>90.314000000000021</c:v>
                </c:pt>
                <c:pt idx="90315">
                  <c:v>90.314999999999998</c:v>
                </c:pt>
                <c:pt idx="90316">
                  <c:v>90.316000000000031</c:v>
                </c:pt>
                <c:pt idx="90317">
                  <c:v>90.317000000000007</c:v>
                </c:pt>
                <c:pt idx="90318">
                  <c:v>90.31800000000004</c:v>
                </c:pt>
                <c:pt idx="90319">
                  <c:v>90.319000000000017</c:v>
                </c:pt>
                <c:pt idx="90320">
                  <c:v>90.32</c:v>
                </c:pt>
                <c:pt idx="90321">
                  <c:v>90.321000000000026</c:v>
                </c:pt>
                <c:pt idx="90322">
                  <c:v>90.322000000000003</c:v>
                </c:pt>
                <c:pt idx="90323">
                  <c:v>90.323000000000036</c:v>
                </c:pt>
                <c:pt idx="90324">
                  <c:v>90.324000000000012</c:v>
                </c:pt>
                <c:pt idx="90325">
                  <c:v>90.325000000000045</c:v>
                </c:pt>
                <c:pt idx="90326">
                  <c:v>90.326000000000022</c:v>
                </c:pt>
                <c:pt idx="90327">
                  <c:v>90.326999999999998</c:v>
                </c:pt>
                <c:pt idx="90328">
                  <c:v>90.328000000000031</c:v>
                </c:pt>
                <c:pt idx="90329">
                  <c:v>90.329000000000008</c:v>
                </c:pt>
                <c:pt idx="90330">
                  <c:v>90.330000000000041</c:v>
                </c:pt>
                <c:pt idx="90331">
                  <c:v>90.331000000000017</c:v>
                </c:pt>
                <c:pt idx="90332">
                  <c:v>90.331999999999994</c:v>
                </c:pt>
                <c:pt idx="90333">
                  <c:v>90.333000000000027</c:v>
                </c:pt>
                <c:pt idx="90334">
                  <c:v>90.334000000000003</c:v>
                </c:pt>
                <c:pt idx="90335">
                  <c:v>90.335000000000036</c:v>
                </c:pt>
                <c:pt idx="90336">
                  <c:v>90.336000000000013</c:v>
                </c:pt>
                <c:pt idx="90337">
                  <c:v>90.337000000000046</c:v>
                </c:pt>
                <c:pt idx="90338">
                  <c:v>90.338000000000022</c:v>
                </c:pt>
                <c:pt idx="90339">
                  <c:v>90.338999999999999</c:v>
                </c:pt>
                <c:pt idx="90340">
                  <c:v>90.340000000000032</c:v>
                </c:pt>
                <c:pt idx="90341">
                  <c:v>90.341000000000008</c:v>
                </c:pt>
                <c:pt idx="90342">
                  <c:v>90.342000000000041</c:v>
                </c:pt>
                <c:pt idx="90343">
                  <c:v>90.343000000000018</c:v>
                </c:pt>
                <c:pt idx="90344">
                  <c:v>90.343999999999994</c:v>
                </c:pt>
                <c:pt idx="90345">
                  <c:v>90.345000000000027</c:v>
                </c:pt>
                <c:pt idx="90346">
                  <c:v>90.346000000000004</c:v>
                </c:pt>
                <c:pt idx="90347">
                  <c:v>90.347000000000037</c:v>
                </c:pt>
                <c:pt idx="90348">
                  <c:v>90.348000000000013</c:v>
                </c:pt>
                <c:pt idx="90349">
                  <c:v>90.349000000000046</c:v>
                </c:pt>
                <c:pt idx="90350">
                  <c:v>90.350000000000023</c:v>
                </c:pt>
                <c:pt idx="90351">
                  <c:v>90.350999999999999</c:v>
                </c:pt>
                <c:pt idx="90352">
                  <c:v>90.352000000000032</c:v>
                </c:pt>
                <c:pt idx="90353">
                  <c:v>90.353000000000009</c:v>
                </c:pt>
                <c:pt idx="90354">
                  <c:v>90.354000000000042</c:v>
                </c:pt>
                <c:pt idx="90355">
                  <c:v>90.355000000000018</c:v>
                </c:pt>
                <c:pt idx="90356">
                  <c:v>90.355999999999995</c:v>
                </c:pt>
                <c:pt idx="90357">
                  <c:v>90.357000000000028</c:v>
                </c:pt>
                <c:pt idx="90358">
                  <c:v>90.358000000000004</c:v>
                </c:pt>
                <c:pt idx="90359">
                  <c:v>90.359000000000037</c:v>
                </c:pt>
                <c:pt idx="90360">
                  <c:v>90.360000000000014</c:v>
                </c:pt>
                <c:pt idx="90361">
                  <c:v>90.36099999999999</c:v>
                </c:pt>
                <c:pt idx="90362">
                  <c:v>90.362000000000023</c:v>
                </c:pt>
                <c:pt idx="90363">
                  <c:v>90.363</c:v>
                </c:pt>
                <c:pt idx="90364">
                  <c:v>90.364000000000033</c:v>
                </c:pt>
                <c:pt idx="90365">
                  <c:v>90.365000000000009</c:v>
                </c:pt>
                <c:pt idx="90366">
                  <c:v>90.366000000000042</c:v>
                </c:pt>
                <c:pt idx="90367">
                  <c:v>90.367000000000019</c:v>
                </c:pt>
                <c:pt idx="90368">
                  <c:v>90.367999999999995</c:v>
                </c:pt>
                <c:pt idx="90369">
                  <c:v>90.369000000000028</c:v>
                </c:pt>
                <c:pt idx="90370">
                  <c:v>90.37</c:v>
                </c:pt>
                <c:pt idx="90371">
                  <c:v>90.371000000000038</c:v>
                </c:pt>
                <c:pt idx="90372">
                  <c:v>90.372000000000014</c:v>
                </c:pt>
                <c:pt idx="90373">
                  <c:v>90.37299999999999</c:v>
                </c:pt>
                <c:pt idx="90374">
                  <c:v>90.374000000000024</c:v>
                </c:pt>
                <c:pt idx="90375">
                  <c:v>90.375</c:v>
                </c:pt>
                <c:pt idx="90376">
                  <c:v>90.376000000000033</c:v>
                </c:pt>
                <c:pt idx="90377">
                  <c:v>90.37700000000001</c:v>
                </c:pt>
                <c:pt idx="90378">
                  <c:v>90.378000000000043</c:v>
                </c:pt>
                <c:pt idx="90379">
                  <c:v>90.379000000000019</c:v>
                </c:pt>
                <c:pt idx="90380">
                  <c:v>90.38</c:v>
                </c:pt>
                <c:pt idx="90381">
                  <c:v>90.381000000000029</c:v>
                </c:pt>
                <c:pt idx="90382">
                  <c:v>90.382000000000005</c:v>
                </c:pt>
                <c:pt idx="90383">
                  <c:v>90.383000000000038</c:v>
                </c:pt>
                <c:pt idx="90384">
                  <c:v>90.384000000000015</c:v>
                </c:pt>
                <c:pt idx="90385">
                  <c:v>90.384999999999991</c:v>
                </c:pt>
                <c:pt idx="90386">
                  <c:v>90.386000000000024</c:v>
                </c:pt>
                <c:pt idx="90387">
                  <c:v>90.387</c:v>
                </c:pt>
                <c:pt idx="90388">
                  <c:v>90.388000000000034</c:v>
                </c:pt>
                <c:pt idx="90389">
                  <c:v>90.38900000000001</c:v>
                </c:pt>
                <c:pt idx="90390">
                  <c:v>90.390000000000043</c:v>
                </c:pt>
                <c:pt idx="90391">
                  <c:v>90.39100000000002</c:v>
                </c:pt>
                <c:pt idx="90392">
                  <c:v>90.391999999999996</c:v>
                </c:pt>
                <c:pt idx="90393">
                  <c:v>90.393000000000029</c:v>
                </c:pt>
                <c:pt idx="90394">
                  <c:v>90.394000000000005</c:v>
                </c:pt>
                <c:pt idx="90395">
                  <c:v>90.395000000000039</c:v>
                </c:pt>
                <c:pt idx="90396">
                  <c:v>90.396000000000015</c:v>
                </c:pt>
                <c:pt idx="90397">
                  <c:v>90.396999999999991</c:v>
                </c:pt>
                <c:pt idx="90398">
                  <c:v>90.398000000000025</c:v>
                </c:pt>
                <c:pt idx="90399">
                  <c:v>90.399000000000001</c:v>
                </c:pt>
                <c:pt idx="90400">
                  <c:v>90.400000000000034</c:v>
                </c:pt>
                <c:pt idx="90401">
                  <c:v>90.40100000000001</c:v>
                </c:pt>
                <c:pt idx="90402">
                  <c:v>90.402000000000044</c:v>
                </c:pt>
                <c:pt idx="90403">
                  <c:v>90.40300000000002</c:v>
                </c:pt>
                <c:pt idx="90404">
                  <c:v>90.403999999999996</c:v>
                </c:pt>
                <c:pt idx="90405">
                  <c:v>90.40500000000003</c:v>
                </c:pt>
                <c:pt idx="90406">
                  <c:v>90.406000000000006</c:v>
                </c:pt>
                <c:pt idx="90407">
                  <c:v>90.407000000000039</c:v>
                </c:pt>
                <c:pt idx="90408">
                  <c:v>90.408000000000015</c:v>
                </c:pt>
                <c:pt idx="90409">
                  <c:v>90.408999999999992</c:v>
                </c:pt>
                <c:pt idx="90410">
                  <c:v>90.410000000000025</c:v>
                </c:pt>
                <c:pt idx="90411">
                  <c:v>90.411000000000001</c:v>
                </c:pt>
                <c:pt idx="90412">
                  <c:v>90.412000000000035</c:v>
                </c:pt>
                <c:pt idx="90413">
                  <c:v>90.413000000000011</c:v>
                </c:pt>
                <c:pt idx="90414">
                  <c:v>90.414000000000044</c:v>
                </c:pt>
                <c:pt idx="90415">
                  <c:v>90.41500000000002</c:v>
                </c:pt>
                <c:pt idx="90416">
                  <c:v>90.415999999999997</c:v>
                </c:pt>
                <c:pt idx="90417">
                  <c:v>90.41700000000003</c:v>
                </c:pt>
                <c:pt idx="90418">
                  <c:v>90.418000000000006</c:v>
                </c:pt>
                <c:pt idx="90419">
                  <c:v>90.41900000000004</c:v>
                </c:pt>
                <c:pt idx="90420">
                  <c:v>90.420000000000016</c:v>
                </c:pt>
                <c:pt idx="90421">
                  <c:v>90.420999999999992</c:v>
                </c:pt>
                <c:pt idx="90422">
                  <c:v>90.422000000000025</c:v>
                </c:pt>
                <c:pt idx="90423">
                  <c:v>90.423000000000002</c:v>
                </c:pt>
                <c:pt idx="90424">
                  <c:v>90.424000000000035</c:v>
                </c:pt>
                <c:pt idx="90425">
                  <c:v>90.425000000000011</c:v>
                </c:pt>
                <c:pt idx="90426">
                  <c:v>90.426000000000045</c:v>
                </c:pt>
                <c:pt idx="90427">
                  <c:v>90.427000000000021</c:v>
                </c:pt>
                <c:pt idx="90428">
                  <c:v>90.427999999999997</c:v>
                </c:pt>
                <c:pt idx="90429">
                  <c:v>90.42900000000003</c:v>
                </c:pt>
                <c:pt idx="90430">
                  <c:v>90.43</c:v>
                </c:pt>
                <c:pt idx="90431">
                  <c:v>90.43100000000004</c:v>
                </c:pt>
                <c:pt idx="90432">
                  <c:v>90.432000000000016</c:v>
                </c:pt>
                <c:pt idx="90433">
                  <c:v>90.432999999999993</c:v>
                </c:pt>
                <c:pt idx="90434">
                  <c:v>90.434000000000026</c:v>
                </c:pt>
                <c:pt idx="90435">
                  <c:v>90.435000000000002</c:v>
                </c:pt>
                <c:pt idx="90436">
                  <c:v>90.436000000000035</c:v>
                </c:pt>
                <c:pt idx="90437">
                  <c:v>90.437000000000012</c:v>
                </c:pt>
                <c:pt idx="90438">
                  <c:v>90.438000000000045</c:v>
                </c:pt>
                <c:pt idx="90439">
                  <c:v>90.439000000000021</c:v>
                </c:pt>
                <c:pt idx="90440">
                  <c:v>90.44</c:v>
                </c:pt>
                <c:pt idx="90441">
                  <c:v>90.441000000000031</c:v>
                </c:pt>
                <c:pt idx="90442">
                  <c:v>90.442000000000007</c:v>
                </c:pt>
                <c:pt idx="90443">
                  <c:v>90.44300000000004</c:v>
                </c:pt>
                <c:pt idx="90444">
                  <c:v>90.444000000000017</c:v>
                </c:pt>
                <c:pt idx="90445">
                  <c:v>90.444999999999993</c:v>
                </c:pt>
                <c:pt idx="90446">
                  <c:v>90.446000000000026</c:v>
                </c:pt>
                <c:pt idx="90447">
                  <c:v>90.447000000000003</c:v>
                </c:pt>
                <c:pt idx="90448">
                  <c:v>90.448000000000036</c:v>
                </c:pt>
                <c:pt idx="90449">
                  <c:v>90.449000000000012</c:v>
                </c:pt>
                <c:pt idx="90450">
                  <c:v>90.450000000000045</c:v>
                </c:pt>
                <c:pt idx="90451">
                  <c:v>90.451000000000022</c:v>
                </c:pt>
                <c:pt idx="90452">
                  <c:v>90.451999999999998</c:v>
                </c:pt>
                <c:pt idx="90453">
                  <c:v>90.453000000000031</c:v>
                </c:pt>
                <c:pt idx="90454">
                  <c:v>90.454000000000008</c:v>
                </c:pt>
                <c:pt idx="90455">
                  <c:v>90.455000000000041</c:v>
                </c:pt>
                <c:pt idx="90456">
                  <c:v>90.456000000000017</c:v>
                </c:pt>
                <c:pt idx="90457">
                  <c:v>90.456999999999994</c:v>
                </c:pt>
                <c:pt idx="90458">
                  <c:v>90.458000000000027</c:v>
                </c:pt>
                <c:pt idx="90459">
                  <c:v>90.459000000000003</c:v>
                </c:pt>
                <c:pt idx="90460">
                  <c:v>90.460000000000036</c:v>
                </c:pt>
                <c:pt idx="90461">
                  <c:v>90.461000000000013</c:v>
                </c:pt>
                <c:pt idx="90462">
                  <c:v>90.462000000000046</c:v>
                </c:pt>
                <c:pt idx="90463">
                  <c:v>90.463000000000022</c:v>
                </c:pt>
                <c:pt idx="90464">
                  <c:v>90.463999999999999</c:v>
                </c:pt>
                <c:pt idx="90465">
                  <c:v>90.465000000000032</c:v>
                </c:pt>
                <c:pt idx="90466">
                  <c:v>90.466000000000008</c:v>
                </c:pt>
                <c:pt idx="90467">
                  <c:v>90.467000000000041</c:v>
                </c:pt>
                <c:pt idx="90468">
                  <c:v>90.468000000000018</c:v>
                </c:pt>
                <c:pt idx="90469">
                  <c:v>90.468999999999994</c:v>
                </c:pt>
                <c:pt idx="90470">
                  <c:v>90.470000000000027</c:v>
                </c:pt>
                <c:pt idx="90471">
                  <c:v>90.471000000000004</c:v>
                </c:pt>
                <c:pt idx="90472">
                  <c:v>90.472000000000037</c:v>
                </c:pt>
                <c:pt idx="90473">
                  <c:v>90.473000000000013</c:v>
                </c:pt>
                <c:pt idx="90474">
                  <c:v>90.474000000000046</c:v>
                </c:pt>
                <c:pt idx="90475">
                  <c:v>90.475000000000023</c:v>
                </c:pt>
                <c:pt idx="90476">
                  <c:v>90.475999999999999</c:v>
                </c:pt>
                <c:pt idx="90477">
                  <c:v>90.477000000000032</c:v>
                </c:pt>
                <c:pt idx="90478">
                  <c:v>90.478000000000009</c:v>
                </c:pt>
                <c:pt idx="90479">
                  <c:v>90.479000000000042</c:v>
                </c:pt>
                <c:pt idx="90480">
                  <c:v>90.480000000000018</c:v>
                </c:pt>
                <c:pt idx="90481">
                  <c:v>90.480999999999995</c:v>
                </c:pt>
                <c:pt idx="90482">
                  <c:v>90.482000000000028</c:v>
                </c:pt>
                <c:pt idx="90483">
                  <c:v>90.483000000000004</c:v>
                </c:pt>
                <c:pt idx="90484">
                  <c:v>90.484000000000037</c:v>
                </c:pt>
                <c:pt idx="90485">
                  <c:v>90.485000000000014</c:v>
                </c:pt>
                <c:pt idx="90486">
                  <c:v>90.48599999999999</c:v>
                </c:pt>
                <c:pt idx="90487">
                  <c:v>90.487000000000023</c:v>
                </c:pt>
                <c:pt idx="90488">
                  <c:v>90.488</c:v>
                </c:pt>
                <c:pt idx="90489">
                  <c:v>90.489000000000033</c:v>
                </c:pt>
                <c:pt idx="90490">
                  <c:v>90.490000000000009</c:v>
                </c:pt>
                <c:pt idx="90491">
                  <c:v>90.491000000000042</c:v>
                </c:pt>
                <c:pt idx="90492">
                  <c:v>90.492000000000019</c:v>
                </c:pt>
                <c:pt idx="90493">
                  <c:v>90.492999999999995</c:v>
                </c:pt>
                <c:pt idx="90494">
                  <c:v>90.494000000000028</c:v>
                </c:pt>
                <c:pt idx="90495">
                  <c:v>90.495000000000005</c:v>
                </c:pt>
                <c:pt idx="90496">
                  <c:v>90.496000000000038</c:v>
                </c:pt>
                <c:pt idx="90497">
                  <c:v>90.497000000000014</c:v>
                </c:pt>
                <c:pt idx="90498">
                  <c:v>90.49799999999999</c:v>
                </c:pt>
                <c:pt idx="90499">
                  <c:v>90.499000000000024</c:v>
                </c:pt>
                <c:pt idx="90500">
                  <c:v>90.5</c:v>
                </c:pt>
                <c:pt idx="90501">
                  <c:v>90.501000000000033</c:v>
                </c:pt>
                <c:pt idx="90502">
                  <c:v>90.50200000000001</c:v>
                </c:pt>
                <c:pt idx="90503">
                  <c:v>90.503000000000043</c:v>
                </c:pt>
                <c:pt idx="90504">
                  <c:v>90.504000000000019</c:v>
                </c:pt>
                <c:pt idx="90505">
                  <c:v>90.504999999999995</c:v>
                </c:pt>
                <c:pt idx="90506">
                  <c:v>90.506000000000029</c:v>
                </c:pt>
                <c:pt idx="90507">
                  <c:v>90.507000000000005</c:v>
                </c:pt>
                <c:pt idx="90508">
                  <c:v>90.508000000000038</c:v>
                </c:pt>
                <c:pt idx="90509">
                  <c:v>90.509000000000015</c:v>
                </c:pt>
                <c:pt idx="90510">
                  <c:v>90.509999999999991</c:v>
                </c:pt>
                <c:pt idx="90511">
                  <c:v>90.511000000000024</c:v>
                </c:pt>
                <c:pt idx="90512">
                  <c:v>90.512</c:v>
                </c:pt>
                <c:pt idx="90513">
                  <c:v>90.513000000000034</c:v>
                </c:pt>
                <c:pt idx="90514">
                  <c:v>90.51400000000001</c:v>
                </c:pt>
                <c:pt idx="90515">
                  <c:v>90.515000000000043</c:v>
                </c:pt>
                <c:pt idx="90516">
                  <c:v>90.51600000000002</c:v>
                </c:pt>
                <c:pt idx="90517">
                  <c:v>90.516999999999996</c:v>
                </c:pt>
                <c:pt idx="90518">
                  <c:v>90.518000000000029</c:v>
                </c:pt>
                <c:pt idx="90519">
                  <c:v>90.519000000000005</c:v>
                </c:pt>
                <c:pt idx="90520">
                  <c:v>90.520000000000039</c:v>
                </c:pt>
                <c:pt idx="90521">
                  <c:v>90.521000000000015</c:v>
                </c:pt>
                <c:pt idx="90522">
                  <c:v>90.521999999999991</c:v>
                </c:pt>
                <c:pt idx="90523">
                  <c:v>90.523000000000025</c:v>
                </c:pt>
                <c:pt idx="90524">
                  <c:v>90.524000000000001</c:v>
                </c:pt>
                <c:pt idx="90525">
                  <c:v>90.525000000000034</c:v>
                </c:pt>
                <c:pt idx="90526">
                  <c:v>90.52600000000001</c:v>
                </c:pt>
                <c:pt idx="90527">
                  <c:v>90.527000000000044</c:v>
                </c:pt>
                <c:pt idx="90528">
                  <c:v>90.52800000000002</c:v>
                </c:pt>
                <c:pt idx="90529">
                  <c:v>90.528999999999996</c:v>
                </c:pt>
                <c:pt idx="90530">
                  <c:v>90.53000000000003</c:v>
                </c:pt>
                <c:pt idx="90531">
                  <c:v>90.531000000000006</c:v>
                </c:pt>
                <c:pt idx="90532">
                  <c:v>90.532000000000039</c:v>
                </c:pt>
                <c:pt idx="90533">
                  <c:v>90.533000000000015</c:v>
                </c:pt>
                <c:pt idx="90534">
                  <c:v>90.533999999999992</c:v>
                </c:pt>
                <c:pt idx="90535">
                  <c:v>90.535000000000025</c:v>
                </c:pt>
                <c:pt idx="90536">
                  <c:v>90.536000000000001</c:v>
                </c:pt>
                <c:pt idx="90537">
                  <c:v>90.537000000000035</c:v>
                </c:pt>
                <c:pt idx="90538">
                  <c:v>90.538000000000011</c:v>
                </c:pt>
                <c:pt idx="90539">
                  <c:v>90.539000000000044</c:v>
                </c:pt>
                <c:pt idx="90540">
                  <c:v>90.54000000000002</c:v>
                </c:pt>
                <c:pt idx="90541">
                  <c:v>90.540999999999997</c:v>
                </c:pt>
                <c:pt idx="90542">
                  <c:v>90.54200000000003</c:v>
                </c:pt>
                <c:pt idx="90543">
                  <c:v>90.543000000000006</c:v>
                </c:pt>
                <c:pt idx="90544">
                  <c:v>90.54400000000004</c:v>
                </c:pt>
                <c:pt idx="90545">
                  <c:v>90.545000000000016</c:v>
                </c:pt>
                <c:pt idx="90546">
                  <c:v>90.545999999999992</c:v>
                </c:pt>
                <c:pt idx="90547">
                  <c:v>90.547000000000025</c:v>
                </c:pt>
                <c:pt idx="90548">
                  <c:v>90.548000000000002</c:v>
                </c:pt>
                <c:pt idx="90549">
                  <c:v>90.549000000000035</c:v>
                </c:pt>
                <c:pt idx="90550">
                  <c:v>90.550000000000011</c:v>
                </c:pt>
                <c:pt idx="90551">
                  <c:v>90.551000000000045</c:v>
                </c:pt>
                <c:pt idx="90552">
                  <c:v>90.552000000000021</c:v>
                </c:pt>
                <c:pt idx="90553">
                  <c:v>90.552999999999997</c:v>
                </c:pt>
                <c:pt idx="90554">
                  <c:v>90.55400000000003</c:v>
                </c:pt>
                <c:pt idx="90555">
                  <c:v>90.555000000000007</c:v>
                </c:pt>
                <c:pt idx="90556">
                  <c:v>90.55600000000004</c:v>
                </c:pt>
                <c:pt idx="90557">
                  <c:v>90.557000000000016</c:v>
                </c:pt>
                <c:pt idx="90558">
                  <c:v>90.557999999999993</c:v>
                </c:pt>
                <c:pt idx="90559">
                  <c:v>90.559000000000026</c:v>
                </c:pt>
                <c:pt idx="90560">
                  <c:v>90.56</c:v>
                </c:pt>
                <c:pt idx="90561">
                  <c:v>90.561000000000035</c:v>
                </c:pt>
                <c:pt idx="90562">
                  <c:v>90.562000000000012</c:v>
                </c:pt>
                <c:pt idx="90563">
                  <c:v>90.563000000000045</c:v>
                </c:pt>
                <c:pt idx="90564">
                  <c:v>90.564000000000021</c:v>
                </c:pt>
                <c:pt idx="90565">
                  <c:v>90.564999999999998</c:v>
                </c:pt>
                <c:pt idx="90566">
                  <c:v>90.566000000000031</c:v>
                </c:pt>
                <c:pt idx="90567">
                  <c:v>90.567000000000007</c:v>
                </c:pt>
                <c:pt idx="90568">
                  <c:v>90.56800000000004</c:v>
                </c:pt>
                <c:pt idx="90569">
                  <c:v>90.569000000000017</c:v>
                </c:pt>
                <c:pt idx="90570">
                  <c:v>90.57</c:v>
                </c:pt>
                <c:pt idx="90571">
                  <c:v>90.571000000000026</c:v>
                </c:pt>
                <c:pt idx="90572">
                  <c:v>90.572000000000003</c:v>
                </c:pt>
                <c:pt idx="90573">
                  <c:v>90.573000000000036</c:v>
                </c:pt>
                <c:pt idx="90574">
                  <c:v>90.574000000000012</c:v>
                </c:pt>
                <c:pt idx="90575">
                  <c:v>90.575000000000045</c:v>
                </c:pt>
                <c:pt idx="90576">
                  <c:v>90.576000000000022</c:v>
                </c:pt>
                <c:pt idx="90577">
                  <c:v>90.576999999999998</c:v>
                </c:pt>
                <c:pt idx="90578">
                  <c:v>90.578000000000031</c:v>
                </c:pt>
                <c:pt idx="90579">
                  <c:v>90.579000000000008</c:v>
                </c:pt>
                <c:pt idx="90580">
                  <c:v>90.580000000000041</c:v>
                </c:pt>
                <c:pt idx="90581">
                  <c:v>90.581000000000017</c:v>
                </c:pt>
                <c:pt idx="90582">
                  <c:v>90.581999999999994</c:v>
                </c:pt>
                <c:pt idx="90583">
                  <c:v>90.583000000000027</c:v>
                </c:pt>
                <c:pt idx="90584">
                  <c:v>90.584000000000003</c:v>
                </c:pt>
                <c:pt idx="90585">
                  <c:v>90.585000000000036</c:v>
                </c:pt>
                <c:pt idx="90586">
                  <c:v>90.586000000000013</c:v>
                </c:pt>
                <c:pt idx="90587">
                  <c:v>90.587000000000046</c:v>
                </c:pt>
                <c:pt idx="90588">
                  <c:v>90.588000000000022</c:v>
                </c:pt>
                <c:pt idx="90589">
                  <c:v>90.588999999999999</c:v>
                </c:pt>
                <c:pt idx="90590">
                  <c:v>90.590000000000032</c:v>
                </c:pt>
                <c:pt idx="90591">
                  <c:v>90.591000000000008</c:v>
                </c:pt>
                <c:pt idx="90592">
                  <c:v>90.592000000000041</c:v>
                </c:pt>
                <c:pt idx="90593">
                  <c:v>90.593000000000018</c:v>
                </c:pt>
                <c:pt idx="90594">
                  <c:v>90.593999999999994</c:v>
                </c:pt>
                <c:pt idx="90595">
                  <c:v>90.595000000000027</c:v>
                </c:pt>
                <c:pt idx="90596">
                  <c:v>90.596000000000004</c:v>
                </c:pt>
                <c:pt idx="90597">
                  <c:v>90.597000000000037</c:v>
                </c:pt>
                <c:pt idx="90598">
                  <c:v>90.598000000000013</c:v>
                </c:pt>
                <c:pt idx="90599">
                  <c:v>90.599000000000046</c:v>
                </c:pt>
                <c:pt idx="90600">
                  <c:v>90.600000000000023</c:v>
                </c:pt>
                <c:pt idx="90601">
                  <c:v>90.600999999999999</c:v>
                </c:pt>
                <c:pt idx="90602">
                  <c:v>90.602000000000032</c:v>
                </c:pt>
                <c:pt idx="90603">
                  <c:v>90.603000000000009</c:v>
                </c:pt>
                <c:pt idx="90604">
                  <c:v>90.604000000000042</c:v>
                </c:pt>
                <c:pt idx="90605">
                  <c:v>90.605000000000018</c:v>
                </c:pt>
                <c:pt idx="90606">
                  <c:v>90.605999999999995</c:v>
                </c:pt>
                <c:pt idx="90607">
                  <c:v>90.607000000000028</c:v>
                </c:pt>
                <c:pt idx="90608">
                  <c:v>90.608000000000004</c:v>
                </c:pt>
                <c:pt idx="90609">
                  <c:v>90.609000000000037</c:v>
                </c:pt>
                <c:pt idx="90610">
                  <c:v>90.610000000000014</c:v>
                </c:pt>
                <c:pt idx="90611">
                  <c:v>90.61099999999999</c:v>
                </c:pt>
                <c:pt idx="90612">
                  <c:v>90.612000000000023</c:v>
                </c:pt>
                <c:pt idx="90613">
                  <c:v>90.613</c:v>
                </c:pt>
                <c:pt idx="90614">
                  <c:v>90.614000000000033</c:v>
                </c:pt>
                <c:pt idx="90615">
                  <c:v>90.615000000000009</c:v>
                </c:pt>
                <c:pt idx="90616">
                  <c:v>90.616000000000042</c:v>
                </c:pt>
                <c:pt idx="90617">
                  <c:v>90.617000000000019</c:v>
                </c:pt>
                <c:pt idx="90618">
                  <c:v>90.617999999999995</c:v>
                </c:pt>
                <c:pt idx="90619">
                  <c:v>90.619000000000028</c:v>
                </c:pt>
                <c:pt idx="90620">
                  <c:v>90.62</c:v>
                </c:pt>
                <c:pt idx="90621">
                  <c:v>90.621000000000038</c:v>
                </c:pt>
                <c:pt idx="90622">
                  <c:v>90.622000000000014</c:v>
                </c:pt>
                <c:pt idx="90623">
                  <c:v>90.62299999999999</c:v>
                </c:pt>
                <c:pt idx="90624">
                  <c:v>90.624000000000024</c:v>
                </c:pt>
                <c:pt idx="90625">
                  <c:v>90.625</c:v>
                </c:pt>
                <c:pt idx="90626">
                  <c:v>90.626000000000033</c:v>
                </c:pt>
                <c:pt idx="90627">
                  <c:v>90.62700000000001</c:v>
                </c:pt>
                <c:pt idx="90628">
                  <c:v>90.628000000000043</c:v>
                </c:pt>
                <c:pt idx="90629">
                  <c:v>90.629000000000019</c:v>
                </c:pt>
                <c:pt idx="90630">
                  <c:v>90.63</c:v>
                </c:pt>
                <c:pt idx="90631">
                  <c:v>90.631000000000029</c:v>
                </c:pt>
                <c:pt idx="90632">
                  <c:v>90.632000000000005</c:v>
                </c:pt>
                <c:pt idx="90633">
                  <c:v>90.633000000000038</c:v>
                </c:pt>
                <c:pt idx="90634">
                  <c:v>90.634000000000015</c:v>
                </c:pt>
                <c:pt idx="90635">
                  <c:v>90.634999999999991</c:v>
                </c:pt>
                <c:pt idx="90636">
                  <c:v>90.636000000000024</c:v>
                </c:pt>
                <c:pt idx="90637">
                  <c:v>90.637</c:v>
                </c:pt>
                <c:pt idx="90638">
                  <c:v>90.638000000000034</c:v>
                </c:pt>
                <c:pt idx="90639">
                  <c:v>90.63900000000001</c:v>
                </c:pt>
                <c:pt idx="90640">
                  <c:v>90.640000000000043</c:v>
                </c:pt>
                <c:pt idx="90641">
                  <c:v>90.64100000000002</c:v>
                </c:pt>
                <c:pt idx="90642">
                  <c:v>90.641999999999996</c:v>
                </c:pt>
                <c:pt idx="90643">
                  <c:v>90.643000000000029</c:v>
                </c:pt>
                <c:pt idx="90644">
                  <c:v>90.644000000000005</c:v>
                </c:pt>
                <c:pt idx="90645">
                  <c:v>90.645000000000039</c:v>
                </c:pt>
                <c:pt idx="90646">
                  <c:v>90.646000000000015</c:v>
                </c:pt>
                <c:pt idx="90647">
                  <c:v>90.646999999999991</c:v>
                </c:pt>
                <c:pt idx="90648">
                  <c:v>90.648000000000025</c:v>
                </c:pt>
                <c:pt idx="90649">
                  <c:v>90.649000000000001</c:v>
                </c:pt>
                <c:pt idx="90650">
                  <c:v>90.650000000000034</c:v>
                </c:pt>
                <c:pt idx="90651">
                  <c:v>90.65100000000001</c:v>
                </c:pt>
                <c:pt idx="90652">
                  <c:v>90.652000000000044</c:v>
                </c:pt>
                <c:pt idx="90653">
                  <c:v>90.65300000000002</c:v>
                </c:pt>
                <c:pt idx="90654">
                  <c:v>90.653999999999996</c:v>
                </c:pt>
                <c:pt idx="90655">
                  <c:v>90.65500000000003</c:v>
                </c:pt>
                <c:pt idx="90656">
                  <c:v>90.656000000000006</c:v>
                </c:pt>
                <c:pt idx="90657">
                  <c:v>90.657000000000039</c:v>
                </c:pt>
                <c:pt idx="90658">
                  <c:v>90.658000000000015</c:v>
                </c:pt>
                <c:pt idx="90659">
                  <c:v>90.658999999999992</c:v>
                </c:pt>
                <c:pt idx="90660">
                  <c:v>90.660000000000025</c:v>
                </c:pt>
                <c:pt idx="90661">
                  <c:v>90.661000000000001</c:v>
                </c:pt>
                <c:pt idx="90662">
                  <c:v>90.662000000000035</c:v>
                </c:pt>
                <c:pt idx="90663">
                  <c:v>90.663000000000011</c:v>
                </c:pt>
                <c:pt idx="90664">
                  <c:v>90.664000000000044</c:v>
                </c:pt>
                <c:pt idx="90665">
                  <c:v>90.66500000000002</c:v>
                </c:pt>
                <c:pt idx="90666">
                  <c:v>90.665999999999997</c:v>
                </c:pt>
                <c:pt idx="90667">
                  <c:v>90.66700000000003</c:v>
                </c:pt>
                <c:pt idx="90668">
                  <c:v>90.668000000000006</c:v>
                </c:pt>
                <c:pt idx="90669">
                  <c:v>90.66900000000004</c:v>
                </c:pt>
                <c:pt idx="90670">
                  <c:v>90.670000000000016</c:v>
                </c:pt>
                <c:pt idx="90671">
                  <c:v>90.670999999999992</c:v>
                </c:pt>
                <c:pt idx="90672">
                  <c:v>90.672000000000025</c:v>
                </c:pt>
                <c:pt idx="90673">
                  <c:v>90.673000000000002</c:v>
                </c:pt>
                <c:pt idx="90674">
                  <c:v>90.674000000000035</c:v>
                </c:pt>
                <c:pt idx="90675">
                  <c:v>90.675000000000011</c:v>
                </c:pt>
                <c:pt idx="90676">
                  <c:v>90.676000000000045</c:v>
                </c:pt>
                <c:pt idx="90677">
                  <c:v>90.677000000000021</c:v>
                </c:pt>
                <c:pt idx="90678">
                  <c:v>90.677999999999997</c:v>
                </c:pt>
                <c:pt idx="90679">
                  <c:v>90.67900000000003</c:v>
                </c:pt>
                <c:pt idx="90680">
                  <c:v>90.68</c:v>
                </c:pt>
                <c:pt idx="90681">
                  <c:v>90.68100000000004</c:v>
                </c:pt>
                <c:pt idx="90682">
                  <c:v>90.682000000000016</c:v>
                </c:pt>
                <c:pt idx="90683">
                  <c:v>90.682999999999993</c:v>
                </c:pt>
                <c:pt idx="90684">
                  <c:v>90.684000000000026</c:v>
                </c:pt>
                <c:pt idx="90685">
                  <c:v>90.685000000000002</c:v>
                </c:pt>
                <c:pt idx="90686">
                  <c:v>90.686000000000035</c:v>
                </c:pt>
                <c:pt idx="90687">
                  <c:v>90.687000000000012</c:v>
                </c:pt>
                <c:pt idx="90688">
                  <c:v>90.688000000000045</c:v>
                </c:pt>
                <c:pt idx="90689">
                  <c:v>90.689000000000021</c:v>
                </c:pt>
                <c:pt idx="90690">
                  <c:v>90.69</c:v>
                </c:pt>
                <c:pt idx="90691">
                  <c:v>90.691000000000031</c:v>
                </c:pt>
                <c:pt idx="90692">
                  <c:v>90.692000000000007</c:v>
                </c:pt>
                <c:pt idx="90693">
                  <c:v>90.69300000000004</c:v>
                </c:pt>
                <c:pt idx="90694">
                  <c:v>90.694000000000017</c:v>
                </c:pt>
                <c:pt idx="90695">
                  <c:v>90.694999999999993</c:v>
                </c:pt>
                <c:pt idx="90696">
                  <c:v>90.696000000000026</c:v>
                </c:pt>
                <c:pt idx="90697">
                  <c:v>90.697000000000003</c:v>
                </c:pt>
                <c:pt idx="90698">
                  <c:v>90.698000000000036</c:v>
                </c:pt>
                <c:pt idx="90699">
                  <c:v>90.699000000000012</c:v>
                </c:pt>
                <c:pt idx="90700">
                  <c:v>90.700000000000045</c:v>
                </c:pt>
                <c:pt idx="90701">
                  <c:v>90.701000000000022</c:v>
                </c:pt>
                <c:pt idx="90702">
                  <c:v>90.701999999999998</c:v>
                </c:pt>
                <c:pt idx="90703">
                  <c:v>90.703000000000031</c:v>
                </c:pt>
                <c:pt idx="90704">
                  <c:v>90.704000000000008</c:v>
                </c:pt>
                <c:pt idx="90705">
                  <c:v>90.705000000000041</c:v>
                </c:pt>
                <c:pt idx="90706">
                  <c:v>90.706000000000017</c:v>
                </c:pt>
                <c:pt idx="90707">
                  <c:v>90.706999999999994</c:v>
                </c:pt>
                <c:pt idx="90708">
                  <c:v>90.708000000000027</c:v>
                </c:pt>
                <c:pt idx="90709">
                  <c:v>90.709000000000003</c:v>
                </c:pt>
                <c:pt idx="90710">
                  <c:v>90.710000000000036</c:v>
                </c:pt>
                <c:pt idx="90711">
                  <c:v>90.711000000000013</c:v>
                </c:pt>
                <c:pt idx="90712">
                  <c:v>90.712000000000046</c:v>
                </c:pt>
                <c:pt idx="90713">
                  <c:v>90.713000000000022</c:v>
                </c:pt>
                <c:pt idx="90714">
                  <c:v>90.713999999999999</c:v>
                </c:pt>
                <c:pt idx="90715">
                  <c:v>90.715000000000032</c:v>
                </c:pt>
                <c:pt idx="90716">
                  <c:v>90.716000000000008</c:v>
                </c:pt>
                <c:pt idx="90717">
                  <c:v>90.717000000000041</c:v>
                </c:pt>
                <c:pt idx="90718">
                  <c:v>90.718000000000018</c:v>
                </c:pt>
                <c:pt idx="90719">
                  <c:v>90.718999999999994</c:v>
                </c:pt>
                <c:pt idx="90720">
                  <c:v>90.720000000000027</c:v>
                </c:pt>
                <c:pt idx="90721">
                  <c:v>90.721000000000004</c:v>
                </c:pt>
                <c:pt idx="90722">
                  <c:v>90.722000000000037</c:v>
                </c:pt>
                <c:pt idx="90723">
                  <c:v>90.723000000000013</c:v>
                </c:pt>
                <c:pt idx="90724">
                  <c:v>90.724000000000046</c:v>
                </c:pt>
                <c:pt idx="90725">
                  <c:v>90.725000000000023</c:v>
                </c:pt>
                <c:pt idx="90726">
                  <c:v>90.725999999999999</c:v>
                </c:pt>
                <c:pt idx="90727">
                  <c:v>90.727000000000032</c:v>
                </c:pt>
                <c:pt idx="90728">
                  <c:v>90.728000000000009</c:v>
                </c:pt>
                <c:pt idx="90729">
                  <c:v>90.729000000000042</c:v>
                </c:pt>
                <c:pt idx="90730">
                  <c:v>90.730000000000018</c:v>
                </c:pt>
                <c:pt idx="90731">
                  <c:v>90.730999999999995</c:v>
                </c:pt>
                <c:pt idx="90732">
                  <c:v>90.732000000000028</c:v>
                </c:pt>
                <c:pt idx="90733">
                  <c:v>90.733000000000004</c:v>
                </c:pt>
                <c:pt idx="90734">
                  <c:v>90.734000000000037</c:v>
                </c:pt>
                <c:pt idx="90735">
                  <c:v>90.735000000000014</c:v>
                </c:pt>
                <c:pt idx="90736">
                  <c:v>90.73599999999999</c:v>
                </c:pt>
                <c:pt idx="90737">
                  <c:v>90.737000000000023</c:v>
                </c:pt>
                <c:pt idx="90738">
                  <c:v>90.738</c:v>
                </c:pt>
                <c:pt idx="90739">
                  <c:v>90.739000000000033</c:v>
                </c:pt>
                <c:pt idx="90740">
                  <c:v>90.740000000000009</c:v>
                </c:pt>
                <c:pt idx="90741">
                  <c:v>90.741000000000042</c:v>
                </c:pt>
                <c:pt idx="90742">
                  <c:v>90.742000000000019</c:v>
                </c:pt>
                <c:pt idx="90743">
                  <c:v>90.742999999999995</c:v>
                </c:pt>
                <c:pt idx="90744">
                  <c:v>90.744000000000028</c:v>
                </c:pt>
                <c:pt idx="90745">
                  <c:v>90.745000000000005</c:v>
                </c:pt>
                <c:pt idx="90746">
                  <c:v>90.746000000000038</c:v>
                </c:pt>
                <c:pt idx="90747">
                  <c:v>90.747000000000014</c:v>
                </c:pt>
                <c:pt idx="90748">
                  <c:v>90.74799999999999</c:v>
                </c:pt>
                <c:pt idx="90749">
                  <c:v>90.749000000000024</c:v>
                </c:pt>
                <c:pt idx="90750">
                  <c:v>90.75</c:v>
                </c:pt>
                <c:pt idx="90751">
                  <c:v>90.751000000000033</c:v>
                </c:pt>
                <c:pt idx="90752">
                  <c:v>90.75200000000001</c:v>
                </c:pt>
                <c:pt idx="90753">
                  <c:v>90.753000000000043</c:v>
                </c:pt>
                <c:pt idx="90754">
                  <c:v>90.754000000000019</c:v>
                </c:pt>
                <c:pt idx="90755">
                  <c:v>90.754999999999995</c:v>
                </c:pt>
                <c:pt idx="90756">
                  <c:v>90.756000000000029</c:v>
                </c:pt>
                <c:pt idx="90757">
                  <c:v>90.757000000000005</c:v>
                </c:pt>
                <c:pt idx="90758">
                  <c:v>90.758000000000038</c:v>
                </c:pt>
                <c:pt idx="90759">
                  <c:v>90.759000000000015</c:v>
                </c:pt>
                <c:pt idx="90760">
                  <c:v>90.759999999999991</c:v>
                </c:pt>
                <c:pt idx="90761">
                  <c:v>90.761000000000024</c:v>
                </c:pt>
                <c:pt idx="90762">
                  <c:v>90.762</c:v>
                </c:pt>
                <c:pt idx="90763">
                  <c:v>90.763000000000034</c:v>
                </c:pt>
                <c:pt idx="90764">
                  <c:v>90.76400000000001</c:v>
                </c:pt>
                <c:pt idx="90765">
                  <c:v>90.765000000000043</c:v>
                </c:pt>
                <c:pt idx="90766">
                  <c:v>90.76600000000002</c:v>
                </c:pt>
                <c:pt idx="90767">
                  <c:v>90.766999999999996</c:v>
                </c:pt>
                <c:pt idx="90768">
                  <c:v>90.768000000000029</c:v>
                </c:pt>
                <c:pt idx="90769">
                  <c:v>90.769000000000005</c:v>
                </c:pt>
                <c:pt idx="90770">
                  <c:v>90.770000000000039</c:v>
                </c:pt>
                <c:pt idx="90771">
                  <c:v>90.771000000000015</c:v>
                </c:pt>
                <c:pt idx="90772">
                  <c:v>90.771999999999991</c:v>
                </c:pt>
                <c:pt idx="90773">
                  <c:v>90.773000000000025</c:v>
                </c:pt>
                <c:pt idx="90774">
                  <c:v>90.774000000000001</c:v>
                </c:pt>
                <c:pt idx="90775">
                  <c:v>90.775000000000034</c:v>
                </c:pt>
                <c:pt idx="90776">
                  <c:v>90.77600000000001</c:v>
                </c:pt>
                <c:pt idx="90777">
                  <c:v>90.777000000000044</c:v>
                </c:pt>
                <c:pt idx="90778">
                  <c:v>90.77800000000002</c:v>
                </c:pt>
                <c:pt idx="90779">
                  <c:v>90.778999999999996</c:v>
                </c:pt>
                <c:pt idx="90780">
                  <c:v>90.78000000000003</c:v>
                </c:pt>
                <c:pt idx="90781">
                  <c:v>90.781000000000006</c:v>
                </c:pt>
                <c:pt idx="90782">
                  <c:v>90.782000000000039</c:v>
                </c:pt>
                <c:pt idx="90783">
                  <c:v>90.783000000000015</c:v>
                </c:pt>
                <c:pt idx="90784">
                  <c:v>90.783999999999992</c:v>
                </c:pt>
                <c:pt idx="90785">
                  <c:v>90.785000000000025</c:v>
                </c:pt>
                <c:pt idx="90786">
                  <c:v>90.786000000000001</c:v>
                </c:pt>
                <c:pt idx="90787">
                  <c:v>90.787000000000035</c:v>
                </c:pt>
                <c:pt idx="90788">
                  <c:v>90.788000000000011</c:v>
                </c:pt>
                <c:pt idx="90789">
                  <c:v>90.789000000000044</c:v>
                </c:pt>
                <c:pt idx="90790">
                  <c:v>90.79000000000002</c:v>
                </c:pt>
                <c:pt idx="90791">
                  <c:v>90.790999999999997</c:v>
                </c:pt>
                <c:pt idx="90792">
                  <c:v>90.79200000000003</c:v>
                </c:pt>
                <c:pt idx="90793">
                  <c:v>90.793000000000006</c:v>
                </c:pt>
                <c:pt idx="90794">
                  <c:v>90.79400000000004</c:v>
                </c:pt>
                <c:pt idx="90795">
                  <c:v>90.795000000000016</c:v>
                </c:pt>
                <c:pt idx="90796">
                  <c:v>90.795999999999992</c:v>
                </c:pt>
                <c:pt idx="90797">
                  <c:v>90.797000000000025</c:v>
                </c:pt>
                <c:pt idx="90798">
                  <c:v>90.798000000000002</c:v>
                </c:pt>
                <c:pt idx="90799">
                  <c:v>90.799000000000035</c:v>
                </c:pt>
                <c:pt idx="90800">
                  <c:v>90.800000000000011</c:v>
                </c:pt>
                <c:pt idx="90801">
                  <c:v>90.801000000000045</c:v>
                </c:pt>
                <c:pt idx="90802">
                  <c:v>90.802000000000021</c:v>
                </c:pt>
                <c:pt idx="90803">
                  <c:v>90.802999999999997</c:v>
                </c:pt>
                <c:pt idx="90804">
                  <c:v>90.80400000000003</c:v>
                </c:pt>
                <c:pt idx="90805">
                  <c:v>90.805000000000007</c:v>
                </c:pt>
                <c:pt idx="90806">
                  <c:v>90.80600000000004</c:v>
                </c:pt>
                <c:pt idx="90807">
                  <c:v>90.807000000000016</c:v>
                </c:pt>
                <c:pt idx="90808">
                  <c:v>90.807999999999993</c:v>
                </c:pt>
                <c:pt idx="90809">
                  <c:v>90.809000000000026</c:v>
                </c:pt>
                <c:pt idx="90810">
                  <c:v>90.81</c:v>
                </c:pt>
                <c:pt idx="90811">
                  <c:v>90.811000000000035</c:v>
                </c:pt>
                <c:pt idx="90812">
                  <c:v>90.812000000000012</c:v>
                </c:pt>
                <c:pt idx="90813">
                  <c:v>90.813000000000045</c:v>
                </c:pt>
                <c:pt idx="90814">
                  <c:v>90.814000000000021</c:v>
                </c:pt>
                <c:pt idx="90815">
                  <c:v>90.814999999999998</c:v>
                </c:pt>
                <c:pt idx="90816">
                  <c:v>90.816000000000031</c:v>
                </c:pt>
                <c:pt idx="90817">
                  <c:v>90.817000000000007</c:v>
                </c:pt>
                <c:pt idx="90818">
                  <c:v>90.81800000000004</c:v>
                </c:pt>
                <c:pt idx="90819">
                  <c:v>90.819000000000017</c:v>
                </c:pt>
                <c:pt idx="90820">
                  <c:v>90.82</c:v>
                </c:pt>
                <c:pt idx="90821">
                  <c:v>90.821000000000026</c:v>
                </c:pt>
                <c:pt idx="90822">
                  <c:v>90.822000000000003</c:v>
                </c:pt>
                <c:pt idx="90823">
                  <c:v>90.823000000000036</c:v>
                </c:pt>
                <c:pt idx="90824">
                  <c:v>90.824000000000012</c:v>
                </c:pt>
                <c:pt idx="90825">
                  <c:v>90.825000000000045</c:v>
                </c:pt>
                <c:pt idx="90826">
                  <c:v>90.826000000000022</c:v>
                </c:pt>
                <c:pt idx="90827">
                  <c:v>90.826999999999998</c:v>
                </c:pt>
                <c:pt idx="90828">
                  <c:v>90.828000000000031</c:v>
                </c:pt>
                <c:pt idx="90829">
                  <c:v>90.829000000000008</c:v>
                </c:pt>
                <c:pt idx="90830">
                  <c:v>90.830000000000041</c:v>
                </c:pt>
                <c:pt idx="90831">
                  <c:v>90.831000000000017</c:v>
                </c:pt>
                <c:pt idx="90832">
                  <c:v>90.831999999999994</c:v>
                </c:pt>
                <c:pt idx="90833">
                  <c:v>90.833000000000027</c:v>
                </c:pt>
                <c:pt idx="90834">
                  <c:v>90.834000000000003</c:v>
                </c:pt>
                <c:pt idx="90835">
                  <c:v>90.835000000000036</c:v>
                </c:pt>
                <c:pt idx="90836">
                  <c:v>90.836000000000013</c:v>
                </c:pt>
                <c:pt idx="90837">
                  <c:v>90.837000000000046</c:v>
                </c:pt>
                <c:pt idx="90838">
                  <c:v>90.838000000000022</c:v>
                </c:pt>
                <c:pt idx="90839">
                  <c:v>90.838999999999999</c:v>
                </c:pt>
                <c:pt idx="90840">
                  <c:v>90.840000000000032</c:v>
                </c:pt>
                <c:pt idx="90841">
                  <c:v>90.841000000000008</c:v>
                </c:pt>
                <c:pt idx="90842">
                  <c:v>90.842000000000041</c:v>
                </c:pt>
                <c:pt idx="90843">
                  <c:v>90.843000000000018</c:v>
                </c:pt>
                <c:pt idx="90844">
                  <c:v>90.843999999999994</c:v>
                </c:pt>
                <c:pt idx="90845">
                  <c:v>90.845000000000027</c:v>
                </c:pt>
                <c:pt idx="90846">
                  <c:v>90.846000000000004</c:v>
                </c:pt>
                <c:pt idx="90847">
                  <c:v>90.847000000000037</c:v>
                </c:pt>
                <c:pt idx="90848">
                  <c:v>90.848000000000013</c:v>
                </c:pt>
                <c:pt idx="90849">
                  <c:v>90.849000000000046</c:v>
                </c:pt>
                <c:pt idx="90850">
                  <c:v>90.850000000000023</c:v>
                </c:pt>
                <c:pt idx="90851">
                  <c:v>90.850999999999999</c:v>
                </c:pt>
                <c:pt idx="90852">
                  <c:v>90.852000000000032</c:v>
                </c:pt>
                <c:pt idx="90853">
                  <c:v>90.853000000000009</c:v>
                </c:pt>
                <c:pt idx="90854">
                  <c:v>90.854000000000042</c:v>
                </c:pt>
                <c:pt idx="90855">
                  <c:v>90.855000000000018</c:v>
                </c:pt>
                <c:pt idx="90856">
                  <c:v>90.855999999999995</c:v>
                </c:pt>
                <c:pt idx="90857">
                  <c:v>90.857000000000028</c:v>
                </c:pt>
                <c:pt idx="90858">
                  <c:v>90.858000000000004</c:v>
                </c:pt>
                <c:pt idx="90859">
                  <c:v>90.859000000000037</c:v>
                </c:pt>
                <c:pt idx="90860">
                  <c:v>90.860000000000014</c:v>
                </c:pt>
                <c:pt idx="90861">
                  <c:v>90.86099999999999</c:v>
                </c:pt>
                <c:pt idx="90862">
                  <c:v>90.862000000000023</c:v>
                </c:pt>
                <c:pt idx="90863">
                  <c:v>90.863</c:v>
                </c:pt>
                <c:pt idx="90864">
                  <c:v>90.864000000000033</c:v>
                </c:pt>
                <c:pt idx="90865">
                  <c:v>90.865000000000009</c:v>
                </c:pt>
                <c:pt idx="90866">
                  <c:v>90.866000000000042</c:v>
                </c:pt>
                <c:pt idx="90867">
                  <c:v>90.867000000000019</c:v>
                </c:pt>
                <c:pt idx="90868">
                  <c:v>90.867999999999995</c:v>
                </c:pt>
                <c:pt idx="90869">
                  <c:v>90.869000000000028</c:v>
                </c:pt>
                <c:pt idx="90870">
                  <c:v>90.87</c:v>
                </c:pt>
                <c:pt idx="90871">
                  <c:v>90.871000000000038</c:v>
                </c:pt>
                <c:pt idx="90872">
                  <c:v>90.872000000000014</c:v>
                </c:pt>
                <c:pt idx="90873">
                  <c:v>90.87299999999999</c:v>
                </c:pt>
                <c:pt idx="90874">
                  <c:v>90.874000000000024</c:v>
                </c:pt>
                <c:pt idx="90875">
                  <c:v>90.875</c:v>
                </c:pt>
                <c:pt idx="90876">
                  <c:v>90.876000000000033</c:v>
                </c:pt>
                <c:pt idx="90877">
                  <c:v>90.87700000000001</c:v>
                </c:pt>
                <c:pt idx="90878">
                  <c:v>90.878000000000043</c:v>
                </c:pt>
                <c:pt idx="90879">
                  <c:v>90.879000000000019</c:v>
                </c:pt>
                <c:pt idx="90880">
                  <c:v>90.88</c:v>
                </c:pt>
                <c:pt idx="90881">
                  <c:v>90.881000000000029</c:v>
                </c:pt>
                <c:pt idx="90882">
                  <c:v>90.882000000000005</c:v>
                </c:pt>
                <c:pt idx="90883">
                  <c:v>90.883000000000038</c:v>
                </c:pt>
                <c:pt idx="90884">
                  <c:v>90.884000000000015</c:v>
                </c:pt>
                <c:pt idx="90885">
                  <c:v>90.884999999999991</c:v>
                </c:pt>
                <c:pt idx="90886">
                  <c:v>90.886000000000024</c:v>
                </c:pt>
                <c:pt idx="90887">
                  <c:v>90.887</c:v>
                </c:pt>
                <c:pt idx="90888">
                  <c:v>90.888000000000034</c:v>
                </c:pt>
                <c:pt idx="90889">
                  <c:v>90.88900000000001</c:v>
                </c:pt>
                <c:pt idx="90890">
                  <c:v>90.890000000000043</c:v>
                </c:pt>
                <c:pt idx="90891">
                  <c:v>90.89100000000002</c:v>
                </c:pt>
                <c:pt idx="90892">
                  <c:v>90.891999999999996</c:v>
                </c:pt>
                <c:pt idx="90893">
                  <c:v>90.893000000000029</c:v>
                </c:pt>
                <c:pt idx="90894">
                  <c:v>90.894000000000005</c:v>
                </c:pt>
                <c:pt idx="90895">
                  <c:v>90.895000000000039</c:v>
                </c:pt>
                <c:pt idx="90896">
                  <c:v>90.896000000000015</c:v>
                </c:pt>
                <c:pt idx="90897">
                  <c:v>90.896999999999991</c:v>
                </c:pt>
                <c:pt idx="90898">
                  <c:v>90.898000000000025</c:v>
                </c:pt>
                <c:pt idx="90899">
                  <c:v>90.899000000000001</c:v>
                </c:pt>
                <c:pt idx="90900">
                  <c:v>90.900000000000034</c:v>
                </c:pt>
                <c:pt idx="90901">
                  <c:v>90.90100000000001</c:v>
                </c:pt>
                <c:pt idx="90902">
                  <c:v>90.902000000000044</c:v>
                </c:pt>
                <c:pt idx="90903">
                  <c:v>90.90300000000002</c:v>
                </c:pt>
                <c:pt idx="90904">
                  <c:v>90.903999999999996</c:v>
                </c:pt>
                <c:pt idx="90905">
                  <c:v>90.90500000000003</c:v>
                </c:pt>
                <c:pt idx="90906">
                  <c:v>90.906000000000006</c:v>
                </c:pt>
                <c:pt idx="90907">
                  <c:v>90.907000000000039</c:v>
                </c:pt>
                <c:pt idx="90908">
                  <c:v>90.908000000000015</c:v>
                </c:pt>
                <c:pt idx="90909">
                  <c:v>90.908999999999992</c:v>
                </c:pt>
                <c:pt idx="90910">
                  <c:v>90.910000000000025</c:v>
                </c:pt>
                <c:pt idx="90911">
                  <c:v>90.911000000000001</c:v>
                </c:pt>
                <c:pt idx="90912">
                  <c:v>90.912000000000035</c:v>
                </c:pt>
                <c:pt idx="90913">
                  <c:v>90.913000000000011</c:v>
                </c:pt>
                <c:pt idx="90914">
                  <c:v>90.914000000000044</c:v>
                </c:pt>
                <c:pt idx="90915">
                  <c:v>90.91500000000002</c:v>
                </c:pt>
                <c:pt idx="90916">
                  <c:v>90.915999999999997</c:v>
                </c:pt>
                <c:pt idx="90917">
                  <c:v>90.91700000000003</c:v>
                </c:pt>
                <c:pt idx="90918">
                  <c:v>90.918000000000006</c:v>
                </c:pt>
                <c:pt idx="90919">
                  <c:v>90.91900000000004</c:v>
                </c:pt>
                <c:pt idx="90920">
                  <c:v>90.920000000000016</c:v>
                </c:pt>
                <c:pt idx="90921">
                  <c:v>90.920999999999992</c:v>
                </c:pt>
                <c:pt idx="90922">
                  <c:v>90.922000000000025</c:v>
                </c:pt>
                <c:pt idx="90923">
                  <c:v>90.923000000000002</c:v>
                </c:pt>
                <c:pt idx="90924">
                  <c:v>90.924000000000035</c:v>
                </c:pt>
                <c:pt idx="90925">
                  <c:v>90.925000000000011</c:v>
                </c:pt>
                <c:pt idx="90926">
                  <c:v>90.926000000000045</c:v>
                </c:pt>
                <c:pt idx="90927">
                  <c:v>90.927000000000021</c:v>
                </c:pt>
                <c:pt idx="90928">
                  <c:v>90.927999999999997</c:v>
                </c:pt>
                <c:pt idx="90929">
                  <c:v>90.92900000000003</c:v>
                </c:pt>
                <c:pt idx="90930">
                  <c:v>90.93</c:v>
                </c:pt>
                <c:pt idx="90931">
                  <c:v>90.93100000000004</c:v>
                </c:pt>
                <c:pt idx="90932">
                  <c:v>90.932000000000016</c:v>
                </c:pt>
                <c:pt idx="90933">
                  <c:v>90.932999999999993</c:v>
                </c:pt>
                <c:pt idx="90934">
                  <c:v>90.934000000000026</c:v>
                </c:pt>
                <c:pt idx="90935">
                  <c:v>90.935000000000002</c:v>
                </c:pt>
                <c:pt idx="90936">
                  <c:v>90.936000000000035</c:v>
                </c:pt>
                <c:pt idx="90937">
                  <c:v>90.937000000000012</c:v>
                </c:pt>
                <c:pt idx="90938">
                  <c:v>90.938000000000045</c:v>
                </c:pt>
                <c:pt idx="90939">
                  <c:v>90.939000000000021</c:v>
                </c:pt>
                <c:pt idx="90940">
                  <c:v>90.94</c:v>
                </c:pt>
                <c:pt idx="90941">
                  <c:v>90.941000000000031</c:v>
                </c:pt>
                <c:pt idx="90942">
                  <c:v>90.942000000000007</c:v>
                </c:pt>
                <c:pt idx="90943">
                  <c:v>90.94300000000004</c:v>
                </c:pt>
                <c:pt idx="90944">
                  <c:v>90.944000000000017</c:v>
                </c:pt>
                <c:pt idx="90945">
                  <c:v>90.944999999999993</c:v>
                </c:pt>
                <c:pt idx="90946">
                  <c:v>90.946000000000026</c:v>
                </c:pt>
                <c:pt idx="90947">
                  <c:v>90.947000000000003</c:v>
                </c:pt>
                <c:pt idx="90948">
                  <c:v>90.948000000000036</c:v>
                </c:pt>
                <c:pt idx="90949">
                  <c:v>90.949000000000012</c:v>
                </c:pt>
                <c:pt idx="90950">
                  <c:v>90.950000000000045</c:v>
                </c:pt>
                <c:pt idx="90951">
                  <c:v>90.951000000000022</c:v>
                </c:pt>
                <c:pt idx="90952">
                  <c:v>90.951999999999998</c:v>
                </c:pt>
                <c:pt idx="90953">
                  <c:v>90.953000000000031</c:v>
                </c:pt>
                <c:pt idx="90954">
                  <c:v>90.954000000000008</c:v>
                </c:pt>
                <c:pt idx="90955">
                  <c:v>90.955000000000041</c:v>
                </c:pt>
                <c:pt idx="90956">
                  <c:v>90.956000000000017</c:v>
                </c:pt>
                <c:pt idx="90957">
                  <c:v>90.956999999999994</c:v>
                </c:pt>
                <c:pt idx="90958">
                  <c:v>90.958000000000027</c:v>
                </c:pt>
                <c:pt idx="90959">
                  <c:v>90.959000000000003</c:v>
                </c:pt>
                <c:pt idx="90960">
                  <c:v>90.960000000000036</c:v>
                </c:pt>
                <c:pt idx="90961">
                  <c:v>90.961000000000013</c:v>
                </c:pt>
                <c:pt idx="90962">
                  <c:v>90.962000000000046</c:v>
                </c:pt>
                <c:pt idx="90963">
                  <c:v>90.963000000000022</c:v>
                </c:pt>
                <c:pt idx="90964">
                  <c:v>90.963999999999999</c:v>
                </c:pt>
                <c:pt idx="90965">
                  <c:v>90.965000000000032</c:v>
                </c:pt>
                <c:pt idx="90966">
                  <c:v>90.966000000000008</c:v>
                </c:pt>
                <c:pt idx="90967">
                  <c:v>90.967000000000041</c:v>
                </c:pt>
                <c:pt idx="90968">
                  <c:v>90.968000000000018</c:v>
                </c:pt>
                <c:pt idx="90969">
                  <c:v>90.968999999999994</c:v>
                </c:pt>
                <c:pt idx="90970">
                  <c:v>90.970000000000027</c:v>
                </c:pt>
                <c:pt idx="90971">
                  <c:v>90.971000000000004</c:v>
                </c:pt>
                <c:pt idx="90972">
                  <c:v>90.972000000000037</c:v>
                </c:pt>
                <c:pt idx="90973">
                  <c:v>90.973000000000013</c:v>
                </c:pt>
                <c:pt idx="90974">
                  <c:v>90.974000000000046</c:v>
                </c:pt>
                <c:pt idx="90975">
                  <c:v>90.975000000000023</c:v>
                </c:pt>
                <c:pt idx="90976">
                  <c:v>90.975999999999999</c:v>
                </c:pt>
                <c:pt idx="90977">
                  <c:v>90.977000000000032</c:v>
                </c:pt>
                <c:pt idx="90978">
                  <c:v>90.978000000000009</c:v>
                </c:pt>
                <c:pt idx="90979">
                  <c:v>90.979000000000042</c:v>
                </c:pt>
                <c:pt idx="90980">
                  <c:v>90.980000000000018</c:v>
                </c:pt>
                <c:pt idx="90981">
                  <c:v>90.980999999999995</c:v>
                </c:pt>
                <c:pt idx="90982">
                  <c:v>90.982000000000028</c:v>
                </c:pt>
                <c:pt idx="90983">
                  <c:v>90.983000000000004</c:v>
                </c:pt>
                <c:pt idx="90984">
                  <c:v>90.984000000000037</c:v>
                </c:pt>
                <c:pt idx="90985">
                  <c:v>90.985000000000014</c:v>
                </c:pt>
                <c:pt idx="90986">
                  <c:v>90.98599999999999</c:v>
                </c:pt>
                <c:pt idx="90987">
                  <c:v>90.987000000000023</c:v>
                </c:pt>
                <c:pt idx="90988">
                  <c:v>90.988</c:v>
                </c:pt>
                <c:pt idx="90989">
                  <c:v>90.989000000000033</c:v>
                </c:pt>
                <c:pt idx="90990">
                  <c:v>90.990000000000009</c:v>
                </c:pt>
                <c:pt idx="90991">
                  <c:v>90.991000000000042</c:v>
                </c:pt>
                <c:pt idx="90992">
                  <c:v>90.992000000000019</c:v>
                </c:pt>
                <c:pt idx="90993">
                  <c:v>90.992999999999995</c:v>
                </c:pt>
                <c:pt idx="90994">
                  <c:v>90.994000000000028</c:v>
                </c:pt>
                <c:pt idx="90995">
                  <c:v>90.995000000000005</c:v>
                </c:pt>
                <c:pt idx="90996">
                  <c:v>90.996000000000038</c:v>
                </c:pt>
                <c:pt idx="90997">
                  <c:v>90.997000000000014</c:v>
                </c:pt>
                <c:pt idx="90998">
                  <c:v>90.99799999999999</c:v>
                </c:pt>
                <c:pt idx="90999">
                  <c:v>90.999000000000024</c:v>
                </c:pt>
                <c:pt idx="91000">
                  <c:v>91</c:v>
                </c:pt>
                <c:pt idx="91001">
                  <c:v>91.001000000000033</c:v>
                </c:pt>
                <c:pt idx="91002">
                  <c:v>91.00200000000001</c:v>
                </c:pt>
                <c:pt idx="91003">
                  <c:v>91.003000000000043</c:v>
                </c:pt>
                <c:pt idx="91004">
                  <c:v>91.004000000000019</c:v>
                </c:pt>
                <c:pt idx="91005">
                  <c:v>91.004999999999995</c:v>
                </c:pt>
                <c:pt idx="91006">
                  <c:v>91.006000000000029</c:v>
                </c:pt>
                <c:pt idx="91007">
                  <c:v>91.007000000000005</c:v>
                </c:pt>
                <c:pt idx="91008">
                  <c:v>91.008000000000038</c:v>
                </c:pt>
                <c:pt idx="91009">
                  <c:v>91.009000000000015</c:v>
                </c:pt>
                <c:pt idx="91010">
                  <c:v>91.009999999999991</c:v>
                </c:pt>
                <c:pt idx="91011">
                  <c:v>91.011000000000024</c:v>
                </c:pt>
                <c:pt idx="91012">
                  <c:v>91.012</c:v>
                </c:pt>
                <c:pt idx="91013">
                  <c:v>91.013000000000034</c:v>
                </c:pt>
                <c:pt idx="91014">
                  <c:v>91.01400000000001</c:v>
                </c:pt>
                <c:pt idx="91015">
                  <c:v>91.015000000000043</c:v>
                </c:pt>
                <c:pt idx="91016">
                  <c:v>91.01600000000002</c:v>
                </c:pt>
                <c:pt idx="91017">
                  <c:v>91.016999999999996</c:v>
                </c:pt>
                <c:pt idx="91018">
                  <c:v>91.018000000000029</c:v>
                </c:pt>
                <c:pt idx="91019">
                  <c:v>91.019000000000005</c:v>
                </c:pt>
                <c:pt idx="91020">
                  <c:v>91.020000000000039</c:v>
                </c:pt>
                <c:pt idx="91021">
                  <c:v>91.021000000000015</c:v>
                </c:pt>
                <c:pt idx="91022">
                  <c:v>91.021999999999991</c:v>
                </c:pt>
                <c:pt idx="91023">
                  <c:v>91.023000000000025</c:v>
                </c:pt>
                <c:pt idx="91024">
                  <c:v>91.024000000000001</c:v>
                </c:pt>
                <c:pt idx="91025">
                  <c:v>91.025000000000034</c:v>
                </c:pt>
                <c:pt idx="91026">
                  <c:v>91.02600000000001</c:v>
                </c:pt>
                <c:pt idx="91027">
                  <c:v>91.027000000000044</c:v>
                </c:pt>
                <c:pt idx="91028">
                  <c:v>91.02800000000002</c:v>
                </c:pt>
                <c:pt idx="91029">
                  <c:v>91.028999999999996</c:v>
                </c:pt>
                <c:pt idx="91030">
                  <c:v>91.03000000000003</c:v>
                </c:pt>
                <c:pt idx="91031">
                  <c:v>91.031000000000006</c:v>
                </c:pt>
                <c:pt idx="91032">
                  <c:v>91.032000000000039</c:v>
                </c:pt>
                <c:pt idx="91033">
                  <c:v>91.033000000000015</c:v>
                </c:pt>
                <c:pt idx="91034">
                  <c:v>91.033999999999992</c:v>
                </c:pt>
                <c:pt idx="91035">
                  <c:v>91.035000000000025</c:v>
                </c:pt>
                <c:pt idx="91036">
                  <c:v>91.036000000000001</c:v>
                </c:pt>
                <c:pt idx="91037">
                  <c:v>91.037000000000035</c:v>
                </c:pt>
                <c:pt idx="91038">
                  <c:v>91.038000000000011</c:v>
                </c:pt>
                <c:pt idx="91039">
                  <c:v>91.039000000000044</c:v>
                </c:pt>
                <c:pt idx="91040">
                  <c:v>91.04000000000002</c:v>
                </c:pt>
                <c:pt idx="91041">
                  <c:v>91.040999999999997</c:v>
                </c:pt>
                <c:pt idx="91042">
                  <c:v>91.04200000000003</c:v>
                </c:pt>
                <c:pt idx="91043">
                  <c:v>91.043000000000006</c:v>
                </c:pt>
                <c:pt idx="91044">
                  <c:v>91.04400000000004</c:v>
                </c:pt>
                <c:pt idx="91045">
                  <c:v>91.045000000000016</c:v>
                </c:pt>
                <c:pt idx="91046">
                  <c:v>91.045999999999992</c:v>
                </c:pt>
                <c:pt idx="91047">
                  <c:v>91.047000000000025</c:v>
                </c:pt>
                <c:pt idx="91048">
                  <c:v>91.048000000000002</c:v>
                </c:pt>
                <c:pt idx="91049">
                  <c:v>91.049000000000035</c:v>
                </c:pt>
                <c:pt idx="91050">
                  <c:v>91.050000000000011</c:v>
                </c:pt>
                <c:pt idx="91051">
                  <c:v>91.051000000000045</c:v>
                </c:pt>
                <c:pt idx="91052">
                  <c:v>91.052000000000021</c:v>
                </c:pt>
                <c:pt idx="91053">
                  <c:v>91.052999999999997</c:v>
                </c:pt>
                <c:pt idx="91054">
                  <c:v>91.05400000000003</c:v>
                </c:pt>
                <c:pt idx="91055">
                  <c:v>91.055000000000007</c:v>
                </c:pt>
                <c:pt idx="91056">
                  <c:v>91.05600000000004</c:v>
                </c:pt>
                <c:pt idx="91057">
                  <c:v>91.057000000000016</c:v>
                </c:pt>
                <c:pt idx="91058">
                  <c:v>91.057999999999993</c:v>
                </c:pt>
                <c:pt idx="91059">
                  <c:v>91.059000000000026</c:v>
                </c:pt>
                <c:pt idx="91060">
                  <c:v>91.06</c:v>
                </c:pt>
                <c:pt idx="91061">
                  <c:v>91.061000000000035</c:v>
                </c:pt>
                <c:pt idx="91062">
                  <c:v>91.062000000000012</c:v>
                </c:pt>
                <c:pt idx="91063">
                  <c:v>91.063000000000045</c:v>
                </c:pt>
                <c:pt idx="91064">
                  <c:v>91.064000000000021</c:v>
                </c:pt>
                <c:pt idx="91065">
                  <c:v>91.064999999999998</c:v>
                </c:pt>
                <c:pt idx="91066">
                  <c:v>91.066000000000031</c:v>
                </c:pt>
                <c:pt idx="91067">
                  <c:v>91.067000000000007</c:v>
                </c:pt>
                <c:pt idx="91068">
                  <c:v>91.06800000000004</c:v>
                </c:pt>
                <c:pt idx="91069">
                  <c:v>91.069000000000017</c:v>
                </c:pt>
                <c:pt idx="91070">
                  <c:v>91.07</c:v>
                </c:pt>
                <c:pt idx="91071">
                  <c:v>91.071000000000026</c:v>
                </c:pt>
                <c:pt idx="91072">
                  <c:v>91.072000000000003</c:v>
                </c:pt>
                <c:pt idx="91073">
                  <c:v>91.073000000000036</c:v>
                </c:pt>
                <c:pt idx="91074">
                  <c:v>91.074000000000012</c:v>
                </c:pt>
                <c:pt idx="91075">
                  <c:v>91.075000000000045</c:v>
                </c:pt>
                <c:pt idx="91076">
                  <c:v>91.076000000000022</c:v>
                </c:pt>
                <c:pt idx="91077">
                  <c:v>91.076999999999998</c:v>
                </c:pt>
                <c:pt idx="91078">
                  <c:v>91.078000000000031</c:v>
                </c:pt>
                <c:pt idx="91079">
                  <c:v>91.079000000000008</c:v>
                </c:pt>
                <c:pt idx="91080">
                  <c:v>91.080000000000041</c:v>
                </c:pt>
                <c:pt idx="91081">
                  <c:v>91.081000000000017</c:v>
                </c:pt>
                <c:pt idx="91082">
                  <c:v>91.081999999999994</c:v>
                </c:pt>
                <c:pt idx="91083">
                  <c:v>91.083000000000027</c:v>
                </c:pt>
                <c:pt idx="91084">
                  <c:v>91.084000000000003</c:v>
                </c:pt>
                <c:pt idx="91085">
                  <c:v>91.085000000000036</c:v>
                </c:pt>
                <c:pt idx="91086">
                  <c:v>91.086000000000013</c:v>
                </c:pt>
                <c:pt idx="91087">
                  <c:v>91.087000000000046</c:v>
                </c:pt>
                <c:pt idx="91088">
                  <c:v>91.088000000000022</c:v>
                </c:pt>
                <c:pt idx="91089">
                  <c:v>91.088999999999999</c:v>
                </c:pt>
                <c:pt idx="91090">
                  <c:v>91.090000000000032</c:v>
                </c:pt>
                <c:pt idx="91091">
                  <c:v>91.091000000000008</c:v>
                </c:pt>
                <c:pt idx="91092">
                  <c:v>91.092000000000041</c:v>
                </c:pt>
                <c:pt idx="91093">
                  <c:v>91.093000000000018</c:v>
                </c:pt>
                <c:pt idx="91094">
                  <c:v>91.093999999999994</c:v>
                </c:pt>
                <c:pt idx="91095">
                  <c:v>91.095000000000027</c:v>
                </c:pt>
                <c:pt idx="91096">
                  <c:v>91.096000000000004</c:v>
                </c:pt>
                <c:pt idx="91097">
                  <c:v>91.097000000000037</c:v>
                </c:pt>
                <c:pt idx="91098">
                  <c:v>91.098000000000013</c:v>
                </c:pt>
                <c:pt idx="91099">
                  <c:v>91.099000000000046</c:v>
                </c:pt>
                <c:pt idx="91100">
                  <c:v>91.100000000000023</c:v>
                </c:pt>
                <c:pt idx="91101">
                  <c:v>91.100999999999999</c:v>
                </c:pt>
                <c:pt idx="91102">
                  <c:v>91.102000000000032</c:v>
                </c:pt>
                <c:pt idx="91103">
                  <c:v>91.103000000000009</c:v>
                </c:pt>
                <c:pt idx="91104">
                  <c:v>91.104000000000042</c:v>
                </c:pt>
                <c:pt idx="91105">
                  <c:v>91.105000000000018</c:v>
                </c:pt>
                <c:pt idx="91106">
                  <c:v>91.105999999999995</c:v>
                </c:pt>
                <c:pt idx="91107">
                  <c:v>91.107000000000028</c:v>
                </c:pt>
                <c:pt idx="91108">
                  <c:v>91.108000000000004</c:v>
                </c:pt>
                <c:pt idx="91109">
                  <c:v>91.109000000000037</c:v>
                </c:pt>
                <c:pt idx="91110">
                  <c:v>91.110000000000014</c:v>
                </c:pt>
                <c:pt idx="91111">
                  <c:v>91.11099999999999</c:v>
                </c:pt>
                <c:pt idx="91112">
                  <c:v>91.112000000000023</c:v>
                </c:pt>
                <c:pt idx="91113">
                  <c:v>91.113</c:v>
                </c:pt>
                <c:pt idx="91114">
                  <c:v>91.114000000000033</c:v>
                </c:pt>
                <c:pt idx="91115">
                  <c:v>91.115000000000009</c:v>
                </c:pt>
                <c:pt idx="91116">
                  <c:v>91.116000000000042</c:v>
                </c:pt>
                <c:pt idx="91117">
                  <c:v>91.117000000000019</c:v>
                </c:pt>
                <c:pt idx="91118">
                  <c:v>91.117999999999995</c:v>
                </c:pt>
                <c:pt idx="91119">
                  <c:v>91.119000000000028</c:v>
                </c:pt>
                <c:pt idx="91120">
                  <c:v>91.12</c:v>
                </c:pt>
                <c:pt idx="91121">
                  <c:v>91.121000000000038</c:v>
                </c:pt>
                <c:pt idx="91122">
                  <c:v>91.122000000000014</c:v>
                </c:pt>
                <c:pt idx="91123">
                  <c:v>91.12299999999999</c:v>
                </c:pt>
                <c:pt idx="91124">
                  <c:v>91.124000000000024</c:v>
                </c:pt>
                <c:pt idx="91125">
                  <c:v>91.125</c:v>
                </c:pt>
                <c:pt idx="91126">
                  <c:v>91.126000000000033</c:v>
                </c:pt>
                <c:pt idx="91127">
                  <c:v>91.12700000000001</c:v>
                </c:pt>
                <c:pt idx="91128">
                  <c:v>91.128000000000043</c:v>
                </c:pt>
                <c:pt idx="91129">
                  <c:v>91.129000000000019</c:v>
                </c:pt>
                <c:pt idx="91130">
                  <c:v>91.13</c:v>
                </c:pt>
                <c:pt idx="91131">
                  <c:v>91.131000000000029</c:v>
                </c:pt>
                <c:pt idx="91132">
                  <c:v>91.132000000000005</c:v>
                </c:pt>
                <c:pt idx="91133">
                  <c:v>91.133000000000038</c:v>
                </c:pt>
                <c:pt idx="91134">
                  <c:v>91.134000000000015</c:v>
                </c:pt>
                <c:pt idx="91135">
                  <c:v>91.134999999999991</c:v>
                </c:pt>
                <c:pt idx="91136">
                  <c:v>91.136000000000024</c:v>
                </c:pt>
                <c:pt idx="91137">
                  <c:v>91.137</c:v>
                </c:pt>
                <c:pt idx="91138">
                  <c:v>91.138000000000034</c:v>
                </c:pt>
                <c:pt idx="91139">
                  <c:v>91.13900000000001</c:v>
                </c:pt>
                <c:pt idx="91140">
                  <c:v>91.140000000000043</c:v>
                </c:pt>
                <c:pt idx="91141">
                  <c:v>91.14100000000002</c:v>
                </c:pt>
                <c:pt idx="91142">
                  <c:v>91.141999999999996</c:v>
                </c:pt>
                <c:pt idx="91143">
                  <c:v>91.143000000000029</c:v>
                </c:pt>
                <c:pt idx="91144">
                  <c:v>91.144000000000005</c:v>
                </c:pt>
                <c:pt idx="91145">
                  <c:v>91.145000000000039</c:v>
                </c:pt>
                <c:pt idx="91146">
                  <c:v>91.146000000000015</c:v>
                </c:pt>
                <c:pt idx="91147">
                  <c:v>91.146999999999991</c:v>
                </c:pt>
                <c:pt idx="91148">
                  <c:v>91.148000000000025</c:v>
                </c:pt>
                <c:pt idx="91149">
                  <c:v>91.149000000000001</c:v>
                </c:pt>
                <c:pt idx="91150">
                  <c:v>91.150000000000034</c:v>
                </c:pt>
                <c:pt idx="91151">
                  <c:v>91.15100000000001</c:v>
                </c:pt>
                <c:pt idx="91152">
                  <c:v>91.152000000000044</c:v>
                </c:pt>
                <c:pt idx="91153">
                  <c:v>91.15300000000002</c:v>
                </c:pt>
                <c:pt idx="91154">
                  <c:v>91.153999999999996</c:v>
                </c:pt>
                <c:pt idx="91155">
                  <c:v>91.15500000000003</c:v>
                </c:pt>
                <c:pt idx="91156">
                  <c:v>91.156000000000006</c:v>
                </c:pt>
                <c:pt idx="91157">
                  <c:v>91.157000000000039</c:v>
                </c:pt>
                <c:pt idx="91158">
                  <c:v>91.158000000000015</c:v>
                </c:pt>
                <c:pt idx="91159">
                  <c:v>91.158999999999992</c:v>
                </c:pt>
                <c:pt idx="91160">
                  <c:v>91.160000000000025</c:v>
                </c:pt>
                <c:pt idx="91161">
                  <c:v>91.161000000000001</c:v>
                </c:pt>
                <c:pt idx="91162">
                  <c:v>91.162000000000035</c:v>
                </c:pt>
                <c:pt idx="91163">
                  <c:v>91.163000000000011</c:v>
                </c:pt>
                <c:pt idx="91164">
                  <c:v>91.164000000000044</c:v>
                </c:pt>
                <c:pt idx="91165">
                  <c:v>91.16500000000002</c:v>
                </c:pt>
                <c:pt idx="91166">
                  <c:v>91.165999999999997</c:v>
                </c:pt>
                <c:pt idx="91167">
                  <c:v>91.16700000000003</c:v>
                </c:pt>
                <c:pt idx="91168">
                  <c:v>91.168000000000006</c:v>
                </c:pt>
                <c:pt idx="91169">
                  <c:v>91.16900000000004</c:v>
                </c:pt>
                <c:pt idx="91170">
                  <c:v>91.170000000000016</c:v>
                </c:pt>
                <c:pt idx="91171">
                  <c:v>91.170999999999992</c:v>
                </c:pt>
                <c:pt idx="91172">
                  <c:v>91.172000000000025</c:v>
                </c:pt>
                <c:pt idx="91173">
                  <c:v>91.173000000000002</c:v>
                </c:pt>
                <c:pt idx="91174">
                  <c:v>91.174000000000035</c:v>
                </c:pt>
                <c:pt idx="91175">
                  <c:v>91.175000000000011</c:v>
                </c:pt>
                <c:pt idx="91176">
                  <c:v>91.176000000000045</c:v>
                </c:pt>
                <c:pt idx="91177">
                  <c:v>91.177000000000021</c:v>
                </c:pt>
                <c:pt idx="91178">
                  <c:v>91.177999999999997</c:v>
                </c:pt>
                <c:pt idx="91179">
                  <c:v>91.17900000000003</c:v>
                </c:pt>
                <c:pt idx="91180">
                  <c:v>91.18</c:v>
                </c:pt>
                <c:pt idx="91181">
                  <c:v>91.18100000000004</c:v>
                </c:pt>
                <c:pt idx="91182">
                  <c:v>91.182000000000016</c:v>
                </c:pt>
                <c:pt idx="91183">
                  <c:v>91.182999999999993</c:v>
                </c:pt>
                <c:pt idx="91184">
                  <c:v>91.184000000000026</c:v>
                </c:pt>
                <c:pt idx="91185">
                  <c:v>91.185000000000002</c:v>
                </c:pt>
                <c:pt idx="91186">
                  <c:v>91.186000000000035</c:v>
                </c:pt>
                <c:pt idx="91187">
                  <c:v>91.187000000000012</c:v>
                </c:pt>
                <c:pt idx="91188">
                  <c:v>91.188000000000045</c:v>
                </c:pt>
                <c:pt idx="91189">
                  <c:v>91.189000000000021</c:v>
                </c:pt>
                <c:pt idx="91190">
                  <c:v>91.19</c:v>
                </c:pt>
                <c:pt idx="91191">
                  <c:v>91.191000000000031</c:v>
                </c:pt>
                <c:pt idx="91192">
                  <c:v>91.192000000000007</c:v>
                </c:pt>
                <c:pt idx="91193">
                  <c:v>91.19300000000004</c:v>
                </c:pt>
                <c:pt idx="91194">
                  <c:v>91.194000000000017</c:v>
                </c:pt>
                <c:pt idx="91195">
                  <c:v>91.194999999999993</c:v>
                </c:pt>
                <c:pt idx="91196">
                  <c:v>91.196000000000026</c:v>
                </c:pt>
                <c:pt idx="91197">
                  <c:v>91.197000000000003</c:v>
                </c:pt>
                <c:pt idx="91198">
                  <c:v>91.198000000000036</c:v>
                </c:pt>
                <c:pt idx="91199">
                  <c:v>91.199000000000012</c:v>
                </c:pt>
                <c:pt idx="91200">
                  <c:v>91.200000000000045</c:v>
                </c:pt>
                <c:pt idx="91201">
                  <c:v>91.201000000000022</c:v>
                </c:pt>
                <c:pt idx="91202">
                  <c:v>91.201999999999998</c:v>
                </c:pt>
                <c:pt idx="91203">
                  <c:v>91.203000000000031</c:v>
                </c:pt>
                <c:pt idx="91204">
                  <c:v>91.204000000000008</c:v>
                </c:pt>
                <c:pt idx="91205">
                  <c:v>91.205000000000041</c:v>
                </c:pt>
                <c:pt idx="91206">
                  <c:v>91.206000000000017</c:v>
                </c:pt>
                <c:pt idx="91207">
                  <c:v>91.206999999999994</c:v>
                </c:pt>
                <c:pt idx="91208">
                  <c:v>91.208000000000027</c:v>
                </c:pt>
                <c:pt idx="91209">
                  <c:v>91.209000000000003</c:v>
                </c:pt>
                <c:pt idx="91210">
                  <c:v>91.210000000000036</c:v>
                </c:pt>
                <c:pt idx="91211">
                  <c:v>91.211000000000013</c:v>
                </c:pt>
                <c:pt idx="91212">
                  <c:v>91.212000000000046</c:v>
                </c:pt>
                <c:pt idx="91213">
                  <c:v>91.213000000000022</c:v>
                </c:pt>
                <c:pt idx="91214">
                  <c:v>91.213999999999999</c:v>
                </c:pt>
                <c:pt idx="91215">
                  <c:v>91.215000000000032</c:v>
                </c:pt>
                <c:pt idx="91216">
                  <c:v>91.216000000000008</c:v>
                </c:pt>
                <c:pt idx="91217">
                  <c:v>91.217000000000041</c:v>
                </c:pt>
                <c:pt idx="91218">
                  <c:v>91.218000000000018</c:v>
                </c:pt>
                <c:pt idx="91219">
                  <c:v>91.218999999999994</c:v>
                </c:pt>
                <c:pt idx="91220">
                  <c:v>91.220000000000027</c:v>
                </c:pt>
                <c:pt idx="91221">
                  <c:v>91.221000000000004</c:v>
                </c:pt>
                <c:pt idx="91222">
                  <c:v>91.222000000000037</c:v>
                </c:pt>
                <c:pt idx="91223">
                  <c:v>91.223000000000013</c:v>
                </c:pt>
                <c:pt idx="91224">
                  <c:v>91.224000000000046</c:v>
                </c:pt>
                <c:pt idx="91225">
                  <c:v>91.225000000000023</c:v>
                </c:pt>
                <c:pt idx="91226">
                  <c:v>91.225999999999999</c:v>
                </c:pt>
                <c:pt idx="91227">
                  <c:v>91.227000000000032</c:v>
                </c:pt>
                <c:pt idx="91228">
                  <c:v>91.228000000000009</c:v>
                </c:pt>
                <c:pt idx="91229">
                  <c:v>91.229000000000042</c:v>
                </c:pt>
                <c:pt idx="91230">
                  <c:v>91.230000000000018</c:v>
                </c:pt>
                <c:pt idx="91231">
                  <c:v>91.230999999999995</c:v>
                </c:pt>
                <c:pt idx="91232">
                  <c:v>91.232000000000028</c:v>
                </c:pt>
                <c:pt idx="91233">
                  <c:v>91.233000000000004</c:v>
                </c:pt>
                <c:pt idx="91234">
                  <c:v>91.234000000000037</c:v>
                </c:pt>
                <c:pt idx="91235">
                  <c:v>91.235000000000014</c:v>
                </c:pt>
                <c:pt idx="91236">
                  <c:v>91.23599999999999</c:v>
                </c:pt>
                <c:pt idx="91237">
                  <c:v>91.237000000000023</c:v>
                </c:pt>
                <c:pt idx="91238">
                  <c:v>91.238</c:v>
                </c:pt>
                <c:pt idx="91239">
                  <c:v>91.239000000000033</c:v>
                </c:pt>
                <c:pt idx="91240">
                  <c:v>91.240000000000009</c:v>
                </c:pt>
                <c:pt idx="91241">
                  <c:v>91.241000000000042</c:v>
                </c:pt>
                <c:pt idx="91242">
                  <c:v>91.242000000000019</c:v>
                </c:pt>
                <c:pt idx="91243">
                  <c:v>91.242999999999995</c:v>
                </c:pt>
                <c:pt idx="91244">
                  <c:v>91.244000000000028</c:v>
                </c:pt>
                <c:pt idx="91245">
                  <c:v>91.245000000000005</c:v>
                </c:pt>
                <c:pt idx="91246">
                  <c:v>91.246000000000038</c:v>
                </c:pt>
                <c:pt idx="91247">
                  <c:v>91.247000000000014</c:v>
                </c:pt>
                <c:pt idx="91248">
                  <c:v>91.24799999999999</c:v>
                </c:pt>
                <c:pt idx="91249">
                  <c:v>91.249000000000024</c:v>
                </c:pt>
                <c:pt idx="91250">
                  <c:v>91.25</c:v>
                </c:pt>
                <c:pt idx="91251">
                  <c:v>91.251000000000033</c:v>
                </c:pt>
                <c:pt idx="91252">
                  <c:v>91.25200000000001</c:v>
                </c:pt>
                <c:pt idx="91253">
                  <c:v>91.253000000000043</c:v>
                </c:pt>
                <c:pt idx="91254">
                  <c:v>91.254000000000019</c:v>
                </c:pt>
                <c:pt idx="91255">
                  <c:v>91.254999999999995</c:v>
                </c:pt>
                <c:pt idx="91256">
                  <c:v>91.256000000000029</c:v>
                </c:pt>
                <c:pt idx="91257">
                  <c:v>91.257000000000005</c:v>
                </c:pt>
                <c:pt idx="91258">
                  <c:v>91.258000000000038</c:v>
                </c:pt>
                <c:pt idx="91259">
                  <c:v>91.259000000000015</c:v>
                </c:pt>
                <c:pt idx="91260">
                  <c:v>91.259999999999991</c:v>
                </c:pt>
                <c:pt idx="91261">
                  <c:v>91.261000000000024</c:v>
                </c:pt>
                <c:pt idx="91262">
                  <c:v>91.262</c:v>
                </c:pt>
                <c:pt idx="91263">
                  <c:v>91.263000000000034</c:v>
                </c:pt>
                <c:pt idx="91264">
                  <c:v>91.26400000000001</c:v>
                </c:pt>
                <c:pt idx="91265">
                  <c:v>91.265000000000043</c:v>
                </c:pt>
                <c:pt idx="91266">
                  <c:v>91.26600000000002</c:v>
                </c:pt>
                <c:pt idx="91267">
                  <c:v>91.266999999999996</c:v>
                </c:pt>
                <c:pt idx="91268">
                  <c:v>91.268000000000029</c:v>
                </c:pt>
                <c:pt idx="91269">
                  <c:v>91.269000000000005</c:v>
                </c:pt>
                <c:pt idx="91270">
                  <c:v>91.270000000000039</c:v>
                </c:pt>
                <c:pt idx="91271">
                  <c:v>91.271000000000015</c:v>
                </c:pt>
                <c:pt idx="91272">
                  <c:v>91.271999999999991</c:v>
                </c:pt>
                <c:pt idx="91273">
                  <c:v>91.273000000000025</c:v>
                </c:pt>
                <c:pt idx="91274">
                  <c:v>91.274000000000001</c:v>
                </c:pt>
                <c:pt idx="91275">
                  <c:v>91.275000000000034</c:v>
                </c:pt>
                <c:pt idx="91276">
                  <c:v>91.27600000000001</c:v>
                </c:pt>
                <c:pt idx="91277">
                  <c:v>91.277000000000044</c:v>
                </c:pt>
                <c:pt idx="91278">
                  <c:v>91.27800000000002</c:v>
                </c:pt>
                <c:pt idx="91279">
                  <c:v>91.278999999999996</c:v>
                </c:pt>
                <c:pt idx="91280">
                  <c:v>91.28000000000003</c:v>
                </c:pt>
                <c:pt idx="91281">
                  <c:v>91.281000000000006</c:v>
                </c:pt>
                <c:pt idx="91282">
                  <c:v>91.282000000000039</c:v>
                </c:pt>
                <c:pt idx="91283">
                  <c:v>91.283000000000015</c:v>
                </c:pt>
                <c:pt idx="91284">
                  <c:v>91.283999999999992</c:v>
                </c:pt>
                <c:pt idx="91285">
                  <c:v>91.285000000000025</c:v>
                </c:pt>
                <c:pt idx="91286">
                  <c:v>91.286000000000001</c:v>
                </c:pt>
                <c:pt idx="91287">
                  <c:v>91.287000000000035</c:v>
                </c:pt>
                <c:pt idx="91288">
                  <c:v>91.288000000000011</c:v>
                </c:pt>
                <c:pt idx="91289">
                  <c:v>91.289000000000044</c:v>
                </c:pt>
                <c:pt idx="91290">
                  <c:v>91.29000000000002</c:v>
                </c:pt>
                <c:pt idx="91291">
                  <c:v>91.290999999999997</c:v>
                </c:pt>
                <c:pt idx="91292">
                  <c:v>91.29200000000003</c:v>
                </c:pt>
                <c:pt idx="91293">
                  <c:v>91.293000000000006</c:v>
                </c:pt>
                <c:pt idx="91294">
                  <c:v>91.29400000000004</c:v>
                </c:pt>
                <c:pt idx="91295">
                  <c:v>91.295000000000016</c:v>
                </c:pt>
                <c:pt idx="91296">
                  <c:v>91.295999999999992</c:v>
                </c:pt>
                <c:pt idx="91297">
                  <c:v>91.297000000000025</c:v>
                </c:pt>
                <c:pt idx="91298">
                  <c:v>91.298000000000002</c:v>
                </c:pt>
                <c:pt idx="91299">
                  <c:v>91.299000000000035</c:v>
                </c:pt>
                <c:pt idx="91300">
                  <c:v>91.300000000000011</c:v>
                </c:pt>
                <c:pt idx="91301">
                  <c:v>91.301000000000045</c:v>
                </c:pt>
                <c:pt idx="91302">
                  <c:v>91.302000000000021</c:v>
                </c:pt>
                <c:pt idx="91303">
                  <c:v>91.302999999999997</c:v>
                </c:pt>
                <c:pt idx="91304">
                  <c:v>91.30400000000003</c:v>
                </c:pt>
                <c:pt idx="91305">
                  <c:v>91.305000000000007</c:v>
                </c:pt>
                <c:pt idx="91306">
                  <c:v>91.30600000000004</c:v>
                </c:pt>
                <c:pt idx="91307">
                  <c:v>91.307000000000016</c:v>
                </c:pt>
                <c:pt idx="91308">
                  <c:v>91.307999999999993</c:v>
                </c:pt>
                <c:pt idx="91309">
                  <c:v>91.309000000000026</c:v>
                </c:pt>
                <c:pt idx="91310">
                  <c:v>91.31</c:v>
                </c:pt>
                <c:pt idx="91311">
                  <c:v>91.311000000000035</c:v>
                </c:pt>
                <c:pt idx="91312">
                  <c:v>91.312000000000012</c:v>
                </c:pt>
                <c:pt idx="91313">
                  <c:v>91.313000000000045</c:v>
                </c:pt>
                <c:pt idx="91314">
                  <c:v>91.314000000000021</c:v>
                </c:pt>
                <c:pt idx="91315">
                  <c:v>91.314999999999998</c:v>
                </c:pt>
                <c:pt idx="91316">
                  <c:v>91.316000000000031</c:v>
                </c:pt>
                <c:pt idx="91317">
                  <c:v>91.317000000000007</c:v>
                </c:pt>
                <c:pt idx="91318">
                  <c:v>91.31800000000004</c:v>
                </c:pt>
                <c:pt idx="91319">
                  <c:v>91.319000000000017</c:v>
                </c:pt>
                <c:pt idx="91320">
                  <c:v>91.32</c:v>
                </c:pt>
                <c:pt idx="91321">
                  <c:v>91.321000000000026</c:v>
                </c:pt>
                <c:pt idx="91322">
                  <c:v>91.322000000000003</c:v>
                </c:pt>
                <c:pt idx="91323">
                  <c:v>91.323000000000036</c:v>
                </c:pt>
                <c:pt idx="91324">
                  <c:v>91.324000000000012</c:v>
                </c:pt>
                <c:pt idx="91325">
                  <c:v>91.325000000000045</c:v>
                </c:pt>
                <c:pt idx="91326">
                  <c:v>91.326000000000022</c:v>
                </c:pt>
                <c:pt idx="91327">
                  <c:v>91.326999999999998</c:v>
                </c:pt>
                <c:pt idx="91328">
                  <c:v>91.328000000000031</c:v>
                </c:pt>
                <c:pt idx="91329">
                  <c:v>91.329000000000008</c:v>
                </c:pt>
                <c:pt idx="91330">
                  <c:v>91.330000000000041</c:v>
                </c:pt>
                <c:pt idx="91331">
                  <c:v>91.331000000000017</c:v>
                </c:pt>
                <c:pt idx="91332">
                  <c:v>91.331999999999994</c:v>
                </c:pt>
                <c:pt idx="91333">
                  <c:v>91.333000000000027</c:v>
                </c:pt>
                <c:pt idx="91334">
                  <c:v>91.334000000000003</c:v>
                </c:pt>
                <c:pt idx="91335">
                  <c:v>91.335000000000036</c:v>
                </c:pt>
                <c:pt idx="91336">
                  <c:v>91.336000000000013</c:v>
                </c:pt>
                <c:pt idx="91337">
                  <c:v>91.337000000000046</c:v>
                </c:pt>
                <c:pt idx="91338">
                  <c:v>91.338000000000022</c:v>
                </c:pt>
                <c:pt idx="91339">
                  <c:v>91.338999999999999</c:v>
                </c:pt>
                <c:pt idx="91340">
                  <c:v>91.340000000000032</c:v>
                </c:pt>
                <c:pt idx="91341">
                  <c:v>91.341000000000008</c:v>
                </c:pt>
                <c:pt idx="91342">
                  <c:v>91.342000000000041</c:v>
                </c:pt>
                <c:pt idx="91343">
                  <c:v>91.343000000000018</c:v>
                </c:pt>
                <c:pt idx="91344">
                  <c:v>91.343999999999994</c:v>
                </c:pt>
                <c:pt idx="91345">
                  <c:v>91.345000000000027</c:v>
                </c:pt>
                <c:pt idx="91346">
                  <c:v>91.346000000000004</c:v>
                </c:pt>
                <c:pt idx="91347">
                  <c:v>91.347000000000037</c:v>
                </c:pt>
                <c:pt idx="91348">
                  <c:v>91.348000000000013</c:v>
                </c:pt>
                <c:pt idx="91349">
                  <c:v>91.349000000000046</c:v>
                </c:pt>
                <c:pt idx="91350">
                  <c:v>91.350000000000023</c:v>
                </c:pt>
                <c:pt idx="91351">
                  <c:v>91.350999999999999</c:v>
                </c:pt>
                <c:pt idx="91352">
                  <c:v>91.352000000000032</c:v>
                </c:pt>
                <c:pt idx="91353">
                  <c:v>91.353000000000009</c:v>
                </c:pt>
                <c:pt idx="91354">
                  <c:v>91.354000000000042</c:v>
                </c:pt>
                <c:pt idx="91355">
                  <c:v>91.355000000000018</c:v>
                </c:pt>
                <c:pt idx="91356">
                  <c:v>91.355999999999995</c:v>
                </c:pt>
                <c:pt idx="91357">
                  <c:v>91.357000000000028</c:v>
                </c:pt>
                <c:pt idx="91358">
                  <c:v>91.358000000000004</c:v>
                </c:pt>
                <c:pt idx="91359">
                  <c:v>91.359000000000037</c:v>
                </c:pt>
                <c:pt idx="91360">
                  <c:v>91.360000000000014</c:v>
                </c:pt>
                <c:pt idx="91361">
                  <c:v>91.36099999999999</c:v>
                </c:pt>
                <c:pt idx="91362">
                  <c:v>91.362000000000023</c:v>
                </c:pt>
                <c:pt idx="91363">
                  <c:v>91.363</c:v>
                </c:pt>
                <c:pt idx="91364">
                  <c:v>91.364000000000033</c:v>
                </c:pt>
                <c:pt idx="91365">
                  <c:v>91.365000000000009</c:v>
                </c:pt>
                <c:pt idx="91366">
                  <c:v>91.366000000000042</c:v>
                </c:pt>
                <c:pt idx="91367">
                  <c:v>91.367000000000019</c:v>
                </c:pt>
                <c:pt idx="91368">
                  <c:v>91.367999999999995</c:v>
                </c:pt>
                <c:pt idx="91369">
                  <c:v>91.369000000000028</c:v>
                </c:pt>
                <c:pt idx="91370">
                  <c:v>91.37</c:v>
                </c:pt>
                <c:pt idx="91371">
                  <c:v>91.371000000000038</c:v>
                </c:pt>
                <c:pt idx="91372">
                  <c:v>91.372000000000014</c:v>
                </c:pt>
                <c:pt idx="91373">
                  <c:v>91.37299999999999</c:v>
                </c:pt>
                <c:pt idx="91374">
                  <c:v>91.374000000000024</c:v>
                </c:pt>
                <c:pt idx="91375">
                  <c:v>91.375</c:v>
                </c:pt>
                <c:pt idx="91376">
                  <c:v>91.376000000000033</c:v>
                </c:pt>
                <c:pt idx="91377">
                  <c:v>91.37700000000001</c:v>
                </c:pt>
                <c:pt idx="91378">
                  <c:v>91.378000000000043</c:v>
                </c:pt>
                <c:pt idx="91379">
                  <c:v>91.379000000000019</c:v>
                </c:pt>
                <c:pt idx="91380">
                  <c:v>91.38</c:v>
                </c:pt>
                <c:pt idx="91381">
                  <c:v>91.381000000000029</c:v>
                </c:pt>
                <c:pt idx="91382">
                  <c:v>91.382000000000005</c:v>
                </c:pt>
                <c:pt idx="91383">
                  <c:v>91.383000000000038</c:v>
                </c:pt>
                <c:pt idx="91384">
                  <c:v>91.384000000000015</c:v>
                </c:pt>
                <c:pt idx="91385">
                  <c:v>91.384999999999991</c:v>
                </c:pt>
                <c:pt idx="91386">
                  <c:v>91.386000000000024</c:v>
                </c:pt>
                <c:pt idx="91387">
                  <c:v>91.387</c:v>
                </c:pt>
                <c:pt idx="91388">
                  <c:v>91.388000000000034</c:v>
                </c:pt>
                <c:pt idx="91389">
                  <c:v>91.38900000000001</c:v>
                </c:pt>
                <c:pt idx="91390">
                  <c:v>91.390000000000043</c:v>
                </c:pt>
                <c:pt idx="91391">
                  <c:v>91.39100000000002</c:v>
                </c:pt>
                <c:pt idx="91392">
                  <c:v>91.391999999999996</c:v>
                </c:pt>
                <c:pt idx="91393">
                  <c:v>91.393000000000029</c:v>
                </c:pt>
                <c:pt idx="91394">
                  <c:v>91.394000000000005</c:v>
                </c:pt>
                <c:pt idx="91395">
                  <c:v>91.395000000000039</c:v>
                </c:pt>
                <c:pt idx="91396">
                  <c:v>91.396000000000015</c:v>
                </c:pt>
                <c:pt idx="91397">
                  <c:v>91.396999999999991</c:v>
                </c:pt>
                <c:pt idx="91398">
                  <c:v>91.398000000000025</c:v>
                </c:pt>
                <c:pt idx="91399">
                  <c:v>91.399000000000001</c:v>
                </c:pt>
                <c:pt idx="91400">
                  <c:v>91.400000000000034</c:v>
                </c:pt>
                <c:pt idx="91401">
                  <c:v>91.40100000000001</c:v>
                </c:pt>
                <c:pt idx="91402">
                  <c:v>91.402000000000044</c:v>
                </c:pt>
                <c:pt idx="91403">
                  <c:v>91.40300000000002</c:v>
                </c:pt>
                <c:pt idx="91404">
                  <c:v>91.403999999999996</c:v>
                </c:pt>
                <c:pt idx="91405">
                  <c:v>91.40500000000003</c:v>
                </c:pt>
                <c:pt idx="91406">
                  <c:v>91.406000000000006</c:v>
                </c:pt>
                <c:pt idx="91407">
                  <c:v>91.407000000000039</c:v>
                </c:pt>
                <c:pt idx="91408">
                  <c:v>91.408000000000015</c:v>
                </c:pt>
                <c:pt idx="91409">
                  <c:v>91.408999999999992</c:v>
                </c:pt>
                <c:pt idx="91410">
                  <c:v>91.410000000000025</c:v>
                </c:pt>
                <c:pt idx="91411">
                  <c:v>91.411000000000001</c:v>
                </c:pt>
                <c:pt idx="91412">
                  <c:v>91.412000000000035</c:v>
                </c:pt>
                <c:pt idx="91413">
                  <c:v>91.413000000000011</c:v>
                </c:pt>
                <c:pt idx="91414">
                  <c:v>91.414000000000044</c:v>
                </c:pt>
                <c:pt idx="91415">
                  <c:v>91.41500000000002</c:v>
                </c:pt>
                <c:pt idx="91416">
                  <c:v>91.415999999999997</c:v>
                </c:pt>
                <c:pt idx="91417">
                  <c:v>91.41700000000003</c:v>
                </c:pt>
                <c:pt idx="91418">
                  <c:v>91.418000000000006</c:v>
                </c:pt>
                <c:pt idx="91419">
                  <c:v>91.41900000000004</c:v>
                </c:pt>
                <c:pt idx="91420">
                  <c:v>91.420000000000016</c:v>
                </c:pt>
                <c:pt idx="91421">
                  <c:v>91.420999999999992</c:v>
                </c:pt>
                <c:pt idx="91422">
                  <c:v>91.422000000000025</c:v>
                </c:pt>
                <c:pt idx="91423">
                  <c:v>91.423000000000002</c:v>
                </c:pt>
                <c:pt idx="91424">
                  <c:v>91.424000000000035</c:v>
                </c:pt>
                <c:pt idx="91425">
                  <c:v>91.425000000000011</c:v>
                </c:pt>
                <c:pt idx="91426">
                  <c:v>91.426000000000045</c:v>
                </c:pt>
                <c:pt idx="91427">
                  <c:v>91.427000000000021</c:v>
                </c:pt>
                <c:pt idx="91428">
                  <c:v>91.427999999999997</c:v>
                </c:pt>
                <c:pt idx="91429">
                  <c:v>91.42900000000003</c:v>
                </c:pt>
                <c:pt idx="91430">
                  <c:v>91.43</c:v>
                </c:pt>
                <c:pt idx="91431">
                  <c:v>91.43100000000004</c:v>
                </c:pt>
                <c:pt idx="91432">
                  <c:v>91.432000000000016</c:v>
                </c:pt>
                <c:pt idx="91433">
                  <c:v>91.432999999999993</c:v>
                </c:pt>
                <c:pt idx="91434">
                  <c:v>91.434000000000026</c:v>
                </c:pt>
                <c:pt idx="91435">
                  <c:v>91.435000000000002</c:v>
                </c:pt>
                <c:pt idx="91436">
                  <c:v>91.436000000000035</c:v>
                </c:pt>
                <c:pt idx="91437">
                  <c:v>91.437000000000012</c:v>
                </c:pt>
                <c:pt idx="91438">
                  <c:v>91.438000000000045</c:v>
                </c:pt>
                <c:pt idx="91439">
                  <c:v>91.439000000000021</c:v>
                </c:pt>
                <c:pt idx="91440">
                  <c:v>91.44</c:v>
                </c:pt>
                <c:pt idx="91441">
                  <c:v>91.441000000000031</c:v>
                </c:pt>
                <c:pt idx="91442">
                  <c:v>91.442000000000007</c:v>
                </c:pt>
                <c:pt idx="91443">
                  <c:v>91.44300000000004</c:v>
                </c:pt>
                <c:pt idx="91444">
                  <c:v>91.444000000000017</c:v>
                </c:pt>
                <c:pt idx="91445">
                  <c:v>91.444999999999993</c:v>
                </c:pt>
                <c:pt idx="91446">
                  <c:v>91.446000000000026</c:v>
                </c:pt>
                <c:pt idx="91447">
                  <c:v>91.447000000000003</c:v>
                </c:pt>
                <c:pt idx="91448">
                  <c:v>91.448000000000036</c:v>
                </c:pt>
                <c:pt idx="91449">
                  <c:v>91.449000000000012</c:v>
                </c:pt>
                <c:pt idx="91450">
                  <c:v>91.450000000000045</c:v>
                </c:pt>
                <c:pt idx="91451">
                  <c:v>91.451000000000022</c:v>
                </c:pt>
                <c:pt idx="91452">
                  <c:v>91.451999999999998</c:v>
                </c:pt>
                <c:pt idx="91453">
                  <c:v>91.453000000000031</c:v>
                </c:pt>
                <c:pt idx="91454">
                  <c:v>91.454000000000008</c:v>
                </c:pt>
                <c:pt idx="91455">
                  <c:v>91.455000000000041</c:v>
                </c:pt>
                <c:pt idx="91456">
                  <c:v>91.456000000000017</c:v>
                </c:pt>
                <c:pt idx="91457">
                  <c:v>91.456999999999994</c:v>
                </c:pt>
                <c:pt idx="91458">
                  <c:v>91.458000000000027</c:v>
                </c:pt>
                <c:pt idx="91459">
                  <c:v>91.459000000000003</c:v>
                </c:pt>
                <c:pt idx="91460">
                  <c:v>91.460000000000036</c:v>
                </c:pt>
                <c:pt idx="91461">
                  <c:v>91.461000000000013</c:v>
                </c:pt>
                <c:pt idx="91462">
                  <c:v>91.462000000000046</c:v>
                </c:pt>
                <c:pt idx="91463">
                  <c:v>91.463000000000022</c:v>
                </c:pt>
                <c:pt idx="91464">
                  <c:v>91.463999999999999</c:v>
                </c:pt>
                <c:pt idx="91465">
                  <c:v>91.465000000000032</c:v>
                </c:pt>
                <c:pt idx="91466">
                  <c:v>91.466000000000008</c:v>
                </c:pt>
                <c:pt idx="91467">
                  <c:v>91.467000000000041</c:v>
                </c:pt>
                <c:pt idx="91468">
                  <c:v>91.468000000000018</c:v>
                </c:pt>
                <c:pt idx="91469">
                  <c:v>91.468999999999994</c:v>
                </c:pt>
                <c:pt idx="91470">
                  <c:v>91.470000000000027</c:v>
                </c:pt>
                <c:pt idx="91471">
                  <c:v>91.471000000000004</c:v>
                </c:pt>
                <c:pt idx="91472">
                  <c:v>91.472000000000037</c:v>
                </c:pt>
                <c:pt idx="91473">
                  <c:v>91.473000000000013</c:v>
                </c:pt>
                <c:pt idx="91474">
                  <c:v>91.474000000000046</c:v>
                </c:pt>
                <c:pt idx="91475">
                  <c:v>91.475000000000023</c:v>
                </c:pt>
                <c:pt idx="91476">
                  <c:v>91.475999999999999</c:v>
                </c:pt>
                <c:pt idx="91477">
                  <c:v>91.477000000000032</c:v>
                </c:pt>
                <c:pt idx="91478">
                  <c:v>91.478000000000009</c:v>
                </c:pt>
                <c:pt idx="91479">
                  <c:v>91.479000000000042</c:v>
                </c:pt>
                <c:pt idx="91480">
                  <c:v>91.480000000000018</c:v>
                </c:pt>
                <c:pt idx="91481">
                  <c:v>91.480999999999995</c:v>
                </c:pt>
                <c:pt idx="91482">
                  <c:v>91.482000000000028</c:v>
                </c:pt>
                <c:pt idx="91483">
                  <c:v>91.483000000000004</c:v>
                </c:pt>
                <c:pt idx="91484">
                  <c:v>91.484000000000037</c:v>
                </c:pt>
                <c:pt idx="91485">
                  <c:v>91.485000000000014</c:v>
                </c:pt>
                <c:pt idx="91486">
                  <c:v>91.48599999999999</c:v>
                </c:pt>
                <c:pt idx="91487">
                  <c:v>91.487000000000023</c:v>
                </c:pt>
                <c:pt idx="91488">
                  <c:v>91.488</c:v>
                </c:pt>
                <c:pt idx="91489">
                  <c:v>91.489000000000033</c:v>
                </c:pt>
                <c:pt idx="91490">
                  <c:v>91.490000000000009</c:v>
                </c:pt>
                <c:pt idx="91491">
                  <c:v>91.491000000000042</c:v>
                </c:pt>
                <c:pt idx="91492">
                  <c:v>91.492000000000019</c:v>
                </c:pt>
                <c:pt idx="91493">
                  <c:v>91.492999999999995</c:v>
                </c:pt>
                <c:pt idx="91494">
                  <c:v>91.494000000000028</c:v>
                </c:pt>
                <c:pt idx="91495">
                  <c:v>91.495000000000005</c:v>
                </c:pt>
                <c:pt idx="91496">
                  <c:v>91.496000000000038</c:v>
                </c:pt>
                <c:pt idx="91497">
                  <c:v>91.497000000000014</c:v>
                </c:pt>
                <c:pt idx="91498">
                  <c:v>91.49799999999999</c:v>
                </c:pt>
                <c:pt idx="91499">
                  <c:v>91.499000000000024</c:v>
                </c:pt>
                <c:pt idx="91500">
                  <c:v>91.5</c:v>
                </c:pt>
                <c:pt idx="91501">
                  <c:v>91.501000000000033</c:v>
                </c:pt>
                <c:pt idx="91502">
                  <c:v>91.50200000000001</c:v>
                </c:pt>
                <c:pt idx="91503">
                  <c:v>91.503000000000043</c:v>
                </c:pt>
                <c:pt idx="91504">
                  <c:v>91.504000000000019</c:v>
                </c:pt>
                <c:pt idx="91505">
                  <c:v>91.504999999999995</c:v>
                </c:pt>
                <c:pt idx="91506">
                  <c:v>91.506000000000029</c:v>
                </c:pt>
                <c:pt idx="91507">
                  <c:v>91.507000000000005</c:v>
                </c:pt>
                <c:pt idx="91508">
                  <c:v>91.508000000000038</c:v>
                </c:pt>
                <c:pt idx="91509">
                  <c:v>91.509000000000015</c:v>
                </c:pt>
                <c:pt idx="91510">
                  <c:v>91.509999999999991</c:v>
                </c:pt>
                <c:pt idx="91511">
                  <c:v>91.511000000000024</c:v>
                </c:pt>
                <c:pt idx="91512">
                  <c:v>91.512</c:v>
                </c:pt>
                <c:pt idx="91513">
                  <c:v>91.513000000000034</c:v>
                </c:pt>
                <c:pt idx="91514">
                  <c:v>91.51400000000001</c:v>
                </c:pt>
                <c:pt idx="91515">
                  <c:v>91.515000000000043</c:v>
                </c:pt>
                <c:pt idx="91516">
                  <c:v>91.51600000000002</c:v>
                </c:pt>
                <c:pt idx="91517">
                  <c:v>91.516999999999996</c:v>
                </c:pt>
                <c:pt idx="91518">
                  <c:v>91.518000000000029</c:v>
                </c:pt>
                <c:pt idx="91519">
                  <c:v>91.519000000000005</c:v>
                </c:pt>
                <c:pt idx="91520">
                  <c:v>91.520000000000039</c:v>
                </c:pt>
                <c:pt idx="91521">
                  <c:v>91.521000000000015</c:v>
                </c:pt>
                <c:pt idx="91522">
                  <c:v>91.521999999999991</c:v>
                </c:pt>
                <c:pt idx="91523">
                  <c:v>91.523000000000025</c:v>
                </c:pt>
                <c:pt idx="91524">
                  <c:v>91.524000000000001</c:v>
                </c:pt>
                <c:pt idx="91525">
                  <c:v>91.525000000000034</c:v>
                </c:pt>
                <c:pt idx="91526">
                  <c:v>91.52600000000001</c:v>
                </c:pt>
                <c:pt idx="91527">
                  <c:v>91.527000000000044</c:v>
                </c:pt>
                <c:pt idx="91528">
                  <c:v>91.52800000000002</c:v>
                </c:pt>
                <c:pt idx="91529">
                  <c:v>91.528999999999996</c:v>
                </c:pt>
                <c:pt idx="91530">
                  <c:v>91.53000000000003</c:v>
                </c:pt>
                <c:pt idx="91531">
                  <c:v>91.531000000000006</c:v>
                </c:pt>
                <c:pt idx="91532">
                  <c:v>91.532000000000039</c:v>
                </c:pt>
                <c:pt idx="91533">
                  <c:v>91.533000000000015</c:v>
                </c:pt>
                <c:pt idx="91534">
                  <c:v>91.533999999999992</c:v>
                </c:pt>
                <c:pt idx="91535">
                  <c:v>91.535000000000025</c:v>
                </c:pt>
                <c:pt idx="91536">
                  <c:v>91.536000000000001</c:v>
                </c:pt>
                <c:pt idx="91537">
                  <c:v>91.537000000000035</c:v>
                </c:pt>
                <c:pt idx="91538">
                  <c:v>91.538000000000011</c:v>
                </c:pt>
                <c:pt idx="91539">
                  <c:v>91.539000000000044</c:v>
                </c:pt>
                <c:pt idx="91540">
                  <c:v>91.54000000000002</c:v>
                </c:pt>
                <c:pt idx="91541">
                  <c:v>91.540999999999997</c:v>
                </c:pt>
                <c:pt idx="91542">
                  <c:v>91.54200000000003</c:v>
                </c:pt>
                <c:pt idx="91543">
                  <c:v>91.543000000000006</c:v>
                </c:pt>
                <c:pt idx="91544">
                  <c:v>91.54400000000004</c:v>
                </c:pt>
                <c:pt idx="91545">
                  <c:v>91.545000000000016</c:v>
                </c:pt>
                <c:pt idx="91546">
                  <c:v>91.545999999999992</c:v>
                </c:pt>
                <c:pt idx="91547">
                  <c:v>91.547000000000025</c:v>
                </c:pt>
                <c:pt idx="91548">
                  <c:v>91.548000000000002</c:v>
                </c:pt>
                <c:pt idx="91549">
                  <c:v>91.549000000000035</c:v>
                </c:pt>
                <c:pt idx="91550">
                  <c:v>91.550000000000011</c:v>
                </c:pt>
                <c:pt idx="91551">
                  <c:v>91.551000000000045</c:v>
                </c:pt>
                <c:pt idx="91552">
                  <c:v>91.552000000000021</c:v>
                </c:pt>
                <c:pt idx="91553">
                  <c:v>91.552999999999997</c:v>
                </c:pt>
                <c:pt idx="91554">
                  <c:v>91.55400000000003</c:v>
                </c:pt>
                <c:pt idx="91555">
                  <c:v>91.555000000000007</c:v>
                </c:pt>
                <c:pt idx="91556">
                  <c:v>91.55600000000004</c:v>
                </c:pt>
                <c:pt idx="91557">
                  <c:v>91.557000000000016</c:v>
                </c:pt>
                <c:pt idx="91558">
                  <c:v>91.557999999999993</c:v>
                </c:pt>
                <c:pt idx="91559">
                  <c:v>91.559000000000026</c:v>
                </c:pt>
                <c:pt idx="91560">
                  <c:v>91.56</c:v>
                </c:pt>
                <c:pt idx="91561">
                  <c:v>91.561000000000035</c:v>
                </c:pt>
                <c:pt idx="91562">
                  <c:v>91.562000000000012</c:v>
                </c:pt>
                <c:pt idx="91563">
                  <c:v>91.563000000000045</c:v>
                </c:pt>
                <c:pt idx="91564">
                  <c:v>91.564000000000021</c:v>
                </c:pt>
                <c:pt idx="91565">
                  <c:v>91.564999999999998</c:v>
                </c:pt>
                <c:pt idx="91566">
                  <c:v>91.566000000000031</c:v>
                </c:pt>
                <c:pt idx="91567">
                  <c:v>91.567000000000007</c:v>
                </c:pt>
                <c:pt idx="91568">
                  <c:v>91.56800000000004</c:v>
                </c:pt>
                <c:pt idx="91569">
                  <c:v>91.569000000000017</c:v>
                </c:pt>
                <c:pt idx="91570">
                  <c:v>91.57</c:v>
                </c:pt>
                <c:pt idx="91571">
                  <c:v>91.571000000000026</c:v>
                </c:pt>
                <c:pt idx="91572">
                  <c:v>91.572000000000003</c:v>
                </c:pt>
                <c:pt idx="91573">
                  <c:v>91.573000000000036</c:v>
                </c:pt>
                <c:pt idx="91574">
                  <c:v>91.574000000000012</c:v>
                </c:pt>
                <c:pt idx="91575">
                  <c:v>91.575000000000045</c:v>
                </c:pt>
                <c:pt idx="91576">
                  <c:v>91.576000000000022</c:v>
                </c:pt>
                <c:pt idx="91577">
                  <c:v>91.576999999999998</c:v>
                </c:pt>
                <c:pt idx="91578">
                  <c:v>91.578000000000031</c:v>
                </c:pt>
                <c:pt idx="91579">
                  <c:v>91.579000000000008</c:v>
                </c:pt>
                <c:pt idx="91580">
                  <c:v>91.580000000000041</c:v>
                </c:pt>
                <c:pt idx="91581">
                  <c:v>91.581000000000017</c:v>
                </c:pt>
                <c:pt idx="91582">
                  <c:v>91.581999999999994</c:v>
                </c:pt>
                <c:pt idx="91583">
                  <c:v>91.583000000000027</c:v>
                </c:pt>
                <c:pt idx="91584">
                  <c:v>91.584000000000003</c:v>
                </c:pt>
                <c:pt idx="91585">
                  <c:v>91.585000000000036</c:v>
                </c:pt>
                <c:pt idx="91586">
                  <c:v>91.586000000000013</c:v>
                </c:pt>
                <c:pt idx="91587">
                  <c:v>91.587000000000046</c:v>
                </c:pt>
                <c:pt idx="91588">
                  <c:v>91.588000000000022</c:v>
                </c:pt>
                <c:pt idx="91589">
                  <c:v>91.588999999999999</c:v>
                </c:pt>
                <c:pt idx="91590">
                  <c:v>91.590000000000032</c:v>
                </c:pt>
                <c:pt idx="91591">
                  <c:v>91.591000000000008</c:v>
                </c:pt>
                <c:pt idx="91592">
                  <c:v>91.592000000000041</c:v>
                </c:pt>
                <c:pt idx="91593">
                  <c:v>91.593000000000018</c:v>
                </c:pt>
                <c:pt idx="91594">
                  <c:v>91.593999999999994</c:v>
                </c:pt>
                <c:pt idx="91595">
                  <c:v>91.595000000000027</c:v>
                </c:pt>
                <c:pt idx="91596">
                  <c:v>91.596000000000004</c:v>
                </c:pt>
                <c:pt idx="91597">
                  <c:v>91.597000000000037</c:v>
                </c:pt>
                <c:pt idx="91598">
                  <c:v>91.598000000000013</c:v>
                </c:pt>
                <c:pt idx="91599">
                  <c:v>91.599000000000046</c:v>
                </c:pt>
                <c:pt idx="91600">
                  <c:v>91.600000000000023</c:v>
                </c:pt>
                <c:pt idx="91601">
                  <c:v>91.600999999999999</c:v>
                </c:pt>
                <c:pt idx="91602">
                  <c:v>91.602000000000032</c:v>
                </c:pt>
                <c:pt idx="91603">
                  <c:v>91.603000000000009</c:v>
                </c:pt>
                <c:pt idx="91604">
                  <c:v>91.604000000000042</c:v>
                </c:pt>
                <c:pt idx="91605">
                  <c:v>91.605000000000018</c:v>
                </c:pt>
                <c:pt idx="91606">
                  <c:v>91.605999999999995</c:v>
                </c:pt>
                <c:pt idx="91607">
                  <c:v>91.607000000000028</c:v>
                </c:pt>
                <c:pt idx="91608">
                  <c:v>91.608000000000004</c:v>
                </c:pt>
                <c:pt idx="91609">
                  <c:v>91.609000000000037</c:v>
                </c:pt>
                <c:pt idx="91610">
                  <c:v>91.610000000000014</c:v>
                </c:pt>
                <c:pt idx="91611">
                  <c:v>91.61099999999999</c:v>
                </c:pt>
                <c:pt idx="91612">
                  <c:v>91.612000000000023</c:v>
                </c:pt>
                <c:pt idx="91613">
                  <c:v>91.613</c:v>
                </c:pt>
                <c:pt idx="91614">
                  <c:v>91.614000000000033</c:v>
                </c:pt>
                <c:pt idx="91615">
                  <c:v>91.615000000000009</c:v>
                </c:pt>
                <c:pt idx="91616">
                  <c:v>91.616000000000042</c:v>
                </c:pt>
                <c:pt idx="91617">
                  <c:v>91.617000000000019</c:v>
                </c:pt>
                <c:pt idx="91618">
                  <c:v>91.617999999999995</c:v>
                </c:pt>
                <c:pt idx="91619">
                  <c:v>91.619000000000028</c:v>
                </c:pt>
                <c:pt idx="91620">
                  <c:v>91.62</c:v>
                </c:pt>
                <c:pt idx="91621">
                  <c:v>91.621000000000038</c:v>
                </c:pt>
                <c:pt idx="91622">
                  <c:v>91.622000000000014</c:v>
                </c:pt>
                <c:pt idx="91623">
                  <c:v>91.62299999999999</c:v>
                </c:pt>
                <c:pt idx="91624">
                  <c:v>91.624000000000024</c:v>
                </c:pt>
                <c:pt idx="91625">
                  <c:v>91.625</c:v>
                </c:pt>
                <c:pt idx="91626">
                  <c:v>91.626000000000033</c:v>
                </c:pt>
                <c:pt idx="91627">
                  <c:v>91.62700000000001</c:v>
                </c:pt>
                <c:pt idx="91628">
                  <c:v>91.628000000000043</c:v>
                </c:pt>
                <c:pt idx="91629">
                  <c:v>91.629000000000019</c:v>
                </c:pt>
                <c:pt idx="91630">
                  <c:v>91.63</c:v>
                </c:pt>
                <c:pt idx="91631">
                  <c:v>91.631000000000029</c:v>
                </c:pt>
                <c:pt idx="91632">
                  <c:v>91.632000000000005</c:v>
                </c:pt>
                <c:pt idx="91633">
                  <c:v>91.633000000000038</c:v>
                </c:pt>
                <c:pt idx="91634">
                  <c:v>91.634000000000015</c:v>
                </c:pt>
                <c:pt idx="91635">
                  <c:v>91.634999999999991</c:v>
                </c:pt>
                <c:pt idx="91636">
                  <c:v>91.636000000000024</c:v>
                </c:pt>
                <c:pt idx="91637">
                  <c:v>91.637</c:v>
                </c:pt>
                <c:pt idx="91638">
                  <c:v>91.638000000000034</c:v>
                </c:pt>
                <c:pt idx="91639">
                  <c:v>91.63900000000001</c:v>
                </c:pt>
                <c:pt idx="91640">
                  <c:v>91.640000000000043</c:v>
                </c:pt>
                <c:pt idx="91641">
                  <c:v>91.64100000000002</c:v>
                </c:pt>
                <c:pt idx="91642">
                  <c:v>91.641999999999996</c:v>
                </c:pt>
                <c:pt idx="91643">
                  <c:v>91.643000000000029</c:v>
                </c:pt>
                <c:pt idx="91644">
                  <c:v>91.644000000000005</c:v>
                </c:pt>
                <c:pt idx="91645">
                  <c:v>91.645000000000039</c:v>
                </c:pt>
                <c:pt idx="91646">
                  <c:v>91.646000000000015</c:v>
                </c:pt>
                <c:pt idx="91647">
                  <c:v>91.646999999999991</c:v>
                </c:pt>
                <c:pt idx="91648">
                  <c:v>91.648000000000025</c:v>
                </c:pt>
                <c:pt idx="91649">
                  <c:v>91.649000000000001</c:v>
                </c:pt>
                <c:pt idx="91650">
                  <c:v>91.650000000000034</c:v>
                </c:pt>
                <c:pt idx="91651">
                  <c:v>91.65100000000001</c:v>
                </c:pt>
                <c:pt idx="91652">
                  <c:v>91.652000000000044</c:v>
                </c:pt>
                <c:pt idx="91653">
                  <c:v>91.65300000000002</c:v>
                </c:pt>
                <c:pt idx="91654">
                  <c:v>91.653999999999996</c:v>
                </c:pt>
                <c:pt idx="91655">
                  <c:v>91.65500000000003</c:v>
                </c:pt>
                <c:pt idx="91656">
                  <c:v>91.656000000000006</c:v>
                </c:pt>
                <c:pt idx="91657">
                  <c:v>91.657000000000039</c:v>
                </c:pt>
                <c:pt idx="91658">
                  <c:v>91.658000000000015</c:v>
                </c:pt>
                <c:pt idx="91659">
                  <c:v>91.658999999999992</c:v>
                </c:pt>
                <c:pt idx="91660">
                  <c:v>91.660000000000025</c:v>
                </c:pt>
                <c:pt idx="91661">
                  <c:v>91.661000000000001</c:v>
                </c:pt>
                <c:pt idx="91662">
                  <c:v>91.662000000000035</c:v>
                </c:pt>
                <c:pt idx="91663">
                  <c:v>91.663000000000011</c:v>
                </c:pt>
                <c:pt idx="91664">
                  <c:v>91.664000000000044</c:v>
                </c:pt>
                <c:pt idx="91665">
                  <c:v>91.66500000000002</c:v>
                </c:pt>
                <c:pt idx="91666">
                  <c:v>91.665999999999997</c:v>
                </c:pt>
                <c:pt idx="91667">
                  <c:v>91.66700000000003</c:v>
                </c:pt>
                <c:pt idx="91668">
                  <c:v>91.668000000000006</c:v>
                </c:pt>
                <c:pt idx="91669">
                  <c:v>91.66900000000004</c:v>
                </c:pt>
                <c:pt idx="91670">
                  <c:v>91.670000000000016</c:v>
                </c:pt>
                <c:pt idx="91671">
                  <c:v>91.670999999999992</c:v>
                </c:pt>
                <c:pt idx="91672">
                  <c:v>91.672000000000025</c:v>
                </c:pt>
                <c:pt idx="91673">
                  <c:v>91.673000000000002</c:v>
                </c:pt>
                <c:pt idx="91674">
                  <c:v>91.674000000000035</c:v>
                </c:pt>
                <c:pt idx="91675">
                  <c:v>91.675000000000011</c:v>
                </c:pt>
                <c:pt idx="91676">
                  <c:v>91.676000000000045</c:v>
                </c:pt>
                <c:pt idx="91677">
                  <c:v>91.677000000000021</c:v>
                </c:pt>
                <c:pt idx="91678">
                  <c:v>91.677999999999997</c:v>
                </c:pt>
                <c:pt idx="91679">
                  <c:v>91.67900000000003</c:v>
                </c:pt>
                <c:pt idx="91680">
                  <c:v>91.68</c:v>
                </c:pt>
                <c:pt idx="91681">
                  <c:v>91.68100000000004</c:v>
                </c:pt>
                <c:pt idx="91682">
                  <c:v>91.682000000000016</c:v>
                </c:pt>
                <c:pt idx="91683">
                  <c:v>91.682999999999993</c:v>
                </c:pt>
                <c:pt idx="91684">
                  <c:v>91.684000000000026</c:v>
                </c:pt>
                <c:pt idx="91685">
                  <c:v>91.685000000000002</c:v>
                </c:pt>
                <c:pt idx="91686">
                  <c:v>91.686000000000035</c:v>
                </c:pt>
                <c:pt idx="91687">
                  <c:v>91.687000000000012</c:v>
                </c:pt>
                <c:pt idx="91688">
                  <c:v>91.688000000000045</c:v>
                </c:pt>
                <c:pt idx="91689">
                  <c:v>91.689000000000021</c:v>
                </c:pt>
                <c:pt idx="91690">
                  <c:v>91.69</c:v>
                </c:pt>
                <c:pt idx="91691">
                  <c:v>91.691000000000031</c:v>
                </c:pt>
                <c:pt idx="91692">
                  <c:v>91.692000000000007</c:v>
                </c:pt>
                <c:pt idx="91693">
                  <c:v>91.69300000000004</c:v>
                </c:pt>
                <c:pt idx="91694">
                  <c:v>91.694000000000017</c:v>
                </c:pt>
                <c:pt idx="91695">
                  <c:v>91.694999999999993</c:v>
                </c:pt>
                <c:pt idx="91696">
                  <c:v>91.696000000000026</c:v>
                </c:pt>
                <c:pt idx="91697">
                  <c:v>91.697000000000003</c:v>
                </c:pt>
                <c:pt idx="91698">
                  <c:v>91.698000000000036</c:v>
                </c:pt>
                <c:pt idx="91699">
                  <c:v>91.699000000000012</c:v>
                </c:pt>
                <c:pt idx="91700">
                  <c:v>91.700000000000045</c:v>
                </c:pt>
                <c:pt idx="91701">
                  <c:v>91.701000000000022</c:v>
                </c:pt>
                <c:pt idx="91702">
                  <c:v>91.701999999999998</c:v>
                </c:pt>
                <c:pt idx="91703">
                  <c:v>91.703000000000031</c:v>
                </c:pt>
                <c:pt idx="91704">
                  <c:v>91.704000000000008</c:v>
                </c:pt>
                <c:pt idx="91705">
                  <c:v>91.705000000000041</c:v>
                </c:pt>
                <c:pt idx="91706">
                  <c:v>91.706000000000017</c:v>
                </c:pt>
                <c:pt idx="91707">
                  <c:v>91.706999999999994</c:v>
                </c:pt>
                <c:pt idx="91708">
                  <c:v>91.708000000000027</c:v>
                </c:pt>
                <c:pt idx="91709">
                  <c:v>91.709000000000003</c:v>
                </c:pt>
                <c:pt idx="91710">
                  <c:v>91.710000000000036</c:v>
                </c:pt>
                <c:pt idx="91711">
                  <c:v>91.711000000000013</c:v>
                </c:pt>
                <c:pt idx="91712">
                  <c:v>91.712000000000046</c:v>
                </c:pt>
                <c:pt idx="91713">
                  <c:v>91.713000000000022</c:v>
                </c:pt>
                <c:pt idx="91714">
                  <c:v>91.713999999999999</c:v>
                </c:pt>
                <c:pt idx="91715">
                  <c:v>91.715000000000032</c:v>
                </c:pt>
                <c:pt idx="91716">
                  <c:v>91.716000000000008</c:v>
                </c:pt>
                <c:pt idx="91717">
                  <c:v>91.717000000000041</c:v>
                </c:pt>
                <c:pt idx="91718">
                  <c:v>91.718000000000018</c:v>
                </c:pt>
                <c:pt idx="91719">
                  <c:v>91.718999999999994</c:v>
                </c:pt>
                <c:pt idx="91720">
                  <c:v>91.720000000000027</c:v>
                </c:pt>
                <c:pt idx="91721">
                  <c:v>91.721000000000004</c:v>
                </c:pt>
                <c:pt idx="91722">
                  <c:v>91.722000000000037</c:v>
                </c:pt>
                <c:pt idx="91723">
                  <c:v>91.723000000000013</c:v>
                </c:pt>
                <c:pt idx="91724">
                  <c:v>91.724000000000046</c:v>
                </c:pt>
                <c:pt idx="91725">
                  <c:v>91.725000000000023</c:v>
                </c:pt>
                <c:pt idx="91726">
                  <c:v>91.725999999999999</c:v>
                </c:pt>
                <c:pt idx="91727">
                  <c:v>91.727000000000032</c:v>
                </c:pt>
                <c:pt idx="91728">
                  <c:v>91.728000000000009</c:v>
                </c:pt>
                <c:pt idx="91729">
                  <c:v>91.729000000000042</c:v>
                </c:pt>
                <c:pt idx="91730">
                  <c:v>91.730000000000018</c:v>
                </c:pt>
                <c:pt idx="91731">
                  <c:v>91.730999999999995</c:v>
                </c:pt>
                <c:pt idx="91732">
                  <c:v>91.732000000000028</c:v>
                </c:pt>
                <c:pt idx="91733">
                  <c:v>91.733000000000004</c:v>
                </c:pt>
                <c:pt idx="91734">
                  <c:v>91.734000000000037</c:v>
                </c:pt>
                <c:pt idx="91735">
                  <c:v>91.735000000000014</c:v>
                </c:pt>
                <c:pt idx="91736">
                  <c:v>91.73599999999999</c:v>
                </c:pt>
                <c:pt idx="91737">
                  <c:v>91.737000000000023</c:v>
                </c:pt>
                <c:pt idx="91738">
                  <c:v>91.738</c:v>
                </c:pt>
                <c:pt idx="91739">
                  <c:v>91.739000000000033</c:v>
                </c:pt>
                <c:pt idx="91740">
                  <c:v>91.740000000000009</c:v>
                </c:pt>
                <c:pt idx="91741">
                  <c:v>91.741000000000042</c:v>
                </c:pt>
                <c:pt idx="91742">
                  <c:v>91.742000000000019</c:v>
                </c:pt>
                <c:pt idx="91743">
                  <c:v>91.742999999999995</c:v>
                </c:pt>
                <c:pt idx="91744">
                  <c:v>91.744000000000028</c:v>
                </c:pt>
                <c:pt idx="91745">
                  <c:v>91.745000000000005</c:v>
                </c:pt>
                <c:pt idx="91746">
                  <c:v>91.746000000000038</c:v>
                </c:pt>
                <c:pt idx="91747">
                  <c:v>91.747000000000014</c:v>
                </c:pt>
                <c:pt idx="91748">
                  <c:v>91.74799999999999</c:v>
                </c:pt>
                <c:pt idx="91749">
                  <c:v>91.749000000000024</c:v>
                </c:pt>
                <c:pt idx="91750">
                  <c:v>91.75</c:v>
                </c:pt>
                <c:pt idx="91751">
                  <c:v>91.751000000000033</c:v>
                </c:pt>
                <c:pt idx="91752">
                  <c:v>91.75200000000001</c:v>
                </c:pt>
                <c:pt idx="91753">
                  <c:v>91.753000000000043</c:v>
                </c:pt>
                <c:pt idx="91754">
                  <c:v>91.754000000000019</c:v>
                </c:pt>
                <c:pt idx="91755">
                  <c:v>91.754999999999995</c:v>
                </c:pt>
                <c:pt idx="91756">
                  <c:v>91.756000000000029</c:v>
                </c:pt>
                <c:pt idx="91757">
                  <c:v>91.757000000000005</c:v>
                </c:pt>
                <c:pt idx="91758">
                  <c:v>91.758000000000038</c:v>
                </c:pt>
                <c:pt idx="91759">
                  <c:v>91.759000000000015</c:v>
                </c:pt>
                <c:pt idx="91760">
                  <c:v>91.759999999999991</c:v>
                </c:pt>
                <c:pt idx="91761">
                  <c:v>91.761000000000024</c:v>
                </c:pt>
                <c:pt idx="91762">
                  <c:v>91.762</c:v>
                </c:pt>
                <c:pt idx="91763">
                  <c:v>91.763000000000034</c:v>
                </c:pt>
                <c:pt idx="91764">
                  <c:v>91.76400000000001</c:v>
                </c:pt>
                <c:pt idx="91765">
                  <c:v>91.765000000000043</c:v>
                </c:pt>
                <c:pt idx="91766">
                  <c:v>91.76600000000002</c:v>
                </c:pt>
                <c:pt idx="91767">
                  <c:v>91.766999999999996</c:v>
                </c:pt>
                <c:pt idx="91768">
                  <c:v>91.768000000000029</c:v>
                </c:pt>
                <c:pt idx="91769">
                  <c:v>91.769000000000005</c:v>
                </c:pt>
                <c:pt idx="91770">
                  <c:v>91.770000000000039</c:v>
                </c:pt>
                <c:pt idx="91771">
                  <c:v>91.771000000000015</c:v>
                </c:pt>
                <c:pt idx="91772">
                  <c:v>91.771999999999991</c:v>
                </c:pt>
                <c:pt idx="91773">
                  <c:v>91.773000000000025</c:v>
                </c:pt>
                <c:pt idx="91774">
                  <c:v>91.774000000000001</c:v>
                </c:pt>
                <c:pt idx="91775">
                  <c:v>91.775000000000034</c:v>
                </c:pt>
                <c:pt idx="91776">
                  <c:v>91.77600000000001</c:v>
                </c:pt>
                <c:pt idx="91777">
                  <c:v>91.777000000000044</c:v>
                </c:pt>
                <c:pt idx="91778">
                  <c:v>91.77800000000002</c:v>
                </c:pt>
                <c:pt idx="91779">
                  <c:v>91.778999999999996</c:v>
                </c:pt>
                <c:pt idx="91780">
                  <c:v>91.78000000000003</c:v>
                </c:pt>
                <c:pt idx="91781">
                  <c:v>91.781000000000006</c:v>
                </c:pt>
                <c:pt idx="91782">
                  <c:v>91.782000000000039</c:v>
                </c:pt>
                <c:pt idx="91783">
                  <c:v>91.783000000000015</c:v>
                </c:pt>
                <c:pt idx="91784">
                  <c:v>91.783999999999992</c:v>
                </c:pt>
                <c:pt idx="91785">
                  <c:v>91.785000000000025</c:v>
                </c:pt>
                <c:pt idx="91786">
                  <c:v>91.786000000000001</c:v>
                </c:pt>
                <c:pt idx="91787">
                  <c:v>91.787000000000035</c:v>
                </c:pt>
                <c:pt idx="91788">
                  <c:v>91.788000000000011</c:v>
                </c:pt>
                <c:pt idx="91789">
                  <c:v>91.789000000000044</c:v>
                </c:pt>
                <c:pt idx="91790">
                  <c:v>91.79000000000002</c:v>
                </c:pt>
                <c:pt idx="91791">
                  <c:v>91.790999999999997</c:v>
                </c:pt>
                <c:pt idx="91792">
                  <c:v>91.79200000000003</c:v>
                </c:pt>
                <c:pt idx="91793">
                  <c:v>91.793000000000006</c:v>
                </c:pt>
                <c:pt idx="91794">
                  <c:v>91.79400000000004</c:v>
                </c:pt>
                <c:pt idx="91795">
                  <c:v>91.795000000000016</c:v>
                </c:pt>
                <c:pt idx="91796">
                  <c:v>91.795999999999992</c:v>
                </c:pt>
                <c:pt idx="91797">
                  <c:v>91.797000000000025</c:v>
                </c:pt>
                <c:pt idx="91798">
                  <c:v>91.798000000000002</c:v>
                </c:pt>
                <c:pt idx="91799">
                  <c:v>91.799000000000035</c:v>
                </c:pt>
                <c:pt idx="91800">
                  <c:v>91.800000000000011</c:v>
                </c:pt>
                <c:pt idx="91801">
                  <c:v>91.801000000000045</c:v>
                </c:pt>
                <c:pt idx="91802">
                  <c:v>91.802000000000021</c:v>
                </c:pt>
                <c:pt idx="91803">
                  <c:v>91.802999999999997</c:v>
                </c:pt>
                <c:pt idx="91804">
                  <c:v>91.80400000000003</c:v>
                </c:pt>
                <c:pt idx="91805">
                  <c:v>91.805000000000007</c:v>
                </c:pt>
                <c:pt idx="91806">
                  <c:v>91.80600000000004</c:v>
                </c:pt>
                <c:pt idx="91807">
                  <c:v>91.807000000000016</c:v>
                </c:pt>
                <c:pt idx="91808">
                  <c:v>91.807999999999993</c:v>
                </c:pt>
                <c:pt idx="91809">
                  <c:v>91.809000000000026</c:v>
                </c:pt>
                <c:pt idx="91810">
                  <c:v>91.81</c:v>
                </c:pt>
                <c:pt idx="91811">
                  <c:v>91.811000000000035</c:v>
                </c:pt>
                <c:pt idx="91812">
                  <c:v>91.812000000000012</c:v>
                </c:pt>
                <c:pt idx="91813">
                  <c:v>91.813000000000045</c:v>
                </c:pt>
                <c:pt idx="91814">
                  <c:v>91.814000000000021</c:v>
                </c:pt>
                <c:pt idx="91815">
                  <c:v>91.814999999999998</c:v>
                </c:pt>
                <c:pt idx="91816">
                  <c:v>91.816000000000031</c:v>
                </c:pt>
                <c:pt idx="91817">
                  <c:v>91.817000000000007</c:v>
                </c:pt>
                <c:pt idx="91818">
                  <c:v>91.81800000000004</c:v>
                </c:pt>
                <c:pt idx="91819">
                  <c:v>91.819000000000017</c:v>
                </c:pt>
                <c:pt idx="91820">
                  <c:v>91.82</c:v>
                </c:pt>
                <c:pt idx="91821">
                  <c:v>91.821000000000026</c:v>
                </c:pt>
                <c:pt idx="91822">
                  <c:v>91.822000000000003</c:v>
                </c:pt>
                <c:pt idx="91823">
                  <c:v>91.823000000000036</c:v>
                </c:pt>
                <c:pt idx="91824">
                  <c:v>91.824000000000012</c:v>
                </c:pt>
                <c:pt idx="91825">
                  <c:v>91.825000000000045</c:v>
                </c:pt>
                <c:pt idx="91826">
                  <c:v>91.826000000000022</c:v>
                </c:pt>
                <c:pt idx="91827">
                  <c:v>91.826999999999998</c:v>
                </c:pt>
                <c:pt idx="91828">
                  <c:v>91.828000000000031</c:v>
                </c:pt>
                <c:pt idx="91829">
                  <c:v>91.829000000000008</c:v>
                </c:pt>
                <c:pt idx="91830">
                  <c:v>91.830000000000041</c:v>
                </c:pt>
                <c:pt idx="91831">
                  <c:v>91.831000000000017</c:v>
                </c:pt>
                <c:pt idx="91832">
                  <c:v>91.831999999999994</c:v>
                </c:pt>
                <c:pt idx="91833">
                  <c:v>91.833000000000027</c:v>
                </c:pt>
                <c:pt idx="91834">
                  <c:v>91.834000000000003</c:v>
                </c:pt>
                <c:pt idx="91835">
                  <c:v>91.835000000000036</c:v>
                </c:pt>
                <c:pt idx="91836">
                  <c:v>91.836000000000013</c:v>
                </c:pt>
                <c:pt idx="91837">
                  <c:v>91.837000000000046</c:v>
                </c:pt>
                <c:pt idx="91838">
                  <c:v>91.838000000000022</c:v>
                </c:pt>
                <c:pt idx="91839">
                  <c:v>91.838999999999999</c:v>
                </c:pt>
                <c:pt idx="91840">
                  <c:v>91.840000000000032</c:v>
                </c:pt>
                <c:pt idx="91841">
                  <c:v>91.841000000000008</c:v>
                </c:pt>
                <c:pt idx="91842">
                  <c:v>91.842000000000041</c:v>
                </c:pt>
                <c:pt idx="91843">
                  <c:v>91.843000000000018</c:v>
                </c:pt>
                <c:pt idx="91844">
                  <c:v>91.843999999999994</c:v>
                </c:pt>
                <c:pt idx="91845">
                  <c:v>91.845000000000027</c:v>
                </c:pt>
                <c:pt idx="91846">
                  <c:v>91.846000000000004</c:v>
                </c:pt>
                <c:pt idx="91847">
                  <c:v>91.847000000000037</c:v>
                </c:pt>
                <c:pt idx="91848">
                  <c:v>91.848000000000013</c:v>
                </c:pt>
                <c:pt idx="91849">
                  <c:v>91.849000000000046</c:v>
                </c:pt>
                <c:pt idx="91850">
                  <c:v>91.850000000000023</c:v>
                </c:pt>
                <c:pt idx="91851">
                  <c:v>91.850999999999999</c:v>
                </c:pt>
                <c:pt idx="91852">
                  <c:v>91.852000000000032</c:v>
                </c:pt>
                <c:pt idx="91853">
                  <c:v>91.853000000000009</c:v>
                </c:pt>
                <c:pt idx="91854">
                  <c:v>91.854000000000042</c:v>
                </c:pt>
                <c:pt idx="91855">
                  <c:v>91.855000000000018</c:v>
                </c:pt>
                <c:pt idx="91856">
                  <c:v>91.855999999999995</c:v>
                </c:pt>
                <c:pt idx="91857">
                  <c:v>91.857000000000028</c:v>
                </c:pt>
                <c:pt idx="91858">
                  <c:v>91.858000000000004</c:v>
                </c:pt>
                <c:pt idx="91859">
                  <c:v>91.859000000000037</c:v>
                </c:pt>
                <c:pt idx="91860">
                  <c:v>91.860000000000014</c:v>
                </c:pt>
                <c:pt idx="91861">
                  <c:v>91.86099999999999</c:v>
                </c:pt>
                <c:pt idx="91862">
                  <c:v>91.862000000000023</c:v>
                </c:pt>
                <c:pt idx="91863">
                  <c:v>91.863</c:v>
                </c:pt>
                <c:pt idx="91864">
                  <c:v>91.864000000000033</c:v>
                </c:pt>
                <c:pt idx="91865">
                  <c:v>91.865000000000009</c:v>
                </c:pt>
                <c:pt idx="91866">
                  <c:v>91.866000000000042</c:v>
                </c:pt>
                <c:pt idx="91867">
                  <c:v>91.867000000000019</c:v>
                </c:pt>
                <c:pt idx="91868">
                  <c:v>91.867999999999995</c:v>
                </c:pt>
                <c:pt idx="91869">
                  <c:v>91.869000000000028</c:v>
                </c:pt>
                <c:pt idx="91870">
                  <c:v>91.87</c:v>
                </c:pt>
                <c:pt idx="91871">
                  <c:v>91.871000000000038</c:v>
                </c:pt>
                <c:pt idx="91872">
                  <c:v>91.872000000000014</c:v>
                </c:pt>
                <c:pt idx="91873">
                  <c:v>91.87299999999999</c:v>
                </c:pt>
                <c:pt idx="91874">
                  <c:v>91.874000000000024</c:v>
                </c:pt>
                <c:pt idx="91875">
                  <c:v>91.875</c:v>
                </c:pt>
                <c:pt idx="91876">
                  <c:v>91.876000000000033</c:v>
                </c:pt>
                <c:pt idx="91877">
                  <c:v>91.87700000000001</c:v>
                </c:pt>
                <c:pt idx="91878">
                  <c:v>91.878000000000043</c:v>
                </c:pt>
                <c:pt idx="91879">
                  <c:v>91.879000000000019</c:v>
                </c:pt>
                <c:pt idx="91880">
                  <c:v>91.88</c:v>
                </c:pt>
                <c:pt idx="91881">
                  <c:v>91.881000000000029</c:v>
                </c:pt>
                <c:pt idx="91882">
                  <c:v>91.882000000000005</c:v>
                </c:pt>
                <c:pt idx="91883">
                  <c:v>91.883000000000038</c:v>
                </c:pt>
                <c:pt idx="91884">
                  <c:v>91.884000000000015</c:v>
                </c:pt>
                <c:pt idx="91885">
                  <c:v>91.884999999999991</c:v>
                </c:pt>
                <c:pt idx="91886">
                  <c:v>91.886000000000024</c:v>
                </c:pt>
                <c:pt idx="91887">
                  <c:v>91.887</c:v>
                </c:pt>
                <c:pt idx="91888">
                  <c:v>91.888000000000034</c:v>
                </c:pt>
                <c:pt idx="91889">
                  <c:v>91.88900000000001</c:v>
                </c:pt>
                <c:pt idx="91890">
                  <c:v>91.890000000000043</c:v>
                </c:pt>
                <c:pt idx="91891">
                  <c:v>91.89100000000002</c:v>
                </c:pt>
                <c:pt idx="91892">
                  <c:v>91.891999999999996</c:v>
                </c:pt>
                <c:pt idx="91893">
                  <c:v>91.893000000000029</c:v>
                </c:pt>
                <c:pt idx="91894">
                  <c:v>91.894000000000005</c:v>
                </c:pt>
                <c:pt idx="91895">
                  <c:v>91.895000000000039</c:v>
                </c:pt>
                <c:pt idx="91896">
                  <c:v>91.896000000000015</c:v>
                </c:pt>
                <c:pt idx="91897">
                  <c:v>91.896999999999991</c:v>
                </c:pt>
                <c:pt idx="91898">
                  <c:v>91.898000000000025</c:v>
                </c:pt>
                <c:pt idx="91899">
                  <c:v>91.899000000000001</c:v>
                </c:pt>
                <c:pt idx="91900">
                  <c:v>91.900000000000034</c:v>
                </c:pt>
                <c:pt idx="91901">
                  <c:v>91.90100000000001</c:v>
                </c:pt>
                <c:pt idx="91902">
                  <c:v>91.902000000000044</c:v>
                </c:pt>
                <c:pt idx="91903">
                  <c:v>91.90300000000002</c:v>
                </c:pt>
                <c:pt idx="91904">
                  <c:v>91.903999999999996</c:v>
                </c:pt>
                <c:pt idx="91905">
                  <c:v>91.90500000000003</c:v>
                </c:pt>
                <c:pt idx="91906">
                  <c:v>91.906000000000006</c:v>
                </c:pt>
                <c:pt idx="91907">
                  <c:v>91.907000000000039</c:v>
                </c:pt>
                <c:pt idx="91908">
                  <c:v>91.908000000000015</c:v>
                </c:pt>
                <c:pt idx="91909">
                  <c:v>91.908999999999992</c:v>
                </c:pt>
                <c:pt idx="91910">
                  <c:v>91.910000000000025</c:v>
                </c:pt>
                <c:pt idx="91911">
                  <c:v>91.911000000000001</c:v>
                </c:pt>
                <c:pt idx="91912">
                  <c:v>91.912000000000035</c:v>
                </c:pt>
                <c:pt idx="91913">
                  <c:v>91.913000000000011</c:v>
                </c:pt>
                <c:pt idx="91914">
                  <c:v>91.914000000000044</c:v>
                </c:pt>
                <c:pt idx="91915">
                  <c:v>91.91500000000002</c:v>
                </c:pt>
                <c:pt idx="91916">
                  <c:v>91.915999999999997</c:v>
                </c:pt>
                <c:pt idx="91917">
                  <c:v>91.91700000000003</c:v>
                </c:pt>
                <c:pt idx="91918">
                  <c:v>91.918000000000006</c:v>
                </c:pt>
                <c:pt idx="91919">
                  <c:v>91.91900000000004</c:v>
                </c:pt>
                <c:pt idx="91920">
                  <c:v>91.920000000000016</c:v>
                </c:pt>
                <c:pt idx="91921">
                  <c:v>91.920999999999992</c:v>
                </c:pt>
                <c:pt idx="91922">
                  <c:v>91.922000000000025</c:v>
                </c:pt>
                <c:pt idx="91923">
                  <c:v>91.923000000000002</c:v>
                </c:pt>
                <c:pt idx="91924">
                  <c:v>91.924000000000035</c:v>
                </c:pt>
                <c:pt idx="91925">
                  <c:v>91.925000000000011</c:v>
                </c:pt>
                <c:pt idx="91926">
                  <c:v>91.926000000000045</c:v>
                </c:pt>
                <c:pt idx="91927">
                  <c:v>91.927000000000021</c:v>
                </c:pt>
                <c:pt idx="91928">
                  <c:v>91.927999999999997</c:v>
                </c:pt>
                <c:pt idx="91929">
                  <c:v>91.92900000000003</c:v>
                </c:pt>
                <c:pt idx="91930">
                  <c:v>91.93</c:v>
                </c:pt>
                <c:pt idx="91931">
                  <c:v>91.93100000000004</c:v>
                </c:pt>
                <c:pt idx="91932">
                  <c:v>91.932000000000016</c:v>
                </c:pt>
                <c:pt idx="91933">
                  <c:v>91.932999999999993</c:v>
                </c:pt>
                <c:pt idx="91934">
                  <c:v>91.934000000000026</c:v>
                </c:pt>
                <c:pt idx="91935">
                  <c:v>91.935000000000002</c:v>
                </c:pt>
                <c:pt idx="91936">
                  <c:v>91.936000000000035</c:v>
                </c:pt>
                <c:pt idx="91937">
                  <c:v>91.937000000000012</c:v>
                </c:pt>
                <c:pt idx="91938">
                  <c:v>91.938000000000045</c:v>
                </c:pt>
                <c:pt idx="91939">
                  <c:v>91.939000000000021</c:v>
                </c:pt>
                <c:pt idx="91940">
                  <c:v>91.94</c:v>
                </c:pt>
                <c:pt idx="91941">
                  <c:v>91.941000000000031</c:v>
                </c:pt>
                <c:pt idx="91942">
                  <c:v>91.942000000000007</c:v>
                </c:pt>
                <c:pt idx="91943">
                  <c:v>91.94300000000004</c:v>
                </c:pt>
                <c:pt idx="91944">
                  <c:v>91.944000000000017</c:v>
                </c:pt>
                <c:pt idx="91945">
                  <c:v>91.944999999999993</c:v>
                </c:pt>
                <c:pt idx="91946">
                  <c:v>91.946000000000026</c:v>
                </c:pt>
                <c:pt idx="91947">
                  <c:v>91.947000000000003</c:v>
                </c:pt>
                <c:pt idx="91948">
                  <c:v>91.948000000000036</c:v>
                </c:pt>
                <c:pt idx="91949">
                  <c:v>91.949000000000012</c:v>
                </c:pt>
                <c:pt idx="91950">
                  <c:v>91.950000000000045</c:v>
                </c:pt>
                <c:pt idx="91951">
                  <c:v>91.951000000000022</c:v>
                </c:pt>
                <c:pt idx="91952">
                  <c:v>91.951999999999998</c:v>
                </c:pt>
                <c:pt idx="91953">
                  <c:v>91.953000000000031</c:v>
                </c:pt>
                <c:pt idx="91954">
                  <c:v>91.954000000000008</c:v>
                </c:pt>
                <c:pt idx="91955">
                  <c:v>91.955000000000041</c:v>
                </c:pt>
                <c:pt idx="91956">
                  <c:v>91.956000000000017</c:v>
                </c:pt>
                <c:pt idx="91957">
                  <c:v>91.956999999999994</c:v>
                </c:pt>
                <c:pt idx="91958">
                  <c:v>91.958000000000027</c:v>
                </c:pt>
                <c:pt idx="91959">
                  <c:v>91.959000000000003</c:v>
                </c:pt>
                <c:pt idx="91960">
                  <c:v>91.960000000000036</c:v>
                </c:pt>
                <c:pt idx="91961">
                  <c:v>91.961000000000013</c:v>
                </c:pt>
                <c:pt idx="91962">
                  <c:v>91.962000000000046</c:v>
                </c:pt>
                <c:pt idx="91963">
                  <c:v>91.963000000000022</c:v>
                </c:pt>
                <c:pt idx="91964">
                  <c:v>91.963999999999999</c:v>
                </c:pt>
                <c:pt idx="91965">
                  <c:v>91.965000000000032</c:v>
                </c:pt>
                <c:pt idx="91966">
                  <c:v>91.966000000000008</c:v>
                </c:pt>
                <c:pt idx="91967">
                  <c:v>91.967000000000041</c:v>
                </c:pt>
                <c:pt idx="91968">
                  <c:v>91.968000000000018</c:v>
                </c:pt>
                <c:pt idx="91969">
                  <c:v>91.968999999999994</c:v>
                </c:pt>
                <c:pt idx="91970">
                  <c:v>91.970000000000027</c:v>
                </c:pt>
                <c:pt idx="91971">
                  <c:v>91.971000000000004</c:v>
                </c:pt>
                <c:pt idx="91972">
                  <c:v>91.972000000000037</c:v>
                </c:pt>
                <c:pt idx="91973">
                  <c:v>91.973000000000013</c:v>
                </c:pt>
                <c:pt idx="91974">
                  <c:v>91.974000000000046</c:v>
                </c:pt>
                <c:pt idx="91975">
                  <c:v>91.975000000000023</c:v>
                </c:pt>
                <c:pt idx="91976">
                  <c:v>91.975999999999999</c:v>
                </c:pt>
                <c:pt idx="91977">
                  <c:v>91.977000000000032</c:v>
                </c:pt>
                <c:pt idx="91978">
                  <c:v>91.978000000000009</c:v>
                </c:pt>
                <c:pt idx="91979">
                  <c:v>91.979000000000042</c:v>
                </c:pt>
                <c:pt idx="91980">
                  <c:v>91.980000000000018</c:v>
                </c:pt>
                <c:pt idx="91981">
                  <c:v>91.980999999999995</c:v>
                </c:pt>
                <c:pt idx="91982">
                  <c:v>91.982000000000028</c:v>
                </c:pt>
                <c:pt idx="91983">
                  <c:v>91.983000000000004</c:v>
                </c:pt>
                <c:pt idx="91984">
                  <c:v>91.984000000000037</c:v>
                </c:pt>
                <c:pt idx="91985">
                  <c:v>91.985000000000014</c:v>
                </c:pt>
                <c:pt idx="91986">
                  <c:v>91.98599999999999</c:v>
                </c:pt>
                <c:pt idx="91987">
                  <c:v>91.987000000000023</c:v>
                </c:pt>
                <c:pt idx="91988">
                  <c:v>91.988</c:v>
                </c:pt>
                <c:pt idx="91989">
                  <c:v>91.989000000000033</c:v>
                </c:pt>
                <c:pt idx="91990">
                  <c:v>91.990000000000009</c:v>
                </c:pt>
                <c:pt idx="91991">
                  <c:v>91.991000000000042</c:v>
                </c:pt>
                <c:pt idx="91992">
                  <c:v>91.992000000000019</c:v>
                </c:pt>
                <c:pt idx="91993">
                  <c:v>91.992999999999995</c:v>
                </c:pt>
                <c:pt idx="91994">
                  <c:v>91.994000000000028</c:v>
                </c:pt>
                <c:pt idx="91995">
                  <c:v>91.995000000000005</c:v>
                </c:pt>
                <c:pt idx="91996">
                  <c:v>91.996000000000038</c:v>
                </c:pt>
                <c:pt idx="91997">
                  <c:v>91.997000000000014</c:v>
                </c:pt>
                <c:pt idx="91998">
                  <c:v>91.99799999999999</c:v>
                </c:pt>
                <c:pt idx="91999">
                  <c:v>91.999000000000024</c:v>
                </c:pt>
                <c:pt idx="92000">
                  <c:v>92</c:v>
                </c:pt>
                <c:pt idx="92001">
                  <c:v>92.001000000000033</c:v>
                </c:pt>
                <c:pt idx="92002">
                  <c:v>92.00200000000001</c:v>
                </c:pt>
                <c:pt idx="92003">
                  <c:v>92.003000000000043</c:v>
                </c:pt>
                <c:pt idx="92004">
                  <c:v>92.004000000000019</c:v>
                </c:pt>
                <c:pt idx="92005">
                  <c:v>92.004999999999995</c:v>
                </c:pt>
                <c:pt idx="92006">
                  <c:v>92.006000000000029</c:v>
                </c:pt>
                <c:pt idx="92007">
                  <c:v>92.007000000000005</c:v>
                </c:pt>
                <c:pt idx="92008">
                  <c:v>92.008000000000038</c:v>
                </c:pt>
                <c:pt idx="92009">
                  <c:v>92.009000000000015</c:v>
                </c:pt>
                <c:pt idx="92010">
                  <c:v>92.009999999999991</c:v>
                </c:pt>
                <c:pt idx="92011">
                  <c:v>92.011000000000024</c:v>
                </c:pt>
                <c:pt idx="92012">
                  <c:v>92.012</c:v>
                </c:pt>
                <c:pt idx="92013">
                  <c:v>92.013000000000034</c:v>
                </c:pt>
                <c:pt idx="92014">
                  <c:v>92.01400000000001</c:v>
                </c:pt>
                <c:pt idx="92015">
                  <c:v>92.015000000000043</c:v>
                </c:pt>
                <c:pt idx="92016">
                  <c:v>92.01600000000002</c:v>
                </c:pt>
                <c:pt idx="92017">
                  <c:v>92.016999999999996</c:v>
                </c:pt>
                <c:pt idx="92018">
                  <c:v>92.018000000000029</c:v>
                </c:pt>
                <c:pt idx="92019">
                  <c:v>92.019000000000005</c:v>
                </c:pt>
                <c:pt idx="92020">
                  <c:v>92.020000000000039</c:v>
                </c:pt>
                <c:pt idx="92021">
                  <c:v>92.021000000000015</c:v>
                </c:pt>
                <c:pt idx="92022">
                  <c:v>92.021999999999991</c:v>
                </c:pt>
                <c:pt idx="92023">
                  <c:v>92.023000000000025</c:v>
                </c:pt>
                <c:pt idx="92024">
                  <c:v>92.024000000000001</c:v>
                </c:pt>
                <c:pt idx="92025">
                  <c:v>92.025000000000034</c:v>
                </c:pt>
                <c:pt idx="92026">
                  <c:v>92.02600000000001</c:v>
                </c:pt>
                <c:pt idx="92027">
                  <c:v>92.027000000000044</c:v>
                </c:pt>
                <c:pt idx="92028">
                  <c:v>92.02800000000002</c:v>
                </c:pt>
                <c:pt idx="92029">
                  <c:v>92.028999999999996</c:v>
                </c:pt>
                <c:pt idx="92030">
                  <c:v>92.03000000000003</c:v>
                </c:pt>
                <c:pt idx="92031">
                  <c:v>92.031000000000006</c:v>
                </c:pt>
                <c:pt idx="92032">
                  <c:v>92.032000000000039</c:v>
                </c:pt>
                <c:pt idx="92033">
                  <c:v>92.033000000000015</c:v>
                </c:pt>
                <c:pt idx="92034">
                  <c:v>92.033999999999992</c:v>
                </c:pt>
                <c:pt idx="92035">
                  <c:v>92.035000000000025</c:v>
                </c:pt>
                <c:pt idx="92036">
                  <c:v>92.036000000000001</c:v>
                </c:pt>
                <c:pt idx="92037">
                  <c:v>92.037000000000035</c:v>
                </c:pt>
                <c:pt idx="92038">
                  <c:v>92.038000000000011</c:v>
                </c:pt>
                <c:pt idx="92039">
                  <c:v>92.039000000000044</c:v>
                </c:pt>
                <c:pt idx="92040">
                  <c:v>92.04000000000002</c:v>
                </c:pt>
                <c:pt idx="92041">
                  <c:v>92.040999999999997</c:v>
                </c:pt>
                <c:pt idx="92042">
                  <c:v>92.04200000000003</c:v>
                </c:pt>
                <c:pt idx="92043">
                  <c:v>92.043000000000006</c:v>
                </c:pt>
                <c:pt idx="92044">
                  <c:v>92.04400000000004</c:v>
                </c:pt>
                <c:pt idx="92045">
                  <c:v>92.045000000000016</c:v>
                </c:pt>
                <c:pt idx="92046">
                  <c:v>92.045999999999992</c:v>
                </c:pt>
                <c:pt idx="92047">
                  <c:v>92.047000000000025</c:v>
                </c:pt>
                <c:pt idx="92048">
                  <c:v>92.048000000000002</c:v>
                </c:pt>
                <c:pt idx="92049">
                  <c:v>92.049000000000035</c:v>
                </c:pt>
                <c:pt idx="92050">
                  <c:v>92.050000000000011</c:v>
                </c:pt>
                <c:pt idx="92051">
                  <c:v>92.051000000000045</c:v>
                </c:pt>
                <c:pt idx="92052">
                  <c:v>92.052000000000021</c:v>
                </c:pt>
                <c:pt idx="92053">
                  <c:v>92.052999999999997</c:v>
                </c:pt>
                <c:pt idx="92054">
                  <c:v>92.05400000000003</c:v>
                </c:pt>
                <c:pt idx="92055">
                  <c:v>92.055000000000007</c:v>
                </c:pt>
                <c:pt idx="92056">
                  <c:v>92.05600000000004</c:v>
                </c:pt>
                <c:pt idx="92057">
                  <c:v>92.057000000000016</c:v>
                </c:pt>
                <c:pt idx="92058">
                  <c:v>92.057999999999993</c:v>
                </c:pt>
                <c:pt idx="92059">
                  <c:v>92.059000000000026</c:v>
                </c:pt>
                <c:pt idx="92060">
                  <c:v>92.06</c:v>
                </c:pt>
                <c:pt idx="92061">
                  <c:v>92.061000000000035</c:v>
                </c:pt>
                <c:pt idx="92062">
                  <c:v>92.062000000000012</c:v>
                </c:pt>
                <c:pt idx="92063">
                  <c:v>92.063000000000045</c:v>
                </c:pt>
                <c:pt idx="92064">
                  <c:v>92.064000000000021</c:v>
                </c:pt>
                <c:pt idx="92065">
                  <c:v>92.064999999999998</c:v>
                </c:pt>
                <c:pt idx="92066">
                  <c:v>92.066000000000031</c:v>
                </c:pt>
                <c:pt idx="92067">
                  <c:v>92.067000000000007</c:v>
                </c:pt>
                <c:pt idx="92068">
                  <c:v>92.06800000000004</c:v>
                </c:pt>
                <c:pt idx="92069">
                  <c:v>92.069000000000017</c:v>
                </c:pt>
                <c:pt idx="92070">
                  <c:v>92.07</c:v>
                </c:pt>
                <c:pt idx="92071">
                  <c:v>92.071000000000026</c:v>
                </c:pt>
                <c:pt idx="92072">
                  <c:v>92.072000000000003</c:v>
                </c:pt>
                <c:pt idx="92073">
                  <c:v>92.073000000000036</c:v>
                </c:pt>
                <c:pt idx="92074">
                  <c:v>92.074000000000012</c:v>
                </c:pt>
                <c:pt idx="92075">
                  <c:v>92.075000000000045</c:v>
                </c:pt>
                <c:pt idx="92076">
                  <c:v>92.076000000000022</c:v>
                </c:pt>
                <c:pt idx="92077">
                  <c:v>92.076999999999998</c:v>
                </c:pt>
                <c:pt idx="92078">
                  <c:v>92.078000000000031</c:v>
                </c:pt>
                <c:pt idx="92079">
                  <c:v>92.079000000000008</c:v>
                </c:pt>
                <c:pt idx="92080">
                  <c:v>92.080000000000041</c:v>
                </c:pt>
                <c:pt idx="92081">
                  <c:v>92.081000000000017</c:v>
                </c:pt>
                <c:pt idx="92082">
                  <c:v>92.081999999999994</c:v>
                </c:pt>
                <c:pt idx="92083">
                  <c:v>92.083000000000027</c:v>
                </c:pt>
                <c:pt idx="92084">
                  <c:v>92.084000000000003</c:v>
                </c:pt>
                <c:pt idx="92085">
                  <c:v>92.085000000000036</c:v>
                </c:pt>
                <c:pt idx="92086">
                  <c:v>92.086000000000013</c:v>
                </c:pt>
                <c:pt idx="92087">
                  <c:v>92.087000000000046</c:v>
                </c:pt>
                <c:pt idx="92088">
                  <c:v>92.088000000000022</c:v>
                </c:pt>
                <c:pt idx="92089">
                  <c:v>92.088999999999999</c:v>
                </c:pt>
                <c:pt idx="92090">
                  <c:v>92.090000000000032</c:v>
                </c:pt>
                <c:pt idx="92091">
                  <c:v>92.091000000000008</c:v>
                </c:pt>
                <c:pt idx="92092">
                  <c:v>92.092000000000041</c:v>
                </c:pt>
                <c:pt idx="92093">
                  <c:v>92.093000000000018</c:v>
                </c:pt>
                <c:pt idx="92094">
                  <c:v>92.093999999999994</c:v>
                </c:pt>
                <c:pt idx="92095">
                  <c:v>92.095000000000027</c:v>
                </c:pt>
                <c:pt idx="92096">
                  <c:v>92.096000000000004</c:v>
                </c:pt>
                <c:pt idx="92097">
                  <c:v>92.097000000000037</c:v>
                </c:pt>
                <c:pt idx="92098">
                  <c:v>92.098000000000013</c:v>
                </c:pt>
                <c:pt idx="92099">
                  <c:v>92.099000000000046</c:v>
                </c:pt>
                <c:pt idx="92100">
                  <c:v>92.100000000000023</c:v>
                </c:pt>
                <c:pt idx="92101">
                  <c:v>92.100999999999999</c:v>
                </c:pt>
                <c:pt idx="92102">
                  <c:v>92.102000000000032</c:v>
                </c:pt>
                <c:pt idx="92103">
                  <c:v>92.103000000000009</c:v>
                </c:pt>
                <c:pt idx="92104">
                  <c:v>92.104000000000042</c:v>
                </c:pt>
                <c:pt idx="92105">
                  <c:v>92.105000000000018</c:v>
                </c:pt>
                <c:pt idx="92106">
                  <c:v>92.105999999999995</c:v>
                </c:pt>
                <c:pt idx="92107">
                  <c:v>92.107000000000028</c:v>
                </c:pt>
                <c:pt idx="92108">
                  <c:v>92.108000000000004</c:v>
                </c:pt>
                <c:pt idx="92109">
                  <c:v>92.109000000000037</c:v>
                </c:pt>
                <c:pt idx="92110">
                  <c:v>92.110000000000014</c:v>
                </c:pt>
                <c:pt idx="92111">
                  <c:v>92.11099999999999</c:v>
                </c:pt>
                <c:pt idx="92112">
                  <c:v>92.112000000000023</c:v>
                </c:pt>
                <c:pt idx="92113">
                  <c:v>92.113</c:v>
                </c:pt>
                <c:pt idx="92114">
                  <c:v>92.114000000000033</c:v>
                </c:pt>
                <c:pt idx="92115">
                  <c:v>92.115000000000009</c:v>
                </c:pt>
                <c:pt idx="92116">
                  <c:v>92.116000000000042</c:v>
                </c:pt>
                <c:pt idx="92117">
                  <c:v>92.117000000000019</c:v>
                </c:pt>
                <c:pt idx="92118">
                  <c:v>92.117999999999995</c:v>
                </c:pt>
                <c:pt idx="92119">
                  <c:v>92.119000000000028</c:v>
                </c:pt>
                <c:pt idx="92120">
                  <c:v>92.12</c:v>
                </c:pt>
                <c:pt idx="92121">
                  <c:v>92.121000000000038</c:v>
                </c:pt>
                <c:pt idx="92122">
                  <c:v>92.122000000000014</c:v>
                </c:pt>
                <c:pt idx="92123">
                  <c:v>92.12299999999999</c:v>
                </c:pt>
                <c:pt idx="92124">
                  <c:v>92.124000000000024</c:v>
                </c:pt>
                <c:pt idx="92125">
                  <c:v>92.125</c:v>
                </c:pt>
                <c:pt idx="92126">
                  <c:v>92.126000000000033</c:v>
                </c:pt>
                <c:pt idx="92127">
                  <c:v>92.12700000000001</c:v>
                </c:pt>
                <c:pt idx="92128">
                  <c:v>92.128000000000043</c:v>
                </c:pt>
                <c:pt idx="92129">
                  <c:v>92.129000000000019</c:v>
                </c:pt>
                <c:pt idx="92130">
                  <c:v>92.13</c:v>
                </c:pt>
                <c:pt idx="92131">
                  <c:v>92.131000000000029</c:v>
                </c:pt>
                <c:pt idx="92132">
                  <c:v>92.132000000000005</c:v>
                </c:pt>
                <c:pt idx="92133">
                  <c:v>92.133000000000038</c:v>
                </c:pt>
                <c:pt idx="92134">
                  <c:v>92.134000000000015</c:v>
                </c:pt>
                <c:pt idx="92135">
                  <c:v>92.134999999999991</c:v>
                </c:pt>
                <c:pt idx="92136">
                  <c:v>92.136000000000024</c:v>
                </c:pt>
                <c:pt idx="92137">
                  <c:v>92.137</c:v>
                </c:pt>
                <c:pt idx="92138">
                  <c:v>92.138000000000034</c:v>
                </c:pt>
                <c:pt idx="92139">
                  <c:v>92.13900000000001</c:v>
                </c:pt>
                <c:pt idx="92140">
                  <c:v>92.140000000000043</c:v>
                </c:pt>
                <c:pt idx="92141">
                  <c:v>92.14100000000002</c:v>
                </c:pt>
                <c:pt idx="92142">
                  <c:v>92.141999999999996</c:v>
                </c:pt>
                <c:pt idx="92143">
                  <c:v>92.143000000000029</c:v>
                </c:pt>
                <c:pt idx="92144">
                  <c:v>92.144000000000005</c:v>
                </c:pt>
                <c:pt idx="92145">
                  <c:v>92.145000000000039</c:v>
                </c:pt>
                <c:pt idx="92146">
                  <c:v>92.146000000000015</c:v>
                </c:pt>
                <c:pt idx="92147">
                  <c:v>92.146999999999991</c:v>
                </c:pt>
                <c:pt idx="92148">
                  <c:v>92.148000000000025</c:v>
                </c:pt>
                <c:pt idx="92149">
                  <c:v>92.149000000000001</c:v>
                </c:pt>
                <c:pt idx="92150">
                  <c:v>92.150000000000034</c:v>
                </c:pt>
                <c:pt idx="92151">
                  <c:v>92.15100000000001</c:v>
                </c:pt>
                <c:pt idx="92152">
                  <c:v>92.152000000000044</c:v>
                </c:pt>
                <c:pt idx="92153">
                  <c:v>92.15300000000002</c:v>
                </c:pt>
                <c:pt idx="92154">
                  <c:v>92.153999999999996</c:v>
                </c:pt>
                <c:pt idx="92155">
                  <c:v>92.15500000000003</c:v>
                </c:pt>
                <c:pt idx="92156">
                  <c:v>92.156000000000006</c:v>
                </c:pt>
                <c:pt idx="92157">
                  <c:v>92.157000000000039</c:v>
                </c:pt>
                <c:pt idx="92158">
                  <c:v>92.158000000000015</c:v>
                </c:pt>
                <c:pt idx="92159">
                  <c:v>92.158999999999992</c:v>
                </c:pt>
                <c:pt idx="92160">
                  <c:v>92.160000000000025</c:v>
                </c:pt>
                <c:pt idx="92161">
                  <c:v>92.161000000000001</c:v>
                </c:pt>
                <c:pt idx="92162">
                  <c:v>92.162000000000035</c:v>
                </c:pt>
                <c:pt idx="92163">
                  <c:v>92.163000000000011</c:v>
                </c:pt>
                <c:pt idx="92164">
                  <c:v>92.164000000000044</c:v>
                </c:pt>
                <c:pt idx="92165">
                  <c:v>92.16500000000002</c:v>
                </c:pt>
                <c:pt idx="92166">
                  <c:v>92.165999999999997</c:v>
                </c:pt>
                <c:pt idx="92167">
                  <c:v>92.16700000000003</c:v>
                </c:pt>
                <c:pt idx="92168">
                  <c:v>92.168000000000006</c:v>
                </c:pt>
                <c:pt idx="92169">
                  <c:v>92.16900000000004</c:v>
                </c:pt>
                <c:pt idx="92170">
                  <c:v>92.170000000000016</c:v>
                </c:pt>
                <c:pt idx="92171">
                  <c:v>92.170999999999992</c:v>
                </c:pt>
                <c:pt idx="92172">
                  <c:v>92.172000000000025</c:v>
                </c:pt>
                <c:pt idx="92173">
                  <c:v>92.173000000000002</c:v>
                </c:pt>
                <c:pt idx="92174">
                  <c:v>92.174000000000035</c:v>
                </c:pt>
                <c:pt idx="92175">
                  <c:v>92.175000000000011</c:v>
                </c:pt>
                <c:pt idx="92176">
                  <c:v>92.176000000000045</c:v>
                </c:pt>
                <c:pt idx="92177">
                  <c:v>92.177000000000021</c:v>
                </c:pt>
                <c:pt idx="92178">
                  <c:v>92.177999999999997</c:v>
                </c:pt>
                <c:pt idx="92179">
                  <c:v>92.17900000000003</c:v>
                </c:pt>
                <c:pt idx="92180">
                  <c:v>92.18</c:v>
                </c:pt>
                <c:pt idx="92181">
                  <c:v>92.18100000000004</c:v>
                </c:pt>
                <c:pt idx="92182">
                  <c:v>92.182000000000016</c:v>
                </c:pt>
                <c:pt idx="92183">
                  <c:v>92.182999999999993</c:v>
                </c:pt>
                <c:pt idx="92184">
                  <c:v>92.184000000000026</c:v>
                </c:pt>
                <c:pt idx="92185">
                  <c:v>92.185000000000002</c:v>
                </c:pt>
                <c:pt idx="92186">
                  <c:v>92.186000000000035</c:v>
                </c:pt>
                <c:pt idx="92187">
                  <c:v>92.187000000000012</c:v>
                </c:pt>
                <c:pt idx="92188">
                  <c:v>92.188000000000045</c:v>
                </c:pt>
                <c:pt idx="92189">
                  <c:v>92.189000000000021</c:v>
                </c:pt>
                <c:pt idx="92190">
                  <c:v>92.19</c:v>
                </c:pt>
                <c:pt idx="92191">
                  <c:v>92.191000000000031</c:v>
                </c:pt>
                <c:pt idx="92192">
                  <c:v>92.192000000000007</c:v>
                </c:pt>
                <c:pt idx="92193">
                  <c:v>92.19300000000004</c:v>
                </c:pt>
                <c:pt idx="92194">
                  <c:v>92.194000000000017</c:v>
                </c:pt>
                <c:pt idx="92195">
                  <c:v>92.194999999999993</c:v>
                </c:pt>
                <c:pt idx="92196">
                  <c:v>92.196000000000026</c:v>
                </c:pt>
                <c:pt idx="92197">
                  <c:v>92.197000000000003</c:v>
                </c:pt>
                <c:pt idx="92198">
                  <c:v>92.198000000000036</c:v>
                </c:pt>
                <c:pt idx="92199">
                  <c:v>92.199000000000012</c:v>
                </c:pt>
                <c:pt idx="92200">
                  <c:v>92.200000000000045</c:v>
                </c:pt>
                <c:pt idx="92201">
                  <c:v>92.201000000000022</c:v>
                </c:pt>
                <c:pt idx="92202">
                  <c:v>92.201999999999998</c:v>
                </c:pt>
                <c:pt idx="92203">
                  <c:v>92.203000000000031</c:v>
                </c:pt>
                <c:pt idx="92204">
                  <c:v>92.204000000000008</c:v>
                </c:pt>
                <c:pt idx="92205">
                  <c:v>92.205000000000041</c:v>
                </c:pt>
                <c:pt idx="92206">
                  <c:v>92.206000000000017</c:v>
                </c:pt>
                <c:pt idx="92207">
                  <c:v>92.206999999999994</c:v>
                </c:pt>
                <c:pt idx="92208">
                  <c:v>92.208000000000027</c:v>
                </c:pt>
                <c:pt idx="92209">
                  <c:v>92.209000000000003</c:v>
                </c:pt>
                <c:pt idx="92210">
                  <c:v>92.210000000000036</c:v>
                </c:pt>
                <c:pt idx="92211">
                  <c:v>92.211000000000013</c:v>
                </c:pt>
                <c:pt idx="92212">
                  <c:v>92.212000000000046</c:v>
                </c:pt>
                <c:pt idx="92213">
                  <c:v>92.213000000000022</c:v>
                </c:pt>
                <c:pt idx="92214">
                  <c:v>92.213999999999999</c:v>
                </c:pt>
                <c:pt idx="92215">
                  <c:v>92.215000000000032</c:v>
                </c:pt>
                <c:pt idx="92216">
                  <c:v>92.216000000000008</c:v>
                </c:pt>
                <c:pt idx="92217">
                  <c:v>92.217000000000041</c:v>
                </c:pt>
                <c:pt idx="92218">
                  <c:v>92.218000000000018</c:v>
                </c:pt>
                <c:pt idx="92219">
                  <c:v>92.218999999999994</c:v>
                </c:pt>
                <c:pt idx="92220">
                  <c:v>92.220000000000027</c:v>
                </c:pt>
                <c:pt idx="92221">
                  <c:v>92.221000000000004</c:v>
                </c:pt>
                <c:pt idx="92222">
                  <c:v>92.222000000000037</c:v>
                </c:pt>
                <c:pt idx="92223">
                  <c:v>92.223000000000013</c:v>
                </c:pt>
                <c:pt idx="92224">
                  <c:v>92.224000000000046</c:v>
                </c:pt>
                <c:pt idx="92225">
                  <c:v>92.225000000000023</c:v>
                </c:pt>
                <c:pt idx="92226">
                  <c:v>92.225999999999999</c:v>
                </c:pt>
                <c:pt idx="92227">
                  <c:v>92.227000000000032</c:v>
                </c:pt>
                <c:pt idx="92228">
                  <c:v>92.228000000000009</c:v>
                </c:pt>
                <c:pt idx="92229">
                  <c:v>92.229000000000042</c:v>
                </c:pt>
                <c:pt idx="92230">
                  <c:v>92.230000000000018</c:v>
                </c:pt>
                <c:pt idx="92231">
                  <c:v>92.230999999999995</c:v>
                </c:pt>
                <c:pt idx="92232">
                  <c:v>92.232000000000028</c:v>
                </c:pt>
                <c:pt idx="92233">
                  <c:v>92.233000000000004</c:v>
                </c:pt>
                <c:pt idx="92234">
                  <c:v>92.234000000000037</c:v>
                </c:pt>
                <c:pt idx="92235">
                  <c:v>92.235000000000014</c:v>
                </c:pt>
                <c:pt idx="92236">
                  <c:v>92.23599999999999</c:v>
                </c:pt>
                <c:pt idx="92237">
                  <c:v>92.237000000000023</c:v>
                </c:pt>
                <c:pt idx="92238">
                  <c:v>92.238</c:v>
                </c:pt>
                <c:pt idx="92239">
                  <c:v>92.239000000000033</c:v>
                </c:pt>
                <c:pt idx="92240">
                  <c:v>92.240000000000009</c:v>
                </c:pt>
                <c:pt idx="92241">
                  <c:v>92.241000000000042</c:v>
                </c:pt>
                <c:pt idx="92242">
                  <c:v>92.242000000000019</c:v>
                </c:pt>
                <c:pt idx="92243">
                  <c:v>92.242999999999995</c:v>
                </c:pt>
                <c:pt idx="92244">
                  <c:v>92.244000000000028</c:v>
                </c:pt>
                <c:pt idx="92245">
                  <c:v>92.245000000000005</c:v>
                </c:pt>
                <c:pt idx="92246">
                  <c:v>92.246000000000038</c:v>
                </c:pt>
                <c:pt idx="92247">
                  <c:v>92.247000000000014</c:v>
                </c:pt>
                <c:pt idx="92248">
                  <c:v>92.24799999999999</c:v>
                </c:pt>
                <c:pt idx="92249">
                  <c:v>92.249000000000024</c:v>
                </c:pt>
                <c:pt idx="92250">
                  <c:v>92.25</c:v>
                </c:pt>
                <c:pt idx="92251">
                  <c:v>92.251000000000033</c:v>
                </c:pt>
                <c:pt idx="92252">
                  <c:v>92.25200000000001</c:v>
                </c:pt>
                <c:pt idx="92253">
                  <c:v>92.253000000000043</c:v>
                </c:pt>
                <c:pt idx="92254">
                  <c:v>92.254000000000019</c:v>
                </c:pt>
                <c:pt idx="92255">
                  <c:v>92.254999999999995</c:v>
                </c:pt>
                <c:pt idx="92256">
                  <c:v>92.256000000000029</c:v>
                </c:pt>
                <c:pt idx="92257">
                  <c:v>92.257000000000005</c:v>
                </c:pt>
                <c:pt idx="92258">
                  <c:v>92.258000000000038</c:v>
                </c:pt>
                <c:pt idx="92259">
                  <c:v>92.259000000000015</c:v>
                </c:pt>
                <c:pt idx="92260">
                  <c:v>92.259999999999991</c:v>
                </c:pt>
                <c:pt idx="92261">
                  <c:v>92.261000000000024</c:v>
                </c:pt>
                <c:pt idx="92262">
                  <c:v>92.262</c:v>
                </c:pt>
                <c:pt idx="92263">
                  <c:v>92.263000000000034</c:v>
                </c:pt>
                <c:pt idx="92264">
                  <c:v>92.26400000000001</c:v>
                </c:pt>
                <c:pt idx="92265">
                  <c:v>92.265000000000043</c:v>
                </c:pt>
                <c:pt idx="92266">
                  <c:v>92.26600000000002</c:v>
                </c:pt>
                <c:pt idx="92267">
                  <c:v>92.266999999999996</c:v>
                </c:pt>
                <c:pt idx="92268">
                  <c:v>92.268000000000029</c:v>
                </c:pt>
                <c:pt idx="92269">
                  <c:v>92.269000000000005</c:v>
                </c:pt>
                <c:pt idx="92270">
                  <c:v>92.270000000000039</c:v>
                </c:pt>
                <c:pt idx="92271">
                  <c:v>92.271000000000015</c:v>
                </c:pt>
                <c:pt idx="92272">
                  <c:v>92.271999999999991</c:v>
                </c:pt>
                <c:pt idx="92273">
                  <c:v>92.273000000000025</c:v>
                </c:pt>
                <c:pt idx="92274">
                  <c:v>92.274000000000001</c:v>
                </c:pt>
                <c:pt idx="92275">
                  <c:v>92.275000000000034</c:v>
                </c:pt>
                <c:pt idx="92276">
                  <c:v>92.27600000000001</c:v>
                </c:pt>
                <c:pt idx="92277">
                  <c:v>92.277000000000044</c:v>
                </c:pt>
                <c:pt idx="92278">
                  <c:v>92.27800000000002</c:v>
                </c:pt>
                <c:pt idx="92279">
                  <c:v>92.278999999999996</c:v>
                </c:pt>
                <c:pt idx="92280">
                  <c:v>92.28000000000003</c:v>
                </c:pt>
                <c:pt idx="92281">
                  <c:v>92.281000000000006</c:v>
                </c:pt>
                <c:pt idx="92282">
                  <c:v>92.282000000000039</c:v>
                </c:pt>
                <c:pt idx="92283">
                  <c:v>92.283000000000015</c:v>
                </c:pt>
                <c:pt idx="92284">
                  <c:v>92.283999999999992</c:v>
                </c:pt>
                <c:pt idx="92285">
                  <c:v>92.285000000000025</c:v>
                </c:pt>
                <c:pt idx="92286">
                  <c:v>92.286000000000001</c:v>
                </c:pt>
                <c:pt idx="92287">
                  <c:v>92.287000000000035</c:v>
                </c:pt>
                <c:pt idx="92288">
                  <c:v>92.288000000000011</c:v>
                </c:pt>
                <c:pt idx="92289">
                  <c:v>92.289000000000044</c:v>
                </c:pt>
                <c:pt idx="92290">
                  <c:v>92.29000000000002</c:v>
                </c:pt>
                <c:pt idx="92291">
                  <c:v>92.290999999999997</c:v>
                </c:pt>
                <c:pt idx="92292">
                  <c:v>92.29200000000003</c:v>
                </c:pt>
                <c:pt idx="92293">
                  <c:v>92.293000000000006</c:v>
                </c:pt>
                <c:pt idx="92294">
                  <c:v>92.29400000000004</c:v>
                </c:pt>
                <c:pt idx="92295">
                  <c:v>92.295000000000016</c:v>
                </c:pt>
                <c:pt idx="92296">
                  <c:v>92.295999999999992</c:v>
                </c:pt>
                <c:pt idx="92297">
                  <c:v>92.297000000000025</c:v>
                </c:pt>
                <c:pt idx="92298">
                  <c:v>92.298000000000002</c:v>
                </c:pt>
                <c:pt idx="92299">
                  <c:v>92.299000000000035</c:v>
                </c:pt>
                <c:pt idx="92300">
                  <c:v>92.300000000000011</c:v>
                </c:pt>
                <c:pt idx="92301">
                  <c:v>92.301000000000045</c:v>
                </c:pt>
                <c:pt idx="92302">
                  <c:v>92.302000000000021</c:v>
                </c:pt>
                <c:pt idx="92303">
                  <c:v>92.302999999999997</c:v>
                </c:pt>
                <c:pt idx="92304">
                  <c:v>92.30400000000003</c:v>
                </c:pt>
                <c:pt idx="92305">
                  <c:v>92.305000000000007</c:v>
                </c:pt>
                <c:pt idx="92306">
                  <c:v>92.30600000000004</c:v>
                </c:pt>
                <c:pt idx="92307">
                  <c:v>92.307000000000016</c:v>
                </c:pt>
                <c:pt idx="92308">
                  <c:v>92.307999999999993</c:v>
                </c:pt>
                <c:pt idx="92309">
                  <c:v>92.309000000000026</c:v>
                </c:pt>
                <c:pt idx="92310">
                  <c:v>92.31</c:v>
                </c:pt>
                <c:pt idx="92311">
                  <c:v>92.311000000000035</c:v>
                </c:pt>
                <c:pt idx="92312">
                  <c:v>92.312000000000012</c:v>
                </c:pt>
                <c:pt idx="92313">
                  <c:v>92.313000000000045</c:v>
                </c:pt>
                <c:pt idx="92314">
                  <c:v>92.314000000000021</c:v>
                </c:pt>
                <c:pt idx="92315">
                  <c:v>92.314999999999998</c:v>
                </c:pt>
                <c:pt idx="92316">
                  <c:v>92.316000000000031</c:v>
                </c:pt>
                <c:pt idx="92317">
                  <c:v>92.317000000000007</c:v>
                </c:pt>
                <c:pt idx="92318">
                  <c:v>92.31800000000004</c:v>
                </c:pt>
                <c:pt idx="92319">
                  <c:v>92.319000000000017</c:v>
                </c:pt>
                <c:pt idx="92320">
                  <c:v>92.32</c:v>
                </c:pt>
                <c:pt idx="92321">
                  <c:v>92.321000000000026</c:v>
                </c:pt>
                <c:pt idx="92322">
                  <c:v>92.322000000000003</c:v>
                </c:pt>
                <c:pt idx="92323">
                  <c:v>92.323000000000036</c:v>
                </c:pt>
                <c:pt idx="92324">
                  <c:v>92.324000000000012</c:v>
                </c:pt>
                <c:pt idx="92325">
                  <c:v>92.325000000000045</c:v>
                </c:pt>
                <c:pt idx="92326">
                  <c:v>92.326000000000022</c:v>
                </c:pt>
                <c:pt idx="92327">
                  <c:v>92.326999999999998</c:v>
                </c:pt>
                <c:pt idx="92328">
                  <c:v>92.328000000000031</c:v>
                </c:pt>
                <c:pt idx="92329">
                  <c:v>92.329000000000008</c:v>
                </c:pt>
                <c:pt idx="92330">
                  <c:v>92.330000000000041</c:v>
                </c:pt>
                <c:pt idx="92331">
                  <c:v>92.331000000000017</c:v>
                </c:pt>
                <c:pt idx="92332">
                  <c:v>92.331999999999994</c:v>
                </c:pt>
                <c:pt idx="92333">
                  <c:v>92.333000000000027</c:v>
                </c:pt>
                <c:pt idx="92334">
                  <c:v>92.334000000000003</c:v>
                </c:pt>
                <c:pt idx="92335">
                  <c:v>92.335000000000036</c:v>
                </c:pt>
                <c:pt idx="92336">
                  <c:v>92.336000000000013</c:v>
                </c:pt>
                <c:pt idx="92337">
                  <c:v>92.337000000000046</c:v>
                </c:pt>
                <c:pt idx="92338">
                  <c:v>92.338000000000022</c:v>
                </c:pt>
                <c:pt idx="92339">
                  <c:v>92.338999999999999</c:v>
                </c:pt>
                <c:pt idx="92340">
                  <c:v>92.340000000000032</c:v>
                </c:pt>
                <c:pt idx="92341">
                  <c:v>92.341000000000008</c:v>
                </c:pt>
                <c:pt idx="92342">
                  <c:v>92.342000000000041</c:v>
                </c:pt>
                <c:pt idx="92343">
                  <c:v>92.343000000000018</c:v>
                </c:pt>
                <c:pt idx="92344">
                  <c:v>92.343999999999994</c:v>
                </c:pt>
                <c:pt idx="92345">
                  <c:v>92.345000000000027</c:v>
                </c:pt>
                <c:pt idx="92346">
                  <c:v>92.346000000000004</c:v>
                </c:pt>
                <c:pt idx="92347">
                  <c:v>92.347000000000037</c:v>
                </c:pt>
                <c:pt idx="92348">
                  <c:v>92.348000000000013</c:v>
                </c:pt>
                <c:pt idx="92349">
                  <c:v>92.349000000000046</c:v>
                </c:pt>
                <c:pt idx="92350">
                  <c:v>92.350000000000023</c:v>
                </c:pt>
                <c:pt idx="92351">
                  <c:v>92.350999999999999</c:v>
                </c:pt>
                <c:pt idx="92352">
                  <c:v>92.352000000000032</c:v>
                </c:pt>
                <c:pt idx="92353">
                  <c:v>92.353000000000009</c:v>
                </c:pt>
                <c:pt idx="92354">
                  <c:v>92.354000000000042</c:v>
                </c:pt>
                <c:pt idx="92355">
                  <c:v>92.355000000000018</c:v>
                </c:pt>
                <c:pt idx="92356">
                  <c:v>92.355999999999995</c:v>
                </c:pt>
                <c:pt idx="92357">
                  <c:v>92.357000000000028</c:v>
                </c:pt>
                <c:pt idx="92358">
                  <c:v>92.358000000000004</c:v>
                </c:pt>
                <c:pt idx="92359">
                  <c:v>92.359000000000037</c:v>
                </c:pt>
                <c:pt idx="92360">
                  <c:v>92.360000000000014</c:v>
                </c:pt>
                <c:pt idx="92361">
                  <c:v>92.36099999999999</c:v>
                </c:pt>
                <c:pt idx="92362">
                  <c:v>92.362000000000023</c:v>
                </c:pt>
                <c:pt idx="92363">
                  <c:v>92.363</c:v>
                </c:pt>
                <c:pt idx="92364">
                  <c:v>92.364000000000033</c:v>
                </c:pt>
                <c:pt idx="92365">
                  <c:v>92.365000000000009</c:v>
                </c:pt>
                <c:pt idx="92366">
                  <c:v>92.366000000000042</c:v>
                </c:pt>
                <c:pt idx="92367">
                  <c:v>92.367000000000019</c:v>
                </c:pt>
                <c:pt idx="92368">
                  <c:v>92.367999999999995</c:v>
                </c:pt>
                <c:pt idx="92369">
                  <c:v>92.369000000000028</c:v>
                </c:pt>
                <c:pt idx="92370">
                  <c:v>92.37</c:v>
                </c:pt>
                <c:pt idx="92371">
                  <c:v>92.371000000000038</c:v>
                </c:pt>
                <c:pt idx="92372">
                  <c:v>92.372000000000014</c:v>
                </c:pt>
                <c:pt idx="92373">
                  <c:v>92.37299999999999</c:v>
                </c:pt>
                <c:pt idx="92374">
                  <c:v>92.374000000000024</c:v>
                </c:pt>
                <c:pt idx="92375">
                  <c:v>92.375</c:v>
                </c:pt>
                <c:pt idx="92376">
                  <c:v>92.376000000000033</c:v>
                </c:pt>
                <c:pt idx="92377">
                  <c:v>92.37700000000001</c:v>
                </c:pt>
                <c:pt idx="92378">
                  <c:v>92.378000000000043</c:v>
                </c:pt>
                <c:pt idx="92379">
                  <c:v>92.379000000000019</c:v>
                </c:pt>
                <c:pt idx="92380">
                  <c:v>92.38</c:v>
                </c:pt>
                <c:pt idx="92381">
                  <c:v>92.381000000000029</c:v>
                </c:pt>
                <c:pt idx="92382">
                  <c:v>92.382000000000005</c:v>
                </c:pt>
                <c:pt idx="92383">
                  <c:v>92.383000000000038</c:v>
                </c:pt>
                <c:pt idx="92384">
                  <c:v>92.384000000000015</c:v>
                </c:pt>
                <c:pt idx="92385">
                  <c:v>92.384999999999991</c:v>
                </c:pt>
                <c:pt idx="92386">
                  <c:v>92.386000000000024</c:v>
                </c:pt>
                <c:pt idx="92387">
                  <c:v>92.387</c:v>
                </c:pt>
                <c:pt idx="92388">
                  <c:v>92.388000000000034</c:v>
                </c:pt>
                <c:pt idx="92389">
                  <c:v>92.38900000000001</c:v>
                </c:pt>
                <c:pt idx="92390">
                  <c:v>92.390000000000043</c:v>
                </c:pt>
                <c:pt idx="92391">
                  <c:v>92.39100000000002</c:v>
                </c:pt>
                <c:pt idx="92392">
                  <c:v>92.391999999999996</c:v>
                </c:pt>
                <c:pt idx="92393">
                  <c:v>92.393000000000029</c:v>
                </c:pt>
                <c:pt idx="92394">
                  <c:v>92.394000000000005</c:v>
                </c:pt>
                <c:pt idx="92395">
                  <c:v>92.395000000000039</c:v>
                </c:pt>
                <c:pt idx="92396">
                  <c:v>92.396000000000015</c:v>
                </c:pt>
                <c:pt idx="92397">
                  <c:v>92.396999999999991</c:v>
                </c:pt>
                <c:pt idx="92398">
                  <c:v>92.398000000000025</c:v>
                </c:pt>
                <c:pt idx="92399">
                  <c:v>92.399000000000001</c:v>
                </c:pt>
                <c:pt idx="92400">
                  <c:v>92.400000000000034</c:v>
                </c:pt>
                <c:pt idx="92401">
                  <c:v>92.40100000000001</c:v>
                </c:pt>
                <c:pt idx="92402">
                  <c:v>92.402000000000044</c:v>
                </c:pt>
                <c:pt idx="92403">
                  <c:v>92.40300000000002</c:v>
                </c:pt>
                <c:pt idx="92404">
                  <c:v>92.403999999999996</c:v>
                </c:pt>
                <c:pt idx="92405">
                  <c:v>92.40500000000003</c:v>
                </c:pt>
                <c:pt idx="92406">
                  <c:v>92.406000000000006</c:v>
                </c:pt>
                <c:pt idx="92407">
                  <c:v>92.407000000000039</c:v>
                </c:pt>
                <c:pt idx="92408">
                  <c:v>92.408000000000015</c:v>
                </c:pt>
                <c:pt idx="92409">
                  <c:v>92.408999999999992</c:v>
                </c:pt>
                <c:pt idx="92410">
                  <c:v>92.410000000000025</c:v>
                </c:pt>
                <c:pt idx="92411">
                  <c:v>92.411000000000001</c:v>
                </c:pt>
                <c:pt idx="92412">
                  <c:v>92.412000000000035</c:v>
                </c:pt>
                <c:pt idx="92413">
                  <c:v>92.413000000000011</c:v>
                </c:pt>
                <c:pt idx="92414">
                  <c:v>92.414000000000044</c:v>
                </c:pt>
                <c:pt idx="92415">
                  <c:v>92.41500000000002</c:v>
                </c:pt>
                <c:pt idx="92416">
                  <c:v>92.415999999999997</c:v>
                </c:pt>
                <c:pt idx="92417">
                  <c:v>92.41700000000003</c:v>
                </c:pt>
                <c:pt idx="92418">
                  <c:v>92.418000000000006</c:v>
                </c:pt>
                <c:pt idx="92419">
                  <c:v>92.41900000000004</c:v>
                </c:pt>
                <c:pt idx="92420">
                  <c:v>92.420000000000016</c:v>
                </c:pt>
                <c:pt idx="92421">
                  <c:v>92.420999999999992</c:v>
                </c:pt>
                <c:pt idx="92422">
                  <c:v>92.422000000000025</c:v>
                </c:pt>
                <c:pt idx="92423">
                  <c:v>92.423000000000002</c:v>
                </c:pt>
                <c:pt idx="92424">
                  <c:v>92.424000000000035</c:v>
                </c:pt>
                <c:pt idx="92425">
                  <c:v>92.425000000000011</c:v>
                </c:pt>
                <c:pt idx="92426">
                  <c:v>92.426000000000045</c:v>
                </c:pt>
                <c:pt idx="92427">
                  <c:v>92.427000000000021</c:v>
                </c:pt>
                <c:pt idx="92428">
                  <c:v>92.427999999999997</c:v>
                </c:pt>
                <c:pt idx="92429">
                  <c:v>92.42900000000003</c:v>
                </c:pt>
                <c:pt idx="92430">
                  <c:v>92.43</c:v>
                </c:pt>
                <c:pt idx="92431">
                  <c:v>92.43100000000004</c:v>
                </c:pt>
                <c:pt idx="92432">
                  <c:v>92.432000000000016</c:v>
                </c:pt>
                <c:pt idx="92433">
                  <c:v>92.432999999999993</c:v>
                </c:pt>
                <c:pt idx="92434">
                  <c:v>92.434000000000026</c:v>
                </c:pt>
                <c:pt idx="92435">
                  <c:v>92.435000000000002</c:v>
                </c:pt>
                <c:pt idx="92436">
                  <c:v>92.436000000000035</c:v>
                </c:pt>
                <c:pt idx="92437">
                  <c:v>92.437000000000012</c:v>
                </c:pt>
                <c:pt idx="92438">
                  <c:v>92.438000000000045</c:v>
                </c:pt>
                <c:pt idx="92439">
                  <c:v>92.439000000000021</c:v>
                </c:pt>
                <c:pt idx="92440">
                  <c:v>92.44</c:v>
                </c:pt>
                <c:pt idx="92441">
                  <c:v>92.441000000000031</c:v>
                </c:pt>
                <c:pt idx="92442">
                  <c:v>92.442000000000007</c:v>
                </c:pt>
                <c:pt idx="92443">
                  <c:v>92.44300000000004</c:v>
                </c:pt>
                <c:pt idx="92444">
                  <c:v>92.444000000000017</c:v>
                </c:pt>
                <c:pt idx="92445">
                  <c:v>92.444999999999993</c:v>
                </c:pt>
                <c:pt idx="92446">
                  <c:v>92.446000000000026</c:v>
                </c:pt>
                <c:pt idx="92447">
                  <c:v>92.447000000000003</c:v>
                </c:pt>
                <c:pt idx="92448">
                  <c:v>92.448000000000036</c:v>
                </c:pt>
                <c:pt idx="92449">
                  <c:v>92.449000000000012</c:v>
                </c:pt>
                <c:pt idx="92450">
                  <c:v>92.450000000000045</c:v>
                </c:pt>
                <c:pt idx="92451">
                  <c:v>92.451000000000022</c:v>
                </c:pt>
                <c:pt idx="92452">
                  <c:v>92.451999999999998</c:v>
                </c:pt>
                <c:pt idx="92453">
                  <c:v>92.453000000000031</c:v>
                </c:pt>
                <c:pt idx="92454">
                  <c:v>92.454000000000008</c:v>
                </c:pt>
                <c:pt idx="92455">
                  <c:v>92.455000000000041</c:v>
                </c:pt>
                <c:pt idx="92456">
                  <c:v>92.456000000000017</c:v>
                </c:pt>
                <c:pt idx="92457">
                  <c:v>92.456999999999994</c:v>
                </c:pt>
                <c:pt idx="92458">
                  <c:v>92.458000000000027</c:v>
                </c:pt>
                <c:pt idx="92459">
                  <c:v>92.459000000000003</c:v>
                </c:pt>
                <c:pt idx="92460">
                  <c:v>92.460000000000036</c:v>
                </c:pt>
                <c:pt idx="92461">
                  <c:v>92.461000000000013</c:v>
                </c:pt>
                <c:pt idx="92462">
                  <c:v>92.462000000000046</c:v>
                </c:pt>
                <c:pt idx="92463">
                  <c:v>92.463000000000022</c:v>
                </c:pt>
                <c:pt idx="92464">
                  <c:v>92.463999999999999</c:v>
                </c:pt>
                <c:pt idx="92465">
                  <c:v>92.465000000000032</c:v>
                </c:pt>
                <c:pt idx="92466">
                  <c:v>92.466000000000008</c:v>
                </c:pt>
                <c:pt idx="92467">
                  <c:v>92.467000000000041</c:v>
                </c:pt>
                <c:pt idx="92468">
                  <c:v>92.468000000000018</c:v>
                </c:pt>
                <c:pt idx="92469">
                  <c:v>92.468999999999994</c:v>
                </c:pt>
                <c:pt idx="92470">
                  <c:v>92.470000000000027</c:v>
                </c:pt>
                <c:pt idx="92471">
                  <c:v>92.471000000000004</c:v>
                </c:pt>
                <c:pt idx="92472">
                  <c:v>92.472000000000037</c:v>
                </c:pt>
                <c:pt idx="92473">
                  <c:v>92.473000000000013</c:v>
                </c:pt>
                <c:pt idx="92474">
                  <c:v>92.474000000000046</c:v>
                </c:pt>
                <c:pt idx="92475">
                  <c:v>92.475000000000023</c:v>
                </c:pt>
                <c:pt idx="92476">
                  <c:v>92.475999999999999</c:v>
                </c:pt>
                <c:pt idx="92477">
                  <c:v>92.477000000000032</c:v>
                </c:pt>
                <c:pt idx="92478">
                  <c:v>92.478000000000009</c:v>
                </c:pt>
                <c:pt idx="92479">
                  <c:v>92.479000000000042</c:v>
                </c:pt>
                <c:pt idx="92480">
                  <c:v>92.480000000000018</c:v>
                </c:pt>
                <c:pt idx="92481">
                  <c:v>92.480999999999995</c:v>
                </c:pt>
                <c:pt idx="92482">
                  <c:v>92.482000000000028</c:v>
                </c:pt>
                <c:pt idx="92483">
                  <c:v>92.483000000000004</c:v>
                </c:pt>
                <c:pt idx="92484">
                  <c:v>92.484000000000037</c:v>
                </c:pt>
                <c:pt idx="92485">
                  <c:v>92.485000000000014</c:v>
                </c:pt>
                <c:pt idx="92486">
                  <c:v>92.48599999999999</c:v>
                </c:pt>
                <c:pt idx="92487">
                  <c:v>92.487000000000023</c:v>
                </c:pt>
                <c:pt idx="92488">
                  <c:v>92.488</c:v>
                </c:pt>
                <c:pt idx="92489">
                  <c:v>92.489000000000033</c:v>
                </c:pt>
                <c:pt idx="92490">
                  <c:v>92.490000000000009</c:v>
                </c:pt>
                <c:pt idx="92491">
                  <c:v>92.491000000000042</c:v>
                </c:pt>
                <c:pt idx="92492">
                  <c:v>92.492000000000019</c:v>
                </c:pt>
                <c:pt idx="92493">
                  <c:v>92.492999999999995</c:v>
                </c:pt>
                <c:pt idx="92494">
                  <c:v>92.494000000000028</c:v>
                </c:pt>
                <c:pt idx="92495">
                  <c:v>92.495000000000005</c:v>
                </c:pt>
                <c:pt idx="92496">
                  <c:v>92.496000000000038</c:v>
                </c:pt>
                <c:pt idx="92497">
                  <c:v>92.497000000000014</c:v>
                </c:pt>
                <c:pt idx="92498">
                  <c:v>92.49799999999999</c:v>
                </c:pt>
                <c:pt idx="92499">
                  <c:v>92.499000000000024</c:v>
                </c:pt>
                <c:pt idx="92500">
                  <c:v>92.5</c:v>
                </c:pt>
                <c:pt idx="92501">
                  <c:v>92.501000000000033</c:v>
                </c:pt>
                <c:pt idx="92502">
                  <c:v>92.50200000000001</c:v>
                </c:pt>
                <c:pt idx="92503">
                  <c:v>92.503000000000043</c:v>
                </c:pt>
                <c:pt idx="92504">
                  <c:v>92.504000000000019</c:v>
                </c:pt>
                <c:pt idx="92505">
                  <c:v>92.504999999999995</c:v>
                </c:pt>
                <c:pt idx="92506">
                  <c:v>92.506000000000029</c:v>
                </c:pt>
                <c:pt idx="92507">
                  <c:v>92.507000000000005</c:v>
                </c:pt>
                <c:pt idx="92508">
                  <c:v>92.508000000000038</c:v>
                </c:pt>
                <c:pt idx="92509">
                  <c:v>92.509000000000015</c:v>
                </c:pt>
                <c:pt idx="92510">
                  <c:v>92.509999999999991</c:v>
                </c:pt>
                <c:pt idx="92511">
                  <c:v>92.511000000000024</c:v>
                </c:pt>
                <c:pt idx="92512">
                  <c:v>92.512</c:v>
                </c:pt>
                <c:pt idx="92513">
                  <c:v>92.513000000000034</c:v>
                </c:pt>
                <c:pt idx="92514">
                  <c:v>92.51400000000001</c:v>
                </c:pt>
                <c:pt idx="92515">
                  <c:v>92.515000000000043</c:v>
                </c:pt>
                <c:pt idx="92516">
                  <c:v>92.51600000000002</c:v>
                </c:pt>
                <c:pt idx="92517">
                  <c:v>92.516999999999996</c:v>
                </c:pt>
                <c:pt idx="92518">
                  <c:v>92.518000000000029</c:v>
                </c:pt>
                <c:pt idx="92519">
                  <c:v>92.519000000000005</c:v>
                </c:pt>
                <c:pt idx="92520">
                  <c:v>92.520000000000039</c:v>
                </c:pt>
                <c:pt idx="92521">
                  <c:v>92.521000000000015</c:v>
                </c:pt>
                <c:pt idx="92522">
                  <c:v>92.521999999999991</c:v>
                </c:pt>
                <c:pt idx="92523">
                  <c:v>92.523000000000025</c:v>
                </c:pt>
                <c:pt idx="92524">
                  <c:v>92.524000000000001</c:v>
                </c:pt>
                <c:pt idx="92525">
                  <c:v>92.525000000000034</c:v>
                </c:pt>
                <c:pt idx="92526">
                  <c:v>92.52600000000001</c:v>
                </c:pt>
                <c:pt idx="92527">
                  <c:v>92.527000000000044</c:v>
                </c:pt>
                <c:pt idx="92528">
                  <c:v>92.52800000000002</c:v>
                </c:pt>
                <c:pt idx="92529">
                  <c:v>92.528999999999996</c:v>
                </c:pt>
                <c:pt idx="92530">
                  <c:v>92.53000000000003</c:v>
                </c:pt>
                <c:pt idx="92531">
                  <c:v>92.531000000000006</c:v>
                </c:pt>
                <c:pt idx="92532">
                  <c:v>92.532000000000039</c:v>
                </c:pt>
                <c:pt idx="92533">
                  <c:v>92.533000000000015</c:v>
                </c:pt>
                <c:pt idx="92534">
                  <c:v>92.533999999999992</c:v>
                </c:pt>
                <c:pt idx="92535">
                  <c:v>92.535000000000025</c:v>
                </c:pt>
                <c:pt idx="92536">
                  <c:v>92.536000000000001</c:v>
                </c:pt>
                <c:pt idx="92537">
                  <c:v>92.537000000000035</c:v>
                </c:pt>
                <c:pt idx="92538">
                  <c:v>92.538000000000011</c:v>
                </c:pt>
                <c:pt idx="92539">
                  <c:v>92.539000000000044</c:v>
                </c:pt>
                <c:pt idx="92540">
                  <c:v>92.54000000000002</c:v>
                </c:pt>
                <c:pt idx="92541">
                  <c:v>92.540999999999997</c:v>
                </c:pt>
                <c:pt idx="92542">
                  <c:v>92.54200000000003</c:v>
                </c:pt>
                <c:pt idx="92543">
                  <c:v>92.543000000000006</c:v>
                </c:pt>
                <c:pt idx="92544">
                  <c:v>92.54400000000004</c:v>
                </c:pt>
                <c:pt idx="92545">
                  <c:v>92.545000000000016</c:v>
                </c:pt>
                <c:pt idx="92546">
                  <c:v>92.545999999999992</c:v>
                </c:pt>
                <c:pt idx="92547">
                  <c:v>92.547000000000025</c:v>
                </c:pt>
                <c:pt idx="92548">
                  <c:v>92.548000000000002</c:v>
                </c:pt>
                <c:pt idx="92549">
                  <c:v>92.549000000000035</c:v>
                </c:pt>
                <c:pt idx="92550">
                  <c:v>92.550000000000011</c:v>
                </c:pt>
                <c:pt idx="92551">
                  <c:v>92.551000000000045</c:v>
                </c:pt>
                <c:pt idx="92552">
                  <c:v>92.552000000000021</c:v>
                </c:pt>
                <c:pt idx="92553">
                  <c:v>92.552999999999997</c:v>
                </c:pt>
                <c:pt idx="92554">
                  <c:v>92.55400000000003</c:v>
                </c:pt>
                <c:pt idx="92555">
                  <c:v>92.555000000000007</c:v>
                </c:pt>
                <c:pt idx="92556">
                  <c:v>92.55600000000004</c:v>
                </c:pt>
                <c:pt idx="92557">
                  <c:v>92.557000000000016</c:v>
                </c:pt>
                <c:pt idx="92558">
                  <c:v>92.557999999999993</c:v>
                </c:pt>
                <c:pt idx="92559">
                  <c:v>92.559000000000026</c:v>
                </c:pt>
                <c:pt idx="92560">
                  <c:v>92.56</c:v>
                </c:pt>
                <c:pt idx="92561">
                  <c:v>92.561000000000035</c:v>
                </c:pt>
                <c:pt idx="92562">
                  <c:v>92.562000000000012</c:v>
                </c:pt>
                <c:pt idx="92563">
                  <c:v>92.563000000000045</c:v>
                </c:pt>
                <c:pt idx="92564">
                  <c:v>92.564000000000021</c:v>
                </c:pt>
                <c:pt idx="92565">
                  <c:v>92.564999999999998</c:v>
                </c:pt>
                <c:pt idx="92566">
                  <c:v>92.566000000000031</c:v>
                </c:pt>
                <c:pt idx="92567">
                  <c:v>92.567000000000007</c:v>
                </c:pt>
                <c:pt idx="92568">
                  <c:v>92.56800000000004</c:v>
                </c:pt>
                <c:pt idx="92569">
                  <c:v>92.569000000000017</c:v>
                </c:pt>
                <c:pt idx="92570">
                  <c:v>92.57</c:v>
                </c:pt>
                <c:pt idx="92571">
                  <c:v>92.571000000000026</c:v>
                </c:pt>
                <c:pt idx="92572">
                  <c:v>92.572000000000003</c:v>
                </c:pt>
                <c:pt idx="92573">
                  <c:v>92.573000000000036</c:v>
                </c:pt>
                <c:pt idx="92574">
                  <c:v>92.574000000000012</c:v>
                </c:pt>
                <c:pt idx="92575">
                  <c:v>92.575000000000045</c:v>
                </c:pt>
                <c:pt idx="92576">
                  <c:v>92.576000000000022</c:v>
                </c:pt>
                <c:pt idx="92577">
                  <c:v>92.576999999999998</c:v>
                </c:pt>
                <c:pt idx="92578">
                  <c:v>92.578000000000031</c:v>
                </c:pt>
                <c:pt idx="92579">
                  <c:v>92.579000000000008</c:v>
                </c:pt>
                <c:pt idx="92580">
                  <c:v>92.580000000000041</c:v>
                </c:pt>
                <c:pt idx="92581">
                  <c:v>92.581000000000017</c:v>
                </c:pt>
                <c:pt idx="92582">
                  <c:v>92.581999999999994</c:v>
                </c:pt>
                <c:pt idx="92583">
                  <c:v>92.583000000000027</c:v>
                </c:pt>
                <c:pt idx="92584">
                  <c:v>92.584000000000003</c:v>
                </c:pt>
                <c:pt idx="92585">
                  <c:v>92.585000000000036</c:v>
                </c:pt>
                <c:pt idx="92586">
                  <c:v>92.586000000000013</c:v>
                </c:pt>
                <c:pt idx="92587">
                  <c:v>92.587000000000046</c:v>
                </c:pt>
                <c:pt idx="92588">
                  <c:v>92.588000000000022</c:v>
                </c:pt>
                <c:pt idx="92589">
                  <c:v>92.588999999999999</c:v>
                </c:pt>
                <c:pt idx="92590">
                  <c:v>92.590000000000032</c:v>
                </c:pt>
                <c:pt idx="92591">
                  <c:v>92.591000000000008</c:v>
                </c:pt>
                <c:pt idx="92592">
                  <c:v>92.592000000000041</c:v>
                </c:pt>
                <c:pt idx="92593">
                  <c:v>92.593000000000018</c:v>
                </c:pt>
                <c:pt idx="92594">
                  <c:v>92.593999999999994</c:v>
                </c:pt>
                <c:pt idx="92595">
                  <c:v>92.595000000000027</c:v>
                </c:pt>
                <c:pt idx="92596">
                  <c:v>92.596000000000004</c:v>
                </c:pt>
                <c:pt idx="92597">
                  <c:v>92.597000000000037</c:v>
                </c:pt>
                <c:pt idx="92598">
                  <c:v>92.598000000000013</c:v>
                </c:pt>
                <c:pt idx="92599">
                  <c:v>92.599000000000046</c:v>
                </c:pt>
                <c:pt idx="92600">
                  <c:v>92.600000000000023</c:v>
                </c:pt>
                <c:pt idx="92601">
                  <c:v>92.600999999999999</c:v>
                </c:pt>
                <c:pt idx="92602">
                  <c:v>92.602000000000032</c:v>
                </c:pt>
                <c:pt idx="92603">
                  <c:v>92.603000000000009</c:v>
                </c:pt>
                <c:pt idx="92604">
                  <c:v>92.604000000000042</c:v>
                </c:pt>
                <c:pt idx="92605">
                  <c:v>92.605000000000018</c:v>
                </c:pt>
                <c:pt idx="92606">
                  <c:v>92.605999999999995</c:v>
                </c:pt>
                <c:pt idx="92607">
                  <c:v>92.607000000000028</c:v>
                </c:pt>
                <c:pt idx="92608">
                  <c:v>92.608000000000004</c:v>
                </c:pt>
                <c:pt idx="92609">
                  <c:v>92.609000000000037</c:v>
                </c:pt>
                <c:pt idx="92610">
                  <c:v>92.610000000000014</c:v>
                </c:pt>
                <c:pt idx="92611">
                  <c:v>92.61099999999999</c:v>
                </c:pt>
                <c:pt idx="92612">
                  <c:v>92.612000000000023</c:v>
                </c:pt>
                <c:pt idx="92613">
                  <c:v>92.613</c:v>
                </c:pt>
                <c:pt idx="92614">
                  <c:v>92.614000000000033</c:v>
                </c:pt>
                <c:pt idx="92615">
                  <c:v>92.615000000000009</c:v>
                </c:pt>
                <c:pt idx="92616">
                  <c:v>92.616000000000042</c:v>
                </c:pt>
                <c:pt idx="92617">
                  <c:v>92.617000000000019</c:v>
                </c:pt>
                <c:pt idx="92618">
                  <c:v>92.617999999999995</c:v>
                </c:pt>
                <c:pt idx="92619">
                  <c:v>92.619000000000028</c:v>
                </c:pt>
                <c:pt idx="92620">
                  <c:v>92.62</c:v>
                </c:pt>
                <c:pt idx="92621">
                  <c:v>92.621000000000038</c:v>
                </c:pt>
                <c:pt idx="92622">
                  <c:v>92.622000000000014</c:v>
                </c:pt>
                <c:pt idx="92623">
                  <c:v>92.62299999999999</c:v>
                </c:pt>
                <c:pt idx="92624">
                  <c:v>92.624000000000024</c:v>
                </c:pt>
                <c:pt idx="92625">
                  <c:v>92.625</c:v>
                </c:pt>
                <c:pt idx="92626">
                  <c:v>92.626000000000033</c:v>
                </c:pt>
                <c:pt idx="92627">
                  <c:v>92.62700000000001</c:v>
                </c:pt>
                <c:pt idx="92628">
                  <c:v>92.628000000000043</c:v>
                </c:pt>
                <c:pt idx="92629">
                  <c:v>92.629000000000019</c:v>
                </c:pt>
                <c:pt idx="92630">
                  <c:v>92.63</c:v>
                </c:pt>
                <c:pt idx="92631">
                  <c:v>92.631000000000029</c:v>
                </c:pt>
                <c:pt idx="92632">
                  <c:v>92.632000000000005</c:v>
                </c:pt>
                <c:pt idx="92633">
                  <c:v>92.633000000000038</c:v>
                </c:pt>
                <c:pt idx="92634">
                  <c:v>92.634000000000015</c:v>
                </c:pt>
                <c:pt idx="92635">
                  <c:v>92.634999999999991</c:v>
                </c:pt>
                <c:pt idx="92636">
                  <c:v>92.636000000000024</c:v>
                </c:pt>
                <c:pt idx="92637">
                  <c:v>92.637</c:v>
                </c:pt>
                <c:pt idx="92638">
                  <c:v>92.638000000000034</c:v>
                </c:pt>
                <c:pt idx="92639">
                  <c:v>92.63900000000001</c:v>
                </c:pt>
                <c:pt idx="92640">
                  <c:v>92.640000000000043</c:v>
                </c:pt>
                <c:pt idx="92641">
                  <c:v>92.64100000000002</c:v>
                </c:pt>
                <c:pt idx="92642">
                  <c:v>92.641999999999996</c:v>
                </c:pt>
                <c:pt idx="92643">
                  <c:v>92.643000000000029</c:v>
                </c:pt>
                <c:pt idx="92644">
                  <c:v>92.644000000000005</c:v>
                </c:pt>
                <c:pt idx="92645">
                  <c:v>92.645000000000039</c:v>
                </c:pt>
                <c:pt idx="92646">
                  <c:v>92.646000000000015</c:v>
                </c:pt>
                <c:pt idx="92647">
                  <c:v>92.646999999999991</c:v>
                </c:pt>
                <c:pt idx="92648">
                  <c:v>92.648000000000025</c:v>
                </c:pt>
                <c:pt idx="92649">
                  <c:v>92.649000000000001</c:v>
                </c:pt>
                <c:pt idx="92650">
                  <c:v>92.650000000000034</c:v>
                </c:pt>
                <c:pt idx="92651">
                  <c:v>92.65100000000001</c:v>
                </c:pt>
                <c:pt idx="92652">
                  <c:v>92.652000000000044</c:v>
                </c:pt>
                <c:pt idx="92653">
                  <c:v>92.65300000000002</c:v>
                </c:pt>
                <c:pt idx="92654">
                  <c:v>92.653999999999996</c:v>
                </c:pt>
                <c:pt idx="92655">
                  <c:v>92.65500000000003</c:v>
                </c:pt>
                <c:pt idx="92656">
                  <c:v>92.656000000000006</c:v>
                </c:pt>
                <c:pt idx="92657">
                  <c:v>92.657000000000039</c:v>
                </c:pt>
                <c:pt idx="92658">
                  <c:v>92.658000000000015</c:v>
                </c:pt>
                <c:pt idx="92659">
                  <c:v>92.658999999999992</c:v>
                </c:pt>
                <c:pt idx="92660">
                  <c:v>92.660000000000025</c:v>
                </c:pt>
                <c:pt idx="92661">
                  <c:v>92.661000000000001</c:v>
                </c:pt>
                <c:pt idx="92662">
                  <c:v>92.662000000000035</c:v>
                </c:pt>
                <c:pt idx="92663">
                  <c:v>92.663000000000011</c:v>
                </c:pt>
                <c:pt idx="92664">
                  <c:v>92.664000000000044</c:v>
                </c:pt>
                <c:pt idx="92665">
                  <c:v>92.66500000000002</c:v>
                </c:pt>
                <c:pt idx="92666">
                  <c:v>92.665999999999997</c:v>
                </c:pt>
                <c:pt idx="92667">
                  <c:v>92.66700000000003</c:v>
                </c:pt>
                <c:pt idx="92668">
                  <c:v>92.668000000000006</c:v>
                </c:pt>
                <c:pt idx="92669">
                  <c:v>92.66900000000004</c:v>
                </c:pt>
                <c:pt idx="92670">
                  <c:v>92.670000000000016</c:v>
                </c:pt>
                <c:pt idx="92671">
                  <c:v>92.670999999999992</c:v>
                </c:pt>
                <c:pt idx="92672">
                  <c:v>92.672000000000025</c:v>
                </c:pt>
                <c:pt idx="92673">
                  <c:v>92.673000000000002</c:v>
                </c:pt>
                <c:pt idx="92674">
                  <c:v>92.674000000000035</c:v>
                </c:pt>
                <c:pt idx="92675">
                  <c:v>92.675000000000011</c:v>
                </c:pt>
                <c:pt idx="92676">
                  <c:v>92.676000000000045</c:v>
                </c:pt>
                <c:pt idx="92677">
                  <c:v>92.677000000000021</c:v>
                </c:pt>
                <c:pt idx="92678">
                  <c:v>92.677999999999997</c:v>
                </c:pt>
                <c:pt idx="92679">
                  <c:v>92.67900000000003</c:v>
                </c:pt>
                <c:pt idx="92680">
                  <c:v>92.68</c:v>
                </c:pt>
                <c:pt idx="92681">
                  <c:v>92.68100000000004</c:v>
                </c:pt>
                <c:pt idx="92682">
                  <c:v>92.682000000000016</c:v>
                </c:pt>
                <c:pt idx="92683">
                  <c:v>92.682999999999993</c:v>
                </c:pt>
                <c:pt idx="92684">
                  <c:v>92.684000000000026</c:v>
                </c:pt>
                <c:pt idx="92685">
                  <c:v>92.685000000000002</c:v>
                </c:pt>
                <c:pt idx="92686">
                  <c:v>92.686000000000035</c:v>
                </c:pt>
                <c:pt idx="92687">
                  <c:v>92.687000000000012</c:v>
                </c:pt>
                <c:pt idx="92688">
                  <c:v>92.688000000000045</c:v>
                </c:pt>
                <c:pt idx="92689">
                  <c:v>92.689000000000021</c:v>
                </c:pt>
                <c:pt idx="92690">
                  <c:v>92.69</c:v>
                </c:pt>
                <c:pt idx="92691">
                  <c:v>92.691000000000031</c:v>
                </c:pt>
                <c:pt idx="92692">
                  <c:v>92.692000000000007</c:v>
                </c:pt>
                <c:pt idx="92693">
                  <c:v>92.69300000000004</c:v>
                </c:pt>
                <c:pt idx="92694">
                  <c:v>92.694000000000017</c:v>
                </c:pt>
                <c:pt idx="92695">
                  <c:v>92.694999999999993</c:v>
                </c:pt>
                <c:pt idx="92696">
                  <c:v>92.696000000000026</c:v>
                </c:pt>
                <c:pt idx="92697">
                  <c:v>92.697000000000003</c:v>
                </c:pt>
                <c:pt idx="92698">
                  <c:v>92.698000000000036</c:v>
                </c:pt>
                <c:pt idx="92699">
                  <c:v>92.699000000000012</c:v>
                </c:pt>
                <c:pt idx="92700">
                  <c:v>92.700000000000045</c:v>
                </c:pt>
                <c:pt idx="92701">
                  <c:v>92.701000000000022</c:v>
                </c:pt>
                <c:pt idx="92702">
                  <c:v>92.701999999999998</c:v>
                </c:pt>
                <c:pt idx="92703">
                  <c:v>92.703000000000031</c:v>
                </c:pt>
                <c:pt idx="92704">
                  <c:v>92.704000000000008</c:v>
                </c:pt>
                <c:pt idx="92705">
                  <c:v>92.705000000000041</c:v>
                </c:pt>
                <c:pt idx="92706">
                  <c:v>92.706000000000017</c:v>
                </c:pt>
                <c:pt idx="92707">
                  <c:v>92.706999999999994</c:v>
                </c:pt>
                <c:pt idx="92708">
                  <c:v>92.708000000000027</c:v>
                </c:pt>
                <c:pt idx="92709">
                  <c:v>92.709000000000003</c:v>
                </c:pt>
                <c:pt idx="92710">
                  <c:v>92.710000000000036</c:v>
                </c:pt>
                <c:pt idx="92711">
                  <c:v>92.711000000000013</c:v>
                </c:pt>
                <c:pt idx="92712">
                  <c:v>92.712000000000046</c:v>
                </c:pt>
                <c:pt idx="92713">
                  <c:v>92.713000000000022</c:v>
                </c:pt>
                <c:pt idx="92714">
                  <c:v>92.713999999999999</c:v>
                </c:pt>
                <c:pt idx="92715">
                  <c:v>92.715000000000032</c:v>
                </c:pt>
                <c:pt idx="92716">
                  <c:v>92.716000000000008</c:v>
                </c:pt>
                <c:pt idx="92717">
                  <c:v>92.717000000000041</c:v>
                </c:pt>
                <c:pt idx="92718">
                  <c:v>92.718000000000018</c:v>
                </c:pt>
                <c:pt idx="92719">
                  <c:v>92.718999999999994</c:v>
                </c:pt>
                <c:pt idx="92720">
                  <c:v>92.720000000000027</c:v>
                </c:pt>
                <c:pt idx="92721">
                  <c:v>92.721000000000004</c:v>
                </c:pt>
                <c:pt idx="92722">
                  <c:v>92.722000000000037</c:v>
                </c:pt>
                <c:pt idx="92723">
                  <c:v>92.723000000000013</c:v>
                </c:pt>
                <c:pt idx="92724">
                  <c:v>92.724000000000046</c:v>
                </c:pt>
                <c:pt idx="92725">
                  <c:v>92.725000000000023</c:v>
                </c:pt>
                <c:pt idx="92726">
                  <c:v>92.725999999999999</c:v>
                </c:pt>
                <c:pt idx="92727">
                  <c:v>92.727000000000032</c:v>
                </c:pt>
                <c:pt idx="92728">
                  <c:v>92.728000000000009</c:v>
                </c:pt>
                <c:pt idx="92729">
                  <c:v>92.729000000000042</c:v>
                </c:pt>
                <c:pt idx="92730">
                  <c:v>92.730000000000018</c:v>
                </c:pt>
                <c:pt idx="92731">
                  <c:v>92.730999999999995</c:v>
                </c:pt>
                <c:pt idx="92732">
                  <c:v>92.732000000000028</c:v>
                </c:pt>
                <c:pt idx="92733">
                  <c:v>92.733000000000004</c:v>
                </c:pt>
                <c:pt idx="92734">
                  <c:v>92.734000000000037</c:v>
                </c:pt>
                <c:pt idx="92735">
                  <c:v>92.735000000000014</c:v>
                </c:pt>
                <c:pt idx="92736">
                  <c:v>92.73599999999999</c:v>
                </c:pt>
                <c:pt idx="92737">
                  <c:v>92.737000000000023</c:v>
                </c:pt>
                <c:pt idx="92738">
                  <c:v>92.738</c:v>
                </c:pt>
                <c:pt idx="92739">
                  <c:v>92.739000000000033</c:v>
                </c:pt>
                <c:pt idx="92740">
                  <c:v>92.740000000000009</c:v>
                </c:pt>
                <c:pt idx="92741">
                  <c:v>92.741000000000042</c:v>
                </c:pt>
                <c:pt idx="92742">
                  <c:v>92.742000000000019</c:v>
                </c:pt>
                <c:pt idx="92743">
                  <c:v>92.742999999999995</c:v>
                </c:pt>
                <c:pt idx="92744">
                  <c:v>92.744000000000028</c:v>
                </c:pt>
                <c:pt idx="92745">
                  <c:v>92.745000000000005</c:v>
                </c:pt>
                <c:pt idx="92746">
                  <c:v>92.746000000000038</c:v>
                </c:pt>
                <c:pt idx="92747">
                  <c:v>92.747000000000014</c:v>
                </c:pt>
                <c:pt idx="92748">
                  <c:v>92.74799999999999</c:v>
                </c:pt>
                <c:pt idx="92749">
                  <c:v>92.749000000000024</c:v>
                </c:pt>
                <c:pt idx="92750">
                  <c:v>92.75</c:v>
                </c:pt>
                <c:pt idx="92751">
                  <c:v>92.751000000000033</c:v>
                </c:pt>
                <c:pt idx="92752">
                  <c:v>92.75200000000001</c:v>
                </c:pt>
                <c:pt idx="92753">
                  <c:v>92.753000000000043</c:v>
                </c:pt>
                <c:pt idx="92754">
                  <c:v>92.754000000000019</c:v>
                </c:pt>
                <c:pt idx="92755">
                  <c:v>92.754999999999995</c:v>
                </c:pt>
                <c:pt idx="92756">
                  <c:v>92.756000000000029</c:v>
                </c:pt>
                <c:pt idx="92757">
                  <c:v>92.757000000000005</c:v>
                </c:pt>
                <c:pt idx="92758">
                  <c:v>92.758000000000038</c:v>
                </c:pt>
                <c:pt idx="92759">
                  <c:v>92.759000000000015</c:v>
                </c:pt>
                <c:pt idx="92760">
                  <c:v>92.759999999999991</c:v>
                </c:pt>
                <c:pt idx="92761">
                  <c:v>92.761000000000024</c:v>
                </c:pt>
                <c:pt idx="92762">
                  <c:v>92.762</c:v>
                </c:pt>
                <c:pt idx="92763">
                  <c:v>92.763000000000034</c:v>
                </c:pt>
                <c:pt idx="92764">
                  <c:v>92.76400000000001</c:v>
                </c:pt>
                <c:pt idx="92765">
                  <c:v>92.765000000000043</c:v>
                </c:pt>
                <c:pt idx="92766">
                  <c:v>92.76600000000002</c:v>
                </c:pt>
                <c:pt idx="92767">
                  <c:v>92.766999999999996</c:v>
                </c:pt>
                <c:pt idx="92768">
                  <c:v>92.768000000000029</c:v>
                </c:pt>
                <c:pt idx="92769">
                  <c:v>92.769000000000005</c:v>
                </c:pt>
                <c:pt idx="92770">
                  <c:v>92.770000000000039</c:v>
                </c:pt>
                <c:pt idx="92771">
                  <c:v>92.771000000000015</c:v>
                </c:pt>
                <c:pt idx="92772">
                  <c:v>92.771999999999991</c:v>
                </c:pt>
                <c:pt idx="92773">
                  <c:v>92.773000000000025</c:v>
                </c:pt>
                <c:pt idx="92774">
                  <c:v>92.774000000000001</c:v>
                </c:pt>
                <c:pt idx="92775">
                  <c:v>92.775000000000034</c:v>
                </c:pt>
                <c:pt idx="92776">
                  <c:v>92.77600000000001</c:v>
                </c:pt>
                <c:pt idx="92777">
                  <c:v>92.777000000000044</c:v>
                </c:pt>
                <c:pt idx="92778">
                  <c:v>92.77800000000002</c:v>
                </c:pt>
                <c:pt idx="92779">
                  <c:v>92.778999999999996</c:v>
                </c:pt>
                <c:pt idx="92780">
                  <c:v>92.78000000000003</c:v>
                </c:pt>
                <c:pt idx="92781">
                  <c:v>92.781000000000006</c:v>
                </c:pt>
                <c:pt idx="92782">
                  <c:v>92.782000000000039</c:v>
                </c:pt>
                <c:pt idx="92783">
                  <c:v>92.783000000000015</c:v>
                </c:pt>
                <c:pt idx="92784">
                  <c:v>92.783999999999992</c:v>
                </c:pt>
                <c:pt idx="92785">
                  <c:v>92.785000000000025</c:v>
                </c:pt>
                <c:pt idx="92786">
                  <c:v>92.786000000000001</c:v>
                </c:pt>
                <c:pt idx="92787">
                  <c:v>92.787000000000035</c:v>
                </c:pt>
                <c:pt idx="92788">
                  <c:v>92.788000000000011</c:v>
                </c:pt>
                <c:pt idx="92789">
                  <c:v>92.789000000000044</c:v>
                </c:pt>
                <c:pt idx="92790">
                  <c:v>92.79000000000002</c:v>
                </c:pt>
                <c:pt idx="92791">
                  <c:v>92.790999999999997</c:v>
                </c:pt>
                <c:pt idx="92792">
                  <c:v>92.79200000000003</c:v>
                </c:pt>
                <c:pt idx="92793">
                  <c:v>92.793000000000006</c:v>
                </c:pt>
                <c:pt idx="92794">
                  <c:v>92.79400000000004</c:v>
                </c:pt>
                <c:pt idx="92795">
                  <c:v>92.795000000000016</c:v>
                </c:pt>
                <c:pt idx="92796">
                  <c:v>92.795999999999992</c:v>
                </c:pt>
                <c:pt idx="92797">
                  <c:v>92.797000000000025</c:v>
                </c:pt>
                <c:pt idx="92798">
                  <c:v>92.798000000000002</c:v>
                </c:pt>
                <c:pt idx="92799">
                  <c:v>92.799000000000035</c:v>
                </c:pt>
                <c:pt idx="92800">
                  <c:v>92.800000000000011</c:v>
                </c:pt>
                <c:pt idx="92801">
                  <c:v>92.801000000000045</c:v>
                </c:pt>
                <c:pt idx="92802">
                  <c:v>92.802000000000021</c:v>
                </c:pt>
                <c:pt idx="92803">
                  <c:v>92.802999999999997</c:v>
                </c:pt>
                <c:pt idx="92804">
                  <c:v>92.80400000000003</c:v>
                </c:pt>
                <c:pt idx="92805">
                  <c:v>92.805000000000007</c:v>
                </c:pt>
                <c:pt idx="92806">
                  <c:v>92.80600000000004</c:v>
                </c:pt>
                <c:pt idx="92807">
                  <c:v>92.807000000000016</c:v>
                </c:pt>
                <c:pt idx="92808">
                  <c:v>92.807999999999993</c:v>
                </c:pt>
                <c:pt idx="92809">
                  <c:v>92.809000000000026</c:v>
                </c:pt>
                <c:pt idx="92810">
                  <c:v>92.81</c:v>
                </c:pt>
                <c:pt idx="92811">
                  <c:v>92.811000000000035</c:v>
                </c:pt>
                <c:pt idx="92812">
                  <c:v>92.812000000000012</c:v>
                </c:pt>
                <c:pt idx="92813">
                  <c:v>92.813000000000045</c:v>
                </c:pt>
                <c:pt idx="92814">
                  <c:v>92.814000000000021</c:v>
                </c:pt>
                <c:pt idx="92815">
                  <c:v>92.814999999999998</c:v>
                </c:pt>
                <c:pt idx="92816">
                  <c:v>92.816000000000031</c:v>
                </c:pt>
                <c:pt idx="92817">
                  <c:v>92.817000000000007</c:v>
                </c:pt>
                <c:pt idx="92818">
                  <c:v>92.81800000000004</c:v>
                </c:pt>
                <c:pt idx="92819">
                  <c:v>92.819000000000017</c:v>
                </c:pt>
                <c:pt idx="92820">
                  <c:v>92.82</c:v>
                </c:pt>
                <c:pt idx="92821">
                  <c:v>92.821000000000026</c:v>
                </c:pt>
                <c:pt idx="92822">
                  <c:v>92.822000000000003</c:v>
                </c:pt>
                <c:pt idx="92823">
                  <c:v>92.823000000000036</c:v>
                </c:pt>
                <c:pt idx="92824">
                  <c:v>92.824000000000012</c:v>
                </c:pt>
                <c:pt idx="92825">
                  <c:v>92.825000000000045</c:v>
                </c:pt>
                <c:pt idx="92826">
                  <c:v>92.826000000000022</c:v>
                </c:pt>
                <c:pt idx="92827">
                  <c:v>92.826999999999998</c:v>
                </c:pt>
                <c:pt idx="92828">
                  <c:v>92.828000000000031</c:v>
                </c:pt>
                <c:pt idx="92829">
                  <c:v>92.829000000000008</c:v>
                </c:pt>
                <c:pt idx="92830">
                  <c:v>92.830000000000041</c:v>
                </c:pt>
                <c:pt idx="92831">
                  <c:v>92.831000000000017</c:v>
                </c:pt>
                <c:pt idx="92832">
                  <c:v>92.831999999999994</c:v>
                </c:pt>
                <c:pt idx="92833">
                  <c:v>92.833000000000027</c:v>
                </c:pt>
                <c:pt idx="92834">
                  <c:v>92.834000000000003</c:v>
                </c:pt>
                <c:pt idx="92835">
                  <c:v>92.835000000000036</c:v>
                </c:pt>
                <c:pt idx="92836">
                  <c:v>92.836000000000013</c:v>
                </c:pt>
                <c:pt idx="92837">
                  <c:v>92.837000000000046</c:v>
                </c:pt>
                <c:pt idx="92838">
                  <c:v>92.838000000000022</c:v>
                </c:pt>
                <c:pt idx="92839">
                  <c:v>92.838999999999999</c:v>
                </c:pt>
                <c:pt idx="92840">
                  <c:v>92.840000000000032</c:v>
                </c:pt>
                <c:pt idx="92841">
                  <c:v>92.841000000000008</c:v>
                </c:pt>
                <c:pt idx="92842">
                  <c:v>92.842000000000041</c:v>
                </c:pt>
                <c:pt idx="92843">
                  <c:v>92.843000000000018</c:v>
                </c:pt>
                <c:pt idx="92844">
                  <c:v>92.843999999999994</c:v>
                </c:pt>
                <c:pt idx="92845">
                  <c:v>92.845000000000027</c:v>
                </c:pt>
                <c:pt idx="92846">
                  <c:v>92.846000000000004</c:v>
                </c:pt>
                <c:pt idx="92847">
                  <c:v>92.847000000000037</c:v>
                </c:pt>
                <c:pt idx="92848">
                  <c:v>92.848000000000013</c:v>
                </c:pt>
                <c:pt idx="92849">
                  <c:v>92.849000000000046</c:v>
                </c:pt>
                <c:pt idx="92850">
                  <c:v>92.850000000000023</c:v>
                </c:pt>
                <c:pt idx="92851">
                  <c:v>92.850999999999999</c:v>
                </c:pt>
                <c:pt idx="92852">
                  <c:v>92.852000000000032</c:v>
                </c:pt>
                <c:pt idx="92853">
                  <c:v>92.853000000000009</c:v>
                </c:pt>
                <c:pt idx="92854">
                  <c:v>92.854000000000042</c:v>
                </c:pt>
                <c:pt idx="92855">
                  <c:v>92.855000000000018</c:v>
                </c:pt>
                <c:pt idx="92856">
                  <c:v>92.855999999999995</c:v>
                </c:pt>
                <c:pt idx="92857">
                  <c:v>92.857000000000028</c:v>
                </c:pt>
                <c:pt idx="92858">
                  <c:v>92.858000000000004</c:v>
                </c:pt>
                <c:pt idx="92859">
                  <c:v>92.859000000000037</c:v>
                </c:pt>
                <c:pt idx="92860">
                  <c:v>92.860000000000014</c:v>
                </c:pt>
                <c:pt idx="92861">
                  <c:v>92.86099999999999</c:v>
                </c:pt>
                <c:pt idx="92862">
                  <c:v>92.862000000000023</c:v>
                </c:pt>
                <c:pt idx="92863">
                  <c:v>92.863</c:v>
                </c:pt>
                <c:pt idx="92864">
                  <c:v>92.864000000000033</c:v>
                </c:pt>
                <c:pt idx="92865">
                  <c:v>92.865000000000009</c:v>
                </c:pt>
                <c:pt idx="92866">
                  <c:v>92.866000000000042</c:v>
                </c:pt>
                <c:pt idx="92867">
                  <c:v>92.867000000000019</c:v>
                </c:pt>
                <c:pt idx="92868">
                  <c:v>92.867999999999995</c:v>
                </c:pt>
                <c:pt idx="92869">
                  <c:v>92.869000000000028</c:v>
                </c:pt>
                <c:pt idx="92870">
                  <c:v>92.87</c:v>
                </c:pt>
                <c:pt idx="92871">
                  <c:v>92.871000000000038</c:v>
                </c:pt>
                <c:pt idx="92872">
                  <c:v>92.872000000000014</c:v>
                </c:pt>
                <c:pt idx="92873">
                  <c:v>92.87299999999999</c:v>
                </c:pt>
                <c:pt idx="92874">
                  <c:v>92.874000000000024</c:v>
                </c:pt>
                <c:pt idx="92875">
                  <c:v>92.875</c:v>
                </c:pt>
                <c:pt idx="92876">
                  <c:v>92.876000000000033</c:v>
                </c:pt>
                <c:pt idx="92877">
                  <c:v>92.87700000000001</c:v>
                </c:pt>
                <c:pt idx="92878">
                  <c:v>92.878000000000043</c:v>
                </c:pt>
                <c:pt idx="92879">
                  <c:v>92.879000000000019</c:v>
                </c:pt>
                <c:pt idx="92880">
                  <c:v>92.88</c:v>
                </c:pt>
                <c:pt idx="92881">
                  <c:v>92.881000000000029</c:v>
                </c:pt>
                <c:pt idx="92882">
                  <c:v>92.882000000000005</c:v>
                </c:pt>
                <c:pt idx="92883">
                  <c:v>92.883000000000038</c:v>
                </c:pt>
                <c:pt idx="92884">
                  <c:v>92.884000000000015</c:v>
                </c:pt>
                <c:pt idx="92885">
                  <c:v>92.884999999999991</c:v>
                </c:pt>
                <c:pt idx="92886">
                  <c:v>92.886000000000024</c:v>
                </c:pt>
                <c:pt idx="92887">
                  <c:v>92.887</c:v>
                </c:pt>
                <c:pt idx="92888">
                  <c:v>92.888000000000034</c:v>
                </c:pt>
                <c:pt idx="92889">
                  <c:v>92.88900000000001</c:v>
                </c:pt>
                <c:pt idx="92890">
                  <c:v>92.890000000000043</c:v>
                </c:pt>
                <c:pt idx="92891">
                  <c:v>92.89100000000002</c:v>
                </c:pt>
                <c:pt idx="92892">
                  <c:v>92.891999999999996</c:v>
                </c:pt>
                <c:pt idx="92893">
                  <c:v>92.893000000000029</c:v>
                </c:pt>
                <c:pt idx="92894">
                  <c:v>92.894000000000005</c:v>
                </c:pt>
                <c:pt idx="92895">
                  <c:v>92.895000000000039</c:v>
                </c:pt>
                <c:pt idx="92896">
                  <c:v>92.896000000000015</c:v>
                </c:pt>
                <c:pt idx="92897">
                  <c:v>92.896999999999991</c:v>
                </c:pt>
                <c:pt idx="92898">
                  <c:v>92.898000000000025</c:v>
                </c:pt>
                <c:pt idx="92899">
                  <c:v>92.899000000000001</c:v>
                </c:pt>
                <c:pt idx="92900">
                  <c:v>92.900000000000034</c:v>
                </c:pt>
                <c:pt idx="92901">
                  <c:v>92.90100000000001</c:v>
                </c:pt>
                <c:pt idx="92902">
                  <c:v>92.902000000000044</c:v>
                </c:pt>
                <c:pt idx="92903">
                  <c:v>92.90300000000002</c:v>
                </c:pt>
                <c:pt idx="92904">
                  <c:v>92.903999999999996</c:v>
                </c:pt>
                <c:pt idx="92905">
                  <c:v>92.90500000000003</c:v>
                </c:pt>
                <c:pt idx="92906">
                  <c:v>92.906000000000006</c:v>
                </c:pt>
                <c:pt idx="92907">
                  <c:v>92.907000000000039</c:v>
                </c:pt>
                <c:pt idx="92908">
                  <c:v>92.908000000000015</c:v>
                </c:pt>
                <c:pt idx="92909">
                  <c:v>92.908999999999992</c:v>
                </c:pt>
                <c:pt idx="92910">
                  <c:v>92.910000000000025</c:v>
                </c:pt>
                <c:pt idx="92911">
                  <c:v>92.911000000000001</c:v>
                </c:pt>
                <c:pt idx="92912">
                  <c:v>92.912000000000035</c:v>
                </c:pt>
                <c:pt idx="92913">
                  <c:v>92.913000000000011</c:v>
                </c:pt>
                <c:pt idx="92914">
                  <c:v>92.914000000000044</c:v>
                </c:pt>
                <c:pt idx="92915">
                  <c:v>92.91500000000002</c:v>
                </c:pt>
                <c:pt idx="92916">
                  <c:v>92.915999999999997</c:v>
                </c:pt>
                <c:pt idx="92917">
                  <c:v>92.91700000000003</c:v>
                </c:pt>
                <c:pt idx="92918">
                  <c:v>92.918000000000006</c:v>
                </c:pt>
                <c:pt idx="92919">
                  <c:v>92.91900000000004</c:v>
                </c:pt>
                <c:pt idx="92920">
                  <c:v>92.920000000000016</c:v>
                </c:pt>
                <c:pt idx="92921">
                  <c:v>92.920999999999992</c:v>
                </c:pt>
                <c:pt idx="92922">
                  <c:v>92.922000000000025</c:v>
                </c:pt>
                <c:pt idx="92923">
                  <c:v>92.923000000000002</c:v>
                </c:pt>
                <c:pt idx="92924">
                  <c:v>92.924000000000035</c:v>
                </c:pt>
                <c:pt idx="92925">
                  <c:v>92.925000000000011</c:v>
                </c:pt>
                <c:pt idx="92926">
                  <c:v>92.926000000000045</c:v>
                </c:pt>
                <c:pt idx="92927">
                  <c:v>92.927000000000021</c:v>
                </c:pt>
                <c:pt idx="92928">
                  <c:v>92.927999999999997</c:v>
                </c:pt>
                <c:pt idx="92929">
                  <c:v>92.92900000000003</c:v>
                </c:pt>
                <c:pt idx="92930">
                  <c:v>92.93</c:v>
                </c:pt>
                <c:pt idx="92931">
                  <c:v>92.93100000000004</c:v>
                </c:pt>
                <c:pt idx="92932">
                  <c:v>92.932000000000016</c:v>
                </c:pt>
                <c:pt idx="92933">
                  <c:v>92.932999999999993</c:v>
                </c:pt>
                <c:pt idx="92934">
                  <c:v>92.934000000000026</c:v>
                </c:pt>
                <c:pt idx="92935">
                  <c:v>92.935000000000002</c:v>
                </c:pt>
                <c:pt idx="92936">
                  <c:v>92.936000000000035</c:v>
                </c:pt>
                <c:pt idx="92937">
                  <c:v>92.937000000000012</c:v>
                </c:pt>
                <c:pt idx="92938">
                  <c:v>92.938000000000045</c:v>
                </c:pt>
                <c:pt idx="92939">
                  <c:v>92.939000000000021</c:v>
                </c:pt>
                <c:pt idx="92940">
                  <c:v>92.94</c:v>
                </c:pt>
                <c:pt idx="92941">
                  <c:v>92.941000000000031</c:v>
                </c:pt>
                <c:pt idx="92942">
                  <c:v>92.942000000000007</c:v>
                </c:pt>
                <c:pt idx="92943">
                  <c:v>92.94300000000004</c:v>
                </c:pt>
                <c:pt idx="92944">
                  <c:v>92.944000000000017</c:v>
                </c:pt>
                <c:pt idx="92945">
                  <c:v>92.944999999999993</c:v>
                </c:pt>
                <c:pt idx="92946">
                  <c:v>92.946000000000026</c:v>
                </c:pt>
                <c:pt idx="92947">
                  <c:v>92.947000000000003</c:v>
                </c:pt>
                <c:pt idx="92948">
                  <c:v>92.948000000000036</c:v>
                </c:pt>
                <c:pt idx="92949">
                  <c:v>92.949000000000012</c:v>
                </c:pt>
                <c:pt idx="92950">
                  <c:v>92.950000000000045</c:v>
                </c:pt>
                <c:pt idx="92951">
                  <c:v>92.951000000000022</c:v>
                </c:pt>
                <c:pt idx="92952">
                  <c:v>92.951999999999998</c:v>
                </c:pt>
                <c:pt idx="92953">
                  <c:v>92.953000000000031</c:v>
                </c:pt>
                <c:pt idx="92954">
                  <c:v>92.954000000000008</c:v>
                </c:pt>
                <c:pt idx="92955">
                  <c:v>92.955000000000041</c:v>
                </c:pt>
                <c:pt idx="92956">
                  <c:v>92.956000000000017</c:v>
                </c:pt>
                <c:pt idx="92957">
                  <c:v>92.956999999999994</c:v>
                </c:pt>
                <c:pt idx="92958">
                  <c:v>92.958000000000027</c:v>
                </c:pt>
                <c:pt idx="92959">
                  <c:v>92.959000000000003</c:v>
                </c:pt>
                <c:pt idx="92960">
                  <c:v>92.960000000000036</c:v>
                </c:pt>
                <c:pt idx="92961">
                  <c:v>92.961000000000013</c:v>
                </c:pt>
                <c:pt idx="92962">
                  <c:v>92.962000000000046</c:v>
                </c:pt>
                <c:pt idx="92963">
                  <c:v>92.963000000000022</c:v>
                </c:pt>
                <c:pt idx="92964">
                  <c:v>92.963999999999999</c:v>
                </c:pt>
                <c:pt idx="92965">
                  <c:v>92.965000000000032</c:v>
                </c:pt>
                <c:pt idx="92966">
                  <c:v>92.966000000000008</c:v>
                </c:pt>
                <c:pt idx="92967">
                  <c:v>92.967000000000041</c:v>
                </c:pt>
                <c:pt idx="92968">
                  <c:v>92.968000000000018</c:v>
                </c:pt>
                <c:pt idx="92969">
                  <c:v>92.968999999999994</c:v>
                </c:pt>
                <c:pt idx="92970">
                  <c:v>92.970000000000027</c:v>
                </c:pt>
                <c:pt idx="92971">
                  <c:v>92.971000000000004</c:v>
                </c:pt>
                <c:pt idx="92972">
                  <c:v>92.972000000000037</c:v>
                </c:pt>
                <c:pt idx="92973">
                  <c:v>92.973000000000013</c:v>
                </c:pt>
                <c:pt idx="92974">
                  <c:v>92.974000000000046</c:v>
                </c:pt>
                <c:pt idx="92975">
                  <c:v>92.975000000000023</c:v>
                </c:pt>
                <c:pt idx="92976">
                  <c:v>92.975999999999999</c:v>
                </c:pt>
                <c:pt idx="92977">
                  <c:v>92.977000000000032</c:v>
                </c:pt>
                <c:pt idx="92978">
                  <c:v>92.978000000000009</c:v>
                </c:pt>
                <c:pt idx="92979">
                  <c:v>92.979000000000042</c:v>
                </c:pt>
                <c:pt idx="92980">
                  <c:v>92.980000000000018</c:v>
                </c:pt>
                <c:pt idx="92981">
                  <c:v>92.980999999999995</c:v>
                </c:pt>
                <c:pt idx="92982">
                  <c:v>92.982000000000028</c:v>
                </c:pt>
                <c:pt idx="92983">
                  <c:v>92.983000000000004</c:v>
                </c:pt>
                <c:pt idx="92984">
                  <c:v>92.984000000000037</c:v>
                </c:pt>
                <c:pt idx="92985">
                  <c:v>92.985000000000014</c:v>
                </c:pt>
                <c:pt idx="92986">
                  <c:v>92.98599999999999</c:v>
                </c:pt>
                <c:pt idx="92987">
                  <c:v>92.987000000000023</c:v>
                </c:pt>
                <c:pt idx="92988">
                  <c:v>92.988</c:v>
                </c:pt>
                <c:pt idx="92989">
                  <c:v>92.989000000000033</c:v>
                </c:pt>
                <c:pt idx="92990">
                  <c:v>92.990000000000009</c:v>
                </c:pt>
                <c:pt idx="92991">
                  <c:v>92.991000000000042</c:v>
                </c:pt>
                <c:pt idx="92992">
                  <c:v>92.992000000000019</c:v>
                </c:pt>
                <c:pt idx="92993">
                  <c:v>92.992999999999995</c:v>
                </c:pt>
                <c:pt idx="92994">
                  <c:v>92.994000000000028</c:v>
                </c:pt>
                <c:pt idx="92995">
                  <c:v>92.995000000000005</c:v>
                </c:pt>
                <c:pt idx="92996">
                  <c:v>92.996000000000038</c:v>
                </c:pt>
                <c:pt idx="92997">
                  <c:v>92.997000000000014</c:v>
                </c:pt>
                <c:pt idx="92998">
                  <c:v>92.99799999999999</c:v>
                </c:pt>
                <c:pt idx="92999">
                  <c:v>92.999000000000024</c:v>
                </c:pt>
                <c:pt idx="93000">
                  <c:v>93</c:v>
                </c:pt>
                <c:pt idx="93001">
                  <c:v>93.001000000000033</c:v>
                </c:pt>
                <c:pt idx="93002">
                  <c:v>93.00200000000001</c:v>
                </c:pt>
                <c:pt idx="93003">
                  <c:v>93.003000000000043</c:v>
                </c:pt>
                <c:pt idx="93004">
                  <c:v>93.004000000000019</c:v>
                </c:pt>
                <c:pt idx="93005">
                  <c:v>93.004999999999995</c:v>
                </c:pt>
                <c:pt idx="93006">
                  <c:v>93.006000000000029</c:v>
                </c:pt>
                <c:pt idx="93007">
                  <c:v>93.007000000000005</c:v>
                </c:pt>
                <c:pt idx="93008">
                  <c:v>93.008000000000038</c:v>
                </c:pt>
                <c:pt idx="93009">
                  <c:v>93.009000000000015</c:v>
                </c:pt>
                <c:pt idx="93010">
                  <c:v>93.009999999999991</c:v>
                </c:pt>
                <c:pt idx="93011">
                  <c:v>93.011000000000024</c:v>
                </c:pt>
                <c:pt idx="93012">
                  <c:v>93.012</c:v>
                </c:pt>
                <c:pt idx="93013">
                  <c:v>93.013000000000034</c:v>
                </c:pt>
                <c:pt idx="93014">
                  <c:v>93.01400000000001</c:v>
                </c:pt>
                <c:pt idx="93015">
                  <c:v>93.015000000000043</c:v>
                </c:pt>
                <c:pt idx="93016">
                  <c:v>93.01600000000002</c:v>
                </c:pt>
                <c:pt idx="93017">
                  <c:v>93.016999999999996</c:v>
                </c:pt>
                <c:pt idx="93018">
                  <c:v>93.018000000000029</c:v>
                </c:pt>
                <c:pt idx="93019">
                  <c:v>93.019000000000005</c:v>
                </c:pt>
                <c:pt idx="93020">
                  <c:v>93.020000000000039</c:v>
                </c:pt>
                <c:pt idx="93021">
                  <c:v>93.021000000000015</c:v>
                </c:pt>
                <c:pt idx="93022">
                  <c:v>93.021999999999991</c:v>
                </c:pt>
                <c:pt idx="93023">
                  <c:v>93.023000000000025</c:v>
                </c:pt>
                <c:pt idx="93024">
                  <c:v>93.024000000000001</c:v>
                </c:pt>
                <c:pt idx="93025">
                  <c:v>93.025000000000034</c:v>
                </c:pt>
                <c:pt idx="93026">
                  <c:v>93.02600000000001</c:v>
                </c:pt>
                <c:pt idx="93027">
                  <c:v>93.027000000000044</c:v>
                </c:pt>
                <c:pt idx="93028">
                  <c:v>93.02800000000002</c:v>
                </c:pt>
                <c:pt idx="93029">
                  <c:v>93.028999999999996</c:v>
                </c:pt>
                <c:pt idx="93030">
                  <c:v>93.03000000000003</c:v>
                </c:pt>
                <c:pt idx="93031">
                  <c:v>93.031000000000006</c:v>
                </c:pt>
                <c:pt idx="93032">
                  <c:v>93.032000000000039</c:v>
                </c:pt>
                <c:pt idx="93033">
                  <c:v>93.033000000000015</c:v>
                </c:pt>
                <c:pt idx="93034">
                  <c:v>93.033999999999992</c:v>
                </c:pt>
                <c:pt idx="93035">
                  <c:v>93.035000000000025</c:v>
                </c:pt>
                <c:pt idx="93036">
                  <c:v>93.036000000000001</c:v>
                </c:pt>
                <c:pt idx="93037">
                  <c:v>93.037000000000035</c:v>
                </c:pt>
                <c:pt idx="93038">
                  <c:v>93.038000000000011</c:v>
                </c:pt>
                <c:pt idx="93039">
                  <c:v>93.039000000000044</c:v>
                </c:pt>
                <c:pt idx="93040">
                  <c:v>93.04000000000002</c:v>
                </c:pt>
                <c:pt idx="93041">
                  <c:v>93.040999999999997</c:v>
                </c:pt>
                <c:pt idx="93042">
                  <c:v>93.04200000000003</c:v>
                </c:pt>
                <c:pt idx="93043">
                  <c:v>93.043000000000006</c:v>
                </c:pt>
                <c:pt idx="93044">
                  <c:v>93.04400000000004</c:v>
                </c:pt>
                <c:pt idx="93045">
                  <c:v>93.045000000000016</c:v>
                </c:pt>
                <c:pt idx="93046">
                  <c:v>93.045999999999992</c:v>
                </c:pt>
                <c:pt idx="93047">
                  <c:v>93.047000000000025</c:v>
                </c:pt>
                <c:pt idx="93048">
                  <c:v>93.048000000000002</c:v>
                </c:pt>
                <c:pt idx="93049">
                  <c:v>93.049000000000035</c:v>
                </c:pt>
                <c:pt idx="93050">
                  <c:v>93.050000000000011</c:v>
                </c:pt>
                <c:pt idx="93051">
                  <c:v>93.051000000000045</c:v>
                </c:pt>
                <c:pt idx="93052">
                  <c:v>93.052000000000021</c:v>
                </c:pt>
                <c:pt idx="93053">
                  <c:v>93.052999999999997</c:v>
                </c:pt>
                <c:pt idx="93054">
                  <c:v>93.05400000000003</c:v>
                </c:pt>
                <c:pt idx="93055">
                  <c:v>93.055000000000007</c:v>
                </c:pt>
                <c:pt idx="93056">
                  <c:v>93.05600000000004</c:v>
                </c:pt>
                <c:pt idx="93057">
                  <c:v>93.057000000000016</c:v>
                </c:pt>
                <c:pt idx="93058">
                  <c:v>93.057999999999993</c:v>
                </c:pt>
                <c:pt idx="93059">
                  <c:v>93.059000000000026</c:v>
                </c:pt>
                <c:pt idx="93060">
                  <c:v>93.06</c:v>
                </c:pt>
                <c:pt idx="93061">
                  <c:v>93.061000000000035</c:v>
                </c:pt>
                <c:pt idx="93062">
                  <c:v>93.062000000000012</c:v>
                </c:pt>
                <c:pt idx="93063">
                  <c:v>93.063000000000045</c:v>
                </c:pt>
                <c:pt idx="93064">
                  <c:v>93.064000000000021</c:v>
                </c:pt>
                <c:pt idx="93065">
                  <c:v>93.064999999999998</c:v>
                </c:pt>
                <c:pt idx="93066">
                  <c:v>93.066000000000031</c:v>
                </c:pt>
                <c:pt idx="93067">
                  <c:v>93.067000000000007</c:v>
                </c:pt>
                <c:pt idx="93068">
                  <c:v>93.06800000000004</c:v>
                </c:pt>
                <c:pt idx="93069">
                  <c:v>93.069000000000017</c:v>
                </c:pt>
                <c:pt idx="93070">
                  <c:v>93.07</c:v>
                </c:pt>
                <c:pt idx="93071">
                  <c:v>93.071000000000026</c:v>
                </c:pt>
                <c:pt idx="93072">
                  <c:v>93.072000000000003</c:v>
                </c:pt>
                <c:pt idx="93073">
                  <c:v>93.073000000000036</c:v>
                </c:pt>
                <c:pt idx="93074">
                  <c:v>93.074000000000012</c:v>
                </c:pt>
                <c:pt idx="93075">
                  <c:v>93.075000000000045</c:v>
                </c:pt>
                <c:pt idx="93076">
                  <c:v>93.076000000000022</c:v>
                </c:pt>
                <c:pt idx="93077">
                  <c:v>93.076999999999998</c:v>
                </c:pt>
                <c:pt idx="93078">
                  <c:v>93.078000000000031</c:v>
                </c:pt>
                <c:pt idx="93079">
                  <c:v>93.079000000000008</c:v>
                </c:pt>
                <c:pt idx="93080">
                  <c:v>93.080000000000041</c:v>
                </c:pt>
                <c:pt idx="93081">
                  <c:v>93.081000000000017</c:v>
                </c:pt>
                <c:pt idx="93082">
                  <c:v>93.081999999999994</c:v>
                </c:pt>
                <c:pt idx="93083">
                  <c:v>93.083000000000027</c:v>
                </c:pt>
                <c:pt idx="93084">
                  <c:v>93.084000000000003</c:v>
                </c:pt>
                <c:pt idx="93085">
                  <c:v>93.085000000000036</c:v>
                </c:pt>
                <c:pt idx="93086">
                  <c:v>93.086000000000013</c:v>
                </c:pt>
                <c:pt idx="93087">
                  <c:v>93.087000000000046</c:v>
                </c:pt>
                <c:pt idx="93088">
                  <c:v>93.088000000000022</c:v>
                </c:pt>
                <c:pt idx="93089">
                  <c:v>93.088999999999999</c:v>
                </c:pt>
                <c:pt idx="93090">
                  <c:v>93.090000000000032</c:v>
                </c:pt>
                <c:pt idx="93091">
                  <c:v>93.091000000000008</c:v>
                </c:pt>
                <c:pt idx="93092">
                  <c:v>93.092000000000041</c:v>
                </c:pt>
                <c:pt idx="93093">
                  <c:v>93.093000000000018</c:v>
                </c:pt>
                <c:pt idx="93094">
                  <c:v>93.093999999999994</c:v>
                </c:pt>
                <c:pt idx="93095">
                  <c:v>93.095000000000027</c:v>
                </c:pt>
                <c:pt idx="93096">
                  <c:v>93.096000000000004</c:v>
                </c:pt>
                <c:pt idx="93097">
                  <c:v>93.097000000000037</c:v>
                </c:pt>
                <c:pt idx="93098">
                  <c:v>93.098000000000013</c:v>
                </c:pt>
                <c:pt idx="93099">
                  <c:v>93.099000000000046</c:v>
                </c:pt>
                <c:pt idx="93100">
                  <c:v>93.100000000000023</c:v>
                </c:pt>
                <c:pt idx="93101">
                  <c:v>93.100999999999999</c:v>
                </c:pt>
                <c:pt idx="93102">
                  <c:v>93.102000000000032</c:v>
                </c:pt>
                <c:pt idx="93103">
                  <c:v>93.103000000000009</c:v>
                </c:pt>
                <c:pt idx="93104">
                  <c:v>93.104000000000042</c:v>
                </c:pt>
                <c:pt idx="93105">
                  <c:v>93.105000000000018</c:v>
                </c:pt>
                <c:pt idx="93106">
                  <c:v>93.105999999999995</c:v>
                </c:pt>
                <c:pt idx="93107">
                  <c:v>93.107000000000028</c:v>
                </c:pt>
                <c:pt idx="93108">
                  <c:v>93.108000000000004</c:v>
                </c:pt>
                <c:pt idx="93109">
                  <c:v>93.109000000000037</c:v>
                </c:pt>
                <c:pt idx="93110">
                  <c:v>93.110000000000014</c:v>
                </c:pt>
                <c:pt idx="93111">
                  <c:v>93.11099999999999</c:v>
                </c:pt>
                <c:pt idx="93112">
                  <c:v>93.112000000000023</c:v>
                </c:pt>
                <c:pt idx="93113">
                  <c:v>93.113</c:v>
                </c:pt>
                <c:pt idx="93114">
                  <c:v>93.114000000000033</c:v>
                </c:pt>
                <c:pt idx="93115">
                  <c:v>93.115000000000009</c:v>
                </c:pt>
                <c:pt idx="93116">
                  <c:v>93.116000000000042</c:v>
                </c:pt>
                <c:pt idx="93117">
                  <c:v>93.117000000000019</c:v>
                </c:pt>
                <c:pt idx="93118">
                  <c:v>93.117999999999995</c:v>
                </c:pt>
                <c:pt idx="93119">
                  <c:v>93.119000000000028</c:v>
                </c:pt>
                <c:pt idx="93120">
                  <c:v>93.12</c:v>
                </c:pt>
                <c:pt idx="93121">
                  <c:v>93.121000000000038</c:v>
                </c:pt>
                <c:pt idx="93122">
                  <c:v>93.122000000000014</c:v>
                </c:pt>
                <c:pt idx="93123">
                  <c:v>93.12299999999999</c:v>
                </c:pt>
                <c:pt idx="93124">
                  <c:v>93.124000000000024</c:v>
                </c:pt>
                <c:pt idx="93125">
                  <c:v>93.125</c:v>
                </c:pt>
                <c:pt idx="93126">
                  <c:v>93.126000000000033</c:v>
                </c:pt>
                <c:pt idx="93127">
                  <c:v>93.12700000000001</c:v>
                </c:pt>
                <c:pt idx="93128">
                  <c:v>93.128000000000043</c:v>
                </c:pt>
                <c:pt idx="93129">
                  <c:v>93.129000000000019</c:v>
                </c:pt>
                <c:pt idx="93130">
                  <c:v>93.13</c:v>
                </c:pt>
                <c:pt idx="93131">
                  <c:v>93.131000000000029</c:v>
                </c:pt>
                <c:pt idx="93132">
                  <c:v>93.132000000000005</c:v>
                </c:pt>
                <c:pt idx="93133">
                  <c:v>93.133000000000038</c:v>
                </c:pt>
                <c:pt idx="93134">
                  <c:v>93.134000000000015</c:v>
                </c:pt>
                <c:pt idx="93135">
                  <c:v>93.134999999999991</c:v>
                </c:pt>
                <c:pt idx="93136">
                  <c:v>93.136000000000024</c:v>
                </c:pt>
                <c:pt idx="93137">
                  <c:v>93.137</c:v>
                </c:pt>
                <c:pt idx="93138">
                  <c:v>93.138000000000034</c:v>
                </c:pt>
                <c:pt idx="93139">
                  <c:v>93.13900000000001</c:v>
                </c:pt>
                <c:pt idx="93140">
                  <c:v>93.140000000000043</c:v>
                </c:pt>
                <c:pt idx="93141">
                  <c:v>93.14100000000002</c:v>
                </c:pt>
                <c:pt idx="93142">
                  <c:v>93.141999999999996</c:v>
                </c:pt>
                <c:pt idx="93143">
                  <c:v>93.143000000000029</c:v>
                </c:pt>
                <c:pt idx="93144">
                  <c:v>93.144000000000005</c:v>
                </c:pt>
                <c:pt idx="93145">
                  <c:v>93.145000000000039</c:v>
                </c:pt>
                <c:pt idx="93146">
                  <c:v>93.146000000000015</c:v>
                </c:pt>
                <c:pt idx="93147">
                  <c:v>93.146999999999991</c:v>
                </c:pt>
                <c:pt idx="93148">
                  <c:v>93.148000000000025</c:v>
                </c:pt>
                <c:pt idx="93149">
                  <c:v>93.149000000000001</c:v>
                </c:pt>
                <c:pt idx="93150">
                  <c:v>93.150000000000034</c:v>
                </c:pt>
                <c:pt idx="93151">
                  <c:v>93.15100000000001</c:v>
                </c:pt>
                <c:pt idx="93152">
                  <c:v>93.152000000000044</c:v>
                </c:pt>
                <c:pt idx="93153">
                  <c:v>93.15300000000002</c:v>
                </c:pt>
                <c:pt idx="93154">
                  <c:v>93.153999999999996</c:v>
                </c:pt>
                <c:pt idx="93155">
                  <c:v>93.15500000000003</c:v>
                </c:pt>
                <c:pt idx="93156">
                  <c:v>93.156000000000006</c:v>
                </c:pt>
                <c:pt idx="93157">
                  <c:v>93.157000000000039</c:v>
                </c:pt>
                <c:pt idx="93158">
                  <c:v>93.158000000000015</c:v>
                </c:pt>
                <c:pt idx="93159">
                  <c:v>93.158999999999992</c:v>
                </c:pt>
                <c:pt idx="93160">
                  <c:v>93.160000000000025</c:v>
                </c:pt>
                <c:pt idx="93161">
                  <c:v>93.161000000000001</c:v>
                </c:pt>
                <c:pt idx="93162">
                  <c:v>93.162000000000035</c:v>
                </c:pt>
                <c:pt idx="93163">
                  <c:v>93.163000000000011</c:v>
                </c:pt>
                <c:pt idx="93164">
                  <c:v>93.164000000000044</c:v>
                </c:pt>
                <c:pt idx="93165">
                  <c:v>93.16500000000002</c:v>
                </c:pt>
                <c:pt idx="93166">
                  <c:v>93.165999999999997</c:v>
                </c:pt>
                <c:pt idx="93167">
                  <c:v>93.16700000000003</c:v>
                </c:pt>
                <c:pt idx="93168">
                  <c:v>93.168000000000006</c:v>
                </c:pt>
                <c:pt idx="93169">
                  <c:v>93.16900000000004</c:v>
                </c:pt>
                <c:pt idx="93170">
                  <c:v>93.170000000000016</c:v>
                </c:pt>
                <c:pt idx="93171">
                  <c:v>93.170999999999992</c:v>
                </c:pt>
                <c:pt idx="93172">
                  <c:v>93.172000000000025</c:v>
                </c:pt>
                <c:pt idx="93173">
                  <c:v>93.173000000000002</c:v>
                </c:pt>
                <c:pt idx="93174">
                  <c:v>93.174000000000035</c:v>
                </c:pt>
                <c:pt idx="93175">
                  <c:v>93.175000000000011</c:v>
                </c:pt>
                <c:pt idx="93176">
                  <c:v>93.176000000000045</c:v>
                </c:pt>
                <c:pt idx="93177">
                  <c:v>93.177000000000021</c:v>
                </c:pt>
                <c:pt idx="93178">
                  <c:v>93.177999999999997</c:v>
                </c:pt>
                <c:pt idx="93179">
                  <c:v>93.17900000000003</c:v>
                </c:pt>
                <c:pt idx="93180">
                  <c:v>93.18</c:v>
                </c:pt>
                <c:pt idx="93181">
                  <c:v>93.18100000000004</c:v>
                </c:pt>
                <c:pt idx="93182">
                  <c:v>93.182000000000016</c:v>
                </c:pt>
                <c:pt idx="93183">
                  <c:v>93.182999999999993</c:v>
                </c:pt>
                <c:pt idx="93184">
                  <c:v>93.184000000000026</c:v>
                </c:pt>
                <c:pt idx="93185">
                  <c:v>93.185000000000002</c:v>
                </c:pt>
                <c:pt idx="93186">
                  <c:v>93.186000000000035</c:v>
                </c:pt>
                <c:pt idx="93187">
                  <c:v>93.187000000000012</c:v>
                </c:pt>
                <c:pt idx="93188">
                  <c:v>93.188000000000045</c:v>
                </c:pt>
                <c:pt idx="93189">
                  <c:v>93.189000000000021</c:v>
                </c:pt>
                <c:pt idx="93190">
                  <c:v>93.19</c:v>
                </c:pt>
                <c:pt idx="93191">
                  <c:v>93.191000000000031</c:v>
                </c:pt>
                <c:pt idx="93192">
                  <c:v>93.192000000000007</c:v>
                </c:pt>
                <c:pt idx="93193">
                  <c:v>93.19300000000004</c:v>
                </c:pt>
                <c:pt idx="93194">
                  <c:v>93.194000000000017</c:v>
                </c:pt>
                <c:pt idx="93195">
                  <c:v>93.194999999999993</c:v>
                </c:pt>
                <c:pt idx="93196">
                  <c:v>93.196000000000026</c:v>
                </c:pt>
                <c:pt idx="93197">
                  <c:v>93.197000000000003</c:v>
                </c:pt>
                <c:pt idx="93198">
                  <c:v>93.198000000000036</c:v>
                </c:pt>
                <c:pt idx="93199">
                  <c:v>93.199000000000012</c:v>
                </c:pt>
                <c:pt idx="93200">
                  <c:v>93.200000000000045</c:v>
                </c:pt>
                <c:pt idx="93201">
                  <c:v>93.201000000000022</c:v>
                </c:pt>
                <c:pt idx="93202">
                  <c:v>93.201999999999998</c:v>
                </c:pt>
                <c:pt idx="93203">
                  <c:v>93.203000000000031</c:v>
                </c:pt>
                <c:pt idx="93204">
                  <c:v>93.204000000000008</c:v>
                </c:pt>
                <c:pt idx="93205">
                  <c:v>93.205000000000041</c:v>
                </c:pt>
                <c:pt idx="93206">
                  <c:v>93.206000000000017</c:v>
                </c:pt>
                <c:pt idx="93207">
                  <c:v>93.206999999999994</c:v>
                </c:pt>
                <c:pt idx="93208">
                  <c:v>93.208000000000027</c:v>
                </c:pt>
                <c:pt idx="93209">
                  <c:v>93.209000000000003</c:v>
                </c:pt>
                <c:pt idx="93210">
                  <c:v>93.210000000000036</c:v>
                </c:pt>
                <c:pt idx="93211">
                  <c:v>93.211000000000013</c:v>
                </c:pt>
                <c:pt idx="93212">
                  <c:v>93.212000000000046</c:v>
                </c:pt>
                <c:pt idx="93213">
                  <c:v>93.213000000000022</c:v>
                </c:pt>
                <c:pt idx="93214">
                  <c:v>93.213999999999999</c:v>
                </c:pt>
                <c:pt idx="93215">
                  <c:v>93.215000000000032</c:v>
                </c:pt>
                <c:pt idx="93216">
                  <c:v>93.216000000000008</c:v>
                </c:pt>
                <c:pt idx="93217">
                  <c:v>93.217000000000041</c:v>
                </c:pt>
                <c:pt idx="93218">
                  <c:v>93.218000000000018</c:v>
                </c:pt>
                <c:pt idx="93219">
                  <c:v>93.218999999999994</c:v>
                </c:pt>
                <c:pt idx="93220">
                  <c:v>93.220000000000027</c:v>
                </c:pt>
                <c:pt idx="93221">
                  <c:v>93.221000000000004</c:v>
                </c:pt>
                <c:pt idx="93222">
                  <c:v>93.222000000000037</c:v>
                </c:pt>
                <c:pt idx="93223">
                  <c:v>93.223000000000013</c:v>
                </c:pt>
                <c:pt idx="93224">
                  <c:v>93.224000000000046</c:v>
                </c:pt>
                <c:pt idx="93225">
                  <c:v>93.225000000000023</c:v>
                </c:pt>
                <c:pt idx="93226">
                  <c:v>93.225999999999999</c:v>
                </c:pt>
                <c:pt idx="93227">
                  <c:v>93.227000000000032</c:v>
                </c:pt>
                <c:pt idx="93228">
                  <c:v>93.228000000000009</c:v>
                </c:pt>
                <c:pt idx="93229">
                  <c:v>93.229000000000042</c:v>
                </c:pt>
                <c:pt idx="93230">
                  <c:v>93.230000000000018</c:v>
                </c:pt>
                <c:pt idx="93231">
                  <c:v>93.230999999999995</c:v>
                </c:pt>
                <c:pt idx="93232">
                  <c:v>93.232000000000028</c:v>
                </c:pt>
                <c:pt idx="93233">
                  <c:v>93.233000000000004</c:v>
                </c:pt>
                <c:pt idx="93234">
                  <c:v>93.234000000000037</c:v>
                </c:pt>
                <c:pt idx="93235">
                  <c:v>93.235000000000014</c:v>
                </c:pt>
                <c:pt idx="93236">
                  <c:v>93.23599999999999</c:v>
                </c:pt>
                <c:pt idx="93237">
                  <c:v>93.237000000000023</c:v>
                </c:pt>
                <c:pt idx="93238">
                  <c:v>93.238</c:v>
                </c:pt>
                <c:pt idx="93239">
                  <c:v>93.239000000000033</c:v>
                </c:pt>
                <c:pt idx="93240">
                  <c:v>93.240000000000009</c:v>
                </c:pt>
                <c:pt idx="93241">
                  <c:v>93.241000000000042</c:v>
                </c:pt>
                <c:pt idx="93242">
                  <c:v>93.242000000000019</c:v>
                </c:pt>
                <c:pt idx="93243">
                  <c:v>93.242999999999995</c:v>
                </c:pt>
                <c:pt idx="93244">
                  <c:v>93.244000000000028</c:v>
                </c:pt>
                <c:pt idx="93245">
                  <c:v>93.245000000000005</c:v>
                </c:pt>
                <c:pt idx="93246">
                  <c:v>93.246000000000038</c:v>
                </c:pt>
                <c:pt idx="93247">
                  <c:v>93.247000000000014</c:v>
                </c:pt>
                <c:pt idx="93248">
                  <c:v>93.24799999999999</c:v>
                </c:pt>
                <c:pt idx="93249">
                  <c:v>93.249000000000024</c:v>
                </c:pt>
                <c:pt idx="93250">
                  <c:v>93.25</c:v>
                </c:pt>
                <c:pt idx="93251">
                  <c:v>93.251000000000033</c:v>
                </c:pt>
                <c:pt idx="93252">
                  <c:v>93.25200000000001</c:v>
                </c:pt>
                <c:pt idx="93253">
                  <c:v>93.253000000000043</c:v>
                </c:pt>
                <c:pt idx="93254">
                  <c:v>93.254000000000019</c:v>
                </c:pt>
                <c:pt idx="93255">
                  <c:v>93.254999999999995</c:v>
                </c:pt>
                <c:pt idx="93256">
                  <c:v>93.256000000000029</c:v>
                </c:pt>
                <c:pt idx="93257">
                  <c:v>93.257000000000005</c:v>
                </c:pt>
                <c:pt idx="93258">
                  <c:v>93.258000000000038</c:v>
                </c:pt>
                <c:pt idx="93259">
                  <c:v>93.259000000000015</c:v>
                </c:pt>
                <c:pt idx="93260">
                  <c:v>93.259999999999991</c:v>
                </c:pt>
                <c:pt idx="93261">
                  <c:v>93.261000000000024</c:v>
                </c:pt>
                <c:pt idx="93262">
                  <c:v>93.262</c:v>
                </c:pt>
                <c:pt idx="93263">
                  <c:v>93.263000000000034</c:v>
                </c:pt>
                <c:pt idx="93264">
                  <c:v>93.26400000000001</c:v>
                </c:pt>
                <c:pt idx="93265">
                  <c:v>93.265000000000043</c:v>
                </c:pt>
                <c:pt idx="93266">
                  <c:v>93.26600000000002</c:v>
                </c:pt>
                <c:pt idx="93267">
                  <c:v>93.266999999999996</c:v>
                </c:pt>
                <c:pt idx="93268">
                  <c:v>93.268000000000029</c:v>
                </c:pt>
                <c:pt idx="93269">
                  <c:v>93.269000000000005</c:v>
                </c:pt>
                <c:pt idx="93270">
                  <c:v>93.270000000000039</c:v>
                </c:pt>
                <c:pt idx="93271">
                  <c:v>93.271000000000015</c:v>
                </c:pt>
                <c:pt idx="93272">
                  <c:v>93.271999999999991</c:v>
                </c:pt>
                <c:pt idx="93273">
                  <c:v>93.273000000000025</c:v>
                </c:pt>
                <c:pt idx="93274">
                  <c:v>93.274000000000001</c:v>
                </c:pt>
                <c:pt idx="93275">
                  <c:v>93.275000000000034</c:v>
                </c:pt>
                <c:pt idx="93276">
                  <c:v>93.27600000000001</c:v>
                </c:pt>
                <c:pt idx="93277">
                  <c:v>93.277000000000044</c:v>
                </c:pt>
                <c:pt idx="93278">
                  <c:v>93.27800000000002</c:v>
                </c:pt>
                <c:pt idx="93279">
                  <c:v>93.278999999999996</c:v>
                </c:pt>
                <c:pt idx="93280">
                  <c:v>93.28000000000003</c:v>
                </c:pt>
                <c:pt idx="93281">
                  <c:v>93.281000000000006</c:v>
                </c:pt>
                <c:pt idx="93282">
                  <c:v>93.282000000000039</c:v>
                </c:pt>
                <c:pt idx="93283">
                  <c:v>93.283000000000015</c:v>
                </c:pt>
                <c:pt idx="93284">
                  <c:v>93.283999999999992</c:v>
                </c:pt>
                <c:pt idx="93285">
                  <c:v>93.285000000000025</c:v>
                </c:pt>
                <c:pt idx="93286">
                  <c:v>93.286000000000001</c:v>
                </c:pt>
                <c:pt idx="93287">
                  <c:v>93.287000000000035</c:v>
                </c:pt>
                <c:pt idx="93288">
                  <c:v>93.288000000000011</c:v>
                </c:pt>
                <c:pt idx="93289">
                  <c:v>93.289000000000044</c:v>
                </c:pt>
                <c:pt idx="93290">
                  <c:v>93.29000000000002</c:v>
                </c:pt>
                <c:pt idx="93291">
                  <c:v>93.290999999999997</c:v>
                </c:pt>
                <c:pt idx="93292">
                  <c:v>93.29200000000003</c:v>
                </c:pt>
                <c:pt idx="93293">
                  <c:v>93.293000000000006</c:v>
                </c:pt>
                <c:pt idx="93294">
                  <c:v>93.29400000000004</c:v>
                </c:pt>
                <c:pt idx="93295">
                  <c:v>93.295000000000016</c:v>
                </c:pt>
                <c:pt idx="93296">
                  <c:v>93.295999999999992</c:v>
                </c:pt>
                <c:pt idx="93297">
                  <c:v>93.297000000000025</c:v>
                </c:pt>
                <c:pt idx="93298">
                  <c:v>93.298000000000002</c:v>
                </c:pt>
                <c:pt idx="93299">
                  <c:v>93.299000000000035</c:v>
                </c:pt>
                <c:pt idx="93300">
                  <c:v>93.300000000000011</c:v>
                </c:pt>
                <c:pt idx="93301">
                  <c:v>93.301000000000045</c:v>
                </c:pt>
                <c:pt idx="93302">
                  <c:v>93.302000000000021</c:v>
                </c:pt>
                <c:pt idx="93303">
                  <c:v>93.302999999999997</c:v>
                </c:pt>
                <c:pt idx="93304">
                  <c:v>93.30400000000003</c:v>
                </c:pt>
                <c:pt idx="93305">
                  <c:v>93.305000000000007</c:v>
                </c:pt>
                <c:pt idx="93306">
                  <c:v>93.30600000000004</c:v>
                </c:pt>
                <c:pt idx="93307">
                  <c:v>93.307000000000016</c:v>
                </c:pt>
                <c:pt idx="93308">
                  <c:v>93.307999999999993</c:v>
                </c:pt>
                <c:pt idx="93309">
                  <c:v>93.309000000000026</c:v>
                </c:pt>
                <c:pt idx="93310">
                  <c:v>93.31</c:v>
                </c:pt>
                <c:pt idx="93311">
                  <c:v>93.311000000000035</c:v>
                </c:pt>
                <c:pt idx="93312">
                  <c:v>93.312000000000012</c:v>
                </c:pt>
                <c:pt idx="93313">
                  <c:v>93.313000000000045</c:v>
                </c:pt>
                <c:pt idx="93314">
                  <c:v>93.314000000000021</c:v>
                </c:pt>
                <c:pt idx="93315">
                  <c:v>93.314999999999998</c:v>
                </c:pt>
                <c:pt idx="93316">
                  <c:v>93.316000000000031</c:v>
                </c:pt>
                <c:pt idx="93317">
                  <c:v>93.317000000000007</c:v>
                </c:pt>
                <c:pt idx="93318">
                  <c:v>93.31800000000004</c:v>
                </c:pt>
                <c:pt idx="93319">
                  <c:v>93.319000000000017</c:v>
                </c:pt>
                <c:pt idx="93320">
                  <c:v>93.32</c:v>
                </c:pt>
                <c:pt idx="93321">
                  <c:v>93.321000000000026</c:v>
                </c:pt>
                <c:pt idx="93322">
                  <c:v>93.322000000000003</c:v>
                </c:pt>
                <c:pt idx="93323">
                  <c:v>93.323000000000036</c:v>
                </c:pt>
                <c:pt idx="93324">
                  <c:v>93.324000000000012</c:v>
                </c:pt>
                <c:pt idx="93325">
                  <c:v>93.325000000000045</c:v>
                </c:pt>
                <c:pt idx="93326">
                  <c:v>93.326000000000022</c:v>
                </c:pt>
                <c:pt idx="93327">
                  <c:v>93.326999999999998</c:v>
                </c:pt>
                <c:pt idx="93328">
                  <c:v>93.328000000000031</c:v>
                </c:pt>
                <c:pt idx="93329">
                  <c:v>93.329000000000008</c:v>
                </c:pt>
                <c:pt idx="93330">
                  <c:v>93.330000000000041</c:v>
                </c:pt>
                <c:pt idx="93331">
                  <c:v>93.331000000000017</c:v>
                </c:pt>
                <c:pt idx="93332">
                  <c:v>93.331999999999994</c:v>
                </c:pt>
                <c:pt idx="93333">
                  <c:v>93.333000000000027</c:v>
                </c:pt>
                <c:pt idx="93334">
                  <c:v>93.334000000000003</c:v>
                </c:pt>
                <c:pt idx="93335">
                  <c:v>93.335000000000036</c:v>
                </c:pt>
                <c:pt idx="93336">
                  <c:v>93.336000000000013</c:v>
                </c:pt>
                <c:pt idx="93337">
                  <c:v>93.337000000000046</c:v>
                </c:pt>
                <c:pt idx="93338">
                  <c:v>93.338000000000022</c:v>
                </c:pt>
                <c:pt idx="93339">
                  <c:v>93.338999999999999</c:v>
                </c:pt>
                <c:pt idx="93340">
                  <c:v>93.340000000000032</c:v>
                </c:pt>
                <c:pt idx="93341">
                  <c:v>93.341000000000008</c:v>
                </c:pt>
                <c:pt idx="93342">
                  <c:v>93.342000000000041</c:v>
                </c:pt>
                <c:pt idx="93343">
                  <c:v>93.343000000000018</c:v>
                </c:pt>
                <c:pt idx="93344">
                  <c:v>93.343999999999994</c:v>
                </c:pt>
                <c:pt idx="93345">
                  <c:v>93.345000000000027</c:v>
                </c:pt>
                <c:pt idx="93346">
                  <c:v>93.346000000000004</c:v>
                </c:pt>
                <c:pt idx="93347">
                  <c:v>93.347000000000037</c:v>
                </c:pt>
                <c:pt idx="93348">
                  <c:v>93.348000000000013</c:v>
                </c:pt>
                <c:pt idx="93349">
                  <c:v>93.349000000000046</c:v>
                </c:pt>
                <c:pt idx="93350">
                  <c:v>93.350000000000023</c:v>
                </c:pt>
                <c:pt idx="93351">
                  <c:v>93.350999999999999</c:v>
                </c:pt>
                <c:pt idx="93352">
                  <c:v>93.352000000000032</c:v>
                </c:pt>
                <c:pt idx="93353">
                  <c:v>93.353000000000009</c:v>
                </c:pt>
                <c:pt idx="93354">
                  <c:v>93.354000000000042</c:v>
                </c:pt>
                <c:pt idx="93355">
                  <c:v>93.355000000000018</c:v>
                </c:pt>
                <c:pt idx="93356">
                  <c:v>93.355999999999995</c:v>
                </c:pt>
                <c:pt idx="93357">
                  <c:v>93.357000000000028</c:v>
                </c:pt>
                <c:pt idx="93358">
                  <c:v>93.358000000000004</c:v>
                </c:pt>
                <c:pt idx="93359">
                  <c:v>93.359000000000037</c:v>
                </c:pt>
                <c:pt idx="93360">
                  <c:v>93.360000000000014</c:v>
                </c:pt>
                <c:pt idx="93361">
                  <c:v>93.36099999999999</c:v>
                </c:pt>
                <c:pt idx="93362">
                  <c:v>93.362000000000023</c:v>
                </c:pt>
                <c:pt idx="93363">
                  <c:v>93.363</c:v>
                </c:pt>
                <c:pt idx="93364">
                  <c:v>93.364000000000033</c:v>
                </c:pt>
                <c:pt idx="93365">
                  <c:v>93.365000000000009</c:v>
                </c:pt>
                <c:pt idx="93366">
                  <c:v>93.366000000000042</c:v>
                </c:pt>
                <c:pt idx="93367">
                  <c:v>93.367000000000019</c:v>
                </c:pt>
                <c:pt idx="93368">
                  <c:v>93.367999999999995</c:v>
                </c:pt>
                <c:pt idx="93369">
                  <c:v>93.369000000000028</c:v>
                </c:pt>
                <c:pt idx="93370">
                  <c:v>93.37</c:v>
                </c:pt>
                <c:pt idx="93371">
                  <c:v>93.371000000000038</c:v>
                </c:pt>
                <c:pt idx="93372">
                  <c:v>93.372000000000014</c:v>
                </c:pt>
                <c:pt idx="93373">
                  <c:v>93.37299999999999</c:v>
                </c:pt>
                <c:pt idx="93374">
                  <c:v>93.374000000000024</c:v>
                </c:pt>
                <c:pt idx="93375">
                  <c:v>93.375</c:v>
                </c:pt>
                <c:pt idx="93376">
                  <c:v>93.376000000000033</c:v>
                </c:pt>
                <c:pt idx="93377">
                  <c:v>93.37700000000001</c:v>
                </c:pt>
                <c:pt idx="93378">
                  <c:v>93.378000000000043</c:v>
                </c:pt>
                <c:pt idx="93379">
                  <c:v>93.379000000000019</c:v>
                </c:pt>
                <c:pt idx="93380">
                  <c:v>93.38</c:v>
                </c:pt>
                <c:pt idx="93381">
                  <c:v>93.381000000000029</c:v>
                </c:pt>
                <c:pt idx="93382">
                  <c:v>93.382000000000005</c:v>
                </c:pt>
                <c:pt idx="93383">
                  <c:v>93.383000000000038</c:v>
                </c:pt>
                <c:pt idx="93384">
                  <c:v>93.384000000000015</c:v>
                </c:pt>
                <c:pt idx="93385">
                  <c:v>93.384999999999991</c:v>
                </c:pt>
                <c:pt idx="93386">
                  <c:v>93.386000000000024</c:v>
                </c:pt>
                <c:pt idx="93387">
                  <c:v>93.387</c:v>
                </c:pt>
                <c:pt idx="93388">
                  <c:v>93.388000000000034</c:v>
                </c:pt>
                <c:pt idx="93389">
                  <c:v>93.38900000000001</c:v>
                </c:pt>
                <c:pt idx="93390">
                  <c:v>93.390000000000043</c:v>
                </c:pt>
                <c:pt idx="93391">
                  <c:v>93.39100000000002</c:v>
                </c:pt>
                <c:pt idx="93392">
                  <c:v>93.391999999999996</c:v>
                </c:pt>
                <c:pt idx="93393">
                  <c:v>93.393000000000029</c:v>
                </c:pt>
                <c:pt idx="93394">
                  <c:v>93.394000000000005</c:v>
                </c:pt>
                <c:pt idx="93395">
                  <c:v>93.395000000000039</c:v>
                </c:pt>
                <c:pt idx="93396">
                  <c:v>93.396000000000015</c:v>
                </c:pt>
                <c:pt idx="93397">
                  <c:v>93.396999999999991</c:v>
                </c:pt>
                <c:pt idx="93398">
                  <c:v>93.398000000000025</c:v>
                </c:pt>
                <c:pt idx="93399">
                  <c:v>93.399000000000001</c:v>
                </c:pt>
                <c:pt idx="93400">
                  <c:v>93.400000000000034</c:v>
                </c:pt>
                <c:pt idx="93401">
                  <c:v>93.40100000000001</c:v>
                </c:pt>
                <c:pt idx="93402">
                  <c:v>93.402000000000044</c:v>
                </c:pt>
                <c:pt idx="93403">
                  <c:v>93.40300000000002</c:v>
                </c:pt>
                <c:pt idx="93404">
                  <c:v>93.403999999999996</c:v>
                </c:pt>
                <c:pt idx="93405">
                  <c:v>93.40500000000003</c:v>
                </c:pt>
                <c:pt idx="93406">
                  <c:v>93.406000000000006</c:v>
                </c:pt>
                <c:pt idx="93407">
                  <c:v>93.407000000000039</c:v>
                </c:pt>
                <c:pt idx="93408">
                  <c:v>93.408000000000015</c:v>
                </c:pt>
                <c:pt idx="93409">
                  <c:v>93.408999999999992</c:v>
                </c:pt>
                <c:pt idx="93410">
                  <c:v>93.410000000000025</c:v>
                </c:pt>
                <c:pt idx="93411">
                  <c:v>93.411000000000001</c:v>
                </c:pt>
                <c:pt idx="93412">
                  <c:v>93.412000000000035</c:v>
                </c:pt>
                <c:pt idx="93413">
                  <c:v>93.413000000000011</c:v>
                </c:pt>
                <c:pt idx="93414">
                  <c:v>93.414000000000044</c:v>
                </c:pt>
                <c:pt idx="93415">
                  <c:v>93.41500000000002</c:v>
                </c:pt>
                <c:pt idx="93416">
                  <c:v>93.415999999999997</c:v>
                </c:pt>
                <c:pt idx="93417">
                  <c:v>93.41700000000003</c:v>
                </c:pt>
                <c:pt idx="93418">
                  <c:v>93.418000000000006</c:v>
                </c:pt>
                <c:pt idx="93419">
                  <c:v>93.41900000000004</c:v>
                </c:pt>
                <c:pt idx="93420">
                  <c:v>93.420000000000016</c:v>
                </c:pt>
                <c:pt idx="93421">
                  <c:v>93.420999999999992</c:v>
                </c:pt>
                <c:pt idx="93422">
                  <c:v>93.422000000000025</c:v>
                </c:pt>
                <c:pt idx="93423">
                  <c:v>93.423000000000002</c:v>
                </c:pt>
                <c:pt idx="93424">
                  <c:v>93.424000000000035</c:v>
                </c:pt>
                <c:pt idx="93425">
                  <c:v>93.425000000000011</c:v>
                </c:pt>
                <c:pt idx="93426">
                  <c:v>93.426000000000045</c:v>
                </c:pt>
                <c:pt idx="93427">
                  <c:v>93.427000000000021</c:v>
                </c:pt>
                <c:pt idx="93428">
                  <c:v>93.427999999999997</c:v>
                </c:pt>
                <c:pt idx="93429">
                  <c:v>93.42900000000003</c:v>
                </c:pt>
                <c:pt idx="93430">
                  <c:v>93.43</c:v>
                </c:pt>
                <c:pt idx="93431">
                  <c:v>93.43100000000004</c:v>
                </c:pt>
                <c:pt idx="93432">
                  <c:v>93.432000000000016</c:v>
                </c:pt>
                <c:pt idx="93433">
                  <c:v>93.432999999999993</c:v>
                </c:pt>
                <c:pt idx="93434">
                  <c:v>93.434000000000026</c:v>
                </c:pt>
                <c:pt idx="93435">
                  <c:v>93.435000000000002</c:v>
                </c:pt>
                <c:pt idx="93436">
                  <c:v>93.436000000000035</c:v>
                </c:pt>
                <c:pt idx="93437">
                  <c:v>93.437000000000012</c:v>
                </c:pt>
                <c:pt idx="93438">
                  <c:v>93.438000000000045</c:v>
                </c:pt>
                <c:pt idx="93439">
                  <c:v>93.439000000000021</c:v>
                </c:pt>
                <c:pt idx="93440">
                  <c:v>93.44</c:v>
                </c:pt>
                <c:pt idx="93441">
                  <c:v>93.441000000000031</c:v>
                </c:pt>
                <c:pt idx="93442">
                  <c:v>93.442000000000007</c:v>
                </c:pt>
                <c:pt idx="93443">
                  <c:v>93.44300000000004</c:v>
                </c:pt>
                <c:pt idx="93444">
                  <c:v>93.444000000000017</c:v>
                </c:pt>
                <c:pt idx="93445">
                  <c:v>93.444999999999993</c:v>
                </c:pt>
                <c:pt idx="93446">
                  <c:v>93.446000000000026</c:v>
                </c:pt>
                <c:pt idx="93447">
                  <c:v>93.447000000000003</c:v>
                </c:pt>
                <c:pt idx="93448">
                  <c:v>93.448000000000036</c:v>
                </c:pt>
                <c:pt idx="93449">
                  <c:v>93.449000000000012</c:v>
                </c:pt>
                <c:pt idx="93450">
                  <c:v>93.450000000000045</c:v>
                </c:pt>
                <c:pt idx="93451">
                  <c:v>93.451000000000022</c:v>
                </c:pt>
                <c:pt idx="93452">
                  <c:v>93.451999999999998</c:v>
                </c:pt>
                <c:pt idx="93453">
                  <c:v>93.453000000000031</c:v>
                </c:pt>
                <c:pt idx="93454">
                  <c:v>93.454000000000008</c:v>
                </c:pt>
                <c:pt idx="93455">
                  <c:v>93.455000000000041</c:v>
                </c:pt>
                <c:pt idx="93456">
                  <c:v>93.456000000000017</c:v>
                </c:pt>
                <c:pt idx="93457">
                  <c:v>93.456999999999994</c:v>
                </c:pt>
                <c:pt idx="93458">
                  <c:v>93.458000000000027</c:v>
                </c:pt>
                <c:pt idx="93459">
                  <c:v>93.459000000000003</c:v>
                </c:pt>
                <c:pt idx="93460">
                  <c:v>93.460000000000036</c:v>
                </c:pt>
                <c:pt idx="93461">
                  <c:v>93.461000000000013</c:v>
                </c:pt>
                <c:pt idx="93462">
                  <c:v>93.462000000000046</c:v>
                </c:pt>
                <c:pt idx="93463">
                  <c:v>93.463000000000022</c:v>
                </c:pt>
                <c:pt idx="93464">
                  <c:v>93.463999999999999</c:v>
                </c:pt>
                <c:pt idx="93465">
                  <c:v>93.465000000000032</c:v>
                </c:pt>
                <c:pt idx="93466">
                  <c:v>93.466000000000008</c:v>
                </c:pt>
                <c:pt idx="93467">
                  <c:v>93.467000000000041</c:v>
                </c:pt>
                <c:pt idx="93468">
                  <c:v>93.468000000000018</c:v>
                </c:pt>
                <c:pt idx="93469">
                  <c:v>93.468999999999994</c:v>
                </c:pt>
                <c:pt idx="93470">
                  <c:v>93.470000000000027</c:v>
                </c:pt>
                <c:pt idx="93471">
                  <c:v>93.471000000000004</c:v>
                </c:pt>
                <c:pt idx="93472">
                  <c:v>93.472000000000037</c:v>
                </c:pt>
                <c:pt idx="93473">
                  <c:v>93.473000000000013</c:v>
                </c:pt>
                <c:pt idx="93474">
                  <c:v>93.474000000000046</c:v>
                </c:pt>
                <c:pt idx="93475">
                  <c:v>93.475000000000023</c:v>
                </c:pt>
                <c:pt idx="93476">
                  <c:v>93.475999999999999</c:v>
                </c:pt>
                <c:pt idx="93477">
                  <c:v>93.477000000000032</c:v>
                </c:pt>
                <c:pt idx="93478">
                  <c:v>93.478000000000009</c:v>
                </c:pt>
                <c:pt idx="93479">
                  <c:v>93.479000000000042</c:v>
                </c:pt>
                <c:pt idx="93480">
                  <c:v>93.480000000000018</c:v>
                </c:pt>
                <c:pt idx="93481">
                  <c:v>93.480999999999995</c:v>
                </c:pt>
                <c:pt idx="93482">
                  <c:v>93.482000000000028</c:v>
                </c:pt>
                <c:pt idx="93483">
                  <c:v>93.483000000000004</c:v>
                </c:pt>
                <c:pt idx="93484">
                  <c:v>93.484000000000037</c:v>
                </c:pt>
                <c:pt idx="93485">
                  <c:v>93.485000000000014</c:v>
                </c:pt>
                <c:pt idx="93486">
                  <c:v>93.48599999999999</c:v>
                </c:pt>
                <c:pt idx="93487">
                  <c:v>93.487000000000023</c:v>
                </c:pt>
                <c:pt idx="93488">
                  <c:v>93.488</c:v>
                </c:pt>
                <c:pt idx="93489">
                  <c:v>93.489000000000033</c:v>
                </c:pt>
                <c:pt idx="93490">
                  <c:v>93.490000000000009</c:v>
                </c:pt>
                <c:pt idx="93491">
                  <c:v>93.491000000000042</c:v>
                </c:pt>
                <c:pt idx="93492">
                  <c:v>93.492000000000019</c:v>
                </c:pt>
                <c:pt idx="93493">
                  <c:v>93.492999999999995</c:v>
                </c:pt>
                <c:pt idx="93494">
                  <c:v>93.494000000000028</c:v>
                </c:pt>
                <c:pt idx="93495">
                  <c:v>93.495000000000005</c:v>
                </c:pt>
                <c:pt idx="93496">
                  <c:v>93.496000000000038</c:v>
                </c:pt>
                <c:pt idx="93497">
                  <c:v>93.497000000000014</c:v>
                </c:pt>
                <c:pt idx="93498">
                  <c:v>93.49799999999999</c:v>
                </c:pt>
                <c:pt idx="93499">
                  <c:v>93.499000000000024</c:v>
                </c:pt>
                <c:pt idx="93500">
                  <c:v>93.5</c:v>
                </c:pt>
                <c:pt idx="93501">
                  <c:v>93.501000000000033</c:v>
                </c:pt>
                <c:pt idx="93502">
                  <c:v>93.50200000000001</c:v>
                </c:pt>
                <c:pt idx="93503">
                  <c:v>93.503000000000043</c:v>
                </c:pt>
                <c:pt idx="93504">
                  <c:v>93.504000000000019</c:v>
                </c:pt>
                <c:pt idx="93505">
                  <c:v>93.504999999999995</c:v>
                </c:pt>
                <c:pt idx="93506">
                  <c:v>93.506000000000029</c:v>
                </c:pt>
                <c:pt idx="93507">
                  <c:v>93.507000000000005</c:v>
                </c:pt>
                <c:pt idx="93508">
                  <c:v>93.508000000000038</c:v>
                </c:pt>
                <c:pt idx="93509">
                  <c:v>93.509000000000015</c:v>
                </c:pt>
                <c:pt idx="93510">
                  <c:v>93.509999999999991</c:v>
                </c:pt>
                <c:pt idx="93511">
                  <c:v>93.511000000000024</c:v>
                </c:pt>
                <c:pt idx="93512">
                  <c:v>93.512</c:v>
                </c:pt>
                <c:pt idx="93513">
                  <c:v>93.513000000000034</c:v>
                </c:pt>
                <c:pt idx="93514">
                  <c:v>93.51400000000001</c:v>
                </c:pt>
                <c:pt idx="93515">
                  <c:v>93.515000000000043</c:v>
                </c:pt>
                <c:pt idx="93516">
                  <c:v>93.51600000000002</c:v>
                </c:pt>
                <c:pt idx="93517">
                  <c:v>93.516999999999996</c:v>
                </c:pt>
                <c:pt idx="93518">
                  <c:v>93.518000000000029</c:v>
                </c:pt>
                <c:pt idx="93519">
                  <c:v>93.519000000000005</c:v>
                </c:pt>
                <c:pt idx="93520">
                  <c:v>93.520000000000039</c:v>
                </c:pt>
                <c:pt idx="93521">
                  <c:v>93.521000000000015</c:v>
                </c:pt>
                <c:pt idx="93522">
                  <c:v>93.521999999999991</c:v>
                </c:pt>
                <c:pt idx="93523">
                  <c:v>93.523000000000025</c:v>
                </c:pt>
                <c:pt idx="93524">
                  <c:v>93.524000000000001</c:v>
                </c:pt>
                <c:pt idx="93525">
                  <c:v>93.525000000000034</c:v>
                </c:pt>
                <c:pt idx="93526">
                  <c:v>93.52600000000001</c:v>
                </c:pt>
                <c:pt idx="93527">
                  <c:v>93.527000000000044</c:v>
                </c:pt>
                <c:pt idx="93528">
                  <c:v>93.52800000000002</c:v>
                </c:pt>
                <c:pt idx="93529">
                  <c:v>93.528999999999996</c:v>
                </c:pt>
                <c:pt idx="93530">
                  <c:v>93.53000000000003</c:v>
                </c:pt>
                <c:pt idx="93531">
                  <c:v>93.531000000000006</c:v>
                </c:pt>
                <c:pt idx="93532">
                  <c:v>93.532000000000039</c:v>
                </c:pt>
                <c:pt idx="93533">
                  <c:v>93.533000000000015</c:v>
                </c:pt>
                <c:pt idx="93534">
                  <c:v>93.533999999999992</c:v>
                </c:pt>
                <c:pt idx="93535">
                  <c:v>93.535000000000025</c:v>
                </c:pt>
                <c:pt idx="93536">
                  <c:v>93.536000000000001</c:v>
                </c:pt>
                <c:pt idx="93537">
                  <c:v>93.537000000000035</c:v>
                </c:pt>
                <c:pt idx="93538">
                  <c:v>93.538000000000011</c:v>
                </c:pt>
                <c:pt idx="93539">
                  <c:v>93.539000000000044</c:v>
                </c:pt>
                <c:pt idx="93540">
                  <c:v>93.54000000000002</c:v>
                </c:pt>
                <c:pt idx="93541">
                  <c:v>93.540999999999997</c:v>
                </c:pt>
                <c:pt idx="93542">
                  <c:v>93.54200000000003</c:v>
                </c:pt>
                <c:pt idx="93543">
                  <c:v>93.543000000000006</c:v>
                </c:pt>
                <c:pt idx="93544">
                  <c:v>93.54400000000004</c:v>
                </c:pt>
                <c:pt idx="93545">
                  <c:v>93.545000000000016</c:v>
                </c:pt>
                <c:pt idx="93546">
                  <c:v>93.545999999999992</c:v>
                </c:pt>
                <c:pt idx="93547">
                  <c:v>93.547000000000025</c:v>
                </c:pt>
                <c:pt idx="93548">
                  <c:v>93.548000000000002</c:v>
                </c:pt>
                <c:pt idx="93549">
                  <c:v>93.549000000000035</c:v>
                </c:pt>
                <c:pt idx="93550">
                  <c:v>93.550000000000011</c:v>
                </c:pt>
                <c:pt idx="93551">
                  <c:v>93.551000000000045</c:v>
                </c:pt>
                <c:pt idx="93552">
                  <c:v>93.552000000000021</c:v>
                </c:pt>
                <c:pt idx="93553">
                  <c:v>93.552999999999997</c:v>
                </c:pt>
                <c:pt idx="93554">
                  <c:v>93.55400000000003</c:v>
                </c:pt>
                <c:pt idx="93555">
                  <c:v>93.555000000000007</c:v>
                </c:pt>
                <c:pt idx="93556">
                  <c:v>93.55600000000004</c:v>
                </c:pt>
                <c:pt idx="93557">
                  <c:v>93.557000000000016</c:v>
                </c:pt>
                <c:pt idx="93558">
                  <c:v>93.557999999999993</c:v>
                </c:pt>
                <c:pt idx="93559">
                  <c:v>93.559000000000026</c:v>
                </c:pt>
                <c:pt idx="93560">
                  <c:v>93.56</c:v>
                </c:pt>
                <c:pt idx="93561">
                  <c:v>93.561000000000035</c:v>
                </c:pt>
                <c:pt idx="93562">
                  <c:v>93.562000000000012</c:v>
                </c:pt>
                <c:pt idx="93563">
                  <c:v>93.563000000000045</c:v>
                </c:pt>
                <c:pt idx="93564">
                  <c:v>93.564000000000021</c:v>
                </c:pt>
                <c:pt idx="93565">
                  <c:v>93.564999999999998</c:v>
                </c:pt>
                <c:pt idx="93566">
                  <c:v>93.566000000000031</c:v>
                </c:pt>
                <c:pt idx="93567">
                  <c:v>93.567000000000007</c:v>
                </c:pt>
                <c:pt idx="93568">
                  <c:v>93.56800000000004</c:v>
                </c:pt>
                <c:pt idx="93569">
                  <c:v>93.569000000000017</c:v>
                </c:pt>
                <c:pt idx="93570">
                  <c:v>93.57</c:v>
                </c:pt>
                <c:pt idx="93571">
                  <c:v>93.571000000000026</c:v>
                </c:pt>
                <c:pt idx="93572">
                  <c:v>93.572000000000003</c:v>
                </c:pt>
                <c:pt idx="93573">
                  <c:v>93.573000000000036</c:v>
                </c:pt>
                <c:pt idx="93574">
                  <c:v>93.574000000000012</c:v>
                </c:pt>
                <c:pt idx="93575">
                  <c:v>93.575000000000045</c:v>
                </c:pt>
                <c:pt idx="93576">
                  <c:v>93.576000000000022</c:v>
                </c:pt>
                <c:pt idx="93577">
                  <c:v>93.576999999999998</c:v>
                </c:pt>
                <c:pt idx="93578">
                  <c:v>93.578000000000031</c:v>
                </c:pt>
                <c:pt idx="93579">
                  <c:v>93.579000000000008</c:v>
                </c:pt>
                <c:pt idx="93580">
                  <c:v>93.580000000000041</c:v>
                </c:pt>
                <c:pt idx="93581">
                  <c:v>93.581000000000017</c:v>
                </c:pt>
                <c:pt idx="93582">
                  <c:v>93.581999999999994</c:v>
                </c:pt>
                <c:pt idx="93583">
                  <c:v>93.583000000000027</c:v>
                </c:pt>
                <c:pt idx="93584">
                  <c:v>93.584000000000003</c:v>
                </c:pt>
                <c:pt idx="93585">
                  <c:v>93.585000000000036</c:v>
                </c:pt>
                <c:pt idx="93586">
                  <c:v>93.586000000000013</c:v>
                </c:pt>
                <c:pt idx="93587">
                  <c:v>93.587000000000046</c:v>
                </c:pt>
                <c:pt idx="93588">
                  <c:v>93.588000000000022</c:v>
                </c:pt>
                <c:pt idx="93589">
                  <c:v>93.588999999999999</c:v>
                </c:pt>
                <c:pt idx="93590">
                  <c:v>93.590000000000032</c:v>
                </c:pt>
                <c:pt idx="93591">
                  <c:v>93.591000000000008</c:v>
                </c:pt>
                <c:pt idx="93592">
                  <c:v>93.592000000000041</c:v>
                </c:pt>
                <c:pt idx="93593">
                  <c:v>93.593000000000018</c:v>
                </c:pt>
                <c:pt idx="93594">
                  <c:v>93.593999999999994</c:v>
                </c:pt>
                <c:pt idx="93595">
                  <c:v>93.595000000000027</c:v>
                </c:pt>
                <c:pt idx="93596">
                  <c:v>93.596000000000004</c:v>
                </c:pt>
                <c:pt idx="93597">
                  <c:v>93.597000000000037</c:v>
                </c:pt>
                <c:pt idx="93598">
                  <c:v>93.598000000000013</c:v>
                </c:pt>
                <c:pt idx="93599">
                  <c:v>93.599000000000046</c:v>
                </c:pt>
                <c:pt idx="93600">
                  <c:v>93.600000000000023</c:v>
                </c:pt>
                <c:pt idx="93601">
                  <c:v>93.600999999999999</c:v>
                </c:pt>
                <c:pt idx="93602">
                  <c:v>93.602000000000032</c:v>
                </c:pt>
                <c:pt idx="93603">
                  <c:v>93.603000000000009</c:v>
                </c:pt>
                <c:pt idx="93604">
                  <c:v>93.604000000000042</c:v>
                </c:pt>
                <c:pt idx="93605">
                  <c:v>93.605000000000018</c:v>
                </c:pt>
                <c:pt idx="93606">
                  <c:v>93.605999999999995</c:v>
                </c:pt>
                <c:pt idx="93607">
                  <c:v>93.607000000000028</c:v>
                </c:pt>
                <c:pt idx="93608">
                  <c:v>93.608000000000004</c:v>
                </c:pt>
                <c:pt idx="93609">
                  <c:v>93.609000000000037</c:v>
                </c:pt>
                <c:pt idx="93610">
                  <c:v>93.610000000000014</c:v>
                </c:pt>
                <c:pt idx="93611">
                  <c:v>93.61099999999999</c:v>
                </c:pt>
                <c:pt idx="93612">
                  <c:v>93.612000000000023</c:v>
                </c:pt>
                <c:pt idx="93613">
                  <c:v>93.613</c:v>
                </c:pt>
                <c:pt idx="93614">
                  <c:v>93.614000000000033</c:v>
                </c:pt>
                <c:pt idx="93615">
                  <c:v>93.615000000000009</c:v>
                </c:pt>
                <c:pt idx="93616">
                  <c:v>93.616000000000042</c:v>
                </c:pt>
                <c:pt idx="93617">
                  <c:v>93.617000000000019</c:v>
                </c:pt>
                <c:pt idx="93618">
                  <c:v>93.617999999999995</c:v>
                </c:pt>
                <c:pt idx="93619">
                  <c:v>93.619000000000028</c:v>
                </c:pt>
                <c:pt idx="93620">
                  <c:v>93.62</c:v>
                </c:pt>
                <c:pt idx="93621">
                  <c:v>93.621000000000038</c:v>
                </c:pt>
                <c:pt idx="93622">
                  <c:v>93.622000000000014</c:v>
                </c:pt>
                <c:pt idx="93623">
                  <c:v>93.62299999999999</c:v>
                </c:pt>
                <c:pt idx="93624">
                  <c:v>93.624000000000024</c:v>
                </c:pt>
                <c:pt idx="93625">
                  <c:v>93.625</c:v>
                </c:pt>
                <c:pt idx="93626">
                  <c:v>93.626000000000033</c:v>
                </c:pt>
                <c:pt idx="93627">
                  <c:v>93.62700000000001</c:v>
                </c:pt>
                <c:pt idx="93628">
                  <c:v>93.628000000000043</c:v>
                </c:pt>
                <c:pt idx="93629">
                  <c:v>93.629000000000019</c:v>
                </c:pt>
                <c:pt idx="93630">
                  <c:v>93.63</c:v>
                </c:pt>
                <c:pt idx="93631">
                  <c:v>93.631000000000029</c:v>
                </c:pt>
                <c:pt idx="93632">
                  <c:v>93.632000000000005</c:v>
                </c:pt>
                <c:pt idx="93633">
                  <c:v>93.633000000000038</c:v>
                </c:pt>
                <c:pt idx="93634">
                  <c:v>93.634000000000015</c:v>
                </c:pt>
                <c:pt idx="93635">
                  <c:v>93.634999999999991</c:v>
                </c:pt>
                <c:pt idx="93636">
                  <c:v>93.636000000000024</c:v>
                </c:pt>
                <c:pt idx="93637">
                  <c:v>93.637</c:v>
                </c:pt>
                <c:pt idx="93638">
                  <c:v>93.638000000000034</c:v>
                </c:pt>
                <c:pt idx="93639">
                  <c:v>93.63900000000001</c:v>
                </c:pt>
                <c:pt idx="93640">
                  <c:v>93.640000000000043</c:v>
                </c:pt>
                <c:pt idx="93641">
                  <c:v>93.64100000000002</c:v>
                </c:pt>
                <c:pt idx="93642">
                  <c:v>93.641999999999996</c:v>
                </c:pt>
                <c:pt idx="93643">
                  <c:v>93.643000000000029</c:v>
                </c:pt>
                <c:pt idx="93644">
                  <c:v>93.644000000000005</c:v>
                </c:pt>
                <c:pt idx="93645">
                  <c:v>93.645000000000039</c:v>
                </c:pt>
                <c:pt idx="93646">
                  <c:v>93.646000000000015</c:v>
                </c:pt>
                <c:pt idx="93647">
                  <c:v>93.646999999999991</c:v>
                </c:pt>
                <c:pt idx="93648">
                  <c:v>93.648000000000025</c:v>
                </c:pt>
                <c:pt idx="93649">
                  <c:v>93.649000000000001</c:v>
                </c:pt>
                <c:pt idx="93650">
                  <c:v>93.650000000000034</c:v>
                </c:pt>
                <c:pt idx="93651">
                  <c:v>93.65100000000001</c:v>
                </c:pt>
                <c:pt idx="93652">
                  <c:v>93.652000000000044</c:v>
                </c:pt>
                <c:pt idx="93653">
                  <c:v>93.65300000000002</c:v>
                </c:pt>
                <c:pt idx="93654">
                  <c:v>93.653999999999996</c:v>
                </c:pt>
                <c:pt idx="93655">
                  <c:v>93.65500000000003</c:v>
                </c:pt>
                <c:pt idx="93656">
                  <c:v>93.656000000000006</c:v>
                </c:pt>
                <c:pt idx="93657">
                  <c:v>93.657000000000039</c:v>
                </c:pt>
                <c:pt idx="93658">
                  <c:v>93.658000000000015</c:v>
                </c:pt>
                <c:pt idx="93659">
                  <c:v>93.658999999999992</c:v>
                </c:pt>
                <c:pt idx="93660">
                  <c:v>93.660000000000025</c:v>
                </c:pt>
                <c:pt idx="93661">
                  <c:v>93.661000000000001</c:v>
                </c:pt>
                <c:pt idx="93662">
                  <c:v>93.662000000000035</c:v>
                </c:pt>
                <c:pt idx="93663">
                  <c:v>93.663000000000011</c:v>
                </c:pt>
                <c:pt idx="93664">
                  <c:v>93.664000000000044</c:v>
                </c:pt>
                <c:pt idx="93665">
                  <c:v>93.66500000000002</c:v>
                </c:pt>
                <c:pt idx="93666">
                  <c:v>93.665999999999997</c:v>
                </c:pt>
                <c:pt idx="93667">
                  <c:v>93.66700000000003</c:v>
                </c:pt>
                <c:pt idx="93668">
                  <c:v>93.668000000000006</c:v>
                </c:pt>
                <c:pt idx="93669">
                  <c:v>93.66900000000004</c:v>
                </c:pt>
                <c:pt idx="93670">
                  <c:v>93.670000000000016</c:v>
                </c:pt>
                <c:pt idx="93671">
                  <c:v>93.670999999999992</c:v>
                </c:pt>
                <c:pt idx="93672">
                  <c:v>93.672000000000025</c:v>
                </c:pt>
                <c:pt idx="93673">
                  <c:v>93.673000000000002</c:v>
                </c:pt>
                <c:pt idx="93674">
                  <c:v>93.674000000000035</c:v>
                </c:pt>
                <c:pt idx="93675">
                  <c:v>93.675000000000011</c:v>
                </c:pt>
                <c:pt idx="93676">
                  <c:v>93.676000000000045</c:v>
                </c:pt>
                <c:pt idx="93677">
                  <c:v>93.677000000000021</c:v>
                </c:pt>
                <c:pt idx="93678">
                  <c:v>93.677999999999997</c:v>
                </c:pt>
                <c:pt idx="93679">
                  <c:v>93.67900000000003</c:v>
                </c:pt>
                <c:pt idx="93680">
                  <c:v>93.68</c:v>
                </c:pt>
                <c:pt idx="93681">
                  <c:v>93.68100000000004</c:v>
                </c:pt>
                <c:pt idx="93682">
                  <c:v>93.682000000000016</c:v>
                </c:pt>
                <c:pt idx="93683">
                  <c:v>93.682999999999993</c:v>
                </c:pt>
                <c:pt idx="93684">
                  <c:v>93.684000000000026</c:v>
                </c:pt>
                <c:pt idx="93685">
                  <c:v>93.685000000000002</c:v>
                </c:pt>
                <c:pt idx="93686">
                  <c:v>93.686000000000035</c:v>
                </c:pt>
                <c:pt idx="93687">
                  <c:v>93.687000000000012</c:v>
                </c:pt>
                <c:pt idx="93688">
                  <c:v>93.688000000000045</c:v>
                </c:pt>
                <c:pt idx="93689">
                  <c:v>93.689000000000021</c:v>
                </c:pt>
                <c:pt idx="93690">
                  <c:v>93.69</c:v>
                </c:pt>
                <c:pt idx="93691">
                  <c:v>93.691000000000031</c:v>
                </c:pt>
                <c:pt idx="93692">
                  <c:v>93.692000000000007</c:v>
                </c:pt>
                <c:pt idx="93693">
                  <c:v>93.69300000000004</c:v>
                </c:pt>
                <c:pt idx="93694">
                  <c:v>93.694000000000017</c:v>
                </c:pt>
                <c:pt idx="93695">
                  <c:v>93.694999999999993</c:v>
                </c:pt>
                <c:pt idx="93696">
                  <c:v>93.696000000000026</c:v>
                </c:pt>
                <c:pt idx="93697">
                  <c:v>93.697000000000003</c:v>
                </c:pt>
                <c:pt idx="93698">
                  <c:v>93.698000000000036</c:v>
                </c:pt>
                <c:pt idx="93699">
                  <c:v>93.699000000000012</c:v>
                </c:pt>
                <c:pt idx="93700">
                  <c:v>93.700000000000045</c:v>
                </c:pt>
                <c:pt idx="93701">
                  <c:v>93.701000000000022</c:v>
                </c:pt>
                <c:pt idx="93702">
                  <c:v>93.701999999999998</c:v>
                </c:pt>
                <c:pt idx="93703">
                  <c:v>93.703000000000031</c:v>
                </c:pt>
                <c:pt idx="93704">
                  <c:v>93.704000000000008</c:v>
                </c:pt>
                <c:pt idx="93705">
                  <c:v>93.705000000000041</c:v>
                </c:pt>
                <c:pt idx="93706">
                  <c:v>93.706000000000017</c:v>
                </c:pt>
                <c:pt idx="93707">
                  <c:v>93.706999999999994</c:v>
                </c:pt>
                <c:pt idx="93708">
                  <c:v>93.708000000000027</c:v>
                </c:pt>
                <c:pt idx="93709">
                  <c:v>93.709000000000003</c:v>
                </c:pt>
                <c:pt idx="93710">
                  <c:v>93.710000000000036</c:v>
                </c:pt>
                <c:pt idx="93711">
                  <c:v>93.711000000000013</c:v>
                </c:pt>
                <c:pt idx="93712">
                  <c:v>93.712000000000046</c:v>
                </c:pt>
                <c:pt idx="93713">
                  <c:v>93.713000000000022</c:v>
                </c:pt>
                <c:pt idx="93714">
                  <c:v>93.713999999999999</c:v>
                </c:pt>
                <c:pt idx="93715">
                  <c:v>93.715000000000032</c:v>
                </c:pt>
                <c:pt idx="93716">
                  <c:v>93.716000000000008</c:v>
                </c:pt>
                <c:pt idx="93717">
                  <c:v>93.717000000000041</c:v>
                </c:pt>
                <c:pt idx="93718">
                  <c:v>93.718000000000018</c:v>
                </c:pt>
                <c:pt idx="93719">
                  <c:v>93.718999999999994</c:v>
                </c:pt>
                <c:pt idx="93720">
                  <c:v>93.720000000000027</c:v>
                </c:pt>
                <c:pt idx="93721">
                  <c:v>93.721000000000004</c:v>
                </c:pt>
                <c:pt idx="93722">
                  <c:v>93.722000000000037</c:v>
                </c:pt>
                <c:pt idx="93723">
                  <c:v>93.723000000000013</c:v>
                </c:pt>
                <c:pt idx="93724">
                  <c:v>93.724000000000046</c:v>
                </c:pt>
                <c:pt idx="93725">
                  <c:v>93.725000000000023</c:v>
                </c:pt>
                <c:pt idx="93726">
                  <c:v>93.725999999999999</c:v>
                </c:pt>
                <c:pt idx="93727">
                  <c:v>93.727000000000032</c:v>
                </c:pt>
                <c:pt idx="93728">
                  <c:v>93.728000000000009</c:v>
                </c:pt>
                <c:pt idx="93729">
                  <c:v>93.729000000000042</c:v>
                </c:pt>
                <c:pt idx="93730">
                  <c:v>93.730000000000018</c:v>
                </c:pt>
                <c:pt idx="93731">
                  <c:v>93.730999999999995</c:v>
                </c:pt>
                <c:pt idx="93732">
                  <c:v>93.732000000000028</c:v>
                </c:pt>
                <c:pt idx="93733">
                  <c:v>93.733000000000004</c:v>
                </c:pt>
                <c:pt idx="93734">
                  <c:v>93.734000000000037</c:v>
                </c:pt>
                <c:pt idx="93735">
                  <c:v>93.735000000000014</c:v>
                </c:pt>
                <c:pt idx="93736">
                  <c:v>93.73599999999999</c:v>
                </c:pt>
                <c:pt idx="93737">
                  <c:v>93.737000000000023</c:v>
                </c:pt>
                <c:pt idx="93738">
                  <c:v>93.738</c:v>
                </c:pt>
                <c:pt idx="93739">
                  <c:v>93.739000000000033</c:v>
                </c:pt>
                <c:pt idx="93740">
                  <c:v>93.740000000000009</c:v>
                </c:pt>
                <c:pt idx="93741">
                  <c:v>93.741000000000042</c:v>
                </c:pt>
                <c:pt idx="93742">
                  <c:v>93.742000000000019</c:v>
                </c:pt>
                <c:pt idx="93743">
                  <c:v>93.742999999999995</c:v>
                </c:pt>
                <c:pt idx="93744">
                  <c:v>93.744000000000028</c:v>
                </c:pt>
                <c:pt idx="93745">
                  <c:v>93.745000000000005</c:v>
                </c:pt>
                <c:pt idx="93746">
                  <c:v>93.746000000000038</c:v>
                </c:pt>
                <c:pt idx="93747">
                  <c:v>93.747000000000014</c:v>
                </c:pt>
                <c:pt idx="93748">
                  <c:v>93.74799999999999</c:v>
                </c:pt>
                <c:pt idx="93749">
                  <c:v>93.749000000000024</c:v>
                </c:pt>
                <c:pt idx="93750">
                  <c:v>93.75</c:v>
                </c:pt>
                <c:pt idx="93751">
                  <c:v>93.751000000000033</c:v>
                </c:pt>
                <c:pt idx="93752">
                  <c:v>93.75200000000001</c:v>
                </c:pt>
                <c:pt idx="93753">
                  <c:v>93.753000000000043</c:v>
                </c:pt>
                <c:pt idx="93754">
                  <c:v>93.754000000000019</c:v>
                </c:pt>
                <c:pt idx="93755">
                  <c:v>93.754999999999995</c:v>
                </c:pt>
                <c:pt idx="93756">
                  <c:v>93.756000000000029</c:v>
                </c:pt>
                <c:pt idx="93757">
                  <c:v>93.757000000000005</c:v>
                </c:pt>
                <c:pt idx="93758">
                  <c:v>93.758000000000038</c:v>
                </c:pt>
                <c:pt idx="93759">
                  <c:v>93.759000000000015</c:v>
                </c:pt>
                <c:pt idx="93760">
                  <c:v>93.759999999999991</c:v>
                </c:pt>
                <c:pt idx="93761">
                  <c:v>93.761000000000024</c:v>
                </c:pt>
                <c:pt idx="93762">
                  <c:v>93.762</c:v>
                </c:pt>
                <c:pt idx="93763">
                  <c:v>93.763000000000034</c:v>
                </c:pt>
                <c:pt idx="93764">
                  <c:v>93.76400000000001</c:v>
                </c:pt>
                <c:pt idx="93765">
                  <c:v>93.765000000000043</c:v>
                </c:pt>
                <c:pt idx="93766">
                  <c:v>93.76600000000002</c:v>
                </c:pt>
                <c:pt idx="93767">
                  <c:v>93.766999999999996</c:v>
                </c:pt>
                <c:pt idx="93768">
                  <c:v>93.768000000000029</c:v>
                </c:pt>
                <c:pt idx="93769">
                  <c:v>93.769000000000005</c:v>
                </c:pt>
                <c:pt idx="93770">
                  <c:v>93.770000000000039</c:v>
                </c:pt>
                <c:pt idx="93771">
                  <c:v>93.771000000000015</c:v>
                </c:pt>
                <c:pt idx="93772">
                  <c:v>93.771999999999991</c:v>
                </c:pt>
                <c:pt idx="93773">
                  <c:v>93.773000000000025</c:v>
                </c:pt>
                <c:pt idx="93774">
                  <c:v>93.774000000000001</c:v>
                </c:pt>
                <c:pt idx="93775">
                  <c:v>93.775000000000034</c:v>
                </c:pt>
                <c:pt idx="93776">
                  <c:v>93.77600000000001</c:v>
                </c:pt>
                <c:pt idx="93777">
                  <c:v>93.777000000000044</c:v>
                </c:pt>
                <c:pt idx="93778">
                  <c:v>93.77800000000002</c:v>
                </c:pt>
                <c:pt idx="93779">
                  <c:v>93.778999999999996</c:v>
                </c:pt>
                <c:pt idx="93780">
                  <c:v>93.78000000000003</c:v>
                </c:pt>
                <c:pt idx="93781">
                  <c:v>93.781000000000006</c:v>
                </c:pt>
                <c:pt idx="93782">
                  <c:v>93.782000000000039</c:v>
                </c:pt>
                <c:pt idx="93783">
                  <c:v>93.783000000000015</c:v>
                </c:pt>
                <c:pt idx="93784">
                  <c:v>93.783999999999992</c:v>
                </c:pt>
                <c:pt idx="93785">
                  <c:v>93.785000000000025</c:v>
                </c:pt>
                <c:pt idx="93786">
                  <c:v>93.786000000000001</c:v>
                </c:pt>
                <c:pt idx="93787">
                  <c:v>93.787000000000035</c:v>
                </c:pt>
                <c:pt idx="93788">
                  <c:v>93.788000000000011</c:v>
                </c:pt>
                <c:pt idx="93789">
                  <c:v>93.789000000000044</c:v>
                </c:pt>
                <c:pt idx="93790">
                  <c:v>93.79000000000002</c:v>
                </c:pt>
                <c:pt idx="93791">
                  <c:v>93.790999999999997</c:v>
                </c:pt>
                <c:pt idx="93792">
                  <c:v>93.79200000000003</c:v>
                </c:pt>
                <c:pt idx="93793">
                  <c:v>93.793000000000006</c:v>
                </c:pt>
                <c:pt idx="93794">
                  <c:v>93.79400000000004</c:v>
                </c:pt>
                <c:pt idx="93795">
                  <c:v>93.795000000000016</c:v>
                </c:pt>
                <c:pt idx="93796">
                  <c:v>93.795999999999992</c:v>
                </c:pt>
                <c:pt idx="93797">
                  <c:v>93.797000000000025</c:v>
                </c:pt>
                <c:pt idx="93798">
                  <c:v>93.798000000000002</c:v>
                </c:pt>
                <c:pt idx="93799">
                  <c:v>93.799000000000035</c:v>
                </c:pt>
                <c:pt idx="93800">
                  <c:v>93.800000000000011</c:v>
                </c:pt>
                <c:pt idx="93801">
                  <c:v>93.801000000000045</c:v>
                </c:pt>
                <c:pt idx="93802">
                  <c:v>93.802000000000021</c:v>
                </c:pt>
                <c:pt idx="93803">
                  <c:v>93.802999999999997</c:v>
                </c:pt>
                <c:pt idx="93804">
                  <c:v>93.80400000000003</c:v>
                </c:pt>
                <c:pt idx="93805">
                  <c:v>93.805000000000007</c:v>
                </c:pt>
                <c:pt idx="93806">
                  <c:v>93.80600000000004</c:v>
                </c:pt>
                <c:pt idx="93807">
                  <c:v>93.807000000000016</c:v>
                </c:pt>
                <c:pt idx="93808">
                  <c:v>93.807999999999993</c:v>
                </c:pt>
                <c:pt idx="93809">
                  <c:v>93.809000000000026</c:v>
                </c:pt>
                <c:pt idx="93810">
                  <c:v>93.81</c:v>
                </c:pt>
                <c:pt idx="93811">
                  <c:v>93.811000000000035</c:v>
                </c:pt>
                <c:pt idx="93812">
                  <c:v>93.812000000000012</c:v>
                </c:pt>
                <c:pt idx="93813">
                  <c:v>93.813000000000045</c:v>
                </c:pt>
                <c:pt idx="93814">
                  <c:v>93.814000000000021</c:v>
                </c:pt>
                <c:pt idx="93815">
                  <c:v>93.814999999999998</c:v>
                </c:pt>
                <c:pt idx="93816">
                  <c:v>93.816000000000031</c:v>
                </c:pt>
                <c:pt idx="93817">
                  <c:v>93.817000000000007</c:v>
                </c:pt>
                <c:pt idx="93818">
                  <c:v>93.81800000000004</c:v>
                </c:pt>
                <c:pt idx="93819">
                  <c:v>93.819000000000017</c:v>
                </c:pt>
                <c:pt idx="93820">
                  <c:v>93.82</c:v>
                </c:pt>
                <c:pt idx="93821">
                  <c:v>93.821000000000026</c:v>
                </c:pt>
                <c:pt idx="93822">
                  <c:v>93.822000000000003</c:v>
                </c:pt>
                <c:pt idx="93823">
                  <c:v>93.823000000000036</c:v>
                </c:pt>
                <c:pt idx="93824">
                  <c:v>93.824000000000012</c:v>
                </c:pt>
                <c:pt idx="93825">
                  <c:v>93.825000000000045</c:v>
                </c:pt>
                <c:pt idx="93826">
                  <c:v>93.826000000000022</c:v>
                </c:pt>
                <c:pt idx="93827">
                  <c:v>93.826999999999998</c:v>
                </c:pt>
                <c:pt idx="93828">
                  <c:v>93.828000000000031</c:v>
                </c:pt>
                <c:pt idx="93829">
                  <c:v>93.829000000000008</c:v>
                </c:pt>
                <c:pt idx="93830">
                  <c:v>93.830000000000041</c:v>
                </c:pt>
                <c:pt idx="93831">
                  <c:v>93.831000000000017</c:v>
                </c:pt>
                <c:pt idx="93832">
                  <c:v>93.831999999999994</c:v>
                </c:pt>
                <c:pt idx="93833">
                  <c:v>93.833000000000027</c:v>
                </c:pt>
                <c:pt idx="93834">
                  <c:v>93.834000000000003</c:v>
                </c:pt>
                <c:pt idx="93835">
                  <c:v>93.835000000000036</c:v>
                </c:pt>
                <c:pt idx="93836">
                  <c:v>93.836000000000013</c:v>
                </c:pt>
                <c:pt idx="93837">
                  <c:v>93.837000000000046</c:v>
                </c:pt>
                <c:pt idx="93838">
                  <c:v>93.838000000000022</c:v>
                </c:pt>
                <c:pt idx="93839">
                  <c:v>93.838999999999999</c:v>
                </c:pt>
                <c:pt idx="93840">
                  <c:v>93.840000000000032</c:v>
                </c:pt>
                <c:pt idx="93841">
                  <c:v>93.841000000000008</c:v>
                </c:pt>
                <c:pt idx="93842">
                  <c:v>93.842000000000041</c:v>
                </c:pt>
                <c:pt idx="93843">
                  <c:v>93.843000000000018</c:v>
                </c:pt>
                <c:pt idx="93844">
                  <c:v>93.843999999999994</c:v>
                </c:pt>
                <c:pt idx="93845">
                  <c:v>93.845000000000027</c:v>
                </c:pt>
                <c:pt idx="93846">
                  <c:v>93.846000000000004</c:v>
                </c:pt>
                <c:pt idx="93847">
                  <c:v>93.847000000000037</c:v>
                </c:pt>
                <c:pt idx="93848">
                  <c:v>93.848000000000013</c:v>
                </c:pt>
                <c:pt idx="93849">
                  <c:v>93.849000000000046</c:v>
                </c:pt>
                <c:pt idx="93850">
                  <c:v>93.850000000000023</c:v>
                </c:pt>
                <c:pt idx="93851">
                  <c:v>93.850999999999999</c:v>
                </c:pt>
                <c:pt idx="93852">
                  <c:v>93.852000000000032</c:v>
                </c:pt>
                <c:pt idx="93853">
                  <c:v>93.853000000000009</c:v>
                </c:pt>
                <c:pt idx="93854">
                  <c:v>93.854000000000042</c:v>
                </c:pt>
                <c:pt idx="93855">
                  <c:v>93.855000000000018</c:v>
                </c:pt>
                <c:pt idx="93856">
                  <c:v>93.855999999999995</c:v>
                </c:pt>
                <c:pt idx="93857">
                  <c:v>93.857000000000028</c:v>
                </c:pt>
                <c:pt idx="93858">
                  <c:v>93.858000000000004</c:v>
                </c:pt>
                <c:pt idx="93859">
                  <c:v>93.859000000000037</c:v>
                </c:pt>
                <c:pt idx="93860">
                  <c:v>93.860000000000014</c:v>
                </c:pt>
                <c:pt idx="93861">
                  <c:v>93.86099999999999</c:v>
                </c:pt>
                <c:pt idx="93862">
                  <c:v>93.862000000000023</c:v>
                </c:pt>
                <c:pt idx="93863">
                  <c:v>93.863</c:v>
                </c:pt>
                <c:pt idx="93864">
                  <c:v>93.864000000000033</c:v>
                </c:pt>
                <c:pt idx="93865">
                  <c:v>93.865000000000009</c:v>
                </c:pt>
                <c:pt idx="93866">
                  <c:v>93.866000000000042</c:v>
                </c:pt>
                <c:pt idx="93867">
                  <c:v>93.867000000000019</c:v>
                </c:pt>
                <c:pt idx="93868">
                  <c:v>93.867999999999995</c:v>
                </c:pt>
                <c:pt idx="93869">
                  <c:v>93.869000000000028</c:v>
                </c:pt>
                <c:pt idx="93870">
                  <c:v>93.87</c:v>
                </c:pt>
                <c:pt idx="93871">
                  <c:v>93.871000000000038</c:v>
                </c:pt>
                <c:pt idx="93872">
                  <c:v>93.872000000000014</c:v>
                </c:pt>
                <c:pt idx="93873">
                  <c:v>93.87299999999999</c:v>
                </c:pt>
                <c:pt idx="93874">
                  <c:v>93.874000000000024</c:v>
                </c:pt>
                <c:pt idx="93875">
                  <c:v>93.875</c:v>
                </c:pt>
                <c:pt idx="93876">
                  <c:v>93.876000000000033</c:v>
                </c:pt>
                <c:pt idx="93877">
                  <c:v>93.87700000000001</c:v>
                </c:pt>
                <c:pt idx="93878">
                  <c:v>93.878000000000043</c:v>
                </c:pt>
                <c:pt idx="93879">
                  <c:v>93.879000000000019</c:v>
                </c:pt>
                <c:pt idx="93880">
                  <c:v>93.88</c:v>
                </c:pt>
                <c:pt idx="93881">
                  <c:v>93.881000000000029</c:v>
                </c:pt>
                <c:pt idx="93882">
                  <c:v>93.882000000000005</c:v>
                </c:pt>
                <c:pt idx="93883">
                  <c:v>93.883000000000038</c:v>
                </c:pt>
                <c:pt idx="93884">
                  <c:v>93.884000000000015</c:v>
                </c:pt>
                <c:pt idx="93885">
                  <c:v>93.884999999999991</c:v>
                </c:pt>
                <c:pt idx="93886">
                  <c:v>93.886000000000024</c:v>
                </c:pt>
                <c:pt idx="93887">
                  <c:v>93.887</c:v>
                </c:pt>
                <c:pt idx="93888">
                  <c:v>93.888000000000034</c:v>
                </c:pt>
                <c:pt idx="93889">
                  <c:v>93.88900000000001</c:v>
                </c:pt>
                <c:pt idx="93890">
                  <c:v>93.890000000000043</c:v>
                </c:pt>
                <c:pt idx="93891">
                  <c:v>93.89100000000002</c:v>
                </c:pt>
                <c:pt idx="93892">
                  <c:v>93.891999999999996</c:v>
                </c:pt>
                <c:pt idx="93893">
                  <c:v>93.893000000000029</c:v>
                </c:pt>
                <c:pt idx="93894">
                  <c:v>93.894000000000005</c:v>
                </c:pt>
                <c:pt idx="93895">
                  <c:v>93.895000000000039</c:v>
                </c:pt>
                <c:pt idx="93896">
                  <c:v>93.896000000000015</c:v>
                </c:pt>
                <c:pt idx="93897">
                  <c:v>93.896999999999991</c:v>
                </c:pt>
                <c:pt idx="93898">
                  <c:v>93.898000000000025</c:v>
                </c:pt>
                <c:pt idx="93899">
                  <c:v>93.899000000000001</c:v>
                </c:pt>
                <c:pt idx="93900">
                  <c:v>93.900000000000034</c:v>
                </c:pt>
                <c:pt idx="93901">
                  <c:v>93.90100000000001</c:v>
                </c:pt>
                <c:pt idx="93902">
                  <c:v>93.902000000000044</c:v>
                </c:pt>
                <c:pt idx="93903">
                  <c:v>93.90300000000002</c:v>
                </c:pt>
                <c:pt idx="93904">
                  <c:v>93.903999999999996</c:v>
                </c:pt>
                <c:pt idx="93905">
                  <c:v>93.90500000000003</c:v>
                </c:pt>
                <c:pt idx="93906">
                  <c:v>93.906000000000006</c:v>
                </c:pt>
                <c:pt idx="93907">
                  <c:v>93.907000000000039</c:v>
                </c:pt>
                <c:pt idx="93908">
                  <c:v>93.908000000000015</c:v>
                </c:pt>
                <c:pt idx="93909">
                  <c:v>93.908999999999992</c:v>
                </c:pt>
                <c:pt idx="93910">
                  <c:v>93.910000000000025</c:v>
                </c:pt>
                <c:pt idx="93911">
                  <c:v>93.911000000000001</c:v>
                </c:pt>
                <c:pt idx="93912">
                  <c:v>93.912000000000035</c:v>
                </c:pt>
                <c:pt idx="93913">
                  <c:v>93.913000000000011</c:v>
                </c:pt>
                <c:pt idx="93914">
                  <c:v>93.914000000000044</c:v>
                </c:pt>
                <c:pt idx="93915">
                  <c:v>93.91500000000002</c:v>
                </c:pt>
                <c:pt idx="93916">
                  <c:v>93.915999999999997</c:v>
                </c:pt>
                <c:pt idx="93917">
                  <c:v>93.91700000000003</c:v>
                </c:pt>
                <c:pt idx="93918">
                  <c:v>93.918000000000006</c:v>
                </c:pt>
                <c:pt idx="93919">
                  <c:v>93.91900000000004</c:v>
                </c:pt>
                <c:pt idx="93920">
                  <c:v>93.920000000000016</c:v>
                </c:pt>
                <c:pt idx="93921">
                  <c:v>93.920999999999992</c:v>
                </c:pt>
                <c:pt idx="93922">
                  <c:v>93.922000000000025</c:v>
                </c:pt>
                <c:pt idx="93923">
                  <c:v>93.923000000000002</c:v>
                </c:pt>
                <c:pt idx="93924">
                  <c:v>93.924000000000035</c:v>
                </c:pt>
                <c:pt idx="93925">
                  <c:v>93.925000000000011</c:v>
                </c:pt>
                <c:pt idx="93926">
                  <c:v>93.926000000000045</c:v>
                </c:pt>
                <c:pt idx="93927">
                  <c:v>93.927000000000021</c:v>
                </c:pt>
                <c:pt idx="93928">
                  <c:v>93.927999999999997</c:v>
                </c:pt>
                <c:pt idx="93929">
                  <c:v>93.92900000000003</c:v>
                </c:pt>
                <c:pt idx="93930">
                  <c:v>93.93</c:v>
                </c:pt>
                <c:pt idx="93931">
                  <c:v>93.93100000000004</c:v>
                </c:pt>
                <c:pt idx="93932">
                  <c:v>93.932000000000016</c:v>
                </c:pt>
                <c:pt idx="93933">
                  <c:v>93.932999999999993</c:v>
                </c:pt>
                <c:pt idx="93934">
                  <c:v>93.934000000000026</c:v>
                </c:pt>
                <c:pt idx="93935">
                  <c:v>93.935000000000002</c:v>
                </c:pt>
                <c:pt idx="93936">
                  <c:v>93.936000000000035</c:v>
                </c:pt>
                <c:pt idx="93937">
                  <c:v>93.937000000000012</c:v>
                </c:pt>
                <c:pt idx="93938">
                  <c:v>93.938000000000045</c:v>
                </c:pt>
                <c:pt idx="93939">
                  <c:v>93.939000000000021</c:v>
                </c:pt>
                <c:pt idx="93940">
                  <c:v>93.94</c:v>
                </c:pt>
                <c:pt idx="93941">
                  <c:v>93.941000000000031</c:v>
                </c:pt>
                <c:pt idx="93942">
                  <c:v>93.942000000000007</c:v>
                </c:pt>
                <c:pt idx="93943">
                  <c:v>93.94300000000004</c:v>
                </c:pt>
                <c:pt idx="93944">
                  <c:v>93.944000000000017</c:v>
                </c:pt>
                <c:pt idx="93945">
                  <c:v>93.944999999999993</c:v>
                </c:pt>
                <c:pt idx="93946">
                  <c:v>93.946000000000026</c:v>
                </c:pt>
                <c:pt idx="93947">
                  <c:v>93.947000000000003</c:v>
                </c:pt>
                <c:pt idx="93948">
                  <c:v>93.948000000000036</c:v>
                </c:pt>
                <c:pt idx="93949">
                  <c:v>93.949000000000012</c:v>
                </c:pt>
                <c:pt idx="93950">
                  <c:v>93.950000000000045</c:v>
                </c:pt>
                <c:pt idx="93951">
                  <c:v>93.951000000000022</c:v>
                </c:pt>
                <c:pt idx="93952">
                  <c:v>93.951999999999998</c:v>
                </c:pt>
                <c:pt idx="93953">
                  <c:v>93.953000000000031</c:v>
                </c:pt>
                <c:pt idx="93954">
                  <c:v>93.954000000000008</c:v>
                </c:pt>
                <c:pt idx="93955">
                  <c:v>93.955000000000041</c:v>
                </c:pt>
                <c:pt idx="93956">
                  <c:v>93.956000000000017</c:v>
                </c:pt>
                <c:pt idx="93957">
                  <c:v>93.956999999999994</c:v>
                </c:pt>
                <c:pt idx="93958">
                  <c:v>93.958000000000027</c:v>
                </c:pt>
                <c:pt idx="93959">
                  <c:v>93.959000000000003</c:v>
                </c:pt>
                <c:pt idx="93960">
                  <c:v>93.960000000000036</c:v>
                </c:pt>
                <c:pt idx="93961">
                  <c:v>93.961000000000013</c:v>
                </c:pt>
                <c:pt idx="93962">
                  <c:v>93.962000000000046</c:v>
                </c:pt>
                <c:pt idx="93963">
                  <c:v>93.963000000000022</c:v>
                </c:pt>
                <c:pt idx="93964">
                  <c:v>93.963999999999999</c:v>
                </c:pt>
                <c:pt idx="93965">
                  <c:v>93.965000000000032</c:v>
                </c:pt>
                <c:pt idx="93966">
                  <c:v>93.966000000000008</c:v>
                </c:pt>
                <c:pt idx="93967">
                  <c:v>93.967000000000041</c:v>
                </c:pt>
                <c:pt idx="93968">
                  <c:v>93.968000000000018</c:v>
                </c:pt>
                <c:pt idx="93969">
                  <c:v>93.968999999999994</c:v>
                </c:pt>
                <c:pt idx="93970">
                  <c:v>93.970000000000027</c:v>
                </c:pt>
                <c:pt idx="93971">
                  <c:v>93.971000000000004</c:v>
                </c:pt>
                <c:pt idx="93972">
                  <c:v>93.972000000000037</c:v>
                </c:pt>
                <c:pt idx="93973">
                  <c:v>93.973000000000013</c:v>
                </c:pt>
                <c:pt idx="93974">
                  <c:v>93.974000000000046</c:v>
                </c:pt>
                <c:pt idx="93975">
                  <c:v>93.975000000000023</c:v>
                </c:pt>
                <c:pt idx="93976">
                  <c:v>93.975999999999999</c:v>
                </c:pt>
                <c:pt idx="93977">
                  <c:v>93.977000000000032</c:v>
                </c:pt>
                <c:pt idx="93978">
                  <c:v>93.978000000000009</c:v>
                </c:pt>
                <c:pt idx="93979">
                  <c:v>93.979000000000042</c:v>
                </c:pt>
                <c:pt idx="93980">
                  <c:v>93.980000000000018</c:v>
                </c:pt>
                <c:pt idx="93981">
                  <c:v>93.980999999999995</c:v>
                </c:pt>
                <c:pt idx="93982">
                  <c:v>93.982000000000028</c:v>
                </c:pt>
                <c:pt idx="93983">
                  <c:v>93.983000000000004</c:v>
                </c:pt>
                <c:pt idx="93984">
                  <c:v>93.984000000000037</c:v>
                </c:pt>
                <c:pt idx="93985">
                  <c:v>93.985000000000014</c:v>
                </c:pt>
                <c:pt idx="93986">
                  <c:v>93.98599999999999</c:v>
                </c:pt>
                <c:pt idx="93987">
                  <c:v>93.987000000000023</c:v>
                </c:pt>
                <c:pt idx="93988">
                  <c:v>93.988</c:v>
                </c:pt>
                <c:pt idx="93989">
                  <c:v>93.989000000000033</c:v>
                </c:pt>
                <c:pt idx="93990">
                  <c:v>93.990000000000009</c:v>
                </c:pt>
                <c:pt idx="93991">
                  <c:v>93.991000000000042</c:v>
                </c:pt>
                <c:pt idx="93992">
                  <c:v>93.992000000000019</c:v>
                </c:pt>
                <c:pt idx="93993">
                  <c:v>93.992999999999995</c:v>
                </c:pt>
                <c:pt idx="93994">
                  <c:v>93.994000000000028</c:v>
                </c:pt>
                <c:pt idx="93995">
                  <c:v>93.995000000000005</c:v>
                </c:pt>
                <c:pt idx="93996">
                  <c:v>93.996000000000038</c:v>
                </c:pt>
                <c:pt idx="93997">
                  <c:v>93.997000000000014</c:v>
                </c:pt>
                <c:pt idx="93998">
                  <c:v>93.99799999999999</c:v>
                </c:pt>
                <c:pt idx="93999">
                  <c:v>93.999000000000024</c:v>
                </c:pt>
                <c:pt idx="94000">
                  <c:v>94</c:v>
                </c:pt>
                <c:pt idx="94001">
                  <c:v>94.001000000000033</c:v>
                </c:pt>
                <c:pt idx="94002">
                  <c:v>94.00200000000001</c:v>
                </c:pt>
                <c:pt idx="94003">
                  <c:v>94.003000000000043</c:v>
                </c:pt>
                <c:pt idx="94004">
                  <c:v>94.004000000000019</c:v>
                </c:pt>
                <c:pt idx="94005">
                  <c:v>94.004999999999995</c:v>
                </c:pt>
                <c:pt idx="94006">
                  <c:v>94.006000000000029</c:v>
                </c:pt>
                <c:pt idx="94007">
                  <c:v>94.007000000000005</c:v>
                </c:pt>
                <c:pt idx="94008">
                  <c:v>94.008000000000038</c:v>
                </c:pt>
                <c:pt idx="94009">
                  <c:v>94.009000000000015</c:v>
                </c:pt>
                <c:pt idx="94010">
                  <c:v>94.009999999999991</c:v>
                </c:pt>
                <c:pt idx="94011">
                  <c:v>94.011000000000024</c:v>
                </c:pt>
                <c:pt idx="94012">
                  <c:v>94.012</c:v>
                </c:pt>
                <c:pt idx="94013">
                  <c:v>94.013000000000034</c:v>
                </c:pt>
                <c:pt idx="94014">
                  <c:v>94.01400000000001</c:v>
                </c:pt>
                <c:pt idx="94015">
                  <c:v>94.015000000000043</c:v>
                </c:pt>
                <c:pt idx="94016">
                  <c:v>94.01600000000002</c:v>
                </c:pt>
                <c:pt idx="94017">
                  <c:v>94.016999999999996</c:v>
                </c:pt>
                <c:pt idx="94018">
                  <c:v>94.018000000000029</c:v>
                </c:pt>
                <c:pt idx="94019">
                  <c:v>94.019000000000005</c:v>
                </c:pt>
                <c:pt idx="94020">
                  <c:v>94.020000000000039</c:v>
                </c:pt>
                <c:pt idx="94021">
                  <c:v>94.021000000000015</c:v>
                </c:pt>
                <c:pt idx="94022">
                  <c:v>94.021999999999991</c:v>
                </c:pt>
                <c:pt idx="94023">
                  <c:v>94.023000000000025</c:v>
                </c:pt>
                <c:pt idx="94024">
                  <c:v>94.024000000000001</c:v>
                </c:pt>
                <c:pt idx="94025">
                  <c:v>94.025000000000034</c:v>
                </c:pt>
                <c:pt idx="94026">
                  <c:v>94.02600000000001</c:v>
                </c:pt>
                <c:pt idx="94027">
                  <c:v>94.027000000000044</c:v>
                </c:pt>
                <c:pt idx="94028">
                  <c:v>94.02800000000002</c:v>
                </c:pt>
                <c:pt idx="94029">
                  <c:v>94.028999999999996</c:v>
                </c:pt>
                <c:pt idx="94030">
                  <c:v>94.03000000000003</c:v>
                </c:pt>
                <c:pt idx="94031">
                  <c:v>94.031000000000006</c:v>
                </c:pt>
                <c:pt idx="94032">
                  <c:v>94.032000000000039</c:v>
                </c:pt>
                <c:pt idx="94033">
                  <c:v>94.033000000000015</c:v>
                </c:pt>
                <c:pt idx="94034">
                  <c:v>94.033999999999992</c:v>
                </c:pt>
                <c:pt idx="94035">
                  <c:v>94.035000000000025</c:v>
                </c:pt>
                <c:pt idx="94036">
                  <c:v>94.036000000000001</c:v>
                </c:pt>
                <c:pt idx="94037">
                  <c:v>94.037000000000035</c:v>
                </c:pt>
                <c:pt idx="94038">
                  <c:v>94.038000000000011</c:v>
                </c:pt>
                <c:pt idx="94039">
                  <c:v>94.039000000000044</c:v>
                </c:pt>
                <c:pt idx="94040">
                  <c:v>94.04000000000002</c:v>
                </c:pt>
                <c:pt idx="94041">
                  <c:v>94.040999999999997</c:v>
                </c:pt>
                <c:pt idx="94042">
                  <c:v>94.04200000000003</c:v>
                </c:pt>
                <c:pt idx="94043">
                  <c:v>94.043000000000006</c:v>
                </c:pt>
                <c:pt idx="94044">
                  <c:v>94.04400000000004</c:v>
                </c:pt>
                <c:pt idx="94045">
                  <c:v>94.045000000000016</c:v>
                </c:pt>
                <c:pt idx="94046">
                  <c:v>94.045999999999992</c:v>
                </c:pt>
                <c:pt idx="94047">
                  <c:v>94.047000000000025</c:v>
                </c:pt>
                <c:pt idx="94048">
                  <c:v>94.048000000000002</c:v>
                </c:pt>
                <c:pt idx="94049">
                  <c:v>94.049000000000035</c:v>
                </c:pt>
                <c:pt idx="94050">
                  <c:v>94.050000000000011</c:v>
                </c:pt>
                <c:pt idx="94051">
                  <c:v>94.051000000000045</c:v>
                </c:pt>
                <c:pt idx="94052">
                  <c:v>94.052000000000021</c:v>
                </c:pt>
                <c:pt idx="94053">
                  <c:v>94.052999999999997</c:v>
                </c:pt>
                <c:pt idx="94054">
                  <c:v>94.05400000000003</c:v>
                </c:pt>
                <c:pt idx="94055">
                  <c:v>94.055000000000007</c:v>
                </c:pt>
                <c:pt idx="94056">
                  <c:v>94.05600000000004</c:v>
                </c:pt>
                <c:pt idx="94057">
                  <c:v>94.057000000000016</c:v>
                </c:pt>
                <c:pt idx="94058">
                  <c:v>94.057999999999993</c:v>
                </c:pt>
                <c:pt idx="94059">
                  <c:v>94.059000000000026</c:v>
                </c:pt>
                <c:pt idx="94060">
                  <c:v>94.06</c:v>
                </c:pt>
                <c:pt idx="94061">
                  <c:v>94.061000000000035</c:v>
                </c:pt>
                <c:pt idx="94062">
                  <c:v>94.062000000000012</c:v>
                </c:pt>
                <c:pt idx="94063">
                  <c:v>94.063000000000045</c:v>
                </c:pt>
                <c:pt idx="94064">
                  <c:v>94.064000000000021</c:v>
                </c:pt>
                <c:pt idx="94065">
                  <c:v>94.064999999999998</c:v>
                </c:pt>
                <c:pt idx="94066">
                  <c:v>94.066000000000031</c:v>
                </c:pt>
                <c:pt idx="94067">
                  <c:v>94.067000000000007</c:v>
                </c:pt>
                <c:pt idx="94068">
                  <c:v>94.06800000000004</c:v>
                </c:pt>
                <c:pt idx="94069">
                  <c:v>94.069000000000017</c:v>
                </c:pt>
                <c:pt idx="94070">
                  <c:v>94.07</c:v>
                </c:pt>
                <c:pt idx="94071">
                  <c:v>94.071000000000026</c:v>
                </c:pt>
                <c:pt idx="94072">
                  <c:v>94.072000000000003</c:v>
                </c:pt>
                <c:pt idx="94073">
                  <c:v>94.073000000000036</c:v>
                </c:pt>
                <c:pt idx="94074">
                  <c:v>94.074000000000012</c:v>
                </c:pt>
                <c:pt idx="94075">
                  <c:v>94.075000000000045</c:v>
                </c:pt>
                <c:pt idx="94076">
                  <c:v>94.076000000000022</c:v>
                </c:pt>
                <c:pt idx="94077">
                  <c:v>94.076999999999998</c:v>
                </c:pt>
                <c:pt idx="94078">
                  <c:v>94.078000000000031</c:v>
                </c:pt>
                <c:pt idx="94079">
                  <c:v>94.079000000000008</c:v>
                </c:pt>
                <c:pt idx="94080">
                  <c:v>94.080000000000041</c:v>
                </c:pt>
                <c:pt idx="94081">
                  <c:v>94.081000000000017</c:v>
                </c:pt>
                <c:pt idx="94082">
                  <c:v>94.081999999999994</c:v>
                </c:pt>
                <c:pt idx="94083">
                  <c:v>94.083000000000027</c:v>
                </c:pt>
                <c:pt idx="94084">
                  <c:v>94.084000000000003</c:v>
                </c:pt>
                <c:pt idx="94085">
                  <c:v>94.085000000000036</c:v>
                </c:pt>
                <c:pt idx="94086">
                  <c:v>94.086000000000013</c:v>
                </c:pt>
                <c:pt idx="94087">
                  <c:v>94.087000000000046</c:v>
                </c:pt>
                <c:pt idx="94088">
                  <c:v>94.088000000000022</c:v>
                </c:pt>
                <c:pt idx="94089">
                  <c:v>94.088999999999999</c:v>
                </c:pt>
                <c:pt idx="94090">
                  <c:v>94.090000000000032</c:v>
                </c:pt>
                <c:pt idx="94091">
                  <c:v>94.091000000000008</c:v>
                </c:pt>
                <c:pt idx="94092">
                  <c:v>94.092000000000041</c:v>
                </c:pt>
                <c:pt idx="94093">
                  <c:v>94.093000000000018</c:v>
                </c:pt>
                <c:pt idx="94094">
                  <c:v>94.093999999999994</c:v>
                </c:pt>
                <c:pt idx="94095">
                  <c:v>94.095000000000027</c:v>
                </c:pt>
                <c:pt idx="94096">
                  <c:v>94.096000000000004</c:v>
                </c:pt>
                <c:pt idx="94097">
                  <c:v>94.097000000000037</c:v>
                </c:pt>
                <c:pt idx="94098">
                  <c:v>94.098000000000013</c:v>
                </c:pt>
                <c:pt idx="94099">
                  <c:v>94.099000000000046</c:v>
                </c:pt>
                <c:pt idx="94100">
                  <c:v>94.100000000000023</c:v>
                </c:pt>
                <c:pt idx="94101">
                  <c:v>94.100999999999999</c:v>
                </c:pt>
                <c:pt idx="94102">
                  <c:v>94.102000000000032</c:v>
                </c:pt>
                <c:pt idx="94103">
                  <c:v>94.103000000000009</c:v>
                </c:pt>
                <c:pt idx="94104">
                  <c:v>94.104000000000042</c:v>
                </c:pt>
                <c:pt idx="94105">
                  <c:v>94.105000000000018</c:v>
                </c:pt>
                <c:pt idx="94106">
                  <c:v>94.105999999999995</c:v>
                </c:pt>
                <c:pt idx="94107">
                  <c:v>94.107000000000028</c:v>
                </c:pt>
                <c:pt idx="94108">
                  <c:v>94.108000000000004</c:v>
                </c:pt>
                <c:pt idx="94109">
                  <c:v>94.109000000000037</c:v>
                </c:pt>
                <c:pt idx="94110">
                  <c:v>94.110000000000014</c:v>
                </c:pt>
                <c:pt idx="94111">
                  <c:v>94.11099999999999</c:v>
                </c:pt>
                <c:pt idx="94112">
                  <c:v>94.112000000000023</c:v>
                </c:pt>
                <c:pt idx="94113">
                  <c:v>94.113</c:v>
                </c:pt>
                <c:pt idx="94114">
                  <c:v>94.114000000000033</c:v>
                </c:pt>
                <c:pt idx="94115">
                  <c:v>94.115000000000009</c:v>
                </c:pt>
                <c:pt idx="94116">
                  <c:v>94.116000000000042</c:v>
                </c:pt>
                <c:pt idx="94117">
                  <c:v>94.117000000000019</c:v>
                </c:pt>
                <c:pt idx="94118">
                  <c:v>94.117999999999995</c:v>
                </c:pt>
                <c:pt idx="94119">
                  <c:v>94.119000000000028</c:v>
                </c:pt>
                <c:pt idx="94120">
                  <c:v>94.12</c:v>
                </c:pt>
                <c:pt idx="94121">
                  <c:v>94.121000000000038</c:v>
                </c:pt>
                <c:pt idx="94122">
                  <c:v>94.122000000000014</c:v>
                </c:pt>
                <c:pt idx="94123">
                  <c:v>94.12299999999999</c:v>
                </c:pt>
                <c:pt idx="94124">
                  <c:v>94.124000000000024</c:v>
                </c:pt>
                <c:pt idx="94125">
                  <c:v>94.125</c:v>
                </c:pt>
                <c:pt idx="94126">
                  <c:v>94.126000000000033</c:v>
                </c:pt>
                <c:pt idx="94127">
                  <c:v>94.12700000000001</c:v>
                </c:pt>
                <c:pt idx="94128">
                  <c:v>94.128000000000043</c:v>
                </c:pt>
                <c:pt idx="94129">
                  <c:v>94.129000000000019</c:v>
                </c:pt>
                <c:pt idx="94130">
                  <c:v>94.13</c:v>
                </c:pt>
                <c:pt idx="94131">
                  <c:v>94.131000000000029</c:v>
                </c:pt>
                <c:pt idx="94132">
                  <c:v>94.132000000000005</c:v>
                </c:pt>
                <c:pt idx="94133">
                  <c:v>94.133000000000038</c:v>
                </c:pt>
                <c:pt idx="94134">
                  <c:v>94.134000000000015</c:v>
                </c:pt>
                <c:pt idx="94135">
                  <c:v>94.134999999999991</c:v>
                </c:pt>
                <c:pt idx="94136">
                  <c:v>94.136000000000024</c:v>
                </c:pt>
                <c:pt idx="94137">
                  <c:v>94.137</c:v>
                </c:pt>
                <c:pt idx="94138">
                  <c:v>94.138000000000034</c:v>
                </c:pt>
                <c:pt idx="94139">
                  <c:v>94.13900000000001</c:v>
                </c:pt>
                <c:pt idx="94140">
                  <c:v>94.140000000000043</c:v>
                </c:pt>
                <c:pt idx="94141">
                  <c:v>94.14100000000002</c:v>
                </c:pt>
                <c:pt idx="94142">
                  <c:v>94.141999999999996</c:v>
                </c:pt>
                <c:pt idx="94143">
                  <c:v>94.143000000000029</c:v>
                </c:pt>
                <c:pt idx="94144">
                  <c:v>94.144000000000005</c:v>
                </c:pt>
                <c:pt idx="94145">
                  <c:v>94.145000000000039</c:v>
                </c:pt>
                <c:pt idx="94146">
                  <c:v>94.146000000000015</c:v>
                </c:pt>
                <c:pt idx="94147">
                  <c:v>94.146999999999991</c:v>
                </c:pt>
                <c:pt idx="94148">
                  <c:v>94.148000000000025</c:v>
                </c:pt>
                <c:pt idx="94149">
                  <c:v>94.149000000000001</c:v>
                </c:pt>
                <c:pt idx="94150">
                  <c:v>94.150000000000034</c:v>
                </c:pt>
                <c:pt idx="94151">
                  <c:v>94.15100000000001</c:v>
                </c:pt>
                <c:pt idx="94152">
                  <c:v>94.152000000000044</c:v>
                </c:pt>
                <c:pt idx="94153">
                  <c:v>94.15300000000002</c:v>
                </c:pt>
                <c:pt idx="94154">
                  <c:v>94.153999999999996</c:v>
                </c:pt>
                <c:pt idx="94155">
                  <c:v>94.15500000000003</c:v>
                </c:pt>
                <c:pt idx="94156">
                  <c:v>94.156000000000006</c:v>
                </c:pt>
                <c:pt idx="94157">
                  <c:v>94.157000000000039</c:v>
                </c:pt>
                <c:pt idx="94158">
                  <c:v>94.158000000000015</c:v>
                </c:pt>
                <c:pt idx="94159">
                  <c:v>94.158999999999992</c:v>
                </c:pt>
                <c:pt idx="94160">
                  <c:v>94.160000000000025</c:v>
                </c:pt>
                <c:pt idx="94161">
                  <c:v>94.161000000000001</c:v>
                </c:pt>
                <c:pt idx="94162">
                  <c:v>94.162000000000035</c:v>
                </c:pt>
                <c:pt idx="94163">
                  <c:v>94.163000000000011</c:v>
                </c:pt>
                <c:pt idx="94164">
                  <c:v>94.164000000000044</c:v>
                </c:pt>
                <c:pt idx="94165">
                  <c:v>94.16500000000002</c:v>
                </c:pt>
                <c:pt idx="94166">
                  <c:v>94.165999999999997</c:v>
                </c:pt>
                <c:pt idx="94167">
                  <c:v>94.16700000000003</c:v>
                </c:pt>
                <c:pt idx="94168">
                  <c:v>94.168000000000006</c:v>
                </c:pt>
                <c:pt idx="94169">
                  <c:v>94.16900000000004</c:v>
                </c:pt>
                <c:pt idx="94170">
                  <c:v>94.170000000000016</c:v>
                </c:pt>
                <c:pt idx="94171">
                  <c:v>94.170999999999992</c:v>
                </c:pt>
                <c:pt idx="94172">
                  <c:v>94.172000000000025</c:v>
                </c:pt>
                <c:pt idx="94173">
                  <c:v>94.173000000000002</c:v>
                </c:pt>
                <c:pt idx="94174">
                  <c:v>94.174000000000035</c:v>
                </c:pt>
                <c:pt idx="94175">
                  <c:v>94.175000000000011</c:v>
                </c:pt>
                <c:pt idx="94176">
                  <c:v>94.176000000000045</c:v>
                </c:pt>
                <c:pt idx="94177">
                  <c:v>94.177000000000021</c:v>
                </c:pt>
                <c:pt idx="94178">
                  <c:v>94.177999999999997</c:v>
                </c:pt>
                <c:pt idx="94179">
                  <c:v>94.17900000000003</c:v>
                </c:pt>
                <c:pt idx="94180">
                  <c:v>94.18</c:v>
                </c:pt>
                <c:pt idx="94181">
                  <c:v>94.18100000000004</c:v>
                </c:pt>
                <c:pt idx="94182">
                  <c:v>94.182000000000016</c:v>
                </c:pt>
                <c:pt idx="94183">
                  <c:v>94.182999999999993</c:v>
                </c:pt>
                <c:pt idx="94184">
                  <c:v>94.184000000000026</c:v>
                </c:pt>
                <c:pt idx="94185">
                  <c:v>94.185000000000002</c:v>
                </c:pt>
                <c:pt idx="94186">
                  <c:v>94.186000000000035</c:v>
                </c:pt>
                <c:pt idx="94187">
                  <c:v>94.187000000000012</c:v>
                </c:pt>
                <c:pt idx="94188">
                  <c:v>94.188000000000045</c:v>
                </c:pt>
                <c:pt idx="94189">
                  <c:v>94.189000000000021</c:v>
                </c:pt>
                <c:pt idx="94190">
                  <c:v>94.19</c:v>
                </c:pt>
                <c:pt idx="94191">
                  <c:v>94.191000000000031</c:v>
                </c:pt>
                <c:pt idx="94192">
                  <c:v>94.192000000000007</c:v>
                </c:pt>
                <c:pt idx="94193">
                  <c:v>94.19300000000004</c:v>
                </c:pt>
                <c:pt idx="94194">
                  <c:v>94.194000000000017</c:v>
                </c:pt>
                <c:pt idx="94195">
                  <c:v>94.194999999999993</c:v>
                </c:pt>
                <c:pt idx="94196">
                  <c:v>94.196000000000026</c:v>
                </c:pt>
                <c:pt idx="94197">
                  <c:v>94.197000000000003</c:v>
                </c:pt>
                <c:pt idx="94198">
                  <c:v>94.198000000000036</c:v>
                </c:pt>
                <c:pt idx="94199">
                  <c:v>94.199000000000012</c:v>
                </c:pt>
                <c:pt idx="94200">
                  <c:v>94.200000000000045</c:v>
                </c:pt>
                <c:pt idx="94201">
                  <c:v>94.201000000000022</c:v>
                </c:pt>
                <c:pt idx="94202">
                  <c:v>94.201999999999998</c:v>
                </c:pt>
                <c:pt idx="94203">
                  <c:v>94.203000000000031</c:v>
                </c:pt>
                <c:pt idx="94204">
                  <c:v>94.204000000000008</c:v>
                </c:pt>
                <c:pt idx="94205">
                  <c:v>94.205000000000041</c:v>
                </c:pt>
                <c:pt idx="94206">
                  <c:v>94.206000000000017</c:v>
                </c:pt>
                <c:pt idx="94207">
                  <c:v>94.206999999999994</c:v>
                </c:pt>
                <c:pt idx="94208">
                  <c:v>94.208000000000027</c:v>
                </c:pt>
                <c:pt idx="94209">
                  <c:v>94.209000000000003</c:v>
                </c:pt>
                <c:pt idx="94210">
                  <c:v>94.210000000000036</c:v>
                </c:pt>
                <c:pt idx="94211">
                  <c:v>94.211000000000013</c:v>
                </c:pt>
                <c:pt idx="94212">
                  <c:v>94.212000000000046</c:v>
                </c:pt>
                <c:pt idx="94213">
                  <c:v>94.213000000000022</c:v>
                </c:pt>
                <c:pt idx="94214">
                  <c:v>94.213999999999999</c:v>
                </c:pt>
                <c:pt idx="94215">
                  <c:v>94.215000000000032</c:v>
                </c:pt>
                <c:pt idx="94216">
                  <c:v>94.216000000000008</c:v>
                </c:pt>
                <c:pt idx="94217">
                  <c:v>94.217000000000041</c:v>
                </c:pt>
                <c:pt idx="94218">
                  <c:v>94.218000000000018</c:v>
                </c:pt>
                <c:pt idx="94219">
                  <c:v>94.218999999999994</c:v>
                </c:pt>
                <c:pt idx="94220">
                  <c:v>94.220000000000027</c:v>
                </c:pt>
                <c:pt idx="94221">
                  <c:v>94.221000000000004</c:v>
                </c:pt>
                <c:pt idx="94222">
                  <c:v>94.222000000000037</c:v>
                </c:pt>
                <c:pt idx="94223">
                  <c:v>94.223000000000013</c:v>
                </c:pt>
                <c:pt idx="94224">
                  <c:v>94.224000000000046</c:v>
                </c:pt>
                <c:pt idx="94225">
                  <c:v>94.225000000000023</c:v>
                </c:pt>
                <c:pt idx="94226">
                  <c:v>94.225999999999999</c:v>
                </c:pt>
                <c:pt idx="94227">
                  <c:v>94.227000000000032</c:v>
                </c:pt>
                <c:pt idx="94228">
                  <c:v>94.228000000000009</c:v>
                </c:pt>
                <c:pt idx="94229">
                  <c:v>94.229000000000042</c:v>
                </c:pt>
                <c:pt idx="94230">
                  <c:v>94.230000000000018</c:v>
                </c:pt>
                <c:pt idx="94231">
                  <c:v>94.230999999999995</c:v>
                </c:pt>
                <c:pt idx="94232">
                  <c:v>94.232000000000028</c:v>
                </c:pt>
                <c:pt idx="94233">
                  <c:v>94.233000000000004</c:v>
                </c:pt>
                <c:pt idx="94234">
                  <c:v>94.234000000000037</c:v>
                </c:pt>
                <c:pt idx="94235">
                  <c:v>94.235000000000014</c:v>
                </c:pt>
                <c:pt idx="94236">
                  <c:v>94.23599999999999</c:v>
                </c:pt>
                <c:pt idx="94237">
                  <c:v>94.237000000000023</c:v>
                </c:pt>
                <c:pt idx="94238">
                  <c:v>94.238</c:v>
                </c:pt>
                <c:pt idx="94239">
                  <c:v>94.239000000000033</c:v>
                </c:pt>
                <c:pt idx="94240">
                  <c:v>94.240000000000009</c:v>
                </c:pt>
                <c:pt idx="94241">
                  <c:v>94.241000000000042</c:v>
                </c:pt>
                <c:pt idx="94242">
                  <c:v>94.242000000000019</c:v>
                </c:pt>
                <c:pt idx="94243">
                  <c:v>94.242999999999995</c:v>
                </c:pt>
                <c:pt idx="94244">
                  <c:v>94.244000000000028</c:v>
                </c:pt>
                <c:pt idx="94245">
                  <c:v>94.245000000000005</c:v>
                </c:pt>
                <c:pt idx="94246">
                  <c:v>94.246000000000038</c:v>
                </c:pt>
                <c:pt idx="94247">
                  <c:v>94.247000000000014</c:v>
                </c:pt>
                <c:pt idx="94248">
                  <c:v>94.24799999999999</c:v>
                </c:pt>
                <c:pt idx="94249">
                  <c:v>94.249000000000024</c:v>
                </c:pt>
                <c:pt idx="94250">
                  <c:v>94.25</c:v>
                </c:pt>
                <c:pt idx="94251">
                  <c:v>94.251000000000033</c:v>
                </c:pt>
                <c:pt idx="94252">
                  <c:v>94.25200000000001</c:v>
                </c:pt>
                <c:pt idx="94253">
                  <c:v>94.253000000000043</c:v>
                </c:pt>
                <c:pt idx="94254">
                  <c:v>94.254000000000019</c:v>
                </c:pt>
                <c:pt idx="94255">
                  <c:v>94.254999999999995</c:v>
                </c:pt>
                <c:pt idx="94256">
                  <c:v>94.256000000000029</c:v>
                </c:pt>
                <c:pt idx="94257">
                  <c:v>94.257000000000005</c:v>
                </c:pt>
                <c:pt idx="94258">
                  <c:v>94.258000000000038</c:v>
                </c:pt>
                <c:pt idx="94259">
                  <c:v>94.259000000000015</c:v>
                </c:pt>
                <c:pt idx="94260">
                  <c:v>94.259999999999991</c:v>
                </c:pt>
                <c:pt idx="94261">
                  <c:v>94.261000000000024</c:v>
                </c:pt>
                <c:pt idx="94262">
                  <c:v>94.262</c:v>
                </c:pt>
                <c:pt idx="94263">
                  <c:v>94.263000000000034</c:v>
                </c:pt>
                <c:pt idx="94264">
                  <c:v>94.26400000000001</c:v>
                </c:pt>
                <c:pt idx="94265">
                  <c:v>94.265000000000043</c:v>
                </c:pt>
                <c:pt idx="94266">
                  <c:v>94.26600000000002</c:v>
                </c:pt>
                <c:pt idx="94267">
                  <c:v>94.266999999999996</c:v>
                </c:pt>
                <c:pt idx="94268">
                  <c:v>94.268000000000029</c:v>
                </c:pt>
                <c:pt idx="94269">
                  <c:v>94.269000000000005</c:v>
                </c:pt>
                <c:pt idx="94270">
                  <c:v>94.270000000000039</c:v>
                </c:pt>
                <c:pt idx="94271">
                  <c:v>94.271000000000015</c:v>
                </c:pt>
                <c:pt idx="94272">
                  <c:v>94.271999999999991</c:v>
                </c:pt>
                <c:pt idx="94273">
                  <c:v>94.273000000000025</c:v>
                </c:pt>
                <c:pt idx="94274">
                  <c:v>94.274000000000001</c:v>
                </c:pt>
                <c:pt idx="94275">
                  <c:v>94.275000000000034</c:v>
                </c:pt>
                <c:pt idx="94276">
                  <c:v>94.27600000000001</c:v>
                </c:pt>
                <c:pt idx="94277">
                  <c:v>94.277000000000044</c:v>
                </c:pt>
                <c:pt idx="94278">
                  <c:v>94.27800000000002</c:v>
                </c:pt>
                <c:pt idx="94279">
                  <c:v>94.278999999999996</c:v>
                </c:pt>
                <c:pt idx="94280">
                  <c:v>94.28000000000003</c:v>
                </c:pt>
                <c:pt idx="94281">
                  <c:v>94.281000000000006</c:v>
                </c:pt>
                <c:pt idx="94282">
                  <c:v>94.282000000000039</c:v>
                </c:pt>
                <c:pt idx="94283">
                  <c:v>94.283000000000015</c:v>
                </c:pt>
                <c:pt idx="94284">
                  <c:v>94.283999999999992</c:v>
                </c:pt>
                <c:pt idx="94285">
                  <c:v>94.285000000000025</c:v>
                </c:pt>
                <c:pt idx="94286">
                  <c:v>94.286000000000001</c:v>
                </c:pt>
                <c:pt idx="94287">
                  <c:v>94.287000000000035</c:v>
                </c:pt>
                <c:pt idx="94288">
                  <c:v>94.288000000000011</c:v>
                </c:pt>
                <c:pt idx="94289">
                  <c:v>94.289000000000044</c:v>
                </c:pt>
                <c:pt idx="94290">
                  <c:v>94.29000000000002</c:v>
                </c:pt>
                <c:pt idx="94291">
                  <c:v>94.290999999999997</c:v>
                </c:pt>
                <c:pt idx="94292">
                  <c:v>94.29200000000003</c:v>
                </c:pt>
                <c:pt idx="94293">
                  <c:v>94.293000000000006</c:v>
                </c:pt>
                <c:pt idx="94294">
                  <c:v>94.29400000000004</c:v>
                </c:pt>
                <c:pt idx="94295">
                  <c:v>94.295000000000016</c:v>
                </c:pt>
                <c:pt idx="94296">
                  <c:v>94.295999999999992</c:v>
                </c:pt>
                <c:pt idx="94297">
                  <c:v>94.297000000000025</c:v>
                </c:pt>
                <c:pt idx="94298">
                  <c:v>94.298000000000002</c:v>
                </c:pt>
                <c:pt idx="94299">
                  <c:v>94.299000000000035</c:v>
                </c:pt>
                <c:pt idx="94300">
                  <c:v>94.300000000000011</c:v>
                </c:pt>
                <c:pt idx="94301">
                  <c:v>94.301000000000045</c:v>
                </c:pt>
                <c:pt idx="94302">
                  <c:v>94.302000000000021</c:v>
                </c:pt>
                <c:pt idx="94303">
                  <c:v>94.302999999999997</c:v>
                </c:pt>
                <c:pt idx="94304">
                  <c:v>94.30400000000003</c:v>
                </c:pt>
                <c:pt idx="94305">
                  <c:v>94.305000000000007</c:v>
                </c:pt>
                <c:pt idx="94306">
                  <c:v>94.30600000000004</c:v>
                </c:pt>
                <c:pt idx="94307">
                  <c:v>94.307000000000016</c:v>
                </c:pt>
                <c:pt idx="94308">
                  <c:v>94.307999999999993</c:v>
                </c:pt>
                <c:pt idx="94309">
                  <c:v>94.309000000000026</c:v>
                </c:pt>
                <c:pt idx="94310">
                  <c:v>94.31</c:v>
                </c:pt>
                <c:pt idx="94311">
                  <c:v>94.311000000000035</c:v>
                </c:pt>
                <c:pt idx="94312">
                  <c:v>94.312000000000012</c:v>
                </c:pt>
                <c:pt idx="94313">
                  <c:v>94.313000000000045</c:v>
                </c:pt>
                <c:pt idx="94314">
                  <c:v>94.314000000000021</c:v>
                </c:pt>
                <c:pt idx="94315">
                  <c:v>94.314999999999998</c:v>
                </c:pt>
                <c:pt idx="94316">
                  <c:v>94.316000000000031</c:v>
                </c:pt>
                <c:pt idx="94317">
                  <c:v>94.317000000000007</c:v>
                </c:pt>
                <c:pt idx="94318">
                  <c:v>94.31800000000004</c:v>
                </c:pt>
                <c:pt idx="94319">
                  <c:v>94.319000000000017</c:v>
                </c:pt>
                <c:pt idx="94320">
                  <c:v>94.32</c:v>
                </c:pt>
                <c:pt idx="94321">
                  <c:v>94.321000000000026</c:v>
                </c:pt>
                <c:pt idx="94322">
                  <c:v>94.322000000000003</c:v>
                </c:pt>
                <c:pt idx="94323">
                  <c:v>94.323000000000036</c:v>
                </c:pt>
                <c:pt idx="94324">
                  <c:v>94.324000000000012</c:v>
                </c:pt>
                <c:pt idx="94325">
                  <c:v>94.325000000000045</c:v>
                </c:pt>
                <c:pt idx="94326">
                  <c:v>94.326000000000022</c:v>
                </c:pt>
                <c:pt idx="94327">
                  <c:v>94.326999999999998</c:v>
                </c:pt>
                <c:pt idx="94328">
                  <c:v>94.328000000000031</c:v>
                </c:pt>
                <c:pt idx="94329">
                  <c:v>94.329000000000008</c:v>
                </c:pt>
                <c:pt idx="94330">
                  <c:v>94.330000000000041</c:v>
                </c:pt>
                <c:pt idx="94331">
                  <c:v>94.331000000000017</c:v>
                </c:pt>
                <c:pt idx="94332">
                  <c:v>94.331999999999994</c:v>
                </c:pt>
                <c:pt idx="94333">
                  <c:v>94.333000000000027</c:v>
                </c:pt>
                <c:pt idx="94334">
                  <c:v>94.334000000000003</c:v>
                </c:pt>
                <c:pt idx="94335">
                  <c:v>94.335000000000036</c:v>
                </c:pt>
                <c:pt idx="94336">
                  <c:v>94.336000000000013</c:v>
                </c:pt>
                <c:pt idx="94337">
                  <c:v>94.337000000000046</c:v>
                </c:pt>
                <c:pt idx="94338">
                  <c:v>94.338000000000022</c:v>
                </c:pt>
                <c:pt idx="94339">
                  <c:v>94.338999999999999</c:v>
                </c:pt>
                <c:pt idx="94340">
                  <c:v>94.340000000000032</c:v>
                </c:pt>
                <c:pt idx="94341">
                  <c:v>94.341000000000008</c:v>
                </c:pt>
                <c:pt idx="94342">
                  <c:v>94.342000000000041</c:v>
                </c:pt>
                <c:pt idx="94343">
                  <c:v>94.343000000000018</c:v>
                </c:pt>
                <c:pt idx="94344">
                  <c:v>94.343999999999994</c:v>
                </c:pt>
                <c:pt idx="94345">
                  <c:v>94.345000000000027</c:v>
                </c:pt>
                <c:pt idx="94346">
                  <c:v>94.346000000000004</c:v>
                </c:pt>
                <c:pt idx="94347">
                  <c:v>94.347000000000037</c:v>
                </c:pt>
                <c:pt idx="94348">
                  <c:v>94.348000000000013</c:v>
                </c:pt>
                <c:pt idx="94349">
                  <c:v>94.349000000000046</c:v>
                </c:pt>
                <c:pt idx="94350">
                  <c:v>94.350000000000023</c:v>
                </c:pt>
                <c:pt idx="94351">
                  <c:v>94.350999999999999</c:v>
                </c:pt>
                <c:pt idx="94352">
                  <c:v>94.352000000000032</c:v>
                </c:pt>
                <c:pt idx="94353">
                  <c:v>94.353000000000009</c:v>
                </c:pt>
                <c:pt idx="94354">
                  <c:v>94.354000000000042</c:v>
                </c:pt>
                <c:pt idx="94355">
                  <c:v>94.355000000000018</c:v>
                </c:pt>
                <c:pt idx="94356">
                  <c:v>94.355999999999995</c:v>
                </c:pt>
                <c:pt idx="94357">
                  <c:v>94.357000000000028</c:v>
                </c:pt>
                <c:pt idx="94358">
                  <c:v>94.358000000000004</c:v>
                </c:pt>
                <c:pt idx="94359">
                  <c:v>94.359000000000037</c:v>
                </c:pt>
                <c:pt idx="94360">
                  <c:v>94.360000000000014</c:v>
                </c:pt>
                <c:pt idx="94361">
                  <c:v>94.36099999999999</c:v>
                </c:pt>
                <c:pt idx="94362">
                  <c:v>94.362000000000023</c:v>
                </c:pt>
                <c:pt idx="94363">
                  <c:v>94.363</c:v>
                </c:pt>
                <c:pt idx="94364">
                  <c:v>94.364000000000033</c:v>
                </c:pt>
                <c:pt idx="94365">
                  <c:v>94.365000000000009</c:v>
                </c:pt>
                <c:pt idx="94366">
                  <c:v>94.366000000000042</c:v>
                </c:pt>
                <c:pt idx="94367">
                  <c:v>94.367000000000019</c:v>
                </c:pt>
                <c:pt idx="94368">
                  <c:v>94.367999999999995</c:v>
                </c:pt>
                <c:pt idx="94369">
                  <c:v>94.369000000000028</c:v>
                </c:pt>
                <c:pt idx="94370">
                  <c:v>94.37</c:v>
                </c:pt>
                <c:pt idx="94371">
                  <c:v>94.371000000000038</c:v>
                </c:pt>
                <c:pt idx="94372">
                  <c:v>94.372000000000014</c:v>
                </c:pt>
                <c:pt idx="94373">
                  <c:v>94.37299999999999</c:v>
                </c:pt>
                <c:pt idx="94374">
                  <c:v>94.374000000000024</c:v>
                </c:pt>
                <c:pt idx="94375">
                  <c:v>94.375</c:v>
                </c:pt>
                <c:pt idx="94376">
                  <c:v>94.376000000000033</c:v>
                </c:pt>
                <c:pt idx="94377">
                  <c:v>94.37700000000001</c:v>
                </c:pt>
                <c:pt idx="94378">
                  <c:v>94.378000000000043</c:v>
                </c:pt>
                <c:pt idx="94379">
                  <c:v>94.379000000000019</c:v>
                </c:pt>
                <c:pt idx="94380">
                  <c:v>94.38</c:v>
                </c:pt>
                <c:pt idx="94381">
                  <c:v>94.381000000000029</c:v>
                </c:pt>
                <c:pt idx="94382">
                  <c:v>94.382000000000005</c:v>
                </c:pt>
                <c:pt idx="94383">
                  <c:v>94.383000000000038</c:v>
                </c:pt>
                <c:pt idx="94384">
                  <c:v>94.384000000000015</c:v>
                </c:pt>
                <c:pt idx="94385">
                  <c:v>94.384999999999991</c:v>
                </c:pt>
                <c:pt idx="94386">
                  <c:v>94.386000000000024</c:v>
                </c:pt>
                <c:pt idx="94387">
                  <c:v>94.387</c:v>
                </c:pt>
                <c:pt idx="94388">
                  <c:v>94.388000000000034</c:v>
                </c:pt>
                <c:pt idx="94389">
                  <c:v>94.38900000000001</c:v>
                </c:pt>
                <c:pt idx="94390">
                  <c:v>94.390000000000043</c:v>
                </c:pt>
                <c:pt idx="94391">
                  <c:v>94.39100000000002</c:v>
                </c:pt>
                <c:pt idx="94392">
                  <c:v>94.391999999999996</c:v>
                </c:pt>
                <c:pt idx="94393">
                  <c:v>94.393000000000029</c:v>
                </c:pt>
                <c:pt idx="94394">
                  <c:v>94.394000000000005</c:v>
                </c:pt>
                <c:pt idx="94395">
                  <c:v>94.395000000000039</c:v>
                </c:pt>
                <c:pt idx="94396">
                  <c:v>94.396000000000015</c:v>
                </c:pt>
                <c:pt idx="94397">
                  <c:v>94.396999999999991</c:v>
                </c:pt>
                <c:pt idx="94398">
                  <c:v>94.398000000000025</c:v>
                </c:pt>
                <c:pt idx="94399">
                  <c:v>94.399000000000001</c:v>
                </c:pt>
                <c:pt idx="94400">
                  <c:v>94.400000000000034</c:v>
                </c:pt>
                <c:pt idx="94401">
                  <c:v>94.40100000000001</c:v>
                </c:pt>
                <c:pt idx="94402">
                  <c:v>94.402000000000044</c:v>
                </c:pt>
                <c:pt idx="94403">
                  <c:v>94.40300000000002</c:v>
                </c:pt>
                <c:pt idx="94404">
                  <c:v>94.403999999999996</c:v>
                </c:pt>
                <c:pt idx="94405">
                  <c:v>94.40500000000003</c:v>
                </c:pt>
                <c:pt idx="94406">
                  <c:v>94.406000000000006</c:v>
                </c:pt>
                <c:pt idx="94407">
                  <c:v>94.407000000000039</c:v>
                </c:pt>
                <c:pt idx="94408">
                  <c:v>94.408000000000015</c:v>
                </c:pt>
                <c:pt idx="94409">
                  <c:v>94.408999999999992</c:v>
                </c:pt>
                <c:pt idx="94410">
                  <c:v>94.410000000000025</c:v>
                </c:pt>
                <c:pt idx="94411">
                  <c:v>94.411000000000001</c:v>
                </c:pt>
                <c:pt idx="94412">
                  <c:v>94.412000000000035</c:v>
                </c:pt>
                <c:pt idx="94413">
                  <c:v>94.413000000000011</c:v>
                </c:pt>
                <c:pt idx="94414">
                  <c:v>94.414000000000044</c:v>
                </c:pt>
                <c:pt idx="94415">
                  <c:v>94.41500000000002</c:v>
                </c:pt>
                <c:pt idx="94416">
                  <c:v>94.415999999999997</c:v>
                </c:pt>
                <c:pt idx="94417">
                  <c:v>94.41700000000003</c:v>
                </c:pt>
                <c:pt idx="94418">
                  <c:v>94.418000000000006</c:v>
                </c:pt>
                <c:pt idx="94419">
                  <c:v>94.41900000000004</c:v>
                </c:pt>
                <c:pt idx="94420">
                  <c:v>94.420000000000016</c:v>
                </c:pt>
                <c:pt idx="94421">
                  <c:v>94.420999999999992</c:v>
                </c:pt>
                <c:pt idx="94422">
                  <c:v>94.422000000000025</c:v>
                </c:pt>
                <c:pt idx="94423">
                  <c:v>94.423000000000002</c:v>
                </c:pt>
                <c:pt idx="94424">
                  <c:v>94.424000000000035</c:v>
                </c:pt>
                <c:pt idx="94425">
                  <c:v>94.425000000000011</c:v>
                </c:pt>
                <c:pt idx="94426">
                  <c:v>94.426000000000045</c:v>
                </c:pt>
                <c:pt idx="94427">
                  <c:v>94.427000000000021</c:v>
                </c:pt>
                <c:pt idx="94428">
                  <c:v>94.427999999999997</c:v>
                </c:pt>
                <c:pt idx="94429">
                  <c:v>94.42900000000003</c:v>
                </c:pt>
                <c:pt idx="94430">
                  <c:v>94.43</c:v>
                </c:pt>
                <c:pt idx="94431">
                  <c:v>94.43100000000004</c:v>
                </c:pt>
                <c:pt idx="94432">
                  <c:v>94.432000000000016</c:v>
                </c:pt>
                <c:pt idx="94433">
                  <c:v>94.432999999999993</c:v>
                </c:pt>
                <c:pt idx="94434">
                  <c:v>94.434000000000026</c:v>
                </c:pt>
                <c:pt idx="94435">
                  <c:v>94.435000000000002</c:v>
                </c:pt>
                <c:pt idx="94436">
                  <c:v>94.436000000000035</c:v>
                </c:pt>
                <c:pt idx="94437">
                  <c:v>94.437000000000012</c:v>
                </c:pt>
                <c:pt idx="94438">
                  <c:v>94.438000000000045</c:v>
                </c:pt>
                <c:pt idx="94439">
                  <c:v>94.439000000000021</c:v>
                </c:pt>
                <c:pt idx="94440">
                  <c:v>94.44</c:v>
                </c:pt>
                <c:pt idx="94441">
                  <c:v>94.441000000000031</c:v>
                </c:pt>
                <c:pt idx="94442">
                  <c:v>94.442000000000007</c:v>
                </c:pt>
                <c:pt idx="94443">
                  <c:v>94.44300000000004</c:v>
                </c:pt>
                <c:pt idx="94444">
                  <c:v>94.444000000000017</c:v>
                </c:pt>
                <c:pt idx="94445">
                  <c:v>94.444999999999993</c:v>
                </c:pt>
                <c:pt idx="94446">
                  <c:v>94.446000000000026</c:v>
                </c:pt>
                <c:pt idx="94447">
                  <c:v>94.447000000000003</c:v>
                </c:pt>
                <c:pt idx="94448">
                  <c:v>94.448000000000036</c:v>
                </c:pt>
                <c:pt idx="94449">
                  <c:v>94.449000000000012</c:v>
                </c:pt>
                <c:pt idx="94450">
                  <c:v>94.450000000000045</c:v>
                </c:pt>
                <c:pt idx="94451">
                  <c:v>94.451000000000022</c:v>
                </c:pt>
                <c:pt idx="94452">
                  <c:v>94.451999999999998</c:v>
                </c:pt>
                <c:pt idx="94453">
                  <c:v>94.453000000000031</c:v>
                </c:pt>
                <c:pt idx="94454">
                  <c:v>94.454000000000008</c:v>
                </c:pt>
                <c:pt idx="94455">
                  <c:v>94.455000000000041</c:v>
                </c:pt>
                <c:pt idx="94456">
                  <c:v>94.456000000000017</c:v>
                </c:pt>
                <c:pt idx="94457">
                  <c:v>94.456999999999994</c:v>
                </c:pt>
                <c:pt idx="94458">
                  <c:v>94.458000000000027</c:v>
                </c:pt>
                <c:pt idx="94459">
                  <c:v>94.459000000000003</c:v>
                </c:pt>
                <c:pt idx="94460">
                  <c:v>94.460000000000036</c:v>
                </c:pt>
                <c:pt idx="94461">
                  <c:v>94.461000000000013</c:v>
                </c:pt>
                <c:pt idx="94462">
                  <c:v>94.462000000000046</c:v>
                </c:pt>
                <c:pt idx="94463">
                  <c:v>94.463000000000022</c:v>
                </c:pt>
                <c:pt idx="94464">
                  <c:v>94.463999999999999</c:v>
                </c:pt>
                <c:pt idx="94465">
                  <c:v>94.465000000000032</c:v>
                </c:pt>
                <c:pt idx="94466">
                  <c:v>94.466000000000008</c:v>
                </c:pt>
                <c:pt idx="94467">
                  <c:v>94.467000000000041</c:v>
                </c:pt>
                <c:pt idx="94468">
                  <c:v>94.468000000000018</c:v>
                </c:pt>
                <c:pt idx="94469">
                  <c:v>94.468999999999994</c:v>
                </c:pt>
                <c:pt idx="94470">
                  <c:v>94.470000000000027</c:v>
                </c:pt>
                <c:pt idx="94471">
                  <c:v>94.471000000000004</c:v>
                </c:pt>
                <c:pt idx="94472">
                  <c:v>94.472000000000037</c:v>
                </c:pt>
                <c:pt idx="94473">
                  <c:v>94.473000000000013</c:v>
                </c:pt>
                <c:pt idx="94474">
                  <c:v>94.474000000000046</c:v>
                </c:pt>
                <c:pt idx="94475">
                  <c:v>94.475000000000023</c:v>
                </c:pt>
                <c:pt idx="94476">
                  <c:v>94.475999999999999</c:v>
                </c:pt>
                <c:pt idx="94477">
                  <c:v>94.477000000000032</c:v>
                </c:pt>
                <c:pt idx="94478">
                  <c:v>94.478000000000009</c:v>
                </c:pt>
                <c:pt idx="94479">
                  <c:v>94.479000000000042</c:v>
                </c:pt>
                <c:pt idx="94480">
                  <c:v>94.480000000000018</c:v>
                </c:pt>
                <c:pt idx="94481">
                  <c:v>94.480999999999995</c:v>
                </c:pt>
                <c:pt idx="94482">
                  <c:v>94.482000000000028</c:v>
                </c:pt>
                <c:pt idx="94483">
                  <c:v>94.483000000000004</c:v>
                </c:pt>
                <c:pt idx="94484">
                  <c:v>94.484000000000037</c:v>
                </c:pt>
                <c:pt idx="94485">
                  <c:v>94.485000000000014</c:v>
                </c:pt>
                <c:pt idx="94486">
                  <c:v>94.48599999999999</c:v>
                </c:pt>
                <c:pt idx="94487">
                  <c:v>94.487000000000023</c:v>
                </c:pt>
                <c:pt idx="94488">
                  <c:v>94.488</c:v>
                </c:pt>
                <c:pt idx="94489">
                  <c:v>94.489000000000033</c:v>
                </c:pt>
                <c:pt idx="94490">
                  <c:v>94.490000000000009</c:v>
                </c:pt>
                <c:pt idx="94491">
                  <c:v>94.491000000000042</c:v>
                </c:pt>
                <c:pt idx="94492">
                  <c:v>94.492000000000019</c:v>
                </c:pt>
                <c:pt idx="94493">
                  <c:v>94.492999999999995</c:v>
                </c:pt>
                <c:pt idx="94494">
                  <c:v>94.494000000000028</c:v>
                </c:pt>
                <c:pt idx="94495">
                  <c:v>94.495000000000005</c:v>
                </c:pt>
                <c:pt idx="94496">
                  <c:v>94.496000000000038</c:v>
                </c:pt>
                <c:pt idx="94497">
                  <c:v>94.497000000000014</c:v>
                </c:pt>
                <c:pt idx="94498">
                  <c:v>94.49799999999999</c:v>
                </c:pt>
                <c:pt idx="94499">
                  <c:v>94.499000000000024</c:v>
                </c:pt>
                <c:pt idx="94500">
                  <c:v>94.5</c:v>
                </c:pt>
                <c:pt idx="94501">
                  <c:v>94.501000000000033</c:v>
                </c:pt>
                <c:pt idx="94502">
                  <c:v>94.50200000000001</c:v>
                </c:pt>
                <c:pt idx="94503">
                  <c:v>94.503000000000043</c:v>
                </c:pt>
                <c:pt idx="94504">
                  <c:v>94.504000000000019</c:v>
                </c:pt>
                <c:pt idx="94505">
                  <c:v>94.504999999999995</c:v>
                </c:pt>
                <c:pt idx="94506">
                  <c:v>94.506000000000029</c:v>
                </c:pt>
                <c:pt idx="94507">
                  <c:v>94.507000000000005</c:v>
                </c:pt>
                <c:pt idx="94508">
                  <c:v>94.508000000000038</c:v>
                </c:pt>
                <c:pt idx="94509">
                  <c:v>94.509000000000015</c:v>
                </c:pt>
                <c:pt idx="94510">
                  <c:v>94.509999999999991</c:v>
                </c:pt>
                <c:pt idx="94511">
                  <c:v>94.511000000000024</c:v>
                </c:pt>
                <c:pt idx="94512">
                  <c:v>94.512</c:v>
                </c:pt>
                <c:pt idx="94513">
                  <c:v>94.513000000000034</c:v>
                </c:pt>
                <c:pt idx="94514">
                  <c:v>94.51400000000001</c:v>
                </c:pt>
                <c:pt idx="94515">
                  <c:v>94.515000000000043</c:v>
                </c:pt>
                <c:pt idx="94516">
                  <c:v>94.51600000000002</c:v>
                </c:pt>
                <c:pt idx="94517">
                  <c:v>94.516999999999996</c:v>
                </c:pt>
                <c:pt idx="94518">
                  <c:v>94.518000000000029</c:v>
                </c:pt>
                <c:pt idx="94519">
                  <c:v>94.519000000000005</c:v>
                </c:pt>
                <c:pt idx="94520">
                  <c:v>94.520000000000039</c:v>
                </c:pt>
                <c:pt idx="94521">
                  <c:v>94.521000000000015</c:v>
                </c:pt>
                <c:pt idx="94522">
                  <c:v>94.521999999999991</c:v>
                </c:pt>
                <c:pt idx="94523">
                  <c:v>94.523000000000025</c:v>
                </c:pt>
                <c:pt idx="94524">
                  <c:v>94.524000000000001</c:v>
                </c:pt>
                <c:pt idx="94525">
                  <c:v>94.525000000000034</c:v>
                </c:pt>
                <c:pt idx="94526">
                  <c:v>94.52600000000001</c:v>
                </c:pt>
                <c:pt idx="94527">
                  <c:v>94.527000000000044</c:v>
                </c:pt>
                <c:pt idx="94528">
                  <c:v>94.52800000000002</c:v>
                </c:pt>
                <c:pt idx="94529">
                  <c:v>94.528999999999996</c:v>
                </c:pt>
                <c:pt idx="94530">
                  <c:v>94.53000000000003</c:v>
                </c:pt>
                <c:pt idx="94531">
                  <c:v>94.531000000000006</c:v>
                </c:pt>
                <c:pt idx="94532">
                  <c:v>94.532000000000039</c:v>
                </c:pt>
                <c:pt idx="94533">
                  <c:v>94.533000000000015</c:v>
                </c:pt>
                <c:pt idx="94534">
                  <c:v>94.533999999999992</c:v>
                </c:pt>
                <c:pt idx="94535">
                  <c:v>94.535000000000025</c:v>
                </c:pt>
                <c:pt idx="94536">
                  <c:v>94.536000000000001</c:v>
                </c:pt>
                <c:pt idx="94537">
                  <c:v>94.537000000000035</c:v>
                </c:pt>
                <c:pt idx="94538">
                  <c:v>94.538000000000011</c:v>
                </c:pt>
                <c:pt idx="94539">
                  <c:v>94.539000000000044</c:v>
                </c:pt>
                <c:pt idx="94540">
                  <c:v>94.54000000000002</c:v>
                </c:pt>
                <c:pt idx="94541">
                  <c:v>94.540999999999997</c:v>
                </c:pt>
                <c:pt idx="94542">
                  <c:v>94.54200000000003</c:v>
                </c:pt>
                <c:pt idx="94543">
                  <c:v>94.543000000000006</c:v>
                </c:pt>
                <c:pt idx="94544">
                  <c:v>94.54400000000004</c:v>
                </c:pt>
                <c:pt idx="94545">
                  <c:v>94.545000000000016</c:v>
                </c:pt>
                <c:pt idx="94546">
                  <c:v>94.545999999999992</c:v>
                </c:pt>
                <c:pt idx="94547">
                  <c:v>94.547000000000025</c:v>
                </c:pt>
                <c:pt idx="94548">
                  <c:v>94.548000000000002</c:v>
                </c:pt>
                <c:pt idx="94549">
                  <c:v>94.549000000000035</c:v>
                </c:pt>
                <c:pt idx="94550">
                  <c:v>94.550000000000011</c:v>
                </c:pt>
                <c:pt idx="94551">
                  <c:v>94.551000000000045</c:v>
                </c:pt>
                <c:pt idx="94552">
                  <c:v>94.552000000000021</c:v>
                </c:pt>
                <c:pt idx="94553">
                  <c:v>94.552999999999997</c:v>
                </c:pt>
                <c:pt idx="94554">
                  <c:v>94.55400000000003</c:v>
                </c:pt>
                <c:pt idx="94555">
                  <c:v>94.555000000000007</c:v>
                </c:pt>
                <c:pt idx="94556">
                  <c:v>94.55600000000004</c:v>
                </c:pt>
                <c:pt idx="94557">
                  <c:v>94.557000000000016</c:v>
                </c:pt>
                <c:pt idx="94558">
                  <c:v>94.557999999999993</c:v>
                </c:pt>
                <c:pt idx="94559">
                  <c:v>94.559000000000026</c:v>
                </c:pt>
                <c:pt idx="94560">
                  <c:v>94.56</c:v>
                </c:pt>
                <c:pt idx="94561">
                  <c:v>94.561000000000035</c:v>
                </c:pt>
                <c:pt idx="94562">
                  <c:v>94.562000000000012</c:v>
                </c:pt>
                <c:pt idx="94563">
                  <c:v>94.563000000000045</c:v>
                </c:pt>
                <c:pt idx="94564">
                  <c:v>94.564000000000021</c:v>
                </c:pt>
                <c:pt idx="94565">
                  <c:v>94.564999999999998</c:v>
                </c:pt>
                <c:pt idx="94566">
                  <c:v>94.566000000000031</c:v>
                </c:pt>
                <c:pt idx="94567">
                  <c:v>94.567000000000007</c:v>
                </c:pt>
                <c:pt idx="94568">
                  <c:v>94.56800000000004</c:v>
                </c:pt>
                <c:pt idx="94569">
                  <c:v>94.569000000000017</c:v>
                </c:pt>
                <c:pt idx="94570">
                  <c:v>94.57</c:v>
                </c:pt>
                <c:pt idx="94571">
                  <c:v>94.571000000000026</c:v>
                </c:pt>
                <c:pt idx="94572">
                  <c:v>94.572000000000003</c:v>
                </c:pt>
                <c:pt idx="94573">
                  <c:v>94.573000000000036</c:v>
                </c:pt>
                <c:pt idx="94574">
                  <c:v>94.574000000000012</c:v>
                </c:pt>
                <c:pt idx="94575">
                  <c:v>94.575000000000045</c:v>
                </c:pt>
                <c:pt idx="94576">
                  <c:v>94.576000000000022</c:v>
                </c:pt>
                <c:pt idx="94577">
                  <c:v>94.576999999999998</c:v>
                </c:pt>
                <c:pt idx="94578">
                  <c:v>94.578000000000031</c:v>
                </c:pt>
                <c:pt idx="94579">
                  <c:v>94.579000000000008</c:v>
                </c:pt>
                <c:pt idx="94580">
                  <c:v>94.580000000000041</c:v>
                </c:pt>
                <c:pt idx="94581">
                  <c:v>94.581000000000017</c:v>
                </c:pt>
                <c:pt idx="94582">
                  <c:v>94.581999999999994</c:v>
                </c:pt>
                <c:pt idx="94583">
                  <c:v>94.583000000000027</c:v>
                </c:pt>
                <c:pt idx="94584">
                  <c:v>94.584000000000003</c:v>
                </c:pt>
                <c:pt idx="94585">
                  <c:v>94.585000000000036</c:v>
                </c:pt>
                <c:pt idx="94586">
                  <c:v>94.586000000000013</c:v>
                </c:pt>
                <c:pt idx="94587">
                  <c:v>94.587000000000046</c:v>
                </c:pt>
                <c:pt idx="94588">
                  <c:v>94.588000000000022</c:v>
                </c:pt>
                <c:pt idx="94589">
                  <c:v>94.588999999999999</c:v>
                </c:pt>
                <c:pt idx="94590">
                  <c:v>94.590000000000032</c:v>
                </c:pt>
                <c:pt idx="94591">
                  <c:v>94.591000000000008</c:v>
                </c:pt>
                <c:pt idx="94592">
                  <c:v>94.592000000000041</c:v>
                </c:pt>
                <c:pt idx="94593">
                  <c:v>94.593000000000018</c:v>
                </c:pt>
                <c:pt idx="94594">
                  <c:v>94.593999999999994</c:v>
                </c:pt>
                <c:pt idx="94595">
                  <c:v>94.595000000000027</c:v>
                </c:pt>
                <c:pt idx="94596">
                  <c:v>94.596000000000004</c:v>
                </c:pt>
                <c:pt idx="94597">
                  <c:v>94.597000000000037</c:v>
                </c:pt>
                <c:pt idx="94598">
                  <c:v>94.598000000000013</c:v>
                </c:pt>
                <c:pt idx="94599">
                  <c:v>94.599000000000046</c:v>
                </c:pt>
                <c:pt idx="94600">
                  <c:v>94.600000000000023</c:v>
                </c:pt>
                <c:pt idx="94601">
                  <c:v>94.600999999999999</c:v>
                </c:pt>
                <c:pt idx="94602">
                  <c:v>94.602000000000032</c:v>
                </c:pt>
                <c:pt idx="94603">
                  <c:v>94.603000000000009</c:v>
                </c:pt>
                <c:pt idx="94604">
                  <c:v>94.604000000000042</c:v>
                </c:pt>
                <c:pt idx="94605">
                  <c:v>94.605000000000018</c:v>
                </c:pt>
                <c:pt idx="94606">
                  <c:v>94.605999999999995</c:v>
                </c:pt>
                <c:pt idx="94607">
                  <c:v>94.607000000000028</c:v>
                </c:pt>
                <c:pt idx="94608">
                  <c:v>94.608000000000004</c:v>
                </c:pt>
                <c:pt idx="94609">
                  <c:v>94.609000000000037</c:v>
                </c:pt>
                <c:pt idx="94610">
                  <c:v>94.610000000000014</c:v>
                </c:pt>
                <c:pt idx="94611">
                  <c:v>94.61099999999999</c:v>
                </c:pt>
                <c:pt idx="94612">
                  <c:v>94.612000000000023</c:v>
                </c:pt>
                <c:pt idx="94613">
                  <c:v>94.613</c:v>
                </c:pt>
                <c:pt idx="94614">
                  <c:v>94.614000000000033</c:v>
                </c:pt>
                <c:pt idx="94615">
                  <c:v>94.615000000000009</c:v>
                </c:pt>
                <c:pt idx="94616">
                  <c:v>94.616000000000042</c:v>
                </c:pt>
                <c:pt idx="94617">
                  <c:v>94.617000000000019</c:v>
                </c:pt>
                <c:pt idx="94618">
                  <c:v>94.617999999999995</c:v>
                </c:pt>
                <c:pt idx="94619">
                  <c:v>94.619000000000028</c:v>
                </c:pt>
                <c:pt idx="94620">
                  <c:v>94.62</c:v>
                </c:pt>
                <c:pt idx="94621">
                  <c:v>94.621000000000038</c:v>
                </c:pt>
                <c:pt idx="94622">
                  <c:v>94.622000000000014</c:v>
                </c:pt>
                <c:pt idx="94623">
                  <c:v>94.62299999999999</c:v>
                </c:pt>
                <c:pt idx="94624">
                  <c:v>94.624000000000024</c:v>
                </c:pt>
                <c:pt idx="94625">
                  <c:v>94.625</c:v>
                </c:pt>
                <c:pt idx="94626">
                  <c:v>94.626000000000033</c:v>
                </c:pt>
                <c:pt idx="94627">
                  <c:v>94.62700000000001</c:v>
                </c:pt>
                <c:pt idx="94628">
                  <c:v>94.628000000000043</c:v>
                </c:pt>
                <c:pt idx="94629">
                  <c:v>94.629000000000019</c:v>
                </c:pt>
                <c:pt idx="94630">
                  <c:v>94.63</c:v>
                </c:pt>
                <c:pt idx="94631">
                  <c:v>94.631000000000029</c:v>
                </c:pt>
                <c:pt idx="94632">
                  <c:v>94.632000000000005</c:v>
                </c:pt>
                <c:pt idx="94633">
                  <c:v>94.633000000000038</c:v>
                </c:pt>
                <c:pt idx="94634">
                  <c:v>94.634000000000015</c:v>
                </c:pt>
                <c:pt idx="94635">
                  <c:v>94.634999999999991</c:v>
                </c:pt>
                <c:pt idx="94636">
                  <c:v>94.636000000000024</c:v>
                </c:pt>
                <c:pt idx="94637">
                  <c:v>94.637</c:v>
                </c:pt>
                <c:pt idx="94638">
                  <c:v>94.638000000000034</c:v>
                </c:pt>
                <c:pt idx="94639">
                  <c:v>94.63900000000001</c:v>
                </c:pt>
                <c:pt idx="94640">
                  <c:v>94.640000000000043</c:v>
                </c:pt>
                <c:pt idx="94641">
                  <c:v>94.64100000000002</c:v>
                </c:pt>
                <c:pt idx="94642">
                  <c:v>94.641999999999996</c:v>
                </c:pt>
                <c:pt idx="94643">
                  <c:v>94.643000000000029</c:v>
                </c:pt>
                <c:pt idx="94644">
                  <c:v>94.644000000000005</c:v>
                </c:pt>
                <c:pt idx="94645">
                  <c:v>94.645000000000039</c:v>
                </c:pt>
                <c:pt idx="94646">
                  <c:v>94.646000000000015</c:v>
                </c:pt>
                <c:pt idx="94647">
                  <c:v>94.646999999999991</c:v>
                </c:pt>
                <c:pt idx="94648">
                  <c:v>94.648000000000025</c:v>
                </c:pt>
                <c:pt idx="94649">
                  <c:v>94.649000000000001</c:v>
                </c:pt>
                <c:pt idx="94650">
                  <c:v>94.650000000000034</c:v>
                </c:pt>
                <c:pt idx="94651">
                  <c:v>94.65100000000001</c:v>
                </c:pt>
                <c:pt idx="94652">
                  <c:v>94.652000000000044</c:v>
                </c:pt>
                <c:pt idx="94653">
                  <c:v>94.65300000000002</c:v>
                </c:pt>
                <c:pt idx="94654">
                  <c:v>94.653999999999996</c:v>
                </c:pt>
                <c:pt idx="94655">
                  <c:v>94.65500000000003</c:v>
                </c:pt>
                <c:pt idx="94656">
                  <c:v>94.656000000000006</c:v>
                </c:pt>
                <c:pt idx="94657">
                  <c:v>94.657000000000039</c:v>
                </c:pt>
                <c:pt idx="94658">
                  <c:v>94.658000000000015</c:v>
                </c:pt>
                <c:pt idx="94659">
                  <c:v>94.658999999999992</c:v>
                </c:pt>
                <c:pt idx="94660">
                  <c:v>94.660000000000025</c:v>
                </c:pt>
                <c:pt idx="94661">
                  <c:v>94.661000000000001</c:v>
                </c:pt>
                <c:pt idx="94662">
                  <c:v>94.662000000000035</c:v>
                </c:pt>
                <c:pt idx="94663">
                  <c:v>94.663000000000011</c:v>
                </c:pt>
                <c:pt idx="94664">
                  <c:v>94.664000000000044</c:v>
                </c:pt>
                <c:pt idx="94665">
                  <c:v>94.66500000000002</c:v>
                </c:pt>
                <c:pt idx="94666">
                  <c:v>94.665999999999997</c:v>
                </c:pt>
                <c:pt idx="94667">
                  <c:v>94.66700000000003</c:v>
                </c:pt>
                <c:pt idx="94668">
                  <c:v>94.668000000000006</c:v>
                </c:pt>
                <c:pt idx="94669">
                  <c:v>94.66900000000004</c:v>
                </c:pt>
                <c:pt idx="94670">
                  <c:v>94.670000000000016</c:v>
                </c:pt>
                <c:pt idx="94671">
                  <c:v>94.670999999999992</c:v>
                </c:pt>
                <c:pt idx="94672">
                  <c:v>94.672000000000025</c:v>
                </c:pt>
                <c:pt idx="94673">
                  <c:v>94.673000000000002</c:v>
                </c:pt>
                <c:pt idx="94674">
                  <c:v>94.674000000000035</c:v>
                </c:pt>
                <c:pt idx="94675">
                  <c:v>94.675000000000011</c:v>
                </c:pt>
                <c:pt idx="94676">
                  <c:v>94.676000000000045</c:v>
                </c:pt>
                <c:pt idx="94677">
                  <c:v>94.677000000000021</c:v>
                </c:pt>
                <c:pt idx="94678">
                  <c:v>94.677999999999997</c:v>
                </c:pt>
                <c:pt idx="94679">
                  <c:v>94.67900000000003</c:v>
                </c:pt>
                <c:pt idx="94680">
                  <c:v>94.68</c:v>
                </c:pt>
                <c:pt idx="94681">
                  <c:v>94.68100000000004</c:v>
                </c:pt>
                <c:pt idx="94682">
                  <c:v>94.682000000000016</c:v>
                </c:pt>
                <c:pt idx="94683">
                  <c:v>94.682999999999993</c:v>
                </c:pt>
                <c:pt idx="94684">
                  <c:v>94.684000000000026</c:v>
                </c:pt>
                <c:pt idx="94685">
                  <c:v>94.685000000000002</c:v>
                </c:pt>
                <c:pt idx="94686">
                  <c:v>94.686000000000035</c:v>
                </c:pt>
                <c:pt idx="94687">
                  <c:v>94.687000000000012</c:v>
                </c:pt>
                <c:pt idx="94688">
                  <c:v>94.688000000000045</c:v>
                </c:pt>
                <c:pt idx="94689">
                  <c:v>94.689000000000021</c:v>
                </c:pt>
                <c:pt idx="94690">
                  <c:v>94.69</c:v>
                </c:pt>
                <c:pt idx="94691">
                  <c:v>94.691000000000031</c:v>
                </c:pt>
                <c:pt idx="94692">
                  <c:v>94.692000000000007</c:v>
                </c:pt>
                <c:pt idx="94693">
                  <c:v>94.69300000000004</c:v>
                </c:pt>
                <c:pt idx="94694">
                  <c:v>94.694000000000017</c:v>
                </c:pt>
                <c:pt idx="94695">
                  <c:v>94.694999999999993</c:v>
                </c:pt>
                <c:pt idx="94696">
                  <c:v>94.696000000000026</c:v>
                </c:pt>
                <c:pt idx="94697">
                  <c:v>94.697000000000003</c:v>
                </c:pt>
                <c:pt idx="94698">
                  <c:v>94.698000000000036</c:v>
                </c:pt>
                <c:pt idx="94699">
                  <c:v>94.699000000000012</c:v>
                </c:pt>
                <c:pt idx="94700">
                  <c:v>94.700000000000045</c:v>
                </c:pt>
                <c:pt idx="94701">
                  <c:v>94.701000000000022</c:v>
                </c:pt>
                <c:pt idx="94702">
                  <c:v>94.701999999999998</c:v>
                </c:pt>
                <c:pt idx="94703">
                  <c:v>94.703000000000031</c:v>
                </c:pt>
                <c:pt idx="94704">
                  <c:v>94.704000000000008</c:v>
                </c:pt>
                <c:pt idx="94705">
                  <c:v>94.705000000000041</c:v>
                </c:pt>
                <c:pt idx="94706">
                  <c:v>94.706000000000017</c:v>
                </c:pt>
                <c:pt idx="94707">
                  <c:v>94.706999999999994</c:v>
                </c:pt>
                <c:pt idx="94708">
                  <c:v>94.708000000000027</c:v>
                </c:pt>
                <c:pt idx="94709">
                  <c:v>94.709000000000003</c:v>
                </c:pt>
                <c:pt idx="94710">
                  <c:v>94.710000000000036</c:v>
                </c:pt>
                <c:pt idx="94711">
                  <c:v>94.711000000000013</c:v>
                </c:pt>
                <c:pt idx="94712">
                  <c:v>94.712000000000046</c:v>
                </c:pt>
                <c:pt idx="94713">
                  <c:v>94.713000000000022</c:v>
                </c:pt>
                <c:pt idx="94714">
                  <c:v>94.713999999999999</c:v>
                </c:pt>
                <c:pt idx="94715">
                  <c:v>94.715000000000032</c:v>
                </c:pt>
                <c:pt idx="94716">
                  <c:v>94.716000000000008</c:v>
                </c:pt>
                <c:pt idx="94717">
                  <c:v>94.717000000000041</c:v>
                </c:pt>
                <c:pt idx="94718">
                  <c:v>94.718000000000018</c:v>
                </c:pt>
                <c:pt idx="94719">
                  <c:v>94.718999999999994</c:v>
                </c:pt>
                <c:pt idx="94720">
                  <c:v>94.720000000000027</c:v>
                </c:pt>
                <c:pt idx="94721">
                  <c:v>94.721000000000004</c:v>
                </c:pt>
                <c:pt idx="94722">
                  <c:v>94.722000000000037</c:v>
                </c:pt>
                <c:pt idx="94723">
                  <c:v>94.723000000000013</c:v>
                </c:pt>
                <c:pt idx="94724">
                  <c:v>94.724000000000046</c:v>
                </c:pt>
                <c:pt idx="94725">
                  <c:v>94.725000000000023</c:v>
                </c:pt>
                <c:pt idx="94726">
                  <c:v>94.725999999999999</c:v>
                </c:pt>
                <c:pt idx="94727">
                  <c:v>94.727000000000032</c:v>
                </c:pt>
                <c:pt idx="94728">
                  <c:v>94.728000000000009</c:v>
                </c:pt>
                <c:pt idx="94729">
                  <c:v>94.729000000000042</c:v>
                </c:pt>
                <c:pt idx="94730">
                  <c:v>94.730000000000018</c:v>
                </c:pt>
                <c:pt idx="94731">
                  <c:v>94.730999999999995</c:v>
                </c:pt>
                <c:pt idx="94732">
                  <c:v>94.732000000000028</c:v>
                </c:pt>
                <c:pt idx="94733">
                  <c:v>94.733000000000004</c:v>
                </c:pt>
                <c:pt idx="94734">
                  <c:v>94.734000000000037</c:v>
                </c:pt>
                <c:pt idx="94735">
                  <c:v>94.735000000000014</c:v>
                </c:pt>
                <c:pt idx="94736">
                  <c:v>94.73599999999999</c:v>
                </c:pt>
                <c:pt idx="94737">
                  <c:v>94.737000000000023</c:v>
                </c:pt>
                <c:pt idx="94738">
                  <c:v>94.738</c:v>
                </c:pt>
                <c:pt idx="94739">
                  <c:v>94.739000000000033</c:v>
                </c:pt>
                <c:pt idx="94740">
                  <c:v>94.740000000000009</c:v>
                </c:pt>
                <c:pt idx="94741">
                  <c:v>94.741000000000042</c:v>
                </c:pt>
                <c:pt idx="94742">
                  <c:v>94.742000000000019</c:v>
                </c:pt>
                <c:pt idx="94743">
                  <c:v>94.742999999999995</c:v>
                </c:pt>
                <c:pt idx="94744">
                  <c:v>94.744000000000028</c:v>
                </c:pt>
                <c:pt idx="94745">
                  <c:v>94.745000000000005</c:v>
                </c:pt>
                <c:pt idx="94746">
                  <c:v>94.746000000000038</c:v>
                </c:pt>
                <c:pt idx="94747">
                  <c:v>94.747000000000014</c:v>
                </c:pt>
                <c:pt idx="94748">
                  <c:v>94.74799999999999</c:v>
                </c:pt>
                <c:pt idx="94749">
                  <c:v>94.749000000000024</c:v>
                </c:pt>
                <c:pt idx="94750">
                  <c:v>94.75</c:v>
                </c:pt>
                <c:pt idx="94751">
                  <c:v>94.751000000000033</c:v>
                </c:pt>
                <c:pt idx="94752">
                  <c:v>94.75200000000001</c:v>
                </c:pt>
                <c:pt idx="94753">
                  <c:v>94.753000000000043</c:v>
                </c:pt>
                <c:pt idx="94754">
                  <c:v>94.754000000000019</c:v>
                </c:pt>
                <c:pt idx="94755">
                  <c:v>94.754999999999995</c:v>
                </c:pt>
                <c:pt idx="94756">
                  <c:v>94.756000000000029</c:v>
                </c:pt>
                <c:pt idx="94757">
                  <c:v>94.757000000000005</c:v>
                </c:pt>
                <c:pt idx="94758">
                  <c:v>94.758000000000038</c:v>
                </c:pt>
                <c:pt idx="94759">
                  <c:v>94.759000000000015</c:v>
                </c:pt>
                <c:pt idx="94760">
                  <c:v>94.759999999999991</c:v>
                </c:pt>
                <c:pt idx="94761">
                  <c:v>94.761000000000024</c:v>
                </c:pt>
                <c:pt idx="94762">
                  <c:v>94.762</c:v>
                </c:pt>
                <c:pt idx="94763">
                  <c:v>94.763000000000034</c:v>
                </c:pt>
                <c:pt idx="94764">
                  <c:v>94.76400000000001</c:v>
                </c:pt>
                <c:pt idx="94765">
                  <c:v>94.765000000000043</c:v>
                </c:pt>
                <c:pt idx="94766">
                  <c:v>94.76600000000002</c:v>
                </c:pt>
                <c:pt idx="94767">
                  <c:v>94.766999999999996</c:v>
                </c:pt>
                <c:pt idx="94768">
                  <c:v>94.768000000000029</c:v>
                </c:pt>
                <c:pt idx="94769">
                  <c:v>94.769000000000005</c:v>
                </c:pt>
                <c:pt idx="94770">
                  <c:v>94.770000000000039</c:v>
                </c:pt>
                <c:pt idx="94771">
                  <c:v>94.771000000000015</c:v>
                </c:pt>
                <c:pt idx="94772">
                  <c:v>94.771999999999991</c:v>
                </c:pt>
                <c:pt idx="94773">
                  <c:v>94.773000000000025</c:v>
                </c:pt>
                <c:pt idx="94774">
                  <c:v>94.774000000000001</c:v>
                </c:pt>
                <c:pt idx="94775">
                  <c:v>94.775000000000034</c:v>
                </c:pt>
                <c:pt idx="94776">
                  <c:v>94.77600000000001</c:v>
                </c:pt>
                <c:pt idx="94777">
                  <c:v>94.777000000000044</c:v>
                </c:pt>
                <c:pt idx="94778">
                  <c:v>94.77800000000002</c:v>
                </c:pt>
                <c:pt idx="94779">
                  <c:v>94.778999999999996</c:v>
                </c:pt>
                <c:pt idx="94780">
                  <c:v>94.78000000000003</c:v>
                </c:pt>
                <c:pt idx="94781">
                  <c:v>94.781000000000006</c:v>
                </c:pt>
                <c:pt idx="94782">
                  <c:v>94.782000000000039</c:v>
                </c:pt>
                <c:pt idx="94783">
                  <c:v>94.783000000000015</c:v>
                </c:pt>
                <c:pt idx="94784">
                  <c:v>94.783999999999992</c:v>
                </c:pt>
                <c:pt idx="94785">
                  <c:v>94.785000000000025</c:v>
                </c:pt>
                <c:pt idx="94786">
                  <c:v>94.786000000000001</c:v>
                </c:pt>
                <c:pt idx="94787">
                  <c:v>94.787000000000035</c:v>
                </c:pt>
                <c:pt idx="94788">
                  <c:v>94.788000000000011</c:v>
                </c:pt>
                <c:pt idx="94789">
                  <c:v>94.789000000000044</c:v>
                </c:pt>
                <c:pt idx="94790">
                  <c:v>94.79000000000002</c:v>
                </c:pt>
                <c:pt idx="94791">
                  <c:v>94.790999999999997</c:v>
                </c:pt>
                <c:pt idx="94792">
                  <c:v>94.79200000000003</c:v>
                </c:pt>
                <c:pt idx="94793">
                  <c:v>94.793000000000006</c:v>
                </c:pt>
                <c:pt idx="94794">
                  <c:v>94.79400000000004</c:v>
                </c:pt>
                <c:pt idx="94795">
                  <c:v>94.795000000000016</c:v>
                </c:pt>
                <c:pt idx="94796">
                  <c:v>94.795999999999992</c:v>
                </c:pt>
                <c:pt idx="94797">
                  <c:v>94.797000000000025</c:v>
                </c:pt>
                <c:pt idx="94798">
                  <c:v>94.798000000000002</c:v>
                </c:pt>
                <c:pt idx="94799">
                  <c:v>94.799000000000035</c:v>
                </c:pt>
                <c:pt idx="94800">
                  <c:v>94.800000000000011</c:v>
                </c:pt>
                <c:pt idx="94801">
                  <c:v>94.801000000000045</c:v>
                </c:pt>
                <c:pt idx="94802">
                  <c:v>94.802000000000021</c:v>
                </c:pt>
                <c:pt idx="94803">
                  <c:v>94.802999999999997</c:v>
                </c:pt>
                <c:pt idx="94804">
                  <c:v>94.80400000000003</c:v>
                </c:pt>
                <c:pt idx="94805">
                  <c:v>94.805000000000007</c:v>
                </c:pt>
                <c:pt idx="94806">
                  <c:v>94.80600000000004</c:v>
                </c:pt>
                <c:pt idx="94807">
                  <c:v>94.807000000000016</c:v>
                </c:pt>
                <c:pt idx="94808">
                  <c:v>94.807999999999993</c:v>
                </c:pt>
                <c:pt idx="94809">
                  <c:v>94.809000000000026</c:v>
                </c:pt>
                <c:pt idx="94810">
                  <c:v>94.81</c:v>
                </c:pt>
                <c:pt idx="94811">
                  <c:v>94.811000000000035</c:v>
                </c:pt>
                <c:pt idx="94812">
                  <c:v>94.812000000000012</c:v>
                </c:pt>
                <c:pt idx="94813">
                  <c:v>94.813000000000045</c:v>
                </c:pt>
                <c:pt idx="94814">
                  <c:v>94.814000000000021</c:v>
                </c:pt>
                <c:pt idx="94815">
                  <c:v>94.814999999999998</c:v>
                </c:pt>
                <c:pt idx="94816">
                  <c:v>94.816000000000031</c:v>
                </c:pt>
                <c:pt idx="94817">
                  <c:v>94.817000000000007</c:v>
                </c:pt>
                <c:pt idx="94818">
                  <c:v>94.81800000000004</c:v>
                </c:pt>
                <c:pt idx="94819">
                  <c:v>94.819000000000017</c:v>
                </c:pt>
                <c:pt idx="94820">
                  <c:v>94.82</c:v>
                </c:pt>
                <c:pt idx="94821">
                  <c:v>94.821000000000026</c:v>
                </c:pt>
                <c:pt idx="94822">
                  <c:v>94.822000000000003</c:v>
                </c:pt>
                <c:pt idx="94823">
                  <c:v>94.823000000000036</c:v>
                </c:pt>
                <c:pt idx="94824">
                  <c:v>94.824000000000012</c:v>
                </c:pt>
                <c:pt idx="94825">
                  <c:v>94.825000000000045</c:v>
                </c:pt>
                <c:pt idx="94826">
                  <c:v>94.826000000000022</c:v>
                </c:pt>
                <c:pt idx="94827">
                  <c:v>94.826999999999998</c:v>
                </c:pt>
                <c:pt idx="94828">
                  <c:v>94.828000000000031</c:v>
                </c:pt>
                <c:pt idx="94829">
                  <c:v>94.829000000000008</c:v>
                </c:pt>
                <c:pt idx="94830">
                  <c:v>94.830000000000041</c:v>
                </c:pt>
                <c:pt idx="94831">
                  <c:v>94.831000000000017</c:v>
                </c:pt>
                <c:pt idx="94832">
                  <c:v>94.831999999999994</c:v>
                </c:pt>
                <c:pt idx="94833">
                  <c:v>94.833000000000027</c:v>
                </c:pt>
                <c:pt idx="94834">
                  <c:v>94.834000000000003</c:v>
                </c:pt>
                <c:pt idx="94835">
                  <c:v>94.835000000000036</c:v>
                </c:pt>
                <c:pt idx="94836">
                  <c:v>94.836000000000013</c:v>
                </c:pt>
                <c:pt idx="94837">
                  <c:v>94.837000000000046</c:v>
                </c:pt>
                <c:pt idx="94838">
                  <c:v>94.838000000000022</c:v>
                </c:pt>
                <c:pt idx="94839">
                  <c:v>94.838999999999999</c:v>
                </c:pt>
                <c:pt idx="94840">
                  <c:v>94.840000000000032</c:v>
                </c:pt>
                <c:pt idx="94841">
                  <c:v>94.841000000000008</c:v>
                </c:pt>
                <c:pt idx="94842">
                  <c:v>94.842000000000041</c:v>
                </c:pt>
                <c:pt idx="94843">
                  <c:v>94.843000000000018</c:v>
                </c:pt>
                <c:pt idx="94844">
                  <c:v>94.843999999999994</c:v>
                </c:pt>
                <c:pt idx="94845">
                  <c:v>94.845000000000027</c:v>
                </c:pt>
                <c:pt idx="94846">
                  <c:v>94.846000000000004</c:v>
                </c:pt>
                <c:pt idx="94847">
                  <c:v>94.847000000000037</c:v>
                </c:pt>
                <c:pt idx="94848">
                  <c:v>94.848000000000013</c:v>
                </c:pt>
                <c:pt idx="94849">
                  <c:v>94.849000000000046</c:v>
                </c:pt>
                <c:pt idx="94850">
                  <c:v>94.850000000000023</c:v>
                </c:pt>
                <c:pt idx="94851">
                  <c:v>94.850999999999999</c:v>
                </c:pt>
                <c:pt idx="94852">
                  <c:v>94.852000000000032</c:v>
                </c:pt>
                <c:pt idx="94853">
                  <c:v>94.853000000000009</c:v>
                </c:pt>
                <c:pt idx="94854">
                  <c:v>94.854000000000042</c:v>
                </c:pt>
                <c:pt idx="94855">
                  <c:v>94.855000000000018</c:v>
                </c:pt>
                <c:pt idx="94856">
                  <c:v>94.855999999999995</c:v>
                </c:pt>
                <c:pt idx="94857">
                  <c:v>94.857000000000028</c:v>
                </c:pt>
                <c:pt idx="94858">
                  <c:v>94.858000000000004</c:v>
                </c:pt>
                <c:pt idx="94859">
                  <c:v>94.859000000000037</c:v>
                </c:pt>
                <c:pt idx="94860">
                  <c:v>94.860000000000014</c:v>
                </c:pt>
                <c:pt idx="94861">
                  <c:v>94.86099999999999</c:v>
                </c:pt>
                <c:pt idx="94862">
                  <c:v>94.862000000000023</c:v>
                </c:pt>
                <c:pt idx="94863">
                  <c:v>94.863</c:v>
                </c:pt>
                <c:pt idx="94864">
                  <c:v>94.864000000000033</c:v>
                </c:pt>
                <c:pt idx="94865">
                  <c:v>94.865000000000009</c:v>
                </c:pt>
                <c:pt idx="94866">
                  <c:v>94.866000000000042</c:v>
                </c:pt>
                <c:pt idx="94867">
                  <c:v>94.867000000000019</c:v>
                </c:pt>
                <c:pt idx="94868">
                  <c:v>94.867999999999995</c:v>
                </c:pt>
                <c:pt idx="94869">
                  <c:v>94.869000000000028</c:v>
                </c:pt>
                <c:pt idx="94870">
                  <c:v>94.87</c:v>
                </c:pt>
                <c:pt idx="94871">
                  <c:v>94.871000000000038</c:v>
                </c:pt>
                <c:pt idx="94872">
                  <c:v>94.872000000000014</c:v>
                </c:pt>
                <c:pt idx="94873">
                  <c:v>94.87299999999999</c:v>
                </c:pt>
                <c:pt idx="94874">
                  <c:v>94.874000000000024</c:v>
                </c:pt>
                <c:pt idx="94875">
                  <c:v>94.875</c:v>
                </c:pt>
                <c:pt idx="94876">
                  <c:v>94.876000000000033</c:v>
                </c:pt>
                <c:pt idx="94877">
                  <c:v>94.87700000000001</c:v>
                </c:pt>
                <c:pt idx="94878">
                  <c:v>94.878000000000043</c:v>
                </c:pt>
                <c:pt idx="94879">
                  <c:v>94.879000000000019</c:v>
                </c:pt>
                <c:pt idx="94880">
                  <c:v>94.88</c:v>
                </c:pt>
                <c:pt idx="94881">
                  <c:v>94.881000000000029</c:v>
                </c:pt>
                <c:pt idx="94882">
                  <c:v>94.882000000000005</c:v>
                </c:pt>
                <c:pt idx="94883">
                  <c:v>94.883000000000038</c:v>
                </c:pt>
                <c:pt idx="94884">
                  <c:v>94.884000000000015</c:v>
                </c:pt>
                <c:pt idx="94885">
                  <c:v>94.884999999999991</c:v>
                </c:pt>
                <c:pt idx="94886">
                  <c:v>94.886000000000024</c:v>
                </c:pt>
                <c:pt idx="94887">
                  <c:v>94.887</c:v>
                </c:pt>
                <c:pt idx="94888">
                  <c:v>94.888000000000034</c:v>
                </c:pt>
                <c:pt idx="94889">
                  <c:v>94.88900000000001</c:v>
                </c:pt>
                <c:pt idx="94890">
                  <c:v>94.890000000000043</c:v>
                </c:pt>
                <c:pt idx="94891">
                  <c:v>94.89100000000002</c:v>
                </c:pt>
                <c:pt idx="94892">
                  <c:v>94.891999999999996</c:v>
                </c:pt>
                <c:pt idx="94893">
                  <c:v>94.893000000000029</c:v>
                </c:pt>
                <c:pt idx="94894">
                  <c:v>94.894000000000005</c:v>
                </c:pt>
                <c:pt idx="94895">
                  <c:v>94.895000000000039</c:v>
                </c:pt>
                <c:pt idx="94896">
                  <c:v>94.896000000000015</c:v>
                </c:pt>
                <c:pt idx="94897">
                  <c:v>94.896999999999991</c:v>
                </c:pt>
                <c:pt idx="94898">
                  <c:v>94.898000000000025</c:v>
                </c:pt>
                <c:pt idx="94899">
                  <c:v>94.899000000000001</c:v>
                </c:pt>
                <c:pt idx="94900">
                  <c:v>94.900000000000034</c:v>
                </c:pt>
                <c:pt idx="94901">
                  <c:v>94.90100000000001</c:v>
                </c:pt>
                <c:pt idx="94902">
                  <c:v>94.902000000000044</c:v>
                </c:pt>
                <c:pt idx="94903">
                  <c:v>94.90300000000002</c:v>
                </c:pt>
                <c:pt idx="94904">
                  <c:v>94.903999999999996</c:v>
                </c:pt>
                <c:pt idx="94905">
                  <c:v>94.90500000000003</c:v>
                </c:pt>
                <c:pt idx="94906">
                  <c:v>94.906000000000006</c:v>
                </c:pt>
                <c:pt idx="94907">
                  <c:v>94.907000000000039</c:v>
                </c:pt>
                <c:pt idx="94908">
                  <c:v>94.908000000000015</c:v>
                </c:pt>
                <c:pt idx="94909">
                  <c:v>94.908999999999992</c:v>
                </c:pt>
                <c:pt idx="94910">
                  <c:v>94.910000000000025</c:v>
                </c:pt>
                <c:pt idx="94911">
                  <c:v>94.911000000000001</c:v>
                </c:pt>
                <c:pt idx="94912">
                  <c:v>94.912000000000035</c:v>
                </c:pt>
                <c:pt idx="94913">
                  <c:v>94.913000000000011</c:v>
                </c:pt>
                <c:pt idx="94914">
                  <c:v>94.914000000000044</c:v>
                </c:pt>
                <c:pt idx="94915">
                  <c:v>94.91500000000002</c:v>
                </c:pt>
                <c:pt idx="94916">
                  <c:v>94.915999999999997</c:v>
                </c:pt>
                <c:pt idx="94917">
                  <c:v>94.91700000000003</c:v>
                </c:pt>
                <c:pt idx="94918">
                  <c:v>94.918000000000006</c:v>
                </c:pt>
                <c:pt idx="94919">
                  <c:v>94.91900000000004</c:v>
                </c:pt>
                <c:pt idx="94920">
                  <c:v>94.920000000000016</c:v>
                </c:pt>
                <c:pt idx="94921">
                  <c:v>94.920999999999992</c:v>
                </c:pt>
                <c:pt idx="94922">
                  <c:v>94.922000000000025</c:v>
                </c:pt>
                <c:pt idx="94923">
                  <c:v>94.923000000000002</c:v>
                </c:pt>
                <c:pt idx="94924">
                  <c:v>94.924000000000035</c:v>
                </c:pt>
                <c:pt idx="94925">
                  <c:v>94.925000000000011</c:v>
                </c:pt>
                <c:pt idx="94926">
                  <c:v>94.926000000000045</c:v>
                </c:pt>
                <c:pt idx="94927">
                  <c:v>94.927000000000021</c:v>
                </c:pt>
                <c:pt idx="94928">
                  <c:v>94.927999999999997</c:v>
                </c:pt>
                <c:pt idx="94929">
                  <c:v>94.92900000000003</c:v>
                </c:pt>
                <c:pt idx="94930">
                  <c:v>94.93</c:v>
                </c:pt>
                <c:pt idx="94931">
                  <c:v>94.93100000000004</c:v>
                </c:pt>
                <c:pt idx="94932">
                  <c:v>94.932000000000016</c:v>
                </c:pt>
                <c:pt idx="94933">
                  <c:v>94.932999999999993</c:v>
                </c:pt>
                <c:pt idx="94934">
                  <c:v>94.934000000000026</c:v>
                </c:pt>
                <c:pt idx="94935">
                  <c:v>94.935000000000002</c:v>
                </c:pt>
                <c:pt idx="94936">
                  <c:v>94.936000000000035</c:v>
                </c:pt>
                <c:pt idx="94937">
                  <c:v>94.937000000000012</c:v>
                </c:pt>
                <c:pt idx="94938">
                  <c:v>94.938000000000045</c:v>
                </c:pt>
                <c:pt idx="94939">
                  <c:v>94.939000000000021</c:v>
                </c:pt>
                <c:pt idx="94940">
                  <c:v>94.94</c:v>
                </c:pt>
                <c:pt idx="94941">
                  <c:v>94.941000000000031</c:v>
                </c:pt>
                <c:pt idx="94942">
                  <c:v>94.942000000000007</c:v>
                </c:pt>
                <c:pt idx="94943">
                  <c:v>94.94300000000004</c:v>
                </c:pt>
                <c:pt idx="94944">
                  <c:v>94.944000000000017</c:v>
                </c:pt>
                <c:pt idx="94945">
                  <c:v>94.944999999999993</c:v>
                </c:pt>
                <c:pt idx="94946">
                  <c:v>94.946000000000026</c:v>
                </c:pt>
                <c:pt idx="94947">
                  <c:v>94.947000000000003</c:v>
                </c:pt>
                <c:pt idx="94948">
                  <c:v>94.948000000000036</c:v>
                </c:pt>
                <c:pt idx="94949">
                  <c:v>94.949000000000012</c:v>
                </c:pt>
                <c:pt idx="94950">
                  <c:v>94.950000000000045</c:v>
                </c:pt>
                <c:pt idx="94951">
                  <c:v>94.951000000000022</c:v>
                </c:pt>
                <c:pt idx="94952">
                  <c:v>94.951999999999998</c:v>
                </c:pt>
                <c:pt idx="94953">
                  <c:v>94.953000000000031</c:v>
                </c:pt>
                <c:pt idx="94954">
                  <c:v>94.954000000000008</c:v>
                </c:pt>
                <c:pt idx="94955">
                  <c:v>94.955000000000041</c:v>
                </c:pt>
                <c:pt idx="94956">
                  <c:v>94.956000000000017</c:v>
                </c:pt>
                <c:pt idx="94957">
                  <c:v>94.956999999999994</c:v>
                </c:pt>
                <c:pt idx="94958">
                  <c:v>94.958000000000027</c:v>
                </c:pt>
                <c:pt idx="94959">
                  <c:v>94.959000000000003</c:v>
                </c:pt>
                <c:pt idx="94960">
                  <c:v>94.960000000000036</c:v>
                </c:pt>
                <c:pt idx="94961">
                  <c:v>94.961000000000013</c:v>
                </c:pt>
                <c:pt idx="94962">
                  <c:v>94.962000000000046</c:v>
                </c:pt>
                <c:pt idx="94963">
                  <c:v>94.963000000000022</c:v>
                </c:pt>
                <c:pt idx="94964">
                  <c:v>94.963999999999999</c:v>
                </c:pt>
                <c:pt idx="94965">
                  <c:v>94.965000000000032</c:v>
                </c:pt>
                <c:pt idx="94966">
                  <c:v>94.966000000000008</c:v>
                </c:pt>
                <c:pt idx="94967">
                  <c:v>94.967000000000041</c:v>
                </c:pt>
                <c:pt idx="94968">
                  <c:v>94.968000000000018</c:v>
                </c:pt>
                <c:pt idx="94969">
                  <c:v>94.968999999999994</c:v>
                </c:pt>
                <c:pt idx="94970">
                  <c:v>94.970000000000027</c:v>
                </c:pt>
                <c:pt idx="94971">
                  <c:v>94.971000000000004</c:v>
                </c:pt>
                <c:pt idx="94972">
                  <c:v>94.972000000000037</c:v>
                </c:pt>
                <c:pt idx="94973">
                  <c:v>94.973000000000013</c:v>
                </c:pt>
                <c:pt idx="94974">
                  <c:v>94.974000000000046</c:v>
                </c:pt>
                <c:pt idx="94975">
                  <c:v>94.975000000000023</c:v>
                </c:pt>
                <c:pt idx="94976">
                  <c:v>94.975999999999999</c:v>
                </c:pt>
                <c:pt idx="94977">
                  <c:v>94.977000000000032</c:v>
                </c:pt>
                <c:pt idx="94978">
                  <c:v>94.978000000000009</c:v>
                </c:pt>
                <c:pt idx="94979">
                  <c:v>94.979000000000042</c:v>
                </c:pt>
                <c:pt idx="94980">
                  <c:v>94.980000000000018</c:v>
                </c:pt>
                <c:pt idx="94981">
                  <c:v>94.980999999999995</c:v>
                </c:pt>
                <c:pt idx="94982">
                  <c:v>94.982000000000028</c:v>
                </c:pt>
                <c:pt idx="94983">
                  <c:v>94.983000000000004</c:v>
                </c:pt>
                <c:pt idx="94984">
                  <c:v>94.984000000000037</c:v>
                </c:pt>
                <c:pt idx="94985">
                  <c:v>94.985000000000014</c:v>
                </c:pt>
                <c:pt idx="94986">
                  <c:v>94.98599999999999</c:v>
                </c:pt>
                <c:pt idx="94987">
                  <c:v>94.987000000000023</c:v>
                </c:pt>
                <c:pt idx="94988">
                  <c:v>94.988</c:v>
                </c:pt>
                <c:pt idx="94989">
                  <c:v>94.989000000000033</c:v>
                </c:pt>
                <c:pt idx="94990">
                  <c:v>94.990000000000009</c:v>
                </c:pt>
                <c:pt idx="94991">
                  <c:v>94.991000000000042</c:v>
                </c:pt>
                <c:pt idx="94992">
                  <c:v>94.992000000000019</c:v>
                </c:pt>
                <c:pt idx="94993">
                  <c:v>94.992999999999995</c:v>
                </c:pt>
                <c:pt idx="94994">
                  <c:v>94.994000000000028</c:v>
                </c:pt>
                <c:pt idx="94995">
                  <c:v>94.995000000000005</c:v>
                </c:pt>
                <c:pt idx="94996">
                  <c:v>94.996000000000038</c:v>
                </c:pt>
                <c:pt idx="94997">
                  <c:v>94.997000000000014</c:v>
                </c:pt>
                <c:pt idx="94998">
                  <c:v>94.99799999999999</c:v>
                </c:pt>
                <c:pt idx="94999">
                  <c:v>94.999000000000024</c:v>
                </c:pt>
                <c:pt idx="95000">
                  <c:v>95</c:v>
                </c:pt>
                <c:pt idx="95001">
                  <c:v>95.001000000000033</c:v>
                </c:pt>
                <c:pt idx="95002">
                  <c:v>95.00200000000001</c:v>
                </c:pt>
                <c:pt idx="95003">
                  <c:v>95.003000000000043</c:v>
                </c:pt>
                <c:pt idx="95004">
                  <c:v>95.004000000000019</c:v>
                </c:pt>
                <c:pt idx="95005">
                  <c:v>95.004999999999995</c:v>
                </c:pt>
                <c:pt idx="95006">
                  <c:v>95.006000000000029</c:v>
                </c:pt>
                <c:pt idx="95007">
                  <c:v>95.007000000000005</c:v>
                </c:pt>
                <c:pt idx="95008">
                  <c:v>95.008000000000038</c:v>
                </c:pt>
                <c:pt idx="95009">
                  <c:v>95.009000000000015</c:v>
                </c:pt>
                <c:pt idx="95010">
                  <c:v>95.009999999999991</c:v>
                </c:pt>
                <c:pt idx="95011">
                  <c:v>95.011000000000024</c:v>
                </c:pt>
                <c:pt idx="95012">
                  <c:v>95.012</c:v>
                </c:pt>
                <c:pt idx="95013">
                  <c:v>95.013000000000034</c:v>
                </c:pt>
                <c:pt idx="95014">
                  <c:v>95.01400000000001</c:v>
                </c:pt>
                <c:pt idx="95015">
                  <c:v>95.015000000000043</c:v>
                </c:pt>
                <c:pt idx="95016">
                  <c:v>95.01600000000002</c:v>
                </c:pt>
                <c:pt idx="95017">
                  <c:v>95.016999999999996</c:v>
                </c:pt>
                <c:pt idx="95018">
                  <c:v>95.018000000000029</c:v>
                </c:pt>
                <c:pt idx="95019">
                  <c:v>95.019000000000005</c:v>
                </c:pt>
                <c:pt idx="95020">
                  <c:v>95.020000000000039</c:v>
                </c:pt>
                <c:pt idx="95021">
                  <c:v>95.021000000000015</c:v>
                </c:pt>
                <c:pt idx="95022">
                  <c:v>95.021999999999991</c:v>
                </c:pt>
                <c:pt idx="95023">
                  <c:v>95.023000000000025</c:v>
                </c:pt>
                <c:pt idx="95024">
                  <c:v>95.024000000000001</c:v>
                </c:pt>
                <c:pt idx="95025">
                  <c:v>95.025000000000034</c:v>
                </c:pt>
                <c:pt idx="95026">
                  <c:v>95.02600000000001</c:v>
                </c:pt>
                <c:pt idx="95027">
                  <c:v>95.027000000000044</c:v>
                </c:pt>
                <c:pt idx="95028">
                  <c:v>95.02800000000002</c:v>
                </c:pt>
                <c:pt idx="95029">
                  <c:v>95.028999999999996</c:v>
                </c:pt>
                <c:pt idx="95030">
                  <c:v>95.03000000000003</c:v>
                </c:pt>
                <c:pt idx="95031">
                  <c:v>95.031000000000006</c:v>
                </c:pt>
                <c:pt idx="95032">
                  <c:v>95.032000000000039</c:v>
                </c:pt>
                <c:pt idx="95033">
                  <c:v>95.033000000000015</c:v>
                </c:pt>
                <c:pt idx="95034">
                  <c:v>95.033999999999992</c:v>
                </c:pt>
                <c:pt idx="95035">
                  <c:v>95.035000000000025</c:v>
                </c:pt>
                <c:pt idx="95036">
                  <c:v>95.036000000000001</c:v>
                </c:pt>
                <c:pt idx="95037">
                  <c:v>95.037000000000035</c:v>
                </c:pt>
                <c:pt idx="95038">
                  <c:v>95.038000000000011</c:v>
                </c:pt>
                <c:pt idx="95039">
                  <c:v>95.039000000000044</c:v>
                </c:pt>
                <c:pt idx="95040">
                  <c:v>95.04000000000002</c:v>
                </c:pt>
                <c:pt idx="95041">
                  <c:v>95.040999999999997</c:v>
                </c:pt>
                <c:pt idx="95042">
                  <c:v>95.04200000000003</c:v>
                </c:pt>
                <c:pt idx="95043">
                  <c:v>95.043000000000006</c:v>
                </c:pt>
                <c:pt idx="95044">
                  <c:v>95.04400000000004</c:v>
                </c:pt>
                <c:pt idx="95045">
                  <c:v>95.045000000000016</c:v>
                </c:pt>
                <c:pt idx="95046">
                  <c:v>95.045999999999992</c:v>
                </c:pt>
                <c:pt idx="95047">
                  <c:v>95.047000000000025</c:v>
                </c:pt>
                <c:pt idx="95048">
                  <c:v>95.048000000000002</c:v>
                </c:pt>
                <c:pt idx="95049">
                  <c:v>95.049000000000035</c:v>
                </c:pt>
                <c:pt idx="95050">
                  <c:v>95.050000000000011</c:v>
                </c:pt>
                <c:pt idx="95051">
                  <c:v>95.051000000000045</c:v>
                </c:pt>
                <c:pt idx="95052">
                  <c:v>95.052000000000021</c:v>
                </c:pt>
                <c:pt idx="95053">
                  <c:v>95.052999999999997</c:v>
                </c:pt>
                <c:pt idx="95054">
                  <c:v>95.05400000000003</c:v>
                </c:pt>
                <c:pt idx="95055">
                  <c:v>95.055000000000007</c:v>
                </c:pt>
                <c:pt idx="95056">
                  <c:v>95.05600000000004</c:v>
                </c:pt>
                <c:pt idx="95057">
                  <c:v>95.057000000000016</c:v>
                </c:pt>
                <c:pt idx="95058">
                  <c:v>95.057999999999993</c:v>
                </c:pt>
                <c:pt idx="95059">
                  <c:v>95.059000000000026</c:v>
                </c:pt>
                <c:pt idx="95060">
                  <c:v>95.06</c:v>
                </c:pt>
                <c:pt idx="95061">
                  <c:v>95.061000000000035</c:v>
                </c:pt>
                <c:pt idx="95062">
                  <c:v>95.062000000000012</c:v>
                </c:pt>
                <c:pt idx="95063">
                  <c:v>95.063000000000045</c:v>
                </c:pt>
                <c:pt idx="95064">
                  <c:v>95.064000000000021</c:v>
                </c:pt>
                <c:pt idx="95065">
                  <c:v>95.064999999999998</c:v>
                </c:pt>
                <c:pt idx="95066">
                  <c:v>95.066000000000031</c:v>
                </c:pt>
                <c:pt idx="95067">
                  <c:v>95.067000000000007</c:v>
                </c:pt>
                <c:pt idx="95068">
                  <c:v>95.06800000000004</c:v>
                </c:pt>
                <c:pt idx="95069">
                  <c:v>95.069000000000017</c:v>
                </c:pt>
                <c:pt idx="95070">
                  <c:v>95.07</c:v>
                </c:pt>
                <c:pt idx="95071">
                  <c:v>95.071000000000026</c:v>
                </c:pt>
                <c:pt idx="95072">
                  <c:v>95.072000000000003</c:v>
                </c:pt>
                <c:pt idx="95073">
                  <c:v>95.073000000000036</c:v>
                </c:pt>
                <c:pt idx="95074">
                  <c:v>95.074000000000012</c:v>
                </c:pt>
                <c:pt idx="95075">
                  <c:v>95.075000000000045</c:v>
                </c:pt>
                <c:pt idx="95076">
                  <c:v>95.076000000000022</c:v>
                </c:pt>
                <c:pt idx="95077">
                  <c:v>95.076999999999998</c:v>
                </c:pt>
                <c:pt idx="95078">
                  <c:v>95.078000000000031</c:v>
                </c:pt>
                <c:pt idx="95079">
                  <c:v>95.079000000000008</c:v>
                </c:pt>
                <c:pt idx="95080">
                  <c:v>95.080000000000041</c:v>
                </c:pt>
                <c:pt idx="95081">
                  <c:v>95.081000000000017</c:v>
                </c:pt>
                <c:pt idx="95082">
                  <c:v>95.081999999999994</c:v>
                </c:pt>
                <c:pt idx="95083">
                  <c:v>95.083000000000027</c:v>
                </c:pt>
                <c:pt idx="95084">
                  <c:v>95.084000000000003</c:v>
                </c:pt>
                <c:pt idx="95085">
                  <c:v>95.085000000000036</c:v>
                </c:pt>
                <c:pt idx="95086">
                  <c:v>95.086000000000013</c:v>
                </c:pt>
                <c:pt idx="95087">
                  <c:v>95.087000000000046</c:v>
                </c:pt>
                <c:pt idx="95088">
                  <c:v>95.088000000000022</c:v>
                </c:pt>
                <c:pt idx="95089">
                  <c:v>95.088999999999999</c:v>
                </c:pt>
                <c:pt idx="95090">
                  <c:v>95.090000000000032</c:v>
                </c:pt>
                <c:pt idx="95091">
                  <c:v>95.091000000000008</c:v>
                </c:pt>
                <c:pt idx="95092">
                  <c:v>95.092000000000041</c:v>
                </c:pt>
                <c:pt idx="95093">
                  <c:v>95.093000000000018</c:v>
                </c:pt>
                <c:pt idx="95094">
                  <c:v>95.093999999999994</c:v>
                </c:pt>
                <c:pt idx="95095">
                  <c:v>95.095000000000027</c:v>
                </c:pt>
                <c:pt idx="95096">
                  <c:v>95.096000000000004</c:v>
                </c:pt>
                <c:pt idx="95097">
                  <c:v>95.097000000000037</c:v>
                </c:pt>
                <c:pt idx="95098">
                  <c:v>95.098000000000013</c:v>
                </c:pt>
                <c:pt idx="95099">
                  <c:v>95.099000000000046</c:v>
                </c:pt>
                <c:pt idx="95100">
                  <c:v>95.100000000000023</c:v>
                </c:pt>
                <c:pt idx="95101">
                  <c:v>95.100999999999999</c:v>
                </c:pt>
                <c:pt idx="95102">
                  <c:v>95.102000000000032</c:v>
                </c:pt>
                <c:pt idx="95103">
                  <c:v>95.103000000000009</c:v>
                </c:pt>
                <c:pt idx="95104">
                  <c:v>95.104000000000042</c:v>
                </c:pt>
                <c:pt idx="95105">
                  <c:v>95.105000000000018</c:v>
                </c:pt>
                <c:pt idx="95106">
                  <c:v>95.105999999999995</c:v>
                </c:pt>
                <c:pt idx="95107">
                  <c:v>95.107000000000028</c:v>
                </c:pt>
                <c:pt idx="95108">
                  <c:v>95.108000000000004</c:v>
                </c:pt>
                <c:pt idx="95109">
                  <c:v>95.109000000000037</c:v>
                </c:pt>
                <c:pt idx="95110">
                  <c:v>95.110000000000014</c:v>
                </c:pt>
                <c:pt idx="95111">
                  <c:v>95.11099999999999</c:v>
                </c:pt>
                <c:pt idx="95112">
                  <c:v>95.112000000000023</c:v>
                </c:pt>
                <c:pt idx="95113">
                  <c:v>95.113</c:v>
                </c:pt>
                <c:pt idx="95114">
                  <c:v>95.114000000000033</c:v>
                </c:pt>
                <c:pt idx="95115">
                  <c:v>95.115000000000009</c:v>
                </c:pt>
                <c:pt idx="95116">
                  <c:v>95.116000000000042</c:v>
                </c:pt>
                <c:pt idx="95117">
                  <c:v>95.117000000000019</c:v>
                </c:pt>
                <c:pt idx="95118">
                  <c:v>95.117999999999995</c:v>
                </c:pt>
                <c:pt idx="95119">
                  <c:v>95.119000000000028</c:v>
                </c:pt>
                <c:pt idx="95120">
                  <c:v>95.12</c:v>
                </c:pt>
                <c:pt idx="95121">
                  <c:v>95.121000000000038</c:v>
                </c:pt>
                <c:pt idx="95122">
                  <c:v>95.122000000000014</c:v>
                </c:pt>
                <c:pt idx="95123">
                  <c:v>95.12299999999999</c:v>
                </c:pt>
                <c:pt idx="95124">
                  <c:v>95.124000000000024</c:v>
                </c:pt>
                <c:pt idx="95125">
                  <c:v>95.125</c:v>
                </c:pt>
                <c:pt idx="95126">
                  <c:v>95.126000000000033</c:v>
                </c:pt>
                <c:pt idx="95127">
                  <c:v>95.12700000000001</c:v>
                </c:pt>
                <c:pt idx="95128">
                  <c:v>95.128000000000043</c:v>
                </c:pt>
                <c:pt idx="95129">
                  <c:v>95.129000000000019</c:v>
                </c:pt>
                <c:pt idx="95130">
                  <c:v>95.13</c:v>
                </c:pt>
                <c:pt idx="95131">
                  <c:v>95.131000000000029</c:v>
                </c:pt>
                <c:pt idx="95132">
                  <c:v>95.132000000000005</c:v>
                </c:pt>
                <c:pt idx="95133">
                  <c:v>95.133000000000038</c:v>
                </c:pt>
                <c:pt idx="95134">
                  <c:v>95.134000000000015</c:v>
                </c:pt>
                <c:pt idx="95135">
                  <c:v>95.134999999999991</c:v>
                </c:pt>
                <c:pt idx="95136">
                  <c:v>95.136000000000024</c:v>
                </c:pt>
                <c:pt idx="95137">
                  <c:v>95.137</c:v>
                </c:pt>
                <c:pt idx="95138">
                  <c:v>95.138000000000034</c:v>
                </c:pt>
                <c:pt idx="95139">
                  <c:v>95.13900000000001</c:v>
                </c:pt>
                <c:pt idx="95140">
                  <c:v>95.140000000000043</c:v>
                </c:pt>
                <c:pt idx="95141">
                  <c:v>95.14100000000002</c:v>
                </c:pt>
                <c:pt idx="95142">
                  <c:v>95.141999999999996</c:v>
                </c:pt>
                <c:pt idx="95143">
                  <c:v>95.143000000000029</c:v>
                </c:pt>
                <c:pt idx="95144">
                  <c:v>95.144000000000005</c:v>
                </c:pt>
                <c:pt idx="95145">
                  <c:v>95.145000000000039</c:v>
                </c:pt>
                <c:pt idx="95146">
                  <c:v>95.146000000000015</c:v>
                </c:pt>
                <c:pt idx="95147">
                  <c:v>95.146999999999991</c:v>
                </c:pt>
                <c:pt idx="95148">
                  <c:v>95.148000000000025</c:v>
                </c:pt>
                <c:pt idx="95149">
                  <c:v>95.149000000000001</c:v>
                </c:pt>
                <c:pt idx="95150">
                  <c:v>95.150000000000034</c:v>
                </c:pt>
                <c:pt idx="95151">
                  <c:v>95.15100000000001</c:v>
                </c:pt>
                <c:pt idx="95152">
                  <c:v>95.152000000000044</c:v>
                </c:pt>
                <c:pt idx="95153">
                  <c:v>95.15300000000002</c:v>
                </c:pt>
                <c:pt idx="95154">
                  <c:v>95.153999999999996</c:v>
                </c:pt>
                <c:pt idx="95155">
                  <c:v>95.15500000000003</c:v>
                </c:pt>
                <c:pt idx="95156">
                  <c:v>95.156000000000006</c:v>
                </c:pt>
                <c:pt idx="95157">
                  <c:v>95.157000000000039</c:v>
                </c:pt>
                <c:pt idx="95158">
                  <c:v>95.158000000000015</c:v>
                </c:pt>
                <c:pt idx="95159">
                  <c:v>95.158999999999992</c:v>
                </c:pt>
                <c:pt idx="95160">
                  <c:v>95.160000000000025</c:v>
                </c:pt>
                <c:pt idx="95161">
                  <c:v>95.161000000000001</c:v>
                </c:pt>
                <c:pt idx="95162">
                  <c:v>95.162000000000035</c:v>
                </c:pt>
                <c:pt idx="95163">
                  <c:v>95.163000000000011</c:v>
                </c:pt>
                <c:pt idx="95164">
                  <c:v>95.164000000000044</c:v>
                </c:pt>
                <c:pt idx="95165">
                  <c:v>95.16500000000002</c:v>
                </c:pt>
                <c:pt idx="95166">
                  <c:v>95.165999999999997</c:v>
                </c:pt>
                <c:pt idx="95167">
                  <c:v>95.16700000000003</c:v>
                </c:pt>
                <c:pt idx="95168">
                  <c:v>95.168000000000006</c:v>
                </c:pt>
                <c:pt idx="95169">
                  <c:v>95.16900000000004</c:v>
                </c:pt>
                <c:pt idx="95170">
                  <c:v>95.170000000000016</c:v>
                </c:pt>
                <c:pt idx="95171">
                  <c:v>95.170999999999992</c:v>
                </c:pt>
                <c:pt idx="95172">
                  <c:v>95.172000000000025</c:v>
                </c:pt>
                <c:pt idx="95173">
                  <c:v>95.173000000000002</c:v>
                </c:pt>
                <c:pt idx="95174">
                  <c:v>95.174000000000035</c:v>
                </c:pt>
                <c:pt idx="95175">
                  <c:v>95.175000000000011</c:v>
                </c:pt>
                <c:pt idx="95176">
                  <c:v>95.176000000000045</c:v>
                </c:pt>
                <c:pt idx="95177">
                  <c:v>95.177000000000021</c:v>
                </c:pt>
                <c:pt idx="95178">
                  <c:v>95.177999999999997</c:v>
                </c:pt>
                <c:pt idx="95179">
                  <c:v>95.17900000000003</c:v>
                </c:pt>
                <c:pt idx="95180">
                  <c:v>95.18</c:v>
                </c:pt>
                <c:pt idx="95181">
                  <c:v>95.18100000000004</c:v>
                </c:pt>
                <c:pt idx="95182">
                  <c:v>95.182000000000016</c:v>
                </c:pt>
                <c:pt idx="95183">
                  <c:v>95.182999999999993</c:v>
                </c:pt>
                <c:pt idx="95184">
                  <c:v>95.184000000000026</c:v>
                </c:pt>
                <c:pt idx="95185">
                  <c:v>95.185000000000002</c:v>
                </c:pt>
                <c:pt idx="95186">
                  <c:v>95.186000000000035</c:v>
                </c:pt>
                <c:pt idx="95187">
                  <c:v>95.187000000000012</c:v>
                </c:pt>
                <c:pt idx="95188">
                  <c:v>95.188000000000045</c:v>
                </c:pt>
                <c:pt idx="95189">
                  <c:v>95.189000000000021</c:v>
                </c:pt>
                <c:pt idx="95190">
                  <c:v>95.19</c:v>
                </c:pt>
                <c:pt idx="95191">
                  <c:v>95.191000000000031</c:v>
                </c:pt>
                <c:pt idx="95192">
                  <c:v>95.192000000000007</c:v>
                </c:pt>
                <c:pt idx="95193">
                  <c:v>95.19300000000004</c:v>
                </c:pt>
                <c:pt idx="95194">
                  <c:v>95.194000000000017</c:v>
                </c:pt>
                <c:pt idx="95195">
                  <c:v>95.194999999999993</c:v>
                </c:pt>
                <c:pt idx="95196">
                  <c:v>95.196000000000026</c:v>
                </c:pt>
                <c:pt idx="95197">
                  <c:v>95.197000000000003</c:v>
                </c:pt>
                <c:pt idx="95198">
                  <c:v>95.198000000000036</c:v>
                </c:pt>
                <c:pt idx="95199">
                  <c:v>95.199000000000012</c:v>
                </c:pt>
                <c:pt idx="95200">
                  <c:v>95.200000000000045</c:v>
                </c:pt>
                <c:pt idx="95201">
                  <c:v>95.201000000000022</c:v>
                </c:pt>
                <c:pt idx="95202">
                  <c:v>95.201999999999998</c:v>
                </c:pt>
                <c:pt idx="95203">
                  <c:v>95.203000000000031</c:v>
                </c:pt>
                <c:pt idx="95204">
                  <c:v>95.204000000000008</c:v>
                </c:pt>
                <c:pt idx="95205">
                  <c:v>95.205000000000041</c:v>
                </c:pt>
                <c:pt idx="95206">
                  <c:v>95.206000000000017</c:v>
                </c:pt>
                <c:pt idx="95207">
                  <c:v>95.206999999999994</c:v>
                </c:pt>
                <c:pt idx="95208">
                  <c:v>95.208000000000027</c:v>
                </c:pt>
                <c:pt idx="95209">
                  <c:v>95.209000000000003</c:v>
                </c:pt>
                <c:pt idx="95210">
                  <c:v>95.210000000000036</c:v>
                </c:pt>
                <c:pt idx="95211">
                  <c:v>95.211000000000013</c:v>
                </c:pt>
                <c:pt idx="95212">
                  <c:v>95.212000000000046</c:v>
                </c:pt>
                <c:pt idx="95213">
                  <c:v>95.213000000000022</c:v>
                </c:pt>
                <c:pt idx="95214">
                  <c:v>95.213999999999999</c:v>
                </c:pt>
                <c:pt idx="95215">
                  <c:v>95.215000000000032</c:v>
                </c:pt>
                <c:pt idx="95216">
                  <c:v>95.216000000000008</c:v>
                </c:pt>
                <c:pt idx="95217">
                  <c:v>95.217000000000041</c:v>
                </c:pt>
                <c:pt idx="95218">
                  <c:v>95.218000000000018</c:v>
                </c:pt>
                <c:pt idx="95219">
                  <c:v>95.218999999999994</c:v>
                </c:pt>
                <c:pt idx="95220">
                  <c:v>95.220000000000027</c:v>
                </c:pt>
                <c:pt idx="95221">
                  <c:v>95.221000000000004</c:v>
                </c:pt>
                <c:pt idx="95222">
                  <c:v>95.222000000000037</c:v>
                </c:pt>
                <c:pt idx="95223">
                  <c:v>95.223000000000013</c:v>
                </c:pt>
                <c:pt idx="95224">
                  <c:v>95.224000000000046</c:v>
                </c:pt>
                <c:pt idx="95225">
                  <c:v>95.225000000000023</c:v>
                </c:pt>
                <c:pt idx="95226">
                  <c:v>95.225999999999999</c:v>
                </c:pt>
                <c:pt idx="95227">
                  <c:v>95.227000000000032</c:v>
                </c:pt>
                <c:pt idx="95228">
                  <c:v>95.228000000000009</c:v>
                </c:pt>
                <c:pt idx="95229">
                  <c:v>95.229000000000042</c:v>
                </c:pt>
                <c:pt idx="95230">
                  <c:v>95.230000000000018</c:v>
                </c:pt>
                <c:pt idx="95231">
                  <c:v>95.230999999999995</c:v>
                </c:pt>
                <c:pt idx="95232">
                  <c:v>95.232000000000028</c:v>
                </c:pt>
                <c:pt idx="95233">
                  <c:v>95.233000000000004</c:v>
                </c:pt>
                <c:pt idx="95234">
                  <c:v>95.234000000000037</c:v>
                </c:pt>
                <c:pt idx="95235">
                  <c:v>95.235000000000014</c:v>
                </c:pt>
                <c:pt idx="95236">
                  <c:v>95.23599999999999</c:v>
                </c:pt>
                <c:pt idx="95237">
                  <c:v>95.237000000000023</c:v>
                </c:pt>
                <c:pt idx="95238">
                  <c:v>95.238</c:v>
                </c:pt>
                <c:pt idx="95239">
                  <c:v>95.239000000000033</c:v>
                </c:pt>
                <c:pt idx="95240">
                  <c:v>95.240000000000009</c:v>
                </c:pt>
                <c:pt idx="95241">
                  <c:v>95.241000000000042</c:v>
                </c:pt>
                <c:pt idx="95242">
                  <c:v>95.242000000000019</c:v>
                </c:pt>
                <c:pt idx="95243">
                  <c:v>95.242999999999995</c:v>
                </c:pt>
                <c:pt idx="95244">
                  <c:v>95.244000000000028</c:v>
                </c:pt>
                <c:pt idx="95245">
                  <c:v>95.245000000000005</c:v>
                </c:pt>
                <c:pt idx="95246">
                  <c:v>95.246000000000038</c:v>
                </c:pt>
                <c:pt idx="95247">
                  <c:v>95.247000000000014</c:v>
                </c:pt>
                <c:pt idx="95248">
                  <c:v>95.24799999999999</c:v>
                </c:pt>
                <c:pt idx="95249">
                  <c:v>95.249000000000024</c:v>
                </c:pt>
                <c:pt idx="95250">
                  <c:v>95.25</c:v>
                </c:pt>
                <c:pt idx="95251">
                  <c:v>95.251000000000033</c:v>
                </c:pt>
                <c:pt idx="95252">
                  <c:v>95.25200000000001</c:v>
                </c:pt>
                <c:pt idx="95253">
                  <c:v>95.253000000000043</c:v>
                </c:pt>
                <c:pt idx="95254">
                  <c:v>95.254000000000019</c:v>
                </c:pt>
                <c:pt idx="95255">
                  <c:v>95.254999999999995</c:v>
                </c:pt>
                <c:pt idx="95256">
                  <c:v>95.256000000000029</c:v>
                </c:pt>
                <c:pt idx="95257">
                  <c:v>95.257000000000005</c:v>
                </c:pt>
                <c:pt idx="95258">
                  <c:v>95.258000000000038</c:v>
                </c:pt>
                <c:pt idx="95259">
                  <c:v>95.259000000000015</c:v>
                </c:pt>
                <c:pt idx="95260">
                  <c:v>95.259999999999991</c:v>
                </c:pt>
                <c:pt idx="95261">
                  <c:v>95.261000000000024</c:v>
                </c:pt>
                <c:pt idx="95262">
                  <c:v>95.262</c:v>
                </c:pt>
                <c:pt idx="95263">
                  <c:v>95.263000000000034</c:v>
                </c:pt>
                <c:pt idx="95264">
                  <c:v>95.26400000000001</c:v>
                </c:pt>
                <c:pt idx="95265">
                  <c:v>95.265000000000043</c:v>
                </c:pt>
                <c:pt idx="95266">
                  <c:v>95.26600000000002</c:v>
                </c:pt>
                <c:pt idx="95267">
                  <c:v>95.266999999999996</c:v>
                </c:pt>
                <c:pt idx="95268">
                  <c:v>95.268000000000029</c:v>
                </c:pt>
                <c:pt idx="95269">
                  <c:v>95.269000000000005</c:v>
                </c:pt>
                <c:pt idx="95270">
                  <c:v>95.270000000000039</c:v>
                </c:pt>
                <c:pt idx="95271">
                  <c:v>95.271000000000015</c:v>
                </c:pt>
                <c:pt idx="95272">
                  <c:v>95.271999999999991</c:v>
                </c:pt>
                <c:pt idx="95273">
                  <c:v>95.273000000000025</c:v>
                </c:pt>
                <c:pt idx="95274">
                  <c:v>95.274000000000001</c:v>
                </c:pt>
                <c:pt idx="95275">
                  <c:v>95.275000000000034</c:v>
                </c:pt>
                <c:pt idx="95276">
                  <c:v>95.27600000000001</c:v>
                </c:pt>
                <c:pt idx="95277">
                  <c:v>95.277000000000044</c:v>
                </c:pt>
                <c:pt idx="95278">
                  <c:v>95.27800000000002</c:v>
                </c:pt>
                <c:pt idx="95279">
                  <c:v>95.278999999999996</c:v>
                </c:pt>
                <c:pt idx="95280">
                  <c:v>95.28000000000003</c:v>
                </c:pt>
                <c:pt idx="95281">
                  <c:v>95.281000000000006</c:v>
                </c:pt>
                <c:pt idx="95282">
                  <c:v>95.282000000000039</c:v>
                </c:pt>
                <c:pt idx="95283">
                  <c:v>95.283000000000015</c:v>
                </c:pt>
                <c:pt idx="95284">
                  <c:v>95.283999999999992</c:v>
                </c:pt>
                <c:pt idx="95285">
                  <c:v>95.285000000000025</c:v>
                </c:pt>
                <c:pt idx="95286">
                  <c:v>95.286000000000001</c:v>
                </c:pt>
                <c:pt idx="95287">
                  <c:v>95.287000000000035</c:v>
                </c:pt>
                <c:pt idx="95288">
                  <c:v>95.288000000000011</c:v>
                </c:pt>
                <c:pt idx="95289">
                  <c:v>95.289000000000044</c:v>
                </c:pt>
                <c:pt idx="95290">
                  <c:v>95.29000000000002</c:v>
                </c:pt>
                <c:pt idx="95291">
                  <c:v>95.290999999999997</c:v>
                </c:pt>
                <c:pt idx="95292">
                  <c:v>95.29200000000003</c:v>
                </c:pt>
                <c:pt idx="95293">
                  <c:v>95.293000000000006</c:v>
                </c:pt>
                <c:pt idx="95294">
                  <c:v>95.29400000000004</c:v>
                </c:pt>
                <c:pt idx="95295">
                  <c:v>95.295000000000016</c:v>
                </c:pt>
                <c:pt idx="95296">
                  <c:v>95.295999999999992</c:v>
                </c:pt>
                <c:pt idx="95297">
                  <c:v>95.297000000000025</c:v>
                </c:pt>
                <c:pt idx="95298">
                  <c:v>95.298000000000002</c:v>
                </c:pt>
                <c:pt idx="95299">
                  <c:v>95.299000000000035</c:v>
                </c:pt>
                <c:pt idx="95300">
                  <c:v>95.300000000000011</c:v>
                </c:pt>
                <c:pt idx="95301">
                  <c:v>95.301000000000045</c:v>
                </c:pt>
                <c:pt idx="95302">
                  <c:v>95.302000000000021</c:v>
                </c:pt>
                <c:pt idx="95303">
                  <c:v>95.302999999999997</c:v>
                </c:pt>
                <c:pt idx="95304">
                  <c:v>95.30400000000003</c:v>
                </c:pt>
                <c:pt idx="95305">
                  <c:v>95.305000000000007</c:v>
                </c:pt>
                <c:pt idx="95306">
                  <c:v>95.30600000000004</c:v>
                </c:pt>
                <c:pt idx="95307">
                  <c:v>95.307000000000016</c:v>
                </c:pt>
                <c:pt idx="95308">
                  <c:v>95.307999999999993</c:v>
                </c:pt>
                <c:pt idx="95309">
                  <c:v>95.309000000000026</c:v>
                </c:pt>
                <c:pt idx="95310">
                  <c:v>95.31</c:v>
                </c:pt>
                <c:pt idx="95311">
                  <c:v>95.311000000000035</c:v>
                </c:pt>
                <c:pt idx="95312">
                  <c:v>95.312000000000012</c:v>
                </c:pt>
                <c:pt idx="95313">
                  <c:v>95.313000000000045</c:v>
                </c:pt>
                <c:pt idx="95314">
                  <c:v>95.314000000000021</c:v>
                </c:pt>
                <c:pt idx="95315">
                  <c:v>95.314999999999998</c:v>
                </c:pt>
                <c:pt idx="95316">
                  <c:v>95.316000000000031</c:v>
                </c:pt>
                <c:pt idx="95317">
                  <c:v>95.317000000000007</c:v>
                </c:pt>
                <c:pt idx="95318">
                  <c:v>95.31800000000004</c:v>
                </c:pt>
                <c:pt idx="95319">
                  <c:v>95.319000000000017</c:v>
                </c:pt>
                <c:pt idx="95320">
                  <c:v>95.32</c:v>
                </c:pt>
                <c:pt idx="95321">
                  <c:v>95.321000000000026</c:v>
                </c:pt>
                <c:pt idx="95322">
                  <c:v>95.322000000000003</c:v>
                </c:pt>
                <c:pt idx="95323">
                  <c:v>95.323000000000036</c:v>
                </c:pt>
                <c:pt idx="95324">
                  <c:v>95.324000000000012</c:v>
                </c:pt>
                <c:pt idx="95325">
                  <c:v>95.325000000000045</c:v>
                </c:pt>
                <c:pt idx="95326">
                  <c:v>95.326000000000022</c:v>
                </c:pt>
                <c:pt idx="95327">
                  <c:v>95.326999999999998</c:v>
                </c:pt>
                <c:pt idx="95328">
                  <c:v>95.328000000000031</c:v>
                </c:pt>
                <c:pt idx="95329">
                  <c:v>95.329000000000008</c:v>
                </c:pt>
                <c:pt idx="95330">
                  <c:v>95.330000000000041</c:v>
                </c:pt>
                <c:pt idx="95331">
                  <c:v>95.331000000000017</c:v>
                </c:pt>
                <c:pt idx="95332">
                  <c:v>95.331999999999994</c:v>
                </c:pt>
                <c:pt idx="95333">
                  <c:v>95.333000000000027</c:v>
                </c:pt>
                <c:pt idx="95334">
                  <c:v>95.334000000000003</c:v>
                </c:pt>
                <c:pt idx="95335">
                  <c:v>95.335000000000036</c:v>
                </c:pt>
                <c:pt idx="95336">
                  <c:v>95.336000000000013</c:v>
                </c:pt>
                <c:pt idx="95337">
                  <c:v>95.337000000000046</c:v>
                </c:pt>
                <c:pt idx="95338">
                  <c:v>95.338000000000022</c:v>
                </c:pt>
                <c:pt idx="95339">
                  <c:v>95.338999999999999</c:v>
                </c:pt>
                <c:pt idx="95340">
                  <c:v>95.340000000000032</c:v>
                </c:pt>
                <c:pt idx="95341">
                  <c:v>95.341000000000008</c:v>
                </c:pt>
                <c:pt idx="95342">
                  <c:v>95.342000000000041</c:v>
                </c:pt>
                <c:pt idx="95343">
                  <c:v>95.343000000000018</c:v>
                </c:pt>
                <c:pt idx="95344">
                  <c:v>95.343999999999994</c:v>
                </c:pt>
                <c:pt idx="95345">
                  <c:v>95.345000000000027</c:v>
                </c:pt>
                <c:pt idx="95346">
                  <c:v>95.346000000000004</c:v>
                </c:pt>
                <c:pt idx="95347">
                  <c:v>95.347000000000037</c:v>
                </c:pt>
                <c:pt idx="95348">
                  <c:v>95.348000000000013</c:v>
                </c:pt>
                <c:pt idx="95349">
                  <c:v>95.349000000000046</c:v>
                </c:pt>
                <c:pt idx="95350">
                  <c:v>95.350000000000023</c:v>
                </c:pt>
                <c:pt idx="95351">
                  <c:v>95.350999999999999</c:v>
                </c:pt>
                <c:pt idx="95352">
                  <c:v>95.352000000000032</c:v>
                </c:pt>
                <c:pt idx="95353">
                  <c:v>95.353000000000009</c:v>
                </c:pt>
                <c:pt idx="95354">
                  <c:v>95.354000000000042</c:v>
                </c:pt>
                <c:pt idx="95355">
                  <c:v>95.355000000000018</c:v>
                </c:pt>
                <c:pt idx="95356">
                  <c:v>95.355999999999995</c:v>
                </c:pt>
                <c:pt idx="95357">
                  <c:v>95.357000000000028</c:v>
                </c:pt>
                <c:pt idx="95358">
                  <c:v>95.358000000000004</c:v>
                </c:pt>
                <c:pt idx="95359">
                  <c:v>95.359000000000037</c:v>
                </c:pt>
                <c:pt idx="95360">
                  <c:v>95.360000000000014</c:v>
                </c:pt>
                <c:pt idx="95361">
                  <c:v>95.36099999999999</c:v>
                </c:pt>
                <c:pt idx="95362">
                  <c:v>95.362000000000023</c:v>
                </c:pt>
                <c:pt idx="95363">
                  <c:v>95.363</c:v>
                </c:pt>
                <c:pt idx="95364">
                  <c:v>95.364000000000033</c:v>
                </c:pt>
                <c:pt idx="95365">
                  <c:v>95.365000000000009</c:v>
                </c:pt>
                <c:pt idx="95366">
                  <c:v>95.366000000000042</c:v>
                </c:pt>
                <c:pt idx="95367">
                  <c:v>95.367000000000019</c:v>
                </c:pt>
                <c:pt idx="95368">
                  <c:v>95.367999999999995</c:v>
                </c:pt>
                <c:pt idx="95369">
                  <c:v>95.369000000000028</c:v>
                </c:pt>
                <c:pt idx="95370">
                  <c:v>95.37</c:v>
                </c:pt>
                <c:pt idx="95371">
                  <c:v>95.371000000000038</c:v>
                </c:pt>
                <c:pt idx="95372">
                  <c:v>95.372000000000014</c:v>
                </c:pt>
                <c:pt idx="95373">
                  <c:v>95.37299999999999</c:v>
                </c:pt>
                <c:pt idx="95374">
                  <c:v>95.374000000000024</c:v>
                </c:pt>
                <c:pt idx="95375">
                  <c:v>95.375</c:v>
                </c:pt>
                <c:pt idx="95376">
                  <c:v>95.376000000000033</c:v>
                </c:pt>
                <c:pt idx="95377">
                  <c:v>95.37700000000001</c:v>
                </c:pt>
                <c:pt idx="95378">
                  <c:v>95.378000000000043</c:v>
                </c:pt>
                <c:pt idx="95379">
                  <c:v>95.379000000000019</c:v>
                </c:pt>
                <c:pt idx="95380">
                  <c:v>95.38</c:v>
                </c:pt>
                <c:pt idx="95381">
                  <c:v>95.381000000000029</c:v>
                </c:pt>
                <c:pt idx="95382">
                  <c:v>95.382000000000005</c:v>
                </c:pt>
                <c:pt idx="95383">
                  <c:v>95.383000000000038</c:v>
                </c:pt>
                <c:pt idx="95384">
                  <c:v>95.384000000000015</c:v>
                </c:pt>
                <c:pt idx="95385">
                  <c:v>95.384999999999991</c:v>
                </c:pt>
                <c:pt idx="95386">
                  <c:v>95.386000000000024</c:v>
                </c:pt>
                <c:pt idx="95387">
                  <c:v>95.387</c:v>
                </c:pt>
                <c:pt idx="95388">
                  <c:v>95.388000000000034</c:v>
                </c:pt>
                <c:pt idx="95389">
                  <c:v>95.38900000000001</c:v>
                </c:pt>
                <c:pt idx="95390">
                  <c:v>95.390000000000043</c:v>
                </c:pt>
                <c:pt idx="95391">
                  <c:v>95.39100000000002</c:v>
                </c:pt>
                <c:pt idx="95392">
                  <c:v>95.391999999999996</c:v>
                </c:pt>
                <c:pt idx="95393">
                  <c:v>95.393000000000029</c:v>
                </c:pt>
                <c:pt idx="95394">
                  <c:v>95.394000000000005</c:v>
                </c:pt>
                <c:pt idx="95395">
                  <c:v>95.395000000000039</c:v>
                </c:pt>
                <c:pt idx="95396">
                  <c:v>95.396000000000015</c:v>
                </c:pt>
                <c:pt idx="95397">
                  <c:v>95.396999999999991</c:v>
                </c:pt>
                <c:pt idx="95398">
                  <c:v>95.398000000000025</c:v>
                </c:pt>
                <c:pt idx="95399">
                  <c:v>95.399000000000001</c:v>
                </c:pt>
                <c:pt idx="95400">
                  <c:v>95.400000000000034</c:v>
                </c:pt>
                <c:pt idx="95401">
                  <c:v>95.40100000000001</c:v>
                </c:pt>
                <c:pt idx="95402">
                  <c:v>95.402000000000044</c:v>
                </c:pt>
                <c:pt idx="95403">
                  <c:v>95.40300000000002</c:v>
                </c:pt>
                <c:pt idx="95404">
                  <c:v>95.403999999999996</c:v>
                </c:pt>
                <c:pt idx="95405">
                  <c:v>95.40500000000003</c:v>
                </c:pt>
                <c:pt idx="95406">
                  <c:v>95.406000000000006</c:v>
                </c:pt>
                <c:pt idx="95407">
                  <c:v>95.407000000000039</c:v>
                </c:pt>
                <c:pt idx="95408">
                  <c:v>95.408000000000015</c:v>
                </c:pt>
                <c:pt idx="95409">
                  <c:v>95.408999999999992</c:v>
                </c:pt>
                <c:pt idx="95410">
                  <c:v>95.410000000000025</c:v>
                </c:pt>
                <c:pt idx="95411">
                  <c:v>95.411000000000001</c:v>
                </c:pt>
                <c:pt idx="95412">
                  <c:v>95.412000000000035</c:v>
                </c:pt>
                <c:pt idx="95413">
                  <c:v>95.413000000000011</c:v>
                </c:pt>
                <c:pt idx="95414">
                  <c:v>95.414000000000044</c:v>
                </c:pt>
                <c:pt idx="95415">
                  <c:v>95.41500000000002</c:v>
                </c:pt>
                <c:pt idx="95416">
                  <c:v>95.415999999999997</c:v>
                </c:pt>
                <c:pt idx="95417">
                  <c:v>95.41700000000003</c:v>
                </c:pt>
                <c:pt idx="95418">
                  <c:v>95.418000000000006</c:v>
                </c:pt>
                <c:pt idx="95419">
                  <c:v>95.41900000000004</c:v>
                </c:pt>
                <c:pt idx="95420">
                  <c:v>95.420000000000016</c:v>
                </c:pt>
                <c:pt idx="95421">
                  <c:v>95.420999999999992</c:v>
                </c:pt>
                <c:pt idx="95422">
                  <c:v>95.422000000000025</c:v>
                </c:pt>
                <c:pt idx="95423">
                  <c:v>95.423000000000002</c:v>
                </c:pt>
                <c:pt idx="95424">
                  <c:v>95.424000000000035</c:v>
                </c:pt>
                <c:pt idx="95425">
                  <c:v>95.425000000000011</c:v>
                </c:pt>
                <c:pt idx="95426">
                  <c:v>95.426000000000045</c:v>
                </c:pt>
                <c:pt idx="95427">
                  <c:v>95.427000000000021</c:v>
                </c:pt>
                <c:pt idx="95428">
                  <c:v>95.427999999999997</c:v>
                </c:pt>
                <c:pt idx="95429">
                  <c:v>95.42900000000003</c:v>
                </c:pt>
                <c:pt idx="95430">
                  <c:v>95.43</c:v>
                </c:pt>
                <c:pt idx="95431">
                  <c:v>95.43100000000004</c:v>
                </c:pt>
                <c:pt idx="95432">
                  <c:v>95.432000000000016</c:v>
                </c:pt>
                <c:pt idx="95433">
                  <c:v>95.432999999999993</c:v>
                </c:pt>
                <c:pt idx="95434">
                  <c:v>95.434000000000026</c:v>
                </c:pt>
                <c:pt idx="95435">
                  <c:v>95.435000000000002</c:v>
                </c:pt>
                <c:pt idx="95436">
                  <c:v>95.436000000000035</c:v>
                </c:pt>
                <c:pt idx="95437">
                  <c:v>95.437000000000012</c:v>
                </c:pt>
                <c:pt idx="95438">
                  <c:v>95.438000000000045</c:v>
                </c:pt>
                <c:pt idx="95439">
                  <c:v>95.439000000000021</c:v>
                </c:pt>
                <c:pt idx="95440">
                  <c:v>95.44</c:v>
                </c:pt>
                <c:pt idx="95441">
                  <c:v>95.441000000000031</c:v>
                </c:pt>
                <c:pt idx="95442">
                  <c:v>95.442000000000007</c:v>
                </c:pt>
                <c:pt idx="95443">
                  <c:v>95.44300000000004</c:v>
                </c:pt>
                <c:pt idx="95444">
                  <c:v>95.444000000000017</c:v>
                </c:pt>
                <c:pt idx="95445">
                  <c:v>95.444999999999993</c:v>
                </c:pt>
                <c:pt idx="95446">
                  <c:v>95.446000000000026</c:v>
                </c:pt>
                <c:pt idx="95447">
                  <c:v>95.447000000000003</c:v>
                </c:pt>
                <c:pt idx="95448">
                  <c:v>95.448000000000036</c:v>
                </c:pt>
                <c:pt idx="95449">
                  <c:v>95.449000000000012</c:v>
                </c:pt>
                <c:pt idx="95450">
                  <c:v>95.450000000000045</c:v>
                </c:pt>
                <c:pt idx="95451">
                  <c:v>95.451000000000022</c:v>
                </c:pt>
                <c:pt idx="95452">
                  <c:v>95.451999999999998</c:v>
                </c:pt>
                <c:pt idx="95453">
                  <c:v>95.453000000000031</c:v>
                </c:pt>
                <c:pt idx="95454">
                  <c:v>95.454000000000008</c:v>
                </c:pt>
                <c:pt idx="95455">
                  <c:v>95.455000000000041</c:v>
                </c:pt>
                <c:pt idx="95456">
                  <c:v>95.456000000000017</c:v>
                </c:pt>
                <c:pt idx="95457">
                  <c:v>95.456999999999994</c:v>
                </c:pt>
                <c:pt idx="95458">
                  <c:v>95.458000000000027</c:v>
                </c:pt>
                <c:pt idx="95459">
                  <c:v>95.459000000000003</c:v>
                </c:pt>
                <c:pt idx="95460">
                  <c:v>95.460000000000036</c:v>
                </c:pt>
                <c:pt idx="95461">
                  <c:v>95.461000000000013</c:v>
                </c:pt>
                <c:pt idx="95462">
                  <c:v>95.462000000000046</c:v>
                </c:pt>
                <c:pt idx="95463">
                  <c:v>95.463000000000022</c:v>
                </c:pt>
                <c:pt idx="95464">
                  <c:v>95.463999999999999</c:v>
                </c:pt>
                <c:pt idx="95465">
                  <c:v>95.465000000000032</c:v>
                </c:pt>
                <c:pt idx="95466">
                  <c:v>95.466000000000008</c:v>
                </c:pt>
                <c:pt idx="95467">
                  <c:v>95.467000000000041</c:v>
                </c:pt>
                <c:pt idx="95468">
                  <c:v>95.468000000000018</c:v>
                </c:pt>
                <c:pt idx="95469">
                  <c:v>95.468999999999994</c:v>
                </c:pt>
                <c:pt idx="95470">
                  <c:v>95.470000000000027</c:v>
                </c:pt>
                <c:pt idx="95471">
                  <c:v>95.471000000000004</c:v>
                </c:pt>
                <c:pt idx="95472">
                  <c:v>95.472000000000037</c:v>
                </c:pt>
                <c:pt idx="95473">
                  <c:v>95.473000000000013</c:v>
                </c:pt>
                <c:pt idx="95474">
                  <c:v>95.474000000000046</c:v>
                </c:pt>
                <c:pt idx="95475">
                  <c:v>95.475000000000023</c:v>
                </c:pt>
                <c:pt idx="95476">
                  <c:v>95.475999999999999</c:v>
                </c:pt>
                <c:pt idx="95477">
                  <c:v>95.477000000000032</c:v>
                </c:pt>
                <c:pt idx="95478">
                  <c:v>95.478000000000009</c:v>
                </c:pt>
                <c:pt idx="95479">
                  <c:v>95.479000000000042</c:v>
                </c:pt>
                <c:pt idx="95480">
                  <c:v>95.480000000000018</c:v>
                </c:pt>
                <c:pt idx="95481">
                  <c:v>95.480999999999995</c:v>
                </c:pt>
                <c:pt idx="95482">
                  <c:v>95.482000000000028</c:v>
                </c:pt>
                <c:pt idx="95483">
                  <c:v>95.483000000000004</c:v>
                </c:pt>
                <c:pt idx="95484">
                  <c:v>95.484000000000037</c:v>
                </c:pt>
                <c:pt idx="95485">
                  <c:v>95.485000000000014</c:v>
                </c:pt>
                <c:pt idx="95486">
                  <c:v>95.48599999999999</c:v>
                </c:pt>
                <c:pt idx="95487">
                  <c:v>95.487000000000023</c:v>
                </c:pt>
                <c:pt idx="95488">
                  <c:v>95.488</c:v>
                </c:pt>
                <c:pt idx="95489">
                  <c:v>95.489000000000033</c:v>
                </c:pt>
                <c:pt idx="95490">
                  <c:v>95.490000000000009</c:v>
                </c:pt>
                <c:pt idx="95491">
                  <c:v>95.491000000000042</c:v>
                </c:pt>
                <c:pt idx="95492">
                  <c:v>95.492000000000019</c:v>
                </c:pt>
                <c:pt idx="95493">
                  <c:v>95.492999999999995</c:v>
                </c:pt>
                <c:pt idx="95494">
                  <c:v>95.494000000000028</c:v>
                </c:pt>
                <c:pt idx="95495">
                  <c:v>95.495000000000005</c:v>
                </c:pt>
                <c:pt idx="95496">
                  <c:v>95.496000000000038</c:v>
                </c:pt>
                <c:pt idx="95497">
                  <c:v>95.497000000000014</c:v>
                </c:pt>
                <c:pt idx="95498">
                  <c:v>95.49799999999999</c:v>
                </c:pt>
                <c:pt idx="95499">
                  <c:v>95.499000000000024</c:v>
                </c:pt>
                <c:pt idx="95500">
                  <c:v>95.5</c:v>
                </c:pt>
                <c:pt idx="95501">
                  <c:v>95.501000000000033</c:v>
                </c:pt>
                <c:pt idx="95502">
                  <c:v>95.50200000000001</c:v>
                </c:pt>
                <c:pt idx="95503">
                  <c:v>95.503000000000043</c:v>
                </c:pt>
                <c:pt idx="95504">
                  <c:v>95.504000000000019</c:v>
                </c:pt>
                <c:pt idx="95505">
                  <c:v>95.504999999999995</c:v>
                </c:pt>
                <c:pt idx="95506">
                  <c:v>95.506000000000029</c:v>
                </c:pt>
                <c:pt idx="95507">
                  <c:v>95.507000000000005</c:v>
                </c:pt>
                <c:pt idx="95508">
                  <c:v>95.508000000000038</c:v>
                </c:pt>
                <c:pt idx="95509">
                  <c:v>95.509000000000015</c:v>
                </c:pt>
                <c:pt idx="95510">
                  <c:v>95.509999999999991</c:v>
                </c:pt>
                <c:pt idx="95511">
                  <c:v>95.511000000000024</c:v>
                </c:pt>
                <c:pt idx="95512">
                  <c:v>95.512</c:v>
                </c:pt>
                <c:pt idx="95513">
                  <c:v>95.513000000000034</c:v>
                </c:pt>
                <c:pt idx="95514">
                  <c:v>95.51400000000001</c:v>
                </c:pt>
                <c:pt idx="95515">
                  <c:v>95.515000000000043</c:v>
                </c:pt>
                <c:pt idx="95516">
                  <c:v>95.51600000000002</c:v>
                </c:pt>
                <c:pt idx="95517">
                  <c:v>95.516999999999996</c:v>
                </c:pt>
                <c:pt idx="95518">
                  <c:v>95.518000000000029</c:v>
                </c:pt>
                <c:pt idx="95519">
                  <c:v>95.519000000000005</c:v>
                </c:pt>
                <c:pt idx="95520">
                  <c:v>95.520000000000039</c:v>
                </c:pt>
                <c:pt idx="95521">
                  <c:v>95.521000000000015</c:v>
                </c:pt>
                <c:pt idx="95522">
                  <c:v>95.521999999999991</c:v>
                </c:pt>
                <c:pt idx="95523">
                  <c:v>95.523000000000025</c:v>
                </c:pt>
                <c:pt idx="95524">
                  <c:v>95.524000000000001</c:v>
                </c:pt>
                <c:pt idx="95525">
                  <c:v>95.525000000000034</c:v>
                </c:pt>
                <c:pt idx="95526">
                  <c:v>95.52600000000001</c:v>
                </c:pt>
                <c:pt idx="95527">
                  <c:v>95.527000000000044</c:v>
                </c:pt>
                <c:pt idx="95528">
                  <c:v>95.52800000000002</c:v>
                </c:pt>
                <c:pt idx="95529">
                  <c:v>95.528999999999996</c:v>
                </c:pt>
                <c:pt idx="95530">
                  <c:v>95.53000000000003</c:v>
                </c:pt>
                <c:pt idx="95531">
                  <c:v>95.531000000000006</c:v>
                </c:pt>
                <c:pt idx="95532">
                  <c:v>95.532000000000039</c:v>
                </c:pt>
                <c:pt idx="95533">
                  <c:v>95.533000000000015</c:v>
                </c:pt>
                <c:pt idx="95534">
                  <c:v>95.533999999999992</c:v>
                </c:pt>
                <c:pt idx="95535">
                  <c:v>95.535000000000025</c:v>
                </c:pt>
                <c:pt idx="95536">
                  <c:v>95.536000000000001</c:v>
                </c:pt>
                <c:pt idx="95537">
                  <c:v>95.537000000000035</c:v>
                </c:pt>
                <c:pt idx="95538">
                  <c:v>95.538000000000011</c:v>
                </c:pt>
                <c:pt idx="95539">
                  <c:v>95.539000000000044</c:v>
                </c:pt>
                <c:pt idx="95540">
                  <c:v>95.54000000000002</c:v>
                </c:pt>
                <c:pt idx="95541">
                  <c:v>95.540999999999997</c:v>
                </c:pt>
                <c:pt idx="95542">
                  <c:v>95.54200000000003</c:v>
                </c:pt>
                <c:pt idx="95543">
                  <c:v>95.543000000000006</c:v>
                </c:pt>
                <c:pt idx="95544">
                  <c:v>95.54400000000004</c:v>
                </c:pt>
                <c:pt idx="95545">
                  <c:v>95.545000000000016</c:v>
                </c:pt>
                <c:pt idx="95546">
                  <c:v>95.545999999999992</c:v>
                </c:pt>
                <c:pt idx="95547">
                  <c:v>95.547000000000025</c:v>
                </c:pt>
                <c:pt idx="95548">
                  <c:v>95.548000000000002</c:v>
                </c:pt>
                <c:pt idx="95549">
                  <c:v>95.549000000000035</c:v>
                </c:pt>
                <c:pt idx="95550">
                  <c:v>95.550000000000011</c:v>
                </c:pt>
                <c:pt idx="95551">
                  <c:v>95.551000000000045</c:v>
                </c:pt>
                <c:pt idx="95552">
                  <c:v>95.552000000000021</c:v>
                </c:pt>
                <c:pt idx="95553">
                  <c:v>95.552999999999997</c:v>
                </c:pt>
                <c:pt idx="95554">
                  <c:v>95.55400000000003</c:v>
                </c:pt>
                <c:pt idx="95555">
                  <c:v>95.555000000000007</c:v>
                </c:pt>
                <c:pt idx="95556">
                  <c:v>95.55600000000004</c:v>
                </c:pt>
                <c:pt idx="95557">
                  <c:v>95.557000000000016</c:v>
                </c:pt>
                <c:pt idx="95558">
                  <c:v>95.557999999999993</c:v>
                </c:pt>
                <c:pt idx="95559">
                  <c:v>95.559000000000026</c:v>
                </c:pt>
                <c:pt idx="95560">
                  <c:v>95.56</c:v>
                </c:pt>
                <c:pt idx="95561">
                  <c:v>95.561000000000035</c:v>
                </c:pt>
                <c:pt idx="95562">
                  <c:v>95.562000000000012</c:v>
                </c:pt>
                <c:pt idx="95563">
                  <c:v>95.563000000000045</c:v>
                </c:pt>
                <c:pt idx="95564">
                  <c:v>95.564000000000021</c:v>
                </c:pt>
                <c:pt idx="95565">
                  <c:v>95.564999999999998</c:v>
                </c:pt>
                <c:pt idx="95566">
                  <c:v>95.566000000000031</c:v>
                </c:pt>
                <c:pt idx="95567">
                  <c:v>95.567000000000007</c:v>
                </c:pt>
                <c:pt idx="95568">
                  <c:v>95.56800000000004</c:v>
                </c:pt>
                <c:pt idx="95569">
                  <c:v>95.569000000000017</c:v>
                </c:pt>
                <c:pt idx="95570">
                  <c:v>95.57</c:v>
                </c:pt>
                <c:pt idx="95571">
                  <c:v>95.571000000000026</c:v>
                </c:pt>
                <c:pt idx="95572">
                  <c:v>95.572000000000003</c:v>
                </c:pt>
                <c:pt idx="95573">
                  <c:v>95.573000000000036</c:v>
                </c:pt>
                <c:pt idx="95574">
                  <c:v>95.574000000000012</c:v>
                </c:pt>
                <c:pt idx="95575">
                  <c:v>95.575000000000045</c:v>
                </c:pt>
                <c:pt idx="95576">
                  <c:v>95.576000000000022</c:v>
                </c:pt>
                <c:pt idx="95577">
                  <c:v>95.576999999999998</c:v>
                </c:pt>
                <c:pt idx="95578">
                  <c:v>95.578000000000031</c:v>
                </c:pt>
                <c:pt idx="95579">
                  <c:v>95.579000000000008</c:v>
                </c:pt>
                <c:pt idx="95580">
                  <c:v>95.580000000000041</c:v>
                </c:pt>
                <c:pt idx="95581">
                  <c:v>95.581000000000017</c:v>
                </c:pt>
                <c:pt idx="95582">
                  <c:v>95.581999999999994</c:v>
                </c:pt>
                <c:pt idx="95583">
                  <c:v>95.583000000000027</c:v>
                </c:pt>
                <c:pt idx="95584">
                  <c:v>95.584000000000003</c:v>
                </c:pt>
                <c:pt idx="95585">
                  <c:v>95.585000000000036</c:v>
                </c:pt>
                <c:pt idx="95586">
                  <c:v>95.586000000000013</c:v>
                </c:pt>
                <c:pt idx="95587">
                  <c:v>95.587000000000046</c:v>
                </c:pt>
                <c:pt idx="95588">
                  <c:v>95.588000000000022</c:v>
                </c:pt>
                <c:pt idx="95589">
                  <c:v>95.588999999999999</c:v>
                </c:pt>
                <c:pt idx="95590">
                  <c:v>95.590000000000032</c:v>
                </c:pt>
                <c:pt idx="95591">
                  <c:v>95.591000000000008</c:v>
                </c:pt>
                <c:pt idx="95592">
                  <c:v>95.592000000000041</c:v>
                </c:pt>
                <c:pt idx="95593">
                  <c:v>95.593000000000018</c:v>
                </c:pt>
                <c:pt idx="95594">
                  <c:v>95.593999999999994</c:v>
                </c:pt>
                <c:pt idx="95595">
                  <c:v>95.595000000000027</c:v>
                </c:pt>
                <c:pt idx="95596">
                  <c:v>95.596000000000004</c:v>
                </c:pt>
                <c:pt idx="95597">
                  <c:v>95.597000000000037</c:v>
                </c:pt>
                <c:pt idx="95598">
                  <c:v>95.598000000000013</c:v>
                </c:pt>
                <c:pt idx="95599">
                  <c:v>95.599000000000046</c:v>
                </c:pt>
                <c:pt idx="95600">
                  <c:v>95.600000000000023</c:v>
                </c:pt>
                <c:pt idx="95601">
                  <c:v>95.600999999999999</c:v>
                </c:pt>
                <c:pt idx="95602">
                  <c:v>95.602000000000032</c:v>
                </c:pt>
                <c:pt idx="95603">
                  <c:v>95.603000000000009</c:v>
                </c:pt>
                <c:pt idx="95604">
                  <c:v>95.604000000000042</c:v>
                </c:pt>
                <c:pt idx="95605">
                  <c:v>95.605000000000018</c:v>
                </c:pt>
                <c:pt idx="95606">
                  <c:v>95.605999999999995</c:v>
                </c:pt>
                <c:pt idx="95607">
                  <c:v>95.607000000000028</c:v>
                </c:pt>
                <c:pt idx="95608">
                  <c:v>95.608000000000004</c:v>
                </c:pt>
                <c:pt idx="95609">
                  <c:v>95.609000000000037</c:v>
                </c:pt>
                <c:pt idx="95610">
                  <c:v>95.610000000000014</c:v>
                </c:pt>
                <c:pt idx="95611">
                  <c:v>95.61099999999999</c:v>
                </c:pt>
                <c:pt idx="95612">
                  <c:v>95.612000000000023</c:v>
                </c:pt>
                <c:pt idx="95613">
                  <c:v>95.613</c:v>
                </c:pt>
                <c:pt idx="95614">
                  <c:v>95.614000000000033</c:v>
                </c:pt>
                <c:pt idx="95615">
                  <c:v>95.615000000000009</c:v>
                </c:pt>
                <c:pt idx="95616">
                  <c:v>95.616000000000042</c:v>
                </c:pt>
                <c:pt idx="95617">
                  <c:v>95.617000000000019</c:v>
                </c:pt>
                <c:pt idx="95618">
                  <c:v>95.617999999999995</c:v>
                </c:pt>
                <c:pt idx="95619">
                  <c:v>95.619000000000028</c:v>
                </c:pt>
                <c:pt idx="95620">
                  <c:v>95.62</c:v>
                </c:pt>
                <c:pt idx="95621">
                  <c:v>95.621000000000038</c:v>
                </c:pt>
                <c:pt idx="95622">
                  <c:v>95.622000000000014</c:v>
                </c:pt>
                <c:pt idx="95623">
                  <c:v>95.62299999999999</c:v>
                </c:pt>
                <c:pt idx="95624">
                  <c:v>95.624000000000024</c:v>
                </c:pt>
                <c:pt idx="95625">
                  <c:v>95.625</c:v>
                </c:pt>
                <c:pt idx="95626">
                  <c:v>95.626000000000033</c:v>
                </c:pt>
                <c:pt idx="95627">
                  <c:v>95.62700000000001</c:v>
                </c:pt>
                <c:pt idx="95628">
                  <c:v>95.628000000000043</c:v>
                </c:pt>
                <c:pt idx="95629">
                  <c:v>95.629000000000019</c:v>
                </c:pt>
                <c:pt idx="95630">
                  <c:v>95.63</c:v>
                </c:pt>
                <c:pt idx="95631">
                  <c:v>95.631000000000029</c:v>
                </c:pt>
                <c:pt idx="95632">
                  <c:v>95.632000000000005</c:v>
                </c:pt>
                <c:pt idx="95633">
                  <c:v>95.633000000000038</c:v>
                </c:pt>
                <c:pt idx="95634">
                  <c:v>95.634000000000015</c:v>
                </c:pt>
                <c:pt idx="95635">
                  <c:v>95.634999999999991</c:v>
                </c:pt>
                <c:pt idx="95636">
                  <c:v>95.636000000000024</c:v>
                </c:pt>
                <c:pt idx="95637">
                  <c:v>95.637</c:v>
                </c:pt>
                <c:pt idx="95638">
                  <c:v>95.638000000000034</c:v>
                </c:pt>
                <c:pt idx="95639">
                  <c:v>95.63900000000001</c:v>
                </c:pt>
                <c:pt idx="95640">
                  <c:v>95.640000000000043</c:v>
                </c:pt>
                <c:pt idx="95641">
                  <c:v>95.64100000000002</c:v>
                </c:pt>
                <c:pt idx="95642">
                  <c:v>95.641999999999996</c:v>
                </c:pt>
                <c:pt idx="95643">
                  <c:v>95.643000000000029</c:v>
                </c:pt>
                <c:pt idx="95644">
                  <c:v>95.644000000000005</c:v>
                </c:pt>
                <c:pt idx="95645">
                  <c:v>95.645000000000039</c:v>
                </c:pt>
                <c:pt idx="95646">
                  <c:v>95.646000000000015</c:v>
                </c:pt>
                <c:pt idx="95647">
                  <c:v>95.646999999999991</c:v>
                </c:pt>
                <c:pt idx="95648">
                  <c:v>95.648000000000025</c:v>
                </c:pt>
                <c:pt idx="95649">
                  <c:v>95.649000000000001</c:v>
                </c:pt>
                <c:pt idx="95650">
                  <c:v>95.650000000000034</c:v>
                </c:pt>
                <c:pt idx="95651">
                  <c:v>95.65100000000001</c:v>
                </c:pt>
                <c:pt idx="95652">
                  <c:v>95.652000000000044</c:v>
                </c:pt>
                <c:pt idx="95653">
                  <c:v>95.65300000000002</c:v>
                </c:pt>
                <c:pt idx="95654">
                  <c:v>95.653999999999996</c:v>
                </c:pt>
                <c:pt idx="95655">
                  <c:v>95.65500000000003</c:v>
                </c:pt>
                <c:pt idx="95656">
                  <c:v>95.656000000000006</c:v>
                </c:pt>
                <c:pt idx="95657">
                  <c:v>95.657000000000039</c:v>
                </c:pt>
                <c:pt idx="95658">
                  <c:v>95.658000000000015</c:v>
                </c:pt>
                <c:pt idx="95659">
                  <c:v>95.658999999999992</c:v>
                </c:pt>
                <c:pt idx="95660">
                  <c:v>95.660000000000025</c:v>
                </c:pt>
                <c:pt idx="95661">
                  <c:v>95.661000000000001</c:v>
                </c:pt>
                <c:pt idx="95662">
                  <c:v>95.662000000000035</c:v>
                </c:pt>
                <c:pt idx="95663">
                  <c:v>95.663000000000011</c:v>
                </c:pt>
                <c:pt idx="95664">
                  <c:v>95.664000000000044</c:v>
                </c:pt>
                <c:pt idx="95665">
                  <c:v>95.66500000000002</c:v>
                </c:pt>
                <c:pt idx="95666">
                  <c:v>95.665999999999997</c:v>
                </c:pt>
                <c:pt idx="95667">
                  <c:v>95.66700000000003</c:v>
                </c:pt>
                <c:pt idx="95668">
                  <c:v>95.668000000000006</c:v>
                </c:pt>
                <c:pt idx="95669">
                  <c:v>95.66900000000004</c:v>
                </c:pt>
                <c:pt idx="95670">
                  <c:v>95.670000000000016</c:v>
                </c:pt>
                <c:pt idx="95671">
                  <c:v>95.670999999999992</c:v>
                </c:pt>
                <c:pt idx="95672">
                  <c:v>95.672000000000025</c:v>
                </c:pt>
                <c:pt idx="95673">
                  <c:v>95.673000000000002</c:v>
                </c:pt>
                <c:pt idx="95674">
                  <c:v>95.674000000000035</c:v>
                </c:pt>
                <c:pt idx="95675">
                  <c:v>95.675000000000011</c:v>
                </c:pt>
                <c:pt idx="95676">
                  <c:v>95.676000000000045</c:v>
                </c:pt>
                <c:pt idx="95677">
                  <c:v>95.677000000000021</c:v>
                </c:pt>
                <c:pt idx="95678">
                  <c:v>95.677999999999997</c:v>
                </c:pt>
                <c:pt idx="95679">
                  <c:v>95.67900000000003</c:v>
                </c:pt>
                <c:pt idx="95680">
                  <c:v>95.68</c:v>
                </c:pt>
                <c:pt idx="95681">
                  <c:v>95.68100000000004</c:v>
                </c:pt>
                <c:pt idx="95682">
                  <c:v>95.682000000000016</c:v>
                </c:pt>
                <c:pt idx="95683">
                  <c:v>95.682999999999993</c:v>
                </c:pt>
                <c:pt idx="95684">
                  <c:v>95.684000000000026</c:v>
                </c:pt>
                <c:pt idx="95685">
                  <c:v>95.685000000000002</c:v>
                </c:pt>
                <c:pt idx="95686">
                  <c:v>95.686000000000035</c:v>
                </c:pt>
                <c:pt idx="95687">
                  <c:v>95.687000000000012</c:v>
                </c:pt>
                <c:pt idx="95688">
                  <c:v>95.688000000000045</c:v>
                </c:pt>
                <c:pt idx="95689">
                  <c:v>95.689000000000021</c:v>
                </c:pt>
                <c:pt idx="95690">
                  <c:v>95.69</c:v>
                </c:pt>
                <c:pt idx="95691">
                  <c:v>95.691000000000031</c:v>
                </c:pt>
                <c:pt idx="95692">
                  <c:v>95.692000000000007</c:v>
                </c:pt>
                <c:pt idx="95693">
                  <c:v>95.69300000000004</c:v>
                </c:pt>
                <c:pt idx="95694">
                  <c:v>95.694000000000017</c:v>
                </c:pt>
                <c:pt idx="95695">
                  <c:v>95.694999999999993</c:v>
                </c:pt>
                <c:pt idx="95696">
                  <c:v>95.696000000000026</c:v>
                </c:pt>
                <c:pt idx="95697">
                  <c:v>95.697000000000003</c:v>
                </c:pt>
                <c:pt idx="95698">
                  <c:v>95.698000000000036</c:v>
                </c:pt>
                <c:pt idx="95699">
                  <c:v>95.699000000000012</c:v>
                </c:pt>
                <c:pt idx="95700">
                  <c:v>95.700000000000045</c:v>
                </c:pt>
                <c:pt idx="95701">
                  <c:v>95.701000000000022</c:v>
                </c:pt>
                <c:pt idx="95702">
                  <c:v>95.701999999999998</c:v>
                </c:pt>
                <c:pt idx="95703">
                  <c:v>95.703000000000031</c:v>
                </c:pt>
                <c:pt idx="95704">
                  <c:v>95.704000000000008</c:v>
                </c:pt>
                <c:pt idx="95705">
                  <c:v>95.705000000000041</c:v>
                </c:pt>
                <c:pt idx="95706">
                  <c:v>95.706000000000017</c:v>
                </c:pt>
                <c:pt idx="95707">
                  <c:v>95.706999999999994</c:v>
                </c:pt>
                <c:pt idx="95708">
                  <c:v>95.708000000000027</c:v>
                </c:pt>
                <c:pt idx="95709">
                  <c:v>95.709000000000003</c:v>
                </c:pt>
                <c:pt idx="95710">
                  <c:v>95.710000000000036</c:v>
                </c:pt>
                <c:pt idx="95711">
                  <c:v>95.711000000000013</c:v>
                </c:pt>
                <c:pt idx="95712">
                  <c:v>95.712000000000046</c:v>
                </c:pt>
                <c:pt idx="95713">
                  <c:v>95.713000000000022</c:v>
                </c:pt>
                <c:pt idx="95714">
                  <c:v>95.713999999999999</c:v>
                </c:pt>
                <c:pt idx="95715">
                  <c:v>95.715000000000032</c:v>
                </c:pt>
                <c:pt idx="95716">
                  <c:v>95.716000000000008</c:v>
                </c:pt>
                <c:pt idx="95717">
                  <c:v>95.717000000000041</c:v>
                </c:pt>
                <c:pt idx="95718">
                  <c:v>95.718000000000018</c:v>
                </c:pt>
                <c:pt idx="95719">
                  <c:v>95.718999999999994</c:v>
                </c:pt>
                <c:pt idx="95720">
                  <c:v>95.720000000000027</c:v>
                </c:pt>
                <c:pt idx="95721">
                  <c:v>95.721000000000004</c:v>
                </c:pt>
                <c:pt idx="95722">
                  <c:v>95.722000000000037</c:v>
                </c:pt>
                <c:pt idx="95723">
                  <c:v>95.723000000000013</c:v>
                </c:pt>
                <c:pt idx="95724">
                  <c:v>95.724000000000046</c:v>
                </c:pt>
                <c:pt idx="95725">
                  <c:v>95.725000000000023</c:v>
                </c:pt>
                <c:pt idx="95726">
                  <c:v>95.725999999999999</c:v>
                </c:pt>
                <c:pt idx="95727">
                  <c:v>95.727000000000032</c:v>
                </c:pt>
                <c:pt idx="95728">
                  <c:v>95.728000000000009</c:v>
                </c:pt>
                <c:pt idx="95729">
                  <c:v>95.729000000000042</c:v>
                </c:pt>
                <c:pt idx="95730">
                  <c:v>95.730000000000018</c:v>
                </c:pt>
                <c:pt idx="95731">
                  <c:v>95.730999999999995</c:v>
                </c:pt>
                <c:pt idx="95732">
                  <c:v>95.732000000000028</c:v>
                </c:pt>
                <c:pt idx="95733">
                  <c:v>95.733000000000004</c:v>
                </c:pt>
                <c:pt idx="95734">
                  <c:v>95.734000000000037</c:v>
                </c:pt>
                <c:pt idx="95735">
                  <c:v>95.735000000000014</c:v>
                </c:pt>
                <c:pt idx="95736">
                  <c:v>95.73599999999999</c:v>
                </c:pt>
                <c:pt idx="95737">
                  <c:v>95.737000000000023</c:v>
                </c:pt>
                <c:pt idx="95738">
                  <c:v>95.738</c:v>
                </c:pt>
                <c:pt idx="95739">
                  <c:v>95.739000000000033</c:v>
                </c:pt>
                <c:pt idx="95740">
                  <c:v>95.740000000000009</c:v>
                </c:pt>
                <c:pt idx="95741">
                  <c:v>95.741000000000042</c:v>
                </c:pt>
                <c:pt idx="95742">
                  <c:v>95.742000000000019</c:v>
                </c:pt>
                <c:pt idx="95743">
                  <c:v>95.742999999999995</c:v>
                </c:pt>
                <c:pt idx="95744">
                  <c:v>95.744000000000028</c:v>
                </c:pt>
                <c:pt idx="95745">
                  <c:v>95.745000000000005</c:v>
                </c:pt>
                <c:pt idx="95746">
                  <c:v>95.746000000000038</c:v>
                </c:pt>
                <c:pt idx="95747">
                  <c:v>95.747000000000014</c:v>
                </c:pt>
                <c:pt idx="95748">
                  <c:v>95.74799999999999</c:v>
                </c:pt>
                <c:pt idx="95749">
                  <c:v>95.749000000000024</c:v>
                </c:pt>
                <c:pt idx="95750">
                  <c:v>95.75</c:v>
                </c:pt>
                <c:pt idx="95751">
                  <c:v>95.751000000000033</c:v>
                </c:pt>
                <c:pt idx="95752">
                  <c:v>95.75200000000001</c:v>
                </c:pt>
                <c:pt idx="95753">
                  <c:v>95.753000000000043</c:v>
                </c:pt>
                <c:pt idx="95754">
                  <c:v>95.754000000000019</c:v>
                </c:pt>
                <c:pt idx="95755">
                  <c:v>95.754999999999995</c:v>
                </c:pt>
                <c:pt idx="95756">
                  <c:v>95.756000000000029</c:v>
                </c:pt>
                <c:pt idx="95757">
                  <c:v>95.757000000000005</c:v>
                </c:pt>
                <c:pt idx="95758">
                  <c:v>95.758000000000038</c:v>
                </c:pt>
                <c:pt idx="95759">
                  <c:v>95.759000000000015</c:v>
                </c:pt>
                <c:pt idx="95760">
                  <c:v>95.759999999999991</c:v>
                </c:pt>
                <c:pt idx="95761">
                  <c:v>95.761000000000024</c:v>
                </c:pt>
                <c:pt idx="95762">
                  <c:v>95.762</c:v>
                </c:pt>
                <c:pt idx="95763">
                  <c:v>95.763000000000034</c:v>
                </c:pt>
                <c:pt idx="95764">
                  <c:v>95.76400000000001</c:v>
                </c:pt>
                <c:pt idx="95765">
                  <c:v>95.765000000000043</c:v>
                </c:pt>
                <c:pt idx="95766">
                  <c:v>95.76600000000002</c:v>
                </c:pt>
                <c:pt idx="95767">
                  <c:v>95.766999999999996</c:v>
                </c:pt>
                <c:pt idx="95768">
                  <c:v>95.768000000000029</c:v>
                </c:pt>
                <c:pt idx="95769">
                  <c:v>95.769000000000005</c:v>
                </c:pt>
                <c:pt idx="95770">
                  <c:v>95.770000000000039</c:v>
                </c:pt>
                <c:pt idx="95771">
                  <c:v>95.771000000000015</c:v>
                </c:pt>
                <c:pt idx="95772">
                  <c:v>95.771999999999991</c:v>
                </c:pt>
                <c:pt idx="95773">
                  <c:v>95.773000000000025</c:v>
                </c:pt>
                <c:pt idx="95774">
                  <c:v>95.774000000000001</c:v>
                </c:pt>
                <c:pt idx="95775">
                  <c:v>95.775000000000034</c:v>
                </c:pt>
                <c:pt idx="95776">
                  <c:v>95.77600000000001</c:v>
                </c:pt>
                <c:pt idx="95777">
                  <c:v>95.777000000000044</c:v>
                </c:pt>
                <c:pt idx="95778">
                  <c:v>95.77800000000002</c:v>
                </c:pt>
                <c:pt idx="95779">
                  <c:v>95.778999999999996</c:v>
                </c:pt>
                <c:pt idx="95780">
                  <c:v>95.78000000000003</c:v>
                </c:pt>
                <c:pt idx="95781">
                  <c:v>95.781000000000006</c:v>
                </c:pt>
                <c:pt idx="95782">
                  <c:v>95.782000000000039</c:v>
                </c:pt>
                <c:pt idx="95783">
                  <c:v>95.783000000000015</c:v>
                </c:pt>
                <c:pt idx="95784">
                  <c:v>95.783999999999992</c:v>
                </c:pt>
                <c:pt idx="95785">
                  <c:v>95.785000000000025</c:v>
                </c:pt>
                <c:pt idx="95786">
                  <c:v>95.786000000000001</c:v>
                </c:pt>
                <c:pt idx="95787">
                  <c:v>95.787000000000035</c:v>
                </c:pt>
                <c:pt idx="95788">
                  <c:v>95.788000000000011</c:v>
                </c:pt>
                <c:pt idx="95789">
                  <c:v>95.789000000000044</c:v>
                </c:pt>
                <c:pt idx="95790">
                  <c:v>95.79000000000002</c:v>
                </c:pt>
                <c:pt idx="95791">
                  <c:v>95.790999999999997</c:v>
                </c:pt>
                <c:pt idx="95792">
                  <c:v>95.79200000000003</c:v>
                </c:pt>
                <c:pt idx="95793">
                  <c:v>95.793000000000006</c:v>
                </c:pt>
                <c:pt idx="95794">
                  <c:v>95.79400000000004</c:v>
                </c:pt>
                <c:pt idx="95795">
                  <c:v>95.795000000000016</c:v>
                </c:pt>
                <c:pt idx="95796">
                  <c:v>95.795999999999992</c:v>
                </c:pt>
                <c:pt idx="95797">
                  <c:v>95.797000000000025</c:v>
                </c:pt>
                <c:pt idx="95798">
                  <c:v>95.798000000000002</c:v>
                </c:pt>
                <c:pt idx="95799">
                  <c:v>95.799000000000035</c:v>
                </c:pt>
                <c:pt idx="95800">
                  <c:v>95.800000000000011</c:v>
                </c:pt>
                <c:pt idx="95801">
                  <c:v>95.801000000000045</c:v>
                </c:pt>
                <c:pt idx="95802">
                  <c:v>95.802000000000021</c:v>
                </c:pt>
                <c:pt idx="95803">
                  <c:v>95.802999999999997</c:v>
                </c:pt>
                <c:pt idx="95804">
                  <c:v>95.80400000000003</c:v>
                </c:pt>
                <c:pt idx="95805">
                  <c:v>95.805000000000007</c:v>
                </c:pt>
                <c:pt idx="95806">
                  <c:v>95.80600000000004</c:v>
                </c:pt>
                <c:pt idx="95807">
                  <c:v>95.807000000000016</c:v>
                </c:pt>
                <c:pt idx="95808">
                  <c:v>95.807999999999993</c:v>
                </c:pt>
                <c:pt idx="95809">
                  <c:v>95.809000000000026</c:v>
                </c:pt>
                <c:pt idx="95810">
                  <c:v>95.81</c:v>
                </c:pt>
                <c:pt idx="95811">
                  <c:v>95.811000000000035</c:v>
                </c:pt>
                <c:pt idx="95812">
                  <c:v>95.812000000000012</c:v>
                </c:pt>
                <c:pt idx="95813">
                  <c:v>95.813000000000045</c:v>
                </c:pt>
                <c:pt idx="95814">
                  <c:v>95.814000000000021</c:v>
                </c:pt>
                <c:pt idx="95815">
                  <c:v>95.814999999999998</c:v>
                </c:pt>
                <c:pt idx="95816">
                  <c:v>95.816000000000031</c:v>
                </c:pt>
                <c:pt idx="95817">
                  <c:v>95.817000000000007</c:v>
                </c:pt>
                <c:pt idx="95818">
                  <c:v>95.81800000000004</c:v>
                </c:pt>
                <c:pt idx="95819">
                  <c:v>95.819000000000017</c:v>
                </c:pt>
                <c:pt idx="95820">
                  <c:v>95.82</c:v>
                </c:pt>
                <c:pt idx="95821">
                  <c:v>95.821000000000026</c:v>
                </c:pt>
                <c:pt idx="95822">
                  <c:v>95.822000000000003</c:v>
                </c:pt>
                <c:pt idx="95823">
                  <c:v>95.823000000000036</c:v>
                </c:pt>
                <c:pt idx="95824">
                  <c:v>95.824000000000012</c:v>
                </c:pt>
                <c:pt idx="95825">
                  <c:v>95.825000000000045</c:v>
                </c:pt>
                <c:pt idx="95826">
                  <c:v>95.826000000000022</c:v>
                </c:pt>
                <c:pt idx="95827">
                  <c:v>95.826999999999998</c:v>
                </c:pt>
                <c:pt idx="95828">
                  <c:v>95.828000000000031</c:v>
                </c:pt>
                <c:pt idx="95829">
                  <c:v>95.829000000000008</c:v>
                </c:pt>
                <c:pt idx="95830">
                  <c:v>95.830000000000041</c:v>
                </c:pt>
                <c:pt idx="95831">
                  <c:v>95.831000000000017</c:v>
                </c:pt>
                <c:pt idx="95832">
                  <c:v>95.831999999999994</c:v>
                </c:pt>
                <c:pt idx="95833">
                  <c:v>95.833000000000027</c:v>
                </c:pt>
                <c:pt idx="95834">
                  <c:v>95.834000000000003</c:v>
                </c:pt>
                <c:pt idx="95835">
                  <c:v>95.835000000000036</c:v>
                </c:pt>
                <c:pt idx="95836">
                  <c:v>95.836000000000013</c:v>
                </c:pt>
                <c:pt idx="95837">
                  <c:v>95.837000000000046</c:v>
                </c:pt>
                <c:pt idx="95838">
                  <c:v>95.838000000000022</c:v>
                </c:pt>
                <c:pt idx="95839">
                  <c:v>95.838999999999999</c:v>
                </c:pt>
                <c:pt idx="95840">
                  <c:v>95.840000000000032</c:v>
                </c:pt>
                <c:pt idx="95841">
                  <c:v>95.841000000000008</c:v>
                </c:pt>
                <c:pt idx="95842">
                  <c:v>95.842000000000041</c:v>
                </c:pt>
                <c:pt idx="95843">
                  <c:v>95.843000000000018</c:v>
                </c:pt>
                <c:pt idx="95844">
                  <c:v>95.843999999999994</c:v>
                </c:pt>
                <c:pt idx="95845">
                  <c:v>95.845000000000027</c:v>
                </c:pt>
                <c:pt idx="95846">
                  <c:v>95.846000000000004</c:v>
                </c:pt>
                <c:pt idx="95847">
                  <c:v>95.847000000000037</c:v>
                </c:pt>
                <c:pt idx="95848">
                  <c:v>95.848000000000013</c:v>
                </c:pt>
                <c:pt idx="95849">
                  <c:v>95.849000000000046</c:v>
                </c:pt>
                <c:pt idx="95850">
                  <c:v>95.850000000000023</c:v>
                </c:pt>
                <c:pt idx="95851">
                  <c:v>95.850999999999999</c:v>
                </c:pt>
                <c:pt idx="95852">
                  <c:v>95.852000000000032</c:v>
                </c:pt>
                <c:pt idx="95853">
                  <c:v>95.853000000000009</c:v>
                </c:pt>
                <c:pt idx="95854">
                  <c:v>95.854000000000042</c:v>
                </c:pt>
                <c:pt idx="95855">
                  <c:v>95.855000000000018</c:v>
                </c:pt>
                <c:pt idx="95856">
                  <c:v>95.855999999999995</c:v>
                </c:pt>
                <c:pt idx="95857">
                  <c:v>95.857000000000028</c:v>
                </c:pt>
                <c:pt idx="95858">
                  <c:v>95.858000000000004</c:v>
                </c:pt>
                <c:pt idx="95859">
                  <c:v>95.859000000000037</c:v>
                </c:pt>
                <c:pt idx="95860">
                  <c:v>95.860000000000014</c:v>
                </c:pt>
                <c:pt idx="95861">
                  <c:v>95.86099999999999</c:v>
                </c:pt>
                <c:pt idx="95862">
                  <c:v>95.862000000000023</c:v>
                </c:pt>
                <c:pt idx="95863">
                  <c:v>95.863</c:v>
                </c:pt>
                <c:pt idx="95864">
                  <c:v>95.864000000000033</c:v>
                </c:pt>
                <c:pt idx="95865">
                  <c:v>95.865000000000009</c:v>
                </c:pt>
                <c:pt idx="95866">
                  <c:v>95.866000000000042</c:v>
                </c:pt>
                <c:pt idx="95867">
                  <c:v>95.867000000000019</c:v>
                </c:pt>
                <c:pt idx="95868">
                  <c:v>95.867999999999995</c:v>
                </c:pt>
                <c:pt idx="95869">
                  <c:v>95.869000000000028</c:v>
                </c:pt>
                <c:pt idx="95870">
                  <c:v>95.87</c:v>
                </c:pt>
                <c:pt idx="95871">
                  <c:v>95.871000000000038</c:v>
                </c:pt>
                <c:pt idx="95872">
                  <c:v>95.872000000000014</c:v>
                </c:pt>
                <c:pt idx="95873">
                  <c:v>95.87299999999999</c:v>
                </c:pt>
                <c:pt idx="95874">
                  <c:v>95.874000000000024</c:v>
                </c:pt>
                <c:pt idx="95875">
                  <c:v>95.875</c:v>
                </c:pt>
                <c:pt idx="95876">
                  <c:v>95.876000000000033</c:v>
                </c:pt>
                <c:pt idx="95877">
                  <c:v>95.87700000000001</c:v>
                </c:pt>
                <c:pt idx="95878">
                  <c:v>95.878000000000043</c:v>
                </c:pt>
                <c:pt idx="95879">
                  <c:v>95.879000000000019</c:v>
                </c:pt>
                <c:pt idx="95880">
                  <c:v>95.88</c:v>
                </c:pt>
                <c:pt idx="95881">
                  <c:v>95.881000000000029</c:v>
                </c:pt>
                <c:pt idx="95882">
                  <c:v>95.882000000000005</c:v>
                </c:pt>
                <c:pt idx="95883">
                  <c:v>95.883000000000038</c:v>
                </c:pt>
                <c:pt idx="95884">
                  <c:v>95.884000000000015</c:v>
                </c:pt>
                <c:pt idx="95885">
                  <c:v>95.884999999999991</c:v>
                </c:pt>
                <c:pt idx="95886">
                  <c:v>95.886000000000024</c:v>
                </c:pt>
                <c:pt idx="95887">
                  <c:v>95.887</c:v>
                </c:pt>
                <c:pt idx="95888">
                  <c:v>95.888000000000034</c:v>
                </c:pt>
                <c:pt idx="95889">
                  <c:v>95.88900000000001</c:v>
                </c:pt>
                <c:pt idx="95890">
                  <c:v>95.890000000000043</c:v>
                </c:pt>
                <c:pt idx="95891">
                  <c:v>95.89100000000002</c:v>
                </c:pt>
                <c:pt idx="95892">
                  <c:v>95.891999999999996</c:v>
                </c:pt>
                <c:pt idx="95893">
                  <c:v>95.893000000000029</c:v>
                </c:pt>
                <c:pt idx="95894">
                  <c:v>95.894000000000005</c:v>
                </c:pt>
                <c:pt idx="95895">
                  <c:v>95.895000000000039</c:v>
                </c:pt>
                <c:pt idx="95896">
                  <c:v>95.896000000000015</c:v>
                </c:pt>
                <c:pt idx="95897">
                  <c:v>95.896999999999991</c:v>
                </c:pt>
                <c:pt idx="95898">
                  <c:v>95.898000000000025</c:v>
                </c:pt>
                <c:pt idx="95899">
                  <c:v>95.899000000000001</c:v>
                </c:pt>
                <c:pt idx="95900">
                  <c:v>95.900000000000034</c:v>
                </c:pt>
                <c:pt idx="95901">
                  <c:v>95.90100000000001</c:v>
                </c:pt>
                <c:pt idx="95902">
                  <c:v>95.902000000000044</c:v>
                </c:pt>
                <c:pt idx="95903">
                  <c:v>95.90300000000002</c:v>
                </c:pt>
                <c:pt idx="95904">
                  <c:v>95.903999999999996</c:v>
                </c:pt>
                <c:pt idx="95905">
                  <c:v>95.90500000000003</c:v>
                </c:pt>
                <c:pt idx="95906">
                  <c:v>95.906000000000006</c:v>
                </c:pt>
                <c:pt idx="95907">
                  <c:v>95.907000000000039</c:v>
                </c:pt>
                <c:pt idx="95908">
                  <c:v>95.908000000000015</c:v>
                </c:pt>
                <c:pt idx="95909">
                  <c:v>95.908999999999992</c:v>
                </c:pt>
                <c:pt idx="95910">
                  <c:v>95.910000000000025</c:v>
                </c:pt>
                <c:pt idx="95911">
                  <c:v>95.911000000000001</c:v>
                </c:pt>
                <c:pt idx="95912">
                  <c:v>95.912000000000035</c:v>
                </c:pt>
                <c:pt idx="95913">
                  <c:v>95.913000000000011</c:v>
                </c:pt>
                <c:pt idx="95914">
                  <c:v>95.914000000000044</c:v>
                </c:pt>
                <c:pt idx="95915">
                  <c:v>95.91500000000002</c:v>
                </c:pt>
                <c:pt idx="95916">
                  <c:v>95.915999999999997</c:v>
                </c:pt>
                <c:pt idx="95917">
                  <c:v>95.91700000000003</c:v>
                </c:pt>
                <c:pt idx="95918">
                  <c:v>95.918000000000006</c:v>
                </c:pt>
                <c:pt idx="95919">
                  <c:v>95.91900000000004</c:v>
                </c:pt>
                <c:pt idx="95920">
                  <c:v>95.920000000000016</c:v>
                </c:pt>
                <c:pt idx="95921">
                  <c:v>95.920999999999992</c:v>
                </c:pt>
                <c:pt idx="95922">
                  <c:v>95.922000000000025</c:v>
                </c:pt>
                <c:pt idx="95923">
                  <c:v>95.923000000000002</c:v>
                </c:pt>
                <c:pt idx="95924">
                  <c:v>95.924000000000035</c:v>
                </c:pt>
                <c:pt idx="95925">
                  <c:v>95.925000000000011</c:v>
                </c:pt>
                <c:pt idx="95926">
                  <c:v>95.926000000000045</c:v>
                </c:pt>
                <c:pt idx="95927">
                  <c:v>95.927000000000021</c:v>
                </c:pt>
                <c:pt idx="95928">
                  <c:v>95.927999999999997</c:v>
                </c:pt>
                <c:pt idx="95929">
                  <c:v>95.92900000000003</c:v>
                </c:pt>
                <c:pt idx="95930">
                  <c:v>95.93</c:v>
                </c:pt>
                <c:pt idx="95931">
                  <c:v>95.93100000000004</c:v>
                </c:pt>
                <c:pt idx="95932">
                  <c:v>95.932000000000016</c:v>
                </c:pt>
                <c:pt idx="95933">
                  <c:v>95.932999999999993</c:v>
                </c:pt>
                <c:pt idx="95934">
                  <c:v>95.934000000000026</c:v>
                </c:pt>
                <c:pt idx="95935">
                  <c:v>95.935000000000002</c:v>
                </c:pt>
                <c:pt idx="95936">
                  <c:v>95.936000000000035</c:v>
                </c:pt>
                <c:pt idx="95937">
                  <c:v>95.937000000000012</c:v>
                </c:pt>
                <c:pt idx="95938">
                  <c:v>95.938000000000045</c:v>
                </c:pt>
                <c:pt idx="95939">
                  <c:v>95.939000000000021</c:v>
                </c:pt>
                <c:pt idx="95940">
                  <c:v>95.94</c:v>
                </c:pt>
                <c:pt idx="95941">
                  <c:v>95.941000000000031</c:v>
                </c:pt>
                <c:pt idx="95942">
                  <c:v>95.942000000000007</c:v>
                </c:pt>
                <c:pt idx="95943">
                  <c:v>95.94300000000004</c:v>
                </c:pt>
                <c:pt idx="95944">
                  <c:v>95.944000000000017</c:v>
                </c:pt>
                <c:pt idx="95945">
                  <c:v>95.944999999999993</c:v>
                </c:pt>
                <c:pt idx="95946">
                  <c:v>95.946000000000026</c:v>
                </c:pt>
                <c:pt idx="95947">
                  <c:v>95.947000000000003</c:v>
                </c:pt>
                <c:pt idx="95948">
                  <c:v>95.948000000000036</c:v>
                </c:pt>
                <c:pt idx="95949">
                  <c:v>95.949000000000012</c:v>
                </c:pt>
                <c:pt idx="95950">
                  <c:v>95.950000000000045</c:v>
                </c:pt>
                <c:pt idx="95951">
                  <c:v>95.951000000000022</c:v>
                </c:pt>
                <c:pt idx="95952">
                  <c:v>95.951999999999998</c:v>
                </c:pt>
                <c:pt idx="95953">
                  <c:v>95.953000000000031</c:v>
                </c:pt>
                <c:pt idx="95954">
                  <c:v>95.954000000000008</c:v>
                </c:pt>
                <c:pt idx="95955">
                  <c:v>95.955000000000041</c:v>
                </c:pt>
                <c:pt idx="95956">
                  <c:v>95.956000000000017</c:v>
                </c:pt>
                <c:pt idx="95957">
                  <c:v>95.956999999999994</c:v>
                </c:pt>
                <c:pt idx="95958">
                  <c:v>95.958000000000027</c:v>
                </c:pt>
                <c:pt idx="95959">
                  <c:v>95.959000000000003</c:v>
                </c:pt>
                <c:pt idx="95960">
                  <c:v>95.960000000000036</c:v>
                </c:pt>
                <c:pt idx="95961">
                  <c:v>95.961000000000013</c:v>
                </c:pt>
                <c:pt idx="95962">
                  <c:v>95.962000000000046</c:v>
                </c:pt>
                <c:pt idx="95963">
                  <c:v>95.963000000000022</c:v>
                </c:pt>
                <c:pt idx="95964">
                  <c:v>95.963999999999999</c:v>
                </c:pt>
                <c:pt idx="95965">
                  <c:v>95.965000000000032</c:v>
                </c:pt>
                <c:pt idx="95966">
                  <c:v>95.966000000000008</c:v>
                </c:pt>
                <c:pt idx="95967">
                  <c:v>95.967000000000041</c:v>
                </c:pt>
                <c:pt idx="95968">
                  <c:v>95.968000000000018</c:v>
                </c:pt>
                <c:pt idx="95969">
                  <c:v>95.968999999999994</c:v>
                </c:pt>
                <c:pt idx="95970">
                  <c:v>95.970000000000027</c:v>
                </c:pt>
                <c:pt idx="95971">
                  <c:v>95.971000000000004</c:v>
                </c:pt>
                <c:pt idx="95972">
                  <c:v>95.972000000000037</c:v>
                </c:pt>
                <c:pt idx="95973">
                  <c:v>95.973000000000013</c:v>
                </c:pt>
                <c:pt idx="95974">
                  <c:v>95.974000000000046</c:v>
                </c:pt>
                <c:pt idx="95975">
                  <c:v>95.975000000000023</c:v>
                </c:pt>
                <c:pt idx="95976">
                  <c:v>95.975999999999999</c:v>
                </c:pt>
                <c:pt idx="95977">
                  <c:v>95.977000000000032</c:v>
                </c:pt>
                <c:pt idx="95978">
                  <c:v>95.978000000000009</c:v>
                </c:pt>
                <c:pt idx="95979">
                  <c:v>95.979000000000042</c:v>
                </c:pt>
                <c:pt idx="95980">
                  <c:v>95.980000000000018</c:v>
                </c:pt>
                <c:pt idx="95981">
                  <c:v>95.980999999999995</c:v>
                </c:pt>
                <c:pt idx="95982">
                  <c:v>95.982000000000028</c:v>
                </c:pt>
                <c:pt idx="95983">
                  <c:v>95.983000000000004</c:v>
                </c:pt>
                <c:pt idx="95984">
                  <c:v>95.984000000000037</c:v>
                </c:pt>
                <c:pt idx="95985">
                  <c:v>95.985000000000014</c:v>
                </c:pt>
                <c:pt idx="95986">
                  <c:v>95.98599999999999</c:v>
                </c:pt>
                <c:pt idx="95987">
                  <c:v>95.987000000000023</c:v>
                </c:pt>
                <c:pt idx="95988">
                  <c:v>95.988</c:v>
                </c:pt>
                <c:pt idx="95989">
                  <c:v>95.989000000000033</c:v>
                </c:pt>
                <c:pt idx="95990">
                  <c:v>95.990000000000009</c:v>
                </c:pt>
                <c:pt idx="95991">
                  <c:v>95.991000000000042</c:v>
                </c:pt>
                <c:pt idx="95992">
                  <c:v>95.992000000000019</c:v>
                </c:pt>
                <c:pt idx="95993">
                  <c:v>95.992999999999995</c:v>
                </c:pt>
                <c:pt idx="95994">
                  <c:v>95.994000000000028</c:v>
                </c:pt>
                <c:pt idx="95995">
                  <c:v>95.995000000000005</c:v>
                </c:pt>
                <c:pt idx="95996">
                  <c:v>95.996000000000038</c:v>
                </c:pt>
                <c:pt idx="95997">
                  <c:v>95.997000000000014</c:v>
                </c:pt>
                <c:pt idx="95998">
                  <c:v>95.99799999999999</c:v>
                </c:pt>
                <c:pt idx="95999">
                  <c:v>95.999000000000024</c:v>
                </c:pt>
                <c:pt idx="96000">
                  <c:v>96</c:v>
                </c:pt>
                <c:pt idx="96001">
                  <c:v>96.001000000000033</c:v>
                </c:pt>
                <c:pt idx="96002">
                  <c:v>96.00200000000001</c:v>
                </c:pt>
                <c:pt idx="96003">
                  <c:v>96.003000000000043</c:v>
                </c:pt>
                <c:pt idx="96004">
                  <c:v>96.004000000000019</c:v>
                </c:pt>
                <c:pt idx="96005">
                  <c:v>96.004999999999995</c:v>
                </c:pt>
                <c:pt idx="96006">
                  <c:v>96.006000000000029</c:v>
                </c:pt>
                <c:pt idx="96007">
                  <c:v>96.007000000000005</c:v>
                </c:pt>
                <c:pt idx="96008">
                  <c:v>96.008000000000038</c:v>
                </c:pt>
                <c:pt idx="96009">
                  <c:v>96.009000000000015</c:v>
                </c:pt>
                <c:pt idx="96010">
                  <c:v>96.009999999999991</c:v>
                </c:pt>
                <c:pt idx="96011">
                  <c:v>96.011000000000024</c:v>
                </c:pt>
                <c:pt idx="96012">
                  <c:v>96.012</c:v>
                </c:pt>
                <c:pt idx="96013">
                  <c:v>96.013000000000034</c:v>
                </c:pt>
                <c:pt idx="96014">
                  <c:v>96.01400000000001</c:v>
                </c:pt>
                <c:pt idx="96015">
                  <c:v>96.015000000000043</c:v>
                </c:pt>
                <c:pt idx="96016">
                  <c:v>96.01600000000002</c:v>
                </c:pt>
                <c:pt idx="96017">
                  <c:v>96.016999999999996</c:v>
                </c:pt>
                <c:pt idx="96018">
                  <c:v>96.018000000000029</c:v>
                </c:pt>
                <c:pt idx="96019">
                  <c:v>96.019000000000005</c:v>
                </c:pt>
                <c:pt idx="96020">
                  <c:v>96.020000000000039</c:v>
                </c:pt>
                <c:pt idx="96021">
                  <c:v>96.021000000000015</c:v>
                </c:pt>
                <c:pt idx="96022">
                  <c:v>96.021999999999991</c:v>
                </c:pt>
                <c:pt idx="96023">
                  <c:v>96.023000000000025</c:v>
                </c:pt>
                <c:pt idx="96024">
                  <c:v>96.024000000000001</c:v>
                </c:pt>
                <c:pt idx="96025">
                  <c:v>96.025000000000034</c:v>
                </c:pt>
                <c:pt idx="96026">
                  <c:v>96.02600000000001</c:v>
                </c:pt>
                <c:pt idx="96027">
                  <c:v>96.027000000000044</c:v>
                </c:pt>
                <c:pt idx="96028">
                  <c:v>96.02800000000002</c:v>
                </c:pt>
                <c:pt idx="96029">
                  <c:v>96.028999999999996</c:v>
                </c:pt>
                <c:pt idx="96030">
                  <c:v>96.03000000000003</c:v>
                </c:pt>
                <c:pt idx="96031">
                  <c:v>96.031000000000006</c:v>
                </c:pt>
                <c:pt idx="96032">
                  <c:v>96.032000000000039</c:v>
                </c:pt>
                <c:pt idx="96033">
                  <c:v>96.033000000000015</c:v>
                </c:pt>
                <c:pt idx="96034">
                  <c:v>96.033999999999992</c:v>
                </c:pt>
                <c:pt idx="96035">
                  <c:v>96.035000000000025</c:v>
                </c:pt>
                <c:pt idx="96036">
                  <c:v>96.036000000000001</c:v>
                </c:pt>
                <c:pt idx="96037">
                  <c:v>96.037000000000035</c:v>
                </c:pt>
                <c:pt idx="96038">
                  <c:v>96.038000000000011</c:v>
                </c:pt>
                <c:pt idx="96039">
                  <c:v>96.039000000000044</c:v>
                </c:pt>
                <c:pt idx="96040">
                  <c:v>96.04000000000002</c:v>
                </c:pt>
                <c:pt idx="96041">
                  <c:v>96.040999999999997</c:v>
                </c:pt>
                <c:pt idx="96042">
                  <c:v>96.04200000000003</c:v>
                </c:pt>
                <c:pt idx="96043">
                  <c:v>96.043000000000006</c:v>
                </c:pt>
                <c:pt idx="96044">
                  <c:v>96.04400000000004</c:v>
                </c:pt>
                <c:pt idx="96045">
                  <c:v>96.045000000000016</c:v>
                </c:pt>
                <c:pt idx="96046">
                  <c:v>96.045999999999992</c:v>
                </c:pt>
                <c:pt idx="96047">
                  <c:v>96.047000000000025</c:v>
                </c:pt>
                <c:pt idx="96048">
                  <c:v>96.048000000000002</c:v>
                </c:pt>
                <c:pt idx="96049">
                  <c:v>96.049000000000035</c:v>
                </c:pt>
                <c:pt idx="96050">
                  <c:v>96.050000000000011</c:v>
                </c:pt>
                <c:pt idx="96051">
                  <c:v>96.051000000000045</c:v>
                </c:pt>
                <c:pt idx="96052">
                  <c:v>96.052000000000021</c:v>
                </c:pt>
                <c:pt idx="96053">
                  <c:v>96.052999999999997</c:v>
                </c:pt>
                <c:pt idx="96054">
                  <c:v>96.05400000000003</c:v>
                </c:pt>
                <c:pt idx="96055">
                  <c:v>96.055000000000007</c:v>
                </c:pt>
                <c:pt idx="96056">
                  <c:v>96.05600000000004</c:v>
                </c:pt>
                <c:pt idx="96057">
                  <c:v>96.057000000000016</c:v>
                </c:pt>
                <c:pt idx="96058">
                  <c:v>96.057999999999993</c:v>
                </c:pt>
                <c:pt idx="96059">
                  <c:v>96.059000000000026</c:v>
                </c:pt>
                <c:pt idx="96060">
                  <c:v>96.06</c:v>
                </c:pt>
                <c:pt idx="96061">
                  <c:v>96.061000000000035</c:v>
                </c:pt>
                <c:pt idx="96062">
                  <c:v>96.062000000000012</c:v>
                </c:pt>
                <c:pt idx="96063">
                  <c:v>96.063000000000045</c:v>
                </c:pt>
                <c:pt idx="96064">
                  <c:v>96.064000000000021</c:v>
                </c:pt>
                <c:pt idx="96065">
                  <c:v>96.064999999999998</c:v>
                </c:pt>
                <c:pt idx="96066">
                  <c:v>96.066000000000031</c:v>
                </c:pt>
                <c:pt idx="96067">
                  <c:v>96.067000000000007</c:v>
                </c:pt>
                <c:pt idx="96068">
                  <c:v>96.06800000000004</c:v>
                </c:pt>
                <c:pt idx="96069">
                  <c:v>96.069000000000017</c:v>
                </c:pt>
                <c:pt idx="96070">
                  <c:v>96.07</c:v>
                </c:pt>
                <c:pt idx="96071">
                  <c:v>96.071000000000026</c:v>
                </c:pt>
                <c:pt idx="96072">
                  <c:v>96.072000000000003</c:v>
                </c:pt>
                <c:pt idx="96073">
                  <c:v>96.073000000000036</c:v>
                </c:pt>
                <c:pt idx="96074">
                  <c:v>96.074000000000012</c:v>
                </c:pt>
                <c:pt idx="96075">
                  <c:v>96.075000000000045</c:v>
                </c:pt>
                <c:pt idx="96076">
                  <c:v>96.076000000000022</c:v>
                </c:pt>
                <c:pt idx="96077">
                  <c:v>96.076999999999998</c:v>
                </c:pt>
                <c:pt idx="96078">
                  <c:v>96.078000000000031</c:v>
                </c:pt>
                <c:pt idx="96079">
                  <c:v>96.079000000000008</c:v>
                </c:pt>
                <c:pt idx="96080">
                  <c:v>96.080000000000041</c:v>
                </c:pt>
                <c:pt idx="96081">
                  <c:v>96.081000000000017</c:v>
                </c:pt>
                <c:pt idx="96082">
                  <c:v>96.081999999999994</c:v>
                </c:pt>
                <c:pt idx="96083">
                  <c:v>96.083000000000027</c:v>
                </c:pt>
                <c:pt idx="96084">
                  <c:v>96.084000000000003</c:v>
                </c:pt>
                <c:pt idx="96085">
                  <c:v>96.085000000000036</c:v>
                </c:pt>
                <c:pt idx="96086">
                  <c:v>96.086000000000013</c:v>
                </c:pt>
                <c:pt idx="96087">
                  <c:v>96.087000000000046</c:v>
                </c:pt>
                <c:pt idx="96088">
                  <c:v>96.088000000000022</c:v>
                </c:pt>
                <c:pt idx="96089">
                  <c:v>96.088999999999999</c:v>
                </c:pt>
                <c:pt idx="96090">
                  <c:v>96.090000000000032</c:v>
                </c:pt>
                <c:pt idx="96091">
                  <c:v>96.091000000000008</c:v>
                </c:pt>
                <c:pt idx="96092">
                  <c:v>96.092000000000041</c:v>
                </c:pt>
                <c:pt idx="96093">
                  <c:v>96.093000000000018</c:v>
                </c:pt>
                <c:pt idx="96094">
                  <c:v>96.093999999999994</c:v>
                </c:pt>
                <c:pt idx="96095">
                  <c:v>96.095000000000027</c:v>
                </c:pt>
                <c:pt idx="96096">
                  <c:v>96.096000000000004</c:v>
                </c:pt>
                <c:pt idx="96097">
                  <c:v>96.097000000000037</c:v>
                </c:pt>
                <c:pt idx="96098">
                  <c:v>96.098000000000013</c:v>
                </c:pt>
                <c:pt idx="96099">
                  <c:v>96.099000000000046</c:v>
                </c:pt>
                <c:pt idx="96100">
                  <c:v>96.100000000000023</c:v>
                </c:pt>
                <c:pt idx="96101">
                  <c:v>96.100999999999999</c:v>
                </c:pt>
                <c:pt idx="96102">
                  <c:v>96.102000000000032</c:v>
                </c:pt>
                <c:pt idx="96103">
                  <c:v>96.103000000000009</c:v>
                </c:pt>
                <c:pt idx="96104">
                  <c:v>96.104000000000042</c:v>
                </c:pt>
                <c:pt idx="96105">
                  <c:v>96.105000000000018</c:v>
                </c:pt>
                <c:pt idx="96106">
                  <c:v>96.105999999999995</c:v>
                </c:pt>
                <c:pt idx="96107">
                  <c:v>96.107000000000028</c:v>
                </c:pt>
                <c:pt idx="96108">
                  <c:v>96.108000000000004</c:v>
                </c:pt>
                <c:pt idx="96109">
                  <c:v>96.109000000000037</c:v>
                </c:pt>
                <c:pt idx="96110">
                  <c:v>96.110000000000014</c:v>
                </c:pt>
                <c:pt idx="96111">
                  <c:v>96.11099999999999</c:v>
                </c:pt>
                <c:pt idx="96112">
                  <c:v>96.112000000000023</c:v>
                </c:pt>
                <c:pt idx="96113">
                  <c:v>96.113</c:v>
                </c:pt>
                <c:pt idx="96114">
                  <c:v>96.114000000000033</c:v>
                </c:pt>
                <c:pt idx="96115">
                  <c:v>96.115000000000009</c:v>
                </c:pt>
                <c:pt idx="96116">
                  <c:v>96.116000000000042</c:v>
                </c:pt>
                <c:pt idx="96117">
                  <c:v>96.117000000000019</c:v>
                </c:pt>
                <c:pt idx="96118">
                  <c:v>96.117999999999995</c:v>
                </c:pt>
                <c:pt idx="96119">
                  <c:v>96.119000000000028</c:v>
                </c:pt>
                <c:pt idx="96120">
                  <c:v>96.12</c:v>
                </c:pt>
                <c:pt idx="96121">
                  <c:v>96.121000000000038</c:v>
                </c:pt>
                <c:pt idx="96122">
                  <c:v>96.122000000000014</c:v>
                </c:pt>
                <c:pt idx="96123">
                  <c:v>96.12299999999999</c:v>
                </c:pt>
                <c:pt idx="96124">
                  <c:v>96.124000000000024</c:v>
                </c:pt>
                <c:pt idx="96125">
                  <c:v>96.125</c:v>
                </c:pt>
                <c:pt idx="96126">
                  <c:v>96.126000000000033</c:v>
                </c:pt>
                <c:pt idx="96127">
                  <c:v>96.12700000000001</c:v>
                </c:pt>
                <c:pt idx="96128">
                  <c:v>96.128000000000043</c:v>
                </c:pt>
                <c:pt idx="96129">
                  <c:v>96.129000000000019</c:v>
                </c:pt>
                <c:pt idx="96130">
                  <c:v>96.13</c:v>
                </c:pt>
                <c:pt idx="96131">
                  <c:v>96.131000000000029</c:v>
                </c:pt>
                <c:pt idx="96132">
                  <c:v>96.132000000000005</c:v>
                </c:pt>
                <c:pt idx="96133">
                  <c:v>96.133000000000038</c:v>
                </c:pt>
                <c:pt idx="96134">
                  <c:v>96.134000000000015</c:v>
                </c:pt>
                <c:pt idx="96135">
                  <c:v>96.134999999999991</c:v>
                </c:pt>
                <c:pt idx="96136">
                  <c:v>96.136000000000024</c:v>
                </c:pt>
                <c:pt idx="96137">
                  <c:v>96.137</c:v>
                </c:pt>
                <c:pt idx="96138">
                  <c:v>96.138000000000034</c:v>
                </c:pt>
                <c:pt idx="96139">
                  <c:v>96.13900000000001</c:v>
                </c:pt>
                <c:pt idx="96140">
                  <c:v>96.140000000000043</c:v>
                </c:pt>
                <c:pt idx="96141">
                  <c:v>96.14100000000002</c:v>
                </c:pt>
                <c:pt idx="96142">
                  <c:v>96.141999999999996</c:v>
                </c:pt>
                <c:pt idx="96143">
                  <c:v>96.143000000000029</c:v>
                </c:pt>
                <c:pt idx="96144">
                  <c:v>96.144000000000005</c:v>
                </c:pt>
                <c:pt idx="96145">
                  <c:v>96.145000000000039</c:v>
                </c:pt>
                <c:pt idx="96146">
                  <c:v>96.146000000000015</c:v>
                </c:pt>
                <c:pt idx="96147">
                  <c:v>96.146999999999991</c:v>
                </c:pt>
                <c:pt idx="96148">
                  <c:v>96.148000000000025</c:v>
                </c:pt>
                <c:pt idx="96149">
                  <c:v>96.149000000000001</c:v>
                </c:pt>
                <c:pt idx="96150">
                  <c:v>96.150000000000034</c:v>
                </c:pt>
                <c:pt idx="96151">
                  <c:v>96.15100000000001</c:v>
                </c:pt>
                <c:pt idx="96152">
                  <c:v>96.152000000000044</c:v>
                </c:pt>
                <c:pt idx="96153">
                  <c:v>96.15300000000002</c:v>
                </c:pt>
                <c:pt idx="96154">
                  <c:v>96.153999999999996</c:v>
                </c:pt>
                <c:pt idx="96155">
                  <c:v>96.15500000000003</c:v>
                </c:pt>
                <c:pt idx="96156">
                  <c:v>96.156000000000006</c:v>
                </c:pt>
                <c:pt idx="96157">
                  <c:v>96.157000000000039</c:v>
                </c:pt>
                <c:pt idx="96158">
                  <c:v>96.158000000000015</c:v>
                </c:pt>
                <c:pt idx="96159">
                  <c:v>96.158999999999992</c:v>
                </c:pt>
                <c:pt idx="96160">
                  <c:v>96.160000000000025</c:v>
                </c:pt>
                <c:pt idx="96161">
                  <c:v>96.161000000000001</c:v>
                </c:pt>
                <c:pt idx="96162">
                  <c:v>96.162000000000035</c:v>
                </c:pt>
                <c:pt idx="96163">
                  <c:v>96.163000000000011</c:v>
                </c:pt>
                <c:pt idx="96164">
                  <c:v>96.164000000000044</c:v>
                </c:pt>
                <c:pt idx="96165">
                  <c:v>96.16500000000002</c:v>
                </c:pt>
                <c:pt idx="96166">
                  <c:v>96.165999999999997</c:v>
                </c:pt>
                <c:pt idx="96167">
                  <c:v>96.16700000000003</c:v>
                </c:pt>
                <c:pt idx="96168">
                  <c:v>96.168000000000006</c:v>
                </c:pt>
                <c:pt idx="96169">
                  <c:v>96.16900000000004</c:v>
                </c:pt>
                <c:pt idx="96170">
                  <c:v>96.170000000000016</c:v>
                </c:pt>
                <c:pt idx="96171">
                  <c:v>96.170999999999992</c:v>
                </c:pt>
                <c:pt idx="96172">
                  <c:v>96.172000000000025</c:v>
                </c:pt>
                <c:pt idx="96173">
                  <c:v>96.173000000000002</c:v>
                </c:pt>
                <c:pt idx="96174">
                  <c:v>96.174000000000035</c:v>
                </c:pt>
                <c:pt idx="96175">
                  <c:v>96.175000000000011</c:v>
                </c:pt>
                <c:pt idx="96176">
                  <c:v>96.176000000000045</c:v>
                </c:pt>
                <c:pt idx="96177">
                  <c:v>96.177000000000021</c:v>
                </c:pt>
                <c:pt idx="96178">
                  <c:v>96.177999999999997</c:v>
                </c:pt>
                <c:pt idx="96179">
                  <c:v>96.17900000000003</c:v>
                </c:pt>
                <c:pt idx="96180">
                  <c:v>96.18</c:v>
                </c:pt>
                <c:pt idx="96181">
                  <c:v>96.18100000000004</c:v>
                </c:pt>
                <c:pt idx="96182">
                  <c:v>96.182000000000016</c:v>
                </c:pt>
                <c:pt idx="96183">
                  <c:v>96.182999999999993</c:v>
                </c:pt>
                <c:pt idx="96184">
                  <c:v>96.184000000000026</c:v>
                </c:pt>
                <c:pt idx="96185">
                  <c:v>96.185000000000002</c:v>
                </c:pt>
                <c:pt idx="96186">
                  <c:v>96.186000000000035</c:v>
                </c:pt>
                <c:pt idx="96187">
                  <c:v>96.187000000000012</c:v>
                </c:pt>
                <c:pt idx="96188">
                  <c:v>96.188000000000045</c:v>
                </c:pt>
                <c:pt idx="96189">
                  <c:v>96.189000000000021</c:v>
                </c:pt>
                <c:pt idx="96190">
                  <c:v>96.19</c:v>
                </c:pt>
                <c:pt idx="96191">
                  <c:v>96.191000000000031</c:v>
                </c:pt>
                <c:pt idx="96192">
                  <c:v>96.192000000000007</c:v>
                </c:pt>
                <c:pt idx="96193">
                  <c:v>96.19300000000004</c:v>
                </c:pt>
                <c:pt idx="96194">
                  <c:v>96.194000000000017</c:v>
                </c:pt>
                <c:pt idx="96195">
                  <c:v>96.194999999999993</c:v>
                </c:pt>
                <c:pt idx="96196">
                  <c:v>96.196000000000026</c:v>
                </c:pt>
                <c:pt idx="96197">
                  <c:v>96.197000000000003</c:v>
                </c:pt>
                <c:pt idx="96198">
                  <c:v>96.198000000000036</c:v>
                </c:pt>
                <c:pt idx="96199">
                  <c:v>96.199000000000012</c:v>
                </c:pt>
                <c:pt idx="96200">
                  <c:v>96.200000000000045</c:v>
                </c:pt>
                <c:pt idx="96201">
                  <c:v>96.201000000000022</c:v>
                </c:pt>
                <c:pt idx="96202">
                  <c:v>96.201999999999998</c:v>
                </c:pt>
                <c:pt idx="96203">
                  <c:v>96.203000000000031</c:v>
                </c:pt>
                <c:pt idx="96204">
                  <c:v>96.204000000000008</c:v>
                </c:pt>
                <c:pt idx="96205">
                  <c:v>96.205000000000041</c:v>
                </c:pt>
                <c:pt idx="96206">
                  <c:v>96.206000000000017</c:v>
                </c:pt>
                <c:pt idx="96207">
                  <c:v>96.206999999999994</c:v>
                </c:pt>
                <c:pt idx="96208">
                  <c:v>96.208000000000027</c:v>
                </c:pt>
                <c:pt idx="96209">
                  <c:v>96.209000000000003</c:v>
                </c:pt>
                <c:pt idx="96210">
                  <c:v>96.210000000000036</c:v>
                </c:pt>
                <c:pt idx="96211">
                  <c:v>96.211000000000013</c:v>
                </c:pt>
                <c:pt idx="96212">
                  <c:v>96.212000000000046</c:v>
                </c:pt>
                <c:pt idx="96213">
                  <c:v>96.213000000000022</c:v>
                </c:pt>
                <c:pt idx="96214">
                  <c:v>96.213999999999999</c:v>
                </c:pt>
                <c:pt idx="96215">
                  <c:v>96.215000000000032</c:v>
                </c:pt>
                <c:pt idx="96216">
                  <c:v>96.216000000000008</c:v>
                </c:pt>
                <c:pt idx="96217">
                  <c:v>96.217000000000041</c:v>
                </c:pt>
                <c:pt idx="96218">
                  <c:v>96.218000000000018</c:v>
                </c:pt>
                <c:pt idx="96219">
                  <c:v>96.218999999999994</c:v>
                </c:pt>
                <c:pt idx="96220">
                  <c:v>96.220000000000027</c:v>
                </c:pt>
                <c:pt idx="96221">
                  <c:v>96.221000000000004</c:v>
                </c:pt>
                <c:pt idx="96222">
                  <c:v>96.222000000000037</c:v>
                </c:pt>
                <c:pt idx="96223">
                  <c:v>96.223000000000013</c:v>
                </c:pt>
                <c:pt idx="96224">
                  <c:v>96.224000000000046</c:v>
                </c:pt>
                <c:pt idx="96225">
                  <c:v>96.225000000000023</c:v>
                </c:pt>
                <c:pt idx="96226">
                  <c:v>96.225999999999999</c:v>
                </c:pt>
                <c:pt idx="96227">
                  <c:v>96.227000000000032</c:v>
                </c:pt>
                <c:pt idx="96228">
                  <c:v>96.228000000000009</c:v>
                </c:pt>
                <c:pt idx="96229">
                  <c:v>96.229000000000042</c:v>
                </c:pt>
                <c:pt idx="96230">
                  <c:v>96.230000000000018</c:v>
                </c:pt>
                <c:pt idx="96231">
                  <c:v>96.230999999999995</c:v>
                </c:pt>
                <c:pt idx="96232">
                  <c:v>96.232000000000028</c:v>
                </c:pt>
                <c:pt idx="96233">
                  <c:v>96.233000000000004</c:v>
                </c:pt>
                <c:pt idx="96234">
                  <c:v>96.234000000000037</c:v>
                </c:pt>
                <c:pt idx="96235">
                  <c:v>96.235000000000014</c:v>
                </c:pt>
                <c:pt idx="96236">
                  <c:v>96.23599999999999</c:v>
                </c:pt>
                <c:pt idx="96237">
                  <c:v>96.237000000000023</c:v>
                </c:pt>
                <c:pt idx="96238">
                  <c:v>96.238</c:v>
                </c:pt>
                <c:pt idx="96239">
                  <c:v>96.239000000000033</c:v>
                </c:pt>
                <c:pt idx="96240">
                  <c:v>96.240000000000009</c:v>
                </c:pt>
                <c:pt idx="96241">
                  <c:v>96.241000000000042</c:v>
                </c:pt>
                <c:pt idx="96242">
                  <c:v>96.242000000000019</c:v>
                </c:pt>
                <c:pt idx="96243">
                  <c:v>96.242999999999995</c:v>
                </c:pt>
                <c:pt idx="96244">
                  <c:v>96.244000000000028</c:v>
                </c:pt>
                <c:pt idx="96245">
                  <c:v>96.245000000000005</c:v>
                </c:pt>
                <c:pt idx="96246">
                  <c:v>96.246000000000038</c:v>
                </c:pt>
                <c:pt idx="96247">
                  <c:v>96.247000000000014</c:v>
                </c:pt>
                <c:pt idx="96248">
                  <c:v>96.24799999999999</c:v>
                </c:pt>
                <c:pt idx="96249">
                  <c:v>96.249000000000024</c:v>
                </c:pt>
                <c:pt idx="96250">
                  <c:v>96.25</c:v>
                </c:pt>
                <c:pt idx="96251">
                  <c:v>96.251000000000033</c:v>
                </c:pt>
                <c:pt idx="96252">
                  <c:v>96.25200000000001</c:v>
                </c:pt>
                <c:pt idx="96253">
                  <c:v>96.253000000000043</c:v>
                </c:pt>
                <c:pt idx="96254">
                  <c:v>96.254000000000019</c:v>
                </c:pt>
                <c:pt idx="96255">
                  <c:v>96.254999999999995</c:v>
                </c:pt>
                <c:pt idx="96256">
                  <c:v>96.256000000000029</c:v>
                </c:pt>
                <c:pt idx="96257">
                  <c:v>96.257000000000005</c:v>
                </c:pt>
                <c:pt idx="96258">
                  <c:v>96.258000000000038</c:v>
                </c:pt>
                <c:pt idx="96259">
                  <c:v>96.259000000000015</c:v>
                </c:pt>
                <c:pt idx="96260">
                  <c:v>96.259999999999991</c:v>
                </c:pt>
                <c:pt idx="96261">
                  <c:v>96.261000000000024</c:v>
                </c:pt>
                <c:pt idx="96262">
                  <c:v>96.262</c:v>
                </c:pt>
                <c:pt idx="96263">
                  <c:v>96.263000000000034</c:v>
                </c:pt>
                <c:pt idx="96264">
                  <c:v>96.26400000000001</c:v>
                </c:pt>
                <c:pt idx="96265">
                  <c:v>96.265000000000043</c:v>
                </c:pt>
                <c:pt idx="96266">
                  <c:v>96.26600000000002</c:v>
                </c:pt>
                <c:pt idx="96267">
                  <c:v>96.266999999999996</c:v>
                </c:pt>
                <c:pt idx="96268">
                  <c:v>96.268000000000029</c:v>
                </c:pt>
                <c:pt idx="96269">
                  <c:v>96.269000000000005</c:v>
                </c:pt>
                <c:pt idx="96270">
                  <c:v>96.270000000000039</c:v>
                </c:pt>
                <c:pt idx="96271">
                  <c:v>96.271000000000015</c:v>
                </c:pt>
                <c:pt idx="96272">
                  <c:v>96.271999999999991</c:v>
                </c:pt>
                <c:pt idx="96273">
                  <c:v>96.273000000000025</c:v>
                </c:pt>
                <c:pt idx="96274">
                  <c:v>96.274000000000001</c:v>
                </c:pt>
                <c:pt idx="96275">
                  <c:v>96.275000000000034</c:v>
                </c:pt>
                <c:pt idx="96276">
                  <c:v>96.27600000000001</c:v>
                </c:pt>
                <c:pt idx="96277">
                  <c:v>96.277000000000044</c:v>
                </c:pt>
                <c:pt idx="96278">
                  <c:v>96.27800000000002</c:v>
                </c:pt>
                <c:pt idx="96279">
                  <c:v>96.278999999999996</c:v>
                </c:pt>
                <c:pt idx="96280">
                  <c:v>96.28000000000003</c:v>
                </c:pt>
                <c:pt idx="96281">
                  <c:v>96.281000000000006</c:v>
                </c:pt>
                <c:pt idx="96282">
                  <c:v>96.282000000000039</c:v>
                </c:pt>
                <c:pt idx="96283">
                  <c:v>96.283000000000015</c:v>
                </c:pt>
                <c:pt idx="96284">
                  <c:v>96.283999999999992</c:v>
                </c:pt>
                <c:pt idx="96285">
                  <c:v>96.285000000000025</c:v>
                </c:pt>
                <c:pt idx="96286">
                  <c:v>96.286000000000001</c:v>
                </c:pt>
                <c:pt idx="96287">
                  <c:v>96.287000000000035</c:v>
                </c:pt>
                <c:pt idx="96288">
                  <c:v>96.288000000000011</c:v>
                </c:pt>
                <c:pt idx="96289">
                  <c:v>96.289000000000044</c:v>
                </c:pt>
                <c:pt idx="96290">
                  <c:v>96.29000000000002</c:v>
                </c:pt>
                <c:pt idx="96291">
                  <c:v>96.290999999999997</c:v>
                </c:pt>
                <c:pt idx="96292">
                  <c:v>96.29200000000003</c:v>
                </c:pt>
                <c:pt idx="96293">
                  <c:v>96.293000000000006</c:v>
                </c:pt>
                <c:pt idx="96294">
                  <c:v>96.29400000000004</c:v>
                </c:pt>
                <c:pt idx="96295">
                  <c:v>96.295000000000016</c:v>
                </c:pt>
                <c:pt idx="96296">
                  <c:v>96.295999999999992</c:v>
                </c:pt>
                <c:pt idx="96297">
                  <c:v>96.297000000000025</c:v>
                </c:pt>
                <c:pt idx="96298">
                  <c:v>96.298000000000002</c:v>
                </c:pt>
                <c:pt idx="96299">
                  <c:v>96.299000000000035</c:v>
                </c:pt>
                <c:pt idx="96300">
                  <c:v>96.300000000000011</c:v>
                </c:pt>
                <c:pt idx="96301">
                  <c:v>96.301000000000045</c:v>
                </c:pt>
                <c:pt idx="96302">
                  <c:v>96.302000000000021</c:v>
                </c:pt>
                <c:pt idx="96303">
                  <c:v>96.302999999999997</c:v>
                </c:pt>
                <c:pt idx="96304">
                  <c:v>96.30400000000003</c:v>
                </c:pt>
                <c:pt idx="96305">
                  <c:v>96.305000000000007</c:v>
                </c:pt>
                <c:pt idx="96306">
                  <c:v>96.30600000000004</c:v>
                </c:pt>
                <c:pt idx="96307">
                  <c:v>96.307000000000016</c:v>
                </c:pt>
                <c:pt idx="96308">
                  <c:v>96.307999999999993</c:v>
                </c:pt>
                <c:pt idx="96309">
                  <c:v>96.309000000000026</c:v>
                </c:pt>
                <c:pt idx="96310">
                  <c:v>96.31</c:v>
                </c:pt>
                <c:pt idx="96311">
                  <c:v>96.311000000000035</c:v>
                </c:pt>
                <c:pt idx="96312">
                  <c:v>96.312000000000012</c:v>
                </c:pt>
                <c:pt idx="96313">
                  <c:v>96.313000000000045</c:v>
                </c:pt>
                <c:pt idx="96314">
                  <c:v>96.314000000000021</c:v>
                </c:pt>
                <c:pt idx="96315">
                  <c:v>96.314999999999998</c:v>
                </c:pt>
                <c:pt idx="96316">
                  <c:v>96.316000000000031</c:v>
                </c:pt>
                <c:pt idx="96317">
                  <c:v>96.317000000000007</c:v>
                </c:pt>
                <c:pt idx="96318">
                  <c:v>96.31800000000004</c:v>
                </c:pt>
                <c:pt idx="96319">
                  <c:v>96.319000000000017</c:v>
                </c:pt>
                <c:pt idx="96320">
                  <c:v>96.32</c:v>
                </c:pt>
                <c:pt idx="96321">
                  <c:v>96.321000000000026</c:v>
                </c:pt>
                <c:pt idx="96322">
                  <c:v>96.322000000000003</c:v>
                </c:pt>
                <c:pt idx="96323">
                  <c:v>96.323000000000036</c:v>
                </c:pt>
                <c:pt idx="96324">
                  <c:v>96.324000000000012</c:v>
                </c:pt>
                <c:pt idx="96325">
                  <c:v>96.325000000000045</c:v>
                </c:pt>
                <c:pt idx="96326">
                  <c:v>96.326000000000022</c:v>
                </c:pt>
                <c:pt idx="96327">
                  <c:v>96.326999999999998</c:v>
                </c:pt>
                <c:pt idx="96328">
                  <c:v>96.328000000000031</c:v>
                </c:pt>
                <c:pt idx="96329">
                  <c:v>96.329000000000008</c:v>
                </c:pt>
                <c:pt idx="96330">
                  <c:v>96.330000000000041</c:v>
                </c:pt>
                <c:pt idx="96331">
                  <c:v>96.331000000000017</c:v>
                </c:pt>
                <c:pt idx="96332">
                  <c:v>96.331999999999994</c:v>
                </c:pt>
                <c:pt idx="96333">
                  <c:v>96.333000000000027</c:v>
                </c:pt>
                <c:pt idx="96334">
                  <c:v>96.334000000000003</c:v>
                </c:pt>
                <c:pt idx="96335">
                  <c:v>96.335000000000036</c:v>
                </c:pt>
                <c:pt idx="96336">
                  <c:v>96.336000000000013</c:v>
                </c:pt>
                <c:pt idx="96337">
                  <c:v>96.337000000000046</c:v>
                </c:pt>
                <c:pt idx="96338">
                  <c:v>96.338000000000022</c:v>
                </c:pt>
                <c:pt idx="96339">
                  <c:v>96.338999999999999</c:v>
                </c:pt>
                <c:pt idx="96340">
                  <c:v>96.340000000000032</c:v>
                </c:pt>
                <c:pt idx="96341">
                  <c:v>96.341000000000008</c:v>
                </c:pt>
                <c:pt idx="96342">
                  <c:v>96.342000000000041</c:v>
                </c:pt>
                <c:pt idx="96343">
                  <c:v>96.343000000000018</c:v>
                </c:pt>
                <c:pt idx="96344">
                  <c:v>96.343999999999994</c:v>
                </c:pt>
                <c:pt idx="96345">
                  <c:v>96.345000000000027</c:v>
                </c:pt>
                <c:pt idx="96346">
                  <c:v>96.346000000000004</c:v>
                </c:pt>
                <c:pt idx="96347">
                  <c:v>96.347000000000037</c:v>
                </c:pt>
                <c:pt idx="96348">
                  <c:v>96.348000000000013</c:v>
                </c:pt>
                <c:pt idx="96349">
                  <c:v>96.349000000000046</c:v>
                </c:pt>
                <c:pt idx="96350">
                  <c:v>96.350000000000023</c:v>
                </c:pt>
                <c:pt idx="96351">
                  <c:v>96.350999999999999</c:v>
                </c:pt>
                <c:pt idx="96352">
                  <c:v>96.352000000000032</c:v>
                </c:pt>
                <c:pt idx="96353">
                  <c:v>96.353000000000009</c:v>
                </c:pt>
                <c:pt idx="96354">
                  <c:v>96.354000000000042</c:v>
                </c:pt>
                <c:pt idx="96355">
                  <c:v>96.355000000000018</c:v>
                </c:pt>
                <c:pt idx="96356">
                  <c:v>96.355999999999995</c:v>
                </c:pt>
                <c:pt idx="96357">
                  <c:v>96.357000000000028</c:v>
                </c:pt>
                <c:pt idx="96358">
                  <c:v>96.358000000000004</c:v>
                </c:pt>
                <c:pt idx="96359">
                  <c:v>96.359000000000037</c:v>
                </c:pt>
                <c:pt idx="96360">
                  <c:v>96.360000000000014</c:v>
                </c:pt>
                <c:pt idx="96361">
                  <c:v>96.36099999999999</c:v>
                </c:pt>
                <c:pt idx="96362">
                  <c:v>96.362000000000023</c:v>
                </c:pt>
                <c:pt idx="96363">
                  <c:v>96.363</c:v>
                </c:pt>
                <c:pt idx="96364">
                  <c:v>96.364000000000033</c:v>
                </c:pt>
                <c:pt idx="96365">
                  <c:v>96.365000000000009</c:v>
                </c:pt>
                <c:pt idx="96366">
                  <c:v>96.366000000000042</c:v>
                </c:pt>
                <c:pt idx="96367">
                  <c:v>96.367000000000019</c:v>
                </c:pt>
                <c:pt idx="96368">
                  <c:v>96.367999999999995</c:v>
                </c:pt>
                <c:pt idx="96369">
                  <c:v>96.369000000000028</c:v>
                </c:pt>
                <c:pt idx="96370">
                  <c:v>96.37</c:v>
                </c:pt>
                <c:pt idx="96371">
                  <c:v>96.371000000000038</c:v>
                </c:pt>
                <c:pt idx="96372">
                  <c:v>96.372000000000014</c:v>
                </c:pt>
                <c:pt idx="96373">
                  <c:v>96.37299999999999</c:v>
                </c:pt>
                <c:pt idx="96374">
                  <c:v>96.374000000000024</c:v>
                </c:pt>
                <c:pt idx="96375">
                  <c:v>96.375</c:v>
                </c:pt>
                <c:pt idx="96376">
                  <c:v>96.376000000000033</c:v>
                </c:pt>
                <c:pt idx="96377">
                  <c:v>96.37700000000001</c:v>
                </c:pt>
                <c:pt idx="96378">
                  <c:v>96.378000000000043</c:v>
                </c:pt>
                <c:pt idx="96379">
                  <c:v>96.379000000000019</c:v>
                </c:pt>
                <c:pt idx="96380">
                  <c:v>96.38</c:v>
                </c:pt>
                <c:pt idx="96381">
                  <c:v>96.381000000000029</c:v>
                </c:pt>
                <c:pt idx="96382">
                  <c:v>96.382000000000005</c:v>
                </c:pt>
                <c:pt idx="96383">
                  <c:v>96.383000000000038</c:v>
                </c:pt>
                <c:pt idx="96384">
                  <c:v>96.384000000000015</c:v>
                </c:pt>
                <c:pt idx="96385">
                  <c:v>96.384999999999991</c:v>
                </c:pt>
                <c:pt idx="96386">
                  <c:v>96.386000000000024</c:v>
                </c:pt>
                <c:pt idx="96387">
                  <c:v>96.387</c:v>
                </c:pt>
                <c:pt idx="96388">
                  <c:v>96.388000000000034</c:v>
                </c:pt>
                <c:pt idx="96389">
                  <c:v>96.38900000000001</c:v>
                </c:pt>
                <c:pt idx="96390">
                  <c:v>96.390000000000043</c:v>
                </c:pt>
                <c:pt idx="96391">
                  <c:v>96.39100000000002</c:v>
                </c:pt>
                <c:pt idx="96392">
                  <c:v>96.391999999999996</c:v>
                </c:pt>
                <c:pt idx="96393">
                  <c:v>96.393000000000029</c:v>
                </c:pt>
                <c:pt idx="96394">
                  <c:v>96.394000000000005</c:v>
                </c:pt>
                <c:pt idx="96395">
                  <c:v>96.395000000000039</c:v>
                </c:pt>
                <c:pt idx="96396">
                  <c:v>96.396000000000015</c:v>
                </c:pt>
                <c:pt idx="96397">
                  <c:v>96.396999999999991</c:v>
                </c:pt>
                <c:pt idx="96398">
                  <c:v>96.398000000000025</c:v>
                </c:pt>
                <c:pt idx="96399">
                  <c:v>96.399000000000001</c:v>
                </c:pt>
                <c:pt idx="96400">
                  <c:v>96.400000000000034</c:v>
                </c:pt>
                <c:pt idx="96401">
                  <c:v>96.40100000000001</c:v>
                </c:pt>
                <c:pt idx="96402">
                  <c:v>96.402000000000044</c:v>
                </c:pt>
                <c:pt idx="96403">
                  <c:v>96.40300000000002</c:v>
                </c:pt>
                <c:pt idx="96404">
                  <c:v>96.403999999999996</c:v>
                </c:pt>
                <c:pt idx="96405">
                  <c:v>96.40500000000003</c:v>
                </c:pt>
                <c:pt idx="96406">
                  <c:v>96.406000000000006</c:v>
                </c:pt>
                <c:pt idx="96407">
                  <c:v>96.407000000000039</c:v>
                </c:pt>
                <c:pt idx="96408">
                  <c:v>96.408000000000015</c:v>
                </c:pt>
                <c:pt idx="96409">
                  <c:v>96.408999999999992</c:v>
                </c:pt>
                <c:pt idx="96410">
                  <c:v>96.410000000000025</c:v>
                </c:pt>
                <c:pt idx="96411">
                  <c:v>96.411000000000001</c:v>
                </c:pt>
                <c:pt idx="96412">
                  <c:v>96.412000000000035</c:v>
                </c:pt>
                <c:pt idx="96413">
                  <c:v>96.413000000000011</c:v>
                </c:pt>
                <c:pt idx="96414">
                  <c:v>96.414000000000044</c:v>
                </c:pt>
                <c:pt idx="96415">
                  <c:v>96.41500000000002</c:v>
                </c:pt>
                <c:pt idx="96416">
                  <c:v>96.415999999999997</c:v>
                </c:pt>
                <c:pt idx="96417">
                  <c:v>96.41700000000003</c:v>
                </c:pt>
                <c:pt idx="96418">
                  <c:v>96.418000000000006</c:v>
                </c:pt>
                <c:pt idx="96419">
                  <c:v>96.41900000000004</c:v>
                </c:pt>
                <c:pt idx="96420">
                  <c:v>96.420000000000016</c:v>
                </c:pt>
                <c:pt idx="96421">
                  <c:v>96.420999999999992</c:v>
                </c:pt>
                <c:pt idx="96422">
                  <c:v>96.422000000000025</c:v>
                </c:pt>
                <c:pt idx="96423">
                  <c:v>96.423000000000002</c:v>
                </c:pt>
                <c:pt idx="96424">
                  <c:v>96.424000000000035</c:v>
                </c:pt>
                <c:pt idx="96425">
                  <c:v>96.425000000000011</c:v>
                </c:pt>
                <c:pt idx="96426">
                  <c:v>96.426000000000045</c:v>
                </c:pt>
                <c:pt idx="96427">
                  <c:v>96.427000000000021</c:v>
                </c:pt>
                <c:pt idx="96428">
                  <c:v>96.427999999999997</c:v>
                </c:pt>
                <c:pt idx="96429">
                  <c:v>96.42900000000003</c:v>
                </c:pt>
                <c:pt idx="96430">
                  <c:v>96.43</c:v>
                </c:pt>
                <c:pt idx="96431">
                  <c:v>96.43100000000004</c:v>
                </c:pt>
                <c:pt idx="96432">
                  <c:v>96.432000000000016</c:v>
                </c:pt>
                <c:pt idx="96433">
                  <c:v>96.432999999999993</c:v>
                </c:pt>
                <c:pt idx="96434">
                  <c:v>96.434000000000026</c:v>
                </c:pt>
                <c:pt idx="96435">
                  <c:v>96.435000000000002</c:v>
                </c:pt>
                <c:pt idx="96436">
                  <c:v>96.436000000000035</c:v>
                </c:pt>
                <c:pt idx="96437">
                  <c:v>96.437000000000012</c:v>
                </c:pt>
                <c:pt idx="96438">
                  <c:v>96.438000000000045</c:v>
                </c:pt>
                <c:pt idx="96439">
                  <c:v>96.439000000000021</c:v>
                </c:pt>
                <c:pt idx="96440">
                  <c:v>96.44</c:v>
                </c:pt>
                <c:pt idx="96441">
                  <c:v>96.441000000000031</c:v>
                </c:pt>
                <c:pt idx="96442">
                  <c:v>96.442000000000007</c:v>
                </c:pt>
                <c:pt idx="96443">
                  <c:v>96.44300000000004</c:v>
                </c:pt>
                <c:pt idx="96444">
                  <c:v>96.444000000000017</c:v>
                </c:pt>
                <c:pt idx="96445">
                  <c:v>96.444999999999993</c:v>
                </c:pt>
                <c:pt idx="96446">
                  <c:v>96.446000000000026</c:v>
                </c:pt>
                <c:pt idx="96447">
                  <c:v>96.447000000000003</c:v>
                </c:pt>
                <c:pt idx="96448">
                  <c:v>96.448000000000036</c:v>
                </c:pt>
                <c:pt idx="96449">
                  <c:v>96.449000000000012</c:v>
                </c:pt>
                <c:pt idx="96450">
                  <c:v>96.450000000000045</c:v>
                </c:pt>
                <c:pt idx="96451">
                  <c:v>96.451000000000022</c:v>
                </c:pt>
                <c:pt idx="96452">
                  <c:v>96.451999999999998</c:v>
                </c:pt>
                <c:pt idx="96453">
                  <c:v>96.453000000000031</c:v>
                </c:pt>
                <c:pt idx="96454">
                  <c:v>96.454000000000008</c:v>
                </c:pt>
                <c:pt idx="96455">
                  <c:v>96.455000000000041</c:v>
                </c:pt>
                <c:pt idx="96456">
                  <c:v>96.456000000000017</c:v>
                </c:pt>
                <c:pt idx="96457">
                  <c:v>96.456999999999994</c:v>
                </c:pt>
                <c:pt idx="96458">
                  <c:v>96.458000000000027</c:v>
                </c:pt>
                <c:pt idx="96459">
                  <c:v>96.459000000000003</c:v>
                </c:pt>
                <c:pt idx="96460">
                  <c:v>96.460000000000036</c:v>
                </c:pt>
                <c:pt idx="96461">
                  <c:v>96.461000000000013</c:v>
                </c:pt>
                <c:pt idx="96462">
                  <c:v>96.462000000000046</c:v>
                </c:pt>
                <c:pt idx="96463">
                  <c:v>96.463000000000022</c:v>
                </c:pt>
                <c:pt idx="96464">
                  <c:v>96.463999999999999</c:v>
                </c:pt>
                <c:pt idx="96465">
                  <c:v>96.465000000000032</c:v>
                </c:pt>
                <c:pt idx="96466">
                  <c:v>96.466000000000008</c:v>
                </c:pt>
                <c:pt idx="96467">
                  <c:v>96.467000000000041</c:v>
                </c:pt>
                <c:pt idx="96468">
                  <c:v>96.468000000000018</c:v>
                </c:pt>
                <c:pt idx="96469">
                  <c:v>96.468999999999994</c:v>
                </c:pt>
                <c:pt idx="96470">
                  <c:v>96.470000000000027</c:v>
                </c:pt>
                <c:pt idx="96471">
                  <c:v>96.471000000000004</c:v>
                </c:pt>
                <c:pt idx="96472">
                  <c:v>96.472000000000037</c:v>
                </c:pt>
                <c:pt idx="96473">
                  <c:v>96.473000000000013</c:v>
                </c:pt>
                <c:pt idx="96474">
                  <c:v>96.474000000000046</c:v>
                </c:pt>
                <c:pt idx="96475">
                  <c:v>96.475000000000023</c:v>
                </c:pt>
                <c:pt idx="96476">
                  <c:v>96.475999999999999</c:v>
                </c:pt>
                <c:pt idx="96477">
                  <c:v>96.477000000000032</c:v>
                </c:pt>
                <c:pt idx="96478">
                  <c:v>96.478000000000009</c:v>
                </c:pt>
                <c:pt idx="96479">
                  <c:v>96.479000000000042</c:v>
                </c:pt>
                <c:pt idx="96480">
                  <c:v>96.480000000000018</c:v>
                </c:pt>
                <c:pt idx="96481">
                  <c:v>96.480999999999995</c:v>
                </c:pt>
                <c:pt idx="96482">
                  <c:v>96.482000000000028</c:v>
                </c:pt>
                <c:pt idx="96483">
                  <c:v>96.483000000000004</c:v>
                </c:pt>
                <c:pt idx="96484">
                  <c:v>96.484000000000037</c:v>
                </c:pt>
                <c:pt idx="96485">
                  <c:v>96.485000000000014</c:v>
                </c:pt>
                <c:pt idx="96486">
                  <c:v>96.48599999999999</c:v>
                </c:pt>
                <c:pt idx="96487">
                  <c:v>96.487000000000023</c:v>
                </c:pt>
                <c:pt idx="96488">
                  <c:v>96.488</c:v>
                </c:pt>
                <c:pt idx="96489">
                  <c:v>96.489000000000033</c:v>
                </c:pt>
                <c:pt idx="96490">
                  <c:v>96.490000000000009</c:v>
                </c:pt>
                <c:pt idx="96491">
                  <c:v>96.491000000000042</c:v>
                </c:pt>
                <c:pt idx="96492">
                  <c:v>96.492000000000019</c:v>
                </c:pt>
                <c:pt idx="96493">
                  <c:v>96.492999999999995</c:v>
                </c:pt>
                <c:pt idx="96494">
                  <c:v>96.494000000000028</c:v>
                </c:pt>
                <c:pt idx="96495">
                  <c:v>96.495000000000005</c:v>
                </c:pt>
                <c:pt idx="96496">
                  <c:v>96.496000000000038</c:v>
                </c:pt>
                <c:pt idx="96497">
                  <c:v>96.497000000000014</c:v>
                </c:pt>
                <c:pt idx="96498">
                  <c:v>96.49799999999999</c:v>
                </c:pt>
                <c:pt idx="96499">
                  <c:v>96.499000000000024</c:v>
                </c:pt>
                <c:pt idx="96500">
                  <c:v>96.5</c:v>
                </c:pt>
                <c:pt idx="96501">
                  <c:v>96.501000000000033</c:v>
                </c:pt>
                <c:pt idx="96502">
                  <c:v>96.50200000000001</c:v>
                </c:pt>
                <c:pt idx="96503">
                  <c:v>96.503000000000043</c:v>
                </c:pt>
                <c:pt idx="96504">
                  <c:v>96.504000000000019</c:v>
                </c:pt>
                <c:pt idx="96505">
                  <c:v>96.504999999999995</c:v>
                </c:pt>
                <c:pt idx="96506">
                  <c:v>96.506000000000029</c:v>
                </c:pt>
                <c:pt idx="96507">
                  <c:v>96.507000000000005</c:v>
                </c:pt>
                <c:pt idx="96508">
                  <c:v>96.508000000000038</c:v>
                </c:pt>
                <c:pt idx="96509">
                  <c:v>96.509000000000015</c:v>
                </c:pt>
                <c:pt idx="96510">
                  <c:v>96.509999999999991</c:v>
                </c:pt>
                <c:pt idx="96511">
                  <c:v>96.511000000000024</c:v>
                </c:pt>
                <c:pt idx="96512">
                  <c:v>96.512</c:v>
                </c:pt>
                <c:pt idx="96513">
                  <c:v>96.513000000000034</c:v>
                </c:pt>
                <c:pt idx="96514">
                  <c:v>96.51400000000001</c:v>
                </c:pt>
                <c:pt idx="96515">
                  <c:v>96.515000000000043</c:v>
                </c:pt>
                <c:pt idx="96516">
                  <c:v>96.51600000000002</c:v>
                </c:pt>
                <c:pt idx="96517">
                  <c:v>96.516999999999996</c:v>
                </c:pt>
                <c:pt idx="96518">
                  <c:v>96.518000000000029</c:v>
                </c:pt>
                <c:pt idx="96519">
                  <c:v>96.519000000000005</c:v>
                </c:pt>
                <c:pt idx="96520">
                  <c:v>96.520000000000039</c:v>
                </c:pt>
                <c:pt idx="96521">
                  <c:v>96.521000000000015</c:v>
                </c:pt>
                <c:pt idx="96522">
                  <c:v>96.521999999999991</c:v>
                </c:pt>
                <c:pt idx="96523">
                  <c:v>96.523000000000025</c:v>
                </c:pt>
                <c:pt idx="96524">
                  <c:v>96.524000000000001</c:v>
                </c:pt>
                <c:pt idx="96525">
                  <c:v>96.525000000000034</c:v>
                </c:pt>
                <c:pt idx="96526">
                  <c:v>96.52600000000001</c:v>
                </c:pt>
                <c:pt idx="96527">
                  <c:v>96.527000000000044</c:v>
                </c:pt>
                <c:pt idx="96528">
                  <c:v>96.52800000000002</c:v>
                </c:pt>
                <c:pt idx="96529">
                  <c:v>96.528999999999996</c:v>
                </c:pt>
                <c:pt idx="96530">
                  <c:v>96.53000000000003</c:v>
                </c:pt>
                <c:pt idx="96531">
                  <c:v>96.531000000000006</c:v>
                </c:pt>
                <c:pt idx="96532">
                  <c:v>96.532000000000039</c:v>
                </c:pt>
                <c:pt idx="96533">
                  <c:v>96.533000000000015</c:v>
                </c:pt>
                <c:pt idx="96534">
                  <c:v>96.533999999999992</c:v>
                </c:pt>
                <c:pt idx="96535">
                  <c:v>96.535000000000025</c:v>
                </c:pt>
                <c:pt idx="96536">
                  <c:v>96.536000000000001</c:v>
                </c:pt>
                <c:pt idx="96537">
                  <c:v>96.537000000000035</c:v>
                </c:pt>
                <c:pt idx="96538">
                  <c:v>96.538000000000011</c:v>
                </c:pt>
                <c:pt idx="96539">
                  <c:v>96.539000000000044</c:v>
                </c:pt>
                <c:pt idx="96540">
                  <c:v>96.54000000000002</c:v>
                </c:pt>
                <c:pt idx="96541">
                  <c:v>96.540999999999997</c:v>
                </c:pt>
                <c:pt idx="96542">
                  <c:v>96.54200000000003</c:v>
                </c:pt>
                <c:pt idx="96543">
                  <c:v>96.543000000000006</c:v>
                </c:pt>
                <c:pt idx="96544">
                  <c:v>96.54400000000004</c:v>
                </c:pt>
                <c:pt idx="96545">
                  <c:v>96.545000000000016</c:v>
                </c:pt>
                <c:pt idx="96546">
                  <c:v>96.545999999999992</c:v>
                </c:pt>
                <c:pt idx="96547">
                  <c:v>96.547000000000025</c:v>
                </c:pt>
                <c:pt idx="96548">
                  <c:v>96.548000000000002</c:v>
                </c:pt>
                <c:pt idx="96549">
                  <c:v>96.549000000000035</c:v>
                </c:pt>
                <c:pt idx="96550">
                  <c:v>96.550000000000011</c:v>
                </c:pt>
                <c:pt idx="96551">
                  <c:v>96.551000000000045</c:v>
                </c:pt>
                <c:pt idx="96552">
                  <c:v>96.552000000000021</c:v>
                </c:pt>
                <c:pt idx="96553">
                  <c:v>96.552999999999997</c:v>
                </c:pt>
                <c:pt idx="96554">
                  <c:v>96.55400000000003</c:v>
                </c:pt>
                <c:pt idx="96555">
                  <c:v>96.555000000000007</c:v>
                </c:pt>
                <c:pt idx="96556">
                  <c:v>96.55600000000004</c:v>
                </c:pt>
                <c:pt idx="96557">
                  <c:v>96.557000000000016</c:v>
                </c:pt>
                <c:pt idx="96558">
                  <c:v>96.557999999999993</c:v>
                </c:pt>
                <c:pt idx="96559">
                  <c:v>96.559000000000026</c:v>
                </c:pt>
                <c:pt idx="96560">
                  <c:v>96.56</c:v>
                </c:pt>
                <c:pt idx="96561">
                  <c:v>96.561000000000035</c:v>
                </c:pt>
                <c:pt idx="96562">
                  <c:v>96.562000000000012</c:v>
                </c:pt>
                <c:pt idx="96563">
                  <c:v>96.563000000000045</c:v>
                </c:pt>
                <c:pt idx="96564">
                  <c:v>96.564000000000021</c:v>
                </c:pt>
                <c:pt idx="96565">
                  <c:v>96.564999999999998</c:v>
                </c:pt>
                <c:pt idx="96566">
                  <c:v>96.566000000000031</c:v>
                </c:pt>
                <c:pt idx="96567">
                  <c:v>96.567000000000007</c:v>
                </c:pt>
                <c:pt idx="96568">
                  <c:v>96.56800000000004</c:v>
                </c:pt>
                <c:pt idx="96569">
                  <c:v>96.569000000000017</c:v>
                </c:pt>
                <c:pt idx="96570">
                  <c:v>96.57</c:v>
                </c:pt>
                <c:pt idx="96571">
                  <c:v>96.571000000000026</c:v>
                </c:pt>
                <c:pt idx="96572">
                  <c:v>96.572000000000003</c:v>
                </c:pt>
                <c:pt idx="96573">
                  <c:v>96.573000000000036</c:v>
                </c:pt>
                <c:pt idx="96574">
                  <c:v>96.574000000000012</c:v>
                </c:pt>
                <c:pt idx="96575">
                  <c:v>96.575000000000045</c:v>
                </c:pt>
                <c:pt idx="96576">
                  <c:v>96.576000000000022</c:v>
                </c:pt>
                <c:pt idx="96577">
                  <c:v>96.576999999999998</c:v>
                </c:pt>
                <c:pt idx="96578">
                  <c:v>96.578000000000031</c:v>
                </c:pt>
                <c:pt idx="96579">
                  <c:v>96.579000000000008</c:v>
                </c:pt>
                <c:pt idx="96580">
                  <c:v>96.580000000000041</c:v>
                </c:pt>
                <c:pt idx="96581">
                  <c:v>96.581000000000017</c:v>
                </c:pt>
                <c:pt idx="96582">
                  <c:v>96.581999999999994</c:v>
                </c:pt>
                <c:pt idx="96583">
                  <c:v>96.583000000000027</c:v>
                </c:pt>
                <c:pt idx="96584">
                  <c:v>96.584000000000003</c:v>
                </c:pt>
                <c:pt idx="96585">
                  <c:v>96.585000000000036</c:v>
                </c:pt>
                <c:pt idx="96586">
                  <c:v>96.586000000000013</c:v>
                </c:pt>
                <c:pt idx="96587">
                  <c:v>96.587000000000046</c:v>
                </c:pt>
                <c:pt idx="96588">
                  <c:v>96.588000000000022</c:v>
                </c:pt>
                <c:pt idx="96589">
                  <c:v>96.588999999999999</c:v>
                </c:pt>
                <c:pt idx="96590">
                  <c:v>96.590000000000032</c:v>
                </c:pt>
                <c:pt idx="96591">
                  <c:v>96.591000000000008</c:v>
                </c:pt>
                <c:pt idx="96592">
                  <c:v>96.592000000000041</c:v>
                </c:pt>
                <c:pt idx="96593">
                  <c:v>96.593000000000018</c:v>
                </c:pt>
                <c:pt idx="96594">
                  <c:v>96.593999999999994</c:v>
                </c:pt>
                <c:pt idx="96595">
                  <c:v>96.595000000000027</c:v>
                </c:pt>
                <c:pt idx="96596">
                  <c:v>96.596000000000004</c:v>
                </c:pt>
                <c:pt idx="96597">
                  <c:v>96.597000000000037</c:v>
                </c:pt>
                <c:pt idx="96598">
                  <c:v>96.598000000000013</c:v>
                </c:pt>
                <c:pt idx="96599">
                  <c:v>96.599000000000046</c:v>
                </c:pt>
                <c:pt idx="96600">
                  <c:v>96.600000000000023</c:v>
                </c:pt>
                <c:pt idx="96601">
                  <c:v>96.600999999999999</c:v>
                </c:pt>
                <c:pt idx="96602">
                  <c:v>96.602000000000032</c:v>
                </c:pt>
                <c:pt idx="96603">
                  <c:v>96.603000000000009</c:v>
                </c:pt>
                <c:pt idx="96604">
                  <c:v>96.604000000000042</c:v>
                </c:pt>
                <c:pt idx="96605">
                  <c:v>96.605000000000018</c:v>
                </c:pt>
                <c:pt idx="96606">
                  <c:v>96.605999999999995</c:v>
                </c:pt>
                <c:pt idx="96607">
                  <c:v>96.607000000000028</c:v>
                </c:pt>
                <c:pt idx="96608">
                  <c:v>96.608000000000004</c:v>
                </c:pt>
                <c:pt idx="96609">
                  <c:v>96.609000000000037</c:v>
                </c:pt>
                <c:pt idx="96610">
                  <c:v>96.610000000000014</c:v>
                </c:pt>
                <c:pt idx="96611">
                  <c:v>96.61099999999999</c:v>
                </c:pt>
                <c:pt idx="96612">
                  <c:v>96.612000000000023</c:v>
                </c:pt>
                <c:pt idx="96613">
                  <c:v>96.613</c:v>
                </c:pt>
                <c:pt idx="96614">
                  <c:v>96.614000000000033</c:v>
                </c:pt>
                <c:pt idx="96615">
                  <c:v>96.615000000000009</c:v>
                </c:pt>
                <c:pt idx="96616">
                  <c:v>96.616000000000042</c:v>
                </c:pt>
                <c:pt idx="96617">
                  <c:v>96.617000000000019</c:v>
                </c:pt>
                <c:pt idx="96618">
                  <c:v>96.617999999999995</c:v>
                </c:pt>
                <c:pt idx="96619">
                  <c:v>96.619000000000028</c:v>
                </c:pt>
                <c:pt idx="96620">
                  <c:v>96.62</c:v>
                </c:pt>
                <c:pt idx="96621">
                  <c:v>96.621000000000038</c:v>
                </c:pt>
                <c:pt idx="96622">
                  <c:v>96.622000000000014</c:v>
                </c:pt>
                <c:pt idx="96623">
                  <c:v>96.62299999999999</c:v>
                </c:pt>
                <c:pt idx="96624">
                  <c:v>96.624000000000024</c:v>
                </c:pt>
                <c:pt idx="96625">
                  <c:v>96.625</c:v>
                </c:pt>
                <c:pt idx="96626">
                  <c:v>96.626000000000033</c:v>
                </c:pt>
                <c:pt idx="96627">
                  <c:v>96.62700000000001</c:v>
                </c:pt>
                <c:pt idx="96628">
                  <c:v>96.628000000000043</c:v>
                </c:pt>
                <c:pt idx="96629">
                  <c:v>96.629000000000019</c:v>
                </c:pt>
                <c:pt idx="96630">
                  <c:v>96.63</c:v>
                </c:pt>
                <c:pt idx="96631">
                  <c:v>96.631000000000029</c:v>
                </c:pt>
                <c:pt idx="96632">
                  <c:v>96.632000000000005</c:v>
                </c:pt>
                <c:pt idx="96633">
                  <c:v>96.633000000000038</c:v>
                </c:pt>
                <c:pt idx="96634">
                  <c:v>96.634000000000015</c:v>
                </c:pt>
                <c:pt idx="96635">
                  <c:v>96.634999999999991</c:v>
                </c:pt>
                <c:pt idx="96636">
                  <c:v>96.636000000000024</c:v>
                </c:pt>
                <c:pt idx="96637">
                  <c:v>96.637</c:v>
                </c:pt>
                <c:pt idx="96638">
                  <c:v>96.638000000000034</c:v>
                </c:pt>
                <c:pt idx="96639">
                  <c:v>96.63900000000001</c:v>
                </c:pt>
                <c:pt idx="96640">
                  <c:v>96.640000000000043</c:v>
                </c:pt>
                <c:pt idx="96641">
                  <c:v>96.64100000000002</c:v>
                </c:pt>
                <c:pt idx="96642">
                  <c:v>96.641999999999996</c:v>
                </c:pt>
                <c:pt idx="96643">
                  <c:v>96.643000000000029</c:v>
                </c:pt>
                <c:pt idx="96644">
                  <c:v>96.644000000000005</c:v>
                </c:pt>
                <c:pt idx="96645">
                  <c:v>96.645000000000039</c:v>
                </c:pt>
                <c:pt idx="96646">
                  <c:v>96.646000000000015</c:v>
                </c:pt>
                <c:pt idx="96647">
                  <c:v>96.646999999999991</c:v>
                </c:pt>
                <c:pt idx="96648">
                  <c:v>96.648000000000025</c:v>
                </c:pt>
                <c:pt idx="96649">
                  <c:v>96.649000000000001</c:v>
                </c:pt>
                <c:pt idx="96650">
                  <c:v>96.650000000000034</c:v>
                </c:pt>
                <c:pt idx="96651">
                  <c:v>96.65100000000001</c:v>
                </c:pt>
                <c:pt idx="96652">
                  <c:v>96.652000000000044</c:v>
                </c:pt>
                <c:pt idx="96653">
                  <c:v>96.65300000000002</c:v>
                </c:pt>
                <c:pt idx="96654">
                  <c:v>96.653999999999996</c:v>
                </c:pt>
                <c:pt idx="96655">
                  <c:v>96.65500000000003</c:v>
                </c:pt>
                <c:pt idx="96656">
                  <c:v>96.656000000000006</c:v>
                </c:pt>
                <c:pt idx="96657">
                  <c:v>96.657000000000039</c:v>
                </c:pt>
                <c:pt idx="96658">
                  <c:v>96.658000000000015</c:v>
                </c:pt>
                <c:pt idx="96659">
                  <c:v>96.658999999999992</c:v>
                </c:pt>
                <c:pt idx="96660">
                  <c:v>96.660000000000025</c:v>
                </c:pt>
                <c:pt idx="96661">
                  <c:v>96.661000000000001</c:v>
                </c:pt>
                <c:pt idx="96662">
                  <c:v>96.662000000000035</c:v>
                </c:pt>
                <c:pt idx="96663">
                  <c:v>96.663000000000011</c:v>
                </c:pt>
                <c:pt idx="96664">
                  <c:v>96.664000000000044</c:v>
                </c:pt>
                <c:pt idx="96665">
                  <c:v>96.66500000000002</c:v>
                </c:pt>
                <c:pt idx="96666">
                  <c:v>96.665999999999997</c:v>
                </c:pt>
                <c:pt idx="96667">
                  <c:v>96.66700000000003</c:v>
                </c:pt>
                <c:pt idx="96668">
                  <c:v>96.668000000000006</c:v>
                </c:pt>
                <c:pt idx="96669">
                  <c:v>96.66900000000004</c:v>
                </c:pt>
                <c:pt idx="96670">
                  <c:v>96.670000000000016</c:v>
                </c:pt>
                <c:pt idx="96671">
                  <c:v>96.670999999999992</c:v>
                </c:pt>
                <c:pt idx="96672">
                  <c:v>96.672000000000025</c:v>
                </c:pt>
                <c:pt idx="96673">
                  <c:v>96.673000000000002</c:v>
                </c:pt>
                <c:pt idx="96674">
                  <c:v>96.674000000000035</c:v>
                </c:pt>
                <c:pt idx="96675">
                  <c:v>96.675000000000011</c:v>
                </c:pt>
                <c:pt idx="96676">
                  <c:v>96.676000000000045</c:v>
                </c:pt>
                <c:pt idx="96677">
                  <c:v>96.677000000000021</c:v>
                </c:pt>
                <c:pt idx="96678">
                  <c:v>96.677999999999997</c:v>
                </c:pt>
                <c:pt idx="96679">
                  <c:v>96.67900000000003</c:v>
                </c:pt>
                <c:pt idx="96680">
                  <c:v>96.68</c:v>
                </c:pt>
                <c:pt idx="96681">
                  <c:v>96.68100000000004</c:v>
                </c:pt>
                <c:pt idx="96682">
                  <c:v>96.682000000000016</c:v>
                </c:pt>
                <c:pt idx="96683">
                  <c:v>96.682999999999993</c:v>
                </c:pt>
                <c:pt idx="96684">
                  <c:v>96.684000000000026</c:v>
                </c:pt>
                <c:pt idx="96685">
                  <c:v>96.685000000000002</c:v>
                </c:pt>
                <c:pt idx="96686">
                  <c:v>96.686000000000035</c:v>
                </c:pt>
                <c:pt idx="96687">
                  <c:v>96.687000000000012</c:v>
                </c:pt>
                <c:pt idx="96688">
                  <c:v>96.688000000000045</c:v>
                </c:pt>
                <c:pt idx="96689">
                  <c:v>96.689000000000021</c:v>
                </c:pt>
                <c:pt idx="96690">
                  <c:v>96.69</c:v>
                </c:pt>
                <c:pt idx="96691">
                  <c:v>96.691000000000031</c:v>
                </c:pt>
                <c:pt idx="96692">
                  <c:v>96.692000000000007</c:v>
                </c:pt>
                <c:pt idx="96693">
                  <c:v>96.69300000000004</c:v>
                </c:pt>
                <c:pt idx="96694">
                  <c:v>96.694000000000017</c:v>
                </c:pt>
                <c:pt idx="96695">
                  <c:v>96.694999999999993</c:v>
                </c:pt>
                <c:pt idx="96696">
                  <c:v>96.696000000000026</c:v>
                </c:pt>
                <c:pt idx="96697">
                  <c:v>96.697000000000003</c:v>
                </c:pt>
                <c:pt idx="96698">
                  <c:v>96.698000000000036</c:v>
                </c:pt>
                <c:pt idx="96699">
                  <c:v>96.699000000000012</c:v>
                </c:pt>
                <c:pt idx="96700">
                  <c:v>96.700000000000045</c:v>
                </c:pt>
                <c:pt idx="96701">
                  <c:v>96.701000000000022</c:v>
                </c:pt>
                <c:pt idx="96702">
                  <c:v>96.701999999999998</c:v>
                </c:pt>
                <c:pt idx="96703">
                  <c:v>96.703000000000031</c:v>
                </c:pt>
                <c:pt idx="96704">
                  <c:v>96.704000000000008</c:v>
                </c:pt>
                <c:pt idx="96705">
                  <c:v>96.705000000000041</c:v>
                </c:pt>
                <c:pt idx="96706">
                  <c:v>96.706000000000017</c:v>
                </c:pt>
                <c:pt idx="96707">
                  <c:v>96.706999999999994</c:v>
                </c:pt>
                <c:pt idx="96708">
                  <c:v>96.708000000000027</c:v>
                </c:pt>
                <c:pt idx="96709">
                  <c:v>96.709000000000003</c:v>
                </c:pt>
                <c:pt idx="96710">
                  <c:v>96.710000000000036</c:v>
                </c:pt>
                <c:pt idx="96711">
                  <c:v>96.711000000000013</c:v>
                </c:pt>
                <c:pt idx="96712">
                  <c:v>96.712000000000046</c:v>
                </c:pt>
                <c:pt idx="96713">
                  <c:v>96.713000000000022</c:v>
                </c:pt>
                <c:pt idx="96714">
                  <c:v>96.713999999999999</c:v>
                </c:pt>
                <c:pt idx="96715">
                  <c:v>96.715000000000032</c:v>
                </c:pt>
                <c:pt idx="96716">
                  <c:v>96.716000000000008</c:v>
                </c:pt>
                <c:pt idx="96717">
                  <c:v>96.717000000000041</c:v>
                </c:pt>
                <c:pt idx="96718">
                  <c:v>96.718000000000018</c:v>
                </c:pt>
                <c:pt idx="96719">
                  <c:v>96.718999999999994</c:v>
                </c:pt>
                <c:pt idx="96720">
                  <c:v>96.720000000000027</c:v>
                </c:pt>
                <c:pt idx="96721">
                  <c:v>96.721000000000004</c:v>
                </c:pt>
                <c:pt idx="96722">
                  <c:v>96.722000000000037</c:v>
                </c:pt>
                <c:pt idx="96723">
                  <c:v>96.723000000000013</c:v>
                </c:pt>
                <c:pt idx="96724">
                  <c:v>96.724000000000046</c:v>
                </c:pt>
                <c:pt idx="96725">
                  <c:v>96.725000000000023</c:v>
                </c:pt>
                <c:pt idx="96726">
                  <c:v>96.725999999999999</c:v>
                </c:pt>
                <c:pt idx="96727">
                  <c:v>96.727000000000032</c:v>
                </c:pt>
                <c:pt idx="96728">
                  <c:v>96.728000000000009</c:v>
                </c:pt>
                <c:pt idx="96729">
                  <c:v>96.729000000000042</c:v>
                </c:pt>
                <c:pt idx="96730">
                  <c:v>96.730000000000018</c:v>
                </c:pt>
                <c:pt idx="96731">
                  <c:v>96.730999999999995</c:v>
                </c:pt>
                <c:pt idx="96732">
                  <c:v>96.732000000000028</c:v>
                </c:pt>
                <c:pt idx="96733">
                  <c:v>96.733000000000004</c:v>
                </c:pt>
                <c:pt idx="96734">
                  <c:v>96.734000000000037</c:v>
                </c:pt>
                <c:pt idx="96735">
                  <c:v>96.735000000000014</c:v>
                </c:pt>
                <c:pt idx="96736">
                  <c:v>96.73599999999999</c:v>
                </c:pt>
                <c:pt idx="96737">
                  <c:v>96.737000000000023</c:v>
                </c:pt>
                <c:pt idx="96738">
                  <c:v>96.738</c:v>
                </c:pt>
                <c:pt idx="96739">
                  <c:v>96.739000000000033</c:v>
                </c:pt>
                <c:pt idx="96740">
                  <c:v>96.740000000000009</c:v>
                </c:pt>
                <c:pt idx="96741">
                  <c:v>96.741000000000042</c:v>
                </c:pt>
                <c:pt idx="96742">
                  <c:v>96.742000000000019</c:v>
                </c:pt>
                <c:pt idx="96743">
                  <c:v>96.742999999999995</c:v>
                </c:pt>
                <c:pt idx="96744">
                  <c:v>96.744000000000028</c:v>
                </c:pt>
                <c:pt idx="96745">
                  <c:v>96.745000000000005</c:v>
                </c:pt>
                <c:pt idx="96746">
                  <c:v>96.746000000000038</c:v>
                </c:pt>
                <c:pt idx="96747">
                  <c:v>96.747000000000014</c:v>
                </c:pt>
                <c:pt idx="96748">
                  <c:v>96.74799999999999</c:v>
                </c:pt>
                <c:pt idx="96749">
                  <c:v>96.749000000000024</c:v>
                </c:pt>
                <c:pt idx="96750">
                  <c:v>96.75</c:v>
                </c:pt>
                <c:pt idx="96751">
                  <c:v>96.751000000000033</c:v>
                </c:pt>
                <c:pt idx="96752">
                  <c:v>96.75200000000001</c:v>
                </c:pt>
                <c:pt idx="96753">
                  <c:v>96.753000000000043</c:v>
                </c:pt>
                <c:pt idx="96754">
                  <c:v>96.754000000000019</c:v>
                </c:pt>
                <c:pt idx="96755">
                  <c:v>96.754999999999995</c:v>
                </c:pt>
                <c:pt idx="96756">
                  <c:v>96.756000000000029</c:v>
                </c:pt>
                <c:pt idx="96757">
                  <c:v>96.757000000000005</c:v>
                </c:pt>
                <c:pt idx="96758">
                  <c:v>96.758000000000038</c:v>
                </c:pt>
                <c:pt idx="96759">
                  <c:v>96.759000000000015</c:v>
                </c:pt>
                <c:pt idx="96760">
                  <c:v>96.759999999999991</c:v>
                </c:pt>
                <c:pt idx="96761">
                  <c:v>96.761000000000024</c:v>
                </c:pt>
                <c:pt idx="96762">
                  <c:v>96.762</c:v>
                </c:pt>
                <c:pt idx="96763">
                  <c:v>96.763000000000034</c:v>
                </c:pt>
                <c:pt idx="96764">
                  <c:v>96.76400000000001</c:v>
                </c:pt>
                <c:pt idx="96765">
                  <c:v>96.765000000000043</c:v>
                </c:pt>
                <c:pt idx="96766">
                  <c:v>96.76600000000002</c:v>
                </c:pt>
                <c:pt idx="96767">
                  <c:v>96.766999999999996</c:v>
                </c:pt>
                <c:pt idx="96768">
                  <c:v>96.768000000000029</c:v>
                </c:pt>
                <c:pt idx="96769">
                  <c:v>96.769000000000005</c:v>
                </c:pt>
                <c:pt idx="96770">
                  <c:v>96.770000000000039</c:v>
                </c:pt>
                <c:pt idx="96771">
                  <c:v>96.771000000000015</c:v>
                </c:pt>
                <c:pt idx="96772">
                  <c:v>96.771999999999991</c:v>
                </c:pt>
                <c:pt idx="96773">
                  <c:v>96.773000000000025</c:v>
                </c:pt>
                <c:pt idx="96774">
                  <c:v>96.774000000000001</c:v>
                </c:pt>
                <c:pt idx="96775">
                  <c:v>96.775000000000034</c:v>
                </c:pt>
                <c:pt idx="96776">
                  <c:v>96.77600000000001</c:v>
                </c:pt>
                <c:pt idx="96777">
                  <c:v>96.777000000000044</c:v>
                </c:pt>
                <c:pt idx="96778">
                  <c:v>96.77800000000002</c:v>
                </c:pt>
                <c:pt idx="96779">
                  <c:v>96.778999999999996</c:v>
                </c:pt>
                <c:pt idx="96780">
                  <c:v>96.78000000000003</c:v>
                </c:pt>
                <c:pt idx="96781">
                  <c:v>96.781000000000006</c:v>
                </c:pt>
                <c:pt idx="96782">
                  <c:v>96.782000000000039</c:v>
                </c:pt>
                <c:pt idx="96783">
                  <c:v>96.783000000000015</c:v>
                </c:pt>
                <c:pt idx="96784">
                  <c:v>96.783999999999992</c:v>
                </c:pt>
                <c:pt idx="96785">
                  <c:v>96.785000000000025</c:v>
                </c:pt>
                <c:pt idx="96786">
                  <c:v>96.786000000000001</c:v>
                </c:pt>
                <c:pt idx="96787">
                  <c:v>96.787000000000035</c:v>
                </c:pt>
                <c:pt idx="96788">
                  <c:v>96.788000000000011</c:v>
                </c:pt>
                <c:pt idx="96789">
                  <c:v>96.789000000000044</c:v>
                </c:pt>
                <c:pt idx="96790">
                  <c:v>96.79000000000002</c:v>
                </c:pt>
                <c:pt idx="96791">
                  <c:v>96.790999999999997</c:v>
                </c:pt>
                <c:pt idx="96792">
                  <c:v>96.79200000000003</c:v>
                </c:pt>
                <c:pt idx="96793">
                  <c:v>96.793000000000006</c:v>
                </c:pt>
                <c:pt idx="96794">
                  <c:v>96.79400000000004</c:v>
                </c:pt>
                <c:pt idx="96795">
                  <c:v>96.795000000000016</c:v>
                </c:pt>
                <c:pt idx="96796">
                  <c:v>96.795999999999992</c:v>
                </c:pt>
                <c:pt idx="96797">
                  <c:v>96.797000000000025</c:v>
                </c:pt>
                <c:pt idx="96798">
                  <c:v>96.798000000000002</c:v>
                </c:pt>
                <c:pt idx="96799">
                  <c:v>96.799000000000035</c:v>
                </c:pt>
                <c:pt idx="96800">
                  <c:v>96.800000000000011</c:v>
                </c:pt>
                <c:pt idx="96801">
                  <c:v>96.801000000000045</c:v>
                </c:pt>
                <c:pt idx="96802">
                  <c:v>96.802000000000021</c:v>
                </c:pt>
                <c:pt idx="96803">
                  <c:v>96.802999999999997</c:v>
                </c:pt>
                <c:pt idx="96804">
                  <c:v>96.80400000000003</c:v>
                </c:pt>
                <c:pt idx="96805">
                  <c:v>96.805000000000007</c:v>
                </c:pt>
                <c:pt idx="96806">
                  <c:v>96.80600000000004</c:v>
                </c:pt>
                <c:pt idx="96807">
                  <c:v>96.807000000000016</c:v>
                </c:pt>
                <c:pt idx="96808">
                  <c:v>96.807999999999993</c:v>
                </c:pt>
                <c:pt idx="96809">
                  <c:v>96.809000000000026</c:v>
                </c:pt>
                <c:pt idx="96810">
                  <c:v>96.81</c:v>
                </c:pt>
                <c:pt idx="96811">
                  <c:v>96.811000000000035</c:v>
                </c:pt>
                <c:pt idx="96812">
                  <c:v>96.812000000000012</c:v>
                </c:pt>
                <c:pt idx="96813">
                  <c:v>96.813000000000045</c:v>
                </c:pt>
                <c:pt idx="96814">
                  <c:v>96.814000000000021</c:v>
                </c:pt>
                <c:pt idx="96815">
                  <c:v>96.814999999999998</c:v>
                </c:pt>
                <c:pt idx="96816">
                  <c:v>96.816000000000031</c:v>
                </c:pt>
                <c:pt idx="96817">
                  <c:v>96.817000000000007</c:v>
                </c:pt>
                <c:pt idx="96818">
                  <c:v>96.81800000000004</c:v>
                </c:pt>
                <c:pt idx="96819">
                  <c:v>96.819000000000017</c:v>
                </c:pt>
                <c:pt idx="96820">
                  <c:v>96.82</c:v>
                </c:pt>
                <c:pt idx="96821">
                  <c:v>96.821000000000026</c:v>
                </c:pt>
                <c:pt idx="96822">
                  <c:v>96.822000000000003</c:v>
                </c:pt>
                <c:pt idx="96823">
                  <c:v>96.823000000000036</c:v>
                </c:pt>
                <c:pt idx="96824">
                  <c:v>96.824000000000012</c:v>
                </c:pt>
                <c:pt idx="96825">
                  <c:v>96.825000000000045</c:v>
                </c:pt>
                <c:pt idx="96826">
                  <c:v>96.826000000000022</c:v>
                </c:pt>
                <c:pt idx="96827">
                  <c:v>96.826999999999998</c:v>
                </c:pt>
                <c:pt idx="96828">
                  <c:v>96.828000000000031</c:v>
                </c:pt>
                <c:pt idx="96829">
                  <c:v>96.829000000000008</c:v>
                </c:pt>
                <c:pt idx="96830">
                  <c:v>96.830000000000041</c:v>
                </c:pt>
                <c:pt idx="96831">
                  <c:v>96.831000000000017</c:v>
                </c:pt>
                <c:pt idx="96832">
                  <c:v>96.831999999999994</c:v>
                </c:pt>
                <c:pt idx="96833">
                  <c:v>96.833000000000027</c:v>
                </c:pt>
                <c:pt idx="96834">
                  <c:v>96.834000000000003</c:v>
                </c:pt>
                <c:pt idx="96835">
                  <c:v>96.835000000000036</c:v>
                </c:pt>
                <c:pt idx="96836">
                  <c:v>96.836000000000013</c:v>
                </c:pt>
                <c:pt idx="96837">
                  <c:v>96.837000000000046</c:v>
                </c:pt>
                <c:pt idx="96838">
                  <c:v>96.838000000000022</c:v>
                </c:pt>
                <c:pt idx="96839">
                  <c:v>96.838999999999999</c:v>
                </c:pt>
                <c:pt idx="96840">
                  <c:v>96.840000000000032</c:v>
                </c:pt>
                <c:pt idx="96841">
                  <c:v>96.841000000000008</c:v>
                </c:pt>
                <c:pt idx="96842">
                  <c:v>96.842000000000041</c:v>
                </c:pt>
                <c:pt idx="96843">
                  <c:v>96.843000000000018</c:v>
                </c:pt>
                <c:pt idx="96844">
                  <c:v>96.843999999999994</c:v>
                </c:pt>
                <c:pt idx="96845">
                  <c:v>96.845000000000027</c:v>
                </c:pt>
                <c:pt idx="96846">
                  <c:v>96.846000000000004</c:v>
                </c:pt>
                <c:pt idx="96847">
                  <c:v>96.847000000000037</c:v>
                </c:pt>
                <c:pt idx="96848">
                  <c:v>96.848000000000013</c:v>
                </c:pt>
                <c:pt idx="96849">
                  <c:v>96.849000000000046</c:v>
                </c:pt>
                <c:pt idx="96850">
                  <c:v>96.850000000000023</c:v>
                </c:pt>
                <c:pt idx="96851">
                  <c:v>96.850999999999999</c:v>
                </c:pt>
                <c:pt idx="96852">
                  <c:v>96.852000000000032</c:v>
                </c:pt>
                <c:pt idx="96853">
                  <c:v>96.853000000000009</c:v>
                </c:pt>
                <c:pt idx="96854">
                  <c:v>96.854000000000042</c:v>
                </c:pt>
                <c:pt idx="96855">
                  <c:v>96.855000000000018</c:v>
                </c:pt>
                <c:pt idx="96856">
                  <c:v>96.855999999999995</c:v>
                </c:pt>
                <c:pt idx="96857">
                  <c:v>96.857000000000028</c:v>
                </c:pt>
                <c:pt idx="96858">
                  <c:v>96.858000000000004</c:v>
                </c:pt>
                <c:pt idx="96859">
                  <c:v>96.859000000000037</c:v>
                </c:pt>
                <c:pt idx="96860">
                  <c:v>96.860000000000014</c:v>
                </c:pt>
                <c:pt idx="96861">
                  <c:v>96.86099999999999</c:v>
                </c:pt>
                <c:pt idx="96862">
                  <c:v>96.862000000000023</c:v>
                </c:pt>
                <c:pt idx="96863">
                  <c:v>96.863</c:v>
                </c:pt>
                <c:pt idx="96864">
                  <c:v>96.864000000000033</c:v>
                </c:pt>
                <c:pt idx="96865">
                  <c:v>96.865000000000009</c:v>
                </c:pt>
                <c:pt idx="96866">
                  <c:v>96.866000000000042</c:v>
                </c:pt>
                <c:pt idx="96867">
                  <c:v>96.867000000000019</c:v>
                </c:pt>
                <c:pt idx="96868">
                  <c:v>96.867999999999995</c:v>
                </c:pt>
                <c:pt idx="96869">
                  <c:v>96.869000000000028</c:v>
                </c:pt>
                <c:pt idx="96870">
                  <c:v>96.87</c:v>
                </c:pt>
                <c:pt idx="96871">
                  <c:v>96.871000000000038</c:v>
                </c:pt>
                <c:pt idx="96872">
                  <c:v>96.872000000000014</c:v>
                </c:pt>
                <c:pt idx="96873">
                  <c:v>96.87299999999999</c:v>
                </c:pt>
                <c:pt idx="96874">
                  <c:v>96.874000000000024</c:v>
                </c:pt>
                <c:pt idx="96875">
                  <c:v>96.875</c:v>
                </c:pt>
                <c:pt idx="96876">
                  <c:v>96.876000000000033</c:v>
                </c:pt>
                <c:pt idx="96877">
                  <c:v>96.87700000000001</c:v>
                </c:pt>
                <c:pt idx="96878">
                  <c:v>96.878000000000043</c:v>
                </c:pt>
                <c:pt idx="96879">
                  <c:v>96.879000000000019</c:v>
                </c:pt>
                <c:pt idx="96880">
                  <c:v>96.88</c:v>
                </c:pt>
                <c:pt idx="96881">
                  <c:v>96.881000000000029</c:v>
                </c:pt>
                <c:pt idx="96882">
                  <c:v>96.882000000000005</c:v>
                </c:pt>
                <c:pt idx="96883">
                  <c:v>96.883000000000038</c:v>
                </c:pt>
                <c:pt idx="96884">
                  <c:v>96.884000000000015</c:v>
                </c:pt>
                <c:pt idx="96885">
                  <c:v>96.884999999999991</c:v>
                </c:pt>
                <c:pt idx="96886">
                  <c:v>96.886000000000024</c:v>
                </c:pt>
                <c:pt idx="96887">
                  <c:v>96.887</c:v>
                </c:pt>
                <c:pt idx="96888">
                  <c:v>96.888000000000034</c:v>
                </c:pt>
                <c:pt idx="96889">
                  <c:v>96.88900000000001</c:v>
                </c:pt>
                <c:pt idx="96890">
                  <c:v>96.890000000000043</c:v>
                </c:pt>
                <c:pt idx="96891">
                  <c:v>96.89100000000002</c:v>
                </c:pt>
                <c:pt idx="96892">
                  <c:v>96.891999999999996</c:v>
                </c:pt>
                <c:pt idx="96893">
                  <c:v>96.893000000000029</c:v>
                </c:pt>
                <c:pt idx="96894">
                  <c:v>96.894000000000005</c:v>
                </c:pt>
                <c:pt idx="96895">
                  <c:v>96.895000000000039</c:v>
                </c:pt>
                <c:pt idx="96896">
                  <c:v>96.896000000000015</c:v>
                </c:pt>
                <c:pt idx="96897">
                  <c:v>96.896999999999991</c:v>
                </c:pt>
                <c:pt idx="96898">
                  <c:v>96.898000000000025</c:v>
                </c:pt>
                <c:pt idx="96899">
                  <c:v>96.899000000000001</c:v>
                </c:pt>
                <c:pt idx="96900">
                  <c:v>96.900000000000034</c:v>
                </c:pt>
                <c:pt idx="96901">
                  <c:v>96.90100000000001</c:v>
                </c:pt>
                <c:pt idx="96902">
                  <c:v>96.902000000000044</c:v>
                </c:pt>
                <c:pt idx="96903">
                  <c:v>96.90300000000002</c:v>
                </c:pt>
                <c:pt idx="96904">
                  <c:v>96.903999999999996</c:v>
                </c:pt>
                <c:pt idx="96905">
                  <c:v>96.90500000000003</c:v>
                </c:pt>
                <c:pt idx="96906">
                  <c:v>96.906000000000006</c:v>
                </c:pt>
                <c:pt idx="96907">
                  <c:v>96.907000000000039</c:v>
                </c:pt>
                <c:pt idx="96908">
                  <c:v>96.908000000000015</c:v>
                </c:pt>
                <c:pt idx="96909">
                  <c:v>96.908999999999992</c:v>
                </c:pt>
                <c:pt idx="96910">
                  <c:v>96.910000000000025</c:v>
                </c:pt>
                <c:pt idx="96911">
                  <c:v>96.911000000000001</c:v>
                </c:pt>
                <c:pt idx="96912">
                  <c:v>96.912000000000035</c:v>
                </c:pt>
                <c:pt idx="96913">
                  <c:v>96.913000000000011</c:v>
                </c:pt>
                <c:pt idx="96914">
                  <c:v>96.914000000000044</c:v>
                </c:pt>
                <c:pt idx="96915">
                  <c:v>96.91500000000002</c:v>
                </c:pt>
                <c:pt idx="96916">
                  <c:v>96.915999999999997</c:v>
                </c:pt>
                <c:pt idx="96917">
                  <c:v>96.91700000000003</c:v>
                </c:pt>
                <c:pt idx="96918">
                  <c:v>96.918000000000006</c:v>
                </c:pt>
                <c:pt idx="96919">
                  <c:v>96.91900000000004</c:v>
                </c:pt>
                <c:pt idx="96920">
                  <c:v>96.920000000000016</c:v>
                </c:pt>
                <c:pt idx="96921">
                  <c:v>96.920999999999992</c:v>
                </c:pt>
                <c:pt idx="96922">
                  <c:v>96.922000000000025</c:v>
                </c:pt>
                <c:pt idx="96923">
                  <c:v>96.923000000000002</c:v>
                </c:pt>
                <c:pt idx="96924">
                  <c:v>96.924000000000035</c:v>
                </c:pt>
                <c:pt idx="96925">
                  <c:v>96.925000000000011</c:v>
                </c:pt>
                <c:pt idx="96926">
                  <c:v>96.926000000000045</c:v>
                </c:pt>
                <c:pt idx="96927">
                  <c:v>96.927000000000021</c:v>
                </c:pt>
                <c:pt idx="96928">
                  <c:v>96.927999999999997</c:v>
                </c:pt>
                <c:pt idx="96929">
                  <c:v>96.92900000000003</c:v>
                </c:pt>
                <c:pt idx="96930">
                  <c:v>96.93</c:v>
                </c:pt>
                <c:pt idx="96931">
                  <c:v>96.93100000000004</c:v>
                </c:pt>
                <c:pt idx="96932">
                  <c:v>96.932000000000016</c:v>
                </c:pt>
                <c:pt idx="96933">
                  <c:v>96.932999999999993</c:v>
                </c:pt>
                <c:pt idx="96934">
                  <c:v>96.934000000000026</c:v>
                </c:pt>
                <c:pt idx="96935">
                  <c:v>96.935000000000002</c:v>
                </c:pt>
                <c:pt idx="96936">
                  <c:v>96.936000000000035</c:v>
                </c:pt>
                <c:pt idx="96937">
                  <c:v>96.937000000000012</c:v>
                </c:pt>
                <c:pt idx="96938">
                  <c:v>96.938000000000045</c:v>
                </c:pt>
                <c:pt idx="96939">
                  <c:v>96.939000000000021</c:v>
                </c:pt>
                <c:pt idx="96940">
                  <c:v>96.94</c:v>
                </c:pt>
                <c:pt idx="96941">
                  <c:v>96.941000000000031</c:v>
                </c:pt>
                <c:pt idx="96942">
                  <c:v>96.942000000000007</c:v>
                </c:pt>
                <c:pt idx="96943">
                  <c:v>96.94300000000004</c:v>
                </c:pt>
                <c:pt idx="96944">
                  <c:v>96.944000000000017</c:v>
                </c:pt>
                <c:pt idx="96945">
                  <c:v>96.944999999999993</c:v>
                </c:pt>
                <c:pt idx="96946">
                  <c:v>96.946000000000026</c:v>
                </c:pt>
                <c:pt idx="96947">
                  <c:v>96.947000000000003</c:v>
                </c:pt>
                <c:pt idx="96948">
                  <c:v>96.948000000000036</c:v>
                </c:pt>
                <c:pt idx="96949">
                  <c:v>96.949000000000012</c:v>
                </c:pt>
                <c:pt idx="96950">
                  <c:v>96.950000000000045</c:v>
                </c:pt>
                <c:pt idx="96951">
                  <c:v>96.951000000000022</c:v>
                </c:pt>
                <c:pt idx="96952">
                  <c:v>96.951999999999998</c:v>
                </c:pt>
                <c:pt idx="96953">
                  <c:v>96.953000000000031</c:v>
                </c:pt>
                <c:pt idx="96954">
                  <c:v>96.954000000000008</c:v>
                </c:pt>
                <c:pt idx="96955">
                  <c:v>96.955000000000041</c:v>
                </c:pt>
                <c:pt idx="96956">
                  <c:v>96.956000000000017</c:v>
                </c:pt>
                <c:pt idx="96957">
                  <c:v>96.956999999999994</c:v>
                </c:pt>
                <c:pt idx="96958">
                  <c:v>96.958000000000027</c:v>
                </c:pt>
                <c:pt idx="96959">
                  <c:v>96.959000000000003</c:v>
                </c:pt>
                <c:pt idx="96960">
                  <c:v>96.960000000000036</c:v>
                </c:pt>
                <c:pt idx="96961">
                  <c:v>96.961000000000013</c:v>
                </c:pt>
                <c:pt idx="96962">
                  <c:v>96.962000000000046</c:v>
                </c:pt>
                <c:pt idx="96963">
                  <c:v>96.963000000000022</c:v>
                </c:pt>
                <c:pt idx="96964">
                  <c:v>96.963999999999999</c:v>
                </c:pt>
                <c:pt idx="96965">
                  <c:v>96.965000000000032</c:v>
                </c:pt>
                <c:pt idx="96966">
                  <c:v>96.966000000000008</c:v>
                </c:pt>
                <c:pt idx="96967">
                  <c:v>96.967000000000041</c:v>
                </c:pt>
                <c:pt idx="96968">
                  <c:v>96.968000000000018</c:v>
                </c:pt>
                <c:pt idx="96969">
                  <c:v>96.968999999999994</c:v>
                </c:pt>
                <c:pt idx="96970">
                  <c:v>96.970000000000027</c:v>
                </c:pt>
                <c:pt idx="96971">
                  <c:v>96.971000000000004</c:v>
                </c:pt>
                <c:pt idx="96972">
                  <c:v>96.972000000000037</c:v>
                </c:pt>
                <c:pt idx="96973">
                  <c:v>96.973000000000013</c:v>
                </c:pt>
                <c:pt idx="96974">
                  <c:v>96.974000000000046</c:v>
                </c:pt>
                <c:pt idx="96975">
                  <c:v>96.975000000000023</c:v>
                </c:pt>
                <c:pt idx="96976">
                  <c:v>96.975999999999999</c:v>
                </c:pt>
                <c:pt idx="96977">
                  <c:v>96.977000000000032</c:v>
                </c:pt>
                <c:pt idx="96978">
                  <c:v>96.978000000000009</c:v>
                </c:pt>
                <c:pt idx="96979">
                  <c:v>96.979000000000042</c:v>
                </c:pt>
                <c:pt idx="96980">
                  <c:v>96.980000000000018</c:v>
                </c:pt>
                <c:pt idx="96981">
                  <c:v>96.980999999999995</c:v>
                </c:pt>
                <c:pt idx="96982">
                  <c:v>96.982000000000028</c:v>
                </c:pt>
                <c:pt idx="96983">
                  <c:v>96.983000000000004</c:v>
                </c:pt>
                <c:pt idx="96984">
                  <c:v>96.984000000000037</c:v>
                </c:pt>
                <c:pt idx="96985">
                  <c:v>96.985000000000014</c:v>
                </c:pt>
                <c:pt idx="96986">
                  <c:v>96.98599999999999</c:v>
                </c:pt>
                <c:pt idx="96987">
                  <c:v>96.987000000000023</c:v>
                </c:pt>
                <c:pt idx="96988">
                  <c:v>96.988</c:v>
                </c:pt>
                <c:pt idx="96989">
                  <c:v>96.989000000000033</c:v>
                </c:pt>
                <c:pt idx="96990">
                  <c:v>96.990000000000009</c:v>
                </c:pt>
                <c:pt idx="96991">
                  <c:v>96.991000000000042</c:v>
                </c:pt>
                <c:pt idx="96992">
                  <c:v>96.992000000000019</c:v>
                </c:pt>
                <c:pt idx="96993">
                  <c:v>96.992999999999995</c:v>
                </c:pt>
                <c:pt idx="96994">
                  <c:v>96.994000000000028</c:v>
                </c:pt>
                <c:pt idx="96995">
                  <c:v>96.995000000000005</c:v>
                </c:pt>
                <c:pt idx="96996">
                  <c:v>96.996000000000038</c:v>
                </c:pt>
                <c:pt idx="96997">
                  <c:v>96.997000000000014</c:v>
                </c:pt>
                <c:pt idx="96998">
                  <c:v>96.99799999999999</c:v>
                </c:pt>
                <c:pt idx="96999">
                  <c:v>96.999000000000024</c:v>
                </c:pt>
                <c:pt idx="97000">
                  <c:v>97</c:v>
                </c:pt>
                <c:pt idx="97001">
                  <c:v>97.001000000000033</c:v>
                </c:pt>
                <c:pt idx="97002">
                  <c:v>97.00200000000001</c:v>
                </c:pt>
                <c:pt idx="97003">
                  <c:v>97.003000000000043</c:v>
                </c:pt>
                <c:pt idx="97004">
                  <c:v>97.004000000000019</c:v>
                </c:pt>
                <c:pt idx="97005">
                  <c:v>97.004999999999995</c:v>
                </c:pt>
                <c:pt idx="97006">
                  <c:v>97.006000000000029</c:v>
                </c:pt>
                <c:pt idx="97007">
                  <c:v>97.007000000000005</c:v>
                </c:pt>
                <c:pt idx="97008">
                  <c:v>97.008000000000038</c:v>
                </c:pt>
                <c:pt idx="97009">
                  <c:v>97.009000000000015</c:v>
                </c:pt>
                <c:pt idx="97010">
                  <c:v>97.009999999999991</c:v>
                </c:pt>
                <c:pt idx="97011">
                  <c:v>97.011000000000024</c:v>
                </c:pt>
                <c:pt idx="97012">
                  <c:v>97.012</c:v>
                </c:pt>
                <c:pt idx="97013">
                  <c:v>97.013000000000034</c:v>
                </c:pt>
                <c:pt idx="97014">
                  <c:v>97.01400000000001</c:v>
                </c:pt>
                <c:pt idx="97015">
                  <c:v>97.015000000000043</c:v>
                </c:pt>
                <c:pt idx="97016">
                  <c:v>97.01600000000002</c:v>
                </c:pt>
                <c:pt idx="97017">
                  <c:v>97.016999999999996</c:v>
                </c:pt>
                <c:pt idx="97018">
                  <c:v>97.018000000000029</c:v>
                </c:pt>
                <c:pt idx="97019">
                  <c:v>97.019000000000005</c:v>
                </c:pt>
                <c:pt idx="97020">
                  <c:v>97.020000000000039</c:v>
                </c:pt>
                <c:pt idx="97021">
                  <c:v>97.021000000000015</c:v>
                </c:pt>
                <c:pt idx="97022">
                  <c:v>97.021999999999991</c:v>
                </c:pt>
                <c:pt idx="97023">
                  <c:v>97.023000000000025</c:v>
                </c:pt>
                <c:pt idx="97024">
                  <c:v>97.024000000000001</c:v>
                </c:pt>
                <c:pt idx="97025">
                  <c:v>97.025000000000034</c:v>
                </c:pt>
                <c:pt idx="97026">
                  <c:v>97.02600000000001</c:v>
                </c:pt>
                <c:pt idx="97027">
                  <c:v>97.027000000000044</c:v>
                </c:pt>
                <c:pt idx="97028">
                  <c:v>97.02800000000002</c:v>
                </c:pt>
                <c:pt idx="97029">
                  <c:v>97.028999999999996</c:v>
                </c:pt>
                <c:pt idx="97030">
                  <c:v>97.03000000000003</c:v>
                </c:pt>
                <c:pt idx="97031">
                  <c:v>97.031000000000006</c:v>
                </c:pt>
                <c:pt idx="97032">
                  <c:v>97.032000000000039</c:v>
                </c:pt>
                <c:pt idx="97033">
                  <c:v>97.033000000000015</c:v>
                </c:pt>
                <c:pt idx="97034">
                  <c:v>97.033999999999992</c:v>
                </c:pt>
                <c:pt idx="97035">
                  <c:v>97.035000000000025</c:v>
                </c:pt>
                <c:pt idx="97036">
                  <c:v>97.036000000000001</c:v>
                </c:pt>
                <c:pt idx="97037">
                  <c:v>97.037000000000035</c:v>
                </c:pt>
                <c:pt idx="97038">
                  <c:v>97.038000000000011</c:v>
                </c:pt>
                <c:pt idx="97039">
                  <c:v>97.039000000000044</c:v>
                </c:pt>
                <c:pt idx="97040">
                  <c:v>97.04000000000002</c:v>
                </c:pt>
                <c:pt idx="97041">
                  <c:v>97.040999999999997</c:v>
                </c:pt>
                <c:pt idx="97042">
                  <c:v>97.04200000000003</c:v>
                </c:pt>
                <c:pt idx="97043">
                  <c:v>97.043000000000006</c:v>
                </c:pt>
                <c:pt idx="97044">
                  <c:v>97.04400000000004</c:v>
                </c:pt>
                <c:pt idx="97045">
                  <c:v>97.045000000000016</c:v>
                </c:pt>
                <c:pt idx="97046">
                  <c:v>97.045999999999992</c:v>
                </c:pt>
                <c:pt idx="97047">
                  <c:v>97.047000000000025</c:v>
                </c:pt>
                <c:pt idx="97048">
                  <c:v>97.048000000000002</c:v>
                </c:pt>
                <c:pt idx="97049">
                  <c:v>97.049000000000035</c:v>
                </c:pt>
                <c:pt idx="97050">
                  <c:v>97.050000000000011</c:v>
                </c:pt>
                <c:pt idx="97051">
                  <c:v>97.051000000000045</c:v>
                </c:pt>
                <c:pt idx="97052">
                  <c:v>97.052000000000021</c:v>
                </c:pt>
                <c:pt idx="97053">
                  <c:v>97.052999999999997</c:v>
                </c:pt>
                <c:pt idx="97054">
                  <c:v>97.05400000000003</c:v>
                </c:pt>
                <c:pt idx="97055">
                  <c:v>97.055000000000007</c:v>
                </c:pt>
                <c:pt idx="97056">
                  <c:v>97.05600000000004</c:v>
                </c:pt>
                <c:pt idx="97057">
                  <c:v>97.057000000000016</c:v>
                </c:pt>
                <c:pt idx="97058">
                  <c:v>97.057999999999993</c:v>
                </c:pt>
                <c:pt idx="97059">
                  <c:v>97.059000000000026</c:v>
                </c:pt>
                <c:pt idx="97060">
                  <c:v>97.06</c:v>
                </c:pt>
                <c:pt idx="97061">
                  <c:v>97.061000000000035</c:v>
                </c:pt>
                <c:pt idx="97062">
                  <c:v>97.062000000000012</c:v>
                </c:pt>
                <c:pt idx="97063">
                  <c:v>97.063000000000045</c:v>
                </c:pt>
                <c:pt idx="97064">
                  <c:v>97.064000000000021</c:v>
                </c:pt>
                <c:pt idx="97065">
                  <c:v>97.064999999999998</c:v>
                </c:pt>
                <c:pt idx="97066">
                  <c:v>97.066000000000031</c:v>
                </c:pt>
                <c:pt idx="97067">
                  <c:v>97.067000000000007</c:v>
                </c:pt>
                <c:pt idx="97068">
                  <c:v>97.06800000000004</c:v>
                </c:pt>
                <c:pt idx="97069">
                  <c:v>97.069000000000017</c:v>
                </c:pt>
                <c:pt idx="97070">
                  <c:v>97.07</c:v>
                </c:pt>
                <c:pt idx="97071">
                  <c:v>97.071000000000026</c:v>
                </c:pt>
                <c:pt idx="97072">
                  <c:v>97.072000000000003</c:v>
                </c:pt>
                <c:pt idx="97073">
                  <c:v>97.073000000000036</c:v>
                </c:pt>
                <c:pt idx="97074">
                  <c:v>97.074000000000012</c:v>
                </c:pt>
                <c:pt idx="97075">
                  <c:v>97.075000000000045</c:v>
                </c:pt>
                <c:pt idx="97076">
                  <c:v>97.076000000000022</c:v>
                </c:pt>
                <c:pt idx="97077">
                  <c:v>97.076999999999998</c:v>
                </c:pt>
                <c:pt idx="97078">
                  <c:v>97.078000000000031</c:v>
                </c:pt>
                <c:pt idx="97079">
                  <c:v>97.079000000000008</c:v>
                </c:pt>
                <c:pt idx="97080">
                  <c:v>97.080000000000041</c:v>
                </c:pt>
                <c:pt idx="97081">
                  <c:v>97.081000000000017</c:v>
                </c:pt>
                <c:pt idx="97082">
                  <c:v>97.081999999999994</c:v>
                </c:pt>
                <c:pt idx="97083">
                  <c:v>97.083000000000027</c:v>
                </c:pt>
                <c:pt idx="97084">
                  <c:v>97.084000000000003</c:v>
                </c:pt>
                <c:pt idx="97085">
                  <c:v>97.085000000000036</c:v>
                </c:pt>
                <c:pt idx="97086">
                  <c:v>97.086000000000013</c:v>
                </c:pt>
                <c:pt idx="97087">
                  <c:v>97.087000000000046</c:v>
                </c:pt>
                <c:pt idx="97088">
                  <c:v>97.088000000000022</c:v>
                </c:pt>
                <c:pt idx="97089">
                  <c:v>97.088999999999999</c:v>
                </c:pt>
                <c:pt idx="97090">
                  <c:v>97.090000000000032</c:v>
                </c:pt>
                <c:pt idx="97091">
                  <c:v>97.091000000000008</c:v>
                </c:pt>
                <c:pt idx="97092">
                  <c:v>97.092000000000041</c:v>
                </c:pt>
                <c:pt idx="97093">
                  <c:v>97.093000000000018</c:v>
                </c:pt>
                <c:pt idx="97094">
                  <c:v>97.093999999999994</c:v>
                </c:pt>
                <c:pt idx="97095">
                  <c:v>97.095000000000027</c:v>
                </c:pt>
                <c:pt idx="97096">
                  <c:v>97.096000000000004</c:v>
                </c:pt>
                <c:pt idx="97097">
                  <c:v>97.097000000000037</c:v>
                </c:pt>
                <c:pt idx="97098">
                  <c:v>97.098000000000013</c:v>
                </c:pt>
                <c:pt idx="97099">
                  <c:v>97.099000000000046</c:v>
                </c:pt>
                <c:pt idx="97100">
                  <c:v>97.100000000000023</c:v>
                </c:pt>
                <c:pt idx="97101">
                  <c:v>97.100999999999999</c:v>
                </c:pt>
                <c:pt idx="97102">
                  <c:v>97.102000000000032</c:v>
                </c:pt>
                <c:pt idx="97103">
                  <c:v>97.103000000000009</c:v>
                </c:pt>
                <c:pt idx="97104">
                  <c:v>97.104000000000042</c:v>
                </c:pt>
                <c:pt idx="97105">
                  <c:v>97.105000000000018</c:v>
                </c:pt>
                <c:pt idx="97106">
                  <c:v>97.105999999999995</c:v>
                </c:pt>
                <c:pt idx="97107">
                  <c:v>97.107000000000028</c:v>
                </c:pt>
                <c:pt idx="97108">
                  <c:v>97.108000000000004</c:v>
                </c:pt>
                <c:pt idx="97109">
                  <c:v>97.109000000000037</c:v>
                </c:pt>
                <c:pt idx="97110">
                  <c:v>97.110000000000014</c:v>
                </c:pt>
                <c:pt idx="97111">
                  <c:v>97.11099999999999</c:v>
                </c:pt>
                <c:pt idx="97112">
                  <c:v>97.112000000000023</c:v>
                </c:pt>
                <c:pt idx="97113">
                  <c:v>97.113</c:v>
                </c:pt>
                <c:pt idx="97114">
                  <c:v>97.114000000000033</c:v>
                </c:pt>
                <c:pt idx="97115">
                  <c:v>97.115000000000009</c:v>
                </c:pt>
                <c:pt idx="97116">
                  <c:v>97.116000000000042</c:v>
                </c:pt>
                <c:pt idx="97117">
                  <c:v>97.117000000000019</c:v>
                </c:pt>
                <c:pt idx="97118">
                  <c:v>97.117999999999995</c:v>
                </c:pt>
                <c:pt idx="97119">
                  <c:v>97.119000000000028</c:v>
                </c:pt>
                <c:pt idx="97120">
                  <c:v>97.12</c:v>
                </c:pt>
                <c:pt idx="97121">
                  <c:v>97.121000000000038</c:v>
                </c:pt>
                <c:pt idx="97122">
                  <c:v>97.122000000000014</c:v>
                </c:pt>
                <c:pt idx="97123">
                  <c:v>97.12299999999999</c:v>
                </c:pt>
                <c:pt idx="97124">
                  <c:v>97.124000000000024</c:v>
                </c:pt>
                <c:pt idx="97125">
                  <c:v>97.125</c:v>
                </c:pt>
                <c:pt idx="97126">
                  <c:v>97.126000000000033</c:v>
                </c:pt>
                <c:pt idx="97127">
                  <c:v>97.12700000000001</c:v>
                </c:pt>
                <c:pt idx="97128">
                  <c:v>97.128000000000043</c:v>
                </c:pt>
                <c:pt idx="97129">
                  <c:v>97.129000000000019</c:v>
                </c:pt>
                <c:pt idx="97130">
                  <c:v>97.13</c:v>
                </c:pt>
                <c:pt idx="97131">
                  <c:v>97.131000000000029</c:v>
                </c:pt>
                <c:pt idx="97132">
                  <c:v>97.132000000000005</c:v>
                </c:pt>
                <c:pt idx="97133">
                  <c:v>97.133000000000038</c:v>
                </c:pt>
                <c:pt idx="97134">
                  <c:v>97.134000000000015</c:v>
                </c:pt>
                <c:pt idx="97135">
                  <c:v>97.134999999999991</c:v>
                </c:pt>
                <c:pt idx="97136">
                  <c:v>97.136000000000024</c:v>
                </c:pt>
                <c:pt idx="97137">
                  <c:v>97.137</c:v>
                </c:pt>
                <c:pt idx="97138">
                  <c:v>97.138000000000034</c:v>
                </c:pt>
                <c:pt idx="97139">
                  <c:v>97.13900000000001</c:v>
                </c:pt>
                <c:pt idx="97140">
                  <c:v>97.140000000000043</c:v>
                </c:pt>
                <c:pt idx="97141">
                  <c:v>97.14100000000002</c:v>
                </c:pt>
                <c:pt idx="97142">
                  <c:v>97.141999999999996</c:v>
                </c:pt>
                <c:pt idx="97143">
                  <c:v>97.143000000000029</c:v>
                </c:pt>
                <c:pt idx="97144">
                  <c:v>97.144000000000005</c:v>
                </c:pt>
                <c:pt idx="97145">
                  <c:v>97.145000000000039</c:v>
                </c:pt>
                <c:pt idx="97146">
                  <c:v>97.146000000000015</c:v>
                </c:pt>
                <c:pt idx="97147">
                  <c:v>97.146999999999991</c:v>
                </c:pt>
                <c:pt idx="97148">
                  <c:v>97.148000000000025</c:v>
                </c:pt>
                <c:pt idx="97149">
                  <c:v>97.149000000000001</c:v>
                </c:pt>
                <c:pt idx="97150">
                  <c:v>97.150000000000034</c:v>
                </c:pt>
                <c:pt idx="97151">
                  <c:v>97.15100000000001</c:v>
                </c:pt>
                <c:pt idx="97152">
                  <c:v>97.152000000000044</c:v>
                </c:pt>
                <c:pt idx="97153">
                  <c:v>97.15300000000002</c:v>
                </c:pt>
                <c:pt idx="97154">
                  <c:v>97.153999999999996</c:v>
                </c:pt>
                <c:pt idx="97155">
                  <c:v>97.15500000000003</c:v>
                </c:pt>
                <c:pt idx="97156">
                  <c:v>97.156000000000006</c:v>
                </c:pt>
                <c:pt idx="97157">
                  <c:v>97.157000000000039</c:v>
                </c:pt>
                <c:pt idx="97158">
                  <c:v>97.158000000000015</c:v>
                </c:pt>
                <c:pt idx="97159">
                  <c:v>97.158999999999992</c:v>
                </c:pt>
                <c:pt idx="97160">
                  <c:v>97.160000000000025</c:v>
                </c:pt>
                <c:pt idx="97161">
                  <c:v>97.161000000000001</c:v>
                </c:pt>
                <c:pt idx="97162">
                  <c:v>97.162000000000035</c:v>
                </c:pt>
                <c:pt idx="97163">
                  <c:v>97.163000000000011</c:v>
                </c:pt>
                <c:pt idx="97164">
                  <c:v>97.164000000000044</c:v>
                </c:pt>
                <c:pt idx="97165">
                  <c:v>97.16500000000002</c:v>
                </c:pt>
                <c:pt idx="97166">
                  <c:v>97.165999999999997</c:v>
                </c:pt>
                <c:pt idx="97167">
                  <c:v>97.16700000000003</c:v>
                </c:pt>
                <c:pt idx="97168">
                  <c:v>97.168000000000006</c:v>
                </c:pt>
                <c:pt idx="97169">
                  <c:v>97.16900000000004</c:v>
                </c:pt>
                <c:pt idx="97170">
                  <c:v>97.170000000000016</c:v>
                </c:pt>
                <c:pt idx="97171">
                  <c:v>97.170999999999992</c:v>
                </c:pt>
                <c:pt idx="97172">
                  <c:v>97.172000000000025</c:v>
                </c:pt>
                <c:pt idx="97173">
                  <c:v>97.173000000000002</c:v>
                </c:pt>
                <c:pt idx="97174">
                  <c:v>97.174000000000035</c:v>
                </c:pt>
                <c:pt idx="97175">
                  <c:v>97.175000000000011</c:v>
                </c:pt>
                <c:pt idx="97176">
                  <c:v>97.176000000000045</c:v>
                </c:pt>
                <c:pt idx="97177">
                  <c:v>97.177000000000021</c:v>
                </c:pt>
                <c:pt idx="97178">
                  <c:v>97.177999999999997</c:v>
                </c:pt>
                <c:pt idx="97179">
                  <c:v>97.17900000000003</c:v>
                </c:pt>
                <c:pt idx="97180">
                  <c:v>97.18</c:v>
                </c:pt>
                <c:pt idx="97181">
                  <c:v>97.18100000000004</c:v>
                </c:pt>
                <c:pt idx="97182">
                  <c:v>97.182000000000016</c:v>
                </c:pt>
                <c:pt idx="97183">
                  <c:v>97.182999999999993</c:v>
                </c:pt>
                <c:pt idx="97184">
                  <c:v>97.184000000000026</c:v>
                </c:pt>
                <c:pt idx="97185">
                  <c:v>97.185000000000002</c:v>
                </c:pt>
                <c:pt idx="97186">
                  <c:v>97.186000000000035</c:v>
                </c:pt>
                <c:pt idx="97187">
                  <c:v>97.187000000000012</c:v>
                </c:pt>
                <c:pt idx="97188">
                  <c:v>97.188000000000045</c:v>
                </c:pt>
                <c:pt idx="97189">
                  <c:v>97.189000000000021</c:v>
                </c:pt>
                <c:pt idx="97190">
                  <c:v>97.19</c:v>
                </c:pt>
                <c:pt idx="97191">
                  <c:v>97.191000000000031</c:v>
                </c:pt>
                <c:pt idx="97192">
                  <c:v>97.192000000000007</c:v>
                </c:pt>
                <c:pt idx="97193">
                  <c:v>97.19300000000004</c:v>
                </c:pt>
                <c:pt idx="97194">
                  <c:v>97.194000000000017</c:v>
                </c:pt>
                <c:pt idx="97195">
                  <c:v>97.194999999999993</c:v>
                </c:pt>
                <c:pt idx="97196">
                  <c:v>97.196000000000026</c:v>
                </c:pt>
                <c:pt idx="97197">
                  <c:v>97.197000000000003</c:v>
                </c:pt>
                <c:pt idx="97198">
                  <c:v>97.198000000000036</c:v>
                </c:pt>
                <c:pt idx="97199">
                  <c:v>97.199000000000012</c:v>
                </c:pt>
                <c:pt idx="97200">
                  <c:v>97.200000000000045</c:v>
                </c:pt>
                <c:pt idx="97201">
                  <c:v>97.201000000000022</c:v>
                </c:pt>
                <c:pt idx="97202">
                  <c:v>97.201999999999998</c:v>
                </c:pt>
                <c:pt idx="97203">
                  <c:v>97.203000000000031</c:v>
                </c:pt>
                <c:pt idx="97204">
                  <c:v>97.204000000000008</c:v>
                </c:pt>
                <c:pt idx="97205">
                  <c:v>97.205000000000041</c:v>
                </c:pt>
                <c:pt idx="97206">
                  <c:v>97.206000000000017</c:v>
                </c:pt>
                <c:pt idx="97207">
                  <c:v>97.206999999999994</c:v>
                </c:pt>
                <c:pt idx="97208">
                  <c:v>97.208000000000027</c:v>
                </c:pt>
                <c:pt idx="97209">
                  <c:v>97.209000000000003</c:v>
                </c:pt>
                <c:pt idx="97210">
                  <c:v>97.210000000000036</c:v>
                </c:pt>
                <c:pt idx="97211">
                  <c:v>97.211000000000013</c:v>
                </c:pt>
                <c:pt idx="97212">
                  <c:v>97.212000000000046</c:v>
                </c:pt>
                <c:pt idx="97213">
                  <c:v>97.213000000000022</c:v>
                </c:pt>
                <c:pt idx="97214">
                  <c:v>97.213999999999999</c:v>
                </c:pt>
                <c:pt idx="97215">
                  <c:v>97.215000000000032</c:v>
                </c:pt>
                <c:pt idx="97216">
                  <c:v>97.216000000000008</c:v>
                </c:pt>
                <c:pt idx="97217">
                  <c:v>97.217000000000041</c:v>
                </c:pt>
                <c:pt idx="97218">
                  <c:v>97.218000000000018</c:v>
                </c:pt>
                <c:pt idx="97219">
                  <c:v>97.218999999999994</c:v>
                </c:pt>
                <c:pt idx="97220">
                  <c:v>97.220000000000027</c:v>
                </c:pt>
                <c:pt idx="97221">
                  <c:v>97.221000000000004</c:v>
                </c:pt>
                <c:pt idx="97222">
                  <c:v>97.222000000000037</c:v>
                </c:pt>
                <c:pt idx="97223">
                  <c:v>97.223000000000013</c:v>
                </c:pt>
                <c:pt idx="97224">
                  <c:v>97.224000000000046</c:v>
                </c:pt>
                <c:pt idx="97225">
                  <c:v>97.225000000000023</c:v>
                </c:pt>
                <c:pt idx="97226">
                  <c:v>97.225999999999999</c:v>
                </c:pt>
                <c:pt idx="97227">
                  <c:v>97.227000000000032</c:v>
                </c:pt>
                <c:pt idx="97228">
                  <c:v>97.228000000000009</c:v>
                </c:pt>
                <c:pt idx="97229">
                  <c:v>97.229000000000042</c:v>
                </c:pt>
                <c:pt idx="97230">
                  <c:v>97.230000000000018</c:v>
                </c:pt>
                <c:pt idx="97231">
                  <c:v>97.230999999999995</c:v>
                </c:pt>
                <c:pt idx="97232">
                  <c:v>97.232000000000028</c:v>
                </c:pt>
                <c:pt idx="97233">
                  <c:v>97.233000000000004</c:v>
                </c:pt>
                <c:pt idx="97234">
                  <c:v>97.234000000000037</c:v>
                </c:pt>
                <c:pt idx="97235">
                  <c:v>97.235000000000014</c:v>
                </c:pt>
                <c:pt idx="97236">
                  <c:v>97.23599999999999</c:v>
                </c:pt>
                <c:pt idx="97237">
                  <c:v>97.237000000000023</c:v>
                </c:pt>
                <c:pt idx="97238">
                  <c:v>97.238</c:v>
                </c:pt>
                <c:pt idx="97239">
                  <c:v>97.239000000000033</c:v>
                </c:pt>
                <c:pt idx="97240">
                  <c:v>97.240000000000009</c:v>
                </c:pt>
                <c:pt idx="97241">
                  <c:v>97.241000000000042</c:v>
                </c:pt>
                <c:pt idx="97242">
                  <c:v>97.242000000000019</c:v>
                </c:pt>
                <c:pt idx="97243">
                  <c:v>97.242999999999995</c:v>
                </c:pt>
                <c:pt idx="97244">
                  <c:v>97.244000000000028</c:v>
                </c:pt>
                <c:pt idx="97245">
                  <c:v>97.245000000000005</c:v>
                </c:pt>
                <c:pt idx="97246">
                  <c:v>97.246000000000038</c:v>
                </c:pt>
                <c:pt idx="97247">
                  <c:v>97.247000000000014</c:v>
                </c:pt>
                <c:pt idx="97248">
                  <c:v>97.24799999999999</c:v>
                </c:pt>
                <c:pt idx="97249">
                  <c:v>97.249000000000024</c:v>
                </c:pt>
                <c:pt idx="97250">
                  <c:v>97.25</c:v>
                </c:pt>
                <c:pt idx="97251">
                  <c:v>97.251000000000033</c:v>
                </c:pt>
                <c:pt idx="97252">
                  <c:v>97.25200000000001</c:v>
                </c:pt>
                <c:pt idx="97253">
                  <c:v>97.253000000000043</c:v>
                </c:pt>
                <c:pt idx="97254">
                  <c:v>97.254000000000019</c:v>
                </c:pt>
                <c:pt idx="97255">
                  <c:v>97.254999999999995</c:v>
                </c:pt>
                <c:pt idx="97256">
                  <c:v>97.256000000000029</c:v>
                </c:pt>
                <c:pt idx="97257">
                  <c:v>97.257000000000005</c:v>
                </c:pt>
                <c:pt idx="97258">
                  <c:v>97.258000000000038</c:v>
                </c:pt>
                <c:pt idx="97259">
                  <c:v>97.259000000000015</c:v>
                </c:pt>
                <c:pt idx="97260">
                  <c:v>97.259999999999991</c:v>
                </c:pt>
                <c:pt idx="97261">
                  <c:v>97.261000000000024</c:v>
                </c:pt>
                <c:pt idx="97262">
                  <c:v>97.262</c:v>
                </c:pt>
                <c:pt idx="97263">
                  <c:v>97.263000000000034</c:v>
                </c:pt>
                <c:pt idx="97264">
                  <c:v>97.26400000000001</c:v>
                </c:pt>
                <c:pt idx="97265">
                  <c:v>97.265000000000043</c:v>
                </c:pt>
                <c:pt idx="97266">
                  <c:v>97.26600000000002</c:v>
                </c:pt>
                <c:pt idx="97267">
                  <c:v>97.266999999999996</c:v>
                </c:pt>
                <c:pt idx="97268">
                  <c:v>97.268000000000029</c:v>
                </c:pt>
                <c:pt idx="97269">
                  <c:v>97.269000000000005</c:v>
                </c:pt>
                <c:pt idx="97270">
                  <c:v>97.270000000000039</c:v>
                </c:pt>
                <c:pt idx="97271">
                  <c:v>97.271000000000015</c:v>
                </c:pt>
                <c:pt idx="97272">
                  <c:v>97.271999999999991</c:v>
                </c:pt>
                <c:pt idx="97273">
                  <c:v>97.273000000000025</c:v>
                </c:pt>
                <c:pt idx="97274">
                  <c:v>97.274000000000001</c:v>
                </c:pt>
                <c:pt idx="97275">
                  <c:v>97.275000000000034</c:v>
                </c:pt>
                <c:pt idx="97276">
                  <c:v>97.27600000000001</c:v>
                </c:pt>
                <c:pt idx="97277">
                  <c:v>97.277000000000044</c:v>
                </c:pt>
                <c:pt idx="97278">
                  <c:v>97.27800000000002</c:v>
                </c:pt>
                <c:pt idx="97279">
                  <c:v>97.278999999999996</c:v>
                </c:pt>
                <c:pt idx="97280">
                  <c:v>97.28000000000003</c:v>
                </c:pt>
                <c:pt idx="97281">
                  <c:v>97.281000000000006</c:v>
                </c:pt>
                <c:pt idx="97282">
                  <c:v>97.282000000000039</c:v>
                </c:pt>
                <c:pt idx="97283">
                  <c:v>97.283000000000015</c:v>
                </c:pt>
                <c:pt idx="97284">
                  <c:v>97.283999999999992</c:v>
                </c:pt>
                <c:pt idx="97285">
                  <c:v>97.285000000000025</c:v>
                </c:pt>
                <c:pt idx="97286">
                  <c:v>97.286000000000001</c:v>
                </c:pt>
                <c:pt idx="97287">
                  <c:v>97.287000000000035</c:v>
                </c:pt>
                <c:pt idx="97288">
                  <c:v>97.288000000000011</c:v>
                </c:pt>
                <c:pt idx="97289">
                  <c:v>97.289000000000044</c:v>
                </c:pt>
                <c:pt idx="97290">
                  <c:v>97.29000000000002</c:v>
                </c:pt>
                <c:pt idx="97291">
                  <c:v>97.290999999999997</c:v>
                </c:pt>
                <c:pt idx="97292">
                  <c:v>97.29200000000003</c:v>
                </c:pt>
                <c:pt idx="97293">
                  <c:v>97.293000000000006</c:v>
                </c:pt>
                <c:pt idx="97294">
                  <c:v>97.29400000000004</c:v>
                </c:pt>
                <c:pt idx="97295">
                  <c:v>97.295000000000016</c:v>
                </c:pt>
                <c:pt idx="97296">
                  <c:v>97.295999999999992</c:v>
                </c:pt>
                <c:pt idx="97297">
                  <c:v>97.297000000000025</c:v>
                </c:pt>
                <c:pt idx="97298">
                  <c:v>97.298000000000002</c:v>
                </c:pt>
                <c:pt idx="97299">
                  <c:v>97.299000000000035</c:v>
                </c:pt>
                <c:pt idx="97300">
                  <c:v>97.300000000000011</c:v>
                </c:pt>
                <c:pt idx="97301">
                  <c:v>97.301000000000045</c:v>
                </c:pt>
                <c:pt idx="97302">
                  <c:v>97.302000000000021</c:v>
                </c:pt>
                <c:pt idx="97303">
                  <c:v>97.302999999999997</c:v>
                </c:pt>
                <c:pt idx="97304">
                  <c:v>97.30400000000003</c:v>
                </c:pt>
                <c:pt idx="97305">
                  <c:v>97.305000000000007</c:v>
                </c:pt>
                <c:pt idx="97306">
                  <c:v>97.30600000000004</c:v>
                </c:pt>
                <c:pt idx="97307">
                  <c:v>97.307000000000016</c:v>
                </c:pt>
                <c:pt idx="97308">
                  <c:v>97.307999999999993</c:v>
                </c:pt>
                <c:pt idx="97309">
                  <c:v>97.309000000000026</c:v>
                </c:pt>
                <c:pt idx="97310">
                  <c:v>97.31</c:v>
                </c:pt>
                <c:pt idx="97311">
                  <c:v>97.311000000000035</c:v>
                </c:pt>
                <c:pt idx="97312">
                  <c:v>97.312000000000012</c:v>
                </c:pt>
                <c:pt idx="97313">
                  <c:v>97.313000000000045</c:v>
                </c:pt>
                <c:pt idx="97314">
                  <c:v>97.314000000000021</c:v>
                </c:pt>
                <c:pt idx="97315">
                  <c:v>97.314999999999998</c:v>
                </c:pt>
                <c:pt idx="97316">
                  <c:v>97.316000000000031</c:v>
                </c:pt>
                <c:pt idx="97317">
                  <c:v>97.317000000000007</c:v>
                </c:pt>
                <c:pt idx="97318">
                  <c:v>97.31800000000004</c:v>
                </c:pt>
                <c:pt idx="97319">
                  <c:v>97.319000000000017</c:v>
                </c:pt>
                <c:pt idx="97320">
                  <c:v>97.32</c:v>
                </c:pt>
                <c:pt idx="97321">
                  <c:v>97.321000000000026</c:v>
                </c:pt>
                <c:pt idx="97322">
                  <c:v>97.322000000000003</c:v>
                </c:pt>
                <c:pt idx="97323">
                  <c:v>97.323000000000036</c:v>
                </c:pt>
                <c:pt idx="97324">
                  <c:v>97.324000000000012</c:v>
                </c:pt>
                <c:pt idx="97325">
                  <c:v>97.325000000000045</c:v>
                </c:pt>
                <c:pt idx="97326">
                  <c:v>97.326000000000022</c:v>
                </c:pt>
                <c:pt idx="97327">
                  <c:v>97.326999999999998</c:v>
                </c:pt>
                <c:pt idx="97328">
                  <c:v>97.328000000000031</c:v>
                </c:pt>
                <c:pt idx="97329">
                  <c:v>97.329000000000008</c:v>
                </c:pt>
                <c:pt idx="97330">
                  <c:v>97.330000000000041</c:v>
                </c:pt>
                <c:pt idx="97331">
                  <c:v>97.331000000000017</c:v>
                </c:pt>
                <c:pt idx="97332">
                  <c:v>97.331999999999994</c:v>
                </c:pt>
                <c:pt idx="97333">
                  <c:v>97.333000000000027</c:v>
                </c:pt>
                <c:pt idx="97334">
                  <c:v>97.334000000000003</c:v>
                </c:pt>
                <c:pt idx="97335">
                  <c:v>97.335000000000036</c:v>
                </c:pt>
                <c:pt idx="97336">
                  <c:v>97.336000000000013</c:v>
                </c:pt>
                <c:pt idx="97337">
                  <c:v>97.337000000000046</c:v>
                </c:pt>
                <c:pt idx="97338">
                  <c:v>97.338000000000022</c:v>
                </c:pt>
                <c:pt idx="97339">
                  <c:v>97.338999999999999</c:v>
                </c:pt>
                <c:pt idx="97340">
                  <c:v>97.340000000000032</c:v>
                </c:pt>
                <c:pt idx="97341">
                  <c:v>97.341000000000008</c:v>
                </c:pt>
                <c:pt idx="97342">
                  <c:v>97.342000000000041</c:v>
                </c:pt>
                <c:pt idx="97343">
                  <c:v>97.343000000000018</c:v>
                </c:pt>
                <c:pt idx="97344">
                  <c:v>97.343999999999994</c:v>
                </c:pt>
                <c:pt idx="97345">
                  <c:v>97.345000000000027</c:v>
                </c:pt>
                <c:pt idx="97346">
                  <c:v>97.346000000000004</c:v>
                </c:pt>
                <c:pt idx="97347">
                  <c:v>97.347000000000037</c:v>
                </c:pt>
                <c:pt idx="97348">
                  <c:v>97.348000000000013</c:v>
                </c:pt>
                <c:pt idx="97349">
                  <c:v>97.349000000000046</c:v>
                </c:pt>
                <c:pt idx="97350">
                  <c:v>97.350000000000023</c:v>
                </c:pt>
                <c:pt idx="97351">
                  <c:v>97.350999999999999</c:v>
                </c:pt>
                <c:pt idx="97352">
                  <c:v>97.352000000000032</c:v>
                </c:pt>
                <c:pt idx="97353">
                  <c:v>97.353000000000009</c:v>
                </c:pt>
                <c:pt idx="97354">
                  <c:v>97.354000000000042</c:v>
                </c:pt>
                <c:pt idx="97355">
                  <c:v>97.355000000000018</c:v>
                </c:pt>
                <c:pt idx="97356">
                  <c:v>97.355999999999995</c:v>
                </c:pt>
                <c:pt idx="97357">
                  <c:v>97.357000000000028</c:v>
                </c:pt>
                <c:pt idx="97358">
                  <c:v>97.358000000000004</c:v>
                </c:pt>
                <c:pt idx="97359">
                  <c:v>97.359000000000037</c:v>
                </c:pt>
                <c:pt idx="97360">
                  <c:v>97.360000000000014</c:v>
                </c:pt>
                <c:pt idx="97361">
                  <c:v>97.36099999999999</c:v>
                </c:pt>
                <c:pt idx="97362">
                  <c:v>97.362000000000023</c:v>
                </c:pt>
                <c:pt idx="97363">
                  <c:v>97.363</c:v>
                </c:pt>
                <c:pt idx="97364">
                  <c:v>97.364000000000033</c:v>
                </c:pt>
                <c:pt idx="97365">
                  <c:v>97.365000000000009</c:v>
                </c:pt>
                <c:pt idx="97366">
                  <c:v>97.366000000000042</c:v>
                </c:pt>
                <c:pt idx="97367">
                  <c:v>97.367000000000019</c:v>
                </c:pt>
                <c:pt idx="97368">
                  <c:v>97.367999999999995</c:v>
                </c:pt>
                <c:pt idx="97369">
                  <c:v>97.369000000000028</c:v>
                </c:pt>
                <c:pt idx="97370">
                  <c:v>97.37</c:v>
                </c:pt>
                <c:pt idx="97371">
                  <c:v>97.371000000000038</c:v>
                </c:pt>
                <c:pt idx="97372">
                  <c:v>97.372000000000014</c:v>
                </c:pt>
                <c:pt idx="97373">
                  <c:v>97.37299999999999</c:v>
                </c:pt>
                <c:pt idx="97374">
                  <c:v>97.374000000000024</c:v>
                </c:pt>
                <c:pt idx="97375">
                  <c:v>97.375</c:v>
                </c:pt>
                <c:pt idx="97376">
                  <c:v>97.376000000000033</c:v>
                </c:pt>
                <c:pt idx="97377">
                  <c:v>97.37700000000001</c:v>
                </c:pt>
                <c:pt idx="97378">
                  <c:v>97.378000000000043</c:v>
                </c:pt>
                <c:pt idx="97379">
                  <c:v>97.379000000000019</c:v>
                </c:pt>
                <c:pt idx="97380">
                  <c:v>97.38</c:v>
                </c:pt>
                <c:pt idx="97381">
                  <c:v>97.381000000000029</c:v>
                </c:pt>
                <c:pt idx="97382">
                  <c:v>97.382000000000005</c:v>
                </c:pt>
                <c:pt idx="97383">
                  <c:v>97.383000000000038</c:v>
                </c:pt>
                <c:pt idx="97384">
                  <c:v>97.384000000000015</c:v>
                </c:pt>
                <c:pt idx="97385">
                  <c:v>97.384999999999991</c:v>
                </c:pt>
                <c:pt idx="97386">
                  <c:v>97.386000000000024</c:v>
                </c:pt>
                <c:pt idx="97387">
                  <c:v>97.387</c:v>
                </c:pt>
                <c:pt idx="97388">
                  <c:v>97.388000000000034</c:v>
                </c:pt>
                <c:pt idx="97389">
                  <c:v>97.38900000000001</c:v>
                </c:pt>
                <c:pt idx="97390">
                  <c:v>97.390000000000043</c:v>
                </c:pt>
                <c:pt idx="97391">
                  <c:v>97.39100000000002</c:v>
                </c:pt>
                <c:pt idx="97392">
                  <c:v>97.391999999999996</c:v>
                </c:pt>
                <c:pt idx="97393">
                  <c:v>97.393000000000029</c:v>
                </c:pt>
                <c:pt idx="97394">
                  <c:v>97.394000000000005</c:v>
                </c:pt>
                <c:pt idx="97395">
                  <c:v>97.395000000000039</c:v>
                </c:pt>
                <c:pt idx="97396">
                  <c:v>97.396000000000015</c:v>
                </c:pt>
                <c:pt idx="97397">
                  <c:v>97.396999999999991</c:v>
                </c:pt>
                <c:pt idx="97398">
                  <c:v>97.398000000000025</c:v>
                </c:pt>
                <c:pt idx="97399">
                  <c:v>97.399000000000001</c:v>
                </c:pt>
                <c:pt idx="97400">
                  <c:v>97.400000000000034</c:v>
                </c:pt>
                <c:pt idx="97401">
                  <c:v>97.40100000000001</c:v>
                </c:pt>
                <c:pt idx="97402">
                  <c:v>97.402000000000044</c:v>
                </c:pt>
                <c:pt idx="97403">
                  <c:v>97.40300000000002</c:v>
                </c:pt>
                <c:pt idx="97404">
                  <c:v>97.403999999999996</c:v>
                </c:pt>
                <c:pt idx="97405">
                  <c:v>97.40500000000003</c:v>
                </c:pt>
                <c:pt idx="97406">
                  <c:v>97.406000000000006</c:v>
                </c:pt>
                <c:pt idx="97407">
                  <c:v>97.407000000000039</c:v>
                </c:pt>
                <c:pt idx="97408">
                  <c:v>97.408000000000015</c:v>
                </c:pt>
                <c:pt idx="97409">
                  <c:v>97.408999999999992</c:v>
                </c:pt>
                <c:pt idx="97410">
                  <c:v>97.410000000000025</c:v>
                </c:pt>
                <c:pt idx="97411">
                  <c:v>97.411000000000001</c:v>
                </c:pt>
                <c:pt idx="97412">
                  <c:v>97.412000000000035</c:v>
                </c:pt>
                <c:pt idx="97413">
                  <c:v>97.413000000000011</c:v>
                </c:pt>
                <c:pt idx="97414">
                  <c:v>97.414000000000044</c:v>
                </c:pt>
                <c:pt idx="97415">
                  <c:v>97.41500000000002</c:v>
                </c:pt>
                <c:pt idx="97416">
                  <c:v>97.415999999999997</c:v>
                </c:pt>
                <c:pt idx="97417">
                  <c:v>97.41700000000003</c:v>
                </c:pt>
                <c:pt idx="97418">
                  <c:v>97.418000000000006</c:v>
                </c:pt>
                <c:pt idx="97419">
                  <c:v>97.41900000000004</c:v>
                </c:pt>
                <c:pt idx="97420">
                  <c:v>97.420000000000016</c:v>
                </c:pt>
                <c:pt idx="97421">
                  <c:v>97.420999999999992</c:v>
                </c:pt>
                <c:pt idx="97422">
                  <c:v>97.422000000000025</c:v>
                </c:pt>
                <c:pt idx="97423">
                  <c:v>97.423000000000002</c:v>
                </c:pt>
                <c:pt idx="97424">
                  <c:v>97.424000000000035</c:v>
                </c:pt>
                <c:pt idx="97425">
                  <c:v>97.425000000000011</c:v>
                </c:pt>
                <c:pt idx="97426">
                  <c:v>97.426000000000045</c:v>
                </c:pt>
                <c:pt idx="97427">
                  <c:v>97.427000000000021</c:v>
                </c:pt>
                <c:pt idx="97428">
                  <c:v>97.427999999999997</c:v>
                </c:pt>
                <c:pt idx="97429">
                  <c:v>97.42900000000003</c:v>
                </c:pt>
                <c:pt idx="97430">
                  <c:v>97.43</c:v>
                </c:pt>
                <c:pt idx="97431">
                  <c:v>97.43100000000004</c:v>
                </c:pt>
                <c:pt idx="97432">
                  <c:v>97.432000000000016</c:v>
                </c:pt>
                <c:pt idx="97433">
                  <c:v>97.432999999999993</c:v>
                </c:pt>
                <c:pt idx="97434">
                  <c:v>97.434000000000026</c:v>
                </c:pt>
                <c:pt idx="97435">
                  <c:v>97.435000000000002</c:v>
                </c:pt>
                <c:pt idx="97436">
                  <c:v>97.436000000000035</c:v>
                </c:pt>
                <c:pt idx="97437">
                  <c:v>97.437000000000012</c:v>
                </c:pt>
                <c:pt idx="97438">
                  <c:v>97.438000000000045</c:v>
                </c:pt>
                <c:pt idx="97439">
                  <c:v>97.439000000000021</c:v>
                </c:pt>
                <c:pt idx="97440">
                  <c:v>97.44</c:v>
                </c:pt>
                <c:pt idx="97441">
                  <c:v>97.441000000000031</c:v>
                </c:pt>
                <c:pt idx="97442">
                  <c:v>97.442000000000007</c:v>
                </c:pt>
                <c:pt idx="97443">
                  <c:v>97.44300000000004</c:v>
                </c:pt>
                <c:pt idx="97444">
                  <c:v>97.444000000000017</c:v>
                </c:pt>
                <c:pt idx="97445">
                  <c:v>97.444999999999993</c:v>
                </c:pt>
                <c:pt idx="97446">
                  <c:v>97.446000000000026</c:v>
                </c:pt>
                <c:pt idx="97447">
                  <c:v>97.447000000000003</c:v>
                </c:pt>
                <c:pt idx="97448">
                  <c:v>97.448000000000036</c:v>
                </c:pt>
                <c:pt idx="97449">
                  <c:v>97.449000000000012</c:v>
                </c:pt>
                <c:pt idx="97450">
                  <c:v>97.450000000000045</c:v>
                </c:pt>
                <c:pt idx="97451">
                  <c:v>97.451000000000022</c:v>
                </c:pt>
                <c:pt idx="97452">
                  <c:v>97.451999999999998</c:v>
                </c:pt>
                <c:pt idx="97453">
                  <c:v>97.453000000000031</c:v>
                </c:pt>
                <c:pt idx="97454">
                  <c:v>97.454000000000008</c:v>
                </c:pt>
                <c:pt idx="97455">
                  <c:v>97.455000000000041</c:v>
                </c:pt>
                <c:pt idx="97456">
                  <c:v>97.456000000000017</c:v>
                </c:pt>
                <c:pt idx="97457">
                  <c:v>97.456999999999994</c:v>
                </c:pt>
                <c:pt idx="97458">
                  <c:v>97.458000000000027</c:v>
                </c:pt>
                <c:pt idx="97459">
                  <c:v>97.459000000000003</c:v>
                </c:pt>
                <c:pt idx="97460">
                  <c:v>97.460000000000036</c:v>
                </c:pt>
                <c:pt idx="97461">
                  <c:v>97.461000000000013</c:v>
                </c:pt>
                <c:pt idx="97462">
                  <c:v>97.462000000000046</c:v>
                </c:pt>
                <c:pt idx="97463">
                  <c:v>97.463000000000022</c:v>
                </c:pt>
                <c:pt idx="97464">
                  <c:v>97.463999999999999</c:v>
                </c:pt>
                <c:pt idx="97465">
                  <c:v>97.465000000000032</c:v>
                </c:pt>
                <c:pt idx="97466">
                  <c:v>97.466000000000008</c:v>
                </c:pt>
                <c:pt idx="97467">
                  <c:v>97.467000000000041</c:v>
                </c:pt>
                <c:pt idx="97468">
                  <c:v>97.468000000000018</c:v>
                </c:pt>
                <c:pt idx="97469">
                  <c:v>97.468999999999994</c:v>
                </c:pt>
                <c:pt idx="97470">
                  <c:v>97.470000000000027</c:v>
                </c:pt>
                <c:pt idx="97471">
                  <c:v>97.471000000000004</c:v>
                </c:pt>
                <c:pt idx="97472">
                  <c:v>97.472000000000037</c:v>
                </c:pt>
                <c:pt idx="97473">
                  <c:v>97.473000000000013</c:v>
                </c:pt>
                <c:pt idx="97474">
                  <c:v>97.474000000000046</c:v>
                </c:pt>
                <c:pt idx="97475">
                  <c:v>97.475000000000023</c:v>
                </c:pt>
                <c:pt idx="97476">
                  <c:v>97.475999999999999</c:v>
                </c:pt>
                <c:pt idx="97477">
                  <c:v>97.477000000000032</c:v>
                </c:pt>
                <c:pt idx="97478">
                  <c:v>97.478000000000009</c:v>
                </c:pt>
                <c:pt idx="97479">
                  <c:v>97.479000000000042</c:v>
                </c:pt>
                <c:pt idx="97480">
                  <c:v>97.480000000000018</c:v>
                </c:pt>
                <c:pt idx="97481">
                  <c:v>97.480999999999995</c:v>
                </c:pt>
                <c:pt idx="97482">
                  <c:v>97.482000000000028</c:v>
                </c:pt>
                <c:pt idx="97483">
                  <c:v>97.483000000000004</c:v>
                </c:pt>
                <c:pt idx="97484">
                  <c:v>97.484000000000037</c:v>
                </c:pt>
                <c:pt idx="97485">
                  <c:v>97.485000000000014</c:v>
                </c:pt>
                <c:pt idx="97486">
                  <c:v>97.48599999999999</c:v>
                </c:pt>
                <c:pt idx="97487">
                  <c:v>97.487000000000023</c:v>
                </c:pt>
                <c:pt idx="97488">
                  <c:v>97.488</c:v>
                </c:pt>
                <c:pt idx="97489">
                  <c:v>97.489000000000033</c:v>
                </c:pt>
                <c:pt idx="97490">
                  <c:v>97.490000000000009</c:v>
                </c:pt>
                <c:pt idx="97491">
                  <c:v>97.491000000000042</c:v>
                </c:pt>
                <c:pt idx="97492">
                  <c:v>97.492000000000019</c:v>
                </c:pt>
                <c:pt idx="97493">
                  <c:v>97.492999999999995</c:v>
                </c:pt>
                <c:pt idx="97494">
                  <c:v>97.494000000000028</c:v>
                </c:pt>
                <c:pt idx="97495">
                  <c:v>97.495000000000005</c:v>
                </c:pt>
                <c:pt idx="97496">
                  <c:v>97.496000000000038</c:v>
                </c:pt>
                <c:pt idx="97497">
                  <c:v>97.497000000000014</c:v>
                </c:pt>
                <c:pt idx="97498">
                  <c:v>97.49799999999999</c:v>
                </c:pt>
                <c:pt idx="97499">
                  <c:v>97.499000000000024</c:v>
                </c:pt>
                <c:pt idx="97500">
                  <c:v>97.5</c:v>
                </c:pt>
                <c:pt idx="97501">
                  <c:v>97.501000000000033</c:v>
                </c:pt>
                <c:pt idx="97502">
                  <c:v>97.50200000000001</c:v>
                </c:pt>
                <c:pt idx="97503">
                  <c:v>97.503000000000043</c:v>
                </c:pt>
                <c:pt idx="97504">
                  <c:v>97.504000000000019</c:v>
                </c:pt>
                <c:pt idx="97505">
                  <c:v>97.504999999999995</c:v>
                </c:pt>
                <c:pt idx="97506">
                  <c:v>97.506000000000029</c:v>
                </c:pt>
                <c:pt idx="97507">
                  <c:v>97.507000000000005</c:v>
                </c:pt>
                <c:pt idx="97508">
                  <c:v>97.508000000000038</c:v>
                </c:pt>
                <c:pt idx="97509">
                  <c:v>97.509000000000015</c:v>
                </c:pt>
                <c:pt idx="97510">
                  <c:v>97.509999999999991</c:v>
                </c:pt>
                <c:pt idx="97511">
                  <c:v>97.511000000000024</c:v>
                </c:pt>
                <c:pt idx="97512">
                  <c:v>97.512</c:v>
                </c:pt>
                <c:pt idx="97513">
                  <c:v>97.513000000000034</c:v>
                </c:pt>
                <c:pt idx="97514">
                  <c:v>97.51400000000001</c:v>
                </c:pt>
                <c:pt idx="97515">
                  <c:v>97.515000000000043</c:v>
                </c:pt>
                <c:pt idx="97516">
                  <c:v>97.51600000000002</c:v>
                </c:pt>
                <c:pt idx="97517">
                  <c:v>97.516999999999996</c:v>
                </c:pt>
                <c:pt idx="97518">
                  <c:v>97.518000000000029</c:v>
                </c:pt>
                <c:pt idx="97519">
                  <c:v>97.519000000000005</c:v>
                </c:pt>
                <c:pt idx="97520">
                  <c:v>97.520000000000039</c:v>
                </c:pt>
                <c:pt idx="97521">
                  <c:v>97.521000000000015</c:v>
                </c:pt>
                <c:pt idx="97522">
                  <c:v>97.521999999999991</c:v>
                </c:pt>
                <c:pt idx="97523">
                  <c:v>97.523000000000025</c:v>
                </c:pt>
                <c:pt idx="97524">
                  <c:v>97.524000000000001</c:v>
                </c:pt>
                <c:pt idx="97525">
                  <c:v>97.525000000000034</c:v>
                </c:pt>
                <c:pt idx="97526">
                  <c:v>97.52600000000001</c:v>
                </c:pt>
                <c:pt idx="97527">
                  <c:v>97.527000000000044</c:v>
                </c:pt>
                <c:pt idx="97528">
                  <c:v>97.52800000000002</c:v>
                </c:pt>
                <c:pt idx="97529">
                  <c:v>97.528999999999996</c:v>
                </c:pt>
                <c:pt idx="97530">
                  <c:v>97.53000000000003</c:v>
                </c:pt>
                <c:pt idx="97531">
                  <c:v>97.531000000000006</c:v>
                </c:pt>
                <c:pt idx="97532">
                  <c:v>97.532000000000039</c:v>
                </c:pt>
                <c:pt idx="97533">
                  <c:v>97.533000000000015</c:v>
                </c:pt>
                <c:pt idx="97534">
                  <c:v>97.533999999999992</c:v>
                </c:pt>
                <c:pt idx="97535">
                  <c:v>97.535000000000025</c:v>
                </c:pt>
                <c:pt idx="97536">
                  <c:v>97.536000000000001</c:v>
                </c:pt>
                <c:pt idx="97537">
                  <c:v>97.537000000000035</c:v>
                </c:pt>
                <c:pt idx="97538">
                  <c:v>97.538000000000011</c:v>
                </c:pt>
                <c:pt idx="97539">
                  <c:v>97.539000000000044</c:v>
                </c:pt>
                <c:pt idx="97540">
                  <c:v>97.54000000000002</c:v>
                </c:pt>
                <c:pt idx="97541">
                  <c:v>97.540999999999997</c:v>
                </c:pt>
                <c:pt idx="97542">
                  <c:v>97.54200000000003</c:v>
                </c:pt>
                <c:pt idx="97543">
                  <c:v>97.543000000000006</c:v>
                </c:pt>
                <c:pt idx="97544">
                  <c:v>97.54400000000004</c:v>
                </c:pt>
                <c:pt idx="97545">
                  <c:v>97.545000000000016</c:v>
                </c:pt>
                <c:pt idx="97546">
                  <c:v>97.545999999999992</c:v>
                </c:pt>
                <c:pt idx="97547">
                  <c:v>97.547000000000025</c:v>
                </c:pt>
                <c:pt idx="97548">
                  <c:v>97.548000000000002</c:v>
                </c:pt>
                <c:pt idx="97549">
                  <c:v>97.549000000000035</c:v>
                </c:pt>
                <c:pt idx="97550">
                  <c:v>97.550000000000011</c:v>
                </c:pt>
                <c:pt idx="97551">
                  <c:v>97.551000000000045</c:v>
                </c:pt>
                <c:pt idx="97552">
                  <c:v>97.552000000000021</c:v>
                </c:pt>
                <c:pt idx="97553">
                  <c:v>97.552999999999997</c:v>
                </c:pt>
                <c:pt idx="97554">
                  <c:v>97.55400000000003</c:v>
                </c:pt>
                <c:pt idx="97555">
                  <c:v>97.555000000000007</c:v>
                </c:pt>
                <c:pt idx="97556">
                  <c:v>97.55600000000004</c:v>
                </c:pt>
                <c:pt idx="97557">
                  <c:v>97.557000000000016</c:v>
                </c:pt>
                <c:pt idx="97558">
                  <c:v>97.557999999999993</c:v>
                </c:pt>
                <c:pt idx="97559">
                  <c:v>97.559000000000026</c:v>
                </c:pt>
                <c:pt idx="97560">
                  <c:v>97.56</c:v>
                </c:pt>
                <c:pt idx="97561">
                  <c:v>97.561000000000035</c:v>
                </c:pt>
                <c:pt idx="97562">
                  <c:v>97.562000000000012</c:v>
                </c:pt>
                <c:pt idx="97563">
                  <c:v>97.563000000000045</c:v>
                </c:pt>
                <c:pt idx="97564">
                  <c:v>97.564000000000021</c:v>
                </c:pt>
                <c:pt idx="97565">
                  <c:v>97.564999999999998</c:v>
                </c:pt>
                <c:pt idx="97566">
                  <c:v>97.566000000000031</c:v>
                </c:pt>
                <c:pt idx="97567">
                  <c:v>97.567000000000007</c:v>
                </c:pt>
                <c:pt idx="97568">
                  <c:v>97.56800000000004</c:v>
                </c:pt>
                <c:pt idx="97569">
                  <c:v>97.569000000000017</c:v>
                </c:pt>
                <c:pt idx="97570">
                  <c:v>97.57</c:v>
                </c:pt>
                <c:pt idx="97571">
                  <c:v>97.571000000000026</c:v>
                </c:pt>
                <c:pt idx="97572">
                  <c:v>97.572000000000003</c:v>
                </c:pt>
                <c:pt idx="97573">
                  <c:v>97.573000000000036</c:v>
                </c:pt>
                <c:pt idx="97574">
                  <c:v>97.574000000000012</c:v>
                </c:pt>
                <c:pt idx="97575">
                  <c:v>97.575000000000045</c:v>
                </c:pt>
                <c:pt idx="97576">
                  <c:v>97.576000000000022</c:v>
                </c:pt>
                <c:pt idx="97577">
                  <c:v>97.576999999999998</c:v>
                </c:pt>
                <c:pt idx="97578">
                  <c:v>97.578000000000031</c:v>
                </c:pt>
                <c:pt idx="97579">
                  <c:v>97.579000000000008</c:v>
                </c:pt>
                <c:pt idx="97580">
                  <c:v>97.580000000000041</c:v>
                </c:pt>
                <c:pt idx="97581">
                  <c:v>97.581000000000017</c:v>
                </c:pt>
                <c:pt idx="97582">
                  <c:v>97.581999999999994</c:v>
                </c:pt>
                <c:pt idx="97583">
                  <c:v>97.583000000000027</c:v>
                </c:pt>
                <c:pt idx="97584">
                  <c:v>97.584000000000003</c:v>
                </c:pt>
                <c:pt idx="97585">
                  <c:v>97.585000000000036</c:v>
                </c:pt>
                <c:pt idx="97586">
                  <c:v>97.586000000000013</c:v>
                </c:pt>
                <c:pt idx="97587">
                  <c:v>97.587000000000046</c:v>
                </c:pt>
                <c:pt idx="97588">
                  <c:v>97.588000000000022</c:v>
                </c:pt>
                <c:pt idx="97589">
                  <c:v>97.588999999999999</c:v>
                </c:pt>
                <c:pt idx="97590">
                  <c:v>97.590000000000032</c:v>
                </c:pt>
                <c:pt idx="97591">
                  <c:v>97.591000000000008</c:v>
                </c:pt>
                <c:pt idx="97592">
                  <c:v>97.592000000000041</c:v>
                </c:pt>
                <c:pt idx="97593">
                  <c:v>97.593000000000018</c:v>
                </c:pt>
                <c:pt idx="97594">
                  <c:v>97.593999999999994</c:v>
                </c:pt>
                <c:pt idx="97595">
                  <c:v>97.595000000000027</c:v>
                </c:pt>
                <c:pt idx="97596">
                  <c:v>97.596000000000004</c:v>
                </c:pt>
                <c:pt idx="97597">
                  <c:v>97.597000000000037</c:v>
                </c:pt>
                <c:pt idx="97598">
                  <c:v>97.598000000000013</c:v>
                </c:pt>
                <c:pt idx="97599">
                  <c:v>97.599000000000046</c:v>
                </c:pt>
                <c:pt idx="97600">
                  <c:v>97.600000000000023</c:v>
                </c:pt>
                <c:pt idx="97601">
                  <c:v>97.600999999999999</c:v>
                </c:pt>
                <c:pt idx="97602">
                  <c:v>97.602000000000032</c:v>
                </c:pt>
                <c:pt idx="97603">
                  <c:v>97.603000000000009</c:v>
                </c:pt>
                <c:pt idx="97604">
                  <c:v>97.604000000000042</c:v>
                </c:pt>
                <c:pt idx="97605">
                  <c:v>97.605000000000018</c:v>
                </c:pt>
                <c:pt idx="97606">
                  <c:v>97.605999999999995</c:v>
                </c:pt>
                <c:pt idx="97607">
                  <c:v>97.607000000000028</c:v>
                </c:pt>
                <c:pt idx="97608">
                  <c:v>97.608000000000004</c:v>
                </c:pt>
                <c:pt idx="97609">
                  <c:v>97.609000000000037</c:v>
                </c:pt>
                <c:pt idx="97610">
                  <c:v>97.610000000000014</c:v>
                </c:pt>
                <c:pt idx="97611">
                  <c:v>97.61099999999999</c:v>
                </c:pt>
                <c:pt idx="97612">
                  <c:v>97.612000000000023</c:v>
                </c:pt>
                <c:pt idx="97613">
                  <c:v>97.613</c:v>
                </c:pt>
                <c:pt idx="97614">
                  <c:v>97.614000000000033</c:v>
                </c:pt>
                <c:pt idx="97615">
                  <c:v>97.615000000000009</c:v>
                </c:pt>
                <c:pt idx="97616">
                  <c:v>97.616000000000042</c:v>
                </c:pt>
                <c:pt idx="97617">
                  <c:v>97.617000000000019</c:v>
                </c:pt>
                <c:pt idx="97618">
                  <c:v>97.617999999999995</c:v>
                </c:pt>
                <c:pt idx="97619">
                  <c:v>97.619000000000028</c:v>
                </c:pt>
                <c:pt idx="97620">
                  <c:v>97.62</c:v>
                </c:pt>
                <c:pt idx="97621">
                  <c:v>97.621000000000038</c:v>
                </c:pt>
                <c:pt idx="97622">
                  <c:v>97.622000000000014</c:v>
                </c:pt>
                <c:pt idx="97623">
                  <c:v>97.62299999999999</c:v>
                </c:pt>
                <c:pt idx="97624">
                  <c:v>97.624000000000024</c:v>
                </c:pt>
                <c:pt idx="97625">
                  <c:v>97.625</c:v>
                </c:pt>
                <c:pt idx="97626">
                  <c:v>97.626000000000033</c:v>
                </c:pt>
                <c:pt idx="97627">
                  <c:v>97.62700000000001</c:v>
                </c:pt>
                <c:pt idx="97628">
                  <c:v>97.628000000000043</c:v>
                </c:pt>
                <c:pt idx="97629">
                  <c:v>97.629000000000019</c:v>
                </c:pt>
                <c:pt idx="97630">
                  <c:v>97.63</c:v>
                </c:pt>
                <c:pt idx="97631">
                  <c:v>97.631000000000029</c:v>
                </c:pt>
                <c:pt idx="97632">
                  <c:v>97.632000000000005</c:v>
                </c:pt>
                <c:pt idx="97633">
                  <c:v>97.633000000000038</c:v>
                </c:pt>
                <c:pt idx="97634">
                  <c:v>97.634000000000015</c:v>
                </c:pt>
                <c:pt idx="97635">
                  <c:v>97.634999999999991</c:v>
                </c:pt>
                <c:pt idx="97636">
                  <c:v>97.636000000000024</c:v>
                </c:pt>
                <c:pt idx="97637">
                  <c:v>97.637</c:v>
                </c:pt>
                <c:pt idx="97638">
                  <c:v>97.638000000000034</c:v>
                </c:pt>
                <c:pt idx="97639">
                  <c:v>97.63900000000001</c:v>
                </c:pt>
                <c:pt idx="97640">
                  <c:v>97.640000000000043</c:v>
                </c:pt>
                <c:pt idx="97641">
                  <c:v>97.64100000000002</c:v>
                </c:pt>
                <c:pt idx="97642">
                  <c:v>97.641999999999996</c:v>
                </c:pt>
                <c:pt idx="97643">
                  <c:v>97.643000000000029</c:v>
                </c:pt>
                <c:pt idx="97644">
                  <c:v>97.644000000000005</c:v>
                </c:pt>
                <c:pt idx="97645">
                  <c:v>97.645000000000039</c:v>
                </c:pt>
                <c:pt idx="97646">
                  <c:v>97.646000000000015</c:v>
                </c:pt>
                <c:pt idx="97647">
                  <c:v>97.646999999999991</c:v>
                </c:pt>
                <c:pt idx="97648">
                  <c:v>97.648000000000025</c:v>
                </c:pt>
                <c:pt idx="97649">
                  <c:v>97.649000000000001</c:v>
                </c:pt>
                <c:pt idx="97650">
                  <c:v>97.650000000000034</c:v>
                </c:pt>
                <c:pt idx="97651">
                  <c:v>97.65100000000001</c:v>
                </c:pt>
                <c:pt idx="97652">
                  <c:v>97.652000000000044</c:v>
                </c:pt>
                <c:pt idx="97653">
                  <c:v>97.65300000000002</c:v>
                </c:pt>
                <c:pt idx="97654">
                  <c:v>97.653999999999996</c:v>
                </c:pt>
                <c:pt idx="97655">
                  <c:v>97.65500000000003</c:v>
                </c:pt>
                <c:pt idx="97656">
                  <c:v>97.656000000000006</c:v>
                </c:pt>
                <c:pt idx="97657">
                  <c:v>97.657000000000039</c:v>
                </c:pt>
                <c:pt idx="97658">
                  <c:v>97.658000000000015</c:v>
                </c:pt>
                <c:pt idx="97659">
                  <c:v>97.658999999999992</c:v>
                </c:pt>
                <c:pt idx="97660">
                  <c:v>97.660000000000025</c:v>
                </c:pt>
                <c:pt idx="97661">
                  <c:v>97.661000000000001</c:v>
                </c:pt>
                <c:pt idx="97662">
                  <c:v>97.662000000000035</c:v>
                </c:pt>
                <c:pt idx="97663">
                  <c:v>97.663000000000011</c:v>
                </c:pt>
                <c:pt idx="97664">
                  <c:v>97.664000000000044</c:v>
                </c:pt>
                <c:pt idx="97665">
                  <c:v>97.66500000000002</c:v>
                </c:pt>
                <c:pt idx="97666">
                  <c:v>97.665999999999997</c:v>
                </c:pt>
                <c:pt idx="97667">
                  <c:v>97.66700000000003</c:v>
                </c:pt>
                <c:pt idx="97668">
                  <c:v>97.668000000000006</c:v>
                </c:pt>
                <c:pt idx="97669">
                  <c:v>97.66900000000004</c:v>
                </c:pt>
                <c:pt idx="97670">
                  <c:v>97.670000000000016</c:v>
                </c:pt>
                <c:pt idx="97671">
                  <c:v>97.670999999999992</c:v>
                </c:pt>
                <c:pt idx="97672">
                  <c:v>97.672000000000025</c:v>
                </c:pt>
                <c:pt idx="97673">
                  <c:v>97.673000000000002</c:v>
                </c:pt>
                <c:pt idx="97674">
                  <c:v>97.674000000000035</c:v>
                </c:pt>
                <c:pt idx="97675">
                  <c:v>97.675000000000011</c:v>
                </c:pt>
                <c:pt idx="97676">
                  <c:v>97.676000000000045</c:v>
                </c:pt>
                <c:pt idx="97677">
                  <c:v>97.677000000000021</c:v>
                </c:pt>
                <c:pt idx="97678">
                  <c:v>97.677999999999997</c:v>
                </c:pt>
                <c:pt idx="97679">
                  <c:v>97.67900000000003</c:v>
                </c:pt>
                <c:pt idx="97680">
                  <c:v>97.68</c:v>
                </c:pt>
                <c:pt idx="97681">
                  <c:v>97.68100000000004</c:v>
                </c:pt>
                <c:pt idx="97682">
                  <c:v>97.682000000000016</c:v>
                </c:pt>
                <c:pt idx="97683">
                  <c:v>97.682999999999993</c:v>
                </c:pt>
                <c:pt idx="97684">
                  <c:v>97.684000000000026</c:v>
                </c:pt>
                <c:pt idx="97685">
                  <c:v>97.685000000000002</c:v>
                </c:pt>
                <c:pt idx="97686">
                  <c:v>97.686000000000035</c:v>
                </c:pt>
                <c:pt idx="97687">
                  <c:v>97.687000000000012</c:v>
                </c:pt>
                <c:pt idx="97688">
                  <c:v>97.688000000000045</c:v>
                </c:pt>
                <c:pt idx="97689">
                  <c:v>97.689000000000021</c:v>
                </c:pt>
                <c:pt idx="97690">
                  <c:v>97.69</c:v>
                </c:pt>
                <c:pt idx="97691">
                  <c:v>97.691000000000031</c:v>
                </c:pt>
                <c:pt idx="97692">
                  <c:v>97.692000000000007</c:v>
                </c:pt>
                <c:pt idx="97693">
                  <c:v>97.69300000000004</c:v>
                </c:pt>
                <c:pt idx="97694">
                  <c:v>97.694000000000017</c:v>
                </c:pt>
                <c:pt idx="97695">
                  <c:v>97.694999999999993</c:v>
                </c:pt>
                <c:pt idx="97696">
                  <c:v>97.696000000000026</c:v>
                </c:pt>
                <c:pt idx="97697">
                  <c:v>97.697000000000003</c:v>
                </c:pt>
                <c:pt idx="97698">
                  <c:v>97.698000000000036</c:v>
                </c:pt>
                <c:pt idx="97699">
                  <c:v>97.699000000000012</c:v>
                </c:pt>
                <c:pt idx="97700">
                  <c:v>97.700000000000045</c:v>
                </c:pt>
                <c:pt idx="97701">
                  <c:v>97.701000000000022</c:v>
                </c:pt>
                <c:pt idx="97702">
                  <c:v>97.701999999999998</c:v>
                </c:pt>
                <c:pt idx="97703">
                  <c:v>97.703000000000031</c:v>
                </c:pt>
                <c:pt idx="97704">
                  <c:v>97.704000000000008</c:v>
                </c:pt>
                <c:pt idx="97705">
                  <c:v>97.705000000000041</c:v>
                </c:pt>
                <c:pt idx="97706">
                  <c:v>97.706000000000017</c:v>
                </c:pt>
                <c:pt idx="97707">
                  <c:v>97.706999999999994</c:v>
                </c:pt>
                <c:pt idx="97708">
                  <c:v>97.708000000000027</c:v>
                </c:pt>
                <c:pt idx="97709">
                  <c:v>97.709000000000003</c:v>
                </c:pt>
                <c:pt idx="97710">
                  <c:v>97.710000000000036</c:v>
                </c:pt>
                <c:pt idx="97711">
                  <c:v>97.711000000000013</c:v>
                </c:pt>
                <c:pt idx="97712">
                  <c:v>97.712000000000046</c:v>
                </c:pt>
                <c:pt idx="97713">
                  <c:v>97.713000000000022</c:v>
                </c:pt>
                <c:pt idx="97714">
                  <c:v>97.713999999999999</c:v>
                </c:pt>
                <c:pt idx="97715">
                  <c:v>97.715000000000032</c:v>
                </c:pt>
                <c:pt idx="97716">
                  <c:v>97.716000000000008</c:v>
                </c:pt>
                <c:pt idx="97717">
                  <c:v>97.717000000000041</c:v>
                </c:pt>
                <c:pt idx="97718">
                  <c:v>97.718000000000018</c:v>
                </c:pt>
                <c:pt idx="97719">
                  <c:v>97.718999999999994</c:v>
                </c:pt>
                <c:pt idx="97720">
                  <c:v>97.720000000000027</c:v>
                </c:pt>
                <c:pt idx="97721">
                  <c:v>97.721000000000004</c:v>
                </c:pt>
                <c:pt idx="97722">
                  <c:v>97.722000000000037</c:v>
                </c:pt>
                <c:pt idx="97723">
                  <c:v>97.723000000000013</c:v>
                </c:pt>
                <c:pt idx="97724">
                  <c:v>97.724000000000046</c:v>
                </c:pt>
                <c:pt idx="97725">
                  <c:v>97.725000000000023</c:v>
                </c:pt>
                <c:pt idx="97726">
                  <c:v>97.725999999999999</c:v>
                </c:pt>
                <c:pt idx="97727">
                  <c:v>97.727000000000032</c:v>
                </c:pt>
                <c:pt idx="97728">
                  <c:v>97.728000000000009</c:v>
                </c:pt>
                <c:pt idx="97729">
                  <c:v>97.729000000000042</c:v>
                </c:pt>
                <c:pt idx="97730">
                  <c:v>97.730000000000018</c:v>
                </c:pt>
                <c:pt idx="97731">
                  <c:v>97.730999999999995</c:v>
                </c:pt>
                <c:pt idx="97732">
                  <c:v>97.732000000000028</c:v>
                </c:pt>
                <c:pt idx="97733">
                  <c:v>97.733000000000004</c:v>
                </c:pt>
                <c:pt idx="97734">
                  <c:v>97.734000000000037</c:v>
                </c:pt>
                <c:pt idx="97735">
                  <c:v>97.735000000000014</c:v>
                </c:pt>
                <c:pt idx="97736">
                  <c:v>97.73599999999999</c:v>
                </c:pt>
                <c:pt idx="97737">
                  <c:v>97.737000000000023</c:v>
                </c:pt>
                <c:pt idx="97738">
                  <c:v>97.738</c:v>
                </c:pt>
                <c:pt idx="97739">
                  <c:v>97.739000000000033</c:v>
                </c:pt>
                <c:pt idx="97740">
                  <c:v>97.740000000000009</c:v>
                </c:pt>
                <c:pt idx="97741">
                  <c:v>97.741000000000042</c:v>
                </c:pt>
                <c:pt idx="97742">
                  <c:v>97.742000000000019</c:v>
                </c:pt>
                <c:pt idx="97743">
                  <c:v>97.742999999999995</c:v>
                </c:pt>
                <c:pt idx="97744">
                  <c:v>97.744000000000028</c:v>
                </c:pt>
                <c:pt idx="97745">
                  <c:v>97.745000000000005</c:v>
                </c:pt>
                <c:pt idx="97746">
                  <c:v>97.746000000000038</c:v>
                </c:pt>
                <c:pt idx="97747">
                  <c:v>97.747000000000014</c:v>
                </c:pt>
                <c:pt idx="97748">
                  <c:v>97.74799999999999</c:v>
                </c:pt>
                <c:pt idx="97749">
                  <c:v>97.749000000000024</c:v>
                </c:pt>
                <c:pt idx="97750">
                  <c:v>97.75</c:v>
                </c:pt>
                <c:pt idx="97751">
                  <c:v>97.751000000000033</c:v>
                </c:pt>
                <c:pt idx="97752">
                  <c:v>97.75200000000001</c:v>
                </c:pt>
                <c:pt idx="97753">
                  <c:v>97.753000000000043</c:v>
                </c:pt>
                <c:pt idx="97754">
                  <c:v>97.754000000000019</c:v>
                </c:pt>
                <c:pt idx="97755">
                  <c:v>97.754999999999995</c:v>
                </c:pt>
                <c:pt idx="97756">
                  <c:v>97.756000000000029</c:v>
                </c:pt>
                <c:pt idx="97757">
                  <c:v>97.757000000000005</c:v>
                </c:pt>
                <c:pt idx="97758">
                  <c:v>97.758000000000038</c:v>
                </c:pt>
                <c:pt idx="97759">
                  <c:v>97.759000000000015</c:v>
                </c:pt>
                <c:pt idx="97760">
                  <c:v>97.759999999999991</c:v>
                </c:pt>
                <c:pt idx="97761">
                  <c:v>97.761000000000024</c:v>
                </c:pt>
                <c:pt idx="97762">
                  <c:v>97.762</c:v>
                </c:pt>
                <c:pt idx="97763">
                  <c:v>97.763000000000034</c:v>
                </c:pt>
                <c:pt idx="97764">
                  <c:v>97.76400000000001</c:v>
                </c:pt>
                <c:pt idx="97765">
                  <c:v>97.765000000000043</c:v>
                </c:pt>
                <c:pt idx="97766">
                  <c:v>97.76600000000002</c:v>
                </c:pt>
                <c:pt idx="97767">
                  <c:v>97.766999999999996</c:v>
                </c:pt>
                <c:pt idx="97768">
                  <c:v>97.768000000000029</c:v>
                </c:pt>
                <c:pt idx="97769">
                  <c:v>97.769000000000005</c:v>
                </c:pt>
                <c:pt idx="97770">
                  <c:v>97.770000000000039</c:v>
                </c:pt>
                <c:pt idx="97771">
                  <c:v>97.771000000000015</c:v>
                </c:pt>
                <c:pt idx="97772">
                  <c:v>97.771999999999991</c:v>
                </c:pt>
                <c:pt idx="97773">
                  <c:v>97.773000000000025</c:v>
                </c:pt>
                <c:pt idx="97774">
                  <c:v>97.774000000000001</c:v>
                </c:pt>
                <c:pt idx="97775">
                  <c:v>97.775000000000034</c:v>
                </c:pt>
                <c:pt idx="97776">
                  <c:v>97.77600000000001</c:v>
                </c:pt>
                <c:pt idx="97777">
                  <c:v>97.777000000000044</c:v>
                </c:pt>
                <c:pt idx="97778">
                  <c:v>97.77800000000002</c:v>
                </c:pt>
                <c:pt idx="97779">
                  <c:v>97.778999999999996</c:v>
                </c:pt>
                <c:pt idx="97780">
                  <c:v>97.78000000000003</c:v>
                </c:pt>
                <c:pt idx="97781">
                  <c:v>97.781000000000006</c:v>
                </c:pt>
                <c:pt idx="97782">
                  <c:v>97.782000000000039</c:v>
                </c:pt>
                <c:pt idx="97783">
                  <c:v>97.783000000000015</c:v>
                </c:pt>
                <c:pt idx="97784">
                  <c:v>97.783999999999992</c:v>
                </c:pt>
                <c:pt idx="97785">
                  <c:v>97.785000000000025</c:v>
                </c:pt>
                <c:pt idx="97786">
                  <c:v>97.786000000000001</c:v>
                </c:pt>
                <c:pt idx="97787">
                  <c:v>97.787000000000035</c:v>
                </c:pt>
                <c:pt idx="97788">
                  <c:v>97.788000000000011</c:v>
                </c:pt>
                <c:pt idx="97789">
                  <c:v>97.789000000000044</c:v>
                </c:pt>
                <c:pt idx="97790">
                  <c:v>97.79000000000002</c:v>
                </c:pt>
                <c:pt idx="97791">
                  <c:v>97.790999999999997</c:v>
                </c:pt>
                <c:pt idx="97792">
                  <c:v>97.79200000000003</c:v>
                </c:pt>
                <c:pt idx="97793">
                  <c:v>97.793000000000006</c:v>
                </c:pt>
                <c:pt idx="97794">
                  <c:v>97.79400000000004</c:v>
                </c:pt>
                <c:pt idx="97795">
                  <c:v>97.795000000000016</c:v>
                </c:pt>
                <c:pt idx="97796">
                  <c:v>97.795999999999992</c:v>
                </c:pt>
                <c:pt idx="97797">
                  <c:v>97.797000000000025</c:v>
                </c:pt>
                <c:pt idx="97798">
                  <c:v>97.798000000000002</c:v>
                </c:pt>
                <c:pt idx="97799">
                  <c:v>97.799000000000035</c:v>
                </c:pt>
                <c:pt idx="97800">
                  <c:v>97.800000000000011</c:v>
                </c:pt>
                <c:pt idx="97801">
                  <c:v>97.801000000000045</c:v>
                </c:pt>
                <c:pt idx="97802">
                  <c:v>97.802000000000021</c:v>
                </c:pt>
                <c:pt idx="97803">
                  <c:v>97.802999999999997</c:v>
                </c:pt>
                <c:pt idx="97804">
                  <c:v>97.80400000000003</c:v>
                </c:pt>
                <c:pt idx="97805">
                  <c:v>97.805000000000007</c:v>
                </c:pt>
                <c:pt idx="97806">
                  <c:v>97.80600000000004</c:v>
                </c:pt>
                <c:pt idx="97807">
                  <c:v>97.807000000000016</c:v>
                </c:pt>
                <c:pt idx="97808">
                  <c:v>97.807999999999993</c:v>
                </c:pt>
                <c:pt idx="97809">
                  <c:v>97.809000000000026</c:v>
                </c:pt>
                <c:pt idx="97810">
                  <c:v>97.81</c:v>
                </c:pt>
                <c:pt idx="97811">
                  <c:v>97.811000000000035</c:v>
                </c:pt>
                <c:pt idx="97812">
                  <c:v>97.812000000000012</c:v>
                </c:pt>
                <c:pt idx="97813">
                  <c:v>97.813000000000045</c:v>
                </c:pt>
                <c:pt idx="97814">
                  <c:v>97.814000000000021</c:v>
                </c:pt>
                <c:pt idx="97815">
                  <c:v>97.814999999999998</c:v>
                </c:pt>
                <c:pt idx="97816">
                  <c:v>97.816000000000031</c:v>
                </c:pt>
                <c:pt idx="97817">
                  <c:v>97.817000000000007</c:v>
                </c:pt>
                <c:pt idx="97818">
                  <c:v>97.81800000000004</c:v>
                </c:pt>
                <c:pt idx="97819">
                  <c:v>97.819000000000017</c:v>
                </c:pt>
                <c:pt idx="97820">
                  <c:v>97.82</c:v>
                </c:pt>
                <c:pt idx="97821">
                  <c:v>97.821000000000026</c:v>
                </c:pt>
                <c:pt idx="97822">
                  <c:v>97.822000000000003</c:v>
                </c:pt>
                <c:pt idx="97823">
                  <c:v>97.823000000000036</c:v>
                </c:pt>
                <c:pt idx="97824">
                  <c:v>97.824000000000012</c:v>
                </c:pt>
                <c:pt idx="97825">
                  <c:v>97.825000000000045</c:v>
                </c:pt>
                <c:pt idx="97826">
                  <c:v>97.826000000000022</c:v>
                </c:pt>
                <c:pt idx="97827">
                  <c:v>97.826999999999998</c:v>
                </c:pt>
                <c:pt idx="97828">
                  <c:v>97.828000000000031</c:v>
                </c:pt>
                <c:pt idx="97829">
                  <c:v>97.829000000000008</c:v>
                </c:pt>
                <c:pt idx="97830">
                  <c:v>97.830000000000041</c:v>
                </c:pt>
                <c:pt idx="97831">
                  <c:v>97.831000000000017</c:v>
                </c:pt>
                <c:pt idx="97832">
                  <c:v>97.831999999999994</c:v>
                </c:pt>
                <c:pt idx="97833">
                  <c:v>97.833000000000027</c:v>
                </c:pt>
                <c:pt idx="97834">
                  <c:v>97.834000000000003</c:v>
                </c:pt>
                <c:pt idx="97835">
                  <c:v>97.835000000000036</c:v>
                </c:pt>
                <c:pt idx="97836">
                  <c:v>97.836000000000013</c:v>
                </c:pt>
                <c:pt idx="97837">
                  <c:v>97.837000000000046</c:v>
                </c:pt>
                <c:pt idx="97838">
                  <c:v>97.838000000000022</c:v>
                </c:pt>
                <c:pt idx="97839">
                  <c:v>97.838999999999999</c:v>
                </c:pt>
                <c:pt idx="97840">
                  <c:v>97.840000000000032</c:v>
                </c:pt>
                <c:pt idx="97841">
                  <c:v>97.841000000000008</c:v>
                </c:pt>
                <c:pt idx="97842">
                  <c:v>97.842000000000041</c:v>
                </c:pt>
                <c:pt idx="97843">
                  <c:v>97.843000000000018</c:v>
                </c:pt>
                <c:pt idx="97844">
                  <c:v>97.843999999999994</c:v>
                </c:pt>
                <c:pt idx="97845">
                  <c:v>97.845000000000027</c:v>
                </c:pt>
                <c:pt idx="97846">
                  <c:v>97.846000000000004</c:v>
                </c:pt>
                <c:pt idx="97847">
                  <c:v>97.847000000000037</c:v>
                </c:pt>
                <c:pt idx="97848">
                  <c:v>97.848000000000013</c:v>
                </c:pt>
                <c:pt idx="97849">
                  <c:v>97.849000000000046</c:v>
                </c:pt>
                <c:pt idx="97850">
                  <c:v>97.850000000000023</c:v>
                </c:pt>
                <c:pt idx="97851">
                  <c:v>97.850999999999999</c:v>
                </c:pt>
                <c:pt idx="97852">
                  <c:v>97.852000000000032</c:v>
                </c:pt>
                <c:pt idx="97853">
                  <c:v>97.853000000000009</c:v>
                </c:pt>
                <c:pt idx="97854">
                  <c:v>97.854000000000042</c:v>
                </c:pt>
                <c:pt idx="97855">
                  <c:v>97.855000000000018</c:v>
                </c:pt>
                <c:pt idx="97856">
                  <c:v>97.855999999999995</c:v>
                </c:pt>
                <c:pt idx="97857">
                  <c:v>97.857000000000028</c:v>
                </c:pt>
                <c:pt idx="97858">
                  <c:v>97.858000000000004</c:v>
                </c:pt>
                <c:pt idx="97859">
                  <c:v>97.859000000000037</c:v>
                </c:pt>
                <c:pt idx="97860">
                  <c:v>97.860000000000014</c:v>
                </c:pt>
                <c:pt idx="97861">
                  <c:v>97.86099999999999</c:v>
                </c:pt>
                <c:pt idx="97862">
                  <c:v>97.862000000000023</c:v>
                </c:pt>
                <c:pt idx="97863">
                  <c:v>97.863</c:v>
                </c:pt>
                <c:pt idx="97864">
                  <c:v>97.864000000000033</c:v>
                </c:pt>
                <c:pt idx="97865">
                  <c:v>97.865000000000009</c:v>
                </c:pt>
                <c:pt idx="97866">
                  <c:v>97.866000000000042</c:v>
                </c:pt>
                <c:pt idx="97867">
                  <c:v>97.867000000000019</c:v>
                </c:pt>
                <c:pt idx="97868">
                  <c:v>97.867999999999995</c:v>
                </c:pt>
                <c:pt idx="97869">
                  <c:v>97.869000000000028</c:v>
                </c:pt>
                <c:pt idx="97870">
                  <c:v>97.87</c:v>
                </c:pt>
                <c:pt idx="97871">
                  <c:v>97.871000000000038</c:v>
                </c:pt>
                <c:pt idx="97872">
                  <c:v>97.872000000000014</c:v>
                </c:pt>
                <c:pt idx="97873">
                  <c:v>97.87299999999999</c:v>
                </c:pt>
                <c:pt idx="97874">
                  <c:v>97.874000000000024</c:v>
                </c:pt>
                <c:pt idx="97875">
                  <c:v>97.875</c:v>
                </c:pt>
                <c:pt idx="97876">
                  <c:v>97.876000000000033</c:v>
                </c:pt>
                <c:pt idx="97877">
                  <c:v>97.87700000000001</c:v>
                </c:pt>
                <c:pt idx="97878">
                  <c:v>97.878000000000043</c:v>
                </c:pt>
                <c:pt idx="97879">
                  <c:v>97.879000000000019</c:v>
                </c:pt>
                <c:pt idx="97880">
                  <c:v>97.88</c:v>
                </c:pt>
                <c:pt idx="97881">
                  <c:v>97.881000000000029</c:v>
                </c:pt>
                <c:pt idx="97882">
                  <c:v>97.882000000000005</c:v>
                </c:pt>
                <c:pt idx="97883">
                  <c:v>97.883000000000038</c:v>
                </c:pt>
                <c:pt idx="97884">
                  <c:v>97.884000000000015</c:v>
                </c:pt>
                <c:pt idx="97885">
                  <c:v>97.884999999999991</c:v>
                </c:pt>
                <c:pt idx="97886">
                  <c:v>97.886000000000024</c:v>
                </c:pt>
                <c:pt idx="97887">
                  <c:v>97.887</c:v>
                </c:pt>
                <c:pt idx="97888">
                  <c:v>97.888000000000034</c:v>
                </c:pt>
                <c:pt idx="97889">
                  <c:v>97.88900000000001</c:v>
                </c:pt>
                <c:pt idx="97890">
                  <c:v>97.890000000000043</c:v>
                </c:pt>
                <c:pt idx="97891">
                  <c:v>97.89100000000002</c:v>
                </c:pt>
                <c:pt idx="97892">
                  <c:v>97.891999999999996</c:v>
                </c:pt>
                <c:pt idx="97893">
                  <c:v>97.893000000000029</c:v>
                </c:pt>
                <c:pt idx="97894">
                  <c:v>97.894000000000005</c:v>
                </c:pt>
                <c:pt idx="97895">
                  <c:v>97.895000000000039</c:v>
                </c:pt>
                <c:pt idx="97896">
                  <c:v>97.896000000000015</c:v>
                </c:pt>
                <c:pt idx="97897">
                  <c:v>97.896999999999991</c:v>
                </c:pt>
                <c:pt idx="97898">
                  <c:v>97.898000000000025</c:v>
                </c:pt>
                <c:pt idx="97899">
                  <c:v>97.899000000000001</c:v>
                </c:pt>
                <c:pt idx="97900">
                  <c:v>97.900000000000034</c:v>
                </c:pt>
                <c:pt idx="97901">
                  <c:v>97.90100000000001</c:v>
                </c:pt>
                <c:pt idx="97902">
                  <c:v>97.902000000000044</c:v>
                </c:pt>
                <c:pt idx="97903">
                  <c:v>97.90300000000002</c:v>
                </c:pt>
                <c:pt idx="97904">
                  <c:v>97.903999999999996</c:v>
                </c:pt>
                <c:pt idx="97905">
                  <c:v>97.90500000000003</c:v>
                </c:pt>
                <c:pt idx="97906">
                  <c:v>97.906000000000006</c:v>
                </c:pt>
                <c:pt idx="97907">
                  <c:v>97.907000000000039</c:v>
                </c:pt>
                <c:pt idx="97908">
                  <c:v>97.908000000000015</c:v>
                </c:pt>
                <c:pt idx="97909">
                  <c:v>97.908999999999992</c:v>
                </c:pt>
                <c:pt idx="97910">
                  <c:v>97.910000000000025</c:v>
                </c:pt>
                <c:pt idx="97911">
                  <c:v>97.911000000000001</c:v>
                </c:pt>
                <c:pt idx="97912">
                  <c:v>97.912000000000035</c:v>
                </c:pt>
                <c:pt idx="97913">
                  <c:v>97.913000000000011</c:v>
                </c:pt>
                <c:pt idx="97914">
                  <c:v>97.914000000000044</c:v>
                </c:pt>
                <c:pt idx="97915">
                  <c:v>97.91500000000002</c:v>
                </c:pt>
                <c:pt idx="97916">
                  <c:v>97.915999999999997</c:v>
                </c:pt>
                <c:pt idx="97917">
                  <c:v>97.91700000000003</c:v>
                </c:pt>
                <c:pt idx="97918">
                  <c:v>97.918000000000006</c:v>
                </c:pt>
                <c:pt idx="97919">
                  <c:v>97.91900000000004</c:v>
                </c:pt>
                <c:pt idx="97920">
                  <c:v>97.920000000000016</c:v>
                </c:pt>
                <c:pt idx="97921">
                  <c:v>97.920999999999992</c:v>
                </c:pt>
                <c:pt idx="97922">
                  <c:v>97.922000000000025</c:v>
                </c:pt>
                <c:pt idx="97923">
                  <c:v>97.923000000000002</c:v>
                </c:pt>
                <c:pt idx="97924">
                  <c:v>97.924000000000035</c:v>
                </c:pt>
                <c:pt idx="97925">
                  <c:v>97.925000000000011</c:v>
                </c:pt>
                <c:pt idx="97926">
                  <c:v>97.926000000000045</c:v>
                </c:pt>
                <c:pt idx="97927">
                  <c:v>97.927000000000021</c:v>
                </c:pt>
                <c:pt idx="97928">
                  <c:v>97.927999999999997</c:v>
                </c:pt>
                <c:pt idx="97929">
                  <c:v>97.92900000000003</c:v>
                </c:pt>
                <c:pt idx="97930">
                  <c:v>97.93</c:v>
                </c:pt>
                <c:pt idx="97931">
                  <c:v>97.93100000000004</c:v>
                </c:pt>
                <c:pt idx="97932">
                  <c:v>97.932000000000016</c:v>
                </c:pt>
                <c:pt idx="97933">
                  <c:v>97.932999999999993</c:v>
                </c:pt>
                <c:pt idx="97934">
                  <c:v>97.934000000000026</c:v>
                </c:pt>
                <c:pt idx="97935">
                  <c:v>97.935000000000002</c:v>
                </c:pt>
                <c:pt idx="97936">
                  <c:v>97.936000000000035</c:v>
                </c:pt>
                <c:pt idx="97937">
                  <c:v>97.937000000000012</c:v>
                </c:pt>
                <c:pt idx="97938">
                  <c:v>97.938000000000045</c:v>
                </c:pt>
                <c:pt idx="97939">
                  <c:v>97.939000000000021</c:v>
                </c:pt>
                <c:pt idx="97940">
                  <c:v>97.94</c:v>
                </c:pt>
                <c:pt idx="97941">
                  <c:v>97.941000000000031</c:v>
                </c:pt>
                <c:pt idx="97942">
                  <c:v>97.942000000000007</c:v>
                </c:pt>
                <c:pt idx="97943">
                  <c:v>97.94300000000004</c:v>
                </c:pt>
                <c:pt idx="97944">
                  <c:v>97.944000000000017</c:v>
                </c:pt>
                <c:pt idx="97945">
                  <c:v>97.944999999999993</c:v>
                </c:pt>
                <c:pt idx="97946">
                  <c:v>97.946000000000026</c:v>
                </c:pt>
                <c:pt idx="97947">
                  <c:v>97.947000000000003</c:v>
                </c:pt>
                <c:pt idx="97948">
                  <c:v>97.948000000000036</c:v>
                </c:pt>
                <c:pt idx="97949">
                  <c:v>97.949000000000012</c:v>
                </c:pt>
                <c:pt idx="97950">
                  <c:v>97.950000000000045</c:v>
                </c:pt>
                <c:pt idx="97951">
                  <c:v>97.951000000000022</c:v>
                </c:pt>
                <c:pt idx="97952">
                  <c:v>97.951999999999998</c:v>
                </c:pt>
                <c:pt idx="97953">
                  <c:v>97.953000000000031</c:v>
                </c:pt>
                <c:pt idx="97954">
                  <c:v>97.954000000000008</c:v>
                </c:pt>
                <c:pt idx="97955">
                  <c:v>97.955000000000041</c:v>
                </c:pt>
                <c:pt idx="97956">
                  <c:v>97.956000000000017</c:v>
                </c:pt>
                <c:pt idx="97957">
                  <c:v>97.956999999999994</c:v>
                </c:pt>
                <c:pt idx="97958">
                  <c:v>97.958000000000027</c:v>
                </c:pt>
                <c:pt idx="97959">
                  <c:v>97.959000000000003</c:v>
                </c:pt>
                <c:pt idx="97960">
                  <c:v>97.960000000000036</c:v>
                </c:pt>
                <c:pt idx="97961">
                  <c:v>97.961000000000013</c:v>
                </c:pt>
                <c:pt idx="97962">
                  <c:v>97.962000000000046</c:v>
                </c:pt>
                <c:pt idx="97963">
                  <c:v>97.963000000000022</c:v>
                </c:pt>
                <c:pt idx="97964">
                  <c:v>97.963999999999999</c:v>
                </c:pt>
                <c:pt idx="97965">
                  <c:v>97.965000000000032</c:v>
                </c:pt>
                <c:pt idx="97966">
                  <c:v>97.966000000000008</c:v>
                </c:pt>
                <c:pt idx="97967">
                  <c:v>97.967000000000041</c:v>
                </c:pt>
                <c:pt idx="97968">
                  <c:v>97.968000000000018</c:v>
                </c:pt>
                <c:pt idx="97969">
                  <c:v>97.968999999999994</c:v>
                </c:pt>
                <c:pt idx="97970">
                  <c:v>97.970000000000027</c:v>
                </c:pt>
                <c:pt idx="97971">
                  <c:v>97.971000000000004</c:v>
                </c:pt>
                <c:pt idx="97972">
                  <c:v>97.972000000000037</c:v>
                </c:pt>
                <c:pt idx="97973">
                  <c:v>97.973000000000013</c:v>
                </c:pt>
                <c:pt idx="97974">
                  <c:v>97.974000000000046</c:v>
                </c:pt>
                <c:pt idx="97975">
                  <c:v>97.975000000000023</c:v>
                </c:pt>
                <c:pt idx="97976">
                  <c:v>97.975999999999999</c:v>
                </c:pt>
                <c:pt idx="97977">
                  <c:v>97.977000000000032</c:v>
                </c:pt>
                <c:pt idx="97978">
                  <c:v>97.978000000000009</c:v>
                </c:pt>
                <c:pt idx="97979">
                  <c:v>97.979000000000042</c:v>
                </c:pt>
                <c:pt idx="97980">
                  <c:v>97.980000000000018</c:v>
                </c:pt>
                <c:pt idx="97981">
                  <c:v>97.980999999999995</c:v>
                </c:pt>
                <c:pt idx="97982">
                  <c:v>97.982000000000028</c:v>
                </c:pt>
                <c:pt idx="97983">
                  <c:v>97.983000000000004</c:v>
                </c:pt>
                <c:pt idx="97984">
                  <c:v>97.984000000000037</c:v>
                </c:pt>
                <c:pt idx="97985">
                  <c:v>97.985000000000014</c:v>
                </c:pt>
                <c:pt idx="97986">
                  <c:v>97.98599999999999</c:v>
                </c:pt>
                <c:pt idx="97987">
                  <c:v>97.987000000000023</c:v>
                </c:pt>
                <c:pt idx="97988">
                  <c:v>97.988</c:v>
                </c:pt>
                <c:pt idx="97989">
                  <c:v>97.989000000000033</c:v>
                </c:pt>
                <c:pt idx="97990">
                  <c:v>97.990000000000009</c:v>
                </c:pt>
                <c:pt idx="97991">
                  <c:v>97.991000000000042</c:v>
                </c:pt>
                <c:pt idx="97992">
                  <c:v>97.992000000000019</c:v>
                </c:pt>
                <c:pt idx="97993">
                  <c:v>97.992999999999995</c:v>
                </c:pt>
                <c:pt idx="97994">
                  <c:v>97.994000000000028</c:v>
                </c:pt>
                <c:pt idx="97995">
                  <c:v>97.995000000000005</c:v>
                </c:pt>
                <c:pt idx="97996">
                  <c:v>97.996000000000038</c:v>
                </c:pt>
                <c:pt idx="97997">
                  <c:v>97.997000000000014</c:v>
                </c:pt>
                <c:pt idx="97998">
                  <c:v>97.99799999999999</c:v>
                </c:pt>
                <c:pt idx="97999">
                  <c:v>97.999000000000024</c:v>
                </c:pt>
                <c:pt idx="98000">
                  <c:v>98</c:v>
                </c:pt>
                <c:pt idx="98001">
                  <c:v>98.001000000000033</c:v>
                </c:pt>
                <c:pt idx="98002">
                  <c:v>98.00200000000001</c:v>
                </c:pt>
                <c:pt idx="98003">
                  <c:v>98.003000000000043</c:v>
                </c:pt>
                <c:pt idx="98004">
                  <c:v>98.004000000000019</c:v>
                </c:pt>
                <c:pt idx="98005">
                  <c:v>98.004999999999995</c:v>
                </c:pt>
                <c:pt idx="98006">
                  <c:v>98.006000000000029</c:v>
                </c:pt>
                <c:pt idx="98007">
                  <c:v>98.007000000000005</c:v>
                </c:pt>
                <c:pt idx="98008">
                  <c:v>98.008000000000038</c:v>
                </c:pt>
                <c:pt idx="98009">
                  <c:v>98.009000000000015</c:v>
                </c:pt>
                <c:pt idx="98010">
                  <c:v>98.009999999999991</c:v>
                </c:pt>
                <c:pt idx="98011">
                  <c:v>98.011000000000024</c:v>
                </c:pt>
                <c:pt idx="98012">
                  <c:v>98.012</c:v>
                </c:pt>
                <c:pt idx="98013">
                  <c:v>98.013000000000034</c:v>
                </c:pt>
                <c:pt idx="98014">
                  <c:v>98.01400000000001</c:v>
                </c:pt>
                <c:pt idx="98015">
                  <c:v>98.015000000000043</c:v>
                </c:pt>
                <c:pt idx="98016">
                  <c:v>98.01600000000002</c:v>
                </c:pt>
                <c:pt idx="98017">
                  <c:v>98.016999999999996</c:v>
                </c:pt>
                <c:pt idx="98018">
                  <c:v>98.018000000000029</c:v>
                </c:pt>
                <c:pt idx="98019">
                  <c:v>98.019000000000005</c:v>
                </c:pt>
                <c:pt idx="98020">
                  <c:v>98.020000000000039</c:v>
                </c:pt>
                <c:pt idx="98021">
                  <c:v>98.021000000000015</c:v>
                </c:pt>
                <c:pt idx="98022">
                  <c:v>98.021999999999991</c:v>
                </c:pt>
                <c:pt idx="98023">
                  <c:v>98.023000000000025</c:v>
                </c:pt>
                <c:pt idx="98024">
                  <c:v>98.024000000000001</c:v>
                </c:pt>
                <c:pt idx="98025">
                  <c:v>98.025000000000034</c:v>
                </c:pt>
                <c:pt idx="98026">
                  <c:v>98.02600000000001</c:v>
                </c:pt>
                <c:pt idx="98027">
                  <c:v>98.027000000000044</c:v>
                </c:pt>
                <c:pt idx="98028">
                  <c:v>98.02800000000002</c:v>
                </c:pt>
                <c:pt idx="98029">
                  <c:v>98.028999999999996</c:v>
                </c:pt>
                <c:pt idx="98030">
                  <c:v>98.03000000000003</c:v>
                </c:pt>
                <c:pt idx="98031">
                  <c:v>98.031000000000006</c:v>
                </c:pt>
                <c:pt idx="98032">
                  <c:v>98.032000000000039</c:v>
                </c:pt>
                <c:pt idx="98033">
                  <c:v>98.033000000000015</c:v>
                </c:pt>
                <c:pt idx="98034">
                  <c:v>98.033999999999992</c:v>
                </c:pt>
                <c:pt idx="98035">
                  <c:v>98.035000000000025</c:v>
                </c:pt>
                <c:pt idx="98036">
                  <c:v>98.036000000000001</c:v>
                </c:pt>
                <c:pt idx="98037">
                  <c:v>98.037000000000035</c:v>
                </c:pt>
                <c:pt idx="98038">
                  <c:v>98.038000000000011</c:v>
                </c:pt>
                <c:pt idx="98039">
                  <c:v>98.039000000000044</c:v>
                </c:pt>
                <c:pt idx="98040">
                  <c:v>98.04000000000002</c:v>
                </c:pt>
                <c:pt idx="98041">
                  <c:v>98.040999999999997</c:v>
                </c:pt>
                <c:pt idx="98042">
                  <c:v>98.04200000000003</c:v>
                </c:pt>
                <c:pt idx="98043">
                  <c:v>98.043000000000006</c:v>
                </c:pt>
                <c:pt idx="98044">
                  <c:v>98.04400000000004</c:v>
                </c:pt>
                <c:pt idx="98045">
                  <c:v>98.045000000000016</c:v>
                </c:pt>
                <c:pt idx="98046">
                  <c:v>98.045999999999992</c:v>
                </c:pt>
                <c:pt idx="98047">
                  <c:v>98.047000000000025</c:v>
                </c:pt>
                <c:pt idx="98048">
                  <c:v>98.048000000000002</c:v>
                </c:pt>
                <c:pt idx="98049">
                  <c:v>98.049000000000035</c:v>
                </c:pt>
                <c:pt idx="98050">
                  <c:v>98.050000000000011</c:v>
                </c:pt>
                <c:pt idx="98051">
                  <c:v>98.051000000000045</c:v>
                </c:pt>
                <c:pt idx="98052">
                  <c:v>98.052000000000021</c:v>
                </c:pt>
                <c:pt idx="98053">
                  <c:v>98.052999999999997</c:v>
                </c:pt>
                <c:pt idx="98054">
                  <c:v>98.05400000000003</c:v>
                </c:pt>
                <c:pt idx="98055">
                  <c:v>98.055000000000007</c:v>
                </c:pt>
                <c:pt idx="98056">
                  <c:v>98.05600000000004</c:v>
                </c:pt>
                <c:pt idx="98057">
                  <c:v>98.057000000000016</c:v>
                </c:pt>
                <c:pt idx="98058">
                  <c:v>98.057999999999993</c:v>
                </c:pt>
                <c:pt idx="98059">
                  <c:v>98.059000000000026</c:v>
                </c:pt>
                <c:pt idx="98060">
                  <c:v>98.06</c:v>
                </c:pt>
                <c:pt idx="98061">
                  <c:v>98.061000000000035</c:v>
                </c:pt>
                <c:pt idx="98062">
                  <c:v>98.062000000000012</c:v>
                </c:pt>
                <c:pt idx="98063">
                  <c:v>98.063000000000045</c:v>
                </c:pt>
                <c:pt idx="98064">
                  <c:v>98.064000000000021</c:v>
                </c:pt>
                <c:pt idx="98065">
                  <c:v>98.064999999999998</c:v>
                </c:pt>
                <c:pt idx="98066">
                  <c:v>98.066000000000031</c:v>
                </c:pt>
                <c:pt idx="98067">
                  <c:v>98.067000000000007</c:v>
                </c:pt>
                <c:pt idx="98068">
                  <c:v>98.06800000000004</c:v>
                </c:pt>
                <c:pt idx="98069">
                  <c:v>98.069000000000017</c:v>
                </c:pt>
                <c:pt idx="98070">
                  <c:v>98.07</c:v>
                </c:pt>
                <c:pt idx="98071">
                  <c:v>98.071000000000026</c:v>
                </c:pt>
                <c:pt idx="98072">
                  <c:v>98.072000000000003</c:v>
                </c:pt>
                <c:pt idx="98073">
                  <c:v>98.073000000000036</c:v>
                </c:pt>
                <c:pt idx="98074">
                  <c:v>98.074000000000012</c:v>
                </c:pt>
                <c:pt idx="98075">
                  <c:v>98.075000000000045</c:v>
                </c:pt>
                <c:pt idx="98076">
                  <c:v>98.076000000000022</c:v>
                </c:pt>
                <c:pt idx="98077">
                  <c:v>98.076999999999998</c:v>
                </c:pt>
                <c:pt idx="98078">
                  <c:v>98.078000000000031</c:v>
                </c:pt>
                <c:pt idx="98079">
                  <c:v>98.079000000000008</c:v>
                </c:pt>
                <c:pt idx="98080">
                  <c:v>98.080000000000041</c:v>
                </c:pt>
                <c:pt idx="98081">
                  <c:v>98.081000000000017</c:v>
                </c:pt>
                <c:pt idx="98082">
                  <c:v>98.081999999999994</c:v>
                </c:pt>
                <c:pt idx="98083">
                  <c:v>98.083000000000027</c:v>
                </c:pt>
                <c:pt idx="98084">
                  <c:v>98.084000000000003</c:v>
                </c:pt>
                <c:pt idx="98085">
                  <c:v>98.085000000000036</c:v>
                </c:pt>
                <c:pt idx="98086">
                  <c:v>98.086000000000013</c:v>
                </c:pt>
                <c:pt idx="98087">
                  <c:v>98.087000000000046</c:v>
                </c:pt>
                <c:pt idx="98088">
                  <c:v>98.088000000000022</c:v>
                </c:pt>
                <c:pt idx="98089">
                  <c:v>98.088999999999999</c:v>
                </c:pt>
                <c:pt idx="98090">
                  <c:v>98.090000000000032</c:v>
                </c:pt>
                <c:pt idx="98091">
                  <c:v>98.091000000000008</c:v>
                </c:pt>
                <c:pt idx="98092">
                  <c:v>98.092000000000041</c:v>
                </c:pt>
                <c:pt idx="98093">
                  <c:v>98.093000000000018</c:v>
                </c:pt>
                <c:pt idx="98094">
                  <c:v>98.093999999999994</c:v>
                </c:pt>
                <c:pt idx="98095">
                  <c:v>98.095000000000027</c:v>
                </c:pt>
                <c:pt idx="98096">
                  <c:v>98.096000000000004</c:v>
                </c:pt>
                <c:pt idx="98097">
                  <c:v>98.097000000000037</c:v>
                </c:pt>
                <c:pt idx="98098">
                  <c:v>98.098000000000013</c:v>
                </c:pt>
                <c:pt idx="98099">
                  <c:v>98.099000000000046</c:v>
                </c:pt>
                <c:pt idx="98100">
                  <c:v>98.100000000000023</c:v>
                </c:pt>
                <c:pt idx="98101">
                  <c:v>98.100999999999999</c:v>
                </c:pt>
                <c:pt idx="98102">
                  <c:v>98.102000000000032</c:v>
                </c:pt>
                <c:pt idx="98103">
                  <c:v>98.103000000000009</c:v>
                </c:pt>
                <c:pt idx="98104">
                  <c:v>98.104000000000042</c:v>
                </c:pt>
                <c:pt idx="98105">
                  <c:v>98.105000000000018</c:v>
                </c:pt>
                <c:pt idx="98106">
                  <c:v>98.105999999999995</c:v>
                </c:pt>
                <c:pt idx="98107">
                  <c:v>98.107000000000028</c:v>
                </c:pt>
                <c:pt idx="98108">
                  <c:v>98.108000000000004</c:v>
                </c:pt>
                <c:pt idx="98109">
                  <c:v>98.109000000000037</c:v>
                </c:pt>
                <c:pt idx="98110">
                  <c:v>98.110000000000014</c:v>
                </c:pt>
                <c:pt idx="98111">
                  <c:v>98.11099999999999</c:v>
                </c:pt>
                <c:pt idx="98112">
                  <c:v>98.112000000000023</c:v>
                </c:pt>
                <c:pt idx="98113">
                  <c:v>98.113</c:v>
                </c:pt>
                <c:pt idx="98114">
                  <c:v>98.114000000000033</c:v>
                </c:pt>
                <c:pt idx="98115">
                  <c:v>98.115000000000009</c:v>
                </c:pt>
                <c:pt idx="98116">
                  <c:v>98.116000000000042</c:v>
                </c:pt>
                <c:pt idx="98117">
                  <c:v>98.117000000000019</c:v>
                </c:pt>
                <c:pt idx="98118">
                  <c:v>98.117999999999995</c:v>
                </c:pt>
                <c:pt idx="98119">
                  <c:v>98.119000000000028</c:v>
                </c:pt>
                <c:pt idx="98120">
                  <c:v>98.12</c:v>
                </c:pt>
                <c:pt idx="98121">
                  <c:v>98.121000000000038</c:v>
                </c:pt>
                <c:pt idx="98122">
                  <c:v>98.122000000000014</c:v>
                </c:pt>
                <c:pt idx="98123">
                  <c:v>98.12299999999999</c:v>
                </c:pt>
                <c:pt idx="98124">
                  <c:v>98.124000000000024</c:v>
                </c:pt>
                <c:pt idx="98125">
                  <c:v>98.125</c:v>
                </c:pt>
                <c:pt idx="98126">
                  <c:v>98.126000000000033</c:v>
                </c:pt>
                <c:pt idx="98127">
                  <c:v>98.12700000000001</c:v>
                </c:pt>
                <c:pt idx="98128">
                  <c:v>98.128000000000043</c:v>
                </c:pt>
                <c:pt idx="98129">
                  <c:v>98.129000000000019</c:v>
                </c:pt>
                <c:pt idx="98130">
                  <c:v>98.13</c:v>
                </c:pt>
                <c:pt idx="98131">
                  <c:v>98.131000000000029</c:v>
                </c:pt>
                <c:pt idx="98132">
                  <c:v>98.132000000000005</c:v>
                </c:pt>
                <c:pt idx="98133">
                  <c:v>98.133000000000038</c:v>
                </c:pt>
                <c:pt idx="98134">
                  <c:v>98.134000000000015</c:v>
                </c:pt>
                <c:pt idx="98135">
                  <c:v>98.134999999999991</c:v>
                </c:pt>
                <c:pt idx="98136">
                  <c:v>98.136000000000024</c:v>
                </c:pt>
                <c:pt idx="98137">
                  <c:v>98.137</c:v>
                </c:pt>
                <c:pt idx="98138">
                  <c:v>98.138000000000034</c:v>
                </c:pt>
                <c:pt idx="98139">
                  <c:v>98.13900000000001</c:v>
                </c:pt>
                <c:pt idx="98140">
                  <c:v>98.140000000000043</c:v>
                </c:pt>
                <c:pt idx="98141">
                  <c:v>98.14100000000002</c:v>
                </c:pt>
                <c:pt idx="98142">
                  <c:v>98.141999999999996</c:v>
                </c:pt>
                <c:pt idx="98143">
                  <c:v>98.143000000000029</c:v>
                </c:pt>
                <c:pt idx="98144">
                  <c:v>98.144000000000005</c:v>
                </c:pt>
                <c:pt idx="98145">
                  <c:v>98.145000000000039</c:v>
                </c:pt>
                <c:pt idx="98146">
                  <c:v>98.146000000000015</c:v>
                </c:pt>
                <c:pt idx="98147">
                  <c:v>98.146999999999991</c:v>
                </c:pt>
                <c:pt idx="98148">
                  <c:v>98.148000000000025</c:v>
                </c:pt>
                <c:pt idx="98149">
                  <c:v>98.149000000000001</c:v>
                </c:pt>
                <c:pt idx="98150">
                  <c:v>98.150000000000034</c:v>
                </c:pt>
                <c:pt idx="98151">
                  <c:v>98.15100000000001</c:v>
                </c:pt>
                <c:pt idx="98152">
                  <c:v>98.152000000000044</c:v>
                </c:pt>
                <c:pt idx="98153">
                  <c:v>98.15300000000002</c:v>
                </c:pt>
                <c:pt idx="98154">
                  <c:v>98.153999999999996</c:v>
                </c:pt>
                <c:pt idx="98155">
                  <c:v>98.15500000000003</c:v>
                </c:pt>
                <c:pt idx="98156">
                  <c:v>98.156000000000006</c:v>
                </c:pt>
                <c:pt idx="98157">
                  <c:v>98.157000000000039</c:v>
                </c:pt>
                <c:pt idx="98158">
                  <c:v>98.158000000000015</c:v>
                </c:pt>
                <c:pt idx="98159">
                  <c:v>98.158999999999992</c:v>
                </c:pt>
                <c:pt idx="98160">
                  <c:v>98.160000000000025</c:v>
                </c:pt>
                <c:pt idx="98161">
                  <c:v>98.161000000000001</c:v>
                </c:pt>
                <c:pt idx="98162">
                  <c:v>98.162000000000035</c:v>
                </c:pt>
                <c:pt idx="98163">
                  <c:v>98.163000000000011</c:v>
                </c:pt>
                <c:pt idx="98164">
                  <c:v>98.164000000000044</c:v>
                </c:pt>
                <c:pt idx="98165">
                  <c:v>98.16500000000002</c:v>
                </c:pt>
                <c:pt idx="98166">
                  <c:v>98.165999999999997</c:v>
                </c:pt>
                <c:pt idx="98167">
                  <c:v>98.16700000000003</c:v>
                </c:pt>
                <c:pt idx="98168">
                  <c:v>98.168000000000006</c:v>
                </c:pt>
                <c:pt idx="98169">
                  <c:v>98.16900000000004</c:v>
                </c:pt>
                <c:pt idx="98170">
                  <c:v>98.170000000000016</c:v>
                </c:pt>
                <c:pt idx="98171">
                  <c:v>98.170999999999992</c:v>
                </c:pt>
                <c:pt idx="98172">
                  <c:v>98.172000000000025</c:v>
                </c:pt>
                <c:pt idx="98173">
                  <c:v>98.173000000000002</c:v>
                </c:pt>
                <c:pt idx="98174">
                  <c:v>98.174000000000035</c:v>
                </c:pt>
                <c:pt idx="98175">
                  <c:v>98.175000000000011</c:v>
                </c:pt>
                <c:pt idx="98176">
                  <c:v>98.176000000000045</c:v>
                </c:pt>
                <c:pt idx="98177">
                  <c:v>98.177000000000021</c:v>
                </c:pt>
                <c:pt idx="98178">
                  <c:v>98.177999999999997</c:v>
                </c:pt>
                <c:pt idx="98179">
                  <c:v>98.17900000000003</c:v>
                </c:pt>
                <c:pt idx="98180">
                  <c:v>98.18</c:v>
                </c:pt>
                <c:pt idx="98181">
                  <c:v>98.18100000000004</c:v>
                </c:pt>
                <c:pt idx="98182">
                  <c:v>98.182000000000016</c:v>
                </c:pt>
                <c:pt idx="98183">
                  <c:v>98.182999999999993</c:v>
                </c:pt>
                <c:pt idx="98184">
                  <c:v>98.184000000000026</c:v>
                </c:pt>
                <c:pt idx="98185">
                  <c:v>98.185000000000002</c:v>
                </c:pt>
                <c:pt idx="98186">
                  <c:v>98.186000000000035</c:v>
                </c:pt>
                <c:pt idx="98187">
                  <c:v>98.187000000000012</c:v>
                </c:pt>
                <c:pt idx="98188">
                  <c:v>98.188000000000045</c:v>
                </c:pt>
                <c:pt idx="98189">
                  <c:v>98.189000000000021</c:v>
                </c:pt>
                <c:pt idx="98190">
                  <c:v>98.19</c:v>
                </c:pt>
                <c:pt idx="98191">
                  <c:v>98.191000000000031</c:v>
                </c:pt>
                <c:pt idx="98192">
                  <c:v>98.192000000000007</c:v>
                </c:pt>
                <c:pt idx="98193">
                  <c:v>98.19300000000004</c:v>
                </c:pt>
                <c:pt idx="98194">
                  <c:v>98.194000000000017</c:v>
                </c:pt>
                <c:pt idx="98195">
                  <c:v>98.194999999999993</c:v>
                </c:pt>
                <c:pt idx="98196">
                  <c:v>98.196000000000026</c:v>
                </c:pt>
                <c:pt idx="98197">
                  <c:v>98.197000000000003</c:v>
                </c:pt>
                <c:pt idx="98198">
                  <c:v>98.198000000000036</c:v>
                </c:pt>
                <c:pt idx="98199">
                  <c:v>98.199000000000012</c:v>
                </c:pt>
                <c:pt idx="98200">
                  <c:v>98.200000000000045</c:v>
                </c:pt>
                <c:pt idx="98201">
                  <c:v>98.201000000000022</c:v>
                </c:pt>
                <c:pt idx="98202">
                  <c:v>98.201999999999998</c:v>
                </c:pt>
                <c:pt idx="98203">
                  <c:v>98.203000000000031</c:v>
                </c:pt>
                <c:pt idx="98204">
                  <c:v>98.204000000000008</c:v>
                </c:pt>
                <c:pt idx="98205">
                  <c:v>98.205000000000041</c:v>
                </c:pt>
                <c:pt idx="98206">
                  <c:v>98.206000000000017</c:v>
                </c:pt>
                <c:pt idx="98207">
                  <c:v>98.206999999999994</c:v>
                </c:pt>
                <c:pt idx="98208">
                  <c:v>98.208000000000027</c:v>
                </c:pt>
                <c:pt idx="98209">
                  <c:v>98.209000000000003</c:v>
                </c:pt>
                <c:pt idx="98210">
                  <c:v>98.210000000000036</c:v>
                </c:pt>
                <c:pt idx="98211">
                  <c:v>98.211000000000013</c:v>
                </c:pt>
                <c:pt idx="98212">
                  <c:v>98.212000000000046</c:v>
                </c:pt>
                <c:pt idx="98213">
                  <c:v>98.213000000000022</c:v>
                </c:pt>
                <c:pt idx="98214">
                  <c:v>98.213999999999999</c:v>
                </c:pt>
                <c:pt idx="98215">
                  <c:v>98.215000000000032</c:v>
                </c:pt>
                <c:pt idx="98216">
                  <c:v>98.216000000000008</c:v>
                </c:pt>
                <c:pt idx="98217">
                  <c:v>98.217000000000041</c:v>
                </c:pt>
                <c:pt idx="98218">
                  <c:v>98.218000000000018</c:v>
                </c:pt>
                <c:pt idx="98219">
                  <c:v>98.218999999999994</c:v>
                </c:pt>
                <c:pt idx="98220">
                  <c:v>98.220000000000027</c:v>
                </c:pt>
                <c:pt idx="98221">
                  <c:v>98.221000000000004</c:v>
                </c:pt>
                <c:pt idx="98222">
                  <c:v>98.222000000000037</c:v>
                </c:pt>
                <c:pt idx="98223">
                  <c:v>98.223000000000013</c:v>
                </c:pt>
                <c:pt idx="98224">
                  <c:v>98.224000000000046</c:v>
                </c:pt>
                <c:pt idx="98225">
                  <c:v>98.225000000000023</c:v>
                </c:pt>
                <c:pt idx="98226">
                  <c:v>98.225999999999999</c:v>
                </c:pt>
                <c:pt idx="98227">
                  <c:v>98.227000000000032</c:v>
                </c:pt>
                <c:pt idx="98228">
                  <c:v>98.228000000000009</c:v>
                </c:pt>
                <c:pt idx="98229">
                  <c:v>98.229000000000042</c:v>
                </c:pt>
                <c:pt idx="98230">
                  <c:v>98.230000000000018</c:v>
                </c:pt>
                <c:pt idx="98231">
                  <c:v>98.230999999999995</c:v>
                </c:pt>
                <c:pt idx="98232">
                  <c:v>98.232000000000028</c:v>
                </c:pt>
                <c:pt idx="98233">
                  <c:v>98.233000000000004</c:v>
                </c:pt>
                <c:pt idx="98234">
                  <c:v>98.234000000000037</c:v>
                </c:pt>
                <c:pt idx="98235">
                  <c:v>98.235000000000014</c:v>
                </c:pt>
                <c:pt idx="98236">
                  <c:v>98.23599999999999</c:v>
                </c:pt>
                <c:pt idx="98237">
                  <c:v>98.237000000000023</c:v>
                </c:pt>
                <c:pt idx="98238">
                  <c:v>98.238</c:v>
                </c:pt>
                <c:pt idx="98239">
                  <c:v>98.239000000000033</c:v>
                </c:pt>
                <c:pt idx="98240">
                  <c:v>98.240000000000009</c:v>
                </c:pt>
                <c:pt idx="98241">
                  <c:v>98.241000000000042</c:v>
                </c:pt>
                <c:pt idx="98242">
                  <c:v>98.242000000000019</c:v>
                </c:pt>
                <c:pt idx="98243">
                  <c:v>98.242999999999995</c:v>
                </c:pt>
                <c:pt idx="98244">
                  <c:v>98.244000000000028</c:v>
                </c:pt>
                <c:pt idx="98245">
                  <c:v>98.245000000000005</c:v>
                </c:pt>
                <c:pt idx="98246">
                  <c:v>98.246000000000038</c:v>
                </c:pt>
                <c:pt idx="98247">
                  <c:v>98.247000000000014</c:v>
                </c:pt>
                <c:pt idx="98248">
                  <c:v>98.24799999999999</c:v>
                </c:pt>
                <c:pt idx="98249">
                  <c:v>98.249000000000024</c:v>
                </c:pt>
                <c:pt idx="98250">
                  <c:v>98.25</c:v>
                </c:pt>
                <c:pt idx="98251">
                  <c:v>98.251000000000033</c:v>
                </c:pt>
                <c:pt idx="98252">
                  <c:v>98.25200000000001</c:v>
                </c:pt>
                <c:pt idx="98253">
                  <c:v>98.253000000000043</c:v>
                </c:pt>
                <c:pt idx="98254">
                  <c:v>98.254000000000019</c:v>
                </c:pt>
                <c:pt idx="98255">
                  <c:v>98.254999999999995</c:v>
                </c:pt>
                <c:pt idx="98256">
                  <c:v>98.256000000000029</c:v>
                </c:pt>
                <c:pt idx="98257">
                  <c:v>98.257000000000005</c:v>
                </c:pt>
                <c:pt idx="98258">
                  <c:v>98.258000000000038</c:v>
                </c:pt>
                <c:pt idx="98259">
                  <c:v>98.259000000000015</c:v>
                </c:pt>
                <c:pt idx="98260">
                  <c:v>98.259999999999991</c:v>
                </c:pt>
                <c:pt idx="98261">
                  <c:v>98.261000000000024</c:v>
                </c:pt>
                <c:pt idx="98262">
                  <c:v>98.262</c:v>
                </c:pt>
                <c:pt idx="98263">
                  <c:v>98.263000000000034</c:v>
                </c:pt>
                <c:pt idx="98264">
                  <c:v>98.26400000000001</c:v>
                </c:pt>
                <c:pt idx="98265">
                  <c:v>98.265000000000043</c:v>
                </c:pt>
                <c:pt idx="98266">
                  <c:v>98.26600000000002</c:v>
                </c:pt>
                <c:pt idx="98267">
                  <c:v>98.266999999999996</c:v>
                </c:pt>
                <c:pt idx="98268">
                  <c:v>98.268000000000029</c:v>
                </c:pt>
                <c:pt idx="98269">
                  <c:v>98.269000000000005</c:v>
                </c:pt>
                <c:pt idx="98270">
                  <c:v>98.270000000000039</c:v>
                </c:pt>
                <c:pt idx="98271">
                  <c:v>98.271000000000015</c:v>
                </c:pt>
                <c:pt idx="98272">
                  <c:v>98.271999999999991</c:v>
                </c:pt>
                <c:pt idx="98273">
                  <c:v>98.273000000000025</c:v>
                </c:pt>
                <c:pt idx="98274">
                  <c:v>98.274000000000001</c:v>
                </c:pt>
                <c:pt idx="98275">
                  <c:v>98.275000000000034</c:v>
                </c:pt>
                <c:pt idx="98276">
                  <c:v>98.27600000000001</c:v>
                </c:pt>
                <c:pt idx="98277">
                  <c:v>98.277000000000044</c:v>
                </c:pt>
                <c:pt idx="98278">
                  <c:v>98.27800000000002</c:v>
                </c:pt>
                <c:pt idx="98279">
                  <c:v>98.278999999999996</c:v>
                </c:pt>
                <c:pt idx="98280">
                  <c:v>98.28000000000003</c:v>
                </c:pt>
                <c:pt idx="98281">
                  <c:v>98.281000000000006</c:v>
                </c:pt>
                <c:pt idx="98282">
                  <c:v>98.282000000000039</c:v>
                </c:pt>
                <c:pt idx="98283">
                  <c:v>98.283000000000015</c:v>
                </c:pt>
                <c:pt idx="98284">
                  <c:v>98.283999999999992</c:v>
                </c:pt>
                <c:pt idx="98285">
                  <c:v>98.285000000000025</c:v>
                </c:pt>
                <c:pt idx="98286">
                  <c:v>98.286000000000001</c:v>
                </c:pt>
                <c:pt idx="98287">
                  <c:v>98.287000000000035</c:v>
                </c:pt>
                <c:pt idx="98288">
                  <c:v>98.288000000000011</c:v>
                </c:pt>
                <c:pt idx="98289">
                  <c:v>98.289000000000044</c:v>
                </c:pt>
                <c:pt idx="98290">
                  <c:v>98.29000000000002</c:v>
                </c:pt>
                <c:pt idx="98291">
                  <c:v>98.290999999999997</c:v>
                </c:pt>
                <c:pt idx="98292">
                  <c:v>98.29200000000003</c:v>
                </c:pt>
                <c:pt idx="98293">
                  <c:v>98.293000000000006</c:v>
                </c:pt>
                <c:pt idx="98294">
                  <c:v>98.29400000000004</c:v>
                </c:pt>
                <c:pt idx="98295">
                  <c:v>98.295000000000016</c:v>
                </c:pt>
                <c:pt idx="98296">
                  <c:v>98.295999999999992</c:v>
                </c:pt>
                <c:pt idx="98297">
                  <c:v>98.297000000000025</c:v>
                </c:pt>
                <c:pt idx="98298">
                  <c:v>98.298000000000002</c:v>
                </c:pt>
                <c:pt idx="98299">
                  <c:v>98.299000000000035</c:v>
                </c:pt>
                <c:pt idx="98300">
                  <c:v>98.300000000000011</c:v>
                </c:pt>
                <c:pt idx="98301">
                  <c:v>98.301000000000045</c:v>
                </c:pt>
                <c:pt idx="98302">
                  <c:v>98.302000000000021</c:v>
                </c:pt>
                <c:pt idx="98303">
                  <c:v>98.302999999999997</c:v>
                </c:pt>
                <c:pt idx="98304">
                  <c:v>98.30400000000003</c:v>
                </c:pt>
                <c:pt idx="98305">
                  <c:v>98.305000000000007</c:v>
                </c:pt>
                <c:pt idx="98306">
                  <c:v>98.30600000000004</c:v>
                </c:pt>
                <c:pt idx="98307">
                  <c:v>98.307000000000016</c:v>
                </c:pt>
                <c:pt idx="98308">
                  <c:v>98.307999999999993</c:v>
                </c:pt>
                <c:pt idx="98309">
                  <c:v>98.309000000000026</c:v>
                </c:pt>
                <c:pt idx="98310">
                  <c:v>98.31</c:v>
                </c:pt>
                <c:pt idx="98311">
                  <c:v>98.311000000000035</c:v>
                </c:pt>
                <c:pt idx="98312">
                  <c:v>98.312000000000012</c:v>
                </c:pt>
                <c:pt idx="98313">
                  <c:v>98.313000000000045</c:v>
                </c:pt>
                <c:pt idx="98314">
                  <c:v>98.314000000000021</c:v>
                </c:pt>
                <c:pt idx="98315">
                  <c:v>98.314999999999998</c:v>
                </c:pt>
                <c:pt idx="98316">
                  <c:v>98.316000000000031</c:v>
                </c:pt>
                <c:pt idx="98317">
                  <c:v>98.317000000000007</c:v>
                </c:pt>
                <c:pt idx="98318">
                  <c:v>98.31800000000004</c:v>
                </c:pt>
                <c:pt idx="98319">
                  <c:v>98.319000000000017</c:v>
                </c:pt>
                <c:pt idx="98320">
                  <c:v>98.32</c:v>
                </c:pt>
                <c:pt idx="98321">
                  <c:v>98.321000000000026</c:v>
                </c:pt>
                <c:pt idx="98322">
                  <c:v>98.322000000000003</c:v>
                </c:pt>
                <c:pt idx="98323">
                  <c:v>98.323000000000036</c:v>
                </c:pt>
                <c:pt idx="98324">
                  <c:v>98.324000000000012</c:v>
                </c:pt>
                <c:pt idx="98325">
                  <c:v>98.325000000000045</c:v>
                </c:pt>
                <c:pt idx="98326">
                  <c:v>98.326000000000022</c:v>
                </c:pt>
                <c:pt idx="98327">
                  <c:v>98.326999999999998</c:v>
                </c:pt>
                <c:pt idx="98328">
                  <c:v>98.328000000000031</c:v>
                </c:pt>
                <c:pt idx="98329">
                  <c:v>98.329000000000008</c:v>
                </c:pt>
                <c:pt idx="98330">
                  <c:v>98.330000000000041</c:v>
                </c:pt>
                <c:pt idx="98331">
                  <c:v>98.331000000000017</c:v>
                </c:pt>
                <c:pt idx="98332">
                  <c:v>98.331999999999994</c:v>
                </c:pt>
                <c:pt idx="98333">
                  <c:v>98.333000000000027</c:v>
                </c:pt>
                <c:pt idx="98334">
                  <c:v>98.334000000000003</c:v>
                </c:pt>
                <c:pt idx="98335">
                  <c:v>98.335000000000036</c:v>
                </c:pt>
                <c:pt idx="98336">
                  <c:v>98.336000000000013</c:v>
                </c:pt>
                <c:pt idx="98337">
                  <c:v>98.337000000000046</c:v>
                </c:pt>
                <c:pt idx="98338">
                  <c:v>98.338000000000022</c:v>
                </c:pt>
                <c:pt idx="98339">
                  <c:v>98.338999999999999</c:v>
                </c:pt>
                <c:pt idx="98340">
                  <c:v>98.340000000000032</c:v>
                </c:pt>
                <c:pt idx="98341">
                  <c:v>98.341000000000008</c:v>
                </c:pt>
                <c:pt idx="98342">
                  <c:v>98.342000000000041</c:v>
                </c:pt>
                <c:pt idx="98343">
                  <c:v>98.343000000000018</c:v>
                </c:pt>
                <c:pt idx="98344">
                  <c:v>98.343999999999994</c:v>
                </c:pt>
                <c:pt idx="98345">
                  <c:v>98.345000000000027</c:v>
                </c:pt>
                <c:pt idx="98346">
                  <c:v>98.346000000000004</c:v>
                </c:pt>
                <c:pt idx="98347">
                  <c:v>98.347000000000037</c:v>
                </c:pt>
                <c:pt idx="98348">
                  <c:v>98.348000000000013</c:v>
                </c:pt>
                <c:pt idx="98349">
                  <c:v>98.349000000000046</c:v>
                </c:pt>
                <c:pt idx="98350">
                  <c:v>98.350000000000023</c:v>
                </c:pt>
                <c:pt idx="98351">
                  <c:v>98.350999999999999</c:v>
                </c:pt>
                <c:pt idx="98352">
                  <c:v>98.352000000000032</c:v>
                </c:pt>
                <c:pt idx="98353">
                  <c:v>98.353000000000009</c:v>
                </c:pt>
                <c:pt idx="98354">
                  <c:v>98.354000000000042</c:v>
                </c:pt>
                <c:pt idx="98355">
                  <c:v>98.355000000000018</c:v>
                </c:pt>
                <c:pt idx="98356">
                  <c:v>98.355999999999995</c:v>
                </c:pt>
                <c:pt idx="98357">
                  <c:v>98.357000000000028</c:v>
                </c:pt>
                <c:pt idx="98358">
                  <c:v>98.358000000000004</c:v>
                </c:pt>
                <c:pt idx="98359">
                  <c:v>98.359000000000037</c:v>
                </c:pt>
                <c:pt idx="98360">
                  <c:v>98.360000000000014</c:v>
                </c:pt>
                <c:pt idx="98361">
                  <c:v>98.36099999999999</c:v>
                </c:pt>
                <c:pt idx="98362">
                  <c:v>98.362000000000023</c:v>
                </c:pt>
                <c:pt idx="98363">
                  <c:v>98.363</c:v>
                </c:pt>
                <c:pt idx="98364">
                  <c:v>98.364000000000033</c:v>
                </c:pt>
                <c:pt idx="98365">
                  <c:v>98.365000000000009</c:v>
                </c:pt>
                <c:pt idx="98366">
                  <c:v>98.366000000000042</c:v>
                </c:pt>
                <c:pt idx="98367">
                  <c:v>98.367000000000019</c:v>
                </c:pt>
                <c:pt idx="98368">
                  <c:v>98.367999999999995</c:v>
                </c:pt>
                <c:pt idx="98369">
                  <c:v>98.369000000000028</c:v>
                </c:pt>
                <c:pt idx="98370">
                  <c:v>98.37</c:v>
                </c:pt>
                <c:pt idx="98371">
                  <c:v>98.371000000000038</c:v>
                </c:pt>
                <c:pt idx="98372">
                  <c:v>98.372000000000014</c:v>
                </c:pt>
                <c:pt idx="98373">
                  <c:v>98.37299999999999</c:v>
                </c:pt>
                <c:pt idx="98374">
                  <c:v>98.374000000000024</c:v>
                </c:pt>
                <c:pt idx="98375">
                  <c:v>98.375</c:v>
                </c:pt>
                <c:pt idx="98376">
                  <c:v>98.376000000000033</c:v>
                </c:pt>
                <c:pt idx="98377">
                  <c:v>98.37700000000001</c:v>
                </c:pt>
                <c:pt idx="98378">
                  <c:v>98.378000000000043</c:v>
                </c:pt>
                <c:pt idx="98379">
                  <c:v>98.379000000000019</c:v>
                </c:pt>
                <c:pt idx="98380">
                  <c:v>98.38</c:v>
                </c:pt>
                <c:pt idx="98381">
                  <c:v>98.381000000000029</c:v>
                </c:pt>
                <c:pt idx="98382">
                  <c:v>98.382000000000005</c:v>
                </c:pt>
                <c:pt idx="98383">
                  <c:v>98.383000000000038</c:v>
                </c:pt>
                <c:pt idx="98384">
                  <c:v>98.384000000000015</c:v>
                </c:pt>
                <c:pt idx="98385">
                  <c:v>98.384999999999991</c:v>
                </c:pt>
                <c:pt idx="98386">
                  <c:v>98.386000000000024</c:v>
                </c:pt>
                <c:pt idx="98387">
                  <c:v>98.387</c:v>
                </c:pt>
                <c:pt idx="98388">
                  <c:v>98.388000000000034</c:v>
                </c:pt>
                <c:pt idx="98389">
                  <c:v>98.38900000000001</c:v>
                </c:pt>
                <c:pt idx="98390">
                  <c:v>98.390000000000043</c:v>
                </c:pt>
                <c:pt idx="98391">
                  <c:v>98.39100000000002</c:v>
                </c:pt>
                <c:pt idx="98392">
                  <c:v>98.391999999999996</c:v>
                </c:pt>
                <c:pt idx="98393">
                  <c:v>98.393000000000029</c:v>
                </c:pt>
                <c:pt idx="98394">
                  <c:v>98.394000000000005</c:v>
                </c:pt>
                <c:pt idx="98395">
                  <c:v>98.395000000000039</c:v>
                </c:pt>
                <c:pt idx="98396">
                  <c:v>98.396000000000015</c:v>
                </c:pt>
                <c:pt idx="98397">
                  <c:v>98.396999999999991</c:v>
                </c:pt>
                <c:pt idx="98398">
                  <c:v>98.398000000000025</c:v>
                </c:pt>
                <c:pt idx="98399">
                  <c:v>98.399000000000001</c:v>
                </c:pt>
                <c:pt idx="98400">
                  <c:v>98.400000000000034</c:v>
                </c:pt>
                <c:pt idx="98401">
                  <c:v>98.40100000000001</c:v>
                </c:pt>
                <c:pt idx="98402">
                  <c:v>98.402000000000044</c:v>
                </c:pt>
                <c:pt idx="98403">
                  <c:v>98.40300000000002</c:v>
                </c:pt>
                <c:pt idx="98404">
                  <c:v>98.403999999999996</c:v>
                </c:pt>
                <c:pt idx="98405">
                  <c:v>98.40500000000003</c:v>
                </c:pt>
                <c:pt idx="98406">
                  <c:v>98.406000000000006</c:v>
                </c:pt>
                <c:pt idx="98407">
                  <c:v>98.407000000000039</c:v>
                </c:pt>
                <c:pt idx="98408">
                  <c:v>98.408000000000015</c:v>
                </c:pt>
                <c:pt idx="98409">
                  <c:v>98.408999999999992</c:v>
                </c:pt>
                <c:pt idx="98410">
                  <c:v>98.410000000000025</c:v>
                </c:pt>
                <c:pt idx="98411">
                  <c:v>98.411000000000001</c:v>
                </c:pt>
                <c:pt idx="98412">
                  <c:v>98.412000000000035</c:v>
                </c:pt>
                <c:pt idx="98413">
                  <c:v>98.413000000000011</c:v>
                </c:pt>
                <c:pt idx="98414">
                  <c:v>98.414000000000044</c:v>
                </c:pt>
                <c:pt idx="98415">
                  <c:v>98.41500000000002</c:v>
                </c:pt>
                <c:pt idx="98416">
                  <c:v>98.415999999999997</c:v>
                </c:pt>
                <c:pt idx="98417">
                  <c:v>98.41700000000003</c:v>
                </c:pt>
                <c:pt idx="98418">
                  <c:v>98.418000000000006</c:v>
                </c:pt>
                <c:pt idx="98419">
                  <c:v>98.41900000000004</c:v>
                </c:pt>
                <c:pt idx="98420">
                  <c:v>98.420000000000016</c:v>
                </c:pt>
                <c:pt idx="98421">
                  <c:v>98.420999999999992</c:v>
                </c:pt>
                <c:pt idx="98422">
                  <c:v>98.422000000000025</c:v>
                </c:pt>
                <c:pt idx="98423">
                  <c:v>98.423000000000002</c:v>
                </c:pt>
                <c:pt idx="98424">
                  <c:v>98.424000000000035</c:v>
                </c:pt>
                <c:pt idx="98425">
                  <c:v>98.425000000000011</c:v>
                </c:pt>
                <c:pt idx="98426">
                  <c:v>98.426000000000045</c:v>
                </c:pt>
                <c:pt idx="98427">
                  <c:v>98.427000000000021</c:v>
                </c:pt>
                <c:pt idx="98428">
                  <c:v>98.427999999999997</c:v>
                </c:pt>
                <c:pt idx="98429">
                  <c:v>98.42900000000003</c:v>
                </c:pt>
                <c:pt idx="98430">
                  <c:v>98.43</c:v>
                </c:pt>
                <c:pt idx="98431">
                  <c:v>98.43100000000004</c:v>
                </c:pt>
                <c:pt idx="98432">
                  <c:v>98.432000000000016</c:v>
                </c:pt>
                <c:pt idx="98433">
                  <c:v>98.432999999999993</c:v>
                </c:pt>
                <c:pt idx="98434">
                  <c:v>98.434000000000026</c:v>
                </c:pt>
                <c:pt idx="98435">
                  <c:v>98.435000000000002</c:v>
                </c:pt>
                <c:pt idx="98436">
                  <c:v>98.436000000000035</c:v>
                </c:pt>
                <c:pt idx="98437">
                  <c:v>98.437000000000012</c:v>
                </c:pt>
                <c:pt idx="98438">
                  <c:v>98.438000000000045</c:v>
                </c:pt>
                <c:pt idx="98439">
                  <c:v>98.439000000000021</c:v>
                </c:pt>
                <c:pt idx="98440">
                  <c:v>98.44</c:v>
                </c:pt>
                <c:pt idx="98441">
                  <c:v>98.441000000000031</c:v>
                </c:pt>
                <c:pt idx="98442">
                  <c:v>98.442000000000007</c:v>
                </c:pt>
                <c:pt idx="98443">
                  <c:v>98.44300000000004</c:v>
                </c:pt>
                <c:pt idx="98444">
                  <c:v>98.444000000000017</c:v>
                </c:pt>
                <c:pt idx="98445">
                  <c:v>98.444999999999993</c:v>
                </c:pt>
                <c:pt idx="98446">
                  <c:v>98.446000000000026</c:v>
                </c:pt>
                <c:pt idx="98447">
                  <c:v>98.447000000000003</c:v>
                </c:pt>
                <c:pt idx="98448">
                  <c:v>98.448000000000036</c:v>
                </c:pt>
                <c:pt idx="98449">
                  <c:v>98.449000000000012</c:v>
                </c:pt>
                <c:pt idx="98450">
                  <c:v>98.450000000000045</c:v>
                </c:pt>
                <c:pt idx="98451">
                  <c:v>98.451000000000022</c:v>
                </c:pt>
                <c:pt idx="98452">
                  <c:v>98.451999999999998</c:v>
                </c:pt>
                <c:pt idx="98453">
                  <c:v>98.453000000000031</c:v>
                </c:pt>
                <c:pt idx="98454">
                  <c:v>98.454000000000008</c:v>
                </c:pt>
                <c:pt idx="98455">
                  <c:v>98.455000000000041</c:v>
                </c:pt>
                <c:pt idx="98456">
                  <c:v>98.456000000000017</c:v>
                </c:pt>
                <c:pt idx="98457">
                  <c:v>98.456999999999994</c:v>
                </c:pt>
                <c:pt idx="98458">
                  <c:v>98.458000000000027</c:v>
                </c:pt>
                <c:pt idx="98459">
                  <c:v>98.459000000000003</c:v>
                </c:pt>
                <c:pt idx="98460">
                  <c:v>98.460000000000036</c:v>
                </c:pt>
                <c:pt idx="98461">
                  <c:v>98.461000000000013</c:v>
                </c:pt>
                <c:pt idx="98462">
                  <c:v>98.462000000000046</c:v>
                </c:pt>
                <c:pt idx="98463">
                  <c:v>98.463000000000022</c:v>
                </c:pt>
                <c:pt idx="98464">
                  <c:v>98.463999999999999</c:v>
                </c:pt>
                <c:pt idx="98465">
                  <c:v>98.465000000000032</c:v>
                </c:pt>
                <c:pt idx="98466">
                  <c:v>98.466000000000008</c:v>
                </c:pt>
                <c:pt idx="98467">
                  <c:v>98.467000000000041</c:v>
                </c:pt>
                <c:pt idx="98468">
                  <c:v>98.468000000000018</c:v>
                </c:pt>
                <c:pt idx="98469">
                  <c:v>98.468999999999994</c:v>
                </c:pt>
                <c:pt idx="98470">
                  <c:v>98.470000000000027</c:v>
                </c:pt>
                <c:pt idx="98471">
                  <c:v>98.471000000000004</c:v>
                </c:pt>
                <c:pt idx="98472">
                  <c:v>98.472000000000037</c:v>
                </c:pt>
                <c:pt idx="98473">
                  <c:v>98.473000000000013</c:v>
                </c:pt>
                <c:pt idx="98474">
                  <c:v>98.474000000000046</c:v>
                </c:pt>
                <c:pt idx="98475">
                  <c:v>98.475000000000023</c:v>
                </c:pt>
                <c:pt idx="98476">
                  <c:v>98.475999999999999</c:v>
                </c:pt>
                <c:pt idx="98477">
                  <c:v>98.477000000000032</c:v>
                </c:pt>
                <c:pt idx="98478">
                  <c:v>98.478000000000009</c:v>
                </c:pt>
                <c:pt idx="98479">
                  <c:v>98.479000000000042</c:v>
                </c:pt>
                <c:pt idx="98480">
                  <c:v>98.480000000000018</c:v>
                </c:pt>
                <c:pt idx="98481">
                  <c:v>98.480999999999995</c:v>
                </c:pt>
                <c:pt idx="98482">
                  <c:v>98.482000000000028</c:v>
                </c:pt>
                <c:pt idx="98483">
                  <c:v>98.483000000000004</c:v>
                </c:pt>
                <c:pt idx="98484">
                  <c:v>98.484000000000037</c:v>
                </c:pt>
                <c:pt idx="98485">
                  <c:v>98.485000000000014</c:v>
                </c:pt>
                <c:pt idx="98486">
                  <c:v>98.48599999999999</c:v>
                </c:pt>
                <c:pt idx="98487">
                  <c:v>98.487000000000023</c:v>
                </c:pt>
                <c:pt idx="98488">
                  <c:v>98.488</c:v>
                </c:pt>
                <c:pt idx="98489">
                  <c:v>98.489000000000033</c:v>
                </c:pt>
                <c:pt idx="98490">
                  <c:v>98.490000000000009</c:v>
                </c:pt>
                <c:pt idx="98491">
                  <c:v>98.491000000000042</c:v>
                </c:pt>
                <c:pt idx="98492">
                  <c:v>98.492000000000019</c:v>
                </c:pt>
                <c:pt idx="98493">
                  <c:v>98.492999999999995</c:v>
                </c:pt>
                <c:pt idx="98494">
                  <c:v>98.494000000000028</c:v>
                </c:pt>
                <c:pt idx="98495">
                  <c:v>98.495000000000005</c:v>
                </c:pt>
                <c:pt idx="98496">
                  <c:v>98.496000000000038</c:v>
                </c:pt>
                <c:pt idx="98497">
                  <c:v>98.497000000000014</c:v>
                </c:pt>
                <c:pt idx="98498">
                  <c:v>98.49799999999999</c:v>
                </c:pt>
                <c:pt idx="98499">
                  <c:v>98.499000000000024</c:v>
                </c:pt>
                <c:pt idx="98500">
                  <c:v>98.5</c:v>
                </c:pt>
                <c:pt idx="98501">
                  <c:v>98.501000000000033</c:v>
                </c:pt>
                <c:pt idx="98502">
                  <c:v>98.50200000000001</c:v>
                </c:pt>
                <c:pt idx="98503">
                  <c:v>98.503000000000043</c:v>
                </c:pt>
                <c:pt idx="98504">
                  <c:v>98.504000000000019</c:v>
                </c:pt>
                <c:pt idx="98505">
                  <c:v>98.504999999999995</c:v>
                </c:pt>
                <c:pt idx="98506">
                  <c:v>98.506000000000029</c:v>
                </c:pt>
                <c:pt idx="98507">
                  <c:v>98.507000000000005</c:v>
                </c:pt>
                <c:pt idx="98508">
                  <c:v>98.508000000000038</c:v>
                </c:pt>
                <c:pt idx="98509">
                  <c:v>98.509000000000015</c:v>
                </c:pt>
                <c:pt idx="98510">
                  <c:v>98.509999999999991</c:v>
                </c:pt>
                <c:pt idx="98511">
                  <c:v>98.511000000000024</c:v>
                </c:pt>
                <c:pt idx="98512">
                  <c:v>98.512</c:v>
                </c:pt>
                <c:pt idx="98513">
                  <c:v>98.513000000000034</c:v>
                </c:pt>
                <c:pt idx="98514">
                  <c:v>98.51400000000001</c:v>
                </c:pt>
                <c:pt idx="98515">
                  <c:v>98.515000000000043</c:v>
                </c:pt>
                <c:pt idx="98516">
                  <c:v>98.51600000000002</c:v>
                </c:pt>
                <c:pt idx="98517">
                  <c:v>98.516999999999996</c:v>
                </c:pt>
                <c:pt idx="98518">
                  <c:v>98.518000000000029</c:v>
                </c:pt>
                <c:pt idx="98519">
                  <c:v>98.519000000000005</c:v>
                </c:pt>
                <c:pt idx="98520">
                  <c:v>98.520000000000039</c:v>
                </c:pt>
                <c:pt idx="98521">
                  <c:v>98.521000000000015</c:v>
                </c:pt>
                <c:pt idx="98522">
                  <c:v>98.521999999999991</c:v>
                </c:pt>
                <c:pt idx="98523">
                  <c:v>98.523000000000025</c:v>
                </c:pt>
                <c:pt idx="98524">
                  <c:v>98.524000000000001</c:v>
                </c:pt>
                <c:pt idx="98525">
                  <c:v>98.525000000000034</c:v>
                </c:pt>
                <c:pt idx="98526">
                  <c:v>98.52600000000001</c:v>
                </c:pt>
                <c:pt idx="98527">
                  <c:v>98.527000000000044</c:v>
                </c:pt>
                <c:pt idx="98528">
                  <c:v>98.52800000000002</c:v>
                </c:pt>
                <c:pt idx="98529">
                  <c:v>98.528999999999996</c:v>
                </c:pt>
                <c:pt idx="98530">
                  <c:v>98.53000000000003</c:v>
                </c:pt>
                <c:pt idx="98531">
                  <c:v>98.531000000000006</c:v>
                </c:pt>
                <c:pt idx="98532">
                  <c:v>98.532000000000039</c:v>
                </c:pt>
                <c:pt idx="98533">
                  <c:v>98.533000000000015</c:v>
                </c:pt>
                <c:pt idx="98534">
                  <c:v>98.533999999999992</c:v>
                </c:pt>
                <c:pt idx="98535">
                  <c:v>98.535000000000025</c:v>
                </c:pt>
                <c:pt idx="98536">
                  <c:v>98.536000000000001</c:v>
                </c:pt>
                <c:pt idx="98537">
                  <c:v>98.537000000000035</c:v>
                </c:pt>
                <c:pt idx="98538">
                  <c:v>98.538000000000011</c:v>
                </c:pt>
                <c:pt idx="98539">
                  <c:v>98.539000000000044</c:v>
                </c:pt>
                <c:pt idx="98540">
                  <c:v>98.54000000000002</c:v>
                </c:pt>
                <c:pt idx="98541">
                  <c:v>98.540999999999997</c:v>
                </c:pt>
                <c:pt idx="98542">
                  <c:v>98.54200000000003</c:v>
                </c:pt>
                <c:pt idx="98543">
                  <c:v>98.543000000000006</c:v>
                </c:pt>
                <c:pt idx="98544">
                  <c:v>98.54400000000004</c:v>
                </c:pt>
                <c:pt idx="98545">
                  <c:v>98.545000000000016</c:v>
                </c:pt>
                <c:pt idx="98546">
                  <c:v>98.545999999999992</c:v>
                </c:pt>
                <c:pt idx="98547">
                  <c:v>98.547000000000025</c:v>
                </c:pt>
                <c:pt idx="98548">
                  <c:v>98.548000000000002</c:v>
                </c:pt>
                <c:pt idx="98549">
                  <c:v>98.549000000000035</c:v>
                </c:pt>
                <c:pt idx="98550">
                  <c:v>98.550000000000011</c:v>
                </c:pt>
                <c:pt idx="98551">
                  <c:v>98.551000000000045</c:v>
                </c:pt>
                <c:pt idx="98552">
                  <c:v>98.552000000000021</c:v>
                </c:pt>
                <c:pt idx="98553">
                  <c:v>98.552999999999997</c:v>
                </c:pt>
                <c:pt idx="98554">
                  <c:v>98.55400000000003</c:v>
                </c:pt>
                <c:pt idx="98555">
                  <c:v>98.555000000000007</c:v>
                </c:pt>
                <c:pt idx="98556">
                  <c:v>98.55600000000004</c:v>
                </c:pt>
                <c:pt idx="98557">
                  <c:v>98.557000000000016</c:v>
                </c:pt>
                <c:pt idx="98558">
                  <c:v>98.557999999999993</c:v>
                </c:pt>
                <c:pt idx="98559">
                  <c:v>98.559000000000026</c:v>
                </c:pt>
                <c:pt idx="98560">
                  <c:v>98.56</c:v>
                </c:pt>
                <c:pt idx="98561">
                  <c:v>98.561000000000035</c:v>
                </c:pt>
                <c:pt idx="98562">
                  <c:v>98.562000000000012</c:v>
                </c:pt>
                <c:pt idx="98563">
                  <c:v>98.563000000000045</c:v>
                </c:pt>
                <c:pt idx="98564">
                  <c:v>98.564000000000021</c:v>
                </c:pt>
                <c:pt idx="98565">
                  <c:v>98.564999999999998</c:v>
                </c:pt>
                <c:pt idx="98566">
                  <c:v>98.566000000000031</c:v>
                </c:pt>
                <c:pt idx="98567">
                  <c:v>98.567000000000007</c:v>
                </c:pt>
                <c:pt idx="98568">
                  <c:v>98.56800000000004</c:v>
                </c:pt>
                <c:pt idx="98569">
                  <c:v>98.569000000000017</c:v>
                </c:pt>
                <c:pt idx="98570">
                  <c:v>98.57</c:v>
                </c:pt>
                <c:pt idx="98571">
                  <c:v>98.571000000000026</c:v>
                </c:pt>
                <c:pt idx="98572">
                  <c:v>98.572000000000003</c:v>
                </c:pt>
                <c:pt idx="98573">
                  <c:v>98.573000000000036</c:v>
                </c:pt>
                <c:pt idx="98574">
                  <c:v>98.574000000000012</c:v>
                </c:pt>
                <c:pt idx="98575">
                  <c:v>98.575000000000045</c:v>
                </c:pt>
                <c:pt idx="98576">
                  <c:v>98.576000000000022</c:v>
                </c:pt>
                <c:pt idx="98577">
                  <c:v>98.576999999999998</c:v>
                </c:pt>
                <c:pt idx="98578">
                  <c:v>98.578000000000031</c:v>
                </c:pt>
                <c:pt idx="98579">
                  <c:v>98.579000000000008</c:v>
                </c:pt>
                <c:pt idx="98580">
                  <c:v>98.580000000000041</c:v>
                </c:pt>
                <c:pt idx="98581">
                  <c:v>98.581000000000017</c:v>
                </c:pt>
                <c:pt idx="98582">
                  <c:v>98.581999999999994</c:v>
                </c:pt>
                <c:pt idx="98583">
                  <c:v>98.583000000000027</c:v>
                </c:pt>
                <c:pt idx="98584">
                  <c:v>98.584000000000003</c:v>
                </c:pt>
                <c:pt idx="98585">
                  <c:v>98.585000000000036</c:v>
                </c:pt>
                <c:pt idx="98586">
                  <c:v>98.586000000000013</c:v>
                </c:pt>
                <c:pt idx="98587">
                  <c:v>98.587000000000046</c:v>
                </c:pt>
                <c:pt idx="98588">
                  <c:v>98.588000000000022</c:v>
                </c:pt>
                <c:pt idx="98589">
                  <c:v>98.588999999999999</c:v>
                </c:pt>
                <c:pt idx="98590">
                  <c:v>98.590000000000032</c:v>
                </c:pt>
                <c:pt idx="98591">
                  <c:v>98.591000000000008</c:v>
                </c:pt>
                <c:pt idx="98592">
                  <c:v>98.592000000000041</c:v>
                </c:pt>
                <c:pt idx="98593">
                  <c:v>98.593000000000018</c:v>
                </c:pt>
                <c:pt idx="98594">
                  <c:v>98.593999999999994</c:v>
                </c:pt>
                <c:pt idx="98595">
                  <c:v>98.595000000000027</c:v>
                </c:pt>
                <c:pt idx="98596">
                  <c:v>98.596000000000004</c:v>
                </c:pt>
                <c:pt idx="98597">
                  <c:v>98.597000000000037</c:v>
                </c:pt>
                <c:pt idx="98598">
                  <c:v>98.598000000000013</c:v>
                </c:pt>
                <c:pt idx="98599">
                  <c:v>98.599000000000046</c:v>
                </c:pt>
                <c:pt idx="98600">
                  <c:v>98.600000000000023</c:v>
                </c:pt>
                <c:pt idx="98601">
                  <c:v>98.600999999999999</c:v>
                </c:pt>
                <c:pt idx="98602">
                  <c:v>98.602000000000032</c:v>
                </c:pt>
                <c:pt idx="98603">
                  <c:v>98.603000000000009</c:v>
                </c:pt>
                <c:pt idx="98604">
                  <c:v>98.604000000000042</c:v>
                </c:pt>
                <c:pt idx="98605">
                  <c:v>98.605000000000018</c:v>
                </c:pt>
                <c:pt idx="98606">
                  <c:v>98.605999999999995</c:v>
                </c:pt>
                <c:pt idx="98607">
                  <c:v>98.607000000000028</c:v>
                </c:pt>
                <c:pt idx="98608">
                  <c:v>98.608000000000004</c:v>
                </c:pt>
                <c:pt idx="98609">
                  <c:v>98.609000000000037</c:v>
                </c:pt>
                <c:pt idx="98610">
                  <c:v>98.610000000000014</c:v>
                </c:pt>
                <c:pt idx="98611">
                  <c:v>98.61099999999999</c:v>
                </c:pt>
                <c:pt idx="98612">
                  <c:v>98.612000000000023</c:v>
                </c:pt>
                <c:pt idx="98613">
                  <c:v>98.613</c:v>
                </c:pt>
                <c:pt idx="98614">
                  <c:v>98.614000000000033</c:v>
                </c:pt>
                <c:pt idx="98615">
                  <c:v>98.615000000000009</c:v>
                </c:pt>
                <c:pt idx="98616">
                  <c:v>98.616000000000042</c:v>
                </c:pt>
                <c:pt idx="98617">
                  <c:v>98.617000000000019</c:v>
                </c:pt>
                <c:pt idx="98618">
                  <c:v>98.617999999999995</c:v>
                </c:pt>
                <c:pt idx="98619">
                  <c:v>98.619000000000028</c:v>
                </c:pt>
                <c:pt idx="98620">
                  <c:v>98.62</c:v>
                </c:pt>
                <c:pt idx="98621">
                  <c:v>98.621000000000038</c:v>
                </c:pt>
                <c:pt idx="98622">
                  <c:v>98.622000000000014</c:v>
                </c:pt>
                <c:pt idx="98623">
                  <c:v>98.62299999999999</c:v>
                </c:pt>
                <c:pt idx="98624">
                  <c:v>98.624000000000024</c:v>
                </c:pt>
                <c:pt idx="98625">
                  <c:v>98.625</c:v>
                </c:pt>
                <c:pt idx="98626">
                  <c:v>98.626000000000033</c:v>
                </c:pt>
                <c:pt idx="98627">
                  <c:v>98.62700000000001</c:v>
                </c:pt>
                <c:pt idx="98628">
                  <c:v>98.628000000000043</c:v>
                </c:pt>
                <c:pt idx="98629">
                  <c:v>98.629000000000019</c:v>
                </c:pt>
                <c:pt idx="98630">
                  <c:v>98.63</c:v>
                </c:pt>
                <c:pt idx="98631">
                  <c:v>98.631000000000029</c:v>
                </c:pt>
                <c:pt idx="98632">
                  <c:v>98.632000000000005</c:v>
                </c:pt>
                <c:pt idx="98633">
                  <c:v>98.633000000000038</c:v>
                </c:pt>
                <c:pt idx="98634">
                  <c:v>98.634000000000015</c:v>
                </c:pt>
                <c:pt idx="98635">
                  <c:v>98.634999999999991</c:v>
                </c:pt>
                <c:pt idx="98636">
                  <c:v>98.636000000000024</c:v>
                </c:pt>
                <c:pt idx="98637">
                  <c:v>98.637</c:v>
                </c:pt>
                <c:pt idx="98638">
                  <c:v>98.638000000000034</c:v>
                </c:pt>
                <c:pt idx="98639">
                  <c:v>98.63900000000001</c:v>
                </c:pt>
                <c:pt idx="98640">
                  <c:v>98.640000000000043</c:v>
                </c:pt>
                <c:pt idx="98641">
                  <c:v>98.64100000000002</c:v>
                </c:pt>
                <c:pt idx="98642">
                  <c:v>98.641999999999996</c:v>
                </c:pt>
                <c:pt idx="98643">
                  <c:v>98.643000000000029</c:v>
                </c:pt>
                <c:pt idx="98644">
                  <c:v>98.644000000000005</c:v>
                </c:pt>
                <c:pt idx="98645">
                  <c:v>98.645000000000039</c:v>
                </c:pt>
                <c:pt idx="98646">
                  <c:v>98.646000000000015</c:v>
                </c:pt>
                <c:pt idx="98647">
                  <c:v>98.646999999999991</c:v>
                </c:pt>
                <c:pt idx="98648">
                  <c:v>98.648000000000025</c:v>
                </c:pt>
                <c:pt idx="98649">
                  <c:v>98.649000000000001</c:v>
                </c:pt>
                <c:pt idx="98650">
                  <c:v>98.650000000000034</c:v>
                </c:pt>
                <c:pt idx="98651">
                  <c:v>98.65100000000001</c:v>
                </c:pt>
                <c:pt idx="98652">
                  <c:v>98.652000000000044</c:v>
                </c:pt>
                <c:pt idx="98653">
                  <c:v>98.65300000000002</c:v>
                </c:pt>
                <c:pt idx="98654">
                  <c:v>98.653999999999996</c:v>
                </c:pt>
                <c:pt idx="98655">
                  <c:v>98.65500000000003</c:v>
                </c:pt>
                <c:pt idx="98656">
                  <c:v>98.656000000000006</c:v>
                </c:pt>
                <c:pt idx="98657">
                  <c:v>98.657000000000039</c:v>
                </c:pt>
                <c:pt idx="98658">
                  <c:v>98.658000000000015</c:v>
                </c:pt>
                <c:pt idx="98659">
                  <c:v>98.658999999999992</c:v>
                </c:pt>
                <c:pt idx="98660">
                  <c:v>98.660000000000025</c:v>
                </c:pt>
                <c:pt idx="98661">
                  <c:v>98.661000000000001</c:v>
                </c:pt>
                <c:pt idx="98662">
                  <c:v>98.662000000000035</c:v>
                </c:pt>
                <c:pt idx="98663">
                  <c:v>98.663000000000011</c:v>
                </c:pt>
                <c:pt idx="98664">
                  <c:v>98.664000000000044</c:v>
                </c:pt>
                <c:pt idx="98665">
                  <c:v>98.66500000000002</c:v>
                </c:pt>
                <c:pt idx="98666">
                  <c:v>98.665999999999997</c:v>
                </c:pt>
                <c:pt idx="98667">
                  <c:v>98.66700000000003</c:v>
                </c:pt>
                <c:pt idx="98668">
                  <c:v>98.668000000000006</c:v>
                </c:pt>
                <c:pt idx="98669">
                  <c:v>98.66900000000004</c:v>
                </c:pt>
                <c:pt idx="98670">
                  <c:v>98.670000000000016</c:v>
                </c:pt>
                <c:pt idx="98671">
                  <c:v>98.670999999999992</c:v>
                </c:pt>
                <c:pt idx="98672">
                  <c:v>98.672000000000025</c:v>
                </c:pt>
                <c:pt idx="98673">
                  <c:v>98.673000000000002</c:v>
                </c:pt>
                <c:pt idx="98674">
                  <c:v>98.674000000000035</c:v>
                </c:pt>
                <c:pt idx="98675">
                  <c:v>98.675000000000011</c:v>
                </c:pt>
                <c:pt idx="98676">
                  <c:v>98.676000000000045</c:v>
                </c:pt>
                <c:pt idx="98677">
                  <c:v>98.677000000000021</c:v>
                </c:pt>
                <c:pt idx="98678">
                  <c:v>98.677999999999997</c:v>
                </c:pt>
                <c:pt idx="98679">
                  <c:v>98.67900000000003</c:v>
                </c:pt>
                <c:pt idx="98680">
                  <c:v>98.68</c:v>
                </c:pt>
                <c:pt idx="98681">
                  <c:v>98.68100000000004</c:v>
                </c:pt>
                <c:pt idx="98682">
                  <c:v>98.682000000000016</c:v>
                </c:pt>
                <c:pt idx="98683">
                  <c:v>98.682999999999993</c:v>
                </c:pt>
                <c:pt idx="98684">
                  <c:v>98.684000000000026</c:v>
                </c:pt>
                <c:pt idx="98685">
                  <c:v>98.685000000000002</c:v>
                </c:pt>
                <c:pt idx="98686">
                  <c:v>98.686000000000035</c:v>
                </c:pt>
                <c:pt idx="98687">
                  <c:v>98.687000000000012</c:v>
                </c:pt>
                <c:pt idx="98688">
                  <c:v>98.688000000000045</c:v>
                </c:pt>
                <c:pt idx="98689">
                  <c:v>98.689000000000021</c:v>
                </c:pt>
                <c:pt idx="98690">
                  <c:v>98.69</c:v>
                </c:pt>
                <c:pt idx="98691">
                  <c:v>98.691000000000031</c:v>
                </c:pt>
                <c:pt idx="98692">
                  <c:v>98.692000000000007</c:v>
                </c:pt>
                <c:pt idx="98693">
                  <c:v>98.69300000000004</c:v>
                </c:pt>
                <c:pt idx="98694">
                  <c:v>98.694000000000017</c:v>
                </c:pt>
                <c:pt idx="98695">
                  <c:v>98.694999999999993</c:v>
                </c:pt>
                <c:pt idx="98696">
                  <c:v>98.696000000000026</c:v>
                </c:pt>
                <c:pt idx="98697">
                  <c:v>98.697000000000003</c:v>
                </c:pt>
                <c:pt idx="98698">
                  <c:v>98.698000000000036</c:v>
                </c:pt>
                <c:pt idx="98699">
                  <c:v>98.699000000000012</c:v>
                </c:pt>
                <c:pt idx="98700">
                  <c:v>98.700000000000045</c:v>
                </c:pt>
                <c:pt idx="98701">
                  <c:v>98.701000000000022</c:v>
                </c:pt>
                <c:pt idx="98702">
                  <c:v>98.701999999999998</c:v>
                </c:pt>
                <c:pt idx="98703">
                  <c:v>98.703000000000031</c:v>
                </c:pt>
                <c:pt idx="98704">
                  <c:v>98.704000000000008</c:v>
                </c:pt>
                <c:pt idx="98705">
                  <c:v>98.705000000000041</c:v>
                </c:pt>
                <c:pt idx="98706">
                  <c:v>98.706000000000017</c:v>
                </c:pt>
                <c:pt idx="98707">
                  <c:v>98.706999999999994</c:v>
                </c:pt>
                <c:pt idx="98708">
                  <c:v>98.708000000000027</c:v>
                </c:pt>
                <c:pt idx="98709">
                  <c:v>98.709000000000003</c:v>
                </c:pt>
                <c:pt idx="98710">
                  <c:v>98.710000000000036</c:v>
                </c:pt>
                <c:pt idx="98711">
                  <c:v>98.711000000000013</c:v>
                </c:pt>
                <c:pt idx="98712">
                  <c:v>98.712000000000046</c:v>
                </c:pt>
                <c:pt idx="98713">
                  <c:v>98.713000000000022</c:v>
                </c:pt>
                <c:pt idx="98714">
                  <c:v>98.713999999999999</c:v>
                </c:pt>
                <c:pt idx="98715">
                  <c:v>98.715000000000032</c:v>
                </c:pt>
                <c:pt idx="98716">
                  <c:v>98.716000000000008</c:v>
                </c:pt>
                <c:pt idx="98717">
                  <c:v>98.717000000000041</c:v>
                </c:pt>
                <c:pt idx="98718">
                  <c:v>98.718000000000018</c:v>
                </c:pt>
                <c:pt idx="98719">
                  <c:v>98.718999999999994</c:v>
                </c:pt>
                <c:pt idx="98720">
                  <c:v>98.720000000000027</c:v>
                </c:pt>
                <c:pt idx="98721">
                  <c:v>98.721000000000004</c:v>
                </c:pt>
                <c:pt idx="98722">
                  <c:v>98.722000000000037</c:v>
                </c:pt>
                <c:pt idx="98723">
                  <c:v>98.723000000000013</c:v>
                </c:pt>
                <c:pt idx="98724">
                  <c:v>98.724000000000046</c:v>
                </c:pt>
                <c:pt idx="98725">
                  <c:v>98.725000000000023</c:v>
                </c:pt>
                <c:pt idx="98726">
                  <c:v>98.725999999999999</c:v>
                </c:pt>
                <c:pt idx="98727">
                  <c:v>98.727000000000032</c:v>
                </c:pt>
                <c:pt idx="98728">
                  <c:v>98.728000000000009</c:v>
                </c:pt>
                <c:pt idx="98729">
                  <c:v>98.729000000000042</c:v>
                </c:pt>
                <c:pt idx="98730">
                  <c:v>98.730000000000018</c:v>
                </c:pt>
                <c:pt idx="98731">
                  <c:v>98.730999999999995</c:v>
                </c:pt>
                <c:pt idx="98732">
                  <c:v>98.732000000000028</c:v>
                </c:pt>
                <c:pt idx="98733">
                  <c:v>98.733000000000004</c:v>
                </c:pt>
                <c:pt idx="98734">
                  <c:v>98.734000000000037</c:v>
                </c:pt>
                <c:pt idx="98735">
                  <c:v>98.735000000000014</c:v>
                </c:pt>
                <c:pt idx="98736">
                  <c:v>98.73599999999999</c:v>
                </c:pt>
                <c:pt idx="98737">
                  <c:v>98.737000000000023</c:v>
                </c:pt>
                <c:pt idx="98738">
                  <c:v>98.738</c:v>
                </c:pt>
                <c:pt idx="98739">
                  <c:v>98.739000000000033</c:v>
                </c:pt>
                <c:pt idx="98740">
                  <c:v>98.740000000000009</c:v>
                </c:pt>
                <c:pt idx="98741">
                  <c:v>98.741000000000042</c:v>
                </c:pt>
                <c:pt idx="98742">
                  <c:v>98.742000000000019</c:v>
                </c:pt>
                <c:pt idx="98743">
                  <c:v>98.742999999999995</c:v>
                </c:pt>
                <c:pt idx="98744">
                  <c:v>98.744000000000028</c:v>
                </c:pt>
                <c:pt idx="98745">
                  <c:v>98.745000000000005</c:v>
                </c:pt>
                <c:pt idx="98746">
                  <c:v>98.746000000000038</c:v>
                </c:pt>
                <c:pt idx="98747">
                  <c:v>98.747000000000014</c:v>
                </c:pt>
                <c:pt idx="98748">
                  <c:v>98.74799999999999</c:v>
                </c:pt>
                <c:pt idx="98749">
                  <c:v>98.749000000000024</c:v>
                </c:pt>
                <c:pt idx="98750">
                  <c:v>98.75</c:v>
                </c:pt>
                <c:pt idx="98751">
                  <c:v>98.751000000000033</c:v>
                </c:pt>
                <c:pt idx="98752">
                  <c:v>98.75200000000001</c:v>
                </c:pt>
                <c:pt idx="98753">
                  <c:v>98.753000000000043</c:v>
                </c:pt>
                <c:pt idx="98754">
                  <c:v>98.754000000000019</c:v>
                </c:pt>
                <c:pt idx="98755">
                  <c:v>98.754999999999995</c:v>
                </c:pt>
                <c:pt idx="98756">
                  <c:v>98.756000000000029</c:v>
                </c:pt>
                <c:pt idx="98757">
                  <c:v>98.757000000000005</c:v>
                </c:pt>
                <c:pt idx="98758">
                  <c:v>98.758000000000038</c:v>
                </c:pt>
                <c:pt idx="98759">
                  <c:v>98.759000000000015</c:v>
                </c:pt>
                <c:pt idx="98760">
                  <c:v>98.759999999999991</c:v>
                </c:pt>
                <c:pt idx="98761">
                  <c:v>98.761000000000024</c:v>
                </c:pt>
                <c:pt idx="98762">
                  <c:v>98.762</c:v>
                </c:pt>
                <c:pt idx="98763">
                  <c:v>98.763000000000034</c:v>
                </c:pt>
                <c:pt idx="98764">
                  <c:v>98.76400000000001</c:v>
                </c:pt>
                <c:pt idx="98765">
                  <c:v>98.765000000000043</c:v>
                </c:pt>
                <c:pt idx="98766">
                  <c:v>98.76600000000002</c:v>
                </c:pt>
                <c:pt idx="98767">
                  <c:v>98.766999999999996</c:v>
                </c:pt>
                <c:pt idx="98768">
                  <c:v>98.768000000000029</c:v>
                </c:pt>
                <c:pt idx="98769">
                  <c:v>98.769000000000005</c:v>
                </c:pt>
                <c:pt idx="98770">
                  <c:v>98.770000000000039</c:v>
                </c:pt>
                <c:pt idx="98771">
                  <c:v>98.771000000000015</c:v>
                </c:pt>
                <c:pt idx="98772">
                  <c:v>98.771999999999991</c:v>
                </c:pt>
                <c:pt idx="98773">
                  <c:v>98.773000000000025</c:v>
                </c:pt>
                <c:pt idx="98774">
                  <c:v>98.774000000000001</c:v>
                </c:pt>
                <c:pt idx="98775">
                  <c:v>98.775000000000034</c:v>
                </c:pt>
                <c:pt idx="98776">
                  <c:v>98.77600000000001</c:v>
                </c:pt>
                <c:pt idx="98777">
                  <c:v>98.777000000000044</c:v>
                </c:pt>
                <c:pt idx="98778">
                  <c:v>98.77800000000002</c:v>
                </c:pt>
                <c:pt idx="98779">
                  <c:v>98.778999999999996</c:v>
                </c:pt>
                <c:pt idx="98780">
                  <c:v>98.78000000000003</c:v>
                </c:pt>
                <c:pt idx="98781">
                  <c:v>98.781000000000006</c:v>
                </c:pt>
                <c:pt idx="98782">
                  <c:v>98.782000000000039</c:v>
                </c:pt>
                <c:pt idx="98783">
                  <c:v>98.783000000000015</c:v>
                </c:pt>
                <c:pt idx="98784">
                  <c:v>98.783999999999992</c:v>
                </c:pt>
                <c:pt idx="98785">
                  <c:v>98.785000000000025</c:v>
                </c:pt>
                <c:pt idx="98786">
                  <c:v>98.786000000000001</c:v>
                </c:pt>
                <c:pt idx="98787">
                  <c:v>98.787000000000035</c:v>
                </c:pt>
                <c:pt idx="98788">
                  <c:v>98.788000000000011</c:v>
                </c:pt>
                <c:pt idx="98789">
                  <c:v>98.789000000000044</c:v>
                </c:pt>
                <c:pt idx="98790">
                  <c:v>98.79000000000002</c:v>
                </c:pt>
                <c:pt idx="98791">
                  <c:v>98.790999999999997</c:v>
                </c:pt>
                <c:pt idx="98792">
                  <c:v>98.79200000000003</c:v>
                </c:pt>
                <c:pt idx="98793">
                  <c:v>98.793000000000006</c:v>
                </c:pt>
                <c:pt idx="98794">
                  <c:v>98.79400000000004</c:v>
                </c:pt>
                <c:pt idx="98795">
                  <c:v>98.795000000000016</c:v>
                </c:pt>
                <c:pt idx="98796">
                  <c:v>98.795999999999992</c:v>
                </c:pt>
                <c:pt idx="98797">
                  <c:v>98.797000000000025</c:v>
                </c:pt>
                <c:pt idx="98798">
                  <c:v>98.798000000000002</c:v>
                </c:pt>
                <c:pt idx="98799">
                  <c:v>98.799000000000035</c:v>
                </c:pt>
                <c:pt idx="98800">
                  <c:v>98.800000000000011</c:v>
                </c:pt>
                <c:pt idx="98801">
                  <c:v>98.801000000000045</c:v>
                </c:pt>
                <c:pt idx="98802">
                  <c:v>98.802000000000021</c:v>
                </c:pt>
                <c:pt idx="98803">
                  <c:v>98.802999999999997</c:v>
                </c:pt>
                <c:pt idx="98804">
                  <c:v>98.80400000000003</c:v>
                </c:pt>
                <c:pt idx="98805">
                  <c:v>98.805000000000007</c:v>
                </c:pt>
                <c:pt idx="98806">
                  <c:v>98.80600000000004</c:v>
                </c:pt>
                <c:pt idx="98807">
                  <c:v>98.807000000000016</c:v>
                </c:pt>
                <c:pt idx="98808">
                  <c:v>98.807999999999993</c:v>
                </c:pt>
                <c:pt idx="98809">
                  <c:v>98.809000000000026</c:v>
                </c:pt>
                <c:pt idx="98810">
                  <c:v>98.81</c:v>
                </c:pt>
                <c:pt idx="98811">
                  <c:v>98.811000000000035</c:v>
                </c:pt>
                <c:pt idx="98812">
                  <c:v>98.812000000000012</c:v>
                </c:pt>
                <c:pt idx="98813">
                  <c:v>98.813000000000045</c:v>
                </c:pt>
                <c:pt idx="98814">
                  <c:v>98.814000000000021</c:v>
                </c:pt>
                <c:pt idx="98815">
                  <c:v>98.814999999999998</c:v>
                </c:pt>
                <c:pt idx="98816">
                  <c:v>98.816000000000031</c:v>
                </c:pt>
                <c:pt idx="98817">
                  <c:v>98.817000000000007</c:v>
                </c:pt>
                <c:pt idx="98818">
                  <c:v>98.81800000000004</c:v>
                </c:pt>
                <c:pt idx="98819">
                  <c:v>98.819000000000017</c:v>
                </c:pt>
                <c:pt idx="98820">
                  <c:v>98.82</c:v>
                </c:pt>
                <c:pt idx="98821">
                  <c:v>98.821000000000026</c:v>
                </c:pt>
                <c:pt idx="98822">
                  <c:v>98.822000000000003</c:v>
                </c:pt>
                <c:pt idx="98823">
                  <c:v>98.823000000000036</c:v>
                </c:pt>
                <c:pt idx="98824">
                  <c:v>98.824000000000012</c:v>
                </c:pt>
                <c:pt idx="98825">
                  <c:v>98.825000000000045</c:v>
                </c:pt>
                <c:pt idx="98826">
                  <c:v>98.826000000000022</c:v>
                </c:pt>
                <c:pt idx="98827">
                  <c:v>98.826999999999998</c:v>
                </c:pt>
                <c:pt idx="98828">
                  <c:v>98.828000000000031</c:v>
                </c:pt>
                <c:pt idx="98829">
                  <c:v>98.829000000000008</c:v>
                </c:pt>
                <c:pt idx="98830">
                  <c:v>98.830000000000041</c:v>
                </c:pt>
                <c:pt idx="98831">
                  <c:v>98.831000000000017</c:v>
                </c:pt>
                <c:pt idx="98832">
                  <c:v>98.831999999999994</c:v>
                </c:pt>
                <c:pt idx="98833">
                  <c:v>98.833000000000027</c:v>
                </c:pt>
                <c:pt idx="98834">
                  <c:v>98.834000000000003</c:v>
                </c:pt>
                <c:pt idx="98835">
                  <c:v>98.835000000000036</c:v>
                </c:pt>
                <c:pt idx="98836">
                  <c:v>98.836000000000013</c:v>
                </c:pt>
                <c:pt idx="98837">
                  <c:v>98.837000000000046</c:v>
                </c:pt>
                <c:pt idx="98838">
                  <c:v>98.838000000000022</c:v>
                </c:pt>
                <c:pt idx="98839">
                  <c:v>98.838999999999999</c:v>
                </c:pt>
                <c:pt idx="98840">
                  <c:v>98.840000000000032</c:v>
                </c:pt>
                <c:pt idx="98841">
                  <c:v>98.841000000000008</c:v>
                </c:pt>
                <c:pt idx="98842">
                  <c:v>98.842000000000041</c:v>
                </c:pt>
                <c:pt idx="98843">
                  <c:v>98.843000000000018</c:v>
                </c:pt>
                <c:pt idx="98844">
                  <c:v>98.843999999999994</c:v>
                </c:pt>
                <c:pt idx="98845">
                  <c:v>98.845000000000027</c:v>
                </c:pt>
                <c:pt idx="98846">
                  <c:v>98.846000000000004</c:v>
                </c:pt>
                <c:pt idx="98847">
                  <c:v>98.847000000000037</c:v>
                </c:pt>
                <c:pt idx="98848">
                  <c:v>98.848000000000013</c:v>
                </c:pt>
                <c:pt idx="98849">
                  <c:v>98.849000000000046</c:v>
                </c:pt>
                <c:pt idx="98850">
                  <c:v>98.850000000000023</c:v>
                </c:pt>
                <c:pt idx="98851">
                  <c:v>98.850999999999999</c:v>
                </c:pt>
                <c:pt idx="98852">
                  <c:v>98.852000000000032</c:v>
                </c:pt>
                <c:pt idx="98853">
                  <c:v>98.853000000000009</c:v>
                </c:pt>
                <c:pt idx="98854">
                  <c:v>98.854000000000042</c:v>
                </c:pt>
                <c:pt idx="98855">
                  <c:v>98.855000000000018</c:v>
                </c:pt>
                <c:pt idx="98856">
                  <c:v>98.855999999999995</c:v>
                </c:pt>
                <c:pt idx="98857">
                  <c:v>98.857000000000028</c:v>
                </c:pt>
                <c:pt idx="98858">
                  <c:v>98.858000000000004</c:v>
                </c:pt>
                <c:pt idx="98859">
                  <c:v>98.859000000000037</c:v>
                </c:pt>
                <c:pt idx="98860">
                  <c:v>98.860000000000014</c:v>
                </c:pt>
                <c:pt idx="98861">
                  <c:v>98.86099999999999</c:v>
                </c:pt>
                <c:pt idx="98862">
                  <c:v>98.862000000000023</c:v>
                </c:pt>
                <c:pt idx="98863">
                  <c:v>98.863</c:v>
                </c:pt>
                <c:pt idx="98864">
                  <c:v>98.864000000000033</c:v>
                </c:pt>
                <c:pt idx="98865">
                  <c:v>98.865000000000009</c:v>
                </c:pt>
                <c:pt idx="98866">
                  <c:v>98.866000000000042</c:v>
                </c:pt>
                <c:pt idx="98867">
                  <c:v>98.867000000000019</c:v>
                </c:pt>
                <c:pt idx="98868">
                  <c:v>98.867999999999995</c:v>
                </c:pt>
                <c:pt idx="98869">
                  <c:v>98.869000000000028</c:v>
                </c:pt>
                <c:pt idx="98870">
                  <c:v>98.87</c:v>
                </c:pt>
                <c:pt idx="98871">
                  <c:v>98.871000000000038</c:v>
                </c:pt>
                <c:pt idx="98872">
                  <c:v>98.872000000000014</c:v>
                </c:pt>
                <c:pt idx="98873">
                  <c:v>98.87299999999999</c:v>
                </c:pt>
                <c:pt idx="98874">
                  <c:v>98.874000000000024</c:v>
                </c:pt>
                <c:pt idx="98875">
                  <c:v>98.875</c:v>
                </c:pt>
                <c:pt idx="98876">
                  <c:v>98.876000000000033</c:v>
                </c:pt>
                <c:pt idx="98877">
                  <c:v>98.87700000000001</c:v>
                </c:pt>
                <c:pt idx="98878">
                  <c:v>98.878000000000043</c:v>
                </c:pt>
                <c:pt idx="98879">
                  <c:v>98.879000000000019</c:v>
                </c:pt>
                <c:pt idx="98880">
                  <c:v>98.88</c:v>
                </c:pt>
                <c:pt idx="98881">
                  <c:v>98.881000000000029</c:v>
                </c:pt>
                <c:pt idx="98882">
                  <c:v>98.882000000000005</c:v>
                </c:pt>
                <c:pt idx="98883">
                  <c:v>98.883000000000038</c:v>
                </c:pt>
                <c:pt idx="98884">
                  <c:v>98.884000000000015</c:v>
                </c:pt>
                <c:pt idx="98885">
                  <c:v>98.884999999999991</c:v>
                </c:pt>
                <c:pt idx="98886">
                  <c:v>98.886000000000024</c:v>
                </c:pt>
                <c:pt idx="98887">
                  <c:v>98.887</c:v>
                </c:pt>
                <c:pt idx="98888">
                  <c:v>98.888000000000034</c:v>
                </c:pt>
                <c:pt idx="98889">
                  <c:v>98.88900000000001</c:v>
                </c:pt>
                <c:pt idx="98890">
                  <c:v>98.890000000000043</c:v>
                </c:pt>
                <c:pt idx="98891">
                  <c:v>98.89100000000002</c:v>
                </c:pt>
                <c:pt idx="98892">
                  <c:v>98.891999999999996</c:v>
                </c:pt>
                <c:pt idx="98893">
                  <c:v>98.893000000000029</c:v>
                </c:pt>
                <c:pt idx="98894">
                  <c:v>98.894000000000005</c:v>
                </c:pt>
                <c:pt idx="98895">
                  <c:v>98.895000000000039</c:v>
                </c:pt>
                <c:pt idx="98896">
                  <c:v>98.896000000000015</c:v>
                </c:pt>
                <c:pt idx="98897">
                  <c:v>98.896999999999991</c:v>
                </c:pt>
                <c:pt idx="98898">
                  <c:v>98.898000000000025</c:v>
                </c:pt>
                <c:pt idx="98899">
                  <c:v>98.899000000000001</c:v>
                </c:pt>
                <c:pt idx="98900">
                  <c:v>98.900000000000034</c:v>
                </c:pt>
                <c:pt idx="98901">
                  <c:v>98.90100000000001</c:v>
                </c:pt>
                <c:pt idx="98902">
                  <c:v>98.902000000000044</c:v>
                </c:pt>
                <c:pt idx="98903">
                  <c:v>98.90300000000002</c:v>
                </c:pt>
                <c:pt idx="98904">
                  <c:v>98.903999999999996</c:v>
                </c:pt>
                <c:pt idx="98905">
                  <c:v>98.90500000000003</c:v>
                </c:pt>
                <c:pt idx="98906">
                  <c:v>98.906000000000006</c:v>
                </c:pt>
                <c:pt idx="98907">
                  <c:v>98.907000000000039</c:v>
                </c:pt>
                <c:pt idx="98908">
                  <c:v>98.908000000000015</c:v>
                </c:pt>
                <c:pt idx="98909">
                  <c:v>98.908999999999992</c:v>
                </c:pt>
                <c:pt idx="98910">
                  <c:v>98.910000000000025</c:v>
                </c:pt>
                <c:pt idx="98911">
                  <c:v>98.911000000000001</c:v>
                </c:pt>
                <c:pt idx="98912">
                  <c:v>98.912000000000035</c:v>
                </c:pt>
                <c:pt idx="98913">
                  <c:v>98.913000000000011</c:v>
                </c:pt>
                <c:pt idx="98914">
                  <c:v>98.914000000000044</c:v>
                </c:pt>
                <c:pt idx="98915">
                  <c:v>98.91500000000002</c:v>
                </c:pt>
                <c:pt idx="98916">
                  <c:v>98.915999999999997</c:v>
                </c:pt>
                <c:pt idx="98917">
                  <c:v>98.91700000000003</c:v>
                </c:pt>
                <c:pt idx="98918">
                  <c:v>98.918000000000006</c:v>
                </c:pt>
                <c:pt idx="98919">
                  <c:v>98.91900000000004</c:v>
                </c:pt>
                <c:pt idx="98920">
                  <c:v>98.920000000000016</c:v>
                </c:pt>
                <c:pt idx="98921">
                  <c:v>98.920999999999992</c:v>
                </c:pt>
                <c:pt idx="98922">
                  <c:v>98.922000000000025</c:v>
                </c:pt>
                <c:pt idx="98923">
                  <c:v>98.923000000000002</c:v>
                </c:pt>
                <c:pt idx="98924">
                  <c:v>98.924000000000035</c:v>
                </c:pt>
                <c:pt idx="98925">
                  <c:v>98.925000000000011</c:v>
                </c:pt>
                <c:pt idx="98926">
                  <c:v>98.926000000000045</c:v>
                </c:pt>
                <c:pt idx="98927">
                  <c:v>98.927000000000021</c:v>
                </c:pt>
                <c:pt idx="98928">
                  <c:v>98.927999999999997</c:v>
                </c:pt>
                <c:pt idx="98929">
                  <c:v>98.92900000000003</c:v>
                </c:pt>
                <c:pt idx="98930">
                  <c:v>98.93</c:v>
                </c:pt>
                <c:pt idx="98931">
                  <c:v>98.93100000000004</c:v>
                </c:pt>
                <c:pt idx="98932">
                  <c:v>98.932000000000016</c:v>
                </c:pt>
                <c:pt idx="98933">
                  <c:v>98.932999999999993</c:v>
                </c:pt>
                <c:pt idx="98934">
                  <c:v>98.934000000000026</c:v>
                </c:pt>
                <c:pt idx="98935">
                  <c:v>98.935000000000002</c:v>
                </c:pt>
                <c:pt idx="98936">
                  <c:v>98.936000000000035</c:v>
                </c:pt>
                <c:pt idx="98937">
                  <c:v>98.937000000000012</c:v>
                </c:pt>
                <c:pt idx="98938">
                  <c:v>98.938000000000045</c:v>
                </c:pt>
                <c:pt idx="98939">
                  <c:v>98.939000000000021</c:v>
                </c:pt>
                <c:pt idx="98940">
                  <c:v>98.94</c:v>
                </c:pt>
                <c:pt idx="98941">
                  <c:v>98.941000000000031</c:v>
                </c:pt>
                <c:pt idx="98942">
                  <c:v>98.942000000000007</c:v>
                </c:pt>
                <c:pt idx="98943">
                  <c:v>98.94300000000004</c:v>
                </c:pt>
                <c:pt idx="98944">
                  <c:v>98.944000000000017</c:v>
                </c:pt>
                <c:pt idx="98945">
                  <c:v>98.944999999999993</c:v>
                </c:pt>
                <c:pt idx="98946">
                  <c:v>98.946000000000026</c:v>
                </c:pt>
                <c:pt idx="98947">
                  <c:v>98.947000000000003</c:v>
                </c:pt>
                <c:pt idx="98948">
                  <c:v>98.948000000000036</c:v>
                </c:pt>
                <c:pt idx="98949">
                  <c:v>98.949000000000012</c:v>
                </c:pt>
                <c:pt idx="98950">
                  <c:v>98.950000000000045</c:v>
                </c:pt>
                <c:pt idx="98951">
                  <c:v>98.951000000000022</c:v>
                </c:pt>
                <c:pt idx="98952">
                  <c:v>98.951999999999998</c:v>
                </c:pt>
                <c:pt idx="98953">
                  <c:v>98.953000000000031</c:v>
                </c:pt>
                <c:pt idx="98954">
                  <c:v>98.954000000000008</c:v>
                </c:pt>
                <c:pt idx="98955">
                  <c:v>98.955000000000041</c:v>
                </c:pt>
                <c:pt idx="98956">
                  <c:v>98.956000000000017</c:v>
                </c:pt>
                <c:pt idx="98957">
                  <c:v>98.956999999999994</c:v>
                </c:pt>
                <c:pt idx="98958">
                  <c:v>98.958000000000027</c:v>
                </c:pt>
                <c:pt idx="98959">
                  <c:v>98.959000000000003</c:v>
                </c:pt>
                <c:pt idx="98960">
                  <c:v>98.960000000000036</c:v>
                </c:pt>
                <c:pt idx="98961">
                  <c:v>98.961000000000013</c:v>
                </c:pt>
                <c:pt idx="98962">
                  <c:v>98.962000000000046</c:v>
                </c:pt>
                <c:pt idx="98963">
                  <c:v>98.963000000000022</c:v>
                </c:pt>
                <c:pt idx="98964">
                  <c:v>98.963999999999999</c:v>
                </c:pt>
                <c:pt idx="98965">
                  <c:v>98.965000000000032</c:v>
                </c:pt>
                <c:pt idx="98966">
                  <c:v>98.966000000000008</c:v>
                </c:pt>
                <c:pt idx="98967">
                  <c:v>98.967000000000041</c:v>
                </c:pt>
                <c:pt idx="98968">
                  <c:v>98.968000000000018</c:v>
                </c:pt>
                <c:pt idx="98969">
                  <c:v>98.968999999999994</c:v>
                </c:pt>
                <c:pt idx="98970">
                  <c:v>98.970000000000027</c:v>
                </c:pt>
                <c:pt idx="98971">
                  <c:v>98.971000000000004</c:v>
                </c:pt>
                <c:pt idx="98972">
                  <c:v>98.972000000000037</c:v>
                </c:pt>
                <c:pt idx="98973">
                  <c:v>98.973000000000013</c:v>
                </c:pt>
                <c:pt idx="98974">
                  <c:v>98.974000000000046</c:v>
                </c:pt>
                <c:pt idx="98975">
                  <c:v>98.975000000000023</c:v>
                </c:pt>
                <c:pt idx="98976">
                  <c:v>98.975999999999999</c:v>
                </c:pt>
                <c:pt idx="98977">
                  <c:v>98.977000000000032</c:v>
                </c:pt>
                <c:pt idx="98978">
                  <c:v>98.978000000000009</c:v>
                </c:pt>
                <c:pt idx="98979">
                  <c:v>98.979000000000042</c:v>
                </c:pt>
                <c:pt idx="98980">
                  <c:v>98.980000000000018</c:v>
                </c:pt>
                <c:pt idx="98981">
                  <c:v>98.980999999999995</c:v>
                </c:pt>
                <c:pt idx="98982">
                  <c:v>98.982000000000028</c:v>
                </c:pt>
                <c:pt idx="98983">
                  <c:v>98.983000000000004</c:v>
                </c:pt>
                <c:pt idx="98984">
                  <c:v>98.984000000000037</c:v>
                </c:pt>
                <c:pt idx="98985">
                  <c:v>98.985000000000014</c:v>
                </c:pt>
                <c:pt idx="98986">
                  <c:v>98.98599999999999</c:v>
                </c:pt>
                <c:pt idx="98987">
                  <c:v>98.987000000000023</c:v>
                </c:pt>
                <c:pt idx="98988">
                  <c:v>98.988</c:v>
                </c:pt>
                <c:pt idx="98989">
                  <c:v>98.989000000000033</c:v>
                </c:pt>
                <c:pt idx="98990">
                  <c:v>98.990000000000009</c:v>
                </c:pt>
                <c:pt idx="98991">
                  <c:v>98.991000000000042</c:v>
                </c:pt>
                <c:pt idx="98992">
                  <c:v>98.992000000000019</c:v>
                </c:pt>
                <c:pt idx="98993">
                  <c:v>98.992999999999995</c:v>
                </c:pt>
                <c:pt idx="98994">
                  <c:v>98.994000000000028</c:v>
                </c:pt>
                <c:pt idx="98995">
                  <c:v>98.995000000000005</c:v>
                </c:pt>
                <c:pt idx="98996">
                  <c:v>98.996000000000038</c:v>
                </c:pt>
                <c:pt idx="98997">
                  <c:v>98.997000000000014</c:v>
                </c:pt>
                <c:pt idx="98998">
                  <c:v>98.99799999999999</c:v>
                </c:pt>
                <c:pt idx="98999">
                  <c:v>98.999000000000024</c:v>
                </c:pt>
                <c:pt idx="99000">
                  <c:v>99</c:v>
                </c:pt>
                <c:pt idx="99001">
                  <c:v>99.001000000000033</c:v>
                </c:pt>
                <c:pt idx="99002">
                  <c:v>99.00200000000001</c:v>
                </c:pt>
                <c:pt idx="99003">
                  <c:v>99.003000000000043</c:v>
                </c:pt>
                <c:pt idx="99004">
                  <c:v>99.004000000000019</c:v>
                </c:pt>
                <c:pt idx="99005">
                  <c:v>99.004999999999995</c:v>
                </c:pt>
                <c:pt idx="99006">
                  <c:v>99.006000000000029</c:v>
                </c:pt>
                <c:pt idx="99007">
                  <c:v>99.007000000000005</c:v>
                </c:pt>
                <c:pt idx="99008">
                  <c:v>99.008000000000038</c:v>
                </c:pt>
                <c:pt idx="99009">
                  <c:v>99.009000000000015</c:v>
                </c:pt>
                <c:pt idx="99010">
                  <c:v>99.009999999999991</c:v>
                </c:pt>
                <c:pt idx="99011">
                  <c:v>99.011000000000024</c:v>
                </c:pt>
                <c:pt idx="99012">
                  <c:v>99.012</c:v>
                </c:pt>
                <c:pt idx="99013">
                  <c:v>99.013000000000034</c:v>
                </c:pt>
                <c:pt idx="99014">
                  <c:v>99.01400000000001</c:v>
                </c:pt>
                <c:pt idx="99015">
                  <c:v>99.015000000000043</c:v>
                </c:pt>
                <c:pt idx="99016">
                  <c:v>99.01600000000002</c:v>
                </c:pt>
                <c:pt idx="99017">
                  <c:v>99.016999999999996</c:v>
                </c:pt>
                <c:pt idx="99018">
                  <c:v>99.018000000000029</c:v>
                </c:pt>
                <c:pt idx="99019">
                  <c:v>99.019000000000005</c:v>
                </c:pt>
                <c:pt idx="99020">
                  <c:v>99.020000000000039</c:v>
                </c:pt>
                <c:pt idx="99021">
                  <c:v>99.021000000000015</c:v>
                </c:pt>
                <c:pt idx="99022">
                  <c:v>99.021999999999991</c:v>
                </c:pt>
                <c:pt idx="99023">
                  <c:v>99.023000000000025</c:v>
                </c:pt>
                <c:pt idx="99024">
                  <c:v>99.024000000000001</c:v>
                </c:pt>
                <c:pt idx="99025">
                  <c:v>99.025000000000034</c:v>
                </c:pt>
                <c:pt idx="99026">
                  <c:v>99.02600000000001</c:v>
                </c:pt>
                <c:pt idx="99027">
                  <c:v>99.027000000000044</c:v>
                </c:pt>
                <c:pt idx="99028">
                  <c:v>99.02800000000002</c:v>
                </c:pt>
                <c:pt idx="99029">
                  <c:v>99.028999999999996</c:v>
                </c:pt>
                <c:pt idx="99030">
                  <c:v>99.03000000000003</c:v>
                </c:pt>
                <c:pt idx="99031">
                  <c:v>99.031000000000006</c:v>
                </c:pt>
                <c:pt idx="99032">
                  <c:v>99.032000000000039</c:v>
                </c:pt>
                <c:pt idx="99033">
                  <c:v>99.033000000000015</c:v>
                </c:pt>
                <c:pt idx="99034">
                  <c:v>99.033999999999992</c:v>
                </c:pt>
                <c:pt idx="99035">
                  <c:v>99.035000000000025</c:v>
                </c:pt>
                <c:pt idx="99036">
                  <c:v>99.036000000000001</c:v>
                </c:pt>
                <c:pt idx="99037">
                  <c:v>99.037000000000035</c:v>
                </c:pt>
                <c:pt idx="99038">
                  <c:v>99.038000000000011</c:v>
                </c:pt>
                <c:pt idx="99039">
                  <c:v>99.039000000000044</c:v>
                </c:pt>
                <c:pt idx="99040">
                  <c:v>99.04000000000002</c:v>
                </c:pt>
                <c:pt idx="99041">
                  <c:v>99.040999999999997</c:v>
                </c:pt>
                <c:pt idx="99042">
                  <c:v>99.04200000000003</c:v>
                </c:pt>
                <c:pt idx="99043">
                  <c:v>99.043000000000006</c:v>
                </c:pt>
                <c:pt idx="99044">
                  <c:v>99.04400000000004</c:v>
                </c:pt>
                <c:pt idx="99045">
                  <c:v>99.045000000000016</c:v>
                </c:pt>
                <c:pt idx="99046">
                  <c:v>99.045999999999992</c:v>
                </c:pt>
                <c:pt idx="99047">
                  <c:v>99.047000000000025</c:v>
                </c:pt>
                <c:pt idx="99048">
                  <c:v>99.048000000000002</c:v>
                </c:pt>
                <c:pt idx="99049">
                  <c:v>99.049000000000035</c:v>
                </c:pt>
                <c:pt idx="99050">
                  <c:v>99.050000000000011</c:v>
                </c:pt>
                <c:pt idx="99051">
                  <c:v>99.051000000000045</c:v>
                </c:pt>
                <c:pt idx="99052">
                  <c:v>99.052000000000021</c:v>
                </c:pt>
                <c:pt idx="99053">
                  <c:v>99.052999999999997</c:v>
                </c:pt>
                <c:pt idx="99054">
                  <c:v>99.05400000000003</c:v>
                </c:pt>
                <c:pt idx="99055">
                  <c:v>99.055000000000007</c:v>
                </c:pt>
                <c:pt idx="99056">
                  <c:v>99.05600000000004</c:v>
                </c:pt>
                <c:pt idx="99057">
                  <c:v>99.057000000000016</c:v>
                </c:pt>
                <c:pt idx="99058">
                  <c:v>99.057999999999993</c:v>
                </c:pt>
                <c:pt idx="99059">
                  <c:v>99.059000000000026</c:v>
                </c:pt>
                <c:pt idx="99060">
                  <c:v>99.06</c:v>
                </c:pt>
                <c:pt idx="99061">
                  <c:v>99.061000000000035</c:v>
                </c:pt>
                <c:pt idx="99062">
                  <c:v>99.062000000000012</c:v>
                </c:pt>
                <c:pt idx="99063">
                  <c:v>99.063000000000045</c:v>
                </c:pt>
                <c:pt idx="99064">
                  <c:v>99.064000000000021</c:v>
                </c:pt>
                <c:pt idx="99065">
                  <c:v>99.064999999999998</c:v>
                </c:pt>
                <c:pt idx="99066">
                  <c:v>99.066000000000031</c:v>
                </c:pt>
                <c:pt idx="99067">
                  <c:v>99.067000000000007</c:v>
                </c:pt>
                <c:pt idx="99068">
                  <c:v>99.06800000000004</c:v>
                </c:pt>
                <c:pt idx="99069">
                  <c:v>99.069000000000017</c:v>
                </c:pt>
                <c:pt idx="99070">
                  <c:v>99.07</c:v>
                </c:pt>
                <c:pt idx="99071">
                  <c:v>99.071000000000026</c:v>
                </c:pt>
                <c:pt idx="99072">
                  <c:v>99.072000000000003</c:v>
                </c:pt>
                <c:pt idx="99073">
                  <c:v>99.073000000000036</c:v>
                </c:pt>
                <c:pt idx="99074">
                  <c:v>99.074000000000012</c:v>
                </c:pt>
                <c:pt idx="99075">
                  <c:v>99.075000000000045</c:v>
                </c:pt>
                <c:pt idx="99076">
                  <c:v>99.076000000000022</c:v>
                </c:pt>
                <c:pt idx="99077">
                  <c:v>99.076999999999998</c:v>
                </c:pt>
                <c:pt idx="99078">
                  <c:v>99.078000000000031</c:v>
                </c:pt>
                <c:pt idx="99079">
                  <c:v>99.079000000000008</c:v>
                </c:pt>
                <c:pt idx="99080">
                  <c:v>99.080000000000041</c:v>
                </c:pt>
                <c:pt idx="99081">
                  <c:v>99.081000000000017</c:v>
                </c:pt>
                <c:pt idx="99082">
                  <c:v>99.081999999999994</c:v>
                </c:pt>
                <c:pt idx="99083">
                  <c:v>99.083000000000027</c:v>
                </c:pt>
                <c:pt idx="99084">
                  <c:v>99.084000000000003</c:v>
                </c:pt>
                <c:pt idx="99085">
                  <c:v>99.085000000000036</c:v>
                </c:pt>
                <c:pt idx="99086">
                  <c:v>99.086000000000013</c:v>
                </c:pt>
                <c:pt idx="99087">
                  <c:v>99.087000000000046</c:v>
                </c:pt>
                <c:pt idx="99088">
                  <c:v>99.088000000000022</c:v>
                </c:pt>
                <c:pt idx="99089">
                  <c:v>99.088999999999999</c:v>
                </c:pt>
                <c:pt idx="99090">
                  <c:v>99.090000000000032</c:v>
                </c:pt>
                <c:pt idx="99091">
                  <c:v>99.091000000000008</c:v>
                </c:pt>
                <c:pt idx="99092">
                  <c:v>99.092000000000041</c:v>
                </c:pt>
                <c:pt idx="99093">
                  <c:v>99.093000000000018</c:v>
                </c:pt>
                <c:pt idx="99094">
                  <c:v>99.093999999999994</c:v>
                </c:pt>
                <c:pt idx="99095">
                  <c:v>99.095000000000027</c:v>
                </c:pt>
                <c:pt idx="99096">
                  <c:v>99.096000000000004</c:v>
                </c:pt>
                <c:pt idx="99097">
                  <c:v>99.097000000000037</c:v>
                </c:pt>
                <c:pt idx="99098">
                  <c:v>99.098000000000013</c:v>
                </c:pt>
                <c:pt idx="99099">
                  <c:v>99.099000000000046</c:v>
                </c:pt>
                <c:pt idx="99100">
                  <c:v>99.100000000000023</c:v>
                </c:pt>
                <c:pt idx="99101">
                  <c:v>99.100999999999999</c:v>
                </c:pt>
                <c:pt idx="99102">
                  <c:v>99.102000000000032</c:v>
                </c:pt>
                <c:pt idx="99103">
                  <c:v>99.103000000000009</c:v>
                </c:pt>
                <c:pt idx="99104">
                  <c:v>99.104000000000042</c:v>
                </c:pt>
                <c:pt idx="99105">
                  <c:v>99.105000000000018</c:v>
                </c:pt>
                <c:pt idx="99106">
                  <c:v>99.105999999999995</c:v>
                </c:pt>
                <c:pt idx="99107">
                  <c:v>99.107000000000028</c:v>
                </c:pt>
                <c:pt idx="99108">
                  <c:v>99.108000000000004</c:v>
                </c:pt>
                <c:pt idx="99109">
                  <c:v>99.109000000000037</c:v>
                </c:pt>
                <c:pt idx="99110">
                  <c:v>99.110000000000014</c:v>
                </c:pt>
                <c:pt idx="99111">
                  <c:v>99.11099999999999</c:v>
                </c:pt>
                <c:pt idx="99112">
                  <c:v>99.112000000000023</c:v>
                </c:pt>
                <c:pt idx="99113">
                  <c:v>99.113</c:v>
                </c:pt>
                <c:pt idx="99114">
                  <c:v>99.114000000000033</c:v>
                </c:pt>
                <c:pt idx="99115">
                  <c:v>99.115000000000009</c:v>
                </c:pt>
                <c:pt idx="99116">
                  <c:v>99.116000000000042</c:v>
                </c:pt>
                <c:pt idx="99117">
                  <c:v>99.117000000000019</c:v>
                </c:pt>
                <c:pt idx="99118">
                  <c:v>99.117999999999995</c:v>
                </c:pt>
                <c:pt idx="99119">
                  <c:v>99.119000000000028</c:v>
                </c:pt>
                <c:pt idx="99120">
                  <c:v>99.12</c:v>
                </c:pt>
                <c:pt idx="99121">
                  <c:v>99.121000000000038</c:v>
                </c:pt>
                <c:pt idx="99122">
                  <c:v>99.122000000000014</c:v>
                </c:pt>
                <c:pt idx="99123">
                  <c:v>99.12299999999999</c:v>
                </c:pt>
                <c:pt idx="99124">
                  <c:v>99.124000000000024</c:v>
                </c:pt>
                <c:pt idx="99125">
                  <c:v>99.125</c:v>
                </c:pt>
                <c:pt idx="99126">
                  <c:v>99.126000000000033</c:v>
                </c:pt>
                <c:pt idx="99127">
                  <c:v>99.12700000000001</c:v>
                </c:pt>
                <c:pt idx="99128">
                  <c:v>99.128000000000043</c:v>
                </c:pt>
                <c:pt idx="99129">
                  <c:v>99.129000000000019</c:v>
                </c:pt>
                <c:pt idx="99130">
                  <c:v>99.13</c:v>
                </c:pt>
                <c:pt idx="99131">
                  <c:v>99.131000000000029</c:v>
                </c:pt>
                <c:pt idx="99132">
                  <c:v>99.132000000000005</c:v>
                </c:pt>
                <c:pt idx="99133">
                  <c:v>99.133000000000038</c:v>
                </c:pt>
                <c:pt idx="99134">
                  <c:v>99.134000000000015</c:v>
                </c:pt>
                <c:pt idx="99135">
                  <c:v>99.134999999999991</c:v>
                </c:pt>
                <c:pt idx="99136">
                  <c:v>99.136000000000024</c:v>
                </c:pt>
                <c:pt idx="99137">
                  <c:v>99.137</c:v>
                </c:pt>
                <c:pt idx="99138">
                  <c:v>99.138000000000034</c:v>
                </c:pt>
                <c:pt idx="99139">
                  <c:v>99.13900000000001</c:v>
                </c:pt>
                <c:pt idx="99140">
                  <c:v>99.140000000000043</c:v>
                </c:pt>
                <c:pt idx="99141">
                  <c:v>99.14100000000002</c:v>
                </c:pt>
                <c:pt idx="99142">
                  <c:v>99.141999999999996</c:v>
                </c:pt>
                <c:pt idx="99143">
                  <c:v>99.143000000000029</c:v>
                </c:pt>
                <c:pt idx="99144">
                  <c:v>99.144000000000005</c:v>
                </c:pt>
                <c:pt idx="99145">
                  <c:v>99.145000000000039</c:v>
                </c:pt>
                <c:pt idx="99146">
                  <c:v>99.146000000000015</c:v>
                </c:pt>
                <c:pt idx="99147">
                  <c:v>99.146999999999991</c:v>
                </c:pt>
                <c:pt idx="99148">
                  <c:v>99.148000000000025</c:v>
                </c:pt>
                <c:pt idx="99149">
                  <c:v>99.149000000000001</c:v>
                </c:pt>
                <c:pt idx="99150">
                  <c:v>99.150000000000034</c:v>
                </c:pt>
                <c:pt idx="99151">
                  <c:v>99.15100000000001</c:v>
                </c:pt>
                <c:pt idx="99152">
                  <c:v>99.152000000000044</c:v>
                </c:pt>
                <c:pt idx="99153">
                  <c:v>99.15300000000002</c:v>
                </c:pt>
                <c:pt idx="99154">
                  <c:v>99.153999999999996</c:v>
                </c:pt>
                <c:pt idx="99155">
                  <c:v>99.15500000000003</c:v>
                </c:pt>
                <c:pt idx="99156">
                  <c:v>99.156000000000006</c:v>
                </c:pt>
                <c:pt idx="99157">
                  <c:v>99.157000000000039</c:v>
                </c:pt>
                <c:pt idx="99158">
                  <c:v>99.158000000000015</c:v>
                </c:pt>
                <c:pt idx="99159">
                  <c:v>99.158999999999992</c:v>
                </c:pt>
                <c:pt idx="99160">
                  <c:v>99.160000000000025</c:v>
                </c:pt>
                <c:pt idx="99161">
                  <c:v>99.161000000000001</c:v>
                </c:pt>
                <c:pt idx="99162">
                  <c:v>99.162000000000035</c:v>
                </c:pt>
                <c:pt idx="99163">
                  <c:v>99.163000000000011</c:v>
                </c:pt>
                <c:pt idx="99164">
                  <c:v>99.164000000000044</c:v>
                </c:pt>
                <c:pt idx="99165">
                  <c:v>99.16500000000002</c:v>
                </c:pt>
                <c:pt idx="99166">
                  <c:v>99.165999999999997</c:v>
                </c:pt>
                <c:pt idx="99167">
                  <c:v>99.16700000000003</c:v>
                </c:pt>
                <c:pt idx="99168">
                  <c:v>99.168000000000006</c:v>
                </c:pt>
                <c:pt idx="99169">
                  <c:v>99.16900000000004</c:v>
                </c:pt>
                <c:pt idx="99170">
                  <c:v>99.170000000000016</c:v>
                </c:pt>
                <c:pt idx="99171">
                  <c:v>99.170999999999992</c:v>
                </c:pt>
                <c:pt idx="99172">
                  <c:v>99.172000000000025</c:v>
                </c:pt>
                <c:pt idx="99173">
                  <c:v>99.173000000000002</c:v>
                </c:pt>
                <c:pt idx="99174">
                  <c:v>99.174000000000035</c:v>
                </c:pt>
                <c:pt idx="99175">
                  <c:v>99.175000000000011</c:v>
                </c:pt>
                <c:pt idx="99176">
                  <c:v>99.176000000000045</c:v>
                </c:pt>
                <c:pt idx="99177">
                  <c:v>99.177000000000021</c:v>
                </c:pt>
                <c:pt idx="99178">
                  <c:v>99.177999999999997</c:v>
                </c:pt>
                <c:pt idx="99179">
                  <c:v>99.17900000000003</c:v>
                </c:pt>
                <c:pt idx="99180">
                  <c:v>99.18</c:v>
                </c:pt>
                <c:pt idx="99181">
                  <c:v>99.18100000000004</c:v>
                </c:pt>
                <c:pt idx="99182">
                  <c:v>99.182000000000016</c:v>
                </c:pt>
                <c:pt idx="99183">
                  <c:v>99.182999999999993</c:v>
                </c:pt>
                <c:pt idx="99184">
                  <c:v>99.184000000000026</c:v>
                </c:pt>
                <c:pt idx="99185">
                  <c:v>99.185000000000002</c:v>
                </c:pt>
                <c:pt idx="99186">
                  <c:v>99.186000000000035</c:v>
                </c:pt>
                <c:pt idx="99187">
                  <c:v>99.187000000000012</c:v>
                </c:pt>
                <c:pt idx="99188">
                  <c:v>99.188000000000045</c:v>
                </c:pt>
                <c:pt idx="99189">
                  <c:v>99.189000000000021</c:v>
                </c:pt>
                <c:pt idx="99190">
                  <c:v>99.19</c:v>
                </c:pt>
                <c:pt idx="99191">
                  <c:v>99.191000000000031</c:v>
                </c:pt>
                <c:pt idx="99192">
                  <c:v>99.192000000000007</c:v>
                </c:pt>
                <c:pt idx="99193">
                  <c:v>99.19300000000004</c:v>
                </c:pt>
                <c:pt idx="99194">
                  <c:v>99.194000000000017</c:v>
                </c:pt>
                <c:pt idx="99195">
                  <c:v>99.194999999999993</c:v>
                </c:pt>
                <c:pt idx="99196">
                  <c:v>99.196000000000026</c:v>
                </c:pt>
                <c:pt idx="99197">
                  <c:v>99.197000000000003</c:v>
                </c:pt>
                <c:pt idx="99198">
                  <c:v>99.198000000000036</c:v>
                </c:pt>
                <c:pt idx="99199">
                  <c:v>99.199000000000012</c:v>
                </c:pt>
                <c:pt idx="99200">
                  <c:v>99.200000000000045</c:v>
                </c:pt>
                <c:pt idx="99201">
                  <c:v>99.201000000000022</c:v>
                </c:pt>
                <c:pt idx="99202">
                  <c:v>99.201999999999998</c:v>
                </c:pt>
                <c:pt idx="99203">
                  <c:v>99.203000000000031</c:v>
                </c:pt>
                <c:pt idx="99204">
                  <c:v>99.204000000000008</c:v>
                </c:pt>
                <c:pt idx="99205">
                  <c:v>99.205000000000041</c:v>
                </c:pt>
                <c:pt idx="99206">
                  <c:v>99.206000000000017</c:v>
                </c:pt>
                <c:pt idx="99207">
                  <c:v>99.206999999999994</c:v>
                </c:pt>
                <c:pt idx="99208">
                  <c:v>99.208000000000027</c:v>
                </c:pt>
                <c:pt idx="99209">
                  <c:v>99.209000000000003</c:v>
                </c:pt>
                <c:pt idx="99210">
                  <c:v>99.210000000000036</c:v>
                </c:pt>
                <c:pt idx="99211">
                  <c:v>99.211000000000013</c:v>
                </c:pt>
                <c:pt idx="99212">
                  <c:v>99.212000000000046</c:v>
                </c:pt>
                <c:pt idx="99213">
                  <c:v>99.213000000000022</c:v>
                </c:pt>
                <c:pt idx="99214">
                  <c:v>99.213999999999999</c:v>
                </c:pt>
                <c:pt idx="99215">
                  <c:v>99.215000000000032</c:v>
                </c:pt>
                <c:pt idx="99216">
                  <c:v>99.216000000000008</c:v>
                </c:pt>
                <c:pt idx="99217">
                  <c:v>99.217000000000041</c:v>
                </c:pt>
                <c:pt idx="99218">
                  <c:v>99.218000000000018</c:v>
                </c:pt>
                <c:pt idx="99219">
                  <c:v>99.218999999999994</c:v>
                </c:pt>
                <c:pt idx="99220">
                  <c:v>99.220000000000027</c:v>
                </c:pt>
                <c:pt idx="99221">
                  <c:v>99.221000000000004</c:v>
                </c:pt>
                <c:pt idx="99222">
                  <c:v>99.222000000000037</c:v>
                </c:pt>
                <c:pt idx="99223">
                  <c:v>99.223000000000013</c:v>
                </c:pt>
                <c:pt idx="99224">
                  <c:v>99.224000000000046</c:v>
                </c:pt>
                <c:pt idx="99225">
                  <c:v>99.225000000000023</c:v>
                </c:pt>
                <c:pt idx="99226">
                  <c:v>99.225999999999999</c:v>
                </c:pt>
                <c:pt idx="99227">
                  <c:v>99.227000000000032</c:v>
                </c:pt>
                <c:pt idx="99228">
                  <c:v>99.228000000000009</c:v>
                </c:pt>
                <c:pt idx="99229">
                  <c:v>99.229000000000042</c:v>
                </c:pt>
                <c:pt idx="99230">
                  <c:v>99.230000000000018</c:v>
                </c:pt>
                <c:pt idx="99231">
                  <c:v>99.230999999999995</c:v>
                </c:pt>
                <c:pt idx="99232">
                  <c:v>99.232000000000028</c:v>
                </c:pt>
                <c:pt idx="99233">
                  <c:v>99.233000000000004</c:v>
                </c:pt>
                <c:pt idx="99234">
                  <c:v>99.234000000000037</c:v>
                </c:pt>
                <c:pt idx="99235">
                  <c:v>99.235000000000014</c:v>
                </c:pt>
                <c:pt idx="99236">
                  <c:v>99.23599999999999</c:v>
                </c:pt>
                <c:pt idx="99237">
                  <c:v>99.237000000000023</c:v>
                </c:pt>
                <c:pt idx="99238">
                  <c:v>99.238</c:v>
                </c:pt>
                <c:pt idx="99239">
                  <c:v>99.239000000000033</c:v>
                </c:pt>
                <c:pt idx="99240">
                  <c:v>99.240000000000009</c:v>
                </c:pt>
                <c:pt idx="99241">
                  <c:v>99.241000000000042</c:v>
                </c:pt>
                <c:pt idx="99242">
                  <c:v>99.242000000000019</c:v>
                </c:pt>
                <c:pt idx="99243">
                  <c:v>99.242999999999995</c:v>
                </c:pt>
                <c:pt idx="99244">
                  <c:v>99.244000000000028</c:v>
                </c:pt>
                <c:pt idx="99245">
                  <c:v>99.245000000000005</c:v>
                </c:pt>
                <c:pt idx="99246">
                  <c:v>99.246000000000038</c:v>
                </c:pt>
                <c:pt idx="99247">
                  <c:v>99.247000000000014</c:v>
                </c:pt>
                <c:pt idx="99248">
                  <c:v>99.24799999999999</c:v>
                </c:pt>
                <c:pt idx="99249">
                  <c:v>99.249000000000024</c:v>
                </c:pt>
                <c:pt idx="99250">
                  <c:v>99.25</c:v>
                </c:pt>
                <c:pt idx="99251">
                  <c:v>99.251000000000033</c:v>
                </c:pt>
                <c:pt idx="99252">
                  <c:v>99.25200000000001</c:v>
                </c:pt>
                <c:pt idx="99253">
                  <c:v>99.253000000000043</c:v>
                </c:pt>
                <c:pt idx="99254">
                  <c:v>99.254000000000019</c:v>
                </c:pt>
                <c:pt idx="99255">
                  <c:v>99.254999999999995</c:v>
                </c:pt>
                <c:pt idx="99256">
                  <c:v>99.256000000000029</c:v>
                </c:pt>
                <c:pt idx="99257">
                  <c:v>99.257000000000005</c:v>
                </c:pt>
                <c:pt idx="99258">
                  <c:v>99.258000000000038</c:v>
                </c:pt>
                <c:pt idx="99259">
                  <c:v>99.259000000000015</c:v>
                </c:pt>
                <c:pt idx="99260">
                  <c:v>99.259999999999991</c:v>
                </c:pt>
                <c:pt idx="99261">
                  <c:v>99.261000000000024</c:v>
                </c:pt>
                <c:pt idx="99262">
                  <c:v>99.262</c:v>
                </c:pt>
                <c:pt idx="99263">
                  <c:v>99.263000000000034</c:v>
                </c:pt>
                <c:pt idx="99264">
                  <c:v>99.26400000000001</c:v>
                </c:pt>
                <c:pt idx="99265">
                  <c:v>99.265000000000043</c:v>
                </c:pt>
                <c:pt idx="99266">
                  <c:v>99.26600000000002</c:v>
                </c:pt>
                <c:pt idx="99267">
                  <c:v>99.266999999999996</c:v>
                </c:pt>
                <c:pt idx="99268">
                  <c:v>99.268000000000029</c:v>
                </c:pt>
                <c:pt idx="99269">
                  <c:v>99.269000000000005</c:v>
                </c:pt>
                <c:pt idx="99270">
                  <c:v>99.270000000000039</c:v>
                </c:pt>
                <c:pt idx="99271">
                  <c:v>99.271000000000015</c:v>
                </c:pt>
                <c:pt idx="99272">
                  <c:v>99.271999999999991</c:v>
                </c:pt>
                <c:pt idx="99273">
                  <c:v>99.273000000000025</c:v>
                </c:pt>
                <c:pt idx="99274">
                  <c:v>99.274000000000001</c:v>
                </c:pt>
                <c:pt idx="99275">
                  <c:v>99.275000000000034</c:v>
                </c:pt>
                <c:pt idx="99276">
                  <c:v>99.27600000000001</c:v>
                </c:pt>
                <c:pt idx="99277">
                  <c:v>99.277000000000044</c:v>
                </c:pt>
                <c:pt idx="99278">
                  <c:v>99.27800000000002</c:v>
                </c:pt>
                <c:pt idx="99279">
                  <c:v>99.278999999999996</c:v>
                </c:pt>
                <c:pt idx="99280">
                  <c:v>99.28000000000003</c:v>
                </c:pt>
                <c:pt idx="99281">
                  <c:v>99.281000000000006</c:v>
                </c:pt>
                <c:pt idx="99282">
                  <c:v>99.282000000000039</c:v>
                </c:pt>
                <c:pt idx="99283">
                  <c:v>99.283000000000015</c:v>
                </c:pt>
                <c:pt idx="99284">
                  <c:v>99.283999999999992</c:v>
                </c:pt>
                <c:pt idx="99285">
                  <c:v>99.285000000000025</c:v>
                </c:pt>
                <c:pt idx="99286">
                  <c:v>99.286000000000001</c:v>
                </c:pt>
                <c:pt idx="99287">
                  <c:v>99.287000000000035</c:v>
                </c:pt>
                <c:pt idx="99288">
                  <c:v>99.288000000000011</c:v>
                </c:pt>
                <c:pt idx="99289">
                  <c:v>99.289000000000044</c:v>
                </c:pt>
                <c:pt idx="99290">
                  <c:v>99.29000000000002</c:v>
                </c:pt>
                <c:pt idx="99291">
                  <c:v>99.290999999999997</c:v>
                </c:pt>
                <c:pt idx="99292">
                  <c:v>99.29200000000003</c:v>
                </c:pt>
                <c:pt idx="99293">
                  <c:v>99.293000000000006</c:v>
                </c:pt>
                <c:pt idx="99294">
                  <c:v>99.29400000000004</c:v>
                </c:pt>
                <c:pt idx="99295">
                  <c:v>99.295000000000016</c:v>
                </c:pt>
                <c:pt idx="99296">
                  <c:v>99.295999999999992</c:v>
                </c:pt>
                <c:pt idx="99297">
                  <c:v>99.297000000000025</c:v>
                </c:pt>
                <c:pt idx="99298">
                  <c:v>99.298000000000002</c:v>
                </c:pt>
                <c:pt idx="99299">
                  <c:v>99.299000000000035</c:v>
                </c:pt>
                <c:pt idx="99300">
                  <c:v>99.300000000000011</c:v>
                </c:pt>
                <c:pt idx="99301">
                  <c:v>99.301000000000045</c:v>
                </c:pt>
                <c:pt idx="99302">
                  <c:v>99.302000000000021</c:v>
                </c:pt>
                <c:pt idx="99303">
                  <c:v>99.302999999999997</c:v>
                </c:pt>
                <c:pt idx="99304">
                  <c:v>99.30400000000003</c:v>
                </c:pt>
                <c:pt idx="99305">
                  <c:v>99.305000000000007</c:v>
                </c:pt>
                <c:pt idx="99306">
                  <c:v>99.30600000000004</c:v>
                </c:pt>
                <c:pt idx="99307">
                  <c:v>99.307000000000016</c:v>
                </c:pt>
                <c:pt idx="99308">
                  <c:v>99.307999999999993</c:v>
                </c:pt>
                <c:pt idx="99309">
                  <c:v>99.309000000000026</c:v>
                </c:pt>
                <c:pt idx="99310">
                  <c:v>99.31</c:v>
                </c:pt>
                <c:pt idx="99311">
                  <c:v>99.311000000000035</c:v>
                </c:pt>
                <c:pt idx="99312">
                  <c:v>99.312000000000012</c:v>
                </c:pt>
                <c:pt idx="99313">
                  <c:v>99.313000000000045</c:v>
                </c:pt>
                <c:pt idx="99314">
                  <c:v>99.314000000000021</c:v>
                </c:pt>
                <c:pt idx="99315">
                  <c:v>99.314999999999998</c:v>
                </c:pt>
                <c:pt idx="99316">
                  <c:v>99.316000000000031</c:v>
                </c:pt>
                <c:pt idx="99317">
                  <c:v>99.317000000000007</c:v>
                </c:pt>
                <c:pt idx="99318">
                  <c:v>99.31800000000004</c:v>
                </c:pt>
                <c:pt idx="99319">
                  <c:v>99.319000000000017</c:v>
                </c:pt>
                <c:pt idx="99320">
                  <c:v>99.32</c:v>
                </c:pt>
                <c:pt idx="99321">
                  <c:v>99.321000000000026</c:v>
                </c:pt>
                <c:pt idx="99322">
                  <c:v>99.322000000000003</c:v>
                </c:pt>
                <c:pt idx="99323">
                  <c:v>99.323000000000036</c:v>
                </c:pt>
                <c:pt idx="99324">
                  <c:v>99.324000000000012</c:v>
                </c:pt>
                <c:pt idx="99325">
                  <c:v>99.325000000000045</c:v>
                </c:pt>
                <c:pt idx="99326">
                  <c:v>99.326000000000022</c:v>
                </c:pt>
                <c:pt idx="99327">
                  <c:v>99.326999999999998</c:v>
                </c:pt>
                <c:pt idx="99328">
                  <c:v>99.328000000000031</c:v>
                </c:pt>
                <c:pt idx="99329">
                  <c:v>99.329000000000008</c:v>
                </c:pt>
                <c:pt idx="99330">
                  <c:v>99.330000000000041</c:v>
                </c:pt>
                <c:pt idx="99331">
                  <c:v>99.331000000000017</c:v>
                </c:pt>
                <c:pt idx="99332">
                  <c:v>99.331999999999994</c:v>
                </c:pt>
                <c:pt idx="99333">
                  <c:v>99.333000000000027</c:v>
                </c:pt>
                <c:pt idx="99334">
                  <c:v>99.334000000000003</c:v>
                </c:pt>
                <c:pt idx="99335">
                  <c:v>99.335000000000036</c:v>
                </c:pt>
                <c:pt idx="99336">
                  <c:v>99.336000000000013</c:v>
                </c:pt>
                <c:pt idx="99337">
                  <c:v>99.337000000000046</c:v>
                </c:pt>
                <c:pt idx="99338">
                  <c:v>99.338000000000022</c:v>
                </c:pt>
                <c:pt idx="99339">
                  <c:v>99.338999999999999</c:v>
                </c:pt>
                <c:pt idx="99340">
                  <c:v>99.340000000000032</c:v>
                </c:pt>
                <c:pt idx="99341">
                  <c:v>99.341000000000008</c:v>
                </c:pt>
                <c:pt idx="99342">
                  <c:v>99.342000000000041</c:v>
                </c:pt>
                <c:pt idx="99343">
                  <c:v>99.343000000000018</c:v>
                </c:pt>
                <c:pt idx="99344">
                  <c:v>99.343999999999994</c:v>
                </c:pt>
                <c:pt idx="99345">
                  <c:v>99.345000000000027</c:v>
                </c:pt>
                <c:pt idx="99346">
                  <c:v>99.346000000000004</c:v>
                </c:pt>
                <c:pt idx="99347">
                  <c:v>99.347000000000037</c:v>
                </c:pt>
                <c:pt idx="99348">
                  <c:v>99.348000000000013</c:v>
                </c:pt>
                <c:pt idx="99349">
                  <c:v>99.349000000000046</c:v>
                </c:pt>
                <c:pt idx="99350">
                  <c:v>99.350000000000023</c:v>
                </c:pt>
                <c:pt idx="99351">
                  <c:v>99.350999999999999</c:v>
                </c:pt>
                <c:pt idx="99352">
                  <c:v>99.352000000000032</c:v>
                </c:pt>
                <c:pt idx="99353">
                  <c:v>99.353000000000009</c:v>
                </c:pt>
                <c:pt idx="99354">
                  <c:v>99.354000000000042</c:v>
                </c:pt>
                <c:pt idx="99355">
                  <c:v>99.355000000000018</c:v>
                </c:pt>
                <c:pt idx="99356">
                  <c:v>99.355999999999995</c:v>
                </c:pt>
                <c:pt idx="99357">
                  <c:v>99.357000000000028</c:v>
                </c:pt>
                <c:pt idx="99358">
                  <c:v>99.358000000000004</c:v>
                </c:pt>
                <c:pt idx="99359">
                  <c:v>99.359000000000037</c:v>
                </c:pt>
                <c:pt idx="99360">
                  <c:v>99.360000000000014</c:v>
                </c:pt>
                <c:pt idx="99361">
                  <c:v>99.36099999999999</c:v>
                </c:pt>
                <c:pt idx="99362">
                  <c:v>99.362000000000023</c:v>
                </c:pt>
                <c:pt idx="99363">
                  <c:v>99.363</c:v>
                </c:pt>
                <c:pt idx="99364">
                  <c:v>99.364000000000033</c:v>
                </c:pt>
                <c:pt idx="99365">
                  <c:v>99.365000000000009</c:v>
                </c:pt>
                <c:pt idx="99366">
                  <c:v>99.366000000000042</c:v>
                </c:pt>
                <c:pt idx="99367">
                  <c:v>99.367000000000019</c:v>
                </c:pt>
                <c:pt idx="99368">
                  <c:v>99.367999999999995</c:v>
                </c:pt>
                <c:pt idx="99369">
                  <c:v>99.369000000000028</c:v>
                </c:pt>
                <c:pt idx="99370">
                  <c:v>99.37</c:v>
                </c:pt>
                <c:pt idx="99371">
                  <c:v>99.371000000000038</c:v>
                </c:pt>
                <c:pt idx="99372">
                  <c:v>99.372000000000014</c:v>
                </c:pt>
                <c:pt idx="99373">
                  <c:v>99.37299999999999</c:v>
                </c:pt>
                <c:pt idx="99374">
                  <c:v>99.374000000000024</c:v>
                </c:pt>
                <c:pt idx="99375">
                  <c:v>99.375</c:v>
                </c:pt>
                <c:pt idx="99376">
                  <c:v>99.376000000000033</c:v>
                </c:pt>
                <c:pt idx="99377">
                  <c:v>99.37700000000001</c:v>
                </c:pt>
                <c:pt idx="99378">
                  <c:v>99.378000000000043</c:v>
                </c:pt>
                <c:pt idx="99379">
                  <c:v>99.379000000000019</c:v>
                </c:pt>
                <c:pt idx="99380">
                  <c:v>99.38</c:v>
                </c:pt>
                <c:pt idx="99381">
                  <c:v>99.381000000000029</c:v>
                </c:pt>
                <c:pt idx="99382">
                  <c:v>99.382000000000005</c:v>
                </c:pt>
                <c:pt idx="99383">
                  <c:v>99.383000000000038</c:v>
                </c:pt>
                <c:pt idx="99384">
                  <c:v>99.384000000000015</c:v>
                </c:pt>
                <c:pt idx="99385">
                  <c:v>99.384999999999991</c:v>
                </c:pt>
                <c:pt idx="99386">
                  <c:v>99.386000000000024</c:v>
                </c:pt>
                <c:pt idx="99387">
                  <c:v>99.387</c:v>
                </c:pt>
                <c:pt idx="99388">
                  <c:v>99.388000000000034</c:v>
                </c:pt>
                <c:pt idx="99389">
                  <c:v>99.38900000000001</c:v>
                </c:pt>
                <c:pt idx="99390">
                  <c:v>99.390000000000043</c:v>
                </c:pt>
                <c:pt idx="99391">
                  <c:v>99.39100000000002</c:v>
                </c:pt>
                <c:pt idx="99392">
                  <c:v>99.391999999999996</c:v>
                </c:pt>
                <c:pt idx="99393">
                  <c:v>99.393000000000029</c:v>
                </c:pt>
                <c:pt idx="99394">
                  <c:v>99.394000000000005</c:v>
                </c:pt>
                <c:pt idx="99395">
                  <c:v>99.395000000000039</c:v>
                </c:pt>
                <c:pt idx="99396">
                  <c:v>99.396000000000015</c:v>
                </c:pt>
                <c:pt idx="99397">
                  <c:v>99.396999999999991</c:v>
                </c:pt>
                <c:pt idx="99398">
                  <c:v>99.398000000000025</c:v>
                </c:pt>
                <c:pt idx="99399">
                  <c:v>99.399000000000001</c:v>
                </c:pt>
                <c:pt idx="99400">
                  <c:v>99.400000000000034</c:v>
                </c:pt>
                <c:pt idx="99401">
                  <c:v>99.40100000000001</c:v>
                </c:pt>
                <c:pt idx="99402">
                  <c:v>99.402000000000044</c:v>
                </c:pt>
                <c:pt idx="99403">
                  <c:v>99.40300000000002</c:v>
                </c:pt>
                <c:pt idx="99404">
                  <c:v>99.403999999999996</c:v>
                </c:pt>
                <c:pt idx="99405">
                  <c:v>99.40500000000003</c:v>
                </c:pt>
                <c:pt idx="99406">
                  <c:v>99.406000000000006</c:v>
                </c:pt>
                <c:pt idx="99407">
                  <c:v>99.407000000000039</c:v>
                </c:pt>
                <c:pt idx="99408">
                  <c:v>99.408000000000015</c:v>
                </c:pt>
                <c:pt idx="99409">
                  <c:v>99.408999999999992</c:v>
                </c:pt>
                <c:pt idx="99410">
                  <c:v>99.410000000000025</c:v>
                </c:pt>
                <c:pt idx="99411">
                  <c:v>99.411000000000001</c:v>
                </c:pt>
                <c:pt idx="99412">
                  <c:v>99.412000000000035</c:v>
                </c:pt>
                <c:pt idx="99413">
                  <c:v>99.413000000000011</c:v>
                </c:pt>
                <c:pt idx="99414">
                  <c:v>99.414000000000044</c:v>
                </c:pt>
                <c:pt idx="99415">
                  <c:v>99.41500000000002</c:v>
                </c:pt>
                <c:pt idx="99416">
                  <c:v>99.415999999999997</c:v>
                </c:pt>
                <c:pt idx="99417">
                  <c:v>99.41700000000003</c:v>
                </c:pt>
                <c:pt idx="99418">
                  <c:v>99.418000000000006</c:v>
                </c:pt>
                <c:pt idx="99419">
                  <c:v>99.41900000000004</c:v>
                </c:pt>
                <c:pt idx="99420">
                  <c:v>99.420000000000016</c:v>
                </c:pt>
                <c:pt idx="99421">
                  <c:v>99.420999999999992</c:v>
                </c:pt>
                <c:pt idx="99422">
                  <c:v>99.422000000000025</c:v>
                </c:pt>
                <c:pt idx="99423">
                  <c:v>99.423000000000002</c:v>
                </c:pt>
                <c:pt idx="99424">
                  <c:v>99.424000000000035</c:v>
                </c:pt>
                <c:pt idx="99425">
                  <c:v>99.425000000000011</c:v>
                </c:pt>
                <c:pt idx="99426">
                  <c:v>99.426000000000045</c:v>
                </c:pt>
                <c:pt idx="99427">
                  <c:v>99.427000000000021</c:v>
                </c:pt>
                <c:pt idx="99428">
                  <c:v>99.427999999999997</c:v>
                </c:pt>
                <c:pt idx="99429">
                  <c:v>99.42900000000003</c:v>
                </c:pt>
                <c:pt idx="99430">
                  <c:v>99.43</c:v>
                </c:pt>
                <c:pt idx="99431">
                  <c:v>99.43100000000004</c:v>
                </c:pt>
                <c:pt idx="99432">
                  <c:v>99.432000000000016</c:v>
                </c:pt>
                <c:pt idx="99433">
                  <c:v>99.432999999999993</c:v>
                </c:pt>
                <c:pt idx="99434">
                  <c:v>99.434000000000026</c:v>
                </c:pt>
                <c:pt idx="99435">
                  <c:v>99.435000000000002</c:v>
                </c:pt>
                <c:pt idx="99436">
                  <c:v>99.436000000000035</c:v>
                </c:pt>
                <c:pt idx="99437">
                  <c:v>99.437000000000012</c:v>
                </c:pt>
                <c:pt idx="99438">
                  <c:v>99.438000000000045</c:v>
                </c:pt>
                <c:pt idx="99439">
                  <c:v>99.439000000000021</c:v>
                </c:pt>
                <c:pt idx="99440">
                  <c:v>99.44</c:v>
                </c:pt>
                <c:pt idx="99441">
                  <c:v>99.441000000000031</c:v>
                </c:pt>
                <c:pt idx="99442">
                  <c:v>99.442000000000007</c:v>
                </c:pt>
                <c:pt idx="99443">
                  <c:v>99.44300000000004</c:v>
                </c:pt>
                <c:pt idx="99444">
                  <c:v>99.444000000000017</c:v>
                </c:pt>
                <c:pt idx="99445">
                  <c:v>99.444999999999993</c:v>
                </c:pt>
                <c:pt idx="99446">
                  <c:v>99.446000000000026</c:v>
                </c:pt>
                <c:pt idx="99447">
                  <c:v>99.447000000000003</c:v>
                </c:pt>
                <c:pt idx="99448">
                  <c:v>99.448000000000036</c:v>
                </c:pt>
                <c:pt idx="99449">
                  <c:v>99.449000000000012</c:v>
                </c:pt>
                <c:pt idx="99450">
                  <c:v>99.450000000000045</c:v>
                </c:pt>
                <c:pt idx="99451">
                  <c:v>99.451000000000022</c:v>
                </c:pt>
                <c:pt idx="99452">
                  <c:v>99.451999999999998</c:v>
                </c:pt>
                <c:pt idx="99453">
                  <c:v>99.453000000000031</c:v>
                </c:pt>
                <c:pt idx="99454">
                  <c:v>99.454000000000008</c:v>
                </c:pt>
                <c:pt idx="99455">
                  <c:v>99.455000000000041</c:v>
                </c:pt>
                <c:pt idx="99456">
                  <c:v>99.456000000000017</c:v>
                </c:pt>
                <c:pt idx="99457">
                  <c:v>99.456999999999994</c:v>
                </c:pt>
                <c:pt idx="99458">
                  <c:v>99.458000000000027</c:v>
                </c:pt>
                <c:pt idx="99459">
                  <c:v>99.459000000000003</c:v>
                </c:pt>
                <c:pt idx="99460">
                  <c:v>99.460000000000036</c:v>
                </c:pt>
                <c:pt idx="99461">
                  <c:v>99.461000000000013</c:v>
                </c:pt>
                <c:pt idx="99462">
                  <c:v>99.462000000000046</c:v>
                </c:pt>
                <c:pt idx="99463">
                  <c:v>99.463000000000022</c:v>
                </c:pt>
                <c:pt idx="99464">
                  <c:v>99.463999999999999</c:v>
                </c:pt>
                <c:pt idx="99465">
                  <c:v>99.465000000000032</c:v>
                </c:pt>
                <c:pt idx="99466">
                  <c:v>99.466000000000008</c:v>
                </c:pt>
                <c:pt idx="99467">
                  <c:v>99.467000000000041</c:v>
                </c:pt>
                <c:pt idx="99468">
                  <c:v>99.468000000000018</c:v>
                </c:pt>
                <c:pt idx="99469">
                  <c:v>99.468999999999994</c:v>
                </c:pt>
                <c:pt idx="99470">
                  <c:v>99.470000000000027</c:v>
                </c:pt>
                <c:pt idx="99471">
                  <c:v>99.471000000000004</c:v>
                </c:pt>
                <c:pt idx="99472">
                  <c:v>99.472000000000037</c:v>
                </c:pt>
                <c:pt idx="99473">
                  <c:v>99.473000000000013</c:v>
                </c:pt>
                <c:pt idx="99474">
                  <c:v>99.474000000000046</c:v>
                </c:pt>
                <c:pt idx="99475">
                  <c:v>99.475000000000023</c:v>
                </c:pt>
                <c:pt idx="99476">
                  <c:v>99.475999999999999</c:v>
                </c:pt>
                <c:pt idx="99477">
                  <c:v>99.477000000000032</c:v>
                </c:pt>
                <c:pt idx="99478">
                  <c:v>99.478000000000009</c:v>
                </c:pt>
                <c:pt idx="99479">
                  <c:v>99.479000000000042</c:v>
                </c:pt>
                <c:pt idx="99480">
                  <c:v>99.480000000000018</c:v>
                </c:pt>
                <c:pt idx="99481">
                  <c:v>99.480999999999995</c:v>
                </c:pt>
                <c:pt idx="99482">
                  <c:v>99.482000000000028</c:v>
                </c:pt>
                <c:pt idx="99483">
                  <c:v>99.483000000000004</c:v>
                </c:pt>
                <c:pt idx="99484">
                  <c:v>99.484000000000037</c:v>
                </c:pt>
                <c:pt idx="99485">
                  <c:v>99.485000000000014</c:v>
                </c:pt>
                <c:pt idx="99486">
                  <c:v>99.48599999999999</c:v>
                </c:pt>
                <c:pt idx="99487">
                  <c:v>99.487000000000023</c:v>
                </c:pt>
                <c:pt idx="99488">
                  <c:v>99.488</c:v>
                </c:pt>
                <c:pt idx="99489">
                  <c:v>99.489000000000033</c:v>
                </c:pt>
                <c:pt idx="99490">
                  <c:v>99.490000000000009</c:v>
                </c:pt>
                <c:pt idx="99491">
                  <c:v>99.491000000000042</c:v>
                </c:pt>
                <c:pt idx="99492">
                  <c:v>99.492000000000019</c:v>
                </c:pt>
                <c:pt idx="99493">
                  <c:v>99.492999999999995</c:v>
                </c:pt>
                <c:pt idx="99494">
                  <c:v>99.494000000000028</c:v>
                </c:pt>
                <c:pt idx="99495">
                  <c:v>99.495000000000005</c:v>
                </c:pt>
                <c:pt idx="99496">
                  <c:v>99.496000000000038</c:v>
                </c:pt>
                <c:pt idx="99497">
                  <c:v>99.497000000000014</c:v>
                </c:pt>
                <c:pt idx="99498">
                  <c:v>99.49799999999999</c:v>
                </c:pt>
                <c:pt idx="99499">
                  <c:v>99.499000000000024</c:v>
                </c:pt>
                <c:pt idx="99500">
                  <c:v>99.5</c:v>
                </c:pt>
                <c:pt idx="99501">
                  <c:v>99.501000000000033</c:v>
                </c:pt>
                <c:pt idx="99502">
                  <c:v>99.50200000000001</c:v>
                </c:pt>
                <c:pt idx="99503">
                  <c:v>99.503000000000043</c:v>
                </c:pt>
                <c:pt idx="99504">
                  <c:v>99.504000000000019</c:v>
                </c:pt>
                <c:pt idx="99505">
                  <c:v>99.504999999999995</c:v>
                </c:pt>
                <c:pt idx="99506">
                  <c:v>99.506000000000029</c:v>
                </c:pt>
                <c:pt idx="99507">
                  <c:v>99.507000000000005</c:v>
                </c:pt>
                <c:pt idx="99508">
                  <c:v>99.508000000000038</c:v>
                </c:pt>
                <c:pt idx="99509">
                  <c:v>99.509000000000015</c:v>
                </c:pt>
                <c:pt idx="99510">
                  <c:v>99.509999999999991</c:v>
                </c:pt>
                <c:pt idx="99511">
                  <c:v>99.511000000000024</c:v>
                </c:pt>
                <c:pt idx="99512">
                  <c:v>99.512</c:v>
                </c:pt>
                <c:pt idx="99513">
                  <c:v>99.513000000000034</c:v>
                </c:pt>
                <c:pt idx="99514">
                  <c:v>99.51400000000001</c:v>
                </c:pt>
                <c:pt idx="99515">
                  <c:v>99.515000000000043</c:v>
                </c:pt>
                <c:pt idx="99516">
                  <c:v>99.51600000000002</c:v>
                </c:pt>
                <c:pt idx="99517">
                  <c:v>99.516999999999996</c:v>
                </c:pt>
                <c:pt idx="99518">
                  <c:v>99.518000000000029</c:v>
                </c:pt>
                <c:pt idx="99519">
                  <c:v>99.519000000000005</c:v>
                </c:pt>
                <c:pt idx="99520">
                  <c:v>99.520000000000039</c:v>
                </c:pt>
                <c:pt idx="99521">
                  <c:v>99.521000000000015</c:v>
                </c:pt>
                <c:pt idx="99522">
                  <c:v>99.521999999999991</c:v>
                </c:pt>
                <c:pt idx="99523">
                  <c:v>99.523000000000025</c:v>
                </c:pt>
                <c:pt idx="99524">
                  <c:v>99.524000000000001</c:v>
                </c:pt>
                <c:pt idx="99525">
                  <c:v>99.525000000000034</c:v>
                </c:pt>
                <c:pt idx="99526">
                  <c:v>99.52600000000001</c:v>
                </c:pt>
                <c:pt idx="99527">
                  <c:v>99.527000000000044</c:v>
                </c:pt>
                <c:pt idx="99528">
                  <c:v>99.52800000000002</c:v>
                </c:pt>
                <c:pt idx="99529">
                  <c:v>99.528999999999996</c:v>
                </c:pt>
                <c:pt idx="99530">
                  <c:v>99.53000000000003</c:v>
                </c:pt>
                <c:pt idx="99531">
                  <c:v>99.531000000000006</c:v>
                </c:pt>
                <c:pt idx="99532">
                  <c:v>99.532000000000039</c:v>
                </c:pt>
                <c:pt idx="99533">
                  <c:v>99.533000000000015</c:v>
                </c:pt>
                <c:pt idx="99534">
                  <c:v>99.533999999999992</c:v>
                </c:pt>
                <c:pt idx="99535">
                  <c:v>99.535000000000025</c:v>
                </c:pt>
                <c:pt idx="99536">
                  <c:v>99.536000000000001</c:v>
                </c:pt>
                <c:pt idx="99537">
                  <c:v>99.537000000000035</c:v>
                </c:pt>
                <c:pt idx="99538">
                  <c:v>99.538000000000011</c:v>
                </c:pt>
                <c:pt idx="99539">
                  <c:v>99.539000000000044</c:v>
                </c:pt>
                <c:pt idx="99540">
                  <c:v>99.54000000000002</c:v>
                </c:pt>
                <c:pt idx="99541">
                  <c:v>99.540999999999997</c:v>
                </c:pt>
                <c:pt idx="99542">
                  <c:v>99.54200000000003</c:v>
                </c:pt>
                <c:pt idx="99543">
                  <c:v>99.543000000000006</c:v>
                </c:pt>
                <c:pt idx="99544">
                  <c:v>99.54400000000004</c:v>
                </c:pt>
                <c:pt idx="99545">
                  <c:v>99.545000000000016</c:v>
                </c:pt>
                <c:pt idx="99546">
                  <c:v>99.545999999999992</c:v>
                </c:pt>
                <c:pt idx="99547">
                  <c:v>99.547000000000025</c:v>
                </c:pt>
                <c:pt idx="99548">
                  <c:v>99.548000000000002</c:v>
                </c:pt>
                <c:pt idx="99549">
                  <c:v>99.549000000000035</c:v>
                </c:pt>
                <c:pt idx="99550">
                  <c:v>99.550000000000011</c:v>
                </c:pt>
                <c:pt idx="99551">
                  <c:v>99.551000000000045</c:v>
                </c:pt>
                <c:pt idx="99552">
                  <c:v>99.552000000000021</c:v>
                </c:pt>
                <c:pt idx="99553">
                  <c:v>99.552999999999997</c:v>
                </c:pt>
                <c:pt idx="99554">
                  <c:v>99.55400000000003</c:v>
                </c:pt>
                <c:pt idx="99555">
                  <c:v>99.555000000000007</c:v>
                </c:pt>
                <c:pt idx="99556">
                  <c:v>99.55600000000004</c:v>
                </c:pt>
                <c:pt idx="99557">
                  <c:v>99.557000000000016</c:v>
                </c:pt>
                <c:pt idx="99558">
                  <c:v>99.557999999999993</c:v>
                </c:pt>
                <c:pt idx="99559">
                  <c:v>99.559000000000026</c:v>
                </c:pt>
                <c:pt idx="99560">
                  <c:v>99.56</c:v>
                </c:pt>
                <c:pt idx="99561">
                  <c:v>99.561000000000035</c:v>
                </c:pt>
                <c:pt idx="99562">
                  <c:v>99.562000000000012</c:v>
                </c:pt>
                <c:pt idx="99563">
                  <c:v>99.563000000000045</c:v>
                </c:pt>
                <c:pt idx="99564">
                  <c:v>99.564000000000021</c:v>
                </c:pt>
                <c:pt idx="99565">
                  <c:v>99.564999999999998</c:v>
                </c:pt>
                <c:pt idx="99566">
                  <c:v>99.566000000000031</c:v>
                </c:pt>
                <c:pt idx="99567">
                  <c:v>99.567000000000007</c:v>
                </c:pt>
                <c:pt idx="99568">
                  <c:v>99.56800000000004</c:v>
                </c:pt>
                <c:pt idx="99569">
                  <c:v>99.569000000000017</c:v>
                </c:pt>
                <c:pt idx="99570">
                  <c:v>99.57</c:v>
                </c:pt>
                <c:pt idx="99571">
                  <c:v>99.571000000000026</c:v>
                </c:pt>
                <c:pt idx="99572">
                  <c:v>99.572000000000003</c:v>
                </c:pt>
                <c:pt idx="99573">
                  <c:v>99.573000000000036</c:v>
                </c:pt>
                <c:pt idx="99574">
                  <c:v>99.574000000000012</c:v>
                </c:pt>
                <c:pt idx="99575">
                  <c:v>99.575000000000045</c:v>
                </c:pt>
                <c:pt idx="99576">
                  <c:v>99.576000000000022</c:v>
                </c:pt>
                <c:pt idx="99577">
                  <c:v>99.576999999999998</c:v>
                </c:pt>
                <c:pt idx="99578">
                  <c:v>99.578000000000031</c:v>
                </c:pt>
                <c:pt idx="99579">
                  <c:v>99.579000000000008</c:v>
                </c:pt>
                <c:pt idx="99580">
                  <c:v>99.580000000000041</c:v>
                </c:pt>
                <c:pt idx="99581">
                  <c:v>99.581000000000017</c:v>
                </c:pt>
                <c:pt idx="99582">
                  <c:v>99.581999999999994</c:v>
                </c:pt>
                <c:pt idx="99583">
                  <c:v>99.583000000000027</c:v>
                </c:pt>
                <c:pt idx="99584">
                  <c:v>99.584000000000003</c:v>
                </c:pt>
                <c:pt idx="99585">
                  <c:v>99.585000000000036</c:v>
                </c:pt>
                <c:pt idx="99586">
                  <c:v>99.586000000000013</c:v>
                </c:pt>
                <c:pt idx="99587">
                  <c:v>99.587000000000046</c:v>
                </c:pt>
                <c:pt idx="99588">
                  <c:v>99.588000000000022</c:v>
                </c:pt>
                <c:pt idx="99589">
                  <c:v>99.588999999999999</c:v>
                </c:pt>
                <c:pt idx="99590">
                  <c:v>99.590000000000032</c:v>
                </c:pt>
                <c:pt idx="99591">
                  <c:v>99.591000000000008</c:v>
                </c:pt>
                <c:pt idx="99592">
                  <c:v>99.592000000000041</c:v>
                </c:pt>
                <c:pt idx="99593">
                  <c:v>99.593000000000018</c:v>
                </c:pt>
                <c:pt idx="99594">
                  <c:v>99.593999999999994</c:v>
                </c:pt>
                <c:pt idx="99595">
                  <c:v>99.595000000000027</c:v>
                </c:pt>
                <c:pt idx="99596">
                  <c:v>99.596000000000004</c:v>
                </c:pt>
                <c:pt idx="99597">
                  <c:v>99.597000000000037</c:v>
                </c:pt>
                <c:pt idx="99598">
                  <c:v>99.598000000000013</c:v>
                </c:pt>
                <c:pt idx="99599">
                  <c:v>99.599000000000046</c:v>
                </c:pt>
                <c:pt idx="99600">
                  <c:v>99.600000000000023</c:v>
                </c:pt>
                <c:pt idx="99601">
                  <c:v>99.600999999999999</c:v>
                </c:pt>
                <c:pt idx="99602">
                  <c:v>99.602000000000032</c:v>
                </c:pt>
                <c:pt idx="99603">
                  <c:v>99.603000000000009</c:v>
                </c:pt>
                <c:pt idx="99604">
                  <c:v>99.604000000000042</c:v>
                </c:pt>
                <c:pt idx="99605">
                  <c:v>99.605000000000018</c:v>
                </c:pt>
                <c:pt idx="99606">
                  <c:v>99.605999999999995</c:v>
                </c:pt>
                <c:pt idx="99607">
                  <c:v>99.607000000000028</c:v>
                </c:pt>
                <c:pt idx="99608">
                  <c:v>99.608000000000004</c:v>
                </c:pt>
                <c:pt idx="99609">
                  <c:v>99.609000000000037</c:v>
                </c:pt>
                <c:pt idx="99610">
                  <c:v>99.610000000000014</c:v>
                </c:pt>
                <c:pt idx="99611">
                  <c:v>99.61099999999999</c:v>
                </c:pt>
                <c:pt idx="99612">
                  <c:v>99.612000000000023</c:v>
                </c:pt>
                <c:pt idx="99613">
                  <c:v>99.613</c:v>
                </c:pt>
                <c:pt idx="99614">
                  <c:v>99.614000000000033</c:v>
                </c:pt>
                <c:pt idx="99615">
                  <c:v>99.615000000000009</c:v>
                </c:pt>
                <c:pt idx="99616">
                  <c:v>99.616000000000042</c:v>
                </c:pt>
                <c:pt idx="99617">
                  <c:v>99.617000000000019</c:v>
                </c:pt>
                <c:pt idx="99618">
                  <c:v>99.617999999999995</c:v>
                </c:pt>
                <c:pt idx="99619">
                  <c:v>99.619000000000028</c:v>
                </c:pt>
                <c:pt idx="99620">
                  <c:v>99.62</c:v>
                </c:pt>
                <c:pt idx="99621">
                  <c:v>99.621000000000038</c:v>
                </c:pt>
                <c:pt idx="99622">
                  <c:v>99.622000000000014</c:v>
                </c:pt>
                <c:pt idx="99623">
                  <c:v>99.62299999999999</c:v>
                </c:pt>
                <c:pt idx="99624">
                  <c:v>99.624000000000024</c:v>
                </c:pt>
                <c:pt idx="99625">
                  <c:v>99.625</c:v>
                </c:pt>
                <c:pt idx="99626">
                  <c:v>99.626000000000033</c:v>
                </c:pt>
                <c:pt idx="99627">
                  <c:v>99.62700000000001</c:v>
                </c:pt>
                <c:pt idx="99628">
                  <c:v>99.628000000000043</c:v>
                </c:pt>
                <c:pt idx="99629">
                  <c:v>99.629000000000019</c:v>
                </c:pt>
                <c:pt idx="99630">
                  <c:v>99.63</c:v>
                </c:pt>
                <c:pt idx="99631">
                  <c:v>99.631000000000029</c:v>
                </c:pt>
                <c:pt idx="99632">
                  <c:v>99.632000000000005</c:v>
                </c:pt>
                <c:pt idx="99633">
                  <c:v>99.633000000000038</c:v>
                </c:pt>
                <c:pt idx="99634">
                  <c:v>99.634000000000015</c:v>
                </c:pt>
                <c:pt idx="99635">
                  <c:v>99.634999999999991</c:v>
                </c:pt>
                <c:pt idx="99636">
                  <c:v>99.636000000000024</c:v>
                </c:pt>
                <c:pt idx="99637">
                  <c:v>99.637</c:v>
                </c:pt>
                <c:pt idx="99638">
                  <c:v>99.638000000000034</c:v>
                </c:pt>
                <c:pt idx="99639">
                  <c:v>99.63900000000001</c:v>
                </c:pt>
                <c:pt idx="99640">
                  <c:v>99.640000000000043</c:v>
                </c:pt>
                <c:pt idx="99641">
                  <c:v>99.64100000000002</c:v>
                </c:pt>
                <c:pt idx="99642">
                  <c:v>99.641999999999996</c:v>
                </c:pt>
                <c:pt idx="99643">
                  <c:v>99.643000000000029</c:v>
                </c:pt>
                <c:pt idx="99644">
                  <c:v>99.644000000000005</c:v>
                </c:pt>
                <c:pt idx="99645">
                  <c:v>99.645000000000039</c:v>
                </c:pt>
                <c:pt idx="99646">
                  <c:v>99.646000000000015</c:v>
                </c:pt>
                <c:pt idx="99647">
                  <c:v>99.646999999999991</c:v>
                </c:pt>
                <c:pt idx="99648">
                  <c:v>99.648000000000025</c:v>
                </c:pt>
                <c:pt idx="99649">
                  <c:v>99.649000000000001</c:v>
                </c:pt>
                <c:pt idx="99650">
                  <c:v>99.650000000000034</c:v>
                </c:pt>
                <c:pt idx="99651">
                  <c:v>99.65100000000001</c:v>
                </c:pt>
                <c:pt idx="99652">
                  <c:v>99.652000000000044</c:v>
                </c:pt>
                <c:pt idx="99653">
                  <c:v>99.65300000000002</c:v>
                </c:pt>
                <c:pt idx="99654">
                  <c:v>99.653999999999996</c:v>
                </c:pt>
                <c:pt idx="99655">
                  <c:v>99.65500000000003</c:v>
                </c:pt>
                <c:pt idx="99656">
                  <c:v>99.656000000000006</c:v>
                </c:pt>
                <c:pt idx="99657">
                  <c:v>99.657000000000039</c:v>
                </c:pt>
                <c:pt idx="99658">
                  <c:v>99.658000000000015</c:v>
                </c:pt>
                <c:pt idx="99659">
                  <c:v>99.658999999999992</c:v>
                </c:pt>
                <c:pt idx="99660">
                  <c:v>99.660000000000025</c:v>
                </c:pt>
                <c:pt idx="99661">
                  <c:v>99.661000000000001</c:v>
                </c:pt>
                <c:pt idx="99662">
                  <c:v>99.662000000000035</c:v>
                </c:pt>
                <c:pt idx="99663">
                  <c:v>99.663000000000011</c:v>
                </c:pt>
                <c:pt idx="99664">
                  <c:v>99.664000000000044</c:v>
                </c:pt>
                <c:pt idx="99665">
                  <c:v>99.66500000000002</c:v>
                </c:pt>
                <c:pt idx="99666">
                  <c:v>99.665999999999997</c:v>
                </c:pt>
                <c:pt idx="99667">
                  <c:v>99.66700000000003</c:v>
                </c:pt>
                <c:pt idx="99668">
                  <c:v>99.668000000000006</c:v>
                </c:pt>
                <c:pt idx="99669">
                  <c:v>99.66900000000004</c:v>
                </c:pt>
                <c:pt idx="99670">
                  <c:v>99.670000000000016</c:v>
                </c:pt>
                <c:pt idx="99671">
                  <c:v>99.670999999999992</c:v>
                </c:pt>
                <c:pt idx="99672">
                  <c:v>99.672000000000025</c:v>
                </c:pt>
                <c:pt idx="99673">
                  <c:v>99.673000000000002</c:v>
                </c:pt>
                <c:pt idx="99674">
                  <c:v>99.674000000000035</c:v>
                </c:pt>
                <c:pt idx="99675">
                  <c:v>99.675000000000011</c:v>
                </c:pt>
                <c:pt idx="99676">
                  <c:v>99.676000000000045</c:v>
                </c:pt>
                <c:pt idx="99677">
                  <c:v>99.677000000000021</c:v>
                </c:pt>
                <c:pt idx="99678">
                  <c:v>99.677999999999997</c:v>
                </c:pt>
                <c:pt idx="99679">
                  <c:v>99.67900000000003</c:v>
                </c:pt>
                <c:pt idx="99680">
                  <c:v>99.68</c:v>
                </c:pt>
                <c:pt idx="99681">
                  <c:v>99.68100000000004</c:v>
                </c:pt>
                <c:pt idx="99682">
                  <c:v>99.682000000000016</c:v>
                </c:pt>
                <c:pt idx="99683">
                  <c:v>99.682999999999993</c:v>
                </c:pt>
                <c:pt idx="99684">
                  <c:v>99.684000000000026</c:v>
                </c:pt>
                <c:pt idx="99685">
                  <c:v>99.685000000000002</c:v>
                </c:pt>
                <c:pt idx="99686">
                  <c:v>99.686000000000035</c:v>
                </c:pt>
                <c:pt idx="99687">
                  <c:v>99.687000000000012</c:v>
                </c:pt>
                <c:pt idx="99688">
                  <c:v>99.688000000000045</c:v>
                </c:pt>
                <c:pt idx="99689">
                  <c:v>99.689000000000021</c:v>
                </c:pt>
                <c:pt idx="99690">
                  <c:v>99.69</c:v>
                </c:pt>
                <c:pt idx="99691">
                  <c:v>99.691000000000031</c:v>
                </c:pt>
                <c:pt idx="99692">
                  <c:v>99.692000000000007</c:v>
                </c:pt>
                <c:pt idx="99693">
                  <c:v>99.69300000000004</c:v>
                </c:pt>
                <c:pt idx="99694">
                  <c:v>99.694000000000017</c:v>
                </c:pt>
                <c:pt idx="99695">
                  <c:v>99.694999999999993</c:v>
                </c:pt>
                <c:pt idx="99696">
                  <c:v>99.696000000000026</c:v>
                </c:pt>
                <c:pt idx="99697">
                  <c:v>99.697000000000003</c:v>
                </c:pt>
                <c:pt idx="99698">
                  <c:v>99.698000000000036</c:v>
                </c:pt>
                <c:pt idx="99699">
                  <c:v>99.699000000000012</c:v>
                </c:pt>
                <c:pt idx="99700">
                  <c:v>99.700000000000045</c:v>
                </c:pt>
                <c:pt idx="99701">
                  <c:v>99.701000000000022</c:v>
                </c:pt>
                <c:pt idx="99702">
                  <c:v>99.701999999999998</c:v>
                </c:pt>
                <c:pt idx="99703">
                  <c:v>99.703000000000031</c:v>
                </c:pt>
                <c:pt idx="99704">
                  <c:v>99.704000000000008</c:v>
                </c:pt>
                <c:pt idx="99705">
                  <c:v>99.705000000000041</c:v>
                </c:pt>
                <c:pt idx="99706">
                  <c:v>99.706000000000017</c:v>
                </c:pt>
                <c:pt idx="99707">
                  <c:v>99.706999999999994</c:v>
                </c:pt>
                <c:pt idx="99708">
                  <c:v>99.708000000000027</c:v>
                </c:pt>
                <c:pt idx="99709">
                  <c:v>99.709000000000003</c:v>
                </c:pt>
                <c:pt idx="99710">
                  <c:v>99.710000000000036</c:v>
                </c:pt>
                <c:pt idx="99711">
                  <c:v>99.711000000000013</c:v>
                </c:pt>
                <c:pt idx="99712">
                  <c:v>99.712000000000046</c:v>
                </c:pt>
                <c:pt idx="99713">
                  <c:v>99.713000000000022</c:v>
                </c:pt>
                <c:pt idx="99714">
                  <c:v>99.713999999999999</c:v>
                </c:pt>
                <c:pt idx="99715">
                  <c:v>99.715000000000032</c:v>
                </c:pt>
                <c:pt idx="99716">
                  <c:v>99.716000000000008</c:v>
                </c:pt>
                <c:pt idx="99717">
                  <c:v>99.717000000000041</c:v>
                </c:pt>
                <c:pt idx="99718">
                  <c:v>99.718000000000018</c:v>
                </c:pt>
                <c:pt idx="99719">
                  <c:v>99.718999999999994</c:v>
                </c:pt>
                <c:pt idx="99720">
                  <c:v>99.720000000000027</c:v>
                </c:pt>
                <c:pt idx="99721">
                  <c:v>99.721000000000004</c:v>
                </c:pt>
                <c:pt idx="99722">
                  <c:v>99.722000000000037</c:v>
                </c:pt>
                <c:pt idx="99723">
                  <c:v>99.723000000000013</c:v>
                </c:pt>
                <c:pt idx="99724">
                  <c:v>99.724000000000046</c:v>
                </c:pt>
                <c:pt idx="99725">
                  <c:v>99.725000000000023</c:v>
                </c:pt>
                <c:pt idx="99726">
                  <c:v>99.725999999999999</c:v>
                </c:pt>
                <c:pt idx="99727">
                  <c:v>99.727000000000032</c:v>
                </c:pt>
                <c:pt idx="99728">
                  <c:v>99.728000000000009</c:v>
                </c:pt>
                <c:pt idx="99729">
                  <c:v>99.729000000000042</c:v>
                </c:pt>
                <c:pt idx="99730">
                  <c:v>99.730000000000018</c:v>
                </c:pt>
                <c:pt idx="99731">
                  <c:v>99.730999999999995</c:v>
                </c:pt>
                <c:pt idx="99732">
                  <c:v>99.732000000000028</c:v>
                </c:pt>
                <c:pt idx="99733">
                  <c:v>99.733000000000004</c:v>
                </c:pt>
                <c:pt idx="99734">
                  <c:v>99.734000000000037</c:v>
                </c:pt>
                <c:pt idx="99735">
                  <c:v>99.735000000000014</c:v>
                </c:pt>
                <c:pt idx="99736">
                  <c:v>99.73599999999999</c:v>
                </c:pt>
                <c:pt idx="99737">
                  <c:v>99.737000000000023</c:v>
                </c:pt>
                <c:pt idx="99738">
                  <c:v>99.738</c:v>
                </c:pt>
                <c:pt idx="99739">
                  <c:v>99.739000000000033</c:v>
                </c:pt>
                <c:pt idx="99740">
                  <c:v>99.740000000000009</c:v>
                </c:pt>
                <c:pt idx="99741">
                  <c:v>99.741000000000042</c:v>
                </c:pt>
                <c:pt idx="99742">
                  <c:v>99.742000000000019</c:v>
                </c:pt>
                <c:pt idx="99743">
                  <c:v>99.742999999999995</c:v>
                </c:pt>
                <c:pt idx="99744">
                  <c:v>99.744000000000028</c:v>
                </c:pt>
                <c:pt idx="99745">
                  <c:v>99.745000000000005</c:v>
                </c:pt>
                <c:pt idx="99746">
                  <c:v>99.746000000000038</c:v>
                </c:pt>
                <c:pt idx="99747">
                  <c:v>99.747000000000014</c:v>
                </c:pt>
                <c:pt idx="99748">
                  <c:v>99.74799999999999</c:v>
                </c:pt>
                <c:pt idx="99749">
                  <c:v>99.749000000000024</c:v>
                </c:pt>
                <c:pt idx="99750">
                  <c:v>99.75</c:v>
                </c:pt>
                <c:pt idx="99751">
                  <c:v>99.751000000000033</c:v>
                </c:pt>
                <c:pt idx="99752">
                  <c:v>99.75200000000001</c:v>
                </c:pt>
                <c:pt idx="99753">
                  <c:v>99.753000000000043</c:v>
                </c:pt>
                <c:pt idx="99754">
                  <c:v>99.754000000000019</c:v>
                </c:pt>
                <c:pt idx="99755">
                  <c:v>99.754999999999995</c:v>
                </c:pt>
                <c:pt idx="99756">
                  <c:v>99.756000000000029</c:v>
                </c:pt>
                <c:pt idx="99757">
                  <c:v>99.757000000000005</c:v>
                </c:pt>
                <c:pt idx="99758">
                  <c:v>99.758000000000038</c:v>
                </c:pt>
                <c:pt idx="99759">
                  <c:v>99.759000000000015</c:v>
                </c:pt>
                <c:pt idx="99760">
                  <c:v>99.759999999999991</c:v>
                </c:pt>
                <c:pt idx="99761">
                  <c:v>99.761000000000024</c:v>
                </c:pt>
                <c:pt idx="99762">
                  <c:v>99.762</c:v>
                </c:pt>
                <c:pt idx="99763">
                  <c:v>99.763000000000034</c:v>
                </c:pt>
                <c:pt idx="99764">
                  <c:v>99.76400000000001</c:v>
                </c:pt>
                <c:pt idx="99765">
                  <c:v>99.765000000000043</c:v>
                </c:pt>
                <c:pt idx="99766">
                  <c:v>99.76600000000002</c:v>
                </c:pt>
                <c:pt idx="99767">
                  <c:v>99.766999999999996</c:v>
                </c:pt>
                <c:pt idx="99768">
                  <c:v>99.768000000000029</c:v>
                </c:pt>
                <c:pt idx="99769">
                  <c:v>99.769000000000005</c:v>
                </c:pt>
                <c:pt idx="99770">
                  <c:v>99.770000000000039</c:v>
                </c:pt>
                <c:pt idx="99771">
                  <c:v>99.771000000000015</c:v>
                </c:pt>
                <c:pt idx="99772">
                  <c:v>99.771999999999991</c:v>
                </c:pt>
                <c:pt idx="99773">
                  <c:v>99.773000000000025</c:v>
                </c:pt>
                <c:pt idx="99774">
                  <c:v>99.774000000000001</c:v>
                </c:pt>
                <c:pt idx="99775">
                  <c:v>99.775000000000034</c:v>
                </c:pt>
                <c:pt idx="99776">
                  <c:v>99.77600000000001</c:v>
                </c:pt>
                <c:pt idx="99777">
                  <c:v>99.777000000000044</c:v>
                </c:pt>
                <c:pt idx="99778">
                  <c:v>99.77800000000002</c:v>
                </c:pt>
                <c:pt idx="99779">
                  <c:v>99.778999999999996</c:v>
                </c:pt>
                <c:pt idx="99780">
                  <c:v>99.78000000000003</c:v>
                </c:pt>
                <c:pt idx="99781">
                  <c:v>99.781000000000006</c:v>
                </c:pt>
                <c:pt idx="99782">
                  <c:v>99.782000000000039</c:v>
                </c:pt>
                <c:pt idx="99783">
                  <c:v>99.783000000000015</c:v>
                </c:pt>
                <c:pt idx="99784">
                  <c:v>99.783999999999992</c:v>
                </c:pt>
                <c:pt idx="99785">
                  <c:v>99.785000000000025</c:v>
                </c:pt>
                <c:pt idx="99786">
                  <c:v>99.786000000000001</c:v>
                </c:pt>
                <c:pt idx="99787">
                  <c:v>99.787000000000035</c:v>
                </c:pt>
                <c:pt idx="99788">
                  <c:v>99.788000000000011</c:v>
                </c:pt>
                <c:pt idx="99789">
                  <c:v>99.789000000000044</c:v>
                </c:pt>
                <c:pt idx="99790">
                  <c:v>99.79000000000002</c:v>
                </c:pt>
                <c:pt idx="99791">
                  <c:v>99.790999999999997</c:v>
                </c:pt>
                <c:pt idx="99792">
                  <c:v>99.79200000000003</c:v>
                </c:pt>
                <c:pt idx="99793">
                  <c:v>99.793000000000006</c:v>
                </c:pt>
                <c:pt idx="99794">
                  <c:v>99.79400000000004</c:v>
                </c:pt>
                <c:pt idx="99795">
                  <c:v>99.795000000000016</c:v>
                </c:pt>
                <c:pt idx="99796">
                  <c:v>99.795999999999992</c:v>
                </c:pt>
                <c:pt idx="99797">
                  <c:v>99.797000000000025</c:v>
                </c:pt>
                <c:pt idx="99798">
                  <c:v>99.798000000000002</c:v>
                </c:pt>
                <c:pt idx="99799">
                  <c:v>99.799000000000035</c:v>
                </c:pt>
                <c:pt idx="99800">
                  <c:v>99.800000000000011</c:v>
                </c:pt>
                <c:pt idx="99801">
                  <c:v>99.801000000000045</c:v>
                </c:pt>
                <c:pt idx="99802">
                  <c:v>99.802000000000021</c:v>
                </c:pt>
                <c:pt idx="99803">
                  <c:v>99.802999999999997</c:v>
                </c:pt>
                <c:pt idx="99804">
                  <c:v>99.80400000000003</c:v>
                </c:pt>
                <c:pt idx="99805">
                  <c:v>99.805000000000007</c:v>
                </c:pt>
                <c:pt idx="99806">
                  <c:v>99.80600000000004</c:v>
                </c:pt>
                <c:pt idx="99807">
                  <c:v>99.807000000000016</c:v>
                </c:pt>
                <c:pt idx="99808">
                  <c:v>99.807999999999993</c:v>
                </c:pt>
                <c:pt idx="99809">
                  <c:v>99.809000000000026</c:v>
                </c:pt>
                <c:pt idx="99810">
                  <c:v>99.81</c:v>
                </c:pt>
                <c:pt idx="99811">
                  <c:v>99.811000000000035</c:v>
                </c:pt>
                <c:pt idx="99812">
                  <c:v>99.812000000000012</c:v>
                </c:pt>
                <c:pt idx="99813">
                  <c:v>99.813000000000045</c:v>
                </c:pt>
                <c:pt idx="99814">
                  <c:v>99.814000000000021</c:v>
                </c:pt>
                <c:pt idx="99815">
                  <c:v>99.814999999999998</c:v>
                </c:pt>
                <c:pt idx="99816">
                  <c:v>99.816000000000031</c:v>
                </c:pt>
                <c:pt idx="99817">
                  <c:v>99.817000000000007</c:v>
                </c:pt>
                <c:pt idx="99818">
                  <c:v>99.81800000000004</c:v>
                </c:pt>
                <c:pt idx="99819">
                  <c:v>99.819000000000017</c:v>
                </c:pt>
                <c:pt idx="99820">
                  <c:v>99.82</c:v>
                </c:pt>
                <c:pt idx="99821">
                  <c:v>99.821000000000026</c:v>
                </c:pt>
                <c:pt idx="99822">
                  <c:v>99.822000000000003</c:v>
                </c:pt>
                <c:pt idx="99823">
                  <c:v>99.823000000000036</c:v>
                </c:pt>
                <c:pt idx="99824">
                  <c:v>99.824000000000012</c:v>
                </c:pt>
                <c:pt idx="99825">
                  <c:v>99.825000000000045</c:v>
                </c:pt>
                <c:pt idx="99826">
                  <c:v>99.826000000000022</c:v>
                </c:pt>
                <c:pt idx="99827">
                  <c:v>99.826999999999998</c:v>
                </c:pt>
                <c:pt idx="99828">
                  <c:v>99.828000000000031</c:v>
                </c:pt>
                <c:pt idx="99829">
                  <c:v>99.829000000000008</c:v>
                </c:pt>
                <c:pt idx="99830">
                  <c:v>99.830000000000041</c:v>
                </c:pt>
                <c:pt idx="99831">
                  <c:v>99.831000000000017</c:v>
                </c:pt>
                <c:pt idx="99832">
                  <c:v>99.831999999999994</c:v>
                </c:pt>
                <c:pt idx="99833">
                  <c:v>99.833000000000027</c:v>
                </c:pt>
                <c:pt idx="99834">
                  <c:v>99.834000000000003</c:v>
                </c:pt>
                <c:pt idx="99835">
                  <c:v>99.835000000000036</c:v>
                </c:pt>
                <c:pt idx="99836">
                  <c:v>99.836000000000013</c:v>
                </c:pt>
                <c:pt idx="99837">
                  <c:v>99.837000000000046</c:v>
                </c:pt>
                <c:pt idx="99838">
                  <c:v>99.838000000000022</c:v>
                </c:pt>
                <c:pt idx="99839">
                  <c:v>99.838999999999999</c:v>
                </c:pt>
                <c:pt idx="99840">
                  <c:v>99.840000000000032</c:v>
                </c:pt>
                <c:pt idx="99841">
                  <c:v>99.841000000000008</c:v>
                </c:pt>
                <c:pt idx="99842">
                  <c:v>99.842000000000041</c:v>
                </c:pt>
                <c:pt idx="99843">
                  <c:v>99.843000000000018</c:v>
                </c:pt>
                <c:pt idx="99844">
                  <c:v>99.843999999999994</c:v>
                </c:pt>
                <c:pt idx="99845">
                  <c:v>99.845000000000027</c:v>
                </c:pt>
                <c:pt idx="99846">
                  <c:v>99.846000000000004</c:v>
                </c:pt>
                <c:pt idx="99847">
                  <c:v>99.847000000000037</c:v>
                </c:pt>
                <c:pt idx="99848">
                  <c:v>99.848000000000013</c:v>
                </c:pt>
                <c:pt idx="99849">
                  <c:v>99.849000000000046</c:v>
                </c:pt>
                <c:pt idx="99850">
                  <c:v>99.850000000000023</c:v>
                </c:pt>
                <c:pt idx="99851">
                  <c:v>99.850999999999999</c:v>
                </c:pt>
                <c:pt idx="99852">
                  <c:v>99.852000000000032</c:v>
                </c:pt>
                <c:pt idx="99853">
                  <c:v>99.853000000000009</c:v>
                </c:pt>
                <c:pt idx="99854">
                  <c:v>99.854000000000042</c:v>
                </c:pt>
                <c:pt idx="99855">
                  <c:v>99.855000000000018</c:v>
                </c:pt>
                <c:pt idx="99856">
                  <c:v>99.855999999999995</c:v>
                </c:pt>
                <c:pt idx="99857">
                  <c:v>99.857000000000028</c:v>
                </c:pt>
                <c:pt idx="99858">
                  <c:v>99.858000000000004</c:v>
                </c:pt>
                <c:pt idx="99859">
                  <c:v>99.859000000000037</c:v>
                </c:pt>
                <c:pt idx="99860">
                  <c:v>99.860000000000014</c:v>
                </c:pt>
                <c:pt idx="99861">
                  <c:v>99.86099999999999</c:v>
                </c:pt>
                <c:pt idx="99862">
                  <c:v>99.862000000000023</c:v>
                </c:pt>
                <c:pt idx="99863">
                  <c:v>99.863</c:v>
                </c:pt>
                <c:pt idx="99864">
                  <c:v>99.864000000000033</c:v>
                </c:pt>
                <c:pt idx="99865">
                  <c:v>99.865000000000009</c:v>
                </c:pt>
                <c:pt idx="99866">
                  <c:v>99.866000000000042</c:v>
                </c:pt>
                <c:pt idx="99867">
                  <c:v>99.867000000000019</c:v>
                </c:pt>
                <c:pt idx="99868">
                  <c:v>99.867999999999995</c:v>
                </c:pt>
                <c:pt idx="99869">
                  <c:v>99.869000000000028</c:v>
                </c:pt>
                <c:pt idx="99870">
                  <c:v>99.87</c:v>
                </c:pt>
                <c:pt idx="99871">
                  <c:v>99.871000000000038</c:v>
                </c:pt>
                <c:pt idx="99872">
                  <c:v>99.872000000000014</c:v>
                </c:pt>
                <c:pt idx="99873">
                  <c:v>99.87299999999999</c:v>
                </c:pt>
                <c:pt idx="99874">
                  <c:v>99.874000000000024</c:v>
                </c:pt>
                <c:pt idx="99875">
                  <c:v>99.875</c:v>
                </c:pt>
                <c:pt idx="99876">
                  <c:v>99.876000000000033</c:v>
                </c:pt>
                <c:pt idx="99877">
                  <c:v>99.87700000000001</c:v>
                </c:pt>
                <c:pt idx="99878">
                  <c:v>99.878000000000043</c:v>
                </c:pt>
                <c:pt idx="99879">
                  <c:v>99.879000000000019</c:v>
                </c:pt>
                <c:pt idx="99880">
                  <c:v>99.88</c:v>
                </c:pt>
                <c:pt idx="99881">
                  <c:v>99.881000000000029</c:v>
                </c:pt>
                <c:pt idx="99882">
                  <c:v>99.882000000000005</c:v>
                </c:pt>
                <c:pt idx="99883">
                  <c:v>99.883000000000038</c:v>
                </c:pt>
                <c:pt idx="99884">
                  <c:v>99.884000000000015</c:v>
                </c:pt>
                <c:pt idx="99885">
                  <c:v>99.884999999999991</c:v>
                </c:pt>
                <c:pt idx="99886">
                  <c:v>99.886000000000024</c:v>
                </c:pt>
                <c:pt idx="99887">
                  <c:v>99.887</c:v>
                </c:pt>
                <c:pt idx="99888">
                  <c:v>99.888000000000034</c:v>
                </c:pt>
                <c:pt idx="99889">
                  <c:v>99.88900000000001</c:v>
                </c:pt>
                <c:pt idx="99890">
                  <c:v>99.890000000000043</c:v>
                </c:pt>
                <c:pt idx="99891">
                  <c:v>99.89100000000002</c:v>
                </c:pt>
                <c:pt idx="99892">
                  <c:v>99.891999999999996</c:v>
                </c:pt>
                <c:pt idx="99893">
                  <c:v>99.893000000000029</c:v>
                </c:pt>
                <c:pt idx="99894">
                  <c:v>99.894000000000005</c:v>
                </c:pt>
                <c:pt idx="99895">
                  <c:v>99.895000000000039</c:v>
                </c:pt>
                <c:pt idx="99896">
                  <c:v>99.896000000000015</c:v>
                </c:pt>
                <c:pt idx="99897">
                  <c:v>99.896999999999991</c:v>
                </c:pt>
                <c:pt idx="99898">
                  <c:v>99.898000000000025</c:v>
                </c:pt>
                <c:pt idx="99899">
                  <c:v>99.899000000000001</c:v>
                </c:pt>
                <c:pt idx="99900">
                  <c:v>99.900000000000034</c:v>
                </c:pt>
                <c:pt idx="99901">
                  <c:v>99.90100000000001</c:v>
                </c:pt>
                <c:pt idx="99902">
                  <c:v>99.902000000000044</c:v>
                </c:pt>
                <c:pt idx="99903">
                  <c:v>99.90300000000002</c:v>
                </c:pt>
                <c:pt idx="99904">
                  <c:v>99.903999999999996</c:v>
                </c:pt>
                <c:pt idx="99905">
                  <c:v>99.90500000000003</c:v>
                </c:pt>
                <c:pt idx="99906">
                  <c:v>99.906000000000006</c:v>
                </c:pt>
                <c:pt idx="99907">
                  <c:v>99.907000000000039</c:v>
                </c:pt>
                <c:pt idx="99908">
                  <c:v>99.908000000000015</c:v>
                </c:pt>
                <c:pt idx="99909">
                  <c:v>99.908999999999992</c:v>
                </c:pt>
                <c:pt idx="99910">
                  <c:v>99.910000000000025</c:v>
                </c:pt>
                <c:pt idx="99911">
                  <c:v>99.911000000000001</c:v>
                </c:pt>
                <c:pt idx="99912">
                  <c:v>99.912000000000035</c:v>
                </c:pt>
                <c:pt idx="99913">
                  <c:v>99.913000000000011</c:v>
                </c:pt>
                <c:pt idx="99914">
                  <c:v>99.914000000000044</c:v>
                </c:pt>
                <c:pt idx="99915">
                  <c:v>99.91500000000002</c:v>
                </c:pt>
                <c:pt idx="99916">
                  <c:v>99.915999999999997</c:v>
                </c:pt>
                <c:pt idx="99917">
                  <c:v>99.91700000000003</c:v>
                </c:pt>
                <c:pt idx="99918">
                  <c:v>99.918000000000006</c:v>
                </c:pt>
                <c:pt idx="99919">
                  <c:v>99.91900000000004</c:v>
                </c:pt>
                <c:pt idx="99920">
                  <c:v>99.920000000000016</c:v>
                </c:pt>
                <c:pt idx="99921">
                  <c:v>99.920999999999992</c:v>
                </c:pt>
                <c:pt idx="99922">
                  <c:v>99.922000000000025</c:v>
                </c:pt>
                <c:pt idx="99923">
                  <c:v>99.923000000000002</c:v>
                </c:pt>
                <c:pt idx="99924">
                  <c:v>99.924000000000035</c:v>
                </c:pt>
                <c:pt idx="99925">
                  <c:v>99.925000000000011</c:v>
                </c:pt>
                <c:pt idx="99926">
                  <c:v>99.926000000000045</c:v>
                </c:pt>
                <c:pt idx="99927">
                  <c:v>99.927000000000021</c:v>
                </c:pt>
                <c:pt idx="99928">
                  <c:v>99.927999999999997</c:v>
                </c:pt>
                <c:pt idx="99929">
                  <c:v>99.92900000000003</c:v>
                </c:pt>
                <c:pt idx="99930">
                  <c:v>99.93</c:v>
                </c:pt>
                <c:pt idx="99931">
                  <c:v>99.93100000000004</c:v>
                </c:pt>
                <c:pt idx="99932">
                  <c:v>99.932000000000016</c:v>
                </c:pt>
                <c:pt idx="99933">
                  <c:v>99.932999999999993</c:v>
                </c:pt>
                <c:pt idx="99934">
                  <c:v>99.934000000000026</c:v>
                </c:pt>
                <c:pt idx="99935">
                  <c:v>99.935000000000002</c:v>
                </c:pt>
                <c:pt idx="99936">
                  <c:v>99.936000000000035</c:v>
                </c:pt>
                <c:pt idx="99937">
                  <c:v>99.937000000000012</c:v>
                </c:pt>
                <c:pt idx="99938">
                  <c:v>99.938000000000045</c:v>
                </c:pt>
                <c:pt idx="99939">
                  <c:v>99.939000000000021</c:v>
                </c:pt>
                <c:pt idx="99940">
                  <c:v>99.94</c:v>
                </c:pt>
                <c:pt idx="99941">
                  <c:v>99.941000000000031</c:v>
                </c:pt>
                <c:pt idx="99942">
                  <c:v>99.942000000000007</c:v>
                </c:pt>
                <c:pt idx="99943">
                  <c:v>99.94300000000004</c:v>
                </c:pt>
                <c:pt idx="99944">
                  <c:v>99.944000000000017</c:v>
                </c:pt>
                <c:pt idx="99945">
                  <c:v>99.944999999999993</c:v>
                </c:pt>
                <c:pt idx="99946">
                  <c:v>99.946000000000026</c:v>
                </c:pt>
                <c:pt idx="99947">
                  <c:v>99.947000000000003</c:v>
                </c:pt>
                <c:pt idx="99948">
                  <c:v>99.948000000000036</c:v>
                </c:pt>
                <c:pt idx="99949">
                  <c:v>99.949000000000012</c:v>
                </c:pt>
                <c:pt idx="99950">
                  <c:v>99.950000000000045</c:v>
                </c:pt>
                <c:pt idx="99951">
                  <c:v>99.951000000000022</c:v>
                </c:pt>
                <c:pt idx="99952">
                  <c:v>99.951999999999998</c:v>
                </c:pt>
                <c:pt idx="99953">
                  <c:v>99.953000000000031</c:v>
                </c:pt>
                <c:pt idx="99954">
                  <c:v>99.954000000000008</c:v>
                </c:pt>
                <c:pt idx="99955">
                  <c:v>99.955000000000041</c:v>
                </c:pt>
                <c:pt idx="99956">
                  <c:v>99.956000000000017</c:v>
                </c:pt>
                <c:pt idx="99957">
                  <c:v>99.956999999999994</c:v>
                </c:pt>
                <c:pt idx="99958">
                  <c:v>99.958000000000027</c:v>
                </c:pt>
                <c:pt idx="99959">
                  <c:v>99.959000000000003</c:v>
                </c:pt>
                <c:pt idx="99960">
                  <c:v>99.960000000000036</c:v>
                </c:pt>
                <c:pt idx="99961">
                  <c:v>99.961000000000013</c:v>
                </c:pt>
                <c:pt idx="99962">
                  <c:v>99.962000000000046</c:v>
                </c:pt>
                <c:pt idx="99963">
                  <c:v>99.963000000000022</c:v>
                </c:pt>
                <c:pt idx="99964">
                  <c:v>99.963999999999999</c:v>
                </c:pt>
                <c:pt idx="99965">
                  <c:v>99.965000000000032</c:v>
                </c:pt>
                <c:pt idx="99966">
                  <c:v>99.966000000000008</c:v>
                </c:pt>
                <c:pt idx="99967">
                  <c:v>99.967000000000041</c:v>
                </c:pt>
                <c:pt idx="99968">
                  <c:v>99.968000000000018</c:v>
                </c:pt>
                <c:pt idx="99969">
                  <c:v>99.968999999999994</c:v>
                </c:pt>
                <c:pt idx="99970">
                  <c:v>99.970000000000027</c:v>
                </c:pt>
                <c:pt idx="99971">
                  <c:v>99.971000000000004</c:v>
                </c:pt>
                <c:pt idx="99972">
                  <c:v>99.972000000000037</c:v>
                </c:pt>
                <c:pt idx="99973">
                  <c:v>99.973000000000013</c:v>
                </c:pt>
                <c:pt idx="99974">
                  <c:v>99.974000000000046</c:v>
                </c:pt>
                <c:pt idx="99975">
                  <c:v>99.975000000000023</c:v>
                </c:pt>
                <c:pt idx="99976">
                  <c:v>99.975999999999999</c:v>
                </c:pt>
                <c:pt idx="99977">
                  <c:v>99.977000000000032</c:v>
                </c:pt>
                <c:pt idx="99978">
                  <c:v>99.978000000000009</c:v>
                </c:pt>
                <c:pt idx="99979">
                  <c:v>99.979000000000042</c:v>
                </c:pt>
                <c:pt idx="99980">
                  <c:v>99.980000000000018</c:v>
                </c:pt>
                <c:pt idx="99981">
                  <c:v>99.980999999999995</c:v>
                </c:pt>
                <c:pt idx="99982">
                  <c:v>99.982000000000028</c:v>
                </c:pt>
                <c:pt idx="99983">
                  <c:v>99.983000000000004</c:v>
                </c:pt>
                <c:pt idx="99984">
                  <c:v>99.984000000000037</c:v>
                </c:pt>
                <c:pt idx="99985">
                  <c:v>99.985000000000014</c:v>
                </c:pt>
                <c:pt idx="99986">
                  <c:v>99.98599999999999</c:v>
                </c:pt>
                <c:pt idx="99987">
                  <c:v>99.987000000000023</c:v>
                </c:pt>
                <c:pt idx="99988">
                  <c:v>99.988</c:v>
                </c:pt>
                <c:pt idx="99989">
                  <c:v>99.989000000000033</c:v>
                </c:pt>
                <c:pt idx="99990">
                  <c:v>99.990000000000009</c:v>
                </c:pt>
                <c:pt idx="99991">
                  <c:v>99.991000000000042</c:v>
                </c:pt>
                <c:pt idx="99992">
                  <c:v>99.992000000000019</c:v>
                </c:pt>
                <c:pt idx="99993">
                  <c:v>99.992999999999995</c:v>
                </c:pt>
                <c:pt idx="99994">
                  <c:v>99.994000000000028</c:v>
                </c:pt>
                <c:pt idx="99995">
                  <c:v>99.995000000000005</c:v>
                </c:pt>
                <c:pt idx="99996">
                  <c:v>99.996000000000038</c:v>
                </c:pt>
                <c:pt idx="99997">
                  <c:v>99.997000000000014</c:v>
                </c:pt>
                <c:pt idx="99998">
                  <c:v>99.99799999999999</c:v>
                </c:pt>
                <c:pt idx="99999">
                  <c:v>99.999000000000024</c:v>
                </c:pt>
              </c:numCache>
            </c:numRef>
          </c:xVal>
          <c:yVal>
            <c:numRef>
              <c:f>'0.6'!$D:$D</c:f>
              <c:numCache>
                <c:formatCode>General</c:formatCode>
                <c:ptCount val="1048576"/>
                <c:pt idx="0">
                  <c:v>0.4</c:v>
                </c:pt>
                <c:pt idx="1">
                  <c:v>0.4</c:v>
                </c:pt>
                <c:pt idx="2">
                  <c:v>0.4</c:v>
                </c:pt>
                <c:pt idx="3">
                  <c:v>0.4</c:v>
                </c:pt>
                <c:pt idx="4">
                  <c:v>0.4</c:v>
                </c:pt>
                <c:pt idx="5">
                  <c:v>0.4</c:v>
                </c:pt>
                <c:pt idx="6">
                  <c:v>0.4</c:v>
                </c:pt>
                <c:pt idx="7">
                  <c:v>0.4</c:v>
                </c:pt>
                <c:pt idx="8">
                  <c:v>0.4</c:v>
                </c:pt>
                <c:pt idx="9">
                  <c:v>0.4</c:v>
                </c:pt>
                <c:pt idx="10">
                  <c:v>0.4</c:v>
                </c:pt>
                <c:pt idx="11">
                  <c:v>0.4</c:v>
                </c:pt>
                <c:pt idx="12">
                  <c:v>0.4</c:v>
                </c:pt>
                <c:pt idx="13">
                  <c:v>0.4</c:v>
                </c:pt>
                <c:pt idx="14">
                  <c:v>0.4</c:v>
                </c:pt>
                <c:pt idx="15">
                  <c:v>0.4</c:v>
                </c:pt>
                <c:pt idx="16">
                  <c:v>0.4</c:v>
                </c:pt>
                <c:pt idx="17">
                  <c:v>0.4</c:v>
                </c:pt>
                <c:pt idx="18">
                  <c:v>0.4</c:v>
                </c:pt>
                <c:pt idx="19">
                  <c:v>0.4</c:v>
                </c:pt>
                <c:pt idx="20">
                  <c:v>0.4</c:v>
                </c:pt>
                <c:pt idx="21">
                  <c:v>0.4</c:v>
                </c:pt>
                <c:pt idx="22">
                  <c:v>0.4</c:v>
                </c:pt>
                <c:pt idx="23">
                  <c:v>0.4</c:v>
                </c:pt>
                <c:pt idx="24">
                  <c:v>0.4</c:v>
                </c:pt>
                <c:pt idx="25">
                  <c:v>0.4</c:v>
                </c:pt>
                <c:pt idx="26">
                  <c:v>0.4</c:v>
                </c:pt>
                <c:pt idx="27">
                  <c:v>0.4</c:v>
                </c:pt>
                <c:pt idx="28">
                  <c:v>0.4</c:v>
                </c:pt>
                <c:pt idx="29">
                  <c:v>0.4</c:v>
                </c:pt>
                <c:pt idx="30">
                  <c:v>0.4</c:v>
                </c:pt>
                <c:pt idx="31">
                  <c:v>0.4</c:v>
                </c:pt>
                <c:pt idx="32">
                  <c:v>0.4</c:v>
                </c:pt>
                <c:pt idx="33">
                  <c:v>0.4</c:v>
                </c:pt>
                <c:pt idx="34">
                  <c:v>0.4</c:v>
                </c:pt>
                <c:pt idx="35">
                  <c:v>0.4</c:v>
                </c:pt>
                <c:pt idx="36">
                  <c:v>0.4</c:v>
                </c:pt>
                <c:pt idx="37">
                  <c:v>0.4</c:v>
                </c:pt>
                <c:pt idx="38">
                  <c:v>0.4</c:v>
                </c:pt>
                <c:pt idx="39">
                  <c:v>0.4</c:v>
                </c:pt>
                <c:pt idx="40">
                  <c:v>0.4</c:v>
                </c:pt>
                <c:pt idx="41">
                  <c:v>0.4</c:v>
                </c:pt>
                <c:pt idx="42">
                  <c:v>0.4</c:v>
                </c:pt>
                <c:pt idx="43">
                  <c:v>0.4</c:v>
                </c:pt>
                <c:pt idx="44">
                  <c:v>0.4</c:v>
                </c:pt>
                <c:pt idx="45">
                  <c:v>0.4</c:v>
                </c:pt>
                <c:pt idx="46">
                  <c:v>0.4</c:v>
                </c:pt>
                <c:pt idx="47">
                  <c:v>0.4</c:v>
                </c:pt>
                <c:pt idx="48">
                  <c:v>0.4</c:v>
                </c:pt>
                <c:pt idx="49">
                  <c:v>0.4</c:v>
                </c:pt>
                <c:pt idx="50">
                  <c:v>0.4</c:v>
                </c:pt>
                <c:pt idx="51">
                  <c:v>0.4</c:v>
                </c:pt>
                <c:pt idx="52">
                  <c:v>0.4</c:v>
                </c:pt>
                <c:pt idx="53">
                  <c:v>0.4</c:v>
                </c:pt>
                <c:pt idx="54">
                  <c:v>0.4</c:v>
                </c:pt>
                <c:pt idx="55">
                  <c:v>0.4</c:v>
                </c:pt>
                <c:pt idx="56">
                  <c:v>0.4</c:v>
                </c:pt>
                <c:pt idx="57">
                  <c:v>0.4</c:v>
                </c:pt>
                <c:pt idx="58">
                  <c:v>0.4</c:v>
                </c:pt>
                <c:pt idx="59">
                  <c:v>0.4</c:v>
                </c:pt>
                <c:pt idx="60">
                  <c:v>0.4</c:v>
                </c:pt>
                <c:pt idx="61">
                  <c:v>0.4</c:v>
                </c:pt>
                <c:pt idx="62">
                  <c:v>0.4</c:v>
                </c:pt>
                <c:pt idx="63">
                  <c:v>0.4</c:v>
                </c:pt>
                <c:pt idx="64">
                  <c:v>0.4</c:v>
                </c:pt>
                <c:pt idx="65">
                  <c:v>0.4</c:v>
                </c:pt>
                <c:pt idx="66">
                  <c:v>0.4</c:v>
                </c:pt>
                <c:pt idx="67">
                  <c:v>0.4</c:v>
                </c:pt>
                <c:pt idx="68">
                  <c:v>0.4</c:v>
                </c:pt>
                <c:pt idx="69">
                  <c:v>0.4</c:v>
                </c:pt>
                <c:pt idx="70">
                  <c:v>0.4</c:v>
                </c:pt>
                <c:pt idx="71">
                  <c:v>0.4</c:v>
                </c:pt>
                <c:pt idx="72">
                  <c:v>0.4</c:v>
                </c:pt>
                <c:pt idx="73">
                  <c:v>0.4</c:v>
                </c:pt>
                <c:pt idx="74">
                  <c:v>0.4</c:v>
                </c:pt>
                <c:pt idx="75">
                  <c:v>0.4</c:v>
                </c:pt>
                <c:pt idx="76">
                  <c:v>0.4</c:v>
                </c:pt>
                <c:pt idx="77">
                  <c:v>0.4</c:v>
                </c:pt>
                <c:pt idx="78">
                  <c:v>0.4</c:v>
                </c:pt>
                <c:pt idx="79">
                  <c:v>0.4</c:v>
                </c:pt>
                <c:pt idx="80">
                  <c:v>0.4</c:v>
                </c:pt>
                <c:pt idx="81">
                  <c:v>0.4</c:v>
                </c:pt>
                <c:pt idx="82">
                  <c:v>0.4</c:v>
                </c:pt>
                <c:pt idx="83">
                  <c:v>0.4</c:v>
                </c:pt>
                <c:pt idx="84">
                  <c:v>0.4</c:v>
                </c:pt>
                <c:pt idx="85">
                  <c:v>0.4</c:v>
                </c:pt>
                <c:pt idx="86">
                  <c:v>0.4</c:v>
                </c:pt>
                <c:pt idx="87">
                  <c:v>0.4</c:v>
                </c:pt>
                <c:pt idx="88">
                  <c:v>0.4</c:v>
                </c:pt>
                <c:pt idx="89">
                  <c:v>0.4</c:v>
                </c:pt>
                <c:pt idx="90">
                  <c:v>0.4</c:v>
                </c:pt>
                <c:pt idx="91">
                  <c:v>0.4</c:v>
                </c:pt>
                <c:pt idx="92">
                  <c:v>0.4</c:v>
                </c:pt>
                <c:pt idx="93">
                  <c:v>0.4</c:v>
                </c:pt>
                <c:pt idx="94">
                  <c:v>0.4</c:v>
                </c:pt>
                <c:pt idx="95">
                  <c:v>0.4</c:v>
                </c:pt>
                <c:pt idx="96">
                  <c:v>0.4</c:v>
                </c:pt>
                <c:pt idx="97">
                  <c:v>0.4</c:v>
                </c:pt>
                <c:pt idx="98">
                  <c:v>0.4</c:v>
                </c:pt>
                <c:pt idx="99">
                  <c:v>0.4</c:v>
                </c:pt>
                <c:pt idx="100">
                  <c:v>0.4</c:v>
                </c:pt>
                <c:pt idx="101">
                  <c:v>0.4</c:v>
                </c:pt>
                <c:pt idx="102">
                  <c:v>0.4</c:v>
                </c:pt>
                <c:pt idx="103">
                  <c:v>0.4</c:v>
                </c:pt>
                <c:pt idx="104">
                  <c:v>0.4</c:v>
                </c:pt>
                <c:pt idx="105">
                  <c:v>0.4</c:v>
                </c:pt>
                <c:pt idx="106">
                  <c:v>0.4</c:v>
                </c:pt>
                <c:pt idx="107">
                  <c:v>0.4</c:v>
                </c:pt>
                <c:pt idx="108">
                  <c:v>0.4</c:v>
                </c:pt>
                <c:pt idx="109">
                  <c:v>0.4</c:v>
                </c:pt>
                <c:pt idx="110">
                  <c:v>0.4</c:v>
                </c:pt>
                <c:pt idx="111">
                  <c:v>0.4</c:v>
                </c:pt>
                <c:pt idx="112">
                  <c:v>0.4</c:v>
                </c:pt>
                <c:pt idx="113">
                  <c:v>0.4</c:v>
                </c:pt>
                <c:pt idx="114">
                  <c:v>0.4</c:v>
                </c:pt>
                <c:pt idx="115">
                  <c:v>0.4</c:v>
                </c:pt>
                <c:pt idx="116">
                  <c:v>0.4</c:v>
                </c:pt>
                <c:pt idx="117">
                  <c:v>0.4</c:v>
                </c:pt>
                <c:pt idx="118">
                  <c:v>0.4</c:v>
                </c:pt>
                <c:pt idx="119">
                  <c:v>0.4</c:v>
                </c:pt>
                <c:pt idx="120">
                  <c:v>0.4</c:v>
                </c:pt>
                <c:pt idx="121">
                  <c:v>0.4</c:v>
                </c:pt>
                <c:pt idx="122">
                  <c:v>0.4</c:v>
                </c:pt>
                <c:pt idx="123">
                  <c:v>0.4</c:v>
                </c:pt>
                <c:pt idx="124">
                  <c:v>0.4</c:v>
                </c:pt>
                <c:pt idx="125">
                  <c:v>0.4</c:v>
                </c:pt>
                <c:pt idx="126">
                  <c:v>0.4</c:v>
                </c:pt>
                <c:pt idx="127">
                  <c:v>0.4</c:v>
                </c:pt>
                <c:pt idx="128">
                  <c:v>0.4</c:v>
                </c:pt>
                <c:pt idx="129">
                  <c:v>0.4</c:v>
                </c:pt>
                <c:pt idx="130">
                  <c:v>0.4</c:v>
                </c:pt>
                <c:pt idx="131">
                  <c:v>0.4</c:v>
                </c:pt>
                <c:pt idx="132">
                  <c:v>0.4</c:v>
                </c:pt>
                <c:pt idx="133">
                  <c:v>0.4</c:v>
                </c:pt>
                <c:pt idx="134">
                  <c:v>0.4</c:v>
                </c:pt>
                <c:pt idx="135">
                  <c:v>0.4</c:v>
                </c:pt>
                <c:pt idx="136">
                  <c:v>0.4</c:v>
                </c:pt>
                <c:pt idx="137">
                  <c:v>0.4</c:v>
                </c:pt>
                <c:pt idx="138">
                  <c:v>0.4</c:v>
                </c:pt>
                <c:pt idx="139">
                  <c:v>0.4</c:v>
                </c:pt>
                <c:pt idx="140">
                  <c:v>0.4</c:v>
                </c:pt>
                <c:pt idx="141">
                  <c:v>0.4</c:v>
                </c:pt>
                <c:pt idx="142">
                  <c:v>0.4</c:v>
                </c:pt>
                <c:pt idx="143">
                  <c:v>0.4</c:v>
                </c:pt>
                <c:pt idx="144">
                  <c:v>0.4</c:v>
                </c:pt>
                <c:pt idx="145">
                  <c:v>0.4</c:v>
                </c:pt>
                <c:pt idx="146">
                  <c:v>0.4</c:v>
                </c:pt>
                <c:pt idx="147">
                  <c:v>0.4</c:v>
                </c:pt>
                <c:pt idx="148">
                  <c:v>0.4</c:v>
                </c:pt>
                <c:pt idx="149">
                  <c:v>0.4</c:v>
                </c:pt>
                <c:pt idx="150">
                  <c:v>0.4</c:v>
                </c:pt>
                <c:pt idx="151">
                  <c:v>0.4</c:v>
                </c:pt>
                <c:pt idx="152">
                  <c:v>0.4</c:v>
                </c:pt>
                <c:pt idx="153">
                  <c:v>0.4</c:v>
                </c:pt>
                <c:pt idx="154">
                  <c:v>0.4</c:v>
                </c:pt>
                <c:pt idx="155">
                  <c:v>0.4</c:v>
                </c:pt>
                <c:pt idx="156">
                  <c:v>0.4</c:v>
                </c:pt>
                <c:pt idx="157">
                  <c:v>0.4</c:v>
                </c:pt>
                <c:pt idx="158">
                  <c:v>0.4</c:v>
                </c:pt>
                <c:pt idx="159">
                  <c:v>0.4</c:v>
                </c:pt>
                <c:pt idx="160">
                  <c:v>0.4</c:v>
                </c:pt>
                <c:pt idx="161">
                  <c:v>0.4</c:v>
                </c:pt>
                <c:pt idx="162">
                  <c:v>0.4</c:v>
                </c:pt>
                <c:pt idx="163">
                  <c:v>0.4</c:v>
                </c:pt>
                <c:pt idx="164">
                  <c:v>0.4</c:v>
                </c:pt>
                <c:pt idx="165">
                  <c:v>0.4</c:v>
                </c:pt>
                <c:pt idx="166">
                  <c:v>0.4</c:v>
                </c:pt>
                <c:pt idx="167">
                  <c:v>0.4</c:v>
                </c:pt>
                <c:pt idx="168">
                  <c:v>0.4</c:v>
                </c:pt>
                <c:pt idx="169">
                  <c:v>0.4</c:v>
                </c:pt>
                <c:pt idx="170">
                  <c:v>0.4</c:v>
                </c:pt>
                <c:pt idx="171">
                  <c:v>0.4</c:v>
                </c:pt>
                <c:pt idx="172">
                  <c:v>0.4</c:v>
                </c:pt>
                <c:pt idx="173">
                  <c:v>0.4</c:v>
                </c:pt>
                <c:pt idx="174">
                  <c:v>0.4</c:v>
                </c:pt>
                <c:pt idx="175">
                  <c:v>0.4</c:v>
                </c:pt>
                <c:pt idx="176">
                  <c:v>0.4</c:v>
                </c:pt>
                <c:pt idx="177">
                  <c:v>0.4</c:v>
                </c:pt>
                <c:pt idx="178">
                  <c:v>0.4</c:v>
                </c:pt>
                <c:pt idx="179">
                  <c:v>0.4</c:v>
                </c:pt>
                <c:pt idx="180">
                  <c:v>0.4</c:v>
                </c:pt>
                <c:pt idx="181">
                  <c:v>0.4</c:v>
                </c:pt>
                <c:pt idx="182">
                  <c:v>0.4</c:v>
                </c:pt>
                <c:pt idx="183">
                  <c:v>0.4</c:v>
                </c:pt>
                <c:pt idx="184">
                  <c:v>0.4</c:v>
                </c:pt>
                <c:pt idx="185">
                  <c:v>0.4</c:v>
                </c:pt>
                <c:pt idx="186">
                  <c:v>0.4</c:v>
                </c:pt>
                <c:pt idx="187">
                  <c:v>0.4</c:v>
                </c:pt>
                <c:pt idx="188">
                  <c:v>0.4</c:v>
                </c:pt>
                <c:pt idx="189">
                  <c:v>0.4</c:v>
                </c:pt>
                <c:pt idx="190">
                  <c:v>0.4</c:v>
                </c:pt>
                <c:pt idx="191">
                  <c:v>0.4</c:v>
                </c:pt>
                <c:pt idx="192">
                  <c:v>0.4</c:v>
                </c:pt>
                <c:pt idx="193">
                  <c:v>0.4</c:v>
                </c:pt>
                <c:pt idx="194">
                  <c:v>0.4</c:v>
                </c:pt>
                <c:pt idx="195">
                  <c:v>0.4</c:v>
                </c:pt>
                <c:pt idx="196">
                  <c:v>0.4</c:v>
                </c:pt>
                <c:pt idx="197">
                  <c:v>0.4</c:v>
                </c:pt>
                <c:pt idx="198">
                  <c:v>0.4</c:v>
                </c:pt>
                <c:pt idx="199">
                  <c:v>0.4</c:v>
                </c:pt>
                <c:pt idx="200">
                  <c:v>0.4</c:v>
                </c:pt>
                <c:pt idx="201">
                  <c:v>0.4</c:v>
                </c:pt>
                <c:pt idx="202">
                  <c:v>0.4</c:v>
                </c:pt>
                <c:pt idx="203">
                  <c:v>0.4</c:v>
                </c:pt>
                <c:pt idx="204">
                  <c:v>0.4</c:v>
                </c:pt>
                <c:pt idx="205">
                  <c:v>0.4</c:v>
                </c:pt>
                <c:pt idx="206">
                  <c:v>0.4</c:v>
                </c:pt>
                <c:pt idx="207">
                  <c:v>0.4</c:v>
                </c:pt>
                <c:pt idx="208">
                  <c:v>0.4</c:v>
                </c:pt>
                <c:pt idx="209">
                  <c:v>0.4</c:v>
                </c:pt>
                <c:pt idx="210">
                  <c:v>0.4</c:v>
                </c:pt>
                <c:pt idx="211">
                  <c:v>0.4</c:v>
                </c:pt>
                <c:pt idx="212">
                  <c:v>0.4</c:v>
                </c:pt>
                <c:pt idx="213">
                  <c:v>0.4</c:v>
                </c:pt>
                <c:pt idx="214">
                  <c:v>0.4</c:v>
                </c:pt>
                <c:pt idx="215">
                  <c:v>0.4</c:v>
                </c:pt>
                <c:pt idx="216">
                  <c:v>0.4</c:v>
                </c:pt>
                <c:pt idx="217">
                  <c:v>0.4</c:v>
                </c:pt>
                <c:pt idx="218">
                  <c:v>0.4</c:v>
                </c:pt>
                <c:pt idx="219">
                  <c:v>0.4</c:v>
                </c:pt>
                <c:pt idx="220">
                  <c:v>0.4</c:v>
                </c:pt>
                <c:pt idx="221">
                  <c:v>0.4</c:v>
                </c:pt>
                <c:pt idx="222">
                  <c:v>0.4</c:v>
                </c:pt>
                <c:pt idx="223">
                  <c:v>0.4</c:v>
                </c:pt>
                <c:pt idx="224">
                  <c:v>0.4</c:v>
                </c:pt>
                <c:pt idx="225">
                  <c:v>0.4</c:v>
                </c:pt>
                <c:pt idx="226">
                  <c:v>0.4</c:v>
                </c:pt>
                <c:pt idx="227">
                  <c:v>0.4</c:v>
                </c:pt>
                <c:pt idx="228">
                  <c:v>0.4</c:v>
                </c:pt>
                <c:pt idx="229">
                  <c:v>0.4</c:v>
                </c:pt>
                <c:pt idx="230">
                  <c:v>0.4</c:v>
                </c:pt>
                <c:pt idx="231">
                  <c:v>0.4</c:v>
                </c:pt>
                <c:pt idx="232">
                  <c:v>0.4</c:v>
                </c:pt>
                <c:pt idx="233">
                  <c:v>0.4</c:v>
                </c:pt>
                <c:pt idx="234">
                  <c:v>0.4</c:v>
                </c:pt>
                <c:pt idx="235">
                  <c:v>0.4</c:v>
                </c:pt>
                <c:pt idx="236">
                  <c:v>0.4</c:v>
                </c:pt>
                <c:pt idx="237">
                  <c:v>0.4</c:v>
                </c:pt>
                <c:pt idx="238">
                  <c:v>0.4</c:v>
                </c:pt>
                <c:pt idx="239">
                  <c:v>0.4</c:v>
                </c:pt>
                <c:pt idx="240">
                  <c:v>0.4</c:v>
                </c:pt>
                <c:pt idx="241">
                  <c:v>0.4</c:v>
                </c:pt>
                <c:pt idx="242">
                  <c:v>0.4</c:v>
                </c:pt>
                <c:pt idx="243">
                  <c:v>0.4</c:v>
                </c:pt>
                <c:pt idx="244">
                  <c:v>0.4</c:v>
                </c:pt>
                <c:pt idx="245">
                  <c:v>0.4</c:v>
                </c:pt>
                <c:pt idx="246">
                  <c:v>0.4</c:v>
                </c:pt>
                <c:pt idx="247">
                  <c:v>0.4</c:v>
                </c:pt>
                <c:pt idx="248">
                  <c:v>0.4</c:v>
                </c:pt>
                <c:pt idx="249">
                  <c:v>0.4</c:v>
                </c:pt>
                <c:pt idx="250">
                  <c:v>0.4</c:v>
                </c:pt>
                <c:pt idx="251">
                  <c:v>0.4</c:v>
                </c:pt>
                <c:pt idx="252">
                  <c:v>0.4</c:v>
                </c:pt>
                <c:pt idx="253">
                  <c:v>0.4</c:v>
                </c:pt>
                <c:pt idx="254">
                  <c:v>0.4</c:v>
                </c:pt>
                <c:pt idx="255">
                  <c:v>0.4</c:v>
                </c:pt>
                <c:pt idx="256">
                  <c:v>0.4</c:v>
                </c:pt>
                <c:pt idx="257">
                  <c:v>0.4</c:v>
                </c:pt>
                <c:pt idx="258">
                  <c:v>0.4</c:v>
                </c:pt>
                <c:pt idx="259">
                  <c:v>0.4</c:v>
                </c:pt>
                <c:pt idx="260">
                  <c:v>0.4</c:v>
                </c:pt>
                <c:pt idx="261">
                  <c:v>0.4</c:v>
                </c:pt>
                <c:pt idx="262">
                  <c:v>0.4</c:v>
                </c:pt>
                <c:pt idx="263">
                  <c:v>0.4</c:v>
                </c:pt>
                <c:pt idx="264">
                  <c:v>0.4</c:v>
                </c:pt>
                <c:pt idx="265">
                  <c:v>0.4</c:v>
                </c:pt>
                <c:pt idx="266">
                  <c:v>0.4</c:v>
                </c:pt>
                <c:pt idx="267">
                  <c:v>0.4</c:v>
                </c:pt>
                <c:pt idx="268">
                  <c:v>0.4</c:v>
                </c:pt>
                <c:pt idx="269">
                  <c:v>0.4</c:v>
                </c:pt>
                <c:pt idx="270">
                  <c:v>0.4</c:v>
                </c:pt>
                <c:pt idx="271">
                  <c:v>0.4</c:v>
                </c:pt>
                <c:pt idx="272">
                  <c:v>0.4</c:v>
                </c:pt>
                <c:pt idx="273">
                  <c:v>0.4</c:v>
                </c:pt>
                <c:pt idx="274">
                  <c:v>0.4</c:v>
                </c:pt>
                <c:pt idx="275">
                  <c:v>0.4</c:v>
                </c:pt>
                <c:pt idx="276">
                  <c:v>0.4</c:v>
                </c:pt>
                <c:pt idx="277">
                  <c:v>0.4</c:v>
                </c:pt>
                <c:pt idx="278">
                  <c:v>0.4</c:v>
                </c:pt>
                <c:pt idx="279">
                  <c:v>0.4</c:v>
                </c:pt>
                <c:pt idx="280">
                  <c:v>0.4</c:v>
                </c:pt>
                <c:pt idx="281">
                  <c:v>0.4</c:v>
                </c:pt>
                <c:pt idx="282">
                  <c:v>0.4</c:v>
                </c:pt>
                <c:pt idx="283">
                  <c:v>0.4</c:v>
                </c:pt>
                <c:pt idx="284">
                  <c:v>0.4</c:v>
                </c:pt>
                <c:pt idx="285">
                  <c:v>0.4</c:v>
                </c:pt>
                <c:pt idx="286">
                  <c:v>0.4</c:v>
                </c:pt>
                <c:pt idx="287">
                  <c:v>0.4</c:v>
                </c:pt>
                <c:pt idx="288">
                  <c:v>0.4</c:v>
                </c:pt>
                <c:pt idx="289">
                  <c:v>0.4</c:v>
                </c:pt>
                <c:pt idx="290">
                  <c:v>0.4</c:v>
                </c:pt>
                <c:pt idx="291">
                  <c:v>0.4</c:v>
                </c:pt>
                <c:pt idx="292">
                  <c:v>0.4</c:v>
                </c:pt>
                <c:pt idx="293">
                  <c:v>0.4</c:v>
                </c:pt>
                <c:pt idx="294">
                  <c:v>0.4</c:v>
                </c:pt>
                <c:pt idx="295">
                  <c:v>0.4</c:v>
                </c:pt>
                <c:pt idx="296">
                  <c:v>0.4</c:v>
                </c:pt>
                <c:pt idx="297">
                  <c:v>0.4</c:v>
                </c:pt>
                <c:pt idx="298">
                  <c:v>0.4</c:v>
                </c:pt>
                <c:pt idx="299">
                  <c:v>0.4</c:v>
                </c:pt>
                <c:pt idx="300">
                  <c:v>0.4</c:v>
                </c:pt>
                <c:pt idx="301">
                  <c:v>0.4</c:v>
                </c:pt>
                <c:pt idx="302">
                  <c:v>0.4</c:v>
                </c:pt>
                <c:pt idx="303">
                  <c:v>0.4</c:v>
                </c:pt>
                <c:pt idx="304">
                  <c:v>0.4</c:v>
                </c:pt>
                <c:pt idx="305">
                  <c:v>0.4</c:v>
                </c:pt>
                <c:pt idx="306">
                  <c:v>0.4</c:v>
                </c:pt>
                <c:pt idx="307">
                  <c:v>0.4</c:v>
                </c:pt>
                <c:pt idx="308">
                  <c:v>0.4</c:v>
                </c:pt>
                <c:pt idx="309">
                  <c:v>0.4</c:v>
                </c:pt>
                <c:pt idx="310">
                  <c:v>0.4</c:v>
                </c:pt>
                <c:pt idx="311">
                  <c:v>0.4</c:v>
                </c:pt>
                <c:pt idx="312">
                  <c:v>0.4</c:v>
                </c:pt>
                <c:pt idx="313">
                  <c:v>0.4</c:v>
                </c:pt>
                <c:pt idx="314">
                  <c:v>0.4</c:v>
                </c:pt>
                <c:pt idx="315">
                  <c:v>0.4</c:v>
                </c:pt>
                <c:pt idx="316">
                  <c:v>0.4</c:v>
                </c:pt>
                <c:pt idx="317">
                  <c:v>0.4</c:v>
                </c:pt>
                <c:pt idx="318">
                  <c:v>0.4</c:v>
                </c:pt>
                <c:pt idx="319">
                  <c:v>0.4</c:v>
                </c:pt>
                <c:pt idx="320">
                  <c:v>0.4</c:v>
                </c:pt>
                <c:pt idx="321">
                  <c:v>0.4</c:v>
                </c:pt>
                <c:pt idx="322">
                  <c:v>0.4</c:v>
                </c:pt>
                <c:pt idx="323">
                  <c:v>0.4</c:v>
                </c:pt>
                <c:pt idx="324">
                  <c:v>0.4</c:v>
                </c:pt>
                <c:pt idx="325">
                  <c:v>0.4</c:v>
                </c:pt>
                <c:pt idx="326">
                  <c:v>0.4</c:v>
                </c:pt>
                <c:pt idx="327">
                  <c:v>0.4</c:v>
                </c:pt>
                <c:pt idx="328">
                  <c:v>0.4</c:v>
                </c:pt>
                <c:pt idx="329">
                  <c:v>0.4</c:v>
                </c:pt>
                <c:pt idx="330">
                  <c:v>0.4</c:v>
                </c:pt>
                <c:pt idx="331">
                  <c:v>0.4</c:v>
                </c:pt>
                <c:pt idx="332">
                  <c:v>0.4</c:v>
                </c:pt>
                <c:pt idx="333">
                  <c:v>0.4</c:v>
                </c:pt>
                <c:pt idx="334">
                  <c:v>0.4</c:v>
                </c:pt>
                <c:pt idx="335">
                  <c:v>0.4</c:v>
                </c:pt>
                <c:pt idx="336">
                  <c:v>0.4</c:v>
                </c:pt>
                <c:pt idx="337">
                  <c:v>0.4</c:v>
                </c:pt>
                <c:pt idx="338">
                  <c:v>0.4</c:v>
                </c:pt>
                <c:pt idx="339">
                  <c:v>0.4</c:v>
                </c:pt>
                <c:pt idx="340">
                  <c:v>0.4</c:v>
                </c:pt>
                <c:pt idx="341">
                  <c:v>0.4</c:v>
                </c:pt>
                <c:pt idx="342">
                  <c:v>0.4</c:v>
                </c:pt>
                <c:pt idx="343">
                  <c:v>0.4</c:v>
                </c:pt>
                <c:pt idx="344">
                  <c:v>0.4</c:v>
                </c:pt>
                <c:pt idx="345">
                  <c:v>0.4</c:v>
                </c:pt>
                <c:pt idx="346">
                  <c:v>0.4</c:v>
                </c:pt>
                <c:pt idx="347">
                  <c:v>0.4</c:v>
                </c:pt>
                <c:pt idx="348">
                  <c:v>0.4</c:v>
                </c:pt>
                <c:pt idx="349">
                  <c:v>0.4</c:v>
                </c:pt>
                <c:pt idx="350">
                  <c:v>0.4</c:v>
                </c:pt>
                <c:pt idx="351">
                  <c:v>0.4</c:v>
                </c:pt>
                <c:pt idx="352">
                  <c:v>0.4</c:v>
                </c:pt>
                <c:pt idx="353">
                  <c:v>0.4</c:v>
                </c:pt>
                <c:pt idx="354">
                  <c:v>0.4</c:v>
                </c:pt>
                <c:pt idx="355">
                  <c:v>0.4</c:v>
                </c:pt>
                <c:pt idx="356">
                  <c:v>0.4</c:v>
                </c:pt>
                <c:pt idx="357">
                  <c:v>0.4</c:v>
                </c:pt>
                <c:pt idx="358">
                  <c:v>0.4</c:v>
                </c:pt>
                <c:pt idx="359">
                  <c:v>0.4</c:v>
                </c:pt>
                <c:pt idx="360">
                  <c:v>0.4</c:v>
                </c:pt>
                <c:pt idx="361">
                  <c:v>0.4</c:v>
                </c:pt>
                <c:pt idx="362">
                  <c:v>0.4</c:v>
                </c:pt>
                <c:pt idx="363">
                  <c:v>0.4</c:v>
                </c:pt>
                <c:pt idx="364">
                  <c:v>0.4</c:v>
                </c:pt>
                <c:pt idx="365">
                  <c:v>0.4</c:v>
                </c:pt>
                <c:pt idx="366">
                  <c:v>0.4</c:v>
                </c:pt>
                <c:pt idx="367">
                  <c:v>0.4</c:v>
                </c:pt>
                <c:pt idx="368">
                  <c:v>0.4</c:v>
                </c:pt>
                <c:pt idx="369">
                  <c:v>0.4</c:v>
                </c:pt>
                <c:pt idx="370">
                  <c:v>0.4</c:v>
                </c:pt>
                <c:pt idx="371">
                  <c:v>0.4</c:v>
                </c:pt>
                <c:pt idx="372">
                  <c:v>0.4</c:v>
                </c:pt>
                <c:pt idx="373">
                  <c:v>0.4</c:v>
                </c:pt>
                <c:pt idx="374">
                  <c:v>0.4</c:v>
                </c:pt>
                <c:pt idx="375">
                  <c:v>0.4</c:v>
                </c:pt>
                <c:pt idx="376">
                  <c:v>0.4</c:v>
                </c:pt>
                <c:pt idx="377">
                  <c:v>0.4</c:v>
                </c:pt>
                <c:pt idx="378">
                  <c:v>0.4</c:v>
                </c:pt>
                <c:pt idx="379">
                  <c:v>0.4</c:v>
                </c:pt>
                <c:pt idx="380">
                  <c:v>0.4</c:v>
                </c:pt>
                <c:pt idx="381">
                  <c:v>0.4</c:v>
                </c:pt>
                <c:pt idx="382">
                  <c:v>0.4</c:v>
                </c:pt>
                <c:pt idx="383">
                  <c:v>0.4</c:v>
                </c:pt>
                <c:pt idx="384">
                  <c:v>0.4</c:v>
                </c:pt>
                <c:pt idx="385">
                  <c:v>0.4</c:v>
                </c:pt>
                <c:pt idx="386">
                  <c:v>0.4</c:v>
                </c:pt>
                <c:pt idx="387">
                  <c:v>0.4</c:v>
                </c:pt>
                <c:pt idx="388">
                  <c:v>0.4</c:v>
                </c:pt>
                <c:pt idx="389">
                  <c:v>0.4</c:v>
                </c:pt>
                <c:pt idx="390">
                  <c:v>0.4</c:v>
                </c:pt>
                <c:pt idx="391">
                  <c:v>0.4</c:v>
                </c:pt>
                <c:pt idx="392">
                  <c:v>0.4</c:v>
                </c:pt>
                <c:pt idx="393">
                  <c:v>0.4</c:v>
                </c:pt>
                <c:pt idx="394">
                  <c:v>0.4</c:v>
                </c:pt>
                <c:pt idx="395">
                  <c:v>0.4</c:v>
                </c:pt>
                <c:pt idx="396">
                  <c:v>0.4</c:v>
                </c:pt>
                <c:pt idx="397">
                  <c:v>0.4</c:v>
                </c:pt>
                <c:pt idx="398">
                  <c:v>0.4</c:v>
                </c:pt>
                <c:pt idx="399">
                  <c:v>0.4</c:v>
                </c:pt>
                <c:pt idx="400">
                  <c:v>0.4</c:v>
                </c:pt>
                <c:pt idx="401">
                  <c:v>0.4</c:v>
                </c:pt>
                <c:pt idx="402">
                  <c:v>0.4</c:v>
                </c:pt>
                <c:pt idx="403">
                  <c:v>0.4</c:v>
                </c:pt>
                <c:pt idx="404">
                  <c:v>0.4</c:v>
                </c:pt>
                <c:pt idx="405">
                  <c:v>0.4</c:v>
                </c:pt>
                <c:pt idx="406">
                  <c:v>0.4</c:v>
                </c:pt>
                <c:pt idx="407">
                  <c:v>0.4</c:v>
                </c:pt>
                <c:pt idx="408">
                  <c:v>0.4</c:v>
                </c:pt>
                <c:pt idx="409">
                  <c:v>0.4</c:v>
                </c:pt>
                <c:pt idx="410">
                  <c:v>0.4</c:v>
                </c:pt>
                <c:pt idx="411">
                  <c:v>0.4</c:v>
                </c:pt>
                <c:pt idx="412">
                  <c:v>0.4</c:v>
                </c:pt>
                <c:pt idx="413">
                  <c:v>0.4</c:v>
                </c:pt>
                <c:pt idx="414">
                  <c:v>0.4</c:v>
                </c:pt>
                <c:pt idx="415">
                  <c:v>0.4</c:v>
                </c:pt>
                <c:pt idx="416">
                  <c:v>0.4</c:v>
                </c:pt>
                <c:pt idx="417">
                  <c:v>0.4</c:v>
                </c:pt>
                <c:pt idx="418">
                  <c:v>0.4</c:v>
                </c:pt>
                <c:pt idx="419">
                  <c:v>0.4</c:v>
                </c:pt>
                <c:pt idx="420">
                  <c:v>0.4</c:v>
                </c:pt>
                <c:pt idx="421">
                  <c:v>0.4</c:v>
                </c:pt>
                <c:pt idx="422">
                  <c:v>0.4</c:v>
                </c:pt>
                <c:pt idx="423">
                  <c:v>0.4</c:v>
                </c:pt>
                <c:pt idx="424">
                  <c:v>0.4</c:v>
                </c:pt>
                <c:pt idx="425">
                  <c:v>0.4</c:v>
                </c:pt>
                <c:pt idx="426">
                  <c:v>0.4</c:v>
                </c:pt>
                <c:pt idx="427">
                  <c:v>0.4</c:v>
                </c:pt>
                <c:pt idx="428">
                  <c:v>0.4</c:v>
                </c:pt>
                <c:pt idx="429">
                  <c:v>0.4</c:v>
                </c:pt>
                <c:pt idx="430">
                  <c:v>0.4</c:v>
                </c:pt>
                <c:pt idx="431">
                  <c:v>0.4</c:v>
                </c:pt>
                <c:pt idx="432">
                  <c:v>0.4</c:v>
                </c:pt>
                <c:pt idx="433">
                  <c:v>0.4</c:v>
                </c:pt>
                <c:pt idx="434">
                  <c:v>0.4</c:v>
                </c:pt>
                <c:pt idx="435">
                  <c:v>0.4</c:v>
                </c:pt>
                <c:pt idx="436">
                  <c:v>0.4</c:v>
                </c:pt>
                <c:pt idx="437">
                  <c:v>0.4</c:v>
                </c:pt>
                <c:pt idx="438">
                  <c:v>0.4</c:v>
                </c:pt>
                <c:pt idx="439">
                  <c:v>0.4</c:v>
                </c:pt>
                <c:pt idx="440">
                  <c:v>0.4</c:v>
                </c:pt>
                <c:pt idx="441">
                  <c:v>0.4</c:v>
                </c:pt>
                <c:pt idx="442">
                  <c:v>0.4</c:v>
                </c:pt>
                <c:pt idx="443">
                  <c:v>0.4</c:v>
                </c:pt>
                <c:pt idx="444">
                  <c:v>0.4</c:v>
                </c:pt>
                <c:pt idx="445">
                  <c:v>0.4</c:v>
                </c:pt>
                <c:pt idx="446">
                  <c:v>0.4</c:v>
                </c:pt>
                <c:pt idx="447">
                  <c:v>0.4</c:v>
                </c:pt>
                <c:pt idx="448">
                  <c:v>0.4</c:v>
                </c:pt>
                <c:pt idx="449">
                  <c:v>0.4</c:v>
                </c:pt>
                <c:pt idx="450">
                  <c:v>0.4</c:v>
                </c:pt>
                <c:pt idx="451">
                  <c:v>0.4</c:v>
                </c:pt>
                <c:pt idx="452">
                  <c:v>0.4</c:v>
                </c:pt>
                <c:pt idx="453">
                  <c:v>0.4</c:v>
                </c:pt>
                <c:pt idx="454">
                  <c:v>0.4</c:v>
                </c:pt>
                <c:pt idx="455">
                  <c:v>0.4</c:v>
                </c:pt>
                <c:pt idx="456">
                  <c:v>0.4</c:v>
                </c:pt>
                <c:pt idx="457">
                  <c:v>0.4</c:v>
                </c:pt>
                <c:pt idx="458">
                  <c:v>0.4</c:v>
                </c:pt>
                <c:pt idx="459">
                  <c:v>0.4</c:v>
                </c:pt>
                <c:pt idx="460">
                  <c:v>0.4</c:v>
                </c:pt>
                <c:pt idx="461">
                  <c:v>0.4</c:v>
                </c:pt>
                <c:pt idx="462">
                  <c:v>0.4</c:v>
                </c:pt>
                <c:pt idx="463">
                  <c:v>0.4</c:v>
                </c:pt>
                <c:pt idx="464">
                  <c:v>0.4</c:v>
                </c:pt>
                <c:pt idx="465">
                  <c:v>0.4</c:v>
                </c:pt>
                <c:pt idx="466">
                  <c:v>0.4</c:v>
                </c:pt>
                <c:pt idx="467">
                  <c:v>0.4</c:v>
                </c:pt>
                <c:pt idx="468">
                  <c:v>0.4</c:v>
                </c:pt>
                <c:pt idx="469">
                  <c:v>0.4</c:v>
                </c:pt>
                <c:pt idx="470">
                  <c:v>0.4</c:v>
                </c:pt>
                <c:pt idx="471">
                  <c:v>0.4</c:v>
                </c:pt>
                <c:pt idx="472">
                  <c:v>0.4</c:v>
                </c:pt>
                <c:pt idx="473">
                  <c:v>0.4</c:v>
                </c:pt>
                <c:pt idx="474">
                  <c:v>0.4</c:v>
                </c:pt>
                <c:pt idx="475">
                  <c:v>0.4</c:v>
                </c:pt>
                <c:pt idx="476">
                  <c:v>0.4</c:v>
                </c:pt>
                <c:pt idx="477">
                  <c:v>0.4</c:v>
                </c:pt>
                <c:pt idx="478">
                  <c:v>0.4</c:v>
                </c:pt>
                <c:pt idx="479">
                  <c:v>0.4</c:v>
                </c:pt>
                <c:pt idx="480">
                  <c:v>0.4</c:v>
                </c:pt>
                <c:pt idx="481">
                  <c:v>0.4</c:v>
                </c:pt>
                <c:pt idx="482">
                  <c:v>0.4</c:v>
                </c:pt>
                <c:pt idx="483">
                  <c:v>0.4</c:v>
                </c:pt>
                <c:pt idx="484">
                  <c:v>0.4</c:v>
                </c:pt>
                <c:pt idx="485">
                  <c:v>0.4</c:v>
                </c:pt>
                <c:pt idx="486">
                  <c:v>0.4</c:v>
                </c:pt>
                <c:pt idx="487">
                  <c:v>0.4</c:v>
                </c:pt>
                <c:pt idx="488">
                  <c:v>0.4</c:v>
                </c:pt>
                <c:pt idx="489">
                  <c:v>0.4</c:v>
                </c:pt>
                <c:pt idx="490">
                  <c:v>0.4</c:v>
                </c:pt>
                <c:pt idx="491">
                  <c:v>0.4</c:v>
                </c:pt>
                <c:pt idx="492">
                  <c:v>0.4</c:v>
                </c:pt>
                <c:pt idx="493">
                  <c:v>0.4</c:v>
                </c:pt>
                <c:pt idx="494">
                  <c:v>0.4</c:v>
                </c:pt>
                <c:pt idx="495">
                  <c:v>0.4</c:v>
                </c:pt>
                <c:pt idx="496">
                  <c:v>0.4</c:v>
                </c:pt>
                <c:pt idx="497">
                  <c:v>0.4</c:v>
                </c:pt>
                <c:pt idx="498">
                  <c:v>0.4</c:v>
                </c:pt>
                <c:pt idx="499">
                  <c:v>0.4</c:v>
                </c:pt>
                <c:pt idx="500">
                  <c:v>0.4</c:v>
                </c:pt>
                <c:pt idx="501">
                  <c:v>0.4</c:v>
                </c:pt>
                <c:pt idx="502">
                  <c:v>0.4</c:v>
                </c:pt>
                <c:pt idx="503">
                  <c:v>0.4</c:v>
                </c:pt>
                <c:pt idx="504">
                  <c:v>0.4</c:v>
                </c:pt>
                <c:pt idx="505">
                  <c:v>0.4</c:v>
                </c:pt>
                <c:pt idx="506">
                  <c:v>0.4</c:v>
                </c:pt>
                <c:pt idx="507">
                  <c:v>0.4</c:v>
                </c:pt>
                <c:pt idx="508">
                  <c:v>0.4</c:v>
                </c:pt>
                <c:pt idx="509">
                  <c:v>0.4</c:v>
                </c:pt>
                <c:pt idx="510">
                  <c:v>0.4</c:v>
                </c:pt>
                <c:pt idx="511">
                  <c:v>0.4</c:v>
                </c:pt>
                <c:pt idx="512">
                  <c:v>0.4</c:v>
                </c:pt>
                <c:pt idx="513">
                  <c:v>0.4</c:v>
                </c:pt>
                <c:pt idx="514">
                  <c:v>0.4</c:v>
                </c:pt>
                <c:pt idx="515">
                  <c:v>0.4</c:v>
                </c:pt>
                <c:pt idx="516">
                  <c:v>0.4</c:v>
                </c:pt>
                <c:pt idx="517">
                  <c:v>0.4</c:v>
                </c:pt>
                <c:pt idx="518">
                  <c:v>0.4</c:v>
                </c:pt>
                <c:pt idx="519">
                  <c:v>0.4</c:v>
                </c:pt>
                <c:pt idx="520">
                  <c:v>0.4</c:v>
                </c:pt>
                <c:pt idx="521">
                  <c:v>0.4</c:v>
                </c:pt>
                <c:pt idx="522">
                  <c:v>0.4</c:v>
                </c:pt>
                <c:pt idx="523">
                  <c:v>0.4</c:v>
                </c:pt>
                <c:pt idx="524">
                  <c:v>0.4</c:v>
                </c:pt>
                <c:pt idx="525">
                  <c:v>0.4</c:v>
                </c:pt>
                <c:pt idx="526">
                  <c:v>0.4</c:v>
                </c:pt>
                <c:pt idx="527">
                  <c:v>0.4</c:v>
                </c:pt>
                <c:pt idx="528">
                  <c:v>0.4</c:v>
                </c:pt>
                <c:pt idx="529">
                  <c:v>0.4</c:v>
                </c:pt>
                <c:pt idx="530">
                  <c:v>0.4</c:v>
                </c:pt>
                <c:pt idx="531">
                  <c:v>0.4</c:v>
                </c:pt>
                <c:pt idx="532">
                  <c:v>0.4</c:v>
                </c:pt>
                <c:pt idx="533">
                  <c:v>0.4</c:v>
                </c:pt>
                <c:pt idx="534">
                  <c:v>0.4</c:v>
                </c:pt>
                <c:pt idx="535">
                  <c:v>0.4</c:v>
                </c:pt>
                <c:pt idx="536">
                  <c:v>0.4</c:v>
                </c:pt>
                <c:pt idx="537">
                  <c:v>0.4</c:v>
                </c:pt>
                <c:pt idx="538">
                  <c:v>0.4</c:v>
                </c:pt>
                <c:pt idx="539">
                  <c:v>0.4</c:v>
                </c:pt>
                <c:pt idx="540">
                  <c:v>0.4</c:v>
                </c:pt>
                <c:pt idx="541">
                  <c:v>0.4</c:v>
                </c:pt>
                <c:pt idx="542">
                  <c:v>0.4</c:v>
                </c:pt>
                <c:pt idx="543">
                  <c:v>0.4</c:v>
                </c:pt>
                <c:pt idx="544">
                  <c:v>0.4</c:v>
                </c:pt>
                <c:pt idx="545">
                  <c:v>0.4</c:v>
                </c:pt>
                <c:pt idx="546">
                  <c:v>0.4</c:v>
                </c:pt>
                <c:pt idx="547">
                  <c:v>0.4</c:v>
                </c:pt>
                <c:pt idx="548">
                  <c:v>0.4</c:v>
                </c:pt>
                <c:pt idx="549">
                  <c:v>0.4</c:v>
                </c:pt>
                <c:pt idx="550">
                  <c:v>0.4</c:v>
                </c:pt>
                <c:pt idx="551">
                  <c:v>0.4</c:v>
                </c:pt>
                <c:pt idx="552">
                  <c:v>0.4</c:v>
                </c:pt>
                <c:pt idx="553">
                  <c:v>0.4</c:v>
                </c:pt>
                <c:pt idx="554">
                  <c:v>0.4</c:v>
                </c:pt>
                <c:pt idx="555">
                  <c:v>0.4</c:v>
                </c:pt>
                <c:pt idx="556">
                  <c:v>0.4</c:v>
                </c:pt>
                <c:pt idx="557">
                  <c:v>0.4</c:v>
                </c:pt>
                <c:pt idx="558">
                  <c:v>0.4</c:v>
                </c:pt>
                <c:pt idx="559">
                  <c:v>0.4</c:v>
                </c:pt>
                <c:pt idx="560">
                  <c:v>0.4</c:v>
                </c:pt>
                <c:pt idx="561">
                  <c:v>0.4</c:v>
                </c:pt>
                <c:pt idx="562">
                  <c:v>0.4</c:v>
                </c:pt>
                <c:pt idx="563">
                  <c:v>0.4</c:v>
                </c:pt>
                <c:pt idx="564">
                  <c:v>0.4</c:v>
                </c:pt>
                <c:pt idx="565">
                  <c:v>0.4</c:v>
                </c:pt>
                <c:pt idx="566">
                  <c:v>0.4</c:v>
                </c:pt>
                <c:pt idx="567">
                  <c:v>0.4</c:v>
                </c:pt>
                <c:pt idx="568">
                  <c:v>0.4</c:v>
                </c:pt>
                <c:pt idx="569">
                  <c:v>0.4</c:v>
                </c:pt>
                <c:pt idx="570">
                  <c:v>0.4</c:v>
                </c:pt>
                <c:pt idx="571">
                  <c:v>0.4</c:v>
                </c:pt>
                <c:pt idx="572">
                  <c:v>0.4</c:v>
                </c:pt>
                <c:pt idx="573">
                  <c:v>0.4</c:v>
                </c:pt>
                <c:pt idx="574">
                  <c:v>0.4</c:v>
                </c:pt>
                <c:pt idx="575">
                  <c:v>0.4</c:v>
                </c:pt>
                <c:pt idx="576">
                  <c:v>0.4</c:v>
                </c:pt>
                <c:pt idx="577">
                  <c:v>0.4</c:v>
                </c:pt>
                <c:pt idx="578">
                  <c:v>0.4</c:v>
                </c:pt>
                <c:pt idx="579">
                  <c:v>0.4</c:v>
                </c:pt>
                <c:pt idx="580">
                  <c:v>0.4</c:v>
                </c:pt>
                <c:pt idx="581">
                  <c:v>0.4</c:v>
                </c:pt>
                <c:pt idx="582">
                  <c:v>0.4</c:v>
                </c:pt>
                <c:pt idx="583">
                  <c:v>0.4</c:v>
                </c:pt>
                <c:pt idx="584">
                  <c:v>0.4</c:v>
                </c:pt>
                <c:pt idx="585">
                  <c:v>0.4</c:v>
                </c:pt>
                <c:pt idx="586">
                  <c:v>0.4</c:v>
                </c:pt>
                <c:pt idx="587">
                  <c:v>0.4</c:v>
                </c:pt>
                <c:pt idx="588">
                  <c:v>0.4</c:v>
                </c:pt>
                <c:pt idx="589">
                  <c:v>0.4</c:v>
                </c:pt>
                <c:pt idx="590">
                  <c:v>0.4</c:v>
                </c:pt>
                <c:pt idx="591">
                  <c:v>0.4</c:v>
                </c:pt>
                <c:pt idx="592">
                  <c:v>0.4</c:v>
                </c:pt>
                <c:pt idx="593">
                  <c:v>0.4</c:v>
                </c:pt>
                <c:pt idx="594">
                  <c:v>0.4</c:v>
                </c:pt>
                <c:pt idx="595">
                  <c:v>0.4</c:v>
                </c:pt>
                <c:pt idx="596">
                  <c:v>0.4</c:v>
                </c:pt>
                <c:pt idx="597">
                  <c:v>0.4</c:v>
                </c:pt>
                <c:pt idx="598">
                  <c:v>0.4</c:v>
                </c:pt>
                <c:pt idx="599">
                  <c:v>0.4</c:v>
                </c:pt>
                <c:pt idx="600">
                  <c:v>0.4</c:v>
                </c:pt>
                <c:pt idx="601">
                  <c:v>0.4</c:v>
                </c:pt>
                <c:pt idx="602">
                  <c:v>0.4</c:v>
                </c:pt>
                <c:pt idx="603">
                  <c:v>0.4</c:v>
                </c:pt>
                <c:pt idx="604">
                  <c:v>0.4</c:v>
                </c:pt>
                <c:pt idx="605">
                  <c:v>0.4</c:v>
                </c:pt>
                <c:pt idx="606">
                  <c:v>0.4</c:v>
                </c:pt>
                <c:pt idx="607">
                  <c:v>0.4</c:v>
                </c:pt>
                <c:pt idx="608">
                  <c:v>0.4</c:v>
                </c:pt>
                <c:pt idx="609">
                  <c:v>0.4</c:v>
                </c:pt>
                <c:pt idx="610">
                  <c:v>0.4</c:v>
                </c:pt>
                <c:pt idx="611">
                  <c:v>0.4</c:v>
                </c:pt>
                <c:pt idx="612">
                  <c:v>0.4</c:v>
                </c:pt>
                <c:pt idx="613">
                  <c:v>0.4</c:v>
                </c:pt>
                <c:pt idx="614">
                  <c:v>0.4</c:v>
                </c:pt>
                <c:pt idx="615">
                  <c:v>0.4</c:v>
                </c:pt>
                <c:pt idx="616">
                  <c:v>0.4</c:v>
                </c:pt>
                <c:pt idx="617">
                  <c:v>0.4</c:v>
                </c:pt>
                <c:pt idx="618">
                  <c:v>0.4</c:v>
                </c:pt>
                <c:pt idx="619">
                  <c:v>0.4</c:v>
                </c:pt>
                <c:pt idx="620">
                  <c:v>0.4</c:v>
                </c:pt>
                <c:pt idx="621">
                  <c:v>0.4</c:v>
                </c:pt>
                <c:pt idx="622">
                  <c:v>0.4</c:v>
                </c:pt>
                <c:pt idx="623">
                  <c:v>0.4</c:v>
                </c:pt>
                <c:pt idx="624">
                  <c:v>0.4</c:v>
                </c:pt>
                <c:pt idx="625">
                  <c:v>0.4</c:v>
                </c:pt>
                <c:pt idx="626">
                  <c:v>0.4</c:v>
                </c:pt>
                <c:pt idx="627">
                  <c:v>0.4</c:v>
                </c:pt>
                <c:pt idx="628">
                  <c:v>0.4</c:v>
                </c:pt>
                <c:pt idx="629">
                  <c:v>0.4</c:v>
                </c:pt>
                <c:pt idx="630">
                  <c:v>0.4</c:v>
                </c:pt>
                <c:pt idx="631">
                  <c:v>0.4</c:v>
                </c:pt>
                <c:pt idx="632">
                  <c:v>0.4</c:v>
                </c:pt>
                <c:pt idx="633">
                  <c:v>0.4</c:v>
                </c:pt>
                <c:pt idx="634">
                  <c:v>0.4</c:v>
                </c:pt>
                <c:pt idx="635">
                  <c:v>0.4</c:v>
                </c:pt>
                <c:pt idx="636">
                  <c:v>0.4</c:v>
                </c:pt>
                <c:pt idx="637">
                  <c:v>0.4</c:v>
                </c:pt>
                <c:pt idx="638">
                  <c:v>0.4</c:v>
                </c:pt>
                <c:pt idx="639">
                  <c:v>0.4</c:v>
                </c:pt>
                <c:pt idx="640">
                  <c:v>0.4</c:v>
                </c:pt>
                <c:pt idx="641">
                  <c:v>0.4</c:v>
                </c:pt>
                <c:pt idx="642">
                  <c:v>0.4</c:v>
                </c:pt>
                <c:pt idx="643">
                  <c:v>0.4</c:v>
                </c:pt>
                <c:pt idx="644">
                  <c:v>0.4</c:v>
                </c:pt>
                <c:pt idx="645">
                  <c:v>0.4</c:v>
                </c:pt>
                <c:pt idx="646">
                  <c:v>0.4</c:v>
                </c:pt>
                <c:pt idx="647">
                  <c:v>0.4</c:v>
                </c:pt>
                <c:pt idx="648">
                  <c:v>0.4</c:v>
                </c:pt>
                <c:pt idx="649">
                  <c:v>0.4</c:v>
                </c:pt>
                <c:pt idx="650">
                  <c:v>0.4</c:v>
                </c:pt>
                <c:pt idx="651">
                  <c:v>0.4</c:v>
                </c:pt>
                <c:pt idx="652">
                  <c:v>0.4</c:v>
                </c:pt>
                <c:pt idx="653">
                  <c:v>0.4</c:v>
                </c:pt>
                <c:pt idx="654">
                  <c:v>0.4</c:v>
                </c:pt>
                <c:pt idx="655">
                  <c:v>0.4</c:v>
                </c:pt>
                <c:pt idx="656">
                  <c:v>0.4</c:v>
                </c:pt>
                <c:pt idx="657">
                  <c:v>0.4</c:v>
                </c:pt>
                <c:pt idx="658">
                  <c:v>0.4</c:v>
                </c:pt>
                <c:pt idx="659">
                  <c:v>0.4</c:v>
                </c:pt>
                <c:pt idx="660">
                  <c:v>0.4</c:v>
                </c:pt>
                <c:pt idx="661">
                  <c:v>0.4</c:v>
                </c:pt>
                <c:pt idx="662">
                  <c:v>0.4</c:v>
                </c:pt>
                <c:pt idx="663">
                  <c:v>0.4</c:v>
                </c:pt>
                <c:pt idx="664">
                  <c:v>0.4</c:v>
                </c:pt>
                <c:pt idx="665">
                  <c:v>0.4</c:v>
                </c:pt>
                <c:pt idx="666">
                  <c:v>0.4</c:v>
                </c:pt>
                <c:pt idx="667">
                  <c:v>0.4</c:v>
                </c:pt>
                <c:pt idx="668">
                  <c:v>0.4</c:v>
                </c:pt>
                <c:pt idx="669">
                  <c:v>0.4</c:v>
                </c:pt>
                <c:pt idx="670">
                  <c:v>0.4</c:v>
                </c:pt>
                <c:pt idx="671">
                  <c:v>0.4</c:v>
                </c:pt>
                <c:pt idx="672">
                  <c:v>0.4</c:v>
                </c:pt>
                <c:pt idx="673">
                  <c:v>0.4</c:v>
                </c:pt>
                <c:pt idx="674">
                  <c:v>0.4</c:v>
                </c:pt>
                <c:pt idx="675">
                  <c:v>0.4</c:v>
                </c:pt>
                <c:pt idx="676">
                  <c:v>0.4</c:v>
                </c:pt>
                <c:pt idx="677">
                  <c:v>0.4</c:v>
                </c:pt>
                <c:pt idx="678">
                  <c:v>0.4</c:v>
                </c:pt>
                <c:pt idx="679">
                  <c:v>0.4</c:v>
                </c:pt>
                <c:pt idx="680">
                  <c:v>0.4</c:v>
                </c:pt>
                <c:pt idx="681">
                  <c:v>0.4</c:v>
                </c:pt>
                <c:pt idx="682">
                  <c:v>0.4</c:v>
                </c:pt>
                <c:pt idx="683">
                  <c:v>0.4</c:v>
                </c:pt>
                <c:pt idx="684">
                  <c:v>0.4</c:v>
                </c:pt>
                <c:pt idx="685">
                  <c:v>0.4</c:v>
                </c:pt>
                <c:pt idx="686">
                  <c:v>0.4</c:v>
                </c:pt>
                <c:pt idx="687">
                  <c:v>0.4</c:v>
                </c:pt>
                <c:pt idx="688">
                  <c:v>0.4</c:v>
                </c:pt>
                <c:pt idx="689">
                  <c:v>0.4</c:v>
                </c:pt>
                <c:pt idx="690">
                  <c:v>0.4</c:v>
                </c:pt>
                <c:pt idx="691">
                  <c:v>0.4</c:v>
                </c:pt>
                <c:pt idx="692">
                  <c:v>0.4</c:v>
                </c:pt>
                <c:pt idx="693">
                  <c:v>0.4</c:v>
                </c:pt>
                <c:pt idx="694">
                  <c:v>0.4</c:v>
                </c:pt>
                <c:pt idx="695">
                  <c:v>0.4</c:v>
                </c:pt>
                <c:pt idx="696">
                  <c:v>0.4</c:v>
                </c:pt>
                <c:pt idx="697">
                  <c:v>0.4</c:v>
                </c:pt>
                <c:pt idx="698">
                  <c:v>0.4</c:v>
                </c:pt>
                <c:pt idx="699">
                  <c:v>0.4</c:v>
                </c:pt>
                <c:pt idx="700">
                  <c:v>0.4</c:v>
                </c:pt>
                <c:pt idx="701">
                  <c:v>0.4</c:v>
                </c:pt>
                <c:pt idx="702">
                  <c:v>0.4</c:v>
                </c:pt>
                <c:pt idx="703">
                  <c:v>0.4</c:v>
                </c:pt>
                <c:pt idx="704">
                  <c:v>0.4</c:v>
                </c:pt>
                <c:pt idx="705">
                  <c:v>0.4</c:v>
                </c:pt>
                <c:pt idx="706">
                  <c:v>0.4</c:v>
                </c:pt>
                <c:pt idx="707">
                  <c:v>0.4</c:v>
                </c:pt>
                <c:pt idx="708">
                  <c:v>0.4</c:v>
                </c:pt>
                <c:pt idx="709">
                  <c:v>0.4</c:v>
                </c:pt>
                <c:pt idx="710">
                  <c:v>0.4</c:v>
                </c:pt>
                <c:pt idx="711">
                  <c:v>0.4</c:v>
                </c:pt>
                <c:pt idx="712">
                  <c:v>0.4</c:v>
                </c:pt>
                <c:pt idx="713">
                  <c:v>0.4</c:v>
                </c:pt>
                <c:pt idx="714">
                  <c:v>0.4</c:v>
                </c:pt>
                <c:pt idx="715">
                  <c:v>0.4</c:v>
                </c:pt>
                <c:pt idx="716">
                  <c:v>0.4</c:v>
                </c:pt>
                <c:pt idx="717">
                  <c:v>0.4</c:v>
                </c:pt>
                <c:pt idx="718">
                  <c:v>0.4</c:v>
                </c:pt>
                <c:pt idx="719">
                  <c:v>0.4</c:v>
                </c:pt>
                <c:pt idx="720">
                  <c:v>0.4</c:v>
                </c:pt>
                <c:pt idx="721">
                  <c:v>0.4</c:v>
                </c:pt>
                <c:pt idx="722">
                  <c:v>0.4</c:v>
                </c:pt>
                <c:pt idx="723">
                  <c:v>0.4</c:v>
                </c:pt>
                <c:pt idx="724">
                  <c:v>0.4</c:v>
                </c:pt>
                <c:pt idx="725">
                  <c:v>0.4</c:v>
                </c:pt>
                <c:pt idx="726">
                  <c:v>0.4</c:v>
                </c:pt>
                <c:pt idx="727">
                  <c:v>0.4</c:v>
                </c:pt>
                <c:pt idx="728">
                  <c:v>0.4</c:v>
                </c:pt>
                <c:pt idx="729">
                  <c:v>0.4</c:v>
                </c:pt>
                <c:pt idx="730">
                  <c:v>0.4</c:v>
                </c:pt>
                <c:pt idx="731">
                  <c:v>0.4</c:v>
                </c:pt>
                <c:pt idx="732">
                  <c:v>0.4</c:v>
                </c:pt>
                <c:pt idx="733">
                  <c:v>0.4</c:v>
                </c:pt>
                <c:pt idx="734">
                  <c:v>0.4</c:v>
                </c:pt>
                <c:pt idx="735">
                  <c:v>0.4</c:v>
                </c:pt>
                <c:pt idx="736">
                  <c:v>0.4</c:v>
                </c:pt>
                <c:pt idx="737">
                  <c:v>0.4</c:v>
                </c:pt>
                <c:pt idx="738">
                  <c:v>0.4</c:v>
                </c:pt>
                <c:pt idx="739">
                  <c:v>0.4</c:v>
                </c:pt>
                <c:pt idx="740">
                  <c:v>0.4</c:v>
                </c:pt>
                <c:pt idx="741">
                  <c:v>0.4</c:v>
                </c:pt>
                <c:pt idx="742">
                  <c:v>0.4</c:v>
                </c:pt>
                <c:pt idx="743">
                  <c:v>0.4</c:v>
                </c:pt>
                <c:pt idx="744">
                  <c:v>0.4</c:v>
                </c:pt>
                <c:pt idx="745">
                  <c:v>0.4</c:v>
                </c:pt>
                <c:pt idx="746">
                  <c:v>0.4</c:v>
                </c:pt>
                <c:pt idx="747">
                  <c:v>0.4</c:v>
                </c:pt>
                <c:pt idx="748">
                  <c:v>0.4</c:v>
                </c:pt>
                <c:pt idx="749">
                  <c:v>0.4</c:v>
                </c:pt>
                <c:pt idx="750">
                  <c:v>0.4</c:v>
                </c:pt>
                <c:pt idx="751">
                  <c:v>0.4</c:v>
                </c:pt>
                <c:pt idx="752">
                  <c:v>0.4</c:v>
                </c:pt>
                <c:pt idx="753">
                  <c:v>0.4</c:v>
                </c:pt>
                <c:pt idx="754">
                  <c:v>0.4</c:v>
                </c:pt>
                <c:pt idx="755">
                  <c:v>0.4</c:v>
                </c:pt>
                <c:pt idx="756">
                  <c:v>0.4</c:v>
                </c:pt>
                <c:pt idx="757">
                  <c:v>0.4</c:v>
                </c:pt>
                <c:pt idx="758">
                  <c:v>0.4</c:v>
                </c:pt>
                <c:pt idx="759">
                  <c:v>0.4</c:v>
                </c:pt>
                <c:pt idx="760">
                  <c:v>0.4</c:v>
                </c:pt>
                <c:pt idx="761">
                  <c:v>0.4</c:v>
                </c:pt>
                <c:pt idx="762">
                  <c:v>0.4</c:v>
                </c:pt>
                <c:pt idx="763">
                  <c:v>0.4</c:v>
                </c:pt>
                <c:pt idx="764">
                  <c:v>0.4</c:v>
                </c:pt>
                <c:pt idx="765">
                  <c:v>0.4</c:v>
                </c:pt>
                <c:pt idx="766">
                  <c:v>0.4</c:v>
                </c:pt>
                <c:pt idx="767">
                  <c:v>0.4</c:v>
                </c:pt>
                <c:pt idx="768">
                  <c:v>0.4</c:v>
                </c:pt>
                <c:pt idx="769">
                  <c:v>0.4</c:v>
                </c:pt>
                <c:pt idx="770">
                  <c:v>0.4</c:v>
                </c:pt>
                <c:pt idx="771">
                  <c:v>0.4</c:v>
                </c:pt>
                <c:pt idx="772">
                  <c:v>0.4</c:v>
                </c:pt>
                <c:pt idx="773">
                  <c:v>0.4</c:v>
                </c:pt>
                <c:pt idx="774">
                  <c:v>0.4</c:v>
                </c:pt>
                <c:pt idx="775">
                  <c:v>0.4</c:v>
                </c:pt>
                <c:pt idx="776">
                  <c:v>0.4</c:v>
                </c:pt>
                <c:pt idx="777">
                  <c:v>0.4</c:v>
                </c:pt>
                <c:pt idx="778">
                  <c:v>0.4</c:v>
                </c:pt>
                <c:pt idx="779">
                  <c:v>0.4</c:v>
                </c:pt>
                <c:pt idx="780">
                  <c:v>0.4</c:v>
                </c:pt>
                <c:pt idx="781">
                  <c:v>0.4</c:v>
                </c:pt>
                <c:pt idx="782">
                  <c:v>0.4</c:v>
                </c:pt>
                <c:pt idx="783">
                  <c:v>0.4</c:v>
                </c:pt>
                <c:pt idx="784">
                  <c:v>0.4</c:v>
                </c:pt>
                <c:pt idx="785">
                  <c:v>0.4</c:v>
                </c:pt>
                <c:pt idx="786">
                  <c:v>0.4</c:v>
                </c:pt>
                <c:pt idx="787">
                  <c:v>0.4</c:v>
                </c:pt>
                <c:pt idx="788">
                  <c:v>0.4</c:v>
                </c:pt>
                <c:pt idx="789">
                  <c:v>0.4</c:v>
                </c:pt>
                <c:pt idx="790">
                  <c:v>0.4</c:v>
                </c:pt>
                <c:pt idx="791">
                  <c:v>0.4</c:v>
                </c:pt>
                <c:pt idx="792">
                  <c:v>0.4</c:v>
                </c:pt>
                <c:pt idx="793">
                  <c:v>0.4</c:v>
                </c:pt>
                <c:pt idx="794">
                  <c:v>0.4</c:v>
                </c:pt>
                <c:pt idx="795">
                  <c:v>0.4</c:v>
                </c:pt>
                <c:pt idx="796">
                  <c:v>0.4</c:v>
                </c:pt>
                <c:pt idx="797">
                  <c:v>0.4</c:v>
                </c:pt>
                <c:pt idx="798">
                  <c:v>0.4</c:v>
                </c:pt>
                <c:pt idx="799">
                  <c:v>0.4</c:v>
                </c:pt>
                <c:pt idx="800">
                  <c:v>0.4</c:v>
                </c:pt>
                <c:pt idx="801">
                  <c:v>0.4</c:v>
                </c:pt>
                <c:pt idx="802">
                  <c:v>0.4</c:v>
                </c:pt>
                <c:pt idx="803">
                  <c:v>0.4</c:v>
                </c:pt>
                <c:pt idx="804">
                  <c:v>0.4</c:v>
                </c:pt>
                <c:pt idx="805">
                  <c:v>0.4</c:v>
                </c:pt>
                <c:pt idx="806">
                  <c:v>0.4</c:v>
                </c:pt>
                <c:pt idx="807">
                  <c:v>0.4</c:v>
                </c:pt>
                <c:pt idx="808">
                  <c:v>0.4</c:v>
                </c:pt>
                <c:pt idx="809">
                  <c:v>0.4</c:v>
                </c:pt>
                <c:pt idx="810">
                  <c:v>0.4</c:v>
                </c:pt>
                <c:pt idx="811">
                  <c:v>0.4</c:v>
                </c:pt>
                <c:pt idx="812">
                  <c:v>0.4</c:v>
                </c:pt>
                <c:pt idx="813">
                  <c:v>0.4</c:v>
                </c:pt>
                <c:pt idx="814">
                  <c:v>0.4</c:v>
                </c:pt>
                <c:pt idx="815">
                  <c:v>0.4</c:v>
                </c:pt>
                <c:pt idx="816">
                  <c:v>0.4</c:v>
                </c:pt>
                <c:pt idx="817">
                  <c:v>0.4</c:v>
                </c:pt>
                <c:pt idx="818">
                  <c:v>0.4</c:v>
                </c:pt>
                <c:pt idx="819">
                  <c:v>0.4</c:v>
                </c:pt>
                <c:pt idx="820">
                  <c:v>0.4</c:v>
                </c:pt>
                <c:pt idx="821">
                  <c:v>0.4</c:v>
                </c:pt>
                <c:pt idx="822">
                  <c:v>0.4</c:v>
                </c:pt>
                <c:pt idx="823">
                  <c:v>0.4</c:v>
                </c:pt>
                <c:pt idx="824">
                  <c:v>0.4</c:v>
                </c:pt>
                <c:pt idx="825">
                  <c:v>0.4</c:v>
                </c:pt>
                <c:pt idx="826">
                  <c:v>0.4</c:v>
                </c:pt>
                <c:pt idx="827">
                  <c:v>0.4</c:v>
                </c:pt>
                <c:pt idx="828">
                  <c:v>0.4</c:v>
                </c:pt>
                <c:pt idx="829">
                  <c:v>0.4</c:v>
                </c:pt>
                <c:pt idx="830">
                  <c:v>0.4</c:v>
                </c:pt>
                <c:pt idx="831">
                  <c:v>0.4</c:v>
                </c:pt>
                <c:pt idx="832">
                  <c:v>0.4</c:v>
                </c:pt>
                <c:pt idx="833">
                  <c:v>0.4</c:v>
                </c:pt>
                <c:pt idx="834">
                  <c:v>0.4</c:v>
                </c:pt>
                <c:pt idx="835">
                  <c:v>0.4</c:v>
                </c:pt>
                <c:pt idx="836">
                  <c:v>0.4</c:v>
                </c:pt>
                <c:pt idx="837">
                  <c:v>0.4</c:v>
                </c:pt>
                <c:pt idx="838">
                  <c:v>0.4</c:v>
                </c:pt>
                <c:pt idx="839">
                  <c:v>0.4</c:v>
                </c:pt>
                <c:pt idx="840">
                  <c:v>0.4</c:v>
                </c:pt>
                <c:pt idx="841">
                  <c:v>0.4</c:v>
                </c:pt>
                <c:pt idx="842">
                  <c:v>0.4</c:v>
                </c:pt>
                <c:pt idx="843">
                  <c:v>0.4</c:v>
                </c:pt>
                <c:pt idx="844">
                  <c:v>0.4</c:v>
                </c:pt>
                <c:pt idx="845">
                  <c:v>0.4</c:v>
                </c:pt>
                <c:pt idx="846">
                  <c:v>0.4</c:v>
                </c:pt>
                <c:pt idx="847">
                  <c:v>0.4</c:v>
                </c:pt>
                <c:pt idx="848">
                  <c:v>0.4</c:v>
                </c:pt>
                <c:pt idx="849">
                  <c:v>0.4</c:v>
                </c:pt>
                <c:pt idx="850">
                  <c:v>0.4</c:v>
                </c:pt>
                <c:pt idx="851">
                  <c:v>0.4</c:v>
                </c:pt>
                <c:pt idx="852">
                  <c:v>0.4</c:v>
                </c:pt>
                <c:pt idx="853">
                  <c:v>0.4</c:v>
                </c:pt>
                <c:pt idx="854">
                  <c:v>0.4</c:v>
                </c:pt>
                <c:pt idx="855">
                  <c:v>0.4</c:v>
                </c:pt>
                <c:pt idx="856">
                  <c:v>0.4</c:v>
                </c:pt>
                <c:pt idx="857">
                  <c:v>0.4</c:v>
                </c:pt>
                <c:pt idx="858">
                  <c:v>0.4</c:v>
                </c:pt>
                <c:pt idx="859">
                  <c:v>0.4</c:v>
                </c:pt>
                <c:pt idx="860">
                  <c:v>0.4</c:v>
                </c:pt>
                <c:pt idx="861">
                  <c:v>0.4</c:v>
                </c:pt>
                <c:pt idx="862">
                  <c:v>0.4</c:v>
                </c:pt>
                <c:pt idx="863">
                  <c:v>0.4</c:v>
                </c:pt>
                <c:pt idx="864">
                  <c:v>0.4</c:v>
                </c:pt>
                <c:pt idx="865">
                  <c:v>0.4</c:v>
                </c:pt>
                <c:pt idx="866">
                  <c:v>0.4</c:v>
                </c:pt>
                <c:pt idx="867">
                  <c:v>0.4</c:v>
                </c:pt>
                <c:pt idx="868">
                  <c:v>0.4</c:v>
                </c:pt>
                <c:pt idx="869">
                  <c:v>0.4</c:v>
                </c:pt>
                <c:pt idx="870">
                  <c:v>0.4</c:v>
                </c:pt>
                <c:pt idx="871">
                  <c:v>0.4</c:v>
                </c:pt>
                <c:pt idx="872">
                  <c:v>0.4</c:v>
                </c:pt>
                <c:pt idx="873">
                  <c:v>0.4</c:v>
                </c:pt>
                <c:pt idx="874">
                  <c:v>0.4</c:v>
                </c:pt>
                <c:pt idx="875">
                  <c:v>0.4</c:v>
                </c:pt>
                <c:pt idx="876">
                  <c:v>0.4</c:v>
                </c:pt>
                <c:pt idx="877">
                  <c:v>0.4</c:v>
                </c:pt>
                <c:pt idx="878">
                  <c:v>0.4</c:v>
                </c:pt>
                <c:pt idx="879">
                  <c:v>0.4</c:v>
                </c:pt>
                <c:pt idx="880">
                  <c:v>0.4</c:v>
                </c:pt>
                <c:pt idx="881">
                  <c:v>0.4</c:v>
                </c:pt>
                <c:pt idx="882">
                  <c:v>0.4</c:v>
                </c:pt>
                <c:pt idx="883">
                  <c:v>0.4</c:v>
                </c:pt>
                <c:pt idx="884">
                  <c:v>0.4</c:v>
                </c:pt>
                <c:pt idx="885">
                  <c:v>0.4</c:v>
                </c:pt>
                <c:pt idx="886">
                  <c:v>0.4</c:v>
                </c:pt>
                <c:pt idx="887">
                  <c:v>0.4</c:v>
                </c:pt>
                <c:pt idx="888">
                  <c:v>0.4</c:v>
                </c:pt>
                <c:pt idx="889">
                  <c:v>0.4</c:v>
                </c:pt>
                <c:pt idx="890">
                  <c:v>0.4</c:v>
                </c:pt>
                <c:pt idx="891">
                  <c:v>0.4</c:v>
                </c:pt>
                <c:pt idx="892">
                  <c:v>0.4</c:v>
                </c:pt>
                <c:pt idx="893">
                  <c:v>0.4</c:v>
                </c:pt>
                <c:pt idx="894">
                  <c:v>0.4</c:v>
                </c:pt>
                <c:pt idx="895">
                  <c:v>0.4</c:v>
                </c:pt>
                <c:pt idx="896">
                  <c:v>0.4</c:v>
                </c:pt>
                <c:pt idx="897">
                  <c:v>0.4</c:v>
                </c:pt>
                <c:pt idx="898">
                  <c:v>0.4</c:v>
                </c:pt>
                <c:pt idx="899">
                  <c:v>0.4</c:v>
                </c:pt>
                <c:pt idx="900">
                  <c:v>0.4</c:v>
                </c:pt>
                <c:pt idx="901">
                  <c:v>0.4</c:v>
                </c:pt>
                <c:pt idx="902">
                  <c:v>0.4</c:v>
                </c:pt>
                <c:pt idx="903">
                  <c:v>0.4</c:v>
                </c:pt>
                <c:pt idx="904">
                  <c:v>0.4</c:v>
                </c:pt>
                <c:pt idx="905">
                  <c:v>0.4</c:v>
                </c:pt>
                <c:pt idx="906">
                  <c:v>0.4</c:v>
                </c:pt>
                <c:pt idx="907">
                  <c:v>0.4</c:v>
                </c:pt>
                <c:pt idx="908">
                  <c:v>0.4</c:v>
                </c:pt>
                <c:pt idx="909">
                  <c:v>0.4</c:v>
                </c:pt>
                <c:pt idx="910">
                  <c:v>0.4</c:v>
                </c:pt>
                <c:pt idx="911">
                  <c:v>0.4</c:v>
                </c:pt>
                <c:pt idx="912">
                  <c:v>0.4</c:v>
                </c:pt>
                <c:pt idx="913">
                  <c:v>0.4</c:v>
                </c:pt>
                <c:pt idx="914">
                  <c:v>0.4</c:v>
                </c:pt>
                <c:pt idx="915">
                  <c:v>0.4</c:v>
                </c:pt>
                <c:pt idx="916">
                  <c:v>0.4</c:v>
                </c:pt>
                <c:pt idx="917">
                  <c:v>0.4</c:v>
                </c:pt>
                <c:pt idx="918">
                  <c:v>0.4</c:v>
                </c:pt>
                <c:pt idx="919">
                  <c:v>0.4</c:v>
                </c:pt>
                <c:pt idx="920">
                  <c:v>0.4</c:v>
                </c:pt>
                <c:pt idx="921">
                  <c:v>0.4</c:v>
                </c:pt>
                <c:pt idx="922">
                  <c:v>0.4</c:v>
                </c:pt>
                <c:pt idx="923">
                  <c:v>0.4</c:v>
                </c:pt>
                <c:pt idx="924">
                  <c:v>0.4</c:v>
                </c:pt>
                <c:pt idx="925">
                  <c:v>0.4</c:v>
                </c:pt>
                <c:pt idx="926">
                  <c:v>0.4</c:v>
                </c:pt>
                <c:pt idx="927">
                  <c:v>0.4</c:v>
                </c:pt>
                <c:pt idx="928">
                  <c:v>0.4</c:v>
                </c:pt>
                <c:pt idx="929">
                  <c:v>0.4</c:v>
                </c:pt>
                <c:pt idx="930">
                  <c:v>0.4</c:v>
                </c:pt>
                <c:pt idx="931">
                  <c:v>0.4</c:v>
                </c:pt>
                <c:pt idx="932">
                  <c:v>0.4</c:v>
                </c:pt>
                <c:pt idx="933">
                  <c:v>0.4</c:v>
                </c:pt>
                <c:pt idx="934">
                  <c:v>0.4</c:v>
                </c:pt>
                <c:pt idx="935">
                  <c:v>0.4</c:v>
                </c:pt>
                <c:pt idx="936">
                  <c:v>0.4</c:v>
                </c:pt>
                <c:pt idx="937">
                  <c:v>0.4</c:v>
                </c:pt>
                <c:pt idx="938">
                  <c:v>0.4</c:v>
                </c:pt>
                <c:pt idx="939">
                  <c:v>0.4</c:v>
                </c:pt>
                <c:pt idx="940">
                  <c:v>0.4</c:v>
                </c:pt>
                <c:pt idx="941">
                  <c:v>0.4</c:v>
                </c:pt>
                <c:pt idx="942">
                  <c:v>0.4</c:v>
                </c:pt>
                <c:pt idx="943">
                  <c:v>0.4</c:v>
                </c:pt>
                <c:pt idx="944">
                  <c:v>0.4</c:v>
                </c:pt>
                <c:pt idx="945">
                  <c:v>0.4</c:v>
                </c:pt>
                <c:pt idx="946">
                  <c:v>0.4</c:v>
                </c:pt>
                <c:pt idx="947">
                  <c:v>0.4</c:v>
                </c:pt>
                <c:pt idx="948">
                  <c:v>0.4</c:v>
                </c:pt>
                <c:pt idx="949">
                  <c:v>0.4</c:v>
                </c:pt>
                <c:pt idx="950">
                  <c:v>0.4</c:v>
                </c:pt>
                <c:pt idx="951">
                  <c:v>0.4</c:v>
                </c:pt>
                <c:pt idx="952">
                  <c:v>0.4</c:v>
                </c:pt>
                <c:pt idx="953">
                  <c:v>0.4</c:v>
                </c:pt>
                <c:pt idx="954">
                  <c:v>0.4</c:v>
                </c:pt>
                <c:pt idx="955">
                  <c:v>0.4</c:v>
                </c:pt>
                <c:pt idx="956">
                  <c:v>0.4</c:v>
                </c:pt>
                <c:pt idx="957">
                  <c:v>0.4</c:v>
                </c:pt>
                <c:pt idx="958">
                  <c:v>0.4</c:v>
                </c:pt>
                <c:pt idx="959">
                  <c:v>0.4</c:v>
                </c:pt>
                <c:pt idx="960">
                  <c:v>0.4</c:v>
                </c:pt>
                <c:pt idx="961">
                  <c:v>0.4</c:v>
                </c:pt>
                <c:pt idx="962">
                  <c:v>0.4</c:v>
                </c:pt>
                <c:pt idx="963">
                  <c:v>0.4</c:v>
                </c:pt>
                <c:pt idx="964">
                  <c:v>0.4</c:v>
                </c:pt>
                <c:pt idx="965">
                  <c:v>0.4</c:v>
                </c:pt>
                <c:pt idx="966">
                  <c:v>0.4</c:v>
                </c:pt>
                <c:pt idx="967">
                  <c:v>0.4</c:v>
                </c:pt>
                <c:pt idx="968">
                  <c:v>0.4</c:v>
                </c:pt>
                <c:pt idx="969">
                  <c:v>0.4</c:v>
                </c:pt>
                <c:pt idx="970">
                  <c:v>0.4</c:v>
                </c:pt>
                <c:pt idx="971">
                  <c:v>0.4</c:v>
                </c:pt>
                <c:pt idx="972">
                  <c:v>0.4</c:v>
                </c:pt>
                <c:pt idx="973">
                  <c:v>0.4</c:v>
                </c:pt>
                <c:pt idx="974">
                  <c:v>0.4</c:v>
                </c:pt>
                <c:pt idx="975">
                  <c:v>0.4</c:v>
                </c:pt>
                <c:pt idx="976">
                  <c:v>0.4</c:v>
                </c:pt>
                <c:pt idx="977">
                  <c:v>0.4</c:v>
                </c:pt>
                <c:pt idx="978">
                  <c:v>0.4</c:v>
                </c:pt>
                <c:pt idx="979">
                  <c:v>0.4</c:v>
                </c:pt>
                <c:pt idx="980">
                  <c:v>0.4</c:v>
                </c:pt>
                <c:pt idx="981">
                  <c:v>0.4</c:v>
                </c:pt>
                <c:pt idx="982">
                  <c:v>0.4</c:v>
                </c:pt>
                <c:pt idx="983">
                  <c:v>0.4</c:v>
                </c:pt>
                <c:pt idx="984">
                  <c:v>0.4</c:v>
                </c:pt>
                <c:pt idx="985">
                  <c:v>0.4</c:v>
                </c:pt>
                <c:pt idx="986">
                  <c:v>0.4</c:v>
                </c:pt>
                <c:pt idx="987">
                  <c:v>0.4</c:v>
                </c:pt>
                <c:pt idx="988">
                  <c:v>0.4</c:v>
                </c:pt>
                <c:pt idx="989">
                  <c:v>0.4</c:v>
                </c:pt>
                <c:pt idx="990">
                  <c:v>0.4</c:v>
                </c:pt>
                <c:pt idx="991">
                  <c:v>0.4</c:v>
                </c:pt>
                <c:pt idx="992">
                  <c:v>0.4</c:v>
                </c:pt>
                <c:pt idx="993">
                  <c:v>0.4</c:v>
                </c:pt>
                <c:pt idx="994">
                  <c:v>0.4</c:v>
                </c:pt>
                <c:pt idx="995">
                  <c:v>0.4</c:v>
                </c:pt>
                <c:pt idx="996">
                  <c:v>0.4</c:v>
                </c:pt>
                <c:pt idx="997">
                  <c:v>0.4</c:v>
                </c:pt>
                <c:pt idx="998">
                  <c:v>0.4</c:v>
                </c:pt>
                <c:pt idx="999">
                  <c:v>0.4</c:v>
                </c:pt>
                <c:pt idx="1000">
                  <c:v>0.4</c:v>
                </c:pt>
                <c:pt idx="1001">
                  <c:v>0.4</c:v>
                </c:pt>
                <c:pt idx="1002">
                  <c:v>0.4</c:v>
                </c:pt>
                <c:pt idx="1003">
                  <c:v>0.4</c:v>
                </c:pt>
                <c:pt idx="1004">
                  <c:v>0.4</c:v>
                </c:pt>
                <c:pt idx="1005">
                  <c:v>0.4</c:v>
                </c:pt>
                <c:pt idx="1006">
                  <c:v>0.4</c:v>
                </c:pt>
                <c:pt idx="1007">
                  <c:v>0.4</c:v>
                </c:pt>
                <c:pt idx="1008">
                  <c:v>0.4</c:v>
                </c:pt>
                <c:pt idx="1009">
                  <c:v>0.4</c:v>
                </c:pt>
                <c:pt idx="1010">
                  <c:v>0.4</c:v>
                </c:pt>
                <c:pt idx="1011">
                  <c:v>0.4</c:v>
                </c:pt>
                <c:pt idx="1012">
                  <c:v>0.4</c:v>
                </c:pt>
                <c:pt idx="1013">
                  <c:v>0.4</c:v>
                </c:pt>
                <c:pt idx="1014">
                  <c:v>0.4</c:v>
                </c:pt>
                <c:pt idx="1015">
                  <c:v>0.4</c:v>
                </c:pt>
                <c:pt idx="1016">
                  <c:v>0.4</c:v>
                </c:pt>
                <c:pt idx="1017">
                  <c:v>0.4</c:v>
                </c:pt>
                <c:pt idx="1018">
                  <c:v>0.4</c:v>
                </c:pt>
                <c:pt idx="1019">
                  <c:v>0.4</c:v>
                </c:pt>
                <c:pt idx="1020">
                  <c:v>0.4</c:v>
                </c:pt>
                <c:pt idx="1021">
                  <c:v>0.4</c:v>
                </c:pt>
                <c:pt idx="1022">
                  <c:v>0.4</c:v>
                </c:pt>
                <c:pt idx="1023">
                  <c:v>0.4</c:v>
                </c:pt>
                <c:pt idx="1024">
                  <c:v>0.4</c:v>
                </c:pt>
                <c:pt idx="1025">
                  <c:v>0.4</c:v>
                </c:pt>
                <c:pt idx="1026">
                  <c:v>0.4</c:v>
                </c:pt>
                <c:pt idx="1027">
                  <c:v>0.4</c:v>
                </c:pt>
                <c:pt idx="1028">
                  <c:v>0.4</c:v>
                </c:pt>
                <c:pt idx="1029">
                  <c:v>0.4</c:v>
                </c:pt>
                <c:pt idx="1030">
                  <c:v>0.4</c:v>
                </c:pt>
                <c:pt idx="1031">
                  <c:v>0.4</c:v>
                </c:pt>
                <c:pt idx="1032">
                  <c:v>0.4</c:v>
                </c:pt>
                <c:pt idx="1033">
                  <c:v>0.4</c:v>
                </c:pt>
                <c:pt idx="1034">
                  <c:v>0.4</c:v>
                </c:pt>
                <c:pt idx="1035">
                  <c:v>0.4</c:v>
                </c:pt>
                <c:pt idx="1036">
                  <c:v>0.4</c:v>
                </c:pt>
                <c:pt idx="1037">
                  <c:v>0.4</c:v>
                </c:pt>
                <c:pt idx="1038">
                  <c:v>0.4</c:v>
                </c:pt>
                <c:pt idx="1039">
                  <c:v>0.4</c:v>
                </c:pt>
                <c:pt idx="1040">
                  <c:v>0.4</c:v>
                </c:pt>
                <c:pt idx="1041">
                  <c:v>0.4</c:v>
                </c:pt>
                <c:pt idx="1042">
                  <c:v>0.4</c:v>
                </c:pt>
                <c:pt idx="1043">
                  <c:v>0.4</c:v>
                </c:pt>
                <c:pt idx="1044">
                  <c:v>0.4</c:v>
                </c:pt>
                <c:pt idx="1045">
                  <c:v>0.4</c:v>
                </c:pt>
                <c:pt idx="1046">
                  <c:v>0.4</c:v>
                </c:pt>
                <c:pt idx="1047">
                  <c:v>0.4</c:v>
                </c:pt>
                <c:pt idx="1048">
                  <c:v>0.4</c:v>
                </c:pt>
                <c:pt idx="1049">
                  <c:v>0.4</c:v>
                </c:pt>
                <c:pt idx="1050">
                  <c:v>0.4</c:v>
                </c:pt>
                <c:pt idx="1051">
                  <c:v>0.4</c:v>
                </c:pt>
                <c:pt idx="1052">
                  <c:v>0.4</c:v>
                </c:pt>
                <c:pt idx="1053">
                  <c:v>0.4</c:v>
                </c:pt>
                <c:pt idx="1054">
                  <c:v>0.4</c:v>
                </c:pt>
                <c:pt idx="1055">
                  <c:v>0.4</c:v>
                </c:pt>
                <c:pt idx="1056">
                  <c:v>0.4</c:v>
                </c:pt>
                <c:pt idx="1057">
                  <c:v>0.4</c:v>
                </c:pt>
                <c:pt idx="1058">
                  <c:v>0.4</c:v>
                </c:pt>
                <c:pt idx="1059">
                  <c:v>0.4</c:v>
                </c:pt>
                <c:pt idx="1060">
                  <c:v>0.4</c:v>
                </c:pt>
                <c:pt idx="1061">
                  <c:v>0.4</c:v>
                </c:pt>
                <c:pt idx="1062">
                  <c:v>0.4</c:v>
                </c:pt>
                <c:pt idx="1063">
                  <c:v>0.4</c:v>
                </c:pt>
                <c:pt idx="1064">
                  <c:v>0.4</c:v>
                </c:pt>
                <c:pt idx="1065">
                  <c:v>0.4</c:v>
                </c:pt>
                <c:pt idx="1066">
                  <c:v>0.4</c:v>
                </c:pt>
                <c:pt idx="1067">
                  <c:v>0.4</c:v>
                </c:pt>
                <c:pt idx="1068">
                  <c:v>0.4</c:v>
                </c:pt>
                <c:pt idx="1069">
                  <c:v>0.4</c:v>
                </c:pt>
                <c:pt idx="1070">
                  <c:v>0.4</c:v>
                </c:pt>
                <c:pt idx="1071">
                  <c:v>0.4</c:v>
                </c:pt>
                <c:pt idx="1072">
                  <c:v>0.4</c:v>
                </c:pt>
                <c:pt idx="1073">
                  <c:v>0.4</c:v>
                </c:pt>
                <c:pt idx="1074">
                  <c:v>0.4</c:v>
                </c:pt>
                <c:pt idx="1075">
                  <c:v>0.4</c:v>
                </c:pt>
                <c:pt idx="1076">
                  <c:v>0.4</c:v>
                </c:pt>
                <c:pt idx="1077">
                  <c:v>0.4</c:v>
                </c:pt>
                <c:pt idx="1078">
                  <c:v>0.4</c:v>
                </c:pt>
                <c:pt idx="1079">
                  <c:v>0.4</c:v>
                </c:pt>
                <c:pt idx="1080">
                  <c:v>0.4</c:v>
                </c:pt>
                <c:pt idx="1081">
                  <c:v>0.4</c:v>
                </c:pt>
                <c:pt idx="1082">
                  <c:v>0.4</c:v>
                </c:pt>
                <c:pt idx="1083">
                  <c:v>0.4</c:v>
                </c:pt>
                <c:pt idx="1084">
                  <c:v>0.4</c:v>
                </c:pt>
                <c:pt idx="1085">
                  <c:v>0.4</c:v>
                </c:pt>
                <c:pt idx="1086">
                  <c:v>0.4</c:v>
                </c:pt>
                <c:pt idx="1087">
                  <c:v>0.4</c:v>
                </c:pt>
                <c:pt idx="1088">
                  <c:v>0.4</c:v>
                </c:pt>
                <c:pt idx="1089">
                  <c:v>0.4</c:v>
                </c:pt>
                <c:pt idx="1090">
                  <c:v>0.4</c:v>
                </c:pt>
                <c:pt idx="1091">
                  <c:v>0.4</c:v>
                </c:pt>
                <c:pt idx="1092">
                  <c:v>0.4</c:v>
                </c:pt>
                <c:pt idx="1093">
                  <c:v>0.4</c:v>
                </c:pt>
                <c:pt idx="1094">
                  <c:v>0.4</c:v>
                </c:pt>
                <c:pt idx="1095">
                  <c:v>0.4</c:v>
                </c:pt>
                <c:pt idx="1096">
                  <c:v>0.4</c:v>
                </c:pt>
                <c:pt idx="1097">
                  <c:v>0.4</c:v>
                </c:pt>
                <c:pt idx="1098">
                  <c:v>0.4</c:v>
                </c:pt>
                <c:pt idx="1099">
                  <c:v>0.4</c:v>
                </c:pt>
                <c:pt idx="1100">
                  <c:v>0.4</c:v>
                </c:pt>
                <c:pt idx="1101">
                  <c:v>0.4</c:v>
                </c:pt>
                <c:pt idx="1102">
                  <c:v>0.4</c:v>
                </c:pt>
                <c:pt idx="1103">
                  <c:v>0.4</c:v>
                </c:pt>
                <c:pt idx="1104">
                  <c:v>0.4</c:v>
                </c:pt>
                <c:pt idx="1105">
                  <c:v>0.4</c:v>
                </c:pt>
                <c:pt idx="1106">
                  <c:v>0.4</c:v>
                </c:pt>
                <c:pt idx="1107">
                  <c:v>0.4</c:v>
                </c:pt>
                <c:pt idx="1108">
                  <c:v>0.4</c:v>
                </c:pt>
                <c:pt idx="1109">
                  <c:v>0.4</c:v>
                </c:pt>
                <c:pt idx="1110">
                  <c:v>0.4</c:v>
                </c:pt>
                <c:pt idx="1111">
                  <c:v>0.4</c:v>
                </c:pt>
                <c:pt idx="1112">
                  <c:v>0.4</c:v>
                </c:pt>
                <c:pt idx="1113">
                  <c:v>0.4</c:v>
                </c:pt>
                <c:pt idx="1114">
                  <c:v>0.4</c:v>
                </c:pt>
                <c:pt idx="1115">
                  <c:v>0.4</c:v>
                </c:pt>
                <c:pt idx="1116">
                  <c:v>0.4</c:v>
                </c:pt>
                <c:pt idx="1117">
                  <c:v>0.4</c:v>
                </c:pt>
                <c:pt idx="1118">
                  <c:v>0.4</c:v>
                </c:pt>
                <c:pt idx="1119">
                  <c:v>0.4</c:v>
                </c:pt>
                <c:pt idx="1120">
                  <c:v>0.4</c:v>
                </c:pt>
                <c:pt idx="1121">
                  <c:v>0.4</c:v>
                </c:pt>
                <c:pt idx="1122">
                  <c:v>0.4</c:v>
                </c:pt>
                <c:pt idx="1123">
                  <c:v>0.4</c:v>
                </c:pt>
                <c:pt idx="1124">
                  <c:v>0.4</c:v>
                </c:pt>
                <c:pt idx="1125">
                  <c:v>0.4</c:v>
                </c:pt>
                <c:pt idx="1126">
                  <c:v>0.4</c:v>
                </c:pt>
                <c:pt idx="1127">
                  <c:v>0.4</c:v>
                </c:pt>
                <c:pt idx="1128">
                  <c:v>0.4</c:v>
                </c:pt>
                <c:pt idx="1129">
                  <c:v>0.4</c:v>
                </c:pt>
                <c:pt idx="1130">
                  <c:v>0.4</c:v>
                </c:pt>
                <c:pt idx="1131">
                  <c:v>0.4</c:v>
                </c:pt>
                <c:pt idx="1132">
                  <c:v>0.4</c:v>
                </c:pt>
                <c:pt idx="1133">
                  <c:v>0.4</c:v>
                </c:pt>
                <c:pt idx="1134">
                  <c:v>0.4</c:v>
                </c:pt>
                <c:pt idx="1135">
                  <c:v>0.4</c:v>
                </c:pt>
                <c:pt idx="1136">
                  <c:v>0.4</c:v>
                </c:pt>
                <c:pt idx="1137">
                  <c:v>0.4</c:v>
                </c:pt>
                <c:pt idx="1138">
                  <c:v>0.4</c:v>
                </c:pt>
                <c:pt idx="1139">
                  <c:v>0.4</c:v>
                </c:pt>
                <c:pt idx="1140">
                  <c:v>0.4</c:v>
                </c:pt>
                <c:pt idx="1141">
                  <c:v>0.4</c:v>
                </c:pt>
                <c:pt idx="1142">
                  <c:v>0.4</c:v>
                </c:pt>
                <c:pt idx="1143">
                  <c:v>0.4</c:v>
                </c:pt>
                <c:pt idx="1144">
                  <c:v>0.4</c:v>
                </c:pt>
                <c:pt idx="1145">
                  <c:v>0.4</c:v>
                </c:pt>
                <c:pt idx="1146">
                  <c:v>0.4</c:v>
                </c:pt>
                <c:pt idx="1147">
                  <c:v>0.4</c:v>
                </c:pt>
                <c:pt idx="1148">
                  <c:v>0.4</c:v>
                </c:pt>
                <c:pt idx="1149">
                  <c:v>0.4</c:v>
                </c:pt>
                <c:pt idx="1150">
                  <c:v>0.4</c:v>
                </c:pt>
                <c:pt idx="1151">
                  <c:v>0.4</c:v>
                </c:pt>
                <c:pt idx="1152">
                  <c:v>0.4</c:v>
                </c:pt>
                <c:pt idx="1153">
                  <c:v>0.4</c:v>
                </c:pt>
                <c:pt idx="1154">
                  <c:v>0.4</c:v>
                </c:pt>
                <c:pt idx="1155">
                  <c:v>0.4</c:v>
                </c:pt>
                <c:pt idx="1156">
                  <c:v>0.4</c:v>
                </c:pt>
                <c:pt idx="1157">
                  <c:v>0.4</c:v>
                </c:pt>
                <c:pt idx="1158">
                  <c:v>0.4</c:v>
                </c:pt>
                <c:pt idx="1159">
                  <c:v>0.4</c:v>
                </c:pt>
                <c:pt idx="1160">
                  <c:v>0.4</c:v>
                </c:pt>
                <c:pt idx="1161">
                  <c:v>0.4</c:v>
                </c:pt>
                <c:pt idx="1162">
                  <c:v>0.4</c:v>
                </c:pt>
                <c:pt idx="1163">
                  <c:v>0.4</c:v>
                </c:pt>
                <c:pt idx="1164">
                  <c:v>0.4</c:v>
                </c:pt>
                <c:pt idx="1165">
                  <c:v>0.4</c:v>
                </c:pt>
                <c:pt idx="1166">
                  <c:v>0.4</c:v>
                </c:pt>
                <c:pt idx="1167">
                  <c:v>0.4</c:v>
                </c:pt>
                <c:pt idx="1168">
                  <c:v>0.4</c:v>
                </c:pt>
                <c:pt idx="1169">
                  <c:v>0.4</c:v>
                </c:pt>
                <c:pt idx="1170">
                  <c:v>0.4</c:v>
                </c:pt>
                <c:pt idx="1171">
                  <c:v>0.4</c:v>
                </c:pt>
                <c:pt idx="1172">
                  <c:v>0.4</c:v>
                </c:pt>
                <c:pt idx="1173">
                  <c:v>0.4</c:v>
                </c:pt>
                <c:pt idx="1174">
                  <c:v>0.4</c:v>
                </c:pt>
                <c:pt idx="1175">
                  <c:v>0.4</c:v>
                </c:pt>
                <c:pt idx="1176">
                  <c:v>0.4</c:v>
                </c:pt>
                <c:pt idx="1177">
                  <c:v>0.4</c:v>
                </c:pt>
                <c:pt idx="1178">
                  <c:v>0.4</c:v>
                </c:pt>
                <c:pt idx="1179">
                  <c:v>0.4</c:v>
                </c:pt>
                <c:pt idx="1180">
                  <c:v>0.4</c:v>
                </c:pt>
                <c:pt idx="1181">
                  <c:v>0.4</c:v>
                </c:pt>
                <c:pt idx="1182">
                  <c:v>0.4</c:v>
                </c:pt>
                <c:pt idx="1183">
                  <c:v>0.4</c:v>
                </c:pt>
                <c:pt idx="1184">
                  <c:v>0.4</c:v>
                </c:pt>
                <c:pt idx="1185">
                  <c:v>0.4</c:v>
                </c:pt>
                <c:pt idx="1186">
                  <c:v>0.4</c:v>
                </c:pt>
                <c:pt idx="1187">
                  <c:v>0.4</c:v>
                </c:pt>
                <c:pt idx="1188">
                  <c:v>0.4</c:v>
                </c:pt>
                <c:pt idx="1189">
                  <c:v>0.4</c:v>
                </c:pt>
                <c:pt idx="1190">
                  <c:v>0.4</c:v>
                </c:pt>
                <c:pt idx="1191">
                  <c:v>0.4</c:v>
                </c:pt>
                <c:pt idx="1192">
                  <c:v>0.54745098039215689</c:v>
                </c:pt>
                <c:pt idx="1193">
                  <c:v>0.54745098039215689</c:v>
                </c:pt>
                <c:pt idx="1194">
                  <c:v>0.54745098039215689</c:v>
                </c:pt>
                <c:pt idx="1195">
                  <c:v>0.54745098039215689</c:v>
                </c:pt>
                <c:pt idx="1196">
                  <c:v>0.54745098039215689</c:v>
                </c:pt>
                <c:pt idx="1197">
                  <c:v>0.54745098039215689</c:v>
                </c:pt>
                <c:pt idx="1198">
                  <c:v>0.54745098039215689</c:v>
                </c:pt>
                <c:pt idx="1199">
                  <c:v>0.54745098039215689</c:v>
                </c:pt>
                <c:pt idx="1200">
                  <c:v>0.54745098039215689</c:v>
                </c:pt>
                <c:pt idx="1201">
                  <c:v>0.54745098039215689</c:v>
                </c:pt>
                <c:pt idx="1202">
                  <c:v>0.54745098039215689</c:v>
                </c:pt>
                <c:pt idx="1203">
                  <c:v>0.54745098039215689</c:v>
                </c:pt>
                <c:pt idx="1204">
                  <c:v>0.54745098039215689</c:v>
                </c:pt>
                <c:pt idx="1205">
                  <c:v>0.54745098039215689</c:v>
                </c:pt>
                <c:pt idx="1206">
                  <c:v>0.54745098039215689</c:v>
                </c:pt>
                <c:pt idx="1207">
                  <c:v>0.54745098039215689</c:v>
                </c:pt>
                <c:pt idx="1208">
                  <c:v>0.54745098039215689</c:v>
                </c:pt>
                <c:pt idx="1209">
                  <c:v>0.54745098039215689</c:v>
                </c:pt>
                <c:pt idx="1210">
                  <c:v>0.54745098039215689</c:v>
                </c:pt>
                <c:pt idx="1211">
                  <c:v>0.54745098039215689</c:v>
                </c:pt>
                <c:pt idx="1212">
                  <c:v>0.54745098039215689</c:v>
                </c:pt>
                <c:pt idx="1213">
                  <c:v>0.54745098039215689</c:v>
                </c:pt>
                <c:pt idx="1214">
                  <c:v>0.54745098039215689</c:v>
                </c:pt>
                <c:pt idx="1215">
                  <c:v>0.54745098039215689</c:v>
                </c:pt>
                <c:pt idx="1216">
                  <c:v>0.54745098039215689</c:v>
                </c:pt>
                <c:pt idx="1217">
                  <c:v>0.54745098039215689</c:v>
                </c:pt>
                <c:pt idx="1218">
                  <c:v>0.54745098039215689</c:v>
                </c:pt>
                <c:pt idx="1219">
                  <c:v>0.54745098039215689</c:v>
                </c:pt>
                <c:pt idx="1220">
                  <c:v>0.54745098039215689</c:v>
                </c:pt>
                <c:pt idx="1221">
                  <c:v>0.54745098039215689</c:v>
                </c:pt>
                <c:pt idx="1222">
                  <c:v>0.54745098039215689</c:v>
                </c:pt>
                <c:pt idx="1223">
                  <c:v>0.54745098039215689</c:v>
                </c:pt>
                <c:pt idx="1224">
                  <c:v>0.54745098039215689</c:v>
                </c:pt>
                <c:pt idx="1225">
                  <c:v>0.54745098039215689</c:v>
                </c:pt>
                <c:pt idx="1226">
                  <c:v>0.54745098039215689</c:v>
                </c:pt>
                <c:pt idx="1227">
                  <c:v>0.54745098039215689</c:v>
                </c:pt>
                <c:pt idx="1228">
                  <c:v>0.54745098039215689</c:v>
                </c:pt>
                <c:pt idx="1229">
                  <c:v>0.54745098039215689</c:v>
                </c:pt>
                <c:pt idx="1230">
                  <c:v>0.54745098039215689</c:v>
                </c:pt>
                <c:pt idx="1231">
                  <c:v>0.54745098039215689</c:v>
                </c:pt>
                <c:pt idx="1232">
                  <c:v>0.54745098039215689</c:v>
                </c:pt>
                <c:pt idx="1233">
                  <c:v>0.54745098039215689</c:v>
                </c:pt>
                <c:pt idx="1234">
                  <c:v>0.54745098039215689</c:v>
                </c:pt>
                <c:pt idx="1235">
                  <c:v>0.54745098039215689</c:v>
                </c:pt>
                <c:pt idx="1236">
                  <c:v>0.54745098039215689</c:v>
                </c:pt>
                <c:pt idx="1237">
                  <c:v>0.54745098039215689</c:v>
                </c:pt>
                <c:pt idx="1238">
                  <c:v>0.54745098039215689</c:v>
                </c:pt>
                <c:pt idx="1239">
                  <c:v>0.54745098039215689</c:v>
                </c:pt>
                <c:pt idx="1240">
                  <c:v>0.54745098039215689</c:v>
                </c:pt>
                <c:pt idx="1241">
                  <c:v>0.54745098039215689</c:v>
                </c:pt>
                <c:pt idx="1242">
                  <c:v>0.54745098039215689</c:v>
                </c:pt>
                <c:pt idx="1243">
                  <c:v>0.54745098039215689</c:v>
                </c:pt>
                <c:pt idx="1244">
                  <c:v>0.54745098039215689</c:v>
                </c:pt>
                <c:pt idx="1245">
                  <c:v>0.54745098039215689</c:v>
                </c:pt>
                <c:pt idx="1246">
                  <c:v>0.54745098039215689</c:v>
                </c:pt>
                <c:pt idx="1247">
                  <c:v>0.54745098039215689</c:v>
                </c:pt>
                <c:pt idx="1248">
                  <c:v>0.54745098039215689</c:v>
                </c:pt>
                <c:pt idx="1249">
                  <c:v>0.54745098039215689</c:v>
                </c:pt>
                <c:pt idx="1250">
                  <c:v>0.54745098039215689</c:v>
                </c:pt>
                <c:pt idx="1251">
                  <c:v>0.54745098039215689</c:v>
                </c:pt>
                <c:pt idx="1252">
                  <c:v>0.54745098039215689</c:v>
                </c:pt>
                <c:pt idx="1253">
                  <c:v>0.54745098039215689</c:v>
                </c:pt>
                <c:pt idx="1254">
                  <c:v>0.54745098039215689</c:v>
                </c:pt>
                <c:pt idx="1255">
                  <c:v>0.54745098039215689</c:v>
                </c:pt>
                <c:pt idx="1256">
                  <c:v>0.54745098039215689</c:v>
                </c:pt>
                <c:pt idx="1257">
                  <c:v>0.54745098039215689</c:v>
                </c:pt>
                <c:pt idx="1258">
                  <c:v>0.54745098039215689</c:v>
                </c:pt>
                <c:pt idx="1259">
                  <c:v>0.54745098039215689</c:v>
                </c:pt>
                <c:pt idx="1260">
                  <c:v>0.54745098039215689</c:v>
                </c:pt>
                <c:pt idx="1261">
                  <c:v>0.54745098039215689</c:v>
                </c:pt>
                <c:pt idx="1262">
                  <c:v>0.54745098039215689</c:v>
                </c:pt>
                <c:pt idx="1263">
                  <c:v>0.54745098039215689</c:v>
                </c:pt>
                <c:pt idx="1264">
                  <c:v>0.54745098039215689</c:v>
                </c:pt>
                <c:pt idx="1265">
                  <c:v>0.54745098039215689</c:v>
                </c:pt>
                <c:pt idx="1266">
                  <c:v>0.54745098039215689</c:v>
                </c:pt>
                <c:pt idx="1267">
                  <c:v>0.54745098039215689</c:v>
                </c:pt>
                <c:pt idx="1268">
                  <c:v>0.54745098039215689</c:v>
                </c:pt>
                <c:pt idx="1269">
                  <c:v>0.54745098039215689</c:v>
                </c:pt>
                <c:pt idx="1270">
                  <c:v>0.54745098039215689</c:v>
                </c:pt>
                <c:pt idx="1271">
                  <c:v>0.54745098039215689</c:v>
                </c:pt>
                <c:pt idx="1272">
                  <c:v>0.54745098039215689</c:v>
                </c:pt>
                <c:pt idx="1273">
                  <c:v>0.54745098039215689</c:v>
                </c:pt>
                <c:pt idx="1274">
                  <c:v>0.54745098039215689</c:v>
                </c:pt>
                <c:pt idx="1275">
                  <c:v>0.54745098039215689</c:v>
                </c:pt>
                <c:pt idx="1276">
                  <c:v>0.54745098039215689</c:v>
                </c:pt>
                <c:pt idx="1277">
                  <c:v>0.54745098039215689</c:v>
                </c:pt>
                <c:pt idx="1278">
                  <c:v>0.54745098039215689</c:v>
                </c:pt>
                <c:pt idx="1279">
                  <c:v>0.54745098039215689</c:v>
                </c:pt>
                <c:pt idx="1280">
                  <c:v>0.54745098039215689</c:v>
                </c:pt>
                <c:pt idx="1281">
                  <c:v>0.54745098039215689</c:v>
                </c:pt>
                <c:pt idx="1282">
                  <c:v>0.54745098039215689</c:v>
                </c:pt>
                <c:pt idx="1283">
                  <c:v>0.54745098039215689</c:v>
                </c:pt>
                <c:pt idx="1284">
                  <c:v>0.54745098039215689</c:v>
                </c:pt>
                <c:pt idx="1285">
                  <c:v>0.54745098039215689</c:v>
                </c:pt>
                <c:pt idx="1286">
                  <c:v>0.54745098039215689</c:v>
                </c:pt>
                <c:pt idx="1287">
                  <c:v>0.54745098039215689</c:v>
                </c:pt>
                <c:pt idx="1288">
                  <c:v>0.54745098039215689</c:v>
                </c:pt>
                <c:pt idx="1289">
                  <c:v>0.54745098039215689</c:v>
                </c:pt>
                <c:pt idx="1290">
                  <c:v>0.54745098039215689</c:v>
                </c:pt>
                <c:pt idx="1291">
                  <c:v>0.54745098039215689</c:v>
                </c:pt>
                <c:pt idx="1292">
                  <c:v>0.54745098039215689</c:v>
                </c:pt>
                <c:pt idx="1293">
                  <c:v>0.54745098039215689</c:v>
                </c:pt>
                <c:pt idx="1294">
                  <c:v>0.54745098039215689</c:v>
                </c:pt>
                <c:pt idx="1295">
                  <c:v>0.54745098039215689</c:v>
                </c:pt>
                <c:pt idx="1296">
                  <c:v>0.54745098039215689</c:v>
                </c:pt>
                <c:pt idx="1297">
                  <c:v>0.54745098039215689</c:v>
                </c:pt>
                <c:pt idx="1298">
                  <c:v>0.54745098039215689</c:v>
                </c:pt>
                <c:pt idx="1299">
                  <c:v>0.54745098039215689</c:v>
                </c:pt>
                <c:pt idx="1300">
                  <c:v>0.54745098039215689</c:v>
                </c:pt>
                <c:pt idx="1301">
                  <c:v>0.54745098039215689</c:v>
                </c:pt>
                <c:pt idx="1302">
                  <c:v>0.54745098039215689</c:v>
                </c:pt>
                <c:pt idx="1303">
                  <c:v>0.54745098039215689</c:v>
                </c:pt>
                <c:pt idx="1304">
                  <c:v>0.54745098039215689</c:v>
                </c:pt>
                <c:pt idx="1305">
                  <c:v>0.54745098039215689</c:v>
                </c:pt>
                <c:pt idx="1306">
                  <c:v>0.54745098039215689</c:v>
                </c:pt>
                <c:pt idx="1307">
                  <c:v>0.54745098039215689</c:v>
                </c:pt>
                <c:pt idx="1308">
                  <c:v>0.54745098039215689</c:v>
                </c:pt>
                <c:pt idx="1309">
                  <c:v>0.54745098039215689</c:v>
                </c:pt>
                <c:pt idx="1310">
                  <c:v>0.54745098039215689</c:v>
                </c:pt>
                <c:pt idx="1311">
                  <c:v>0.54745098039215689</c:v>
                </c:pt>
                <c:pt idx="1312">
                  <c:v>0.54745098039215689</c:v>
                </c:pt>
                <c:pt idx="1313">
                  <c:v>0.54745098039215689</c:v>
                </c:pt>
                <c:pt idx="1314">
                  <c:v>0.54745098039215689</c:v>
                </c:pt>
                <c:pt idx="1315">
                  <c:v>0.54745098039215689</c:v>
                </c:pt>
                <c:pt idx="1316">
                  <c:v>0.54745098039215689</c:v>
                </c:pt>
                <c:pt idx="1317">
                  <c:v>0.54745098039215689</c:v>
                </c:pt>
                <c:pt idx="1318">
                  <c:v>0.54745098039215689</c:v>
                </c:pt>
                <c:pt idx="1319">
                  <c:v>0.54745098039215689</c:v>
                </c:pt>
                <c:pt idx="1320">
                  <c:v>0.54745098039215689</c:v>
                </c:pt>
                <c:pt idx="1321">
                  <c:v>0.54745098039215689</c:v>
                </c:pt>
                <c:pt idx="1322">
                  <c:v>0.54745098039215689</c:v>
                </c:pt>
                <c:pt idx="1323">
                  <c:v>0.54745098039215689</c:v>
                </c:pt>
                <c:pt idx="1324">
                  <c:v>0.54745098039215689</c:v>
                </c:pt>
                <c:pt idx="1325">
                  <c:v>0.54745098039215689</c:v>
                </c:pt>
                <c:pt idx="1326">
                  <c:v>0.54745098039215689</c:v>
                </c:pt>
                <c:pt idx="1327">
                  <c:v>0.54745098039215689</c:v>
                </c:pt>
                <c:pt idx="1328">
                  <c:v>0.54745098039215689</c:v>
                </c:pt>
                <c:pt idx="1329">
                  <c:v>0.54745098039215689</c:v>
                </c:pt>
                <c:pt idx="1330">
                  <c:v>0.54745098039215689</c:v>
                </c:pt>
                <c:pt idx="1331">
                  <c:v>0.54745098039215689</c:v>
                </c:pt>
                <c:pt idx="1332">
                  <c:v>0.54745098039215689</c:v>
                </c:pt>
                <c:pt idx="1333">
                  <c:v>0.54745098039215689</c:v>
                </c:pt>
                <c:pt idx="1334">
                  <c:v>0.54745098039215689</c:v>
                </c:pt>
                <c:pt idx="1335">
                  <c:v>0.54745098039215689</c:v>
                </c:pt>
                <c:pt idx="1336">
                  <c:v>0.54745098039215689</c:v>
                </c:pt>
                <c:pt idx="1337">
                  <c:v>0.54745098039215689</c:v>
                </c:pt>
                <c:pt idx="1338">
                  <c:v>0.54745098039215689</c:v>
                </c:pt>
                <c:pt idx="1339">
                  <c:v>0.54745098039215689</c:v>
                </c:pt>
                <c:pt idx="1340">
                  <c:v>0.54745098039215689</c:v>
                </c:pt>
                <c:pt idx="1341">
                  <c:v>0.54745098039215689</c:v>
                </c:pt>
                <c:pt idx="1342">
                  <c:v>0.54745098039215689</c:v>
                </c:pt>
                <c:pt idx="1343">
                  <c:v>0.54745098039215689</c:v>
                </c:pt>
                <c:pt idx="1344">
                  <c:v>0.54745098039215689</c:v>
                </c:pt>
                <c:pt idx="1345">
                  <c:v>0.54745098039215689</c:v>
                </c:pt>
                <c:pt idx="1346">
                  <c:v>0.54745098039215689</c:v>
                </c:pt>
                <c:pt idx="1347">
                  <c:v>0.54745098039215689</c:v>
                </c:pt>
                <c:pt idx="1348">
                  <c:v>0.54745098039215689</c:v>
                </c:pt>
                <c:pt idx="1349">
                  <c:v>0.54745098039215689</c:v>
                </c:pt>
                <c:pt idx="1350">
                  <c:v>0.54745098039215689</c:v>
                </c:pt>
                <c:pt idx="1351">
                  <c:v>0.54745098039215689</c:v>
                </c:pt>
                <c:pt idx="1352">
                  <c:v>0.54745098039215689</c:v>
                </c:pt>
                <c:pt idx="1353">
                  <c:v>0.54745098039215689</c:v>
                </c:pt>
                <c:pt idx="1354">
                  <c:v>0.54745098039215689</c:v>
                </c:pt>
                <c:pt idx="1355">
                  <c:v>0.54745098039215689</c:v>
                </c:pt>
                <c:pt idx="1356">
                  <c:v>0.54745098039215689</c:v>
                </c:pt>
                <c:pt idx="1357">
                  <c:v>0.54745098039215689</c:v>
                </c:pt>
                <c:pt idx="1358">
                  <c:v>0.54745098039215689</c:v>
                </c:pt>
                <c:pt idx="1359">
                  <c:v>0.54745098039215689</c:v>
                </c:pt>
                <c:pt idx="1360">
                  <c:v>0.54745098039215689</c:v>
                </c:pt>
                <c:pt idx="1361">
                  <c:v>0.54745098039215689</c:v>
                </c:pt>
                <c:pt idx="1362">
                  <c:v>0.54745098039215689</c:v>
                </c:pt>
                <c:pt idx="1363">
                  <c:v>0.54745098039215689</c:v>
                </c:pt>
                <c:pt idx="1364">
                  <c:v>0.54745098039215689</c:v>
                </c:pt>
                <c:pt idx="1365">
                  <c:v>0.54745098039215689</c:v>
                </c:pt>
                <c:pt idx="1366">
                  <c:v>0.54745098039215689</c:v>
                </c:pt>
                <c:pt idx="1367">
                  <c:v>0.54745098039215689</c:v>
                </c:pt>
                <c:pt idx="1368">
                  <c:v>0.54745098039215689</c:v>
                </c:pt>
                <c:pt idx="1369">
                  <c:v>0.54745098039215689</c:v>
                </c:pt>
                <c:pt idx="1370">
                  <c:v>0.54745098039215689</c:v>
                </c:pt>
                <c:pt idx="1371">
                  <c:v>0.54745098039215689</c:v>
                </c:pt>
                <c:pt idx="1372">
                  <c:v>0.54745098039215689</c:v>
                </c:pt>
                <c:pt idx="1373">
                  <c:v>0.54745098039215689</c:v>
                </c:pt>
                <c:pt idx="1374">
                  <c:v>0.54745098039215689</c:v>
                </c:pt>
                <c:pt idx="1375">
                  <c:v>0.54745098039215689</c:v>
                </c:pt>
                <c:pt idx="1376">
                  <c:v>0.54745098039215689</c:v>
                </c:pt>
                <c:pt idx="1377">
                  <c:v>0.54745098039215689</c:v>
                </c:pt>
                <c:pt idx="1378">
                  <c:v>0.54745098039215689</c:v>
                </c:pt>
                <c:pt idx="1379">
                  <c:v>0.54745098039215689</c:v>
                </c:pt>
                <c:pt idx="1380">
                  <c:v>0.54745098039215689</c:v>
                </c:pt>
                <c:pt idx="1381">
                  <c:v>0.54745098039215689</c:v>
                </c:pt>
                <c:pt idx="1382">
                  <c:v>0.54745098039215689</c:v>
                </c:pt>
                <c:pt idx="1383">
                  <c:v>0.54745098039215689</c:v>
                </c:pt>
                <c:pt idx="1384">
                  <c:v>0.54745098039215689</c:v>
                </c:pt>
                <c:pt idx="1385">
                  <c:v>0.54745098039215689</c:v>
                </c:pt>
                <c:pt idx="1386">
                  <c:v>0.54745098039215689</c:v>
                </c:pt>
                <c:pt idx="1387">
                  <c:v>0.54745098039215689</c:v>
                </c:pt>
                <c:pt idx="1388">
                  <c:v>0.54745098039215689</c:v>
                </c:pt>
                <c:pt idx="1389">
                  <c:v>0.54745098039215689</c:v>
                </c:pt>
                <c:pt idx="1390">
                  <c:v>0.54745098039215689</c:v>
                </c:pt>
                <c:pt idx="1391">
                  <c:v>0.54745098039215689</c:v>
                </c:pt>
                <c:pt idx="1392">
                  <c:v>0.54745098039215689</c:v>
                </c:pt>
                <c:pt idx="1393">
                  <c:v>0.54745098039215689</c:v>
                </c:pt>
                <c:pt idx="1394">
                  <c:v>0.54745098039215689</c:v>
                </c:pt>
                <c:pt idx="1395">
                  <c:v>0.54745098039215689</c:v>
                </c:pt>
                <c:pt idx="1396">
                  <c:v>0.54745098039215689</c:v>
                </c:pt>
                <c:pt idx="1397">
                  <c:v>0.54745098039215689</c:v>
                </c:pt>
                <c:pt idx="1398">
                  <c:v>0.54745098039215689</c:v>
                </c:pt>
                <c:pt idx="1399">
                  <c:v>0.54745098039215689</c:v>
                </c:pt>
                <c:pt idx="1400">
                  <c:v>0.54745098039215689</c:v>
                </c:pt>
                <c:pt idx="1401">
                  <c:v>0.54745098039215689</c:v>
                </c:pt>
                <c:pt idx="1402">
                  <c:v>0.54745098039215689</c:v>
                </c:pt>
                <c:pt idx="1403">
                  <c:v>0.54745098039215689</c:v>
                </c:pt>
                <c:pt idx="1404">
                  <c:v>0.54745098039215689</c:v>
                </c:pt>
                <c:pt idx="1405">
                  <c:v>0.54745098039215689</c:v>
                </c:pt>
                <c:pt idx="1406">
                  <c:v>0.54745098039215689</c:v>
                </c:pt>
                <c:pt idx="1407">
                  <c:v>0.54745098039215689</c:v>
                </c:pt>
                <c:pt idx="1408">
                  <c:v>0.54745098039215689</c:v>
                </c:pt>
                <c:pt idx="1409">
                  <c:v>0.54745098039215689</c:v>
                </c:pt>
                <c:pt idx="1410">
                  <c:v>0.54745098039215689</c:v>
                </c:pt>
                <c:pt idx="1411">
                  <c:v>0.54745098039215689</c:v>
                </c:pt>
                <c:pt idx="1412">
                  <c:v>0.54745098039215689</c:v>
                </c:pt>
                <c:pt idx="1413">
                  <c:v>0.54745098039215689</c:v>
                </c:pt>
                <c:pt idx="1414">
                  <c:v>0.54745098039215689</c:v>
                </c:pt>
                <c:pt idx="1415">
                  <c:v>0.54745098039215689</c:v>
                </c:pt>
                <c:pt idx="1416">
                  <c:v>0.54745098039215689</c:v>
                </c:pt>
                <c:pt idx="1417">
                  <c:v>0.54745098039215689</c:v>
                </c:pt>
                <c:pt idx="1418">
                  <c:v>0.54745098039215689</c:v>
                </c:pt>
                <c:pt idx="1419">
                  <c:v>0.54745098039215689</c:v>
                </c:pt>
                <c:pt idx="1420">
                  <c:v>0.54745098039215689</c:v>
                </c:pt>
                <c:pt idx="1421">
                  <c:v>0.54745098039215689</c:v>
                </c:pt>
                <c:pt idx="1422">
                  <c:v>0.54745098039215689</c:v>
                </c:pt>
                <c:pt idx="1423">
                  <c:v>0.54745098039215689</c:v>
                </c:pt>
                <c:pt idx="1424">
                  <c:v>0.54745098039215689</c:v>
                </c:pt>
                <c:pt idx="1425">
                  <c:v>0.54745098039215689</c:v>
                </c:pt>
                <c:pt idx="1426">
                  <c:v>0.54745098039215689</c:v>
                </c:pt>
                <c:pt idx="1427">
                  <c:v>0.54745098039215689</c:v>
                </c:pt>
                <c:pt idx="1428">
                  <c:v>0.54745098039215689</c:v>
                </c:pt>
                <c:pt idx="1429">
                  <c:v>0.54745098039215689</c:v>
                </c:pt>
                <c:pt idx="1430">
                  <c:v>0.54745098039215689</c:v>
                </c:pt>
                <c:pt idx="1431">
                  <c:v>0.54745098039215689</c:v>
                </c:pt>
                <c:pt idx="1432">
                  <c:v>0.54745098039215689</c:v>
                </c:pt>
                <c:pt idx="1433">
                  <c:v>0.54745098039215689</c:v>
                </c:pt>
                <c:pt idx="1434">
                  <c:v>0.54745098039215689</c:v>
                </c:pt>
                <c:pt idx="1435">
                  <c:v>0.54745098039215689</c:v>
                </c:pt>
                <c:pt idx="1436">
                  <c:v>0.54745098039215689</c:v>
                </c:pt>
                <c:pt idx="1437">
                  <c:v>0.54745098039215689</c:v>
                </c:pt>
                <c:pt idx="1438">
                  <c:v>0.54745098039215689</c:v>
                </c:pt>
                <c:pt idx="1439">
                  <c:v>0.54745098039215689</c:v>
                </c:pt>
                <c:pt idx="1440">
                  <c:v>0.54745098039215689</c:v>
                </c:pt>
                <c:pt idx="1441">
                  <c:v>0.54745098039215689</c:v>
                </c:pt>
                <c:pt idx="1442">
                  <c:v>0.54745098039215689</c:v>
                </c:pt>
                <c:pt idx="1443">
                  <c:v>0.54745098039215689</c:v>
                </c:pt>
                <c:pt idx="1444">
                  <c:v>0.54745098039215689</c:v>
                </c:pt>
                <c:pt idx="1445">
                  <c:v>0.54745098039215689</c:v>
                </c:pt>
                <c:pt idx="1446">
                  <c:v>0.54745098039215689</c:v>
                </c:pt>
                <c:pt idx="1447">
                  <c:v>0.54745098039215689</c:v>
                </c:pt>
                <c:pt idx="1448">
                  <c:v>0.54745098039215689</c:v>
                </c:pt>
                <c:pt idx="1449">
                  <c:v>0.54745098039215689</c:v>
                </c:pt>
                <c:pt idx="1450">
                  <c:v>0.54745098039215689</c:v>
                </c:pt>
                <c:pt idx="1451">
                  <c:v>0.54745098039215689</c:v>
                </c:pt>
                <c:pt idx="1452">
                  <c:v>0.54745098039215689</c:v>
                </c:pt>
                <c:pt idx="1453">
                  <c:v>0.54745098039215689</c:v>
                </c:pt>
                <c:pt idx="1454">
                  <c:v>0.54745098039215689</c:v>
                </c:pt>
                <c:pt idx="1455">
                  <c:v>0.54745098039215689</c:v>
                </c:pt>
                <c:pt idx="1456">
                  <c:v>0.54745098039215689</c:v>
                </c:pt>
                <c:pt idx="1457">
                  <c:v>0.54745098039215689</c:v>
                </c:pt>
                <c:pt idx="1458">
                  <c:v>0.54745098039215689</c:v>
                </c:pt>
                <c:pt idx="1459">
                  <c:v>0.54745098039215689</c:v>
                </c:pt>
                <c:pt idx="1460">
                  <c:v>0.54745098039215689</c:v>
                </c:pt>
                <c:pt idx="1461">
                  <c:v>0.54745098039215689</c:v>
                </c:pt>
                <c:pt idx="1462">
                  <c:v>0.54745098039215689</c:v>
                </c:pt>
                <c:pt idx="1463">
                  <c:v>0.54745098039215689</c:v>
                </c:pt>
                <c:pt idx="1464">
                  <c:v>0.54745098039215689</c:v>
                </c:pt>
                <c:pt idx="1465">
                  <c:v>0.54745098039215689</c:v>
                </c:pt>
                <c:pt idx="1466">
                  <c:v>0.54745098039215689</c:v>
                </c:pt>
                <c:pt idx="1467">
                  <c:v>0.54745098039215689</c:v>
                </c:pt>
                <c:pt idx="1468">
                  <c:v>0.54745098039215689</c:v>
                </c:pt>
                <c:pt idx="1469">
                  <c:v>0.54745098039215689</c:v>
                </c:pt>
                <c:pt idx="1470">
                  <c:v>0.54745098039215689</c:v>
                </c:pt>
                <c:pt idx="1471">
                  <c:v>0.54745098039215689</c:v>
                </c:pt>
                <c:pt idx="1472">
                  <c:v>0.54745098039215689</c:v>
                </c:pt>
                <c:pt idx="1473">
                  <c:v>0.54745098039215689</c:v>
                </c:pt>
                <c:pt idx="1474">
                  <c:v>0.54745098039215689</c:v>
                </c:pt>
                <c:pt idx="1475">
                  <c:v>0.54745098039215689</c:v>
                </c:pt>
                <c:pt idx="1476">
                  <c:v>0.54745098039215689</c:v>
                </c:pt>
                <c:pt idx="1477">
                  <c:v>0.54745098039215689</c:v>
                </c:pt>
                <c:pt idx="1478">
                  <c:v>0.54745098039215689</c:v>
                </c:pt>
                <c:pt idx="1479">
                  <c:v>0.54745098039215689</c:v>
                </c:pt>
                <c:pt idx="1480">
                  <c:v>0.54745098039215689</c:v>
                </c:pt>
                <c:pt idx="1481">
                  <c:v>0.54745098039215689</c:v>
                </c:pt>
                <c:pt idx="1482">
                  <c:v>0.54745098039215689</c:v>
                </c:pt>
                <c:pt idx="1483">
                  <c:v>0.54745098039215689</c:v>
                </c:pt>
                <c:pt idx="1484">
                  <c:v>0.54745098039215689</c:v>
                </c:pt>
                <c:pt idx="1485">
                  <c:v>0.54745098039215689</c:v>
                </c:pt>
                <c:pt idx="1486">
                  <c:v>0.54745098039215689</c:v>
                </c:pt>
                <c:pt idx="1487">
                  <c:v>0.54745098039215689</c:v>
                </c:pt>
                <c:pt idx="1488">
                  <c:v>0.54745098039215689</c:v>
                </c:pt>
                <c:pt idx="1489">
                  <c:v>0.54745098039215689</c:v>
                </c:pt>
                <c:pt idx="1490">
                  <c:v>0.54745098039215689</c:v>
                </c:pt>
                <c:pt idx="1491">
                  <c:v>0.54745098039215689</c:v>
                </c:pt>
                <c:pt idx="1492">
                  <c:v>0.54745098039215689</c:v>
                </c:pt>
                <c:pt idx="1493">
                  <c:v>0.54745098039215689</c:v>
                </c:pt>
                <c:pt idx="1494">
                  <c:v>0.54745098039215689</c:v>
                </c:pt>
                <c:pt idx="1495">
                  <c:v>0.54745098039215689</c:v>
                </c:pt>
                <c:pt idx="1496">
                  <c:v>0.54745098039215689</c:v>
                </c:pt>
                <c:pt idx="1497">
                  <c:v>0.54745098039215689</c:v>
                </c:pt>
                <c:pt idx="1498">
                  <c:v>0.54745098039215689</c:v>
                </c:pt>
                <c:pt idx="1499">
                  <c:v>0.54745098039215689</c:v>
                </c:pt>
                <c:pt idx="1500">
                  <c:v>0.54745098039215689</c:v>
                </c:pt>
                <c:pt idx="1501">
                  <c:v>0.54745098039215689</c:v>
                </c:pt>
                <c:pt idx="1502">
                  <c:v>0.54745098039215689</c:v>
                </c:pt>
                <c:pt idx="1503">
                  <c:v>0.54745098039215689</c:v>
                </c:pt>
                <c:pt idx="1504">
                  <c:v>0.54745098039215689</c:v>
                </c:pt>
                <c:pt idx="1505">
                  <c:v>0.54745098039215689</c:v>
                </c:pt>
                <c:pt idx="1506">
                  <c:v>0.54745098039215689</c:v>
                </c:pt>
                <c:pt idx="1507">
                  <c:v>0.54745098039215689</c:v>
                </c:pt>
                <c:pt idx="1508">
                  <c:v>0.54745098039215689</c:v>
                </c:pt>
                <c:pt idx="1509">
                  <c:v>0.54745098039215689</c:v>
                </c:pt>
                <c:pt idx="1510">
                  <c:v>0.54745098039215689</c:v>
                </c:pt>
                <c:pt idx="1511">
                  <c:v>0.54745098039215689</c:v>
                </c:pt>
                <c:pt idx="1512">
                  <c:v>0.54745098039215689</c:v>
                </c:pt>
                <c:pt idx="1513">
                  <c:v>0.54745098039215689</c:v>
                </c:pt>
                <c:pt idx="1514">
                  <c:v>0.54745098039215689</c:v>
                </c:pt>
                <c:pt idx="1515">
                  <c:v>0.54745098039215689</c:v>
                </c:pt>
                <c:pt idx="1516">
                  <c:v>0.54745098039215689</c:v>
                </c:pt>
                <c:pt idx="1517">
                  <c:v>0.54745098039215689</c:v>
                </c:pt>
                <c:pt idx="1518">
                  <c:v>0.54745098039215689</c:v>
                </c:pt>
                <c:pt idx="1519">
                  <c:v>0.54745098039215689</c:v>
                </c:pt>
                <c:pt idx="1520">
                  <c:v>0.54745098039215689</c:v>
                </c:pt>
                <c:pt idx="1521">
                  <c:v>0.54745098039215689</c:v>
                </c:pt>
                <c:pt idx="1522">
                  <c:v>0.54745098039215689</c:v>
                </c:pt>
                <c:pt idx="1523">
                  <c:v>0.54745098039215689</c:v>
                </c:pt>
                <c:pt idx="1524">
                  <c:v>0.54745098039215689</c:v>
                </c:pt>
                <c:pt idx="1525">
                  <c:v>0.54745098039215689</c:v>
                </c:pt>
                <c:pt idx="1526">
                  <c:v>0.54745098039215689</c:v>
                </c:pt>
                <c:pt idx="1527">
                  <c:v>0.54745098039215689</c:v>
                </c:pt>
                <c:pt idx="1528">
                  <c:v>0.54745098039215689</c:v>
                </c:pt>
                <c:pt idx="1529">
                  <c:v>0.54745098039215689</c:v>
                </c:pt>
                <c:pt idx="1530">
                  <c:v>0.54745098039215689</c:v>
                </c:pt>
                <c:pt idx="1531">
                  <c:v>0.54745098039215689</c:v>
                </c:pt>
                <c:pt idx="1532">
                  <c:v>0.54745098039215689</c:v>
                </c:pt>
                <c:pt idx="1533">
                  <c:v>0.54745098039215689</c:v>
                </c:pt>
                <c:pt idx="1534">
                  <c:v>0.54745098039215689</c:v>
                </c:pt>
                <c:pt idx="1535">
                  <c:v>0.54745098039215689</c:v>
                </c:pt>
                <c:pt idx="1536">
                  <c:v>0.54745098039215689</c:v>
                </c:pt>
                <c:pt idx="1537">
                  <c:v>0.54745098039215689</c:v>
                </c:pt>
                <c:pt idx="1538">
                  <c:v>0.54745098039215689</c:v>
                </c:pt>
                <c:pt idx="1539">
                  <c:v>0.54745098039215689</c:v>
                </c:pt>
                <c:pt idx="1540">
                  <c:v>0.54745098039215689</c:v>
                </c:pt>
                <c:pt idx="1541">
                  <c:v>0.54745098039215689</c:v>
                </c:pt>
                <c:pt idx="1542">
                  <c:v>0.54745098039215689</c:v>
                </c:pt>
                <c:pt idx="1543">
                  <c:v>0.54745098039215689</c:v>
                </c:pt>
                <c:pt idx="1544">
                  <c:v>0.54745098039215689</c:v>
                </c:pt>
                <c:pt idx="1545">
                  <c:v>0.54745098039215689</c:v>
                </c:pt>
                <c:pt idx="1546">
                  <c:v>0.54745098039215689</c:v>
                </c:pt>
                <c:pt idx="1547">
                  <c:v>0.54745098039215689</c:v>
                </c:pt>
                <c:pt idx="1548">
                  <c:v>0.54745098039215689</c:v>
                </c:pt>
                <c:pt idx="1549">
                  <c:v>0.54745098039215689</c:v>
                </c:pt>
                <c:pt idx="1550">
                  <c:v>0.54745098039215689</c:v>
                </c:pt>
                <c:pt idx="1551">
                  <c:v>0.54745098039215689</c:v>
                </c:pt>
                <c:pt idx="1552">
                  <c:v>0.54745098039215689</c:v>
                </c:pt>
                <c:pt idx="1553">
                  <c:v>0.54745098039215689</c:v>
                </c:pt>
                <c:pt idx="1554">
                  <c:v>0.54745098039215689</c:v>
                </c:pt>
                <c:pt idx="1555">
                  <c:v>0.54745098039215689</c:v>
                </c:pt>
                <c:pt idx="1556">
                  <c:v>0.54745098039215689</c:v>
                </c:pt>
                <c:pt idx="1557">
                  <c:v>0.54745098039215689</c:v>
                </c:pt>
                <c:pt idx="1558">
                  <c:v>0.54745098039215689</c:v>
                </c:pt>
                <c:pt idx="1559">
                  <c:v>0.54745098039215689</c:v>
                </c:pt>
                <c:pt idx="1560">
                  <c:v>0.54745098039215689</c:v>
                </c:pt>
                <c:pt idx="1561">
                  <c:v>0.54745098039215689</c:v>
                </c:pt>
                <c:pt idx="1562">
                  <c:v>0.54745098039215689</c:v>
                </c:pt>
                <c:pt idx="1563">
                  <c:v>0.54745098039215689</c:v>
                </c:pt>
                <c:pt idx="1564">
                  <c:v>0.54745098039215689</c:v>
                </c:pt>
                <c:pt idx="1565">
                  <c:v>0.54745098039215689</c:v>
                </c:pt>
                <c:pt idx="1566">
                  <c:v>0.54745098039215689</c:v>
                </c:pt>
                <c:pt idx="1567">
                  <c:v>0.54745098039215689</c:v>
                </c:pt>
                <c:pt idx="1568">
                  <c:v>0.54745098039215689</c:v>
                </c:pt>
                <c:pt idx="1569">
                  <c:v>0.54745098039215689</c:v>
                </c:pt>
                <c:pt idx="1570">
                  <c:v>0.54745098039215689</c:v>
                </c:pt>
                <c:pt idx="1571">
                  <c:v>0.54745098039215689</c:v>
                </c:pt>
                <c:pt idx="1572">
                  <c:v>0.54745098039215689</c:v>
                </c:pt>
                <c:pt idx="1573">
                  <c:v>0.54745098039215689</c:v>
                </c:pt>
                <c:pt idx="1574">
                  <c:v>0.54745098039215689</c:v>
                </c:pt>
                <c:pt idx="1575">
                  <c:v>0.54745098039215689</c:v>
                </c:pt>
                <c:pt idx="1576">
                  <c:v>0.54745098039215689</c:v>
                </c:pt>
                <c:pt idx="1577">
                  <c:v>0.54745098039215689</c:v>
                </c:pt>
                <c:pt idx="1578">
                  <c:v>0.54745098039215689</c:v>
                </c:pt>
                <c:pt idx="1579">
                  <c:v>0.54745098039215689</c:v>
                </c:pt>
                <c:pt idx="1580">
                  <c:v>0.54745098039215689</c:v>
                </c:pt>
                <c:pt idx="1581">
                  <c:v>0.54745098039215689</c:v>
                </c:pt>
                <c:pt idx="1582">
                  <c:v>0.54745098039215689</c:v>
                </c:pt>
                <c:pt idx="1583">
                  <c:v>0.54745098039215689</c:v>
                </c:pt>
                <c:pt idx="1584">
                  <c:v>0.54745098039215689</c:v>
                </c:pt>
                <c:pt idx="1585">
                  <c:v>0.54745098039215689</c:v>
                </c:pt>
                <c:pt idx="1586">
                  <c:v>0.54745098039215689</c:v>
                </c:pt>
                <c:pt idx="1587">
                  <c:v>0.54745098039215689</c:v>
                </c:pt>
                <c:pt idx="1588">
                  <c:v>0.54745098039215689</c:v>
                </c:pt>
                <c:pt idx="1589">
                  <c:v>0.54745098039215689</c:v>
                </c:pt>
                <c:pt idx="1590">
                  <c:v>0.54745098039215689</c:v>
                </c:pt>
                <c:pt idx="1591">
                  <c:v>0.54745098039215689</c:v>
                </c:pt>
                <c:pt idx="1592">
                  <c:v>0.54745098039215689</c:v>
                </c:pt>
                <c:pt idx="1593">
                  <c:v>0.54745098039215689</c:v>
                </c:pt>
                <c:pt idx="1594">
                  <c:v>0.54745098039215689</c:v>
                </c:pt>
                <c:pt idx="1595">
                  <c:v>0.54745098039215689</c:v>
                </c:pt>
                <c:pt idx="1596">
                  <c:v>0.54745098039215689</c:v>
                </c:pt>
                <c:pt idx="1597">
                  <c:v>0.54745098039215689</c:v>
                </c:pt>
                <c:pt idx="1598">
                  <c:v>0.54745098039215689</c:v>
                </c:pt>
                <c:pt idx="1599">
                  <c:v>0.54745098039215689</c:v>
                </c:pt>
                <c:pt idx="1600">
                  <c:v>0.54745098039215689</c:v>
                </c:pt>
                <c:pt idx="1601">
                  <c:v>0.54745098039215689</c:v>
                </c:pt>
                <c:pt idx="1602">
                  <c:v>0.54745098039215689</c:v>
                </c:pt>
                <c:pt idx="1603">
                  <c:v>0.54745098039215689</c:v>
                </c:pt>
                <c:pt idx="1604">
                  <c:v>0.54745098039215689</c:v>
                </c:pt>
                <c:pt idx="1605">
                  <c:v>0.54745098039215689</c:v>
                </c:pt>
                <c:pt idx="1606">
                  <c:v>0.54745098039215689</c:v>
                </c:pt>
                <c:pt idx="1607">
                  <c:v>0.54745098039215689</c:v>
                </c:pt>
                <c:pt idx="1608">
                  <c:v>0.54745098039215689</c:v>
                </c:pt>
                <c:pt idx="1609">
                  <c:v>0.54745098039215689</c:v>
                </c:pt>
                <c:pt idx="1610">
                  <c:v>0.54745098039215689</c:v>
                </c:pt>
                <c:pt idx="1611">
                  <c:v>0.54745098039215689</c:v>
                </c:pt>
                <c:pt idx="1612">
                  <c:v>0.54745098039215689</c:v>
                </c:pt>
                <c:pt idx="1613">
                  <c:v>0.54745098039215689</c:v>
                </c:pt>
                <c:pt idx="1614">
                  <c:v>0.54745098039215689</c:v>
                </c:pt>
                <c:pt idx="1615">
                  <c:v>0.54745098039215689</c:v>
                </c:pt>
                <c:pt idx="1616">
                  <c:v>0.54745098039215689</c:v>
                </c:pt>
                <c:pt idx="1617">
                  <c:v>0.54745098039215689</c:v>
                </c:pt>
                <c:pt idx="1618">
                  <c:v>0.54745098039215689</c:v>
                </c:pt>
                <c:pt idx="1619">
                  <c:v>0.54745098039215689</c:v>
                </c:pt>
                <c:pt idx="1620">
                  <c:v>0.54745098039215689</c:v>
                </c:pt>
                <c:pt idx="1621">
                  <c:v>0.54745098039215689</c:v>
                </c:pt>
                <c:pt idx="1622">
                  <c:v>0.54745098039215689</c:v>
                </c:pt>
                <c:pt idx="1623">
                  <c:v>0.54745098039215689</c:v>
                </c:pt>
                <c:pt idx="1624">
                  <c:v>0.54745098039215689</c:v>
                </c:pt>
                <c:pt idx="1625">
                  <c:v>0.54745098039215689</c:v>
                </c:pt>
                <c:pt idx="1626">
                  <c:v>0.54745098039215689</c:v>
                </c:pt>
                <c:pt idx="1627">
                  <c:v>0.54745098039215689</c:v>
                </c:pt>
                <c:pt idx="1628">
                  <c:v>0.54745098039215689</c:v>
                </c:pt>
                <c:pt idx="1629">
                  <c:v>0.54745098039215689</c:v>
                </c:pt>
                <c:pt idx="1630">
                  <c:v>0.54745098039215689</c:v>
                </c:pt>
                <c:pt idx="1631">
                  <c:v>0.54745098039215689</c:v>
                </c:pt>
                <c:pt idx="1632">
                  <c:v>0.54745098039215689</c:v>
                </c:pt>
                <c:pt idx="1633">
                  <c:v>0.54745098039215689</c:v>
                </c:pt>
                <c:pt idx="1634">
                  <c:v>0.54745098039215689</c:v>
                </c:pt>
                <c:pt idx="1635">
                  <c:v>0.54745098039215689</c:v>
                </c:pt>
                <c:pt idx="1636">
                  <c:v>0.54745098039215689</c:v>
                </c:pt>
                <c:pt idx="1637">
                  <c:v>0.54745098039215689</c:v>
                </c:pt>
                <c:pt idx="1638">
                  <c:v>0.54745098039215689</c:v>
                </c:pt>
                <c:pt idx="1639">
                  <c:v>0.54745098039215689</c:v>
                </c:pt>
                <c:pt idx="1640">
                  <c:v>0.54745098039215689</c:v>
                </c:pt>
                <c:pt idx="1641">
                  <c:v>0.54745098039215689</c:v>
                </c:pt>
                <c:pt idx="1642">
                  <c:v>0.54745098039215689</c:v>
                </c:pt>
                <c:pt idx="1643">
                  <c:v>0.54745098039215689</c:v>
                </c:pt>
                <c:pt idx="1644">
                  <c:v>0.54745098039215689</c:v>
                </c:pt>
                <c:pt idx="1645">
                  <c:v>0.54745098039215689</c:v>
                </c:pt>
                <c:pt idx="1646">
                  <c:v>0.54745098039215689</c:v>
                </c:pt>
                <c:pt idx="1647">
                  <c:v>0.54745098039215689</c:v>
                </c:pt>
                <c:pt idx="1648">
                  <c:v>0.54745098039215689</c:v>
                </c:pt>
                <c:pt idx="1649">
                  <c:v>0.54745098039215689</c:v>
                </c:pt>
                <c:pt idx="1650">
                  <c:v>0.54745098039215689</c:v>
                </c:pt>
                <c:pt idx="1651">
                  <c:v>0.54745098039215689</c:v>
                </c:pt>
                <c:pt idx="1652">
                  <c:v>0.54745098039215689</c:v>
                </c:pt>
                <c:pt idx="1653">
                  <c:v>0.54745098039215689</c:v>
                </c:pt>
                <c:pt idx="1654">
                  <c:v>0.54745098039215689</c:v>
                </c:pt>
                <c:pt idx="1655">
                  <c:v>0.54745098039215689</c:v>
                </c:pt>
                <c:pt idx="1656">
                  <c:v>0.54745098039215689</c:v>
                </c:pt>
                <c:pt idx="1657">
                  <c:v>0.54745098039215689</c:v>
                </c:pt>
                <c:pt idx="1658">
                  <c:v>0.54745098039215689</c:v>
                </c:pt>
                <c:pt idx="1659">
                  <c:v>0.54745098039215689</c:v>
                </c:pt>
                <c:pt idx="1660">
                  <c:v>0.54745098039215689</c:v>
                </c:pt>
                <c:pt idx="1661">
                  <c:v>0.54745098039215689</c:v>
                </c:pt>
                <c:pt idx="1662">
                  <c:v>0.54745098039215689</c:v>
                </c:pt>
                <c:pt idx="1663">
                  <c:v>0.54745098039215689</c:v>
                </c:pt>
                <c:pt idx="1664">
                  <c:v>0.54745098039215689</c:v>
                </c:pt>
                <c:pt idx="1665">
                  <c:v>0.54745098039215689</c:v>
                </c:pt>
                <c:pt idx="1666">
                  <c:v>0.54745098039215689</c:v>
                </c:pt>
                <c:pt idx="1667">
                  <c:v>0.54745098039215689</c:v>
                </c:pt>
                <c:pt idx="1668">
                  <c:v>0.54745098039215689</c:v>
                </c:pt>
                <c:pt idx="1669">
                  <c:v>0.54745098039215689</c:v>
                </c:pt>
                <c:pt idx="1670">
                  <c:v>0.54745098039215689</c:v>
                </c:pt>
                <c:pt idx="1671">
                  <c:v>0.54745098039215689</c:v>
                </c:pt>
                <c:pt idx="1672">
                  <c:v>0.54745098039215689</c:v>
                </c:pt>
                <c:pt idx="1673">
                  <c:v>0.54745098039215689</c:v>
                </c:pt>
                <c:pt idx="1674">
                  <c:v>0.54745098039215689</c:v>
                </c:pt>
                <c:pt idx="1675">
                  <c:v>0.54745098039215689</c:v>
                </c:pt>
                <c:pt idx="1676">
                  <c:v>0.54745098039215689</c:v>
                </c:pt>
                <c:pt idx="1677">
                  <c:v>0.54745098039215689</c:v>
                </c:pt>
                <c:pt idx="1678">
                  <c:v>0.54745098039215689</c:v>
                </c:pt>
                <c:pt idx="1679">
                  <c:v>0.54745098039215689</c:v>
                </c:pt>
                <c:pt idx="1680">
                  <c:v>0.54745098039215689</c:v>
                </c:pt>
                <c:pt idx="1681">
                  <c:v>0.54745098039215689</c:v>
                </c:pt>
                <c:pt idx="1682">
                  <c:v>0.54745098039215689</c:v>
                </c:pt>
                <c:pt idx="1683">
                  <c:v>0.54745098039215689</c:v>
                </c:pt>
                <c:pt idx="1684">
                  <c:v>0.54745098039215689</c:v>
                </c:pt>
                <c:pt idx="1685">
                  <c:v>0.54745098039215689</c:v>
                </c:pt>
                <c:pt idx="1686">
                  <c:v>0.54745098039215689</c:v>
                </c:pt>
                <c:pt idx="1687">
                  <c:v>0.54745098039215689</c:v>
                </c:pt>
                <c:pt idx="1688">
                  <c:v>0.54745098039215689</c:v>
                </c:pt>
                <c:pt idx="1689">
                  <c:v>0.54745098039215689</c:v>
                </c:pt>
                <c:pt idx="1690">
                  <c:v>0.54745098039215689</c:v>
                </c:pt>
                <c:pt idx="1691">
                  <c:v>0.54745098039215689</c:v>
                </c:pt>
                <c:pt idx="1692">
                  <c:v>0.54745098039215689</c:v>
                </c:pt>
                <c:pt idx="1693">
                  <c:v>0.54745098039215689</c:v>
                </c:pt>
                <c:pt idx="1694">
                  <c:v>0.54745098039215689</c:v>
                </c:pt>
                <c:pt idx="1695">
                  <c:v>0.54745098039215689</c:v>
                </c:pt>
                <c:pt idx="1696">
                  <c:v>0.54745098039215689</c:v>
                </c:pt>
                <c:pt idx="1697">
                  <c:v>0.54745098039215689</c:v>
                </c:pt>
                <c:pt idx="1698">
                  <c:v>0.54745098039215689</c:v>
                </c:pt>
                <c:pt idx="1699">
                  <c:v>0.54745098039215689</c:v>
                </c:pt>
                <c:pt idx="1700">
                  <c:v>0.54745098039215689</c:v>
                </c:pt>
                <c:pt idx="1701">
                  <c:v>0.54745098039215689</c:v>
                </c:pt>
                <c:pt idx="1702">
                  <c:v>0.54745098039215689</c:v>
                </c:pt>
                <c:pt idx="1703">
                  <c:v>0.54745098039215689</c:v>
                </c:pt>
                <c:pt idx="1704">
                  <c:v>0.54745098039215689</c:v>
                </c:pt>
                <c:pt idx="1705">
                  <c:v>0.54745098039215689</c:v>
                </c:pt>
                <c:pt idx="1706">
                  <c:v>0.54745098039215689</c:v>
                </c:pt>
                <c:pt idx="1707">
                  <c:v>0.54745098039215689</c:v>
                </c:pt>
                <c:pt idx="1708">
                  <c:v>0.54745098039215689</c:v>
                </c:pt>
                <c:pt idx="1709">
                  <c:v>0.54745098039215689</c:v>
                </c:pt>
                <c:pt idx="1710">
                  <c:v>0.54745098039215689</c:v>
                </c:pt>
                <c:pt idx="1711">
                  <c:v>0.54745098039215689</c:v>
                </c:pt>
                <c:pt idx="1712">
                  <c:v>0.54745098039215689</c:v>
                </c:pt>
                <c:pt idx="1713">
                  <c:v>0.54745098039215689</c:v>
                </c:pt>
                <c:pt idx="1714">
                  <c:v>0.54745098039215689</c:v>
                </c:pt>
                <c:pt idx="1715">
                  <c:v>0.54745098039215689</c:v>
                </c:pt>
                <c:pt idx="1716">
                  <c:v>0.54745098039215689</c:v>
                </c:pt>
                <c:pt idx="1717">
                  <c:v>0.54745098039215689</c:v>
                </c:pt>
                <c:pt idx="1718">
                  <c:v>0.54745098039215689</c:v>
                </c:pt>
                <c:pt idx="1719">
                  <c:v>0.54745098039215689</c:v>
                </c:pt>
                <c:pt idx="1720">
                  <c:v>0.54745098039215689</c:v>
                </c:pt>
                <c:pt idx="1721">
                  <c:v>0.54745098039215689</c:v>
                </c:pt>
                <c:pt idx="1722">
                  <c:v>0.54745098039215689</c:v>
                </c:pt>
                <c:pt idx="1723">
                  <c:v>0.54745098039215689</c:v>
                </c:pt>
                <c:pt idx="1724">
                  <c:v>0.54745098039215689</c:v>
                </c:pt>
                <c:pt idx="1725">
                  <c:v>0.54745098039215689</c:v>
                </c:pt>
                <c:pt idx="1726">
                  <c:v>0.54745098039215689</c:v>
                </c:pt>
                <c:pt idx="1727">
                  <c:v>0.54745098039215689</c:v>
                </c:pt>
                <c:pt idx="1728">
                  <c:v>0.54745098039215689</c:v>
                </c:pt>
                <c:pt idx="1729">
                  <c:v>0.54745098039215689</c:v>
                </c:pt>
                <c:pt idx="1730">
                  <c:v>0.54745098039215689</c:v>
                </c:pt>
                <c:pt idx="1731">
                  <c:v>0.54745098039215689</c:v>
                </c:pt>
                <c:pt idx="1732">
                  <c:v>0.54745098039215689</c:v>
                </c:pt>
                <c:pt idx="1733">
                  <c:v>0.54745098039215689</c:v>
                </c:pt>
                <c:pt idx="1734">
                  <c:v>0.54745098039215689</c:v>
                </c:pt>
                <c:pt idx="1735">
                  <c:v>0.54745098039215689</c:v>
                </c:pt>
                <c:pt idx="1736">
                  <c:v>0.54745098039215689</c:v>
                </c:pt>
                <c:pt idx="1737">
                  <c:v>0.54745098039215689</c:v>
                </c:pt>
                <c:pt idx="1738">
                  <c:v>0.54745098039215689</c:v>
                </c:pt>
                <c:pt idx="1739">
                  <c:v>0.54745098039215689</c:v>
                </c:pt>
                <c:pt idx="1740">
                  <c:v>0.54745098039215689</c:v>
                </c:pt>
                <c:pt idx="1741">
                  <c:v>0.54745098039215689</c:v>
                </c:pt>
                <c:pt idx="1742">
                  <c:v>0.54745098039215689</c:v>
                </c:pt>
                <c:pt idx="1743">
                  <c:v>0.54745098039215689</c:v>
                </c:pt>
                <c:pt idx="1744">
                  <c:v>0.54745098039215689</c:v>
                </c:pt>
                <c:pt idx="1745">
                  <c:v>0.54745098039215689</c:v>
                </c:pt>
                <c:pt idx="1746">
                  <c:v>0.54745098039215689</c:v>
                </c:pt>
                <c:pt idx="1747">
                  <c:v>0.54745098039215689</c:v>
                </c:pt>
                <c:pt idx="1748">
                  <c:v>0.54745098039215689</c:v>
                </c:pt>
                <c:pt idx="1749">
                  <c:v>0.54745098039215689</c:v>
                </c:pt>
                <c:pt idx="1750">
                  <c:v>0.54745098039215689</c:v>
                </c:pt>
                <c:pt idx="1751">
                  <c:v>0.54745098039215689</c:v>
                </c:pt>
                <c:pt idx="1752">
                  <c:v>0.54745098039215689</c:v>
                </c:pt>
                <c:pt idx="1753">
                  <c:v>0.54745098039215689</c:v>
                </c:pt>
                <c:pt idx="1754">
                  <c:v>0.69490196078431365</c:v>
                </c:pt>
                <c:pt idx="1755">
                  <c:v>0.69490196078431365</c:v>
                </c:pt>
                <c:pt idx="1756">
                  <c:v>0.69490196078431365</c:v>
                </c:pt>
                <c:pt idx="1757">
                  <c:v>0.69490196078431365</c:v>
                </c:pt>
                <c:pt idx="1758">
                  <c:v>0.69490196078431365</c:v>
                </c:pt>
                <c:pt idx="1759">
                  <c:v>0.69490196078431365</c:v>
                </c:pt>
                <c:pt idx="1760">
                  <c:v>0.69490196078431365</c:v>
                </c:pt>
                <c:pt idx="1761">
                  <c:v>0.69490196078431365</c:v>
                </c:pt>
                <c:pt idx="1762">
                  <c:v>0.69490196078431365</c:v>
                </c:pt>
                <c:pt idx="1763">
                  <c:v>0.69490196078431365</c:v>
                </c:pt>
                <c:pt idx="1764">
                  <c:v>0.69490196078431365</c:v>
                </c:pt>
                <c:pt idx="1765">
                  <c:v>0.69490196078431365</c:v>
                </c:pt>
                <c:pt idx="1766">
                  <c:v>0.69490196078431365</c:v>
                </c:pt>
                <c:pt idx="1767">
                  <c:v>0.69490196078431365</c:v>
                </c:pt>
                <c:pt idx="1768">
                  <c:v>0.69490196078431365</c:v>
                </c:pt>
                <c:pt idx="1769">
                  <c:v>0.69490196078431365</c:v>
                </c:pt>
                <c:pt idx="1770">
                  <c:v>0.69490196078431365</c:v>
                </c:pt>
                <c:pt idx="1771">
                  <c:v>0.69490196078431365</c:v>
                </c:pt>
                <c:pt idx="1772">
                  <c:v>0.69490196078431365</c:v>
                </c:pt>
                <c:pt idx="1773">
                  <c:v>0.69490196078431365</c:v>
                </c:pt>
                <c:pt idx="1774">
                  <c:v>0.69490196078431365</c:v>
                </c:pt>
                <c:pt idx="1775">
                  <c:v>0.69490196078431365</c:v>
                </c:pt>
                <c:pt idx="1776">
                  <c:v>0.69490196078431365</c:v>
                </c:pt>
                <c:pt idx="1777">
                  <c:v>0.69490196078431365</c:v>
                </c:pt>
                <c:pt idx="1778">
                  <c:v>0.69490196078431365</c:v>
                </c:pt>
                <c:pt idx="1779">
                  <c:v>0.69490196078431365</c:v>
                </c:pt>
                <c:pt idx="1780">
                  <c:v>0.69490196078431365</c:v>
                </c:pt>
                <c:pt idx="1781">
                  <c:v>0.69490196078431365</c:v>
                </c:pt>
                <c:pt idx="1782">
                  <c:v>0.69490196078431365</c:v>
                </c:pt>
                <c:pt idx="1783">
                  <c:v>0.69490196078431365</c:v>
                </c:pt>
                <c:pt idx="1784">
                  <c:v>0.69490196078431365</c:v>
                </c:pt>
                <c:pt idx="1785">
                  <c:v>0.69490196078431365</c:v>
                </c:pt>
                <c:pt idx="1786">
                  <c:v>0.69490196078431365</c:v>
                </c:pt>
                <c:pt idx="1787">
                  <c:v>0.69490196078431365</c:v>
                </c:pt>
                <c:pt idx="1788">
                  <c:v>0.69490196078431365</c:v>
                </c:pt>
                <c:pt idx="1789">
                  <c:v>0.69490196078431365</c:v>
                </c:pt>
                <c:pt idx="1790">
                  <c:v>0.69490196078431365</c:v>
                </c:pt>
                <c:pt idx="1791">
                  <c:v>0.69490196078431365</c:v>
                </c:pt>
                <c:pt idx="1792">
                  <c:v>0.69490196078431365</c:v>
                </c:pt>
                <c:pt idx="1793">
                  <c:v>0.69490196078431365</c:v>
                </c:pt>
                <c:pt idx="1794">
                  <c:v>0.69490196078431365</c:v>
                </c:pt>
                <c:pt idx="1795">
                  <c:v>0.69490196078431365</c:v>
                </c:pt>
                <c:pt idx="1796">
                  <c:v>0.69490196078431365</c:v>
                </c:pt>
                <c:pt idx="1797">
                  <c:v>0.69490196078431365</c:v>
                </c:pt>
                <c:pt idx="1798">
                  <c:v>0.69490196078431365</c:v>
                </c:pt>
                <c:pt idx="1799">
                  <c:v>0.69490196078431365</c:v>
                </c:pt>
                <c:pt idx="1800">
                  <c:v>0.69490196078431365</c:v>
                </c:pt>
                <c:pt idx="1801">
                  <c:v>0.69490196078431365</c:v>
                </c:pt>
                <c:pt idx="1802">
                  <c:v>0.69490196078431365</c:v>
                </c:pt>
                <c:pt idx="1803">
                  <c:v>0.69490196078431365</c:v>
                </c:pt>
                <c:pt idx="1804">
                  <c:v>0.69490196078431365</c:v>
                </c:pt>
                <c:pt idx="1805">
                  <c:v>0.69490196078431365</c:v>
                </c:pt>
                <c:pt idx="1806">
                  <c:v>0.69490196078431365</c:v>
                </c:pt>
                <c:pt idx="1807">
                  <c:v>0.69490196078431365</c:v>
                </c:pt>
                <c:pt idx="1808">
                  <c:v>0.69490196078431365</c:v>
                </c:pt>
                <c:pt idx="1809">
                  <c:v>0.69490196078431365</c:v>
                </c:pt>
                <c:pt idx="1810">
                  <c:v>0.69490196078431365</c:v>
                </c:pt>
                <c:pt idx="1811">
                  <c:v>0.69490196078431365</c:v>
                </c:pt>
                <c:pt idx="1812">
                  <c:v>0.69490196078431365</c:v>
                </c:pt>
                <c:pt idx="1813">
                  <c:v>0.69490196078431365</c:v>
                </c:pt>
                <c:pt idx="1814">
                  <c:v>0.69490196078431365</c:v>
                </c:pt>
                <c:pt idx="1815">
                  <c:v>0.69490196078431365</c:v>
                </c:pt>
                <c:pt idx="1816">
                  <c:v>0.69490196078431365</c:v>
                </c:pt>
                <c:pt idx="1817">
                  <c:v>0.69490196078431365</c:v>
                </c:pt>
                <c:pt idx="1818">
                  <c:v>0.69490196078431365</c:v>
                </c:pt>
                <c:pt idx="1819">
                  <c:v>0.69490196078431365</c:v>
                </c:pt>
                <c:pt idx="1820">
                  <c:v>0.69490196078431365</c:v>
                </c:pt>
                <c:pt idx="1821">
                  <c:v>0.69490196078431365</c:v>
                </c:pt>
                <c:pt idx="1822">
                  <c:v>0.69490196078431365</c:v>
                </c:pt>
                <c:pt idx="1823">
                  <c:v>0.69490196078431365</c:v>
                </c:pt>
                <c:pt idx="1824">
                  <c:v>0.69490196078431365</c:v>
                </c:pt>
                <c:pt idx="1825">
                  <c:v>0.69490196078431365</c:v>
                </c:pt>
                <c:pt idx="1826">
                  <c:v>0.69490196078431365</c:v>
                </c:pt>
                <c:pt idx="1827">
                  <c:v>0.69490196078431365</c:v>
                </c:pt>
                <c:pt idx="1828">
                  <c:v>0.69490196078431365</c:v>
                </c:pt>
                <c:pt idx="1829">
                  <c:v>0.69490196078431365</c:v>
                </c:pt>
                <c:pt idx="1830">
                  <c:v>0.69490196078431365</c:v>
                </c:pt>
                <c:pt idx="1831">
                  <c:v>0.69490196078431365</c:v>
                </c:pt>
                <c:pt idx="1832">
                  <c:v>0.69490196078431365</c:v>
                </c:pt>
                <c:pt idx="1833">
                  <c:v>0.69490196078431365</c:v>
                </c:pt>
                <c:pt idx="1834">
                  <c:v>0.69490196078431365</c:v>
                </c:pt>
                <c:pt idx="1835">
                  <c:v>0.69490196078431365</c:v>
                </c:pt>
                <c:pt idx="1836">
                  <c:v>0.69490196078431365</c:v>
                </c:pt>
                <c:pt idx="1837">
                  <c:v>0.69490196078431365</c:v>
                </c:pt>
                <c:pt idx="1838">
                  <c:v>0.69490196078431365</c:v>
                </c:pt>
                <c:pt idx="1839">
                  <c:v>0.69490196078431365</c:v>
                </c:pt>
                <c:pt idx="1840">
                  <c:v>0.69490196078431365</c:v>
                </c:pt>
                <c:pt idx="1841">
                  <c:v>0.69490196078431365</c:v>
                </c:pt>
                <c:pt idx="1842">
                  <c:v>0.69490196078431365</c:v>
                </c:pt>
                <c:pt idx="1843">
                  <c:v>0.69490196078431365</c:v>
                </c:pt>
                <c:pt idx="1844">
                  <c:v>0.69490196078431365</c:v>
                </c:pt>
                <c:pt idx="1845">
                  <c:v>0.69490196078431365</c:v>
                </c:pt>
                <c:pt idx="1846">
                  <c:v>0.69490196078431365</c:v>
                </c:pt>
                <c:pt idx="1847">
                  <c:v>0.69490196078431365</c:v>
                </c:pt>
                <c:pt idx="1848">
                  <c:v>0.69490196078431365</c:v>
                </c:pt>
                <c:pt idx="1849">
                  <c:v>0.69490196078431365</c:v>
                </c:pt>
                <c:pt idx="1850">
                  <c:v>0.69490196078431365</c:v>
                </c:pt>
                <c:pt idx="1851">
                  <c:v>0.69490196078431365</c:v>
                </c:pt>
                <c:pt idx="1852">
                  <c:v>0.69490196078431365</c:v>
                </c:pt>
                <c:pt idx="1853">
                  <c:v>0.69490196078431365</c:v>
                </c:pt>
                <c:pt idx="1854">
                  <c:v>0.69490196078431365</c:v>
                </c:pt>
                <c:pt idx="1855">
                  <c:v>0.69490196078431365</c:v>
                </c:pt>
                <c:pt idx="1856">
                  <c:v>0.69490196078431365</c:v>
                </c:pt>
                <c:pt idx="1857">
                  <c:v>0.69490196078431365</c:v>
                </c:pt>
                <c:pt idx="1858">
                  <c:v>0.69490196078431365</c:v>
                </c:pt>
                <c:pt idx="1859">
                  <c:v>0.69490196078431365</c:v>
                </c:pt>
                <c:pt idx="1860">
                  <c:v>0.69490196078431365</c:v>
                </c:pt>
                <c:pt idx="1861">
                  <c:v>0.69490196078431365</c:v>
                </c:pt>
                <c:pt idx="1862">
                  <c:v>0.69490196078431365</c:v>
                </c:pt>
                <c:pt idx="1863">
                  <c:v>0.69490196078431365</c:v>
                </c:pt>
                <c:pt idx="1864">
                  <c:v>0.69490196078431365</c:v>
                </c:pt>
                <c:pt idx="1865">
                  <c:v>0.69490196078431365</c:v>
                </c:pt>
                <c:pt idx="1866">
                  <c:v>0.69490196078431365</c:v>
                </c:pt>
                <c:pt idx="1867">
                  <c:v>0.69490196078431365</c:v>
                </c:pt>
                <c:pt idx="1868">
                  <c:v>0.69490196078431365</c:v>
                </c:pt>
                <c:pt idx="1869">
                  <c:v>0.69490196078431365</c:v>
                </c:pt>
                <c:pt idx="1870">
                  <c:v>0.69490196078431365</c:v>
                </c:pt>
                <c:pt idx="1871">
                  <c:v>0.69490196078431365</c:v>
                </c:pt>
                <c:pt idx="1872">
                  <c:v>0.69490196078431365</c:v>
                </c:pt>
                <c:pt idx="1873">
                  <c:v>0.69490196078431365</c:v>
                </c:pt>
                <c:pt idx="1874">
                  <c:v>0.69490196078431365</c:v>
                </c:pt>
                <c:pt idx="1875">
                  <c:v>0.69490196078431365</c:v>
                </c:pt>
                <c:pt idx="1876">
                  <c:v>0.69490196078431365</c:v>
                </c:pt>
                <c:pt idx="1877">
                  <c:v>0.69490196078431365</c:v>
                </c:pt>
                <c:pt idx="1878">
                  <c:v>0.69490196078431365</c:v>
                </c:pt>
                <c:pt idx="1879">
                  <c:v>0.69490196078431365</c:v>
                </c:pt>
                <c:pt idx="1880">
                  <c:v>0.69490196078431365</c:v>
                </c:pt>
                <c:pt idx="1881">
                  <c:v>0.69490196078431365</c:v>
                </c:pt>
                <c:pt idx="1882">
                  <c:v>0.69490196078431365</c:v>
                </c:pt>
                <c:pt idx="1883">
                  <c:v>0.69490196078431365</c:v>
                </c:pt>
                <c:pt idx="1884">
                  <c:v>0.69490196078431365</c:v>
                </c:pt>
                <c:pt idx="1885">
                  <c:v>0.69490196078431365</c:v>
                </c:pt>
                <c:pt idx="1886">
                  <c:v>0.69490196078431365</c:v>
                </c:pt>
                <c:pt idx="1887">
                  <c:v>0.69490196078431365</c:v>
                </c:pt>
                <c:pt idx="1888">
                  <c:v>0.69490196078431365</c:v>
                </c:pt>
                <c:pt idx="1889">
                  <c:v>0.69490196078431365</c:v>
                </c:pt>
                <c:pt idx="1890">
                  <c:v>0.69490196078431365</c:v>
                </c:pt>
                <c:pt idx="1891">
                  <c:v>0.69490196078431365</c:v>
                </c:pt>
                <c:pt idx="1892">
                  <c:v>0.69490196078431365</c:v>
                </c:pt>
                <c:pt idx="1893">
                  <c:v>0.69490196078431365</c:v>
                </c:pt>
                <c:pt idx="1894">
                  <c:v>0.69490196078431365</c:v>
                </c:pt>
                <c:pt idx="1895">
                  <c:v>0.69490196078431365</c:v>
                </c:pt>
                <c:pt idx="1896">
                  <c:v>0.69490196078431365</c:v>
                </c:pt>
                <c:pt idx="1897">
                  <c:v>0.69490196078431365</c:v>
                </c:pt>
                <c:pt idx="1898">
                  <c:v>0.69490196078431365</c:v>
                </c:pt>
                <c:pt idx="1899">
                  <c:v>0.69490196078431365</c:v>
                </c:pt>
                <c:pt idx="1900">
                  <c:v>0.69490196078431365</c:v>
                </c:pt>
                <c:pt idx="1901">
                  <c:v>0.69490196078431365</c:v>
                </c:pt>
                <c:pt idx="1902">
                  <c:v>0.69490196078431365</c:v>
                </c:pt>
                <c:pt idx="1903">
                  <c:v>0.69490196078431365</c:v>
                </c:pt>
                <c:pt idx="1904">
                  <c:v>0.69490196078431365</c:v>
                </c:pt>
                <c:pt idx="1905">
                  <c:v>0.69490196078431365</c:v>
                </c:pt>
                <c:pt idx="1906">
                  <c:v>0.69490196078431365</c:v>
                </c:pt>
                <c:pt idx="1907">
                  <c:v>0.69490196078431365</c:v>
                </c:pt>
                <c:pt idx="1908">
                  <c:v>0.69490196078431365</c:v>
                </c:pt>
                <c:pt idx="1909">
                  <c:v>0.69490196078431365</c:v>
                </c:pt>
                <c:pt idx="1910">
                  <c:v>0.69490196078431365</c:v>
                </c:pt>
                <c:pt idx="1911">
                  <c:v>0.69490196078431365</c:v>
                </c:pt>
                <c:pt idx="1912">
                  <c:v>0.69490196078431365</c:v>
                </c:pt>
                <c:pt idx="1913">
                  <c:v>0.69490196078431365</c:v>
                </c:pt>
                <c:pt idx="1914">
                  <c:v>0.69490196078431365</c:v>
                </c:pt>
                <c:pt idx="1915">
                  <c:v>0.69490196078431365</c:v>
                </c:pt>
                <c:pt idx="1916">
                  <c:v>0.69490196078431365</c:v>
                </c:pt>
                <c:pt idx="1917">
                  <c:v>0.69490196078431365</c:v>
                </c:pt>
                <c:pt idx="1918">
                  <c:v>0.69490196078431365</c:v>
                </c:pt>
                <c:pt idx="1919">
                  <c:v>0.69490196078431365</c:v>
                </c:pt>
                <c:pt idx="1920">
                  <c:v>0.69490196078431365</c:v>
                </c:pt>
                <c:pt idx="1921">
                  <c:v>0.69490196078431365</c:v>
                </c:pt>
                <c:pt idx="1922">
                  <c:v>0.69490196078431365</c:v>
                </c:pt>
                <c:pt idx="1923">
                  <c:v>0.69490196078431365</c:v>
                </c:pt>
                <c:pt idx="1924">
                  <c:v>0.69490196078431365</c:v>
                </c:pt>
                <c:pt idx="1925">
                  <c:v>0.69490196078431365</c:v>
                </c:pt>
                <c:pt idx="1926">
                  <c:v>0.69490196078431365</c:v>
                </c:pt>
                <c:pt idx="1927">
                  <c:v>0.69490196078431365</c:v>
                </c:pt>
                <c:pt idx="1928">
                  <c:v>0.69490196078431365</c:v>
                </c:pt>
                <c:pt idx="1929">
                  <c:v>0.69490196078431365</c:v>
                </c:pt>
                <c:pt idx="1930">
                  <c:v>0.69490196078431365</c:v>
                </c:pt>
                <c:pt idx="1931">
                  <c:v>0.69490196078431365</c:v>
                </c:pt>
                <c:pt idx="1932">
                  <c:v>0.69490196078431365</c:v>
                </c:pt>
                <c:pt idx="1933">
                  <c:v>0.69490196078431365</c:v>
                </c:pt>
                <c:pt idx="1934">
                  <c:v>0.69490196078431365</c:v>
                </c:pt>
                <c:pt idx="1935">
                  <c:v>0.69490196078431365</c:v>
                </c:pt>
                <c:pt idx="1936">
                  <c:v>0.69490196078431365</c:v>
                </c:pt>
                <c:pt idx="1937">
                  <c:v>0.69490196078431365</c:v>
                </c:pt>
                <c:pt idx="1938">
                  <c:v>0.69490196078431365</c:v>
                </c:pt>
                <c:pt idx="1939">
                  <c:v>0.69490196078431365</c:v>
                </c:pt>
                <c:pt idx="1940">
                  <c:v>0.69490196078431365</c:v>
                </c:pt>
                <c:pt idx="1941">
                  <c:v>0.69490196078431365</c:v>
                </c:pt>
                <c:pt idx="1942">
                  <c:v>0.69490196078431365</c:v>
                </c:pt>
                <c:pt idx="1943">
                  <c:v>0.69490196078431365</c:v>
                </c:pt>
                <c:pt idx="1944">
                  <c:v>0.69490196078431365</c:v>
                </c:pt>
                <c:pt idx="1945">
                  <c:v>0.69490196078431365</c:v>
                </c:pt>
                <c:pt idx="1946">
                  <c:v>0.69490196078431365</c:v>
                </c:pt>
                <c:pt idx="1947">
                  <c:v>0.69490196078431365</c:v>
                </c:pt>
                <c:pt idx="1948">
                  <c:v>0.69490196078431365</c:v>
                </c:pt>
                <c:pt idx="1949">
                  <c:v>0.69490196078431365</c:v>
                </c:pt>
                <c:pt idx="1950">
                  <c:v>0.69490196078431365</c:v>
                </c:pt>
                <c:pt idx="1951">
                  <c:v>0.69490196078431365</c:v>
                </c:pt>
                <c:pt idx="1952">
                  <c:v>0.69490196078431365</c:v>
                </c:pt>
                <c:pt idx="1953">
                  <c:v>0.69490196078431365</c:v>
                </c:pt>
                <c:pt idx="1954">
                  <c:v>0.69490196078431365</c:v>
                </c:pt>
                <c:pt idx="1955">
                  <c:v>0.69490196078431365</c:v>
                </c:pt>
                <c:pt idx="1956">
                  <c:v>0.69490196078431365</c:v>
                </c:pt>
                <c:pt idx="1957">
                  <c:v>0.69490196078431365</c:v>
                </c:pt>
                <c:pt idx="1958">
                  <c:v>0.69490196078431365</c:v>
                </c:pt>
                <c:pt idx="1959">
                  <c:v>0.69490196078431365</c:v>
                </c:pt>
                <c:pt idx="1960">
                  <c:v>0.69490196078431365</c:v>
                </c:pt>
                <c:pt idx="1961">
                  <c:v>0.69490196078431365</c:v>
                </c:pt>
                <c:pt idx="1962">
                  <c:v>0.69490196078431365</c:v>
                </c:pt>
                <c:pt idx="1963">
                  <c:v>0.69490196078431365</c:v>
                </c:pt>
                <c:pt idx="1964">
                  <c:v>0.69490196078431365</c:v>
                </c:pt>
                <c:pt idx="1965">
                  <c:v>0.69490196078431365</c:v>
                </c:pt>
                <c:pt idx="1966">
                  <c:v>0.69490196078431365</c:v>
                </c:pt>
                <c:pt idx="1967">
                  <c:v>0.69490196078431365</c:v>
                </c:pt>
                <c:pt idx="1968">
                  <c:v>0.69490196078431365</c:v>
                </c:pt>
                <c:pt idx="1969">
                  <c:v>0.69490196078431365</c:v>
                </c:pt>
                <c:pt idx="1970">
                  <c:v>0.69490196078431365</c:v>
                </c:pt>
                <c:pt idx="1971">
                  <c:v>0.69490196078431365</c:v>
                </c:pt>
                <c:pt idx="1972">
                  <c:v>0.69490196078431365</c:v>
                </c:pt>
                <c:pt idx="1973">
                  <c:v>0.69490196078431365</c:v>
                </c:pt>
                <c:pt idx="1974">
                  <c:v>0.69490196078431365</c:v>
                </c:pt>
                <c:pt idx="1975">
                  <c:v>0.69490196078431365</c:v>
                </c:pt>
                <c:pt idx="1976">
                  <c:v>0.69490196078431365</c:v>
                </c:pt>
                <c:pt idx="1977">
                  <c:v>0.69490196078431365</c:v>
                </c:pt>
                <c:pt idx="1978">
                  <c:v>0.69490196078431365</c:v>
                </c:pt>
                <c:pt idx="1979">
                  <c:v>0.69490196078431365</c:v>
                </c:pt>
                <c:pt idx="1980">
                  <c:v>0.69490196078431365</c:v>
                </c:pt>
                <c:pt idx="1981">
                  <c:v>0.69490196078431365</c:v>
                </c:pt>
                <c:pt idx="1982">
                  <c:v>0.69490196078431365</c:v>
                </c:pt>
                <c:pt idx="1983">
                  <c:v>0.69490196078431365</c:v>
                </c:pt>
                <c:pt idx="1984">
                  <c:v>0.69490196078431365</c:v>
                </c:pt>
                <c:pt idx="1985">
                  <c:v>0.69490196078431365</c:v>
                </c:pt>
                <c:pt idx="1986">
                  <c:v>0.69490196078431365</c:v>
                </c:pt>
                <c:pt idx="1987">
                  <c:v>0.69490196078431365</c:v>
                </c:pt>
                <c:pt idx="1988">
                  <c:v>0.69490196078431365</c:v>
                </c:pt>
                <c:pt idx="1989">
                  <c:v>0.69490196078431365</c:v>
                </c:pt>
                <c:pt idx="1990">
                  <c:v>0.69490196078431365</c:v>
                </c:pt>
                <c:pt idx="1991">
                  <c:v>0.69490196078431365</c:v>
                </c:pt>
                <c:pt idx="1992">
                  <c:v>0.69490196078431365</c:v>
                </c:pt>
                <c:pt idx="1993">
                  <c:v>0.69490196078431365</c:v>
                </c:pt>
                <c:pt idx="1994">
                  <c:v>0.69490196078431365</c:v>
                </c:pt>
                <c:pt idx="1995">
                  <c:v>0.69490196078431365</c:v>
                </c:pt>
                <c:pt idx="1996">
                  <c:v>0.69490196078431365</c:v>
                </c:pt>
                <c:pt idx="1997">
                  <c:v>0.69490196078431365</c:v>
                </c:pt>
                <c:pt idx="1998">
                  <c:v>0.69490196078431365</c:v>
                </c:pt>
                <c:pt idx="1999">
                  <c:v>0.69490196078431365</c:v>
                </c:pt>
                <c:pt idx="2000">
                  <c:v>0.69490196078431365</c:v>
                </c:pt>
                <c:pt idx="2001">
                  <c:v>0.69490196078431365</c:v>
                </c:pt>
                <c:pt idx="2002">
                  <c:v>0.69490196078431365</c:v>
                </c:pt>
                <c:pt idx="2003">
                  <c:v>0.69490196078431365</c:v>
                </c:pt>
                <c:pt idx="2004">
                  <c:v>0.69490196078431365</c:v>
                </c:pt>
                <c:pt idx="2005">
                  <c:v>0.69490196078431365</c:v>
                </c:pt>
                <c:pt idx="2006">
                  <c:v>0.69490196078431365</c:v>
                </c:pt>
                <c:pt idx="2007">
                  <c:v>0.69490196078431365</c:v>
                </c:pt>
                <c:pt idx="2008">
                  <c:v>0.69490196078431365</c:v>
                </c:pt>
                <c:pt idx="2009">
                  <c:v>0.69490196078431365</c:v>
                </c:pt>
                <c:pt idx="2010">
                  <c:v>0.69490196078431365</c:v>
                </c:pt>
                <c:pt idx="2011">
                  <c:v>0.69490196078431365</c:v>
                </c:pt>
                <c:pt idx="2012">
                  <c:v>0.69490196078431365</c:v>
                </c:pt>
                <c:pt idx="2013">
                  <c:v>0.69490196078431365</c:v>
                </c:pt>
                <c:pt idx="2014">
                  <c:v>0.69490196078431365</c:v>
                </c:pt>
                <c:pt idx="2015">
                  <c:v>0.69490196078431365</c:v>
                </c:pt>
                <c:pt idx="2016">
                  <c:v>0.69490196078431365</c:v>
                </c:pt>
                <c:pt idx="2017">
                  <c:v>0.69490196078431365</c:v>
                </c:pt>
                <c:pt idx="2018">
                  <c:v>0.69490196078431365</c:v>
                </c:pt>
                <c:pt idx="2019">
                  <c:v>0.69490196078431365</c:v>
                </c:pt>
                <c:pt idx="2020">
                  <c:v>0.69490196078431365</c:v>
                </c:pt>
                <c:pt idx="2021">
                  <c:v>0.69490196078431365</c:v>
                </c:pt>
                <c:pt idx="2022">
                  <c:v>0.69490196078431365</c:v>
                </c:pt>
                <c:pt idx="2023">
                  <c:v>0.69490196078431365</c:v>
                </c:pt>
                <c:pt idx="2024">
                  <c:v>0.69490196078431365</c:v>
                </c:pt>
                <c:pt idx="2025">
                  <c:v>0.69490196078431365</c:v>
                </c:pt>
                <c:pt idx="2026">
                  <c:v>0.69490196078431365</c:v>
                </c:pt>
                <c:pt idx="2027">
                  <c:v>0.69490196078431365</c:v>
                </c:pt>
                <c:pt idx="2028">
                  <c:v>0.69490196078431365</c:v>
                </c:pt>
                <c:pt idx="2029">
                  <c:v>0.69490196078431365</c:v>
                </c:pt>
                <c:pt idx="2030">
                  <c:v>0.69490196078431365</c:v>
                </c:pt>
                <c:pt idx="2031">
                  <c:v>0.69490196078431365</c:v>
                </c:pt>
                <c:pt idx="2032">
                  <c:v>0.69490196078431365</c:v>
                </c:pt>
                <c:pt idx="2033">
                  <c:v>0.69490196078431365</c:v>
                </c:pt>
                <c:pt idx="2034">
                  <c:v>0.69490196078431365</c:v>
                </c:pt>
                <c:pt idx="2035">
                  <c:v>0.69490196078431365</c:v>
                </c:pt>
                <c:pt idx="2036">
                  <c:v>0.69490196078431365</c:v>
                </c:pt>
                <c:pt idx="2037">
                  <c:v>0.69490196078431365</c:v>
                </c:pt>
                <c:pt idx="2038">
                  <c:v>0.69490196078431365</c:v>
                </c:pt>
                <c:pt idx="2039">
                  <c:v>0.69490196078431365</c:v>
                </c:pt>
                <c:pt idx="2040">
                  <c:v>0.69490196078431365</c:v>
                </c:pt>
                <c:pt idx="2041">
                  <c:v>0.69490196078431365</c:v>
                </c:pt>
                <c:pt idx="2042">
                  <c:v>0.69490196078431365</c:v>
                </c:pt>
                <c:pt idx="2043">
                  <c:v>0.69490196078431365</c:v>
                </c:pt>
                <c:pt idx="2044">
                  <c:v>0.69490196078431365</c:v>
                </c:pt>
                <c:pt idx="2045">
                  <c:v>0.69490196078431365</c:v>
                </c:pt>
                <c:pt idx="2046">
                  <c:v>0.69490196078431365</c:v>
                </c:pt>
                <c:pt idx="2047">
                  <c:v>0.69490196078431365</c:v>
                </c:pt>
                <c:pt idx="2048">
                  <c:v>0.69490196078431365</c:v>
                </c:pt>
                <c:pt idx="2049">
                  <c:v>0.69490196078431365</c:v>
                </c:pt>
                <c:pt idx="2050">
                  <c:v>0.69490196078431365</c:v>
                </c:pt>
                <c:pt idx="2051">
                  <c:v>0.69490196078431365</c:v>
                </c:pt>
                <c:pt idx="2052">
                  <c:v>0.69490196078431365</c:v>
                </c:pt>
                <c:pt idx="2053">
                  <c:v>0.69490196078431365</c:v>
                </c:pt>
                <c:pt idx="2054">
                  <c:v>0.69490196078431365</c:v>
                </c:pt>
                <c:pt idx="2055">
                  <c:v>0.69490196078431365</c:v>
                </c:pt>
                <c:pt idx="2056">
                  <c:v>0.69490196078431365</c:v>
                </c:pt>
                <c:pt idx="2057">
                  <c:v>0.69490196078431365</c:v>
                </c:pt>
                <c:pt idx="2058">
                  <c:v>0.69490196078431365</c:v>
                </c:pt>
                <c:pt idx="2059">
                  <c:v>0.69490196078431365</c:v>
                </c:pt>
                <c:pt idx="2060">
                  <c:v>0.69490196078431365</c:v>
                </c:pt>
                <c:pt idx="2061">
                  <c:v>0.69490196078431365</c:v>
                </c:pt>
                <c:pt idx="2062">
                  <c:v>0.69490196078431365</c:v>
                </c:pt>
                <c:pt idx="2063">
                  <c:v>0.69490196078431365</c:v>
                </c:pt>
                <c:pt idx="2064">
                  <c:v>0.69490196078431365</c:v>
                </c:pt>
                <c:pt idx="2065">
                  <c:v>0.69490196078431365</c:v>
                </c:pt>
                <c:pt idx="2066">
                  <c:v>0.69490196078431365</c:v>
                </c:pt>
                <c:pt idx="2067">
                  <c:v>0.69490196078431365</c:v>
                </c:pt>
                <c:pt idx="2068">
                  <c:v>0.69490196078431365</c:v>
                </c:pt>
                <c:pt idx="2069">
                  <c:v>0.69490196078431365</c:v>
                </c:pt>
                <c:pt idx="2070">
                  <c:v>0.69490196078431365</c:v>
                </c:pt>
                <c:pt idx="2071">
                  <c:v>0.69490196078431365</c:v>
                </c:pt>
                <c:pt idx="2072">
                  <c:v>0.69490196078431365</c:v>
                </c:pt>
                <c:pt idx="2073">
                  <c:v>0.69490196078431365</c:v>
                </c:pt>
                <c:pt idx="2074">
                  <c:v>0.69490196078431365</c:v>
                </c:pt>
                <c:pt idx="2075">
                  <c:v>0.69490196078431365</c:v>
                </c:pt>
                <c:pt idx="2076">
                  <c:v>0.69490196078431365</c:v>
                </c:pt>
                <c:pt idx="2077">
                  <c:v>0.69490196078431365</c:v>
                </c:pt>
                <c:pt idx="2078">
                  <c:v>0.69490196078431365</c:v>
                </c:pt>
                <c:pt idx="2079">
                  <c:v>0.69490196078431365</c:v>
                </c:pt>
                <c:pt idx="2080">
                  <c:v>0.69490196078431365</c:v>
                </c:pt>
                <c:pt idx="2081">
                  <c:v>0.69490196078431365</c:v>
                </c:pt>
                <c:pt idx="2082">
                  <c:v>0.69490196078431365</c:v>
                </c:pt>
                <c:pt idx="2083">
                  <c:v>0.69490196078431365</c:v>
                </c:pt>
                <c:pt idx="2084">
                  <c:v>0.69490196078431365</c:v>
                </c:pt>
                <c:pt idx="2085">
                  <c:v>0.69490196078431365</c:v>
                </c:pt>
                <c:pt idx="2086">
                  <c:v>0.69490196078431365</c:v>
                </c:pt>
                <c:pt idx="2087">
                  <c:v>0.69490196078431365</c:v>
                </c:pt>
                <c:pt idx="2088">
                  <c:v>0.69490196078431365</c:v>
                </c:pt>
                <c:pt idx="2089">
                  <c:v>0.69490196078431365</c:v>
                </c:pt>
                <c:pt idx="2090">
                  <c:v>0.69490196078431365</c:v>
                </c:pt>
                <c:pt idx="2091">
                  <c:v>0.69490196078431365</c:v>
                </c:pt>
                <c:pt idx="2092">
                  <c:v>0.69490196078431365</c:v>
                </c:pt>
                <c:pt idx="2093">
                  <c:v>0.69490196078431365</c:v>
                </c:pt>
                <c:pt idx="2094">
                  <c:v>0.69490196078431365</c:v>
                </c:pt>
                <c:pt idx="2095">
                  <c:v>0.69490196078431365</c:v>
                </c:pt>
                <c:pt idx="2096">
                  <c:v>0.69490196078431365</c:v>
                </c:pt>
                <c:pt idx="2097">
                  <c:v>0.69490196078431365</c:v>
                </c:pt>
                <c:pt idx="2098">
                  <c:v>0.69490196078431365</c:v>
                </c:pt>
                <c:pt idx="2099">
                  <c:v>0.69490196078431365</c:v>
                </c:pt>
                <c:pt idx="2100">
                  <c:v>0.69490196078431365</c:v>
                </c:pt>
                <c:pt idx="2101">
                  <c:v>0.69490196078431365</c:v>
                </c:pt>
                <c:pt idx="2102">
                  <c:v>0.69490196078431365</c:v>
                </c:pt>
                <c:pt idx="2103">
                  <c:v>0.69490196078431365</c:v>
                </c:pt>
                <c:pt idx="2104">
                  <c:v>0.69490196078431365</c:v>
                </c:pt>
                <c:pt idx="2105">
                  <c:v>0.69490196078431365</c:v>
                </c:pt>
                <c:pt idx="2106">
                  <c:v>0.69490196078431365</c:v>
                </c:pt>
                <c:pt idx="2107">
                  <c:v>0.69490196078431365</c:v>
                </c:pt>
                <c:pt idx="2108">
                  <c:v>0.69490196078431365</c:v>
                </c:pt>
                <c:pt idx="2109">
                  <c:v>0.69490196078431365</c:v>
                </c:pt>
                <c:pt idx="2110">
                  <c:v>0.69490196078431365</c:v>
                </c:pt>
                <c:pt idx="2111">
                  <c:v>0.69490196078431365</c:v>
                </c:pt>
                <c:pt idx="2112">
                  <c:v>0.69490196078431365</c:v>
                </c:pt>
                <c:pt idx="2113">
                  <c:v>0.69490196078431365</c:v>
                </c:pt>
                <c:pt idx="2114">
                  <c:v>0.69490196078431365</c:v>
                </c:pt>
                <c:pt idx="2115">
                  <c:v>0.69490196078431365</c:v>
                </c:pt>
                <c:pt idx="2116">
                  <c:v>0.69490196078431365</c:v>
                </c:pt>
                <c:pt idx="2117">
                  <c:v>0.69490196078431365</c:v>
                </c:pt>
                <c:pt idx="2118">
                  <c:v>0.69490196078431365</c:v>
                </c:pt>
                <c:pt idx="2119">
                  <c:v>0.69490196078431365</c:v>
                </c:pt>
                <c:pt idx="2120">
                  <c:v>0.69490196078431365</c:v>
                </c:pt>
                <c:pt idx="2121">
                  <c:v>0.69490196078431365</c:v>
                </c:pt>
                <c:pt idx="2122">
                  <c:v>0.69490196078431365</c:v>
                </c:pt>
                <c:pt idx="2123">
                  <c:v>0.69490196078431365</c:v>
                </c:pt>
                <c:pt idx="2124">
                  <c:v>0.69490196078431365</c:v>
                </c:pt>
                <c:pt idx="2125">
                  <c:v>0.69490196078431365</c:v>
                </c:pt>
                <c:pt idx="2126">
                  <c:v>0.84235294117647053</c:v>
                </c:pt>
                <c:pt idx="2127">
                  <c:v>0.84235294117647053</c:v>
                </c:pt>
                <c:pt idx="2128">
                  <c:v>0.84235294117647053</c:v>
                </c:pt>
                <c:pt idx="2129">
                  <c:v>0.84235294117647053</c:v>
                </c:pt>
                <c:pt idx="2130">
                  <c:v>0.84235294117647053</c:v>
                </c:pt>
                <c:pt idx="2131">
                  <c:v>0.84235294117647053</c:v>
                </c:pt>
                <c:pt idx="2132">
                  <c:v>0.84235294117647053</c:v>
                </c:pt>
                <c:pt idx="2133">
                  <c:v>0.84235294117647053</c:v>
                </c:pt>
                <c:pt idx="2134">
                  <c:v>0.84235294117647053</c:v>
                </c:pt>
                <c:pt idx="2135">
                  <c:v>0.84235294117647053</c:v>
                </c:pt>
                <c:pt idx="2136">
                  <c:v>0.84235294117647053</c:v>
                </c:pt>
                <c:pt idx="2137">
                  <c:v>0.84235294117647053</c:v>
                </c:pt>
                <c:pt idx="2138">
                  <c:v>0.84235294117647053</c:v>
                </c:pt>
                <c:pt idx="2139">
                  <c:v>0.84235294117647053</c:v>
                </c:pt>
                <c:pt idx="2140">
                  <c:v>0.84235294117647053</c:v>
                </c:pt>
                <c:pt idx="2141">
                  <c:v>0.84235294117647053</c:v>
                </c:pt>
                <c:pt idx="2142">
                  <c:v>0.84235294117647053</c:v>
                </c:pt>
                <c:pt idx="2143">
                  <c:v>0.84235294117647053</c:v>
                </c:pt>
                <c:pt idx="2144">
                  <c:v>0.84235294117647053</c:v>
                </c:pt>
                <c:pt idx="2145">
                  <c:v>0.84235294117647053</c:v>
                </c:pt>
                <c:pt idx="2146">
                  <c:v>0.84235294117647053</c:v>
                </c:pt>
                <c:pt idx="2147">
                  <c:v>0.84235294117647053</c:v>
                </c:pt>
                <c:pt idx="2148">
                  <c:v>0.84235294117647053</c:v>
                </c:pt>
                <c:pt idx="2149">
                  <c:v>0.84235294117647053</c:v>
                </c:pt>
                <c:pt idx="2150">
                  <c:v>0.84235294117647053</c:v>
                </c:pt>
                <c:pt idx="2151">
                  <c:v>0.84235294117647053</c:v>
                </c:pt>
                <c:pt idx="2152">
                  <c:v>0.84235294117647053</c:v>
                </c:pt>
                <c:pt idx="2153">
                  <c:v>0.84235294117647053</c:v>
                </c:pt>
                <c:pt idx="2154">
                  <c:v>0.84235294117647053</c:v>
                </c:pt>
                <c:pt idx="2155">
                  <c:v>0.84235294117647053</c:v>
                </c:pt>
                <c:pt idx="2156">
                  <c:v>0.84235294117647053</c:v>
                </c:pt>
                <c:pt idx="2157">
                  <c:v>0.84235294117647053</c:v>
                </c:pt>
                <c:pt idx="2158">
                  <c:v>0.84235294117647053</c:v>
                </c:pt>
                <c:pt idx="2159">
                  <c:v>0.84235294117647053</c:v>
                </c:pt>
                <c:pt idx="2160">
                  <c:v>0.84235294117647053</c:v>
                </c:pt>
                <c:pt idx="2161">
                  <c:v>0.84235294117647053</c:v>
                </c:pt>
                <c:pt idx="2162">
                  <c:v>0.84235294117647053</c:v>
                </c:pt>
                <c:pt idx="2163">
                  <c:v>0.84235294117647053</c:v>
                </c:pt>
                <c:pt idx="2164">
                  <c:v>0.84235294117647053</c:v>
                </c:pt>
                <c:pt idx="2165">
                  <c:v>0.84235294117647053</c:v>
                </c:pt>
                <c:pt idx="2166">
                  <c:v>0.84235294117647053</c:v>
                </c:pt>
                <c:pt idx="2167">
                  <c:v>0.84235294117647053</c:v>
                </c:pt>
                <c:pt idx="2168">
                  <c:v>0.84235294117647053</c:v>
                </c:pt>
                <c:pt idx="2169">
                  <c:v>0.84235294117647053</c:v>
                </c:pt>
                <c:pt idx="2170">
                  <c:v>0.84235294117647053</c:v>
                </c:pt>
                <c:pt idx="2171">
                  <c:v>0.84235294117647053</c:v>
                </c:pt>
                <c:pt idx="2172">
                  <c:v>0.84235294117647053</c:v>
                </c:pt>
                <c:pt idx="2173">
                  <c:v>0.84235294117647053</c:v>
                </c:pt>
                <c:pt idx="2174">
                  <c:v>0.84235294117647053</c:v>
                </c:pt>
                <c:pt idx="2175">
                  <c:v>0.84235294117647053</c:v>
                </c:pt>
                <c:pt idx="2176">
                  <c:v>0.84235294117647053</c:v>
                </c:pt>
                <c:pt idx="2177">
                  <c:v>0.84235294117647053</c:v>
                </c:pt>
                <c:pt idx="2178">
                  <c:v>0.84235294117647053</c:v>
                </c:pt>
                <c:pt idx="2179">
                  <c:v>0.84235294117647053</c:v>
                </c:pt>
                <c:pt idx="2180">
                  <c:v>0.84235294117647053</c:v>
                </c:pt>
                <c:pt idx="2181">
                  <c:v>0.84235294117647053</c:v>
                </c:pt>
                <c:pt idx="2182">
                  <c:v>0.84235294117647053</c:v>
                </c:pt>
                <c:pt idx="2183">
                  <c:v>0.84235294117647053</c:v>
                </c:pt>
                <c:pt idx="2184">
                  <c:v>0.84235294117647053</c:v>
                </c:pt>
                <c:pt idx="2185">
                  <c:v>0.84235294117647053</c:v>
                </c:pt>
                <c:pt idx="2186">
                  <c:v>0.84235294117647053</c:v>
                </c:pt>
                <c:pt idx="2187">
                  <c:v>0.84235294117647053</c:v>
                </c:pt>
                <c:pt idx="2188">
                  <c:v>0.84235294117647053</c:v>
                </c:pt>
                <c:pt idx="2189">
                  <c:v>0.84235294117647053</c:v>
                </c:pt>
                <c:pt idx="2190">
                  <c:v>0.84235294117647053</c:v>
                </c:pt>
                <c:pt idx="2191">
                  <c:v>0.84235294117647053</c:v>
                </c:pt>
                <c:pt idx="2192">
                  <c:v>0.84235294117647053</c:v>
                </c:pt>
                <c:pt idx="2193">
                  <c:v>0.84235294117647053</c:v>
                </c:pt>
                <c:pt idx="2194">
                  <c:v>0.84235294117647053</c:v>
                </c:pt>
                <c:pt idx="2195">
                  <c:v>0.84235294117647053</c:v>
                </c:pt>
                <c:pt idx="2196">
                  <c:v>0.84235294117647053</c:v>
                </c:pt>
                <c:pt idx="2197">
                  <c:v>0.84235294117647053</c:v>
                </c:pt>
                <c:pt idx="2198">
                  <c:v>0.84235294117647053</c:v>
                </c:pt>
                <c:pt idx="2199">
                  <c:v>0.84235294117647053</c:v>
                </c:pt>
                <c:pt idx="2200">
                  <c:v>0.84235294117647053</c:v>
                </c:pt>
                <c:pt idx="2201">
                  <c:v>0.84235294117647053</c:v>
                </c:pt>
                <c:pt idx="2202">
                  <c:v>0.84235294117647053</c:v>
                </c:pt>
                <c:pt idx="2203">
                  <c:v>0.84235294117647053</c:v>
                </c:pt>
                <c:pt idx="2204">
                  <c:v>0.84235294117647053</c:v>
                </c:pt>
                <c:pt idx="2205">
                  <c:v>0.84235294117647053</c:v>
                </c:pt>
                <c:pt idx="2206">
                  <c:v>0.84235294117647053</c:v>
                </c:pt>
                <c:pt idx="2207">
                  <c:v>0.84235294117647053</c:v>
                </c:pt>
                <c:pt idx="2208">
                  <c:v>0.84235294117647053</c:v>
                </c:pt>
                <c:pt idx="2209">
                  <c:v>0.84235294117647053</c:v>
                </c:pt>
                <c:pt idx="2210">
                  <c:v>0.84235294117647053</c:v>
                </c:pt>
                <c:pt idx="2211">
                  <c:v>0.84235294117647053</c:v>
                </c:pt>
                <c:pt idx="2212">
                  <c:v>0.84235294117647053</c:v>
                </c:pt>
                <c:pt idx="2213">
                  <c:v>0.84235294117647053</c:v>
                </c:pt>
                <c:pt idx="2214">
                  <c:v>0.84235294117647053</c:v>
                </c:pt>
                <c:pt idx="2215">
                  <c:v>0.84235294117647053</c:v>
                </c:pt>
                <c:pt idx="2216">
                  <c:v>0.84235294117647053</c:v>
                </c:pt>
                <c:pt idx="2217">
                  <c:v>0.84235294117647053</c:v>
                </c:pt>
                <c:pt idx="2218">
                  <c:v>0.84235294117647053</c:v>
                </c:pt>
                <c:pt idx="2219">
                  <c:v>0.84235294117647053</c:v>
                </c:pt>
                <c:pt idx="2220">
                  <c:v>0.84235294117647053</c:v>
                </c:pt>
                <c:pt idx="2221">
                  <c:v>0.84235294117647053</c:v>
                </c:pt>
                <c:pt idx="2222">
                  <c:v>0.84235294117647053</c:v>
                </c:pt>
                <c:pt idx="2223">
                  <c:v>0.84235294117647053</c:v>
                </c:pt>
                <c:pt idx="2224">
                  <c:v>0.84235294117647053</c:v>
                </c:pt>
                <c:pt idx="2225">
                  <c:v>0.84235294117647053</c:v>
                </c:pt>
                <c:pt idx="2226">
                  <c:v>0.84235294117647053</c:v>
                </c:pt>
                <c:pt idx="2227">
                  <c:v>0.84235294117647053</c:v>
                </c:pt>
                <c:pt idx="2228">
                  <c:v>0.84235294117647053</c:v>
                </c:pt>
                <c:pt idx="2229">
                  <c:v>0.84235294117647053</c:v>
                </c:pt>
                <c:pt idx="2230">
                  <c:v>0.84235294117647053</c:v>
                </c:pt>
                <c:pt idx="2231">
                  <c:v>0.84235294117647053</c:v>
                </c:pt>
                <c:pt idx="2232">
                  <c:v>0.84235294117647053</c:v>
                </c:pt>
                <c:pt idx="2233">
                  <c:v>0.84235294117647053</c:v>
                </c:pt>
                <c:pt idx="2234">
                  <c:v>0.84235294117647053</c:v>
                </c:pt>
                <c:pt idx="2235">
                  <c:v>0.84235294117647053</c:v>
                </c:pt>
                <c:pt idx="2236">
                  <c:v>0.84235294117647053</c:v>
                </c:pt>
                <c:pt idx="2237">
                  <c:v>0.84235294117647053</c:v>
                </c:pt>
                <c:pt idx="2238">
                  <c:v>0.84235294117647053</c:v>
                </c:pt>
                <c:pt idx="2239">
                  <c:v>0.84235294117647053</c:v>
                </c:pt>
                <c:pt idx="2240">
                  <c:v>0.84235294117647053</c:v>
                </c:pt>
                <c:pt idx="2241">
                  <c:v>0.84235294117647053</c:v>
                </c:pt>
                <c:pt idx="2242">
                  <c:v>0.84235294117647053</c:v>
                </c:pt>
                <c:pt idx="2243">
                  <c:v>0.84235294117647053</c:v>
                </c:pt>
                <c:pt idx="2244">
                  <c:v>0.84235294117647053</c:v>
                </c:pt>
                <c:pt idx="2245">
                  <c:v>0.84235294117647053</c:v>
                </c:pt>
                <c:pt idx="2246">
                  <c:v>0.84235294117647053</c:v>
                </c:pt>
                <c:pt idx="2247">
                  <c:v>0.84235294117647053</c:v>
                </c:pt>
                <c:pt idx="2248">
                  <c:v>0.84235294117647053</c:v>
                </c:pt>
                <c:pt idx="2249">
                  <c:v>0.84235294117647053</c:v>
                </c:pt>
                <c:pt idx="2250">
                  <c:v>0.84235294117647053</c:v>
                </c:pt>
                <c:pt idx="2251">
                  <c:v>0.84235294117647053</c:v>
                </c:pt>
                <c:pt idx="2252">
                  <c:v>0.84235294117647053</c:v>
                </c:pt>
                <c:pt idx="2253">
                  <c:v>0.84235294117647053</c:v>
                </c:pt>
                <c:pt idx="2254">
                  <c:v>0.84235294117647053</c:v>
                </c:pt>
                <c:pt idx="2255">
                  <c:v>0.84235294117647053</c:v>
                </c:pt>
                <c:pt idx="2256">
                  <c:v>0.84235294117647053</c:v>
                </c:pt>
                <c:pt idx="2257">
                  <c:v>0.84235294117647053</c:v>
                </c:pt>
                <c:pt idx="2258">
                  <c:v>0.84235294117647053</c:v>
                </c:pt>
                <c:pt idx="2259">
                  <c:v>0.84235294117647053</c:v>
                </c:pt>
                <c:pt idx="2260">
                  <c:v>0.84235294117647053</c:v>
                </c:pt>
                <c:pt idx="2261">
                  <c:v>0.84235294117647053</c:v>
                </c:pt>
                <c:pt idx="2262">
                  <c:v>0.84235294117647053</c:v>
                </c:pt>
                <c:pt idx="2263">
                  <c:v>0.84235294117647053</c:v>
                </c:pt>
                <c:pt idx="2264">
                  <c:v>0.84235294117647053</c:v>
                </c:pt>
                <c:pt idx="2265">
                  <c:v>0.84235294117647053</c:v>
                </c:pt>
                <c:pt idx="2266">
                  <c:v>0.84235294117647053</c:v>
                </c:pt>
                <c:pt idx="2267">
                  <c:v>0.84235294117647053</c:v>
                </c:pt>
                <c:pt idx="2268">
                  <c:v>0.84235294117647053</c:v>
                </c:pt>
                <c:pt idx="2269">
                  <c:v>0.84235294117647053</c:v>
                </c:pt>
                <c:pt idx="2270">
                  <c:v>0.84235294117647053</c:v>
                </c:pt>
                <c:pt idx="2271">
                  <c:v>0.84235294117647053</c:v>
                </c:pt>
                <c:pt idx="2272">
                  <c:v>0.84235294117647053</c:v>
                </c:pt>
                <c:pt idx="2273">
                  <c:v>0.84235294117647053</c:v>
                </c:pt>
                <c:pt idx="2274">
                  <c:v>0.84235294117647053</c:v>
                </c:pt>
                <c:pt idx="2275">
                  <c:v>0.84235294117647053</c:v>
                </c:pt>
                <c:pt idx="2276">
                  <c:v>0.84235294117647053</c:v>
                </c:pt>
                <c:pt idx="2277">
                  <c:v>0.84235294117647053</c:v>
                </c:pt>
                <c:pt idx="2278">
                  <c:v>0.84235294117647053</c:v>
                </c:pt>
                <c:pt idx="2279">
                  <c:v>0.84235294117647053</c:v>
                </c:pt>
                <c:pt idx="2280">
                  <c:v>0.84235294117647053</c:v>
                </c:pt>
                <c:pt idx="2281">
                  <c:v>0.84235294117647053</c:v>
                </c:pt>
                <c:pt idx="2282">
                  <c:v>0.84235294117647053</c:v>
                </c:pt>
                <c:pt idx="2283">
                  <c:v>0.84235294117647053</c:v>
                </c:pt>
                <c:pt idx="2284">
                  <c:v>0.84235294117647053</c:v>
                </c:pt>
                <c:pt idx="2285">
                  <c:v>0.84235294117647053</c:v>
                </c:pt>
                <c:pt idx="2286">
                  <c:v>0.84235294117647053</c:v>
                </c:pt>
                <c:pt idx="2287">
                  <c:v>0.84235294117647053</c:v>
                </c:pt>
                <c:pt idx="2288">
                  <c:v>0.84235294117647053</c:v>
                </c:pt>
                <c:pt idx="2289">
                  <c:v>0.84235294117647053</c:v>
                </c:pt>
                <c:pt idx="2290">
                  <c:v>0.84235294117647053</c:v>
                </c:pt>
                <c:pt idx="2291">
                  <c:v>0.84235294117647053</c:v>
                </c:pt>
                <c:pt idx="2292">
                  <c:v>0.84235294117647053</c:v>
                </c:pt>
                <c:pt idx="2293">
                  <c:v>0.84235294117647053</c:v>
                </c:pt>
                <c:pt idx="2294">
                  <c:v>0.84235294117647053</c:v>
                </c:pt>
                <c:pt idx="2295">
                  <c:v>0.84235294117647053</c:v>
                </c:pt>
                <c:pt idx="2296">
                  <c:v>0.84235294117647053</c:v>
                </c:pt>
                <c:pt idx="2297">
                  <c:v>0.84235294117647053</c:v>
                </c:pt>
                <c:pt idx="2298">
                  <c:v>0.84235294117647053</c:v>
                </c:pt>
                <c:pt idx="2299">
                  <c:v>0.84235294117647053</c:v>
                </c:pt>
                <c:pt idx="2300">
                  <c:v>0.84235294117647053</c:v>
                </c:pt>
                <c:pt idx="2301">
                  <c:v>0.84235294117647053</c:v>
                </c:pt>
                <c:pt idx="2302">
                  <c:v>0.84235294117647053</c:v>
                </c:pt>
                <c:pt idx="2303">
                  <c:v>0.84235294117647053</c:v>
                </c:pt>
                <c:pt idx="2304">
                  <c:v>0.84235294117647053</c:v>
                </c:pt>
                <c:pt idx="2305">
                  <c:v>0.84235294117647053</c:v>
                </c:pt>
                <c:pt idx="2306">
                  <c:v>0.84235294117647053</c:v>
                </c:pt>
                <c:pt idx="2307">
                  <c:v>0.84235294117647053</c:v>
                </c:pt>
                <c:pt idx="2308">
                  <c:v>0.84235294117647053</c:v>
                </c:pt>
                <c:pt idx="2309">
                  <c:v>0.84235294117647053</c:v>
                </c:pt>
                <c:pt idx="2310">
                  <c:v>0.84235294117647053</c:v>
                </c:pt>
                <c:pt idx="2311">
                  <c:v>0.84235294117647053</c:v>
                </c:pt>
                <c:pt idx="2312">
                  <c:v>0.84235294117647053</c:v>
                </c:pt>
                <c:pt idx="2313">
                  <c:v>0.84235294117647053</c:v>
                </c:pt>
                <c:pt idx="2314">
                  <c:v>0.84235294117647053</c:v>
                </c:pt>
                <c:pt idx="2315">
                  <c:v>0.84235294117647053</c:v>
                </c:pt>
                <c:pt idx="2316">
                  <c:v>0.84235294117647053</c:v>
                </c:pt>
                <c:pt idx="2317">
                  <c:v>0.84235294117647053</c:v>
                </c:pt>
                <c:pt idx="2318">
                  <c:v>0.84235294117647053</c:v>
                </c:pt>
                <c:pt idx="2319">
                  <c:v>0.84235294117647053</c:v>
                </c:pt>
                <c:pt idx="2320">
                  <c:v>0.84235294117647053</c:v>
                </c:pt>
                <c:pt idx="2321">
                  <c:v>0.84235294117647053</c:v>
                </c:pt>
                <c:pt idx="2322">
                  <c:v>0.84235294117647053</c:v>
                </c:pt>
                <c:pt idx="2323">
                  <c:v>0.84235294117647053</c:v>
                </c:pt>
                <c:pt idx="2324">
                  <c:v>0.84235294117647053</c:v>
                </c:pt>
                <c:pt idx="2325">
                  <c:v>0.84235294117647053</c:v>
                </c:pt>
                <c:pt idx="2326">
                  <c:v>0.84235294117647053</c:v>
                </c:pt>
                <c:pt idx="2327">
                  <c:v>0.84235294117647053</c:v>
                </c:pt>
                <c:pt idx="2328">
                  <c:v>0.84235294117647053</c:v>
                </c:pt>
                <c:pt idx="2329">
                  <c:v>0.84235294117647053</c:v>
                </c:pt>
                <c:pt idx="2330">
                  <c:v>0.84235294117647053</c:v>
                </c:pt>
                <c:pt idx="2331">
                  <c:v>0.84235294117647053</c:v>
                </c:pt>
                <c:pt idx="2332">
                  <c:v>0.84235294117647053</c:v>
                </c:pt>
                <c:pt idx="2333">
                  <c:v>0.84235294117647053</c:v>
                </c:pt>
                <c:pt idx="2334">
                  <c:v>0.84235294117647053</c:v>
                </c:pt>
                <c:pt idx="2335">
                  <c:v>0.84235294117647053</c:v>
                </c:pt>
                <c:pt idx="2336">
                  <c:v>0.84235294117647053</c:v>
                </c:pt>
                <c:pt idx="2337">
                  <c:v>0.84235294117647053</c:v>
                </c:pt>
                <c:pt idx="2338">
                  <c:v>0.84235294117647053</c:v>
                </c:pt>
                <c:pt idx="2339">
                  <c:v>0.84235294117647053</c:v>
                </c:pt>
                <c:pt idx="2340">
                  <c:v>0.84235294117647053</c:v>
                </c:pt>
                <c:pt idx="2341">
                  <c:v>0.84235294117647053</c:v>
                </c:pt>
                <c:pt idx="2342">
                  <c:v>0.84235294117647053</c:v>
                </c:pt>
                <c:pt idx="2343">
                  <c:v>0.84235294117647053</c:v>
                </c:pt>
                <c:pt idx="2344">
                  <c:v>0.84235294117647053</c:v>
                </c:pt>
                <c:pt idx="2345">
                  <c:v>0.84235294117647053</c:v>
                </c:pt>
                <c:pt idx="2346">
                  <c:v>0.84235294117647053</c:v>
                </c:pt>
                <c:pt idx="2347">
                  <c:v>0.84235294117647053</c:v>
                </c:pt>
                <c:pt idx="2348">
                  <c:v>0.84235294117647053</c:v>
                </c:pt>
                <c:pt idx="2349">
                  <c:v>0.84235294117647053</c:v>
                </c:pt>
                <c:pt idx="2350">
                  <c:v>0.84235294117647053</c:v>
                </c:pt>
                <c:pt idx="2351">
                  <c:v>0.84235294117647053</c:v>
                </c:pt>
                <c:pt idx="2352">
                  <c:v>0.84235294117647053</c:v>
                </c:pt>
                <c:pt idx="2353">
                  <c:v>0.84235294117647053</c:v>
                </c:pt>
                <c:pt idx="2354">
                  <c:v>0.84235294117647053</c:v>
                </c:pt>
                <c:pt idx="2355">
                  <c:v>0.84235294117647053</c:v>
                </c:pt>
                <c:pt idx="2356">
                  <c:v>0.84235294117647053</c:v>
                </c:pt>
                <c:pt idx="2357">
                  <c:v>0.84235294117647053</c:v>
                </c:pt>
                <c:pt idx="2358">
                  <c:v>0.84235294117647053</c:v>
                </c:pt>
                <c:pt idx="2359">
                  <c:v>0.84235294117647053</c:v>
                </c:pt>
                <c:pt idx="2360">
                  <c:v>0.84235294117647053</c:v>
                </c:pt>
                <c:pt idx="2361">
                  <c:v>0.84235294117647053</c:v>
                </c:pt>
                <c:pt idx="2362">
                  <c:v>0.84235294117647053</c:v>
                </c:pt>
                <c:pt idx="2363">
                  <c:v>0.84235294117647053</c:v>
                </c:pt>
                <c:pt idx="2364">
                  <c:v>0.84235294117647053</c:v>
                </c:pt>
                <c:pt idx="2365">
                  <c:v>0.84235294117647053</c:v>
                </c:pt>
                <c:pt idx="2366">
                  <c:v>0.84235294117647053</c:v>
                </c:pt>
                <c:pt idx="2367">
                  <c:v>0.84235294117647053</c:v>
                </c:pt>
                <c:pt idx="2368">
                  <c:v>0.84235294117647053</c:v>
                </c:pt>
                <c:pt idx="2369">
                  <c:v>0.84235294117647053</c:v>
                </c:pt>
                <c:pt idx="2370">
                  <c:v>0.84235294117647053</c:v>
                </c:pt>
                <c:pt idx="2371">
                  <c:v>0.84235294117647053</c:v>
                </c:pt>
                <c:pt idx="2372">
                  <c:v>0.84235294117647053</c:v>
                </c:pt>
                <c:pt idx="2373">
                  <c:v>0.84235294117647053</c:v>
                </c:pt>
                <c:pt idx="2374">
                  <c:v>0.84235294117647053</c:v>
                </c:pt>
                <c:pt idx="2375">
                  <c:v>0.84235294117647053</c:v>
                </c:pt>
                <c:pt idx="2376">
                  <c:v>0.84235294117647053</c:v>
                </c:pt>
                <c:pt idx="2377">
                  <c:v>0.84235294117647053</c:v>
                </c:pt>
                <c:pt idx="2378">
                  <c:v>0.84235294117647053</c:v>
                </c:pt>
                <c:pt idx="2379">
                  <c:v>0.84235294117647053</c:v>
                </c:pt>
                <c:pt idx="2380">
                  <c:v>0.84235294117647053</c:v>
                </c:pt>
                <c:pt idx="2381">
                  <c:v>0.84235294117647053</c:v>
                </c:pt>
                <c:pt idx="2382">
                  <c:v>0.84235294117647053</c:v>
                </c:pt>
                <c:pt idx="2383">
                  <c:v>0.84235294117647053</c:v>
                </c:pt>
                <c:pt idx="2384">
                  <c:v>0.84235294117647053</c:v>
                </c:pt>
                <c:pt idx="2385">
                  <c:v>0.84235294117647053</c:v>
                </c:pt>
                <c:pt idx="2386">
                  <c:v>0.84235294117647053</c:v>
                </c:pt>
                <c:pt idx="2387">
                  <c:v>0.84235294117647053</c:v>
                </c:pt>
                <c:pt idx="2388">
                  <c:v>0.84235294117647053</c:v>
                </c:pt>
                <c:pt idx="2389">
                  <c:v>0.84235294117647053</c:v>
                </c:pt>
                <c:pt idx="2390">
                  <c:v>0.84235294117647053</c:v>
                </c:pt>
                <c:pt idx="2391">
                  <c:v>0.84235294117647053</c:v>
                </c:pt>
                <c:pt idx="2392">
                  <c:v>0.84235294117647053</c:v>
                </c:pt>
                <c:pt idx="2393">
                  <c:v>0.84235294117647053</c:v>
                </c:pt>
                <c:pt idx="2394">
                  <c:v>0.84235294117647053</c:v>
                </c:pt>
                <c:pt idx="2395">
                  <c:v>0.84235294117647053</c:v>
                </c:pt>
                <c:pt idx="2396">
                  <c:v>0.84235294117647053</c:v>
                </c:pt>
                <c:pt idx="2397">
                  <c:v>0.84235294117647053</c:v>
                </c:pt>
                <c:pt idx="2398">
                  <c:v>0.84235294117647053</c:v>
                </c:pt>
                <c:pt idx="2399">
                  <c:v>0.84235294117647053</c:v>
                </c:pt>
                <c:pt idx="2400">
                  <c:v>0.84235294117647053</c:v>
                </c:pt>
                <c:pt idx="2401">
                  <c:v>0.84235294117647053</c:v>
                </c:pt>
                <c:pt idx="2402">
                  <c:v>0.84235294117647053</c:v>
                </c:pt>
                <c:pt idx="2403">
                  <c:v>0.84235294117647053</c:v>
                </c:pt>
                <c:pt idx="2404">
                  <c:v>0.84235294117647053</c:v>
                </c:pt>
                <c:pt idx="2405">
                  <c:v>0.84235294117647053</c:v>
                </c:pt>
                <c:pt idx="2406">
                  <c:v>0.84235294117647053</c:v>
                </c:pt>
                <c:pt idx="2407">
                  <c:v>0.84235294117647053</c:v>
                </c:pt>
                <c:pt idx="2408">
                  <c:v>0.84235294117647053</c:v>
                </c:pt>
                <c:pt idx="2409">
                  <c:v>0.84235294117647053</c:v>
                </c:pt>
                <c:pt idx="2410">
                  <c:v>0.84235294117647053</c:v>
                </c:pt>
                <c:pt idx="2411">
                  <c:v>0.84235294117647053</c:v>
                </c:pt>
                <c:pt idx="2412">
                  <c:v>0.84235294117647053</c:v>
                </c:pt>
                <c:pt idx="2413">
                  <c:v>0.84235294117647053</c:v>
                </c:pt>
                <c:pt idx="2414">
                  <c:v>0.84235294117647053</c:v>
                </c:pt>
                <c:pt idx="2415">
                  <c:v>0.9898039215686274</c:v>
                </c:pt>
                <c:pt idx="2416">
                  <c:v>0.9898039215686274</c:v>
                </c:pt>
                <c:pt idx="2417">
                  <c:v>0.9898039215686274</c:v>
                </c:pt>
                <c:pt idx="2418">
                  <c:v>0.9898039215686274</c:v>
                </c:pt>
                <c:pt idx="2419">
                  <c:v>0.9898039215686274</c:v>
                </c:pt>
                <c:pt idx="2420">
                  <c:v>0.9898039215686274</c:v>
                </c:pt>
                <c:pt idx="2421">
                  <c:v>0.9898039215686274</c:v>
                </c:pt>
                <c:pt idx="2422">
                  <c:v>0.9898039215686274</c:v>
                </c:pt>
                <c:pt idx="2423">
                  <c:v>0.9898039215686274</c:v>
                </c:pt>
                <c:pt idx="2424">
                  <c:v>0.9898039215686274</c:v>
                </c:pt>
                <c:pt idx="2425">
                  <c:v>0.9898039215686274</c:v>
                </c:pt>
                <c:pt idx="2426">
                  <c:v>0.9898039215686274</c:v>
                </c:pt>
                <c:pt idx="2427">
                  <c:v>0.9898039215686274</c:v>
                </c:pt>
                <c:pt idx="2428">
                  <c:v>0.9898039215686274</c:v>
                </c:pt>
                <c:pt idx="2429">
                  <c:v>0.9898039215686274</c:v>
                </c:pt>
                <c:pt idx="2430">
                  <c:v>0.9898039215686274</c:v>
                </c:pt>
                <c:pt idx="2431">
                  <c:v>0.9898039215686274</c:v>
                </c:pt>
                <c:pt idx="2432">
                  <c:v>0.9898039215686274</c:v>
                </c:pt>
                <c:pt idx="2433">
                  <c:v>0.9898039215686274</c:v>
                </c:pt>
                <c:pt idx="2434">
                  <c:v>0.9898039215686274</c:v>
                </c:pt>
                <c:pt idx="2435">
                  <c:v>0.9898039215686274</c:v>
                </c:pt>
                <c:pt idx="2436">
                  <c:v>0.9898039215686274</c:v>
                </c:pt>
                <c:pt idx="2437">
                  <c:v>0.9898039215686274</c:v>
                </c:pt>
                <c:pt idx="2438">
                  <c:v>0.9898039215686274</c:v>
                </c:pt>
                <c:pt idx="2439">
                  <c:v>0.9898039215686274</c:v>
                </c:pt>
                <c:pt idx="2440">
                  <c:v>0.9898039215686274</c:v>
                </c:pt>
                <c:pt idx="2441">
                  <c:v>0.9898039215686274</c:v>
                </c:pt>
                <c:pt idx="2442">
                  <c:v>0.9898039215686274</c:v>
                </c:pt>
                <c:pt idx="2443">
                  <c:v>0.9898039215686274</c:v>
                </c:pt>
                <c:pt idx="2444">
                  <c:v>0.9898039215686274</c:v>
                </c:pt>
                <c:pt idx="2445">
                  <c:v>0.9898039215686274</c:v>
                </c:pt>
                <c:pt idx="2446">
                  <c:v>0.9898039215686274</c:v>
                </c:pt>
                <c:pt idx="2447">
                  <c:v>0.9898039215686274</c:v>
                </c:pt>
                <c:pt idx="2448">
                  <c:v>0.9898039215686274</c:v>
                </c:pt>
                <c:pt idx="2449">
                  <c:v>0.9898039215686274</c:v>
                </c:pt>
                <c:pt idx="2450">
                  <c:v>0.9898039215686274</c:v>
                </c:pt>
                <c:pt idx="2451">
                  <c:v>0.9898039215686274</c:v>
                </c:pt>
                <c:pt idx="2452">
                  <c:v>0.9898039215686274</c:v>
                </c:pt>
                <c:pt idx="2453">
                  <c:v>0.9898039215686274</c:v>
                </c:pt>
                <c:pt idx="2454">
                  <c:v>0.9898039215686274</c:v>
                </c:pt>
                <c:pt idx="2455">
                  <c:v>0.9898039215686274</c:v>
                </c:pt>
                <c:pt idx="2456">
                  <c:v>0.9898039215686274</c:v>
                </c:pt>
                <c:pt idx="2457">
                  <c:v>0.9898039215686274</c:v>
                </c:pt>
                <c:pt idx="2458">
                  <c:v>0.9898039215686274</c:v>
                </c:pt>
                <c:pt idx="2459">
                  <c:v>0.9898039215686274</c:v>
                </c:pt>
                <c:pt idx="2460">
                  <c:v>0.9898039215686274</c:v>
                </c:pt>
                <c:pt idx="2461">
                  <c:v>0.9898039215686274</c:v>
                </c:pt>
                <c:pt idx="2462">
                  <c:v>0.9898039215686274</c:v>
                </c:pt>
                <c:pt idx="2463">
                  <c:v>0.9898039215686274</c:v>
                </c:pt>
                <c:pt idx="2464">
                  <c:v>0.9898039215686274</c:v>
                </c:pt>
                <c:pt idx="2465">
                  <c:v>0.9898039215686274</c:v>
                </c:pt>
                <c:pt idx="2466">
                  <c:v>0.9898039215686274</c:v>
                </c:pt>
                <c:pt idx="2467">
                  <c:v>0.9898039215686274</c:v>
                </c:pt>
                <c:pt idx="2468">
                  <c:v>0.9898039215686274</c:v>
                </c:pt>
                <c:pt idx="2469">
                  <c:v>0.9898039215686274</c:v>
                </c:pt>
                <c:pt idx="2470">
                  <c:v>0.9898039215686274</c:v>
                </c:pt>
                <c:pt idx="2471">
                  <c:v>0.9898039215686274</c:v>
                </c:pt>
                <c:pt idx="2472">
                  <c:v>0.9898039215686274</c:v>
                </c:pt>
                <c:pt idx="2473">
                  <c:v>0.9898039215686274</c:v>
                </c:pt>
                <c:pt idx="2474">
                  <c:v>0.9898039215686274</c:v>
                </c:pt>
                <c:pt idx="2475">
                  <c:v>0.9898039215686274</c:v>
                </c:pt>
                <c:pt idx="2476">
                  <c:v>0.9898039215686274</c:v>
                </c:pt>
                <c:pt idx="2477">
                  <c:v>0.9898039215686274</c:v>
                </c:pt>
                <c:pt idx="2478">
                  <c:v>0.9898039215686274</c:v>
                </c:pt>
                <c:pt idx="2479">
                  <c:v>0.9898039215686274</c:v>
                </c:pt>
                <c:pt idx="2480">
                  <c:v>0.9898039215686274</c:v>
                </c:pt>
                <c:pt idx="2481">
                  <c:v>0.9898039215686274</c:v>
                </c:pt>
                <c:pt idx="2482">
                  <c:v>0.9898039215686274</c:v>
                </c:pt>
                <c:pt idx="2483">
                  <c:v>0.9898039215686274</c:v>
                </c:pt>
                <c:pt idx="2484">
                  <c:v>0.9898039215686274</c:v>
                </c:pt>
                <c:pt idx="2485">
                  <c:v>0.9898039215686274</c:v>
                </c:pt>
                <c:pt idx="2486">
                  <c:v>0.9898039215686274</c:v>
                </c:pt>
                <c:pt idx="2487">
                  <c:v>0.9898039215686274</c:v>
                </c:pt>
                <c:pt idx="2488">
                  <c:v>0.9898039215686274</c:v>
                </c:pt>
                <c:pt idx="2489">
                  <c:v>0.9898039215686274</c:v>
                </c:pt>
                <c:pt idx="2490">
                  <c:v>0.9898039215686274</c:v>
                </c:pt>
                <c:pt idx="2491">
                  <c:v>0.9898039215686274</c:v>
                </c:pt>
                <c:pt idx="2492">
                  <c:v>0.9898039215686274</c:v>
                </c:pt>
                <c:pt idx="2493">
                  <c:v>0.9898039215686274</c:v>
                </c:pt>
                <c:pt idx="2494">
                  <c:v>0.9898039215686274</c:v>
                </c:pt>
                <c:pt idx="2495">
                  <c:v>0.9898039215686274</c:v>
                </c:pt>
                <c:pt idx="2496">
                  <c:v>0.9898039215686274</c:v>
                </c:pt>
                <c:pt idx="2497">
                  <c:v>0.9898039215686274</c:v>
                </c:pt>
                <c:pt idx="2498">
                  <c:v>0.9898039215686274</c:v>
                </c:pt>
                <c:pt idx="2499">
                  <c:v>0.9898039215686274</c:v>
                </c:pt>
                <c:pt idx="2500">
                  <c:v>0.9898039215686274</c:v>
                </c:pt>
                <c:pt idx="2501">
                  <c:v>0.9898039215686274</c:v>
                </c:pt>
                <c:pt idx="2502">
                  <c:v>0.9898039215686274</c:v>
                </c:pt>
                <c:pt idx="2503">
                  <c:v>0.9898039215686274</c:v>
                </c:pt>
                <c:pt idx="2504">
                  <c:v>0.9898039215686274</c:v>
                </c:pt>
                <c:pt idx="2505">
                  <c:v>0.9898039215686274</c:v>
                </c:pt>
                <c:pt idx="2506">
                  <c:v>0.9898039215686274</c:v>
                </c:pt>
                <c:pt idx="2507">
                  <c:v>0.9898039215686274</c:v>
                </c:pt>
                <c:pt idx="2508">
                  <c:v>0.9898039215686274</c:v>
                </c:pt>
                <c:pt idx="2509">
                  <c:v>0.9898039215686274</c:v>
                </c:pt>
                <c:pt idx="2510">
                  <c:v>0.9898039215686274</c:v>
                </c:pt>
                <c:pt idx="2511">
                  <c:v>0.9898039215686274</c:v>
                </c:pt>
                <c:pt idx="2512">
                  <c:v>0.9898039215686274</c:v>
                </c:pt>
                <c:pt idx="2513">
                  <c:v>0.9898039215686274</c:v>
                </c:pt>
                <c:pt idx="2514">
                  <c:v>0.9898039215686274</c:v>
                </c:pt>
                <c:pt idx="2515">
                  <c:v>0.9898039215686274</c:v>
                </c:pt>
                <c:pt idx="2516">
                  <c:v>0.9898039215686274</c:v>
                </c:pt>
                <c:pt idx="2517">
                  <c:v>0.9898039215686274</c:v>
                </c:pt>
                <c:pt idx="2518">
                  <c:v>0.9898039215686274</c:v>
                </c:pt>
                <c:pt idx="2519">
                  <c:v>0.9898039215686274</c:v>
                </c:pt>
                <c:pt idx="2520">
                  <c:v>0.9898039215686274</c:v>
                </c:pt>
                <c:pt idx="2521">
                  <c:v>0.9898039215686274</c:v>
                </c:pt>
                <c:pt idx="2522">
                  <c:v>0.9898039215686274</c:v>
                </c:pt>
                <c:pt idx="2523">
                  <c:v>0.9898039215686274</c:v>
                </c:pt>
                <c:pt idx="2524">
                  <c:v>0.9898039215686274</c:v>
                </c:pt>
                <c:pt idx="2525">
                  <c:v>0.9898039215686274</c:v>
                </c:pt>
                <c:pt idx="2526">
                  <c:v>0.9898039215686274</c:v>
                </c:pt>
                <c:pt idx="2527">
                  <c:v>0.9898039215686274</c:v>
                </c:pt>
                <c:pt idx="2528">
                  <c:v>0.9898039215686274</c:v>
                </c:pt>
                <c:pt idx="2529">
                  <c:v>0.9898039215686274</c:v>
                </c:pt>
                <c:pt idx="2530">
                  <c:v>0.9898039215686274</c:v>
                </c:pt>
                <c:pt idx="2531">
                  <c:v>0.9898039215686274</c:v>
                </c:pt>
                <c:pt idx="2532">
                  <c:v>0.9898039215686274</c:v>
                </c:pt>
                <c:pt idx="2533">
                  <c:v>0.9898039215686274</c:v>
                </c:pt>
                <c:pt idx="2534">
                  <c:v>0.9898039215686274</c:v>
                </c:pt>
                <c:pt idx="2535">
                  <c:v>0.9898039215686274</c:v>
                </c:pt>
                <c:pt idx="2536">
                  <c:v>0.9898039215686274</c:v>
                </c:pt>
                <c:pt idx="2537">
                  <c:v>0.9898039215686274</c:v>
                </c:pt>
                <c:pt idx="2538">
                  <c:v>0.9898039215686274</c:v>
                </c:pt>
                <c:pt idx="2539">
                  <c:v>0.9898039215686274</c:v>
                </c:pt>
                <c:pt idx="2540">
                  <c:v>0.9898039215686274</c:v>
                </c:pt>
                <c:pt idx="2541">
                  <c:v>0.9898039215686274</c:v>
                </c:pt>
                <c:pt idx="2542">
                  <c:v>0.9898039215686274</c:v>
                </c:pt>
                <c:pt idx="2543">
                  <c:v>0.9898039215686274</c:v>
                </c:pt>
                <c:pt idx="2544">
                  <c:v>0.9898039215686274</c:v>
                </c:pt>
                <c:pt idx="2545">
                  <c:v>0.9898039215686274</c:v>
                </c:pt>
                <c:pt idx="2546">
                  <c:v>0.9898039215686274</c:v>
                </c:pt>
                <c:pt idx="2547">
                  <c:v>0.9898039215686274</c:v>
                </c:pt>
                <c:pt idx="2548">
                  <c:v>0.9898039215686274</c:v>
                </c:pt>
                <c:pt idx="2549">
                  <c:v>0.9898039215686274</c:v>
                </c:pt>
                <c:pt idx="2550">
                  <c:v>0.9898039215686274</c:v>
                </c:pt>
                <c:pt idx="2551">
                  <c:v>0.9898039215686274</c:v>
                </c:pt>
                <c:pt idx="2552">
                  <c:v>0.9898039215686274</c:v>
                </c:pt>
                <c:pt idx="2553">
                  <c:v>0.9898039215686274</c:v>
                </c:pt>
                <c:pt idx="2554">
                  <c:v>0.9898039215686274</c:v>
                </c:pt>
                <c:pt idx="2555">
                  <c:v>0.9898039215686274</c:v>
                </c:pt>
                <c:pt idx="2556">
                  <c:v>0.9898039215686274</c:v>
                </c:pt>
                <c:pt idx="2557">
                  <c:v>0.9898039215686274</c:v>
                </c:pt>
                <c:pt idx="2558">
                  <c:v>0.9898039215686274</c:v>
                </c:pt>
                <c:pt idx="2559">
                  <c:v>0.9898039215686274</c:v>
                </c:pt>
                <c:pt idx="2560">
                  <c:v>0.9898039215686274</c:v>
                </c:pt>
                <c:pt idx="2561">
                  <c:v>0.9898039215686274</c:v>
                </c:pt>
                <c:pt idx="2562">
                  <c:v>0.9898039215686274</c:v>
                </c:pt>
                <c:pt idx="2563">
                  <c:v>0.9898039215686274</c:v>
                </c:pt>
                <c:pt idx="2564">
                  <c:v>0.9898039215686274</c:v>
                </c:pt>
                <c:pt idx="2565">
                  <c:v>0.9898039215686274</c:v>
                </c:pt>
                <c:pt idx="2566">
                  <c:v>0.9898039215686274</c:v>
                </c:pt>
                <c:pt idx="2567">
                  <c:v>0.9898039215686274</c:v>
                </c:pt>
                <c:pt idx="2568">
                  <c:v>0.9898039215686274</c:v>
                </c:pt>
                <c:pt idx="2569">
                  <c:v>0.9898039215686274</c:v>
                </c:pt>
                <c:pt idx="2570">
                  <c:v>0.9898039215686274</c:v>
                </c:pt>
                <c:pt idx="2571">
                  <c:v>0.9898039215686274</c:v>
                </c:pt>
                <c:pt idx="2572">
                  <c:v>0.9898039215686274</c:v>
                </c:pt>
                <c:pt idx="2573">
                  <c:v>0.9898039215686274</c:v>
                </c:pt>
                <c:pt idx="2574">
                  <c:v>0.9898039215686274</c:v>
                </c:pt>
                <c:pt idx="2575">
                  <c:v>0.9898039215686274</c:v>
                </c:pt>
                <c:pt idx="2576">
                  <c:v>0.9898039215686274</c:v>
                </c:pt>
                <c:pt idx="2577">
                  <c:v>0.9898039215686274</c:v>
                </c:pt>
                <c:pt idx="2578">
                  <c:v>0.9898039215686274</c:v>
                </c:pt>
                <c:pt idx="2579">
                  <c:v>0.9898039215686274</c:v>
                </c:pt>
                <c:pt idx="2580">
                  <c:v>0.9898039215686274</c:v>
                </c:pt>
                <c:pt idx="2581">
                  <c:v>0.9898039215686274</c:v>
                </c:pt>
                <c:pt idx="2582">
                  <c:v>0.9898039215686274</c:v>
                </c:pt>
                <c:pt idx="2583">
                  <c:v>0.9898039215686274</c:v>
                </c:pt>
                <c:pt idx="2584">
                  <c:v>0.9898039215686274</c:v>
                </c:pt>
                <c:pt idx="2585">
                  <c:v>0.9898039215686274</c:v>
                </c:pt>
                <c:pt idx="2586">
                  <c:v>0.9898039215686274</c:v>
                </c:pt>
                <c:pt idx="2587">
                  <c:v>0.9898039215686274</c:v>
                </c:pt>
                <c:pt idx="2588">
                  <c:v>0.9898039215686274</c:v>
                </c:pt>
                <c:pt idx="2589">
                  <c:v>0.9898039215686274</c:v>
                </c:pt>
                <c:pt idx="2590">
                  <c:v>0.9898039215686274</c:v>
                </c:pt>
                <c:pt idx="2591">
                  <c:v>0.9898039215686274</c:v>
                </c:pt>
                <c:pt idx="2592">
                  <c:v>0.9898039215686274</c:v>
                </c:pt>
                <c:pt idx="2593">
                  <c:v>0.9898039215686274</c:v>
                </c:pt>
                <c:pt idx="2594">
                  <c:v>0.9898039215686274</c:v>
                </c:pt>
                <c:pt idx="2595">
                  <c:v>0.9898039215686274</c:v>
                </c:pt>
                <c:pt idx="2596">
                  <c:v>0.9898039215686274</c:v>
                </c:pt>
                <c:pt idx="2597">
                  <c:v>0.9898039215686274</c:v>
                </c:pt>
                <c:pt idx="2598">
                  <c:v>0.9898039215686274</c:v>
                </c:pt>
                <c:pt idx="2599">
                  <c:v>0.9898039215686274</c:v>
                </c:pt>
                <c:pt idx="2600">
                  <c:v>0.9898039215686274</c:v>
                </c:pt>
                <c:pt idx="2601">
                  <c:v>0.9898039215686274</c:v>
                </c:pt>
                <c:pt idx="2602">
                  <c:v>0.9898039215686274</c:v>
                </c:pt>
                <c:pt idx="2603">
                  <c:v>0.9898039215686274</c:v>
                </c:pt>
                <c:pt idx="2604">
                  <c:v>0.9898039215686274</c:v>
                </c:pt>
                <c:pt idx="2605">
                  <c:v>0.9898039215686274</c:v>
                </c:pt>
                <c:pt idx="2606">
                  <c:v>0.9898039215686274</c:v>
                </c:pt>
                <c:pt idx="2607">
                  <c:v>0.9898039215686274</c:v>
                </c:pt>
                <c:pt idx="2608">
                  <c:v>0.9898039215686274</c:v>
                </c:pt>
                <c:pt idx="2609">
                  <c:v>0.9898039215686274</c:v>
                </c:pt>
                <c:pt idx="2610">
                  <c:v>0.9898039215686274</c:v>
                </c:pt>
                <c:pt idx="2611">
                  <c:v>0.9898039215686274</c:v>
                </c:pt>
                <c:pt idx="2612">
                  <c:v>0.9898039215686274</c:v>
                </c:pt>
                <c:pt idx="2613">
                  <c:v>0.9898039215686274</c:v>
                </c:pt>
                <c:pt idx="2614">
                  <c:v>0.9898039215686274</c:v>
                </c:pt>
                <c:pt idx="2615">
                  <c:v>0.9898039215686274</c:v>
                </c:pt>
                <c:pt idx="2616">
                  <c:v>0.9898039215686274</c:v>
                </c:pt>
                <c:pt idx="2617">
                  <c:v>0.9898039215686274</c:v>
                </c:pt>
                <c:pt idx="2618">
                  <c:v>0.9898039215686274</c:v>
                </c:pt>
                <c:pt idx="2619">
                  <c:v>0.9898039215686274</c:v>
                </c:pt>
                <c:pt idx="2620">
                  <c:v>0.9898039215686274</c:v>
                </c:pt>
                <c:pt idx="2621">
                  <c:v>0.9898039215686274</c:v>
                </c:pt>
                <c:pt idx="2622">
                  <c:v>0.9898039215686274</c:v>
                </c:pt>
                <c:pt idx="2623">
                  <c:v>0.9898039215686274</c:v>
                </c:pt>
                <c:pt idx="2624">
                  <c:v>0.9898039215686274</c:v>
                </c:pt>
                <c:pt idx="2625">
                  <c:v>0.9898039215686274</c:v>
                </c:pt>
                <c:pt idx="2626">
                  <c:v>0.9898039215686274</c:v>
                </c:pt>
                <c:pt idx="2627">
                  <c:v>0.9898039215686274</c:v>
                </c:pt>
                <c:pt idx="2628">
                  <c:v>0.9898039215686274</c:v>
                </c:pt>
                <c:pt idx="2629">
                  <c:v>0.9898039215686274</c:v>
                </c:pt>
                <c:pt idx="2630">
                  <c:v>0.9898039215686274</c:v>
                </c:pt>
                <c:pt idx="2631">
                  <c:v>0.9898039215686274</c:v>
                </c:pt>
                <c:pt idx="2632">
                  <c:v>0.9898039215686274</c:v>
                </c:pt>
                <c:pt idx="2633">
                  <c:v>0.9898039215686274</c:v>
                </c:pt>
                <c:pt idx="2634">
                  <c:v>0.9898039215686274</c:v>
                </c:pt>
                <c:pt idx="2635">
                  <c:v>0.9898039215686274</c:v>
                </c:pt>
                <c:pt idx="2636">
                  <c:v>0.9898039215686274</c:v>
                </c:pt>
                <c:pt idx="2637">
                  <c:v>0.9898039215686274</c:v>
                </c:pt>
                <c:pt idx="2638">
                  <c:v>0.9898039215686274</c:v>
                </c:pt>
                <c:pt idx="2639">
                  <c:v>0.9898039215686274</c:v>
                </c:pt>
                <c:pt idx="2640">
                  <c:v>0.9898039215686274</c:v>
                </c:pt>
                <c:pt idx="2641">
                  <c:v>0.9898039215686274</c:v>
                </c:pt>
                <c:pt idx="2642">
                  <c:v>0.9898039215686274</c:v>
                </c:pt>
                <c:pt idx="2643">
                  <c:v>0.9898039215686274</c:v>
                </c:pt>
                <c:pt idx="2644">
                  <c:v>0.9898039215686274</c:v>
                </c:pt>
                <c:pt idx="2645">
                  <c:v>0.9898039215686274</c:v>
                </c:pt>
                <c:pt idx="2646">
                  <c:v>1.1372549019607843</c:v>
                </c:pt>
                <c:pt idx="2647">
                  <c:v>1.1372549019607843</c:v>
                </c:pt>
                <c:pt idx="2648">
                  <c:v>1.1372549019607843</c:v>
                </c:pt>
                <c:pt idx="2649">
                  <c:v>1.1372549019607843</c:v>
                </c:pt>
                <c:pt idx="2650">
                  <c:v>1.1372549019607843</c:v>
                </c:pt>
                <c:pt idx="2651">
                  <c:v>1.1372549019607843</c:v>
                </c:pt>
                <c:pt idx="2652">
                  <c:v>1.1372549019607843</c:v>
                </c:pt>
                <c:pt idx="2653">
                  <c:v>1.1372549019607843</c:v>
                </c:pt>
                <c:pt idx="2654">
                  <c:v>1.1372549019607843</c:v>
                </c:pt>
                <c:pt idx="2655">
                  <c:v>1.1372549019607843</c:v>
                </c:pt>
                <c:pt idx="2656">
                  <c:v>1.1372549019607843</c:v>
                </c:pt>
                <c:pt idx="2657">
                  <c:v>1.1372549019607843</c:v>
                </c:pt>
                <c:pt idx="2658">
                  <c:v>1.1372549019607843</c:v>
                </c:pt>
                <c:pt idx="2659">
                  <c:v>1.1372549019607843</c:v>
                </c:pt>
                <c:pt idx="2660">
                  <c:v>1.1372549019607843</c:v>
                </c:pt>
                <c:pt idx="2661">
                  <c:v>1.1372549019607843</c:v>
                </c:pt>
                <c:pt idx="2662">
                  <c:v>1.1372549019607843</c:v>
                </c:pt>
                <c:pt idx="2663">
                  <c:v>1.1372549019607843</c:v>
                </c:pt>
                <c:pt idx="2664">
                  <c:v>1.1372549019607843</c:v>
                </c:pt>
                <c:pt idx="2665">
                  <c:v>1.1372549019607843</c:v>
                </c:pt>
                <c:pt idx="2666">
                  <c:v>1.1372549019607843</c:v>
                </c:pt>
                <c:pt idx="2667">
                  <c:v>1.1372549019607843</c:v>
                </c:pt>
                <c:pt idx="2668">
                  <c:v>1.1372549019607843</c:v>
                </c:pt>
                <c:pt idx="2669">
                  <c:v>1.1372549019607843</c:v>
                </c:pt>
                <c:pt idx="2670">
                  <c:v>1.1372549019607843</c:v>
                </c:pt>
                <c:pt idx="2671">
                  <c:v>1.1372549019607843</c:v>
                </c:pt>
                <c:pt idx="2672">
                  <c:v>1.1372549019607843</c:v>
                </c:pt>
                <c:pt idx="2673">
                  <c:v>1.1372549019607843</c:v>
                </c:pt>
                <c:pt idx="2674">
                  <c:v>1.1372549019607843</c:v>
                </c:pt>
                <c:pt idx="2675">
                  <c:v>1.1372549019607843</c:v>
                </c:pt>
                <c:pt idx="2676">
                  <c:v>1.1372549019607843</c:v>
                </c:pt>
                <c:pt idx="2677">
                  <c:v>1.1372549019607843</c:v>
                </c:pt>
                <c:pt idx="2678">
                  <c:v>1.1372549019607843</c:v>
                </c:pt>
                <c:pt idx="2679">
                  <c:v>1.1372549019607843</c:v>
                </c:pt>
                <c:pt idx="2680">
                  <c:v>1.1372549019607843</c:v>
                </c:pt>
                <c:pt idx="2681">
                  <c:v>1.1372549019607843</c:v>
                </c:pt>
                <c:pt idx="2682">
                  <c:v>1.1372549019607843</c:v>
                </c:pt>
                <c:pt idx="2683">
                  <c:v>1.1372549019607843</c:v>
                </c:pt>
                <c:pt idx="2684">
                  <c:v>1.1372549019607843</c:v>
                </c:pt>
                <c:pt idx="2685">
                  <c:v>1.1372549019607843</c:v>
                </c:pt>
                <c:pt idx="2686">
                  <c:v>1.1372549019607843</c:v>
                </c:pt>
                <c:pt idx="2687">
                  <c:v>1.1372549019607843</c:v>
                </c:pt>
                <c:pt idx="2688">
                  <c:v>1.1372549019607843</c:v>
                </c:pt>
                <c:pt idx="2689">
                  <c:v>1.1372549019607843</c:v>
                </c:pt>
                <c:pt idx="2690">
                  <c:v>1.1372549019607843</c:v>
                </c:pt>
                <c:pt idx="2691">
                  <c:v>1.1372549019607843</c:v>
                </c:pt>
                <c:pt idx="2692">
                  <c:v>1.1372549019607843</c:v>
                </c:pt>
                <c:pt idx="2693">
                  <c:v>1.1372549019607843</c:v>
                </c:pt>
                <c:pt idx="2694">
                  <c:v>1.1372549019607843</c:v>
                </c:pt>
                <c:pt idx="2695">
                  <c:v>1.1372549019607843</c:v>
                </c:pt>
                <c:pt idx="2696">
                  <c:v>1.1372549019607843</c:v>
                </c:pt>
                <c:pt idx="2697">
                  <c:v>1.1372549019607843</c:v>
                </c:pt>
                <c:pt idx="2698">
                  <c:v>1.1372549019607843</c:v>
                </c:pt>
                <c:pt idx="2699">
                  <c:v>1.1372549019607843</c:v>
                </c:pt>
                <c:pt idx="2700">
                  <c:v>1.1372549019607843</c:v>
                </c:pt>
                <c:pt idx="2701">
                  <c:v>1.1372549019607843</c:v>
                </c:pt>
                <c:pt idx="2702">
                  <c:v>1.1372549019607843</c:v>
                </c:pt>
                <c:pt idx="2703">
                  <c:v>1.1372549019607843</c:v>
                </c:pt>
                <c:pt idx="2704">
                  <c:v>1.1372549019607843</c:v>
                </c:pt>
                <c:pt idx="2705">
                  <c:v>1.1372549019607843</c:v>
                </c:pt>
                <c:pt idx="2706">
                  <c:v>1.1372549019607843</c:v>
                </c:pt>
                <c:pt idx="2707">
                  <c:v>1.1372549019607843</c:v>
                </c:pt>
                <c:pt idx="2708">
                  <c:v>1.1372549019607843</c:v>
                </c:pt>
                <c:pt idx="2709">
                  <c:v>1.1372549019607843</c:v>
                </c:pt>
                <c:pt idx="2710">
                  <c:v>1.1372549019607843</c:v>
                </c:pt>
                <c:pt idx="2711">
                  <c:v>1.1372549019607843</c:v>
                </c:pt>
                <c:pt idx="2712">
                  <c:v>1.1372549019607843</c:v>
                </c:pt>
                <c:pt idx="2713">
                  <c:v>1.1372549019607843</c:v>
                </c:pt>
                <c:pt idx="2714">
                  <c:v>1.1372549019607843</c:v>
                </c:pt>
                <c:pt idx="2715">
                  <c:v>1.1372549019607843</c:v>
                </c:pt>
                <c:pt idx="2716">
                  <c:v>1.1372549019607843</c:v>
                </c:pt>
                <c:pt idx="2717">
                  <c:v>1.1372549019607843</c:v>
                </c:pt>
                <c:pt idx="2718">
                  <c:v>1.1372549019607843</c:v>
                </c:pt>
                <c:pt idx="2719">
                  <c:v>1.1372549019607843</c:v>
                </c:pt>
                <c:pt idx="2720">
                  <c:v>1.1372549019607843</c:v>
                </c:pt>
                <c:pt idx="2721">
                  <c:v>1.1372549019607843</c:v>
                </c:pt>
                <c:pt idx="2722">
                  <c:v>1.1372549019607843</c:v>
                </c:pt>
                <c:pt idx="2723">
                  <c:v>1.1372549019607843</c:v>
                </c:pt>
                <c:pt idx="2724">
                  <c:v>1.1372549019607843</c:v>
                </c:pt>
                <c:pt idx="2725">
                  <c:v>1.1372549019607843</c:v>
                </c:pt>
                <c:pt idx="2726">
                  <c:v>1.1372549019607843</c:v>
                </c:pt>
                <c:pt idx="2727">
                  <c:v>1.1372549019607843</c:v>
                </c:pt>
                <c:pt idx="2728">
                  <c:v>1.1372549019607843</c:v>
                </c:pt>
                <c:pt idx="2729">
                  <c:v>1.1372549019607843</c:v>
                </c:pt>
                <c:pt idx="2730">
                  <c:v>1.1372549019607843</c:v>
                </c:pt>
                <c:pt idx="2731">
                  <c:v>1.1372549019607843</c:v>
                </c:pt>
                <c:pt idx="2732">
                  <c:v>1.1372549019607843</c:v>
                </c:pt>
                <c:pt idx="2733">
                  <c:v>1.1372549019607843</c:v>
                </c:pt>
                <c:pt idx="2734">
                  <c:v>1.1372549019607843</c:v>
                </c:pt>
                <c:pt idx="2735">
                  <c:v>1.1372549019607843</c:v>
                </c:pt>
                <c:pt idx="2736">
                  <c:v>1.1372549019607843</c:v>
                </c:pt>
                <c:pt idx="2737">
                  <c:v>1.1372549019607843</c:v>
                </c:pt>
                <c:pt idx="2738">
                  <c:v>1.1372549019607843</c:v>
                </c:pt>
                <c:pt idx="2739">
                  <c:v>1.1372549019607843</c:v>
                </c:pt>
                <c:pt idx="2740">
                  <c:v>1.1372549019607843</c:v>
                </c:pt>
                <c:pt idx="2741">
                  <c:v>1.1372549019607843</c:v>
                </c:pt>
                <c:pt idx="2742">
                  <c:v>1.1372549019607843</c:v>
                </c:pt>
                <c:pt idx="2743">
                  <c:v>1.1372549019607843</c:v>
                </c:pt>
                <c:pt idx="2744">
                  <c:v>1.1372549019607843</c:v>
                </c:pt>
                <c:pt idx="2745">
                  <c:v>1.1372549019607843</c:v>
                </c:pt>
                <c:pt idx="2746">
                  <c:v>1.1372549019607843</c:v>
                </c:pt>
                <c:pt idx="2747">
                  <c:v>1.1372549019607843</c:v>
                </c:pt>
                <c:pt idx="2748">
                  <c:v>1.1372549019607843</c:v>
                </c:pt>
                <c:pt idx="2749">
                  <c:v>1.1372549019607843</c:v>
                </c:pt>
                <c:pt idx="2750">
                  <c:v>1.1372549019607843</c:v>
                </c:pt>
                <c:pt idx="2751">
                  <c:v>1.1372549019607843</c:v>
                </c:pt>
                <c:pt idx="2752">
                  <c:v>1.1372549019607843</c:v>
                </c:pt>
                <c:pt idx="2753">
                  <c:v>1.1372549019607843</c:v>
                </c:pt>
                <c:pt idx="2754">
                  <c:v>1.1372549019607843</c:v>
                </c:pt>
                <c:pt idx="2755">
                  <c:v>1.1372549019607843</c:v>
                </c:pt>
                <c:pt idx="2756">
                  <c:v>1.1372549019607843</c:v>
                </c:pt>
                <c:pt idx="2757">
                  <c:v>1.1372549019607843</c:v>
                </c:pt>
                <c:pt idx="2758">
                  <c:v>1.1372549019607843</c:v>
                </c:pt>
                <c:pt idx="2759">
                  <c:v>1.1372549019607843</c:v>
                </c:pt>
                <c:pt idx="2760">
                  <c:v>1.1372549019607843</c:v>
                </c:pt>
                <c:pt idx="2761">
                  <c:v>1.1372549019607843</c:v>
                </c:pt>
                <c:pt idx="2762">
                  <c:v>1.1372549019607843</c:v>
                </c:pt>
                <c:pt idx="2763">
                  <c:v>1.1372549019607843</c:v>
                </c:pt>
                <c:pt idx="2764">
                  <c:v>1.1372549019607843</c:v>
                </c:pt>
                <c:pt idx="2765">
                  <c:v>1.1372549019607843</c:v>
                </c:pt>
                <c:pt idx="2766">
                  <c:v>1.1372549019607843</c:v>
                </c:pt>
                <c:pt idx="2767">
                  <c:v>1.1372549019607843</c:v>
                </c:pt>
                <c:pt idx="2768">
                  <c:v>1.1372549019607843</c:v>
                </c:pt>
                <c:pt idx="2769">
                  <c:v>1.1372549019607843</c:v>
                </c:pt>
                <c:pt idx="2770">
                  <c:v>1.1372549019607843</c:v>
                </c:pt>
                <c:pt idx="2771">
                  <c:v>1.1372549019607843</c:v>
                </c:pt>
                <c:pt idx="2772">
                  <c:v>1.1372549019607843</c:v>
                </c:pt>
                <c:pt idx="2773">
                  <c:v>1.1372549019607843</c:v>
                </c:pt>
                <c:pt idx="2774">
                  <c:v>1.1372549019607843</c:v>
                </c:pt>
                <c:pt idx="2775">
                  <c:v>1.1372549019607843</c:v>
                </c:pt>
                <c:pt idx="2776">
                  <c:v>1.1372549019607843</c:v>
                </c:pt>
                <c:pt idx="2777">
                  <c:v>1.1372549019607843</c:v>
                </c:pt>
                <c:pt idx="2778">
                  <c:v>1.1372549019607843</c:v>
                </c:pt>
                <c:pt idx="2779">
                  <c:v>1.1372549019607843</c:v>
                </c:pt>
                <c:pt idx="2780">
                  <c:v>1.1372549019607843</c:v>
                </c:pt>
                <c:pt idx="2781">
                  <c:v>1.1372549019607843</c:v>
                </c:pt>
                <c:pt idx="2782">
                  <c:v>1.1372549019607843</c:v>
                </c:pt>
                <c:pt idx="2783">
                  <c:v>1.1372549019607843</c:v>
                </c:pt>
                <c:pt idx="2784">
                  <c:v>1.1372549019607843</c:v>
                </c:pt>
                <c:pt idx="2785">
                  <c:v>1.1372549019607843</c:v>
                </c:pt>
                <c:pt idx="2786">
                  <c:v>1.1372549019607843</c:v>
                </c:pt>
                <c:pt idx="2787">
                  <c:v>1.1372549019607843</c:v>
                </c:pt>
                <c:pt idx="2788">
                  <c:v>1.1372549019607843</c:v>
                </c:pt>
                <c:pt idx="2789">
                  <c:v>1.1372549019607843</c:v>
                </c:pt>
                <c:pt idx="2790">
                  <c:v>1.1372549019607843</c:v>
                </c:pt>
                <c:pt idx="2791">
                  <c:v>1.1372549019607843</c:v>
                </c:pt>
                <c:pt idx="2792">
                  <c:v>1.1372549019607843</c:v>
                </c:pt>
                <c:pt idx="2793">
                  <c:v>1.1372549019607843</c:v>
                </c:pt>
                <c:pt idx="2794">
                  <c:v>1.1372549019607843</c:v>
                </c:pt>
                <c:pt idx="2795">
                  <c:v>1.1372549019607843</c:v>
                </c:pt>
                <c:pt idx="2796">
                  <c:v>1.1372549019607843</c:v>
                </c:pt>
                <c:pt idx="2797">
                  <c:v>1.1372549019607843</c:v>
                </c:pt>
                <c:pt idx="2798">
                  <c:v>1.1372549019607843</c:v>
                </c:pt>
                <c:pt idx="2799">
                  <c:v>1.1372549019607843</c:v>
                </c:pt>
                <c:pt idx="2800">
                  <c:v>1.1372549019607843</c:v>
                </c:pt>
                <c:pt idx="2801">
                  <c:v>1.1372549019607843</c:v>
                </c:pt>
                <c:pt idx="2802">
                  <c:v>1.1372549019607843</c:v>
                </c:pt>
                <c:pt idx="2803">
                  <c:v>1.1372549019607843</c:v>
                </c:pt>
                <c:pt idx="2804">
                  <c:v>1.1372549019607843</c:v>
                </c:pt>
                <c:pt idx="2805">
                  <c:v>1.1372549019607843</c:v>
                </c:pt>
                <c:pt idx="2806">
                  <c:v>1.1372549019607843</c:v>
                </c:pt>
                <c:pt idx="2807">
                  <c:v>1.1372549019607843</c:v>
                </c:pt>
                <c:pt idx="2808">
                  <c:v>1.1372549019607843</c:v>
                </c:pt>
                <c:pt idx="2809">
                  <c:v>1.1372549019607843</c:v>
                </c:pt>
                <c:pt idx="2810">
                  <c:v>1.1372549019607843</c:v>
                </c:pt>
                <c:pt idx="2811">
                  <c:v>1.1372549019607843</c:v>
                </c:pt>
                <c:pt idx="2812">
                  <c:v>1.1372549019607843</c:v>
                </c:pt>
                <c:pt idx="2813">
                  <c:v>1.1372549019607843</c:v>
                </c:pt>
                <c:pt idx="2814">
                  <c:v>1.1372549019607843</c:v>
                </c:pt>
                <c:pt idx="2815">
                  <c:v>1.1372549019607843</c:v>
                </c:pt>
                <c:pt idx="2816">
                  <c:v>1.1372549019607843</c:v>
                </c:pt>
                <c:pt idx="2817">
                  <c:v>1.1372549019607843</c:v>
                </c:pt>
                <c:pt idx="2818">
                  <c:v>1.1372549019607843</c:v>
                </c:pt>
                <c:pt idx="2819">
                  <c:v>1.1372549019607843</c:v>
                </c:pt>
                <c:pt idx="2820">
                  <c:v>1.1372549019607843</c:v>
                </c:pt>
                <c:pt idx="2821">
                  <c:v>1.1372549019607843</c:v>
                </c:pt>
                <c:pt idx="2822">
                  <c:v>1.1372549019607843</c:v>
                </c:pt>
                <c:pt idx="2823">
                  <c:v>1.1372549019607843</c:v>
                </c:pt>
                <c:pt idx="2824">
                  <c:v>1.1372549019607843</c:v>
                </c:pt>
                <c:pt idx="2825">
                  <c:v>1.1372549019607843</c:v>
                </c:pt>
                <c:pt idx="2826">
                  <c:v>1.1372549019607843</c:v>
                </c:pt>
                <c:pt idx="2827">
                  <c:v>1.1372549019607843</c:v>
                </c:pt>
                <c:pt idx="2828">
                  <c:v>1.1372549019607843</c:v>
                </c:pt>
                <c:pt idx="2829">
                  <c:v>1.1372549019607843</c:v>
                </c:pt>
                <c:pt idx="2830">
                  <c:v>1.1372549019607843</c:v>
                </c:pt>
                <c:pt idx="2831">
                  <c:v>1.1372549019607843</c:v>
                </c:pt>
                <c:pt idx="2832">
                  <c:v>1.1372549019607843</c:v>
                </c:pt>
                <c:pt idx="2833">
                  <c:v>1.1372549019607843</c:v>
                </c:pt>
                <c:pt idx="2834">
                  <c:v>1.1372549019607843</c:v>
                </c:pt>
                <c:pt idx="2835">
                  <c:v>1.1372549019607843</c:v>
                </c:pt>
                <c:pt idx="2836">
                  <c:v>1.1372549019607843</c:v>
                </c:pt>
                <c:pt idx="2837">
                  <c:v>1.1372549019607843</c:v>
                </c:pt>
                <c:pt idx="2838">
                  <c:v>1.1372549019607843</c:v>
                </c:pt>
                <c:pt idx="2839">
                  <c:v>1.1372549019607843</c:v>
                </c:pt>
                <c:pt idx="2840">
                  <c:v>1.1372549019607843</c:v>
                </c:pt>
                <c:pt idx="2841">
                  <c:v>1.1372549019607843</c:v>
                </c:pt>
                <c:pt idx="2842">
                  <c:v>1.1372549019607843</c:v>
                </c:pt>
                <c:pt idx="2843">
                  <c:v>1.1372549019607843</c:v>
                </c:pt>
                <c:pt idx="2844">
                  <c:v>1.1372549019607843</c:v>
                </c:pt>
                <c:pt idx="2845">
                  <c:v>1.1372549019607843</c:v>
                </c:pt>
                <c:pt idx="2846">
                  <c:v>1.1372549019607843</c:v>
                </c:pt>
                <c:pt idx="2847">
                  <c:v>1.1372549019607843</c:v>
                </c:pt>
                <c:pt idx="2848">
                  <c:v>1.1372549019607843</c:v>
                </c:pt>
                <c:pt idx="2849">
                  <c:v>1.1372549019607843</c:v>
                </c:pt>
                <c:pt idx="2850">
                  <c:v>1.1372549019607843</c:v>
                </c:pt>
                <c:pt idx="2851">
                  <c:v>1.1372549019607843</c:v>
                </c:pt>
                <c:pt idx="2852">
                  <c:v>1.1372549019607843</c:v>
                </c:pt>
                <c:pt idx="2853">
                  <c:v>1.1372549019607843</c:v>
                </c:pt>
                <c:pt idx="2854">
                  <c:v>1.1372549019607843</c:v>
                </c:pt>
                <c:pt idx="2855">
                  <c:v>1.1372549019607843</c:v>
                </c:pt>
                <c:pt idx="2856">
                  <c:v>1.1372549019607843</c:v>
                </c:pt>
                <c:pt idx="2857">
                  <c:v>1.1372549019607843</c:v>
                </c:pt>
                <c:pt idx="2858">
                  <c:v>1.1372549019607843</c:v>
                </c:pt>
                <c:pt idx="2859">
                  <c:v>1.1372549019607843</c:v>
                </c:pt>
                <c:pt idx="2860">
                  <c:v>1.1372549019607843</c:v>
                </c:pt>
                <c:pt idx="2861">
                  <c:v>1.1372549019607843</c:v>
                </c:pt>
                <c:pt idx="2862">
                  <c:v>1.1372549019607843</c:v>
                </c:pt>
                <c:pt idx="2863">
                  <c:v>1.1372549019607843</c:v>
                </c:pt>
                <c:pt idx="2864">
                  <c:v>1.1372549019607843</c:v>
                </c:pt>
                <c:pt idx="2865">
                  <c:v>1.1372549019607843</c:v>
                </c:pt>
                <c:pt idx="2866">
                  <c:v>1.1372549019607843</c:v>
                </c:pt>
                <c:pt idx="2867">
                  <c:v>1.1372549019607843</c:v>
                </c:pt>
                <c:pt idx="2868">
                  <c:v>1.1372549019607843</c:v>
                </c:pt>
                <c:pt idx="2869">
                  <c:v>1.1372549019607843</c:v>
                </c:pt>
                <c:pt idx="2870">
                  <c:v>1.1372549019607843</c:v>
                </c:pt>
                <c:pt idx="2871">
                  <c:v>1.1372549019607843</c:v>
                </c:pt>
                <c:pt idx="2872">
                  <c:v>1.1372549019607843</c:v>
                </c:pt>
                <c:pt idx="2873">
                  <c:v>1.1372549019607843</c:v>
                </c:pt>
                <c:pt idx="2874">
                  <c:v>1.1372549019607843</c:v>
                </c:pt>
                <c:pt idx="2875">
                  <c:v>1.1372549019607843</c:v>
                </c:pt>
                <c:pt idx="2876">
                  <c:v>1.1372549019607843</c:v>
                </c:pt>
                <c:pt idx="2877">
                  <c:v>1.1372549019607843</c:v>
                </c:pt>
                <c:pt idx="2878">
                  <c:v>1.1372549019607843</c:v>
                </c:pt>
                <c:pt idx="2879">
                  <c:v>1.1372549019607843</c:v>
                </c:pt>
                <c:pt idx="2880">
                  <c:v>1.1372549019607843</c:v>
                </c:pt>
                <c:pt idx="2881">
                  <c:v>1.1372549019607843</c:v>
                </c:pt>
                <c:pt idx="2882">
                  <c:v>1.1372549019607843</c:v>
                </c:pt>
                <c:pt idx="2883">
                  <c:v>1.1372549019607843</c:v>
                </c:pt>
                <c:pt idx="2884">
                  <c:v>1.1372549019607843</c:v>
                </c:pt>
                <c:pt idx="2885">
                  <c:v>1.1372549019607843</c:v>
                </c:pt>
                <c:pt idx="2886">
                  <c:v>1.1372549019607843</c:v>
                </c:pt>
                <c:pt idx="2887">
                  <c:v>1.1372549019607843</c:v>
                </c:pt>
                <c:pt idx="2888">
                  <c:v>1.1372549019607843</c:v>
                </c:pt>
                <c:pt idx="2889">
                  <c:v>1.1372549019607843</c:v>
                </c:pt>
                <c:pt idx="2890">
                  <c:v>1.2847058823529409</c:v>
                </c:pt>
                <c:pt idx="2891">
                  <c:v>1.2847058823529409</c:v>
                </c:pt>
                <c:pt idx="2892">
                  <c:v>1.2847058823529409</c:v>
                </c:pt>
                <c:pt idx="2893">
                  <c:v>1.2847058823529409</c:v>
                </c:pt>
                <c:pt idx="2894">
                  <c:v>1.2847058823529409</c:v>
                </c:pt>
                <c:pt idx="2895">
                  <c:v>1.2847058823529409</c:v>
                </c:pt>
                <c:pt idx="2896">
                  <c:v>1.2847058823529409</c:v>
                </c:pt>
                <c:pt idx="2897">
                  <c:v>1.2847058823529409</c:v>
                </c:pt>
                <c:pt idx="2898">
                  <c:v>1.2847058823529409</c:v>
                </c:pt>
                <c:pt idx="2899">
                  <c:v>1.2847058823529409</c:v>
                </c:pt>
                <c:pt idx="2900">
                  <c:v>1.2847058823529409</c:v>
                </c:pt>
                <c:pt idx="2901">
                  <c:v>1.2847058823529409</c:v>
                </c:pt>
                <c:pt idx="2902">
                  <c:v>1.2847058823529409</c:v>
                </c:pt>
                <c:pt idx="2903">
                  <c:v>1.2847058823529409</c:v>
                </c:pt>
                <c:pt idx="2904">
                  <c:v>1.2847058823529409</c:v>
                </c:pt>
                <c:pt idx="2905">
                  <c:v>1.2847058823529409</c:v>
                </c:pt>
                <c:pt idx="2906">
                  <c:v>1.2847058823529409</c:v>
                </c:pt>
                <c:pt idx="2907">
                  <c:v>1.2847058823529409</c:v>
                </c:pt>
                <c:pt idx="2908">
                  <c:v>1.2847058823529409</c:v>
                </c:pt>
                <c:pt idx="2909">
                  <c:v>1.2847058823529409</c:v>
                </c:pt>
                <c:pt idx="2910">
                  <c:v>1.2847058823529409</c:v>
                </c:pt>
                <c:pt idx="2911">
                  <c:v>1.2847058823529409</c:v>
                </c:pt>
                <c:pt idx="2912">
                  <c:v>1.2847058823529409</c:v>
                </c:pt>
                <c:pt idx="2913">
                  <c:v>1.2847058823529409</c:v>
                </c:pt>
                <c:pt idx="2914">
                  <c:v>1.2847058823529409</c:v>
                </c:pt>
                <c:pt idx="2915">
                  <c:v>1.2847058823529409</c:v>
                </c:pt>
                <c:pt idx="2916">
                  <c:v>1.2847058823529409</c:v>
                </c:pt>
                <c:pt idx="2917">
                  <c:v>1.2847058823529409</c:v>
                </c:pt>
                <c:pt idx="2918">
                  <c:v>1.2847058823529409</c:v>
                </c:pt>
                <c:pt idx="2919">
                  <c:v>1.2847058823529409</c:v>
                </c:pt>
                <c:pt idx="2920">
                  <c:v>1.2847058823529409</c:v>
                </c:pt>
                <c:pt idx="2921">
                  <c:v>1.2847058823529409</c:v>
                </c:pt>
                <c:pt idx="2922">
                  <c:v>1.2847058823529409</c:v>
                </c:pt>
                <c:pt idx="2923">
                  <c:v>1.2847058823529409</c:v>
                </c:pt>
                <c:pt idx="2924">
                  <c:v>1.2847058823529409</c:v>
                </c:pt>
                <c:pt idx="2925">
                  <c:v>1.2847058823529409</c:v>
                </c:pt>
                <c:pt idx="2926">
                  <c:v>1.2847058823529409</c:v>
                </c:pt>
                <c:pt idx="2927">
                  <c:v>1.2847058823529409</c:v>
                </c:pt>
                <c:pt idx="2928">
                  <c:v>1.2847058823529409</c:v>
                </c:pt>
                <c:pt idx="2929">
                  <c:v>1.2847058823529409</c:v>
                </c:pt>
                <c:pt idx="2930">
                  <c:v>1.2847058823529409</c:v>
                </c:pt>
                <c:pt idx="2931">
                  <c:v>1.2847058823529409</c:v>
                </c:pt>
                <c:pt idx="2932">
                  <c:v>1.2847058823529409</c:v>
                </c:pt>
                <c:pt idx="2933">
                  <c:v>1.2847058823529409</c:v>
                </c:pt>
                <c:pt idx="2934">
                  <c:v>1.2847058823529409</c:v>
                </c:pt>
                <c:pt idx="2935">
                  <c:v>1.2847058823529409</c:v>
                </c:pt>
                <c:pt idx="2936">
                  <c:v>1.2847058823529409</c:v>
                </c:pt>
                <c:pt idx="2937">
                  <c:v>1.2847058823529409</c:v>
                </c:pt>
                <c:pt idx="2938">
                  <c:v>1.2847058823529409</c:v>
                </c:pt>
                <c:pt idx="2939">
                  <c:v>1.2847058823529409</c:v>
                </c:pt>
                <c:pt idx="2940">
                  <c:v>1.2847058823529409</c:v>
                </c:pt>
                <c:pt idx="2941">
                  <c:v>1.2847058823529409</c:v>
                </c:pt>
                <c:pt idx="2942">
                  <c:v>1.2847058823529409</c:v>
                </c:pt>
                <c:pt idx="2943">
                  <c:v>1.2847058823529409</c:v>
                </c:pt>
                <c:pt idx="2944">
                  <c:v>1.2847058823529409</c:v>
                </c:pt>
                <c:pt idx="2945">
                  <c:v>1.2847058823529409</c:v>
                </c:pt>
                <c:pt idx="2946">
                  <c:v>1.2847058823529409</c:v>
                </c:pt>
                <c:pt idx="2947">
                  <c:v>1.2847058823529409</c:v>
                </c:pt>
                <c:pt idx="2948">
                  <c:v>1.2847058823529409</c:v>
                </c:pt>
                <c:pt idx="2949">
                  <c:v>1.2847058823529409</c:v>
                </c:pt>
                <c:pt idx="2950">
                  <c:v>1.2847058823529409</c:v>
                </c:pt>
                <c:pt idx="2951">
                  <c:v>1.2847058823529409</c:v>
                </c:pt>
                <c:pt idx="2952">
                  <c:v>1.2847058823529409</c:v>
                </c:pt>
                <c:pt idx="2953">
                  <c:v>1.2847058823529409</c:v>
                </c:pt>
                <c:pt idx="2954">
                  <c:v>1.2847058823529409</c:v>
                </c:pt>
                <c:pt idx="2955">
                  <c:v>1.2847058823529409</c:v>
                </c:pt>
                <c:pt idx="2956">
                  <c:v>1.2847058823529409</c:v>
                </c:pt>
                <c:pt idx="2957">
                  <c:v>1.2847058823529409</c:v>
                </c:pt>
                <c:pt idx="2958">
                  <c:v>1.2847058823529409</c:v>
                </c:pt>
                <c:pt idx="2959">
                  <c:v>1.2847058823529409</c:v>
                </c:pt>
                <c:pt idx="2960">
                  <c:v>1.2847058823529409</c:v>
                </c:pt>
                <c:pt idx="2961">
                  <c:v>1.2847058823529409</c:v>
                </c:pt>
                <c:pt idx="2962">
                  <c:v>1.2847058823529409</c:v>
                </c:pt>
                <c:pt idx="2963">
                  <c:v>1.2847058823529409</c:v>
                </c:pt>
                <c:pt idx="2964">
                  <c:v>1.2847058823529409</c:v>
                </c:pt>
                <c:pt idx="2965">
                  <c:v>1.2847058823529409</c:v>
                </c:pt>
                <c:pt idx="2966">
                  <c:v>1.2847058823529409</c:v>
                </c:pt>
                <c:pt idx="2967">
                  <c:v>1.2847058823529409</c:v>
                </c:pt>
                <c:pt idx="2968">
                  <c:v>1.2847058823529409</c:v>
                </c:pt>
                <c:pt idx="2969">
                  <c:v>1.2847058823529409</c:v>
                </c:pt>
                <c:pt idx="2970">
                  <c:v>1.2847058823529409</c:v>
                </c:pt>
                <c:pt idx="2971">
                  <c:v>1.2847058823529409</c:v>
                </c:pt>
                <c:pt idx="2972">
                  <c:v>1.2847058823529409</c:v>
                </c:pt>
                <c:pt idx="2973">
                  <c:v>1.2847058823529409</c:v>
                </c:pt>
                <c:pt idx="2974">
                  <c:v>1.2847058823529409</c:v>
                </c:pt>
                <c:pt idx="2975">
                  <c:v>1.2847058823529409</c:v>
                </c:pt>
                <c:pt idx="2976">
                  <c:v>1.2847058823529409</c:v>
                </c:pt>
                <c:pt idx="2977">
                  <c:v>1.2847058823529409</c:v>
                </c:pt>
                <c:pt idx="2978">
                  <c:v>1.2847058823529409</c:v>
                </c:pt>
                <c:pt idx="2979">
                  <c:v>1.2847058823529409</c:v>
                </c:pt>
                <c:pt idx="2980">
                  <c:v>1.2847058823529409</c:v>
                </c:pt>
                <c:pt idx="2981">
                  <c:v>1.2847058823529409</c:v>
                </c:pt>
                <c:pt idx="2982">
                  <c:v>1.2847058823529409</c:v>
                </c:pt>
                <c:pt idx="2983">
                  <c:v>1.2847058823529409</c:v>
                </c:pt>
                <c:pt idx="2984">
                  <c:v>1.2847058823529409</c:v>
                </c:pt>
                <c:pt idx="2985">
                  <c:v>1.2847058823529409</c:v>
                </c:pt>
                <c:pt idx="2986">
                  <c:v>1.2847058823529409</c:v>
                </c:pt>
                <c:pt idx="2987">
                  <c:v>1.2847058823529409</c:v>
                </c:pt>
                <c:pt idx="2988">
                  <c:v>1.2847058823529409</c:v>
                </c:pt>
                <c:pt idx="2989">
                  <c:v>1.2847058823529409</c:v>
                </c:pt>
                <c:pt idx="2990">
                  <c:v>1.2847058823529409</c:v>
                </c:pt>
                <c:pt idx="2991">
                  <c:v>1.2847058823529409</c:v>
                </c:pt>
                <c:pt idx="2992">
                  <c:v>1.2847058823529409</c:v>
                </c:pt>
                <c:pt idx="2993">
                  <c:v>1.2847058823529409</c:v>
                </c:pt>
                <c:pt idx="2994">
                  <c:v>1.2847058823529409</c:v>
                </c:pt>
                <c:pt idx="2995">
                  <c:v>1.2847058823529409</c:v>
                </c:pt>
                <c:pt idx="2996">
                  <c:v>1.2847058823529409</c:v>
                </c:pt>
                <c:pt idx="2997">
                  <c:v>1.2847058823529409</c:v>
                </c:pt>
                <c:pt idx="2998">
                  <c:v>1.2847058823529409</c:v>
                </c:pt>
                <c:pt idx="2999">
                  <c:v>1.2847058823529409</c:v>
                </c:pt>
                <c:pt idx="3000">
                  <c:v>1.2847058823529409</c:v>
                </c:pt>
                <c:pt idx="3001">
                  <c:v>1.2847058823529409</c:v>
                </c:pt>
                <c:pt idx="3002">
                  <c:v>1.2847058823529409</c:v>
                </c:pt>
                <c:pt idx="3003">
                  <c:v>1.2847058823529409</c:v>
                </c:pt>
                <c:pt idx="3004">
                  <c:v>1.2847058823529409</c:v>
                </c:pt>
                <c:pt idx="3005">
                  <c:v>1.2847058823529409</c:v>
                </c:pt>
                <c:pt idx="3006">
                  <c:v>1.2847058823529409</c:v>
                </c:pt>
                <c:pt idx="3007">
                  <c:v>1.2847058823529409</c:v>
                </c:pt>
                <c:pt idx="3008">
                  <c:v>1.2847058823529409</c:v>
                </c:pt>
                <c:pt idx="3009">
                  <c:v>1.2847058823529409</c:v>
                </c:pt>
                <c:pt idx="3010">
                  <c:v>1.2847058823529409</c:v>
                </c:pt>
                <c:pt idx="3011">
                  <c:v>1.2847058823529409</c:v>
                </c:pt>
                <c:pt idx="3012">
                  <c:v>1.2847058823529409</c:v>
                </c:pt>
                <c:pt idx="3013">
                  <c:v>1.2847058823529409</c:v>
                </c:pt>
                <c:pt idx="3014">
                  <c:v>1.2847058823529409</c:v>
                </c:pt>
                <c:pt idx="3015">
                  <c:v>1.2847058823529409</c:v>
                </c:pt>
                <c:pt idx="3016">
                  <c:v>1.2847058823529409</c:v>
                </c:pt>
                <c:pt idx="3017">
                  <c:v>1.2847058823529409</c:v>
                </c:pt>
                <c:pt idx="3018">
                  <c:v>1.2847058823529409</c:v>
                </c:pt>
                <c:pt idx="3019">
                  <c:v>1.2847058823529409</c:v>
                </c:pt>
                <c:pt idx="3020">
                  <c:v>1.2847058823529409</c:v>
                </c:pt>
                <c:pt idx="3021">
                  <c:v>1.2847058823529409</c:v>
                </c:pt>
                <c:pt idx="3022">
                  <c:v>1.2847058823529409</c:v>
                </c:pt>
                <c:pt idx="3023">
                  <c:v>1.2847058823529409</c:v>
                </c:pt>
                <c:pt idx="3024">
                  <c:v>1.2847058823529409</c:v>
                </c:pt>
                <c:pt idx="3025">
                  <c:v>1.2847058823529409</c:v>
                </c:pt>
                <c:pt idx="3026">
                  <c:v>1.2847058823529409</c:v>
                </c:pt>
                <c:pt idx="3027">
                  <c:v>1.2847058823529409</c:v>
                </c:pt>
                <c:pt idx="3028">
                  <c:v>1.2847058823529409</c:v>
                </c:pt>
                <c:pt idx="3029">
                  <c:v>1.2847058823529409</c:v>
                </c:pt>
                <c:pt idx="3030">
                  <c:v>1.2847058823529409</c:v>
                </c:pt>
                <c:pt idx="3031">
                  <c:v>1.2847058823529409</c:v>
                </c:pt>
                <c:pt idx="3032">
                  <c:v>1.2847058823529409</c:v>
                </c:pt>
                <c:pt idx="3033">
                  <c:v>1.2847058823529409</c:v>
                </c:pt>
                <c:pt idx="3034">
                  <c:v>1.2847058823529409</c:v>
                </c:pt>
                <c:pt idx="3035">
                  <c:v>1.2847058823529409</c:v>
                </c:pt>
                <c:pt idx="3036">
                  <c:v>1.2847058823529409</c:v>
                </c:pt>
                <c:pt idx="3037">
                  <c:v>1.2847058823529409</c:v>
                </c:pt>
                <c:pt idx="3038">
                  <c:v>1.2847058823529409</c:v>
                </c:pt>
                <c:pt idx="3039">
                  <c:v>1.2847058823529409</c:v>
                </c:pt>
                <c:pt idx="3040">
                  <c:v>1.2847058823529409</c:v>
                </c:pt>
                <c:pt idx="3041">
                  <c:v>1.2847058823529409</c:v>
                </c:pt>
                <c:pt idx="3042">
                  <c:v>1.2847058823529409</c:v>
                </c:pt>
                <c:pt idx="3043">
                  <c:v>1.2847058823529409</c:v>
                </c:pt>
                <c:pt idx="3044">
                  <c:v>1.2847058823529409</c:v>
                </c:pt>
                <c:pt idx="3045">
                  <c:v>1.2847058823529409</c:v>
                </c:pt>
                <c:pt idx="3046">
                  <c:v>1.2847058823529409</c:v>
                </c:pt>
                <c:pt idx="3047">
                  <c:v>1.2847058823529409</c:v>
                </c:pt>
                <c:pt idx="3048">
                  <c:v>1.2847058823529409</c:v>
                </c:pt>
                <c:pt idx="3049">
                  <c:v>1.2847058823529409</c:v>
                </c:pt>
                <c:pt idx="3050">
                  <c:v>1.2847058823529409</c:v>
                </c:pt>
                <c:pt idx="3051">
                  <c:v>1.2847058823529409</c:v>
                </c:pt>
                <c:pt idx="3052">
                  <c:v>1.2847058823529409</c:v>
                </c:pt>
                <c:pt idx="3053">
                  <c:v>1.2847058823529409</c:v>
                </c:pt>
                <c:pt idx="3054">
                  <c:v>1.2847058823529409</c:v>
                </c:pt>
                <c:pt idx="3055">
                  <c:v>1.2847058823529409</c:v>
                </c:pt>
                <c:pt idx="3056">
                  <c:v>1.2847058823529409</c:v>
                </c:pt>
                <c:pt idx="3057">
                  <c:v>1.2847058823529409</c:v>
                </c:pt>
                <c:pt idx="3058">
                  <c:v>1.2847058823529409</c:v>
                </c:pt>
                <c:pt idx="3059">
                  <c:v>1.2847058823529409</c:v>
                </c:pt>
                <c:pt idx="3060">
                  <c:v>1.2847058823529409</c:v>
                </c:pt>
                <c:pt idx="3061">
                  <c:v>1.2847058823529409</c:v>
                </c:pt>
                <c:pt idx="3062">
                  <c:v>1.2847058823529409</c:v>
                </c:pt>
                <c:pt idx="3063">
                  <c:v>1.2847058823529409</c:v>
                </c:pt>
                <c:pt idx="3064">
                  <c:v>1.2847058823529409</c:v>
                </c:pt>
                <c:pt idx="3065">
                  <c:v>1.2847058823529409</c:v>
                </c:pt>
                <c:pt idx="3066">
                  <c:v>1.2847058823529409</c:v>
                </c:pt>
                <c:pt idx="3067">
                  <c:v>1.2847058823529409</c:v>
                </c:pt>
                <c:pt idx="3068">
                  <c:v>1.2847058823529409</c:v>
                </c:pt>
                <c:pt idx="3069">
                  <c:v>1.2847058823529409</c:v>
                </c:pt>
                <c:pt idx="3070">
                  <c:v>1.2847058823529409</c:v>
                </c:pt>
                <c:pt idx="3071">
                  <c:v>1.2847058823529409</c:v>
                </c:pt>
                <c:pt idx="3072">
                  <c:v>1.2847058823529409</c:v>
                </c:pt>
                <c:pt idx="3073">
                  <c:v>1.2847058823529409</c:v>
                </c:pt>
                <c:pt idx="3074">
                  <c:v>1.2847058823529409</c:v>
                </c:pt>
                <c:pt idx="3075">
                  <c:v>1.2847058823529409</c:v>
                </c:pt>
                <c:pt idx="3076">
                  <c:v>1.2847058823529409</c:v>
                </c:pt>
                <c:pt idx="3077">
                  <c:v>1.2847058823529409</c:v>
                </c:pt>
                <c:pt idx="3078">
                  <c:v>1.2847058823529409</c:v>
                </c:pt>
                <c:pt idx="3079">
                  <c:v>1.2847058823529409</c:v>
                </c:pt>
                <c:pt idx="3080">
                  <c:v>1.2847058823529409</c:v>
                </c:pt>
                <c:pt idx="3081">
                  <c:v>1.2847058823529409</c:v>
                </c:pt>
                <c:pt idx="3082">
                  <c:v>1.2847058823529409</c:v>
                </c:pt>
                <c:pt idx="3083">
                  <c:v>1.2847058823529409</c:v>
                </c:pt>
                <c:pt idx="3084">
                  <c:v>1.2847058823529409</c:v>
                </c:pt>
                <c:pt idx="3085">
                  <c:v>1.2847058823529409</c:v>
                </c:pt>
                <c:pt idx="3086">
                  <c:v>1.2847058823529409</c:v>
                </c:pt>
                <c:pt idx="3087">
                  <c:v>1.2847058823529409</c:v>
                </c:pt>
                <c:pt idx="3088">
                  <c:v>1.2847058823529409</c:v>
                </c:pt>
                <c:pt idx="3089">
                  <c:v>1.2847058823529409</c:v>
                </c:pt>
                <c:pt idx="3090">
                  <c:v>1.2847058823529409</c:v>
                </c:pt>
                <c:pt idx="3091">
                  <c:v>1.4321568627450978</c:v>
                </c:pt>
                <c:pt idx="3092">
                  <c:v>1.4321568627450978</c:v>
                </c:pt>
                <c:pt idx="3093">
                  <c:v>1.4321568627450978</c:v>
                </c:pt>
                <c:pt idx="3094">
                  <c:v>1.4321568627450978</c:v>
                </c:pt>
                <c:pt idx="3095">
                  <c:v>1.4321568627450978</c:v>
                </c:pt>
                <c:pt idx="3096">
                  <c:v>1.4321568627450978</c:v>
                </c:pt>
                <c:pt idx="3097">
                  <c:v>1.4321568627450978</c:v>
                </c:pt>
                <c:pt idx="3098">
                  <c:v>1.4321568627450978</c:v>
                </c:pt>
                <c:pt idx="3099">
                  <c:v>1.4321568627450978</c:v>
                </c:pt>
                <c:pt idx="3100">
                  <c:v>1.4321568627450978</c:v>
                </c:pt>
                <c:pt idx="3101">
                  <c:v>1.4321568627450978</c:v>
                </c:pt>
                <c:pt idx="3102">
                  <c:v>1.4321568627450978</c:v>
                </c:pt>
                <c:pt idx="3103">
                  <c:v>1.4321568627450978</c:v>
                </c:pt>
                <c:pt idx="3104">
                  <c:v>1.4321568627450978</c:v>
                </c:pt>
                <c:pt idx="3105">
                  <c:v>1.4321568627450978</c:v>
                </c:pt>
                <c:pt idx="3106">
                  <c:v>1.4321568627450978</c:v>
                </c:pt>
                <c:pt idx="3107">
                  <c:v>1.4321568627450978</c:v>
                </c:pt>
                <c:pt idx="3108">
                  <c:v>1.4321568627450978</c:v>
                </c:pt>
                <c:pt idx="3109">
                  <c:v>1.4321568627450978</c:v>
                </c:pt>
                <c:pt idx="3110">
                  <c:v>1.4321568627450978</c:v>
                </c:pt>
                <c:pt idx="3111">
                  <c:v>1.4321568627450978</c:v>
                </c:pt>
                <c:pt idx="3112">
                  <c:v>1.4321568627450978</c:v>
                </c:pt>
                <c:pt idx="3113">
                  <c:v>1.4321568627450978</c:v>
                </c:pt>
                <c:pt idx="3114">
                  <c:v>1.4321568627450978</c:v>
                </c:pt>
                <c:pt idx="3115">
                  <c:v>1.4321568627450978</c:v>
                </c:pt>
                <c:pt idx="3116">
                  <c:v>1.4321568627450978</c:v>
                </c:pt>
                <c:pt idx="3117">
                  <c:v>1.4321568627450978</c:v>
                </c:pt>
                <c:pt idx="3118">
                  <c:v>1.4321568627450978</c:v>
                </c:pt>
                <c:pt idx="3119">
                  <c:v>1.4321568627450978</c:v>
                </c:pt>
                <c:pt idx="3120">
                  <c:v>1.4321568627450978</c:v>
                </c:pt>
                <c:pt idx="3121">
                  <c:v>1.4321568627450978</c:v>
                </c:pt>
                <c:pt idx="3122">
                  <c:v>1.4321568627450978</c:v>
                </c:pt>
                <c:pt idx="3123">
                  <c:v>1.4321568627450978</c:v>
                </c:pt>
                <c:pt idx="3124">
                  <c:v>1.4321568627450978</c:v>
                </c:pt>
                <c:pt idx="3125">
                  <c:v>1.4321568627450978</c:v>
                </c:pt>
                <c:pt idx="3126">
                  <c:v>1.4321568627450978</c:v>
                </c:pt>
                <c:pt idx="3127">
                  <c:v>1.4321568627450978</c:v>
                </c:pt>
                <c:pt idx="3128">
                  <c:v>1.4321568627450978</c:v>
                </c:pt>
                <c:pt idx="3129">
                  <c:v>1.4321568627450978</c:v>
                </c:pt>
                <c:pt idx="3130">
                  <c:v>1.4321568627450978</c:v>
                </c:pt>
                <c:pt idx="3131">
                  <c:v>1.4321568627450978</c:v>
                </c:pt>
                <c:pt idx="3132">
                  <c:v>1.4321568627450978</c:v>
                </c:pt>
                <c:pt idx="3133">
                  <c:v>1.4321568627450978</c:v>
                </c:pt>
                <c:pt idx="3134">
                  <c:v>1.4321568627450978</c:v>
                </c:pt>
                <c:pt idx="3135">
                  <c:v>1.4321568627450978</c:v>
                </c:pt>
                <c:pt idx="3136">
                  <c:v>1.4321568627450978</c:v>
                </c:pt>
                <c:pt idx="3137">
                  <c:v>1.4321568627450978</c:v>
                </c:pt>
                <c:pt idx="3138">
                  <c:v>1.4321568627450978</c:v>
                </c:pt>
                <c:pt idx="3139">
                  <c:v>1.4321568627450978</c:v>
                </c:pt>
                <c:pt idx="3140">
                  <c:v>1.4321568627450978</c:v>
                </c:pt>
                <c:pt idx="3141">
                  <c:v>1.4321568627450978</c:v>
                </c:pt>
                <c:pt idx="3142">
                  <c:v>1.4321568627450978</c:v>
                </c:pt>
                <c:pt idx="3143">
                  <c:v>1.4321568627450978</c:v>
                </c:pt>
                <c:pt idx="3144">
                  <c:v>1.4321568627450978</c:v>
                </c:pt>
                <c:pt idx="3145">
                  <c:v>1.4321568627450978</c:v>
                </c:pt>
                <c:pt idx="3146">
                  <c:v>1.4321568627450978</c:v>
                </c:pt>
                <c:pt idx="3147">
                  <c:v>1.4321568627450978</c:v>
                </c:pt>
                <c:pt idx="3148">
                  <c:v>1.4321568627450978</c:v>
                </c:pt>
                <c:pt idx="3149">
                  <c:v>1.4321568627450978</c:v>
                </c:pt>
                <c:pt idx="3150">
                  <c:v>1.4321568627450978</c:v>
                </c:pt>
                <c:pt idx="3151">
                  <c:v>1.4321568627450978</c:v>
                </c:pt>
                <c:pt idx="3152">
                  <c:v>1.4321568627450978</c:v>
                </c:pt>
                <c:pt idx="3153">
                  <c:v>1.4321568627450978</c:v>
                </c:pt>
                <c:pt idx="3154">
                  <c:v>1.4321568627450978</c:v>
                </c:pt>
                <c:pt idx="3155">
                  <c:v>1.4321568627450978</c:v>
                </c:pt>
                <c:pt idx="3156">
                  <c:v>1.4321568627450978</c:v>
                </c:pt>
                <c:pt idx="3157">
                  <c:v>1.4321568627450978</c:v>
                </c:pt>
                <c:pt idx="3158">
                  <c:v>1.4321568627450978</c:v>
                </c:pt>
                <c:pt idx="3159">
                  <c:v>1.4321568627450978</c:v>
                </c:pt>
                <c:pt idx="3160">
                  <c:v>1.4321568627450978</c:v>
                </c:pt>
                <c:pt idx="3161">
                  <c:v>1.4321568627450978</c:v>
                </c:pt>
                <c:pt idx="3162">
                  <c:v>1.4321568627450978</c:v>
                </c:pt>
                <c:pt idx="3163">
                  <c:v>1.4321568627450978</c:v>
                </c:pt>
                <c:pt idx="3164">
                  <c:v>1.4321568627450978</c:v>
                </c:pt>
                <c:pt idx="3165">
                  <c:v>1.4321568627450978</c:v>
                </c:pt>
                <c:pt idx="3166">
                  <c:v>1.4321568627450978</c:v>
                </c:pt>
                <c:pt idx="3167">
                  <c:v>1.4321568627450978</c:v>
                </c:pt>
                <c:pt idx="3168">
                  <c:v>1.4321568627450978</c:v>
                </c:pt>
                <c:pt idx="3169">
                  <c:v>1.4321568627450978</c:v>
                </c:pt>
                <c:pt idx="3170">
                  <c:v>1.4321568627450978</c:v>
                </c:pt>
                <c:pt idx="3171">
                  <c:v>1.4321568627450978</c:v>
                </c:pt>
                <c:pt idx="3172">
                  <c:v>1.4321568627450978</c:v>
                </c:pt>
                <c:pt idx="3173">
                  <c:v>1.4321568627450978</c:v>
                </c:pt>
                <c:pt idx="3174">
                  <c:v>1.4321568627450978</c:v>
                </c:pt>
                <c:pt idx="3175">
                  <c:v>1.4321568627450978</c:v>
                </c:pt>
                <c:pt idx="3176">
                  <c:v>1.4321568627450978</c:v>
                </c:pt>
                <c:pt idx="3177">
                  <c:v>1.4321568627450978</c:v>
                </c:pt>
                <c:pt idx="3178">
                  <c:v>1.4321568627450978</c:v>
                </c:pt>
                <c:pt idx="3179">
                  <c:v>1.4321568627450978</c:v>
                </c:pt>
                <c:pt idx="3180">
                  <c:v>1.4321568627450978</c:v>
                </c:pt>
                <c:pt idx="3181">
                  <c:v>1.4321568627450978</c:v>
                </c:pt>
                <c:pt idx="3182">
                  <c:v>1.4321568627450978</c:v>
                </c:pt>
                <c:pt idx="3183">
                  <c:v>1.4321568627450978</c:v>
                </c:pt>
                <c:pt idx="3184">
                  <c:v>1.4321568627450978</c:v>
                </c:pt>
                <c:pt idx="3185">
                  <c:v>1.4321568627450978</c:v>
                </c:pt>
                <c:pt idx="3186">
                  <c:v>1.4321568627450978</c:v>
                </c:pt>
                <c:pt idx="3187">
                  <c:v>1.4321568627450978</c:v>
                </c:pt>
                <c:pt idx="3188">
                  <c:v>1.4321568627450978</c:v>
                </c:pt>
                <c:pt idx="3189">
                  <c:v>1.4321568627450978</c:v>
                </c:pt>
                <c:pt idx="3190">
                  <c:v>1.4321568627450978</c:v>
                </c:pt>
                <c:pt idx="3191">
                  <c:v>1.4321568627450978</c:v>
                </c:pt>
                <c:pt idx="3192">
                  <c:v>1.4321568627450978</c:v>
                </c:pt>
                <c:pt idx="3193">
                  <c:v>1.4321568627450978</c:v>
                </c:pt>
                <c:pt idx="3194">
                  <c:v>1.4321568627450978</c:v>
                </c:pt>
                <c:pt idx="3195">
                  <c:v>1.4321568627450978</c:v>
                </c:pt>
                <c:pt idx="3196">
                  <c:v>1.4321568627450978</c:v>
                </c:pt>
                <c:pt idx="3197">
                  <c:v>1.4321568627450978</c:v>
                </c:pt>
                <c:pt idx="3198">
                  <c:v>1.4321568627450978</c:v>
                </c:pt>
                <c:pt idx="3199">
                  <c:v>1.4321568627450978</c:v>
                </c:pt>
                <c:pt idx="3200">
                  <c:v>1.4321568627450978</c:v>
                </c:pt>
                <c:pt idx="3201">
                  <c:v>1.4321568627450978</c:v>
                </c:pt>
                <c:pt idx="3202">
                  <c:v>1.4321568627450978</c:v>
                </c:pt>
                <c:pt idx="3203">
                  <c:v>1.4321568627450978</c:v>
                </c:pt>
                <c:pt idx="3204">
                  <c:v>1.4321568627450978</c:v>
                </c:pt>
                <c:pt idx="3205">
                  <c:v>1.4321568627450978</c:v>
                </c:pt>
                <c:pt idx="3206">
                  <c:v>1.4321568627450978</c:v>
                </c:pt>
                <c:pt idx="3207">
                  <c:v>1.4321568627450978</c:v>
                </c:pt>
                <c:pt idx="3208">
                  <c:v>1.4321568627450978</c:v>
                </c:pt>
                <c:pt idx="3209">
                  <c:v>1.4321568627450978</c:v>
                </c:pt>
                <c:pt idx="3210">
                  <c:v>1.4321568627450978</c:v>
                </c:pt>
                <c:pt idx="3211">
                  <c:v>1.4321568627450978</c:v>
                </c:pt>
                <c:pt idx="3212">
                  <c:v>1.4321568627450978</c:v>
                </c:pt>
                <c:pt idx="3213">
                  <c:v>1.4321568627450978</c:v>
                </c:pt>
                <c:pt idx="3214">
                  <c:v>1.4321568627450978</c:v>
                </c:pt>
                <c:pt idx="3215">
                  <c:v>1.4321568627450978</c:v>
                </c:pt>
                <c:pt idx="3216">
                  <c:v>1.4321568627450978</c:v>
                </c:pt>
                <c:pt idx="3217">
                  <c:v>1.4321568627450978</c:v>
                </c:pt>
                <c:pt idx="3218">
                  <c:v>1.4321568627450978</c:v>
                </c:pt>
                <c:pt idx="3219">
                  <c:v>1.4321568627450978</c:v>
                </c:pt>
                <c:pt idx="3220">
                  <c:v>1.4321568627450978</c:v>
                </c:pt>
                <c:pt idx="3221">
                  <c:v>1.4321568627450978</c:v>
                </c:pt>
                <c:pt idx="3222">
                  <c:v>1.4321568627450978</c:v>
                </c:pt>
                <c:pt idx="3223">
                  <c:v>1.4321568627450978</c:v>
                </c:pt>
                <c:pt idx="3224">
                  <c:v>1.4321568627450978</c:v>
                </c:pt>
                <c:pt idx="3225">
                  <c:v>1.4321568627450978</c:v>
                </c:pt>
                <c:pt idx="3226">
                  <c:v>1.4321568627450978</c:v>
                </c:pt>
                <c:pt idx="3227">
                  <c:v>1.4321568627450978</c:v>
                </c:pt>
                <c:pt idx="3228">
                  <c:v>1.4321568627450978</c:v>
                </c:pt>
                <c:pt idx="3229">
                  <c:v>1.4321568627450978</c:v>
                </c:pt>
                <c:pt idx="3230">
                  <c:v>1.4321568627450978</c:v>
                </c:pt>
                <c:pt idx="3231">
                  <c:v>1.4321568627450978</c:v>
                </c:pt>
                <c:pt idx="3232">
                  <c:v>1.4321568627450978</c:v>
                </c:pt>
                <c:pt idx="3233">
                  <c:v>1.4321568627450978</c:v>
                </c:pt>
                <c:pt idx="3234">
                  <c:v>1.4321568627450978</c:v>
                </c:pt>
                <c:pt idx="3235">
                  <c:v>1.4321568627450978</c:v>
                </c:pt>
                <c:pt idx="3236">
                  <c:v>1.4321568627450978</c:v>
                </c:pt>
                <c:pt idx="3237">
                  <c:v>1.4321568627450978</c:v>
                </c:pt>
                <c:pt idx="3238">
                  <c:v>1.4321568627450978</c:v>
                </c:pt>
                <c:pt idx="3239">
                  <c:v>1.4321568627450978</c:v>
                </c:pt>
                <c:pt idx="3240">
                  <c:v>1.4321568627450978</c:v>
                </c:pt>
                <c:pt idx="3241">
                  <c:v>1.4321568627450978</c:v>
                </c:pt>
                <c:pt idx="3242">
                  <c:v>1.4321568627450978</c:v>
                </c:pt>
                <c:pt idx="3243">
                  <c:v>1.4321568627450978</c:v>
                </c:pt>
                <c:pt idx="3244">
                  <c:v>1.4321568627450978</c:v>
                </c:pt>
                <c:pt idx="3245">
                  <c:v>1.4321568627450978</c:v>
                </c:pt>
                <c:pt idx="3246">
                  <c:v>1.4321568627450978</c:v>
                </c:pt>
                <c:pt idx="3247">
                  <c:v>1.4321568627450978</c:v>
                </c:pt>
                <c:pt idx="3248">
                  <c:v>1.4321568627450978</c:v>
                </c:pt>
                <c:pt idx="3249">
                  <c:v>1.4321568627450978</c:v>
                </c:pt>
                <c:pt idx="3250">
                  <c:v>1.4321568627450978</c:v>
                </c:pt>
                <c:pt idx="3251">
                  <c:v>1.4321568627450978</c:v>
                </c:pt>
                <c:pt idx="3252">
                  <c:v>1.4321568627450978</c:v>
                </c:pt>
                <c:pt idx="3253">
                  <c:v>1.4321568627450978</c:v>
                </c:pt>
                <c:pt idx="3254">
                  <c:v>1.4321568627450978</c:v>
                </c:pt>
                <c:pt idx="3255">
                  <c:v>1.4321568627450978</c:v>
                </c:pt>
                <c:pt idx="3256">
                  <c:v>1.4321568627450978</c:v>
                </c:pt>
                <c:pt idx="3257">
                  <c:v>1.4321568627450978</c:v>
                </c:pt>
                <c:pt idx="3258">
                  <c:v>1.4321568627450978</c:v>
                </c:pt>
                <c:pt idx="3259">
                  <c:v>1.4321568627450978</c:v>
                </c:pt>
                <c:pt idx="3260">
                  <c:v>1.4321568627450978</c:v>
                </c:pt>
                <c:pt idx="3261">
                  <c:v>1.4321568627450978</c:v>
                </c:pt>
                <c:pt idx="3262">
                  <c:v>1.4321568627450978</c:v>
                </c:pt>
                <c:pt idx="3263">
                  <c:v>1.4321568627450978</c:v>
                </c:pt>
                <c:pt idx="3264">
                  <c:v>1.4321568627450978</c:v>
                </c:pt>
                <c:pt idx="3265">
                  <c:v>1.4321568627450978</c:v>
                </c:pt>
                <c:pt idx="3266">
                  <c:v>1.4321568627450978</c:v>
                </c:pt>
                <c:pt idx="3267">
                  <c:v>1.4321568627450978</c:v>
                </c:pt>
                <c:pt idx="3268">
                  <c:v>1.4321568627450978</c:v>
                </c:pt>
                <c:pt idx="3269">
                  <c:v>1.4321568627450978</c:v>
                </c:pt>
                <c:pt idx="3270">
                  <c:v>1.4321568627450978</c:v>
                </c:pt>
                <c:pt idx="3271">
                  <c:v>1.4321568627450978</c:v>
                </c:pt>
                <c:pt idx="3272">
                  <c:v>1.4321568627450978</c:v>
                </c:pt>
                <c:pt idx="3273">
                  <c:v>1.4321568627450978</c:v>
                </c:pt>
                <c:pt idx="3274">
                  <c:v>1.4321568627450978</c:v>
                </c:pt>
                <c:pt idx="3275">
                  <c:v>1.4321568627450978</c:v>
                </c:pt>
                <c:pt idx="3276">
                  <c:v>1.4321568627450978</c:v>
                </c:pt>
                <c:pt idx="3277">
                  <c:v>1.4321568627450978</c:v>
                </c:pt>
                <c:pt idx="3278">
                  <c:v>1.4321568627450978</c:v>
                </c:pt>
                <c:pt idx="3279">
                  <c:v>1.4321568627450978</c:v>
                </c:pt>
                <c:pt idx="3280">
                  <c:v>1.4321568627450978</c:v>
                </c:pt>
                <c:pt idx="3281">
                  <c:v>1.4321568627450978</c:v>
                </c:pt>
                <c:pt idx="3282">
                  <c:v>1.4321568627450978</c:v>
                </c:pt>
                <c:pt idx="3283">
                  <c:v>1.4321568627450978</c:v>
                </c:pt>
                <c:pt idx="3284">
                  <c:v>1.4321568627450978</c:v>
                </c:pt>
                <c:pt idx="3285">
                  <c:v>1.4321568627450978</c:v>
                </c:pt>
                <c:pt idx="3286">
                  <c:v>1.5796078431372549</c:v>
                </c:pt>
                <c:pt idx="3287">
                  <c:v>1.5796078431372549</c:v>
                </c:pt>
                <c:pt idx="3288">
                  <c:v>1.5796078431372549</c:v>
                </c:pt>
                <c:pt idx="3289">
                  <c:v>1.5796078431372549</c:v>
                </c:pt>
                <c:pt idx="3290">
                  <c:v>1.5796078431372549</c:v>
                </c:pt>
                <c:pt idx="3291">
                  <c:v>1.5796078431372549</c:v>
                </c:pt>
                <c:pt idx="3292">
                  <c:v>1.5796078431372549</c:v>
                </c:pt>
                <c:pt idx="3293">
                  <c:v>1.5796078431372549</c:v>
                </c:pt>
                <c:pt idx="3294">
                  <c:v>1.5796078431372549</c:v>
                </c:pt>
                <c:pt idx="3295">
                  <c:v>1.5796078431372549</c:v>
                </c:pt>
                <c:pt idx="3296">
                  <c:v>1.5796078431372549</c:v>
                </c:pt>
                <c:pt idx="3297">
                  <c:v>1.5796078431372549</c:v>
                </c:pt>
                <c:pt idx="3298">
                  <c:v>1.5796078431372549</c:v>
                </c:pt>
                <c:pt idx="3299">
                  <c:v>1.5796078431372549</c:v>
                </c:pt>
                <c:pt idx="3300">
                  <c:v>1.5796078431372549</c:v>
                </c:pt>
                <c:pt idx="3301">
                  <c:v>1.5796078431372549</c:v>
                </c:pt>
                <c:pt idx="3302">
                  <c:v>1.5796078431372549</c:v>
                </c:pt>
                <c:pt idx="3303">
                  <c:v>1.5796078431372549</c:v>
                </c:pt>
                <c:pt idx="3304">
                  <c:v>1.5796078431372549</c:v>
                </c:pt>
                <c:pt idx="3305">
                  <c:v>1.5796078431372549</c:v>
                </c:pt>
                <c:pt idx="3306">
                  <c:v>1.5796078431372549</c:v>
                </c:pt>
                <c:pt idx="3307">
                  <c:v>1.5796078431372549</c:v>
                </c:pt>
                <c:pt idx="3308">
                  <c:v>1.5796078431372549</c:v>
                </c:pt>
                <c:pt idx="3309">
                  <c:v>1.5796078431372549</c:v>
                </c:pt>
                <c:pt idx="3310">
                  <c:v>1.5796078431372549</c:v>
                </c:pt>
                <c:pt idx="3311">
                  <c:v>1.5796078431372549</c:v>
                </c:pt>
                <c:pt idx="3312">
                  <c:v>1.5796078431372549</c:v>
                </c:pt>
                <c:pt idx="3313">
                  <c:v>1.5796078431372549</c:v>
                </c:pt>
                <c:pt idx="3314">
                  <c:v>1.5796078431372549</c:v>
                </c:pt>
                <c:pt idx="3315">
                  <c:v>1.5796078431372549</c:v>
                </c:pt>
                <c:pt idx="3316">
                  <c:v>1.5796078431372549</c:v>
                </c:pt>
                <c:pt idx="3317">
                  <c:v>1.5796078431372549</c:v>
                </c:pt>
                <c:pt idx="3318">
                  <c:v>1.5796078431372549</c:v>
                </c:pt>
                <c:pt idx="3319">
                  <c:v>1.5796078431372549</c:v>
                </c:pt>
                <c:pt idx="3320">
                  <c:v>1.5796078431372549</c:v>
                </c:pt>
                <c:pt idx="3321">
                  <c:v>1.5796078431372549</c:v>
                </c:pt>
                <c:pt idx="3322">
                  <c:v>1.5796078431372549</c:v>
                </c:pt>
                <c:pt idx="3323">
                  <c:v>1.5796078431372549</c:v>
                </c:pt>
                <c:pt idx="3324">
                  <c:v>1.5796078431372549</c:v>
                </c:pt>
                <c:pt idx="3325">
                  <c:v>1.5796078431372549</c:v>
                </c:pt>
                <c:pt idx="3326">
                  <c:v>1.5796078431372549</c:v>
                </c:pt>
                <c:pt idx="3327">
                  <c:v>1.5796078431372549</c:v>
                </c:pt>
                <c:pt idx="3328">
                  <c:v>1.5796078431372549</c:v>
                </c:pt>
                <c:pt idx="3329">
                  <c:v>1.5796078431372549</c:v>
                </c:pt>
                <c:pt idx="3330">
                  <c:v>1.5796078431372549</c:v>
                </c:pt>
                <c:pt idx="3331">
                  <c:v>1.5796078431372549</c:v>
                </c:pt>
                <c:pt idx="3332">
                  <c:v>1.5796078431372549</c:v>
                </c:pt>
                <c:pt idx="3333">
                  <c:v>1.5796078431372549</c:v>
                </c:pt>
                <c:pt idx="3334">
                  <c:v>1.5796078431372549</c:v>
                </c:pt>
                <c:pt idx="3335">
                  <c:v>1.5796078431372549</c:v>
                </c:pt>
                <c:pt idx="3336">
                  <c:v>1.5796078431372549</c:v>
                </c:pt>
                <c:pt idx="3337">
                  <c:v>1.5796078431372549</c:v>
                </c:pt>
                <c:pt idx="3338">
                  <c:v>1.5796078431372549</c:v>
                </c:pt>
                <c:pt idx="3339">
                  <c:v>1.5796078431372549</c:v>
                </c:pt>
                <c:pt idx="3340">
                  <c:v>1.5796078431372549</c:v>
                </c:pt>
                <c:pt idx="3341">
                  <c:v>1.5796078431372549</c:v>
                </c:pt>
                <c:pt idx="3342">
                  <c:v>1.5796078431372549</c:v>
                </c:pt>
                <c:pt idx="3343">
                  <c:v>1.5796078431372549</c:v>
                </c:pt>
                <c:pt idx="3344">
                  <c:v>1.5796078431372549</c:v>
                </c:pt>
                <c:pt idx="3345">
                  <c:v>1.5796078431372549</c:v>
                </c:pt>
                <c:pt idx="3346">
                  <c:v>1.5796078431372549</c:v>
                </c:pt>
                <c:pt idx="3347">
                  <c:v>1.5796078431372549</c:v>
                </c:pt>
                <c:pt idx="3348">
                  <c:v>1.5796078431372549</c:v>
                </c:pt>
                <c:pt idx="3349">
                  <c:v>1.5796078431372549</c:v>
                </c:pt>
                <c:pt idx="3350">
                  <c:v>1.5796078431372549</c:v>
                </c:pt>
                <c:pt idx="3351">
                  <c:v>1.5796078431372549</c:v>
                </c:pt>
                <c:pt idx="3352">
                  <c:v>1.5796078431372549</c:v>
                </c:pt>
                <c:pt idx="3353">
                  <c:v>1.5796078431372549</c:v>
                </c:pt>
                <c:pt idx="3354">
                  <c:v>1.5796078431372549</c:v>
                </c:pt>
                <c:pt idx="3355">
                  <c:v>1.5796078431372549</c:v>
                </c:pt>
                <c:pt idx="3356">
                  <c:v>1.5796078431372549</c:v>
                </c:pt>
                <c:pt idx="3357">
                  <c:v>1.5796078431372549</c:v>
                </c:pt>
                <c:pt idx="3358">
                  <c:v>1.5796078431372549</c:v>
                </c:pt>
                <c:pt idx="3359">
                  <c:v>1.5796078431372549</c:v>
                </c:pt>
                <c:pt idx="3360">
                  <c:v>1.5796078431372549</c:v>
                </c:pt>
                <c:pt idx="3361">
                  <c:v>1.5796078431372549</c:v>
                </c:pt>
                <c:pt idx="3362">
                  <c:v>1.5796078431372549</c:v>
                </c:pt>
                <c:pt idx="3363">
                  <c:v>1.5796078431372549</c:v>
                </c:pt>
                <c:pt idx="3364">
                  <c:v>1.5796078431372549</c:v>
                </c:pt>
                <c:pt idx="3365">
                  <c:v>1.5796078431372549</c:v>
                </c:pt>
                <c:pt idx="3366">
                  <c:v>1.5796078431372549</c:v>
                </c:pt>
                <c:pt idx="3367">
                  <c:v>1.5796078431372549</c:v>
                </c:pt>
                <c:pt idx="3368">
                  <c:v>1.5796078431372549</c:v>
                </c:pt>
                <c:pt idx="3369">
                  <c:v>1.5796078431372549</c:v>
                </c:pt>
                <c:pt idx="3370">
                  <c:v>1.5796078431372549</c:v>
                </c:pt>
                <c:pt idx="3371">
                  <c:v>1.5796078431372549</c:v>
                </c:pt>
                <c:pt idx="3372">
                  <c:v>1.5796078431372549</c:v>
                </c:pt>
                <c:pt idx="3373">
                  <c:v>1.5796078431372549</c:v>
                </c:pt>
                <c:pt idx="3374">
                  <c:v>1.5796078431372549</c:v>
                </c:pt>
                <c:pt idx="3375">
                  <c:v>1.5796078431372549</c:v>
                </c:pt>
                <c:pt idx="3376">
                  <c:v>1.5796078431372549</c:v>
                </c:pt>
                <c:pt idx="3377">
                  <c:v>1.5796078431372549</c:v>
                </c:pt>
                <c:pt idx="3378">
                  <c:v>1.5796078431372549</c:v>
                </c:pt>
                <c:pt idx="3379">
                  <c:v>1.5796078431372549</c:v>
                </c:pt>
                <c:pt idx="3380">
                  <c:v>1.5796078431372549</c:v>
                </c:pt>
                <c:pt idx="3381">
                  <c:v>1.5796078431372549</c:v>
                </c:pt>
                <c:pt idx="3382">
                  <c:v>1.5796078431372549</c:v>
                </c:pt>
                <c:pt idx="3383">
                  <c:v>1.5796078431372549</c:v>
                </c:pt>
                <c:pt idx="3384">
                  <c:v>1.5796078431372549</c:v>
                </c:pt>
                <c:pt idx="3385">
                  <c:v>1.5796078431372549</c:v>
                </c:pt>
                <c:pt idx="3386">
                  <c:v>1.5796078431372549</c:v>
                </c:pt>
                <c:pt idx="3387">
                  <c:v>1.5796078431372549</c:v>
                </c:pt>
                <c:pt idx="3388">
                  <c:v>1.5796078431372549</c:v>
                </c:pt>
                <c:pt idx="3389">
                  <c:v>1.5796078431372549</c:v>
                </c:pt>
                <c:pt idx="3390">
                  <c:v>1.5796078431372549</c:v>
                </c:pt>
                <c:pt idx="3391">
                  <c:v>1.5796078431372549</c:v>
                </c:pt>
                <c:pt idx="3392">
                  <c:v>1.5796078431372549</c:v>
                </c:pt>
                <c:pt idx="3393">
                  <c:v>1.5796078431372549</c:v>
                </c:pt>
                <c:pt idx="3394">
                  <c:v>1.5796078431372549</c:v>
                </c:pt>
                <c:pt idx="3395">
                  <c:v>1.5796078431372549</c:v>
                </c:pt>
                <c:pt idx="3396">
                  <c:v>1.5796078431372549</c:v>
                </c:pt>
                <c:pt idx="3397">
                  <c:v>1.5796078431372549</c:v>
                </c:pt>
                <c:pt idx="3398">
                  <c:v>1.5796078431372549</c:v>
                </c:pt>
                <c:pt idx="3399">
                  <c:v>1.5796078431372549</c:v>
                </c:pt>
                <c:pt idx="3400">
                  <c:v>1.5796078431372549</c:v>
                </c:pt>
                <c:pt idx="3401">
                  <c:v>1.5796078431372549</c:v>
                </c:pt>
                <c:pt idx="3402">
                  <c:v>1.5796078431372549</c:v>
                </c:pt>
                <c:pt idx="3403">
                  <c:v>1.5796078431372549</c:v>
                </c:pt>
                <c:pt idx="3404">
                  <c:v>1.5796078431372549</c:v>
                </c:pt>
                <c:pt idx="3405">
                  <c:v>1.5796078431372549</c:v>
                </c:pt>
                <c:pt idx="3406">
                  <c:v>1.5796078431372549</c:v>
                </c:pt>
                <c:pt idx="3407">
                  <c:v>1.5796078431372549</c:v>
                </c:pt>
                <c:pt idx="3408">
                  <c:v>1.5796078431372549</c:v>
                </c:pt>
                <c:pt idx="3409">
                  <c:v>1.5796078431372549</c:v>
                </c:pt>
                <c:pt idx="3410">
                  <c:v>1.5796078431372549</c:v>
                </c:pt>
                <c:pt idx="3411">
                  <c:v>1.5796078431372549</c:v>
                </c:pt>
                <c:pt idx="3412">
                  <c:v>1.5796078431372549</c:v>
                </c:pt>
                <c:pt idx="3413">
                  <c:v>1.5796078431372549</c:v>
                </c:pt>
                <c:pt idx="3414">
                  <c:v>1.5796078431372549</c:v>
                </c:pt>
                <c:pt idx="3415">
                  <c:v>1.5796078431372549</c:v>
                </c:pt>
                <c:pt idx="3416">
                  <c:v>1.5796078431372549</c:v>
                </c:pt>
                <c:pt idx="3417">
                  <c:v>1.5796078431372549</c:v>
                </c:pt>
                <c:pt idx="3418">
                  <c:v>1.5796078431372549</c:v>
                </c:pt>
                <c:pt idx="3419">
                  <c:v>1.5796078431372549</c:v>
                </c:pt>
                <c:pt idx="3420">
                  <c:v>1.5796078431372549</c:v>
                </c:pt>
                <c:pt idx="3421">
                  <c:v>1.5796078431372549</c:v>
                </c:pt>
                <c:pt idx="3422">
                  <c:v>1.5796078431372549</c:v>
                </c:pt>
                <c:pt idx="3423">
                  <c:v>1.5796078431372549</c:v>
                </c:pt>
                <c:pt idx="3424">
                  <c:v>1.5796078431372549</c:v>
                </c:pt>
                <c:pt idx="3425">
                  <c:v>1.5796078431372549</c:v>
                </c:pt>
                <c:pt idx="3426">
                  <c:v>1.5796078431372549</c:v>
                </c:pt>
                <c:pt idx="3427">
                  <c:v>1.5796078431372549</c:v>
                </c:pt>
                <c:pt idx="3428">
                  <c:v>1.5796078431372549</c:v>
                </c:pt>
                <c:pt idx="3429">
                  <c:v>1.5796078431372549</c:v>
                </c:pt>
                <c:pt idx="3430">
                  <c:v>1.5796078431372549</c:v>
                </c:pt>
                <c:pt idx="3431">
                  <c:v>1.5796078431372549</c:v>
                </c:pt>
                <c:pt idx="3432">
                  <c:v>1.5796078431372549</c:v>
                </c:pt>
                <c:pt idx="3433">
                  <c:v>1.5796078431372549</c:v>
                </c:pt>
                <c:pt idx="3434">
                  <c:v>1.5796078431372549</c:v>
                </c:pt>
                <c:pt idx="3435">
                  <c:v>1.5796078431372549</c:v>
                </c:pt>
                <c:pt idx="3436">
                  <c:v>1.5796078431372549</c:v>
                </c:pt>
                <c:pt idx="3437">
                  <c:v>1.5796078431372549</c:v>
                </c:pt>
                <c:pt idx="3438">
                  <c:v>1.5796078431372549</c:v>
                </c:pt>
                <c:pt idx="3439">
                  <c:v>1.5796078431372549</c:v>
                </c:pt>
                <c:pt idx="3440">
                  <c:v>1.5796078431372549</c:v>
                </c:pt>
                <c:pt idx="3441">
                  <c:v>1.5796078431372549</c:v>
                </c:pt>
                <c:pt idx="3442">
                  <c:v>1.5796078431372549</c:v>
                </c:pt>
                <c:pt idx="3443">
                  <c:v>1.5796078431372549</c:v>
                </c:pt>
                <c:pt idx="3444">
                  <c:v>1.5796078431372549</c:v>
                </c:pt>
                <c:pt idx="3445">
                  <c:v>1.5796078431372549</c:v>
                </c:pt>
                <c:pt idx="3446">
                  <c:v>1.5796078431372549</c:v>
                </c:pt>
                <c:pt idx="3447">
                  <c:v>1.5796078431372549</c:v>
                </c:pt>
                <c:pt idx="3448">
                  <c:v>1.5796078431372549</c:v>
                </c:pt>
                <c:pt idx="3449">
                  <c:v>1.5796078431372549</c:v>
                </c:pt>
                <c:pt idx="3450">
                  <c:v>1.5796078431372549</c:v>
                </c:pt>
                <c:pt idx="3451">
                  <c:v>1.5796078431372549</c:v>
                </c:pt>
                <c:pt idx="3452">
                  <c:v>1.5796078431372549</c:v>
                </c:pt>
                <c:pt idx="3453">
                  <c:v>1.5796078431372549</c:v>
                </c:pt>
                <c:pt idx="3454">
                  <c:v>1.5796078431372549</c:v>
                </c:pt>
                <c:pt idx="3455">
                  <c:v>1.5796078431372549</c:v>
                </c:pt>
                <c:pt idx="3456">
                  <c:v>1.5796078431372549</c:v>
                </c:pt>
                <c:pt idx="3457">
                  <c:v>1.5796078431372549</c:v>
                </c:pt>
                <c:pt idx="3458">
                  <c:v>1.5796078431372549</c:v>
                </c:pt>
                <c:pt idx="3459">
                  <c:v>1.5796078431372549</c:v>
                </c:pt>
                <c:pt idx="3460">
                  <c:v>1.5796078431372549</c:v>
                </c:pt>
                <c:pt idx="3461">
                  <c:v>1.5796078431372549</c:v>
                </c:pt>
                <c:pt idx="3462">
                  <c:v>1.5796078431372549</c:v>
                </c:pt>
                <c:pt idx="3463">
                  <c:v>1.5796078431372549</c:v>
                </c:pt>
                <c:pt idx="3464">
                  <c:v>1.5796078431372549</c:v>
                </c:pt>
                <c:pt idx="3465">
                  <c:v>1.5796078431372549</c:v>
                </c:pt>
                <c:pt idx="3466">
                  <c:v>1.5796078431372549</c:v>
                </c:pt>
                <c:pt idx="3467">
                  <c:v>1.5796078431372549</c:v>
                </c:pt>
                <c:pt idx="3468">
                  <c:v>1.5796078431372549</c:v>
                </c:pt>
                <c:pt idx="3469">
                  <c:v>1.5796078431372549</c:v>
                </c:pt>
                <c:pt idx="3470">
                  <c:v>1.5796078431372549</c:v>
                </c:pt>
                <c:pt idx="3471">
                  <c:v>1.5796078431372549</c:v>
                </c:pt>
                <c:pt idx="3472">
                  <c:v>1.5796078431372549</c:v>
                </c:pt>
                <c:pt idx="3473">
                  <c:v>1.5796078431372549</c:v>
                </c:pt>
                <c:pt idx="3474">
                  <c:v>1.5796078431372549</c:v>
                </c:pt>
                <c:pt idx="3475">
                  <c:v>1.5796078431372549</c:v>
                </c:pt>
                <c:pt idx="3476">
                  <c:v>1.5796078431372549</c:v>
                </c:pt>
                <c:pt idx="3477">
                  <c:v>1.7270588235294118</c:v>
                </c:pt>
                <c:pt idx="3478">
                  <c:v>1.7270588235294118</c:v>
                </c:pt>
                <c:pt idx="3479">
                  <c:v>1.7270588235294118</c:v>
                </c:pt>
                <c:pt idx="3480">
                  <c:v>1.7270588235294118</c:v>
                </c:pt>
                <c:pt idx="3481">
                  <c:v>1.7270588235294118</c:v>
                </c:pt>
                <c:pt idx="3482">
                  <c:v>1.7270588235294118</c:v>
                </c:pt>
                <c:pt idx="3483">
                  <c:v>1.7270588235294118</c:v>
                </c:pt>
                <c:pt idx="3484">
                  <c:v>1.7270588235294118</c:v>
                </c:pt>
                <c:pt idx="3485">
                  <c:v>1.7270588235294118</c:v>
                </c:pt>
                <c:pt idx="3486">
                  <c:v>1.7270588235294118</c:v>
                </c:pt>
                <c:pt idx="3487">
                  <c:v>1.7270588235294118</c:v>
                </c:pt>
                <c:pt idx="3488">
                  <c:v>1.7270588235294118</c:v>
                </c:pt>
                <c:pt idx="3489">
                  <c:v>1.7270588235294118</c:v>
                </c:pt>
                <c:pt idx="3490">
                  <c:v>1.7270588235294118</c:v>
                </c:pt>
                <c:pt idx="3491">
                  <c:v>1.7270588235294118</c:v>
                </c:pt>
                <c:pt idx="3492">
                  <c:v>1.7270588235294118</c:v>
                </c:pt>
                <c:pt idx="3493">
                  <c:v>1.7270588235294118</c:v>
                </c:pt>
                <c:pt idx="3494">
                  <c:v>1.7270588235294118</c:v>
                </c:pt>
                <c:pt idx="3495">
                  <c:v>1.7270588235294118</c:v>
                </c:pt>
                <c:pt idx="3496">
                  <c:v>1.7270588235294118</c:v>
                </c:pt>
                <c:pt idx="3497">
                  <c:v>1.7270588235294118</c:v>
                </c:pt>
                <c:pt idx="3498">
                  <c:v>1.7270588235294118</c:v>
                </c:pt>
                <c:pt idx="3499">
                  <c:v>1.7270588235294118</c:v>
                </c:pt>
                <c:pt idx="3500">
                  <c:v>1.7270588235294118</c:v>
                </c:pt>
                <c:pt idx="3501">
                  <c:v>1.7270588235294118</c:v>
                </c:pt>
                <c:pt idx="3502">
                  <c:v>1.7270588235294118</c:v>
                </c:pt>
                <c:pt idx="3503">
                  <c:v>1.7270588235294118</c:v>
                </c:pt>
                <c:pt idx="3504">
                  <c:v>1.7270588235294118</c:v>
                </c:pt>
                <c:pt idx="3505">
                  <c:v>1.7270588235294118</c:v>
                </c:pt>
                <c:pt idx="3506">
                  <c:v>1.7270588235294118</c:v>
                </c:pt>
                <c:pt idx="3507">
                  <c:v>1.7270588235294118</c:v>
                </c:pt>
                <c:pt idx="3508">
                  <c:v>1.7270588235294118</c:v>
                </c:pt>
                <c:pt idx="3509">
                  <c:v>1.7270588235294118</c:v>
                </c:pt>
                <c:pt idx="3510">
                  <c:v>1.7270588235294118</c:v>
                </c:pt>
                <c:pt idx="3511">
                  <c:v>1.7270588235294118</c:v>
                </c:pt>
                <c:pt idx="3512">
                  <c:v>1.7270588235294118</c:v>
                </c:pt>
                <c:pt idx="3513">
                  <c:v>1.7270588235294118</c:v>
                </c:pt>
                <c:pt idx="3514">
                  <c:v>1.7270588235294118</c:v>
                </c:pt>
                <c:pt idx="3515">
                  <c:v>1.7270588235294118</c:v>
                </c:pt>
                <c:pt idx="3516">
                  <c:v>1.7270588235294118</c:v>
                </c:pt>
                <c:pt idx="3517">
                  <c:v>1.7270588235294118</c:v>
                </c:pt>
                <c:pt idx="3518">
                  <c:v>1.7270588235294118</c:v>
                </c:pt>
                <c:pt idx="3519">
                  <c:v>1.7270588235294118</c:v>
                </c:pt>
                <c:pt idx="3520">
                  <c:v>1.7270588235294118</c:v>
                </c:pt>
                <c:pt idx="3521">
                  <c:v>1.7270588235294118</c:v>
                </c:pt>
                <c:pt idx="3522">
                  <c:v>1.7270588235294118</c:v>
                </c:pt>
                <c:pt idx="3523">
                  <c:v>1.7270588235294118</c:v>
                </c:pt>
                <c:pt idx="3524">
                  <c:v>1.7270588235294118</c:v>
                </c:pt>
                <c:pt idx="3525">
                  <c:v>1.7270588235294118</c:v>
                </c:pt>
                <c:pt idx="3526">
                  <c:v>1.7270588235294118</c:v>
                </c:pt>
                <c:pt idx="3527">
                  <c:v>1.7270588235294118</c:v>
                </c:pt>
                <c:pt idx="3528">
                  <c:v>1.7270588235294118</c:v>
                </c:pt>
                <c:pt idx="3529">
                  <c:v>1.7270588235294118</c:v>
                </c:pt>
                <c:pt idx="3530">
                  <c:v>1.7270588235294118</c:v>
                </c:pt>
                <c:pt idx="3531">
                  <c:v>1.7270588235294118</c:v>
                </c:pt>
                <c:pt idx="3532">
                  <c:v>1.7270588235294118</c:v>
                </c:pt>
                <c:pt idx="3533">
                  <c:v>1.7270588235294118</c:v>
                </c:pt>
                <c:pt idx="3534">
                  <c:v>1.7270588235294118</c:v>
                </c:pt>
                <c:pt idx="3535">
                  <c:v>1.7270588235294118</c:v>
                </c:pt>
                <c:pt idx="3536">
                  <c:v>1.7270588235294118</c:v>
                </c:pt>
                <c:pt idx="3537">
                  <c:v>1.7270588235294118</c:v>
                </c:pt>
                <c:pt idx="3538">
                  <c:v>1.7270588235294118</c:v>
                </c:pt>
                <c:pt idx="3539">
                  <c:v>1.7270588235294118</c:v>
                </c:pt>
                <c:pt idx="3540">
                  <c:v>1.7270588235294118</c:v>
                </c:pt>
                <c:pt idx="3541">
                  <c:v>1.7270588235294118</c:v>
                </c:pt>
                <c:pt idx="3542">
                  <c:v>1.7270588235294118</c:v>
                </c:pt>
                <c:pt idx="3543">
                  <c:v>1.7270588235294118</c:v>
                </c:pt>
                <c:pt idx="3544">
                  <c:v>1.7270588235294118</c:v>
                </c:pt>
                <c:pt idx="3545">
                  <c:v>1.7270588235294118</c:v>
                </c:pt>
                <c:pt idx="3546">
                  <c:v>1.7270588235294118</c:v>
                </c:pt>
                <c:pt idx="3547">
                  <c:v>1.7270588235294118</c:v>
                </c:pt>
                <c:pt idx="3548">
                  <c:v>1.7270588235294118</c:v>
                </c:pt>
                <c:pt idx="3549">
                  <c:v>1.7270588235294118</c:v>
                </c:pt>
                <c:pt idx="3550">
                  <c:v>1.7270588235294118</c:v>
                </c:pt>
                <c:pt idx="3551">
                  <c:v>1.7270588235294118</c:v>
                </c:pt>
                <c:pt idx="3552">
                  <c:v>1.7270588235294118</c:v>
                </c:pt>
                <c:pt idx="3553">
                  <c:v>1.7270588235294118</c:v>
                </c:pt>
                <c:pt idx="3554">
                  <c:v>1.7270588235294118</c:v>
                </c:pt>
                <c:pt idx="3555">
                  <c:v>1.7270588235294118</c:v>
                </c:pt>
                <c:pt idx="3556">
                  <c:v>1.7270588235294118</c:v>
                </c:pt>
                <c:pt idx="3557">
                  <c:v>1.7270588235294118</c:v>
                </c:pt>
                <c:pt idx="3558">
                  <c:v>1.7270588235294118</c:v>
                </c:pt>
                <c:pt idx="3559">
                  <c:v>1.7270588235294118</c:v>
                </c:pt>
                <c:pt idx="3560">
                  <c:v>1.7270588235294118</c:v>
                </c:pt>
                <c:pt idx="3561">
                  <c:v>1.7270588235294118</c:v>
                </c:pt>
                <c:pt idx="3562">
                  <c:v>1.7270588235294118</c:v>
                </c:pt>
                <c:pt idx="3563">
                  <c:v>1.7270588235294118</c:v>
                </c:pt>
                <c:pt idx="3564">
                  <c:v>1.7270588235294118</c:v>
                </c:pt>
                <c:pt idx="3565">
                  <c:v>1.7270588235294118</c:v>
                </c:pt>
                <c:pt idx="3566">
                  <c:v>1.7270588235294118</c:v>
                </c:pt>
                <c:pt idx="3567">
                  <c:v>1.7270588235294118</c:v>
                </c:pt>
                <c:pt idx="3568">
                  <c:v>1.7270588235294118</c:v>
                </c:pt>
                <c:pt idx="3569">
                  <c:v>1.7270588235294118</c:v>
                </c:pt>
                <c:pt idx="3570">
                  <c:v>1.7270588235294118</c:v>
                </c:pt>
                <c:pt idx="3571">
                  <c:v>1.7270588235294118</c:v>
                </c:pt>
                <c:pt idx="3572">
                  <c:v>1.7270588235294118</c:v>
                </c:pt>
                <c:pt idx="3573">
                  <c:v>1.7270588235294118</c:v>
                </c:pt>
                <c:pt idx="3574">
                  <c:v>1.7270588235294118</c:v>
                </c:pt>
                <c:pt idx="3575">
                  <c:v>1.7270588235294118</c:v>
                </c:pt>
                <c:pt idx="3576">
                  <c:v>1.7270588235294118</c:v>
                </c:pt>
                <c:pt idx="3577">
                  <c:v>1.7270588235294118</c:v>
                </c:pt>
                <c:pt idx="3578">
                  <c:v>1.7270588235294118</c:v>
                </c:pt>
                <c:pt idx="3579">
                  <c:v>1.7270588235294118</c:v>
                </c:pt>
                <c:pt idx="3580">
                  <c:v>1.7270588235294118</c:v>
                </c:pt>
                <c:pt idx="3581">
                  <c:v>1.7270588235294118</c:v>
                </c:pt>
                <c:pt idx="3582">
                  <c:v>1.7270588235294118</c:v>
                </c:pt>
                <c:pt idx="3583">
                  <c:v>1.7270588235294118</c:v>
                </c:pt>
                <c:pt idx="3584">
                  <c:v>1.7270588235294118</c:v>
                </c:pt>
                <c:pt idx="3585">
                  <c:v>1.7270588235294118</c:v>
                </c:pt>
                <c:pt idx="3586">
                  <c:v>1.7270588235294118</c:v>
                </c:pt>
                <c:pt idx="3587">
                  <c:v>1.7270588235294118</c:v>
                </c:pt>
                <c:pt idx="3588">
                  <c:v>1.7270588235294118</c:v>
                </c:pt>
                <c:pt idx="3589">
                  <c:v>1.7270588235294118</c:v>
                </c:pt>
                <c:pt idx="3590">
                  <c:v>1.7270588235294118</c:v>
                </c:pt>
                <c:pt idx="3591">
                  <c:v>1.7270588235294118</c:v>
                </c:pt>
                <c:pt idx="3592">
                  <c:v>1.7270588235294118</c:v>
                </c:pt>
                <c:pt idx="3593">
                  <c:v>1.7270588235294118</c:v>
                </c:pt>
                <c:pt idx="3594">
                  <c:v>1.7270588235294118</c:v>
                </c:pt>
                <c:pt idx="3595">
                  <c:v>1.7270588235294118</c:v>
                </c:pt>
                <c:pt idx="3596">
                  <c:v>1.7270588235294118</c:v>
                </c:pt>
                <c:pt idx="3597">
                  <c:v>1.7270588235294118</c:v>
                </c:pt>
                <c:pt idx="3598">
                  <c:v>1.7270588235294118</c:v>
                </c:pt>
                <c:pt idx="3599">
                  <c:v>1.7270588235294118</c:v>
                </c:pt>
                <c:pt idx="3600">
                  <c:v>1.7270588235294118</c:v>
                </c:pt>
                <c:pt idx="3601">
                  <c:v>1.7270588235294118</c:v>
                </c:pt>
                <c:pt idx="3602">
                  <c:v>1.7270588235294118</c:v>
                </c:pt>
                <c:pt idx="3603">
                  <c:v>1.7270588235294118</c:v>
                </c:pt>
                <c:pt idx="3604">
                  <c:v>1.7270588235294118</c:v>
                </c:pt>
                <c:pt idx="3605">
                  <c:v>1.7270588235294118</c:v>
                </c:pt>
                <c:pt idx="3606">
                  <c:v>1.7270588235294118</c:v>
                </c:pt>
                <c:pt idx="3607">
                  <c:v>1.7270588235294118</c:v>
                </c:pt>
                <c:pt idx="3608">
                  <c:v>1.7270588235294118</c:v>
                </c:pt>
                <c:pt idx="3609">
                  <c:v>1.7270588235294118</c:v>
                </c:pt>
                <c:pt idx="3610">
                  <c:v>1.7270588235294118</c:v>
                </c:pt>
                <c:pt idx="3611">
                  <c:v>1.7270588235294118</c:v>
                </c:pt>
                <c:pt idx="3612">
                  <c:v>1.7270588235294118</c:v>
                </c:pt>
                <c:pt idx="3613">
                  <c:v>1.7270588235294118</c:v>
                </c:pt>
                <c:pt idx="3614">
                  <c:v>1.7270588235294118</c:v>
                </c:pt>
                <c:pt idx="3615">
                  <c:v>1.7270588235294118</c:v>
                </c:pt>
                <c:pt idx="3616">
                  <c:v>1.7270588235294118</c:v>
                </c:pt>
                <c:pt idx="3617">
                  <c:v>1.7270588235294118</c:v>
                </c:pt>
                <c:pt idx="3618">
                  <c:v>1.7270588235294118</c:v>
                </c:pt>
                <c:pt idx="3619">
                  <c:v>1.7270588235294118</c:v>
                </c:pt>
                <c:pt idx="3620">
                  <c:v>1.7270588235294118</c:v>
                </c:pt>
                <c:pt idx="3621">
                  <c:v>1.7270588235294118</c:v>
                </c:pt>
                <c:pt idx="3622">
                  <c:v>1.7270588235294118</c:v>
                </c:pt>
                <c:pt idx="3623">
                  <c:v>1.7270588235294118</c:v>
                </c:pt>
                <c:pt idx="3624">
                  <c:v>1.7270588235294118</c:v>
                </c:pt>
                <c:pt idx="3625">
                  <c:v>1.7270588235294118</c:v>
                </c:pt>
                <c:pt idx="3626">
                  <c:v>1.7270588235294118</c:v>
                </c:pt>
                <c:pt idx="3627">
                  <c:v>1.7270588235294118</c:v>
                </c:pt>
                <c:pt idx="3628">
                  <c:v>1.7270588235294118</c:v>
                </c:pt>
                <c:pt idx="3629">
                  <c:v>1.7270588235294118</c:v>
                </c:pt>
                <c:pt idx="3630">
                  <c:v>1.7270588235294118</c:v>
                </c:pt>
                <c:pt idx="3631">
                  <c:v>1.7270588235294118</c:v>
                </c:pt>
                <c:pt idx="3632">
                  <c:v>1.7270588235294118</c:v>
                </c:pt>
                <c:pt idx="3633">
                  <c:v>1.7270588235294118</c:v>
                </c:pt>
                <c:pt idx="3634">
                  <c:v>1.7270588235294118</c:v>
                </c:pt>
                <c:pt idx="3635">
                  <c:v>1.7270588235294118</c:v>
                </c:pt>
                <c:pt idx="3636">
                  <c:v>1.7270588235294118</c:v>
                </c:pt>
                <c:pt idx="3637">
                  <c:v>1.7270588235294118</c:v>
                </c:pt>
                <c:pt idx="3638">
                  <c:v>1.7270588235294118</c:v>
                </c:pt>
                <c:pt idx="3639">
                  <c:v>1.7270588235294118</c:v>
                </c:pt>
                <c:pt idx="3640">
                  <c:v>1.7270588235294118</c:v>
                </c:pt>
                <c:pt idx="3641">
                  <c:v>1.7270588235294118</c:v>
                </c:pt>
                <c:pt idx="3642">
                  <c:v>1.7270588235294118</c:v>
                </c:pt>
                <c:pt idx="3643">
                  <c:v>1.7270588235294118</c:v>
                </c:pt>
                <c:pt idx="3644">
                  <c:v>1.7270588235294118</c:v>
                </c:pt>
                <c:pt idx="3645">
                  <c:v>1.7270588235294118</c:v>
                </c:pt>
                <c:pt idx="3646">
                  <c:v>1.7270588235294118</c:v>
                </c:pt>
                <c:pt idx="3647">
                  <c:v>1.7270588235294118</c:v>
                </c:pt>
                <c:pt idx="3648">
                  <c:v>1.7270588235294118</c:v>
                </c:pt>
                <c:pt idx="3649">
                  <c:v>1.7270588235294118</c:v>
                </c:pt>
                <c:pt idx="3650">
                  <c:v>1.7270588235294118</c:v>
                </c:pt>
                <c:pt idx="3651">
                  <c:v>1.7270588235294118</c:v>
                </c:pt>
                <c:pt idx="3652">
                  <c:v>1.7270588235294118</c:v>
                </c:pt>
                <c:pt idx="3653">
                  <c:v>1.7270588235294118</c:v>
                </c:pt>
                <c:pt idx="3654">
                  <c:v>1.7270588235294118</c:v>
                </c:pt>
                <c:pt idx="3655">
                  <c:v>1.7270588235294118</c:v>
                </c:pt>
                <c:pt idx="3656">
                  <c:v>1.7270588235294118</c:v>
                </c:pt>
                <c:pt idx="3657">
                  <c:v>1.7270588235294118</c:v>
                </c:pt>
                <c:pt idx="3658">
                  <c:v>1.7270588235294118</c:v>
                </c:pt>
                <c:pt idx="3659">
                  <c:v>1.7270588235294118</c:v>
                </c:pt>
                <c:pt idx="3660">
                  <c:v>1.7270588235294118</c:v>
                </c:pt>
                <c:pt idx="3661">
                  <c:v>1.7270588235294118</c:v>
                </c:pt>
                <c:pt idx="3662">
                  <c:v>1.7270588235294118</c:v>
                </c:pt>
                <c:pt idx="3663">
                  <c:v>1.7270588235294118</c:v>
                </c:pt>
                <c:pt idx="3664">
                  <c:v>1.7270588235294118</c:v>
                </c:pt>
                <c:pt idx="3665">
                  <c:v>1.7270588235294118</c:v>
                </c:pt>
                <c:pt idx="3666">
                  <c:v>1.7270588235294118</c:v>
                </c:pt>
                <c:pt idx="3667">
                  <c:v>1.8745098039215686</c:v>
                </c:pt>
                <c:pt idx="3668">
                  <c:v>1.8745098039215686</c:v>
                </c:pt>
                <c:pt idx="3669">
                  <c:v>1.8745098039215686</c:v>
                </c:pt>
                <c:pt idx="3670">
                  <c:v>1.8745098039215686</c:v>
                </c:pt>
                <c:pt idx="3671">
                  <c:v>1.8745098039215686</c:v>
                </c:pt>
                <c:pt idx="3672">
                  <c:v>1.8745098039215686</c:v>
                </c:pt>
                <c:pt idx="3673">
                  <c:v>1.8745098039215686</c:v>
                </c:pt>
                <c:pt idx="3674">
                  <c:v>1.8745098039215686</c:v>
                </c:pt>
                <c:pt idx="3675">
                  <c:v>1.8745098039215686</c:v>
                </c:pt>
                <c:pt idx="3676">
                  <c:v>1.8745098039215686</c:v>
                </c:pt>
                <c:pt idx="3677">
                  <c:v>1.8745098039215686</c:v>
                </c:pt>
                <c:pt idx="3678">
                  <c:v>1.8745098039215686</c:v>
                </c:pt>
                <c:pt idx="3679">
                  <c:v>1.8745098039215686</c:v>
                </c:pt>
                <c:pt idx="3680">
                  <c:v>1.8745098039215686</c:v>
                </c:pt>
                <c:pt idx="3681">
                  <c:v>1.8745098039215686</c:v>
                </c:pt>
                <c:pt idx="3682">
                  <c:v>1.8745098039215686</c:v>
                </c:pt>
                <c:pt idx="3683">
                  <c:v>1.8745098039215686</c:v>
                </c:pt>
                <c:pt idx="3684">
                  <c:v>1.8745098039215686</c:v>
                </c:pt>
                <c:pt idx="3685">
                  <c:v>1.8745098039215686</c:v>
                </c:pt>
                <c:pt idx="3686">
                  <c:v>1.8745098039215686</c:v>
                </c:pt>
                <c:pt idx="3687">
                  <c:v>1.8745098039215686</c:v>
                </c:pt>
                <c:pt idx="3688">
                  <c:v>1.8745098039215686</c:v>
                </c:pt>
                <c:pt idx="3689">
                  <c:v>1.8745098039215686</c:v>
                </c:pt>
                <c:pt idx="3690">
                  <c:v>1.8745098039215686</c:v>
                </c:pt>
                <c:pt idx="3691">
                  <c:v>1.8745098039215686</c:v>
                </c:pt>
                <c:pt idx="3692">
                  <c:v>1.8745098039215686</c:v>
                </c:pt>
                <c:pt idx="3693">
                  <c:v>1.8745098039215686</c:v>
                </c:pt>
                <c:pt idx="3694">
                  <c:v>1.8745098039215686</c:v>
                </c:pt>
                <c:pt idx="3695">
                  <c:v>1.8745098039215686</c:v>
                </c:pt>
                <c:pt idx="3696">
                  <c:v>1.8745098039215686</c:v>
                </c:pt>
                <c:pt idx="3697">
                  <c:v>1.8745098039215686</c:v>
                </c:pt>
                <c:pt idx="3698">
                  <c:v>1.8745098039215686</c:v>
                </c:pt>
                <c:pt idx="3699">
                  <c:v>1.8745098039215686</c:v>
                </c:pt>
                <c:pt idx="3700">
                  <c:v>1.8745098039215686</c:v>
                </c:pt>
                <c:pt idx="3701">
                  <c:v>1.8745098039215686</c:v>
                </c:pt>
                <c:pt idx="3702">
                  <c:v>1.8745098039215686</c:v>
                </c:pt>
                <c:pt idx="3703">
                  <c:v>1.8745098039215686</c:v>
                </c:pt>
                <c:pt idx="3704">
                  <c:v>1.8745098039215686</c:v>
                </c:pt>
                <c:pt idx="3705">
                  <c:v>1.8745098039215686</c:v>
                </c:pt>
                <c:pt idx="3706">
                  <c:v>1.8745098039215686</c:v>
                </c:pt>
                <c:pt idx="3707">
                  <c:v>1.8745098039215686</c:v>
                </c:pt>
                <c:pt idx="3708">
                  <c:v>1.8745098039215686</c:v>
                </c:pt>
                <c:pt idx="3709">
                  <c:v>1.8745098039215686</c:v>
                </c:pt>
                <c:pt idx="3710">
                  <c:v>1.8745098039215686</c:v>
                </c:pt>
                <c:pt idx="3711">
                  <c:v>1.8745098039215686</c:v>
                </c:pt>
                <c:pt idx="3712">
                  <c:v>1.8745098039215686</c:v>
                </c:pt>
                <c:pt idx="3713">
                  <c:v>1.8745098039215686</c:v>
                </c:pt>
                <c:pt idx="3714">
                  <c:v>1.8745098039215686</c:v>
                </c:pt>
                <c:pt idx="3715">
                  <c:v>1.8745098039215686</c:v>
                </c:pt>
                <c:pt idx="3716">
                  <c:v>1.8745098039215686</c:v>
                </c:pt>
                <c:pt idx="3717">
                  <c:v>1.8745098039215686</c:v>
                </c:pt>
                <c:pt idx="3718">
                  <c:v>1.8745098039215686</c:v>
                </c:pt>
                <c:pt idx="3719">
                  <c:v>1.8745098039215686</c:v>
                </c:pt>
                <c:pt idx="3720">
                  <c:v>1.8745098039215686</c:v>
                </c:pt>
                <c:pt idx="3721">
                  <c:v>1.8745098039215686</c:v>
                </c:pt>
                <c:pt idx="3722">
                  <c:v>1.8745098039215686</c:v>
                </c:pt>
                <c:pt idx="3723">
                  <c:v>1.8745098039215686</c:v>
                </c:pt>
                <c:pt idx="3724">
                  <c:v>1.8745098039215686</c:v>
                </c:pt>
                <c:pt idx="3725">
                  <c:v>1.8745098039215686</c:v>
                </c:pt>
                <c:pt idx="3726">
                  <c:v>1.8745098039215686</c:v>
                </c:pt>
                <c:pt idx="3727">
                  <c:v>1.8745098039215686</c:v>
                </c:pt>
                <c:pt idx="3728">
                  <c:v>1.8745098039215686</c:v>
                </c:pt>
                <c:pt idx="3729">
                  <c:v>1.8745098039215686</c:v>
                </c:pt>
                <c:pt idx="3730">
                  <c:v>1.8745098039215686</c:v>
                </c:pt>
                <c:pt idx="3731">
                  <c:v>1.8745098039215686</c:v>
                </c:pt>
                <c:pt idx="3732">
                  <c:v>1.8745098039215686</c:v>
                </c:pt>
                <c:pt idx="3733">
                  <c:v>1.8745098039215686</c:v>
                </c:pt>
                <c:pt idx="3734">
                  <c:v>1.8745098039215686</c:v>
                </c:pt>
                <c:pt idx="3735">
                  <c:v>1.8745098039215686</c:v>
                </c:pt>
                <c:pt idx="3736">
                  <c:v>1.8745098039215686</c:v>
                </c:pt>
                <c:pt idx="3737">
                  <c:v>1.8745098039215686</c:v>
                </c:pt>
                <c:pt idx="3738">
                  <c:v>1.8745098039215686</c:v>
                </c:pt>
                <c:pt idx="3739">
                  <c:v>1.8745098039215686</c:v>
                </c:pt>
                <c:pt idx="3740">
                  <c:v>1.8745098039215686</c:v>
                </c:pt>
                <c:pt idx="3741">
                  <c:v>1.8745098039215686</c:v>
                </c:pt>
                <c:pt idx="3742">
                  <c:v>1.8745098039215686</c:v>
                </c:pt>
                <c:pt idx="3743">
                  <c:v>1.8745098039215686</c:v>
                </c:pt>
                <c:pt idx="3744">
                  <c:v>1.8745098039215686</c:v>
                </c:pt>
                <c:pt idx="3745">
                  <c:v>1.8745098039215686</c:v>
                </c:pt>
                <c:pt idx="3746">
                  <c:v>1.8745098039215686</c:v>
                </c:pt>
                <c:pt idx="3747">
                  <c:v>1.8745098039215686</c:v>
                </c:pt>
                <c:pt idx="3748">
                  <c:v>1.8745098039215686</c:v>
                </c:pt>
                <c:pt idx="3749">
                  <c:v>1.8745098039215686</c:v>
                </c:pt>
                <c:pt idx="3750">
                  <c:v>1.8745098039215686</c:v>
                </c:pt>
                <c:pt idx="3751">
                  <c:v>1.8745098039215686</c:v>
                </c:pt>
                <c:pt idx="3752">
                  <c:v>1.8745098039215686</c:v>
                </c:pt>
                <c:pt idx="3753">
                  <c:v>1.8745098039215686</c:v>
                </c:pt>
                <c:pt idx="3754">
                  <c:v>1.8745098039215686</c:v>
                </c:pt>
                <c:pt idx="3755">
                  <c:v>1.8745098039215686</c:v>
                </c:pt>
                <c:pt idx="3756">
                  <c:v>1.8745098039215686</c:v>
                </c:pt>
                <c:pt idx="3757">
                  <c:v>1.8745098039215686</c:v>
                </c:pt>
                <c:pt idx="3758">
                  <c:v>1.8745098039215686</c:v>
                </c:pt>
                <c:pt idx="3759">
                  <c:v>1.8745098039215686</c:v>
                </c:pt>
                <c:pt idx="3760">
                  <c:v>1.8745098039215686</c:v>
                </c:pt>
                <c:pt idx="3761">
                  <c:v>1.8745098039215686</c:v>
                </c:pt>
                <c:pt idx="3762">
                  <c:v>1.8745098039215686</c:v>
                </c:pt>
                <c:pt idx="3763">
                  <c:v>1.8745098039215686</c:v>
                </c:pt>
                <c:pt idx="3764">
                  <c:v>1.8745098039215686</c:v>
                </c:pt>
                <c:pt idx="3765">
                  <c:v>1.8745098039215686</c:v>
                </c:pt>
                <c:pt idx="3766">
                  <c:v>1.8745098039215686</c:v>
                </c:pt>
                <c:pt idx="3767">
                  <c:v>1.8745098039215686</c:v>
                </c:pt>
                <c:pt idx="3768">
                  <c:v>1.8745098039215686</c:v>
                </c:pt>
                <c:pt idx="3769">
                  <c:v>1.8745098039215686</c:v>
                </c:pt>
                <c:pt idx="3770">
                  <c:v>1.8745098039215686</c:v>
                </c:pt>
                <c:pt idx="3771">
                  <c:v>1.8745098039215686</c:v>
                </c:pt>
                <c:pt idx="3772">
                  <c:v>1.8745098039215686</c:v>
                </c:pt>
                <c:pt idx="3773">
                  <c:v>1.8745098039215686</c:v>
                </c:pt>
                <c:pt idx="3774">
                  <c:v>1.8745098039215686</c:v>
                </c:pt>
                <c:pt idx="3775">
                  <c:v>1.8745098039215686</c:v>
                </c:pt>
                <c:pt idx="3776">
                  <c:v>1.8745098039215686</c:v>
                </c:pt>
                <c:pt idx="3777">
                  <c:v>1.8745098039215686</c:v>
                </c:pt>
                <c:pt idx="3778">
                  <c:v>1.8745098039215686</c:v>
                </c:pt>
                <c:pt idx="3779">
                  <c:v>1.8745098039215686</c:v>
                </c:pt>
                <c:pt idx="3780">
                  <c:v>1.8745098039215686</c:v>
                </c:pt>
                <c:pt idx="3781">
                  <c:v>1.8745098039215686</c:v>
                </c:pt>
                <c:pt idx="3782">
                  <c:v>1.8745098039215686</c:v>
                </c:pt>
                <c:pt idx="3783">
                  <c:v>1.8745098039215686</c:v>
                </c:pt>
                <c:pt idx="3784">
                  <c:v>1.8745098039215686</c:v>
                </c:pt>
                <c:pt idx="3785">
                  <c:v>1.8745098039215686</c:v>
                </c:pt>
                <c:pt idx="3786">
                  <c:v>1.8745098039215686</c:v>
                </c:pt>
                <c:pt idx="3787">
                  <c:v>1.8745098039215686</c:v>
                </c:pt>
                <c:pt idx="3788">
                  <c:v>1.8745098039215686</c:v>
                </c:pt>
                <c:pt idx="3789">
                  <c:v>1.8745098039215686</c:v>
                </c:pt>
                <c:pt idx="3790">
                  <c:v>1.8745098039215686</c:v>
                </c:pt>
                <c:pt idx="3791">
                  <c:v>1.8745098039215686</c:v>
                </c:pt>
                <c:pt idx="3792">
                  <c:v>1.8745098039215686</c:v>
                </c:pt>
                <c:pt idx="3793">
                  <c:v>1.8745098039215686</c:v>
                </c:pt>
                <c:pt idx="3794">
                  <c:v>1.8745098039215686</c:v>
                </c:pt>
                <c:pt idx="3795">
                  <c:v>1.8745098039215686</c:v>
                </c:pt>
                <c:pt idx="3796">
                  <c:v>1.8745098039215686</c:v>
                </c:pt>
                <c:pt idx="3797">
                  <c:v>1.8745098039215686</c:v>
                </c:pt>
                <c:pt idx="3798">
                  <c:v>1.8745098039215686</c:v>
                </c:pt>
                <c:pt idx="3799">
                  <c:v>1.8745098039215686</c:v>
                </c:pt>
                <c:pt idx="3800">
                  <c:v>1.8745098039215686</c:v>
                </c:pt>
                <c:pt idx="3801">
                  <c:v>1.8745098039215686</c:v>
                </c:pt>
                <c:pt idx="3802">
                  <c:v>1.8745098039215686</c:v>
                </c:pt>
                <c:pt idx="3803">
                  <c:v>1.8745098039215686</c:v>
                </c:pt>
                <c:pt idx="3804">
                  <c:v>1.8745098039215686</c:v>
                </c:pt>
                <c:pt idx="3805">
                  <c:v>1.8745098039215686</c:v>
                </c:pt>
                <c:pt idx="3806">
                  <c:v>1.8745098039215686</c:v>
                </c:pt>
                <c:pt idx="3807">
                  <c:v>1.8745098039215686</c:v>
                </c:pt>
                <c:pt idx="3808">
                  <c:v>1.8745098039215686</c:v>
                </c:pt>
                <c:pt idx="3809">
                  <c:v>1.8745098039215686</c:v>
                </c:pt>
                <c:pt idx="3810">
                  <c:v>1.8745098039215686</c:v>
                </c:pt>
                <c:pt idx="3811">
                  <c:v>1.8745098039215686</c:v>
                </c:pt>
                <c:pt idx="3812">
                  <c:v>1.8745098039215686</c:v>
                </c:pt>
                <c:pt idx="3813">
                  <c:v>1.8745098039215686</c:v>
                </c:pt>
                <c:pt idx="3814">
                  <c:v>1.8745098039215686</c:v>
                </c:pt>
                <c:pt idx="3815">
                  <c:v>1.8745098039215686</c:v>
                </c:pt>
                <c:pt idx="3816">
                  <c:v>1.8745098039215686</c:v>
                </c:pt>
                <c:pt idx="3817">
                  <c:v>1.8745098039215686</c:v>
                </c:pt>
                <c:pt idx="3818">
                  <c:v>1.8745098039215686</c:v>
                </c:pt>
                <c:pt idx="3819">
                  <c:v>1.8745098039215686</c:v>
                </c:pt>
                <c:pt idx="3820">
                  <c:v>1.8745098039215686</c:v>
                </c:pt>
                <c:pt idx="3821">
                  <c:v>1.8745098039215686</c:v>
                </c:pt>
                <c:pt idx="3822">
                  <c:v>1.8745098039215686</c:v>
                </c:pt>
                <c:pt idx="3823">
                  <c:v>1.8745098039215686</c:v>
                </c:pt>
                <c:pt idx="3824">
                  <c:v>1.8745098039215686</c:v>
                </c:pt>
                <c:pt idx="3825">
                  <c:v>1.8745098039215686</c:v>
                </c:pt>
                <c:pt idx="3826">
                  <c:v>1.8745098039215686</c:v>
                </c:pt>
                <c:pt idx="3827">
                  <c:v>1.8745098039215686</c:v>
                </c:pt>
                <c:pt idx="3828">
                  <c:v>1.8745098039215686</c:v>
                </c:pt>
                <c:pt idx="3829">
                  <c:v>1.8745098039215686</c:v>
                </c:pt>
                <c:pt idx="3830">
                  <c:v>1.8745098039215686</c:v>
                </c:pt>
                <c:pt idx="3831">
                  <c:v>1.8745098039215686</c:v>
                </c:pt>
                <c:pt idx="3832">
                  <c:v>1.8745098039215686</c:v>
                </c:pt>
                <c:pt idx="3833">
                  <c:v>1.8745098039215686</c:v>
                </c:pt>
                <c:pt idx="3834">
                  <c:v>1.8745098039215686</c:v>
                </c:pt>
                <c:pt idx="3835">
                  <c:v>1.8745098039215686</c:v>
                </c:pt>
                <c:pt idx="3836">
                  <c:v>1.8745098039215686</c:v>
                </c:pt>
                <c:pt idx="3837">
                  <c:v>1.8745098039215686</c:v>
                </c:pt>
                <c:pt idx="3838">
                  <c:v>1.8745098039215686</c:v>
                </c:pt>
                <c:pt idx="3839">
                  <c:v>1.8745098039215686</c:v>
                </c:pt>
                <c:pt idx="3840">
                  <c:v>1.8745098039215686</c:v>
                </c:pt>
                <c:pt idx="3841">
                  <c:v>1.8745098039215686</c:v>
                </c:pt>
                <c:pt idx="3842">
                  <c:v>1.8745098039215686</c:v>
                </c:pt>
                <c:pt idx="3843">
                  <c:v>1.8745098039215686</c:v>
                </c:pt>
                <c:pt idx="3844">
                  <c:v>1.8745098039215686</c:v>
                </c:pt>
                <c:pt idx="3845">
                  <c:v>1.8745098039215686</c:v>
                </c:pt>
                <c:pt idx="3846">
                  <c:v>1.8745098039215686</c:v>
                </c:pt>
                <c:pt idx="3847">
                  <c:v>1.8745098039215686</c:v>
                </c:pt>
                <c:pt idx="3848">
                  <c:v>1.8745098039215686</c:v>
                </c:pt>
                <c:pt idx="3849">
                  <c:v>1.8745098039215686</c:v>
                </c:pt>
                <c:pt idx="3850">
                  <c:v>1.8745098039215686</c:v>
                </c:pt>
                <c:pt idx="3851">
                  <c:v>1.8745098039215686</c:v>
                </c:pt>
                <c:pt idx="3852">
                  <c:v>1.8745098039215686</c:v>
                </c:pt>
                <c:pt idx="3853">
                  <c:v>1.8745098039215686</c:v>
                </c:pt>
                <c:pt idx="3854">
                  <c:v>1.8745098039215686</c:v>
                </c:pt>
                <c:pt idx="3855">
                  <c:v>1.8745098039215686</c:v>
                </c:pt>
                <c:pt idx="3856">
                  <c:v>1.8745098039215686</c:v>
                </c:pt>
                <c:pt idx="3857">
                  <c:v>1.8745098039215686</c:v>
                </c:pt>
                <c:pt idx="3858">
                  <c:v>2.0219607843137255</c:v>
                </c:pt>
                <c:pt idx="3859">
                  <c:v>2.0219607843137255</c:v>
                </c:pt>
                <c:pt idx="3860">
                  <c:v>2.0219607843137255</c:v>
                </c:pt>
                <c:pt idx="3861">
                  <c:v>2.0219607843137255</c:v>
                </c:pt>
                <c:pt idx="3862">
                  <c:v>2.0219607843137255</c:v>
                </c:pt>
                <c:pt idx="3863">
                  <c:v>2.0219607843137255</c:v>
                </c:pt>
                <c:pt idx="3864">
                  <c:v>2.0219607843137255</c:v>
                </c:pt>
                <c:pt idx="3865">
                  <c:v>2.0219607843137255</c:v>
                </c:pt>
                <c:pt idx="3866">
                  <c:v>2.0219607843137255</c:v>
                </c:pt>
                <c:pt idx="3867">
                  <c:v>2.0219607843137255</c:v>
                </c:pt>
                <c:pt idx="3868">
                  <c:v>2.0219607843137255</c:v>
                </c:pt>
                <c:pt idx="3869">
                  <c:v>2.0219607843137255</c:v>
                </c:pt>
                <c:pt idx="3870">
                  <c:v>2.0219607843137255</c:v>
                </c:pt>
                <c:pt idx="3871">
                  <c:v>2.0219607843137255</c:v>
                </c:pt>
                <c:pt idx="3872">
                  <c:v>2.0219607843137255</c:v>
                </c:pt>
                <c:pt idx="3873">
                  <c:v>2.0219607843137255</c:v>
                </c:pt>
                <c:pt idx="3874">
                  <c:v>2.0219607843137255</c:v>
                </c:pt>
                <c:pt idx="3875">
                  <c:v>2.0219607843137255</c:v>
                </c:pt>
                <c:pt idx="3876">
                  <c:v>2.0219607843137255</c:v>
                </c:pt>
                <c:pt idx="3877">
                  <c:v>2.0219607843137255</c:v>
                </c:pt>
                <c:pt idx="3878">
                  <c:v>2.0219607843137255</c:v>
                </c:pt>
                <c:pt idx="3879">
                  <c:v>2.0219607843137255</c:v>
                </c:pt>
                <c:pt idx="3880">
                  <c:v>2.0219607843137255</c:v>
                </c:pt>
                <c:pt idx="3881">
                  <c:v>2.0219607843137255</c:v>
                </c:pt>
                <c:pt idx="3882">
                  <c:v>2.0219607843137255</c:v>
                </c:pt>
                <c:pt idx="3883">
                  <c:v>2.0219607843137255</c:v>
                </c:pt>
                <c:pt idx="3884">
                  <c:v>2.0219607843137255</c:v>
                </c:pt>
                <c:pt idx="3885">
                  <c:v>2.0219607843137255</c:v>
                </c:pt>
                <c:pt idx="3886">
                  <c:v>2.0219607843137255</c:v>
                </c:pt>
                <c:pt idx="3887">
                  <c:v>2.0219607843137255</c:v>
                </c:pt>
                <c:pt idx="3888">
                  <c:v>2.0219607843137255</c:v>
                </c:pt>
                <c:pt idx="3889">
                  <c:v>2.0219607843137255</c:v>
                </c:pt>
                <c:pt idx="3890">
                  <c:v>2.0219607843137255</c:v>
                </c:pt>
                <c:pt idx="3891">
                  <c:v>2.0219607843137255</c:v>
                </c:pt>
                <c:pt idx="3892">
                  <c:v>2.0219607843137255</c:v>
                </c:pt>
                <c:pt idx="3893">
                  <c:v>2.0219607843137255</c:v>
                </c:pt>
                <c:pt idx="3894">
                  <c:v>2.0219607843137255</c:v>
                </c:pt>
                <c:pt idx="3895">
                  <c:v>2.0219607843137255</c:v>
                </c:pt>
                <c:pt idx="3896">
                  <c:v>2.0219607843137255</c:v>
                </c:pt>
                <c:pt idx="3897">
                  <c:v>2.0219607843137255</c:v>
                </c:pt>
                <c:pt idx="3898">
                  <c:v>2.0219607843137255</c:v>
                </c:pt>
                <c:pt idx="3899">
                  <c:v>2.0219607843137255</c:v>
                </c:pt>
                <c:pt idx="3900">
                  <c:v>2.0219607843137255</c:v>
                </c:pt>
                <c:pt idx="3901">
                  <c:v>2.0219607843137255</c:v>
                </c:pt>
                <c:pt idx="3902">
                  <c:v>2.0219607843137255</c:v>
                </c:pt>
                <c:pt idx="3903">
                  <c:v>2.0219607843137255</c:v>
                </c:pt>
                <c:pt idx="3904">
                  <c:v>2.0219607843137255</c:v>
                </c:pt>
                <c:pt idx="3905">
                  <c:v>2.0219607843137255</c:v>
                </c:pt>
                <c:pt idx="3906">
                  <c:v>2.0219607843137255</c:v>
                </c:pt>
                <c:pt idx="3907">
                  <c:v>2.0219607843137255</c:v>
                </c:pt>
                <c:pt idx="3908">
                  <c:v>2.0219607843137255</c:v>
                </c:pt>
                <c:pt idx="3909">
                  <c:v>2.0219607843137255</c:v>
                </c:pt>
                <c:pt idx="3910">
                  <c:v>2.0219607843137255</c:v>
                </c:pt>
                <c:pt idx="3911">
                  <c:v>2.0219607843137255</c:v>
                </c:pt>
                <c:pt idx="3912">
                  <c:v>2.0219607843137255</c:v>
                </c:pt>
                <c:pt idx="3913">
                  <c:v>2.0219607843137255</c:v>
                </c:pt>
                <c:pt idx="3914">
                  <c:v>2.0219607843137255</c:v>
                </c:pt>
                <c:pt idx="3915">
                  <c:v>2.0219607843137255</c:v>
                </c:pt>
                <c:pt idx="3916">
                  <c:v>2.0219607843137255</c:v>
                </c:pt>
                <c:pt idx="3917">
                  <c:v>2.0219607843137255</c:v>
                </c:pt>
                <c:pt idx="3918">
                  <c:v>2.0219607843137255</c:v>
                </c:pt>
                <c:pt idx="3919">
                  <c:v>2.0219607843137255</c:v>
                </c:pt>
                <c:pt idx="3920">
                  <c:v>2.0219607843137255</c:v>
                </c:pt>
                <c:pt idx="3921">
                  <c:v>2.0219607843137255</c:v>
                </c:pt>
                <c:pt idx="3922">
                  <c:v>2.0219607843137255</c:v>
                </c:pt>
                <c:pt idx="3923">
                  <c:v>2.0219607843137255</c:v>
                </c:pt>
                <c:pt idx="3924">
                  <c:v>2.0219607843137255</c:v>
                </c:pt>
                <c:pt idx="3925">
                  <c:v>2.0219607843137255</c:v>
                </c:pt>
                <c:pt idx="3926">
                  <c:v>2.0219607843137255</c:v>
                </c:pt>
                <c:pt idx="3927">
                  <c:v>2.0219607843137255</c:v>
                </c:pt>
                <c:pt idx="3928">
                  <c:v>2.0219607843137255</c:v>
                </c:pt>
                <c:pt idx="3929">
                  <c:v>2.0219607843137255</c:v>
                </c:pt>
                <c:pt idx="3930">
                  <c:v>2.0219607843137255</c:v>
                </c:pt>
                <c:pt idx="3931">
                  <c:v>2.0219607843137255</c:v>
                </c:pt>
                <c:pt idx="3932">
                  <c:v>2.0219607843137255</c:v>
                </c:pt>
                <c:pt idx="3933">
                  <c:v>2.0219607843137255</c:v>
                </c:pt>
                <c:pt idx="3934">
                  <c:v>2.0219607843137255</c:v>
                </c:pt>
                <c:pt idx="3935">
                  <c:v>2.0219607843137255</c:v>
                </c:pt>
                <c:pt idx="3936">
                  <c:v>2.0219607843137255</c:v>
                </c:pt>
                <c:pt idx="3937">
                  <c:v>2.0219607843137255</c:v>
                </c:pt>
                <c:pt idx="3938">
                  <c:v>2.0219607843137255</c:v>
                </c:pt>
                <c:pt idx="3939">
                  <c:v>2.0219607843137255</c:v>
                </c:pt>
                <c:pt idx="3940">
                  <c:v>2.0219607843137255</c:v>
                </c:pt>
                <c:pt idx="3941">
                  <c:v>2.0219607843137255</c:v>
                </c:pt>
                <c:pt idx="3942">
                  <c:v>2.0219607843137255</c:v>
                </c:pt>
                <c:pt idx="3943">
                  <c:v>2.0219607843137255</c:v>
                </c:pt>
                <c:pt idx="3944">
                  <c:v>2.0219607843137255</c:v>
                </c:pt>
                <c:pt idx="3945">
                  <c:v>2.0219607843137255</c:v>
                </c:pt>
                <c:pt idx="3946">
                  <c:v>2.0219607843137255</c:v>
                </c:pt>
                <c:pt idx="3947">
                  <c:v>2.0219607843137255</c:v>
                </c:pt>
                <c:pt idx="3948">
                  <c:v>2.0219607843137255</c:v>
                </c:pt>
                <c:pt idx="3949">
                  <c:v>2.0219607843137255</c:v>
                </c:pt>
                <c:pt idx="3950">
                  <c:v>2.0219607843137255</c:v>
                </c:pt>
                <c:pt idx="3951">
                  <c:v>2.0219607843137255</c:v>
                </c:pt>
                <c:pt idx="3952">
                  <c:v>2.0219607843137255</c:v>
                </c:pt>
                <c:pt idx="3953">
                  <c:v>2.0219607843137255</c:v>
                </c:pt>
                <c:pt idx="3954">
                  <c:v>2.0219607843137255</c:v>
                </c:pt>
                <c:pt idx="3955">
                  <c:v>2.0219607843137255</c:v>
                </c:pt>
                <c:pt idx="3956">
                  <c:v>2.0219607843137255</c:v>
                </c:pt>
                <c:pt idx="3957">
                  <c:v>2.0219607843137255</c:v>
                </c:pt>
                <c:pt idx="3958">
                  <c:v>2.0219607843137255</c:v>
                </c:pt>
                <c:pt idx="3959">
                  <c:v>2.0219607843137255</c:v>
                </c:pt>
                <c:pt idx="3960">
                  <c:v>2.0219607843137255</c:v>
                </c:pt>
                <c:pt idx="3961">
                  <c:v>2.0219607843137255</c:v>
                </c:pt>
                <c:pt idx="3962">
                  <c:v>2.0219607843137255</c:v>
                </c:pt>
                <c:pt idx="3963">
                  <c:v>2.0219607843137255</c:v>
                </c:pt>
                <c:pt idx="3964">
                  <c:v>2.0219607843137255</c:v>
                </c:pt>
                <c:pt idx="3965">
                  <c:v>2.0219607843137255</c:v>
                </c:pt>
                <c:pt idx="3966">
                  <c:v>2.0219607843137255</c:v>
                </c:pt>
                <c:pt idx="3967">
                  <c:v>2.0219607843137255</c:v>
                </c:pt>
                <c:pt idx="3968">
                  <c:v>2.0219607843137255</c:v>
                </c:pt>
                <c:pt idx="3969">
                  <c:v>2.0219607843137255</c:v>
                </c:pt>
                <c:pt idx="3970">
                  <c:v>2.0219607843137255</c:v>
                </c:pt>
                <c:pt idx="3971">
                  <c:v>2.0219607843137255</c:v>
                </c:pt>
                <c:pt idx="3972">
                  <c:v>2.0219607843137255</c:v>
                </c:pt>
                <c:pt idx="3973">
                  <c:v>2.0219607843137255</c:v>
                </c:pt>
                <c:pt idx="3974">
                  <c:v>2.0219607843137255</c:v>
                </c:pt>
                <c:pt idx="3975">
                  <c:v>2.0219607843137255</c:v>
                </c:pt>
                <c:pt idx="3976">
                  <c:v>2.0219607843137255</c:v>
                </c:pt>
                <c:pt idx="3977">
                  <c:v>2.0219607843137255</c:v>
                </c:pt>
                <c:pt idx="3978">
                  <c:v>2.0219607843137255</c:v>
                </c:pt>
                <c:pt idx="3979">
                  <c:v>2.0219607843137255</c:v>
                </c:pt>
                <c:pt idx="3980">
                  <c:v>2.0219607843137255</c:v>
                </c:pt>
                <c:pt idx="3981">
                  <c:v>2.0219607843137255</c:v>
                </c:pt>
                <c:pt idx="3982">
                  <c:v>2.0219607843137255</c:v>
                </c:pt>
                <c:pt idx="3983">
                  <c:v>2.0219607843137255</c:v>
                </c:pt>
                <c:pt idx="3984">
                  <c:v>2.0219607843137255</c:v>
                </c:pt>
                <c:pt idx="3985">
                  <c:v>2.0219607843137255</c:v>
                </c:pt>
                <c:pt idx="3986">
                  <c:v>2.0219607843137255</c:v>
                </c:pt>
                <c:pt idx="3987">
                  <c:v>2.0219607843137255</c:v>
                </c:pt>
                <c:pt idx="3988">
                  <c:v>2.0219607843137255</c:v>
                </c:pt>
                <c:pt idx="3989">
                  <c:v>2.0219607843137255</c:v>
                </c:pt>
                <c:pt idx="3990">
                  <c:v>2.0219607843137255</c:v>
                </c:pt>
                <c:pt idx="3991">
                  <c:v>2.0219607843137255</c:v>
                </c:pt>
                <c:pt idx="3992">
                  <c:v>2.0219607843137255</c:v>
                </c:pt>
                <c:pt idx="3993">
                  <c:v>2.0219607843137255</c:v>
                </c:pt>
                <c:pt idx="3994">
                  <c:v>2.0219607843137255</c:v>
                </c:pt>
                <c:pt idx="3995">
                  <c:v>2.0219607843137255</c:v>
                </c:pt>
                <c:pt idx="3996">
                  <c:v>2.0219607843137255</c:v>
                </c:pt>
                <c:pt idx="3997">
                  <c:v>2.0219607843137255</c:v>
                </c:pt>
                <c:pt idx="3998">
                  <c:v>2.0219607843137255</c:v>
                </c:pt>
                <c:pt idx="3999">
                  <c:v>2.0219607843137255</c:v>
                </c:pt>
                <c:pt idx="4000">
                  <c:v>2.0219607843137255</c:v>
                </c:pt>
                <c:pt idx="4001">
                  <c:v>2.0219607843137255</c:v>
                </c:pt>
                <c:pt idx="4002">
                  <c:v>2.0219607843137255</c:v>
                </c:pt>
                <c:pt idx="4003">
                  <c:v>2.0219607843137255</c:v>
                </c:pt>
                <c:pt idx="4004">
                  <c:v>2.0219607843137255</c:v>
                </c:pt>
                <c:pt idx="4005">
                  <c:v>2.0219607843137255</c:v>
                </c:pt>
                <c:pt idx="4006">
                  <c:v>2.0219607843137255</c:v>
                </c:pt>
                <c:pt idx="4007">
                  <c:v>2.0219607843137255</c:v>
                </c:pt>
                <c:pt idx="4008">
                  <c:v>2.0219607843137255</c:v>
                </c:pt>
                <c:pt idx="4009">
                  <c:v>2.0219607843137255</c:v>
                </c:pt>
                <c:pt idx="4010">
                  <c:v>2.0219607843137255</c:v>
                </c:pt>
                <c:pt idx="4011">
                  <c:v>2.0219607843137255</c:v>
                </c:pt>
                <c:pt idx="4012">
                  <c:v>2.0219607843137255</c:v>
                </c:pt>
                <c:pt idx="4013">
                  <c:v>2.0219607843137255</c:v>
                </c:pt>
                <c:pt idx="4014">
                  <c:v>2.0219607843137255</c:v>
                </c:pt>
                <c:pt idx="4015">
                  <c:v>2.0219607843137255</c:v>
                </c:pt>
                <c:pt idx="4016">
                  <c:v>2.0219607843137255</c:v>
                </c:pt>
                <c:pt idx="4017">
                  <c:v>2.0219607843137255</c:v>
                </c:pt>
                <c:pt idx="4018">
                  <c:v>2.0219607843137255</c:v>
                </c:pt>
                <c:pt idx="4019">
                  <c:v>2.0219607843137255</c:v>
                </c:pt>
                <c:pt idx="4020">
                  <c:v>2.0219607843137255</c:v>
                </c:pt>
                <c:pt idx="4021">
                  <c:v>2.0219607843137255</c:v>
                </c:pt>
                <c:pt idx="4022">
                  <c:v>2.0219607843137255</c:v>
                </c:pt>
                <c:pt idx="4023">
                  <c:v>2.0219607843137255</c:v>
                </c:pt>
                <c:pt idx="4024">
                  <c:v>2.0219607843137255</c:v>
                </c:pt>
                <c:pt idx="4025">
                  <c:v>2.0219607843137255</c:v>
                </c:pt>
                <c:pt idx="4026">
                  <c:v>2.0219607843137255</c:v>
                </c:pt>
                <c:pt idx="4027">
                  <c:v>2.0219607843137255</c:v>
                </c:pt>
                <c:pt idx="4028">
                  <c:v>2.0219607843137255</c:v>
                </c:pt>
                <c:pt idx="4029">
                  <c:v>2.0219607843137255</c:v>
                </c:pt>
                <c:pt idx="4030">
                  <c:v>2.0219607843137255</c:v>
                </c:pt>
                <c:pt idx="4031">
                  <c:v>2.0219607843137255</c:v>
                </c:pt>
                <c:pt idx="4032">
                  <c:v>2.0219607843137255</c:v>
                </c:pt>
                <c:pt idx="4033">
                  <c:v>2.0219607843137255</c:v>
                </c:pt>
                <c:pt idx="4034">
                  <c:v>2.0219607843137255</c:v>
                </c:pt>
                <c:pt idx="4035">
                  <c:v>2.0219607843137255</c:v>
                </c:pt>
                <c:pt idx="4036">
                  <c:v>2.0219607843137255</c:v>
                </c:pt>
                <c:pt idx="4037">
                  <c:v>2.0219607843137255</c:v>
                </c:pt>
                <c:pt idx="4038">
                  <c:v>2.0219607843137255</c:v>
                </c:pt>
                <c:pt idx="4039">
                  <c:v>2.0219607843137255</c:v>
                </c:pt>
                <c:pt idx="4040">
                  <c:v>2.0219607843137255</c:v>
                </c:pt>
                <c:pt idx="4041">
                  <c:v>2.0219607843137255</c:v>
                </c:pt>
                <c:pt idx="4042">
                  <c:v>2.0219607843137255</c:v>
                </c:pt>
                <c:pt idx="4043">
                  <c:v>2.0219607843137255</c:v>
                </c:pt>
                <c:pt idx="4044">
                  <c:v>2.0219607843137255</c:v>
                </c:pt>
                <c:pt idx="4045">
                  <c:v>2.0219607843137255</c:v>
                </c:pt>
                <c:pt idx="4046">
                  <c:v>2.0219607843137255</c:v>
                </c:pt>
                <c:pt idx="4047">
                  <c:v>2.0219607843137255</c:v>
                </c:pt>
                <c:pt idx="4048">
                  <c:v>2.0219607843137255</c:v>
                </c:pt>
                <c:pt idx="4049">
                  <c:v>2.0219607843137255</c:v>
                </c:pt>
                <c:pt idx="4050">
                  <c:v>2.0219607843137255</c:v>
                </c:pt>
                <c:pt idx="4051">
                  <c:v>2.1694117647058819</c:v>
                </c:pt>
                <c:pt idx="4052">
                  <c:v>2.1694117647058819</c:v>
                </c:pt>
                <c:pt idx="4053">
                  <c:v>2.1694117647058819</c:v>
                </c:pt>
                <c:pt idx="4054">
                  <c:v>2.1694117647058819</c:v>
                </c:pt>
                <c:pt idx="4055">
                  <c:v>2.1694117647058819</c:v>
                </c:pt>
                <c:pt idx="4056">
                  <c:v>2.1694117647058819</c:v>
                </c:pt>
                <c:pt idx="4057">
                  <c:v>2.1694117647058819</c:v>
                </c:pt>
                <c:pt idx="4058">
                  <c:v>2.1694117647058819</c:v>
                </c:pt>
                <c:pt idx="4059">
                  <c:v>2.1694117647058819</c:v>
                </c:pt>
                <c:pt idx="4060">
                  <c:v>2.1694117647058819</c:v>
                </c:pt>
                <c:pt idx="4061">
                  <c:v>2.1694117647058819</c:v>
                </c:pt>
                <c:pt idx="4062">
                  <c:v>2.1694117647058819</c:v>
                </c:pt>
                <c:pt idx="4063">
                  <c:v>2.1694117647058819</c:v>
                </c:pt>
                <c:pt idx="4064">
                  <c:v>2.1694117647058819</c:v>
                </c:pt>
                <c:pt idx="4065">
                  <c:v>2.1694117647058819</c:v>
                </c:pt>
                <c:pt idx="4066">
                  <c:v>2.1694117647058819</c:v>
                </c:pt>
                <c:pt idx="4067">
                  <c:v>2.1694117647058819</c:v>
                </c:pt>
                <c:pt idx="4068">
                  <c:v>2.1694117647058819</c:v>
                </c:pt>
                <c:pt idx="4069">
                  <c:v>2.1694117647058819</c:v>
                </c:pt>
                <c:pt idx="4070">
                  <c:v>2.1694117647058819</c:v>
                </c:pt>
                <c:pt idx="4071">
                  <c:v>2.1694117647058819</c:v>
                </c:pt>
                <c:pt idx="4072">
                  <c:v>2.1694117647058819</c:v>
                </c:pt>
                <c:pt idx="4073">
                  <c:v>2.1694117647058819</c:v>
                </c:pt>
                <c:pt idx="4074">
                  <c:v>2.1694117647058819</c:v>
                </c:pt>
                <c:pt idx="4075">
                  <c:v>2.1694117647058819</c:v>
                </c:pt>
                <c:pt idx="4076">
                  <c:v>2.1694117647058819</c:v>
                </c:pt>
                <c:pt idx="4077">
                  <c:v>2.1694117647058819</c:v>
                </c:pt>
                <c:pt idx="4078">
                  <c:v>2.1694117647058819</c:v>
                </c:pt>
                <c:pt idx="4079">
                  <c:v>2.1694117647058819</c:v>
                </c:pt>
                <c:pt idx="4080">
                  <c:v>2.1694117647058819</c:v>
                </c:pt>
                <c:pt idx="4081">
                  <c:v>2.1694117647058819</c:v>
                </c:pt>
                <c:pt idx="4082">
                  <c:v>2.1694117647058819</c:v>
                </c:pt>
                <c:pt idx="4083">
                  <c:v>2.1694117647058819</c:v>
                </c:pt>
                <c:pt idx="4084">
                  <c:v>2.1694117647058819</c:v>
                </c:pt>
                <c:pt idx="4085">
                  <c:v>2.1694117647058819</c:v>
                </c:pt>
                <c:pt idx="4086">
                  <c:v>2.1694117647058819</c:v>
                </c:pt>
                <c:pt idx="4087">
                  <c:v>2.1694117647058819</c:v>
                </c:pt>
                <c:pt idx="4088">
                  <c:v>2.1694117647058819</c:v>
                </c:pt>
                <c:pt idx="4089">
                  <c:v>2.1694117647058819</c:v>
                </c:pt>
                <c:pt idx="4090">
                  <c:v>2.1694117647058819</c:v>
                </c:pt>
                <c:pt idx="4091">
                  <c:v>2.1694117647058819</c:v>
                </c:pt>
                <c:pt idx="4092">
                  <c:v>2.1694117647058819</c:v>
                </c:pt>
                <c:pt idx="4093">
                  <c:v>2.1694117647058819</c:v>
                </c:pt>
                <c:pt idx="4094">
                  <c:v>2.1694117647058819</c:v>
                </c:pt>
                <c:pt idx="4095">
                  <c:v>2.1694117647058819</c:v>
                </c:pt>
                <c:pt idx="4096">
                  <c:v>2.1694117647058819</c:v>
                </c:pt>
                <c:pt idx="4097">
                  <c:v>2.1694117647058819</c:v>
                </c:pt>
                <c:pt idx="4098">
                  <c:v>2.1694117647058819</c:v>
                </c:pt>
                <c:pt idx="4099">
                  <c:v>2.1694117647058819</c:v>
                </c:pt>
                <c:pt idx="4100">
                  <c:v>2.1694117647058819</c:v>
                </c:pt>
                <c:pt idx="4101">
                  <c:v>2.1694117647058819</c:v>
                </c:pt>
                <c:pt idx="4102">
                  <c:v>2.1694117647058819</c:v>
                </c:pt>
                <c:pt idx="4103">
                  <c:v>2.1694117647058819</c:v>
                </c:pt>
                <c:pt idx="4104">
                  <c:v>2.1694117647058819</c:v>
                </c:pt>
                <c:pt idx="4105">
                  <c:v>2.1694117647058819</c:v>
                </c:pt>
                <c:pt idx="4106">
                  <c:v>2.1694117647058819</c:v>
                </c:pt>
                <c:pt idx="4107">
                  <c:v>2.1694117647058819</c:v>
                </c:pt>
                <c:pt idx="4108">
                  <c:v>2.1694117647058819</c:v>
                </c:pt>
                <c:pt idx="4109">
                  <c:v>2.1694117647058819</c:v>
                </c:pt>
                <c:pt idx="4110">
                  <c:v>2.1694117647058819</c:v>
                </c:pt>
                <c:pt idx="4111">
                  <c:v>2.1694117647058819</c:v>
                </c:pt>
                <c:pt idx="4112">
                  <c:v>2.1694117647058819</c:v>
                </c:pt>
                <c:pt idx="4113">
                  <c:v>2.1694117647058819</c:v>
                </c:pt>
                <c:pt idx="4114">
                  <c:v>2.1694117647058819</c:v>
                </c:pt>
                <c:pt idx="4115">
                  <c:v>2.1694117647058819</c:v>
                </c:pt>
                <c:pt idx="4116">
                  <c:v>2.1694117647058819</c:v>
                </c:pt>
                <c:pt idx="4117">
                  <c:v>2.1694117647058819</c:v>
                </c:pt>
                <c:pt idx="4118">
                  <c:v>2.1694117647058819</c:v>
                </c:pt>
                <c:pt idx="4119">
                  <c:v>2.1694117647058819</c:v>
                </c:pt>
                <c:pt idx="4120">
                  <c:v>2.1694117647058819</c:v>
                </c:pt>
                <c:pt idx="4121">
                  <c:v>2.1694117647058819</c:v>
                </c:pt>
                <c:pt idx="4122">
                  <c:v>2.1694117647058819</c:v>
                </c:pt>
                <c:pt idx="4123">
                  <c:v>2.1694117647058819</c:v>
                </c:pt>
                <c:pt idx="4124">
                  <c:v>2.1694117647058819</c:v>
                </c:pt>
                <c:pt idx="4125">
                  <c:v>2.1694117647058819</c:v>
                </c:pt>
                <c:pt idx="4126">
                  <c:v>2.1694117647058819</c:v>
                </c:pt>
                <c:pt idx="4127">
                  <c:v>2.1694117647058819</c:v>
                </c:pt>
                <c:pt idx="4128">
                  <c:v>2.1694117647058819</c:v>
                </c:pt>
                <c:pt idx="4129">
                  <c:v>2.1694117647058819</c:v>
                </c:pt>
                <c:pt idx="4130">
                  <c:v>2.1694117647058819</c:v>
                </c:pt>
                <c:pt idx="4131">
                  <c:v>2.1694117647058819</c:v>
                </c:pt>
                <c:pt idx="4132">
                  <c:v>2.1694117647058819</c:v>
                </c:pt>
                <c:pt idx="4133">
                  <c:v>2.1694117647058819</c:v>
                </c:pt>
                <c:pt idx="4134">
                  <c:v>2.1694117647058819</c:v>
                </c:pt>
                <c:pt idx="4135">
                  <c:v>2.1694117647058819</c:v>
                </c:pt>
                <c:pt idx="4136">
                  <c:v>2.1694117647058819</c:v>
                </c:pt>
                <c:pt idx="4137">
                  <c:v>2.1694117647058819</c:v>
                </c:pt>
                <c:pt idx="4138">
                  <c:v>2.1694117647058819</c:v>
                </c:pt>
                <c:pt idx="4139">
                  <c:v>2.1694117647058819</c:v>
                </c:pt>
                <c:pt idx="4140">
                  <c:v>2.1694117647058819</c:v>
                </c:pt>
                <c:pt idx="4141">
                  <c:v>2.1694117647058819</c:v>
                </c:pt>
                <c:pt idx="4142">
                  <c:v>2.1694117647058819</c:v>
                </c:pt>
                <c:pt idx="4143">
                  <c:v>2.1694117647058819</c:v>
                </c:pt>
                <c:pt idx="4144">
                  <c:v>2.1694117647058819</c:v>
                </c:pt>
                <c:pt idx="4145">
                  <c:v>2.1694117647058819</c:v>
                </c:pt>
                <c:pt idx="4146">
                  <c:v>2.1694117647058819</c:v>
                </c:pt>
                <c:pt idx="4147">
                  <c:v>2.1694117647058819</c:v>
                </c:pt>
                <c:pt idx="4148">
                  <c:v>2.1694117647058819</c:v>
                </c:pt>
                <c:pt idx="4149">
                  <c:v>2.1694117647058819</c:v>
                </c:pt>
                <c:pt idx="4150">
                  <c:v>2.1694117647058819</c:v>
                </c:pt>
                <c:pt idx="4151">
                  <c:v>2.1694117647058819</c:v>
                </c:pt>
                <c:pt idx="4152">
                  <c:v>2.1694117647058819</c:v>
                </c:pt>
                <c:pt idx="4153">
                  <c:v>2.1694117647058819</c:v>
                </c:pt>
                <c:pt idx="4154">
                  <c:v>2.1694117647058819</c:v>
                </c:pt>
                <c:pt idx="4155">
                  <c:v>2.1694117647058819</c:v>
                </c:pt>
                <c:pt idx="4156">
                  <c:v>2.1694117647058819</c:v>
                </c:pt>
                <c:pt idx="4157">
                  <c:v>2.1694117647058819</c:v>
                </c:pt>
                <c:pt idx="4158">
                  <c:v>2.1694117647058819</c:v>
                </c:pt>
                <c:pt idx="4159">
                  <c:v>2.1694117647058819</c:v>
                </c:pt>
                <c:pt idx="4160">
                  <c:v>2.1694117647058819</c:v>
                </c:pt>
                <c:pt idx="4161">
                  <c:v>2.1694117647058819</c:v>
                </c:pt>
                <c:pt idx="4162">
                  <c:v>2.1694117647058819</c:v>
                </c:pt>
                <c:pt idx="4163">
                  <c:v>2.1694117647058819</c:v>
                </c:pt>
                <c:pt idx="4164">
                  <c:v>2.1694117647058819</c:v>
                </c:pt>
                <c:pt idx="4165">
                  <c:v>2.1694117647058819</c:v>
                </c:pt>
                <c:pt idx="4166">
                  <c:v>2.1694117647058819</c:v>
                </c:pt>
                <c:pt idx="4167">
                  <c:v>2.1694117647058819</c:v>
                </c:pt>
                <c:pt idx="4168">
                  <c:v>2.1694117647058819</c:v>
                </c:pt>
                <c:pt idx="4169">
                  <c:v>2.1694117647058819</c:v>
                </c:pt>
                <c:pt idx="4170">
                  <c:v>2.1694117647058819</c:v>
                </c:pt>
                <c:pt idx="4171">
                  <c:v>2.1694117647058819</c:v>
                </c:pt>
                <c:pt idx="4172">
                  <c:v>2.1694117647058819</c:v>
                </c:pt>
                <c:pt idx="4173">
                  <c:v>2.1694117647058819</c:v>
                </c:pt>
                <c:pt idx="4174">
                  <c:v>2.1694117647058819</c:v>
                </c:pt>
                <c:pt idx="4175">
                  <c:v>2.1694117647058819</c:v>
                </c:pt>
                <c:pt idx="4176">
                  <c:v>2.1694117647058819</c:v>
                </c:pt>
                <c:pt idx="4177">
                  <c:v>2.1694117647058819</c:v>
                </c:pt>
                <c:pt idx="4178">
                  <c:v>2.1694117647058819</c:v>
                </c:pt>
                <c:pt idx="4179">
                  <c:v>2.1694117647058819</c:v>
                </c:pt>
                <c:pt idx="4180">
                  <c:v>2.1694117647058819</c:v>
                </c:pt>
                <c:pt idx="4181">
                  <c:v>2.1694117647058819</c:v>
                </c:pt>
                <c:pt idx="4182">
                  <c:v>2.1694117647058819</c:v>
                </c:pt>
                <c:pt idx="4183">
                  <c:v>2.1694117647058819</c:v>
                </c:pt>
                <c:pt idx="4184">
                  <c:v>2.1694117647058819</c:v>
                </c:pt>
                <c:pt idx="4185">
                  <c:v>2.1694117647058819</c:v>
                </c:pt>
                <c:pt idx="4186">
                  <c:v>2.1694117647058819</c:v>
                </c:pt>
                <c:pt idx="4187">
                  <c:v>2.1694117647058819</c:v>
                </c:pt>
                <c:pt idx="4188">
                  <c:v>2.1694117647058819</c:v>
                </c:pt>
                <c:pt idx="4189">
                  <c:v>2.1694117647058819</c:v>
                </c:pt>
                <c:pt idx="4190">
                  <c:v>2.1694117647058819</c:v>
                </c:pt>
                <c:pt idx="4191">
                  <c:v>2.1694117647058819</c:v>
                </c:pt>
                <c:pt idx="4192">
                  <c:v>2.1694117647058819</c:v>
                </c:pt>
                <c:pt idx="4193">
                  <c:v>2.1694117647058819</c:v>
                </c:pt>
                <c:pt idx="4194">
                  <c:v>2.1694117647058819</c:v>
                </c:pt>
                <c:pt idx="4195">
                  <c:v>2.1694117647058819</c:v>
                </c:pt>
                <c:pt idx="4196">
                  <c:v>2.1694117647058819</c:v>
                </c:pt>
                <c:pt idx="4197">
                  <c:v>2.1694117647058819</c:v>
                </c:pt>
                <c:pt idx="4198">
                  <c:v>2.1694117647058819</c:v>
                </c:pt>
                <c:pt idx="4199">
                  <c:v>2.1694117647058819</c:v>
                </c:pt>
                <c:pt idx="4200">
                  <c:v>2.1694117647058819</c:v>
                </c:pt>
                <c:pt idx="4201">
                  <c:v>2.1694117647058819</c:v>
                </c:pt>
                <c:pt idx="4202">
                  <c:v>2.1694117647058819</c:v>
                </c:pt>
                <c:pt idx="4203">
                  <c:v>2.1694117647058819</c:v>
                </c:pt>
                <c:pt idx="4204">
                  <c:v>2.1694117647058819</c:v>
                </c:pt>
                <c:pt idx="4205">
                  <c:v>2.1694117647058819</c:v>
                </c:pt>
                <c:pt idx="4206">
                  <c:v>2.1694117647058819</c:v>
                </c:pt>
                <c:pt idx="4207">
                  <c:v>2.1694117647058819</c:v>
                </c:pt>
                <c:pt idx="4208">
                  <c:v>2.1694117647058819</c:v>
                </c:pt>
                <c:pt idx="4209">
                  <c:v>2.1694117647058819</c:v>
                </c:pt>
                <c:pt idx="4210">
                  <c:v>2.1694117647058819</c:v>
                </c:pt>
                <c:pt idx="4211">
                  <c:v>2.1694117647058819</c:v>
                </c:pt>
                <c:pt idx="4212">
                  <c:v>2.1694117647058819</c:v>
                </c:pt>
                <c:pt idx="4213">
                  <c:v>2.1694117647058819</c:v>
                </c:pt>
                <c:pt idx="4214">
                  <c:v>2.1694117647058819</c:v>
                </c:pt>
                <c:pt idx="4215">
                  <c:v>2.1694117647058819</c:v>
                </c:pt>
                <c:pt idx="4216">
                  <c:v>2.1694117647058819</c:v>
                </c:pt>
                <c:pt idx="4217">
                  <c:v>2.1694117647058819</c:v>
                </c:pt>
                <c:pt idx="4218">
                  <c:v>2.1694117647058819</c:v>
                </c:pt>
                <c:pt idx="4219">
                  <c:v>2.1694117647058819</c:v>
                </c:pt>
                <c:pt idx="4220">
                  <c:v>2.1694117647058819</c:v>
                </c:pt>
                <c:pt idx="4221">
                  <c:v>2.1694117647058819</c:v>
                </c:pt>
                <c:pt idx="4222">
                  <c:v>2.1694117647058819</c:v>
                </c:pt>
                <c:pt idx="4223">
                  <c:v>2.1694117647058819</c:v>
                </c:pt>
                <c:pt idx="4224">
                  <c:v>2.1694117647058819</c:v>
                </c:pt>
                <c:pt idx="4225">
                  <c:v>2.1694117647058819</c:v>
                </c:pt>
                <c:pt idx="4226">
                  <c:v>2.1694117647058819</c:v>
                </c:pt>
                <c:pt idx="4227">
                  <c:v>2.1694117647058819</c:v>
                </c:pt>
                <c:pt idx="4228">
                  <c:v>2.1694117647058819</c:v>
                </c:pt>
                <c:pt idx="4229">
                  <c:v>2.1694117647058819</c:v>
                </c:pt>
                <c:pt idx="4230">
                  <c:v>2.1694117647058819</c:v>
                </c:pt>
                <c:pt idx="4231">
                  <c:v>2.1694117647058819</c:v>
                </c:pt>
                <c:pt idx="4232">
                  <c:v>2.1694117647058819</c:v>
                </c:pt>
                <c:pt idx="4233">
                  <c:v>2.1694117647058819</c:v>
                </c:pt>
                <c:pt idx="4234">
                  <c:v>2.1694117647058819</c:v>
                </c:pt>
                <c:pt idx="4235">
                  <c:v>2.1694117647058819</c:v>
                </c:pt>
                <c:pt idx="4236">
                  <c:v>2.1694117647058819</c:v>
                </c:pt>
                <c:pt idx="4237">
                  <c:v>2.1694117647058819</c:v>
                </c:pt>
                <c:pt idx="4238">
                  <c:v>2.1694117647058819</c:v>
                </c:pt>
                <c:pt idx="4239">
                  <c:v>2.1694117647058819</c:v>
                </c:pt>
                <c:pt idx="4240">
                  <c:v>2.1694117647058819</c:v>
                </c:pt>
                <c:pt idx="4241">
                  <c:v>2.1694117647058819</c:v>
                </c:pt>
                <c:pt idx="4242">
                  <c:v>2.1694117647058819</c:v>
                </c:pt>
                <c:pt idx="4243">
                  <c:v>2.1694117647058819</c:v>
                </c:pt>
                <c:pt idx="4244">
                  <c:v>2.1694117647058819</c:v>
                </c:pt>
                <c:pt idx="4245">
                  <c:v>2.1694117647058819</c:v>
                </c:pt>
                <c:pt idx="4246">
                  <c:v>2.1694117647058819</c:v>
                </c:pt>
                <c:pt idx="4247">
                  <c:v>2.1694117647058819</c:v>
                </c:pt>
                <c:pt idx="4248">
                  <c:v>2.1694117647058819</c:v>
                </c:pt>
                <c:pt idx="4249">
                  <c:v>2.3168627450980392</c:v>
                </c:pt>
                <c:pt idx="4250">
                  <c:v>2.3168627450980392</c:v>
                </c:pt>
                <c:pt idx="4251">
                  <c:v>2.3168627450980392</c:v>
                </c:pt>
                <c:pt idx="4252">
                  <c:v>2.3168627450980392</c:v>
                </c:pt>
                <c:pt idx="4253">
                  <c:v>2.3168627450980392</c:v>
                </c:pt>
                <c:pt idx="4254">
                  <c:v>2.3168627450980392</c:v>
                </c:pt>
                <c:pt idx="4255">
                  <c:v>2.3168627450980392</c:v>
                </c:pt>
                <c:pt idx="4256">
                  <c:v>2.3168627450980392</c:v>
                </c:pt>
                <c:pt idx="4257">
                  <c:v>2.3168627450980392</c:v>
                </c:pt>
                <c:pt idx="4258">
                  <c:v>2.3168627450980392</c:v>
                </c:pt>
                <c:pt idx="4259">
                  <c:v>2.3168627450980392</c:v>
                </c:pt>
                <c:pt idx="4260">
                  <c:v>2.3168627450980392</c:v>
                </c:pt>
                <c:pt idx="4261">
                  <c:v>2.3168627450980392</c:v>
                </c:pt>
                <c:pt idx="4262">
                  <c:v>2.3168627450980392</c:v>
                </c:pt>
                <c:pt idx="4263">
                  <c:v>2.3168627450980392</c:v>
                </c:pt>
                <c:pt idx="4264">
                  <c:v>2.3168627450980392</c:v>
                </c:pt>
                <c:pt idx="4265">
                  <c:v>2.3168627450980392</c:v>
                </c:pt>
                <c:pt idx="4266">
                  <c:v>2.3168627450980392</c:v>
                </c:pt>
                <c:pt idx="4267">
                  <c:v>2.3168627450980392</c:v>
                </c:pt>
                <c:pt idx="4268">
                  <c:v>2.3168627450980392</c:v>
                </c:pt>
                <c:pt idx="4269">
                  <c:v>2.3168627450980392</c:v>
                </c:pt>
                <c:pt idx="4270">
                  <c:v>2.3168627450980392</c:v>
                </c:pt>
                <c:pt idx="4271">
                  <c:v>2.3168627450980392</c:v>
                </c:pt>
                <c:pt idx="4272">
                  <c:v>2.3168627450980392</c:v>
                </c:pt>
                <c:pt idx="4273">
                  <c:v>2.3168627450980392</c:v>
                </c:pt>
                <c:pt idx="4274">
                  <c:v>2.3168627450980392</c:v>
                </c:pt>
                <c:pt idx="4275">
                  <c:v>2.3168627450980392</c:v>
                </c:pt>
                <c:pt idx="4276">
                  <c:v>2.3168627450980392</c:v>
                </c:pt>
                <c:pt idx="4277">
                  <c:v>2.3168627450980392</c:v>
                </c:pt>
                <c:pt idx="4278">
                  <c:v>2.3168627450980392</c:v>
                </c:pt>
                <c:pt idx="4279">
                  <c:v>2.3168627450980392</c:v>
                </c:pt>
                <c:pt idx="4280">
                  <c:v>2.3168627450980392</c:v>
                </c:pt>
                <c:pt idx="4281">
                  <c:v>2.3168627450980392</c:v>
                </c:pt>
                <c:pt idx="4282">
                  <c:v>2.3168627450980392</c:v>
                </c:pt>
                <c:pt idx="4283">
                  <c:v>2.3168627450980392</c:v>
                </c:pt>
                <c:pt idx="4284">
                  <c:v>2.3168627450980392</c:v>
                </c:pt>
                <c:pt idx="4285">
                  <c:v>2.3168627450980392</c:v>
                </c:pt>
                <c:pt idx="4286">
                  <c:v>2.3168627450980392</c:v>
                </c:pt>
                <c:pt idx="4287">
                  <c:v>2.3168627450980392</c:v>
                </c:pt>
                <c:pt idx="4288">
                  <c:v>2.3168627450980392</c:v>
                </c:pt>
                <c:pt idx="4289">
                  <c:v>2.3168627450980392</c:v>
                </c:pt>
                <c:pt idx="4290">
                  <c:v>2.3168627450980392</c:v>
                </c:pt>
                <c:pt idx="4291">
                  <c:v>2.3168627450980392</c:v>
                </c:pt>
                <c:pt idx="4292">
                  <c:v>2.3168627450980392</c:v>
                </c:pt>
                <c:pt idx="4293">
                  <c:v>2.3168627450980392</c:v>
                </c:pt>
                <c:pt idx="4294">
                  <c:v>2.3168627450980392</c:v>
                </c:pt>
                <c:pt idx="4295">
                  <c:v>2.3168627450980392</c:v>
                </c:pt>
                <c:pt idx="4296">
                  <c:v>2.3168627450980392</c:v>
                </c:pt>
                <c:pt idx="4297">
                  <c:v>2.3168627450980392</c:v>
                </c:pt>
                <c:pt idx="4298">
                  <c:v>2.3168627450980392</c:v>
                </c:pt>
                <c:pt idx="4299">
                  <c:v>2.3168627450980392</c:v>
                </c:pt>
                <c:pt idx="4300">
                  <c:v>2.3168627450980392</c:v>
                </c:pt>
                <c:pt idx="4301">
                  <c:v>2.3168627450980392</c:v>
                </c:pt>
                <c:pt idx="4302">
                  <c:v>2.3168627450980392</c:v>
                </c:pt>
                <c:pt idx="4303">
                  <c:v>2.3168627450980392</c:v>
                </c:pt>
                <c:pt idx="4304">
                  <c:v>2.3168627450980392</c:v>
                </c:pt>
                <c:pt idx="4305">
                  <c:v>2.3168627450980392</c:v>
                </c:pt>
                <c:pt idx="4306">
                  <c:v>2.3168627450980392</c:v>
                </c:pt>
                <c:pt idx="4307">
                  <c:v>2.3168627450980392</c:v>
                </c:pt>
                <c:pt idx="4308">
                  <c:v>2.3168627450980392</c:v>
                </c:pt>
                <c:pt idx="4309">
                  <c:v>2.3168627450980392</c:v>
                </c:pt>
                <c:pt idx="4310">
                  <c:v>2.3168627450980392</c:v>
                </c:pt>
                <c:pt idx="4311">
                  <c:v>2.3168627450980392</c:v>
                </c:pt>
                <c:pt idx="4312">
                  <c:v>2.3168627450980392</c:v>
                </c:pt>
                <c:pt idx="4313">
                  <c:v>2.3168627450980392</c:v>
                </c:pt>
                <c:pt idx="4314">
                  <c:v>2.3168627450980392</c:v>
                </c:pt>
                <c:pt idx="4315">
                  <c:v>2.3168627450980392</c:v>
                </c:pt>
                <c:pt idx="4316">
                  <c:v>2.3168627450980392</c:v>
                </c:pt>
                <c:pt idx="4317">
                  <c:v>2.3168627450980392</c:v>
                </c:pt>
                <c:pt idx="4318">
                  <c:v>2.3168627450980392</c:v>
                </c:pt>
                <c:pt idx="4319">
                  <c:v>2.3168627450980392</c:v>
                </c:pt>
                <c:pt idx="4320">
                  <c:v>2.3168627450980392</c:v>
                </c:pt>
                <c:pt idx="4321">
                  <c:v>2.3168627450980392</c:v>
                </c:pt>
                <c:pt idx="4322">
                  <c:v>2.3168627450980392</c:v>
                </c:pt>
                <c:pt idx="4323">
                  <c:v>2.3168627450980392</c:v>
                </c:pt>
                <c:pt idx="4324">
                  <c:v>2.3168627450980392</c:v>
                </c:pt>
                <c:pt idx="4325">
                  <c:v>2.3168627450980392</c:v>
                </c:pt>
                <c:pt idx="4326">
                  <c:v>2.3168627450980392</c:v>
                </c:pt>
                <c:pt idx="4327">
                  <c:v>2.3168627450980392</c:v>
                </c:pt>
                <c:pt idx="4328">
                  <c:v>2.3168627450980392</c:v>
                </c:pt>
                <c:pt idx="4329">
                  <c:v>2.3168627450980392</c:v>
                </c:pt>
                <c:pt idx="4330">
                  <c:v>2.3168627450980392</c:v>
                </c:pt>
                <c:pt idx="4331">
                  <c:v>2.3168627450980392</c:v>
                </c:pt>
                <c:pt idx="4332">
                  <c:v>2.3168627450980392</c:v>
                </c:pt>
                <c:pt idx="4333">
                  <c:v>2.3168627450980392</c:v>
                </c:pt>
                <c:pt idx="4334">
                  <c:v>2.3168627450980392</c:v>
                </c:pt>
                <c:pt idx="4335">
                  <c:v>2.3168627450980392</c:v>
                </c:pt>
                <c:pt idx="4336">
                  <c:v>2.3168627450980392</c:v>
                </c:pt>
                <c:pt idx="4337">
                  <c:v>2.3168627450980392</c:v>
                </c:pt>
                <c:pt idx="4338">
                  <c:v>2.3168627450980392</c:v>
                </c:pt>
                <c:pt idx="4339">
                  <c:v>2.3168627450980392</c:v>
                </c:pt>
                <c:pt idx="4340">
                  <c:v>2.3168627450980392</c:v>
                </c:pt>
                <c:pt idx="4341">
                  <c:v>2.3168627450980392</c:v>
                </c:pt>
                <c:pt idx="4342">
                  <c:v>2.3168627450980392</c:v>
                </c:pt>
                <c:pt idx="4343">
                  <c:v>2.3168627450980392</c:v>
                </c:pt>
                <c:pt idx="4344">
                  <c:v>2.3168627450980392</c:v>
                </c:pt>
                <c:pt idx="4345">
                  <c:v>2.3168627450980392</c:v>
                </c:pt>
                <c:pt idx="4346">
                  <c:v>2.3168627450980392</c:v>
                </c:pt>
                <c:pt idx="4347">
                  <c:v>2.3168627450980392</c:v>
                </c:pt>
                <c:pt idx="4348">
                  <c:v>2.3168627450980392</c:v>
                </c:pt>
                <c:pt idx="4349">
                  <c:v>2.3168627450980392</c:v>
                </c:pt>
                <c:pt idx="4350">
                  <c:v>2.3168627450980392</c:v>
                </c:pt>
                <c:pt idx="4351">
                  <c:v>2.3168627450980392</c:v>
                </c:pt>
                <c:pt idx="4352">
                  <c:v>2.3168627450980392</c:v>
                </c:pt>
                <c:pt idx="4353">
                  <c:v>2.3168627450980392</c:v>
                </c:pt>
                <c:pt idx="4354">
                  <c:v>2.3168627450980392</c:v>
                </c:pt>
                <c:pt idx="4355">
                  <c:v>2.3168627450980392</c:v>
                </c:pt>
                <c:pt idx="4356">
                  <c:v>2.3168627450980392</c:v>
                </c:pt>
                <c:pt idx="4357">
                  <c:v>2.3168627450980392</c:v>
                </c:pt>
                <c:pt idx="4358">
                  <c:v>2.3168627450980392</c:v>
                </c:pt>
                <c:pt idx="4359">
                  <c:v>2.3168627450980392</c:v>
                </c:pt>
                <c:pt idx="4360">
                  <c:v>2.3168627450980392</c:v>
                </c:pt>
                <c:pt idx="4361">
                  <c:v>2.3168627450980392</c:v>
                </c:pt>
                <c:pt idx="4362">
                  <c:v>2.3168627450980392</c:v>
                </c:pt>
                <c:pt idx="4363">
                  <c:v>2.3168627450980392</c:v>
                </c:pt>
                <c:pt idx="4364">
                  <c:v>2.3168627450980392</c:v>
                </c:pt>
                <c:pt idx="4365">
                  <c:v>2.3168627450980392</c:v>
                </c:pt>
                <c:pt idx="4366">
                  <c:v>2.3168627450980392</c:v>
                </c:pt>
                <c:pt idx="4367">
                  <c:v>2.3168627450980392</c:v>
                </c:pt>
                <c:pt idx="4368">
                  <c:v>2.3168627450980392</c:v>
                </c:pt>
                <c:pt idx="4369">
                  <c:v>2.3168627450980392</c:v>
                </c:pt>
                <c:pt idx="4370">
                  <c:v>2.3168627450980392</c:v>
                </c:pt>
                <c:pt idx="4371">
                  <c:v>2.3168627450980392</c:v>
                </c:pt>
                <c:pt idx="4372">
                  <c:v>2.3168627450980392</c:v>
                </c:pt>
                <c:pt idx="4373">
                  <c:v>2.3168627450980392</c:v>
                </c:pt>
                <c:pt idx="4374">
                  <c:v>2.3168627450980392</c:v>
                </c:pt>
                <c:pt idx="4375">
                  <c:v>2.3168627450980392</c:v>
                </c:pt>
                <c:pt idx="4376">
                  <c:v>2.3168627450980392</c:v>
                </c:pt>
                <c:pt idx="4377">
                  <c:v>2.3168627450980392</c:v>
                </c:pt>
                <c:pt idx="4378">
                  <c:v>2.3168627450980392</c:v>
                </c:pt>
                <c:pt idx="4379">
                  <c:v>2.3168627450980392</c:v>
                </c:pt>
                <c:pt idx="4380">
                  <c:v>2.3168627450980392</c:v>
                </c:pt>
                <c:pt idx="4381">
                  <c:v>2.3168627450980392</c:v>
                </c:pt>
                <c:pt idx="4382">
                  <c:v>2.3168627450980392</c:v>
                </c:pt>
                <c:pt idx="4383">
                  <c:v>2.3168627450980392</c:v>
                </c:pt>
                <c:pt idx="4384">
                  <c:v>2.3168627450980392</c:v>
                </c:pt>
                <c:pt idx="4385">
                  <c:v>2.3168627450980392</c:v>
                </c:pt>
                <c:pt idx="4386">
                  <c:v>2.3168627450980392</c:v>
                </c:pt>
                <c:pt idx="4387">
                  <c:v>2.3168627450980392</c:v>
                </c:pt>
                <c:pt idx="4388">
                  <c:v>2.3168627450980392</c:v>
                </c:pt>
                <c:pt idx="4389">
                  <c:v>2.3168627450980392</c:v>
                </c:pt>
                <c:pt idx="4390">
                  <c:v>2.3168627450980392</c:v>
                </c:pt>
                <c:pt idx="4391">
                  <c:v>2.3168627450980392</c:v>
                </c:pt>
                <c:pt idx="4392">
                  <c:v>2.3168627450980392</c:v>
                </c:pt>
                <c:pt idx="4393">
                  <c:v>2.3168627450980392</c:v>
                </c:pt>
                <c:pt idx="4394">
                  <c:v>2.3168627450980392</c:v>
                </c:pt>
                <c:pt idx="4395">
                  <c:v>2.3168627450980392</c:v>
                </c:pt>
                <c:pt idx="4396">
                  <c:v>2.3168627450980392</c:v>
                </c:pt>
                <c:pt idx="4397">
                  <c:v>2.3168627450980392</c:v>
                </c:pt>
                <c:pt idx="4398">
                  <c:v>2.3168627450980392</c:v>
                </c:pt>
                <c:pt idx="4399">
                  <c:v>2.3168627450980392</c:v>
                </c:pt>
                <c:pt idx="4400">
                  <c:v>2.3168627450980392</c:v>
                </c:pt>
                <c:pt idx="4401">
                  <c:v>2.3168627450980392</c:v>
                </c:pt>
                <c:pt idx="4402">
                  <c:v>2.3168627450980392</c:v>
                </c:pt>
                <c:pt idx="4403">
                  <c:v>2.3168627450980392</c:v>
                </c:pt>
                <c:pt idx="4404">
                  <c:v>2.3168627450980392</c:v>
                </c:pt>
                <c:pt idx="4405">
                  <c:v>2.3168627450980392</c:v>
                </c:pt>
                <c:pt idx="4406">
                  <c:v>2.3168627450980392</c:v>
                </c:pt>
                <c:pt idx="4407">
                  <c:v>2.3168627450980392</c:v>
                </c:pt>
                <c:pt idx="4408">
                  <c:v>2.3168627450980392</c:v>
                </c:pt>
                <c:pt idx="4409">
                  <c:v>2.3168627450980392</c:v>
                </c:pt>
                <c:pt idx="4410">
                  <c:v>2.3168627450980392</c:v>
                </c:pt>
                <c:pt idx="4411">
                  <c:v>2.3168627450980392</c:v>
                </c:pt>
                <c:pt idx="4412">
                  <c:v>2.3168627450980392</c:v>
                </c:pt>
                <c:pt idx="4413">
                  <c:v>2.3168627450980392</c:v>
                </c:pt>
                <c:pt idx="4414">
                  <c:v>2.3168627450980392</c:v>
                </c:pt>
                <c:pt idx="4415">
                  <c:v>2.3168627450980392</c:v>
                </c:pt>
                <c:pt idx="4416">
                  <c:v>2.3168627450980392</c:v>
                </c:pt>
                <c:pt idx="4417">
                  <c:v>2.3168627450980392</c:v>
                </c:pt>
                <c:pt idx="4418">
                  <c:v>2.3168627450980392</c:v>
                </c:pt>
                <c:pt idx="4419">
                  <c:v>2.3168627450980392</c:v>
                </c:pt>
                <c:pt idx="4420">
                  <c:v>2.3168627450980392</c:v>
                </c:pt>
                <c:pt idx="4421">
                  <c:v>2.3168627450980392</c:v>
                </c:pt>
                <c:pt idx="4422">
                  <c:v>2.3168627450980392</c:v>
                </c:pt>
                <c:pt idx="4423">
                  <c:v>2.3168627450980392</c:v>
                </c:pt>
                <c:pt idx="4424">
                  <c:v>2.3168627450980392</c:v>
                </c:pt>
                <c:pt idx="4425">
                  <c:v>2.3168627450980392</c:v>
                </c:pt>
                <c:pt idx="4426">
                  <c:v>2.3168627450980392</c:v>
                </c:pt>
                <c:pt idx="4427">
                  <c:v>2.3168627450980392</c:v>
                </c:pt>
                <c:pt idx="4428">
                  <c:v>2.3168627450980392</c:v>
                </c:pt>
                <c:pt idx="4429">
                  <c:v>2.3168627450980392</c:v>
                </c:pt>
                <c:pt idx="4430">
                  <c:v>2.3168627450980392</c:v>
                </c:pt>
                <c:pt idx="4431">
                  <c:v>2.3168627450980392</c:v>
                </c:pt>
                <c:pt idx="4432">
                  <c:v>2.3168627450980392</c:v>
                </c:pt>
                <c:pt idx="4433">
                  <c:v>2.3168627450980392</c:v>
                </c:pt>
                <c:pt idx="4434">
                  <c:v>2.3168627450980392</c:v>
                </c:pt>
                <c:pt idx="4435">
                  <c:v>2.3168627450980392</c:v>
                </c:pt>
                <c:pt idx="4436">
                  <c:v>2.3168627450980392</c:v>
                </c:pt>
                <c:pt idx="4437">
                  <c:v>2.3168627450980392</c:v>
                </c:pt>
                <c:pt idx="4438">
                  <c:v>2.3168627450980392</c:v>
                </c:pt>
                <c:pt idx="4439">
                  <c:v>2.3168627450980392</c:v>
                </c:pt>
                <c:pt idx="4440">
                  <c:v>2.3168627450980392</c:v>
                </c:pt>
                <c:pt idx="4441">
                  <c:v>2.3168627450980392</c:v>
                </c:pt>
                <c:pt idx="4442">
                  <c:v>2.3168627450980392</c:v>
                </c:pt>
                <c:pt idx="4443">
                  <c:v>2.3168627450980392</c:v>
                </c:pt>
                <c:pt idx="4444">
                  <c:v>2.3168627450980392</c:v>
                </c:pt>
                <c:pt idx="4445">
                  <c:v>2.3168627450980392</c:v>
                </c:pt>
                <c:pt idx="4446">
                  <c:v>2.3168627450980392</c:v>
                </c:pt>
                <c:pt idx="4447">
                  <c:v>2.3168627450980392</c:v>
                </c:pt>
                <c:pt idx="4448">
                  <c:v>2.3168627450980392</c:v>
                </c:pt>
                <c:pt idx="4449">
                  <c:v>2.3168627450980392</c:v>
                </c:pt>
                <c:pt idx="4450">
                  <c:v>2.3168627450980392</c:v>
                </c:pt>
                <c:pt idx="4451">
                  <c:v>2.3168627450980392</c:v>
                </c:pt>
                <c:pt idx="4452">
                  <c:v>2.3168627450980392</c:v>
                </c:pt>
                <c:pt idx="4453">
                  <c:v>2.3168627450980392</c:v>
                </c:pt>
                <c:pt idx="4454">
                  <c:v>2.4643137254901957</c:v>
                </c:pt>
                <c:pt idx="4455">
                  <c:v>2.4643137254901957</c:v>
                </c:pt>
                <c:pt idx="4456">
                  <c:v>2.4643137254901957</c:v>
                </c:pt>
                <c:pt idx="4457">
                  <c:v>2.4643137254901957</c:v>
                </c:pt>
                <c:pt idx="4458">
                  <c:v>2.4643137254901957</c:v>
                </c:pt>
                <c:pt idx="4459">
                  <c:v>2.4643137254901957</c:v>
                </c:pt>
                <c:pt idx="4460">
                  <c:v>2.4643137254901957</c:v>
                </c:pt>
                <c:pt idx="4461">
                  <c:v>2.4643137254901957</c:v>
                </c:pt>
                <c:pt idx="4462">
                  <c:v>2.4643137254901957</c:v>
                </c:pt>
                <c:pt idx="4463">
                  <c:v>2.4643137254901957</c:v>
                </c:pt>
                <c:pt idx="4464">
                  <c:v>2.4643137254901957</c:v>
                </c:pt>
                <c:pt idx="4465">
                  <c:v>2.4643137254901957</c:v>
                </c:pt>
                <c:pt idx="4466">
                  <c:v>2.4643137254901957</c:v>
                </c:pt>
                <c:pt idx="4467">
                  <c:v>2.4643137254901957</c:v>
                </c:pt>
                <c:pt idx="4468">
                  <c:v>2.4643137254901957</c:v>
                </c:pt>
                <c:pt idx="4469">
                  <c:v>2.4643137254901957</c:v>
                </c:pt>
                <c:pt idx="4470">
                  <c:v>2.4643137254901957</c:v>
                </c:pt>
                <c:pt idx="4471">
                  <c:v>2.4643137254901957</c:v>
                </c:pt>
                <c:pt idx="4472">
                  <c:v>2.4643137254901957</c:v>
                </c:pt>
                <c:pt idx="4473">
                  <c:v>2.4643137254901957</c:v>
                </c:pt>
                <c:pt idx="4474">
                  <c:v>2.4643137254901957</c:v>
                </c:pt>
                <c:pt idx="4475">
                  <c:v>2.4643137254901957</c:v>
                </c:pt>
                <c:pt idx="4476">
                  <c:v>2.4643137254901957</c:v>
                </c:pt>
                <c:pt idx="4477">
                  <c:v>2.4643137254901957</c:v>
                </c:pt>
                <c:pt idx="4478">
                  <c:v>2.4643137254901957</c:v>
                </c:pt>
                <c:pt idx="4479">
                  <c:v>2.4643137254901957</c:v>
                </c:pt>
                <c:pt idx="4480">
                  <c:v>2.4643137254901957</c:v>
                </c:pt>
                <c:pt idx="4481">
                  <c:v>2.4643137254901957</c:v>
                </c:pt>
                <c:pt idx="4482">
                  <c:v>2.4643137254901957</c:v>
                </c:pt>
                <c:pt idx="4483">
                  <c:v>2.4643137254901957</c:v>
                </c:pt>
                <c:pt idx="4484">
                  <c:v>2.4643137254901957</c:v>
                </c:pt>
                <c:pt idx="4485">
                  <c:v>2.4643137254901957</c:v>
                </c:pt>
                <c:pt idx="4486">
                  <c:v>2.4643137254901957</c:v>
                </c:pt>
                <c:pt idx="4487">
                  <c:v>2.4643137254901957</c:v>
                </c:pt>
                <c:pt idx="4488">
                  <c:v>2.4643137254901957</c:v>
                </c:pt>
                <c:pt idx="4489">
                  <c:v>2.4643137254901957</c:v>
                </c:pt>
                <c:pt idx="4490">
                  <c:v>2.4643137254901957</c:v>
                </c:pt>
                <c:pt idx="4491">
                  <c:v>2.4643137254901957</c:v>
                </c:pt>
                <c:pt idx="4492">
                  <c:v>2.4643137254901957</c:v>
                </c:pt>
                <c:pt idx="4493">
                  <c:v>2.4643137254901957</c:v>
                </c:pt>
                <c:pt idx="4494">
                  <c:v>2.4643137254901957</c:v>
                </c:pt>
                <c:pt idx="4495">
                  <c:v>2.4643137254901957</c:v>
                </c:pt>
                <c:pt idx="4496">
                  <c:v>2.4643137254901957</c:v>
                </c:pt>
                <c:pt idx="4497">
                  <c:v>2.4643137254901957</c:v>
                </c:pt>
                <c:pt idx="4498">
                  <c:v>2.4643137254901957</c:v>
                </c:pt>
                <c:pt idx="4499">
                  <c:v>2.4643137254901957</c:v>
                </c:pt>
                <c:pt idx="4500">
                  <c:v>2.4643137254901957</c:v>
                </c:pt>
                <c:pt idx="4501">
                  <c:v>2.4643137254901957</c:v>
                </c:pt>
                <c:pt idx="4502">
                  <c:v>2.4643137254901957</c:v>
                </c:pt>
                <c:pt idx="4503">
                  <c:v>2.4643137254901957</c:v>
                </c:pt>
                <c:pt idx="4504">
                  <c:v>2.4643137254901957</c:v>
                </c:pt>
                <c:pt idx="4505">
                  <c:v>2.4643137254901957</c:v>
                </c:pt>
                <c:pt idx="4506">
                  <c:v>2.4643137254901957</c:v>
                </c:pt>
                <c:pt idx="4507">
                  <c:v>2.4643137254901957</c:v>
                </c:pt>
                <c:pt idx="4508">
                  <c:v>2.4643137254901957</c:v>
                </c:pt>
                <c:pt idx="4509">
                  <c:v>2.4643137254901957</c:v>
                </c:pt>
                <c:pt idx="4510">
                  <c:v>2.4643137254901957</c:v>
                </c:pt>
                <c:pt idx="4511">
                  <c:v>2.4643137254901957</c:v>
                </c:pt>
                <c:pt idx="4512">
                  <c:v>2.4643137254901957</c:v>
                </c:pt>
                <c:pt idx="4513">
                  <c:v>2.4643137254901957</c:v>
                </c:pt>
                <c:pt idx="4514">
                  <c:v>2.4643137254901957</c:v>
                </c:pt>
                <c:pt idx="4515">
                  <c:v>2.4643137254901957</c:v>
                </c:pt>
                <c:pt idx="4516">
                  <c:v>2.4643137254901957</c:v>
                </c:pt>
                <c:pt idx="4517">
                  <c:v>2.4643137254901957</c:v>
                </c:pt>
                <c:pt idx="4518">
                  <c:v>2.4643137254901957</c:v>
                </c:pt>
                <c:pt idx="4519">
                  <c:v>2.4643137254901957</c:v>
                </c:pt>
                <c:pt idx="4520">
                  <c:v>2.4643137254901957</c:v>
                </c:pt>
                <c:pt idx="4521">
                  <c:v>2.4643137254901957</c:v>
                </c:pt>
                <c:pt idx="4522">
                  <c:v>2.4643137254901957</c:v>
                </c:pt>
                <c:pt idx="4523">
                  <c:v>2.4643137254901957</c:v>
                </c:pt>
                <c:pt idx="4524">
                  <c:v>2.4643137254901957</c:v>
                </c:pt>
                <c:pt idx="4525">
                  <c:v>2.4643137254901957</c:v>
                </c:pt>
                <c:pt idx="4526">
                  <c:v>2.4643137254901957</c:v>
                </c:pt>
                <c:pt idx="4527">
                  <c:v>2.4643137254901957</c:v>
                </c:pt>
                <c:pt idx="4528">
                  <c:v>2.4643137254901957</c:v>
                </c:pt>
                <c:pt idx="4529">
                  <c:v>2.4643137254901957</c:v>
                </c:pt>
                <c:pt idx="4530">
                  <c:v>2.4643137254901957</c:v>
                </c:pt>
                <c:pt idx="4531">
                  <c:v>2.4643137254901957</c:v>
                </c:pt>
                <c:pt idx="4532">
                  <c:v>2.4643137254901957</c:v>
                </c:pt>
                <c:pt idx="4533">
                  <c:v>2.4643137254901957</c:v>
                </c:pt>
                <c:pt idx="4534">
                  <c:v>2.4643137254901957</c:v>
                </c:pt>
                <c:pt idx="4535">
                  <c:v>2.4643137254901957</c:v>
                </c:pt>
                <c:pt idx="4536">
                  <c:v>2.4643137254901957</c:v>
                </c:pt>
                <c:pt idx="4537">
                  <c:v>2.4643137254901957</c:v>
                </c:pt>
                <c:pt idx="4538">
                  <c:v>2.4643137254901957</c:v>
                </c:pt>
                <c:pt idx="4539">
                  <c:v>2.4643137254901957</c:v>
                </c:pt>
                <c:pt idx="4540">
                  <c:v>2.4643137254901957</c:v>
                </c:pt>
                <c:pt idx="4541">
                  <c:v>2.4643137254901957</c:v>
                </c:pt>
                <c:pt idx="4542">
                  <c:v>2.4643137254901957</c:v>
                </c:pt>
                <c:pt idx="4543">
                  <c:v>2.4643137254901957</c:v>
                </c:pt>
                <c:pt idx="4544">
                  <c:v>2.4643137254901957</c:v>
                </c:pt>
                <c:pt idx="4545">
                  <c:v>2.4643137254901957</c:v>
                </c:pt>
                <c:pt idx="4546">
                  <c:v>2.4643137254901957</c:v>
                </c:pt>
                <c:pt idx="4547">
                  <c:v>2.4643137254901957</c:v>
                </c:pt>
                <c:pt idx="4548">
                  <c:v>2.4643137254901957</c:v>
                </c:pt>
                <c:pt idx="4549">
                  <c:v>2.4643137254901957</c:v>
                </c:pt>
                <c:pt idx="4550">
                  <c:v>2.4643137254901957</c:v>
                </c:pt>
                <c:pt idx="4551">
                  <c:v>2.4643137254901957</c:v>
                </c:pt>
                <c:pt idx="4552">
                  <c:v>2.4643137254901957</c:v>
                </c:pt>
                <c:pt idx="4553">
                  <c:v>2.4643137254901957</c:v>
                </c:pt>
                <c:pt idx="4554">
                  <c:v>2.4643137254901957</c:v>
                </c:pt>
                <c:pt idx="4555">
                  <c:v>2.4643137254901957</c:v>
                </c:pt>
                <c:pt idx="4556">
                  <c:v>2.4643137254901957</c:v>
                </c:pt>
                <c:pt idx="4557">
                  <c:v>2.4643137254901957</c:v>
                </c:pt>
                <c:pt idx="4558">
                  <c:v>2.4643137254901957</c:v>
                </c:pt>
                <c:pt idx="4559">
                  <c:v>2.4643137254901957</c:v>
                </c:pt>
                <c:pt idx="4560">
                  <c:v>2.4643137254901957</c:v>
                </c:pt>
                <c:pt idx="4561">
                  <c:v>2.4643137254901957</c:v>
                </c:pt>
                <c:pt idx="4562">
                  <c:v>2.4643137254901957</c:v>
                </c:pt>
                <c:pt idx="4563">
                  <c:v>2.4643137254901957</c:v>
                </c:pt>
                <c:pt idx="4564">
                  <c:v>2.4643137254901957</c:v>
                </c:pt>
                <c:pt idx="4565">
                  <c:v>2.4643137254901957</c:v>
                </c:pt>
                <c:pt idx="4566">
                  <c:v>2.4643137254901957</c:v>
                </c:pt>
                <c:pt idx="4567">
                  <c:v>2.4643137254901957</c:v>
                </c:pt>
                <c:pt idx="4568">
                  <c:v>2.4643137254901957</c:v>
                </c:pt>
                <c:pt idx="4569">
                  <c:v>2.4643137254901957</c:v>
                </c:pt>
                <c:pt idx="4570">
                  <c:v>2.4643137254901957</c:v>
                </c:pt>
                <c:pt idx="4571">
                  <c:v>2.4643137254901957</c:v>
                </c:pt>
                <c:pt idx="4572">
                  <c:v>2.4643137254901957</c:v>
                </c:pt>
                <c:pt idx="4573">
                  <c:v>2.4643137254901957</c:v>
                </c:pt>
                <c:pt idx="4574">
                  <c:v>2.4643137254901957</c:v>
                </c:pt>
                <c:pt idx="4575">
                  <c:v>2.4643137254901957</c:v>
                </c:pt>
                <c:pt idx="4576">
                  <c:v>2.4643137254901957</c:v>
                </c:pt>
                <c:pt idx="4577">
                  <c:v>2.4643137254901957</c:v>
                </c:pt>
                <c:pt idx="4578">
                  <c:v>2.4643137254901957</c:v>
                </c:pt>
                <c:pt idx="4579">
                  <c:v>2.4643137254901957</c:v>
                </c:pt>
                <c:pt idx="4580">
                  <c:v>2.4643137254901957</c:v>
                </c:pt>
                <c:pt idx="4581">
                  <c:v>2.4643137254901957</c:v>
                </c:pt>
                <c:pt idx="4582">
                  <c:v>2.4643137254901957</c:v>
                </c:pt>
                <c:pt idx="4583">
                  <c:v>2.4643137254901957</c:v>
                </c:pt>
                <c:pt idx="4584">
                  <c:v>2.4643137254901957</c:v>
                </c:pt>
                <c:pt idx="4585">
                  <c:v>2.4643137254901957</c:v>
                </c:pt>
                <c:pt idx="4586">
                  <c:v>2.4643137254901957</c:v>
                </c:pt>
                <c:pt idx="4587">
                  <c:v>2.4643137254901957</c:v>
                </c:pt>
                <c:pt idx="4588">
                  <c:v>2.4643137254901957</c:v>
                </c:pt>
                <c:pt idx="4589">
                  <c:v>2.4643137254901957</c:v>
                </c:pt>
                <c:pt idx="4590">
                  <c:v>2.4643137254901957</c:v>
                </c:pt>
                <c:pt idx="4591">
                  <c:v>2.4643137254901957</c:v>
                </c:pt>
                <c:pt idx="4592">
                  <c:v>2.4643137254901957</c:v>
                </c:pt>
                <c:pt idx="4593">
                  <c:v>2.4643137254901957</c:v>
                </c:pt>
                <c:pt idx="4594">
                  <c:v>2.4643137254901957</c:v>
                </c:pt>
                <c:pt idx="4595">
                  <c:v>2.4643137254901957</c:v>
                </c:pt>
                <c:pt idx="4596">
                  <c:v>2.4643137254901957</c:v>
                </c:pt>
                <c:pt idx="4597">
                  <c:v>2.4643137254901957</c:v>
                </c:pt>
                <c:pt idx="4598">
                  <c:v>2.4643137254901957</c:v>
                </c:pt>
                <c:pt idx="4599">
                  <c:v>2.4643137254901957</c:v>
                </c:pt>
                <c:pt idx="4600">
                  <c:v>2.4643137254901957</c:v>
                </c:pt>
                <c:pt idx="4601">
                  <c:v>2.4643137254901957</c:v>
                </c:pt>
                <c:pt idx="4602">
                  <c:v>2.4643137254901957</c:v>
                </c:pt>
                <c:pt idx="4603">
                  <c:v>2.4643137254901957</c:v>
                </c:pt>
                <c:pt idx="4604">
                  <c:v>2.4643137254901957</c:v>
                </c:pt>
                <c:pt idx="4605">
                  <c:v>2.4643137254901957</c:v>
                </c:pt>
                <c:pt idx="4606">
                  <c:v>2.4643137254901957</c:v>
                </c:pt>
                <c:pt idx="4607">
                  <c:v>2.4643137254901957</c:v>
                </c:pt>
                <c:pt idx="4608">
                  <c:v>2.4643137254901957</c:v>
                </c:pt>
                <c:pt idx="4609">
                  <c:v>2.4643137254901957</c:v>
                </c:pt>
                <c:pt idx="4610">
                  <c:v>2.4643137254901957</c:v>
                </c:pt>
                <c:pt idx="4611">
                  <c:v>2.4643137254901957</c:v>
                </c:pt>
                <c:pt idx="4612">
                  <c:v>2.4643137254901957</c:v>
                </c:pt>
                <c:pt idx="4613">
                  <c:v>2.4643137254901957</c:v>
                </c:pt>
                <c:pt idx="4614">
                  <c:v>2.4643137254901957</c:v>
                </c:pt>
                <c:pt idx="4615">
                  <c:v>2.4643137254901957</c:v>
                </c:pt>
                <c:pt idx="4616">
                  <c:v>2.4643137254901957</c:v>
                </c:pt>
                <c:pt idx="4617">
                  <c:v>2.4643137254901957</c:v>
                </c:pt>
                <c:pt idx="4618">
                  <c:v>2.4643137254901957</c:v>
                </c:pt>
                <c:pt idx="4619">
                  <c:v>2.4643137254901957</c:v>
                </c:pt>
                <c:pt idx="4620">
                  <c:v>2.4643137254901957</c:v>
                </c:pt>
                <c:pt idx="4621">
                  <c:v>2.4643137254901957</c:v>
                </c:pt>
                <c:pt idx="4622">
                  <c:v>2.4643137254901957</c:v>
                </c:pt>
                <c:pt idx="4623">
                  <c:v>2.4643137254901957</c:v>
                </c:pt>
                <c:pt idx="4624">
                  <c:v>2.4643137254901957</c:v>
                </c:pt>
                <c:pt idx="4625">
                  <c:v>2.4643137254901957</c:v>
                </c:pt>
                <c:pt idx="4626">
                  <c:v>2.4643137254901957</c:v>
                </c:pt>
                <c:pt idx="4627">
                  <c:v>2.4643137254901957</c:v>
                </c:pt>
                <c:pt idx="4628">
                  <c:v>2.4643137254901957</c:v>
                </c:pt>
                <c:pt idx="4629">
                  <c:v>2.4643137254901957</c:v>
                </c:pt>
                <c:pt idx="4630">
                  <c:v>2.4643137254901957</c:v>
                </c:pt>
                <c:pt idx="4631">
                  <c:v>2.4643137254901957</c:v>
                </c:pt>
                <c:pt idx="4632">
                  <c:v>2.4643137254901957</c:v>
                </c:pt>
                <c:pt idx="4633">
                  <c:v>2.4643137254901957</c:v>
                </c:pt>
                <c:pt idx="4634">
                  <c:v>2.4643137254901957</c:v>
                </c:pt>
                <c:pt idx="4635">
                  <c:v>2.4643137254901957</c:v>
                </c:pt>
                <c:pt idx="4636">
                  <c:v>2.4643137254901957</c:v>
                </c:pt>
                <c:pt idx="4637">
                  <c:v>2.4643137254901957</c:v>
                </c:pt>
                <c:pt idx="4638">
                  <c:v>2.4643137254901957</c:v>
                </c:pt>
                <c:pt idx="4639">
                  <c:v>2.4643137254901957</c:v>
                </c:pt>
                <c:pt idx="4640">
                  <c:v>2.4643137254901957</c:v>
                </c:pt>
                <c:pt idx="4641">
                  <c:v>2.4643137254901957</c:v>
                </c:pt>
                <c:pt idx="4642">
                  <c:v>2.4643137254901957</c:v>
                </c:pt>
                <c:pt idx="4643">
                  <c:v>2.4643137254901957</c:v>
                </c:pt>
                <c:pt idx="4644">
                  <c:v>2.4643137254901957</c:v>
                </c:pt>
                <c:pt idx="4645">
                  <c:v>2.4643137254901957</c:v>
                </c:pt>
                <c:pt idx="4646">
                  <c:v>2.4643137254901957</c:v>
                </c:pt>
                <c:pt idx="4647">
                  <c:v>2.4643137254901957</c:v>
                </c:pt>
                <c:pt idx="4648">
                  <c:v>2.4643137254901957</c:v>
                </c:pt>
                <c:pt idx="4649">
                  <c:v>2.4643137254901957</c:v>
                </c:pt>
                <c:pt idx="4650">
                  <c:v>2.4643137254901957</c:v>
                </c:pt>
                <c:pt idx="4651">
                  <c:v>2.4643137254901957</c:v>
                </c:pt>
                <c:pt idx="4652">
                  <c:v>2.4643137254901957</c:v>
                </c:pt>
                <c:pt idx="4653">
                  <c:v>2.4643137254901957</c:v>
                </c:pt>
                <c:pt idx="4654">
                  <c:v>2.4643137254901957</c:v>
                </c:pt>
                <c:pt idx="4655">
                  <c:v>2.4643137254901957</c:v>
                </c:pt>
                <c:pt idx="4656">
                  <c:v>2.4643137254901957</c:v>
                </c:pt>
                <c:pt idx="4657">
                  <c:v>2.4643137254901957</c:v>
                </c:pt>
                <c:pt idx="4658">
                  <c:v>2.4643137254901957</c:v>
                </c:pt>
                <c:pt idx="4659">
                  <c:v>2.4643137254901957</c:v>
                </c:pt>
                <c:pt idx="4660">
                  <c:v>2.4643137254901957</c:v>
                </c:pt>
                <c:pt idx="4661">
                  <c:v>2.4643137254901957</c:v>
                </c:pt>
                <c:pt idx="4662">
                  <c:v>2.4643137254901957</c:v>
                </c:pt>
                <c:pt idx="4663">
                  <c:v>2.4643137254901957</c:v>
                </c:pt>
                <c:pt idx="4664">
                  <c:v>2.4643137254901957</c:v>
                </c:pt>
                <c:pt idx="4665">
                  <c:v>2.4643137254901957</c:v>
                </c:pt>
                <c:pt idx="4666">
                  <c:v>2.4643137254901957</c:v>
                </c:pt>
                <c:pt idx="4667">
                  <c:v>2.4643137254901957</c:v>
                </c:pt>
                <c:pt idx="4668">
                  <c:v>2.4643137254901957</c:v>
                </c:pt>
                <c:pt idx="4669">
                  <c:v>2.4643137254901957</c:v>
                </c:pt>
                <c:pt idx="4670">
                  <c:v>2.4643137254901957</c:v>
                </c:pt>
                <c:pt idx="4671">
                  <c:v>2.4643137254901957</c:v>
                </c:pt>
                <c:pt idx="4672">
                  <c:v>2.4643137254901957</c:v>
                </c:pt>
                <c:pt idx="4673">
                  <c:v>2.4643137254901957</c:v>
                </c:pt>
                <c:pt idx="4674">
                  <c:v>2.4643137254901957</c:v>
                </c:pt>
                <c:pt idx="4675">
                  <c:v>2.4643137254901957</c:v>
                </c:pt>
                <c:pt idx="4676">
                  <c:v>2.4643137254901957</c:v>
                </c:pt>
                <c:pt idx="4677">
                  <c:v>2.4643137254901957</c:v>
                </c:pt>
                <c:pt idx="4678">
                  <c:v>2.4643137254901957</c:v>
                </c:pt>
                <c:pt idx="4679">
                  <c:v>2.4643137254901957</c:v>
                </c:pt>
                <c:pt idx="4680">
                  <c:v>2.4643137254901957</c:v>
                </c:pt>
                <c:pt idx="4681">
                  <c:v>2.4643137254901957</c:v>
                </c:pt>
                <c:pt idx="4682">
                  <c:v>2.4643137254901957</c:v>
                </c:pt>
                <c:pt idx="4683">
                  <c:v>2.4643137254901957</c:v>
                </c:pt>
                <c:pt idx="4684">
                  <c:v>2.4643137254901957</c:v>
                </c:pt>
                <c:pt idx="4685">
                  <c:v>2.4643137254901957</c:v>
                </c:pt>
                <c:pt idx="4686">
                  <c:v>2.4643137254901957</c:v>
                </c:pt>
                <c:pt idx="4687">
                  <c:v>2.4643137254901957</c:v>
                </c:pt>
                <c:pt idx="4688">
                  <c:v>2.4643137254901957</c:v>
                </c:pt>
                <c:pt idx="4689">
                  <c:v>2.4643137254901957</c:v>
                </c:pt>
                <c:pt idx="4690">
                  <c:v>2.4643137254901957</c:v>
                </c:pt>
                <c:pt idx="4691">
                  <c:v>2.4643137254901957</c:v>
                </c:pt>
                <c:pt idx="4692">
                  <c:v>2.4643137254901957</c:v>
                </c:pt>
                <c:pt idx="4693">
                  <c:v>2.4643137254901957</c:v>
                </c:pt>
                <c:pt idx="4694">
                  <c:v>2.4643137254901957</c:v>
                </c:pt>
                <c:pt idx="4695">
                  <c:v>2.4643137254901957</c:v>
                </c:pt>
                <c:pt idx="4696">
                  <c:v>2.4643137254901957</c:v>
                </c:pt>
                <c:pt idx="4697">
                  <c:v>2.4643137254901957</c:v>
                </c:pt>
                <c:pt idx="4698">
                  <c:v>2.4643137254901957</c:v>
                </c:pt>
                <c:pt idx="4699">
                  <c:v>2.4643137254901957</c:v>
                </c:pt>
                <c:pt idx="4700">
                  <c:v>2.4643137254901957</c:v>
                </c:pt>
                <c:pt idx="4701">
                  <c:v>2.6117647058823525</c:v>
                </c:pt>
                <c:pt idx="4702">
                  <c:v>2.6117647058823525</c:v>
                </c:pt>
                <c:pt idx="4703">
                  <c:v>2.6117647058823525</c:v>
                </c:pt>
                <c:pt idx="4704">
                  <c:v>2.6117647058823525</c:v>
                </c:pt>
                <c:pt idx="4705">
                  <c:v>2.6117647058823525</c:v>
                </c:pt>
                <c:pt idx="4706">
                  <c:v>2.6117647058823525</c:v>
                </c:pt>
                <c:pt idx="4707">
                  <c:v>2.6117647058823525</c:v>
                </c:pt>
                <c:pt idx="4708">
                  <c:v>2.6117647058823525</c:v>
                </c:pt>
                <c:pt idx="4709">
                  <c:v>2.6117647058823525</c:v>
                </c:pt>
                <c:pt idx="4710">
                  <c:v>2.6117647058823525</c:v>
                </c:pt>
                <c:pt idx="4711">
                  <c:v>2.6117647058823525</c:v>
                </c:pt>
                <c:pt idx="4712">
                  <c:v>2.6117647058823525</c:v>
                </c:pt>
                <c:pt idx="4713">
                  <c:v>2.6117647058823525</c:v>
                </c:pt>
                <c:pt idx="4714">
                  <c:v>2.6117647058823525</c:v>
                </c:pt>
                <c:pt idx="4715">
                  <c:v>2.6117647058823525</c:v>
                </c:pt>
                <c:pt idx="4716">
                  <c:v>2.6117647058823525</c:v>
                </c:pt>
                <c:pt idx="4717">
                  <c:v>2.6117647058823525</c:v>
                </c:pt>
                <c:pt idx="4718">
                  <c:v>2.6117647058823525</c:v>
                </c:pt>
                <c:pt idx="4719">
                  <c:v>2.6117647058823525</c:v>
                </c:pt>
                <c:pt idx="4720">
                  <c:v>2.6117647058823525</c:v>
                </c:pt>
                <c:pt idx="4721">
                  <c:v>2.6117647058823525</c:v>
                </c:pt>
                <c:pt idx="4722">
                  <c:v>2.6117647058823525</c:v>
                </c:pt>
                <c:pt idx="4723">
                  <c:v>2.6117647058823525</c:v>
                </c:pt>
                <c:pt idx="4724">
                  <c:v>2.6117647058823525</c:v>
                </c:pt>
                <c:pt idx="4725">
                  <c:v>2.6117647058823525</c:v>
                </c:pt>
                <c:pt idx="4726">
                  <c:v>2.6117647058823525</c:v>
                </c:pt>
                <c:pt idx="4727">
                  <c:v>2.6117647058823525</c:v>
                </c:pt>
                <c:pt idx="4728">
                  <c:v>2.6117647058823525</c:v>
                </c:pt>
                <c:pt idx="4729">
                  <c:v>2.6117647058823525</c:v>
                </c:pt>
                <c:pt idx="4730">
                  <c:v>2.6117647058823525</c:v>
                </c:pt>
                <c:pt idx="4731">
                  <c:v>2.6117647058823525</c:v>
                </c:pt>
                <c:pt idx="4732">
                  <c:v>2.6117647058823525</c:v>
                </c:pt>
                <c:pt idx="4733">
                  <c:v>2.6117647058823525</c:v>
                </c:pt>
                <c:pt idx="4734">
                  <c:v>2.6117647058823525</c:v>
                </c:pt>
                <c:pt idx="4735">
                  <c:v>2.6117647058823525</c:v>
                </c:pt>
                <c:pt idx="4736">
                  <c:v>2.6117647058823525</c:v>
                </c:pt>
                <c:pt idx="4737">
                  <c:v>2.6117647058823525</c:v>
                </c:pt>
                <c:pt idx="4738">
                  <c:v>2.6117647058823525</c:v>
                </c:pt>
                <c:pt idx="4739">
                  <c:v>2.6117647058823525</c:v>
                </c:pt>
                <c:pt idx="4740">
                  <c:v>2.6117647058823525</c:v>
                </c:pt>
                <c:pt idx="4741">
                  <c:v>2.6117647058823525</c:v>
                </c:pt>
                <c:pt idx="4742">
                  <c:v>2.6117647058823525</c:v>
                </c:pt>
                <c:pt idx="4743">
                  <c:v>2.6117647058823525</c:v>
                </c:pt>
                <c:pt idx="4744">
                  <c:v>2.6117647058823525</c:v>
                </c:pt>
                <c:pt idx="4745">
                  <c:v>2.6117647058823525</c:v>
                </c:pt>
                <c:pt idx="4746">
                  <c:v>2.6117647058823525</c:v>
                </c:pt>
                <c:pt idx="4747">
                  <c:v>2.6117647058823525</c:v>
                </c:pt>
                <c:pt idx="4748">
                  <c:v>2.6117647058823525</c:v>
                </c:pt>
                <c:pt idx="4749">
                  <c:v>2.6117647058823525</c:v>
                </c:pt>
                <c:pt idx="4750">
                  <c:v>2.6117647058823525</c:v>
                </c:pt>
                <c:pt idx="4751">
                  <c:v>2.6117647058823525</c:v>
                </c:pt>
                <c:pt idx="4752">
                  <c:v>2.6117647058823525</c:v>
                </c:pt>
                <c:pt idx="4753">
                  <c:v>2.6117647058823525</c:v>
                </c:pt>
                <c:pt idx="4754">
                  <c:v>2.6117647058823525</c:v>
                </c:pt>
                <c:pt idx="4755">
                  <c:v>2.6117647058823525</c:v>
                </c:pt>
                <c:pt idx="4756">
                  <c:v>2.6117647058823525</c:v>
                </c:pt>
                <c:pt idx="4757">
                  <c:v>2.6117647058823525</c:v>
                </c:pt>
                <c:pt idx="4758">
                  <c:v>2.6117647058823525</c:v>
                </c:pt>
                <c:pt idx="4759">
                  <c:v>2.6117647058823525</c:v>
                </c:pt>
                <c:pt idx="4760">
                  <c:v>2.6117647058823525</c:v>
                </c:pt>
                <c:pt idx="4761">
                  <c:v>2.6117647058823525</c:v>
                </c:pt>
                <c:pt idx="4762">
                  <c:v>2.6117647058823525</c:v>
                </c:pt>
                <c:pt idx="4763">
                  <c:v>2.6117647058823525</c:v>
                </c:pt>
                <c:pt idx="4764">
                  <c:v>2.6117647058823525</c:v>
                </c:pt>
                <c:pt idx="4765">
                  <c:v>2.6117647058823525</c:v>
                </c:pt>
                <c:pt idx="4766">
                  <c:v>2.6117647058823525</c:v>
                </c:pt>
                <c:pt idx="4767">
                  <c:v>2.6117647058823525</c:v>
                </c:pt>
                <c:pt idx="4768">
                  <c:v>2.6117647058823525</c:v>
                </c:pt>
                <c:pt idx="4769">
                  <c:v>2.6117647058823525</c:v>
                </c:pt>
                <c:pt idx="4770">
                  <c:v>2.6117647058823525</c:v>
                </c:pt>
                <c:pt idx="4771">
                  <c:v>2.6117647058823525</c:v>
                </c:pt>
                <c:pt idx="4772">
                  <c:v>2.6117647058823525</c:v>
                </c:pt>
                <c:pt idx="4773">
                  <c:v>2.6117647058823525</c:v>
                </c:pt>
                <c:pt idx="4774">
                  <c:v>2.6117647058823525</c:v>
                </c:pt>
                <c:pt idx="4775">
                  <c:v>2.6117647058823525</c:v>
                </c:pt>
                <c:pt idx="4776">
                  <c:v>2.6117647058823525</c:v>
                </c:pt>
                <c:pt idx="4777">
                  <c:v>2.6117647058823525</c:v>
                </c:pt>
                <c:pt idx="4778">
                  <c:v>2.6117647058823525</c:v>
                </c:pt>
                <c:pt idx="4779">
                  <c:v>2.6117647058823525</c:v>
                </c:pt>
                <c:pt idx="4780">
                  <c:v>2.6117647058823525</c:v>
                </c:pt>
                <c:pt idx="4781">
                  <c:v>2.6117647058823525</c:v>
                </c:pt>
                <c:pt idx="4782">
                  <c:v>2.6117647058823525</c:v>
                </c:pt>
                <c:pt idx="4783">
                  <c:v>2.6117647058823525</c:v>
                </c:pt>
                <c:pt idx="4784">
                  <c:v>2.6117647058823525</c:v>
                </c:pt>
                <c:pt idx="4785">
                  <c:v>2.6117647058823525</c:v>
                </c:pt>
                <c:pt idx="4786">
                  <c:v>2.6117647058823525</c:v>
                </c:pt>
                <c:pt idx="4787">
                  <c:v>2.6117647058823525</c:v>
                </c:pt>
                <c:pt idx="4788">
                  <c:v>2.6117647058823525</c:v>
                </c:pt>
                <c:pt idx="4789">
                  <c:v>2.6117647058823525</c:v>
                </c:pt>
                <c:pt idx="4790">
                  <c:v>2.6117647058823525</c:v>
                </c:pt>
                <c:pt idx="4791">
                  <c:v>2.6117647058823525</c:v>
                </c:pt>
                <c:pt idx="4792">
                  <c:v>2.6117647058823525</c:v>
                </c:pt>
                <c:pt idx="4793">
                  <c:v>2.6117647058823525</c:v>
                </c:pt>
                <c:pt idx="4794">
                  <c:v>2.6117647058823525</c:v>
                </c:pt>
                <c:pt idx="4795">
                  <c:v>2.6117647058823525</c:v>
                </c:pt>
                <c:pt idx="4796">
                  <c:v>2.6117647058823525</c:v>
                </c:pt>
                <c:pt idx="4797">
                  <c:v>2.6117647058823525</c:v>
                </c:pt>
                <c:pt idx="4798">
                  <c:v>2.6117647058823525</c:v>
                </c:pt>
                <c:pt idx="4799">
                  <c:v>2.6117647058823525</c:v>
                </c:pt>
                <c:pt idx="4800">
                  <c:v>2.6117647058823525</c:v>
                </c:pt>
                <c:pt idx="4801">
                  <c:v>2.6117647058823525</c:v>
                </c:pt>
                <c:pt idx="4802">
                  <c:v>2.6117647058823525</c:v>
                </c:pt>
                <c:pt idx="4803">
                  <c:v>2.6117647058823525</c:v>
                </c:pt>
                <c:pt idx="4804">
                  <c:v>2.6117647058823525</c:v>
                </c:pt>
                <c:pt idx="4805">
                  <c:v>2.6117647058823525</c:v>
                </c:pt>
                <c:pt idx="4806">
                  <c:v>2.6117647058823525</c:v>
                </c:pt>
                <c:pt idx="4807">
                  <c:v>2.6117647058823525</c:v>
                </c:pt>
                <c:pt idx="4808">
                  <c:v>2.6117647058823525</c:v>
                </c:pt>
                <c:pt idx="4809">
                  <c:v>2.6117647058823525</c:v>
                </c:pt>
                <c:pt idx="4810">
                  <c:v>2.6117647058823525</c:v>
                </c:pt>
                <c:pt idx="4811">
                  <c:v>2.6117647058823525</c:v>
                </c:pt>
                <c:pt idx="4812">
                  <c:v>2.6117647058823525</c:v>
                </c:pt>
                <c:pt idx="4813">
                  <c:v>2.6117647058823525</c:v>
                </c:pt>
                <c:pt idx="4814">
                  <c:v>2.6117647058823525</c:v>
                </c:pt>
                <c:pt idx="4815">
                  <c:v>2.6117647058823525</c:v>
                </c:pt>
                <c:pt idx="4816">
                  <c:v>2.6117647058823525</c:v>
                </c:pt>
                <c:pt idx="4817">
                  <c:v>2.6117647058823525</c:v>
                </c:pt>
                <c:pt idx="4818">
                  <c:v>2.6117647058823525</c:v>
                </c:pt>
                <c:pt idx="4819">
                  <c:v>2.6117647058823525</c:v>
                </c:pt>
                <c:pt idx="4820">
                  <c:v>2.6117647058823525</c:v>
                </c:pt>
                <c:pt idx="4821">
                  <c:v>2.6117647058823525</c:v>
                </c:pt>
                <c:pt idx="4822">
                  <c:v>2.6117647058823525</c:v>
                </c:pt>
                <c:pt idx="4823">
                  <c:v>2.6117647058823525</c:v>
                </c:pt>
                <c:pt idx="4824">
                  <c:v>2.6117647058823525</c:v>
                </c:pt>
                <c:pt idx="4825">
                  <c:v>2.6117647058823525</c:v>
                </c:pt>
                <c:pt idx="4826">
                  <c:v>2.6117647058823525</c:v>
                </c:pt>
                <c:pt idx="4827">
                  <c:v>2.6117647058823525</c:v>
                </c:pt>
                <c:pt idx="4828">
                  <c:v>2.6117647058823525</c:v>
                </c:pt>
                <c:pt idx="4829">
                  <c:v>2.6117647058823525</c:v>
                </c:pt>
                <c:pt idx="4830">
                  <c:v>2.6117647058823525</c:v>
                </c:pt>
                <c:pt idx="4831">
                  <c:v>2.6117647058823525</c:v>
                </c:pt>
                <c:pt idx="4832">
                  <c:v>2.6117647058823525</c:v>
                </c:pt>
                <c:pt idx="4833">
                  <c:v>2.6117647058823525</c:v>
                </c:pt>
                <c:pt idx="4834">
                  <c:v>2.6117647058823525</c:v>
                </c:pt>
                <c:pt idx="4835">
                  <c:v>2.6117647058823525</c:v>
                </c:pt>
                <c:pt idx="4836">
                  <c:v>2.6117647058823525</c:v>
                </c:pt>
                <c:pt idx="4837">
                  <c:v>2.6117647058823525</c:v>
                </c:pt>
                <c:pt idx="4838">
                  <c:v>2.6117647058823525</c:v>
                </c:pt>
                <c:pt idx="4839">
                  <c:v>2.6117647058823525</c:v>
                </c:pt>
                <c:pt idx="4840">
                  <c:v>2.6117647058823525</c:v>
                </c:pt>
                <c:pt idx="4841">
                  <c:v>2.6117647058823525</c:v>
                </c:pt>
                <c:pt idx="4842">
                  <c:v>2.6117647058823525</c:v>
                </c:pt>
                <c:pt idx="4843">
                  <c:v>2.6117647058823525</c:v>
                </c:pt>
                <c:pt idx="4844">
                  <c:v>2.6117647058823525</c:v>
                </c:pt>
                <c:pt idx="4845">
                  <c:v>2.6117647058823525</c:v>
                </c:pt>
                <c:pt idx="4846">
                  <c:v>2.6117647058823525</c:v>
                </c:pt>
                <c:pt idx="4847">
                  <c:v>2.6117647058823525</c:v>
                </c:pt>
                <c:pt idx="4848">
                  <c:v>2.6117647058823525</c:v>
                </c:pt>
                <c:pt idx="4849">
                  <c:v>2.6117647058823525</c:v>
                </c:pt>
                <c:pt idx="4850">
                  <c:v>2.6117647058823525</c:v>
                </c:pt>
                <c:pt idx="4851">
                  <c:v>2.6117647058823525</c:v>
                </c:pt>
                <c:pt idx="4852">
                  <c:v>2.6117647058823525</c:v>
                </c:pt>
                <c:pt idx="4853">
                  <c:v>2.6117647058823525</c:v>
                </c:pt>
                <c:pt idx="4854">
                  <c:v>2.6117647058823525</c:v>
                </c:pt>
                <c:pt idx="4855">
                  <c:v>2.6117647058823525</c:v>
                </c:pt>
                <c:pt idx="4856">
                  <c:v>2.6117647058823525</c:v>
                </c:pt>
                <c:pt idx="4857">
                  <c:v>2.6117647058823525</c:v>
                </c:pt>
                <c:pt idx="4858">
                  <c:v>2.6117647058823525</c:v>
                </c:pt>
                <c:pt idx="4859">
                  <c:v>2.6117647058823525</c:v>
                </c:pt>
                <c:pt idx="4860">
                  <c:v>2.6117647058823525</c:v>
                </c:pt>
                <c:pt idx="4861">
                  <c:v>2.6117647058823525</c:v>
                </c:pt>
                <c:pt idx="4862">
                  <c:v>2.6117647058823525</c:v>
                </c:pt>
                <c:pt idx="4863">
                  <c:v>2.6117647058823525</c:v>
                </c:pt>
                <c:pt idx="4864">
                  <c:v>2.6117647058823525</c:v>
                </c:pt>
                <c:pt idx="4865">
                  <c:v>2.6117647058823525</c:v>
                </c:pt>
                <c:pt idx="4866">
                  <c:v>2.6117647058823525</c:v>
                </c:pt>
                <c:pt idx="4867">
                  <c:v>2.6117647058823525</c:v>
                </c:pt>
                <c:pt idx="4868">
                  <c:v>2.6117647058823525</c:v>
                </c:pt>
                <c:pt idx="4869">
                  <c:v>2.6117647058823525</c:v>
                </c:pt>
                <c:pt idx="4870">
                  <c:v>2.6117647058823525</c:v>
                </c:pt>
                <c:pt idx="4871">
                  <c:v>2.6117647058823525</c:v>
                </c:pt>
                <c:pt idx="4872">
                  <c:v>2.6117647058823525</c:v>
                </c:pt>
                <c:pt idx="4873">
                  <c:v>2.6117647058823525</c:v>
                </c:pt>
                <c:pt idx="4874">
                  <c:v>2.6117647058823525</c:v>
                </c:pt>
                <c:pt idx="4875">
                  <c:v>2.6117647058823525</c:v>
                </c:pt>
                <c:pt idx="4876">
                  <c:v>2.6117647058823525</c:v>
                </c:pt>
                <c:pt idx="4877">
                  <c:v>2.6117647058823525</c:v>
                </c:pt>
                <c:pt idx="4878">
                  <c:v>2.6117647058823525</c:v>
                </c:pt>
                <c:pt idx="4879">
                  <c:v>2.6117647058823525</c:v>
                </c:pt>
                <c:pt idx="4880">
                  <c:v>2.6117647058823525</c:v>
                </c:pt>
                <c:pt idx="4881">
                  <c:v>2.6117647058823525</c:v>
                </c:pt>
                <c:pt idx="4882">
                  <c:v>2.6117647058823525</c:v>
                </c:pt>
                <c:pt idx="4883">
                  <c:v>2.6117647058823525</c:v>
                </c:pt>
                <c:pt idx="4884">
                  <c:v>2.6117647058823525</c:v>
                </c:pt>
                <c:pt idx="4885">
                  <c:v>2.6117647058823525</c:v>
                </c:pt>
                <c:pt idx="4886">
                  <c:v>2.6117647058823525</c:v>
                </c:pt>
                <c:pt idx="4887">
                  <c:v>2.6117647058823525</c:v>
                </c:pt>
                <c:pt idx="4888">
                  <c:v>2.6117647058823525</c:v>
                </c:pt>
                <c:pt idx="4889">
                  <c:v>2.6117647058823525</c:v>
                </c:pt>
                <c:pt idx="4890">
                  <c:v>2.6117647058823525</c:v>
                </c:pt>
                <c:pt idx="4891">
                  <c:v>2.6117647058823525</c:v>
                </c:pt>
                <c:pt idx="4892">
                  <c:v>2.6117647058823525</c:v>
                </c:pt>
                <c:pt idx="4893">
                  <c:v>2.6117647058823525</c:v>
                </c:pt>
                <c:pt idx="4894">
                  <c:v>2.6117647058823525</c:v>
                </c:pt>
                <c:pt idx="4895">
                  <c:v>2.6117647058823525</c:v>
                </c:pt>
                <c:pt idx="4896">
                  <c:v>2.6117647058823525</c:v>
                </c:pt>
                <c:pt idx="4897">
                  <c:v>2.6117647058823525</c:v>
                </c:pt>
                <c:pt idx="4898">
                  <c:v>2.6117647058823525</c:v>
                </c:pt>
                <c:pt idx="4899">
                  <c:v>2.6117647058823525</c:v>
                </c:pt>
                <c:pt idx="4900">
                  <c:v>2.6117647058823525</c:v>
                </c:pt>
                <c:pt idx="4901">
                  <c:v>2.6117647058823525</c:v>
                </c:pt>
                <c:pt idx="4902">
                  <c:v>2.6117647058823525</c:v>
                </c:pt>
                <c:pt idx="4903">
                  <c:v>2.6117647058823525</c:v>
                </c:pt>
                <c:pt idx="4904">
                  <c:v>2.6117647058823525</c:v>
                </c:pt>
                <c:pt idx="4905">
                  <c:v>2.6117647058823525</c:v>
                </c:pt>
                <c:pt idx="4906">
                  <c:v>2.6117647058823525</c:v>
                </c:pt>
                <c:pt idx="4907">
                  <c:v>2.6117647058823525</c:v>
                </c:pt>
                <c:pt idx="4908">
                  <c:v>2.6117647058823525</c:v>
                </c:pt>
                <c:pt idx="4909">
                  <c:v>2.6117647058823525</c:v>
                </c:pt>
                <c:pt idx="4910">
                  <c:v>2.6117647058823525</c:v>
                </c:pt>
                <c:pt idx="4911">
                  <c:v>2.6117647058823525</c:v>
                </c:pt>
                <c:pt idx="4912">
                  <c:v>2.6117647058823525</c:v>
                </c:pt>
                <c:pt idx="4913">
                  <c:v>2.6117647058823525</c:v>
                </c:pt>
                <c:pt idx="4914">
                  <c:v>2.6117647058823525</c:v>
                </c:pt>
                <c:pt idx="4915">
                  <c:v>2.6117647058823525</c:v>
                </c:pt>
                <c:pt idx="4916">
                  <c:v>2.6117647058823525</c:v>
                </c:pt>
                <c:pt idx="4917">
                  <c:v>2.6117647058823525</c:v>
                </c:pt>
                <c:pt idx="4918">
                  <c:v>2.6117647058823525</c:v>
                </c:pt>
                <c:pt idx="4919">
                  <c:v>2.6117647058823525</c:v>
                </c:pt>
                <c:pt idx="4920">
                  <c:v>2.6117647058823525</c:v>
                </c:pt>
                <c:pt idx="4921">
                  <c:v>2.6117647058823525</c:v>
                </c:pt>
                <c:pt idx="4922">
                  <c:v>2.6117647058823525</c:v>
                </c:pt>
                <c:pt idx="4923">
                  <c:v>2.6117647058823525</c:v>
                </c:pt>
                <c:pt idx="4924">
                  <c:v>2.7592156862745094</c:v>
                </c:pt>
                <c:pt idx="4925">
                  <c:v>2.7592156862745094</c:v>
                </c:pt>
                <c:pt idx="4926">
                  <c:v>2.7592156862745094</c:v>
                </c:pt>
                <c:pt idx="4927">
                  <c:v>2.7592156862745094</c:v>
                </c:pt>
                <c:pt idx="4928">
                  <c:v>2.7592156862745094</c:v>
                </c:pt>
                <c:pt idx="4929">
                  <c:v>2.7592156862745094</c:v>
                </c:pt>
                <c:pt idx="4930">
                  <c:v>2.7592156862745094</c:v>
                </c:pt>
                <c:pt idx="4931">
                  <c:v>2.7592156862745094</c:v>
                </c:pt>
                <c:pt idx="4932">
                  <c:v>2.7592156862745094</c:v>
                </c:pt>
                <c:pt idx="4933">
                  <c:v>2.7592156862745094</c:v>
                </c:pt>
                <c:pt idx="4934">
                  <c:v>2.7592156862745094</c:v>
                </c:pt>
                <c:pt idx="4935">
                  <c:v>2.7592156862745094</c:v>
                </c:pt>
                <c:pt idx="4936">
                  <c:v>2.7592156862745094</c:v>
                </c:pt>
                <c:pt idx="4937">
                  <c:v>2.7592156862745094</c:v>
                </c:pt>
                <c:pt idx="4938">
                  <c:v>2.7592156862745094</c:v>
                </c:pt>
                <c:pt idx="4939">
                  <c:v>2.7592156862745094</c:v>
                </c:pt>
                <c:pt idx="4940">
                  <c:v>2.7592156862745094</c:v>
                </c:pt>
                <c:pt idx="4941">
                  <c:v>2.7592156862745094</c:v>
                </c:pt>
                <c:pt idx="4942">
                  <c:v>2.7592156862745094</c:v>
                </c:pt>
                <c:pt idx="4943">
                  <c:v>2.7592156862745094</c:v>
                </c:pt>
                <c:pt idx="4944">
                  <c:v>2.7592156862745094</c:v>
                </c:pt>
                <c:pt idx="4945">
                  <c:v>2.7592156862745094</c:v>
                </c:pt>
                <c:pt idx="4946">
                  <c:v>2.7592156862745094</c:v>
                </c:pt>
                <c:pt idx="4947">
                  <c:v>2.7592156862745094</c:v>
                </c:pt>
                <c:pt idx="4948">
                  <c:v>2.7592156862745094</c:v>
                </c:pt>
                <c:pt idx="4949">
                  <c:v>2.7592156862745094</c:v>
                </c:pt>
                <c:pt idx="4950">
                  <c:v>2.7592156862745094</c:v>
                </c:pt>
                <c:pt idx="4951">
                  <c:v>2.7592156862745094</c:v>
                </c:pt>
                <c:pt idx="4952">
                  <c:v>2.7592156862745094</c:v>
                </c:pt>
                <c:pt idx="4953">
                  <c:v>2.7592156862745094</c:v>
                </c:pt>
                <c:pt idx="4954">
                  <c:v>2.7592156862745094</c:v>
                </c:pt>
                <c:pt idx="4955">
                  <c:v>2.7592156862745094</c:v>
                </c:pt>
                <c:pt idx="4956">
                  <c:v>2.7592156862745094</c:v>
                </c:pt>
                <c:pt idx="4957">
                  <c:v>2.7592156862745094</c:v>
                </c:pt>
                <c:pt idx="4958">
                  <c:v>2.7592156862745094</c:v>
                </c:pt>
                <c:pt idx="4959">
                  <c:v>2.7592156862745094</c:v>
                </c:pt>
                <c:pt idx="4960">
                  <c:v>2.7592156862745094</c:v>
                </c:pt>
                <c:pt idx="4961">
                  <c:v>2.7592156862745094</c:v>
                </c:pt>
                <c:pt idx="4962">
                  <c:v>2.7592156862745094</c:v>
                </c:pt>
                <c:pt idx="4963">
                  <c:v>2.7592156862745094</c:v>
                </c:pt>
                <c:pt idx="4964">
                  <c:v>2.7592156862745094</c:v>
                </c:pt>
                <c:pt idx="4965">
                  <c:v>2.7592156862745094</c:v>
                </c:pt>
                <c:pt idx="4966">
                  <c:v>2.7592156862745094</c:v>
                </c:pt>
                <c:pt idx="4967">
                  <c:v>2.7592156862745094</c:v>
                </c:pt>
                <c:pt idx="4968">
                  <c:v>2.7592156862745094</c:v>
                </c:pt>
                <c:pt idx="4969">
                  <c:v>2.7592156862745094</c:v>
                </c:pt>
                <c:pt idx="4970">
                  <c:v>2.7592156862745094</c:v>
                </c:pt>
                <c:pt idx="4971">
                  <c:v>2.7592156862745094</c:v>
                </c:pt>
                <c:pt idx="4972">
                  <c:v>2.7592156862745094</c:v>
                </c:pt>
                <c:pt idx="4973">
                  <c:v>2.7592156862745094</c:v>
                </c:pt>
                <c:pt idx="4974">
                  <c:v>2.7592156862745094</c:v>
                </c:pt>
                <c:pt idx="4975">
                  <c:v>2.7592156862745094</c:v>
                </c:pt>
                <c:pt idx="4976">
                  <c:v>2.7592156862745094</c:v>
                </c:pt>
                <c:pt idx="4977">
                  <c:v>2.7592156862745094</c:v>
                </c:pt>
                <c:pt idx="4978">
                  <c:v>2.7592156862745094</c:v>
                </c:pt>
                <c:pt idx="4979">
                  <c:v>2.7592156862745094</c:v>
                </c:pt>
                <c:pt idx="4980">
                  <c:v>2.7592156862745094</c:v>
                </c:pt>
                <c:pt idx="4981">
                  <c:v>2.7592156862745094</c:v>
                </c:pt>
                <c:pt idx="4982">
                  <c:v>2.7592156862745094</c:v>
                </c:pt>
                <c:pt idx="4983">
                  <c:v>2.7592156862745094</c:v>
                </c:pt>
                <c:pt idx="4984">
                  <c:v>2.7592156862745094</c:v>
                </c:pt>
                <c:pt idx="4985">
                  <c:v>2.7592156862745094</c:v>
                </c:pt>
                <c:pt idx="4986">
                  <c:v>2.7592156862745094</c:v>
                </c:pt>
                <c:pt idx="4987">
                  <c:v>2.7592156862745094</c:v>
                </c:pt>
                <c:pt idx="4988">
                  <c:v>2.7592156862745094</c:v>
                </c:pt>
                <c:pt idx="4989">
                  <c:v>2.7592156862745094</c:v>
                </c:pt>
                <c:pt idx="4990">
                  <c:v>2.7592156862745094</c:v>
                </c:pt>
                <c:pt idx="4991">
                  <c:v>2.7592156862745094</c:v>
                </c:pt>
                <c:pt idx="4992">
                  <c:v>2.7592156862745094</c:v>
                </c:pt>
                <c:pt idx="4993">
                  <c:v>2.7592156862745094</c:v>
                </c:pt>
                <c:pt idx="4994">
                  <c:v>2.7592156862745094</c:v>
                </c:pt>
                <c:pt idx="4995">
                  <c:v>2.7592156862745094</c:v>
                </c:pt>
                <c:pt idx="4996">
                  <c:v>2.7592156862745094</c:v>
                </c:pt>
                <c:pt idx="4997">
                  <c:v>2.7592156862745094</c:v>
                </c:pt>
                <c:pt idx="4998">
                  <c:v>2.7592156862745094</c:v>
                </c:pt>
                <c:pt idx="4999">
                  <c:v>2.7592156862745094</c:v>
                </c:pt>
                <c:pt idx="5000">
                  <c:v>2.7592156862745094</c:v>
                </c:pt>
                <c:pt idx="5001">
                  <c:v>2.7592156862745094</c:v>
                </c:pt>
                <c:pt idx="5002">
                  <c:v>2.7592156862745094</c:v>
                </c:pt>
                <c:pt idx="5003">
                  <c:v>2.7592156862745094</c:v>
                </c:pt>
                <c:pt idx="5004">
                  <c:v>2.7592156862745094</c:v>
                </c:pt>
                <c:pt idx="5005">
                  <c:v>2.7592156862745094</c:v>
                </c:pt>
                <c:pt idx="5006">
                  <c:v>2.7592156862745094</c:v>
                </c:pt>
                <c:pt idx="5007">
                  <c:v>2.7592156862745094</c:v>
                </c:pt>
                <c:pt idx="5008">
                  <c:v>2.7592156862745094</c:v>
                </c:pt>
                <c:pt idx="5009">
                  <c:v>2.7592156862745094</c:v>
                </c:pt>
                <c:pt idx="5010">
                  <c:v>2.7592156862745094</c:v>
                </c:pt>
                <c:pt idx="5011">
                  <c:v>2.7592156862745094</c:v>
                </c:pt>
                <c:pt idx="5012">
                  <c:v>2.7592156862745094</c:v>
                </c:pt>
                <c:pt idx="5013">
                  <c:v>2.7592156862745094</c:v>
                </c:pt>
                <c:pt idx="5014">
                  <c:v>2.7592156862745094</c:v>
                </c:pt>
                <c:pt idx="5015">
                  <c:v>2.7592156862745094</c:v>
                </c:pt>
                <c:pt idx="5016">
                  <c:v>2.7592156862745094</c:v>
                </c:pt>
                <c:pt idx="5017">
                  <c:v>2.7592156862745094</c:v>
                </c:pt>
                <c:pt idx="5018">
                  <c:v>2.7592156862745094</c:v>
                </c:pt>
                <c:pt idx="5019">
                  <c:v>2.7592156862745094</c:v>
                </c:pt>
                <c:pt idx="5020">
                  <c:v>2.7592156862745094</c:v>
                </c:pt>
                <c:pt idx="5021">
                  <c:v>2.7592156862745094</c:v>
                </c:pt>
                <c:pt idx="5022">
                  <c:v>2.7592156862745094</c:v>
                </c:pt>
                <c:pt idx="5023">
                  <c:v>2.7592156862745094</c:v>
                </c:pt>
                <c:pt idx="5024">
                  <c:v>2.7592156862745094</c:v>
                </c:pt>
                <c:pt idx="5025">
                  <c:v>2.7592156862745094</c:v>
                </c:pt>
                <c:pt idx="5026">
                  <c:v>2.7592156862745094</c:v>
                </c:pt>
                <c:pt idx="5027">
                  <c:v>2.7592156862745094</c:v>
                </c:pt>
                <c:pt idx="5028">
                  <c:v>2.7592156862745094</c:v>
                </c:pt>
                <c:pt idx="5029">
                  <c:v>2.7592156862745094</c:v>
                </c:pt>
                <c:pt idx="5030">
                  <c:v>2.7592156862745094</c:v>
                </c:pt>
                <c:pt idx="5031">
                  <c:v>2.7592156862745094</c:v>
                </c:pt>
                <c:pt idx="5032">
                  <c:v>2.7592156862745094</c:v>
                </c:pt>
                <c:pt idx="5033">
                  <c:v>2.7592156862745094</c:v>
                </c:pt>
                <c:pt idx="5034">
                  <c:v>2.7592156862745094</c:v>
                </c:pt>
                <c:pt idx="5035">
                  <c:v>2.7592156862745094</c:v>
                </c:pt>
                <c:pt idx="5036">
                  <c:v>2.7592156862745094</c:v>
                </c:pt>
                <c:pt idx="5037">
                  <c:v>2.7592156862745094</c:v>
                </c:pt>
                <c:pt idx="5038">
                  <c:v>2.7592156862745094</c:v>
                </c:pt>
                <c:pt idx="5039">
                  <c:v>2.7592156862745094</c:v>
                </c:pt>
                <c:pt idx="5040">
                  <c:v>2.7592156862745094</c:v>
                </c:pt>
                <c:pt idx="5041">
                  <c:v>2.7592156862745094</c:v>
                </c:pt>
                <c:pt idx="5042">
                  <c:v>2.7592156862745094</c:v>
                </c:pt>
                <c:pt idx="5043">
                  <c:v>2.7592156862745094</c:v>
                </c:pt>
                <c:pt idx="5044">
                  <c:v>2.7592156862745094</c:v>
                </c:pt>
                <c:pt idx="5045">
                  <c:v>2.7592156862745094</c:v>
                </c:pt>
                <c:pt idx="5046">
                  <c:v>2.7592156862745094</c:v>
                </c:pt>
                <c:pt idx="5047">
                  <c:v>2.7592156862745094</c:v>
                </c:pt>
                <c:pt idx="5048">
                  <c:v>2.7592156862745094</c:v>
                </c:pt>
                <c:pt idx="5049">
                  <c:v>2.7592156862745094</c:v>
                </c:pt>
                <c:pt idx="5050">
                  <c:v>2.7592156862745094</c:v>
                </c:pt>
                <c:pt idx="5051">
                  <c:v>2.7592156862745094</c:v>
                </c:pt>
                <c:pt idx="5052">
                  <c:v>2.7592156862745094</c:v>
                </c:pt>
                <c:pt idx="5053">
                  <c:v>2.7592156862745094</c:v>
                </c:pt>
                <c:pt idx="5054">
                  <c:v>2.7592156862745094</c:v>
                </c:pt>
                <c:pt idx="5055">
                  <c:v>2.7592156862745094</c:v>
                </c:pt>
                <c:pt idx="5056">
                  <c:v>2.7592156862745094</c:v>
                </c:pt>
                <c:pt idx="5057">
                  <c:v>2.7592156862745094</c:v>
                </c:pt>
                <c:pt idx="5058">
                  <c:v>2.7592156862745094</c:v>
                </c:pt>
                <c:pt idx="5059">
                  <c:v>2.7592156862745094</c:v>
                </c:pt>
                <c:pt idx="5060">
                  <c:v>2.7592156862745094</c:v>
                </c:pt>
                <c:pt idx="5061">
                  <c:v>2.7592156862745094</c:v>
                </c:pt>
                <c:pt idx="5062">
                  <c:v>2.7592156862745094</c:v>
                </c:pt>
                <c:pt idx="5063">
                  <c:v>2.7592156862745094</c:v>
                </c:pt>
                <c:pt idx="5064">
                  <c:v>2.7592156862745094</c:v>
                </c:pt>
                <c:pt idx="5065">
                  <c:v>2.7592156862745094</c:v>
                </c:pt>
                <c:pt idx="5066">
                  <c:v>2.7592156862745094</c:v>
                </c:pt>
                <c:pt idx="5067">
                  <c:v>2.7592156862745094</c:v>
                </c:pt>
                <c:pt idx="5068">
                  <c:v>2.7592156862745094</c:v>
                </c:pt>
                <c:pt idx="5069">
                  <c:v>2.7592156862745094</c:v>
                </c:pt>
                <c:pt idx="5070">
                  <c:v>2.7592156862745094</c:v>
                </c:pt>
                <c:pt idx="5071">
                  <c:v>2.7592156862745094</c:v>
                </c:pt>
                <c:pt idx="5072">
                  <c:v>2.7592156862745094</c:v>
                </c:pt>
                <c:pt idx="5073">
                  <c:v>2.7592156862745094</c:v>
                </c:pt>
                <c:pt idx="5074">
                  <c:v>2.7592156862745094</c:v>
                </c:pt>
                <c:pt idx="5075">
                  <c:v>2.7592156862745094</c:v>
                </c:pt>
                <c:pt idx="5076">
                  <c:v>2.7592156862745094</c:v>
                </c:pt>
                <c:pt idx="5077">
                  <c:v>2.7592156862745094</c:v>
                </c:pt>
                <c:pt idx="5078">
                  <c:v>2.7592156862745094</c:v>
                </c:pt>
                <c:pt idx="5079">
                  <c:v>2.7592156862745094</c:v>
                </c:pt>
                <c:pt idx="5080">
                  <c:v>2.7592156862745094</c:v>
                </c:pt>
                <c:pt idx="5081">
                  <c:v>2.7592156862745094</c:v>
                </c:pt>
                <c:pt idx="5082">
                  <c:v>2.7592156862745094</c:v>
                </c:pt>
                <c:pt idx="5083">
                  <c:v>2.7592156862745094</c:v>
                </c:pt>
                <c:pt idx="5084">
                  <c:v>2.7592156862745094</c:v>
                </c:pt>
                <c:pt idx="5085">
                  <c:v>2.7592156862745094</c:v>
                </c:pt>
                <c:pt idx="5086">
                  <c:v>2.7592156862745094</c:v>
                </c:pt>
                <c:pt idx="5087">
                  <c:v>2.7592156862745094</c:v>
                </c:pt>
                <c:pt idx="5088">
                  <c:v>2.7592156862745094</c:v>
                </c:pt>
                <c:pt idx="5089">
                  <c:v>2.7592156862745094</c:v>
                </c:pt>
                <c:pt idx="5090">
                  <c:v>2.7592156862745094</c:v>
                </c:pt>
                <c:pt idx="5091">
                  <c:v>2.7592156862745094</c:v>
                </c:pt>
                <c:pt idx="5092">
                  <c:v>2.7592156862745094</c:v>
                </c:pt>
                <c:pt idx="5093">
                  <c:v>2.7592156862745094</c:v>
                </c:pt>
                <c:pt idx="5094">
                  <c:v>2.7592156862745094</c:v>
                </c:pt>
                <c:pt idx="5095">
                  <c:v>2.7592156862745094</c:v>
                </c:pt>
                <c:pt idx="5096">
                  <c:v>2.7592156862745094</c:v>
                </c:pt>
                <c:pt idx="5097">
                  <c:v>2.7592156862745094</c:v>
                </c:pt>
                <c:pt idx="5098">
                  <c:v>2.7592156862745094</c:v>
                </c:pt>
                <c:pt idx="5099">
                  <c:v>2.7592156862745094</c:v>
                </c:pt>
                <c:pt idx="5100">
                  <c:v>2.7592156862745094</c:v>
                </c:pt>
                <c:pt idx="5101">
                  <c:v>2.7592156862745094</c:v>
                </c:pt>
                <c:pt idx="5102">
                  <c:v>2.7592156862745094</c:v>
                </c:pt>
                <c:pt idx="5103">
                  <c:v>2.7592156862745094</c:v>
                </c:pt>
                <c:pt idx="5104">
                  <c:v>2.7592156862745094</c:v>
                </c:pt>
                <c:pt idx="5105">
                  <c:v>2.7592156862745094</c:v>
                </c:pt>
                <c:pt idx="5106">
                  <c:v>2.7592156862745094</c:v>
                </c:pt>
                <c:pt idx="5107">
                  <c:v>2.7592156862745094</c:v>
                </c:pt>
                <c:pt idx="5108">
                  <c:v>2.7592156862745094</c:v>
                </c:pt>
                <c:pt idx="5109">
                  <c:v>2.7592156862745094</c:v>
                </c:pt>
                <c:pt idx="5110">
                  <c:v>2.7592156862745094</c:v>
                </c:pt>
                <c:pt idx="5111">
                  <c:v>2.7592156862745094</c:v>
                </c:pt>
                <c:pt idx="5112">
                  <c:v>2.7592156862745094</c:v>
                </c:pt>
                <c:pt idx="5113">
                  <c:v>2.7592156862745094</c:v>
                </c:pt>
                <c:pt idx="5114">
                  <c:v>2.7592156862745094</c:v>
                </c:pt>
                <c:pt idx="5115">
                  <c:v>2.7592156862745094</c:v>
                </c:pt>
                <c:pt idx="5116">
                  <c:v>2.7592156862745094</c:v>
                </c:pt>
                <c:pt idx="5117">
                  <c:v>2.7592156862745094</c:v>
                </c:pt>
                <c:pt idx="5118">
                  <c:v>2.7592156862745094</c:v>
                </c:pt>
                <c:pt idx="5119">
                  <c:v>2.7592156862745094</c:v>
                </c:pt>
                <c:pt idx="5120">
                  <c:v>2.7592156862745094</c:v>
                </c:pt>
                <c:pt idx="5121">
                  <c:v>2.7592156862745094</c:v>
                </c:pt>
                <c:pt idx="5122">
                  <c:v>2.7592156862745094</c:v>
                </c:pt>
                <c:pt idx="5123">
                  <c:v>2.7592156862745094</c:v>
                </c:pt>
                <c:pt idx="5124">
                  <c:v>2.7592156862745094</c:v>
                </c:pt>
                <c:pt idx="5125">
                  <c:v>2.7592156862745094</c:v>
                </c:pt>
                <c:pt idx="5126">
                  <c:v>2.7592156862745094</c:v>
                </c:pt>
                <c:pt idx="5127">
                  <c:v>2.7592156862745094</c:v>
                </c:pt>
                <c:pt idx="5128">
                  <c:v>2.7592156862745094</c:v>
                </c:pt>
                <c:pt idx="5129">
                  <c:v>2.7592156862745094</c:v>
                </c:pt>
                <c:pt idx="5130">
                  <c:v>2.7592156862745094</c:v>
                </c:pt>
                <c:pt idx="5131">
                  <c:v>2.7592156862745094</c:v>
                </c:pt>
                <c:pt idx="5132">
                  <c:v>2.7592156862745094</c:v>
                </c:pt>
                <c:pt idx="5133">
                  <c:v>2.7592156862745094</c:v>
                </c:pt>
                <c:pt idx="5134">
                  <c:v>2.7592156862745094</c:v>
                </c:pt>
                <c:pt idx="5135">
                  <c:v>2.7592156862745094</c:v>
                </c:pt>
                <c:pt idx="5136">
                  <c:v>2.7592156862745094</c:v>
                </c:pt>
                <c:pt idx="5137">
                  <c:v>2.7592156862745094</c:v>
                </c:pt>
                <c:pt idx="5138">
                  <c:v>2.7592156862745094</c:v>
                </c:pt>
                <c:pt idx="5139">
                  <c:v>2.7592156862745094</c:v>
                </c:pt>
                <c:pt idx="5140">
                  <c:v>2.7592156862745094</c:v>
                </c:pt>
                <c:pt idx="5141">
                  <c:v>2.7592156862745094</c:v>
                </c:pt>
                <c:pt idx="5142">
                  <c:v>2.7592156862745094</c:v>
                </c:pt>
                <c:pt idx="5143">
                  <c:v>2.7592156862745094</c:v>
                </c:pt>
                <c:pt idx="5144">
                  <c:v>2.7592156862745094</c:v>
                </c:pt>
                <c:pt idx="5145">
                  <c:v>2.7592156862745094</c:v>
                </c:pt>
                <c:pt idx="5146">
                  <c:v>2.7592156862745094</c:v>
                </c:pt>
                <c:pt idx="5147">
                  <c:v>2.7592156862745094</c:v>
                </c:pt>
                <c:pt idx="5148">
                  <c:v>2.7592156862745094</c:v>
                </c:pt>
                <c:pt idx="5149">
                  <c:v>2.7592156862745094</c:v>
                </c:pt>
                <c:pt idx="5150">
                  <c:v>2.7592156862745094</c:v>
                </c:pt>
                <c:pt idx="5151">
                  <c:v>2.7592156862745094</c:v>
                </c:pt>
                <c:pt idx="5152">
                  <c:v>2.7592156862745094</c:v>
                </c:pt>
                <c:pt idx="5153">
                  <c:v>2.7592156862745094</c:v>
                </c:pt>
                <c:pt idx="5154">
                  <c:v>2.7592156862745094</c:v>
                </c:pt>
                <c:pt idx="5155">
                  <c:v>2.7592156862745094</c:v>
                </c:pt>
                <c:pt idx="5156">
                  <c:v>2.7592156862745094</c:v>
                </c:pt>
                <c:pt idx="5157">
                  <c:v>2.7592156862745094</c:v>
                </c:pt>
                <c:pt idx="5158">
                  <c:v>2.7592156862745094</c:v>
                </c:pt>
                <c:pt idx="5159">
                  <c:v>2.7592156862745094</c:v>
                </c:pt>
                <c:pt idx="5160">
                  <c:v>2.7592156862745094</c:v>
                </c:pt>
                <c:pt idx="5161">
                  <c:v>2.7592156862745094</c:v>
                </c:pt>
                <c:pt idx="5162">
                  <c:v>2.7592156862745094</c:v>
                </c:pt>
                <c:pt idx="5163">
                  <c:v>2.7592156862745094</c:v>
                </c:pt>
                <c:pt idx="5164">
                  <c:v>2.7592156862745094</c:v>
                </c:pt>
                <c:pt idx="5165">
                  <c:v>2.7592156862745094</c:v>
                </c:pt>
                <c:pt idx="5166">
                  <c:v>2.7592156862745094</c:v>
                </c:pt>
                <c:pt idx="5167">
                  <c:v>2.7592156862745094</c:v>
                </c:pt>
                <c:pt idx="5168">
                  <c:v>2.7592156862745094</c:v>
                </c:pt>
                <c:pt idx="5169">
                  <c:v>2.7592156862745094</c:v>
                </c:pt>
                <c:pt idx="5170">
                  <c:v>2.7592156862745094</c:v>
                </c:pt>
                <c:pt idx="5171">
                  <c:v>2.7592156862745094</c:v>
                </c:pt>
                <c:pt idx="5172">
                  <c:v>2.7592156862745094</c:v>
                </c:pt>
                <c:pt idx="5173">
                  <c:v>2.7592156862745094</c:v>
                </c:pt>
                <c:pt idx="5174">
                  <c:v>2.7592156862745094</c:v>
                </c:pt>
                <c:pt idx="5175">
                  <c:v>2.7592156862745094</c:v>
                </c:pt>
                <c:pt idx="5176">
                  <c:v>2.7592156862745094</c:v>
                </c:pt>
                <c:pt idx="5177">
                  <c:v>2.7592156862745094</c:v>
                </c:pt>
                <c:pt idx="5178">
                  <c:v>2.7592156862745094</c:v>
                </c:pt>
                <c:pt idx="5179">
                  <c:v>2.7592156862745094</c:v>
                </c:pt>
                <c:pt idx="5180">
                  <c:v>2.7592156862745094</c:v>
                </c:pt>
                <c:pt idx="5181">
                  <c:v>2.7592156862745094</c:v>
                </c:pt>
                <c:pt idx="5182">
                  <c:v>2.7592156862745094</c:v>
                </c:pt>
                <c:pt idx="5183">
                  <c:v>2.7592156862745094</c:v>
                </c:pt>
                <c:pt idx="5184">
                  <c:v>2.7592156862745094</c:v>
                </c:pt>
                <c:pt idx="5185">
                  <c:v>2.7592156862745094</c:v>
                </c:pt>
                <c:pt idx="5186">
                  <c:v>2.7592156862745094</c:v>
                </c:pt>
                <c:pt idx="5187">
                  <c:v>2.7592156862745094</c:v>
                </c:pt>
                <c:pt idx="5188">
                  <c:v>2.7592156862745094</c:v>
                </c:pt>
                <c:pt idx="5189">
                  <c:v>2.7592156862745094</c:v>
                </c:pt>
                <c:pt idx="5190">
                  <c:v>2.7592156862745094</c:v>
                </c:pt>
                <c:pt idx="5191">
                  <c:v>2.7592156862745094</c:v>
                </c:pt>
                <c:pt idx="5192">
                  <c:v>2.7592156862745094</c:v>
                </c:pt>
                <c:pt idx="5193">
                  <c:v>2.7592156862745094</c:v>
                </c:pt>
                <c:pt idx="5194">
                  <c:v>2.7592156862745094</c:v>
                </c:pt>
                <c:pt idx="5195">
                  <c:v>2.7592156862745094</c:v>
                </c:pt>
                <c:pt idx="5196">
                  <c:v>2.7592156862745094</c:v>
                </c:pt>
                <c:pt idx="5197">
                  <c:v>2.7592156862745094</c:v>
                </c:pt>
                <c:pt idx="5198">
                  <c:v>2.9066666666666667</c:v>
                </c:pt>
                <c:pt idx="5199">
                  <c:v>2.9066666666666667</c:v>
                </c:pt>
                <c:pt idx="5200">
                  <c:v>2.9066666666666667</c:v>
                </c:pt>
                <c:pt idx="5201">
                  <c:v>2.9066666666666667</c:v>
                </c:pt>
                <c:pt idx="5202">
                  <c:v>2.9066666666666667</c:v>
                </c:pt>
                <c:pt idx="5203">
                  <c:v>2.9066666666666667</c:v>
                </c:pt>
                <c:pt idx="5204">
                  <c:v>2.9066666666666667</c:v>
                </c:pt>
                <c:pt idx="5205">
                  <c:v>2.9066666666666667</c:v>
                </c:pt>
                <c:pt idx="5206">
                  <c:v>2.9066666666666667</c:v>
                </c:pt>
                <c:pt idx="5207">
                  <c:v>2.9066666666666667</c:v>
                </c:pt>
                <c:pt idx="5208">
                  <c:v>2.9066666666666667</c:v>
                </c:pt>
                <c:pt idx="5209">
                  <c:v>2.9066666666666667</c:v>
                </c:pt>
                <c:pt idx="5210">
                  <c:v>2.9066666666666667</c:v>
                </c:pt>
                <c:pt idx="5211">
                  <c:v>2.9066666666666667</c:v>
                </c:pt>
                <c:pt idx="5212">
                  <c:v>2.9066666666666667</c:v>
                </c:pt>
                <c:pt idx="5213">
                  <c:v>2.9066666666666667</c:v>
                </c:pt>
                <c:pt idx="5214">
                  <c:v>2.9066666666666667</c:v>
                </c:pt>
                <c:pt idx="5215">
                  <c:v>2.9066666666666667</c:v>
                </c:pt>
                <c:pt idx="5216">
                  <c:v>2.9066666666666667</c:v>
                </c:pt>
                <c:pt idx="5217">
                  <c:v>2.9066666666666667</c:v>
                </c:pt>
                <c:pt idx="5218">
                  <c:v>2.9066666666666667</c:v>
                </c:pt>
                <c:pt idx="5219">
                  <c:v>2.9066666666666667</c:v>
                </c:pt>
                <c:pt idx="5220">
                  <c:v>2.9066666666666667</c:v>
                </c:pt>
                <c:pt idx="5221">
                  <c:v>2.9066666666666667</c:v>
                </c:pt>
                <c:pt idx="5222">
                  <c:v>2.9066666666666667</c:v>
                </c:pt>
                <c:pt idx="5223">
                  <c:v>2.9066666666666667</c:v>
                </c:pt>
                <c:pt idx="5224">
                  <c:v>2.9066666666666667</c:v>
                </c:pt>
                <c:pt idx="5225">
                  <c:v>2.9066666666666667</c:v>
                </c:pt>
                <c:pt idx="5226">
                  <c:v>2.9066666666666667</c:v>
                </c:pt>
                <c:pt idx="5227">
                  <c:v>2.9066666666666667</c:v>
                </c:pt>
                <c:pt idx="5228">
                  <c:v>2.9066666666666667</c:v>
                </c:pt>
                <c:pt idx="5229">
                  <c:v>2.9066666666666667</c:v>
                </c:pt>
                <c:pt idx="5230">
                  <c:v>2.9066666666666667</c:v>
                </c:pt>
                <c:pt idx="5231">
                  <c:v>2.9066666666666667</c:v>
                </c:pt>
                <c:pt idx="5232">
                  <c:v>2.9066666666666667</c:v>
                </c:pt>
                <c:pt idx="5233">
                  <c:v>2.9066666666666667</c:v>
                </c:pt>
                <c:pt idx="5234">
                  <c:v>2.9066666666666667</c:v>
                </c:pt>
                <c:pt idx="5235">
                  <c:v>2.9066666666666667</c:v>
                </c:pt>
                <c:pt idx="5236">
                  <c:v>2.9066666666666667</c:v>
                </c:pt>
                <c:pt idx="5237">
                  <c:v>2.9066666666666667</c:v>
                </c:pt>
                <c:pt idx="5238">
                  <c:v>2.9066666666666667</c:v>
                </c:pt>
                <c:pt idx="5239">
                  <c:v>2.9066666666666667</c:v>
                </c:pt>
                <c:pt idx="5240">
                  <c:v>2.9066666666666667</c:v>
                </c:pt>
                <c:pt idx="5241">
                  <c:v>2.9066666666666667</c:v>
                </c:pt>
                <c:pt idx="5242">
                  <c:v>2.9066666666666667</c:v>
                </c:pt>
                <c:pt idx="5243">
                  <c:v>2.9066666666666667</c:v>
                </c:pt>
                <c:pt idx="5244">
                  <c:v>2.9066666666666667</c:v>
                </c:pt>
                <c:pt idx="5245">
                  <c:v>2.9066666666666667</c:v>
                </c:pt>
                <c:pt idx="5246">
                  <c:v>2.9066666666666667</c:v>
                </c:pt>
                <c:pt idx="5247">
                  <c:v>2.9066666666666667</c:v>
                </c:pt>
                <c:pt idx="5248">
                  <c:v>2.9066666666666667</c:v>
                </c:pt>
                <c:pt idx="5249">
                  <c:v>2.9066666666666667</c:v>
                </c:pt>
                <c:pt idx="5250">
                  <c:v>2.9066666666666667</c:v>
                </c:pt>
                <c:pt idx="5251">
                  <c:v>2.9066666666666667</c:v>
                </c:pt>
                <c:pt idx="5252">
                  <c:v>2.9066666666666667</c:v>
                </c:pt>
                <c:pt idx="5253">
                  <c:v>2.9066666666666667</c:v>
                </c:pt>
                <c:pt idx="5254">
                  <c:v>2.9066666666666667</c:v>
                </c:pt>
                <c:pt idx="5255">
                  <c:v>2.9066666666666667</c:v>
                </c:pt>
                <c:pt idx="5256">
                  <c:v>2.9066666666666667</c:v>
                </c:pt>
                <c:pt idx="5257">
                  <c:v>2.9066666666666667</c:v>
                </c:pt>
                <c:pt idx="5258">
                  <c:v>2.9066666666666667</c:v>
                </c:pt>
                <c:pt idx="5259">
                  <c:v>2.9066666666666667</c:v>
                </c:pt>
                <c:pt idx="5260">
                  <c:v>2.9066666666666667</c:v>
                </c:pt>
                <c:pt idx="5261">
                  <c:v>2.9066666666666667</c:v>
                </c:pt>
                <c:pt idx="5262">
                  <c:v>2.9066666666666667</c:v>
                </c:pt>
                <c:pt idx="5263">
                  <c:v>2.9066666666666667</c:v>
                </c:pt>
                <c:pt idx="5264">
                  <c:v>2.9066666666666667</c:v>
                </c:pt>
                <c:pt idx="5265">
                  <c:v>2.9066666666666667</c:v>
                </c:pt>
                <c:pt idx="5266">
                  <c:v>2.9066666666666667</c:v>
                </c:pt>
                <c:pt idx="5267">
                  <c:v>2.9066666666666667</c:v>
                </c:pt>
                <c:pt idx="5268">
                  <c:v>2.9066666666666667</c:v>
                </c:pt>
                <c:pt idx="5269">
                  <c:v>2.9066666666666667</c:v>
                </c:pt>
                <c:pt idx="5270">
                  <c:v>2.9066666666666667</c:v>
                </c:pt>
                <c:pt idx="5271">
                  <c:v>2.9066666666666667</c:v>
                </c:pt>
                <c:pt idx="5272">
                  <c:v>2.9066666666666667</c:v>
                </c:pt>
                <c:pt idx="5273">
                  <c:v>2.9066666666666667</c:v>
                </c:pt>
                <c:pt idx="5274">
                  <c:v>2.9066666666666667</c:v>
                </c:pt>
                <c:pt idx="5275">
                  <c:v>2.9066666666666667</c:v>
                </c:pt>
                <c:pt idx="5276">
                  <c:v>2.9066666666666667</c:v>
                </c:pt>
                <c:pt idx="5277">
                  <c:v>2.9066666666666667</c:v>
                </c:pt>
                <c:pt idx="5278">
                  <c:v>2.9066666666666667</c:v>
                </c:pt>
                <c:pt idx="5279">
                  <c:v>2.9066666666666667</c:v>
                </c:pt>
                <c:pt idx="5280">
                  <c:v>2.9066666666666667</c:v>
                </c:pt>
                <c:pt idx="5281">
                  <c:v>2.9066666666666667</c:v>
                </c:pt>
                <c:pt idx="5282">
                  <c:v>2.9066666666666667</c:v>
                </c:pt>
                <c:pt idx="5283">
                  <c:v>2.9066666666666667</c:v>
                </c:pt>
                <c:pt idx="5284">
                  <c:v>2.9066666666666667</c:v>
                </c:pt>
                <c:pt idx="5285">
                  <c:v>2.9066666666666667</c:v>
                </c:pt>
                <c:pt idx="5286">
                  <c:v>2.9066666666666667</c:v>
                </c:pt>
                <c:pt idx="5287">
                  <c:v>2.9066666666666667</c:v>
                </c:pt>
                <c:pt idx="5288">
                  <c:v>2.9066666666666667</c:v>
                </c:pt>
                <c:pt idx="5289">
                  <c:v>2.9066666666666667</c:v>
                </c:pt>
                <c:pt idx="5290">
                  <c:v>2.9066666666666667</c:v>
                </c:pt>
                <c:pt idx="5291">
                  <c:v>2.9066666666666667</c:v>
                </c:pt>
                <c:pt idx="5292">
                  <c:v>2.9066666666666667</c:v>
                </c:pt>
                <c:pt idx="5293">
                  <c:v>2.9066666666666667</c:v>
                </c:pt>
                <c:pt idx="5294">
                  <c:v>2.9066666666666667</c:v>
                </c:pt>
                <c:pt idx="5295">
                  <c:v>2.9066666666666667</c:v>
                </c:pt>
                <c:pt idx="5296">
                  <c:v>2.9066666666666667</c:v>
                </c:pt>
                <c:pt idx="5297">
                  <c:v>2.9066666666666667</c:v>
                </c:pt>
                <c:pt idx="5298">
                  <c:v>2.9066666666666667</c:v>
                </c:pt>
                <c:pt idx="5299">
                  <c:v>2.9066666666666667</c:v>
                </c:pt>
                <c:pt idx="5300">
                  <c:v>2.9066666666666667</c:v>
                </c:pt>
                <c:pt idx="5301">
                  <c:v>2.9066666666666667</c:v>
                </c:pt>
                <c:pt idx="5302">
                  <c:v>2.9066666666666667</c:v>
                </c:pt>
                <c:pt idx="5303">
                  <c:v>2.9066666666666667</c:v>
                </c:pt>
                <c:pt idx="5304">
                  <c:v>2.9066666666666667</c:v>
                </c:pt>
                <c:pt idx="5305">
                  <c:v>2.9066666666666667</c:v>
                </c:pt>
                <c:pt idx="5306">
                  <c:v>2.9066666666666667</c:v>
                </c:pt>
                <c:pt idx="5307">
                  <c:v>2.9066666666666667</c:v>
                </c:pt>
                <c:pt idx="5308">
                  <c:v>2.9066666666666667</c:v>
                </c:pt>
                <c:pt idx="5309">
                  <c:v>2.9066666666666667</c:v>
                </c:pt>
                <c:pt idx="5310">
                  <c:v>2.9066666666666667</c:v>
                </c:pt>
                <c:pt idx="5311">
                  <c:v>2.9066666666666667</c:v>
                </c:pt>
                <c:pt idx="5312">
                  <c:v>2.9066666666666667</c:v>
                </c:pt>
                <c:pt idx="5313">
                  <c:v>2.9066666666666667</c:v>
                </c:pt>
                <c:pt idx="5314">
                  <c:v>2.9066666666666667</c:v>
                </c:pt>
                <c:pt idx="5315">
                  <c:v>2.9066666666666667</c:v>
                </c:pt>
                <c:pt idx="5316">
                  <c:v>2.9066666666666667</c:v>
                </c:pt>
                <c:pt idx="5317">
                  <c:v>2.9066666666666667</c:v>
                </c:pt>
                <c:pt idx="5318">
                  <c:v>2.9066666666666667</c:v>
                </c:pt>
                <c:pt idx="5319">
                  <c:v>2.9066666666666667</c:v>
                </c:pt>
                <c:pt idx="5320">
                  <c:v>2.9066666666666667</c:v>
                </c:pt>
                <c:pt idx="5321">
                  <c:v>2.9066666666666667</c:v>
                </c:pt>
                <c:pt idx="5322">
                  <c:v>2.9066666666666667</c:v>
                </c:pt>
                <c:pt idx="5323">
                  <c:v>2.9066666666666667</c:v>
                </c:pt>
                <c:pt idx="5324">
                  <c:v>2.9066666666666667</c:v>
                </c:pt>
                <c:pt idx="5325">
                  <c:v>2.9066666666666667</c:v>
                </c:pt>
                <c:pt idx="5326">
                  <c:v>2.9066666666666667</c:v>
                </c:pt>
                <c:pt idx="5327">
                  <c:v>2.9066666666666667</c:v>
                </c:pt>
                <c:pt idx="5328">
                  <c:v>2.9066666666666667</c:v>
                </c:pt>
                <c:pt idx="5329">
                  <c:v>2.9066666666666667</c:v>
                </c:pt>
                <c:pt idx="5330">
                  <c:v>2.9066666666666667</c:v>
                </c:pt>
                <c:pt idx="5331">
                  <c:v>2.9066666666666667</c:v>
                </c:pt>
                <c:pt idx="5332">
                  <c:v>2.9066666666666667</c:v>
                </c:pt>
                <c:pt idx="5333">
                  <c:v>2.9066666666666667</c:v>
                </c:pt>
                <c:pt idx="5334">
                  <c:v>2.9066666666666667</c:v>
                </c:pt>
                <c:pt idx="5335">
                  <c:v>2.9066666666666667</c:v>
                </c:pt>
                <c:pt idx="5336">
                  <c:v>2.9066666666666667</c:v>
                </c:pt>
                <c:pt idx="5337">
                  <c:v>2.9066666666666667</c:v>
                </c:pt>
                <c:pt idx="5338">
                  <c:v>2.9066666666666667</c:v>
                </c:pt>
                <c:pt idx="5339">
                  <c:v>2.9066666666666667</c:v>
                </c:pt>
                <c:pt idx="5340">
                  <c:v>2.9066666666666667</c:v>
                </c:pt>
                <c:pt idx="5341">
                  <c:v>2.9066666666666667</c:v>
                </c:pt>
                <c:pt idx="5342">
                  <c:v>2.9066666666666667</c:v>
                </c:pt>
                <c:pt idx="5343">
                  <c:v>2.9066666666666667</c:v>
                </c:pt>
                <c:pt idx="5344">
                  <c:v>2.9066666666666667</c:v>
                </c:pt>
                <c:pt idx="5345">
                  <c:v>2.9066666666666667</c:v>
                </c:pt>
                <c:pt idx="5346">
                  <c:v>2.9066666666666667</c:v>
                </c:pt>
                <c:pt idx="5347">
                  <c:v>2.9066666666666667</c:v>
                </c:pt>
                <c:pt idx="5348">
                  <c:v>2.9066666666666667</c:v>
                </c:pt>
                <c:pt idx="5349">
                  <c:v>2.9066666666666667</c:v>
                </c:pt>
                <c:pt idx="5350">
                  <c:v>2.9066666666666667</c:v>
                </c:pt>
                <c:pt idx="5351">
                  <c:v>2.9066666666666667</c:v>
                </c:pt>
                <c:pt idx="5352">
                  <c:v>2.9066666666666667</c:v>
                </c:pt>
                <c:pt idx="5353">
                  <c:v>2.9066666666666667</c:v>
                </c:pt>
                <c:pt idx="5354">
                  <c:v>2.9066666666666667</c:v>
                </c:pt>
                <c:pt idx="5355">
                  <c:v>2.9066666666666667</c:v>
                </c:pt>
                <c:pt idx="5356">
                  <c:v>2.9066666666666667</c:v>
                </c:pt>
                <c:pt idx="5357">
                  <c:v>2.9066666666666667</c:v>
                </c:pt>
                <c:pt idx="5358">
                  <c:v>2.9066666666666667</c:v>
                </c:pt>
                <c:pt idx="5359">
                  <c:v>2.9066666666666667</c:v>
                </c:pt>
                <c:pt idx="5360">
                  <c:v>2.9066666666666667</c:v>
                </c:pt>
                <c:pt idx="5361">
                  <c:v>2.9066666666666667</c:v>
                </c:pt>
                <c:pt idx="5362">
                  <c:v>2.9066666666666667</c:v>
                </c:pt>
                <c:pt idx="5363">
                  <c:v>2.9066666666666667</c:v>
                </c:pt>
                <c:pt idx="5364">
                  <c:v>2.9066666666666667</c:v>
                </c:pt>
                <c:pt idx="5365">
                  <c:v>2.9066666666666667</c:v>
                </c:pt>
                <c:pt idx="5366">
                  <c:v>2.9066666666666667</c:v>
                </c:pt>
                <c:pt idx="5367">
                  <c:v>2.9066666666666667</c:v>
                </c:pt>
                <c:pt idx="5368">
                  <c:v>2.9066666666666667</c:v>
                </c:pt>
                <c:pt idx="5369">
                  <c:v>2.9066666666666667</c:v>
                </c:pt>
                <c:pt idx="5370">
                  <c:v>2.9066666666666667</c:v>
                </c:pt>
                <c:pt idx="5371">
                  <c:v>2.9066666666666667</c:v>
                </c:pt>
                <c:pt idx="5372">
                  <c:v>2.9066666666666667</c:v>
                </c:pt>
                <c:pt idx="5373">
                  <c:v>2.9066666666666667</c:v>
                </c:pt>
                <c:pt idx="5374">
                  <c:v>2.9066666666666667</c:v>
                </c:pt>
                <c:pt idx="5375">
                  <c:v>2.9066666666666667</c:v>
                </c:pt>
                <c:pt idx="5376">
                  <c:v>2.9066666666666667</c:v>
                </c:pt>
                <c:pt idx="5377">
                  <c:v>2.9066666666666667</c:v>
                </c:pt>
                <c:pt idx="5378">
                  <c:v>2.9066666666666667</c:v>
                </c:pt>
                <c:pt idx="5379">
                  <c:v>2.9066666666666667</c:v>
                </c:pt>
                <c:pt idx="5380">
                  <c:v>2.9066666666666667</c:v>
                </c:pt>
                <c:pt idx="5381">
                  <c:v>2.9066666666666667</c:v>
                </c:pt>
                <c:pt idx="5382">
                  <c:v>2.9066666666666667</c:v>
                </c:pt>
                <c:pt idx="5383">
                  <c:v>2.9066666666666667</c:v>
                </c:pt>
                <c:pt idx="5384">
                  <c:v>2.9066666666666667</c:v>
                </c:pt>
                <c:pt idx="5385">
                  <c:v>2.9066666666666667</c:v>
                </c:pt>
                <c:pt idx="5386">
                  <c:v>2.9066666666666667</c:v>
                </c:pt>
                <c:pt idx="5387">
                  <c:v>2.9066666666666667</c:v>
                </c:pt>
                <c:pt idx="5388">
                  <c:v>2.9066666666666667</c:v>
                </c:pt>
                <c:pt idx="5389">
                  <c:v>2.9066666666666667</c:v>
                </c:pt>
                <c:pt idx="5390">
                  <c:v>2.9066666666666667</c:v>
                </c:pt>
                <c:pt idx="5391">
                  <c:v>2.9066666666666667</c:v>
                </c:pt>
                <c:pt idx="5392">
                  <c:v>2.9066666666666667</c:v>
                </c:pt>
                <c:pt idx="5393">
                  <c:v>2.9066666666666667</c:v>
                </c:pt>
                <c:pt idx="5394">
                  <c:v>2.9066666666666667</c:v>
                </c:pt>
                <c:pt idx="5395">
                  <c:v>2.9066666666666667</c:v>
                </c:pt>
                <c:pt idx="5396">
                  <c:v>2.9066666666666667</c:v>
                </c:pt>
                <c:pt idx="5397">
                  <c:v>2.9066666666666667</c:v>
                </c:pt>
                <c:pt idx="5398">
                  <c:v>2.9066666666666667</c:v>
                </c:pt>
                <c:pt idx="5399">
                  <c:v>2.9066666666666667</c:v>
                </c:pt>
                <c:pt idx="5400">
                  <c:v>2.9066666666666667</c:v>
                </c:pt>
                <c:pt idx="5401">
                  <c:v>2.9066666666666667</c:v>
                </c:pt>
                <c:pt idx="5402">
                  <c:v>2.9066666666666667</c:v>
                </c:pt>
                <c:pt idx="5403">
                  <c:v>2.9066666666666667</c:v>
                </c:pt>
                <c:pt idx="5404">
                  <c:v>2.9066666666666667</c:v>
                </c:pt>
                <c:pt idx="5405">
                  <c:v>2.9066666666666667</c:v>
                </c:pt>
                <c:pt idx="5406">
                  <c:v>2.9066666666666667</c:v>
                </c:pt>
                <c:pt idx="5407">
                  <c:v>2.9066666666666667</c:v>
                </c:pt>
                <c:pt idx="5408">
                  <c:v>2.9066666666666667</c:v>
                </c:pt>
                <c:pt idx="5409">
                  <c:v>2.9066666666666667</c:v>
                </c:pt>
                <c:pt idx="5410">
                  <c:v>2.9066666666666667</c:v>
                </c:pt>
                <c:pt idx="5411">
                  <c:v>2.9066666666666667</c:v>
                </c:pt>
                <c:pt idx="5412">
                  <c:v>2.9066666666666667</c:v>
                </c:pt>
                <c:pt idx="5413">
                  <c:v>2.9066666666666667</c:v>
                </c:pt>
                <c:pt idx="5414">
                  <c:v>2.9066666666666667</c:v>
                </c:pt>
                <c:pt idx="5415">
                  <c:v>2.9066666666666667</c:v>
                </c:pt>
                <c:pt idx="5416">
                  <c:v>2.9066666666666667</c:v>
                </c:pt>
                <c:pt idx="5417">
                  <c:v>2.9066666666666667</c:v>
                </c:pt>
                <c:pt idx="5418">
                  <c:v>2.9066666666666667</c:v>
                </c:pt>
                <c:pt idx="5419">
                  <c:v>2.9066666666666667</c:v>
                </c:pt>
                <c:pt idx="5420">
                  <c:v>2.9066666666666667</c:v>
                </c:pt>
                <c:pt idx="5421">
                  <c:v>2.9066666666666667</c:v>
                </c:pt>
                <c:pt idx="5422">
                  <c:v>2.9066666666666667</c:v>
                </c:pt>
                <c:pt idx="5423">
                  <c:v>2.9066666666666667</c:v>
                </c:pt>
                <c:pt idx="5424">
                  <c:v>2.9066666666666667</c:v>
                </c:pt>
                <c:pt idx="5425">
                  <c:v>2.9066666666666667</c:v>
                </c:pt>
                <c:pt idx="5426">
                  <c:v>2.9066666666666667</c:v>
                </c:pt>
                <c:pt idx="5427">
                  <c:v>2.9066666666666667</c:v>
                </c:pt>
                <c:pt idx="5428">
                  <c:v>2.9066666666666667</c:v>
                </c:pt>
                <c:pt idx="5429">
                  <c:v>2.9066666666666667</c:v>
                </c:pt>
                <c:pt idx="5430">
                  <c:v>2.9066666666666667</c:v>
                </c:pt>
                <c:pt idx="5431">
                  <c:v>2.9066666666666667</c:v>
                </c:pt>
                <c:pt idx="5432">
                  <c:v>2.9066666666666667</c:v>
                </c:pt>
                <c:pt idx="5433">
                  <c:v>2.9066666666666667</c:v>
                </c:pt>
                <c:pt idx="5434">
                  <c:v>2.9066666666666667</c:v>
                </c:pt>
                <c:pt idx="5435">
                  <c:v>2.9066666666666667</c:v>
                </c:pt>
                <c:pt idx="5436">
                  <c:v>2.9066666666666667</c:v>
                </c:pt>
                <c:pt idx="5437">
                  <c:v>2.9066666666666667</c:v>
                </c:pt>
                <c:pt idx="5438">
                  <c:v>2.9066666666666667</c:v>
                </c:pt>
                <c:pt idx="5439">
                  <c:v>2.9066666666666667</c:v>
                </c:pt>
                <c:pt idx="5440">
                  <c:v>2.9066666666666667</c:v>
                </c:pt>
                <c:pt idx="5441">
                  <c:v>2.9066666666666667</c:v>
                </c:pt>
                <c:pt idx="5442">
                  <c:v>2.9066666666666667</c:v>
                </c:pt>
                <c:pt idx="5443">
                  <c:v>2.9066666666666667</c:v>
                </c:pt>
                <c:pt idx="5444">
                  <c:v>2.9066666666666667</c:v>
                </c:pt>
                <c:pt idx="5445">
                  <c:v>2.9066666666666667</c:v>
                </c:pt>
                <c:pt idx="5446">
                  <c:v>2.9066666666666667</c:v>
                </c:pt>
                <c:pt idx="5447">
                  <c:v>2.9066666666666667</c:v>
                </c:pt>
                <c:pt idx="5448">
                  <c:v>2.9066666666666667</c:v>
                </c:pt>
                <c:pt idx="5449">
                  <c:v>2.9066666666666667</c:v>
                </c:pt>
                <c:pt idx="5450">
                  <c:v>2.9066666666666667</c:v>
                </c:pt>
                <c:pt idx="5451">
                  <c:v>2.9066666666666667</c:v>
                </c:pt>
                <c:pt idx="5452">
                  <c:v>2.9066666666666667</c:v>
                </c:pt>
                <c:pt idx="5453">
                  <c:v>2.9066666666666667</c:v>
                </c:pt>
                <c:pt idx="5454">
                  <c:v>2.9066666666666667</c:v>
                </c:pt>
                <c:pt idx="5455">
                  <c:v>2.9066666666666667</c:v>
                </c:pt>
                <c:pt idx="5456">
                  <c:v>2.9066666666666667</c:v>
                </c:pt>
                <c:pt idx="5457">
                  <c:v>2.9066666666666667</c:v>
                </c:pt>
                <c:pt idx="5458">
                  <c:v>2.9066666666666667</c:v>
                </c:pt>
                <c:pt idx="5459">
                  <c:v>2.9066666666666667</c:v>
                </c:pt>
                <c:pt idx="5460">
                  <c:v>2.9066666666666667</c:v>
                </c:pt>
                <c:pt idx="5461">
                  <c:v>2.9066666666666667</c:v>
                </c:pt>
                <c:pt idx="5462">
                  <c:v>2.9066666666666667</c:v>
                </c:pt>
                <c:pt idx="5463">
                  <c:v>2.9066666666666667</c:v>
                </c:pt>
                <c:pt idx="5464">
                  <c:v>2.9066666666666667</c:v>
                </c:pt>
                <c:pt idx="5465">
                  <c:v>2.9066666666666667</c:v>
                </c:pt>
                <c:pt idx="5466">
                  <c:v>2.9066666666666667</c:v>
                </c:pt>
                <c:pt idx="5467">
                  <c:v>2.9066666666666667</c:v>
                </c:pt>
                <c:pt idx="5468">
                  <c:v>2.9066666666666667</c:v>
                </c:pt>
                <c:pt idx="5469">
                  <c:v>2.9066666666666667</c:v>
                </c:pt>
                <c:pt idx="5470">
                  <c:v>2.9066666666666667</c:v>
                </c:pt>
                <c:pt idx="5471">
                  <c:v>2.9066666666666667</c:v>
                </c:pt>
                <c:pt idx="5472">
                  <c:v>2.9066666666666667</c:v>
                </c:pt>
                <c:pt idx="5473">
                  <c:v>2.9066666666666667</c:v>
                </c:pt>
                <c:pt idx="5474">
                  <c:v>2.9066666666666667</c:v>
                </c:pt>
                <c:pt idx="5475">
                  <c:v>2.9066666666666667</c:v>
                </c:pt>
                <c:pt idx="5476">
                  <c:v>2.9066666666666667</c:v>
                </c:pt>
                <c:pt idx="5477">
                  <c:v>2.9066666666666667</c:v>
                </c:pt>
                <c:pt idx="5478">
                  <c:v>2.9066666666666667</c:v>
                </c:pt>
                <c:pt idx="5479">
                  <c:v>2.9066666666666667</c:v>
                </c:pt>
                <c:pt idx="5480">
                  <c:v>2.9066666666666667</c:v>
                </c:pt>
                <c:pt idx="5481">
                  <c:v>2.9066666666666667</c:v>
                </c:pt>
                <c:pt idx="5482">
                  <c:v>2.9066666666666667</c:v>
                </c:pt>
                <c:pt idx="5483">
                  <c:v>2.9066666666666667</c:v>
                </c:pt>
                <c:pt idx="5484">
                  <c:v>2.9066666666666667</c:v>
                </c:pt>
                <c:pt idx="5485">
                  <c:v>2.9066666666666667</c:v>
                </c:pt>
                <c:pt idx="5486">
                  <c:v>2.9066666666666667</c:v>
                </c:pt>
                <c:pt idx="5487">
                  <c:v>2.9066666666666667</c:v>
                </c:pt>
                <c:pt idx="5488">
                  <c:v>2.9066666666666667</c:v>
                </c:pt>
                <c:pt idx="5489">
                  <c:v>2.9066666666666667</c:v>
                </c:pt>
                <c:pt idx="5490">
                  <c:v>2.9066666666666667</c:v>
                </c:pt>
                <c:pt idx="5491">
                  <c:v>2.9066666666666667</c:v>
                </c:pt>
                <c:pt idx="5492">
                  <c:v>2.9066666666666667</c:v>
                </c:pt>
                <c:pt idx="5493">
                  <c:v>2.9066666666666667</c:v>
                </c:pt>
                <c:pt idx="5494">
                  <c:v>2.9066666666666667</c:v>
                </c:pt>
                <c:pt idx="5495">
                  <c:v>2.9066666666666667</c:v>
                </c:pt>
                <c:pt idx="5496">
                  <c:v>2.9066666666666667</c:v>
                </c:pt>
                <c:pt idx="5497">
                  <c:v>2.9066666666666667</c:v>
                </c:pt>
                <c:pt idx="5498">
                  <c:v>2.9066666666666667</c:v>
                </c:pt>
                <c:pt idx="5499">
                  <c:v>2.9066666666666667</c:v>
                </c:pt>
                <c:pt idx="5500">
                  <c:v>2.9066666666666667</c:v>
                </c:pt>
                <c:pt idx="5501">
                  <c:v>2.9066666666666667</c:v>
                </c:pt>
                <c:pt idx="5502">
                  <c:v>2.9066666666666667</c:v>
                </c:pt>
                <c:pt idx="5503">
                  <c:v>2.9066666666666667</c:v>
                </c:pt>
                <c:pt idx="5504">
                  <c:v>2.9066666666666667</c:v>
                </c:pt>
                <c:pt idx="5505">
                  <c:v>2.9066666666666667</c:v>
                </c:pt>
                <c:pt idx="5506">
                  <c:v>2.9066666666666667</c:v>
                </c:pt>
                <c:pt idx="5507">
                  <c:v>2.9066666666666667</c:v>
                </c:pt>
                <c:pt idx="5508">
                  <c:v>2.9066666666666667</c:v>
                </c:pt>
                <c:pt idx="5509">
                  <c:v>2.9066666666666667</c:v>
                </c:pt>
                <c:pt idx="5510">
                  <c:v>2.9066666666666667</c:v>
                </c:pt>
                <c:pt idx="5511">
                  <c:v>2.9066666666666667</c:v>
                </c:pt>
                <c:pt idx="5512">
                  <c:v>2.9066666666666667</c:v>
                </c:pt>
                <c:pt idx="5513">
                  <c:v>2.9066666666666667</c:v>
                </c:pt>
                <c:pt idx="5514">
                  <c:v>2.9066666666666667</c:v>
                </c:pt>
                <c:pt idx="5515">
                  <c:v>2.9066666666666667</c:v>
                </c:pt>
                <c:pt idx="5516">
                  <c:v>2.9066666666666667</c:v>
                </c:pt>
                <c:pt idx="5517">
                  <c:v>2.9066666666666667</c:v>
                </c:pt>
                <c:pt idx="5518">
                  <c:v>2.9066666666666667</c:v>
                </c:pt>
                <c:pt idx="5519">
                  <c:v>2.9066666666666667</c:v>
                </c:pt>
                <c:pt idx="5520">
                  <c:v>2.9066666666666667</c:v>
                </c:pt>
                <c:pt idx="5521">
                  <c:v>2.9066666666666667</c:v>
                </c:pt>
                <c:pt idx="5522">
                  <c:v>2.9066666666666667</c:v>
                </c:pt>
                <c:pt idx="5523">
                  <c:v>2.9066666666666667</c:v>
                </c:pt>
                <c:pt idx="5524">
                  <c:v>2.9066666666666667</c:v>
                </c:pt>
                <c:pt idx="5525">
                  <c:v>2.9066666666666667</c:v>
                </c:pt>
                <c:pt idx="5526">
                  <c:v>2.9066666666666667</c:v>
                </c:pt>
                <c:pt idx="5527">
                  <c:v>2.9066666666666667</c:v>
                </c:pt>
                <c:pt idx="5528">
                  <c:v>2.9066666666666667</c:v>
                </c:pt>
                <c:pt idx="5529">
                  <c:v>2.9066666666666667</c:v>
                </c:pt>
                <c:pt idx="5530">
                  <c:v>2.9066666666666667</c:v>
                </c:pt>
                <c:pt idx="5531">
                  <c:v>2.9066666666666667</c:v>
                </c:pt>
                <c:pt idx="5532">
                  <c:v>2.9066666666666667</c:v>
                </c:pt>
                <c:pt idx="5533">
                  <c:v>2.9066666666666667</c:v>
                </c:pt>
                <c:pt idx="5534">
                  <c:v>2.9066666666666667</c:v>
                </c:pt>
                <c:pt idx="5535">
                  <c:v>2.9066666666666667</c:v>
                </c:pt>
                <c:pt idx="5536">
                  <c:v>2.9066666666666667</c:v>
                </c:pt>
                <c:pt idx="5537">
                  <c:v>2.9066666666666667</c:v>
                </c:pt>
                <c:pt idx="5538">
                  <c:v>2.9066666666666667</c:v>
                </c:pt>
                <c:pt idx="5539">
                  <c:v>2.9066666666666667</c:v>
                </c:pt>
                <c:pt idx="5540">
                  <c:v>2.9066666666666667</c:v>
                </c:pt>
                <c:pt idx="5541">
                  <c:v>2.9066666666666667</c:v>
                </c:pt>
                <c:pt idx="5542">
                  <c:v>2.9066666666666667</c:v>
                </c:pt>
                <c:pt idx="5543">
                  <c:v>2.9066666666666667</c:v>
                </c:pt>
                <c:pt idx="5544">
                  <c:v>2.9066666666666667</c:v>
                </c:pt>
                <c:pt idx="5545">
                  <c:v>2.9066666666666667</c:v>
                </c:pt>
                <c:pt idx="5546">
                  <c:v>2.9066666666666667</c:v>
                </c:pt>
                <c:pt idx="5547">
                  <c:v>3.0541176470588236</c:v>
                </c:pt>
                <c:pt idx="5548">
                  <c:v>3.0541176470588236</c:v>
                </c:pt>
                <c:pt idx="5549">
                  <c:v>3.0541176470588236</c:v>
                </c:pt>
                <c:pt idx="5550">
                  <c:v>3.0541176470588236</c:v>
                </c:pt>
                <c:pt idx="5551">
                  <c:v>3.0541176470588236</c:v>
                </c:pt>
                <c:pt idx="5552">
                  <c:v>3.0541176470588236</c:v>
                </c:pt>
                <c:pt idx="5553">
                  <c:v>3.0541176470588236</c:v>
                </c:pt>
                <c:pt idx="5554">
                  <c:v>3.0541176470588236</c:v>
                </c:pt>
                <c:pt idx="5555">
                  <c:v>3.0541176470588236</c:v>
                </c:pt>
                <c:pt idx="5556">
                  <c:v>3.0541176470588236</c:v>
                </c:pt>
                <c:pt idx="5557">
                  <c:v>3.0541176470588236</c:v>
                </c:pt>
                <c:pt idx="5558">
                  <c:v>3.0541176470588236</c:v>
                </c:pt>
                <c:pt idx="5559">
                  <c:v>3.0541176470588236</c:v>
                </c:pt>
                <c:pt idx="5560">
                  <c:v>3.0541176470588236</c:v>
                </c:pt>
                <c:pt idx="5561">
                  <c:v>3.0541176470588236</c:v>
                </c:pt>
                <c:pt idx="5562">
                  <c:v>3.0541176470588236</c:v>
                </c:pt>
                <c:pt idx="5563">
                  <c:v>3.0541176470588236</c:v>
                </c:pt>
                <c:pt idx="5564">
                  <c:v>3.0541176470588236</c:v>
                </c:pt>
                <c:pt idx="5565">
                  <c:v>3.0541176470588236</c:v>
                </c:pt>
                <c:pt idx="5566">
                  <c:v>3.0541176470588236</c:v>
                </c:pt>
                <c:pt idx="5567">
                  <c:v>3.0541176470588236</c:v>
                </c:pt>
                <c:pt idx="5568">
                  <c:v>3.0541176470588236</c:v>
                </c:pt>
                <c:pt idx="5569">
                  <c:v>3.0541176470588236</c:v>
                </c:pt>
                <c:pt idx="5570">
                  <c:v>3.0541176470588236</c:v>
                </c:pt>
                <c:pt idx="5571">
                  <c:v>3.0541176470588236</c:v>
                </c:pt>
                <c:pt idx="5572">
                  <c:v>3.0541176470588236</c:v>
                </c:pt>
                <c:pt idx="5573">
                  <c:v>3.0541176470588236</c:v>
                </c:pt>
                <c:pt idx="5574">
                  <c:v>3.0541176470588236</c:v>
                </c:pt>
                <c:pt idx="5575">
                  <c:v>3.0541176470588236</c:v>
                </c:pt>
                <c:pt idx="5576">
                  <c:v>3.0541176470588236</c:v>
                </c:pt>
                <c:pt idx="5577">
                  <c:v>3.0541176470588236</c:v>
                </c:pt>
                <c:pt idx="5578">
                  <c:v>3.0541176470588236</c:v>
                </c:pt>
                <c:pt idx="5579">
                  <c:v>3.0541176470588236</c:v>
                </c:pt>
                <c:pt idx="5580">
                  <c:v>3.0541176470588236</c:v>
                </c:pt>
                <c:pt idx="5581">
                  <c:v>3.0541176470588236</c:v>
                </c:pt>
                <c:pt idx="5582">
                  <c:v>3.0541176470588236</c:v>
                </c:pt>
                <c:pt idx="5583">
                  <c:v>3.0541176470588236</c:v>
                </c:pt>
                <c:pt idx="5584">
                  <c:v>3.0541176470588236</c:v>
                </c:pt>
                <c:pt idx="5585">
                  <c:v>3.0541176470588236</c:v>
                </c:pt>
                <c:pt idx="5586">
                  <c:v>3.0541176470588236</c:v>
                </c:pt>
                <c:pt idx="5587">
                  <c:v>3.0541176470588236</c:v>
                </c:pt>
                <c:pt idx="5588">
                  <c:v>3.0541176470588236</c:v>
                </c:pt>
                <c:pt idx="5589">
                  <c:v>3.0541176470588236</c:v>
                </c:pt>
                <c:pt idx="5590">
                  <c:v>3.0541176470588236</c:v>
                </c:pt>
                <c:pt idx="5591">
                  <c:v>3.0541176470588236</c:v>
                </c:pt>
                <c:pt idx="5592">
                  <c:v>3.0541176470588236</c:v>
                </c:pt>
                <c:pt idx="5593">
                  <c:v>3.0541176470588236</c:v>
                </c:pt>
                <c:pt idx="5594">
                  <c:v>3.0541176470588236</c:v>
                </c:pt>
                <c:pt idx="5595">
                  <c:v>3.0541176470588236</c:v>
                </c:pt>
                <c:pt idx="5596">
                  <c:v>3.0541176470588236</c:v>
                </c:pt>
                <c:pt idx="5597">
                  <c:v>3.0541176470588236</c:v>
                </c:pt>
                <c:pt idx="5598">
                  <c:v>3.0541176470588236</c:v>
                </c:pt>
                <c:pt idx="5599">
                  <c:v>3.0541176470588236</c:v>
                </c:pt>
                <c:pt idx="5600">
                  <c:v>3.0541176470588236</c:v>
                </c:pt>
                <c:pt idx="5601">
                  <c:v>3.0541176470588236</c:v>
                </c:pt>
                <c:pt idx="5602">
                  <c:v>3.0541176470588236</c:v>
                </c:pt>
                <c:pt idx="5603">
                  <c:v>3.0541176470588236</c:v>
                </c:pt>
                <c:pt idx="5604">
                  <c:v>3.0541176470588236</c:v>
                </c:pt>
                <c:pt idx="5605">
                  <c:v>3.0541176470588236</c:v>
                </c:pt>
                <c:pt idx="5606">
                  <c:v>3.0541176470588236</c:v>
                </c:pt>
                <c:pt idx="5607">
                  <c:v>3.0541176470588236</c:v>
                </c:pt>
                <c:pt idx="5608">
                  <c:v>3.0541176470588236</c:v>
                </c:pt>
                <c:pt idx="5609">
                  <c:v>3.0541176470588236</c:v>
                </c:pt>
                <c:pt idx="5610">
                  <c:v>3.0541176470588236</c:v>
                </c:pt>
                <c:pt idx="5611">
                  <c:v>3.0541176470588236</c:v>
                </c:pt>
                <c:pt idx="5612">
                  <c:v>3.0541176470588236</c:v>
                </c:pt>
                <c:pt idx="5613">
                  <c:v>3.0541176470588236</c:v>
                </c:pt>
                <c:pt idx="5614">
                  <c:v>3.0541176470588236</c:v>
                </c:pt>
                <c:pt idx="5615">
                  <c:v>3.0541176470588236</c:v>
                </c:pt>
                <c:pt idx="5616">
                  <c:v>3.0541176470588236</c:v>
                </c:pt>
                <c:pt idx="5617">
                  <c:v>3.0541176470588236</c:v>
                </c:pt>
                <c:pt idx="5618">
                  <c:v>3.0541176470588236</c:v>
                </c:pt>
                <c:pt idx="5619">
                  <c:v>3.0541176470588236</c:v>
                </c:pt>
                <c:pt idx="5620">
                  <c:v>3.0541176470588236</c:v>
                </c:pt>
                <c:pt idx="5621">
                  <c:v>3.0541176470588236</c:v>
                </c:pt>
                <c:pt idx="5622">
                  <c:v>3.0541176470588236</c:v>
                </c:pt>
                <c:pt idx="5623">
                  <c:v>3.0541176470588236</c:v>
                </c:pt>
                <c:pt idx="5624">
                  <c:v>3.0541176470588236</c:v>
                </c:pt>
                <c:pt idx="5625">
                  <c:v>3.0541176470588236</c:v>
                </c:pt>
                <c:pt idx="5626">
                  <c:v>3.0541176470588236</c:v>
                </c:pt>
                <c:pt idx="5627">
                  <c:v>3.0541176470588236</c:v>
                </c:pt>
                <c:pt idx="5628">
                  <c:v>3.0541176470588236</c:v>
                </c:pt>
                <c:pt idx="5629">
                  <c:v>3.0541176470588236</c:v>
                </c:pt>
                <c:pt idx="5630">
                  <c:v>3.0541176470588236</c:v>
                </c:pt>
                <c:pt idx="5631">
                  <c:v>3.0541176470588236</c:v>
                </c:pt>
                <c:pt idx="5632">
                  <c:v>3.0541176470588236</c:v>
                </c:pt>
                <c:pt idx="5633">
                  <c:v>3.0541176470588236</c:v>
                </c:pt>
                <c:pt idx="5634">
                  <c:v>3.0541176470588236</c:v>
                </c:pt>
                <c:pt idx="5635">
                  <c:v>3.0541176470588236</c:v>
                </c:pt>
                <c:pt idx="5636">
                  <c:v>3.0541176470588236</c:v>
                </c:pt>
                <c:pt idx="5637">
                  <c:v>3.0541176470588236</c:v>
                </c:pt>
                <c:pt idx="5638">
                  <c:v>3.0541176470588236</c:v>
                </c:pt>
                <c:pt idx="5639">
                  <c:v>3.0541176470588236</c:v>
                </c:pt>
                <c:pt idx="5640">
                  <c:v>3.0541176470588236</c:v>
                </c:pt>
                <c:pt idx="5641">
                  <c:v>3.0541176470588236</c:v>
                </c:pt>
                <c:pt idx="5642">
                  <c:v>3.0541176470588236</c:v>
                </c:pt>
                <c:pt idx="5643">
                  <c:v>3.0541176470588236</c:v>
                </c:pt>
                <c:pt idx="5644">
                  <c:v>3.0541176470588236</c:v>
                </c:pt>
                <c:pt idx="5645">
                  <c:v>3.0541176470588236</c:v>
                </c:pt>
                <c:pt idx="5646">
                  <c:v>3.0541176470588236</c:v>
                </c:pt>
                <c:pt idx="5647">
                  <c:v>3.0541176470588236</c:v>
                </c:pt>
                <c:pt idx="5648">
                  <c:v>3.0541176470588236</c:v>
                </c:pt>
                <c:pt idx="5649">
                  <c:v>3.0541176470588236</c:v>
                </c:pt>
                <c:pt idx="5650">
                  <c:v>3.0541176470588236</c:v>
                </c:pt>
                <c:pt idx="5651">
                  <c:v>3.0541176470588236</c:v>
                </c:pt>
                <c:pt idx="5652">
                  <c:v>3.0541176470588236</c:v>
                </c:pt>
                <c:pt idx="5653">
                  <c:v>3.0541176470588236</c:v>
                </c:pt>
                <c:pt idx="5654">
                  <c:v>3.0541176470588236</c:v>
                </c:pt>
                <c:pt idx="5655">
                  <c:v>3.0541176470588236</c:v>
                </c:pt>
                <c:pt idx="5656">
                  <c:v>3.0541176470588236</c:v>
                </c:pt>
                <c:pt idx="5657">
                  <c:v>3.0541176470588236</c:v>
                </c:pt>
                <c:pt idx="5658">
                  <c:v>3.0541176470588236</c:v>
                </c:pt>
                <c:pt idx="5659">
                  <c:v>3.0541176470588236</c:v>
                </c:pt>
                <c:pt idx="5660">
                  <c:v>3.0541176470588236</c:v>
                </c:pt>
                <c:pt idx="5661">
                  <c:v>3.0541176470588236</c:v>
                </c:pt>
                <c:pt idx="5662">
                  <c:v>3.0541176470588236</c:v>
                </c:pt>
                <c:pt idx="5663">
                  <c:v>3.0541176470588236</c:v>
                </c:pt>
                <c:pt idx="5664">
                  <c:v>3.0541176470588236</c:v>
                </c:pt>
                <c:pt idx="5665">
                  <c:v>3.0541176470588236</c:v>
                </c:pt>
                <c:pt idx="5666">
                  <c:v>3.0541176470588236</c:v>
                </c:pt>
                <c:pt idx="5667">
                  <c:v>3.0541176470588236</c:v>
                </c:pt>
                <c:pt idx="5668">
                  <c:v>3.0541176470588236</c:v>
                </c:pt>
                <c:pt idx="5669">
                  <c:v>3.0541176470588236</c:v>
                </c:pt>
                <c:pt idx="5670">
                  <c:v>3.0541176470588236</c:v>
                </c:pt>
                <c:pt idx="5671">
                  <c:v>3.0541176470588236</c:v>
                </c:pt>
                <c:pt idx="5672">
                  <c:v>3.0541176470588236</c:v>
                </c:pt>
                <c:pt idx="5673">
                  <c:v>3.0541176470588236</c:v>
                </c:pt>
                <c:pt idx="5674">
                  <c:v>3.0541176470588236</c:v>
                </c:pt>
                <c:pt idx="5675">
                  <c:v>3.0541176470588236</c:v>
                </c:pt>
                <c:pt idx="5676">
                  <c:v>3.0541176470588236</c:v>
                </c:pt>
                <c:pt idx="5677">
                  <c:v>3.0541176470588236</c:v>
                </c:pt>
                <c:pt idx="5678">
                  <c:v>3.0541176470588236</c:v>
                </c:pt>
                <c:pt idx="5679">
                  <c:v>3.0541176470588236</c:v>
                </c:pt>
                <c:pt idx="5680">
                  <c:v>3.0541176470588236</c:v>
                </c:pt>
                <c:pt idx="5681">
                  <c:v>3.0541176470588236</c:v>
                </c:pt>
                <c:pt idx="5682">
                  <c:v>3.0541176470588236</c:v>
                </c:pt>
                <c:pt idx="5683">
                  <c:v>3.0541176470588236</c:v>
                </c:pt>
                <c:pt idx="5684">
                  <c:v>3.0541176470588236</c:v>
                </c:pt>
                <c:pt idx="5685">
                  <c:v>3.0541176470588236</c:v>
                </c:pt>
                <c:pt idx="5686">
                  <c:v>3.0541176470588236</c:v>
                </c:pt>
                <c:pt idx="5687">
                  <c:v>3.0541176470588236</c:v>
                </c:pt>
                <c:pt idx="5688">
                  <c:v>3.0541176470588236</c:v>
                </c:pt>
                <c:pt idx="5689">
                  <c:v>3.0541176470588236</c:v>
                </c:pt>
                <c:pt idx="5690">
                  <c:v>3.0541176470588236</c:v>
                </c:pt>
                <c:pt idx="5691">
                  <c:v>3.0541176470588236</c:v>
                </c:pt>
                <c:pt idx="5692">
                  <c:v>3.0541176470588236</c:v>
                </c:pt>
                <c:pt idx="5693">
                  <c:v>3.0541176470588236</c:v>
                </c:pt>
                <c:pt idx="5694">
                  <c:v>3.0541176470588236</c:v>
                </c:pt>
                <c:pt idx="5695">
                  <c:v>3.0541176470588236</c:v>
                </c:pt>
                <c:pt idx="5696">
                  <c:v>3.0541176470588236</c:v>
                </c:pt>
                <c:pt idx="5697">
                  <c:v>3.0541176470588236</c:v>
                </c:pt>
                <c:pt idx="5698">
                  <c:v>3.0541176470588236</c:v>
                </c:pt>
                <c:pt idx="5699">
                  <c:v>3.0541176470588236</c:v>
                </c:pt>
                <c:pt idx="5700">
                  <c:v>3.0541176470588236</c:v>
                </c:pt>
                <c:pt idx="5701">
                  <c:v>3.0541176470588236</c:v>
                </c:pt>
                <c:pt idx="5702">
                  <c:v>3.0541176470588236</c:v>
                </c:pt>
                <c:pt idx="5703">
                  <c:v>3.0541176470588236</c:v>
                </c:pt>
                <c:pt idx="5704">
                  <c:v>3.0541176470588236</c:v>
                </c:pt>
                <c:pt idx="5705">
                  <c:v>3.0541176470588236</c:v>
                </c:pt>
                <c:pt idx="5706">
                  <c:v>3.0541176470588236</c:v>
                </c:pt>
                <c:pt idx="5707">
                  <c:v>3.0541176470588236</c:v>
                </c:pt>
                <c:pt idx="5708">
                  <c:v>3.0541176470588236</c:v>
                </c:pt>
                <c:pt idx="5709">
                  <c:v>3.0541176470588236</c:v>
                </c:pt>
                <c:pt idx="5710">
                  <c:v>3.0541176470588236</c:v>
                </c:pt>
                <c:pt idx="5711">
                  <c:v>3.0541176470588236</c:v>
                </c:pt>
                <c:pt idx="5712">
                  <c:v>3.0541176470588236</c:v>
                </c:pt>
                <c:pt idx="5713">
                  <c:v>3.0541176470588236</c:v>
                </c:pt>
                <c:pt idx="5714">
                  <c:v>3.0541176470588236</c:v>
                </c:pt>
                <c:pt idx="5715">
                  <c:v>3.0541176470588236</c:v>
                </c:pt>
                <c:pt idx="5716">
                  <c:v>3.0541176470588236</c:v>
                </c:pt>
                <c:pt idx="5717">
                  <c:v>3.0541176470588236</c:v>
                </c:pt>
                <c:pt idx="5718">
                  <c:v>3.0541176470588236</c:v>
                </c:pt>
                <c:pt idx="5719">
                  <c:v>3.0541176470588236</c:v>
                </c:pt>
                <c:pt idx="5720">
                  <c:v>3.0541176470588236</c:v>
                </c:pt>
                <c:pt idx="5721">
                  <c:v>3.0541176470588236</c:v>
                </c:pt>
                <c:pt idx="5722">
                  <c:v>3.0541176470588236</c:v>
                </c:pt>
                <c:pt idx="5723">
                  <c:v>3.0541176470588236</c:v>
                </c:pt>
                <c:pt idx="5724">
                  <c:v>3.0541176470588236</c:v>
                </c:pt>
                <c:pt idx="5725">
                  <c:v>3.0541176470588236</c:v>
                </c:pt>
                <c:pt idx="5726">
                  <c:v>3.0541176470588236</c:v>
                </c:pt>
                <c:pt idx="5727">
                  <c:v>3.0541176470588236</c:v>
                </c:pt>
                <c:pt idx="5728">
                  <c:v>3.0541176470588236</c:v>
                </c:pt>
                <c:pt idx="5729">
                  <c:v>3.0541176470588236</c:v>
                </c:pt>
                <c:pt idx="5730">
                  <c:v>3.0541176470588236</c:v>
                </c:pt>
                <c:pt idx="5731">
                  <c:v>3.0541176470588236</c:v>
                </c:pt>
                <c:pt idx="5732">
                  <c:v>3.0541176470588236</c:v>
                </c:pt>
                <c:pt idx="5733">
                  <c:v>3.0541176470588236</c:v>
                </c:pt>
                <c:pt idx="5734">
                  <c:v>3.0541176470588236</c:v>
                </c:pt>
                <c:pt idx="5735">
                  <c:v>3.0541176470588236</c:v>
                </c:pt>
                <c:pt idx="5736">
                  <c:v>3.0541176470588236</c:v>
                </c:pt>
                <c:pt idx="5737">
                  <c:v>3.0541176470588236</c:v>
                </c:pt>
                <c:pt idx="5738">
                  <c:v>3.0541176470588236</c:v>
                </c:pt>
                <c:pt idx="5739">
                  <c:v>3.0541176470588236</c:v>
                </c:pt>
                <c:pt idx="5740">
                  <c:v>3.0541176470588236</c:v>
                </c:pt>
                <c:pt idx="5741">
                  <c:v>3.0541176470588236</c:v>
                </c:pt>
                <c:pt idx="5742">
                  <c:v>3.0541176470588236</c:v>
                </c:pt>
                <c:pt idx="5743">
                  <c:v>3.0541176470588236</c:v>
                </c:pt>
                <c:pt idx="5744">
                  <c:v>3.0541176470588236</c:v>
                </c:pt>
                <c:pt idx="5745">
                  <c:v>3.0541176470588236</c:v>
                </c:pt>
                <c:pt idx="5746">
                  <c:v>3.0541176470588236</c:v>
                </c:pt>
                <c:pt idx="5747">
                  <c:v>3.0541176470588236</c:v>
                </c:pt>
                <c:pt idx="5748">
                  <c:v>3.0541176470588236</c:v>
                </c:pt>
                <c:pt idx="5749">
                  <c:v>3.0541176470588236</c:v>
                </c:pt>
                <c:pt idx="5750">
                  <c:v>3.0541176470588236</c:v>
                </c:pt>
                <c:pt idx="5751">
                  <c:v>3.0541176470588236</c:v>
                </c:pt>
                <c:pt idx="5752">
                  <c:v>3.0541176470588236</c:v>
                </c:pt>
                <c:pt idx="5753">
                  <c:v>3.0541176470588236</c:v>
                </c:pt>
                <c:pt idx="5754">
                  <c:v>3.0541176470588236</c:v>
                </c:pt>
                <c:pt idx="5755">
                  <c:v>3.0541176470588236</c:v>
                </c:pt>
                <c:pt idx="5756">
                  <c:v>3.0541176470588236</c:v>
                </c:pt>
                <c:pt idx="5757">
                  <c:v>3.0541176470588236</c:v>
                </c:pt>
                <c:pt idx="5758">
                  <c:v>3.0541176470588236</c:v>
                </c:pt>
                <c:pt idx="5759">
                  <c:v>3.0541176470588236</c:v>
                </c:pt>
                <c:pt idx="5760">
                  <c:v>3.0541176470588236</c:v>
                </c:pt>
                <c:pt idx="5761">
                  <c:v>3.0541176470588236</c:v>
                </c:pt>
                <c:pt idx="5762">
                  <c:v>3.0541176470588236</c:v>
                </c:pt>
                <c:pt idx="5763">
                  <c:v>3.0541176470588236</c:v>
                </c:pt>
                <c:pt idx="5764">
                  <c:v>3.0541176470588236</c:v>
                </c:pt>
                <c:pt idx="5765">
                  <c:v>3.0541176470588236</c:v>
                </c:pt>
                <c:pt idx="5766">
                  <c:v>3.0541176470588236</c:v>
                </c:pt>
                <c:pt idx="5767">
                  <c:v>3.0541176470588236</c:v>
                </c:pt>
                <c:pt idx="5768">
                  <c:v>3.0541176470588236</c:v>
                </c:pt>
                <c:pt idx="5769">
                  <c:v>3.0541176470588236</c:v>
                </c:pt>
                <c:pt idx="5770">
                  <c:v>3.0541176470588236</c:v>
                </c:pt>
                <c:pt idx="5771">
                  <c:v>3.0541176470588236</c:v>
                </c:pt>
                <c:pt idx="5772">
                  <c:v>3.0541176470588236</c:v>
                </c:pt>
                <c:pt idx="5773">
                  <c:v>3.0541176470588236</c:v>
                </c:pt>
                <c:pt idx="5774">
                  <c:v>3.0541176470588236</c:v>
                </c:pt>
                <c:pt idx="5775">
                  <c:v>3.0541176470588236</c:v>
                </c:pt>
                <c:pt idx="5776">
                  <c:v>3.0541176470588236</c:v>
                </c:pt>
                <c:pt idx="5777">
                  <c:v>3.0541176470588236</c:v>
                </c:pt>
                <c:pt idx="5778">
                  <c:v>3.0541176470588236</c:v>
                </c:pt>
                <c:pt idx="5779">
                  <c:v>3.0541176470588236</c:v>
                </c:pt>
                <c:pt idx="5780">
                  <c:v>3.0541176470588236</c:v>
                </c:pt>
                <c:pt idx="5781">
                  <c:v>3.0541176470588236</c:v>
                </c:pt>
                <c:pt idx="5782">
                  <c:v>3.0541176470588236</c:v>
                </c:pt>
                <c:pt idx="5783">
                  <c:v>3.0541176470588236</c:v>
                </c:pt>
                <c:pt idx="5784">
                  <c:v>3.0541176470588236</c:v>
                </c:pt>
                <c:pt idx="5785">
                  <c:v>3.0541176470588236</c:v>
                </c:pt>
                <c:pt idx="5786">
                  <c:v>3.0541176470588236</c:v>
                </c:pt>
                <c:pt idx="5787">
                  <c:v>3.0541176470588236</c:v>
                </c:pt>
                <c:pt idx="5788">
                  <c:v>3.0541176470588236</c:v>
                </c:pt>
                <c:pt idx="5789">
                  <c:v>3.0541176470588236</c:v>
                </c:pt>
                <c:pt idx="5790">
                  <c:v>3.0541176470588236</c:v>
                </c:pt>
                <c:pt idx="5791">
                  <c:v>3.0541176470588236</c:v>
                </c:pt>
                <c:pt idx="5792">
                  <c:v>3.0541176470588236</c:v>
                </c:pt>
                <c:pt idx="5793">
                  <c:v>3.0541176470588236</c:v>
                </c:pt>
                <c:pt idx="5794">
                  <c:v>3.0541176470588236</c:v>
                </c:pt>
                <c:pt idx="5795">
                  <c:v>3.0541176470588236</c:v>
                </c:pt>
                <c:pt idx="5796">
                  <c:v>3.0541176470588236</c:v>
                </c:pt>
                <c:pt idx="5797">
                  <c:v>3.0541176470588236</c:v>
                </c:pt>
                <c:pt idx="5798">
                  <c:v>3.0541176470588236</c:v>
                </c:pt>
                <c:pt idx="5799">
                  <c:v>3.0541176470588236</c:v>
                </c:pt>
                <c:pt idx="5800">
                  <c:v>3.0541176470588236</c:v>
                </c:pt>
                <c:pt idx="5801">
                  <c:v>3.0541176470588236</c:v>
                </c:pt>
                <c:pt idx="5802">
                  <c:v>3.0541176470588236</c:v>
                </c:pt>
                <c:pt idx="5803">
                  <c:v>3.0541176470588236</c:v>
                </c:pt>
                <c:pt idx="5804">
                  <c:v>3.0541176470588236</c:v>
                </c:pt>
                <c:pt idx="5805">
                  <c:v>3.0541176470588236</c:v>
                </c:pt>
                <c:pt idx="5806">
                  <c:v>3.0541176470588236</c:v>
                </c:pt>
                <c:pt idx="5807">
                  <c:v>3.0541176470588236</c:v>
                </c:pt>
                <c:pt idx="5808">
                  <c:v>3.0541176470588236</c:v>
                </c:pt>
                <c:pt idx="5809">
                  <c:v>3.0541176470588236</c:v>
                </c:pt>
                <c:pt idx="5810">
                  <c:v>3.0541176470588236</c:v>
                </c:pt>
                <c:pt idx="5811">
                  <c:v>3.0541176470588236</c:v>
                </c:pt>
                <c:pt idx="5812">
                  <c:v>3.0541176470588236</c:v>
                </c:pt>
                <c:pt idx="5813">
                  <c:v>3.0541176470588236</c:v>
                </c:pt>
                <c:pt idx="5814">
                  <c:v>3.0541176470588236</c:v>
                </c:pt>
                <c:pt idx="5815">
                  <c:v>3.0541176470588236</c:v>
                </c:pt>
                <c:pt idx="5816">
                  <c:v>3.0541176470588236</c:v>
                </c:pt>
                <c:pt idx="5817">
                  <c:v>3.0541176470588236</c:v>
                </c:pt>
                <c:pt idx="5818">
                  <c:v>3.0541176470588236</c:v>
                </c:pt>
                <c:pt idx="5819">
                  <c:v>3.0541176470588236</c:v>
                </c:pt>
                <c:pt idx="5820">
                  <c:v>3.0541176470588236</c:v>
                </c:pt>
                <c:pt idx="5821">
                  <c:v>3.0541176470588236</c:v>
                </c:pt>
                <c:pt idx="5822">
                  <c:v>3.0541176470588236</c:v>
                </c:pt>
                <c:pt idx="5823">
                  <c:v>3.0541176470588236</c:v>
                </c:pt>
                <c:pt idx="5824">
                  <c:v>3.0541176470588236</c:v>
                </c:pt>
                <c:pt idx="5825">
                  <c:v>3.0541176470588236</c:v>
                </c:pt>
                <c:pt idx="5826">
                  <c:v>3.0541176470588236</c:v>
                </c:pt>
                <c:pt idx="5827">
                  <c:v>3.0541176470588236</c:v>
                </c:pt>
                <c:pt idx="5828">
                  <c:v>3.0541176470588236</c:v>
                </c:pt>
                <c:pt idx="5829">
                  <c:v>3.0541176470588236</c:v>
                </c:pt>
                <c:pt idx="5830">
                  <c:v>3.0541176470588236</c:v>
                </c:pt>
                <c:pt idx="5831">
                  <c:v>3.0541176470588236</c:v>
                </c:pt>
                <c:pt idx="5832">
                  <c:v>3.0541176470588236</c:v>
                </c:pt>
                <c:pt idx="5833">
                  <c:v>3.0541176470588236</c:v>
                </c:pt>
                <c:pt idx="5834">
                  <c:v>3.0541176470588236</c:v>
                </c:pt>
                <c:pt idx="5835">
                  <c:v>3.0541176470588236</c:v>
                </c:pt>
                <c:pt idx="5836">
                  <c:v>3.0541176470588236</c:v>
                </c:pt>
                <c:pt idx="5837">
                  <c:v>3.0541176470588236</c:v>
                </c:pt>
                <c:pt idx="5838">
                  <c:v>3.0541176470588236</c:v>
                </c:pt>
                <c:pt idx="5839">
                  <c:v>3.0541176470588236</c:v>
                </c:pt>
                <c:pt idx="5840">
                  <c:v>3.0541176470588236</c:v>
                </c:pt>
                <c:pt idx="5841">
                  <c:v>3.0541176470588236</c:v>
                </c:pt>
                <c:pt idx="5842">
                  <c:v>3.0541176470588236</c:v>
                </c:pt>
                <c:pt idx="5843">
                  <c:v>3.0541176470588236</c:v>
                </c:pt>
                <c:pt idx="5844">
                  <c:v>3.0541176470588236</c:v>
                </c:pt>
                <c:pt idx="5845">
                  <c:v>3.0541176470588236</c:v>
                </c:pt>
                <c:pt idx="5846">
                  <c:v>3.0541176470588236</c:v>
                </c:pt>
                <c:pt idx="5847">
                  <c:v>3.0541176470588236</c:v>
                </c:pt>
                <c:pt idx="5848">
                  <c:v>3.0541176470588236</c:v>
                </c:pt>
                <c:pt idx="5849">
                  <c:v>3.0541176470588236</c:v>
                </c:pt>
                <c:pt idx="5850">
                  <c:v>3.0541176470588236</c:v>
                </c:pt>
                <c:pt idx="5851">
                  <c:v>3.0541176470588236</c:v>
                </c:pt>
                <c:pt idx="5852">
                  <c:v>3.0541176470588236</c:v>
                </c:pt>
                <c:pt idx="5853">
                  <c:v>3.0541176470588236</c:v>
                </c:pt>
                <c:pt idx="5854">
                  <c:v>3.0541176470588236</c:v>
                </c:pt>
                <c:pt idx="5855">
                  <c:v>3.0541176470588236</c:v>
                </c:pt>
                <c:pt idx="5856">
                  <c:v>3.0541176470588236</c:v>
                </c:pt>
                <c:pt idx="5857">
                  <c:v>3.0541176470588236</c:v>
                </c:pt>
                <c:pt idx="5858">
                  <c:v>3.0541176470588236</c:v>
                </c:pt>
                <c:pt idx="5859">
                  <c:v>3.0541176470588236</c:v>
                </c:pt>
                <c:pt idx="5860">
                  <c:v>3.0541176470588236</c:v>
                </c:pt>
                <c:pt idx="5861">
                  <c:v>3.0541176470588236</c:v>
                </c:pt>
                <c:pt idx="5862">
                  <c:v>3.0541176470588236</c:v>
                </c:pt>
                <c:pt idx="5863">
                  <c:v>3.0541176470588236</c:v>
                </c:pt>
                <c:pt idx="5864">
                  <c:v>3.0541176470588236</c:v>
                </c:pt>
                <c:pt idx="5865">
                  <c:v>3.0541176470588236</c:v>
                </c:pt>
                <c:pt idx="5866">
                  <c:v>3.0541176470588236</c:v>
                </c:pt>
                <c:pt idx="5867">
                  <c:v>3.0541176470588236</c:v>
                </c:pt>
                <c:pt idx="5868">
                  <c:v>3.0541176470588236</c:v>
                </c:pt>
                <c:pt idx="5869">
                  <c:v>3.0541176470588236</c:v>
                </c:pt>
                <c:pt idx="5870">
                  <c:v>3.0541176470588236</c:v>
                </c:pt>
                <c:pt idx="5871">
                  <c:v>3.0541176470588236</c:v>
                </c:pt>
                <c:pt idx="5872">
                  <c:v>3.0541176470588236</c:v>
                </c:pt>
                <c:pt idx="5873">
                  <c:v>3.0541176470588236</c:v>
                </c:pt>
                <c:pt idx="5874">
                  <c:v>3.0541176470588236</c:v>
                </c:pt>
                <c:pt idx="5875">
                  <c:v>3.0541176470588236</c:v>
                </c:pt>
                <c:pt idx="5876">
                  <c:v>3.0541176470588236</c:v>
                </c:pt>
                <c:pt idx="5877">
                  <c:v>3.0541176470588236</c:v>
                </c:pt>
                <c:pt idx="5878">
                  <c:v>3.0541176470588236</c:v>
                </c:pt>
                <c:pt idx="5879">
                  <c:v>3.2015686274509805</c:v>
                </c:pt>
                <c:pt idx="5880">
                  <c:v>3.2015686274509805</c:v>
                </c:pt>
                <c:pt idx="5881">
                  <c:v>3.2015686274509805</c:v>
                </c:pt>
                <c:pt idx="5882">
                  <c:v>3.2015686274509805</c:v>
                </c:pt>
                <c:pt idx="5883">
                  <c:v>3.2015686274509805</c:v>
                </c:pt>
                <c:pt idx="5884">
                  <c:v>3.2015686274509805</c:v>
                </c:pt>
                <c:pt idx="5885">
                  <c:v>3.2015686274509805</c:v>
                </c:pt>
                <c:pt idx="5886">
                  <c:v>3.2015686274509805</c:v>
                </c:pt>
                <c:pt idx="5887">
                  <c:v>3.2015686274509805</c:v>
                </c:pt>
                <c:pt idx="5888">
                  <c:v>3.2015686274509805</c:v>
                </c:pt>
                <c:pt idx="5889">
                  <c:v>3.2015686274509805</c:v>
                </c:pt>
                <c:pt idx="5890">
                  <c:v>3.2015686274509805</c:v>
                </c:pt>
                <c:pt idx="5891">
                  <c:v>3.0541176470588236</c:v>
                </c:pt>
                <c:pt idx="5892">
                  <c:v>3.0541176470588236</c:v>
                </c:pt>
                <c:pt idx="5893">
                  <c:v>3.0541176470588236</c:v>
                </c:pt>
                <c:pt idx="5894">
                  <c:v>3.0541176470588236</c:v>
                </c:pt>
                <c:pt idx="5895">
                  <c:v>3.0541176470588236</c:v>
                </c:pt>
                <c:pt idx="5896">
                  <c:v>3.0541176470588236</c:v>
                </c:pt>
                <c:pt idx="5897">
                  <c:v>3.0541176470588236</c:v>
                </c:pt>
                <c:pt idx="5898">
                  <c:v>3.0541176470588236</c:v>
                </c:pt>
                <c:pt idx="5899">
                  <c:v>3.0541176470588236</c:v>
                </c:pt>
                <c:pt idx="5900">
                  <c:v>3.0541176470588236</c:v>
                </c:pt>
                <c:pt idx="5901">
                  <c:v>3.0541176470588236</c:v>
                </c:pt>
                <c:pt idx="5902">
                  <c:v>3.0541176470588236</c:v>
                </c:pt>
                <c:pt idx="5903">
                  <c:v>3.0541176470588236</c:v>
                </c:pt>
                <c:pt idx="5904">
                  <c:v>3.0541176470588236</c:v>
                </c:pt>
                <c:pt idx="5905">
                  <c:v>3.0541176470588236</c:v>
                </c:pt>
                <c:pt idx="5906">
                  <c:v>3.0541176470588236</c:v>
                </c:pt>
                <c:pt idx="5907">
                  <c:v>3.0541176470588236</c:v>
                </c:pt>
                <c:pt idx="5908">
                  <c:v>3.0541176470588236</c:v>
                </c:pt>
                <c:pt idx="5909">
                  <c:v>3.0541176470588236</c:v>
                </c:pt>
                <c:pt idx="5910">
                  <c:v>3.0541176470588236</c:v>
                </c:pt>
                <c:pt idx="5911">
                  <c:v>3.0541176470588236</c:v>
                </c:pt>
                <c:pt idx="5912">
                  <c:v>3.0541176470588236</c:v>
                </c:pt>
                <c:pt idx="5913">
                  <c:v>3.0541176470588236</c:v>
                </c:pt>
                <c:pt idx="5914">
                  <c:v>3.0541176470588236</c:v>
                </c:pt>
                <c:pt idx="5915">
                  <c:v>3.0541176470588236</c:v>
                </c:pt>
                <c:pt idx="5916">
                  <c:v>3.0541176470588236</c:v>
                </c:pt>
                <c:pt idx="5917">
                  <c:v>3.0541176470588236</c:v>
                </c:pt>
                <c:pt idx="5918">
                  <c:v>3.0541176470588236</c:v>
                </c:pt>
                <c:pt idx="5919">
                  <c:v>3.0541176470588236</c:v>
                </c:pt>
                <c:pt idx="5920">
                  <c:v>3.0541176470588236</c:v>
                </c:pt>
                <c:pt idx="5921">
                  <c:v>3.0541176470588236</c:v>
                </c:pt>
                <c:pt idx="5922">
                  <c:v>3.0541176470588236</c:v>
                </c:pt>
                <c:pt idx="5923">
                  <c:v>3.0541176470588236</c:v>
                </c:pt>
                <c:pt idx="5924">
                  <c:v>3.0541176470588236</c:v>
                </c:pt>
                <c:pt idx="5925">
                  <c:v>3.0541176470588236</c:v>
                </c:pt>
                <c:pt idx="5926">
                  <c:v>3.0541176470588236</c:v>
                </c:pt>
                <c:pt idx="5927">
                  <c:v>3.0541176470588236</c:v>
                </c:pt>
                <c:pt idx="5928">
                  <c:v>3.0541176470588236</c:v>
                </c:pt>
                <c:pt idx="5929">
                  <c:v>3.0541176470588236</c:v>
                </c:pt>
                <c:pt idx="5930">
                  <c:v>3.2015686274509805</c:v>
                </c:pt>
                <c:pt idx="5931">
                  <c:v>3.2015686274509805</c:v>
                </c:pt>
                <c:pt idx="5932">
                  <c:v>3.2015686274509805</c:v>
                </c:pt>
                <c:pt idx="5933">
                  <c:v>3.2015686274509805</c:v>
                </c:pt>
                <c:pt idx="5934">
                  <c:v>3.2015686274509805</c:v>
                </c:pt>
                <c:pt idx="5935">
                  <c:v>3.2015686274509805</c:v>
                </c:pt>
                <c:pt idx="5936">
                  <c:v>3.2015686274509805</c:v>
                </c:pt>
                <c:pt idx="5937">
                  <c:v>3.2015686274509805</c:v>
                </c:pt>
                <c:pt idx="5938">
                  <c:v>3.2015686274509805</c:v>
                </c:pt>
                <c:pt idx="5939">
                  <c:v>3.2015686274509805</c:v>
                </c:pt>
                <c:pt idx="5940">
                  <c:v>3.2015686274509805</c:v>
                </c:pt>
                <c:pt idx="5941">
                  <c:v>3.2015686274509805</c:v>
                </c:pt>
                <c:pt idx="5942">
                  <c:v>3.2015686274509805</c:v>
                </c:pt>
                <c:pt idx="5943">
                  <c:v>3.2015686274509805</c:v>
                </c:pt>
                <c:pt idx="5944">
                  <c:v>3.2015686274509805</c:v>
                </c:pt>
                <c:pt idx="5945">
                  <c:v>3.2015686274509805</c:v>
                </c:pt>
                <c:pt idx="5946">
                  <c:v>3.2015686274509805</c:v>
                </c:pt>
                <c:pt idx="5947">
                  <c:v>3.2015686274509805</c:v>
                </c:pt>
                <c:pt idx="5948">
                  <c:v>3.2015686274509805</c:v>
                </c:pt>
                <c:pt idx="5949">
                  <c:v>3.2015686274509805</c:v>
                </c:pt>
                <c:pt idx="5950">
                  <c:v>3.2015686274509805</c:v>
                </c:pt>
                <c:pt idx="5951">
                  <c:v>3.2015686274509805</c:v>
                </c:pt>
                <c:pt idx="5952">
                  <c:v>3.2015686274509805</c:v>
                </c:pt>
                <c:pt idx="5953">
                  <c:v>3.2015686274509805</c:v>
                </c:pt>
                <c:pt idx="5954">
                  <c:v>3.2015686274509805</c:v>
                </c:pt>
                <c:pt idx="5955">
                  <c:v>3.2015686274509805</c:v>
                </c:pt>
                <c:pt idx="5956">
                  <c:v>3.2015686274509805</c:v>
                </c:pt>
                <c:pt idx="5957">
                  <c:v>3.2015686274509805</c:v>
                </c:pt>
                <c:pt idx="5958">
                  <c:v>3.2015686274509805</c:v>
                </c:pt>
                <c:pt idx="5959">
                  <c:v>3.2015686274509805</c:v>
                </c:pt>
                <c:pt idx="5960">
                  <c:v>3.2015686274509805</c:v>
                </c:pt>
                <c:pt idx="5961">
                  <c:v>3.2015686274509805</c:v>
                </c:pt>
                <c:pt idx="5962">
                  <c:v>3.2015686274509805</c:v>
                </c:pt>
                <c:pt idx="5963">
                  <c:v>3.2015686274509805</c:v>
                </c:pt>
                <c:pt idx="5964">
                  <c:v>3.2015686274509805</c:v>
                </c:pt>
                <c:pt idx="5965">
                  <c:v>3.2015686274509805</c:v>
                </c:pt>
                <c:pt idx="5966">
                  <c:v>3.2015686274509805</c:v>
                </c:pt>
                <c:pt idx="5967">
                  <c:v>3.2015686274509805</c:v>
                </c:pt>
                <c:pt idx="5968">
                  <c:v>3.2015686274509805</c:v>
                </c:pt>
                <c:pt idx="5969">
                  <c:v>3.2015686274509805</c:v>
                </c:pt>
                <c:pt idx="5970">
                  <c:v>3.2015686274509805</c:v>
                </c:pt>
                <c:pt idx="5971">
                  <c:v>3.2015686274509805</c:v>
                </c:pt>
                <c:pt idx="5972">
                  <c:v>3.2015686274509805</c:v>
                </c:pt>
                <c:pt idx="5973">
                  <c:v>3.2015686274509805</c:v>
                </c:pt>
                <c:pt idx="5974">
                  <c:v>3.2015686274509805</c:v>
                </c:pt>
                <c:pt idx="5975">
                  <c:v>3.2015686274509805</c:v>
                </c:pt>
                <c:pt idx="5976">
                  <c:v>3.2015686274509805</c:v>
                </c:pt>
                <c:pt idx="5977">
                  <c:v>3.2015686274509805</c:v>
                </c:pt>
                <c:pt idx="5978">
                  <c:v>3.2015686274509805</c:v>
                </c:pt>
                <c:pt idx="5979">
                  <c:v>3.2015686274509805</c:v>
                </c:pt>
                <c:pt idx="5980">
                  <c:v>3.2015686274509805</c:v>
                </c:pt>
                <c:pt idx="5981">
                  <c:v>3.2015686274509805</c:v>
                </c:pt>
                <c:pt idx="5982">
                  <c:v>3.2015686274509805</c:v>
                </c:pt>
                <c:pt idx="5983">
                  <c:v>3.2015686274509805</c:v>
                </c:pt>
                <c:pt idx="5984">
                  <c:v>3.2015686274509805</c:v>
                </c:pt>
                <c:pt idx="5985">
                  <c:v>3.2015686274509805</c:v>
                </c:pt>
                <c:pt idx="5986">
                  <c:v>3.2015686274509805</c:v>
                </c:pt>
                <c:pt idx="5987">
                  <c:v>3.2015686274509805</c:v>
                </c:pt>
                <c:pt idx="5988">
                  <c:v>3.2015686274509805</c:v>
                </c:pt>
                <c:pt idx="5989">
                  <c:v>3.2015686274509805</c:v>
                </c:pt>
                <c:pt idx="5990">
                  <c:v>3.2015686274509805</c:v>
                </c:pt>
                <c:pt idx="5991">
                  <c:v>3.2015686274509805</c:v>
                </c:pt>
                <c:pt idx="5992">
                  <c:v>3.2015686274509805</c:v>
                </c:pt>
                <c:pt idx="5993">
                  <c:v>3.2015686274509805</c:v>
                </c:pt>
                <c:pt idx="5994">
                  <c:v>3.2015686274509805</c:v>
                </c:pt>
                <c:pt idx="5995">
                  <c:v>3.2015686274509805</c:v>
                </c:pt>
                <c:pt idx="5996">
                  <c:v>3.2015686274509805</c:v>
                </c:pt>
                <c:pt idx="5997">
                  <c:v>3.2015686274509805</c:v>
                </c:pt>
                <c:pt idx="5998">
                  <c:v>3.2015686274509805</c:v>
                </c:pt>
                <c:pt idx="5999">
                  <c:v>3.2015686274509805</c:v>
                </c:pt>
                <c:pt idx="6000">
                  <c:v>3.2015686274509805</c:v>
                </c:pt>
                <c:pt idx="6001">
                  <c:v>3.2015686274509805</c:v>
                </c:pt>
                <c:pt idx="6002">
                  <c:v>3.2015686274509805</c:v>
                </c:pt>
                <c:pt idx="6003">
                  <c:v>3.2015686274509805</c:v>
                </c:pt>
                <c:pt idx="6004">
                  <c:v>3.2015686274509805</c:v>
                </c:pt>
                <c:pt idx="6005">
                  <c:v>3.2015686274509805</c:v>
                </c:pt>
                <c:pt idx="6006">
                  <c:v>3.2015686274509805</c:v>
                </c:pt>
                <c:pt idx="6007">
                  <c:v>3.2015686274509805</c:v>
                </c:pt>
                <c:pt idx="6008">
                  <c:v>3.2015686274509805</c:v>
                </c:pt>
                <c:pt idx="6009">
                  <c:v>3.2015686274509805</c:v>
                </c:pt>
                <c:pt idx="6010">
                  <c:v>3.2015686274509805</c:v>
                </c:pt>
                <c:pt idx="6011">
                  <c:v>3.2015686274509805</c:v>
                </c:pt>
                <c:pt idx="6012">
                  <c:v>3.2015686274509805</c:v>
                </c:pt>
                <c:pt idx="6013">
                  <c:v>3.2015686274509805</c:v>
                </c:pt>
                <c:pt idx="6014">
                  <c:v>3.2015686274509805</c:v>
                </c:pt>
                <c:pt idx="6015">
                  <c:v>3.2015686274509805</c:v>
                </c:pt>
                <c:pt idx="6016">
                  <c:v>3.2015686274509805</c:v>
                </c:pt>
                <c:pt idx="6017">
                  <c:v>3.2015686274509805</c:v>
                </c:pt>
                <c:pt idx="6018">
                  <c:v>3.2015686274509805</c:v>
                </c:pt>
                <c:pt idx="6019">
                  <c:v>3.2015686274509805</c:v>
                </c:pt>
                <c:pt idx="6020">
                  <c:v>3.2015686274509805</c:v>
                </c:pt>
                <c:pt idx="6021">
                  <c:v>3.2015686274509805</c:v>
                </c:pt>
                <c:pt idx="6022">
                  <c:v>3.2015686274509805</c:v>
                </c:pt>
                <c:pt idx="6023">
                  <c:v>3.2015686274509805</c:v>
                </c:pt>
                <c:pt idx="6024">
                  <c:v>3.2015686274509805</c:v>
                </c:pt>
                <c:pt idx="6025">
                  <c:v>3.2015686274509805</c:v>
                </c:pt>
                <c:pt idx="6026">
                  <c:v>3.2015686274509805</c:v>
                </c:pt>
                <c:pt idx="6027">
                  <c:v>3.2015686274509805</c:v>
                </c:pt>
                <c:pt idx="6028">
                  <c:v>3.2015686274509805</c:v>
                </c:pt>
                <c:pt idx="6029">
                  <c:v>3.2015686274509805</c:v>
                </c:pt>
                <c:pt idx="6030">
                  <c:v>3.2015686274509805</c:v>
                </c:pt>
                <c:pt idx="6031">
                  <c:v>3.2015686274509805</c:v>
                </c:pt>
                <c:pt idx="6032">
                  <c:v>3.2015686274509805</c:v>
                </c:pt>
                <c:pt idx="6033">
                  <c:v>3.2015686274509805</c:v>
                </c:pt>
                <c:pt idx="6034">
                  <c:v>3.2015686274509805</c:v>
                </c:pt>
                <c:pt idx="6035">
                  <c:v>3.2015686274509805</c:v>
                </c:pt>
                <c:pt idx="6036">
                  <c:v>3.2015686274509805</c:v>
                </c:pt>
                <c:pt idx="6037">
                  <c:v>3.2015686274509805</c:v>
                </c:pt>
                <c:pt idx="6038">
                  <c:v>3.2015686274509805</c:v>
                </c:pt>
                <c:pt idx="6039">
                  <c:v>3.2015686274509805</c:v>
                </c:pt>
                <c:pt idx="6040">
                  <c:v>3.2015686274509805</c:v>
                </c:pt>
                <c:pt idx="6041">
                  <c:v>3.2015686274509805</c:v>
                </c:pt>
                <c:pt idx="6042">
                  <c:v>3.2015686274509805</c:v>
                </c:pt>
                <c:pt idx="6043">
                  <c:v>3.2015686274509805</c:v>
                </c:pt>
                <c:pt idx="6044">
                  <c:v>3.2015686274509805</c:v>
                </c:pt>
                <c:pt idx="6045">
                  <c:v>3.2015686274509805</c:v>
                </c:pt>
                <c:pt idx="6046">
                  <c:v>3.2015686274509805</c:v>
                </c:pt>
                <c:pt idx="6047">
                  <c:v>3.2015686274509805</c:v>
                </c:pt>
                <c:pt idx="6048">
                  <c:v>3.2015686274509805</c:v>
                </c:pt>
                <c:pt idx="6049">
                  <c:v>3.2015686274509805</c:v>
                </c:pt>
                <c:pt idx="6050">
                  <c:v>3.2015686274509805</c:v>
                </c:pt>
                <c:pt idx="6051">
                  <c:v>3.2015686274509805</c:v>
                </c:pt>
                <c:pt idx="6052">
                  <c:v>3.2015686274509805</c:v>
                </c:pt>
                <c:pt idx="6053">
                  <c:v>3.2015686274509805</c:v>
                </c:pt>
                <c:pt idx="6054">
                  <c:v>3.2015686274509805</c:v>
                </c:pt>
                <c:pt idx="6055">
                  <c:v>3.2015686274509805</c:v>
                </c:pt>
                <c:pt idx="6056">
                  <c:v>3.2015686274509805</c:v>
                </c:pt>
                <c:pt idx="6057">
                  <c:v>3.2015686274509805</c:v>
                </c:pt>
                <c:pt idx="6058">
                  <c:v>3.2015686274509805</c:v>
                </c:pt>
                <c:pt idx="6059">
                  <c:v>3.2015686274509805</c:v>
                </c:pt>
                <c:pt idx="6060">
                  <c:v>3.2015686274509805</c:v>
                </c:pt>
                <c:pt idx="6061">
                  <c:v>3.2015686274509805</c:v>
                </c:pt>
                <c:pt idx="6062">
                  <c:v>3.2015686274509805</c:v>
                </c:pt>
                <c:pt idx="6063">
                  <c:v>3.2015686274509805</c:v>
                </c:pt>
                <c:pt idx="6064">
                  <c:v>3.2015686274509805</c:v>
                </c:pt>
                <c:pt idx="6065">
                  <c:v>3.2015686274509805</c:v>
                </c:pt>
                <c:pt idx="6066">
                  <c:v>3.2015686274509805</c:v>
                </c:pt>
                <c:pt idx="6067">
                  <c:v>3.2015686274509805</c:v>
                </c:pt>
                <c:pt idx="6068">
                  <c:v>3.2015686274509805</c:v>
                </c:pt>
                <c:pt idx="6069">
                  <c:v>3.2015686274509805</c:v>
                </c:pt>
                <c:pt idx="6070">
                  <c:v>3.2015686274509805</c:v>
                </c:pt>
                <c:pt idx="6071">
                  <c:v>3.2015686274509805</c:v>
                </c:pt>
                <c:pt idx="6072">
                  <c:v>3.2015686274509805</c:v>
                </c:pt>
                <c:pt idx="6073">
                  <c:v>3.2015686274509805</c:v>
                </c:pt>
                <c:pt idx="6074">
                  <c:v>3.2015686274509805</c:v>
                </c:pt>
                <c:pt idx="6075">
                  <c:v>3.2015686274509805</c:v>
                </c:pt>
                <c:pt idx="6076">
                  <c:v>3.2015686274509805</c:v>
                </c:pt>
                <c:pt idx="6077">
                  <c:v>3.2015686274509805</c:v>
                </c:pt>
                <c:pt idx="6078">
                  <c:v>3.2015686274509805</c:v>
                </c:pt>
                <c:pt idx="6079">
                  <c:v>3.2015686274509805</c:v>
                </c:pt>
                <c:pt idx="6080">
                  <c:v>3.2015686274509805</c:v>
                </c:pt>
                <c:pt idx="6081">
                  <c:v>3.2015686274509805</c:v>
                </c:pt>
                <c:pt idx="6082">
                  <c:v>3.2015686274509805</c:v>
                </c:pt>
                <c:pt idx="6083">
                  <c:v>3.2015686274509805</c:v>
                </c:pt>
                <c:pt idx="6084">
                  <c:v>3.2015686274509805</c:v>
                </c:pt>
                <c:pt idx="6085">
                  <c:v>3.2015686274509805</c:v>
                </c:pt>
                <c:pt idx="6086">
                  <c:v>3.2015686274509805</c:v>
                </c:pt>
                <c:pt idx="6087">
                  <c:v>3.2015686274509805</c:v>
                </c:pt>
                <c:pt idx="6088">
                  <c:v>3.2015686274509805</c:v>
                </c:pt>
                <c:pt idx="6089">
                  <c:v>3.2015686274509805</c:v>
                </c:pt>
                <c:pt idx="6090">
                  <c:v>3.2015686274509805</c:v>
                </c:pt>
                <c:pt idx="6091">
                  <c:v>3.2015686274509805</c:v>
                </c:pt>
                <c:pt idx="6092">
                  <c:v>3.2015686274509805</c:v>
                </c:pt>
                <c:pt idx="6093">
                  <c:v>3.2015686274509805</c:v>
                </c:pt>
                <c:pt idx="6094">
                  <c:v>3.2015686274509805</c:v>
                </c:pt>
                <c:pt idx="6095">
                  <c:v>3.2015686274509805</c:v>
                </c:pt>
                <c:pt idx="6096">
                  <c:v>3.2015686274509805</c:v>
                </c:pt>
                <c:pt idx="6097">
                  <c:v>3.2015686274509805</c:v>
                </c:pt>
                <c:pt idx="6098">
                  <c:v>3.2015686274509805</c:v>
                </c:pt>
                <c:pt idx="6099">
                  <c:v>3.2015686274509805</c:v>
                </c:pt>
                <c:pt idx="6100">
                  <c:v>3.2015686274509805</c:v>
                </c:pt>
                <c:pt idx="6101">
                  <c:v>3.2015686274509805</c:v>
                </c:pt>
                <c:pt idx="6102">
                  <c:v>3.2015686274509805</c:v>
                </c:pt>
                <c:pt idx="6103">
                  <c:v>3.2015686274509805</c:v>
                </c:pt>
                <c:pt idx="6104">
                  <c:v>3.2015686274509805</c:v>
                </c:pt>
                <c:pt idx="6105">
                  <c:v>3.2015686274509805</c:v>
                </c:pt>
                <c:pt idx="6106">
                  <c:v>3.2015686274509805</c:v>
                </c:pt>
                <c:pt idx="6107">
                  <c:v>3.2015686274509805</c:v>
                </c:pt>
                <c:pt idx="6108">
                  <c:v>3.2015686274509805</c:v>
                </c:pt>
                <c:pt idx="6109">
                  <c:v>3.2015686274509805</c:v>
                </c:pt>
                <c:pt idx="6110">
                  <c:v>3.2015686274509805</c:v>
                </c:pt>
                <c:pt idx="6111">
                  <c:v>3.2015686274509805</c:v>
                </c:pt>
                <c:pt idx="6112">
                  <c:v>3.2015686274509805</c:v>
                </c:pt>
                <c:pt idx="6113">
                  <c:v>3.2015686274509805</c:v>
                </c:pt>
                <c:pt idx="6114">
                  <c:v>3.2015686274509805</c:v>
                </c:pt>
                <c:pt idx="6115">
                  <c:v>3.2015686274509805</c:v>
                </c:pt>
                <c:pt idx="6116">
                  <c:v>3.2015686274509805</c:v>
                </c:pt>
                <c:pt idx="6117">
                  <c:v>3.2015686274509805</c:v>
                </c:pt>
                <c:pt idx="6118">
                  <c:v>3.2015686274509805</c:v>
                </c:pt>
                <c:pt idx="6119">
                  <c:v>3.2015686274509805</c:v>
                </c:pt>
                <c:pt idx="6120">
                  <c:v>3.2015686274509805</c:v>
                </c:pt>
                <c:pt idx="6121">
                  <c:v>3.2015686274509805</c:v>
                </c:pt>
                <c:pt idx="6122">
                  <c:v>3.2015686274509805</c:v>
                </c:pt>
                <c:pt idx="6123">
                  <c:v>3.2015686274509805</c:v>
                </c:pt>
                <c:pt idx="6124">
                  <c:v>3.2015686274509805</c:v>
                </c:pt>
                <c:pt idx="6125">
                  <c:v>3.2015686274509805</c:v>
                </c:pt>
                <c:pt idx="6126">
                  <c:v>3.2015686274509805</c:v>
                </c:pt>
                <c:pt idx="6127">
                  <c:v>3.2015686274509805</c:v>
                </c:pt>
                <c:pt idx="6128">
                  <c:v>3.2015686274509805</c:v>
                </c:pt>
                <c:pt idx="6129">
                  <c:v>3.2015686274509805</c:v>
                </c:pt>
                <c:pt idx="6130">
                  <c:v>3.2015686274509805</c:v>
                </c:pt>
                <c:pt idx="6131">
                  <c:v>3.2015686274509805</c:v>
                </c:pt>
                <c:pt idx="6132">
                  <c:v>3.2015686274509805</c:v>
                </c:pt>
                <c:pt idx="6133">
                  <c:v>3.2015686274509805</c:v>
                </c:pt>
                <c:pt idx="6134">
                  <c:v>3.2015686274509805</c:v>
                </c:pt>
                <c:pt idx="6135">
                  <c:v>3.2015686274509805</c:v>
                </c:pt>
                <c:pt idx="6136">
                  <c:v>3.2015686274509805</c:v>
                </c:pt>
                <c:pt idx="6137">
                  <c:v>3.2015686274509805</c:v>
                </c:pt>
                <c:pt idx="6138">
                  <c:v>3.2015686274509805</c:v>
                </c:pt>
                <c:pt idx="6139">
                  <c:v>3.2015686274509805</c:v>
                </c:pt>
                <c:pt idx="6140">
                  <c:v>3.2015686274509805</c:v>
                </c:pt>
                <c:pt idx="6141">
                  <c:v>3.2015686274509805</c:v>
                </c:pt>
                <c:pt idx="6142">
                  <c:v>3.2015686274509805</c:v>
                </c:pt>
                <c:pt idx="6143">
                  <c:v>3.2015686274509805</c:v>
                </c:pt>
                <c:pt idx="6144">
                  <c:v>3.2015686274509805</c:v>
                </c:pt>
                <c:pt idx="6145">
                  <c:v>3.2015686274509805</c:v>
                </c:pt>
                <c:pt idx="6146">
                  <c:v>3.2015686274509805</c:v>
                </c:pt>
                <c:pt idx="6147">
                  <c:v>3.2015686274509805</c:v>
                </c:pt>
                <c:pt idx="6148">
                  <c:v>3.2015686274509805</c:v>
                </c:pt>
                <c:pt idx="6149">
                  <c:v>3.2015686274509805</c:v>
                </c:pt>
                <c:pt idx="6150">
                  <c:v>3.2015686274509805</c:v>
                </c:pt>
                <c:pt idx="6151">
                  <c:v>3.2015686274509805</c:v>
                </c:pt>
                <c:pt idx="6152">
                  <c:v>3.2015686274509805</c:v>
                </c:pt>
                <c:pt idx="6153">
                  <c:v>3.2015686274509805</c:v>
                </c:pt>
                <c:pt idx="6154">
                  <c:v>3.2015686274509805</c:v>
                </c:pt>
                <c:pt idx="6155">
                  <c:v>3.2015686274509805</c:v>
                </c:pt>
                <c:pt idx="6156">
                  <c:v>3.2015686274509805</c:v>
                </c:pt>
                <c:pt idx="6157">
                  <c:v>3.2015686274509805</c:v>
                </c:pt>
                <c:pt idx="6158">
                  <c:v>3.2015686274509805</c:v>
                </c:pt>
                <c:pt idx="6159">
                  <c:v>3.2015686274509805</c:v>
                </c:pt>
                <c:pt idx="6160">
                  <c:v>3.2015686274509805</c:v>
                </c:pt>
                <c:pt idx="6161">
                  <c:v>3.2015686274509805</c:v>
                </c:pt>
                <c:pt idx="6162">
                  <c:v>3.2015686274509805</c:v>
                </c:pt>
                <c:pt idx="6163">
                  <c:v>3.2015686274509805</c:v>
                </c:pt>
                <c:pt idx="6164">
                  <c:v>3.2015686274509805</c:v>
                </c:pt>
                <c:pt idx="6165">
                  <c:v>3.2015686274509805</c:v>
                </c:pt>
                <c:pt idx="6166">
                  <c:v>3.2015686274509805</c:v>
                </c:pt>
                <c:pt idx="6167">
                  <c:v>3.2015686274509805</c:v>
                </c:pt>
                <c:pt idx="6168">
                  <c:v>3.2015686274509805</c:v>
                </c:pt>
                <c:pt idx="6169">
                  <c:v>3.2015686274509805</c:v>
                </c:pt>
                <c:pt idx="6170">
                  <c:v>3.2015686274509805</c:v>
                </c:pt>
                <c:pt idx="6171">
                  <c:v>3.2015686274509805</c:v>
                </c:pt>
                <c:pt idx="6172">
                  <c:v>3.2015686274509805</c:v>
                </c:pt>
                <c:pt idx="6173">
                  <c:v>3.2015686274509805</c:v>
                </c:pt>
                <c:pt idx="6174">
                  <c:v>3.2015686274509805</c:v>
                </c:pt>
                <c:pt idx="6175">
                  <c:v>3.2015686274509805</c:v>
                </c:pt>
                <c:pt idx="6176">
                  <c:v>3.2015686274509805</c:v>
                </c:pt>
                <c:pt idx="6177">
                  <c:v>3.2015686274509805</c:v>
                </c:pt>
                <c:pt idx="6178">
                  <c:v>3.2015686274509805</c:v>
                </c:pt>
                <c:pt idx="6179">
                  <c:v>3.2015686274509805</c:v>
                </c:pt>
                <c:pt idx="6180">
                  <c:v>3.2015686274509805</c:v>
                </c:pt>
                <c:pt idx="6181">
                  <c:v>3.2015686274509805</c:v>
                </c:pt>
                <c:pt idx="6182">
                  <c:v>3.2015686274509805</c:v>
                </c:pt>
                <c:pt idx="6183">
                  <c:v>3.2015686274509805</c:v>
                </c:pt>
                <c:pt idx="6184">
                  <c:v>3.2015686274509805</c:v>
                </c:pt>
                <c:pt idx="6185">
                  <c:v>3.2015686274509805</c:v>
                </c:pt>
                <c:pt idx="6186">
                  <c:v>3.2015686274509805</c:v>
                </c:pt>
                <c:pt idx="6187">
                  <c:v>3.2015686274509805</c:v>
                </c:pt>
                <c:pt idx="6188">
                  <c:v>3.2015686274509805</c:v>
                </c:pt>
                <c:pt idx="6189">
                  <c:v>3.2015686274509805</c:v>
                </c:pt>
                <c:pt idx="6190">
                  <c:v>3.2015686274509805</c:v>
                </c:pt>
                <c:pt idx="6191">
                  <c:v>3.2015686274509805</c:v>
                </c:pt>
                <c:pt idx="6192">
                  <c:v>3.2015686274509805</c:v>
                </c:pt>
                <c:pt idx="6193">
                  <c:v>3.2015686274509805</c:v>
                </c:pt>
                <c:pt idx="6194">
                  <c:v>3.2015686274509805</c:v>
                </c:pt>
                <c:pt idx="6195">
                  <c:v>3.2015686274509805</c:v>
                </c:pt>
                <c:pt idx="6196">
                  <c:v>3.2015686274509805</c:v>
                </c:pt>
                <c:pt idx="6197">
                  <c:v>3.2015686274509805</c:v>
                </c:pt>
                <c:pt idx="6198">
                  <c:v>3.2015686274509805</c:v>
                </c:pt>
                <c:pt idx="6199">
                  <c:v>3.2015686274509805</c:v>
                </c:pt>
                <c:pt idx="6200">
                  <c:v>3.2015686274509805</c:v>
                </c:pt>
                <c:pt idx="6201">
                  <c:v>3.2015686274509805</c:v>
                </c:pt>
                <c:pt idx="6202">
                  <c:v>3.2015686274509805</c:v>
                </c:pt>
                <c:pt idx="6203">
                  <c:v>3.2015686274509805</c:v>
                </c:pt>
                <c:pt idx="6204">
                  <c:v>3.2015686274509805</c:v>
                </c:pt>
                <c:pt idx="6205">
                  <c:v>3.2015686274509805</c:v>
                </c:pt>
                <c:pt idx="6206">
                  <c:v>3.2015686274509805</c:v>
                </c:pt>
                <c:pt idx="6207">
                  <c:v>3.2015686274509805</c:v>
                </c:pt>
                <c:pt idx="6208">
                  <c:v>3.2015686274509805</c:v>
                </c:pt>
                <c:pt idx="6209">
                  <c:v>3.2015686274509805</c:v>
                </c:pt>
                <c:pt idx="6210">
                  <c:v>3.2015686274509805</c:v>
                </c:pt>
                <c:pt idx="6211">
                  <c:v>3.2015686274509805</c:v>
                </c:pt>
                <c:pt idx="6212">
                  <c:v>3.2015686274509805</c:v>
                </c:pt>
                <c:pt idx="6213">
                  <c:v>3.2015686274509805</c:v>
                </c:pt>
                <c:pt idx="6214">
                  <c:v>3.2015686274509805</c:v>
                </c:pt>
                <c:pt idx="6215">
                  <c:v>3.2015686274509805</c:v>
                </c:pt>
                <c:pt idx="6216">
                  <c:v>3.2015686274509805</c:v>
                </c:pt>
                <c:pt idx="6217">
                  <c:v>3.2015686274509805</c:v>
                </c:pt>
                <c:pt idx="6218">
                  <c:v>3.2015686274509805</c:v>
                </c:pt>
                <c:pt idx="6219">
                  <c:v>3.2015686274509805</c:v>
                </c:pt>
                <c:pt idx="6220">
                  <c:v>3.2015686274509805</c:v>
                </c:pt>
                <c:pt idx="6221">
                  <c:v>3.2015686274509805</c:v>
                </c:pt>
                <c:pt idx="6222">
                  <c:v>3.2015686274509805</c:v>
                </c:pt>
                <c:pt idx="6223">
                  <c:v>3.2015686274509805</c:v>
                </c:pt>
                <c:pt idx="6224">
                  <c:v>3.2015686274509805</c:v>
                </c:pt>
                <c:pt idx="6225">
                  <c:v>3.2015686274509805</c:v>
                </c:pt>
                <c:pt idx="6226">
                  <c:v>3.2015686274509805</c:v>
                </c:pt>
                <c:pt idx="6227">
                  <c:v>3.2015686274509805</c:v>
                </c:pt>
                <c:pt idx="6228">
                  <c:v>3.2015686274509805</c:v>
                </c:pt>
                <c:pt idx="6229">
                  <c:v>3.2015686274509805</c:v>
                </c:pt>
                <c:pt idx="6230">
                  <c:v>3.2015686274509805</c:v>
                </c:pt>
                <c:pt idx="6231">
                  <c:v>3.2015686274509805</c:v>
                </c:pt>
                <c:pt idx="6232">
                  <c:v>3.2015686274509805</c:v>
                </c:pt>
                <c:pt idx="6233">
                  <c:v>3.2015686274509805</c:v>
                </c:pt>
                <c:pt idx="6234">
                  <c:v>3.2015686274509805</c:v>
                </c:pt>
                <c:pt idx="6235">
                  <c:v>3.2015686274509805</c:v>
                </c:pt>
                <c:pt idx="6236">
                  <c:v>3.2015686274509805</c:v>
                </c:pt>
                <c:pt idx="6237">
                  <c:v>3.2015686274509805</c:v>
                </c:pt>
                <c:pt idx="6238">
                  <c:v>3.2015686274509805</c:v>
                </c:pt>
                <c:pt idx="6239">
                  <c:v>3.2015686274509805</c:v>
                </c:pt>
                <c:pt idx="6240">
                  <c:v>3.2015686274509805</c:v>
                </c:pt>
                <c:pt idx="6241">
                  <c:v>3.2015686274509805</c:v>
                </c:pt>
                <c:pt idx="6242">
                  <c:v>3.2015686274509805</c:v>
                </c:pt>
                <c:pt idx="6243">
                  <c:v>3.2015686274509805</c:v>
                </c:pt>
                <c:pt idx="6244">
                  <c:v>3.2015686274509805</c:v>
                </c:pt>
                <c:pt idx="6245">
                  <c:v>3.2015686274509805</c:v>
                </c:pt>
                <c:pt idx="6246">
                  <c:v>3.2015686274509805</c:v>
                </c:pt>
                <c:pt idx="6247">
                  <c:v>3.2015686274509805</c:v>
                </c:pt>
                <c:pt idx="6248">
                  <c:v>3.2015686274509805</c:v>
                </c:pt>
                <c:pt idx="6249">
                  <c:v>3.2015686274509805</c:v>
                </c:pt>
                <c:pt idx="6250">
                  <c:v>3.2015686274509805</c:v>
                </c:pt>
                <c:pt idx="6251">
                  <c:v>3.2015686274509805</c:v>
                </c:pt>
                <c:pt idx="6252">
                  <c:v>3.2015686274509805</c:v>
                </c:pt>
                <c:pt idx="6253">
                  <c:v>3.2015686274509805</c:v>
                </c:pt>
                <c:pt idx="6254">
                  <c:v>3.2015686274509805</c:v>
                </c:pt>
                <c:pt idx="6255">
                  <c:v>3.2015686274509805</c:v>
                </c:pt>
                <c:pt idx="6256">
                  <c:v>3.2015686274509805</c:v>
                </c:pt>
                <c:pt idx="6257">
                  <c:v>3.2015686274509805</c:v>
                </c:pt>
                <c:pt idx="6258">
                  <c:v>3.2015686274509805</c:v>
                </c:pt>
                <c:pt idx="6259">
                  <c:v>3.2015686274509805</c:v>
                </c:pt>
                <c:pt idx="6260">
                  <c:v>3.2015686274509805</c:v>
                </c:pt>
                <c:pt idx="6261">
                  <c:v>3.2015686274509805</c:v>
                </c:pt>
                <c:pt idx="6262">
                  <c:v>3.2015686274509805</c:v>
                </c:pt>
                <c:pt idx="6263">
                  <c:v>3.2015686274509805</c:v>
                </c:pt>
                <c:pt idx="6264">
                  <c:v>3.2015686274509805</c:v>
                </c:pt>
                <c:pt idx="6265">
                  <c:v>3.2015686274509805</c:v>
                </c:pt>
                <c:pt idx="6266">
                  <c:v>3.2015686274509805</c:v>
                </c:pt>
                <c:pt idx="6267">
                  <c:v>3.2015686274509805</c:v>
                </c:pt>
                <c:pt idx="6268">
                  <c:v>3.2015686274509805</c:v>
                </c:pt>
                <c:pt idx="6269">
                  <c:v>3.2015686274509805</c:v>
                </c:pt>
                <c:pt idx="6270">
                  <c:v>3.2015686274509805</c:v>
                </c:pt>
                <c:pt idx="6271">
                  <c:v>3.2015686274509805</c:v>
                </c:pt>
                <c:pt idx="6272">
                  <c:v>3.2015686274509805</c:v>
                </c:pt>
                <c:pt idx="6273">
                  <c:v>3.2015686274509805</c:v>
                </c:pt>
                <c:pt idx="6274">
                  <c:v>3.2015686274509805</c:v>
                </c:pt>
                <c:pt idx="6275">
                  <c:v>3.2015686274509805</c:v>
                </c:pt>
                <c:pt idx="6276">
                  <c:v>3.2015686274509805</c:v>
                </c:pt>
                <c:pt idx="6277">
                  <c:v>3.2015686274509805</c:v>
                </c:pt>
                <c:pt idx="6278">
                  <c:v>3.2015686274509805</c:v>
                </c:pt>
                <c:pt idx="6279">
                  <c:v>3.2015686274509805</c:v>
                </c:pt>
                <c:pt idx="6280">
                  <c:v>3.2015686274509805</c:v>
                </c:pt>
                <c:pt idx="6281">
                  <c:v>3.2015686274509805</c:v>
                </c:pt>
                <c:pt idx="6282">
                  <c:v>3.2015686274509805</c:v>
                </c:pt>
                <c:pt idx="6283">
                  <c:v>3.2015686274509805</c:v>
                </c:pt>
                <c:pt idx="6284">
                  <c:v>3.2015686274509805</c:v>
                </c:pt>
                <c:pt idx="6285">
                  <c:v>3.2015686274509805</c:v>
                </c:pt>
                <c:pt idx="6286">
                  <c:v>3.2015686274509805</c:v>
                </c:pt>
                <c:pt idx="6287">
                  <c:v>3.2015686274509805</c:v>
                </c:pt>
                <c:pt idx="6288">
                  <c:v>3.2015686274509805</c:v>
                </c:pt>
                <c:pt idx="6289">
                  <c:v>3.2015686274509805</c:v>
                </c:pt>
                <c:pt idx="6290">
                  <c:v>3.2015686274509805</c:v>
                </c:pt>
                <c:pt idx="6291">
                  <c:v>3.2015686274509805</c:v>
                </c:pt>
                <c:pt idx="6292">
                  <c:v>3.2015686274509805</c:v>
                </c:pt>
                <c:pt idx="6293">
                  <c:v>3.2015686274509805</c:v>
                </c:pt>
                <c:pt idx="6294">
                  <c:v>3.2015686274509805</c:v>
                </c:pt>
                <c:pt idx="6295">
                  <c:v>3.2015686274509805</c:v>
                </c:pt>
                <c:pt idx="6296">
                  <c:v>3.2015686274509805</c:v>
                </c:pt>
                <c:pt idx="6297">
                  <c:v>3.2015686274509805</c:v>
                </c:pt>
                <c:pt idx="6298">
                  <c:v>3.2015686274509805</c:v>
                </c:pt>
                <c:pt idx="6299">
                  <c:v>3.2015686274509805</c:v>
                </c:pt>
                <c:pt idx="6300">
                  <c:v>3.2015686274509805</c:v>
                </c:pt>
                <c:pt idx="6301">
                  <c:v>3.2015686274509805</c:v>
                </c:pt>
                <c:pt idx="6302">
                  <c:v>3.2015686274509805</c:v>
                </c:pt>
                <c:pt idx="6303">
                  <c:v>3.2015686274509805</c:v>
                </c:pt>
                <c:pt idx="6304">
                  <c:v>3.2015686274509805</c:v>
                </c:pt>
                <c:pt idx="6305">
                  <c:v>3.2015686274509805</c:v>
                </c:pt>
                <c:pt idx="6306">
                  <c:v>3.2015686274509805</c:v>
                </c:pt>
                <c:pt idx="6307">
                  <c:v>3.2015686274509805</c:v>
                </c:pt>
                <c:pt idx="6308">
                  <c:v>3.2015686274509805</c:v>
                </c:pt>
                <c:pt idx="6309">
                  <c:v>3.2015686274509805</c:v>
                </c:pt>
                <c:pt idx="6310">
                  <c:v>3.2015686274509805</c:v>
                </c:pt>
                <c:pt idx="6311">
                  <c:v>3.2015686274509805</c:v>
                </c:pt>
                <c:pt idx="6312">
                  <c:v>3.2015686274509805</c:v>
                </c:pt>
                <c:pt idx="6313">
                  <c:v>3.2015686274509805</c:v>
                </c:pt>
                <c:pt idx="6314">
                  <c:v>3.2015686274509805</c:v>
                </c:pt>
                <c:pt idx="6315">
                  <c:v>3.2015686274509805</c:v>
                </c:pt>
                <c:pt idx="6316">
                  <c:v>3.2015686274509805</c:v>
                </c:pt>
                <c:pt idx="6317">
                  <c:v>3.2015686274509805</c:v>
                </c:pt>
                <c:pt idx="6318">
                  <c:v>3.2015686274509805</c:v>
                </c:pt>
                <c:pt idx="6319">
                  <c:v>3.2015686274509805</c:v>
                </c:pt>
                <c:pt idx="6320">
                  <c:v>3.2015686274509805</c:v>
                </c:pt>
                <c:pt idx="6321">
                  <c:v>3.2015686274509805</c:v>
                </c:pt>
                <c:pt idx="6322">
                  <c:v>3.2015686274509805</c:v>
                </c:pt>
                <c:pt idx="6323">
                  <c:v>3.2015686274509805</c:v>
                </c:pt>
                <c:pt idx="6324">
                  <c:v>3.2015686274509805</c:v>
                </c:pt>
                <c:pt idx="6325">
                  <c:v>3.2015686274509805</c:v>
                </c:pt>
                <c:pt idx="6326">
                  <c:v>3.2015686274509805</c:v>
                </c:pt>
                <c:pt idx="6327">
                  <c:v>3.2015686274509805</c:v>
                </c:pt>
                <c:pt idx="6328">
                  <c:v>3.2015686274509805</c:v>
                </c:pt>
                <c:pt idx="6329">
                  <c:v>3.2015686274509805</c:v>
                </c:pt>
                <c:pt idx="6330">
                  <c:v>3.2015686274509805</c:v>
                </c:pt>
                <c:pt idx="6331">
                  <c:v>3.2015686274509805</c:v>
                </c:pt>
                <c:pt idx="6332">
                  <c:v>3.2015686274509805</c:v>
                </c:pt>
                <c:pt idx="6333">
                  <c:v>3.2015686274509805</c:v>
                </c:pt>
                <c:pt idx="6334">
                  <c:v>3.2015686274509805</c:v>
                </c:pt>
                <c:pt idx="6335">
                  <c:v>3.2015686274509805</c:v>
                </c:pt>
                <c:pt idx="6336">
                  <c:v>3.2015686274509805</c:v>
                </c:pt>
                <c:pt idx="6337">
                  <c:v>3.2015686274509805</c:v>
                </c:pt>
                <c:pt idx="6338">
                  <c:v>3.2015686274509805</c:v>
                </c:pt>
                <c:pt idx="6339">
                  <c:v>3.2015686274509805</c:v>
                </c:pt>
                <c:pt idx="6340">
                  <c:v>3.2015686274509805</c:v>
                </c:pt>
                <c:pt idx="6341">
                  <c:v>3.2015686274509805</c:v>
                </c:pt>
                <c:pt idx="6342">
                  <c:v>3.2015686274509805</c:v>
                </c:pt>
                <c:pt idx="6343">
                  <c:v>3.2015686274509805</c:v>
                </c:pt>
                <c:pt idx="6344">
                  <c:v>3.2015686274509805</c:v>
                </c:pt>
                <c:pt idx="6345">
                  <c:v>3.2015686274509805</c:v>
                </c:pt>
                <c:pt idx="6346">
                  <c:v>3.2015686274509805</c:v>
                </c:pt>
                <c:pt idx="6347">
                  <c:v>3.2015686274509805</c:v>
                </c:pt>
                <c:pt idx="6348">
                  <c:v>3.2015686274509805</c:v>
                </c:pt>
                <c:pt idx="6349">
                  <c:v>3.2015686274509805</c:v>
                </c:pt>
                <c:pt idx="6350">
                  <c:v>3.2015686274509805</c:v>
                </c:pt>
                <c:pt idx="6351">
                  <c:v>3.2015686274509805</c:v>
                </c:pt>
                <c:pt idx="6352">
                  <c:v>3.2015686274509805</c:v>
                </c:pt>
                <c:pt idx="6353">
                  <c:v>3.2015686274509805</c:v>
                </c:pt>
                <c:pt idx="6354">
                  <c:v>3.2015686274509805</c:v>
                </c:pt>
                <c:pt idx="6355">
                  <c:v>3.2015686274509805</c:v>
                </c:pt>
                <c:pt idx="6356">
                  <c:v>3.2015686274509805</c:v>
                </c:pt>
                <c:pt idx="6357">
                  <c:v>3.2015686274509805</c:v>
                </c:pt>
                <c:pt idx="6358">
                  <c:v>3.2015686274509805</c:v>
                </c:pt>
                <c:pt idx="6359">
                  <c:v>3.2015686274509805</c:v>
                </c:pt>
                <c:pt idx="6360">
                  <c:v>3.2015686274509805</c:v>
                </c:pt>
                <c:pt idx="6361">
                  <c:v>3.2015686274509805</c:v>
                </c:pt>
                <c:pt idx="6362">
                  <c:v>3.2015686274509805</c:v>
                </c:pt>
                <c:pt idx="6363">
                  <c:v>3.2015686274509805</c:v>
                </c:pt>
                <c:pt idx="6364">
                  <c:v>3.2015686274509805</c:v>
                </c:pt>
                <c:pt idx="6365">
                  <c:v>3.2015686274509805</c:v>
                </c:pt>
                <c:pt idx="6366">
                  <c:v>3.2015686274509805</c:v>
                </c:pt>
                <c:pt idx="6367">
                  <c:v>3.2015686274509805</c:v>
                </c:pt>
                <c:pt idx="6368">
                  <c:v>3.2015686274509805</c:v>
                </c:pt>
                <c:pt idx="6369">
                  <c:v>3.2015686274509805</c:v>
                </c:pt>
                <c:pt idx="6370">
                  <c:v>3.2015686274509805</c:v>
                </c:pt>
                <c:pt idx="6371">
                  <c:v>3.2015686274509805</c:v>
                </c:pt>
                <c:pt idx="6372">
                  <c:v>3.2015686274509805</c:v>
                </c:pt>
                <c:pt idx="6373">
                  <c:v>3.2015686274509805</c:v>
                </c:pt>
                <c:pt idx="6374">
                  <c:v>3.2015686274509805</c:v>
                </c:pt>
                <c:pt idx="6375">
                  <c:v>3.2015686274509805</c:v>
                </c:pt>
                <c:pt idx="6376">
                  <c:v>3.2015686274509805</c:v>
                </c:pt>
                <c:pt idx="6377">
                  <c:v>3.2015686274509805</c:v>
                </c:pt>
                <c:pt idx="6378">
                  <c:v>3.2015686274509805</c:v>
                </c:pt>
                <c:pt idx="6379">
                  <c:v>3.2015686274509805</c:v>
                </c:pt>
                <c:pt idx="6380">
                  <c:v>3.2015686274509805</c:v>
                </c:pt>
                <c:pt idx="6381">
                  <c:v>3.2015686274509805</c:v>
                </c:pt>
                <c:pt idx="6382">
                  <c:v>3.2015686274509805</c:v>
                </c:pt>
                <c:pt idx="6383">
                  <c:v>3.2015686274509805</c:v>
                </c:pt>
                <c:pt idx="6384">
                  <c:v>3.2015686274509805</c:v>
                </c:pt>
                <c:pt idx="6385">
                  <c:v>3.2015686274509805</c:v>
                </c:pt>
                <c:pt idx="6386">
                  <c:v>3.2015686274509805</c:v>
                </c:pt>
                <c:pt idx="6387">
                  <c:v>3.2015686274509805</c:v>
                </c:pt>
                <c:pt idx="6388">
                  <c:v>3.2015686274509805</c:v>
                </c:pt>
                <c:pt idx="6389">
                  <c:v>3.2015686274509805</c:v>
                </c:pt>
                <c:pt idx="6390">
                  <c:v>3.2015686274509805</c:v>
                </c:pt>
                <c:pt idx="6391">
                  <c:v>3.2015686274509805</c:v>
                </c:pt>
                <c:pt idx="6392">
                  <c:v>3.2015686274509805</c:v>
                </c:pt>
                <c:pt idx="6393">
                  <c:v>3.2015686274509805</c:v>
                </c:pt>
                <c:pt idx="6394">
                  <c:v>3.2015686274509805</c:v>
                </c:pt>
                <c:pt idx="6395">
                  <c:v>3.2015686274509805</c:v>
                </c:pt>
                <c:pt idx="6396">
                  <c:v>3.2015686274509805</c:v>
                </c:pt>
                <c:pt idx="6397">
                  <c:v>3.2015686274509805</c:v>
                </c:pt>
                <c:pt idx="6398">
                  <c:v>3.2015686274509805</c:v>
                </c:pt>
                <c:pt idx="6399">
                  <c:v>3.2015686274509805</c:v>
                </c:pt>
                <c:pt idx="6400">
                  <c:v>3.2015686274509805</c:v>
                </c:pt>
                <c:pt idx="6401">
                  <c:v>3.2015686274509805</c:v>
                </c:pt>
                <c:pt idx="6402">
                  <c:v>3.2015686274509805</c:v>
                </c:pt>
                <c:pt idx="6403">
                  <c:v>3.2015686274509805</c:v>
                </c:pt>
                <c:pt idx="6404">
                  <c:v>3.2015686274509805</c:v>
                </c:pt>
                <c:pt idx="6405">
                  <c:v>3.2015686274509805</c:v>
                </c:pt>
                <c:pt idx="6406">
                  <c:v>3.2015686274509805</c:v>
                </c:pt>
                <c:pt idx="6407">
                  <c:v>3.2015686274509805</c:v>
                </c:pt>
                <c:pt idx="6408">
                  <c:v>3.2015686274509805</c:v>
                </c:pt>
                <c:pt idx="6409">
                  <c:v>3.2015686274509805</c:v>
                </c:pt>
                <c:pt idx="6410">
                  <c:v>3.2015686274509805</c:v>
                </c:pt>
                <c:pt idx="6411">
                  <c:v>3.2015686274509805</c:v>
                </c:pt>
                <c:pt idx="6412">
                  <c:v>3.2015686274509805</c:v>
                </c:pt>
                <c:pt idx="6413">
                  <c:v>3.2015686274509805</c:v>
                </c:pt>
                <c:pt idx="6414">
                  <c:v>3.2015686274509805</c:v>
                </c:pt>
                <c:pt idx="6415">
                  <c:v>3.2015686274509805</c:v>
                </c:pt>
                <c:pt idx="6416">
                  <c:v>3.2015686274509805</c:v>
                </c:pt>
                <c:pt idx="6417">
                  <c:v>3.2015686274509805</c:v>
                </c:pt>
                <c:pt idx="6418">
                  <c:v>3.2015686274509805</c:v>
                </c:pt>
                <c:pt idx="6419">
                  <c:v>3.2015686274509805</c:v>
                </c:pt>
                <c:pt idx="6420">
                  <c:v>3.3490196078431373</c:v>
                </c:pt>
                <c:pt idx="6421">
                  <c:v>3.3490196078431373</c:v>
                </c:pt>
                <c:pt idx="6422">
                  <c:v>3.3490196078431373</c:v>
                </c:pt>
                <c:pt idx="6423">
                  <c:v>3.3490196078431373</c:v>
                </c:pt>
                <c:pt idx="6424">
                  <c:v>3.3490196078431373</c:v>
                </c:pt>
                <c:pt idx="6425">
                  <c:v>3.3490196078431373</c:v>
                </c:pt>
                <c:pt idx="6426">
                  <c:v>3.3490196078431373</c:v>
                </c:pt>
                <c:pt idx="6427">
                  <c:v>3.3490196078431373</c:v>
                </c:pt>
                <c:pt idx="6428">
                  <c:v>3.3490196078431373</c:v>
                </c:pt>
                <c:pt idx="6429">
                  <c:v>3.3490196078431373</c:v>
                </c:pt>
                <c:pt idx="6430">
                  <c:v>3.3490196078431373</c:v>
                </c:pt>
                <c:pt idx="6431">
                  <c:v>3.3490196078431373</c:v>
                </c:pt>
                <c:pt idx="6432">
                  <c:v>3.3490196078431373</c:v>
                </c:pt>
                <c:pt idx="6433">
                  <c:v>3.3490196078431373</c:v>
                </c:pt>
                <c:pt idx="6434">
                  <c:v>3.3490196078431373</c:v>
                </c:pt>
                <c:pt idx="6435">
                  <c:v>3.3490196078431373</c:v>
                </c:pt>
                <c:pt idx="6436">
                  <c:v>3.3490196078431373</c:v>
                </c:pt>
                <c:pt idx="6437">
                  <c:v>3.3490196078431373</c:v>
                </c:pt>
                <c:pt idx="6438">
                  <c:v>3.3490196078431373</c:v>
                </c:pt>
                <c:pt idx="6439">
                  <c:v>3.3490196078431373</c:v>
                </c:pt>
                <c:pt idx="6440">
                  <c:v>3.3490196078431373</c:v>
                </c:pt>
                <c:pt idx="6441">
                  <c:v>3.3490196078431373</c:v>
                </c:pt>
                <c:pt idx="6442">
                  <c:v>3.3490196078431373</c:v>
                </c:pt>
                <c:pt idx="6443">
                  <c:v>3.3490196078431373</c:v>
                </c:pt>
                <c:pt idx="6444">
                  <c:v>3.3490196078431373</c:v>
                </c:pt>
                <c:pt idx="6445">
                  <c:v>3.3490196078431373</c:v>
                </c:pt>
                <c:pt idx="6446">
                  <c:v>3.3490196078431373</c:v>
                </c:pt>
                <c:pt idx="6447">
                  <c:v>3.3490196078431373</c:v>
                </c:pt>
                <c:pt idx="6448">
                  <c:v>3.3490196078431373</c:v>
                </c:pt>
                <c:pt idx="6449">
                  <c:v>3.3490196078431373</c:v>
                </c:pt>
                <c:pt idx="6450">
                  <c:v>3.3490196078431373</c:v>
                </c:pt>
                <c:pt idx="6451">
                  <c:v>3.3490196078431373</c:v>
                </c:pt>
                <c:pt idx="6452">
                  <c:v>3.3490196078431373</c:v>
                </c:pt>
                <c:pt idx="6453">
                  <c:v>3.3490196078431373</c:v>
                </c:pt>
                <c:pt idx="6454">
                  <c:v>3.3490196078431373</c:v>
                </c:pt>
                <c:pt idx="6455">
                  <c:v>3.3490196078431373</c:v>
                </c:pt>
                <c:pt idx="6456">
                  <c:v>3.3490196078431373</c:v>
                </c:pt>
                <c:pt idx="6457">
                  <c:v>3.3490196078431373</c:v>
                </c:pt>
                <c:pt idx="6458">
                  <c:v>3.3490196078431373</c:v>
                </c:pt>
                <c:pt idx="6459">
                  <c:v>3.3490196078431373</c:v>
                </c:pt>
                <c:pt idx="6460">
                  <c:v>3.3490196078431373</c:v>
                </c:pt>
                <c:pt idx="6461">
                  <c:v>3.3490196078431373</c:v>
                </c:pt>
                <c:pt idx="6462">
                  <c:v>3.3490196078431373</c:v>
                </c:pt>
                <c:pt idx="6463">
                  <c:v>3.3490196078431373</c:v>
                </c:pt>
                <c:pt idx="6464">
                  <c:v>3.3490196078431373</c:v>
                </c:pt>
                <c:pt idx="6465">
                  <c:v>3.3490196078431373</c:v>
                </c:pt>
                <c:pt idx="6466">
                  <c:v>3.3490196078431373</c:v>
                </c:pt>
                <c:pt idx="6467">
                  <c:v>3.3490196078431373</c:v>
                </c:pt>
                <c:pt idx="6468">
                  <c:v>3.3490196078431373</c:v>
                </c:pt>
                <c:pt idx="6469">
                  <c:v>3.3490196078431373</c:v>
                </c:pt>
                <c:pt idx="6470">
                  <c:v>3.3490196078431373</c:v>
                </c:pt>
                <c:pt idx="6471">
                  <c:v>3.3490196078431373</c:v>
                </c:pt>
                <c:pt idx="6472">
                  <c:v>3.3490196078431373</c:v>
                </c:pt>
                <c:pt idx="6473">
                  <c:v>3.3490196078431373</c:v>
                </c:pt>
                <c:pt idx="6474">
                  <c:v>3.3490196078431373</c:v>
                </c:pt>
                <c:pt idx="6475">
                  <c:v>3.3490196078431373</c:v>
                </c:pt>
                <c:pt idx="6476">
                  <c:v>3.3490196078431373</c:v>
                </c:pt>
                <c:pt idx="6477">
                  <c:v>3.3490196078431373</c:v>
                </c:pt>
                <c:pt idx="6478">
                  <c:v>3.3490196078431373</c:v>
                </c:pt>
                <c:pt idx="6479">
                  <c:v>3.3490196078431373</c:v>
                </c:pt>
                <c:pt idx="6480">
                  <c:v>3.3490196078431373</c:v>
                </c:pt>
                <c:pt idx="6481">
                  <c:v>3.3490196078431373</c:v>
                </c:pt>
                <c:pt idx="6482">
                  <c:v>3.3490196078431373</c:v>
                </c:pt>
                <c:pt idx="6483">
                  <c:v>3.3490196078431373</c:v>
                </c:pt>
                <c:pt idx="6484">
                  <c:v>3.3490196078431373</c:v>
                </c:pt>
                <c:pt idx="6485">
                  <c:v>3.3490196078431373</c:v>
                </c:pt>
                <c:pt idx="6486">
                  <c:v>3.3490196078431373</c:v>
                </c:pt>
                <c:pt idx="6487">
                  <c:v>3.3490196078431373</c:v>
                </c:pt>
                <c:pt idx="6488">
                  <c:v>3.3490196078431373</c:v>
                </c:pt>
                <c:pt idx="6489">
                  <c:v>3.3490196078431373</c:v>
                </c:pt>
                <c:pt idx="6490">
                  <c:v>3.3490196078431373</c:v>
                </c:pt>
                <c:pt idx="6491">
                  <c:v>3.3490196078431373</c:v>
                </c:pt>
                <c:pt idx="6492">
                  <c:v>3.3490196078431373</c:v>
                </c:pt>
                <c:pt idx="6493">
                  <c:v>3.3490196078431373</c:v>
                </c:pt>
                <c:pt idx="6494">
                  <c:v>3.3490196078431373</c:v>
                </c:pt>
                <c:pt idx="6495">
                  <c:v>3.3490196078431373</c:v>
                </c:pt>
                <c:pt idx="6496">
                  <c:v>3.3490196078431373</c:v>
                </c:pt>
                <c:pt idx="6497">
                  <c:v>3.3490196078431373</c:v>
                </c:pt>
                <c:pt idx="6498">
                  <c:v>3.3490196078431373</c:v>
                </c:pt>
                <c:pt idx="6499">
                  <c:v>3.3490196078431373</c:v>
                </c:pt>
                <c:pt idx="6500">
                  <c:v>3.3490196078431373</c:v>
                </c:pt>
                <c:pt idx="6501">
                  <c:v>3.3490196078431373</c:v>
                </c:pt>
                <c:pt idx="6502">
                  <c:v>3.3490196078431373</c:v>
                </c:pt>
                <c:pt idx="6503">
                  <c:v>3.3490196078431373</c:v>
                </c:pt>
                <c:pt idx="6504">
                  <c:v>3.3490196078431373</c:v>
                </c:pt>
                <c:pt idx="6505">
                  <c:v>3.3490196078431373</c:v>
                </c:pt>
                <c:pt idx="6506">
                  <c:v>3.3490196078431373</c:v>
                </c:pt>
                <c:pt idx="6507">
                  <c:v>3.3490196078431373</c:v>
                </c:pt>
                <c:pt idx="6508">
                  <c:v>3.3490196078431373</c:v>
                </c:pt>
                <c:pt idx="6509">
                  <c:v>3.3490196078431373</c:v>
                </c:pt>
                <c:pt idx="6510">
                  <c:v>3.3490196078431373</c:v>
                </c:pt>
                <c:pt idx="6511">
                  <c:v>3.3490196078431373</c:v>
                </c:pt>
                <c:pt idx="6512">
                  <c:v>3.3490196078431373</c:v>
                </c:pt>
                <c:pt idx="6513">
                  <c:v>3.3490196078431373</c:v>
                </c:pt>
                <c:pt idx="6514">
                  <c:v>3.3490196078431373</c:v>
                </c:pt>
                <c:pt idx="6515">
                  <c:v>3.3490196078431373</c:v>
                </c:pt>
                <c:pt idx="6516">
                  <c:v>3.3490196078431373</c:v>
                </c:pt>
                <c:pt idx="6517">
                  <c:v>3.3490196078431373</c:v>
                </c:pt>
                <c:pt idx="6518">
                  <c:v>3.3490196078431373</c:v>
                </c:pt>
                <c:pt idx="6519">
                  <c:v>3.3490196078431373</c:v>
                </c:pt>
                <c:pt idx="6520">
                  <c:v>3.3490196078431373</c:v>
                </c:pt>
                <c:pt idx="6521">
                  <c:v>3.3490196078431373</c:v>
                </c:pt>
                <c:pt idx="6522">
                  <c:v>3.3490196078431373</c:v>
                </c:pt>
                <c:pt idx="6523">
                  <c:v>3.3490196078431373</c:v>
                </c:pt>
                <c:pt idx="6524">
                  <c:v>3.3490196078431373</c:v>
                </c:pt>
                <c:pt idx="6525">
                  <c:v>3.3490196078431373</c:v>
                </c:pt>
                <c:pt idx="6526">
                  <c:v>3.3490196078431373</c:v>
                </c:pt>
                <c:pt idx="6527">
                  <c:v>3.3490196078431373</c:v>
                </c:pt>
                <c:pt idx="6528">
                  <c:v>3.3490196078431373</c:v>
                </c:pt>
                <c:pt idx="6529">
                  <c:v>3.3490196078431373</c:v>
                </c:pt>
                <c:pt idx="6530">
                  <c:v>3.3490196078431373</c:v>
                </c:pt>
                <c:pt idx="6531">
                  <c:v>3.3490196078431373</c:v>
                </c:pt>
                <c:pt idx="6532">
                  <c:v>3.3490196078431373</c:v>
                </c:pt>
                <c:pt idx="6533">
                  <c:v>3.3490196078431373</c:v>
                </c:pt>
                <c:pt idx="6534">
                  <c:v>3.3490196078431373</c:v>
                </c:pt>
                <c:pt idx="6535">
                  <c:v>3.3490196078431373</c:v>
                </c:pt>
                <c:pt idx="6536">
                  <c:v>3.3490196078431373</c:v>
                </c:pt>
                <c:pt idx="6537">
                  <c:v>3.3490196078431373</c:v>
                </c:pt>
                <c:pt idx="6538">
                  <c:v>3.3490196078431373</c:v>
                </c:pt>
                <c:pt idx="6539">
                  <c:v>3.3490196078431373</c:v>
                </c:pt>
                <c:pt idx="6540">
                  <c:v>3.3490196078431373</c:v>
                </c:pt>
                <c:pt idx="6541">
                  <c:v>3.3490196078431373</c:v>
                </c:pt>
                <c:pt idx="6542">
                  <c:v>3.3490196078431373</c:v>
                </c:pt>
                <c:pt idx="6543">
                  <c:v>3.3490196078431373</c:v>
                </c:pt>
                <c:pt idx="6544">
                  <c:v>3.3490196078431373</c:v>
                </c:pt>
                <c:pt idx="6545">
                  <c:v>3.3490196078431373</c:v>
                </c:pt>
                <c:pt idx="6546">
                  <c:v>3.3490196078431373</c:v>
                </c:pt>
                <c:pt idx="6547">
                  <c:v>3.3490196078431373</c:v>
                </c:pt>
                <c:pt idx="6548">
                  <c:v>3.3490196078431373</c:v>
                </c:pt>
                <c:pt idx="6549">
                  <c:v>3.3490196078431373</c:v>
                </c:pt>
                <c:pt idx="6550">
                  <c:v>3.3490196078431373</c:v>
                </c:pt>
                <c:pt idx="6551">
                  <c:v>3.3490196078431373</c:v>
                </c:pt>
                <c:pt idx="6552">
                  <c:v>3.3490196078431373</c:v>
                </c:pt>
                <c:pt idx="6553">
                  <c:v>3.3490196078431373</c:v>
                </c:pt>
                <c:pt idx="6554">
                  <c:v>3.3490196078431373</c:v>
                </c:pt>
                <c:pt idx="6555">
                  <c:v>3.3490196078431373</c:v>
                </c:pt>
                <c:pt idx="6556">
                  <c:v>3.3490196078431373</c:v>
                </c:pt>
                <c:pt idx="6557">
                  <c:v>3.3490196078431373</c:v>
                </c:pt>
                <c:pt idx="6558">
                  <c:v>3.3490196078431373</c:v>
                </c:pt>
                <c:pt idx="6559">
                  <c:v>3.3490196078431373</c:v>
                </c:pt>
                <c:pt idx="6560">
                  <c:v>3.3490196078431373</c:v>
                </c:pt>
                <c:pt idx="6561">
                  <c:v>3.3490196078431373</c:v>
                </c:pt>
                <c:pt idx="6562">
                  <c:v>3.3490196078431373</c:v>
                </c:pt>
                <c:pt idx="6563">
                  <c:v>3.3490196078431373</c:v>
                </c:pt>
                <c:pt idx="6564">
                  <c:v>3.3490196078431373</c:v>
                </c:pt>
                <c:pt idx="6565">
                  <c:v>3.3490196078431373</c:v>
                </c:pt>
                <c:pt idx="6566">
                  <c:v>3.3490196078431373</c:v>
                </c:pt>
                <c:pt idx="6567">
                  <c:v>3.3490196078431373</c:v>
                </c:pt>
                <c:pt idx="6568">
                  <c:v>3.3490196078431373</c:v>
                </c:pt>
                <c:pt idx="6569">
                  <c:v>3.3490196078431373</c:v>
                </c:pt>
                <c:pt idx="6570">
                  <c:v>3.3490196078431373</c:v>
                </c:pt>
                <c:pt idx="6571">
                  <c:v>3.3490196078431373</c:v>
                </c:pt>
                <c:pt idx="6572">
                  <c:v>3.3490196078431373</c:v>
                </c:pt>
                <c:pt idx="6573">
                  <c:v>3.3490196078431373</c:v>
                </c:pt>
                <c:pt idx="6574">
                  <c:v>3.3490196078431373</c:v>
                </c:pt>
                <c:pt idx="6575">
                  <c:v>3.3490196078431373</c:v>
                </c:pt>
                <c:pt idx="6576">
                  <c:v>3.3490196078431373</c:v>
                </c:pt>
                <c:pt idx="6577">
                  <c:v>3.3490196078431373</c:v>
                </c:pt>
                <c:pt idx="6578">
                  <c:v>3.3490196078431373</c:v>
                </c:pt>
                <c:pt idx="6579">
                  <c:v>3.3490196078431373</c:v>
                </c:pt>
                <c:pt idx="6580">
                  <c:v>3.3490196078431373</c:v>
                </c:pt>
                <c:pt idx="6581">
                  <c:v>3.3490196078431373</c:v>
                </c:pt>
                <c:pt idx="6582">
                  <c:v>3.3490196078431373</c:v>
                </c:pt>
                <c:pt idx="6583">
                  <c:v>3.3490196078431373</c:v>
                </c:pt>
                <c:pt idx="6584">
                  <c:v>3.3490196078431373</c:v>
                </c:pt>
                <c:pt idx="6585">
                  <c:v>3.3490196078431373</c:v>
                </c:pt>
                <c:pt idx="6586">
                  <c:v>3.3490196078431373</c:v>
                </c:pt>
                <c:pt idx="6587">
                  <c:v>3.3490196078431373</c:v>
                </c:pt>
                <c:pt idx="6588">
                  <c:v>3.3490196078431373</c:v>
                </c:pt>
                <c:pt idx="6589">
                  <c:v>3.3490196078431373</c:v>
                </c:pt>
                <c:pt idx="6590">
                  <c:v>3.3490196078431373</c:v>
                </c:pt>
                <c:pt idx="6591">
                  <c:v>3.3490196078431373</c:v>
                </c:pt>
                <c:pt idx="6592">
                  <c:v>3.3490196078431373</c:v>
                </c:pt>
                <c:pt idx="6593">
                  <c:v>3.3490196078431373</c:v>
                </c:pt>
                <c:pt idx="6594">
                  <c:v>3.3490196078431373</c:v>
                </c:pt>
                <c:pt idx="6595">
                  <c:v>3.3490196078431373</c:v>
                </c:pt>
                <c:pt idx="6596">
                  <c:v>3.3490196078431373</c:v>
                </c:pt>
                <c:pt idx="6597">
                  <c:v>3.3490196078431373</c:v>
                </c:pt>
                <c:pt idx="6598">
                  <c:v>3.3490196078431373</c:v>
                </c:pt>
                <c:pt idx="6599">
                  <c:v>3.3490196078431373</c:v>
                </c:pt>
                <c:pt idx="6600">
                  <c:v>3.3490196078431373</c:v>
                </c:pt>
                <c:pt idx="6601">
                  <c:v>3.3490196078431373</c:v>
                </c:pt>
                <c:pt idx="6602">
                  <c:v>3.3490196078431373</c:v>
                </c:pt>
                <c:pt idx="6603">
                  <c:v>3.3490196078431373</c:v>
                </c:pt>
                <c:pt idx="6604">
                  <c:v>3.3490196078431373</c:v>
                </c:pt>
                <c:pt idx="6605">
                  <c:v>3.3490196078431373</c:v>
                </c:pt>
                <c:pt idx="6606">
                  <c:v>3.3490196078431373</c:v>
                </c:pt>
                <c:pt idx="6607">
                  <c:v>3.3490196078431373</c:v>
                </c:pt>
                <c:pt idx="6608">
                  <c:v>3.3490196078431373</c:v>
                </c:pt>
                <c:pt idx="6609">
                  <c:v>3.3490196078431373</c:v>
                </c:pt>
                <c:pt idx="6610">
                  <c:v>3.3490196078431373</c:v>
                </c:pt>
                <c:pt idx="6611">
                  <c:v>3.3490196078431373</c:v>
                </c:pt>
                <c:pt idx="6612">
                  <c:v>3.3490196078431373</c:v>
                </c:pt>
                <c:pt idx="6613">
                  <c:v>3.3490196078431373</c:v>
                </c:pt>
                <c:pt idx="6614">
                  <c:v>3.3490196078431373</c:v>
                </c:pt>
                <c:pt idx="6615">
                  <c:v>3.3490196078431373</c:v>
                </c:pt>
                <c:pt idx="6616">
                  <c:v>3.3490196078431373</c:v>
                </c:pt>
                <c:pt idx="6617">
                  <c:v>3.3490196078431373</c:v>
                </c:pt>
                <c:pt idx="6618">
                  <c:v>3.3490196078431373</c:v>
                </c:pt>
                <c:pt idx="6619">
                  <c:v>3.3490196078431373</c:v>
                </c:pt>
                <c:pt idx="6620">
                  <c:v>3.3490196078431373</c:v>
                </c:pt>
                <c:pt idx="6621">
                  <c:v>3.3490196078431373</c:v>
                </c:pt>
                <c:pt idx="6622">
                  <c:v>3.3490196078431373</c:v>
                </c:pt>
                <c:pt idx="6623">
                  <c:v>3.3490196078431373</c:v>
                </c:pt>
                <c:pt idx="6624">
                  <c:v>3.3490196078431373</c:v>
                </c:pt>
                <c:pt idx="6625">
                  <c:v>3.3490196078431373</c:v>
                </c:pt>
                <c:pt idx="6626">
                  <c:v>3.3490196078431373</c:v>
                </c:pt>
                <c:pt idx="6627">
                  <c:v>3.3490196078431373</c:v>
                </c:pt>
                <c:pt idx="6628">
                  <c:v>3.3490196078431373</c:v>
                </c:pt>
                <c:pt idx="6629">
                  <c:v>3.3490196078431373</c:v>
                </c:pt>
                <c:pt idx="6630">
                  <c:v>3.3490196078431373</c:v>
                </c:pt>
                <c:pt idx="6631">
                  <c:v>3.3490196078431373</c:v>
                </c:pt>
                <c:pt idx="6632">
                  <c:v>3.3490196078431373</c:v>
                </c:pt>
                <c:pt idx="6633">
                  <c:v>3.3490196078431373</c:v>
                </c:pt>
                <c:pt idx="6634">
                  <c:v>3.3490196078431373</c:v>
                </c:pt>
                <c:pt idx="6635">
                  <c:v>3.3490196078431373</c:v>
                </c:pt>
                <c:pt idx="6636">
                  <c:v>3.3490196078431373</c:v>
                </c:pt>
                <c:pt idx="6637">
                  <c:v>3.3490196078431373</c:v>
                </c:pt>
                <c:pt idx="6638">
                  <c:v>3.3490196078431373</c:v>
                </c:pt>
                <c:pt idx="6639">
                  <c:v>3.3490196078431373</c:v>
                </c:pt>
                <c:pt idx="6640">
                  <c:v>3.3490196078431373</c:v>
                </c:pt>
                <c:pt idx="6641">
                  <c:v>3.3490196078431373</c:v>
                </c:pt>
                <c:pt idx="6642">
                  <c:v>3.3490196078431373</c:v>
                </c:pt>
                <c:pt idx="6643">
                  <c:v>3.3490196078431373</c:v>
                </c:pt>
                <c:pt idx="6644">
                  <c:v>3.3490196078431373</c:v>
                </c:pt>
                <c:pt idx="6645">
                  <c:v>3.3490196078431373</c:v>
                </c:pt>
                <c:pt idx="6646">
                  <c:v>3.3490196078431373</c:v>
                </c:pt>
                <c:pt idx="6647">
                  <c:v>3.3490196078431373</c:v>
                </c:pt>
                <c:pt idx="6648">
                  <c:v>3.3490196078431373</c:v>
                </c:pt>
                <c:pt idx="6649">
                  <c:v>3.3490196078431373</c:v>
                </c:pt>
                <c:pt idx="6650">
                  <c:v>3.3490196078431373</c:v>
                </c:pt>
                <c:pt idx="6651">
                  <c:v>3.3490196078431373</c:v>
                </c:pt>
                <c:pt idx="6652">
                  <c:v>3.3490196078431373</c:v>
                </c:pt>
                <c:pt idx="6653">
                  <c:v>3.3490196078431373</c:v>
                </c:pt>
                <c:pt idx="6654">
                  <c:v>3.3490196078431373</c:v>
                </c:pt>
                <c:pt idx="6655">
                  <c:v>3.3490196078431373</c:v>
                </c:pt>
                <c:pt idx="6656">
                  <c:v>3.3490196078431373</c:v>
                </c:pt>
                <c:pt idx="6657">
                  <c:v>3.3490196078431373</c:v>
                </c:pt>
                <c:pt idx="6658">
                  <c:v>3.3490196078431373</c:v>
                </c:pt>
                <c:pt idx="6659">
                  <c:v>3.3490196078431373</c:v>
                </c:pt>
                <c:pt idx="6660">
                  <c:v>3.3490196078431373</c:v>
                </c:pt>
                <c:pt idx="6661">
                  <c:v>3.3490196078431373</c:v>
                </c:pt>
                <c:pt idx="6662">
                  <c:v>3.3490196078431373</c:v>
                </c:pt>
                <c:pt idx="6663">
                  <c:v>3.3490196078431373</c:v>
                </c:pt>
                <c:pt idx="6664">
                  <c:v>3.3490196078431373</c:v>
                </c:pt>
                <c:pt idx="6665">
                  <c:v>3.3490196078431373</c:v>
                </c:pt>
                <c:pt idx="6666">
                  <c:v>3.3490196078431373</c:v>
                </c:pt>
                <c:pt idx="6667">
                  <c:v>3.3490196078431373</c:v>
                </c:pt>
                <c:pt idx="6668">
                  <c:v>3.3490196078431373</c:v>
                </c:pt>
                <c:pt idx="6669">
                  <c:v>3.3490196078431373</c:v>
                </c:pt>
                <c:pt idx="6670">
                  <c:v>3.3490196078431373</c:v>
                </c:pt>
                <c:pt idx="6671">
                  <c:v>3.3490196078431373</c:v>
                </c:pt>
                <c:pt idx="6672">
                  <c:v>3.3490196078431373</c:v>
                </c:pt>
                <c:pt idx="6673">
                  <c:v>3.3490196078431373</c:v>
                </c:pt>
                <c:pt idx="6674">
                  <c:v>3.3490196078431373</c:v>
                </c:pt>
                <c:pt idx="6675">
                  <c:v>3.3490196078431373</c:v>
                </c:pt>
                <c:pt idx="6676">
                  <c:v>3.3490196078431373</c:v>
                </c:pt>
                <c:pt idx="6677">
                  <c:v>3.3490196078431373</c:v>
                </c:pt>
                <c:pt idx="6678">
                  <c:v>3.3490196078431373</c:v>
                </c:pt>
                <c:pt idx="6679">
                  <c:v>3.3490196078431373</c:v>
                </c:pt>
                <c:pt idx="6680">
                  <c:v>3.3490196078431373</c:v>
                </c:pt>
                <c:pt idx="6681">
                  <c:v>3.3490196078431373</c:v>
                </c:pt>
                <c:pt idx="6682">
                  <c:v>3.3490196078431373</c:v>
                </c:pt>
                <c:pt idx="6683">
                  <c:v>3.3490196078431373</c:v>
                </c:pt>
                <c:pt idx="6684">
                  <c:v>3.3490196078431373</c:v>
                </c:pt>
                <c:pt idx="6685">
                  <c:v>3.3490196078431373</c:v>
                </c:pt>
                <c:pt idx="6686">
                  <c:v>3.3490196078431373</c:v>
                </c:pt>
                <c:pt idx="6687">
                  <c:v>3.3490196078431373</c:v>
                </c:pt>
                <c:pt idx="6688">
                  <c:v>3.3490196078431373</c:v>
                </c:pt>
                <c:pt idx="6689">
                  <c:v>3.3490196078431373</c:v>
                </c:pt>
                <c:pt idx="6690">
                  <c:v>3.3490196078431373</c:v>
                </c:pt>
                <c:pt idx="6691">
                  <c:v>3.3490196078431373</c:v>
                </c:pt>
                <c:pt idx="6692">
                  <c:v>3.3490196078431373</c:v>
                </c:pt>
                <c:pt idx="6693">
                  <c:v>3.3490196078431373</c:v>
                </c:pt>
                <c:pt idx="6694">
                  <c:v>3.3490196078431373</c:v>
                </c:pt>
                <c:pt idx="6695">
                  <c:v>3.3490196078431373</c:v>
                </c:pt>
                <c:pt idx="6696">
                  <c:v>3.3490196078431373</c:v>
                </c:pt>
                <c:pt idx="6697">
                  <c:v>3.3490196078431373</c:v>
                </c:pt>
                <c:pt idx="6698">
                  <c:v>3.3490196078431373</c:v>
                </c:pt>
                <c:pt idx="6699">
                  <c:v>3.3490196078431373</c:v>
                </c:pt>
                <c:pt idx="6700">
                  <c:v>3.3490196078431373</c:v>
                </c:pt>
                <c:pt idx="6701">
                  <c:v>3.3490196078431373</c:v>
                </c:pt>
                <c:pt idx="6702">
                  <c:v>3.3490196078431373</c:v>
                </c:pt>
                <c:pt idx="6703">
                  <c:v>3.3490196078431373</c:v>
                </c:pt>
                <c:pt idx="6704">
                  <c:v>3.3490196078431373</c:v>
                </c:pt>
                <c:pt idx="6705">
                  <c:v>3.3490196078431373</c:v>
                </c:pt>
                <c:pt idx="6706">
                  <c:v>3.3490196078431373</c:v>
                </c:pt>
                <c:pt idx="6707">
                  <c:v>3.3490196078431373</c:v>
                </c:pt>
                <c:pt idx="6708">
                  <c:v>3.3490196078431373</c:v>
                </c:pt>
                <c:pt idx="6709">
                  <c:v>3.3490196078431373</c:v>
                </c:pt>
                <c:pt idx="6710">
                  <c:v>3.3490196078431373</c:v>
                </c:pt>
                <c:pt idx="6711">
                  <c:v>3.3490196078431373</c:v>
                </c:pt>
                <c:pt idx="6712">
                  <c:v>3.3490196078431373</c:v>
                </c:pt>
                <c:pt idx="6713">
                  <c:v>3.3490196078431373</c:v>
                </c:pt>
                <c:pt idx="6714">
                  <c:v>3.3490196078431373</c:v>
                </c:pt>
                <c:pt idx="6715">
                  <c:v>3.3490196078431373</c:v>
                </c:pt>
                <c:pt idx="6716">
                  <c:v>3.3490196078431373</c:v>
                </c:pt>
                <c:pt idx="6717">
                  <c:v>3.3490196078431373</c:v>
                </c:pt>
                <c:pt idx="6718">
                  <c:v>3.3490196078431373</c:v>
                </c:pt>
                <c:pt idx="6719">
                  <c:v>3.3490196078431373</c:v>
                </c:pt>
                <c:pt idx="6720">
                  <c:v>3.3490196078431373</c:v>
                </c:pt>
                <c:pt idx="6721">
                  <c:v>3.3490196078431373</c:v>
                </c:pt>
                <c:pt idx="6722">
                  <c:v>3.3490196078431373</c:v>
                </c:pt>
                <c:pt idx="6723">
                  <c:v>3.3490196078431373</c:v>
                </c:pt>
                <c:pt idx="6724">
                  <c:v>3.3490196078431373</c:v>
                </c:pt>
                <c:pt idx="6725">
                  <c:v>3.3490196078431373</c:v>
                </c:pt>
                <c:pt idx="6726">
                  <c:v>3.3490196078431373</c:v>
                </c:pt>
                <c:pt idx="6727">
                  <c:v>3.3490196078431373</c:v>
                </c:pt>
                <c:pt idx="6728">
                  <c:v>3.3490196078431373</c:v>
                </c:pt>
                <c:pt idx="6729">
                  <c:v>3.3490196078431373</c:v>
                </c:pt>
                <c:pt idx="6730">
                  <c:v>3.3490196078431373</c:v>
                </c:pt>
                <c:pt idx="6731">
                  <c:v>3.3490196078431373</c:v>
                </c:pt>
                <c:pt idx="6732">
                  <c:v>3.3490196078431373</c:v>
                </c:pt>
                <c:pt idx="6733">
                  <c:v>3.3490196078431373</c:v>
                </c:pt>
                <c:pt idx="6734">
                  <c:v>3.3490196078431373</c:v>
                </c:pt>
                <c:pt idx="6735">
                  <c:v>3.3490196078431373</c:v>
                </c:pt>
                <c:pt idx="6736">
                  <c:v>3.3490196078431373</c:v>
                </c:pt>
                <c:pt idx="6737">
                  <c:v>3.3490196078431373</c:v>
                </c:pt>
                <c:pt idx="6738">
                  <c:v>3.3490196078431373</c:v>
                </c:pt>
                <c:pt idx="6739">
                  <c:v>3.3490196078431373</c:v>
                </c:pt>
                <c:pt idx="6740">
                  <c:v>3.3490196078431373</c:v>
                </c:pt>
                <c:pt idx="6741">
                  <c:v>3.3490196078431373</c:v>
                </c:pt>
                <c:pt idx="6742">
                  <c:v>3.3490196078431373</c:v>
                </c:pt>
                <c:pt idx="6743">
                  <c:v>3.3490196078431373</c:v>
                </c:pt>
                <c:pt idx="6744">
                  <c:v>3.3490196078431373</c:v>
                </c:pt>
                <c:pt idx="6745">
                  <c:v>3.3490196078431373</c:v>
                </c:pt>
                <c:pt idx="6746">
                  <c:v>3.3490196078431373</c:v>
                </c:pt>
                <c:pt idx="6747">
                  <c:v>3.3490196078431373</c:v>
                </c:pt>
                <c:pt idx="6748">
                  <c:v>3.3490196078431373</c:v>
                </c:pt>
                <c:pt idx="6749">
                  <c:v>3.3490196078431373</c:v>
                </c:pt>
                <c:pt idx="6750">
                  <c:v>3.3490196078431373</c:v>
                </c:pt>
                <c:pt idx="6751">
                  <c:v>3.3490196078431373</c:v>
                </c:pt>
                <c:pt idx="6752">
                  <c:v>3.3490196078431373</c:v>
                </c:pt>
                <c:pt idx="6753">
                  <c:v>3.3490196078431373</c:v>
                </c:pt>
                <c:pt idx="6754">
                  <c:v>3.3490196078431373</c:v>
                </c:pt>
                <c:pt idx="6755">
                  <c:v>3.3490196078431373</c:v>
                </c:pt>
                <c:pt idx="6756">
                  <c:v>3.3490196078431373</c:v>
                </c:pt>
                <c:pt idx="6757">
                  <c:v>3.3490196078431373</c:v>
                </c:pt>
                <c:pt idx="6758">
                  <c:v>3.3490196078431373</c:v>
                </c:pt>
                <c:pt idx="6759">
                  <c:v>3.3490196078431373</c:v>
                </c:pt>
                <c:pt idx="6760">
                  <c:v>3.3490196078431373</c:v>
                </c:pt>
                <c:pt idx="6761">
                  <c:v>3.3490196078431373</c:v>
                </c:pt>
                <c:pt idx="6762">
                  <c:v>3.3490196078431373</c:v>
                </c:pt>
                <c:pt idx="6763">
                  <c:v>3.3490196078431373</c:v>
                </c:pt>
                <c:pt idx="6764">
                  <c:v>3.3490196078431373</c:v>
                </c:pt>
                <c:pt idx="6765">
                  <c:v>3.3490196078431373</c:v>
                </c:pt>
                <c:pt idx="6766">
                  <c:v>3.3490196078431373</c:v>
                </c:pt>
                <c:pt idx="6767">
                  <c:v>3.3490196078431373</c:v>
                </c:pt>
                <c:pt idx="6768">
                  <c:v>3.3490196078431373</c:v>
                </c:pt>
                <c:pt idx="6769">
                  <c:v>3.3490196078431373</c:v>
                </c:pt>
                <c:pt idx="6770">
                  <c:v>3.3490196078431373</c:v>
                </c:pt>
                <c:pt idx="6771">
                  <c:v>3.3490196078431373</c:v>
                </c:pt>
                <c:pt idx="6772">
                  <c:v>3.3490196078431373</c:v>
                </c:pt>
                <c:pt idx="6773">
                  <c:v>3.3490196078431373</c:v>
                </c:pt>
                <c:pt idx="6774">
                  <c:v>3.3490196078431373</c:v>
                </c:pt>
                <c:pt idx="6775">
                  <c:v>3.3490196078431373</c:v>
                </c:pt>
                <c:pt idx="6776">
                  <c:v>3.3490196078431373</c:v>
                </c:pt>
                <c:pt idx="6777">
                  <c:v>3.3490196078431373</c:v>
                </c:pt>
                <c:pt idx="6778">
                  <c:v>3.3490196078431373</c:v>
                </c:pt>
                <c:pt idx="6779">
                  <c:v>3.3490196078431373</c:v>
                </c:pt>
                <c:pt idx="6780">
                  <c:v>3.3490196078431373</c:v>
                </c:pt>
                <c:pt idx="6781">
                  <c:v>3.3490196078431373</c:v>
                </c:pt>
                <c:pt idx="6782">
                  <c:v>3.3490196078431373</c:v>
                </c:pt>
                <c:pt idx="6783">
                  <c:v>3.3490196078431373</c:v>
                </c:pt>
                <c:pt idx="6784">
                  <c:v>3.3490196078431373</c:v>
                </c:pt>
                <c:pt idx="6785">
                  <c:v>3.3490196078431373</c:v>
                </c:pt>
                <c:pt idx="6786">
                  <c:v>3.3490196078431373</c:v>
                </c:pt>
                <c:pt idx="6787">
                  <c:v>3.3490196078431373</c:v>
                </c:pt>
                <c:pt idx="6788">
                  <c:v>3.3490196078431373</c:v>
                </c:pt>
                <c:pt idx="6789">
                  <c:v>3.3490196078431373</c:v>
                </c:pt>
                <c:pt idx="6790">
                  <c:v>3.3490196078431373</c:v>
                </c:pt>
                <c:pt idx="6791">
                  <c:v>3.3490196078431373</c:v>
                </c:pt>
                <c:pt idx="6792">
                  <c:v>3.3490196078431373</c:v>
                </c:pt>
                <c:pt idx="6793">
                  <c:v>3.3490196078431373</c:v>
                </c:pt>
                <c:pt idx="6794">
                  <c:v>3.3490196078431373</c:v>
                </c:pt>
                <c:pt idx="6795">
                  <c:v>3.3490196078431373</c:v>
                </c:pt>
                <c:pt idx="6796">
                  <c:v>3.3490196078431373</c:v>
                </c:pt>
                <c:pt idx="6797">
                  <c:v>3.3490196078431373</c:v>
                </c:pt>
                <c:pt idx="6798">
                  <c:v>3.3490196078431373</c:v>
                </c:pt>
                <c:pt idx="6799">
                  <c:v>3.3490196078431373</c:v>
                </c:pt>
                <c:pt idx="6800">
                  <c:v>3.3490196078431373</c:v>
                </c:pt>
                <c:pt idx="6801">
                  <c:v>3.3490196078431373</c:v>
                </c:pt>
                <c:pt idx="6802">
                  <c:v>3.3490196078431373</c:v>
                </c:pt>
                <c:pt idx="6803">
                  <c:v>3.3490196078431373</c:v>
                </c:pt>
                <c:pt idx="6804">
                  <c:v>3.3490196078431373</c:v>
                </c:pt>
                <c:pt idx="6805">
                  <c:v>3.3490196078431373</c:v>
                </c:pt>
                <c:pt idx="6806">
                  <c:v>3.3490196078431373</c:v>
                </c:pt>
                <c:pt idx="6807">
                  <c:v>3.3490196078431373</c:v>
                </c:pt>
                <c:pt idx="6808">
                  <c:v>3.3490196078431373</c:v>
                </c:pt>
                <c:pt idx="6809">
                  <c:v>3.3490196078431373</c:v>
                </c:pt>
                <c:pt idx="6810">
                  <c:v>3.3490196078431373</c:v>
                </c:pt>
                <c:pt idx="6811">
                  <c:v>3.3490196078431373</c:v>
                </c:pt>
                <c:pt idx="6812">
                  <c:v>3.3490196078431373</c:v>
                </c:pt>
                <c:pt idx="6813">
                  <c:v>3.3490196078431373</c:v>
                </c:pt>
                <c:pt idx="6814">
                  <c:v>3.3490196078431373</c:v>
                </c:pt>
                <c:pt idx="6815">
                  <c:v>3.3490196078431373</c:v>
                </c:pt>
                <c:pt idx="6816">
                  <c:v>3.3490196078431373</c:v>
                </c:pt>
                <c:pt idx="6817">
                  <c:v>3.3490196078431373</c:v>
                </c:pt>
                <c:pt idx="6818">
                  <c:v>3.3490196078431373</c:v>
                </c:pt>
                <c:pt idx="6819">
                  <c:v>3.3490196078431373</c:v>
                </c:pt>
                <c:pt idx="6820">
                  <c:v>3.3490196078431373</c:v>
                </c:pt>
                <c:pt idx="6821">
                  <c:v>3.3490196078431373</c:v>
                </c:pt>
                <c:pt idx="6822">
                  <c:v>3.3490196078431373</c:v>
                </c:pt>
                <c:pt idx="6823">
                  <c:v>3.3490196078431373</c:v>
                </c:pt>
                <c:pt idx="6824">
                  <c:v>3.3490196078431373</c:v>
                </c:pt>
                <c:pt idx="6825">
                  <c:v>3.3490196078431373</c:v>
                </c:pt>
                <c:pt idx="6826">
                  <c:v>3.3490196078431373</c:v>
                </c:pt>
                <c:pt idx="6827">
                  <c:v>3.3490196078431373</c:v>
                </c:pt>
                <c:pt idx="6828">
                  <c:v>3.3490196078431373</c:v>
                </c:pt>
                <c:pt idx="6829">
                  <c:v>3.3490196078431373</c:v>
                </c:pt>
                <c:pt idx="6830">
                  <c:v>3.3490196078431373</c:v>
                </c:pt>
                <c:pt idx="6831">
                  <c:v>3.3490196078431373</c:v>
                </c:pt>
                <c:pt idx="6832">
                  <c:v>3.3490196078431373</c:v>
                </c:pt>
                <c:pt idx="6833">
                  <c:v>3.3490196078431373</c:v>
                </c:pt>
                <c:pt idx="6834">
                  <c:v>3.3490196078431373</c:v>
                </c:pt>
                <c:pt idx="6835">
                  <c:v>3.3490196078431373</c:v>
                </c:pt>
                <c:pt idx="6836">
                  <c:v>3.3490196078431373</c:v>
                </c:pt>
                <c:pt idx="6837">
                  <c:v>3.3490196078431373</c:v>
                </c:pt>
                <c:pt idx="6838">
                  <c:v>3.3490196078431373</c:v>
                </c:pt>
                <c:pt idx="6839">
                  <c:v>3.3490196078431373</c:v>
                </c:pt>
                <c:pt idx="6840">
                  <c:v>3.3490196078431373</c:v>
                </c:pt>
                <c:pt idx="6841">
                  <c:v>3.3490196078431373</c:v>
                </c:pt>
                <c:pt idx="6842">
                  <c:v>3.3490196078431373</c:v>
                </c:pt>
                <c:pt idx="6843">
                  <c:v>3.3490196078431373</c:v>
                </c:pt>
                <c:pt idx="6844">
                  <c:v>3.3490196078431373</c:v>
                </c:pt>
                <c:pt idx="6845">
                  <c:v>3.3490196078431373</c:v>
                </c:pt>
                <c:pt idx="6846">
                  <c:v>3.3490196078431373</c:v>
                </c:pt>
                <c:pt idx="6847">
                  <c:v>3.3490196078431373</c:v>
                </c:pt>
                <c:pt idx="6848">
                  <c:v>3.3490196078431373</c:v>
                </c:pt>
                <c:pt idx="6849">
                  <c:v>3.3490196078431373</c:v>
                </c:pt>
                <c:pt idx="6850">
                  <c:v>3.3490196078431373</c:v>
                </c:pt>
                <c:pt idx="6851">
                  <c:v>3.3490196078431373</c:v>
                </c:pt>
                <c:pt idx="6852">
                  <c:v>3.3490196078431373</c:v>
                </c:pt>
                <c:pt idx="6853">
                  <c:v>3.3490196078431373</c:v>
                </c:pt>
                <c:pt idx="6854">
                  <c:v>3.3490196078431373</c:v>
                </c:pt>
                <c:pt idx="6855">
                  <c:v>3.3490196078431373</c:v>
                </c:pt>
                <c:pt idx="6856">
                  <c:v>3.3490196078431373</c:v>
                </c:pt>
                <c:pt idx="6857">
                  <c:v>3.3490196078431373</c:v>
                </c:pt>
                <c:pt idx="6858">
                  <c:v>3.3490196078431373</c:v>
                </c:pt>
                <c:pt idx="6859">
                  <c:v>3.3490196078431373</c:v>
                </c:pt>
                <c:pt idx="6860">
                  <c:v>3.3490196078431373</c:v>
                </c:pt>
                <c:pt idx="6861">
                  <c:v>3.3490196078431373</c:v>
                </c:pt>
                <c:pt idx="6862">
                  <c:v>3.3490196078431373</c:v>
                </c:pt>
                <c:pt idx="6863">
                  <c:v>3.3490196078431373</c:v>
                </c:pt>
                <c:pt idx="6864">
                  <c:v>3.3490196078431373</c:v>
                </c:pt>
                <c:pt idx="6865">
                  <c:v>3.3490196078431373</c:v>
                </c:pt>
                <c:pt idx="6866">
                  <c:v>3.3490196078431373</c:v>
                </c:pt>
                <c:pt idx="6867">
                  <c:v>3.3490196078431373</c:v>
                </c:pt>
                <c:pt idx="6868">
                  <c:v>3.3490196078431373</c:v>
                </c:pt>
                <c:pt idx="6869">
                  <c:v>3.3490196078431373</c:v>
                </c:pt>
                <c:pt idx="6870">
                  <c:v>3.3490196078431373</c:v>
                </c:pt>
                <c:pt idx="6871">
                  <c:v>3.3490196078431373</c:v>
                </c:pt>
                <c:pt idx="6872">
                  <c:v>3.3490196078431373</c:v>
                </c:pt>
                <c:pt idx="6873">
                  <c:v>3.3490196078431373</c:v>
                </c:pt>
                <c:pt idx="6874">
                  <c:v>3.3490196078431373</c:v>
                </c:pt>
                <c:pt idx="6875">
                  <c:v>3.3490196078431373</c:v>
                </c:pt>
                <c:pt idx="6876">
                  <c:v>3.3490196078431373</c:v>
                </c:pt>
                <c:pt idx="6877">
                  <c:v>3.3490196078431373</c:v>
                </c:pt>
                <c:pt idx="6878">
                  <c:v>3.3490196078431373</c:v>
                </c:pt>
                <c:pt idx="6879">
                  <c:v>3.3490196078431373</c:v>
                </c:pt>
                <c:pt idx="6880">
                  <c:v>3.3490196078431373</c:v>
                </c:pt>
                <c:pt idx="6881">
                  <c:v>3.3490196078431373</c:v>
                </c:pt>
                <c:pt idx="6882">
                  <c:v>3.3490196078431373</c:v>
                </c:pt>
                <c:pt idx="6883">
                  <c:v>3.3490196078431373</c:v>
                </c:pt>
                <c:pt idx="6884">
                  <c:v>3.3490196078431373</c:v>
                </c:pt>
                <c:pt idx="6885">
                  <c:v>3.3490196078431373</c:v>
                </c:pt>
                <c:pt idx="6886">
                  <c:v>3.3490196078431373</c:v>
                </c:pt>
                <c:pt idx="6887">
                  <c:v>3.3490196078431373</c:v>
                </c:pt>
                <c:pt idx="6888">
                  <c:v>3.3490196078431373</c:v>
                </c:pt>
                <c:pt idx="6889">
                  <c:v>3.3490196078431373</c:v>
                </c:pt>
                <c:pt idx="6890">
                  <c:v>3.3490196078431373</c:v>
                </c:pt>
                <c:pt idx="6891">
                  <c:v>3.3490196078431373</c:v>
                </c:pt>
                <c:pt idx="6892">
                  <c:v>3.3490196078431373</c:v>
                </c:pt>
                <c:pt idx="6893">
                  <c:v>3.3490196078431373</c:v>
                </c:pt>
                <c:pt idx="6894">
                  <c:v>3.3490196078431373</c:v>
                </c:pt>
                <c:pt idx="6895">
                  <c:v>3.3490196078431373</c:v>
                </c:pt>
                <c:pt idx="6896">
                  <c:v>3.3490196078431373</c:v>
                </c:pt>
                <c:pt idx="6897">
                  <c:v>3.3490196078431373</c:v>
                </c:pt>
                <c:pt idx="6898">
                  <c:v>3.3490196078431373</c:v>
                </c:pt>
                <c:pt idx="6899">
                  <c:v>3.3490196078431373</c:v>
                </c:pt>
                <c:pt idx="6900">
                  <c:v>3.3490196078431373</c:v>
                </c:pt>
                <c:pt idx="6901">
                  <c:v>3.3490196078431373</c:v>
                </c:pt>
                <c:pt idx="6902">
                  <c:v>3.3490196078431373</c:v>
                </c:pt>
                <c:pt idx="6903">
                  <c:v>3.3490196078431373</c:v>
                </c:pt>
                <c:pt idx="6904">
                  <c:v>3.3490196078431373</c:v>
                </c:pt>
                <c:pt idx="6905">
                  <c:v>3.3490196078431373</c:v>
                </c:pt>
                <c:pt idx="6906">
                  <c:v>3.3490196078431373</c:v>
                </c:pt>
                <c:pt idx="6907">
                  <c:v>3.3490196078431373</c:v>
                </c:pt>
                <c:pt idx="6908">
                  <c:v>3.3490196078431373</c:v>
                </c:pt>
                <c:pt idx="6909">
                  <c:v>3.3490196078431373</c:v>
                </c:pt>
                <c:pt idx="6910">
                  <c:v>3.3490196078431373</c:v>
                </c:pt>
                <c:pt idx="6911">
                  <c:v>3.3490196078431373</c:v>
                </c:pt>
                <c:pt idx="6912">
                  <c:v>3.3490196078431373</c:v>
                </c:pt>
                <c:pt idx="6913">
                  <c:v>3.3490196078431373</c:v>
                </c:pt>
                <c:pt idx="6914">
                  <c:v>3.3490196078431373</c:v>
                </c:pt>
                <c:pt idx="6915">
                  <c:v>3.3490196078431373</c:v>
                </c:pt>
                <c:pt idx="6916">
                  <c:v>3.3490196078431373</c:v>
                </c:pt>
                <c:pt idx="6917">
                  <c:v>3.3490196078431373</c:v>
                </c:pt>
                <c:pt idx="6918">
                  <c:v>3.3490196078431373</c:v>
                </c:pt>
                <c:pt idx="6919">
                  <c:v>3.3490196078431373</c:v>
                </c:pt>
                <c:pt idx="6920">
                  <c:v>3.3490196078431373</c:v>
                </c:pt>
                <c:pt idx="6921">
                  <c:v>3.3490196078431373</c:v>
                </c:pt>
                <c:pt idx="6922">
                  <c:v>3.3490196078431373</c:v>
                </c:pt>
                <c:pt idx="6923">
                  <c:v>3.3490196078431373</c:v>
                </c:pt>
                <c:pt idx="6924">
                  <c:v>3.3490196078431373</c:v>
                </c:pt>
                <c:pt idx="6925">
                  <c:v>3.3490196078431373</c:v>
                </c:pt>
                <c:pt idx="6926">
                  <c:v>3.3490196078431373</c:v>
                </c:pt>
                <c:pt idx="6927">
                  <c:v>3.3490196078431373</c:v>
                </c:pt>
                <c:pt idx="6928">
                  <c:v>3.3490196078431373</c:v>
                </c:pt>
                <c:pt idx="6929">
                  <c:v>3.3490196078431373</c:v>
                </c:pt>
                <c:pt idx="6930">
                  <c:v>3.3490196078431373</c:v>
                </c:pt>
                <c:pt idx="6931">
                  <c:v>3.3490196078431373</c:v>
                </c:pt>
                <c:pt idx="6932">
                  <c:v>3.3490196078431373</c:v>
                </c:pt>
                <c:pt idx="6933">
                  <c:v>3.3490196078431373</c:v>
                </c:pt>
                <c:pt idx="6934">
                  <c:v>3.3490196078431373</c:v>
                </c:pt>
                <c:pt idx="6935">
                  <c:v>3.3490196078431373</c:v>
                </c:pt>
                <c:pt idx="6936">
                  <c:v>3.3490196078431373</c:v>
                </c:pt>
                <c:pt idx="6937">
                  <c:v>3.3490196078431373</c:v>
                </c:pt>
                <c:pt idx="6938">
                  <c:v>3.3490196078431373</c:v>
                </c:pt>
                <c:pt idx="6939">
                  <c:v>3.3490196078431373</c:v>
                </c:pt>
                <c:pt idx="6940">
                  <c:v>3.3490196078431373</c:v>
                </c:pt>
                <c:pt idx="6941">
                  <c:v>3.3490196078431373</c:v>
                </c:pt>
                <c:pt idx="6942">
                  <c:v>3.3490196078431373</c:v>
                </c:pt>
                <c:pt idx="6943">
                  <c:v>3.3490196078431373</c:v>
                </c:pt>
                <c:pt idx="6944">
                  <c:v>3.3490196078431373</c:v>
                </c:pt>
                <c:pt idx="6945">
                  <c:v>3.3490196078431373</c:v>
                </c:pt>
                <c:pt idx="6946">
                  <c:v>3.3490196078431373</c:v>
                </c:pt>
                <c:pt idx="6947">
                  <c:v>3.3490196078431373</c:v>
                </c:pt>
                <c:pt idx="6948">
                  <c:v>3.3490196078431373</c:v>
                </c:pt>
                <c:pt idx="6949">
                  <c:v>3.3490196078431373</c:v>
                </c:pt>
                <c:pt idx="6950">
                  <c:v>3.3490196078431373</c:v>
                </c:pt>
                <c:pt idx="6951">
                  <c:v>3.3490196078431373</c:v>
                </c:pt>
                <c:pt idx="6952">
                  <c:v>3.3490196078431373</c:v>
                </c:pt>
                <c:pt idx="6953">
                  <c:v>3.3490196078431373</c:v>
                </c:pt>
                <c:pt idx="6954">
                  <c:v>3.3490196078431373</c:v>
                </c:pt>
                <c:pt idx="6955">
                  <c:v>3.3490196078431373</c:v>
                </c:pt>
                <c:pt idx="6956">
                  <c:v>3.3490196078431373</c:v>
                </c:pt>
                <c:pt idx="6957">
                  <c:v>3.3490196078431373</c:v>
                </c:pt>
                <c:pt idx="6958">
                  <c:v>3.3490196078431373</c:v>
                </c:pt>
                <c:pt idx="6959">
                  <c:v>3.3490196078431373</c:v>
                </c:pt>
                <c:pt idx="6960">
                  <c:v>3.3490196078431373</c:v>
                </c:pt>
                <c:pt idx="6961">
                  <c:v>3.3490196078431373</c:v>
                </c:pt>
                <c:pt idx="6962">
                  <c:v>3.3490196078431373</c:v>
                </c:pt>
                <c:pt idx="6963">
                  <c:v>3.3490196078431373</c:v>
                </c:pt>
                <c:pt idx="6964">
                  <c:v>3.3490196078431373</c:v>
                </c:pt>
                <c:pt idx="6965">
                  <c:v>3.3490196078431373</c:v>
                </c:pt>
                <c:pt idx="6966">
                  <c:v>3.3490196078431373</c:v>
                </c:pt>
                <c:pt idx="6967">
                  <c:v>3.3490196078431373</c:v>
                </c:pt>
                <c:pt idx="6968">
                  <c:v>3.3490196078431373</c:v>
                </c:pt>
                <c:pt idx="6969">
                  <c:v>3.3490196078431373</c:v>
                </c:pt>
                <c:pt idx="6970">
                  <c:v>3.3490196078431373</c:v>
                </c:pt>
                <c:pt idx="6971">
                  <c:v>3.3490196078431373</c:v>
                </c:pt>
                <c:pt idx="6972">
                  <c:v>3.3490196078431373</c:v>
                </c:pt>
                <c:pt idx="6973">
                  <c:v>3.3490196078431373</c:v>
                </c:pt>
                <c:pt idx="6974">
                  <c:v>3.3490196078431373</c:v>
                </c:pt>
                <c:pt idx="6975">
                  <c:v>3.3490196078431373</c:v>
                </c:pt>
                <c:pt idx="6976">
                  <c:v>3.3490196078431373</c:v>
                </c:pt>
                <c:pt idx="6977">
                  <c:v>3.3490196078431373</c:v>
                </c:pt>
                <c:pt idx="6978">
                  <c:v>3.3490196078431373</c:v>
                </c:pt>
                <c:pt idx="6979">
                  <c:v>3.3490196078431373</c:v>
                </c:pt>
                <c:pt idx="6980">
                  <c:v>3.3490196078431373</c:v>
                </c:pt>
                <c:pt idx="6981">
                  <c:v>3.3490196078431373</c:v>
                </c:pt>
                <c:pt idx="6982">
                  <c:v>3.3490196078431373</c:v>
                </c:pt>
                <c:pt idx="6983">
                  <c:v>3.3490196078431373</c:v>
                </c:pt>
                <c:pt idx="6984">
                  <c:v>3.3490196078431373</c:v>
                </c:pt>
                <c:pt idx="6985">
                  <c:v>3.3490196078431373</c:v>
                </c:pt>
                <c:pt idx="6986">
                  <c:v>3.3490196078431373</c:v>
                </c:pt>
                <c:pt idx="6987">
                  <c:v>3.3490196078431373</c:v>
                </c:pt>
                <c:pt idx="6988">
                  <c:v>3.3490196078431373</c:v>
                </c:pt>
                <c:pt idx="6989">
                  <c:v>3.3490196078431373</c:v>
                </c:pt>
                <c:pt idx="6990">
                  <c:v>3.3490196078431373</c:v>
                </c:pt>
                <c:pt idx="6991">
                  <c:v>3.3490196078431373</c:v>
                </c:pt>
                <c:pt idx="6992">
                  <c:v>3.3490196078431373</c:v>
                </c:pt>
                <c:pt idx="6993">
                  <c:v>3.3490196078431373</c:v>
                </c:pt>
                <c:pt idx="6994">
                  <c:v>3.3490196078431373</c:v>
                </c:pt>
                <c:pt idx="6995">
                  <c:v>3.3490196078431373</c:v>
                </c:pt>
                <c:pt idx="6996">
                  <c:v>3.3490196078431373</c:v>
                </c:pt>
                <c:pt idx="6997">
                  <c:v>3.3490196078431373</c:v>
                </c:pt>
                <c:pt idx="6998">
                  <c:v>3.3490196078431373</c:v>
                </c:pt>
                <c:pt idx="6999">
                  <c:v>3.3490196078431373</c:v>
                </c:pt>
                <c:pt idx="7000">
                  <c:v>3.3490196078431373</c:v>
                </c:pt>
                <c:pt idx="7001">
                  <c:v>3.3490196078431373</c:v>
                </c:pt>
                <c:pt idx="7002">
                  <c:v>3.3490196078431373</c:v>
                </c:pt>
                <c:pt idx="7003">
                  <c:v>3.3490196078431373</c:v>
                </c:pt>
                <c:pt idx="7004">
                  <c:v>3.3490196078431373</c:v>
                </c:pt>
                <c:pt idx="7005">
                  <c:v>3.3490196078431373</c:v>
                </c:pt>
                <c:pt idx="7006">
                  <c:v>3.3490196078431373</c:v>
                </c:pt>
                <c:pt idx="7007">
                  <c:v>3.3490196078431373</c:v>
                </c:pt>
                <c:pt idx="7008">
                  <c:v>3.3490196078431373</c:v>
                </c:pt>
                <c:pt idx="7009">
                  <c:v>3.3490196078431373</c:v>
                </c:pt>
                <c:pt idx="7010">
                  <c:v>3.3490196078431373</c:v>
                </c:pt>
                <c:pt idx="7011">
                  <c:v>3.3490196078431373</c:v>
                </c:pt>
                <c:pt idx="7012">
                  <c:v>3.3490196078431373</c:v>
                </c:pt>
                <c:pt idx="7013">
                  <c:v>3.3490196078431373</c:v>
                </c:pt>
                <c:pt idx="7014">
                  <c:v>3.3490196078431373</c:v>
                </c:pt>
                <c:pt idx="7015">
                  <c:v>3.3490196078431373</c:v>
                </c:pt>
                <c:pt idx="7016">
                  <c:v>3.3490196078431373</c:v>
                </c:pt>
                <c:pt idx="7017">
                  <c:v>3.3490196078431373</c:v>
                </c:pt>
                <c:pt idx="7018">
                  <c:v>3.3490196078431373</c:v>
                </c:pt>
                <c:pt idx="7019">
                  <c:v>3.3490196078431373</c:v>
                </c:pt>
                <c:pt idx="7020">
                  <c:v>3.3490196078431373</c:v>
                </c:pt>
                <c:pt idx="7021">
                  <c:v>3.3490196078431373</c:v>
                </c:pt>
                <c:pt idx="7022">
                  <c:v>3.3490196078431373</c:v>
                </c:pt>
                <c:pt idx="7023">
                  <c:v>3.3490196078431373</c:v>
                </c:pt>
                <c:pt idx="7024">
                  <c:v>3.3490196078431373</c:v>
                </c:pt>
                <c:pt idx="7025">
                  <c:v>3.3490196078431373</c:v>
                </c:pt>
                <c:pt idx="7026">
                  <c:v>3.3490196078431373</c:v>
                </c:pt>
                <c:pt idx="7027">
                  <c:v>3.3490196078431373</c:v>
                </c:pt>
                <c:pt idx="7028">
                  <c:v>3.3490196078431373</c:v>
                </c:pt>
                <c:pt idx="7029">
                  <c:v>3.3490196078431373</c:v>
                </c:pt>
                <c:pt idx="7030">
                  <c:v>3.3490196078431373</c:v>
                </c:pt>
                <c:pt idx="7031">
                  <c:v>3.3490196078431373</c:v>
                </c:pt>
                <c:pt idx="7032">
                  <c:v>3.3490196078431373</c:v>
                </c:pt>
                <c:pt idx="7033">
                  <c:v>3.3490196078431373</c:v>
                </c:pt>
                <c:pt idx="7034">
                  <c:v>3.3490196078431373</c:v>
                </c:pt>
                <c:pt idx="7035">
                  <c:v>3.3490196078431373</c:v>
                </c:pt>
                <c:pt idx="7036">
                  <c:v>3.3490196078431373</c:v>
                </c:pt>
                <c:pt idx="7037">
                  <c:v>3.3490196078431373</c:v>
                </c:pt>
                <c:pt idx="7038">
                  <c:v>3.3490196078431373</c:v>
                </c:pt>
                <c:pt idx="7039">
                  <c:v>3.3490196078431373</c:v>
                </c:pt>
                <c:pt idx="7040">
                  <c:v>3.3490196078431373</c:v>
                </c:pt>
                <c:pt idx="7041">
                  <c:v>3.3490196078431373</c:v>
                </c:pt>
                <c:pt idx="7042">
                  <c:v>3.3490196078431373</c:v>
                </c:pt>
                <c:pt idx="7043">
                  <c:v>3.3490196078431373</c:v>
                </c:pt>
                <c:pt idx="7044">
                  <c:v>3.3490196078431373</c:v>
                </c:pt>
                <c:pt idx="7045">
                  <c:v>3.3490196078431373</c:v>
                </c:pt>
                <c:pt idx="7046">
                  <c:v>3.3490196078431373</c:v>
                </c:pt>
                <c:pt idx="7047">
                  <c:v>3.3490196078431373</c:v>
                </c:pt>
                <c:pt idx="7048">
                  <c:v>3.3490196078431373</c:v>
                </c:pt>
                <c:pt idx="7049">
                  <c:v>3.3490196078431373</c:v>
                </c:pt>
                <c:pt idx="7050">
                  <c:v>3.3490196078431373</c:v>
                </c:pt>
                <c:pt idx="7051">
                  <c:v>3.3490196078431373</c:v>
                </c:pt>
                <c:pt idx="7052">
                  <c:v>3.3490196078431373</c:v>
                </c:pt>
                <c:pt idx="7053">
                  <c:v>3.3490196078431373</c:v>
                </c:pt>
                <c:pt idx="7054">
                  <c:v>3.3490196078431373</c:v>
                </c:pt>
                <c:pt idx="7055">
                  <c:v>3.3490196078431373</c:v>
                </c:pt>
                <c:pt idx="7056">
                  <c:v>3.3490196078431373</c:v>
                </c:pt>
                <c:pt idx="7057">
                  <c:v>3.3490196078431373</c:v>
                </c:pt>
                <c:pt idx="7058">
                  <c:v>3.3490196078431373</c:v>
                </c:pt>
                <c:pt idx="7059">
                  <c:v>3.3490196078431373</c:v>
                </c:pt>
                <c:pt idx="7060">
                  <c:v>3.3490196078431373</c:v>
                </c:pt>
                <c:pt idx="7061">
                  <c:v>3.3490196078431373</c:v>
                </c:pt>
                <c:pt idx="7062">
                  <c:v>3.3490196078431373</c:v>
                </c:pt>
                <c:pt idx="7063">
                  <c:v>3.3490196078431373</c:v>
                </c:pt>
                <c:pt idx="7064">
                  <c:v>3.3490196078431373</c:v>
                </c:pt>
                <c:pt idx="7065">
                  <c:v>3.3490196078431373</c:v>
                </c:pt>
                <c:pt idx="7066">
                  <c:v>3.3490196078431373</c:v>
                </c:pt>
                <c:pt idx="7067">
                  <c:v>3.3490196078431373</c:v>
                </c:pt>
                <c:pt idx="7068">
                  <c:v>3.3490196078431373</c:v>
                </c:pt>
                <c:pt idx="7069">
                  <c:v>3.3490196078431373</c:v>
                </c:pt>
                <c:pt idx="7070">
                  <c:v>3.3490196078431373</c:v>
                </c:pt>
                <c:pt idx="7071">
                  <c:v>3.3490196078431373</c:v>
                </c:pt>
                <c:pt idx="7072">
                  <c:v>3.3490196078431373</c:v>
                </c:pt>
                <c:pt idx="7073">
                  <c:v>3.3490196078431373</c:v>
                </c:pt>
                <c:pt idx="7074">
                  <c:v>3.3490196078431373</c:v>
                </c:pt>
                <c:pt idx="7075">
                  <c:v>3.3490196078431373</c:v>
                </c:pt>
                <c:pt idx="7076">
                  <c:v>3.3490196078431373</c:v>
                </c:pt>
                <c:pt idx="7077">
                  <c:v>3.3490196078431373</c:v>
                </c:pt>
                <c:pt idx="7078">
                  <c:v>3.3490196078431373</c:v>
                </c:pt>
                <c:pt idx="7079">
                  <c:v>3.3490196078431373</c:v>
                </c:pt>
                <c:pt idx="7080">
                  <c:v>3.3490196078431373</c:v>
                </c:pt>
                <c:pt idx="7081">
                  <c:v>3.3490196078431373</c:v>
                </c:pt>
                <c:pt idx="7082">
                  <c:v>3.3490196078431373</c:v>
                </c:pt>
                <c:pt idx="7083">
                  <c:v>3.3490196078431373</c:v>
                </c:pt>
                <c:pt idx="7084">
                  <c:v>3.3490196078431373</c:v>
                </c:pt>
                <c:pt idx="7085">
                  <c:v>3.3490196078431373</c:v>
                </c:pt>
                <c:pt idx="7086">
                  <c:v>3.3490196078431373</c:v>
                </c:pt>
                <c:pt idx="7087">
                  <c:v>3.3490196078431373</c:v>
                </c:pt>
                <c:pt idx="7088">
                  <c:v>3.3490196078431373</c:v>
                </c:pt>
                <c:pt idx="7089">
                  <c:v>3.3490196078431373</c:v>
                </c:pt>
                <c:pt idx="7090">
                  <c:v>3.3490196078431373</c:v>
                </c:pt>
                <c:pt idx="7091">
                  <c:v>3.3490196078431373</c:v>
                </c:pt>
                <c:pt idx="7092">
                  <c:v>3.3490196078431373</c:v>
                </c:pt>
                <c:pt idx="7093">
                  <c:v>3.3490196078431373</c:v>
                </c:pt>
                <c:pt idx="7094">
                  <c:v>3.3490196078431373</c:v>
                </c:pt>
                <c:pt idx="7095">
                  <c:v>3.3490196078431373</c:v>
                </c:pt>
                <c:pt idx="7096">
                  <c:v>3.3490196078431373</c:v>
                </c:pt>
                <c:pt idx="7097">
                  <c:v>3.3490196078431373</c:v>
                </c:pt>
                <c:pt idx="7098">
                  <c:v>3.3490196078431373</c:v>
                </c:pt>
                <c:pt idx="7099">
                  <c:v>3.3490196078431373</c:v>
                </c:pt>
                <c:pt idx="7100">
                  <c:v>3.3490196078431373</c:v>
                </c:pt>
                <c:pt idx="7101">
                  <c:v>3.3490196078431373</c:v>
                </c:pt>
                <c:pt idx="7102">
                  <c:v>3.3490196078431373</c:v>
                </c:pt>
                <c:pt idx="7103">
                  <c:v>3.3490196078431373</c:v>
                </c:pt>
                <c:pt idx="7104">
                  <c:v>3.3490196078431373</c:v>
                </c:pt>
                <c:pt idx="7105">
                  <c:v>3.3490196078431373</c:v>
                </c:pt>
                <c:pt idx="7106">
                  <c:v>3.3490196078431373</c:v>
                </c:pt>
                <c:pt idx="7107">
                  <c:v>3.3490196078431373</c:v>
                </c:pt>
                <c:pt idx="7108">
                  <c:v>3.3490196078431373</c:v>
                </c:pt>
                <c:pt idx="7109">
                  <c:v>3.3490196078431373</c:v>
                </c:pt>
                <c:pt idx="7110">
                  <c:v>3.3490196078431373</c:v>
                </c:pt>
                <c:pt idx="7111">
                  <c:v>3.3490196078431373</c:v>
                </c:pt>
                <c:pt idx="7112">
                  <c:v>3.3490196078431373</c:v>
                </c:pt>
                <c:pt idx="7113">
                  <c:v>3.3490196078431373</c:v>
                </c:pt>
                <c:pt idx="7114">
                  <c:v>3.3490196078431373</c:v>
                </c:pt>
                <c:pt idx="7115">
                  <c:v>3.3490196078431373</c:v>
                </c:pt>
                <c:pt idx="7116">
                  <c:v>3.3490196078431373</c:v>
                </c:pt>
                <c:pt idx="7117">
                  <c:v>3.3490196078431373</c:v>
                </c:pt>
                <c:pt idx="7118">
                  <c:v>3.3490196078431373</c:v>
                </c:pt>
                <c:pt idx="7119">
                  <c:v>3.3490196078431373</c:v>
                </c:pt>
                <c:pt idx="7120">
                  <c:v>3.3490196078431373</c:v>
                </c:pt>
                <c:pt idx="7121">
                  <c:v>3.3490196078431373</c:v>
                </c:pt>
                <c:pt idx="7122">
                  <c:v>3.3490196078431373</c:v>
                </c:pt>
                <c:pt idx="7123">
                  <c:v>3.3490196078431373</c:v>
                </c:pt>
                <c:pt idx="7124">
                  <c:v>3.3490196078431373</c:v>
                </c:pt>
                <c:pt idx="7125">
                  <c:v>3.3490196078431373</c:v>
                </c:pt>
                <c:pt idx="7126">
                  <c:v>3.3490196078431373</c:v>
                </c:pt>
                <c:pt idx="7127">
                  <c:v>3.3490196078431373</c:v>
                </c:pt>
                <c:pt idx="7128">
                  <c:v>3.3490196078431373</c:v>
                </c:pt>
                <c:pt idx="7129">
                  <c:v>3.3490196078431373</c:v>
                </c:pt>
                <c:pt idx="7130">
                  <c:v>3.3490196078431373</c:v>
                </c:pt>
                <c:pt idx="7131">
                  <c:v>3.3490196078431373</c:v>
                </c:pt>
                <c:pt idx="7132">
                  <c:v>3.3490196078431373</c:v>
                </c:pt>
                <c:pt idx="7133">
                  <c:v>3.3490196078431373</c:v>
                </c:pt>
                <c:pt idx="7134">
                  <c:v>3.3490196078431373</c:v>
                </c:pt>
                <c:pt idx="7135">
                  <c:v>3.3490196078431373</c:v>
                </c:pt>
                <c:pt idx="7136">
                  <c:v>3.3490196078431373</c:v>
                </c:pt>
                <c:pt idx="7137">
                  <c:v>3.3490196078431373</c:v>
                </c:pt>
                <c:pt idx="7138">
                  <c:v>3.3490196078431373</c:v>
                </c:pt>
                <c:pt idx="7139">
                  <c:v>3.3490196078431373</c:v>
                </c:pt>
                <c:pt idx="7140">
                  <c:v>3.3490196078431373</c:v>
                </c:pt>
                <c:pt idx="7141">
                  <c:v>3.3490196078431373</c:v>
                </c:pt>
                <c:pt idx="7142">
                  <c:v>3.3490196078431373</c:v>
                </c:pt>
                <c:pt idx="7143">
                  <c:v>3.3490196078431373</c:v>
                </c:pt>
                <c:pt idx="7144">
                  <c:v>3.3490196078431373</c:v>
                </c:pt>
                <c:pt idx="7145">
                  <c:v>3.3490196078431373</c:v>
                </c:pt>
                <c:pt idx="7146">
                  <c:v>3.3490196078431373</c:v>
                </c:pt>
                <c:pt idx="7147">
                  <c:v>3.3490196078431373</c:v>
                </c:pt>
                <c:pt idx="7148">
                  <c:v>3.3490196078431373</c:v>
                </c:pt>
                <c:pt idx="7149">
                  <c:v>3.3490196078431373</c:v>
                </c:pt>
                <c:pt idx="7150">
                  <c:v>3.3490196078431373</c:v>
                </c:pt>
                <c:pt idx="7151">
                  <c:v>3.3490196078431373</c:v>
                </c:pt>
                <c:pt idx="7152">
                  <c:v>3.3490196078431373</c:v>
                </c:pt>
                <c:pt idx="7153">
                  <c:v>3.3490196078431373</c:v>
                </c:pt>
                <c:pt idx="7154">
                  <c:v>3.3490196078431373</c:v>
                </c:pt>
                <c:pt idx="7155">
                  <c:v>3.3490196078431373</c:v>
                </c:pt>
                <c:pt idx="7156">
                  <c:v>3.3490196078431373</c:v>
                </c:pt>
                <c:pt idx="7157">
                  <c:v>3.3490196078431373</c:v>
                </c:pt>
                <c:pt idx="7158">
                  <c:v>3.3490196078431373</c:v>
                </c:pt>
                <c:pt idx="7159">
                  <c:v>3.3490196078431373</c:v>
                </c:pt>
                <c:pt idx="7160">
                  <c:v>3.3490196078431373</c:v>
                </c:pt>
                <c:pt idx="7161">
                  <c:v>3.3490196078431373</c:v>
                </c:pt>
                <c:pt idx="7162">
                  <c:v>3.3490196078431373</c:v>
                </c:pt>
                <c:pt idx="7163">
                  <c:v>3.3490196078431373</c:v>
                </c:pt>
                <c:pt idx="7164">
                  <c:v>3.3490196078431373</c:v>
                </c:pt>
                <c:pt idx="7165">
                  <c:v>3.3490196078431373</c:v>
                </c:pt>
                <c:pt idx="7166">
                  <c:v>3.3490196078431373</c:v>
                </c:pt>
                <c:pt idx="7167">
                  <c:v>3.3490196078431373</c:v>
                </c:pt>
                <c:pt idx="7168">
                  <c:v>3.3490196078431373</c:v>
                </c:pt>
                <c:pt idx="7169">
                  <c:v>3.3490196078431373</c:v>
                </c:pt>
                <c:pt idx="7170">
                  <c:v>3.3490196078431373</c:v>
                </c:pt>
                <c:pt idx="7171">
                  <c:v>3.3490196078431373</c:v>
                </c:pt>
                <c:pt idx="7172">
                  <c:v>3.3490196078431373</c:v>
                </c:pt>
                <c:pt idx="7173">
                  <c:v>3.3490196078431373</c:v>
                </c:pt>
                <c:pt idx="7174">
                  <c:v>3.3490196078431373</c:v>
                </c:pt>
                <c:pt idx="7175">
                  <c:v>3.3490196078431373</c:v>
                </c:pt>
                <c:pt idx="7176">
                  <c:v>3.3490196078431373</c:v>
                </c:pt>
                <c:pt idx="7177">
                  <c:v>3.3490196078431373</c:v>
                </c:pt>
                <c:pt idx="7178">
                  <c:v>3.3490196078431373</c:v>
                </c:pt>
                <c:pt idx="7179">
                  <c:v>3.3490196078431373</c:v>
                </c:pt>
                <c:pt idx="7180">
                  <c:v>3.3490196078431373</c:v>
                </c:pt>
                <c:pt idx="7181">
                  <c:v>3.3490196078431373</c:v>
                </c:pt>
                <c:pt idx="7182">
                  <c:v>3.3490196078431373</c:v>
                </c:pt>
                <c:pt idx="7183">
                  <c:v>3.3490196078431373</c:v>
                </c:pt>
                <c:pt idx="7184">
                  <c:v>3.3490196078431373</c:v>
                </c:pt>
                <c:pt idx="7185">
                  <c:v>3.3490196078431373</c:v>
                </c:pt>
                <c:pt idx="7186">
                  <c:v>3.3490196078431373</c:v>
                </c:pt>
                <c:pt idx="7187">
                  <c:v>3.3490196078431373</c:v>
                </c:pt>
                <c:pt idx="7188">
                  <c:v>3.3490196078431373</c:v>
                </c:pt>
                <c:pt idx="7189">
                  <c:v>3.3490196078431373</c:v>
                </c:pt>
                <c:pt idx="7190">
                  <c:v>3.3490196078431373</c:v>
                </c:pt>
                <c:pt idx="7191">
                  <c:v>3.3490196078431373</c:v>
                </c:pt>
                <c:pt idx="7192">
                  <c:v>3.3490196078431373</c:v>
                </c:pt>
                <c:pt idx="7193">
                  <c:v>3.3490196078431373</c:v>
                </c:pt>
                <c:pt idx="7194">
                  <c:v>3.3490196078431373</c:v>
                </c:pt>
                <c:pt idx="7195">
                  <c:v>3.3490196078431373</c:v>
                </c:pt>
                <c:pt idx="7196">
                  <c:v>3.3490196078431373</c:v>
                </c:pt>
                <c:pt idx="7197">
                  <c:v>3.3490196078431373</c:v>
                </c:pt>
                <c:pt idx="7198">
                  <c:v>3.3490196078431373</c:v>
                </c:pt>
                <c:pt idx="7199">
                  <c:v>3.3490196078431373</c:v>
                </c:pt>
                <c:pt idx="7200">
                  <c:v>3.3490196078431373</c:v>
                </c:pt>
                <c:pt idx="7201">
                  <c:v>3.3490196078431373</c:v>
                </c:pt>
                <c:pt idx="7202">
                  <c:v>3.3490196078431373</c:v>
                </c:pt>
                <c:pt idx="7203">
                  <c:v>3.3490196078431373</c:v>
                </c:pt>
                <c:pt idx="7204">
                  <c:v>3.3490196078431373</c:v>
                </c:pt>
                <c:pt idx="7205">
                  <c:v>3.3490196078431373</c:v>
                </c:pt>
                <c:pt idx="7206">
                  <c:v>3.3490196078431373</c:v>
                </c:pt>
                <c:pt idx="7207">
                  <c:v>3.3490196078431373</c:v>
                </c:pt>
                <c:pt idx="7208">
                  <c:v>3.3490196078431373</c:v>
                </c:pt>
                <c:pt idx="7209">
                  <c:v>3.3490196078431373</c:v>
                </c:pt>
                <c:pt idx="7210">
                  <c:v>3.3490196078431373</c:v>
                </c:pt>
                <c:pt idx="7211">
                  <c:v>3.3490196078431373</c:v>
                </c:pt>
                <c:pt idx="7212">
                  <c:v>3.3490196078431373</c:v>
                </c:pt>
                <c:pt idx="7213">
                  <c:v>3.3490196078431373</c:v>
                </c:pt>
                <c:pt idx="7214">
                  <c:v>3.3490196078431373</c:v>
                </c:pt>
                <c:pt idx="7215">
                  <c:v>3.3490196078431373</c:v>
                </c:pt>
                <c:pt idx="7216">
                  <c:v>3.3490196078431373</c:v>
                </c:pt>
                <c:pt idx="7217">
                  <c:v>3.3490196078431373</c:v>
                </c:pt>
                <c:pt idx="7218">
                  <c:v>3.3490196078431373</c:v>
                </c:pt>
                <c:pt idx="7219">
                  <c:v>3.3490196078431373</c:v>
                </c:pt>
                <c:pt idx="7220">
                  <c:v>3.3490196078431373</c:v>
                </c:pt>
                <c:pt idx="7221">
                  <c:v>3.3490196078431373</c:v>
                </c:pt>
                <c:pt idx="7222">
                  <c:v>3.3490196078431373</c:v>
                </c:pt>
                <c:pt idx="7223">
                  <c:v>3.3490196078431373</c:v>
                </c:pt>
                <c:pt idx="7224">
                  <c:v>3.3490196078431373</c:v>
                </c:pt>
                <c:pt idx="7225">
                  <c:v>3.3490196078431373</c:v>
                </c:pt>
                <c:pt idx="7226">
                  <c:v>3.3490196078431373</c:v>
                </c:pt>
                <c:pt idx="7227">
                  <c:v>3.3490196078431373</c:v>
                </c:pt>
                <c:pt idx="7228">
                  <c:v>3.3490196078431373</c:v>
                </c:pt>
                <c:pt idx="7229">
                  <c:v>3.3490196078431373</c:v>
                </c:pt>
                <c:pt idx="7230">
                  <c:v>3.3490196078431373</c:v>
                </c:pt>
                <c:pt idx="7231">
                  <c:v>3.3490196078431373</c:v>
                </c:pt>
                <c:pt idx="7232">
                  <c:v>3.3490196078431373</c:v>
                </c:pt>
                <c:pt idx="7233">
                  <c:v>3.3490196078431373</c:v>
                </c:pt>
                <c:pt idx="7234">
                  <c:v>3.3490196078431373</c:v>
                </c:pt>
                <c:pt idx="7235">
                  <c:v>3.3490196078431373</c:v>
                </c:pt>
                <c:pt idx="7236">
                  <c:v>3.3490196078431373</c:v>
                </c:pt>
                <c:pt idx="7237">
                  <c:v>3.3490196078431373</c:v>
                </c:pt>
                <c:pt idx="7238">
                  <c:v>3.3490196078431373</c:v>
                </c:pt>
                <c:pt idx="7239">
                  <c:v>3.3490196078431373</c:v>
                </c:pt>
                <c:pt idx="7240">
                  <c:v>3.3490196078431373</c:v>
                </c:pt>
                <c:pt idx="7241">
                  <c:v>3.3490196078431373</c:v>
                </c:pt>
                <c:pt idx="7242">
                  <c:v>3.3490196078431373</c:v>
                </c:pt>
                <c:pt idx="7243">
                  <c:v>3.3490196078431373</c:v>
                </c:pt>
                <c:pt idx="7244">
                  <c:v>3.3490196078431373</c:v>
                </c:pt>
                <c:pt idx="7245">
                  <c:v>3.3490196078431373</c:v>
                </c:pt>
                <c:pt idx="7246">
                  <c:v>3.3490196078431373</c:v>
                </c:pt>
                <c:pt idx="7247">
                  <c:v>3.3490196078431373</c:v>
                </c:pt>
                <c:pt idx="7248">
                  <c:v>3.3490196078431373</c:v>
                </c:pt>
                <c:pt idx="7249">
                  <c:v>3.3490196078431373</c:v>
                </c:pt>
                <c:pt idx="7250">
                  <c:v>3.3490196078431373</c:v>
                </c:pt>
                <c:pt idx="7251">
                  <c:v>3.3490196078431373</c:v>
                </c:pt>
                <c:pt idx="7252">
                  <c:v>3.3490196078431373</c:v>
                </c:pt>
                <c:pt idx="7253">
                  <c:v>3.3490196078431373</c:v>
                </c:pt>
                <c:pt idx="7254">
                  <c:v>3.3490196078431373</c:v>
                </c:pt>
                <c:pt idx="7255">
                  <c:v>3.3490196078431373</c:v>
                </c:pt>
                <c:pt idx="7256">
                  <c:v>3.3490196078431373</c:v>
                </c:pt>
                <c:pt idx="7257">
                  <c:v>3.3490196078431373</c:v>
                </c:pt>
                <c:pt idx="7258">
                  <c:v>3.3490196078431373</c:v>
                </c:pt>
                <c:pt idx="7259">
                  <c:v>3.3490196078431373</c:v>
                </c:pt>
                <c:pt idx="7260">
                  <c:v>3.3490196078431373</c:v>
                </c:pt>
                <c:pt idx="7261">
                  <c:v>3.3490196078431373</c:v>
                </c:pt>
                <c:pt idx="7262">
                  <c:v>3.3490196078431373</c:v>
                </c:pt>
                <c:pt idx="7263">
                  <c:v>3.3490196078431373</c:v>
                </c:pt>
                <c:pt idx="7264">
                  <c:v>3.3490196078431373</c:v>
                </c:pt>
                <c:pt idx="7265">
                  <c:v>3.3490196078431373</c:v>
                </c:pt>
                <c:pt idx="7266">
                  <c:v>3.3490196078431373</c:v>
                </c:pt>
                <c:pt idx="7267">
                  <c:v>3.3490196078431373</c:v>
                </c:pt>
                <c:pt idx="7268">
                  <c:v>3.3490196078431373</c:v>
                </c:pt>
                <c:pt idx="7269">
                  <c:v>3.3490196078431373</c:v>
                </c:pt>
                <c:pt idx="7270">
                  <c:v>3.3490196078431373</c:v>
                </c:pt>
                <c:pt idx="7271">
                  <c:v>3.3490196078431373</c:v>
                </c:pt>
                <c:pt idx="7272">
                  <c:v>3.3490196078431373</c:v>
                </c:pt>
                <c:pt idx="7273">
                  <c:v>3.3490196078431373</c:v>
                </c:pt>
                <c:pt idx="7274">
                  <c:v>3.3490196078431373</c:v>
                </c:pt>
                <c:pt idx="7275">
                  <c:v>3.3490196078431373</c:v>
                </c:pt>
                <c:pt idx="7276">
                  <c:v>3.3490196078431373</c:v>
                </c:pt>
                <c:pt idx="7277">
                  <c:v>3.3490196078431373</c:v>
                </c:pt>
                <c:pt idx="7278">
                  <c:v>3.3490196078431373</c:v>
                </c:pt>
                <c:pt idx="7279">
                  <c:v>3.3490196078431373</c:v>
                </c:pt>
                <c:pt idx="7280">
                  <c:v>3.3490196078431373</c:v>
                </c:pt>
                <c:pt idx="7281">
                  <c:v>3.3490196078431373</c:v>
                </c:pt>
                <c:pt idx="7282">
                  <c:v>3.3490196078431373</c:v>
                </c:pt>
                <c:pt idx="7283">
                  <c:v>3.3490196078431373</c:v>
                </c:pt>
                <c:pt idx="7284">
                  <c:v>3.3490196078431373</c:v>
                </c:pt>
                <c:pt idx="7285">
                  <c:v>3.3490196078431373</c:v>
                </c:pt>
                <c:pt idx="7286">
                  <c:v>3.3490196078431373</c:v>
                </c:pt>
                <c:pt idx="7287">
                  <c:v>3.3490196078431373</c:v>
                </c:pt>
                <c:pt idx="7288">
                  <c:v>3.3490196078431373</c:v>
                </c:pt>
                <c:pt idx="7289">
                  <c:v>3.3490196078431373</c:v>
                </c:pt>
                <c:pt idx="7290">
                  <c:v>3.3490196078431373</c:v>
                </c:pt>
                <c:pt idx="7291">
                  <c:v>3.3490196078431373</c:v>
                </c:pt>
                <c:pt idx="7292">
                  <c:v>3.3490196078431373</c:v>
                </c:pt>
                <c:pt idx="7293">
                  <c:v>3.3490196078431373</c:v>
                </c:pt>
                <c:pt idx="7294">
                  <c:v>3.3490196078431373</c:v>
                </c:pt>
                <c:pt idx="7295">
                  <c:v>3.3490196078431373</c:v>
                </c:pt>
                <c:pt idx="7296">
                  <c:v>3.3490196078431373</c:v>
                </c:pt>
                <c:pt idx="7297">
                  <c:v>3.3490196078431373</c:v>
                </c:pt>
                <c:pt idx="7298">
                  <c:v>3.3490196078431373</c:v>
                </c:pt>
                <c:pt idx="7299">
                  <c:v>3.3490196078431373</c:v>
                </c:pt>
                <c:pt idx="7300">
                  <c:v>3.3490196078431373</c:v>
                </c:pt>
                <c:pt idx="7301">
                  <c:v>3.3490196078431373</c:v>
                </c:pt>
                <c:pt idx="7302">
                  <c:v>3.3490196078431373</c:v>
                </c:pt>
                <c:pt idx="7303">
                  <c:v>3.3490196078431373</c:v>
                </c:pt>
                <c:pt idx="7304">
                  <c:v>3.3490196078431373</c:v>
                </c:pt>
                <c:pt idx="7305">
                  <c:v>3.3490196078431373</c:v>
                </c:pt>
                <c:pt idx="7306">
                  <c:v>3.3490196078431373</c:v>
                </c:pt>
                <c:pt idx="7307">
                  <c:v>3.3490196078431373</c:v>
                </c:pt>
                <c:pt idx="7308">
                  <c:v>3.3490196078431373</c:v>
                </c:pt>
                <c:pt idx="7309">
                  <c:v>3.3490196078431373</c:v>
                </c:pt>
                <c:pt idx="7310">
                  <c:v>3.3490196078431373</c:v>
                </c:pt>
                <c:pt idx="7311">
                  <c:v>3.3490196078431373</c:v>
                </c:pt>
                <c:pt idx="7312">
                  <c:v>3.3490196078431373</c:v>
                </c:pt>
                <c:pt idx="7313">
                  <c:v>3.3490196078431373</c:v>
                </c:pt>
                <c:pt idx="7314">
                  <c:v>3.3490196078431373</c:v>
                </c:pt>
                <c:pt idx="7315">
                  <c:v>3.3490196078431373</c:v>
                </c:pt>
                <c:pt idx="7316">
                  <c:v>3.3490196078431373</c:v>
                </c:pt>
                <c:pt idx="7317">
                  <c:v>3.3490196078431373</c:v>
                </c:pt>
                <c:pt idx="7318">
                  <c:v>3.3490196078431373</c:v>
                </c:pt>
                <c:pt idx="7319">
                  <c:v>3.3490196078431373</c:v>
                </c:pt>
                <c:pt idx="7320">
                  <c:v>3.3490196078431373</c:v>
                </c:pt>
                <c:pt idx="7321">
                  <c:v>3.3490196078431373</c:v>
                </c:pt>
                <c:pt idx="7322">
                  <c:v>3.3490196078431373</c:v>
                </c:pt>
                <c:pt idx="7323">
                  <c:v>3.3490196078431373</c:v>
                </c:pt>
                <c:pt idx="7324">
                  <c:v>3.3490196078431373</c:v>
                </c:pt>
                <c:pt idx="7325">
                  <c:v>3.3490196078431373</c:v>
                </c:pt>
                <c:pt idx="7326">
                  <c:v>3.3490196078431373</c:v>
                </c:pt>
                <c:pt idx="7327">
                  <c:v>3.3490196078431373</c:v>
                </c:pt>
                <c:pt idx="7328">
                  <c:v>3.3490196078431373</c:v>
                </c:pt>
                <c:pt idx="7329">
                  <c:v>3.3490196078431373</c:v>
                </c:pt>
                <c:pt idx="7330">
                  <c:v>3.3490196078431373</c:v>
                </c:pt>
                <c:pt idx="7331">
                  <c:v>3.3490196078431373</c:v>
                </c:pt>
                <c:pt idx="7332">
                  <c:v>3.3490196078431373</c:v>
                </c:pt>
                <c:pt idx="7333">
                  <c:v>3.3490196078431373</c:v>
                </c:pt>
                <c:pt idx="7334">
                  <c:v>3.3490196078431373</c:v>
                </c:pt>
                <c:pt idx="7335">
                  <c:v>3.3490196078431373</c:v>
                </c:pt>
                <c:pt idx="7336">
                  <c:v>3.3490196078431373</c:v>
                </c:pt>
                <c:pt idx="7337">
                  <c:v>3.3490196078431373</c:v>
                </c:pt>
                <c:pt idx="7338">
                  <c:v>3.3490196078431373</c:v>
                </c:pt>
                <c:pt idx="7339">
                  <c:v>3.3490196078431373</c:v>
                </c:pt>
                <c:pt idx="7340">
                  <c:v>3.3490196078431373</c:v>
                </c:pt>
                <c:pt idx="7341">
                  <c:v>3.3490196078431373</c:v>
                </c:pt>
                <c:pt idx="7342">
                  <c:v>3.3490196078431373</c:v>
                </c:pt>
                <c:pt idx="7343">
                  <c:v>3.3490196078431373</c:v>
                </c:pt>
                <c:pt idx="7344">
                  <c:v>3.3490196078431373</c:v>
                </c:pt>
                <c:pt idx="7345">
                  <c:v>3.3490196078431373</c:v>
                </c:pt>
                <c:pt idx="7346">
                  <c:v>3.3490196078431373</c:v>
                </c:pt>
                <c:pt idx="7347">
                  <c:v>3.3490196078431373</c:v>
                </c:pt>
                <c:pt idx="7348">
                  <c:v>3.3490196078431373</c:v>
                </c:pt>
                <c:pt idx="7349">
                  <c:v>3.3490196078431373</c:v>
                </c:pt>
                <c:pt idx="7350">
                  <c:v>3.3490196078431373</c:v>
                </c:pt>
                <c:pt idx="7351">
                  <c:v>3.3490196078431373</c:v>
                </c:pt>
                <c:pt idx="7352">
                  <c:v>3.3490196078431373</c:v>
                </c:pt>
                <c:pt idx="7353">
                  <c:v>3.3490196078431373</c:v>
                </c:pt>
                <c:pt idx="7354">
                  <c:v>3.3490196078431373</c:v>
                </c:pt>
                <c:pt idx="7355">
                  <c:v>3.3490196078431373</c:v>
                </c:pt>
                <c:pt idx="7356">
                  <c:v>3.3490196078431373</c:v>
                </c:pt>
                <c:pt idx="7357">
                  <c:v>3.3490196078431373</c:v>
                </c:pt>
                <c:pt idx="7358">
                  <c:v>3.3490196078431373</c:v>
                </c:pt>
                <c:pt idx="7359">
                  <c:v>3.3490196078431373</c:v>
                </c:pt>
                <c:pt idx="7360">
                  <c:v>3.3490196078431373</c:v>
                </c:pt>
                <c:pt idx="7361">
                  <c:v>3.3490196078431373</c:v>
                </c:pt>
                <c:pt idx="7362">
                  <c:v>3.3490196078431373</c:v>
                </c:pt>
                <c:pt idx="7363">
                  <c:v>3.3490196078431373</c:v>
                </c:pt>
                <c:pt idx="7364">
                  <c:v>3.3490196078431373</c:v>
                </c:pt>
                <c:pt idx="7365">
                  <c:v>3.3490196078431373</c:v>
                </c:pt>
                <c:pt idx="7366">
                  <c:v>3.3490196078431373</c:v>
                </c:pt>
                <c:pt idx="7367">
                  <c:v>3.3490196078431373</c:v>
                </c:pt>
                <c:pt idx="7368">
                  <c:v>3.3490196078431373</c:v>
                </c:pt>
                <c:pt idx="7369">
                  <c:v>3.3490196078431373</c:v>
                </c:pt>
                <c:pt idx="7370">
                  <c:v>3.3490196078431373</c:v>
                </c:pt>
                <c:pt idx="7371">
                  <c:v>3.3490196078431373</c:v>
                </c:pt>
                <c:pt idx="7372">
                  <c:v>3.3490196078431373</c:v>
                </c:pt>
                <c:pt idx="7373">
                  <c:v>3.3490196078431373</c:v>
                </c:pt>
                <c:pt idx="7374">
                  <c:v>3.3490196078431373</c:v>
                </c:pt>
                <c:pt idx="7375">
                  <c:v>3.3490196078431373</c:v>
                </c:pt>
                <c:pt idx="7376">
                  <c:v>3.3490196078431373</c:v>
                </c:pt>
                <c:pt idx="7377">
                  <c:v>3.3490196078431373</c:v>
                </c:pt>
                <c:pt idx="7378">
                  <c:v>3.3490196078431373</c:v>
                </c:pt>
                <c:pt idx="7379">
                  <c:v>3.3490196078431373</c:v>
                </c:pt>
                <c:pt idx="7380">
                  <c:v>3.3490196078431373</c:v>
                </c:pt>
                <c:pt idx="7381">
                  <c:v>3.3490196078431373</c:v>
                </c:pt>
                <c:pt idx="7382">
                  <c:v>3.3490196078431373</c:v>
                </c:pt>
                <c:pt idx="7383">
                  <c:v>3.3490196078431373</c:v>
                </c:pt>
                <c:pt idx="7384">
                  <c:v>3.3490196078431373</c:v>
                </c:pt>
                <c:pt idx="7385">
                  <c:v>3.3490196078431373</c:v>
                </c:pt>
                <c:pt idx="7386">
                  <c:v>3.3490196078431373</c:v>
                </c:pt>
                <c:pt idx="7387">
                  <c:v>3.3490196078431373</c:v>
                </c:pt>
                <c:pt idx="7388">
                  <c:v>3.3490196078431373</c:v>
                </c:pt>
                <c:pt idx="7389">
                  <c:v>3.3490196078431373</c:v>
                </c:pt>
                <c:pt idx="7390">
                  <c:v>3.3490196078431373</c:v>
                </c:pt>
                <c:pt idx="7391">
                  <c:v>3.3490196078431373</c:v>
                </c:pt>
                <c:pt idx="7392">
                  <c:v>3.4964705882352938</c:v>
                </c:pt>
                <c:pt idx="7393">
                  <c:v>3.4964705882352938</c:v>
                </c:pt>
                <c:pt idx="7394">
                  <c:v>3.4964705882352938</c:v>
                </c:pt>
                <c:pt idx="7395">
                  <c:v>3.4964705882352938</c:v>
                </c:pt>
                <c:pt idx="7396">
                  <c:v>3.4964705882352938</c:v>
                </c:pt>
                <c:pt idx="7397">
                  <c:v>3.4964705882352938</c:v>
                </c:pt>
                <c:pt idx="7398">
                  <c:v>3.4964705882352938</c:v>
                </c:pt>
                <c:pt idx="7399">
                  <c:v>3.4964705882352938</c:v>
                </c:pt>
                <c:pt idx="7400">
                  <c:v>3.4964705882352938</c:v>
                </c:pt>
                <c:pt idx="7401">
                  <c:v>3.4964705882352938</c:v>
                </c:pt>
                <c:pt idx="7402">
                  <c:v>3.4964705882352938</c:v>
                </c:pt>
                <c:pt idx="7403">
                  <c:v>3.4964705882352938</c:v>
                </c:pt>
                <c:pt idx="7404">
                  <c:v>3.4964705882352938</c:v>
                </c:pt>
                <c:pt idx="7405">
                  <c:v>3.4964705882352938</c:v>
                </c:pt>
                <c:pt idx="7406">
                  <c:v>3.4964705882352938</c:v>
                </c:pt>
                <c:pt idx="7407">
                  <c:v>3.4964705882352938</c:v>
                </c:pt>
                <c:pt idx="7408">
                  <c:v>3.4964705882352938</c:v>
                </c:pt>
                <c:pt idx="7409">
                  <c:v>3.4964705882352938</c:v>
                </c:pt>
                <c:pt idx="7410">
                  <c:v>3.4964705882352938</c:v>
                </c:pt>
                <c:pt idx="7411">
                  <c:v>3.4964705882352938</c:v>
                </c:pt>
                <c:pt idx="7412">
                  <c:v>3.4964705882352938</c:v>
                </c:pt>
                <c:pt idx="7413">
                  <c:v>3.4964705882352938</c:v>
                </c:pt>
                <c:pt idx="7414">
                  <c:v>3.3490196078431373</c:v>
                </c:pt>
                <c:pt idx="7415">
                  <c:v>3.3490196078431373</c:v>
                </c:pt>
                <c:pt idx="7416">
                  <c:v>3.3490196078431373</c:v>
                </c:pt>
                <c:pt idx="7417">
                  <c:v>3.3490196078431373</c:v>
                </c:pt>
                <c:pt idx="7418">
                  <c:v>3.3490196078431373</c:v>
                </c:pt>
                <c:pt idx="7419">
                  <c:v>3.3490196078431373</c:v>
                </c:pt>
                <c:pt idx="7420">
                  <c:v>3.3490196078431373</c:v>
                </c:pt>
                <c:pt idx="7421">
                  <c:v>3.3490196078431373</c:v>
                </c:pt>
                <c:pt idx="7422">
                  <c:v>3.3490196078431373</c:v>
                </c:pt>
                <c:pt idx="7423">
                  <c:v>3.3490196078431373</c:v>
                </c:pt>
                <c:pt idx="7424">
                  <c:v>3.3490196078431373</c:v>
                </c:pt>
                <c:pt idx="7425">
                  <c:v>3.3490196078431373</c:v>
                </c:pt>
                <c:pt idx="7426">
                  <c:v>3.3490196078431373</c:v>
                </c:pt>
                <c:pt idx="7427">
                  <c:v>3.3490196078431373</c:v>
                </c:pt>
                <c:pt idx="7428">
                  <c:v>3.3490196078431373</c:v>
                </c:pt>
                <c:pt idx="7429">
                  <c:v>3.3490196078431373</c:v>
                </c:pt>
                <c:pt idx="7430">
                  <c:v>3.3490196078431373</c:v>
                </c:pt>
                <c:pt idx="7431">
                  <c:v>3.3490196078431373</c:v>
                </c:pt>
                <c:pt idx="7432">
                  <c:v>3.3490196078431373</c:v>
                </c:pt>
                <c:pt idx="7433">
                  <c:v>3.3490196078431373</c:v>
                </c:pt>
                <c:pt idx="7434">
                  <c:v>3.3490196078431373</c:v>
                </c:pt>
                <c:pt idx="7435">
                  <c:v>3.3490196078431373</c:v>
                </c:pt>
                <c:pt idx="7436">
                  <c:v>3.3490196078431373</c:v>
                </c:pt>
                <c:pt idx="7437">
                  <c:v>3.3490196078431373</c:v>
                </c:pt>
                <c:pt idx="7438">
                  <c:v>3.3490196078431373</c:v>
                </c:pt>
                <c:pt idx="7439">
                  <c:v>3.3490196078431373</c:v>
                </c:pt>
                <c:pt idx="7440">
                  <c:v>3.3490196078431373</c:v>
                </c:pt>
                <c:pt idx="7441">
                  <c:v>3.3490196078431373</c:v>
                </c:pt>
                <c:pt idx="7442">
                  <c:v>3.3490196078431373</c:v>
                </c:pt>
                <c:pt idx="7443">
                  <c:v>3.3490196078431373</c:v>
                </c:pt>
                <c:pt idx="7444">
                  <c:v>3.3490196078431373</c:v>
                </c:pt>
                <c:pt idx="7445">
                  <c:v>3.3490196078431373</c:v>
                </c:pt>
                <c:pt idx="7446">
                  <c:v>3.3490196078431373</c:v>
                </c:pt>
                <c:pt idx="7447">
                  <c:v>3.3490196078431373</c:v>
                </c:pt>
                <c:pt idx="7448">
                  <c:v>3.3490196078431373</c:v>
                </c:pt>
                <c:pt idx="7449">
                  <c:v>3.3490196078431373</c:v>
                </c:pt>
                <c:pt idx="7450">
                  <c:v>3.3490196078431373</c:v>
                </c:pt>
                <c:pt idx="7451">
                  <c:v>3.3490196078431373</c:v>
                </c:pt>
                <c:pt idx="7452">
                  <c:v>3.3490196078431373</c:v>
                </c:pt>
                <c:pt idx="7453">
                  <c:v>3.3490196078431373</c:v>
                </c:pt>
                <c:pt idx="7454">
                  <c:v>3.3490196078431373</c:v>
                </c:pt>
                <c:pt idx="7455">
                  <c:v>3.3490196078431373</c:v>
                </c:pt>
                <c:pt idx="7456">
                  <c:v>3.3490196078431373</c:v>
                </c:pt>
                <c:pt idx="7457">
                  <c:v>3.3490196078431373</c:v>
                </c:pt>
                <c:pt idx="7458">
                  <c:v>3.3490196078431373</c:v>
                </c:pt>
                <c:pt idx="7459">
                  <c:v>3.3490196078431373</c:v>
                </c:pt>
                <c:pt idx="7460">
                  <c:v>3.3490196078431373</c:v>
                </c:pt>
                <c:pt idx="7461">
                  <c:v>3.3490196078431373</c:v>
                </c:pt>
                <c:pt idx="7462">
                  <c:v>3.3490196078431373</c:v>
                </c:pt>
                <c:pt idx="7463">
                  <c:v>3.3490196078431373</c:v>
                </c:pt>
                <c:pt idx="7464">
                  <c:v>3.3490196078431373</c:v>
                </c:pt>
                <c:pt idx="7465">
                  <c:v>3.3490196078431373</c:v>
                </c:pt>
                <c:pt idx="7466">
                  <c:v>3.3490196078431373</c:v>
                </c:pt>
                <c:pt idx="7467">
                  <c:v>3.3490196078431373</c:v>
                </c:pt>
                <c:pt idx="7468">
                  <c:v>3.3490196078431373</c:v>
                </c:pt>
                <c:pt idx="7469">
                  <c:v>3.3490196078431373</c:v>
                </c:pt>
                <c:pt idx="7470">
                  <c:v>3.3490196078431373</c:v>
                </c:pt>
                <c:pt idx="7471">
                  <c:v>3.3490196078431373</c:v>
                </c:pt>
                <c:pt idx="7472">
                  <c:v>3.3490196078431373</c:v>
                </c:pt>
                <c:pt idx="7473">
                  <c:v>3.3490196078431373</c:v>
                </c:pt>
                <c:pt idx="7474">
                  <c:v>3.3490196078431373</c:v>
                </c:pt>
                <c:pt idx="7475">
                  <c:v>3.3490196078431373</c:v>
                </c:pt>
                <c:pt idx="7476">
                  <c:v>3.3490196078431373</c:v>
                </c:pt>
                <c:pt idx="7477">
                  <c:v>3.3490196078431373</c:v>
                </c:pt>
                <c:pt idx="7478">
                  <c:v>3.3490196078431373</c:v>
                </c:pt>
                <c:pt idx="7479">
                  <c:v>3.3490196078431373</c:v>
                </c:pt>
                <c:pt idx="7480">
                  <c:v>3.4964705882352938</c:v>
                </c:pt>
                <c:pt idx="7481">
                  <c:v>3.4964705882352938</c:v>
                </c:pt>
                <c:pt idx="7482">
                  <c:v>3.4964705882352938</c:v>
                </c:pt>
                <c:pt idx="7483">
                  <c:v>3.4964705882352938</c:v>
                </c:pt>
                <c:pt idx="7484">
                  <c:v>3.4964705882352938</c:v>
                </c:pt>
                <c:pt idx="7485">
                  <c:v>3.4964705882352938</c:v>
                </c:pt>
                <c:pt idx="7486">
                  <c:v>3.4964705882352938</c:v>
                </c:pt>
                <c:pt idx="7487">
                  <c:v>3.4964705882352938</c:v>
                </c:pt>
                <c:pt idx="7488">
                  <c:v>3.4964705882352938</c:v>
                </c:pt>
                <c:pt idx="7489">
                  <c:v>3.4964705882352938</c:v>
                </c:pt>
                <c:pt idx="7490">
                  <c:v>3.4964705882352938</c:v>
                </c:pt>
                <c:pt idx="7491">
                  <c:v>3.4964705882352938</c:v>
                </c:pt>
                <c:pt idx="7492">
                  <c:v>3.4964705882352938</c:v>
                </c:pt>
                <c:pt idx="7493">
                  <c:v>3.4964705882352938</c:v>
                </c:pt>
                <c:pt idx="7494">
                  <c:v>3.4964705882352938</c:v>
                </c:pt>
                <c:pt idx="7495">
                  <c:v>3.4964705882352938</c:v>
                </c:pt>
                <c:pt idx="7496">
                  <c:v>3.4964705882352938</c:v>
                </c:pt>
                <c:pt idx="7497">
                  <c:v>3.4964705882352938</c:v>
                </c:pt>
                <c:pt idx="7498">
                  <c:v>3.4964705882352938</c:v>
                </c:pt>
                <c:pt idx="7499">
                  <c:v>3.4964705882352938</c:v>
                </c:pt>
                <c:pt idx="7500">
                  <c:v>3.4964705882352938</c:v>
                </c:pt>
                <c:pt idx="7501">
                  <c:v>3.4964705882352938</c:v>
                </c:pt>
                <c:pt idx="7502">
                  <c:v>3.4964705882352938</c:v>
                </c:pt>
                <c:pt idx="7503">
                  <c:v>3.4964705882352938</c:v>
                </c:pt>
                <c:pt idx="7504">
                  <c:v>3.4964705882352938</c:v>
                </c:pt>
                <c:pt idx="7505">
                  <c:v>3.4964705882352938</c:v>
                </c:pt>
                <c:pt idx="7506">
                  <c:v>3.4964705882352938</c:v>
                </c:pt>
                <c:pt idx="7507">
                  <c:v>3.4964705882352938</c:v>
                </c:pt>
                <c:pt idx="7508">
                  <c:v>3.4964705882352938</c:v>
                </c:pt>
                <c:pt idx="7509">
                  <c:v>3.4964705882352938</c:v>
                </c:pt>
                <c:pt idx="7510">
                  <c:v>3.4964705882352938</c:v>
                </c:pt>
                <c:pt idx="7511">
                  <c:v>3.4964705882352938</c:v>
                </c:pt>
                <c:pt idx="7512">
                  <c:v>3.4964705882352938</c:v>
                </c:pt>
                <c:pt idx="7513">
                  <c:v>3.3490196078431373</c:v>
                </c:pt>
                <c:pt idx="7514">
                  <c:v>3.3490196078431373</c:v>
                </c:pt>
                <c:pt idx="7515">
                  <c:v>3.3490196078431373</c:v>
                </c:pt>
                <c:pt idx="7516">
                  <c:v>3.3490196078431373</c:v>
                </c:pt>
                <c:pt idx="7517">
                  <c:v>3.3490196078431373</c:v>
                </c:pt>
                <c:pt idx="7518">
                  <c:v>3.3490196078431373</c:v>
                </c:pt>
                <c:pt idx="7519">
                  <c:v>3.3490196078431373</c:v>
                </c:pt>
                <c:pt idx="7520">
                  <c:v>3.3490196078431373</c:v>
                </c:pt>
                <c:pt idx="7521">
                  <c:v>3.3490196078431373</c:v>
                </c:pt>
                <c:pt idx="7522">
                  <c:v>3.3490196078431373</c:v>
                </c:pt>
                <c:pt idx="7523">
                  <c:v>3.3490196078431373</c:v>
                </c:pt>
                <c:pt idx="7524">
                  <c:v>3.3490196078431373</c:v>
                </c:pt>
                <c:pt idx="7525">
                  <c:v>3.3490196078431373</c:v>
                </c:pt>
                <c:pt idx="7526">
                  <c:v>3.3490196078431373</c:v>
                </c:pt>
                <c:pt idx="7527">
                  <c:v>3.3490196078431373</c:v>
                </c:pt>
                <c:pt idx="7528">
                  <c:v>3.3490196078431373</c:v>
                </c:pt>
                <c:pt idx="7529">
                  <c:v>3.3490196078431373</c:v>
                </c:pt>
                <c:pt idx="7530">
                  <c:v>3.3490196078431373</c:v>
                </c:pt>
                <c:pt idx="7531">
                  <c:v>3.3490196078431373</c:v>
                </c:pt>
                <c:pt idx="7532">
                  <c:v>3.3490196078431373</c:v>
                </c:pt>
                <c:pt idx="7533">
                  <c:v>3.3490196078431373</c:v>
                </c:pt>
                <c:pt idx="7534">
                  <c:v>3.3490196078431373</c:v>
                </c:pt>
                <c:pt idx="7535">
                  <c:v>3.3490196078431373</c:v>
                </c:pt>
                <c:pt idx="7536">
                  <c:v>3.3490196078431373</c:v>
                </c:pt>
                <c:pt idx="7537">
                  <c:v>3.3490196078431373</c:v>
                </c:pt>
                <c:pt idx="7538">
                  <c:v>3.3490196078431373</c:v>
                </c:pt>
                <c:pt idx="7539">
                  <c:v>3.3490196078431373</c:v>
                </c:pt>
                <c:pt idx="7540">
                  <c:v>3.3490196078431373</c:v>
                </c:pt>
                <c:pt idx="7541">
                  <c:v>3.3490196078431373</c:v>
                </c:pt>
                <c:pt idx="7542">
                  <c:v>3.3490196078431373</c:v>
                </c:pt>
                <c:pt idx="7543">
                  <c:v>3.3490196078431373</c:v>
                </c:pt>
                <c:pt idx="7544">
                  <c:v>3.3490196078431373</c:v>
                </c:pt>
                <c:pt idx="7545">
                  <c:v>3.3490196078431373</c:v>
                </c:pt>
                <c:pt idx="7546">
                  <c:v>3.3490196078431373</c:v>
                </c:pt>
                <c:pt idx="7547">
                  <c:v>3.3490196078431373</c:v>
                </c:pt>
                <c:pt idx="7548">
                  <c:v>3.3490196078431373</c:v>
                </c:pt>
                <c:pt idx="7549">
                  <c:v>3.3490196078431373</c:v>
                </c:pt>
                <c:pt idx="7550">
                  <c:v>3.3490196078431373</c:v>
                </c:pt>
                <c:pt idx="7551">
                  <c:v>3.3490196078431373</c:v>
                </c:pt>
                <c:pt idx="7552">
                  <c:v>3.3490196078431373</c:v>
                </c:pt>
                <c:pt idx="7553">
                  <c:v>3.3490196078431373</c:v>
                </c:pt>
                <c:pt idx="7554">
                  <c:v>3.3490196078431373</c:v>
                </c:pt>
                <c:pt idx="7555">
                  <c:v>3.3490196078431373</c:v>
                </c:pt>
                <c:pt idx="7556">
                  <c:v>3.3490196078431373</c:v>
                </c:pt>
                <c:pt idx="7557">
                  <c:v>3.3490196078431373</c:v>
                </c:pt>
                <c:pt idx="7558">
                  <c:v>3.3490196078431373</c:v>
                </c:pt>
                <c:pt idx="7559">
                  <c:v>3.3490196078431373</c:v>
                </c:pt>
                <c:pt idx="7560">
                  <c:v>3.3490196078431373</c:v>
                </c:pt>
                <c:pt idx="7561">
                  <c:v>3.3490196078431373</c:v>
                </c:pt>
                <c:pt idx="7562">
                  <c:v>3.3490196078431373</c:v>
                </c:pt>
                <c:pt idx="7563">
                  <c:v>3.3490196078431373</c:v>
                </c:pt>
                <c:pt idx="7564">
                  <c:v>3.3490196078431373</c:v>
                </c:pt>
                <c:pt idx="7565">
                  <c:v>3.3490196078431373</c:v>
                </c:pt>
                <c:pt idx="7566">
                  <c:v>3.3490196078431373</c:v>
                </c:pt>
                <c:pt idx="7567">
                  <c:v>3.3490196078431373</c:v>
                </c:pt>
                <c:pt idx="7568">
                  <c:v>3.3490196078431373</c:v>
                </c:pt>
                <c:pt idx="7569">
                  <c:v>3.4964705882352938</c:v>
                </c:pt>
                <c:pt idx="7570">
                  <c:v>3.4964705882352938</c:v>
                </c:pt>
                <c:pt idx="7571">
                  <c:v>3.4964705882352938</c:v>
                </c:pt>
                <c:pt idx="7572">
                  <c:v>3.4964705882352938</c:v>
                </c:pt>
                <c:pt idx="7573">
                  <c:v>3.4964705882352938</c:v>
                </c:pt>
                <c:pt idx="7574">
                  <c:v>3.4964705882352938</c:v>
                </c:pt>
                <c:pt idx="7575">
                  <c:v>3.4964705882352938</c:v>
                </c:pt>
                <c:pt idx="7576">
                  <c:v>3.4964705882352938</c:v>
                </c:pt>
                <c:pt idx="7577">
                  <c:v>3.4964705882352938</c:v>
                </c:pt>
                <c:pt idx="7578">
                  <c:v>3.4964705882352938</c:v>
                </c:pt>
                <c:pt idx="7579">
                  <c:v>3.4964705882352938</c:v>
                </c:pt>
                <c:pt idx="7580">
                  <c:v>3.4964705882352938</c:v>
                </c:pt>
                <c:pt idx="7581">
                  <c:v>3.4964705882352938</c:v>
                </c:pt>
                <c:pt idx="7582">
                  <c:v>3.4964705882352938</c:v>
                </c:pt>
                <c:pt idx="7583">
                  <c:v>3.4964705882352938</c:v>
                </c:pt>
                <c:pt idx="7584">
                  <c:v>3.4964705882352938</c:v>
                </c:pt>
                <c:pt idx="7585">
                  <c:v>3.4964705882352938</c:v>
                </c:pt>
                <c:pt idx="7586">
                  <c:v>3.4964705882352938</c:v>
                </c:pt>
                <c:pt idx="7587">
                  <c:v>3.4964705882352938</c:v>
                </c:pt>
                <c:pt idx="7588">
                  <c:v>3.4964705882352938</c:v>
                </c:pt>
                <c:pt idx="7589">
                  <c:v>3.4964705882352938</c:v>
                </c:pt>
                <c:pt idx="7590">
                  <c:v>3.4964705882352938</c:v>
                </c:pt>
                <c:pt idx="7591">
                  <c:v>3.4964705882352938</c:v>
                </c:pt>
                <c:pt idx="7592">
                  <c:v>3.4964705882352938</c:v>
                </c:pt>
                <c:pt idx="7593">
                  <c:v>3.4964705882352938</c:v>
                </c:pt>
                <c:pt idx="7594">
                  <c:v>3.4964705882352938</c:v>
                </c:pt>
                <c:pt idx="7595">
                  <c:v>3.4964705882352938</c:v>
                </c:pt>
                <c:pt idx="7596">
                  <c:v>3.4964705882352938</c:v>
                </c:pt>
                <c:pt idx="7597">
                  <c:v>3.4964705882352938</c:v>
                </c:pt>
                <c:pt idx="7598">
                  <c:v>3.4964705882352938</c:v>
                </c:pt>
                <c:pt idx="7599">
                  <c:v>3.4964705882352938</c:v>
                </c:pt>
                <c:pt idx="7600">
                  <c:v>3.4964705882352938</c:v>
                </c:pt>
                <c:pt idx="7601">
                  <c:v>3.4964705882352938</c:v>
                </c:pt>
                <c:pt idx="7602">
                  <c:v>3.4964705882352938</c:v>
                </c:pt>
                <c:pt idx="7603">
                  <c:v>3.4964705882352938</c:v>
                </c:pt>
                <c:pt idx="7604">
                  <c:v>3.4964705882352938</c:v>
                </c:pt>
                <c:pt idx="7605">
                  <c:v>3.4964705882352938</c:v>
                </c:pt>
                <c:pt idx="7606">
                  <c:v>3.4964705882352938</c:v>
                </c:pt>
                <c:pt idx="7607">
                  <c:v>3.4964705882352938</c:v>
                </c:pt>
                <c:pt idx="7608">
                  <c:v>3.4964705882352938</c:v>
                </c:pt>
                <c:pt idx="7609">
                  <c:v>3.4964705882352938</c:v>
                </c:pt>
                <c:pt idx="7610">
                  <c:v>3.4964705882352938</c:v>
                </c:pt>
                <c:pt idx="7611">
                  <c:v>3.4964705882352938</c:v>
                </c:pt>
                <c:pt idx="7612">
                  <c:v>3.4964705882352938</c:v>
                </c:pt>
                <c:pt idx="7613">
                  <c:v>3.3490196078431373</c:v>
                </c:pt>
                <c:pt idx="7614">
                  <c:v>3.3490196078431373</c:v>
                </c:pt>
                <c:pt idx="7615">
                  <c:v>3.3490196078431373</c:v>
                </c:pt>
                <c:pt idx="7616">
                  <c:v>3.3490196078431373</c:v>
                </c:pt>
                <c:pt idx="7617">
                  <c:v>3.3490196078431373</c:v>
                </c:pt>
                <c:pt idx="7618">
                  <c:v>3.3490196078431373</c:v>
                </c:pt>
                <c:pt idx="7619">
                  <c:v>3.3490196078431373</c:v>
                </c:pt>
                <c:pt idx="7620">
                  <c:v>3.3490196078431373</c:v>
                </c:pt>
                <c:pt idx="7621">
                  <c:v>3.3490196078431373</c:v>
                </c:pt>
                <c:pt idx="7622">
                  <c:v>3.3490196078431373</c:v>
                </c:pt>
                <c:pt idx="7623">
                  <c:v>3.3490196078431373</c:v>
                </c:pt>
                <c:pt idx="7624">
                  <c:v>3.3490196078431373</c:v>
                </c:pt>
                <c:pt idx="7625">
                  <c:v>3.3490196078431373</c:v>
                </c:pt>
                <c:pt idx="7626">
                  <c:v>3.3490196078431373</c:v>
                </c:pt>
                <c:pt idx="7627">
                  <c:v>3.3490196078431373</c:v>
                </c:pt>
                <c:pt idx="7628">
                  <c:v>3.3490196078431373</c:v>
                </c:pt>
                <c:pt idx="7629">
                  <c:v>3.3490196078431373</c:v>
                </c:pt>
                <c:pt idx="7630">
                  <c:v>3.3490196078431373</c:v>
                </c:pt>
                <c:pt idx="7631">
                  <c:v>3.3490196078431373</c:v>
                </c:pt>
                <c:pt idx="7632">
                  <c:v>3.3490196078431373</c:v>
                </c:pt>
                <c:pt idx="7633">
                  <c:v>3.3490196078431373</c:v>
                </c:pt>
                <c:pt idx="7634">
                  <c:v>3.3490196078431373</c:v>
                </c:pt>
                <c:pt idx="7635">
                  <c:v>3.3490196078431373</c:v>
                </c:pt>
                <c:pt idx="7636">
                  <c:v>3.3490196078431373</c:v>
                </c:pt>
                <c:pt idx="7637">
                  <c:v>3.3490196078431373</c:v>
                </c:pt>
                <c:pt idx="7638">
                  <c:v>3.3490196078431373</c:v>
                </c:pt>
                <c:pt idx="7639">
                  <c:v>3.3490196078431373</c:v>
                </c:pt>
                <c:pt idx="7640">
                  <c:v>3.3490196078431373</c:v>
                </c:pt>
                <c:pt idx="7641">
                  <c:v>3.3490196078431373</c:v>
                </c:pt>
                <c:pt idx="7642">
                  <c:v>3.3490196078431373</c:v>
                </c:pt>
                <c:pt idx="7643">
                  <c:v>3.3490196078431373</c:v>
                </c:pt>
                <c:pt idx="7644">
                  <c:v>3.3490196078431373</c:v>
                </c:pt>
                <c:pt idx="7645">
                  <c:v>3.3490196078431373</c:v>
                </c:pt>
                <c:pt idx="7646">
                  <c:v>3.3490196078431373</c:v>
                </c:pt>
                <c:pt idx="7647">
                  <c:v>3.3490196078431373</c:v>
                </c:pt>
                <c:pt idx="7648">
                  <c:v>3.3490196078431373</c:v>
                </c:pt>
                <c:pt idx="7649">
                  <c:v>3.3490196078431373</c:v>
                </c:pt>
                <c:pt idx="7650">
                  <c:v>3.3490196078431373</c:v>
                </c:pt>
                <c:pt idx="7651">
                  <c:v>3.3490196078431373</c:v>
                </c:pt>
                <c:pt idx="7652">
                  <c:v>3.3490196078431373</c:v>
                </c:pt>
                <c:pt idx="7653">
                  <c:v>3.3490196078431373</c:v>
                </c:pt>
                <c:pt idx="7654">
                  <c:v>3.3490196078431373</c:v>
                </c:pt>
                <c:pt idx="7655">
                  <c:v>3.3490196078431373</c:v>
                </c:pt>
                <c:pt idx="7656">
                  <c:v>3.3490196078431373</c:v>
                </c:pt>
                <c:pt idx="7657">
                  <c:v>3.3490196078431373</c:v>
                </c:pt>
                <c:pt idx="7658">
                  <c:v>3.3490196078431373</c:v>
                </c:pt>
                <c:pt idx="7659">
                  <c:v>3.3490196078431373</c:v>
                </c:pt>
                <c:pt idx="7660">
                  <c:v>3.3490196078431373</c:v>
                </c:pt>
                <c:pt idx="7661">
                  <c:v>3.4964705882352938</c:v>
                </c:pt>
                <c:pt idx="7662">
                  <c:v>3.4964705882352938</c:v>
                </c:pt>
                <c:pt idx="7663">
                  <c:v>3.4964705882352938</c:v>
                </c:pt>
                <c:pt idx="7664">
                  <c:v>3.4964705882352938</c:v>
                </c:pt>
                <c:pt idx="7665">
                  <c:v>3.4964705882352938</c:v>
                </c:pt>
                <c:pt idx="7666">
                  <c:v>3.4964705882352938</c:v>
                </c:pt>
                <c:pt idx="7667">
                  <c:v>3.4964705882352938</c:v>
                </c:pt>
                <c:pt idx="7668">
                  <c:v>3.4964705882352938</c:v>
                </c:pt>
                <c:pt idx="7669">
                  <c:v>3.4964705882352938</c:v>
                </c:pt>
                <c:pt idx="7670">
                  <c:v>3.4964705882352938</c:v>
                </c:pt>
                <c:pt idx="7671">
                  <c:v>3.4964705882352938</c:v>
                </c:pt>
                <c:pt idx="7672">
                  <c:v>3.4964705882352938</c:v>
                </c:pt>
                <c:pt idx="7673">
                  <c:v>3.4964705882352938</c:v>
                </c:pt>
                <c:pt idx="7674">
                  <c:v>3.4964705882352938</c:v>
                </c:pt>
                <c:pt idx="7675">
                  <c:v>3.4964705882352938</c:v>
                </c:pt>
                <c:pt idx="7676">
                  <c:v>3.4964705882352938</c:v>
                </c:pt>
                <c:pt idx="7677">
                  <c:v>3.4964705882352938</c:v>
                </c:pt>
                <c:pt idx="7678">
                  <c:v>3.4964705882352938</c:v>
                </c:pt>
                <c:pt idx="7679">
                  <c:v>3.4964705882352938</c:v>
                </c:pt>
                <c:pt idx="7680">
                  <c:v>3.4964705882352938</c:v>
                </c:pt>
                <c:pt idx="7681">
                  <c:v>3.4964705882352938</c:v>
                </c:pt>
                <c:pt idx="7682">
                  <c:v>3.4964705882352938</c:v>
                </c:pt>
                <c:pt idx="7683">
                  <c:v>3.4964705882352938</c:v>
                </c:pt>
                <c:pt idx="7684">
                  <c:v>3.4964705882352938</c:v>
                </c:pt>
                <c:pt idx="7685">
                  <c:v>3.4964705882352938</c:v>
                </c:pt>
                <c:pt idx="7686">
                  <c:v>3.4964705882352938</c:v>
                </c:pt>
                <c:pt idx="7687">
                  <c:v>3.4964705882352938</c:v>
                </c:pt>
                <c:pt idx="7688">
                  <c:v>3.4964705882352938</c:v>
                </c:pt>
                <c:pt idx="7689">
                  <c:v>3.4964705882352938</c:v>
                </c:pt>
                <c:pt idx="7690">
                  <c:v>3.4964705882352938</c:v>
                </c:pt>
                <c:pt idx="7691">
                  <c:v>3.4964705882352938</c:v>
                </c:pt>
                <c:pt idx="7692">
                  <c:v>3.4964705882352938</c:v>
                </c:pt>
                <c:pt idx="7693">
                  <c:v>3.4964705882352938</c:v>
                </c:pt>
                <c:pt idx="7694">
                  <c:v>3.4964705882352938</c:v>
                </c:pt>
                <c:pt idx="7695">
                  <c:v>3.4964705882352938</c:v>
                </c:pt>
                <c:pt idx="7696">
                  <c:v>3.4964705882352938</c:v>
                </c:pt>
                <c:pt idx="7697">
                  <c:v>3.4964705882352938</c:v>
                </c:pt>
                <c:pt idx="7698">
                  <c:v>3.4964705882352938</c:v>
                </c:pt>
                <c:pt idx="7699">
                  <c:v>3.4964705882352938</c:v>
                </c:pt>
                <c:pt idx="7700">
                  <c:v>3.4964705882352938</c:v>
                </c:pt>
                <c:pt idx="7701">
                  <c:v>3.4964705882352938</c:v>
                </c:pt>
                <c:pt idx="7702">
                  <c:v>3.4964705882352938</c:v>
                </c:pt>
                <c:pt idx="7703">
                  <c:v>3.4964705882352938</c:v>
                </c:pt>
                <c:pt idx="7704">
                  <c:v>3.4964705882352938</c:v>
                </c:pt>
                <c:pt idx="7705">
                  <c:v>3.4964705882352938</c:v>
                </c:pt>
                <c:pt idx="7706">
                  <c:v>3.4964705882352938</c:v>
                </c:pt>
                <c:pt idx="7707">
                  <c:v>3.4964705882352938</c:v>
                </c:pt>
                <c:pt idx="7708">
                  <c:v>3.4964705882352938</c:v>
                </c:pt>
                <c:pt idx="7709">
                  <c:v>3.4964705882352938</c:v>
                </c:pt>
                <c:pt idx="7710">
                  <c:v>3.4964705882352938</c:v>
                </c:pt>
                <c:pt idx="7711">
                  <c:v>3.3490196078431373</c:v>
                </c:pt>
                <c:pt idx="7712">
                  <c:v>3.3490196078431373</c:v>
                </c:pt>
                <c:pt idx="7713">
                  <c:v>3.3490196078431373</c:v>
                </c:pt>
                <c:pt idx="7714">
                  <c:v>3.3490196078431373</c:v>
                </c:pt>
                <c:pt idx="7715">
                  <c:v>3.3490196078431373</c:v>
                </c:pt>
                <c:pt idx="7716">
                  <c:v>3.3490196078431373</c:v>
                </c:pt>
                <c:pt idx="7717">
                  <c:v>3.3490196078431373</c:v>
                </c:pt>
                <c:pt idx="7718">
                  <c:v>3.3490196078431373</c:v>
                </c:pt>
                <c:pt idx="7719">
                  <c:v>3.3490196078431373</c:v>
                </c:pt>
                <c:pt idx="7720">
                  <c:v>3.3490196078431373</c:v>
                </c:pt>
                <c:pt idx="7721">
                  <c:v>3.3490196078431373</c:v>
                </c:pt>
                <c:pt idx="7722">
                  <c:v>3.3490196078431373</c:v>
                </c:pt>
                <c:pt idx="7723">
                  <c:v>3.3490196078431373</c:v>
                </c:pt>
                <c:pt idx="7724">
                  <c:v>3.3490196078431373</c:v>
                </c:pt>
                <c:pt idx="7725">
                  <c:v>3.3490196078431373</c:v>
                </c:pt>
                <c:pt idx="7726">
                  <c:v>3.3490196078431373</c:v>
                </c:pt>
                <c:pt idx="7727">
                  <c:v>3.3490196078431373</c:v>
                </c:pt>
                <c:pt idx="7728">
                  <c:v>3.3490196078431373</c:v>
                </c:pt>
                <c:pt idx="7729">
                  <c:v>3.3490196078431373</c:v>
                </c:pt>
                <c:pt idx="7730">
                  <c:v>3.3490196078431373</c:v>
                </c:pt>
                <c:pt idx="7731">
                  <c:v>3.3490196078431373</c:v>
                </c:pt>
                <c:pt idx="7732">
                  <c:v>3.3490196078431373</c:v>
                </c:pt>
                <c:pt idx="7733">
                  <c:v>3.3490196078431373</c:v>
                </c:pt>
                <c:pt idx="7734">
                  <c:v>3.3490196078431373</c:v>
                </c:pt>
                <c:pt idx="7735">
                  <c:v>3.3490196078431373</c:v>
                </c:pt>
                <c:pt idx="7736">
                  <c:v>3.3490196078431373</c:v>
                </c:pt>
                <c:pt idx="7737">
                  <c:v>3.3490196078431373</c:v>
                </c:pt>
                <c:pt idx="7738">
                  <c:v>3.3490196078431373</c:v>
                </c:pt>
                <c:pt idx="7739">
                  <c:v>3.3490196078431373</c:v>
                </c:pt>
                <c:pt idx="7740">
                  <c:v>3.3490196078431373</c:v>
                </c:pt>
                <c:pt idx="7741">
                  <c:v>3.3490196078431373</c:v>
                </c:pt>
                <c:pt idx="7742">
                  <c:v>3.3490196078431373</c:v>
                </c:pt>
                <c:pt idx="7743">
                  <c:v>3.3490196078431373</c:v>
                </c:pt>
                <c:pt idx="7744">
                  <c:v>3.3490196078431373</c:v>
                </c:pt>
                <c:pt idx="7745">
                  <c:v>3.3490196078431373</c:v>
                </c:pt>
                <c:pt idx="7746">
                  <c:v>3.3490196078431373</c:v>
                </c:pt>
                <c:pt idx="7747">
                  <c:v>3.3490196078431373</c:v>
                </c:pt>
                <c:pt idx="7748">
                  <c:v>3.3490196078431373</c:v>
                </c:pt>
                <c:pt idx="7749">
                  <c:v>3.3490196078431373</c:v>
                </c:pt>
                <c:pt idx="7750">
                  <c:v>3.3490196078431373</c:v>
                </c:pt>
                <c:pt idx="7751">
                  <c:v>3.3490196078431373</c:v>
                </c:pt>
                <c:pt idx="7752">
                  <c:v>3.3490196078431373</c:v>
                </c:pt>
                <c:pt idx="7753">
                  <c:v>3.3490196078431373</c:v>
                </c:pt>
                <c:pt idx="7754">
                  <c:v>3.4964705882352938</c:v>
                </c:pt>
                <c:pt idx="7755">
                  <c:v>3.4964705882352938</c:v>
                </c:pt>
                <c:pt idx="7756">
                  <c:v>3.4964705882352938</c:v>
                </c:pt>
                <c:pt idx="7757">
                  <c:v>3.4964705882352938</c:v>
                </c:pt>
                <c:pt idx="7758">
                  <c:v>3.4964705882352938</c:v>
                </c:pt>
                <c:pt idx="7759">
                  <c:v>3.4964705882352938</c:v>
                </c:pt>
                <c:pt idx="7760">
                  <c:v>3.4964705882352938</c:v>
                </c:pt>
                <c:pt idx="7761">
                  <c:v>3.4964705882352938</c:v>
                </c:pt>
                <c:pt idx="7762">
                  <c:v>3.4964705882352938</c:v>
                </c:pt>
                <c:pt idx="7763">
                  <c:v>3.4964705882352938</c:v>
                </c:pt>
                <c:pt idx="7764">
                  <c:v>3.4964705882352938</c:v>
                </c:pt>
                <c:pt idx="7765">
                  <c:v>3.4964705882352938</c:v>
                </c:pt>
                <c:pt idx="7766">
                  <c:v>3.4964705882352938</c:v>
                </c:pt>
                <c:pt idx="7767">
                  <c:v>3.4964705882352938</c:v>
                </c:pt>
                <c:pt idx="7768">
                  <c:v>3.4964705882352938</c:v>
                </c:pt>
                <c:pt idx="7769">
                  <c:v>3.4964705882352938</c:v>
                </c:pt>
                <c:pt idx="7770">
                  <c:v>3.4964705882352938</c:v>
                </c:pt>
                <c:pt idx="7771">
                  <c:v>3.4964705882352938</c:v>
                </c:pt>
                <c:pt idx="7772">
                  <c:v>3.4964705882352938</c:v>
                </c:pt>
                <c:pt idx="7773">
                  <c:v>3.4964705882352938</c:v>
                </c:pt>
                <c:pt idx="7774">
                  <c:v>3.4964705882352938</c:v>
                </c:pt>
                <c:pt idx="7775">
                  <c:v>3.4964705882352938</c:v>
                </c:pt>
                <c:pt idx="7776">
                  <c:v>3.4964705882352938</c:v>
                </c:pt>
                <c:pt idx="7777">
                  <c:v>3.4964705882352938</c:v>
                </c:pt>
                <c:pt idx="7778">
                  <c:v>3.4964705882352938</c:v>
                </c:pt>
                <c:pt idx="7779">
                  <c:v>3.4964705882352938</c:v>
                </c:pt>
                <c:pt idx="7780">
                  <c:v>3.4964705882352938</c:v>
                </c:pt>
                <c:pt idx="7781">
                  <c:v>3.4964705882352938</c:v>
                </c:pt>
                <c:pt idx="7782">
                  <c:v>3.4964705882352938</c:v>
                </c:pt>
                <c:pt idx="7783">
                  <c:v>3.4964705882352938</c:v>
                </c:pt>
                <c:pt idx="7784">
                  <c:v>3.4964705882352938</c:v>
                </c:pt>
                <c:pt idx="7785">
                  <c:v>3.4964705882352938</c:v>
                </c:pt>
                <c:pt idx="7786">
                  <c:v>3.4964705882352938</c:v>
                </c:pt>
                <c:pt idx="7787">
                  <c:v>3.4964705882352938</c:v>
                </c:pt>
                <c:pt idx="7788">
                  <c:v>3.4964705882352938</c:v>
                </c:pt>
                <c:pt idx="7789">
                  <c:v>3.4964705882352938</c:v>
                </c:pt>
                <c:pt idx="7790">
                  <c:v>3.4964705882352938</c:v>
                </c:pt>
                <c:pt idx="7791">
                  <c:v>3.4964705882352938</c:v>
                </c:pt>
                <c:pt idx="7792">
                  <c:v>3.4964705882352938</c:v>
                </c:pt>
                <c:pt idx="7793">
                  <c:v>3.4964705882352938</c:v>
                </c:pt>
                <c:pt idx="7794">
                  <c:v>3.4964705882352938</c:v>
                </c:pt>
                <c:pt idx="7795">
                  <c:v>3.4964705882352938</c:v>
                </c:pt>
                <c:pt idx="7796">
                  <c:v>3.4964705882352938</c:v>
                </c:pt>
                <c:pt idx="7797">
                  <c:v>3.4964705882352938</c:v>
                </c:pt>
                <c:pt idx="7798">
                  <c:v>3.4964705882352938</c:v>
                </c:pt>
                <c:pt idx="7799">
                  <c:v>3.4964705882352938</c:v>
                </c:pt>
                <c:pt idx="7800">
                  <c:v>3.4964705882352938</c:v>
                </c:pt>
                <c:pt idx="7801">
                  <c:v>3.4964705882352938</c:v>
                </c:pt>
                <c:pt idx="7802">
                  <c:v>3.4964705882352938</c:v>
                </c:pt>
                <c:pt idx="7803">
                  <c:v>3.4964705882352938</c:v>
                </c:pt>
                <c:pt idx="7804">
                  <c:v>3.4964705882352938</c:v>
                </c:pt>
                <c:pt idx="7805">
                  <c:v>3.3490196078431373</c:v>
                </c:pt>
                <c:pt idx="7806">
                  <c:v>3.3490196078431373</c:v>
                </c:pt>
                <c:pt idx="7807">
                  <c:v>3.3490196078431373</c:v>
                </c:pt>
                <c:pt idx="7808">
                  <c:v>3.3490196078431373</c:v>
                </c:pt>
                <c:pt idx="7809">
                  <c:v>3.3490196078431373</c:v>
                </c:pt>
                <c:pt idx="7810">
                  <c:v>3.3490196078431373</c:v>
                </c:pt>
                <c:pt idx="7811">
                  <c:v>3.3490196078431373</c:v>
                </c:pt>
                <c:pt idx="7812">
                  <c:v>3.3490196078431373</c:v>
                </c:pt>
                <c:pt idx="7813">
                  <c:v>3.3490196078431373</c:v>
                </c:pt>
                <c:pt idx="7814">
                  <c:v>3.3490196078431373</c:v>
                </c:pt>
                <c:pt idx="7815">
                  <c:v>3.3490196078431373</c:v>
                </c:pt>
                <c:pt idx="7816">
                  <c:v>3.3490196078431373</c:v>
                </c:pt>
                <c:pt idx="7817">
                  <c:v>3.3490196078431373</c:v>
                </c:pt>
                <c:pt idx="7818">
                  <c:v>3.3490196078431373</c:v>
                </c:pt>
                <c:pt idx="7819">
                  <c:v>3.3490196078431373</c:v>
                </c:pt>
                <c:pt idx="7820">
                  <c:v>3.3490196078431373</c:v>
                </c:pt>
                <c:pt idx="7821">
                  <c:v>3.3490196078431373</c:v>
                </c:pt>
                <c:pt idx="7822">
                  <c:v>3.3490196078431373</c:v>
                </c:pt>
                <c:pt idx="7823">
                  <c:v>3.3490196078431373</c:v>
                </c:pt>
                <c:pt idx="7824">
                  <c:v>3.3490196078431373</c:v>
                </c:pt>
                <c:pt idx="7825">
                  <c:v>3.3490196078431373</c:v>
                </c:pt>
                <c:pt idx="7826">
                  <c:v>3.3490196078431373</c:v>
                </c:pt>
                <c:pt idx="7827">
                  <c:v>3.3490196078431373</c:v>
                </c:pt>
                <c:pt idx="7828">
                  <c:v>3.3490196078431373</c:v>
                </c:pt>
                <c:pt idx="7829">
                  <c:v>3.3490196078431373</c:v>
                </c:pt>
                <c:pt idx="7830">
                  <c:v>3.3490196078431373</c:v>
                </c:pt>
                <c:pt idx="7831">
                  <c:v>3.3490196078431373</c:v>
                </c:pt>
                <c:pt idx="7832">
                  <c:v>3.3490196078431373</c:v>
                </c:pt>
                <c:pt idx="7833">
                  <c:v>3.3490196078431373</c:v>
                </c:pt>
                <c:pt idx="7834">
                  <c:v>3.3490196078431373</c:v>
                </c:pt>
                <c:pt idx="7835">
                  <c:v>3.3490196078431373</c:v>
                </c:pt>
                <c:pt idx="7836">
                  <c:v>3.3490196078431373</c:v>
                </c:pt>
                <c:pt idx="7837">
                  <c:v>3.3490196078431373</c:v>
                </c:pt>
                <c:pt idx="7838">
                  <c:v>3.3490196078431373</c:v>
                </c:pt>
                <c:pt idx="7839">
                  <c:v>3.3490196078431373</c:v>
                </c:pt>
                <c:pt idx="7840">
                  <c:v>3.3490196078431373</c:v>
                </c:pt>
                <c:pt idx="7841">
                  <c:v>3.3490196078431373</c:v>
                </c:pt>
                <c:pt idx="7842">
                  <c:v>3.3490196078431373</c:v>
                </c:pt>
                <c:pt idx="7843">
                  <c:v>3.3490196078431373</c:v>
                </c:pt>
                <c:pt idx="7844">
                  <c:v>3.3490196078431373</c:v>
                </c:pt>
                <c:pt idx="7845">
                  <c:v>3.3490196078431373</c:v>
                </c:pt>
                <c:pt idx="7846">
                  <c:v>3.3490196078431373</c:v>
                </c:pt>
                <c:pt idx="7847">
                  <c:v>3.3490196078431373</c:v>
                </c:pt>
                <c:pt idx="7848">
                  <c:v>3.3490196078431373</c:v>
                </c:pt>
                <c:pt idx="7849">
                  <c:v>3.3490196078431373</c:v>
                </c:pt>
                <c:pt idx="7850">
                  <c:v>3.3490196078431373</c:v>
                </c:pt>
                <c:pt idx="7851">
                  <c:v>3.3490196078431373</c:v>
                </c:pt>
                <c:pt idx="7852">
                  <c:v>3.3490196078431373</c:v>
                </c:pt>
                <c:pt idx="7853">
                  <c:v>3.3490196078431373</c:v>
                </c:pt>
                <c:pt idx="7854">
                  <c:v>3.4964705882352938</c:v>
                </c:pt>
                <c:pt idx="7855">
                  <c:v>3.4964705882352938</c:v>
                </c:pt>
                <c:pt idx="7856">
                  <c:v>3.4964705882352938</c:v>
                </c:pt>
                <c:pt idx="7857">
                  <c:v>3.4964705882352938</c:v>
                </c:pt>
                <c:pt idx="7858">
                  <c:v>3.4964705882352938</c:v>
                </c:pt>
                <c:pt idx="7859">
                  <c:v>3.4964705882352938</c:v>
                </c:pt>
                <c:pt idx="7860">
                  <c:v>3.4964705882352938</c:v>
                </c:pt>
                <c:pt idx="7861">
                  <c:v>3.4964705882352938</c:v>
                </c:pt>
                <c:pt idx="7862">
                  <c:v>3.4964705882352938</c:v>
                </c:pt>
                <c:pt idx="7863">
                  <c:v>3.4964705882352938</c:v>
                </c:pt>
                <c:pt idx="7864">
                  <c:v>3.4964705882352938</c:v>
                </c:pt>
                <c:pt idx="7865">
                  <c:v>3.4964705882352938</c:v>
                </c:pt>
                <c:pt idx="7866">
                  <c:v>3.4964705882352938</c:v>
                </c:pt>
                <c:pt idx="7867">
                  <c:v>3.4964705882352938</c:v>
                </c:pt>
                <c:pt idx="7868">
                  <c:v>3.4964705882352938</c:v>
                </c:pt>
                <c:pt idx="7869">
                  <c:v>3.4964705882352938</c:v>
                </c:pt>
                <c:pt idx="7870">
                  <c:v>3.4964705882352938</c:v>
                </c:pt>
                <c:pt idx="7871">
                  <c:v>3.4964705882352938</c:v>
                </c:pt>
                <c:pt idx="7872">
                  <c:v>3.4964705882352938</c:v>
                </c:pt>
                <c:pt idx="7873">
                  <c:v>3.4964705882352938</c:v>
                </c:pt>
                <c:pt idx="7874">
                  <c:v>3.4964705882352938</c:v>
                </c:pt>
                <c:pt idx="7875">
                  <c:v>3.4964705882352938</c:v>
                </c:pt>
                <c:pt idx="7876">
                  <c:v>3.4964705882352938</c:v>
                </c:pt>
                <c:pt idx="7877">
                  <c:v>3.4964705882352938</c:v>
                </c:pt>
                <c:pt idx="7878">
                  <c:v>3.4964705882352938</c:v>
                </c:pt>
                <c:pt idx="7879">
                  <c:v>3.4964705882352938</c:v>
                </c:pt>
                <c:pt idx="7880">
                  <c:v>3.4964705882352938</c:v>
                </c:pt>
                <c:pt idx="7881">
                  <c:v>3.4964705882352938</c:v>
                </c:pt>
                <c:pt idx="7882">
                  <c:v>3.4964705882352938</c:v>
                </c:pt>
                <c:pt idx="7883">
                  <c:v>3.4964705882352938</c:v>
                </c:pt>
                <c:pt idx="7884">
                  <c:v>3.4964705882352938</c:v>
                </c:pt>
                <c:pt idx="7885">
                  <c:v>3.4964705882352938</c:v>
                </c:pt>
                <c:pt idx="7886">
                  <c:v>3.4964705882352938</c:v>
                </c:pt>
                <c:pt idx="7887">
                  <c:v>3.4964705882352938</c:v>
                </c:pt>
                <c:pt idx="7888">
                  <c:v>3.4964705882352938</c:v>
                </c:pt>
                <c:pt idx="7889">
                  <c:v>3.4964705882352938</c:v>
                </c:pt>
                <c:pt idx="7890">
                  <c:v>3.4964705882352938</c:v>
                </c:pt>
                <c:pt idx="7891">
                  <c:v>3.4964705882352938</c:v>
                </c:pt>
                <c:pt idx="7892">
                  <c:v>3.4964705882352938</c:v>
                </c:pt>
                <c:pt idx="7893">
                  <c:v>3.4964705882352938</c:v>
                </c:pt>
                <c:pt idx="7894">
                  <c:v>3.4964705882352938</c:v>
                </c:pt>
                <c:pt idx="7895">
                  <c:v>3.4964705882352938</c:v>
                </c:pt>
                <c:pt idx="7896">
                  <c:v>3.4964705882352938</c:v>
                </c:pt>
                <c:pt idx="7897">
                  <c:v>3.3490196078431373</c:v>
                </c:pt>
                <c:pt idx="7898">
                  <c:v>3.3490196078431373</c:v>
                </c:pt>
                <c:pt idx="7899">
                  <c:v>3.3490196078431373</c:v>
                </c:pt>
                <c:pt idx="7900">
                  <c:v>3.3490196078431373</c:v>
                </c:pt>
                <c:pt idx="7901">
                  <c:v>3.3490196078431373</c:v>
                </c:pt>
                <c:pt idx="7902">
                  <c:v>3.3490196078431373</c:v>
                </c:pt>
                <c:pt idx="7903">
                  <c:v>3.3490196078431373</c:v>
                </c:pt>
                <c:pt idx="7904">
                  <c:v>3.3490196078431373</c:v>
                </c:pt>
                <c:pt idx="7905">
                  <c:v>3.3490196078431373</c:v>
                </c:pt>
                <c:pt idx="7906">
                  <c:v>3.3490196078431373</c:v>
                </c:pt>
                <c:pt idx="7907">
                  <c:v>3.3490196078431373</c:v>
                </c:pt>
                <c:pt idx="7908">
                  <c:v>3.3490196078431373</c:v>
                </c:pt>
                <c:pt idx="7909">
                  <c:v>3.3490196078431373</c:v>
                </c:pt>
                <c:pt idx="7910">
                  <c:v>3.3490196078431373</c:v>
                </c:pt>
                <c:pt idx="7911">
                  <c:v>3.3490196078431373</c:v>
                </c:pt>
                <c:pt idx="7912">
                  <c:v>3.3490196078431373</c:v>
                </c:pt>
                <c:pt idx="7913">
                  <c:v>3.3490196078431373</c:v>
                </c:pt>
                <c:pt idx="7914">
                  <c:v>3.3490196078431373</c:v>
                </c:pt>
                <c:pt idx="7915">
                  <c:v>3.3490196078431373</c:v>
                </c:pt>
                <c:pt idx="7916">
                  <c:v>3.3490196078431373</c:v>
                </c:pt>
                <c:pt idx="7917">
                  <c:v>3.3490196078431373</c:v>
                </c:pt>
                <c:pt idx="7918">
                  <c:v>3.3490196078431373</c:v>
                </c:pt>
                <c:pt idx="7919">
                  <c:v>3.3490196078431373</c:v>
                </c:pt>
                <c:pt idx="7920">
                  <c:v>3.3490196078431373</c:v>
                </c:pt>
                <c:pt idx="7921">
                  <c:v>3.3490196078431373</c:v>
                </c:pt>
                <c:pt idx="7922">
                  <c:v>3.3490196078431373</c:v>
                </c:pt>
                <c:pt idx="7923">
                  <c:v>3.3490196078431373</c:v>
                </c:pt>
                <c:pt idx="7924">
                  <c:v>3.3490196078431373</c:v>
                </c:pt>
                <c:pt idx="7925">
                  <c:v>3.3490196078431373</c:v>
                </c:pt>
                <c:pt idx="7926">
                  <c:v>3.3490196078431373</c:v>
                </c:pt>
                <c:pt idx="7927">
                  <c:v>3.3490196078431373</c:v>
                </c:pt>
                <c:pt idx="7928">
                  <c:v>3.3490196078431373</c:v>
                </c:pt>
                <c:pt idx="7929">
                  <c:v>3.3490196078431373</c:v>
                </c:pt>
                <c:pt idx="7930">
                  <c:v>3.3490196078431373</c:v>
                </c:pt>
                <c:pt idx="7931">
                  <c:v>3.3490196078431373</c:v>
                </c:pt>
                <c:pt idx="7932">
                  <c:v>3.3490196078431373</c:v>
                </c:pt>
                <c:pt idx="7933">
                  <c:v>3.3490196078431373</c:v>
                </c:pt>
                <c:pt idx="7934">
                  <c:v>3.3490196078431373</c:v>
                </c:pt>
                <c:pt idx="7935">
                  <c:v>3.3490196078431373</c:v>
                </c:pt>
                <c:pt idx="7936">
                  <c:v>3.3490196078431373</c:v>
                </c:pt>
                <c:pt idx="7937">
                  <c:v>3.3490196078431373</c:v>
                </c:pt>
                <c:pt idx="7938">
                  <c:v>3.3490196078431373</c:v>
                </c:pt>
                <c:pt idx="7939">
                  <c:v>3.3490196078431373</c:v>
                </c:pt>
                <c:pt idx="7940">
                  <c:v>3.3490196078431373</c:v>
                </c:pt>
                <c:pt idx="7941">
                  <c:v>3.3490196078431373</c:v>
                </c:pt>
                <c:pt idx="7942">
                  <c:v>3.3490196078431373</c:v>
                </c:pt>
                <c:pt idx="7943">
                  <c:v>3.3490196078431373</c:v>
                </c:pt>
                <c:pt idx="7944">
                  <c:v>3.3490196078431373</c:v>
                </c:pt>
                <c:pt idx="7945">
                  <c:v>3.3490196078431373</c:v>
                </c:pt>
                <c:pt idx="7946">
                  <c:v>3.3490196078431373</c:v>
                </c:pt>
                <c:pt idx="7947">
                  <c:v>3.3490196078431373</c:v>
                </c:pt>
                <c:pt idx="7948">
                  <c:v>3.3490196078431373</c:v>
                </c:pt>
                <c:pt idx="7949">
                  <c:v>3.3490196078431373</c:v>
                </c:pt>
                <c:pt idx="7950">
                  <c:v>3.3490196078431373</c:v>
                </c:pt>
                <c:pt idx="7951">
                  <c:v>3.3490196078431373</c:v>
                </c:pt>
                <c:pt idx="7952">
                  <c:v>3.4964705882352938</c:v>
                </c:pt>
                <c:pt idx="7953">
                  <c:v>3.4964705882352938</c:v>
                </c:pt>
                <c:pt idx="7954">
                  <c:v>3.4964705882352938</c:v>
                </c:pt>
                <c:pt idx="7955">
                  <c:v>3.4964705882352938</c:v>
                </c:pt>
                <c:pt idx="7956">
                  <c:v>3.4964705882352938</c:v>
                </c:pt>
                <c:pt idx="7957">
                  <c:v>3.4964705882352938</c:v>
                </c:pt>
                <c:pt idx="7958">
                  <c:v>3.4964705882352938</c:v>
                </c:pt>
                <c:pt idx="7959">
                  <c:v>3.4964705882352938</c:v>
                </c:pt>
                <c:pt idx="7960">
                  <c:v>3.4964705882352938</c:v>
                </c:pt>
                <c:pt idx="7961">
                  <c:v>3.4964705882352938</c:v>
                </c:pt>
                <c:pt idx="7962">
                  <c:v>3.4964705882352938</c:v>
                </c:pt>
                <c:pt idx="7963">
                  <c:v>3.4964705882352938</c:v>
                </c:pt>
                <c:pt idx="7964">
                  <c:v>3.4964705882352938</c:v>
                </c:pt>
                <c:pt idx="7965">
                  <c:v>3.4964705882352938</c:v>
                </c:pt>
                <c:pt idx="7966">
                  <c:v>3.4964705882352938</c:v>
                </c:pt>
                <c:pt idx="7967">
                  <c:v>3.4964705882352938</c:v>
                </c:pt>
                <c:pt idx="7968">
                  <c:v>3.4964705882352938</c:v>
                </c:pt>
                <c:pt idx="7969">
                  <c:v>3.4964705882352938</c:v>
                </c:pt>
                <c:pt idx="7970">
                  <c:v>3.4964705882352938</c:v>
                </c:pt>
                <c:pt idx="7971">
                  <c:v>3.4964705882352938</c:v>
                </c:pt>
                <c:pt idx="7972">
                  <c:v>3.4964705882352938</c:v>
                </c:pt>
                <c:pt idx="7973">
                  <c:v>3.4964705882352938</c:v>
                </c:pt>
                <c:pt idx="7974">
                  <c:v>3.4964705882352938</c:v>
                </c:pt>
                <c:pt idx="7975">
                  <c:v>3.4964705882352938</c:v>
                </c:pt>
                <c:pt idx="7976">
                  <c:v>3.4964705882352938</c:v>
                </c:pt>
                <c:pt idx="7977">
                  <c:v>3.4964705882352938</c:v>
                </c:pt>
                <c:pt idx="7978">
                  <c:v>3.4964705882352938</c:v>
                </c:pt>
                <c:pt idx="7979">
                  <c:v>3.4964705882352938</c:v>
                </c:pt>
                <c:pt idx="7980">
                  <c:v>3.4964705882352938</c:v>
                </c:pt>
                <c:pt idx="7981">
                  <c:v>3.4964705882352938</c:v>
                </c:pt>
                <c:pt idx="7982">
                  <c:v>3.4964705882352938</c:v>
                </c:pt>
                <c:pt idx="7983">
                  <c:v>3.4964705882352938</c:v>
                </c:pt>
                <c:pt idx="7984">
                  <c:v>3.4964705882352938</c:v>
                </c:pt>
                <c:pt idx="7985">
                  <c:v>3.4964705882352938</c:v>
                </c:pt>
                <c:pt idx="7986">
                  <c:v>3.4964705882352938</c:v>
                </c:pt>
                <c:pt idx="7987">
                  <c:v>3.4964705882352938</c:v>
                </c:pt>
                <c:pt idx="7988">
                  <c:v>3.4964705882352938</c:v>
                </c:pt>
                <c:pt idx="7989">
                  <c:v>3.4964705882352938</c:v>
                </c:pt>
                <c:pt idx="7990">
                  <c:v>3.4964705882352938</c:v>
                </c:pt>
                <c:pt idx="7991">
                  <c:v>3.4964705882352938</c:v>
                </c:pt>
                <c:pt idx="7992">
                  <c:v>3.3490196078431373</c:v>
                </c:pt>
                <c:pt idx="7993">
                  <c:v>3.3490196078431373</c:v>
                </c:pt>
                <c:pt idx="7994">
                  <c:v>3.3490196078431373</c:v>
                </c:pt>
                <c:pt idx="7995">
                  <c:v>3.3490196078431373</c:v>
                </c:pt>
                <c:pt idx="7996">
                  <c:v>3.3490196078431373</c:v>
                </c:pt>
                <c:pt idx="7997">
                  <c:v>3.3490196078431373</c:v>
                </c:pt>
                <c:pt idx="7998">
                  <c:v>3.3490196078431373</c:v>
                </c:pt>
                <c:pt idx="7999">
                  <c:v>3.3490196078431373</c:v>
                </c:pt>
                <c:pt idx="8000">
                  <c:v>3.3490196078431373</c:v>
                </c:pt>
                <c:pt idx="8001">
                  <c:v>3.3490196078431373</c:v>
                </c:pt>
                <c:pt idx="8002">
                  <c:v>3.3490196078431373</c:v>
                </c:pt>
                <c:pt idx="8003">
                  <c:v>3.3490196078431373</c:v>
                </c:pt>
                <c:pt idx="8004">
                  <c:v>3.3490196078431373</c:v>
                </c:pt>
                <c:pt idx="8005">
                  <c:v>3.3490196078431373</c:v>
                </c:pt>
                <c:pt idx="8006">
                  <c:v>3.3490196078431373</c:v>
                </c:pt>
                <c:pt idx="8007">
                  <c:v>3.3490196078431373</c:v>
                </c:pt>
                <c:pt idx="8008">
                  <c:v>3.3490196078431373</c:v>
                </c:pt>
                <c:pt idx="8009">
                  <c:v>3.3490196078431373</c:v>
                </c:pt>
                <c:pt idx="8010">
                  <c:v>3.3490196078431373</c:v>
                </c:pt>
                <c:pt idx="8011">
                  <c:v>3.3490196078431373</c:v>
                </c:pt>
                <c:pt idx="8012">
                  <c:v>3.3490196078431373</c:v>
                </c:pt>
                <c:pt idx="8013">
                  <c:v>3.3490196078431373</c:v>
                </c:pt>
                <c:pt idx="8014">
                  <c:v>3.3490196078431373</c:v>
                </c:pt>
                <c:pt idx="8015">
                  <c:v>3.3490196078431373</c:v>
                </c:pt>
                <c:pt idx="8016">
                  <c:v>3.3490196078431373</c:v>
                </c:pt>
                <c:pt idx="8017">
                  <c:v>3.3490196078431373</c:v>
                </c:pt>
                <c:pt idx="8018">
                  <c:v>3.3490196078431373</c:v>
                </c:pt>
                <c:pt idx="8019">
                  <c:v>3.3490196078431373</c:v>
                </c:pt>
                <c:pt idx="8020">
                  <c:v>3.3490196078431373</c:v>
                </c:pt>
                <c:pt idx="8021">
                  <c:v>3.3490196078431373</c:v>
                </c:pt>
                <c:pt idx="8022">
                  <c:v>3.3490196078431373</c:v>
                </c:pt>
                <c:pt idx="8023">
                  <c:v>3.3490196078431373</c:v>
                </c:pt>
                <c:pt idx="8024">
                  <c:v>3.3490196078431373</c:v>
                </c:pt>
                <c:pt idx="8025">
                  <c:v>3.3490196078431373</c:v>
                </c:pt>
                <c:pt idx="8026">
                  <c:v>3.3490196078431373</c:v>
                </c:pt>
                <c:pt idx="8027">
                  <c:v>3.3490196078431373</c:v>
                </c:pt>
                <c:pt idx="8028">
                  <c:v>3.3490196078431373</c:v>
                </c:pt>
                <c:pt idx="8029">
                  <c:v>3.3490196078431373</c:v>
                </c:pt>
                <c:pt idx="8030">
                  <c:v>3.3490196078431373</c:v>
                </c:pt>
                <c:pt idx="8031">
                  <c:v>3.3490196078431373</c:v>
                </c:pt>
                <c:pt idx="8032">
                  <c:v>3.3490196078431373</c:v>
                </c:pt>
                <c:pt idx="8033">
                  <c:v>3.3490196078431373</c:v>
                </c:pt>
                <c:pt idx="8034">
                  <c:v>3.3490196078431373</c:v>
                </c:pt>
                <c:pt idx="8035">
                  <c:v>3.3490196078431373</c:v>
                </c:pt>
                <c:pt idx="8036">
                  <c:v>3.3490196078431373</c:v>
                </c:pt>
                <c:pt idx="8037">
                  <c:v>3.3490196078431373</c:v>
                </c:pt>
                <c:pt idx="8038">
                  <c:v>3.3490196078431373</c:v>
                </c:pt>
                <c:pt idx="8039">
                  <c:v>3.3490196078431373</c:v>
                </c:pt>
                <c:pt idx="8040">
                  <c:v>3.3490196078431373</c:v>
                </c:pt>
                <c:pt idx="8041">
                  <c:v>3.3490196078431373</c:v>
                </c:pt>
                <c:pt idx="8042">
                  <c:v>3.3490196078431373</c:v>
                </c:pt>
                <c:pt idx="8043">
                  <c:v>3.3490196078431373</c:v>
                </c:pt>
                <c:pt idx="8044">
                  <c:v>3.3490196078431373</c:v>
                </c:pt>
                <c:pt idx="8045">
                  <c:v>3.3490196078431373</c:v>
                </c:pt>
                <c:pt idx="8046">
                  <c:v>3.3490196078431373</c:v>
                </c:pt>
                <c:pt idx="8047">
                  <c:v>3.3490196078431373</c:v>
                </c:pt>
                <c:pt idx="8048">
                  <c:v>3.3490196078431373</c:v>
                </c:pt>
                <c:pt idx="8049">
                  <c:v>3.3490196078431373</c:v>
                </c:pt>
                <c:pt idx="8050">
                  <c:v>3.3490196078431373</c:v>
                </c:pt>
                <c:pt idx="8051">
                  <c:v>3.3490196078431373</c:v>
                </c:pt>
                <c:pt idx="8052">
                  <c:v>3.3490196078431373</c:v>
                </c:pt>
                <c:pt idx="8053">
                  <c:v>3.3490196078431373</c:v>
                </c:pt>
                <c:pt idx="8054">
                  <c:v>3.4964705882352938</c:v>
                </c:pt>
                <c:pt idx="8055">
                  <c:v>3.4964705882352938</c:v>
                </c:pt>
                <c:pt idx="8056">
                  <c:v>3.4964705882352938</c:v>
                </c:pt>
                <c:pt idx="8057">
                  <c:v>3.4964705882352938</c:v>
                </c:pt>
                <c:pt idx="8058">
                  <c:v>3.4964705882352938</c:v>
                </c:pt>
                <c:pt idx="8059">
                  <c:v>3.4964705882352938</c:v>
                </c:pt>
                <c:pt idx="8060">
                  <c:v>3.4964705882352938</c:v>
                </c:pt>
                <c:pt idx="8061">
                  <c:v>3.4964705882352938</c:v>
                </c:pt>
                <c:pt idx="8062">
                  <c:v>3.4964705882352938</c:v>
                </c:pt>
                <c:pt idx="8063">
                  <c:v>3.4964705882352938</c:v>
                </c:pt>
                <c:pt idx="8064">
                  <c:v>3.4964705882352938</c:v>
                </c:pt>
                <c:pt idx="8065">
                  <c:v>3.4964705882352938</c:v>
                </c:pt>
                <c:pt idx="8066">
                  <c:v>3.4964705882352938</c:v>
                </c:pt>
                <c:pt idx="8067">
                  <c:v>3.4964705882352938</c:v>
                </c:pt>
                <c:pt idx="8068">
                  <c:v>3.4964705882352938</c:v>
                </c:pt>
                <c:pt idx="8069">
                  <c:v>3.4964705882352938</c:v>
                </c:pt>
                <c:pt idx="8070">
                  <c:v>3.4964705882352938</c:v>
                </c:pt>
                <c:pt idx="8071">
                  <c:v>3.4964705882352938</c:v>
                </c:pt>
                <c:pt idx="8072">
                  <c:v>3.4964705882352938</c:v>
                </c:pt>
                <c:pt idx="8073">
                  <c:v>3.4964705882352938</c:v>
                </c:pt>
                <c:pt idx="8074">
                  <c:v>3.4964705882352938</c:v>
                </c:pt>
                <c:pt idx="8075">
                  <c:v>3.4964705882352938</c:v>
                </c:pt>
                <c:pt idx="8076">
                  <c:v>3.4964705882352938</c:v>
                </c:pt>
                <c:pt idx="8077">
                  <c:v>3.4964705882352938</c:v>
                </c:pt>
                <c:pt idx="8078">
                  <c:v>3.4964705882352938</c:v>
                </c:pt>
                <c:pt idx="8079">
                  <c:v>3.4964705882352938</c:v>
                </c:pt>
                <c:pt idx="8080">
                  <c:v>3.4964705882352938</c:v>
                </c:pt>
                <c:pt idx="8081">
                  <c:v>3.4964705882352938</c:v>
                </c:pt>
                <c:pt idx="8082">
                  <c:v>3.3490196078431373</c:v>
                </c:pt>
                <c:pt idx="8083">
                  <c:v>3.3490196078431373</c:v>
                </c:pt>
                <c:pt idx="8084">
                  <c:v>3.3490196078431373</c:v>
                </c:pt>
                <c:pt idx="8085">
                  <c:v>3.3490196078431373</c:v>
                </c:pt>
                <c:pt idx="8086">
                  <c:v>3.3490196078431373</c:v>
                </c:pt>
                <c:pt idx="8087">
                  <c:v>3.3490196078431373</c:v>
                </c:pt>
                <c:pt idx="8088">
                  <c:v>3.3490196078431373</c:v>
                </c:pt>
                <c:pt idx="8089">
                  <c:v>3.3490196078431373</c:v>
                </c:pt>
                <c:pt idx="8090">
                  <c:v>3.3490196078431373</c:v>
                </c:pt>
                <c:pt idx="8091">
                  <c:v>3.3490196078431373</c:v>
                </c:pt>
                <c:pt idx="8092">
                  <c:v>3.3490196078431373</c:v>
                </c:pt>
                <c:pt idx="8093">
                  <c:v>3.3490196078431373</c:v>
                </c:pt>
                <c:pt idx="8094">
                  <c:v>3.3490196078431373</c:v>
                </c:pt>
                <c:pt idx="8095">
                  <c:v>3.3490196078431373</c:v>
                </c:pt>
                <c:pt idx="8096">
                  <c:v>3.3490196078431373</c:v>
                </c:pt>
                <c:pt idx="8097">
                  <c:v>3.3490196078431373</c:v>
                </c:pt>
                <c:pt idx="8098">
                  <c:v>3.3490196078431373</c:v>
                </c:pt>
                <c:pt idx="8099">
                  <c:v>3.3490196078431373</c:v>
                </c:pt>
                <c:pt idx="8100">
                  <c:v>3.3490196078431373</c:v>
                </c:pt>
                <c:pt idx="8101">
                  <c:v>3.3490196078431373</c:v>
                </c:pt>
                <c:pt idx="8102">
                  <c:v>3.3490196078431373</c:v>
                </c:pt>
                <c:pt idx="8103">
                  <c:v>3.3490196078431373</c:v>
                </c:pt>
                <c:pt idx="8104">
                  <c:v>3.3490196078431373</c:v>
                </c:pt>
                <c:pt idx="8105">
                  <c:v>3.3490196078431373</c:v>
                </c:pt>
                <c:pt idx="8106">
                  <c:v>3.3490196078431373</c:v>
                </c:pt>
                <c:pt idx="8107">
                  <c:v>3.3490196078431373</c:v>
                </c:pt>
                <c:pt idx="8108">
                  <c:v>3.3490196078431373</c:v>
                </c:pt>
                <c:pt idx="8109">
                  <c:v>3.3490196078431373</c:v>
                </c:pt>
                <c:pt idx="8110">
                  <c:v>3.3490196078431373</c:v>
                </c:pt>
                <c:pt idx="8111">
                  <c:v>3.3490196078431373</c:v>
                </c:pt>
                <c:pt idx="8112">
                  <c:v>3.3490196078431373</c:v>
                </c:pt>
                <c:pt idx="8113">
                  <c:v>3.3490196078431373</c:v>
                </c:pt>
                <c:pt idx="8114">
                  <c:v>3.3490196078431373</c:v>
                </c:pt>
                <c:pt idx="8115">
                  <c:v>3.3490196078431373</c:v>
                </c:pt>
                <c:pt idx="8116">
                  <c:v>3.3490196078431373</c:v>
                </c:pt>
                <c:pt idx="8117">
                  <c:v>3.3490196078431373</c:v>
                </c:pt>
                <c:pt idx="8118">
                  <c:v>3.3490196078431373</c:v>
                </c:pt>
                <c:pt idx="8119">
                  <c:v>3.3490196078431373</c:v>
                </c:pt>
                <c:pt idx="8120">
                  <c:v>3.3490196078431373</c:v>
                </c:pt>
                <c:pt idx="8121">
                  <c:v>3.3490196078431373</c:v>
                </c:pt>
                <c:pt idx="8122">
                  <c:v>3.3490196078431373</c:v>
                </c:pt>
                <c:pt idx="8123">
                  <c:v>3.3490196078431373</c:v>
                </c:pt>
                <c:pt idx="8124">
                  <c:v>3.3490196078431373</c:v>
                </c:pt>
                <c:pt idx="8125">
                  <c:v>3.3490196078431373</c:v>
                </c:pt>
                <c:pt idx="8126">
                  <c:v>3.3490196078431373</c:v>
                </c:pt>
                <c:pt idx="8127">
                  <c:v>3.3490196078431373</c:v>
                </c:pt>
                <c:pt idx="8128">
                  <c:v>3.3490196078431373</c:v>
                </c:pt>
                <c:pt idx="8129">
                  <c:v>3.3490196078431373</c:v>
                </c:pt>
                <c:pt idx="8130">
                  <c:v>3.3490196078431373</c:v>
                </c:pt>
                <c:pt idx="8131">
                  <c:v>3.3490196078431373</c:v>
                </c:pt>
                <c:pt idx="8132">
                  <c:v>3.3490196078431373</c:v>
                </c:pt>
                <c:pt idx="8133">
                  <c:v>3.3490196078431373</c:v>
                </c:pt>
                <c:pt idx="8134">
                  <c:v>3.3490196078431373</c:v>
                </c:pt>
                <c:pt idx="8135">
                  <c:v>3.3490196078431373</c:v>
                </c:pt>
                <c:pt idx="8136">
                  <c:v>3.3490196078431373</c:v>
                </c:pt>
                <c:pt idx="8137">
                  <c:v>3.3490196078431373</c:v>
                </c:pt>
                <c:pt idx="8138">
                  <c:v>3.3490196078431373</c:v>
                </c:pt>
                <c:pt idx="8139">
                  <c:v>3.3490196078431373</c:v>
                </c:pt>
                <c:pt idx="8140">
                  <c:v>3.3490196078431373</c:v>
                </c:pt>
                <c:pt idx="8141">
                  <c:v>3.3490196078431373</c:v>
                </c:pt>
                <c:pt idx="8142">
                  <c:v>3.3490196078431373</c:v>
                </c:pt>
                <c:pt idx="8143">
                  <c:v>3.3490196078431373</c:v>
                </c:pt>
                <c:pt idx="8144">
                  <c:v>3.3490196078431373</c:v>
                </c:pt>
                <c:pt idx="8145">
                  <c:v>3.3490196078431373</c:v>
                </c:pt>
                <c:pt idx="8146">
                  <c:v>3.3490196078431373</c:v>
                </c:pt>
                <c:pt idx="8147">
                  <c:v>3.3490196078431373</c:v>
                </c:pt>
                <c:pt idx="8148">
                  <c:v>3.3490196078431373</c:v>
                </c:pt>
                <c:pt idx="8149">
                  <c:v>3.3490196078431373</c:v>
                </c:pt>
                <c:pt idx="8150">
                  <c:v>3.3490196078431373</c:v>
                </c:pt>
                <c:pt idx="8151">
                  <c:v>3.3490196078431373</c:v>
                </c:pt>
                <c:pt idx="8152">
                  <c:v>3.3490196078431373</c:v>
                </c:pt>
                <c:pt idx="8153">
                  <c:v>3.3490196078431373</c:v>
                </c:pt>
                <c:pt idx="8154">
                  <c:v>3.3490196078431373</c:v>
                </c:pt>
                <c:pt idx="8155">
                  <c:v>3.3490196078431373</c:v>
                </c:pt>
                <c:pt idx="8156">
                  <c:v>3.3490196078431373</c:v>
                </c:pt>
                <c:pt idx="8157">
                  <c:v>3.3490196078431373</c:v>
                </c:pt>
                <c:pt idx="8158">
                  <c:v>3.3490196078431373</c:v>
                </c:pt>
                <c:pt idx="8159">
                  <c:v>3.3490196078431373</c:v>
                </c:pt>
                <c:pt idx="8160">
                  <c:v>3.3490196078431373</c:v>
                </c:pt>
                <c:pt idx="8161">
                  <c:v>3.3490196078431373</c:v>
                </c:pt>
                <c:pt idx="8162">
                  <c:v>3.3490196078431373</c:v>
                </c:pt>
                <c:pt idx="8163">
                  <c:v>3.3490196078431373</c:v>
                </c:pt>
                <c:pt idx="8164">
                  <c:v>3.3490196078431373</c:v>
                </c:pt>
                <c:pt idx="8165">
                  <c:v>3.3490196078431373</c:v>
                </c:pt>
                <c:pt idx="8166">
                  <c:v>3.3490196078431373</c:v>
                </c:pt>
                <c:pt idx="8167">
                  <c:v>3.3490196078431373</c:v>
                </c:pt>
                <c:pt idx="8168">
                  <c:v>3.3490196078431373</c:v>
                </c:pt>
                <c:pt idx="8169">
                  <c:v>3.3490196078431373</c:v>
                </c:pt>
                <c:pt idx="8170">
                  <c:v>3.3490196078431373</c:v>
                </c:pt>
                <c:pt idx="8171">
                  <c:v>3.3490196078431373</c:v>
                </c:pt>
                <c:pt idx="8172">
                  <c:v>3.3490196078431373</c:v>
                </c:pt>
                <c:pt idx="8173">
                  <c:v>3.3490196078431373</c:v>
                </c:pt>
                <c:pt idx="8174">
                  <c:v>3.3490196078431373</c:v>
                </c:pt>
                <c:pt idx="8175">
                  <c:v>3.3490196078431373</c:v>
                </c:pt>
                <c:pt idx="8176">
                  <c:v>3.3490196078431373</c:v>
                </c:pt>
                <c:pt idx="8177">
                  <c:v>3.3490196078431373</c:v>
                </c:pt>
                <c:pt idx="8178">
                  <c:v>3.3490196078431373</c:v>
                </c:pt>
                <c:pt idx="8179">
                  <c:v>3.3490196078431373</c:v>
                </c:pt>
                <c:pt idx="8180">
                  <c:v>3.3490196078431373</c:v>
                </c:pt>
                <c:pt idx="8181">
                  <c:v>3.3490196078431373</c:v>
                </c:pt>
                <c:pt idx="8182">
                  <c:v>3.3490196078431373</c:v>
                </c:pt>
                <c:pt idx="8183">
                  <c:v>3.3490196078431373</c:v>
                </c:pt>
                <c:pt idx="8184">
                  <c:v>3.3490196078431373</c:v>
                </c:pt>
                <c:pt idx="8185">
                  <c:v>3.3490196078431373</c:v>
                </c:pt>
                <c:pt idx="8186">
                  <c:v>3.3490196078431373</c:v>
                </c:pt>
                <c:pt idx="8187">
                  <c:v>3.3490196078431373</c:v>
                </c:pt>
                <c:pt idx="8188">
                  <c:v>3.3490196078431373</c:v>
                </c:pt>
                <c:pt idx="8189">
                  <c:v>3.3490196078431373</c:v>
                </c:pt>
                <c:pt idx="8190">
                  <c:v>3.3490196078431373</c:v>
                </c:pt>
                <c:pt idx="8191">
                  <c:v>3.3490196078431373</c:v>
                </c:pt>
                <c:pt idx="8192">
                  <c:v>3.3490196078431373</c:v>
                </c:pt>
                <c:pt idx="8193">
                  <c:v>3.3490196078431373</c:v>
                </c:pt>
                <c:pt idx="8194">
                  <c:v>3.3490196078431373</c:v>
                </c:pt>
                <c:pt idx="8195">
                  <c:v>3.3490196078431373</c:v>
                </c:pt>
                <c:pt idx="8196">
                  <c:v>3.3490196078431373</c:v>
                </c:pt>
                <c:pt idx="8197">
                  <c:v>3.3490196078431373</c:v>
                </c:pt>
                <c:pt idx="8198">
                  <c:v>3.3490196078431373</c:v>
                </c:pt>
                <c:pt idx="8199">
                  <c:v>3.3490196078431373</c:v>
                </c:pt>
                <c:pt idx="8200">
                  <c:v>3.3490196078431373</c:v>
                </c:pt>
                <c:pt idx="8201">
                  <c:v>3.3490196078431373</c:v>
                </c:pt>
                <c:pt idx="8202">
                  <c:v>3.3490196078431373</c:v>
                </c:pt>
                <c:pt idx="8203">
                  <c:v>3.3490196078431373</c:v>
                </c:pt>
                <c:pt idx="8204">
                  <c:v>3.3490196078431373</c:v>
                </c:pt>
                <c:pt idx="8205">
                  <c:v>3.3490196078431373</c:v>
                </c:pt>
                <c:pt idx="8206">
                  <c:v>3.3490196078431373</c:v>
                </c:pt>
                <c:pt idx="8207">
                  <c:v>3.3490196078431373</c:v>
                </c:pt>
                <c:pt idx="8208">
                  <c:v>3.3490196078431373</c:v>
                </c:pt>
                <c:pt idx="8209">
                  <c:v>3.3490196078431373</c:v>
                </c:pt>
                <c:pt idx="8210">
                  <c:v>3.3490196078431373</c:v>
                </c:pt>
                <c:pt idx="8211">
                  <c:v>3.3490196078431373</c:v>
                </c:pt>
                <c:pt idx="8212">
                  <c:v>3.3490196078431373</c:v>
                </c:pt>
                <c:pt idx="8213">
                  <c:v>3.3490196078431373</c:v>
                </c:pt>
                <c:pt idx="8214">
                  <c:v>3.3490196078431373</c:v>
                </c:pt>
                <c:pt idx="8215">
                  <c:v>3.3490196078431373</c:v>
                </c:pt>
                <c:pt idx="8216">
                  <c:v>3.3490196078431373</c:v>
                </c:pt>
                <c:pt idx="8217">
                  <c:v>3.3490196078431373</c:v>
                </c:pt>
                <c:pt idx="8218">
                  <c:v>3.3490196078431373</c:v>
                </c:pt>
                <c:pt idx="8219">
                  <c:v>3.3490196078431373</c:v>
                </c:pt>
                <c:pt idx="8220">
                  <c:v>3.3490196078431373</c:v>
                </c:pt>
                <c:pt idx="8221">
                  <c:v>3.3490196078431373</c:v>
                </c:pt>
                <c:pt idx="8222">
                  <c:v>3.3490196078431373</c:v>
                </c:pt>
                <c:pt idx="8223">
                  <c:v>3.3490196078431373</c:v>
                </c:pt>
                <c:pt idx="8224">
                  <c:v>3.3490196078431373</c:v>
                </c:pt>
                <c:pt idx="8225">
                  <c:v>3.3490196078431373</c:v>
                </c:pt>
                <c:pt idx="8226">
                  <c:v>3.3490196078431373</c:v>
                </c:pt>
                <c:pt idx="8227">
                  <c:v>3.3490196078431373</c:v>
                </c:pt>
                <c:pt idx="8228">
                  <c:v>3.3490196078431373</c:v>
                </c:pt>
                <c:pt idx="8229">
                  <c:v>3.3490196078431373</c:v>
                </c:pt>
                <c:pt idx="8230">
                  <c:v>3.3490196078431373</c:v>
                </c:pt>
                <c:pt idx="8231">
                  <c:v>3.3490196078431373</c:v>
                </c:pt>
                <c:pt idx="8232">
                  <c:v>3.3490196078431373</c:v>
                </c:pt>
                <c:pt idx="8233">
                  <c:v>3.3490196078431373</c:v>
                </c:pt>
                <c:pt idx="8234">
                  <c:v>3.3490196078431373</c:v>
                </c:pt>
                <c:pt idx="8235">
                  <c:v>3.3490196078431373</c:v>
                </c:pt>
                <c:pt idx="8236">
                  <c:v>3.3490196078431373</c:v>
                </c:pt>
                <c:pt idx="8237">
                  <c:v>3.3490196078431373</c:v>
                </c:pt>
                <c:pt idx="8238">
                  <c:v>3.3490196078431373</c:v>
                </c:pt>
                <c:pt idx="8239">
                  <c:v>3.3490196078431373</c:v>
                </c:pt>
                <c:pt idx="8240">
                  <c:v>3.3490196078431373</c:v>
                </c:pt>
                <c:pt idx="8241">
                  <c:v>3.3490196078431373</c:v>
                </c:pt>
                <c:pt idx="8242">
                  <c:v>3.3490196078431373</c:v>
                </c:pt>
                <c:pt idx="8243">
                  <c:v>3.3490196078431373</c:v>
                </c:pt>
                <c:pt idx="8244">
                  <c:v>3.3490196078431373</c:v>
                </c:pt>
                <c:pt idx="8245">
                  <c:v>3.3490196078431373</c:v>
                </c:pt>
                <c:pt idx="8246">
                  <c:v>3.3490196078431373</c:v>
                </c:pt>
                <c:pt idx="8247">
                  <c:v>3.3490196078431373</c:v>
                </c:pt>
                <c:pt idx="8248">
                  <c:v>3.3490196078431373</c:v>
                </c:pt>
                <c:pt idx="8249">
                  <c:v>3.3490196078431373</c:v>
                </c:pt>
                <c:pt idx="8250">
                  <c:v>3.3490196078431373</c:v>
                </c:pt>
                <c:pt idx="8251">
                  <c:v>3.3490196078431373</c:v>
                </c:pt>
                <c:pt idx="8252">
                  <c:v>3.3490196078431373</c:v>
                </c:pt>
                <c:pt idx="8253">
                  <c:v>3.3490196078431373</c:v>
                </c:pt>
                <c:pt idx="8254">
                  <c:v>3.3490196078431373</c:v>
                </c:pt>
                <c:pt idx="8255">
                  <c:v>3.3490196078431373</c:v>
                </c:pt>
                <c:pt idx="8256">
                  <c:v>3.3490196078431373</c:v>
                </c:pt>
                <c:pt idx="8257">
                  <c:v>3.3490196078431373</c:v>
                </c:pt>
                <c:pt idx="8258">
                  <c:v>3.3490196078431373</c:v>
                </c:pt>
                <c:pt idx="8259">
                  <c:v>3.3490196078431373</c:v>
                </c:pt>
                <c:pt idx="8260">
                  <c:v>3.3490196078431373</c:v>
                </c:pt>
                <c:pt idx="8261">
                  <c:v>3.3490196078431373</c:v>
                </c:pt>
                <c:pt idx="8262">
                  <c:v>3.3490196078431373</c:v>
                </c:pt>
                <c:pt idx="8263">
                  <c:v>3.3490196078431373</c:v>
                </c:pt>
                <c:pt idx="8264">
                  <c:v>3.3490196078431373</c:v>
                </c:pt>
                <c:pt idx="8265">
                  <c:v>3.3490196078431373</c:v>
                </c:pt>
                <c:pt idx="8266">
                  <c:v>3.3490196078431373</c:v>
                </c:pt>
                <c:pt idx="8267">
                  <c:v>3.3490196078431373</c:v>
                </c:pt>
                <c:pt idx="8268">
                  <c:v>3.3490196078431373</c:v>
                </c:pt>
                <c:pt idx="8269">
                  <c:v>3.3490196078431373</c:v>
                </c:pt>
                <c:pt idx="8270">
                  <c:v>3.3490196078431373</c:v>
                </c:pt>
                <c:pt idx="8271">
                  <c:v>3.3490196078431373</c:v>
                </c:pt>
                <c:pt idx="8272">
                  <c:v>3.3490196078431373</c:v>
                </c:pt>
                <c:pt idx="8273">
                  <c:v>3.3490196078431373</c:v>
                </c:pt>
                <c:pt idx="8274">
                  <c:v>3.3490196078431373</c:v>
                </c:pt>
                <c:pt idx="8275">
                  <c:v>3.3490196078431373</c:v>
                </c:pt>
                <c:pt idx="8276">
                  <c:v>3.3490196078431373</c:v>
                </c:pt>
                <c:pt idx="8277">
                  <c:v>3.3490196078431373</c:v>
                </c:pt>
                <c:pt idx="8278">
                  <c:v>3.3490196078431373</c:v>
                </c:pt>
                <c:pt idx="8279">
                  <c:v>3.3490196078431373</c:v>
                </c:pt>
                <c:pt idx="8280">
                  <c:v>3.3490196078431373</c:v>
                </c:pt>
                <c:pt idx="8281">
                  <c:v>3.3490196078431373</c:v>
                </c:pt>
                <c:pt idx="8282">
                  <c:v>3.3490196078431373</c:v>
                </c:pt>
                <c:pt idx="8283">
                  <c:v>3.3490196078431373</c:v>
                </c:pt>
                <c:pt idx="8284">
                  <c:v>3.3490196078431373</c:v>
                </c:pt>
                <c:pt idx="8285">
                  <c:v>3.3490196078431373</c:v>
                </c:pt>
                <c:pt idx="8286">
                  <c:v>3.3490196078431373</c:v>
                </c:pt>
                <c:pt idx="8287">
                  <c:v>3.3490196078431373</c:v>
                </c:pt>
                <c:pt idx="8288">
                  <c:v>3.3490196078431373</c:v>
                </c:pt>
                <c:pt idx="8289">
                  <c:v>3.3490196078431373</c:v>
                </c:pt>
                <c:pt idx="8290">
                  <c:v>3.3490196078431373</c:v>
                </c:pt>
                <c:pt idx="8291">
                  <c:v>3.3490196078431373</c:v>
                </c:pt>
                <c:pt idx="8292">
                  <c:v>3.3490196078431373</c:v>
                </c:pt>
                <c:pt idx="8293">
                  <c:v>3.3490196078431373</c:v>
                </c:pt>
                <c:pt idx="8294">
                  <c:v>3.3490196078431373</c:v>
                </c:pt>
                <c:pt idx="8295">
                  <c:v>3.3490196078431373</c:v>
                </c:pt>
                <c:pt idx="8296">
                  <c:v>3.3490196078431373</c:v>
                </c:pt>
                <c:pt idx="8297">
                  <c:v>3.3490196078431373</c:v>
                </c:pt>
                <c:pt idx="8298">
                  <c:v>3.3490196078431373</c:v>
                </c:pt>
                <c:pt idx="8299">
                  <c:v>3.3490196078431373</c:v>
                </c:pt>
                <c:pt idx="8300">
                  <c:v>3.3490196078431373</c:v>
                </c:pt>
                <c:pt idx="8301">
                  <c:v>3.3490196078431373</c:v>
                </c:pt>
                <c:pt idx="8302">
                  <c:v>3.3490196078431373</c:v>
                </c:pt>
                <c:pt idx="8303">
                  <c:v>3.3490196078431373</c:v>
                </c:pt>
                <c:pt idx="8304">
                  <c:v>3.3490196078431373</c:v>
                </c:pt>
                <c:pt idx="8305">
                  <c:v>3.3490196078431373</c:v>
                </c:pt>
                <c:pt idx="8306">
                  <c:v>3.3490196078431373</c:v>
                </c:pt>
                <c:pt idx="8307">
                  <c:v>3.3490196078431373</c:v>
                </c:pt>
                <c:pt idx="8308">
                  <c:v>3.3490196078431373</c:v>
                </c:pt>
                <c:pt idx="8309">
                  <c:v>3.3490196078431373</c:v>
                </c:pt>
                <c:pt idx="8310">
                  <c:v>3.3490196078431373</c:v>
                </c:pt>
                <c:pt idx="8311">
                  <c:v>3.3490196078431373</c:v>
                </c:pt>
                <c:pt idx="8312">
                  <c:v>3.3490196078431373</c:v>
                </c:pt>
                <c:pt idx="8313">
                  <c:v>3.3490196078431373</c:v>
                </c:pt>
                <c:pt idx="8314">
                  <c:v>3.3490196078431373</c:v>
                </c:pt>
                <c:pt idx="8315">
                  <c:v>3.3490196078431373</c:v>
                </c:pt>
                <c:pt idx="8316">
                  <c:v>3.3490196078431373</c:v>
                </c:pt>
                <c:pt idx="8317">
                  <c:v>3.3490196078431373</c:v>
                </c:pt>
                <c:pt idx="8318">
                  <c:v>3.3490196078431373</c:v>
                </c:pt>
                <c:pt idx="8319">
                  <c:v>3.3490196078431373</c:v>
                </c:pt>
                <c:pt idx="8320">
                  <c:v>3.3490196078431373</c:v>
                </c:pt>
                <c:pt idx="8321">
                  <c:v>3.3490196078431373</c:v>
                </c:pt>
                <c:pt idx="8322">
                  <c:v>3.3490196078431373</c:v>
                </c:pt>
                <c:pt idx="8323">
                  <c:v>3.3490196078431373</c:v>
                </c:pt>
                <c:pt idx="8324">
                  <c:v>3.3490196078431373</c:v>
                </c:pt>
                <c:pt idx="8325">
                  <c:v>3.3490196078431373</c:v>
                </c:pt>
                <c:pt idx="8326">
                  <c:v>3.3490196078431373</c:v>
                </c:pt>
                <c:pt idx="8327">
                  <c:v>3.3490196078431373</c:v>
                </c:pt>
                <c:pt idx="8328">
                  <c:v>3.3490196078431373</c:v>
                </c:pt>
                <c:pt idx="8329">
                  <c:v>3.3490196078431373</c:v>
                </c:pt>
                <c:pt idx="8330">
                  <c:v>3.3490196078431373</c:v>
                </c:pt>
                <c:pt idx="8331">
                  <c:v>3.3490196078431373</c:v>
                </c:pt>
                <c:pt idx="8332">
                  <c:v>3.3490196078431373</c:v>
                </c:pt>
                <c:pt idx="8333">
                  <c:v>3.3490196078431373</c:v>
                </c:pt>
                <c:pt idx="8334">
                  <c:v>3.3490196078431373</c:v>
                </c:pt>
                <c:pt idx="8335">
                  <c:v>3.3490196078431373</c:v>
                </c:pt>
                <c:pt idx="8336">
                  <c:v>3.3490196078431373</c:v>
                </c:pt>
                <c:pt idx="8337">
                  <c:v>3.3490196078431373</c:v>
                </c:pt>
                <c:pt idx="8338">
                  <c:v>3.3490196078431373</c:v>
                </c:pt>
                <c:pt idx="8339">
                  <c:v>3.3490196078431373</c:v>
                </c:pt>
                <c:pt idx="8340">
                  <c:v>3.3490196078431373</c:v>
                </c:pt>
                <c:pt idx="8341">
                  <c:v>3.3490196078431373</c:v>
                </c:pt>
                <c:pt idx="8342">
                  <c:v>3.3490196078431373</c:v>
                </c:pt>
                <c:pt idx="8343">
                  <c:v>3.3490196078431373</c:v>
                </c:pt>
                <c:pt idx="8344">
                  <c:v>3.3490196078431373</c:v>
                </c:pt>
                <c:pt idx="8345">
                  <c:v>3.3490196078431373</c:v>
                </c:pt>
                <c:pt idx="8346">
                  <c:v>3.3490196078431373</c:v>
                </c:pt>
                <c:pt idx="8347">
                  <c:v>3.3490196078431373</c:v>
                </c:pt>
                <c:pt idx="8348">
                  <c:v>3.3490196078431373</c:v>
                </c:pt>
                <c:pt idx="8349">
                  <c:v>3.3490196078431373</c:v>
                </c:pt>
                <c:pt idx="8350">
                  <c:v>3.3490196078431373</c:v>
                </c:pt>
                <c:pt idx="8351">
                  <c:v>3.3490196078431373</c:v>
                </c:pt>
                <c:pt idx="8352">
                  <c:v>3.3490196078431373</c:v>
                </c:pt>
                <c:pt idx="8353">
                  <c:v>3.3490196078431373</c:v>
                </c:pt>
                <c:pt idx="8354">
                  <c:v>3.3490196078431373</c:v>
                </c:pt>
                <c:pt idx="8355">
                  <c:v>3.3490196078431373</c:v>
                </c:pt>
                <c:pt idx="8356">
                  <c:v>3.3490196078431373</c:v>
                </c:pt>
                <c:pt idx="8357">
                  <c:v>3.3490196078431373</c:v>
                </c:pt>
                <c:pt idx="8358">
                  <c:v>3.3490196078431373</c:v>
                </c:pt>
                <c:pt idx="8359">
                  <c:v>3.3490196078431373</c:v>
                </c:pt>
                <c:pt idx="8360">
                  <c:v>3.3490196078431373</c:v>
                </c:pt>
                <c:pt idx="8361">
                  <c:v>3.3490196078431373</c:v>
                </c:pt>
                <c:pt idx="8362">
                  <c:v>3.3490196078431373</c:v>
                </c:pt>
                <c:pt idx="8363">
                  <c:v>3.3490196078431373</c:v>
                </c:pt>
                <c:pt idx="8364">
                  <c:v>3.3490196078431373</c:v>
                </c:pt>
                <c:pt idx="8365">
                  <c:v>3.3490196078431373</c:v>
                </c:pt>
                <c:pt idx="8366">
                  <c:v>3.3490196078431373</c:v>
                </c:pt>
                <c:pt idx="8367">
                  <c:v>3.3490196078431373</c:v>
                </c:pt>
                <c:pt idx="8368">
                  <c:v>3.3490196078431373</c:v>
                </c:pt>
                <c:pt idx="8369">
                  <c:v>3.3490196078431373</c:v>
                </c:pt>
                <c:pt idx="8370">
                  <c:v>3.3490196078431373</c:v>
                </c:pt>
                <c:pt idx="8371">
                  <c:v>3.3490196078431373</c:v>
                </c:pt>
                <c:pt idx="8372">
                  <c:v>3.3490196078431373</c:v>
                </c:pt>
                <c:pt idx="8373">
                  <c:v>3.3490196078431373</c:v>
                </c:pt>
                <c:pt idx="8374">
                  <c:v>3.3490196078431373</c:v>
                </c:pt>
                <c:pt idx="8375">
                  <c:v>3.3490196078431373</c:v>
                </c:pt>
                <c:pt idx="8376">
                  <c:v>3.3490196078431373</c:v>
                </c:pt>
                <c:pt idx="8377">
                  <c:v>3.3490196078431373</c:v>
                </c:pt>
                <c:pt idx="8378">
                  <c:v>3.3490196078431373</c:v>
                </c:pt>
                <c:pt idx="8379">
                  <c:v>3.3490196078431373</c:v>
                </c:pt>
                <c:pt idx="8380">
                  <c:v>3.3490196078431373</c:v>
                </c:pt>
                <c:pt idx="8381">
                  <c:v>3.3490196078431373</c:v>
                </c:pt>
                <c:pt idx="8382">
                  <c:v>3.3490196078431373</c:v>
                </c:pt>
                <c:pt idx="8383">
                  <c:v>3.3490196078431373</c:v>
                </c:pt>
                <c:pt idx="8384">
                  <c:v>3.3490196078431373</c:v>
                </c:pt>
                <c:pt idx="8385">
                  <c:v>3.3490196078431373</c:v>
                </c:pt>
                <c:pt idx="8386">
                  <c:v>3.3490196078431373</c:v>
                </c:pt>
                <c:pt idx="8387">
                  <c:v>3.3490196078431373</c:v>
                </c:pt>
                <c:pt idx="8388">
                  <c:v>3.3490196078431373</c:v>
                </c:pt>
                <c:pt idx="8389">
                  <c:v>3.3490196078431373</c:v>
                </c:pt>
                <c:pt idx="8390">
                  <c:v>3.3490196078431373</c:v>
                </c:pt>
                <c:pt idx="8391">
                  <c:v>3.3490196078431373</c:v>
                </c:pt>
                <c:pt idx="8392">
                  <c:v>3.3490196078431373</c:v>
                </c:pt>
                <c:pt idx="8393">
                  <c:v>3.3490196078431373</c:v>
                </c:pt>
                <c:pt idx="8394">
                  <c:v>3.3490196078431373</c:v>
                </c:pt>
                <c:pt idx="8395">
                  <c:v>3.3490196078431373</c:v>
                </c:pt>
                <c:pt idx="8396">
                  <c:v>3.3490196078431373</c:v>
                </c:pt>
                <c:pt idx="8397">
                  <c:v>3.3490196078431373</c:v>
                </c:pt>
                <c:pt idx="8398">
                  <c:v>3.3490196078431373</c:v>
                </c:pt>
                <c:pt idx="8399">
                  <c:v>3.3490196078431373</c:v>
                </c:pt>
                <c:pt idx="8400">
                  <c:v>3.3490196078431373</c:v>
                </c:pt>
                <c:pt idx="8401">
                  <c:v>3.3490196078431373</c:v>
                </c:pt>
                <c:pt idx="8402">
                  <c:v>3.3490196078431373</c:v>
                </c:pt>
                <c:pt idx="8403">
                  <c:v>3.3490196078431373</c:v>
                </c:pt>
                <c:pt idx="8404">
                  <c:v>3.3490196078431373</c:v>
                </c:pt>
                <c:pt idx="8405">
                  <c:v>3.3490196078431373</c:v>
                </c:pt>
                <c:pt idx="8406">
                  <c:v>3.3490196078431373</c:v>
                </c:pt>
                <c:pt idx="8407">
                  <c:v>3.3490196078431373</c:v>
                </c:pt>
                <c:pt idx="8408">
                  <c:v>3.3490196078431373</c:v>
                </c:pt>
                <c:pt idx="8409">
                  <c:v>3.3490196078431373</c:v>
                </c:pt>
                <c:pt idx="8410">
                  <c:v>3.3490196078431373</c:v>
                </c:pt>
                <c:pt idx="8411">
                  <c:v>3.3490196078431373</c:v>
                </c:pt>
                <c:pt idx="8412">
                  <c:v>3.3490196078431373</c:v>
                </c:pt>
                <c:pt idx="8413">
                  <c:v>3.3490196078431373</c:v>
                </c:pt>
                <c:pt idx="8414">
                  <c:v>3.3490196078431373</c:v>
                </c:pt>
                <c:pt idx="8415">
                  <c:v>3.3490196078431373</c:v>
                </c:pt>
                <c:pt idx="8416">
                  <c:v>3.3490196078431373</c:v>
                </c:pt>
                <c:pt idx="8417">
                  <c:v>3.3490196078431373</c:v>
                </c:pt>
                <c:pt idx="8418">
                  <c:v>3.3490196078431373</c:v>
                </c:pt>
                <c:pt idx="8419">
                  <c:v>3.3490196078431373</c:v>
                </c:pt>
                <c:pt idx="8420">
                  <c:v>3.3490196078431373</c:v>
                </c:pt>
                <c:pt idx="8421">
                  <c:v>3.3490196078431373</c:v>
                </c:pt>
                <c:pt idx="8422">
                  <c:v>3.3490196078431373</c:v>
                </c:pt>
                <c:pt idx="8423">
                  <c:v>3.3490196078431373</c:v>
                </c:pt>
                <c:pt idx="8424">
                  <c:v>3.3490196078431373</c:v>
                </c:pt>
                <c:pt idx="8425">
                  <c:v>3.3490196078431373</c:v>
                </c:pt>
                <c:pt idx="8426">
                  <c:v>3.3490196078431373</c:v>
                </c:pt>
                <c:pt idx="8427">
                  <c:v>3.3490196078431373</c:v>
                </c:pt>
                <c:pt idx="8428">
                  <c:v>3.3490196078431373</c:v>
                </c:pt>
                <c:pt idx="8429">
                  <c:v>3.3490196078431373</c:v>
                </c:pt>
                <c:pt idx="8430">
                  <c:v>3.3490196078431373</c:v>
                </c:pt>
                <c:pt idx="8431">
                  <c:v>3.3490196078431373</c:v>
                </c:pt>
                <c:pt idx="8432">
                  <c:v>3.3490196078431373</c:v>
                </c:pt>
                <c:pt idx="8433">
                  <c:v>3.3490196078431373</c:v>
                </c:pt>
                <c:pt idx="8434">
                  <c:v>3.3490196078431373</c:v>
                </c:pt>
                <c:pt idx="8435">
                  <c:v>3.3490196078431373</c:v>
                </c:pt>
                <c:pt idx="8436">
                  <c:v>3.3490196078431373</c:v>
                </c:pt>
                <c:pt idx="8437">
                  <c:v>3.3490196078431373</c:v>
                </c:pt>
                <c:pt idx="8438">
                  <c:v>3.3490196078431373</c:v>
                </c:pt>
                <c:pt idx="8439">
                  <c:v>3.3490196078431373</c:v>
                </c:pt>
                <c:pt idx="8440">
                  <c:v>3.3490196078431373</c:v>
                </c:pt>
                <c:pt idx="8441">
                  <c:v>3.3490196078431373</c:v>
                </c:pt>
                <c:pt idx="8442">
                  <c:v>3.3490196078431373</c:v>
                </c:pt>
                <c:pt idx="8443">
                  <c:v>3.3490196078431373</c:v>
                </c:pt>
                <c:pt idx="8444">
                  <c:v>3.3490196078431373</c:v>
                </c:pt>
                <c:pt idx="8445">
                  <c:v>3.3490196078431373</c:v>
                </c:pt>
                <c:pt idx="8446">
                  <c:v>3.3490196078431373</c:v>
                </c:pt>
                <c:pt idx="8447">
                  <c:v>3.3490196078431373</c:v>
                </c:pt>
                <c:pt idx="8448">
                  <c:v>3.3490196078431373</c:v>
                </c:pt>
                <c:pt idx="8449">
                  <c:v>3.3490196078431373</c:v>
                </c:pt>
                <c:pt idx="8450">
                  <c:v>3.3490196078431373</c:v>
                </c:pt>
                <c:pt idx="8451">
                  <c:v>3.3490196078431373</c:v>
                </c:pt>
                <c:pt idx="8452">
                  <c:v>3.3490196078431373</c:v>
                </c:pt>
                <c:pt idx="8453">
                  <c:v>3.3490196078431373</c:v>
                </c:pt>
                <c:pt idx="8454">
                  <c:v>3.3490196078431373</c:v>
                </c:pt>
                <c:pt idx="8455">
                  <c:v>3.3490196078431373</c:v>
                </c:pt>
                <c:pt idx="8456">
                  <c:v>3.3490196078431373</c:v>
                </c:pt>
                <c:pt idx="8457">
                  <c:v>3.3490196078431373</c:v>
                </c:pt>
                <c:pt idx="8458">
                  <c:v>3.3490196078431373</c:v>
                </c:pt>
                <c:pt idx="8459">
                  <c:v>3.3490196078431373</c:v>
                </c:pt>
                <c:pt idx="8460">
                  <c:v>3.3490196078431373</c:v>
                </c:pt>
                <c:pt idx="8461">
                  <c:v>3.3490196078431373</c:v>
                </c:pt>
                <c:pt idx="8462">
                  <c:v>3.3490196078431373</c:v>
                </c:pt>
                <c:pt idx="8463">
                  <c:v>3.3490196078431373</c:v>
                </c:pt>
                <c:pt idx="8464">
                  <c:v>3.3490196078431373</c:v>
                </c:pt>
                <c:pt idx="8465">
                  <c:v>3.3490196078431373</c:v>
                </c:pt>
                <c:pt idx="8466">
                  <c:v>3.3490196078431373</c:v>
                </c:pt>
                <c:pt idx="8467">
                  <c:v>3.3490196078431373</c:v>
                </c:pt>
                <c:pt idx="8468">
                  <c:v>3.3490196078431373</c:v>
                </c:pt>
                <c:pt idx="8469">
                  <c:v>3.3490196078431373</c:v>
                </c:pt>
                <c:pt idx="8470">
                  <c:v>3.3490196078431373</c:v>
                </c:pt>
                <c:pt idx="8471">
                  <c:v>3.3490196078431373</c:v>
                </c:pt>
                <c:pt idx="8472">
                  <c:v>3.3490196078431373</c:v>
                </c:pt>
                <c:pt idx="8473">
                  <c:v>3.3490196078431373</c:v>
                </c:pt>
                <c:pt idx="8474">
                  <c:v>3.3490196078431373</c:v>
                </c:pt>
                <c:pt idx="8475">
                  <c:v>3.3490196078431373</c:v>
                </c:pt>
                <c:pt idx="8476">
                  <c:v>3.3490196078431373</c:v>
                </c:pt>
                <c:pt idx="8477">
                  <c:v>3.3490196078431373</c:v>
                </c:pt>
                <c:pt idx="8478">
                  <c:v>3.3490196078431373</c:v>
                </c:pt>
                <c:pt idx="8479">
                  <c:v>3.3490196078431373</c:v>
                </c:pt>
                <c:pt idx="8480">
                  <c:v>3.3490196078431373</c:v>
                </c:pt>
                <c:pt idx="8481">
                  <c:v>3.3490196078431373</c:v>
                </c:pt>
                <c:pt idx="8482">
                  <c:v>3.3490196078431373</c:v>
                </c:pt>
                <c:pt idx="8483">
                  <c:v>3.3490196078431373</c:v>
                </c:pt>
                <c:pt idx="8484">
                  <c:v>3.3490196078431373</c:v>
                </c:pt>
                <c:pt idx="8485">
                  <c:v>3.3490196078431373</c:v>
                </c:pt>
                <c:pt idx="8486">
                  <c:v>3.3490196078431373</c:v>
                </c:pt>
                <c:pt idx="8487">
                  <c:v>3.3490196078431373</c:v>
                </c:pt>
                <c:pt idx="8488">
                  <c:v>3.3490196078431373</c:v>
                </c:pt>
                <c:pt idx="8489">
                  <c:v>3.3490196078431373</c:v>
                </c:pt>
                <c:pt idx="8490">
                  <c:v>3.3490196078431373</c:v>
                </c:pt>
                <c:pt idx="8491">
                  <c:v>3.3490196078431373</c:v>
                </c:pt>
                <c:pt idx="8492">
                  <c:v>3.3490196078431373</c:v>
                </c:pt>
                <c:pt idx="8493">
                  <c:v>3.3490196078431373</c:v>
                </c:pt>
                <c:pt idx="8494">
                  <c:v>3.3490196078431373</c:v>
                </c:pt>
                <c:pt idx="8495">
                  <c:v>3.3490196078431373</c:v>
                </c:pt>
                <c:pt idx="8496">
                  <c:v>3.3490196078431373</c:v>
                </c:pt>
                <c:pt idx="8497">
                  <c:v>3.3490196078431373</c:v>
                </c:pt>
                <c:pt idx="8498">
                  <c:v>3.3490196078431373</c:v>
                </c:pt>
                <c:pt idx="8499">
                  <c:v>3.3490196078431373</c:v>
                </c:pt>
                <c:pt idx="8500">
                  <c:v>3.3490196078431373</c:v>
                </c:pt>
                <c:pt idx="8501">
                  <c:v>3.3490196078431373</c:v>
                </c:pt>
                <c:pt idx="8502">
                  <c:v>3.3490196078431373</c:v>
                </c:pt>
                <c:pt idx="8503">
                  <c:v>3.3490196078431373</c:v>
                </c:pt>
                <c:pt idx="8504">
                  <c:v>3.3490196078431373</c:v>
                </c:pt>
                <c:pt idx="8505">
                  <c:v>3.3490196078431373</c:v>
                </c:pt>
                <c:pt idx="8506">
                  <c:v>3.3490196078431373</c:v>
                </c:pt>
                <c:pt idx="8507">
                  <c:v>3.3490196078431373</c:v>
                </c:pt>
                <c:pt idx="8508">
                  <c:v>3.3490196078431373</c:v>
                </c:pt>
                <c:pt idx="8509">
                  <c:v>3.3490196078431373</c:v>
                </c:pt>
                <c:pt idx="8510">
                  <c:v>3.3490196078431373</c:v>
                </c:pt>
                <c:pt idx="8511">
                  <c:v>3.3490196078431373</c:v>
                </c:pt>
                <c:pt idx="8512">
                  <c:v>3.3490196078431373</c:v>
                </c:pt>
                <c:pt idx="8513">
                  <c:v>3.3490196078431373</c:v>
                </c:pt>
                <c:pt idx="8514">
                  <c:v>3.3490196078431373</c:v>
                </c:pt>
                <c:pt idx="8515">
                  <c:v>3.3490196078431373</c:v>
                </c:pt>
                <c:pt idx="8516">
                  <c:v>3.3490196078431373</c:v>
                </c:pt>
                <c:pt idx="8517">
                  <c:v>3.3490196078431373</c:v>
                </c:pt>
                <c:pt idx="8518">
                  <c:v>3.3490196078431373</c:v>
                </c:pt>
                <c:pt idx="8519">
                  <c:v>3.3490196078431373</c:v>
                </c:pt>
                <c:pt idx="8520">
                  <c:v>3.3490196078431373</c:v>
                </c:pt>
                <c:pt idx="8521">
                  <c:v>3.3490196078431373</c:v>
                </c:pt>
                <c:pt idx="8522">
                  <c:v>3.3490196078431373</c:v>
                </c:pt>
                <c:pt idx="8523">
                  <c:v>3.3490196078431373</c:v>
                </c:pt>
                <c:pt idx="8524">
                  <c:v>3.3490196078431373</c:v>
                </c:pt>
                <c:pt idx="8525">
                  <c:v>3.3490196078431373</c:v>
                </c:pt>
                <c:pt idx="8526">
                  <c:v>3.3490196078431373</c:v>
                </c:pt>
                <c:pt idx="8527">
                  <c:v>3.3490196078431373</c:v>
                </c:pt>
                <c:pt idx="8528">
                  <c:v>3.3490196078431373</c:v>
                </c:pt>
                <c:pt idx="8529">
                  <c:v>3.3490196078431373</c:v>
                </c:pt>
                <c:pt idx="8530">
                  <c:v>3.3490196078431373</c:v>
                </c:pt>
                <c:pt idx="8531">
                  <c:v>3.3490196078431373</c:v>
                </c:pt>
                <c:pt idx="8532">
                  <c:v>3.3490196078431373</c:v>
                </c:pt>
                <c:pt idx="8533">
                  <c:v>3.3490196078431373</c:v>
                </c:pt>
                <c:pt idx="8534">
                  <c:v>3.3490196078431373</c:v>
                </c:pt>
                <c:pt idx="8535">
                  <c:v>3.3490196078431373</c:v>
                </c:pt>
                <c:pt idx="8536">
                  <c:v>3.3490196078431373</c:v>
                </c:pt>
                <c:pt idx="8537">
                  <c:v>3.3490196078431373</c:v>
                </c:pt>
                <c:pt idx="8538">
                  <c:v>3.3490196078431373</c:v>
                </c:pt>
                <c:pt idx="8539">
                  <c:v>3.3490196078431373</c:v>
                </c:pt>
                <c:pt idx="8540">
                  <c:v>3.3490196078431373</c:v>
                </c:pt>
                <c:pt idx="8541">
                  <c:v>3.3490196078431373</c:v>
                </c:pt>
                <c:pt idx="8542">
                  <c:v>3.3490196078431373</c:v>
                </c:pt>
                <c:pt idx="8543">
                  <c:v>3.3490196078431373</c:v>
                </c:pt>
                <c:pt idx="8544">
                  <c:v>3.3490196078431373</c:v>
                </c:pt>
                <c:pt idx="8545">
                  <c:v>3.3490196078431373</c:v>
                </c:pt>
                <c:pt idx="8546">
                  <c:v>3.3490196078431373</c:v>
                </c:pt>
                <c:pt idx="8547">
                  <c:v>3.3490196078431373</c:v>
                </c:pt>
                <c:pt idx="8548">
                  <c:v>3.3490196078431373</c:v>
                </c:pt>
                <c:pt idx="8549">
                  <c:v>3.3490196078431373</c:v>
                </c:pt>
                <c:pt idx="8550">
                  <c:v>3.3490196078431373</c:v>
                </c:pt>
                <c:pt idx="8551">
                  <c:v>3.3490196078431373</c:v>
                </c:pt>
                <c:pt idx="8552">
                  <c:v>3.3490196078431373</c:v>
                </c:pt>
                <c:pt idx="8553">
                  <c:v>3.3490196078431373</c:v>
                </c:pt>
                <c:pt idx="8554">
                  <c:v>3.3490196078431373</c:v>
                </c:pt>
                <c:pt idx="8555">
                  <c:v>3.3490196078431373</c:v>
                </c:pt>
                <c:pt idx="8556">
                  <c:v>3.3490196078431373</c:v>
                </c:pt>
                <c:pt idx="8557">
                  <c:v>3.3490196078431373</c:v>
                </c:pt>
                <c:pt idx="8558">
                  <c:v>3.3490196078431373</c:v>
                </c:pt>
                <c:pt idx="8559">
                  <c:v>3.3490196078431373</c:v>
                </c:pt>
                <c:pt idx="8560">
                  <c:v>3.3490196078431373</c:v>
                </c:pt>
                <c:pt idx="8561">
                  <c:v>3.3490196078431373</c:v>
                </c:pt>
                <c:pt idx="8562">
                  <c:v>3.3490196078431373</c:v>
                </c:pt>
                <c:pt idx="8563">
                  <c:v>3.3490196078431373</c:v>
                </c:pt>
                <c:pt idx="8564">
                  <c:v>3.3490196078431373</c:v>
                </c:pt>
                <c:pt idx="8565">
                  <c:v>3.3490196078431373</c:v>
                </c:pt>
                <c:pt idx="8566">
                  <c:v>3.3490196078431373</c:v>
                </c:pt>
                <c:pt idx="8567">
                  <c:v>3.3490196078431373</c:v>
                </c:pt>
                <c:pt idx="8568">
                  <c:v>3.3490196078431373</c:v>
                </c:pt>
                <c:pt idx="8569">
                  <c:v>3.3490196078431373</c:v>
                </c:pt>
                <c:pt idx="8570">
                  <c:v>3.3490196078431373</c:v>
                </c:pt>
                <c:pt idx="8571">
                  <c:v>3.3490196078431373</c:v>
                </c:pt>
                <c:pt idx="8572">
                  <c:v>3.3490196078431373</c:v>
                </c:pt>
                <c:pt idx="8573">
                  <c:v>3.3490196078431373</c:v>
                </c:pt>
                <c:pt idx="8574">
                  <c:v>3.3490196078431373</c:v>
                </c:pt>
                <c:pt idx="8575">
                  <c:v>3.3490196078431373</c:v>
                </c:pt>
                <c:pt idx="8576">
                  <c:v>3.3490196078431373</c:v>
                </c:pt>
                <c:pt idx="8577">
                  <c:v>3.3490196078431373</c:v>
                </c:pt>
                <c:pt idx="8578">
                  <c:v>3.3490196078431373</c:v>
                </c:pt>
                <c:pt idx="8579">
                  <c:v>3.3490196078431373</c:v>
                </c:pt>
                <c:pt idx="8580">
                  <c:v>3.3490196078431373</c:v>
                </c:pt>
                <c:pt idx="8581">
                  <c:v>3.3490196078431373</c:v>
                </c:pt>
                <c:pt idx="8582">
                  <c:v>3.3490196078431373</c:v>
                </c:pt>
                <c:pt idx="8583">
                  <c:v>3.3490196078431373</c:v>
                </c:pt>
                <c:pt idx="8584">
                  <c:v>3.3490196078431373</c:v>
                </c:pt>
                <c:pt idx="8585">
                  <c:v>3.3490196078431373</c:v>
                </c:pt>
                <c:pt idx="8586">
                  <c:v>3.3490196078431373</c:v>
                </c:pt>
                <c:pt idx="8587">
                  <c:v>3.3490196078431373</c:v>
                </c:pt>
                <c:pt idx="8588">
                  <c:v>3.3490196078431373</c:v>
                </c:pt>
                <c:pt idx="8589">
                  <c:v>3.3490196078431373</c:v>
                </c:pt>
                <c:pt idx="8590">
                  <c:v>3.3490196078431373</c:v>
                </c:pt>
                <c:pt idx="8591">
                  <c:v>3.3490196078431373</c:v>
                </c:pt>
                <c:pt idx="8592">
                  <c:v>3.3490196078431373</c:v>
                </c:pt>
                <c:pt idx="8593">
                  <c:v>3.3490196078431373</c:v>
                </c:pt>
                <c:pt idx="8594">
                  <c:v>3.3490196078431373</c:v>
                </c:pt>
                <c:pt idx="8595">
                  <c:v>3.3490196078431373</c:v>
                </c:pt>
                <c:pt idx="8596">
                  <c:v>3.3490196078431373</c:v>
                </c:pt>
                <c:pt idx="8597">
                  <c:v>3.3490196078431373</c:v>
                </c:pt>
                <c:pt idx="8598">
                  <c:v>3.3490196078431373</c:v>
                </c:pt>
                <c:pt idx="8599">
                  <c:v>3.3490196078431373</c:v>
                </c:pt>
                <c:pt idx="8600">
                  <c:v>3.3490196078431373</c:v>
                </c:pt>
                <c:pt idx="8601">
                  <c:v>3.3490196078431373</c:v>
                </c:pt>
                <c:pt idx="8602">
                  <c:v>3.3490196078431373</c:v>
                </c:pt>
                <c:pt idx="8603">
                  <c:v>3.3490196078431373</c:v>
                </c:pt>
                <c:pt idx="8604">
                  <c:v>3.3490196078431373</c:v>
                </c:pt>
                <c:pt idx="8605">
                  <c:v>3.3490196078431373</c:v>
                </c:pt>
                <c:pt idx="8606">
                  <c:v>3.3490196078431373</c:v>
                </c:pt>
                <c:pt idx="8607">
                  <c:v>3.3490196078431373</c:v>
                </c:pt>
                <c:pt idx="8608">
                  <c:v>3.3490196078431373</c:v>
                </c:pt>
                <c:pt idx="8609">
                  <c:v>3.3490196078431373</c:v>
                </c:pt>
                <c:pt idx="8610">
                  <c:v>3.3490196078431373</c:v>
                </c:pt>
                <c:pt idx="8611">
                  <c:v>3.3490196078431373</c:v>
                </c:pt>
                <c:pt idx="8612">
                  <c:v>3.3490196078431373</c:v>
                </c:pt>
                <c:pt idx="8613">
                  <c:v>3.3490196078431373</c:v>
                </c:pt>
                <c:pt idx="8614">
                  <c:v>3.3490196078431373</c:v>
                </c:pt>
                <c:pt idx="8615">
                  <c:v>3.3490196078431373</c:v>
                </c:pt>
                <c:pt idx="8616">
                  <c:v>3.3490196078431373</c:v>
                </c:pt>
                <c:pt idx="8617">
                  <c:v>3.3490196078431373</c:v>
                </c:pt>
                <c:pt idx="8618">
                  <c:v>3.3490196078431373</c:v>
                </c:pt>
                <c:pt idx="8619">
                  <c:v>3.3490196078431373</c:v>
                </c:pt>
                <c:pt idx="8620">
                  <c:v>3.3490196078431373</c:v>
                </c:pt>
                <c:pt idx="8621">
                  <c:v>3.3490196078431373</c:v>
                </c:pt>
                <c:pt idx="8622">
                  <c:v>3.3490196078431373</c:v>
                </c:pt>
                <c:pt idx="8623">
                  <c:v>3.3490196078431373</c:v>
                </c:pt>
                <c:pt idx="8624">
                  <c:v>3.3490196078431373</c:v>
                </c:pt>
                <c:pt idx="8625">
                  <c:v>3.3490196078431373</c:v>
                </c:pt>
                <c:pt idx="8626">
                  <c:v>3.3490196078431373</c:v>
                </c:pt>
                <c:pt idx="8627">
                  <c:v>3.3490196078431373</c:v>
                </c:pt>
                <c:pt idx="8628">
                  <c:v>3.3490196078431373</c:v>
                </c:pt>
                <c:pt idx="8629">
                  <c:v>3.3490196078431373</c:v>
                </c:pt>
                <c:pt idx="8630">
                  <c:v>3.3490196078431373</c:v>
                </c:pt>
                <c:pt idx="8631">
                  <c:v>3.3490196078431373</c:v>
                </c:pt>
                <c:pt idx="8632">
                  <c:v>3.3490196078431373</c:v>
                </c:pt>
                <c:pt idx="8633">
                  <c:v>3.3490196078431373</c:v>
                </c:pt>
                <c:pt idx="8634">
                  <c:v>3.3490196078431373</c:v>
                </c:pt>
                <c:pt idx="8635">
                  <c:v>3.3490196078431373</c:v>
                </c:pt>
                <c:pt idx="8636">
                  <c:v>3.3490196078431373</c:v>
                </c:pt>
                <c:pt idx="8637">
                  <c:v>3.3490196078431373</c:v>
                </c:pt>
                <c:pt idx="8638">
                  <c:v>3.3490196078431373</c:v>
                </c:pt>
                <c:pt idx="8639">
                  <c:v>3.3490196078431373</c:v>
                </c:pt>
                <c:pt idx="8640">
                  <c:v>3.3490196078431373</c:v>
                </c:pt>
                <c:pt idx="8641">
                  <c:v>3.3490196078431373</c:v>
                </c:pt>
                <c:pt idx="8642">
                  <c:v>3.3490196078431373</c:v>
                </c:pt>
                <c:pt idx="8643">
                  <c:v>3.3490196078431373</c:v>
                </c:pt>
                <c:pt idx="8644">
                  <c:v>3.3490196078431373</c:v>
                </c:pt>
                <c:pt idx="8645">
                  <c:v>3.3490196078431373</c:v>
                </c:pt>
                <c:pt idx="8646">
                  <c:v>3.3490196078431373</c:v>
                </c:pt>
                <c:pt idx="8647">
                  <c:v>3.3490196078431373</c:v>
                </c:pt>
                <c:pt idx="8648">
                  <c:v>3.3490196078431373</c:v>
                </c:pt>
                <c:pt idx="8649">
                  <c:v>3.3490196078431373</c:v>
                </c:pt>
                <c:pt idx="8650">
                  <c:v>3.3490196078431373</c:v>
                </c:pt>
                <c:pt idx="8651">
                  <c:v>3.3490196078431373</c:v>
                </c:pt>
                <c:pt idx="8652">
                  <c:v>3.3490196078431373</c:v>
                </c:pt>
                <c:pt idx="8653">
                  <c:v>3.3490196078431373</c:v>
                </c:pt>
                <c:pt idx="8654">
                  <c:v>3.3490196078431373</c:v>
                </c:pt>
                <c:pt idx="8655">
                  <c:v>3.3490196078431373</c:v>
                </c:pt>
                <c:pt idx="8656">
                  <c:v>3.3490196078431373</c:v>
                </c:pt>
                <c:pt idx="8657">
                  <c:v>3.3490196078431373</c:v>
                </c:pt>
                <c:pt idx="8658">
                  <c:v>3.3490196078431373</c:v>
                </c:pt>
                <c:pt idx="8659">
                  <c:v>3.3490196078431373</c:v>
                </c:pt>
                <c:pt idx="8660">
                  <c:v>3.3490196078431373</c:v>
                </c:pt>
                <c:pt idx="8661">
                  <c:v>3.3490196078431373</c:v>
                </c:pt>
                <c:pt idx="8662">
                  <c:v>3.3490196078431373</c:v>
                </c:pt>
                <c:pt idx="8663">
                  <c:v>3.3490196078431373</c:v>
                </c:pt>
                <c:pt idx="8664">
                  <c:v>3.3490196078431373</c:v>
                </c:pt>
                <c:pt idx="8665">
                  <c:v>3.3490196078431373</c:v>
                </c:pt>
                <c:pt idx="8666">
                  <c:v>3.3490196078431373</c:v>
                </c:pt>
                <c:pt idx="8667">
                  <c:v>3.3490196078431373</c:v>
                </c:pt>
                <c:pt idx="8668">
                  <c:v>3.3490196078431373</c:v>
                </c:pt>
                <c:pt idx="8669">
                  <c:v>3.3490196078431373</c:v>
                </c:pt>
                <c:pt idx="8670">
                  <c:v>3.3490196078431373</c:v>
                </c:pt>
                <c:pt idx="8671">
                  <c:v>3.3490196078431373</c:v>
                </c:pt>
                <c:pt idx="8672">
                  <c:v>3.3490196078431373</c:v>
                </c:pt>
                <c:pt idx="8673">
                  <c:v>3.3490196078431373</c:v>
                </c:pt>
                <c:pt idx="8674">
                  <c:v>3.3490196078431373</c:v>
                </c:pt>
                <c:pt idx="8675">
                  <c:v>3.3490196078431373</c:v>
                </c:pt>
                <c:pt idx="8676">
                  <c:v>3.3490196078431373</c:v>
                </c:pt>
                <c:pt idx="8677">
                  <c:v>3.3490196078431373</c:v>
                </c:pt>
                <c:pt idx="8678">
                  <c:v>3.3490196078431373</c:v>
                </c:pt>
                <c:pt idx="8679">
                  <c:v>3.3490196078431373</c:v>
                </c:pt>
                <c:pt idx="8680">
                  <c:v>3.3490196078431373</c:v>
                </c:pt>
                <c:pt idx="8681">
                  <c:v>3.3490196078431373</c:v>
                </c:pt>
                <c:pt idx="8682">
                  <c:v>3.3490196078431373</c:v>
                </c:pt>
                <c:pt idx="8683">
                  <c:v>3.3490196078431373</c:v>
                </c:pt>
                <c:pt idx="8684">
                  <c:v>3.3490196078431373</c:v>
                </c:pt>
                <c:pt idx="8685">
                  <c:v>3.3490196078431373</c:v>
                </c:pt>
                <c:pt idx="8686">
                  <c:v>3.3490196078431373</c:v>
                </c:pt>
                <c:pt idx="8687">
                  <c:v>3.3490196078431373</c:v>
                </c:pt>
                <c:pt idx="8688">
                  <c:v>3.3490196078431373</c:v>
                </c:pt>
                <c:pt idx="8689">
                  <c:v>3.3490196078431373</c:v>
                </c:pt>
                <c:pt idx="8690">
                  <c:v>3.3490196078431373</c:v>
                </c:pt>
                <c:pt idx="8691">
                  <c:v>3.3490196078431373</c:v>
                </c:pt>
                <c:pt idx="8692">
                  <c:v>3.3490196078431373</c:v>
                </c:pt>
                <c:pt idx="8693">
                  <c:v>3.3490196078431373</c:v>
                </c:pt>
                <c:pt idx="8694">
                  <c:v>3.3490196078431373</c:v>
                </c:pt>
                <c:pt idx="8695">
                  <c:v>3.3490196078431373</c:v>
                </c:pt>
                <c:pt idx="8696">
                  <c:v>3.3490196078431373</c:v>
                </c:pt>
                <c:pt idx="8697">
                  <c:v>3.3490196078431373</c:v>
                </c:pt>
                <c:pt idx="8698">
                  <c:v>3.3490196078431373</c:v>
                </c:pt>
                <c:pt idx="8699">
                  <c:v>3.3490196078431373</c:v>
                </c:pt>
                <c:pt idx="8700">
                  <c:v>3.3490196078431373</c:v>
                </c:pt>
                <c:pt idx="8701">
                  <c:v>3.3490196078431373</c:v>
                </c:pt>
                <c:pt idx="8702">
                  <c:v>3.3490196078431373</c:v>
                </c:pt>
                <c:pt idx="8703">
                  <c:v>3.3490196078431373</c:v>
                </c:pt>
                <c:pt idx="8704">
                  <c:v>3.3490196078431373</c:v>
                </c:pt>
                <c:pt idx="8705">
                  <c:v>3.3490196078431373</c:v>
                </c:pt>
                <c:pt idx="8706">
                  <c:v>3.3490196078431373</c:v>
                </c:pt>
                <c:pt idx="8707">
                  <c:v>3.3490196078431373</c:v>
                </c:pt>
                <c:pt idx="8708">
                  <c:v>3.3490196078431373</c:v>
                </c:pt>
                <c:pt idx="8709">
                  <c:v>3.3490196078431373</c:v>
                </c:pt>
                <c:pt idx="8710">
                  <c:v>3.3490196078431373</c:v>
                </c:pt>
                <c:pt idx="8711">
                  <c:v>3.3490196078431373</c:v>
                </c:pt>
                <c:pt idx="8712">
                  <c:v>3.3490196078431373</c:v>
                </c:pt>
                <c:pt idx="8713">
                  <c:v>3.3490196078431373</c:v>
                </c:pt>
                <c:pt idx="8714">
                  <c:v>3.3490196078431373</c:v>
                </c:pt>
                <c:pt idx="8715">
                  <c:v>3.3490196078431373</c:v>
                </c:pt>
                <c:pt idx="8716">
                  <c:v>3.3490196078431373</c:v>
                </c:pt>
                <c:pt idx="8717">
                  <c:v>3.3490196078431373</c:v>
                </c:pt>
                <c:pt idx="8718">
                  <c:v>3.3490196078431373</c:v>
                </c:pt>
                <c:pt idx="8719">
                  <c:v>3.3490196078431373</c:v>
                </c:pt>
                <c:pt idx="8720">
                  <c:v>3.3490196078431373</c:v>
                </c:pt>
                <c:pt idx="8721">
                  <c:v>3.3490196078431373</c:v>
                </c:pt>
                <c:pt idx="8722">
                  <c:v>3.3490196078431373</c:v>
                </c:pt>
                <c:pt idx="8723">
                  <c:v>3.3490196078431373</c:v>
                </c:pt>
                <c:pt idx="8724">
                  <c:v>3.3490196078431373</c:v>
                </c:pt>
                <c:pt idx="8725">
                  <c:v>3.3490196078431373</c:v>
                </c:pt>
                <c:pt idx="8726">
                  <c:v>3.3490196078431373</c:v>
                </c:pt>
                <c:pt idx="8727">
                  <c:v>3.3490196078431373</c:v>
                </c:pt>
                <c:pt idx="8728">
                  <c:v>3.3490196078431373</c:v>
                </c:pt>
                <c:pt idx="8729">
                  <c:v>3.3490196078431373</c:v>
                </c:pt>
                <c:pt idx="8730">
                  <c:v>3.3490196078431373</c:v>
                </c:pt>
                <c:pt idx="8731">
                  <c:v>3.3490196078431373</c:v>
                </c:pt>
                <c:pt idx="8732">
                  <c:v>3.3490196078431373</c:v>
                </c:pt>
                <c:pt idx="8733">
                  <c:v>3.3490196078431373</c:v>
                </c:pt>
                <c:pt idx="8734">
                  <c:v>3.3490196078431373</c:v>
                </c:pt>
                <c:pt idx="8735">
                  <c:v>3.3490196078431373</c:v>
                </c:pt>
                <c:pt idx="8736">
                  <c:v>3.3490196078431373</c:v>
                </c:pt>
                <c:pt idx="8737">
                  <c:v>3.3490196078431373</c:v>
                </c:pt>
                <c:pt idx="8738">
                  <c:v>3.3490196078431373</c:v>
                </c:pt>
                <c:pt idx="8739">
                  <c:v>3.3490196078431373</c:v>
                </c:pt>
                <c:pt idx="8740">
                  <c:v>3.3490196078431373</c:v>
                </c:pt>
                <c:pt idx="8741">
                  <c:v>3.3490196078431373</c:v>
                </c:pt>
                <c:pt idx="8742">
                  <c:v>3.3490196078431373</c:v>
                </c:pt>
                <c:pt idx="8743">
                  <c:v>3.3490196078431373</c:v>
                </c:pt>
                <c:pt idx="8744">
                  <c:v>3.3490196078431373</c:v>
                </c:pt>
                <c:pt idx="8745">
                  <c:v>3.3490196078431373</c:v>
                </c:pt>
                <c:pt idx="8746">
                  <c:v>3.3490196078431373</c:v>
                </c:pt>
                <c:pt idx="8747">
                  <c:v>3.3490196078431373</c:v>
                </c:pt>
                <c:pt idx="8748">
                  <c:v>3.3490196078431373</c:v>
                </c:pt>
                <c:pt idx="8749">
                  <c:v>3.3490196078431373</c:v>
                </c:pt>
                <c:pt idx="8750">
                  <c:v>3.3490196078431373</c:v>
                </c:pt>
                <c:pt idx="8751">
                  <c:v>3.3490196078431373</c:v>
                </c:pt>
                <c:pt idx="8752">
                  <c:v>3.3490196078431373</c:v>
                </c:pt>
                <c:pt idx="8753">
                  <c:v>3.3490196078431373</c:v>
                </c:pt>
                <c:pt idx="8754">
                  <c:v>3.3490196078431373</c:v>
                </c:pt>
                <c:pt idx="8755">
                  <c:v>3.3490196078431373</c:v>
                </c:pt>
                <c:pt idx="8756">
                  <c:v>3.3490196078431373</c:v>
                </c:pt>
                <c:pt idx="8757">
                  <c:v>3.3490196078431373</c:v>
                </c:pt>
                <c:pt idx="8758">
                  <c:v>3.3490196078431373</c:v>
                </c:pt>
                <c:pt idx="8759">
                  <c:v>3.3490196078431373</c:v>
                </c:pt>
                <c:pt idx="8760">
                  <c:v>3.3490196078431373</c:v>
                </c:pt>
                <c:pt idx="8761">
                  <c:v>3.3490196078431373</c:v>
                </c:pt>
                <c:pt idx="8762">
                  <c:v>3.3490196078431373</c:v>
                </c:pt>
                <c:pt idx="8763">
                  <c:v>3.3490196078431373</c:v>
                </c:pt>
                <c:pt idx="8764">
                  <c:v>3.3490196078431373</c:v>
                </c:pt>
                <c:pt idx="8765">
                  <c:v>3.3490196078431373</c:v>
                </c:pt>
                <c:pt idx="8766">
                  <c:v>3.3490196078431373</c:v>
                </c:pt>
                <c:pt idx="8767">
                  <c:v>3.3490196078431373</c:v>
                </c:pt>
                <c:pt idx="8768">
                  <c:v>3.3490196078431373</c:v>
                </c:pt>
                <c:pt idx="8769">
                  <c:v>3.3490196078431373</c:v>
                </c:pt>
                <c:pt idx="8770">
                  <c:v>3.3490196078431373</c:v>
                </c:pt>
                <c:pt idx="8771">
                  <c:v>3.3490196078431373</c:v>
                </c:pt>
                <c:pt idx="8772">
                  <c:v>3.3490196078431373</c:v>
                </c:pt>
                <c:pt idx="8773">
                  <c:v>3.3490196078431373</c:v>
                </c:pt>
                <c:pt idx="8774">
                  <c:v>3.3490196078431373</c:v>
                </c:pt>
                <c:pt idx="8775">
                  <c:v>3.3490196078431373</c:v>
                </c:pt>
                <c:pt idx="8776">
                  <c:v>3.3490196078431373</c:v>
                </c:pt>
                <c:pt idx="8777">
                  <c:v>3.3490196078431373</c:v>
                </c:pt>
                <c:pt idx="8778">
                  <c:v>3.3490196078431373</c:v>
                </c:pt>
                <c:pt idx="8779">
                  <c:v>3.3490196078431373</c:v>
                </c:pt>
                <c:pt idx="8780">
                  <c:v>3.3490196078431373</c:v>
                </c:pt>
                <c:pt idx="8781">
                  <c:v>3.3490196078431373</c:v>
                </c:pt>
                <c:pt idx="8782">
                  <c:v>3.3490196078431373</c:v>
                </c:pt>
                <c:pt idx="8783">
                  <c:v>3.3490196078431373</c:v>
                </c:pt>
                <c:pt idx="8784">
                  <c:v>3.3490196078431373</c:v>
                </c:pt>
                <c:pt idx="8785">
                  <c:v>3.3490196078431373</c:v>
                </c:pt>
                <c:pt idx="8786">
                  <c:v>3.3490196078431373</c:v>
                </c:pt>
                <c:pt idx="8787">
                  <c:v>3.3490196078431373</c:v>
                </c:pt>
                <c:pt idx="8788">
                  <c:v>3.3490196078431373</c:v>
                </c:pt>
                <c:pt idx="8789">
                  <c:v>3.3490196078431373</c:v>
                </c:pt>
                <c:pt idx="8790">
                  <c:v>3.3490196078431373</c:v>
                </c:pt>
                <c:pt idx="8791">
                  <c:v>3.3490196078431373</c:v>
                </c:pt>
                <c:pt idx="8792">
                  <c:v>3.3490196078431373</c:v>
                </c:pt>
                <c:pt idx="8793">
                  <c:v>3.3490196078431373</c:v>
                </c:pt>
                <c:pt idx="8794">
                  <c:v>3.3490196078431373</c:v>
                </c:pt>
                <c:pt idx="8795">
                  <c:v>3.3490196078431373</c:v>
                </c:pt>
                <c:pt idx="8796">
                  <c:v>3.3490196078431373</c:v>
                </c:pt>
                <c:pt idx="8797">
                  <c:v>3.3490196078431373</c:v>
                </c:pt>
                <c:pt idx="8798">
                  <c:v>3.3490196078431373</c:v>
                </c:pt>
                <c:pt idx="8799">
                  <c:v>3.3490196078431373</c:v>
                </c:pt>
                <c:pt idx="8800">
                  <c:v>3.3490196078431373</c:v>
                </c:pt>
                <c:pt idx="8801">
                  <c:v>3.3490196078431373</c:v>
                </c:pt>
                <c:pt idx="8802">
                  <c:v>3.3490196078431373</c:v>
                </c:pt>
                <c:pt idx="8803">
                  <c:v>3.3490196078431373</c:v>
                </c:pt>
                <c:pt idx="8804">
                  <c:v>3.3490196078431373</c:v>
                </c:pt>
                <c:pt idx="8805">
                  <c:v>3.3490196078431373</c:v>
                </c:pt>
                <c:pt idx="8806">
                  <c:v>3.3490196078431373</c:v>
                </c:pt>
                <c:pt idx="8807">
                  <c:v>3.3490196078431373</c:v>
                </c:pt>
                <c:pt idx="8808">
                  <c:v>3.3490196078431373</c:v>
                </c:pt>
                <c:pt idx="8809">
                  <c:v>3.3490196078431373</c:v>
                </c:pt>
                <c:pt idx="8810">
                  <c:v>3.3490196078431373</c:v>
                </c:pt>
                <c:pt idx="8811">
                  <c:v>3.3490196078431373</c:v>
                </c:pt>
                <c:pt idx="8812">
                  <c:v>3.3490196078431373</c:v>
                </c:pt>
                <c:pt idx="8813">
                  <c:v>3.3490196078431373</c:v>
                </c:pt>
                <c:pt idx="8814">
                  <c:v>3.3490196078431373</c:v>
                </c:pt>
                <c:pt idx="8815">
                  <c:v>3.3490196078431373</c:v>
                </c:pt>
                <c:pt idx="8816">
                  <c:v>3.3490196078431373</c:v>
                </c:pt>
                <c:pt idx="8817">
                  <c:v>3.3490196078431373</c:v>
                </c:pt>
                <c:pt idx="8818">
                  <c:v>3.3490196078431373</c:v>
                </c:pt>
                <c:pt idx="8819">
                  <c:v>3.3490196078431373</c:v>
                </c:pt>
                <c:pt idx="8820">
                  <c:v>3.3490196078431373</c:v>
                </c:pt>
                <c:pt idx="8821">
                  <c:v>3.3490196078431373</c:v>
                </c:pt>
                <c:pt idx="8822">
                  <c:v>3.3490196078431373</c:v>
                </c:pt>
                <c:pt idx="8823">
                  <c:v>3.3490196078431373</c:v>
                </c:pt>
                <c:pt idx="8824">
                  <c:v>3.3490196078431373</c:v>
                </c:pt>
                <c:pt idx="8825">
                  <c:v>3.3490196078431373</c:v>
                </c:pt>
                <c:pt idx="8826">
                  <c:v>3.3490196078431373</c:v>
                </c:pt>
                <c:pt idx="8827">
                  <c:v>3.3490196078431373</c:v>
                </c:pt>
                <c:pt idx="8828">
                  <c:v>3.3490196078431373</c:v>
                </c:pt>
                <c:pt idx="8829">
                  <c:v>3.3490196078431373</c:v>
                </c:pt>
                <c:pt idx="8830">
                  <c:v>3.3490196078431373</c:v>
                </c:pt>
                <c:pt idx="8831">
                  <c:v>3.3490196078431373</c:v>
                </c:pt>
                <c:pt idx="8832">
                  <c:v>3.3490196078431373</c:v>
                </c:pt>
                <c:pt idx="8833">
                  <c:v>3.3490196078431373</c:v>
                </c:pt>
                <c:pt idx="8834">
                  <c:v>3.3490196078431373</c:v>
                </c:pt>
                <c:pt idx="8835">
                  <c:v>3.3490196078431373</c:v>
                </c:pt>
                <c:pt idx="8836">
                  <c:v>3.3490196078431373</c:v>
                </c:pt>
                <c:pt idx="8837">
                  <c:v>3.3490196078431373</c:v>
                </c:pt>
                <c:pt idx="8838">
                  <c:v>3.3490196078431373</c:v>
                </c:pt>
                <c:pt idx="8839">
                  <c:v>3.3490196078431373</c:v>
                </c:pt>
                <c:pt idx="8840">
                  <c:v>3.3490196078431373</c:v>
                </c:pt>
                <c:pt idx="8841">
                  <c:v>3.3490196078431373</c:v>
                </c:pt>
                <c:pt idx="8842">
                  <c:v>3.3490196078431373</c:v>
                </c:pt>
                <c:pt idx="8843">
                  <c:v>3.3490196078431373</c:v>
                </c:pt>
                <c:pt idx="8844">
                  <c:v>3.3490196078431373</c:v>
                </c:pt>
                <c:pt idx="8845">
                  <c:v>3.3490196078431373</c:v>
                </c:pt>
                <c:pt idx="8846">
                  <c:v>3.3490196078431373</c:v>
                </c:pt>
                <c:pt idx="8847">
                  <c:v>3.3490196078431373</c:v>
                </c:pt>
                <c:pt idx="8848">
                  <c:v>3.3490196078431373</c:v>
                </c:pt>
                <c:pt idx="8849">
                  <c:v>3.3490196078431373</c:v>
                </c:pt>
                <c:pt idx="8850">
                  <c:v>3.3490196078431373</c:v>
                </c:pt>
                <c:pt idx="8851">
                  <c:v>3.3490196078431373</c:v>
                </c:pt>
                <c:pt idx="8852">
                  <c:v>3.3490196078431373</c:v>
                </c:pt>
                <c:pt idx="8853">
                  <c:v>3.3490196078431373</c:v>
                </c:pt>
                <c:pt idx="8854">
                  <c:v>3.3490196078431373</c:v>
                </c:pt>
                <c:pt idx="8855">
                  <c:v>3.3490196078431373</c:v>
                </c:pt>
                <c:pt idx="8856">
                  <c:v>3.3490196078431373</c:v>
                </c:pt>
                <c:pt idx="8857">
                  <c:v>3.3490196078431373</c:v>
                </c:pt>
                <c:pt idx="8858">
                  <c:v>3.3490196078431373</c:v>
                </c:pt>
                <c:pt idx="8859">
                  <c:v>3.3490196078431373</c:v>
                </c:pt>
                <c:pt idx="8860">
                  <c:v>3.3490196078431373</c:v>
                </c:pt>
                <c:pt idx="8861">
                  <c:v>3.3490196078431373</c:v>
                </c:pt>
                <c:pt idx="8862">
                  <c:v>3.3490196078431373</c:v>
                </c:pt>
                <c:pt idx="8863">
                  <c:v>3.3490196078431373</c:v>
                </c:pt>
                <c:pt idx="8864">
                  <c:v>3.3490196078431373</c:v>
                </c:pt>
                <c:pt idx="8865">
                  <c:v>3.3490196078431373</c:v>
                </c:pt>
                <c:pt idx="8866">
                  <c:v>3.3490196078431373</c:v>
                </c:pt>
                <c:pt idx="8867">
                  <c:v>3.3490196078431373</c:v>
                </c:pt>
                <c:pt idx="8868">
                  <c:v>3.3490196078431373</c:v>
                </c:pt>
                <c:pt idx="8869">
                  <c:v>3.3490196078431373</c:v>
                </c:pt>
                <c:pt idx="8870">
                  <c:v>3.3490196078431373</c:v>
                </c:pt>
                <c:pt idx="8871">
                  <c:v>3.3490196078431373</c:v>
                </c:pt>
                <c:pt idx="8872">
                  <c:v>3.3490196078431373</c:v>
                </c:pt>
                <c:pt idx="8873">
                  <c:v>3.3490196078431373</c:v>
                </c:pt>
                <c:pt idx="8874">
                  <c:v>3.3490196078431373</c:v>
                </c:pt>
                <c:pt idx="8875">
                  <c:v>3.3490196078431373</c:v>
                </c:pt>
                <c:pt idx="8876">
                  <c:v>3.3490196078431373</c:v>
                </c:pt>
                <c:pt idx="8877">
                  <c:v>3.3490196078431373</c:v>
                </c:pt>
                <c:pt idx="8878">
                  <c:v>3.3490196078431373</c:v>
                </c:pt>
                <c:pt idx="8879">
                  <c:v>3.3490196078431373</c:v>
                </c:pt>
                <c:pt idx="8880">
                  <c:v>3.3490196078431373</c:v>
                </c:pt>
                <c:pt idx="8881">
                  <c:v>3.3490196078431373</c:v>
                </c:pt>
                <c:pt idx="8882">
                  <c:v>3.3490196078431373</c:v>
                </c:pt>
                <c:pt idx="8883">
                  <c:v>3.3490196078431373</c:v>
                </c:pt>
                <c:pt idx="8884">
                  <c:v>3.3490196078431373</c:v>
                </c:pt>
                <c:pt idx="8885">
                  <c:v>3.3490196078431373</c:v>
                </c:pt>
                <c:pt idx="8886">
                  <c:v>3.3490196078431373</c:v>
                </c:pt>
                <c:pt idx="8887">
                  <c:v>3.3490196078431373</c:v>
                </c:pt>
                <c:pt idx="8888">
                  <c:v>3.3490196078431373</c:v>
                </c:pt>
                <c:pt idx="8889">
                  <c:v>3.3490196078431373</c:v>
                </c:pt>
                <c:pt idx="8890">
                  <c:v>3.3490196078431373</c:v>
                </c:pt>
                <c:pt idx="8891">
                  <c:v>3.3490196078431373</c:v>
                </c:pt>
                <c:pt idx="8892">
                  <c:v>3.3490196078431373</c:v>
                </c:pt>
                <c:pt idx="8893">
                  <c:v>3.3490196078431373</c:v>
                </c:pt>
                <c:pt idx="8894">
                  <c:v>3.3490196078431373</c:v>
                </c:pt>
                <c:pt idx="8895">
                  <c:v>3.3490196078431373</c:v>
                </c:pt>
                <c:pt idx="8896">
                  <c:v>3.3490196078431373</c:v>
                </c:pt>
                <c:pt idx="8897">
                  <c:v>3.3490196078431373</c:v>
                </c:pt>
                <c:pt idx="8898">
                  <c:v>3.3490196078431373</c:v>
                </c:pt>
                <c:pt idx="8899">
                  <c:v>3.3490196078431373</c:v>
                </c:pt>
                <c:pt idx="8900">
                  <c:v>3.3490196078431373</c:v>
                </c:pt>
                <c:pt idx="8901">
                  <c:v>3.3490196078431373</c:v>
                </c:pt>
                <c:pt idx="8902">
                  <c:v>3.3490196078431373</c:v>
                </c:pt>
                <c:pt idx="8903">
                  <c:v>3.3490196078431373</c:v>
                </c:pt>
                <c:pt idx="8904">
                  <c:v>3.3490196078431373</c:v>
                </c:pt>
                <c:pt idx="8905">
                  <c:v>3.3490196078431373</c:v>
                </c:pt>
                <c:pt idx="8906">
                  <c:v>3.3490196078431373</c:v>
                </c:pt>
                <c:pt idx="8907">
                  <c:v>3.3490196078431373</c:v>
                </c:pt>
                <c:pt idx="8908">
                  <c:v>3.3490196078431373</c:v>
                </c:pt>
                <c:pt idx="8909">
                  <c:v>3.3490196078431373</c:v>
                </c:pt>
                <c:pt idx="8910">
                  <c:v>3.3490196078431373</c:v>
                </c:pt>
                <c:pt idx="8911">
                  <c:v>3.3490196078431373</c:v>
                </c:pt>
                <c:pt idx="8912">
                  <c:v>3.3490196078431373</c:v>
                </c:pt>
                <c:pt idx="8913">
                  <c:v>3.3490196078431373</c:v>
                </c:pt>
                <c:pt idx="8914">
                  <c:v>3.3490196078431373</c:v>
                </c:pt>
                <c:pt idx="8915">
                  <c:v>3.3490196078431373</c:v>
                </c:pt>
                <c:pt idx="8916">
                  <c:v>3.3490196078431373</c:v>
                </c:pt>
                <c:pt idx="8917">
                  <c:v>3.3490196078431373</c:v>
                </c:pt>
                <c:pt idx="8918">
                  <c:v>3.3490196078431373</c:v>
                </c:pt>
                <c:pt idx="8919">
                  <c:v>3.3490196078431373</c:v>
                </c:pt>
                <c:pt idx="8920">
                  <c:v>3.3490196078431373</c:v>
                </c:pt>
                <c:pt idx="8921">
                  <c:v>3.3490196078431373</c:v>
                </c:pt>
                <c:pt idx="8922">
                  <c:v>3.3490196078431373</c:v>
                </c:pt>
                <c:pt idx="8923">
                  <c:v>3.3490196078431373</c:v>
                </c:pt>
                <c:pt idx="8924">
                  <c:v>3.3490196078431373</c:v>
                </c:pt>
                <c:pt idx="8925">
                  <c:v>3.3490196078431373</c:v>
                </c:pt>
                <c:pt idx="8926">
                  <c:v>3.3490196078431373</c:v>
                </c:pt>
                <c:pt idx="8927">
                  <c:v>3.3490196078431373</c:v>
                </c:pt>
                <c:pt idx="8928">
                  <c:v>3.3490196078431373</c:v>
                </c:pt>
                <c:pt idx="8929">
                  <c:v>3.3490196078431373</c:v>
                </c:pt>
                <c:pt idx="8930">
                  <c:v>3.3490196078431373</c:v>
                </c:pt>
                <c:pt idx="8931">
                  <c:v>3.3490196078431373</c:v>
                </c:pt>
                <c:pt idx="8932">
                  <c:v>3.3490196078431373</c:v>
                </c:pt>
                <c:pt idx="8933">
                  <c:v>3.3490196078431373</c:v>
                </c:pt>
                <c:pt idx="8934">
                  <c:v>3.3490196078431373</c:v>
                </c:pt>
                <c:pt idx="8935">
                  <c:v>3.3490196078431373</c:v>
                </c:pt>
                <c:pt idx="8936">
                  <c:v>3.3490196078431373</c:v>
                </c:pt>
                <c:pt idx="8937">
                  <c:v>3.3490196078431373</c:v>
                </c:pt>
                <c:pt idx="8938">
                  <c:v>3.3490196078431373</c:v>
                </c:pt>
                <c:pt idx="8939">
                  <c:v>3.3490196078431373</c:v>
                </c:pt>
                <c:pt idx="8940">
                  <c:v>3.3490196078431373</c:v>
                </c:pt>
                <c:pt idx="8941">
                  <c:v>3.3490196078431373</c:v>
                </c:pt>
                <c:pt idx="8942">
                  <c:v>3.3490196078431373</c:v>
                </c:pt>
                <c:pt idx="8943">
                  <c:v>3.3490196078431373</c:v>
                </c:pt>
                <c:pt idx="8944">
                  <c:v>3.3490196078431373</c:v>
                </c:pt>
                <c:pt idx="8945">
                  <c:v>3.3490196078431373</c:v>
                </c:pt>
                <c:pt idx="8946">
                  <c:v>3.3490196078431373</c:v>
                </c:pt>
                <c:pt idx="8947">
                  <c:v>3.3490196078431373</c:v>
                </c:pt>
                <c:pt idx="8948">
                  <c:v>3.3490196078431373</c:v>
                </c:pt>
                <c:pt idx="8949">
                  <c:v>3.3490196078431373</c:v>
                </c:pt>
                <c:pt idx="8950">
                  <c:v>3.3490196078431373</c:v>
                </c:pt>
                <c:pt idx="8951">
                  <c:v>3.3490196078431373</c:v>
                </c:pt>
                <c:pt idx="8952">
                  <c:v>3.3490196078431373</c:v>
                </c:pt>
                <c:pt idx="8953">
                  <c:v>3.3490196078431373</c:v>
                </c:pt>
                <c:pt idx="8954">
                  <c:v>3.3490196078431373</c:v>
                </c:pt>
                <c:pt idx="8955">
                  <c:v>3.3490196078431373</c:v>
                </c:pt>
                <c:pt idx="8956">
                  <c:v>3.3490196078431373</c:v>
                </c:pt>
                <c:pt idx="8957">
                  <c:v>3.3490196078431373</c:v>
                </c:pt>
                <c:pt idx="8958">
                  <c:v>3.3490196078431373</c:v>
                </c:pt>
                <c:pt idx="8959">
                  <c:v>3.3490196078431373</c:v>
                </c:pt>
                <c:pt idx="8960">
                  <c:v>3.3490196078431373</c:v>
                </c:pt>
                <c:pt idx="8961">
                  <c:v>3.3490196078431373</c:v>
                </c:pt>
                <c:pt idx="8962">
                  <c:v>3.3490196078431373</c:v>
                </c:pt>
                <c:pt idx="8963">
                  <c:v>3.3490196078431373</c:v>
                </c:pt>
                <c:pt idx="8964">
                  <c:v>3.3490196078431373</c:v>
                </c:pt>
                <c:pt idx="8965">
                  <c:v>3.3490196078431373</c:v>
                </c:pt>
                <c:pt idx="8966">
                  <c:v>3.3490196078431373</c:v>
                </c:pt>
                <c:pt idx="8967">
                  <c:v>3.3490196078431373</c:v>
                </c:pt>
                <c:pt idx="8968">
                  <c:v>3.3490196078431373</c:v>
                </c:pt>
                <c:pt idx="8969">
                  <c:v>3.3490196078431373</c:v>
                </c:pt>
                <c:pt idx="8970">
                  <c:v>3.3490196078431373</c:v>
                </c:pt>
                <c:pt idx="8971">
                  <c:v>3.3490196078431373</c:v>
                </c:pt>
                <c:pt idx="8972">
                  <c:v>3.3490196078431373</c:v>
                </c:pt>
                <c:pt idx="8973">
                  <c:v>3.3490196078431373</c:v>
                </c:pt>
                <c:pt idx="8974">
                  <c:v>3.3490196078431373</c:v>
                </c:pt>
                <c:pt idx="8975">
                  <c:v>3.3490196078431373</c:v>
                </c:pt>
                <c:pt idx="8976">
                  <c:v>3.3490196078431373</c:v>
                </c:pt>
                <c:pt idx="8977">
                  <c:v>3.3490196078431373</c:v>
                </c:pt>
                <c:pt idx="8978">
                  <c:v>3.3490196078431373</c:v>
                </c:pt>
                <c:pt idx="8979">
                  <c:v>3.3490196078431373</c:v>
                </c:pt>
                <c:pt idx="8980">
                  <c:v>3.3490196078431373</c:v>
                </c:pt>
                <c:pt idx="8981">
                  <c:v>3.3490196078431373</c:v>
                </c:pt>
                <c:pt idx="8982">
                  <c:v>3.3490196078431373</c:v>
                </c:pt>
                <c:pt idx="8983">
                  <c:v>3.3490196078431373</c:v>
                </c:pt>
                <c:pt idx="8984">
                  <c:v>3.3490196078431373</c:v>
                </c:pt>
                <c:pt idx="8985">
                  <c:v>3.3490196078431373</c:v>
                </c:pt>
                <c:pt idx="8986">
                  <c:v>3.3490196078431373</c:v>
                </c:pt>
                <c:pt idx="8987">
                  <c:v>3.3490196078431373</c:v>
                </c:pt>
                <c:pt idx="8988">
                  <c:v>3.3490196078431373</c:v>
                </c:pt>
                <c:pt idx="8989">
                  <c:v>3.3490196078431373</c:v>
                </c:pt>
                <c:pt idx="8990">
                  <c:v>3.3490196078431373</c:v>
                </c:pt>
                <c:pt idx="8991">
                  <c:v>3.3490196078431373</c:v>
                </c:pt>
                <c:pt idx="8992">
                  <c:v>3.3490196078431373</c:v>
                </c:pt>
                <c:pt idx="8993">
                  <c:v>3.3490196078431373</c:v>
                </c:pt>
                <c:pt idx="8994">
                  <c:v>3.3490196078431373</c:v>
                </c:pt>
                <c:pt idx="8995">
                  <c:v>3.3490196078431373</c:v>
                </c:pt>
                <c:pt idx="8996">
                  <c:v>3.3490196078431373</c:v>
                </c:pt>
                <c:pt idx="8997">
                  <c:v>3.3490196078431373</c:v>
                </c:pt>
                <c:pt idx="8998">
                  <c:v>3.3490196078431373</c:v>
                </c:pt>
                <c:pt idx="8999">
                  <c:v>3.3490196078431373</c:v>
                </c:pt>
                <c:pt idx="9000">
                  <c:v>3.3490196078431373</c:v>
                </c:pt>
                <c:pt idx="9001">
                  <c:v>3.3490196078431373</c:v>
                </c:pt>
                <c:pt idx="9002">
                  <c:v>3.3490196078431373</c:v>
                </c:pt>
                <c:pt idx="9003">
                  <c:v>3.3490196078431373</c:v>
                </c:pt>
                <c:pt idx="9004">
                  <c:v>3.3490196078431373</c:v>
                </c:pt>
                <c:pt idx="9005">
                  <c:v>3.3490196078431373</c:v>
                </c:pt>
                <c:pt idx="9006">
                  <c:v>3.3490196078431373</c:v>
                </c:pt>
                <c:pt idx="9007">
                  <c:v>3.3490196078431373</c:v>
                </c:pt>
                <c:pt idx="9008">
                  <c:v>3.3490196078431373</c:v>
                </c:pt>
                <c:pt idx="9009">
                  <c:v>3.3490196078431373</c:v>
                </c:pt>
                <c:pt idx="9010">
                  <c:v>3.3490196078431373</c:v>
                </c:pt>
                <c:pt idx="9011">
                  <c:v>3.3490196078431373</c:v>
                </c:pt>
                <c:pt idx="9012">
                  <c:v>3.3490196078431373</c:v>
                </c:pt>
                <c:pt idx="9013">
                  <c:v>3.3490196078431373</c:v>
                </c:pt>
                <c:pt idx="9014">
                  <c:v>3.3490196078431373</c:v>
                </c:pt>
                <c:pt idx="9015">
                  <c:v>3.3490196078431373</c:v>
                </c:pt>
                <c:pt idx="9016">
                  <c:v>3.3490196078431373</c:v>
                </c:pt>
                <c:pt idx="9017">
                  <c:v>3.3490196078431373</c:v>
                </c:pt>
                <c:pt idx="9018">
                  <c:v>3.3490196078431373</c:v>
                </c:pt>
                <c:pt idx="9019">
                  <c:v>3.3490196078431373</c:v>
                </c:pt>
                <c:pt idx="9020">
                  <c:v>3.3490196078431373</c:v>
                </c:pt>
                <c:pt idx="9021">
                  <c:v>3.3490196078431373</c:v>
                </c:pt>
                <c:pt idx="9022">
                  <c:v>3.3490196078431373</c:v>
                </c:pt>
                <c:pt idx="9023">
                  <c:v>3.3490196078431373</c:v>
                </c:pt>
                <c:pt idx="9024">
                  <c:v>3.3490196078431373</c:v>
                </c:pt>
                <c:pt idx="9025">
                  <c:v>3.3490196078431373</c:v>
                </c:pt>
                <c:pt idx="9026">
                  <c:v>3.3490196078431373</c:v>
                </c:pt>
                <c:pt idx="9027">
                  <c:v>3.3490196078431373</c:v>
                </c:pt>
                <c:pt idx="9028">
                  <c:v>3.3490196078431373</c:v>
                </c:pt>
                <c:pt idx="9029">
                  <c:v>3.3490196078431373</c:v>
                </c:pt>
                <c:pt idx="9030">
                  <c:v>3.3490196078431373</c:v>
                </c:pt>
                <c:pt idx="9031">
                  <c:v>3.3490196078431373</c:v>
                </c:pt>
                <c:pt idx="9032">
                  <c:v>3.3490196078431373</c:v>
                </c:pt>
                <c:pt idx="9033">
                  <c:v>3.3490196078431373</c:v>
                </c:pt>
                <c:pt idx="9034">
                  <c:v>3.3490196078431373</c:v>
                </c:pt>
                <c:pt idx="9035">
                  <c:v>3.3490196078431373</c:v>
                </c:pt>
                <c:pt idx="9036">
                  <c:v>3.3490196078431373</c:v>
                </c:pt>
                <c:pt idx="9037">
                  <c:v>3.3490196078431373</c:v>
                </c:pt>
                <c:pt idx="9038">
                  <c:v>3.3490196078431373</c:v>
                </c:pt>
                <c:pt idx="9039">
                  <c:v>3.3490196078431373</c:v>
                </c:pt>
                <c:pt idx="9040">
                  <c:v>3.3490196078431373</c:v>
                </c:pt>
                <c:pt idx="9041">
                  <c:v>3.3490196078431373</c:v>
                </c:pt>
                <c:pt idx="9042">
                  <c:v>3.3490196078431373</c:v>
                </c:pt>
                <c:pt idx="9043">
                  <c:v>3.3490196078431373</c:v>
                </c:pt>
                <c:pt idx="9044">
                  <c:v>3.3490196078431373</c:v>
                </c:pt>
                <c:pt idx="9045">
                  <c:v>3.3490196078431373</c:v>
                </c:pt>
                <c:pt idx="9046">
                  <c:v>3.3490196078431373</c:v>
                </c:pt>
                <c:pt idx="9047">
                  <c:v>3.3490196078431373</c:v>
                </c:pt>
                <c:pt idx="9048">
                  <c:v>3.3490196078431373</c:v>
                </c:pt>
                <c:pt idx="9049">
                  <c:v>3.3490196078431373</c:v>
                </c:pt>
                <c:pt idx="9050">
                  <c:v>3.3490196078431373</c:v>
                </c:pt>
                <c:pt idx="9051">
                  <c:v>3.3490196078431373</c:v>
                </c:pt>
                <c:pt idx="9052">
                  <c:v>3.3490196078431373</c:v>
                </c:pt>
                <c:pt idx="9053">
                  <c:v>3.3490196078431373</c:v>
                </c:pt>
                <c:pt idx="9054">
                  <c:v>3.3490196078431373</c:v>
                </c:pt>
                <c:pt idx="9055">
                  <c:v>3.3490196078431373</c:v>
                </c:pt>
                <c:pt idx="9056">
                  <c:v>3.3490196078431373</c:v>
                </c:pt>
                <c:pt idx="9057">
                  <c:v>3.3490196078431373</c:v>
                </c:pt>
                <c:pt idx="9058">
                  <c:v>3.3490196078431373</c:v>
                </c:pt>
                <c:pt idx="9059">
                  <c:v>3.3490196078431373</c:v>
                </c:pt>
                <c:pt idx="9060">
                  <c:v>3.3490196078431373</c:v>
                </c:pt>
                <c:pt idx="9061">
                  <c:v>3.3490196078431373</c:v>
                </c:pt>
                <c:pt idx="9062">
                  <c:v>3.3490196078431373</c:v>
                </c:pt>
                <c:pt idx="9063">
                  <c:v>3.3490196078431373</c:v>
                </c:pt>
                <c:pt idx="9064">
                  <c:v>3.3490196078431373</c:v>
                </c:pt>
                <c:pt idx="9065">
                  <c:v>3.3490196078431373</c:v>
                </c:pt>
                <c:pt idx="9066">
                  <c:v>3.3490196078431373</c:v>
                </c:pt>
                <c:pt idx="9067">
                  <c:v>3.3490196078431373</c:v>
                </c:pt>
                <c:pt idx="9068">
                  <c:v>3.3490196078431373</c:v>
                </c:pt>
                <c:pt idx="9069">
                  <c:v>3.3490196078431373</c:v>
                </c:pt>
                <c:pt idx="9070">
                  <c:v>3.3490196078431373</c:v>
                </c:pt>
                <c:pt idx="9071">
                  <c:v>3.3490196078431373</c:v>
                </c:pt>
                <c:pt idx="9072">
                  <c:v>3.3490196078431373</c:v>
                </c:pt>
                <c:pt idx="9073">
                  <c:v>3.3490196078431373</c:v>
                </c:pt>
                <c:pt idx="9074">
                  <c:v>3.3490196078431373</c:v>
                </c:pt>
                <c:pt idx="9075">
                  <c:v>3.3490196078431373</c:v>
                </c:pt>
                <c:pt idx="9076">
                  <c:v>3.3490196078431373</c:v>
                </c:pt>
                <c:pt idx="9077">
                  <c:v>3.3490196078431373</c:v>
                </c:pt>
                <c:pt idx="9078">
                  <c:v>3.3490196078431373</c:v>
                </c:pt>
                <c:pt idx="9079">
                  <c:v>3.3490196078431373</c:v>
                </c:pt>
                <c:pt idx="9080">
                  <c:v>3.3490196078431373</c:v>
                </c:pt>
                <c:pt idx="9081">
                  <c:v>3.3490196078431373</c:v>
                </c:pt>
                <c:pt idx="9082">
                  <c:v>3.3490196078431373</c:v>
                </c:pt>
                <c:pt idx="9083">
                  <c:v>3.3490196078431373</c:v>
                </c:pt>
                <c:pt idx="9084">
                  <c:v>3.3490196078431373</c:v>
                </c:pt>
                <c:pt idx="9085">
                  <c:v>3.3490196078431373</c:v>
                </c:pt>
                <c:pt idx="9086">
                  <c:v>3.3490196078431373</c:v>
                </c:pt>
                <c:pt idx="9087">
                  <c:v>3.3490196078431373</c:v>
                </c:pt>
                <c:pt idx="9088">
                  <c:v>3.3490196078431373</c:v>
                </c:pt>
                <c:pt idx="9089">
                  <c:v>3.3490196078431373</c:v>
                </c:pt>
                <c:pt idx="9090">
                  <c:v>3.3490196078431373</c:v>
                </c:pt>
                <c:pt idx="9091">
                  <c:v>3.3490196078431373</c:v>
                </c:pt>
                <c:pt idx="9092">
                  <c:v>3.3490196078431373</c:v>
                </c:pt>
                <c:pt idx="9093">
                  <c:v>3.3490196078431373</c:v>
                </c:pt>
                <c:pt idx="9094">
                  <c:v>3.3490196078431373</c:v>
                </c:pt>
                <c:pt idx="9095">
                  <c:v>3.3490196078431373</c:v>
                </c:pt>
                <c:pt idx="9096">
                  <c:v>3.3490196078431373</c:v>
                </c:pt>
                <c:pt idx="9097">
                  <c:v>3.3490196078431373</c:v>
                </c:pt>
                <c:pt idx="9098">
                  <c:v>3.3490196078431373</c:v>
                </c:pt>
                <c:pt idx="9099">
                  <c:v>3.3490196078431373</c:v>
                </c:pt>
                <c:pt idx="9100">
                  <c:v>3.3490196078431373</c:v>
                </c:pt>
                <c:pt idx="9101">
                  <c:v>3.3490196078431373</c:v>
                </c:pt>
                <c:pt idx="9102">
                  <c:v>3.3490196078431373</c:v>
                </c:pt>
                <c:pt idx="9103">
                  <c:v>3.3490196078431373</c:v>
                </c:pt>
                <c:pt idx="9104">
                  <c:v>3.3490196078431373</c:v>
                </c:pt>
                <c:pt idx="9105">
                  <c:v>3.3490196078431373</c:v>
                </c:pt>
                <c:pt idx="9106">
                  <c:v>3.3490196078431373</c:v>
                </c:pt>
                <c:pt idx="9107">
                  <c:v>3.3490196078431373</c:v>
                </c:pt>
                <c:pt idx="9108">
                  <c:v>3.3490196078431373</c:v>
                </c:pt>
                <c:pt idx="9109">
                  <c:v>3.3490196078431373</c:v>
                </c:pt>
                <c:pt idx="9110">
                  <c:v>3.3490196078431373</c:v>
                </c:pt>
                <c:pt idx="9111">
                  <c:v>3.3490196078431373</c:v>
                </c:pt>
                <c:pt idx="9112">
                  <c:v>3.3490196078431373</c:v>
                </c:pt>
                <c:pt idx="9113">
                  <c:v>3.3490196078431373</c:v>
                </c:pt>
                <c:pt idx="9114">
                  <c:v>3.3490196078431373</c:v>
                </c:pt>
                <c:pt idx="9115">
                  <c:v>3.3490196078431373</c:v>
                </c:pt>
                <c:pt idx="9116">
                  <c:v>3.3490196078431373</c:v>
                </c:pt>
                <c:pt idx="9117">
                  <c:v>3.3490196078431373</c:v>
                </c:pt>
                <c:pt idx="9118">
                  <c:v>3.3490196078431373</c:v>
                </c:pt>
                <c:pt idx="9119">
                  <c:v>3.3490196078431373</c:v>
                </c:pt>
                <c:pt idx="9120">
                  <c:v>3.3490196078431373</c:v>
                </c:pt>
                <c:pt idx="9121">
                  <c:v>3.3490196078431373</c:v>
                </c:pt>
                <c:pt idx="9122">
                  <c:v>3.3490196078431373</c:v>
                </c:pt>
                <c:pt idx="9123">
                  <c:v>3.3490196078431373</c:v>
                </c:pt>
                <c:pt idx="9124">
                  <c:v>3.3490196078431373</c:v>
                </c:pt>
                <c:pt idx="9125">
                  <c:v>3.3490196078431373</c:v>
                </c:pt>
                <c:pt idx="9126">
                  <c:v>3.3490196078431373</c:v>
                </c:pt>
                <c:pt idx="9127">
                  <c:v>3.3490196078431373</c:v>
                </c:pt>
                <c:pt idx="9128">
                  <c:v>3.3490196078431373</c:v>
                </c:pt>
                <c:pt idx="9129">
                  <c:v>3.3490196078431373</c:v>
                </c:pt>
                <c:pt idx="9130">
                  <c:v>3.3490196078431373</c:v>
                </c:pt>
                <c:pt idx="9131">
                  <c:v>3.3490196078431373</c:v>
                </c:pt>
                <c:pt idx="9132">
                  <c:v>3.3490196078431373</c:v>
                </c:pt>
                <c:pt idx="9133">
                  <c:v>3.3490196078431373</c:v>
                </c:pt>
                <c:pt idx="9134">
                  <c:v>3.3490196078431373</c:v>
                </c:pt>
                <c:pt idx="9135">
                  <c:v>3.3490196078431373</c:v>
                </c:pt>
                <c:pt idx="9136">
                  <c:v>3.3490196078431373</c:v>
                </c:pt>
                <c:pt idx="9137">
                  <c:v>3.3490196078431373</c:v>
                </c:pt>
                <c:pt idx="9138">
                  <c:v>3.3490196078431373</c:v>
                </c:pt>
                <c:pt idx="9139">
                  <c:v>3.3490196078431373</c:v>
                </c:pt>
                <c:pt idx="9140">
                  <c:v>3.3490196078431373</c:v>
                </c:pt>
                <c:pt idx="9141">
                  <c:v>3.3490196078431373</c:v>
                </c:pt>
                <c:pt idx="9142">
                  <c:v>3.3490196078431373</c:v>
                </c:pt>
                <c:pt idx="9143">
                  <c:v>3.3490196078431373</c:v>
                </c:pt>
                <c:pt idx="9144">
                  <c:v>3.3490196078431373</c:v>
                </c:pt>
                <c:pt idx="9145">
                  <c:v>3.3490196078431373</c:v>
                </c:pt>
                <c:pt idx="9146">
                  <c:v>3.3490196078431373</c:v>
                </c:pt>
                <c:pt idx="9147">
                  <c:v>3.3490196078431373</c:v>
                </c:pt>
                <c:pt idx="9148">
                  <c:v>3.3490196078431373</c:v>
                </c:pt>
                <c:pt idx="9149">
                  <c:v>3.3490196078431373</c:v>
                </c:pt>
                <c:pt idx="9150">
                  <c:v>3.3490196078431373</c:v>
                </c:pt>
                <c:pt idx="9151">
                  <c:v>3.3490196078431373</c:v>
                </c:pt>
                <c:pt idx="9152">
                  <c:v>3.3490196078431373</c:v>
                </c:pt>
                <c:pt idx="9153">
                  <c:v>3.3490196078431373</c:v>
                </c:pt>
                <c:pt idx="9154">
                  <c:v>3.3490196078431373</c:v>
                </c:pt>
                <c:pt idx="9155">
                  <c:v>3.3490196078431373</c:v>
                </c:pt>
                <c:pt idx="9156">
                  <c:v>3.3490196078431373</c:v>
                </c:pt>
                <c:pt idx="9157">
                  <c:v>3.3490196078431373</c:v>
                </c:pt>
                <c:pt idx="9158">
                  <c:v>3.3490196078431373</c:v>
                </c:pt>
                <c:pt idx="9159">
                  <c:v>3.3490196078431373</c:v>
                </c:pt>
                <c:pt idx="9160">
                  <c:v>3.3490196078431373</c:v>
                </c:pt>
                <c:pt idx="9161">
                  <c:v>3.3490196078431373</c:v>
                </c:pt>
                <c:pt idx="9162">
                  <c:v>3.3490196078431373</c:v>
                </c:pt>
                <c:pt idx="9163">
                  <c:v>3.3490196078431373</c:v>
                </c:pt>
                <c:pt idx="9164">
                  <c:v>3.3490196078431373</c:v>
                </c:pt>
                <c:pt idx="9165">
                  <c:v>3.3490196078431373</c:v>
                </c:pt>
                <c:pt idx="9166">
                  <c:v>3.3490196078431373</c:v>
                </c:pt>
                <c:pt idx="9167">
                  <c:v>3.3490196078431373</c:v>
                </c:pt>
                <c:pt idx="9168">
                  <c:v>3.3490196078431373</c:v>
                </c:pt>
                <c:pt idx="9169">
                  <c:v>3.3490196078431373</c:v>
                </c:pt>
                <c:pt idx="9170">
                  <c:v>3.3490196078431373</c:v>
                </c:pt>
                <c:pt idx="9171">
                  <c:v>3.3490196078431373</c:v>
                </c:pt>
                <c:pt idx="9172">
                  <c:v>3.3490196078431373</c:v>
                </c:pt>
                <c:pt idx="9173">
                  <c:v>3.3490196078431373</c:v>
                </c:pt>
                <c:pt idx="9174">
                  <c:v>3.3490196078431373</c:v>
                </c:pt>
                <c:pt idx="9175">
                  <c:v>3.3490196078431373</c:v>
                </c:pt>
                <c:pt idx="9176">
                  <c:v>3.3490196078431373</c:v>
                </c:pt>
                <c:pt idx="9177">
                  <c:v>3.3490196078431373</c:v>
                </c:pt>
                <c:pt idx="9178">
                  <c:v>3.3490196078431373</c:v>
                </c:pt>
                <c:pt idx="9179">
                  <c:v>3.3490196078431373</c:v>
                </c:pt>
                <c:pt idx="9180">
                  <c:v>3.3490196078431373</c:v>
                </c:pt>
                <c:pt idx="9181">
                  <c:v>3.3490196078431373</c:v>
                </c:pt>
                <c:pt idx="9182">
                  <c:v>3.3490196078431373</c:v>
                </c:pt>
                <c:pt idx="9183">
                  <c:v>3.3490196078431373</c:v>
                </c:pt>
                <c:pt idx="9184">
                  <c:v>3.3490196078431373</c:v>
                </c:pt>
                <c:pt idx="9185">
                  <c:v>3.3490196078431373</c:v>
                </c:pt>
                <c:pt idx="9186">
                  <c:v>3.3490196078431373</c:v>
                </c:pt>
                <c:pt idx="9187">
                  <c:v>3.3490196078431373</c:v>
                </c:pt>
                <c:pt idx="9188">
                  <c:v>3.3490196078431373</c:v>
                </c:pt>
                <c:pt idx="9189">
                  <c:v>3.3490196078431373</c:v>
                </c:pt>
                <c:pt idx="9190">
                  <c:v>3.3490196078431373</c:v>
                </c:pt>
                <c:pt idx="9191">
                  <c:v>3.3490196078431373</c:v>
                </c:pt>
                <c:pt idx="9192">
                  <c:v>3.3490196078431373</c:v>
                </c:pt>
                <c:pt idx="9193">
                  <c:v>3.3490196078431373</c:v>
                </c:pt>
                <c:pt idx="9194">
                  <c:v>3.3490196078431373</c:v>
                </c:pt>
                <c:pt idx="9195">
                  <c:v>3.3490196078431373</c:v>
                </c:pt>
                <c:pt idx="9196">
                  <c:v>3.3490196078431373</c:v>
                </c:pt>
                <c:pt idx="9197">
                  <c:v>3.3490196078431373</c:v>
                </c:pt>
                <c:pt idx="9198">
                  <c:v>3.3490196078431373</c:v>
                </c:pt>
                <c:pt idx="9199">
                  <c:v>3.3490196078431373</c:v>
                </c:pt>
                <c:pt idx="9200">
                  <c:v>3.3490196078431373</c:v>
                </c:pt>
                <c:pt idx="9201">
                  <c:v>3.3490196078431373</c:v>
                </c:pt>
                <c:pt idx="9202">
                  <c:v>3.3490196078431373</c:v>
                </c:pt>
                <c:pt idx="9203">
                  <c:v>3.3490196078431373</c:v>
                </c:pt>
                <c:pt idx="9204">
                  <c:v>3.3490196078431373</c:v>
                </c:pt>
                <c:pt idx="9205">
                  <c:v>3.3490196078431373</c:v>
                </c:pt>
                <c:pt idx="9206">
                  <c:v>3.3490196078431373</c:v>
                </c:pt>
                <c:pt idx="9207">
                  <c:v>3.3490196078431373</c:v>
                </c:pt>
                <c:pt idx="9208">
                  <c:v>3.3490196078431373</c:v>
                </c:pt>
                <c:pt idx="9209">
                  <c:v>3.3490196078431373</c:v>
                </c:pt>
                <c:pt idx="9210">
                  <c:v>3.3490196078431373</c:v>
                </c:pt>
                <c:pt idx="9211">
                  <c:v>3.3490196078431373</c:v>
                </c:pt>
                <c:pt idx="9212">
                  <c:v>3.3490196078431373</c:v>
                </c:pt>
                <c:pt idx="9213">
                  <c:v>3.3490196078431373</c:v>
                </c:pt>
                <c:pt idx="9214">
                  <c:v>3.3490196078431373</c:v>
                </c:pt>
                <c:pt idx="9215">
                  <c:v>3.3490196078431373</c:v>
                </c:pt>
                <c:pt idx="9216">
                  <c:v>3.3490196078431373</c:v>
                </c:pt>
                <c:pt idx="9217">
                  <c:v>3.3490196078431373</c:v>
                </c:pt>
                <c:pt idx="9218">
                  <c:v>3.3490196078431373</c:v>
                </c:pt>
                <c:pt idx="9219">
                  <c:v>3.3490196078431373</c:v>
                </c:pt>
                <c:pt idx="9220">
                  <c:v>3.3490196078431373</c:v>
                </c:pt>
                <c:pt idx="9221">
                  <c:v>3.3490196078431373</c:v>
                </c:pt>
                <c:pt idx="9222">
                  <c:v>3.3490196078431373</c:v>
                </c:pt>
                <c:pt idx="9223">
                  <c:v>3.3490196078431373</c:v>
                </c:pt>
                <c:pt idx="9224">
                  <c:v>3.3490196078431373</c:v>
                </c:pt>
                <c:pt idx="9225">
                  <c:v>3.3490196078431373</c:v>
                </c:pt>
                <c:pt idx="9226">
                  <c:v>3.3490196078431373</c:v>
                </c:pt>
                <c:pt idx="9227">
                  <c:v>3.3490196078431373</c:v>
                </c:pt>
                <c:pt idx="9228">
                  <c:v>3.3490196078431373</c:v>
                </c:pt>
                <c:pt idx="9229">
                  <c:v>3.3490196078431373</c:v>
                </c:pt>
                <c:pt idx="9230">
                  <c:v>3.3490196078431373</c:v>
                </c:pt>
                <c:pt idx="9231">
                  <c:v>3.3490196078431373</c:v>
                </c:pt>
                <c:pt idx="9232">
                  <c:v>3.3490196078431373</c:v>
                </c:pt>
                <c:pt idx="9233">
                  <c:v>3.3490196078431373</c:v>
                </c:pt>
                <c:pt idx="9234">
                  <c:v>3.3490196078431373</c:v>
                </c:pt>
                <c:pt idx="9235">
                  <c:v>3.3490196078431373</c:v>
                </c:pt>
                <c:pt idx="9236">
                  <c:v>3.3490196078431373</c:v>
                </c:pt>
                <c:pt idx="9237">
                  <c:v>3.3490196078431373</c:v>
                </c:pt>
                <c:pt idx="9238">
                  <c:v>3.3490196078431373</c:v>
                </c:pt>
                <c:pt idx="9239">
                  <c:v>3.3490196078431373</c:v>
                </c:pt>
                <c:pt idx="9240">
                  <c:v>3.3490196078431373</c:v>
                </c:pt>
                <c:pt idx="9241">
                  <c:v>3.3490196078431373</c:v>
                </c:pt>
                <c:pt idx="9242">
                  <c:v>3.3490196078431373</c:v>
                </c:pt>
                <c:pt idx="9243">
                  <c:v>3.3490196078431373</c:v>
                </c:pt>
                <c:pt idx="9244">
                  <c:v>3.3490196078431373</c:v>
                </c:pt>
                <c:pt idx="9245">
                  <c:v>3.3490196078431373</c:v>
                </c:pt>
                <c:pt idx="9246">
                  <c:v>3.3490196078431373</c:v>
                </c:pt>
                <c:pt idx="9247">
                  <c:v>3.3490196078431373</c:v>
                </c:pt>
                <c:pt idx="9248">
                  <c:v>3.3490196078431373</c:v>
                </c:pt>
                <c:pt idx="9249">
                  <c:v>3.3490196078431373</c:v>
                </c:pt>
                <c:pt idx="9250">
                  <c:v>3.3490196078431373</c:v>
                </c:pt>
                <c:pt idx="9251">
                  <c:v>3.3490196078431373</c:v>
                </c:pt>
                <c:pt idx="9252">
                  <c:v>3.3490196078431373</c:v>
                </c:pt>
                <c:pt idx="9253">
                  <c:v>3.3490196078431373</c:v>
                </c:pt>
                <c:pt idx="9254">
                  <c:v>3.3490196078431373</c:v>
                </c:pt>
                <c:pt idx="9255">
                  <c:v>3.3490196078431373</c:v>
                </c:pt>
                <c:pt idx="9256">
                  <c:v>3.3490196078431373</c:v>
                </c:pt>
                <c:pt idx="9257">
                  <c:v>3.3490196078431373</c:v>
                </c:pt>
                <c:pt idx="9258">
                  <c:v>3.3490196078431373</c:v>
                </c:pt>
                <c:pt idx="9259">
                  <c:v>3.3490196078431373</c:v>
                </c:pt>
                <c:pt idx="9260">
                  <c:v>3.3490196078431373</c:v>
                </c:pt>
                <c:pt idx="9261">
                  <c:v>3.3490196078431373</c:v>
                </c:pt>
                <c:pt idx="9262">
                  <c:v>3.3490196078431373</c:v>
                </c:pt>
                <c:pt idx="9263">
                  <c:v>3.3490196078431373</c:v>
                </c:pt>
                <c:pt idx="9264">
                  <c:v>3.3490196078431373</c:v>
                </c:pt>
                <c:pt idx="9265">
                  <c:v>3.3490196078431373</c:v>
                </c:pt>
                <c:pt idx="9266">
                  <c:v>3.3490196078431373</c:v>
                </c:pt>
                <c:pt idx="9267">
                  <c:v>3.3490196078431373</c:v>
                </c:pt>
                <c:pt idx="9268">
                  <c:v>3.3490196078431373</c:v>
                </c:pt>
                <c:pt idx="9269">
                  <c:v>3.3490196078431373</c:v>
                </c:pt>
                <c:pt idx="9270">
                  <c:v>3.3490196078431373</c:v>
                </c:pt>
                <c:pt idx="9271">
                  <c:v>3.3490196078431373</c:v>
                </c:pt>
                <c:pt idx="9272">
                  <c:v>3.3490196078431373</c:v>
                </c:pt>
                <c:pt idx="9273">
                  <c:v>3.3490196078431373</c:v>
                </c:pt>
                <c:pt idx="9274">
                  <c:v>3.3490196078431373</c:v>
                </c:pt>
                <c:pt idx="9275">
                  <c:v>3.3490196078431373</c:v>
                </c:pt>
                <c:pt idx="9276">
                  <c:v>3.3490196078431373</c:v>
                </c:pt>
                <c:pt idx="9277">
                  <c:v>3.3490196078431373</c:v>
                </c:pt>
                <c:pt idx="9278">
                  <c:v>3.3490196078431373</c:v>
                </c:pt>
                <c:pt idx="9279">
                  <c:v>3.3490196078431373</c:v>
                </c:pt>
                <c:pt idx="9280">
                  <c:v>3.3490196078431373</c:v>
                </c:pt>
                <c:pt idx="9281">
                  <c:v>3.3490196078431373</c:v>
                </c:pt>
                <c:pt idx="9282">
                  <c:v>3.3490196078431373</c:v>
                </c:pt>
                <c:pt idx="9283">
                  <c:v>3.3490196078431373</c:v>
                </c:pt>
                <c:pt idx="9284">
                  <c:v>3.3490196078431373</c:v>
                </c:pt>
                <c:pt idx="9285">
                  <c:v>3.3490196078431373</c:v>
                </c:pt>
                <c:pt idx="9286">
                  <c:v>3.3490196078431373</c:v>
                </c:pt>
                <c:pt idx="9287">
                  <c:v>3.3490196078431373</c:v>
                </c:pt>
                <c:pt idx="9288">
                  <c:v>3.3490196078431373</c:v>
                </c:pt>
                <c:pt idx="9289">
                  <c:v>3.3490196078431373</c:v>
                </c:pt>
                <c:pt idx="9290">
                  <c:v>3.3490196078431373</c:v>
                </c:pt>
                <c:pt idx="9291">
                  <c:v>3.3490196078431373</c:v>
                </c:pt>
                <c:pt idx="9292">
                  <c:v>3.3490196078431373</c:v>
                </c:pt>
                <c:pt idx="9293">
                  <c:v>3.3490196078431373</c:v>
                </c:pt>
                <c:pt idx="9294">
                  <c:v>3.3490196078431373</c:v>
                </c:pt>
                <c:pt idx="9295">
                  <c:v>3.3490196078431373</c:v>
                </c:pt>
                <c:pt idx="9296">
                  <c:v>3.3490196078431373</c:v>
                </c:pt>
                <c:pt idx="9297">
                  <c:v>3.3490196078431373</c:v>
                </c:pt>
                <c:pt idx="9298">
                  <c:v>3.3490196078431373</c:v>
                </c:pt>
                <c:pt idx="9299">
                  <c:v>3.3490196078431373</c:v>
                </c:pt>
                <c:pt idx="9300">
                  <c:v>3.3490196078431373</c:v>
                </c:pt>
                <c:pt idx="9301">
                  <c:v>3.3490196078431373</c:v>
                </c:pt>
                <c:pt idx="9302">
                  <c:v>3.3490196078431373</c:v>
                </c:pt>
                <c:pt idx="9303">
                  <c:v>3.3490196078431373</c:v>
                </c:pt>
                <c:pt idx="9304">
                  <c:v>3.3490196078431373</c:v>
                </c:pt>
                <c:pt idx="9305">
                  <c:v>3.3490196078431373</c:v>
                </c:pt>
                <c:pt idx="9306">
                  <c:v>3.3490196078431373</c:v>
                </c:pt>
                <c:pt idx="9307">
                  <c:v>3.3490196078431373</c:v>
                </c:pt>
                <c:pt idx="9308">
                  <c:v>3.3490196078431373</c:v>
                </c:pt>
                <c:pt idx="9309">
                  <c:v>3.3490196078431373</c:v>
                </c:pt>
                <c:pt idx="9310">
                  <c:v>3.3490196078431373</c:v>
                </c:pt>
                <c:pt idx="9311">
                  <c:v>3.3490196078431373</c:v>
                </c:pt>
                <c:pt idx="9312">
                  <c:v>3.3490196078431373</c:v>
                </c:pt>
                <c:pt idx="9313">
                  <c:v>3.3490196078431373</c:v>
                </c:pt>
                <c:pt idx="9314">
                  <c:v>3.3490196078431373</c:v>
                </c:pt>
                <c:pt idx="9315">
                  <c:v>3.3490196078431373</c:v>
                </c:pt>
                <c:pt idx="9316">
                  <c:v>3.3490196078431373</c:v>
                </c:pt>
                <c:pt idx="9317">
                  <c:v>3.3490196078431373</c:v>
                </c:pt>
                <c:pt idx="9318">
                  <c:v>3.3490196078431373</c:v>
                </c:pt>
                <c:pt idx="9319">
                  <c:v>3.3490196078431373</c:v>
                </c:pt>
                <c:pt idx="9320">
                  <c:v>3.3490196078431373</c:v>
                </c:pt>
                <c:pt idx="9321">
                  <c:v>3.3490196078431373</c:v>
                </c:pt>
                <c:pt idx="9322">
                  <c:v>3.3490196078431373</c:v>
                </c:pt>
                <c:pt idx="9323">
                  <c:v>3.3490196078431373</c:v>
                </c:pt>
                <c:pt idx="9324">
                  <c:v>3.3490196078431373</c:v>
                </c:pt>
                <c:pt idx="9325">
                  <c:v>3.3490196078431373</c:v>
                </c:pt>
                <c:pt idx="9326">
                  <c:v>3.3490196078431373</c:v>
                </c:pt>
                <c:pt idx="9327">
                  <c:v>3.3490196078431373</c:v>
                </c:pt>
                <c:pt idx="9328">
                  <c:v>3.3490196078431373</c:v>
                </c:pt>
                <c:pt idx="9329">
                  <c:v>3.3490196078431373</c:v>
                </c:pt>
                <c:pt idx="9330">
                  <c:v>3.3490196078431373</c:v>
                </c:pt>
                <c:pt idx="9331">
                  <c:v>3.3490196078431373</c:v>
                </c:pt>
                <c:pt idx="9332">
                  <c:v>3.3490196078431373</c:v>
                </c:pt>
                <c:pt idx="9333">
                  <c:v>3.3490196078431373</c:v>
                </c:pt>
                <c:pt idx="9334">
                  <c:v>3.3490196078431373</c:v>
                </c:pt>
                <c:pt idx="9335">
                  <c:v>3.3490196078431373</c:v>
                </c:pt>
                <c:pt idx="9336">
                  <c:v>3.3490196078431373</c:v>
                </c:pt>
                <c:pt idx="9337">
                  <c:v>3.3490196078431373</c:v>
                </c:pt>
                <c:pt idx="9338">
                  <c:v>3.3490196078431373</c:v>
                </c:pt>
                <c:pt idx="9339">
                  <c:v>3.3490196078431373</c:v>
                </c:pt>
                <c:pt idx="9340">
                  <c:v>3.3490196078431373</c:v>
                </c:pt>
                <c:pt idx="9341">
                  <c:v>3.3490196078431373</c:v>
                </c:pt>
                <c:pt idx="9342">
                  <c:v>3.3490196078431373</c:v>
                </c:pt>
                <c:pt idx="9343">
                  <c:v>3.3490196078431373</c:v>
                </c:pt>
                <c:pt idx="9344">
                  <c:v>3.3490196078431373</c:v>
                </c:pt>
                <c:pt idx="9345">
                  <c:v>3.2015686274509805</c:v>
                </c:pt>
                <c:pt idx="9346">
                  <c:v>3.2015686274509805</c:v>
                </c:pt>
                <c:pt idx="9347">
                  <c:v>3.2015686274509805</c:v>
                </c:pt>
                <c:pt idx="9348">
                  <c:v>3.2015686274509805</c:v>
                </c:pt>
                <c:pt idx="9349">
                  <c:v>3.2015686274509805</c:v>
                </c:pt>
                <c:pt idx="9350">
                  <c:v>3.2015686274509805</c:v>
                </c:pt>
                <c:pt idx="9351">
                  <c:v>3.2015686274509805</c:v>
                </c:pt>
                <c:pt idx="9352">
                  <c:v>3.2015686274509805</c:v>
                </c:pt>
                <c:pt idx="9353">
                  <c:v>3.2015686274509805</c:v>
                </c:pt>
                <c:pt idx="9354">
                  <c:v>3.2015686274509805</c:v>
                </c:pt>
                <c:pt idx="9355">
                  <c:v>3.2015686274509805</c:v>
                </c:pt>
                <c:pt idx="9356">
                  <c:v>3.2015686274509805</c:v>
                </c:pt>
                <c:pt idx="9357">
                  <c:v>3.2015686274509805</c:v>
                </c:pt>
                <c:pt idx="9358">
                  <c:v>3.2015686274509805</c:v>
                </c:pt>
                <c:pt idx="9359">
                  <c:v>3.2015686274509805</c:v>
                </c:pt>
                <c:pt idx="9360">
                  <c:v>3.2015686274509805</c:v>
                </c:pt>
                <c:pt idx="9361">
                  <c:v>3.2015686274509805</c:v>
                </c:pt>
                <c:pt idx="9362">
                  <c:v>3.2015686274509805</c:v>
                </c:pt>
                <c:pt idx="9363">
                  <c:v>3.2015686274509805</c:v>
                </c:pt>
                <c:pt idx="9364">
                  <c:v>3.2015686274509805</c:v>
                </c:pt>
                <c:pt idx="9365">
                  <c:v>3.2015686274509805</c:v>
                </c:pt>
                <c:pt idx="9366">
                  <c:v>3.2015686274509805</c:v>
                </c:pt>
                <c:pt idx="9367">
                  <c:v>3.2015686274509805</c:v>
                </c:pt>
                <c:pt idx="9368">
                  <c:v>3.2015686274509805</c:v>
                </c:pt>
                <c:pt idx="9369">
                  <c:v>3.2015686274509805</c:v>
                </c:pt>
                <c:pt idx="9370">
                  <c:v>3.3490196078431373</c:v>
                </c:pt>
                <c:pt idx="9371">
                  <c:v>3.3490196078431373</c:v>
                </c:pt>
                <c:pt idx="9372">
                  <c:v>3.3490196078431373</c:v>
                </c:pt>
                <c:pt idx="9373">
                  <c:v>3.3490196078431373</c:v>
                </c:pt>
                <c:pt idx="9374">
                  <c:v>3.3490196078431373</c:v>
                </c:pt>
                <c:pt idx="9375">
                  <c:v>3.3490196078431373</c:v>
                </c:pt>
                <c:pt idx="9376">
                  <c:v>3.3490196078431373</c:v>
                </c:pt>
                <c:pt idx="9377">
                  <c:v>3.3490196078431373</c:v>
                </c:pt>
                <c:pt idx="9378">
                  <c:v>3.3490196078431373</c:v>
                </c:pt>
                <c:pt idx="9379">
                  <c:v>3.3490196078431373</c:v>
                </c:pt>
                <c:pt idx="9380">
                  <c:v>3.3490196078431373</c:v>
                </c:pt>
                <c:pt idx="9381">
                  <c:v>3.3490196078431373</c:v>
                </c:pt>
                <c:pt idx="9382">
                  <c:v>3.3490196078431373</c:v>
                </c:pt>
                <c:pt idx="9383">
                  <c:v>3.3490196078431373</c:v>
                </c:pt>
                <c:pt idx="9384">
                  <c:v>3.3490196078431373</c:v>
                </c:pt>
                <c:pt idx="9385">
                  <c:v>3.3490196078431373</c:v>
                </c:pt>
                <c:pt idx="9386">
                  <c:v>3.3490196078431373</c:v>
                </c:pt>
                <c:pt idx="9387">
                  <c:v>3.3490196078431373</c:v>
                </c:pt>
                <c:pt idx="9388">
                  <c:v>3.3490196078431373</c:v>
                </c:pt>
                <c:pt idx="9389">
                  <c:v>3.3490196078431373</c:v>
                </c:pt>
                <c:pt idx="9390">
                  <c:v>3.3490196078431373</c:v>
                </c:pt>
                <c:pt idx="9391">
                  <c:v>3.3490196078431373</c:v>
                </c:pt>
                <c:pt idx="9392">
                  <c:v>3.3490196078431373</c:v>
                </c:pt>
                <c:pt idx="9393">
                  <c:v>3.3490196078431373</c:v>
                </c:pt>
                <c:pt idx="9394">
                  <c:v>3.3490196078431373</c:v>
                </c:pt>
                <c:pt idx="9395">
                  <c:v>3.3490196078431373</c:v>
                </c:pt>
                <c:pt idx="9396">
                  <c:v>3.3490196078431373</c:v>
                </c:pt>
                <c:pt idx="9397">
                  <c:v>3.3490196078431373</c:v>
                </c:pt>
                <c:pt idx="9398">
                  <c:v>3.3490196078431373</c:v>
                </c:pt>
                <c:pt idx="9399">
                  <c:v>3.3490196078431373</c:v>
                </c:pt>
                <c:pt idx="9400">
                  <c:v>3.3490196078431373</c:v>
                </c:pt>
                <c:pt idx="9401">
                  <c:v>3.3490196078431373</c:v>
                </c:pt>
                <c:pt idx="9402">
                  <c:v>3.3490196078431373</c:v>
                </c:pt>
                <c:pt idx="9403">
                  <c:v>3.3490196078431373</c:v>
                </c:pt>
                <c:pt idx="9404">
                  <c:v>3.3490196078431373</c:v>
                </c:pt>
                <c:pt idx="9405">
                  <c:v>3.3490196078431373</c:v>
                </c:pt>
                <c:pt idx="9406">
                  <c:v>3.3490196078431373</c:v>
                </c:pt>
                <c:pt idx="9407">
                  <c:v>3.3490196078431373</c:v>
                </c:pt>
                <c:pt idx="9408">
                  <c:v>3.3490196078431373</c:v>
                </c:pt>
                <c:pt idx="9409">
                  <c:v>3.3490196078431373</c:v>
                </c:pt>
                <c:pt idx="9410">
                  <c:v>3.3490196078431373</c:v>
                </c:pt>
                <c:pt idx="9411">
                  <c:v>3.3490196078431373</c:v>
                </c:pt>
                <c:pt idx="9412">
                  <c:v>3.3490196078431373</c:v>
                </c:pt>
                <c:pt idx="9413">
                  <c:v>3.3490196078431373</c:v>
                </c:pt>
                <c:pt idx="9414">
                  <c:v>3.3490196078431373</c:v>
                </c:pt>
                <c:pt idx="9415">
                  <c:v>3.3490196078431373</c:v>
                </c:pt>
                <c:pt idx="9416">
                  <c:v>3.3490196078431373</c:v>
                </c:pt>
                <c:pt idx="9417">
                  <c:v>3.3490196078431373</c:v>
                </c:pt>
                <c:pt idx="9418">
                  <c:v>3.3490196078431373</c:v>
                </c:pt>
                <c:pt idx="9419">
                  <c:v>3.3490196078431373</c:v>
                </c:pt>
                <c:pt idx="9420">
                  <c:v>3.3490196078431373</c:v>
                </c:pt>
                <c:pt idx="9421">
                  <c:v>3.3490196078431373</c:v>
                </c:pt>
                <c:pt idx="9422">
                  <c:v>3.3490196078431373</c:v>
                </c:pt>
                <c:pt idx="9423">
                  <c:v>3.2015686274509805</c:v>
                </c:pt>
                <c:pt idx="9424">
                  <c:v>3.2015686274509805</c:v>
                </c:pt>
                <c:pt idx="9425">
                  <c:v>3.2015686274509805</c:v>
                </c:pt>
                <c:pt idx="9426">
                  <c:v>3.2015686274509805</c:v>
                </c:pt>
                <c:pt idx="9427">
                  <c:v>3.2015686274509805</c:v>
                </c:pt>
                <c:pt idx="9428">
                  <c:v>3.2015686274509805</c:v>
                </c:pt>
                <c:pt idx="9429">
                  <c:v>3.2015686274509805</c:v>
                </c:pt>
                <c:pt idx="9430">
                  <c:v>3.2015686274509805</c:v>
                </c:pt>
                <c:pt idx="9431">
                  <c:v>3.2015686274509805</c:v>
                </c:pt>
                <c:pt idx="9432">
                  <c:v>3.2015686274509805</c:v>
                </c:pt>
                <c:pt idx="9433">
                  <c:v>3.2015686274509805</c:v>
                </c:pt>
                <c:pt idx="9434">
                  <c:v>3.2015686274509805</c:v>
                </c:pt>
                <c:pt idx="9435">
                  <c:v>3.2015686274509805</c:v>
                </c:pt>
                <c:pt idx="9436">
                  <c:v>3.2015686274509805</c:v>
                </c:pt>
                <c:pt idx="9437">
                  <c:v>3.2015686274509805</c:v>
                </c:pt>
                <c:pt idx="9438">
                  <c:v>3.2015686274509805</c:v>
                </c:pt>
                <c:pt idx="9439">
                  <c:v>3.2015686274509805</c:v>
                </c:pt>
                <c:pt idx="9440">
                  <c:v>3.2015686274509805</c:v>
                </c:pt>
                <c:pt idx="9441">
                  <c:v>3.2015686274509805</c:v>
                </c:pt>
                <c:pt idx="9442">
                  <c:v>3.2015686274509805</c:v>
                </c:pt>
                <c:pt idx="9443">
                  <c:v>3.2015686274509805</c:v>
                </c:pt>
                <c:pt idx="9444">
                  <c:v>3.2015686274509805</c:v>
                </c:pt>
                <c:pt idx="9445">
                  <c:v>3.2015686274509805</c:v>
                </c:pt>
                <c:pt idx="9446">
                  <c:v>3.2015686274509805</c:v>
                </c:pt>
                <c:pt idx="9447">
                  <c:v>3.2015686274509805</c:v>
                </c:pt>
                <c:pt idx="9448">
                  <c:v>3.2015686274509805</c:v>
                </c:pt>
                <c:pt idx="9449">
                  <c:v>3.2015686274509805</c:v>
                </c:pt>
                <c:pt idx="9450">
                  <c:v>3.2015686274509805</c:v>
                </c:pt>
                <c:pt idx="9451">
                  <c:v>3.2015686274509805</c:v>
                </c:pt>
                <c:pt idx="9452">
                  <c:v>3.2015686274509805</c:v>
                </c:pt>
                <c:pt idx="9453">
                  <c:v>3.2015686274509805</c:v>
                </c:pt>
                <c:pt idx="9454">
                  <c:v>3.2015686274509805</c:v>
                </c:pt>
                <c:pt idx="9455">
                  <c:v>3.2015686274509805</c:v>
                </c:pt>
                <c:pt idx="9456">
                  <c:v>3.2015686274509805</c:v>
                </c:pt>
                <c:pt idx="9457">
                  <c:v>3.2015686274509805</c:v>
                </c:pt>
                <c:pt idx="9458">
                  <c:v>3.2015686274509805</c:v>
                </c:pt>
                <c:pt idx="9459">
                  <c:v>3.2015686274509805</c:v>
                </c:pt>
                <c:pt idx="9460">
                  <c:v>3.2015686274509805</c:v>
                </c:pt>
                <c:pt idx="9461">
                  <c:v>3.2015686274509805</c:v>
                </c:pt>
                <c:pt idx="9462">
                  <c:v>3.2015686274509805</c:v>
                </c:pt>
                <c:pt idx="9463">
                  <c:v>3.2015686274509805</c:v>
                </c:pt>
                <c:pt idx="9464">
                  <c:v>3.2015686274509805</c:v>
                </c:pt>
                <c:pt idx="9465">
                  <c:v>3.2015686274509805</c:v>
                </c:pt>
                <c:pt idx="9466">
                  <c:v>3.2015686274509805</c:v>
                </c:pt>
                <c:pt idx="9467">
                  <c:v>3.2015686274509805</c:v>
                </c:pt>
                <c:pt idx="9468">
                  <c:v>3.2015686274509805</c:v>
                </c:pt>
                <c:pt idx="9469">
                  <c:v>3.2015686274509805</c:v>
                </c:pt>
                <c:pt idx="9470">
                  <c:v>3.2015686274509805</c:v>
                </c:pt>
                <c:pt idx="9471">
                  <c:v>3.2015686274509805</c:v>
                </c:pt>
                <c:pt idx="9472">
                  <c:v>3.2015686274509805</c:v>
                </c:pt>
                <c:pt idx="9473">
                  <c:v>3.2015686274509805</c:v>
                </c:pt>
                <c:pt idx="9474">
                  <c:v>3.2015686274509805</c:v>
                </c:pt>
                <c:pt idx="9475">
                  <c:v>3.2015686274509805</c:v>
                </c:pt>
                <c:pt idx="9476">
                  <c:v>3.2015686274509805</c:v>
                </c:pt>
                <c:pt idx="9477">
                  <c:v>3.2015686274509805</c:v>
                </c:pt>
                <c:pt idx="9478">
                  <c:v>3.2015686274509805</c:v>
                </c:pt>
                <c:pt idx="9479">
                  <c:v>3.2015686274509805</c:v>
                </c:pt>
                <c:pt idx="9480">
                  <c:v>3.2015686274509805</c:v>
                </c:pt>
                <c:pt idx="9481">
                  <c:v>3.2015686274509805</c:v>
                </c:pt>
                <c:pt idx="9482">
                  <c:v>3.2015686274509805</c:v>
                </c:pt>
                <c:pt idx="9483">
                  <c:v>3.2015686274509805</c:v>
                </c:pt>
                <c:pt idx="9484">
                  <c:v>3.2015686274509805</c:v>
                </c:pt>
                <c:pt idx="9485">
                  <c:v>3.2015686274509805</c:v>
                </c:pt>
                <c:pt idx="9486">
                  <c:v>3.2015686274509805</c:v>
                </c:pt>
                <c:pt idx="9487">
                  <c:v>3.2015686274509805</c:v>
                </c:pt>
                <c:pt idx="9488">
                  <c:v>3.2015686274509805</c:v>
                </c:pt>
                <c:pt idx="9489">
                  <c:v>3.2015686274509805</c:v>
                </c:pt>
                <c:pt idx="9490">
                  <c:v>3.2015686274509805</c:v>
                </c:pt>
                <c:pt idx="9491">
                  <c:v>3.2015686274509805</c:v>
                </c:pt>
                <c:pt idx="9492">
                  <c:v>3.2015686274509805</c:v>
                </c:pt>
                <c:pt idx="9493">
                  <c:v>3.2015686274509805</c:v>
                </c:pt>
                <c:pt idx="9494">
                  <c:v>3.2015686274509805</c:v>
                </c:pt>
                <c:pt idx="9495">
                  <c:v>3.2015686274509805</c:v>
                </c:pt>
                <c:pt idx="9496">
                  <c:v>3.2015686274509805</c:v>
                </c:pt>
                <c:pt idx="9497">
                  <c:v>3.2015686274509805</c:v>
                </c:pt>
                <c:pt idx="9498">
                  <c:v>3.2015686274509805</c:v>
                </c:pt>
                <c:pt idx="9499">
                  <c:v>3.2015686274509805</c:v>
                </c:pt>
                <c:pt idx="9500">
                  <c:v>3.2015686274509805</c:v>
                </c:pt>
                <c:pt idx="9501">
                  <c:v>3.2015686274509805</c:v>
                </c:pt>
                <c:pt idx="9502">
                  <c:v>3.2015686274509805</c:v>
                </c:pt>
                <c:pt idx="9503">
                  <c:v>3.2015686274509805</c:v>
                </c:pt>
                <c:pt idx="9504">
                  <c:v>3.2015686274509805</c:v>
                </c:pt>
                <c:pt idx="9505">
                  <c:v>3.2015686274509805</c:v>
                </c:pt>
                <c:pt idx="9506">
                  <c:v>3.2015686274509805</c:v>
                </c:pt>
                <c:pt idx="9507">
                  <c:v>3.2015686274509805</c:v>
                </c:pt>
                <c:pt idx="9508">
                  <c:v>3.2015686274509805</c:v>
                </c:pt>
                <c:pt idx="9509">
                  <c:v>3.2015686274509805</c:v>
                </c:pt>
                <c:pt idx="9510">
                  <c:v>3.2015686274509805</c:v>
                </c:pt>
                <c:pt idx="9511">
                  <c:v>3.2015686274509805</c:v>
                </c:pt>
                <c:pt idx="9512">
                  <c:v>3.2015686274509805</c:v>
                </c:pt>
                <c:pt idx="9513">
                  <c:v>3.2015686274509805</c:v>
                </c:pt>
                <c:pt idx="9514">
                  <c:v>3.2015686274509805</c:v>
                </c:pt>
                <c:pt idx="9515">
                  <c:v>3.2015686274509805</c:v>
                </c:pt>
                <c:pt idx="9516">
                  <c:v>3.2015686274509805</c:v>
                </c:pt>
                <c:pt idx="9517">
                  <c:v>3.2015686274509805</c:v>
                </c:pt>
                <c:pt idx="9518">
                  <c:v>3.2015686274509805</c:v>
                </c:pt>
                <c:pt idx="9519">
                  <c:v>3.2015686274509805</c:v>
                </c:pt>
                <c:pt idx="9520">
                  <c:v>3.2015686274509805</c:v>
                </c:pt>
                <c:pt idx="9521">
                  <c:v>3.2015686274509805</c:v>
                </c:pt>
                <c:pt idx="9522">
                  <c:v>3.2015686274509805</c:v>
                </c:pt>
                <c:pt idx="9523">
                  <c:v>3.2015686274509805</c:v>
                </c:pt>
                <c:pt idx="9524">
                  <c:v>3.2015686274509805</c:v>
                </c:pt>
                <c:pt idx="9525">
                  <c:v>3.2015686274509805</c:v>
                </c:pt>
                <c:pt idx="9526">
                  <c:v>3.2015686274509805</c:v>
                </c:pt>
                <c:pt idx="9527">
                  <c:v>3.2015686274509805</c:v>
                </c:pt>
                <c:pt idx="9528">
                  <c:v>3.2015686274509805</c:v>
                </c:pt>
                <c:pt idx="9529">
                  <c:v>3.2015686274509805</c:v>
                </c:pt>
                <c:pt idx="9530">
                  <c:v>3.2015686274509805</c:v>
                </c:pt>
                <c:pt idx="9531">
                  <c:v>3.2015686274509805</c:v>
                </c:pt>
                <c:pt idx="9532">
                  <c:v>3.2015686274509805</c:v>
                </c:pt>
                <c:pt idx="9533">
                  <c:v>3.2015686274509805</c:v>
                </c:pt>
                <c:pt idx="9534">
                  <c:v>3.2015686274509805</c:v>
                </c:pt>
                <c:pt idx="9535">
                  <c:v>3.2015686274509805</c:v>
                </c:pt>
                <c:pt idx="9536">
                  <c:v>3.2015686274509805</c:v>
                </c:pt>
                <c:pt idx="9537">
                  <c:v>3.2015686274509805</c:v>
                </c:pt>
                <c:pt idx="9538">
                  <c:v>3.2015686274509805</c:v>
                </c:pt>
                <c:pt idx="9539">
                  <c:v>3.2015686274509805</c:v>
                </c:pt>
                <c:pt idx="9540">
                  <c:v>3.2015686274509805</c:v>
                </c:pt>
                <c:pt idx="9541">
                  <c:v>3.2015686274509805</c:v>
                </c:pt>
                <c:pt idx="9542">
                  <c:v>3.2015686274509805</c:v>
                </c:pt>
                <c:pt idx="9543">
                  <c:v>3.2015686274509805</c:v>
                </c:pt>
                <c:pt idx="9544">
                  <c:v>3.2015686274509805</c:v>
                </c:pt>
                <c:pt idx="9545">
                  <c:v>3.2015686274509805</c:v>
                </c:pt>
                <c:pt idx="9546">
                  <c:v>3.2015686274509805</c:v>
                </c:pt>
                <c:pt idx="9547">
                  <c:v>3.2015686274509805</c:v>
                </c:pt>
                <c:pt idx="9548">
                  <c:v>3.2015686274509805</c:v>
                </c:pt>
                <c:pt idx="9549">
                  <c:v>3.2015686274509805</c:v>
                </c:pt>
                <c:pt idx="9550">
                  <c:v>3.2015686274509805</c:v>
                </c:pt>
                <c:pt idx="9551">
                  <c:v>3.2015686274509805</c:v>
                </c:pt>
                <c:pt idx="9552">
                  <c:v>3.2015686274509805</c:v>
                </c:pt>
                <c:pt idx="9553">
                  <c:v>3.2015686274509805</c:v>
                </c:pt>
                <c:pt idx="9554">
                  <c:v>3.2015686274509805</c:v>
                </c:pt>
                <c:pt idx="9555">
                  <c:v>3.2015686274509805</c:v>
                </c:pt>
                <c:pt idx="9556">
                  <c:v>3.2015686274509805</c:v>
                </c:pt>
                <c:pt idx="9557">
                  <c:v>3.2015686274509805</c:v>
                </c:pt>
                <c:pt idx="9558">
                  <c:v>3.2015686274509805</c:v>
                </c:pt>
                <c:pt idx="9559">
                  <c:v>3.2015686274509805</c:v>
                </c:pt>
                <c:pt idx="9560">
                  <c:v>3.2015686274509805</c:v>
                </c:pt>
                <c:pt idx="9561">
                  <c:v>3.2015686274509805</c:v>
                </c:pt>
                <c:pt idx="9562">
                  <c:v>3.2015686274509805</c:v>
                </c:pt>
                <c:pt idx="9563">
                  <c:v>3.2015686274509805</c:v>
                </c:pt>
                <c:pt idx="9564">
                  <c:v>3.2015686274509805</c:v>
                </c:pt>
                <c:pt idx="9565">
                  <c:v>3.2015686274509805</c:v>
                </c:pt>
                <c:pt idx="9566">
                  <c:v>3.2015686274509805</c:v>
                </c:pt>
                <c:pt idx="9567">
                  <c:v>3.2015686274509805</c:v>
                </c:pt>
                <c:pt idx="9568">
                  <c:v>3.2015686274509805</c:v>
                </c:pt>
                <c:pt idx="9569">
                  <c:v>3.2015686274509805</c:v>
                </c:pt>
                <c:pt idx="9570">
                  <c:v>3.2015686274509805</c:v>
                </c:pt>
                <c:pt idx="9571">
                  <c:v>3.2015686274509805</c:v>
                </c:pt>
                <c:pt idx="9572">
                  <c:v>3.2015686274509805</c:v>
                </c:pt>
                <c:pt idx="9573">
                  <c:v>3.2015686274509805</c:v>
                </c:pt>
                <c:pt idx="9574">
                  <c:v>3.2015686274509805</c:v>
                </c:pt>
                <c:pt idx="9575">
                  <c:v>3.2015686274509805</c:v>
                </c:pt>
                <c:pt idx="9576">
                  <c:v>3.2015686274509805</c:v>
                </c:pt>
                <c:pt idx="9577">
                  <c:v>3.2015686274509805</c:v>
                </c:pt>
                <c:pt idx="9578">
                  <c:v>3.2015686274509805</c:v>
                </c:pt>
                <c:pt idx="9579">
                  <c:v>3.2015686274509805</c:v>
                </c:pt>
                <c:pt idx="9580">
                  <c:v>3.2015686274509805</c:v>
                </c:pt>
                <c:pt idx="9581">
                  <c:v>3.2015686274509805</c:v>
                </c:pt>
                <c:pt idx="9582">
                  <c:v>3.2015686274509805</c:v>
                </c:pt>
                <c:pt idx="9583">
                  <c:v>3.2015686274509805</c:v>
                </c:pt>
                <c:pt idx="9584">
                  <c:v>3.2015686274509805</c:v>
                </c:pt>
                <c:pt idx="9585">
                  <c:v>3.2015686274509805</c:v>
                </c:pt>
                <c:pt idx="9586">
                  <c:v>3.2015686274509805</c:v>
                </c:pt>
                <c:pt idx="9587">
                  <c:v>3.2015686274509805</c:v>
                </c:pt>
                <c:pt idx="9588">
                  <c:v>3.2015686274509805</c:v>
                </c:pt>
                <c:pt idx="9589">
                  <c:v>3.2015686274509805</c:v>
                </c:pt>
                <c:pt idx="9590">
                  <c:v>3.2015686274509805</c:v>
                </c:pt>
                <c:pt idx="9591">
                  <c:v>3.2015686274509805</c:v>
                </c:pt>
                <c:pt idx="9592">
                  <c:v>3.2015686274509805</c:v>
                </c:pt>
                <c:pt idx="9593">
                  <c:v>3.2015686274509805</c:v>
                </c:pt>
                <c:pt idx="9594">
                  <c:v>3.2015686274509805</c:v>
                </c:pt>
                <c:pt idx="9595">
                  <c:v>3.2015686274509805</c:v>
                </c:pt>
                <c:pt idx="9596">
                  <c:v>3.2015686274509805</c:v>
                </c:pt>
                <c:pt idx="9597">
                  <c:v>3.2015686274509805</c:v>
                </c:pt>
                <c:pt idx="9598">
                  <c:v>3.2015686274509805</c:v>
                </c:pt>
                <c:pt idx="9599">
                  <c:v>3.2015686274509805</c:v>
                </c:pt>
                <c:pt idx="9600">
                  <c:v>3.2015686274509805</c:v>
                </c:pt>
                <c:pt idx="9601">
                  <c:v>3.2015686274509805</c:v>
                </c:pt>
                <c:pt idx="9602">
                  <c:v>3.2015686274509805</c:v>
                </c:pt>
                <c:pt idx="9603">
                  <c:v>3.2015686274509805</c:v>
                </c:pt>
                <c:pt idx="9604">
                  <c:v>3.2015686274509805</c:v>
                </c:pt>
                <c:pt idx="9605">
                  <c:v>3.2015686274509805</c:v>
                </c:pt>
                <c:pt idx="9606">
                  <c:v>3.2015686274509805</c:v>
                </c:pt>
                <c:pt idx="9607">
                  <c:v>3.2015686274509805</c:v>
                </c:pt>
                <c:pt idx="9608">
                  <c:v>3.2015686274509805</c:v>
                </c:pt>
                <c:pt idx="9609">
                  <c:v>3.2015686274509805</c:v>
                </c:pt>
                <c:pt idx="9610">
                  <c:v>3.2015686274509805</c:v>
                </c:pt>
                <c:pt idx="9611">
                  <c:v>3.2015686274509805</c:v>
                </c:pt>
                <c:pt idx="9612">
                  <c:v>3.2015686274509805</c:v>
                </c:pt>
                <c:pt idx="9613">
                  <c:v>3.2015686274509805</c:v>
                </c:pt>
                <c:pt idx="9614">
                  <c:v>3.2015686274509805</c:v>
                </c:pt>
                <c:pt idx="9615">
                  <c:v>3.2015686274509805</c:v>
                </c:pt>
                <c:pt idx="9616">
                  <c:v>3.2015686274509805</c:v>
                </c:pt>
                <c:pt idx="9617">
                  <c:v>3.2015686274509805</c:v>
                </c:pt>
                <c:pt idx="9618">
                  <c:v>3.2015686274509805</c:v>
                </c:pt>
                <c:pt idx="9619">
                  <c:v>3.2015686274509805</c:v>
                </c:pt>
                <c:pt idx="9620">
                  <c:v>3.2015686274509805</c:v>
                </c:pt>
                <c:pt idx="9621">
                  <c:v>3.2015686274509805</c:v>
                </c:pt>
                <c:pt idx="9622">
                  <c:v>3.2015686274509805</c:v>
                </c:pt>
                <c:pt idx="9623">
                  <c:v>3.2015686274509805</c:v>
                </c:pt>
                <c:pt idx="9624">
                  <c:v>3.2015686274509805</c:v>
                </c:pt>
                <c:pt idx="9625">
                  <c:v>3.2015686274509805</c:v>
                </c:pt>
                <c:pt idx="9626">
                  <c:v>3.2015686274509805</c:v>
                </c:pt>
                <c:pt idx="9627">
                  <c:v>3.2015686274509805</c:v>
                </c:pt>
                <c:pt idx="9628">
                  <c:v>3.2015686274509805</c:v>
                </c:pt>
                <c:pt idx="9629">
                  <c:v>3.2015686274509805</c:v>
                </c:pt>
                <c:pt idx="9630">
                  <c:v>3.2015686274509805</c:v>
                </c:pt>
                <c:pt idx="9631">
                  <c:v>3.2015686274509805</c:v>
                </c:pt>
                <c:pt idx="9632">
                  <c:v>3.2015686274509805</c:v>
                </c:pt>
                <c:pt idx="9633">
                  <c:v>3.2015686274509805</c:v>
                </c:pt>
                <c:pt idx="9634">
                  <c:v>3.2015686274509805</c:v>
                </c:pt>
                <c:pt idx="9635">
                  <c:v>3.2015686274509805</c:v>
                </c:pt>
                <c:pt idx="9636">
                  <c:v>3.2015686274509805</c:v>
                </c:pt>
                <c:pt idx="9637">
                  <c:v>3.2015686274509805</c:v>
                </c:pt>
                <c:pt idx="9638">
                  <c:v>3.2015686274509805</c:v>
                </c:pt>
                <c:pt idx="9639">
                  <c:v>3.2015686274509805</c:v>
                </c:pt>
                <c:pt idx="9640">
                  <c:v>3.2015686274509805</c:v>
                </c:pt>
                <c:pt idx="9641">
                  <c:v>3.2015686274509805</c:v>
                </c:pt>
                <c:pt idx="9642">
                  <c:v>3.2015686274509805</c:v>
                </c:pt>
                <c:pt idx="9643">
                  <c:v>3.2015686274509805</c:v>
                </c:pt>
                <c:pt idx="9644">
                  <c:v>3.2015686274509805</c:v>
                </c:pt>
                <c:pt idx="9645">
                  <c:v>3.2015686274509805</c:v>
                </c:pt>
                <c:pt idx="9646">
                  <c:v>3.2015686274509805</c:v>
                </c:pt>
                <c:pt idx="9647">
                  <c:v>3.2015686274509805</c:v>
                </c:pt>
                <c:pt idx="9648">
                  <c:v>3.2015686274509805</c:v>
                </c:pt>
                <c:pt idx="9649">
                  <c:v>3.2015686274509805</c:v>
                </c:pt>
                <c:pt idx="9650">
                  <c:v>3.2015686274509805</c:v>
                </c:pt>
                <c:pt idx="9651">
                  <c:v>3.2015686274509805</c:v>
                </c:pt>
                <c:pt idx="9652">
                  <c:v>3.2015686274509805</c:v>
                </c:pt>
                <c:pt idx="9653">
                  <c:v>3.2015686274509805</c:v>
                </c:pt>
                <c:pt idx="9654">
                  <c:v>3.2015686274509805</c:v>
                </c:pt>
                <c:pt idx="9655">
                  <c:v>3.2015686274509805</c:v>
                </c:pt>
                <c:pt idx="9656">
                  <c:v>3.2015686274509805</c:v>
                </c:pt>
                <c:pt idx="9657">
                  <c:v>3.2015686274509805</c:v>
                </c:pt>
                <c:pt idx="9658">
                  <c:v>3.2015686274509805</c:v>
                </c:pt>
                <c:pt idx="9659">
                  <c:v>3.2015686274509805</c:v>
                </c:pt>
                <c:pt idx="9660">
                  <c:v>3.2015686274509805</c:v>
                </c:pt>
                <c:pt idx="9661">
                  <c:v>3.2015686274509805</c:v>
                </c:pt>
                <c:pt idx="9662">
                  <c:v>3.2015686274509805</c:v>
                </c:pt>
                <c:pt idx="9663">
                  <c:v>3.2015686274509805</c:v>
                </c:pt>
                <c:pt idx="9664">
                  <c:v>3.2015686274509805</c:v>
                </c:pt>
                <c:pt idx="9665">
                  <c:v>3.2015686274509805</c:v>
                </c:pt>
                <c:pt idx="9666">
                  <c:v>3.2015686274509805</c:v>
                </c:pt>
                <c:pt idx="9667">
                  <c:v>3.2015686274509805</c:v>
                </c:pt>
                <c:pt idx="9668">
                  <c:v>3.2015686274509805</c:v>
                </c:pt>
                <c:pt idx="9669">
                  <c:v>3.2015686274509805</c:v>
                </c:pt>
                <c:pt idx="9670">
                  <c:v>3.2015686274509805</c:v>
                </c:pt>
                <c:pt idx="9671">
                  <c:v>3.2015686274509805</c:v>
                </c:pt>
                <c:pt idx="9672">
                  <c:v>3.2015686274509805</c:v>
                </c:pt>
                <c:pt idx="9673">
                  <c:v>3.2015686274509805</c:v>
                </c:pt>
                <c:pt idx="9674">
                  <c:v>3.2015686274509805</c:v>
                </c:pt>
                <c:pt idx="9675">
                  <c:v>3.2015686274509805</c:v>
                </c:pt>
                <c:pt idx="9676">
                  <c:v>3.2015686274509805</c:v>
                </c:pt>
                <c:pt idx="9677">
                  <c:v>3.2015686274509805</c:v>
                </c:pt>
                <c:pt idx="9678">
                  <c:v>3.2015686274509805</c:v>
                </c:pt>
                <c:pt idx="9679">
                  <c:v>3.2015686274509805</c:v>
                </c:pt>
                <c:pt idx="9680">
                  <c:v>3.2015686274509805</c:v>
                </c:pt>
                <c:pt idx="9681">
                  <c:v>3.2015686274509805</c:v>
                </c:pt>
                <c:pt idx="9682">
                  <c:v>3.2015686274509805</c:v>
                </c:pt>
                <c:pt idx="9683">
                  <c:v>3.2015686274509805</c:v>
                </c:pt>
                <c:pt idx="9684">
                  <c:v>3.2015686274509805</c:v>
                </c:pt>
                <c:pt idx="9685">
                  <c:v>3.2015686274509805</c:v>
                </c:pt>
                <c:pt idx="9686">
                  <c:v>3.2015686274509805</c:v>
                </c:pt>
                <c:pt idx="9687">
                  <c:v>3.2015686274509805</c:v>
                </c:pt>
                <c:pt idx="9688">
                  <c:v>3.2015686274509805</c:v>
                </c:pt>
                <c:pt idx="9689">
                  <c:v>3.2015686274509805</c:v>
                </c:pt>
                <c:pt idx="9690">
                  <c:v>3.2015686274509805</c:v>
                </c:pt>
                <c:pt idx="9691">
                  <c:v>3.2015686274509805</c:v>
                </c:pt>
                <c:pt idx="9692">
                  <c:v>3.2015686274509805</c:v>
                </c:pt>
                <c:pt idx="9693">
                  <c:v>3.2015686274509805</c:v>
                </c:pt>
                <c:pt idx="9694">
                  <c:v>3.2015686274509805</c:v>
                </c:pt>
                <c:pt idx="9695">
                  <c:v>3.2015686274509805</c:v>
                </c:pt>
                <c:pt idx="9696">
                  <c:v>3.2015686274509805</c:v>
                </c:pt>
                <c:pt idx="9697">
                  <c:v>3.2015686274509805</c:v>
                </c:pt>
                <c:pt idx="9698">
                  <c:v>3.2015686274509805</c:v>
                </c:pt>
                <c:pt idx="9699">
                  <c:v>3.2015686274509805</c:v>
                </c:pt>
                <c:pt idx="9700">
                  <c:v>3.2015686274509805</c:v>
                </c:pt>
                <c:pt idx="9701">
                  <c:v>3.2015686274509805</c:v>
                </c:pt>
                <c:pt idx="9702">
                  <c:v>3.2015686274509805</c:v>
                </c:pt>
                <c:pt idx="9703">
                  <c:v>3.2015686274509805</c:v>
                </c:pt>
                <c:pt idx="9704">
                  <c:v>3.2015686274509805</c:v>
                </c:pt>
                <c:pt idx="9705">
                  <c:v>3.2015686274509805</c:v>
                </c:pt>
                <c:pt idx="9706">
                  <c:v>3.2015686274509805</c:v>
                </c:pt>
                <c:pt idx="9707">
                  <c:v>3.2015686274509805</c:v>
                </c:pt>
                <c:pt idx="9708">
                  <c:v>3.2015686274509805</c:v>
                </c:pt>
                <c:pt idx="9709">
                  <c:v>3.2015686274509805</c:v>
                </c:pt>
                <c:pt idx="9710">
                  <c:v>3.2015686274509805</c:v>
                </c:pt>
                <c:pt idx="9711">
                  <c:v>3.2015686274509805</c:v>
                </c:pt>
                <c:pt idx="9712">
                  <c:v>3.2015686274509805</c:v>
                </c:pt>
                <c:pt idx="9713">
                  <c:v>3.2015686274509805</c:v>
                </c:pt>
                <c:pt idx="9714">
                  <c:v>3.2015686274509805</c:v>
                </c:pt>
                <c:pt idx="9715">
                  <c:v>3.2015686274509805</c:v>
                </c:pt>
                <c:pt idx="9716">
                  <c:v>3.2015686274509805</c:v>
                </c:pt>
                <c:pt idx="9717">
                  <c:v>3.2015686274509805</c:v>
                </c:pt>
                <c:pt idx="9718">
                  <c:v>3.2015686274509805</c:v>
                </c:pt>
                <c:pt idx="9719">
                  <c:v>3.2015686274509805</c:v>
                </c:pt>
                <c:pt idx="9720">
                  <c:v>3.2015686274509805</c:v>
                </c:pt>
                <c:pt idx="9721">
                  <c:v>3.2015686274509805</c:v>
                </c:pt>
                <c:pt idx="9722">
                  <c:v>3.2015686274509805</c:v>
                </c:pt>
                <c:pt idx="9723">
                  <c:v>3.2015686274509805</c:v>
                </c:pt>
                <c:pt idx="9724">
                  <c:v>3.2015686274509805</c:v>
                </c:pt>
                <c:pt idx="9725">
                  <c:v>3.2015686274509805</c:v>
                </c:pt>
                <c:pt idx="9726">
                  <c:v>3.2015686274509805</c:v>
                </c:pt>
                <c:pt idx="9727">
                  <c:v>3.2015686274509805</c:v>
                </c:pt>
                <c:pt idx="9728">
                  <c:v>3.2015686274509805</c:v>
                </c:pt>
                <c:pt idx="9729">
                  <c:v>3.2015686274509805</c:v>
                </c:pt>
                <c:pt idx="9730">
                  <c:v>3.2015686274509805</c:v>
                </c:pt>
                <c:pt idx="9731">
                  <c:v>3.2015686274509805</c:v>
                </c:pt>
                <c:pt idx="9732">
                  <c:v>3.2015686274509805</c:v>
                </c:pt>
                <c:pt idx="9733">
                  <c:v>3.2015686274509805</c:v>
                </c:pt>
                <c:pt idx="9734">
                  <c:v>3.2015686274509805</c:v>
                </c:pt>
                <c:pt idx="9735">
                  <c:v>3.2015686274509805</c:v>
                </c:pt>
                <c:pt idx="9736">
                  <c:v>3.2015686274509805</c:v>
                </c:pt>
                <c:pt idx="9737">
                  <c:v>3.2015686274509805</c:v>
                </c:pt>
                <c:pt idx="9738">
                  <c:v>3.2015686274509805</c:v>
                </c:pt>
                <c:pt idx="9739">
                  <c:v>3.2015686274509805</c:v>
                </c:pt>
                <c:pt idx="9740">
                  <c:v>3.2015686274509805</c:v>
                </c:pt>
                <c:pt idx="9741">
                  <c:v>3.2015686274509805</c:v>
                </c:pt>
                <c:pt idx="9742">
                  <c:v>3.2015686274509805</c:v>
                </c:pt>
                <c:pt idx="9743">
                  <c:v>3.2015686274509805</c:v>
                </c:pt>
                <c:pt idx="9744">
                  <c:v>3.2015686274509805</c:v>
                </c:pt>
                <c:pt idx="9745">
                  <c:v>3.2015686274509805</c:v>
                </c:pt>
                <c:pt idx="9746">
                  <c:v>3.2015686274509805</c:v>
                </c:pt>
                <c:pt idx="9747">
                  <c:v>3.2015686274509805</c:v>
                </c:pt>
                <c:pt idx="9748">
                  <c:v>3.2015686274509805</c:v>
                </c:pt>
                <c:pt idx="9749">
                  <c:v>3.2015686274509805</c:v>
                </c:pt>
                <c:pt idx="9750">
                  <c:v>3.2015686274509805</c:v>
                </c:pt>
                <c:pt idx="9751">
                  <c:v>3.2015686274509805</c:v>
                </c:pt>
                <c:pt idx="9752">
                  <c:v>3.2015686274509805</c:v>
                </c:pt>
                <c:pt idx="9753">
                  <c:v>3.2015686274509805</c:v>
                </c:pt>
                <c:pt idx="9754">
                  <c:v>3.2015686274509805</c:v>
                </c:pt>
                <c:pt idx="9755">
                  <c:v>3.2015686274509805</c:v>
                </c:pt>
                <c:pt idx="9756">
                  <c:v>3.2015686274509805</c:v>
                </c:pt>
                <c:pt idx="9757">
                  <c:v>3.2015686274509805</c:v>
                </c:pt>
                <c:pt idx="9758">
                  <c:v>3.2015686274509805</c:v>
                </c:pt>
                <c:pt idx="9759">
                  <c:v>3.2015686274509805</c:v>
                </c:pt>
                <c:pt idx="9760">
                  <c:v>3.2015686274509805</c:v>
                </c:pt>
                <c:pt idx="9761">
                  <c:v>3.2015686274509805</c:v>
                </c:pt>
                <c:pt idx="9762">
                  <c:v>3.2015686274509805</c:v>
                </c:pt>
                <c:pt idx="9763">
                  <c:v>3.2015686274509805</c:v>
                </c:pt>
                <c:pt idx="9764">
                  <c:v>3.2015686274509805</c:v>
                </c:pt>
                <c:pt idx="9765">
                  <c:v>3.2015686274509805</c:v>
                </c:pt>
                <c:pt idx="9766">
                  <c:v>3.2015686274509805</c:v>
                </c:pt>
                <c:pt idx="9767">
                  <c:v>3.2015686274509805</c:v>
                </c:pt>
                <c:pt idx="9768">
                  <c:v>3.2015686274509805</c:v>
                </c:pt>
                <c:pt idx="9769">
                  <c:v>3.2015686274509805</c:v>
                </c:pt>
                <c:pt idx="9770">
                  <c:v>3.2015686274509805</c:v>
                </c:pt>
                <c:pt idx="9771">
                  <c:v>3.2015686274509805</c:v>
                </c:pt>
                <c:pt idx="9772">
                  <c:v>3.2015686274509805</c:v>
                </c:pt>
                <c:pt idx="9773">
                  <c:v>3.2015686274509805</c:v>
                </c:pt>
                <c:pt idx="9774">
                  <c:v>3.2015686274509805</c:v>
                </c:pt>
                <c:pt idx="9775">
                  <c:v>3.2015686274509805</c:v>
                </c:pt>
                <c:pt idx="9776">
                  <c:v>3.2015686274509805</c:v>
                </c:pt>
                <c:pt idx="9777">
                  <c:v>3.2015686274509805</c:v>
                </c:pt>
                <c:pt idx="9778">
                  <c:v>3.2015686274509805</c:v>
                </c:pt>
                <c:pt idx="9779">
                  <c:v>3.2015686274509805</c:v>
                </c:pt>
                <c:pt idx="9780">
                  <c:v>3.2015686274509805</c:v>
                </c:pt>
                <c:pt idx="9781">
                  <c:v>3.2015686274509805</c:v>
                </c:pt>
                <c:pt idx="9782">
                  <c:v>3.2015686274509805</c:v>
                </c:pt>
                <c:pt idx="9783">
                  <c:v>3.2015686274509805</c:v>
                </c:pt>
                <c:pt idx="9784">
                  <c:v>3.2015686274509805</c:v>
                </c:pt>
                <c:pt idx="9785">
                  <c:v>3.2015686274509805</c:v>
                </c:pt>
                <c:pt idx="9786">
                  <c:v>3.2015686274509805</c:v>
                </c:pt>
                <c:pt idx="9787">
                  <c:v>3.2015686274509805</c:v>
                </c:pt>
                <c:pt idx="9788">
                  <c:v>3.2015686274509805</c:v>
                </c:pt>
                <c:pt idx="9789">
                  <c:v>3.2015686274509805</c:v>
                </c:pt>
                <c:pt idx="9790">
                  <c:v>3.2015686274509805</c:v>
                </c:pt>
                <c:pt idx="9791">
                  <c:v>3.2015686274509805</c:v>
                </c:pt>
                <c:pt idx="9792">
                  <c:v>3.2015686274509805</c:v>
                </c:pt>
                <c:pt idx="9793">
                  <c:v>3.2015686274509805</c:v>
                </c:pt>
                <c:pt idx="9794">
                  <c:v>3.2015686274509805</c:v>
                </c:pt>
                <c:pt idx="9795">
                  <c:v>3.2015686274509805</c:v>
                </c:pt>
                <c:pt idx="9796">
                  <c:v>3.2015686274509805</c:v>
                </c:pt>
                <c:pt idx="9797">
                  <c:v>3.2015686274509805</c:v>
                </c:pt>
                <c:pt idx="9798">
                  <c:v>3.2015686274509805</c:v>
                </c:pt>
                <c:pt idx="9799">
                  <c:v>3.2015686274509805</c:v>
                </c:pt>
                <c:pt idx="9800">
                  <c:v>3.2015686274509805</c:v>
                </c:pt>
                <c:pt idx="9801">
                  <c:v>3.2015686274509805</c:v>
                </c:pt>
                <c:pt idx="9802">
                  <c:v>3.2015686274509805</c:v>
                </c:pt>
                <c:pt idx="9803">
                  <c:v>3.2015686274509805</c:v>
                </c:pt>
                <c:pt idx="9804">
                  <c:v>3.2015686274509805</c:v>
                </c:pt>
                <c:pt idx="9805">
                  <c:v>3.2015686274509805</c:v>
                </c:pt>
                <c:pt idx="9806">
                  <c:v>3.2015686274509805</c:v>
                </c:pt>
                <c:pt idx="9807">
                  <c:v>3.2015686274509805</c:v>
                </c:pt>
                <c:pt idx="9808">
                  <c:v>3.2015686274509805</c:v>
                </c:pt>
                <c:pt idx="9809">
                  <c:v>3.2015686274509805</c:v>
                </c:pt>
                <c:pt idx="9810">
                  <c:v>3.2015686274509805</c:v>
                </c:pt>
                <c:pt idx="9811">
                  <c:v>3.2015686274509805</c:v>
                </c:pt>
                <c:pt idx="9812">
                  <c:v>3.2015686274509805</c:v>
                </c:pt>
                <c:pt idx="9813">
                  <c:v>3.2015686274509805</c:v>
                </c:pt>
                <c:pt idx="9814">
                  <c:v>3.2015686274509805</c:v>
                </c:pt>
                <c:pt idx="9815">
                  <c:v>3.2015686274509805</c:v>
                </c:pt>
                <c:pt idx="9816">
                  <c:v>3.2015686274509805</c:v>
                </c:pt>
                <c:pt idx="9817">
                  <c:v>3.2015686274509805</c:v>
                </c:pt>
                <c:pt idx="9818">
                  <c:v>3.2015686274509805</c:v>
                </c:pt>
                <c:pt idx="9819">
                  <c:v>3.2015686274509805</c:v>
                </c:pt>
                <c:pt idx="9820">
                  <c:v>3.2015686274509805</c:v>
                </c:pt>
                <c:pt idx="9821">
                  <c:v>3.2015686274509805</c:v>
                </c:pt>
                <c:pt idx="9822">
                  <c:v>3.2015686274509805</c:v>
                </c:pt>
                <c:pt idx="9823">
                  <c:v>3.2015686274509805</c:v>
                </c:pt>
                <c:pt idx="9824">
                  <c:v>3.2015686274509805</c:v>
                </c:pt>
                <c:pt idx="9825">
                  <c:v>3.2015686274509805</c:v>
                </c:pt>
                <c:pt idx="9826">
                  <c:v>3.2015686274509805</c:v>
                </c:pt>
                <c:pt idx="9827">
                  <c:v>3.2015686274509805</c:v>
                </c:pt>
                <c:pt idx="9828">
                  <c:v>3.2015686274509805</c:v>
                </c:pt>
                <c:pt idx="9829">
                  <c:v>3.2015686274509805</c:v>
                </c:pt>
                <c:pt idx="9830">
                  <c:v>3.2015686274509805</c:v>
                </c:pt>
                <c:pt idx="9831">
                  <c:v>3.2015686274509805</c:v>
                </c:pt>
                <c:pt idx="9832">
                  <c:v>3.2015686274509805</c:v>
                </c:pt>
                <c:pt idx="9833">
                  <c:v>3.2015686274509805</c:v>
                </c:pt>
                <c:pt idx="9834">
                  <c:v>3.2015686274509805</c:v>
                </c:pt>
                <c:pt idx="9835">
                  <c:v>3.2015686274509805</c:v>
                </c:pt>
                <c:pt idx="9836">
                  <c:v>3.2015686274509805</c:v>
                </c:pt>
                <c:pt idx="9837">
                  <c:v>3.2015686274509805</c:v>
                </c:pt>
                <c:pt idx="9838">
                  <c:v>3.2015686274509805</c:v>
                </c:pt>
                <c:pt idx="9839">
                  <c:v>3.2015686274509805</c:v>
                </c:pt>
                <c:pt idx="9840">
                  <c:v>3.2015686274509805</c:v>
                </c:pt>
                <c:pt idx="9841">
                  <c:v>3.2015686274509805</c:v>
                </c:pt>
                <c:pt idx="9842">
                  <c:v>3.2015686274509805</c:v>
                </c:pt>
                <c:pt idx="9843">
                  <c:v>3.2015686274509805</c:v>
                </c:pt>
                <c:pt idx="9844">
                  <c:v>3.2015686274509805</c:v>
                </c:pt>
                <c:pt idx="9845">
                  <c:v>3.2015686274509805</c:v>
                </c:pt>
                <c:pt idx="9846">
                  <c:v>3.2015686274509805</c:v>
                </c:pt>
                <c:pt idx="9847">
                  <c:v>3.2015686274509805</c:v>
                </c:pt>
                <c:pt idx="9848">
                  <c:v>3.2015686274509805</c:v>
                </c:pt>
                <c:pt idx="9849">
                  <c:v>3.2015686274509805</c:v>
                </c:pt>
                <c:pt idx="9850">
                  <c:v>3.2015686274509805</c:v>
                </c:pt>
                <c:pt idx="9851">
                  <c:v>3.2015686274509805</c:v>
                </c:pt>
                <c:pt idx="9852">
                  <c:v>3.2015686274509805</c:v>
                </c:pt>
                <c:pt idx="9853">
                  <c:v>3.2015686274509805</c:v>
                </c:pt>
                <c:pt idx="9854">
                  <c:v>3.2015686274509805</c:v>
                </c:pt>
                <c:pt idx="9855">
                  <c:v>3.2015686274509805</c:v>
                </c:pt>
                <c:pt idx="9856">
                  <c:v>3.2015686274509805</c:v>
                </c:pt>
                <c:pt idx="9857">
                  <c:v>3.2015686274509805</c:v>
                </c:pt>
                <c:pt idx="9858">
                  <c:v>3.2015686274509805</c:v>
                </c:pt>
                <c:pt idx="9859">
                  <c:v>3.2015686274509805</c:v>
                </c:pt>
                <c:pt idx="9860">
                  <c:v>3.2015686274509805</c:v>
                </c:pt>
                <c:pt idx="9861">
                  <c:v>3.2015686274509805</c:v>
                </c:pt>
                <c:pt idx="9862">
                  <c:v>3.2015686274509805</c:v>
                </c:pt>
                <c:pt idx="9863">
                  <c:v>3.2015686274509805</c:v>
                </c:pt>
                <c:pt idx="9864">
                  <c:v>3.2015686274509805</c:v>
                </c:pt>
                <c:pt idx="9865">
                  <c:v>3.2015686274509805</c:v>
                </c:pt>
                <c:pt idx="9866">
                  <c:v>3.2015686274509805</c:v>
                </c:pt>
                <c:pt idx="9867">
                  <c:v>3.2015686274509805</c:v>
                </c:pt>
                <c:pt idx="9868">
                  <c:v>3.2015686274509805</c:v>
                </c:pt>
                <c:pt idx="9869">
                  <c:v>3.2015686274509805</c:v>
                </c:pt>
                <c:pt idx="9870">
                  <c:v>3.2015686274509805</c:v>
                </c:pt>
                <c:pt idx="9871">
                  <c:v>3.2015686274509805</c:v>
                </c:pt>
                <c:pt idx="9872">
                  <c:v>3.2015686274509805</c:v>
                </c:pt>
                <c:pt idx="9873">
                  <c:v>3.2015686274509805</c:v>
                </c:pt>
                <c:pt idx="9874">
                  <c:v>3.2015686274509805</c:v>
                </c:pt>
                <c:pt idx="9875">
                  <c:v>3.2015686274509805</c:v>
                </c:pt>
                <c:pt idx="9876">
                  <c:v>3.2015686274509805</c:v>
                </c:pt>
                <c:pt idx="9877">
                  <c:v>3.2015686274509805</c:v>
                </c:pt>
                <c:pt idx="9878">
                  <c:v>3.2015686274509805</c:v>
                </c:pt>
                <c:pt idx="9879">
                  <c:v>3.2015686274509805</c:v>
                </c:pt>
                <c:pt idx="9880">
                  <c:v>3.2015686274509805</c:v>
                </c:pt>
                <c:pt idx="9881">
                  <c:v>3.2015686274509805</c:v>
                </c:pt>
                <c:pt idx="9882">
                  <c:v>3.2015686274509805</c:v>
                </c:pt>
                <c:pt idx="9883">
                  <c:v>3.2015686274509805</c:v>
                </c:pt>
                <c:pt idx="9884">
                  <c:v>3.2015686274509805</c:v>
                </c:pt>
                <c:pt idx="9885">
                  <c:v>3.2015686274509805</c:v>
                </c:pt>
                <c:pt idx="9886">
                  <c:v>3.2015686274509805</c:v>
                </c:pt>
                <c:pt idx="9887">
                  <c:v>3.2015686274509805</c:v>
                </c:pt>
                <c:pt idx="9888">
                  <c:v>3.2015686274509805</c:v>
                </c:pt>
                <c:pt idx="9889">
                  <c:v>3.2015686274509805</c:v>
                </c:pt>
                <c:pt idx="9890">
                  <c:v>3.2015686274509805</c:v>
                </c:pt>
                <c:pt idx="9891">
                  <c:v>3.2015686274509805</c:v>
                </c:pt>
                <c:pt idx="9892">
                  <c:v>3.2015686274509805</c:v>
                </c:pt>
                <c:pt idx="9893">
                  <c:v>3.2015686274509805</c:v>
                </c:pt>
                <c:pt idx="9894">
                  <c:v>3.2015686274509805</c:v>
                </c:pt>
                <c:pt idx="9895">
                  <c:v>3.2015686274509805</c:v>
                </c:pt>
                <c:pt idx="9896">
                  <c:v>3.2015686274509805</c:v>
                </c:pt>
                <c:pt idx="9897">
                  <c:v>3.2015686274509805</c:v>
                </c:pt>
                <c:pt idx="9898">
                  <c:v>3.2015686274509805</c:v>
                </c:pt>
                <c:pt idx="9899">
                  <c:v>3.2015686274509805</c:v>
                </c:pt>
                <c:pt idx="9900">
                  <c:v>3.2015686274509805</c:v>
                </c:pt>
                <c:pt idx="9901">
                  <c:v>3.2015686274509805</c:v>
                </c:pt>
                <c:pt idx="9902">
                  <c:v>3.2015686274509805</c:v>
                </c:pt>
                <c:pt idx="9903">
                  <c:v>3.2015686274509805</c:v>
                </c:pt>
                <c:pt idx="9904">
                  <c:v>3.2015686274509805</c:v>
                </c:pt>
                <c:pt idx="9905">
                  <c:v>3.2015686274509805</c:v>
                </c:pt>
                <c:pt idx="9906">
                  <c:v>3.2015686274509805</c:v>
                </c:pt>
                <c:pt idx="9907">
                  <c:v>3.2015686274509805</c:v>
                </c:pt>
                <c:pt idx="9908">
                  <c:v>3.2015686274509805</c:v>
                </c:pt>
                <c:pt idx="9909">
                  <c:v>3.2015686274509805</c:v>
                </c:pt>
                <c:pt idx="9910">
                  <c:v>3.2015686274509805</c:v>
                </c:pt>
                <c:pt idx="9911">
                  <c:v>3.2015686274509805</c:v>
                </c:pt>
                <c:pt idx="9912">
                  <c:v>3.2015686274509805</c:v>
                </c:pt>
                <c:pt idx="9913">
                  <c:v>3.2015686274509805</c:v>
                </c:pt>
                <c:pt idx="9914">
                  <c:v>3.2015686274509805</c:v>
                </c:pt>
                <c:pt idx="9915">
                  <c:v>3.2015686274509805</c:v>
                </c:pt>
                <c:pt idx="9916">
                  <c:v>3.2015686274509805</c:v>
                </c:pt>
                <c:pt idx="9917">
                  <c:v>3.2015686274509805</c:v>
                </c:pt>
                <c:pt idx="9918">
                  <c:v>3.2015686274509805</c:v>
                </c:pt>
                <c:pt idx="9919">
                  <c:v>3.2015686274509805</c:v>
                </c:pt>
                <c:pt idx="9920">
                  <c:v>3.2015686274509805</c:v>
                </c:pt>
                <c:pt idx="9921">
                  <c:v>3.2015686274509805</c:v>
                </c:pt>
                <c:pt idx="9922">
                  <c:v>3.2015686274509805</c:v>
                </c:pt>
                <c:pt idx="9923">
                  <c:v>3.2015686274509805</c:v>
                </c:pt>
                <c:pt idx="9924">
                  <c:v>3.2015686274509805</c:v>
                </c:pt>
                <c:pt idx="9925">
                  <c:v>3.2015686274509805</c:v>
                </c:pt>
                <c:pt idx="9926">
                  <c:v>3.2015686274509805</c:v>
                </c:pt>
                <c:pt idx="9927">
                  <c:v>3.2015686274509805</c:v>
                </c:pt>
                <c:pt idx="9928">
                  <c:v>3.2015686274509805</c:v>
                </c:pt>
                <c:pt idx="9929">
                  <c:v>3.2015686274509805</c:v>
                </c:pt>
                <c:pt idx="9930">
                  <c:v>3.2015686274509805</c:v>
                </c:pt>
                <c:pt idx="9931">
                  <c:v>3.2015686274509805</c:v>
                </c:pt>
                <c:pt idx="9932">
                  <c:v>3.2015686274509805</c:v>
                </c:pt>
                <c:pt idx="9933">
                  <c:v>3.2015686274509805</c:v>
                </c:pt>
                <c:pt idx="9934">
                  <c:v>3.2015686274509805</c:v>
                </c:pt>
                <c:pt idx="9935">
                  <c:v>3.2015686274509805</c:v>
                </c:pt>
                <c:pt idx="9936">
                  <c:v>3.2015686274509805</c:v>
                </c:pt>
                <c:pt idx="9937">
                  <c:v>3.2015686274509805</c:v>
                </c:pt>
                <c:pt idx="9938">
                  <c:v>3.2015686274509805</c:v>
                </c:pt>
                <c:pt idx="9939">
                  <c:v>3.2015686274509805</c:v>
                </c:pt>
                <c:pt idx="9940">
                  <c:v>3.2015686274509805</c:v>
                </c:pt>
                <c:pt idx="9941">
                  <c:v>3.2015686274509805</c:v>
                </c:pt>
                <c:pt idx="9942">
                  <c:v>3.2015686274509805</c:v>
                </c:pt>
                <c:pt idx="9943">
                  <c:v>3.2015686274509805</c:v>
                </c:pt>
                <c:pt idx="9944">
                  <c:v>3.2015686274509805</c:v>
                </c:pt>
                <c:pt idx="9945">
                  <c:v>3.2015686274509805</c:v>
                </c:pt>
                <c:pt idx="9946">
                  <c:v>3.2015686274509805</c:v>
                </c:pt>
                <c:pt idx="9947">
                  <c:v>3.2015686274509805</c:v>
                </c:pt>
                <c:pt idx="9948">
                  <c:v>3.2015686274509805</c:v>
                </c:pt>
                <c:pt idx="9949">
                  <c:v>3.2015686274509805</c:v>
                </c:pt>
                <c:pt idx="9950">
                  <c:v>3.2015686274509805</c:v>
                </c:pt>
                <c:pt idx="9951">
                  <c:v>3.2015686274509805</c:v>
                </c:pt>
                <c:pt idx="9952">
                  <c:v>3.2015686274509805</c:v>
                </c:pt>
                <c:pt idx="9953">
                  <c:v>3.2015686274509805</c:v>
                </c:pt>
                <c:pt idx="9954">
                  <c:v>3.2015686274509805</c:v>
                </c:pt>
                <c:pt idx="9955">
                  <c:v>3.2015686274509805</c:v>
                </c:pt>
                <c:pt idx="9956">
                  <c:v>3.2015686274509805</c:v>
                </c:pt>
                <c:pt idx="9957">
                  <c:v>3.2015686274509805</c:v>
                </c:pt>
                <c:pt idx="9958">
                  <c:v>3.2015686274509805</c:v>
                </c:pt>
                <c:pt idx="9959">
                  <c:v>3.2015686274509805</c:v>
                </c:pt>
                <c:pt idx="9960">
                  <c:v>3.2015686274509805</c:v>
                </c:pt>
                <c:pt idx="9961">
                  <c:v>3.2015686274509805</c:v>
                </c:pt>
                <c:pt idx="9962">
                  <c:v>3.2015686274509805</c:v>
                </c:pt>
                <c:pt idx="9963">
                  <c:v>3.2015686274509805</c:v>
                </c:pt>
                <c:pt idx="9964">
                  <c:v>3.2015686274509805</c:v>
                </c:pt>
                <c:pt idx="9965">
                  <c:v>3.2015686274509805</c:v>
                </c:pt>
                <c:pt idx="9966">
                  <c:v>3.2015686274509805</c:v>
                </c:pt>
                <c:pt idx="9967">
                  <c:v>3.2015686274509805</c:v>
                </c:pt>
                <c:pt idx="9968">
                  <c:v>3.2015686274509805</c:v>
                </c:pt>
                <c:pt idx="9969">
                  <c:v>3.2015686274509805</c:v>
                </c:pt>
                <c:pt idx="9970">
                  <c:v>3.2015686274509805</c:v>
                </c:pt>
                <c:pt idx="9971">
                  <c:v>3.2015686274509805</c:v>
                </c:pt>
                <c:pt idx="9972">
                  <c:v>3.2015686274509805</c:v>
                </c:pt>
                <c:pt idx="9973">
                  <c:v>3.2015686274509805</c:v>
                </c:pt>
                <c:pt idx="9974">
                  <c:v>3.2015686274509805</c:v>
                </c:pt>
                <c:pt idx="9975">
                  <c:v>3.2015686274509805</c:v>
                </c:pt>
                <c:pt idx="9976">
                  <c:v>3.2015686274509805</c:v>
                </c:pt>
                <c:pt idx="9977">
                  <c:v>3.2015686274509805</c:v>
                </c:pt>
                <c:pt idx="9978">
                  <c:v>3.2015686274509805</c:v>
                </c:pt>
                <c:pt idx="9979">
                  <c:v>3.2015686274509805</c:v>
                </c:pt>
                <c:pt idx="9980">
                  <c:v>3.2015686274509805</c:v>
                </c:pt>
                <c:pt idx="9981">
                  <c:v>3.2015686274509805</c:v>
                </c:pt>
                <c:pt idx="9982">
                  <c:v>3.2015686274509805</c:v>
                </c:pt>
                <c:pt idx="9983">
                  <c:v>3.2015686274509805</c:v>
                </c:pt>
                <c:pt idx="9984">
                  <c:v>3.2015686274509805</c:v>
                </c:pt>
                <c:pt idx="9985">
                  <c:v>3.2015686274509805</c:v>
                </c:pt>
                <c:pt idx="9986">
                  <c:v>3.2015686274509805</c:v>
                </c:pt>
                <c:pt idx="9987">
                  <c:v>3.2015686274509805</c:v>
                </c:pt>
                <c:pt idx="9988">
                  <c:v>3.2015686274509805</c:v>
                </c:pt>
                <c:pt idx="9989">
                  <c:v>3.2015686274509805</c:v>
                </c:pt>
                <c:pt idx="9990">
                  <c:v>3.2015686274509805</c:v>
                </c:pt>
                <c:pt idx="9991">
                  <c:v>3.2015686274509805</c:v>
                </c:pt>
                <c:pt idx="9992">
                  <c:v>3.2015686274509805</c:v>
                </c:pt>
                <c:pt idx="9993">
                  <c:v>3.2015686274509805</c:v>
                </c:pt>
                <c:pt idx="9994">
                  <c:v>3.2015686274509805</c:v>
                </c:pt>
                <c:pt idx="9995">
                  <c:v>3.2015686274509805</c:v>
                </c:pt>
                <c:pt idx="9996">
                  <c:v>3.2015686274509805</c:v>
                </c:pt>
                <c:pt idx="9997">
                  <c:v>3.2015686274509805</c:v>
                </c:pt>
                <c:pt idx="9998">
                  <c:v>3.2015686274509805</c:v>
                </c:pt>
                <c:pt idx="9999">
                  <c:v>3.2015686274509805</c:v>
                </c:pt>
                <c:pt idx="10000">
                  <c:v>3.2015686274509805</c:v>
                </c:pt>
                <c:pt idx="10001">
                  <c:v>3.2015686274509805</c:v>
                </c:pt>
                <c:pt idx="10002">
                  <c:v>3.2015686274509805</c:v>
                </c:pt>
                <c:pt idx="10003">
                  <c:v>3.2015686274509805</c:v>
                </c:pt>
                <c:pt idx="10004">
                  <c:v>3.2015686274509805</c:v>
                </c:pt>
                <c:pt idx="10005">
                  <c:v>3.2015686274509805</c:v>
                </c:pt>
                <c:pt idx="10006">
                  <c:v>3.2015686274509805</c:v>
                </c:pt>
                <c:pt idx="10007">
                  <c:v>3.2015686274509805</c:v>
                </c:pt>
                <c:pt idx="10008">
                  <c:v>3.2015686274509805</c:v>
                </c:pt>
                <c:pt idx="10009">
                  <c:v>3.2015686274509805</c:v>
                </c:pt>
                <c:pt idx="10010">
                  <c:v>3.2015686274509805</c:v>
                </c:pt>
                <c:pt idx="10011">
                  <c:v>3.2015686274509805</c:v>
                </c:pt>
                <c:pt idx="10012">
                  <c:v>3.2015686274509805</c:v>
                </c:pt>
                <c:pt idx="10013">
                  <c:v>3.2015686274509805</c:v>
                </c:pt>
                <c:pt idx="10014">
                  <c:v>3.2015686274509805</c:v>
                </c:pt>
                <c:pt idx="10015">
                  <c:v>3.2015686274509805</c:v>
                </c:pt>
                <c:pt idx="10016">
                  <c:v>3.2015686274509805</c:v>
                </c:pt>
                <c:pt idx="10017">
                  <c:v>3.2015686274509805</c:v>
                </c:pt>
                <c:pt idx="10018">
                  <c:v>3.2015686274509805</c:v>
                </c:pt>
                <c:pt idx="10019">
                  <c:v>3.2015686274509805</c:v>
                </c:pt>
                <c:pt idx="10020">
                  <c:v>3.2015686274509805</c:v>
                </c:pt>
                <c:pt idx="10021">
                  <c:v>3.2015686274509805</c:v>
                </c:pt>
                <c:pt idx="10022">
                  <c:v>3.2015686274509805</c:v>
                </c:pt>
                <c:pt idx="10023">
                  <c:v>3.2015686274509805</c:v>
                </c:pt>
                <c:pt idx="10024">
                  <c:v>3.2015686274509805</c:v>
                </c:pt>
                <c:pt idx="10025">
                  <c:v>3.2015686274509805</c:v>
                </c:pt>
                <c:pt idx="10026">
                  <c:v>3.2015686274509805</c:v>
                </c:pt>
                <c:pt idx="10027">
                  <c:v>3.2015686274509805</c:v>
                </c:pt>
                <c:pt idx="10028">
                  <c:v>3.2015686274509805</c:v>
                </c:pt>
                <c:pt idx="10029">
                  <c:v>3.2015686274509805</c:v>
                </c:pt>
                <c:pt idx="10030">
                  <c:v>3.2015686274509805</c:v>
                </c:pt>
                <c:pt idx="10031">
                  <c:v>3.2015686274509805</c:v>
                </c:pt>
                <c:pt idx="10032">
                  <c:v>3.2015686274509805</c:v>
                </c:pt>
                <c:pt idx="10033">
                  <c:v>3.2015686274509805</c:v>
                </c:pt>
                <c:pt idx="10034">
                  <c:v>3.2015686274509805</c:v>
                </c:pt>
                <c:pt idx="10035">
                  <c:v>3.2015686274509805</c:v>
                </c:pt>
                <c:pt idx="10036">
                  <c:v>3.2015686274509805</c:v>
                </c:pt>
                <c:pt idx="10037">
                  <c:v>3.2015686274509805</c:v>
                </c:pt>
                <c:pt idx="10038">
                  <c:v>3.2015686274509805</c:v>
                </c:pt>
                <c:pt idx="10039">
                  <c:v>3.2015686274509805</c:v>
                </c:pt>
                <c:pt idx="10040">
                  <c:v>3.2015686274509805</c:v>
                </c:pt>
                <c:pt idx="10041">
                  <c:v>3.2015686274509805</c:v>
                </c:pt>
                <c:pt idx="10042">
                  <c:v>3.2015686274509805</c:v>
                </c:pt>
                <c:pt idx="10043">
                  <c:v>3.2015686274509805</c:v>
                </c:pt>
                <c:pt idx="10044">
                  <c:v>3.2015686274509805</c:v>
                </c:pt>
                <c:pt idx="10045">
                  <c:v>3.2015686274509805</c:v>
                </c:pt>
                <c:pt idx="10046">
                  <c:v>3.2015686274509805</c:v>
                </c:pt>
                <c:pt idx="10047">
                  <c:v>3.2015686274509805</c:v>
                </c:pt>
                <c:pt idx="10048">
                  <c:v>3.2015686274509805</c:v>
                </c:pt>
                <c:pt idx="10049">
                  <c:v>3.2015686274509805</c:v>
                </c:pt>
                <c:pt idx="10050">
                  <c:v>3.2015686274509805</c:v>
                </c:pt>
                <c:pt idx="10051">
                  <c:v>3.2015686274509805</c:v>
                </c:pt>
                <c:pt idx="10052">
                  <c:v>3.2015686274509805</c:v>
                </c:pt>
                <c:pt idx="10053">
                  <c:v>3.2015686274509805</c:v>
                </c:pt>
                <c:pt idx="10054">
                  <c:v>3.2015686274509805</c:v>
                </c:pt>
                <c:pt idx="10055">
                  <c:v>3.2015686274509805</c:v>
                </c:pt>
                <c:pt idx="10056">
                  <c:v>3.2015686274509805</c:v>
                </c:pt>
                <c:pt idx="10057">
                  <c:v>3.2015686274509805</c:v>
                </c:pt>
                <c:pt idx="10058">
                  <c:v>3.2015686274509805</c:v>
                </c:pt>
                <c:pt idx="10059">
                  <c:v>3.2015686274509805</c:v>
                </c:pt>
                <c:pt idx="10060">
                  <c:v>3.2015686274509805</c:v>
                </c:pt>
                <c:pt idx="10061">
                  <c:v>3.2015686274509805</c:v>
                </c:pt>
                <c:pt idx="10062">
                  <c:v>3.2015686274509805</c:v>
                </c:pt>
                <c:pt idx="10063">
                  <c:v>3.2015686274509805</c:v>
                </c:pt>
                <c:pt idx="10064">
                  <c:v>3.2015686274509805</c:v>
                </c:pt>
                <c:pt idx="10065">
                  <c:v>3.2015686274509805</c:v>
                </c:pt>
                <c:pt idx="10066">
                  <c:v>3.2015686274509805</c:v>
                </c:pt>
                <c:pt idx="10067">
                  <c:v>3.2015686274509805</c:v>
                </c:pt>
                <c:pt idx="10068">
                  <c:v>3.2015686274509805</c:v>
                </c:pt>
                <c:pt idx="10069">
                  <c:v>3.2015686274509805</c:v>
                </c:pt>
                <c:pt idx="10070">
                  <c:v>3.2015686274509805</c:v>
                </c:pt>
                <c:pt idx="10071">
                  <c:v>3.2015686274509805</c:v>
                </c:pt>
                <c:pt idx="10072">
                  <c:v>3.2015686274509805</c:v>
                </c:pt>
                <c:pt idx="10073">
                  <c:v>3.2015686274509805</c:v>
                </c:pt>
                <c:pt idx="10074">
                  <c:v>3.2015686274509805</c:v>
                </c:pt>
                <c:pt idx="10075">
                  <c:v>3.2015686274509805</c:v>
                </c:pt>
                <c:pt idx="10076">
                  <c:v>3.2015686274509805</c:v>
                </c:pt>
                <c:pt idx="10077">
                  <c:v>3.2015686274509805</c:v>
                </c:pt>
                <c:pt idx="10078">
                  <c:v>3.2015686274509805</c:v>
                </c:pt>
                <c:pt idx="10079">
                  <c:v>3.2015686274509805</c:v>
                </c:pt>
                <c:pt idx="10080">
                  <c:v>3.2015686274509805</c:v>
                </c:pt>
                <c:pt idx="10081">
                  <c:v>3.2015686274509805</c:v>
                </c:pt>
                <c:pt idx="10082">
                  <c:v>3.2015686274509805</c:v>
                </c:pt>
                <c:pt idx="10083">
                  <c:v>3.2015686274509805</c:v>
                </c:pt>
                <c:pt idx="10084">
                  <c:v>3.2015686274509805</c:v>
                </c:pt>
                <c:pt idx="10085">
                  <c:v>3.2015686274509805</c:v>
                </c:pt>
                <c:pt idx="10086">
                  <c:v>3.2015686274509805</c:v>
                </c:pt>
                <c:pt idx="10087">
                  <c:v>3.2015686274509805</c:v>
                </c:pt>
                <c:pt idx="10088">
                  <c:v>3.2015686274509805</c:v>
                </c:pt>
                <c:pt idx="10089">
                  <c:v>3.2015686274509805</c:v>
                </c:pt>
                <c:pt idx="10090">
                  <c:v>3.2015686274509805</c:v>
                </c:pt>
                <c:pt idx="10091">
                  <c:v>3.2015686274509805</c:v>
                </c:pt>
                <c:pt idx="10092">
                  <c:v>3.2015686274509805</c:v>
                </c:pt>
                <c:pt idx="10093">
                  <c:v>3.2015686274509805</c:v>
                </c:pt>
                <c:pt idx="10094">
                  <c:v>3.2015686274509805</c:v>
                </c:pt>
                <c:pt idx="10095">
                  <c:v>3.2015686274509805</c:v>
                </c:pt>
                <c:pt idx="10096">
                  <c:v>3.2015686274509805</c:v>
                </c:pt>
                <c:pt idx="10097">
                  <c:v>3.2015686274509805</c:v>
                </c:pt>
                <c:pt idx="10098">
                  <c:v>3.2015686274509805</c:v>
                </c:pt>
                <c:pt idx="10099">
                  <c:v>3.2015686274509805</c:v>
                </c:pt>
                <c:pt idx="10100">
                  <c:v>3.2015686274509805</c:v>
                </c:pt>
                <c:pt idx="10101">
                  <c:v>3.2015686274509805</c:v>
                </c:pt>
                <c:pt idx="10102">
                  <c:v>3.2015686274509805</c:v>
                </c:pt>
                <c:pt idx="10103">
                  <c:v>3.2015686274509805</c:v>
                </c:pt>
                <c:pt idx="10104">
                  <c:v>3.2015686274509805</c:v>
                </c:pt>
                <c:pt idx="10105">
                  <c:v>3.2015686274509805</c:v>
                </c:pt>
                <c:pt idx="10106">
                  <c:v>3.2015686274509805</c:v>
                </c:pt>
                <c:pt idx="10107">
                  <c:v>3.2015686274509805</c:v>
                </c:pt>
                <c:pt idx="10108">
                  <c:v>3.2015686274509805</c:v>
                </c:pt>
                <c:pt idx="10109">
                  <c:v>3.2015686274509805</c:v>
                </c:pt>
                <c:pt idx="10110">
                  <c:v>3.2015686274509805</c:v>
                </c:pt>
                <c:pt idx="10111">
                  <c:v>3.2015686274509805</c:v>
                </c:pt>
                <c:pt idx="10112">
                  <c:v>3.2015686274509805</c:v>
                </c:pt>
                <c:pt idx="10113">
                  <c:v>3.2015686274509805</c:v>
                </c:pt>
                <c:pt idx="10114">
                  <c:v>3.2015686274509805</c:v>
                </c:pt>
                <c:pt idx="10115">
                  <c:v>3.2015686274509805</c:v>
                </c:pt>
                <c:pt idx="10116">
                  <c:v>3.2015686274509805</c:v>
                </c:pt>
                <c:pt idx="10117">
                  <c:v>3.2015686274509805</c:v>
                </c:pt>
                <c:pt idx="10118">
                  <c:v>3.2015686274509805</c:v>
                </c:pt>
                <c:pt idx="10119">
                  <c:v>3.2015686274509805</c:v>
                </c:pt>
                <c:pt idx="10120">
                  <c:v>3.2015686274509805</c:v>
                </c:pt>
                <c:pt idx="10121">
                  <c:v>3.2015686274509805</c:v>
                </c:pt>
                <c:pt idx="10122">
                  <c:v>3.2015686274509805</c:v>
                </c:pt>
                <c:pt idx="10123">
                  <c:v>3.2015686274509805</c:v>
                </c:pt>
                <c:pt idx="10124">
                  <c:v>3.2015686274509805</c:v>
                </c:pt>
                <c:pt idx="10125">
                  <c:v>3.2015686274509805</c:v>
                </c:pt>
                <c:pt idx="10126">
                  <c:v>3.2015686274509805</c:v>
                </c:pt>
                <c:pt idx="10127">
                  <c:v>3.2015686274509805</c:v>
                </c:pt>
                <c:pt idx="10128">
                  <c:v>3.2015686274509805</c:v>
                </c:pt>
                <c:pt idx="10129">
                  <c:v>3.2015686274509805</c:v>
                </c:pt>
                <c:pt idx="10130">
                  <c:v>3.2015686274509805</c:v>
                </c:pt>
                <c:pt idx="10131">
                  <c:v>3.2015686274509805</c:v>
                </c:pt>
                <c:pt idx="10132">
                  <c:v>3.2015686274509805</c:v>
                </c:pt>
                <c:pt idx="10133">
                  <c:v>3.2015686274509805</c:v>
                </c:pt>
                <c:pt idx="10134">
                  <c:v>3.2015686274509805</c:v>
                </c:pt>
                <c:pt idx="10135">
                  <c:v>3.2015686274509805</c:v>
                </c:pt>
                <c:pt idx="10136">
                  <c:v>3.2015686274509805</c:v>
                </c:pt>
                <c:pt idx="10137">
                  <c:v>3.2015686274509805</c:v>
                </c:pt>
                <c:pt idx="10138">
                  <c:v>3.2015686274509805</c:v>
                </c:pt>
                <c:pt idx="10139">
                  <c:v>3.2015686274509805</c:v>
                </c:pt>
                <c:pt idx="10140">
                  <c:v>3.2015686274509805</c:v>
                </c:pt>
                <c:pt idx="10141">
                  <c:v>3.2015686274509805</c:v>
                </c:pt>
                <c:pt idx="10142">
                  <c:v>3.2015686274509805</c:v>
                </c:pt>
                <c:pt idx="10143">
                  <c:v>3.2015686274509805</c:v>
                </c:pt>
                <c:pt idx="10144">
                  <c:v>3.2015686274509805</c:v>
                </c:pt>
                <c:pt idx="10145">
                  <c:v>3.2015686274509805</c:v>
                </c:pt>
                <c:pt idx="10146">
                  <c:v>3.2015686274509805</c:v>
                </c:pt>
                <c:pt idx="10147">
                  <c:v>3.2015686274509805</c:v>
                </c:pt>
                <c:pt idx="10148">
                  <c:v>3.2015686274509805</c:v>
                </c:pt>
                <c:pt idx="10149">
                  <c:v>3.2015686274509805</c:v>
                </c:pt>
                <c:pt idx="10150">
                  <c:v>3.2015686274509805</c:v>
                </c:pt>
                <c:pt idx="10151">
                  <c:v>3.2015686274509805</c:v>
                </c:pt>
                <c:pt idx="10152">
                  <c:v>3.2015686274509805</c:v>
                </c:pt>
                <c:pt idx="10153">
                  <c:v>3.2015686274509805</c:v>
                </c:pt>
                <c:pt idx="10154">
                  <c:v>3.2015686274509805</c:v>
                </c:pt>
                <c:pt idx="10155">
                  <c:v>3.2015686274509805</c:v>
                </c:pt>
                <c:pt idx="10156">
                  <c:v>3.2015686274509805</c:v>
                </c:pt>
                <c:pt idx="10157">
                  <c:v>3.2015686274509805</c:v>
                </c:pt>
                <c:pt idx="10158">
                  <c:v>3.2015686274509805</c:v>
                </c:pt>
                <c:pt idx="10159">
                  <c:v>3.2015686274509805</c:v>
                </c:pt>
                <c:pt idx="10160">
                  <c:v>3.2015686274509805</c:v>
                </c:pt>
                <c:pt idx="10161">
                  <c:v>3.2015686274509805</c:v>
                </c:pt>
                <c:pt idx="10162">
                  <c:v>3.2015686274509805</c:v>
                </c:pt>
                <c:pt idx="10163">
                  <c:v>3.2015686274509805</c:v>
                </c:pt>
                <c:pt idx="10164">
                  <c:v>3.2015686274509805</c:v>
                </c:pt>
                <c:pt idx="10165">
                  <c:v>3.2015686274509805</c:v>
                </c:pt>
                <c:pt idx="10166">
                  <c:v>3.2015686274509805</c:v>
                </c:pt>
                <c:pt idx="10167">
                  <c:v>3.2015686274509805</c:v>
                </c:pt>
                <c:pt idx="10168">
                  <c:v>3.2015686274509805</c:v>
                </c:pt>
                <c:pt idx="10169">
                  <c:v>3.2015686274509805</c:v>
                </c:pt>
                <c:pt idx="10170">
                  <c:v>3.2015686274509805</c:v>
                </c:pt>
                <c:pt idx="10171">
                  <c:v>3.2015686274509805</c:v>
                </c:pt>
                <c:pt idx="10172">
                  <c:v>3.2015686274509805</c:v>
                </c:pt>
                <c:pt idx="10173">
                  <c:v>3.2015686274509805</c:v>
                </c:pt>
                <c:pt idx="10174">
                  <c:v>3.2015686274509805</c:v>
                </c:pt>
                <c:pt idx="10175">
                  <c:v>3.2015686274509805</c:v>
                </c:pt>
                <c:pt idx="10176">
                  <c:v>3.2015686274509805</c:v>
                </c:pt>
                <c:pt idx="10177">
                  <c:v>3.2015686274509805</c:v>
                </c:pt>
                <c:pt idx="10178">
                  <c:v>3.2015686274509805</c:v>
                </c:pt>
                <c:pt idx="10179">
                  <c:v>3.2015686274509805</c:v>
                </c:pt>
                <c:pt idx="10180">
                  <c:v>3.2015686274509805</c:v>
                </c:pt>
                <c:pt idx="10181">
                  <c:v>3.2015686274509805</c:v>
                </c:pt>
                <c:pt idx="10182">
                  <c:v>3.2015686274509805</c:v>
                </c:pt>
                <c:pt idx="10183">
                  <c:v>3.2015686274509805</c:v>
                </c:pt>
                <c:pt idx="10184">
                  <c:v>3.2015686274509805</c:v>
                </c:pt>
                <c:pt idx="10185">
                  <c:v>3.2015686274509805</c:v>
                </c:pt>
                <c:pt idx="10186">
                  <c:v>3.2015686274509805</c:v>
                </c:pt>
                <c:pt idx="10187">
                  <c:v>3.2015686274509805</c:v>
                </c:pt>
                <c:pt idx="10188">
                  <c:v>3.2015686274509805</c:v>
                </c:pt>
                <c:pt idx="10189">
                  <c:v>3.2015686274509805</c:v>
                </c:pt>
                <c:pt idx="10190">
                  <c:v>3.2015686274509805</c:v>
                </c:pt>
                <c:pt idx="10191">
                  <c:v>3.2015686274509805</c:v>
                </c:pt>
                <c:pt idx="10192">
                  <c:v>3.2015686274509805</c:v>
                </c:pt>
                <c:pt idx="10193">
                  <c:v>3.2015686274509805</c:v>
                </c:pt>
                <c:pt idx="10194">
                  <c:v>3.2015686274509805</c:v>
                </c:pt>
                <c:pt idx="10195">
                  <c:v>3.2015686274509805</c:v>
                </c:pt>
                <c:pt idx="10196">
                  <c:v>3.2015686274509805</c:v>
                </c:pt>
                <c:pt idx="10197">
                  <c:v>3.2015686274509805</c:v>
                </c:pt>
                <c:pt idx="10198">
                  <c:v>3.2015686274509805</c:v>
                </c:pt>
                <c:pt idx="10199">
                  <c:v>3.2015686274509805</c:v>
                </c:pt>
                <c:pt idx="10200">
                  <c:v>3.2015686274509805</c:v>
                </c:pt>
                <c:pt idx="10201">
                  <c:v>3.2015686274509805</c:v>
                </c:pt>
                <c:pt idx="10202">
                  <c:v>3.2015686274509805</c:v>
                </c:pt>
                <c:pt idx="10203">
                  <c:v>3.2015686274509805</c:v>
                </c:pt>
                <c:pt idx="10204">
                  <c:v>3.2015686274509805</c:v>
                </c:pt>
                <c:pt idx="10205">
                  <c:v>3.2015686274509805</c:v>
                </c:pt>
                <c:pt idx="10206">
                  <c:v>3.2015686274509805</c:v>
                </c:pt>
                <c:pt idx="10207">
                  <c:v>3.2015686274509805</c:v>
                </c:pt>
                <c:pt idx="10208">
                  <c:v>3.2015686274509805</c:v>
                </c:pt>
                <c:pt idx="10209">
                  <c:v>3.2015686274509805</c:v>
                </c:pt>
                <c:pt idx="10210">
                  <c:v>3.2015686274509805</c:v>
                </c:pt>
                <c:pt idx="10211">
                  <c:v>3.2015686274509805</c:v>
                </c:pt>
                <c:pt idx="10212">
                  <c:v>3.0541176470588236</c:v>
                </c:pt>
                <c:pt idx="10213">
                  <c:v>3.0541176470588236</c:v>
                </c:pt>
                <c:pt idx="10214">
                  <c:v>3.0541176470588236</c:v>
                </c:pt>
                <c:pt idx="10215">
                  <c:v>3.0541176470588236</c:v>
                </c:pt>
                <c:pt idx="10216">
                  <c:v>3.0541176470588236</c:v>
                </c:pt>
                <c:pt idx="10217">
                  <c:v>3.0541176470588236</c:v>
                </c:pt>
                <c:pt idx="10218">
                  <c:v>3.0541176470588236</c:v>
                </c:pt>
                <c:pt idx="10219">
                  <c:v>3.2015686274509805</c:v>
                </c:pt>
                <c:pt idx="10220">
                  <c:v>3.2015686274509805</c:v>
                </c:pt>
                <c:pt idx="10221">
                  <c:v>3.2015686274509805</c:v>
                </c:pt>
                <c:pt idx="10222">
                  <c:v>3.2015686274509805</c:v>
                </c:pt>
                <c:pt idx="10223">
                  <c:v>3.2015686274509805</c:v>
                </c:pt>
                <c:pt idx="10224">
                  <c:v>3.2015686274509805</c:v>
                </c:pt>
                <c:pt idx="10225">
                  <c:v>3.2015686274509805</c:v>
                </c:pt>
                <c:pt idx="10226">
                  <c:v>3.2015686274509805</c:v>
                </c:pt>
                <c:pt idx="10227">
                  <c:v>3.2015686274509805</c:v>
                </c:pt>
                <c:pt idx="10228">
                  <c:v>3.2015686274509805</c:v>
                </c:pt>
                <c:pt idx="10229">
                  <c:v>3.2015686274509805</c:v>
                </c:pt>
                <c:pt idx="10230">
                  <c:v>3.2015686274509805</c:v>
                </c:pt>
                <c:pt idx="10231">
                  <c:v>3.2015686274509805</c:v>
                </c:pt>
                <c:pt idx="10232">
                  <c:v>3.2015686274509805</c:v>
                </c:pt>
                <c:pt idx="10233">
                  <c:v>3.2015686274509805</c:v>
                </c:pt>
                <c:pt idx="10234">
                  <c:v>3.2015686274509805</c:v>
                </c:pt>
                <c:pt idx="10235">
                  <c:v>3.2015686274509805</c:v>
                </c:pt>
                <c:pt idx="10236">
                  <c:v>3.2015686274509805</c:v>
                </c:pt>
                <c:pt idx="10237">
                  <c:v>3.2015686274509805</c:v>
                </c:pt>
                <c:pt idx="10238">
                  <c:v>3.2015686274509805</c:v>
                </c:pt>
                <c:pt idx="10239">
                  <c:v>3.2015686274509805</c:v>
                </c:pt>
                <c:pt idx="10240">
                  <c:v>3.2015686274509805</c:v>
                </c:pt>
                <c:pt idx="10241">
                  <c:v>3.2015686274509805</c:v>
                </c:pt>
                <c:pt idx="10242">
                  <c:v>3.2015686274509805</c:v>
                </c:pt>
                <c:pt idx="10243">
                  <c:v>3.2015686274509805</c:v>
                </c:pt>
                <c:pt idx="10244">
                  <c:v>3.2015686274509805</c:v>
                </c:pt>
                <c:pt idx="10245">
                  <c:v>3.2015686274509805</c:v>
                </c:pt>
                <c:pt idx="10246">
                  <c:v>3.2015686274509805</c:v>
                </c:pt>
                <c:pt idx="10247">
                  <c:v>3.2015686274509805</c:v>
                </c:pt>
                <c:pt idx="10248">
                  <c:v>3.2015686274509805</c:v>
                </c:pt>
                <c:pt idx="10249">
                  <c:v>3.2015686274509805</c:v>
                </c:pt>
                <c:pt idx="10250">
                  <c:v>3.2015686274509805</c:v>
                </c:pt>
                <c:pt idx="10251">
                  <c:v>3.2015686274509805</c:v>
                </c:pt>
                <c:pt idx="10252">
                  <c:v>3.2015686274509805</c:v>
                </c:pt>
                <c:pt idx="10253">
                  <c:v>3.2015686274509805</c:v>
                </c:pt>
                <c:pt idx="10254">
                  <c:v>3.2015686274509805</c:v>
                </c:pt>
                <c:pt idx="10255">
                  <c:v>3.2015686274509805</c:v>
                </c:pt>
                <c:pt idx="10256">
                  <c:v>3.2015686274509805</c:v>
                </c:pt>
                <c:pt idx="10257">
                  <c:v>3.2015686274509805</c:v>
                </c:pt>
                <c:pt idx="10258">
                  <c:v>3.2015686274509805</c:v>
                </c:pt>
                <c:pt idx="10259">
                  <c:v>3.2015686274509805</c:v>
                </c:pt>
                <c:pt idx="10260">
                  <c:v>3.2015686274509805</c:v>
                </c:pt>
                <c:pt idx="10261">
                  <c:v>3.2015686274509805</c:v>
                </c:pt>
                <c:pt idx="10262">
                  <c:v>3.2015686274509805</c:v>
                </c:pt>
                <c:pt idx="10263">
                  <c:v>3.2015686274509805</c:v>
                </c:pt>
                <c:pt idx="10264">
                  <c:v>3.2015686274509805</c:v>
                </c:pt>
                <c:pt idx="10265">
                  <c:v>3.2015686274509805</c:v>
                </c:pt>
                <c:pt idx="10266">
                  <c:v>3.2015686274509805</c:v>
                </c:pt>
                <c:pt idx="10267">
                  <c:v>3.2015686274509805</c:v>
                </c:pt>
                <c:pt idx="10268">
                  <c:v>3.2015686274509805</c:v>
                </c:pt>
                <c:pt idx="10269">
                  <c:v>3.2015686274509805</c:v>
                </c:pt>
                <c:pt idx="10270">
                  <c:v>3.2015686274509805</c:v>
                </c:pt>
                <c:pt idx="10271">
                  <c:v>3.2015686274509805</c:v>
                </c:pt>
                <c:pt idx="10272">
                  <c:v>3.2015686274509805</c:v>
                </c:pt>
                <c:pt idx="10273">
                  <c:v>3.2015686274509805</c:v>
                </c:pt>
                <c:pt idx="10274">
                  <c:v>3.2015686274509805</c:v>
                </c:pt>
                <c:pt idx="10275">
                  <c:v>3.2015686274509805</c:v>
                </c:pt>
                <c:pt idx="10276">
                  <c:v>3.2015686274509805</c:v>
                </c:pt>
                <c:pt idx="10277">
                  <c:v>3.2015686274509805</c:v>
                </c:pt>
                <c:pt idx="10278">
                  <c:v>3.2015686274509805</c:v>
                </c:pt>
                <c:pt idx="10279">
                  <c:v>3.2015686274509805</c:v>
                </c:pt>
                <c:pt idx="10280">
                  <c:v>3.2015686274509805</c:v>
                </c:pt>
                <c:pt idx="10281">
                  <c:v>3.2015686274509805</c:v>
                </c:pt>
                <c:pt idx="10282">
                  <c:v>3.0541176470588236</c:v>
                </c:pt>
                <c:pt idx="10283">
                  <c:v>3.0541176470588236</c:v>
                </c:pt>
                <c:pt idx="10284">
                  <c:v>3.0541176470588236</c:v>
                </c:pt>
                <c:pt idx="10285">
                  <c:v>3.0541176470588236</c:v>
                </c:pt>
                <c:pt idx="10286">
                  <c:v>3.0541176470588236</c:v>
                </c:pt>
                <c:pt idx="10287">
                  <c:v>3.0541176470588236</c:v>
                </c:pt>
                <c:pt idx="10288">
                  <c:v>3.0541176470588236</c:v>
                </c:pt>
                <c:pt idx="10289">
                  <c:v>3.0541176470588236</c:v>
                </c:pt>
                <c:pt idx="10290">
                  <c:v>3.0541176470588236</c:v>
                </c:pt>
                <c:pt idx="10291">
                  <c:v>3.0541176470588236</c:v>
                </c:pt>
                <c:pt idx="10292">
                  <c:v>3.0541176470588236</c:v>
                </c:pt>
                <c:pt idx="10293">
                  <c:v>3.0541176470588236</c:v>
                </c:pt>
                <c:pt idx="10294">
                  <c:v>3.0541176470588236</c:v>
                </c:pt>
                <c:pt idx="10295">
                  <c:v>3.0541176470588236</c:v>
                </c:pt>
                <c:pt idx="10296">
                  <c:v>3.0541176470588236</c:v>
                </c:pt>
                <c:pt idx="10297">
                  <c:v>3.0541176470588236</c:v>
                </c:pt>
                <c:pt idx="10298">
                  <c:v>3.0541176470588236</c:v>
                </c:pt>
                <c:pt idx="10299">
                  <c:v>3.0541176470588236</c:v>
                </c:pt>
                <c:pt idx="10300">
                  <c:v>3.0541176470588236</c:v>
                </c:pt>
                <c:pt idx="10301">
                  <c:v>3.0541176470588236</c:v>
                </c:pt>
                <c:pt idx="10302">
                  <c:v>3.0541176470588236</c:v>
                </c:pt>
                <c:pt idx="10303">
                  <c:v>3.0541176470588236</c:v>
                </c:pt>
                <c:pt idx="10304">
                  <c:v>3.0541176470588236</c:v>
                </c:pt>
                <c:pt idx="10305">
                  <c:v>3.0541176470588236</c:v>
                </c:pt>
                <c:pt idx="10306">
                  <c:v>3.0541176470588236</c:v>
                </c:pt>
                <c:pt idx="10307">
                  <c:v>3.0541176470588236</c:v>
                </c:pt>
                <c:pt idx="10308">
                  <c:v>3.0541176470588236</c:v>
                </c:pt>
                <c:pt idx="10309">
                  <c:v>3.0541176470588236</c:v>
                </c:pt>
                <c:pt idx="10310">
                  <c:v>3.0541176470588236</c:v>
                </c:pt>
                <c:pt idx="10311">
                  <c:v>3.0541176470588236</c:v>
                </c:pt>
                <c:pt idx="10312">
                  <c:v>3.0541176470588236</c:v>
                </c:pt>
                <c:pt idx="10313">
                  <c:v>3.0541176470588236</c:v>
                </c:pt>
                <c:pt idx="10314">
                  <c:v>3.0541176470588236</c:v>
                </c:pt>
                <c:pt idx="10315">
                  <c:v>3.0541176470588236</c:v>
                </c:pt>
                <c:pt idx="10316">
                  <c:v>3.0541176470588236</c:v>
                </c:pt>
                <c:pt idx="10317">
                  <c:v>3.0541176470588236</c:v>
                </c:pt>
                <c:pt idx="10318">
                  <c:v>3.0541176470588236</c:v>
                </c:pt>
                <c:pt idx="10319">
                  <c:v>3.0541176470588236</c:v>
                </c:pt>
                <c:pt idx="10320">
                  <c:v>3.0541176470588236</c:v>
                </c:pt>
                <c:pt idx="10321">
                  <c:v>3.0541176470588236</c:v>
                </c:pt>
                <c:pt idx="10322">
                  <c:v>3.0541176470588236</c:v>
                </c:pt>
                <c:pt idx="10323">
                  <c:v>3.0541176470588236</c:v>
                </c:pt>
                <c:pt idx="10324">
                  <c:v>3.0541176470588236</c:v>
                </c:pt>
                <c:pt idx="10325">
                  <c:v>3.0541176470588236</c:v>
                </c:pt>
                <c:pt idx="10326">
                  <c:v>3.0541176470588236</c:v>
                </c:pt>
                <c:pt idx="10327">
                  <c:v>3.0541176470588236</c:v>
                </c:pt>
                <c:pt idx="10328">
                  <c:v>3.0541176470588236</c:v>
                </c:pt>
                <c:pt idx="10329">
                  <c:v>3.0541176470588236</c:v>
                </c:pt>
                <c:pt idx="10330">
                  <c:v>3.0541176470588236</c:v>
                </c:pt>
                <c:pt idx="10331">
                  <c:v>3.0541176470588236</c:v>
                </c:pt>
                <c:pt idx="10332">
                  <c:v>3.0541176470588236</c:v>
                </c:pt>
                <c:pt idx="10333">
                  <c:v>3.0541176470588236</c:v>
                </c:pt>
                <c:pt idx="10334">
                  <c:v>3.0541176470588236</c:v>
                </c:pt>
                <c:pt idx="10335">
                  <c:v>3.0541176470588236</c:v>
                </c:pt>
                <c:pt idx="10336">
                  <c:v>3.0541176470588236</c:v>
                </c:pt>
                <c:pt idx="10337">
                  <c:v>3.0541176470588236</c:v>
                </c:pt>
                <c:pt idx="10338">
                  <c:v>3.0541176470588236</c:v>
                </c:pt>
                <c:pt idx="10339">
                  <c:v>3.0541176470588236</c:v>
                </c:pt>
                <c:pt idx="10340">
                  <c:v>3.0541176470588236</c:v>
                </c:pt>
                <c:pt idx="10341">
                  <c:v>3.0541176470588236</c:v>
                </c:pt>
                <c:pt idx="10342">
                  <c:v>3.0541176470588236</c:v>
                </c:pt>
                <c:pt idx="10343">
                  <c:v>3.0541176470588236</c:v>
                </c:pt>
                <c:pt idx="10344">
                  <c:v>3.0541176470588236</c:v>
                </c:pt>
                <c:pt idx="10345">
                  <c:v>3.0541176470588236</c:v>
                </c:pt>
                <c:pt idx="10346">
                  <c:v>3.0541176470588236</c:v>
                </c:pt>
                <c:pt idx="10347">
                  <c:v>3.0541176470588236</c:v>
                </c:pt>
                <c:pt idx="10348">
                  <c:v>3.0541176470588236</c:v>
                </c:pt>
                <c:pt idx="10349">
                  <c:v>3.0541176470588236</c:v>
                </c:pt>
                <c:pt idx="10350">
                  <c:v>3.0541176470588236</c:v>
                </c:pt>
                <c:pt idx="10351">
                  <c:v>3.0541176470588236</c:v>
                </c:pt>
                <c:pt idx="10352">
                  <c:v>3.0541176470588236</c:v>
                </c:pt>
                <c:pt idx="10353">
                  <c:v>3.0541176470588236</c:v>
                </c:pt>
                <c:pt idx="10354">
                  <c:v>3.0541176470588236</c:v>
                </c:pt>
                <c:pt idx="10355">
                  <c:v>3.0541176470588236</c:v>
                </c:pt>
                <c:pt idx="10356">
                  <c:v>3.0541176470588236</c:v>
                </c:pt>
                <c:pt idx="10357">
                  <c:v>3.0541176470588236</c:v>
                </c:pt>
                <c:pt idx="10358">
                  <c:v>3.0541176470588236</c:v>
                </c:pt>
                <c:pt idx="10359">
                  <c:v>3.0541176470588236</c:v>
                </c:pt>
                <c:pt idx="10360">
                  <c:v>3.0541176470588236</c:v>
                </c:pt>
                <c:pt idx="10361">
                  <c:v>3.0541176470588236</c:v>
                </c:pt>
                <c:pt idx="10362">
                  <c:v>3.0541176470588236</c:v>
                </c:pt>
                <c:pt idx="10363">
                  <c:v>3.0541176470588236</c:v>
                </c:pt>
                <c:pt idx="10364">
                  <c:v>3.0541176470588236</c:v>
                </c:pt>
                <c:pt idx="10365">
                  <c:v>3.0541176470588236</c:v>
                </c:pt>
                <c:pt idx="10366">
                  <c:v>3.0541176470588236</c:v>
                </c:pt>
                <c:pt idx="10367">
                  <c:v>3.0541176470588236</c:v>
                </c:pt>
                <c:pt idx="10368">
                  <c:v>3.0541176470588236</c:v>
                </c:pt>
                <c:pt idx="10369">
                  <c:v>3.0541176470588236</c:v>
                </c:pt>
                <c:pt idx="10370">
                  <c:v>3.0541176470588236</c:v>
                </c:pt>
                <c:pt idx="10371">
                  <c:v>3.0541176470588236</c:v>
                </c:pt>
                <c:pt idx="10372">
                  <c:v>3.0541176470588236</c:v>
                </c:pt>
                <c:pt idx="10373">
                  <c:v>3.0541176470588236</c:v>
                </c:pt>
                <c:pt idx="10374">
                  <c:v>3.0541176470588236</c:v>
                </c:pt>
                <c:pt idx="10375">
                  <c:v>3.0541176470588236</c:v>
                </c:pt>
                <c:pt idx="10376">
                  <c:v>3.0541176470588236</c:v>
                </c:pt>
                <c:pt idx="10377">
                  <c:v>3.0541176470588236</c:v>
                </c:pt>
                <c:pt idx="10378">
                  <c:v>3.0541176470588236</c:v>
                </c:pt>
                <c:pt idx="10379">
                  <c:v>3.0541176470588236</c:v>
                </c:pt>
                <c:pt idx="10380">
                  <c:v>3.0541176470588236</c:v>
                </c:pt>
                <c:pt idx="10381">
                  <c:v>3.0541176470588236</c:v>
                </c:pt>
                <c:pt idx="10382">
                  <c:v>3.0541176470588236</c:v>
                </c:pt>
                <c:pt idx="10383">
                  <c:v>3.0541176470588236</c:v>
                </c:pt>
                <c:pt idx="10384">
                  <c:v>3.0541176470588236</c:v>
                </c:pt>
                <c:pt idx="10385">
                  <c:v>3.0541176470588236</c:v>
                </c:pt>
                <c:pt idx="10386">
                  <c:v>3.0541176470588236</c:v>
                </c:pt>
                <c:pt idx="10387">
                  <c:v>3.0541176470588236</c:v>
                </c:pt>
                <c:pt idx="10388">
                  <c:v>3.0541176470588236</c:v>
                </c:pt>
                <c:pt idx="10389">
                  <c:v>3.0541176470588236</c:v>
                </c:pt>
                <c:pt idx="10390">
                  <c:v>3.0541176470588236</c:v>
                </c:pt>
                <c:pt idx="10391">
                  <c:v>3.0541176470588236</c:v>
                </c:pt>
                <c:pt idx="10392">
                  <c:v>3.0541176470588236</c:v>
                </c:pt>
                <c:pt idx="10393">
                  <c:v>3.0541176470588236</c:v>
                </c:pt>
                <c:pt idx="10394">
                  <c:v>3.0541176470588236</c:v>
                </c:pt>
                <c:pt idx="10395">
                  <c:v>3.0541176470588236</c:v>
                </c:pt>
                <c:pt idx="10396">
                  <c:v>3.0541176470588236</c:v>
                </c:pt>
                <c:pt idx="10397">
                  <c:v>3.0541176470588236</c:v>
                </c:pt>
                <c:pt idx="10398">
                  <c:v>3.0541176470588236</c:v>
                </c:pt>
                <c:pt idx="10399">
                  <c:v>3.0541176470588236</c:v>
                </c:pt>
                <c:pt idx="10400">
                  <c:v>3.0541176470588236</c:v>
                </c:pt>
                <c:pt idx="10401">
                  <c:v>3.0541176470588236</c:v>
                </c:pt>
                <c:pt idx="10402">
                  <c:v>3.0541176470588236</c:v>
                </c:pt>
                <c:pt idx="10403">
                  <c:v>3.0541176470588236</c:v>
                </c:pt>
                <c:pt idx="10404">
                  <c:v>3.0541176470588236</c:v>
                </c:pt>
                <c:pt idx="10405">
                  <c:v>3.0541176470588236</c:v>
                </c:pt>
                <c:pt idx="10406">
                  <c:v>3.0541176470588236</c:v>
                </c:pt>
                <c:pt idx="10407">
                  <c:v>3.0541176470588236</c:v>
                </c:pt>
                <c:pt idx="10408">
                  <c:v>3.0541176470588236</c:v>
                </c:pt>
                <c:pt idx="10409">
                  <c:v>3.0541176470588236</c:v>
                </c:pt>
                <c:pt idx="10410">
                  <c:v>3.0541176470588236</c:v>
                </c:pt>
                <c:pt idx="10411">
                  <c:v>3.0541176470588236</c:v>
                </c:pt>
                <c:pt idx="10412">
                  <c:v>3.0541176470588236</c:v>
                </c:pt>
                <c:pt idx="10413">
                  <c:v>3.0541176470588236</c:v>
                </c:pt>
                <c:pt idx="10414">
                  <c:v>3.0541176470588236</c:v>
                </c:pt>
                <c:pt idx="10415">
                  <c:v>3.0541176470588236</c:v>
                </c:pt>
                <c:pt idx="10416">
                  <c:v>3.0541176470588236</c:v>
                </c:pt>
                <c:pt idx="10417">
                  <c:v>3.0541176470588236</c:v>
                </c:pt>
                <c:pt idx="10418">
                  <c:v>3.0541176470588236</c:v>
                </c:pt>
                <c:pt idx="10419">
                  <c:v>3.0541176470588236</c:v>
                </c:pt>
                <c:pt idx="10420">
                  <c:v>3.0541176470588236</c:v>
                </c:pt>
                <c:pt idx="10421">
                  <c:v>3.0541176470588236</c:v>
                </c:pt>
                <c:pt idx="10422">
                  <c:v>3.0541176470588236</c:v>
                </c:pt>
                <c:pt idx="10423">
                  <c:v>3.0541176470588236</c:v>
                </c:pt>
                <c:pt idx="10424">
                  <c:v>3.0541176470588236</c:v>
                </c:pt>
                <c:pt idx="10425">
                  <c:v>3.0541176470588236</c:v>
                </c:pt>
                <c:pt idx="10426">
                  <c:v>3.0541176470588236</c:v>
                </c:pt>
                <c:pt idx="10427">
                  <c:v>3.0541176470588236</c:v>
                </c:pt>
                <c:pt idx="10428">
                  <c:v>3.0541176470588236</c:v>
                </c:pt>
                <c:pt idx="10429">
                  <c:v>3.0541176470588236</c:v>
                </c:pt>
                <c:pt idx="10430">
                  <c:v>3.0541176470588236</c:v>
                </c:pt>
                <c:pt idx="10431">
                  <c:v>3.0541176470588236</c:v>
                </c:pt>
                <c:pt idx="10432">
                  <c:v>3.0541176470588236</c:v>
                </c:pt>
                <c:pt idx="10433">
                  <c:v>3.0541176470588236</c:v>
                </c:pt>
                <c:pt idx="10434">
                  <c:v>3.0541176470588236</c:v>
                </c:pt>
                <c:pt idx="10435">
                  <c:v>3.0541176470588236</c:v>
                </c:pt>
                <c:pt idx="10436">
                  <c:v>3.0541176470588236</c:v>
                </c:pt>
                <c:pt idx="10437">
                  <c:v>3.0541176470588236</c:v>
                </c:pt>
                <c:pt idx="10438">
                  <c:v>3.0541176470588236</c:v>
                </c:pt>
                <c:pt idx="10439">
                  <c:v>3.0541176470588236</c:v>
                </c:pt>
                <c:pt idx="10440">
                  <c:v>3.0541176470588236</c:v>
                </c:pt>
                <c:pt idx="10441">
                  <c:v>3.0541176470588236</c:v>
                </c:pt>
                <c:pt idx="10442">
                  <c:v>3.0541176470588236</c:v>
                </c:pt>
                <c:pt idx="10443">
                  <c:v>3.0541176470588236</c:v>
                </c:pt>
                <c:pt idx="10444">
                  <c:v>3.0541176470588236</c:v>
                </c:pt>
                <c:pt idx="10445">
                  <c:v>3.0541176470588236</c:v>
                </c:pt>
                <c:pt idx="10446">
                  <c:v>3.0541176470588236</c:v>
                </c:pt>
                <c:pt idx="10447">
                  <c:v>3.0541176470588236</c:v>
                </c:pt>
                <c:pt idx="10448">
                  <c:v>3.0541176470588236</c:v>
                </c:pt>
                <c:pt idx="10449">
                  <c:v>3.0541176470588236</c:v>
                </c:pt>
                <c:pt idx="10450">
                  <c:v>3.0541176470588236</c:v>
                </c:pt>
                <c:pt idx="10451">
                  <c:v>3.0541176470588236</c:v>
                </c:pt>
                <c:pt idx="10452">
                  <c:v>3.0541176470588236</c:v>
                </c:pt>
                <c:pt idx="10453">
                  <c:v>3.0541176470588236</c:v>
                </c:pt>
                <c:pt idx="10454">
                  <c:v>3.0541176470588236</c:v>
                </c:pt>
                <c:pt idx="10455">
                  <c:v>3.0541176470588236</c:v>
                </c:pt>
                <c:pt idx="10456">
                  <c:v>3.0541176470588236</c:v>
                </c:pt>
                <c:pt idx="10457">
                  <c:v>3.0541176470588236</c:v>
                </c:pt>
                <c:pt idx="10458">
                  <c:v>3.0541176470588236</c:v>
                </c:pt>
                <c:pt idx="10459">
                  <c:v>3.0541176470588236</c:v>
                </c:pt>
                <c:pt idx="10460">
                  <c:v>3.0541176470588236</c:v>
                </c:pt>
                <c:pt idx="10461">
                  <c:v>3.0541176470588236</c:v>
                </c:pt>
                <c:pt idx="10462">
                  <c:v>3.0541176470588236</c:v>
                </c:pt>
                <c:pt idx="10463">
                  <c:v>3.0541176470588236</c:v>
                </c:pt>
                <c:pt idx="10464">
                  <c:v>3.0541176470588236</c:v>
                </c:pt>
                <c:pt idx="10465">
                  <c:v>3.0541176470588236</c:v>
                </c:pt>
                <c:pt idx="10466">
                  <c:v>3.0541176470588236</c:v>
                </c:pt>
                <c:pt idx="10467">
                  <c:v>3.0541176470588236</c:v>
                </c:pt>
                <c:pt idx="10468">
                  <c:v>3.0541176470588236</c:v>
                </c:pt>
                <c:pt idx="10469">
                  <c:v>3.0541176470588236</c:v>
                </c:pt>
                <c:pt idx="10470">
                  <c:v>3.0541176470588236</c:v>
                </c:pt>
                <c:pt idx="10471">
                  <c:v>3.0541176470588236</c:v>
                </c:pt>
                <c:pt idx="10472">
                  <c:v>3.0541176470588236</c:v>
                </c:pt>
                <c:pt idx="10473">
                  <c:v>3.0541176470588236</c:v>
                </c:pt>
                <c:pt idx="10474">
                  <c:v>3.0541176470588236</c:v>
                </c:pt>
                <c:pt idx="10475">
                  <c:v>3.0541176470588236</c:v>
                </c:pt>
                <c:pt idx="10476">
                  <c:v>3.0541176470588236</c:v>
                </c:pt>
                <c:pt idx="10477">
                  <c:v>3.0541176470588236</c:v>
                </c:pt>
                <c:pt idx="10478">
                  <c:v>3.0541176470588236</c:v>
                </c:pt>
                <c:pt idx="10479">
                  <c:v>3.0541176470588236</c:v>
                </c:pt>
                <c:pt idx="10480">
                  <c:v>3.0541176470588236</c:v>
                </c:pt>
                <c:pt idx="10481">
                  <c:v>3.0541176470588236</c:v>
                </c:pt>
                <c:pt idx="10482">
                  <c:v>3.0541176470588236</c:v>
                </c:pt>
                <c:pt idx="10483">
                  <c:v>3.0541176470588236</c:v>
                </c:pt>
                <c:pt idx="10484">
                  <c:v>3.0541176470588236</c:v>
                </c:pt>
                <c:pt idx="10485">
                  <c:v>3.0541176470588236</c:v>
                </c:pt>
                <c:pt idx="10486">
                  <c:v>3.0541176470588236</c:v>
                </c:pt>
                <c:pt idx="10487">
                  <c:v>3.0541176470588236</c:v>
                </c:pt>
                <c:pt idx="10488">
                  <c:v>3.0541176470588236</c:v>
                </c:pt>
                <c:pt idx="10489">
                  <c:v>3.0541176470588236</c:v>
                </c:pt>
                <c:pt idx="10490">
                  <c:v>3.0541176470588236</c:v>
                </c:pt>
                <c:pt idx="10491">
                  <c:v>3.0541176470588236</c:v>
                </c:pt>
                <c:pt idx="10492">
                  <c:v>3.0541176470588236</c:v>
                </c:pt>
                <c:pt idx="10493">
                  <c:v>3.0541176470588236</c:v>
                </c:pt>
                <c:pt idx="10494">
                  <c:v>3.0541176470588236</c:v>
                </c:pt>
                <c:pt idx="10495">
                  <c:v>3.0541176470588236</c:v>
                </c:pt>
                <c:pt idx="10496">
                  <c:v>3.0541176470588236</c:v>
                </c:pt>
                <c:pt idx="10497">
                  <c:v>3.0541176470588236</c:v>
                </c:pt>
                <c:pt idx="10498">
                  <c:v>3.0541176470588236</c:v>
                </c:pt>
                <c:pt idx="10499">
                  <c:v>3.0541176470588236</c:v>
                </c:pt>
                <c:pt idx="10500">
                  <c:v>3.0541176470588236</c:v>
                </c:pt>
                <c:pt idx="10501">
                  <c:v>3.0541176470588236</c:v>
                </c:pt>
                <c:pt idx="10502">
                  <c:v>3.0541176470588236</c:v>
                </c:pt>
                <c:pt idx="10503">
                  <c:v>3.0541176470588236</c:v>
                </c:pt>
                <c:pt idx="10504">
                  <c:v>3.0541176470588236</c:v>
                </c:pt>
                <c:pt idx="10505">
                  <c:v>3.0541176470588236</c:v>
                </c:pt>
                <c:pt idx="10506">
                  <c:v>3.0541176470588236</c:v>
                </c:pt>
                <c:pt idx="10507">
                  <c:v>3.0541176470588236</c:v>
                </c:pt>
                <c:pt idx="10508">
                  <c:v>3.0541176470588236</c:v>
                </c:pt>
                <c:pt idx="10509">
                  <c:v>3.0541176470588236</c:v>
                </c:pt>
                <c:pt idx="10510">
                  <c:v>3.0541176470588236</c:v>
                </c:pt>
                <c:pt idx="10511">
                  <c:v>3.0541176470588236</c:v>
                </c:pt>
                <c:pt idx="10512">
                  <c:v>3.0541176470588236</c:v>
                </c:pt>
                <c:pt idx="10513">
                  <c:v>3.0541176470588236</c:v>
                </c:pt>
                <c:pt idx="10514">
                  <c:v>3.0541176470588236</c:v>
                </c:pt>
                <c:pt idx="10515">
                  <c:v>3.0541176470588236</c:v>
                </c:pt>
                <c:pt idx="10516">
                  <c:v>3.0541176470588236</c:v>
                </c:pt>
                <c:pt idx="10517">
                  <c:v>3.0541176470588236</c:v>
                </c:pt>
                <c:pt idx="10518">
                  <c:v>3.0541176470588236</c:v>
                </c:pt>
                <c:pt idx="10519">
                  <c:v>3.0541176470588236</c:v>
                </c:pt>
                <c:pt idx="10520">
                  <c:v>3.0541176470588236</c:v>
                </c:pt>
                <c:pt idx="10521">
                  <c:v>3.0541176470588236</c:v>
                </c:pt>
                <c:pt idx="10522">
                  <c:v>3.0541176470588236</c:v>
                </c:pt>
                <c:pt idx="10523">
                  <c:v>3.0541176470588236</c:v>
                </c:pt>
                <c:pt idx="10524">
                  <c:v>3.0541176470588236</c:v>
                </c:pt>
                <c:pt idx="10525">
                  <c:v>3.0541176470588236</c:v>
                </c:pt>
                <c:pt idx="10526">
                  <c:v>3.0541176470588236</c:v>
                </c:pt>
                <c:pt idx="10527">
                  <c:v>3.0541176470588236</c:v>
                </c:pt>
                <c:pt idx="10528">
                  <c:v>3.0541176470588236</c:v>
                </c:pt>
                <c:pt idx="10529">
                  <c:v>3.0541176470588236</c:v>
                </c:pt>
                <c:pt idx="10530">
                  <c:v>3.0541176470588236</c:v>
                </c:pt>
                <c:pt idx="10531">
                  <c:v>3.0541176470588236</c:v>
                </c:pt>
                <c:pt idx="10532">
                  <c:v>3.0541176470588236</c:v>
                </c:pt>
                <c:pt idx="10533">
                  <c:v>3.0541176470588236</c:v>
                </c:pt>
                <c:pt idx="10534">
                  <c:v>3.0541176470588236</c:v>
                </c:pt>
                <c:pt idx="10535">
                  <c:v>3.0541176470588236</c:v>
                </c:pt>
                <c:pt idx="10536">
                  <c:v>3.0541176470588236</c:v>
                </c:pt>
                <c:pt idx="10537">
                  <c:v>3.0541176470588236</c:v>
                </c:pt>
                <c:pt idx="10538">
                  <c:v>3.0541176470588236</c:v>
                </c:pt>
                <c:pt idx="10539">
                  <c:v>3.0541176470588236</c:v>
                </c:pt>
                <c:pt idx="10540">
                  <c:v>3.0541176470588236</c:v>
                </c:pt>
                <c:pt idx="10541">
                  <c:v>3.0541176470588236</c:v>
                </c:pt>
                <c:pt idx="10542">
                  <c:v>3.0541176470588236</c:v>
                </c:pt>
                <c:pt idx="10543">
                  <c:v>3.0541176470588236</c:v>
                </c:pt>
                <c:pt idx="10544">
                  <c:v>3.0541176470588236</c:v>
                </c:pt>
                <c:pt idx="10545">
                  <c:v>3.0541176470588236</c:v>
                </c:pt>
                <c:pt idx="10546">
                  <c:v>3.0541176470588236</c:v>
                </c:pt>
                <c:pt idx="10547">
                  <c:v>3.0541176470588236</c:v>
                </c:pt>
                <c:pt idx="10548">
                  <c:v>3.0541176470588236</c:v>
                </c:pt>
                <c:pt idx="10549">
                  <c:v>3.0541176470588236</c:v>
                </c:pt>
                <c:pt idx="10550">
                  <c:v>3.0541176470588236</c:v>
                </c:pt>
                <c:pt idx="10551">
                  <c:v>3.0541176470588236</c:v>
                </c:pt>
                <c:pt idx="10552">
                  <c:v>3.0541176470588236</c:v>
                </c:pt>
                <c:pt idx="10553">
                  <c:v>3.0541176470588236</c:v>
                </c:pt>
                <c:pt idx="10554">
                  <c:v>3.0541176470588236</c:v>
                </c:pt>
                <c:pt idx="10555">
                  <c:v>3.0541176470588236</c:v>
                </c:pt>
                <c:pt idx="10556">
                  <c:v>3.0541176470588236</c:v>
                </c:pt>
                <c:pt idx="10557">
                  <c:v>3.0541176470588236</c:v>
                </c:pt>
                <c:pt idx="10558">
                  <c:v>3.0541176470588236</c:v>
                </c:pt>
                <c:pt idx="10559">
                  <c:v>3.0541176470588236</c:v>
                </c:pt>
                <c:pt idx="10560">
                  <c:v>3.0541176470588236</c:v>
                </c:pt>
                <c:pt idx="10561">
                  <c:v>3.0541176470588236</c:v>
                </c:pt>
                <c:pt idx="10562">
                  <c:v>3.0541176470588236</c:v>
                </c:pt>
                <c:pt idx="10563">
                  <c:v>3.0541176470588236</c:v>
                </c:pt>
                <c:pt idx="10564">
                  <c:v>3.0541176470588236</c:v>
                </c:pt>
                <c:pt idx="10565">
                  <c:v>3.0541176470588236</c:v>
                </c:pt>
                <c:pt idx="10566">
                  <c:v>3.0541176470588236</c:v>
                </c:pt>
                <c:pt idx="10567">
                  <c:v>3.0541176470588236</c:v>
                </c:pt>
                <c:pt idx="10568">
                  <c:v>3.0541176470588236</c:v>
                </c:pt>
                <c:pt idx="10569">
                  <c:v>3.0541176470588236</c:v>
                </c:pt>
                <c:pt idx="10570">
                  <c:v>3.0541176470588236</c:v>
                </c:pt>
                <c:pt idx="10571">
                  <c:v>3.0541176470588236</c:v>
                </c:pt>
                <c:pt idx="10572">
                  <c:v>3.0541176470588236</c:v>
                </c:pt>
                <c:pt idx="10573">
                  <c:v>3.0541176470588236</c:v>
                </c:pt>
                <c:pt idx="10574">
                  <c:v>3.0541176470588236</c:v>
                </c:pt>
                <c:pt idx="10575">
                  <c:v>3.0541176470588236</c:v>
                </c:pt>
                <c:pt idx="10576">
                  <c:v>3.0541176470588236</c:v>
                </c:pt>
                <c:pt idx="10577">
                  <c:v>3.0541176470588236</c:v>
                </c:pt>
                <c:pt idx="10578">
                  <c:v>3.0541176470588236</c:v>
                </c:pt>
                <c:pt idx="10579">
                  <c:v>3.0541176470588236</c:v>
                </c:pt>
                <c:pt idx="10580">
                  <c:v>3.0541176470588236</c:v>
                </c:pt>
                <c:pt idx="10581">
                  <c:v>3.0541176470588236</c:v>
                </c:pt>
                <c:pt idx="10582">
                  <c:v>3.0541176470588236</c:v>
                </c:pt>
                <c:pt idx="10583">
                  <c:v>3.0541176470588236</c:v>
                </c:pt>
                <c:pt idx="10584">
                  <c:v>3.0541176470588236</c:v>
                </c:pt>
                <c:pt idx="10585">
                  <c:v>3.0541176470588236</c:v>
                </c:pt>
                <c:pt idx="10586">
                  <c:v>3.0541176470588236</c:v>
                </c:pt>
                <c:pt idx="10587">
                  <c:v>3.0541176470588236</c:v>
                </c:pt>
                <c:pt idx="10588">
                  <c:v>3.0541176470588236</c:v>
                </c:pt>
                <c:pt idx="10589">
                  <c:v>3.0541176470588236</c:v>
                </c:pt>
                <c:pt idx="10590">
                  <c:v>3.0541176470588236</c:v>
                </c:pt>
                <c:pt idx="10591">
                  <c:v>3.0541176470588236</c:v>
                </c:pt>
                <c:pt idx="10592">
                  <c:v>3.0541176470588236</c:v>
                </c:pt>
                <c:pt idx="10593">
                  <c:v>3.0541176470588236</c:v>
                </c:pt>
                <c:pt idx="10594">
                  <c:v>3.0541176470588236</c:v>
                </c:pt>
                <c:pt idx="10595">
                  <c:v>3.0541176470588236</c:v>
                </c:pt>
                <c:pt idx="10596">
                  <c:v>3.0541176470588236</c:v>
                </c:pt>
                <c:pt idx="10597">
                  <c:v>3.0541176470588236</c:v>
                </c:pt>
                <c:pt idx="10598">
                  <c:v>3.0541176470588236</c:v>
                </c:pt>
                <c:pt idx="10599">
                  <c:v>3.0541176470588236</c:v>
                </c:pt>
                <c:pt idx="10600">
                  <c:v>3.0541176470588236</c:v>
                </c:pt>
                <c:pt idx="10601">
                  <c:v>3.0541176470588236</c:v>
                </c:pt>
                <c:pt idx="10602">
                  <c:v>3.0541176470588236</c:v>
                </c:pt>
                <c:pt idx="10603">
                  <c:v>3.0541176470588236</c:v>
                </c:pt>
                <c:pt idx="10604">
                  <c:v>3.0541176470588236</c:v>
                </c:pt>
                <c:pt idx="10605">
                  <c:v>3.0541176470588236</c:v>
                </c:pt>
                <c:pt idx="10606">
                  <c:v>3.0541176470588236</c:v>
                </c:pt>
                <c:pt idx="10607">
                  <c:v>3.0541176470588236</c:v>
                </c:pt>
                <c:pt idx="10608">
                  <c:v>3.0541176470588236</c:v>
                </c:pt>
                <c:pt idx="10609">
                  <c:v>3.0541176470588236</c:v>
                </c:pt>
                <c:pt idx="10610">
                  <c:v>3.0541176470588236</c:v>
                </c:pt>
                <c:pt idx="10611">
                  <c:v>3.0541176470588236</c:v>
                </c:pt>
                <c:pt idx="10612">
                  <c:v>3.0541176470588236</c:v>
                </c:pt>
                <c:pt idx="10613">
                  <c:v>3.0541176470588236</c:v>
                </c:pt>
                <c:pt idx="10614">
                  <c:v>3.0541176470588236</c:v>
                </c:pt>
                <c:pt idx="10615">
                  <c:v>3.0541176470588236</c:v>
                </c:pt>
                <c:pt idx="10616">
                  <c:v>3.0541176470588236</c:v>
                </c:pt>
                <c:pt idx="10617">
                  <c:v>3.0541176470588236</c:v>
                </c:pt>
                <c:pt idx="10618">
                  <c:v>3.0541176470588236</c:v>
                </c:pt>
                <c:pt idx="10619">
                  <c:v>3.0541176470588236</c:v>
                </c:pt>
                <c:pt idx="10620">
                  <c:v>3.0541176470588236</c:v>
                </c:pt>
                <c:pt idx="10621">
                  <c:v>3.0541176470588236</c:v>
                </c:pt>
                <c:pt idx="10622">
                  <c:v>3.0541176470588236</c:v>
                </c:pt>
                <c:pt idx="10623">
                  <c:v>3.0541176470588236</c:v>
                </c:pt>
                <c:pt idx="10624">
                  <c:v>3.0541176470588236</c:v>
                </c:pt>
                <c:pt idx="10625">
                  <c:v>3.0541176470588236</c:v>
                </c:pt>
                <c:pt idx="10626">
                  <c:v>3.0541176470588236</c:v>
                </c:pt>
                <c:pt idx="10627">
                  <c:v>3.0541176470588236</c:v>
                </c:pt>
                <c:pt idx="10628">
                  <c:v>3.0541176470588236</c:v>
                </c:pt>
                <c:pt idx="10629">
                  <c:v>3.0541176470588236</c:v>
                </c:pt>
                <c:pt idx="10630">
                  <c:v>3.0541176470588236</c:v>
                </c:pt>
                <c:pt idx="10631">
                  <c:v>3.0541176470588236</c:v>
                </c:pt>
                <c:pt idx="10632">
                  <c:v>3.0541176470588236</c:v>
                </c:pt>
                <c:pt idx="10633">
                  <c:v>3.0541176470588236</c:v>
                </c:pt>
                <c:pt idx="10634">
                  <c:v>3.0541176470588236</c:v>
                </c:pt>
                <c:pt idx="10635">
                  <c:v>3.0541176470588236</c:v>
                </c:pt>
                <c:pt idx="10636">
                  <c:v>3.0541176470588236</c:v>
                </c:pt>
                <c:pt idx="10637">
                  <c:v>3.0541176470588236</c:v>
                </c:pt>
                <c:pt idx="10638">
                  <c:v>3.0541176470588236</c:v>
                </c:pt>
                <c:pt idx="10639">
                  <c:v>3.0541176470588236</c:v>
                </c:pt>
                <c:pt idx="10640">
                  <c:v>3.0541176470588236</c:v>
                </c:pt>
                <c:pt idx="10641">
                  <c:v>3.0541176470588236</c:v>
                </c:pt>
                <c:pt idx="10642">
                  <c:v>3.0541176470588236</c:v>
                </c:pt>
                <c:pt idx="10643">
                  <c:v>3.0541176470588236</c:v>
                </c:pt>
                <c:pt idx="10644">
                  <c:v>3.0541176470588236</c:v>
                </c:pt>
                <c:pt idx="10645">
                  <c:v>3.0541176470588236</c:v>
                </c:pt>
                <c:pt idx="10646">
                  <c:v>3.0541176470588236</c:v>
                </c:pt>
                <c:pt idx="10647">
                  <c:v>3.0541176470588236</c:v>
                </c:pt>
                <c:pt idx="10648">
                  <c:v>3.0541176470588236</c:v>
                </c:pt>
                <c:pt idx="10649">
                  <c:v>3.0541176470588236</c:v>
                </c:pt>
                <c:pt idx="10650">
                  <c:v>3.0541176470588236</c:v>
                </c:pt>
                <c:pt idx="10651">
                  <c:v>3.0541176470588236</c:v>
                </c:pt>
                <c:pt idx="10652">
                  <c:v>3.0541176470588236</c:v>
                </c:pt>
                <c:pt idx="10653">
                  <c:v>3.0541176470588236</c:v>
                </c:pt>
                <c:pt idx="10654">
                  <c:v>3.0541176470588236</c:v>
                </c:pt>
                <c:pt idx="10655">
                  <c:v>3.0541176470588236</c:v>
                </c:pt>
                <c:pt idx="10656">
                  <c:v>3.0541176470588236</c:v>
                </c:pt>
                <c:pt idx="10657">
                  <c:v>3.0541176470588236</c:v>
                </c:pt>
                <c:pt idx="10658">
                  <c:v>3.0541176470588236</c:v>
                </c:pt>
                <c:pt idx="10659">
                  <c:v>3.0541176470588236</c:v>
                </c:pt>
                <c:pt idx="10660">
                  <c:v>3.0541176470588236</c:v>
                </c:pt>
                <c:pt idx="10661">
                  <c:v>3.0541176470588236</c:v>
                </c:pt>
                <c:pt idx="10662">
                  <c:v>3.0541176470588236</c:v>
                </c:pt>
                <c:pt idx="10663">
                  <c:v>3.0541176470588236</c:v>
                </c:pt>
                <c:pt idx="10664">
                  <c:v>3.0541176470588236</c:v>
                </c:pt>
                <c:pt idx="10665">
                  <c:v>3.0541176470588236</c:v>
                </c:pt>
                <c:pt idx="10666">
                  <c:v>3.0541176470588236</c:v>
                </c:pt>
                <c:pt idx="10667">
                  <c:v>3.0541176470588236</c:v>
                </c:pt>
                <c:pt idx="10668">
                  <c:v>3.0541176470588236</c:v>
                </c:pt>
                <c:pt idx="10669">
                  <c:v>3.0541176470588236</c:v>
                </c:pt>
                <c:pt idx="10670">
                  <c:v>3.0541176470588236</c:v>
                </c:pt>
                <c:pt idx="10671">
                  <c:v>3.0541176470588236</c:v>
                </c:pt>
                <c:pt idx="10672">
                  <c:v>3.0541176470588236</c:v>
                </c:pt>
                <c:pt idx="10673">
                  <c:v>3.0541176470588236</c:v>
                </c:pt>
                <c:pt idx="10674">
                  <c:v>3.0541176470588236</c:v>
                </c:pt>
                <c:pt idx="10675">
                  <c:v>3.0541176470588236</c:v>
                </c:pt>
                <c:pt idx="10676">
                  <c:v>3.0541176470588236</c:v>
                </c:pt>
                <c:pt idx="10677">
                  <c:v>3.0541176470588236</c:v>
                </c:pt>
                <c:pt idx="10678">
                  <c:v>3.0541176470588236</c:v>
                </c:pt>
                <c:pt idx="10679">
                  <c:v>3.0541176470588236</c:v>
                </c:pt>
                <c:pt idx="10680">
                  <c:v>3.0541176470588236</c:v>
                </c:pt>
                <c:pt idx="10681">
                  <c:v>3.0541176470588236</c:v>
                </c:pt>
                <c:pt idx="10682">
                  <c:v>3.0541176470588236</c:v>
                </c:pt>
                <c:pt idx="10683">
                  <c:v>3.0541176470588236</c:v>
                </c:pt>
                <c:pt idx="10684">
                  <c:v>3.0541176470588236</c:v>
                </c:pt>
                <c:pt idx="10685">
                  <c:v>3.0541176470588236</c:v>
                </c:pt>
                <c:pt idx="10686">
                  <c:v>3.0541176470588236</c:v>
                </c:pt>
                <c:pt idx="10687">
                  <c:v>3.0541176470588236</c:v>
                </c:pt>
                <c:pt idx="10688">
                  <c:v>3.0541176470588236</c:v>
                </c:pt>
                <c:pt idx="10689">
                  <c:v>3.0541176470588236</c:v>
                </c:pt>
                <c:pt idx="10690">
                  <c:v>3.0541176470588236</c:v>
                </c:pt>
                <c:pt idx="10691">
                  <c:v>3.0541176470588236</c:v>
                </c:pt>
                <c:pt idx="10692">
                  <c:v>3.0541176470588236</c:v>
                </c:pt>
                <c:pt idx="10693">
                  <c:v>3.0541176470588236</c:v>
                </c:pt>
                <c:pt idx="10694">
                  <c:v>3.0541176470588236</c:v>
                </c:pt>
                <c:pt idx="10695">
                  <c:v>3.0541176470588236</c:v>
                </c:pt>
                <c:pt idx="10696">
                  <c:v>3.0541176470588236</c:v>
                </c:pt>
                <c:pt idx="10697">
                  <c:v>3.0541176470588236</c:v>
                </c:pt>
                <c:pt idx="10698">
                  <c:v>3.0541176470588236</c:v>
                </c:pt>
                <c:pt idx="10699">
                  <c:v>3.0541176470588236</c:v>
                </c:pt>
                <c:pt idx="10700">
                  <c:v>3.0541176470588236</c:v>
                </c:pt>
                <c:pt idx="10701">
                  <c:v>3.0541176470588236</c:v>
                </c:pt>
                <c:pt idx="10702">
                  <c:v>3.0541176470588236</c:v>
                </c:pt>
                <c:pt idx="10703">
                  <c:v>3.0541176470588236</c:v>
                </c:pt>
                <c:pt idx="10704">
                  <c:v>3.0541176470588236</c:v>
                </c:pt>
                <c:pt idx="10705">
                  <c:v>3.0541176470588236</c:v>
                </c:pt>
                <c:pt idx="10706">
                  <c:v>3.0541176470588236</c:v>
                </c:pt>
                <c:pt idx="10707">
                  <c:v>3.0541176470588236</c:v>
                </c:pt>
                <c:pt idx="10708">
                  <c:v>3.0541176470588236</c:v>
                </c:pt>
                <c:pt idx="10709">
                  <c:v>3.0541176470588236</c:v>
                </c:pt>
                <c:pt idx="10710">
                  <c:v>3.0541176470588236</c:v>
                </c:pt>
                <c:pt idx="10711">
                  <c:v>3.0541176470588236</c:v>
                </c:pt>
                <c:pt idx="10712">
                  <c:v>3.0541176470588236</c:v>
                </c:pt>
                <c:pt idx="10713">
                  <c:v>3.0541176470588236</c:v>
                </c:pt>
                <c:pt idx="10714">
                  <c:v>3.0541176470588236</c:v>
                </c:pt>
                <c:pt idx="10715">
                  <c:v>3.0541176470588236</c:v>
                </c:pt>
                <c:pt idx="10716">
                  <c:v>3.0541176470588236</c:v>
                </c:pt>
                <c:pt idx="10717">
                  <c:v>3.0541176470588236</c:v>
                </c:pt>
                <c:pt idx="10718">
                  <c:v>3.0541176470588236</c:v>
                </c:pt>
                <c:pt idx="10719">
                  <c:v>3.0541176470588236</c:v>
                </c:pt>
                <c:pt idx="10720">
                  <c:v>3.0541176470588236</c:v>
                </c:pt>
                <c:pt idx="10721">
                  <c:v>3.0541176470588236</c:v>
                </c:pt>
                <c:pt idx="10722">
                  <c:v>3.0541176470588236</c:v>
                </c:pt>
                <c:pt idx="10723">
                  <c:v>3.0541176470588236</c:v>
                </c:pt>
                <c:pt idx="10724">
                  <c:v>3.0541176470588236</c:v>
                </c:pt>
                <c:pt idx="10725">
                  <c:v>3.0541176470588236</c:v>
                </c:pt>
                <c:pt idx="10726">
                  <c:v>3.0541176470588236</c:v>
                </c:pt>
                <c:pt idx="10727">
                  <c:v>3.0541176470588236</c:v>
                </c:pt>
                <c:pt idx="10728">
                  <c:v>3.0541176470588236</c:v>
                </c:pt>
                <c:pt idx="10729">
                  <c:v>3.0541176470588236</c:v>
                </c:pt>
                <c:pt idx="10730">
                  <c:v>3.0541176470588236</c:v>
                </c:pt>
                <c:pt idx="10731">
                  <c:v>3.0541176470588236</c:v>
                </c:pt>
                <c:pt idx="10732">
                  <c:v>3.0541176470588236</c:v>
                </c:pt>
                <c:pt idx="10733">
                  <c:v>3.0541176470588236</c:v>
                </c:pt>
                <c:pt idx="10734">
                  <c:v>3.0541176470588236</c:v>
                </c:pt>
                <c:pt idx="10735">
                  <c:v>3.0541176470588236</c:v>
                </c:pt>
                <c:pt idx="10736">
                  <c:v>3.0541176470588236</c:v>
                </c:pt>
                <c:pt idx="10737">
                  <c:v>3.0541176470588236</c:v>
                </c:pt>
                <c:pt idx="10738">
                  <c:v>3.0541176470588236</c:v>
                </c:pt>
                <c:pt idx="10739">
                  <c:v>3.0541176470588236</c:v>
                </c:pt>
                <c:pt idx="10740">
                  <c:v>3.0541176470588236</c:v>
                </c:pt>
                <c:pt idx="10741">
                  <c:v>3.0541176470588236</c:v>
                </c:pt>
                <c:pt idx="10742">
                  <c:v>3.0541176470588236</c:v>
                </c:pt>
                <c:pt idx="10743">
                  <c:v>3.0541176470588236</c:v>
                </c:pt>
                <c:pt idx="10744">
                  <c:v>3.0541176470588236</c:v>
                </c:pt>
                <c:pt idx="10745">
                  <c:v>3.0541176470588236</c:v>
                </c:pt>
                <c:pt idx="10746">
                  <c:v>3.0541176470588236</c:v>
                </c:pt>
                <c:pt idx="10747">
                  <c:v>3.0541176470588236</c:v>
                </c:pt>
                <c:pt idx="10748">
                  <c:v>3.0541176470588236</c:v>
                </c:pt>
                <c:pt idx="10749">
                  <c:v>3.0541176470588236</c:v>
                </c:pt>
                <c:pt idx="10750">
                  <c:v>3.0541176470588236</c:v>
                </c:pt>
                <c:pt idx="10751">
                  <c:v>3.0541176470588236</c:v>
                </c:pt>
                <c:pt idx="10752">
                  <c:v>3.0541176470588236</c:v>
                </c:pt>
                <c:pt idx="10753">
                  <c:v>3.0541176470588236</c:v>
                </c:pt>
                <c:pt idx="10754">
                  <c:v>3.0541176470588236</c:v>
                </c:pt>
                <c:pt idx="10755">
                  <c:v>3.0541176470588236</c:v>
                </c:pt>
                <c:pt idx="10756">
                  <c:v>3.0541176470588236</c:v>
                </c:pt>
                <c:pt idx="10757">
                  <c:v>3.0541176470588236</c:v>
                </c:pt>
                <c:pt idx="10758">
                  <c:v>3.0541176470588236</c:v>
                </c:pt>
                <c:pt idx="10759">
                  <c:v>3.0541176470588236</c:v>
                </c:pt>
                <c:pt idx="10760">
                  <c:v>3.0541176470588236</c:v>
                </c:pt>
                <c:pt idx="10761">
                  <c:v>3.0541176470588236</c:v>
                </c:pt>
                <c:pt idx="10762">
                  <c:v>3.0541176470588236</c:v>
                </c:pt>
                <c:pt idx="10763">
                  <c:v>3.0541176470588236</c:v>
                </c:pt>
                <c:pt idx="10764">
                  <c:v>3.0541176470588236</c:v>
                </c:pt>
                <c:pt idx="10765">
                  <c:v>3.0541176470588236</c:v>
                </c:pt>
                <c:pt idx="10766">
                  <c:v>3.0541176470588236</c:v>
                </c:pt>
                <c:pt idx="10767">
                  <c:v>3.0541176470588236</c:v>
                </c:pt>
                <c:pt idx="10768">
                  <c:v>3.0541176470588236</c:v>
                </c:pt>
                <c:pt idx="10769">
                  <c:v>3.0541176470588236</c:v>
                </c:pt>
                <c:pt idx="10770">
                  <c:v>3.0541176470588236</c:v>
                </c:pt>
                <c:pt idx="10771">
                  <c:v>3.0541176470588236</c:v>
                </c:pt>
                <c:pt idx="10772">
                  <c:v>3.0541176470588236</c:v>
                </c:pt>
                <c:pt idx="10773">
                  <c:v>3.0541176470588236</c:v>
                </c:pt>
                <c:pt idx="10774">
                  <c:v>3.0541176470588236</c:v>
                </c:pt>
                <c:pt idx="10775">
                  <c:v>3.0541176470588236</c:v>
                </c:pt>
                <c:pt idx="10776">
                  <c:v>3.0541176470588236</c:v>
                </c:pt>
                <c:pt idx="10777">
                  <c:v>3.0541176470588236</c:v>
                </c:pt>
                <c:pt idx="10778">
                  <c:v>3.0541176470588236</c:v>
                </c:pt>
                <c:pt idx="10779">
                  <c:v>3.0541176470588236</c:v>
                </c:pt>
                <c:pt idx="10780">
                  <c:v>3.0541176470588236</c:v>
                </c:pt>
                <c:pt idx="10781">
                  <c:v>3.0541176470588236</c:v>
                </c:pt>
                <c:pt idx="10782">
                  <c:v>3.0541176470588236</c:v>
                </c:pt>
                <c:pt idx="10783">
                  <c:v>3.0541176470588236</c:v>
                </c:pt>
                <c:pt idx="10784">
                  <c:v>3.0541176470588236</c:v>
                </c:pt>
                <c:pt idx="10785">
                  <c:v>3.0541176470588236</c:v>
                </c:pt>
                <c:pt idx="10786">
                  <c:v>3.0541176470588236</c:v>
                </c:pt>
                <c:pt idx="10787">
                  <c:v>3.0541176470588236</c:v>
                </c:pt>
                <c:pt idx="10788">
                  <c:v>3.0541176470588236</c:v>
                </c:pt>
                <c:pt idx="10789">
                  <c:v>3.0541176470588236</c:v>
                </c:pt>
                <c:pt idx="10790">
                  <c:v>3.0541176470588236</c:v>
                </c:pt>
                <c:pt idx="10791">
                  <c:v>3.0541176470588236</c:v>
                </c:pt>
                <c:pt idx="10792">
                  <c:v>3.0541176470588236</c:v>
                </c:pt>
                <c:pt idx="10793">
                  <c:v>3.0541176470588236</c:v>
                </c:pt>
                <c:pt idx="10794">
                  <c:v>3.0541176470588236</c:v>
                </c:pt>
                <c:pt idx="10795">
                  <c:v>3.0541176470588236</c:v>
                </c:pt>
                <c:pt idx="10796">
                  <c:v>3.0541176470588236</c:v>
                </c:pt>
                <c:pt idx="10797">
                  <c:v>3.0541176470588236</c:v>
                </c:pt>
                <c:pt idx="10798">
                  <c:v>3.0541176470588236</c:v>
                </c:pt>
                <c:pt idx="10799">
                  <c:v>3.0541176470588236</c:v>
                </c:pt>
                <c:pt idx="10800">
                  <c:v>3.0541176470588236</c:v>
                </c:pt>
                <c:pt idx="10801">
                  <c:v>3.0541176470588236</c:v>
                </c:pt>
                <c:pt idx="10802">
                  <c:v>3.0541176470588236</c:v>
                </c:pt>
                <c:pt idx="10803">
                  <c:v>3.0541176470588236</c:v>
                </c:pt>
                <c:pt idx="10804">
                  <c:v>3.0541176470588236</c:v>
                </c:pt>
                <c:pt idx="10805">
                  <c:v>3.0541176470588236</c:v>
                </c:pt>
                <c:pt idx="10806">
                  <c:v>3.0541176470588236</c:v>
                </c:pt>
                <c:pt idx="10807">
                  <c:v>3.0541176470588236</c:v>
                </c:pt>
                <c:pt idx="10808">
                  <c:v>3.0541176470588236</c:v>
                </c:pt>
                <c:pt idx="10809">
                  <c:v>3.0541176470588236</c:v>
                </c:pt>
                <c:pt idx="10810">
                  <c:v>3.0541176470588236</c:v>
                </c:pt>
                <c:pt idx="10811">
                  <c:v>3.0541176470588236</c:v>
                </c:pt>
                <c:pt idx="10812">
                  <c:v>3.0541176470588236</c:v>
                </c:pt>
                <c:pt idx="10813">
                  <c:v>3.0541176470588236</c:v>
                </c:pt>
                <c:pt idx="10814">
                  <c:v>3.0541176470588236</c:v>
                </c:pt>
                <c:pt idx="10815">
                  <c:v>3.0541176470588236</c:v>
                </c:pt>
                <c:pt idx="10816">
                  <c:v>3.0541176470588236</c:v>
                </c:pt>
                <c:pt idx="10817">
                  <c:v>3.0541176470588236</c:v>
                </c:pt>
                <c:pt idx="10818">
                  <c:v>3.0541176470588236</c:v>
                </c:pt>
                <c:pt idx="10819">
                  <c:v>3.0541176470588236</c:v>
                </c:pt>
                <c:pt idx="10820">
                  <c:v>3.0541176470588236</c:v>
                </c:pt>
                <c:pt idx="10821">
                  <c:v>3.0541176470588236</c:v>
                </c:pt>
                <c:pt idx="10822">
                  <c:v>3.0541176470588236</c:v>
                </c:pt>
                <c:pt idx="10823">
                  <c:v>3.0541176470588236</c:v>
                </c:pt>
                <c:pt idx="10824">
                  <c:v>3.0541176470588236</c:v>
                </c:pt>
                <c:pt idx="10825">
                  <c:v>3.0541176470588236</c:v>
                </c:pt>
                <c:pt idx="10826">
                  <c:v>3.0541176470588236</c:v>
                </c:pt>
                <c:pt idx="10827">
                  <c:v>3.0541176470588236</c:v>
                </c:pt>
                <c:pt idx="10828">
                  <c:v>3.0541176470588236</c:v>
                </c:pt>
                <c:pt idx="10829">
                  <c:v>3.0541176470588236</c:v>
                </c:pt>
                <c:pt idx="10830">
                  <c:v>3.0541176470588236</c:v>
                </c:pt>
                <c:pt idx="10831">
                  <c:v>3.0541176470588236</c:v>
                </c:pt>
                <c:pt idx="10832">
                  <c:v>3.0541176470588236</c:v>
                </c:pt>
                <c:pt idx="10833">
                  <c:v>3.0541176470588236</c:v>
                </c:pt>
                <c:pt idx="10834">
                  <c:v>3.0541176470588236</c:v>
                </c:pt>
                <c:pt idx="10835">
                  <c:v>3.0541176470588236</c:v>
                </c:pt>
                <c:pt idx="10836">
                  <c:v>3.0541176470588236</c:v>
                </c:pt>
                <c:pt idx="10837">
                  <c:v>3.0541176470588236</c:v>
                </c:pt>
                <c:pt idx="10838">
                  <c:v>3.0541176470588236</c:v>
                </c:pt>
                <c:pt idx="10839">
                  <c:v>3.0541176470588236</c:v>
                </c:pt>
                <c:pt idx="10840">
                  <c:v>3.0541176470588236</c:v>
                </c:pt>
                <c:pt idx="10841">
                  <c:v>3.0541176470588236</c:v>
                </c:pt>
                <c:pt idx="10842">
                  <c:v>3.0541176470588236</c:v>
                </c:pt>
                <c:pt idx="10843">
                  <c:v>3.0541176470588236</c:v>
                </c:pt>
                <c:pt idx="10844">
                  <c:v>3.0541176470588236</c:v>
                </c:pt>
                <c:pt idx="10845">
                  <c:v>3.0541176470588236</c:v>
                </c:pt>
                <c:pt idx="10846">
                  <c:v>3.0541176470588236</c:v>
                </c:pt>
                <c:pt idx="10847">
                  <c:v>3.0541176470588236</c:v>
                </c:pt>
                <c:pt idx="10848">
                  <c:v>3.0541176470588236</c:v>
                </c:pt>
                <c:pt idx="10849">
                  <c:v>3.0541176470588236</c:v>
                </c:pt>
                <c:pt idx="10850">
                  <c:v>3.0541176470588236</c:v>
                </c:pt>
                <c:pt idx="10851">
                  <c:v>3.0541176470588236</c:v>
                </c:pt>
                <c:pt idx="10852">
                  <c:v>3.0541176470588236</c:v>
                </c:pt>
                <c:pt idx="10853">
                  <c:v>3.0541176470588236</c:v>
                </c:pt>
                <c:pt idx="10854">
                  <c:v>3.0541176470588236</c:v>
                </c:pt>
                <c:pt idx="10855">
                  <c:v>3.0541176470588236</c:v>
                </c:pt>
                <c:pt idx="10856">
                  <c:v>3.0541176470588236</c:v>
                </c:pt>
                <c:pt idx="10857">
                  <c:v>3.0541176470588236</c:v>
                </c:pt>
                <c:pt idx="10858">
                  <c:v>3.0541176470588236</c:v>
                </c:pt>
                <c:pt idx="10859">
                  <c:v>3.0541176470588236</c:v>
                </c:pt>
                <c:pt idx="10860">
                  <c:v>3.0541176470588236</c:v>
                </c:pt>
                <c:pt idx="10861">
                  <c:v>3.0541176470588236</c:v>
                </c:pt>
                <c:pt idx="10862">
                  <c:v>3.0541176470588236</c:v>
                </c:pt>
                <c:pt idx="10863">
                  <c:v>3.0541176470588236</c:v>
                </c:pt>
                <c:pt idx="10864">
                  <c:v>3.0541176470588236</c:v>
                </c:pt>
                <c:pt idx="10865">
                  <c:v>3.0541176470588236</c:v>
                </c:pt>
                <c:pt idx="10866">
                  <c:v>3.0541176470588236</c:v>
                </c:pt>
                <c:pt idx="10867">
                  <c:v>3.0541176470588236</c:v>
                </c:pt>
                <c:pt idx="10868">
                  <c:v>3.0541176470588236</c:v>
                </c:pt>
                <c:pt idx="10869">
                  <c:v>3.0541176470588236</c:v>
                </c:pt>
                <c:pt idx="10870">
                  <c:v>3.0541176470588236</c:v>
                </c:pt>
                <c:pt idx="10871">
                  <c:v>3.0541176470588236</c:v>
                </c:pt>
                <c:pt idx="10872">
                  <c:v>3.0541176470588236</c:v>
                </c:pt>
                <c:pt idx="10873">
                  <c:v>3.0541176470588236</c:v>
                </c:pt>
                <c:pt idx="10874">
                  <c:v>3.0541176470588236</c:v>
                </c:pt>
                <c:pt idx="10875">
                  <c:v>3.0541176470588236</c:v>
                </c:pt>
                <c:pt idx="10876">
                  <c:v>3.0541176470588236</c:v>
                </c:pt>
                <c:pt idx="10877">
                  <c:v>3.0541176470588236</c:v>
                </c:pt>
                <c:pt idx="10878">
                  <c:v>3.0541176470588236</c:v>
                </c:pt>
                <c:pt idx="10879">
                  <c:v>3.0541176470588236</c:v>
                </c:pt>
                <c:pt idx="10880">
                  <c:v>3.0541176470588236</c:v>
                </c:pt>
                <c:pt idx="10881">
                  <c:v>3.0541176470588236</c:v>
                </c:pt>
                <c:pt idx="10882">
                  <c:v>3.0541176470588236</c:v>
                </c:pt>
                <c:pt idx="10883">
                  <c:v>3.0541176470588236</c:v>
                </c:pt>
                <c:pt idx="10884">
                  <c:v>3.0541176470588236</c:v>
                </c:pt>
                <c:pt idx="10885">
                  <c:v>3.0541176470588236</c:v>
                </c:pt>
                <c:pt idx="10886">
                  <c:v>3.0541176470588236</c:v>
                </c:pt>
                <c:pt idx="10887">
                  <c:v>3.0541176470588236</c:v>
                </c:pt>
                <c:pt idx="10888">
                  <c:v>3.0541176470588236</c:v>
                </c:pt>
                <c:pt idx="10889">
                  <c:v>3.0541176470588236</c:v>
                </c:pt>
                <c:pt idx="10890">
                  <c:v>3.0541176470588236</c:v>
                </c:pt>
                <c:pt idx="10891">
                  <c:v>3.0541176470588236</c:v>
                </c:pt>
                <c:pt idx="10892">
                  <c:v>3.0541176470588236</c:v>
                </c:pt>
                <c:pt idx="10893">
                  <c:v>3.0541176470588236</c:v>
                </c:pt>
                <c:pt idx="10894">
                  <c:v>3.0541176470588236</c:v>
                </c:pt>
                <c:pt idx="10895">
                  <c:v>3.0541176470588236</c:v>
                </c:pt>
                <c:pt idx="10896">
                  <c:v>3.0541176470588236</c:v>
                </c:pt>
                <c:pt idx="10897">
                  <c:v>3.0541176470588236</c:v>
                </c:pt>
                <c:pt idx="10898">
                  <c:v>3.0541176470588236</c:v>
                </c:pt>
                <c:pt idx="10899">
                  <c:v>3.0541176470588236</c:v>
                </c:pt>
                <c:pt idx="10900">
                  <c:v>3.0541176470588236</c:v>
                </c:pt>
                <c:pt idx="10901">
                  <c:v>3.0541176470588236</c:v>
                </c:pt>
                <c:pt idx="10902">
                  <c:v>3.0541176470588236</c:v>
                </c:pt>
                <c:pt idx="10903">
                  <c:v>3.0541176470588236</c:v>
                </c:pt>
                <c:pt idx="10904">
                  <c:v>3.0541176470588236</c:v>
                </c:pt>
                <c:pt idx="10905">
                  <c:v>3.0541176470588236</c:v>
                </c:pt>
                <c:pt idx="10906">
                  <c:v>3.0541176470588236</c:v>
                </c:pt>
                <c:pt idx="10907">
                  <c:v>3.0541176470588236</c:v>
                </c:pt>
                <c:pt idx="10908">
                  <c:v>3.0541176470588236</c:v>
                </c:pt>
                <c:pt idx="10909">
                  <c:v>3.0541176470588236</c:v>
                </c:pt>
                <c:pt idx="10910">
                  <c:v>3.0541176470588236</c:v>
                </c:pt>
                <c:pt idx="10911">
                  <c:v>3.0541176470588236</c:v>
                </c:pt>
                <c:pt idx="10912">
                  <c:v>3.0541176470588236</c:v>
                </c:pt>
                <c:pt idx="10913">
                  <c:v>3.0541176470588236</c:v>
                </c:pt>
                <c:pt idx="10914">
                  <c:v>3.0541176470588236</c:v>
                </c:pt>
                <c:pt idx="10915">
                  <c:v>3.0541176470588236</c:v>
                </c:pt>
                <c:pt idx="10916">
                  <c:v>3.0541176470588236</c:v>
                </c:pt>
                <c:pt idx="10917">
                  <c:v>3.0541176470588236</c:v>
                </c:pt>
                <c:pt idx="10918">
                  <c:v>3.0541176470588236</c:v>
                </c:pt>
                <c:pt idx="10919">
                  <c:v>3.0541176470588236</c:v>
                </c:pt>
                <c:pt idx="10920">
                  <c:v>3.0541176470588236</c:v>
                </c:pt>
                <c:pt idx="10921">
                  <c:v>3.0541176470588236</c:v>
                </c:pt>
                <c:pt idx="10922">
                  <c:v>3.0541176470588236</c:v>
                </c:pt>
                <c:pt idx="10923">
                  <c:v>3.0541176470588236</c:v>
                </c:pt>
                <c:pt idx="10924">
                  <c:v>3.0541176470588236</c:v>
                </c:pt>
                <c:pt idx="10925">
                  <c:v>3.0541176470588236</c:v>
                </c:pt>
                <c:pt idx="10926">
                  <c:v>3.0541176470588236</c:v>
                </c:pt>
                <c:pt idx="10927">
                  <c:v>3.0541176470588236</c:v>
                </c:pt>
                <c:pt idx="10928">
                  <c:v>3.0541176470588236</c:v>
                </c:pt>
                <c:pt idx="10929">
                  <c:v>3.0541176470588236</c:v>
                </c:pt>
                <c:pt idx="10930">
                  <c:v>3.0541176470588236</c:v>
                </c:pt>
                <c:pt idx="10931">
                  <c:v>3.0541176470588236</c:v>
                </c:pt>
                <c:pt idx="10932">
                  <c:v>3.0541176470588236</c:v>
                </c:pt>
                <c:pt idx="10933">
                  <c:v>3.0541176470588236</c:v>
                </c:pt>
                <c:pt idx="10934">
                  <c:v>3.0541176470588236</c:v>
                </c:pt>
                <c:pt idx="10935">
                  <c:v>3.0541176470588236</c:v>
                </c:pt>
                <c:pt idx="10936">
                  <c:v>3.0541176470588236</c:v>
                </c:pt>
                <c:pt idx="10937">
                  <c:v>3.0541176470588236</c:v>
                </c:pt>
                <c:pt idx="10938">
                  <c:v>3.0541176470588236</c:v>
                </c:pt>
                <c:pt idx="10939">
                  <c:v>3.0541176470588236</c:v>
                </c:pt>
                <c:pt idx="10940">
                  <c:v>3.0541176470588236</c:v>
                </c:pt>
                <c:pt idx="10941">
                  <c:v>3.0541176470588236</c:v>
                </c:pt>
                <c:pt idx="10942">
                  <c:v>3.0541176470588236</c:v>
                </c:pt>
                <c:pt idx="10943">
                  <c:v>3.0541176470588236</c:v>
                </c:pt>
                <c:pt idx="10944">
                  <c:v>3.0541176470588236</c:v>
                </c:pt>
                <c:pt idx="10945">
                  <c:v>3.0541176470588236</c:v>
                </c:pt>
                <c:pt idx="10946">
                  <c:v>3.0541176470588236</c:v>
                </c:pt>
                <c:pt idx="10947">
                  <c:v>3.0541176470588236</c:v>
                </c:pt>
                <c:pt idx="10948">
                  <c:v>3.0541176470588236</c:v>
                </c:pt>
                <c:pt idx="10949">
                  <c:v>3.0541176470588236</c:v>
                </c:pt>
                <c:pt idx="10950">
                  <c:v>3.0541176470588236</c:v>
                </c:pt>
                <c:pt idx="10951">
                  <c:v>3.0541176470588236</c:v>
                </c:pt>
                <c:pt idx="10952">
                  <c:v>3.0541176470588236</c:v>
                </c:pt>
                <c:pt idx="10953">
                  <c:v>3.0541176470588236</c:v>
                </c:pt>
                <c:pt idx="10954">
                  <c:v>3.0541176470588236</c:v>
                </c:pt>
                <c:pt idx="10955">
                  <c:v>3.0541176470588236</c:v>
                </c:pt>
                <c:pt idx="10956">
                  <c:v>3.0541176470588236</c:v>
                </c:pt>
                <c:pt idx="10957">
                  <c:v>3.0541176470588236</c:v>
                </c:pt>
                <c:pt idx="10958">
                  <c:v>3.0541176470588236</c:v>
                </c:pt>
                <c:pt idx="10959">
                  <c:v>3.0541176470588236</c:v>
                </c:pt>
                <c:pt idx="10960">
                  <c:v>3.0541176470588236</c:v>
                </c:pt>
                <c:pt idx="10961">
                  <c:v>3.0541176470588236</c:v>
                </c:pt>
                <c:pt idx="10962">
                  <c:v>3.0541176470588236</c:v>
                </c:pt>
                <c:pt idx="10963">
                  <c:v>3.0541176470588236</c:v>
                </c:pt>
                <c:pt idx="10964">
                  <c:v>3.0541176470588236</c:v>
                </c:pt>
                <c:pt idx="10965">
                  <c:v>3.0541176470588236</c:v>
                </c:pt>
                <c:pt idx="10966">
                  <c:v>3.0541176470588236</c:v>
                </c:pt>
                <c:pt idx="10967">
                  <c:v>3.0541176470588236</c:v>
                </c:pt>
                <c:pt idx="10968">
                  <c:v>3.0541176470588236</c:v>
                </c:pt>
                <c:pt idx="10969">
                  <c:v>3.0541176470588236</c:v>
                </c:pt>
                <c:pt idx="10970">
                  <c:v>3.0541176470588236</c:v>
                </c:pt>
                <c:pt idx="10971">
                  <c:v>3.0541176470588236</c:v>
                </c:pt>
                <c:pt idx="10972">
                  <c:v>3.0541176470588236</c:v>
                </c:pt>
                <c:pt idx="10973">
                  <c:v>3.0541176470588236</c:v>
                </c:pt>
                <c:pt idx="10974">
                  <c:v>3.0541176470588236</c:v>
                </c:pt>
                <c:pt idx="10975">
                  <c:v>3.0541176470588236</c:v>
                </c:pt>
                <c:pt idx="10976">
                  <c:v>3.0541176470588236</c:v>
                </c:pt>
                <c:pt idx="10977">
                  <c:v>3.0541176470588236</c:v>
                </c:pt>
                <c:pt idx="10978">
                  <c:v>3.0541176470588236</c:v>
                </c:pt>
                <c:pt idx="10979">
                  <c:v>3.0541176470588236</c:v>
                </c:pt>
                <c:pt idx="10980">
                  <c:v>3.0541176470588236</c:v>
                </c:pt>
                <c:pt idx="10981">
                  <c:v>3.0541176470588236</c:v>
                </c:pt>
                <c:pt idx="10982">
                  <c:v>3.0541176470588236</c:v>
                </c:pt>
                <c:pt idx="10983">
                  <c:v>3.0541176470588236</c:v>
                </c:pt>
                <c:pt idx="10984">
                  <c:v>3.0541176470588236</c:v>
                </c:pt>
                <c:pt idx="10985">
                  <c:v>3.0541176470588236</c:v>
                </c:pt>
                <c:pt idx="10986">
                  <c:v>3.0541176470588236</c:v>
                </c:pt>
                <c:pt idx="10987">
                  <c:v>3.0541176470588236</c:v>
                </c:pt>
                <c:pt idx="10988">
                  <c:v>3.0541176470588236</c:v>
                </c:pt>
                <c:pt idx="10989">
                  <c:v>3.0541176470588236</c:v>
                </c:pt>
                <c:pt idx="10990">
                  <c:v>3.0541176470588236</c:v>
                </c:pt>
                <c:pt idx="10991">
                  <c:v>3.0541176470588236</c:v>
                </c:pt>
                <c:pt idx="10992">
                  <c:v>3.0541176470588236</c:v>
                </c:pt>
                <c:pt idx="10993">
                  <c:v>3.0541176470588236</c:v>
                </c:pt>
                <c:pt idx="10994">
                  <c:v>3.0541176470588236</c:v>
                </c:pt>
                <c:pt idx="10995">
                  <c:v>3.0541176470588236</c:v>
                </c:pt>
                <c:pt idx="10996">
                  <c:v>3.0541176470588236</c:v>
                </c:pt>
                <c:pt idx="10997">
                  <c:v>3.0541176470588236</c:v>
                </c:pt>
                <c:pt idx="10998">
                  <c:v>3.0541176470588236</c:v>
                </c:pt>
                <c:pt idx="10999">
                  <c:v>3.0541176470588236</c:v>
                </c:pt>
                <c:pt idx="11000">
                  <c:v>3.0541176470588236</c:v>
                </c:pt>
                <c:pt idx="11001">
                  <c:v>3.0541176470588236</c:v>
                </c:pt>
                <c:pt idx="11002">
                  <c:v>3.0541176470588236</c:v>
                </c:pt>
                <c:pt idx="11003">
                  <c:v>3.0541176470588236</c:v>
                </c:pt>
                <c:pt idx="11004">
                  <c:v>3.0541176470588236</c:v>
                </c:pt>
                <c:pt idx="11005">
                  <c:v>3.0541176470588236</c:v>
                </c:pt>
                <c:pt idx="11006">
                  <c:v>3.0541176470588236</c:v>
                </c:pt>
                <c:pt idx="11007">
                  <c:v>3.0541176470588236</c:v>
                </c:pt>
                <c:pt idx="11008">
                  <c:v>3.0541176470588236</c:v>
                </c:pt>
                <c:pt idx="11009">
                  <c:v>3.0541176470588236</c:v>
                </c:pt>
                <c:pt idx="11010">
                  <c:v>3.0541176470588236</c:v>
                </c:pt>
                <c:pt idx="11011">
                  <c:v>3.0541176470588236</c:v>
                </c:pt>
                <c:pt idx="11012">
                  <c:v>3.0541176470588236</c:v>
                </c:pt>
                <c:pt idx="11013">
                  <c:v>3.0541176470588236</c:v>
                </c:pt>
                <c:pt idx="11014">
                  <c:v>3.0541176470588236</c:v>
                </c:pt>
                <c:pt idx="11015">
                  <c:v>3.0541176470588236</c:v>
                </c:pt>
                <c:pt idx="11016">
                  <c:v>3.0541176470588236</c:v>
                </c:pt>
                <c:pt idx="11017">
                  <c:v>3.0541176470588236</c:v>
                </c:pt>
                <c:pt idx="11018">
                  <c:v>3.0541176470588236</c:v>
                </c:pt>
                <c:pt idx="11019">
                  <c:v>3.0541176470588236</c:v>
                </c:pt>
                <c:pt idx="11020">
                  <c:v>3.0541176470588236</c:v>
                </c:pt>
                <c:pt idx="11021">
                  <c:v>3.0541176470588236</c:v>
                </c:pt>
                <c:pt idx="11022">
                  <c:v>3.0541176470588236</c:v>
                </c:pt>
                <c:pt idx="11023">
                  <c:v>3.0541176470588236</c:v>
                </c:pt>
                <c:pt idx="11024">
                  <c:v>3.0541176470588236</c:v>
                </c:pt>
                <c:pt idx="11025">
                  <c:v>3.0541176470588236</c:v>
                </c:pt>
                <c:pt idx="11026">
                  <c:v>3.0541176470588236</c:v>
                </c:pt>
                <c:pt idx="11027">
                  <c:v>3.0541176470588236</c:v>
                </c:pt>
                <c:pt idx="11028">
                  <c:v>3.0541176470588236</c:v>
                </c:pt>
                <c:pt idx="11029">
                  <c:v>3.0541176470588236</c:v>
                </c:pt>
                <c:pt idx="11030">
                  <c:v>3.0541176470588236</c:v>
                </c:pt>
                <c:pt idx="11031">
                  <c:v>3.0541176470588236</c:v>
                </c:pt>
                <c:pt idx="11032">
                  <c:v>3.0541176470588236</c:v>
                </c:pt>
                <c:pt idx="11033">
                  <c:v>3.0541176470588236</c:v>
                </c:pt>
                <c:pt idx="11034">
                  <c:v>3.0541176470588236</c:v>
                </c:pt>
                <c:pt idx="11035">
                  <c:v>3.0541176470588236</c:v>
                </c:pt>
                <c:pt idx="11036">
                  <c:v>3.0541176470588236</c:v>
                </c:pt>
                <c:pt idx="11037">
                  <c:v>3.0541176470588236</c:v>
                </c:pt>
                <c:pt idx="11038">
                  <c:v>3.0541176470588236</c:v>
                </c:pt>
                <c:pt idx="11039">
                  <c:v>3.0541176470588236</c:v>
                </c:pt>
                <c:pt idx="11040">
                  <c:v>3.0541176470588236</c:v>
                </c:pt>
                <c:pt idx="11041">
                  <c:v>3.0541176470588236</c:v>
                </c:pt>
                <c:pt idx="11042">
                  <c:v>3.0541176470588236</c:v>
                </c:pt>
                <c:pt idx="11043">
                  <c:v>3.0541176470588236</c:v>
                </c:pt>
                <c:pt idx="11044">
                  <c:v>3.0541176470588236</c:v>
                </c:pt>
                <c:pt idx="11045">
                  <c:v>3.0541176470588236</c:v>
                </c:pt>
                <c:pt idx="11046">
                  <c:v>3.0541176470588236</c:v>
                </c:pt>
                <c:pt idx="11047">
                  <c:v>3.0541176470588236</c:v>
                </c:pt>
                <c:pt idx="11048">
                  <c:v>3.0541176470588236</c:v>
                </c:pt>
                <c:pt idx="11049">
                  <c:v>3.0541176470588236</c:v>
                </c:pt>
                <c:pt idx="11050">
                  <c:v>3.0541176470588236</c:v>
                </c:pt>
                <c:pt idx="11051">
                  <c:v>3.0541176470588236</c:v>
                </c:pt>
                <c:pt idx="11052">
                  <c:v>3.0541176470588236</c:v>
                </c:pt>
                <c:pt idx="11053">
                  <c:v>3.0541176470588236</c:v>
                </c:pt>
                <c:pt idx="11054">
                  <c:v>3.0541176470588236</c:v>
                </c:pt>
                <c:pt idx="11055">
                  <c:v>3.0541176470588236</c:v>
                </c:pt>
                <c:pt idx="11056">
                  <c:v>3.0541176470588236</c:v>
                </c:pt>
                <c:pt idx="11057">
                  <c:v>3.0541176470588236</c:v>
                </c:pt>
                <c:pt idx="11058">
                  <c:v>3.0541176470588236</c:v>
                </c:pt>
                <c:pt idx="11059">
                  <c:v>2.9066666666666667</c:v>
                </c:pt>
                <c:pt idx="11060">
                  <c:v>2.9066666666666667</c:v>
                </c:pt>
                <c:pt idx="11061">
                  <c:v>2.9066666666666667</c:v>
                </c:pt>
                <c:pt idx="11062">
                  <c:v>2.9066666666666667</c:v>
                </c:pt>
                <c:pt idx="11063">
                  <c:v>2.9066666666666667</c:v>
                </c:pt>
                <c:pt idx="11064">
                  <c:v>2.9066666666666667</c:v>
                </c:pt>
                <c:pt idx="11065">
                  <c:v>2.9066666666666667</c:v>
                </c:pt>
                <c:pt idx="11066">
                  <c:v>2.9066666666666667</c:v>
                </c:pt>
                <c:pt idx="11067">
                  <c:v>2.9066666666666667</c:v>
                </c:pt>
                <c:pt idx="11068">
                  <c:v>2.9066666666666667</c:v>
                </c:pt>
                <c:pt idx="11069">
                  <c:v>2.9066666666666667</c:v>
                </c:pt>
                <c:pt idx="11070">
                  <c:v>2.9066666666666667</c:v>
                </c:pt>
                <c:pt idx="11071">
                  <c:v>2.9066666666666667</c:v>
                </c:pt>
                <c:pt idx="11072">
                  <c:v>2.9066666666666667</c:v>
                </c:pt>
                <c:pt idx="11073">
                  <c:v>2.9066666666666667</c:v>
                </c:pt>
                <c:pt idx="11074">
                  <c:v>2.9066666666666667</c:v>
                </c:pt>
                <c:pt idx="11075">
                  <c:v>2.9066666666666667</c:v>
                </c:pt>
                <c:pt idx="11076">
                  <c:v>2.9066666666666667</c:v>
                </c:pt>
                <c:pt idx="11077">
                  <c:v>2.9066666666666667</c:v>
                </c:pt>
                <c:pt idx="11078">
                  <c:v>2.9066666666666667</c:v>
                </c:pt>
                <c:pt idx="11079">
                  <c:v>2.9066666666666667</c:v>
                </c:pt>
                <c:pt idx="11080">
                  <c:v>2.9066666666666667</c:v>
                </c:pt>
                <c:pt idx="11081">
                  <c:v>2.9066666666666667</c:v>
                </c:pt>
                <c:pt idx="11082">
                  <c:v>2.9066666666666667</c:v>
                </c:pt>
                <c:pt idx="11083">
                  <c:v>2.9066666666666667</c:v>
                </c:pt>
                <c:pt idx="11084">
                  <c:v>2.9066666666666667</c:v>
                </c:pt>
                <c:pt idx="11085">
                  <c:v>2.9066666666666667</c:v>
                </c:pt>
                <c:pt idx="11086">
                  <c:v>2.9066666666666667</c:v>
                </c:pt>
                <c:pt idx="11087">
                  <c:v>2.9066666666666667</c:v>
                </c:pt>
                <c:pt idx="11088">
                  <c:v>2.9066666666666667</c:v>
                </c:pt>
                <c:pt idx="11089">
                  <c:v>2.9066666666666667</c:v>
                </c:pt>
                <c:pt idx="11090">
                  <c:v>2.9066666666666667</c:v>
                </c:pt>
                <c:pt idx="11091">
                  <c:v>2.9066666666666667</c:v>
                </c:pt>
                <c:pt idx="11092">
                  <c:v>2.9066666666666667</c:v>
                </c:pt>
                <c:pt idx="11093">
                  <c:v>2.9066666666666667</c:v>
                </c:pt>
                <c:pt idx="11094">
                  <c:v>2.9066666666666667</c:v>
                </c:pt>
                <c:pt idx="11095">
                  <c:v>2.9066666666666667</c:v>
                </c:pt>
                <c:pt idx="11096">
                  <c:v>3.0541176470588236</c:v>
                </c:pt>
                <c:pt idx="11097">
                  <c:v>3.0541176470588236</c:v>
                </c:pt>
                <c:pt idx="11098">
                  <c:v>3.0541176470588236</c:v>
                </c:pt>
                <c:pt idx="11099">
                  <c:v>3.0541176470588236</c:v>
                </c:pt>
                <c:pt idx="11100">
                  <c:v>3.0541176470588236</c:v>
                </c:pt>
                <c:pt idx="11101">
                  <c:v>3.0541176470588236</c:v>
                </c:pt>
                <c:pt idx="11102">
                  <c:v>3.0541176470588236</c:v>
                </c:pt>
                <c:pt idx="11103">
                  <c:v>3.0541176470588236</c:v>
                </c:pt>
                <c:pt idx="11104">
                  <c:v>3.0541176470588236</c:v>
                </c:pt>
                <c:pt idx="11105">
                  <c:v>3.0541176470588236</c:v>
                </c:pt>
                <c:pt idx="11106">
                  <c:v>3.0541176470588236</c:v>
                </c:pt>
                <c:pt idx="11107">
                  <c:v>3.0541176470588236</c:v>
                </c:pt>
                <c:pt idx="11108">
                  <c:v>3.0541176470588236</c:v>
                </c:pt>
                <c:pt idx="11109">
                  <c:v>3.0541176470588236</c:v>
                </c:pt>
                <c:pt idx="11110">
                  <c:v>3.0541176470588236</c:v>
                </c:pt>
                <c:pt idx="11111">
                  <c:v>3.0541176470588236</c:v>
                </c:pt>
                <c:pt idx="11112">
                  <c:v>3.0541176470588236</c:v>
                </c:pt>
                <c:pt idx="11113">
                  <c:v>3.0541176470588236</c:v>
                </c:pt>
                <c:pt idx="11114">
                  <c:v>3.0541176470588236</c:v>
                </c:pt>
                <c:pt idx="11115">
                  <c:v>3.0541176470588236</c:v>
                </c:pt>
                <c:pt idx="11116">
                  <c:v>3.0541176470588236</c:v>
                </c:pt>
                <c:pt idx="11117">
                  <c:v>3.0541176470588236</c:v>
                </c:pt>
                <c:pt idx="11118">
                  <c:v>3.0541176470588236</c:v>
                </c:pt>
                <c:pt idx="11119">
                  <c:v>3.0541176470588236</c:v>
                </c:pt>
                <c:pt idx="11120">
                  <c:v>3.0541176470588236</c:v>
                </c:pt>
                <c:pt idx="11121">
                  <c:v>3.0541176470588236</c:v>
                </c:pt>
                <c:pt idx="11122">
                  <c:v>3.0541176470588236</c:v>
                </c:pt>
                <c:pt idx="11123">
                  <c:v>3.0541176470588236</c:v>
                </c:pt>
                <c:pt idx="11124">
                  <c:v>3.0541176470588236</c:v>
                </c:pt>
                <c:pt idx="11125">
                  <c:v>3.0541176470588236</c:v>
                </c:pt>
                <c:pt idx="11126">
                  <c:v>3.0541176470588236</c:v>
                </c:pt>
                <c:pt idx="11127">
                  <c:v>3.0541176470588236</c:v>
                </c:pt>
                <c:pt idx="11128">
                  <c:v>3.0541176470588236</c:v>
                </c:pt>
                <c:pt idx="11129">
                  <c:v>3.0541176470588236</c:v>
                </c:pt>
                <c:pt idx="11130">
                  <c:v>3.0541176470588236</c:v>
                </c:pt>
                <c:pt idx="11131">
                  <c:v>3.0541176470588236</c:v>
                </c:pt>
                <c:pt idx="11132">
                  <c:v>3.0541176470588236</c:v>
                </c:pt>
                <c:pt idx="11133">
                  <c:v>3.0541176470588236</c:v>
                </c:pt>
                <c:pt idx="11134">
                  <c:v>2.9066666666666667</c:v>
                </c:pt>
                <c:pt idx="11135">
                  <c:v>2.9066666666666667</c:v>
                </c:pt>
                <c:pt idx="11136">
                  <c:v>2.9066666666666667</c:v>
                </c:pt>
                <c:pt idx="11137">
                  <c:v>2.9066666666666667</c:v>
                </c:pt>
                <c:pt idx="11138">
                  <c:v>2.9066666666666667</c:v>
                </c:pt>
                <c:pt idx="11139">
                  <c:v>2.9066666666666667</c:v>
                </c:pt>
                <c:pt idx="11140">
                  <c:v>2.9066666666666667</c:v>
                </c:pt>
                <c:pt idx="11141">
                  <c:v>2.9066666666666667</c:v>
                </c:pt>
                <c:pt idx="11142">
                  <c:v>2.9066666666666667</c:v>
                </c:pt>
                <c:pt idx="11143">
                  <c:v>2.9066666666666667</c:v>
                </c:pt>
                <c:pt idx="11144">
                  <c:v>2.9066666666666667</c:v>
                </c:pt>
                <c:pt idx="11145">
                  <c:v>2.9066666666666667</c:v>
                </c:pt>
                <c:pt idx="11146">
                  <c:v>2.9066666666666667</c:v>
                </c:pt>
                <c:pt idx="11147">
                  <c:v>2.9066666666666667</c:v>
                </c:pt>
                <c:pt idx="11148">
                  <c:v>2.9066666666666667</c:v>
                </c:pt>
                <c:pt idx="11149">
                  <c:v>2.9066666666666667</c:v>
                </c:pt>
                <c:pt idx="11150">
                  <c:v>2.9066666666666667</c:v>
                </c:pt>
                <c:pt idx="11151">
                  <c:v>2.9066666666666667</c:v>
                </c:pt>
                <c:pt idx="11152">
                  <c:v>2.9066666666666667</c:v>
                </c:pt>
                <c:pt idx="11153">
                  <c:v>2.9066666666666667</c:v>
                </c:pt>
                <c:pt idx="11154">
                  <c:v>2.9066666666666667</c:v>
                </c:pt>
                <c:pt idx="11155">
                  <c:v>2.9066666666666667</c:v>
                </c:pt>
                <c:pt idx="11156">
                  <c:v>2.9066666666666667</c:v>
                </c:pt>
                <c:pt idx="11157">
                  <c:v>2.9066666666666667</c:v>
                </c:pt>
                <c:pt idx="11158">
                  <c:v>2.9066666666666667</c:v>
                </c:pt>
                <c:pt idx="11159">
                  <c:v>2.9066666666666667</c:v>
                </c:pt>
                <c:pt idx="11160">
                  <c:v>2.9066666666666667</c:v>
                </c:pt>
                <c:pt idx="11161">
                  <c:v>2.9066666666666667</c:v>
                </c:pt>
                <c:pt idx="11162">
                  <c:v>2.9066666666666667</c:v>
                </c:pt>
                <c:pt idx="11163">
                  <c:v>2.9066666666666667</c:v>
                </c:pt>
                <c:pt idx="11164">
                  <c:v>2.9066666666666667</c:v>
                </c:pt>
                <c:pt idx="11165">
                  <c:v>2.9066666666666667</c:v>
                </c:pt>
                <c:pt idx="11166">
                  <c:v>2.9066666666666667</c:v>
                </c:pt>
                <c:pt idx="11167">
                  <c:v>2.9066666666666667</c:v>
                </c:pt>
                <c:pt idx="11168">
                  <c:v>2.9066666666666667</c:v>
                </c:pt>
                <c:pt idx="11169">
                  <c:v>2.9066666666666667</c:v>
                </c:pt>
                <c:pt idx="11170">
                  <c:v>2.9066666666666667</c:v>
                </c:pt>
                <c:pt idx="11171">
                  <c:v>2.9066666666666667</c:v>
                </c:pt>
                <c:pt idx="11172">
                  <c:v>2.9066666666666667</c:v>
                </c:pt>
                <c:pt idx="11173">
                  <c:v>2.9066666666666667</c:v>
                </c:pt>
                <c:pt idx="11174">
                  <c:v>2.9066666666666667</c:v>
                </c:pt>
                <c:pt idx="11175">
                  <c:v>2.9066666666666667</c:v>
                </c:pt>
                <c:pt idx="11176">
                  <c:v>2.9066666666666667</c:v>
                </c:pt>
                <c:pt idx="11177">
                  <c:v>2.9066666666666667</c:v>
                </c:pt>
                <c:pt idx="11178">
                  <c:v>2.9066666666666667</c:v>
                </c:pt>
                <c:pt idx="11179">
                  <c:v>2.9066666666666667</c:v>
                </c:pt>
                <c:pt idx="11180">
                  <c:v>2.9066666666666667</c:v>
                </c:pt>
                <c:pt idx="11181">
                  <c:v>2.9066666666666667</c:v>
                </c:pt>
                <c:pt idx="11182">
                  <c:v>2.9066666666666667</c:v>
                </c:pt>
                <c:pt idx="11183">
                  <c:v>2.9066666666666667</c:v>
                </c:pt>
                <c:pt idx="11184">
                  <c:v>2.9066666666666667</c:v>
                </c:pt>
                <c:pt idx="11185">
                  <c:v>2.9066666666666667</c:v>
                </c:pt>
                <c:pt idx="11186">
                  <c:v>2.9066666666666667</c:v>
                </c:pt>
                <c:pt idx="11187">
                  <c:v>2.9066666666666667</c:v>
                </c:pt>
                <c:pt idx="11188">
                  <c:v>2.9066666666666667</c:v>
                </c:pt>
                <c:pt idx="11189">
                  <c:v>2.9066666666666667</c:v>
                </c:pt>
                <c:pt idx="11190">
                  <c:v>2.9066666666666667</c:v>
                </c:pt>
                <c:pt idx="11191">
                  <c:v>2.9066666666666667</c:v>
                </c:pt>
                <c:pt idx="11192">
                  <c:v>2.9066666666666667</c:v>
                </c:pt>
                <c:pt idx="11193">
                  <c:v>2.9066666666666667</c:v>
                </c:pt>
                <c:pt idx="11194">
                  <c:v>2.9066666666666667</c:v>
                </c:pt>
                <c:pt idx="11195">
                  <c:v>2.9066666666666667</c:v>
                </c:pt>
                <c:pt idx="11196">
                  <c:v>2.9066666666666667</c:v>
                </c:pt>
                <c:pt idx="11197">
                  <c:v>2.9066666666666667</c:v>
                </c:pt>
                <c:pt idx="11198">
                  <c:v>2.9066666666666667</c:v>
                </c:pt>
                <c:pt idx="11199">
                  <c:v>2.9066666666666667</c:v>
                </c:pt>
                <c:pt idx="11200">
                  <c:v>2.9066666666666667</c:v>
                </c:pt>
                <c:pt idx="11201">
                  <c:v>2.9066666666666667</c:v>
                </c:pt>
                <c:pt idx="11202">
                  <c:v>2.9066666666666667</c:v>
                </c:pt>
                <c:pt idx="11203">
                  <c:v>2.9066666666666667</c:v>
                </c:pt>
                <c:pt idx="11204">
                  <c:v>2.9066666666666667</c:v>
                </c:pt>
                <c:pt idx="11205">
                  <c:v>2.9066666666666667</c:v>
                </c:pt>
                <c:pt idx="11206">
                  <c:v>2.9066666666666667</c:v>
                </c:pt>
                <c:pt idx="11207">
                  <c:v>2.9066666666666667</c:v>
                </c:pt>
                <c:pt idx="11208">
                  <c:v>2.9066666666666667</c:v>
                </c:pt>
                <c:pt idx="11209">
                  <c:v>2.9066666666666667</c:v>
                </c:pt>
                <c:pt idx="11210">
                  <c:v>2.9066666666666667</c:v>
                </c:pt>
                <c:pt idx="11211">
                  <c:v>2.9066666666666667</c:v>
                </c:pt>
                <c:pt idx="11212">
                  <c:v>2.9066666666666667</c:v>
                </c:pt>
                <c:pt idx="11213">
                  <c:v>2.9066666666666667</c:v>
                </c:pt>
                <c:pt idx="11214">
                  <c:v>2.9066666666666667</c:v>
                </c:pt>
                <c:pt idx="11215">
                  <c:v>2.9066666666666667</c:v>
                </c:pt>
                <c:pt idx="11216">
                  <c:v>2.9066666666666667</c:v>
                </c:pt>
                <c:pt idx="11217">
                  <c:v>2.9066666666666667</c:v>
                </c:pt>
                <c:pt idx="11218">
                  <c:v>2.9066666666666667</c:v>
                </c:pt>
                <c:pt idx="11219">
                  <c:v>2.9066666666666667</c:v>
                </c:pt>
                <c:pt idx="11220">
                  <c:v>2.9066666666666667</c:v>
                </c:pt>
                <c:pt idx="11221">
                  <c:v>2.9066666666666667</c:v>
                </c:pt>
                <c:pt idx="11222">
                  <c:v>2.9066666666666667</c:v>
                </c:pt>
                <c:pt idx="11223">
                  <c:v>2.9066666666666667</c:v>
                </c:pt>
                <c:pt idx="11224">
                  <c:v>2.9066666666666667</c:v>
                </c:pt>
                <c:pt idx="11225">
                  <c:v>2.9066666666666667</c:v>
                </c:pt>
                <c:pt idx="11226">
                  <c:v>2.9066666666666667</c:v>
                </c:pt>
                <c:pt idx="11227">
                  <c:v>2.9066666666666667</c:v>
                </c:pt>
                <c:pt idx="11228">
                  <c:v>2.9066666666666667</c:v>
                </c:pt>
                <c:pt idx="11229">
                  <c:v>2.9066666666666667</c:v>
                </c:pt>
                <c:pt idx="11230">
                  <c:v>2.9066666666666667</c:v>
                </c:pt>
                <c:pt idx="11231">
                  <c:v>2.9066666666666667</c:v>
                </c:pt>
                <c:pt idx="11232">
                  <c:v>2.9066666666666667</c:v>
                </c:pt>
                <c:pt idx="11233">
                  <c:v>2.9066666666666667</c:v>
                </c:pt>
                <c:pt idx="11234">
                  <c:v>2.9066666666666667</c:v>
                </c:pt>
                <c:pt idx="11235">
                  <c:v>2.9066666666666667</c:v>
                </c:pt>
                <c:pt idx="11236">
                  <c:v>2.9066666666666667</c:v>
                </c:pt>
                <c:pt idx="11237">
                  <c:v>2.9066666666666667</c:v>
                </c:pt>
                <c:pt idx="11238">
                  <c:v>2.9066666666666667</c:v>
                </c:pt>
                <c:pt idx="11239">
                  <c:v>2.9066666666666667</c:v>
                </c:pt>
                <c:pt idx="11240">
                  <c:v>2.9066666666666667</c:v>
                </c:pt>
                <c:pt idx="11241">
                  <c:v>2.9066666666666667</c:v>
                </c:pt>
                <c:pt idx="11242">
                  <c:v>2.9066666666666667</c:v>
                </c:pt>
                <c:pt idx="11243">
                  <c:v>2.9066666666666667</c:v>
                </c:pt>
                <c:pt idx="11244">
                  <c:v>2.9066666666666667</c:v>
                </c:pt>
                <c:pt idx="11245">
                  <c:v>2.9066666666666667</c:v>
                </c:pt>
                <c:pt idx="11246">
                  <c:v>2.9066666666666667</c:v>
                </c:pt>
                <c:pt idx="11247">
                  <c:v>2.9066666666666667</c:v>
                </c:pt>
                <c:pt idx="11248">
                  <c:v>2.9066666666666667</c:v>
                </c:pt>
                <c:pt idx="11249">
                  <c:v>2.9066666666666667</c:v>
                </c:pt>
                <c:pt idx="11250">
                  <c:v>2.9066666666666667</c:v>
                </c:pt>
                <c:pt idx="11251">
                  <c:v>2.9066666666666667</c:v>
                </c:pt>
                <c:pt idx="11252">
                  <c:v>2.9066666666666667</c:v>
                </c:pt>
                <c:pt idx="11253">
                  <c:v>2.9066666666666667</c:v>
                </c:pt>
                <c:pt idx="11254">
                  <c:v>2.9066666666666667</c:v>
                </c:pt>
                <c:pt idx="11255">
                  <c:v>2.9066666666666667</c:v>
                </c:pt>
                <c:pt idx="11256">
                  <c:v>2.9066666666666667</c:v>
                </c:pt>
                <c:pt idx="11257">
                  <c:v>2.9066666666666667</c:v>
                </c:pt>
                <c:pt idx="11258">
                  <c:v>2.9066666666666667</c:v>
                </c:pt>
                <c:pt idx="11259">
                  <c:v>2.9066666666666667</c:v>
                </c:pt>
                <c:pt idx="11260">
                  <c:v>2.9066666666666667</c:v>
                </c:pt>
                <c:pt idx="11261">
                  <c:v>2.9066666666666667</c:v>
                </c:pt>
                <c:pt idx="11262">
                  <c:v>2.9066666666666667</c:v>
                </c:pt>
                <c:pt idx="11263">
                  <c:v>2.9066666666666667</c:v>
                </c:pt>
                <c:pt idx="11264">
                  <c:v>2.9066666666666667</c:v>
                </c:pt>
                <c:pt idx="11265">
                  <c:v>2.9066666666666667</c:v>
                </c:pt>
                <c:pt idx="11266">
                  <c:v>2.9066666666666667</c:v>
                </c:pt>
                <c:pt idx="11267">
                  <c:v>2.9066666666666667</c:v>
                </c:pt>
                <c:pt idx="11268">
                  <c:v>2.9066666666666667</c:v>
                </c:pt>
                <c:pt idx="11269">
                  <c:v>2.9066666666666667</c:v>
                </c:pt>
                <c:pt idx="11270">
                  <c:v>2.9066666666666667</c:v>
                </c:pt>
                <c:pt idx="11271">
                  <c:v>2.9066666666666667</c:v>
                </c:pt>
                <c:pt idx="11272">
                  <c:v>2.9066666666666667</c:v>
                </c:pt>
                <c:pt idx="11273">
                  <c:v>2.9066666666666667</c:v>
                </c:pt>
                <c:pt idx="11274">
                  <c:v>2.9066666666666667</c:v>
                </c:pt>
                <c:pt idx="11275">
                  <c:v>2.9066666666666667</c:v>
                </c:pt>
                <c:pt idx="11276">
                  <c:v>2.9066666666666667</c:v>
                </c:pt>
                <c:pt idx="11277">
                  <c:v>2.9066666666666667</c:v>
                </c:pt>
                <c:pt idx="11278">
                  <c:v>2.9066666666666667</c:v>
                </c:pt>
                <c:pt idx="11279">
                  <c:v>2.9066666666666667</c:v>
                </c:pt>
                <c:pt idx="11280">
                  <c:v>2.9066666666666667</c:v>
                </c:pt>
                <c:pt idx="11281">
                  <c:v>2.9066666666666667</c:v>
                </c:pt>
                <c:pt idx="11282">
                  <c:v>2.9066666666666667</c:v>
                </c:pt>
                <c:pt idx="11283">
                  <c:v>2.9066666666666667</c:v>
                </c:pt>
                <c:pt idx="11284">
                  <c:v>2.9066666666666667</c:v>
                </c:pt>
                <c:pt idx="11285">
                  <c:v>2.9066666666666667</c:v>
                </c:pt>
                <c:pt idx="11286">
                  <c:v>2.9066666666666667</c:v>
                </c:pt>
                <c:pt idx="11287">
                  <c:v>2.9066666666666667</c:v>
                </c:pt>
                <c:pt idx="11288">
                  <c:v>2.9066666666666667</c:v>
                </c:pt>
                <c:pt idx="11289">
                  <c:v>2.9066666666666667</c:v>
                </c:pt>
                <c:pt idx="11290">
                  <c:v>2.9066666666666667</c:v>
                </c:pt>
                <c:pt idx="11291">
                  <c:v>2.9066666666666667</c:v>
                </c:pt>
                <c:pt idx="11292">
                  <c:v>2.9066666666666667</c:v>
                </c:pt>
                <c:pt idx="11293">
                  <c:v>2.9066666666666667</c:v>
                </c:pt>
                <c:pt idx="11294">
                  <c:v>2.9066666666666667</c:v>
                </c:pt>
                <c:pt idx="11295">
                  <c:v>2.9066666666666667</c:v>
                </c:pt>
                <c:pt idx="11296">
                  <c:v>2.9066666666666667</c:v>
                </c:pt>
                <c:pt idx="11297">
                  <c:v>2.9066666666666667</c:v>
                </c:pt>
                <c:pt idx="11298">
                  <c:v>2.9066666666666667</c:v>
                </c:pt>
                <c:pt idx="11299">
                  <c:v>2.9066666666666667</c:v>
                </c:pt>
                <c:pt idx="11300">
                  <c:v>2.9066666666666667</c:v>
                </c:pt>
                <c:pt idx="11301">
                  <c:v>2.9066666666666667</c:v>
                </c:pt>
                <c:pt idx="11302">
                  <c:v>2.9066666666666667</c:v>
                </c:pt>
                <c:pt idx="11303">
                  <c:v>2.9066666666666667</c:v>
                </c:pt>
                <c:pt idx="11304">
                  <c:v>2.9066666666666667</c:v>
                </c:pt>
                <c:pt idx="11305">
                  <c:v>2.9066666666666667</c:v>
                </c:pt>
                <c:pt idx="11306">
                  <c:v>2.9066666666666667</c:v>
                </c:pt>
                <c:pt idx="11307">
                  <c:v>2.9066666666666667</c:v>
                </c:pt>
                <c:pt idx="11308">
                  <c:v>2.9066666666666667</c:v>
                </c:pt>
                <c:pt idx="11309">
                  <c:v>2.9066666666666667</c:v>
                </c:pt>
                <c:pt idx="11310">
                  <c:v>2.9066666666666667</c:v>
                </c:pt>
                <c:pt idx="11311">
                  <c:v>2.9066666666666667</c:v>
                </c:pt>
                <c:pt idx="11312">
                  <c:v>2.9066666666666667</c:v>
                </c:pt>
                <c:pt idx="11313">
                  <c:v>2.9066666666666667</c:v>
                </c:pt>
                <c:pt idx="11314">
                  <c:v>2.9066666666666667</c:v>
                </c:pt>
                <c:pt idx="11315">
                  <c:v>2.9066666666666667</c:v>
                </c:pt>
                <c:pt idx="11316">
                  <c:v>2.9066666666666667</c:v>
                </c:pt>
                <c:pt idx="11317">
                  <c:v>2.9066666666666667</c:v>
                </c:pt>
                <c:pt idx="11318">
                  <c:v>2.9066666666666667</c:v>
                </c:pt>
                <c:pt idx="11319">
                  <c:v>2.9066666666666667</c:v>
                </c:pt>
                <c:pt idx="11320">
                  <c:v>2.9066666666666667</c:v>
                </c:pt>
                <c:pt idx="11321">
                  <c:v>2.9066666666666667</c:v>
                </c:pt>
                <c:pt idx="11322">
                  <c:v>2.9066666666666667</c:v>
                </c:pt>
                <c:pt idx="11323">
                  <c:v>2.9066666666666667</c:v>
                </c:pt>
                <c:pt idx="11324">
                  <c:v>2.9066666666666667</c:v>
                </c:pt>
                <c:pt idx="11325">
                  <c:v>2.9066666666666667</c:v>
                </c:pt>
                <c:pt idx="11326">
                  <c:v>2.9066666666666667</c:v>
                </c:pt>
                <c:pt idx="11327">
                  <c:v>2.9066666666666667</c:v>
                </c:pt>
                <c:pt idx="11328">
                  <c:v>2.9066666666666667</c:v>
                </c:pt>
                <c:pt idx="11329">
                  <c:v>2.9066666666666667</c:v>
                </c:pt>
                <c:pt idx="11330">
                  <c:v>2.9066666666666667</c:v>
                </c:pt>
                <c:pt idx="11331">
                  <c:v>2.9066666666666667</c:v>
                </c:pt>
                <c:pt idx="11332">
                  <c:v>2.9066666666666667</c:v>
                </c:pt>
                <c:pt idx="11333">
                  <c:v>2.9066666666666667</c:v>
                </c:pt>
                <c:pt idx="11334">
                  <c:v>2.9066666666666667</c:v>
                </c:pt>
                <c:pt idx="11335">
                  <c:v>2.9066666666666667</c:v>
                </c:pt>
                <c:pt idx="11336">
                  <c:v>2.9066666666666667</c:v>
                </c:pt>
                <c:pt idx="11337">
                  <c:v>2.9066666666666667</c:v>
                </c:pt>
                <c:pt idx="11338">
                  <c:v>2.9066666666666667</c:v>
                </c:pt>
                <c:pt idx="11339">
                  <c:v>2.9066666666666667</c:v>
                </c:pt>
                <c:pt idx="11340">
                  <c:v>2.9066666666666667</c:v>
                </c:pt>
                <c:pt idx="11341">
                  <c:v>2.9066666666666667</c:v>
                </c:pt>
                <c:pt idx="11342">
                  <c:v>2.9066666666666667</c:v>
                </c:pt>
                <c:pt idx="11343">
                  <c:v>2.9066666666666667</c:v>
                </c:pt>
                <c:pt idx="11344">
                  <c:v>2.9066666666666667</c:v>
                </c:pt>
                <c:pt idx="11345">
                  <c:v>2.9066666666666667</c:v>
                </c:pt>
                <c:pt idx="11346">
                  <c:v>2.9066666666666667</c:v>
                </c:pt>
                <c:pt idx="11347">
                  <c:v>2.9066666666666667</c:v>
                </c:pt>
                <c:pt idx="11348">
                  <c:v>2.9066666666666667</c:v>
                </c:pt>
                <c:pt idx="11349">
                  <c:v>2.9066666666666667</c:v>
                </c:pt>
                <c:pt idx="11350">
                  <c:v>2.9066666666666667</c:v>
                </c:pt>
                <c:pt idx="11351">
                  <c:v>2.9066666666666667</c:v>
                </c:pt>
                <c:pt idx="11352">
                  <c:v>2.9066666666666667</c:v>
                </c:pt>
                <c:pt idx="11353">
                  <c:v>2.9066666666666667</c:v>
                </c:pt>
                <c:pt idx="11354">
                  <c:v>2.9066666666666667</c:v>
                </c:pt>
                <c:pt idx="11355">
                  <c:v>2.9066666666666667</c:v>
                </c:pt>
                <c:pt idx="11356">
                  <c:v>2.9066666666666667</c:v>
                </c:pt>
                <c:pt idx="11357">
                  <c:v>2.9066666666666667</c:v>
                </c:pt>
                <c:pt idx="11358">
                  <c:v>2.9066666666666667</c:v>
                </c:pt>
                <c:pt idx="11359">
                  <c:v>2.9066666666666667</c:v>
                </c:pt>
                <c:pt idx="11360">
                  <c:v>2.9066666666666667</c:v>
                </c:pt>
                <c:pt idx="11361">
                  <c:v>2.9066666666666667</c:v>
                </c:pt>
                <c:pt idx="11362">
                  <c:v>2.9066666666666667</c:v>
                </c:pt>
                <c:pt idx="11363">
                  <c:v>2.9066666666666667</c:v>
                </c:pt>
                <c:pt idx="11364">
                  <c:v>2.9066666666666667</c:v>
                </c:pt>
                <c:pt idx="11365">
                  <c:v>2.9066666666666667</c:v>
                </c:pt>
                <c:pt idx="11366">
                  <c:v>2.9066666666666667</c:v>
                </c:pt>
                <c:pt idx="11367">
                  <c:v>2.9066666666666667</c:v>
                </c:pt>
                <c:pt idx="11368">
                  <c:v>2.9066666666666667</c:v>
                </c:pt>
                <c:pt idx="11369">
                  <c:v>2.9066666666666667</c:v>
                </c:pt>
                <c:pt idx="11370">
                  <c:v>2.9066666666666667</c:v>
                </c:pt>
                <c:pt idx="11371">
                  <c:v>2.9066666666666667</c:v>
                </c:pt>
                <c:pt idx="11372">
                  <c:v>2.9066666666666667</c:v>
                </c:pt>
                <c:pt idx="11373">
                  <c:v>2.9066666666666667</c:v>
                </c:pt>
                <c:pt idx="11374">
                  <c:v>2.9066666666666667</c:v>
                </c:pt>
                <c:pt idx="11375">
                  <c:v>2.9066666666666667</c:v>
                </c:pt>
                <c:pt idx="11376">
                  <c:v>2.9066666666666667</c:v>
                </c:pt>
                <c:pt idx="11377">
                  <c:v>2.9066666666666667</c:v>
                </c:pt>
                <c:pt idx="11378">
                  <c:v>2.9066666666666667</c:v>
                </c:pt>
                <c:pt idx="11379">
                  <c:v>2.9066666666666667</c:v>
                </c:pt>
                <c:pt idx="11380">
                  <c:v>2.9066666666666667</c:v>
                </c:pt>
                <c:pt idx="11381">
                  <c:v>2.9066666666666667</c:v>
                </c:pt>
                <c:pt idx="11382">
                  <c:v>2.9066666666666667</c:v>
                </c:pt>
                <c:pt idx="11383">
                  <c:v>2.9066666666666667</c:v>
                </c:pt>
                <c:pt idx="11384">
                  <c:v>2.9066666666666667</c:v>
                </c:pt>
                <c:pt idx="11385">
                  <c:v>2.9066666666666667</c:v>
                </c:pt>
                <c:pt idx="11386">
                  <c:v>2.9066666666666667</c:v>
                </c:pt>
                <c:pt idx="11387">
                  <c:v>2.9066666666666667</c:v>
                </c:pt>
                <c:pt idx="11388">
                  <c:v>2.9066666666666667</c:v>
                </c:pt>
                <c:pt idx="11389">
                  <c:v>2.9066666666666667</c:v>
                </c:pt>
                <c:pt idx="11390">
                  <c:v>2.9066666666666667</c:v>
                </c:pt>
                <c:pt idx="11391">
                  <c:v>2.9066666666666667</c:v>
                </c:pt>
                <c:pt idx="11392">
                  <c:v>2.9066666666666667</c:v>
                </c:pt>
                <c:pt idx="11393">
                  <c:v>2.9066666666666667</c:v>
                </c:pt>
                <c:pt idx="11394">
                  <c:v>2.9066666666666667</c:v>
                </c:pt>
                <c:pt idx="11395">
                  <c:v>2.9066666666666667</c:v>
                </c:pt>
                <c:pt idx="11396">
                  <c:v>2.9066666666666667</c:v>
                </c:pt>
                <c:pt idx="11397">
                  <c:v>2.9066666666666667</c:v>
                </c:pt>
                <c:pt idx="11398">
                  <c:v>2.9066666666666667</c:v>
                </c:pt>
                <c:pt idx="11399">
                  <c:v>2.9066666666666667</c:v>
                </c:pt>
                <c:pt idx="11400">
                  <c:v>2.9066666666666667</c:v>
                </c:pt>
                <c:pt idx="11401">
                  <c:v>2.9066666666666667</c:v>
                </c:pt>
                <c:pt idx="11402">
                  <c:v>2.9066666666666667</c:v>
                </c:pt>
                <c:pt idx="11403">
                  <c:v>2.9066666666666667</c:v>
                </c:pt>
                <c:pt idx="11404">
                  <c:v>2.9066666666666667</c:v>
                </c:pt>
                <c:pt idx="11405">
                  <c:v>2.9066666666666667</c:v>
                </c:pt>
                <c:pt idx="11406">
                  <c:v>2.9066666666666667</c:v>
                </c:pt>
                <c:pt idx="11407">
                  <c:v>2.9066666666666667</c:v>
                </c:pt>
                <c:pt idx="11408">
                  <c:v>2.9066666666666667</c:v>
                </c:pt>
                <c:pt idx="11409">
                  <c:v>2.9066666666666667</c:v>
                </c:pt>
                <c:pt idx="11410">
                  <c:v>2.9066666666666667</c:v>
                </c:pt>
                <c:pt idx="11411">
                  <c:v>2.9066666666666667</c:v>
                </c:pt>
                <c:pt idx="11412">
                  <c:v>2.9066666666666667</c:v>
                </c:pt>
                <c:pt idx="11413">
                  <c:v>2.9066666666666667</c:v>
                </c:pt>
                <c:pt idx="11414">
                  <c:v>2.9066666666666667</c:v>
                </c:pt>
                <c:pt idx="11415">
                  <c:v>2.9066666666666667</c:v>
                </c:pt>
                <c:pt idx="11416">
                  <c:v>2.9066666666666667</c:v>
                </c:pt>
                <c:pt idx="11417">
                  <c:v>2.9066666666666667</c:v>
                </c:pt>
                <c:pt idx="11418">
                  <c:v>2.9066666666666667</c:v>
                </c:pt>
                <c:pt idx="11419">
                  <c:v>2.9066666666666667</c:v>
                </c:pt>
                <c:pt idx="11420">
                  <c:v>2.9066666666666667</c:v>
                </c:pt>
                <c:pt idx="11421">
                  <c:v>2.9066666666666667</c:v>
                </c:pt>
                <c:pt idx="11422">
                  <c:v>2.9066666666666667</c:v>
                </c:pt>
                <c:pt idx="11423">
                  <c:v>2.9066666666666667</c:v>
                </c:pt>
                <c:pt idx="11424">
                  <c:v>2.9066666666666667</c:v>
                </c:pt>
                <c:pt idx="11425">
                  <c:v>2.9066666666666667</c:v>
                </c:pt>
                <c:pt idx="11426">
                  <c:v>2.9066666666666667</c:v>
                </c:pt>
                <c:pt idx="11427">
                  <c:v>2.9066666666666667</c:v>
                </c:pt>
                <c:pt idx="11428">
                  <c:v>2.9066666666666667</c:v>
                </c:pt>
                <c:pt idx="11429">
                  <c:v>2.9066666666666667</c:v>
                </c:pt>
                <c:pt idx="11430">
                  <c:v>2.9066666666666667</c:v>
                </c:pt>
                <c:pt idx="11431">
                  <c:v>2.9066666666666667</c:v>
                </c:pt>
                <c:pt idx="11432">
                  <c:v>2.9066666666666667</c:v>
                </c:pt>
                <c:pt idx="11433">
                  <c:v>2.9066666666666667</c:v>
                </c:pt>
                <c:pt idx="11434">
                  <c:v>2.9066666666666667</c:v>
                </c:pt>
                <c:pt idx="11435">
                  <c:v>2.9066666666666667</c:v>
                </c:pt>
                <c:pt idx="11436">
                  <c:v>2.9066666666666667</c:v>
                </c:pt>
                <c:pt idx="11437">
                  <c:v>2.9066666666666667</c:v>
                </c:pt>
                <c:pt idx="11438">
                  <c:v>2.9066666666666667</c:v>
                </c:pt>
                <c:pt idx="11439">
                  <c:v>2.9066666666666667</c:v>
                </c:pt>
                <c:pt idx="11440">
                  <c:v>2.9066666666666667</c:v>
                </c:pt>
                <c:pt idx="11441">
                  <c:v>2.9066666666666667</c:v>
                </c:pt>
                <c:pt idx="11442">
                  <c:v>2.9066666666666667</c:v>
                </c:pt>
                <c:pt idx="11443">
                  <c:v>2.9066666666666667</c:v>
                </c:pt>
                <c:pt idx="11444">
                  <c:v>2.9066666666666667</c:v>
                </c:pt>
                <c:pt idx="11445">
                  <c:v>2.9066666666666667</c:v>
                </c:pt>
                <c:pt idx="11446">
                  <c:v>2.9066666666666667</c:v>
                </c:pt>
                <c:pt idx="11447">
                  <c:v>2.9066666666666667</c:v>
                </c:pt>
                <c:pt idx="11448">
                  <c:v>2.9066666666666667</c:v>
                </c:pt>
                <c:pt idx="11449">
                  <c:v>2.9066666666666667</c:v>
                </c:pt>
                <c:pt idx="11450">
                  <c:v>2.9066666666666667</c:v>
                </c:pt>
                <c:pt idx="11451">
                  <c:v>2.9066666666666667</c:v>
                </c:pt>
                <c:pt idx="11452">
                  <c:v>2.9066666666666667</c:v>
                </c:pt>
                <c:pt idx="11453">
                  <c:v>2.9066666666666667</c:v>
                </c:pt>
                <c:pt idx="11454">
                  <c:v>2.9066666666666667</c:v>
                </c:pt>
                <c:pt idx="11455">
                  <c:v>2.9066666666666667</c:v>
                </c:pt>
                <c:pt idx="11456">
                  <c:v>2.9066666666666667</c:v>
                </c:pt>
                <c:pt idx="11457">
                  <c:v>2.9066666666666667</c:v>
                </c:pt>
                <c:pt idx="11458">
                  <c:v>2.9066666666666667</c:v>
                </c:pt>
                <c:pt idx="11459">
                  <c:v>2.9066666666666667</c:v>
                </c:pt>
                <c:pt idx="11460">
                  <c:v>2.9066666666666667</c:v>
                </c:pt>
                <c:pt idx="11461">
                  <c:v>2.9066666666666667</c:v>
                </c:pt>
                <c:pt idx="11462">
                  <c:v>2.9066666666666667</c:v>
                </c:pt>
                <c:pt idx="11463">
                  <c:v>2.9066666666666667</c:v>
                </c:pt>
                <c:pt idx="11464">
                  <c:v>2.9066666666666667</c:v>
                </c:pt>
                <c:pt idx="11465">
                  <c:v>2.9066666666666667</c:v>
                </c:pt>
                <c:pt idx="11466">
                  <c:v>2.9066666666666667</c:v>
                </c:pt>
                <c:pt idx="11467">
                  <c:v>2.9066666666666667</c:v>
                </c:pt>
                <c:pt idx="11468">
                  <c:v>2.9066666666666667</c:v>
                </c:pt>
                <c:pt idx="11469">
                  <c:v>2.9066666666666667</c:v>
                </c:pt>
                <c:pt idx="11470">
                  <c:v>2.9066666666666667</c:v>
                </c:pt>
                <c:pt idx="11471">
                  <c:v>2.9066666666666667</c:v>
                </c:pt>
                <c:pt idx="11472">
                  <c:v>2.9066666666666667</c:v>
                </c:pt>
                <c:pt idx="11473">
                  <c:v>2.9066666666666667</c:v>
                </c:pt>
                <c:pt idx="11474">
                  <c:v>2.9066666666666667</c:v>
                </c:pt>
                <c:pt idx="11475">
                  <c:v>2.9066666666666667</c:v>
                </c:pt>
                <c:pt idx="11476">
                  <c:v>2.9066666666666667</c:v>
                </c:pt>
                <c:pt idx="11477">
                  <c:v>2.9066666666666667</c:v>
                </c:pt>
                <c:pt idx="11478">
                  <c:v>2.9066666666666667</c:v>
                </c:pt>
                <c:pt idx="11479">
                  <c:v>2.9066666666666667</c:v>
                </c:pt>
                <c:pt idx="11480">
                  <c:v>2.9066666666666667</c:v>
                </c:pt>
                <c:pt idx="11481">
                  <c:v>2.9066666666666667</c:v>
                </c:pt>
                <c:pt idx="11482">
                  <c:v>2.9066666666666667</c:v>
                </c:pt>
                <c:pt idx="11483">
                  <c:v>2.9066666666666667</c:v>
                </c:pt>
                <c:pt idx="11484">
                  <c:v>2.9066666666666667</c:v>
                </c:pt>
                <c:pt idx="11485">
                  <c:v>2.9066666666666667</c:v>
                </c:pt>
                <c:pt idx="11486">
                  <c:v>2.9066666666666667</c:v>
                </c:pt>
                <c:pt idx="11487">
                  <c:v>2.9066666666666667</c:v>
                </c:pt>
                <c:pt idx="11488">
                  <c:v>2.9066666666666667</c:v>
                </c:pt>
                <c:pt idx="11489">
                  <c:v>2.9066666666666667</c:v>
                </c:pt>
                <c:pt idx="11490">
                  <c:v>2.9066666666666667</c:v>
                </c:pt>
                <c:pt idx="11491">
                  <c:v>2.9066666666666667</c:v>
                </c:pt>
                <c:pt idx="11492">
                  <c:v>2.9066666666666667</c:v>
                </c:pt>
                <c:pt idx="11493">
                  <c:v>2.9066666666666667</c:v>
                </c:pt>
                <c:pt idx="11494">
                  <c:v>2.9066666666666667</c:v>
                </c:pt>
                <c:pt idx="11495">
                  <c:v>2.9066666666666667</c:v>
                </c:pt>
                <c:pt idx="11496">
                  <c:v>2.9066666666666667</c:v>
                </c:pt>
                <c:pt idx="11497">
                  <c:v>2.9066666666666667</c:v>
                </c:pt>
                <c:pt idx="11498">
                  <c:v>2.9066666666666667</c:v>
                </c:pt>
                <c:pt idx="11499">
                  <c:v>2.9066666666666667</c:v>
                </c:pt>
                <c:pt idx="11500">
                  <c:v>2.9066666666666667</c:v>
                </c:pt>
                <c:pt idx="11501">
                  <c:v>2.9066666666666667</c:v>
                </c:pt>
                <c:pt idx="11502">
                  <c:v>2.9066666666666667</c:v>
                </c:pt>
                <c:pt idx="11503">
                  <c:v>2.9066666666666667</c:v>
                </c:pt>
                <c:pt idx="11504">
                  <c:v>2.9066666666666667</c:v>
                </c:pt>
                <c:pt idx="11505">
                  <c:v>2.9066666666666667</c:v>
                </c:pt>
                <c:pt idx="11506">
                  <c:v>2.9066666666666667</c:v>
                </c:pt>
                <c:pt idx="11507">
                  <c:v>2.9066666666666667</c:v>
                </c:pt>
                <c:pt idx="11508">
                  <c:v>2.9066666666666667</c:v>
                </c:pt>
                <c:pt idx="11509">
                  <c:v>2.9066666666666667</c:v>
                </c:pt>
                <c:pt idx="11510">
                  <c:v>2.9066666666666667</c:v>
                </c:pt>
                <c:pt idx="11511">
                  <c:v>2.9066666666666667</c:v>
                </c:pt>
                <c:pt idx="11512">
                  <c:v>2.9066666666666667</c:v>
                </c:pt>
                <c:pt idx="11513">
                  <c:v>2.9066666666666667</c:v>
                </c:pt>
                <c:pt idx="11514">
                  <c:v>2.9066666666666667</c:v>
                </c:pt>
                <c:pt idx="11515">
                  <c:v>2.9066666666666667</c:v>
                </c:pt>
                <c:pt idx="11516">
                  <c:v>2.9066666666666667</c:v>
                </c:pt>
                <c:pt idx="11517">
                  <c:v>2.9066666666666667</c:v>
                </c:pt>
                <c:pt idx="11518">
                  <c:v>2.9066666666666667</c:v>
                </c:pt>
                <c:pt idx="11519">
                  <c:v>2.9066666666666667</c:v>
                </c:pt>
                <c:pt idx="11520">
                  <c:v>2.9066666666666667</c:v>
                </c:pt>
                <c:pt idx="11521">
                  <c:v>2.9066666666666667</c:v>
                </c:pt>
                <c:pt idx="11522">
                  <c:v>2.9066666666666667</c:v>
                </c:pt>
                <c:pt idx="11523">
                  <c:v>2.9066666666666667</c:v>
                </c:pt>
                <c:pt idx="11524">
                  <c:v>2.9066666666666667</c:v>
                </c:pt>
                <c:pt idx="11525">
                  <c:v>2.9066666666666667</c:v>
                </c:pt>
                <c:pt idx="11526">
                  <c:v>2.9066666666666667</c:v>
                </c:pt>
                <c:pt idx="11527">
                  <c:v>2.9066666666666667</c:v>
                </c:pt>
                <c:pt idx="11528">
                  <c:v>2.9066666666666667</c:v>
                </c:pt>
                <c:pt idx="11529">
                  <c:v>2.9066666666666667</c:v>
                </c:pt>
                <c:pt idx="11530">
                  <c:v>2.9066666666666667</c:v>
                </c:pt>
                <c:pt idx="11531">
                  <c:v>2.9066666666666667</c:v>
                </c:pt>
                <c:pt idx="11532">
                  <c:v>2.9066666666666667</c:v>
                </c:pt>
                <c:pt idx="11533">
                  <c:v>2.9066666666666667</c:v>
                </c:pt>
                <c:pt idx="11534">
                  <c:v>2.9066666666666667</c:v>
                </c:pt>
                <c:pt idx="11535">
                  <c:v>2.9066666666666667</c:v>
                </c:pt>
                <c:pt idx="11536">
                  <c:v>2.9066666666666667</c:v>
                </c:pt>
                <c:pt idx="11537">
                  <c:v>2.9066666666666667</c:v>
                </c:pt>
                <c:pt idx="11538">
                  <c:v>2.9066666666666667</c:v>
                </c:pt>
                <c:pt idx="11539">
                  <c:v>2.9066666666666667</c:v>
                </c:pt>
                <c:pt idx="11540">
                  <c:v>2.9066666666666667</c:v>
                </c:pt>
                <c:pt idx="11541">
                  <c:v>2.9066666666666667</c:v>
                </c:pt>
                <c:pt idx="11542">
                  <c:v>2.9066666666666667</c:v>
                </c:pt>
                <c:pt idx="11543">
                  <c:v>2.9066666666666667</c:v>
                </c:pt>
                <c:pt idx="11544">
                  <c:v>2.9066666666666667</c:v>
                </c:pt>
                <c:pt idx="11545">
                  <c:v>2.9066666666666667</c:v>
                </c:pt>
                <c:pt idx="11546">
                  <c:v>2.9066666666666667</c:v>
                </c:pt>
                <c:pt idx="11547">
                  <c:v>2.9066666666666667</c:v>
                </c:pt>
                <c:pt idx="11548">
                  <c:v>2.9066666666666667</c:v>
                </c:pt>
                <c:pt idx="11549">
                  <c:v>2.9066666666666667</c:v>
                </c:pt>
                <c:pt idx="11550">
                  <c:v>2.9066666666666667</c:v>
                </c:pt>
                <c:pt idx="11551">
                  <c:v>2.9066666666666667</c:v>
                </c:pt>
                <c:pt idx="11552">
                  <c:v>2.9066666666666667</c:v>
                </c:pt>
                <c:pt idx="11553">
                  <c:v>2.9066666666666667</c:v>
                </c:pt>
                <c:pt idx="11554">
                  <c:v>2.9066666666666667</c:v>
                </c:pt>
                <c:pt idx="11555">
                  <c:v>2.9066666666666667</c:v>
                </c:pt>
                <c:pt idx="11556">
                  <c:v>2.9066666666666667</c:v>
                </c:pt>
                <c:pt idx="11557">
                  <c:v>2.9066666666666667</c:v>
                </c:pt>
                <c:pt idx="11558">
                  <c:v>2.9066666666666667</c:v>
                </c:pt>
                <c:pt idx="11559">
                  <c:v>2.9066666666666667</c:v>
                </c:pt>
                <c:pt idx="11560">
                  <c:v>2.9066666666666667</c:v>
                </c:pt>
                <c:pt idx="11561">
                  <c:v>2.9066666666666667</c:v>
                </c:pt>
                <c:pt idx="11562">
                  <c:v>2.9066666666666667</c:v>
                </c:pt>
                <c:pt idx="11563">
                  <c:v>2.9066666666666667</c:v>
                </c:pt>
                <c:pt idx="11564">
                  <c:v>2.9066666666666667</c:v>
                </c:pt>
                <c:pt idx="11565">
                  <c:v>2.9066666666666667</c:v>
                </c:pt>
                <c:pt idx="11566">
                  <c:v>2.9066666666666667</c:v>
                </c:pt>
                <c:pt idx="11567">
                  <c:v>2.9066666666666667</c:v>
                </c:pt>
                <c:pt idx="11568">
                  <c:v>2.9066666666666667</c:v>
                </c:pt>
                <c:pt idx="11569">
                  <c:v>2.9066666666666667</c:v>
                </c:pt>
                <c:pt idx="11570">
                  <c:v>2.9066666666666667</c:v>
                </c:pt>
                <c:pt idx="11571">
                  <c:v>2.9066666666666667</c:v>
                </c:pt>
                <c:pt idx="11572">
                  <c:v>2.9066666666666667</c:v>
                </c:pt>
                <c:pt idx="11573">
                  <c:v>2.9066666666666667</c:v>
                </c:pt>
                <c:pt idx="11574">
                  <c:v>2.9066666666666667</c:v>
                </c:pt>
                <c:pt idx="11575">
                  <c:v>2.9066666666666667</c:v>
                </c:pt>
                <c:pt idx="11576">
                  <c:v>2.9066666666666667</c:v>
                </c:pt>
                <c:pt idx="11577">
                  <c:v>2.9066666666666667</c:v>
                </c:pt>
                <c:pt idx="11578">
                  <c:v>2.9066666666666667</c:v>
                </c:pt>
                <c:pt idx="11579">
                  <c:v>2.9066666666666667</c:v>
                </c:pt>
                <c:pt idx="11580">
                  <c:v>2.9066666666666667</c:v>
                </c:pt>
                <c:pt idx="11581">
                  <c:v>2.9066666666666667</c:v>
                </c:pt>
                <c:pt idx="11582">
                  <c:v>2.9066666666666667</c:v>
                </c:pt>
                <c:pt idx="11583">
                  <c:v>2.9066666666666667</c:v>
                </c:pt>
                <c:pt idx="11584">
                  <c:v>2.9066666666666667</c:v>
                </c:pt>
                <c:pt idx="11585">
                  <c:v>2.9066666666666667</c:v>
                </c:pt>
                <c:pt idx="11586">
                  <c:v>2.9066666666666667</c:v>
                </c:pt>
                <c:pt idx="11587">
                  <c:v>2.9066666666666667</c:v>
                </c:pt>
                <c:pt idx="11588">
                  <c:v>2.9066666666666667</c:v>
                </c:pt>
                <c:pt idx="11589">
                  <c:v>2.9066666666666667</c:v>
                </c:pt>
                <c:pt idx="11590">
                  <c:v>2.9066666666666667</c:v>
                </c:pt>
                <c:pt idx="11591">
                  <c:v>2.9066666666666667</c:v>
                </c:pt>
                <c:pt idx="11592">
                  <c:v>2.9066666666666667</c:v>
                </c:pt>
                <c:pt idx="11593">
                  <c:v>2.9066666666666667</c:v>
                </c:pt>
                <c:pt idx="11594">
                  <c:v>2.9066666666666667</c:v>
                </c:pt>
                <c:pt idx="11595">
                  <c:v>2.9066666666666667</c:v>
                </c:pt>
                <c:pt idx="11596">
                  <c:v>2.9066666666666667</c:v>
                </c:pt>
                <c:pt idx="11597">
                  <c:v>2.9066666666666667</c:v>
                </c:pt>
                <c:pt idx="11598">
                  <c:v>2.9066666666666667</c:v>
                </c:pt>
                <c:pt idx="11599">
                  <c:v>2.9066666666666667</c:v>
                </c:pt>
                <c:pt idx="11600">
                  <c:v>2.9066666666666667</c:v>
                </c:pt>
                <c:pt idx="11601">
                  <c:v>2.9066666666666667</c:v>
                </c:pt>
                <c:pt idx="11602">
                  <c:v>2.9066666666666667</c:v>
                </c:pt>
                <c:pt idx="11603">
                  <c:v>2.9066666666666667</c:v>
                </c:pt>
                <c:pt idx="11604">
                  <c:v>2.9066666666666667</c:v>
                </c:pt>
                <c:pt idx="11605">
                  <c:v>2.9066666666666667</c:v>
                </c:pt>
                <c:pt idx="11606">
                  <c:v>2.9066666666666667</c:v>
                </c:pt>
                <c:pt idx="11607">
                  <c:v>2.9066666666666667</c:v>
                </c:pt>
                <c:pt idx="11608">
                  <c:v>2.9066666666666667</c:v>
                </c:pt>
                <c:pt idx="11609">
                  <c:v>2.9066666666666667</c:v>
                </c:pt>
                <c:pt idx="11610">
                  <c:v>2.9066666666666667</c:v>
                </c:pt>
                <c:pt idx="11611">
                  <c:v>2.9066666666666667</c:v>
                </c:pt>
                <c:pt idx="11612">
                  <c:v>2.9066666666666667</c:v>
                </c:pt>
                <c:pt idx="11613">
                  <c:v>2.9066666666666667</c:v>
                </c:pt>
                <c:pt idx="11614">
                  <c:v>2.9066666666666667</c:v>
                </c:pt>
                <c:pt idx="11615">
                  <c:v>2.9066666666666667</c:v>
                </c:pt>
                <c:pt idx="11616">
                  <c:v>2.9066666666666667</c:v>
                </c:pt>
                <c:pt idx="11617">
                  <c:v>2.9066666666666667</c:v>
                </c:pt>
                <c:pt idx="11618">
                  <c:v>2.9066666666666667</c:v>
                </c:pt>
                <c:pt idx="11619">
                  <c:v>2.9066666666666667</c:v>
                </c:pt>
                <c:pt idx="11620">
                  <c:v>2.9066666666666667</c:v>
                </c:pt>
                <c:pt idx="11621">
                  <c:v>2.9066666666666667</c:v>
                </c:pt>
                <c:pt idx="11622">
                  <c:v>2.9066666666666667</c:v>
                </c:pt>
                <c:pt idx="11623">
                  <c:v>2.9066666666666667</c:v>
                </c:pt>
                <c:pt idx="11624">
                  <c:v>2.9066666666666667</c:v>
                </c:pt>
                <c:pt idx="11625">
                  <c:v>2.9066666666666667</c:v>
                </c:pt>
                <c:pt idx="11626">
                  <c:v>2.9066666666666667</c:v>
                </c:pt>
                <c:pt idx="11627">
                  <c:v>2.9066666666666667</c:v>
                </c:pt>
                <c:pt idx="11628">
                  <c:v>2.9066666666666667</c:v>
                </c:pt>
                <c:pt idx="11629">
                  <c:v>2.9066666666666667</c:v>
                </c:pt>
                <c:pt idx="11630">
                  <c:v>2.9066666666666667</c:v>
                </c:pt>
                <c:pt idx="11631">
                  <c:v>2.9066666666666667</c:v>
                </c:pt>
                <c:pt idx="11632">
                  <c:v>2.9066666666666667</c:v>
                </c:pt>
                <c:pt idx="11633">
                  <c:v>2.9066666666666667</c:v>
                </c:pt>
                <c:pt idx="11634">
                  <c:v>2.9066666666666667</c:v>
                </c:pt>
                <c:pt idx="11635">
                  <c:v>2.9066666666666667</c:v>
                </c:pt>
                <c:pt idx="11636">
                  <c:v>2.9066666666666667</c:v>
                </c:pt>
                <c:pt idx="11637">
                  <c:v>2.9066666666666667</c:v>
                </c:pt>
                <c:pt idx="11638">
                  <c:v>2.9066666666666667</c:v>
                </c:pt>
                <c:pt idx="11639">
                  <c:v>2.9066666666666667</c:v>
                </c:pt>
                <c:pt idx="11640">
                  <c:v>2.9066666666666667</c:v>
                </c:pt>
                <c:pt idx="11641">
                  <c:v>2.9066666666666667</c:v>
                </c:pt>
                <c:pt idx="11642">
                  <c:v>2.9066666666666667</c:v>
                </c:pt>
                <c:pt idx="11643">
                  <c:v>2.9066666666666667</c:v>
                </c:pt>
                <c:pt idx="11644">
                  <c:v>2.9066666666666667</c:v>
                </c:pt>
                <c:pt idx="11645">
                  <c:v>2.9066666666666667</c:v>
                </c:pt>
                <c:pt idx="11646">
                  <c:v>2.9066666666666667</c:v>
                </c:pt>
                <c:pt idx="11647">
                  <c:v>2.9066666666666667</c:v>
                </c:pt>
                <c:pt idx="11648">
                  <c:v>2.9066666666666667</c:v>
                </c:pt>
                <c:pt idx="11649">
                  <c:v>2.9066666666666667</c:v>
                </c:pt>
                <c:pt idx="11650">
                  <c:v>2.9066666666666667</c:v>
                </c:pt>
                <c:pt idx="11651">
                  <c:v>2.9066666666666667</c:v>
                </c:pt>
                <c:pt idx="11652">
                  <c:v>2.9066666666666667</c:v>
                </c:pt>
                <c:pt idx="11653">
                  <c:v>2.9066666666666667</c:v>
                </c:pt>
                <c:pt idx="11654">
                  <c:v>2.9066666666666667</c:v>
                </c:pt>
                <c:pt idx="11655">
                  <c:v>2.9066666666666667</c:v>
                </c:pt>
                <c:pt idx="11656">
                  <c:v>2.9066666666666667</c:v>
                </c:pt>
                <c:pt idx="11657">
                  <c:v>2.9066666666666667</c:v>
                </c:pt>
                <c:pt idx="11658">
                  <c:v>2.9066666666666667</c:v>
                </c:pt>
                <c:pt idx="11659">
                  <c:v>2.9066666666666667</c:v>
                </c:pt>
                <c:pt idx="11660">
                  <c:v>2.9066666666666667</c:v>
                </c:pt>
                <c:pt idx="11661">
                  <c:v>2.9066666666666667</c:v>
                </c:pt>
                <c:pt idx="11662">
                  <c:v>2.9066666666666667</c:v>
                </c:pt>
                <c:pt idx="11663">
                  <c:v>2.9066666666666667</c:v>
                </c:pt>
                <c:pt idx="11664">
                  <c:v>2.9066666666666667</c:v>
                </c:pt>
                <c:pt idx="11665">
                  <c:v>2.9066666666666667</c:v>
                </c:pt>
                <c:pt idx="11666">
                  <c:v>2.9066666666666667</c:v>
                </c:pt>
                <c:pt idx="11667">
                  <c:v>2.9066666666666667</c:v>
                </c:pt>
                <c:pt idx="11668">
                  <c:v>2.9066666666666667</c:v>
                </c:pt>
                <c:pt idx="11669">
                  <c:v>2.9066666666666667</c:v>
                </c:pt>
                <c:pt idx="11670">
                  <c:v>2.9066666666666667</c:v>
                </c:pt>
                <c:pt idx="11671">
                  <c:v>2.9066666666666667</c:v>
                </c:pt>
                <c:pt idx="11672">
                  <c:v>2.9066666666666667</c:v>
                </c:pt>
                <c:pt idx="11673">
                  <c:v>2.9066666666666667</c:v>
                </c:pt>
                <c:pt idx="11674">
                  <c:v>2.9066666666666667</c:v>
                </c:pt>
                <c:pt idx="11675">
                  <c:v>2.9066666666666667</c:v>
                </c:pt>
                <c:pt idx="11676">
                  <c:v>2.9066666666666667</c:v>
                </c:pt>
                <c:pt idx="11677">
                  <c:v>2.9066666666666667</c:v>
                </c:pt>
                <c:pt idx="11678">
                  <c:v>2.9066666666666667</c:v>
                </c:pt>
                <c:pt idx="11679">
                  <c:v>2.9066666666666667</c:v>
                </c:pt>
                <c:pt idx="11680">
                  <c:v>2.9066666666666667</c:v>
                </c:pt>
                <c:pt idx="11681">
                  <c:v>2.9066666666666667</c:v>
                </c:pt>
                <c:pt idx="11682">
                  <c:v>2.9066666666666667</c:v>
                </c:pt>
                <c:pt idx="11683">
                  <c:v>2.9066666666666667</c:v>
                </c:pt>
                <c:pt idx="11684">
                  <c:v>2.9066666666666667</c:v>
                </c:pt>
                <c:pt idx="11685">
                  <c:v>2.9066666666666667</c:v>
                </c:pt>
                <c:pt idx="11686">
                  <c:v>2.9066666666666667</c:v>
                </c:pt>
                <c:pt idx="11687">
                  <c:v>2.9066666666666667</c:v>
                </c:pt>
                <c:pt idx="11688">
                  <c:v>2.9066666666666667</c:v>
                </c:pt>
                <c:pt idx="11689">
                  <c:v>2.9066666666666667</c:v>
                </c:pt>
                <c:pt idx="11690">
                  <c:v>2.9066666666666667</c:v>
                </c:pt>
                <c:pt idx="11691">
                  <c:v>2.9066666666666667</c:v>
                </c:pt>
                <c:pt idx="11692">
                  <c:v>2.9066666666666667</c:v>
                </c:pt>
                <c:pt idx="11693">
                  <c:v>2.9066666666666667</c:v>
                </c:pt>
                <c:pt idx="11694">
                  <c:v>2.9066666666666667</c:v>
                </c:pt>
                <c:pt idx="11695">
                  <c:v>2.9066666666666667</c:v>
                </c:pt>
                <c:pt idx="11696">
                  <c:v>2.9066666666666667</c:v>
                </c:pt>
                <c:pt idx="11697">
                  <c:v>2.9066666666666667</c:v>
                </c:pt>
                <c:pt idx="11698">
                  <c:v>2.9066666666666667</c:v>
                </c:pt>
                <c:pt idx="11699">
                  <c:v>2.9066666666666667</c:v>
                </c:pt>
                <c:pt idx="11700">
                  <c:v>2.9066666666666667</c:v>
                </c:pt>
                <c:pt idx="11701">
                  <c:v>2.9066666666666667</c:v>
                </c:pt>
                <c:pt idx="11702">
                  <c:v>2.9066666666666667</c:v>
                </c:pt>
                <c:pt idx="11703">
                  <c:v>2.9066666666666667</c:v>
                </c:pt>
                <c:pt idx="11704">
                  <c:v>2.9066666666666667</c:v>
                </c:pt>
                <c:pt idx="11705">
                  <c:v>2.9066666666666667</c:v>
                </c:pt>
                <c:pt idx="11706">
                  <c:v>2.9066666666666667</c:v>
                </c:pt>
                <c:pt idx="11707">
                  <c:v>2.9066666666666667</c:v>
                </c:pt>
                <c:pt idx="11708">
                  <c:v>2.9066666666666667</c:v>
                </c:pt>
                <c:pt idx="11709">
                  <c:v>2.9066666666666667</c:v>
                </c:pt>
                <c:pt idx="11710">
                  <c:v>2.9066666666666667</c:v>
                </c:pt>
                <c:pt idx="11711">
                  <c:v>2.9066666666666667</c:v>
                </c:pt>
                <c:pt idx="11712">
                  <c:v>2.9066666666666667</c:v>
                </c:pt>
                <c:pt idx="11713">
                  <c:v>2.9066666666666667</c:v>
                </c:pt>
                <c:pt idx="11714">
                  <c:v>2.9066666666666667</c:v>
                </c:pt>
                <c:pt idx="11715">
                  <c:v>2.9066666666666667</c:v>
                </c:pt>
                <c:pt idx="11716">
                  <c:v>2.9066666666666667</c:v>
                </c:pt>
                <c:pt idx="11717">
                  <c:v>2.9066666666666667</c:v>
                </c:pt>
                <c:pt idx="11718">
                  <c:v>2.9066666666666667</c:v>
                </c:pt>
                <c:pt idx="11719">
                  <c:v>2.9066666666666667</c:v>
                </c:pt>
                <c:pt idx="11720">
                  <c:v>2.9066666666666667</c:v>
                </c:pt>
                <c:pt idx="11721">
                  <c:v>2.9066666666666667</c:v>
                </c:pt>
                <c:pt idx="11722">
                  <c:v>2.9066666666666667</c:v>
                </c:pt>
                <c:pt idx="11723">
                  <c:v>2.9066666666666667</c:v>
                </c:pt>
                <c:pt idx="11724">
                  <c:v>2.9066666666666667</c:v>
                </c:pt>
                <c:pt idx="11725">
                  <c:v>2.9066666666666667</c:v>
                </c:pt>
                <c:pt idx="11726">
                  <c:v>2.9066666666666667</c:v>
                </c:pt>
                <c:pt idx="11727">
                  <c:v>2.9066666666666667</c:v>
                </c:pt>
                <c:pt idx="11728">
                  <c:v>2.9066666666666667</c:v>
                </c:pt>
                <c:pt idx="11729">
                  <c:v>2.9066666666666667</c:v>
                </c:pt>
                <c:pt idx="11730">
                  <c:v>2.9066666666666667</c:v>
                </c:pt>
                <c:pt idx="11731">
                  <c:v>2.9066666666666667</c:v>
                </c:pt>
                <c:pt idx="11732">
                  <c:v>2.9066666666666667</c:v>
                </c:pt>
                <c:pt idx="11733">
                  <c:v>2.9066666666666667</c:v>
                </c:pt>
                <c:pt idx="11734">
                  <c:v>2.9066666666666667</c:v>
                </c:pt>
                <c:pt idx="11735">
                  <c:v>2.9066666666666667</c:v>
                </c:pt>
                <c:pt idx="11736">
                  <c:v>2.9066666666666667</c:v>
                </c:pt>
                <c:pt idx="11737">
                  <c:v>2.9066666666666667</c:v>
                </c:pt>
                <c:pt idx="11738">
                  <c:v>2.9066666666666667</c:v>
                </c:pt>
                <c:pt idx="11739">
                  <c:v>2.9066666666666667</c:v>
                </c:pt>
                <c:pt idx="11740">
                  <c:v>2.9066666666666667</c:v>
                </c:pt>
                <c:pt idx="11741">
                  <c:v>2.9066666666666667</c:v>
                </c:pt>
                <c:pt idx="11742">
                  <c:v>2.9066666666666667</c:v>
                </c:pt>
                <c:pt idx="11743">
                  <c:v>2.9066666666666667</c:v>
                </c:pt>
                <c:pt idx="11744">
                  <c:v>2.9066666666666667</c:v>
                </c:pt>
                <c:pt idx="11745">
                  <c:v>2.9066666666666667</c:v>
                </c:pt>
                <c:pt idx="11746">
                  <c:v>2.9066666666666667</c:v>
                </c:pt>
                <c:pt idx="11747">
                  <c:v>2.9066666666666667</c:v>
                </c:pt>
                <c:pt idx="11748">
                  <c:v>2.9066666666666667</c:v>
                </c:pt>
                <c:pt idx="11749">
                  <c:v>2.9066666666666667</c:v>
                </c:pt>
                <c:pt idx="11750">
                  <c:v>2.9066666666666667</c:v>
                </c:pt>
                <c:pt idx="11751">
                  <c:v>2.9066666666666667</c:v>
                </c:pt>
                <c:pt idx="11752">
                  <c:v>2.9066666666666667</c:v>
                </c:pt>
                <c:pt idx="11753">
                  <c:v>2.9066666666666667</c:v>
                </c:pt>
                <c:pt idx="11754">
                  <c:v>2.9066666666666667</c:v>
                </c:pt>
                <c:pt idx="11755">
                  <c:v>2.9066666666666667</c:v>
                </c:pt>
                <c:pt idx="11756">
                  <c:v>2.9066666666666667</c:v>
                </c:pt>
                <c:pt idx="11757">
                  <c:v>2.9066666666666667</c:v>
                </c:pt>
                <c:pt idx="11758">
                  <c:v>2.9066666666666667</c:v>
                </c:pt>
                <c:pt idx="11759">
                  <c:v>2.9066666666666667</c:v>
                </c:pt>
                <c:pt idx="11760">
                  <c:v>2.9066666666666667</c:v>
                </c:pt>
                <c:pt idx="11761">
                  <c:v>2.9066666666666667</c:v>
                </c:pt>
                <c:pt idx="11762">
                  <c:v>2.9066666666666667</c:v>
                </c:pt>
                <c:pt idx="11763">
                  <c:v>2.9066666666666667</c:v>
                </c:pt>
                <c:pt idx="11764">
                  <c:v>2.9066666666666667</c:v>
                </c:pt>
                <c:pt idx="11765">
                  <c:v>2.9066666666666667</c:v>
                </c:pt>
                <c:pt idx="11766">
                  <c:v>2.9066666666666667</c:v>
                </c:pt>
                <c:pt idx="11767">
                  <c:v>2.9066666666666667</c:v>
                </c:pt>
                <c:pt idx="11768">
                  <c:v>2.9066666666666667</c:v>
                </c:pt>
                <c:pt idx="11769">
                  <c:v>2.9066666666666667</c:v>
                </c:pt>
                <c:pt idx="11770">
                  <c:v>2.9066666666666667</c:v>
                </c:pt>
                <c:pt idx="11771">
                  <c:v>2.9066666666666667</c:v>
                </c:pt>
                <c:pt idx="11772">
                  <c:v>2.9066666666666667</c:v>
                </c:pt>
                <c:pt idx="11773">
                  <c:v>2.9066666666666667</c:v>
                </c:pt>
                <c:pt idx="11774">
                  <c:v>2.9066666666666667</c:v>
                </c:pt>
                <c:pt idx="11775">
                  <c:v>2.9066666666666667</c:v>
                </c:pt>
                <c:pt idx="11776">
                  <c:v>2.9066666666666667</c:v>
                </c:pt>
                <c:pt idx="11777">
                  <c:v>2.9066666666666667</c:v>
                </c:pt>
                <c:pt idx="11778">
                  <c:v>2.9066666666666667</c:v>
                </c:pt>
                <c:pt idx="11779">
                  <c:v>2.9066666666666667</c:v>
                </c:pt>
                <c:pt idx="11780">
                  <c:v>2.9066666666666667</c:v>
                </c:pt>
                <c:pt idx="11781">
                  <c:v>2.9066666666666667</c:v>
                </c:pt>
                <c:pt idx="11782">
                  <c:v>2.9066666666666667</c:v>
                </c:pt>
                <c:pt idx="11783">
                  <c:v>2.9066666666666667</c:v>
                </c:pt>
                <c:pt idx="11784">
                  <c:v>2.9066666666666667</c:v>
                </c:pt>
                <c:pt idx="11785">
                  <c:v>2.9066666666666667</c:v>
                </c:pt>
                <c:pt idx="11786">
                  <c:v>2.9066666666666667</c:v>
                </c:pt>
                <c:pt idx="11787">
                  <c:v>2.9066666666666667</c:v>
                </c:pt>
                <c:pt idx="11788">
                  <c:v>2.9066666666666667</c:v>
                </c:pt>
                <c:pt idx="11789">
                  <c:v>2.9066666666666667</c:v>
                </c:pt>
                <c:pt idx="11790">
                  <c:v>2.9066666666666667</c:v>
                </c:pt>
                <c:pt idx="11791">
                  <c:v>2.9066666666666667</c:v>
                </c:pt>
                <c:pt idx="11792">
                  <c:v>2.9066666666666667</c:v>
                </c:pt>
                <c:pt idx="11793">
                  <c:v>2.9066666666666667</c:v>
                </c:pt>
                <c:pt idx="11794">
                  <c:v>2.9066666666666667</c:v>
                </c:pt>
                <c:pt idx="11795">
                  <c:v>2.9066666666666667</c:v>
                </c:pt>
                <c:pt idx="11796">
                  <c:v>2.9066666666666667</c:v>
                </c:pt>
                <c:pt idx="11797">
                  <c:v>2.9066666666666667</c:v>
                </c:pt>
                <c:pt idx="11798">
                  <c:v>2.9066666666666667</c:v>
                </c:pt>
                <c:pt idx="11799">
                  <c:v>2.9066666666666667</c:v>
                </c:pt>
                <c:pt idx="11800">
                  <c:v>2.9066666666666667</c:v>
                </c:pt>
                <c:pt idx="11801">
                  <c:v>2.9066666666666667</c:v>
                </c:pt>
                <c:pt idx="11802">
                  <c:v>2.9066666666666667</c:v>
                </c:pt>
                <c:pt idx="11803">
                  <c:v>2.9066666666666667</c:v>
                </c:pt>
                <c:pt idx="11804">
                  <c:v>2.9066666666666667</c:v>
                </c:pt>
                <c:pt idx="11805">
                  <c:v>2.9066666666666667</c:v>
                </c:pt>
                <c:pt idx="11806">
                  <c:v>2.9066666666666667</c:v>
                </c:pt>
                <c:pt idx="11807">
                  <c:v>2.9066666666666667</c:v>
                </c:pt>
                <c:pt idx="11808">
                  <c:v>2.9066666666666667</c:v>
                </c:pt>
                <c:pt idx="11809">
                  <c:v>2.9066666666666667</c:v>
                </c:pt>
                <c:pt idx="11810">
                  <c:v>2.9066666666666667</c:v>
                </c:pt>
                <c:pt idx="11811">
                  <c:v>2.9066666666666667</c:v>
                </c:pt>
                <c:pt idx="11812">
                  <c:v>2.9066666666666667</c:v>
                </c:pt>
                <c:pt idx="11813">
                  <c:v>2.9066666666666667</c:v>
                </c:pt>
                <c:pt idx="11814">
                  <c:v>2.9066666666666667</c:v>
                </c:pt>
                <c:pt idx="11815">
                  <c:v>2.9066666666666667</c:v>
                </c:pt>
                <c:pt idx="11816">
                  <c:v>2.9066666666666667</c:v>
                </c:pt>
                <c:pt idx="11817">
                  <c:v>2.9066666666666667</c:v>
                </c:pt>
                <c:pt idx="11818">
                  <c:v>2.9066666666666667</c:v>
                </c:pt>
                <c:pt idx="11819">
                  <c:v>2.9066666666666667</c:v>
                </c:pt>
                <c:pt idx="11820">
                  <c:v>2.9066666666666667</c:v>
                </c:pt>
                <c:pt idx="11821">
                  <c:v>2.9066666666666667</c:v>
                </c:pt>
                <c:pt idx="11822">
                  <c:v>2.9066666666666667</c:v>
                </c:pt>
                <c:pt idx="11823">
                  <c:v>2.9066666666666667</c:v>
                </c:pt>
                <c:pt idx="11824">
                  <c:v>2.9066666666666667</c:v>
                </c:pt>
                <c:pt idx="11825">
                  <c:v>2.9066666666666667</c:v>
                </c:pt>
                <c:pt idx="11826">
                  <c:v>2.9066666666666667</c:v>
                </c:pt>
                <c:pt idx="11827">
                  <c:v>2.9066666666666667</c:v>
                </c:pt>
                <c:pt idx="11828">
                  <c:v>2.9066666666666667</c:v>
                </c:pt>
                <c:pt idx="11829">
                  <c:v>2.9066666666666667</c:v>
                </c:pt>
                <c:pt idx="11830">
                  <c:v>2.9066666666666667</c:v>
                </c:pt>
                <c:pt idx="11831">
                  <c:v>2.9066666666666667</c:v>
                </c:pt>
                <c:pt idx="11832">
                  <c:v>2.9066666666666667</c:v>
                </c:pt>
                <c:pt idx="11833">
                  <c:v>2.9066666666666667</c:v>
                </c:pt>
                <c:pt idx="11834">
                  <c:v>2.9066666666666667</c:v>
                </c:pt>
                <c:pt idx="11835">
                  <c:v>2.9066666666666667</c:v>
                </c:pt>
                <c:pt idx="11836">
                  <c:v>2.9066666666666667</c:v>
                </c:pt>
                <c:pt idx="11837">
                  <c:v>2.9066666666666667</c:v>
                </c:pt>
                <c:pt idx="11838">
                  <c:v>2.9066666666666667</c:v>
                </c:pt>
                <c:pt idx="11839">
                  <c:v>2.9066666666666667</c:v>
                </c:pt>
                <c:pt idx="11840">
                  <c:v>2.9066666666666667</c:v>
                </c:pt>
                <c:pt idx="11841">
                  <c:v>2.9066666666666667</c:v>
                </c:pt>
                <c:pt idx="11842">
                  <c:v>2.9066666666666667</c:v>
                </c:pt>
                <c:pt idx="11843">
                  <c:v>2.9066666666666667</c:v>
                </c:pt>
                <c:pt idx="11844">
                  <c:v>2.9066666666666667</c:v>
                </c:pt>
                <c:pt idx="11845">
                  <c:v>2.9066666666666667</c:v>
                </c:pt>
                <c:pt idx="11846">
                  <c:v>2.9066666666666667</c:v>
                </c:pt>
                <c:pt idx="11847">
                  <c:v>2.9066666666666667</c:v>
                </c:pt>
                <c:pt idx="11848">
                  <c:v>2.9066666666666667</c:v>
                </c:pt>
                <c:pt idx="11849">
                  <c:v>2.9066666666666667</c:v>
                </c:pt>
                <c:pt idx="11850">
                  <c:v>2.9066666666666667</c:v>
                </c:pt>
                <c:pt idx="11851">
                  <c:v>2.9066666666666667</c:v>
                </c:pt>
                <c:pt idx="11852">
                  <c:v>2.9066666666666667</c:v>
                </c:pt>
                <c:pt idx="11853">
                  <c:v>2.9066666666666667</c:v>
                </c:pt>
                <c:pt idx="11854">
                  <c:v>2.9066666666666667</c:v>
                </c:pt>
                <c:pt idx="11855">
                  <c:v>2.9066666666666667</c:v>
                </c:pt>
                <c:pt idx="11856">
                  <c:v>2.9066666666666667</c:v>
                </c:pt>
                <c:pt idx="11857">
                  <c:v>2.9066666666666667</c:v>
                </c:pt>
                <c:pt idx="11858">
                  <c:v>2.9066666666666667</c:v>
                </c:pt>
                <c:pt idx="11859">
                  <c:v>2.9066666666666667</c:v>
                </c:pt>
                <c:pt idx="11860">
                  <c:v>2.9066666666666667</c:v>
                </c:pt>
                <c:pt idx="11861">
                  <c:v>2.9066666666666667</c:v>
                </c:pt>
                <c:pt idx="11862">
                  <c:v>2.9066666666666667</c:v>
                </c:pt>
                <c:pt idx="11863">
                  <c:v>2.9066666666666667</c:v>
                </c:pt>
                <c:pt idx="11864">
                  <c:v>2.9066666666666667</c:v>
                </c:pt>
                <c:pt idx="11865">
                  <c:v>2.9066666666666667</c:v>
                </c:pt>
                <c:pt idx="11866">
                  <c:v>2.9066666666666667</c:v>
                </c:pt>
                <c:pt idx="11867">
                  <c:v>2.9066666666666667</c:v>
                </c:pt>
                <c:pt idx="11868">
                  <c:v>2.9066666666666667</c:v>
                </c:pt>
                <c:pt idx="11869">
                  <c:v>2.9066666666666667</c:v>
                </c:pt>
                <c:pt idx="11870">
                  <c:v>2.9066666666666667</c:v>
                </c:pt>
                <c:pt idx="11871">
                  <c:v>2.9066666666666667</c:v>
                </c:pt>
                <c:pt idx="11872">
                  <c:v>2.9066666666666667</c:v>
                </c:pt>
                <c:pt idx="11873">
                  <c:v>2.9066666666666667</c:v>
                </c:pt>
                <c:pt idx="11874">
                  <c:v>2.9066666666666667</c:v>
                </c:pt>
                <c:pt idx="11875">
                  <c:v>2.9066666666666667</c:v>
                </c:pt>
                <c:pt idx="11876">
                  <c:v>2.9066666666666667</c:v>
                </c:pt>
                <c:pt idx="11877">
                  <c:v>2.9066666666666667</c:v>
                </c:pt>
                <c:pt idx="11878">
                  <c:v>2.9066666666666667</c:v>
                </c:pt>
                <c:pt idx="11879">
                  <c:v>2.9066666666666667</c:v>
                </c:pt>
                <c:pt idx="11880">
                  <c:v>2.9066666666666667</c:v>
                </c:pt>
                <c:pt idx="11881">
                  <c:v>2.9066666666666667</c:v>
                </c:pt>
                <c:pt idx="11882">
                  <c:v>2.9066666666666667</c:v>
                </c:pt>
                <c:pt idx="11883">
                  <c:v>2.9066666666666667</c:v>
                </c:pt>
                <c:pt idx="11884">
                  <c:v>2.9066666666666667</c:v>
                </c:pt>
                <c:pt idx="11885">
                  <c:v>2.9066666666666667</c:v>
                </c:pt>
                <c:pt idx="11886">
                  <c:v>2.9066666666666667</c:v>
                </c:pt>
                <c:pt idx="11887">
                  <c:v>2.9066666666666667</c:v>
                </c:pt>
                <c:pt idx="11888">
                  <c:v>2.9066666666666667</c:v>
                </c:pt>
                <c:pt idx="11889">
                  <c:v>2.9066666666666667</c:v>
                </c:pt>
                <c:pt idx="11890">
                  <c:v>2.9066666666666667</c:v>
                </c:pt>
                <c:pt idx="11891">
                  <c:v>2.9066666666666667</c:v>
                </c:pt>
                <c:pt idx="11892">
                  <c:v>2.9066666666666667</c:v>
                </c:pt>
                <c:pt idx="11893">
                  <c:v>2.9066666666666667</c:v>
                </c:pt>
                <c:pt idx="11894">
                  <c:v>2.9066666666666667</c:v>
                </c:pt>
                <c:pt idx="11895">
                  <c:v>2.9066666666666667</c:v>
                </c:pt>
                <c:pt idx="11896">
                  <c:v>2.9066666666666667</c:v>
                </c:pt>
                <c:pt idx="11897">
                  <c:v>2.9066666666666667</c:v>
                </c:pt>
                <c:pt idx="11898">
                  <c:v>2.9066666666666667</c:v>
                </c:pt>
                <c:pt idx="11899">
                  <c:v>2.9066666666666667</c:v>
                </c:pt>
                <c:pt idx="11900">
                  <c:v>2.9066666666666667</c:v>
                </c:pt>
                <c:pt idx="11901">
                  <c:v>2.9066666666666667</c:v>
                </c:pt>
                <c:pt idx="11902">
                  <c:v>2.9066666666666667</c:v>
                </c:pt>
                <c:pt idx="11903">
                  <c:v>2.9066666666666667</c:v>
                </c:pt>
                <c:pt idx="11904">
                  <c:v>2.9066666666666667</c:v>
                </c:pt>
                <c:pt idx="11905">
                  <c:v>2.9066666666666667</c:v>
                </c:pt>
                <c:pt idx="11906">
                  <c:v>2.9066666666666667</c:v>
                </c:pt>
                <c:pt idx="11907">
                  <c:v>2.9066666666666667</c:v>
                </c:pt>
                <c:pt idx="11908">
                  <c:v>2.9066666666666667</c:v>
                </c:pt>
                <c:pt idx="11909">
                  <c:v>2.9066666666666667</c:v>
                </c:pt>
                <c:pt idx="11910">
                  <c:v>2.9066666666666667</c:v>
                </c:pt>
                <c:pt idx="11911">
                  <c:v>2.9066666666666667</c:v>
                </c:pt>
                <c:pt idx="11912">
                  <c:v>2.9066666666666667</c:v>
                </c:pt>
                <c:pt idx="11913">
                  <c:v>2.9066666666666667</c:v>
                </c:pt>
                <c:pt idx="11914">
                  <c:v>2.9066666666666667</c:v>
                </c:pt>
                <c:pt idx="11915">
                  <c:v>2.9066666666666667</c:v>
                </c:pt>
                <c:pt idx="11916">
                  <c:v>2.9066666666666667</c:v>
                </c:pt>
                <c:pt idx="11917">
                  <c:v>2.7592156862745094</c:v>
                </c:pt>
                <c:pt idx="11918">
                  <c:v>2.7592156862745094</c:v>
                </c:pt>
                <c:pt idx="11919">
                  <c:v>2.7592156862745094</c:v>
                </c:pt>
                <c:pt idx="11920">
                  <c:v>2.7592156862745094</c:v>
                </c:pt>
                <c:pt idx="11921">
                  <c:v>2.7592156862745094</c:v>
                </c:pt>
                <c:pt idx="11922">
                  <c:v>2.7592156862745094</c:v>
                </c:pt>
                <c:pt idx="11923">
                  <c:v>2.7592156862745094</c:v>
                </c:pt>
                <c:pt idx="11924">
                  <c:v>2.7592156862745094</c:v>
                </c:pt>
                <c:pt idx="11925">
                  <c:v>2.7592156862745094</c:v>
                </c:pt>
                <c:pt idx="11926">
                  <c:v>2.7592156862745094</c:v>
                </c:pt>
                <c:pt idx="11927">
                  <c:v>2.7592156862745094</c:v>
                </c:pt>
                <c:pt idx="11928">
                  <c:v>2.7592156862745094</c:v>
                </c:pt>
                <c:pt idx="11929">
                  <c:v>2.7592156862745094</c:v>
                </c:pt>
                <c:pt idx="11930">
                  <c:v>2.7592156862745094</c:v>
                </c:pt>
                <c:pt idx="11931">
                  <c:v>2.7592156862745094</c:v>
                </c:pt>
                <c:pt idx="11932">
                  <c:v>2.7592156862745094</c:v>
                </c:pt>
                <c:pt idx="11933">
                  <c:v>2.7592156862745094</c:v>
                </c:pt>
                <c:pt idx="11934">
                  <c:v>2.7592156862745094</c:v>
                </c:pt>
                <c:pt idx="11935">
                  <c:v>2.7592156862745094</c:v>
                </c:pt>
                <c:pt idx="11936">
                  <c:v>2.7592156862745094</c:v>
                </c:pt>
                <c:pt idx="11937">
                  <c:v>2.7592156862745094</c:v>
                </c:pt>
                <c:pt idx="11938">
                  <c:v>2.7592156862745094</c:v>
                </c:pt>
                <c:pt idx="11939">
                  <c:v>2.7592156862745094</c:v>
                </c:pt>
                <c:pt idx="11940">
                  <c:v>2.7592156862745094</c:v>
                </c:pt>
                <c:pt idx="11941">
                  <c:v>2.7592156862745094</c:v>
                </c:pt>
                <c:pt idx="11942">
                  <c:v>2.7592156862745094</c:v>
                </c:pt>
                <c:pt idx="11943">
                  <c:v>2.7592156862745094</c:v>
                </c:pt>
                <c:pt idx="11944">
                  <c:v>2.7592156862745094</c:v>
                </c:pt>
                <c:pt idx="11945">
                  <c:v>2.7592156862745094</c:v>
                </c:pt>
                <c:pt idx="11946">
                  <c:v>2.7592156862745094</c:v>
                </c:pt>
                <c:pt idx="11947">
                  <c:v>2.7592156862745094</c:v>
                </c:pt>
                <c:pt idx="11948">
                  <c:v>2.7592156862745094</c:v>
                </c:pt>
                <c:pt idx="11949">
                  <c:v>2.7592156862745094</c:v>
                </c:pt>
                <c:pt idx="11950">
                  <c:v>2.7592156862745094</c:v>
                </c:pt>
                <c:pt idx="11951">
                  <c:v>2.7592156862745094</c:v>
                </c:pt>
                <c:pt idx="11952">
                  <c:v>2.7592156862745094</c:v>
                </c:pt>
                <c:pt idx="11953">
                  <c:v>2.7592156862745094</c:v>
                </c:pt>
                <c:pt idx="11954">
                  <c:v>2.9066666666666667</c:v>
                </c:pt>
                <c:pt idx="11955">
                  <c:v>2.9066666666666667</c:v>
                </c:pt>
                <c:pt idx="11956">
                  <c:v>2.9066666666666667</c:v>
                </c:pt>
                <c:pt idx="11957">
                  <c:v>2.9066666666666667</c:v>
                </c:pt>
                <c:pt idx="11958">
                  <c:v>2.9066666666666667</c:v>
                </c:pt>
                <c:pt idx="11959">
                  <c:v>2.9066666666666667</c:v>
                </c:pt>
                <c:pt idx="11960">
                  <c:v>2.9066666666666667</c:v>
                </c:pt>
                <c:pt idx="11961">
                  <c:v>2.9066666666666667</c:v>
                </c:pt>
                <c:pt idx="11962">
                  <c:v>2.9066666666666667</c:v>
                </c:pt>
                <c:pt idx="11963">
                  <c:v>2.9066666666666667</c:v>
                </c:pt>
                <c:pt idx="11964">
                  <c:v>2.9066666666666667</c:v>
                </c:pt>
                <c:pt idx="11965">
                  <c:v>2.9066666666666667</c:v>
                </c:pt>
                <c:pt idx="11966">
                  <c:v>2.9066666666666667</c:v>
                </c:pt>
                <c:pt idx="11967">
                  <c:v>2.9066666666666667</c:v>
                </c:pt>
                <c:pt idx="11968">
                  <c:v>2.9066666666666667</c:v>
                </c:pt>
                <c:pt idx="11969">
                  <c:v>2.9066666666666667</c:v>
                </c:pt>
                <c:pt idx="11970">
                  <c:v>2.9066666666666667</c:v>
                </c:pt>
                <c:pt idx="11971">
                  <c:v>2.9066666666666667</c:v>
                </c:pt>
                <c:pt idx="11972">
                  <c:v>2.9066666666666667</c:v>
                </c:pt>
                <c:pt idx="11973">
                  <c:v>2.9066666666666667</c:v>
                </c:pt>
                <c:pt idx="11974">
                  <c:v>2.9066666666666667</c:v>
                </c:pt>
                <c:pt idx="11975">
                  <c:v>2.9066666666666667</c:v>
                </c:pt>
                <c:pt idx="11976">
                  <c:v>2.9066666666666667</c:v>
                </c:pt>
                <c:pt idx="11977">
                  <c:v>2.9066666666666667</c:v>
                </c:pt>
                <c:pt idx="11978">
                  <c:v>2.9066666666666667</c:v>
                </c:pt>
                <c:pt idx="11979">
                  <c:v>2.9066666666666667</c:v>
                </c:pt>
                <c:pt idx="11980">
                  <c:v>2.9066666666666667</c:v>
                </c:pt>
                <c:pt idx="11981">
                  <c:v>2.9066666666666667</c:v>
                </c:pt>
                <c:pt idx="11982">
                  <c:v>2.9066666666666667</c:v>
                </c:pt>
                <c:pt idx="11983">
                  <c:v>2.9066666666666667</c:v>
                </c:pt>
                <c:pt idx="11984">
                  <c:v>2.9066666666666667</c:v>
                </c:pt>
                <c:pt idx="11985">
                  <c:v>2.9066666666666667</c:v>
                </c:pt>
                <c:pt idx="11986">
                  <c:v>2.9066666666666667</c:v>
                </c:pt>
                <c:pt idx="11987">
                  <c:v>2.9066666666666667</c:v>
                </c:pt>
                <c:pt idx="11988">
                  <c:v>2.9066666666666667</c:v>
                </c:pt>
                <c:pt idx="11989">
                  <c:v>2.9066666666666667</c:v>
                </c:pt>
                <c:pt idx="11990">
                  <c:v>2.9066666666666667</c:v>
                </c:pt>
                <c:pt idx="11991">
                  <c:v>2.9066666666666667</c:v>
                </c:pt>
                <c:pt idx="11992">
                  <c:v>2.9066666666666667</c:v>
                </c:pt>
                <c:pt idx="11993">
                  <c:v>2.9066666666666667</c:v>
                </c:pt>
                <c:pt idx="11994">
                  <c:v>2.9066666666666667</c:v>
                </c:pt>
                <c:pt idx="11995">
                  <c:v>2.9066666666666667</c:v>
                </c:pt>
                <c:pt idx="11996">
                  <c:v>2.7592156862745094</c:v>
                </c:pt>
                <c:pt idx="11997">
                  <c:v>2.7592156862745094</c:v>
                </c:pt>
                <c:pt idx="11998">
                  <c:v>2.7592156862745094</c:v>
                </c:pt>
                <c:pt idx="11999">
                  <c:v>2.7592156862745094</c:v>
                </c:pt>
                <c:pt idx="12000">
                  <c:v>2.7592156862745094</c:v>
                </c:pt>
                <c:pt idx="12001">
                  <c:v>2.7592156862745094</c:v>
                </c:pt>
                <c:pt idx="12002">
                  <c:v>2.7592156862745094</c:v>
                </c:pt>
                <c:pt idx="12003">
                  <c:v>2.7592156862745094</c:v>
                </c:pt>
                <c:pt idx="12004">
                  <c:v>2.7592156862745094</c:v>
                </c:pt>
                <c:pt idx="12005">
                  <c:v>2.7592156862745094</c:v>
                </c:pt>
                <c:pt idx="12006">
                  <c:v>2.7592156862745094</c:v>
                </c:pt>
                <c:pt idx="12007">
                  <c:v>2.7592156862745094</c:v>
                </c:pt>
                <c:pt idx="12008">
                  <c:v>2.7592156862745094</c:v>
                </c:pt>
                <c:pt idx="12009">
                  <c:v>2.7592156862745094</c:v>
                </c:pt>
                <c:pt idx="12010">
                  <c:v>2.7592156862745094</c:v>
                </c:pt>
                <c:pt idx="12011">
                  <c:v>2.7592156862745094</c:v>
                </c:pt>
                <c:pt idx="12012">
                  <c:v>2.7592156862745094</c:v>
                </c:pt>
                <c:pt idx="12013">
                  <c:v>2.7592156862745094</c:v>
                </c:pt>
                <c:pt idx="12014">
                  <c:v>2.7592156862745094</c:v>
                </c:pt>
                <c:pt idx="12015">
                  <c:v>2.7592156862745094</c:v>
                </c:pt>
                <c:pt idx="12016">
                  <c:v>2.7592156862745094</c:v>
                </c:pt>
                <c:pt idx="12017">
                  <c:v>2.7592156862745094</c:v>
                </c:pt>
                <c:pt idx="12018">
                  <c:v>2.7592156862745094</c:v>
                </c:pt>
                <c:pt idx="12019">
                  <c:v>2.7592156862745094</c:v>
                </c:pt>
                <c:pt idx="12020">
                  <c:v>2.7592156862745094</c:v>
                </c:pt>
                <c:pt idx="12021">
                  <c:v>2.7592156862745094</c:v>
                </c:pt>
                <c:pt idx="12022">
                  <c:v>2.7592156862745094</c:v>
                </c:pt>
                <c:pt idx="12023">
                  <c:v>2.7592156862745094</c:v>
                </c:pt>
                <c:pt idx="12024">
                  <c:v>2.7592156862745094</c:v>
                </c:pt>
                <c:pt idx="12025">
                  <c:v>2.7592156862745094</c:v>
                </c:pt>
                <c:pt idx="12026">
                  <c:v>2.7592156862745094</c:v>
                </c:pt>
                <c:pt idx="12027">
                  <c:v>2.7592156862745094</c:v>
                </c:pt>
                <c:pt idx="12028">
                  <c:v>2.7592156862745094</c:v>
                </c:pt>
                <c:pt idx="12029">
                  <c:v>2.7592156862745094</c:v>
                </c:pt>
                <c:pt idx="12030">
                  <c:v>2.7592156862745094</c:v>
                </c:pt>
                <c:pt idx="12031">
                  <c:v>2.7592156862745094</c:v>
                </c:pt>
                <c:pt idx="12032">
                  <c:v>2.7592156862745094</c:v>
                </c:pt>
                <c:pt idx="12033">
                  <c:v>2.7592156862745094</c:v>
                </c:pt>
                <c:pt idx="12034">
                  <c:v>2.7592156862745094</c:v>
                </c:pt>
                <c:pt idx="12035">
                  <c:v>2.7592156862745094</c:v>
                </c:pt>
                <c:pt idx="12036">
                  <c:v>2.7592156862745094</c:v>
                </c:pt>
                <c:pt idx="12037">
                  <c:v>2.7592156862745094</c:v>
                </c:pt>
                <c:pt idx="12038">
                  <c:v>2.7592156862745094</c:v>
                </c:pt>
                <c:pt idx="12039">
                  <c:v>2.7592156862745094</c:v>
                </c:pt>
                <c:pt idx="12040">
                  <c:v>2.7592156862745094</c:v>
                </c:pt>
                <c:pt idx="12041">
                  <c:v>2.7592156862745094</c:v>
                </c:pt>
                <c:pt idx="12042">
                  <c:v>2.7592156862745094</c:v>
                </c:pt>
                <c:pt idx="12043">
                  <c:v>2.7592156862745094</c:v>
                </c:pt>
                <c:pt idx="12044">
                  <c:v>2.7592156862745094</c:v>
                </c:pt>
                <c:pt idx="12045">
                  <c:v>2.7592156862745094</c:v>
                </c:pt>
                <c:pt idx="12046">
                  <c:v>2.7592156862745094</c:v>
                </c:pt>
                <c:pt idx="12047">
                  <c:v>2.7592156862745094</c:v>
                </c:pt>
                <c:pt idx="12048">
                  <c:v>2.7592156862745094</c:v>
                </c:pt>
                <c:pt idx="12049">
                  <c:v>2.7592156862745094</c:v>
                </c:pt>
                <c:pt idx="12050">
                  <c:v>2.7592156862745094</c:v>
                </c:pt>
                <c:pt idx="12051">
                  <c:v>2.7592156862745094</c:v>
                </c:pt>
                <c:pt idx="12052">
                  <c:v>2.7592156862745094</c:v>
                </c:pt>
                <c:pt idx="12053">
                  <c:v>2.7592156862745094</c:v>
                </c:pt>
                <c:pt idx="12054">
                  <c:v>2.7592156862745094</c:v>
                </c:pt>
                <c:pt idx="12055">
                  <c:v>2.7592156862745094</c:v>
                </c:pt>
                <c:pt idx="12056">
                  <c:v>2.7592156862745094</c:v>
                </c:pt>
                <c:pt idx="12057">
                  <c:v>2.7592156862745094</c:v>
                </c:pt>
                <c:pt idx="12058">
                  <c:v>2.7592156862745094</c:v>
                </c:pt>
                <c:pt idx="12059">
                  <c:v>2.7592156862745094</c:v>
                </c:pt>
                <c:pt idx="12060">
                  <c:v>2.7592156862745094</c:v>
                </c:pt>
                <c:pt idx="12061">
                  <c:v>2.7592156862745094</c:v>
                </c:pt>
                <c:pt idx="12062">
                  <c:v>2.7592156862745094</c:v>
                </c:pt>
                <c:pt idx="12063">
                  <c:v>2.7592156862745094</c:v>
                </c:pt>
                <c:pt idx="12064">
                  <c:v>2.7592156862745094</c:v>
                </c:pt>
                <c:pt idx="12065">
                  <c:v>2.7592156862745094</c:v>
                </c:pt>
                <c:pt idx="12066">
                  <c:v>2.7592156862745094</c:v>
                </c:pt>
                <c:pt idx="12067">
                  <c:v>2.7592156862745094</c:v>
                </c:pt>
                <c:pt idx="12068">
                  <c:v>2.7592156862745094</c:v>
                </c:pt>
                <c:pt idx="12069">
                  <c:v>2.7592156862745094</c:v>
                </c:pt>
                <c:pt idx="12070">
                  <c:v>2.7592156862745094</c:v>
                </c:pt>
                <c:pt idx="12071">
                  <c:v>2.7592156862745094</c:v>
                </c:pt>
                <c:pt idx="12072">
                  <c:v>2.7592156862745094</c:v>
                </c:pt>
                <c:pt idx="12073">
                  <c:v>2.7592156862745094</c:v>
                </c:pt>
                <c:pt idx="12074">
                  <c:v>2.7592156862745094</c:v>
                </c:pt>
                <c:pt idx="12075">
                  <c:v>2.7592156862745094</c:v>
                </c:pt>
                <c:pt idx="12076">
                  <c:v>2.7592156862745094</c:v>
                </c:pt>
                <c:pt idx="12077">
                  <c:v>2.7592156862745094</c:v>
                </c:pt>
                <c:pt idx="12078">
                  <c:v>2.7592156862745094</c:v>
                </c:pt>
                <c:pt idx="12079">
                  <c:v>2.7592156862745094</c:v>
                </c:pt>
                <c:pt idx="12080">
                  <c:v>2.7592156862745094</c:v>
                </c:pt>
                <c:pt idx="12081">
                  <c:v>2.7592156862745094</c:v>
                </c:pt>
                <c:pt idx="12082">
                  <c:v>2.7592156862745094</c:v>
                </c:pt>
                <c:pt idx="12083">
                  <c:v>2.7592156862745094</c:v>
                </c:pt>
                <c:pt idx="12084">
                  <c:v>2.7592156862745094</c:v>
                </c:pt>
                <c:pt idx="12085">
                  <c:v>2.7592156862745094</c:v>
                </c:pt>
                <c:pt idx="12086">
                  <c:v>2.7592156862745094</c:v>
                </c:pt>
                <c:pt idx="12087">
                  <c:v>2.7592156862745094</c:v>
                </c:pt>
                <c:pt idx="12088">
                  <c:v>2.7592156862745094</c:v>
                </c:pt>
                <c:pt idx="12089">
                  <c:v>2.7592156862745094</c:v>
                </c:pt>
                <c:pt idx="12090">
                  <c:v>2.7592156862745094</c:v>
                </c:pt>
                <c:pt idx="12091">
                  <c:v>2.7592156862745094</c:v>
                </c:pt>
                <c:pt idx="12092">
                  <c:v>2.7592156862745094</c:v>
                </c:pt>
                <c:pt idx="12093">
                  <c:v>2.7592156862745094</c:v>
                </c:pt>
                <c:pt idx="12094">
                  <c:v>2.7592156862745094</c:v>
                </c:pt>
                <c:pt idx="12095">
                  <c:v>2.7592156862745094</c:v>
                </c:pt>
                <c:pt idx="12096">
                  <c:v>2.7592156862745094</c:v>
                </c:pt>
                <c:pt idx="12097">
                  <c:v>2.7592156862745094</c:v>
                </c:pt>
                <c:pt idx="12098">
                  <c:v>2.7592156862745094</c:v>
                </c:pt>
                <c:pt idx="12099">
                  <c:v>2.7592156862745094</c:v>
                </c:pt>
                <c:pt idx="12100">
                  <c:v>2.7592156862745094</c:v>
                </c:pt>
                <c:pt idx="12101">
                  <c:v>2.7592156862745094</c:v>
                </c:pt>
                <c:pt idx="12102">
                  <c:v>2.7592156862745094</c:v>
                </c:pt>
                <c:pt idx="12103">
                  <c:v>2.7592156862745094</c:v>
                </c:pt>
                <c:pt idx="12104">
                  <c:v>2.7592156862745094</c:v>
                </c:pt>
                <c:pt idx="12105">
                  <c:v>2.7592156862745094</c:v>
                </c:pt>
                <c:pt idx="12106">
                  <c:v>2.7592156862745094</c:v>
                </c:pt>
                <c:pt idx="12107">
                  <c:v>2.7592156862745094</c:v>
                </c:pt>
                <c:pt idx="12108">
                  <c:v>2.7592156862745094</c:v>
                </c:pt>
                <c:pt idx="12109">
                  <c:v>2.7592156862745094</c:v>
                </c:pt>
                <c:pt idx="12110">
                  <c:v>2.7592156862745094</c:v>
                </c:pt>
                <c:pt idx="12111">
                  <c:v>2.7592156862745094</c:v>
                </c:pt>
                <c:pt idx="12112">
                  <c:v>2.7592156862745094</c:v>
                </c:pt>
                <c:pt idx="12113">
                  <c:v>2.7592156862745094</c:v>
                </c:pt>
                <c:pt idx="12114">
                  <c:v>2.7592156862745094</c:v>
                </c:pt>
                <c:pt idx="12115">
                  <c:v>2.7592156862745094</c:v>
                </c:pt>
                <c:pt idx="12116">
                  <c:v>2.7592156862745094</c:v>
                </c:pt>
                <c:pt idx="12117">
                  <c:v>2.7592156862745094</c:v>
                </c:pt>
                <c:pt idx="12118">
                  <c:v>2.7592156862745094</c:v>
                </c:pt>
                <c:pt idx="12119">
                  <c:v>2.7592156862745094</c:v>
                </c:pt>
                <c:pt idx="12120">
                  <c:v>2.7592156862745094</c:v>
                </c:pt>
                <c:pt idx="12121">
                  <c:v>2.7592156862745094</c:v>
                </c:pt>
                <c:pt idx="12122">
                  <c:v>2.7592156862745094</c:v>
                </c:pt>
                <c:pt idx="12123">
                  <c:v>2.7592156862745094</c:v>
                </c:pt>
                <c:pt idx="12124">
                  <c:v>2.7592156862745094</c:v>
                </c:pt>
                <c:pt idx="12125">
                  <c:v>2.7592156862745094</c:v>
                </c:pt>
                <c:pt idx="12126">
                  <c:v>2.7592156862745094</c:v>
                </c:pt>
                <c:pt idx="12127">
                  <c:v>2.7592156862745094</c:v>
                </c:pt>
                <c:pt idx="12128">
                  <c:v>2.7592156862745094</c:v>
                </c:pt>
                <c:pt idx="12129">
                  <c:v>2.7592156862745094</c:v>
                </c:pt>
                <c:pt idx="12130">
                  <c:v>2.7592156862745094</c:v>
                </c:pt>
                <c:pt idx="12131">
                  <c:v>2.7592156862745094</c:v>
                </c:pt>
                <c:pt idx="12132">
                  <c:v>2.7592156862745094</c:v>
                </c:pt>
                <c:pt idx="12133">
                  <c:v>2.7592156862745094</c:v>
                </c:pt>
                <c:pt idx="12134">
                  <c:v>2.7592156862745094</c:v>
                </c:pt>
                <c:pt idx="12135">
                  <c:v>2.7592156862745094</c:v>
                </c:pt>
                <c:pt idx="12136">
                  <c:v>2.7592156862745094</c:v>
                </c:pt>
                <c:pt idx="12137">
                  <c:v>2.7592156862745094</c:v>
                </c:pt>
                <c:pt idx="12138">
                  <c:v>2.7592156862745094</c:v>
                </c:pt>
                <c:pt idx="12139">
                  <c:v>2.7592156862745094</c:v>
                </c:pt>
                <c:pt idx="12140">
                  <c:v>2.7592156862745094</c:v>
                </c:pt>
                <c:pt idx="12141">
                  <c:v>2.7592156862745094</c:v>
                </c:pt>
                <c:pt idx="12142">
                  <c:v>2.7592156862745094</c:v>
                </c:pt>
                <c:pt idx="12143">
                  <c:v>2.7592156862745094</c:v>
                </c:pt>
                <c:pt idx="12144">
                  <c:v>2.7592156862745094</c:v>
                </c:pt>
                <c:pt idx="12145">
                  <c:v>2.7592156862745094</c:v>
                </c:pt>
                <c:pt idx="12146">
                  <c:v>2.7592156862745094</c:v>
                </c:pt>
                <c:pt idx="12147">
                  <c:v>2.7592156862745094</c:v>
                </c:pt>
                <c:pt idx="12148">
                  <c:v>2.7592156862745094</c:v>
                </c:pt>
                <c:pt idx="12149">
                  <c:v>2.7592156862745094</c:v>
                </c:pt>
                <c:pt idx="12150">
                  <c:v>2.7592156862745094</c:v>
                </c:pt>
                <c:pt idx="12151">
                  <c:v>2.7592156862745094</c:v>
                </c:pt>
                <c:pt idx="12152">
                  <c:v>2.7592156862745094</c:v>
                </c:pt>
                <c:pt idx="12153">
                  <c:v>2.7592156862745094</c:v>
                </c:pt>
                <c:pt idx="12154">
                  <c:v>2.7592156862745094</c:v>
                </c:pt>
                <c:pt idx="12155">
                  <c:v>2.7592156862745094</c:v>
                </c:pt>
                <c:pt idx="12156">
                  <c:v>2.7592156862745094</c:v>
                </c:pt>
                <c:pt idx="12157">
                  <c:v>2.7592156862745094</c:v>
                </c:pt>
                <c:pt idx="12158">
                  <c:v>2.7592156862745094</c:v>
                </c:pt>
                <c:pt idx="12159">
                  <c:v>2.7592156862745094</c:v>
                </c:pt>
                <c:pt idx="12160">
                  <c:v>2.7592156862745094</c:v>
                </c:pt>
                <c:pt idx="12161">
                  <c:v>2.7592156862745094</c:v>
                </c:pt>
                <c:pt idx="12162">
                  <c:v>2.7592156862745094</c:v>
                </c:pt>
                <c:pt idx="12163">
                  <c:v>2.7592156862745094</c:v>
                </c:pt>
                <c:pt idx="12164">
                  <c:v>2.7592156862745094</c:v>
                </c:pt>
                <c:pt idx="12165">
                  <c:v>2.7592156862745094</c:v>
                </c:pt>
                <c:pt idx="12166">
                  <c:v>2.7592156862745094</c:v>
                </c:pt>
                <c:pt idx="12167">
                  <c:v>2.7592156862745094</c:v>
                </c:pt>
                <c:pt idx="12168">
                  <c:v>2.7592156862745094</c:v>
                </c:pt>
                <c:pt idx="12169">
                  <c:v>2.7592156862745094</c:v>
                </c:pt>
                <c:pt idx="12170">
                  <c:v>2.7592156862745094</c:v>
                </c:pt>
                <c:pt idx="12171">
                  <c:v>2.7592156862745094</c:v>
                </c:pt>
                <c:pt idx="12172">
                  <c:v>2.7592156862745094</c:v>
                </c:pt>
                <c:pt idx="12173">
                  <c:v>2.7592156862745094</c:v>
                </c:pt>
                <c:pt idx="12174">
                  <c:v>2.7592156862745094</c:v>
                </c:pt>
                <c:pt idx="12175">
                  <c:v>2.7592156862745094</c:v>
                </c:pt>
                <c:pt idx="12176">
                  <c:v>2.7592156862745094</c:v>
                </c:pt>
                <c:pt idx="12177">
                  <c:v>2.7592156862745094</c:v>
                </c:pt>
                <c:pt idx="12178">
                  <c:v>2.7592156862745094</c:v>
                </c:pt>
                <c:pt idx="12179">
                  <c:v>2.7592156862745094</c:v>
                </c:pt>
                <c:pt idx="12180">
                  <c:v>2.7592156862745094</c:v>
                </c:pt>
                <c:pt idx="12181">
                  <c:v>2.7592156862745094</c:v>
                </c:pt>
                <c:pt idx="12182">
                  <c:v>2.7592156862745094</c:v>
                </c:pt>
                <c:pt idx="12183">
                  <c:v>2.7592156862745094</c:v>
                </c:pt>
                <c:pt idx="12184">
                  <c:v>2.7592156862745094</c:v>
                </c:pt>
                <c:pt idx="12185">
                  <c:v>2.7592156862745094</c:v>
                </c:pt>
                <c:pt idx="12186">
                  <c:v>2.7592156862745094</c:v>
                </c:pt>
                <c:pt idx="12187">
                  <c:v>2.7592156862745094</c:v>
                </c:pt>
                <c:pt idx="12188">
                  <c:v>2.7592156862745094</c:v>
                </c:pt>
                <c:pt idx="12189">
                  <c:v>2.7592156862745094</c:v>
                </c:pt>
                <c:pt idx="12190">
                  <c:v>2.7592156862745094</c:v>
                </c:pt>
                <c:pt idx="12191">
                  <c:v>2.7592156862745094</c:v>
                </c:pt>
                <c:pt idx="12192">
                  <c:v>2.7592156862745094</c:v>
                </c:pt>
                <c:pt idx="12193">
                  <c:v>2.7592156862745094</c:v>
                </c:pt>
                <c:pt idx="12194">
                  <c:v>2.7592156862745094</c:v>
                </c:pt>
                <c:pt idx="12195">
                  <c:v>2.7592156862745094</c:v>
                </c:pt>
                <c:pt idx="12196">
                  <c:v>2.7592156862745094</c:v>
                </c:pt>
                <c:pt idx="12197">
                  <c:v>2.7592156862745094</c:v>
                </c:pt>
                <c:pt idx="12198">
                  <c:v>2.7592156862745094</c:v>
                </c:pt>
                <c:pt idx="12199">
                  <c:v>2.7592156862745094</c:v>
                </c:pt>
                <c:pt idx="12200">
                  <c:v>2.7592156862745094</c:v>
                </c:pt>
                <c:pt idx="12201">
                  <c:v>2.7592156862745094</c:v>
                </c:pt>
                <c:pt idx="12202">
                  <c:v>2.7592156862745094</c:v>
                </c:pt>
                <c:pt idx="12203">
                  <c:v>2.7592156862745094</c:v>
                </c:pt>
                <c:pt idx="12204">
                  <c:v>2.7592156862745094</c:v>
                </c:pt>
                <c:pt idx="12205">
                  <c:v>2.7592156862745094</c:v>
                </c:pt>
                <c:pt idx="12206">
                  <c:v>2.7592156862745094</c:v>
                </c:pt>
                <c:pt idx="12207">
                  <c:v>2.7592156862745094</c:v>
                </c:pt>
                <c:pt idx="12208">
                  <c:v>2.7592156862745094</c:v>
                </c:pt>
                <c:pt idx="12209">
                  <c:v>2.7592156862745094</c:v>
                </c:pt>
                <c:pt idx="12210">
                  <c:v>2.7592156862745094</c:v>
                </c:pt>
                <c:pt idx="12211">
                  <c:v>2.7592156862745094</c:v>
                </c:pt>
                <c:pt idx="12212">
                  <c:v>2.7592156862745094</c:v>
                </c:pt>
                <c:pt idx="12213">
                  <c:v>2.7592156862745094</c:v>
                </c:pt>
                <c:pt idx="12214">
                  <c:v>2.7592156862745094</c:v>
                </c:pt>
                <c:pt idx="12215">
                  <c:v>2.7592156862745094</c:v>
                </c:pt>
                <c:pt idx="12216">
                  <c:v>2.7592156862745094</c:v>
                </c:pt>
                <c:pt idx="12217">
                  <c:v>2.7592156862745094</c:v>
                </c:pt>
                <c:pt idx="12218">
                  <c:v>2.7592156862745094</c:v>
                </c:pt>
                <c:pt idx="12219">
                  <c:v>2.7592156862745094</c:v>
                </c:pt>
                <c:pt idx="12220">
                  <c:v>2.7592156862745094</c:v>
                </c:pt>
                <c:pt idx="12221">
                  <c:v>2.7592156862745094</c:v>
                </c:pt>
                <c:pt idx="12222">
                  <c:v>2.7592156862745094</c:v>
                </c:pt>
                <c:pt idx="12223">
                  <c:v>2.7592156862745094</c:v>
                </c:pt>
                <c:pt idx="12224">
                  <c:v>2.7592156862745094</c:v>
                </c:pt>
                <c:pt idx="12225">
                  <c:v>2.7592156862745094</c:v>
                </c:pt>
                <c:pt idx="12226">
                  <c:v>2.7592156862745094</c:v>
                </c:pt>
                <c:pt idx="12227">
                  <c:v>2.7592156862745094</c:v>
                </c:pt>
                <c:pt idx="12228">
                  <c:v>2.7592156862745094</c:v>
                </c:pt>
                <c:pt idx="12229">
                  <c:v>2.7592156862745094</c:v>
                </c:pt>
                <c:pt idx="12230">
                  <c:v>2.7592156862745094</c:v>
                </c:pt>
                <c:pt idx="12231">
                  <c:v>2.7592156862745094</c:v>
                </c:pt>
                <c:pt idx="12232">
                  <c:v>2.7592156862745094</c:v>
                </c:pt>
                <c:pt idx="12233">
                  <c:v>2.7592156862745094</c:v>
                </c:pt>
                <c:pt idx="12234">
                  <c:v>2.7592156862745094</c:v>
                </c:pt>
                <c:pt idx="12235">
                  <c:v>2.7592156862745094</c:v>
                </c:pt>
                <c:pt idx="12236">
                  <c:v>2.7592156862745094</c:v>
                </c:pt>
                <c:pt idx="12237">
                  <c:v>2.7592156862745094</c:v>
                </c:pt>
                <c:pt idx="12238">
                  <c:v>2.7592156862745094</c:v>
                </c:pt>
                <c:pt idx="12239">
                  <c:v>2.7592156862745094</c:v>
                </c:pt>
                <c:pt idx="12240">
                  <c:v>2.7592156862745094</c:v>
                </c:pt>
                <c:pt idx="12241">
                  <c:v>2.7592156862745094</c:v>
                </c:pt>
                <c:pt idx="12242">
                  <c:v>2.7592156862745094</c:v>
                </c:pt>
                <c:pt idx="12243">
                  <c:v>2.7592156862745094</c:v>
                </c:pt>
                <c:pt idx="12244">
                  <c:v>2.7592156862745094</c:v>
                </c:pt>
                <c:pt idx="12245">
                  <c:v>2.7592156862745094</c:v>
                </c:pt>
                <c:pt idx="12246">
                  <c:v>2.7592156862745094</c:v>
                </c:pt>
                <c:pt idx="12247">
                  <c:v>2.7592156862745094</c:v>
                </c:pt>
                <c:pt idx="12248">
                  <c:v>2.7592156862745094</c:v>
                </c:pt>
                <c:pt idx="12249">
                  <c:v>2.7592156862745094</c:v>
                </c:pt>
                <c:pt idx="12250">
                  <c:v>2.7592156862745094</c:v>
                </c:pt>
                <c:pt idx="12251">
                  <c:v>2.7592156862745094</c:v>
                </c:pt>
                <c:pt idx="12252">
                  <c:v>2.7592156862745094</c:v>
                </c:pt>
                <c:pt idx="12253">
                  <c:v>2.7592156862745094</c:v>
                </c:pt>
                <c:pt idx="12254">
                  <c:v>2.7592156862745094</c:v>
                </c:pt>
                <c:pt idx="12255">
                  <c:v>2.7592156862745094</c:v>
                </c:pt>
                <c:pt idx="12256">
                  <c:v>2.7592156862745094</c:v>
                </c:pt>
                <c:pt idx="12257">
                  <c:v>2.7592156862745094</c:v>
                </c:pt>
                <c:pt idx="12258">
                  <c:v>2.7592156862745094</c:v>
                </c:pt>
                <c:pt idx="12259">
                  <c:v>2.7592156862745094</c:v>
                </c:pt>
                <c:pt idx="12260">
                  <c:v>2.7592156862745094</c:v>
                </c:pt>
                <c:pt idx="12261">
                  <c:v>2.7592156862745094</c:v>
                </c:pt>
                <c:pt idx="12262">
                  <c:v>2.7592156862745094</c:v>
                </c:pt>
                <c:pt idx="12263">
                  <c:v>2.7592156862745094</c:v>
                </c:pt>
                <c:pt idx="12264">
                  <c:v>2.7592156862745094</c:v>
                </c:pt>
                <c:pt idx="12265">
                  <c:v>2.7592156862745094</c:v>
                </c:pt>
                <c:pt idx="12266">
                  <c:v>2.7592156862745094</c:v>
                </c:pt>
                <c:pt idx="12267">
                  <c:v>2.7592156862745094</c:v>
                </c:pt>
                <c:pt idx="12268">
                  <c:v>2.7592156862745094</c:v>
                </c:pt>
                <c:pt idx="12269">
                  <c:v>2.7592156862745094</c:v>
                </c:pt>
                <c:pt idx="12270">
                  <c:v>2.7592156862745094</c:v>
                </c:pt>
                <c:pt idx="12271">
                  <c:v>2.7592156862745094</c:v>
                </c:pt>
                <c:pt idx="12272">
                  <c:v>2.7592156862745094</c:v>
                </c:pt>
                <c:pt idx="12273">
                  <c:v>2.7592156862745094</c:v>
                </c:pt>
                <c:pt idx="12274">
                  <c:v>2.7592156862745094</c:v>
                </c:pt>
                <c:pt idx="12275">
                  <c:v>2.7592156862745094</c:v>
                </c:pt>
                <c:pt idx="12276">
                  <c:v>2.7592156862745094</c:v>
                </c:pt>
                <c:pt idx="12277">
                  <c:v>2.7592156862745094</c:v>
                </c:pt>
                <c:pt idx="12278">
                  <c:v>2.7592156862745094</c:v>
                </c:pt>
                <c:pt idx="12279">
                  <c:v>2.7592156862745094</c:v>
                </c:pt>
                <c:pt idx="12280">
                  <c:v>2.7592156862745094</c:v>
                </c:pt>
                <c:pt idx="12281">
                  <c:v>2.7592156862745094</c:v>
                </c:pt>
                <c:pt idx="12282">
                  <c:v>2.7592156862745094</c:v>
                </c:pt>
                <c:pt idx="12283">
                  <c:v>2.7592156862745094</c:v>
                </c:pt>
                <c:pt idx="12284">
                  <c:v>2.7592156862745094</c:v>
                </c:pt>
                <c:pt idx="12285">
                  <c:v>2.7592156862745094</c:v>
                </c:pt>
                <c:pt idx="12286">
                  <c:v>2.7592156862745094</c:v>
                </c:pt>
                <c:pt idx="12287">
                  <c:v>2.7592156862745094</c:v>
                </c:pt>
                <c:pt idx="12288">
                  <c:v>2.7592156862745094</c:v>
                </c:pt>
                <c:pt idx="12289">
                  <c:v>2.7592156862745094</c:v>
                </c:pt>
                <c:pt idx="12290">
                  <c:v>2.7592156862745094</c:v>
                </c:pt>
                <c:pt idx="12291">
                  <c:v>2.7592156862745094</c:v>
                </c:pt>
                <c:pt idx="12292">
                  <c:v>2.7592156862745094</c:v>
                </c:pt>
                <c:pt idx="12293">
                  <c:v>2.7592156862745094</c:v>
                </c:pt>
                <c:pt idx="12294">
                  <c:v>2.7592156862745094</c:v>
                </c:pt>
                <c:pt idx="12295">
                  <c:v>2.7592156862745094</c:v>
                </c:pt>
                <c:pt idx="12296">
                  <c:v>2.7592156862745094</c:v>
                </c:pt>
                <c:pt idx="12297">
                  <c:v>2.7592156862745094</c:v>
                </c:pt>
                <c:pt idx="12298">
                  <c:v>2.7592156862745094</c:v>
                </c:pt>
                <c:pt idx="12299">
                  <c:v>2.7592156862745094</c:v>
                </c:pt>
                <c:pt idx="12300">
                  <c:v>2.7592156862745094</c:v>
                </c:pt>
                <c:pt idx="12301">
                  <c:v>2.7592156862745094</c:v>
                </c:pt>
                <c:pt idx="12302">
                  <c:v>2.7592156862745094</c:v>
                </c:pt>
                <c:pt idx="12303">
                  <c:v>2.7592156862745094</c:v>
                </c:pt>
                <c:pt idx="12304">
                  <c:v>2.7592156862745094</c:v>
                </c:pt>
                <c:pt idx="12305">
                  <c:v>2.7592156862745094</c:v>
                </c:pt>
                <c:pt idx="12306">
                  <c:v>2.7592156862745094</c:v>
                </c:pt>
                <c:pt idx="12307">
                  <c:v>2.7592156862745094</c:v>
                </c:pt>
                <c:pt idx="12308">
                  <c:v>2.7592156862745094</c:v>
                </c:pt>
                <c:pt idx="12309">
                  <c:v>2.7592156862745094</c:v>
                </c:pt>
                <c:pt idx="12310">
                  <c:v>2.7592156862745094</c:v>
                </c:pt>
                <c:pt idx="12311">
                  <c:v>2.7592156862745094</c:v>
                </c:pt>
                <c:pt idx="12312">
                  <c:v>2.7592156862745094</c:v>
                </c:pt>
                <c:pt idx="12313">
                  <c:v>2.7592156862745094</c:v>
                </c:pt>
                <c:pt idx="12314">
                  <c:v>2.7592156862745094</c:v>
                </c:pt>
                <c:pt idx="12315">
                  <c:v>2.7592156862745094</c:v>
                </c:pt>
                <c:pt idx="12316">
                  <c:v>2.7592156862745094</c:v>
                </c:pt>
                <c:pt idx="12317">
                  <c:v>2.7592156862745094</c:v>
                </c:pt>
                <c:pt idx="12318">
                  <c:v>2.7592156862745094</c:v>
                </c:pt>
                <c:pt idx="12319">
                  <c:v>2.7592156862745094</c:v>
                </c:pt>
                <c:pt idx="12320">
                  <c:v>2.7592156862745094</c:v>
                </c:pt>
                <c:pt idx="12321">
                  <c:v>2.7592156862745094</c:v>
                </c:pt>
                <c:pt idx="12322">
                  <c:v>2.7592156862745094</c:v>
                </c:pt>
                <c:pt idx="12323">
                  <c:v>2.7592156862745094</c:v>
                </c:pt>
                <c:pt idx="12324">
                  <c:v>2.7592156862745094</c:v>
                </c:pt>
                <c:pt idx="12325">
                  <c:v>2.7592156862745094</c:v>
                </c:pt>
                <c:pt idx="12326">
                  <c:v>2.7592156862745094</c:v>
                </c:pt>
                <c:pt idx="12327">
                  <c:v>2.7592156862745094</c:v>
                </c:pt>
                <c:pt idx="12328">
                  <c:v>2.7592156862745094</c:v>
                </c:pt>
                <c:pt idx="12329">
                  <c:v>2.7592156862745094</c:v>
                </c:pt>
                <c:pt idx="12330">
                  <c:v>2.7592156862745094</c:v>
                </c:pt>
                <c:pt idx="12331">
                  <c:v>2.7592156862745094</c:v>
                </c:pt>
                <c:pt idx="12332">
                  <c:v>2.7592156862745094</c:v>
                </c:pt>
                <c:pt idx="12333">
                  <c:v>2.7592156862745094</c:v>
                </c:pt>
                <c:pt idx="12334">
                  <c:v>2.7592156862745094</c:v>
                </c:pt>
                <c:pt idx="12335">
                  <c:v>2.7592156862745094</c:v>
                </c:pt>
                <c:pt idx="12336">
                  <c:v>2.7592156862745094</c:v>
                </c:pt>
                <c:pt idx="12337">
                  <c:v>2.7592156862745094</c:v>
                </c:pt>
                <c:pt idx="12338">
                  <c:v>2.7592156862745094</c:v>
                </c:pt>
                <c:pt idx="12339">
                  <c:v>2.7592156862745094</c:v>
                </c:pt>
                <c:pt idx="12340">
                  <c:v>2.7592156862745094</c:v>
                </c:pt>
                <c:pt idx="12341">
                  <c:v>2.7592156862745094</c:v>
                </c:pt>
                <c:pt idx="12342">
                  <c:v>2.7592156862745094</c:v>
                </c:pt>
                <c:pt idx="12343">
                  <c:v>2.7592156862745094</c:v>
                </c:pt>
                <c:pt idx="12344">
                  <c:v>2.7592156862745094</c:v>
                </c:pt>
                <c:pt idx="12345">
                  <c:v>2.7592156862745094</c:v>
                </c:pt>
                <c:pt idx="12346">
                  <c:v>2.7592156862745094</c:v>
                </c:pt>
                <c:pt idx="12347">
                  <c:v>2.7592156862745094</c:v>
                </c:pt>
                <c:pt idx="12348">
                  <c:v>2.7592156862745094</c:v>
                </c:pt>
                <c:pt idx="12349">
                  <c:v>2.7592156862745094</c:v>
                </c:pt>
                <c:pt idx="12350">
                  <c:v>2.7592156862745094</c:v>
                </c:pt>
                <c:pt idx="12351">
                  <c:v>2.7592156862745094</c:v>
                </c:pt>
                <c:pt idx="12352">
                  <c:v>2.7592156862745094</c:v>
                </c:pt>
                <c:pt idx="12353">
                  <c:v>2.7592156862745094</c:v>
                </c:pt>
                <c:pt idx="12354">
                  <c:v>2.7592156862745094</c:v>
                </c:pt>
                <c:pt idx="12355">
                  <c:v>2.7592156862745094</c:v>
                </c:pt>
                <c:pt idx="12356">
                  <c:v>2.7592156862745094</c:v>
                </c:pt>
                <c:pt idx="12357">
                  <c:v>2.7592156862745094</c:v>
                </c:pt>
                <c:pt idx="12358">
                  <c:v>2.7592156862745094</c:v>
                </c:pt>
                <c:pt idx="12359">
                  <c:v>2.7592156862745094</c:v>
                </c:pt>
                <c:pt idx="12360">
                  <c:v>2.7592156862745094</c:v>
                </c:pt>
                <c:pt idx="12361">
                  <c:v>2.7592156862745094</c:v>
                </c:pt>
                <c:pt idx="12362">
                  <c:v>2.7592156862745094</c:v>
                </c:pt>
                <c:pt idx="12363">
                  <c:v>2.7592156862745094</c:v>
                </c:pt>
                <c:pt idx="12364">
                  <c:v>2.7592156862745094</c:v>
                </c:pt>
                <c:pt idx="12365">
                  <c:v>2.7592156862745094</c:v>
                </c:pt>
                <c:pt idx="12366">
                  <c:v>2.7592156862745094</c:v>
                </c:pt>
                <c:pt idx="12367">
                  <c:v>2.7592156862745094</c:v>
                </c:pt>
                <c:pt idx="12368">
                  <c:v>2.7592156862745094</c:v>
                </c:pt>
                <c:pt idx="12369">
                  <c:v>2.7592156862745094</c:v>
                </c:pt>
                <c:pt idx="12370">
                  <c:v>2.7592156862745094</c:v>
                </c:pt>
                <c:pt idx="12371">
                  <c:v>2.7592156862745094</c:v>
                </c:pt>
                <c:pt idx="12372">
                  <c:v>2.7592156862745094</c:v>
                </c:pt>
                <c:pt idx="12373">
                  <c:v>2.7592156862745094</c:v>
                </c:pt>
                <c:pt idx="12374">
                  <c:v>2.7592156862745094</c:v>
                </c:pt>
                <c:pt idx="12375">
                  <c:v>2.7592156862745094</c:v>
                </c:pt>
                <c:pt idx="12376">
                  <c:v>2.7592156862745094</c:v>
                </c:pt>
                <c:pt idx="12377">
                  <c:v>2.7592156862745094</c:v>
                </c:pt>
                <c:pt idx="12378">
                  <c:v>2.7592156862745094</c:v>
                </c:pt>
                <c:pt idx="12379">
                  <c:v>2.7592156862745094</c:v>
                </c:pt>
                <c:pt idx="12380">
                  <c:v>2.7592156862745094</c:v>
                </c:pt>
                <c:pt idx="12381">
                  <c:v>2.7592156862745094</c:v>
                </c:pt>
                <c:pt idx="12382">
                  <c:v>2.7592156862745094</c:v>
                </c:pt>
                <c:pt idx="12383">
                  <c:v>2.7592156862745094</c:v>
                </c:pt>
                <c:pt idx="12384">
                  <c:v>2.7592156862745094</c:v>
                </c:pt>
                <c:pt idx="12385">
                  <c:v>2.7592156862745094</c:v>
                </c:pt>
                <c:pt idx="12386">
                  <c:v>2.7592156862745094</c:v>
                </c:pt>
                <c:pt idx="12387">
                  <c:v>2.7592156862745094</c:v>
                </c:pt>
                <c:pt idx="12388">
                  <c:v>2.7592156862745094</c:v>
                </c:pt>
                <c:pt idx="12389">
                  <c:v>2.7592156862745094</c:v>
                </c:pt>
                <c:pt idx="12390">
                  <c:v>2.7592156862745094</c:v>
                </c:pt>
                <c:pt idx="12391">
                  <c:v>2.7592156862745094</c:v>
                </c:pt>
                <c:pt idx="12392">
                  <c:v>2.7592156862745094</c:v>
                </c:pt>
                <c:pt idx="12393">
                  <c:v>2.7592156862745094</c:v>
                </c:pt>
                <c:pt idx="12394">
                  <c:v>2.7592156862745094</c:v>
                </c:pt>
                <c:pt idx="12395">
                  <c:v>2.7592156862745094</c:v>
                </c:pt>
                <c:pt idx="12396">
                  <c:v>2.7592156862745094</c:v>
                </c:pt>
                <c:pt idx="12397">
                  <c:v>2.7592156862745094</c:v>
                </c:pt>
                <c:pt idx="12398">
                  <c:v>2.7592156862745094</c:v>
                </c:pt>
                <c:pt idx="12399">
                  <c:v>2.7592156862745094</c:v>
                </c:pt>
                <c:pt idx="12400">
                  <c:v>2.7592156862745094</c:v>
                </c:pt>
                <c:pt idx="12401">
                  <c:v>2.7592156862745094</c:v>
                </c:pt>
                <c:pt idx="12402">
                  <c:v>2.7592156862745094</c:v>
                </c:pt>
                <c:pt idx="12403">
                  <c:v>2.7592156862745094</c:v>
                </c:pt>
                <c:pt idx="12404">
                  <c:v>2.7592156862745094</c:v>
                </c:pt>
                <c:pt idx="12405">
                  <c:v>2.7592156862745094</c:v>
                </c:pt>
                <c:pt idx="12406">
                  <c:v>2.7592156862745094</c:v>
                </c:pt>
                <c:pt idx="12407">
                  <c:v>2.7592156862745094</c:v>
                </c:pt>
                <c:pt idx="12408">
                  <c:v>2.7592156862745094</c:v>
                </c:pt>
                <c:pt idx="12409">
                  <c:v>2.7592156862745094</c:v>
                </c:pt>
                <c:pt idx="12410">
                  <c:v>2.7592156862745094</c:v>
                </c:pt>
                <c:pt idx="12411">
                  <c:v>2.7592156862745094</c:v>
                </c:pt>
                <c:pt idx="12412">
                  <c:v>2.7592156862745094</c:v>
                </c:pt>
                <c:pt idx="12413">
                  <c:v>2.7592156862745094</c:v>
                </c:pt>
                <c:pt idx="12414">
                  <c:v>2.7592156862745094</c:v>
                </c:pt>
                <c:pt idx="12415">
                  <c:v>2.7592156862745094</c:v>
                </c:pt>
                <c:pt idx="12416">
                  <c:v>2.7592156862745094</c:v>
                </c:pt>
                <c:pt idx="12417">
                  <c:v>2.7592156862745094</c:v>
                </c:pt>
                <c:pt idx="12418">
                  <c:v>2.7592156862745094</c:v>
                </c:pt>
                <c:pt idx="12419">
                  <c:v>2.7592156862745094</c:v>
                </c:pt>
                <c:pt idx="12420">
                  <c:v>2.7592156862745094</c:v>
                </c:pt>
                <c:pt idx="12421">
                  <c:v>2.7592156862745094</c:v>
                </c:pt>
                <c:pt idx="12422">
                  <c:v>2.7592156862745094</c:v>
                </c:pt>
                <c:pt idx="12423">
                  <c:v>2.7592156862745094</c:v>
                </c:pt>
                <c:pt idx="12424">
                  <c:v>2.7592156862745094</c:v>
                </c:pt>
                <c:pt idx="12425">
                  <c:v>2.7592156862745094</c:v>
                </c:pt>
                <c:pt idx="12426">
                  <c:v>2.7592156862745094</c:v>
                </c:pt>
                <c:pt idx="12427">
                  <c:v>2.7592156862745094</c:v>
                </c:pt>
                <c:pt idx="12428">
                  <c:v>2.7592156862745094</c:v>
                </c:pt>
                <c:pt idx="12429">
                  <c:v>2.7592156862745094</c:v>
                </c:pt>
                <c:pt idx="12430">
                  <c:v>2.7592156862745094</c:v>
                </c:pt>
                <c:pt idx="12431">
                  <c:v>2.7592156862745094</c:v>
                </c:pt>
                <c:pt idx="12432">
                  <c:v>2.7592156862745094</c:v>
                </c:pt>
                <c:pt idx="12433">
                  <c:v>2.7592156862745094</c:v>
                </c:pt>
                <c:pt idx="12434">
                  <c:v>2.7592156862745094</c:v>
                </c:pt>
                <c:pt idx="12435">
                  <c:v>2.7592156862745094</c:v>
                </c:pt>
                <c:pt idx="12436">
                  <c:v>2.7592156862745094</c:v>
                </c:pt>
                <c:pt idx="12437">
                  <c:v>2.7592156862745094</c:v>
                </c:pt>
                <c:pt idx="12438">
                  <c:v>2.7592156862745094</c:v>
                </c:pt>
                <c:pt idx="12439">
                  <c:v>2.7592156862745094</c:v>
                </c:pt>
                <c:pt idx="12440">
                  <c:v>2.7592156862745094</c:v>
                </c:pt>
                <c:pt idx="12441">
                  <c:v>2.7592156862745094</c:v>
                </c:pt>
                <c:pt idx="12442">
                  <c:v>2.7592156862745094</c:v>
                </c:pt>
                <c:pt idx="12443">
                  <c:v>2.7592156862745094</c:v>
                </c:pt>
                <c:pt idx="12444">
                  <c:v>2.7592156862745094</c:v>
                </c:pt>
                <c:pt idx="12445">
                  <c:v>2.7592156862745094</c:v>
                </c:pt>
                <c:pt idx="12446">
                  <c:v>2.7592156862745094</c:v>
                </c:pt>
                <c:pt idx="12447">
                  <c:v>2.7592156862745094</c:v>
                </c:pt>
                <c:pt idx="12448">
                  <c:v>2.7592156862745094</c:v>
                </c:pt>
                <c:pt idx="12449">
                  <c:v>2.7592156862745094</c:v>
                </c:pt>
                <c:pt idx="12450">
                  <c:v>2.7592156862745094</c:v>
                </c:pt>
                <c:pt idx="12451">
                  <c:v>2.7592156862745094</c:v>
                </c:pt>
                <c:pt idx="12452">
                  <c:v>2.7592156862745094</c:v>
                </c:pt>
                <c:pt idx="12453">
                  <c:v>2.7592156862745094</c:v>
                </c:pt>
                <c:pt idx="12454">
                  <c:v>2.7592156862745094</c:v>
                </c:pt>
                <c:pt idx="12455">
                  <c:v>2.7592156862745094</c:v>
                </c:pt>
                <c:pt idx="12456">
                  <c:v>2.7592156862745094</c:v>
                </c:pt>
                <c:pt idx="12457">
                  <c:v>2.7592156862745094</c:v>
                </c:pt>
                <c:pt idx="12458">
                  <c:v>2.7592156862745094</c:v>
                </c:pt>
                <c:pt idx="12459">
                  <c:v>2.7592156862745094</c:v>
                </c:pt>
                <c:pt idx="12460">
                  <c:v>2.7592156862745094</c:v>
                </c:pt>
                <c:pt idx="12461">
                  <c:v>2.7592156862745094</c:v>
                </c:pt>
                <c:pt idx="12462">
                  <c:v>2.7592156862745094</c:v>
                </c:pt>
                <c:pt idx="12463">
                  <c:v>2.7592156862745094</c:v>
                </c:pt>
                <c:pt idx="12464">
                  <c:v>2.7592156862745094</c:v>
                </c:pt>
                <c:pt idx="12465">
                  <c:v>2.7592156862745094</c:v>
                </c:pt>
                <c:pt idx="12466">
                  <c:v>2.7592156862745094</c:v>
                </c:pt>
                <c:pt idx="12467">
                  <c:v>2.7592156862745094</c:v>
                </c:pt>
                <c:pt idx="12468">
                  <c:v>2.7592156862745094</c:v>
                </c:pt>
                <c:pt idx="12469">
                  <c:v>2.7592156862745094</c:v>
                </c:pt>
                <c:pt idx="12470">
                  <c:v>2.7592156862745094</c:v>
                </c:pt>
                <c:pt idx="12471">
                  <c:v>2.7592156862745094</c:v>
                </c:pt>
                <c:pt idx="12472">
                  <c:v>2.7592156862745094</c:v>
                </c:pt>
                <c:pt idx="12473">
                  <c:v>2.7592156862745094</c:v>
                </c:pt>
                <c:pt idx="12474">
                  <c:v>2.7592156862745094</c:v>
                </c:pt>
                <c:pt idx="12475">
                  <c:v>2.7592156862745094</c:v>
                </c:pt>
                <c:pt idx="12476">
                  <c:v>2.7592156862745094</c:v>
                </c:pt>
                <c:pt idx="12477">
                  <c:v>2.7592156862745094</c:v>
                </c:pt>
                <c:pt idx="12478">
                  <c:v>2.7592156862745094</c:v>
                </c:pt>
                <c:pt idx="12479">
                  <c:v>2.7592156862745094</c:v>
                </c:pt>
                <c:pt idx="12480">
                  <c:v>2.7592156862745094</c:v>
                </c:pt>
                <c:pt idx="12481">
                  <c:v>2.7592156862745094</c:v>
                </c:pt>
                <c:pt idx="12482">
                  <c:v>2.7592156862745094</c:v>
                </c:pt>
                <c:pt idx="12483">
                  <c:v>2.7592156862745094</c:v>
                </c:pt>
                <c:pt idx="12484">
                  <c:v>2.7592156862745094</c:v>
                </c:pt>
                <c:pt idx="12485">
                  <c:v>2.7592156862745094</c:v>
                </c:pt>
                <c:pt idx="12486">
                  <c:v>2.7592156862745094</c:v>
                </c:pt>
                <c:pt idx="12487">
                  <c:v>2.7592156862745094</c:v>
                </c:pt>
                <c:pt idx="12488">
                  <c:v>2.7592156862745094</c:v>
                </c:pt>
                <c:pt idx="12489">
                  <c:v>2.7592156862745094</c:v>
                </c:pt>
                <c:pt idx="12490">
                  <c:v>2.7592156862745094</c:v>
                </c:pt>
                <c:pt idx="12491">
                  <c:v>2.7592156862745094</c:v>
                </c:pt>
                <c:pt idx="12492">
                  <c:v>2.7592156862745094</c:v>
                </c:pt>
                <c:pt idx="12493">
                  <c:v>2.7592156862745094</c:v>
                </c:pt>
                <c:pt idx="12494">
                  <c:v>2.7592156862745094</c:v>
                </c:pt>
                <c:pt idx="12495">
                  <c:v>2.7592156862745094</c:v>
                </c:pt>
                <c:pt idx="12496">
                  <c:v>2.7592156862745094</c:v>
                </c:pt>
                <c:pt idx="12497">
                  <c:v>2.7592156862745094</c:v>
                </c:pt>
                <c:pt idx="12498">
                  <c:v>2.7592156862745094</c:v>
                </c:pt>
                <c:pt idx="12499">
                  <c:v>2.7592156862745094</c:v>
                </c:pt>
                <c:pt idx="12500">
                  <c:v>2.7592156862745094</c:v>
                </c:pt>
                <c:pt idx="12501">
                  <c:v>2.7592156862745094</c:v>
                </c:pt>
                <c:pt idx="12502">
                  <c:v>2.7592156862745094</c:v>
                </c:pt>
                <c:pt idx="12503">
                  <c:v>2.7592156862745094</c:v>
                </c:pt>
                <c:pt idx="12504">
                  <c:v>2.7592156862745094</c:v>
                </c:pt>
                <c:pt idx="12505">
                  <c:v>2.7592156862745094</c:v>
                </c:pt>
                <c:pt idx="12506">
                  <c:v>2.7592156862745094</c:v>
                </c:pt>
                <c:pt idx="12507">
                  <c:v>2.7592156862745094</c:v>
                </c:pt>
                <c:pt idx="12508">
                  <c:v>2.7592156862745094</c:v>
                </c:pt>
                <c:pt idx="12509">
                  <c:v>2.7592156862745094</c:v>
                </c:pt>
                <c:pt idx="12510">
                  <c:v>2.7592156862745094</c:v>
                </c:pt>
                <c:pt idx="12511">
                  <c:v>2.7592156862745094</c:v>
                </c:pt>
                <c:pt idx="12512">
                  <c:v>2.7592156862745094</c:v>
                </c:pt>
                <c:pt idx="12513">
                  <c:v>2.7592156862745094</c:v>
                </c:pt>
                <c:pt idx="12514">
                  <c:v>2.7592156862745094</c:v>
                </c:pt>
                <c:pt idx="12515">
                  <c:v>2.7592156862745094</c:v>
                </c:pt>
                <c:pt idx="12516">
                  <c:v>2.7592156862745094</c:v>
                </c:pt>
                <c:pt idx="12517">
                  <c:v>2.7592156862745094</c:v>
                </c:pt>
                <c:pt idx="12518">
                  <c:v>2.7592156862745094</c:v>
                </c:pt>
                <c:pt idx="12519">
                  <c:v>2.7592156862745094</c:v>
                </c:pt>
                <c:pt idx="12520">
                  <c:v>2.7592156862745094</c:v>
                </c:pt>
                <c:pt idx="12521">
                  <c:v>2.7592156862745094</c:v>
                </c:pt>
                <c:pt idx="12522">
                  <c:v>2.7592156862745094</c:v>
                </c:pt>
                <c:pt idx="12523">
                  <c:v>2.7592156862745094</c:v>
                </c:pt>
                <c:pt idx="12524">
                  <c:v>2.7592156862745094</c:v>
                </c:pt>
                <c:pt idx="12525">
                  <c:v>2.7592156862745094</c:v>
                </c:pt>
                <c:pt idx="12526">
                  <c:v>2.7592156862745094</c:v>
                </c:pt>
                <c:pt idx="12527">
                  <c:v>2.7592156862745094</c:v>
                </c:pt>
                <c:pt idx="12528">
                  <c:v>2.7592156862745094</c:v>
                </c:pt>
                <c:pt idx="12529">
                  <c:v>2.7592156862745094</c:v>
                </c:pt>
                <c:pt idx="12530">
                  <c:v>2.7592156862745094</c:v>
                </c:pt>
                <c:pt idx="12531">
                  <c:v>2.7592156862745094</c:v>
                </c:pt>
                <c:pt idx="12532">
                  <c:v>2.7592156862745094</c:v>
                </c:pt>
                <c:pt idx="12533">
                  <c:v>2.7592156862745094</c:v>
                </c:pt>
                <c:pt idx="12534">
                  <c:v>2.7592156862745094</c:v>
                </c:pt>
                <c:pt idx="12535">
                  <c:v>2.7592156862745094</c:v>
                </c:pt>
                <c:pt idx="12536">
                  <c:v>2.7592156862745094</c:v>
                </c:pt>
                <c:pt idx="12537">
                  <c:v>2.7592156862745094</c:v>
                </c:pt>
                <c:pt idx="12538">
                  <c:v>2.7592156862745094</c:v>
                </c:pt>
                <c:pt idx="12539">
                  <c:v>2.7592156862745094</c:v>
                </c:pt>
                <c:pt idx="12540">
                  <c:v>2.7592156862745094</c:v>
                </c:pt>
                <c:pt idx="12541">
                  <c:v>2.7592156862745094</c:v>
                </c:pt>
                <c:pt idx="12542">
                  <c:v>2.7592156862745094</c:v>
                </c:pt>
                <c:pt idx="12543">
                  <c:v>2.7592156862745094</c:v>
                </c:pt>
                <c:pt idx="12544">
                  <c:v>2.7592156862745094</c:v>
                </c:pt>
                <c:pt idx="12545">
                  <c:v>2.7592156862745094</c:v>
                </c:pt>
                <c:pt idx="12546">
                  <c:v>2.7592156862745094</c:v>
                </c:pt>
                <c:pt idx="12547">
                  <c:v>2.7592156862745094</c:v>
                </c:pt>
                <c:pt idx="12548">
                  <c:v>2.7592156862745094</c:v>
                </c:pt>
                <c:pt idx="12549">
                  <c:v>2.7592156862745094</c:v>
                </c:pt>
                <c:pt idx="12550">
                  <c:v>2.7592156862745094</c:v>
                </c:pt>
                <c:pt idx="12551">
                  <c:v>2.7592156862745094</c:v>
                </c:pt>
                <c:pt idx="12552">
                  <c:v>2.7592156862745094</c:v>
                </c:pt>
                <c:pt idx="12553">
                  <c:v>2.7592156862745094</c:v>
                </c:pt>
                <c:pt idx="12554">
                  <c:v>2.7592156862745094</c:v>
                </c:pt>
                <c:pt idx="12555">
                  <c:v>2.7592156862745094</c:v>
                </c:pt>
                <c:pt idx="12556">
                  <c:v>2.7592156862745094</c:v>
                </c:pt>
                <c:pt idx="12557">
                  <c:v>2.7592156862745094</c:v>
                </c:pt>
                <c:pt idx="12558">
                  <c:v>2.7592156862745094</c:v>
                </c:pt>
                <c:pt idx="12559">
                  <c:v>2.7592156862745094</c:v>
                </c:pt>
                <c:pt idx="12560">
                  <c:v>2.7592156862745094</c:v>
                </c:pt>
                <c:pt idx="12561">
                  <c:v>2.7592156862745094</c:v>
                </c:pt>
                <c:pt idx="12562">
                  <c:v>2.7592156862745094</c:v>
                </c:pt>
                <c:pt idx="12563">
                  <c:v>2.7592156862745094</c:v>
                </c:pt>
                <c:pt idx="12564">
                  <c:v>2.7592156862745094</c:v>
                </c:pt>
                <c:pt idx="12565">
                  <c:v>2.7592156862745094</c:v>
                </c:pt>
                <c:pt idx="12566">
                  <c:v>2.7592156862745094</c:v>
                </c:pt>
                <c:pt idx="12567">
                  <c:v>2.7592156862745094</c:v>
                </c:pt>
                <c:pt idx="12568">
                  <c:v>2.7592156862745094</c:v>
                </c:pt>
                <c:pt idx="12569">
                  <c:v>2.7592156862745094</c:v>
                </c:pt>
                <c:pt idx="12570">
                  <c:v>2.7592156862745094</c:v>
                </c:pt>
                <c:pt idx="12571">
                  <c:v>2.7592156862745094</c:v>
                </c:pt>
                <c:pt idx="12572">
                  <c:v>2.7592156862745094</c:v>
                </c:pt>
                <c:pt idx="12573">
                  <c:v>2.7592156862745094</c:v>
                </c:pt>
                <c:pt idx="12574">
                  <c:v>2.7592156862745094</c:v>
                </c:pt>
                <c:pt idx="12575">
                  <c:v>2.7592156862745094</c:v>
                </c:pt>
                <c:pt idx="12576">
                  <c:v>2.7592156862745094</c:v>
                </c:pt>
                <c:pt idx="12577">
                  <c:v>2.7592156862745094</c:v>
                </c:pt>
                <c:pt idx="12578">
                  <c:v>2.7592156862745094</c:v>
                </c:pt>
                <c:pt idx="12579">
                  <c:v>2.7592156862745094</c:v>
                </c:pt>
                <c:pt idx="12580">
                  <c:v>2.7592156862745094</c:v>
                </c:pt>
                <c:pt idx="12581">
                  <c:v>2.7592156862745094</c:v>
                </c:pt>
                <c:pt idx="12582">
                  <c:v>2.7592156862745094</c:v>
                </c:pt>
                <c:pt idx="12583">
                  <c:v>2.7592156862745094</c:v>
                </c:pt>
                <c:pt idx="12584">
                  <c:v>2.7592156862745094</c:v>
                </c:pt>
                <c:pt idx="12585">
                  <c:v>2.7592156862745094</c:v>
                </c:pt>
                <c:pt idx="12586">
                  <c:v>2.7592156862745094</c:v>
                </c:pt>
                <c:pt idx="12587">
                  <c:v>2.7592156862745094</c:v>
                </c:pt>
                <c:pt idx="12588">
                  <c:v>2.7592156862745094</c:v>
                </c:pt>
                <c:pt idx="12589">
                  <c:v>2.7592156862745094</c:v>
                </c:pt>
                <c:pt idx="12590">
                  <c:v>2.7592156862745094</c:v>
                </c:pt>
                <c:pt idx="12591">
                  <c:v>2.7592156862745094</c:v>
                </c:pt>
                <c:pt idx="12592">
                  <c:v>2.7592156862745094</c:v>
                </c:pt>
                <c:pt idx="12593">
                  <c:v>2.7592156862745094</c:v>
                </c:pt>
                <c:pt idx="12594">
                  <c:v>2.7592156862745094</c:v>
                </c:pt>
                <c:pt idx="12595">
                  <c:v>2.7592156862745094</c:v>
                </c:pt>
                <c:pt idx="12596">
                  <c:v>2.7592156862745094</c:v>
                </c:pt>
                <c:pt idx="12597">
                  <c:v>2.7592156862745094</c:v>
                </c:pt>
                <c:pt idx="12598">
                  <c:v>2.7592156862745094</c:v>
                </c:pt>
                <c:pt idx="12599">
                  <c:v>2.7592156862745094</c:v>
                </c:pt>
                <c:pt idx="12600">
                  <c:v>2.7592156862745094</c:v>
                </c:pt>
                <c:pt idx="12601">
                  <c:v>2.7592156862745094</c:v>
                </c:pt>
                <c:pt idx="12602">
                  <c:v>2.7592156862745094</c:v>
                </c:pt>
                <c:pt idx="12603">
                  <c:v>2.7592156862745094</c:v>
                </c:pt>
                <c:pt idx="12604">
                  <c:v>2.7592156862745094</c:v>
                </c:pt>
                <c:pt idx="12605">
                  <c:v>2.7592156862745094</c:v>
                </c:pt>
                <c:pt idx="12606">
                  <c:v>2.7592156862745094</c:v>
                </c:pt>
                <c:pt idx="12607">
                  <c:v>2.7592156862745094</c:v>
                </c:pt>
                <c:pt idx="12608">
                  <c:v>2.7592156862745094</c:v>
                </c:pt>
                <c:pt idx="12609">
                  <c:v>2.7592156862745094</c:v>
                </c:pt>
                <c:pt idx="12610">
                  <c:v>2.7592156862745094</c:v>
                </c:pt>
                <c:pt idx="12611">
                  <c:v>2.7592156862745094</c:v>
                </c:pt>
                <c:pt idx="12612">
                  <c:v>2.7592156862745094</c:v>
                </c:pt>
                <c:pt idx="12613">
                  <c:v>2.7592156862745094</c:v>
                </c:pt>
                <c:pt idx="12614">
                  <c:v>2.7592156862745094</c:v>
                </c:pt>
                <c:pt idx="12615">
                  <c:v>2.7592156862745094</c:v>
                </c:pt>
                <c:pt idx="12616">
                  <c:v>2.7592156862745094</c:v>
                </c:pt>
                <c:pt idx="12617">
                  <c:v>2.7592156862745094</c:v>
                </c:pt>
                <c:pt idx="12618">
                  <c:v>2.7592156862745094</c:v>
                </c:pt>
                <c:pt idx="12619">
                  <c:v>2.7592156862745094</c:v>
                </c:pt>
                <c:pt idx="12620">
                  <c:v>2.7592156862745094</c:v>
                </c:pt>
                <c:pt idx="12621">
                  <c:v>2.7592156862745094</c:v>
                </c:pt>
                <c:pt idx="12622">
                  <c:v>2.7592156862745094</c:v>
                </c:pt>
                <c:pt idx="12623">
                  <c:v>2.7592156862745094</c:v>
                </c:pt>
                <c:pt idx="12624">
                  <c:v>2.7592156862745094</c:v>
                </c:pt>
                <c:pt idx="12625">
                  <c:v>2.7592156862745094</c:v>
                </c:pt>
                <c:pt idx="12626">
                  <c:v>2.7592156862745094</c:v>
                </c:pt>
                <c:pt idx="12627">
                  <c:v>2.7592156862745094</c:v>
                </c:pt>
                <c:pt idx="12628">
                  <c:v>2.7592156862745094</c:v>
                </c:pt>
                <c:pt idx="12629">
                  <c:v>2.7592156862745094</c:v>
                </c:pt>
                <c:pt idx="12630">
                  <c:v>2.7592156862745094</c:v>
                </c:pt>
                <c:pt idx="12631">
                  <c:v>2.7592156862745094</c:v>
                </c:pt>
                <c:pt idx="12632">
                  <c:v>2.7592156862745094</c:v>
                </c:pt>
                <c:pt idx="12633">
                  <c:v>2.7592156862745094</c:v>
                </c:pt>
                <c:pt idx="12634">
                  <c:v>2.7592156862745094</c:v>
                </c:pt>
                <c:pt idx="12635">
                  <c:v>2.7592156862745094</c:v>
                </c:pt>
                <c:pt idx="12636">
                  <c:v>2.7592156862745094</c:v>
                </c:pt>
                <c:pt idx="12637">
                  <c:v>2.7592156862745094</c:v>
                </c:pt>
                <c:pt idx="12638">
                  <c:v>2.7592156862745094</c:v>
                </c:pt>
                <c:pt idx="12639">
                  <c:v>2.7592156862745094</c:v>
                </c:pt>
                <c:pt idx="12640">
                  <c:v>2.7592156862745094</c:v>
                </c:pt>
                <c:pt idx="12641">
                  <c:v>2.7592156862745094</c:v>
                </c:pt>
                <c:pt idx="12642">
                  <c:v>2.7592156862745094</c:v>
                </c:pt>
                <c:pt idx="12643">
                  <c:v>2.7592156862745094</c:v>
                </c:pt>
                <c:pt idx="12644">
                  <c:v>2.7592156862745094</c:v>
                </c:pt>
                <c:pt idx="12645">
                  <c:v>2.7592156862745094</c:v>
                </c:pt>
                <c:pt idx="12646">
                  <c:v>2.7592156862745094</c:v>
                </c:pt>
                <c:pt idx="12647">
                  <c:v>2.7592156862745094</c:v>
                </c:pt>
                <c:pt idx="12648">
                  <c:v>2.7592156862745094</c:v>
                </c:pt>
                <c:pt idx="12649">
                  <c:v>2.7592156862745094</c:v>
                </c:pt>
                <c:pt idx="12650">
                  <c:v>2.7592156862745094</c:v>
                </c:pt>
                <c:pt idx="12651">
                  <c:v>2.7592156862745094</c:v>
                </c:pt>
                <c:pt idx="12652">
                  <c:v>2.7592156862745094</c:v>
                </c:pt>
                <c:pt idx="12653">
                  <c:v>2.7592156862745094</c:v>
                </c:pt>
                <c:pt idx="12654">
                  <c:v>2.7592156862745094</c:v>
                </c:pt>
                <c:pt idx="12655">
                  <c:v>2.7592156862745094</c:v>
                </c:pt>
                <c:pt idx="12656">
                  <c:v>2.7592156862745094</c:v>
                </c:pt>
                <c:pt idx="12657">
                  <c:v>2.7592156862745094</c:v>
                </c:pt>
                <c:pt idx="12658">
                  <c:v>2.7592156862745094</c:v>
                </c:pt>
                <c:pt idx="12659">
                  <c:v>2.7592156862745094</c:v>
                </c:pt>
                <c:pt idx="12660">
                  <c:v>2.7592156862745094</c:v>
                </c:pt>
                <c:pt idx="12661">
                  <c:v>2.7592156862745094</c:v>
                </c:pt>
                <c:pt idx="12662">
                  <c:v>2.7592156862745094</c:v>
                </c:pt>
                <c:pt idx="12663">
                  <c:v>2.7592156862745094</c:v>
                </c:pt>
                <c:pt idx="12664">
                  <c:v>2.7592156862745094</c:v>
                </c:pt>
                <c:pt idx="12665">
                  <c:v>2.7592156862745094</c:v>
                </c:pt>
                <c:pt idx="12666">
                  <c:v>2.7592156862745094</c:v>
                </c:pt>
                <c:pt idx="12667">
                  <c:v>2.7592156862745094</c:v>
                </c:pt>
                <c:pt idx="12668">
                  <c:v>2.7592156862745094</c:v>
                </c:pt>
                <c:pt idx="12669">
                  <c:v>2.7592156862745094</c:v>
                </c:pt>
                <c:pt idx="12670">
                  <c:v>2.7592156862745094</c:v>
                </c:pt>
                <c:pt idx="12671">
                  <c:v>2.7592156862745094</c:v>
                </c:pt>
                <c:pt idx="12672">
                  <c:v>2.7592156862745094</c:v>
                </c:pt>
                <c:pt idx="12673">
                  <c:v>2.7592156862745094</c:v>
                </c:pt>
                <c:pt idx="12674">
                  <c:v>2.7592156862745094</c:v>
                </c:pt>
                <c:pt idx="12675">
                  <c:v>2.7592156862745094</c:v>
                </c:pt>
                <c:pt idx="12676">
                  <c:v>2.7592156862745094</c:v>
                </c:pt>
                <c:pt idx="12677">
                  <c:v>2.7592156862745094</c:v>
                </c:pt>
                <c:pt idx="12678">
                  <c:v>2.7592156862745094</c:v>
                </c:pt>
                <c:pt idx="12679">
                  <c:v>2.7592156862745094</c:v>
                </c:pt>
                <c:pt idx="12680">
                  <c:v>2.7592156862745094</c:v>
                </c:pt>
                <c:pt idx="12681">
                  <c:v>2.7592156862745094</c:v>
                </c:pt>
                <c:pt idx="12682">
                  <c:v>2.7592156862745094</c:v>
                </c:pt>
                <c:pt idx="12683">
                  <c:v>2.7592156862745094</c:v>
                </c:pt>
                <c:pt idx="12684">
                  <c:v>2.7592156862745094</c:v>
                </c:pt>
                <c:pt idx="12685">
                  <c:v>2.7592156862745094</c:v>
                </c:pt>
                <c:pt idx="12686">
                  <c:v>2.7592156862745094</c:v>
                </c:pt>
                <c:pt idx="12687">
                  <c:v>2.7592156862745094</c:v>
                </c:pt>
                <c:pt idx="12688">
                  <c:v>2.7592156862745094</c:v>
                </c:pt>
                <c:pt idx="12689">
                  <c:v>2.7592156862745094</c:v>
                </c:pt>
                <c:pt idx="12690">
                  <c:v>2.7592156862745094</c:v>
                </c:pt>
                <c:pt idx="12691">
                  <c:v>2.7592156862745094</c:v>
                </c:pt>
                <c:pt idx="12692">
                  <c:v>2.7592156862745094</c:v>
                </c:pt>
                <c:pt idx="12693">
                  <c:v>2.7592156862745094</c:v>
                </c:pt>
                <c:pt idx="12694">
                  <c:v>2.7592156862745094</c:v>
                </c:pt>
                <c:pt idx="12695">
                  <c:v>2.7592156862745094</c:v>
                </c:pt>
                <c:pt idx="12696">
                  <c:v>2.7592156862745094</c:v>
                </c:pt>
                <c:pt idx="12697">
                  <c:v>2.7592156862745094</c:v>
                </c:pt>
                <c:pt idx="12698">
                  <c:v>2.7592156862745094</c:v>
                </c:pt>
                <c:pt idx="12699">
                  <c:v>2.7592156862745094</c:v>
                </c:pt>
                <c:pt idx="12700">
                  <c:v>2.7592156862745094</c:v>
                </c:pt>
                <c:pt idx="12701">
                  <c:v>2.7592156862745094</c:v>
                </c:pt>
                <c:pt idx="12702">
                  <c:v>2.7592156862745094</c:v>
                </c:pt>
                <c:pt idx="12703">
                  <c:v>2.7592156862745094</c:v>
                </c:pt>
                <c:pt idx="12704">
                  <c:v>2.7592156862745094</c:v>
                </c:pt>
                <c:pt idx="12705">
                  <c:v>2.7592156862745094</c:v>
                </c:pt>
                <c:pt idx="12706">
                  <c:v>2.7592156862745094</c:v>
                </c:pt>
                <c:pt idx="12707">
                  <c:v>2.7592156862745094</c:v>
                </c:pt>
                <c:pt idx="12708">
                  <c:v>2.7592156862745094</c:v>
                </c:pt>
                <c:pt idx="12709">
                  <c:v>2.7592156862745094</c:v>
                </c:pt>
                <c:pt idx="12710">
                  <c:v>2.7592156862745094</c:v>
                </c:pt>
                <c:pt idx="12711">
                  <c:v>2.7592156862745094</c:v>
                </c:pt>
                <c:pt idx="12712">
                  <c:v>2.7592156862745094</c:v>
                </c:pt>
                <c:pt idx="12713">
                  <c:v>2.7592156862745094</c:v>
                </c:pt>
                <c:pt idx="12714">
                  <c:v>2.7592156862745094</c:v>
                </c:pt>
                <c:pt idx="12715">
                  <c:v>2.7592156862745094</c:v>
                </c:pt>
                <c:pt idx="12716">
                  <c:v>2.7592156862745094</c:v>
                </c:pt>
                <c:pt idx="12717">
                  <c:v>2.7592156862745094</c:v>
                </c:pt>
                <c:pt idx="12718">
                  <c:v>2.7592156862745094</c:v>
                </c:pt>
                <c:pt idx="12719">
                  <c:v>2.7592156862745094</c:v>
                </c:pt>
                <c:pt idx="12720">
                  <c:v>2.7592156862745094</c:v>
                </c:pt>
                <c:pt idx="12721">
                  <c:v>2.7592156862745094</c:v>
                </c:pt>
                <c:pt idx="12722">
                  <c:v>2.7592156862745094</c:v>
                </c:pt>
                <c:pt idx="12723">
                  <c:v>2.7592156862745094</c:v>
                </c:pt>
                <c:pt idx="12724">
                  <c:v>2.7592156862745094</c:v>
                </c:pt>
                <c:pt idx="12725">
                  <c:v>2.7592156862745094</c:v>
                </c:pt>
                <c:pt idx="12726">
                  <c:v>2.7592156862745094</c:v>
                </c:pt>
                <c:pt idx="12727">
                  <c:v>2.7592156862745094</c:v>
                </c:pt>
                <c:pt idx="12728">
                  <c:v>2.7592156862745094</c:v>
                </c:pt>
                <c:pt idx="12729">
                  <c:v>2.7592156862745094</c:v>
                </c:pt>
                <c:pt idx="12730">
                  <c:v>2.7592156862745094</c:v>
                </c:pt>
                <c:pt idx="12731">
                  <c:v>2.7592156862745094</c:v>
                </c:pt>
                <c:pt idx="12732">
                  <c:v>2.7592156862745094</c:v>
                </c:pt>
                <c:pt idx="12733">
                  <c:v>2.7592156862745094</c:v>
                </c:pt>
                <c:pt idx="12734">
                  <c:v>2.7592156862745094</c:v>
                </c:pt>
                <c:pt idx="12735">
                  <c:v>2.7592156862745094</c:v>
                </c:pt>
                <c:pt idx="12736">
                  <c:v>2.7592156862745094</c:v>
                </c:pt>
                <c:pt idx="12737">
                  <c:v>2.7592156862745094</c:v>
                </c:pt>
                <c:pt idx="12738">
                  <c:v>2.7592156862745094</c:v>
                </c:pt>
                <c:pt idx="12739">
                  <c:v>2.7592156862745094</c:v>
                </c:pt>
                <c:pt idx="12740">
                  <c:v>2.7592156862745094</c:v>
                </c:pt>
                <c:pt idx="12741">
                  <c:v>2.7592156862745094</c:v>
                </c:pt>
                <c:pt idx="12742">
                  <c:v>2.7592156862745094</c:v>
                </c:pt>
                <c:pt idx="12743">
                  <c:v>2.7592156862745094</c:v>
                </c:pt>
                <c:pt idx="12744">
                  <c:v>2.7592156862745094</c:v>
                </c:pt>
                <c:pt idx="12745">
                  <c:v>2.7592156862745094</c:v>
                </c:pt>
                <c:pt idx="12746">
                  <c:v>2.7592156862745094</c:v>
                </c:pt>
                <c:pt idx="12747">
                  <c:v>2.7592156862745094</c:v>
                </c:pt>
                <c:pt idx="12748">
                  <c:v>2.7592156862745094</c:v>
                </c:pt>
                <c:pt idx="12749">
                  <c:v>2.7592156862745094</c:v>
                </c:pt>
                <c:pt idx="12750">
                  <c:v>2.7592156862745094</c:v>
                </c:pt>
                <c:pt idx="12751">
                  <c:v>2.7592156862745094</c:v>
                </c:pt>
                <c:pt idx="12752">
                  <c:v>2.7592156862745094</c:v>
                </c:pt>
                <c:pt idx="12753">
                  <c:v>2.7592156862745094</c:v>
                </c:pt>
                <c:pt idx="12754">
                  <c:v>2.7592156862745094</c:v>
                </c:pt>
                <c:pt idx="12755">
                  <c:v>2.7592156862745094</c:v>
                </c:pt>
                <c:pt idx="12756">
                  <c:v>2.7592156862745094</c:v>
                </c:pt>
                <c:pt idx="12757">
                  <c:v>2.7592156862745094</c:v>
                </c:pt>
                <c:pt idx="12758">
                  <c:v>2.7592156862745094</c:v>
                </c:pt>
                <c:pt idx="12759">
                  <c:v>2.7592156862745094</c:v>
                </c:pt>
                <c:pt idx="12760">
                  <c:v>2.7592156862745094</c:v>
                </c:pt>
                <c:pt idx="12761">
                  <c:v>2.7592156862745094</c:v>
                </c:pt>
                <c:pt idx="12762">
                  <c:v>2.7592156862745094</c:v>
                </c:pt>
                <c:pt idx="12763">
                  <c:v>2.7592156862745094</c:v>
                </c:pt>
                <c:pt idx="12764">
                  <c:v>2.7592156862745094</c:v>
                </c:pt>
                <c:pt idx="12765">
                  <c:v>2.7592156862745094</c:v>
                </c:pt>
                <c:pt idx="12766">
                  <c:v>2.7592156862745094</c:v>
                </c:pt>
                <c:pt idx="12767">
                  <c:v>2.7592156862745094</c:v>
                </c:pt>
                <c:pt idx="12768">
                  <c:v>2.7592156862745094</c:v>
                </c:pt>
                <c:pt idx="12769">
                  <c:v>2.7592156862745094</c:v>
                </c:pt>
                <c:pt idx="12770">
                  <c:v>2.7592156862745094</c:v>
                </c:pt>
                <c:pt idx="12771">
                  <c:v>2.7592156862745094</c:v>
                </c:pt>
                <c:pt idx="12772">
                  <c:v>2.7592156862745094</c:v>
                </c:pt>
                <c:pt idx="12773">
                  <c:v>2.7592156862745094</c:v>
                </c:pt>
                <c:pt idx="12774">
                  <c:v>2.7592156862745094</c:v>
                </c:pt>
                <c:pt idx="12775">
                  <c:v>2.7592156862745094</c:v>
                </c:pt>
                <c:pt idx="12776">
                  <c:v>2.7592156862745094</c:v>
                </c:pt>
                <c:pt idx="12777">
                  <c:v>2.7592156862745094</c:v>
                </c:pt>
                <c:pt idx="12778">
                  <c:v>2.7592156862745094</c:v>
                </c:pt>
                <c:pt idx="12779">
                  <c:v>2.7592156862745094</c:v>
                </c:pt>
                <c:pt idx="12780">
                  <c:v>2.7592156862745094</c:v>
                </c:pt>
                <c:pt idx="12781">
                  <c:v>2.7592156862745094</c:v>
                </c:pt>
                <c:pt idx="12782">
                  <c:v>2.7592156862745094</c:v>
                </c:pt>
                <c:pt idx="12783">
                  <c:v>2.7592156862745094</c:v>
                </c:pt>
                <c:pt idx="12784">
                  <c:v>2.7592156862745094</c:v>
                </c:pt>
                <c:pt idx="12785">
                  <c:v>2.7592156862745094</c:v>
                </c:pt>
                <c:pt idx="12786">
                  <c:v>2.7592156862745094</c:v>
                </c:pt>
                <c:pt idx="12787">
                  <c:v>2.7592156862745094</c:v>
                </c:pt>
                <c:pt idx="12788">
                  <c:v>2.7592156862745094</c:v>
                </c:pt>
                <c:pt idx="12789">
                  <c:v>2.7592156862745094</c:v>
                </c:pt>
                <c:pt idx="12790">
                  <c:v>2.7592156862745094</c:v>
                </c:pt>
                <c:pt idx="12791">
                  <c:v>2.7592156862745094</c:v>
                </c:pt>
                <c:pt idx="12792">
                  <c:v>2.7592156862745094</c:v>
                </c:pt>
                <c:pt idx="12793">
                  <c:v>2.7592156862745094</c:v>
                </c:pt>
                <c:pt idx="12794">
                  <c:v>2.7592156862745094</c:v>
                </c:pt>
                <c:pt idx="12795">
                  <c:v>2.7592156862745094</c:v>
                </c:pt>
                <c:pt idx="12796">
                  <c:v>2.7592156862745094</c:v>
                </c:pt>
                <c:pt idx="12797">
                  <c:v>2.7592156862745094</c:v>
                </c:pt>
                <c:pt idx="12798">
                  <c:v>2.7592156862745094</c:v>
                </c:pt>
                <c:pt idx="12799">
                  <c:v>2.7592156862745094</c:v>
                </c:pt>
                <c:pt idx="12800">
                  <c:v>2.7592156862745094</c:v>
                </c:pt>
                <c:pt idx="12801">
                  <c:v>2.7592156862745094</c:v>
                </c:pt>
                <c:pt idx="12802">
                  <c:v>2.7592156862745094</c:v>
                </c:pt>
                <c:pt idx="12803">
                  <c:v>2.7592156862745094</c:v>
                </c:pt>
                <c:pt idx="12804">
                  <c:v>2.7592156862745094</c:v>
                </c:pt>
                <c:pt idx="12805">
                  <c:v>2.7592156862745094</c:v>
                </c:pt>
                <c:pt idx="12806">
                  <c:v>2.7592156862745094</c:v>
                </c:pt>
                <c:pt idx="12807">
                  <c:v>2.7592156862745094</c:v>
                </c:pt>
                <c:pt idx="12808">
                  <c:v>2.7592156862745094</c:v>
                </c:pt>
                <c:pt idx="12809">
                  <c:v>2.7592156862745094</c:v>
                </c:pt>
                <c:pt idx="12810">
                  <c:v>2.7592156862745094</c:v>
                </c:pt>
                <c:pt idx="12811">
                  <c:v>2.7592156862745094</c:v>
                </c:pt>
                <c:pt idx="12812">
                  <c:v>2.7592156862745094</c:v>
                </c:pt>
                <c:pt idx="12813">
                  <c:v>2.7592156862745094</c:v>
                </c:pt>
                <c:pt idx="12814">
                  <c:v>2.7592156862745094</c:v>
                </c:pt>
                <c:pt idx="12815">
                  <c:v>2.7592156862745094</c:v>
                </c:pt>
                <c:pt idx="12816">
                  <c:v>2.7592156862745094</c:v>
                </c:pt>
                <c:pt idx="12817">
                  <c:v>2.7592156862745094</c:v>
                </c:pt>
                <c:pt idx="12818">
                  <c:v>2.7592156862745094</c:v>
                </c:pt>
                <c:pt idx="12819">
                  <c:v>2.7592156862745094</c:v>
                </c:pt>
                <c:pt idx="12820">
                  <c:v>2.7592156862745094</c:v>
                </c:pt>
                <c:pt idx="12821">
                  <c:v>2.7592156862745094</c:v>
                </c:pt>
                <c:pt idx="12822">
                  <c:v>2.7592156862745094</c:v>
                </c:pt>
                <c:pt idx="12823">
                  <c:v>2.7592156862745094</c:v>
                </c:pt>
                <c:pt idx="12824">
                  <c:v>2.7592156862745094</c:v>
                </c:pt>
                <c:pt idx="12825">
                  <c:v>2.7592156862745094</c:v>
                </c:pt>
                <c:pt idx="12826">
                  <c:v>2.7592156862745094</c:v>
                </c:pt>
                <c:pt idx="12827">
                  <c:v>2.7592156862745094</c:v>
                </c:pt>
                <c:pt idx="12828">
                  <c:v>2.7592156862745094</c:v>
                </c:pt>
                <c:pt idx="12829">
                  <c:v>2.7592156862745094</c:v>
                </c:pt>
                <c:pt idx="12830">
                  <c:v>2.7592156862745094</c:v>
                </c:pt>
                <c:pt idx="12831">
                  <c:v>2.7592156862745094</c:v>
                </c:pt>
                <c:pt idx="12832">
                  <c:v>2.7592156862745094</c:v>
                </c:pt>
                <c:pt idx="12833">
                  <c:v>2.7592156862745094</c:v>
                </c:pt>
                <c:pt idx="12834">
                  <c:v>2.7592156862745094</c:v>
                </c:pt>
                <c:pt idx="12835">
                  <c:v>2.7592156862745094</c:v>
                </c:pt>
                <c:pt idx="12836">
                  <c:v>2.7592156862745094</c:v>
                </c:pt>
                <c:pt idx="12837">
                  <c:v>2.7592156862745094</c:v>
                </c:pt>
                <c:pt idx="12838">
                  <c:v>2.7592156862745094</c:v>
                </c:pt>
                <c:pt idx="12839">
                  <c:v>2.7592156862745094</c:v>
                </c:pt>
                <c:pt idx="12840">
                  <c:v>2.7592156862745094</c:v>
                </c:pt>
                <c:pt idx="12841">
                  <c:v>2.7592156862745094</c:v>
                </c:pt>
                <c:pt idx="12842">
                  <c:v>2.7592156862745094</c:v>
                </c:pt>
                <c:pt idx="12843">
                  <c:v>2.7592156862745094</c:v>
                </c:pt>
                <c:pt idx="12844">
                  <c:v>2.7592156862745094</c:v>
                </c:pt>
                <c:pt idx="12845">
                  <c:v>2.7592156862745094</c:v>
                </c:pt>
                <c:pt idx="12846">
                  <c:v>2.7592156862745094</c:v>
                </c:pt>
                <c:pt idx="12847">
                  <c:v>2.7592156862745094</c:v>
                </c:pt>
                <c:pt idx="12848">
                  <c:v>2.7592156862745094</c:v>
                </c:pt>
                <c:pt idx="12849">
                  <c:v>2.7592156862745094</c:v>
                </c:pt>
                <c:pt idx="12850">
                  <c:v>2.7592156862745094</c:v>
                </c:pt>
                <c:pt idx="12851">
                  <c:v>2.7592156862745094</c:v>
                </c:pt>
                <c:pt idx="12852">
                  <c:v>2.7592156862745094</c:v>
                </c:pt>
                <c:pt idx="12853">
                  <c:v>2.7592156862745094</c:v>
                </c:pt>
                <c:pt idx="12854">
                  <c:v>2.7592156862745094</c:v>
                </c:pt>
                <c:pt idx="12855">
                  <c:v>2.7592156862745094</c:v>
                </c:pt>
                <c:pt idx="12856">
                  <c:v>2.7592156862745094</c:v>
                </c:pt>
                <c:pt idx="12857">
                  <c:v>2.7592156862745094</c:v>
                </c:pt>
                <c:pt idx="12858">
                  <c:v>2.7592156862745094</c:v>
                </c:pt>
                <c:pt idx="12859">
                  <c:v>2.7592156862745094</c:v>
                </c:pt>
                <c:pt idx="12860">
                  <c:v>2.7592156862745094</c:v>
                </c:pt>
                <c:pt idx="12861">
                  <c:v>2.7592156862745094</c:v>
                </c:pt>
                <c:pt idx="12862">
                  <c:v>2.7592156862745094</c:v>
                </c:pt>
                <c:pt idx="12863">
                  <c:v>2.7592156862745094</c:v>
                </c:pt>
                <c:pt idx="12864">
                  <c:v>2.7592156862745094</c:v>
                </c:pt>
                <c:pt idx="12865">
                  <c:v>2.7592156862745094</c:v>
                </c:pt>
                <c:pt idx="12866">
                  <c:v>2.7592156862745094</c:v>
                </c:pt>
                <c:pt idx="12867">
                  <c:v>2.7592156862745094</c:v>
                </c:pt>
                <c:pt idx="12868">
                  <c:v>2.7592156862745094</c:v>
                </c:pt>
                <c:pt idx="12869">
                  <c:v>2.7592156862745094</c:v>
                </c:pt>
                <c:pt idx="12870">
                  <c:v>2.7592156862745094</c:v>
                </c:pt>
                <c:pt idx="12871">
                  <c:v>2.7592156862745094</c:v>
                </c:pt>
                <c:pt idx="12872">
                  <c:v>2.7592156862745094</c:v>
                </c:pt>
                <c:pt idx="12873">
                  <c:v>2.6117647058823525</c:v>
                </c:pt>
                <c:pt idx="12874">
                  <c:v>2.6117647058823525</c:v>
                </c:pt>
                <c:pt idx="12875">
                  <c:v>2.6117647058823525</c:v>
                </c:pt>
                <c:pt idx="12876">
                  <c:v>2.6117647058823525</c:v>
                </c:pt>
                <c:pt idx="12877">
                  <c:v>2.6117647058823525</c:v>
                </c:pt>
                <c:pt idx="12878">
                  <c:v>2.6117647058823525</c:v>
                </c:pt>
                <c:pt idx="12879">
                  <c:v>2.6117647058823525</c:v>
                </c:pt>
                <c:pt idx="12880">
                  <c:v>2.6117647058823525</c:v>
                </c:pt>
                <c:pt idx="12881">
                  <c:v>2.6117647058823525</c:v>
                </c:pt>
                <c:pt idx="12882">
                  <c:v>2.6117647058823525</c:v>
                </c:pt>
                <c:pt idx="12883">
                  <c:v>2.6117647058823525</c:v>
                </c:pt>
                <c:pt idx="12884">
                  <c:v>2.6117647058823525</c:v>
                </c:pt>
                <c:pt idx="12885">
                  <c:v>2.6117647058823525</c:v>
                </c:pt>
                <c:pt idx="12886">
                  <c:v>2.6117647058823525</c:v>
                </c:pt>
                <c:pt idx="12887">
                  <c:v>2.6117647058823525</c:v>
                </c:pt>
                <c:pt idx="12888">
                  <c:v>2.6117647058823525</c:v>
                </c:pt>
                <c:pt idx="12889">
                  <c:v>2.6117647058823525</c:v>
                </c:pt>
                <c:pt idx="12890">
                  <c:v>2.6117647058823525</c:v>
                </c:pt>
                <c:pt idx="12891">
                  <c:v>2.6117647058823525</c:v>
                </c:pt>
                <c:pt idx="12892">
                  <c:v>2.6117647058823525</c:v>
                </c:pt>
                <c:pt idx="12893">
                  <c:v>2.6117647058823525</c:v>
                </c:pt>
                <c:pt idx="12894">
                  <c:v>2.6117647058823525</c:v>
                </c:pt>
                <c:pt idx="12895">
                  <c:v>2.6117647058823525</c:v>
                </c:pt>
                <c:pt idx="12896">
                  <c:v>2.6117647058823525</c:v>
                </c:pt>
                <c:pt idx="12897">
                  <c:v>2.6117647058823525</c:v>
                </c:pt>
                <c:pt idx="12898">
                  <c:v>2.6117647058823525</c:v>
                </c:pt>
                <c:pt idx="12899">
                  <c:v>2.6117647058823525</c:v>
                </c:pt>
                <c:pt idx="12900">
                  <c:v>2.6117647058823525</c:v>
                </c:pt>
                <c:pt idx="12901">
                  <c:v>2.6117647058823525</c:v>
                </c:pt>
                <c:pt idx="12902">
                  <c:v>2.6117647058823525</c:v>
                </c:pt>
                <c:pt idx="12903">
                  <c:v>2.7592156862745094</c:v>
                </c:pt>
                <c:pt idx="12904">
                  <c:v>2.7592156862745094</c:v>
                </c:pt>
                <c:pt idx="12905">
                  <c:v>2.7592156862745094</c:v>
                </c:pt>
                <c:pt idx="12906">
                  <c:v>2.7592156862745094</c:v>
                </c:pt>
                <c:pt idx="12907">
                  <c:v>2.7592156862745094</c:v>
                </c:pt>
                <c:pt idx="12908">
                  <c:v>2.7592156862745094</c:v>
                </c:pt>
                <c:pt idx="12909">
                  <c:v>2.7592156862745094</c:v>
                </c:pt>
                <c:pt idx="12910">
                  <c:v>2.7592156862745094</c:v>
                </c:pt>
                <c:pt idx="12911">
                  <c:v>2.7592156862745094</c:v>
                </c:pt>
                <c:pt idx="12912">
                  <c:v>2.7592156862745094</c:v>
                </c:pt>
                <c:pt idx="12913">
                  <c:v>2.7592156862745094</c:v>
                </c:pt>
                <c:pt idx="12914">
                  <c:v>2.7592156862745094</c:v>
                </c:pt>
                <c:pt idx="12915">
                  <c:v>2.7592156862745094</c:v>
                </c:pt>
                <c:pt idx="12916">
                  <c:v>2.7592156862745094</c:v>
                </c:pt>
                <c:pt idx="12917">
                  <c:v>2.7592156862745094</c:v>
                </c:pt>
                <c:pt idx="12918">
                  <c:v>2.7592156862745094</c:v>
                </c:pt>
                <c:pt idx="12919">
                  <c:v>2.7592156862745094</c:v>
                </c:pt>
                <c:pt idx="12920">
                  <c:v>2.7592156862745094</c:v>
                </c:pt>
                <c:pt idx="12921">
                  <c:v>2.7592156862745094</c:v>
                </c:pt>
                <c:pt idx="12922">
                  <c:v>2.7592156862745094</c:v>
                </c:pt>
                <c:pt idx="12923">
                  <c:v>2.7592156862745094</c:v>
                </c:pt>
                <c:pt idx="12924">
                  <c:v>2.7592156862745094</c:v>
                </c:pt>
                <c:pt idx="12925">
                  <c:v>2.7592156862745094</c:v>
                </c:pt>
                <c:pt idx="12926">
                  <c:v>2.7592156862745094</c:v>
                </c:pt>
                <c:pt idx="12927">
                  <c:v>2.7592156862745094</c:v>
                </c:pt>
                <c:pt idx="12928">
                  <c:v>2.7592156862745094</c:v>
                </c:pt>
                <c:pt idx="12929">
                  <c:v>2.7592156862745094</c:v>
                </c:pt>
                <c:pt idx="12930">
                  <c:v>2.7592156862745094</c:v>
                </c:pt>
                <c:pt idx="12931">
                  <c:v>2.7592156862745094</c:v>
                </c:pt>
                <c:pt idx="12932">
                  <c:v>2.7592156862745094</c:v>
                </c:pt>
                <c:pt idx="12933">
                  <c:v>2.7592156862745094</c:v>
                </c:pt>
                <c:pt idx="12934">
                  <c:v>2.7592156862745094</c:v>
                </c:pt>
                <c:pt idx="12935">
                  <c:v>2.7592156862745094</c:v>
                </c:pt>
                <c:pt idx="12936">
                  <c:v>2.7592156862745094</c:v>
                </c:pt>
                <c:pt idx="12937">
                  <c:v>2.7592156862745094</c:v>
                </c:pt>
                <c:pt idx="12938">
                  <c:v>2.7592156862745094</c:v>
                </c:pt>
                <c:pt idx="12939">
                  <c:v>2.7592156862745094</c:v>
                </c:pt>
                <c:pt idx="12940">
                  <c:v>2.7592156862745094</c:v>
                </c:pt>
                <c:pt idx="12941">
                  <c:v>2.7592156862745094</c:v>
                </c:pt>
                <c:pt idx="12942">
                  <c:v>2.7592156862745094</c:v>
                </c:pt>
                <c:pt idx="12943">
                  <c:v>2.7592156862745094</c:v>
                </c:pt>
                <c:pt idx="12944">
                  <c:v>2.7592156862745094</c:v>
                </c:pt>
                <c:pt idx="12945">
                  <c:v>2.7592156862745094</c:v>
                </c:pt>
                <c:pt idx="12946">
                  <c:v>2.7592156862745094</c:v>
                </c:pt>
                <c:pt idx="12947">
                  <c:v>2.7592156862745094</c:v>
                </c:pt>
                <c:pt idx="12948">
                  <c:v>2.7592156862745094</c:v>
                </c:pt>
                <c:pt idx="12949">
                  <c:v>2.7592156862745094</c:v>
                </c:pt>
                <c:pt idx="12950">
                  <c:v>2.7592156862745094</c:v>
                </c:pt>
                <c:pt idx="12951">
                  <c:v>2.7592156862745094</c:v>
                </c:pt>
                <c:pt idx="12952">
                  <c:v>2.7592156862745094</c:v>
                </c:pt>
                <c:pt idx="12953">
                  <c:v>2.6117647058823525</c:v>
                </c:pt>
                <c:pt idx="12954">
                  <c:v>2.6117647058823525</c:v>
                </c:pt>
                <c:pt idx="12955">
                  <c:v>2.6117647058823525</c:v>
                </c:pt>
                <c:pt idx="12956">
                  <c:v>2.6117647058823525</c:v>
                </c:pt>
                <c:pt idx="12957">
                  <c:v>2.6117647058823525</c:v>
                </c:pt>
                <c:pt idx="12958">
                  <c:v>2.6117647058823525</c:v>
                </c:pt>
                <c:pt idx="12959">
                  <c:v>2.6117647058823525</c:v>
                </c:pt>
                <c:pt idx="12960">
                  <c:v>2.6117647058823525</c:v>
                </c:pt>
                <c:pt idx="12961">
                  <c:v>2.6117647058823525</c:v>
                </c:pt>
                <c:pt idx="12962">
                  <c:v>2.6117647058823525</c:v>
                </c:pt>
                <c:pt idx="12963">
                  <c:v>2.6117647058823525</c:v>
                </c:pt>
                <c:pt idx="12964">
                  <c:v>2.6117647058823525</c:v>
                </c:pt>
                <c:pt idx="12965">
                  <c:v>2.6117647058823525</c:v>
                </c:pt>
                <c:pt idx="12966">
                  <c:v>2.6117647058823525</c:v>
                </c:pt>
                <c:pt idx="12967">
                  <c:v>2.6117647058823525</c:v>
                </c:pt>
                <c:pt idx="12968">
                  <c:v>2.6117647058823525</c:v>
                </c:pt>
                <c:pt idx="12969">
                  <c:v>2.6117647058823525</c:v>
                </c:pt>
                <c:pt idx="12970">
                  <c:v>2.6117647058823525</c:v>
                </c:pt>
                <c:pt idx="12971">
                  <c:v>2.6117647058823525</c:v>
                </c:pt>
                <c:pt idx="12972">
                  <c:v>2.6117647058823525</c:v>
                </c:pt>
                <c:pt idx="12973">
                  <c:v>2.6117647058823525</c:v>
                </c:pt>
                <c:pt idx="12974">
                  <c:v>2.6117647058823525</c:v>
                </c:pt>
                <c:pt idx="12975">
                  <c:v>2.6117647058823525</c:v>
                </c:pt>
                <c:pt idx="12976">
                  <c:v>2.6117647058823525</c:v>
                </c:pt>
                <c:pt idx="12977">
                  <c:v>2.6117647058823525</c:v>
                </c:pt>
                <c:pt idx="12978">
                  <c:v>2.6117647058823525</c:v>
                </c:pt>
                <c:pt idx="12979">
                  <c:v>2.6117647058823525</c:v>
                </c:pt>
                <c:pt idx="12980">
                  <c:v>2.6117647058823525</c:v>
                </c:pt>
                <c:pt idx="12981">
                  <c:v>2.6117647058823525</c:v>
                </c:pt>
                <c:pt idx="12982">
                  <c:v>2.6117647058823525</c:v>
                </c:pt>
                <c:pt idx="12983">
                  <c:v>2.6117647058823525</c:v>
                </c:pt>
                <c:pt idx="12984">
                  <c:v>2.6117647058823525</c:v>
                </c:pt>
                <c:pt idx="12985">
                  <c:v>2.6117647058823525</c:v>
                </c:pt>
                <c:pt idx="12986">
                  <c:v>2.6117647058823525</c:v>
                </c:pt>
                <c:pt idx="12987">
                  <c:v>2.6117647058823525</c:v>
                </c:pt>
                <c:pt idx="12988">
                  <c:v>2.6117647058823525</c:v>
                </c:pt>
                <c:pt idx="12989">
                  <c:v>2.6117647058823525</c:v>
                </c:pt>
                <c:pt idx="12990">
                  <c:v>2.6117647058823525</c:v>
                </c:pt>
                <c:pt idx="12991">
                  <c:v>2.6117647058823525</c:v>
                </c:pt>
                <c:pt idx="12992">
                  <c:v>2.6117647058823525</c:v>
                </c:pt>
                <c:pt idx="12993">
                  <c:v>2.6117647058823525</c:v>
                </c:pt>
                <c:pt idx="12994">
                  <c:v>2.6117647058823525</c:v>
                </c:pt>
                <c:pt idx="12995">
                  <c:v>2.6117647058823525</c:v>
                </c:pt>
                <c:pt idx="12996">
                  <c:v>2.6117647058823525</c:v>
                </c:pt>
                <c:pt idx="12997">
                  <c:v>2.6117647058823525</c:v>
                </c:pt>
                <c:pt idx="12998">
                  <c:v>2.6117647058823525</c:v>
                </c:pt>
                <c:pt idx="12999">
                  <c:v>2.6117647058823525</c:v>
                </c:pt>
                <c:pt idx="13000">
                  <c:v>2.6117647058823525</c:v>
                </c:pt>
                <c:pt idx="13001">
                  <c:v>2.6117647058823525</c:v>
                </c:pt>
                <c:pt idx="13002">
                  <c:v>2.6117647058823525</c:v>
                </c:pt>
                <c:pt idx="13003">
                  <c:v>2.6117647058823525</c:v>
                </c:pt>
                <c:pt idx="13004">
                  <c:v>2.6117647058823525</c:v>
                </c:pt>
                <c:pt idx="13005">
                  <c:v>2.6117647058823525</c:v>
                </c:pt>
                <c:pt idx="13006">
                  <c:v>2.6117647058823525</c:v>
                </c:pt>
                <c:pt idx="13007">
                  <c:v>2.6117647058823525</c:v>
                </c:pt>
                <c:pt idx="13008">
                  <c:v>2.6117647058823525</c:v>
                </c:pt>
                <c:pt idx="13009">
                  <c:v>2.6117647058823525</c:v>
                </c:pt>
                <c:pt idx="13010">
                  <c:v>2.6117647058823525</c:v>
                </c:pt>
                <c:pt idx="13011">
                  <c:v>2.6117647058823525</c:v>
                </c:pt>
                <c:pt idx="13012">
                  <c:v>2.6117647058823525</c:v>
                </c:pt>
                <c:pt idx="13013">
                  <c:v>2.6117647058823525</c:v>
                </c:pt>
                <c:pt idx="13014">
                  <c:v>2.6117647058823525</c:v>
                </c:pt>
                <c:pt idx="13015">
                  <c:v>2.6117647058823525</c:v>
                </c:pt>
                <c:pt idx="13016">
                  <c:v>2.6117647058823525</c:v>
                </c:pt>
                <c:pt idx="13017">
                  <c:v>2.6117647058823525</c:v>
                </c:pt>
                <c:pt idx="13018">
                  <c:v>2.6117647058823525</c:v>
                </c:pt>
                <c:pt idx="13019">
                  <c:v>2.6117647058823525</c:v>
                </c:pt>
                <c:pt idx="13020">
                  <c:v>2.6117647058823525</c:v>
                </c:pt>
                <c:pt idx="13021">
                  <c:v>2.6117647058823525</c:v>
                </c:pt>
                <c:pt idx="13022">
                  <c:v>2.6117647058823525</c:v>
                </c:pt>
                <c:pt idx="13023">
                  <c:v>2.6117647058823525</c:v>
                </c:pt>
                <c:pt idx="13024">
                  <c:v>2.6117647058823525</c:v>
                </c:pt>
                <c:pt idx="13025">
                  <c:v>2.6117647058823525</c:v>
                </c:pt>
                <c:pt idx="13026">
                  <c:v>2.6117647058823525</c:v>
                </c:pt>
                <c:pt idx="13027">
                  <c:v>2.6117647058823525</c:v>
                </c:pt>
                <c:pt idx="13028">
                  <c:v>2.6117647058823525</c:v>
                </c:pt>
                <c:pt idx="13029">
                  <c:v>2.6117647058823525</c:v>
                </c:pt>
                <c:pt idx="13030">
                  <c:v>2.6117647058823525</c:v>
                </c:pt>
                <c:pt idx="13031">
                  <c:v>2.6117647058823525</c:v>
                </c:pt>
                <c:pt idx="13032">
                  <c:v>2.6117647058823525</c:v>
                </c:pt>
                <c:pt idx="13033">
                  <c:v>2.6117647058823525</c:v>
                </c:pt>
                <c:pt idx="13034">
                  <c:v>2.6117647058823525</c:v>
                </c:pt>
                <c:pt idx="13035">
                  <c:v>2.6117647058823525</c:v>
                </c:pt>
                <c:pt idx="13036">
                  <c:v>2.6117647058823525</c:v>
                </c:pt>
                <c:pt idx="13037">
                  <c:v>2.6117647058823525</c:v>
                </c:pt>
                <c:pt idx="13038">
                  <c:v>2.6117647058823525</c:v>
                </c:pt>
                <c:pt idx="13039">
                  <c:v>2.6117647058823525</c:v>
                </c:pt>
                <c:pt idx="13040">
                  <c:v>2.6117647058823525</c:v>
                </c:pt>
                <c:pt idx="13041">
                  <c:v>2.6117647058823525</c:v>
                </c:pt>
                <c:pt idx="13042">
                  <c:v>2.6117647058823525</c:v>
                </c:pt>
                <c:pt idx="13043">
                  <c:v>2.6117647058823525</c:v>
                </c:pt>
                <c:pt idx="13044">
                  <c:v>2.6117647058823525</c:v>
                </c:pt>
                <c:pt idx="13045">
                  <c:v>2.6117647058823525</c:v>
                </c:pt>
                <c:pt idx="13046">
                  <c:v>2.6117647058823525</c:v>
                </c:pt>
                <c:pt idx="13047">
                  <c:v>2.6117647058823525</c:v>
                </c:pt>
                <c:pt idx="13048">
                  <c:v>2.6117647058823525</c:v>
                </c:pt>
                <c:pt idx="13049">
                  <c:v>2.6117647058823525</c:v>
                </c:pt>
                <c:pt idx="13050">
                  <c:v>2.6117647058823525</c:v>
                </c:pt>
                <c:pt idx="13051">
                  <c:v>2.6117647058823525</c:v>
                </c:pt>
                <c:pt idx="13052">
                  <c:v>2.6117647058823525</c:v>
                </c:pt>
                <c:pt idx="13053">
                  <c:v>2.6117647058823525</c:v>
                </c:pt>
                <c:pt idx="13054">
                  <c:v>2.6117647058823525</c:v>
                </c:pt>
                <c:pt idx="13055">
                  <c:v>2.6117647058823525</c:v>
                </c:pt>
                <c:pt idx="13056">
                  <c:v>2.6117647058823525</c:v>
                </c:pt>
                <c:pt idx="13057">
                  <c:v>2.6117647058823525</c:v>
                </c:pt>
                <c:pt idx="13058">
                  <c:v>2.6117647058823525</c:v>
                </c:pt>
                <c:pt idx="13059">
                  <c:v>2.6117647058823525</c:v>
                </c:pt>
                <c:pt idx="13060">
                  <c:v>2.6117647058823525</c:v>
                </c:pt>
                <c:pt idx="13061">
                  <c:v>2.6117647058823525</c:v>
                </c:pt>
                <c:pt idx="13062">
                  <c:v>2.6117647058823525</c:v>
                </c:pt>
                <c:pt idx="13063">
                  <c:v>2.6117647058823525</c:v>
                </c:pt>
                <c:pt idx="13064">
                  <c:v>2.6117647058823525</c:v>
                </c:pt>
                <c:pt idx="13065">
                  <c:v>2.6117647058823525</c:v>
                </c:pt>
                <c:pt idx="13066">
                  <c:v>2.6117647058823525</c:v>
                </c:pt>
                <c:pt idx="13067">
                  <c:v>2.6117647058823525</c:v>
                </c:pt>
                <c:pt idx="13068">
                  <c:v>2.6117647058823525</c:v>
                </c:pt>
                <c:pt idx="13069">
                  <c:v>2.6117647058823525</c:v>
                </c:pt>
                <c:pt idx="13070">
                  <c:v>2.6117647058823525</c:v>
                </c:pt>
                <c:pt idx="13071">
                  <c:v>2.6117647058823525</c:v>
                </c:pt>
                <c:pt idx="13072">
                  <c:v>2.6117647058823525</c:v>
                </c:pt>
                <c:pt idx="13073">
                  <c:v>2.6117647058823525</c:v>
                </c:pt>
                <c:pt idx="13074">
                  <c:v>2.6117647058823525</c:v>
                </c:pt>
                <c:pt idx="13075">
                  <c:v>2.6117647058823525</c:v>
                </c:pt>
                <c:pt idx="13076">
                  <c:v>2.6117647058823525</c:v>
                </c:pt>
                <c:pt idx="13077">
                  <c:v>2.6117647058823525</c:v>
                </c:pt>
                <c:pt idx="13078">
                  <c:v>2.6117647058823525</c:v>
                </c:pt>
                <c:pt idx="13079">
                  <c:v>2.6117647058823525</c:v>
                </c:pt>
                <c:pt idx="13080">
                  <c:v>2.6117647058823525</c:v>
                </c:pt>
                <c:pt idx="13081">
                  <c:v>2.6117647058823525</c:v>
                </c:pt>
                <c:pt idx="13082">
                  <c:v>2.6117647058823525</c:v>
                </c:pt>
                <c:pt idx="13083">
                  <c:v>2.6117647058823525</c:v>
                </c:pt>
                <c:pt idx="13084">
                  <c:v>2.6117647058823525</c:v>
                </c:pt>
                <c:pt idx="13085">
                  <c:v>2.6117647058823525</c:v>
                </c:pt>
                <c:pt idx="13086">
                  <c:v>2.6117647058823525</c:v>
                </c:pt>
                <c:pt idx="13087">
                  <c:v>2.6117647058823525</c:v>
                </c:pt>
                <c:pt idx="13088">
                  <c:v>2.6117647058823525</c:v>
                </c:pt>
                <c:pt idx="13089">
                  <c:v>2.6117647058823525</c:v>
                </c:pt>
                <c:pt idx="13090">
                  <c:v>2.6117647058823525</c:v>
                </c:pt>
                <c:pt idx="13091">
                  <c:v>2.6117647058823525</c:v>
                </c:pt>
                <c:pt idx="13092">
                  <c:v>2.6117647058823525</c:v>
                </c:pt>
                <c:pt idx="13093">
                  <c:v>2.6117647058823525</c:v>
                </c:pt>
                <c:pt idx="13094">
                  <c:v>2.6117647058823525</c:v>
                </c:pt>
                <c:pt idx="13095">
                  <c:v>2.6117647058823525</c:v>
                </c:pt>
                <c:pt idx="13096">
                  <c:v>2.6117647058823525</c:v>
                </c:pt>
                <c:pt idx="13097">
                  <c:v>2.6117647058823525</c:v>
                </c:pt>
                <c:pt idx="13098">
                  <c:v>2.6117647058823525</c:v>
                </c:pt>
                <c:pt idx="13099">
                  <c:v>2.6117647058823525</c:v>
                </c:pt>
                <c:pt idx="13100">
                  <c:v>2.6117647058823525</c:v>
                </c:pt>
                <c:pt idx="13101">
                  <c:v>2.6117647058823525</c:v>
                </c:pt>
                <c:pt idx="13102">
                  <c:v>2.6117647058823525</c:v>
                </c:pt>
                <c:pt idx="13103">
                  <c:v>2.6117647058823525</c:v>
                </c:pt>
                <c:pt idx="13104">
                  <c:v>2.6117647058823525</c:v>
                </c:pt>
                <c:pt idx="13105">
                  <c:v>2.6117647058823525</c:v>
                </c:pt>
                <c:pt idx="13106">
                  <c:v>2.6117647058823525</c:v>
                </c:pt>
                <c:pt idx="13107">
                  <c:v>2.6117647058823525</c:v>
                </c:pt>
                <c:pt idx="13108">
                  <c:v>2.6117647058823525</c:v>
                </c:pt>
                <c:pt idx="13109">
                  <c:v>2.6117647058823525</c:v>
                </c:pt>
                <c:pt idx="13110">
                  <c:v>2.6117647058823525</c:v>
                </c:pt>
                <c:pt idx="13111">
                  <c:v>2.6117647058823525</c:v>
                </c:pt>
                <c:pt idx="13112">
                  <c:v>2.6117647058823525</c:v>
                </c:pt>
                <c:pt idx="13113">
                  <c:v>2.6117647058823525</c:v>
                </c:pt>
                <c:pt idx="13114">
                  <c:v>2.6117647058823525</c:v>
                </c:pt>
                <c:pt idx="13115">
                  <c:v>2.6117647058823525</c:v>
                </c:pt>
                <c:pt idx="13116">
                  <c:v>2.6117647058823525</c:v>
                </c:pt>
                <c:pt idx="13117">
                  <c:v>2.6117647058823525</c:v>
                </c:pt>
                <c:pt idx="13118">
                  <c:v>2.6117647058823525</c:v>
                </c:pt>
                <c:pt idx="13119">
                  <c:v>2.6117647058823525</c:v>
                </c:pt>
                <c:pt idx="13120">
                  <c:v>2.6117647058823525</c:v>
                </c:pt>
                <c:pt idx="13121">
                  <c:v>2.6117647058823525</c:v>
                </c:pt>
                <c:pt idx="13122">
                  <c:v>2.6117647058823525</c:v>
                </c:pt>
                <c:pt idx="13123">
                  <c:v>2.6117647058823525</c:v>
                </c:pt>
                <c:pt idx="13124">
                  <c:v>2.6117647058823525</c:v>
                </c:pt>
                <c:pt idx="13125">
                  <c:v>2.6117647058823525</c:v>
                </c:pt>
                <c:pt idx="13126">
                  <c:v>2.6117647058823525</c:v>
                </c:pt>
                <c:pt idx="13127">
                  <c:v>2.6117647058823525</c:v>
                </c:pt>
                <c:pt idx="13128">
                  <c:v>2.6117647058823525</c:v>
                </c:pt>
                <c:pt idx="13129">
                  <c:v>2.6117647058823525</c:v>
                </c:pt>
                <c:pt idx="13130">
                  <c:v>2.6117647058823525</c:v>
                </c:pt>
                <c:pt idx="13131">
                  <c:v>2.6117647058823525</c:v>
                </c:pt>
                <c:pt idx="13132">
                  <c:v>2.6117647058823525</c:v>
                </c:pt>
                <c:pt idx="13133">
                  <c:v>2.6117647058823525</c:v>
                </c:pt>
                <c:pt idx="13134">
                  <c:v>2.6117647058823525</c:v>
                </c:pt>
                <c:pt idx="13135">
                  <c:v>2.6117647058823525</c:v>
                </c:pt>
                <c:pt idx="13136">
                  <c:v>2.6117647058823525</c:v>
                </c:pt>
                <c:pt idx="13137">
                  <c:v>2.6117647058823525</c:v>
                </c:pt>
                <c:pt idx="13138">
                  <c:v>2.6117647058823525</c:v>
                </c:pt>
                <c:pt idx="13139">
                  <c:v>2.6117647058823525</c:v>
                </c:pt>
                <c:pt idx="13140">
                  <c:v>2.6117647058823525</c:v>
                </c:pt>
                <c:pt idx="13141">
                  <c:v>2.6117647058823525</c:v>
                </c:pt>
                <c:pt idx="13142">
                  <c:v>2.6117647058823525</c:v>
                </c:pt>
                <c:pt idx="13143">
                  <c:v>2.6117647058823525</c:v>
                </c:pt>
                <c:pt idx="13144">
                  <c:v>2.6117647058823525</c:v>
                </c:pt>
                <c:pt idx="13145">
                  <c:v>2.6117647058823525</c:v>
                </c:pt>
                <c:pt idx="13146">
                  <c:v>2.6117647058823525</c:v>
                </c:pt>
                <c:pt idx="13147">
                  <c:v>2.6117647058823525</c:v>
                </c:pt>
                <c:pt idx="13148">
                  <c:v>2.6117647058823525</c:v>
                </c:pt>
                <c:pt idx="13149">
                  <c:v>2.6117647058823525</c:v>
                </c:pt>
                <c:pt idx="13150">
                  <c:v>2.6117647058823525</c:v>
                </c:pt>
                <c:pt idx="13151">
                  <c:v>2.6117647058823525</c:v>
                </c:pt>
                <c:pt idx="13152">
                  <c:v>2.6117647058823525</c:v>
                </c:pt>
                <c:pt idx="13153">
                  <c:v>2.6117647058823525</c:v>
                </c:pt>
                <c:pt idx="13154">
                  <c:v>2.6117647058823525</c:v>
                </c:pt>
                <c:pt idx="13155">
                  <c:v>2.6117647058823525</c:v>
                </c:pt>
                <c:pt idx="13156">
                  <c:v>2.6117647058823525</c:v>
                </c:pt>
                <c:pt idx="13157">
                  <c:v>2.6117647058823525</c:v>
                </c:pt>
                <c:pt idx="13158">
                  <c:v>2.6117647058823525</c:v>
                </c:pt>
                <c:pt idx="13159">
                  <c:v>2.6117647058823525</c:v>
                </c:pt>
                <c:pt idx="13160">
                  <c:v>2.6117647058823525</c:v>
                </c:pt>
                <c:pt idx="13161">
                  <c:v>2.6117647058823525</c:v>
                </c:pt>
                <c:pt idx="13162">
                  <c:v>2.6117647058823525</c:v>
                </c:pt>
                <c:pt idx="13163">
                  <c:v>2.6117647058823525</c:v>
                </c:pt>
                <c:pt idx="13164">
                  <c:v>2.6117647058823525</c:v>
                </c:pt>
                <c:pt idx="13165">
                  <c:v>2.6117647058823525</c:v>
                </c:pt>
                <c:pt idx="13166">
                  <c:v>2.6117647058823525</c:v>
                </c:pt>
                <c:pt idx="13167">
                  <c:v>2.6117647058823525</c:v>
                </c:pt>
                <c:pt idx="13168">
                  <c:v>2.6117647058823525</c:v>
                </c:pt>
                <c:pt idx="13169">
                  <c:v>2.6117647058823525</c:v>
                </c:pt>
                <c:pt idx="13170">
                  <c:v>2.6117647058823525</c:v>
                </c:pt>
                <c:pt idx="13171">
                  <c:v>2.6117647058823525</c:v>
                </c:pt>
                <c:pt idx="13172">
                  <c:v>2.6117647058823525</c:v>
                </c:pt>
                <c:pt idx="13173">
                  <c:v>2.6117647058823525</c:v>
                </c:pt>
                <c:pt idx="13174">
                  <c:v>2.6117647058823525</c:v>
                </c:pt>
                <c:pt idx="13175">
                  <c:v>2.6117647058823525</c:v>
                </c:pt>
                <c:pt idx="13176">
                  <c:v>2.6117647058823525</c:v>
                </c:pt>
                <c:pt idx="13177">
                  <c:v>2.6117647058823525</c:v>
                </c:pt>
                <c:pt idx="13178">
                  <c:v>2.6117647058823525</c:v>
                </c:pt>
                <c:pt idx="13179">
                  <c:v>2.6117647058823525</c:v>
                </c:pt>
                <c:pt idx="13180">
                  <c:v>2.6117647058823525</c:v>
                </c:pt>
                <c:pt idx="13181">
                  <c:v>2.6117647058823525</c:v>
                </c:pt>
                <c:pt idx="13182">
                  <c:v>2.6117647058823525</c:v>
                </c:pt>
                <c:pt idx="13183">
                  <c:v>2.6117647058823525</c:v>
                </c:pt>
                <c:pt idx="13184">
                  <c:v>2.6117647058823525</c:v>
                </c:pt>
                <c:pt idx="13185">
                  <c:v>2.6117647058823525</c:v>
                </c:pt>
                <c:pt idx="13186">
                  <c:v>2.6117647058823525</c:v>
                </c:pt>
                <c:pt idx="13187">
                  <c:v>2.6117647058823525</c:v>
                </c:pt>
                <c:pt idx="13188">
                  <c:v>2.6117647058823525</c:v>
                </c:pt>
                <c:pt idx="13189">
                  <c:v>2.6117647058823525</c:v>
                </c:pt>
                <c:pt idx="13190">
                  <c:v>2.6117647058823525</c:v>
                </c:pt>
                <c:pt idx="13191">
                  <c:v>2.6117647058823525</c:v>
                </c:pt>
                <c:pt idx="13192">
                  <c:v>2.6117647058823525</c:v>
                </c:pt>
                <c:pt idx="13193">
                  <c:v>2.6117647058823525</c:v>
                </c:pt>
                <c:pt idx="13194">
                  <c:v>2.6117647058823525</c:v>
                </c:pt>
                <c:pt idx="13195">
                  <c:v>2.6117647058823525</c:v>
                </c:pt>
                <c:pt idx="13196">
                  <c:v>2.6117647058823525</c:v>
                </c:pt>
                <c:pt idx="13197">
                  <c:v>2.6117647058823525</c:v>
                </c:pt>
                <c:pt idx="13198">
                  <c:v>2.6117647058823525</c:v>
                </c:pt>
                <c:pt idx="13199">
                  <c:v>2.6117647058823525</c:v>
                </c:pt>
                <c:pt idx="13200">
                  <c:v>2.6117647058823525</c:v>
                </c:pt>
                <c:pt idx="13201">
                  <c:v>2.6117647058823525</c:v>
                </c:pt>
                <c:pt idx="13202">
                  <c:v>2.6117647058823525</c:v>
                </c:pt>
                <c:pt idx="13203">
                  <c:v>2.6117647058823525</c:v>
                </c:pt>
                <c:pt idx="13204">
                  <c:v>2.6117647058823525</c:v>
                </c:pt>
                <c:pt idx="13205">
                  <c:v>2.6117647058823525</c:v>
                </c:pt>
                <c:pt idx="13206">
                  <c:v>2.6117647058823525</c:v>
                </c:pt>
                <c:pt idx="13207">
                  <c:v>2.6117647058823525</c:v>
                </c:pt>
                <c:pt idx="13208">
                  <c:v>2.6117647058823525</c:v>
                </c:pt>
                <c:pt idx="13209">
                  <c:v>2.6117647058823525</c:v>
                </c:pt>
                <c:pt idx="13210">
                  <c:v>2.6117647058823525</c:v>
                </c:pt>
                <c:pt idx="13211">
                  <c:v>2.6117647058823525</c:v>
                </c:pt>
                <c:pt idx="13212">
                  <c:v>2.6117647058823525</c:v>
                </c:pt>
                <c:pt idx="13213">
                  <c:v>2.6117647058823525</c:v>
                </c:pt>
                <c:pt idx="13214">
                  <c:v>2.6117647058823525</c:v>
                </c:pt>
                <c:pt idx="13215">
                  <c:v>2.6117647058823525</c:v>
                </c:pt>
                <c:pt idx="13216">
                  <c:v>2.6117647058823525</c:v>
                </c:pt>
                <c:pt idx="13217">
                  <c:v>2.6117647058823525</c:v>
                </c:pt>
                <c:pt idx="13218">
                  <c:v>2.6117647058823525</c:v>
                </c:pt>
                <c:pt idx="13219">
                  <c:v>2.6117647058823525</c:v>
                </c:pt>
                <c:pt idx="13220">
                  <c:v>2.6117647058823525</c:v>
                </c:pt>
                <c:pt idx="13221">
                  <c:v>2.6117647058823525</c:v>
                </c:pt>
                <c:pt idx="13222">
                  <c:v>2.6117647058823525</c:v>
                </c:pt>
                <c:pt idx="13223">
                  <c:v>2.6117647058823525</c:v>
                </c:pt>
                <c:pt idx="13224">
                  <c:v>2.6117647058823525</c:v>
                </c:pt>
                <c:pt idx="13225">
                  <c:v>2.6117647058823525</c:v>
                </c:pt>
                <c:pt idx="13226">
                  <c:v>2.6117647058823525</c:v>
                </c:pt>
                <c:pt idx="13227">
                  <c:v>2.6117647058823525</c:v>
                </c:pt>
                <c:pt idx="13228">
                  <c:v>2.6117647058823525</c:v>
                </c:pt>
                <c:pt idx="13229">
                  <c:v>2.6117647058823525</c:v>
                </c:pt>
                <c:pt idx="13230">
                  <c:v>2.6117647058823525</c:v>
                </c:pt>
                <c:pt idx="13231">
                  <c:v>2.6117647058823525</c:v>
                </c:pt>
                <c:pt idx="13232">
                  <c:v>2.6117647058823525</c:v>
                </c:pt>
                <c:pt idx="13233">
                  <c:v>2.6117647058823525</c:v>
                </c:pt>
                <c:pt idx="13234">
                  <c:v>2.6117647058823525</c:v>
                </c:pt>
                <c:pt idx="13235">
                  <c:v>2.6117647058823525</c:v>
                </c:pt>
                <c:pt idx="13236">
                  <c:v>2.6117647058823525</c:v>
                </c:pt>
                <c:pt idx="13237">
                  <c:v>2.6117647058823525</c:v>
                </c:pt>
                <c:pt idx="13238">
                  <c:v>2.6117647058823525</c:v>
                </c:pt>
                <c:pt idx="13239">
                  <c:v>2.6117647058823525</c:v>
                </c:pt>
                <c:pt idx="13240">
                  <c:v>2.6117647058823525</c:v>
                </c:pt>
                <c:pt idx="13241">
                  <c:v>2.6117647058823525</c:v>
                </c:pt>
                <c:pt idx="13242">
                  <c:v>2.6117647058823525</c:v>
                </c:pt>
                <c:pt idx="13243">
                  <c:v>2.6117647058823525</c:v>
                </c:pt>
                <c:pt idx="13244">
                  <c:v>2.6117647058823525</c:v>
                </c:pt>
                <c:pt idx="13245">
                  <c:v>2.6117647058823525</c:v>
                </c:pt>
                <c:pt idx="13246">
                  <c:v>2.6117647058823525</c:v>
                </c:pt>
                <c:pt idx="13247">
                  <c:v>2.6117647058823525</c:v>
                </c:pt>
                <c:pt idx="13248">
                  <c:v>2.6117647058823525</c:v>
                </c:pt>
                <c:pt idx="13249">
                  <c:v>2.6117647058823525</c:v>
                </c:pt>
                <c:pt idx="13250">
                  <c:v>2.6117647058823525</c:v>
                </c:pt>
                <c:pt idx="13251">
                  <c:v>2.6117647058823525</c:v>
                </c:pt>
                <c:pt idx="13252">
                  <c:v>2.6117647058823525</c:v>
                </c:pt>
                <c:pt idx="13253">
                  <c:v>2.6117647058823525</c:v>
                </c:pt>
                <c:pt idx="13254">
                  <c:v>2.6117647058823525</c:v>
                </c:pt>
                <c:pt idx="13255">
                  <c:v>2.6117647058823525</c:v>
                </c:pt>
                <c:pt idx="13256">
                  <c:v>2.6117647058823525</c:v>
                </c:pt>
                <c:pt idx="13257">
                  <c:v>2.6117647058823525</c:v>
                </c:pt>
                <c:pt idx="13258">
                  <c:v>2.6117647058823525</c:v>
                </c:pt>
                <c:pt idx="13259">
                  <c:v>2.6117647058823525</c:v>
                </c:pt>
                <c:pt idx="13260">
                  <c:v>2.6117647058823525</c:v>
                </c:pt>
                <c:pt idx="13261">
                  <c:v>2.6117647058823525</c:v>
                </c:pt>
                <c:pt idx="13262">
                  <c:v>2.6117647058823525</c:v>
                </c:pt>
                <c:pt idx="13263">
                  <c:v>2.6117647058823525</c:v>
                </c:pt>
                <c:pt idx="13264">
                  <c:v>2.6117647058823525</c:v>
                </c:pt>
                <c:pt idx="13265">
                  <c:v>2.6117647058823525</c:v>
                </c:pt>
                <c:pt idx="13266">
                  <c:v>2.6117647058823525</c:v>
                </c:pt>
                <c:pt idx="13267">
                  <c:v>2.6117647058823525</c:v>
                </c:pt>
                <c:pt idx="13268">
                  <c:v>2.6117647058823525</c:v>
                </c:pt>
                <c:pt idx="13269">
                  <c:v>2.6117647058823525</c:v>
                </c:pt>
                <c:pt idx="13270">
                  <c:v>2.6117647058823525</c:v>
                </c:pt>
                <c:pt idx="13271">
                  <c:v>2.6117647058823525</c:v>
                </c:pt>
                <c:pt idx="13272">
                  <c:v>2.6117647058823525</c:v>
                </c:pt>
                <c:pt idx="13273">
                  <c:v>2.6117647058823525</c:v>
                </c:pt>
                <c:pt idx="13274">
                  <c:v>2.6117647058823525</c:v>
                </c:pt>
                <c:pt idx="13275">
                  <c:v>2.6117647058823525</c:v>
                </c:pt>
                <c:pt idx="13276">
                  <c:v>2.6117647058823525</c:v>
                </c:pt>
                <c:pt idx="13277">
                  <c:v>2.6117647058823525</c:v>
                </c:pt>
                <c:pt idx="13278">
                  <c:v>2.6117647058823525</c:v>
                </c:pt>
                <c:pt idx="13279">
                  <c:v>2.6117647058823525</c:v>
                </c:pt>
                <c:pt idx="13280">
                  <c:v>2.6117647058823525</c:v>
                </c:pt>
                <c:pt idx="13281">
                  <c:v>2.6117647058823525</c:v>
                </c:pt>
                <c:pt idx="13282">
                  <c:v>2.6117647058823525</c:v>
                </c:pt>
                <c:pt idx="13283">
                  <c:v>2.6117647058823525</c:v>
                </c:pt>
                <c:pt idx="13284">
                  <c:v>2.6117647058823525</c:v>
                </c:pt>
                <c:pt idx="13285">
                  <c:v>2.6117647058823525</c:v>
                </c:pt>
                <c:pt idx="13286">
                  <c:v>2.6117647058823525</c:v>
                </c:pt>
                <c:pt idx="13287">
                  <c:v>2.6117647058823525</c:v>
                </c:pt>
                <c:pt idx="13288">
                  <c:v>2.6117647058823525</c:v>
                </c:pt>
                <c:pt idx="13289">
                  <c:v>2.6117647058823525</c:v>
                </c:pt>
                <c:pt idx="13290">
                  <c:v>2.6117647058823525</c:v>
                </c:pt>
                <c:pt idx="13291">
                  <c:v>2.6117647058823525</c:v>
                </c:pt>
                <c:pt idx="13292">
                  <c:v>2.6117647058823525</c:v>
                </c:pt>
                <c:pt idx="13293">
                  <c:v>2.6117647058823525</c:v>
                </c:pt>
                <c:pt idx="13294">
                  <c:v>2.6117647058823525</c:v>
                </c:pt>
                <c:pt idx="13295">
                  <c:v>2.6117647058823525</c:v>
                </c:pt>
                <c:pt idx="13296">
                  <c:v>2.6117647058823525</c:v>
                </c:pt>
                <c:pt idx="13297">
                  <c:v>2.6117647058823525</c:v>
                </c:pt>
                <c:pt idx="13298">
                  <c:v>2.6117647058823525</c:v>
                </c:pt>
                <c:pt idx="13299">
                  <c:v>2.6117647058823525</c:v>
                </c:pt>
                <c:pt idx="13300">
                  <c:v>2.6117647058823525</c:v>
                </c:pt>
                <c:pt idx="13301">
                  <c:v>2.6117647058823525</c:v>
                </c:pt>
                <c:pt idx="13302">
                  <c:v>2.6117647058823525</c:v>
                </c:pt>
                <c:pt idx="13303">
                  <c:v>2.6117647058823525</c:v>
                </c:pt>
                <c:pt idx="13304">
                  <c:v>2.6117647058823525</c:v>
                </c:pt>
                <c:pt idx="13305">
                  <c:v>2.6117647058823525</c:v>
                </c:pt>
                <c:pt idx="13306">
                  <c:v>2.6117647058823525</c:v>
                </c:pt>
                <c:pt idx="13307">
                  <c:v>2.6117647058823525</c:v>
                </c:pt>
                <c:pt idx="13308">
                  <c:v>2.6117647058823525</c:v>
                </c:pt>
                <c:pt idx="13309">
                  <c:v>2.6117647058823525</c:v>
                </c:pt>
                <c:pt idx="13310">
                  <c:v>2.6117647058823525</c:v>
                </c:pt>
                <c:pt idx="13311">
                  <c:v>2.6117647058823525</c:v>
                </c:pt>
                <c:pt idx="13312">
                  <c:v>2.6117647058823525</c:v>
                </c:pt>
                <c:pt idx="13313">
                  <c:v>2.6117647058823525</c:v>
                </c:pt>
                <c:pt idx="13314">
                  <c:v>2.6117647058823525</c:v>
                </c:pt>
                <c:pt idx="13315">
                  <c:v>2.6117647058823525</c:v>
                </c:pt>
                <c:pt idx="13316">
                  <c:v>2.6117647058823525</c:v>
                </c:pt>
                <c:pt idx="13317">
                  <c:v>2.6117647058823525</c:v>
                </c:pt>
                <c:pt idx="13318">
                  <c:v>2.6117647058823525</c:v>
                </c:pt>
                <c:pt idx="13319">
                  <c:v>2.6117647058823525</c:v>
                </c:pt>
                <c:pt idx="13320">
                  <c:v>2.6117647058823525</c:v>
                </c:pt>
                <c:pt idx="13321">
                  <c:v>2.6117647058823525</c:v>
                </c:pt>
                <c:pt idx="13322">
                  <c:v>2.6117647058823525</c:v>
                </c:pt>
                <c:pt idx="13323">
                  <c:v>2.6117647058823525</c:v>
                </c:pt>
                <c:pt idx="13324">
                  <c:v>2.6117647058823525</c:v>
                </c:pt>
                <c:pt idx="13325">
                  <c:v>2.6117647058823525</c:v>
                </c:pt>
                <c:pt idx="13326">
                  <c:v>2.6117647058823525</c:v>
                </c:pt>
                <c:pt idx="13327">
                  <c:v>2.6117647058823525</c:v>
                </c:pt>
                <c:pt idx="13328">
                  <c:v>2.6117647058823525</c:v>
                </c:pt>
                <c:pt idx="13329">
                  <c:v>2.6117647058823525</c:v>
                </c:pt>
                <c:pt idx="13330">
                  <c:v>2.6117647058823525</c:v>
                </c:pt>
                <c:pt idx="13331">
                  <c:v>2.6117647058823525</c:v>
                </c:pt>
                <c:pt idx="13332">
                  <c:v>2.6117647058823525</c:v>
                </c:pt>
                <c:pt idx="13333">
                  <c:v>2.6117647058823525</c:v>
                </c:pt>
                <c:pt idx="13334">
                  <c:v>2.6117647058823525</c:v>
                </c:pt>
                <c:pt idx="13335">
                  <c:v>2.6117647058823525</c:v>
                </c:pt>
                <c:pt idx="13336">
                  <c:v>2.6117647058823525</c:v>
                </c:pt>
                <c:pt idx="13337">
                  <c:v>2.6117647058823525</c:v>
                </c:pt>
                <c:pt idx="13338">
                  <c:v>2.6117647058823525</c:v>
                </c:pt>
                <c:pt idx="13339">
                  <c:v>2.6117647058823525</c:v>
                </c:pt>
                <c:pt idx="13340">
                  <c:v>2.6117647058823525</c:v>
                </c:pt>
                <c:pt idx="13341">
                  <c:v>2.6117647058823525</c:v>
                </c:pt>
                <c:pt idx="13342">
                  <c:v>2.6117647058823525</c:v>
                </c:pt>
                <c:pt idx="13343">
                  <c:v>2.6117647058823525</c:v>
                </c:pt>
                <c:pt idx="13344">
                  <c:v>2.6117647058823525</c:v>
                </c:pt>
                <c:pt idx="13345">
                  <c:v>2.6117647058823525</c:v>
                </c:pt>
                <c:pt idx="13346">
                  <c:v>2.6117647058823525</c:v>
                </c:pt>
                <c:pt idx="13347">
                  <c:v>2.6117647058823525</c:v>
                </c:pt>
                <c:pt idx="13348">
                  <c:v>2.6117647058823525</c:v>
                </c:pt>
                <c:pt idx="13349">
                  <c:v>2.6117647058823525</c:v>
                </c:pt>
                <c:pt idx="13350">
                  <c:v>2.6117647058823525</c:v>
                </c:pt>
                <c:pt idx="13351">
                  <c:v>2.6117647058823525</c:v>
                </c:pt>
                <c:pt idx="13352">
                  <c:v>2.6117647058823525</c:v>
                </c:pt>
                <c:pt idx="13353">
                  <c:v>2.6117647058823525</c:v>
                </c:pt>
                <c:pt idx="13354">
                  <c:v>2.6117647058823525</c:v>
                </c:pt>
                <c:pt idx="13355">
                  <c:v>2.6117647058823525</c:v>
                </c:pt>
                <c:pt idx="13356">
                  <c:v>2.6117647058823525</c:v>
                </c:pt>
                <c:pt idx="13357">
                  <c:v>2.6117647058823525</c:v>
                </c:pt>
                <c:pt idx="13358">
                  <c:v>2.6117647058823525</c:v>
                </c:pt>
                <c:pt idx="13359">
                  <c:v>2.6117647058823525</c:v>
                </c:pt>
                <c:pt idx="13360">
                  <c:v>2.6117647058823525</c:v>
                </c:pt>
                <c:pt idx="13361">
                  <c:v>2.6117647058823525</c:v>
                </c:pt>
                <c:pt idx="13362">
                  <c:v>2.6117647058823525</c:v>
                </c:pt>
                <c:pt idx="13363">
                  <c:v>2.6117647058823525</c:v>
                </c:pt>
                <c:pt idx="13364">
                  <c:v>2.6117647058823525</c:v>
                </c:pt>
                <c:pt idx="13365">
                  <c:v>2.6117647058823525</c:v>
                </c:pt>
                <c:pt idx="13366">
                  <c:v>2.6117647058823525</c:v>
                </c:pt>
                <c:pt idx="13367">
                  <c:v>2.6117647058823525</c:v>
                </c:pt>
                <c:pt idx="13368">
                  <c:v>2.6117647058823525</c:v>
                </c:pt>
                <c:pt idx="13369">
                  <c:v>2.6117647058823525</c:v>
                </c:pt>
                <c:pt idx="13370">
                  <c:v>2.6117647058823525</c:v>
                </c:pt>
                <c:pt idx="13371">
                  <c:v>2.6117647058823525</c:v>
                </c:pt>
                <c:pt idx="13372">
                  <c:v>2.6117647058823525</c:v>
                </c:pt>
                <c:pt idx="13373">
                  <c:v>2.6117647058823525</c:v>
                </c:pt>
                <c:pt idx="13374">
                  <c:v>2.6117647058823525</c:v>
                </c:pt>
                <c:pt idx="13375">
                  <c:v>2.6117647058823525</c:v>
                </c:pt>
                <c:pt idx="13376">
                  <c:v>2.6117647058823525</c:v>
                </c:pt>
                <c:pt idx="13377">
                  <c:v>2.6117647058823525</c:v>
                </c:pt>
                <c:pt idx="13378">
                  <c:v>2.6117647058823525</c:v>
                </c:pt>
                <c:pt idx="13379">
                  <c:v>2.6117647058823525</c:v>
                </c:pt>
                <c:pt idx="13380">
                  <c:v>2.6117647058823525</c:v>
                </c:pt>
                <c:pt idx="13381">
                  <c:v>2.6117647058823525</c:v>
                </c:pt>
                <c:pt idx="13382">
                  <c:v>2.6117647058823525</c:v>
                </c:pt>
                <c:pt idx="13383">
                  <c:v>2.6117647058823525</c:v>
                </c:pt>
                <c:pt idx="13384">
                  <c:v>2.6117647058823525</c:v>
                </c:pt>
                <c:pt idx="13385">
                  <c:v>2.6117647058823525</c:v>
                </c:pt>
                <c:pt idx="13386">
                  <c:v>2.6117647058823525</c:v>
                </c:pt>
                <c:pt idx="13387">
                  <c:v>2.6117647058823525</c:v>
                </c:pt>
                <c:pt idx="13388">
                  <c:v>2.6117647058823525</c:v>
                </c:pt>
                <c:pt idx="13389">
                  <c:v>2.6117647058823525</c:v>
                </c:pt>
                <c:pt idx="13390">
                  <c:v>2.6117647058823525</c:v>
                </c:pt>
                <c:pt idx="13391">
                  <c:v>2.6117647058823525</c:v>
                </c:pt>
                <c:pt idx="13392">
                  <c:v>2.6117647058823525</c:v>
                </c:pt>
                <c:pt idx="13393">
                  <c:v>2.6117647058823525</c:v>
                </c:pt>
                <c:pt idx="13394">
                  <c:v>2.6117647058823525</c:v>
                </c:pt>
                <c:pt idx="13395">
                  <c:v>2.6117647058823525</c:v>
                </c:pt>
                <c:pt idx="13396">
                  <c:v>2.6117647058823525</c:v>
                </c:pt>
                <c:pt idx="13397">
                  <c:v>2.6117647058823525</c:v>
                </c:pt>
                <c:pt idx="13398">
                  <c:v>2.6117647058823525</c:v>
                </c:pt>
                <c:pt idx="13399">
                  <c:v>2.6117647058823525</c:v>
                </c:pt>
                <c:pt idx="13400">
                  <c:v>2.6117647058823525</c:v>
                </c:pt>
                <c:pt idx="13401">
                  <c:v>2.6117647058823525</c:v>
                </c:pt>
                <c:pt idx="13402">
                  <c:v>2.6117647058823525</c:v>
                </c:pt>
                <c:pt idx="13403">
                  <c:v>2.6117647058823525</c:v>
                </c:pt>
                <c:pt idx="13404">
                  <c:v>2.6117647058823525</c:v>
                </c:pt>
                <c:pt idx="13405">
                  <c:v>2.6117647058823525</c:v>
                </c:pt>
                <c:pt idx="13406">
                  <c:v>2.6117647058823525</c:v>
                </c:pt>
                <c:pt idx="13407">
                  <c:v>2.6117647058823525</c:v>
                </c:pt>
                <c:pt idx="13408">
                  <c:v>2.6117647058823525</c:v>
                </c:pt>
                <c:pt idx="13409">
                  <c:v>2.6117647058823525</c:v>
                </c:pt>
                <c:pt idx="13410">
                  <c:v>2.6117647058823525</c:v>
                </c:pt>
                <c:pt idx="13411">
                  <c:v>2.6117647058823525</c:v>
                </c:pt>
                <c:pt idx="13412">
                  <c:v>2.6117647058823525</c:v>
                </c:pt>
                <c:pt idx="13413">
                  <c:v>2.6117647058823525</c:v>
                </c:pt>
                <c:pt idx="13414">
                  <c:v>2.6117647058823525</c:v>
                </c:pt>
                <c:pt idx="13415">
                  <c:v>2.6117647058823525</c:v>
                </c:pt>
                <c:pt idx="13416">
                  <c:v>2.6117647058823525</c:v>
                </c:pt>
                <c:pt idx="13417">
                  <c:v>2.6117647058823525</c:v>
                </c:pt>
                <c:pt idx="13418">
                  <c:v>2.6117647058823525</c:v>
                </c:pt>
                <c:pt idx="13419">
                  <c:v>2.6117647058823525</c:v>
                </c:pt>
                <c:pt idx="13420">
                  <c:v>2.6117647058823525</c:v>
                </c:pt>
                <c:pt idx="13421">
                  <c:v>2.6117647058823525</c:v>
                </c:pt>
                <c:pt idx="13422">
                  <c:v>2.6117647058823525</c:v>
                </c:pt>
                <c:pt idx="13423">
                  <c:v>2.6117647058823525</c:v>
                </c:pt>
                <c:pt idx="13424">
                  <c:v>2.6117647058823525</c:v>
                </c:pt>
                <c:pt idx="13425">
                  <c:v>2.6117647058823525</c:v>
                </c:pt>
                <c:pt idx="13426">
                  <c:v>2.6117647058823525</c:v>
                </c:pt>
                <c:pt idx="13427">
                  <c:v>2.6117647058823525</c:v>
                </c:pt>
                <c:pt idx="13428">
                  <c:v>2.6117647058823525</c:v>
                </c:pt>
                <c:pt idx="13429">
                  <c:v>2.6117647058823525</c:v>
                </c:pt>
                <c:pt idx="13430">
                  <c:v>2.6117647058823525</c:v>
                </c:pt>
                <c:pt idx="13431">
                  <c:v>2.6117647058823525</c:v>
                </c:pt>
                <c:pt idx="13432">
                  <c:v>2.6117647058823525</c:v>
                </c:pt>
                <c:pt idx="13433">
                  <c:v>2.6117647058823525</c:v>
                </c:pt>
                <c:pt idx="13434">
                  <c:v>2.6117647058823525</c:v>
                </c:pt>
                <c:pt idx="13435">
                  <c:v>2.6117647058823525</c:v>
                </c:pt>
                <c:pt idx="13436">
                  <c:v>2.6117647058823525</c:v>
                </c:pt>
                <c:pt idx="13437">
                  <c:v>2.6117647058823525</c:v>
                </c:pt>
                <c:pt idx="13438">
                  <c:v>2.6117647058823525</c:v>
                </c:pt>
                <c:pt idx="13439">
                  <c:v>2.6117647058823525</c:v>
                </c:pt>
                <c:pt idx="13440">
                  <c:v>2.6117647058823525</c:v>
                </c:pt>
                <c:pt idx="13441">
                  <c:v>2.6117647058823525</c:v>
                </c:pt>
                <c:pt idx="13442">
                  <c:v>2.6117647058823525</c:v>
                </c:pt>
                <c:pt idx="13443">
                  <c:v>2.6117647058823525</c:v>
                </c:pt>
                <c:pt idx="13444">
                  <c:v>2.6117647058823525</c:v>
                </c:pt>
                <c:pt idx="13445">
                  <c:v>2.6117647058823525</c:v>
                </c:pt>
                <c:pt idx="13446">
                  <c:v>2.6117647058823525</c:v>
                </c:pt>
                <c:pt idx="13447">
                  <c:v>2.6117647058823525</c:v>
                </c:pt>
                <c:pt idx="13448">
                  <c:v>2.6117647058823525</c:v>
                </c:pt>
                <c:pt idx="13449">
                  <c:v>2.6117647058823525</c:v>
                </c:pt>
                <c:pt idx="13450">
                  <c:v>2.6117647058823525</c:v>
                </c:pt>
                <c:pt idx="13451">
                  <c:v>2.6117647058823525</c:v>
                </c:pt>
                <c:pt idx="13452">
                  <c:v>2.6117647058823525</c:v>
                </c:pt>
                <c:pt idx="13453">
                  <c:v>2.6117647058823525</c:v>
                </c:pt>
                <c:pt idx="13454">
                  <c:v>2.6117647058823525</c:v>
                </c:pt>
                <c:pt idx="13455">
                  <c:v>2.6117647058823525</c:v>
                </c:pt>
                <c:pt idx="13456">
                  <c:v>2.6117647058823525</c:v>
                </c:pt>
                <c:pt idx="13457">
                  <c:v>2.6117647058823525</c:v>
                </c:pt>
                <c:pt idx="13458">
                  <c:v>2.6117647058823525</c:v>
                </c:pt>
                <c:pt idx="13459">
                  <c:v>2.6117647058823525</c:v>
                </c:pt>
                <c:pt idx="13460">
                  <c:v>2.6117647058823525</c:v>
                </c:pt>
                <c:pt idx="13461">
                  <c:v>2.6117647058823525</c:v>
                </c:pt>
                <c:pt idx="13462">
                  <c:v>2.6117647058823525</c:v>
                </c:pt>
                <c:pt idx="13463">
                  <c:v>2.6117647058823525</c:v>
                </c:pt>
                <c:pt idx="13464">
                  <c:v>2.6117647058823525</c:v>
                </c:pt>
                <c:pt idx="13465">
                  <c:v>2.6117647058823525</c:v>
                </c:pt>
                <c:pt idx="13466">
                  <c:v>2.6117647058823525</c:v>
                </c:pt>
                <c:pt idx="13467">
                  <c:v>2.6117647058823525</c:v>
                </c:pt>
                <c:pt idx="13468">
                  <c:v>2.6117647058823525</c:v>
                </c:pt>
                <c:pt idx="13469">
                  <c:v>2.6117647058823525</c:v>
                </c:pt>
                <c:pt idx="13470">
                  <c:v>2.6117647058823525</c:v>
                </c:pt>
                <c:pt idx="13471">
                  <c:v>2.6117647058823525</c:v>
                </c:pt>
                <c:pt idx="13472">
                  <c:v>2.6117647058823525</c:v>
                </c:pt>
                <c:pt idx="13473">
                  <c:v>2.6117647058823525</c:v>
                </c:pt>
                <c:pt idx="13474">
                  <c:v>2.6117647058823525</c:v>
                </c:pt>
                <c:pt idx="13475">
                  <c:v>2.6117647058823525</c:v>
                </c:pt>
                <c:pt idx="13476">
                  <c:v>2.6117647058823525</c:v>
                </c:pt>
                <c:pt idx="13477">
                  <c:v>2.6117647058823525</c:v>
                </c:pt>
                <c:pt idx="13478">
                  <c:v>2.6117647058823525</c:v>
                </c:pt>
                <c:pt idx="13479">
                  <c:v>2.6117647058823525</c:v>
                </c:pt>
                <c:pt idx="13480">
                  <c:v>2.6117647058823525</c:v>
                </c:pt>
                <c:pt idx="13481">
                  <c:v>2.6117647058823525</c:v>
                </c:pt>
                <c:pt idx="13482">
                  <c:v>2.6117647058823525</c:v>
                </c:pt>
                <c:pt idx="13483">
                  <c:v>2.6117647058823525</c:v>
                </c:pt>
                <c:pt idx="13484">
                  <c:v>2.6117647058823525</c:v>
                </c:pt>
                <c:pt idx="13485">
                  <c:v>2.6117647058823525</c:v>
                </c:pt>
                <c:pt idx="13486">
                  <c:v>2.6117647058823525</c:v>
                </c:pt>
                <c:pt idx="13487">
                  <c:v>2.6117647058823525</c:v>
                </c:pt>
                <c:pt idx="13488">
                  <c:v>2.6117647058823525</c:v>
                </c:pt>
                <c:pt idx="13489">
                  <c:v>2.6117647058823525</c:v>
                </c:pt>
                <c:pt idx="13490">
                  <c:v>2.6117647058823525</c:v>
                </c:pt>
                <c:pt idx="13491">
                  <c:v>2.6117647058823525</c:v>
                </c:pt>
                <c:pt idx="13492">
                  <c:v>2.6117647058823525</c:v>
                </c:pt>
                <c:pt idx="13493">
                  <c:v>2.6117647058823525</c:v>
                </c:pt>
                <c:pt idx="13494">
                  <c:v>2.6117647058823525</c:v>
                </c:pt>
                <c:pt idx="13495">
                  <c:v>2.6117647058823525</c:v>
                </c:pt>
                <c:pt idx="13496">
                  <c:v>2.6117647058823525</c:v>
                </c:pt>
                <c:pt idx="13497">
                  <c:v>2.6117647058823525</c:v>
                </c:pt>
                <c:pt idx="13498">
                  <c:v>2.6117647058823525</c:v>
                </c:pt>
                <c:pt idx="13499">
                  <c:v>2.6117647058823525</c:v>
                </c:pt>
                <c:pt idx="13500">
                  <c:v>2.6117647058823525</c:v>
                </c:pt>
                <c:pt idx="13501">
                  <c:v>2.6117647058823525</c:v>
                </c:pt>
                <c:pt idx="13502">
                  <c:v>2.6117647058823525</c:v>
                </c:pt>
                <c:pt idx="13503">
                  <c:v>2.6117647058823525</c:v>
                </c:pt>
                <c:pt idx="13504">
                  <c:v>2.6117647058823525</c:v>
                </c:pt>
                <c:pt idx="13505">
                  <c:v>2.6117647058823525</c:v>
                </c:pt>
                <c:pt idx="13506">
                  <c:v>2.6117647058823525</c:v>
                </c:pt>
                <c:pt idx="13507">
                  <c:v>2.6117647058823525</c:v>
                </c:pt>
                <c:pt idx="13508">
                  <c:v>2.6117647058823525</c:v>
                </c:pt>
                <c:pt idx="13509">
                  <c:v>2.6117647058823525</c:v>
                </c:pt>
                <c:pt idx="13510">
                  <c:v>2.6117647058823525</c:v>
                </c:pt>
                <c:pt idx="13511">
                  <c:v>2.6117647058823525</c:v>
                </c:pt>
                <c:pt idx="13512">
                  <c:v>2.6117647058823525</c:v>
                </c:pt>
                <c:pt idx="13513">
                  <c:v>2.6117647058823525</c:v>
                </c:pt>
                <c:pt idx="13514">
                  <c:v>2.6117647058823525</c:v>
                </c:pt>
                <c:pt idx="13515">
                  <c:v>2.6117647058823525</c:v>
                </c:pt>
                <c:pt idx="13516">
                  <c:v>2.6117647058823525</c:v>
                </c:pt>
                <c:pt idx="13517">
                  <c:v>2.6117647058823525</c:v>
                </c:pt>
                <c:pt idx="13518">
                  <c:v>2.6117647058823525</c:v>
                </c:pt>
                <c:pt idx="13519">
                  <c:v>2.6117647058823525</c:v>
                </c:pt>
                <c:pt idx="13520">
                  <c:v>2.6117647058823525</c:v>
                </c:pt>
                <c:pt idx="13521">
                  <c:v>2.6117647058823525</c:v>
                </c:pt>
                <c:pt idx="13522">
                  <c:v>2.6117647058823525</c:v>
                </c:pt>
                <c:pt idx="13523">
                  <c:v>2.6117647058823525</c:v>
                </c:pt>
                <c:pt idx="13524">
                  <c:v>2.6117647058823525</c:v>
                </c:pt>
                <c:pt idx="13525">
                  <c:v>2.6117647058823525</c:v>
                </c:pt>
                <c:pt idx="13526">
                  <c:v>2.6117647058823525</c:v>
                </c:pt>
                <c:pt idx="13527">
                  <c:v>2.6117647058823525</c:v>
                </c:pt>
                <c:pt idx="13528">
                  <c:v>2.6117647058823525</c:v>
                </c:pt>
                <c:pt idx="13529">
                  <c:v>2.6117647058823525</c:v>
                </c:pt>
                <c:pt idx="13530">
                  <c:v>2.6117647058823525</c:v>
                </c:pt>
                <c:pt idx="13531">
                  <c:v>2.6117647058823525</c:v>
                </c:pt>
                <c:pt idx="13532">
                  <c:v>2.6117647058823525</c:v>
                </c:pt>
                <c:pt idx="13533">
                  <c:v>2.6117647058823525</c:v>
                </c:pt>
                <c:pt idx="13534">
                  <c:v>2.6117647058823525</c:v>
                </c:pt>
                <c:pt idx="13535">
                  <c:v>2.6117647058823525</c:v>
                </c:pt>
                <c:pt idx="13536">
                  <c:v>2.6117647058823525</c:v>
                </c:pt>
                <c:pt idx="13537">
                  <c:v>2.6117647058823525</c:v>
                </c:pt>
                <c:pt idx="13538">
                  <c:v>2.6117647058823525</c:v>
                </c:pt>
                <c:pt idx="13539">
                  <c:v>2.6117647058823525</c:v>
                </c:pt>
                <c:pt idx="13540">
                  <c:v>2.6117647058823525</c:v>
                </c:pt>
                <c:pt idx="13541">
                  <c:v>2.6117647058823525</c:v>
                </c:pt>
                <c:pt idx="13542">
                  <c:v>2.6117647058823525</c:v>
                </c:pt>
                <c:pt idx="13543">
                  <c:v>2.6117647058823525</c:v>
                </c:pt>
                <c:pt idx="13544">
                  <c:v>2.6117647058823525</c:v>
                </c:pt>
                <c:pt idx="13545">
                  <c:v>2.6117647058823525</c:v>
                </c:pt>
                <c:pt idx="13546">
                  <c:v>2.6117647058823525</c:v>
                </c:pt>
                <c:pt idx="13547">
                  <c:v>2.6117647058823525</c:v>
                </c:pt>
                <c:pt idx="13548">
                  <c:v>2.6117647058823525</c:v>
                </c:pt>
                <c:pt idx="13549">
                  <c:v>2.6117647058823525</c:v>
                </c:pt>
                <c:pt idx="13550">
                  <c:v>2.6117647058823525</c:v>
                </c:pt>
                <c:pt idx="13551">
                  <c:v>2.6117647058823525</c:v>
                </c:pt>
                <c:pt idx="13552">
                  <c:v>2.6117647058823525</c:v>
                </c:pt>
                <c:pt idx="13553">
                  <c:v>2.6117647058823525</c:v>
                </c:pt>
                <c:pt idx="13554">
                  <c:v>2.6117647058823525</c:v>
                </c:pt>
                <c:pt idx="13555">
                  <c:v>2.6117647058823525</c:v>
                </c:pt>
                <c:pt idx="13556">
                  <c:v>2.6117647058823525</c:v>
                </c:pt>
                <c:pt idx="13557">
                  <c:v>2.6117647058823525</c:v>
                </c:pt>
                <c:pt idx="13558">
                  <c:v>2.6117647058823525</c:v>
                </c:pt>
                <c:pt idx="13559">
                  <c:v>2.6117647058823525</c:v>
                </c:pt>
                <c:pt idx="13560">
                  <c:v>2.6117647058823525</c:v>
                </c:pt>
                <c:pt idx="13561">
                  <c:v>2.6117647058823525</c:v>
                </c:pt>
                <c:pt idx="13562">
                  <c:v>2.6117647058823525</c:v>
                </c:pt>
                <c:pt idx="13563">
                  <c:v>2.6117647058823525</c:v>
                </c:pt>
                <c:pt idx="13564">
                  <c:v>2.6117647058823525</c:v>
                </c:pt>
                <c:pt idx="13565">
                  <c:v>2.6117647058823525</c:v>
                </c:pt>
                <c:pt idx="13566">
                  <c:v>2.6117647058823525</c:v>
                </c:pt>
                <c:pt idx="13567">
                  <c:v>2.6117647058823525</c:v>
                </c:pt>
                <c:pt idx="13568">
                  <c:v>2.6117647058823525</c:v>
                </c:pt>
                <c:pt idx="13569">
                  <c:v>2.6117647058823525</c:v>
                </c:pt>
                <c:pt idx="13570">
                  <c:v>2.6117647058823525</c:v>
                </c:pt>
                <c:pt idx="13571">
                  <c:v>2.6117647058823525</c:v>
                </c:pt>
                <c:pt idx="13572">
                  <c:v>2.6117647058823525</c:v>
                </c:pt>
                <c:pt idx="13573">
                  <c:v>2.6117647058823525</c:v>
                </c:pt>
                <c:pt idx="13574">
                  <c:v>2.6117647058823525</c:v>
                </c:pt>
                <c:pt idx="13575">
                  <c:v>2.6117647058823525</c:v>
                </c:pt>
                <c:pt idx="13576">
                  <c:v>2.6117647058823525</c:v>
                </c:pt>
                <c:pt idx="13577">
                  <c:v>2.6117647058823525</c:v>
                </c:pt>
                <c:pt idx="13578">
                  <c:v>2.6117647058823525</c:v>
                </c:pt>
                <c:pt idx="13579">
                  <c:v>2.6117647058823525</c:v>
                </c:pt>
                <c:pt idx="13580">
                  <c:v>2.6117647058823525</c:v>
                </c:pt>
                <c:pt idx="13581">
                  <c:v>2.6117647058823525</c:v>
                </c:pt>
                <c:pt idx="13582">
                  <c:v>2.6117647058823525</c:v>
                </c:pt>
                <c:pt idx="13583">
                  <c:v>2.6117647058823525</c:v>
                </c:pt>
                <c:pt idx="13584">
                  <c:v>2.6117647058823525</c:v>
                </c:pt>
                <c:pt idx="13585">
                  <c:v>2.6117647058823525</c:v>
                </c:pt>
                <c:pt idx="13586">
                  <c:v>2.6117647058823525</c:v>
                </c:pt>
                <c:pt idx="13587">
                  <c:v>2.6117647058823525</c:v>
                </c:pt>
                <c:pt idx="13588">
                  <c:v>2.6117647058823525</c:v>
                </c:pt>
                <c:pt idx="13589">
                  <c:v>2.6117647058823525</c:v>
                </c:pt>
                <c:pt idx="13590">
                  <c:v>2.6117647058823525</c:v>
                </c:pt>
                <c:pt idx="13591">
                  <c:v>2.6117647058823525</c:v>
                </c:pt>
                <c:pt idx="13592">
                  <c:v>2.6117647058823525</c:v>
                </c:pt>
                <c:pt idx="13593">
                  <c:v>2.6117647058823525</c:v>
                </c:pt>
                <c:pt idx="13594">
                  <c:v>2.6117647058823525</c:v>
                </c:pt>
                <c:pt idx="13595">
                  <c:v>2.6117647058823525</c:v>
                </c:pt>
                <c:pt idx="13596">
                  <c:v>2.6117647058823525</c:v>
                </c:pt>
                <c:pt idx="13597">
                  <c:v>2.6117647058823525</c:v>
                </c:pt>
                <c:pt idx="13598">
                  <c:v>2.6117647058823525</c:v>
                </c:pt>
                <c:pt idx="13599">
                  <c:v>2.6117647058823525</c:v>
                </c:pt>
                <c:pt idx="13600">
                  <c:v>2.6117647058823525</c:v>
                </c:pt>
                <c:pt idx="13601">
                  <c:v>2.6117647058823525</c:v>
                </c:pt>
                <c:pt idx="13602">
                  <c:v>2.6117647058823525</c:v>
                </c:pt>
                <c:pt idx="13603">
                  <c:v>2.6117647058823525</c:v>
                </c:pt>
                <c:pt idx="13604">
                  <c:v>2.6117647058823525</c:v>
                </c:pt>
                <c:pt idx="13605">
                  <c:v>2.6117647058823525</c:v>
                </c:pt>
                <c:pt idx="13606">
                  <c:v>2.6117647058823525</c:v>
                </c:pt>
                <c:pt idx="13607">
                  <c:v>2.6117647058823525</c:v>
                </c:pt>
                <c:pt idx="13608">
                  <c:v>2.6117647058823525</c:v>
                </c:pt>
                <c:pt idx="13609">
                  <c:v>2.6117647058823525</c:v>
                </c:pt>
                <c:pt idx="13610">
                  <c:v>2.6117647058823525</c:v>
                </c:pt>
                <c:pt idx="13611">
                  <c:v>2.6117647058823525</c:v>
                </c:pt>
                <c:pt idx="13612">
                  <c:v>2.6117647058823525</c:v>
                </c:pt>
                <c:pt idx="13613">
                  <c:v>2.6117647058823525</c:v>
                </c:pt>
                <c:pt idx="13614">
                  <c:v>2.6117647058823525</c:v>
                </c:pt>
                <c:pt idx="13615">
                  <c:v>2.6117647058823525</c:v>
                </c:pt>
                <c:pt idx="13616">
                  <c:v>2.6117647058823525</c:v>
                </c:pt>
                <c:pt idx="13617">
                  <c:v>2.6117647058823525</c:v>
                </c:pt>
                <c:pt idx="13618">
                  <c:v>2.6117647058823525</c:v>
                </c:pt>
                <c:pt idx="13619">
                  <c:v>2.6117647058823525</c:v>
                </c:pt>
                <c:pt idx="13620">
                  <c:v>2.6117647058823525</c:v>
                </c:pt>
                <c:pt idx="13621">
                  <c:v>2.6117647058823525</c:v>
                </c:pt>
                <c:pt idx="13622">
                  <c:v>2.6117647058823525</c:v>
                </c:pt>
                <c:pt idx="13623">
                  <c:v>2.6117647058823525</c:v>
                </c:pt>
                <c:pt idx="13624">
                  <c:v>2.6117647058823525</c:v>
                </c:pt>
                <c:pt idx="13625">
                  <c:v>2.6117647058823525</c:v>
                </c:pt>
                <c:pt idx="13626">
                  <c:v>2.6117647058823525</c:v>
                </c:pt>
                <c:pt idx="13627">
                  <c:v>2.6117647058823525</c:v>
                </c:pt>
                <c:pt idx="13628">
                  <c:v>2.6117647058823525</c:v>
                </c:pt>
                <c:pt idx="13629">
                  <c:v>2.6117647058823525</c:v>
                </c:pt>
                <c:pt idx="13630">
                  <c:v>2.6117647058823525</c:v>
                </c:pt>
                <c:pt idx="13631">
                  <c:v>2.6117647058823525</c:v>
                </c:pt>
                <c:pt idx="13632">
                  <c:v>2.6117647058823525</c:v>
                </c:pt>
                <c:pt idx="13633">
                  <c:v>2.6117647058823525</c:v>
                </c:pt>
                <c:pt idx="13634">
                  <c:v>2.6117647058823525</c:v>
                </c:pt>
                <c:pt idx="13635">
                  <c:v>2.6117647058823525</c:v>
                </c:pt>
                <c:pt idx="13636">
                  <c:v>2.6117647058823525</c:v>
                </c:pt>
                <c:pt idx="13637">
                  <c:v>2.6117647058823525</c:v>
                </c:pt>
                <c:pt idx="13638">
                  <c:v>2.6117647058823525</c:v>
                </c:pt>
                <c:pt idx="13639">
                  <c:v>2.6117647058823525</c:v>
                </c:pt>
                <c:pt idx="13640">
                  <c:v>2.6117647058823525</c:v>
                </c:pt>
                <c:pt idx="13641">
                  <c:v>2.6117647058823525</c:v>
                </c:pt>
                <c:pt idx="13642">
                  <c:v>2.6117647058823525</c:v>
                </c:pt>
                <c:pt idx="13643">
                  <c:v>2.6117647058823525</c:v>
                </c:pt>
                <c:pt idx="13644">
                  <c:v>2.6117647058823525</c:v>
                </c:pt>
                <c:pt idx="13645">
                  <c:v>2.6117647058823525</c:v>
                </c:pt>
                <c:pt idx="13646">
                  <c:v>2.6117647058823525</c:v>
                </c:pt>
                <c:pt idx="13647">
                  <c:v>2.6117647058823525</c:v>
                </c:pt>
                <c:pt idx="13648">
                  <c:v>2.6117647058823525</c:v>
                </c:pt>
                <c:pt idx="13649">
                  <c:v>2.6117647058823525</c:v>
                </c:pt>
                <c:pt idx="13650">
                  <c:v>2.6117647058823525</c:v>
                </c:pt>
                <c:pt idx="13651">
                  <c:v>2.6117647058823525</c:v>
                </c:pt>
                <c:pt idx="13652">
                  <c:v>2.6117647058823525</c:v>
                </c:pt>
                <c:pt idx="13653">
                  <c:v>2.6117647058823525</c:v>
                </c:pt>
                <c:pt idx="13654">
                  <c:v>2.6117647058823525</c:v>
                </c:pt>
                <c:pt idx="13655">
                  <c:v>2.6117647058823525</c:v>
                </c:pt>
                <c:pt idx="13656">
                  <c:v>2.6117647058823525</c:v>
                </c:pt>
                <c:pt idx="13657">
                  <c:v>2.6117647058823525</c:v>
                </c:pt>
                <c:pt idx="13658">
                  <c:v>2.6117647058823525</c:v>
                </c:pt>
                <c:pt idx="13659">
                  <c:v>2.6117647058823525</c:v>
                </c:pt>
                <c:pt idx="13660">
                  <c:v>2.6117647058823525</c:v>
                </c:pt>
                <c:pt idx="13661">
                  <c:v>2.6117647058823525</c:v>
                </c:pt>
                <c:pt idx="13662">
                  <c:v>2.6117647058823525</c:v>
                </c:pt>
                <c:pt idx="13663">
                  <c:v>2.6117647058823525</c:v>
                </c:pt>
                <c:pt idx="13664">
                  <c:v>2.6117647058823525</c:v>
                </c:pt>
                <c:pt idx="13665">
                  <c:v>2.6117647058823525</c:v>
                </c:pt>
                <c:pt idx="13666">
                  <c:v>2.6117647058823525</c:v>
                </c:pt>
                <c:pt idx="13667">
                  <c:v>2.6117647058823525</c:v>
                </c:pt>
                <c:pt idx="13668">
                  <c:v>2.6117647058823525</c:v>
                </c:pt>
                <c:pt idx="13669">
                  <c:v>2.6117647058823525</c:v>
                </c:pt>
                <c:pt idx="13670">
                  <c:v>2.6117647058823525</c:v>
                </c:pt>
                <c:pt idx="13671">
                  <c:v>2.6117647058823525</c:v>
                </c:pt>
                <c:pt idx="13672">
                  <c:v>2.6117647058823525</c:v>
                </c:pt>
                <c:pt idx="13673">
                  <c:v>2.6117647058823525</c:v>
                </c:pt>
                <c:pt idx="13674">
                  <c:v>2.6117647058823525</c:v>
                </c:pt>
                <c:pt idx="13675">
                  <c:v>2.6117647058823525</c:v>
                </c:pt>
                <c:pt idx="13676">
                  <c:v>2.6117647058823525</c:v>
                </c:pt>
                <c:pt idx="13677">
                  <c:v>2.6117647058823525</c:v>
                </c:pt>
                <c:pt idx="13678">
                  <c:v>2.6117647058823525</c:v>
                </c:pt>
                <c:pt idx="13679">
                  <c:v>2.6117647058823525</c:v>
                </c:pt>
                <c:pt idx="13680">
                  <c:v>2.6117647058823525</c:v>
                </c:pt>
                <c:pt idx="13681">
                  <c:v>2.6117647058823525</c:v>
                </c:pt>
                <c:pt idx="13682">
                  <c:v>2.6117647058823525</c:v>
                </c:pt>
                <c:pt idx="13683">
                  <c:v>2.6117647058823525</c:v>
                </c:pt>
                <c:pt idx="13684">
                  <c:v>2.6117647058823525</c:v>
                </c:pt>
                <c:pt idx="13685">
                  <c:v>2.6117647058823525</c:v>
                </c:pt>
                <c:pt idx="13686">
                  <c:v>2.6117647058823525</c:v>
                </c:pt>
                <c:pt idx="13687">
                  <c:v>2.6117647058823525</c:v>
                </c:pt>
                <c:pt idx="13688">
                  <c:v>2.6117647058823525</c:v>
                </c:pt>
                <c:pt idx="13689">
                  <c:v>2.6117647058823525</c:v>
                </c:pt>
                <c:pt idx="13690">
                  <c:v>2.6117647058823525</c:v>
                </c:pt>
                <c:pt idx="13691">
                  <c:v>2.6117647058823525</c:v>
                </c:pt>
                <c:pt idx="13692">
                  <c:v>2.6117647058823525</c:v>
                </c:pt>
                <c:pt idx="13693">
                  <c:v>2.6117647058823525</c:v>
                </c:pt>
                <c:pt idx="13694">
                  <c:v>2.6117647058823525</c:v>
                </c:pt>
                <c:pt idx="13695">
                  <c:v>2.6117647058823525</c:v>
                </c:pt>
                <c:pt idx="13696">
                  <c:v>2.6117647058823525</c:v>
                </c:pt>
                <c:pt idx="13697">
                  <c:v>2.6117647058823525</c:v>
                </c:pt>
                <c:pt idx="13698">
                  <c:v>2.6117647058823525</c:v>
                </c:pt>
                <c:pt idx="13699">
                  <c:v>2.6117647058823525</c:v>
                </c:pt>
                <c:pt idx="13700">
                  <c:v>2.6117647058823525</c:v>
                </c:pt>
                <c:pt idx="13701">
                  <c:v>2.6117647058823525</c:v>
                </c:pt>
                <c:pt idx="13702">
                  <c:v>2.6117647058823525</c:v>
                </c:pt>
                <c:pt idx="13703">
                  <c:v>2.6117647058823525</c:v>
                </c:pt>
                <c:pt idx="13704">
                  <c:v>2.6117647058823525</c:v>
                </c:pt>
                <c:pt idx="13705">
                  <c:v>2.6117647058823525</c:v>
                </c:pt>
                <c:pt idx="13706">
                  <c:v>2.6117647058823525</c:v>
                </c:pt>
                <c:pt idx="13707">
                  <c:v>2.6117647058823525</c:v>
                </c:pt>
                <c:pt idx="13708">
                  <c:v>2.6117647058823525</c:v>
                </c:pt>
                <c:pt idx="13709">
                  <c:v>2.6117647058823525</c:v>
                </c:pt>
                <c:pt idx="13710">
                  <c:v>2.6117647058823525</c:v>
                </c:pt>
                <c:pt idx="13711">
                  <c:v>2.6117647058823525</c:v>
                </c:pt>
                <c:pt idx="13712">
                  <c:v>2.6117647058823525</c:v>
                </c:pt>
                <c:pt idx="13713">
                  <c:v>2.6117647058823525</c:v>
                </c:pt>
                <c:pt idx="13714">
                  <c:v>2.6117647058823525</c:v>
                </c:pt>
                <c:pt idx="13715">
                  <c:v>2.6117647058823525</c:v>
                </c:pt>
                <c:pt idx="13716">
                  <c:v>2.6117647058823525</c:v>
                </c:pt>
                <c:pt idx="13717">
                  <c:v>2.6117647058823525</c:v>
                </c:pt>
                <c:pt idx="13718">
                  <c:v>2.6117647058823525</c:v>
                </c:pt>
                <c:pt idx="13719">
                  <c:v>2.6117647058823525</c:v>
                </c:pt>
                <c:pt idx="13720">
                  <c:v>2.6117647058823525</c:v>
                </c:pt>
                <c:pt idx="13721">
                  <c:v>2.6117647058823525</c:v>
                </c:pt>
                <c:pt idx="13722">
                  <c:v>2.6117647058823525</c:v>
                </c:pt>
                <c:pt idx="13723">
                  <c:v>2.6117647058823525</c:v>
                </c:pt>
                <c:pt idx="13724">
                  <c:v>2.6117647058823525</c:v>
                </c:pt>
                <c:pt idx="13725">
                  <c:v>2.6117647058823525</c:v>
                </c:pt>
                <c:pt idx="13726">
                  <c:v>2.6117647058823525</c:v>
                </c:pt>
                <c:pt idx="13727">
                  <c:v>2.6117647058823525</c:v>
                </c:pt>
                <c:pt idx="13728">
                  <c:v>2.6117647058823525</c:v>
                </c:pt>
                <c:pt idx="13729">
                  <c:v>2.6117647058823525</c:v>
                </c:pt>
                <c:pt idx="13730">
                  <c:v>2.6117647058823525</c:v>
                </c:pt>
                <c:pt idx="13731">
                  <c:v>2.6117647058823525</c:v>
                </c:pt>
                <c:pt idx="13732">
                  <c:v>2.6117647058823525</c:v>
                </c:pt>
                <c:pt idx="13733">
                  <c:v>2.6117647058823525</c:v>
                </c:pt>
                <c:pt idx="13734">
                  <c:v>2.6117647058823525</c:v>
                </c:pt>
                <c:pt idx="13735">
                  <c:v>2.6117647058823525</c:v>
                </c:pt>
                <c:pt idx="13736">
                  <c:v>2.6117647058823525</c:v>
                </c:pt>
                <c:pt idx="13737">
                  <c:v>2.6117647058823525</c:v>
                </c:pt>
                <c:pt idx="13738">
                  <c:v>2.6117647058823525</c:v>
                </c:pt>
                <c:pt idx="13739">
                  <c:v>2.6117647058823525</c:v>
                </c:pt>
                <c:pt idx="13740">
                  <c:v>2.6117647058823525</c:v>
                </c:pt>
                <c:pt idx="13741">
                  <c:v>2.6117647058823525</c:v>
                </c:pt>
                <c:pt idx="13742">
                  <c:v>2.6117647058823525</c:v>
                </c:pt>
                <c:pt idx="13743">
                  <c:v>2.6117647058823525</c:v>
                </c:pt>
                <c:pt idx="13744">
                  <c:v>2.6117647058823525</c:v>
                </c:pt>
                <c:pt idx="13745">
                  <c:v>2.6117647058823525</c:v>
                </c:pt>
                <c:pt idx="13746">
                  <c:v>2.6117647058823525</c:v>
                </c:pt>
                <c:pt idx="13747">
                  <c:v>2.6117647058823525</c:v>
                </c:pt>
                <c:pt idx="13748">
                  <c:v>2.6117647058823525</c:v>
                </c:pt>
                <c:pt idx="13749">
                  <c:v>2.6117647058823525</c:v>
                </c:pt>
                <c:pt idx="13750">
                  <c:v>2.6117647058823525</c:v>
                </c:pt>
                <c:pt idx="13751">
                  <c:v>2.6117647058823525</c:v>
                </c:pt>
                <c:pt idx="13752">
                  <c:v>2.6117647058823525</c:v>
                </c:pt>
                <c:pt idx="13753">
                  <c:v>2.6117647058823525</c:v>
                </c:pt>
                <c:pt idx="13754">
                  <c:v>2.6117647058823525</c:v>
                </c:pt>
                <c:pt idx="13755">
                  <c:v>2.6117647058823525</c:v>
                </c:pt>
                <c:pt idx="13756">
                  <c:v>2.6117647058823525</c:v>
                </c:pt>
                <c:pt idx="13757">
                  <c:v>2.6117647058823525</c:v>
                </c:pt>
                <c:pt idx="13758">
                  <c:v>2.6117647058823525</c:v>
                </c:pt>
                <c:pt idx="13759">
                  <c:v>2.6117647058823525</c:v>
                </c:pt>
                <c:pt idx="13760">
                  <c:v>2.6117647058823525</c:v>
                </c:pt>
                <c:pt idx="13761">
                  <c:v>2.6117647058823525</c:v>
                </c:pt>
                <c:pt idx="13762">
                  <c:v>2.6117647058823525</c:v>
                </c:pt>
                <c:pt idx="13763">
                  <c:v>2.6117647058823525</c:v>
                </c:pt>
                <c:pt idx="13764">
                  <c:v>2.6117647058823525</c:v>
                </c:pt>
                <c:pt idx="13765">
                  <c:v>2.6117647058823525</c:v>
                </c:pt>
                <c:pt idx="13766">
                  <c:v>2.6117647058823525</c:v>
                </c:pt>
                <c:pt idx="13767">
                  <c:v>2.6117647058823525</c:v>
                </c:pt>
                <c:pt idx="13768">
                  <c:v>2.6117647058823525</c:v>
                </c:pt>
                <c:pt idx="13769">
                  <c:v>2.6117647058823525</c:v>
                </c:pt>
                <c:pt idx="13770">
                  <c:v>2.6117647058823525</c:v>
                </c:pt>
                <c:pt idx="13771">
                  <c:v>2.6117647058823525</c:v>
                </c:pt>
                <c:pt idx="13772">
                  <c:v>2.6117647058823525</c:v>
                </c:pt>
                <c:pt idx="13773">
                  <c:v>2.6117647058823525</c:v>
                </c:pt>
                <c:pt idx="13774">
                  <c:v>2.6117647058823525</c:v>
                </c:pt>
                <c:pt idx="13775">
                  <c:v>2.6117647058823525</c:v>
                </c:pt>
                <c:pt idx="13776">
                  <c:v>2.6117647058823525</c:v>
                </c:pt>
                <c:pt idx="13777">
                  <c:v>2.6117647058823525</c:v>
                </c:pt>
                <c:pt idx="13778">
                  <c:v>2.6117647058823525</c:v>
                </c:pt>
                <c:pt idx="13779">
                  <c:v>2.6117647058823525</c:v>
                </c:pt>
                <c:pt idx="13780">
                  <c:v>2.6117647058823525</c:v>
                </c:pt>
                <c:pt idx="13781">
                  <c:v>2.6117647058823525</c:v>
                </c:pt>
                <c:pt idx="13782">
                  <c:v>2.6117647058823525</c:v>
                </c:pt>
                <c:pt idx="13783">
                  <c:v>2.6117647058823525</c:v>
                </c:pt>
                <c:pt idx="13784">
                  <c:v>2.6117647058823525</c:v>
                </c:pt>
                <c:pt idx="13785">
                  <c:v>2.6117647058823525</c:v>
                </c:pt>
                <c:pt idx="13786">
                  <c:v>2.6117647058823525</c:v>
                </c:pt>
                <c:pt idx="13787">
                  <c:v>2.6117647058823525</c:v>
                </c:pt>
                <c:pt idx="13788">
                  <c:v>2.6117647058823525</c:v>
                </c:pt>
                <c:pt idx="13789">
                  <c:v>2.6117647058823525</c:v>
                </c:pt>
                <c:pt idx="13790">
                  <c:v>2.6117647058823525</c:v>
                </c:pt>
                <c:pt idx="13791">
                  <c:v>2.6117647058823525</c:v>
                </c:pt>
                <c:pt idx="13792">
                  <c:v>2.6117647058823525</c:v>
                </c:pt>
                <c:pt idx="13793">
                  <c:v>2.6117647058823525</c:v>
                </c:pt>
                <c:pt idx="13794">
                  <c:v>2.6117647058823525</c:v>
                </c:pt>
                <c:pt idx="13795">
                  <c:v>2.6117647058823525</c:v>
                </c:pt>
                <c:pt idx="13796">
                  <c:v>2.6117647058823525</c:v>
                </c:pt>
                <c:pt idx="13797">
                  <c:v>2.6117647058823525</c:v>
                </c:pt>
                <c:pt idx="13798">
                  <c:v>2.6117647058823525</c:v>
                </c:pt>
                <c:pt idx="13799">
                  <c:v>2.6117647058823525</c:v>
                </c:pt>
                <c:pt idx="13800">
                  <c:v>2.6117647058823525</c:v>
                </c:pt>
                <c:pt idx="13801">
                  <c:v>2.6117647058823525</c:v>
                </c:pt>
                <c:pt idx="13802">
                  <c:v>2.6117647058823525</c:v>
                </c:pt>
                <c:pt idx="13803">
                  <c:v>2.6117647058823525</c:v>
                </c:pt>
                <c:pt idx="13804">
                  <c:v>2.6117647058823525</c:v>
                </c:pt>
                <c:pt idx="13805">
                  <c:v>2.6117647058823525</c:v>
                </c:pt>
                <c:pt idx="13806">
                  <c:v>2.6117647058823525</c:v>
                </c:pt>
                <c:pt idx="13807">
                  <c:v>2.6117647058823525</c:v>
                </c:pt>
                <c:pt idx="13808">
                  <c:v>2.6117647058823525</c:v>
                </c:pt>
                <c:pt idx="13809">
                  <c:v>2.6117647058823525</c:v>
                </c:pt>
                <c:pt idx="13810">
                  <c:v>2.6117647058823525</c:v>
                </c:pt>
                <c:pt idx="13811">
                  <c:v>2.6117647058823525</c:v>
                </c:pt>
                <c:pt idx="13812">
                  <c:v>2.6117647058823525</c:v>
                </c:pt>
                <c:pt idx="13813">
                  <c:v>2.6117647058823525</c:v>
                </c:pt>
                <c:pt idx="13814">
                  <c:v>2.6117647058823525</c:v>
                </c:pt>
                <c:pt idx="13815">
                  <c:v>2.6117647058823525</c:v>
                </c:pt>
                <c:pt idx="13816">
                  <c:v>2.6117647058823525</c:v>
                </c:pt>
                <c:pt idx="13817">
                  <c:v>2.6117647058823525</c:v>
                </c:pt>
                <c:pt idx="13818">
                  <c:v>2.6117647058823525</c:v>
                </c:pt>
                <c:pt idx="13819">
                  <c:v>2.6117647058823525</c:v>
                </c:pt>
                <c:pt idx="13820">
                  <c:v>2.6117647058823525</c:v>
                </c:pt>
                <c:pt idx="13821">
                  <c:v>2.6117647058823525</c:v>
                </c:pt>
                <c:pt idx="13822">
                  <c:v>2.6117647058823525</c:v>
                </c:pt>
                <c:pt idx="13823">
                  <c:v>2.6117647058823525</c:v>
                </c:pt>
                <c:pt idx="13824">
                  <c:v>2.6117647058823525</c:v>
                </c:pt>
                <c:pt idx="13825">
                  <c:v>2.6117647058823525</c:v>
                </c:pt>
                <c:pt idx="13826">
                  <c:v>2.6117647058823525</c:v>
                </c:pt>
                <c:pt idx="13827">
                  <c:v>2.6117647058823525</c:v>
                </c:pt>
                <c:pt idx="13828">
                  <c:v>2.6117647058823525</c:v>
                </c:pt>
                <c:pt idx="13829">
                  <c:v>2.6117647058823525</c:v>
                </c:pt>
                <c:pt idx="13830">
                  <c:v>2.6117647058823525</c:v>
                </c:pt>
                <c:pt idx="13831">
                  <c:v>2.6117647058823525</c:v>
                </c:pt>
                <c:pt idx="13832">
                  <c:v>2.6117647058823525</c:v>
                </c:pt>
                <c:pt idx="13833">
                  <c:v>2.6117647058823525</c:v>
                </c:pt>
                <c:pt idx="13834">
                  <c:v>2.6117647058823525</c:v>
                </c:pt>
                <c:pt idx="13835">
                  <c:v>2.6117647058823525</c:v>
                </c:pt>
                <c:pt idx="13836">
                  <c:v>2.6117647058823525</c:v>
                </c:pt>
                <c:pt idx="13837">
                  <c:v>2.6117647058823525</c:v>
                </c:pt>
                <c:pt idx="13838">
                  <c:v>2.6117647058823525</c:v>
                </c:pt>
                <c:pt idx="13839">
                  <c:v>2.6117647058823525</c:v>
                </c:pt>
                <c:pt idx="13840">
                  <c:v>2.6117647058823525</c:v>
                </c:pt>
                <c:pt idx="13841">
                  <c:v>2.6117647058823525</c:v>
                </c:pt>
                <c:pt idx="13842">
                  <c:v>2.6117647058823525</c:v>
                </c:pt>
                <c:pt idx="13843">
                  <c:v>2.6117647058823525</c:v>
                </c:pt>
                <c:pt idx="13844">
                  <c:v>2.6117647058823525</c:v>
                </c:pt>
                <c:pt idx="13845">
                  <c:v>2.6117647058823525</c:v>
                </c:pt>
                <c:pt idx="13846">
                  <c:v>2.6117647058823525</c:v>
                </c:pt>
                <c:pt idx="13847">
                  <c:v>2.6117647058823525</c:v>
                </c:pt>
                <c:pt idx="13848">
                  <c:v>2.6117647058823525</c:v>
                </c:pt>
                <c:pt idx="13849">
                  <c:v>2.6117647058823525</c:v>
                </c:pt>
                <c:pt idx="13850">
                  <c:v>2.6117647058823525</c:v>
                </c:pt>
                <c:pt idx="13851">
                  <c:v>2.6117647058823525</c:v>
                </c:pt>
                <c:pt idx="13852">
                  <c:v>2.6117647058823525</c:v>
                </c:pt>
                <c:pt idx="13853">
                  <c:v>2.6117647058823525</c:v>
                </c:pt>
                <c:pt idx="13854">
                  <c:v>2.6117647058823525</c:v>
                </c:pt>
                <c:pt idx="13855">
                  <c:v>2.6117647058823525</c:v>
                </c:pt>
                <c:pt idx="13856">
                  <c:v>2.6117647058823525</c:v>
                </c:pt>
                <c:pt idx="13857">
                  <c:v>2.6117647058823525</c:v>
                </c:pt>
                <c:pt idx="13858">
                  <c:v>2.6117647058823525</c:v>
                </c:pt>
                <c:pt idx="13859">
                  <c:v>2.6117647058823525</c:v>
                </c:pt>
                <c:pt idx="13860">
                  <c:v>2.6117647058823525</c:v>
                </c:pt>
                <c:pt idx="13861">
                  <c:v>2.6117647058823525</c:v>
                </c:pt>
                <c:pt idx="13862">
                  <c:v>2.6117647058823525</c:v>
                </c:pt>
                <c:pt idx="13863">
                  <c:v>2.6117647058823525</c:v>
                </c:pt>
                <c:pt idx="13864">
                  <c:v>2.6117647058823525</c:v>
                </c:pt>
                <c:pt idx="13865">
                  <c:v>2.6117647058823525</c:v>
                </c:pt>
                <c:pt idx="13866">
                  <c:v>2.6117647058823525</c:v>
                </c:pt>
                <c:pt idx="13867">
                  <c:v>2.6117647058823525</c:v>
                </c:pt>
                <c:pt idx="13868">
                  <c:v>2.6117647058823525</c:v>
                </c:pt>
                <c:pt idx="13869">
                  <c:v>2.6117647058823525</c:v>
                </c:pt>
                <c:pt idx="13870">
                  <c:v>2.6117647058823525</c:v>
                </c:pt>
                <c:pt idx="13871">
                  <c:v>2.6117647058823525</c:v>
                </c:pt>
                <c:pt idx="13872">
                  <c:v>2.6117647058823525</c:v>
                </c:pt>
                <c:pt idx="13873">
                  <c:v>2.6117647058823525</c:v>
                </c:pt>
                <c:pt idx="13874">
                  <c:v>2.6117647058823525</c:v>
                </c:pt>
                <c:pt idx="13875">
                  <c:v>2.6117647058823525</c:v>
                </c:pt>
                <c:pt idx="13876">
                  <c:v>2.6117647058823525</c:v>
                </c:pt>
                <c:pt idx="13877">
                  <c:v>2.6117647058823525</c:v>
                </c:pt>
                <c:pt idx="13878">
                  <c:v>2.6117647058823525</c:v>
                </c:pt>
                <c:pt idx="13879">
                  <c:v>2.6117647058823525</c:v>
                </c:pt>
                <c:pt idx="13880">
                  <c:v>2.6117647058823525</c:v>
                </c:pt>
                <c:pt idx="13881">
                  <c:v>2.6117647058823525</c:v>
                </c:pt>
                <c:pt idx="13882">
                  <c:v>2.6117647058823525</c:v>
                </c:pt>
                <c:pt idx="13883">
                  <c:v>2.6117647058823525</c:v>
                </c:pt>
                <c:pt idx="13884">
                  <c:v>2.6117647058823525</c:v>
                </c:pt>
                <c:pt idx="13885">
                  <c:v>2.6117647058823525</c:v>
                </c:pt>
                <c:pt idx="13886">
                  <c:v>2.6117647058823525</c:v>
                </c:pt>
                <c:pt idx="13887">
                  <c:v>2.6117647058823525</c:v>
                </c:pt>
                <c:pt idx="13888">
                  <c:v>2.6117647058823525</c:v>
                </c:pt>
                <c:pt idx="13889">
                  <c:v>2.6117647058823525</c:v>
                </c:pt>
                <c:pt idx="13890">
                  <c:v>2.6117647058823525</c:v>
                </c:pt>
                <c:pt idx="13891">
                  <c:v>2.6117647058823525</c:v>
                </c:pt>
                <c:pt idx="13892">
                  <c:v>2.6117647058823525</c:v>
                </c:pt>
                <c:pt idx="13893">
                  <c:v>2.6117647058823525</c:v>
                </c:pt>
                <c:pt idx="13894">
                  <c:v>2.6117647058823525</c:v>
                </c:pt>
                <c:pt idx="13895">
                  <c:v>2.6117647058823525</c:v>
                </c:pt>
                <c:pt idx="13896">
                  <c:v>2.6117647058823525</c:v>
                </c:pt>
                <c:pt idx="13897">
                  <c:v>2.6117647058823525</c:v>
                </c:pt>
                <c:pt idx="13898">
                  <c:v>2.6117647058823525</c:v>
                </c:pt>
                <c:pt idx="13899">
                  <c:v>2.6117647058823525</c:v>
                </c:pt>
                <c:pt idx="13900">
                  <c:v>2.6117647058823525</c:v>
                </c:pt>
                <c:pt idx="13901">
                  <c:v>2.6117647058823525</c:v>
                </c:pt>
                <c:pt idx="13902">
                  <c:v>2.6117647058823525</c:v>
                </c:pt>
                <c:pt idx="13903">
                  <c:v>2.6117647058823525</c:v>
                </c:pt>
                <c:pt idx="13904">
                  <c:v>2.6117647058823525</c:v>
                </c:pt>
                <c:pt idx="13905">
                  <c:v>2.6117647058823525</c:v>
                </c:pt>
                <c:pt idx="13906">
                  <c:v>2.6117647058823525</c:v>
                </c:pt>
                <c:pt idx="13907">
                  <c:v>2.6117647058823525</c:v>
                </c:pt>
                <c:pt idx="13908">
                  <c:v>2.6117647058823525</c:v>
                </c:pt>
                <c:pt idx="13909">
                  <c:v>2.6117647058823525</c:v>
                </c:pt>
                <c:pt idx="13910">
                  <c:v>2.6117647058823525</c:v>
                </c:pt>
                <c:pt idx="13911">
                  <c:v>2.6117647058823525</c:v>
                </c:pt>
                <c:pt idx="13912">
                  <c:v>2.6117647058823525</c:v>
                </c:pt>
                <c:pt idx="13913">
                  <c:v>2.6117647058823525</c:v>
                </c:pt>
                <c:pt idx="13914">
                  <c:v>2.6117647058823525</c:v>
                </c:pt>
                <c:pt idx="13915">
                  <c:v>2.6117647058823525</c:v>
                </c:pt>
                <c:pt idx="13916">
                  <c:v>2.6117647058823525</c:v>
                </c:pt>
                <c:pt idx="13917">
                  <c:v>2.6117647058823525</c:v>
                </c:pt>
                <c:pt idx="13918">
                  <c:v>2.6117647058823525</c:v>
                </c:pt>
                <c:pt idx="13919">
                  <c:v>2.6117647058823525</c:v>
                </c:pt>
                <c:pt idx="13920">
                  <c:v>2.6117647058823525</c:v>
                </c:pt>
                <c:pt idx="13921">
                  <c:v>2.6117647058823525</c:v>
                </c:pt>
                <c:pt idx="13922">
                  <c:v>2.6117647058823525</c:v>
                </c:pt>
                <c:pt idx="13923">
                  <c:v>2.6117647058823525</c:v>
                </c:pt>
                <c:pt idx="13924">
                  <c:v>2.6117647058823525</c:v>
                </c:pt>
                <c:pt idx="13925">
                  <c:v>2.6117647058823525</c:v>
                </c:pt>
                <c:pt idx="13926">
                  <c:v>2.6117647058823525</c:v>
                </c:pt>
                <c:pt idx="13927">
                  <c:v>2.6117647058823525</c:v>
                </c:pt>
                <c:pt idx="13928">
                  <c:v>2.6117647058823525</c:v>
                </c:pt>
                <c:pt idx="13929">
                  <c:v>2.6117647058823525</c:v>
                </c:pt>
                <c:pt idx="13930">
                  <c:v>2.6117647058823525</c:v>
                </c:pt>
                <c:pt idx="13931">
                  <c:v>2.6117647058823525</c:v>
                </c:pt>
                <c:pt idx="13932">
                  <c:v>2.6117647058823525</c:v>
                </c:pt>
                <c:pt idx="13933">
                  <c:v>2.6117647058823525</c:v>
                </c:pt>
                <c:pt idx="13934">
                  <c:v>2.6117647058823525</c:v>
                </c:pt>
                <c:pt idx="13935">
                  <c:v>2.6117647058823525</c:v>
                </c:pt>
                <c:pt idx="13936">
                  <c:v>2.6117647058823525</c:v>
                </c:pt>
                <c:pt idx="13937">
                  <c:v>2.6117647058823525</c:v>
                </c:pt>
                <c:pt idx="13938">
                  <c:v>2.6117647058823525</c:v>
                </c:pt>
                <c:pt idx="13939">
                  <c:v>2.6117647058823525</c:v>
                </c:pt>
                <c:pt idx="13940">
                  <c:v>2.6117647058823525</c:v>
                </c:pt>
                <c:pt idx="13941">
                  <c:v>2.6117647058823525</c:v>
                </c:pt>
                <c:pt idx="13942">
                  <c:v>2.6117647058823525</c:v>
                </c:pt>
                <c:pt idx="13943">
                  <c:v>2.6117647058823525</c:v>
                </c:pt>
                <c:pt idx="13944">
                  <c:v>2.6117647058823525</c:v>
                </c:pt>
                <c:pt idx="13945">
                  <c:v>2.6117647058823525</c:v>
                </c:pt>
                <c:pt idx="13946">
                  <c:v>2.6117647058823525</c:v>
                </c:pt>
                <c:pt idx="13947">
                  <c:v>2.6117647058823525</c:v>
                </c:pt>
                <c:pt idx="13948">
                  <c:v>2.6117647058823525</c:v>
                </c:pt>
                <c:pt idx="13949">
                  <c:v>2.6117647058823525</c:v>
                </c:pt>
                <c:pt idx="13950">
                  <c:v>2.6117647058823525</c:v>
                </c:pt>
                <c:pt idx="13951">
                  <c:v>2.6117647058823525</c:v>
                </c:pt>
                <c:pt idx="13952">
                  <c:v>2.6117647058823525</c:v>
                </c:pt>
                <c:pt idx="13953">
                  <c:v>2.6117647058823525</c:v>
                </c:pt>
                <c:pt idx="13954">
                  <c:v>2.6117647058823525</c:v>
                </c:pt>
                <c:pt idx="13955">
                  <c:v>2.6117647058823525</c:v>
                </c:pt>
                <c:pt idx="13956">
                  <c:v>2.6117647058823525</c:v>
                </c:pt>
                <c:pt idx="13957">
                  <c:v>2.6117647058823525</c:v>
                </c:pt>
                <c:pt idx="13958">
                  <c:v>2.6117647058823525</c:v>
                </c:pt>
                <c:pt idx="13959">
                  <c:v>2.6117647058823525</c:v>
                </c:pt>
                <c:pt idx="13960">
                  <c:v>2.6117647058823525</c:v>
                </c:pt>
                <c:pt idx="13961">
                  <c:v>2.6117647058823525</c:v>
                </c:pt>
                <c:pt idx="13962">
                  <c:v>2.6117647058823525</c:v>
                </c:pt>
                <c:pt idx="13963">
                  <c:v>2.6117647058823525</c:v>
                </c:pt>
                <c:pt idx="13964">
                  <c:v>2.6117647058823525</c:v>
                </c:pt>
                <c:pt idx="13965">
                  <c:v>2.6117647058823525</c:v>
                </c:pt>
                <c:pt idx="13966">
                  <c:v>2.6117647058823525</c:v>
                </c:pt>
                <c:pt idx="13967">
                  <c:v>2.6117647058823525</c:v>
                </c:pt>
                <c:pt idx="13968">
                  <c:v>2.6117647058823525</c:v>
                </c:pt>
                <c:pt idx="13969">
                  <c:v>2.6117647058823525</c:v>
                </c:pt>
                <c:pt idx="13970">
                  <c:v>2.6117647058823525</c:v>
                </c:pt>
                <c:pt idx="13971">
                  <c:v>2.6117647058823525</c:v>
                </c:pt>
                <c:pt idx="13972">
                  <c:v>2.6117647058823525</c:v>
                </c:pt>
                <c:pt idx="13973">
                  <c:v>2.6117647058823525</c:v>
                </c:pt>
                <c:pt idx="13974">
                  <c:v>2.6117647058823525</c:v>
                </c:pt>
                <c:pt idx="13975">
                  <c:v>2.6117647058823525</c:v>
                </c:pt>
                <c:pt idx="13976">
                  <c:v>2.6117647058823525</c:v>
                </c:pt>
                <c:pt idx="13977">
                  <c:v>2.6117647058823525</c:v>
                </c:pt>
                <c:pt idx="13978">
                  <c:v>2.6117647058823525</c:v>
                </c:pt>
                <c:pt idx="13979">
                  <c:v>2.6117647058823525</c:v>
                </c:pt>
                <c:pt idx="13980">
                  <c:v>2.6117647058823525</c:v>
                </c:pt>
                <c:pt idx="13981">
                  <c:v>2.6117647058823525</c:v>
                </c:pt>
                <c:pt idx="13982">
                  <c:v>2.6117647058823525</c:v>
                </c:pt>
                <c:pt idx="13983">
                  <c:v>2.6117647058823525</c:v>
                </c:pt>
                <c:pt idx="13984">
                  <c:v>2.6117647058823525</c:v>
                </c:pt>
                <c:pt idx="13985">
                  <c:v>2.6117647058823525</c:v>
                </c:pt>
                <c:pt idx="13986">
                  <c:v>2.6117647058823525</c:v>
                </c:pt>
                <c:pt idx="13987">
                  <c:v>2.6117647058823525</c:v>
                </c:pt>
                <c:pt idx="13988">
                  <c:v>2.6117647058823525</c:v>
                </c:pt>
                <c:pt idx="13989">
                  <c:v>2.6117647058823525</c:v>
                </c:pt>
                <c:pt idx="13990">
                  <c:v>2.6117647058823525</c:v>
                </c:pt>
                <c:pt idx="13991">
                  <c:v>2.6117647058823525</c:v>
                </c:pt>
                <c:pt idx="13992">
                  <c:v>2.6117647058823525</c:v>
                </c:pt>
                <c:pt idx="13993">
                  <c:v>2.6117647058823525</c:v>
                </c:pt>
                <c:pt idx="13994">
                  <c:v>2.6117647058823525</c:v>
                </c:pt>
                <c:pt idx="13995">
                  <c:v>2.6117647058823525</c:v>
                </c:pt>
                <c:pt idx="13996">
                  <c:v>2.6117647058823525</c:v>
                </c:pt>
                <c:pt idx="13997">
                  <c:v>2.6117647058823525</c:v>
                </c:pt>
                <c:pt idx="13998">
                  <c:v>2.6117647058823525</c:v>
                </c:pt>
                <c:pt idx="13999">
                  <c:v>2.6117647058823525</c:v>
                </c:pt>
                <c:pt idx="14000">
                  <c:v>2.6117647058823525</c:v>
                </c:pt>
                <c:pt idx="14001">
                  <c:v>2.6117647058823525</c:v>
                </c:pt>
                <c:pt idx="14002">
                  <c:v>2.6117647058823525</c:v>
                </c:pt>
                <c:pt idx="14003">
                  <c:v>2.6117647058823525</c:v>
                </c:pt>
                <c:pt idx="14004">
                  <c:v>2.6117647058823525</c:v>
                </c:pt>
                <c:pt idx="14005">
                  <c:v>2.6117647058823525</c:v>
                </c:pt>
                <c:pt idx="14006">
                  <c:v>2.6117647058823525</c:v>
                </c:pt>
                <c:pt idx="14007">
                  <c:v>2.6117647058823525</c:v>
                </c:pt>
                <c:pt idx="14008">
                  <c:v>2.6117647058823525</c:v>
                </c:pt>
                <c:pt idx="14009">
                  <c:v>2.6117647058823525</c:v>
                </c:pt>
                <c:pt idx="14010">
                  <c:v>2.6117647058823525</c:v>
                </c:pt>
                <c:pt idx="14011">
                  <c:v>2.6117647058823525</c:v>
                </c:pt>
                <c:pt idx="14012">
                  <c:v>2.6117647058823525</c:v>
                </c:pt>
                <c:pt idx="14013">
                  <c:v>2.6117647058823525</c:v>
                </c:pt>
                <c:pt idx="14014">
                  <c:v>2.6117647058823525</c:v>
                </c:pt>
                <c:pt idx="14015">
                  <c:v>2.6117647058823525</c:v>
                </c:pt>
                <c:pt idx="14016">
                  <c:v>2.6117647058823525</c:v>
                </c:pt>
                <c:pt idx="14017">
                  <c:v>2.6117647058823525</c:v>
                </c:pt>
                <c:pt idx="14018">
                  <c:v>2.6117647058823525</c:v>
                </c:pt>
                <c:pt idx="14019">
                  <c:v>2.6117647058823525</c:v>
                </c:pt>
                <c:pt idx="14020">
                  <c:v>2.6117647058823525</c:v>
                </c:pt>
                <c:pt idx="14021">
                  <c:v>2.6117647058823525</c:v>
                </c:pt>
                <c:pt idx="14022">
                  <c:v>2.6117647058823525</c:v>
                </c:pt>
                <c:pt idx="14023">
                  <c:v>2.6117647058823525</c:v>
                </c:pt>
                <c:pt idx="14024">
                  <c:v>2.6117647058823525</c:v>
                </c:pt>
                <c:pt idx="14025">
                  <c:v>2.6117647058823525</c:v>
                </c:pt>
                <c:pt idx="14026">
                  <c:v>2.6117647058823525</c:v>
                </c:pt>
                <c:pt idx="14027">
                  <c:v>2.6117647058823525</c:v>
                </c:pt>
                <c:pt idx="14028">
                  <c:v>2.6117647058823525</c:v>
                </c:pt>
                <c:pt idx="14029">
                  <c:v>2.6117647058823525</c:v>
                </c:pt>
                <c:pt idx="14030">
                  <c:v>2.6117647058823525</c:v>
                </c:pt>
                <c:pt idx="14031">
                  <c:v>2.6117647058823525</c:v>
                </c:pt>
                <c:pt idx="14032">
                  <c:v>2.6117647058823525</c:v>
                </c:pt>
                <c:pt idx="14033">
                  <c:v>2.6117647058823525</c:v>
                </c:pt>
                <c:pt idx="14034">
                  <c:v>2.6117647058823525</c:v>
                </c:pt>
                <c:pt idx="14035">
                  <c:v>2.6117647058823525</c:v>
                </c:pt>
                <c:pt idx="14036">
                  <c:v>2.6117647058823525</c:v>
                </c:pt>
                <c:pt idx="14037">
                  <c:v>2.6117647058823525</c:v>
                </c:pt>
                <c:pt idx="14038">
                  <c:v>2.6117647058823525</c:v>
                </c:pt>
                <c:pt idx="14039">
                  <c:v>2.6117647058823525</c:v>
                </c:pt>
                <c:pt idx="14040">
                  <c:v>2.6117647058823525</c:v>
                </c:pt>
                <c:pt idx="14041">
                  <c:v>2.6117647058823525</c:v>
                </c:pt>
                <c:pt idx="14042">
                  <c:v>2.6117647058823525</c:v>
                </c:pt>
                <c:pt idx="14043">
                  <c:v>2.6117647058823525</c:v>
                </c:pt>
                <c:pt idx="14044">
                  <c:v>2.6117647058823525</c:v>
                </c:pt>
                <c:pt idx="14045">
                  <c:v>2.6117647058823525</c:v>
                </c:pt>
                <c:pt idx="14046">
                  <c:v>2.6117647058823525</c:v>
                </c:pt>
                <c:pt idx="14047">
                  <c:v>2.6117647058823525</c:v>
                </c:pt>
                <c:pt idx="14048">
                  <c:v>2.6117647058823525</c:v>
                </c:pt>
                <c:pt idx="14049">
                  <c:v>2.6117647058823525</c:v>
                </c:pt>
                <c:pt idx="14050">
                  <c:v>2.6117647058823525</c:v>
                </c:pt>
                <c:pt idx="14051">
                  <c:v>2.6117647058823525</c:v>
                </c:pt>
                <c:pt idx="14052">
                  <c:v>2.6117647058823525</c:v>
                </c:pt>
                <c:pt idx="14053">
                  <c:v>2.6117647058823525</c:v>
                </c:pt>
                <c:pt idx="14054">
                  <c:v>2.6117647058823525</c:v>
                </c:pt>
                <c:pt idx="14055">
                  <c:v>2.6117647058823525</c:v>
                </c:pt>
                <c:pt idx="14056">
                  <c:v>2.6117647058823525</c:v>
                </c:pt>
                <c:pt idx="14057">
                  <c:v>2.6117647058823525</c:v>
                </c:pt>
                <c:pt idx="14058">
                  <c:v>2.6117647058823525</c:v>
                </c:pt>
                <c:pt idx="14059">
                  <c:v>2.6117647058823525</c:v>
                </c:pt>
                <c:pt idx="14060">
                  <c:v>2.6117647058823525</c:v>
                </c:pt>
                <c:pt idx="14061">
                  <c:v>2.6117647058823525</c:v>
                </c:pt>
                <c:pt idx="14062">
                  <c:v>2.6117647058823525</c:v>
                </c:pt>
                <c:pt idx="14063">
                  <c:v>2.6117647058823525</c:v>
                </c:pt>
                <c:pt idx="14064">
                  <c:v>2.6117647058823525</c:v>
                </c:pt>
                <c:pt idx="14065">
                  <c:v>2.6117647058823525</c:v>
                </c:pt>
                <c:pt idx="14066">
                  <c:v>2.6117647058823525</c:v>
                </c:pt>
                <c:pt idx="14067">
                  <c:v>2.6117647058823525</c:v>
                </c:pt>
                <c:pt idx="14068">
                  <c:v>2.6117647058823525</c:v>
                </c:pt>
                <c:pt idx="14069">
                  <c:v>2.6117647058823525</c:v>
                </c:pt>
                <c:pt idx="14070">
                  <c:v>2.6117647058823525</c:v>
                </c:pt>
                <c:pt idx="14071">
                  <c:v>2.6117647058823525</c:v>
                </c:pt>
                <c:pt idx="14072">
                  <c:v>2.6117647058823525</c:v>
                </c:pt>
                <c:pt idx="14073">
                  <c:v>2.6117647058823525</c:v>
                </c:pt>
                <c:pt idx="14074">
                  <c:v>2.6117647058823525</c:v>
                </c:pt>
                <c:pt idx="14075">
                  <c:v>2.6117647058823525</c:v>
                </c:pt>
                <c:pt idx="14076">
                  <c:v>2.6117647058823525</c:v>
                </c:pt>
                <c:pt idx="14077">
                  <c:v>2.6117647058823525</c:v>
                </c:pt>
                <c:pt idx="14078">
                  <c:v>2.6117647058823525</c:v>
                </c:pt>
                <c:pt idx="14079">
                  <c:v>2.6117647058823525</c:v>
                </c:pt>
                <c:pt idx="14080">
                  <c:v>2.6117647058823525</c:v>
                </c:pt>
                <c:pt idx="14081">
                  <c:v>2.6117647058823525</c:v>
                </c:pt>
                <c:pt idx="14082">
                  <c:v>2.6117647058823525</c:v>
                </c:pt>
                <c:pt idx="14083">
                  <c:v>2.6117647058823525</c:v>
                </c:pt>
                <c:pt idx="14084">
                  <c:v>2.6117647058823525</c:v>
                </c:pt>
                <c:pt idx="14085">
                  <c:v>2.6117647058823525</c:v>
                </c:pt>
                <c:pt idx="14086">
                  <c:v>2.6117647058823525</c:v>
                </c:pt>
                <c:pt idx="14087">
                  <c:v>2.6117647058823525</c:v>
                </c:pt>
                <c:pt idx="14088">
                  <c:v>2.6117647058823525</c:v>
                </c:pt>
                <c:pt idx="14089">
                  <c:v>2.6117647058823525</c:v>
                </c:pt>
                <c:pt idx="14090">
                  <c:v>2.6117647058823525</c:v>
                </c:pt>
                <c:pt idx="14091">
                  <c:v>2.6117647058823525</c:v>
                </c:pt>
                <c:pt idx="14092">
                  <c:v>2.6117647058823525</c:v>
                </c:pt>
                <c:pt idx="14093">
                  <c:v>2.6117647058823525</c:v>
                </c:pt>
                <c:pt idx="14094">
                  <c:v>2.6117647058823525</c:v>
                </c:pt>
                <c:pt idx="14095">
                  <c:v>2.6117647058823525</c:v>
                </c:pt>
                <c:pt idx="14096">
                  <c:v>2.6117647058823525</c:v>
                </c:pt>
                <c:pt idx="14097">
                  <c:v>2.6117647058823525</c:v>
                </c:pt>
                <c:pt idx="14098">
                  <c:v>2.6117647058823525</c:v>
                </c:pt>
                <c:pt idx="14099">
                  <c:v>2.6117647058823525</c:v>
                </c:pt>
                <c:pt idx="14100">
                  <c:v>2.6117647058823525</c:v>
                </c:pt>
                <c:pt idx="14101">
                  <c:v>2.6117647058823525</c:v>
                </c:pt>
                <c:pt idx="14102">
                  <c:v>2.6117647058823525</c:v>
                </c:pt>
                <c:pt idx="14103">
                  <c:v>2.6117647058823525</c:v>
                </c:pt>
                <c:pt idx="14104">
                  <c:v>2.6117647058823525</c:v>
                </c:pt>
                <c:pt idx="14105">
                  <c:v>2.6117647058823525</c:v>
                </c:pt>
                <c:pt idx="14106">
                  <c:v>2.6117647058823525</c:v>
                </c:pt>
                <c:pt idx="14107">
                  <c:v>2.6117647058823525</c:v>
                </c:pt>
                <c:pt idx="14108">
                  <c:v>2.6117647058823525</c:v>
                </c:pt>
                <c:pt idx="14109">
                  <c:v>2.6117647058823525</c:v>
                </c:pt>
                <c:pt idx="14110">
                  <c:v>2.6117647058823525</c:v>
                </c:pt>
                <c:pt idx="14111">
                  <c:v>2.6117647058823525</c:v>
                </c:pt>
                <c:pt idx="14112">
                  <c:v>2.6117647058823525</c:v>
                </c:pt>
                <c:pt idx="14113">
                  <c:v>2.6117647058823525</c:v>
                </c:pt>
                <c:pt idx="14114">
                  <c:v>2.6117647058823525</c:v>
                </c:pt>
                <c:pt idx="14115">
                  <c:v>2.6117647058823525</c:v>
                </c:pt>
                <c:pt idx="14116">
                  <c:v>2.6117647058823525</c:v>
                </c:pt>
                <c:pt idx="14117">
                  <c:v>2.6117647058823525</c:v>
                </c:pt>
                <c:pt idx="14118">
                  <c:v>2.6117647058823525</c:v>
                </c:pt>
                <c:pt idx="14119">
                  <c:v>2.6117647058823525</c:v>
                </c:pt>
                <c:pt idx="14120">
                  <c:v>2.6117647058823525</c:v>
                </c:pt>
                <c:pt idx="14121">
                  <c:v>2.6117647058823525</c:v>
                </c:pt>
                <c:pt idx="14122">
                  <c:v>2.6117647058823525</c:v>
                </c:pt>
                <c:pt idx="14123">
                  <c:v>2.6117647058823525</c:v>
                </c:pt>
                <c:pt idx="14124">
                  <c:v>2.6117647058823525</c:v>
                </c:pt>
                <c:pt idx="14125">
                  <c:v>2.6117647058823525</c:v>
                </c:pt>
                <c:pt idx="14126">
                  <c:v>2.6117647058823525</c:v>
                </c:pt>
                <c:pt idx="14127">
                  <c:v>2.6117647058823525</c:v>
                </c:pt>
                <c:pt idx="14128">
                  <c:v>2.6117647058823525</c:v>
                </c:pt>
                <c:pt idx="14129">
                  <c:v>2.6117647058823525</c:v>
                </c:pt>
                <c:pt idx="14130">
                  <c:v>2.6117647058823525</c:v>
                </c:pt>
                <c:pt idx="14131">
                  <c:v>2.6117647058823525</c:v>
                </c:pt>
                <c:pt idx="14132">
                  <c:v>2.6117647058823525</c:v>
                </c:pt>
                <c:pt idx="14133">
                  <c:v>2.6117647058823525</c:v>
                </c:pt>
                <c:pt idx="14134">
                  <c:v>2.6117647058823525</c:v>
                </c:pt>
                <c:pt idx="14135">
                  <c:v>2.6117647058823525</c:v>
                </c:pt>
                <c:pt idx="14136">
                  <c:v>2.6117647058823525</c:v>
                </c:pt>
                <c:pt idx="14137">
                  <c:v>2.6117647058823525</c:v>
                </c:pt>
                <c:pt idx="14138">
                  <c:v>2.6117647058823525</c:v>
                </c:pt>
                <c:pt idx="14139">
                  <c:v>2.6117647058823525</c:v>
                </c:pt>
                <c:pt idx="14140">
                  <c:v>2.6117647058823525</c:v>
                </c:pt>
                <c:pt idx="14141">
                  <c:v>2.6117647058823525</c:v>
                </c:pt>
                <c:pt idx="14142">
                  <c:v>2.6117647058823525</c:v>
                </c:pt>
                <c:pt idx="14143">
                  <c:v>2.6117647058823525</c:v>
                </c:pt>
                <c:pt idx="14144">
                  <c:v>2.6117647058823525</c:v>
                </c:pt>
                <c:pt idx="14145">
                  <c:v>2.6117647058823525</c:v>
                </c:pt>
                <c:pt idx="14146">
                  <c:v>2.6117647058823525</c:v>
                </c:pt>
                <c:pt idx="14147">
                  <c:v>2.6117647058823525</c:v>
                </c:pt>
                <c:pt idx="14148">
                  <c:v>2.6117647058823525</c:v>
                </c:pt>
                <c:pt idx="14149">
                  <c:v>2.6117647058823525</c:v>
                </c:pt>
                <c:pt idx="14150">
                  <c:v>2.6117647058823525</c:v>
                </c:pt>
                <c:pt idx="14151">
                  <c:v>2.6117647058823525</c:v>
                </c:pt>
                <c:pt idx="14152">
                  <c:v>2.6117647058823525</c:v>
                </c:pt>
                <c:pt idx="14153">
                  <c:v>2.6117647058823525</c:v>
                </c:pt>
                <c:pt idx="14154">
                  <c:v>2.6117647058823525</c:v>
                </c:pt>
                <c:pt idx="14155">
                  <c:v>2.6117647058823525</c:v>
                </c:pt>
                <c:pt idx="14156">
                  <c:v>2.6117647058823525</c:v>
                </c:pt>
                <c:pt idx="14157">
                  <c:v>2.6117647058823525</c:v>
                </c:pt>
                <c:pt idx="14158">
                  <c:v>2.6117647058823525</c:v>
                </c:pt>
                <c:pt idx="14159">
                  <c:v>2.6117647058823525</c:v>
                </c:pt>
                <c:pt idx="14160">
                  <c:v>2.6117647058823525</c:v>
                </c:pt>
                <c:pt idx="14161">
                  <c:v>2.6117647058823525</c:v>
                </c:pt>
                <c:pt idx="14162">
                  <c:v>2.6117647058823525</c:v>
                </c:pt>
                <c:pt idx="14163">
                  <c:v>2.6117647058823525</c:v>
                </c:pt>
                <c:pt idx="14164">
                  <c:v>2.6117647058823525</c:v>
                </c:pt>
                <c:pt idx="14165">
                  <c:v>2.6117647058823525</c:v>
                </c:pt>
                <c:pt idx="14166">
                  <c:v>2.6117647058823525</c:v>
                </c:pt>
                <c:pt idx="14167">
                  <c:v>2.6117647058823525</c:v>
                </c:pt>
                <c:pt idx="14168">
                  <c:v>2.6117647058823525</c:v>
                </c:pt>
                <c:pt idx="14169">
                  <c:v>2.6117647058823525</c:v>
                </c:pt>
                <c:pt idx="14170">
                  <c:v>2.6117647058823525</c:v>
                </c:pt>
                <c:pt idx="14171">
                  <c:v>2.6117647058823525</c:v>
                </c:pt>
                <c:pt idx="14172">
                  <c:v>2.6117647058823525</c:v>
                </c:pt>
                <c:pt idx="14173">
                  <c:v>2.6117647058823525</c:v>
                </c:pt>
                <c:pt idx="14174">
                  <c:v>2.6117647058823525</c:v>
                </c:pt>
                <c:pt idx="14175">
                  <c:v>2.6117647058823525</c:v>
                </c:pt>
                <c:pt idx="14176">
                  <c:v>2.6117647058823525</c:v>
                </c:pt>
                <c:pt idx="14177">
                  <c:v>2.6117647058823525</c:v>
                </c:pt>
                <c:pt idx="14178">
                  <c:v>2.6117647058823525</c:v>
                </c:pt>
                <c:pt idx="14179">
                  <c:v>2.6117647058823525</c:v>
                </c:pt>
                <c:pt idx="14180">
                  <c:v>2.6117647058823525</c:v>
                </c:pt>
                <c:pt idx="14181">
                  <c:v>2.6117647058823525</c:v>
                </c:pt>
                <c:pt idx="14182">
                  <c:v>2.6117647058823525</c:v>
                </c:pt>
                <c:pt idx="14183">
                  <c:v>2.6117647058823525</c:v>
                </c:pt>
                <c:pt idx="14184">
                  <c:v>2.6117647058823525</c:v>
                </c:pt>
                <c:pt idx="14185">
                  <c:v>2.6117647058823525</c:v>
                </c:pt>
                <c:pt idx="14186">
                  <c:v>2.6117647058823525</c:v>
                </c:pt>
                <c:pt idx="14187">
                  <c:v>2.6117647058823525</c:v>
                </c:pt>
                <c:pt idx="14188">
                  <c:v>2.6117647058823525</c:v>
                </c:pt>
                <c:pt idx="14189">
                  <c:v>2.6117647058823525</c:v>
                </c:pt>
                <c:pt idx="14190">
                  <c:v>2.6117647058823525</c:v>
                </c:pt>
                <c:pt idx="14191">
                  <c:v>2.6117647058823525</c:v>
                </c:pt>
                <c:pt idx="14192">
                  <c:v>2.6117647058823525</c:v>
                </c:pt>
                <c:pt idx="14193">
                  <c:v>2.6117647058823525</c:v>
                </c:pt>
                <c:pt idx="14194">
                  <c:v>2.6117647058823525</c:v>
                </c:pt>
                <c:pt idx="14195">
                  <c:v>2.6117647058823525</c:v>
                </c:pt>
                <c:pt idx="14196">
                  <c:v>2.6117647058823525</c:v>
                </c:pt>
                <c:pt idx="14197">
                  <c:v>2.6117647058823525</c:v>
                </c:pt>
                <c:pt idx="14198">
                  <c:v>2.6117647058823525</c:v>
                </c:pt>
                <c:pt idx="14199">
                  <c:v>2.6117647058823525</c:v>
                </c:pt>
                <c:pt idx="14200">
                  <c:v>2.6117647058823525</c:v>
                </c:pt>
                <c:pt idx="14201">
                  <c:v>2.6117647058823525</c:v>
                </c:pt>
                <c:pt idx="14202">
                  <c:v>2.6117647058823525</c:v>
                </c:pt>
                <c:pt idx="14203">
                  <c:v>2.6117647058823525</c:v>
                </c:pt>
                <c:pt idx="14204">
                  <c:v>2.6117647058823525</c:v>
                </c:pt>
                <c:pt idx="14205">
                  <c:v>2.6117647058823525</c:v>
                </c:pt>
                <c:pt idx="14206">
                  <c:v>2.6117647058823525</c:v>
                </c:pt>
                <c:pt idx="14207">
                  <c:v>2.6117647058823525</c:v>
                </c:pt>
                <c:pt idx="14208">
                  <c:v>2.6117647058823525</c:v>
                </c:pt>
                <c:pt idx="14209">
                  <c:v>2.6117647058823525</c:v>
                </c:pt>
                <c:pt idx="14210">
                  <c:v>2.6117647058823525</c:v>
                </c:pt>
                <c:pt idx="14211">
                  <c:v>2.6117647058823525</c:v>
                </c:pt>
                <c:pt idx="14212">
                  <c:v>2.6117647058823525</c:v>
                </c:pt>
                <c:pt idx="14213">
                  <c:v>2.6117647058823525</c:v>
                </c:pt>
                <c:pt idx="14214">
                  <c:v>2.6117647058823525</c:v>
                </c:pt>
                <c:pt idx="14215">
                  <c:v>2.6117647058823525</c:v>
                </c:pt>
                <c:pt idx="14216">
                  <c:v>2.6117647058823525</c:v>
                </c:pt>
                <c:pt idx="14217">
                  <c:v>2.6117647058823525</c:v>
                </c:pt>
                <c:pt idx="14218">
                  <c:v>2.6117647058823525</c:v>
                </c:pt>
                <c:pt idx="14219">
                  <c:v>2.6117647058823525</c:v>
                </c:pt>
                <c:pt idx="14220">
                  <c:v>2.6117647058823525</c:v>
                </c:pt>
                <c:pt idx="14221">
                  <c:v>2.6117647058823525</c:v>
                </c:pt>
                <c:pt idx="14222">
                  <c:v>2.6117647058823525</c:v>
                </c:pt>
                <c:pt idx="14223">
                  <c:v>2.6117647058823525</c:v>
                </c:pt>
                <c:pt idx="14224">
                  <c:v>2.6117647058823525</c:v>
                </c:pt>
                <c:pt idx="14225">
                  <c:v>2.6117647058823525</c:v>
                </c:pt>
                <c:pt idx="14226">
                  <c:v>2.6117647058823525</c:v>
                </c:pt>
                <c:pt idx="14227">
                  <c:v>2.6117647058823525</c:v>
                </c:pt>
                <c:pt idx="14228">
                  <c:v>2.6117647058823525</c:v>
                </c:pt>
                <c:pt idx="14229">
                  <c:v>2.6117647058823525</c:v>
                </c:pt>
                <c:pt idx="14230">
                  <c:v>2.6117647058823525</c:v>
                </c:pt>
                <c:pt idx="14231">
                  <c:v>2.6117647058823525</c:v>
                </c:pt>
                <c:pt idx="14232">
                  <c:v>2.6117647058823525</c:v>
                </c:pt>
                <c:pt idx="14233">
                  <c:v>2.6117647058823525</c:v>
                </c:pt>
                <c:pt idx="14234">
                  <c:v>2.6117647058823525</c:v>
                </c:pt>
                <c:pt idx="14235">
                  <c:v>2.6117647058823525</c:v>
                </c:pt>
                <c:pt idx="14236">
                  <c:v>2.6117647058823525</c:v>
                </c:pt>
                <c:pt idx="14237">
                  <c:v>2.6117647058823525</c:v>
                </c:pt>
                <c:pt idx="14238">
                  <c:v>2.6117647058823525</c:v>
                </c:pt>
                <c:pt idx="14239">
                  <c:v>2.6117647058823525</c:v>
                </c:pt>
                <c:pt idx="14240">
                  <c:v>2.6117647058823525</c:v>
                </c:pt>
                <c:pt idx="14241">
                  <c:v>2.6117647058823525</c:v>
                </c:pt>
                <c:pt idx="14242">
                  <c:v>2.6117647058823525</c:v>
                </c:pt>
                <c:pt idx="14243">
                  <c:v>2.6117647058823525</c:v>
                </c:pt>
                <c:pt idx="14244">
                  <c:v>2.6117647058823525</c:v>
                </c:pt>
                <c:pt idx="14245">
                  <c:v>2.6117647058823525</c:v>
                </c:pt>
                <c:pt idx="14246">
                  <c:v>2.6117647058823525</c:v>
                </c:pt>
                <c:pt idx="14247">
                  <c:v>2.6117647058823525</c:v>
                </c:pt>
                <c:pt idx="14248">
                  <c:v>2.6117647058823525</c:v>
                </c:pt>
                <c:pt idx="14249">
                  <c:v>2.6117647058823525</c:v>
                </c:pt>
                <c:pt idx="14250">
                  <c:v>2.6117647058823525</c:v>
                </c:pt>
                <c:pt idx="14251">
                  <c:v>2.6117647058823525</c:v>
                </c:pt>
                <c:pt idx="14252">
                  <c:v>2.6117647058823525</c:v>
                </c:pt>
                <c:pt idx="14253">
                  <c:v>2.6117647058823525</c:v>
                </c:pt>
                <c:pt idx="14254">
                  <c:v>2.6117647058823525</c:v>
                </c:pt>
                <c:pt idx="14255">
                  <c:v>2.6117647058823525</c:v>
                </c:pt>
                <c:pt idx="14256">
                  <c:v>2.6117647058823525</c:v>
                </c:pt>
                <c:pt idx="14257">
                  <c:v>2.6117647058823525</c:v>
                </c:pt>
                <c:pt idx="14258">
                  <c:v>2.6117647058823525</c:v>
                </c:pt>
                <c:pt idx="14259">
                  <c:v>2.6117647058823525</c:v>
                </c:pt>
                <c:pt idx="14260">
                  <c:v>2.6117647058823525</c:v>
                </c:pt>
                <c:pt idx="14261">
                  <c:v>2.6117647058823525</c:v>
                </c:pt>
                <c:pt idx="14262">
                  <c:v>2.6117647058823525</c:v>
                </c:pt>
                <c:pt idx="14263">
                  <c:v>2.6117647058823525</c:v>
                </c:pt>
                <c:pt idx="14264">
                  <c:v>2.6117647058823525</c:v>
                </c:pt>
                <c:pt idx="14265">
                  <c:v>2.6117647058823525</c:v>
                </c:pt>
                <c:pt idx="14266">
                  <c:v>2.6117647058823525</c:v>
                </c:pt>
                <c:pt idx="14267">
                  <c:v>2.6117647058823525</c:v>
                </c:pt>
                <c:pt idx="14268">
                  <c:v>2.6117647058823525</c:v>
                </c:pt>
                <c:pt idx="14269">
                  <c:v>2.6117647058823525</c:v>
                </c:pt>
                <c:pt idx="14270">
                  <c:v>2.6117647058823525</c:v>
                </c:pt>
                <c:pt idx="14271">
                  <c:v>2.6117647058823525</c:v>
                </c:pt>
                <c:pt idx="14272">
                  <c:v>2.6117647058823525</c:v>
                </c:pt>
                <c:pt idx="14273">
                  <c:v>2.6117647058823525</c:v>
                </c:pt>
                <c:pt idx="14274">
                  <c:v>2.6117647058823525</c:v>
                </c:pt>
                <c:pt idx="14275">
                  <c:v>2.6117647058823525</c:v>
                </c:pt>
                <c:pt idx="14276">
                  <c:v>2.6117647058823525</c:v>
                </c:pt>
                <c:pt idx="14277">
                  <c:v>2.6117647058823525</c:v>
                </c:pt>
                <c:pt idx="14278">
                  <c:v>2.6117647058823525</c:v>
                </c:pt>
                <c:pt idx="14279">
                  <c:v>2.6117647058823525</c:v>
                </c:pt>
                <c:pt idx="14280">
                  <c:v>2.6117647058823525</c:v>
                </c:pt>
                <c:pt idx="14281">
                  <c:v>2.6117647058823525</c:v>
                </c:pt>
                <c:pt idx="14282">
                  <c:v>2.6117647058823525</c:v>
                </c:pt>
                <c:pt idx="14283">
                  <c:v>2.6117647058823525</c:v>
                </c:pt>
                <c:pt idx="14284">
                  <c:v>2.6117647058823525</c:v>
                </c:pt>
                <c:pt idx="14285">
                  <c:v>2.6117647058823525</c:v>
                </c:pt>
                <c:pt idx="14286">
                  <c:v>2.6117647058823525</c:v>
                </c:pt>
                <c:pt idx="14287">
                  <c:v>2.6117647058823525</c:v>
                </c:pt>
                <c:pt idx="14288">
                  <c:v>2.6117647058823525</c:v>
                </c:pt>
                <c:pt idx="14289">
                  <c:v>2.6117647058823525</c:v>
                </c:pt>
                <c:pt idx="14290">
                  <c:v>2.6117647058823525</c:v>
                </c:pt>
                <c:pt idx="14291">
                  <c:v>2.6117647058823525</c:v>
                </c:pt>
                <c:pt idx="14292">
                  <c:v>2.6117647058823525</c:v>
                </c:pt>
                <c:pt idx="14293">
                  <c:v>2.6117647058823525</c:v>
                </c:pt>
                <c:pt idx="14294">
                  <c:v>2.6117647058823525</c:v>
                </c:pt>
                <c:pt idx="14295">
                  <c:v>2.6117647058823525</c:v>
                </c:pt>
                <c:pt idx="14296">
                  <c:v>2.6117647058823525</c:v>
                </c:pt>
                <c:pt idx="14297">
                  <c:v>2.6117647058823525</c:v>
                </c:pt>
                <c:pt idx="14298">
                  <c:v>2.6117647058823525</c:v>
                </c:pt>
                <c:pt idx="14299">
                  <c:v>2.6117647058823525</c:v>
                </c:pt>
                <c:pt idx="14300">
                  <c:v>2.6117647058823525</c:v>
                </c:pt>
                <c:pt idx="14301">
                  <c:v>2.6117647058823525</c:v>
                </c:pt>
                <c:pt idx="14302">
                  <c:v>2.6117647058823525</c:v>
                </c:pt>
                <c:pt idx="14303">
                  <c:v>2.4643137254901957</c:v>
                </c:pt>
                <c:pt idx="14304">
                  <c:v>2.4643137254901957</c:v>
                </c:pt>
                <c:pt idx="14305">
                  <c:v>2.4643137254901957</c:v>
                </c:pt>
                <c:pt idx="14306">
                  <c:v>2.4643137254901957</c:v>
                </c:pt>
                <c:pt idx="14307">
                  <c:v>2.4643137254901957</c:v>
                </c:pt>
                <c:pt idx="14308">
                  <c:v>2.4643137254901957</c:v>
                </c:pt>
                <c:pt idx="14309">
                  <c:v>2.4643137254901957</c:v>
                </c:pt>
                <c:pt idx="14310">
                  <c:v>2.4643137254901957</c:v>
                </c:pt>
                <c:pt idx="14311">
                  <c:v>2.4643137254901957</c:v>
                </c:pt>
                <c:pt idx="14312">
                  <c:v>2.4643137254901957</c:v>
                </c:pt>
                <c:pt idx="14313">
                  <c:v>2.4643137254901957</c:v>
                </c:pt>
                <c:pt idx="14314">
                  <c:v>2.4643137254901957</c:v>
                </c:pt>
                <c:pt idx="14315">
                  <c:v>2.4643137254901957</c:v>
                </c:pt>
                <c:pt idx="14316">
                  <c:v>2.4643137254901957</c:v>
                </c:pt>
                <c:pt idx="14317">
                  <c:v>2.4643137254901957</c:v>
                </c:pt>
                <c:pt idx="14318">
                  <c:v>2.4643137254901957</c:v>
                </c:pt>
                <c:pt idx="14319">
                  <c:v>2.4643137254901957</c:v>
                </c:pt>
                <c:pt idx="14320">
                  <c:v>2.4643137254901957</c:v>
                </c:pt>
                <c:pt idx="14321">
                  <c:v>2.4643137254901957</c:v>
                </c:pt>
                <c:pt idx="14322">
                  <c:v>2.4643137254901957</c:v>
                </c:pt>
                <c:pt idx="14323">
                  <c:v>2.4643137254901957</c:v>
                </c:pt>
                <c:pt idx="14324">
                  <c:v>2.4643137254901957</c:v>
                </c:pt>
                <c:pt idx="14325">
                  <c:v>2.4643137254901957</c:v>
                </c:pt>
                <c:pt idx="14326">
                  <c:v>2.4643137254901957</c:v>
                </c:pt>
                <c:pt idx="14327">
                  <c:v>2.4643137254901957</c:v>
                </c:pt>
                <c:pt idx="14328">
                  <c:v>2.4643137254901957</c:v>
                </c:pt>
                <c:pt idx="14329">
                  <c:v>2.4643137254901957</c:v>
                </c:pt>
                <c:pt idx="14330">
                  <c:v>2.4643137254901957</c:v>
                </c:pt>
                <c:pt idx="14331">
                  <c:v>2.4643137254901957</c:v>
                </c:pt>
                <c:pt idx="14332">
                  <c:v>2.4643137254901957</c:v>
                </c:pt>
                <c:pt idx="14333">
                  <c:v>2.4643137254901957</c:v>
                </c:pt>
                <c:pt idx="14334">
                  <c:v>2.6117647058823525</c:v>
                </c:pt>
                <c:pt idx="14335">
                  <c:v>2.6117647058823525</c:v>
                </c:pt>
                <c:pt idx="14336">
                  <c:v>2.6117647058823525</c:v>
                </c:pt>
                <c:pt idx="14337">
                  <c:v>2.6117647058823525</c:v>
                </c:pt>
                <c:pt idx="14338">
                  <c:v>2.6117647058823525</c:v>
                </c:pt>
                <c:pt idx="14339">
                  <c:v>2.6117647058823525</c:v>
                </c:pt>
                <c:pt idx="14340">
                  <c:v>2.6117647058823525</c:v>
                </c:pt>
                <c:pt idx="14341">
                  <c:v>2.6117647058823525</c:v>
                </c:pt>
                <c:pt idx="14342">
                  <c:v>2.6117647058823525</c:v>
                </c:pt>
                <c:pt idx="14343">
                  <c:v>2.6117647058823525</c:v>
                </c:pt>
                <c:pt idx="14344">
                  <c:v>2.6117647058823525</c:v>
                </c:pt>
                <c:pt idx="14345">
                  <c:v>2.6117647058823525</c:v>
                </c:pt>
                <c:pt idx="14346">
                  <c:v>2.6117647058823525</c:v>
                </c:pt>
                <c:pt idx="14347">
                  <c:v>2.6117647058823525</c:v>
                </c:pt>
                <c:pt idx="14348">
                  <c:v>2.6117647058823525</c:v>
                </c:pt>
                <c:pt idx="14349">
                  <c:v>2.6117647058823525</c:v>
                </c:pt>
                <c:pt idx="14350">
                  <c:v>2.6117647058823525</c:v>
                </c:pt>
                <c:pt idx="14351">
                  <c:v>2.6117647058823525</c:v>
                </c:pt>
                <c:pt idx="14352">
                  <c:v>2.6117647058823525</c:v>
                </c:pt>
                <c:pt idx="14353">
                  <c:v>2.6117647058823525</c:v>
                </c:pt>
                <c:pt idx="14354">
                  <c:v>2.6117647058823525</c:v>
                </c:pt>
                <c:pt idx="14355">
                  <c:v>2.6117647058823525</c:v>
                </c:pt>
                <c:pt idx="14356">
                  <c:v>2.6117647058823525</c:v>
                </c:pt>
                <c:pt idx="14357">
                  <c:v>2.6117647058823525</c:v>
                </c:pt>
                <c:pt idx="14358">
                  <c:v>2.6117647058823525</c:v>
                </c:pt>
                <c:pt idx="14359">
                  <c:v>2.6117647058823525</c:v>
                </c:pt>
                <c:pt idx="14360">
                  <c:v>2.6117647058823525</c:v>
                </c:pt>
                <c:pt idx="14361">
                  <c:v>2.6117647058823525</c:v>
                </c:pt>
                <c:pt idx="14362">
                  <c:v>2.6117647058823525</c:v>
                </c:pt>
                <c:pt idx="14363">
                  <c:v>2.6117647058823525</c:v>
                </c:pt>
                <c:pt idx="14364">
                  <c:v>2.6117647058823525</c:v>
                </c:pt>
                <c:pt idx="14365">
                  <c:v>2.6117647058823525</c:v>
                </c:pt>
                <c:pt idx="14366">
                  <c:v>2.6117647058823525</c:v>
                </c:pt>
                <c:pt idx="14367">
                  <c:v>2.6117647058823525</c:v>
                </c:pt>
                <c:pt idx="14368">
                  <c:v>2.6117647058823525</c:v>
                </c:pt>
                <c:pt idx="14369">
                  <c:v>2.6117647058823525</c:v>
                </c:pt>
                <c:pt idx="14370">
                  <c:v>2.6117647058823525</c:v>
                </c:pt>
                <c:pt idx="14371">
                  <c:v>2.6117647058823525</c:v>
                </c:pt>
                <c:pt idx="14372">
                  <c:v>2.6117647058823525</c:v>
                </c:pt>
                <c:pt idx="14373">
                  <c:v>2.6117647058823525</c:v>
                </c:pt>
                <c:pt idx="14374">
                  <c:v>2.6117647058823525</c:v>
                </c:pt>
                <c:pt idx="14375">
                  <c:v>2.6117647058823525</c:v>
                </c:pt>
                <c:pt idx="14376">
                  <c:v>2.6117647058823525</c:v>
                </c:pt>
                <c:pt idx="14377">
                  <c:v>2.6117647058823525</c:v>
                </c:pt>
                <c:pt idx="14378">
                  <c:v>2.6117647058823525</c:v>
                </c:pt>
                <c:pt idx="14379">
                  <c:v>2.6117647058823525</c:v>
                </c:pt>
                <c:pt idx="14380">
                  <c:v>2.6117647058823525</c:v>
                </c:pt>
                <c:pt idx="14381">
                  <c:v>2.6117647058823525</c:v>
                </c:pt>
                <c:pt idx="14382">
                  <c:v>2.6117647058823525</c:v>
                </c:pt>
                <c:pt idx="14383">
                  <c:v>2.6117647058823525</c:v>
                </c:pt>
                <c:pt idx="14384">
                  <c:v>2.6117647058823525</c:v>
                </c:pt>
                <c:pt idx="14385">
                  <c:v>2.6117647058823525</c:v>
                </c:pt>
                <c:pt idx="14386">
                  <c:v>2.6117647058823525</c:v>
                </c:pt>
                <c:pt idx="14387">
                  <c:v>2.6117647058823525</c:v>
                </c:pt>
                <c:pt idx="14388">
                  <c:v>2.6117647058823525</c:v>
                </c:pt>
                <c:pt idx="14389">
                  <c:v>2.6117647058823525</c:v>
                </c:pt>
                <c:pt idx="14390">
                  <c:v>2.6117647058823525</c:v>
                </c:pt>
                <c:pt idx="14391">
                  <c:v>2.4643137254901957</c:v>
                </c:pt>
                <c:pt idx="14392">
                  <c:v>2.4643137254901957</c:v>
                </c:pt>
                <c:pt idx="14393">
                  <c:v>2.4643137254901957</c:v>
                </c:pt>
                <c:pt idx="14394">
                  <c:v>2.4643137254901957</c:v>
                </c:pt>
                <c:pt idx="14395">
                  <c:v>2.4643137254901957</c:v>
                </c:pt>
                <c:pt idx="14396">
                  <c:v>2.4643137254901957</c:v>
                </c:pt>
                <c:pt idx="14397">
                  <c:v>2.4643137254901957</c:v>
                </c:pt>
                <c:pt idx="14398">
                  <c:v>2.4643137254901957</c:v>
                </c:pt>
                <c:pt idx="14399">
                  <c:v>2.4643137254901957</c:v>
                </c:pt>
                <c:pt idx="14400">
                  <c:v>2.4643137254901957</c:v>
                </c:pt>
                <c:pt idx="14401">
                  <c:v>2.4643137254901957</c:v>
                </c:pt>
                <c:pt idx="14402">
                  <c:v>2.4643137254901957</c:v>
                </c:pt>
                <c:pt idx="14403">
                  <c:v>2.4643137254901957</c:v>
                </c:pt>
                <c:pt idx="14404">
                  <c:v>2.4643137254901957</c:v>
                </c:pt>
                <c:pt idx="14405">
                  <c:v>2.4643137254901957</c:v>
                </c:pt>
                <c:pt idx="14406">
                  <c:v>2.4643137254901957</c:v>
                </c:pt>
                <c:pt idx="14407">
                  <c:v>2.4643137254901957</c:v>
                </c:pt>
                <c:pt idx="14408">
                  <c:v>2.4643137254901957</c:v>
                </c:pt>
                <c:pt idx="14409">
                  <c:v>2.4643137254901957</c:v>
                </c:pt>
                <c:pt idx="14410">
                  <c:v>2.4643137254901957</c:v>
                </c:pt>
                <c:pt idx="14411">
                  <c:v>2.4643137254901957</c:v>
                </c:pt>
                <c:pt idx="14412">
                  <c:v>2.4643137254901957</c:v>
                </c:pt>
                <c:pt idx="14413">
                  <c:v>2.4643137254901957</c:v>
                </c:pt>
                <c:pt idx="14414">
                  <c:v>2.4643137254901957</c:v>
                </c:pt>
                <c:pt idx="14415">
                  <c:v>2.4643137254901957</c:v>
                </c:pt>
                <c:pt idx="14416">
                  <c:v>2.4643137254901957</c:v>
                </c:pt>
                <c:pt idx="14417">
                  <c:v>2.4643137254901957</c:v>
                </c:pt>
                <c:pt idx="14418">
                  <c:v>2.4643137254901957</c:v>
                </c:pt>
                <c:pt idx="14419">
                  <c:v>2.4643137254901957</c:v>
                </c:pt>
                <c:pt idx="14420">
                  <c:v>2.4643137254901957</c:v>
                </c:pt>
                <c:pt idx="14421">
                  <c:v>2.4643137254901957</c:v>
                </c:pt>
                <c:pt idx="14422">
                  <c:v>2.4643137254901957</c:v>
                </c:pt>
                <c:pt idx="14423">
                  <c:v>2.4643137254901957</c:v>
                </c:pt>
                <c:pt idx="14424">
                  <c:v>2.4643137254901957</c:v>
                </c:pt>
                <c:pt idx="14425">
                  <c:v>2.4643137254901957</c:v>
                </c:pt>
                <c:pt idx="14426">
                  <c:v>2.4643137254901957</c:v>
                </c:pt>
                <c:pt idx="14427">
                  <c:v>2.4643137254901957</c:v>
                </c:pt>
                <c:pt idx="14428">
                  <c:v>2.4643137254901957</c:v>
                </c:pt>
                <c:pt idx="14429">
                  <c:v>2.4643137254901957</c:v>
                </c:pt>
                <c:pt idx="14430">
                  <c:v>2.4643137254901957</c:v>
                </c:pt>
                <c:pt idx="14431">
                  <c:v>2.4643137254901957</c:v>
                </c:pt>
                <c:pt idx="14432">
                  <c:v>2.4643137254901957</c:v>
                </c:pt>
                <c:pt idx="14433">
                  <c:v>2.4643137254901957</c:v>
                </c:pt>
                <c:pt idx="14434">
                  <c:v>2.4643137254901957</c:v>
                </c:pt>
                <c:pt idx="14435">
                  <c:v>2.4643137254901957</c:v>
                </c:pt>
                <c:pt idx="14436">
                  <c:v>2.4643137254901957</c:v>
                </c:pt>
                <c:pt idx="14437">
                  <c:v>2.4643137254901957</c:v>
                </c:pt>
                <c:pt idx="14438">
                  <c:v>2.4643137254901957</c:v>
                </c:pt>
                <c:pt idx="14439">
                  <c:v>2.4643137254901957</c:v>
                </c:pt>
                <c:pt idx="14440">
                  <c:v>2.4643137254901957</c:v>
                </c:pt>
                <c:pt idx="14441">
                  <c:v>2.4643137254901957</c:v>
                </c:pt>
                <c:pt idx="14442">
                  <c:v>2.6117647058823525</c:v>
                </c:pt>
                <c:pt idx="14443">
                  <c:v>2.6117647058823525</c:v>
                </c:pt>
                <c:pt idx="14444">
                  <c:v>2.6117647058823525</c:v>
                </c:pt>
                <c:pt idx="14445">
                  <c:v>2.6117647058823525</c:v>
                </c:pt>
                <c:pt idx="14446">
                  <c:v>2.6117647058823525</c:v>
                </c:pt>
                <c:pt idx="14447">
                  <c:v>2.6117647058823525</c:v>
                </c:pt>
                <c:pt idx="14448">
                  <c:v>2.6117647058823525</c:v>
                </c:pt>
                <c:pt idx="14449">
                  <c:v>2.6117647058823525</c:v>
                </c:pt>
                <c:pt idx="14450">
                  <c:v>2.6117647058823525</c:v>
                </c:pt>
                <c:pt idx="14451">
                  <c:v>2.6117647058823525</c:v>
                </c:pt>
                <c:pt idx="14452">
                  <c:v>2.6117647058823525</c:v>
                </c:pt>
                <c:pt idx="14453">
                  <c:v>2.6117647058823525</c:v>
                </c:pt>
                <c:pt idx="14454">
                  <c:v>2.6117647058823525</c:v>
                </c:pt>
                <c:pt idx="14455">
                  <c:v>2.6117647058823525</c:v>
                </c:pt>
                <c:pt idx="14456">
                  <c:v>2.6117647058823525</c:v>
                </c:pt>
                <c:pt idx="14457">
                  <c:v>2.6117647058823525</c:v>
                </c:pt>
                <c:pt idx="14458">
                  <c:v>2.6117647058823525</c:v>
                </c:pt>
                <c:pt idx="14459">
                  <c:v>2.6117647058823525</c:v>
                </c:pt>
                <c:pt idx="14460">
                  <c:v>2.6117647058823525</c:v>
                </c:pt>
                <c:pt idx="14461">
                  <c:v>2.6117647058823525</c:v>
                </c:pt>
                <c:pt idx="14462">
                  <c:v>2.6117647058823525</c:v>
                </c:pt>
                <c:pt idx="14463">
                  <c:v>2.6117647058823525</c:v>
                </c:pt>
                <c:pt idx="14464">
                  <c:v>2.6117647058823525</c:v>
                </c:pt>
                <c:pt idx="14465">
                  <c:v>2.6117647058823525</c:v>
                </c:pt>
                <c:pt idx="14466">
                  <c:v>2.6117647058823525</c:v>
                </c:pt>
                <c:pt idx="14467">
                  <c:v>2.6117647058823525</c:v>
                </c:pt>
                <c:pt idx="14468">
                  <c:v>2.6117647058823525</c:v>
                </c:pt>
                <c:pt idx="14469">
                  <c:v>2.6117647058823525</c:v>
                </c:pt>
                <c:pt idx="14470">
                  <c:v>2.6117647058823525</c:v>
                </c:pt>
                <c:pt idx="14471">
                  <c:v>2.6117647058823525</c:v>
                </c:pt>
                <c:pt idx="14472">
                  <c:v>2.6117647058823525</c:v>
                </c:pt>
                <c:pt idx="14473">
                  <c:v>2.6117647058823525</c:v>
                </c:pt>
                <c:pt idx="14474">
                  <c:v>2.6117647058823525</c:v>
                </c:pt>
                <c:pt idx="14475">
                  <c:v>2.6117647058823525</c:v>
                </c:pt>
                <c:pt idx="14476">
                  <c:v>2.6117647058823525</c:v>
                </c:pt>
                <c:pt idx="14477">
                  <c:v>2.6117647058823525</c:v>
                </c:pt>
                <c:pt idx="14478">
                  <c:v>2.4643137254901957</c:v>
                </c:pt>
                <c:pt idx="14479">
                  <c:v>2.4643137254901957</c:v>
                </c:pt>
                <c:pt idx="14480">
                  <c:v>2.4643137254901957</c:v>
                </c:pt>
                <c:pt idx="14481">
                  <c:v>2.4643137254901957</c:v>
                </c:pt>
                <c:pt idx="14482">
                  <c:v>2.4643137254901957</c:v>
                </c:pt>
                <c:pt idx="14483">
                  <c:v>2.4643137254901957</c:v>
                </c:pt>
                <c:pt idx="14484">
                  <c:v>2.4643137254901957</c:v>
                </c:pt>
                <c:pt idx="14485">
                  <c:v>2.4643137254901957</c:v>
                </c:pt>
                <c:pt idx="14486">
                  <c:v>2.4643137254901957</c:v>
                </c:pt>
                <c:pt idx="14487">
                  <c:v>2.4643137254901957</c:v>
                </c:pt>
                <c:pt idx="14488">
                  <c:v>2.4643137254901957</c:v>
                </c:pt>
                <c:pt idx="14489">
                  <c:v>2.4643137254901957</c:v>
                </c:pt>
                <c:pt idx="14490">
                  <c:v>2.4643137254901957</c:v>
                </c:pt>
                <c:pt idx="14491">
                  <c:v>2.4643137254901957</c:v>
                </c:pt>
                <c:pt idx="14492">
                  <c:v>2.4643137254901957</c:v>
                </c:pt>
                <c:pt idx="14493">
                  <c:v>2.4643137254901957</c:v>
                </c:pt>
                <c:pt idx="14494">
                  <c:v>2.4643137254901957</c:v>
                </c:pt>
                <c:pt idx="14495">
                  <c:v>2.4643137254901957</c:v>
                </c:pt>
                <c:pt idx="14496">
                  <c:v>2.4643137254901957</c:v>
                </c:pt>
                <c:pt idx="14497">
                  <c:v>2.4643137254901957</c:v>
                </c:pt>
                <c:pt idx="14498">
                  <c:v>2.4643137254901957</c:v>
                </c:pt>
                <c:pt idx="14499">
                  <c:v>2.4643137254901957</c:v>
                </c:pt>
                <c:pt idx="14500">
                  <c:v>2.4643137254901957</c:v>
                </c:pt>
                <c:pt idx="14501">
                  <c:v>2.4643137254901957</c:v>
                </c:pt>
                <c:pt idx="14502">
                  <c:v>2.4643137254901957</c:v>
                </c:pt>
                <c:pt idx="14503">
                  <c:v>2.4643137254901957</c:v>
                </c:pt>
                <c:pt idx="14504">
                  <c:v>2.4643137254901957</c:v>
                </c:pt>
                <c:pt idx="14505">
                  <c:v>2.4643137254901957</c:v>
                </c:pt>
                <c:pt idx="14506">
                  <c:v>2.4643137254901957</c:v>
                </c:pt>
                <c:pt idx="14507">
                  <c:v>2.4643137254901957</c:v>
                </c:pt>
                <c:pt idx="14508">
                  <c:v>2.4643137254901957</c:v>
                </c:pt>
                <c:pt idx="14509">
                  <c:v>2.4643137254901957</c:v>
                </c:pt>
                <c:pt idx="14510">
                  <c:v>2.4643137254901957</c:v>
                </c:pt>
                <c:pt idx="14511">
                  <c:v>2.4643137254901957</c:v>
                </c:pt>
                <c:pt idx="14512">
                  <c:v>2.4643137254901957</c:v>
                </c:pt>
                <c:pt idx="14513">
                  <c:v>2.4643137254901957</c:v>
                </c:pt>
                <c:pt idx="14514">
                  <c:v>2.4643137254901957</c:v>
                </c:pt>
                <c:pt idx="14515">
                  <c:v>2.4643137254901957</c:v>
                </c:pt>
                <c:pt idx="14516">
                  <c:v>2.4643137254901957</c:v>
                </c:pt>
                <c:pt idx="14517">
                  <c:v>2.4643137254901957</c:v>
                </c:pt>
                <c:pt idx="14518">
                  <c:v>2.4643137254901957</c:v>
                </c:pt>
                <c:pt idx="14519">
                  <c:v>2.4643137254901957</c:v>
                </c:pt>
                <c:pt idx="14520">
                  <c:v>2.4643137254901957</c:v>
                </c:pt>
                <c:pt idx="14521">
                  <c:v>2.4643137254901957</c:v>
                </c:pt>
                <c:pt idx="14522">
                  <c:v>2.4643137254901957</c:v>
                </c:pt>
                <c:pt idx="14523">
                  <c:v>2.4643137254901957</c:v>
                </c:pt>
                <c:pt idx="14524">
                  <c:v>2.4643137254901957</c:v>
                </c:pt>
                <c:pt idx="14525">
                  <c:v>2.4643137254901957</c:v>
                </c:pt>
                <c:pt idx="14526">
                  <c:v>2.4643137254901957</c:v>
                </c:pt>
                <c:pt idx="14527">
                  <c:v>2.4643137254901957</c:v>
                </c:pt>
                <c:pt idx="14528">
                  <c:v>2.4643137254901957</c:v>
                </c:pt>
                <c:pt idx="14529">
                  <c:v>2.4643137254901957</c:v>
                </c:pt>
                <c:pt idx="14530">
                  <c:v>2.4643137254901957</c:v>
                </c:pt>
                <c:pt idx="14531">
                  <c:v>2.4643137254901957</c:v>
                </c:pt>
                <c:pt idx="14532">
                  <c:v>2.4643137254901957</c:v>
                </c:pt>
                <c:pt idx="14533">
                  <c:v>2.4643137254901957</c:v>
                </c:pt>
                <c:pt idx="14534">
                  <c:v>2.4643137254901957</c:v>
                </c:pt>
                <c:pt idx="14535">
                  <c:v>2.4643137254901957</c:v>
                </c:pt>
                <c:pt idx="14536">
                  <c:v>2.4643137254901957</c:v>
                </c:pt>
                <c:pt idx="14537">
                  <c:v>2.4643137254901957</c:v>
                </c:pt>
                <c:pt idx="14538">
                  <c:v>2.4643137254901957</c:v>
                </c:pt>
                <c:pt idx="14539">
                  <c:v>2.4643137254901957</c:v>
                </c:pt>
                <c:pt idx="14540">
                  <c:v>2.4643137254901957</c:v>
                </c:pt>
                <c:pt idx="14541">
                  <c:v>2.4643137254901957</c:v>
                </c:pt>
                <c:pt idx="14542">
                  <c:v>2.4643137254901957</c:v>
                </c:pt>
                <c:pt idx="14543">
                  <c:v>2.4643137254901957</c:v>
                </c:pt>
                <c:pt idx="14544">
                  <c:v>2.4643137254901957</c:v>
                </c:pt>
                <c:pt idx="14545">
                  <c:v>2.4643137254901957</c:v>
                </c:pt>
                <c:pt idx="14546">
                  <c:v>2.4643137254901957</c:v>
                </c:pt>
                <c:pt idx="14547">
                  <c:v>2.4643137254901957</c:v>
                </c:pt>
                <c:pt idx="14548">
                  <c:v>2.4643137254901957</c:v>
                </c:pt>
                <c:pt idx="14549">
                  <c:v>2.4643137254901957</c:v>
                </c:pt>
                <c:pt idx="14550">
                  <c:v>2.4643137254901957</c:v>
                </c:pt>
                <c:pt idx="14551">
                  <c:v>2.4643137254901957</c:v>
                </c:pt>
                <c:pt idx="14552">
                  <c:v>2.4643137254901957</c:v>
                </c:pt>
                <c:pt idx="14553">
                  <c:v>2.4643137254901957</c:v>
                </c:pt>
                <c:pt idx="14554">
                  <c:v>2.4643137254901957</c:v>
                </c:pt>
                <c:pt idx="14555">
                  <c:v>2.4643137254901957</c:v>
                </c:pt>
                <c:pt idx="14556">
                  <c:v>2.4643137254901957</c:v>
                </c:pt>
                <c:pt idx="14557">
                  <c:v>2.4643137254901957</c:v>
                </c:pt>
                <c:pt idx="14558">
                  <c:v>2.4643137254901957</c:v>
                </c:pt>
                <c:pt idx="14559">
                  <c:v>2.4643137254901957</c:v>
                </c:pt>
                <c:pt idx="14560">
                  <c:v>2.4643137254901957</c:v>
                </c:pt>
                <c:pt idx="14561">
                  <c:v>2.4643137254901957</c:v>
                </c:pt>
                <c:pt idx="14562">
                  <c:v>2.4643137254901957</c:v>
                </c:pt>
                <c:pt idx="14563">
                  <c:v>2.4643137254901957</c:v>
                </c:pt>
                <c:pt idx="14564">
                  <c:v>2.4643137254901957</c:v>
                </c:pt>
                <c:pt idx="14565">
                  <c:v>2.4643137254901957</c:v>
                </c:pt>
                <c:pt idx="14566">
                  <c:v>2.4643137254901957</c:v>
                </c:pt>
                <c:pt idx="14567">
                  <c:v>2.4643137254901957</c:v>
                </c:pt>
                <c:pt idx="14568">
                  <c:v>2.4643137254901957</c:v>
                </c:pt>
                <c:pt idx="14569">
                  <c:v>2.4643137254901957</c:v>
                </c:pt>
                <c:pt idx="14570">
                  <c:v>2.4643137254901957</c:v>
                </c:pt>
                <c:pt idx="14571">
                  <c:v>2.4643137254901957</c:v>
                </c:pt>
                <c:pt idx="14572">
                  <c:v>2.4643137254901957</c:v>
                </c:pt>
                <c:pt idx="14573">
                  <c:v>2.4643137254901957</c:v>
                </c:pt>
                <c:pt idx="14574">
                  <c:v>2.4643137254901957</c:v>
                </c:pt>
                <c:pt idx="14575">
                  <c:v>2.4643137254901957</c:v>
                </c:pt>
                <c:pt idx="14576">
                  <c:v>2.4643137254901957</c:v>
                </c:pt>
                <c:pt idx="14577">
                  <c:v>2.4643137254901957</c:v>
                </c:pt>
                <c:pt idx="14578">
                  <c:v>2.4643137254901957</c:v>
                </c:pt>
                <c:pt idx="14579">
                  <c:v>2.4643137254901957</c:v>
                </c:pt>
                <c:pt idx="14580">
                  <c:v>2.4643137254901957</c:v>
                </c:pt>
                <c:pt idx="14581">
                  <c:v>2.4643137254901957</c:v>
                </c:pt>
                <c:pt idx="14582">
                  <c:v>2.4643137254901957</c:v>
                </c:pt>
                <c:pt idx="14583">
                  <c:v>2.4643137254901957</c:v>
                </c:pt>
                <c:pt idx="14584">
                  <c:v>2.4643137254901957</c:v>
                </c:pt>
                <c:pt idx="14585">
                  <c:v>2.4643137254901957</c:v>
                </c:pt>
                <c:pt idx="14586">
                  <c:v>2.4643137254901957</c:v>
                </c:pt>
                <c:pt idx="14587">
                  <c:v>2.4643137254901957</c:v>
                </c:pt>
                <c:pt idx="14588">
                  <c:v>2.4643137254901957</c:v>
                </c:pt>
                <c:pt idx="14589">
                  <c:v>2.4643137254901957</c:v>
                </c:pt>
                <c:pt idx="14590">
                  <c:v>2.4643137254901957</c:v>
                </c:pt>
                <c:pt idx="14591">
                  <c:v>2.4643137254901957</c:v>
                </c:pt>
                <c:pt idx="14592">
                  <c:v>2.4643137254901957</c:v>
                </c:pt>
                <c:pt idx="14593">
                  <c:v>2.4643137254901957</c:v>
                </c:pt>
                <c:pt idx="14594">
                  <c:v>2.4643137254901957</c:v>
                </c:pt>
                <c:pt idx="14595">
                  <c:v>2.4643137254901957</c:v>
                </c:pt>
                <c:pt idx="14596">
                  <c:v>2.4643137254901957</c:v>
                </c:pt>
                <c:pt idx="14597">
                  <c:v>2.4643137254901957</c:v>
                </c:pt>
                <c:pt idx="14598">
                  <c:v>2.4643137254901957</c:v>
                </c:pt>
                <c:pt idx="14599">
                  <c:v>2.4643137254901957</c:v>
                </c:pt>
                <c:pt idx="14600">
                  <c:v>2.4643137254901957</c:v>
                </c:pt>
                <c:pt idx="14601">
                  <c:v>2.4643137254901957</c:v>
                </c:pt>
                <c:pt idx="14602">
                  <c:v>2.4643137254901957</c:v>
                </c:pt>
                <c:pt idx="14603">
                  <c:v>2.4643137254901957</c:v>
                </c:pt>
                <c:pt idx="14604">
                  <c:v>2.4643137254901957</c:v>
                </c:pt>
                <c:pt idx="14605">
                  <c:v>2.4643137254901957</c:v>
                </c:pt>
                <c:pt idx="14606">
                  <c:v>2.4643137254901957</c:v>
                </c:pt>
                <c:pt idx="14607">
                  <c:v>2.4643137254901957</c:v>
                </c:pt>
                <c:pt idx="14608">
                  <c:v>2.4643137254901957</c:v>
                </c:pt>
                <c:pt idx="14609">
                  <c:v>2.4643137254901957</c:v>
                </c:pt>
                <c:pt idx="14610">
                  <c:v>2.4643137254901957</c:v>
                </c:pt>
                <c:pt idx="14611">
                  <c:v>2.4643137254901957</c:v>
                </c:pt>
                <c:pt idx="14612">
                  <c:v>2.4643137254901957</c:v>
                </c:pt>
                <c:pt idx="14613">
                  <c:v>2.4643137254901957</c:v>
                </c:pt>
                <c:pt idx="14614">
                  <c:v>2.4643137254901957</c:v>
                </c:pt>
                <c:pt idx="14615">
                  <c:v>2.4643137254901957</c:v>
                </c:pt>
                <c:pt idx="14616">
                  <c:v>2.4643137254901957</c:v>
                </c:pt>
                <c:pt idx="14617">
                  <c:v>2.4643137254901957</c:v>
                </c:pt>
                <c:pt idx="14618">
                  <c:v>2.4643137254901957</c:v>
                </c:pt>
                <c:pt idx="14619">
                  <c:v>2.4643137254901957</c:v>
                </c:pt>
                <c:pt idx="14620">
                  <c:v>2.4643137254901957</c:v>
                </c:pt>
                <c:pt idx="14621">
                  <c:v>2.4643137254901957</c:v>
                </c:pt>
                <c:pt idx="14622">
                  <c:v>2.4643137254901957</c:v>
                </c:pt>
                <c:pt idx="14623">
                  <c:v>2.4643137254901957</c:v>
                </c:pt>
                <c:pt idx="14624">
                  <c:v>2.4643137254901957</c:v>
                </c:pt>
                <c:pt idx="14625">
                  <c:v>2.4643137254901957</c:v>
                </c:pt>
                <c:pt idx="14626">
                  <c:v>2.4643137254901957</c:v>
                </c:pt>
                <c:pt idx="14627">
                  <c:v>2.4643137254901957</c:v>
                </c:pt>
                <c:pt idx="14628">
                  <c:v>2.4643137254901957</c:v>
                </c:pt>
                <c:pt idx="14629">
                  <c:v>2.4643137254901957</c:v>
                </c:pt>
                <c:pt idx="14630">
                  <c:v>2.4643137254901957</c:v>
                </c:pt>
                <c:pt idx="14631">
                  <c:v>2.4643137254901957</c:v>
                </c:pt>
                <c:pt idx="14632">
                  <c:v>2.4643137254901957</c:v>
                </c:pt>
                <c:pt idx="14633">
                  <c:v>2.4643137254901957</c:v>
                </c:pt>
                <c:pt idx="14634">
                  <c:v>2.4643137254901957</c:v>
                </c:pt>
                <c:pt idx="14635">
                  <c:v>2.4643137254901957</c:v>
                </c:pt>
                <c:pt idx="14636">
                  <c:v>2.4643137254901957</c:v>
                </c:pt>
                <c:pt idx="14637">
                  <c:v>2.4643137254901957</c:v>
                </c:pt>
                <c:pt idx="14638">
                  <c:v>2.4643137254901957</c:v>
                </c:pt>
                <c:pt idx="14639">
                  <c:v>2.4643137254901957</c:v>
                </c:pt>
                <c:pt idx="14640">
                  <c:v>2.4643137254901957</c:v>
                </c:pt>
                <c:pt idx="14641">
                  <c:v>2.4643137254901957</c:v>
                </c:pt>
                <c:pt idx="14642">
                  <c:v>2.4643137254901957</c:v>
                </c:pt>
                <c:pt idx="14643">
                  <c:v>2.4643137254901957</c:v>
                </c:pt>
                <c:pt idx="14644">
                  <c:v>2.4643137254901957</c:v>
                </c:pt>
                <c:pt idx="14645">
                  <c:v>2.4643137254901957</c:v>
                </c:pt>
                <c:pt idx="14646">
                  <c:v>2.4643137254901957</c:v>
                </c:pt>
                <c:pt idx="14647">
                  <c:v>2.4643137254901957</c:v>
                </c:pt>
                <c:pt idx="14648">
                  <c:v>2.4643137254901957</c:v>
                </c:pt>
                <c:pt idx="14649">
                  <c:v>2.4643137254901957</c:v>
                </c:pt>
                <c:pt idx="14650">
                  <c:v>2.4643137254901957</c:v>
                </c:pt>
                <c:pt idx="14651">
                  <c:v>2.4643137254901957</c:v>
                </c:pt>
                <c:pt idx="14652">
                  <c:v>2.4643137254901957</c:v>
                </c:pt>
                <c:pt idx="14653">
                  <c:v>2.4643137254901957</c:v>
                </c:pt>
                <c:pt idx="14654">
                  <c:v>2.4643137254901957</c:v>
                </c:pt>
                <c:pt idx="14655">
                  <c:v>2.4643137254901957</c:v>
                </c:pt>
                <c:pt idx="14656">
                  <c:v>2.4643137254901957</c:v>
                </c:pt>
                <c:pt idx="14657">
                  <c:v>2.4643137254901957</c:v>
                </c:pt>
                <c:pt idx="14658">
                  <c:v>2.4643137254901957</c:v>
                </c:pt>
                <c:pt idx="14659">
                  <c:v>2.4643137254901957</c:v>
                </c:pt>
                <c:pt idx="14660">
                  <c:v>2.4643137254901957</c:v>
                </c:pt>
                <c:pt idx="14661">
                  <c:v>2.4643137254901957</c:v>
                </c:pt>
                <c:pt idx="14662">
                  <c:v>2.4643137254901957</c:v>
                </c:pt>
                <c:pt idx="14663">
                  <c:v>2.4643137254901957</c:v>
                </c:pt>
                <c:pt idx="14664">
                  <c:v>2.4643137254901957</c:v>
                </c:pt>
                <c:pt idx="14665">
                  <c:v>2.4643137254901957</c:v>
                </c:pt>
                <c:pt idx="14666">
                  <c:v>2.4643137254901957</c:v>
                </c:pt>
                <c:pt idx="14667">
                  <c:v>2.4643137254901957</c:v>
                </c:pt>
                <c:pt idx="14668">
                  <c:v>2.4643137254901957</c:v>
                </c:pt>
                <c:pt idx="14669">
                  <c:v>2.4643137254901957</c:v>
                </c:pt>
                <c:pt idx="14670">
                  <c:v>2.4643137254901957</c:v>
                </c:pt>
                <c:pt idx="14671">
                  <c:v>2.4643137254901957</c:v>
                </c:pt>
                <c:pt idx="14672">
                  <c:v>2.4643137254901957</c:v>
                </c:pt>
                <c:pt idx="14673">
                  <c:v>2.4643137254901957</c:v>
                </c:pt>
                <c:pt idx="14674">
                  <c:v>2.4643137254901957</c:v>
                </c:pt>
                <c:pt idx="14675">
                  <c:v>2.4643137254901957</c:v>
                </c:pt>
                <c:pt idx="14676">
                  <c:v>2.4643137254901957</c:v>
                </c:pt>
                <c:pt idx="14677">
                  <c:v>2.4643137254901957</c:v>
                </c:pt>
                <c:pt idx="14678">
                  <c:v>2.4643137254901957</c:v>
                </c:pt>
                <c:pt idx="14679">
                  <c:v>2.4643137254901957</c:v>
                </c:pt>
                <c:pt idx="14680">
                  <c:v>2.4643137254901957</c:v>
                </c:pt>
                <c:pt idx="14681">
                  <c:v>2.4643137254901957</c:v>
                </c:pt>
                <c:pt idx="14682">
                  <c:v>2.4643137254901957</c:v>
                </c:pt>
                <c:pt idx="14683">
                  <c:v>2.4643137254901957</c:v>
                </c:pt>
                <c:pt idx="14684">
                  <c:v>2.4643137254901957</c:v>
                </c:pt>
                <c:pt idx="14685">
                  <c:v>2.4643137254901957</c:v>
                </c:pt>
                <c:pt idx="14686">
                  <c:v>2.4643137254901957</c:v>
                </c:pt>
                <c:pt idx="14687">
                  <c:v>2.4643137254901957</c:v>
                </c:pt>
                <c:pt idx="14688">
                  <c:v>2.4643137254901957</c:v>
                </c:pt>
                <c:pt idx="14689">
                  <c:v>2.4643137254901957</c:v>
                </c:pt>
                <c:pt idx="14690">
                  <c:v>2.4643137254901957</c:v>
                </c:pt>
                <c:pt idx="14691">
                  <c:v>2.4643137254901957</c:v>
                </c:pt>
                <c:pt idx="14692">
                  <c:v>2.4643137254901957</c:v>
                </c:pt>
                <c:pt idx="14693">
                  <c:v>2.4643137254901957</c:v>
                </c:pt>
                <c:pt idx="14694">
                  <c:v>2.4643137254901957</c:v>
                </c:pt>
                <c:pt idx="14695">
                  <c:v>2.4643137254901957</c:v>
                </c:pt>
                <c:pt idx="14696">
                  <c:v>2.4643137254901957</c:v>
                </c:pt>
                <c:pt idx="14697">
                  <c:v>2.4643137254901957</c:v>
                </c:pt>
                <c:pt idx="14698">
                  <c:v>2.4643137254901957</c:v>
                </c:pt>
                <c:pt idx="14699">
                  <c:v>2.4643137254901957</c:v>
                </c:pt>
                <c:pt idx="14700">
                  <c:v>2.4643137254901957</c:v>
                </c:pt>
                <c:pt idx="14701">
                  <c:v>2.4643137254901957</c:v>
                </c:pt>
                <c:pt idx="14702">
                  <c:v>2.4643137254901957</c:v>
                </c:pt>
                <c:pt idx="14703">
                  <c:v>2.4643137254901957</c:v>
                </c:pt>
                <c:pt idx="14704">
                  <c:v>2.4643137254901957</c:v>
                </c:pt>
                <c:pt idx="14705">
                  <c:v>2.4643137254901957</c:v>
                </c:pt>
                <c:pt idx="14706">
                  <c:v>2.4643137254901957</c:v>
                </c:pt>
                <c:pt idx="14707">
                  <c:v>2.4643137254901957</c:v>
                </c:pt>
                <c:pt idx="14708">
                  <c:v>2.4643137254901957</c:v>
                </c:pt>
                <c:pt idx="14709">
                  <c:v>2.4643137254901957</c:v>
                </c:pt>
                <c:pt idx="14710">
                  <c:v>2.4643137254901957</c:v>
                </c:pt>
                <c:pt idx="14711">
                  <c:v>2.4643137254901957</c:v>
                </c:pt>
                <c:pt idx="14712">
                  <c:v>2.4643137254901957</c:v>
                </c:pt>
                <c:pt idx="14713">
                  <c:v>2.4643137254901957</c:v>
                </c:pt>
                <c:pt idx="14714">
                  <c:v>2.4643137254901957</c:v>
                </c:pt>
                <c:pt idx="14715">
                  <c:v>2.4643137254901957</c:v>
                </c:pt>
                <c:pt idx="14716">
                  <c:v>2.4643137254901957</c:v>
                </c:pt>
                <c:pt idx="14717">
                  <c:v>2.4643137254901957</c:v>
                </c:pt>
                <c:pt idx="14718">
                  <c:v>2.4643137254901957</c:v>
                </c:pt>
                <c:pt idx="14719">
                  <c:v>2.4643137254901957</c:v>
                </c:pt>
                <c:pt idx="14720">
                  <c:v>2.4643137254901957</c:v>
                </c:pt>
                <c:pt idx="14721">
                  <c:v>2.4643137254901957</c:v>
                </c:pt>
                <c:pt idx="14722">
                  <c:v>2.4643137254901957</c:v>
                </c:pt>
                <c:pt idx="14723">
                  <c:v>2.4643137254901957</c:v>
                </c:pt>
                <c:pt idx="14724">
                  <c:v>2.4643137254901957</c:v>
                </c:pt>
                <c:pt idx="14725">
                  <c:v>2.4643137254901957</c:v>
                </c:pt>
                <c:pt idx="14726">
                  <c:v>2.4643137254901957</c:v>
                </c:pt>
                <c:pt idx="14727">
                  <c:v>2.4643137254901957</c:v>
                </c:pt>
                <c:pt idx="14728">
                  <c:v>2.4643137254901957</c:v>
                </c:pt>
                <c:pt idx="14729">
                  <c:v>2.4643137254901957</c:v>
                </c:pt>
                <c:pt idx="14730">
                  <c:v>2.4643137254901957</c:v>
                </c:pt>
                <c:pt idx="14731">
                  <c:v>2.4643137254901957</c:v>
                </c:pt>
                <c:pt idx="14732">
                  <c:v>2.4643137254901957</c:v>
                </c:pt>
                <c:pt idx="14733">
                  <c:v>2.4643137254901957</c:v>
                </c:pt>
                <c:pt idx="14734">
                  <c:v>2.4643137254901957</c:v>
                </c:pt>
                <c:pt idx="14735">
                  <c:v>2.4643137254901957</c:v>
                </c:pt>
                <c:pt idx="14736">
                  <c:v>2.4643137254901957</c:v>
                </c:pt>
                <c:pt idx="14737">
                  <c:v>2.4643137254901957</c:v>
                </c:pt>
                <c:pt idx="14738">
                  <c:v>2.4643137254901957</c:v>
                </c:pt>
                <c:pt idx="14739">
                  <c:v>2.4643137254901957</c:v>
                </c:pt>
                <c:pt idx="14740">
                  <c:v>2.4643137254901957</c:v>
                </c:pt>
                <c:pt idx="14741">
                  <c:v>2.4643137254901957</c:v>
                </c:pt>
                <c:pt idx="14742">
                  <c:v>2.4643137254901957</c:v>
                </c:pt>
                <c:pt idx="14743">
                  <c:v>2.4643137254901957</c:v>
                </c:pt>
                <c:pt idx="14744">
                  <c:v>2.4643137254901957</c:v>
                </c:pt>
                <c:pt idx="14745">
                  <c:v>2.4643137254901957</c:v>
                </c:pt>
                <c:pt idx="14746">
                  <c:v>2.4643137254901957</c:v>
                </c:pt>
                <c:pt idx="14747">
                  <c:v>2.4643137254901957</c:v>
                </c:pt>
                <c:pt idx="14748">
                  <c:v>2.4643137254901957</c:v>
                </c:pt>
                <c:pt idx="14749">
                  <c:v>2.4643137254901957</c:v>
                </c:pt>
                <c:pt idx="14750">
                  <c:v>2.4643137254901957</c:v>
                </c:pt>
                <c:pt idx="14751">
                  <c:v>2.4643137254901957</c:v>
                </c:pt>
                <c:pt idx="14752">
                  <c:v>2.4643137254901957</c:v>
                </c:pt>
                <c:pt idx="14753">
                  <c:v>2.4643137254901957</c:v>
                </c:pt>
                <c:pt idx="14754">
                  <c:v>2.4643137254901957</c:v>
                </c:pt>
                <c:pt idx="14755">
                  <c:v>2.4643137254901957</c:v>
                </c:pt>
                <c:pt idx="14756">
                  <c:v>2.4643137254901957</c:v>
                </c:pt>
                <c:pt idx="14757">
                  <c:v>2.4643137254901957</c:v>
                </c:pt>
                <c:pt idx="14758">
                  <c:v>2.4643137254901957</c:v>
                </c:pt>
                <c:pt idx="14759">
                  <c:v>2.4643137254901957</c:v>
                </c:pt>
                <c:pt idx="14760">
                  <c:v>2.4643137254901957</c:v>
                </c:pt>
                <c:pt idx="14761">
                  <c:v>2.4643137254901957</c:v>
                </c:pt>
                <c:pt idx="14762">
                  <c:v>2.4643137254901957</c:v>
                </c:pt>
                <c:pt idx="14763">
                  <c:v>2.4643137254901957</c:v>
                </c:pt>
                <c:pt idx="14764">
                  <c:v>2.4643137254901957</c:v>
                </c:pt>
                <c:pt idx="14765">
                  <c:v>2.4643137254901957</c:v>
                </c:pt>
                <c:pt idx="14766">
                  <c:v>2.4643137254901957</c:v>
                </c:pt>
                <c:pt idx="14767">
                  <c:v>2.4643137254901957</c:v>
                </c:pt>
                <c:pt idx="14768">
                  <c:v>2.4643137254901957</c:v>
                </c:pt>
                <c:pt idx="14769">
                  <c:v>2.4643137254901957</c:v>
                </c:pt>
                <c:pt idx="14770">
                  <c:v>2.4643137254901957</c:v>
                </c:pt>
                <c:pt idx="14771">
                  <c:v>2.4643137254901957</c:v>
                </c:pt>
                <c:pt idx="14772">
                  <c:v>2.4643137254901957</c:v>
                </c:pt>
                <c:pt idx="14773">
                  <c:v>2.4643137254901957</c:v>
                </c:pt>
                <c:pt idx="14774">
                  <c:v>2.4643137254901957</c:v>
                </c:pt>
                <c:pt idx="14775">
                  <c:v>2.4643137254901957</c:v>
                </c:pt>
                <c:pt idx="14776">
                  <c:v>2.4643137254901957</c:v>
                </c:pt>
                <c:pt idx="14777">
                  <c:v>2.4643137254901957</c:v>
                </c:pt>
                <c:pt idx="14778">
                  <c:v>2.4643137254901957</c:v>
                </c:pt>
                <c:pt idx="14779">
                  <c:v>2.4643137254901957</c:v>
                </c:pt>
                <c:pt idx="14780">
                  <c:v>2.4643137254901957</c:v>
                </c:pt>
                <c:pt idx="14781">
                  <c:v>2.4643137254901957</c:v>
                </c:pt>
                <c:pt idx="14782">
                  <c:v>2.4643137254901957</c:v>
                </c:pt>
                <c:pt idx="14783">
                  <c:v>2.4643137254901957</c:v>
                </c:pt>
                <c:pt idx="14784">
                  <c:v>2.4643137254901957</c:v>
                </c:pt>
                <c:pt idx="14785">
                  <c:v>2.4643137254901957</c:v>
                </c:pt>
                <c:pt idx="14786">
                  <c:v>2.4643137254901957</c:v>
                </c:pt>
                <c:pt idx="14787">
                  <c:v>2.4643137254901957</c:v>
                </c:pt>
                <c:pt idx="14788">
                  <c:v>2.4643137254901957</c:v>
                </c:pt>
                <c:pt idx="14789">
                  <c:v>2.4643137254901957</c:v>
                </c:pt>
                <c:pt idx="14790">
                  <c:v>2.4643137254901957</c:v>
                </c:pt>
                <c:pt idx="14791">
                  <c:v>2.4643137254901957</c:v>
                </c:pt>
                <c:pt idx="14792">
                  <c:v>2.4643137254901957</c:v>
                </c:pt>
                <c:pt idx="14793">
                  <c:v>2.4643137254901957</c:v>
                </c:pt>
                <c:pt idx="14794">
                  <c:v>2.4643137254901957</c:v>
                </c:pt>
                <c:pt idx="14795">
                  <c:v>2.4643137254901957</c:v>
                </c:pt>
                <c:pt idx="14796">
                  <c:v>2.4643137254901957</c:v>
                </c:pt>
                <c:pt idx="14797">
                  <c:v>2.4643137254901957</c:v>
                </c:pt>
                <c:pt idx="14798">
                  <c:v>2.4643137254901957</c:v>
                </c:pt>
                <c:pt idx="14799">
                  <c:v>2.4643137254901957</c:v>
                </c:pt>
                <c:pt idx="14800">
                  <c:v>2.4643137254901957</c:v>
                </c:pt>
                <c:pt idx="14801">
                  <c:v>2.4643137254901957</c:v>
                </c:pt>
                <c:pt idx="14802">
                  <c:v>2.4643137254901957</c:v>
                </c:pt>
                <c:pt idx="14803">
                  <c:v>2.4643137254901957</c:v>
                </c:pt>
                <c:pt idx="14804">
                  <c:v>2.4643137254901957</c:v>
                </c:pt>
                <c:pt idx="14805">
                  <c:v>2.4643137254901957</c:v>
                </c:pt>
                <c:pt idx="14806">
                  <c:v>2.4643137254901957</c:v>
                </c:pt>
                <c:pt idx="14807">
                  <c:v>2.4643137254901957</c:v>
                </c:pt>
                <c:pt idx="14808">
                  <c:v>2.4643137254901957</c:v>
                </c:pt>
                <c:pt idx="14809">
                  <c:v>2.4643137254901957</c:v>
                </c:pt>
                <c:pt idx="14810">
                  <c:v>2.4643137254901957</c:v>
                </c:pt>
                <c:pt idx="14811">
                  <c:v>2.4643137254901957</c:v>
                </c:pt>
                <c:pt idx="14812">
                  <c:v>2.4643137254901957</c:v>
                </c:pt>
                <c:pt idx="14813">
                  <c:v>2.4643137254901957</c:v>
                </c:pt>
                <c:pt idx="14814">
                  <c:v>2.4643137254901957</c:v>
                </c:pt>
                <c:pt idx="14815">
                  <c:v>2.4643137254901957</c:v>
                </c:pt>
                <c:pt idx="14816">
                  <c:v>2.4643137254901957</c:v>
                </c:pt>
                <c:pt idx="14817">
                  <c:v>2.4643137254901957</c:v>
                </c:pt>
                <c:pt idx="14818">
                  <c:v>2.4643137254901957</c:v>
                </c:pt>
                <c:pt idx="14819">
                  <c:v>2.4643137254901957</c:v>
                </c:pt>
                <c:pt idx="14820">
                  <c:v>2.4643137254901957</c:v>
                </c:pt>
                <c:pt idx="14821">
                  <c:v>2.4643137254901957</c:v>
                </c:pt>
                <c:pt idx="14822">
                  <c:v>2.4643137254901957</c:v>
                </c:pt>
                <c:pt idx="14823">
                  <c:v>2.4643137254901957</c:v>
                </c:pt>
                <c:pt idx="14824">
                  <c:v>2.4643137254901957</c:v>
                </c:pt>
                <c:pt idx="14825">
                  <c:v>2.4643137254901957</c:v>
                </c:pt>
                <c:pt idx="14826">
                  <c:v>2.4643137254901957</c:v>
                </c:pt>
                <c:pt idx="14827">
                  <c:v>2.4643137254901957</c:v>
                </c:pt>
                <c:pt idx="14828">
                  <c:v>2.4643137254901957</c:v>
                </c:pt>
                <c:pt idx="14829">
                  <c:v>2.4643137254901957</c:v>
                </c:pt>
                <c:pt idx="14830">
                  <c:v>2.4643137254901957</c:v>
                </c:pt>
                <c:pt idx="14831">
                  <c:v>2.4643137254901957</c:v>
                </c:pt>
                <c:pt idx="14832">
                  <c:v>2.4643137254901957</c:v>
                </c:pt>
                <c:pt idx="14833">
                  <c:v>2.4643137254901957</c:v>
                </c:pt>
                <c:pt idx="14834">
                  <c:v>2.4643137254901957</c:v>
                </c:pt>
                <c:pt idx="14835">
                  <c:v>2.4643137254901957</c:v>
                </c:pt>
                <c:pt idx="14836">
                  <c:v>2.4643137254901957</c:v>
                </c:pt>
                <c:pt idx="14837">
                  <c:v>2.4643137254901957</c:v>
                </c:pt>
                <c:pt idx="14838">
                  <c:v>2.4643137254901957</c:v>
                </c:pt>
                <c:pt idx="14839">
                  <c:v>2.4643137254901957</c:v>
                </c:pt>
                <c:pt idx="14840">
                  <c:v>2.4643137254901957</c:v>
                </c:pt>
                <c:pt idx="14841">
                  <c:v>2.4643137254901957</c:v>
                </c:pt>
                <c:pt idx="14842">
                  <c:v>2.4643137254901957</c:v>
                </c:pt>
                <c:pt idx="14843">
                  <c:v>2.4643137254901957</c:v>
                </c:pt>
                <c:pt idx="14844">
                  <c:v>2.4643137254901957</c:v>
                </c:pt>
                <c:pt idx="14845">
                  <c:v>2.4643137254901957</c:v>
                </c:pt>
                <c:pt idx="14846">
                  <c:v>2.4643137254901957</c:v>
                </c:pt>
                <c:pt idx="14847">
                  <c:v>2.4643137254901957</c:v>
                </c:pt>
                <c:pt idx="14848">
                  <c:v>2.4643137254901957</c:v>
                </c:pt>
                <c:pt idx="14849">
                  <c:v>2.4643137254901957</c:v>
                </c:pt>
                <c:pt idx="14850">
                  <c:v>2.4643137254901957</c:v>
                </c:pt>
                <c:pt idx="14851">
                  <c:v>2.4643137254901957</c:v>
                </c:pt>
                <c:pt idx="14852">
                  <c:v>2.4643137254901957</c:v>
                </c:pt>
                <c:pt idx="14853">
                  <c:v>2.4643137254901957</c:v>
                </c:pt>
                <c:pt idx="14854">
                  <c:v>2.4643137254901957</c:v>
                </c:pt>
                <c:pt idx="14855">
                  <c:v>2.4643137254901957</c:v>
                </c:pt>
                <c:pt idx="14856">
                  <c:v>2.4643137254901957</c:v>
                </c:pt>
                <c:pt idx="14857">
                  <c:v>2.4643137254901957</c:v>
                </c:pt>
                <c:pt idx="14858">
                  <c:v>2.4643137254901957</c:v>
                </c:pt>
                <c:pt idx="14859">
                  <c:v>2.4643137254901957</c:v>
                </c:pt>
                <c:pt idx="14860">
                  <c:v>2.4643137254901957</c:v>
                </c:pt>
                <c:pt idx="14861">
                  <c:v>2.4643137254901957</c:v>
                </c:pt>
                <c:pt idx="14862">
                  <c:v>2.4643137254901957</c:v>
                </c:pt>
                <c:pt idx="14863">
                  <c:v>2.4643137254901957</c:v>
                </c:pt>
                <c:pt idx="14864">
                  <c:v>2.4643137254901957</c:v>
                </c:pt>
                <c:pt idx="14865">
                  <c:v>2.4643137254901957</c:v>
                </c:pt>
                <c:pt idx="14866">
                  <c:v>2.4643137254901957</c:v>
                </c:pt>
                <c:pt idx="14867">
                  <c:v>2.4643137254901957</c:v>
                </c:pt>
                <c:pt idx="14868">
                  <c:v>2.4643137254901957</c:v>
                </c:pt>
                <c:pt idx="14869">
                  <c:v>2.4643137254901957</c:v>
                </c:pt>
                <c:pt idx="14870">
                  <c:v>2.4643137254901957</c:v>
                </c:pt>
                <c:pt idx="14871">
                  <c:v>2.4643137254901957</c:v>
                </c:pt>
                <c:pt idx="14872">
                  <c:v>2.4643137254901957</c:v>
                </c:pt>
                <c:pt idx="14873">
                  <c:v>2.4643137254901957</c:v>
                </c:pt>
                <c:pt idx="14874">
                  <c:v>2.4643137254901957</c:v>
                </c:pt>
                <c:pt idx="14875">
                  <c:v>2.4643137254901957</c:v>
                </c:pt>
                <c:pt idx="14876">
                  <c:v>2.4643137254901957</c:v>
                </c:pt>
                <c:pt idx="14877">
                  <c:v>2.4643137254901957</c:v>
                </c:pt>
                <c:pt idx="14878">
                  <c:v>2.4643137254901957</c:v>
                </c:pt>
                <c:pt idx="14879">
                  <c:v>2.4643137254901957</c:v>
                </c:pt>
                <c:pt idx="14880">
                  <c:v>2.4643137254901957</c:v>
                </c:pt>
                <c:pt idx="14881">
                  <c:v>2.4643137254901957</c:v>
                </c:pt>
                <c:pt idx="14882">
                  <c:v>2.4643137254901957</c:v>
                </c:pt>
                <c:pt idx="14883">
                  <c:v>2.4643137254901957</c:v>
                </c:pt>
                <c:pt idx="14884">
                  <c:v>2.4643137254901957</c:v>
                </c:pt>
                <c:pt idx="14885">
                  <c:v>2.4643137254901957</c:v>
                </c:pt>
                <c:pt idx="14886">
                  <c:v>2.4643137254901957</c:v>
                </c:pt>
                <c:pt idx="14887">
                  <c:v>2.4643137254901957</c:v>
                </c:pt>
                <c:pt idx="14888">
                  <c:v>2.4643137254901957</c:v>
                </c:pt>
                <c:pt idx="14889">
                  <c:v>2.4643137254901957</c:v>
                </c:pt>
                <c:pt idx="14890">
                  <c:v>2.4643137254901957</c:v>
                </c:pt>
                <c:pt idx="14891">
                  <c:v>2.4643137254901957</c:v>
                </c:pt>
                <c:pt idx="14892">
                  <c:v>2.4643137254901957</c:v>
                </c:pt>
                <c:pt idx="14893">
                  <c:v>2.4643137254901957</c:v>
                </c:pt>
                <c:pt idx="14894">
                  <c:v>2.4643137254901957</c:v>
                </c:pt>
                <c:pt idx="14895">
                  <c:v>2.4643137254901957</c:v>
                </c:pt>
                <c:pt idx="14896">
                  <c:v>2.4643137254901957</c:v>
                </c:pt>
                <c:pt idx="14897">
                  <c:v>2.4643137254901957</c:v>
                </c:pt>
                <c:pt idx="14898">
                  <c:v>2.4643137254901957</c:v>
                </c:pt>
                <c:pt idx="14899">
                  <c:v>2.4643137254901957</c:v>
                </c:pt>
                <c:pt idx="14900">
                  <c:v>2.4643137254901957</c:v>
                </c:pt>
                <c:pt idx="14901">
                  <c:v>2.4643137254901957</c:v>
                </c:pt>
                <c:pt idx="14902">
                  <c:v>2.4643137254901957</c:v>
                </c:pt>
                <c:pt idx="14903">
                  <c:v>2.4643137254901957</c:v>
                </c:pt>
                <c:pt idx="14904">
                  <c:v>2.4643137254901957</c:v>
                </c:pt>
                <c:pt idx="14905">
                  <c:v>2.4643137254901957</c:v>
                </c:pt>
                <c:pt idx="14906">
                  <c:v>2.4643137254901957</c:v>
                </c:pt>
                <c:pt idx="14907">
                  <c:v>2.4643137254901957</c:v>
                </c:pt>
                <c:pt idx="14908">
                  <c:v>2.4643137254901957</c:v>
                </c:pt>
                <c:pt idx="14909">
                  <c:v>2.4643137254901957</c:v>
                </c:pt>
                <c:pt idx="14910">
                  <c:v>2.4643137254901957</c:v>
                </c:pt>
                <c:pt idx="14911">
                  <c:v>2.4643137254901957</c:v>
                </c:pt>
                <c:pt idx="14912">
                  <c:v>2.4643137254901957</c:v>
                </c:pt>
                <c:pt idx="14913">
                  <c:v>2.4643137254901957</c:v>
                </c:pt>
                <c:pt idx="14914">
                  <c:v>2.4643137254901957</c:v>
                </c:pt>
                <c:pt idx="14915">
                  <c:v>2.4643137254901957</c:v>
                </c:pt>
                <c:pt idx="14916">
                  <c:v>2.4643137254901957</c:v>
                </c:pt>
                <c:pt idx="14917">
                  <c:v>2.4643137254901957</c:v>
                </c:pt>
                <c:pt idx="14918">
                  <c:v>2.4643137254901957</c:v>
                </c:pt>
                <c:pt idx="14919">
                  <c:v>2.4643137254901957</c:v>
                </c:pt>
                <c:pt idx="14920">
                  <c:v>2.4643137254901957</c:v>
                </c:pt>
                <c:pt idx="14921">
                  <c:v>2.4643137254901957</c:v>
                </c:pt>
                <c:pt idx="14922">
                  <c:v>2.4643137254901957</c:v>
                </c:pt>
                <c:pt idx="14923">
                  <c:v>2.4643137254901957</c:v>
                </c:pt>
                <c:pt idx="14924">
                  <c:v>2.4643137254901957</c:v>
                </c:pt>
                <c:pt idx="14925">
                  <c:v>2.4643137254901957</c:v>
                </c:pt>
                <c:pt idx="14926">
                  <c:v>2.4643137254901957</c:v>
                </c:pt>
                <c:pt idx="14927">
                  <c:v>2.4643137254901957</c:v>
                </c:pt>
                <c:pt idx="14928">
                  <c:v>2.4643137254901957</c:v>
                </c:pt>
                <c:pt idx="14929">
                  <c:v>2.4643137254901957</c:v>
                </c:pt>
                <c:pt idx="14930">
                  <c:v>2.4643137254901957</c:v>
                </c:pt>
                <c:pt idx="14931">
                  <c:v>2.4643137254901957</c:v>
                </c:pt>
                <c:pt idx="14932">
                  <c:v>2.4643137254901957</c:v>
                </c:pt>
                <c:pt idx="14933">
                  <c:v>2.4643137254901957</c:v>
                </c:pt>
                <c:pt idx="14934">
                  <c:v>2.4643137254901957</c:v>
                </c:pt>
                <c:pt idx="14935">
                  <c:v>2.4643137254901957</c:v>
                </c:pt>
                <c:pt idx="14936">
                  <c:v>2.4643137254901957</c:v>
                </c:pt>
                <c:pt idx="14937">
                  <c:v>2.4643137254901957</c:v>
                </c:pt>
                <c:pt idx="14938">
                  <c:v>2.4643137254901957</c:v>
                </c:pt>
                <c:pt idx="14939">
                  <c:v>2.4643137254901957</c:v>
                </c:pt>
                <c:pt idx="14940">
                  <c:v>2.4643137254901957</c:v>
                </c:pt>
                <c:pt idx="14941">
                  <c:v>2.4643137254901957</c:v>
                </c:pt>
                <c:pt idx="14942">
                  <c:v>2.4643137254901957</c:v>
                </c:pt>
                <c:pt idx="14943">
                  <c:v>2.4643137254901957</c:v>
                </c:pt>
                <c:pt idx="14944">
                  <c:v>2.4643137254901957</c:v>
                </c:pt>
                <c:pt idx="14945">
                  <c:v>2.4643137254901957</c:v>
                </c:pt>
                <c:pt idx="14946">
                  <c:v>2.4643137254901957</c:v>
                </c:pt>
                <c:pt idx="14947">
                  <c:v>2.4643137254901957</c:v>
                </c:pt>
                <c:pt idx="14948">
                  <c:v>2.4643137254901957</c:v>
                </c:pt>
                <c:pt idx="14949">
                  <c:v>2.4643137254901957</c:v>
                </c:pt>
                <c:pt idx="14950">
                  <c:v>2.4643137254901957</c:v>
                </c:pt>
                <c:pt idx="14951">
                  <c:v>2.4643137254901957</c:v>
                </c:pt>
                <c:pt idx="14952">
                  <c:v>2.4643137254901957</c:v>
                </c:pt>
                <c:pt idx="14953">
                  <c:v>2.4643137254901957</c:v>
                </c:pt>
                <c:pt idx="14954">
                  <c:v>2.4643137254901957</c:v>
                </c:pt>
                <c:pt idx="14955">
                  <c:v>2.4643137254901957</c:v>
                </c:pt>
                <c:pt idx="14956">
                  <c:v>2.4643137254901957</c:v>
                </c:pt>
                <c:pt idx="14957">
                  <c:v>2.4643137254901957</c:v>
                </c:pt>
                <c:pt idx="14958">
                  <c:v>2.4643137254901957</c:v>
                </c:pt>
                <c:pt idx="14959">
                  <c:v>2.4643137254901957</c:v>
                </c:pt>
                <c:pt idx="14960">
                  <c:v>2.4643137254901957</c:v>
                </c:pt>
                <c:pt idx="14961">
                  <c:v>2.4643137254901957</c:v>
                </c:pt>
                <c:pt idx="14962">
                  <c:v>2.4643137254901957</c:v>
                </c:pt>
                <c:pt idx="14963">
                  <c:v>2.4643137254901957</c:v>
                </c:pt>
                <c:pt idx="14964">
                  <c:v>2.4643137254901957</c:v>
                </c:pt>
                <c:pt idx="14965">
                  <c:v>2.4643137254901957</c:v>
                </c:pt>
                <c:pt idx="14966">
                  <c:v>2.4643137254901957</c:v>
                </c:pt>
                <c:pt idx="14967">
                  <c:v>2.4643137254901957</c:v>
                </c:pt>
                <c:pt idx="14968">
                  <c:v>2.4643137254901957</c:v>
                </c:pt>
                <c:pt idx="14969">
                  <c:v>2.4643137254901957</c:v>
                </c:pt>
                <c:pt idx="14970">
                  <c:v>2.4643137254901957</c:v>
                </c:pt>
                <c:pt idx="14971">
                  <c:v>2.4643137254901957</c:v>
                </c:pt>
                <c:pt idx="14972">
                  <c:v>2.4643137254901957</c:v>
                </c:pt>
                <c:pt idx="14973">
                  <c:v>2.4643137254901957</c:v>
                </c:pt>
                <c:pt idx="14974">
                  <c:v>2.4643137254901957</c:v>
                </c:pt>
                <c:pt idx="14975">
                  <c:v>2.4643137254901957</c:v>
                </c:pt>
                <c:pt idx="14976">
                  <c:v>2.4643137254901957</c:v>
                </c:pt>
                <c:pt idx="14977">
                  <c:v>2.4643137254901957</c:v>
                </c:pt>
                <c:pt idx="14978">
                  <c:v>2.4643137254901957</c:v>
                </c:pt>
                <c:pt idx="14979">
                  <c:v>2.4643137254901957</c:v>
                </c:pt>
                <c:pt idx="14980">
                  <c:v>2.4643137254901957</c:v>
                </c:pt>
                <c:pt idx="14981">
                  <c:v>2.4643137254901957</c:v>
                </c:pt>
                <c:pt idx="14982">
                  <c:v>2.4643137254901957</c:v>
                </c:pt>
                <c:pt idx="14983">
                  <c:v>2.4643137254901957</c:v>
                </c:pt>
                <c:pt idx="14984">
                  <c:v>2.4643137254901957</c:v>
                </c:pt>
                <c:pt idx="14985">
                  <c:v>2.4643137254901957</c:v>
                </c:pt>
                <c:pt idx="14986">
                  <c:v>2.4643137254901957</c:v>
                </c:pt>
                <c:pt idx="14987">
                  <c:v>2.4643137254901957</c:v>
                </c:pt>
                <c:pt idx="14988">
                  <c:v>2.4643137254901957</c:v>
                </c:pt>
                <c:pt idx="14989">
                  <c:v>2.4643137254901957</c:v>
                </c:pt>
                <c:pt idx="14990">
                  <c:v>2.4643137254901957</c:v>
                </c:pt>
                <c:pt idx="14991">
                  <c:v>2.4643137254901957</c:v>
                </c:pt>
                <c:pt idx="14992">
                  <c:v>2.4643137254901957</c:v>
                </c:pt>
                <c:pt idx="14993">
                  <c:v>2.4643137254901957</c:v>
                </c:pt>
                <c:pt idx="14994">
                  <c:v>2.4643137254901957</c:v>
                </c:pt>
                <c:pt idx="14995">
                  <c:v>2.4643137254901957</c:v>
                </c:pt>
                <c:pt idx="14996">
                  <c:v>2.4643137254901957</c:v>
                </c:pt>
                <c:pt idx="14997">
                  <c:v>2.4643137254901957</c:v>
                </c:pt>
                <c:pt idx="14998">
                  <c:v>2.4643137254901957</c:v>
                </c:pt>
                <c:pt idx="14999">
                  <c:v>2.4643137254901957</c:v>
                </c:pt>
                <c:pt idx="15000">
                  <c:v>2.4643137254901957</c:v>
                </c:pt>
                <c:pt idx="15001">
                  <c:v>2.4643137254901957</c:v>
                </c:pt>
                <c:pt idx="15002">
                  <c:v>2.4643137254901957</c:v>
                </c:pt>
                <c:pt idx="15003">
                  <c:v>2.4643137254901957</c:v>
                </c:pt>
                <c:pt idx="15004">
                  <c:v>2.4643137254901957</c:v>
                </c:pt>
                <c:pt idx="15005">
                  <c:v>2.4643137254901957</c:v>
                </c:pt>
                <c:pt idx="15006">
                  <c:v>2.4643137254901957</c:v>
                </c:pt>
                <c:pt idx="15007">
                  <c:v>2.4643137254901957</c:v>
                </c:pt>
                <c:pt idx="15008">
                  <c:v>2.4643137254901957</c:v>
                </c:pt>
                <c:pt idx="15009">
                  <c:v>2.4643137254901957</c:v>
                </c:pt>
                <c:pt idx="15010">
                  <c:v>2.4643137254901957</c:v>
                </c:pt>
                <c:pt idx="15011">
                  <c:v>2.4643137254901957</c:v>
                </c:pt>
                <c:pt idx="15012">
                  <c:v>2.4643137254901957</c:v>
                </c:pt>
                <c:pt idx="15013">
                  <c:v>2.4643137254901957</c:v>
                </c:pt>
                <c:pt idx="15014">
                  <c:v>2.4643137254901957</c:v>
                </c:pt>
                <c:pt idx="15015">
                  <c:v>2.4643137254901957</c:v>
                </c:pt>
                <c:pt idx="15016">
                  <c:v>2.4643137254901957</c:v>
                </c:pt>
                <c:pt idx="15017">
                  <c:v>2.4643137254901957</c:v>
                </c:pt>
                <c:pt idx="15018">
                  <c:v>2.4643137254901957</c:v>
                </c:pt>
                <c:pt idx="15019">
                  <c:v>2.4643137254901957</c:v>
                </c:pt>
                <c:pt idx="15020">
                  <c:v>2.4643137254901957</c:v>
                </c:pt>
                <c:pt idx="15021">
                  <c:v>2.4643137254901957</c:v>
                </c:pt>
                <c:pt idx="15022">
                  <c:v>2.4643137254901957</c:v>
                </c:pt>
                <c:pt idx="15023">
                  <c:v>2.4643137254901957</c:v>
                </c:pt>
                <c:pt idx="15024">
                  <c:v>2.4643137254901957</c:v>
                </c:pt>
                <c:pt idx="15025">
                  <c:v>2.4643137254901957</c:v>
                </c:pt>
                <c:pt idx="15026">
                  <c:v>2.4643137254901957</c:v>
                </c:pt>
                <c:pt idx="15027">
                  <c:v>2.4643137254901957</c:v>
                </c:pt>
                <c:pt idx="15028">
                  <c:v>2.4643137254901957</c:v>
                </c:pt>
                <c:pt idx="15029">
                  <c:v>2.4643137254901957</c:v>
                </c:pt>
                <c:pt idx="15030">
                  <c:v>2.4643137254901957</c:v>
                </c:pt>
                <c:pt idx="15031">
                  <c:v>2.4643137254901957</c:v>
                </c:pt>
                <c:pt idx="15032">
                  <c:v>2.4643137254901957</c:v>
                </c:pt>
                <c:pt idx="15033">
                  <c:v>2.4643137254901957</c:v>
                </c:pt>
                <c:pt idx="15034">
                  <c:v>2.4643137254901957</c:v>
                </c:pt>
                <c:pt idx="15035">
                  <c:v>2.4643137254901957</c:v>
                </c:pt>
                <c:pt idx="15036">
                  <c:v>2.4643137254901957</c:v>
                </c:pt>
                <c:pt idx="15037">
                  <c:v>2.4643137254901957</c:v>
                </c:pt>
                <c:pt idx="15038">
                  <c:v>2.4643137254901957</c:v>
                </c:pt>
                <c:pt idx="15039">
                  <c:v>2.4643137254901957</c:v>
                </c:pt>
                <c:pt idx="15040">
                  <c:v>2.4643137254901957</c:v>
                </c:pt>
                <c:pt idx="15041">
                  <c:v>2.4643137254901957</c:v>
                </c:pt>
                <c:pt idx="15042">
                  <c:v>2.4643137254901957</c:v>
                </c:pt>
                <c:pt idx="15043">
                  <c:v>2.4643137254901957</c:v>
                </c:pt>
                <c:pt idx="15044">
                  <c:v>2.4643137254901957</c:v>
                </c:pt>
                <c:pt idx="15045">
                  <c:v>2.4643137254901957</c:v>
                </c:pt>
                <c:pt idx="15046">
                  <c:v>2.4643137254901957</c:v>
                </c:pt>
                <c:pt idx="15047">
                  <c:v>2.4643137254901957</c:v>
                </c:pt>
                <c:pt idx="15048">
                  <c:v>2.4643137254901957</c:v>
                </c:pt>
                <c:pt idx="15049">
                  <c:v>2.4643137254901957</c:v>
                </c:pt>
                <c:pt idx="15050">
                  <c:v>2.4643137254901957</c:v>
                </c:pt>
                <c:pt idx="15051">
                  <c:v>2.4643137254901957</c:v>
                </c:pt>
                <c:pt idx="15052">
                  <c:v>2.4643137254901957</c:v>
                </c:pt>
                <c:pt idx="15053">
                  <c:v>2.4643137254901957</c:v>
                </c:pt>
                <c:pt idx="15054">
                  <c:v>2.4643137254901957</c:v>
                </c:pt>
                <c:pt idx="15055">
                  <c:v>2.4643137254901957</c:v>
                </c:pt>
                <c:pt idx="15056">
                  <c:v>2.4643137254901957</c:v>
                </c:pt>
                <c:pt idx="15057">
                  <c:v>2.4643137254901957</c:v>
                </c:pt>
                <c:pt idx="15058">
                  <c:v>2.4643137254901957</c:v>
                </c:pt>
                <c:pt idx="15059">
                  <c:v>2.4643137254901957</c:v>
                </c:pt>
                <c:pt idx="15060">
                  <c:v>2.4643137254901957</c:v>
                </c:pt>
                <c:pt idx="15061">
                  <c:v>2.4643137254901957</c:v>
                </c:pt>
                <c:pt idx="15062">
                  <c:v>2.4643137254901957</c:v>
                </c:pt>
                <c:pt idx="15063">
                  <c:v>2.4643137254901957</c:v>
                </c:pt>
                <c:pt idx="15064">
                  <c:v>2.4643137254901957</c:v>
                </c:pt>
                <c:pt idx="15065">
                  <c:v>2.4643137254901957</c:v>
                </c:pt>
                <c:pt idx="15066">
                  <c:v>2.4643137254901957</c:v>
                </c:pt>
                <c:pt idx="15067">
                  <c:v>2.4643137254901957</c:v>
                </c:pt>
                <c:pt idx="15068">
                  <c:v>2.4643137254901957</c:v>
                </c:pt>
                <c:pt idx="15069">
                  <c:v>2.4643137254901957</c:v>
                </c:pt>
                <c:pt idx="15070">
                  <c:v>2.4643137254901957</c:v>
                </c:pt>
                <c:pt idx="15071">
                  <c:v>2.4643137254901957</c:v>
                </c:pt>
                <c:pt idx="15072">
                  <c:v>2.4643137254901957</c:v>
                </c:pt>
                <c:pt idx="15073">
                  <c:v>2.4643137254901957</c:v>
                </c:pt>
                <c:pt idx="15074">
                  <c:v>2.4643137254901957</c:v>
                </c:pt>
                <c:pt idx="15075">
                  <c:v>2.4643137254901957</c:v>
                </c:pt>
                <c:pt idx="15076">
                  <c:v>2.4643137254901957</c:v>
                </c:pt>
                <c:pt idx="15077">
                  <c:v>2.4643137254901957</c:v>
                </c:pt>
                <c:pt idx="15078">
                  <c:v>2.4643137254901957</c:v>
                </c:pt>
                <c:pt idx="15079">
                  <c:v>2.4643137254901957</c:v>
                </c:pt>
                <c:pt idx="15080">
                  <c:v>2.4643137254901957</c:v>
                </c:pt>
                <c:pt idx="15081">
                  <c:v>2.4643137254901957</c:v>
                </c:pt>
                <c:pt idx="15082">
                  <c:v>2.4643137254901957</c:v>
                </c:pt>
                <c:pt idx="15083">
                  <c:v>2.4643137254901957</c:v>
                </c:pt>
                <c:pt idx="15084">
                  <c:v>2.4643137254901957</c:v>
                </c:pt>
                <c:pt idx="15085">
                  <c:v>2.4643137254901957</c:v>
                </c:pt>
                <c:pt idx="15086">
                  <c:v>2.4643137254901957</c:v>
                </c:pt>
                <c:pt idx="15087">
                  <c:v>2.4643137254901957</c:v>
                </c:pt>
                <c:pt idx="15088">
                  <c:v>2.4643137254901957</c:v>
                </c:pt>
                <c:pt idx="15089">
                  <c:v>2.4643137254901957</c:v>
                </c:pt>
                <c:pt idx="15090">
                  <c:v>2.4643137254901957</c:v>
                </c:pt>
                <c:pt idx="15091">
                  <c:v>2.4643137254901957</c:v>
                </c:pt>
                <c:pt idx="15092">
                  <c:v>2.4643137254901957</c:v>
                </c:pt>
                <c:pt idx="15093">
                  <c:v>2.4643137254901957</c:v>
                </c:pt>
                <c:pt idx="15094">
                  <c:v>2.4643137254901957</c:v>
                </c:pt>
                <c:pt idx="15095">
                  <c:v>2.4643137254901957</c:v>
                </c:pt>
                <c:pt idx="15096">
                  <c:v>2.4643137254901957</c:v>
                </c:pt>
                <c:pt idx="15097">
                  <c:v>2.4643137254901957</c:v>
                </c:pt>
                <c:pt idx="15098">
                  <c:v>2.4643137254901957</c:v>
                </c:pt>
                <c:pt idx="15099">
                  <c:v>2.4643137254901957</c:v>
                </c:pt>
                <c:pt idx="15100">
                  <c:v>2.4643137254901957</c:v>
                </c:pt>
                <c:pt idx="15101">
                  <c:v>2.4643137254901957</c:v>
                </c:pt>
                <c:pt idx="15102">
                  <c:v>2.4643137254901957</c:v>
                </c:pt>
                <c:pt idx="15103">
                  <c:v>2.4643137254901957</c:v>
                </c:pt>
                <c:pt idx="15104">
                  <c:v>2.4643137254901957</c:v>
                </c:pt>
                <c:pt idx="15105">
                  <c:v>2.4643137254901957</c:v>
                </c:pt>
                <c:pt idx="15106">
                  <c:v>2.4643137254901957</c:v>
                </c:pt>
                <c:pt idx="15107">
                  <c:v>2.4643137254901957</c:v>
                </c:pt>
                <c:pt idx="15108">
                  <c:v>2.4643137254901957</c:v>
                </c:pt>
                <c:pt idx="15109">
                  <c:v>2.4643137254901957</c:v>
                </c:pt>
                <c:pt idx="15110">
                  <c:v>2.4643137254901957</c:v>
                </c:pt>
                <c:pt idx="15111">
                  <c:v>2.4643137254901957</c:v>
                </c:pt>
                <c:pt idx="15112">
                  <c:v>2.4643137254901957</c:v>
                </c:pt>
                <c:pt idx="15113">
                  <c:v>2.4643137254901957</c:v>
                </c:pt>
                <c:pt idx="15114">
                  <c:v>2.4643137254901957</c:v>
                </c:pt>
                <c:pt idx="15115">
                  <c:v>2.4643137254901957</c:v>
                </c:pt>
                <c:pt idx="15116">
                  <c:v>2.4643137254901957</c:v>
                </c:pt>
                <c:pt idx="15117">
                  <c:v>2.4643137254901957</c:v>
                </c:pt>
                <c:pt idx="15118">
                  <c:v>2.4643137254901957</c:v>
                </c:pt>
                <c:pt idx="15119">
                  <c:v>2.4643137254901957</c:v>
                </c:pt>
                <c:pt idx="15120">
                  <c:v>2.4643137254901957</c:v>
                </c:pt>
                <c:pt idx="15121">
                  <c:v>2.4643137254901957</c:v>
                </c:pt>
                <c:pt idx="15122">
                  <c:v>2.4643137254901957</c:v>
                </c:pt>
                <c:pt idx="15123">
                  <c:v>2.4643137254901957</c:v>
                </c:pt>
                <c:pt idx="15124">
                  <c:v>2.4643137254901957</c:v>
                </c:pt>
                <c:pt idx="15125">
                  <c:v>2.4643137254901957</c:v>
                </c:pt>
                <c:pt idx="15126">
                  <c:v>2.4643137254901957</c:v>
                </c:pt>
                <c:pt idx="15127">
                  <c:v>2.4643137254901957</c:v>
                </c:pt>
                <c:pt idx="15128">
                  <c:v>2.4643137254901957</c:v>
                </c:pt>
                <c:pt idx="15129">
                  <c:v>2.4643137254901957</c:v>
                </c:pt>
                <c:pt idx="15130">
                  <c:v>2.4643137254901957</c:v>
                </c:pt>
                <c:pt idx="15131">
                  <c:v>2.4643137254901957</c:v>
                </c:pt>
                <c:pt idx="15132">
                  <c:v>2.4643137254901957</c:v>
                </c:pt>
                <c:pt idx="15133">
                  <c:v>2.4643137254901957</c:v>
                </c:pt>
                <c:pt idx="15134">
                  <c:v>2.4643137254901957</c:v>
                </c:pt>
                <c:pt idx="15135">
                  <c:v>2.4643137254901957</c:v>
                </c:pt>
                <c:pt idx="15136">
                  <c:v>2.4643137254901957</c:v>
                </c:pt>
                <c:pt idx="15137">
                  <c:v>2.4643137254901957</c:v>
                </c:pt>
                <c:pt idx="15138">
                  <c:v>2.4643137254901957</c:v>
                </c:pt>
                <c:pt idx="15139">
                  <c:v>2.4643137254901957</c:v>
                </c:pt>
                <c:pt idx="15140">
                  <c:v>2.4643137254901957</c:v>
                </c:pt>
                <c:pt idx="15141">
                  <c:v>2.4643137254901957</c:v>
                </c:pt>
                <c:pt idx="15142">
                  <c:v>2.4643137254901957</c:v>
                </c:pt>
                <c:pt idx="15143">
                  <c:v>2.4643137254901957</c:v>
                </c:pt>
                <c:pt idx="15144">
                  <c:v>2.4643137254901957</c:v>
                </c:pt>
                <c:pt idx="15145">
                  <c:v>2.4643137254901957</c:v>
                </c:pt>
                <c:pt idx="15146">
                  <c:v>2.4643137254901957</c:v>
                </c:pt>
                <c:pt idx="15147">
                  <c:v>2.4643137254901957</c:v>
                </c:pt>
                <c:pt idx="15148">
                  <c:v>2.4643137254901957</c:v>
                </c:pt>
                <c:pt idx="15149">
                  <c:v>2.4643137254901957</c:v>
                </c:pt>
                <c:pt idx="15150">
                  <c:v>2.4643137254901957</c:v>
                </c:pt>
                <c:pt idx="15151">
                  <c:v>2.4643137254901957</c:v>
                </c:pt>
                <c:pt idx="15152">
                  <c:v>2.4643137254901957</c:v>
                </c:pt>
                <c:pt idx="15153">
                  <c:v>2.4643137254901957</c:v>
                </c:pt>
                <c:pt idx="15154">
                  <c:v>2.4643137254901957</c:v>
                </c:pt>
                <c:pt idx="15155">
                  <c:v>2.4643137254901957</c:v>
                </c:pt>
                <c:pt idx="15156">
                  <c:v>2.4643137254901957</c:v>
                </c:pt>
                <c:pt idx="15157">
                  <c:v>2.4643137254901957</c:v>
                </c:pt>
                <c:pt idx="15158">
                  <c:v>2.4643137254901957</c:v>
                </c:pt>
                <c:pt idx="15159">
                  <c:v>2.4643137254901957</c:v>
                </c:pt>
                <c:pt idx="15160">
                  <c:v>2.4643137254901957</c:v>
                </c:pt>
                <c:pt idx="15161">
                  <c:v>2.4643137254901957</c:v>
                </c:pt>
                <c:pt idx="15162">
                  <c:v>2.4643137254901957</c:v>
                </c:pt>
                <c:pt idx="15163">
                  <c:v>2.4643137254901957</c:v>
                </c:pt>
                <c:pt idx="15164">
                  <c:v>2.4643137254901957</c:v>
                </c:pt>
                <c:pt idx="15165">
                  <c:v>2.4643137254901957</c:v>
                </c:pt>
                <c:pt idx="15166">
                  <c:v>2.4643137254901957</c:v>
                </c:pt>
                <c:pt idx="15167">
                  <c:v>2.4643137254901957</c:v>
                </c:pt>
                <c:pt idx="15168">
                  <c:v>2.4643137254901957</c:v>
                </c:pt>
                <c:pt idx="15169">
                  <c:v>2.4643137254901957</c:v>
                </c:pt>
                <c:pt idx="15170">
                  <c:v>2.4643137254901957</c:v>
                </c:pt>
                <c:pt idx="15171">
                  <c:v>2.4643137254901957</c:v>
                </c:pt>
                <c:pt idx="15172">
                  <c:v>2.4643137254901957</c:v>
                </c:pt>
                <c:pt idx="15173">
                  <c:v>2.4643137254901957</c:v>
                </c:pt>
                <c:pt idx="15174">
                  <c:v>2.4643137254901957</c:v>
                </c:pt>
                <c:pt idx="15175">
                  <c:v>2.4643137254901957</c:v>
                </c:pt>
                <c:pt idx="15176">
                  <c:v>2.4643137254901957</c:v>
                </c:pt>
                <c:pt idx="15177">
                  <c:v>2.4643137254901957</c:v>
                </c:pt>
                <c:pt idx="15178">
                  <c:v>2.4643137254901957</c:v>
                </c:pt>
                <c:pt idx="15179">
                  <c:v>2.4643137254901957</c:v>
                </c:pt>
                <c:pt idx="15180">
                  <c:v>2.4643137254901957</c:v>
                </c:pt>
                <c:pt idx="15181">
                  <c:v>2.4643137254901957</c:v>
                </c:pt>
                <c:pt idx="15182">
                  <c:v>2.4643137254901957</c:v>
                </c:pt>
                <c:pt idx="15183">
                  <c:v>2.4643137254901957</c:v>
                </c:pt>
                <c:pt idx="15184">
                  <c:v>2.4643137254901957</c:v>
                </c:pt>
                <c:pt idx="15185">
                  <c:v>2.4643137254901957</c:v>
                </c:pt>
                <c:pt idx="15186">
                  <c:v>2.4643137254901957</c:v>
                </c:pt>
                <c:pt idx="15187">
                  <c:v>2.4643137254901957</c:v>
                </c:pt>
                <c:pt idx="15188">
                  <c:v>2.4643137254901957</c:v>
                </c:pt>
                <c:pt idx="15189">
                  <c:v>2.4643137254901957</c:v>
                </c:pt>
                <c:pt idx="15190">
                  <c:v>2.4643137254901957</c:v>
                </c:pt>
                <c:pt idx="15191">
                  <c:v>2.4643137254901957</c:v>
                </c:pt>
                <c:pt idx="15192">
                  <c:v>2.4643137254901957</c:v>
                </c:pt>
                <c:pt idx="15193">
                  <c:v>2.4643137254901957</c:v>
                </c:pt>
                <c:pt idx="15194">
                  <c:v>2.4643137254901957</c:v>
                </c:pt>
                <c:pt idx="15195">
                  <c:v>2.4643137254901957</c:v>
                </c:pt>
                <c:pt idx="15196">
                  <c:v>2.4643137254901957</c:v>
                </c:pt>
                <c:pt idx="15197">
                  <c:v>2.4643137254901957</c:v>
                </c:pt>
                <c:pt idx="15198">
                  <c:v>2.4643137254901957</c:v>
                </c:pt>
                <c:pt idx="15199">
                  <c:v>2.4643137254901957</c:v>
                </c:pt>
                <c:pt idx="15200">
                  <c:v>2.4643137254901957</c:v>
                </c:pt>
                <c:pt idx="15201">
                  <c:v>2.4643137254901957</c:v>
                </c:pt>
                <c:pt idx="15202">
                  <c:v>2.4643137254901957</c:v>
                </c:pt>
                <c:pt idx="15203">
                  <c:v>2.4643137254901957</c:v>
                </c:pt>
                <c:pt idx="15204">
                  <c:v>2.4643137254901957</c:v>
                </c:pt>
                <c:pt idx="15205">
                  <c:v>2.4643137254901957</c:v>
                </c:pt>
                <c:pt idx="15206">
                  <c:v>2.4643137254901957</c:v>
                </c:pt>
                <c:pt idx="15207">
                  <c:v>2.4643137254901957</c:v>
                </c:pt>
                <c:pt idx="15208">
                  <c:v>2.4643137254901957</c:v>
                </c:pt>
                <c:pt idx="15209">
                  <c:v>2.4643137254901957</c:v>
                </c:pt>
                <c:pt idx="15210">
                  <c:v>2.4643137254901957</c:v>
                </c:pt>
                <c:pt idx="15211">
                  <c:v>2.4643137254901957</c:v>
                </c:pt>
                <c:pt idx="15212">
                  <c:v>2.4643137254901957</c:v>
                </c:pt>
                <c:pt idx="15213">
                  <c:v>2.4643137254901957</c:v>
                </c:pt>
                <c:pt idx="15214">
                  <c:v>2.4643137254901957</c:v>
                </c:pt>
                <c:pt idx="15215">
                  <c:v>2.4643137254901957</c:v>
                </c:pt>
                <c:pt idx="15216">
                  <c:v>2.4643137254901957</c:v>
                </c:pt>
                <c:pt idx="15217">
                  <c:v>2.4643137254901957</c:v>
                </c:pt>
                <c:pt idx="15218">
                  <c:v>2.4643137254901957</c:v>
                </c:pt>
                <c:pt idx="15219">
                  <c:v>2.4643137254901957</c:v>
                </c:pt>
                <c:pt idx="15220">
                  <c:v>2.4643137254901957</c:v>
                </c:pt>
                <c:pt idx="15221">
                  <c:v>2.4643137254901957</c:v>
                </c:pt>
                <c:pt idx="15222">
                  <c:v>2.4643137254901957</c:v>
                </c:pt>
                <c:pt idx="15223">
                  <c:v>2.4643137254901957</c:v>
                </c:pt>
                <c:pt idx="15224">
                  <c:v>2.4643137254901957</c:v>
                </c:pt>
                <c:pt idx="15225">
                  <c:v>2.4643137254901957</c:v>
                </c:pt>
                <c:pt idx="15226">
                  <c:v>2.4643137254901957</c:v>
                </c:pt>
                <c:pt idx="15227">
                  <c:v>2.4643137254901957</c:v>
                </c:pt>
                <c:pt idx="15228">
                  <c:v>2.4643137254901957</c:v>
                </c:pt>
                <c:pt idx="15229">
                  <c:v>2.4643137254901957</c:v>
                </c:pt>
                <c:pt idx="15230">
                  <c:v>2.4643137254901957</c:v>
                </c:pt>
                <c:pt idx="15231">
                  <c:v>2.4643137254901957</c:v>
                </c:pt>
                <c:pt idx="15232">
                  <c:v>2.4643137254901957</c:v>
                </c:pt>
                <c:pt idx="15233">
                  <c:v>2.4643137254901957</c:v>
                </c:pt>
                <c:pt idx="15234">
                  <c:v>2.4643137254901957</c:v>
                </c:pt>
                <c:pt idx="15235">
                  <c:v>2.4643137254901957</c:v>
                </c:pt>
                <c:pt idx="15236">
                  <c:v>2.4643137254901957</c:v>
                </c:pt>
                <c:pt idx="15237">
                  <c:v>2.4643137254901957</c:v>
                </c:pt>
                <c:pt idx="15238">
                  <c:v>2.4643137254901957</c:v>
                </c:pt>
                <c:pt idx="15239">
                  <c:v>2.4643137254901957</c:v>
                </c:pt>
                <c:pt idx="15240">
                  <c:v>2.4643137254901957</c:v>
                </c:pt>
                <c:pt idx="15241">
                  <c:v>2.4643137254901957</c:v>
                </c:pt>
                <c:pt idx="15242">
                  <c:v>2.4643137254901957</c:v>
                </c:pt>
                <c:pt idx="15243">
                  <c:v>2.4643137254901957</c:v>
                </c:pt>
                <c:pt idx="15244">
                  <c:v>2.4643137254901957</c:v>
                </c:pt>
                <c:pt idx="15245">
                  <c:v>2.4643137254901957</c:v>
                </c:pt>
                <c:pt idx="15246">
                  <c:v>2.4643137254901957</c:v>
                </c:pt>
                <c:pt idx="15247">
                  <c:v>2.4643137254901957</c:v>
                </c:pt>
                <c:pt idx="15248">
                  <c:v>2.4643137254901957</c:v>
                </c:pt>
                <c:pt idx="15249">
                  <c:v>2.4643137254901957</c:v>
                </c:pt>
                <c:pt idx="15250">
                  <c:v>2.4643137254901957</c:v>
                </c:pt>
                <c:pt idx="15251">
                  <c:v>2.4643137254901957</c:v>
                </c:pt>
                <c:pt idx="15252">
                  <c:v>2.4643137254901957</c:v>
                </c:pt>
                <c:pt idx="15253">
                  <c:v>2.4643137254901957</c:v>
                </c:pt>
                <c:pt idx="15254">
                  <c:v>2.4643137254901957</c:v>
                </c:pt>
                <c:pt idx="15255">
                  <c:v>2.4643137254901957</c:v>
                </c:pt>
                <c:pt idx="15256">
                  <c:v>2.4643137254901957</c:v>
                </c:pt>
                <c:pt idx="15257">
                  <c:v>2.4643137254901957</c:v>
                </c:pt>
                <c:pt idx="15258">
                  <c:v>2.4643137254901957</c:v>
                </c:pt>
                <c:pt idx="15259">
                  <c:v>2.4643137254901957</c:v>
                </c:pt>
                <c:pt idx="15260">
                  <c:v>2.4643137254901957</c:v>
                </c:pt>
                <c:pt idx="15261">
                  <c:v>2.4643137254901957</c:v>
                </c:pt>
                <c:pt idx="15262">
                  <c:v>2.4643137254901957</c:v>
                </c:pt>
                <c:pt idx="15263">
                  <c:v>2.4643137254901957</c:v>
                </c:pt>
                <c:pt idx="15264">
                  <c:v>2.4643137254901957</c:v>
                </c:pt>
                <c:pt idx="15265">
                  <c:v>2.4643137254901957</c:v>
                </c:pt>
                <c:pt idx="15266">
                  <c:v>2.4643137254901957</c:v>
                </c:pt>
                <c:pt idx="15267">
                  <c:v>2.4643137254901957</c:v>
                </c:pt>
                <c:pt idx="15268">
                  <c:v>2.4643137254901957</c:v>
                </c:pt>
                <c:pt idx="15269">
                  <c:v>2.4643137254901957</c:v>
                </c:pt>
                <c:pt idx="15270">
                  <c:v>2.4643137254901957</c:v>
                </c:pt>
                <c:pt idx="15271">
                  <c:v>2.4643137254901957</c:v>
                </c:pt>
                <c:pt idx="15272">
                  <c:v>2.4643137254901957</c:v>
                </c:pt>
                <c:pt idx="15273">
                  <c:v>2.4643137254901957</c:v>
                </c:pt>
                <c:pt idx="15274">
                  <c:v>2.4643137254901957</c:v>
                </c:pt>
                <c:pt idx="15275">
                  <c:v>2.4643137254901957</c:v>
                </c:pt>
                <c:pt idx="15276">
                  <c:v>2.4643137254901957</c:v>
                </c:pt>
                <c:pt idx="15277">
                  <c:v>2.4643137254901957</c:v>
                </c:pt>
                <c:pt idx="15278">
                  <c:v>2.4643137254901957</c:v>
                </c:pt>
                <c:pt idx="15279">
                  <c:v>2.4643137254901957</c:v>
                </c:pt>
                <c:pt idx="15280">
                  <c:v>2.4643137254901957</c:v>
                </c:pt>
                <c:pt idx="15281">
                  <c:v>2.4643137254901957</c:v>
                </c:pt>
                <c:pt idx="15282">
                  <c:v>2.4643137254901957</c:v>
                </c:pt>
                <c:pt idx="15283">
                  <c:v>2.4643137254901957</c:v>
                </c:pt>
                <c:pt idx="15284">
                  <c:v>2.4643137254901957</c:v>
                </c:pt>
                <c:pt idx="15285">
                  <c:v>2.4643137254901957</c:v>
                </c:pt>
                <c:pt idx="15286">
                  <c:v>2.4643137254901957</c:v>
                </c:pt>
                <c:pt idx="15287">
                  <c:v>2.4643137254901957</c:v>
                </c:pt>
                <c:pt idx="15288">
                  <c:v>2.4643137254901957</c:v>
                </c:pt>
                <c:pt idx="15289">
                  <c:v>2.4643137254901957</c:v>
                </c:pt>
                <c:pt idx="15290">
                  <c:v>2.4643137254901957</c:v>
                </c:pt>
                <c:pt idx="15291">
                  <c:v>2.4643137254901957</c:v>
                </c:pt>
                <c:pt idx="15292">
                  <c:v>2.4643137254901957</c:v>
                </c:pt>
                <c:pt idx="15293">
                  <c:v>2.4643137254901957</c:v>
                </c:pt>
                <c:pt idx="15294">
                  <c:v>2.4643137254901957</c:v>
                </c:pt>
                <c:pt idx="15295">
                  <c:v>2.4643137254901957</c:v>
                </c:pt>
                <c:pt idx="15296">
                  <c:v>2.4643137254901957</c:v>
                </c:pt>
                <c:pt idx="15297">
                  <c:v>2.4643137254901957</c:v>
                </c:pt>
                <c:pt idx="15298">
                  <c:v>2.4643137254901957</c:v>
                </c:pt>
                <c:pt idx="15299">
                  <c:v>2.4643137254901957</c:v>
                </c:pt>
                <c:pt idx="15300">
                  <c:v>2.4643137254901957</c:v>
                </c:pt>
                <c:pt idx="15301">
                  <c:v>2.4643137254901957</c:v>
                </c:pt>
                <c:pt idx="15302">
                  <c:v>2.4643137254901957</c:v>
                </c:pt>
                <c:pt idx="15303">
                  <c:v>2.4643137254901957</c:v>
                </c:pt>
                <c:pt idx="15304">
                  <c:v>2.4643137254901957</c:v>
                </c:pt>
                <c:pt idx="15305">
                  <c:v>2.4643137254901957</c:v>
                </c:pt>
                <c:pt idx="15306">
                  <c:v>2.4643137254901957</c:v>
                </c:pt>
                <c:pt idx="15307">
                  <c:v>2.4643137254901957</c:v>
                </c:pt>
                <c:pt idx="15308">
                  <c:v>2.4643137254901957</c:v>
                </c:pt>
                <c:pt idx="15309">
                  <c:v>2.4643137254901957</c:v>
                </c:pt>
                <c:pt idx="15310">
                  <c:v>2.4643137254901957</c:v>
                </c:pt>
                <c:pt idx="15311">
                  <c:v>2.4643137254901957</c:v>
                </c:pt>
                <c:pt idx="15312">
                  <c:v>2.4643137254901957</c:v>
                </c:pt>
                <c:pt idx="15313">
                  <c:v>2.4643137254901957</c:v>
                </c:pt>
                <c:pt idx="15314">
                  <c:v>2.4643137254901957</c:v>
                </c:pt>
                <c:pt idx="15315">
                  <c:v>2.4643137254901957</c:v>
                </c:pt>
                <c:pt idx="15316">
                  <c:v>2.4643137254901957</c:v>
                </c:pt>
                <c:pt idx="15317">
                  <c:v>2.4643137254901957</c:v>
                </c:pt>
                <c:pt idx="15318">
                  <c:v>2.4643137254901957</c:v>
                </c:pt>
                <c:pt idx="15319">
                  <c:v>2.4643137254901957</c:v>
                </c:pt>
                <c:pt idx="15320">
                  <c:v>2.4643137254901957</c:v>
                </c:pt>
                <c:pt idx="15321">
                  <c:v>2.4643137254901957</c:v>
                </c:pt>
                <c:pt idx="15322">
                  <c:v>2.4643137254901957</c:v>
                </c:pt>
                <c:pt idx="15323">
                  <c:v>2.4643137254901957</c:v>
                </c:pt>
                <c:pt idx="15324">
                  <c:v>2.4643137254901957</c:v>
                </c:pt>
                <c:pt idx="15325">
                  <c:v>2.4643137254901957</c:v>
                </c:pt>
                <c:pt idx="15326">
                  <c:v>2.4643137254901957</c:v>
                </c:pt>
                <c:pt idx="15327">
                  <c:v>2.4643137254901957</c:v>
                </c:pt>
                <c:pt idx="15328">
                  <c:v>2.4643137254901957</c:v>
                </c:pt>
                <c:pt idx="15329">
                  <c:v>2.4643137254901957</c:v>
                </c:pt>
                <c:pt idx="15330">
                  <c:v>2.4643137254901957</c:v>
                </c:pt>
                <c:pt idx="15331">
                  <c:v>2.4643137254901957</c:v>
                </c:pt>
                <c:pt idx="15332">
                  <c:v>2.4643137254901957</c:v>
                </c:pt>
                <c:pt idx="15333">
                  <c:v>2.4643137254901957</c:v>
                </c:pt>
                <c:pt idx="15334">
                  <c:v>2.4643137254901957</c:v>
                </c:pt>
                <c:pt idx="15335">
                  <c:v>2.4643137254901957</c:v>
                </c:pt>
                <c:pt idx="15336">
                  <c:v>2.4643137254901957</c:v>
                </c:pt>
                <c:pt idx="15337">
                  <c:v>2.4643137254901957</c:v>
                </c:pt>
                <c:pt idx="15338">
                  <c:v>2.4643137254901957</c:v>
                </c:pt>
                <c:pt idx="15339">
                  <c:v>2.4643137254901957</c:v>
                </c:pt>
                <c:pt idx="15340">
                  <c:v>2.4643137254901957</c:v>
                </c:pt>
                <c:pt idx="15341">
                  <c:v>2.4643137254901957</c:v>
                </c:pt>
                <c:pt idx="15342">
                  <c:v>2.4643137254901957</c:v>
                </c:pt>
                <c:pt idx="15343">
                  <c:v>2.4643137254901957</c:v>
                </c:pt>
                <c:pt idx="15344">
                  <c:v>2.4643137254901957</c:v>
                </c:pt>
                <c:pt idx="15345">
                  <c:v>2.4643137254901957</c:v>
                </c:pt>
                <c:pt idx="15346">
                  <c:v>2.4643137254901957</c:v>
                </c:pt>
                <c:pt idx="15347">
                  <c:v>2.4643137254901957</c:v>
                </c:pt>
                <c:pt idx="15348">
                  <c:v>2.4643137254901957</c:v>
                </c:pt>
                <c:pt idx="15349">
                  <c:v>2.4643137254901957</c:v>
                </c:pt>
                <c:pt idx="15350">
                  <c:v>2.4643137254901957</c:v>
                </c:pt>
                <c:pt idx="15351">
                  <c:v>2.4643137254901957</c:v>
                </c:pt>
                <c:pt idx="15352">
                  <c:v>2.4643137254901957</c:v>
                </c:pt>
                <c:pt idx="15353">
                  <c:v>2.4643137254901957</c:v>
                </c:pt>
                <c:pt idx="15354">
                  <c:v>2.4643137254901957</c:v>
                </c:pt>
                <c:pt idx="15355">
                  <c:v>2.4643137254901957</c:v>
                </c:pt>
                <c:pt idx="15356">
                  <c:v>2.4643137254901957</c:v>
                </c:pt>
                <c:pt idx="15357">
                  <c:v>2.4643137254901957</c:v>
                </c:pt>
                <c:pt idx="15358">
                  <c:v>2.4643137254901957</c:v>
                </c:pt>
                <c:pt idx="15359">
                  <c:v>2.4643137254901957</c:v>
                </c:pt>
                <c:pt idx="15360">
                  <c:v>2.4643137254901957</c:v>
                </c:pt>
                <c:pt idx="15361">
                  <c:v>2.4643137254901957</c:v>
                </c:pt>
                <c:pt idx="15362">
                  <c:v>2.4643137254901957</c:v>
                </c:pt>
                <c:pt idx="15363">
                  <c:v>2.4643137254901957</c:v>
                </c:pt>
                <c:pt idx="15364">
                  <c:v>2.4643137254901957</c:v>
                </c:pt>
                <c:pt idx="15365">
                  <c:v>2.4643137254901957</c:v>
                </c:pt>
                <c:pt idx="15366">
                  <c:v>2.4643137254901957</c:v>
                </c:pt>
                <c:pt idx="15367">
                  <c:v>2.4643137254901957</c:v>
                </c:pt>
                <c:pt idx="15368">
                  <c:v>2.4643137254901957</c:v>
                </c:pt>
                <c:pt idx="15369">
                  <c:v>2.4643137254901957</c:v>
                </c:pt>
                <c:pt idx="15370">
                  <c:v>2.4643137254901957</c:v>
                </c:pt>
                <c:pt idx="15371">
                  <c:v>2.4643137254901957</c:v>
                </c:pt>
                <c:pt idx="15372">
                  <c:v>2.4643137254901957</c:v>
                </c:pt>
                <c:pt idx="15373">
                  <c:v>2.4643137254901957</c:v>
                </c:pt>
                <c:pt idx="15374">
                  <c:v>2.4643137254901957</c:v>
                </c:pt>
                <c:pt idx="15375">
                  <c:v>2.4643137254901957</c:v>
                </c:pt>
                <c:pt idx="15376">
                  <c:v>2.4643137254901957</c:v>
                </c:pt>
                <c:pt idx="15377">
                  <c:v>2.4643137254901957</c:v>
                </c:pt>
                <c:pt idx="15378">
                  <c:v>2.4643137254901957</c:v>
                </c:pt>
                <c:pt idx="15379">
                  <c:v>2.4643137254901957</c:v>
                </c:pt>
                <c:pt idx="15380">
                  <c:v>2.4643137254901957</c:v>
                </c:pt>
                <c:pt idx="15381">
                  <c:v>2.4643137254901957</c:v>
                </c:pt>
                <c:pt idx="15382">
                  <c:v>2.4643137254901957</c:v>
                </c:pt>
                <c:pt idx="15383">
                  <c:v>2.4643137254901957</c:v>
                </c:pt>
                <c:pt idx="15384">
                  <c:v>2.4643137254901957</c:v>
                </c:pt>
                <c:pt idx="15385">
                  <c:v>2.4643137254901957</c:v>
                </c:pt>
                <c:pt idx="15386">
                  <c:v>2.4643137254901957</c:v>
                </c:pt>
                <c:pt idx="15387">
                  <c:v>2.4643137254901957</c:v>
                </c:pt>
                <c:pt idx="15388">
                  <c:v>2.4643137254901957</c:v>
                </c:pt>
                <c:pt idx="15389">
                  <c:v>2.4643137254901957</c:v>
                </c:pt>
                <c:pt idx="15390">
                  <c:v>2.4643137254901957</c:v>
                </c:pt>
                <c:pt idx="15391">
                  <c:v>2.4643137254901957</c:v>
                </c:pt>
                <c:pt idx="15392">
                  <c:v>2.4643137254901957</c:v>
                </c:pt>
                <c:pt idx="15393">
                  <c:v>2.4643137254901957</c:v>
                </c:pt>
                <c:pt idx="15394">
                  <c:v>2.4643137254901957</c:v>
                </c:pt>
                <c:pt idx="15395">
                  <c:v>2.4643137254901957</c:v>
                </c:pt>
                <c:pt idx="15396">
                  <c:v>2.4643137254901957</c:v>
                </c:pt>
                <c:pt idx="15397">
                  <c:v>2.4643137254901957</c:v>
                </c:pt>
                <c:pt idx="15398">
                  <c:v>2.4643137254901957</c:v>
                </c:pt>
                <c:pt idx="15399">
                  <c:v>2.4643137254901957</c:v>
                </c:pt>
                <c:pt idx="15400">
                  <c:v>2.4643137254901957</c:v>
                </c:pt>
                <c:pt idx="15401">
                  <c:v>2.4643137254901957</c:v>
                </c:pt>
                <c:pt idx="15402">
                  <c:v>2.4643137254901957</c:v>
                </c:pt>
                <c:pt idx="15403">
                  <c:v>2.4643137254901957</c:v>
                </c:pt>
                <c:pt idx="15404">
                  <c:v>2.4643137254901957</c:v>
                </c:pt>
                <c:pt idx="15405">
                  <c:v>2.4643137254901957</c:v>
                </c:pt>
                <c:pt idx="15406">
                  <c:v>2.4643137254901957</c:v>
                </c:pt>
                <c:pt idx="15407">
                  <c:v>2.4643137254901957</c:v>
                </c:pt>
                <c:pt idx="15408">
                  <c:v>2.4643137254901957</c:v>
                </c:pt>
                <c:pt idx="15409">
                  <c:v>2.4643137254901957</c:v>
                </c:pt>
                <c:pt idx="15410">
                  <c:v>2.4643137254901957</c:v>
                </c:pt>
                <c:pt idx="15411">
                  <c:v>2.4643137254901957</c:v>
                </c:pt>
                <c:pt idx="15412">
                  <c:v>2.4643137254901957</c:v>
                </c:pt>
                <c:pt idx="15413">
                  <c:v>2.4643137254901957</c:v>
                </c:pt>
                <c:pt idx="15414">
                  <c:v>2.4643137254901957</c:v>
                </c:pt>
                <c:pt idx="15415">
                  <c:v>2.4643137254901957</c:v>
                </c:pt>
                <c:pt idx="15416">
                  <c:v>2.4643137254901957</c:v>
                </c:pt>
                <c:pt idx="15417">
                  <c:v>2.4643137254901957</c:v>
                </c:pt>
                <c:pt idx="15418">
                  <c:v>2.4643137254901957</c:v>
                </c:pt>
                <c:pt idx="15419">
                  <c:v>2.4643137254901957</c:v>
                </c:pt>
                <c:pt idx="15420">
                  <c:v>2.4643137254901957</c:v>
                </c:pt>
                <c:pt idx="15421">
                  <c:v>2.4643137254901957</c:v>
                </c:pt>
                <c:pt idx="15422">
                  <c:v>2.4643137254901957</c:v>
                </c:pt>
                <c:pt idx="15423">
                  <c:v>2.4643137254901957</c:v>
                </c:pt>
                <c:pt idx="15424">
                  <c:v>2.4643137254901957</c:v>
                </c:pt>
                <c:pt idx="15425">
                  <c:v>2.4643137254901957</c:v>
                </c:pt>
                <c:pt idx="15426">
                  <c:v>2.4643137254901957</c:v>
                </c:pt>
                <c:pt idx="15427">
                  <c:v>2.4643137254901957</c:v>
                </c:pt>
                <c:pt idx="15428">
                  <c:v>2.4643137254901957</c:v>
                </c:pt>
                <c:pt idx="15429">
                  <c:v>2.4643137254901957</c:v>
                </c:pt>
                <c:pt idx="15430">
                  <c:v>2.4643137254901957</c:v>
                </c:pt>
                <c:pt idx="15431">
                  <c:v>2.4643137254901957</c:v>
                </c:pt>
                <c:pt idx="15432">
                  <c:v>2.4643137254901957</c:v>
                </c:pt>
                <c:pt idx="15433">
                  <c:v>2.4643137254901957</c:v>
                </c:pt>
                <c:pt idx="15434">
                  <c:v>2.4643137254901957</c:v>
                </c:pt>
                <c:pt idx="15435">
                  <c:v>2.4643137254901957</c:v>
                </c:pt>
                <c:pt idx="15436">
                  <c:v>2.4643137254901957</c:v>
                </c:pt>
                <c:pt idx="15437">
                  <c:v>2.4643137254901957</c:v>
                </c:pt>
                <c:pt idx="15438">
                  <c:v>2.4643137254901957</c:v>
                </c:pt>
                <c:pt idx="15439">
                  <c:v>2.4643137254901957</c:v>
                </c:pt>
                <c:pt idx="15440">
                  <c:v>2.4643137254901957</c:v>
                </c:pt>
                <c:pt idx="15441">
                  <c:v>2.4643137254901957</c:v>
                </c:pt>
                <c:pt idx="15442">
                  <c:v>2.4643137254901957</c:v>
                </c:pt>
                <c:pt idx="15443">
                  <c:v>2.4643137254901957</c:v>
                </c:pt>
                <c:pt idx="15444">
                  <c:v>2.4643137254901957</c:v>
                </c:pt>
                <c:pt idx="15445">
                  <c:v>2.4643137254901957</c:v>
                </c:pt>
                <c:pt idx="15446">
                  <c:v>2.4643137254901957</c:v>
                </c:pt>
                <c:pt idx="15447">
                  <c:v>2.4643137254901957</c:v>
                </c:pt>
                <c:pt idx="15448">
                  <c:v>2.4643137254901957</c:v>
                </c:pt>
                <c:pt idx="15449">
                  <c:v>2.4643137254901957</c:v>
                </c:pt>
                <c:pt idx="15450">
                  <c:v>2.4643137254901957</c:v>
                </c:pt>
                <c:pt idx="15451">
                  <c:v>2.4643137254901957</c:v>
                </c:pt>
                <c:pt idx="15452">
                  <c:v>2.4643137254901957</c:v>
                </c:pt>
                <c:pt idx="15453">
                  <c:v>2.4643137254901957</c:v>
                </c:pt>
                <c:pt idx="15454">
                  <c:v>2.4643137254901957</c:v>
                </c:pt>
                <c:pt idx="15455">
                  <c:v>2.4643137254901957</c:v>
                </c:pt>
                <c:pt idx="15456">
                  <c:v>2.4643137254901957</c:v>
                </c:pt>
                <c:pt idx="15457">
                  <c:v>2.4643137254901957</c:v>
                </c:pt>
                <c:pt idx="15458">
                  <c:v>2.4643137254901957</c:v>
                </c:pt>
                <c:pt idx="15459">
                  <c:v>2.4643137254901957</c:v>
                </c:pt>
                <c:pt idx="15460">
                  <c:v>2.4643137254901957</c:v>
                </c:pt>
                <c:pt idx="15461">
                  <c:v>2.4643137254901957</c:v>
                </c:pt>
                <c:pt idx="15462">
                  <c:v>2.4643137254901957</c:v>
                </c:pt>
                <c:pt idx="15463">
                  <c:v>2.4643137254901957</c:v>
                </c:pt>
                <c:pt idx="15464">
                  <c:v>2.4643137254901957</c:v>
                </c:pt>
                <c:pt idx="15465">
                  <c:v>2.4643137254901957</c:v>
                </c:pt>
                <c:pt idx="15466">
                  <c:v>2.4643137254901957</c:v>
                </c:pt>
                <c:pt idx="15467">
                  <c:v>2.4643137254901957</c:v>
                </c:pt>
                <c:pt idx="15468">
                  <c:v>2.4643137254901957</c:v>
                </c:pt>
                <c:pt idx="15469">
                  <c:v>2.4643137254901957</c:v>
                </c:pt>
                <c:pt idx="15470">
                  <c:v>2.4643137254901957</c:v>
                </c:pt>
                <c:pt idx="15471">
                  <c:v>2.4643137254901957</c:v>
                </c:pt>
                <c:pt idx="15472">
                  <c:v>2.4643137254901957</c:v>
                </c:pt>
                <c:pt idx="15473">
                  <c:v>2.4643137254901957</c:v>
                </c:pt>
                <c:pt idx="15474">
                  <c:v>2.4643137254901957</c:v>
                </c:pt>
                <c:pt idx="15475">
                  <c:v>2.4643137254901957</c:v>
                </c:pt>
                <c:pt idx="15476">
                  <c:v>2.4643137254901957</c:v>
                </c:pt>
                <c:pt idx="15477">
                  <c:v>2.4643137254901957</c:v>
                </c:pt>
                <c:pt idx="15478">
                  <c:v>2.4643137254901957</c:v>
                </c:pt>
                <c:pt idx="15479">
                  <c:v>2.4643137254901957</c:v>
                </c:pt>
                <c:pt idx="15480">
                  <c:v>2.4643137254901957</c:v>
                </c:pt>
                <c:pt idx="15481">
                  <c:v>2.4643137254901957</c:v>
                </c:pt>
                <c:pt idx="15482">
                  <c:v>2.4643137254901957</c:v>
                </c:pt>
                <c:pt idx="15483">
                  <c:v>2.4643137254901957</c:v>
                </c:pt>
                <c:pt idx="15484">
                  <c:v>2.4643137254901957</c:v>
                </c:pt>
                <c:pt idx="15485">
                  <c:v>2.4643137254901957</c:v>
                </c:pt>
                <c:pt idx="15486">
                  <c:v>2.4643137254901957</c:v>
                </c:pt>
                <c:pt idx="15487">
                  <c:v>2.4643137254901957</c:v>
                </c:pt>
                <c:pt idx="15488">
                  <c:v>2.4643137254901957</c:v>
                </c:pt>
                <c:pt idx="15489">
                  <c:v>2.4643137254901957</c:v>
                </c:pt>
                <c:pt idx="15490">
                  <c:v>2.4643137254901957</c:v>
                </c:pt>
                <c:pt idx="15491">
                  <c:v>2.4643137254901957</c:v>
                </c:pt>
                <c:pt idx="15492">
                  <c:v>2.4643137254901957</c:v>
                </c:pt>
                <c:pt idx="15493">
                  <c:v>2.4643137254901957</c:v>
                </c:pt>
                <c:pt idx="15494">
                  <c:v>2.4643137254901957</c:v>
                </c:pt>
                <c:pt idx="15495">
                  <c:v>2.4643137254901957</c:v>
                </c:pt>
                <c:pt idx="15496">
                  <c:v>2.4643137254901957</c:v>
                </c:pt>
                <c:pt idx="15497">
                  <c:v>2.4643137254901957</c:v>
                </c:pt>
                <c:pt idx="15498">
                  <c:v>2.4643137254901957</c:v>
                </c:pt>
                <c:pt idx="15499">
                  <c:v>2.4643137254901957</c:v>
                </c:pt>
                <c:pt idx="15500">
                  <c:v>2.4643137254901957</c:v>
                </c:pt>
                <c:pt idx="15501">
                  <c:v>2.4643137254901957</c:v>
                </c:pt>
                <c:pt idx="15502">
                  <c:v>2.4643137254901957</c:v>
                </c:pt>
                <c:pt idx="15503">
                  <c:v>2.4643137254901957</c:v>
                </c:pt>
                <c:pt idx="15504">
                  <c:v>2.4643137254901957</c:v>
                </c:pt>
                <c:pt idx="15505">
                  <c:v>2.4643137254901957</c:v>
                </c:pt>
                <c:pt idx="15506">
                  <c:v>2.4643137254901957</c:v>
                </c:pt>
                <c:pt idx="15507">
                  <c:v>2.4643137254901957</c:v>
                </c:pt>
                <c:pt idx="15508">
                  <c:v>2.4643137254901957</c:v>
                </c:pt>
                <c:pt idx="15509">
                  <c:v>2.4643137254901957</c:v>
                </c:pt>
                <c:pt idx="15510">
                  <c:v>2.4643137254901957</c:v>
                </c:pt>
                <c:pt idx="15511">
                  <c:v>2.4643137254901957</c:v>
                </c:pt>
                <c:pt idx="15512">
                  <c:v>2.4643137254901957</c:v>
                </c:pt>
                <c:pt idx="15513">
                  <c:v>2.4643137254901957</c:v>
                </c:pt>
                <c:pt idx="15514">
                  <c:v>2.4643137254901957</c:v>
                </c:pt>
                <c:pt idx="15515">
                  <c:v>2.4643137254901957</c:v>
                </c:pt>
                <c:pt idx="15516">
                  <c:v>2.4643137254901957</c:v>
                </c:pt>
                <c:pt idx="15517">
                  <c:v>2.4643137254901957</c:v>
                </c:pt>
                <c:pt idx="15518">
                  <c:v>2.4643137254901957</c:v>
                </c:pt>
                <c:pt idx="15519">
                  <c:v>2.4643137254901957</c:v>
                </c:pt>
                <c:pt idx="15520">
                  <c:v>2.4643137254901957</c:v>
                </c:pt>
                <c:pt idx="15521">
                  <c:v>2.4643137254901957</c:v>
                </c:pt>
                <c:pt idx="15522">
                  <c:v>2.4643137254901957</c:v>
                </c:pt>
                <c:pt idx="15523">
                  <c:v>2.4643137254901957</c:v>
                </c:pt>
                <c:pt idx="15524">
                  <c:v>2.4643137254901957</c:v>
                </c:pt>
                <c:pt idx="15525">
                  <c:v>2.4643137254901957</c:v>
                </c:pt>
                <c:pt idx="15526">
                  <c:v>2.4643137254901957</c:v>
                </c:pt>
                <c:pt idx="15527">
                  <c:v>2.4643137254901957</c:v>
                </c:pt>
                <c:pt idx="15528">
                  <c:v>2.4643137254901957</c:v>
                </c:pt>
                <c:pt idx="15529">
                  <c:v>2.4643137254901957</c:v>
                </c:pt>
                <c:pt idx="15530">
                  <c:v>2.4643137254901957</c:v>
                </c:pt>
                <c:pt idx="15531">
                  <c:v>2.4643137254901957</c:v>
                </c:pt>
                <c:pt idx="15532">
                  <c:v>2.4643137254901957</c:v>
                </c:pt>
                <c:pt idx="15533">
                  <c:v>2.4643137254901957</c:v>
                </c:pt>
                <c:pt idx="15534">
                  <c:v>2.4643137254901957</c:v>
                </c:pt>
                <c:pt idx="15535">
                  <c:v>2.4643137254901957</c:v>
                </c:pt>
                <c:pt idx="15536">
                  <c:v>2.4643137254901957</c:v>
                </c:pt>
                <c:pt idx="15537">
                  <c:v>2.4643137254901957</c:v>
                </c:pt>
                <c:pt idx="15538">
                  <c:v>2.4643137254901957</c:v>
                </c:pt>
                <c:pt idx="15539">
                  <c:v>2.4643137254901957</c:v>
                </c:pt>
                <c:pt idx="15540">
                  <c:v>2.4643137254901957</c:v>
                </c:pt>
                <c:pt idx="15541">
                  <c:v>2.4643137254901957</c:v>
                </c:pt>
                <c:pt idx="15542">
                  <c:v>2.4643137254901957</c:v>
                </c:pt>
                <c:pt idx="15543">
                  <c:v>2.4643137254901957</c:v>
                </c:pt>
                <c:pt idx="15544">
                  <c:v>2.4643137254901957</c:v>
                </c:pt>
                <c:pt idx="15545">
                  <c:v>2.4643137254901957</c:v>
                </c:pt>
                <c:pt idx="15546">
                  <c:v>2.4643137254901957</c:v>
                </c:pt>
                <c:pt idx="15547">
                  <c:v>2.4643137254901957</c:v>
                </c:pt>
                <c:pt idx="15548">
                  <c:v>2.4643137254901957</c:v>
                </c:pt>
                <c:pt idx="15549">
                  <c:v>2.4643137254901957</c:v>
                </c:pt>
                <c:pt idx="15550">
                  <c:v>2.4643137254901957</c:v>
                </c:pt>
                <c:pt idx="15551">
                  <c:v>2.4643137254901957</c:v>
                </c:pt>
                <c:pt idx="15552">
                  <c:v>2.4643137254901957</c:v>
                </c:pt>
                <c:pt idx="15553">
                  <c:v>2.4643137254901957</c:v>
                </c:pt>
                <c:pt idx="15554">
                  <c:v>2.4643137254901957</c:v>
                </c:pt>
                <c:pt idx="15555">
                  <c:v>2.4643137254901957</c:v>
                </c:pt>
                <c:pt idx="15556">
                  <c:v>2.4643137254901957</c:v>
                </c:pt>
                <c:pt idx="15557">
                  <c:v>2.4643137254901957</c:v>
                </c:pt>
                <c:pt idx="15558">
                  <c:v>2.4643137254901957</c:v>
                </c:pt>
                <c:pt idx="15559">
                  <c:v>2.4643137254901957</c:v>
                </c:pt>
                <c:pt idx="15560">
                  <c:v>2.4643137254901957</c:v>
                </c:pt>
                <c:pt idx="15561">
                  <c:v>2.4643137254901957</c:v>
                </c:pt>
                <c:pt idx="15562">
                  <c:v>2.4643137254901957</c:v>
                </c:pt>
                <c:pt idx="15563">
                  <c:v>2.4643137254901957</c:v>
                </c:pt>
                <c:pt idx="15564">
                  <c:v>2.4643137254901957</c:v>
                </c:pt>
                <c:pt idx="15565">
                  <c:v>2.4643137254901957</c:v>
                </c:pt>
                <c:pt idx="15566">
                  <c:v>2.4643137254901957</c:v>
                </c:pt>
                <c:pt idx="15567">
                  <c:v>2.4643137254901957</c:v>
                </c:pt>
                <c:pt idx="15568">
                  <c:v>2.4643137254901957</c:v>
                </c:pt>
                <c:pt idx="15569">
                  <c:v>2.4643137254901957</c:v>
                </c:pt>
                <c:pt idx="15570">
                  <c:v>2.4643137254901957</c:v>
                </c:pt>
                <c:pt idx="15571">
                  <c:v>2.4643137254901957</c:v>
                </c:pt>
                <c:pt idx="15572">
                  <c:v>2.4643137254901957</c:v>
                </c:pt>
                <c:pt idx="15573">
                  <c:v>2.4643137254901957</c:v>
                </c:pt>
                <c:pt idx="15574">
                  <c:v>2.4643137254901957</c:v>
                </c:pt>
                <c:pt idx="15575">
                  <c:v>2.4643137254901957</c:v>
                </c:pt>
                <c:pt idx="15576">
                  <c:v>2.4643137254901957</c:v>
                </c:pt>
                <c:pt idx="15577">
                  <c:v>2.4643137254901957</c:v>
                </c:pt>
                <c:pt idx="15578">
                  <c:v>2.4643137254901957</c:v>
                </c:pt>
                <c:pt idx="15579">
                  <c:v>2.4643137254901957</c:v>
                </c:pt>
                <c:pt idx="15580">
                  <c:v>2.4643137254901957</c:v>
                </c:pt>
                <c:pt idx="15581">
                  <c:v>2.4643137254901957</c:v>
                </c:pt>
                <c:pt idx="15582">
                  <c:v>2.4643137254901957</c:v>
                </c:pt>
                <c:pt idx="15583">
                  <c:v>2.4643137254901957</c:v>
                </c:pt>
                <c:pt idx="15584">
                  <c:v>2.4643137254901957</c:v>
                </c:pt>
                <c:pt idx="15585">
                  <c:v>2.4643137254901957</c:v>
                </c:pt>
                <c:pt idx="15586">
                  <c:v>2.4643137254901957</c:v>
                </c:pt>
                <c:pt idx="15587">
                  <c:v>2.4643137254901957</c:v>
                </c:pt>
                <c:pt idx="15588">
                  <c:v>2.4643137254901957</c:v>
                </c:pt>
                <c:pt idx="15589">
                  <c:v>2.4643137254901957</c:v>
                </c:pt>
                <c:pt idx="15590">
                  <c:v>2.4643137254901957</c:v>
                </c:pt>
                <c:pt idx="15591">
                  <c:v>2.4643137254901957</c:v>
                </c:pt>
                <c:pt idx="15592">
                  <c:v>2.4643137254901957</c:v>
                </c:pt>
                <c:pt idx="15593">
                  <c:v>2.4643137254901957</c:v>
                </c:pt>
                <c:pt idx="15594">
                  <c:v>2.4643137254901957</c:v>
                </c:pt>
                <c:pt idx="15595">
                  <c:v>2.4643137254901957</c:v>
                </c:pt>
                <c:pt idx="15596">
                  <c:v>2.4643137254901957</c:v>
                </c:pt>
                <c:pt idx="15597">
                  <c:v>2.4643137254901957</c:v>
                </c:pt>
                <c:pt idx="15598">
                  <c:v>2.4643137254901957</c:v>
                </c:pt>
                <c:pt idx="15599">
                  <c:v>2.4643137254901957</c:v>
                </c:pt>
                <c:pt idx="15600">
                  <c:v>2.4643137254901957</c:v>
                </c:pt>
                <c:pt idx="15601">
                  <c:v>2.4643137254901957</c:v>
                </c:pt>
                <c:pt idx="15602">
                  <c:v>2.4643137254901957</c:v>
                </c:pt>
                <c:pt idx="15603">
                  <c:v>2.4643137254901957</c:v>
                </c:pt>
                <c:pt idx="15604">
                  <c:v>2.4643137254901957</c:v>
                </c:pt>
                <c:pt idx="15605">
                  <c:v>2.4643137254901957</c:v>
                </c:pt>
                <c:pt idx="15606">
                  <c:v>2.4643137254901957</c:v>
                </c:pt>
                <c:pt idx="15607">
                  <c:v>2.4643137254901957</c:v>
                </c:pt>
                <c:pt idx="15608">
                  <c:v>2.4643137254901957</c:v>
                </c:pt>
                <c:pt idx="15609">
                  <c:v>2.4643137254901957</c:v>
                </c:pt>
                <c:pt idx="15610">
                  <c:v>2.4643137254901957</c:v>
                </c:pt>
                <c:pt idx="15611">
                  <c:v>2.4643137254901957</c:v>
                </c:pt>
                <c:pt idx="15612">
                  <c:v>2.4643137254901957</c:v>
                </c:pt>
                <c:pt idx="15613">
                  <c:v>2.4643137254901957</c:v>
                </c:pt>
                <c:pt idx="15614">
                  <c:v>2.4643137254901957</c:v>
                </c:pt>
                <c:pt idx="15615">
                  <c:v>2.4643137254901957</c:v>
                </c:pt>
                <c:pt idx="15616">
                  <c:v>2.4643137254901957</c:v>
                </c:pt>
                <c:pt idx="15617">
                  <c:v>2.4643137254901957</c:v>
                </c:pt>
                <c:pt idx="15618">
                  <c:v>2.4643137254901957</c:v>
                </c:pt>
                <c:pt idx="15619">
                  <c:v>2.4643137254901957</c:v>
                </c:pt>
                <c:pt idx="15620">
                  <c:v>2.4643137254901957</c:v>
                </c:pt>
                <c:pt idx="15621">
                  <c:v>2.4643137254901957</c:v>
                </c:pt>
                <c:pt idx="15622">
                  <c:v>2.4643137254901957</c:v>
                </c:pt>
                <c:pt idx="15623">
                  <c:v>2.4643137254901957</c:v>
                </c:pt>
                <c:pt idx="15624">
                  <c:v>2.4643137254901957</c:v>
                </c:pt>
                <c:pt idx="15625">
                  <c:v>2.4643137254901957</c:v>
                </c:pt>
                <c:pt idx="15626">
                  <c:v>2.4643137254901957</c:v>
                </c:pt>
                <c:pt idx="15627">
                  <c:v>2.4643137254901957</c:v>
                </c:pt>
                <c:pt idx="15628">
                  <c:v>2.4643137254901957</c:v>
                </c:pt>
                <c:pt idx="15629">
                  <c:v>2.4643137254901957</c:v>
                </c:pt>
                <c:pt idx="15630">
                  <c:v>2.4643137254901957</c:v>
                </c:pt>
                <c:pt idx="15631">
                  <c:v>2.4643137254901957</c:v>
                </c:pt>
                <c:pt idx="15632">
                  <c:v>2.4643137254901957</c:v>
                </c:pt>
                <c:pt idx="15633">
                  <c:v>2.4643137254901957</c:v>
                </c:pt>
                <c:pt idx="15634">
                  <c:v>2.4643137254901957</c:v>
                </c:pt>
                <c:pt idx="15635">
                  <c:v>2.4643137254901957</c:v>
                </c:pt>
                <c:pt idx="15636">
                  <c:v>2.4643137254901957</c:v>
                </c:pt>
                <c:pt idx="15637">
                  <c:v>2.4643137254901957</c:v>
                </c:pt>
                <c:pt idx="15638">
                  <c:v>2.4643137254901957</c:v>
                </c:pt>
                <c:pt idx="15639">
                  <c:v>2.4643137254901957</c:v>
                </c:pt>
                <c:pt idx="15640">
                  <c:v>2.4643137254901957</c:v>
                </c:pt>
                <c:pt idx="15641">
                  <c:v>2.4643137254901957</c:v>
                </c:pt>
                <c:pt idx="15642">
                  <c:v>2.4643137254901957</c:v>
                </c:pt>
                <c:pt idx="15643">
                  <c:v>2.4643137254901957</c:v>
                </c:pt>
                <c:pt idx="15644">
                  <c:v>2.4643137254901957</c:v>
                </c:pt>
                <c:pt idx="15645">
                  <c:v>2.4643137254901957</c:v>
                </c:pt>
                <c:pt idx="15646">
                  <c:v>2.4643137254901957</c:v>
                </c:pt>
                <c:pt idx="15647">
                  <c:v>2.4643137254901957</c:v>
                </c:pt>
                <c:pt idx="15648">
                  <c:v>2.4643137254901957</c:v>
                </c:pt>
                <c:pt idx="15649">
                  <c:v>2.4643137254901957</c:v>
                </c:pt>
                <c:pt idx="15650">
                  <c:v>2.4643137254901957</c:v>
                </c:pt>
                <c:pt idx="15651">
                  <c:v>2.4643137254901957</c:v>
                </c:pt>
                <c:pt idx="15652">
                  <c:v>2.4643137254901957</c:v>
                </c:pt>
                <c:pt idx="15653">
                  <c:v>2.4643137254901957</c:v>
                </c:pt>
                <c:pt idx="15654">
                  <c:v>2.4643137254901957</c:v>
                </c:pt>
                <c:pt idx="15655">
                  <c:v>2.4643137254901957</c:v>
                </c:pt>
                <c:pt idx="15656">
                  <c:v>2.4643137254901957</c:v>
                </c:pt>
                <c:pt idx="15657">
                  <c:v>2.4643137254901957</c:v>
                </c:pt>
                <c:pt idx="15658">
                  <c:v>2.4643137254901957</c:v>
                </c:pt>
                <c:pt idx="15659">
                  <c:v>2.4643137254901957</c:v>
                </c:pt>
                <c:pt idx="15660">
                  <c:v>2.4643137254901957</c:v>
                </c:pt>
                <c:pt idx="15661">
                  <c:v>2.4643137254901957</c:v>
                </c:pt>
                <c:pt idx="15662">
                  <c:v>2.4643137254901957</c:v>
                </c:pt>
                <c:pt idx="15663">
                  <c:v>2.4643137254901957</c:v>
                </c:pt>
                <c:pt idx="15664">
                  <c:v>2.4643137254901957</c:v>
                </c:pt>
                <c:pt idx="15665">
                  <c:v>2.4643137254901957</c:v>
                </c:pt>
                <c:pt idx="15666">
                  <c:v>2.4643137254901957</c:v>
                </c:pt>
                <c:pt idx="15667">
                  <c:v>2.4643137254901957</c:v>
                </c:pt>
                <c:pt idx="15668">
                  <c:v>2.4643137254901957</c:v>
                </c:pt>
                <c:pt idx="15669">
                  <c:v>2.4643137254901957</c:v>
                </c:pt>
                <c:pt idx="15670">
                  <c:v>2.4643137254901957</c:v>
                </c:pt>
                <c:pt idx="15671">
                  <c:v>2.4643137254901957</c:v>
                </c:pt>
                <c:pt idx="15672">
                  <c:v>2.4643137254901957</c:v>
                </c:pt>
                <c:pt idx="15673">
                  <c:v>2.4643137254901957</c:v>
                </c:pt>
                <c:pt idx="15674">
                  <c:v>2.4643137254901957</c:v>
                </c:pt>
                <c:pt idx="15675">
                  <c:v>2.4643137254901957</c:v>
                </c:pt>
                <c:pt idx="15676">
                  <c:v>2.4643137254901957</c:v>
                </c:pt>
                <c:pt idx="15677">
                  <c:v>2.4643137254901957</c:v>
                </c:pt>
                <c:pt idx="15678">
                  <c:v>2.4643137254901957</c:v>
                </c:pt>
                <c:pt idx="15679">
                  <c:v>2.4643137254901957</c:v>
                </c:pt>
                <c:pt idx="15680">
                  <c:v>2.4643137254901957</c:v>
                </c:pt>
                <c:pt idx="15681">
                  <c:v>2.4643137254901957</c:v>
                </c:pt>
                <c:pt idx="15682">
                  <c:v>2.4643137254901957</c:v>
                </c:pt>
                <c:pt idx="15683">
                  <c:v>2.4643137254901957</c:v>
                </c:pt>
                <c:pt idx="15684">
                  <c:v>2.4643137254901957</c:v>
                </c:pt>
                <c:pt idx="15685">
                  <c:v>2.4643137254901957</c:v>
                </c:pt>
                <c:pt idx="15686">
                  <c:v>2.4643137254901957</c:v>
                </c:pt>
                <c:pt idx="15687">
                  <c:v>2.4643137254901957</c:v>
                </c:pt>
                <c:pt idx="15688">
                  <c:v>2.4643137254901957</c:v>
                </c:pt>
                <c:pt idx="15689">
                  <c:v>2.4643137254901957</c:v>
                </c:pt>
                <c:pt idx="15690">
                  <c:v>2.4643137254901957</c:v>
                </c:pt>
                <c:pt idx="15691">
                  <c:v>2.4643137254901957</c:v>
                </c:pt>
                <c:pt idx="15692">
                  <c:v>2.4643137254901957</c:v>
                </c:pt>
                <c:pt idx="15693">
                  <c:v>2.4643137254901957</c:v>
                </c:pt>
                <c:pt idx="15694">
                  <c:v>2.4643137254901957</c:v>
                </c:pt>
                <c:pt idx="15695">
                  <c:v>2.4643137254901957</c:v>
                </c:pt>
                <c:pt idx="15696">
                  <c:v>2.4643137254901957</c:v>
                </c:pt>
                <c:pt idx="15697">
                  <c:v>2.4643137254901957</c:v>
                </c:pt>
                <c:pt idx="15698">
                  <c:v>2.4643137254901957</c:v>
                </c:pt>
                <c:pt idx="15699">
                  <c:v>2.4643137254901957</c:v>
                </c:pt>
                <c:pt idx="15700">
                  <c:v>2.4643137254901957</c:v>
                </c:pt>
                <c:pt idx="15701">
                  <c:v>2.4643137254901957</c:v>
                </c:pt>
                <c:pt idx="15702">
                  <c:v>2.4643137254901957</c:v>
                </c:pt>
                <c:pt idx="15703">
                  <c:v>2.4643137254901957</c:v>
                </c:pt>
                <c:pt idx="15704">
                  <c:v>2.4643137254901957</c:v>
                </c:pt>
                <c:pt idx="15705">
                  <c:v>2.4643137254901957</c:v>
                </c:pt>
                <c:pt idx="15706">
                  <c:v>2.4643137254901957</c:v>
                </c:pt>
                <c:pt idx="15707">
                  <c:v>2.4643137254901957</c:v>
                </c:pt>
                <c:pt idx="15708">
                  <c:v>2.4643137254901957</c:v>
                </c:pt>
                <c:pt idx="15709">
                  <c:v>2.4643137254901957</c:v>
                </c:pt>
                <c:pt idx="15710">
                  <c:v>2.4643137254901957</c:v>
                </c:pt>
                <c:pt idx="15711">
                  <c:v>2.4643137254901957</c:v>
                </c:pt>
                <c:pt idx="15712">
                  <c:v>2.4643137254901957</c:v>
                </c:pt>
                <c:pt idx="15713">
                  <c:v>2.4643137254901957</c:v>
                </c:pt>
                <c:pt idx="15714">
                  <c:v>2.4643137254901957</c:v>
                </c:pt>
                <c:pt idx="15715">
                  <c:v>2.4643137254901957</c:v>
                </c:pt>
                <c:pt idx="15716">
                  <c:v>2.4643137254901957</c:v>
                </c:pt>
                <c:pt idx="15717">
                  <c:v>2.4643137254901957</c:v>
                </c:pt>
                <c:pt idx="15718">
                  <c:v>2.4643137254901957</c:v>
                </c:pt>
                <c:pt idx="15719">
                  <c:v>2.4643137254901957</c:v>
                </c:pt>
                <c:pt idx="15720">
                  <c:v>2.4643137254901957</c:v>
                </c:pt>
                <c:pt idx="15721">
                  <c:v>2.4643137254901957</c:v>
                </c:pt>
                <c:pt idx="15722">
                  <c:v>2.4643137254901957</c:v>
                </c:pt>
                <c:pt idx="15723">
                  <c:v>2.4643137254901957</c:v>
                </c:pt>
                <c:pt idx="15724">
                  <c:v>2.4643137254901957</c:v>
                </c:pt>
                <c:pt idx="15725">
                  <c:v>2.4643137254901957</c:v>
                </c:pt>
                <c:pt idx="15726">
                  <c:v>2.4643137254901957</c:v>
                </c:pt>
                <c:pt idx="15727">
                  <c:v>2.4643137254901957</c:v>
                </c:pt>
                <c:pt idx="15728">
                  <c:v>2.4643137254901957</c:v>
                </c:pt>
                <c:pt idx="15729">
                  <c:v>2.4643137254901957</c:v>
                </c:pt>
                <c:pt idx="15730">
                  <c:v>2.4643137254901957</c:v>
                </c:pt>
                <c:pt idx="15731">
                  <c:v>2.4643137254901957</c:v>
                </c:pt>
                <c:pt idx="15732">
                  <c:v>2.4643137254901957</c:v>
                </c:pt>
                <c:pt idx="15733">
                  <c:v>2.4643137254901957</c:v>
                </c:pt>
                <c:pt idx="15734">
                  <c:v>2.4643137254901957</c:v>
                </c:pt>
                <c:pt idx="15735">
                  <c:v>2.4643137254901957</c:v>
                </c:pt>
                <c:pt idx="15736">
                  <c:v>2.4643137254901957</c:v>
                </c:pt>
                <c:pt idx="15737">
                  <c:v>2.4643137254901957</c:v>
                </c:pt>
                <c:pt idx="15738">
                  <c:v>2.4643137254901957</c:v>
                </c:pt>
                <c:pt idx="15739">
                  <c:v>2.4643137254901957</c:v>
                </c:pt>
                <c:pt idx="15740">
                  <c:v>2.4643137254901957</c:v>
                </c:pt>
                <c:pt idx="15741">
                  <c:v>2.4643137254901957</c:v>
                </c:pt>
                <c:pt idx="15742">
                  <c:v>2.4643137254901957</c:v>
                </c:pt>
                <c:pt idx="15743">
                  <c:v>2.4643137254901957</c:v>
                </c:pt>
                <c:pt idx="15744">
                  <c:v>2.4643137254901957</c:v>
                </c:pt>
                <c:pt idx="15745">
                  <c:v>2.4643137254901957</c:v>
                </c:pt>
                <c:pt idx="15746">
                  <c:v>2.4643137254901957</c:v>
                </c:pt>
                <c:pt idx="15747">
                  <c:v>2.4643137254901957</c:v>
                </c:pt>
                <c:pt idx="15748">
                  <c:v>2.4643137254901957</c:v>
                </c:pt>
                <c:pt idx="15749">
                  <c:v>2.4643137254901957</c:v>
                </c:pt>
                <c:pt idx="15750">
                  <c:v>2.4643137254901957</c:v>
                </c:pt>
                <c:pt idx="15751">
                  <c:v>2.4643137254901957</c:v>
                </c:pt>
                <c:pt idx="15752">
                  <c:v>2.4643137254901957</c:v>
                </c:pt>
                <c:pt idx="15753">
                  <c:v>2.4643137254901957</c:v>
                </c:pt>
                <c:pt idx="15754">
                  <c:v>2.4643137254901957</c:v>
                </c:pt>
                <c:pt idx="15755">
                  <c:v>2.4643137254901957</c:v>
                </c:pt>
                <c:pt idx="15756">
                  <c:v>2.4643137254901957</c:v>
                </c:pt>
                <c:pt idx="15757">
                  <c:v>2.4643137254901957</c:v>
                </c:pt>
                <c:pt idx="15758">
                  <c:v>2.4643137254901957</c:v>
                </c:pt>
                <c:pt idx="15759">
                  <c:v>2.4643137254901957</c:v>
                </c:pt>
                <c:pt idx="15760">
                  <c:v>2.4643137254901957</c:v>
                </c:pt>
                <c:pt idx="15761">
                  <c:v>2.4643137254901957</c:v>
                </c:pt>
                <c:pt idx="15762">
                  <c:v>2.4643137254901957</c:v>
                </c:pt>
                <c:pt idx="15763">
                  <c:v>2.4643137254901957</c:v>
                </c:pt>
                <c:pt idx="15764">
                  <c:v>2.4643137254901957</c:v>
                </c:pt>
                <c:pt idx="15765">
                  <c:v>2.4643137254901957</c:v>
                </c:pt>
                <c:pt idx="15766">
                  <c:v>2.4643137254901957</c:v>
                </c:pt>
                <c:pt idx="15767">
                  <c:v>2.4643137254901957</c:v>
                </c:pt>
                <c:pt idx="15768">
                  <c:v>2.4643137254901957</c:v>
                </c:pt>
                <c:pt idx="15769">
                  <c:v>2.4643137254901957</c:v>
                </c:pt>
                <c:pt idx="15770">
                  <c:v>2.4643137254901957</c:v>
                </c:pt>
                <c:pt idx="15771">
                  <c:v>2.4643137254901957</c:v>
                </c:pt>
                <c:pt idx="15772">
                  <c:v>2.4643137254901957</c:v>
                </c:pt>
                <c:pt idx="15773">
                  <c:v>2.4643137254901957</c:v>
                </c:pt>
                <c:pt idx="15774">
                  <c:v>2.4643137254901957</c:v>
                </c:pt>
                <c:pt idx="15775">
                  <c:v>2.4643137254901957</c:v>
                </c:pt>
                <c:pt idx="15776">
                  <c:v>2.4643137254901957</c:v>
                </c:pt>
                <c:pt idx="15777">
                  <c:v>2.4643137254901957</c:v>
                </c:pt>
                <c:pt idx="15778">
                  <c:v>2.4643137254901957</c:v>
                </c:pt>
                <c:pt idx="15779">
                  <c:v>2.4643137254901957</c:v>
                </c:pt>
                <c:pt idx="15780">
                  <c:v>2.4643137254901957</c:v>
                </c:pt>
                <c:pt idx="15781">
                  <c:v>2.4643137254901957</c:v>
                </c:pt>
                <c:pt idx="15782">
                  <c:v>2.4643137254901957</c:v>
                </c:pt>
                <c:pt idx="15783">
                  <c:v>2.4643137254901957</c:v>
                </c:pt>
                <c:pt idx="15784">
                  <c:v>2.4643137254901957</c:v>
                </c:pt>
                <c:pt idx="15785">
                  <c:v>2.4643137254901957</c:v>
                </c:pt>
                <c:pt idx="15786">
                  <c:v>2.4643137254901957</c:v>
                </c:pt>
                <c:pt idx="15787">
                  <c:v>2.4643137254901957</c:v>
                </c:pt>
                <c:pt idx="15788">
                  <c:v>2.4643137254901957</c:v>
                </c:pt>
                <c:pt idx="15789">
                  <c:v>2.4643137254901957</c:v>
                </c:pt>
                <c:pt idx="15790">
                  <c:v>2.4643137254901957</c:v>
                </c:pt>
                <c:pt idx="15791">
                  <c:v>2.4643137254901957</c:v>
                </c:pt>
                <c:pt idx="15792">
                  <c:v>2.4643137254901957</c:v>
                </c:pt>
                <c:pt idx="15793">
                  <c:v>2.4643137254901957</c:v>
                </c:pt>
                <c:pt idx="15794">
                  <c:v>2.4643137254901957</c:v>
                </c:pt>
                <c:pt idx="15795">
                  <c:v>2.4643137254901957</c:v>
                </c:pt>
                <c:pt idx="15796">
                  <c:v>2.4643137254901957</c:v>
                </c:pt>
                <c:pt idx="15797">
                  <c:v>2.4643137254901957</c:v>
                </c:pt>
                <c:pt idx="15798">
                  <c:v>2.4643137254901957</c:v>
                </c:pt>
                <c:pt idx="15799">
                  <c:v>2.4643137254901957</c:v>
                </c:pt>
                <c:pt idx="15800">
                  <c:v>2.4643137254901957</c:v>
                </c:pt>
                <c:pt idx="15801">
                  <c:v>2.4643137254901957</c:v>
                </c:pt>
                <c:pt idx="15802">
                  <c:v>2.4643137254901957</c:v>
                </c:pt>
                <c:pt idx="15803">
                  <c:v>2.4643137254901957</c:v>
                </c:pt>
                <c:pt idx="15804">
                  <c:v>2.4643137254901957</c:v>
                </c:pt>
                <c:pt idx="15805">
                  <c:v>2.4643137254901957</c:v>
                </c:pt>
                <c:pt idx="15806">
                  <c:v>2.4643137254901957</c:v>
                </c:pt>
                <c:pt idx="15807">
                  <c:v>2.4643137254901957</c:v>
                </c:pt>
                <c:pt idx="15808">
                  <c:v>2.4643137254901957</c:v>
                </c:pt>
                <c:pt idx="15809">
                  <c:v>2.4643137254901957</c:v>
                </c:pt>
                <c:pt idx="15810">
                  <c:v>2.4643137254901957</c:v>
                </c:pt>
                <c:pt idx="15811">
                  <c:v>2.4643137254901957</c:v>
                </c:pt>
                <c:pt idx="15812">
                  <c:v>2.4643137254901957</c:v>
                </c:pt>
                <c:pt idx="15813">
                  <c:v>2.4643137254901957</c:v>
                </c:pt>
                <c:pt idx="15814">
                  <c:v>2.4643137254901957</c:v>
                </c:pt>
                <c:pt idx="15815">
                  <c:v>2.4643137254901957</c:v>
                </c:pt>
                <c:pt idx="15816">
                  <c:v>2.4643137254901957</c:v>
                </c:pt>
                <c:pt idx="15817">
                  <c:v>2.4643137254901957</c:v>
                </c:pt>
                <c:pt idx="15818">
                  <c:v>2.4643137254901957</c:v>
                </c:pt>
                <c:pt idx="15819">
                  <c:v>2.4643137254901957</c:v>
                </c:pt>
                <c:pt idx="15820">
                  <c:v>2.4643137254901957</c:v>
                </c:pt>
                <c:pt idx="15821">
                  <c:v>2.4643137254901957</c:v>
                </c:pt>
                <c:pt idx="15822">
                  <c:v>2.4643137254901957</c:v>
                </c:pt>
                <c:pt idx="15823">
                  <c:v>2.4643137254901957</c:v>
                </c:pt>
                <c:pt idx="15824">
                  <c:v>2.4643137254901957</c:v>
                </c:pt>
                <c:pt idx="15825">
                  <c:v>2.4643137254901957</c:v>
                </c:pt>
                <c:pt idx="15826">
                  <c:v>2.4643137254901957</c:v>
                </c:pt>
                <c:pt idx="15827">
                  <c:v>2.4643137254901957</c:v>
                </c:pt>
                <c:pt idx="15828">
                  <c:v>2.4643137254901957</c:v>
                </c:pt>
                <c:pt idx="15829">
                  <c:v>2.4643137254901957</c:v>
                </c:pt>
                <c:pt idx="15830">
                  <c:v>2.4643137254901957</c:v>
                </c:pt>
                <c:pt idx="15831">
                  <c:v>2.4643137254901957</c:v>
                </c:pt>
                <c:pt idx="15832">
                  <c:v>2.4643137254901957</c:v>
                </c:pt>
                <c:pt idx="15833">
                  <c:v>2.4643137254901957</c:v>
                </c:pt>
                <c:pt idx="15834">
                  <c:v>2.4643137254901957</c:v>
                </c:pt>
                <c:pt idx="15835">
                  <c:v>2.4643137254901957</c:v>
                </c:pt>
                <c:pt idx="15836">
                  <c:v>2.4643137254901957</c:v>
                </c:pt>
                <c:pt idx="15837">
                  <c:v>2.4643137254901957</c:v>
                </c:pt>
                <c:pt idx="15838">
                  <c:v>2.4643137254901957</c:v>
                </c:pt>
                <c:pt idx="15839">
                  <c:v>2.4643137254901957</c:v>
                </c:pt>
                <c:pt idx="15840">
                  <c:v>2.4643137254901957</c:v>
                </c:pt>
                <c:pt idx="15841">
                  <c:v>2.4643137254901957</c:v>
                </c:pt>
                <c:pt idx="15842">
                  <c:v>2.4643137254901957</c:v>
                </c:pt>
                <c:pt idx="15843">
                  <c:v>2.4643137254901957</c:v>
                </c:pt>
                <c:pt idx="15844">
                  <c:v>2.4643137254901957</c:v>
                </c:pt>
                <c:pt idx="15845">
                  <c:v>2.4643137254901957</c:v>
                </c:pt>
                <c:pt idx="15846">
                  <c:v>2.4643137254901957</c:v>
                </c:pt>
                <c:pt idx="15847">
                  <c:v>2.4643137254901957</c:v>
                </c:pt>
                <c:pt idx="15848">
                  <c:v>2.4643137254901957</c:v>
                </c:pt>
                <c:pt idx="15849">
                  <c:v>2.4643137254901957</c:v>
                </c:pt>
                <c:pt idx="15850">
                  <c:v>2.4643137254901957</c:v>
                </c:pt>
                <c:pt idx="15851">
                  <c:v>2.4643137254901957</c:v>
                </c:pt>
                <c:pt idx="15852">
                  <c:v>2.4643137254901957</c:v>
                </c:pt>
                <c:pt idx="15853">
                  <c:v>2.4643137254901957</c:v>
                </c:pt>
                <c:pt idx="15854">
                  <c:v>2.4643137254901957</c:v>
                </c:pt>
                <c:pt idx="15855">
                  <c:v>2.4643137254901957</c:v>
                </c:pt>
                <c:pt idx="15856">
                  <c:v>2.4643137254901957</c:v>
                </c:pt>
                <c:pt idx="15857">
                  <c:v>2.4643137254901957</c:v>
                </c:pt>
                <c:pt idx="15858">
                  <c:v>2.4643137254901957</c:v>
                </c:pt>
                <c:pt idx="15859">
                  <c:v>2.4643137254901957</c:v>
                </c:pt>
                <c:pt idx="15860">
                  <c:v>2.4643137254901957</c:v>
                </c:pt>
                <c:pt idx="15861">
                  <c:v>2.4643137254901957</c:v>
                </c:pt>
                <c:pt idx="15862">
                  <c:v>2.4643137254901957</c:v>
                </c:pt>
                <c:pt idx="15863">
                  <c:v>2.4643137254901957</c:v>
                </c:pt>
                <c:pt idx="15864">
                  <c:v>2.4643137254901957</c:v>
                </c:pt>
                <c:pt idx="15865">
                  <c:v>2.4643137254901957</c:v>
                </c:pt>
                <c:pt idx="15866">
                  <c:v>2.4643137254901957</c:v>
                </c:pt>
                <c:pt idx="15867">
                  <c:v>2.4643137254901957</c:v>
                </c:pt>
                <c:pt idx="15868">
                  <c:v>2.4643137254901957</c:v>
                </c:pt>
                <c:pt idx="15869">
                  <c:v>2.4643137254901957</c:v>
                </c:pt>
                <c:pt idx="15870">
                  <c:v>2.4643137254901957</c:v>
                </c:pt>
                <c:pt idx="15871">
                  <c:v>2.4643137254901957</c:v>
                </c:pt>
                <c:pt idx="15872">
                  <c:v>2.4643137254901957</c:v>
                </c:pt>
                <c:pt idx="15873">
                  <c:v>2.4643137254901957</c:v>
                </c:pt>
                <c:pt idx="15874">
                  <c:v>2.4643137254901957</c:v>
                </c:pt>
                <c:pt idx="15875">
                  <c:v>2.4643137254901957</c:v>
                </c:pt>
                <c:pt idx="15876">
                  <c:v>2.4643137254901957</c:v>
                </c:pt>
                <c:pt idx="15877">
                  <c:v>2.4643137254901957</c:v>
                </c:pt>
                <c:pt idx="15878">
                  <c:v>2.4643137254901957</c:v>
                </c:pt>
                <c:pt idx="15879">
                  <c:v>2.4643137254901957</c:v>
                </c:pt>
                <c:pt idx="15880">
                  <c:v>2.4643137254901957</c:v>
                </c:pt>
                <c:pt idx="15881">
                  <c:v>2.4643137254901957</c:v>
                </c:pt>
                <c:pt idx="15882">
                  <c:v>2.4643137254901957</c:v>
                </c:pt>
                <c:pt idx="15883">
                  <c:v>2.4643137254901957</c:v>
                </c:pt>
                <c:pt idx="15884">
                  <c:v>2.4643137254901957</c:v>
                </c:pt>
                <c:pt idx="15885">
                  <c:v>2.4643137254901957</c:v>
                </c:pt>
                <c:pt idx="15886">
                  <c:v>2.4643137254901957</c:v>
                </c:pt>
                <c:pt idx="15887">
                  <c:v>2.4643137254901957</c:v>
                </c:pt>
                <c:pt idx="15888">
                  <c:v>2.4643137254901957</c:v>
                </c:pt>
                <c:pt idx="15889">
                  <c:v>2.4643137254901957</c:v>
                </c:pt>
                <c:pt idx="15890">
                  <c:v>2.4643137254901957</c:v>
                </c:pt>
                <c:pt idx="15891">
                  <c:v>2.4643137254901957</c:v>
                </c:pt>
                <c:pt idx="15892">
                  <c:v>2.4643137254901957</c:v>
                </c:pt>
                <c:pt idx="15893">
                  <c:v>2.4643137254901957</c:v>
                </c:pt>
                <c:pt idx="15894">
                  <c:v>2.4643137254901957</c:v>
                </c:pt>
                <c:pt idx="15895">
                  <c:v>2.4643137254901957</c:v>
                </c:pt>
                <c:pt idx="15896">
                  <c:v>2.4643137254901957</c:v>
                </c:pt>
                <c:pt idx="15897">
                  <c:v>2.4643137254901957</c:v>
                </c:pt>
                <c:pt idx="15898">
                  <c:v>2.4643137254901957</c:v>
                </c:pt>
                <c:pt idx="15899">
                  <c:v>2.4643137254901957</c:v>
                </c:pt>
                <c:pt idx="15900">
                  <c:v>2.4643137254901957</c:v>
                </c:pt>
                <c:pt idx="15901">
                  <c:v>2.4643137254901957</c:v>
                </c:pt>
                <c:pt idx="15902">
                  <c:v>2.4643137254901957</c:v>
                </c:pt>
                <c:pt idx="15903">
                  <c:v>2.4643137254901957</c:v>
                </c:pt>
                <c:pt idx="15904">
                  <c:v>2.4643137254901957</c:v>
                </c:pt>
                <c:pt idx="15905">
                  <c:v>2.4643137254901957</c:v>
                </c:pt>
                <c:pt idx="15906">
                  <c:v>2.4643137254901957</c:v>
                </c:pt>
                <c:pt idx="15907">
                  <c:v>2.4643137254901957</c:v>
                </c:pt>
                <c:pt idx="15908">
                  <c:v>2.4643137254901957</c:v>
                </c:pt>
                <c:pt idx="15909">
                  <c:v>2.4643137254901957</c:v>
                </c:pt>
                <c:pt idx="15910">
                  <c:v>2.4643137254901957</c:v>
                </c:pt>
                <c:pt idx="15911">
                  <c:v>2.4643137254901957</c:v>
                </c:pt>
                <c:pt idx="15912">
                  <c:v>2.4643137254901957</c:v>
                </c:pt>
                <c:pt idx="15913">
                  <c:v>2.4643137254901957</c:v>
                </c:pt>
                <c:pt idx="15914">
                  <c:v>2.4643137254901957</c:v>
                </c:pt>
                <c:pt idx="15915">
                  <c:v>2.4643137254901957</c:v>
                </c:pt>
                <c:pt idx="15916">
                  <c:v>2.4643137254901957</c:v>
                </c:pt>
                <c:pt idx="15917">
                  <c:v>2.4643137254901957</c:v>
                </c:pt>
                <c:pt idx="15918">
                  <c:v>2.4643137254901957</c:v>
                </c:pt>
                <c:pt idx="15919">
                  <c:v>2.4643137254901957</c:v>
                </c:pt>
                <c:pt idx="15920">
                  <c:v>2.4643137254901957</c:v>
                </c:pt>
                <c:pt idx="15921">
                  <c:v>2.4643137254901957</c:v>
                </c:pt>
                <c:pt idx="15922">
                  <c:v>2.4643137254901957</c:v>
                </c:pt>
                <c:pt idx="15923">
                  <c:v>2.4643137254901957</c:v>
                </c:pt>
                <c:pt idx="15924">
                  <c:v>2.4643137254901957</c:v>
                </c:pt>
                <c:pt idx="15925">
                  <c:v>2.4643137254901957</c:v>
                </c:pt>
                <c:pt idx="15926">
                  <c:v>2.4643137254901957</c:v>
                </c:pt>
                <c:pt idx="15927">
                  <c:v>2.4643137254901957</c:v>
                </c:pt>
                <c:pt idx="15928">
                  <c:v>2.4643137254901957</c:v>
                </c:pt>
                <c:pt idx="15929">
                  <c:v>2.4643137254901957</c:v>
                </c:pt>
                <c:pt idx="15930">
                  <c:v>2.4643137254901957</c:v>
                </c:pt>
                <c:pt idx="15931">
                  <c:v>2.4643137254901957</c:v>
                </c:pt>
                <c:pt idx="15932">
                  <c:v>2.4643137254901957</c:v>
                </c:pt>
                <c:pt idx="15933">
                  <c:v>2.4643137254901957</c:v>
                </c:pt>
                <c:pt idx="15934">
                  <c:v>2.4643137254901957</c:v>
                </c:pt>
                <c:pt idx="15935">
                  <c:v>2.4643137254901957</c:v>
                </c:pt>
                <c:pt idx="15936">
                  <c:v>2.4643137254901957</c:v>
                </c:pt>
                <c:pt idx="15937">
                  <c:v>2.4643137254901957</c:v>
                </c:pt>
                <c:pt idx="15938">
                  <c:v>2.4643137254901957</c:v>
                </c:pt>
                <c:pt idx="15939">
                  <c:v>2.4643137254901957</c:v>
                </c:pt>
                <c:pt idx="15940">
                  <c:v>2.4643137254901957</c:v>
                </c:pt>
                <c:pt idx="15941">
                  <c:v>2.4643137254901957</c:v>
                </c:pt>
                <c:pt idx="15942">
                  <c:v>2.4643137254901957</c:v>
                </c:pt>
                <c:pt idx="15943">
                  <c:v>2.4643137254901957</c:v>
                </c:pt>
                <c:pt idx="15944">
                  <c:v>2.4643137254901957</c:v>
                </c:pt>
                <c:pt idx="15945">
                  <c:v>2.4643137254901957</c:v>
                </c:pt>
                <c:pt idx="15946">
                  <c:v>2.4643137254901957</c:v>
                </c:pt>
                <c:pt idx="15947">
                  <c:v>2.4643137254901957</c:v>
                </c:pt>
                <c:pt idx="15948">
                  <c:v>2.4643137254901957</c:v>
                </c:pt>
                <c:pt idx="15949">
                  <c:v>2.4643137254901957</c:v>
                </c:pt>
                <c:pt idx="15950">
                  <c:v>2.4643137254901957</c:v>
                </c:pt>
                <c:pt idx="15951">
                  <c:v>2.4643137254901957</c:v>
                </c:pt>
                <c:pt idx="15952">
                  <c:v>2.4643137254901957</c:v>
                </c:pt>
                <c:pt idx="15953">
                  <c:v>2.4643137254901957</c:v>
                </c:pt>
                <c:pt idx="15954">
                  <c:v>2.4643137254901957</c:v>
                </c:pt>
                <c:pt idx="15955">
                  <c:v>2.4643137254901957</c:v>
                </c:pt>
                <c:pt idx="15956">
                  <c:v>2.4643137254901957</c:v>
                </c:pt>
                <c:pt idx="15957">
                  <c:v>2.4643137254901957</c:v>
                </c:pt>
                <c:pt idx="15958">
                  <c:v>2.4643137254901957</c:v>
                </c:pt>
                <c:pt idx="15959">
                  <c:v>2.4643137254901957</c:v>
                </c:pt>
                <c:pt idx="15960">
                  <c:v>2.4643137254901957</c:v>
                </c:pt>
                <c:pt idx="15961">
                  <c:v>2.4643137254901957</c:v>
                </c:pt>
                <c:pt idx="15962">
                  <c:v>2.4643137254901957</c:v>
                </c:pt>
                <c:pt idx="15963">
                  <c:v>2.4643137254901957</c:v>
                </c:pt>
                <c:pt idx="15964">
                  <c:v>2.4643137254901957</c:v>
                </c:pt>
                <c:pt idx="15965">
                  <c:v>2.4643137254901957</c:v>
                </c:pt>
                <c:pt idx="15966">
                  <c:v>2.4643137254901957</c:v>
                </c:pt>
                <c:pt idx="15967">
                  <c:v>2.4643137254901957</c:v>
                </c:pt>
                <c:pt idx="15968">
                  <c:v>2.4643137254901957</c:v>
                </c:pt>
                <c:pt idx="15969">
                  <c:v>2.4643137254901957</c:v>
                </c:pt>
                <c:pt idx="15970">
                  <c:v>2.4643137254901957</c:v>
                </c:pt>
                <c:pt idx="15971">
                  <c:v>2.4643137254901957</c:v>
                </c:pt>
                <c:pt idx="15972">
                  <c:v>2.4643137254901957</c:v>
                </c:pt>
                <c:pt idx="15973">
                  <c:v>2.4643137254901957</c:v>
                </c:pt>
                <c:pt idx="15974">
                  <c:v>2.4643137254901957</c:v>
                </c:pt>
                <c:pt idx="15975">
                  <c:v>2.4643137254901957</c:v>
                </c:pt>
                <c:pt idx="15976">
                  <c:v>2.4643137254901957</c:v>
                </c:pt>
                <c:pt idx="15977">
                  <c:v>2.4643137254901957</c:v>
                </c:pt>
                <c:pt idx="15978">
                  <c:v>2.4643137254901957</c:v>
                </c:pt>
                <c:pt idx="15979">
                  <c:v>2.4643137254901957</c:v>
                </c:pt>
                <c:pt idx="15980">
                  <c:v>2.4643137254901957</c:v>
                </c:pt>
                <c:pt idx="15981">
                  <c:v>2.4643137254901957</c:v>
                </c:pt>
                <c:pt idx="15982">
                  <c:v>2.4643137254901957</c:v>
                </c:pt>
                <c:pt idx="15983">
                  <c:v>2.4643137254901957</c:v>
                </c:pt>
                <c:pt idx="15984">
                  <c:v>2.4643137254901957</c:v>
                </c:pt>
                <c:pt idx="15985">
                  <c:v>2.4643137254901957</c:v>
                </c:pt>
                <c:pt idx="15986">
                  <c:v>2.4643137254901957</c:v>
                </c:pt>
                <c:pt idx="15987">
                  <c:v>2.4643137254901957</c:v>
                </c:pt>
                <c:pt idx="15988">
                  <c:v>2.4643137254901957</c:v>
                </c:pt>
                <c:pt idx="15989">
                  <c:v>2.4643137254901957</c:v>
                </c:pt>
                <c:pt idx="15990">
                  <c:v>2.4643137254901957</c:v>
                </c:pt>
                <c:pt idx="15991">
                  <c:v>2.4643137254901957</c:v>
                </c:pt>
                <c:pt idx="15992">
                  <c:v>2.4643137254901957</c:v>
                </c:pt>
                <c:pt idx="15993">
                  <c:v>2.4643137254901957</c:v>
                </c:pt>
                <c:pt idx="15994">
                  <c:v>2.4643137254901957</c:v>
                </c:pt>
                <c:pt idx="15995">
                  <c:v>2.4643137254901957</c:v>
                </c:pt>
                <c:pt idx="15996">
                  <c:v>2.4643137254901957</c:v>
                </c:pt>
                <c:pt idx="15997">
                  <c:v>2.4643137254901957</c:v>
                </c:pt>
                <c:pt idx="15998">
                  <c:v>2.4643137254901957</c:v>
                </c:pt>
                <c:pt idx="15999">
                  <c:v>2.4643137254901957</c:v>
                </c:pt>
                <c:pt idx="16000">
                  <c:v>2.4643137254901957</c:v>
                </c:pt>
                <c:pt idx="16001">
                  <c:v>2.4643137254901957</c:v>
                </c:pt>
                <c:pt idx="16002">
                  <c:v>2.4643137254901957</c:v>
                </c:pt>
                <c:pt idx="16003">
                  <c:v>2.4643137254901957</c:v>
                </c:pt>
                <c:pt idx="16004">
                  <c:v>2.4643137254901957</c:v>
                </c:pt>
                <c:pt idx="16005">
                  <c:v>2.4643137254901957</c:v>
                </c:pt>
                <c:pt idx="16006">
                  <c:v>2.4643137254901957</c:v>
                </c:pt>
                <c:pt idx="16007">
                  <c:v>2.4643137254901957</c:v>
                </c:pt>
                <c:pt idx="16008">
                  <c:v>2.4643137254901957</c:v>
                </c:pt>
                <c:pt idx="16009">
                  <c:v>2.4643137254901957</c:v>
                </c:pt>
                <c:pt idx="16010">
                  <c:v>2.4643137254901957</c:v>
                </c:pt>
                <c:pt idx="16011">
                  <c:v>2.4643137254901957</c:v>
                </c:pt>
                <c:pt idx="16012">
                  <c:v>2.4643137254901957</c:v>
                </c:pt>
                <c:pt idx="16013">
                  <c:v>2.4643137254901957</c:v>
                </c:pt>
                <c:pt idx="16014">
                  <c:v>2.4643137254901957</c:v>
                </c:pt>
                <c:pt idx="16015">
                  <c:v>2.4643137254901957</c:v>
                </c:pt>
                <c:pt idx="16016">
                  <c:v>2.4643137254901957</c:v>
                </c:pt>
                <c:pt idx="16017">
                  <c:v>2.4643137254901957</c:v>
                </c:pt>
                <c:pt idx="16018">
                  <c:v>2.4643137254901957</c:v>
                </c:pt>
                <c:pt idx="16019">
                  <c:v>2.4643137254901957</c:v>
                </c:pt>
                <c:pt idx="16020">
                  <c:v>2.4643137254901957</c:v>
                </c:pt>
                <c:pt idx="16021">
                  <c:v>2.4643137254901957</c:v>
                </c:pt>
                <c:pt idx="16022">
                  <c:v>2.4643137254901957</c:v>
                </c:pt>
                <c:pt idx="16023">
                  <c:v>2.4643137254901957</c:v>
                </c:pt>
                <c:pt idx="16024">
                  <c:v>2.4643137254901957</c:v>
                </c:pt>
                <c:pt idx="16025">
                  <c:v>2.4643137254901957</c:v>
                </c:pt>
                <c:pt idx="16026">
                  <c:v>2.4643137254901957</c:v>
                </c:pt>
                <c:pt idx="16027">
                  <c:v>2.4643137254901957</c:v>
                </c:pt>
                <c:pt idx="16028">
                  <c:v>2.4643137254901957</c:v>
                </c:pt>
                <c:pt idx="16029">
                  <c:v>2.4643137254901957</c:v>
                </c:pt>
                <c:pt idx="16030">
                  <c:v>2.4643137254901957</c:v>
                </c:pt>
                <c:pt idx="16031">
                  <c:v>2.4643137254901957</c:v>
                </c:pt>
                <c:pt idx="16032">
                  <c:v>2.4643137254901957</c:v>
                </c:pt>
                <c:pt idx="16033">
                  <c:v>2.4643137254901957</c:v>
                </c:pt>
                <c:pt idx="16034">
                  <c:v>2.4643137254901957</c:v>
                </c:pt>
                <c:pt idx="16035">
                  <c:v>2.4643137254901957</c:v>
                </c:pt>
                <c:pt idx="16036">
                  <c:v>2.4643137254901957</c:v>
                </c:pt>
                <c:pt idx="16037">
                  <c:v>2.4643137254901957</c:v>
                </c:pt>
                <c:pt idx="16038">
                  <c:v>2.4643137254901957</c:v>
                </c:pt>
                <c:pt idx="16039">
                  <c:v>2.4643137254901957</c:v>
                </c:pt>
                <c:pt idx="16040">
                  <c:v>2.4643137254901957</c:v>
                </c:pt>
                <c:pt idx="16041">
                  <c:v>2.4643137254901957</c:v>
                </c:pt>
                <c:pt idx="16042">
                  <c:v>2.4643137254901957</c:v>
                </c:pt>
                <c:pt idx="16043">
                  <c:v>2.4643137254901957</c:v>
                </c:pt>
                <c:pt idx="16044">
                  <c:v>2.4643137254901957</c:v>
                </c:pt>
                <c:pt idx="16045">
                  <c:v>2.4643137254901957</c:v>
                </c:pt>
                <c:pt idx="16046">
                  <c:v>2.4643137254901957</c:v>
                </c:pt>
                <c:pt idx="16047">
                  <c:v>2.4643137254901957</c:v>
                </c:pt>
                <c:pt idx="16048">
                  <c:v>2.4643137254901957</c:v>
                </c:pt>
                <c:pt idx="16049">
                  <c:v>2.4643137254901957</c:v>
                </c:pt>
                <c:pt idx="16050">
                  <c:v>2.4643137254901957</c:v>
                </c:pt>
                <c:pt idx="16051">
                  <c:v>2.4643137254901957</c:v>
                </c:pt>
                <c:pt idx="16052">
                  <c:v>2.4643137254901957</c:v>
                </c:pt>
                <c:pt idx="16053">
                  <c:v>2.4643137254901957</c:v>
                </c:pt>
                <c:pt idx="16054">
                  <c:v>2.4643137254901957</c:v>
                </c:pt>
                <c:pt idx="16055">
                  <c:v>2.4643137254901957</c:v>
                </c:pt>
                <c:pt idx="16056">
                  <c:v>2.4643137254901957</c:v>
                </c:pt>
                <c:pt idx="16057">
                  <c:v>2.4643137254901957</c:v>
                </c:pt>
                <c:pt idx="16058">
                  <c:v>2.4643137254901957</c:v>
                </c:pt>
                <c:pt idx="16059">
                  <c:v>2.4643137254901957</c:v>
                </c:pt>
                <c:pt idx="16060">
                  <c:v>2.4643137254901957</c:v>
                </c:pt>
                <c:pt idx="16061">
                  <c:v>2.4643137254901957</c:v>
                </c:pt>
                <c:pt idx="16062">
                  <c:v>2.4643137254901957</c:v>
                </c:pt>
                <c:pt idx="16063">
                  <c:v>2.4643137254901957</c:v>
                </c:pt>
                <c:pt idx="16064">
                  <c:v>2.4643137254901957</c:v>
                </c:pt>
                <c:pt idx="16065">
                  <c:v>2.4643137254901957</c:v>
                </c:pt>
                <c:pt idx="16066">
                  <c:v>2.4643137254901957</c:v>
                </c:pt>
                <c:pt idx="16067">
                  <c:v>2.4643137254901957</c:v>
                </c:pt>
                <c:pt idx="16068">
                  <c:v>2.4643137254901957</c:v>
                </c:pt>
                <c:pt idx="16069">
                  <c:v>2.4643137254901957</c:v>
                </c:pt>
                <c:pt idx="16070">
                  <c:v>2.4643137254901957</c:v>
                </c:pt>
                <c:pt idx="16071">
                  <c:v>2.4643137254901957</c:v>
                </c:pt>
                <c:pt idx="16072">
                  <c:v>2.4643137254901957</c:v>
                </c:pt>
                <c:pt idx="16073">
                  <c:v>2.4643137254901957</c:v>
                </c:pt>
                <c:pt idx="16074">
                  <c:v>2.4643137254901957</c:v>
                </c:pt>
                <c:pt idx="16075">
                  <c:v>2.4643137254901957</c:v>
                </c:pt>
                <c:pt idx="16076">
                  <c:v>2.4643137254901957</c:v>
                </c:pt>
                <c:pt idx="16077">
                  <c:v>2.4643137254901957</c:v>
                </c:pt>
                <c:pt idx="16078">
                  <c:v>2.4643137254901957</c:v>
                </c:pt>
                <c:pt idx="16079">
                  <c:v>2.4643137254901957</c:v>
                </c:pt>
                <c:pt idx="16080">
                  <c:v>2.4643137254901957</c:v>
                </c:pt>
                <c:pt idx="16081">
                  <c:v>2.4643137254901957</c:v>
                </c:pt>
                <c:pt idx="16082">
                  <c:v>2.4643137254901957</c:v>
                </c:pt>
                <c:pt idx="16083">
                  <c:v>2.4643137254901957</c:v>
                </c:pt>
                <c:pt idx="16084">
                  <c:v>2.4643137254901957</c:v>
                </c:pt>
                <c:pt idx="16085">
                  <c:v>2.4643137254901957</c:v>
                </c:pt>
                <c:pt idx="16086">
                  <c:v>2.4643137254901957</c:v>
                </c:pt>
                <c:pt idx="16087">
                  <c:v>2.4643137254901957</c:v>
                </c:pt>
                <c:pt idx="16088">
                  <c:v>2.4643137254901957</c:v>
                </c:pt>
                <c:pt idx="16089">
                  <c:v>2.4643137254901957</c:v>
                </c:pt>
                <c:pt idx="16090">
                  <c:v>2.4643137254901957</c:v>
                </c:pt>
                <c:pt idx="16091">
                  <c:v>2.4643137254901957</c:v>
                </c:pt>
                <c:pt idx="16092">
                  <c:v>2.4643137254901957</c:v>
                </c:pt>
                <c:pt idx="16093">
                  <c:v>2.4643137254901957</c:v>
                </c:pt>
                <c:pt idx="16094">
                  <c:v>2.4643137254901957</c:v>
                </c:pt>
                <c:pt idx="16095">
                  <c:v>2.4643137254901957</c:v>
                </c:pt>
                <c:pt idx="16096">
                  <c:v>2.4643137254901957</c:v>
                </c:pt>
                <c:pt idx="16097">
                  <c:v>2.4643137254901957</c:v>
                </c:pt>
                <c:pt idx="16098">
                  <c:v>2.4643137254901957</c:v>
                </c:pt>
                <c:pt idx="16099">
                  <c:v>2.4643137254901957</c:v>
                </c:pt>
                <c:pt idx="16100">
                  <c:v>2.4643137254901957</c:v>
                </c:pt>
                <c:pt idx="16101">
                  <c:v>2.4643137254901957</c:v>
                </c:pt>
                <c:pt idx="16102">
                  <c:v>2.4643137254901957</c:v>
                </c:pt>
                <c:pt idx="16103">
                  <c:v>2.4643137254901957</c:v>
                </c:pt>
                <c:pt idx="16104">
                  <c:v>2.4643137254901957</c:v>
                </c:pt>
                <c:pt idx="16105">
                  <c:v>2.4643137254901957</c:v>
                </c:pt>
                <c:pt idx="16106">
                  <c:v>2.4643137254901957</c:v>
                </c:pt>
                <c:pt idx="16107">
                  <c:v>2.4643137254901957</c:v>
                </c:pt>
                <c:pt idx="16108">
                  <c:v>2.4643137254901957</c:v>
                </c:pt>
                <c:pt idx="16109">
                  <c:v>2.4643137254901957</c:v>
                </c:pt>
                <c:pt idx="16110">
                  <c:v>2.4643137254901957</c:v>
                </c:pt>
                <c:pt idx="16111">
                  <c:v>2.4643137254901957</c:v>
                </c:pt>
                <c:pt idx="16112">
                  <c:v>2.4643137254901957</c:v>
                </c:pt>
                <c:pt idx="16113">
                  <c:v>2.4643137254901957</c:v>
                </c:pt>
                <c:pt idx="16114">
                  <c:v>2.4643137254901957</c:v>
                </c:pt>
                <c:pt idx="16115">
                  <c:v>2.4643137254901957</c:v>
                </c:pt>
                <c:pt idx="16116">
                  <c:v>2.4643137254901957</c:v>
                </c:pt>
                <c:pt idx="16117">
                  <c:v>2.4643137254901957</c:v>
                </c:pt>
                <c:pt idx="16118">
                  <c:v>2.4643137254901957</c:v>
                </c:pt>
                <c:pt idx="16119">
                  <c:v>2.4643137254901957</c:v>
                </c:pt>
                <c:pt idx="16120">
                  <c:v>2.4643137254901957</c:v>
                </c:pt>
                <c:pt idx="16121">
                  <c:v>2.4643137254901957</c:v>
                </c:pt>
                <c:pt idx="16122">
                  <c:v>2.4643137254901957</c:v>
                </c:pt>
                <c:pt idx="16123">
                  <c:v>2.4643137254901957</c:v>
                </c:pt>
                <c:pt idx="16124">
                  <c:v>2.4643137254901957</c:v>
                </c:pt>
                <c:pt idx="16125">
                  <c:v>2.4643137254901957</c:v>
                </c:pt>
                <c:pt idx="16126">
                  <c:v>2.4643137254901957</c:v>
                </c:pt>
                <c:pt idx="16127">
                  <c:v>2.4643137254901957</c:v>
                </c:pt>
                <c:pt idx="16128">
                  <c:v>2.4643137254901957</c:v>
                </c:pt>
                <c:pt idx="16129">
                  <c:v>2.4643137254901957</c:v>
                </c:pt>
                <c:pt idx="16130">
                  <c:v>2.4643137254901957</c:v>
                </c:pt>
                <c:pt idx="16131">
                  <c:v>2.4643137254901957</c:v>
                </c:pt>
                <c:pt idx="16132">
                  <c:v>2.4643137254901957</c:v>
                </c:pt>
                <c:pt idx="16133">
                  <c:v>2.4643137254901957</c:v>
                </c:pt>
                <c:pt idx="16134">
                  <c:v>2.4643137254901957</c:v>
                </c:pt>
                <c:pt idx="16135">
                  <c:v>2.4643137254901957</c:v>
                </c:pt>
                <c:pt idx="16136">
                  <c:v>2.4643137254901957</c:v>
                </c:pt>
                <c:pt idx="16137">
                  <c:v>2.4643137254901957</c:v>
                </c:pt>
                <c:pt idx="16138">
                  <c:v>2.4643137254901957</c:v>
                </c:pt>
                <c:pt idx="16139">
                  <c:v>2.4643137254901957</c:v>
                </c:pt>
                <c:pt idx="16140">
                  <c:v>2.4643137254901957</c:v>
                </c:pt>
                <c:pt idx="16141">
                  <c:v>2.4643137254901957</c:v>
                </c:pt>
                <c:pt idx="16142">
                  <c:v>2.4643137254901957</c:v>
                </c:pt>
                <c:pt idx="16143">
                  <c:v>2.4643137254901957</c:v>
                </c:pt>
                <c:pt idx="16144">
                  <c:v>2.4643137254901957</c:v>
                </c:pt>
                <c:pt idx="16145">
                  <c:v>2.4643137254901957</c:v>
                </c:pt>
                <c:pt idx="16146">
                  <c:v>2.4643137254901957</c:v>
                </c:pt>
                <c:pt idx="16147">
                  <c:v>2.4643137254901957</c:v>
                </c:pt>
                <c:pt idx="16148">
                  <c:v>2.4643137254901957</c:v>
                </c:pt>
                <c:pt idx="16149">
                  <c:v>2.4643137254901957</c:v>
                </c:pt>
                <c:pt idx="16150">
                  <c:v>2.4643137254901957</c:v>
                </c:pt>
                <c:pt idx="16151">
                  <c:v>2.4643137254901957</c:v>
                </c:pt>
                <c:pt idx="16152">
                  <c:v>2.4643137254901957</c:v>
                </c:pt>
                <c:pt idx="16153">
                  <c:v>2.4643137254901957</c:v>
                </c:pt>
                <c:pt idx="16154">
                  <c:v>2.4643137254901957</c:v>
                </c:pt>
                <c:pt idx="16155">
                  <c:v>2.4643137254901957</c:v>
                </c:pt>
                <c:pt idx="16156">
                  <c:v>2.4643137254901957</c:v>
                </c:pt>
                <c:pt idx="16157">
                  <c:v>2.4643137254901957</c:v>
                </c:pt>
                <c:pt idx="16158">
                  <c:v>2.4643137254901957</c:v>
                </c:pt>
                <c:pt idx="16159">
                  <c:v>2.4643137254901957</c:v>
                </c:pt>
                <c:pt idx="16160">
                  <c:v>2.4643137254901957</c:v>
                </c:pt>
                <c:pt idx="16161">
                  <c:v>2.4643137254901957</c:v>
                </c:pt>
                <c:pt idx="16162">
                  <c:v>2.4643137254901957</c:v>
                </c:pt>
                <c:pt idx="16163">
                  <c:v>2.4643137254901957</c:v>
                </c:pt>
                <c:pt idx="16164">
                  <c:v>2.4643137254901957</c:v>
                </c:pt>
                <c:pt idx="16165">
                  <c:v>2.4643137254901957</c:v>
                </c:pt>
                <c:pt idx="16166">
                  <c:v>2.4643137254901957</c:v>
                </c:pt>
                <c:pt idx="16167">
                  <c:v>2.4643137254901957</c:v>
                </c:pt>
                <c:pt idx="16168">
                  <c:v>2.4643137254901957</c:v>
                </c:pt>
                <c:pt idx="16169">
                  <c:v>2.4643137254901957</c:v>
                </c:pt>
                <c:pt idx="16170">
                  <c:v>2.4643137254901957</c:v>
                </c:pt>
                <c:pt idx="16171">
                  <c:v>2.4643137254901957</c:v>
                </c:pt>
                <c:pt idx="16172">
                  <c:v>2.4643137254901957</c:v>
                </c:pt>
                <c:pt idx="16173">
                  <c:v>2.4643137254901957</c:v>
                </c:pt>
                <c:pt idx="16174">
                  <c:v>2.4643137254901957</c:v>
                </c:pt>
                <c:pt idx="16175">
                  <c:v>2.4643137254901957</c:v>
                </c:pt>
                <c:pt idx="16176">
                  <c:v>2.4643137254901957</c:v>
                </c:pt>
                <c:pt idx="16177">
                  <c:v>2.4643137254901957</c:v>
                </c:pt>
                <c:pt idx="16178">
                  <c:v>2.4643137254901957</c:v>
                </c:pt>
                <c:pt idx="16179">
                  <c:v>2.4643137254901957</c:v>
                </c:pt>
                <c:pt idx="16180">
                  <c:v>2.4643137254901957</c:v>
                </c:pt>
                <c:pt idx="16181">
                  <c:v>2.4643137254901957</c:v>
                </c:pt>
                <c:pt idx="16182">
                  <c:v>2.4643137254901957</c:v>
                </c:pt>
                <c:pt idx="16183">
                  <c:v>2.4643137254901957</c:v>
                </c:pt>
                <c:pt idx="16184">
                  <c:v>2.4643137254901957</c:v>
                </c:pt>
                <c:pt idx="16185">
                  <c:v>2.4643137254901957</c:v>
                </c:pt>
                <c:pt idx="16186">
                  <c:v>2.4643137254901957</c:v>
                </c:pt>
                <c:pt idx="16187">
                  <c:v>2.4643137254901957</c:v>
                </c:pt>
                <c:pt idx="16188">
                  <c:v>2.4643137254901957</c:v>
                </c:pt>
                <c:pt idx="16189">
                  <c:v>2.4643137254901957</c:v>
                </c:pt>
                <c:pt idx="16190">
                  <c:v>2.4643137254901957</c:v>
                </c:pt>
                <c:pt idx="16191">
                  <c:v>2.4643137254901957</c:v>
                </c:pt>
                <c:pt idx="16192">
                  <c:v>2.4643137254901957</c:v>
                </c:pt>
                <c:pt idx="16193">
                  <c:v>2.4643137254901957</c:v>
                </c:pt>
                <c:pt idx="16194">
                  <c:v>2.4643137254901957</c:v>
                </c:pt>
                <c:pt idx="16195">
                  <c:v>2.4643137254901957</c:v>
                </c:pt>
                <c:pt idx="16196">
                  <c:v>2.4643137254901957</c:v>
                </c:pt>
                <c:pt idx="16197">
                  <c:v>2.4643137254901957</c:v>
                </c:pt>
                <c:pt idx="16198">
                  <c:v>2.4643137254901957</c:v>
                </c:pt>
                <c:pt idx="16199">
                  <c:v>2.4643137254901957</c:v>
                </c:pt>
                <c:pt idx="16200">
                  <c:v>2.4643137254901957</c:v>
                </c:pt>
                <c:pt idx="16201">
                  <c:v>2.4643137254901957</c:v>
                </c:pt>
                <c:pt idx="16202">
                  <c:v>2.4643137254901957</c:v>
                </c:pt>
                <c:pt idx="16203">
                  <c:v>2.4643137254901957</c:v>
                </c:pt>
                <c:pt idx="16204">
                  <c:v>2.4643137254901957</c:v>
                </c:pt>
                <c:pt idx="16205">
                  <c:v>2.4643137254901957</c:v>
                </c:pt>
                <c:pt idx="16206">
                  <c:v>2.4643137254901957</c:v>
                </c:pt>
                <c:pt idx="16207">
                  <c:v>2.4643137254901957</c:v>
                </c:pt>
                <c:pt idx="16208">
                  <c:v>2.4643137254901957</c:v>
                </c:pt>
                <c:pt idx="16209">
                  <c:v>2.4643137254901957</c:v>
                </c:pt>
                <c:pt idx="16210">
                  <c:v>2.4643137254901957</c:v>
                </c:pt>
                <c:pt idx="16211">
                  <c:v>2.4643137254901957</c:v>
                </c:pt>
                <c:pt idx="16212">
                  <c:v>2.4643137254901957</c:v>
                </c:pt>
                <c:pt idx="16213">
                  <c:v>2.4643137254901957</c:v>
                </c:pt>
                <c:pt idx="16214">
                  <c:v>2.4643137254901957</c:v>
                </c:pt>
                <c:pt idx="16215">
                  <c:v>2.4643137254901957</c:v>
                </c:pt>
                <c:pt idx="16216">
                  <c:v>2.4643137254901957</c:v>
                </c:pt>
                <c:pt idx="16217">
                  <c:v>2.4643137254901957</c:v>
                </c:pt>
                <c:pt idx="16218">
                  <c:v>2.4643137254901957</c:v>
                </c:pt>
                <c:pt idx="16219">
                  <c:v>2.4643137254901957</c:v>
                </c:pt>
                <c:pt idx="16220">
                  <c:v>2.4643137254901957</c:v>
                </c:pt>
                <c:pt idx="16221">
                  <c:v>2.4643137254901957</c:v>
                </c:pt>
                <c:pt idx="16222">
                  <c:v>2.4643137254901957</c:v>
                </c:pt>
                <c:pt idx="16223">
                  <c:v>2.4643137254901957</c:v>
                </c:pt>
                <c:pt idx="16224">
                  <c:v>2.4643137254901957</c:v>
                </c:pt>
                <c:pt idx="16225">
                  <c:v>2.4643137254901957</c:v>
                </c:pt>
                <c:pt idx="16226">
                  <c:v>2.4643137254901957</c:v>
                </c:pt>
                <c:pt idx="16227">
                  <c:v>2.4643137254901957</c:v>
                </c:pt>
                <c:pt idx="16228">
                  <c:v>2.4643137254901957</c:v>
                </c:pt>
                <c:pt idx="16229">
                  <c:v>2.4643137254901957</c:v>
                </c:pt>
                <c:pt idx="16230">
                  <c:v>2.4643137254901957</c:v>
                </c:pt>
                <c:pt idx="16231">
                  <c:v>2.4643137254901957</c:v>
                </c:pt>
                <c:pt idx="16232">
                  <c:v>2.4643137254901957</c:v>
                </c:pt>
                <c:pt idx="16233">
                  <c:v>2.4643137254901957</c:v>
                </c:pt>
                <c:pt idx="16234">
                  <c:v>2.4643137254901957</c:v>
                </c:pt>
                <c:pt idx="16235">
                  <c:v>2.4643137254901957</c:v>
                </c:pt>
                <c:pt idx="16236">
                  <c:v>2.4643137254901957</c:v>
                </c:pt>
                <c:pt idx="16237">
                  <c:v>2.4643137254901957</c:v>
                </c:pt>
                <c:pt idx="16238">
                  <c:v>2.4643137254901957</c:v>
                </c:pt>
                <c:pt idx="16239">
                  <c:v>2.4643137254901957</c:v>
                </c:pt>
                <c:pt idx="16240">
                  <c:v>2.4643137254901957</c:v>
                </c:pt>
                <c:pt idx="16241">
                  <c:v>2.4643137254901957</c:v>
                </c:pt>
                <c:pt idx="16242">
                  <c:v>2.4643137254901957</c:v>
                </c:pt>
                <c:pt idx="16243">
                  <c:v>2.4643137254901957</c:v>
                </c:pt>
                <c:pt idx="16244">
                  <c:v>2.4643137254901957</c:v>
                </c:pt>
                <c:pt idx="16245">
                  <c:v>2.4643137254901957</c:v>
                </c:pt>
                <c:pt idx="16246">
                  <c:v>2.4643137254901957</c:v>
                </c:pt>
                <c:pt idx="16247">
                  <c:v>2.4643137254901957</c:v>
                </c:pt>
                <c:pt idx="16248">
                  <c:v>2.4643137254901957</c:v>
                </c:pt>
                <c:pt idx="16249">
                  <c:v>2.4643137254901957</c:v>
                </c:pt>
                <c:pt idx="16250">
                  <c:v>2.4643137254901957</c:v>
                </c:pt>
                <c:pt idx="16251">
                  <c:v>2.4643137254901957</c:v>
                </c:pt>
                <c:pt idx="16252">
                  <c:v>2.4643137254901957</c:v>
                </c:pt>
                <c:pt idx="16253">
                  <c:v>2.4643137254901957</c:v>
                </c:pt>
                <c:pt idx="16254">
                  <c:v>2.4643137254901957</c:v>
                </c:pt>
                <c:pt idx="16255">
                  <c:v>2.4643137254901957</c:v>
                </c:pt>
                <c:pt idx="16256">
                  <c:v>2.4643137254901957</c:v>
                </c:pt>
                <c:pt idx="16257">
                  <c:v>2.4643137254901957</c:v>
                </c:pt>
                <c:pt idx="16258">
                  <c:v>2.4643137254901957</c:v>
                </c:pt>
                <c:pt idx="16259">
                  <c:v>2.4643137254901957</c:v>
                </c:pt>
                <c:pt idx="16260">
                  <c:v>2.4643137254901957</c:v>
                </c:pt>
                <c:pt idx="16261">
                  <c:v>2.4643137254901957</c:v>
                </c:pt>
                <c:pt idx="16262">
                  <c:v>2.4643137254901957</c:v>
                </c:pt>
                <c:pt idx="16263">
                  <c:v>2.4643137254901957</c:v>
                </c:pt>
                <c:pt idx="16264">
                  <c:v>2.4643137254901957</c:v>
                </c:pt>
                <c:pt idx="16265">
                  <c:v>2.4643137254901957</c:v>
                </c:pt>
                <c:pt idx="16266">
                  <c:v>2.4643137254901957</c:v>
                </c:pt>
                <c:pt idx="16267">
                  <c:v>2.4643137254901957</c:v>
                </c:pt>
                <c:pt idx="16268">
                  <c:v>2.4643137254901957</c:v>
                </c:pt>
                <c:pt idx="16269">
                  <c:v>2.4643137254901957</c:v>
                </c:pt>
                <c:pt idx="16270">
                  <c:v>2.4643137254901957</c:v>
                </c:pt>
                <c:pt idx="16271">
                  <c:v>2.4643137254901957</c:v>
                </c:pt>
                <c:pt idx="16272">
                  <c:v>2.4643137254901957</c:v>
                </c:pt>
                <c:pt idx="16273">
                  <c:v>2.4643137254901957</c:v>
                </c:pt>
                <c:pt idx="16274">
                  <c:v>2.4643137254901957</c:v>
                </c:pt>
                <c:pt idx="16275">
                  <c:v>2.4643137254901957</c:v>
                </c:pt>
                <c:pt idx="16276">
                  <c:v>2.4643137254901957</c:v>
                </c:pt>
                <c:pt idx="16277">
                  <c:v>2.4643137254901957</c:v>
                </c:pt>
                <c:pt idx="16278">
                  <c:v>2.4643137254901957</c:v>
                </c:pt>
                <c:pt idx="16279">
                  <c:v>2.4643137254901957</c:v>
                </c:pt>
                <c:pt idx="16280">
                  <c:v>2.4643137254901957</c:v>
                </c:pt>
                <c:pt idx="16281">
                  <c:v>2.4643137254901957</c:v>
                </c:pt>
                <c:pt idx="16282">
                  <c:v>2.4643137254901957</c:v>
                </c:pt>
                <c:pt idx="16283">
                  <c:v>2.4643137254901957</c:v>
                </c:pt>
                <c:pt idx="16284">
                  <c:v>2.4643137254901957</c:v>
                </c:pt>
                <c:pt idx="16285">
                  <c:v>2.4643137254901957</c:v>
                </c:pt>
                <c:pt idx="16286">
                  <c:v>2.4643137254901957</c:v>
                </c:pt>
                <c:pt idx="16287">
                  <c:v>2.4643137254901957</c:v>
                </c:pt>
                <c:pt idx="16288">
                  <c:v>2.4643137254901957</c:v>
                </c:pt>
                <c:pt idx="16289">
                  <c:v>2.4643137254901957</c:v>
                </c:pt>
                <c:pt idx="16290">
                  <c:v>2.4643137254901957</c:v>
                </c:pt>
                <c:pt idx="16291">
                  <c:v>2.4643137254901957</c:v>
                </c:pt>
                <c:pt idx="16292">
                  <c:v>2.4643137254901957</c:v>
                </c:pt>
                <c:pt idx="16293">
                  <c:v>2.4643137254901957</c:v>
                </c:pt>
                <c:pt idx="16294">
                  <c:v>2.4643137254901957</c:v>
                </c:pt>
                <c:pt idx="16295">
                  <c:v>2.4643137254901957</c:v>
                </c:pt>
                <c:pt idx="16296">
                  <c:v>2.4643137254901957</c:v>
                </c:pt>
                <c:pt idx="16297">
                  <c:v>2.4643137254901957</c:v>
                </c:pt>
                <c:pt idx="16298">
                  <c:v>2.4643137254901957</c:v>
                </c:pt>
                <c:pt idx="16299">
                  <c:v>2.4643137254901957</c:v>
                </c:pt>
                <c:pt idx="16300">
                  <c:v>2.4643137254901957</c:v>
                </c:pt>
                <c:pt idx="16301">
                  <c:v>2.4643137254901957</c:v>
                </c:pt>
                <c:pt idx="16302">
                  <c:v>2.4643137254901957</c:v>
                </c:pt>
                <c:pt idx="16303">
                  <c:v>2.4643137254901957</c:v>
                </c:pt>
                <c:pt idx="16304">
                  <c:v>2.4643137254901957</c:v>
                </c:pt>
                <c:pt idx="16305">
                  <c:v>2.4643137254901957</c:v>
                </c:pt>
                <c:pt idx="16306">
                  <c:v>2.4643137254901957</c:v>
                </c:pt>
                <c:pt idx="16307">
                  <c:v>2.4643137254901957</c:v>
                </c:pt>
                <c:pt idx="16308">
                  <c:v>2.4643137254901957</c:v>
                </c:pt>
                <c:pt idx="16309">
                  <c:v>2.4643137254901957</c:v>
                </c:pt>
                <c:pt idx="16310">
                  <c:v>2.4643137254901957</c:v>
                </c:pt>
                <c:pt idx="16311">
                  <c:v>2.4643137254901957</c:v>
                </c:pt>
                <c:pt idx="16312">
                  <c:v>2.4643137254901957</c:v>
                </c:pt>
                <c:pt idx="16313">
                  <c:v>2.4643137254901957</c:v>
                </c:pt>
                <c:pt idx="16314">
                  <c:v>2.4643137254901957</c:v>
                </c:pt>
                <c:pt idx="16315">
                  <c:v>2.4643137254901957</c:v>
                </c:pt>
                <c:pt idx="16316">
                  <c:v>2.4643137254901957</c:v>
                </c:pt>
                <c:pt idx="16317">
                  <c:v>2.4643137254901957</c:v>
                </c:pt>
                <c:pt idx="16318">
                  <c:v>2.4643137254901957</c:v>
                </c:pt>
                <c:pt idx="16319">
                  <c:v>2.4643137254901957</c:v>
                </c:pt>
                <c:pt idx="16320">
                  <c:v>2.4643137254901957</c:v>
                </c:pt>
                <c:pt idx="16321">
                  <c:v>2.4643137254901957</c:v>
                </c:pt>
                <c:pt idx="16322">
                  <c:v>2.4643137254901957</c:v>
                </c:pt>
                <c:pt idx="16323">
                  <c:v>2.4643137254901957</c:v>
                </c:pt>
                <c:pt idx="16324">
                  <c:v>2.4643137254901957</c:v>
                </c:pt>
                <c:pt idx="16325">
                  <c:v>2.4643137254901957</c:v>
                </c:pt>
                <c:pt idx="16326">
                  <c:v>2.4643137254901957</c:v>
                </c:pt>
                <c:pt idx="16327">
                  <c:v>2.4643137254901957</c:v>
                </c:pt>
                <c:pt idx="16328">
                  <c:v>2.4643137254901957</c:v>
                </c:pt>
                <c:pt idx="16329">
                  <c:v>2.4643137254901957</c:v>
                </c:pt>
                <c:pt idx="16330">
                  <c:v>2.4643137254901957</c:v>
                </c:pt>
                <c:pt idx="16331">
                  <c:v>2.4643137254901957</c:v>
                </c:pt>
                <c:pt idx="16332">
                  <c:v>2.4643137254901957</c:v>
                </c:pt>
                <c:pt idx="16333">
                  <c:v>2.4643137254901957</c:v>
                </c:pt>
                <c:pt idx="16334">
                  <c:v>2.4643137254901957</c:v>
                </c:pt>
                <c:pt idx="16335">
                  <c:v>2.4643137254901957</c:v>
                </c:pt>
                <c:pt idx="16336">
                  <c:v>2.4643137254901957</c:v>
                </c:pt>
                <c:pt idx="16337">
                  <c:v>2.4643137254901957</c:v>
                </c:pt>
                <c:pt idx="16338">
                  <c:v>2.4643137254901957</c:v>
                </c:pt>
                <c:pt idx="16339">
                  <c:v>2.4643137254901957</c:v>
                </c:pt>
                <c:pt idx="16340">
                  <c:v>2.4643137254901957</c:v>
                </c:pt>
                <c:pt idx="16341">
                  <c:v>2.4643137254901957</c:v>
                </c:pt>
                <c:pt idx="16342">
                  <c:v>2.4643137254901957</c:v>
                </c:pt>
                <c:pt idx="16343">
                  <c:v>2.4643137254901957</c:v>
                </c:pt>
                <c:pt idx="16344">
                  <c:v>2.4643137254901957</c:v>
                </c:pt>
                <c:pt idx="16345">
                  <c:v>2.4643137254901957</c:v>
                </c:pt>
                <c:pt idx="16346">
                  <c:v>2.4643137254901957</c:v>
                </c:pt>
                <c:pt idx="16347">
                  <c:v>2.4643137254901957</c:v>
                </c:pt>
                <c:pt idx="16348">
                  <c:v>2.4643137254901957</c:v>
                </c:pt>
                <c:pt idx="16349">
                  <c:v>2.4643137254901957</c:v>
                </c:pt>
                <c:pt idx="16350">
                  <c:v>2.4643137254901957</c:v>
                </c:pt>
                <c:pt idx="16351">
                  <c:v>2.4643137254901957</c:v>
                </c:pt>
                <c:pt idx="16352">
                  <c:v>2.4643137254901957</c:v>
                </c:pt>
                <c:pt idx="16353">
                  <c:v>2.4643137254901957</c:v>
                </c:pt>
                <c:pt idx="16354">
                  <c:v>2.4643137254901957</c:v>
                </c:pt>
                <c:pt idx="16355">
                  <c:v>2.4643137254901957</c:v>
                </c:pt>
                <c:pt idx="16356">
                  <c:v>2.4643137254901957</c:v>
                </c:pt>
                <c:pt idx="16357">
                  <c:v>2.4643137254901957</c:v>
                </c:pt>
                <c:pt idx="16358">
                  <c:v>2.4643137254901957</c:v>
                </c:pt>
                <c:pt idx="16359">
                  <c:v>2.4643137254901957</c:v>
                </c:pt>
                <c:pt idx="16360">
                  <c:v>2.4643137254901957</c:v>
                </c:pt>
                <c:pt idx="16361">
                  <c:v>2.4643137254901957</c:v>
                </c:pt>
                <c:pt idx="16362">
                  <c:v>2.4643137254901957</c:v>
                </c:pt>
                <c:pt idx="16363">
                  <c:v>2.4643137254901957</c:v>
                </c:pt>
                <c:pt idx="16364">
                  <c:v>2.4643137254901957</c:v>
                </c:pt>
                <c:pt idx="16365">
                  <c:v>2.4643137254901957</c:v>
                </c:pt>
                <c:pt idx="16366">
                  <c:v>2.4643137254901957</c:v>
                </c:pt>
                <c:pt idx="16367">
                  <c:v>2.4643137254901957</c:v>
                </c:pt>
                <c:pt idx="16368">
                  <c:v>2.4643137254901957</c:v>
                </c:pt>
                <c:pt idx="16369">
                  <c:v>2.4643137254901957</c:v>
                </c:pt>
                <c:pt idx="16370">
                  <c:v>2.4643137254901957</c:v>
                </c:pt>
                <c:pt idx="16371">
                  <c:v>2.4643137254901957</c:v>
                </c:pt>
                <c:pt idx="16372">
                  <c:v>2.4643137254901957</c:v>
                </c:pt>
                <c:pt idx="16373">
                  <c:v>2.4643137254901957</c:v>
                </c:pt>
                <c:pt idx="16374">
                  <c:v>2.4643137254901957</c:v>
                </c:pt>
                <c:pt idx="16375">
                  <c:v>2.4643137254901957</c:v>
                </c:pt>
                <c:pt idx="16376">
                  <c:v>2.4643137254901957</c:v>
                </c:pt>
                <c:pt idx="16377">
                  <c:v>2.4643137254901957</c:v>
                </c:pt>
                <c:pt idx="16378">
                  <c:v>2.4643137254901957</c:v>
                </c:pt>
                <c:pt idx="16379">
                  <c:v>2.4643137254901957</c:v>
                </c:pt>
                <c:pt idx="16380">
                  <c:v>2.4643137254901957</c:v>
                </c:pt>
                <c:pt idx="16381">
                  <c:v>2.4643137254901957</c:v>
                </c:pt>
                <c:pt idx="16382">
                  <c:v>2.4643137254901957</c:v>
                </c:pt>
                <c:pt idx="16383">
                  <c:v>2.4643137254901957</c:v>
                </c:pt>
                <c:pt idx="16384">
                  <c:v>2.4643137254901957</c:v>
                </c:pt>
                <c:pt idx="16385">
                  <c:v>2.4643137254901957</c:v>
                </c:pt>
                <c:pt idx="16386">
                  <c:v>2.4643137254901957</c:v>
                </c:pt>
                <c:pt idx="16387">
                  <c:v>2.4643137254901957</c:v>
                </c:pt>
                <c:pt idx="16388">
                  <c:v>2.4643137254901957</c:v>
                </c:pt>
                <c:pt idx="16389">
                  <c:v>2.4643137254901957</c:v>
                </c:pt>
                <c:pt idx="16390">
                  <c:v>2.4643137254901957</c:v>
                </c:pt>
                <c:pt idx="16391">
                  <c:v>2.4643137254901957</c:v>
                </c:pt>
                <c:pt idx="16392">
                  <c:v>2.4643137254901957</c:v>
                </c:pt>
                <c:pt idx="16393">
                  <c:v>2.4643137254901957</c:v>
                </c:pt>
                <c:pt idx="16394">
                  <c:v>2.4643137254901957</c:v>
                </c:pt>
                <c:pt idx="16395">
                  <c:v>2.4643137254901957</c:v>
                </c:pt>
                <c:pt idx="16396">
                  <c:v>2.4643137254901957</c:v>
                </c:pt>
                <c:pt idx="16397">
                  <c:v>2.4643137254901957</c:v>
                </c:pt>
                <c:pt idx="16398">
                  <c:v>2.4643137254901957</c:v>
                </c:pt>
                <c:pt idx="16399">
                  <c:v>2.4643137254901957</c:v>
                </c:pt>
                <c:pt idx="16400">
                  <c:v>2.4643137254901957</c:v>
                </c:pt>
                <c:pt idx="16401">
                  <c:v>2.4643137254901957</c:v>
                </c:pt>
                <c:pt idx="16402">
                  <c:v>2.4643137254901957</c:v>
                </c:pt>
                <c:pt idx="16403">
                  <c:v>2.4643137254901957</c:v>
                </c:pt>
                <c:pt idx="16404">
                  <c:v>2.4643137254901957</c:v>
                </c:pt>
                <c:pt idx="16405">
                  <c:v>2.4643137254901957</c:v>
                </c:pt>
                <c:pt idx="16406">
                  <c:v>2.4643137254901957</c:v>
                </c:pt>
                <c:pt idx="16407">
                  <c:v>2.4643137254901957</c:v>
                </c:pt>
                <c:pt idx="16408">
                  <c:v>2.4643137254901957</c:v>
                </c:pt>
                <c:pt idx="16409">
                  <c:v>2.4643137254901957</c:v>
                </c:pt>
                <c:pt idx="16410">
                  <c:v>2.4643137254901957</c:v>
                </c:pt>
                <c:pt idx="16411">
                  <c:v>2.4643137254901957</c:v>
                </c:pt>
                <c:pt idx="16412">
                  <c:v>2.4643137254901957</c:v>
                </c:pt>
                <c:pt idx="16413">
                  <c:v>2.4643137254901957</c:v>
                </c:pt>
                <c:pt idx="16414">
                  <c:v>2.4643137254901957</c:v>
                </c:pt>
                <c:pt idx="16415">
                  <c:v>2.4643137254901957</c:v>
                </c:pt>
                <c:pt idx="16416">
                  <c:v>2.4643137254901957</c:v>
                </c:pt>
                <c:pt idx="16417">
                  <c:v>2.4643137254901957</c:v>
                </c:pt>
                <c:pt idx="16418">
                  <c:v>2.4643137254901957</c:v>
                </c:pt>
                <c:pt idx="16419">
                  <c:v>2.4643137254901957</c:v>
                </c:pt>
                <c:pt idx="16420">
                  <c:v>2.4643137254901957</c:v>
                </c:pt>
                <c:pt idx="16421">
                  <c:v>2.4643137254901957</c:v>
                </c:pt>
                <c:pt idx="16422">
                  <c:v>2.4643137254901957</c:v>
                </c:pt>
                <c:pt idx="16423">
                  <c:v>2.4643137254901957</c:v>
                </c:pt>
                <c:pt idx="16424">
                  <c:v>2.4643137254901957</c:v>
                </c:pt>
                <c:pt idx="16425">
                  <c:v>2.4643137254901957</c:v>
                </c:pt>
                <c:pt idx="16426">
                  <c:v>2.4643137254901957</c:v>
                </c:pt>
                <c:pt idx="16427">
                  <c:v>2.4643137254901957</c:v>
                </c:pt>
                <c:pt idx="16428">
                  <c:v>2.4643137254901957</c:v>
                </c:pt>
                <c:pt idx="16429">
                  <c:v>2.4643137254901957</c:v>
                </c:pt>
                <c:pt idx="16430">
                  <c:v>2.4643137254901957</c:v>
                </c:pt>
                <c:pt idx="16431">
                  <c:v>2.4643137254901957</c:v>
                </c:pt>
                <c:pt idx="16432">
                  <c:v>2.4643137254901957</c:v>
                </c:pt>
                <c:pt idx="16433">
                  <c:v>2.4643137254901957</c:v>
                </c:pt>
                <c:pt idx="16434">
                  <c:v>2.4643137254901957</c:v>
                </c:pt>
                <c:pt idx="16435">
                  <c:v>2.4643137254901957</c:v>
                </c:pt>
                <c:pt idx="16436">
                  <c:v>2.4643137254901957</c:v>
                </c:pt>
                <c:pt idx="16437">
                  <c:v>2.4643137254901957</c:v>
                </c:pt>
                <c:pt idx="16438">
                  <c:v>2.4643137254901957</c:v>
                </c:pt>
                <c:pt idx="16439">
                  <c:v>2.4643137254901957</c:v>
                </c:pt>
                <c:pt idx="16440">
                  <c:v>2.4643137254901957</c:v>
                </c:pt>
                <c:pt idx="16441">
                  <c:v>2.4643137254901957</c:v>
                </c:pt>
                <c:pt idx="16442">
                  <c:v>2.4643137254901957</c:v>
                </c:pt>
                <c:pt idx="16443">
                  <c:v>2.4643137254901957</c:v>
                </c:pt>
                <c:pt idx="16444">
                  <c:v>2.4643137254901957</c:v>
                </c:pt>
                <c:pt idx="16445">
                  <c:v>2.4643137254901957</c:v>
                </c:pt>
                <c:pt idx="16446">
                  <c:v>2.4643137254901957</c:v>
                </c:pt>
                <c:pt idx="16447">
                  <c:v>2.4643137254901957</c:v>
                </c:pt>
                <c:pt idx="16448">
                  <c:v>2.4643137254901957</c:v>
                </c:pt>
                <c:pt idx="16449">
                  <c:v>2.4643137254901957</c:v>
                </c:pt>
                <c:pt idx="16450">
                  <c:v>2.4643137254901957</c:v>
                </c:pt>
                <c:pt idx="16451">
                  <c:v>2.4643137254901957</c:v>
                </c:pt>
                <c:pt idx="16452">
                  <c:v>2.4643137254901957</c:v>
                </c:pt>
                <c:pt idx="16453">
                  <c:v>2.4643137254901957</c:v>
                </c:pt>
                <c:pt idx="16454">
                  <c:v>2.4643137254901957</c:v>
                </c:pt>
                <c:pt idx="16455">
                  <c:v>2.4643137254901957</c:v>
                </c:pt>
                <c:pt idx="16456">
                  <c:v>2.4643137254901957</c:v>
                </c:pt>
                <c:pt idx="16457">
                  <c:v>2.4643137254901957</c:v>
                </c:pt>
                <c:pt idx="16458">
                  <c:v>2.4643137254901957</c:v>
                </c:pt>
                <c:pt idx="16459">
                  <c:v>2.4643137254901957</c:v>
                </c:pt>
                <c:pt idx="16460">
                  <c:v>2.4643137254901957</c:v>
                </c:pt>
                <c:pt idx="16461">
                  <c:v>2.4643137254901957</c:v>
                </c:pt>
                <c:pt idx="16462">
                  <c:v>2.4643137254901957</c:v>
                </c:pt>
                <c:pt idx="16463">
                  <c:v>2.4643137254901957</c:v>
                </c:pt>
                <c:pt idx="16464">
                  <c:v>2.4643137254901957</c:v>
                </c:pt>
                <c:pt idx="16465">
                  <c:v>2.4643137254901957</c:v>
                </c:pt>
                <c:pt idx="16466">
                  <c:v>2.4643137254901957</c:v>
                </c:pt>
                <c:pt idx="16467">
                  <c:v>2.4643137254901957</c:v>
                </c:pt>
                <c:pt idx="16468">
                  <c:v>2.4643137254901957</c:v>
                </c:pt>
                <c:pt idx="16469">
                  <c:v>2.4643137254901957</c:v>
                </c:pt>
                <c:pt idx="16470">
                  <c:v>2.4643137254901957</c:v>
                </c:pt>
                <c:pt idx="16471">
                  <c:v>2.4643137254901957</c:v>
                </c:pt>
                <c:pt idx="16472">
                  <c:v>2.4643137254901957</c:v>
                </c:pt>
                <c:pt idx="16473">
                  <c:v>2.4643137254901957</c:v>
                </c:pt>
                <c:pt idx="16474">
                  <c:v>2.4643137254901957</c:v>
                </c:pt>
                <c:pt idx="16475">
                  <c:v>2.4643137254901957</c:v>
                </c:pt>
                <c:pt idx="16476">
                  <c:v>2.4643137254901957</c:v>
                </c:pt>
                <c:pt idx="16477">
                  <c:v>2.4643137254901957</c:v>
                </c:pt>
                <c:pt idx="16478">
                  <c:v>2.4643137254901957</c:v>
                </c:pt>
                <c:pt idx="16479">
                  <c:v>2.4643137254901957</c:v>
                </c:pt>
                <c:pt idx="16480">
                  <c:v>2.4643137254901957</c:v>
                </c:pt>
                <c:pt idx="16481">
                  <c:v>2.4643137254901957</c:v>
                </c:pt>
                <c:pt idx="16482">
                  <c:v>2.4643137254901957</c:v>
                </c:pt>
                <c:pt idx="16483">
                  <c:v>2.4643137254901957</c:v>
                </c:pt>
                <c:pt idx="16484">
                  <c:v>2.4643137254901957</c:v>
                </c:pt>
                <c:pt idx="16485">
                  <c:v>2.4643137254901957</c:v>
                </c:pt>
                <c:pt idx="16486">
                  <c:v>2.4643137254901957</c:v>
                </c:pt>
                <c:pt idx="16487">
                  <c:v>2.4643137254901957</c:v>
                </c:pt>
                <c:pt idx="16488">
                  <c:v>2.4643137254901957</c:v>
                </c:pt>
                <c:pt idx="16489">
                  <c:v>2.4643137254901957</c:v>
                </c:pt>
                <c:pt idx="16490">
                  <c:v>2.4643137254901957</c:v>
                </c:pt>
                <c:pt idx="16491">
                  <c:v>2.4643137254901957</c:v>
                </c:pt>
                <c:pt idx="16492">
                  <c:v>2.4643137254901957</c:v>
                </c:pt>
                <c:pt idx="16493">
                  <c:v>2.4643137254901957</c:v>
                </c:pt>
                <c:pt idx="16494">
                  <c:v>2.4643137254901957</c:v>
                </c:pt>
                <c:pt idx="16495">
                  <c:v>2.4643137254901957</c:v>
                </c:pt>
                <c:pt idx="16496">
                  <c:v>2.4643137254901957</c:v>
                </c:pt>
                <c:pt idx="16497">
                  <c:v>2.4643137254901957</c:v>
                </c:pt>
                <c:pt idx="16498">
                  <c:v>2.4643137254901957</c:v>
                </c:pt>
                <c:pt idx="16499">
                  <c:v>2.4643137254901957</c:v>
                </c:pt>
                <c:pt idx="16500">
                  <c:v>2.4643137254901957</c:v>
                </c:pt>
                <c:pt idx="16501">
                  <c:v>2.4643137254901957</c:v>
                </c:pt>
                <c:pt idx="16502">
                  <c:v>2.4643137254901957</c:v>
                </c:pt>
                <c:pt idx="16503">
                  <c:v>2.4643137254901957</c:v>
                </c:pt>
                <c:pt idx="16504">
                  <c:v>2.4643137254901957</c:v>
                </c:pt>
                <c:pt idx="16505">
                  <c:v>2.4643137254901957</c:v>
                </c:pt>
                <c:pt idx="16506">
                  <c:v>2.4643137254901957</c:v>
                </c:pt>
                <c:pt idx="16507">
                  <c:v>2.4643137254901957</c:v>
                </c:pt>
                <c:pt idx="16508">
                  <c:v>2.4643137254901957</c:v>
                </c:pt>
                <c:pt idx="16509">
                  <c:v>2.4643137254901957</c:v>
                </c:pt>
                <c:pt idx="16510">
                  <c:v>2.4643137254901957</c:v>
                </c:pt>
                <c:pt idx="16511">
                  <c:v>2.4643137254901957</c:v>
                </c:pt>
                <c:pt idx="16512">
                  <c:v>2.4643137254901957</c:v>
                </c:pt>
                <c:pt idx="16513">
                  <c:v>2.4643137254901957</c:v>
                </c:pt>
                <c:pt idx="16514">
                  <c:v>2.4643137254901957</c:v>
                </c:pt>
                <c:pt idx="16515">
                  <c:v>2.4643137254901957</c:v>
                </c:pt>
                <c:pt idx="16516">
                  <c:v>2.4643137254901957</c:v>
                </c:pt>
                <c:pt idx="16517">
                  <c:v>2.4643137254901957</c:v>
                </c:pt>
                <c:pt idx="16518">
                  <c:v>2.4643137254901957</c:v>
                </c:pt>
                <c:pt idx="16519">
                  <c:v>2.4643137254901957</c:v>
                </c:pt>
                <c:pt idx="16520">
                  <c:v>2.4643137254901957</c:v>
                </c:pt>
                <c:pt idx="16521">
                  <c:v>2.4643137254901957</c:v>
                </c:pt>
                <c:pt idx="16522">
                  <c:v>2.4643137254901957</c:v>
                </c:pt>
                <c:pt idx="16523">
                  <c:v>2.4643137254901957</c:v>
                </c:pt>
                <c:pt idx="16524">
                  <c:v>2.4643137254901957</c:v>
                </c:pt>
                <c:pt idx="16525">
                  <c:v>2.4643137254901957</c:v>
                </c:pt>
                <c:pt idx="16526">
                  <c:v>2.4643137254901957</c:v>
                </c:pt>
                <c:pt idx="16527">
                  <c:v>2.4643137254901957</c:v>
                </c:pt>
                <c:pt idx="16528">
                  <c:v>2.4643137254901957</c:v>
                </c:pt>
                <c:pt idx="16529">
                  <c:v>2.4643137254901957</c:v>
                </c:pt>
                <c:pt idx="16530">
                  <c:v>2.4643137254901957</c:v>
                </c:pt>
                <c:pt idx="16531">
                  <c:v>2.4643137254901957</c:v>
                </c:pt>
                <c:pt idx="16532">
                  <c:v>2.4643137254901957</c:v>
                </c:pt>
                <c:pt idx="16533">
                  <c:v>2.4643137254901957</c:v>
                </c:pt>
                <c:pt idx="16534">
                  <c:v>2.4643137254901957</c:v>
                </c:pt>
                <c:pt idx="16535">
                  <c:v>2.4643137254901957</c:v>
                </c:pt>
                <c:pt idx="16536">
                  <c:v>2.4643137254901957</c:v>
                </c:pt>
                <c:pt idx="16537">
                  <c:v>2.4643137254901957</c:v>
                </c:pt>
                <c:pt idx="16538">
                  <c:v>2.4643137254901957</c:v>
                </c:pt>
                <c:pt idx="16539">
                  <c:v>2.4643137254901957</c:v>
                </c:pt>
                <c:pt idx="16540">
                  <c:v>2.4643137254901957</c:v>
                </c:pt>
                <c:pt idx="16541">
                  <c:v>2.4643137254901957</c:v>
                </c:pt>
                <c:pt idx="16542">
                  <c:v>2.4643137254901957</c:v>
                </c:pt>
                <c:pt idx="16543">
                  <c:v>2.4643137254901957</c:v>
                </c:pt>
                <c:pt idx="16544">
                  <c:v>2.4643137254901957</c:v>
                </c:pt>
                <c:pt idx="16545">
                  <c:v>2.4643137254901957</c:v>
                </c:pt>
                <c:pt idx="16546">
                  <c:v>2.4643137254901957</c:v>
                </c:pt>
                <c:pt idx="16547">
                  <c:v>2.4643137254901957</c:v>
                </c:pt>
                <c:pt idx="16548">
                  <c:v>2.4643137254901957</c:v>
                </c:pt>
                <c:pt idx="16549">
                  <c:v>2.4643137254901957</c:v>
                </c:pt>
                <c:pt idx="16550">
                  <c:v>2.4643137254901957</c:v>
                </c:pt>
                <c:pt idx="16551">
                  <c:v>2.4643137254901957</c:v>
                </c:pt>
                <c:pt idx="16552">
                  <c:v>2.4643137254901957</c:v>
                </c:pt>
                <c:pt idx="16553">
                  <c:v>2.4643137254901957</c:v>
                </c:pt>
                <c:pt idx="16554">
                  <c:v>2.4643137254901957</c:v>
                </c:pt>
                <c:pt idx="16555">
                  <c:v>2.4643137254901957</c:v>
                </c:pt>
                <c:pt idx="16556">
                  <c:v>2.4643137254901957</c:v>
                </c:pt>
                <c:pt idx="16557">
                  <c:v>2.4643137254901957</c:v>
                </c:pt>
                <c:pt idx="16558">
                  <c:v>2.4643137254901957</c:v>
                </c:pt>
                <c:pt idx="16559">
                  <c:v>2.4643137254901957</c:v>
                </c:pt>
                <c:pt idx="16560">
                  <c:v>2.4643137254901957</c:v>
                </c:pt>
                <c:pt idx="16561">
                  <c:v>2.4643137254901957</c:v>
                </c:pt>
                <c:pt idx="16562">
                  <c:v>2.4643137254901957</c:v>
                </c:pt>
                <c:pt idx="16563">
                  <c:v>2.4643137254901957</c:v>
                </c:pt>
                <c:pt idx="16564">
                  <c:v>2.4643137254901957</c:v>
                </c:pt>
                <c:pt idx="16565">
                  <c:v>2.4643137254901957</c:v>
                </c:pt>
                <c:pt idx="16566">
                  <c:v>2.4643137254901957</c:v>
                </c:pt>
                <c:pt idx="16567">
                  <c:v>2.4643137254901957</c:v>
                </c:pt>
                <c:pt idx="16568">
                  <c:v>2.4643137254901957</c:v>
                </c:pt>
                <c:pt idx="16569">
                  <c:v>2.4643137254901957</c:v>
                </c:pt>
                <c:pt idx="16570">
                  <c:v>2.4643137254901957</c:v>
                </c:pt>
                <c:pt idx="16571">
                  <c:v>2.4643137254901957</c:v>
                </c:pt>
                <c:pt idx="16572">
                  <c:v>2.4643137254901957</c:v>
                </c:pt>
                <c:pt idx="16573">
                  <c:v>2.4643137254901957</c:v>
                </c:pt>
                <c:pt idx="16574">
                  <c:v>2.4643137254901957</c:v>
                </c:pt>
                <c:pt idx="16575">
                  <c:v>2.4643137254901957</c:v>
                </c:pt>
                <c:pt idx="16576">
                  <c:v>2.4643137254901957</c:v>
                </c:pt>
                <c:pt idx="16577">
                  <c:v>2.4643137254901957</c:v>
                </c:pt>
                <c:pt idx="16578">
                  <c:v>2.4643137254901957</c:v>
                </c:pt>
                <c:pt idx="16579">
                  <c:v>2.4643137254901957</c:v>
                </c:pt>
                <c:pt idx="16580">
                  <c:v>2.4643137254901957</c:v>
                </c:pt>
                <c:pt idx="16581">
                  <c:v>2.4643137254901957</c:v>
                </c:pt>
                <c:pt idx="16582">
                  <c:v>2.4643137254901957</c:v>
                </c:pt>
                <c:pt idx="16583">
                  <c:v>2.4643137254901957</c:v>
                </c:pt>
                <c:pt idx="16584">
                  <c:v>2.4643137254901957</c:v>
                </c:pt>
                <c:pt idx="16585">
                  <c:v>2.4643137254901957</c:v>
                </c:pt>
                <c:pt idx="16586">
                  <c:v>2.4643137254901957</c:v>
                </c:pt>
                <c:pt idx="16587">
                  <c:v>2.4643137254901957</c:v>
                </c:pt>
                <c:pt idx="16588">
                  <c:v>2.4643137254901957</c:v>
                </c:pt>
                <c:pt idx="16589">
                  <c:v>2.4643137254901957</c:v>
                </c:pt>
                <c:pt idx="16590">
                  <c:v>2.4643137254901957</c:v>
                </c:pt>
                <c:pt idx="16591">
                  <c:v>2.4643137254901957</c:v>
                </c:pt>
                <c:pt idx="16592">
                  <c:v>2.4643137254901957</c:v>
                </c:pt>
                <c:pt idx="16593">
                  <c:v>2.4643137254901957</c:v>
                </c:pt>
                <c:pt idx="16594">
                  <c:v>2.4643137254901957</c:v>
                </c:pt>
                <c:pt idx="16595">
                  <c:v>2.4643137254901957</c:v>
                </c:pt>
                <c:pt idx="16596">
                  <c:v>2.4643137254901957</c:v>
                </c:pt>
                <c:pt idx="16597">
                  <c:v>2.4643137254901957</c:v>
                </c:pt>
                <c:pt idx="16598">
                  <c:v>2.4643137254901957</c:v>
                </c:pt>
                <c:pt idx="16599">
                  <c:v>2.4643137254901957</c:v>
                </c:pt>
                <c:pt idx="16600">
                  <c:v>2.4643137254901957</c:v>
                </c:pt>
                <c:pt idx="16601">
                  <c:v>2.4643137254901957</c:v>
                </c:pt>
                <c:pt idx="16602">
                  <c:v>2.4643137254901957</c:v>
                </c:pt>
                <c:pt idx="16603">
                  <c:v>2.4643137254901957</c:v>
                </c:pt>
                <c:pt idx="16604">
                  <c:v>2.4643137254901957</c:v>
                </c:pt>
                <c:pt idx="16605">
                  <c:v>2.4643137254901957</c:v>
                </c:pt>
                <c:pt idx="16606">
                  <c:v>2.4643137254901957</c:v>
                </c:pt>
                <c:pt idx="16607">
                  <c:v>2.4643137254901957</c:v>
                </c:pt>
                <c:pt idx="16608">
                  <c:v>2.4643137254901957</c:v>
                </c:pt>
                <c:pt idx="16609">
                  <c:v>2.4643137254901957</c:v>
                </c:pt>
                <c:pt idx="16610">
                  <c:v>2.4643137254901957</c:v>
                </c:pt>
                <c:pt idx="16611">
                  <c:v>2.4643137254901957</c:v>
                </c:pt>
                <c:pt idx="16612">
                  <c:v>2.4643137254901957</c:v>
                </c:pt>
                <c:pt idx="16613">
                  <c:v>2.4643137254901957</c:v>
                </c:pt>
                <c:pt idx="16614">
                  <c:v>2.4643137254901957</c:v>
                </c:pt>
                <c:pt idx="16615">
                  <c:v>2.4643137254901957</c:v>
                </c:pt>
                <c:pt idx="16616">
                  <c:v>2.4643137254901957</c:v>
                </c:pt>
                <c:pt idx="16617">
                  <c:v>2.4643137254901957</c:v>
                </c:pt>
                <c:pt idx="16618">
                  <c:v>2.4643137254901957</c:v>
                </c:pt>
                <c:pt idx="16619">
                  <c:v>2.4643137254901957</c:v>
                </c:pt>
                <c:pt idx="16620">
                  <c:v>2.4643137254901957</c:v>
                </c:pt>
                <c:pt idx="16621">
                  <c:v>2.4643137254901957</c:v>
                </c:pt>
                <c:pt idx="16622">
                  <c:v>2.4643137254901957</c:v>
                </c:pt>
                <c:pt idx="16623">
                  <c:v>2.4643137254901957</c:v>
                </c:pt>
                <c:pt idx="16624">
                  <c:v>2.4643137254901957</c:v>
                </c:pt>
                <c:pt idx="16625">
                  <c:v>2.4643137254901957</c:v>
                </c:pt>
                <c:pt idx="16626">
                  <c:v>2.4643137254901957</c:v>
                </c:pt>
                <c:pt idx="16627">
                  <c:v>2.4643137254901957</c:v>
                </c:pt>
                <c:pt idx="16628">
                  <c:v>2.4643137254901957</c:v>
                </c:pt>
                <c:pt idx="16629">
                  <c:v>2.4643137254901957</c:v>
                </c:pt>
                <c:pt idx="16630">
                  <c:v>2.4643137254901957</c:v>
                </c:pt>
                <c:pt idx="16631">
                  <c:v>2.4643137254901957</c:v>
                </c:pt>
                <c:pt idx="16632">
                  <c:v>2.4643137254901957</c:v>
                </c:pt>
                <c:pt idx="16633">
                  <c:v>2.4643137254901957</c:v>
                </c:pt>
                <c:pt idx="16634">
                  <c:v>2.4643137254901957</c:v>
                </c:pt>
                <c:pt idx="16635">
                  <c:v>2.4643137254901957</c:v>
                </c:pt>
                <c:pt idx="16636">
                  <c:v>2.4643137254901957</c:v>
                </c:pt>
                <c:pt idx="16637">
                  <c:v>2.4643137254901957</c:v>
                </c:pt>
                <c:pt idx="16638">
                  <c:v>2.4643137254901957</c:v>
                </c:pt>
                <c:pt idx="16639">
                  <c:v>2.4643137254901957</c:v>
                </c:pt>
                <c:pt idx="16640">
                  <c:v>2.4643137254901957</c:v>
                </c:pt>
                <c:pt idx="16641">
                  <c:v>2.4643137254901957</c:v>
                </c:pt>
                <c:pt idx="16642">
                  <c:v>2.4643137254901957</c:v>
                </c:pt>
                <c:pt idx="16643">
                  <c:v>2.4643137254901957</c:v>
                </c:pt>
                <c:pt idx="16644">
                  <c:v>2.4643137254901957</c:v>
                </c:pt>
                <c:pt idx="16645">
                  <c:v>2.4643137254901957</c:v>
                </c:pt>
                <c:pt idx="16646">
                  <c:v>2.4643137254901957</c:v>
                </c:pt>
                <c:pt idx="16647">
                  <c:v>2.4643137254901957</c:v>
                </c:pt>
                <c:pt idx="16648">
                  <c:v>2.4643137254901957</c:v>
                </c:pt>
                <c:pt idx="16649">
                  <c:v>2.4643137254901957</c:v>
                </c:pt>
                <c:pt idx="16650">
                  <c:v>2.4643137254901957</c:v>
                </c:pt>
                <c:pt idx="16651">
                  <c:v>2.4643137254901957</c:v>
                </c:pt>
                <c:pt idx="16652">
                  <c:v>2.4643137254901957</c:v>
                </c:pt>
                <c:pt idx="16653">
                  <c:v>2.4643137254901957</c:v>
                </c:pt>
                <c:pt idx="16654">
                  <c:v>2.4643137254901957</c:v>
                </c:pt>
                <c:pt idx="16655">
                  <c:v>2.4643137254901957</c:v>
                </c:pt>
                <c:pt idx="16656">
                  <c:v>2.4643137254901957</c:v>
                </c:pt>
                <c:pt idx="16657">
                  <c:v>2.4643137254901957</c:v>
                </c:pt>
                <c:pt idx="16658">
                  <c:v>2.4643137254901957</c:v>
                </c:pt>
                <c:pt idx="16659">
                  <c:v>2.4643137254901957</c:v>
                </c:pt>
                <c:pt idx="16660">
                  <c:v>2.4643137254901957</c:v>
                </c:pt>
                <c:pt idx="16661">
                  <c:v>2.4643137254901957</c:v>
                </c:pt>
                <c:pt idx="16662">
                  <c:v>2.4643137254901957</c:v>
                </c:pt>
                <c:pt idx="16663">
                  <c:v>2.4643137254901957</c:v>
                </c:pt>
                <c:pt idx="16664">
                  <c:v>2.4643137254901957</c:v>
                </c:pt>
                <c:pt idx="16665">
                  <c:v>2.4643137254901957</c:v>
                </c:pt>
                <c:pt idx="16666">
                  <c:v>2.4643137254901957</c:v>
                </c:pt>
                <c:pt idx="16667">
                  <c:v>2.4643137254901957</c:v>
                </c:pt>
                <c:pt idx="16668">
                  <c:v>2.4643137254901957</c:v>
                </c:pt>
                <c:pt idx="16669">
                  <c:v>2.4643137254901957</c:v>
                </c:pt>
                <c:pt idx="16670">
                  <c:v>2.4643137254901957</c:v>
                </c:pt>
                <c:pt idx="16671">
                  <c:v>2.4643137254901957</c:v>
                </c:pt>
                <c:pt idx="16672">
                  <c:v>2.4643137254901957</c:v>
                </c:pt>
                <c:pt idx="16673">
                  <c:v>2.4643137254901957</c:v>
                </c:pt>
                <c:pt idx="16674">
                  <c:v>2.4643137254901957</c:v>
                </c:pt>
                <c:pt idx="16675">
                  <c:v>2.4643137254901957</c:v>
                </c:pt>
                <c:pt idx="16676">
                  <c:v>2.4643137254901957</c:v>
                </c:pt>
                <c:pt idx="16677">
                  <c:v>2.4643137254901957</c:v>
                </c:pt>
                <c:pt idx="16678">
                  <c:v>2.4643137254901957</c:v>
                </c:pt>
                <c:pt idx="16679">
                  <c:v>2.4643137254901957</c:v>
                </c:pt>
                <c:pt idx="16680">
                  <c:v>2.4643137254901957</c:v>
                </c:pt>
                <c:pt idx="16681">
                  <c:v>2.4643137254901957</c:v>
                </c:pt>
                <c:pt idx="16682">
                  <c:v>2.4643137254901957</c:v>
                </c:pt>
                <c:pt idx="16683">
                  <c:v>2.4643137254901957</c:v>
                </c:pt>
                <c:pt idx="16684">
                  <c:v>2.4643137254901957</c:v>
                </c:pt>
                <c:pt idx="16685">
                  <c:v>2.4643137254901957</c:v>
                </c:pt>
                <c:pt idx="16686">
                  <c:v>2.4643137254901957</c:v>
                </c:pt>
                <c:pt idx="16687">
                  <c:v>2.4643137254901957</c:v>
                </c:pt>
                <c:pt idx="16688">
                  <c:v>2.4643137254901957</c:v>
                </c:pt>
                <c:pt idx="16689">
                  <c:v>2.4643137254901957</c:v>
                </c:pt>
                <c:pt idx="16690">
                  <c:v>2.4643137254901957</c:v>
                </c:pt>
                <c:pt idx="16691">
                  <c:v>2.4643137254901957</c:v>
                </c:pt>
                <c:pt idx="16692">
                  <c:v>2.4643137254901957</c:v>
                </c:pt>
                <c:pt idx="16693">
                  <c:v>2.4643137254901957</c:v>
                </c:pt>
                <c:pt idx="16694">
                  <c:v>2.4643137254901957</c:v>
                </c:pt>
                <c:pt idx="16695">
                  <c:v>2.4643137254901957</c:v>
                </c:pt>
                <c:pt idx="16696">
                  <c:v>2.4643137254901957</c:v>
                </c:pt>
                <c:pt idx="16697">
                  <c:v>2.4643137254901957</c:v>
                </c:pt>
                <c:pt idx="16698">
                  <c:v>2.4643137254901957</c:v>
                </c:pt>
                <c:pt idx="16699">
                  <c:v>2.4643137254901957</c:v>
                </c:pt>
                <c:pt idx="16700">
                  <c:v>2.4643137254901957</c:v>
                </c:pt>
                <c:pt idx="16701">
                  <c:v>2.4643137254901957</c:v>
                </c:pt>
                <c:pt idx="16702">
                  <c:v>2.4643137254901957</c:v>
                </c:pt>
                <c:pt idx="16703">
                  <c:v>2.4643137254901957</c:v>
                </c:pt>
                <c:pt idx="16704">
                  <c:v>2.4643137254901957</c:v>
                </c:pt>
                <c:pt idx="16705">
                  <c:v>2.4643137254901957</c:v>
                </c:pt>
                <c:pt idx="16706">
                  <c:v>2.4643137254901957</c:v>
                </c:pt>
                <c:pt idx="16707">
                  <c:v>2.4643137254901957</c:v>
                </c:pt>
                <c:pt idx="16708">
                  <c:v>2.4643137254901957</c:v>
                </c:pt>
                <c:pt idx="16709">
                  <c:v>2.4643137254901957</c:v>
                </c:pt>
                <c:pt idx="16710">
                  <c:v>2.4643137254901957</c:v>
                </c:pt>
                <c:pt idx="16711">
                  <c:v>2.4643137254901957</c:v>
                </c:pt>
                <c:pt idx="16712">
                  <c:v>2.4643137254901957</c:v>
                </c:pt>
                <c:pt idx="16713">
                  <c:v>2.4643137254901957</c:v>
                </c:pt>
                <c:pt idx="16714">
                  <c:v>2.4643137254901957</c:v>
                </c:pt>
                <c:pt idx="16715">
                  <c:v>2.4643137254901957</c:v>
                </c:pt>
                <c:pt idx="16716">
                  <c:v>2.4643137254901957</c:v>
                </c:pt>
                <c:pt idx="16717">
                  <c:v>2.4643137254901957</c:v>
                </c:pt>
                <c:pt idx="16718">
                  <c:v>2.4643137254901957</c:v>
                </c:pt>
                <c:pt idx="16719">
                  <c:v>2.4643137254901957</c:v>
                </c:pt>
                <c:pt idx="16720">
                  <c:v>2.4643137254901957</c:v>
                </c:pt>
                <c:pt idx="16721">
                  <c:v>2.4643137254901957</c:v>
                </c:pt>
                <c:pt idx="16722">
                  <c:v>2.4643137254901957</c:v>
                </c:pt>
                <c:pt idx="16723">
                  <c:v>2.4643137254901957</c:v>
                </c:pt>
                <c:pt idx="16724">
                  <c:v>2.4643137254901957</c:v>
                </c:pt>
                <c:pt idx="16725">
                  <c:v>2.4643137254901957</c:v>
                </c:pt>
                <c:pt idx="16726">
                  <c:v>2.4643137254901957</c:v>
                </c:pt>
                <c:pt idx="16727">
                  <c:v>2.4643137254901957</c:v>
                </c:pt>
                <c:pt idx="16728">
                  <c:v>2.4643137254901957</c:v>
                </c:pt>
                <c:pt idx="16729">
                  <c:v>2.4643137254901957</c:v>
                </c:pt>
                <c:pt idx="16730">
                  <c:v>2.4643137254901957</c:v>
                </c:pt>
                <c:pt idx="16731">
                  <c:v>2.4643137254901957</c:v>
                </c:pt>
                <c:pt idx="16732">
                  <c:v>2.4643137254901957</c:v>
                </c:pt>
                <c:pt idx="16733">
                  <c:v>2.4643137254901957</c:v>
                </c:pt>
                <c:pt idx="16734">
                  <c:v>2.4643137254901957</c:v>
                </c:pt>
                <c:pt idx="16735">
                  <c:v>2.4643137254901957</c:v>
                </c:pt>
                <c:pt idx="16736">
                  <c:v>2.4643137254901957</c:v>
                </c:pt>
                <c:pt idx="16737">
                  <c:v>2.4643137254901957</c:v>
                </c:pt>
                <c:pt idx="16738">
                  <c:v>2.4643137254901957</c:v>
                </c:pt>
                <c:pt idx="16739">
                  <c:v>2.4643137254901957</c:v>
                </c:pt>
                <c:pt idx="16740">
                  <c:v>2.4643137254901957</c:v>
                </c:pt>
                <c:pt idx="16741">
                  <c:v>2.4643137254901957</c:v>
                </c:pt>
                <c:pt idx="16742">
                  <c:v>2.4643137254901957</c:v>
                </c:pt>
                <c:pt idx="16743">
                  <c:v>2.4643137254901957</c:v>
                </c:pt>
                <c:pt idx="16744">
                  <c:v>2.4643137254901957</c:v>
                </c:pt>
                <c:pt idx="16745">
                  <c:v>2.4643137254901957</c:v>
                </c:pt>
                <c:pt idx="16746">
                  <c:v>2.4643137254901957</c:v>
                </c:pt>
                <c:pt idx="16747">
                  <c:v>2.4643137254901957</c:v>
                </c:pt>
                <c:pt idx="16748">
                  <c:v>2.4643137254901957</c:v>
                </c:pt>
                <c:pt idx="16749">
                  <c:v>2.4643137254901957</c:v>
                </c:pt>
                <c:pt idx="16750">
                  <c:v>2.4643137254901957</c:v>
                </c:pt>
                <c:pt idx="16751">
                  <c:v>2.4643137254901957</c:v>
                </c:pt>
                <c:pt idx="16752">
                  <c:v>2.4643137254901957</c:v>
                </c:pt>
                <c:pt idx="16753">
                  <c:v>2.4643137254901957</c:v>
                </c:pt>
                <c:pt idx="16754">
                  <c:v>2.4643137254901957</c:v>
                </c:pt>
                <c:pt idx="16755">
                  <c:v>2.4643137254901957</c:v>
                </c:pt>
                <c:pt idx="16756">
                  <c:v>2.4643137254901957</c:v>
                </c:pt>
                <c:pt idx="16757">
                  <c:v>2.4643137254901957</c:v>
                </c:pt>
                <c:pt idx="16758">
                  <c:v>2.4643137254901957</c:v>
                </c:pt>
                <c:pt idx="16759">
                  <c:v>2.4643137254901957</c:v>
                </c:pt>
                <c:pt idx="16760">
                  <c:v>2.4643137254901957</c:v>
                </c:pt>
                <c:pt idx="16761">
                  <c:v>2.4643137254901957</c:v>
                </c:pt>
                <c:pt idx="16762">
                  <c:v>2.4643137254901957</c:v>
                </c:pt>
                <c:pt idx="16763">
                  <c:v>2.4643137254901957</c:v>
                </c:pt>
                <c:pt idx="16764">
                  <c:v>2.4643137254901957</c:v>
                </c:pt>
                <c:pt idx="16765">
                  <c:v>2.4643137254901957</c:v>
                </c:pt>
                <c:pt idx="16766">
                  <c:v>2.4643137254901957</c:v>
                </c:pt>
                <c:pt idx="16767">
                  <c:v>2.4643137254901957</c:v>
                </c:pt>
                <c:pt idx="16768">
                  <c:v>2.4643137254901957</c:v>
                </c:pt>
                <c:pt idx="16769">
                  <c:v>2.4643137254901957</c:v>
                </c:pt>
                <c:pt idx="16770">
                  <c:v>2.4643137254901957</c:v>
                </c:pt>
                <c:pt idx="16771">
                  <c:v>2.4643137254901957</c:v>
                </c:pt>
                <c:pt idx="16772">
                  <c:v>2.4643137254901957</c:v>
                </c:pt>
                <c:pt idx="16773">
                  <c:v>2.4643137254901957</c:v>
                </c:pt>
                <c:pt idx="16774">
                  <c:v>2.4643137254901957</c:v>
                </c:pt>
                <c:pt idx="16775">
                  <c:v>2.4643137254901957</c:v>
                </c:pt>
                <c:pt idx="16776">
                  <c:v>2.4643137254901957</c:v>
                </c:pt>
                <c:pt idx="16777">
                  <c:v>2.4643137254901957</c:v>
                </c:pt>
                <c:pt idx="16778">
                  <c:v>2.4643137254901957</c:v>
                </c:pt>
                <c:pt idx="16779">
                  <c:v>2.4643137254901957</c:v>
                </c:pt>
                <c:pt idx="16780">
                  <c:v>2.4643137254901957</c:v>
                </c:pt>
                <c:pt idx="16781">
                  <c:v>2.4643137254901957</c:v>
                </c:pt>
                <c:pt idx="16782">
                  <c:v>2.4643137254901957</c:v>
                </c:pt>
                <c:pt idx="16783">
                  <c:v>2.4643137254901957</c:v>
                </c:pt>
                <c:pt idx="16784">
                  <c:v>2.4643137254901957</c:v>
                </c:pt>
                <c:pt idx="16785">
                  <c:v>2.4643137254901957</c:v>
                </c:pt>
                <c:pt idx="16786">
                  <c:v>2.4643137254901957</c:v>
                </c:pt>
                <c:pt idx="16787">
                  <c:v>2.4643137254901957</c:v>
                </c:pt>
                <c:pt idx="16788">
                  <c:v>2.4643137254901957</c:v>
                </c:pt>
                <c:pt idx="16789">
                  <c:v>2.4643137254901957</c:v>
                </c:pt>
                <c:pt idx="16790">
                  <c:v>2.4643137254901957</c:v>
                </c:pt>
                <c:pt idx="16791">
                  <c:v>2.4643137254901957</c:v>
                </c:pt>
                <c:pt idx="16792">
                  <c:v>2.4643137254901957</c:v>
                </c:pt>
                <c:pt idx="16793">
                  <c:v>2.4643137254901957</c:v>
                </c:pt>
                <c:pt idx="16794">
                  <c:v>2.4643137254901957</c:v>
                </c:pt>
                <c:pt idx="16795">
                  <c:v>2.4643137254901957</c:v>
                </c:pt>
                <c:pt idx="16796">
                  <c:v>2.4643137254901957</c:v>
                </c:pt>
                <c:pt idx="16797">
                  <c:v>2.4643137254901957</c:v>
                </c:pt>
                <c:pt idx="16798">
                  <c:v>2.4643137254901957</c:v>
                </c:pt>
                <c:pt idx="16799">
                  <c:v>2.4643137254901957</c:v>
                </c:pt>
                <c:pt idx="16800">
                  <c:v>2.4643137254901957</c:v>
                </c:pt>
                <c:pt idx="16801">
                  <c:v>2.4643137254901957</c:v>
                </c:pt>
                <c:pt idx="16802">
                  <c:v>2.4643137254901957</c:v>
                </c:pt>
                <c:pt idx="16803">
                  <c:v>2.4643137254901957</c:v>
                </c:pt>
                <c:pt idx="16804">
                  <c:v>2.4643137254901957</c:v>
                </c:pt>
                <c:pt idx="16805">
                  <c:v>2.4643137254901957</c:v>
                </c:pt>
                <c:pt idx="16806">
                  <c:v>2.4643137254901957</c:v>
                </c:pt>
                <c:pt idx="16807">
                  <c:v>2.4643137254901957</c:v>
                </c:pt>
                <c:pt idx="16808">
                  <c:v>2.4643137254901957</c:v>
                </c:pt>
                <c:pt idx="16809">
                  <c:v>2.4643137254901957</c:v>
                </c:pt>
                <c:pt idx="16810">
                  <c:v>2.4643137254901957</c:v>
                </c:pt>
                <c:pt idx="16811">
                  <c:v>2.4643137254901957</c:v>
                </c:pt>
                <c:pt idx="16812">
                  <c:v>2.4643137254901957</c:v>
                </c:pt>
                <c:pt idx="16813">
                  <c:v>2.4643137254901957</c:v>
                </c:pt>
                <c:pt idx="16814">
                  <c:v>2.4643137254901957</c:v>
                </c:pt>
                <c:pt idx="16815">
                  <c:v>2.4643137254901957</c:v>
                </c:pt>
                <c:pt idx="16816">
                  <c:v>2.4643137254901957</c:v>
                </c:pt>
                <c:pt idx="16817">
                  <c:v>2.4643137254901957</c:v>
                </c:pt>
                <c:pt idx="16818">
                  <c:v>2.4643137254901957</c:v>
                </c:pt>
                <c:pt idx="16819">
                  <c:v>2.4643137254901957</c:v>
                </c:pt>
                <c:pt idx="16820">
                  <c:v>2.4643137254901957</c:v>
                </c:pt>
                <c:pt idx="16821">
                  <c:v>2.4643137254901957</c:v>
                </c:pt>
                <c:pt idx="16822">
                  <c:v>2.4643137254901957</c:v>
                </c:pt>
                <c:pt idx="16823">
                  <c:v>2.4643137254901957</c:v>
                </c:pt>
                <c:pt idx="16824">
                  <c:v>2.4643137254901957</c:v>
                </c:pt>
                <c:pt idx="16825">
                  <c:v>2.4643137254901957</c:v>
                </c:pt>
                <c:pt idx="16826">
                  <c:v>2.4643137254901957</c:v>
                </c:pt>
                <c:pt idx="16827">
                  <c:v>2.4643137254901957</c:v>
                </c:pt>
                <c:pt idx="16828">
                  <c:v>2.4643137254901957</c:v>
                </c:pt>
                <c:pt idx="16829">
                  <c:v>2.4643137254901957</c:v>
                </c:pt>
                <c:pt idx="16830">
                  <c:v>2.4643137254901957</c:v>
                </c:pt>
                <c:pt idx="16831">
                  <c:v>2.4643137254901957</c:v>
                </c:pt>
                <c:pt idx="16832">
                  <c:v>2.4643137254901957</c:v>
                </c:pt>
                <c:pt idx="16833">
                  <c:v>2.4643137254901957</c:v>
                </c:pt>
                <c:pt idx="16834">
                  <c:v>2.4643137254901957</c:v>
                </c:pt>
                <c:pt idx="16835">
                  <c:v>2.4643137254901957</c:v>
                </c:pt>
                <c:pt idx="16836">
                  <c:v>2.4643137254901957</c:v>
                </c:pt>
                <c:pt idx="16837">
                  <c:v>2.4643137254901957</c:v>
                </c:pt>
                <c:pt idx="16838">
                  <c:v>2.4643137254901957</c:v>
                </c:pt>
                <c:pt idx="16839">
                  <c:v>2.4643137254901957</c:v>
                </c:pt>
                <c:pt idx="16840">
                  <c:v>2.4643137254901957</c:v>
                </c:pt>
                <c:pt idx="16841">
                  <c:v>2.4643137254901957</c:v>
                </c:pt>
                <c:pt idx="16842">
                  <c:v>2.4643137254901957</c:v>
                </c:pt>
                <c:pt idx="16843">
                  <c:v>2.4643137254901957</c:v>
                </c:pt>
                <c:pt idx="16844">
                  <c:v>2.4643137254901957</c:v>
                </c:pt>
                <c:pt idx="16845">
                  <c:v>2.4643137254901957</c:v>
                </c:pt>
                <c:pt idx="16846">
                  <c:v>2.4643137254901957</c:v>
                </c:pt>
                <c:pt idx="16847">
                  <c:v>2.4643137254901957</c:v>
                </c:pt>
                <c:pt idx="16848">
                  <c:v>2.4643137254901957</c:v>
                </c:pt>
                <c:pt idx="16849">
                  <c:v>2.4643137254901957</c:v>
                </c:pt>
                <c:pt idx="16850">
                  <c:v>2.4643137254901957</c:v>
                </c:pt>
                <c:pt idx="16851">
                  <c:v>2.4643137254901957</c:v>
                </c:pt>
                <c:pt idx="16852">
                  <c:v>2.4643137254901957</c:v>
                </c:pt>
                <c:pt idx="16853">
                  <c:v>2.4643137254901957</c:v>
                </c:pt>
                <c:pt idx="16854">
                  <c:v>2.4643137254901957</c:v>
                </c:pt>
                <c:pt idx="16855">
                  <c:v>2.4643137254901957</c:v>
                </c:pt>
                <c:pt idx="16856">
                  <c:v>2.4643137254901957</c:v>
                </c:pt>
                <c:pt idx="16857">
                  <c:v>2.4643137254901957</c:v>
                </c:pt>
                <c:pt idx="16858">
                  <c:v>2.4643137254901957</c:v>
                </c:pt>
                <c:pt idx="16859">
                  <c:v>2.4643137254901957</c:v>
                </c:pt>
                <c:pt idx="16860">
                  <c:v>2.4643137254901957</c:v>
                </c:pt>
                <c:pt idx="16861">
                  <c:v>2.4643137254901957</c:v>
                </c:pt>
                <c:pt idx="16862">
                  <c:v>2.4643137254901957</c:v>
                </c:pt>
                <c:pt idx="16863">
                  <c:v>2.4643137254901957</c:v>
                </c:pt>
                <c:pt idx="16864">
                  <c:v>2.4643137254901957</c:v>
                </c:pt>
                <c:pt idx="16865">
                  <c:v>2.4643137254901957</c:v>
                </c:pt>
                <c:pt idx="16866">
                  <c:v>2.4643137254901957</c:v>
                </c:pt>
                <c:pt idx="16867">
                  <c:v>2.4643137254901957</c:v>
                </c:pt>
                <c:pt idx="16868">
                  <c:v>2.4643137254901957</c:v>
                </c:pt>
                <c:pt idx="16869">
                  <c:v>2.4643137254901957</c:v>
                </c:pt>
                <c:pt idx="16870">
                  <c:v>2.4643137254901957</c:v>
                </c:pt>
                <c:pt idx="16871">
                  <c:v>2.4643137254901957</c:v>
                </c:pt>
                <c:pt idx="16872">
                  <c:v>2.4643137254901957</c:v>
                </c:pt>
                <c:pt idx="16873">
                  <c:v>2.4643137254901957</c:v>
                </c:pt>
                <c:pt idx="16874">
                  <c:v>2.4643137254901957</c:v>
                </c:pt>
                <c:pt idx="16875">
                  <c:v>2.4643137254901957</c:v>
                </c:pt>
                <c:pt idx="16876">
                  <c:v>2.4643137254901957</c:v>
                </c:pt>
                <c:pt idx="16877">
                  <c:v>2.4643137254901957</c:v>
                </c:pt>
                <c:pt idx="16878">
                  <c:v>2.4643137254901957</c:v>
                </c:pt>
                <c:pt idx="16879">
                  <c:v>2.4643137254901957</c:v>
                </c:pt>
                <c:pt idx="16880">
                  <c:v>2.4643137254901957</c:v>
                </c:pt>
                <c:pt idx="16881">
                  <c:v>2.4643137254901957</c:v>
                </c:pt>
                <c:pt idx="16882">
                  <c:v>2.4643137254901957</c:v>
                </c:pt>
                <c:pt idx="16883">
                  <c:v>2.4643137254901957</c:v>
                </c:pt>
                <c:pt idx="16884">
                  <c:v>2.4643137254901957</c:v>
                </c:pt>
                <c:pt idx="16885">
                  <c:v>2.4643137254901957</c:v>
                </c:pt>
                <c:pt idx="16886">
                  <c:v>2.4643137254901957</c:v>
                </c:pt>
                <c:pt idx="16887">
                  <c:v>2.4643137254901957</c:v>
                </c:pt>
                <c:pt idx="16888">
                  <c:v>2.4643137254901957</c:v>
                </c:pt>
                <c:pt idx="16889">
                  <c:v>2.4643137254901957</c:v>
                </c:pt>
                <c:pt idx="16890">
                  <c:v>2.4643137254901957</c:v>
                </c:pt>
                <c:pt idx="16891">
                  <c:v>2.4643137254901957</c:v>
                </c:pt>
                <c:pt idx="16892">
                  <c:v>2.4643137254901957</c:v>
                </c:pt>
                <c:pt idx="16893">
                  <c:v>2.4643137254901957</c:v>
                </c:pt>
                <c:pt idx="16894">
                  <c:v>2.4643137254901957</c:v>
                </c:pt>
                <c:pt idx="16895">
                  <c:v>2.4643137254901957</c:v>
                </c:pt>
                <c:pt idx="16896">
                  <c:v>2.4643137254901957</c:v>
                </c:pt>
                <c:pt idx="16897">
                  <c:v>2.4643137254901957</c:v>
                </c:pt>
                <c:pt idx="16898">
                  <c:v>2.4643137254901957</c:v>
                </c:pt>
                <c:pt idx="16899">
                  <c:v>2.4643137254901957</c:v>
                </c:pt>
                <c:pt idx="16900">
                  <c:v>2.4643137254901957</c:v>
                </c:pt>
                <c:pt idx="16901">
                  <c:v>2.4643137254901957</c:v>
                </c:pt>
                <c:pt idx="16902">
                  <c:v>2.4643137254901957</c:v>
                </c:pt>
                <c:pt idx="16903">
                  <c:v>2.4643137254901957</c:v>
                </c:pt>
                <c:pt idx="16904">
                  <c:v>2.4643137254901957</c:v>
                </c:pt>
                <c:pt idx="16905">
                  <c:v>2.4643137254901957</c:v>
                </c:pt>
                <c:pt idx="16906">
                  <c:v>2.4643137254901957</c:v>
                </c:pt>
                <c:pt idx="16907">
                  <c:v>2.4643137254901957</c:v>
                </c:pt>
                <c:pt idx="16908">
                  <c:v>2.4643137254901957</c:v>
                </c:pt>
                <c:pt idx="16909">
                  <c:v>2.4643137254901957</c:v>
                </c:pt>
                <c:pt idx="16910">
                  <c:v>2.4643137254901957</c:v>
                </c:pt>
                <c:pt idx="16911">
                  <c:v>2.4643137254901957</c:v>
                </c:pt>
                <c:pt idx="16912">
                  <c:v>2.4643137254901957</c:v>
                </c:pt>
                <c:pt idx="16913">
                  <c:v>2.4643137254901957</c:v>
                </c:pt>
                <c:pt idx="16914">
                  <c:v>2.4643137254901957</c:v>
                </c:pt>
                <c:pt idx="16915">
                  <c:v>2.4643137254901957</c:v>
                </c:pt>
                <c:pt idx="16916">
                  <c:v>2.4643137254901957</c:v>
                </c:pt>
                <c:pt idx="16917">
                  <c:v>2.4643137254901957</c:v>
                </c:pt>
                <c:pt idx="16918">
                  <c:v>2.4643137254901957</c:v>
                </c:pt>
                <c:pt idx="16919">
                  <c:v>2.4643137254901957</c:v>
                </c:pt>
                <c:pt idx="16920">
                  <c:v>2.4643137254901957</c:v>
                </c:pt>
                <c:pt idx="16921">
                  <c:v>2.4643137254901957</c:v>
                </c:pt>
                <c:pt idx="16922">
                  <c:v>2.4643137254901957</c:v>
                </c:pt>
                <c:pt idx="16923">
                  <c:v>2.4643137254901957</c:v>
                </c:pt>
                <c:pt idx="16924">
                  <c:v>2.4643137254901957</c:v>
                </c:pt>
                <c:pt idx="16925">
                  <c:v>2.4643137254901957</c:v>
                </c:pt>
                <c:pt idx="16926">
                  <c:v>2.4643137254901957</c:v>
                </c:pt>
                <c:pt idx="16927">
                  <c:v>2.4643137254901957</c:v>
                </c:pt>
                <c:pt idx="16928">
                  <c:v>2.4643137254901957</c:v>
                </c:pt>
                <c:pt idx="16929">
                  <c:v>2.4643137254901957</c:v>
                </c:pt>
                <c:pt idx="16930">
                  <c:v>2.4643137254901957</c:v>
                </c:pt>
                <c:pt idx="16931">
                  <c:v>2.4643137254901957</c:v>
                </c:pt>
                <c:pt idx="16932">
                  <c:v>2.4643137254901957</c:v>
                </c:pt>
                <c:pt idx="16933">
                  <c:v>2.4643137254901957</c:v>
                </c:pt>
                <c:pt idx="16934">
                  <c:v>2.4643137254901957</c:v>
                </c:pt>
                <c:pt idx="16935">
                  <c:v>2.4643137254901957</c:v>
                </c:pt>
                <c:pt idx="16936">
                  <c:v>2.4643137254901957</c:v>
                </c:pt>
                <c:pt idx="16937">
                  <c:v>2.4643137254901957</c:v>
                </c:pt>
                <c:pt idx="16938">
                  <c:v>2.4643137254901957</c:v>
                </c:pt>
                <c:pt idx="16939">
                  <c:v>2.4643137254901957</c:v>
                </c:pt>
                <c:pt idx="16940">
                  <c:v>2.4643137254901957</c:v>
                </c:pt>
                <c:pt idx="16941">
                  <c:v>2.4643137254901957</c:v>
                </c:pt>
                <c:pt idx="16942">
                  <c:v>2.4643137254901957</c:v>
                </c:pt>
                <c:pt idx="16943">
                  <c:v>2.4643137254901957</c:v>
                </c:pt>
                <c:pt idx="16944">
                  <c:v>2.4643137254901957</c:v>
                </c:pt>
                <c:pt idx="16945">
                  <c:v>2.4643137254901957</c:v>
                </c:pt>
                <c:pt idx="16946">
                  <c:v>2.4643137254901957</c:v>
                </c:pt>
                <c:pt idx="16947">
                  <c:v>2.4643137254901957</c:v>
                </c:pt>
                <c:pt idx="16948">
                  <c:v>2.4643137254901957</c:v>
                </c:pt>
                <c:pt idx="16949">
                  <c:v>2.4643137254901957</c:v>
                </c:pt>
                <c:pt idx="16950">
                  <c:v>2.4643137254901957</c:v>
                </c:pt>
                <c:pt idx="16951">
                  <c:v>2.4643137254901957</c:v>
                </c:pt>
                <c:pt idx="16952">
                  <c:v>2.4643137254901957</c:v>
                </c:pt>
                <c:pt idx="16953">
                  <c:v>2.4643137254901957</c:v>
                </c:pt>
                <c:pt idx="16954">
                  <c:v>2.4643137254901957</c:v>
                </c:pt>
                <c:pt idx="16955">
                  <c:v>2.4643137254901957</c:v>
                </c:pt>
                <c:pt idx="16956">
                  <c:v>2.4643137254901957</c:v>
                </c:pt>
                <c:pt idx="16957">
                  <c:v>2.4643137254901957</c:v>
                </c:pt>
                <c:pt idx="16958">
                  <c:v>2.4643137254901957</c:v>
                </c:pt>
                <c:pt idx="16959">
                  <c:v>2.4643137254901957</c:v>
                </c:pt>
                <c:pt idx="16960">
                  <c:v>2.4643137254901957</c:v>
                </c:pt>
                <c:pt idx="16961">
                  <c:v>2.4643137254901957</c:v>
                </c:pt>
                <c:pt idx="16962">
                  <c:v>2.4643137254901957</c:v>
                </c:pt>
                <c:pt idx="16963">
                  <c:v>2.4643137254901957</c:v>
                </c:pt>
                <c:pt idx="16964">
                  <c:v>2.4643137254901957</c:v>
                </c:pt>
                <c:pt idx="16965">
                  <c:v>2.4643137254901957</c:v>
                </c:pt>
                <c:pt idx="16966">
                  <c:v>2.4643137254901957</c:v>
                </c:pt>
                <c:pt idx="16967">
                  <c:v>2.4643137254901957</c:v>
                </c:pt>
                <c:pt idx="16968">
                  <c:v>2.4643137254901957</c:v>
                </c:pt>
                <c:pt idx="16969">
                  <c:v>2.4643137254901957</c:v>
                </c:pt>
                <c:pt idx="16970">
                  <c:v>2.4643137254901957</c:v>
                </c:pt>
                <c:pt idx="16971">
                  <c:v>2.4643137254901957</c:v>
                </c:pt>
                <c:pt idx="16972">
                  <c:v>2.4643137254901957</c:v>
                </c:pt>
                <c:pt idx="16973">
                  <c:v>2.4643137254901957</c:v>
                </c:pt>
                <c:pt idx="16974">
                  <c:v>2.4643137254901957</c:v>
                </c:pt>
                <c:pt idx="16975">
                  <c:v>2.4643137254901957</c:v>
                </c:pt>
                <c:pt idx="16976">
                  <c:v>2.4643137254901957</c:v>
                </c:pt>
                <c:pt idx="16977">
                  <c:v>2.4643137254901957</c:v>
                </c:pt>
                <c:pt idx="16978">
                  <c:v>2.4643137254901957</c:v>
                </c:pt>
                <c:pt idx="16979">
                  <c:v>2.4643137254901957</c:v>
                </c:pt>
                <c:pt idx="16980">
                  <c:v>2.4643137254901957</c:v>
                </c:pt>
                <c:pt idx="16981">
                  <c:v>2.4643137254901957</c:v>
                </c:pt>
                <c:pt idx="16982">
                  <c:v>2.4643137254901957</c:v>
                </c:pt>
                <c:pt idx="16983">
                  <c:v>2.4643137254901957</c:v>
                </c:pt>
                <c:pt idx="16984">
                  <c:v>2.4643137254901957</c:v>
                </c:pt>
                <c:pt idx="16985">
                  <c:v>2.4643137254901957</c:v>
                </c:pt>
                <c:pt idx="16986">
                  <c:v>2.4643137254901957</c:v>
                </c:pt>
                <c:pt idx="16987">
                  <c:v>2.4643137254901957</c:v>
                </c:pt>
                <c:pt idx="16988">
                  <c:v>2.4643137254901957</c:v>
                </c:pt>
                <c:pt idx="16989">
                  <c:v>2.4643137254901957</c:v>
                </c:pt>
                <c:pt idx="16990">
                  <c:v>2.4643137254901957</c:v>
                </c:pt>
                <c:pt idx="16991">
                  <c:v>2.4643137254901957</c:v>
                </c:pt>
                <c:pt idx="16992">
                  <c:v>2.4643137254901957</c:v>
                </c:pt>
                <c:pt idx="16993">
                  <c:v>2.4643137254901957</c:v>
                </c:pt>
                <c:pt idx="16994">
                  <c:v>2.4643137254901957</c:v>
                </c:pt>
                <c:pt idx="16995">
                  <c:v>2.4643137254901957</c:v>
                </c:pt>
                <c:pt idx="16996">
                  <c:v>2.4643137254901957</c:v>
                </c:pt>
                <c:pt idx="16997">
                  <c:v>2.4643137254901957</c:v>
                </c:pt>
                <c:pt idx="16998">
                  <c:v>2.4643137254901957</c:v>
                </c:pt>
                <c:pt idx="16999">
                  <c:v>2.4643137254901957</c:v>
                </c:pt>
                <c:pt idx="17000">
                  <c:v>2.4643137254901957</c:v>
                </c:pt>
                <c:pt idx="17001">
                  <c:v>2.4643137254901957</c:v>
                </c:pt>
                <c:pt idx="17002">
                  <c:v>2.4643137254901957</c:v>
                </c:pt>
                <c:pt idx="17003">
                  <c:v>2.4643137254901957</c:v>
                </c:pt>
                <c:pt idx="17004">
                  <c:v>2.4643137254901957</c:v>
                </c:pt>
                <c:pt idx="17005">
                  <c:v>2.4643137254901957</c:v>
                </c:pt>
                <c:pt idx="17006">
                  <c:v>2.4643137254901957</c:v>
                </c:pt>
                <c:pt idx="17007">
                  <c:v>2.4643137254901957</c:v>
                </c:pt>
                <c:pt idx="17008">
                  <c:v>2.4643137254901957</c:v>
                </c:pt>
                <c:pt idx="17009">
                  <c:v>2.4643137254901957</c:v>
                </c:pt>
                <c:pt idx="17010">
                  <c:v>2.4643137254901957</c:v>
                </c:pt>
                <c:pt idx="17011">
                  <c:v>2.4643137254901957</c:v>
                </c:pt>
                <c:pt idx="17012">
                  <c:v>2.4643137254901957</c:v>
                </c:pt>
                <c:pt idx="17013">
                  <c:v>2.4643137254901957</c:v>
                </c:pt>
                <c:pt idx="17014">
                  <c:v>2.4643137254901957</c:v>
                </c:pt>
                <c:pt idx="17015">
                  <c:v>2.4643137254901957</c:v>
                </c:pt>
                <c:pt idx="17016">
                  <c:v>2.4643137254901957</c:v>
                </c:pt>
                <c:pt idx="17017">
                  <c:v>2.4643137254901957</c:v>
                </c:pt>
                <c:pt idx="17018">
                  <c:v>2.4643137254901957</c:v>
                </c:pt>
                <c:pt idx="17019">
                  <c:v>2.4643137254901957</c:v>
                </c:pt>
                <c:pt idx="17020">
                  <c:v>2.4643137254901957</c:v>
                </c:pt>
                <c:pt idx="17021">
                  <c:v>2.4643137254901957</c:v>
                </c:pt>
                <c:pt idx="17022">
                  <c:v>2.4643137254901957</c:v>
                </c:pt>
                <c:pt idx="17023">
                  <c:v>2.4643137254901957</c:v>
                </c:pt>
                <c:pt idx="17024">
                  <c:v>2.4643137254901957</c:v>
                </c:pt>
                <c:pt idx="17025">
                  <c:v>2.4643137254901957</c:v>
                </c:pt>
                <c:pt idx="17026">
                  <c:v>2.4643137254901957</c:v>
                </c:pt>
                <c:pt idx="17027">
                  <c:v>2.4643137254901957</c:v>
                </c:pt>
                <c:pt idx="17028">
                  <c:v>2.4643137254901957</c:v>
                </c:pt>
                <c:pt idx="17029">
                  <c:v>2.4643137254901957</c:v>
                </c:pt>
                <c:pt idx="17030">
                  <c:v>2.4643137254901957</c:v>
                </c:pt>
                <c:pt idx="17031">
                  <c:v>2.4643137254901957</c:v>
                </c:pt>
                <c:pt idx="17032">
                  <c:v>2.4643137254901957</c:v>
                </c:pt>
                <c:pt idx="17033">
                  <c:v>2.4643137254901957</c:v>
                </c:pt>
                <c:pt idx="17034">
                  <c:v>2.4643137254901957</c:v>
                </c:pt>
                <c:pt idx="17035">
                  <c:v>2.4643137254901957</c:v>
                </c:pt>
                <c:pt idx="17036">
                  <c:v>2.4643137254901957</c:v>
                </c:pt>
                <c:pt idx="17037">
                  <c:v>2.4643137254901957</c:v>
                </c:pt>
                <c:pt idx="17038">
                  <c:v>2.4643137254901957</c:v>
                </c:pt>
                <c:pt idx="17039">
                  <c:v>2.4643137254901957</c:v>
                </c:pt>
                <c:pt idx="17040">
                  <c:v>2.4643137254901957</c:v>
                </c:pt>
                <c:pt idx="17041">
                  <c:v>2.4643137254901957</c:v>
                </c:pt>
                <c:pt idx="17042">
                  <c:v>2.4643137254901957</c:v>
                </c:pt>
                <c:pt idx="17043">
                  <c:v>2.4643137254901957</c:v>
                </c:pt>
                <c:pt idx="17044">
                  <c:v>2.4643137254901957</c:v>
                </c:pt>
                <c:pt idx="17045">
                  <c:v>2.4643137254901957</c:v>
                </c:pt>
                <c:pt idx="17046">
                  <c:v>2.4643137254901957</c:v>
                </c:pt>
                <c:pt idx="17047">
                  <c:v>2.4643137254901957</c:v>
                </c:pt>
                <c:pt idx="17048">
                  <c:v>2.4643137254901957</c:v>
                </c:pt>
                <c:pt idx="17049">
                  <c:v>2.4643137254901957</c:v>
                </c:pt>
                <c:pt idx="17050">
                  <c:v>2.4643137254901957</c:v>
                </c:pt>
                <c:pt idx="17051">
                  <c:v>2.4643137254901957</c:v>
                </c:pt>
                <c:pt idx="17052">
                  <c:v>2.4643137254901957</c:v>
                </c:pt>
                <c:pt idx="17053">
                  <c:v>2.4643137254901957</c:v>
                </c:pt>
                <c:pt idx="17054">
                  <c:v>2.4643137254901957</c:v>
                </c:pt>
                <c:pt idx="17055">
                  <c:v>2.4643137254901957</c:v>
                </c:pt>
                <c:pt idx="17056">
                  <c:v>2.4643137254901957</c:v>
                </c:pt>
                <c:pt idx="17057">
                  <c:v>2.4643137254901957</c:v>
                </c:pt>
                <c:pt idx="17058">
                  <c:v>2.4643137254901957</c:v>
                </c:pt>
                <c:pt idx="17059">
                  <c:v>2.4643137254901957</c:v>
                </c:pt>
                <c:pt idx="17060">
                  <c:v>2.4643137254901957</c:v>
                </c:pt>
                <c:pt idx="17061">
                  <c:v>2.4643137254901957</c:v>
                </c:pt>
                <c:pt idx="17062">
                  <c:v>2.4643137254901957</c:v>
                </c:pt>
                <c:pt idx="17063">
                  <c:v>2.4643137254901957</c:v>
                </c:pt>
                <c:pt idx="17064">
                  <c:v>2.4643137254901957</c:v>
                </c:pt>
                <c:pt idx="17065">
                  <c:v>2.4643137254901957</c:v>
                </c:pt>
                <c:pt idx="17066">
                  <c:v>2.4643137254901957</c:v>
                </c:pt>
                <c:pt idx="17067">
                  <c:v>2.4643137254901957</c:v>
                </c:pt>
                <c:pt idx="17068">
                  <c:v>2.4643137254901957</c:v>
                </c:pt>
                <c:pt idx="17069">
                  <c:v>2.4643137254901957</c:v>
                </c:pt>
                <c:pt idx="17070">
                  <c:v>2.4643137254901957</c:v>
                </c:pt>
                <c:pt idx="17071">
                  <c:v>2.4643137254901957</c:v>
                </c:pt>
                <c:pt idx="17072">
                  <c:v>2.4643137254901957</c:v>
                </c:pt>
                <c:pt idx="17073">
                  <c:v>2.4643137254901957</c:v>
                </c:pt>
                <c:pt idx="17074">
                  <c:v>2.4643137254901957</c:v>
                </c:pt>
                <c:pt idx="17075">
                  <c:v>2.4643137254901957</c:v>
                </c:pt>
                <c:pt idx="17076">
                  <c:v>2.4643137254901957</c:v>
                </c:pt>
                <c:pt idx="17077">
                  <c:v>2.4643137254901957</c:v>
                </c:pt>
                <c:pt idx="17078">
                  <c:v>2.4643137254901957</c:v>
                </c:pt>
                <c:pt idx="17079">
                  <c:v>2.4643137254901957</c:v>
                </c:pt>
                <c:pt idx="17080">
                  <c:v>2.4643137254901957</c:v>
                </c:pt>
                <c:pt idx="17081">
                  <c:v>2.4643137254901957</c:v>
                </c:pt>
                <c:pt idx="17082">
                  <c:v>2.4643137254901957</c:v>
                </c:pt>
                <c:pt idx="17083">
                  <c:v>2.4643137254901957</c:v>
                </c:pt>
                <c:pt idx="17084">
                  <c:v>2.4643137254901957</c:v>
                </c:pt>
                <c:pt idx="17085">
                  <c:v>2.4643137254901957</c:v>
                </c:pt>
                <c:pt idx="17086">
                  <c:v>2.4643137254901957</c:v>
                </c:pt>
                <c:pt idx="17087">
                  <c:v>2.4643137254901957</c:v>
                </c:pt>
                <c:pt idx="17088">
                  <c:v>2.4643137254901957</c:v>
                </c:pt>
                <c:pt idx="17089">
                  <c:v>2.4643137254901957</c:v>
                </c:pt>
                <c:pt idx="17090">
                  <c:v>2.4643137254901957</c:v>
                </c:pt>
                <c:pt idx="17091">
                  <c:v>2.4643137254901957</c:v>
                </c:pt>
                <c:pt idx="17092">
                  <c:v>2.4643137254901957</c:v>
                </c:pt>
                <c:pt idx="17093">
                  <c:v>2.4643137254901957</c:v>
                </c:pt>
                <c:pt idx="17094">
                  <c:v>2.4643137254901957</c:v>
                </c:pt>
                <c:pt idx="17095">
                  <c:v>2.4643137254901957</c:v>
                </c:pt>
                <c:pt idx="17096">
                  <c:v>2.4643137254901957</c:v>
                </c:pt>
                <c:pt idx="17097">
                  <c:v>2.4643137254901957</c:v>
                </c:pt>
                <c:pt idx="17098">
                  <c:v>2.4643137254901957</c:v>
                </c:pt>
                <c:pt idx="17099">
                  <c:v>2.4643137254901957</c:v>
                </c:pt>
                <c:pt idx="17100">
                  <c:v>2.4643137254901957</c:v>
                </c:pt>
                <c:pt idx="17101">
                  <c:v>2.4643137254901957</c:v>
                </c:pt>
                <c:pt idx="17102">
                  <c:v>2.4643137254901957</c:v>
                </c:pt>
                <c:pt idx="17103">
                  <c:v>2.4643137254901957</c:v>
                </c:pt>
                <c:pt idx="17104">
                  <c:v>2.4643137254901957</c:v>
                </c:pt>
                <c:pt idx="17105">
                  <c:v>2.4643137254901957</c:v>
                </c:pt>
                <c:pt idx="17106">
                  <c:v>2.4643137254901957</c:v>
                </c:pt>
                <c:pt idx="17107">
                  <c:v>2.4643137254901957</c:v>
                </c:pt>
                <c:pt idx="17108">
                  <c:v>2.4643137254901957</c:v>
                </c:pt>
                <c:pt idx="17109">
                  <c:v>2.4643137254901957</c:v>
                </c:pt>
                <c:pt idx="17110">
                  <c:v>2.4643137254901957</c:v>
                </c:pt>
                <c:pt idx="17111">
                  <c:v>2.4643137254901957</c:v>
                </c:pt>
                <c:pt idx="17112">
                  <c:v>2.4643137254901957</c:v>
                </c:pt>
                <c:pt idx="17113">
                  <c:v>2.4643137254901957</c:v>
                </c:pt>
                <c:pt idx="17114">
                  <c:v>2.4643137254901957</c:v>
                </c:pt>
                <c:pt idx="17115">
                  <c:v>2.4643137254901957</c:v>
                </c:pt>
                <c:pt idx="17116">
                  <c:v>2.4643137254901957</c:v>
                </c:pt>
                <c:pt idx="17117">
                  <c:v>2.4643137254901957</c:v>
                </c:pt>
                <c:pt idx="17118">
                  <c:v>2.4643137254901957</c:v>
                </c:pt>
                <c:pt idx="17119">
                  <c:v>2.4643137254901957</c:v>
                </c:pt>
                <c:pt idx="17120">
                  <c:v>2.4643137254901957</c:v>
                </c:pt>
                <c:pt idx="17121">
                  <c:v>2.4643137254901957</c:v>
                </c:pt>
                <c:pt idx="17122">
                  <c:v>2.4643137254901957</c:v>
                </c:pt>
                <c:pt idx="17123">
                  <c:v>2.4643137254901957</c:v>
                </c:pt>
                <c:pt idx="17124">
                  <c:v>2.4643137254901957</c:v>
                </c:pt>
                <c:pt idx="17125">
                  <c:v>2.4643137254901957</c:v>
                </c:pt>
                <c:pt idx="17126">
                  <c:v>2.4643137254901957</c:v>
                </c:pt>
                <c:pt idx="17127">
                  <c:v>2.4643137254901957</c:v>
                </c:pt>
                <c:pt idx="17128">
                  <c:v>2.4643137254901957</c:v>
                </c:pt>
                <c:pt idx="17129">
                  <c:v>2.4643137254901957</c:v>
                </c:pt>
                <c:pt idx="17130">
                  <c:v>2.4643137254901957</c:v>
                </c:pt>
                <c:pt idx="17131">
                  <c:v>2.4643137254901957</c:v>
                </c:pt>
                <c:pt idx="17132">
                  <c:v>2.4643137254901957</c:v>
                </c:pt>
                <c:pt idx="17133">
                  <c:v>2.4643137254901957</c:v>
                </c:pt>
                <c:pt idx="17134">
                  <c:v>2.4643137254901957</c:v>
                </c:pt>
                <c:pt idx="17135">
                  <c:v>2.4643137254901957</c:v>
                </c:pt>
                <c:pt idx="17136">
                  <c:v>2.4643137254901957</c:v>
                </c:pt>
                <c:pt idx="17137">
                  <c:v>2.4643137254901957</c:v>
                </c:pt>
                <c:pt idx="17138">
                  <c:v>2.4643137254901957</c:v>
                </c:pt>
                <c:pt idx="17139">
                  <c:v>2.4643137254901957</c:v>
                </c:pt>
                <c:pt idx="17140">
                  <c:v>2.4643137254901957</c:v>
                </c:pt>
                <c:pt idx="17141">
                  <c:v>2.4643137254901957</c:v>
                </c:pt>
                <c:pt idx="17142">
                  <c:v>2.4643137254901957</c:v>
                </c:pt>
                <c:pt idx="17143">
                  <c:v>2.4643137254901957</c:v>
                </c:pt>
                <c:pt idx="17144">
                  <c:v>2.4643137254901957</c:v>
                </c:pt>
                <c:pt idx="17145">
                  <c:v>2.4643137254901957</c:v>
                </c:pt>
                <c:pt idx="17146">
                  <c:v>2.4643137254901957</c:v>
                </c:pt>
                <c:pt idx="17147">
                  <c:v>2.4643137254901957</c:v>
                </c:pt>
                <c:pt idx="17148">
                  <c:v>2.4643137254901957</c:v>
                </c:pt>
                <c:pt idx="17149">
                  <c:v>2.4643137254901957</c:v>
                </c:pt>
                <c:pt idx="17150">
                  <c:v>2.4643137254901957</c:v>
                </c:pt>
                <c:pt idx="17151">
                  <c:v>2.4643137254901957</c:v>
                </c:pt>
                <c:pt idx="17152">
                  <c:v>2.4643137254901957</c:v>
                </c:pt>
                <c:pt idx="17153">
                  <c:v>2.4643137254901957</c:v>
                </c:pt>
                <c:pt idx="17154">
                  <c:v>2.4643137254901957</c:v>
                </c:pt>
                <c:pt idx="17155">
                  <c:v>2.4643137254901957</c:v>
                </c:pt>
                <c:pt idx="17156">
                  <c:v>2.4643137254901957</c:v>
                </c:pt>
                <c:pt idx="17157">
                  <c:v>2.4643137254901957</c:v>
                </c:pt>
                <c:pt idx="17158">
                  <c:v>2.4643137254901957</c:v>
                </c:pt>
                <c:pt idx="17159">
                  <c:v>2.4643137254901957</c:v>
                </c:pt>
                <c:pt idx="17160">
                  <c:v>2.4643137254901957</c:v>
                </c:pt>
                <c:pt idx="17161">
                  <c:v>2.4643137254901957</c:v>
                </c:pt>
                <c:pt idx="17162">
                  <c:v>2.4643137254901957</c:v>
                </c:pt>
                <c:pt idx="17163">
                  <c:v>2.4643137254901957</c:v>
                </c:pt>
                <c:pt idx="17164">
                  <c:v>2.4643137254901957</c:v>
                </c:pt>
                <c:pt idx="17165">
                  <c:v>2.4643137254901957</c:v>
                </c:pt>
                <c:pt idx="17166">
                  <c:v>2.4643137254901957</c:v>
                </c:pt>
                <c:pt idx="17167">
                  <c:v>2.4643137254901957</c:v>
                </c:pt>
                <c:pt idx="17168">
                  <c:v>2.4643137254901957</c:v>
                </c:pt>
                <c:pt idx="17169">
                  <c:v>2.4643137254901957</c:v>
                </c:pt>
                <c:pt idx="17170">
                  <c:v>2.4643137254901957</c:v>
                </c:pt>
                <c:pt idx="17171">
                  <c:v>2.4643137254901957</c:v>
                </c:pt>
                <c:pt idx="17172">
                  <c:v>2.4643137254901957</c:v>
                </c:pt>
                <c:pt idx="17173">
                  <c:v>2.4643137254901957</c:v>
                </c:pt>
                <c:pt idx="17174">
                  <c:v>2.4643137254901957</c:v>
                </c:pt>
                <c:pt idx="17175">
                  <c:v>2.4643137254901957</c:v>
                </c:pt>
                <c:pt idx="17176">
                  <c:v>2.4643137254901957</c:v>
                </c:pt>
                <c:pt idx="17177">
                  <c:v>2.4643137254901957</c:v>
                </c:pt>
                <c:pt idx="17178">
                  <c:v>2.4643137254901957</c:v>
                </c:pt>
                <c:pt idx="17179">
                  <c:v>2.4643137254901957</c:v>
                </c:pt>
                <c:pt idx="17180">
                  <c:v>2.4643137254901957</c:v>
                </c:pt>
                <c:pt idx="17181">
                  <c:v>2.4643137254901957</c:v>
                </c:pt>
                <c:pt idx="17182">
                  <c:v>2.4643137254901957</c:v>
                </c:pt>
                <c:pt idx="17183">
                  <c:v>2.4643137254901957</c:v>
                </c:pt>
                <c:pt idx="17184">
                  <c:v>2.4643137254901957</c:v>
                </c:pt>
                <c:pt idx="17185">
                  <c:v>2.4643137254901957</c:v>
                </c:pt>
                <c:pt idx="17186">
                  <c:v>2.4643137254901957</c:v>
                </c:pt>
                <c:pt idx="17187">
                  <c:v>2.4643137254901957</c:v>
                </c:pt>
                <c:pt idx="17188">
                  <c:v>2.4643137254901957</c:v>
                </c:pt>
                <c:pt idx="17189">
                  <c:v>2.4643137254901957</c:v>
                </c:pt>
                <c:pt idx="17190">
                  <c:v>2.4643137254901957</c:v>
                </c:pt>
                <c:pt idx="17191">
                  <c:v>2.4643137254901957</c:v>
                </c:pt>
                <c:pt idx="17192">
                  <c:v>2.4643137254901957</c:v>
                </c:pt>
                <c:pt idx="17193">
                  <c:v>2.4643137254901957</c:v>
                </c:pt>
                <c:pt idx="17194">
                  <c:v>2.4643137254901957</c:v>
                </c:pt>
                <c:pt idx="17195">
                  <c:v>2.4643137254901957</c:v>
                </c:pt>
                <c:pt idx="17196">
                  <c:v>2.4643137254901957</c:v>
                </c:pt>
                <c:pt idx="17197">
                  <c:v>2.4643137254901957</c:v>
                </c:pt>
                <c:pt idx="17198">
                  <c:v>2.4643137254901957</c:v>
                </c:pt>
                <c:pt idx="17199">
                  <c:v>2.4643137254901957</c:v>
                </c:pt>
                <c:pt idx="17200">
                  <c:v>2.4643137254901957</c:v>
                </c:pt>
                <c:pt idx="17201">
                  <c:v>2.4643137254901957</c:v>
                </c:pt>
                <c:pt idx="17202">
                  <c:v>2.4643137254901957</c:v>
                </c:pt>
                <c:pt idx="17203">
                  <c:v>2.4643137254901957</c:v>
                </c:pt>
                <c:pt idx="17204">
                  <c:v>2.4643137254901957</c:v>
                </c:pt>
                <c:pt idx="17205">
                  <c:v>2.4643137254901957</c:v>
                </c:pt>
                <c:pt idx="17206">
                  <c:v>2.4643137254901957</c:v>
                </c:pt>
                <c:pt idx="17207">
                  <c:v>2.4643137254901957</c:v>
                </c:pt>
                <c:pt idx="17208">
                  <c:v>2.4643137254901957</c:v>
                </c:pt>
                <c:pt idx="17209">
                  <c:v>2.4643137254901957</c:v>
                </c:pt>
                <c:pt idx="17210">
                  <c:v>2.4643137254901957</c:v>
                </c:pt>
                <c:pt idx="17211">
                  <c:v>2.4643137254901957</c:v>
                </c:pt>
                <c:pt idx="17212">
                  <c:v>2.4643137254901957</c:v>
                </c:pt>
                <c:pt idx="17213">
                  <c:v>2.4643137254901957</c:v>
                </c:pt>
                <c:pt idx="17214">
                  <c:v>2.4643137254901957</c:v>
                </c:pt>
                <c:pt idx="17215">
                  <c:v>2.4643137254901957</c:v>
                </c:pt>
                <c:pt idx="17216">
                  <c:v>2.4643137254901957</c:v>
                </c:pt>
                <c:pt idx="17217">
                  <c:v>2.4643137254901957</c:v>
                </c:pt>
                <c:pt idx="17218">
                  <c:v>2.4643137254901957</c:v>
                </c:pt>
                <c:pt idx="17219">
                  <c:v>2.4643137254901957</c:v>
                </c:pt>
                <c:pt idx="17220">
                  <c:v>2.4643137254901957</c:v>
                </c:pt>
                <c:pt idx="17221">
                  <c:v>2.4643137254901957</c:v>
                </c:pt>
                <c:pt idx="17222">
                  <c:v>2.4643137254901957</c:v>
                </c:pt>
                <c:pt idx="17223">
                  <c:v>2.4643137254901957</c:v>
                </c:pt>
                <c:pt idx="17224">
                  <c:v>2.4643137254901957</c:v>
                </c:pt>
                <c:pt idx="17225">
                  <c:v>2.4643137254901957</c:v>
                </c:pt>
                <c:pt idx="17226">
                  <c:v>2.4643137254901957</c:v>
                </c:pt>
                <c:pt idx="17227">
                  <c:v>2.4643137254901957</c:v>
                </c:pt>
                <c:pt idx="17228">
                  <c:v>2.4643137254901957</c:v>
                </c:pt>
                <c:pt idx="17229">
                  <c:v>2.4643137254901957</c:v>
                </c:pt>
                <c:pt idx="17230">
                  <c:v>2.4643137254901957</c:v>
                </c:pt>
                <c:pt idx="17231">
                  <c:v>2.4643137254901957</c:v>
                </c:pt>
                <c:pt idx="17232">
                  <c:v>2.4643137254901957</c:v>
                </c:pt>
                <c:pt idx="17233">
                  <c:v>2.4643137254901957</c:v>
                </c:pt>
                <c:pt idx="17234">
                  <c:v>2.4643137254901957</c:v>
                </c:pt>
                <c:pt idx="17235">
                  <c:v>2.4643137254901957</c:v>
                </c:pt>
                <c:pt idx="17236">
                  <c:v>2.4643137254901957</c:v>
                </c:pt>
                <c:pt idx="17237">
                  <c:v>2.4643137254901957</c:v>
                </c:pt>
                <c:pt idx="17238">
                  <c:v>2.4643137254901957</c:v>
                </c:pt>
                <c:pt idx="17239">
                  <c:v>2.4643137254901957</c:v>
                </c:pt>
                <c:pt idx="17240">
                  <c:v>2.4643137254901957</c:v>
                </c:pt>
                <c:pt idx="17241">
                  <c:v>2.4643137254901957</c:v>
                </c:pt>
                <c:pt idx="17242">
                  <c:v>2.4643137254901957</c:v>
                </c:pt>
                <c:pt idx="17243">
                  <c:v>2.4643137254901957</c:v>
                </c:pt>
                <c:pt idx="17244">
                  <c:v>2.4643137254901957</c:v>
                </c:pt>
                <c:pt idx="17245">
                  <c:v>2.4643137254901957</c:v>
                </c:pt>
                <c:pt idx="17246">
                  <c:v>2.4643137254901957</c:v>
                </c:pt>
                <c:pt idx="17247">
                  <c:v>2.4643137254901957</c:v>
                </c:pt>
                <c:pt idx="17248">
                  <c:v>2.4643137254901957</c:v>
                </c:pt>
                <c:pt idx="17249">
                  <c:v>2.4643137254901957</c:v>
                </c:pt>
                <c:pt idx="17250">
                  <c:v>2.4643137254901957</c:v>
                </c:pt>
                <c:pt idx="17251">
                  <c:v>2.4643137254901957</c:v>
                </c:pt>
                <c:pt idx="17252">
                  <c:v>2.4643137254901957</c:v>
                </c:pt>
                <c:pt idx="17253">
                  <c:v>2.4643137254901957</c:v>
                </c:pt>
                <c:pt idx="17254">
                  <c:v>2.4643137254901957</c:v>
                </c:pt>
                <c:pt idx="17255">
                  <c:v>2.4643137254901957</c:v>
                </c:pt>
                <c:pt idx="17256">
                  <c:v>2.4643137254901957</c:v>
                </c:pt>
                <c:pt idx="17257">
                  <c:v>2.4643137254901957</c:v>
                </c:pt>
                <c:pt idx="17258">
                  <c:v>2.4643137254901957</c:v>
                </c:pt>
                <c:pt idx="17259">
                  <c:v>2.4643137254901957</c:v>
                </c:pt>
                <c:pt idx="17260">
                  <c:v>2.4643137254901957</c:v>
                </c:pt>
                <c:pt idx="17261">
                  <c:v>2.4643137254901957</c:v>
                </c:pt>
                <c:pt idx="17262">
                  <c:v>2.4643137254901957</c:v>
                </c:pt>
                <c:pt idx="17263">
                  <c:v>2.4643137254901957</c:v>
                </c:pt>
                <c:pt idx="17264">
                  <c:v>2.4643137254901957</c:v>
                </c:pt>
                <c:pt idx="17265">
                  <c:v>2.4643137254901957</c:v>
                </c:pt>
                <c:pt idx="17266">
                  <c:v>2.4643137254901957</c:v>
                </c:pt>
                <c:pt idx="17267">
                  <c:v>2.4643137254901957</c:v>
                </c:pt>
                <c:pt idx="17268">
                  <c:v>2.4643137254901957</c:v>
                </c:pt>
                <c:pt idx="17269">
                  <c:v>2.4643137254901957</c:v>
                </c:pt>
                <c:pt idx="17270">
                  <c:v>2.4643137254901957</c:v>
                </c:pt>
                <c:pt idx="17271">
                  <c:v>2.4643137254901957</c:v>
                </c:pt>
                <c:pt idx="17272">
                  <c:v>2.4643137254901957</c:v>
                </c:pt>
                <c:pt idx="17273">
                  <c:v>2.4643137254901957</c:v>
                </c:pt>
                <c:pt idx="17274">
                  <c:v>2.4643137254901957</c:v>
                </c:pt>
                <c:pt idx="17275">
                  <c:v>2.4643137254901957</c:v>
                </c:pt>
                <c:pt idx="17276">
                  <c:v>2.4643137254901957</c:v>
                </c:pt>
                <c:pt idx="17277">
                  <c:v>2.4643137254901957</c:v>
                </c:pt>
                <c:pt idx="17278">
                  <c:v>2.4643137254901957</c:v>
                </c:pt>
                <c:pt idx="17279">
                  <c:v>2.4643137254901957</c:v>
                </c:pt>
                <c:pt idx="17280">
                  <c:v>2.4643137254901957</c:v>
                </c:pt>
                <c:pt idx="17281">
                  <c:v>2.4643137254901957</c:v>
                </c:pt>
                <c:pt idx="17282">
                  <c:v>2.4643137254901957</c:v>
                </c:pt>
                <c:pt idx="17283">
                  <c:v>2.4643137254901957</c:v>
                </c:pt>
                <c:pt idx="17284">
                  <c:v>2.4643137254901957</c:v>
                </c:pt>
                <c:pt idx="17285">
                  <c:v>2.4643137254901957</c:v>
                </c:pt>
                <c:pt idx="17286">
                  <c:v>2.4643137254901957</c:v>
                </c:pt>
                <c:pt idx="17287">
                  <c:v>2.4643137254901957</c:v>
                </c:pt>
                <c:pt idx="17288">
                  <c:v>2.4643137254901957</c:v>
                </c:pt>
                <c:pt idx="17289">
                  <c:v>2.4643137254901957</c:v>
                </c:pt>
                <c:pt idx="17290">
                  <c:v>2.4643137254901957</c:v>
                </c:pt>
                <c:pt idx="17291">
                  <c:v>2.4643137254901957</c:v>
                </c:pt>
                <c:pt idx="17292">
                  <c:v>2.4643137254901957</c:v>
                </c:pt>
                <c:pt idx="17293">
                  <c:v>2.4643137254901957</c:v>
                </c:pt>
                <c:pt idx="17294">
                  <c:v>2.4643137254901957</c:v>
                </c:pt>
                <c:pt idx="17295">
                  <c:v>2.4643137254901957</c:v>
                </c:pt>
                <c:pt idx="17296">
                  <c:v>2.4643137254901957</c:v>
                </c:pt>
                <c:pt idx="17297">
                  <c:v>2.4643137254901957</c:v>
                </c:pt>
                <c:pt idx="17298">
                  <c:v>2.4643137254901957</c:v>
                </c:pt>
                <c:pt idx="17299">
                  <c:v>2.4643137254901957</c:v>
                </c:pt>
                <c:pt idx="17300">
                  <c:v>2.4643137254901957</c:v>
                </c:pt>
                <c:pt idx="17301">
                  <c:v>2.4643137254901957</c:v>
                </c:pt>
                <c:pt idx="17302">
                  <c:v>2.4643137254901957</c:v>
                </c:pt>
                <c:pt idx="17303">
                  <c:v>2.4643137254901957</c:v>
                </c:pt>
                <c:pt idx="17304">
                  <c:v>2.4643137254901957</c:v>
                </c:pt>
                <c:pt idx="17305">
                  <c:v>2.4643137254901957</c:v>
                </c:pt>
                <c:pt idx="17306">
                  <c:v>2.4643137254901957</c:v>
                </c:pt>
                <c:pt idx="17307">
                  <c:v>2.4643137254901957</c:v>
                </c:pt>
                <c:pt idx="17308">
                  <c:v>2.4643137254901957</c:v>
                </c:pt>
                <c:pt idx="17309">
                  <c:v>2.4643137254901957</c:v>
                </c:pt>
                <c:pt idx="17310">
                  <c:v>2.4643137254901957</c:v>
                </c:pt>
                <c:pt idx="17311">
                  <c:v>2.4643137254901957</c:v>
                </c:pt>
                <c:pt idx="17312">
                  <c:v>2.4643137254901957</c:v>
                </c:pt>
                <c:pt idx="17313">
                  <c:v>2.4643137254901957</c:v>
                </c:pt>
                <c:pt idx="17314">
                  <c:v>2.4643137254901957</c:v>
                </c:pt>
                <c:pt idx="17315">
                  <c:v>2.4643137254901957</c:v>
                </c:pt>
                <c:pt idx="17316">
                  <c:v>2.4643137254901957</c:v>
                </c:pt>
                <c:pt idx="17317">
                  <c:v>2.4643137254901957</c:v>
                </c:pt>
                <c:pt idx="17318">
                  <c:v>2.4643137254901957</c:v>
                </c:pt>
                <c:pt idx="17319">
                  <c:v>2.4643137254901957</c:v>
                </c:pt>
                <c:pt idx="17320">
                  <c:v>2.4643137254901957</c:v>
                </c:pt>
                <c:pt idx="17321">
                  <c:v>2.4643137254901957</c:v>
                </c:pt>
                <c:pt idx="17322">
                  <c:v>2.4643137254901957</c:v>
                </c:pt>
                <c:pt idx="17323">
                  <c:v>2.4643137254901957</c:v>
                </c:pt>
                <c:pt idx="17324">
                  <c:v>2.4643137254901957</c:v>
                </c:pt>
                <c:pt idx="17325">
                  <c:v>2.4643137254901957</c:v>
                </c:pt>
                <c:pt idx="17326">
                  <c:v>2.4643137254901957</c:v>
                </c:pt>
                <c:pt idx="17327">
                  <c:v>2.4643137254901957</c:v>
                </c:pt>
                <c:pt idx="17328">
                  <c:v>2.4643137254901957</c:v>
                </c:pt>
                <c:pt idx="17329">
                  <c:v>2.4643137254901957</c:v>
                </c:pt>
                <c:pt idx="17330">
                  <c:v>2.4643137254901957</c:v>
                </c:pt>
                <c:pt idx="17331">
                  <c:v>2.4643137254901957</c:v>
                </c:pt>
                <c:pt idx="17332">
                  <c:v>2.4643137254901957</c:v>
                </c:pt>
                <c:pt idx="17333">
                  <c:v>2.4643137254901957</c:v>
                </c:pt>
                <c:pt idx="17334">
                  <c:v>2.4643137254901957</c:v>
                </c:pt>
                <c:pt idx="17335">
                  <c:v>2.4643137254901957</c:v>
                </c:pt>
                <c:pt idx="17336">
                  <c:v>2.4643137254901957</c:v>
                </c:pt>
                <c:pt idx="17337">
                  <c:v>2.4643137254901957</c:v>
                </c:pt>
                <c:pt idx="17338">
                  <c:v>2.4643137254901957</c:v>
                </c:pt>
                <c:pt idx="17339">
                  <c:v>2.4643137254901957</c:v>
                </c:pt>
                <c:pt idx="17340">
                  <c:v>2.4643137254901957</c:v>
                </c:pt>
                <c:pt idx="17341">
                  <c:v>2.4643137254901957</c:v>
                </c:pt>
                <c:pt idx="17342">
                  <c:v>2.4643137254901957</c:v>
                </c:pt>
                <c:pt idx="17343">
                  <c:v>2.4643137254901957</c:v>
                </c:pt>
                <c:pt idx="17344">
                  <c:v>2.4643137254901957</c:v>
                </c:pt>
                <c:pt idx="17345">
                  <c:v>2.4643137254901957</c:v>
                </c:pt>
                <c:pt idx="17346">
                  <c:v>2.4643137254901957</c:v>
                </c:pt>
                <c:pt idx="17347">
                  <c:v>2.4643137254901957</c:v>
                </c:pt>
                <c:pt idx="17348">
                  <c:v>2.4643137254901957</c:v>
                </c:pt>
                <c:pt idx="17349">
                  <c:v>2.4643137254901957</c:v>
                </c:pt>
                <c:pt idx="17350">
                  <c:v>2.4643137254901957</c:v>
                </c:pt>
                <c:pt idx="17351">
                  <c:v>2.4643137254901957</c:v>
                </c:pt>
                <c:pt idx="17352">
                  <c:v>2.4643137254901957</c:v>
                </c:pt>
                <c:pt idx="17353">
                  <c:v>2.4643137254901957</c:v>
                </c:pt>
                <c:pt idx="17354">
                  <c:v>2.4643137254901957</c:v>
                </c:pt>
                <c:pt idx="17355">
                  <c:v>2.4643137254901957</c:v>
                </c:pt>
                <c:pt idx="17356">
                  <c:v>2.4643137254901957</c:v>
                </c:pt>
                <c:pt idx="17357">
                  <c:v>2.4643137254901957</c:v>
                </c:pt>
                <c:pt idx="17358">
                  <c:v>2.4643137254901957</c:v>
                </c:pt>
                <c:pt idx="17359">
                  <c:v>2.4643137254901957</c:v>
                </c:pt>
                <c:pt idx="17360">
                  <c:v>2.4643137254901957</c:v>
                </c:pt>
                <c:pt idx="17361">
                  <c:v>2.4643137254901957</c:v>
                </c:pt>
                <c:pt idx="17362">
                  <c:v>2.4643137254901957</c:v>
                </c:pt>
                <c:pt idx="17363">
                  <c:v>2.4643137254901957</c:v>
                </c:pt>
                <c:pt idx="17364">
                  <c:v>2.4643137254901957</c:v>
                </c:pt>
                <c:pt idx="17365">
                  <c:v>2.4643137254901957</c:v>
                </c:pt>
                <c:pt idx="17366">
                  <c:v>2.4643137254901957</c:v>
                </c:pt>
                <c:pt idx="17367">
                  <c:v>2.4643137254901957</c:v>
                </c:pt>
                <c:pt idx="17368">
                  <c:v>2.4643137254901957</c:v>
                </c:pt>
                <c:pt idx="17369">
                  <c:v>2.4643137254901957</c:v>
                </c:pt>
                <c:pt idx="17370">
                  <c:v>2.4643137254901957</c:v>
                </c:pt>
                <c:pt idx="17371">
                  <c:v>2.4643137254901957</c:v>
                </c:pt>
                <c:pt idx="17372">
                  <c:v>2.4643137254901957</c:v>
                </c:pt>
                <c:pt idx="17373">
                  <c:v>2.4643137254901957</c:v>
                </c:pt>
                <c:pt idx="17374">
                  <c:v>2.4643137254901957</c:v>
                </c:pt>
                <c:pt idx="17375">
                  <c:v>2.4643137254901957</c:v>
                </c:pt>
                <c:pt idx="17376">
                  <c:v>2.4643137254901957</c:v>
                </c:pt>
                <c:pt idx="17377">
                  <c:v>2.4643137254901957</c:v>
                </c:pt>
                <c:pt idx="17378">
                  <c:v>2.4643137254901957</c:v>
                </c:pt>
                <c:pt idx="17379">
                  <c:v>2.4643137254901957</c:v>
                </c:pt>
                <c:pt idx="17380">
                  <c:v>2.4643137254901957</c:v>
                </c:pt>
                <c:pt idx="17381">
                  <c:v>2.4643137254901957</c:v>
                </c:pt>
                <c:pt idx="17382">
                  <c:v>2.4643137254901957</c:v>
                </c:pt>
                <c:pt idx="17383">
                  <c:v>2.4643137254901957</c:v>
                </c:pt>
                <c:pt idx="17384">
                  <c:v>2.4643137254901957</c:v>
                </c:pt>
                <c:pt idx="17385">
                  <c:v>2.4643137254901957</c:v>
                </c:pt>
                <c:pt idx="17386">
                  <c:v>2.4643137254901957</c:v>
                </c:pt>
                <c:pt idx="17387">
                  <c:v>2.4643137254901957</c:v>
                </c:pt>
                <c:pt idx="17388">
                  <c:v>2.4643137254901957</c:v>
                </c:pt>
                <c:pt idx="17389">
                  <c:v>2.4643137254901957</c:v>
                </c:pt>
                <c:pt idx="17390">
                  <c:v>2.4643137254901957</c:v>
                </c:pt>
                <c:pt idx="17391">
                  <c:v>2.4643137254901957</c:v>
                </c:pt>
                <c:pt idx="17392">
                  <c:v>2.4643137254901957</c:v>
                </c:pt>
                <c:pt idx="17393">
                  <c:v>2.4643137254901957</c:v>
                </c:pt>
                <c:pt idx="17394">
                  <c:v>2.4643137254901957</c:v>
                </c:pt>
                <c:pt idx="17395">
                  <c:v>2.4643137254901957</c:v>
                </c:pt>
                <c:pt idx="17396">
                  <c:v>2.4643137254901957</c:v>
                </c:pt>
                <c:pt idx="17397">
                  <c:v>2.4643137254901957</c:v>
                </c:pt>
                <c:pt idx="17398">
                  <c:v>2.4643137254901957</c:v>
                </c:pt>
                <c:pt idx="17399">
                  <c:v>2.4643137254901957</c:v>
                </c:pt>
                <c:pt idx="17400">
                  <c:v>2.4643137254901957</c:v>
                </c:pt>
                <c:pt idx="17401">
                  <c:v>2.4643137254901957</c:v>
                </c:pt>
                <c:pt idx="17402">
                  <c:v>2.4643137254901957</c:v>
                </c:pt>
                <c:pt idx="17403">
                  <c:v>2.4643137254901957</c:v>
                </c:pt>
                <c:pt idx="17404">
                  <c:v>2.4643137254901957</c:v>
                </c:pt>
                <c:pt idx="17405">
                  <c:v>2.4643137254901957</c:v>
                </c:pt>
                <c:pt idx="17406">
                  <c:v>2.4643137254901957</c:v>
                </c:pt>
                <c:pt idx="17407">
                  <c:v>2.4643137254901957</c:v>
                </c:pt>
                <c:pt idx="17408">
                  <c:v>2.4643137254901957</c:v>
                </c:pt>
                <c:pt idx="17409">
                  <c:v>2.4643137254901957</c:v>
                </c:pt>
                <c:pt idx="17410">
                  <c:v>2.4643137254901957</c:v>
                </c:pt>
                <c:pt idx="17411">
                  <c:v>2.4643137254901957</c:v>
                </c:pt>
                <c:pt idx="17412">
                  <c:v>2.4643137254901957</c:v>
                </c:pt>
                <c:pt idx="17413">
                  <c:v>2.4643137254901957</c:v>
                </c:pt>
                <c:pt idx="17414">
                  <c:v>2.4643137254901957</c:v>
                </c:pt>
                <c:pt idx="17415">
                  <c:v>2.4643137254901957</c:v>
                </c:pt>
                <c:pt idx="17416">
                  <c:v>2.4643137254901957</c:v>
                </c:pt>
                <c:pt idx="17417">
                  <c:v>2.4643137254901957</c:v>
                </c:pt>
                <c:pt idx="17418">
                  <c:v>2.4643137254901957</c:v>
                </c:pt>
                <c:pt idx="17419">
                  <c:v>2.4643137254901957</c:v>
                </c:pt>
                <c:pt idx="17420">
                  <c:v>2.4643137254901957</c:v>
                </c:pt>
                <c:pt idx="17421">
                  <c:v>2.4643137254901957</c:v>
                </c:pt>
                <c:pt idx="17422">
                  <c:v>2.4643137254901957</c:v>
                </c:pt>
                <c:pt idx="17423">
                  <c:v>2.4643137254901957</c:v>
                </c:pt>
                <c:pt idx="17424">
                  <c:v>2.4643137254901957</c:v>
                </c:pt>
                <c:pt idx="17425">
                  <c:v>2.4643137254901957</c:v>
                </c:pt>
                <c:pt idx="17426">
                  <c:v>2.4643137254901957</c:v>
                </c:pt>
                <c:pt idx="17427">
                  <c:v>2.4643137254901957</c:v>
                </c:pt>
                <c:pt idx="17428">
                  <c:v>2.4643137254901957</c:v>
                </c:pt>
                <c:pt idx="17429">
                  <c:v>2.4643137254901957</c:v>
                </c:pt>
                <c:pt idx="17430">
                  <c:v>2.4643137254901957</c:v>
                </c:pt>
                <c:pt idx="17431">
                  <c:v>2.4643137254901957</c:v>
                </c:pt>
                <c:pt idx="17432">
                  <c:v>2.4643137254901957</c:v>
                </c:pt>
                <c:pt idx="17433">
                  <c:v>2.4643137254901957</c:v>
                </c:pt>
                <c:pt idx="17434">
                  <c:v>2.4643137254901957</c:v>
                </c:pt>
                <c:pt idx="17435">
                  <c:v>2.4643137254901957</c:v>
                </c:pt>
                <c:pt idx="17436">
                  <c:v>2.4643137254901957</c:v>
                </c:pt>
                <c:pt idx="17437">
                  <c:v>2.4643137254901957</c:v>
                </c:pt>
                <c:pt idx="17438">
                  <c:v>2.4643137254901957</c:v>
                </c:pt>
                <c:pt idx="17439">
                  <c:v>2.4643137254901957</c:v>
                </c:pt>
                <c:pt idx="17440">
                  <c:v>2.4643137254901957</c:v>
                </c:pt>
                <c:pt idx="17441">
                  <c:v>2.4643137254901957</c:v>
                </c:pt>
                <c:pt idx="17442">
                  <c:v>2.4643137254901957</c:v>
                </c:pt>
                <c:pt idx="17443">
                  <c:v>2.4643137254901957</c:v>
                </c:pt>
                <c:pt idx="17444">
                  <c:v>2.4643137254901957</c:v>
                </c:pt>
                <c:pt idx="17445">
                  <c:v>2.4643137254901957</c:v>
                </c:pt>
                <c:pt idx="17446">
                  <c:v>2.4643137254901957</c:v>
                </c:pt>
                <c:pt idx="17447">
                  <c:v>2.4643137254901957</c:v>
                </c:pt>
                <c:pt idx="17448">
                  <c:v>2.4643137254901957</c:v>
                </c:pt>
                <c:pt idx="17449">
                  <c:v>2.4643137254901957</c:v>
                </c:pt>
                <c:pt idx="17450">
                  <c:v>2.4643137254901957</c:v>
                </c:pt>
                <c:pt idx="17451">
                  <c:v>2.4643137254901957</c:v>
                </c:pt>
                <c:pt idx="17452">
                  <c:v>2.4643137254901957</c:v>
                </c:pt>
                <c:pt idx="17453">
                  <c:v>2.4643137254901957</c:v>
                </c:pt>
                <c:pt idx="17454">
                  <c:v>2.4643137254901957</c:v>
                </c:pt>
                <c:pt idx="17455">
                  <c:v>2.4643137254901957</c:v>
                </c:pt>
                <c:pt idx="17456">
                  <c:v>2.4643137254901957</c:v>
                </c:pt>
                <c:pt idx="17457">
                  <c:v>2.4643137254901957</c:v>
                </c:pt>
                <c:pt idx="17458">
                  <c:v>2.4643137254901957</c:v>
                </c:pt>
                <c:pt idx="17459">
                  <c:v>2.4643137254901957</c:v>
                </c:pt>
                <c:pt idx="17460">
                  <c:v>2.4643137254901957</c:v>
                </c:pt>
                <c:pt idx="17461">
                  <c:v>2.4643137254901957</c:v>
                </c:pt>
                <c:pt idx="17462">
                  <c:v>2.4643137254901957</c:v>
                </c:pt>
                <c:pt idx="17463">
                  <c:v>2.4643137254901957</c:v>
                </c:pt>
                <c:pt idx="17464">
                  <c:v>2.4643137254901957</c:v>
                </c:pt>
                <c:pt idx="17465">
                  <c:v>2.4643137254901957</c:v>
                </c:pt>
                <c:pt idx="17466">
                  <c:v>2.4643137254901957</c:v>
                </c:pt>
                <c:pt idx="17467">
                  <c:v>2.4643137254901957</c:v>
                </c:pt>
                <c:pt idx="17468">
                  <c:v>2.4643137254901957</c:v>
                </c:pt>
                <c:pt idx="17469">
                  <c:v>2.4643137254901957</c:v>
                </c:pt>
                <c:pt idx="17470">
                  <c:v>2.4643137254901957</c:v>
                </c:pt>
                <c:pt idx="17471">
                  <c:v>2.4643137254901957</c:v>
                </c:pt>
                <c:pt idx="17472">
                  <c:v>2.4643137254901957</c:v>
                </c:pt>
                <c:pt idx="17473">
                  <c:v>2.4643137254901957</c:v>
                </c:pt>
                <c:pt idx="17474">
                  <c:v>2.4643137254901957</c:v>
                </c:pt>
                <c:pt idx="17475">
                  <c:v>2.4643137254901957</c:v>
                </c:pt>
                <c:pt idx="17476">
                  <c:v>2.4643137254901957</c:v>
                </c:pt>
                <c:pt idx="17477">
                  <c:v>2.4643137254901957</c:v>
                </c:pt>
                <c:pt idx="17478">
                  <c:v>2.4643137254901957</c:v>
                </c:pt>
                <c:pt idx="17479">
                  <c:v>2.4643137254901957</c:v>
                </c:pt>
                <c:pt idx="17480">
                  <c:v>2.4643137254901957</c:v>
                </c:pt>
                <c:pt idx="17481">
                  <c:v>2.4643137254901957</c:v>
                </c:pt>
                <c:pt idx="17482">
                  <c:v>2.4643137254901957</c:v>
                </c:pt>
                <c:pt idx="17483">
                  <c:v>2.4643137254901957</c:v>
                </c:pt>
                <c:pt idx="17484">
                  <c:v>2.4643137254901957</c:v>
                </c:pt>
                <c:pt idx="17485">
                  <c:v>2.4643137254901957</c:v>
                </c:pt>
                <c:pt idx="17486">
                  <c:v>2.4643137254901957</c:v>
                </c:pt>
                <c:pt idx="17487">
                  <c:v>2.4643137254901957</c:v>
                </c:pt>
                <c:pt idx="17488">
                  <c:v>2.4643137254901957</c:v>
                </c:pt>
                <c:pt idx="17489">
                  <c:v>2.4643137254901957</c:v>
                </c:pt>
                <c:pt idx="17490">
                  <c:v>2.4643137254901957</c:v>
                </c:pt>
                <c:pt idx="17491">
                  <c:v>2.4643137254901957</c:v>
                </c:pt>
                <c:pt idx="17492">
                  <c:v>2.4643137254901957</c:v>
                </c:pt>
                <c:pt idx="17493">
                  <c:v>2.4643137254901957</c:v>
                </c:pt>
                <c:pt idx="17494">
                  <c:v>2.4643137254901957</c:v>
                </c:pt>
                <c:pt idx="17495">
                  <c:v>2.4643137254901957</c:v>
                </c:pt>
                <c:pt idx="17496">
                  <c:v>2.4643137254901957</c:v>
                </c:pt>
                <c:pt idx="17497">
                  <c:v>2.4643137254901957</c:v>
                </c:pt>
                <c:pt idx="17498">
                  <c:v>2.4643137254901957</c:v>
                </c:pt>
                <c:pt idx="17499">
                  <c:v>2.4643137254901957</c:v>
                </c:pt>
                <c:pt idx="17500">
                  <c:v>2.4643137254901957</c:v>
                </c:pt>
                <c:pt idx="17501">
                  <c:v>2.4643137254901957</c:v>
                </c:pt>
                <c:pt idx="17502">
                  <c:v>2.4643137254901957</c:v>
                </c:pt>
                <c:pt idx="17503">
                  <c:v>2.4643137254901957</c:v>
                </c:pt>
                <c:pt idx="17504">
                  <c:v>2.4643137254901957</c:v>
                </c:pt>
                <c:pt idx="17505">
                  <c:v>2.4643137254901957</c:v>
                </c:pt>
                <c:pt idx="17506">
                  <c:v>2.4643137254901957</c:v>
                </c:pt>
                <c:pt idx="17507">
                  <c:v>2.4643137254901957</c:v>
                </c:pt>
                <c:pt idx="17508">
                  <c:v>2.4643137254901957</c:v>
                </c:pt>
                <c:pt idx="17509">
                  <c:v>2.4643137254901957</c:v>
                </c:pt>
                <c:pt idx="17510">
                  <c:v>2.4643137254901957</c:v>
                </c:pt>
                <c:pt idx="17511">
                  <c:v>2.4643137254901957</c:v>
                </c:pt>
                <c:pt idx="17512">
                  <c:v>2.4643137254901957</c:v>
                </c:pt>
                <c:pt idx="17513">
                  <c:v>2.4643137254901957</c:v>
                </c:pt>
                <c:pt idx="17514">
                  <c:v>2.4643137254901957</c:v>
                </c:pt>
                <c:pt idx="17515">
                  <c:v>2.4643137254901957</c:v>
                </c:pt>
                <c:pt idx="17516">
                  <c:v>2.4643137254901957</c:v>
                </c:pt>
                <c:pt idx="17517">
                  <c:v>2.4643137254901957</c:v>
                </c:pt>
                <c:pt idx="17518">
                  <c:v>2.4643137254901957</c:v>
                </c:pt>
                <c:pt idx="17519">
                  <c:v>2.4643137254901957</c:v>
                </c:pt>
                <c:pt idx="17520">
                  <c:v>2.4643137254901957</c:v>
                </c:pt>
                <c:pt idx="17521">
                  <c:v>2.4643137254901957</c:v>
                </c:pt>
                <c:pt idx="17522">
                  <c:v>2.4643137254901957</c:v>
                </c:pt>
                <c:pt idx="17523">
                  <c:v>2.4643137254901957</c:v>
                </c:pt>
                <c:pt idx="17524">
                  <c:v>2.4643137254901957</c:v>
                </c:pt>
                <c:pt idx="17525">
                  <c:v>2.4643137254901957</c:v>
                </c:pt>
                <c:pt idx="17526">
                  <c:v>2.4643137254901957</c:v>
                </c:pt>
                <c:pt idx="17527">
                  <c:v>2.4643137254901957</c:v>
                </c:pt>
                <c:pt idx="17528">
                  <c:v>2.4643137254901957</c:v>
                </c:pt>
                <c:pt idx="17529">
                  <c:v>2.4643137254901957</c:v>
                </c:pt>
                <c:pt idx="17530">
                  <c:v>2.4643137254901957</c:v>
                </c:pt>
                <c:pt idx="17531">
                  <c:v>2.4643137254901957</c:v>
                </c:pt>
                <c:pt idx="17532">
                  <c:v>2.4643137254901957</c:v>
                </c:pt>
                <c:pt idx="17533">
                  <c:v>2.4643137254901957</c:v>
                </c:pt>
                <c:pt idx="17534">
                  <c:v>2.4643137254901957</c:v>
                </c:pt>
                <c:pt idx="17535">
                  <c:v>2.4643137254901957</c:v>
                </c:pt>
                <c:pt idx="17536">
                  <c:v>2.4643137254901957</c:v>
                </c:pt>
                <c:pt idx="17537">
                  <c:v>2.4643137254901957</c:v>
                </c:pt>
                <c:pt idx="17538">
                  <c:v>2.4643137254901957</c:v>
                </c:pt>
                <c:pt idx="17539">
                  <c:v>2.4643137254901957</c:v>
                </c:pt>
                <c:pt idx="17540">
                  <c:v>2.4643137254901957</c:v>
                </c:pt>
                <c:pt idx="17541">
                  <c:v>2.4643137254901957</c:v>
                </c:pt>
                <c:pt idx="17542">
                  <c:v>2.4643137254901957</c:v>
                </c:pt>
                <c:pt idx="17543">
                  <c:v>2.4643137254901957</c:v>
                </c:pt>
                <c:pt idx="17544">
                  <c:v>2.4643137254901957</c:v>
                </c:pt>
                <c:pt idx="17545">
                  <c:v>2.4643137254901957</c:v>
                </c:pt>
                <c:pt idx="17546">
                  <c:v>2.4643137254901957</c:v>
                </c:pt>
                <c:pt idx="17547">
                  <c:v>2.4643137254901957</c:v>
                </c:pt>
                <c:pt idx="17548">
                  <c:v>2.4643137254901957</c:v>
                </c:pt>
                <c:pt idx="17549">
                  <c:v>2.4643137254901957</c:v>
                </c:pt>
                <c:pt idx="17550">
                  <c:v>2.4643137254901957</c:v>
                </c:pt>
                <c:pt idx="17551">
                  <c:v>2.4643137254901957</c:v>
                </c:pt>
                <c:pt idx="17552">
                  <c:v>2.4643137254901957</c:v>
                </c:pt>
                <c:pt idx="17553">
                  <c:v>2.4643137254901957</c:v>
                </c:pt>
                <c:pt idx="17554">
                  <c:v>2.4643137254901957</c:v>
                </c:pt>
                <c:pt idx="17555">
                  <c:v>2.4643137254901957</c:v>
                </c:pt>
                <c:pt idx="17556">
                  <c:v>2.4643137254901957</c:v>
                </c:pt>
                <c:pt idx="17557">
                  <c:v>2.4643137254901957</c:v>
                </c:pt>
                <c:pt idx="17558">
                  <c:v>2.4643137254901957</c:v>
                </c:pt>
                <c:pt idx="17559">
                  <c:v>2.4643137254901957</c:v>
                </c:pt>
                <c:pt idx="17560">
                  <c:v>2.4643137254901957</c:v>
                </c:pt>
                <c:pt idx="17561">
                  <c:v>2.4643137254901957</c:v>
                </c:pt>
                <c:pt idx="17562">
                  <c:v>2.4643137254901957</c:v>
                </c:pt>
                <c:pt idx="17563">
                  <c:v>2.4643137254901957</c:v>
                </c:pt>
                <c:pt idx="17564">
                  <c:v>2.4643137254901957</c:v>
                </c:pt>
                <c:pt idx="17565">
                  <c:v>2.4643137254901957</c:v>
                </c:pt>
                <c:pt idx="17566">
                  <c:v>2.4643137254901957</c:v>
                </c:pt>
                <c:pt idx="17567">
                  <c:v>2.4643137254901957</c:v>
                </c:pt>
                <c:pt idx="17568">
                  <c:v>2.4643137254901957</c:v>
                </c:pt>
                <c:pt idx="17569">
                  <c:v>2.4643137254901957</c:v>
                </c:pt>
                <c:pt idx="17570">
                  <c:v>2.4643137254901957</c:v>
                </c:pt>
                <c:pt idx="17571">
                  <c:v>2.4643137254901957</c:v>
                </c:pt>
                <c:pt idx="17572">
                  <c:v>2.4643137254901957</c:v>
                </c:pt>
                <c:pt idx="17573">
                  <c:v>2.4643137254901957</c:v>
                </c:pt>
                <c:pt idx="17574">
                  <c:v>2.4643137254901957</c:v>
                </c:pt>
                <c:pt idx="17575">
                  <c:v>2.4643137254901957</c:v>
                </c:pt>
                <c:pt idx="17576">
                  <c:v>2.4643137254901957</c:v>
                </c:pt>
                <c:pt idx="17577">
                  <c:v>2.4643137254901957</c:v>
                </c:pt>
                <c:pt idx="17578">
                  <c:v>2.4643137254901957</c:v>
                </c:pt>
                <c:pt idx="17579">
                  <c:v>2.4643137254901957</c:v>
                </c:pt>
                <c:pt idx="17580">
                  <c:v>2.4643137254901957</c:v>
                </c:pt>
                <c:pt idx="17581">
                  <c:v>2.4643137254901957</c:v>
                </c:pt>
                <c:pt idx="17582">
                  <c:v>2.4643137254901957</c:v>
                </c:pt>
                <c:pt idx="17583">
                  <c:v>2.4643137254901957</c:v>
                </c:pt>
                <c:pt idx="17584">
                  <c:v>2.4643137254901957</c:v>
                </c:pt>
                <c:pt idx="17585">
                  <c:v>2.4643137254901957</c:v>
                </c:pt>
                <c:pt idx="17586">
                  <c:v>2.4643137254901957</c:v>
                </c:pt>
                <c:pt idx="17587">
                  <c:v>2.4643137254901957</c:v>
                </c:pt>
                <c:pt idx="17588">
                  <c:v>2.4643137254901957</c:v>
                </c:pt>
                <c:pt idx="17589">
                  <c:v>2.4643137254901957</c:v>
                </c:pt>
                <c:pt idx="17590">
                  <c:v>2.4643137254901957</c:v>
                </c:pt>
                <c:pt idx="17591">
                  <c:v>2.4643137254901957</c:v>
                </c:pt>
                <c:pt idx="17592">
                  <c:v>2.4643137254901957</c:v>
                </c:pt>
                <c:pt idx="17593">
                  <c:v>2.4643137254901957</c:v>
                </c:pt>
                <c:pt idx="17594">
                  <c:v>2.4643137254901957</c:v>
                </c:pt>
                <c:pt idx="17595">
                  <c:v>2.4643137254901957</c:v>
                </c:pt>
                <c:pt idx="17596">
                  <c:v>2.4643137254901957</c:v>
                </c:pt>
                <c:pt idx="17597">
                  <c:v>2.4643137254901957</c:v>
                </c:pt>
                <c:pt idx="17598">
                  <c:v>2.4643137254901957</c:v>
                </c:pt>
                <c:pt idx="17599">
                  <c:v>2.4643137254901957</c:v>
                </c:pt>
                <c:pt idx="17600">
                  <c:v>2.4643137254901957</c:v>
                </c:pt>
                <c:pt idx="17601">
                  <c:v>2.4643137254901957</c:v>
                </c:pt>
                <c:pt idx="17602">
                  <c:v>2.4643137254901957</c:v>
                </c:pt>
                <c:pt idx="17603">
                  <c:v>2.4643137254901957</c:v>
                </c:pt>
                <c:pt idx="17604">
                  <c:v>2.4643137254901957</c:v>
                </c:pt>
                <c:pt idx="17605">
                  <c:v>2.4643137254901957</c:v>
                </c:pt>
                <c:pt idx="17606">
                  <c:v>2.4643137254901957</c:v>
                </c:pt>
                <c:pt idx="17607">
                  <c:v>2.4643137254901957</c:v>
                </c:pt>
                <c:pt idx="17608">
                  <c:v>2.4643137254901957</c:v>
                </c:pt>
                <c:pt idx="17609">
                  <c:v>2.4643137254901957</c:v>
                </c:pt>
                <c:pt idx="17610">
                  <c:v>2.4643137254901957</c:v>
                </c:pt>
                <c:pt idx="17611">
                  <c:v>2.4643137254901957</c:v>
                </c:pt>
                <c:pt idx="17612">
                  <c:v>2.4643137254901957</c:v>
                </c:pt>
                <c:pt idx="17613">
                  <c:v>2.4643137254901957</c:v>
                </c:pt>
                <c:pt idx="17614">
                  <c:v>2.4643137254901957</c:v>
                </c:pt>
                <c:pt idx="17615">
                  <c:v>2.4643137254901957</c:v>
                </c:pt>
                <c:pt idx="17616">
                  <c:v>2.4643137254901957</c:v>
                </c:pt>
                <c:pt idx="17617">
                  <c:v>2.4643137254901957</c:v>
                </c:pt>
                <c:pt idx="17618">
                  <c:v>2.4643137254901957</c:v>
                </c:pt>
                <c:pt idx="17619">
                  <c:v>2.4643137254901957</c:v>
                </c:pt>
                <c:pt idx="17620">
                  <c:v>2.4643137254901957</c:v>
                </c:pt>
                <c:pt idx="17621">
                  <c:v>2.4643137254901957</c:v>
                </c:pt>
                <c:pt idx="17622">
                  <c:v>2.4643137254901957</c:v>
                </c:pt>
                <c:pt idx="17623">
                  <c:v>2.4643137254901957</c:v>
                </c:pt>
                <c:pt idx="17624">
                  <c:v>2.4643137254901957</c:v>
                </c:pt>
                <c:pt idx="17625">
                  <c:v>2.4643137254901957</c:v>
                </c:pt>
                <c:pt idx="17626">
                  <c:v>2.4643137254901957</c:v>
                </c:pt>
                <c:pt idx="17627">
                  <c:v>2.4643137254901957</c:v>
                </c:pt>
                <c:pt idx="17628">
                  <c:v>2.4643137254901957</c:v>
                </c:pt>
                <c:pt idx="17629">
                  <c:v>2.4643137254901957</c:v>
                </c:pt>
                <c:pt idx="17630">
                  <c:v>2.4643137254901957</c:v>
                </c:pt>
                <c:pt idx="17631">
                  <c:v>2.4643137254901957</c:v>
                </c:pt>
                <c:pt idx="17632">
                  <c:v>2.4643137254901957</c:v>
                </c:pt>
                <c:pt idx="17633">
                  <c:v>2.4643137254901957</c:v>
                </c:pt>
                <c:pt idx="17634">
                  <c:v>2.4643137254901957</c:v>
                </c:pt>
                <c:pt idx="17635">
                  <c:v>2.4643137254901957</c:v>
                </c:pt>
                <c:pt idx="17636">
                  <c:v>2.4643137254901957</c:v>
                </c:pt>
                <c:pt idx="17637">
                  <c:v>2.4643137254901957</c:v>
                </c:pt>
                <c:pt idx="17638">
                  <c:v>2.4643137254901957</c:v>
                </c:pt>
                <c:pt idx="17639">
                  <c:v>2.4643137254901957</c:v>
                </c:pt>
                <c:pt idx="17640">
                  <c:v>2.4643137254901957</c:v>
                </c:pt>
                <c:pt idx="17641">
                  <c:v>2.4643137254901957</c:v>
                </c:pt>
                <c:pt idx="17642">
                  <c:v>2.4643137254901957</c:v>
                </c:pt>
                <c:pt idx="17643">
                  <c:v>2.4643137254901957</c:v>
                </c:pt>
                <c:pt idx="17644">
                  <c:v>2.4643137254901957</c:v>
                </c:pt>
                <c:pt idx="17645">
                  <c:v>2.4643137254901957</c:v>
                </c:pt>
                <c:pt idx="17646">
                  <c:v>2.4643137254901957</c:v>
                </c:pt>
                <c:pt idx="17647">
                  <c:v>2.4643137254901957</c:v>
                </c:pt>
                <c:pt idx="17648">
                  <c:v>2.4643137254901957</c:v>
                </c:pt>
                <c:pt idx="17649">
                  <c:v>2.4643137254901957</c:v>
                </c:pt>
                <c:pt idx="17650">
                  <c:v>2.4643137254901957</c:v>
                </c:pt>
                <c:pt idx="17651">
                  <c:v>2.4643137254901957</c:v>
                </c:pt>
                <c:pt idx="17652">
                  <c:v>2.4643137254901957</c:v>
                </c:pt>
                <c:pt idx="17653">
                  <c:v>2.4643137254901957</c:v>
                </c:pt>
                <c:pt idx="17654">
                  <c:v>2.4643137254901957</c:v>
                </c:pt>
                <c:pt idx="17655">
                  <c:v>2.4643137254901957</c:v>
                </c:pt>
                <c:pt idx="17656">
                  <c:v>2.4643137254901957</c:v>
                </c:pt>
                <c:pt idx="17657">
                  <c:v>2.4643137254901957</c:v>
                </c:pt>
                <c:pt idx="17658">
                  <c:v>2.4643137254901957</c:v>
                </c:pt>
                <c:pt idx="17659">
                  <c:v>2.4643137254901957</c:v>
                </c:pt>
                <c:pt idx="17660">
                  <c:v>2.4643137254901957</c:v>
                </c:pt>
                <c:pt idx="17661">
                  <c:v>2.4643137254901957</c:v>
                </c:pt>
                <c:pt idx="17662">
                  <c:v>2.4643137254901957</c:v>
                </c:pt>
                <c:pt idx="17663">
                  <c:v>2.4643137254901957</c:v>
                </c:pt>
                <c:pt idx="17664">
                  <c:v>2.4643137254901957</c:v>
                </c:pt>
                <c:pt idx="17665">
                  <c:v>2.4643137254901957</c:v>
                </c:pt>
                <c:pt idx="17666">
                  <c:v>2.4643137254901957</c:v>
                </c:pt>
                <c:pt idx="17667">
                  <c:v>2.4643137254901957</c:v>
                </c:pt>
                <c:pt idx="17668">
                  <c:v>2.4643137254901957</c:v>
                </c:pt>
                <c:pt idx="17669">
                  <c:v>2.4643137254901957</c:v>
                </c:pt>
                <c:pt idx="17670">
                  <c:v>2.4643137254901957</c:v>
                </c:pt>
                <c:pt idx="17671">
                  <c:v>2.4643137254901957</c:v>
                </c:pt>
                <c:pt idx="17672">
                  <c:v>2.4643137254901957</c:v>
                </c:pt>
                <c:pt idx="17673">
                  <c:v>2.4643137254901957</c:v>
                </c:pt>
                <c:pt idx="17674">
                  <c:v>2.4643137254901957</c:v>
                </c:pt>
                <c:pt idx="17675">
                  <c:v>2.4643137254901957</c:v>
                </c:pt>
                <c:pt idx="17676">
                  <c:v>2.4643137254901957</c:v>
                </c:pt>
                <c:pt idx="17677">
                  <c:v>2.4643137254901957</c:v>
                </c:pt>
                <c:pt idx="17678">
                  <c:v>2.4643137254901957</c:v>
                </c:pt>
                <c:pt idx="17679">
                  <c:v>2.4643137254901957</c:v>
                </c:pt>
                <c:pt idx="17680">
                  <c:v>2.4643137254901957</c:v>
                </c:pt>
                <c:pt idx="17681">
                  <c:v>2.4643137254901957</c:v>
                </c:pt>
                <c:pt idx="17682">
                  <c:v>2.4643137254901957</c:v>
                </c:pt>
                <c:pt idx="17683">
                  <c:v>2.4643137254901957</c:v>
                </c:pt>
                <c:pt idx="17684">
                  <c:v>2.4643137254901957</c:v>
                </c:pt>
                <c:pt idx="17685">
                  <c:v>2.4643137254901957</c:v>
                </c:pt>
                <c:pt idx="17686">
                  <c:v>2.4643137254901957</c:v>
                </c:pt>
                <c:pt idx="17687">
                  <c:v>2.4643137254901957</c:v>
                </c:pt>
                <c:pt idx="17688">
                  <c:v>2.4643137254901957</c:v>
                </c:pt>
                <c:pt idx="17689">
                  <c:v>2.4643137254901957</c:v>
                </c:pt>
                <c:pt idx="17690">
                  <c:v>2.4643137254901957</c:v>
                </c:pt>
                <c:pt idx="17691">
                  <c:v>2.4643137254901957</c:v>
                </c:pt>
                <c:pt idx="17692">
                  <c:v>2.4643137254901957</c:v>
                </c:pt>
                <c:pt idx="17693">
                  <c:v>2.4643137254901957</c:v>
                </c:pt>
                <c:pt idx="17694">
                  <c:v>2.4643137254901957</c:v>
                </c:pt>
                <c:pt idx="17695">
                  <c:v>2.4643137254901957</c:v>
                </c:pt>
                <c:pt idx="17696">
                  <c:v>2.4643137254901957</c:v>
                </c:pt>
                <c:pt idx="17697">
                  <c:v>2.4643137254901957</c:v>
                </c:pt>
                <c:pt idx="17698">
                  <c:v>2.4643137254901957</c:v>
                </c:pt>
                <c:pt idx="17699">
                  <c:v>2.4643137254901957</c:v>
                </c:pt>
                <c:pt idx="17700">
                  <c:v>2.4643137254901957</c:v>
                </c:pt>
                <c:pt idx="17701">
                  <c:v>2.4643137254901957</c:v>
                </c:pt>
                <c:pt idx="17702">
                  <c:v>2.4643137254901957</c:v>
                </c:pt>
                <c:pt idx="17703">
                  <c:v>2.4643137254901957</c:v>
                </c:pt>
                <c:pt idx="17704">
                  <c:v>2.4643137254901957</c:v>
                </c:pt>
                <c:pt idx="17705">
                  <c:v>2.4643137254901957</c:v>
                </c:pt>
                <c:pt idx="17706">
                  <c:v>2.4643137254901957</c:v>
                </c:pt>
                <c:pt idx="17707">
                  <c:v>2.4643137254901957</c:v>
                </c:pt>
                <c:pt idx="17708">
                  <c:v>2.4643137254901957</c:v>
                </c:pt>
                <c:pt idx="17709">
                  <c:v>2.4643137254901957</c:v>
                </c:pt>
                <c:pt idx="17710">
                  <c:v>2.4643137254901957</c:v>
                </c:pt>
                <c:pt idx="17711">
                  <c:v>2.4643137254901957</c:v>
                </c:pt>
                <c:pt idx="17712">
                  <c:v>2.4643137254901957</c:v>
                </c:pt>
                <c:pt idx="17713">
                  <c:v>2.4643137254901957</c:v>
                </c:pt>
                <c:pt idx="17714">
                  <c:v>2.4643137254901957</c:v>
                </c:pt>
                <c:pt idx="17715">
                  <c:v>2.4643137254901957</c:v>
                </c:pt>
                <c:pt idx="17716">
                  <c:v>2.4643137254901957</c:v>
                </c:pt>
                <c:pt idx="17717">
                  <c:v>2.4643137254901957</c:v>
                </c:pt>
                <c:pt idx="17718">
                  <c:v>2.4643137254901957</c:v>
                </c:pt>
                <c:pt idx="17719">
                  <c:v>2.4643137254901957</c:v>
                </c:pt>
                <c:pt idx="17720">
                  <c:v>2.4643137254901957</c:v>
                </c:pt>
                <c:pt idx="17721">
                  <c:v>2.4643137254901957</c:v>
                </c:pt>
                <c:pt idx="17722">
                  <c:v>2.4643137254901957</c:v>
                </c:pt>
                <c:pt idx="17723">
                  <c:v>2.4643137254901957</c:v>
                </c:pt>
                <c:pt idx="17724">
                  <c:v>2.4643137254901957</c:v>
                </c:pt>
                <c:pt idx="17725">
                  <c:v>2.4643137254901957</c:v>
                </c:pt>
                <c:pt idx="17726">
                  <c:v>2.4643137254901957</c:v>
                </c:pt>
                <c:pt idx="17727">
                  <c:v>2.4643137254901957</c:v>
                </c:pt>
                <c:pt idx="17728">
                  <c:v>2.4643137254901957</c:v>
                </c:pt>
                <c:pt idx="17729">
                  <c:v>2.4643137254901957</c:v>
                </c:pt>
                <c:pt idx="17730">
                  <c:v>2.4643137254901957</c:v>
                </c:pt>
                <c:pt idx="17731">
                  <c:v>2.4643137254901957</c:v>
                </c:pt>
                <c:pt idx="17732">
                  <c:v>2.4643137254901957</c:v>
                </c:pt>
                <c:pt idx="17733">
                  <c:v>2.4643137254901957</c:v>
                </c:pt>
                <c:pt idx="17734">
                  <c:v>2.4643137254901957</c:v>
                </c:pt>
                <c:pt idx="17735">
                  <c:v>2.4643137254901957</c:v>
                </c:pt>
                <c:pt idx="17736">
                  <c:v>2.4643137254901957</c:v>
                </c:pt>
                <c:pt idx="17737">
                  <c:v>2.4643137254901957</c:v>
                </c:pt>
                <c:pt idx="17738">
                  <c:v>2.4643137254901957</c:v>
                </c:pt>
                <c:pt idx="17739">
                  <c:v>2.4643137254901957</c:v>
                </c:pt>
                <c:pt idx="17740">
                  <c:v>2.4643137254901957</c:v>
                </c:pt>
                <c:pt idx="17741">
                  <c:v>2.4643137254901957</c:v>
                </c:pt>
                <c:pt idx="17742">
                  <c:v>2.4643137254901957</c:v>
                </c:pt>
                <c:pt idx="17743">
                  <c:v>2.4643137254901957</c:v>
                </c:pt>
                <c:pt idx="17744">
                  <c:v>2.4643137254901957</c:v>
                </c:pt>
                <c:pt idx="17745">
                  <c:v>2.4643137254901957</c:v>
                </c:pt>
                <c:pt idx="17746">
                  <c:v>2.4643137254901957</c:v>
                </c:pt>
                <c:pt idx="17747">
                  <c:v>2.4643137254901957</c:v>
                </c:pt>
                <c:pt idx="17748">
                  <c:v>2.4643137254901957</c:v>
                </c:pt>
                <c:pt idx="17749">
                  <c:v>2.4643137254901957</c:v>
                </c:pt>
                <c:pt idx="17750">
                  <c:v>2.4643137254901957</c:v>
                </c:pt>
                <c:pt idx="17751">
                  <c:v>2.4643137254901957</c:v>
                </c:pt>
                <c:pt idx="17752">
                  <c:v>2.4643137254901957</c:v>
                </c:pt>
                <c:pt idx="17753">
                  <c:v>2.4643137254901957</c:v>
                </c:pt>
                <c:pt idx="17754">
                  <c:v>2.4643137254901957</c:v>
                </c:pt>
                <c:pt idx="17755">
                  <c:v>2.4643137254901957</c:v>
                </c:pt>
                <c:pt idx="17756">
                  <c:v>2.4643137254901957</c:v>
                </c:pt>
                <c:pt idx="17757">
                  <c:v>2.4643137254901957</c:v>
                </c:pt>
                <c:pt idx="17758">
                  <c:v>2.4643137254901957</c:v>
                </c:pt>
                <c:pt idx="17759">
                  <c:v>2.4643137254901957</c:v>
                </c:pt>
                <c:pt idx="17760">
                  <c:v>2.4643137254901957</c:v>
                </c:pt>
                <c:pt idx="17761">
                  <c:v>2.4643137254901957</c:v>
                </c:pt>
                <c:pt idx="17762">
                  <c:v>2.4643137254901957</c:v>
                </c:pt>
                <c:pt idx="17763">
                  <c:v>2.4643137254901957</c:v>
                </c:pt>
                <c:pt idx="17764">
                  <c:v>2.4643137254901957</c:v>
                </c:pt>
                <c:pt idx="17765">
                  <c:v>2.4643137254901957</c:v>
                </c:pt>
                <c:pt idx="17766">
                  <c:v>2.4643137254901957</c:v>
                </c:pt>
                <c:pt idx="17767">
                  <c:v>2.4643137254901957</c:v>
                </c:pt>
                <c:pt idx="17768">
                  <c:v>2.4643137254901957</c:v>
                </c:pt>
                <c:pt idx="17769">
                  <c:v>2.4643137254901957</c:v>
                </c:pt>
                <c:pt idx="17770">
                  <c:v>2.4643137254901957</c:v>
                </c:pt>
                <c:pt idx="17771">
                  <c:v>2.4643137254901957</c:v>
                </c:pt>
                <c:pt idx="17772">
                  <c:v>2.4643137254901957</c:v>
                </c:pt>
                <c:pt idx="17773">
                  <c:v>2.4643137254901957</c:v>
                </c:pt>
                <c:pt idx="17774">
                  <c:v>2.4643137254901957</c:v>
                </c:pt>
                <c:pt idx="17775">
                  <c:v>2.4643137254901957</c:v>
                </c:pt>
                <c:pt idx="17776">
                  <c:v>2.4643137254901957</c:v>
                </c:pt>
                <c:pt idx="17777">
                  <c:v>2.4643137254901957</c:v>
                </c:pt>
                <c:pt idx="17778">
                  <c:v>2.4643137254901957</c:v>
                </c:pt>
                <c:pt idx="17779">
                  <c:v>2.4643137254901957</c:v>
                </c:pt>
                <c:pt idx="17780">
                  <c:v>2.4643137254901957</c:v>
                </c:pt>
                <c:pt idx="17781">
                  <c:v>2.4643137254901957</c:v>
                </c:pt>
                <c:pt idx="17782">
                  <c:v>2.4643137254901957</c:v>
                </c:pt>
                <c:pt idx="17783">
                  <c:v>2.4643137254901957</c:v>
                </c:pt>
                <c:pt idx="17784">
                  <c:v>2.4643137254901957</c:v>
                </c:pt>
                <c:pt idx="17785">
                  <c:v>2.4643137254901957</c:v>
                </c:pt>
                <c:pt idx="17786">
                  <c:v>2.4643137254901957</c:v>
                </c:pt>
                <c:pt idx="17787">
                  <c:v>2.4643137254901957</c:v>
                </c:pt>
                <c:pt idx="17788">
                  <c:v>2.4643137254901957</c:v>
                </c:pt>
                <c:pt idx="17789">
                  <c:v>2.4643137254901957</c:v>
                </c:pt>
                <c:pt idx="17790">
                  <c:v>2.4643137254901957</c:v>
                </c:pt>
                <c:pt idx="17791">
                  <c:v>2.4643137254901957</c:v>
                </c:pt>
                <c:pt idx="17792">
                  <c:v>2.4643137254901957</c:v>
                </c:pt>
                <c:pt idx="17793">
                  <c:v>2.4643137254901957</c:v>
                </c:pt>
                <c:pt idx="17794">
                  <c:v>2.4643137254901957</c:v>
                </c:pt>
                <c:pt idx="17795">
                  <c:v>2.4643137254901957</c:v>
                </c:pt>
                <c:pt idx="17796">
                  <c:v>2.4643137254901957</c:v>
                </c:pt>
                <c:pt idx="17797">
                  <c:v>2.4643137254901957</c:v>
                </c:pt>
                <c:pt idx="17798">
                  <c:v>2.4643137254901957</c:v>
                </c:pt>
                <c:pt idx="17799">
                  <c:v>2.4643137254901957</c:v>
                </c:pt>
                <c:pt idx="17800">
                  <c:v>2.4643137254901957</c:v>
                </c:pt>
                <c:pt idx="17801">
                  <c:v>2.4643137254901957</c:v>
                </c:pt>
                <c:pt idx="17802">
                  <c:v>2.4643137254901957</c:v>
                </c:pt>
                <c:pt idx="17803">
                  <c:v>2.4643137254901957</c:v>
                </c:pt>
                <c:pt idx="17804">
                  <c:v>2.4643137254901957</c:v>
                </c:pt>
                <c:pt idx="17805">
                  <c:v>2.4643137254901957</c:v>
                </c:pt>
                <c:pt idx="17806">
                  <c:v>2.4643137254901957</c:v>
                </c:pt>
                <c:pt idx="17807">
                  <c:v>2.4643137254901957</c:v>
                </c:pt>
                <c:pt idx="17808">
                  <c:v>2.4643137254901957</c:v>
                </c:pt>
                <c:pt idx="17809">
                  <c:v>2.4643137254901957</c:v>
                </c:pt>
                <c:pt idx="17810">
                  <c:v>2.4643137254901957</c:v>
                </c:pt>
                <c:pt idx="17811">
                  <c:v>2.4643137254901957</c:v>
                </c:pt>
                <c:pt idx="17812">
                  <c:v>2.4643137254901957</c:v>
                </c:pt>
                <c:pt idx="17813">
                  <c:v>2.4643137254901957</c:v>
                </c:pt>
                <c:pt idx="17814">
                  <c:v>2.4643137254901957</c:v>
                </c:pt>
                <c:pt idx="17815">
                  <c:v>2.4643137254901957</c:v>
                </c:pt>
                <c:pt idx="17816">
                  <c:v>2.4643137254901957</c:v>
                </c:pt>
                <c:pt idx="17817">
                  <c:v>2.4643137254901957</c:v>
                </c:pt>
                <c:pt idx="17818">
                  <c:v>2.4643137254901957</c:v>
                </c:pt>
                <c:pt idx="17819">
                  <c:v>2.4643137254901957</c:v>
                </c:pt>
                <c:pt idx="17820">
                  <c:v>2.4643137254901957</c:v>
                </c:pt>
                <c:pt idx="17821">
                  <c:v>2.4643137254901957</c:v>
                </c:pt>
                <c:pt idx="17822">
                  <c:v>2.4643137254901957</c:v>
                </c:pt>
                <c:pt idx="17823">
                  <c:v>2.4643137254901957</c:v>
                </c:pt>
                <c:pt idx="17824">
                  <c:v>2.4643137254901957</c:v>
                </c:pt>
                <c:pt idx="17825">
                  <c:v>2.4643137254901957</c:v>
                </c:pt>
                <c:pt idx="17826">
                  <c:v>2.4643137254901957</c:v>
                </c:pt>
                <c:pt idx="17827">
                  <c:v>2.4643137254901957</c:v>
                </c:pt>
                <c:pt idx="17828">
                  <c:v>2.4643137254901957</c:v>
                </c:pt>
                <c:pt idx="17829">
                  <c:v>2.4643137254901957</c:v>
                </c:pt>
                <c:pt idx="17830">
                  <c:v>2.4643137254901957</c:v>
                </c:pt>
                <c:pt idx="17831">
                  <c:v>2.4643137254901957</c:v>
                </c:pt>
                <c:pt idx="17832">
                  <c:v>2.4643137254901957</c:v>
                </c:pt>
                <c:pt idx="17833">
                  <c:v>2.4643137254901957</c:v>
                </c:pt>
                <c:pt idx="17834">
                  <c:v>2.4643137254901957</c:v>
                </c:pt>
                <c:pt idx="17835">
                  <c:v>2.4643137254901957</c:v>
                </c:pt>
                <c:pt idx="17836">
                  <c:v>2.4643137254901957</c:v>
                </c:pt>
                <c:pt idx="17837">
                  <c:v>2.4643137254901957</c:v>
                </c:pt>
                <c:pt idx="17838">
                  <c:v>2.4643137254901957</c:v>
                </c:pt>
                <c:pt idx="17839">
                  <c:v>2.4643137254901957</c:v>
                </c:pt>
                <c:pt idx="17840">
                  <c:v>2.4643137254901957</c:v>
                </c:pt>
                <c:pt idx="17841">
                  <c:v>2.4643137254901957</c:v>
                </c:pt>
                <c:pt idx="17842">
                  <c:v>2.4643137254901957</c:v>
                </c:pt>
                <c:pt idx="17843">
                  <c:v>2.4643137254901957</c:v>
                </c:pt>
                <c:pt idx="17844">
                  <c:v>2.4643137254901957</c:v>
                </c:pt>
                <c:pt idx="17845">
                  <c:v>2.4643137254901957</c:v>
                </c:pt>
                <c:pt idx="17846">
                  <c:v>2.4643137254901957</c:v>
                </c:pt>
                <c:pt idx="17847">
                  <c:v>2.4643137254901957</c:v>
                </c:pt>
                <c:pt idx="17848">
                  <c:v>2.4643137254901957</c:v>
                </c:pt>
                <c:pt idx="17849">
                  <c:v>2.4643137254901957</c:v>
                </c:pt>
                <c:pt idx="17850">
                  <c:v>2.4643137254901957</c:v>
                </c:pt>
                <c:pt idx="17851">
                  <c:v>2.4643137254901957</c:v>
                </c:pt>
                <c:pt idx="17852">
                  <c:v>2.4643137254901957</c:v>
                </c:pt>
                <c:pt idx="17853">
                  <c:v>2.4643137254901957</c:v>
                </c:pt>
                <c:pt idx="17854">
                  <c:v>2.4643137254901957</c:v>
                </c:pt>
                <c:pt idx="17855">
                  <c:v>2.4643137254901957</c:v>
                </c:pt>
                <c:pt idx="17856">
                  <c:v>2.4643137254901957</c:v>
                </c:pt>
                <c:pt idx="17857">
                  <c:v>2.4643137254901957</c:v>
                </c:pt>
                <c:pt idx="17858">
                  <c:v>2.4643137254901957</c:v>
                </c:pt>
                <c:pt idx="17859">
                  <c:v>2.4643137254901957</c:v>
                </c:pt>
                <c:pt idx="17860">
                  <c:v>2.4643137254901957</c:v>
                </c:pt>
                <c:pt idx="17861">
                  <c:v>2.4643137254901957</c:v>
                </c:pt>
                <c:pt idx="17862">
                  <c:v>2.4643137254901957</c:v>
                </c:pt>
                <c:pt idx="17863">
                  <c:v>2.4643137254901957</c:v>
                </c:pt>
                <c:pt idx="17864">
                  <c:v>2.4643137254901957</c:v>
                </c:pt>
                <c:pt idx="17865">
                  <c:v>2.4643137254901957</c:v>
                </c:pt>
                <c:pt idx="17866">
                  <c:v>2.4643137254901957</c:v>
                </c:pt>
                <c:pt idx="17867">
                  <c:v>2.4643137254901957</c:v>
                </c:pt>
                <c:pt idx="17868">
                  <c:v>2.4643137254901957</c:v>
                </c:pt>
                <c:pt idx="17869">
                  <c:v>2.4643137254901957</c:v>
                </c:pt>
                <c:pt idx="17870">
                  <c:v>2.4643137254901957</c:v>
                </c:pt>
                <c:pt idx="17871">
                  <c:v>2.4643137254901957</c:v>
                </c:pt>
                <c:pt idx="17872">
                  <c:v>2.4643137254901957</c:v>
                </c:pt>
                <c:pt idx="17873">
                  <c:v>2.4643137254901957</c:v>
                </c:pt>
                <c:pt idx="17874">
                  <c:v>2.4643137254901957</c:v>
                </c:pt>
                <c:pt idx="17875">
                  <c:v>2.4643137254901957</c:v>
                </c:pt>
                <c:pt idx="17876">
                  <c:v>2.4643137254901957</c:v>
                </c:pt>
                <c:pt idx="17877">
                  <c:v>2.4643137254901957</c:v>
                </c:pt>
                <c:pt idx="17878">
                  <c:v>2.4643137254901957</c:v>
                </c:pt>
                <c:pt idx="17879">
                  <c:v>2.4643137254901957</c:v>
                </c:pt>
                <c:pt idx="17880">
                  <c:v>2.4643137254901957</c:v>
                </c:pt>
                <c:pt idx="17881">
                  <c:v>2.4643137254901957</c:v>
                </c:pt>
                <c:pt idx="17882">
                  <c:v>2.4643137254901957</c:v>
                </c:pt>
                <c:pt idx="17883">
                  <c:v>2.4643137254901957</c:v>
                </c:pt>
                <c:pt idx="17884">
                  <c:v>2.4643137254901957</c:v>
                </c:pt>
                <c:pt idx="17885">
                  <c:v>2.4643137254901957</c:v>
                </c:pt>
                <c:pt idx="17886">
                  <c:v>2.4643137254901957</c:v>
                </c:pt>
                <c:pt idx="17887">
                  <c:v>2.4643137254901957</c:v>
                </c:pt>
                <c:pt idx="17888">
                  <c:v>2.4643137254901957</c:v>
                </c:pt>
                <c:pt idx="17889">
                  <c:v>2.4643137254901957</c:v>
                </c:pt>
                <c:pt idx="17890">
                  <c:v>2.4643137254901957</c:v>
                </c:pt>
                <c:pt idx="17891">
                  <c:v>2.4643137254901957</c:v>
                </c:pt>
                <c:pt idx="17892">
                  <c:v>2.4643137254901957</c:v>
                </c:pt>
                <c:pt idx="17893">
                  <c:v>2.4643137254901957</c:v>
                </c:pt>
                <c:pt idx="17894">
                  <c:v>2.4643137254901957</c:v>
                </c:pt>
                <c:pt idx="17895">
                  <c:v>2.4643137254901957</c:v>
                </c:pt>
                <c:pt idx="17896">
                  <c:v>2.4643137254901957</c:v>
                </c:pt>
                <c:pt idx="17897">
                  <c:v>2.4643137254901957</c:v>
                </c:pt>
                <c:pt idx="17898">
                  <c:v>2.4643137254901957</c:v>
                </c:pt>
                <c:pt idx="17899">
                  <c:v>2.4643137254901957</c:v>
                </c:pt>
                <c:pt idx="17900">
                  <c:v>2.4643137254901957</c:v>
                </c:pt>
                <c:pt idx="17901">
                  <c:v>2.4643137254901957</c:v>
                </c:pt>
                <c:pt idx="17902">
                  <c:v>2.4643137254901957</c:v>
                </c:pt>
                <c:pt idx="17903">
                  <c:v>2.4643137254901957</c:v>
                </c:pt>
                <c:pt idx="17904">
                  <c:v>2.4643137254901957</c:v>
                </c:pt>
                <c:pt idx="17905">
                  <c:v>2.4643137254901957</c:v>
                </c:pt>
                <c:pt idx="17906">
                  <c:v>2.4643137254901957</c:v>
                </c:pt>
                <c:pt idx="17907">
                  <c:v>2.4643137254901957</c:v>
                </c:pt>
                <c:pt idx="17908">
                  <c:v>2.4643137254901957</c:v>
                </c:pt>
                <c:pt idx="17909">
                  <c:v>2.4643137254901957</c:v>
                </c:pt>
                <c:pt idx="17910">
                  <c:v>2.4643137254901957</c:v>
                </c:pt>
                <c:pt idx="17911">
                  <c:v>2.4643137254901957</c:v>
                </c:pt>
                <c:pt idx="17912">
                  <c:v>2.4643137254901957</c:v>
                </c:pt>
                <c:pt idx="17913">
                  <c:v>2.4643137254901957</c:v>
                </c:pt>
                <c:pt idx="17914">
                  <c:v>2.4643137254901957</c:v>
                </c:pt>
                <c:pt idx="17915">
                  <c:v>2.4643137254901957</c:v>
                </c:pt>
                <c:pt idx="17916">
                  <c:v>2.4643137254901957</c:v>
                </c:pt>
                <c:pt idx="17917">
                  <c:v>2.4643137254901957</c:v>
                </c:pt>
                <c:pt idx="17918">
                  <c:v>2.4643137254901957</c:v>
                </c:pt>
                <c:pt idx="17919">
                  <c:v>2.4643137254901957</c:v>
                </c:pt>
                <c:pt idx="17920">
                  <c:v>2.4643137254901957</c:v>
                </c:pt>
                <c:pt idx="17921">
                  <c:v>2.4643137254901957</c:v>
                </c:pt>
                <c:pt idx="17922">
                  <c:v>2.4643137254901957</c:v>
                </c:pt>
                <c:pt idx="17923">
                  <c:v>2.4643137254901957</c:v>
                </c:pt>
                <c:pt idx="17924">
                  <c:v>2.4643137254901957</c:v>
                </c:pt>
                <c:pt idx="17925">
                  <c:v>2.4643137254901957</c:v>
                </c:pt>
                <c:pt idx="17926">
                  <c:v>2.4643137254901957</c:v>
                </c:pt>
                <c:pt idx="17927">
                  <c:v>2.4643137254901957</c:v>
                </c:pt>
                <c:pt idx="17928">
                  <c:v>2.4643137254901957</c:v>
                </c:pt>
                <c:pt idx="17929">
                  <c:v>2.4643137254901957</c:v>
                </c:pt>
                <c:pt idx="17930">
                  <c:v>2.4643137254901957</c:v>
                </c:pt>
                <c:pt idx="17931">
                  <c:v>2.4643137254901957</c:v>
                </c:pt>
                <c:pt idx="17932">
                  <c:v>2.4643137254901957</c:v>
                </c:pt>
                <c:pt idx="17933">
                  <c:v>2.4643137254901957</c:v>
                </c:pt>
                <c:pt idx="17934">
                  <c:v>2.4643137254901957</c:v>
                </c:pt>
                <c:pt idx="17935">
                  <c:v>2.4643137254901957</c:v>
                </c:pt>
                <c:pt idx="17936">
                  <c:v>2.4643137254901957</c:v>
                </c:pt>
                <c:pt idx="17937">
                  <c:v>2.4643137254901957</c:v>
                </c:pt>
                <c:pt idx="17938">
                  <c:v>2.4643137254901957</c:v>
                </c:pt>
                <c:pt idx="17939">
                  <c:v>2.4643137254901957</c:v>
                </c:pt>
                <c:pt idx="17940">
                  <c:v>2.4643137254901957</c:v>
                </c:pt>
                <c:pt idx="17941">
                  <c:v>2.4643137254901957</c:v>
                </c:pt>
                <c:pt idx="17942">
                  <c:v>2.4643137254901957</c:v>
                </c:pt>
                <c:pt idx="17943">
                  <c:v>2.4643137254901957</c:v>
                </c:pt>
                <c:pt idx="17944">
                  <c:v>2.4643137254901957</c:v>
                </c:pt>
                <c:pt idx="17945">
                  <c:v>2.4643137254901957</c:v>
                </c:pt>
                <c:pt idx="17946">
                  <c:v>2.4643137254901957</c:v>
                </c:pt>
                <c:pt idx="17947">
                  <c:v>2.4643137254901957</c:v>
                </c:pt>
                <c:pt idx="17948">
                  <c:v>2.4643137254901957</c:v>
                </c:pt>
                <c:pt idx="17949">
                  <c:v>2.4643137254901957</c:v>
                </c:pt>
                <c:pt idx="17950">
                  <c:v>2.4643137254901957</c:v>
                </c:pt>
                <c:pt idx="17951">
                  <c:v>2.4643137254901957</c:v>
                </c:pt>
                <c:pt idx="17952">
                  <c:v>2.4643137254901957</c:v>
                </c:pt>
                <c:pt idx="17953">
                  <c:v>2.4643137254901957</c:v>
                </c:pt>
                <c:pt idx="17954">
                  <c:v>2.4643137254901957</c:v>
                </c:pt>
                <c:pt idx="17955">
                  <c:v>2.4643137254901957</c:v>
                </c:pt>
                <c:pt idx="17956">
                  <c:v>2.4643137254901957</c:v>
                </c:pt>
                <c:pt idx="17957">
                  <c:v>2.4643137254901957</c:v>
                </c:pt>
                <c:pt idx="17958">
                  <c:v>2.4643137254901957</c:v>
                </c:pt>
                <c:pt idx="17959">
                  <c:v>2.4643137254901957</c:v>
                </c:pt>
                <c:pt idx="17960">
                  <c:v>2.4643137254901957</c:v>
                </c:pt>
                <c:pt idx="17961">
                  <c:v>2.4643137254901957</c:v>
                </c:pt>
                <c:pt idx="17962">
                  <c:v>2.4643137254901957</c:v>
                </c:pt>
                <c:pt idx="17963">
                  <c:v>2.4643137254901957</c:v>
                </c:pt>
                <c:pt idx="17964">
                  <c:v>2.4643137254901957</c:v>
                </c:pt>
                <c:pt idx="17965">
                  <c:v>2.4643137254901957</c:v>
                </c:pt>
                <c:pt idx="17966">
                  <c:v>2.4643137254901957</c:v>
                </c:pt>
                <c:pt idx="17967">
                  <c:v>2.4643137254901957</c:v>
                </c:pt>
                <c:pt idx="17968">
                  <c:v>2.4643137254901957</c:v>
                </c:pt>
                <c:pt idx="17969">
                  <c:v>2.4643137254901957</c:v>
                </c:pt>
                <c:pt idx="17970">
                  <c:v>2.4643137254901957</c:v>
                </c:pt>
                <c:pt idx="17971">
                  <c:v>2.4643137254901957</c:v>
                </c:pt>
                <c:pt idx="17972">
                  <c:v>2.4643137254901957</c:v>
                </c:pt>
                <c:pt idx="17973">
                  <c:v>2.4643137254901957</c:v>
                </c:pt>
                <c:pt idx="17974">
                  <c:v>2.4643137254901957</c:v>
                </c:pt>
                <c:pt idx="17975">
                  <c:v>2.4643137254901957</c:v>
                </c:pt>
                <c:pt idx="17976">
                  <c:v>2.4643137254901957</c:v>
                </c:pt>
                <c:pt idx="17977">
                  <c:v>2.4643137254901957</c:v>
                </c:pt>
                <c:pt idx="17978">
                  <c:v>2.4643137254901957</c:v>
                </c:pt>
                <c:pt idx="17979">
                  <c:v>2.4643137254901957</c:v>
                </c:pt>
                <c:pt idx="17980">
                  <c:v>2.4643137254901957</c:v>
                </c:pt>
                <c:pt idx="17981">
                  <c:v>2.4643137254901957</c:v>
                </c:pt>
                <c:pt idx="17982">
                  <c:v>2.4643137254901957</c:v>
                </c:pt>
                <c:pt idx="17983">
                  <c:v>2.4643137254901957</c:v>
                </c:pt>
                <c:pt idx="17984">
                  <c:v>2.4643137254901957</c:v>
                </c:pt>
                <c:pt idx="17985">
                  <c:v>2.4643137254901957</c:v>
                </c:pt>
                <c:pt idx="17986">
                  <c:v>2.4643137254901957</c:v>
                </c:pt>
                <c:pt idx="17987">
                  <c:v>2.4643137254901957</c:v>
                </c:pt>
                <c:pt idx="17988">
                  <c:v>2.4643137254901957</c:v>
                </c:pt>
                <c:pt idx="17989">
                  <c:v>2.4643137254901957</c:v>
                </c:pt>
                <c:pt idx="17990">
                  <c:v>2.4643137254901957</c:v>
                </c:pt>
                <c:pt idx="17991">
                  <c:v>2.4643137254901957</c:v>
                </c:pt>
                <c:pt idx="17992">
                  <c:v>2.4643137254901957</c:v>
                </c:pt>
                <c:pt idx="17993">
                  <c:v>2.4643137254901957</c:v>
                </c:pt>
                <c:pt idx="17994">
                  <c:v>2.4643137254901957</c:v>
                </c:pt>
                <c:pt idx="17995">
                  <c:v>2.4643137254901957</c:v>
                </c:pt>
                <c:pt idx="17996">
                  <c:v>2.4643137254901957</c:v>
                </c:pt>
                <c:pt idx="17997">
                  <c:v>2.4643137254901957</c:v>
                </c:pt>
                <c:pt idx="17998">
                  <c:v>2.4643137254901957</c:v>
                </c:pt>
                <c:pt idx="17999">
                  <c:v>2.4643137254901957</c:v>
                </c:pt>
                <c:pt idx="18000">
                  <c:v>2.4643137254901957</c:v>
                </c:pt>
                <c:pt idx="18001">
                  <c:v>2.4643137254901957</c:v>
                </c:pt>
                <c:pt idx="18002">
                  <c:v>2.4643137254901957</c:v>
                </c:pt>
                <c:pt idx="18003">
                  <c:v>2.4643137254901957</c:v>
                </c:pt>
                <c:pt idx="18004">
                  <c:v>2.4643137254901957</c:v>
                </c:pt>
                <c:pt idx="18005">
                  <c:v>2.4643137254901957</c:v>
                </c:pt>
                <c:pt idx="18006">
                  <c:v>2.4643137254901957</c:v>
                </c:pt>
                <c:pt idx="18007">
                  <c:v>2.4643137254901957</c:v>
                </c:pt>
                <c:pt idx="18008">
                  <c:v>2.4643137254901957</c:v>
                </c:pt>
                <c:pt idx="18009">
                  <c:v>2.4643137254901957</c:v>
                </c:pt>
                <c:pt idx="18010">
                  <c:v>2.4643137254901957</c:v>
                </c:pt>
                <c:pt idx="18011">
                  <c:v>2.4643137254901957</c:v>
                </c:pt>
                <c:pt idx="18012">
                  <c:v>2.4643137254901957</c:v>
                </c:pt>
                <c:pt idx="18013">
                  <c:v>2.4643137254901957</c:v>
                </c:pt>
                <c:pt idx="18014">
                  <c:v>2.4643137254901957</c:v>
                </c:pt>
                <c:pt idx="18015">
                  <c:v>2.4643137254901957</c:v>
                </c:pt>
                <c:pt idx="18016">
                  <c:v>2.4643137254901957</c:v>
                </c:pt>
                <c:pt idx="18017">
                  <c:v>2.4643137254901957</c:v>
                </c:pt>
                <c:pt idx="18018">
                  <c:v>2.4643137254901957</c:v>
                </c:pt>
                <c:pt idx="18019">
                  <c:v>2.4643137254901957</c:v>
                </c:pt>
                <c:pt idx="18020">
                  <c:v>2.4643137254901957</c:v>
                </c:pt>
                <c:pt idx="18021">
                  <c:v>2.4643137254901957</c:v>
                </c:pt>
                <c:pt idx="18022">
                  <c:v>2.4643137254901957</c:v>
                </c:pt>
                <c:pt idx="18023">
                  <c:v>2.4643137254901957</c:v>
                </c:pt>
                <c:pt idx="18024">
                  <c:v>2.4643137254901957</c:v>
                </c:pt>
                <c:pt idx="18025">
                  <c:v>2.4643137254901957</c:v>
                </c:pt>
                <c:pt idx="18026">
                  <c:v>2.4643137254901957</c:v>
                </c:pt>
                <c:pt idx="18027">
                  <c:v>2.4643137254901957</c:v>
                </c:pt>
                <c:pt idx="18028">
                  <c:v>2.4643137254901957</c:v>
                </c:pt>
                <c:pt idx="18029">
                  <c:v>2.4643137254901957</c:v>
                </c:pt>
                <c:pt idx="18030">
                  <c:v>2.4643137254901957</c:v>
                </c:pt>
                <c:pt idx="18031">
                  <c:v>2.4643137254901957</c:v>
                </c:pt>
                <c:pt idx="18032">
                  <c:v>2.4643137254901957</c:v>
                </c:pt>
                <c:pt idx="18033">
                  <c:v>2.4643137254901957</c:v>
                </c:pt>
                <c:pt idx="18034">
                  <c:v>2.4643137254901957</c:v>
                </c:pt>
                <c:pt idx="18035">
                  <c:v>2.4643137254901957</c:v>
                </c:pt>
                <c:pt idx="18036">
                  <c:v>2.4643137254901957</c:v>
                </c:pt>
                <c:pt idx="18037">
                  <c:v>2.4643137254901957</c:v>
                </c:pt>
                <c:pt idx="18038">
                  <c:v>2.4643137254901957</c:v>
                </c:pt>
                <c:pt idx="18039">
                  <c:v>2.4643137254901957</c:v>
                </c:pt>
                <c:pt idx="18040">
                  <c:v>2.4643137254901957</c:v>
                </c:pt>
                <c:pt idx="18041">
                  <c:v>2.4643137254901957</c:v>
                </c:pt>
                <c:pt idx="18042">
                  <c:v>2.4643137254901957</c:v>
                </c:pt>
                <c:pt idx="18043">
                  <c:v>2.4643137254901957</c:v>
                </c:pt>
                <c:pt idx="18044">
                  <c:v>2.4643137254901957</c:v>
                </c:pt>
                <c:pt idx="18045">
                  <c:v>2.4643137254901957</c:v>
                </c:pt>
                <c:pt idx="18046">
                  <c:v>2.4643137254901957</c:v>
                </c:pt>
                <c:pt idx="18047">
                  <c:v>2.4643137254901957</c:v>
                </c:pt>
                <c:pt idx="18048">
                  <c:v>2.4643137254901957</c:v>
                </c:pt>
                <c:pt idx="18049">
                  <c:v>2.4643137254901957</c:v>
                </c:pt>
                <c:pt idx="18050">
                  <c:v>2.4643137254901957</c:v>
                </c:pt>
                <c:pt idx="18051">
                  <c:v>2.4643137254901957</c:v>
                </c:pt>
                <c:pt idx="18052">
                  <c:v>2.4643137254901957</c:v>
                </c:pt>
                <c:pt idx="18053">
                  <c:v>2.4643137254901957</c:v>
                </c:pt>
                <c:pt idx="18054">
                  <c:v>2.4643137254901957</c:v>
                </c:pt>
                <c:pt idx="18055">
                  <c:v>2.4643137254901957</c:v>
                </c:pt>
                <c:pt idx="18056">
                  <c:v>2.4643137254901957</c:v>
                </c:pt>
                <c:pt idx="18057">
                  <c:v>2.4643137254901957</c:v>
                </c:pt>
                <c:pt idx="18058">
                  <c:v>2.4643137254901957</c:v>
                </c:pt>
                <c:pt idx="18059">
                  <c:v>2.4643137254901957</c:v>
                </c:pt>
                <c:pt idx="18060">
                  <c:v>2.4643137254901957</c:v>
                </c:pt>
                <c:pt idx="18061">
                  <c:v>2.4643137254901957</c:v>
                </c:pt>
                <c:pt idx="18062">
                  <c:v>2.4643137254901957</c:v>
                </c:pt>
                <c:pt idx="18063">
                  <c:v>2.4643137254901957</c:v>
                </c:pt>
                <c:pt idx="18064">
                  <c:v>2.4643137254901957</c:v>
                </c:pt>
                <c:pt idx="18065">
                  <c:v>2.4643137254901957</c:v>
                </c:pt>
                <c:pt idx="18066">
                  <c:v>2.4643137254901957</c:v>
                </c:pt>
                <c:pt idx="18067">
                  <c:v>2.4643137254901957</c:v>
                </c:pt>
                <c:pt idx="18068">
                  <c:v>2.4643137254901957</c:v>
                </c:pt>
                <c:pt idx="18069">
                  <c:v>2.4643137254901957</c:v>
                </c:pt>
                <c:pt idx="18070">
                  <c:v>2.4643137254901957</c:v>
                </c:pt>
                <c:pt idx="18071">
                  <c:v>2.4643137254901957</c:v>
                </c:pt>
                <c:pt idx="18072">
                  <c:v>2.4643137254901957</c:v>
                </c:pt>
                <c:pt idx="18073">
                  <c:v>2.4643137254901957</c:v>
                </c:pt>
                <c:pt idx="18074">
                  <c:v>2.4643137254901957</c:v>
                </c:pt>
                <c:pt idx="18075">
                  <c:v>2.4643137254901957</c:v>
                </c:pt>
                <c:pt idx="18076">
                  <c:v>2.4643137254901957</c:v>
                </c:pt>
                <c:pt idx="18077">
                  <c:v>2.4643137254901957</c:v>
                </c:pt>
                <c:pt idx="18078">
                  <c:v>2.4643137254901957</c:v>
                </c:pt>
                <c:pt idx="18079">
                  <c:v>2.4643137254901957</c:v>
                </c:pt>
                <c:pt idx="18080">
                  <c:v>2.4643137254901957</c:v>
                </c:pt>
                <c:pt idx="18081">
                  <c:v>2.4643137254901957</c:v>
                </c:pt>
                <c:pt idx="18082">
                  <c:v>2.4643137254901957</c:v>
                </c:pt>
                <c:pt idx="18083">
                  <c:v>2.4643137254901957</c:v>
                </c:pt>
                <c:pt idx="18084">
                  <c:v>2.4643137254901957</c:v>
                </c:pt>
                <c:pt idx="18085">
                  <c:v>2.4643137254901957</c:v>
                </c:pt>
                <c:pt idx="18086">
                  <c:v>2.4643137254901957</c:v>
                </c:pt>
                <c:pt idx="18087">
                  <c:v>2.4643137254901957</c:v>
                </c:pt>
                <c:pt idx="18088">
                  <c:v>2.4643137254901957</c:v>
                </c:pt>
                <c:pt idx="18089">
                  <c:v>2.4643137254901957</c:v>
                </c:pt>
                <c:pt idx="18090">
                  <c:v>2.4643137254901957</c:v>
                </c:pt>
                <c:pt idx="18091">
                  <c:v>2.4643137254901957</c:v>
                </c:pt>
                <c:pt idx="18092">
                  <c:v>2.4643137254901957</c:v>
                </c:pt>
                <c:pt idx="18093">
                  <c:v>2.4643137254901957</c:v>
                </c:pt>
                <c:pt idx="18094">
                  <c:v>2.4643137254901957</c:v>
                </c:pt>
                <c:pt idx="18095">
                  <c:v>2.4643137254901957</c:v>
                </c:pt>
                <c:pt idx="18096">
                  <c:v>2.4643137254901957</c:v>
                </c:pt>
                <c:pt idx="18097">
                  <c:v>2.4643137254901957</c:v>
                </c:pt>
                <c:pt idx="18098">
                  <c:v>2.4643137254901957</c:v>
                </c:pt>
                <c:pt idx="18099">
                  <c:v>2.4643137254901957</c:v>
                </c:pt>
                <c:pt idx="18100">
                  <c:v>2.4643137254901957</c:v>
                </c:pt>
                <c:pt idx="18101">
                  <c:v>2.4643137254901957</c:v>
                </c:pt>
                <c:pt idx="18102">
                  <c:v>2.4643137254901957</c:v>
                </c:pt>
                <c:pt idx="18103">
                  <c:v>2.4643137254901957</c:v>
                </c:pt>
                <c:pt idx="18104">
                  <c:v>2.4643137254901957</c:v>
                </c:pt>
                <c:pt idx="18105">
                  <c:v>2.4643137254901957</c:v>
                </c:pt>
                <c:pt idx="18106">
                  <c:v>2.4643137254901957</c:v>
                </c:pt>
                <c:pt idx="18107">
                  <c:v>2.4643137254901957</c:v>
                </c:pt>
                <c:pt idx="18108">
                  <c:v>2.4643137254901957</c:v>
                </c:pt>
                <c:pt idx="18109">
                  <c:v>2.4643137254901957</c:v>
                </c:pt>
                <c:pt idx="18110">
                  <c:v>2.4643137254901957</c:v>
                </c:pt>
                <c:pt idx="18111">
                  <c:v>2.4643137254901957</c:v>
                </c:pt>
                <c:pt idx="18112">
                  <c:v>2.4643137254901957</c:v>
                </c:pt>
                <c:pt idx="18113">
                  <c:v>2.4643137254901957</c:v>
                </c:pt>
                <c:pt idx="18114">
                  <c:v>2.4643137254901957</c:v>
                </c:pt>
                <c:pt idx="18115">
                  <c:v>2.4643137254901957</c:v>
                </c:pt>
                <c:pt idx="18116">
                  <c:v>2.4643137254901957</c:v>
                </c:pt>
                <c:pt idx="18117">
                  <c:v>2.4643137254901957</c:v>
                </c:pt>
                <c:pt idx="18118">
                  <c:v>2.4643137254901957</c:v>
                </c:pt>
                <c:pt idx="18119">
                  <c:v>2.4643137254901957</c:v>
                </c:pt>
                <c:pt idx="18120">
                  <c:v>2.4643137254901957</c:v>
                </c:pt>
                <c:pt idx="18121">
                  <c:v>2.4643137254901957</c:v>
                </c:pt>
                <c:pt idx="18122">
                  <c:v>2.4643137254901957</c:v>
                </c:pt>
                <c:pt idx="18123">
                  <c:v>2.4643137254901957</c:v>
                </c:pt>
                <c:pt idx="18124">
                  <c:v>2.4643137254901957</c:v>
                </c:pt>
                <c:pt idx="18125">
                  <c:v>2.4643137254901957</c:v>
                </c:pt>
                <c:pt idx="18126">
                  <c:v>2.4643137254901957</c:v>
                </c:pt>
                <c:pt idx="18127">
                  <c:v>2.4643137254901957</c:v>
                </c:pt>
                <c:pt idx="18128">
                  <c:v>2.4643137254901957</c:v>
                </c:pt>
                <c:pt idx="18129">
                  <c:v>2.4643137254901957</c:v>
                </c:pt>
                <c:pt idx="18130">
                  <c:v>2.4643137254901957</c:v>
                </c:pt>
                <c:pt idx="18131">
                  <c:v>2.4643137254901957</c:v>
                </c:pt>
                <c:pt idx="18132">
                  <c:v>2.4643137254901957</c:v>
                </c:pt>
                <c:pt idx="18133">
                  <c:v>2.4643137254901957</c:v>
                </c:pt>
                <c:pt idx="18134">
                  <c:v>2.4643137254901957</c:v>
                </c:pt>
                <c:pt idx="18135">
                  <c:v>2.4643137254901957</c:v>
                </c:pt>
                <c:pt idx="18136">
                  <c:v>2.4643137254901957</c:v>
                </c:pt>
                <c:pt idx="18137">
                  <c:v>2.4643137254901957</c:v>
                </c:pt>
                <c:pt idx="18138">
                  <c:v>2.4643137254901957</c:v>
                </c:pt>
                <c:pt idx="18139">
                  <c:v>2.4643137254901957</c:v>
                </c:pt>
                <c:pt idx="18140">
                  <c:v>2.4643137254901957</c:v>
                </c:pt>
                <c:pt idx="18141">
                  <c:v>2.4643137254901957</c:v>
                </c:pt>
                <c:pt idx="18142">
                  <c:v>2.4643137254901957</c:v>
                </c:pt>
                <c:pt idx="18143">
                  <c:v>2.4643137254901957</c:v>
                </c:pt>
                <c:pt idx="18144">
                  <c:v>2.4643137254901957</c:v>
                </c:pt>
                <c:pt idx="18145">
                  <c:v>2.4643137254901957</c:v>
                </c:pt>
                <c:pt idx="18146">
                  <c:v>2.4643137254901957</c:v>
                </c:pt>
                <c:pt idx="18147">
                  <c:v>2.4643137254901957</c:v>
                </c:pt>
                <c:pt idx="18148">
                  <c:v>2.4643137254901957</c:v>
                </c:pt>
                <c:pt idx="18149">
                  <c:v>2.4643137254901957</c:v>
                </c:pt>
                <c:pt idx="18150">
                  <c:v>2.4643137254901957</c:v>
                </c:pt>
                <c:pt idx="18151">
                  <c:v>2.4643137254901957</c:v>
                </c:pt>
                <c:pt idx="18152">
                  <c:v>2.4643137254901957</c:v>
                </c:pt>
                <c:pt idx="18153">
                  <c:v>2.4643137254901957</c:v>
                </c:pt>
                <c:pt idx="18154">
                  <c:v>2.4643137254901957</c:v>
                </c:pt>
                <c:pt idx="18155">
                  <c:v>2.4643137254901957</c:v>
                </c:pt>
                <c:pt idx="18156">
                  <c:v>2.4643137254901957</c:v>
                </c:pt>
                <c:pt idx="18157">
                  <c:v>2.4643137254901957</c:v>
                </c:pt>
                <c:pt idx="18158">
                  <c:v>2.4643137254901957</c:v>
                </c:pt>
                <c:pt idx="18159">
                  <c:v>2.4643137254901957</c:v>
                </c:pt>
                <c:pt idx="18160">
                  <c:v>2.4643137254901957</c:v>
                </c:pt>
                <c:pt idx="18161">
                  <c:v>2.4643137254901957</c:v>
                </c:pt>
                <c:pt idx="18162">
                  <c:v>2.4643137254901957</c:v>
                </c:pt>
                <c:pt idx="18163">
                  <c:v>2.4643137254901957</c:v>
                </c:pt>
                <c:pt idx="18164">
                  <c:v>2.4643137254901957</c:v>
                </c:pt>
                <c:pt idx="18165">
                  <c:v>2.4643137254901957</c:v>
                </c:pt>
                <c:pt idx="18166">
                  <c:v>2.4643137254901957</c:v>
                </c:pt>
                <c:pt idx="18167">
                  <c:v>2.4643137254901957</c:v>
                </c:pt>
                <c:pt idx="18168">
                  <c:v>2.4643137254901957</c:v>
                </c:pt>
                <c:pt idx="18169">
                  <c:v>2.4643137254901957</c:v>
                </c:pt>
                <c:pt idx="18170">
                  <c:v>2.4643137254901957</c:v>
                </c:pt>
                <c:pt idx="18171">
                  <c:v>2.4643137254901957</c:v>
                </c:pt>
                <c:pt idx="18172">
                  <c:v>2.4643137254901957</c:v>
                </c:pt>
                <c:pt idx="18173">
                  <c:v>2.4643137254901957</c:v>
                </c:pt>
                <c:pt idx="18174">
                  <c:v>2.4643137254901957</c:v>
                </c:pt>
                <c:pt idx="18175">
                  <c:v>2.4643137254901957</c:v>
                </c:pt>
                <c:pt idx="18176">
                  <c:v>2.4643137254901957</c:v>
                </c:pt>
                <c:pt idx="18177">
                  <c:v>2.4643137254901957</c:v>
                </c:pt>
                <c:pt idx="18178">
                  <c:v>2.4643137254901957</c:v>
                </c:pt>
                <c:pt idx="18179">
                  <c:v>2.4643137254901957</c:v>
                </c:pt>
                <c:pt idx="18180">
                  <c:v>2.4643137254901957</c:v>
                </c:pt>
                <c:pt idx="18181">
                  <c:v>2.4643137254901957</c:v>
                </c:pt>
                <c:pt idx="18182">
                  <c:v>2.4643137254901957</c:v>
                </c:pt>
                <c:pt idx="18183">
                  <c:v>2.4643137254901957</c:v>
                </c:pt>
                <c:pt idx="18184">
                  <c:v>2.4643137254901957</c:v>
                </c:pt>
                <c:pt idx="18185">
                  <c:v>2.4643137254901957</c:v>
                </c:pt>
                <c:pt idx="18186">
                  <c:v>2.4643137254901957</c:v>
                </c:pt>
                <c:pt idx="18187">
                  <c:v>2.4643137254901957</c:v>
                </c:pt>
                <c:pt idx="18188">
                  <c:v>2.4643137254901957</c:v>
                </c:pt>
                <c:pt idx="18189">
                  <c:v>2.4643137254901957</c:v>
                </c:pt>
                <c:pt idx="18190">
                  <c:v>2.4643137254901957</c:v>
                </c:pt>
                <c:pt idx="18191">
                  <c:v>2.4643137254901957</c:v>
                </c:pt>
                <c:pt idx="18192">
                  <c:v>2.4643137254901957</c:v>
                </c:pt>
                <c:pt idx="18193">
                  <c:v>2.4643137254901957</c:v>
                </c:pt>
                <c:pt idx="18194">
                  <c:v>2.4643137254901957</c:v>
                </c:pt>
                <c:pt idx="18195">
                  <c:v>2.4643137254901957</c:v>
                </c:pt>
                <c:pt idx="18196">
                  <c:v>2.4643137254901957</c:v>
                </c:pt>
                <c:pt idx="18197">
                  <c:v>2.4643137254901957</c:v>
                </c:pt>
                <c:pt idx="18198">
                  <c:v>2.4643137254901957</c:v>
                </c:pt>
                <c:pt idx="18199">
                  <c:v>2.4643137254901957</c:v>
                </c:pt>
                <c:pt idx="18200">
                  <c:v>2.4643137254901957</c:v>
                </c:pt>
                <c:pt idx="18201">
                  <c:v>2.4643137254901957</c:v>
                </c:pt>
                <c:pt idx="18202">
                  <c:v>2.4643137254901957</c:v>
                </c:pt>
                <c:pt idx="18203">
                  <c:v>2.4643137254901957</c:v>
                </c:pt>
                <c:pt idx="18204">
                  <c:v>2.4643137254901957</c:v>
                </c:pt>
                <c:pt idx="18205">
                  <c:v>2.4643137254901957</c:v>
                </c:pt>
                <c:pt idx="18206">
                  <c:v>2.4643137254901957</c:v>
                </c:pt>
                <c:pt idx="18207">
                  <c:v>2.4643137254901957</c:v>
                </c:pt>
                <c:pt idx="18208">
                  <c:v>2.4643137254901957</c:v>
                </c:pt>
                <c:pt idx="18209">
                  <c:v>2.4643137254901957</c:v>
                </c:pt>
                <c:pt idx="18210">
                  <c:v>2.4643137254901957</c:v>
                </c:pt>
                <c:pt idx="18211">
                  <c:v>2.4643137254901957</c:v>
                </c:pt>
                <c:pt idx="18212">
                  <c:v>2.4643137254901957</c:v>
                </c:pt>
                <c:pt idx="18213">
                  <c:v>2.4643137254901957</c:v>
                </c:pt>
                <c:pt idx="18214">
                  <c:v>2.4643137254901957</c:v>
                </c:pt>
                <c:pt idx="18215">
                  <c:v>2.4643137254901957</c:v>
                </c:pt>
                <c:pt idx="18216">
                  <c:v>2.4643137254901957</c:v>
                </c:pt>
                <c:pt idx="18217">
                  <c:v>2.4643137254901957</c:v>
                </c:pt>
                <c:pt idx="18218">
                  <c:v>2.4643137254901957</c:v>
                </c:pt>
                <c:pt idx="18219">
                  <c:v>2.4643137254901957</c:v>
                </c:pt>
                <c:pt idx="18220">
                  <c:v>2.4643137254901957</c:v>
                </c:pt>
                <c:pt idx="18221">
                  <c:v>2.4643137254901957</c:v>
                </c:pt>
                <c:pt idx="18222">
                  <c:v>2.4643137254901957</c:v>
                </c:pt>
                <c:pt idx="18223">
                  <c:v>2.4643137254901957</c:v>
                </c:pt>
                <c:pt idx="18224">
                  <c:v>2.4643137254901957</c:v>
                </c:pt>
                <c:pt idx="18225">
                  <c:v>2.4643137254901957</c:v>
                </c:pt>
                <c:pt idx="18226">
                  <c:v>2.4643137254901957</c:v>
                </c:pt>
                <c:pt idx="18227">
                  <c:v>2.4643137254901957</c:v>
                </c:pt>
                <c:pt idx="18228">
                  <c:v>2.4643137254901957</c:v>
                </c:pt>
                <c:pt idx="18229">
                  <c:v>2.4643137254901957</c:v>
                </c:pt>
                <c:pt idx="18230">
                  <c:v>2.4643137254901957</c:v>
                </c:pt>
                <c:pt idx="18231">
                  <c:v>2.4643137254901957</c:v>
                </c:pt>
                <c:pt idx="18232">
                  <c:v>2.4643137254901957</c:v>
                </c:pt>
                <c:pt idx="18233">
                  <c:v>2.4643137254901957</c:v>
                </c:pt>
                <c:pt idx="18234">
                  <c:v>2.4643137254901957</c:v>
                </c:pt>
                <c:pt idx="18235">
                  <c:v>2.4643137254901957</c:v>
                </c:pt>
                <c:pt idx="18236">
                  <c:v>2.4643137254901957</c:v>
                </c:pt>
                <c:pt idx="18237">
                  <c:v>2.4643137254901957</c:v>
                </c:pt>
                <c:pt idx="18238">
                  <c:v>2.4643137254901957</c:v>
                </c:pt>
                <c:pt idx="18239">
                  <c:v>2.4643137254901957</c:v>
                </c:pt>
                <c:pt idx="18240">
                  <c:v>2.4643137254901957</c:v>
                </c:pt>
                <c:pt idx="18241">
                  <c:v>2.4643137254901957</c:v>
                </c:pt>
                <c:pt idx="18242">
                  <c:v>2.4643137254901957</c:v>
                </c:pt>
                <c:pt idx="18243">
                  <c:v>2.4643137254901957</c:v>
                </c:pt>
                <c:pt idx="18244">
                  <c:v>2.4643137254901957</c:v>
                </c:pt>
                <c:pt idx="18245">
                  <c:v>2.4643137254901957</c:v>
                </c:pt>
                <c:pt idx="18246">
                  <c:v>2.4643137254901957</c:v>
                </c:pt>
                <c:pt idx="18247">
                  <c:v>2.4643137254901957</c:v>
                </c:pt>
                <c:pt idx="18248">
                  <c:v>2.4643137254901957</c:v>
                </c:pt>
                <c:pt idx="18249">
                  <c:v>2.4643137254901957</c:v>
                </c:pt>
                <c:pt idx="18250">
                  <c:v>2.4643137254901957</c:v>
                </c:pt>
                <c:pt idx="18251">
                  <c:v>2.4643137254901957</c:v>
                </c:pt>
                <c:pt idx="18252">
                  <c:v>2.4643137254901957</c:v>
                </c:pt>
                <c:pt idx="18253">
                  <c:v>2.4643137254901957</c:v>
                </c:pt>
                <c:pt idx="18254">
                  <c:v>2.4643137254901957</c:v>
                </c:pt>
                <c:pt idx="18255">
                  <c:v>2.4643137254901957</c:v>
                </c:pt>
                <c:pt idx="18256">
                  <c:v>2.4643137254901957</c:v>
                </c:pt>
                <c:pt idx="18257">
                  <c:v>2.4643137254901957</c:v>
                </c:pt>
                <c:pt idx="18258">
                  <c:v>2.4643137254901957</c:v>
                </c:pt>
                <c:pt idx="18259">
                  <c:v>2.4643137254901957</c:v>
                </c:pt>
                <c:pt idx="18260">
                  <c:v>2.4643137254901957</c:v>
                </c:pt>
                <c:pt idx="18261">
                  <c:v>2.4643137254901957</c:v>
                </c:pt>
                <c:pt idx="18262">
                  <c:v>2.4643137254901957</c:v>
                </c:pt>
                <c:pt idx="18263">
                  <c:v>2.4643137254901957</c:v>
                </c:pt>
                <c:pt idx="18264">
                  <c:v>2.4643137254901957</c:v>
                </c:pt>
                <c:pt idx="18265">
                  <c:v>2.4643137254901957</c:v>
                </c:pt>
                <c:pt idx="18266">
                  <c:v>2.4643137254901957</c:v>
                </c:pt>
                <c:pt idx="18267">
                  <c:v>2.4643137254901957</c:v>
                </c:pt>
                <c:pt idx="18268">
                  <c:v>2.4643137254901957</c:v>
                </c:pt>
                <c:pt idx="18269">
                  <c:v>2.4643137254901957</c:v>
                </c:pt>
                <c:pt idx="18270">
                  <c:v>2.4643137254901957</c:v>
                </c:pt>
                <c:pt idx="18271">
                  <c:v>2.4643137254901957</c:v>
                </c:pt>
                <c:pt idx="18272">
                  <c:v>2.4643137254901957</c:v>
                </c:pt>
                <c:pt idx="18273">
                  <c:v>2.4643137254901957</c:v>
                </c:pt>
                <c:pt idx="18274">
                  <c:v>2.4643137254901957</c:v>
                </c:pt>
                <c:pt idx="18275">
                  <c:v>2.4643137254901957</c:v>
                </c:pt>
                <c:pt idx="18276">
                  <c:v>2.4643137254901957</c:v>
                </c:pt>
                <c:pt idx="18277">
                  <c:v>2.4643137254901957</c:v>
                </c:pt>
                <c:pt idx="18278">
                  <c:v>2.4643137254901957</c:v>
                </c:pt>
                <c:pt idx="18279">
                  <c:v>2.4643137254901957</c:v>
                </c:pt>
                <c:pt idx="18280">
                  <c:v>2.4643137254901957</c:v>
                </c:pt>
                <c:pt idx="18281">
                  <c:v>2.4643137254901957</c:v>
                </c:pt>
                <c:pt idx="18282">
                  <c:v>2.4643137254901957</c:v>
                </c:pt>
                <c:pt idx="18283">
                  <c:v>2.4643137254901957</c:v>
                </c:pt>
                <c:pt idx="18284">
                  <c:v>2.4643137254901957</c:v>
                </c:pt>
                <c:pt idx="18285">
                  <c:v>2.4643137254901957</c:v>
                </c:pt>
                <c:pt idx="18286">
                  <c:v>2.4643137254901957</c:v>
                </c:pt>
                <c:pt idx="18287">
                  <c:v>2.4643137254901957</c:v>
                </c:pt>
                <c:pt idx="18288">
                  <c:v>2.4643137254901957</c:v>
                </c:pt>
                <c:pt idx="18289">
                  <c:v>2.4643137254901957</c:v>
                </c:pt>
                <c:pt idx="18290">
                  <c:v>2.4643137254901957</c:v>
                </c:pt>
                <c:pt idx="18291">
                  <c:v>2.4643137254901957</c:v>
                </c:pt>
                <c:pt idx="18292">
                  <c:v>2.4643137254901957</c:v>
                </c:pt>
                <c:pt idx="18293">
                  <c:v>2.4643137254901957</c:v>
                </c:pt>
                <c:pt idx="18294">
                  <c:v>2.4643137254901957</c:v>
                </c:pt>
                <c:pt idx="18295">
                  <c:v>2.4643137254901957</c:v>
                </c:pt>
                <c:pt idx="18296">
                  <c:v>2.4643137254901957</c:v>
                </c:pt>
                <c:pt idx="18297">
                  <c:v>2.4643137254901957</c:v>
                </c:pt>
                <c:pt idx="18298">
                  <c:v>2.4643137254901957</c:v>
                </c:pt>
                <c:pt idx="18299">
                  <c:v>2.4643137254901957</c:v>
                </c:pt>
                <c:pt idx="18300">
                  <c:v>2.4643137254901957</c:v>
                </c:pt>
                <c:pt idx="18301">
                  <c:v>2.4643137254901957</c:v>
                </c:pt>
                <c:pt idx="18302">
                  <c:v>2.4643137254901957</c:v>
                </c:pt>
                <c:pt idx="18303">
                  <c:v>2.4643137254901957</c:v>
                </c:pt>
                <c:pt idx="18304">
                  <c:v>2.4643137254901957</c:v>
                </c:pt>
                <c:pt idx="18305">
                  <c:v>2.4643137254901957</c:v>
                </c:pt>
                <c:pt idx="18306">
                  <c:v>2.4643137254901957</c:v>
                </c:pt>
                <c:pt idx="18307">
                  <c:v>2.4643137254901957</c:v>
                </c:pt>
                <c:pt idx="18308">
                  <c:v>2.4643137254901957</c:v>
                </c:pt>
                <c:pt idx="18309">
                  <c:v>2.4643137254901957</c:v>
                </c:pt>
                <c:pt idx="18310">
                  <c:v>2.4643137254901957</c:v>
                </c:pt>
                <c:pt idx="18311">
                  <c:v>2.4643137254901957</c:v>
                </c:pt>
                <c:pt idx="18312">
                  <c:v>2.4643137254901957</c:v>
                </c:pt>
                <c:pt idx="18313">
                  <c:v>2.4643137254901957</c:v>
                </c:pt>
                <c:pt idx="18314">
                  <c:v>2.4643137254901957</c:v>
                </c:pt>
                <c:pt idx="18315">
                  <c:v>2.4643137254901957</c:v>
                </c:pt>
                <c:pt idx="18316">
                  <c:v>2.4643137254901957</c:v>
                </c:pt>
                <c:pt idx="18317">
                  <c:v>2.4643137254901957</c:v>
                </c:pt>
                <c:pt idx="18318">
                  <c:v>2.4643137254901957</c:v>
                </c:pt>
                <c:pt idx="18319">
                  <c:v>2.4643137254901957</c:v>
                </c:pt>
                <c:pt idx="18320">
                  <c:v>2.4643137254901957</c:v>
                </c:pt>
                <c:pt idx="18321">
                  <c:v>2.4643137254901957</c:v>
                </c:pt>
                <c:pt idx="18322">
                  <c:v>2.4643137254901957</c:v>
                </c:pt>
                <c:pt idx="18323">
                  <c:v>2.4643137254901957</c:v>
                </c:pt>
                <c:pt idx="18324">
                  <c:v>2.4643137254901957</c:v>
                </c:pt>
                <c:pt idx="18325">
                  <c:v>2.4643137254901957</c:v>
                </c:pt>
                <c:pt idx="18326">
                  <c:v>2.4643137254901957</c:v>
                </c:pt>
                <c:pt idx="18327">
                  <c:v>2.4643137254901957</c:v>
                </c:pt>
                <c:pt idx="18328">
                  <c:v>2.4643137254901957</c:v>
                </c:pt>
                <c:pt idx="18329">
                  <c:v>2.4643137254901957</c:v>
                </c:pt>
                <c:pt idx="18330">
                  <c:v>2.4643137254901957</c:v>
                </c:pt>
                <c:pt idx="18331">
                  <c:v>2.4643137254901957</c:v>
                </c:pt>
                <c:pt idx="18332">
                  <c:v>2.4643137254901957</c:v>
                </c:pt>
                <c:pt idx="18333">
                  <c:v>2.4643137254901957</c:v>
                </c:pt>
                <c:pt idx="18334">
                  <c:v>2.4643137254901957</c:v>
                </c:pt>
                <c:pt idx="18335">
                  <c:v>2.4643137254901957</c:v>
                </c:pt>
                <c:pt idx="18336">
                  <c:v>2.4643137254901957</c:v>
                </c:pt>
                <c:pt idx="18337">
                  <c:v>2.4643137254901957</c:v>
                </c:pt>
                <c:pt idx="18338">
                  <c:v>2.4643137254901957</c:v>
                </c:pt>
                <c:pt idx="18339">
                  <c:v>2.4643137254901957</c:v>
                </c:pt>
                <c:pt idx="18340">
                  <c:v>2.4643137254901957</c:v>
                </c:pt>
                <c:pt idx="18341">
                  <c:v>2.4643137254901957</c:v>
                </c:pt>
                <c:pt idx="18342">
                  <c:v>2.4643137254901957</c:v>
                </c:pt>
                <c:pt idx="18343">
                  <c:v>2.4643137254901957</c:v>
                </c:pt>
                <c:pt idx="18344">
                  <c:v>2.4643137254901957</c:v>
                </c:pt>
                <c:pt idx="18345">
                  <c:v>2.4643137254901957</c:v>
                </c:pt>
                <c:pt idx="18346">
                  <c:v>2.4643137254901957</c:v>
                </c:pt>
                <c:pt idx="18347">
                  <c:v>2.4643137254901957</c:v>
                </c:pt>
                <c:pt idx="18348">
                  <c:v>2.4643137254901957</c:v>
                </c:pt>
                <c:pt idx="18349">
                  <c:v>2.4643137254901957</c:v>
                </c:pt>
                <c:pt idx="18350">
                  <c:v>2.4643137254901957</c:v>
                </c:pt>
                <c:pt idx="18351">
                  <c:v>2.4643137254901957</c:v>
                </c:pt>
                <c:pt idx="18352">
                  <c:v>2.4643137254901957</c:v>
                </c:pt>
                <c:pt idx="18353">
                  <c:v>2.4643137254901957</c:v>
                </c:pt>
                <c:pt idx="18354">
                  <c:v>2.4643137254901957</c:v>
                </c:pt>
                <c:pt idx="18355">
                  <c:v>2.4643137254901957</c:v>
                </c:pt>
                <c:pt idx="18356">
                  <c:v>2.4643137254901957</c:v>
                </c:pt>
                <c:pt idx="18357">
                  <c:v>2.4643137254901957</c:v>
                </c:pt>
                <c:pt idx="18358">
                  <c:v>2.4643137254901957</c:v>
                </c:pt>
                <c:pt idx="18359">
                  <c:v>2.4643137254901957</c:v>
                </c:pt>
                <c:pt idx="18360">
                  <c:v>2.4643137254901957</c:v>
                </c:pt>
                <c:pt idx="18361">
                  <c:v>2.4643137254901957</c:v>
                </c:pt>
                <c:pt idx="18362">
                  <c:v>2.4643137254901957</c:v>
                </c:pt>
                <c:pt idx="18363">
                  <c:v>2.4643137254901957</c:v>
                </c:pt>
                <c:pt idx="18364">
                  <c:v>2.4643137254901957</c:v>
                </c:pt>
                <c:pt idx="18365">
                  <c:v>2.4643137254901957</c:v>
                </c:pt>
                <c:pt idx="18366">
                  <c:v>2.4643137254901957</c:v>
                </c:pt>
                <c:pt idx="18367">
                  <c:v>2.4643137254901957</c:v>
                </c:pt>
                <c:pt idx="18368">
                  <c:v>2.4643137254901957</c:v>
                </c:pt>
                <c:pt idx="18369">
                  <c:v>2.4643137254901957</c:v>
                </c:pt>
                <c:pt idx="18370">
                  <c:v>2.4643137254901957</c:v>
                </c:pt>
                <c:pt idx="18371">
                  <c:v>2.4643137254901957</c:v>
                </c:pt>
                <c:pt idx="18372">
                  <c:v>2.4643137254901957</c:v>
                </c:pt>
                <c:pt idx="18373">
                  <c:v>2.4643137254901957</c:v>
                </c:pt>
                <c:pt idx="18374">
                  <c:v>2.4643137254901957</c:v>
                </c:pt>
                <c:pt idx="18375">
                  <c:v>2.4643137254901957</c:v>
                </c:pt>
                <c:pt idx="18376">
                  <c:v>2.4643137254901957</c:v>
                </c:pt>
                <c:pt idx="18377">
                  <c:v>2.4643137254901957</c:v>
                </c:pt>
                <c:pt idx="18378">
                  <c:v>2.4643137254901957</c:v>
                </c:pt>
                <c:pt idx="18379">
                  <c:v>2.4643137254901957</c:v>
                </c:pt>
                <c:pt idx="18380">
                  <c:v>2.4643137254901957</c:v>
                </c:pt>
                <c:pt idx="18381">
                  <c:v>2.4643137254901957</c:v>
                </c:pt>
                <c:pt idx="18382">
                  <c:v>2.4643137254901957</c:v>
                </c:pt>
                <c:pt idx="18383">
                  <c:v>2.4643137254901957</c:v>
                </c:pt>
                <c:pt idx="18384">
                  <c:v>2.4643137254901957</c:v>
                </c:pt>
                <c:pt idx="18385">
                  <c:v>2.4643137254901957</c:v>
                </c:pt>
                <c:pt idx="18386">
                  <c:v>2.4643137254901957</c:v>
                </c:pt>
                <c:pt idx="18387">
                  <c:v>2.4643137254901957</c:v>
                </c:pt>
                <c:pt idx="18388">
                  <c:v>2.4643137254901957</c:v>
                </c:pt>
                <c:pt idx="18389">
                  <c:v>2.4643137254901957</c:v>
                </c:pt>
                <c:pt idx="18390">
                  <c:v>2.4643137254901957</c:v>
                </c:pt>
                <c:pt idx="18391">
                  <c:v>2.4643137254901957</c:v>
                </c:pt>
                <c:pt idx="18392">
                  <c:v>2.4643137254901957</c:v>
                </c:pt>
                <c:pt idx="18393">
                  <c:v>2.4643137254901957</c:v>
                </c:pt>
                <c:pt idx="18394">
                  <c:v>2.4643137254901957</c:v>
                </c:pt>
                <c:pt idx="18395">
                  <c:v>2.4643137254901957</c:v>
                </c:pt>
                <c:pt idx="18396">
                  <c:v>2.4643137254901957</c:v>
                </c:pt>
                <c:pt idx="18397">
                  <c:v>2.4643137254901957</c:v>
                </c:pt>
                <c:pt idx="18398">
                  <c:v>2.4643137254901957</c:v>
                </c:pt>
                <c:pt idx="18399">
                  <c:v>2.4643137254901957</c:v>
                </c:pt>
                <c:pt idx="18400">
                  <c:v>2.4643137254901957</c:v>
                </c:pt>
                <c:pt idx="18401">
                  <c:v>2.4643137254901957</c:v>
                </c:pt>
                <c:pt idx="18402">
                  <c:v>2.4643137254901957</c:v>
                </c:pt>
                <c:pt idx="18403">
                  <c:v>2.4643137254901957</c:v>
                </c:pt>
                <c:pt idx="18404">
                  <c:v>2.4643137254901957</c:v>
                </c:pt>
                <c:pt idx="18405">
                  <c:v>2.4643137254901957</c:v>
                </c:pt>
                <c:pt idx="18406">
                  <c:v>2.4643137254901957</c:v>
                </c:pt>
                <c:pt idx="18407">
                  <c:v>2.4643137254901957</c:v>
                </c:pt>
                <c:pt idx="18408">
                  <c:v>2.4643137254901957</c:v>
                </c:pt>
                <c:pt idx="18409">
                  <c:v>2.4643137254901957</c:v>
                </c:pt>
                <c:pt idx="18410">
                  <c:v>2.4643137254901957</c:v>
                </c:pt>
                <c:pt idx="18411">
                  <c:v>2.4643137254901957</c:v>
                </c:pt>
                <c:pt idx="18412">
                  <c:v>2.4643137254901957</c:v>
                </c:pt>
                <c:pt idx="18413">
                  <c:v>2.4643137254901957</c:v>
                </c:pt>
                <c:pt idx="18414">
                  <c:v>2.4643137254901957</c:v>
                </c:pt>
                <c:pt idx="18415">
                  <c:v>2.4643137254901957</c:v>
                </c:pt>
                <c:pt idx="18416">
                  <c:v>2.4643137254901957</c:v>
                </c:pt>
                <c:pt idx="18417">
                  <c:v>2.4643137254901957</c:v>
                </c:pt>
                <c:pt idx="18418">
                  <c:v>2.4643137254901957</c:v>
                </c:pt>
                <c:pt idx="18419">
                  <c:v>2.4643137254901957</c:v>
                </c:pt>
                <c:pt idx="18420">
                  <c:v>2.4643137254901957</c:v>
                </c:pt>
                <c:pt idx="18421">
                  <c:v>2.4643137254901957</c:v>
                </c:pt>
                <c:pt idx="18422">
                  <c:v>2.4643137254901957</c:v>
                </c:pt>
                <c:pt idx="18423">
                  <c:v>2.4643137254901957</c:v>
                </c:pt>
                <c:pt idx="18424">
                  <c:v>2.4643137254901957</c:v>
                </c:pt>
                <c:pt idx="18425">
                  <c:v>2.4643137254901957</c:v>
                </c:pt>
                <c:pt idx="18426">
                  <c:v>2.4643137254901957</c:v>
                </c:pt>
                <c:pt idx="18427">
                  <c:v>2.4643137254901957</c:v>
                </c:pt>
                <c:pt idx="18428">
                  <c:v>2.4643137254901957</c:v>
                </c:pt>
                <c:pt idx="18429">
                  <c:v>2.4643137254901957</c:v>
                </c:pt>
                <c:pt idx="18430">
                  <c:v>2.4643137254901957</c:v>
                </c:pt>
                <c:pt idx="18431">
                  <c:v>2.4643137254901957</c:v>
                </c:pt>
                <c:pt idx="18432">
                  <c:v>2.4643137254901957</c:v>
                </c:pt>
                <c:pt idx="18433">
                  <c:v>2.4643137254901957</c:v>
                </c:pt>
                <c:pt idx="18434">
                  <c:v>2.4643137254901957</c:v>
                </c:pt>
                <c:pt idx="18435">
                  <c:v>2.4643137254901957</c:v>
                </c:pt>
                <c:pt idx="18436">
                  <c:v>2.4643137254901957</c:v>
                </c:pt>
                <c:pt idx="18437">
                  <c:v>2.4643137254901957</c:v>
                </c:pt>
                <c:pt idx="18438">
                  <c:v>2.4643137254901957</c:v>
                </c:pt>
                <c:pt idx="18439">
                  <c:v>2.4643137254901957</c:v>
                </c:pt>
                <c:pt idx="18440">
                  <c:v>2.4643137254901957</c:v>
                </c:pt>
                <c:pt idx="18441">
                  <c:v>2.4643137254901957</c:v>
                </c:pt>
                <c:pt idx="18442">
                  <c:v>2.4643137254901957</c:v>
                </c:pt>
                <c:pt idx="18443">
                  <c:v>2.4643137254901957</c:v>
                </c:pt>
                <c:pt idx="18444">
                  <c:v>2.4643137254901957</c:v>
                </c:pt>
                <c:pt idx="18445">
                  <c:v>2.4643137254901957</c:v>
                </c:pt>
                <c:pt idx="18446">
                  <c:v>2.4643137254901957</c:v>
                </c:pt>
                <c:pt idx="18447">
                  <c:v>2.4643137254901957</c:v>
                </c:pt>
                <c:pt idx="18448">
                  <c:v>2.4643137254901957</c:v>
                </c:pt>
                <c:pt idx="18449">
                  <c:v>2.4643137254901957</c:v>
                </c:pt>
                <c:pt idx="18450">
                  <c:v>2.4643137254901957</c:v>
                </c:pt>
                <c:pt idx="18451">
                  <c:v>2.4643137254901957</c:v>
                </c:pt>
                <c:pt idx="18452">
                  <c:v>2.4643137254901957</c:v>
                </c:pt>
                <c:pt idx="18453">
                  <c:v>2.4643137254901957</c:v>
                </c:pt>
                <c:pt idx="18454">
                  <c:v>2.4643137254901957</c:v>
                </c:pt>
                <c:pt idx="18455">
                  <c:v>2.4643137254901957</c:v>
                </c:pt>
                <c:pt idx="18456">
                  <c:v>2.4643137254901957</c:v>
                </c:pt>
                <c:pt idx="18457">
                  <c:v>2.4643137254901957</c:v>
                </c:pt>
                <c:pt idx="18458">
                  <c:v>2.4643137254901957</c:v>
                </c:pt>
                <c:pt idx="18459">
                  <c:v>2.4643137254901957</c:v>
                </c:pt>
                <c:pt idx="18460">
                  <c:v>2.4643137254901957</c:v>
                </c:pt>
                <c:pt idx="18461">
                  <c:v>2.4643137254901957</c:v>
                </c:pt>
                <c:pt idx="18462">
                  <c:v>2.4643137254901957</c:v>
                </c:pt>
                <c:pt idx="18463">
                  <c:v>2.4643137254901957</c:v>
                </c:pt>
                <c:pt idx="18464">
                  <c:v>2.4643137254901957</c:v>
                </c:pt>
                <c:pt idx="18465">
                  <c:v>2.4643137254901957</c:v>
                </c:pt>
                <c:pt idx="18466">
                  <c:v>2.4643137254901957</c:v>
                </c:pt>
                <c:pt idx="18467">
                  <c:v>2.4643137254901957</c:v>
                </c:pt>
                <c:pt idx="18468">
                  <c:v>2.4643137254901957</c:v>
                </c:pt>
                <c:pt idx="18469">
                  <c:v>2.4643137254901957</c:v>
                </c:pt>
                <c:pt idx="18470">
                  <c:v>2.4643137254901957</c:v>
                </c:pt>
                <c:pt idx="18471">
                  <c:v>2.4643137254901957</c:v>
                </c:pt>
                <c:pt idx="18472">
                  <c:v>2.4643137254901957</c:v>
                </c:pt>
                <c:pt idx="18473">
                  <c:v>2.4643137254901957</c:v>
                </c:pt>
                <c:pt idx="18474">
                  <c:v>2.4643137254901957</c:v>
                </c:pt>
                <c:pt idx="18475">
                  <c:v>2.4643137254901957</c:v>
                </c:pt>
                <c:pt idx="18476">
                  <c:v>2.4643137254901957</c:v>
                </c:pt>
                <c:pt idx="18477">
                  <c:v>2.4643137254901957</c:v>
                </c:pt>
                <c:pt idx="18478">
                  <c:v>2.4643137254901957</c:v>
                </c:pt>
                <c:pt idx="18479">
                  <c:v>2.4643137254901957</c:v>
                </c:pt>
                <c:pt idx="18480">
                  <c:v>2.4643137254901957</c:v>
                </c:pt>
                <c:pt idx="18481">
                  <c:v>2.4643137254901957</c:v>
                </c:pt>
                <c:pt idx="18482">
                  <c:v>2.4643137254901957</c:v>
                </c:pt>
                <c:pt idx="18483">
                  <c:v>2.4643137254901957</c:v>
                </c:pt>
                <c:pt idx="18484">
                  <c:v>2.4643137254901957</c:v>
                </c:pt>
                <c:pt idx="18485">
                  <c:v>2.4643137254901957</c:v>
                </c:pt>
                <c:pt idx="18486">
                  <c:v>2.4643137254901957</c:v>
                </c:pt>
                <c:pt idx="18487">
                  <c:v>2.4643137254901957</c:v>
                </c:pt>
                <c:pt idx="18488">
                  <c:v>2.4643137254901957</c:v>
                </c:pt>
                <c:pt idx="18489">
                  <c:v>2.4643137254901957</c:v>
                </c:pt>
                <c:pt idx="18490">
                  <c:v>2.4643137254901957</c:v>
                </c:pt>
                <c:pt idx="18491">
                  <c:v>2.4643137254901957</c:v>
                </c:pt>
                <c:pt idx="18492">
                  <c:v>2.4643137254901957</c:v>
                </c:pt>
                <c:pt idx="18493">
                  <c:v>2.4643137254901957</c:v>
                </c:pt>
                <c:pt idx="18494">
                  <c:v>2.4643137254901957</c:v>
                </c:pt>
                <c:pt idx="18495">
                  <c:v>2.4643137254901957</c:v>
                </c:pt>
                <c:pt idx="18496">
                  <c:v>2.4643137254901957</c:v>
                </c:pt>
                <c:pt idx="18497">
                  <c:v>2.4643137254901957</c:v>
                </c:pt>
                <c:pt idx="18498">
                  <c:v>2.4643137254901957</c:v>
                </c:pt>
                <c:pt idx="18499">
                  <c:v>2.4643137254901957</c:v>
                </c:pt>
                <c:pt idx="18500">
                  <c:v>2.4643137254901957</c:v>
                </c:pt>
                <c:pt idx="18501">
                  <c:v>2.4643137254901957</c:v>
                </c:pt>
                <c:pt idx="18502">
                  <c:v>2.4643137254901957</c:v>
                </c:pt>
                <c:pt idx="18503">
                  <c:v>2.4643137254901957</c:v>
                </c:pt>
                <c:pt idx="18504">
                  <c:v>2.4643137254901957</c:v>
                </c:pt>
                <c:pt idx="18505">
                  <c:v>2.4643137254901957</c:v>
                </c:pt>
                <c:pt idx="18506">
                  <c:v>2.4643137254901957</c:v>
                </c:pt>
                <c:pt idx="18507">
                  <c:v>2.4643137254901957</c:v>
                </c:pt>
                <c:pt idx="18508">
                  <c:v>2.4643137254901957</c:v>
                </c:pt>
                <c:pt idx="18509">
                  <c:v>2.4643137254901957</c:v>
                </c:pt>
                <c:pt idx="18510">
                  <c:v>2.4643137254901957</c:v>
                </c:pt>
                <c:pt idx="18511">
                  <c:v>2.4643137254901957</c:v>
                </c:pt>
                <c:pt idx="18512">
                  <c:v>2.4643137254901957</c:v>
                </c:pt>
                <c:pt idx="18513">
                  <c:v>2.4643137254901957</c:v>
                </c:pt>
                <c:pt idx="18514">
                  <c:v>2.4643137254901957</c:v>
                </c:pt>
                <c:pt idx="18515">
                  <c:v>2.4643137254901957</c:v>
                </c:pt>
                <c:pt idx="18516">
                  <c:v>2.4643137254901957</c:v>
                </c:pt>
                <c:pt idx="18517">
                  <c:v>2.4643137254901957</c:v>
                </c:pt>
                <c:pt idx="18518">
                  <c:v>2.4643137254901957</c:v>
                </c:pt>
                <c:pt idx="18519">
                  <c:v>2.4643137254901957</c:v>
                </c:pt>
                <c:pt idx="18520">
                  <c:v>2.4643137254901957</c:v>
                </c:pt>
                <c:pt idx="18521">
                  <c:v>2.4643137254901957</c:v>
                </c:pt>
                <c:pt idx="18522">
                  <c:v>2.4643137254901957</c:v>
                </c:pt>
                <c:pt idx="18523">
                  <c:v>2.4643137254901957</c:v>
                </c:pt>
                <c:pt idx="18524">
                  <c:v>2.4643137254901957</c:v>
                </c:pt>
                <c:pt idx="18525">
                  <c:v>2.4643137254901957</c:v>
                </c:pt>
                <c:pt idx="18526">
                  <c:v>2.4643137254901957</c:v>
                </c:pt>
                <c:pt idx="18527">
                  <c:v>2.4643137254901957</c:v>
                </c:pt>
                <c:pt idx="18528">
                  <c:v>2.4643137254901957</c:v>
                </c:pt>
                <c:pt idx="18529">
                  <c:v>2.4643137254901957</c:v>
                </c:pt>
                <c:pt idx="18530">
                  <c:v>2.4643137254901957</c:v>
                </c:pt>
                <c:pt idx="18531">
                  <c:v>2.4643137254901957</c:v>
                </c:pt>
                <c:pt idx="18532">
                  <c:v>2.4643137254901957</c:v>
                </c:pt>
                <c:pt idx="18533">
                  <c:v>2.4643137254901957</c:v>
                </c:pt>
                <c:pt idx="18534">
                  <c:v>2.4643137254901957</c:v>
                </c:pt>
                <c:pt idx="18535">
                  <c:v>2.4643137254901957</c:v>
                </c:pt>
                <c:pt idx="18536">
                  <c:v>2.4643137254901957</c:v>
                </c:pt>
                <c:pt idx="18537">
                  <c:v>2.4643137254901957</c:v>
                </c:pt>
                <c:pt idx="18538">
                  <c:v>2.4643137254901957</c:v>
                </c:pt>
                <c:pt idx="18539">
                  <c:v>2.4643137254901957</c:v>
                </c:pt>
                <c:pt idx="18540">
                  <c:v>2.4643137254901957</c:v>
                </c:pt>
                <c:pt idx="18541">
                  <c:v>2.4643137254901957</c:v>
                </c:pt>
                <c:pt idx="18542">
                  <c:v>2.4643137254901957</c:v>
                </c:pt>
                <c:pt idx="18543">
                  <c:v>2.4643137254901957</c:v>
                </c:pt>
                <c:pt idx="18544">
                  <c:v>2.4643137254901957</c:v>
                </c:pt>
                <c:pt idx="18545">
                  <c:v>2.4643137254901957</c:v>
                </c:pt>
                <c:pt idx="18546">
                  <c:v>2.4643137254901957</c:v>
                </c:pt>
                <c:pt idx="18547">
                  <c:v>2.4643137254901957</c:v>
                </c:pt>
                <c:pt idx="18548">
                  <c:v>2.4643137254901957</c:v>
                </c:pt>
                <c:pt idx="18549">
                  <c:v>2.4643137254901957</c:v>
                </c:pt>
                <c:pt idx="18550">
                  <c:v>2.4643137254901957</c:v>
                </c:pt>
                <c:pt idx="18551">
                  <c:v>2.4643137254901957</c:v>
                </c:pt>
                <c:pt idx="18552">
                  <c:v>2.4643137254901957</c:v>
                </c:pt>
                <c:pt idx="18553">
                  <c:v>2.4643137254901957</c:v>
                </c:pt>
                <c:pt idx="18554">
                  <c:v>2.4643137254901957</c:v>
                </c:pt>
                <c:pt idx="18555">
                  <c:v>2.4643137254901957</c:v>
                </c:pt>
                <c:pt idx="18556">
                  <c:v>2.4643137254901957</c:v>
                </c:pt>
                <c:pt idx="18557">
                  <c:v>2.4643137254901957</c:v>
                </c:pt>
                <c:pt idx="18558">
                  <c:v>2.4643137254901957</c:v>
                </c:pt>
                <c:pt idx="18559">
                  <c:v>2.4643137254901957</c:v>
                </c:pt>
                <c:pt idx="18560">
                  <c:v>2.4643137254901957</c:v>
                </c:pt>
                <c:pt idx="18561">
                  <c:v>2.4643137254901957</c:v>
                </c:pt>
                <c:pt idx="18562">
                  <c:v>2.4643137254901957</c:v>
                </c:pt>
                <c:pt idx="18563">
                  <c:v>2.4643137254901957</c:v>
                </c:pt>
                <c:pt idx="18564">
                  <c:v>2.4643137254901957</c:v>
                </c:pt>
                <c:pt idx="18565">
                  <c:v>2.4643137254901957</c:v>
                </c:pt>
                <c:pt idx="18566">
                  <c:v>2.4643137254901957</c:v>
                </c:pt>
                <c:pt idx="18567">
                  <c:v>2.4643137254901957</c:v>
                </c:pt>
                <c:pt idx="18568">
                  <c:v>2.4643137254901957</c:v>
                </c:pt>
                <c:pt idx="18569">
                  <c:v>2.4643137254901957</c:v>
                </c:pt>
                <c:pt idx="18570">
                  <c:v>2.4643137254901957</c:v>
                </c:pt>
                <c:pt idx="18571">
                  <c:v>2.4643137254901957</c:v>
                </c:pt>
                <c:pt idx="18572">
                  <c:v>2.4643137254901957</c:v>
                </c:pt>
                <c:pt idx="18573">
                  <c:v>2.4643137254901957</c:v>
                </c:pt>
                <c:pt idx="18574">
                  <c:v>2.4643137254901957</c:v>
                </c:pt>
                <c:pt idx="18575">
                  <c:v>2.4643137254901957</c:v>
                </c:pt>
                <c:pt idx="18576">
                  <c:v>2.4643137254901957</c:v>
                </c:pt>
                <c:pt idx="18577">
                  <c:v>2.4643137254901957</c:v>
                </c:pt>
                <c:pt idx="18578">
                  <c:v>2.4643137254901957</c:v>
                </c:pt>
                <c:pt idx="18579">
                  <c:v>2.4643137254901957</c:v>
                </c:pt>
                <c:pt idx="18580">
                  <c:v>2.4643137254901957</c:v>
                </c:pt>
                <c:pt idx="18581">
                  <c:v>2.4643137254901957</c:v>
                </c:pt>
                <c:pt idx="18582">
                  <c:v>2.4643137254901957</c:v>
                </c:pt>
                <c:pt idx="18583">
                  <c:v>2.4643137254901957</c:v>
                </c:pt>
                <c:pt idx="18584">
                  <c:v>2.4643137254901957</c:v>
                </c:pt>
                <c:pt idx="18585">
                  <c:v>2.4643137254901957</c:v>
                </c:pt>
                <c:pt idx="18586">
                  <c:v>2.4643137254901957</c:v>
                </c:pt>
                <c:pt idx="18587">
                  <c:v>2.4643137254901957</c:v>
                </c:pt>
                <c:pt idx="18588">
                  <c:v>2.4643137254901957</c:v>
                </c:pt>
                <c:pt idx="18589">
                  <c:v>2.4643137254901957</c:v>
                </c:pt>
                <c:pt idx="18590">
                  <c:v>2.4643137254901957</c:v>
                </c:pt>
                <c:pt idx="18591">
                  <c:v>2.4643137254901957</c:v>
                </c:pt>
                <c:pt idx="18592">
                  <c:v>2.4643137254901957</c:v>
                </c:pt>
                <c:pt idx="18593">
                  <c:v>2.4643137254901957</c:v>
                </c:pt>
                <c:pt idx="18594">
                  <c:v>2.4643137254901957</c:v>
                </c:pt>
                <c:pt idx="18595">
                  <c:v>2.4643137254901957</c:v>
                </c:pt>
                <c:pt idx="18596">
                  <c:v>2.4643137254901957</c:v>
                </c:pt>
                <c:pt idx="18597">
                  <c:v>2.4643137254901957</c:v>
                </c:pt>
                <c:pt idx="18598">
                  <c:v>2.4643137254901957</c:v>
                </c:pt>
                <c:pt idx="18599">
                  <c:v>2.4643137254901957</c:v>
                </c:pt>
                <c:pt idx="18600">
                  <c:v>2.4643137254901957</c:v>
                </c:pt>
                <c:pt idx="18601">
                  <c:v>2.4643137254901957</c:v>
                </c:pt>
                <c:pt idx="18602">
                  <c:v>2.4643137254901957</c:v>
                </c:pt>
                <c:pt idx="18603">
                  <c:v>2.4643137254901957</c:v>
                </c:pt>
                <c:pt idx="18604">
                  <c:v>2.4643137254901957</c:v>
                </c:pt>
                <c:pt idx="18605">
                  <c:v>2.4643137254901957</c:v>
                </c:pt>
                <c:pt idx="18606">
                  <c:v>2.4643137254901957</c:v>
                </c:pt>
                <c:pt idx="18607">
                  <c:v>2.4643137254901957</c:v>
                </c:pt>
                <c:pt idx="18608">
                  <c:v>2.4643137254901957</c:v>
                </c:pt>
                <c:pt idx="18609">
                  <c:v>2.4643137254901957</c:v>
                </c:pt>
                <c:pt idx="18610">
                  <c:v>2.4643137254901957</c:v>
                </c:pt>
                <c:pt idx="18611">
                  <c:v>2.4643137254901957</c:v>
                </c:pt>
                <c:pt idx="18612">
                  <c:v>2.4643137254901957</c:v>
                </c:pt>
                <c:pt idx="18613">
                  <c:v>2.4643137254901957</c:v>
                </c:pt>
                <c:pt idx="18614">
                  <c:v>2.4643137254901957</c:v>
                </c:pt>
                <c:pt idx="18615">
                  <c:v>2.4643137254901957</c:v>
                </c:pt>
                <c:pt idx="18616">
                  <c:v>2.4643137254901957</c:v>
                </c:pt>
                <c:pt idx="18617">
                  <c:v>2.4643137254901957</c:v>
                </c:pt>
                <c:pt idx="18618">
                  <c:v>2.4643137254901957</c:v>
                </c:pt>
                <c:pt idx="18619">
                  <c:v>2.4643137254901957</c:v>
                </c:pt>
                <c:pt idx="18620">
                  <c:v>2.4643137254901957</c:v>
                </c:pt>
                <c:pt idx="18621">
                  <c:v>2.4643137254901957</c:v>
                </c:pt>
                <c:pt idx="18622">
                  <c:v>2.4643137254901957</c:v>
                </c:pt>
                <c:pt idx="18623">
                  <c:v>2.4643137254901957</c:v>
                </c:pt>
                <c:pt idx="18624">
                  <c:v>2.4643137254901957</c:v>
                </c:pt>
                <c:pt idx="18625">
                  <c:v>2.4643137254901957</c:v>
                </c:pt>
                <c:pt idx="18626">
                  <c:v>2.4643137254901957</c:v>
                </c:pt>
                <c:pt idx="18627">
                  <c:v>2.4643137254901957</c:v>
                </c:pt>
                <c:pt idx="18628">
                  <c:v>2.4643137254901957</c:v>
                </c:pt>
                <c:pt idx="18629">
                  <c:v>2.4643137254901957</c:v>
                </c:pt>
                <c:pt idx="18630">
                  <c:v>2.4643137254901957</c:v>
                </c:pt>
                <c:pt idx="18631">
                  <c:v>2.4643137254901957</c:v>
                </c:pt>
                <c:pt idx="18632">
                  <c:v>2.4643137254901957</c:v>
                </c:pt>
                <c:pt idx="18633">
                  <c:v>2.4643137254901957</c:v>
                </c:pt>
                <c:pt idx="18634">
                  <c:v>2.4643137254901957</c:v>
                </c:pt>
                <c:pt idx="18635">
                  <c:v>2.4643137254901957</c:v>
                </c:pt>
                <c:pt idx="18636">
                  <c:v>2.4643137254901957</c:v>
                </c:pt>
                <c:pt idx="18637">
                  <c:v>2.4643137254901957</c:v>
                </c:pt>
                <c:pt idx="18638">
                  <c:v>2.4643137254901957</c:v>
                </c:pt>
                <c:pt idx="18639">
                  <c:v>2.4643137254901957</c:v>
                </c:pt>
                <c:pt idx="18640">
                  <c:v>2.4643137254901957</c:v>
                </c:pt>
                <c:pt idx="18641">
                  <c:v>2.4643137254901957</c:v>
                </c:pt>
                <c:pt idx="18642">
                  <c:v>2.4643137254901957</c:v>
                </c:pt>
                <c:pt idx="18643">
                  <c:v>2.4643137254901957</c:v>
                </c:pt>
                <c:pt idx="18644">
                  <c:v>2.4643137254901957</c:v>
                </c:pt>
                <c:pt idx="18645">
                  <c:v>2.4643137254901957</c:v>
                </c:pt>
                <c:pt idx="18646">
                  <c:v>2.4643137254901957</c:v>
                </c:pt>
                <c:pt idx="18647">
                  <c:v>2.4643137254901957</c:v>
                </c:pt>
                <c:pt idx="18648">
                  <c:v>2.4643137254901957</c:v>
                </c:pt>
                <c:pt idx="18649">
                  <c:v>2.4643137254901957</c:v>
                </c:pt>
                <c:pt idx="18650">
                  <c:v>2.4643137254901957</c:v>
                </c:pt>
                <c:pt idx="18651">
                  <c:v>2.4643137254901957</c:v>
                </c:pt>
                <c:pt idx="18652">
                  <c:v>2.4643137254901957</c:v>
                </c:pt>
                <c:pt idx="18653">
                  <c:v>2.4643137254901957</c:v>
                </c:pt>
                <c:pt idx="18654">
                  <c:v>2.4643137254901957</c:v>
                </c:pt>
                <c:pt idx="18655">
                  <c:v>2.4643137254901957</c:v>
                </c:pt>
                <c:pt idx="18656">
                  <c:v>2.4643137254901957</c:v>
                </c:pt>
                <c:pt idx="18657">
                  <c:v>2.4643137254901957</c:v>
                </c:pt>
                <c:pt idx="18658">
                  <c:v>2.4643137254901957</c:v>
                </c:pt>
                <c:pt idx="18659">
                  <c:v>2.4643137254901957</c:v>
                </c:pt>
                <c:pt idx="18660">
                  <c:v>2.4643137254901957</c:v>
                </c:pt>
                <c:pt idx="18661">
                  <c:v>2.4643137254901957</c:v>
                </c:pt>
                <c:pt idx="18662">
                  <c:v>2.4643137254901957</c:v>
                </c:pt>
                <c:pt idx="18663">
                  <c:v>2.4643137254901957</c:v>
                </c:pt>
                <c:pt idx="18664">
                  <c:v>2.4643137254901957</c:v>
                </c:pt>
                <c:pt idx="18665">
                  <c:v>2.4643137254901957</c:v>
                </c:pt>
                <c:pt idx="18666">
                  <c:v>2.4643137254901957</c:v>
                </c:pt>
                <c:pt idx="18667">
                  <c:v>2.4643137254901957</c:v>
                </c:pt>
                <c:pt idx="18668">
                  <c:v>2.4643137254901957</c:v>
                </c:pt>
                <c:pt idx="18669">
                  <c:v>2.4643137254901957</c:v>
                </c:pt>
                <c:pt idx="18670">
                  <c:v>2.4643137254901957</c:v>
                </c:pt>
                <c:pt idx="18671">
                  <c:v>2.4643137254901957</c:v>
                </c:pt>
                <c:pt idx="18672">
                  <c:v>2.4643137254901957</c:v>
                </c:pt>
                <c:pt idx="18673">
                  <c:v>2.4643137254901957</c:v>
                </c:pt>
                <c:pt idx="18674">
                  <c:v>2.4643137254901957</c:v>
                </c:pt>
                <c:pt idx="18675">
                  <c:v>2.4643137254901957</c:v>
                </c:pt>
                <c:pt idx="18676">
                  <c:v>2.4643137254901957</c:v>
                </c:pt>
                <c:pt idx="18677">
                  <c:v>2.4643137254901957</c:v>
                </c:pt>
                <c:pt idx="18678">
                  <c:v>2.4643137254901957</c:v>
                </c:pt>
                <c:pt idx="18679">
                  <c:v>2.4643137254901957</c:v>
                </c:pt>
                <c:pt idx="18680">
                  <c:v>2.4643137254901957</c:v>
                </c:pt>
                <c:pt idx="18681">
                  <c:v>2.4643137254901957</c:v>
                </c:pt>
                <c:pt idx="18682">
                  <c:v>2.4643137254901957</c:v>
                </c:pt>
                <c:pt idx="18683">
                  <c:v>2.4643137254901957</c:v>
                </c:pt>
                <c:pt idx="18684">
                  <c:v>2.4643137254901957</c:v>
                </c:pt>
                <c:pt idx="18685">
                  <c:v>2.4643137254901957</c:v>
                </c:pt>
                <c:pt idx="18686">
                  <c:v>2.4643137254901957</c:v>
                </c:pt>
                <c:pt idx="18687">
                  <c:v>2.4643137254901957</c:v>
                </c:pt>
                <c:pt idx="18688">
                  <c:v>2.4643137254901957</c:v>
                </c:pt>
                <c:pt idx="18689">
                  <c:v>2.4643137254901957</c:v>
                </c:pt>
                <c:pt idx="18690">
                  <c:v>2.4643137254901957</c:v>
                </c:pt>
                <c:pt idx="18691">
                  <c:v>2.4643137254901957</c:v>
                </c:pt>
                <c:pt idx="18692">
                  <c:v>2.4643137254901957</c:v>
                </c:pt>
                <c:pt idx="18693">
                  <c:v>2.4643137254901957</c:v>
                </c:pt>
                <c:pt idx="18694">
                  <c:v>2.4643137254901957</c:v>
                </c:pt>
                <c:pt idx="18695">
                  <c:v>2.4643137254901957</c:v>
                </c:pt>
                <c:pt idx="18696">
                  <c:v>2.4643137254901957</c:v>
                </c:pt>
                <c:pt idx="18697">
                  <c:v>2.4643137254901957</c:v>
                </c:pt>
                <c:pt idx="18698">
                  <c:v>2.4643137254901957</c:v>
                </c:pt>
                <c:pt idx="18699">
                  <c:v>2.4643137254901957</c:v>
                </c:pt>
                <c:pt idx="18700">
                  <c:v>2.4643137254901957</c:v>
                </c:pt>
                <c:pt idx="18701">
                  <c:v>2.4643137254901957</c:v>
                </c:pt>
                <c:pt idx="18702">
                  <c:v>2.4643137254901957</c:v>
                </c:pt>
                <c:pt idx="18703">
                  <c:v>2.4643137254901957</c:v>
                </c:pt>
                <c:pt idx="18704">
                  <c:v>2.4643137254901957</c:v>
                </c:pt>
                <c:pt idx="18705">
                  <c:v>2.4643137254901957</c:v>
                </c:pt>
                <c:pt idx="18706">
                  <c:v>2.4643137254901957</c:v>
                </c:pt>
                <c:pt idx="18707">
                  <c:v>2.4643137254901957</c:v>
                </c:pt>
                <c:pt idx="18708">
                  <c:v>2.4643137254901957</c:v>
                </c:pt>
                <c:pt idx="18709">
                  <c:v>2.4643137254901957</c:v>
                </c:pt>
                <c:pt idx="18710">
                  <c:v>2.4643137254901957</c:v>
                </c:pt>
                <c:pt idx="18711">
                  <c:v>2.4643137254901957</c:v>
                </c:pt>
                <c:pt idx="18712">
                  <c:v>2.4643137254901957</c:v>
                </c:pt>
                <c:pt idx="18713">
                  <c:v>2.4643137254901957</c:v>
                </c:pt>
                <c:pt idx="18714">
                  <c:v>2.4643137254901957</c:v>
                </c:pt>
                <c:pt idx="18715">
                  <c:v>2.4643137254901957</c:v>
                </c:pt>
                <c:pt idx="18716">
                  <c:v>2.4643137254901957</c:v>
                </c:pt>
                <c:pt idx="18717">
                  <c:v>2.4643137254901957</c:v>
                </c:pt>
                <c:pt idx="18718">
                  <c:v>2.4643137254901957</c:v>
                </c:pt>
                <c:pt idx="18719">
                  <c:v>2.4643137254901957</c:v>
                </c:pt>
                <c:pt idx="18720">
                  <c:v>2.4643137254901957</c:v>
                </c:pt>
                <c:pt idx="18721">
                  <c:v>2.4643137254901957</c:v>
                </c:pt>
                <c:pt idx="18722">
                  <c:v>2.4643137254901957</c:v>
                </c:pt>
                <c:pt idx="18723">
                  <c:v>2.4643137254901957</c:v>
                </c:pt>
                <c:pt idx="18724">
                  <c:v>2.4643137254901957</c:v>
                </c:pt>
                <c:pt idx="18725">
                  <c:v>2.4643137254901957</c:v>
                </c:pt>
                <c:pt idx="18726">
                  <c:v>2.4643137254901957</c:v>
                </c:pt>
                <c:pt idx="18727">
                  <c:v>2.4643137254901957</c:v>
                </c:pt>
                <c:pt idx="18728">
                  <c:v>2.4643137254901957</c:v>
                </c:pt>
                <c:pt idx="18729">
                  <c:v>2.4643137254901957</c:v>
                </c:pt>
                <c:pt idx="18730">
                  <c:v>2.4643137254901957</c:v>
                </c:pt>
                <c:pt idx="18731">
                  <c:v>2.4643137254901957</c:v>
                </c:pt>
                <c:pt idx="18732">
                  <c:v>2.4643137254901957</c:v>
                </c:pt>
                <c:pt idx="18733">
                  <c:v>2.4643137254901957</c:v>
                </c:pt>
                <c:pt idx="18734">
                  <c:v>2.4643137254901957</c:v>
                </c:pt>
                <c:pt idx="18735">
                  <c:v>2.4643137254901957</c:v>
                </c:pt>
                <c:pt idx="18736">
                  <c:v>2.4643137254901957</c:v>
                </c:pt>
                <c:pt idx="18737">
                  <c:v>2.4643137254901957</c:v>
                </c:pt>
                <c:pt idx="18738">
                  <c:v>2.4643137254901957</c:v>
                </c:pt>
                <c:pt idx="18739">
                  <c:v>2.4643137254901957</c:v>
                </c:pt>
                <c:pt idx="18740">
                  <c:v>2.4643137254901957</c:v>
                </c:pt>
                <c:pt idx="18741">
                  <c:v>2.4643137254901957</c:v>
                </c:pt>
                <c:pt idx="18742">
                  <c:v>2.4643137254901957</c:v>
                </c:pt>
                <c:pt idx="18743">
                  <c:v>2.4643137254901957</c:v>
                </c:pt>
                <c:pt idx="18744">
                  <c:v>2.4643137254901957</c:v>
                </c:pt>
                <c:pt idx="18745">
                  <c:v>2.4643137254901957</c:v>
                </c:pt>
                <c:pt idx="18746">
                  <c:v>2.4643137254901957</c:v>
                </c:pt>
                <c:pt idx="18747">
                  <c:v>2.4643137254901957</c:v>
                </c:pt>
                <c:pt idx="18748">
                  <c:v>2.4643137254901957</c:v>
                </c:pt>
                <c:pt idx="18749">
                  <c:v>2.4643137254901957</c:v>
                </c:pt>
                <c:pt idx="18750">
                  <c:v>2.4643137254901957</c:v>
                </c:pt>
                <c:pt idx="18751">
                  <c:v>2.4643137254901957</c:v>
                </c:pt>
                <c:pt idx="18752">
                  <c:v>2.4643137254901957</c:v>
                </c:pt>
                <c:pt idx="18753">
                  <c:v>2.4643137254901957</c:v>
                </c:pt>
                <c:pt idx="18754">
                  <c:v>2.4643137254901957</c:v>
                </c:pt>
                <c:pt idx="18755">
                  <c:v>2.4643137254901957</c:v>
                </c:pt>
                <c:pt idx="18756">
                  <c:v>2.4643137254901957</c:v>
                </c:pt>
                <c:pt idx="18757">
                  <c:v>2.4643137254901957</c:v>
                </c:pt>
                <c:pt idx="18758">
                  <c:v>2.4643137254901957</c:v>
                </c:pt>
                <c:pt idx="18759">
                  <c:v>2.4643137254901957</c:v>
                </c:pt>
                <c:pt idx="18760">
                  <c:v>2.4643137254901957</c:v>
                </c:pt>
                <c:pt idx="18761">
                  <c:v>2.4643137254901957</c:v>
                </c:pt>
                <c:pt idx="18762">
                  <c:v>2.4643137254901957</c:v>
                </c:pt>
                <c:pt idx="18763">
                  <c:v>2.4643137254901957</c:v>
                </c:pt>
                <c:pt idx="18764">
                  <c:v>2.4643137254901957</c:v>
                </c:pt>
                <c:pt idx="18765">
                  <c:v>2.4643137254901957</c:v>
                </c:pt>
                <c:pt idx="18766">
                  <c:v>2.4643137254901957</c:v>
                </c:pt>
                <c:pt idx="18767">
                  <c:v>2.4643137254901957</c:v>
                </c:pt>
                <c:pt idx="18768">
                  <c:v>2.4643137254901957</c:v>
                </c:pt>
                <c:pt idx="18769">
                  <c:v>2.4643137254901957</c:v>
                </c:pt>
                <c:pt idx="18770">
                  <c:v>2.4643137254901957</c:v>
                </c:pt>
                <c:pt idx="18771">
                  <c:v>2.4643137254901957</c:v>
                </c:pt>
                <c:pt idx="18772">
                  <c:v>2.4643137254901957</c:v>
                </c:pt>
                <c:pt idx="18773">
                  <c:v>2.4643137254901957</c:v>
                </c:pt>
                <c:pt idx="18774">
                  <c:v>2.4643137254901957</c:v>
                </c:pt>
                <c:pt idx="18775">
                  <c:v>2.4643137254901957</c:v>
                </c:pt>
                <c:pt idx="18776">
                  <c:v>2.4643137254901957</c:v>
                </c:pt>
                <c:pt idx="18777">
                  <c:v>2.4643137254901957</c:v>
                </c:pt>
                <c:pt idx="18778">
                  <c:v>2.4643137254901957</c:v>
                </c:pt>
                <c:pt idx="18779">
                  <c:v>2.4643137254901957</c:v>
                </c:pt>
                <c:pt idx="18780">
                  <c:v>2.4643137254901957</c:v>
                </c:pt>
                <c:pt idx="18781">
                  <c:v>2.4643137254901957</c:v>
                </c:pt>
                <c:pt idx="18782">
                  <c:v>2.4643137254901957</c:v>
                </c:pt>
                <c:pt idx="18783">
                  <c:v>2.4643137254901957</c:v>
                </c:pt>
                <c:pt idx="18784">
                  <c:v>2.4643137254901957</c:v>
                </c:pt>
                <c:pt idx="18785">
                  <c:v>2.4643137254901957</c:v>
                </c:pt>
                <c:pt idx="18786">
                  <c:v>2.4643137254901957</c:v>
                </c:pt>
                <c:pt idx="18787">
                  <c:v>2.4643137254901957</c:v>
                </c:pt>
                <c:pt idx="18788">
                  <c:v>2.4643137254901957</c:v>
                </c:pt>
                <c:pt idx="18789">
                  <c:v>2.4643137254901957</c:v>
                </c:pt>
                <c:pt idx="18790">
                  <c:v>2.4643137254901957</c:v>
                </c:pt>
                <c:pt idx="18791">
                  <c:v>2.4643137254901957</c:v>
                </c:pt>
                <c:pt idx="18792">
                  <c:v>2.4643137254901957</c:v>
                </c:pt>
                <c:pt idx="18793">
                  <c:v>2.4643137254901957</c:v>
                </c:pt>
                <c:pt idx="18794">
                  <c:v>2.4643137254901957</c:v>
                </c:pt>
                <c:pt idx="18795">
                  <c:v>2.4643137254901957</c:v>
                </c:pt>
                <c:pt idx="18796">
                  <c:v>2.4643137254901957</c:v>
                </c:pt>
                <c:pt idx="18797">
                  <c:v>2.4643137254901957</c:v>
                </c:pt>
                <c:pt idx="18798">
                  <c:v>2.4643137254901957</c:v>
                </c:pt>
                <c:pt idx="18799">
                  <c:v>2.4643137254901957</c:v>
                </c:pt>
                <c:pt idx="18800">
                  <c:v>2.4643137254901957</c:v>
                </c:pt>
                <c:pt idx="18801">
                  <c:v>2.4643137254901957</c:v>
                </c:pt>
                <c:pt idx="18802">
                  <c:v>2.4643137254901957</c:v>
                </c:pt>
                <c:pt idx="18803">
                  <c:v>2.4643137254901957</c:v>
                </c:pt>
                <c:pt idx="18804">
                  <c:v>2.4643137254901957</c:v>
                </c:pt>
                <c:pt idx="18805">
                  <c:v>2.4643137254901957</c:v>
                </c:pt>
                <c:pt idx="18806">
                  <c:v>2.4643137254901957</c:v>
                </c:pt>
                <c:pt idx="18807">
                  <c:v>2.4643137254901957</c:v>
                </c:pt>
                <c:pt idx="18808">
                  <c:v>2.4643137254901957</c:v>
                </c:pt>
                <c:pt idx="18809">
                  <c:v>2.4643137254901957</c:v>
                </c:pt>
                <c:pt idx="18810">
                  <c:v>2.4643137254901957</c:v>
                </c:pt>
                <c:pt idx="18811">
                  <c:v>2.4643137254901957</c:v>
                </c:pt>
                <c:pt idx="18812">
                  <c:v>2.4643137254901957</c:v>
                </c:pt>
                <c:pt idx="18813">
                  <c:v>2.4643137254901957</c:v>
                </c:pt>
                <c:pt idx="18814">
                  <c:v>2.4643137254901957</c:v>
                </c:pt>
                <c:pt idx="18815">
                  <c:v>2.4643137254901957</c:v>
                </c:pt>
                <c:pt idx="18816">
                  <c:v>2.4643137254901957</c:v>
                </c:pt>
                <c:pt idx="18817">
                  <c:v>2.4643137254901957</c:v>
                </c:pt>
                <c:pt idx="18818">
                  <c:v>2.4643137254901957</c:v>
                </c:pt>
                <c:pt idx="18819">
                  <c:v>2.4643137254901957</c:v>
                </c:pt>
                <c:pt idx="18820">
                  <c:v>2.4643137254901957</c:v>
                </c:pt>
                <c:pt idx="18821">
                  <c:v>2.4643137254901957</c:v>
                </c:pt>
                <c:pt idx="18822">
                  <c:v>2.4643137254901957</c:v>
                </c:pt>
                <c:pt idx="18823">
                  <c:v>2.4643137254901957</c:v>
                </c:pt>
                <c:pt idx="18824">
                  <c:v>2.4643137254901957</c:v>
                </c:pt>
                <c:pt idx="18825">
                  <c:v>2.4643137254901957</c:v>
                </c:pt>
                <c:pt idx="18826">
                  <c:v>2.4643137254901957</c:v>
                </c:pt>
                <c:pt idx="18827">
                  <c:v>2.4643137254901957</c:v>
                </c:pt>
                <c:pt idx="18828">
                  <c:v>2.4643137254901957</c:v>
                </c:pt>
                <c:pt idx="18829">
                  <c:v>2.4643137254901957</c:v>
                </c:pt>
                <c:pt idx="18830">
                  <c:v>2.4643137254901957</c:v>
                </c:pt>
                <c:pt idx="18831">
                  <c:v>2.4643137254901957</c:v>
                </c:pt>
                <c:pt idx="18832">
                  <c:v>2.4643137254901957</c:v>
                </c:pt>
                <c:pt idx="18833">
                  <c:v>2.4643137254901957</c:v>
                </c:pt>
                <c:pt idx="18834">
                  <c:v>2.4643137254901957</c:v>
                </c:pt>
                <c:pt idx="18835">
                  <c:v>2.4643137254901957</c:v>
                </c:pt>
                <c:pt idx="18836">
                  <c:v>2.4643137254901957</c:v>
                </c:pt>
                <c:pt idx="18837">
                  <c:v>2.4643137254901957</c:v>
                </c:pt>
                <c:pt idx="18838">
                  <c:v>2.4643137254901957</c:v>
                </c:pt>
                <c:pt idx="18839">
                  <c:v>2.4643137254901957</c:v>
                </c:pt>
                <c:pt idx="18840">
                  <c:v>2.4643137254901957</c:v>
                </c:pt>
                <c:pt idx="18841">
                  <c:v>2.4643137254901957</c:v>
                </c:pt>
                <c:pt idx="18842">
                  <c:v>2.4643137254901957</c:v>
                </c:pt>
                <c:pt idx="18843">
                  <c:v>2.4643137254901957</c:v>
                </c:pt>
                <c:pt idx="18844">
                  <c:v>2.4643137254901957</c:v>
                </c:pt>
                <c:pt idx="18845">
                  <c:v>2.4643137254901957</c:v>
                </c:pt>
                <c:pt idx="18846">
                  <c:v>2.4643137254901957</c:v>
                </c:pt>
                <c:pt idx="18847">
                  <c:v>2.4643137254901957</c:v>
                </c:pt>
                <c:pt idx="18848">
                  <c:v>2.4643137254901957</c:v>
                </c:pt>
                <c:pt idx="18849">
                  <c:v>2.4643137254901957</c:v>
                </c:pt>
                <c:pt idx="18850">
                  <c:v>2.4643137254901957</c:v>
                </c:pt>
                <c:pt idx="18851">
                  <c:v>2.4643137254901957</c:v>
                </c:pt>
                <c:pt idx="18852">
                  <c:v>2.4643137254901957</c:v>
                </c:pt>
                <c:pt idx="18853">
                  <c:v>2.4643137254901957</c:v>
                </c:pt>
                <c:pt idx="18854">
                  <c:v>2.4643137254901957</c:v>
                </c:pt>
                <c:pt idx="18855">
                  <c:v>2.4643137254901957</c:v>
                </c:pt>
                <c:pt idx="18856">
                  <c:v>2.4643137254901957</c:v>
                </c:pt>
                <c:pt idx="18857">
                  <c:v>2.4643137254901957</c:v>
                </c:pt>
                <c:pt idx="18858">
                  <c:v>2.4643137254901957</c:v>
                </c:pt>
                <c:pt idx="18859">
                  <c:v>2.4643137254901957</c:v>
                </c:pt>
                <c:pt idx="18860">
                  <c:v>2.4643137254901957</c:v>
                </c:pt>
                <c:pt idx="18861">
                  <c:v>2.4643137254901957</c:v>
                </c:pt>
                <c:pt idx="18862">
                  <c:v>2.4643137254901957</c:v>
                </c:pt>
                <c:pt idx="18863">
                  <c:v>2.4643137254901957</c:v>
                </c:pt>
                <c:pt idx="18864">
                  <c:v>2.4643137254901957</c:v>
                </c:pt>
                <c:pt idx="18865">
                  <c:v>2.4643137254901957</c:v>
                </c:pt>
                <c:pt idx="18866">
                  <c:v>2.4643137254901957</c:v>
                </c:pt>
                <c:pt idx="18867">
                  <c:v>2.4643137254901957</c:v>
                </c:pt>
                <c:pt idx="18868">
                  <c:v>2.4643137254901957</c:v>
                </c:pt>
                <c:pt idx="18869">
                  <c:v>2.4643137254901957</c:v>
                </c:pt>
                <c:pt idx="18870">
                  <c:v>2.4643137254901957</c:v>
                </c:pt>
                <c:pt idx="18871">
                  <c:v>2.4643137254901957</c:v>
                </c:pt>
                <c:pt idx="18872">
                  <c:v>2.4643137254901957</c:v>
                </c:pt>
                <c:pt idx="18873">
                  <c:v>2.4643137254901957</c:v>
                </c:pt>
                <c:pt idx="18874">
                  <c:v>2.4643137254901957</c:v>
                </c:pt>
                <c:pt idx="18875">
                  <c:v>2.4643137254901957</c:v>
                </c:pt>
                <c:pt idx="18876">
                  <c:v>2.4643137254901957</c:v>
                </c:pt>
                <c:pt idx="18877">
                  <c:v>2.4643137254901957</c:v>
                </c:pt>
                <c:pt idx="18878">
                  <c:v>2.4643137254901957</c:v>
                </c:pt>
                <c:pt idx="18879">
                  <c:v>2.4643137254901957</c:v>
                </c:pt>
                <c:pt idx="18880">
                  <c:v>2.4643137254901957</c:v>
                </c:pt>
                <c:pt idx="18881">
                  <c:v>2.4643137254901957</c:v>
                </c:pt>
                <c:pt idx="18882">
                  <c:v>2.4643137254901957</c:v>
                </c:pt>
                <c:pt idx="18883">
                  <c:v>2.4643137254901957</c:v>
                </c:pt>
                <c:pt idx="18884">
                  <c:v>2.4643137254901957</c:v>
                </c:pt>
                <c:pt idx="18885">
                  <c:v>2.4643137254901957</c:v>
                </c:pt>
                <c:pt idx="18886">
                  <c:v>2.4643137254901957</c:v>
                </c:pt>
                <c:pt idx="18887">
                  <c:v>2.4643137254901957</c:v>
                </c:pt>
                <c:pt idx="18888">
                  <c:v>2.4643137254901957</c:v>
                </c:pt>
                <c:pt idx="18889">
                  <c:v>2.4643137254901957</c:v>
                </c:pt>
                <c:pt idx="18890">
                  <c:v>2.4643137254901957</c:v>
                </c:pt>
                <c:pt idx="18891">
                  <c:v>2.4643137254901957</c:v>
                </c:pt>
                <c:pt idx="18892">
                  <c:v>2.4643137254901957</c:v>
                </c:pt>
                <c:pt idx="18893">
                  <c:v>2.4643137254901957</c:v>
                </c:pt>
                <c:pt idx="18894">
                  <c:v>2.4643137254901957</c:v>
                </c:pt>
                <c:pt idx="18895">
                  <c:v>2.4643137254901957</c:v>
                </c:pt>
                <c:pt idx="18896">
                  <c:v>2.4643137254901957</c:v>
                </c:pt>
                <c:pt idx="18897">
                  <c:v>2.4643137254901957</c:v>
                </c:pt>
                <c:pt idx="18898">
                  <c:v>2.4643137254901957</c:v>
                </c:pt>
                <c:pt idx="18899">
                  <c:v>2.4643137254901957</c:v>
                </c:pt>
                <c:pt idx="18900">
                  <c:v>2.4643137254901957</c:v>
                </c:pt>
                <c:pt idx="18901">
                  <c:v>2.4643137254901957</c:v>
                </c:pt>
                <c:pt idx="18902">
                  <c:v>2.4643137254901957</c:v>
                </c:pt>
                <c:pt idx="18903">
                  <c:v>2.4643137254901957</c:v>
                </c:pt>
                <c:pt idx="18904">
                  <c:v>2.4643137254901957</c:v>
                </c:pt>
                <c:pt idx="18905">
                  <c:v>2.4643137254901957</c:v>
                </c:pt>
                <c:pt idx="18906">
                  <c:v>2.4643137254901957</c:v>
                </c:pt>
                <c:pt idx="18907">
                  <c:v>2.4643137254901957</c:v>
                </c:pt>
                <c:pt idx="18908">
                  <c:v>2.4643137254901957</c:v>
                </c:pt>
                <c:pt idx="18909">
                  <c:v>2.4643137254901957</c:v>
                </c:pt>
                <c:pt idx="18910">
                  <c:v>2.4643137254901957</c:v>
                </c:pt>
                <c:pt idx="18911">
                  <c:v>2.4643137254901957</c:v>
                </c:pt>
                <c:pt idx="18912">
                  <c:v>2.4643137254901957</c:v>
                </c:pt>
                <c:pt idx="18913">
                  <c:v>2.4643137254901957</c:v>
                </c:pt>
                <c:pt idx="18914">
                  <c:v>2.4643137254901957</c:v>
                </c:pt>
                <c:pt idx="18915">
                  <c:v>2.4643137254901957</c:v>
                </c:pt>
                <c:pt idx="18916">
                  <c:v>2.4643137254901957</c:v>
                </c:pt>
                <c:pt idx="18917">
                  <c:v>2.4643137254901957</c:v>
                </c:pt>
                <c:pt idx="18918">
                  <c:v>2.4643137254901957</c:v>
                </c:pt>
                <c:pt idx="18919">
                  <c:v>2.4643137254901957</c:v>
                </c:pt>
                <c:pt idx="18920">
                  <c:v>2.4643137254901957</c:v>
                </c:pt>
                <c:pt idx="18921">
                  <c:v>2.4643137254901957</c:v>
                </c:pt>
                <c:pt idx="18922">
                  <c:v>2.4643137254901957</c:v>
                </c:pt>
                <c:pt idx="18923">
                  <c:v>2.4643137254901957</c:v>
                </c:pt>
                <c:pt idx="18924">
                  <c:v>2.4643137254901957</c:v>
                </c:pt>
                <c:pt idx="18925">
                  <c:v>2.4643137254901957</c:v>
                </c:pt>
                <c:pt idx="18926">
                  <c:v>2.4643137254901957</c:v>
                </c:pt>
                <c:pt idx="18927">
                  <c:v>2.4643137254901957</c:v>
                </c:pt>
                <c:pt idx="18928">
                  <c:v>2.4643137254901957</c:v>
                </c:pt>
                <c:pt idx="18929">
                  <c:v>2.4643137254901957</c:v>
                </c:pt>
                <c:pt idx="18930">
                  <c:v>2.4643137254901957</c:v>
                </c:pt>
                <c:pt idx="18931">
                  <c:v>2.4643137254901957</c:v>
                </c:pt>
                <c:pt idx="18932">
                  <c:v>2.4643137254901957</c:v>
                </c:pt>
                <c:pt idx="18933">
                  <c:v>2.4643137254901957</c:v>
                </c:pt>
                <c:pt idx="18934">
                  <c:v>2.4643137254901957</c:v>
                </c:pt>
                <c:pt idx="18935">
                  <c:v>2.4643137254901957</c:v>
                </c:pt>
                <c:pt idx="18936">
                  <c:v>2.4643137254901957</c:v>
                </c:pt>
                <c:pt idx="18937">
                  <c:v>2.4643137254901957</c:v>
                </c:pt>
                <c:pt idx="18938">
                  <c:v>2.4643137254901957</c:v>
                </c:pt>
                <c:pt idx="18939">
                  <c:v>2.4643137254901957</c:v>
                </c:pt>
                <c:pt idx="18940">
                  <c:v>2.4643137254901957</c:v>
                </c:pt>
                <c:pt idx="18941">
                  <c:v>2.4643137254901957</c:v>
                </c:pt>
                <c:pt idx="18942">
                  <c:v>2.4643137254901957</c:v>
                </c:pt>
                <c:pt idx="18943">
                  <c:v>2.4643137254901957</c:v>
                </c:pt>
                <c:pt idx="18944">
                  <c:v>2.4643137254901957</c:v>
                </c:pt>
                <c:pt idx="18945">
                  <c:v>2.4643137254901957</c:v>
                </c:pt>
                <c:pt idx="18946">
                  <c:v>2.4643137254901957</c:v>
                </c:pt>
                <c:pt idx="18947">
                  <c:v>2.4643137254901957</c:v>
                </c:pt>
                <c:pt idx="18948">
                  <c:v>2.4643137254901957</c:v>
                </c:pt>
                <c:pt idx="18949">
                  <c:v>2.4643137254901957</c:v>
                </c:pt>
                <c:pt idx="18950">
                  <c:v>2.4643137254901957</c:v>
                </c:pt>
                <c:pt idx="18951">
                  <c:v>2.4643137254901957</c:v>
                </c:pt>
                <c:pt idx="18952">
                  <c:v>2.4643137254901957</c:v>
                </c:pt>
                <c:pt idx="18953">
                  <c:v>2.4643137254901957</c:v>
                </c:pt>
                <c:pt idx="18954">
                  <c:v>2.4643137254901957</c:v>
                </c:pt>
                <c:pt idx="18955">
                  <c:v>2.4643137254901957</c:v>
                </c:pt>
                <c:pt idx="18956">
                  <c:v>2.4643137254901957</c:v>
                </c:pt>
                <c:pt idx="18957">
                  <c:v>2.4643137254901957</c:v>
                </c:pt>
                <c:pt idx="18958">
                  <c:v>2.4643137254901957</c:v>
                </c:pt>
                <c:pt idx="18959">
                  <c:v>2.4643137254901957</c:v>
                </c:pt>
                <c:pt idx="18960">
                  <c:v>2.4643137254901957</c:v>
                </c:pt>
                <c:pt idx="18961">
                  <c:v>2.4643137254901957</c:v>
                </c:pt>
                <c:pt idx="18962">
                  <c:v>2.4643137254901957</c:v>
                </c:pt>
                <c:pt idx="18963">
                  <c:v>2.4643137254901957</c:v>
                </c:pt>
                <c:pt idx="18964">
                  <c:v>2.4643137254901957</c:v>
                </c:pt>
                <c:pt idx="18965">
                  <c:v>2.4643137254901957</c:v>
                </c:pt>
                <c:pt idx="18966">
                  <c:v>2.4643137254901957</c:v>
                </c:pt>
                <c:pt idx="18967">
                  <c:v>2.4643137254901957</c:v>
                </c:pt>
                <c:pt idx="18968">
                  <c:v>2.4643137254901957</c:v>
                </c:pt>
                <c:pt idx="18969">
                  <c:v>2.4643137254901957</c:v>
                </c:pt>
                <c:pt idx="18970">
                  <c:v>2.4643137254901957</c:v>
                </c:pt>
                <c:pt idx="18971">
                  <c:v>2.4643137254901957</c:v>
                </c:pt>
                <c:pt idx="18972">
                  <c:v>2.4643137254901957</c:v>
                </c:pt>
                <c:pt idx="18973">
                  <c:v>2.4643137254901957</c:v>
                </c:pt>
                <c:pt idx="18974">
                  <c:v>2.4643137254901957</c:v>
                </c:pt>
                <c:pt idx="18975">
                  <c:v>2.4643137254901957</c:v>
                </c:pt>
                <c:pt idx="18976">
                  <c:v>2.4643137254901957</c:v>
                </c:pt>
                <c:pt idx="18977">
                  <c:v>2.4643137254901957</c:v>
                </c:pt>
                <c:pt idx="18978">
                  <c:v>2.4643137254901957</c:v>
                </c:pt>
                <c:pt idx="18979">
                  <c:v>2.4643137254901957</c:v>
                </c:pt>
                <c:pt idx="18980">
                  <c:v>2.4643137254901957</c:v>
                </c:pt>
                <c:pt idx="18981">
                  <c:v>2.4643137254901957</c:v>
                </c:pt>
                <c:pt idx="18982">
                  <c:v>2.4643137254901957</c:v>
                </c:pt>
                <c:pt idx="18983">
                  <c:v>2.4643137254901957</c:v>
                </c:pt>
                <c:pt idx="18984">
                  <c:v>2.4643137254901957</c:v>
                </c:pt>
                <c:pt idx="18985">
                  <c:v>2.4643137254901957</c:v>
                </c:pt>
                <c:pt idx="18986">
                  <c:v>2.4643137254901957</c:v>
                </c:pt>
                <c:pt idx="18987">
                  <c:v>2.4643137254901957</c:v>
                </c:pt>
                <c:pt idx="18988">
                  <c:v>2.4643137254901957</c:v>
                </c:pt>
                <c:pt idx="18989">
                  <c:v>2.4643137254901957</c:v>
                </c:pt>
                <c:pt idx="18990">
                  <c:v>2.4643137254901957</c:v>
                </c:pt>
                <c:pt idx="18991">
                  <c:v>2.4643137254901957</c:v>
                </c:pt>
                <c:pt idx="18992">
                  <c:v>2.4643137254901957</c:v>
                </c:pt>
                <c:pt idx="18993">
                  <c:v>2.4643137254901957</c:v>
                </c:pt>
                <c:pt idx="18994">
                  <c:v>2.4643137254901957</c:v>
                </c:pt>
                <c:pt idx="18995">
                  <c:v>2.4643137254901957</c:v>
                </c:pt>
                <c:pt idx="18996">
                  <c:v>2.4643137254901957</c:v>
                </c:pt>
                <c:pt idx="18997">
                  <c:v>2.4643137254901957</c:v>
                </c:pt>
                <c:pt idx="18998">
                  <c:v>2.4643137254901957</c:v>
                </c:pt>
                <c:pt idx="18999">
                  <c:v>2.4643137254901957</c:v>
                </c:pt>
                <c:pt idx="19000">
                  <c:v>2.4643137254901957</c:v>
                </c:pt>
                <c:pt idx="19001">
                  <c:v>2.4643137254901957</c:v>
                </c:pt>
                <c:pt idx="19002">
                  <c:v>2.4643137254901957</c:v>
                </c:pt>
                <c:pt idx="19003">
                  <c:v>2.4643137254901957</c:v>
                </c:pt>
                <c:pt idx="19004">
                  <c:v>2.4643137254901957</c:v>
                </c:pt>
                <c:pt idx="19005">
                  <c:v>2.4643137254901957</c:v>
                </c:pt>
                <c:pt idx="19006">
                  <c:v>2.4643137254901957</c:v>
                </c:pt>
                <c:pt idx="19007">
                  <c:v>2.4643137254901957</c:v>
                </c:pt>
                <c:pt idx="19008">
                  <c:v>2.4643137254901957</c:v>
                </c:pt>
                <c:pt idx="19009">
                  <c:v>2.4643137254901957</c:v>
                </c:pt>
                <c:pt idx="19010">
                  <c:v>2.4643137254901957</c:v>
                </c:pt>
                <c:pt idx="19011">
                  <c:v>2.4643137254901957</c:v>
                </c:pt>
                <c:pt idx="19012">
                  <c:v>2.4643137254901957</c:v>
                </c:pt>
                <c:pt idx="19013">
                  <c:v>2.4643137254901957</c:v>
                </c:pt>
                <c:pt idx="19014">
                  <c:v>2.4643137254901957</c:v>
                </c:pt>
                <c:pt idx="19015">
                  <c:v>2.4643137254901957</c:v>
                </c:pt>
                <c:pt idx="19016">
                  <c:v>2.4643137254901957</c:v>
                </c:pt>
                <c:pt idx="19017">
                  <c:v>2.4643137254901957</c:v>
                </c:pt>
                <c:pt idx="19018">
                  <c:v>2.4643137254901957</c:v>
                </c:pt>
                <c:pt idx="19019">
                  <c:v>2.4643137254901957</c:v>
                </c:pt>
                <c:pt idx="19020">
                  <c:v>2.4643137254901957</c:v>
                </c:pt>
                <c:pt idx="19021">
                  <c:v>2.4643137254901957</c:v>
                </c:pt>
                <c:pt idx="19022">
                  <c:v>2.4643137254901957</c:v>
                </c:pt>
                <c:pt idx="19023">
                  <c:v>2.4643137254901957</c:v>
                </c:pt>
                <c:pt idx="19024">
                  <c:v>2.4643137254901957</c:v>
                </c:pt>
                <c:pt idx="19025">
                  <c:v>2.4643137254901957</c:v>
                </c:pt>
                <c:pt idx="19026">
                  <c:v>2.4643137254901957</c:v>
                </c:pt>
                <c:pt idx="19027">
                  <c:v>2.4643137254901957</c:v>
                </c:pt>
                <c:pt idx="19028">
                  <c:v>2.4643137254901957</c:v>
                </c:pt>
                <c:pt idx="19029">
                  <c:v>2.4643137254901957</c:v>
                </c:pt>
                <c:pt idx="19030">
                  <c:v>2.4643137254901957</c:v>
                </c:pt>
                <c:pt idx="19031">
                  <c:v>2.4643137254901957</c:v>
                </c:pt>
                <c:pt idx="19032">
                  <c:v>2.4643137254901957</c:v>
                </c:pt>
                <c:pt idx="19033">
                  <c:v>2.4643137254901957</c:v>
                </c:pt>
                <c:pt idx="19034">
                  <c:v>2.4643137254901957</c:v>
                </c:pt>
                <c:pt idx="19035">
                  <c:v>2.4643137254901957</c:v>
                </c:pt>
                <c:pt idx="19036">
                  <c:v>2.4643137254901957</c:v>
                </c:pt>
                <c:pt idx="19037">
                  <c:v>2.4643137254901957</c:v>
                </c:pt>
                <c:pt idx="19038">
                  <c:v>2.4643137254901957</c:v>
                </c:pt>
                <c:pt idx="19039">
                  <c:v>2.4643137254901957</c:v>
                </c:pt>
                <c:pt idx="19040">
                  <c:v>2.4643137254901957</c:v>
                </c:pt>
                <c:pt idx="19041">
                  <c:v>2.4643137254901957</c:v>
                </c:pt>
                <c:pt idx="19042">
                  <c:v>2.4643137254901957</c:v>
                </c:pt>
                <c:pt idx="19043">
                  <c:v>2.4643137254901957</c:v>
                </c:pt>
                <c:pt idx="19044">
                  <c:v>2.4643137254901957</c:v>
                </c:pt>
                <c:pt idx="19045">
                  <c:v>2.4643137254901957</c:v>
                </c:pt>
                <c:pt idx="19046">
                  <c:v>2.4643137254901957</c:v>
                </c:pt>
                <c:pt idx="19047">
                  <c:v>2.4643137254901957</c:v>
                </c:pt>
                <c:pt idx="19048">
                  <c:v>2.4643137254901957</c:v>
                </c:pt>
                <c:pt idx="19049">
                  <c:v>2.4643137254901957</c:v>
                </c:pt>
                <c:pt idx="19050">
                  <c:v>2.4643137254901957</c:v>
                </c:pt>
                <c:pt idx="19051">
                  <c:v>2.4643137254901957</c:v>
                </c:pt>
                <c:pt idx="19052">
                  <c:v>2.4643137254901957</c:v>
                </c:pt>
                <c:pt idx="19053">
                  <c:v>2.4643137254901957</c:v>
                </c:pt>
                <c:pt idx="19054">
                  <c:v>2.4643137254901957</c:v>
                </c:pt>
                <c:pt idx="19055">
                  <c:v>2.4643137254901957</c:v>
                </c:pt>
                <c:pt idx="19056">
                  <c:v>2.4643137254901957</c:v>
                </c:pt>
                <c:pt idx="19057">
                  <c:v>2.4643137254901957</c:v>
                </c:pt>
                <c:pt idx="19058">
                  <c:v>2.4643137254901957</c:v>
                </c:pt>
                <c:pt idx="19059">
                  <c:v>2.4643137254901957</c:v>
                </c:pt>
                <c:pt idx="19060">
                  <c:v>2.4643137254901957</c:v>
                </c:pt>
                <c:pt idx="19061">
                  <c:v>2.4643137254901957</c:v>
                </c:pt>
                <c:pt idx="19062">
                  <c:v>2.4643137254901957</c:v>
                </c:pt>
                <c:pt idx="19063">
                  <c:v>2.4643137254901957</c:v>
                </c:pt>
                <c:pt idx="19064">
                  <c:v>2.4643137254901957</c:v>
                </c:pt>
                <c:pt idx="19065">
                  <c:v>2.4643137254901957</c:v>
                </c:pt>
                <c:pt idx="19066">
                  <c:v>2.4643137254901957</c:v>
                </c:pt>
                <c:pt idx="19067">
                  <c:v>2.4643137254901957</c:v>
                </c:pt>
                <c:pt idx="19068">
                  <c:v>2.4643137254901957</c:v>
                </c:pt>
                <c:pt idx="19069">
                  <c:v>2.4643137254901957</c:v>
                </c:pt>
                <c:pt idx="19070">
                  <c:v>2.4643137254901957</c:v>
                </c:pt>
                <c:pt idx="19071">
                  <c:v>2.4643137254901957</c:v>
                </c:pt>
                <c:pt idx="19072">
                  <c:v>2.4643137254901957</c:v>
                </c:pt>
                <c:pt idx="19073">
                  <c:v>2.4643137254901957</c:v>
                </c:pt>
                <c:pt idx="19074">
                  <c:v>2.4643137254901957</c:v>
                </c:pt>
                <c:pt idx="19075">
                  <c:v>2.4643137254901957</c:v>
                </c:pt>
                <c:pt idx="19076">
                  <c:v>2.4643137254901957</c:v>
                </c:pt>
                <c:pt idx="19077">
                  <c:v>2.4643137254901957</c:v>
                </c:pt>
                <c:pt idx="19078">
                  <c:v>2.4643137254901957</c:v>
                </c:pt>
                <c:pt idx="19079">
                  <c:v>2.4643137254901957</c:v>
                </c:pt>
                <c:pt idx="19080">
                  <c:v>2.4643137254901957</c:v>
                </c:pt>
                <c:pt idx="19081">
                  <c:v>2.4643137254901957</c:v>
                </c:pt>
                <c:pt idx="19082">
                  <c:v>2.4643137254901957</c:v>
                </c:pt>
                <c:pt idx="19083">
                  <c:v>2.4643137254901957</c:v>
                </c:pt>
                <c:pt idx="19084">
                  <c:v>2.4643137254901957</c:v>
                </c:pt>
                <c:pt idx="19085">
                  <c:v>2.4643137254901957</c:v>
                </c:pt>
                <c:pt idx="19086">
                  <c:v>2.4643137254901957</c:v>
                </c:pt>
                <c:pt idx="19087">
                  <c:v>2.4643137254901957</c:v>
                </c:pt>
                <c:pt idx="19088">
                  <c:v>2.4643137254901957</c:v>
                </c:pt>
                <c:pt idx="19089">
                  <c:v>2.4643137254901957</c:v>
                </c:pt>
                <c:pt idx="19090">
                  <c:v>2.4643137254901957</c:v>
                </c:pt>
                <c:pt idx="19091">
                  <c:v>2.4643137254901957</c:v>
                </c:pt>
                <c:pt idx="19092">
                  <c:v>2.4643137254901957</c:v>
                </c:pt>
                <c:pt idx="19093">
                  <c:v>2.4643137254901957</c:v>
                </c:pt>
                <c:pt idx="19094">
                  <c:v>2.4643137254901957</c:v>
                </c:pt>
                <c:pt idx="19095">
                  <c:v>2.4643137254901957</c:v>
                </c:pt>
                <c:pt idx="19096">
                  <c:v>2.4643137254901957</c:v>
                </c:pt>
                <c:pt idx="19097">
                  <c:v>2.4643137254901957</c:v>
                </c:pt>
                <c:pt idx="19098">
                  <c:v>2.4643137254901957</c:v>
                </c:pt>
                <c:pt idx="19099">
                  <c:v>2.4643137254901957</c:v>
                </c:pt>
                <c:pt idx="19100">
                  <c:v>2.4643137254901957</c:v>
                </c:pt>
                <c:pt idx="19101">
                  <c:v>2.4643137254901957</c:v>
                </c:pt>
                <c:pt idx="19102">
                  <c:v>2.4643137254901957</c:v>
                </c:pt>
                <c:pt idx="19103">
                  <c:v>2.4643137254901957</c:v>
                </c:pt>
                <c:pt idx="19104">
                  <c:v>2.4643137254901957</c:v>
                </c:pt>
                <c:pt idx="19105">
                  <c:v>2.4643137254901957</c:v>
                </c:pt>
                <c:pt idx="19106">
                  <c:v>2.4643137254901957</c:v>
                </c:pt>
                <c:pt idx="19107">
                  <c:v>2.4643137254901957</c:v>
                </c:pt>
                <c:pt idx="19108">
                  <c:v>2.4643137254901957</c:v>
                </c:pt>
                <c:pt idx="19109">
                  <c:v>2.4643137254901957</c:v>
                </c:pt>
                <c:pt idx="19110">
                  <c:v>2.4643137254901957</c:v>
                </c:pt>
                <c:pt idx="19111">
                  <c:v>2.4643137254901957</c:v>
                </c:pt>
                <c:pt idx="19112">
                  <c:v>2.4643137254901957</c:v>
                </c:pt>
                <c:pt idx="19113">
                  <c:v>2.4643137254901957</c:v>
                </c:pt>
                <c:pt idx="19114">
                  <c:v>2.4643137254901957</c:v>
                </c:pt>
                <c:pt idx="19115">
                  <c:v>2.4643137254901957</c:v>
                </c:pt>
                <c:pt idx="19116">
                  <c:v>2.4643137254901957</c:v>
                </c:pt>
                <c:pt idx="19117">
                  <c:v>2.4643137254901957</c:v>
                </c:pt>
                <c:pt idx="19118">
                  <c:v>2.4643137254901957</c:v>
                </c:pt>
                <c:pt idx="19119">
                  <c:v>2.4643137254901957</c:v>
                </c:pt>
                <c:pt idx="19120">
                  <c:v>2.4643137254901957</c:v>
                </c:pt>
                <c:pt idx="19121">
                  <c:v>2.4643137254901957</c:v>
                </c:pt>
                <c:pt idx="19122">
                  <c:v>2.4643137254901957</c:v>
                </c:pt>
                <c:pt idx="19123">
                  <c:v>2.4643137254901957</c:v>
                </c:pt>
                <c:pt idx="19124">
                  <c:v>2.4643137254901957</c:v>
                </c:pt>
                <c:pt idx="19125">
                  <c:v>2.4643137254901957</c:v>
                </c:pt>
                <c:pt idx="19126">
                  <c:v>2.4643137254901957</c:v>
                </c:pt>
                <c:pt idx="19127">
                  <c:v>2.4643137254901957</c:v>
                </c:pt>
                <c:pt idx="19128">
                  <c:v>2.4643137254901957</c:v>
                </c:pt>
                <c:pt idx="19129">
                  <c:v>2.4643137254901957</c:v>
                </c:pt>
                <c:pt idx="19130">
                  <c:v>2.4643137254901957</c:v>
                </c:pt>
                <c:pt idx="19131">
                  <c:v>2.4643137254901957</c:v>
                </c:pt>
                <c:pt idx="19132">
                  <c:v>2.4643137254901957</c:v>
                </c:pt>
                <c:pt idx="19133">
                  <c:v>2.4643137254901957</c:v>
                </c:pt>
                <c:pt idx="19134">
                  <c:v>2.4643137254901957</c:v>
                </c:pt>
                <c:pt idx="19135">
                  <c:v>2.4643137254901957</c:v>
                </c:pt>
                <c:pt idx="19136">
                  <c:v>2.4643137254901957</c:v>
                </c:pt>
                <c:pt idx="19137">
                  <c:v>2.4643137254901957</c:v>
                </c:pt>
                <c:pt idx="19138">
                  <c:v>2.4643137254901957</c:v>
                </c:pt>
                <c:pt idx="19139">
                  <c:v>2.4643137254901957</c:v>
                </c:pt>
                <c:pt idx="19140">
                  <c:v>2.4643137254901957</c:v>
                </c:pt>
                <c:pt idx="19141">
                  <c:v>2.4643137254901957</c:v>
                </c:pt>
                <c:pt idx="19142">
                  <c:v>2.4643137254901957</c:v>
                </c:pt>
                <c:pt idx="19143">
                  <c:v>2.4643137254901957</c:v>
                </c:pt>
                <c:pt idx="19144">
                  <c:v>2.4643137254901957</c:v>
                </c:pt>
                <c:pt idx="19145">
                  <c:v>2.4643137254901957</c:v>
                </c:pt>
                <c:pt idx="19146">
                  <c:v>2.4643137254901957</c:v>
                </c:pt>
                <c:pt idx="19147">
                  <c:v>2.4643137254901957</c:v>
                </c:pt>
                <c:pt idx="19148">
                  <c:v>2.4643137254901957</c:v>
                </c:pt>
                <c:pt idx="19149">
                  <c:v>2.4643137254901957</c:v>
                </c:pt>
                <c:pt idx="19150">
                  <c:v>2.4643137254901957</c:v>
                </c:pt>
                <c:pt idx="19151">
                  <c:v>2.4643137254901957</c:v>
                </c:pt>
                <c:pt idx="19152">
                  <c:v>2.4643137254901957</c:v>
                </c:pt>
                <c:pt idx="19153">
                  <c:v>2.4643137254901957</c:v>
                </c:pt>
                <c:pt idx="19154">
                  <c:v>2.4643137254901957</c:v>
                </c:pt>
                <c:pt idx="19155">
                  <c:v>2.4643137254901957</c:v>
                </c:pt>
                <c:pt idx="19156">
                  <c:v>2.4643137254901957</c:v>
                </c:pt>
                <c:pt idx="19157">
                  <c:v>2.4643137254901957</c:v>
                </c:pt>
                <c:pt idx="19158">
                  <c:v>2.4643137254901957</c:v>
                </c:pt>
                <c:pt idx="19159">
                  <c:v>2.4643137254901957</c:v>
                </c:pt>
                <c:pt idx="19160">
                  <c:v>2.4643137254901957</c:v>
                </c:pt>
                <c:pt idx="19161">
                  <c:v>2.4643137254901957</c:v>
                </c:pt>
                <c:pt idx="19162">
                  <c:v>2.4643137254901957</c:v>
                </c:pt>
                <c:pt idx="19163">
                  <c:v>2.4643137254901957</c:v>
                </c:pt>
                <c:pt idx="19164">
                  <c:v>2.4643137254901957</c:v>
                </c:pt>
                <c:pt idx="19165">
                  <c:v>2.4643137254901957</c:v>
                </c:pt>
                <c:pt idx="19166">
                  <c:v>2.4643137254901957</c:v>
                </c:pt>
                <c:pt idx="19167">
                  <c:v>2.4643137254901957</c:v>
                </c:pt>
                <c:pt idx="19168">
                  <c:v>2.4643137254901957</c:v>
                </c:pt>
                <c:pt idx="19169">
                  <c:v>2.4643137254901957</c:v>
                </c:pt>
                <c:pt idx="19170">
                  <c:v>2.4643137254901957</c:v>
                </c:pt>
                <c:pt idx="19171">
                  <c:v>2.4643137254901957</c:v>
                </c:pt>
                <c:pt idx="19172">
                  <c:v>2.4643137254901957</c:v>
                </c:pt>
                <c:pt idx="19173">
                  <c:v>2.4643137254901957</c:v>
                </c:pt>
                <c:pt idx="19174">
                  <c:v>2.4643137254901957</c:v>
                </c:pt>
                <c:pt idx="19175">
                  <c:v>2.4643137254901957</c:v>
                </c:pt>
                <c:pt idx="19176">
                  <c:v>2.4643137254901957</c:v>
                </c:pt>
                <c:pt idx="19177">
                  <c:v>2.4643137254901957</c:v>
                </c:pt>
                <c:pt idx="19178">
                  <c:v>2.4643137254901957</c:v>
                </c:pt>
                <c:pt idx="19179">
                  <c:v>2.4643137254901957</c:v>
                </c:pt>
                <c:pt idx="19180">
                  <c:v>2.4643137254901957</c:v>
                </c:pt>
                <c:pt idx="19181">
                  <c:v>2.4643137254901957</c:v>
                </c:pt>
                <c:pt idx="19182">
                  <c:v>2.4643137254901957</c:v>
                </c:pt>
                <c:pt idx="19183">
                  <c:v>2.4643137254901957</c:v>
                </c:pt>
                <c:pt idx="19184">
                  <c:v>2.4643137254901957</c:v>
                </c:pt>
                <c:pt idx="19185">
                  <c:v>2.4643137254901957</c:v>
                </c:pt>
                <c:pt idx="19186">
                  <c:v>2.4643137254901957</c:v>
                </c:pt>
                <c:pt idx="19187">
                  <c:v>2.4643137254901957</c:v>
                </c:pt>
                <c:pt idx="19188">
                  <c:v>2.4643137254901957</c:v>
                </c:pt>
                <c:pt idx="19189">
                  <c:v>2.4643137254901957</c:v>
                </c:pt>
                <c:pt idx="19190">
                  <c:v>2.4643137254901957</c:v>
                </c:pt>
                <c:pt idx="19191">
                  <c:v>2.4643137254901957</c:v>
                </c:pt>
                <c:pt idx="19192">
                  <c:v>2.4643137254901957</c:v>
                </c:pt>
                <c:pt idx="19193">
                  <c:v>2.4643137254901957</c:v>
                </c:pt>
                <c:pt idx="19194">
                  <c:v>2.4643137254901957</c:v>
                </c:pt>
                <c:pt idx="19195">
                  <c:v>2.4643137254901957</c:v>
                </c:pt>
                <c:pt idx="19196">
                  <c:v>2.4643137254901957</c:v>
                </c:pt>
                <c:pt idx="19197">
                  <c:v>2.4643137254901957</c:v>
                </c:pt>
                <c:pt idx="19198">
                  <c:v>2.4643137254901957</c:v>
                </c:pt>
                <c:pt idx="19199">
                  <c:v>2.4643137254901957</c:v>
                </c:pt>
                <c:pt idx="19200">
                  <c:v>2.4643137254901957</c:v>
                </c:pt>
                <c:pt idx="19201">
                  <c:v>2.4643137254901957</c:v>
                </c:pt>
                <c:pt idx="19202">
                  <c:v>2.4643137254901957</c:v>
                </c:pt>
                <c:pt idx="19203">
                  <c:v>2.4643137254901957</c:v>
                </c:pt>
                <c:pt idx="19204">
                  <c:v>2.4643137254901957</c:v>
                </c:pt>
                <c:pt idx="19205">
                  <c:v>2.4643137254901957</c:v>
                </c:pt>
                <c:pt idx="19206">
                  <c:v>2.4643137254901957</c:v>
                </c:pt>
                <c:pt idx="19207">
                  <c:v>2.4643137254901957</c:v>
                </c:pt>
                <c:pt idx="19208">
                  <c:v>2.4643137254901957</c:v>
                </c:pt>
                <c:pt idx="19209">
                  <c:v>2.4643137254901957</c:v>
                </c:pt>
                <c:pt idx="19210">
                  <c:v>2.4643137254901957</c:v>
                </c:pt>
                <c:pt idx="19211">
                  <c:v>2.4643137254901957</c:v>
                </c:pt>
                <c:pt idx="19212">
                  <c:v>2.4643137254901957</c:v>
                </c:pt>
                <c:pt idx="19213">
                  <c:v>2.4643137254901957</c:v>
                </c:pt>
                <c:pt idx="19214">
                  <c:v>2.4643137254901957</c:v>
                </c:pt>
                <c:pt idx="19215">
                  <c:v>2.4643137254901957</c:v>
                </c:pt>
                <c:pt idx="19216">
                  <c:v>2.4643137254901957</c:v>
                </c:pt>
                <c:pt idx="19217">
                  <c:v>2.4643137254901957</c:v>
                </c:pt>
                <c:pt idx="19218">
                  <c:v>2.4643137254901957</c:v>
                </c:pt>
                <c:pt idx="19219">
                  <c:v>2.4643137254901957</c:v>
                </c:pt>
                <c:pt idx="19220">
                  <c:v>2.4643137254901957</c:v>
                </c:pt>
                <c:pt idx="19221">
                  <c:v>2.4643137254901957</c:v>
                </c:pt>
                <c:pt idx="19222">
                  <c:v>2.4643137254901957</c:v>
                </c:pt>
                <c:pt idx="19223">
                  <c:v>2.4643137254901957</c:v>
                </c:pt>
                <c:pt idx="19224">
                  <c:v>2.4643137254901957</c:v>
                </c:pt>
                <c:pt idx="19225">
                  <c:v>2.4643137254901957</c:v>
                </c:pt>
                <c:pt idx="19226">
                  <c:v>2.4643137254901957</c:v>
                </c:pt>
                <c:pt idx="19227">
                  <c:v>2.4643137254901957</c:v>
                </c:pt>
                <c:pt idx="19228">
                  <c:v>2.4643137254901957</c:v>
                </c:pt>
                <c:pt idx="19229">
                  <c:v>2.4643137254901957</c:v>
                </c:pt>
                <c:pt idx="19230">
                  <c:v>2.4643137254901957</c:v>
                </c:pt>
                <c:pt idx="19231">
                  <c:v>2.4643137254901957</c:v>
                </c:pt>
                <c:pt idx="19232">
                  <c:v>2.4643137254901957</c:v>
                </c:pt>
                <c:pt idx="19233">
                  <c:v>2.4643137254901957</c:v>
                </c:pt>
                <c:pt idx="19234">
                  <c:v>2.4643137254901957</c:v>
                </c:pt>
                <c:pt idx="19235">
                  <c:v>2.4643137254901957</c:v>
                </c:pt>
                <c:pt idx="19236">
                  <c:v>2.4643137254901957</c:v>
                </c:pt>
                <c:pt idx="19237">
                  <c:v>2.4643137254901957</c:v>
                </c:pt>
                <c:pt idx="19238">
                  <c:v>2.4643137254901957</c:v>
                </c:pt>
                <c:pt idx="19239">
                  <c:v>2.4643137254901957</c:v>
                </c:pt>
                <c:pt idx="19240">
                  <c:v>2.4643137254901957</c:v>
                </c:pt>
                <c:pt idx="19241">
                  <c:v>2.4643137254901957</c:v>
                </c:pt>
                <c:pt idx="19242">
                  <c:v>2.4643137254901957</c:v>
                </c:pt>
                <c:pt idx="19243">
                  <c:v>2.4643137254901957</c:v>
                </c:pt>
                <c:pt idx="19244">
                  <c:v>2.4643137254901957</c:v>
                </c:pt>
                <c:pt idx="19245">
                  <c:v>2.4643137254901957</c:v>
                </c:pt>
                <c:pt idx="19246">
                  <c:v>2.4643137254901957</c:v>
                </c:pt>
                <c:pt idx="19247">
                  <c:v>2.4643137254901957</c:v>
                </c:pt>
                <c:pt idx="19248">
                  <c:v>2.4643137254901957</c:v>
                </c:pt>
                <c:pt idx="19249">
                  <c:v>2.4643137254901957</c:v>
                </c:pt>
                <c:pt idx="19250">
                  <c:v>2.4643137254901957</c:v>
                </c:pt>
                <c:pt idx="19251">
                  <c:v>2.4643137254901957</c:v>
                </c:pt>
                <c:pt idx="19252">
                  <c:v>2.4643137254901957</c:v>
                </c:pt>
                <c:pt idx="19253">
                  <c:v>2.4643137254901957</c:v>
                </c:pt>
                <c:pt idx="19254">
                  <c:v>2.4643137254901957</c:v>
                </c:pt>
                <c:pt idx="19255">
                  <c:v>2.4643137254901957</c:v>
                </c:pt>
                <c:pt idx="19256">
                  <c:v>2.4643137254901957</c:v>
                </c:pt>
                <c:pt idx="19257">
                  <c:v>2.4643137254901957</c:v>
                </c:pt>
                <c:pt idx="19258">
                  <c:v>2.4643137254901957</c:v>
                </c:pt>
                <c:pt idx="19259">
                  <c:v>2.4643137254901957</c:v>
                </c:pt>
                <c:pt idx="19260">
                  <c:v>2.4643137254901957</c:v>
                </c:pt>
                <c:pt idx="19261">
                  <c:v>2.4643137254901957</c:v>
                </c:pt>
                <c:pt idx="19262">
                  <c:v>2.4643137254901957</c:v>
                </c:pt>
                <c:pt idx="19263">
                  <c:v>2.4643137254901957</c:v>
                </c:pt>
                <c:pt idx="19264">
                  <c:v>2.4643137254901957</c:v>
                </c:pt>
                <c:pt idx="19265">
                  <c:v>2.4643137254901957</c:v>
                </c:pt>
                <c:pt idx="19266">
                  <c:v>2.4643137254901957</c:v>
                </c:pt>
                <c:pt idx="19267">
                  <c:v>2.4643137254901957</c:v>
                </c:pt>
                <c:pt idx="19268">
                  <c:v>2.4643137254901957</c:v>
                </c:pt>
                <c:pt idx="19269">
                  <c:v>2.4643137254901957</c:v>
                </c:pt>
                <c:pt idx="19270">
                  <c:v>2.4643137254901957</c:v>
                </c:pt>
                <c:pt idx="19271">
                  <c:v>2.4643137254901957</c:v>
                </c:pt>
                <c:pt idx="19272">
                  <c:v>2.4643137254901957</c:v>
                </c:pt>
                <c:pt idx="19273">
                  <c:v>2.4643137254901957</c:v>
                </c:pt>
                <c:pt idx="19274">
                  <c:v>2.4643137254901957</c:v>
                </c:pt>
                <c:pt idx="19275">
                  <c:v>2.4643137254901957</c:v>
                </c:pt>
                <c:pt idx="19276">
                  <c:v>2.4643137254901957</c:v>
                </c:pt>
                <c:pt idx="19277">
                  <c:v>2.4643137254901957</c:v>
                </c:pt>
                <c:pt idx="19278">
                  <c:v>2.4643137254901957</c:v>
                </c:pt>
                <c:pt idx="19279">
                  <c:v>2.4643137254901957</c:v>
                </c:pt>
                <c:pt idx="19280">
                  <c:v>2.4643137254901957</c:v>
                </c:pt>
                <c:pt idx="19281">
                  <c:v>2.4643137254901957</c:v>
                </c:pt>
                <c:pt idx="19282">
                  <c:v>2.4643137254901957</c:v>
                </c:pt>
                <c:pt idx="19283">
                  <c:v>2.4643137254901957</c:v>
                </c:pt>
                <c:pt idx="19284">
                  <c:v>2.4643137254901957</c:v>
                </c:pt>
                <c:pt idx="19285">
                  <c:v>2.4643137254901957</c:v>
                </c:pt>
                <c:pt idx="19286">
                  <c:v>2.4643137254901957</c:v>
                </c:pt>
                <c:pt idx="19287">
                  <c:v>2.4643137254901957</c:v>
                </c:pt>
                <c:pt idx="19288">
                  <c:v>2.4643137254901957</c:v>
                </c:pt>
                <c:pt idx="19289">
                  <c:v>2.4643137254901957</c:v>
                </c:pt>
                <c:pt idx="19290">
                  <c:v>2.4643137254901957</c:v>
                </c:pt>
                <c:pt idx="19291">
                  <c:v>2.4643137254901957</c:v>
                </c:pt>
                <c:pt idx="19292">
                  <c:v>2.4643137254901957</c:v>
                </c:pt>
                <c:pt idx="19293">
                  <c:v>2.4643137254901957</c:v>
                </c:pt>
                <c:pt idx="19294">
                  <c:v>2.4643137254901957</c:v>
                </c:pt>
                <c:pt idx="19295">
                  <c:v>2.4643137254901957</c:v>
                </c:pt>
                <c:pt idx="19296">
                  <c:v>2.4643137254901957</c:v>
                </c:pt>
                <c:pt idx="19297">
                  <c:v>2.4643137254901957</c:v>
                </c:pt>
                <c:pt idx="19298">
                  <c:v>2.4643137254901957</c:v>
                </c:pt>
                <c:pt idx="19299">
                  <c:v>2.4643137254901957</c:v>
                </c:pt>
                <c:pt idx="19300">
                  <c:v>2.4643137254901957</c:v>
                </c:pt>
                <c:pt idx="19301">
                  <c:v>2.4643137254901957</c:v>
                </c:pt>
                <c:pt idx="19302">
                  <c:v>2.4643137254901957</c:v>
                </c:pt>
                <c:pt idx="19303">
                  <c:v>2.4643137254901957</c:v>
                </c:pt>
                <c:pt idx="19304">
                  <c:v>2.4643137254901957</c:v>
                </c:pt>
                <c:pt idx="19305">
                  <c:v>2.4643137254901957</c:v>
                </c:pt>
                <c:pt idx="19306">
                  <c:v>2.4643137254901957</c:v>
                </c:pt>
                <c:pt idx="19307">
                  <c:v>2.4643137254901957</c:v>
                </c:pt>
                <c:pt idx="19308">
                  <c:v>2.4643137254901957</c:v>
                </c:pt>
                <c:pt idx="19309">
                  <c:v>2.4643137254901957</c:v>
                </c:pt>
                <c:pt idx="19310">
                  <c:v>2.4643137254901957</c:v>
                </c:pt>
                <c:pt idx="19311">
                  <c:v>2.4643137254901957</c:v>
                </c:pt>
                <c:pt idx="19312">
                  <c:v>2.4643137254901957</c:v>
                </c:pt>
                <c:pt idx="19313">
                  <c:v>2.4643137254901957</c:v>
                </c:pt>
                <c:pt idx="19314">
                  <c:v>2.4643137254901957</c:v>
                </c:pt>
                <c:pt idx="19315">
                  <c:v>2.4643137254901957</c:v>
                </c:pt>
                <c:pt idx="19316">
                  <c:v>2.4643137254901957</c:v>
                </c:pt>
                <c:pt idx="19317">
                  <c:v>2.4643137254901957</c:v>
                </c:pt>
                <c:pt idx="19318">
                  <c:v>2.4643137254901957</c:v>
                </c:pt>
                <c:pt idx="19319">
                  <c:v>2.4643137254901957</c:v>
                </c:pt>
                <c:pt idx="19320">
                  <c:v>2.4643137254901957</c:v>
                </c:pt>
                <c:pt idx="19321">
                  <c:v>2.4643137254901957</c:v>
                </c:pt>
                <c:pt idx="19322">
                  <c:v>2.4643137254901957</c:v>
                </c:pt>
                <c:pt idx="19323">
                  <c:v>2.4643137254901957</c:v>
                </c:pt>
                <c:pt idx="19324">
                  <c:v>2.4643137254901957</c:v>
                </c:pt>
                <c:pt idx="19325">
                  <c:v>2.4643137254901957</c:v>
                </c:pt>
                <c:pt idx="19326">
                  <c:v>2.4643137254901957</c:v>
                </c:pt>
                <c:pt idx="19327">
                  <c:v>2.4643137254901957</c:v>
                </c:pt>
                <c:pt idx="19328">
                  <c:v>2.4643137254901957</c:v>
                </c:pt>
                <c:pt idx="19329">
                  <c:v>2.4643137254901957</c:v>
                </c:pt>
                <c:pt idx="19330">
                  <c:v>2.4643137254901957</c:v>
                </c:pt>
                <c:pt idx="19331">
                  <c:v>2.4643137254901957</c:v>
                </c:pt>
                <c:pt idx="19332">
                  <c:v>2.4643137254901957</c:v>
                </c:pt>
                <c:pt idx="19333">
                  <c:v>2.4643137254901957</c:v>
                </c:pt>
                <c:pt idx="19334">
                  <c:v>2.4643137254901957</c:v>
                </c:pt>
                <c:pt idx="19335">
                  <c:v>2.4643137254901957</c:v>
                </c:pt>
                <c:pt idx="19336">
                  <c:v>2.4643137254901957</c:v>
                </c:pt>
                <c:pt idx="19337">
                  <c:v>2.4643137254901957</c:v>
                </c:pt>
                <c:pt idx="19338">
                  <c:v>2.4643137254901957</c:v>
                </c:pt>
                <c:pt idx="19339">
                  <c:v>2.4643137254901957</c:v>
                </c:pt>
                <c:pt idx="19340">
                  <c:v>2.4643137254901957</c:v>
                </c:pt>
                <c:pt idx="19341">
                  <c:v>2.4643137254901957</c:v>
                </c:pt>
                <c:pt idx="19342">
                  <c:v>2.4643137254901957</c:v>
                </c:pt>
                <c:pt idx="19343">
                  <c:v>2.4643137254901957</c:v>
                </c:pt>
                <c:pt idx="19344">
                  <c:v>2.4643137254901957</c:v>
                </c:pt>
                <c:pt idx="19345">
                  <c:v>2.4643137254901957</c:v>
                </c:pt>
                <c:pt idx="19346">
                  <c:v>2.4643137254901957</c:v>
                </c:pt>
                <c:pt idx="19347">
                  <c:v>2.4643137254901957</c:v>
                </c:pt>
                <c:pt idx="19348">
                  <c:v>2.4643137254901957</c:v>
                </c:pt>
                <c:pt idx="19349">
                  <c:v>2.4643137254901957</c:v>
                </c:pt>
                <c:pt idx="19350">
                  <c:v>2.4643137254901957</c:v>
                </c:pt>
                <c:pt idx="19351">
                  <c:v>2.4643137254901957</c:v>
                </c:pt>
                <c:pt idx="19352">
                  <c:v>2.4643137254901957</c:v>
                </c:pt>
                <c:pt idx="19353">
                  <c:v>2.4643137254901957</c:v>
                </c:pt>
                <c:pt idx="19354">
                  <c:v>2.4643137254901957</c:v>
                </c:pt>
                <c:pt idx="19355">
                  <c:v>2.4643137254901957</c:v>
                </c:pt>
                <c:pt idx="19356">
                  <c:v>2.4643137254901957</c:v>
                </c:pt>
                <c:pt idx="19357">
                  <c:v>2.4643137254901957</c:v>
                </c:pt>
                <c:pt idx="19358">
                  <c:v>2.4643137254901957</c:v>
                </c:pt>
                <c:pt idx="19359">
                  <c:v>2.4643137254901957</c:v>
                </c:pt>
                <c:pt idx="19360">
                  <c:v>2.4643137254901957</c:v>
                </c:pt>
                <c:pt idx="19361">
                  <c:v>2.4643137254901957</c:v>
                </c:pt>
                <c:pt idx="19362">
                  <c:v>2.4643137254901957</c:v>
                </c:pt>
                <c:pt idx="19363">
                  <c:v>2.4643137254901957</c:v>
                </c:pt>
                <c:pt idx="19364">
                  <c:v>2.4643137254901957</c:v>
                </c:pt>
                <c:pt idx="19365">
                  <c:v>2.4643137254901957</c:v>
                </c:pt>
                <c:pt idx="19366">
                  <c:v>2.4643137254901957</c:v>
                </c:pt>
                <c:pt idx="19367">
                  <c:v>2.4643137254901957</c:v>
                </c:pt>
                <c:pt idx="19368">
                  <c:v>2.4643137254901957</c:v>
                </c:pt>
                <c:pt idx="19369">
                  <c:v>2.4643137254901957</c:v>
                </c:pt>
                <c:pt idx="19370">
                  <c:v>2.4643137254901957</c:v>
                </c:pt>
                <c:pt idx="19371">
                  <c:v>2.4643137254901957</c:v>
                </c:pt>
                <c:pt idx="19372">
                  <c:v>2.4643137254901957</c:v>
                </c:pt>
                <c:pt idx="19373">
                  <c:v>2.4643137254901957</c:v>
                </c:pt>
                <c:pt idx="19374">
                  <c:v>2.4643137254901957</c:v>
                </c:pt>
                <c:pt idx="19375">
                  <c:v>2.4643137254901957</c:v>
                </c:pt>
                <c:pt idx="19376">
                  <c:v>2.4643137254901957</c:v>
                </c:pt>
                <c:pt idx="19377">
                  <c:v>2.4643137254901957</c:v>
                </c:pt>
                <c:pt idx="19378">
                  <c:v>2.4643137254901957</c:v>
                </c:pt>
                <c:pt idx="19379">
                  <c:v>2.4643137254901957</c:v>
                </c:pt>
                <c:pt idx="19380">
                  <c:v>2.4643137254901957</c:v>
                </c:pt>
                <c:pt idx="19381">
                  <c:v>2.4643137254901957</c:v>
                </c:pt>
                <c:pt idx="19382">
                  <c:v>2.4643137254901957</c:v>
                </c:pt>
                <c:pt idx="19383">
                  <c:v>2.4643137254901957</c:v>
                </c:pt>
                <c:pt idx="19384">
                  <c:v>2.4643137254901957</c:v>
                </c:pt>
                <c:pt idx="19385">
                  <c:v>2.4643137254901957</c:v>
                </c:pt>
                <c:pt idx="19386">
                  <c:v>2.4643137254901957</c:v>
                </c:pt>
                <c:pt idx="19387">
                  <c:v>2.4643137254901957</c:v>
                </c:pt>
                <c:pt idx="19388">
                  <c:v>2.4643137254901957</c:v>
                </c:pt>
                <c:pt idx="19389">
                  <c:v>2.4643137254901957</c:v>
                </c:pt>
                <c:pt idx="19390">
                  <c:v>2.4643137254901957</c:v>
                </c:pt>
                <c:pt idx="19391">
                  <c:v>2.4643137254901957</c:v>
                </c:pt>
                <c:pt idx="19392">
                  <c:v>2.4643137254901957</c:v>
                </c:pt>
                <c:pt idx="19393">
                  <c:v>2.4643137254901957</c:v>
                </c:pt>
                <c:pt idx="19394">
                  <c:v>2.4643137254901957</c:v>
                </c:pt>
                <c:pt idx="19395">
                  <c:v>2.4643137254901957</c:v>
                </c:pt>
                <c:pt idx="19396">
                  <c:v>2.4643137254901957</c:v>
                </c:pt>
                <c:pt idx="19397">
                  <c:v>2.4643137254901957</c:v>
                </c:pt>
                <c:pt idx="19398">
                  <c:v>2.4643137254901957</c:v>
                </c:pt>
                <c:pt idx="19399">
                  <c:v>2.4643137254901957</c:v>
                </c:pt>
                <c:pt idx="19400">
                  <c:v>2.4643137254901957</c:v>
                </c:pt>
                <c:pt idx="19401">
                  <c:v>2.4643137254901957</c:v>
                </c:pt>
                <c:pt idx="19402">
                  <c:v>2.4643137254901957</c:v>
                </c:pt>
                <c:pt idx="19403">
                  <c:v>2.4643137254901957</c:v>
                </c:pt>
                <c:pt idx="19404">
                  <c:v>2.4643137254901957</c:v>
                </c:pt>
                <c:pt idx="19405">
                  <c:v>2.4643137254901957</c:v>
                </c:pt>
                <c:pt idx="19406">
                  <c:v>2.4643137254901957</c:v>
                </c:pt>
                <c:pt idx="19407">
                  <c:v>2.4643137254901957</c:v>
                </c:pt>
                <c:pt idx="19408">
                  <c:v>2.4643137254901957</c:v>
                </c:pt>
                <c:pt idx="19409">
                  <c:v>2.4643137254901957</c:v>
                </c:pt>
                <c:pt idx="19410">
                  <c:v>2.4643137254901957</c:v>
                </c:pt>
                <c:pt idx="19411">
                  <c:v>2.4643137254901957</c:v>
                </c:pt>
                <c:pt idx="19412">
                  <c:v>2.4643137254901957</c:v>
                </c:pt>
                <c:pt idx="19413">
                  <c:v>2.4643137254901957</c:v>
                </c:pt>
                <c:pt idx="19414">
                  <c:v>2.4643137254901957</c:v>
                </c:pt>
                <c:pt idx="19415">
                  <c:v>2.4643137254901957</c:v>
                </c:pt>
                <c:pt idx="19416">
                  <c:v>2.4643137254901957</c:v>
                </c:pt>
                <c:pt idx="19417">
                  <c:v>2.4643137254901957</c:v>
                </c:pt>
                <c:pt idx="19418">
                  <c:v>2.4643137254901957</c:v>
                </c:pt>
                <c:pt idx="19419">
                  <c:v>2.4643137254901957</c:v>
                </c:pt>
                <c:pt idx="19420">
                  <c:v>2.4643137254901957</c:v>
                </c:pt>
                <c:pt idx="19421">
                  <c:v>2.4643137254901957</c:v>
                </c:pt>
                <c:pt idx="19422">
                  <c:v>2.4643137254901957</c:v>
                </c:pt>
                <c:pt idx="19423">
                  <c:v>2.4643137254901957</c:v>
                </c:pt>
                <c:pt idx="19424">
                  <c:v>2.4643137254901957</c:v>
                </c:pt>
                <c:pt idx="19425">
                  <c:v>2.4643137254901957</c:v>
                </c:pt>
                <c:pt idx="19426">
                  <c:v>2.4643137254901957</c:v>
                </c:pt>
                <c:pt idx="19427">
                  <c:v>2.4643137254901957</c:v>
                </c:pt>
                <c:pt idx="19428">
                  <c:v>2.4643137254901957</c:v>
                </c:pt>
                <c:pt idx="19429">
                  <c:v>2.4643137254901957</c:v>
                </c:pt>
                <c:pt idx="19430">
                  <c:v>2.4643137254901957</c:v>
                </c:pt>
                <c:pt idx="19431">
                  <c:v>2.4643137254901957</c:v>
                </c:pt>
                <c:pt idx="19432">
                  <c:v>2.4643137254901957</c:v>
                </c:pt>
                <c:pt idx="19433">
                  <c:v>2.4643137254901957</c:v>
                </c:pt>
                <c:pt idx="19434">
                  <c:v>2.4643137254901957</c:v>
                </c:pt>
                <c:pt idx="19435">
                  <c:v>2.4643137254901957</c:v>
                </c:pt>
                <c:pt idx="19436">
                  <c:v>2.4643137254901957</c:v>
                </c:pt>
                <c:pt idx="19437">
                  <c:v>2.4643137254901957</c:v>
                </c:pt>
                <c:pt idx="19438">
                  <c:v>2.4643137254901957</c:v>
                </c:pt>
                <c:pt idx="19439">
                  <c:v>2.4643137254901957</c:v>
                </c:pt>
                <c:pt idx="19440">
                  <c:v>2.4643137254901957</c:v>
                </c:pt>
                <c:pt idx="19441">
                  <c:v>2.4643137254901957</c:v>
                </c:pt>
                <c:pt idx="19442">
                  <c:v>2.4643137254901957</c:v>
                </c:pt>
                <c:pt idx="19443">
                  <c:v>2.4643137254901957</c:v>
                </c:pt>
                <c:pt idx="19444">
                  <c:v>2.4643137254901957</c:v>
                </c:pt>
                <c:pt idx="19445">
                  <c:v>2.4643137254901957</c:v>
                </c:pt>
                <c:pt idx="19446">
                  <c:v>2.4643137254901957</c:v>
                </c:pt>
                <c:pt idx="19447">
                  <c:v>2.4643137254901957</c:v>
                </c:pt>
                <c:pt idx="19448">
                  <c:v>2.4643137254901957</c:v>
                </c:pt>
                <c:pt idx="19449">
                  <c:v>2.4643137254901957</c:v>
                </c:pt>
                <c:pt idx="19450">
                  <c:v>2.4643137254901957</c:v>
                </c:pt>
                <c:pt idx="19451">
                  <c:v>2.4643137254901957</c:v>
                </c:pt>
                <c:pt idx="19452">
                  <c:v>2.4643137254901957</c:v>
                </c:pt>
                <c:pt idx="19453">
                  <c:v>2.4643137254901957</c:v>
                </c:pt>
                <c:pt idx="19454">
                  <c:v>2.4643137254901957</c:v>
                </c:pt>
                <c:pt idx="19455">
                  <c:v>2.4643137254901957</c:v>
                </c:pt>
                <c:pt idx="19456">
                  <c:v>2.4643137254901957</c:v>
                </c:pt>
                <c:pt idx="19457">
                  <c:v>2.4643137254901957</c:v>
                </c:pt>
                <c:pt idx="19458">
                  <c:v>2.4643137254901957</c:v>
                </c:pt>
                <c:pt idx="19459">
                  <c:v>2.4643137254901957</c:v>
                </c:pt>
                <c:pt idx="19460">
                  <c:v>2.4643137254901957</c:v>
                </c:pt>
                <c:pt idx="19461">
                  <c:v>2.4643137254901957</c:v>
                </c:pt>
                <c:pt idx="19462">
                  <c:v>2.4643137254901957</c:v>
                </c:pt>
                <c:pt idx="19463">
                  <c:v>2.4643137254901957</c:v>
                </c:pt>
                <c:pt idx="19464">
                  <c:v>2.4643137254901957</c:v>
                </c:pt>
                <c:pt idx="19465">
                  <c:v>2.4643137254901957</c:v>
                </c:pt>
                <c:pt idx="19466">
                  <c:v>2.4643137254901957</c:v>
                </c:pt>
                <c:pt idx="19467">
                  <c:v>2.4643137254901957</c:v>
                </c:pt>
                <c:pt idx="19468">
                  <c:v>2.4643137254901957</c:v>
                </c:pt>
                <c:pt idx="19469">
                  <c:v>2.4643137254901957</c:v>
                </c:pt>
                <c:pt idx="19470">
                  <c:v>2.4643137254901957</c:v>
                </c:pt>
                <c:pt idx="19471">
                  <c:v>2.4643137254901957</c:v>
                </c:pt>
                <c:pt idx="19472">
                  <c:v>2.4643137254901957</c:v>
                </c:pt>
                <c:pt idx="19473">
                  <c:v>2.4643137254901957</c:v>
                </c:pt>
                <c:pt idx="19474">
                  <c:v>2.4643137254901957</c:v>
                </c:pt>
                <c:pt idx="19475">
                  <c:v>2.4643137254901957</c:v>
                </c:pt>
                <c:pt idx="19476">
                  <c:v>2.4643137254901957</c:v>
                </c:pt>
                <c:pt idx="19477">
                  <c:v>2.4643137254901957</c:v>
                </c:pt>
                <c:pt idx="19478">
                  <c:v>2.4643137254901957</c:v>
                </c:pt>
                <c:pt idx="19479">
                  <c:v>2.4643137254901957</c:v>
                </c:pt>
                <c:pt idx="19480">
                  <c:v>2.4643137254901957</c:v>
                </c:pt>
                <c:pt idx="19481">
                  <c:v>2.4643137254901957</c:v>
                </c:pt>
                <c:pt idx="19482">
                  <c:v>2.4643137254901957</c:v>
                </c:pt>
                <c:pt idx="19483">
                  <c:v>2.4643137254901957</c:v>
                </c:pt>
                <c:pt idx="19484">
                  <c:v>2.4643137254901957</c:v>
                </c:pt>
                <c:pt idx="19485">
                  <c:v>2.4643137254901957</c:v>
                </c:pt>
                <c:pt idx="19486">
                  <c:v>2.4643137254901957</c:v>
                </c:pt>
                <c:pt idx="19487">
                  <c:v>2.4643137254901957</c:v>
                </c:pt>
                <c:pt idx="19488">
                  <c:v>2.4643137254901957</c:v>
                </c:pt>
                <c:pt idx="19489">
                  <c:v>2.4643137254901957</c:v>
                </c:pt>
                <c:pt idx="19490">
                  <c:v>2.4643137254901957</c:v>
                </c:pt>
                <c:pt idx="19491">
                  <c:v>2.4643137254901957</c:v>
                </c:pt>
                <c:pt idx="19492">
                  <c:v>2.4643137254901957</c:v>
                </c:pt>
                <c:pt idx="19493">
                  <c:v>2.4643137254901957</c:v>
                </c:pt>
                <c:pt idx="19494">
                  <c:v>2.4643137254901957</c:v>
                </c:pt>
                <c:pt idx="19495">
                  <c:v>2.4643137254901957</c:v>
                </c:pt>
                <c:pt idx="19496">
                  <c:v>2.4643137254901957</c:v>
                </c:pt>
                <c:pt idx="19497">
                  <c:v>2.4643137254901957</c:v>
                </c:pt>
                <c:pt idx="19498">
                  <c:v>2.4643137254901957</c:v>
                </c:pt>
                <c:pt idx="19499">
                  <c:v>2.4643137254901957</c:v>
                </c:pt>
                <c:pt idx="19500">
                  <c:v>2.4643137254901957</c:v>
                </c:pt>
                <c:pt idx="19501">
                  <c:v>2.4643137254901957</c:v>
                </c:pt>
                <c:pt idx="19502">
                  <c:v>2.4643137254901957</c:v>
                </c:pt>
                <c:pt idx="19503">
                  <c:v>2.4643137254901957</c:v>
                </c:pt>
                <c:pt idx="19504">
                  <c:v>2.4643137254901957</c:v>
                </c:pt>
                <c:pt idx="19505">
                  <c:v>2.4643137254901957</c:v>
                </c:pt>
                <c:pt idx="19506">
                  <c:v>2.4643137254901957</c:v>
                </c:pt>
                <c:pt idx="19507">
                  <c:v>2.4643137254901957</c:v>
                </c:pt>
                <c:pt idx="19508">
                  <c:v>2.4643137254901957</c:v>
                </c:pt>
                <c:pt idx="19509">
                  <c:v>2.4643137254901957</c:v>
                </c:pt>
                <c:pt idx="19510">
                  <c:v>2.4643137254901957</c:v>
                </c:pt>
                <c:pt idx="19511">
                  <c:v>2.4643137254901957</c:v>
                </c:pt>
                <c:pt idx="19512">
                  <c:v>2.4643137254901957</c:v>
                </c:pt>
                <c:pt idx="19513">
                  <c:v>2.4643137254901957</c:v>
                </c:pt>
                <c:pt idx="19514">
                  <c:v>2.4643137254901957</c:v>
                </c:pt>
                <c:pt idx="19515">
                  <c:v>2.4643137254901957</c:v>
                </c:pt>
                <c:pt idx="19516">
                  <c:v>2.4643137254901957</c:v>
                </c:pt>
                <c:pt idx="19517">
                  <c:v>2.4643137254901957</c:v>
                </c:pt>
                <c:pt idx="19518">
                  <c:v>2.4643137254901957</c:v>
                </c:pt>
                <c:pt idx="19519">
                  <c:v>2.4643137254901957</c:v>
                </c:pt>
                <c:pt idx="19520">
                  <c:v>2.4643137254901957</c:v>
                </c:pt>
                <c:pt idx="19521">
                  <c:v>2.4643137254901957</c:v>
                </c:pt>
                <c:pt idx="19522">
                  <c:v>2.4643137254901957</c:v>
                </c:pt>
                <c:pt idx="19523">
                  <c:v>2.4643137254901957</c:v>
                </c:pt>
                <c:pt idx="19524">
                  <c:v>2.4643137254901957</c:v>
                </c:pt>
                <c:pt idx="19525">
                  <c:v>2.4643137254901957</c:v>
                </c:pt>
                <c:pt idx="19526">
                  <c:v>2.4643137254901957</c:v>
                </c:pt>
                <c:pt idx="19527">
                  <c:v>2.4643137254901957</c:v>
                </c:pt>
                <c:pt idx="19528">
                  <c:v>2.4643137254901957</c:v>
                </c:pt>
                <c:pt idx="19529">
                  <c:v>2.4643137254901957</c:v>
                </c:pt>
                <c:pt idx="19530">
                  <c:v>2.4643137254901957</c:v>
                </c:pt>
                <c:pt idx="19531">
                  <c:v>2.4643137254901957</c:v>
                </c:pt>
                <c:pt idx="19532">
                  <c:v>2.4643137254901957</c:v>
                </c:pt>
                <c:pt idx="19533">
                  <c:v>2.4643137254901957</c:v>
                </c:pt>
                <c:pt idx="19534">
                  <c:v>2.4643137254901957</c:v>
                </c:pt>
                <c:pt idx="19535">
                  <c:v>2.4643137254901957</c:v>
                </c:pt>
                <c:pt idx="19536">
                  <c:v>2.4643137254901957</c:v>
                </c:pt>
                <c:pt idx="19537">
                  <c:v>2.4643137254901957</c:v>
                </c:pt>
                <c:pt idx="19538">
                  <c:v>2.4643137254901957</c:v>
                </c:pt>
                <c:pt idx="19539">
                  <c:v>2.4643137254901957</c:v>
                </c:pt>
                <c:pt idx="19540">
                  <c:v>2.4643137254901957</c:v>
                </c:pt>
                <c:pt idx="19541">
                  <c:v>2.4643137254901957</c:v>
                </c:pt>
                <c:pt idx="19542">
                  <c:v>2.4643137254901957</c:v>
                </c:pt>
                <c:pt idx="19543">
                  <c:v>2.4643137254901957</c:v>
                </c:pt>
                <c:pt idx="19544">
                  <c:v>2.4643137254901957</c:v>
                </c:pt>
                <c:pt idx="19545">
                  <c:v>2.4643137254901957</c:v>
                </c:pt>
                <c:pt idx="19546">
                  <c:v>2.4643137254901957</c:v>
                </c:pt>
                <c:pt idx="19547">
                  <c:v>2.4643137254901957</c:v>
                </c:pt>
                <c:pt idx="19548">
                  <c:v>2.4643137254901957</c:v>
                </c:pt>
                <c:pt idx="19549">
                  <c:v>2.4643137254901957</c:v>
                </c:pt>
                <c:pt idx="19550">
                  <c:v>2.4643137254901957</c:v>
                </c:pt>
                <c:pt idx="19551">
                  <c:v>2.4643137254901957</c:v>
                </c:pt>
                <c:pt idx="19552">
                  <c:v>2.4643137254901957</c:v>
                </c:pt>
                <c:pt idx="19553">
                  <c:v>2.4643137254901957</c:v>
                </c:pt>
                <c:pt idx="19554">
                  <c:v>2.4643137254901957</c:v>
                </c:pt>
                <c:pt idx="19555">
                  <c:v>2.4643137254901957</c:v>
                </c:pt>
                <c:pt idx="19556">
                  <c:v>2.4643137254901957</c:v>
                </c:pt>
                <c:pt idx="19557">
                  <c:v>2.4643137254901957</c:v>
                </c:pt>
                <c:pt idx="19558">
                  <c:v>2.4643137254901957</c:v>
                </c:pt>
                <c:pt idx="19559">
                  <c:v>2.4643137254901957</c:v>
                </c:pt>
                <c:pt idx="19560">
                  <c:v>2.4643137254901957</c:v>
                </c:pt>
                <c:pt idx="19561">
                  <c:v>2.4643137254901957</c:v>
                </c:pt>
                <c:pt idx="19562">
                  <c:v>2.4643137254901957</c:v>
                </c:pt>
                <c:pt idx="19563">
                  <c:v>2.4643137254901957</c:v>
                </c:pt>
                <c:pt idx="19564">
                  <c:v>2.4643137254901957</c:v>
                </c:pt>
                <c:pt idx="19565">
                  <c:v>2.4643137254901957</c:v>
                </c:pt>
                <c:pt idx="19566">
                  <c:v>2.4643137254901957</c:v>
                </c:pt>
                <c:pt idx="19567">
                  <c:v>2.4643137254901957</c:v>
                </c:pt>
                <c:pt idx="19568">
                  <c:v>2.4643137254901957</c:v>
                </c:pt>
                <c:pt idx="19569">
                  <c:v>2.4643137254901957</c:v>
                </c:pt>
                <c:pt idx="19570">
                  <c:v>2.4643137254901957</c:v>
                </c:pt>
                <c:pt idx="19571">
                  <c:v>2.4643137254901957</c:v>
                </c:pt>
                <c:pt idx="19572">
                  <c:v>2.4643137254901957</c:v>
                </c:pt>
                <c:pt idx="19573">
                  <c:v>2.4643137254901957</c:v>
                </c:pt>
                <c:pt idx="19574">
                  <c:v>2.4643137254901957</c:v>
                </c:pt>
                <c:pt idx="19575">
                  <c:v>2.4643137254901957</c:v>
                </c:pt>
                <c:pt idx="19576">
                  <c:v>2.4643137254901957</c:v>
                </c:pt>
                <c:pt idx="19577">
                  <c:v>2.4643137254901957</c:v>
                </c:pt>
                <c:pt idx="19578">
                  <c:v>2.4643137254901957</c:v>
                </c:pt>
                <c:pt idx="19579">
                  <c:v>2.4643137254901957</c:v>
                </c:pt>
                <c:pt idx="19580">
                  <c:v>2.4643137254901957</c:v>
                </c:pt>
                <c:pt idx="19581">
                  <c:v>2.4643137254901957</c:v>
                </c:pt>
                <c:pt idx="19582">
                  <c:v>2.4643137254901957</c:v>
                </c:pt>
                <c:pt idx="19583">
                  <c:v>2.4643137254901957</c:v>
                </c:pt>
                <c:pt idx="19584">
                  <c:v>2.4643137254901957</c:v>
                </c:pt>
                <c:pt idx="19585">
                  <c:v>2.4643137254901957</c:v>
                </c:pt>
                <c:pt idx="19586">
                  <c:v>2.4643137254901957</c:v>
                </c:pt>
                <c:pt idx="19587">
                  <c:v>2.4643137254901957</c:v>
                </c:pt>
                <c:pt idx="19588">
                  <c:v>2.4643137254901957</c:v>
                </c:pt>
                <c:pt idx="19589">
                  <c:v>2.4643137254901957</c:v>
                </c:pt>
                <c:pt idx="19590">
                  <c:v>2.4643137254901957</c:v>
                </c:pt>
                <c:pt idx="19591">
                  <c:v>2.4643137254901957</c:v>
                </c:pt>
                <c:pt idx="19592">
                  <c:v>2.4643137254901957</c:v>
                </c:pt>
                <c:pt idx="19593">
                  <c:v>2.4643137254901957</c:v>
                </c:pt>
                <c:pt idx="19594">
                  <c:v>2.4643137254901957</c:v>
                </c:pt>
                <c:pt idx="19595">
                  <c:v>2.4643137254901957</c:v>
                </c:pt>
                <c:pt idx="19596">
                  <c:v>2.4643137254901957</c:v>
                </c:pt>
                <c:pt idx="19597">
                  <c:v>2.4643137254901957</c:v>
                </c:pt>
                <c:pt idx="19598">
                  <c:v>2.4643137254901957</c:v>
                </c:pt>
                <c:pt idx="19599">
                  <c:v>2.4643137254901957</c:v>
                </c:pt>
                <c:pt idx="19600">
                  <c:v>2.4643137254901957</c:v>
                </c:pt>
                <c:pt idx="19601">
                  <c:v>2.4643137254901957</c:v>
                </c:pt>
                <c:pt idx="19602">
                  <c:v>2.4643137254901957</c:v>
                </c:pt>
                <c:pt idx="19603">
                  <c:v>2.4643137254901957</c:v>
                </c:pt>
                <c:pt idx="19604">
                  <c:v>2.4643137254901957</c:v>
                </c:pt>
                <c:pt idx="19605">
                  <c:v>2.4643137254901957</c:v>
                </c:pt>
                <c:pt idx="19606">
                  <c:v>2.4643137254901957</c:v>
                </c:pt>
                <c:pt idx="19607">
                  <c:v>2.4643137254901957</c:v>
                </c:pt>
                <c:pt idx="19608">
                  <c:v>2.4643137254901957</c:v>
                </c:pt>
                <c:pt idx="19609">
                  <c:v>2.4643137254901957</c:v>
                </c:pt>
                <c:pt idx="19610">
                  <c:v>2.4643137254901957</c:v>
                </c:pt>
                <c:pt idx="19611">
                  <c:v>2.4643137254901957</c:v>
                </c:pt>
                <c:pt idx="19612">
                  <c:v>2.4643137254901957</c:v>
                </c:pt>
                <c:pt idx="19613">
                  <c:v>2.4643137254901957</c:v>
                </c:pt>
                <c:pt idx="19614">
                  <c:v>2.4643137254901957</c:v>
                </c:pt>
                <c:pt idx="19615">
                  <c:v>2.4643137254901957</c:v>
                </c:pt>
                <c:pt idx="19616">
                  <c:v>2.4643137254901957</c:v>
                </c:pt>
                <c:pt idx="19617">
                  <c:v>2.4643137254901957</c:v>
                </c:pt>
                <c:pt idx="19618">
                  <c:v>2.4643137254901957</c:v>
                </c:pt>
                <c:pt idx="19619">
                  <c:v>2.4643137254901957</c:v>
                </c:pt>
                <c:pt idx="19620">
                  <c:v>2.4643137254901957</c:v>
                </c:pt>
                <c:pt idx="19621">
                  <c:v>2.4643137254901957</c:v>
                </c:pt>
                <c:pt idx="19622">
                  <c:v>2.4643137254901957</c:v>
                </c:pt>
                <c:pt idx="19623">
                  <c:v>2.4643137254901957</c:v>
                </c:pt>
                <c:pt idx="19624">
                  <c:v>2.4643137254901957</c:v>
                </c:pt>
                <c:pt idx="19625">
                  <c:v>2.4643137254901957</c:v>
                </c:pt>
                <c:pt idx="19626">
                  <c:v>2.4643137254901957</c:v>
                </c:pt>
                <c:pt idx="19627">
                  <c:v>2.4643137254901957</c:v>
                </c:pt>
                <c:pt idx="19628">
                  <c:v>2.4643137254901957</c:v>
                </c:pt>
                <c:pt idx="19629">
                  <c:v>2.4643137254901957</c:v>
                </c:pt>
                <c:pt idx="19630">
                  <c:v>2.4643137254901957</c:v>
                </c:pt>
                <c:pt idx="19631">
                  <c:v>2.4643137254901957</c:v>
                </c:pt>
                <c:pt idx="19632">
                  <c:v>2.4643137254901957</c:v>
                </c:pt>
                <c:pt idx="19633">
                  <c:v>2.4643137254901957</c:v>
                </c:pt>
                <c:pt idx="19634">
                  <c:v>2.4643137254901957</c:v>
                </c:pt>
                <c:pt idx="19635">
                  <c:v>2.4643137254901957</c:v>
                </c:pt>
                <c:pt idx="19636">
                  <c:v>2.4643137254901957</c:v>
                </c:pt>
                <c:pt idx="19637">
                  <c:v>2.4643137254901957</c:v>
                </c:pt>
                <c:pt idx="19638">
                  <c:v>2.4643137254901957</c:v>
                </c:pt>
                <c:pt idx="19639">
                  <c:v>2.4643137254901957</c:v>
                </c:pt>
                <c:pt idx="19640">
                  <c:v>2.4643137254901957</c:v>
                </c:pt>
                <c:pt idx="19641">
                  <c:v>2.4643137254901957</c:v>
                </c:pt>
                <c:pt idx="19642">
                  <c:v>2.4643137254901957</c:v>
                </c:pt>
                <c:pt idx="19643">
                  <c:v>2.4643137254901957</c:v>
                </c:pt>
                <c:pt idx="19644">
                  <c:v>2.4643137254901957</c:v>
                </c:pt>
                <c:pt idx="19645">
                  <c:v>2.4643137254901957</c:v>
                </c:pt>
                <c:pt idx="19646">
                  <c:v>2.4643137254901957</c:v>
                </c:pt>
                <c:pt idx="19647">
                  <c:v>2.4643137254901957</c:v>
                </c:pt>
                <c:pt idx="19648">
                  <c:v>2.4643137254901957</c:v>
                </c:pt>
                <c:pt idx="19649">
                  <c:v>2.4643137254901957</c:v>
                </c:pt>
                <c:pt idx="19650">
                  <c:v>2.4643137254901957</c:v>
                </c:pt>
                <c:pt idx="19651">
                  <c:v>2.4643137254901957</c:v>
                </c:pt>
                <c:pt idx="19652">
                  <c:v>2.4643137254901957</c:v>
                </c:pt>
                <c:pt idx="19653">
                  <c:v>2.4643137254901957</c:v>
                </c:pt>
                <c:pt idx="19654">
                  <c:v>2.4643137254901957</c:v>
                </c:pt>
                <c:pt idx="19655">
                  <c:v>2.4643137254901957</c:v>
                </c:pt>
                <c:pt idx="19656">
                  <c:v>2.4643137254901957</c:v>
                </c:pt>
                <c:pt idx="19657">
                  <c:v>2.4643137254901957</c:v>
                </c:pt>
                <c:pt idx="19658">
                  <c:v>2.4643137254901957</c:v>
                </c:pt>
                <c:pt idx="19659">
                  <c:v>2.4643137254901957</c:v>
                </c:pt>
                <c:pt idx="19660">
                  <c:v>2.4643137254901957</c:v>
                </c:pt>
                <c:pt idx="19661">
                  <c:v>2.4643137254901957</c:v>
                </c:pt>
                <c:pt idx="19662">
                  <c:v>2.4643137254901957</c:v>
                </c:pt>
                <c:pt idx="19663">
                  <c:v>2.4643137254901957</c:v>
                </c:pt>
                <c:pt idx="19664">
                  <c:v>2.4643137254901957</c:v>
                </c:pt>
                <c:pt idx="19665">
                  <c:v>2.4643137254901957</c:v>
                </c:pt>
                <c:pt idx="19666">
                  <c:v>2.4643137254901957</c:v>
                </c:pt>
                <c:pt idx="19667">
                  <c:v>2.4643137254901957</c:v>
                </c:pt>
                <c:pt idx="19668">
                  <c:v>2.4643137254901957</c:v>
                </c:pt>
                <c:pt idx="19669">
                  <c:v>2.4643137254901957</c:v>
                </c:pt>
                <c:pt idx="19670">
                  <c:v>2.4643137254901957</c:v>
                </c:pt>
                <c:pt idx="19671">
                  <c:v>2.4643137254901957</c:v>
                </c:pt>
                <c:pt idx="19672">
                  <c:v>2.4643137254901957</c:v>
                </c:pt>
                <c:pt idx="19673">
                  <c:v>2.4643137254901957</c:v>
                </c:pt>
                <c:pt idx="19674">
                  <c:v>2.4643137254901957</c:v>
                </c:pt>
                <c:pt idx="19675">
                  <c:v>2.4643137254901957</c:v>
                </c:pt>
                <c:pt idx="19676">
                  <c:v>2.4643137254901957</c:v>
                </c:pt>
                <c:pt idx="19677">
                  <c:v>2.4643137254901957</c:v>
                </c:pt>
                <c:pt idx="19678">
                  <c:v>2.4643137254901957</c:v>
                </c:pt>
                <c:pt idx="19679">
                  <c:v>2.4643137254901957</c:v>
                </c:pt>
                <c:pt idx="19680">
                  <c:v>2.4643137254901957</c:v>
                </c:pt>
                <c:pt idx="19681">
                  <c:v>2.4643137254901957</c:v>
                </c:pt>
                <c:pt idx="19682">
                  <c:v>2.4643137254901957</c:v>
                </c:pt>
                <c:pt idx="19683">
                  <c:v>2.4643137254901957</c:v>
                </c:pt>
                <c:pt idx="19684">
                  <c:v>2.4643137254901957</c:v>
                </c:pt>
                <c:pt idx="19685">
                  <c:v>2.4643137254901957</c:v>
                </c:pt>
                <c:pt idx="19686">
                  <c:v>2.4643137254901957</c:v>
                </c:pt>
                <c:pt idx="19687">
                  <c:v>2.4643137254901957</c:v>
                </c:pt>
                <c:pt idx="19688">
                  <c:v>2.4643137254901957</c:v>
                </c:pt>
                <c:pt idx="19689">
                  <c:v>2.4643137254901957</c:v>
                </c:pt>
                <c:pt idx="19690">
                  <c:v>2.4643137254901957</c:v>
                </c:pt>
                <c:pt idx="19691">
                  <c:v>2.4643137254901957</c:v>
                </c:pt>
                <c:pt idx="19692">
                  <c:v>2.4643137254901957</c:v>
                </c:pt>
                <c:pt idx="19693">
                  <c:v>2.4643137254901957</c:v>
                </c:pt>
                <c:pt idx="19694">
                  <c:v>2.4643137254901957</c:v>
                </c:pt>
                <c:pt idx="19695">
                  <c:v>2.4643137254901957</c:v>
                </c:pt>
                <c:pt idx="19696">
                  <c:v>2.4643137254901957</c:v>
                </c:pt>
                <c:pt idx="19697">
                  <c:v>2.4643137254901957</c:v>
                </c:pt>
                <c:pt idx="19698">
                  <c:v>2.4643137254901957</c:v>
                </c:pt>
                <c:pt idx="19699">
                  <c:v>2.4643137254901957</c:v>
                </c:pt>
                <c:pt idx="19700">
                  <c:v>2.4643137254901957</c:v>
                </c:pt>
                <c:pt idx="19701">
                  <c:v>2.4643137254901957</c:v>
                </c:pt>
                <c:pt idx="19702">
                  <c:v>2.4643137254901957</c:v>
                </c:pt>
                <c:pt idx="19703">
                  <c:v>2.4643137254901957</c:v>
                </c:pt>
                <c:pt idx="19704">
                  <c:v>2.4643137254901957</c:v>
                </c:pt>
                <c:pt idx="19705">
                  <c:v>2.4643137254901957</c:v>
                </c:pt>
                <c:pt idx="19706">
                  <c:v>2.4643137254901957</c:v>
                </c:pt>
                <c:pt idx="19707">
                  <c:v>2.4643137254901957</c:v>
                </c:pt>
                <c:pt idx="19708">
                  <c:v>2.4643137254901957</c:v>
                </c:pt>
                <c:pt idx="19709">
                  <c:v>2.4643137254901957</c:v>
                </c:pt>
                <c:pt idx="19710">
                  <c:v>2.4643137254901957</c:v>
                </c:pt>
                <c:pt idx="19711">
                  <c:v>2.4643137254901957</c:v>
                </c:pt>
                <c:pt idx="19712">
                  <c:v>2.4643137254901957</c:v>
                </c:pt>
                <c:pt idx="19713">
                  <c:v>2.4643137254901957</c:v>
                </c:pt>
                <c:pt idx="19714">
                  <c:v>2.4643137254901957</c:v>
                </c:pt>
                <c:pt idx="19715">
                  <c:v>2.4643137254901957</c:v>
                </c:pt>
                <c:pt idx="19716">
                  <c:v>2.4643137254901957</c:v>
                </c:pt>
                <c:pt idx="19717">
                  <c:v>2.4643137254901957</c:v>
                </c:pt>
                <c:pt idx="19718">
                  <c:v>2.4643137254901957</c:v>
                </c:pt>
                <c:pt idx="19719">
                  <c:v>2.4643137254901957</c:v>
                </c:pt>
                <c:pt idx="19720">
                  <c:v>2.4643137254901957</c:v>
                </c:pt>
                <c:pt idx="19721">
                  <c:v>2.4643137254901957</c:v>
                </c:pt>
                <c:pt idx="19722">
                  <c:v>2.4643137254901957</c:v>
                </c:pt>
                <c:pt idx="19723">
                  <c:v>2.4643137254901957</c:v>
                </c:pt>
                <c:pt idx="19724">
                  <c:v>2.4643137254901957</c:v>
                </c:pt>
                <c:pt idx="19725">
                  <c:v>2.4643137254901957</c:v>
                </c:pt>
                <c:pt idx="19726">
                  <c:v>2.4643137254901957</c:v>
                </c:pt>
                <c:pt idx="19727">
                  <c:v>2.4643137254901957</c:v>
                </c:pt>
                <c:pt idx="19728">
                  <c:v>2.4643137254901957</c:v>
                </c:pt>
                <c:pt idx="19729">
                  <c:v>2.4643137254901957</c:v>
                </c:pt>
                <c:pt idx="19730">
                  <c:v>2.4643137254901957</c:v>
                </c:pt>
                <c:pt idx="19731">
                  <c:v>2.4643137254901957</c:v>
                </c:pt>
                <c:pt idx="19732">
                  <c:v>2.4643137254901957</c:v>
                </c:pt>
                <c:pt idx="19733">
                  <c:v>2.4643137254901957</c:v>
                </c:pt>
                <c:pt idx="19734">
                  <c:v>2.4643137254901957</c:v>
                </c:pt>
                <c:pt idx="19735">
                  <c:v>2.4643137254901957</c:v>
                </c:pt>
                <c:pt idx="19736">
                  <c:v>2.4643137254901957</c:v>
                </c:pt>
                <c:pt idx="19737">
                  <c:v>2.4643137254901957</c:v>
                </c:pt>
                <c:pt idx="19738">
                  <c:v>2.4643137254901957</c:v>
                </c:pt>
                <c:pt idx="19739">
                  <c:v>2.4643137254901957</c:v>
                </c:pt>
                <c:pt idx="19740">
                  <c:v>2.4643137254901957</c:v>
                </c:pt>
                <c:pt idx="19741">
                  <c:v>2.4643137254901957</c:v>
                </c:pt>
                <c:pt idx="19742">
                  <c:v>2.4643137254901957</c:v>
                </c:pt>
                <c:pt idx="19743">
                  <c:v>2.4643137254901957</c:v>
                </c:pt>
                <c:pt idx="19744">
                  <c:v>2.4643137254901957</c:v>
                </c:pt>
                <c:pt idx="19745">
                  <c:v>2.4643137254901957</c:v>
                </c:pt>
                <c:pt idx="19746">
                  <c:v>2.4643137254901957</c:v>
                </c:pt>
                <c:pt idx="19747">
                  <c:v>2.4643137254901957</c:v>
                </c:pt>
                <c:pt idx="19748">
                  <c:v>2.4643137254901957</c:v>
                </c:pt>
                <c:pt idx="19749">
                  <c:v>2.4643137254901957</c:v>
                </c:pt>
                <c:pt idx="19750">
                  <c:v>2.4643137254901957</c:v>
                </c:pt>
                <c:pt idx="19751">
                  <c:v>2.4643137254901957</c:v>
                </c:pt>
                <c:pt idx="19752">
                  <c:v>2.4643137254901957</c:v>
                </c:pt>
                <c:pt idx="19753">
                  <c:v>2.4643137254901957</c:v>
                </c:pt>
                <c:pt idx="19754">
                  <c:v>2.4643137254901957</c:v>
                </c:pt>
                <c:pt idx="19755">
                  <c:v>2.4643137254901957</c:v>
                </c:pt>
                <c:pt idx="19756">
                  <c:v>2.4643137254901957</c:v>
                </c:pt>
                <c:pt idx="19757">
                  <c:v>2.4643137254901957</c:v>
                </c:pt>
                <c:pt idx="19758">
                  <c:v>2.4643137254901957</c:v>
                </c:pt>
                <c:pt idx="19759">
                  <c:v>2.4643137254901957</c:v>
                </c:pt>
                <c:pt idx="19760">
                  <c:v>2.4643137254901957</c:v>
                </c:pt>
                <c:pt idx="19761">
                  <c:v>2.4643137254901957</c:v>
                </c:pt>
                <c:pt idx="19762">
                  <c:v>2.4643137254901957</c:v>
                </c:pt>
                <c:pt idx="19763">
                  <c:v>2.4643137254901957</c:v>
                </c:pt>
                <c:pt idx="19764">
                  <c:v>2.4643137254901957</c:v>
                </c:pt>
                <c:pt idx="19765">
                  <c:v>2.4643137254901957</c:v>
                </c:pt>
                <c:pt idx="19766">
                  <c:v>2.4643137254901957</c:v>
                </c:pt>
                <c:pt idx="19767">
                  <c:v>2.4643137254901957</c:v>
                </c:pt>
                <c:pt idx="19768">
                  <c:v>2.4643137254901957</c:v>
                </c:pt>
                <c:pt idx="19769">
                  <c:v>2.4643137254901957</c:v>
                </c:pt>
                <c:pt idx="19770">
                  <c:v>2.4643137254901957</c:v>
                </c:pt>
                <c:pt idx="19771">
                  <c:v>2.4643137254901957</c:v>
                </c:pt>
                <c:pt idx="19772">
                  <c:v>2.4643137254901957</c:v>
                </c:pt>
                <c:pt idx="19773">
                  <c:v>2.4643137254901957</c:v>
                </c:pt>
                <c:pt idx="19774">
                  <c:v>2.4643137254901957</c:v>
                </c:pt>
                <c:pt idx="19775">
                  <c:v>2.4643137254901957</c:v>
                </c:pt>
                <c:pt idx="19776">
                  <c:v>2.4643137254901957</c:v>
                </c:pt>
                <c:pt idx="19777">
                  <c:v>2.4643137254901957</c:v>
                </c:pt>
                <c:pt idx="19778">
                  <c:v>2.4643137254901957</c:v>
                </c:pt>
                <c:pt idx="19779">
                  <c:v>2.4643137254901957</c:v>
                </c:pt>
                <c:pt idx="19780">
                  <c:v>2.4643137254901957</c:v>
                </c:pt>
                <c:pt idx="19781">
                  <c:v>2.4643137254901957</c:v>
                </c:pt>
                <c:pt idx="19782">
                  <c:v>2.4643137254901957</c:v>
                </c:pt>
                <c:pt idx="19783">
                  <c:v>2.4643137254901957</c:v>
                </c:pt>
                <c:pt idx="19784">
                  <c:v>2.4643137254901957</c:v>
                </c:pt>
                <c:pt idx="19785">
                  <c:v>2.4643137254901957</c:v>
                </c:pt>
                <c:pt idx="19786">
                  <c:v>2.4643137254901957</c:v>
                </c:pt>
                <c:pt idx="19787">
                  <c:v>2.4643137254901957</c:v>
                </c:pt>
                <c:pt idx="19788">
                  <c:v>2.4643137254901957</c:v>
                </c:pt>
                <c:pt idx="19789">
                  <c:v>2.4643137254901957</c:v>
                </c:pt>
                <c:pt idx="19790">
                  <c:v>2.4643137254901957</c:v>
                </c:pt>
                <c:pt idx="19791">
                  <c:v>2.4643137254901957</c:v>
                </c:pt>
                <c:pt idx="19792">
                  <c:v>2.4643137254901957</c:v>
                </c:pt>
                <c:pt idx="19793">
                  <c:v>2.4643137254901957</c:v>
                </c:pt>
                <c:pt idx="19794">
                  <c:v>2.4643137254901957</c:v>
                </c:pt>
                <c:pt idx="19795">
                  <c:v>2.4643137254901957</c:v>
                </c:pt>
                <c:pt idx="19796">
                  <c:v>2.4643137254901957</c:v>
                </c:pt>
                <c:pt idx="19797">
                  <c:v>2.4643137254901957</c:v>
                </c:pt>
                <c:pt idx="19798">
                  <c:v>2.4643137254901957</c:v>
                </c:pt>
                <c:pt idx="19799">
                  <c:v>2.4643137254901957</c:v>
                </c:pt>
                <c:pt idx="19800">
                  <c:v>2.4643137254901957</c:v>
                </c:pt>
                <c:pt idx="19801">
                  <c:v>2.4643137254901957</c:v>
                </c:pt>
                <c:pt idx="19802">
                  <c:v>2.4643137254901957</c:v>
                </c:pt>
                <c:pt idx="19803">
                  <c:v>2.4643137254901957</c:v>
                </c:pt>
                <c:pt idx="19804">
                  <c:v>2.4643137254901957</c:v>
                </c:pt>
                <c:pt idx="19805">
                  <c:v>2.4643137254901957</c:v>
                </c:pt>
                <c:pt idx="19806">
                  <c:v>2.4643137254901957</c:v>
                </c:pt>
                <c:pt idx="19807">
                  <c:v>2.4643137254901957</c:v>
                </c:pt>
                <c:pt idx="19808">
                  <c:v>2.4643137254901957</c:v>
                </c:pt>
                <c:pt idx="19809">
                  <c:v>2.4643137254901957</c:v>
                </c:pt>
                <c:pt idx="19810">
                  <c:v>2.4643137254901957</c:v>
                </c:pt>
                <c:pt idx="19811">
                  <c:v>2.4643137254901957</c:v>
                </c:pt>
                <c:pt idx="19812">
                  <c:v>2.4643137254901957</c:v>
                </c:pt>
                <c:pt idx="19813">
                  <c:v>2.4643137254901957</c:v>
                </c:pt>
                <c:pt idx="19814">
                  <c:v>2.4643137254901957</c:v>
                </c:pt>
                <c:pt idx="19815">
                  <c:v>2.4643137254901957</c:v>
                </c:pt>
                <c:pt idx="19816">
                  <c:v>2.4643137254901957</c:v>
                </c:pt>
                <c:pt idx="19817">
                  <c:v>2.4643137254901957</c:v>
                </c:pt>
                <c:pt idx="19818">
                  <c:v>2.4643137254901957</c:v>
                </c:pt>
                <c:pt idx="19819">
                  <c:v>2.4643137254901957</c:v>
                </c:pt>
                <c:pt idx="19820">
                  <c:v>2.4643137254901957</c:v>
                </c:pt>
                <c:pt idx="19821">
                  <c:v>2.4643137254901957</c:v>
                </c:pt>
                <c:pt idx="19822">
                  <c:v>2.4643137254901957</c:v>
                </c:pt>
                <c:pt idx="19823">
                  <c:v>2.4643137254901957</c:v>
                </c:pt>
                <c:pt idx="19824">
                  <c:v>2.4643137254901957</c:v>
                </c:pt>
                <c:pt idx="19825">
                  <c:v>2.4643137254901957</c:v>
                </c:pt>
                <c:pt idx="19826">
                  <c:v>2.4643137254901957</c:v>
                </c:pt>
                <c:pt idx="19827">
                  <c:v>2.4643137254901957</c:v>
                </c:pt>
                <c:pt idx="19828">
                  <c:v>2.4643137254901957</c:v>
                </c:pt>
                <c:pt idx="19829">
                  <c:v>2.4643137254901957</c:v>
                </c:pt>
                <c:pt idx="19830">
                  <c:v>2.4643137254901957</c:v>
                </c:pt>
                <c:pt idx="19831">
                  <c:v>2.4643137254901957</c:v>
                </c:pt>
                <c:pt idx="19832">
                  <c:v>2.4643137254901957</c:v>
                </c:pt>
                <c:pt idx="19833">
                  <c:v>2.4643137254901957</c:v>
                </c:pt>
                <c:pt idx="19834">
                  <c:v>2.4643137254901957</c:v>
                </c:pt>
                <c:pt idx="19835">
                  <c:v>2.4643137254901957</c:v>
                </c:pt>
                <c:pt idx="19836">
                  <c:v>2.4643137254901957</c:v>
                </c:pt>
                <c:pt idx="19837">
                  <c:v>2.4643137254901957</c:v>
                </c:pt>
                <c:pt idx="19838">
                  <c:v>2.4643137254901957</c:v>
                </c:pt>
                <c:pt idx="19839">
                  <c:v>2.4643137254901957</c:v>
                </c:pt>
                <c:pt idx="19840">
                  <c:v>2.4643137254901957</c:v>
                </c:pt>
                <c:pt idx="19841">
                  <c:v>2.4643137254901957</c:v>
                </c:pt>
                <c:pt idx="19842">
                  <c:v>2.4643137254901957</c:v>
                </c:pt>
                <c:pt idx="19843">
                  <c:v>2.4643137254901957</c:v>
                </c:pt>
                <c:pt idx="19844">
                  <c:v>2.4643137254901957</c:v>
                </c:pt>
                <c:pt idx="19845">
                  <c:v>2.4643137254901957</c:v>
                </c:pt>
                <c:pt idx="19846">
                  <c:v>2.4643137254901957</c:v>
                </c:pt>
                <c:pt idx="19847">
                  <c:v>2.4643137254901957</c:v>
                </c:pt>
                <c:pt idx="19848">
                  <c:v>2.4643137254901957</c:v>
                </c:pt>
                <c:pt idx="19849">
                  <c:v>2.4643137254901957</c:v>
                </c:pt>
                <c:pt idx="19850">
                  <c:v>2.4643137254901957</c:v>
                </c:pt>
                <c:pt idx="19851">
                  <c:v>2.4643137254901957</c:v>
                </c:pt>
                <c:pt idx="19852">
                  <c:v>2.4643137254901957</c:v>
                </c:pt>
                <c:pt idx="19853">
                  <c:v>2.4643137254901957</c:v>
                </c:pt>
                <c:pt idx="19854">
                  <c:v>2.4643137254901957</c:v>
                </c:pt>
                <c:pt idx="19855">
                  <c:v>2.4643137254901957</c:v>
                </c:pt>
                <c:pt idx="19856">
                  <c:v>2.4643137254901957</c:v>
                </c:pt>
                <c:pt idx="19857">
                  <c:v>2.4643137254901957</c:v>
                </c:pt>
                <c:pt idx="19858">
                  <c:v>2.4643137254901957</c:v>
                </c:pt>
                <c:pt idx="19859">
                  <c:v>2.4643137254901957</c:v>
                </c:pt>
                <c:pt idx="19860">
                  <c:v>2.4643137254901957</c:v>
                </c:pt>
                <c:pt idx="19861">
                  <c:v>2.4643137254901957</c:v>
                </c:pt>
                <c:pt idx="19862">
                  <c:v>2.4643137254901957</c:v>
                </c:pt>
                <c:pt idx="19863">
                  <c:v>2.4643137254901957</c:v>
                </c:pt>
                <c:pt idx="19864">
                  <c:v>2.4643137254901957</c:v>
                </c:pt>
                <c:pt idx="19865">
                  <c:v>2.4643137254901957</c:v>
                </c:pt>
                <c:pt idx="19866">
                  <c:v>2.4643137254901957</c:v>
                </c:pt>
                <c:pt idx="19867">
                  <c:v>2.4643137254901957</c:v>
                </c:pt>
                <c:pt idx="19868">
                  <c:v>2.4643137254901957</c:v>
                </c:pt>
                <c:pt idx="19869">
                  <c:v>2.4643137254901957</c:v>
                </c:pt>
                <c:pt idx="19870">
                  <c:v>2.4643137254901957</c:v>
                </c:pt>
                <c:pt idx="19871">
                  <c:v>2.4643137254901957</c:v>
                </c:pt>
                <c:pt idx="19872">
                  <c:v>2.4643137254901957</c:v>
                </c:pt>
                <c:pt idx="19873">
                  <c:v>2.4643137254901957</c:v>
                </c:pt>
                <c:pt idx="19874">
                  <c:v>2.4643137254901957</c:v>
                </c:pt>
                <c:pt idx="19875">
                  <c:v>2.4643137254901957</c:v>
                </c:pt>
                <c:pt idx="19876">
                  <c:v>2.4643137254901957</c:v>
                </c:pt>
                <c:pt idx="19877">
                  <c:v>2.4643137254901957</c:v>
                </c:pt>
                <c:pt idx="19878">
                  <c:v>2.4643137254901957</c:v>
                </c:pt>
                <c:pt idx="19879">
                  <c:v>2.4643137254901957</c:v>
                </c:pt>
                <c:pt idx="19880">
                  <c:v>2.4643137254901957</c:v>
                </c:pt>
                <c:pt idx="19881">
                  <c:v>2.4643137254901957</c:v>
                </c:pt>
                <c:pt idx="19882">
                  <c:v>2.4643137254901957</c:v>
                </c:pt>
                <c:pt idx="19883">
                  <c:v>2.4643137254901957</c:v>
                </c:pt>
                <c:pt idx="19884">
                  <c:v>2.4643137254901957</c:v>
                </c:pt>
                <c:pt idx="19885">
                  <c:v>2.4643137254901957</c:v>
                </c:pt>
                <c:pt idx="19886">
                  <c:v>2.4643137254901957</c:v>
                </c:pt>
                <c:pt idx="19887">
                  <c:v>2.4643137254901957</c:v>
                </c:pt>
                <c:pt idx="19888">
                  <c:v>2.4643137254901957</c:v>
                </c:pt>
                <c:pt idx="19889">
                  <c:v>2.4643137254901957</c:v>
                </c:pt>
                <c:pt idx="19890">
                  <c:v>2.4643137254901957</c:v>
                </c:pt>
                <c:pt idx="19891">
                  <c:v>2.4643137254901957</c:v>
                </c:pt>
                <c:pt idx="19892">
                  <c:v>2.4643137254901957</c:v>
                </c:pt>
                <c:pt idx="19893">
                  <c:v>2.4643137254901957</c:v>
                </c:pt>
                <c:pt idx="19894">
                  <c:v>2.4643137254901957</c:v>
                </c:pt>
                <c:pt idx="19895">
                  <c:v>2.4643137254901957</c:v>
                </c:pt>
                <c:pt idx="19896">
                  <c:v>2.4643137254901957</c:v>
                </c:pt>
                <c:pt idx="19897">
                  <c:v>2.4643137254901957</c:v>
                </c:pt>
                <c:pt idx="19898">
                  <c:v>2.4643137254901957</c:v>
                </c:pt>
                <c:pt idx="19899">
                  <c:v>2.4643137254901957</c:v>
                </c:pt>
                <c:pt idx="19900">
                  <c:v>2.4643137254901957</c:v>
                </c:pt>
                <c:pt idx="19901">
                  <c:v>2.4643137254901957</c:v>
                </c:pt>
                <c:pt idx="19902">
                  <c:v>2.4643137254901957</c:v>
                </c:pt>
                <c:pt idx="19903">
                  <c:v>2.4643137254901957</c:v>
                </c:pt>
                <c:pt idx="19904">
                  <c:v>2.4643137254901957</c:v>
                </c:pt>
                <c:pt idx="19905">
                  <c:v>2.4643137254901957</c:v>
                </c:pt>
                <c:pt idx="19906">
                  <c:v>2.4643137254901957</c:v>
                </c:pt>
                <c:pt idx="19907">
                  <c:v>2.4643137254901957</c:v>
                </c:pt>
                <c:pt idx="19908">
                  <c:v>2.4643137254901957</c:v>
                </c:pt>
                <c:pt idx="19909">
                  <c:v>2.4643137254901957</c:v>
                </c:pt>
                <c:pt idx="19910">
                  <c:v>2.4643137254901957</c:v>
                </c:pt>
                <c:pt idx="19911">
                  <c:v>2.4643137254901957</c:v>
                </c:pt>
                <c:pt idx="19912">
                  <c:v>2.4643137254901957</c:v>
                </c:pt>
                <c:pt idx="19913">
                  <c:v>2.4643137254901957</c:v>
                </c:pt>
                <c:pt idx="19914">
                  <c:v>2.4643137254901957</c:v>
                </c:pt>
                <c:pt idx="19915">
                  <c:v>2.4643137254901957</c:v>
                </c:pt>
                <c:pt idx="19916">
                  <c:v>2.4643137254901957</c:v>
                </c:pt>
                <c:pt idx="19917">
                  <c:v>2.4643137254901957</c:v>
                </c:pt>
                <c:pt idx="19918">
                  <c:v>2.4643137254901957</c:v>
                </c:pt>
                <c:pt idx="19919">
                  <c:v>2.4643137254901957</c:v>
                </c:pt>
                <c:pt idx="19920">
                  <c:v>2.4643137254901957</c:v>
                </c:pt>
                <c:pt idx="19921">
                  <c:v>2.4643137254901957</c:v>
                </c:pt>
                <c:pt idx="19922">
                  <c:v>2.4643137254901957</c:v>
                </c:pt>
                <c:pt idx="19923">
                  <c:v>2.4643137254901957</c:v>
                </c:pt>
                <c:pt idx="19924">
                  <c:v>2.4643137254901957</c:v>
                </c:pt>
                <c:pt idx="19925">
                  <c:v>2.4643137254901957</c:v>
                </c:pt>
                <c:pt idx="19926">
                  <c:v>2.4643137254901957</c:v>
                </c:pt>
                <c:pt idx="19927">
                  <c:v>2.4643137254901957</c:v>
                </c:pt>
                <c:pt idx="19928">
                  <c:v>2.4643137254901957</c:v>
                </c:pt>
                <c:pt idx="19929">
                  <c:v>2.4643137254901957</c:v>
                </c:pt>
                <c:pt idx="19930">
                  <c:v>2.4643137254901957</c:v>
                </c:pt>
                <c:pt idx="19931">
                  <c:v>2.4643137254901957</c:v>
                </c:pt>
                <c:pt idx="19932">
                  <c:v>2.4643137254901957</c:v>
                </c:pt>
                <c:pt idx="19933">
                  <c:v>2.4643137254901957</c:v>
                </c:pt>
                <c:pt idx="19934">
                  <c:v>2.4643137254901957</c:v>
                </c:pt>
                <c:pt idx="19935">
                  <c:v>2.4643137254901957</c:v>
                </c:pt>
                <c:pt idx="19936">
                  <c:v>2.4643137254901957</c:v>
                </c:pt>
                <c:pt idx="19937">
                  <c:v>2.4643137254901957</c:v>
                </c:pt>
                <c:pt idx="19938">
                  <c:v>2.4643137254901957</c:v>
                </c:pt>
                <c:pt idx="19939">
                  <c:v>2.4643137254901957</c:v>
                </c:pt>
                <c:pt idx="19940">
                  <c:v>2.4643137254901957</c:v>
                </c:pt>
                <c:pt idx="19941">
                  <c:v>2.4643137254901957</c:v>
                </c:pt>
                <c:pt idx="19942">
                  <c:v>2.4643137254901957</c:v>
                </c:pt>
                <c:pt idx="19943">
                  <c:v>2.4643137254901957</c:v>
                </c:pt>
                <c:pt idx="19944">
                  <c:v>2.4643137254901957</c:v>
                </c:pt>
                <c:pt idx="19945">
                  <c:v>2.4643137254901957</c:v>
                </c:pt>
                <c:pt idx="19946">
                  <c:v>2.4643137254901957</c:v>
                </c:pt>
                <c:pt idx="19947">
                  <c:v>2.4643137254901957</c:v>
                </c:pt>
                <c:pt idx="19948">
                  <c:v>2.4643137254901957</c:v>
                </c:pt>
                <c:pt idx="19949">
                  <c:v>2.4643137254901957</c:v>
                </c:pt>
                <c:pt idx="19950">
                  <c:v>2.4643137254901957</c:v>
                </c:pt>
                <c:pt idx="19951">
                  <c:v>2.4643137254901957</c:v>
                </c:pt>
                <c:pt idx="19952">
                  <c:v>2.4643137254901957</c:v>
                </c:pt>
                <c:pt idx="19953">
                  <c:v>2.4643137254901957</c:v>
                </c:pt>
                <c:pt idx="19954">
                  <c:v>2.4643137254901957</c:v>
                </c:pt>
                <c:pt idx="19955">
                  <c:v>2.4643137254901957</c:v>
                </c:pt>
                <c:pt idx="19956">
                  <c:v>2.4643137254901957</c:v>
                </c:pt>
                <c:pt idx="19957">
                  <c:v>2.4643137254901957</c:v>
                </c:pt>
                <c:pt idx="19958">
                  <c:v>2.4643137254901957</c:v>
                </c:pt>
                <c:pt idx="19959">
                  <c:v>2.4643137254901957</c:v>
                </c:pt>
                <c:pt idx="19960">
                  <c:v>2.4643137254901957</c:v>
                </c:pt>
                <c:pt idx="19961">
                  <c:v>2.4643137254901957</c:v>
                </c:pt>
                <c:pt idx="19962">
                  <c:v>2.4643137254901957</c:v>
                </c:pt>
                <c:pt idx="19963">
                  <c:v>2.4643137254901957</c:v>
                </c:pt>
                <c:pt idx="19964">
                  <c:v>2.4643137254901957</c:v>
                </c:pt>
                <c:pt idx="19965">
                  <c:v>2.4643137254901957</c:v>
                </c:pt>
                <c:pt idx="19966">
                  <c:v>2.4643137254901957</c:v>
                </c:pt>
                <c:pt idx="19967">
                  <c:v>2.4643137254901957</c:v>
                </c:pt>
                <c:pt idx="19968">
                  <c:v>2.4643137254901957</c:v>
                </c:pt>
                <c:pt idx="19969">
                  <c:v>2.4643137254901957</c:v>
                </c:pt>
                <c:pt idx="19970">
                  <c:v>2.4643137254901957</c:v>
                </c:pt>
                <c:pt idx="19971">
                  <c:v>2.4643137254901957</c:v>
                </c:pt>
                <c:pt idx="19972">
                  <c:v>2.4643137254901957</c:v>
                </c:pt>
                <c:pt idx="19973">
                  <c:v>2.4643137254901957</c:v>
                </c:pt>
                <c:pt idx="19974">
                  <c:v>2.4643137254901957</c:v>
                </c:pt>
                <c:pt idx="19975">
                  <c:v>2.4643137254901957</c:v>
                </c:pt>
                <c:pt idx="19976">
                  <c:v>2.4643137254901957</c:v>
                </c:pt>
                <c:pt idx="19977">
                  <c:v>2.4643137254901957</c:v>
                </c:pt>
                <c:pt idx="19978">
                  <c:v>2.4643137254901957</c:v>
                </c:pt>
                <c:pt idx="19979">
                  <c:v>2.4643137254901957</c:v>
                </c:pt>
                <c:pt idx="19980">
                  <c:v>2.4643137254901957</c:v>
                </c:pt>
                <c:pt idx="19981">
                  <c:v>2.4643137254901957</c:v>
                </c:pt>
                <c:pt idx="19982">
                  <c:v>2.4643137254901957</c:v>
                </c:pt>
                <c:pt idx="19983">
                  <c:v>2.4643137254901957</c:v>
                </c:pt>
                <c:pt idx="19984">
                  <c:v>2.4643137254901957</c:v>
                </c:pt>
                <c:pt idx="19985">
                  <c:v>2.4643137254901957</c:v>
                </c:pt>
                <c:pt idx="19986">
                  <c:v>2.4643137254901957</c:v>
                </c:pt>
                <c:pt idx="19987">
                  <c:v>2.4643137254901957</c:v>
                </c:pt>
                <c:pt idx="19988">
                  <c:v>2.4643137254901957</c:v>
                </c:pt>
                <c:pt idx="19989">
                  <c:v>2.4643137254901957</c:v>
                </c:pt>
                <c:pt idx="19990">
                  <c:v>2.4643137254901957</c:v>
                </c:pt>
                <c:pt idx="19991">
                  <c:v>2.4643137254901957</c:v>
                </c:pt>
                <c:pt idx="19992">
                  <c:v>2.4643137254901957</c:v>
                </c:pt>
                <c:pt idx="19993">
                  <c:v>2.4643137254901957</c:v>
                </c:pt>
                <c:pt idx="19994">
                  <c:v>2.4643137254901957</c:v>
                </c:pt>
                <c:pt idx="19995">
                  <c:v>2.4643137254901957</c:v>
                </c:pt>
                <c:pt idx="19996">
                  <c:v>2.4643137254901957</c:v>
                </c:pt>
                <c:pt idx="19997">
                  <c:v>2.4643137254901957</c:v>
                </c:pt>
                <c:pt idx="19998">
                  <c:v>2.4643137254901957</c:v>
                </c:pt>
                <c:pt idx="19999">
                  <c:v>2.4643137254901957</c:v>
                </c:pt>
                <c:pt idx="20000">
                  <c:v>2.4643137254901957</c:v>
                </c:pt>
                <c:pt idx="20001">
                  <c:v>2.4643137254901957</c:v>
                </c:pt>
                <c:pt idx="20002">
                  <c:v>2.4643137254901957</c:v>
                </c:pt>
                <c:pt idx="20003">
                  <c:v>2.4643137254901957</c:v>
                </c:pt>
                <c:pt idx="20004">
                  <c:v>2.4643137254901957</c:v>
                </c:pt>
                <c:pt idx="20005">
                  <c:v>2.4643137254901957</c:v>
                </c:pt>
                <c:pt idx="20006">
                  <c:v>2.4643137254901957</c:v>
                </c:pt>
                <c:pt idx="20007">
                  <c:v>2.4643137254901957</c:v>
                </c:pt>
                <c:pt idx="20008">
                  <c:v>2.4643137254901957</c:v>
                </c:pt>
                <c:pt idx="20009">
                  <c:v>2.4643137254901957</c:v>
                </c:pt>
                <c:pt idx="20010">
                  <c:v>2.4643137254901957</c:v>
                </c:pt>
                <c:pt idx="20011">
                  <c:v>2.4643137254901957</c:v>
                </c:pt>
                <c:pt idx="20012">
                  <c:v>2.4643137254901957</c:v>
                </c:pt>
                <c:pt idx="20013">
                  <c:v>2.4643137254901957</c:v>
                </c:pt>
                <c:pt idx="20014">
                  <c:v>2.4643137254901957</c:v>
                </c:pt>
                <c:pt idx="20015">
                  <c:v>2.4643137254901957</c:v>
                </c:pt>
                <c:pt idx="20016">
                  <c:v>2.4643137254901957</c:v>
                </c:pt>
                <c:pt idx="20017">
                  <c:v>2.4643137254901957</c:v>
                </c:pt>
                <c:pt idx="20018">
                  <c:v>2.4643137254901957</c:v>
                </c:pt>
                <c:pt idx="20019">
                  <c:v>2.4643137254901957</c:v>
                </c:pt>
                <c:pt idx="20020">
                  <c:v>2.4643137254901957</c:v>
                </c:pt>
                <c:pt idx="20021">
                  <c:v>2.4643137254901957</c:v>
                </c:pt>
                <c:pt idx="20022">
                  <c:v>2.4643137254901957</c:v>
                </c:pt>
                <c:pt idx="20023">
                  <c:v>2.4643137254901957</c:v>
                </c:pt>
                <c:pt idx="20024">
                  <c:v>2.4643137254901957</c:v>
                </c:pt>
                <c:pt idx="20025">
                  <c:v>2.4643137254901957</c:v>
                </c:pt>
                <c:pt idx="20026">
                  <c:v>2.4643137254901957</c:v>
                </c:pt>
                <c:pt idx="20027">
                  <c:v>2.4643137254901957</c:v>
                </c:pt>
                <c:pt idx="20028">
                  <c:v>2.4643137254901957</c:v>
                </c:pt>
                <c:pt idx="20029">
                  <c:v>2.4643137254901957</c:v>
                </c:pt>
                <c:pt idx="20030">
                  <c:v>2.4643137254901957</c:v>
                </c:pt>
                <c:pt idx="20031">
                  <c:v>2.4643137254901957</c:v>
                </c:pt>
                <c:pt idx="20032">
                  <c:v>2.4643137254901957</c:v>
                </c:pt>
                <c:pt idx="20033">
                  <c:v>2.4643137254901957</c:v>
                </c:pt>
                <c:pt idx="20034">
                  <c:v>2.4643137254901957</c:v>
                </c:pt>
                <c:pt idx="20035">
                  <c:v>2.4643137254901957</c:v>
                </c:pt>
                <c:pt idx="20036">
                  <c:v>2.4643137254901957</c:v>
                </c:pt>
                <c:pt idx="20037">
                  <c:v>2.4643137254901957</c:v>
                </c:pt>
                <c:pt idx="20038">
                  <c:v>2.4643137254901957</c:v>
                </c:pt>
                <c:pt idx="20039">
                  <c:v>2.4643137254901957</c:v>
                </c:pt>
                <c:pt idx="20040">
                  <c:v>2.4643137254901957</c:v>
                </c:pt>
                <c:pt idx="20041">
                  <c:v>2.4643137254901957</c:v>
                </c:pt>
                <c:pt idx="20042">
                  <c:v>2.4643137254901957</c:v>
                </c:pt>
                <c:pt idx="20043">
                  <c:v>2.4643137254901957</c:v>
                </c:pt>
                <c:pt idx="20044">
                  <c:v>2.4643137254901957</c:v>
                </c:pt>
                <c:pt idx="20045">
                  <c:v>2.4643137254901957</c:v>
                </c:pt>
                <c:pt idx="20046">
                  <c:v>2.4643137254901957</c:v>
                </c:pt>
                <c:pt idx="20047">
                  <c:v>2.4643137254901957</c:v>
                </c:pt>
                <c:pt idx="20048">
                  <c:v>2.4643137254901957</c:v>
                </c:pt>
                <c:pt idx="20049">
                  <c:v>2.4643137254901957</c:v>
                </c:pt>
                <c:pt idx="20050">
                  <c:v>2.4643137254901957</c:v>
                </c:pt>
                <c:pt idx="20051">
                  <c:v>2.4643137254901957</c:v>
                </c:pt>
                <c:pt idx="20052">
                  <c:v>2.4643137254901957</c:v>
                </c:pt>
                <c:pt idx="20053">
                  <c:v>2.4643137254901957</c:v>
                </c:pt>
                <c:pt idx="20054">
                  <c:v>2.4643137254901957</c:v>
                </c:pt>
                <c:pt idx="20055">
                  <c:v>2.4643137254901957</c:v>
                </c:pt>
                <c:pt idx="20056">
                  <c:v>2.4643137254901957</c:v>
                </c:pt>
                <c:pt idx="20057">
                  <c:v>2.4643137254901957</c:v>
                </c:pt>
                <c:pt idx="20058">
                  <c:v>2.4643137254901957</c:v>
                </c:pt>
                <c:pt idx="20059">
                  <c:v>2.4643137254901957</c:v>
                </c:pt>
                <c:pt idx="20060">
                  <c:v>2.4643137254901957</c:v>
                </c:pt>
                <c:pt idx="20061">
                  <c:v>2.4643137254901957</c:v>
                </c:pt>
                <c:pt idx="20062">
                  <c:v>2.4643137254901957</c:v>
                </c:pt>
                <c:pt idx="20063">
                  <c:v>2.4643137254901957</c:v>
                </c:pt>
                <c:pt idx="20064">
                  <c:v>2.4643137254901957</c:v>
                </c:pt>
                <c:pt idx="20065">
                  <c:v>2.4643137254901957</c:v>
                </c:pt>
                <c:pt idx="20066">
                  <c:v>2.4643137254901957</c:v>
                </c:pt>
                <c:pt idx="20067">
                  <c:v>2.4643137254901957</c:v>
                </c:pt>
                <c:pt idx="20068">
                  <c:v>2.4643137254901957</c:v>
                </c:pt>
                <c:pt idx="20069">
                  <c:v>2.4643137254901957</c:v>
                </c:pt>
                <c:pt idx="20070">
                  <c:v>2.4643137254901957</c:v>
                </c:pt>
                <c:pt idx="20071">
                  <c:v>2.4643137254901957</c:v>
                </c:pt>
                <c:pt idx="20072">
                  <c:v>2.4643137254901957</c:v>
                </c:pt>
                <c:pt idx="20073">
                  <c:v>2.4643137254901957</c:v>
                </c:pt>
                <c:pt idx="20074">
                  <c:v>2.4643137254901957</c:v>
                </c:pt>
                <c:pt idx="20075">
                  <c:v>2.4643137254901957</c:v>
                </c:pt>
                <c:pt idx="20076">
                  <c:v>2.4643137254901957</c:v>
                </c:pt>
                <c:pt idx="20077">
                  <c:v>2.4643137254901957</c:v>
                </c:pt>
                <c:pt idx="20078">
                  <c:v>2.4643137254901957</c:v>
                </c:pt>
                <c:pt idx="20079">
                  <c:v>2.4643137254901957</c:v>
                </c:pt>
                <c:pt idx="20080">
                  <c:v>2.4643137254901957</c:v>
                </c:pt>
                <c:pt idx="20081">
                  <c:v>2.4643137254901957</c:v>
                </c:pt>
                <c:pt idx="20082">
                  <c:v>2.4643137254901957</c:v>
                </c:pt>
                <c:pt idx="20083">
                  <c:v>2.4643137254901957</c:v>
                </c:pt>
                <c:pt idx="20084">
                  <c:v>2.4643137254901957</c:v>
                </c:pt>
                <c:pt idx="20085">
                  <c:v>2.4643137254901957</c:v>
                </c:pt>
                <c:pt idx="20086">
                  <c:v>2.4643137254901957</c:v>
                </c:pt>
                <c:pt idx="20087">
                  <c:v>2.4643137254901957</c:v>
                </c:pt>
                <c:pt idx="20088">
                  <c:v>2.4643137254901957</c:v>
                </c:pt>
                <c:pt idx="20089">
                  <c:v>2.4643137254901957</c:v>
                </c:pt>
                <c:pt idx="20090">
                  <c:v>2.4643137254901957</c:v>
                </c:pt>
                <c:pt idx="20091">
                  <c:v>2.4643137254901957</c:v>
                </c:pt>
                <c:pt idx="20092">
                  <c:v>2.4643137254901957</c:v>
                </c:pt>
                <c:pt idx="20093">
                  <c:v>2.4643137254901957</c:v>
                </c:pt>
                <c:pt idx="20094">
                  <c:v>2.4643137254901957</c:v>
                </c:pt>
                <c:pt idx="20095">
                  <c:v>2.4643137254901957</c:v>
                </c:pt>
                <c:pt idx="20096">
                  <c:v>2.4643137254901957</c:v>
                </c:pt>
                <c:pt idx="20097">
                  <c:v>2.4643137254901957</c:v>
                </c:pt>
                <c:pt idx="20098">
                  <c:v>2.4643137254901957</c:v>
                </c:pt>
                <c:pt idx="20099">
                  <c:v>2.4643137254901957</c:v>
                </c:pt>
                <c:pt idx="20100">
                  <c:v>2.4643137254901957</c:v>
                </c:pt>
                <c:pt idx="20101">
                  <c:v>2.4643137254901957</c:v>
                </c:pt>
                <c:pt idx="20102">
                  <c:v>2.4643137254901957</c:v>
                </c:pt>
                <c:pt idx="20103">
                  <c:v>2.4643137254901957</c:v>
                </c:pt>
                <c:pt idx="20104">
                  <c:v>2.4643137254901957</c:v>
                </c:pt>
                <c:pt idx="20105">
                  <c:v>2.4643137254901957</c:v>
                </c:pt>
                <c:pt idx="20106">
                  <c:v>2.4643137254901957</c:v>
                </c:pt>
                <c:pt idx="20107">
                  <c:v>2.4643137254901957</c:v>
                </c:pt>
                <c:pt idx="20108">
                  <c:v>2.4643137254901957</c:v>
                </c:pt>
                <c:pt idx="20109">
                  <c:v>2.4643137254901957</c:v>
                </c:pt>
                <c:pt idx="20110">
                  <c:v>2.4643137254901957</c:v>
                </c:pt>
                <c:pt idx="20111">
                  <c:v>2.4643137254901957</c:v>
                </c:pt>
                <c:pt idx="20112">
                  <c:v>2.4643137254901957</c:v>
                </c:pt>
                <c:pt idx="20113">
                  <c:v>2.4643137254901957</c:v>
                </c:pt>
                <c:pt idx="20114">
                  <c:v>2.4643137254901957</c:v>
                </c:pt>
                <c:pt idx="20115">
                  <c:v>2.4643137254901957</c:v>
                </c:pt>
                <c:pt idx="20116">
                  <c:v>2.4643137254901957</c:v>
                </c:pt>
                <c:pt idx="20117">
                  <c:v>2.4643137254901957</c:v>
                </c:pt>
                <c:pt idx="20118">
                  <c:v>2.4643137254901957</c:v>
                </c:pt>
                <c:pt idx="20119">
                  <c:v>2.4643137254901957</c:v>
                </c:pt>
                <c:pt idx="20120">
                  <c:v>2.4643137254901957</c:v>
                </c:pt>
                <c:pt idx="20121">
                  <c:v>2.4643137254901957</c:v>
                </c:pt>
                <c:pt idx="20122">
                  <c:v>2.4643137254901957</c:v>
                </c:pt>
                <c:pt idx="20123">
                  <c:v>2.4643137254901957</c:v>
                </c:pt>
                <c:pt idx="20124">
                  <c:v>2.4643137254901957</c:v>
                </c:pt>
                <c:pt idx="20125">
                  <c:v>2.4643137254901957</c:v>
                </c:pt>
                <c:pt idx="20126">
                  <c:v>2.4643137254901957</c:v>
                </c:pt>
                <c:pt idx="20127">
                  <c:v>2.4643137254901957</c:v>
                </c:pt>
                <c:pt idx="20128">
                  <c:v>2.4643137254901957</c:v>
                </c:pt>
                <c:pt idx="20129">
                  <c:v>2.4643137254901957</c:v>
                </c:pt>
                <c:pt idx="20130">
                  <c:v>2.4643137254901957</c:v>
                </c:pt>
                <c:pt idx="20131">
                  <c:v>2.4643137254901957</c:v>
                </c:pt>
                <c:pt idx="20132">
                  <c:v>2.4643137254901957</c:v>
                </c:pt>
                <c:pt idx="20133">
                  <c:v>2.4643137254901957</c:v>
                </c:pt>
                <c:pt idx="20134">
                  <c:v>2.4643137254901957</c:v>
                </c:pt>
                <c:pt idx="20135">
                  <c:v>2.4643137254901957</c:v>
                </c:pt>
                <c:pt idx="20136">
                  <c:v>2.4643137254901957</c:v>
                </c:pt>
                <c:pt idx="20137">
                  <c:v>2.4643137254901957</c:v>
                </c:pt>
                <c:pt idx="20138">
                  <c:v>2.4643137254901957</c:v>
                </c:pt>
                <c:pt idx="20139">
                  <c:v>2.4643137254901957</c:v>
                </c:pt>
                <c:pt idx="20140">
                  <c:v>2.4643137254901957</c:v>
                </c:pt>
                <c:pt idx="20141">
                  <c:v>2.4643137254901957</c:v>
                </c:pt>
                <c:pt idx="20142">
                  <c:v>2.4643137254901957</c:v>
                </c:pt>
                <c:pt idx="20143">
                  <c:v>2.4643137254901957</c:v>
                </c:pt>
                <c:pt idx="20144">
                  <c:v>2.4643137254901957</c:v>
                </c:pt>
                <c:pt idx="20145">
                  <c:v>2.4643137254901957</c:v>
                </c:pt>
                <c:pt idx="20146">
                  <c:v>2.4643137254901957</c:v>
                </c:pt>
                <c:pt idx="20147">
                  <c:v>2.4643137254901957</c:v>
                </c:pt>
                <c:pt idx="20148">
                  <c:v>2.4643137254901957</c:v>
                </c:pt>
                <c:pt idx="20149">
                  <c:v>2.4643137254901957</c:v>
                </c:pt>
                <c:pt idx="20150">
                  <c:v>2.4643137254901957</c:v>
                </c:pt>
                <c:pt idx="20151">
                  <c:v>2.4643137254901957</c:v>
                </c:pt>
                <c:pt idx="20152">
                  <c:v>2.4643137254901957</c:v>
                </c:pt>
                <c:pt idx="20153">
                  <c:v>2.4643137254901957</c:v>
                </c:pt>
                <c:pt idx="20154">
                  <c:v>2.4643137254901957</c:v>
                </c:pt>
                <c:pt idx="20155">
                  <c:v>2.4643137254901957</c:v>
                </c:pt>
                <c:pt idx="20156">
                  <c:v>2.4643137254901957</c:v>
                </c:pt>
                <c:pt idx="20157">
                  <c:v>2.4643137254901957</c:v>
                </c:pt>
                <c:pt idx="20158">
                  <c:v>2.4643137254901957</c:v>
                </c:pt>
                <c:pt idx="20159">
                  <c:v>2.4643137254901957</c:v>
                </c:pt>
                <c:pt idx="20160">
                  <c:v>2.4643137254901957</c:v>
                </c:pt>
                <c:pt idx="20161">
                  <c:v>2.4643137254901957</c:v>
                </c:pt>
                <c:pt idx="20162">
                  <c:v>2.4643137254901957</c:v>
                </c:pt>
                <c:pt idx="20163">
                  <c:v>2.4643137254901957</c:v>
                </c:pt>
                <c:pt idx="20164">
                  <c:v>2.4643137254901957</c:v>
                </c:pt>
                <c:pt idx="20165">
                  <c:v>2.4643137254901957</c:v>
                </c:pt>
                <c:pt idx="20166">
                  <c:v>2.4643137254901957</c:v>
                </c:pt>
                <c:pt idx="20167">
                  <c:v>2.4643137254901957</c:v>
                </c:pt>
                <c:pt idx="20168">
                  <c:v>2.4643137254901957</c:v>
                </c:pt>
                <c:pt idx="20169">
                  <c:v>2.4643137254901957</c:v>
                </c:pt>
                <c:pt idx="20170">
                  <c:v>2.4643137254901957</c:v>
                </c:pt>
                <c:pt idx="20171">
                  <c:v>2.4643137254901957</c:v>
                </c:pt>
                <c:pt idx="20172">
                  <c:v>2.4643137254901957</c:v>
                </c:pt>
                <c:pt idx="20173">
                  <c:v>2.4643137254901957</c:v>
                </c:pt>
                <c:pt idx="20174">
                  <c:v>2.4643137254901957</c:v>
                </c:pt>
                <c:pt idx="20175">
                  <c:v>2.4643137254901957</c:v>
                </c:pt>
                <c:pt idx="20176">
                  <c:v>2.4643137254901957</c:v>
                </c:pt>
                <c:pt idx="20177">
                  <c:v>2.4643137254901957</c:v>
                </c:pt>
                <c:pt idx="20178">
                  <c:v>2.4643137254901957</c:v>
                </c:pt>
                <c:pt idx="20179">
                  <c:v>2.4643137254901957</c:v>
                </c:pt>
                <c:pt idx="20180">
                  <c:v>2.4643137254901957</c:v>
                </c:pt>
                <c:pt idx="20181">
                  <c:v>2.4643137254901957</c:v>
                </c:pt>
                <c:pt idx="20182">
                  <c:v>2.4643137254901957</c:v>
                </c:pt>
                <c:pt idx="20183">
                  <c:v>2.4643137254901957</c:v>
                </c:pt>
                <c:pt idx="20184">
                  <c:v>2.4643137254901957</c:v>
                </c:pt>
                <c:pt idx="20185">
                  <c:v>2.4643137254901957</c:v>
                </c:pt>
                <c:pt idx="20186">
                  <c:v>2.4643137254901957</c:v>
                </c:pt>
                <c:pt idx="20187">
                  <c:v>2.4643137254901957</c:v>
                </c:pt>
                <c:pt idx="20188">
                  <c:v>2.4643137254901957</c:v>
                </c:pt>
                <c:pt idx="20189">
                  <c:v>2.4643137254901957</c:v>
                </c:pt>
                <c:pt idx="20190">
                  <c:v>2.4643137254901957</c:v>
                </c:pt>
                <c:pt idx="20191">
                  <c:v>2.4643137254901957</c:v>
                </c:pt>
                <c:pt idx="20192">
                  <c:v>2.4643137254901957</c:v>
                </c:pt>
                <c:pt idx="20193">
                  <c:v>2.4643137254901957</c:v>
                </c:pt>
                <c:pt idx="20194">
                  <c:v>2.4643137254901957</c:v>
                </c:pt>
                <c:pt idx="20195">
                  <c:v>2.4643137254901957</c:v>
                </c:pt>
                <c:pt idx="20196">
                  <c:v>2.4643137254901957</c:v>
                </c:pt>
                <c:pt idx="20197">
                  <c:v>2.4643137254901957</c:v>
                </c:pt>
                <c:pt idx="20198">
                  <c:v>2.4643137254901957</c:v>
                </c:pt>
                <c:pt idx="20199">
                  <c:v>2.4643137254901957</c:v>
                </c:pt>
                <c:pt idx="20200">
                  <c:v>2.4643137254901957</c:v>
                </c:pt>
                <c:pt idx="20201">
                  <c:v>2.4643137254901957</c:v>
                </c:pt>
                <c:pt idx="20202">
                  <c:v>2.4643137254901957</c:v>
                </c:pt>
                <c:pt idx="20203">
                  <c:v>2.4643137254901957</c:v>
                </c:pt>
                <c:pt idx="20204">
                  <c:v>2.4643137254901957</c:v>
                </c:pt>
                <c:pt idx="20205">
                  <c:v>2.4643137254901957</c:v>
                </c:pt>
                <c:pt idx="20206">
                  <c:v>2.4643137254901957</c:v>
                </c:pt>
                <c:pt idx="20207">
                  <c:v>2.4643137254901957</c:v>
                </c:pt>
                <c:pt idx="20208">
                  <c:v>2.4643137254901957</c:v>
                </c:pt>
                <c:pt idx="20209">
                  <c:v>2.4643137254901957</c:v>
                </c:pt>
                <c:pt idx="20210">
                  <c:v>2.4643137254901957</c:v>
                </c:pt>
                <c:pt idx="20211">
                  <c:v>2.4643137254901957</c:v>
                </c:pt>
                <c:pt idx="20212">
                  <c:v>2.4643137254901957</c:v>
                </c:pt>
                <c:pt idx="20213">
                  <c:v>2.4643137254901957</c:v>
                </c:pt>
                <c:pt idx="20214">
                  <c:v>2.4643137254901957</c:v>
                </c:pt>
                <c:pt idx="20215">
                  <c:v>2.4643137254901957</c:v>
                </c:pt>
                <c:pt idx="20216">
                  <c:v>2.4643137254901957</c:v>
                </c:pt>
                <c:pt idx="20217">
                  <c:v>2.4643137254901957</c:v>
                </c:pt>
                <c:pt idx="20218">
                  <c:v>2.4643137254901957</c:v>
                </c:pt>
                <c:pt idx="20219">
                  <c:v>2.4643137254901957</c:v>
                </c:pt>
                <c:pt idx="20220">
                  <c:v>2.4643137254901957</c:v>
                </c:pt>
                <c:pt idx="20221">
                  <c:v>2.4643137254901957</c:v>
                </c:pt>
                <c:pt idx="20222">
                  <c:v>2.4643137254901957</c:v>
                </c:pt>
                <c:pt idx="20223">
                  <c:v>2.4643137254901957</c:v>
                </c:pt>
                <c:pt idx="20224">
                  <c:v>2.4643137254901957</c:v>
                </c:pt>
                <c:pt idx="20225">
                  <c:v>2.4643137254901957</c:v>
                </c:pt>
                <c:pt idx="20226">
                  <c:v>2.4643137254901957</c:v>
                </c:pt>
                <c:pt idx="20227">
                  <c:v>2.4643137254901957</c:v>
                </c:pt>
                <c:pt idx="20228">
                  <c:v>2.4643137254901957</c:v>
                </c:pt>
                <c:pt idx="20229">
                  <c:v>2.4643137254901957</c:v>
                </c:pt>
                <c:pt idx="20230">
                  <c:v>2.4643137254901957</c:v>
                </c:pt>
                <c:pt idx="20231">
                  <c:v>2.4643137254901957</c:v>
                </c:pt>
                <c:pt idx="20232">
                  <c:v>2.4643137254901957</c:v>
                </c:pt>
                <c:pt idx="20233">
                  <c:v>2.4643137254901957</c:v>
                </c:pt>
                <c:pt idx="20234">
                  <c:v>2.4643137254901957</c:v>
                </c:pt>
                <c:pt idx="20235">
                  <c:v>2.4643137254901957</c:v>
                </c:pt>
                <c:pt idx="20236">
                  <c:v>2.4643137254901957</c:v>
                </c:pt>
                <c:pt idx="20237">
                  <c:v>2.4643137254901957</c:v>
                </c:pt>
                <c:pt idx="20238">
                  <c:v>2.4643137254901957</c:v>
                </c:pt>
                <c:pt idx="20239">
                  <c:v>2.4643137254901957</c:v>
                </c:pt>
                <c:pt idx="20240">
                  <c:v>2.4643137254901957</c:v>
                </c:pt>
                <c:pt idx="20241">
                  <c:v>2.4643137254901957</c:v>
                </c:pt>
                <c:pt idx="20242">
                  <c:v>2.4643137254901957</c:v>
                </c:pt>
                <c:pt idx="20243">
                  <c:v>2.4643137254901957</c:v>
                </c:pt>
                <c:pt idx="20244">
                  <c:v>2.4643137254901957</c:v>
                </c:pt>
                <c:pt idx="20245">
                  <c:v>2.4643137254901957</c:v>
                </c:pt>
                <c:pt idx="20246">
                  <c:v>2.4643137254901957</c:v>
                </c:pt>
                <c:pt idx="20247">
                  <c:v>2.4643137254901957</c:v>
                </c:pt>
                <c:pt idx="20248">
                  <c:v>2.4643137254901957</c:v>
                </c:pt>
                <c:pt idx="20249">
                  <c:v>2.4643137254901957</c:v>
                </c:pt>
                <c:pt idx="20250">
                  <c:v>2.4643137254901957</c:v>
                </c:pt>
                <c:pt idx="20251">
                  <c:v>2.4643137254901957</c:v>
                </c:pt>
                <c:pt idx="20252">
                  <c:v>2.4643137254901957</c:v>
                </c:pt>
                <c:pt idx="20253">
                  <c:v>2.4643137254901957</c:v>
                </c:pt>
                <c:pt idx="20254">
                  <c:v>2.4643137254901957</c:v>
                </c:pt>
                <c:pt idx="20255">
                  <c:v>2.4643137254901957</c:v>
                </c:pt>
                <c:pt idx="20256">
                  <c:v>2.4643137254901957</c:v>
                </c:pt>
                <c:pt idx="20257">
                  <c:v>2.4643137254901957</c:v>
                </c:pt>
                <c:pt idx="20258">
                  <c:v>2.4643137254901957</c:v>
                </c:pt>
                <c:pt idx="20259">
                  <c:v>2.4643137254901957</c:v>
                </c:pt>
                <c:pt idx="20260">
                  <c:v>2.4643137254901957</c:v>
                </c:pt>
                <c:pt idx="20261">
                  <c:v>2.4643137254901957</c:v>
                </c:pt>
                <c:pt idx="20262">
                  <c:v>2.4643137254901957</c:v>
                </c:pt>
                <c:pt idx="20263">
                  <c:v>2.4643137254901957</c:v>
                </c:pt>
                <c:pt idx="20264">
                  <c:v>2.4643137254901957</c:v>
                </c:pt>
                <c:pt idx="20265">
                  <c:v>2.4643137254901957</c:v>
                </c:pt>
                <c:pt idx="20266">
                  <c:v>2.4643137254901957</c:v>
                </c:pt>
                <c:pt idx="20267">
                  <c:v>2.4643137254901957</c:v>
                </c:pt>
                <c:pt idx="20268">
                  <c:v>2.4643137254901957</c:v>
                </c:pt>
                <c:pt idx="20269">
                  <c:v>2.4643137254901957</c:v>
                </c:pt>
                <c:pt idx="20270">
                  <c:v>2.4643137254901957</c:v>
                </c:pt>
                <c:pt idx="20271">
                  <c:v>2.4643137254901957</c:v>
                </c:pt>
                <c:pt idx="20272">
                  <c:v>2.4643137254901957</c:v>
                </c:pt>
                <c:pt idx="20273">
                  <c:v>2.4643137254901957</c:v>
                </c:pt>
                <c:pt idx="20274">
                  <c:v>2.4643137254901957</c:v>
                </c:pt>
                <c:pt idx="20275">
                  <c:v>2.4643137254901957</c:v>
                </c:pt>
                <c:pt idx="20276">
                  <c:v>2.4643137254901957</c:v>
                </c:pt>
                <c:pt idx="20277">
                  <c:v>2.4643137254901957</c:v>
                </c:pt>
                <c:pt idx="20278">
                  <c:v>2.4643137254901957</c:v>
                </c:pt>
                <c:pt idx="20279">
                  <c:v>2.4643137254901957</c:v>
                </c:pt>
                <c:pt idx="20280">
                  <c:v>2.4643137254901957</c:v>
                </c:pt>
                <c:pt idx="20281">
                  <c:v>2.4643137254901957</c:v>
                </c:pt>
                <c:pt idx="20282">
                  <c:v>2.4643137254901957</c:v>
                </c:pt>
                <c:pt idx="20283">
                  <c:v>2.4643137254901957</c:v>
                </c:pt>
                <c:pt idx="20284">
                  <c:v>2.4643137254901957</c:v>
                </c:pt>
                <c:pt idx="20285">
                  <c:v>2.4643137254901957</c:v>
                </c:pt>
                <c:pt idx="20286">
                  <c:v>2.4643137254901957</c:v>
                </c:pt>
                <c:pt idx="20287">
                  <c:v>2.4643137254901957</c:v>
                </c:pt>
                <c:pt idx="20288">
                  <c:v>2.4643137254901957</c:v>
                </c:pt>
                <c:pt idx="20289">
                  <c:v>2.4643137254901957</c:v>
                </c:pt>
                <c:pt idx="20290">
                  <c:v>2.4643137254901957</c:v>
                </c:pt>
                <c:pt idx="20291">
                  <c:v>2.4643137254901957</c:v>
                </c:pt>
                <c:pt idx="20292">
                  <c:v>2.4643137254901957</c:v>
                </c:pt>
                <c:pt idx="20293">
                  <c:v>2.4643137254901957</c:v>
                </c:pt>
                <c:pt idx="20294">
                  <c:v>2.4643137254901957</c:v>
                </c:pt>
                <c:pt idx="20295">
                  <c:v>2.4643137254901957</c:v>
                </c:pt>
                <c:pt idx="20296">
                  <c:v>2.4643137254901957</c:v>
                </c:pt>
                <c:pt idx="20297">
                  <c:v>2.4643137254901957</c:v>
                </c:pt>
                <c:pt idx="20298">
                  <c:v>2.4643137254901957</c:v>
                </c:pt>
                <c:pt idx="20299">
                  <c:v>2.4643137254901957</c:v>
                </c:pt>
                <c:pt idx="20300">
                  <c:v>2.4643137254901957</c:v>
                </c:pt>
                <c:pt idx="20301">
                  <c:v>2.4643137254901957</c:v>
                </c:pt>
                <c:pt idx="20302">
                  <c:v>2.4643137254901957</c:v>
                </c:pt>
                <c:pt idx="20303">
                  <c:v>2.4643137254901957</c:v>
                </c:pt>
                <c:pt idx="20304">
                  <c:v>2.4643137254901957</c:v>
                </c:pt>
                <c:pt idx="20305">
                  <c:v>2.4643137254901957</c:v>
                </c:pt>
                <c:pt idx="20306">
                  <c:v>2.4643137254901957</c:v>
                </c:pt>
                <c:pt idx="20307">
                  <c:v>2.4643137254901957</c:v>
                </c:pt>
                <c:pt idx="20308">
                  <c:v>2.4643137254901957</c:v>
                </c:pt>
                <c:pt idx="20309">
                  <c:v>2.4643137254901957</c:v>
                </c:pt>
                <c:pt idx="20310">
                  <c:v>2.4643137254901957</c:v>
                </c:pt>
                <c:pt idx="20311">
                  <c:v>2.4643137254901957</c:v>
                </c:pt>
                <c:pt idx="20312">
                  <c:v>2.4643137254901957</c:v>
                </c:pt>
                <c:pt idx="20313">
                  <c:v>2.4643137254901957</c:v>
                </c:pt>
                <c:pt idx="20314">
                  <c:v>2.4643137254901957</c:v>
                </c:pt>
                <c:pt idx="20315">
                  <c:v>2.4643137254901957</c:v>
                </c:pt>
                <c:pt idx="20316">
                  <c:v>2.4643137254901957</c:v>
                </c:pt>
                <c:pt idx="20317">
                  <c:v>2.4643137254901957</c:v>
                </c:pt>
                <c:pt idx="20318">
                  <c:v>2.4643137254901957</c:v>
                </c:pt>
                <c:pt idx="20319">
                  <c:v>2.4643137254901957</c:v>
                </c:pt>
                <c:pt idx="20320">
                  <c:v>2.4643137254901957</c:v>
                </c:pt>
                <c:pt idx="20321">
                  <c:v>2.4643137254901957</c:v>
                </c:pt>
                <c:pt idx="20322">
                  <c:v>2.4643137254901957</c:v>
                </c:pt>
                <c:pt idx="20323">
                  <c:v>2.4643137254901957</c:v>
                </c:pt>
                <c:pt idx="20324">
                  <c:v>2.4643137254901957</c:v>
                </c:pt>
                <c:pt idx="20325">
                  <c:v>2.4643137254901957</c:v>
                </c:pt>
                <c:pt idx="20326">
                  <c:v>2.4643137254901957</c:v>
                </c:pt>
                <c:pt idx="20327">
                  <c:v>2.4643137254901957</c:v>
                </c:pt>
                <c:pt idx="20328">
                  <c:v>2.4643137254901957</c:v>
                </c:pt>
                <c:pt idx="20329">
                  <c:v>2.4643137254901957</c:v>
                </c:pt>
                <c:pt idx="20330">
                  <c:v>2.4643137254901957</c:v>
                </c:pt>
                <c:pt idx="20331">
                  <c:v>2.4643137254901957</c:v>
                </c:pt>
                <c:pt idx="20332">
                  <c:v>2.4643137254901957</c:v>
                </c:pt>
                <c:pt idx="20333">
                  <c:v>2.4643137254901957</c:v>
                </c:pt>
                <c:pt idx="20334">
                  <c:v>2.4643137254901957</c:v>
                </c:pt>
                <c:pt idx="20335">
                  <c:v>2.4643137254901957</c:v>
                </c:pt>
                <c:pt idx="20336">
                  <c:v>2.4643137254901957</c:v>
                </c:pt>
                <c:pt idx="20337">
                  <c:v>2.4643137254901957</c:v>
                </c:pt>
                <c:pt idx="20338">
                  <c:v>2.4643137254901957</c:v>
                </c:pt>
                <c:pt idx="20339">
                  <c:v>2.4643137254901957</c:v>
                </c:pt>
                <c:pt idx="20340">
                  <c:v>2.4643137254901957</c:v>
                </c:pt>
                <c:pt idx="20341">
                  <c:v>2.4643137254901957</c:v>
                </c:pt>
                <c:pt idx="20342">
                  <c:v>2.4643137254901957</c:v>
                </c:pt>
                <c:pt idx="20343">
                  <c:v>2.4643137254901957</c:v>
                </c:pt>
                <c:pt idx="20344">
                  <c:v>2.4643137254901957</c:v>
                </c:pt>
                <c:pt idx="20345">
                  <c:v>2.4643137254901957</c:v>
                </c:pt>
                <c:pt idx="20346">
                  <c:v>2.4643137254901957</c:v>
                </c:pt>
                <c:pt idx="20347">
                  <c:v>2.4643137254901957</c:v>
                </c:pt>
                <c:pt idx="20348">
                  <c:v>2.4643137254901957</c:v>
                </c:pt>
                <c:pt idx="20349">
                  <c:v>2.4643137254901957</c:v>
                </c:pt>
                <c:pt idx="20350">
                  <c:v>2.4643137254901957</c:v>
                </c:pt>
                <c:pt idx="20351">
                  <c:v>2.4643137254901957</c:v>
                </c:pt>
                <c:pt idx="20352">
                  <c:v>2.4643137254901957</c:v>
                </c:pt>
                <c:pt idx="20353">
                  <c:v>2.4643137254901957</c:v>
                </c:pt>
                <c:pt idx="20354">
                  <c:v>2.4643137254901957</c:v>
                </c:pt>
                <c:pt idx="20355">
                  <c:v>2.4643137254901957</c:v>
                </c:pt>
                <c:pt idx="20356">
                  <c:v>2.4643137254901957</c:v>
                </c:pt>
                <c:pt idx="20357">
                  <c:v>2.4643137254901957</c:v>
                </c:pt>
                <c:pt idx="20358">
                  <c:v>2.4643137254901957</c:v>
                </c:pt>
                <c:pt idx="20359">
                  <c:v>2.4643137254901957</c:v>
                </c:pt>
                <c:pt idx="20360">
                  <c:v>2.4643137254901957</c:v>
                </c:pt>
                <c:pt idx="20361">
                  <c:v>2.4643137254901957</c:v>
                </c:pt>
                <c:pt idx="20362">
                  <c:v>2.4643137254901957</c:v>
                </c:pt>
                <c:pt idx="20363">
                  <c:v>2.4643137254901957</c:v>
                </c:pt>
                <c:pt idx="20364">
                  <c:v>2.4643137254901957</c:v>
                </c:pt>
                <c:pt idx="20365">
                  <c:v>2.4643137254901957</c:v>
                </c:pt>
                <c:pt idx="20366">
                  <c:v>2.4643137254901957</c:v>
                </c:pt>
                <c:pt idx="20367">
                  <c:v>2.4643137254901957</c:v>
                </c:pt>
                <c:pt idx="20368">
                  <c:v>2.4643137254901957</c:v>
                </c:pt>
                <c:pt idx="20369">
                  <c:v>2.4643137254901957</c:v>
                </c:pt>
                <c:pt idx="20370">
                  <c:v>2.4643137254901957</c:v>
                </c:pt>
                <c:pt idx="20371">
                  <c:v>2.4643137254901957</c:v>
                </c:pt>
                <c:pt idx="20372">
                  <c:v>2.4643137254901957</c:v>
                </c:pt>
                <c:pt idx="20373">
                  <c:v>2.4643137254901957</c:v>
                </c:pt>
                <c:pt idx="20374">
                  <c:v>2.4643137254901957</c:v>
                </c:pt>
                <c:pt idx="20375">
                  <c:v>2.4643137254901957</c:v>
                </c:pt>
                <c:pt idx="20376">
                  <c:v>2.4643137254901957</c:v>
                </c:pt>
                <c:pt idx="20377">
                  <c:v>2.4643137254901957</c:v>
                </c:pt>
                <c:pt idx="20378">
                  <c:v>2.4643137254901957</c:v>
                </c:pt>
                <c:pt idx="20379">
                  <c:v>2.4643137254901957</c:v>
                </c:pt>
                <c:pt idx="20380">
                  <c:v>2.4643137254901957</c:v>
                </c:pt>
                <c:pt idx="20381">
                  <c:v>2.4643137254901957</c:v>
                </c:pt>
                <c:pt idx="20382">
                  <c:v>2.4643137254901957</c:v>
                </c:pt>
                <c:pt idx="20383">
                  <c:v>2.4643137254901957</c:v>
                </c:pt>
                <c:pt idx="20384">
                  <c:v>2.4643137254901957</c:v>
                </c:pt>
                <c:pt idx="20385">
                  <c:v>2.4643137254901957</c:v>
                </c:pt>
                <c:pt idx="20386">
                  <c:v>2.4643137254901957</c:v>
                </c:pt>
                <c:pt idx="20387">
                  <c:v>2.4643137254901957</c:v>
                </c:pt>
                <c:pt idx="20388">
                  <c:v>2.4643137254901957</c:v>
                </c:pt>
                <c:pt idx="20389">
                  <c:v>2.4643137254901957</c:v>
                </c:pt>
                <c:pt idx="20390">
                  <c:v>2.4643137254901957</c:v>
                </c:pt>
                <c:pt idx="20391">
                  <c:v>2.4643137254901957</c:v>
                </c:pt>
                <c:pt idx="20392">
                  <c:v>2.4643137254901957</c:v>
                </c:pt>
                <c:pt idx="20393">
                  <c:v>2.4643137254901957</c:v>
                </c:pt>
                <c:pt idx="20394">
                  <c:v>2.4643137254901957</c:v>
                </c:pt>
                <c:pt idx="20395">
                  <c:v>2.4643137254901957</c:v>
                </c:pt>
                <c:pt idx="20396">
                  <c:v>2.4643137254901957</c:v>
                </c:pt>
                <c:pt idx="20397">
                  <c:v>2.4643137254901957</c:v>
                </c:pt>
                <c:pt idx="20398">
                  <c:v>2.4643137254901957</c:v>
                </c:pt>
                <c:pt idx="20399">
                  <c:v>2.4643137254901957</c:v>
                </c:pt>
                <c:pt idx="20400">
                  <c:v>2.4643137254901957</c:v>
                </c:pt>
                <c:pt idx="20401">
                  <c:v>2.4643137254901957</c:v>
                </c:pt>
                <c:pt idx="20402">
                  <c:v>2.4643137254901957</c:v>
                </c:pt>
                <c:pt idx="20403">
                  <c:v>2.4643137254901957</c:v>
                </c:pt>
                <c:pt idx="20404">
                  <c:v>2.4643137254901957</c:v>
                </c:pt>
                <c:pt idx="20405">
                  <c:v>2.4643137254901957</c:v>
                </c:pt>
                <c:pt idx="20406">
                  <c:v>2.4643137254901957</c:v>
                </c:pt>
                <c:pt idx="20407">
                  <c:v>2.4643137254901957</c:v>
                </c:pt>
                <c:pt idx="20408">
                  <c:v>2.4643137254901957</c:v>
                </c:pt>
                <c:pt idx="20409">
                  <c:v>2.4643137254901957</c:v>
                </c:pt>
                <c:pt idx="20410">
                  <c:v>2.4643137254901957</c:v>
                </c:pt>
                <c:pt idx="20411">
                  <c:v>2.4643137254901957</c:v>
                </c:pt>
                <c:pt idx="20412">
                  <c:v>2.4643137254901957</c:v>
                </c:pt>
                <c:pt idx="20413">
                  <c:v>2.4643137254901957</c:v>
                </c:pt>
                <c:pt idx="20414">
                  <c:v>2.4643137254901957</c:v>
                </c:pt>
                <c:pt idx="20415">
                  <c:v>2.4643137254901957</c:v>
                </c:pt>
                <c:pt idx="20416">
                  <c:v>2.4643137254901957</c:v>
                </c:pt>
                <c:pt idx="20417">
                  <c:v>2.4643137254901957</c:v>
                </c:pt>
                <c:pt idx="20418">
                  <c:v>2.4643137254901957</c:v>
                </c:pt>
                <c:pt idx="20419">
                  <c:v>2.4643137254901957</c:v>
                </c:pt>
                <c:pt idx="20420">
                  <c:v>2.4643137254901957</c:v>
                </c:pt>
                <c:pt idx="20421">
                  <c:v>2.4643137254901957</c:v>
                </c:pt>
                <c:pt idx="20422">
                  <c:v>2.4643137254901957</c:v>
                </c:pt>
                <c:pt idx="20423">
                  <c:v>2.4643137254901957</c:v>
                </c:pt>
                <c:pt idx="20424">
                  <c:v>2.4643137254901957</c:v>
                </c:pt>
                <c:pt idx="20425">
                  <c:v>2.4643137254901957</c:v>
                </c:pt>
                <c:pt idx="20426">
                  <c:v>2.4643137254901957</c:v>
                </c:pt>
                <c:pt idx="20427">
                  <c:v>2.4643137254901957</c:v>
                </c:pt>
                <c:pt idx="20428">
                  <c:v>2.4643137254901957</c:v>
                </c:pt>
                <c:pt idx="20429">
                  <c:v>2.4643137254901957</c:v>
                </c:pt>
                <c:pt idx="20430">
                  <c:v>2.4643137254901957</c:v>
                </c:pt>
                <c:pt idx="20431">
                  <c:v>2.4643137254901957</c:v>
                </c:pt>
                <c:pt idx="20432">
                  <c:v>2.4643137254901957</c:v>
                </c:pt>
                <c:pt idx="20433">
                  <c:v>2.4643137254901957</c:v>
                </c:pt>
                <c:pt idx="20434">
                  <c:v>2.4643137254901957</c:v>
                </c:pt>
                <c:pt idx="20435">
                  <c:v>2.4643137254901957</c:v>
                </c:pt>
                <c:pt idx="20436">
                  <c:v>2.4643137254901957</c:v>
                </c:pt>
                <c:pt idx="20437">
                  <c:v>2.4643137254901957</c:v>
                </c:pt>
                <c:pt idx="20438">
                  <c:v>2.4643137254901957</c:v>
                </c:pt>
                <c:pt idx="20439">
                  <c:v>2.4643137254901957</c:v>
                </c:pt>
                <c:pt idx="20440">
                  <c:v>2.4643137254901957</c:v>
                </c:pt>
                <c:pt idx="20441">
                  <c:v>2.4643137254901957</c:v>
                </c:pt>
                <c:pt idx="20442">
                  <c:v>2.4643137254901957</c:v>
                </c:pt>
                <c:pt idx="20443">
                  <c:v>2.4643137254901957</c:v>
                </c:pt>
                <c:pt idx="20444">
                  <c:v>2.4643137254901957</c:v>
                </c:pt>
                <c:pt idx="20445">
                  <c:v>2.4643137254901957</c:v>
                </c:pt>
                <c:pt idx="20446">
                  <c:v>2.4643137254901957</c:v>
                </c:pt>
                <c:pt idx="20447">
                  <c:v>2.4643137254901957</c:v>
                </c:pt>
                <c:pt idx="20448">
                  <c:v>2.4643137254901957</c:v>
                </c:pt>
                <c:pt idx="20449">
                  <c:v>2.4643137254901957</c:v>
                </c:pt>
                <c:pt idx="20450">
                  <c:v>2.4643137254901957</c:v>
                </c:pt>
                <c:pt idx="20451">
                  <c:v>2.4643137254901957</c:v>
                </c:pt>
                <c:pt idx="20452">
                  <c:v>2.4643137254901957</c:v>
                </c:pt>
                <c:pt idx="20453">
                  <c:v>2.4643137254901957</c:v>
                </c:pt>
                <c:pt idx="20454">
                  <c:v>2.4643137254901957</c:v>
                </c:pt>
                <c:pt idx="20455">
                  <c:v>2.4643137254901957</c:v>
                </c:pt>
                <c:pt idx="20456">
                  <c:v>2.4643137254901957</c:v>
                </c:pt>
                <c:pt idx="20457">
                  <c:v>2.4643137254901957</c:v>
                </c:pt>
                <c:pt idx="20458">
                  <c:v>2.4643137254901957</c:v>
                </c:pt>
                <c:pt idx="20459">
                  <c:v>2.4643137254901957</c:v>
                </c:pt>
                <c:pt idx="20460">
                  <c:v>2.4643137254901957</c:v>
                </c:pt>
                <c:pt idx="20461">
                  <c:v>2.4643137254901957</c:v>
                </c:pt>
                <c:pt idx="20462">
                  <c:v>2.4643137254901957</c:v>
                </c:pt>
                <c:pt idx="20463">
                  <c:v>2.4643137254901957</c:v>
                </c:pt>
                <c:pt idx="20464">
                  <c:v>2.4643137254901957</c:v>
                </c:pt>
                <c:pt idx="20465">
                  <c:v>2.4643137254901957</c:v>
                </c:pt>
                <c:pt idx="20466">
                  <c:v>2.4643137254901957</c:v>
                </c:pt>
                <c:pt idx="20467">
                  <c:v>2.4643137254901957</c:v>
                </c:pt>
                <c:pt idx="20468">
                  <c:v>2.4643137254901957</c:v>
                </c:pt>
                <c:pt idx="20469">
                  <c:v>2.4643137254901957</c:v>
                </c:pt>
                <c:pt idx="20470">
                  <c:v>2.4643137254901957</c:v>
                </c:pt>
                <c:pt idx="20471">
                  <c:v>2.4643137254901957</c:v>
                </c:pt>
                <c:pt idx="20472">
                  <c:v>2.4643137254901957</c:v>
                </c:pt>
                <c:pt idx="20473">
                  <c:v>2.4643137254901957</c:v>
                </c:pt>
                <c:pt idx="20474">
                  <c:v>2.4643137254901957</c:v>
                </c:pt>
                <c:pt idx="20475">
                  <c:v>2.4643137254901957</c:v>
                </c:pt>
                <c:pt idx="20476">
                  <c:v>2.4643137254901957</c:v>
                </c:pt>
                <c:pt idx="20477">
                  <c:v>2.4643137254901957</c:v>
                </c:pt>
                <c:pt idx="20478">
                  <c:v>2.4643137254901957</c:v>
                </c:pt>
                <c:pt idx="20479">
                  <c:v>2.4643137254901957</c:v>
                </c:pt>
                <c:pt idx="20480">
                  <c:v>2.4643137254901957</c:v>
                </c:pt>
                <c:pt idx="20481">
                  <c:v>2.4643137254901957</c:v>
                </c:pt>
                <c:pt idx="20482">
                  <c:v>2.4643137254901957</c:v>
                </c:pt>
                <c:pt idx="20483">
                  <c:v>2.4643137254901957</c:v>
                </c:pt>
                <c:pt idx="20484">
                  <c:v>2.4643137254901957</c:v>
                </c:pt>
                <c:pt idx="20485">
                  <c:v>2.4643137254901957</c:v>
                </c:pt>
                <c:pt idx="20486">
                  <c:v>2.4643137254901957</c:v>
                </c:pt>
                <c:pt idx="20487">
                  <c:v>2.4643137254901957</c:v>
                </c:pt>
                <c:pt idx="20488">
                  <c:v>2.4643137254901957</c:v>
                </c:pt>
                <c:pt idx="20489">
                  <c:v>2.4643137254901957</c:v>
                </c:pt>
                <c:pt idx="20490">
                  <c:v>2.4643137254901957</c:v>
                </c:pt>
                <c:pt idx="20491">
                  <c:v>2.4643137254901957</c:v>
                </c:pt>
                <c:pt idx="20492">
                  <c:v>2.4643137254901957</c:v>
                </c:pt>
                <c:pt idx="20493">
                  <c:v>2.4643137254901957</c:v>
                </c:pt>
                <c:pt idx="20494">
                  <c:v>2.4643137254901957</c:v>
                </c:pt>
                <c:pt idx="20495">
                  <c:v>2.4643137254901957</c:v>
                </c:pt>
                <c:pt idx="20496">
                  <c:v>2.4643137254901957</c:v>
                </c:pt>
                <c:pt idx="20497">
                  <c:v>2.4643137254901957</c:v>
                </c:pt>
                <c:pt idx="20498">
                  <c:v>2.4643137254901957</c:v>
                </c:pt>
                <c:pt idx="20499">
                  <c:v>2.4643137254901957</c:v>
                </c:pt>
                <c:pt idx="20500">
                  <c:v>2.4643137254901957</c:v>
                </c:pt>
                <c:pt idx="20501">
                  <c:v>2.4643137254901957</c:v>
                </c:pt>
                <c:pt idx="20502">
                  <c:v>2.4643137254901957</c:v>
                </c:pt>
                <c:pt idx="20503">
                  <c:v>2.4643137254901957</c:v>
                </c:pt>
                <c:pt idx="20504">
                  <c:v>2.4643137254901957</c:v>
                </c:pt>
                <c:pt idx="20505">
                  <c:v>2.4643137254901957</c:v>
                </c:pt>
                <c:pt idx="20506">
                  <c:v>2.4643137254901957</c:v>
                </c:pt>
                <c:pt idx="20507">
                  <c:v>2.4643137254901957</c:v>
                </c:pt>
                <c:pt idx="20508">
                  <c:v>2.4643137254901957</c:v>
                </c:pt>
                <c:pt idx="20509">
                  <c:v>2.4643137254901957</c:v>
                </c:pt>
                <c:pt idx="20510">
                  <c:v>2.4643137254901957</c:v>
                </c:pt>
                <c:pt idx="20511">
                  <c:v>2.4643137254901957</c:v>
                </c:pt>
                <c:pt idx="20512">
                  <c:v>2.4643137254901957</c:v>
                </c:pt>
                <c:pt idx="20513">
                  <c:v>2.4643137254901957</c:v>
                </c:pt>
                <c:pt idx="20514">
                  <c:v>2.4643137254901957</c:v>
                </c:pt>
                <c:pt idx="20515">
                  <c:v>2.4643137254901957</c:v>
                </c:pt>
                <c:pt idx="20516">
                  <c:v>2.4643137254901957</c:v>
                </c:pt>
                <c:pt idx="20517">
                  <c:v>2.4643137254901957</c:v>
                </c:pt>
                <c:pt idx="20518">
                  <c:v>2.4643137254901957</c:v>
                </c:pt>
                <c:pt idx="20519">
                  <c:v>2.4643137254901957</c:v>
                </c:pt>
                <c:pt idx="20520">
                  <c:v>2.4643137254901957</c:v>
                </c:pt>
                <c:pt idx="20521">
                  <c:v>2.4643137254901957</c:v>
                </c:pt>
                <c:pt idx="20522">
                  <c:v>2.4643137254901957</c:v>
                </c:pt>
                <c:pt idx="20523">
                  <c:v>2.4643137254901957</c:v>
                </c:pt>
                <c:pt idx="20524">
                  <c:v>2.4643137254901957</c:v>
                </c:pt>
                <c:pt idx="20525">
                  <c:v>2.4643137254901957</c:v>
                </c:pt>
                <c:pt idx="20526">
                  <c:v>2.4643137254901957</c:v>
                </c:pt>
                <c:pt idx="20527">
                  <c:v>2.4643137254901957</c:v>
                </c:pt>
                <c:pt idx="20528">
                  <c:v>2.4643137254901957</c:v>
                </c:pt>
                <c:pt idx="20529">
                  <c:v>2.4643137254901957</c:v>
                </c:pt>
                <c:pt idx="20530">
                  <c:v>2.4643137254901957</c:v>
                </c:pt>
                <c:pt idx="20531">
                  <c:v>2.4643137254901957</c:v>
                </c:pt>
                <c:pt idx="20532">
                  <c:v>2.4643137254901957</c:v>
                </c:pt>
                <c:pt idx="20533">
                  <c:v>2.4643137254901957</c:v>
                </c:pt>
                <c:pt idx="20534">
                  <c:v>2.4643137254901957</c:v>
                </c:pt>
                <c:pt idx="20535">
                  <c:v>2.4643137254901957</c:v>
                </c:pt>
                <c:pt idx="20536">
                  <c:v>2.4643137254901957</c:v>
                </c:pt>
                <c:pt idx="20537">
                  <c:v>2.4643137254901957</c:v>
                </c:pt>
                <c:pt idx="20538">
                  <c:v>2.4643137254901957</c:v>
                </c:pt>
                <c:pt idx="20539">
                  <c:v>2.4643137254901957</c:v>
                </c:pt>
                <c:pt idx="20540">
                  <c:v>2.4643137254901957</c:v>
                </c:pt>
                <c:pt idx="20541">
                  <c:v>2.4643137254901957</c:v>
                </c:pt>
                <c:pt idx="20542">
                  <c:v>2.4643137254901957</c:v>
                </c:pt>
                <c:pt idx="20543">
                  <c:v>2.4643137254901957</c:v>
                </c:pt>
                <c:pt idx="20544">
                  <c:v>2.4643137254901957</c:v>
                </c:pt>
                <c:pt idx="20545">
                  <c:v>2.4643137254901957</c:v>
                </c:pt>
                <c:pt idx="20546">
                  <c:v>2.4643137254901957</c:v>
                </c:pt>
                <c:pt idx="20547">
                  <c:v>2.4643137254901957</c:v>
                </c:pt>
                <c:pt idx="20548">
                  <c:v>2.4643137254901957</c:v>
                </c:pt>
                <c:pt idx="20549">
                  <c:v>2.4643137254901957</c:v>
                </c:pt>
                <c:pt idx="20550">
                  <c:v>2.4643137254901957</c:v>
                </c:pt>
                <c:pt idx="20551">
                  <c:v>2.4643137254901957</c:v>
                </c:pt>
                <c:pt idx="20552">
                  <c:v>2.4643137254901957</c:v>
                </c:pt>
                <c:pt idx="20553">
                  <c:v>2.4643137254901957</c:v>
                </c:pt>
                <c:pt idx="20554">
                  <c:v>2.4643137254901957</c:v>
                </c:pt>
                <c:pt idx="20555">
                  <c:v>2.4643137254901957</c:v>
                </c:pt>
                <c:pt idx="20556">
                  <c:v>2.4643137254901957</c:v>
                </c:pt>
                <c:pt idx="20557">
                  <c:v>2.4643137254901957</c:v>
                </c:pt>
                <c:pt idx="20558">
                  <c:v>2.4643137254901957</c:v>
                </c:pt>
                <c:pt idx="20559">
                  <c:v>2.4643137254901957</c:v>
                </c:pt>
                <c:pt idx="20560">
                  <c:v>2.4643137254901957</c:v>
                </c:pt>
                <c:pt idx="20561">
                  <c:v>2.4643137254901957</c:v>
                </c:pt>
                <c:pt idx="20562">
                  <c:v>2.4643137254901957</c:v>
                </c:pt>
                <c:pt idx="20563">
                  <c:v>2.4643137254901957</c:v>
                </c:pt>
                <c:pt idx="20564">
                  <c:v>2.4643137254901957</c:v>
                </c:pt>
                <c:pt idx="20565">
                  <c:v>2.4643137254901957</c:v>
                </c:pt>
                <c:pt idx="20566">
                  <c:v>2.4643137254901957</c:v>
                </c:pt>
                <c:pt idx="20567">
                  <c:v>2.4643137254901957</c:v>
                </c:pt>
                <c:pt idx="20568">
                  <c:v>2.4643137254901957</c:v>
                </c:pt>
                <c:pt idx="20569">
                  <c:v>2.4643137254901957</c:v>
                </c:pt>
                <c:pt idx="20570">
                  <c:v>2.4643137254901957</c:v>
                </c:pt>
                <c:pt idx="20571">
                  <c:v>2.4643137254901957</c:v>
                </c:pt>
                <c:pt idx="20572">
                  <c:v>2.4643137254901957</c:v>
                </c:pt>
                <c:pt idx="20573">
                  <c:v>2.4643137254901957</c:v>
                </c:pt>
                <c:pt idx="20574">
                  <c:v>2.4643137254901957</c:v>
                </c:pt>
                <c:pt idx="20575">
                  <c:v>2.4643137254901957</c:v>
                </c:pt>
                <c:pt idx="20576">
                  <c:v>2.4643137254901957</c:v>
                </c:pt>
                <c:pt idx="20577">
                  <c:v>2.4643137254901957</c:v>
                </c:pt>
                <c:pt idx="20578">
                  <c:v>2.4643137254901957</c:v>
                </c:pt>
                <c:pt idx="20579">
                  <c:v>2.4643137254901957</c:v>
                </c:pt>
                <c:pt idx="20580">
                  <c:v>2.4643137254901957</c:v>
                </c:pt>
                <c:pt idx="20581">
                  <c:v>2.4643137254901957</c:v>
                </c:pt>
                <c:pt idx="20582">
                  <c:v>2.4643137254901957</c:v>
                </c:pt>
                <c:pt idx="20583">
                  <c:v>2.4643137254901957</c:v>
                </c:pt>
                <c:pt idx="20584">
                  <c:v>2.4643137254901957</c:v>
                </c:pt>
                <c:pt idx="20585">
                  <c:v>2.4643137254901957</c:v>
                </c:pt>
                <c:pt idx="20586">
                  <c:v>2.4643137254901957</c:v>
                </c:pt>
                <c:pt idx="20587">
                  <c:v>2.4643137254901957</c:v>
                </c:pt>
                <c:pt idx="20588">
                  <c:v>2.4643137254901957</c:v>
                </c:pt>
                <c:pt idx="20589">
                  <c:v>2.4643137254901957</c:v>
                </c:pt>
                <c:pt idx="20590">
                  <c:v>2.4643137254901957</c:v>
                </c:pt>
                <c:pt idx="20591">
                  <c:v>2.4643137254901957</c:v>
                </c:pt>
                <c:pt idx="20592">
                  <c:v>2.4643137254901957</c:v>
                </c:pt>
                <c:pt idx="20593">
                  <c:v>2.4643137254901957</c:v>
                </c:pt>
                <c:pt idx="20594">
                  <c:v>2.4643137254901957</c:v>
                </c:pt>
                <c:pt idx="20595">
                  <c:v>2.4643137254901957</c:v>
                </c:pt>
                <c:pt idx="20596">
                  <c:v>2.4643137254901957</c:v>
                </c:pt>
                <c:pt idx="20597">
                  <c:v>2.4643137254901957</c:v>
                </c:pt>
                <c:pt idx="20598">
                  <c:v>2.4643137254901957</c:v>
                </c:pt>
                <c:pt idx="20599">
                  <c:v>2.4643137254901957</c:v>
                </c:pt>
                <c:pt idx="20600">
                  <c:v>2.4643137254901957</c:v>
                </c:pt>
                <c:pt idx="20601">
                  <c:v>2.4643137254901957</c:v>
                </c:pt>
                <c:pt idx="20602">
                  <c:v>2.4643137254901957</c:v>
                </c:pt>
                <c:pt idx="20603">
                  <c:v>2.4643137254901957</c:v>
                </c:pt>
                <c:pt idx="20604">
                  <c:v>2.4643137254901957</c:v>
                </c:pt>
                <c:pt idx="20605">
                  <c:v>2.4643137254901957</c:v>
                </c:pt>
                <c:pt idx="20606">
                  <c:v>2.4643137254901957</c:v>
                </c:pt>
                <c:pt idx="20607">
                  <c:v>2.4643137254901957</c:v>
                </c:pt>
                <c:pt idx="20608">
                  <c:v>2.4643137254901957</c:v>
                </c:pt>
                <c:pt idx="20609">
                  <c:v>2.4643137254901957</c:v>
                </c:pt>
                <c:pt idx="20610">
                  <c:v>2.4643137254901957</c:v>
                </c:pt>
                <c:pt idx="20611">
                  <c:v>2.4643137254901957</c:v>
                </c:pt>
                <c:pt idx="20612">
                  <c:v>2.4643137254901957</c:v>
                </c:pt>
                <c:pt idx="20613">
                  <c:v>2.4643137254901957</c:v>
                </c:pt>
                <c:pt idx="20614">
                  <c:v>2.4643137254901957</c:v>
                </c:pt>
                <c:pt idx="20615">
                  <c:v>2.4643137254901957</c:v>
                </c:pt>
                <c:pt idx="20616">
                  <c:v>2.4643137254901957</c:v>
                </c:pt>
                <c:pt idx="20617">
                  <c:v>2.4643137254901957</c:v>
                </c:pt>
                <c:pt idx="20618">
                  <c:v>2.4643137254901957</c:v>
                </c:pt>
                <c:pt idx="20619">
                  <c:v>2.4643137254901957</c:v>
                </c:pt>
                <c:pt idx="20620">
                  <c:v>2.4643137254901957</c:v>
                </c:pt>
                <c:pt idx="20621">
                  <c:v>2.4643137254901957</c:v>
                </c:pt>
                <c:pt idx="20622">
                  <c:v>2.4643137254901957</c:v>
                </c:pt>
                <c:pt idx="20623">
                  <c:v>2.4643137254901957</c:v>
                </c:pt>
                <c:pt idx="20624">
                  <c:v>2.4643137254901957</c:v>
                </c:pt>
                <c:pt idx="20625">
                  <c:v>2.4643137254901957</c:v>
                </c:pt>
                <c:pt idx="20626">
                  <c:v>2.4643137254901957</c:v>
                </c:pt>
                <c:pt idx="20627">
                  <c:v>2.4643137254901957</c:v>
                </c:pt>
                <c:pt idx="20628">
                  <c:v>2.4643137254901957</c:v>
                </c:pt>
                <c:pt idx="20629">
                  <c:v>2.4643137254901957</c:v>
                </c:pt>
                <c:pt idx="20630">
                  <c:v>2.4643137254901957</c:v>
                </c:pt>
                <c:pt idx="20631">
                  <c:v>2.4643137254901957</c:v>
                </c:pt>
                <c:pt idx="20632">
                  <c:v>2.4643137254901957</c:v>
                </c:pt>
                <c:pt idx="20633">
                  <c:v>2.4643137254901957</c:v>
                </c:pt>
                <c:pt idx="20634">
                  <c:v>2.4643137254901957</c:v>
                </c:pt>
                <c:pt idx="20635">
                  <c:v>2.4643137254901957</c:v>
                </c:pt>
                <c:pt idx="20636">
                  <c:v>2.4643137254901957</c:v>
                </c:pt>
                <c:pt idx="20637">
                  <c:v>2.4643137254901957</c:v>
                </c:pt>
                <c:pt idx="20638">
                  <c:v>2.4643137254901957</c:v>
                </c:pt>
                <c:pt idx="20639">
                  <c:v>2.4643137254901957</c:v>
                </c:pt>
                <c:pt idx="20640">
                  <c:v>2.4643137254901957</c:v>
                </c:pt>
                <c:pt idx="20641">
                  <c:v>2.4643137254901957</c:v>
                </c:pt>
                <c:pt idx="20642">
                  <c:v>2.4643137254901957</c:v>
                </c:pt>
                <c:pt idx="20643">
                  <c:v>2.4643137254901957</c:v>
                </c:pt>
                <c:pt idx="20644">
                  <c:v>2.4643137254901957</c:v>
                </c:pt>
                <c:pt idx="20645">
                  <c:v>2.4643137254901957</c:v>
                </c:pt>
                <c:pt idx="20646">
                  <c:v>2.4643137254901957</c:v>
                </c:pt>
                <c:pt idx="20647">
                  <c:v>2.4643137254901957</c:v>
                </c:pt>
                <c:pt idx="20648">
                  <c:v>2.4643137254901957</c:v>
                </c:pt>
                <c:pt idx="20649">
                  <c:v>2.4643137254901957</c:v>
                </c:pt>
                <c:pt idx="20650">
                  <c:v>2.4643137254901957</c:v>
                </c:pt>
                <c:pt idx="20651">
                  <c:v>2.4643137254901957</c:v>
                </c:pt>
                <c:pt idx="20652">
                  <c:v>2.4643137254901957</c:v>
                </c:pt>
                <c:pt idx="20653">
                  <c:v>2.4643137254901957</c:v>
                </c:pt>
                <c:pt idx="20654">
                  <c:v>2.4643137254901957</c:v>
                </c:pt>
                <c:pt idx="20655">
                  <c:v>2.4643137254901957</c:v>
                </c:pt>
                <c:pt idx="20656">
                  <c:v>2.4643137254901957</c:v>
                </c:pt>
                <c:pt idx="20657">
                  <c:v>2.4643137254901957</c:v>
                </c:pt>
                <c:pt idx="20658">
                  <c:v>2.4643137254901957</c:v>
                </c:pt>
                <c:pt idx="20659">
                  <c:v>2.4643137254901957</c:v>
                </c:pt>
                <c:pt idx="20660">
                  <c:v>2.4643137254901957</c:v>
                </c:pt>
                <c:pt idx="20661">
                  <c:v>2.4643137254901957</c:v>
                </c:pt>
                <c:pt idx="20662">
                  <c:v>2.4643137254901957</c:v>
                </c:pt>
                <c:pt idx="20663">
                  <c:v>2.4643137254901957</c:v>
                </c:pt>
                <c:pt idx="20664">
                  <c:v>2.4643137254901957</c:v>
                </c:pt>
                <c:pt idx="20665">
                  <c:v>2.4643137254901957</c:v>
                </c:pt>
                <c:pt idx="20666">
                  <c:v>2.4643137254901957</c:v>
                </c:pt>
                <c:pt idx="20667">
                  <c:v>2.4643137254901957</c:v>
                </c:pt>
                <c:pt idx="20668">
                  <c:v>2.4643137254901957</c:v>
                </c:pt>
                <c:pt idx="20669">
                  <c:v>2.4643137254901957</c:v>
                </c:pt>
                <c:pt idx="20670">
                  <c:v>2.4643137254901957</c:v>
                </c:pt>
                <c:pt idx="20671">
                  <c:v>2.4643137254901957</c:v>
                </c:pt>
                <c:pt idx="20672">
                  <c:v>2.4643137254901957</c:v>
                </c:pt>
                <c:pt idx="20673">
                  <c:v>2.4643137254901957</c:v>
                </c:pt>
                <c:pt idx="20674">
                  <c:v>2.4643137254901957</c:v>
                </c:pt>
                <c:pt idx="20675">
                  <c:v>2.4643137254901957</c:v>
                </c:pt>
                <c:pt idx="20676">
                  <c:v>2.4643137254901957</c:v>
                </c:pt>
                <c:pt idx="20677">
                  <c:v>2.4643137254901957</c:v>
                </c:pt>
                <c:pt idx="20678">
                  <c:v>2.4643137254901957</c:v>
                </c:pt>
                <c:pt idx="20679">
                  <c:v>2.4643137254901957</c:v>
                </c:pt>
                <c:pt idx="20680">
                  <c:v>2.4643137254901957</c:v>
                </c:pt>
                <c:pt idx="20681">
                  <c:v>2.4643137254901957</c:v>
                </c:pt>
                <c:pt idx="20682">
                  <c:v>2.4643137254901957</c:v>
                </c:pt>
                <c:pt idx="20683">
                  <c:v>2.4643137254901957</c:v>
                </c:pt>
                <c:pt idx="20684">
                  <c:v>2.4643137254901957</c:v>
                </c:pt>
                <c:pt idx="20685">
                  <c:v>2.4643137254901957</c:v>
                </c:pt>
                <c:pt idx="20686">
                  <c:v>2.4643137254901957</c:v>
                </c:pt>
                <c:pt idx="20687">
                  <c:v>2.4643137254901957</c:v>
                </c:pt>
                <c:pt idx="20688">
                  <c:v>2.4643137254901957</c:v>
                </c:pt>
                <c:pt idx="20689">
                  <c:v>2.4643137254901957</c:v>
                </c:pt>
                <c:pt idx="20690">
                  <c:v>2.4643137254901957</c:v>
                </c:pt>
                <c:pt idx="20691">
                  <c:v>2.4643137254901957</c:v>
                </c:pt>
                <c:pt idx="20692">
                  <c:v>2.4643137254901957</c:v>
                </c:pt>
                <c:pt idx="20693">
                  <c:v>2.4643137254901957</c:v>
                </c:pt>
                <c:pt idx="20694">
                  <c:v>2.4643137254901957</c:v>
                </c:pt>
                <c:pt idx="20695">
                  <c:v>2.4643137254901957</c:v>
                </c:pt>
                <c:pt idx="20696">
                  <c:v>2.4643137254901957</c:v>
                </c:pt>
                <c:pt idx="20697">
                  <c:v>2.4643137254901957</c:v>
                </c:pt>
                <c:pt idx="20698">
                  <c:v>2.4643137254901957</c:v>
                </c:pt>
                <c:pt idx="20699">
                  <c:v>2.4643137254901957</c:v>
                </c:pt>
                <c:pt idx="20700">
                  <c:v>2.4643137254901957</c:v>
                </c:pt>
                <c:pt idx="20701">
                  <c:v>2.4643137254901957</c:v>
                </c:pt>
                <c:pt idx="20702">
                  <c:v>2.4643137254901957</c:v>
                </c:pt>
                <c:pt idx="20703">
                  <c:v>2.4643137254901957</c:v>
                </c:pt>
                <c:pt idx="20704">
                  <c:v>2.4643137254901957</c:v>
                </c:pt>
                <c:pt idx="20705">
                  <c:v>2.4643137254901957</c:v>
                </c:pt>
                <c:pt idx="20706">
                  <c:v>2.4643137254901957</c:v>
                </c:pt>
                <c:pt idx="20707">
                  <c:v>2.4643137254901957</c:v>
                </c:pt>
                <c:pt idx="20708">
                  <c:v>2.4643137254901957</c:v>
                </c:pt>
                <c:pt idx="20709">
                  <c:v>2.4643137254901957</c:v>
                </c:pt>
                <c:pt idx="20710">
                  <c:v>2.4643137254901957</c:v>
                </c:pt>
                <c:pt idx="20711">
                  <c:v>2.4643137254901957</c:v>
                </c:pt>
                <c:pt idx="20712">
                  <c:v>2.4643137254901957</c:v>
                </c:pt>
                <c:pt idx="20713">
                  <c:v>2.4643137254901957</c:v>
                </c:pt>
                <c:pt idx="20714">
                  <c:v>2.4643137254901957</c:v>
                </c:pt>
                <c:pt idx="20715">
                  <c:v>2.4643137254901957</c:v>
                </c:pt>
                <c:pt idx="20716">
                  <c:v>2.4643137254901957</c:v>
                </c:pt>
                <c:pt idx="20717">
                  <c:v>2.4643137254901957</c:v>
                </c:pt>
                <c:pt idx="20718">
                  <c:v>2.4643137254901957</c:v>
                </c:pt>
                <c:pt idx="20719">
                  <c:v>2.4643137254901957</c:v>
                </c:pt>
                <c:pt idx="20720">
                  <c:v>2.4643137254901957</c:v>
                </c:pt>
                <c:pt idx="20721">
                  <c:v>2.4643137254901957</c:v>
                </c:pt>
                <c:pt idx="20722">
                  <c:v>2.4643137254901957</c:v>
                </c:pt>
                <c:pt idx="20723">
                  <c:v>2.4643137254901957</c:v>
                </c:pt>
                <c:pt idx="20724">
                  <c:v>2.4643137254901957</c:v>
                </c:pt>
                <c:pt idx="20725">
                  <c:v>2.4643137254901957</c:v>
                </c:pt>
                <c:pt idx="20726">
                  <c:v>2.4643137254901957</c:v>
                </c:pt>
                <c:pt idx="20727">
                  <c:v>2.4643137254901957</c:v>
                </c:pt>
                <c:pt idx="20728">
                  <c:v>2.4643137254901957</c:v>
                </c:pt>
                <c:pt idx="20729">
                  <c:v>2.4643137254901957</c:v>
                </c:pt>
                <c:pt idx="20730">
                  <c:v>2.4643137254901957</c:v>
                </c:pt>
                <c:pt idx="20731">
                  <c:v>2.4643137254901957</c:v>
                </c:pt>
                <c:pt idx="20732">
                  <c:v>2.4643137254901957</c:v>
                </c:pt>
                <c:pt idx="20733">
                  <c:v>2.4643137254901957</c:v>
                </c:pt>
                <c:pt idx="20734">
                  <c:v>2.4643137254901957</c:v>
                </c:pt>
                <c:pt idx="20735">
                  <c:v>2.4643137254901957</c:v>
                </c:pt>
                <c:pt idx="20736">
                  <c:v>2.4643137254901957</c:v>
                </c:pt>
                <c:pt idx="20737">
                  <c:v>2.4643137254901957</c:v>
                </c:pt>
                <c:pt idx="20738">
                  <c:v>2.4643137254901957</c:v>
                </c:pt>
                <c:pt idx="20739">
                  <c:v>2.4643137254901957</c:v>
                </c:pt>
                <c:pt idx="20740">
                  <c:v>2.4643137254901957</c:v>
                </c:pt>
                <c:pt idx="20741">
                  <c:v>2.4643137254901957</c:v>
                </c:pt>
                <c:pt idx="20742">
                  <c:v>2.4643137254901957</c:v>
                </c:pt>
                <c:pt idx="20743">
                  <c:v>2.4643137254901957</c:v>
                </c:pt>
                <c:pt idx="20744">
                  <c:v>2.4643137254901957</c:v>
                </c:pt>
                <c:pt idx="20745">
                  <c:v>2.4643137254901957</c:v>
                </c:pt>
                <c:pt idx="20746">
                  <c:v>2.4643137254901957</c:v>
                </c:pt>
                <c:pt idx="20747">
                  <c:v>2.4643137254901957</c:v>
                </c:pt>
                <c:pt idx="20748">
                  <c:v>2.4643137254901957</c:v>
                </c:pt>
                <c:pt idx="20749">
                  <c:v>2.4643137254901957</c:v>
                </c:pt>
                <c:pt idx="20750">
                  <c:v>2.4643137254901957</c:v>
                </c:pt>
                <c:pt idx="20751">
                  <c:v>2.4643137254901957</c:v>
                </c:pt>
                <c:pt idx="20752">
                  <c:v>2.4643137254901957</c:v>
                </c:pt>
                <c:pt idx="20753">
                  <c:v>2.4643137254901957</c:v>
                </c:pt>
                <c:pt idx="20754">
                  <c:v>2.4643137254901957</c:v>
                </c:pt>
                <c:pt idx="20755">
                  <c:v>2.4643137254901957</c:v>
                </c:pt>
                <c:pt idx="20756">
                  <c:v>2.4643137254901957</c:v>
                </c:pt>
                <c:pt idx="20757">
                  <c:v>2.4643137254901957</c:v>
                </c:pt>
                <c:pt idx="20758">
                  <c:v>2.4643137254901957</c:v>
                </c:pt>
                <c:pt idx="20759">
                  <c:v>2.4643137254901957</c:v>
                </c:pt>
                <c:pt idx="20760">
                  <c:v>2.4643137254901957</c:v>
                </c:pt>
                <c:pt idx="20761">
                  <c:v>2.4643137254901957</c:v>
                </c:pt>
                <c:pt idx="20762">
                  <c:v>2.4643137254901957</c:v>
                </c:pt>
                <c:pt idx="20763">
                  <c:v>2.4643137254901957</c:v>
                </c:pt>
                <c:pt idx="20764">
                  <c:v>2.4643137254901957</c:v>
                </c:pt>
                <c:pt idx="20765">
                  <c:v>2.4643137254901957</c:v>
                </c:pt>
                <c:pt idx="20766">
                  <c:v>2.4643137254901957</c:v>
                </c:pt>
                <c:pt idx="20767">
                  <c:v>2.4643137254901957</c:v>
                </c:pt>
                <c:pt idx="20768">
                  <c:v>2.4643137254901957</c:v>
                </c:pt>
                <c:pt idx="20769">
                  <c:v>2.4643137254901957</c:v>
                </c:pt>
                <c:pt idx="20770">
                  <c:v>2.4643137254901957</c:v>
                </c:pt>
                <c:pt idx="20771">
                  <c:v>2.4643137254901957</c:v>
                </c:pt>
                <c:pt idx="20772">
                  <c:v>2.4643137254901957</c:v>
                </c:pt>
                <c:pt idx="20773">
                  <c:v>2.4643137254901957</c:v>
                </c:pt>
                <c:pt idx="20774">
                  <c:v>2.4643137254901957</c:v>
                </c:pt>
                <c:pt idx="20775">
                  <c:v>2.4643137254901957</c:v>
                </c:pt>
                <c:pt idx="20776">
                  <c:v>2.4643137254901957</c:v>
                </c:pt>
                <c:pt idx="20777">
                  <c:v>2.4643137254901957</c:v>
                </c:pt>
                <c:pt idx="20778">
                  <c:v>2.4643137254901957</c:v>
                </c:pt>
                <c:pt idx="20779">
                  <c:v>2.4643137254901957</c:v>
                </c:pt>
                <c:pt idx="20780">
                  <c:v>2.4643137254901957</c:v>
                </c:pt>
                <c:pt idx="20781">
                  <c:v>2.4643137254901957</c:v>
                </c:pt>
                <c:pt idx="20782">
                  <c:v>2.4643137254901957</c:v>
                </c:pt>
                <c:pt idx="20783">
                  <c:v>2.4643137254901957</c:v>
                </c:pt>
                <c:pt idx="20784">
                  <c:v>2.4643137254901957</c:v>
                </c:pt>
                <c:pt idx="20785">
                  <c:v>2.4643137254901957</c:v>
                </c:pt>
                <c:pt idx="20786">
                  <c:v>2.4643137254901957</c:v>
                </c:pt>
                <c:pt idx="20787">
                  <c:v>2.4643137254901957</c:v>
                </c:pt>
                <c:pt idx="20788">
                  <c:v>2.4643137254901957</c:v>
                </c:pt>
                <c:pt idx="20789">
                  <c:v>2.4643137254901957</c:v>
                </c:pt>
                <c:pt idx="20790">
                  <c:v>2.4643137254901957</c:v>
                </c:pt>
                <c:pt idx="20791">
                  <c:v>2.4643137254901957</c:v>
                </c:pt>
                <c:pt idx="20792">
                  <c:v>2.4643137254901957</c:v>
                </c:pt>
                <c:pt idx="20793">
                  <c:v>2.4643137254901957</c:v>
                </c:pt>
                <c:pt idx="20794">
                  <c:v>2.4643137254901957</c:v>
                </c:pt>
                <c:pt idx="20795">
                  <c:v>2.4643137254901957</c:v>
                </c:pt>
                <c:pt idx="20796">
                  <c:v>2.4643137254901957</c:v>
                </c:pt>
                <c:pt idx="20797">
                  <c:v>2.4643137254901957</c:v>
                </c:pt>
                <c:pt idx="20798">
                  <c:v>2.4643137254901957</c:v>
                </c:pt>
                <c:pt idx="20799">
                  <c:v>2.4643137254901957</c:v>
                </c:pt>
                <c:pt idx="20800">
                  <c:v>2.4643137254901957</c:v>
                </c:pt>
                <c:pt idx="20801">
                  <c:v>2.4643137254901957</c:v>
                </c:pt>
                <c:pt idx="20802">
                  <c:v>2.4643137254901957</c:v>
                </c:pt>
                <c:pt idx="20803">
                  <c:v>2.4643137254901957</c:v>
                </c:pt>
                <c:pt idx="20804">
                  <c:v>2.4643137254901957</c:v>
                </c:pt>
                <c:pt idx="20805">
                  <c:v>2.4643137254901957</c:v>
                </c:pt>
                <c:pt idx="20806">
                  <c:v>2.4643137254901957</c:v>
                </c:pt>
                <c:pt idx="20807">
                  <c:v>2.4643137254901957</c:v>
                </c:pt>
                <c:pt idx="20808">
                  <c:v>2.4643137254901957</c:v>
                </c:pt>
                <c:pt idx="20809">
                  <c:v>2.4643137254901957</c:v>
                </c:pt>
                <c:pt idx="20810">
                  <c:v>2.4643137254901957</c:v>
                </c:pt>
                <c:pt idx="20811">
                  <c:v>2.4643137254901957</c:v>
                </c:pt>
                <c:pt idx="20812">
                  <c:v>2.4643137254901957</c:v>
                </c:pt>
                <c:pt idx="20813">
                  <c:v>2.4643137254901957</c:v>
                </c:pt>
                <c:pt idx="20814">
                  <c:v>2.4643137254901957</c:v>
                </c:pt>
                <c:pt idx="20815">
                  <c:v>2.4643137254901957</c:v>
                </c:pt>
                <c:pt idx="20816">
                  <c:v>2.4643137254901957</c:v>
                </c:pt>
                <c:pt idx="20817">
                  <c:v>2.4643137254901957</c:v>
                </c:pt>
                <c:pt idx="20818">
                  <c:v>2.4643137254901957</c:v>
                </c:pt>
                <c:pt idx="20819">
                  <c:v>2.4643137254901957</c:v>
                </c:pt>
                <c:pt idx="20820">
                  <c:v>2.4643137254901957</c:v>
                </c:pt>
                <c:pt idx="20821">
                  <c:v>2.4643137254901957</c:v>
                </c:pt>
                <c:pt idx="20822">
                  <c:v>2.4643137254901957</c:v>
                </c:pt>
                <c:pt idx="20823">
                  <c:v>2.4643137254901957</c:v>
                </c:pt>
                <c:pt idx="20824">
                  <c:v>2.4643137254901957</c:v>
                </c:pt>
                <c:pt idx="20825">
                  <c:v>2.4643137254901957</c:v>
                </c:pt>
                <c:pt idx="20826">
                  <c:v>2.4643137254901957</c:v>
                </c:pt>
                <c:pt idx="20827">
                  <c:v>2.4643137254901957</c:v>
                </c:pt>
                <c:pt idx="20828">
                  <c:v>2.4643137254901957</c:v>
                </c:pt>
                <c:pt idx="20829">
                  <c:v>2.4643137254901957</c:v>
                </c:pt>
                <c:pt idx="20830">
                  <c:v>2.4643137254901957</c:v>
                </c:pt>
                <c:pt idx="20831">
                  <c:v>2.4643137254901957</c:v>
                </c:pt>
                <c:pt idx="20832">
                  <c:v>2.4643137254901957</c:v>
                </c:pt>
                <c:pt idx="20833">
                  <c:v>2.4643137254901957</c:v>
                </c:pt>
                <c:pt idx="20834">
                  <c:v>2.4643137254901957</c:v>
                </c:pt>
                <c:pt idx="20835">
                  <c:v>2.4643137254901957</c:v>
                </c:pt>
                <c:pt idx="20836">
                  <c:v>2.4643137254901957</c:v>
                </c:pt>
                <c:pt idx="20837">
                  <c:v>2.4643137254901957</c:v>
                </c:pt>
                <c:pt idx="20838">
                  <c:v>2.4643137254901957</c:v>
                </c:pt>
                <c:pt idx="20839">
                  <c:v>2.4643137254901957</c:v>
                </c:pt>
                <c:pt idx="20840">
                  <c:v>2.4643137254901957</c:v>
                </c:pt>
                <c:pt idx="20841">
                  <c:v>2.4643137254901957</c:v>
                </c:pt>
                <c:pt idx="20842">
                  <c:v>2.4643137254901957</c:v>
                </c:pt>
                <c:pt idx="20843">
                  <c:v>2.4643137254901957</c:v>
                </c:pt>
                <c:pt idx="20844">
                  <c:v>2.4643137254901957</c:v>
                </c:pt>
                <c:pt idx="20845">
                  <c:v>2.4643137254901957</c:v>
                </c:pt>
                <c:pt idx="20846">
                  <c:v>2.4643137254901957</c:v>
                </c:pt>
                <c:pt idx="20847">
                  <c:v>2.4643137254901957</c:v>
                </c:pt>
                <c:pt idx="20848">
                  <c:v>2.4643137254901957</c:v>
                </c:pt>
                <c:pt idx="20849">
                  <c:v>2.4643137254901957</c:v>
                </c:pt>
                <c:pt idx="20850">
                  <c:v>2.4643137254901957</c:v>
                </c:pt>
                <c:pt idx="20851">
                  <c:v>2.4643137254901957</c:v>
                </c:pt>
                <c:pt idx="20852">
                  <c:v>2.4643137254901957</c:v>
                </c:pt>
                <c:pt idx="20853">
                  <c:v>2.4643137254901957</c:v>
                </c:pt>
                <c:pt idx="20854">
                  <c:v>2.4643137254901957</c:v>
                </c:pt>
                <c:pt idx="20855">
                  <c:v>2.4643137254901957</c:v>
                </c:pt>
                <c:pt idx="20856">
                  <c:v>2.4643137254901957</c:v>
                </c:pt>
                <c:pt idx="20857">
                  <c:v>2.4643137254901957</c:v>
                </c:pt>
                <c:pt idx="20858">
                  <c:v>2.4643137254901957</c:v>
                </c:pt>
                <c:pt idx="20859">
                  <c:v>2.4643137254901957</c:v>
                </c:pt>
                <c:pt idx="20860">
                  <c:v>2.4643137254901957</c:v>
                </c:pt>
                <c:pt idx="20861">
                  <c:v>2.4643137254901957</c:v>
                </c:pt>
                <c:pt idx="20862">
                  <c:v>2.4643137254901957</c:v>
                </c:pt>
                <c:pt idx="20863">
                  <c:v>2.4643137254901957</c:v>
                </c:pt>
                <c:pt idx="20864">
                  <c:v>2.4643137254901957</c:v>
                </c:pt>
                <c:pt idx="20865">
                  <c:v>2.4643137254901957</c:v>
                </c:pt>
                <c:pt idx="20866">
                  <c:v>2.4643137254901957</c:v>
                </c:pt>
                <c:pt idx="20867">
                  <c:v>2.4643137254901957</c:v>
                </c:pt>
                <c:pt idx="20868">
                  <c:v>2.4643137254901957</c:v>
                </c:pt>
                <c:pt idx="20869">
                  <c:v>2.4643137254901957</c:v>
                </c:pt>
                <c:pt idx="20870">
                  <c:v>2.4643137254901957</c:v>
                </c:pt>
                <c:pt idx="20871">
                  <c:v>2.4643137254901957</c:v>
                </c:pt>
                <c:pt idx="20872">
                  <c:v>2.4643137254901957</c:v>
                </c:pt>
                <c:pt idx="20873">
                  <c:v>2.4643137254901957</c:v>
                </c:pt>
                <c:pt idx="20874">
                  <c:v>2.4643137254901957</c:v>
                </c:pt>
                <c:pt idx="20875">
                  <c:v>2.4643137254901957</c:v>
                </c:pt>
                <c:pt idx="20876">
                  <c:v>2.4643137254901957</c:v>
                </c:pt>
                <c:pt idx="20877">
                  <c:v>2.4643137254901957</c:v>
                </c:pt>
                <c:pt idx="20878">
                  <c:v>2.4643137254901957</c:v>
                </c:pt>
                <c:pt idx="20879">
                  <c:v>2.4643137254901957</c:v>
                </c:pt>
                <c:pt idx="20880">
                  <c:v>2.4643137254901957</c:v>
                </c:pt>
                <c:pt idx="20881">
                  <c:v>2.4643137254901957</c:v>
                </c:pt>
                <c:pt idx="20882">
                  <c:v>2.4643137254901957</c:v>
                </c:pt>
                <c:pt idx="20883">
                  <c:v>2.4643137254901957</c:v>
                </c:pt>
                <c:pt idx="20884">
                  <c:v>2.4643137254901957</c:v>
                </c:pt>
                <c:pt idx="20885">
                  <c:v>2.4643137254901957</c:v>
                </c:pt>
                <c:pt idx="20886">
                  <c:v>2.4643137254901957</c:v>
                </c:pt>
                <c:pt idx="20887">
                  <c:v>2.4643137254901957</c:v>
                </c:pt>
                <c:pt idx="20888">
                  <c:v>2.4643137254901957</c:v>
                </c:pt>
                <c:pt idx="20889">
                  <c:v>2.4643137254901957</c:v>
                </c:pt>
                <c:pt idx="20890">
                  <c:v>2.4643137254901957</c:v>
                </c:pt>
                <c:pt idx="20891">
                  <c:v>2.4643137254901957</c:v>
                </c:pt>
                <c:pt idx="20892">
                  <c:v>2.4643137254901957</c:v>
                </c:pt>
                <c:pt idx="20893">
                  <c:v>2.4643137254901957</c:v>
                </c:pt>
                <c:pt idx="20894">
                  <c:v>2.4643137254901957</c:v>
                </c:pt>
                <c:pt idx="20895">
                  <c:v>2.4643137254901957</c:v>
                </c:pt>
                <c:pt idx="20896">
                  <c:v>2.4643137254901957</c:v>
                </c:pt>
                <c:pt idx="20897">
                  <c:v>2.4643137254901957</c:v>
                </c:pt>
                <c:pt idx="20898">
                  <c:v>2.4643137254901957</c:v>
                </c:pt>
                <c:pt idx="20899">
                  <c:v>2.4643137254901957</c:v>
                </c:pt>
                <c:pt idx="20900">
                  <c:v>2.4643137254901957</c:v>
                </c:pt>
                <c:pt idx="20901">
                  <c:v>2.4643137254901957</c:v>
                </c:pt>
                <c:pt idx="20902">
                  <c:v>2.4643137254901957</c:v>
                </c:pt>
                <c:pt idx="20903">
                  <c:v>2.4643137254901957</c:v>
                </c:pt>
                <c:pt idx="20904">
                  <c:v>2.4643137254901957</c:v>
                </c:pt>
                <c:pt idx="20905">
                  <c:v>2.4643137254901957</c:v>
                </c:pt>
                <c:pt idx="20906">
                  <c:v>2.4643137254901957</c:v>
                </c:pt>
                <c:pt idx="20907">
                  <c:v>2.4643137254901957</c:v>
                </c:pt>
                <c:pt idx="20908">
                  <c:v>2.4643137254901957</c:v>
                </c:pt>
                <c:pt idx="20909">
                  <c:v>2.4643137254901957</c:v>
                </c:pt>
                <c:pt idx="20910">
                  <c:v>2.4643137254901957</c:v>
                </c:pt>
                <c:pt idx="20911">
                  <c:v>2.4643137254901957</c:v>
                </c:pt>
                <c:pt idx="20912">
                  <c:v>2.4643137254901957</c:v>
                </c:pt>
                <c:pt idx="20913">
                  <c:v>2.4643137254901957</c:v>
                </c:pt>
                <c:pt idx="20914">
                  <c:v>2.4643137254901957</c:v>
                </c:pt>
                <c:pt idx="20915">
                  <c:v>2.4643137254901957</c:v>
                </c:pt>
                <c:pt idx="20916">
                  <c:v>2.4643137254901957</c:v>
                </c:pt>
                <c:pt idx="20917">
                  <c:v>2.4643137254901957</c:v>
                </c:pt>
                <c:pt idx="20918">
                  <c:v>2.4643137254901957</c:v>
                </c:pt>
                <c:pt idx="20919">
                  <c:v>2.4643137254901957</c:v>
                </c:pt>
                <c:pt idx="20920">
                  <c:v>2.4643137254901957</c:v>
                </c:pt>
                <c:pt idx="20921">
                  <c:v>2.4643137254901957</c:v>
                </c:pt>
                <c:pt idx="20922">
                  <c:v>2.4643137254901957</c:v>
                </c:pt>
                <c:pt idx="20923">
                  <c:v>2.4643137254901957</c:v>
                </c:pt>
                <c:pt idx="20924">
                  <c:v>2.4643137254901957</c:v>
                </c:pt>
                <c:pt idx="20925">
                  <c:v>2.4643137254901957</c:v>
                </c:pt>
                <c:pt idx="20926">
                  <c:v>2.4643137254901957</c:v>
                </c:pt>
                <c:pt idx="20927">
                  <c:v>2.4643137254901957</c:v>
                </c:pt>
                <c:pt idx="20928">
                  <c:v>2.4643137254901957</c:v>
                </c:pt>
                <c:pt idx="20929">
                  <c:v>2.4643137254901957</c:v>
                </c:pt>
                <c:pt idx="20930">
                  <c:v>2.4643137254901957</c:v>
                </c:pt>
                <c:pt idx="20931">
                  <c:v>2.4643137254901957</c:v>
                </c:pt>
                <c:pt idx="20932">
                  <c:v>2.4643137254901957</c:v>
                </c:pt>
                <c:pt idx="20933">
                  <c:v>2.4643137254901957</c:v>
                </c:pt>
                <c:pt idx="20934">
                  <c:v>2.4643137254901957</c:v>
                </c:pt>
                <c:pt idx="20935">
                  <c:v>2.4643137254901957</c:v>
                </c:pt>
                <c:pt idx="20936">
                  <c:v>2.4643137254901957</c:v>
                </c:pt>
                <c:pt idx="20937">
                  <c:v>2.4643137254901957</c:v>
                </c:pt>
                <c:pt idx="20938">
                  <c:v>2.4643137254901957</c:v>
                </c:pt>
                <c:pt idx="20939">
                  <c:v>2.4643137254901957</c:v>
                </c:pt>
                <c:pt idx="20940">
                  <c:v>2.4643137254901957</c:v>
                </c:pt>
                <c:pt idx="20941">
                  <c:v>2.4643137254901957</c:v>
                </c:pt>
                <c:pt idx="20942">
                  <c:v>2.4643137254901957</c:v>
                </c:pt>
                <c:pt idx="20943">
                  <c:v>2.4643137254901957</c:v>
                </c:pt>
                <c:pt idx="20944">
                  <c:v>2.4643137254901957</c:v>
                </c:pt>
                <c:pt idx="20945">
                  <c:v>2.4643137254901957</c:v>
                </c:pt>
                <c:pt idx="20946">
                  <c:v>2.4643137254901957</c:v>
                </c:pt>
                <c:pt idx="20947">
                  <c:v>2.4643137254901957</c:v>
                </c:pt>
                <c:pt idx="20948">
                  <c:v>2.4643137254901957</c:v>
                </c:pt>
                <c:pt idx="20949">
                  <c:v>2.4643137254901957</c:v>
                </c:pt>
                <c:pt idx="20950">
                  <c:v>2.4643137254901957</c:v>
                </c:pt>
                <c:pt idx="20951">
                  <c:v>2.4643137254901957</c:v>
                </c:pt>
                <c:pt idx="20952">
                  <c:v>2.4643137254901957</c:v>
                </c:pt>
                <c:pt idx="20953">
                  <c:v>2.4643137254901957</c:v>
                </c:pt>
                <c:pt idx="20954">
                  <c:v>2.4643137254901957</c:v>
                </c:pt>
                <c:pt idx="20955">
                  <c:v>2.4643137254901957</c:v>
                </c:pt>
                <c:pt idx="20956">
                  <c:v>2.4643137254901957</c:v>
                </c:pt>
                <c:pt idx="20957">
                  <c:v>2.4643137254901957</c:v>
                </c:pt>
                <c:pt idx="20958">
                  <c:v>2.4643137254901957</c:v>
                </c:pt>
                <c:pt idx="20959">
                  <c:v>2.4643137254901957</c:v>
                </c:pt>
                <c:pt idx="20960">
                  <c:v>2.4643137254901957</c:v>
                </c:pt>
                <c:pt idx="20961">
                  <c:v>2.4643137254901957</c:v>
                </c:pt>
                <c:pt idx="20962">
                  <c:v>2.4643137254901957</c:v>
                </c:pt>
                <c:pt idx="20963">
                  <c:v>2.4643137254901957</c:v>
                </c:pt>
                <c:pt idx="20964">
                  <c:v>2.4643137254901957</c:v>
                </c:pt>
                <c:pt idx="20965">
                  <c:v>2.4643137254901957</c:v>
                </c:pt>
                <c:pt idx="20966">
                  <c:v>2.4643137254901957</c:v>
                </c:pt>
                <c:pt idx="20967">
                  <c:v>2.4643137254901957</c:v>
                </c:pt>
                <c:pt idx="20968">
                  <c:v>2.4643137254901957</c:v>
                </c:pt>
                <c:pt idx="20969">
                  <c:v>2.4643137254901957</c:v>
                </c:pt>
                <c:pt idx="20970">
                  <c:v>2.4643137254901957</c:v>
                </c:pt>
                <c:pt idx="20971">
                  <c:v>2.4643137254901957</c:v>
                </c:pt>
                <c:pt idx="20972">
                  <c:v>2.4643137254901957</c:v>
                </c:pt>
                <c:pt idx="20973">
                  <c:v>2.4643137254901957</c:v>
                </c:pt>
                <c:pt idx="20974">
                  <c:v>2.4643137254901957</c:v>
                </c:pt>
                <c:pt idx="20975">
                  <c:v>2.4643137254901957</c:v>
                </c:pt>
                <c:pt idx="20976">
                  <c:v>2.4643137254901957</c:v>
                </c:pt>
                <c:pt idx="20977">
                  <c:v>2.4643137254901957</c:v>
                </c:pt>
                <c:pt idx="20978">
                  <c:v>2.4643137254901957</c:v>
                </c:pt>
                <c:pt idx="20979">
                  <c:v>2.4643137254901957</c:v>
                </c:pt>
                <c:pt idx="20980">
                  <c:v>2.4643137254901957</c:v>
                </c:pt>
                <c:pt idx="20981">
                  <c:v>2.4643137254901957</c:v>
                </c:pt>
                <c:pt idx="20982">
                  <c:v>2.4643137254901957</c:v>
                </c:pt>
                <c:pt idx="20983">
                  <c:v>2.4643137254901957</c:v>
                </c:pt>
                <c:pt idx="20984">
                  <c:v>2.4643137254901957</c:v>
                </c:pt>
                <c:pt idx="20985">
                  <c:v>2.4643137254901957</c:v>
                </c:pt>
                <c:pt idx="20986">
                  <c:v>2.4643137254901957</c:v>
                </c:pt>
                <c:pt idx="20987">
                  <c:v>2.4643137254901957</c:v>
                </c:pt>
                <c:pt idx="20988">
                  <c:v>2.4643137254901957</c:v>
                </c:pt>
                <c:pt idx="20989">
                  <c:v>2.4643137254901957</c:v>
                </c:pt>
                <c:pt idx="20990">
                  <c:v>2.4643137254901957</c:v>
                </c:pt>
                <c:pt idx="20991">
                  <c:v>2.4643137254901957</c:v>
                </c:pt>
                <c:pt idx="20992">
                  <c:v>2.4643137254901957</c:v>
                </c:pt>
                <c:pt idx="20993">
                  <c:v>2.4643137254901957</c:v>
                </c:pt>
                <c:pt idx="20994">
                  <c:v>2.4643137254901957</c:v>
                </c:pt>
                <c:pt idx="20995">
                  <c:v>2.4643137254901957</c:v>
                </c:pt>
                <c:pt idx="20996">
                  <c:v>2.4643137254901957</c:v>
                </c:pt>
                <c:pt idx="20997">
                  <c:v>2.4643137254901957</c:v>
                </c:pt>
                <c:pt idx="20998">
                  <c:v>2.4643137254901957</c:v>
                </c:pt>
                <c:pt idx="20999">
                  <c:v>2.4643137254901957</c:v>
                </c:pt>
                <c:pt idx="21000">
                  <c:v>2.4643137254901957</c:v>
                </c:pt>
                <c:pt idx="21001">
                  <c:v>2.4643137254901957</c:v>
                </c:pt>
                <c:pt idx="21002">
                  <c:v>2.4643137254901957</c:v>
                </c:pt>
                <c:pt idx="21003">
                  <c:v>2.4643137254901957</c:v>
                </c:pt>
                <c:pt idx="21004">
                  <c:v>2.4643137254901957</c:v>
                </c:pt>
                <c:pt idx="21005">
                  <c:v>2.4643137254901957</c:v>
                </c:pt>
                <c:pt idx="21006">
                  <c:v>2.4643137254901957</c:v>
                </c:pt>
                <c:pt idx="21007">
                  <c:v>2.4643137254901957</c:v>
                </c:pt>
                <c:pt idx="21008">
                  <c:v>2.4643137254901957</c:v>
                </c:pt>
                <c:pt idx="21009">
                  <c:v>2.4643137254901957</c:v>
                </c:pt>
                <c:pt idx="21010">
                  <c:v>2.4643137254901957</c:v>
                </c:pt>
                <c:pt idx="21011">
                  <c:v>2.4643137254901957</c:v>
                </c:pt>
                <c:pt idx="21012">
                  <c:v>2.4643137254901957</c:v>
                </c:pt>
                <c:pt idx="21013">
                  <c:v>2.4643137254901957</c:v>
                </c:pt>
                <c:pt idx="21014">
                  <c:v>2.4643137254901957</c:v>
                </c:pt>
                <c:pt idx="21015">
                  <c:v>2.4643137254901957</c:v>
                </c:pt>
                <c:pt idx="21016">
                  <c:v>2.4643137254901957</c:v>
                </c:pt>
                <c:pt idx="21017">
                  <c:v>2.4643137254901957</c:v>
                </c:pt>
                <c:pt idx="21018">
                  <c:v>2.4643137254901957</c:v>
                </c:pt>
                <c:pt idx="21019">
                  <c:v>2.4643137254901957</c:v>
                </c:pt>
                <c:pt idx="21020">
                  <c:v>2.4643137254901957</c:v>
                </c:pt>
                <c:pt idx="21021">
                  <c:v>2.4643137254901957</c:v>
                </c:pt>
                <c:pt idx="21022">
                  <c:v>2.4643137254901957</c:v>
                </c:pt>
                <c:pt idx="21023">
                  <c:v>2.4643137254901957</c:v>
                </c:pt>
                <c:pt idx="21024">
                  <c:v>2.4643137254901957</c:v>
                </c:pt>
                <c:pt idx="21025">
                  <c:v>2.4643137254901957</c:v>
                </c:pt>
                <c:pt idx="21026">
                  <c:v>2.4643137254901957</c:v>
                </c:pt>
                <c:pt idx="21027">
                  <c:v>2.4643137254901957</c:v>
                </c:pt>
                <c:pt idx="21028">
                  <c:v>2.4643137254901957</c:v>
                </c:pt>
                <c:pt idx="21029">
                  <c:v>2.4643137254901957</c:v>
                </c:pt>
                <c:pt idx="21030">
                  <c:v>2.4643137254901957</c:v>
                </c:pt>
                <c:pt idx="21031">
                  <c:v>2.4643137254901957</c:v>
                </c:pt>
                <c:pt idx="21032">
                  <c:v>2.4643137254901957</c:v>
                </c:pt>
                <c:pt idx="21033">
                  <c:v>2.4643137254901957</c:v>
                </c:pt>
                <c:pt idx="21034">
                  <c:v>2.4643137254901957</c:v>
                </c:pt>
                <c:pt idx="21035">
                  <c:v>2.4643137254901957</c:v>
                </c:pt>
                <c:pt idx="21036">
                  <c:v>2.4643137254901957</c:v>
                </c:pt>
                <c:pt idx="21037">
                  <c:v>2.4643137254901957</c:v>
                </c:pt>
                <c:pt idx="21038">
                  <c:v>2.4643137254901957</c:v>
                </c:pt>
                <c:pt idx="21039">
                  <c:v>2.4643137254901957</c:v>
                </c:pt>
                <c:pt idx="21040">
                  <c:v>2.4643137254901957</c:v>
                </c:pt>
                <c:pt idx="21041">
                  <c:v>2.4643137254901957</c:v>
                </c:pt>
                <c:pt idx="21042">
                  <c:v>2.4643137254901957</c:v>
                </c:pt>
                <c:pt idx="21043">
                  <c:v>2.4643137254901957</c:v>
                </c:pt>
                <c:pt idx="21044">
                  <c:v>2.4643137254901957</c:v>
                </c:pt>
                <c:pt idx="21045">
                  <c:v>2.4643137254901957</c:v>
                </c:pt>
                <c:pt idx="21046">
                  <c:v>2.4643137254901957</c:v>
                </c:pt>
                <c:pt idx="21047">
                  <c:v>2.4643137254901957</c:v>
                </c:pt>
                <c:pt idx="21048">
                  <c:v>2.4643137254901957</c:v>
                </c:pt>
                <c:pt idx="21049">
                  <c:v>2.4643137254901957</c:v>
                </c:pt>
                <c:pt idx="21050">
                  <c:v>2.4643137254901957</c:v>
                </c:pt>
                <c:pt idx="21051">
                  <c:v>2.4643137254901957</c:v>
                </c:pt>
                <c:pt idx="21052">
                  <c:v>2.4643137254901957</c:v>
                </c:pt>
                <c:pt idx="21053">
                  <c:v>2.4643137254901957</c:v>
                </c:pt>
                <c:pt idx="21054">
                  <c:v>2.4643137254901957</c:v>
                </c:pt>
                <c:pt idx="21055">
                  <c:v>2.4643137254901957</c:v>
                </c:pt>
                <c:pt idx="21056">
                  <c:v>2.4643137254901957</c:v>
                </c:pt>
                <c:pt idx="21057">
                  <c:v>2.4643137254901957</c:v>
                </c:pt>
                <c:pt idx="21058">
                  <c:v>2.4643137254901957</c:v>
                </c:pt>
                <c:pt idx="21059">
                  <c:v>2.4643137254901957</c:v>
                </c:pt>
                <c:pt idx="21060">
                  <c:v>2.4643137254901957</c:v>
                </c:pt>
                <c:pt idx="21061">
                  <c:v>2.4643137254901957</c:v>
                </c:pt>
                <c:pt idx="21062">
                  <c:v>2.4643137254901957</c:v>
                </c:pt>
                <c:pt idx="21063">
                  <c:v>2.4643137254901957</c:v>
                </c:pt>
                <c:pt idx="21064">
                  <c:v>2.4643137254901957</c:v>
                </c:pt>
                <c:pt idx="21065">
                  <c:v>2.4643137254901957</c:v>
                </c:pt>
                <c:pt idx="21066">
                  <c:v>2.4643137254901957</c:v>
                </c:pt>
                <c:pt idx="21067">
                  <c:v>2.4643137254901957</c:v>
                </c:pt>
                <c:pt idx="21068">
                  <c:v>2.4643137254901957</c:v>
                </c:pt>
                <c:pt idx="21069">
                  <c:v>2.4643137254901957</c:v>
                </c:pt>
                <c:pt idx="21070">
                  <c:v>2.4643137254901957</c:v>
                </c:pt>
                <c:pt idx="21071">
                  <c:v>2.4643137254901957</c:v>
                </c:pt>
                <c:pt idx="21072">
                  <c:v>2.4643137254901957</c:v>
                </c:pt>
                <c:pt idx="21073">
                  <c:v>2.4643137254901957</c:v>
                </c:pt>
                <c:pt idx="21074">
                  <c:v>2.4643137254901957</c:v>
                </c:pt>
                <c:pt idx="21075">
                  <c:v>2.4643137254901957</c:v>
                </c:pt>
                <c:pt idx="21076">
                  <c:v>2.4643137254901957</c:v>
                </c:pt>
                <c:pt idx="21077">
                  <c:v>2.4643137254901957</c:v>
                </c:pt>
                <c:pt idx="21078">
                  <c:v>2.4643137254901957</c:v>
                </c:pt>
                <c:pt idx="21079">
                  <c:v>2.4643137254901957</c:v>
                </c:pt>
                <c:pt idx="21080">
                  <c:v>2.4643137254901957</c:v>
                </c:pt>
                <c:pt idx="21081">
                  <c:v>2.4643137254901957</c:v>
                </c:pt>
                <c:pt idx="21082">
                  <c:v>2.4643137254901957</c:v>
                </c:pt>
                <c:pt idx="21083">
                  <c:v>2.4643137254901957</c:v>
                </c:pt>
                <c:pt idx="21084">
                  <c:v>2.4643137254901957</c:v>
                </c:pt>
                <c:pt idx="21085">
                  <c:v>2.4643137254901957</c:v>
                </c:pt>
                <c:pt idx="21086">
                  <c:v>2.4643137254901957</c:v>
                </c:pt>
                <c:pt idx="21087">
                  <c:v>2.4643137254901957</c:v>
                </c:pt>
                <c:pt idx="21088">
                  <c:v>2.4643137254901957</c:v>
                </c:pt>
                <c:pt idx="21089">
                  <c:v>2.4643137254901957</c:v>
                </c:pt>
                <c:pt idx="21090">
                  <c:v>2.4643137254901957</c:v>
                </c:pt>
                <c:pt idx="21091">
                  <c:v>2.4643137254901957</c:v>
                </c:pt>
                <c:pt idx="21092">
                  <c:v>2.4643137254901957</c:v>
                </c:pt>
                <c:pt idx="21093">
                  <c:v>2.4643137254901957</c:v>
                </c:pt>
                <c:pt idx="21094">
                  <c:v>2.4643137254901957</c:v>
                </c:pt>
                <c:pt idx="21095">
                  <c:v>2.4643137254901957</c:v>
                </c:pt>
                <c:pt idx="21096">
                  <c:v>2.4643137254901957</c:v>
                </c:pt>
                <c:pt idx="21097">
                  <c:v>2.4643137254901957</c:v>
                </c:pt>
                <c:pt idx="21098">
                  <c:v>2.4643137254901957</c:v>
                </c:pt>
                <c:pt idx="21099">
                  <c:v>2.4643137254901957</c:v>
                </c:pt>
                <c:pt idx="21100">
                  <c:v>2.4643137254901957</c:v>
                </c:pt>
                <c:pt idx="21101">
                  <c:v>2.4643137254901957</c:v>
                </c:pt>
                <c:pt idx="21102">
                  <c:v>2.4643137254901957</c:v>
                </c:pt>
                <c:pt idx="21103">
                  <c:v>2.4643137254901957</c:v>
                </c:pt>
                <c:pt idx="21104">
                  <c:v>2.4643137254901957</c:v>
                </c:pt>
                <c:pt idx="21105">
                  <c:v>2.4643137254901957</c:v>
                </c:pt>
                <c:pt idx="21106">
                  <c:v>2.4643137254901957</c:v>
                </c:pt>
                <c:pt idx="21107">
                  <c:v>2.4643137254901957</c:v>
                </c:pt>
                <c:pt idx="21108">
                  <c:v>2.4643137254901957</c:v>
                </c:pt>
                <c:pt idx="21109">
                  <c:v>2.4643137254901957</c:v>
                </c:pt>
                <c:pt idx="21110">
                  <c:v>2.4643137254901957</c:v>
                </c:pt>
                <c:pt idx="21111">
                  <c:v>2.4643137254901957</c:v>
                </c:pt>
                <c:pt idx="21112">
                  <c:v>2.4643137254901957</c:v>
                </c:pt>
                <c:pt idx="21113">
                  <c:v>2.4643137254901957</c:v>
                </c:pt>
                <c:pt idx="21114">
                  <c:v>2.4643137254901957</c:v>
                </c:pt>
                <c:pt idx="21115">
                  <c:v>2.4643137254901957</c:v>
                </c:pt>
                <c:pt idx="21116">
                  <c:v>2.4643137254901957</c:v>
                </c:pt>
                <c:pt idx="21117">
                  <c:v>2.4643137254901957</c:v>
                </c:pt>
                <c:pt idx="21118">
                  <c:v>2.4643137254901957</c:v>
                </c:pt>
                <c:pt idx="21119">
                  <c:v>2.4643137254901957</c:v>
                </c:pt>
                <c:pt idx="21120">
                  <c:v>2.4643137254901957</c:v>
                </c:pt>
                <c:pt idx="21121">
                  <c:v>2.4643137254901957</c:v>
                </c:pt>
                <c:pt idx="21122">
                  <c:v>2.4643137254901957</c:v>
                </c:pt>
                <c:pt idx="21123">
                  <c:v>2.4643137254901957</c:v>
                </c:pt>
                <c:pt idx="21124">
                  <c:v>2.4643137254901957</c:v>
                </c:pt>
                <c:pt idx="21125">
                  <c:v>2.4643137254901957</c:v>
                </c:pt>
                <c:pt idx="21126">
                  <c:v>2.4643137254901957</c:v>
                </c:pt>
                <c:pt idx="21127">
                  <c:v>2.4643137254901957</c:v>
                </c:pt>
                <c:pt idx="21128">
                  <c:v>2.4643137254901957</c:v>
                </c:pt>
                <c:pt idx="21129">
                  <c:v>2.4643137254901957</c:v>
                </c:pt>
                <c:pt idx="21130">
                  <c:v>2.4643137254901957</c:v>
                </c:pt>
                <c:pt idx="21131">
                  <c:v>2.4643137254901957</c:v>
                </c:pt>
                <c:pt idx="21132">
                  <c:v>2.4643137254901957</c:v>
                </c:pt>
                <c:pt idx="21133">
                  <c:v>2.4643137254901957</c:v>
                </c:pt>
                <c:pt idx="21134">
                  <c:v>2.4643137254901957</c:v>
                </c:pt>
                <c:pt idx="21135">
                  <c:v>2.4643137254901957</c:v>
                </c:pt>
                <c:pt idx="21136">
                  <c:v>2.4643137254901957</c:v>
                </c:pt>
                <c:pt idx="21137">
                  <c:v>2.4643137254901957</c:v>
                </c:pt>
                <c:pt idx="21138">
                  <c:v>2.4643137254901957</c:v>
                </c:pt>
                <c:pt idx="21139">
                  <c:v>2.4643137254901957</c:v>
                </c:pt>
                <c:pt idx="21140">
                  <c:v>2.4643137254901957</c:v>
                </c:pt>
                <c:pt idx="21141">
                  <c:v>2.4643137254901957</c:v>
                </c:pt>
                <c:pt idx="21142">
                  <c:v>2.4643137254901957</c:v>
                </c:pt>
                <c:pt idx="21143">
                  <c:v>2.4643137254901957</c:v>
                </c:pt>
                <c:pt idx="21144">
                  <c:v>2.4643137254901957</c:v>
                </c:pt>
                <c:pt idx="21145">
                  <c:v>2.4643137254901957</c:v>
                </c:pt>
                <c:pt idx="21146">
                  <c:v>2.4643137254901957</c:v>
                </c:pt>
                <c:pt idx="21147">
                  <c:v>2.4643137254901957</c:v>
                </c:pt>
                <c:pt idx="21148">
                  <c:v>2.4643137254901957</c:v>
                </c:pt>
                <c:pt idx="21149">
                  <c:v>2.4643137254901957</c:v>
                </c:pt>
                <c:pt idx="21150">
                  <c:v>2.4643137254901957</c:v>
                </c:pt>
                <c:pt idx="21151">
                  <c:v>2.4643137254901957</c:v>
                </c:pt>
                <c:pt idx="21152">
                  <c:v>2.4643137254901957</c:v>
                </c:pt>
                <c:pt idx="21153">
                  <c:v>2.4643137254901957</c:v>
                </c:pt>
                <c:pt idx="21154">
                  <c:v>2.4643137254901957</c:v>
                </c:pt>
                <c:pt idx="21155">
                  <c:v>2.4643137254901957</c:v>
                </c:pt>
                <c:pt idx="21156">
                  <c:v>2.4643137254901957</c:v>
                </c:pt>
                <c:pt idx="21157">
                  <c:v>2.4643137254901957</c:v>
                </c:pt>
                <c:pt idx="21158">
                  <c:v>2.4643137254901957</c:v>
                </c:pt>
                <c:pt idx="21159">
                  <c:v>2.4643137254901957</c:v>
                </c:pt>
                <c:pt idx="21160">
                  <c:v>2.4643137254901957</c:v>
                </c:pt>
                <c:pt idx="21161">
                  <c:v>2.4643137254901957</c:v>
                </c:pt>
                <c:pt idx="21162">
                  <c:v>2.4643137254901957</c:v>
                </c:pt>
                <c:pt idx="21163">
                  <c:v>2.4643137254901957</c:v>
                </c:pt>
                <c:pt idx="21164">
                  <c:v>2.4643137254901957</c:v>
                </c:pt>
                <c:pt idx="21165">
                  <c:v>2.4643137254901957</c:v>
                </c:pt>
                <c:pt idx="21166">
                  <c:v>2.4643137254901957</c:v>
                </c:pt>
                <c:pt idx="21167">
                  <c:v>2.4643137254901957</c:v>
                </c:pt>
                <c:pt idx="21168">
                  <c:v>2.4643137254901957</c:v>
                </c:pt>
                <c:pt idx="21169">
                  <c:v>2.4643137254901957</c:v>
                </c:pt>
                <c:pt idx="21170">
                  <c:v>2.4643137254901957</c:v>
                </c:pt>
                <c:pt idx="21171">
                  <c:v>2.4643137254901957</c:v>
                </c:pt>
                <c:pt idx="21172">
                  <c:v>2.4643137254901957</c:v>
                </c:pt>
                <c:pt idx="21173">
                  <c:v>2.4643137254901957</c:v>
                </c:pt>
                <c:pt idx="21174">
                  <c:v>2.4643137254901957</c:v>
                </c:pt>
                <c:pt idx="21175">
                  <c:v>2.4643137254901957</c:v>
                </c:pt>
                <c:pt idx="21176">
                  <c:v>2.4643137254901957</c:v>
                </c:pt>
                <c:pt idx="21177">
                  <c:v>2.3168627450980392</c:v>
                </c:pt>
                <c:pt idx="21178">
                  <c:v>2.3168627450980392</c:v>
                </c:pt>
                <c:pt idx="21179">
                  <c:v>2.3168627450980392</c:v>
                </c:pt>
                <c:pt idx="21180">
                  <c:v>2.3168627450980392</c:v>
                </c:pt>
                <c:pt idx="21181">
                  <c:v>2.3168627450980392</c:v>
                </c:pt>
                <c:pt idx="21182">
                  <c:v>2.3168627450980392</c:v>
                </c:pt>
                <c:pt idx="21183">
                  <c:v>2.3168627450980392</c:v>
                </c:pt>
                <c:pt idx="21184">
                  <c:v>2.3168627450980392</c:v>
                </c:pt>
                <c:pt idx="21185">
                  <c:v>2.3168627450980392</c:v>
                </c:pt>
                <c:pt idx="21186">
                  <c:v>2.3168627450980392</c:v>
                </c:pt>
                <c:pt idx="21187">
                  <c:v>2.3168627450980392</c:v>
                </c:pt>
                <c:pt idx="21188">
                  <c:v>2.3168627450980392</c:v>
                </c:pt>
                <c:pt idx="21189">
                  <c:v>2.3168627450980392</c:v>
                </c:pt>
                <c:pt idx="21190">
                  <c:v>2.3168627450980392</c:v>
                </c:pt>
                <c:pt idx="21191">
                  <c:v>2.3168627450980392</c:v>
                </c:pt>
                <c:pt idx="21192">
                  <c:v>2.3168627450980392</c:v>
                </c:pt>
                <c:pt idx="21193">
                  <c:v>2.3168627450980392</c:v>
                </c:pt>
                <c:pt idx="21194">
                  <c:v>2.3168627450980392</c:v>
                </c:pt>
                <c:pt idx="21195">
                  <c:v>2.3168627450980392</c:v>
                </c:pt>
                <c:pt idx="21196">
                  <c:v>2.4643137254901957</c:v>
                </c:pt>
                <c:pt idx="21197">
                  <c:v>2.4643137254901957</c:v>
                </c:pt>
                <c:pt idx="21198">
                  <c:v>2.4643137254901957</c:v>
                </c:pt>
                <c:pt idx="21199">
                  <c:v>2.4643137254901957</c:v>
                </c:pt>
                <c:pt idx="21200">
                  <c:v>2.4643137254901957</c:v>
                </c:pt>
                <c:pt idx="21201">
                  <c:v>2.4643137254901957</c:v>
                </c:pt>
                <c:pt idx="21202">
                  <c:v>2.4643137254901957</c:v>
                </c:pt>
                <c:pt idx="21203">
                  <c:v>2.4643137254901957</c:v>
                </c:pt>
                <c:pt idx="21204">
                  <c:v>2.4643137254901957</c:v>
                </c:pt>
                <c:pt idx="21205">
                  <c:v>2.4643137254901957</c:v>
                </c:pt>
                <c:pt idx="21206">
                  <c:v>2.4643137254901957</c:v>
                </c:pt>
                <c:pt idx="21207">
                  <c:v>2.4643137254901957</c:v>
                </c:pt>
                <c:pt idx="21208">
                  <c:v>2.4643137254901957</c:v>
                </c:pt>
                <c:pt idx="21209">
                  <c:v>2.4643137254901957</c:v>
                </c:pt>
                <c:pt idx="21210">
                  <c:v>2.4643137254901957</c:v>
                </c:pt>
                <c:pt idx="21211">
                  <c:v>2.4643137254901957</c:v>
                </c:pt>
                <c:pt idx="21212">
                  <c:v>2.4643137254901957</c:v>
                </c:pt>
                <c:pt idx="21213">
                  <c:v>2.4643137254901957</c:v>
                </c:pt>
                <c:pt idx="21214">
                  <c:v>2.4643137254901957</c:v>
                </c:pt>
                <c:pt idx="21215">
                  <c:v>2.4643137254901957</c:v>
                </c:pt>
                <c:pt idx="21216">
                  <c:v>2.4643137254901957</c:v>
                </c:pt>
                <c:pt idx="21217">
                  <c:v>2.4643137254901957</c:v>
                </c:pt>
                <c:pt idx="21218">
                  <c:v>2.4643137254901957</c:v>
                </c:pt>
                <c:pt idx="21219">
                  <c:v>2.4643137254901957</c:v>
                </c:pt>
                <c:pt idx="21220">
                  <c:v>2.4643137254901957</c:v>
                </c:pt>
                <c:pt idx="21221">
                  <c:v>2.4643137254901957</c:v>
                </c:pt>
                <c:pt idx="21222">
                  <c:v>2.4643137254901957</c:v>
                </c:pt>
                <c:pt idx="21223">
                  <c:v>2.4643137254901957</c:v>
                </c:pt>
                <c:pt idx="21224">
                  <c:v>2.4643137254901957</c:v>
                </c:pt>
                <c:pt idx="21225">
                  <c:v>2.4643137254901957</c:v>
                </c:pt>
                <c:pt idx="21226">
                  <c:v>2.4643137254901957</c:v>
                </c:pt>
                <c:pt idx="21227">
                  <c:v>2.4643137254901957</c:v>
                </c:pt>
                <c:pt idx="21228">
                  <c:v>2.4643137254901957</c:v>
                </c:pt>
                <c:pt idx="21229">
                  <c:v>2.4643137254901957</c:v>
                </c:pt>
                <c:pt idx="21230">
                  <c:v>2.4643137254901957</c:v>
                </c:pt>
                <c:pt idx="21231">
                  <c:v>2.4643137254901957</c:v>
                </c:pt>
                <c:pt idx="21232">
                  <c:v>2.4643137254901957</c:v>
                </c:pt>
                <c:pt idx="21233">
                  <c:v>2.4643137254901957</c:v>
                </c:pt>
                <c:pt idx="21234">
                  <c:v>2.4643137254901957</c:v>
                </c:pt>
                <c:pt idx="21235">
                  <c:v>2.4643137254901957</c:v>
                </c:pt>
                <c:pt idx="21236">
                  <c:v>2.4643137254901957</c:v>
                </c:pt>
                <c:pt idx="21237">
                  <c:v>2.4643137254901957</c:v>
                </c:pt>
                <c:pt idx="21238">
                  <c:v>2.4643137254901957</c:v>
                </c:pt>
                <c:pt idx="21239">
                  <c:v>2.4643137254901957</c:v>
                </c:pt>
                <c:pt idx="21240">
                  <c:v>2.4643137254901957</c:v>
                </c:pt>
                <c:pt idx="21241">
                  <c:v>2.4643137254901957</c:v>
                </c:pt>
                <c:pt idx="21242">
                  <c:v>2.4643137254901957</c:v>
                </c:pt>
                <c:pt idx="21243">
                  <c:v>2.4643137254901957</c:v>
                </c:pt>
                <c:pt idx="21244">
                  <c:v>2.4643137254901957</c:v>
                </c:pt>
                <c:pt idx="21245">
                  <c:v>2.4643137254901957</c:v>
                </c:pt>
                <c:pt idx="21246">
                  <c:v>2.4643137254901957</c:v>
                </c:pt>
                <c:pt idx="21247">
                  <c:v>2.4643137254901957</c:v>
                </c:pt>
                <c:pt idx="21248">
                  <c:v>2.4643137254901957</c:v>
                </c:pt>
                <c:pt idx="21249">
                  <c:v>2.4643137254901957</c:v>
                </c:pt>
                <c:pt idx="21250">
                  <c:v>2.4643137254901957</c:v>
                </c:pt>
                <c:pt idx="21251">
                  <c:v>2.4643137254901957</c:v>
                </c:pt>
                <c:pt idx="21252">
                  <c:v>2.4643137254901957</c:v>
                </c:pt>
                <c:pt idx="21253">
                  <c:v>2.4643137254901957</c:v>
                </c:pt>
                <c:pt idx="21254">
                  <c:v>2.4643137254901957</c:v>
                </c:pt>
                <c:pt idx="21255">
                  <c:v>2.4643137254901957</c:v>
                </c:pt>
                <c:pt idx="21256">
                  <c:v>2.4643137254901957</c:v>
                </c:pt>
                <c:pt idx="21257">
                  <c:v>2.4643137254901957</c:v>
                </c:pt>
                <c:pt idx="21258">
                  <c:v>2.4643137254901957</c:v>
                </c:pt>
                <c:pt idx="21259">
                  <c:v>2.4643137254901957</c:v>
                </c:pt>
                <c:pt idx="21260">
                  <c:v>2.4643137254901957</c:v>
                </c:pt>
                <c:pt idx="21261">
                  <c:v>2.4643137254901957</c:v>
                </c:pt>
                <c:pt idx="21262">
                  <c:v>2.4643137254901957</c:v>
                </c:pt>
                <c:pt idx="21263">
                  <c:v>2.4643137254901957</c:v>
                </c:pt>
                <c:pt idx="21264">
                  <c:v>2.4643137254901957</c:v>
                </c:pt>
                <c:pt idx="21265">
                  <c:v>2.4643137254901957</c:v>
                </c:pt>
                <c:pt idx="21266">
                  <c:v>2.4643137254901957</c:v>
                </c:pt>
                <c:pt idx="21267">
                  <c:v>2.4643137254901957</c:v>
                </c:pt>
                <c:pt idx="21268">
                  <c:v>2.4643137254901957</c:v>
                </c:pt>
                <c:pt idx="21269">
                  <c:v>2.4643137254901957</c:v>
                </c:pt>
                <c:pt idx="21270">
                  <c:v>2.4643137254901957</c:v>
                </c:pt>
                <c:pt idx="21271">
                  <c:v>2.4643137254901957</c:v>
                </c:pt>
                <c:pt idx="21272">
                  <c:v>2.4643137254901957</c:v>
                </c:pt>
                <c:pt idx="21273">
                  <c:v>2.4643137254901957</c:v>
                </c:pt>
                <c:pt idx="21274">
                  <c:v>2.3168627450980392</c:v>
                </c:pt>
                <c:pt idx="21275">
                  <c:v>2.3168627450980392</c:v>
                </c:pt>
                <c:pt idx="21276">
                  <c:v>2.3168627450980392</c:v>
                </c:pt>
                <c:pt idx="21277">
                  <c:v>2.3168627450980392</c:v>
                </c:pt>
                <c:pt idx="21278">
                  <c:v>2.3168627450980392</c:v>
                </c:pt>
                <c:pt idx="21279">
                  <c:v>2.3168627450980392</c:v>
                </c:pt>
                <c:pt idx="21280">
                  <c:v>2.3168627450980392</c:v>
                </c:pt>
                <c:pt idx="21281">
                  <c:v>2.3168627450980392</c:v>
                </c:pt>
                <c:pt idx="21282">
                  <c:v>2.3168627450980392</c:v>
                </c:pt>
                <c:pt idx="21283">
                  <c:v>2.3168627450980392</c:v>
                </c:pt>
                <c:pt idx="21284">
                  <c:v>2.3168627450980392</c:v>
                </c:pt>
                <c:pt idx="21285">
                  <c:v>2.3168627450980392</c:v>
                </c:pt>
                <c:pt idx="21286">
                  <c:v>2.3168627450980392</c:v>
                </c:pt>
                <c:pt idx="21287">
                  <c:v>2.3168627450980392</c:v>
                </c:pt>
                <c:pt idx="21288">
                  <c:v>2.3168627450980392</c:v>
                </c:pt>
                <c:pt idx="21289">
                  <c:v>2.4643137254901957</c:v>
                </c:pt>
                <c:pt idx="21290">
                  <c:v>2.4643137254901957</c:v>
                </c:pt>
                <c:pt idx="21291">
                  <c:v>2.4643137254901957</c:v>
                </c:pt>
                <c:pt idx="21292">
                  <c:v>2.4643137254901957</c:v>
                </c:pt>
                <c:pt idx="21293">
                  <c:v>2.4643137254901957</c:v>
                </c:pt>
                <c:pt idx="21294">
                  <c:v>2.4643137254901957</c:v>
                </c:pt>
                <c:pt idx="21295">
                  <c:v>2.4643137254901957</c:v>
                </c:pt>
                <c:pt idx="21296">
                  <c:v>2.4643137254901957</c:v>
                </c:pt>
                <c:pt idx="21297">
                  <c:v>2.4643137254901957</c:v>
                </c:pt>
                <c:pt idx="21298">
                  <c:v>2.4643137254901957</c:v>
                </c:pt>
                <c:pt idx="21299">
                  <c:v>2.4643137254901957</c:v>
                </c:pt>
                <c:pt idx="21300">
                  <c:v>2.4643137254901957</c:v>
                </c:pt>
                <c:pt idx="21301">
                  <c:v>2.4643137254901957</c:v>
                </c:pt>
                <c:pt idx="21302">
                  <c:v>2.4643137254901957</c:v>
                </c:pt>
                <c:pt idx="21303">
                  <c:v>2.4643137254901957</c:v>
                </c:pt>
                <c:pt idx="21304">
                  <c:v>2.4643137254901957</c:v>
                </c:pt>
                <c:pt idx="21305">
                  <c:v>2.4643137254901957</c:v>
                </c:pt>
                <c:pt idx="21306">
                  <c:v>2.4643137254901957</c:v>
                </c:pt>
                <c:pt idx="21307">
                  <c:v>2.4643137254901957</c:v>
                </c:pt>
                <c:pt idx="21308">
                  <c:v>2.4643137254901957</c:v>
                </c:pt>
                <c:pt idx="21309">
                  <c:v>2.4643137254901957</c:v>
                </c:pt>
                <c:pt idx="21310">
                  <c:v>2.4643137254901957</c:v>
                </c:pt>
                <c:pt idx="21311">
                  <c:v>2.4643137254901957</c:v>
                </c:pt>
                <c:pt idx="21312">
                  <c:v>2.4643137254901957</c:v>
                </c:pt>
                <c:pt idx="21313">
                  <c:v>2.4643137254901957</c:v>
                </c:pt>
                <c:pt idx="21314">
                  <c:v>2.4643137254901957</c:v>
                </c:pt>
                <c:pt idx="21315">
                  <c:v>2.4643137254901957</c:v>
                </c:pt>
                <c:pt idx="21316">
                  <c:v>2.4643137254901957</c:v>
                </c:pt>
                <c:pt idx="21317">
                  <c:v>2.4643137254901957</c:v>
                </c:pt>
                <c:pt idx="21318">
                  <c:v>2.4643137254901957</c:v>
                </c:pt>
                <c:pt idx="21319">
                  <c:v>2.4643137254901957</c:v>
                </c:pt>
                <c:pt idx="21320">
                  <c:v>2.4643137254901957</c:v>
                </c:pt>
                <c:pt idx="21321">
                  <c:v>2.4643137254901957</c:v>
                </c:pt>
                <c:pt idx="21322">
                  <c:v>2.4643137254901957</c:v>
                </c:pt>
                <c:pt idx="21323">
                  <c:v>2.4643137254901957</c:v>
                </c:pt>
                <c:pt idx="21324">
                  <c:v>2.4643137254901957</c:v>
                </c:pt>
                <c:pt idx="21325">
                  <c:v>2.4643137254901957</c:v>
                </c:pt>
                <c:pt idx="21326">
                  <c:v>2.4643137254901957</c:v>
                </c:pt>
                <c:pt idx="21327">
                  <c:v>2.4643137254901957</c:v>
                </c:pt>
                <c:pt idx="21328">
                  <c:v>2.4643137254901957</c:v>
                </c:pt>
                <c:pt idx="21329">
                  <c:v>2.4643137254901957</c:v>
                </c:pt>
                <c:pt idx="21330">
                  <c:v>2.4643137254901957</c:v>
                </c:pt>
                <c:pt idx="21331">
                  <c:v>2.4643137254901957</c:v>
                </c:pt>
                <c:pt idx="21332">
                  <c:v>2.4643137254901957</c:v>
                </c:pt>
                <c:pt idx="21333">
                  <c:v>2.4643137254901957</c:v>
                </c:pt>
                <c:pt idx="21334">
                  <c:v>2.4643137254901957</c:v>
                </c:pt>
                <c:pt idx="21335">
                  <c:v>2.4643137254901957</c:v>
                </c:pt>
                <c:pt idx="21336">
                  <c:v>2.4643137254901957</c:v>
                </c:pt>
                <c:pt idx="21337">
                  <c:v>2.4643137254901957</c:v>
                </c:pt>
                <c:pt idx="21338">
                  <c:v>2.4643137254901957</c:v>
                </c:pt>
                <c:pt idx="21339">
                  <c:v>2.4643137254901957</c:v>
                </c:pt>
                <c:pt idx="21340">
                  <c:v>2.4643137254901957</c:v>
                </c:pt>
                <c:pt idx="21341">
                  <c:v>2.4643137254901957</c:v>
                </c:pt>
                <c:pt idx="21342">
                  <c:v>2.4643137254901957</c:v>
                </c:pt>
                <c:pt idx="21343">
                  <c:v>2.4643137254901957</c:v>
                </c:pt>
                <c:pt idx="21344">
                  <c:v>2.4643137254901957</c:v>
                </c:pt>
                <c:pt idx="21345">
                  <c:v>2.4643137254901957</c:v>
                </c:pt>
                <c:pt idx="21346">
                  <c:v>2.4643137254901957</c:v>
                </c:pt>
                <c:pt idx="21347">
                  <c:v>2.4643137254901957</c:v>
                </c:pt>
                <c:pt idx="21348">
                  <c:v>2.4643137254901957</c:v>
                </c:pt>
                <c:pt idx="21349">
                  <c:v>2.4643137254901957</c:v>
                </c:pt>
                <c:pt idx="21350">
                  <c:v>2.4643137254901957</c:v>
                </c:pt>
                <c:pt idx="21351">
                  <c:v>2.4643137254901957</c:v>
                </c:pt>
                <c:pt idx="21352">
                  <c:v>2.4643137254901957</c:v>
                </c:pt>
                <c:pt idx="21353">
                  <c:v>2.4643137254901957</c:v>
                </c:pt>
                <c:pt idx="21354">
                  <c:v>2.4643137254901957</c:v>
                </c:pt>
                <c:pt idx="21355">
                  <c:v>2.4643137254901957</c:v>
                </c:pt>
                <c:pt idx="21356">
                  <c:v>2.4643137254901957</c:v>
                </c:pt>
                <c:pt idx="21357">
                  <c:v>2.4643137254901957</c:v>
                </c:pt>
                <c:pt idx="21358">
                  <c:v>2.4643137254901957</c:v>
                </c:pt>
                <c:pt idx="21359">
                  <c:v>2.4643137254901957</c:v>
                </c:pt>
                <c:pt idx="21360">
                  <c:v>2.4643137254901957</c:v>
                </c:pt>
                <c:pt idx="21361">
                  <c:v>2.4643137254901957</c:v>
                </c:pt>
                <c:pt idx="21362">
                  <c:v>2.4643137254901957</c:v>
                </c:pt>
                <c:pt idx="21363">
                  <c:v>2.4643137254901957</c:v>
                </c:pt>
                <c:pt idx="21364">
                  <c:v>2.4643137254901957</c:v>
                </c:pt>
                <c:pt idx="21365">
                  <c:v>2.4643137254901957</c:v>
                </c:pt>
                <c:pt idx="21366">
                  <c:v>2.4643137254901957</c:v>
                </c:pt>
                <c:pt idx="21367">
                  <c:v>2.4643137254901957</c:v>
                </c:pt>
                <c:pt idx="21368">
                  <c:v>2.4643137254901957</c:v>
                </c:pt>
                <c:pt idx="21369">
                  <c:v>2.4643137254901957</c:v>
                </c:pt>
                <c:pt idx="21370">
                  <c:v>2.4643137254901957</c:v>
                </c:pt>
                <c:pt idx="21371">
                  <c:v>2.3168627450980392</c:v>
                </c:pt>
                <c:pt idx="21372">
                  <c:v>2.3168627450980392</c:v>
                </c:pt>
                <c:pt idx="21373">
                  <c:v>2.3168627450980392</c:v>
                </c:pt>
                <c:pt idx="21374">
                  <c:v>2.3168627450980392</c:v>
                </c:pt>
                <c:pt idx="21375">
                  <c:v>2.3168627450980392</c:v>
                </c:pt>
                <c:pt idx="21376">
                  <c:v>2.3168627450980392</c:v>
                </c:pt>
                <c:pt idx="21377">
                  <c:v>2.3168627450980392</c:v>
                </c:pt>
                <c:pt idx="21378">
                  <c:v>2.3168627450980392</c:v>
                </c:pt>
                <c:pt idx="21379">
                  <c:v>2.3168627450980392</c:v>
                </c:pt>
                <c:pt idx="21380">
                  <c:v>2.3168627450980392</c:v>
                </c:pt>
                <c:pt idx="21381">
                  <c:v>2.3168627450980392</c:v>
                </c:pt>
                <c:pt idx="21382">
                  <c:v>2.3168627450980392</c:v>
                </c:pt>
                <c:pt idx="21383">
                  <c:v>2.3168627450980392</c:v>
                </c:pt>
                <c:pt idx="21384">
                  <c:v>2.3168627450980392</c:v>
                </c:pt>
                <c:pt idx="21385">
                  <c:v>2.4643137254901957</c:v>
                </c:pt>
                <c:pt idx="21386">
                  <c:v>2.4643137254901957</c:v>
                </c:pt>
                <c:pt idx="21387">
                  <c:v>2.4643137254901957</c:v>
                </c:pt>
                <c:pt idx="21388">
                  <c:v>2.4643137254901957</c:v>
                </c:pt>
                <c:pt idx="21389">
                  <c:v>2.4643137254901957</c:v>
                </c:pt>
                <c:pt idx="21390">
                  <c:v>2.4643137254901957</c:v>
                </c:pt>
                <c:pt idx="21391">
                  <c:v>2.4643137254901957</c:v>
                </c:pt>
                <c:pt idx="21392">
                  <c:v>2.4643137254901957</c:v>
                </c:pt>
                <c:pt idx="21393">
                  <c:v>2.4643137254901957</c:v>
                </c:pt>
                <c:pt idx="21394">
                  <c:v>2.4643137254901957</c:v>
                </c:pt>
                <c:pt idx="21395">
                  <c:v>2.4643137254901957</c:v>
                </c:pt>
                <c:pt idx="21396">
                  <c:v>2.4643137254901957</c:v>
                </c:pt>
                <c:pt idx="21397">
                  <c:v>2.4643137254901957</c:v>
                </c:pt>
                <c:pt idx="21398">
                  <c:v>2.4643137254901957</c:v>
                </c:pt>
                <c:pt idx="21399">
                  <c:v>2.4643137254901957</c:v>
                </c:pt>
                <c:pt idx="21400">
                  <c:v>2.4643137254901957</c:v>
                </c:pt>
                <c:pt idx="21401">
                  <c:v>2.4643137254901957</c:v>
                </c:pt>
                <c:pt idx="21402">
                  <c:v>2.4643137254901957</c:v>
                </c:pt>
                <c:pt idx="21403">
                  <c:v>2.4643137254901957</c:v>
                </c:pt>
                <c:pt idx="21404">
                  <c:v>2.4643137254901957</c:v>
                </c:pt>
                <c:pt idx="21405">
                  <c:v>2.4643137254901957</c:v>
                </c:pt>
                <c:pt idx="21406">
                  <c:v>2.4643137254901957</c:v>
                </c:pt>
                <c:pt idx="21407">
                  <c:v>2.4643137254901957</c:v>
                </c:pt>
                <c:pt idx="21408">
                  <c:v>2.4643137254901957</c:v>
                </c:pt>
                <c:pt idx="21409">
                  <c:v>2.4643137254901957</c:v>
                </c:pt>
                <c:pt idx="21410">
                  <c:v>2.4643137254901957</c:v>
                </c:pt>
                <c:pt idx="21411">
                  <c:v>2.4643137254901957</c:v>
                </c:pt>
                <c:pt idx="21412">
                  <c:v>2.4643137254901957</c:v>
                </c:pt>
                <c:pt idx="21413">
                  <c:v>2.4643137254901957</c:v>
                </c:pt>
                <c:pt idx="21414">
                  <c:v>2.4643137254901957</c:v>
                </c:pt>
                <c:pt idx="21415">
                  <c:v>2.4643137254901957</c:v>
                </c:pt>
                <c:pt idx="21416">
                  <c:v>2.4643137254901957</c:v>
                </c:pt>
                <c:pt idx="21417">
                  <c:v>2.4643137254901957</c:v>
                </c:pt>
                <c:pt idx="21418">
                  <c:v>2.4643137254901957</c:v>
                </c:pt>
                <c:pt idx="21419">
                  <c:v>2.4643137254901957</c:v>
                </c:pt>
                <c:pt idx="21420">
                  <c:v>2.4643137254901957</c:v>
                </c:pt>
                <c:pt idx="21421">
                  <c:v>2.4643137254901957</c:v>
                </c:pt>
                <c:pt idx="21422">
                  <c:v>2.4643137254901957</c:v>
                </c:pt>
                <c:pt idx="21423">
                  <c:v>2.4643137254901957</c:v>
                </c:pt>
                <c:pt idx="21424">
                  <c:v>2.4643137254901957</c:v>
                </c:pt>
                <c:pt idx="21425">
                  <c:v>2.4643137254901957</c:v>
                </c:pt>
                <c:pt idx="21426">
                  <c:v>2.4643137254901957</c:v>
                </c:pt>
                <c:pt idx="21427">
                  <c:v>2.4643137254901957</c:v>
                </c:pt>
                <c:pt idx="21428">
                  <c:v>2.4643137254901957</c:v>
                </c:pt>
                <c:pt idx="21429">
                  <c:v>2.4643137254901957</c:v>
                </c:pt>
                <c:pt idx="21430">
                  <c:v>2.4643137254901957</c:v>
                </c:pt>
                <c:pt idx="21431">
                  <c:v>2.4643137254901957</c:v>
                </c:pt>
                <c:pt idx="21432">
                  <c:v>2.4643137254901957</c:v>
                </c:pt>
                <c:pt idx="21433">
                  <c:v>2.4643137254901957</c:v>
                </c:pt>
                <c:pt idx="21434">
                  <c:v>2.4643137254901957</c:v>
                </c:pt>
                <c:pt idx="21435">
                  <c:v>2.4643137254901957</c:v>
                </c:pt>
                <c:pt idx="21436">
                  <c:v>2.4643137254901957</c:v>
                </c:pt>
                <c:pt idx="21437">
                  <c:v>2.4643137254901957</c:v>
                </c:pt>
                <c:pt idx="21438">
                  <c:v>2.4643137254901957</c:v>
                </c:pt>
                <c:pt idx="21439">
                  <c:v>2.4643137254901957</c:v>
                </c:pt>
                <c:pt idx="21440">
                  <c:v>2.4643137254901957</c:v>
                </c:pt>
                <c:pt idx="21441">
                  <c:v>2.4643137254901957</c:v>
                </c:pt>
                <c:pt idx="21442">
                  <c:v>2.4643137254901957</c:v>
                </c:pt>
                <c:pt idx="21443">
                  <c:v>2.4643137254901957</c:v>
                </c:pt>
                <c:pt idx="21444">
                  <c:v>2.4643137254901957</c:v>
                </c:pt>
                <c:pt idx="21445">
                  <c:v>2.4643137254901957</c:v>
                </c:pt>
                <c:pt idx="21446">
                  <c:v>2.4643137254901957</c:v>
                </c:pt>
                <c:pt idx="21447">
                  <c:v>2.4643137254901957</c:v>
                </c:pt>
                <c:pt idx="21448">
                  <c:v>2.4643137254901957</c:v>
                </c:pt>
                <c:pt idx="21449">
                  <c:v>2.4643137254901957</c:v>
                </c:pt>
                <c:pt idx="21450">
                  <c:v>2.4643137254901957</c:v>
                </c:pt>
                <c:pt idx="21451">
                  <c:v>2.4643137254901957</c:v>
                </c:pt>
                <c:pt idx="21452">
                  <c:v>2.4643137254901957</c:v>
                </c:pt>
                <c:pt idx="21453">
                  <c:v>2.4643137254901957</c:v>
                </c:pt>
                <c:pt idx="21454">
                  <c:v>2.4643137254901957</c:v>
                </c:pt>
                <c:pt idx="21455">
                  <c:v>2.4643137254901957</c:v>
                </c:pt>
                <c:pt idx="21456">
                  <c:v>2.4643137254901957</c:v>
                </c:pt>
                <c:pt idx="21457">
                  <c:v>2.4643137254901957</c:v>
                </c:pt>
                <c:pt idx="21458">
                  <c:v>2.4643137254901957</c:v>
                </c:pt>
                <c:pt idx="21459">
                  <c:v>2.4643137254901957</c:v>
                </c:pt>
                <c:pt idx="21460">
                  <c:v>2.4643137254901957</c:v>
                </c:pt>
                <c:pt idx="21461">
                  <c:v>2.4643137254901957</c:v>
                </c:pt>
                <c:pt idx="21462">
                  <c:v>2.4643137254901957</c:v>
                </c:pt>
                <c:pt idx="21463">
                  <c:v>2.4643137254901957</c:v>
                </c:pt>
                <c:pt idx="21464">
                  <c:v>2.3168627450980392</c:v>
                </c:pt>
                <c:pt idx="21465">
                  <c:v>2.3168627450980392</c:v>
                </c:pt>
                <c:pt idx="21466">
                  <c:v>2.3168627450980392</c:v>
                </c:pt>
                <c:pt idx="21467">
                  <c:v>2.3168627450980392</c:v>
                </c:pt>
                <c:pt idx="21468">
                  <c:v>2.3168627450980392</c:v>
                </c:pt>
                <c:pt idx="21469">
                  <c:v>2.3168627450980392</c:v>
                </c:pt>
                <c:pt idx="21470">
                  <c:v>2.3168627450980392</c:v>
                </c:pt>
                <c:pt idx="21471">
                  <c:v>2.3168627450980392</c:v>
                </c:pt>
                <c:pt idx="21472">
                  <c:v>2.3168627450980392</c:v>
                </c:pt>
                <c:pt idx="21473">
                  <c:v>2.3168627450980392</c:v>
                </c:pt>
                <c:pt idx="21474">
                  <c:v>2.3168627450980392</c:v>
                </c:pt>
                <c:pt idx="21475">
                  <c:v>2.3168627450980392</c:v>
                </c:pt>
                <c:pt idx="21476">
                  <c:v>2.3168627450980392</c:v>
                </c:pt>
                <c:pt idx="21477">
                  <c:v>2.3168627450980392</c:v>
                </c:pt>
                <c:pt idx="21478">
                  <c:v>2.3168627450980392</c:v>
                </c:pt>
                <c:pt idx="21479">
                  <c:v>2.3168627450980392</c:v>
                </c:pt>
                <c:pt idx="21480">
                  <c:v>2.4643137254901957</c:v>
                </c:pt>
                <c:pt idx="21481">
                  <c:v>2.4643137254901957</c:v>
                </c:pt>
                <c:pt idx="21482">
                  <c:v>2.4643137254901957</c:v>
                </c:pt>
                <c:pt idx="21483">
                  <c:v>2.4643137254901957</c:v>
                </c:pt>
                <c:pt idx="21484">
                  <c:v>2.4643137254901957</c:v>
                </c:pt>
                <c:pt idx="21485">
                  <c:v>2.4643137254901957</c:v>
                </c:pt>
                <c:pt idx="21486">
                  <c:v>2.4643137254901957</c:v>
                </c:pt>
                <c:pt idx="21487">
                  <c:v>2.4643137254901957</c:v>
                </c:pt>
                <c:pt idx="21488">
                  <c:v>2.4643137254901957</c:v>
                </c:pt>
                <c:pt idx="21489">
                  <c:v>2.4643137254901957</c:v>
                </c:pt>
                <c:pt idx="21490">
                  <c:v>2.4643137254901957</c:v>
                </c:pt>
                <c:pt idx="21491">
                  <c:v>2.4643137254901957</c:v>
                </c:pt>
                <c:pt idx="21492">
                  <c:v>2.4643137254901957</c:v>
                </c:pt>
                <c:pt idx="21493">
                  <c:v>2.4643137254901957</c:v>
                </c:pt>
                <c:pt idx="21494">
                  <c:v>2.4643137254901957</c:v>
                </c:pt>
                <c:pt idx="21495">
                  <c:v>2.4643137254901957</c:v>
                </c:pt>
                <c:pt idx="21496">
                  <c:v>2.4643137254901957</c:v>
                </c:pt>
                <c:pt idx="21497">
                  <c:v>2.4643137254901957</c:v>
                </c:pt>
                <c:pt idx="21498">
                  <c:v>2.4643137254901957</c:v>
                </c:pt>
                <c:pt idx="21499">
                  <c:v>2.4643137254901957</c:v>
                </c:pt>
                <c:pt idx="21500">
                  <c:v>2.4643137254901957</c:v>
                </c:pt>
                <c:pt idx="21501">
                  <c:v>2.4643137254901957</c:v>
                </c:pt>
                <c:pt idx="21502">
                  <c:v>2.4643137254901957</c:v>
                </c:pt>
                <c:pt idx="21503">
                  <c:v>2.4643137254901957</c:v>
                </c:pt>
                <c:pt idx="21504">
                  <c:v>2.4643137254901957</c:v>
                </c:pt>
                <c:pt idx="21505">
                  <c:v>2.4643137254901957</c:v>
                </c:pt>
                <c:pt idx="21506">
                  <c:v>2.4643137254901957</c:v>
                </c:pt>
                <c:pt idx="21507">
                  <c:v>2.4643137254901957</c:v>
                </c:pt>
                <c:pt idx="21508">
                  <c:v>2.4643137254901957</c:v>
                </c:pt>
                <c:pt idx="21509">
                  <c:v>2.4643137254901957</c:v>
                </c:pt>
                <c:pt idx="21510">
                  <c:v>2.4643137254901957</c:v>
                </c:pt>
                <c:pt idx="21511">
                  <c:v>2.4643137254901957</c:v>
                </c:pt>
                <c:pt idx="21512">
                  <c:v>2.4643137254901957</c:v>
                </c:pt>
                <c:pt idx="21513">
                  <c:v>2.4643137254901957</c:v>
                </c:pt>
                <c:pt idx="21514">
                  <c:v>2.4643137254901957</c:v>
                </c:pt>
                <c:pt idx="21515">
                  <c:v>2.4643137254901957</c:v>
                </c:pt>
                <c:pt idx="21516">
                  <c:v>2.4643137254901957</c:v>
                </c:pt>
                <c:pt idx="21517">
                  <c:v>2.4643137254901957</c:v>
                </c:pt>
                <c:pt idx="21518">
                  <c:v>2.4643137254901957</c:v>
                </c:pt>
                <c:pt idx="21519">
                  <c:v>2.4643137254901957</c:v>
                </c:pt>
                <c:pt idx="21520">
                  <c:v>2.4643137254901957</c:v>
                </c:pt>
                <c:pt idx="21521">
                  <c:v>2.4643137254901957</c:v>
                </c:pt>
                <c:pt idx="21522">
                  <c:v>2.4643137254901957</c:v>
                </c:pt>
                <c:pt idx="21523">
                  <c:v>2.4643137254901957</c:v>
                </c:pt>
                <c:pt idx="21524">
                  <c:v>2.4643137254901957</c:v>
                </c:pt>
                <c:pt idx="21525">
                  <c:v>2.4643137254901957</c:v>
                </c:pt>
                <c:pt idx="21526">
                  <c:v>2.4643137254901957</c:v>
                </c:pt>
                <c:pt idx="21527">
                  <c:v>2.4643137254901957</c:v>
                </c:pt>
                <c:pt idx="21528">
                  <c:v>2.4643137254901957</c:v>
                </c:pt>
                <c:pt idx="21529">
                  <c:v>2.4643137254901957</c:v>
                </c:pt>
                <c:pt idx="21530">
                  <c:v>2.4643137254901957</c:v>
                </c:pt>
                <c:pt idx="21531">
                  <c:v>2.4643137254901957</c:v>
                </c:pt>
                <c:pt idx="21532">
                  <c:v>2.4643137254901957</c:v>
                </c:pt>
                <c:pt idx="21533">
                  <c:v>2.4643137254901957</c:v>
                </c:pt>
                <c:pt idx="21534">
                  <c:v>2.4643137254901957</c:v>
                </c:pt>
                <c:pt idx="21535">
                  <c:v>2.4643137254901957</c:v>
                </c:pt>
                <c:pt idx="21536">
                  <c:v>2.4643137254901957</c:v>
                </c:pt>
                <c:pt idx="21537">
                  <c:v>2.4643137254901957</c:v>
                </c:pt>
                <c:pt idx="21538">
                  <c:v>2.4643137254901957</c:v>
                </c:pt>
                <c:pt idx="21539">
                  <c:v>2.4643137254901957</c:v>
                </c:pt>
                <c:pt idx="21540">
                  <c:v>2.4643137254901957</c:v>
                </c:pt>
                <c:pt idx="21541">
                  <c:v>2.4643137254901957</c:v>
                </c:pt>
                <c:pt idx="21542">
                  <c:v>2.4643137254901957</c:v>
                </c:pt>
                <c:pt idx="21543">
                  <c:v>2.4643137254901957</c:v>
                </c:pt>
                <c:pt idx="21544">
                  <c:v>2.4643137254901957</c:v>
                </c:pt>
                <c:pt idx="21545">
                  <c:v>2.4643137254901957</c:v>
                </c:pt>
                <c:pt idx="21546">
                  <c:v>2.4643137254901957</c:v>
                </c:pt>
                <c:pt idx="21547">
                  <c:v>2.4643137254901957</c:v>
                </c:pt>
                <c:pt idx="21548">
                  <c:v>2.4643137254901957</c:v>
                </c:pt>
                <c:pt idx="21549">
                  <c:v>2.4643137254901957</c:v>
                </c:pt>
                <c:pt idx="21550">
                  <c:v>2.4643137254901957</c:v>
                </c:pt>
                <c:pt idx="21551">
                  <c:v>2.4643137254901957</c:v>
                </c:pt>
                <c:pt idx="21552">
                  <c:v>2.4643137254901957</c:v>
                </c:pt>
                <c:pt idx="21553">
                  <c:v>2.4643137254901957</c:v>
                </c:pt>
                <c:pt idx="21554">
                  <c:v>2.4643137254901957</c:v>
                </c:pt>
                <c:pt idx="21555">
                  <c:v>2.4643137254901957</c:v>
                </c:pt>
                <c:pt idx="21556">
                  <c:v>2.4643137254901957</c:v>
                </c:pt>
                <c:pt idx="21557">
                  <c:v>2.3168627450980392</c:v>
                </c:pt>
                <c:pt idx="21558">
                  <c:v>2.3168627450980392</c:v>
                </c:pt>
                <c:pt idx="21559">
                  <c:v>2.3168627450980392</c:v>
                </c:pt>
                <c:pt idx="21560">
                  <c:v>2.3168627450980392</c:v>
                </c:pt>
                <c:pt idx="21561">
                  <c:v>2.3168627450980392</c:v>
                </c:pt>
                <c:pt idx="21562">
                  <c:v>2.3168627450980392</c:v>
                </c:pt>
                <c:pt idx="21563">
                  <c:v>2.3168627450980392</c:v>
                </c:pt>
                <c:pt idx="21564">
                  <c:v>2.3168627450980392</c:v>
                </c:pt>
                <c:pt idx="21565">
                  <c:v>2.3168627450980392</c:v>
                </c:pt>
                <c:pt idx="21566">
                  <c:v>2.3168627450980392</c:v>
                </c:pt>
                <c:pt idx="21567">
                  <c:v>2.3168627450980392</c:v>
                </c:pt>
                <c:pt idx="21568">
                  <c:v>2.3168627450980392</c:v>
                </c:pt>
                <c:pt idx="21569">
                  <c:v>2.3168627450980392</c:v>
                </c:pt>
                <c:pt idx="21570">
                  <c:v>2.3168627450980392</c:v>
                </c:pt>
                <c:pt idx="21571">
                  <c:v>2.3168627450980392</c:v>
                </c:pt>
                <c:pt idx="21572">
                  <c:v>2.3168627450980392</c:v>
                </c:pt>
                <c:pt idx="21573">
                  <c:v>2.3168627450980392</c:v>
                </c:pt>
                <c:pt idx="21574">
                  <c:v>2.3168627450980392</c:v>
                </c:pt>
                <c:pt idx="21575">
                  <c:v>2.3168627450980392</c:v>
                </c:pt>
                <c:pt idx="21576">
                  <c:v>2.3168627450980392</c:v>
                </c:pt>
                <c:pt idx="21577">
                  <c:v>2.3168627450980392</c:v>
                </c:pt>
                <c:pt idx="21578">
                  <c:v>2.3168627450980392</c:v>
                </c:pt>
                <c:pt idx="21579">
                  <c:v>2.4643137254901957</c:v>
                </c:pt>
                <c:pt idx="21580">
                  <c:v>2.4643137254901957</c:v>
                </c:pt>
                <c:pt idx="21581">
                  <c:v>2.4643137254901957</c:v>
                </c:pt>
                <c:pt idx="21582">
                  <c:v>2.4643137254901957</c:v>
                </c:pt>
                <c:pt idx="21583">
                  <c:v>2.4643137254901957</c:v>
                </c:pt>
                <c:pt idx="21584">
                  <c:v>2.4643137254901957</c:v>
                </c:pt>
                <c:pt idx="21585">
                  <c:v>2.4643137254901957</c:v>
                </c:pt>
                <c:pt idx="21586">
                  <c:v>2.4643137254901957</c:v>
                </c:pt>
                <c:pt idx="21587">
                  <c:v>2.4643137254901957</c:v>
                </c:pt>
                <c:pt idx="21588">
                  <c:v>2.4643137254901957</c:v>
                </c:pt>
                <c:pt idx="21589">
                  <c:v>2.4643137254901957</c:v>
                </c:pt>
                <c:pt idx="21590">
                  <c:v>2.4643137254901957</c:v>
                </c:pt>
                <c:pt idx="21591">
                  <c:v>2.4643137254901957</c:v>
                </c:pt>
                <c:pt idx="21592">
                  <c:v>2.4643137254901957</c:v>
                </c:pt>
                <c:pt idx="21593">
                  <c:v>2.4643137254901957</c:v>
                </c:pt>
                <c:pt idx="21594">
                  <c:v>2.4643137254901957</c:v>
                </c:pt>
                <c:pt idx="21595">
                  <c:v>2.4643137254901957</c:v>
                </c:pt>
                <c:pt idx="21596">
                  <c:v>2.4643137254901957</c:v>
                </c:pt>
                <c:pt idx="21597">
                  <c:v>2.4643137254901957</c:v>
                </c:pt>
                <c:pt idx="21598">
                  <c:v>2.4643137254901957</c:v>
                </c:pt>
                <c:pt idx="21599">
                  <c:v>2.4643137254901957</c:v>
                </c:pt>
                <c:pt idx="21600">
                  <c:v>2.4643137254901957</c:v>
                </c:pt>
                <c:pt idx="21601">
                  <c:v>2.4643137254901957</c:v>
                </c:pt>
                <c:pt idx="21602">
                  <c:v>2.4643137254901957</c:v>
                </c:pt>
                <c:pt idx="21603">
                  <c:v>2.4643137254901957</c:v>
                </c:pt>
                <c:pt idx="21604">
                  <c:v>2.4643137254901957</c:v>
                </c:pt>
                <c:pt idx="21605">
                  <c:v>2.4643137254901957</c:v>
                </c:pt>
                <c:pt idx="21606">
                  <c:v>2.4643137254901957</c:v>
                </c:pt>
                <c:pt idx="21607">
                  <c:v>2.4643137254901957</c:v>
                </c:pt>
                <c:pt idx="21608">
                  <c:v>2.4643137254901957</c:v>
                </c:pt>
                <c:pt idx="21609">
                  <c:v>2.4643137254901957</c:v>
                </c:pt>
                <c:pt idx="21610">
                  <c:v>2.4643137254901957</c:v>
                </c:pt>
                <c:pt idx="21611">
                  <c:v>2.4643137254901957</c:v>
                </c:pt>
                <c:pt idx="21612">
                  <c:v>2.4643137254901957</c:v>
                </c:pt>
                <c:pt idx="21613">
                  <c:v>2.4643137254901957</c:v>
                </c:pt>
                <c:pt idx="21614">
                  <c:v>2.4643137254901957</c:v>
                </c:pt>
                <c:pt idx="21615">
                  <c:v>2.4643137254901957</c:v>
                </c:pt>
                <c:pt idx="21616">
                  <c:v>2.4643137254901957</c:v>
                </c:pt>
                <c:pt idx="21617">
                  <c:v>2.4643137254901957</c:v>
                </c:pt>
                <c:pt idx="21618">
                  <c:v>2.4643137254901957</c:v>
                </c:pt>
                <c:pt idx="21619">
                  <c:v>2.4643137254901957</c:v>
                </c:pt>
                <c:pt idx="21620">
                  <c:v>2.4643137254901957</c:v>
                </c:pt>
                <c:pt idx="21621">
                  <c:v>2.4643137254901957</c:v>
                </c:pt>
                <c:pt idx="21622">
                  <c:v>2.4643137254901957</c:v>
                </c:pt>
                <c:pt idx="21623">
                  <c:v>2.4643137254901957</c:v>
                </c:pt>
                <c:pt idx="21624">
                  <c:v>2.4643137254901957</c:v>
                </c:pt>
                <c:pt idx="21625">
                  <c:v>2.4643137254901957</c:v>
                </c:pt>
                <c:pt idx="21626">
                  <c:v>2.4643137254901957</c:v>
                </c:pt>
                <c:pt idx="21627">
                  <c:v>2.4643137254901957</c:v>
                </c:pt>
                <c:pt idx="21628">
                  <c:v>2.4643137254901957</c:v>
                </c:pt>
                <c:pt idx="21629">
                  <c:v>2.4643137254901957</c:v>
                </c:pt>
                <c:pt idx="21630">
                  <c:v>2.4643137254901957</c:v>
                </c:pt>
                <c:pt idx="21631">
                  <c:v>2.4643137254901957</c:v>
                </c:pt>
                <c:pt idx="21632">
                  <c:v>2.4643137254901957</c:v>
                </c:pt>
                <c:pt idx="21633">
                  <c:v>2.4643137254901957</c:v>
                </c:pt>
                <c:pt idx="21634">
                  <c:v>2.4643137254901957</c:v>
                </c:pt>
                <c:pt idx="21635">
                  <c:v>2.4643137254901957</c:v>
                </c:pt>
                <c:pt idx="21636">
                  <c:v>2.4643137254901957</c:v>
                </c:pt>
                <c:pt idx="21637">
                  <c:v>2.4643137254901957</c:v>
                </c:pt>
                <c:pt idx="21638">
                  <c:v>2.4643137254901957</c:v>
                </c:pt>
                <c:pt idx="21639">
                  <c:v>2.4643137254901957</c:v>
                </c:pt>
                <c:pt idx="21640">
                  <c:v>2.4643137254901957</c:v>
                </c:pt>
                <c:pt idx="21641">
                  <c:v>2.4643137254901957</c:v>
                </c:pt>
                <c:pt idx="21642">
                  <c:v>2.4643137254901957</c:v>
                </c:pt>
                <c:pt idx="21643">
                  <c:v>2.4643137254901957</c:v>
                </c:pt>
                <c:pt idx="21644">
                  <c:v>2.4643137254901957</c:v>
                </c:pt>
                <c:pt idx="21645">
                  <c:v>2.4643137254901957</c:v>
                </c:pt>
                <c:pt idx="21646">
                  <c:v>2.4643137254901957</c:v>
                </c:pt>
                <c:pt idx="21647">
                  <c:v>2.4643137254901957</c:v>
                </c:pt>
                <c:pt idx="21648">
                  <c:v>2.4643137254901957</c:v>
                </c:pt>
                <c:pt idx="21649">
                  <c:v>2.4643137254901957</c:v>
                </c:pt>
                <c:pt idx="21650">
                  <c:v>2.4643137254901957</c:v>
                </c:pt>
                <c:pt idx="21651">
                  <c:v>2.4643137254901957</c:v>
                </c:pt>
                <c:pt idx="21652">
                  <c:v>2.4643137254901957</c:v>
                </c:pt>
                <c:pt idx="21653">
                  <c:v>2.4643137254901957</c:v>
                </c:pt>
                <c:pt idx="21654">
                  <c:v>2.4643137254901957</c:v>
                </c:pt>
                <c:pt idx="21655">
                  <c:v>2.4643137254901957</c:v>
                </c:pt>
                <c:pt idx="21656">
                  <c:v>2.3168627450980392</c:v>
                </c:pt>
                <c:pt idx="21657">
                  <c:v>2.3168627450980392</c:v>
                </c:pt>
                <c:pt idx="21658">
                  <c:v>2.3168627450980392</c:v>
                </c:pt>
                <c:pt idx="21659">
                  <c:v>2.3168627450980392</c:v>
                </c:pt>
                <c:pt idx="21660">
                  <c:v>2.3168627450980392</c:v>
                </c:pt>
                <c:pt idx="21661">
                  <c:v>2.3168627450980392</c:v>
                </c:pt>
                <c:pt idx="21662">
                  <c:v>2.3168627450980392</c:v>
                </c:pt>
                <c:pt idx="21663">
                  <c:v>2.3168627450980392</c:v>
                </c:pt>
                <c:pt idx="21664">
                  <c:v>2.3168627450980392</c:v>
                </c:pt>
                <c:pt idx="21665">
                  <c:v>2.3168627450980392</c:v>
                </c:pt>
                <c:pt idx="21666">
                  <c:v>2.3168627450980392</c:v>
                </c:pt>
                <c:pt idx="21667">
                  <c:v>2.3168627450980392</c:v>
                </c:pt>
                <c:pt idx="21668">
                  <c:v>2.3168627450980392</c:v>
                </c:pt>
                <c:pt idx="21669">
                  <c:v>2.3168627450980392</c:v>
                </c:pt>
                <c:pt idx="21670">
                  <c:v>2.3168627450980392</c:v>
                </c:pt>
                <c:pt idx="21671">
                  <c:v>2.4643137254901957</c:v>
                </c:pt>
                <c:pt idx="21672">
                  <c:v>2.4643137254901957</c:v>
                </c:pt>
                <c:pt idx="21673">
                  <c:v>2.4643137254901957</c:v>
                </c:pt>
                <c:pt idx="21674">
                  <c:v>2.4643137254901957</c:v>
                </c:pt>
                <c:pt idx="21675">
                  <c:v>2.4643137254901957</c:v>
                </c:pt>
                <c:pt idx="21676">
                  <c:v>2.4643137254901957</c:v>
                </c:pt>
                <c:pt idx="21677">
                  <c:v>2.4643137254901957</c:v>
                </c:pt>
                <c:pt idx="21678">
                  <c:v>2.4643137254901957</c:v>
                </c:pt>
                <c:pt idx="21679">
                  <c:v>2.4643137254901957</c:v>
                </c:pt>
                <c:pt idx="21680">
                  <c:v>2.4643137254901957</c:v>
                </c:pt>
                <c:pt idx="21681">
                  <c:v>2.4643137254901957</c:v>
                </c:pt>
                <c:pt idx="21682">
                  <c:v>2.4643137254901957</c:v>
                </c:pt>
                <c:pt idx="21683">
                  <c:v>2.4643137254901957</c:v>
                </c:pt>
                <c:pt idx="21684">
                  <c:v>2.4643137254901957</c:v>
                </c:pt>
                <c:pt idx="21685">
                  <c:v>2.4643137254901957</c:v>
                </c:pt>
                <c:pt idx="21686">
                  <c:v>2.4643137254901957</c:v>
                </c:pt>
                <c:pt idx="21687">
                  <c:v>2.4643137254901957</c:v>
                </c:pt>
                <c:pt idx="21688">
                  <c:v>2.4643137254901957</c:v>
                </c:pt>
                <c:pt idx="21689">
                  <c:v>2.4643137254901957</c:v>
                </c:pt>
                <c:pt idx="21690">
                  <c:v>2.4643137254901957</c:v>
                </c:pt>
                <c:pt idx="21691">
                  <c:v>2.4643137254901957</c:v>
                </c:pt>
                <c:pt idx="21692">
                  <c:v>2.4643137254901957</c:v>
                </c:pt>
                <c:pt idx="21693">
                  <c:v>2.4643137254901957</c:v>
                </c:pt>
                <c:pt idx="21694">
                  <c:v>2.4643137254901957</c:v>
                </c:pt>
                <c:pt idx="21695">
                  <c:v>2.4643137254901957</c:v>
                </c:pt>
                <c:pt idx="21696">
                  <c:v>2.4643137254901957</c:v>
                </c:pt>
                <c:pt idx="21697">
                  <c:v>2.4643137254901957</c:v>
                </c:pt>
                <c:pt idx="21698">
                  <c:v>2.4643137254901957</c:v>
                </c:pt>
                <c:pt idx="21699">
                  <c:v>2.4643137254901957</c:v>
                </c:pt>
                <c:pt idx="21700">
                  <c:v>2.4643137254901957</c:v>
                </c:pt>
                <c:pt idx="21701">
                  <c:v>2.4643137254901957</c:v>
                </c:pt>
                <c:pt idx="21702">
                  <c:v>2.4643137254901957</c:v>
                </c:pt>
                <c:pt idx="21703">
                  <c:v>2.4643137254901957</c:v>
                </c:pt>
                <c:pt idx="21704">
                  <c:v>2.4643137254901957</c:v>
                </c:pt>
                <c:pt idx="21705">
                  <c:v>2.4643137254901957</c:v>
                </c:pt>
                <c:pt idx="21706">
                  <c:v>2.4643137254901957</c:v>
                </c:pt>
                <c:pt idx="21707">
                  <c:v>2.4643137254901957</c:v>
                </c:pt>
                <c:pt idx="21708">
                  <c:v>2.4643137254901957</c:v>
                </c:pt>
                <c:pt idx="21709">
                  <c:v>2.4643137254901957</c:v>
                </c:pt>
                <c:pt idx="21710">
                  <c:v>2.4643137254901957</c:v>
                </c:pt>
                <c:pt idx="21711">
                  <c:v>2.4643137254901957</c:v>
                </c:pt>
                <c:pt idx="21712">
                  <c:v>2.4643137254901957</c:v>
                </c:pt>
                <c:pt idx="21713">
                  <c:v>2.4643137254901957</c:v>
                </c:pt>
                <c:pt idx="21714">
                  <c:v>2.4643137254901957</c:v>
                </c:pt>
                <c:pt idx="21715">
                  <c:v>2.4643137254901957</c:v>
                </c:pt>
                <c:pt idx="21716">
                  <c:v>2.4643137254901957</c:v>
                </c:pt>
                <c:pt idx="21717">
                  <c:v>2.4643137254901957</c:v>
                </c:pt>
                <c:pt idx="21718">
                  <c:v>2.4643137254901957</c:v>
                </c:pt>
                <c:pt idx="21719">
                  <c:v>2.4643137254901957</c:v>
                </c:pt>
                <c:pt idx="21720">
                  <c:v>2.4643137254901957</c:v>
                </c:pt>
                <c:pt idx="21721">
                  <c:v>2.4643137254901957</c:v>
                </c:pt>
                <c:pt idx="21722">
                  <c:v>2.4643137254901957</c:v>
                </c:pt>
                <c:pt idx="21723">
                  <c:v>2.4643137254901957</c:v>
                </c:pt>
                <c:pt idx="21724">
                  <c:v>2.4643137254901957</c:v>
                </c:pt>
                <c:pt idx="21725">
                  <c:v>2.4643137254901957</c:v>
                </c:pt>
                <c:pt idx="21726">
                  <c:v>2.4643137254901957</c:v>
                </c:pt>
                <c:pt idx="21727">
                  <c:v>2.4643137254901957</c:v>
                </c:pt>
                <c:pt idx="21728">
                  <c:v>2.4643137254901957</c:v>
                </c:pt>
                <c:pt idx="21729">
                  <c:v>2.4643137254901957</c:v>
                </c:pt>
                <c:pt idx="21730">
                  <c:v>2.4643137254901957</c:v>
                </c:pt>
                <c:pt idx="21731">
                  <c:v>2.4643137254901957</c:v>
                </c:pt>
                <c:pt idx="21732">
                  <c:v>2.4643137254901957</c:v>
                </c:pt>
                <c:pt idx="21733">
                  <c:v>2.4643137254901957</c:v>
                </c:pt>
                <c:pt idx="21734">
                  <c:v>2.4643137254901957</c:v>
                </c:pt>
                <c:pt idx="21735">
                  <c:v>2.4643137254901957</c:v>
                </c:pt>
                <c:pt idx="21736">
                  <c:v>2.4643137254901957</c:v>
                </c:pt>
                <c:pt idx="21737">
                  <c:v>2.4643137254901957</c:v>
                </c:pt>
                <c:pt idx="21738">
                  <c:v>2.4643137254901957</c:v>
                </c:pt>
                <c:pt idx="21739">
                  <c:v>2.4643137254901957</c:v>
                </c:pt>
                <c:pt idx="21740">
                  <c:v>2.4643137254901957</c:v>
                </c:pt>
                <c:pt idx="21741">
                  <c:v>2.4643137254901957</c:v>
                </c:pt>
                <c:pt idx="21742">
                  <c:v>2.4643137254901957</c:v>
                </c:pt>
                <c:pt idx="21743">
                  <c:v>2.4643137254901957</c:v>
                </c:pt>
                <c:pt idx="21744">
                  <c:v>2.4643137254901957</c:v>
                </c:pt>
                <c:pt idx="21745">
                  <c:v>2.4643137254901957</c:v>
                </c:pt>
                <c:pt idx="21746">
                  <c:v>2.4643137254901957</c:v>
                </c:pt>
                <c:pt idx="21747">
                  <c:v>2.4643137254901957</c:v>
                </c:pt>
                <c:pt idx="21748">
                  <c:v>2.4643137254901957</c:v>
                </c:pt>
                <c:pt idx="21749">
                  <c:v>2.4643137254901957</c:v>
                </c:pt>
                <c:pt idx="21750">
                  <c:v>2.3168627450980392</c:v>
                </c:pt>
                <c:pt idx="21751">
                  <c:v>2.3168627450980392</c:v>
                </c:pt>
                <c:pt idx="21752">
                  <c:v>2.3168627450980392</c:v>
                </c:pt>
                <c:pt idx="21753">
                  <c:v>2.3168627450980392</c:v>
                </c:pt>
                <c:pt idx="21754">
                  <c:v>2.3168627450980392</c:v>
                </c:pt>
                <c:pt idx="21755">
                  <c:v>2.3168627450980392</c:v>
                </c:pt>
                <c:pt idx="21756">
                  <c:v>2.3168627450980392</c:v>
                </c:pt>
                <c:pt idx="21757">
                  <c:v>2.3168627450980392</c:v>
                </c:pt>
                <c:pt idx="21758">
                  <c:v>2.3168627450980392</c:v>
                </c:pt>
                <c:pt idx="21759">
                  <c:v>2.3168627450980392</c:v>
                </c:pt>
                <c:pt idx="21760">
                  <c:v>2.3168627450980392</c:v>
                </c:pt>
                <c:pt idx="21761">
                  <c:v>2.3168627450980392</c:v>
                </c:pt>
                <c:pt idx="21762">
                  <c:v>2.3168627450980392</c:v>
                </c:pt>
                <c:pt idx="21763">
                  <c:v>2.3168627450980392</c:v>
                </c:pt>
                <c:pt idx="21764">
                  <c:v>2.3168627450980392</c:v>
                </c:pt>
                <c:pt idx="21765">
                  <c:v>2.3168627450980392</c:v>
                </c:pt>
                <c:pt idx="21766">
                  <c:v>2.3168627450980392</c:v>
                </c:pt>
                <c:pt idx="21767">
                  <c:v>2.3168627450980392</c:v>
                </c:pt>
                <c:pt idx="21768">
                  <c:v>2.3168627450980392</c:v>
                </c:pt>
                <c:pt idx="21769">
                  <c:v>2.4643137254901957</c:v>
                </c:pt>
                <c:pt idx="21770">
                  <c:v>2.4643137254901957</c:v>
                </c:pt>
                <c:pt idx="21771">
                  <c:v>2.4643137254901957</c:v>
                </c:pt>
                <c:pt idx="21772">
                  <c:v>2.4643137254901957</c:v>
                </c:pt>
                <c:pt idx="21773">
                  <c:v>2.4643137254901957</c:v>
                </c:pt>
                <c:pt idx="21774">
                  <c:v>2.4643137254901957</c:v>
                </c:pt>
                <c:pt idx="21775">
                  <c:v>2.4643137254901957</c:v>
                </c:pt>
                <c:pt idx="21776">
                  <c:v>2.4643137254901957</c:v>
                </c:pt>
                <c:pt idx="21777">
                  <c:v>2.4643137254901957</c:v>
                </c:pt>
                <c:pt idx="21778">
                  <c:v>2.4643137254901957</c:v>
                </c:pt>
                <c:pt idx="21779">
                  <c:v>2.4643137254901957</c:v>
                </c:pt>
                <c:pt idx="21780">
                  <c:v>2.4643137254901957</c:v>
                </c:pt>
                <c:pt idx="21781">
                  <c:v>2.4643137254901957</c:v>
                </c:pt>
                <c:pt idx="21782">
                  <c:v>2.4643137254901957</c:v>
                </c:pt>
                <c:pt idx="21783">
                  <c:v>2.4643137254901957</c:v>
                </c:pt>
                <c:pt idx="21784">
                  <c:v>2.4643137254901957</c:v>
                </c:pt>
                <c:pt idx="21785">
                  <c:v>2.4643137254901957</c:v>
                </c:pt>
                <c:pt idx="21786">
                  <c:v>2.4643137254901957</c:v>
                </c:pt>
                <c:pt idx="21787">
                  <c:v>2.4643137254901957</c:v>
                </c:pt>
                <c:pt idx="21788">
                  <c:v>2.4643137254901957</c:v>
                </c:pt>
                <c:pt idx="21789">
                  <c:v>2.4643137254901957</c:v>
                </c:pt>
                <c:pt idx="21790">
                  <c:v>2.4643137254901957</c:v>
                </c:pt>
                <c:pt idx="21791">
                  <c:v>2.4643137254901957</c:v>
                </c:pt>
                <c:pt idx="21792">
                  <c:v>2.4643137254901957</c:v>
                </c:pt>
                <c:pt idx="21793">
                  <c:v>2.4643137254901957</c:v>
                </c:pt>
                <c:pt idx="21794">
                  <c:v>2.4643137254901957</c:v>
                </c:pt>
                <c:pt idx="21795">
                  <c:v>2.4643137254901957</c:v>
                </c:pt>
                <c:pt idx="21796">
                  <c:v>2.4643137254901957</c:v>
                </c:pt>
                <c:pt idx="21797">
                  <c:v>2.4643137254901957</c:v>
                </c:pt>
                <c:pt idx="21798">
                  <c:v>2.4643137254901957</c:v>
                </c:pt>
                <c:pt idx="21799">
                  <c:v>2.4643137254901957</c:v>
                </c:pt>
                <c:pt idx="21800">
                  <c:v>2.4643137254901957</c:v>
                </c:pt>
                <c:pt idx="21801">
                  <c:v>2.4643137254901957</c:v>
                </c:pt>
                <c:pt idx="21802">
                  <c:v>2.4643137254901957</c:v>
                </c:pt>
                <c:pt idx="21803">
                  <c:v>2.4643137254901957</c:v>
                </c:pt>
                <c:pt idx="21804">
                  <c:v>2.4643137254901957</c:v>
                </c:pt>
                <c:pt idx="21805">
                  <c:v>2.4643137254901957</c:v>
                </c:pt>
                <c:pt idx="21806">
                  <c:v>2.4643137254901957</c:v>
                </c:pt>
                <c:pt idx="21807">
                  <c:v>2.4643137254901957</c:v>
                </c:pt>
                <c:pt idx="21808">
                  <c:v>2.4643137254901957</c:v>
                </c:pt>
                <c:pt idx="21809">
                  <c:v>2.4643137254901957</c:v>
                </c:pt>
                <c:pt idx="21810">
                  <c:v>2.4643137254901957</c:v>
                </c:pt>
                <c:pt idx="21811">
                  <c:v>2.4643137254901957</c:v>
                </c:pt>
                <c:pt idx="21812">
                  <c:v>2.4643137254901957</c:v>
                </c:pt>
                <c:pt idx="21813">
                  <c:v>2.4643137254901957</c:v>
                </c:pt>
                <c:pt idx="21814">
                  <c:v>2.4643137254901957</c:v>
                </c:pt>
                <c:pt idx="21815">
                  <c:v>2.4643137254901957</c:v>
                </c:pt>
                <c:pt idx="21816">
                  <c:v>2.4643137254901957</c:v>
                </c:pt>
                <c:pt idx="21817">
                  <c:v>2.4643137254901957</c:v>
                </c:pt>
                <c:pt idx="21818">
                  <c:v>2.4643137254901957</c:v>
                </c:pt>
                <c:pt idx="21819">
                  <c:v>2.4643137254901957</c:v>
                </c:pt>
                <c:pt idx="21820">
                  <c:v>2.4643137254901957</c:v>
                </c:pt>
                <c:pt idx="21821">
                  <c:v>2.4643137254901957</c:v>
                </c:pt>
                <c:pt idx="21822">
                  <c:v>2.4643137254901957</c:v>
                </c:pt>
                <c:pt idx="21823">
                  <c:v>2.4643137254901957</c:v>
                </c:pt>
                <c:pt idx="21824">
                  <c:v>2.4643137254901957</c:v>
                </c:pt>
                <c:pt idx="21825">
                  <c:v>2.4643137254901957</c:v>
                </c:pt>
                <c:pt idx="21826">
                  <c:v>2.4643137254901957</c:v>
                </c:pt>
                <c:pt idx="21827">
                  <c:v>2.4643137254901957</c:v>
                </c:pt>
                <c:pt idx="21828">
                  <c:v>2.4643137254901957</c:v>
                </c:pt>
                <c:pt idx="21829">
                  <c:v>2.4643137254901957</c:v>
                </c:pt>
                <c:pt idx="21830">
                  <c:v>2.4643137254901957</c:v>
                </c:pt>
                <c:pt idx="21831">
                  <c:v>2.4643137254901957</c:v>
                </c:pt>
                <c:pt idx="21832">
                  <c:v>2.4643137254901957</c:v>
                </c:pt>
                <c:pt idx="21833">
                  <c:v>2.4643137254901957</c:v>
                </c:pt>
                <c:pt idx="21834">
                  <c:v>2.4643137254901957</c:v>
                </c:pt>
                <c:pt idx="21835">
                  <c:v>2.4643137254901957</c:v>
                </c:pt>
                <c:pt idx="21836">
                  <c:v>2.4643137254901957</c:v>
                </c:pt>
                <c:pt idx="21837">
                  <c:v>2.4643137254901957</c:v>
                </c:pt>
                <c:pt idx="21838">
                  <c:v>2.4643137254901957</c:v>
                </c:pt>
                <c:pt idx="21839">
                  <c:v>2.4643137254901957</c:v>
                </c:pt>
                <c:pt idx="21840">
                  <c:v>2.4643137254901957</c:v>
                </c:pt>
                <c:pt idx="21841">
                  <c:v>2.4643137254901957</c:v>
                </c:pt>
                <c:pt idx="21842">
                  <c:v>2.4643137254901957</c:v>
                </c:pt>
                <c:pt idx="21843">
                  <c:v>2.3168627450980392</c:v>
                </c:pt>
                <c:pt idx="21844">
                  <c:v>2.3168627450980392</c:v>
                </c:pt>
                <c:pt idx="21845">
                  <c:v>2.3168627450980392</c:v>
                </c:pt>
                <c:pt idx="21846">
                  <c:v>2.3168627450980392</c:v>
                </c:pt>
                <c:pt idx="21847">
                  <c:v>2.3168627450980392</c:v>
                </c:pt>
                <c:pt idx="21848">
                  <c:v>2.3168627450980392</c:v>
                </c:pt>
                <c:pt idx="21849">
                  <c:v>2.3168627450980392</c:v>
                </c:pt>
                <c:pt idx="21850">
                  <c:v>2.3168627450980392</c:v>
                </c:pt>
                <c:pt idx="21851">
                  <c:v>2.3168627450980392</c:v>
                </c:pt>
                <c:pt idx="21852">
                  <c:v>2.3168627450980392</c:v>
                </c:pt>
                <c:pt idx="21853">
                  <c:v>2.3168627450980392</c:v>
                </c:pt>
                <c:pt idx="21854">
                  <c:v>2.3168627450980392</c:v>
                </c:pt>
                <c:pt idx="21855">
                  <c:v>2.3168627450980392</c:v>
                </c:pt>
                <c:pt idx="21856">
                  <c:v>2.3168627450980392</c:v>
                </c:pt>
                <c:pt idx="21857">
                  <c:v>2.3168627450980392</c:v>
                </c:pt>
                <c:pt idx="21858">
                  <c:v>2.3168627450980392</c:v>
                </c:pt>
                <c:pt idx="21859">
                  <c:v>2.3168627450980392</c:v>
                </c:pt>
                <c:pt idx="21860">
                  <c:v>2.3168627450980392</c:v>
                </c:pt>
                <c:pt idx="21861">
                  <c:v>2.3168627450980392</c:v>
                </c:pt>
                <c:pt idx="21862">
                  <c:v>2.3168627450980392</c:v>
                </c:pt>
                <c:pt idx="21863">
                  <c:v>2.3168627450980392</c:v>
                </c:pt>
                <c:pt idx="21864">
                  <c:v>2.4643137254901957</c:v>
                </c:pt>
                <c:pt idx="21865">
                  <c:v>2.4643137254901957</c:v>
                </c:pt>
                <c:pt idx="21866">
                  <c:v>2.4643137254901957</c:v>
                </c:pt>
                <c:pt idx="21867">
                  <c:v>2.4643137254901957</c:v>
                </c:pt>
                <c:pt idx="21868">
                  <c:v>2.4643137254901957</c:v>
                </c:pt>
                <c:pt idx="21869">
                  <c:v>2.4643137254901957</c:v>
                </c:pt>
                <c:pt idx="21870">
                  <c:v>2.4643137254901957</c:v>
                </c:pt>
                <c:pt idx="21871">
                  <c:v>2.4643137254901957</c:v>
                </c:pt>
                <c:pt idx="21872">
                  <c:v>2.4643137254901957</c:v>
                </c:pt>
                <c:pt idx="21873">
                  <c:v>2.4643137254901957</c:v>
                </c:pt>
                <c:pt idx="21874">
                  <c:v>2.4643137254901957</c:v>
                </c:pt>
                <c:pt idx="21875">
                  <c:v>2.4643137254901957</c:v>
                </c:pt>
                <c:pt idx="21876">
                  <c:v>2.4643137254901957</c:v>
                </c:pt>
                <c:pt idx="21877">
                  <c:v>2.4643137254901957</c:v>
                </c:pt>
                <c:pt idx="21878">
                  <c:v>2.4643137254901957</c:v>
                </c:pt>
                <c:pt idx="21879">
                  <c:v>2.4643137254901957</c:v>
                </c:pt>
                <c:pt idx="21880">
                  <c:v>2.4643137254901957</c:v>
                </c:pt>
                <c:pt idx="21881">
                  <c:v>2.4643137254901957</c:v>
                </c:pt>
                <c:pt idx="21882">
                  <c:v>2.4643137254901957</c:v>
                </c:pt>
                <c:pt idx="21883">
                  <c:v>2.4643137254901957</c:v>
                </c:pt>
                <c:pt idx="21884">
                  <c:v>2.4643137254901957</c:v>
                </c:pt>
                <c:pt idx="21885">
                  <c:v>2.4643137254901957</c:v>
                </c:pt>
                <c:pt idx="21886">
                  <c:v>2.4643137254901957</c:v>
                </c:pt>
                <c:pt idx="21887">
                  <c:v>2.4643137254901957</c:v>
                </c:pt>
                <c:pt idx="21888">
                  <c:v>2.4643137254901957</c:v>
                </c:pt>
                <c:pt idx="21889">
                  <c:v>2.4643137254901957</c:v>
                </c:pt>
                <c:pt idx="21890">
                  <c:v>2.4643137254901957</c:v>
                </c:pt>
                <c:pt idx="21891">
                  <c:v>2.4643137254901957</c:v>
                </c:pt>
                <c:pt idx="21892">
                  <c:v>2.4643137254901957</c:v>
                </c:pt>
                <c:pt idx="21893">
                  <c:v>2.4643137254901957</c:v>
                </c:pt>
                <c:pt idx="21894">
                  <c:v>2.4643137254901957</c:v>
                </c:pt>
                <c:pt idx="21895">
                  <c:v>2.4643137254901957</c:v>
                </c:pt>
                <c:pt idx="21896">
                  <c:v>2.4643137254901957</c:v>
                </c:pt>
                <c:pt idx="21897">
                  <c:v>2.4643137254901957</c:v>
                </c:pt>
                <c:pt idx="21898">
                  <c:v>2.4643137254901957</c:v>
                </c:pt>
                <c:pt idx="21899">
                  <c:v>2.4643137254901957</c:v>
                </c:pt>
                <c:pt idx="21900">
                  <c:v>2.4643137254901957</c:v>
                </c:pt>
                <c:pt idx="21901">
                  <c:v>2.4643137254901957</c:v>
                </c:pt>
                <c:pt idx="21902">
                  <c:v>2.4643137254901957</c:v>
                </c:pt>
                <c:pt idx="21903">
                  <c:v>2.4643137254901957</c:v>
                </c:pt>
                <c:pt idx="21904">
                  <c:v>2.4643137254901957</c:v>
                </c:pt>
                <c:pt idx="21905">
                  <c:v>2.4643137254901957</c:v>
                </c:pt>
                <c:pt idx="21906">
                  <c:v>2.4643137254901957</c:v>
                </c:pt>
                <c:pt idx="21907">
                  <c:v>2.4643137254901957</c:v>
                </c:pt>
                <c:pt idx="21908">
                  <c:v>2.4643137254901957</c:v>
                </c:pt>
                <c:pt idx="21909">
                  <c:v>2.4643137254901957</c:v>
                </c:pt>
                <c:pt idx="21910">
                  <c:v>2.4643137254901957</c:v>
                </c:pt>
                <c:pt idx="21911">
                  <c:v>2.4643137254901957</c:v>
                </c:pt>
                <c:pt idx="21912">
                  <c:v>2.4643137254901957</c:v>
                </c:pt>
                <c:pt idx="21913">
                  <c:v>2.4643137254901957</c:v>
                </c:pt>
                <c:pt idx="21914">
                  <c:v>2.4643137254901957</c:v>
                </c:pt>
                <c:pt idx="21915">
                  <c:v>2.4643137254901957</c:v>
                </c:pt>
                <c:pt idx="21916">
                  <c:v>2.4643137254901957</c:v>
                </c:pt>
                <c:pt idx="21917">
                  <c:v>2.4643137254901957</c:v>
                </c:pt>
                <c:pt idx="21918">
                  <c:v>2.4643137254901957</c:v>
                </c:pt>
                <c:pt idx="21919">
                  <c:v>2.4643137254901957</c:v>
                </c:pt>
                <c:pt idx="21920">
                  <c:v>2.4643137254901957</c:v>
                </c:pt>
                <c:pt idx="21921">
                  <c:v>2.4643137254901957</c:v>
                </c:pt>
                <c:pt idx="21922">
                  <c:v>2.4643137254901957</c:v>
                </c:pt>
                <c:pt idx="21923">
                  <c:v>2.4643137254901957</c:v>
                </c:pt>
                <c:pt idx="21924">
                  <c:v>2.4643137254901957</c:v>
                </c:pt>
                <c:pt idx="21925">
                  <c:v>2.4643137254901957</c:v>
                </c:pt>
                <c:pt idx="21926">
                  <c:v>2.4643137254901957</c:v>
                </c:pt>
                <c:pt idx="21927">
                  <c:v>2.4643137254901957</c:v>
                </c:pt>
                <c:pt idx="21928">
                  <c:v>2.4643137254901957</c:v>
                </c:pt>
                <c:pt idx="21929">
                  <c:v>2.4643137254901957</c:v>
                </c:pt>
                <c:pt idx="21930">
                  <c:v>2.4643137254901957</c:v>
                </c:pt>
                <c:pt idx="21931">
                  <c:v>2.4643137254901957</c:v>
                </c:pt>
                <c:pt idx="21932">
                  <c:v>2.4643137254901957</c:v>
                </c:pt>
                <c:pt idx="21933">
                  <c:v>2.4643137254901957</c:v>
                </c:pt>
                <c:pt idx="21934">
                  <c:v>2.4643137254901957</c:v>
                </c:pt>
                <c:pt idx="21935">
                  <c:v>2.4643137254901957</c:v>
                </c:pt>
                <c:pt idx="21936">
                  <c:v>2.4643137254901957</c:v>
                </c:pt>
                <c:pt idx="21937">
                  <c:v>2.4643137254901957</c:v>
                </c:pt>
                <c:pt idx="21938">
                  <c:v>2.4643137254901957</c:v>
                </c:pt>
                <c:pt idx="21939">
                  <c:v>2.4643137254901957</c:v>
                </c:pt>
                <c:pt idx="21940">
                  <c:v>2.3168627450980392</c:v>
                </c:pt>
                <c:pt idx="21941">
                  <c:v>2.3168627450980392</c:v>
                </c:pt>
                <c:pt idx="21942">
                  <c:v>2.3168627450980392</c:v>
                </c:pt>
                <c:pt idx="21943">
                  <c:v>2.3168627450980392</c:v>
                </c:pt>
                <c:pt idx="21944">
                  <c:v>2.3168627450980392</c:v>
                </c:pt>
                <c:pt idx="21945">
                  <c:v>2.3168627450980392</c:v>
                </c:pt>
                <c:pt idx="21946">
                  <c:v>2.3168627450980392</c:v>
                </c:pt>
                <c:pt idx="21947">
                  <c:v>2.3168627450980392</c:v>
                </c:pt>
                <c:pt idx="21948">
                  <c:v>2.3168627450980392</c:v>
                </c:pt>
                <c:pt idx="21949">
                  <c:v>2.3168627450980392</c:v>
                </c:pt>
                <c:pt idx="21950">
                  <c:v>2.3168627450980392</c:v>
                </c:pt>
                <c:pt idx="21951">
                  <c:v>2.3168627450980392</c:v>
                </c:pt>
                <c:pt idx="21952">
                  <c:v>2.3168627450980392</c:v>
                </c:pt>
                <c:pt idx="21953">
                  <c:v>2.3168627450980392</c:v>
                </c:pt>
                <c:pt idx="21954">
                  <c:v>2.3168627450980392</c:v>
                </c:pt>
                <c:pt idx="21955">
                  <c:v>2.3168627450980392</c:v>
                </c:pt>
                <c:pt idx="21956">
                  <c:v>2.3168627450980392</c:v>
                </c:pt>
                <c:pt idx="21957">
                  <c:v>2.3168627450980392</c:v>
                </c:pt>
                <c:pt idx="21958">
                  <c:v>2.3168627450980392</c:v>
                </c:pt>
                <c:pt idx="21959">
                  <c:v>2.4643137254901957</c:v>
                </c:pt>
                <c:pt idx="21960">
                  <c:v>2.4643137254901957</c:v>
                </c:pt>
                <c:pt idx="21961">
                  <c:v>2.4643137254901957</c:v>
                </c:pt>
                <c:pt idx="21962">
                  <c:v>2.4643137254901957</c:v>
                </c:pt>
                <c:pt idx="21963">
                  <c:v>2.4643137254901957</c:v>
                </c:pt>
                <c:pt idx="21964">
                  <c:v>2.4643137254901957</c:v>
                </c:pt>
                <c:pt idx="21965">
                  <c:v>2.4643137254901957</c:v>
                </c:pt>
                <c:pt idx="21966">
                  <c:v>2.4643137254901957</c:v>
                </c:pt>
                <c:pt idx="21967">
                  <c:v>2.4643137254901957</c:v>
                </c:pt>
                <c:pt idx="21968">
                  <c:v>2.4643137254901957</c:v>
                </c:pt>
                <c:pt idx="21969">
                  <c:v>2.4643137254901957</c:v>
                </c:pt>
                <c:pt idx="21970">
                  <c:v>2.4643137254901957</c:v>
                </c:pt>
                <c:pt idx="21971">
                  <c:v>2.4643137254901957</c:v>
                </c:pt>
                <c:pt idx="21972">
                  <c:v>2.4643137254901957</c:v>
                </c:pt>
                <c:pt idx="21973">
                  <c:v>2.4643137254901957</c:v>
                </c:pt>
                <c:pt idx="21974">
                  <c:v>2.4643137254901957</c:v>
                </c:pt>
                <c:pt idx="21975">
                  <c:v>2.4643137254901957</c:v>
                </c:pt>
                <c:pt idx="21976">
                  <c:v>2.4643137254901957</c:v>
                </c:pt>
                <c:pt idx="21977">
                  <c:v>2.4643137254901957</c:v>
                </c:pt>
                <c:pt idx="21978">
                  <c:v>2.4643137254901957</c:v>
                </c:pt>
                <c:pt idx="21979">
                  <c:v>2.4643137254901957</c:v>
                </c:pt>
                <c:pt idx="21980">
                  <c:v>2.4643137254901957</c:v>
                </c:pt>
                <c:pt idx="21981">
                  <c:v>2.4643137254901957</c:v>
                </c:pt>
                <c:pt idx="21982">
                  <c:v>2.4643137254901957</c:v>
                </c:pt>
                <c:pt idx="21983">
                  <c:v>2.4643137254901957</c:v>
                </c:pt>
                <c:pt idx="21984">
                  <c:v>2.4643137254901957</c:v>
                </c:pt>
                <c:pt idx="21985">
                  <c:v>2.4643137254901957</c:v>
                </c:pt>
                <c:pt idx="21986">
                  <c:v>2.4643137254901957</c:v>
                </c:pt>
                <c:pt idx="21987">
                  <c:v>2.4643137254901957</c:v>
                </c:pt>
                <c:pt idx="21988">
                  <c:v>2.4643137254901957</c:v>
                </c:pt>
                <c:pt idx="21989">
                  <c:v>2.4643137254901957</c:v>
                </c:pt>
                <c:pt idx="21990">
                  <c:v>2.4643137254901957</c:v>
                </c:pt>
                <c:pt idx="21991">
                  <c:v>2.4643137254901957</c:v>
                </c:pt>
                <c:pt idx="21992">
                  <c:v>2.4643137254901957</c:v>
                </c:pt>
                <c:pt idx="21993">
                  <c:v>2.4643137254901957</c:v>
                </c:pt>
                <c:pt idx="21994">
                  <c:v>2.4643137254901957</c:v>
                </c:pt>
                <c:pt idx="21995">
                  <c:v>2.4643137254901957</c:v>
                </c:pt>
                <c:pt idx="21996">
                  <c:v>2.4643137254901957</c:v>
                </c:pt>
                <c:pt idx="21997">
                  <c:v>2.4643137254901957</c:v>
                </c:pt>
                <c:pt idx="21998">
                  <c:v>2.4643137254901957</c:v>
                </c:pt>
                <c:pt idx="21999">
                  <c:v>2.4643137254901957</c:v>
                </c:pt>
                <c:pt idx="22000">
                  <c:v>2.4643137254901957</c:v>
                </c:pt>
                <c:pt idx="22001">
                  <c:v>2.4643137254901957</c:v>
                </c:pt>
                <c:pt idx="22002">
                  <c:v>2.4643137254901957</c:v>
                </c:pt>
                <c:pt idx="22003">
                  <c:v>2.4643137254901957</c:v>
                </c:pt>
                <c:pt idx="22004">
                  <c:v>2.4643137254901957</c:v>
                </c:pt>
                <c:pt idx="22005">
                  <c:v>2.4643137254901957</c:v>
                </c:pt>
                <c:pt idx="22006">
                  <c:v>2.4643137254901957</c:v>
                </c:pt>
                <c:pt idx="22007">
                  <c:v>2.4643137254901957</c:v>
                </c:pt>
                <c:pt idx="22008">
                  <c:v>2.4643137254901957</c:v>
                </c:pt>
                <c:pt idx="22009">
                  <c:v>2.4643137254901957</c:v>
                </c:pt>
                <c:pt idx="22010">
                  <c:v>2.4643137254901957</c:v>
                </c:pt>
                <c:pt idx="22011">
                  <c:v>2.4643137254901957</c:v>
                </c:pt>
                <c:pt idx="22012">
                  <c:v>2.4643137254901957</c:v>
                </c:pt>
                <c:pt idx="22013">
                  <c:v>2.4643137254901957</c:v>
                </c:pt>
                <c:pt idx="22014">
                  <c:v>2.4643137254901957</c:v>
                </c:pt>
                <c:pt idx="22015">
                  <c:v>2.4643137254901957</c:v>
                </c:pt>
                <c:pt idx="22016">
                  <c:v>2.4643137254901957</c:v>
                </c:pt>
                <c:pt idx="22017">
                  <c:v>2.4643137254901957</c:v>
                </c:pt>
                <c:pt idx="22018">
                  <c:v>2.4643137254901957</c:v>
                </c:pt>
                <c:pt idx="22019">
                  <c:v>2.4643137254901957</c:v>
                </c:pt>
                <c:pt idx="22020">
                  <c:v>2.4643137254901957</c:v>
                </c:pt>
                <c:pt idx="22021">
                  <c:v>2.4643137254901957</c:v>
                </c:pt>
                <c:pt idx="22022">
                  <c:v>2.4643137254901957</c:v>
                </c:pt>
                <c:pt idx="22023">
                  <c:v>2.4643137254901957</c:v>
                </c:pt>
                <c:pt idx="22024">
                  <c:v>2.4643137254901957</c:v>
                </c:pt>
                <c:pt idx="22025">
                  <c:v>2.4643137254901957</c:v>
                </c:pt>
                <c:pt idx="22026">
                  <c:v>2.4643137254901957</c:v>
                </c:pt>
                <c:pt idx="22027">
                  <c:v>2.4643137254901957</c:v>
                </c:pt>
                <c:pt idx="22028">
                  <c:v>2.4643137254901957</c:v>
                </c:pt>
                <c:pt idx="22029">
                  <c:v>2.4643137254901957</c:v>
                </c:pt>
                <c:pt idx="22030">
                  <c:v>2.4643137254901957</c:v>
                </c:pt>
                <c:pt idx="22031">
                  <c:v>2.4643137254901957</c:v>
                </c:pt>
                <c:pt idx="22032">
                  <c:v>2.4643137254901957</c:v>
                </c:pt>
                <c:pt idx="22033">
                  <c:v>2.4643137254901957</c:v>
                </c:pt>
                <c:pt idx="22034">
                  <c:v>2.4643137254901957</c:v>
                </c:pt>
                <c:pt idx="22035">
                  <c:v>2.4643137254901957</c:v>
                </c:pt>
                <c:pt idx="22036">
                  <c:v>2.4643137254901957</c:v>
                </c:pt>
                <c:pt idx="22037">
                  <c:v>2.4643137254901957</c:v>
                </c:pt>
                <c:pt idx="22038">
                  <c:v>2.4643137254901957</c:v>
                </c:pt>
                <c:pt idx="22039">
                  <c:v>2.4643137254901957</c:v>
                </c:pt>
                <c:pt idx="22040">
                  <c:v>2.4643137254901957</c:v>
                </c:pt>
                <c:pt idx="22041">
                  <c:v>2.4643137254901957</c:v>
                </c:pt>
                <c:pt idx="22042">
                  <c:v>2.3168627450980392</c:v>
                </c:pt>
                <c:pt idx="22043">
                  <c:v>2.3168627450980392</c:v>
                </c:pt>
                <c:pt idx="22044">
                  <c:v>2.3168627450980392</c:v>
                </c:pt>
                <c:pt idx="22045">
                  <c:v>2.3168627450980392</c:v>
                </c:pt>
                <c:pt idx="22046">
                  <c:v>2.3168627450980392</c:v>
                </c:pt>
                <c:pt idx="22047">
                  <c:v>2.4643137254901957</c:v>
                </c:pt>
                <c:pt idx="22048">
                  <c:v>2.4643137254901957</c:v>
                </c:pt>
                <c:pt idx="22049">
                  <c:v>2.4643137254901957</c:v>
                </c:pt>
                <c:pt idx="22050">
                  <c:v>2.4643137254901957</c:v>
                </c:pt>
                <c:pt idx="22051">
                  <c:v>2.4643137254901957</c:v>
                </c:pt>
                <c:pt idx="22052">
                  <c:v>2.4643137254901957</c:v>
                </c:pt>
                <c:pt idx="22053">
                  <c:v>2.4643137254901957</c:v>
                </c:pt>
                <c:pt idx="22054">
                  <c:v>2.4643137254901957</c:v>
                </c:pt>
                <c:pt idx="22055">
                  <c:v>2.4643137254901957</c:v>
                </c:pt>
                <c:pt idx="22056">
                  <c:v>2.4643137254901957</c:v>
                </c:pt>
                <c:pt idx="22057">
                  <c:v>2.4643137254901957</c:v>
                </c:pt>
                <c:pt idx="22058">
                  <c:v>2.4643137254901957</c:v>
                </c:pt>
                <c:pt idx="22059">
                  <c:v>2.4643137254901957</c:v>
                </c:pt>
                <c:pt idx="22060">
                  <c:v>2.4643137254901957</c:v>
                </c:pt>
                <c:pt idx="22061">
                  <c:v>2.4643137254901957</c:v>
                </c:pt>
                <c:pt idx="22062">
                  <c:v>2.4643137254901957</c:v>
                </c:pt>
                <c:pt idx="22063">
                  <c:v>2.4643137254901957</c:v>
                </c:pt>
                <c:pt idx="22064">
                  <c:v>2.4643137254901957</c:v>
                </c:pt>
                <c:pt idx="22065">
                  <c:v>2.4643137254901957</c:v>
                </c:pt>
                <c:pt idx="22066">
                  <c:v>2.4643137254901957</c:v>
                </c:pt>
                <c:pt idx="22067">
                  <c:v>2.4643137254901957</c:v>
                </c:pt>
                <c:pt idx="22068">
                  <c:v>2.4643137254901957</c:v>
                </c:pt>
                <c:pt idx="22069">
                  <c:v>2.4643137254901957</c:v>
                </c:pt>
                <c:pt idx="22070">
                  <c:v>2.4643137254901957</c:v>
                </c:pt>
                <c:pt idx="22071">
                  <c:v>2.4643137254901957</c:v>
                </c:pt>
                <c:pt idx="22072">
                  <c:v>2.4643137254901957</c:v>
                </c:pt>
                <c:pt idx="22073">
                  <c:v>2.4643137254901957</c:v>
                </c:pt>
                <c:pt idx="22074">
                  <c:v>2.4643137254901957</c:v>
                </c:pt>
                <c:pt idx="22075">
                  <c:v>2.4643137254901957</c:v>
                </c:pt>
                <c:pt idx="22076">
                  <c:v>2.4643137254901957</c:v>
                </c:pt>
                <c:pt idx="22077">
                  <c:v>2.4643137254901957</c:v>
                </c:pt>
                <c:pt idx="22078">
                  <c:v>2.4643137254901957</c:v>
                </c:pt>
                <c:pt idx="22079">
                  <c:v>2.4643137254901957</c:v>
                </c:pt>
                <c:pt idx="22080">
                  <c:v>2.4643137254901957</c:v>
                </c:pt>
                <c:pt idx="22081">
                  <c:v>2.4643137254901957</c:v>
                </c:pt>
                <c:pt idx="22082">
                  <c:v>2.4643137254901957</c:v>
                </c:pt>
                <c:pt idx="22083">
                  <c:v>2.4643137254901957</c:v>
                </c:pt>
                <c:pt idx="22084">
                  <c:v>2.4643137254901957</c:v>
                </c:pt>
                <c:pt idx="22085">
                  <c:v>2.4643137254901957</c:v>
                </c:pt>
                <c:pt idx="22086">
                  <c:v>2.4643137254901957</c:v>
                </c:pt>
                <c:pt idx="22087">
                  <c:v>2.4643137254901957</c:v>
                </c:pt>
                <c:pt idx="22088">
                  <c:v>2.4643137254901957</c:v>
                </c:pt>
                <c:pt idx="22089">
                  <c:v>2.4643137254901957</c:v>
                </c:pt>
                <c:pt idx="22090">
                  <c:v>2.4643137254901957</c:v>
                </c:pt>
                <c:pt idx="22091">
                  <c:v>2.4643137254901957</c:v>
                </c:pt>
                <c:pt idx="22092">
                  <c:v>2.4643137254901957</c:v>
                </c:pt>
                <c:pt idx="22093">
                  <c:v>2.4643137254901957</c:v>
                </c:pt>
                <c:pt idx="22094">
                  <c:v>2.4643137254901957</c:v>
                </c:pt>
                <c:pt idx="22095">
                  <c:v>2.4643137254901957</c:v>
                </c:pt>
                <c:pt idx="22096">
                  <c:v>2.4643137254901957</c:v>
                </c:pt>
                <c:pt idx="22097">
                  <c:v>2.4643137254901957</c:v>
                </c:pt>
                <c:pt idx="22098">
                  <c:v>2.4643137254901957</c:v>
                </c:pt>
                <c:pt idx="22099">
                  <c:v>2.4643137254901957</c:v>
                </c:pt>
                <c:pt idx="22100">
                  <c:v>2.4643137254901957</c:v>
                </c:pt>
                <c:pt idx="22101">
                  <c:v>2.4643137254901957</c:v>
                </c:pt>
                <c:pt idx="22102">
                  <c:v>2.4643137254901957</c:v>
                </c:pt>
                <c:pt idx="22103">
                  <c:v>2.4643137254901957</c:v>
                </c:pt>
                <c:pt idx="22104">
                  <c:v>2.4643137254901957</c:v>
                </c:pt>
                <c:pt idx="22105">
                  <c:v>2.4643137254901957</c:v>
                </c:pt>
                <c:pt idx="22106">
                  <c:v>2.4643137254901957</c:v>
                </c:pt>
                <c:pt idx="22107">
                  <c:v>2.4643137254901957</c:v>
                </c:pt>
                <c:pt idx="22108">
                  <c:v>2.4643137254901957</c:v>
                </c:pt>
                <c:pt idx="22109">
                  <c:v>2.4643137254901957</c:v>
                </c:pt>
                <c:pt idx="22110">
                  <c:v>2.4643137254901957</c:v>
                </c:pt>
                <c:pt idx="22111">
                  <c:v>2.4643137254901957</c:v>
                </c:pt>
                <c:pt idx="22112">
                  <c:v>2.4643137254901957</c:v>
                </c:pt>
                <c:pt idx="22113">
                  <c:v>2.4643137254901957</c:v>
                </c:pt>
                <c:pt idx="22114">
                  <c:v>2.4643137254901957</c:v>
                </c:pt>
                <c:pt idx="22115">
                  <c:v>2.4643137254901957</c:v>
                </c:pt>
                <c:pt idx="22116">
                  <c:v>2.4643137254901957</c:v>
                </c:pt>
                <c:pt idx="22117">
                  <c:v>2.4643137254901957</c:v>
                </c:pt>
                <c:pt idx="22118">
                  <c:v>2.4643137254901957</c:v>
                </c:pt>
                <c:pt idx="22119">
                  <c:v>2.4643137254901957</c:v>
                </c:pt>
                <c:pt idx="22120">
                  <c:v>2.4643137254901957</c:v>
                </c:pt>
                <c:pt idx="22121">
                  <c:v>2.4643137254901957</c:v>
                </c:pt>
                <c:pt idx="22122">
                  <c:v>2.4643137254901957</c:v>
                </c:pt>
                <c:pt idx="22123">
                  <c:v>2.4643137254901957</c:v>
                </c:pt>
                <c:pt idx="22124">
                  <c:v>2.4643137254901957</c:v>
                </c:pt>
                <c:pt idx="22125">
                  <c:v>2.4643137254901957</c:v>
                </c:pt>
                <c:pt idx="22126">
                  <c:v>2.4643137254901957</c:v>
                </c:pt>
                <c:pt idx="22127">
                  <c:v>2.4643137254901957</c:v>
                </c:pt>
                <c:pt idx="22128">
                  <c:v>2.4643137254901957</c:v>
                </c:pt>
                <c:pt idx="22129">
                  <c:v>2.4643137254901957</c:v>
                </c:pt>
                <c:pt idx="22130">
                  <c:v>2.4643137254901957</c:v>
                </c:pt>
                <c:pt idx="22131">
                  <c:v>2.4643137254901957</c:v>
                </c:pt>
                <c:pt idx="22132">
                  <c:v>2.4643137254901957</c:v>
                </c:pt>
                <c:pt idx="22133">
                  <c:v>2.3168627450980392</c:v>
                </c:pt>
                <c:pt idx="22134">
                  <c:v>2.3168627450980392</c:v>
                </c:pt>
                <c:pt idx="22135">
                  <c:v>2.3168627450980392</c:v>
                </c:pt>
                <c:pt idx="22136">
                  <c:v>2.3168627450980392</c:v>
                </c:pt>
                <c:pt idx="22137">
                  <c:v>2.3168627450980392</c:v>
                </c:pt>
                <c:pt idx="22138">
                  <c:v>2.3168627450980392</c:v>
                </c:pt>
                <c:pt idx="22139">
                  <c:v>2.3168627450980392</c:v>
                </c:pt>
                <c:pt idx="22140">
                  <c:v>2.3168627450980392</c:v>
                </c:pt>
                <c:pt idx="22141">
                  <c:v>2.3168627450980392</c:v>
                </c:pt>
                <c:pt idx="22142">
                  <c:v>2.3168627450980392</c:v>
                </c:pt>
                <c:pt idx="22143">
                  <c:v>2.3168627450980392</c:v>
                </c:pt>
                <c:pt idx="22144">
                  <c:v>2.3168627450980392</c:v>
                </c:pt>
                <c:pt idx="22145">
                  <c:v>2.3168627450980392</c:v>
                </c:pt>
                <c:pt idx="22146">
                  <c:v>2.3168627450980392</c:v>
                </c:pt>
                <c:pt idx="22147">
                  <c:v>2.3168627450980392</c:v>
                </c:pt>
                <c:pt idx="22148">
                  <c:v>2.4643137254901957</c:v>
                </c:pt>
                <c:pt idx="22149">
                  <c:v>2.4643137254901957</c:v>
                </c:pt>
                <c:pt idx="22150">
                  <c:v>2.4643137254901957</c:v>
                </c:pt>
                <c:pt idx="22151">
                  <c:v>2.4643137254901957</c:v>
                </c:pt>
                <c:pt idx="22152">
                  <c:v>2.4643137254901957</c:v>
                </c:pt>
                <c:pt idx="22153">
                  <c:v>2.4643137254901957</c:v>
                </c:pt>
                <c:pt idx="22154">
                  <c:v>2.4643137254901957</c:v>
                </c:pt>
                <c:pt idx="22155">
                  <c:v>2.4643137254901957</c:v>
                </c:pt>
                <c:pt idx="22156">
                  <c:v>2.4643137254901957</c:v>
                </c:pt>
                <c:pt idx="22157">
                  <c:v>2.4643137254901957</c:v>
                </c:pt>
                <c:pt idx="22158">
                  <c:v>2.4643137254901957</c:v>
                </c:pt>
                <c:pt idx="22159">
                  <c:v>2.4643137254901957</c:v>
                </c:pt>
                <c:pt idx="22160">
                  <c:v>2.4643137254901957</c:v>
                </c:pt>
                <c:pt idx="22161">
                  <c:v>2.4643137254901957</c:v>
                </c:pt>
                <c:pt idx="22162">
                  <c:v>2.4643137254901957</c:v>
                </c:pt>
                <c:pt idx="22163">
                  <c:v>2.4643137254901957</c:v>
                </c:pt>
                <c:pt idx="22164">
                  <c:v>2.4643137254901957</c:v>
                </c:pt>
                <c:pt idx="22165">
                  <c:v>2.4643137254901957</c:v>
                </c:pt>
                <c:pt idx="22166">
                  <c:v>2.4643137254901957</c:v>
                </c:pt>
                <c:pt idx="22167">
                  <c:v>2.4643137254901957</c:v>
                </c:pt>
                <c:pt idx="22168">
                  <c:v>2.4643137254901957</c:v>
                </c:pt>
                <c:pt idx="22169">
                  <c:v>2.4643137254901957</c:v>
                </c:pt>
                <c:pt idx="22170">
                  <c:v>2.4643137254901957</c:v>
                </c:pt>
                <c:pt idx="22171">
                  <c:v>2.4643137254901957</c:v>
                </c:pt>
                <c:pt idx="22172">
                  <c:v>2.4643137254901957</c:v>
                </c:pt>
                <c:pt idx="22173">
                  <c:v>2.4643137254901957</c:v>
                </c:pt>
                <c:pt idx="22174">
                  <c:v>2.4643137254901957</c:v>
                </c:pt>
                <c:pt idx="22175">
                  <c:v>2.4643137254901957</c:v>
                </c:pt>
                <c:pt idx="22176">
                  <c:v>2.4643137254901957</c:v>
                </c:pt>
                <c:pt idx="22177">
                  <c:v>2.4643137254901957</c:v>
                </c:pt>
                <c:pt idx="22178">
                  <c:v>2.4643137254901957</c:v>
                </c:pt>
                <c:pt idx="22179">
                  <c:v>2.4643137254901957</c:v>
                </c:pt>
                <c:pt idx="22180">
                  <c:v>2.4643137254901957</c:v>
                </c:pt>
                <c:pt idx="22181">
                  <c:v>2.4643137254901957</c:v>
                </c:pt>
                <c:pt idx="22182">
                  <c:v>2.4643137254901957</c:v>
                </c:pt>
                <c:pt idx="22183">
                  <c:v>2.4643137254901957</c:v>
                </c:pt>
                <c:pt idx="22184">
                  <c:v>2.4643137254901957</c:v>
                </c:pt>
                <c:pt idx="22185">
                  <c:v>2.4643137254901957</c:v>
                </c:pt>
                <c:pt idx="22186">
                  <c:v>2.4643137254901957</c:v>
                </c:pt>
                <c:pt idx="22187">
                  <c:v>2.4643137254901957</c:v>
                </c:pt>
                <c:pt idx="22188">
                  <c:v>2.4643137254901957</c:v>
                </c:pt>
                <c:pt idx="22189">
                  <c:v>2.4643137254901957</c:v>
                </c:pt>
                <c:pt idx="22190">
                  <c:v>2.4643137254901957</c:v>
                </c:pt>
                <c:pt idx="22191">
                  <c:v>2.4643137254901957</c:v>
                </c:pt>
                <c:pt idx="22192">
                  <c:v>2.4643137254901957</c:v>
                </c:pt>
                <c:pt idx="22193">
                  <c:v>2.4643137254901957</c:v>
                </c:pt>
                <c:pt idx="22194">
                  <c:v>2.4643137254901957</c:v>
                </c:pt>
                <c:pt idx="22195">
                  <c:v>2.4643137254901957</c:v>
                </c:pt>
                <c:pt idx="22196">
                  <c:v>2.4643137254901957</c:v>
                </c:pt>
                <c:pt idx="22197">
                  <c:v>2.4643137254901957</c:v>
                </c:pt>
                <c:pt idx="22198">
                  <c:v>2.4643137254901957</c:v>
                </c:pt>
                <c:pt idx="22199">
                  <c:v>2.4643137254901957</c:v>
                </c:pt>
                <c:pt idx="22200">
                  <c:v>2.4643137254901957</c:v>
                </c:pt>
                <c:pt idx="22201">
                  <c:v>2.4643137254901957</c:v>
                </c:pt>
                <c:pt idx="22202">
                  <c:v>2.4643137254901957</c:v>
                </c:pt>
                <c:pt idx="22203">
                  <c:v>2.4643137254901957</c:v>
                </c:pt>
                <c:pt idx="22204">
                  <c:v>2.4643137254901957</c:v>
                </c:pt>
                <c:pt idx="22205">
                  <c:v>2.4643137254901957</c:v>
                </c:pt>
                <c:pt idx="22206">
                  <c:v>2.4643137254901957</c:v>
                </c:pt>
                <c:pt idx="22207">
                  <c:v>2.4643137254901957</c:v>
                </c:pt>
                <c:pt idx="22208">
                  <c:v>2.4643137254901957</c:v>
                </c:pt>
                <c:pt idx="22209">
                  <c:v>2.4643137254901957</c:v>
                </c:pt>
                <c:pt idx="22210">
                  <c:v>2.4643137254901957</c:v>
                </c:pt>
                <c:pt idx="22211">
                  <c:v>2.4643137254901957</c:v>
                </c:pt>
                <c:pt idx="22212">
                  <c:v>2.4643137254901957</c:v>
                </c:pt>
                <c:pt idx="22213">
                  <c:v>2.4643137254901957</c:v>
                </c:pt>
                <c:pt idx="22214">
                  <c:v>2.4643137254901957</c:v>
                </c:pt>
                <c:pt idx="22215">
                  <c:v>2.4643137254901957</c:v>
                </c:pt>
                <c:pt idx="22216">
                  <c:v>2.4643137254901957</c:v>
                </c:pt>
                <c:pt idx="22217">
                  <c:v>2.4643137254901957</c:v>
                </c:pt>
                <c:pt idx="22218">
                  <c:v>2.4643137254901957</c:v>
                </c:pt>
                <c:pt idx="22219">
                  <c:v>2.4643137254901957</c:v>
                </c:pt>
                <c:pt idx="22220">
                  <c:v>2.4643137254901957</c:v>
                </c:pt>
                <c:pt idx="22221">
                  <c:v>2.4643137254901957</c:v>
                </c:pt>
                <c:pt idx="22222">
                  <c:v>2.4643137254901957</c:v>
                </c:pt>
                <c:pt idx="22223">
                  <c:v>2.4643137254901957</c:v>
                </c:pt>
                <c:pt idx="22224">
                  <c:v>2.4643137254901957</c:v>
                </c:pt>
                <c:pt idx="22225">
                  <c:v>2.4643137254901957</c:v>
                </c:pt>
                <c:pt idx="22226">
                  <c:v>2.4643137254901957</c:v>
                </c:pt>
                <c:pt idx="22227">
                  <c:v>2.4643137254901957</c:v>
                </c:pt>
                <c:pt idx="22228">
                  <c:v>2.4643137254901957</c:v>
                </c:pt>
                <c:pt idx="22229">
                  <c:v>2.3168627450980392</c:v>
                </c:pt>
                <c:pt idx="22230">
                  <c:v>2.3168627450980392</c:v>
                </c:pt>
                <c:pt idx="22231">
                  <c:v>2.3168627450980392</c:v>
                </c:pt>
                <c:pt idx="22232">
                  <c:v>2.3168627450980392</c:v>
                </c:pt>
                <c:pt idx="22233">
                  <c:v>2.3168627450980392</c:v>
                </c:pt>
                <c:pt idx="22234">
                  <c:v>2.3168627450980392</c:v>
                </c:pt>
                <c:pt idx="22235">
                  <c:v>2.3168627450980392</c:v>
                </c:pt>
                <c:pt idx="22236">
                  <c:v>2.3168627450980392</c:v>
                </c:pt>
                <c:pt idx="22237">
                  <c:v>2.3168627450980392</c:v>
                </c:pt>
                <c:pt idx="22238">
                  <c:v>2.3168627450980392</c:v>
                </c:pt>
                <c:pt idx="22239">
                  <c:v>2.3168627450980392</c:v>
                </c:pt>
                <c:pt idx="22240">
                  <c:v>2.4643137254901957</c:v>
                </c:pt>
                <c:pt idx="22241">
                  <c:v>2.4643137254901957</c:v>
                </c:pt>
                <c:pt idx="22242">
                  <c:v>2.4643137254901957</c:v>
                </c:pt>
                <c:pt idx="22243">
                  <c:v>2.4643137254901957</c:v>
                </c:pt>
                <c:pt idx="22244">
                  <c:v>2.4643137254901957</c:v>
                </c:pt>
                <c:pt idx="22245">
                  <c:v>2.4643137254901957</c:v>
                </c:pt>
                <c:pt idx="22246">
                  <c:v>2.4643137254901957</c:v>
                </c:pt>
                <c:pt idx="22247">
                  <c:v>2.4643137254901957</c:v>
                </c:pt>
                <c:pt idx="22248">
                  <c:v>2.4643137254901957</c:v>
                </c:pt>
                <c:pt idx="22249">
                  <c:v>2.4643137254901957</c:v>
                </c:pt>
                <c:pt idx="22250">
                  <c:v>2.4643137254901957</c:v>
                </c:pt>
                <c:pt idx="22251">
                  <c:v>2.4643137254901957</c:v>
                </c:pt>
                <c:pt idx="22252">
                  <c:v>2.4643137254901957</c:v>
                </c:pt>
                <c:pt idx="22253">
                  <c:v>2.4643137254901957</c:v>
                </c:pt>
                <c:pt idx="22254">
                  <c:v>2.4643137254901957</c:v>
                </c:pt>
                <c:pt idx="22255">
                  <c:v>2.4643137254901957</c:v>
                </c:pt>
                <c:pt idx="22256">
                  <c:v>2.4643137254901957</c:v>
                </c:pt>
                <c:pt idx="22257">
                  <c:v>2.4643137254901957</c:v>
                </c:pt>
                <c:pt idx="22258">
                  <c:v>2.4643137254901957</c:v>
                </c:pt>
                <c:pt idx="22259">
                  <c:v>2.4643137254901957</c:v>
                </c:pt>
                <c:pt idx="22260">
                  <c:v>2.4643137254901957</c:v>
                </c:pt>
                <c:pt idx="22261">
                  <c:v>2.4643137254901957</c:v>
                </c:pt>
                <c:pt idx="22262">
                  <c:v>2.4643137254901957</c:v>
                </c:pt>
                <c:pt idx="22263">
                  <c:v>2.4643137254901957</c:v>
                </c:pt>
                <c:pt idx="22264">
                  <c:v>2.4643137254901957</c:v>
                </c:pt>
                <c:pt idx="22265">
                  <c:v>2.4643137254901957</c:v>
                </c:pt>
                <c:pt idx="22266">
                  <c:v>2.4643137254901957</c:v>
                </c:pt>
                <c:pt idx="22267">
                  <c:v>2.4643137254901957</c:v>
                </c:pt>
                <c:pt idx="22268">
                  <c:v>2.4643137254901957</c:v>
                </c:pt>
                <c:pt idx="22269">
                  <c:v>2.4643137254901957</c:v>
                </c:pt>
                <c:pt idx="22270">
                  <c:v>2.4643137254901957</c:v>
                </c:pt>
                <c:pt idx="22271">
                  <c:v>2.4643137254901957</c:v>
                </c:pt>
                <c:pt idx="22272">
                  <c:v>2.4643137254901957</c:v>
                </c:pt>
                <c:pt idx="22273">
                  <c:v>2.4643137254901957</c:v>
                </c:pt>
                <c:pt idx="22274">
                  <c:v>2.4643137254901957</c:v>
                </c:pt>
                <c:pt idx="22275">
                  <c:v>2.4643137254901957</c:v>
                </c:pt>
                <c:pt idx="22276">
                  <c:v>2.4643137254901957</c:v>
                </c:pt>
                <c:pt idx="22277">
                  <c:v>2.4643137254901957</c:v>
                </c:pt>
                <c:pt idx="22278">
                  <c:v>2.4643137254901957</c:v>
                </c:pt>
                <c:pt idx="22279">
                  <c:v>2.4643137254901957</c:v>
                </c:pt>
                <c:pt idx="22280">
                  <c:v>2.4643137254901957</c:v>
                </c:pt>
                <c:pt idx="22281">
                  <c:v>2.4643137254901957</c:v>
                </c:pt>
                <c:pt idx="22282">
                  <c:v>2.4643137254901957</c:v>
                </c:pt>
                <c:pt idx="22283">
                  <c:v>2.4643137254901957</c:v>
                </c:pt>
                <c:pt idx="22284">
                  <c:v>2.4643137254901957</c:v>
                </c:pt>
                <c:pt idx="22285">
                  <c:v>2.4643137254901957</c:v>
                </c:pt>
                <c:pt idx="22286">
                  <c:v>2.4643137254901957</c:v>
                </c:pt>
                <c:pt idx="22287">
                  <c:v>2.4643137254901957</c:v>
                </c:pt>
                <c:pt idx="22288">
                  <c:v>2.4643137254901957</c:v>
                </c:pt>
                <c:pt idx="22289">
                  <c:v>2.4643137254901957</c:v>
                </c:pt>
                <c:pt idx="22290">
                  <c:v>2.4643137254901957</c:v>
                </c:pt>
                <c:pt idx="22291">
                  <c:v>2.4643137254901957</c:v>
                </c:pt>
                <c:pt idx="22292">
                  <c:v>2.4643137254901957</c:v>
                </c:pt>
                <c:pt idx="22293">
                  <c:v>2.4643137254901957</c:v>
                </c:pt>
                <c:pt idx="22294">
                  <c:v>2.4643137254901957</c:v>
                </c:pt>
                <c:pt idx="22295">
                  <c:v>2.4643137254901957</c:v>
                </c:pt>
                <c:pt idx="22296">
                  <c:v>2.4643137254901957</c:v>
                </c:pt>
                <c:pt idx="22297">
                  <c:v>2.4643137254901957</c:v>
                </c:pt>
                <c:pt idx="22298">
                  <c:v>2.4643137254901957</c:v>
                </c:pt>
                <c:pt idx="22299">
                  <c:v>2.4643137254901957</c:v>
                </c:pt>
                <c:pt idx="22300">
                  <c:v>2.4643137254901957</c:v>
                </c:pt>
                <c:pt idx="22301">
                  <c:v>2.4643137254901957</c:v>
                </c:pt>
                <c:pt idx="22302">
                  <c:v>2.4643137254901957</c:v>
                </c:pt>
                <c:pt idx="22303">
                  <c:v>2.4643137254901957</c:v>
                </c:pt>
                <c:pt idx="22304">
                  <c:v>2.4643137254901957</c:v>
                </c:pt>
                <c:pt idx="22305">
                  <c:v>2.4643137254901957</c:v>
                </c:pt>
                <c:pt idx="22306">
                  <c:v>2.4643137254901957</c:v>
                </c:pt>
                <c:pt idx="22307">
                  <c:v>2.4643137254901957</c:v>
                </c:pt>
                <c:pt idx="22308">
                  <c:v>2.4643137254901957</c:v>
                </c:pt>
                <c:pt idx="22309">
                  <c:v>2.4643137254901957</c:v>
                </c:pt>
                <c:pt idx="22310">
                  <c:v>2.4643137254901957</c:v>
                </c:pt>
                <c:pt idx="22311">
                  <c:v>2.4643137254901957</c:v>
                </c:pt>
                <c:pt idx="22312">
                  <c:v>2.4643137254901957</c:v>
                </c:pt>
                <c:pt idx="22313">
                  <c:v>2.4643137254901957</c:v>
                </c:pt>
                <c:pt idx="22314">
                  <c:v>2.4643137254901957</c:v>
                </c:pt>
                <c:pt idx="22315">
                  <c:v>2.4643137254901957</c:v>
                </c:pt>
                <c:pt idx="22316">
                  <c:v>2.4643137254901957</c:v>
                </c:pt>
                <c:pt idx="22317">
                  <c:v>2.4643137254901957</c:v>
                </c:pt>
                <c:pt idx="22318">
                  <c:v>2.4643137254901957</c:v>
                </c:pt>
                <c:pt idx="22319">
                  <c:v>2.4643137254901957</c:v>
                </c:pt>
                <c:pt idx="22320">
                  <c:v>2.4643137254901957</c:v>
                </c:pt>
                <c:pt idx="22321">
                  <c:v>2.4643137254901957</c:v>
                </c:pt>
                <c:pt idx="22322">
                  <c:v>2.4643137254901957</c:v>
                </c:pt>
                <c:pt idx="22323">
                  <c:v>2.4643137254901957</c:v>
                </c:pt>
                <c:pt idx="22324">
                  <c:v>2.4643137254901957</c:v>
                </c:pt>
                <c:pt idx="22325">
                  <c:v>2.4643137254901957</c:v>
                </c:pt>
                <c:pt idx="22326">
                  <c:v>2.4643137254901957</c:v>
                </c:pt>
                <c:pt idx="22327">
                  <c:v>2.4643137254901957</c:v>
                </c:pt>
                <c:pt idx="22328">
                  <c:v>2.4643137254901957</c:v>
                </c:pt>
                <c:pt idx="22329">
                  <c:v>2.4643137254901957</c:v>
                </c:pt>
                <c:pt idx="22330">
                  <c:v>2.4643137254901957</c:v>
                </c:pt>
                <c:pt idx="22331">
                  <c:v>2.4643137254901957</c:v>
                </c:pt>
                <c:pt idx="22332">
                  <c:v>2.4643137254901957</c:v>
                </c:pt>
                <c:pt idx="22333">
                  <c:v>2.4643137254901957</c:v>
                </c:pt>
                <c:pt idx="22334">
                  <c:v>2.4643137254901957</c:v>
                </c:pt>
                <c:pt idx="22335">
                  <c:v>2.4643137254901957</c:v>
                </c:pt>
                <c:pt idx="22336">
                  <c:v>2.4643137254901957</c:v>
                </c:pt>
                <c:pt idx="22337">
                  <c:v>2.4643137254901957</c:v>
                </c:pt>
                <c:pt idx="22338">
                  <c:v>2.4643137254901957</c:v>
                </c:pt>
                <c:pt idx="22339">
                  <c:v>2.4643137254901957</c:v>
                </c:pt>
                <c:pt idx="22340">
                  <c:v>2.4643137254901957</c:v>
                </c:pt>
                <c:pt idx="22341">
                  <c:v>2.4643137254901957</c:v>
                </c:pt>
                <c:pt idx="22342">
                  <c:v>2.4643137254901957</c:v>
                </c:pt>
                <c:pt idx="22343">
                  <c:v>2.4643137254901957</c:v>
                </c:pt>
                <c:pt idx="22344">
                  <c:v>2.4643137254901957</c:v>
                </c:pt>
                <c:pt idx="22345">
                  <c:v>2.4643137254901957</c:v>
                </c:pt>
                <c:pt idx="22346">
                  <c:v>2.4643137254901957</c:v>
                </c:pt>
                <c:pt idx="22347">
                  <c:v>2.4643137254901957</c:v>
                </c:pt>
                <c:pt idx="22348">
                  <c:v>2.4643137254901957</c:v>
                </c:pt>
                <c:pt idx="22349">
                  <c:v>2.4643137254901957</c:v>
                </c:pt>
                <c:pt idx="22350">
                  <c:v>2.4643137254901957</c:v>
                </c:pt>
                <c:pt idx="22351">
                  <c:v>2.4643137254901957</c:v>
                </c:pt>
                <c:pt idx="22352">
                  <c:v>2.4643137254901957</c:v>
                </c:pt>
                <c:pt idx="22353">
                  <c:v>2.4643137254901957</c:v>
                </c:pt>
                <c:pt idx="22354">
                  <c:v>2.4643137254901957</c:v>
                </c:pt>
                <c:pt idx="22355">
                  <c:v>2.4643137254901957</c:v>
                </c:pt>
                <c:pt idx="22356">
                  <c:v>2.4643137254901957</c:v>
                </c:pt>
                <c:pt idx="22357">
                  <c:v>2.4643137254901957</c:v>
                </c:pt>
                <c:pt idx="22358">
                  <c:v>2.4643137254901957</c:v>
                </c:pt>
                <c:pt idx="22359">
                  <c:v>2.4643137254901957</c:v>
                </c:pt>
                <c:pt idx="22360">
                  <c:v>2.4643137254901957</c:v>
                </c:pt>
                <c:pt idx="22361">
                  <c:v>2.4643137254901957</c:v>
                </c:pt>
                <c:pt idx="22362">
                  <c:v>2.4643137254901957</c:v>
                </c:pt>
                <c:pt idx="22363">
                  <c:v>2.4643137254901957</c:v>
                </c:pt>
                <c:pt idx="22364">
                  <c:v>2.4643137254901957</c:v>
                </c:pt>
                <c:pt idx="22365">
                  <c:v>2.4643137254901957</c:v>
                </c:pt>
                <c:pt idx="22366">
                  <c:v>2.4643137254901957</c:v>
                </c:pt>
                <c:pt idx="22367">
                  <c:v>2.4643137254901957</c:v>
                </c:pt>
                <c:pt idx="22368">
                  <c:v>2.4643137254901957</c:v>
                </c:pt>
                <c:pt idx="22369">
                  <c:v>2.4643137254901957</c:v>
                </c:pt>
                <c:pt idx="22370">
                  <c:v>2.4643137254901957</c:v>
                </c:pt>
                <c:pt idx="22371">
                  <c:v>2.4643137254901957</c:v>
                </c:pt>
                <c:pt idx="22372">
                  <c:v>2.4643137254901957</c:v>
                </c:pt>
                <c:pt idx="22373">
                  <c:v>2.4643137254901957</c:v>
                </c:pt>
                <c:pt idx="22374">
                  <c:v>2.4643137254901957</c:v>
                </c:pt>
                <c:pt idx="22375">
                  <c:v>2.4643137254901957</c:v>
                </c:pt>
                <c:pt idx="22376">
                  <c:v>2.4643137254901957</c:v>
                </c:pt>
                <c:pt idx="22377">
                  <c:v>2.4643137254901957</c:v>
                </c:pt>
                <c:pt idx="22378">
                  <c:v>2.4643137254901957</c:v>
                </c:pt>
                <c:pt idx="22379">
                  <c:v>2.4643137254901957</c:v>
                </c:pt>
                <c:pt idx="22380">
                  <c:v>2.4643137254901957</c:v>
                </c:pt>
                <c:pt idx="22381">
                  <c:v>2.4643137254901957</c:v>
                </c:pt>
                <c:pt idx="22382">
                  <c:v>2.4643137254901957</c:v>
                </c:pt>
                <c:pt idx="22383">
                  <c:v>2.4643137254901957</c:v>
                </c:pt>
                <c:pt idx="22384">
                  <c:v>2.4643137254901957</c:v>
                </c:pt>
                <c:pt idx="22385">
                  <c:v>2.4643137254901957</c:v>
                </c:pt>
                <c:pt idx="22386">
                  <c:v>2.4643137254901957</c:v>
                </c:pt>
                <c:pt idx="22387">
                  <c:v>2.4643137254901957</c:v>
                </c:pt>
                <c:pt idx="22388">
                  <c:v>2.4643137254901957</c:v>
                </c:pt>
                <c:pt idx="22389">
                  <c:v>2.4643137254901957</c:v>
                </c:pt>
                <c:pt idx="22390">
                  <c:v>2.4643137254901957</c:v>
                </c:pt>
                <c:pt idx="22391">
                  <c:v>2.4643137254901957</c:v>
                </c:pt>
                <c:pt idx="22392">
                  <c:v>2.4643137254901957</c:v>
                </c:pt>
                <c:pt idx="22393">
                  <c:v>2.4643137254901957</c:v>
                </c:pt>
                <c:pt idx="22394">
                  <c:v>2.4643137254901957</c:v>
                </c:pt>
                <c:pt idx="22395">
                  <c:v>2.4643137254901957</c:v>
                </c:pt>
                <c:pt idx="22396">
                  <c:v>2.4643137254901957</c:v>
                </c:pt>
                <c:pt idx="22397">
                  <c:v>2.4643137254901957</c:v>
                </c:pt>
                <c:pt idx="22398">
                  <c:v>2.4643137254901957</c:v>
                </c:pt>
                <c:pt idx="22399">
                  <c:v>2.4643137254901957</c:v>
                </c:pt>
                <c:pt idx="22400">
                  <c:v>2.4643137254901957</c:v>
                </c:pt>
                <c:pt idx="22401">
                  <c:v>2.4643137254901957</c:v>
                </c:pt>
                <c:pt idx="22402">
                  <c:v>2.4643137254901957</c:v>
                </c:pt>
                <c:pt idx="22403">
                  <c:v>2.4643137254901957</c:v>
                </c:pt>
                <c:pt idx="22404">
                  <c:v>2.4643137254901957</c:v>
                </c:pt>
                <c:pt idx="22405">
                  <c:v>2.4643137254901957</c:v>
                </c:pt>
                <c:pt idx="22406">
                  <c:v>2.4643137254901957</c:v>
                </c:pt>
                <c:pt idx="22407">
                  <c:v>2.4643137254901957</c:v>
                </c:pt>
                <c:pt idx="22408">
                  <c:v>2.4643137254901957</c:v>
                </c:pt>
                <c:pt idx="22409">
                  <c:v>2.4643137254901957</c:v>
                </c:pt>
                <c:pt idx="22410">
                  <c:v>2.4643137254901957</c:v>
                </c:pt>
                <c:pt idx="22411">
                  <c:v>2.4643137254901957</c:v>
                </c:pt>
                <c:pt idx="22412">
                  <c:v>2.4643137254901957</c:v>
                </c:pt>
                <c:pt idx="22413">
                  <c:v>2.4643137254901957</c:v>
                </c:pt>
                <c:pt idx="22414">
                  <c:v>2.4643137254901957</c:v>
                </c:pt>
                <c:pt idx="22415">
                  <c:v>2.4643137254901957</c:v>
                </c:pt>
                <c:pt idx="22416">
                  <c:v>2.4643137254901957</c:v>
                </c:pt>
                <c:pt idx="22417">
                  <c:v>2.4643137254901957</c:v>
                </c:pt>
                <c:pt idx="22418">
                  <c:v>2.4643137254901957</c:v>
                </c:pt>
                <c:pt idx="22419">
                  <c:v>2.4643137254901957</c:v>
                </c:pt>
                <c:pt idx="22420">
                  <c:v>2.4643137254901957</c:v>
                </c:pt>
                <c:pt idx="22421">
                  <c:v>2.4643137254901957</c:v>
                </c:pt>
                <c:pt idx="22422">
                  <c:v>2.4643137254901957</c:v>
                </c:pt>
                <c:pt idx="22423">
                  <c:v>2.4643137254901957</c:v>
                </c:pt>
                <c:pt idx="22424">
                  <c:v>2.4643137254901957</c:v>
                </c:pt>
                <c:pt idx="22425">
                  <c:v>2.4643137254901957</c:v>
                </c:pt>
                <c:pt idx="22426">
                  <c:v>2.4643137254901957</c:v>
                </c:pt>
                <c:pt idx="22427">
                  <c:v>2.4643137254901957</c:v>
                </c:pt>
                <c:pt idx="22428">
                  <c:v>2.4643137254901957</c:v>
                </c:pt>
                <c:pt idx="22429">
                  <c:v>2.4643137254901957</c:v>
                </c:pt>
                <c:pt idx="22430">
                  <c:v>2.4643137254901957</c:v>
                </c:pt>
                <c:pt idx="22431">
                  <c:v>2.4643137254901957</c:v>
                </c:pt>
                <c:pt idx="22432">
                  <c:v>2.4643137254901957</c:v>
                </c:pt>
                <c:pt idx="22433">
                  <c:v>2.4643137254901957</c:v>
                </c:pt>
                <c:pt idx="22434">
                  <c:v>2.4643137254901957</c:v>
                </c:pt>
                <c:pt idx="22435">
                  <c:v>2.4643137254901957</c:v>
                </c:pt>
                <c:pt idx="22436">
                  <c:v>2.4643137254901957</c:v>
                </c:pt>
                <c:pt idx="22437">
                  <c:v>2.4643137254901957</c:v>
                </c:pt>
                <c:pt idx="22438">
                  <c:v>2.4643137254901957</c:v>
                </c:pt>
                <c:pt idx="22439">
                  <c:v>2.4643137254901957</c:v>
                </c:pt>
                <c:pt idx="22440">
                  <c:v>2.4643137254901957</c:v>
                </c:pt>
                <c:pt idx="22441">
                  <c:v>2.4643137254901957</c:v>
                </c:pt>
                <c:pt idx="22442">
                  <c:v>2.4643137254901957</c:v>
                </c:pt>
                <c:pt idx="22443">
                  <c:v>2.4643137254901957</c:v>
                </c:pt>
                <c:pt idx="22444">
                  <c:v>2.4643137254901957</c:v>
                </c:pt>
                <c:pt idx="22445">
                  <c:v>2.4643137254901957</c:v>
                </c:pt>
                <c:pt idx="22446">
                  <c:v>2.4643137254901957</c:v>
                </c:pt>
                <c:pt idx="22447">
                  <c:v>2.4643137254901957</c:v>
                </c:pt>
                <c:pt idx="22448">
                  <c:v>2.4643137254901957</c:v>
                </c:pt>
                <c:pt idx="22449">
                  <c:v>2.4643137254901957</c:v>
                </c:pt>
                <c:pt idx="22450">
                  <c:v>2.4643137254901957</c:v>
                </c:pt>
                <c:pt idx="22451">
                  <c:v>2.4643137254901957</c:v>
                </c:pt>
                <c:pt idx="22452">
                  <c:v>2.4643137254901957</c:v>
                </c:pt>
                <c:pt idx="22453">
                  <c:v>2.4643137254901957</c:v>
                </c:pt>
                <c:pt idx="22454">
                  <c:v>2.4643137254901957</c:v>
                </c:pt>
                <c:pt idx="22455">
                  <c:v>2.4643137254901957</c:v>
                </c:pt>
                <c:pt idx="22456">
                  <c:v>2.4643137254901957</c:v>
                </c:pt>
                <c:pt idx="22457">
                  <c:v>2.4643137254901957</c:v>
                </c:pt>
                <c:pt idx="22458">
                  <c:v>2.4643137254901957</c:v>
                </c:pt>
                <c:pt idx="22459">
                  <c:v>2.4643137254901957</c:v>
                </c:pt>
                <c:pt idx="22460">
                  <c:v>2.4643137254901957</c:v>
                </c:pt>
                <c:pt idx="22461">
                  <c:v>2.4643137254901957</c:v>
                </c:pt>
                <c:pt idx="22462">
                  <c:v>2.4643137254901957</c:v>
                </c:pt>
                <c:pt idx="22463">
                  <c:v>2.4643137254901957</c:v>
                </c:pt>
                <c:pt idx="22464">
                  <c:v>2.4643137254901957</c:v>
                </c:pt>
                <c:pt idx="22465">
                  <c:v>2.4643137254901957</c:v>
                </c:pt>
                <c:pt idx="22466">
                  <c:v>2.4643137254901957</c:v>
                </c:pt>
                <c:pt idx="22467">
                  <c:v>2.4643137254901957</c:v>
                </c:pt>
                <c:pt idx="22468">
                  <c:v>2.4643137254901957</c:v>
                </c:pt>
                <c:pt idx="22469">
                  <c:v>2.4643137254901957</c:v>
                </c:pt>
                <c:pt idx="22470">
                  <c:v>2.4643137254901957</c:v>
                </c:pt>
                <c:pt idx="22471">
                  <c:v>2.4643137254901957</c:v>
                </c:pt>
                <c:pt idx="22472">
                  <c:v>2.4643137254901957</c:v>
                </c:pt>
                <c:pt idx="22473">
                  <c:v>2.4643137254901957</c:v>
                </c:pt>
                <c:pt idx="22474">
                  <c:v>2.4643137254901957</c:v>
                </c:pt>
                <c:pt idx="22475">
                  <c:v>2.4643137254901957</c:v>
                </c:pt>
                <c:pt idx="22476">
                  <c:v>2.4643137254901957</c:v>
                </c:pt>
                <c:pt idx="22477">
                  <c:v>2.4643137254901957</c:v>
                </c:pt>
                <c:pt idx="22478">
                  <c:v>2.4643137254901957</c:v>
                </c:pt>
                <c:pt idx="22479">
                  <c:v>2.4643137254901957</c:v>
                </c:pt>
                <c:pt idx="22480">
                  <c:v>2.4643137254901957</c:v>
                </c:pt>
                <c:pt idx="22481">
                  <c:v>2.4643137254901957</c:v>
                </c:pt>
                <c:pt idx="22482">
                  <c:v>2.4643137254901957</c:v>
                </c:pt>
                <c:pt idx="22483">
                  <c:v>2.4643137254901957</c:v>
                </c:pt>
                <c:pt idx="22484">
                  <c:v>2.4643137254901957</c:v>
                </c:pt>
                <c:pt idx="22485">
                  <c:v>2.4643137254901957</c:v>
                </c:pt>
                <c:pt idx="22486">
                  <c:v>2.4643137254901957</c:v>
                </c:pt>
                <c:pt idx="22487">
                  <c:v>2.4643137254901957</c:v>
                </c:pt>
                <c:pt idx="22488">
                  <c:v>2.4643137254901957</c:v>
                </c:pt>
                <c:pt idx="22489">
                  <c:v>2.4643137254901957</c:v>
                </c:pt>
                <c:pt idx="22490">
                  <c:v>2.4643137254901957</c:v>
                </c:pt>
                <c:pt idx="22491">
                  <c:v>2.4643137254901957</c:v>
                </c:pt>
                <c:pt idx="22492">
                  <c:v>2.4643137254901957</c:v>
                </c:pt>
                <c:pt idx="22493">
                  <c:v>2.4643137254901957</c:v>
                </c:pt>
                <c:pt idx="22494">
                  <c:v>2.4643137254901957</c:v>
                </c:pt>
                <c:pt idx="22495">
                  <c:v>2.4643137254901957</c:v>
                </c:pt>
                <c:pt idx="22496">
                  <c:v>2.4643137254901957</c:v>
                </c:pt>
                <c:pt idx="22497">
                  <c:v>2.4643137254901957</c:v>
                </c:pt>
                <c:pt idx="22498">
                  <c:v>2.4643137254901957</c:v>
                </c:pt>
                <c:pt idx="22499">
                  <c:v>2.4643137254901957</c:v>
                </c:pt>
                <c:pt idx="22500">
                  <c:v>2.4643137254901957</c:v>
                </c:pt>
                <c:pt idx="22501">
                  <c:v>2.4643137254901957</c:v>
                </c:pt>
                <c:pt idx="22502">
                  <c:v>2.4643137254901957</c:v>
                </c:pt>
                <c:pt idx="22503">
                  <c:v>2.4643137254901957</c:v>
                </c:pt>
                <c:pt idx="22504">
                  <c:v>2.4643137254901957</c:v>
                </c:pt>
                <c:pt idx="22505">
                  <c:v>2.4643137254901957</c:v>
                </c:pt>
                <c:pt idx="22506">
                  <c:v>2.4643137254901957</c:v>
                </c:pt>
                <c:pt idx="22507">
                  <c:v>2.4643137254901957</c:v>
                </c:pt>
                <c:pt idx="22508">
                  <c:v>2.4643137254901957</c:v>
                </c:pt>
                <c:pt idx="22509">
                  <c:v>2.4643137254901957</c:v>
                </c:pt>
                <c:pt idx="22510">
                  <c:v>2.4643137254901957</c:v>
                </c:pt>
                <c:pt idx="22511">
                  <c:v>2.4643137254901957</c:v>
                </c:pt>
                <c:pt idx="22512">
                  <c:v>2.4643137254901957</c:v>
                </c:pt>
                <c:pt idx="22513">
                  <c:v>2.4643137254901957</c:v>
                </c:pt>
                <c:pt idx="22514">
                  <c:v>2.4643137254901957</c:v>
                </c:pt>
                <c:pt idx="22515">
                  <c:v>2.4643137254901957</c:v>
                </c:pt>
                <c:pt idx="22516">
                  <c:v>2.4643137254901957</c:v>
                </c:pt>
                <c:pt idx="22517">
                  <c:v>2.4643137254901957</c:v>
                </c:pt>
                <c:pt idx="22518">
                  <c:v>2.4643137254901957</c:v>
                </c:pt>
                <c:pt idx="22519">
                  <c:v>2.4643137254901957</c:v>
                </c:pt>
                <c:pt idx="22520">
                  <c:v>2.4643137254901957</c:v>
                </c:pt>
                <c:pt idx="22521">
                  <c:v>2.4643137254901957</c:v>
                </c:pt>
                <c:pt idx="22522">
                  <c:v>2.4643137254901957</c:v>
                </c:pt>
                <c:pt idx="22523">
                  <c:v>2.4643137254901957</c:v>
                </c:pt>
                <c:pt idx="22524">
                  <c:v>2.4643137254901957</c:v>
                </c:pt>
                <c:pt idx="22525">
                  <c:v>2.4643137254901957</c:v>
                </c:pt>
                <c:pt idx="22526">
                  <c:v>2.4643137254901957</c:v>
                </c:pt>
                <c:pt idx="22527">
                  <c:v>2.4643137254901957</c:v>
                </c:pt>
                <c:pt idx="22528">
                  <c:v>2.4643137254901957</c:v>
                </c:pt>
                <c:pt idx="22529">
                  <c:v>2.4643137254901957</c:v>
                </c:pt>
                <c:pt idx="22530">
                  <c:v>2.4643137254901957</c:v>
                </c:pt>
                <c:pt idx="22531">
                  <c:v>2.4643137254901957</c:v>
                </c:pt>
                <c:pt idx="22532">
                  <c:v>2.4643137254901957</c:v>
                </c:pt>
                <c:pt idx="22533">
                  <c:v>2.4643137254901957</c:v>
                </c:pt>
                <c:pt idx="22534">
                  <c:v>2.4643137254901957</c:v>
                </c:pt>
                <c:pt idx="22535">
                  <c:v>2.4643137254901957</c:v>
                </c:pt>
                <c:pt idx="22536">
                  <c:v>2.4643137254901957</c:v>
                </c:pt>
                <c:pt idx="22537">
                  <c:v>2.4643137254901957</c:v>
                </c:pt>
                <c:pt idx="22538">
                  <c:v>2.4643137254901957</c:v>
                </c:pt>
                <c:pt idx="22539">
                  <c:v>2.4643137254901957</c:v>
                </c:pt>
                <c:pt idx="22540">
                  <c:v>2.4643137254901957</c:v>
                </c:pt>
                <c:pt idx="22541">
                  <c:v>2.4643137254901957</c:v>
                </c:pt>
                <c:pt idx="22542">
                  <c:v>2.4643137254901957</c:v>
                </c:pt>
                <c:pt idx="22543">
                  <c:v>2.4643137254901957</c:v>
                </c:pt>
                <c:pt idx="22544">
                  <c:v>2.4643137254901957</c:v>
                </c:pt>
                <c:pt idx="22545">
                  <c:v>2.4643137254901957</c:v>
                </c:pt>
                <c:pt idx="22546">
                  <c:v>2.4643137254901957</c:v>
                </c:pt>
                <c:pt idx="22547">
                  <c:v>2.4643137254901957</c:v>
                </c:pt>
                <c:pt idx="22548">
                  <c:v>2.4643137254901957</c:v>
                </c:pt>
                <c:pt idx="22549">
                  <c:v>2.4643137254901957</c:v>
                </c:pt>
                <c:pt idx="22550">
                  <c:v>2.4643137254901957</c:v>
                </c:pt>
                <c:pt idx="22551">
                  <c:v>2.4643137254901957</c:v>
                </c:pt>
                <c:pt idx="22552">
                  <c:v>2.4643137254901957</c:v>
                </c:pt>
                <c:pt idx="22553">
                  <c:v>2.4643137254901957</c:v>
                </c:pt>
                <c:pt idx="22554">
                  <c:v>2.4643137254901957</c:v>
                </c:pt>
                <c:pt idx="22555">
                  <c:v>2.4643137254901957</c:v>
                </c:pt>
                <c:pt idx="22556">
                  <c:v>2.4643137254901957</c:v>
                </c:pt>
                <c:pt idx="22557">
                  <c:v>2.4643137254901957</c:v>
                </c:pt>
                <c:pt idx="22558">
                  <c:v>2.4643137254901957</c:v>
                </c:pt>
                <c:pt idx="22559">
                  <c:v>2.4643137254901957</c:v>
                </c:pt>
                <c:pt idx="22560">
                  <c:v>2.4643137254901957</c:v>
                </c:pt>
                <c:pt idx="22561">
                  <c:v>2.4643137254901957</c:v>
                </c:pt>
                <c:pt idx="22562">
                  <c:v>2.4643137254901957</c:v>
                </c:pt>
                <c:pt idx="22563">
                  <c:v>2.4643137254901957</c:v>
                </c:pt>
                <c:pt idx="22564">
                  <c:v>2.4643137254901957</c:v>
                </c:pt>
                <c:pt idx="22565">
                  <c:v>2.4643137254901957</c:v>
                </c:pt>
                <c:pt idx="22566">
                  <c:v>2.4643137254901957</c:v>
                </c:pt>
                <c:pt idx="22567">
                  <c:v>2.4643137254901957</c:v>
                </c:pt>
                <c:pt idx="22568">
                  <c:v>2.4643137254901957</c:v>
                </c:pt>
                <c:pt idx="22569">
                  <c:v>2.4643137254901957</c:v>
                </c:pt>
                <c:pt idx="22570">
                  <c:v>2.4643137254901957</c:v>
                </c:pt>
                <c:pt idx="22571">
                  <c:v>2.4643137254901957</c:v>
                </c:pt>
                <c:pt idx="22572">
                  <c:v>2.4643137254901957</c:v>
                </c:pt>
                <c:pt idx="22573">
                  <c:v>2.4643137254901957</c:v>
                </c:pt>
                <c:pt idx="22574">
                  <c:v>2.4643137254901957</c:v>
                </c:pt>
                <c:pt idx="22575">
                  <c:v>2.4643137254901957</c:v>
                </c:pt>
                <c:pt idx="22576">
                  <c:v>2.4643137254901957</c:v>
                </c:pt>
                <c:pt idx="22577">
                  <c:v>2.4643137254901957</c:v>
                </c:pt>
                <c:pt idx="22578">
                  <c:v>2.4643137254901957</c:v>
                </c:pt>
                <c:pt idx="22579">
                  <c:v>2.4643137254901957</c:v>
                </c:pt>
                <c:pt idx="22580">
                  <c:v>2.4643137254901957</c:v>
                </c:pt>
                <c:pt idx="22581">
                  <c:v>2.4643137254901957</c:v>
                </c:pt>
                <c:pt idx="22582">
                  <c:v>2.4643137254901957</c:v>
                </c:pt>
                <c:pt idx="22583">
                  <c:v>2.4643137254901957</c:v>
                </c:pt>
                <c:pt idx="22584">
                  <c:v>2.4643137254901957</c:v>
                </c:pt>
                <c:pt idx="22585">
                  <c:v>2.4643137254901957</c:v>
                </c:pt>
                <c:pt idx="22586">
                  <c:v>2.4643137254901957</c:v>
                </c:pt>
                <c:pt idx="22587">
                  <c:v>2.4643137254901957</c:v>
                </c:pt>
                <c:pt idx="22588">
                  <c:v>2.4643137254901957</c:v>
                </c:pt>
                <c:pt idx="22589">
                  <c:v>2.4643137254901957</c:v>
                </c:pt>
                <c:pt idx="22590">
                  <c:v>2.4643137254901957</c:v>
                </c:pt>
                <c:pt idx="22591">
                  <c:v>2.4643137254901957</c:v>
                </c:pt>
                <c:pt idx="22592">
                  <c:v>2.4643137254901957</c:v>
                </c:pt>
                <c:pt idx="22593">
                  <c:v>2.4643137254901957</c:v>
                </c:pt>
                <c:pt idx="22594">
                  <c:v>2.4643137254901957</c:v>
                </c:pt>
                <c:pt idx="22595">
                  <c:v>2.4643137254901957</c:v>
                </c:pt>
                <c:pt idx="22596">
                  <c:v>2.4643137254901957</c:v>
                </c:pt>
                <c:pt idx="22597">
                  <c:v>2.4643137254901957</c:v>
                </c:pt>
                <c:pt idx="22598">
                  <c:v>2.4643137254901957</c:v>
                </c:pt>
                <c:pt idx="22599">
                  <c:v>2.4643137254901957</c:v>
                </c:pt>
                <c:pt idx="22600">
                  <c:v>2.4643137254901957</c:v>
                </c:pt>
                <c:pt idx="22601">
                  <c:v>2.4643137254901957</c:v>
                </c:pt>
                <c:pt idx="22602">
                  <c:v>2.4643137254901957</c:v>
                </c:pt>
                <c:pt idx="22603">
                  <c:v>2.4643137254901957</c:v>
                </c:pt>
                <c:pt idx="22604">
                  <c:v>2.4643137254901957</c:v>
                </c:pt>
                <c:pt idx="22605">
                  <c:v>2.4643137254901957</c:v>
                </c:pt>
                <c:pt idx="22606">
                  <c:v>2.4643137254901957</c:v>
                </c:pt>
                <c:pt idx="22607">
                  <c:v>2.4643137254901957</c:v>
                </c:pt>
                <c:pt idx="22608">
                  <c:v>2.4643137254901957</c:v>
                </c:pt>
                <c:pt idx="22609">
                  <c:v>2.4643137254901957</c:v>
                </c:pt>
                <c:pt idx="22610">
                  <c:v>2.4643137254901957</c:v>
                </c:pt>
                <c:pt idx="22611">
                  <c:v>2.4643137254901957</c:v>
                </c:pt>
                <c:pt idx="22612">
                  <c:v>2.4643137254901957</c:v>
                </c:pt>
                <c:pt idx="22613">
                  <c:v>2.4643137254901957</c:v>
                </c:pt>
                <c:pt idx="22614">
                  <c:v>2.4643137254901957</c:v>
                </c:pt>
                <c:pt idx="22615">
                  <c:v>2.4643137254901957</c:v>
                </c:pt>
                <c:pt idx="22616">
                  <c:v>2.4643137254901957</c:v>
                </c:pt>
                <c:pt idx="22617">
                  <c:v>2.4643137254901957</c:v>
                </c:pt>
                <c:pt idx="22618">
                  <c:v>2.4643137254901957</c:v>
                </c:pt>
                <c:pt idx="22619">
                  <c:v>2.4643137254901957</c:v>
                </c:pt>
                <c:pt idx="22620">
                  <c:v>2.4643137254901957</c:v>
                </c:pt>
                <c:pt idx="22621">
                  <c:v>2.4643137254901957</c:v>
                </c:pt>
                <c:pt idx="22622">
                  <c:v>2.4643137254901957</c:v>
                </c:pt>
                <c:pt idx="22623">
                  <c:v>2.4643137254901957</c:v>
                </c:pt>
                <c:pt idx="22624">
                  <c:v>2.4643137254901957</c:v>
                </c:pt>
                <c:pt idx="22625">
                  <c:v>2.4643137254901957</c:v>
                </c:pt>
                <c:pt idx="22626">
                  <c:v>2.4643137254901957</c:v>
                </c:pt>
                <c:pt idx="22627">
                  <c:v>2.4643137254901957</c:v>
                </c:pt>
                <c:pt idx="22628">
                  <c:v>2.4643137254901957</c:v>
                </c:pt>
                <c:pt idx="22629">
                  <c:v>2.4643137254901957</c:v>
                </c:pt>
                <c:pt idx="22630">
                  <c:v>2.4643137254901957</c:v>
                </c:pt>
                <c:pt idx="22631">
                  <c:v>2.4643137254901957</c:v>
                </c:pt>
                <c:pt idx="22632">
                  <c:v>2.4643137254901957</c:v>
                </c:pt>
                <c:pt idx="22633">
                  <c:v>2.4643137254901957</c:v>
                </c:pt>
                <c:pt idx="22634">
                  <c:v>2.4643137254901957</c:v>
                </c:pt>
                <c:pt idx="22635">
                  <c:v>2.4643137254901957</c:v>
                </c:pt>
                <c:pt idx="22636">
                  <c:v>2.4643137254901957</c:v>
                </c:pt>
                <c:pt idx="22637">
                  <c:v>2.4643137254901957</c:v>
                </c:pt>
                <c:pt idx="22638">
                  <c:v>2.4643137254901957</c:v>
                </c:pt>
                <c:pt idx="22639">
                  <c:v>2.4643137254901957</c:v>
                </c:pt>
                <c:pt idx="22640">
                  <c:v>2.4643137254901957</c:v>
                </c:pt>
                <c:pt idx="22641">
                  <c:v>2.4643137254901957</c:v>
                </c:pt>
                <c:pt idx="22642">
                  <c:v>2.4643137254901957</c:v>
                </c:pt>
                <c:pt idx="22643">
                  <c:v>2.4643137254901957</c:v>
                </c:pt>
                <c:pt idx="22644">
                  <c:v>2.4643137254901957</c:v>
                </c:pt>
                <c:pt idx="22645">
                  <c:v>2.4643137254901957</c:v>
                </c:pt>
                <c:pt idx="22646">
                  <c:v>2.4643137254901957</c:v>
                </c:pt>
                <c:pt idx="22647">
                  <c:v>2.4643137254901957</c:v>
                </c:pt>
                <c:pt idx="22648">
                  <c:v>2.4643137254901957</c:v>
                </c:pt>
                <c:pt idx="22649">
                  <c:v>2.4643137254901957</c:v>
                </c:pt>
                <c:pt idx="22650">
                  <c:v>2.4643137254901957</c:v>
                </c:pt>
                <c:pt idx="22651">
                  <c:v>2.4643137254901957</c:v>
                </c:pt>
                <c:pt idx="22652">
                  <c:v>2.4643137254901957</c:v>
                </c:pt>
                <c:pt idx="22653">
                  <c:v>2.4643137254901957</c:v>
                </c:pt>
                <c:pt idx="22654">
                  <c:v>2.4643137254901957</c:v>
                </c:pt>
                <c:pt idx="22655">
                  <c:v>2.4643137254901957</c:v>
                </c:pt>
                <c:pt idx="22656">
                  <c:v>2.4643137254901957</c:v>
                </c:pt>
                <c:pt idx="22657">
                  <c:v>2.4643137254901957</c:v>
                </c:pt>
                <c:pt idx="22658">
                  <c:v>2.4643137254901957</c:v>
                </c:pt>
                <c:pt idx="22659">
                  <c:v>2.4643137254901957</c:v>
                </c:pt>
                <c:pt idx="22660">
                  <c:v>2.4643137254901957</c:v>
                </c:pt>
                <c:pt idx="22661">
                  <c:v>2.4643137254901957</c:v>
                </c:pt>
                <c:pt idx="22662">
                  <c:v>2.4643137254901957</c:v>
                </c:pt>
                <c:pt idx="22663">
                  <c:v>2.4643137254901957</c:v>
                </c:pt>
                <c:pt idx="22664">
                  <c:v>2.4643137254901957</c:v>
                </c:pt>
                <c:pt idx="22665">
                  <c:v>2.4643137254901957</c:v>
                </c:pt>
                <c:pt idx="22666">
                  <c:v>2.4643137254901957</c:v>
                </c:pt>
                <c:pt idx="22667">
                  <c:v>2.4643137254901957</c:v>
                </c:pt>
                <c:pt idx="22668">
                  <c:v>2.4643137254901957</c:v>
                </c:pt>
                <c:pt idx="22669">
                  <c:v>2.4643137254901957</c:v>
                </c:pt>
                <c:pt idx="22670">
                  <c:v>2.4643137254901957</c:v>
                </c:pt>
                <c:pt idx="22671">
                  <c:v>2.4643137254901957</c:v>
                </c:pt>
                <c:pt idx="22672">
                  <c:v>2.4643137254901957</c:v>
                </c:pt>
                <c:pt idx="22673">
                  <c:v>2.4643137254901957</c:v>
                </c:pt>
                <c:pt idx="22674">
                  <c:v>2.4643137254901957</c:v>
                </c:pt>
                <c:pt idx="22675">
                  <c:v>2.4643137254901957</c:v>
                </c:pt>
                <c:pt idx="22676">
                  <c:v>2.4643137254901957</c:v>
                </c:pt>
                <c:pt idx="22677">
                  <c:v>2.4643137254901957</c:v>
                </c:pt>
                <c:pt idx="22678">
                  <c:v>2.4643137254901957</c:v>
                </c:pt>
                <c:pt idx="22679">
                  <c:v>2.4643137254901957</c:v>
                </c:pt>
                <c:pt idx="22680">
                  <c:v>2.4643137254901957</c:v>
                </c:pt>
                <c:pt idx="22681">
                  <c:v>2.4643137254901957</c:v>
                </c:pt>
                <c:pt idx="22682">
                  <c:v>2.4643137254901957</c:v>
                </c:pt>
                <c:pt idx="22683">
                  <c:v>2.4643137254901957</c:v>
                </c:pt>
                <c:pt idx="22684">
                  <c:v>2.4643137254901957</c:v>
                </c:pt>
                <c:pt idx="22685">
                  <c:v>2.4643137254901957</c:v>
                </c:pt>
                <c:pt idx="22686">
                  <c:v>2.4643137254901957</c:v>
                </c:pt>
                <c:pt idx="22687">
                  <c:v>2.4643137254901957</c:v>
                </c:pt>
                <c:pt idx="22688">
                  <c:v>2.4643137254901957</c:v>
                </c:pt>
                <c:pt idx="22689">
                  <c:v>2.4643137254901957</c:v>
                </c:pt>
                <c:pt idx="22690">
                  <c:v>2.4643137254901957</c:v>
                </c:pt>
                <c:pt idx="22691">
                  <c:v>2.4643137254901957</c:v>
                </c:pt>
                <c:pt idx="22692">
                  <c:v>2.4643137254901957</c:v>
                </c:pt>
                <c:pt idx="22693">
                  <c:v>2.4643137254901957</c:v>
                </c:pt>
                <c:pt idx="22694">
                  <c:v>2.4643137254901957</c:v>
                </c:pt>
                <c:pt idx="22695">
                  <c:v>2.4643137254901957</c:v>
                </c:pt>
                <c:pt idx="22696">
                  <c:v>2.4643137254901957</c:v>
                </c:pt>
                <c:pt idx="22697">
                  <c:v>2.4643137254901957</c:v>
                </c:pt>
                <c:pt idx="22698">
                  <c:v>2.4643137254901957</c:v>
                </c:pt>
                <c:pt idx="22699">
                  <c:v>2.4643137254901957</c:v>
                </c:pt>
                <c:pt idx="22700">
                  <c:v>2.4643137254901957</c:v>
                </c:pt>
                <c:pt idx="22701">
                  <c:v>2.4643137254901957</c:v>
                </c:pt>
                <c:pt idx="22702">
                  <c:v>2.4643137254901957</c:v>
                </c:pt>
                <c:pt idx="22703">
                  <c:v>2.4643137254901957</c:v>
                </c:pt>
                <c:pt idx="22704">
                  <c:v>2.4643137254901957</c:v>
                </c:pt>
                <c:pt idx="22705">
                  <c:v>2.4643137254901957</c:v>
                </c:pt>
                <c:pt idx="22706">
                  <c:v>2.4643137254901957</c:v>
                </c:pt>
                <c:pt idx="22707">
                  <c:v>2.4643137254901957</c:v>
                </c:pt>
                <c:pt idx="22708">
                  <c:v>2.4643137254901957</c:v>
                </c:pt>
                <c:pt idx="22709">
                  <c:v>2.4643137254901957</c:v>
                </c:pt>
                <c:pt idx="22710">
                  <c:v>2.4643137254901957</c:v>
                </c:pt>
                <c:pt idx="22711">
                  <c:v>2.4643137254901957</c:v>
                </c:pt>
                <c:pt idx="22712">
                  <c:v>2.4643137254901957</c:v>
                </c:pt>
                <c:pt idx="22713">
                  <c:v>2.4643137254901957</c:v>
                </c:pt>
                <c:pt idx="22714">
                  <c:v>2.4643137254901957</c:v>
                </c:pt>
                <c:pt idx="22715">
                  <c:v>2.4643137254901957</c:v>
                </c:pt>
                <c:pt idx="22716">
                  <c:v>2.4643137254901957</c:v>
                </c:pt>
                <c:pt idx="22717">
                  <c:v>2.4643137254901957</c:v>
                </c:pt>
                <c:pt idx="22718">
                  <c:v>2.4643137254901957</c:v>
                </c:pt>
                <c:pt idx="22719">
                  <c:v>2.4643137254901957</c:v>
                </c:pt>
                <c:pt idx="22720">
                  <c:v>2.4643137254901957</c:v>
                </c:pt>
                <c:pt idx="22721">
                  <c:v>2.4643137254901957</c:v>
                </c:pt>
                <c:pt idx="22722">
                  <c:v>2.4643137254901957</c:v>
                </c:pt>
                <c:pt idx="22723">
                  <c:v>2.4643137254901957</c:v>
                </c:pt>
                <c:pt idx="22724">
                  <c:v>2.4643137254901957</c:v>
                </c:pt>
                <c:pt idx="22725">
                  <c:v>2.4643137254901957</c:v>
                </c:pt>
                <c:pt idx="22726">
                  <c:v>2.4643137254901957</c:v>
                </c:pt>
                <c:pt idx="22727">
                  <c:v>2.4643137254901957</c:v>
                </c:pt>
                <c:pt idx="22728">
                  <c:v>2.4643137254901957</c:v>
                </c:pt>
                <c:pt idx="22729">
                  <c:v>2.4643137254901957</c:v>
                </c:pt>
                <c:pt idx="22730">
                  <c:v>2.4643137254901957</c:v>
                </c:pt>
                <c:pt idx="22731">
                  <c:v>2.4643137254901957</c:v>
                </c:pt>
                <c:pt idx="22732">
                  <c:v>2.4643137254901957</c:v>
                </c:pt>
                <c:pt idx="22733">
                  <c:v>2.4643137254901957</c:v>
                </c:pt>
                <c:pt idx="22734">
                  <c:v>2.4643137254901957</c:v>
                </c:pt>
                <c:pt idx="22735">
                  <c:v>2.4643137254901957</c:v>
                </c:pt>
                <c:pt idx="22736">
                  <c:v>2.4643137254901957</c:v>
                </c:pt>
                <c:pt idx="22737">
                  <c:v>2.4643137254901957</c:v>
                </c:pt>
                <c:pt idx="22738">
                  <c:v>2.4643137254901957</c:v>
                </c:pt>
                <c:pt idx="22739">
                  <c:v>2.4643137254901957</c:v>
                </c:pt>
                <c:pt idx="22740">
                  <c:v>2.4643137254901957</c:v>
                </c:pt>
                <c:pt idx="22741">
                  <c:v>2.4643137254901957</c:v>
                </c:pt>
                <c:pt idx="22742">
                  <c:v>2.4643137254901957</c:v>
                </c:pt>
                <c:pt idx="22743">
                  <c:v>2.4643137254901957</c:v>
                </c:pt>
                <c:pt idx="22744">
                  <c:v>2.4643137254901957</c:v>
                </c:pt>
                <c:pt idx="22745">
                  <c:v>2.4643137254901957</c:v>
                </c:pt>
                <c:pt idx="22746">
                  <c:v>2.4643137254901957</c:v>
                </c:pt>
                <c:pt idx="22747">
                  <c:v>2.4643137254901957</c:v>
                </c:pt>
                <c:pt idx="22748">
                  <c:v>2.4643137254901957</c:v>
                </c:pt>
                <c:pt idx="22749">
                  <c:v>2.4643137254901957</c:v>
                </c:pt>
                <c:pt idx="22750">
                  <c:v>2.4643137254901957</c:v>
                </c:pt>
                <c:pt idx="22751">
                  <c:v>2.4643137254901957</c:v>
                </c:pt>
                <c:pt idx="22752">
                  <c:v>2.4643137254901957</c:v>
                </c:pt>
                <c:pt idx="22753">
                  <c:v>2.4643137254901957</c:v>
                </c:pt>
                <c:pt idx="22754">
                  <c:v>2.4643137254901957</c:v>
                </c:pt>
                <c:pt idx="22755">
                  <c:v>2.4643137254901957</c:v>
                </c:pt>
                <c:pt idx="22756">
                  <c:v>2.4643137254901957</c:v>
                </c:pt>
                <c:pt idx="22757">
                  <c:v>2.4643137254901957</c:v>
                </c:pt>
                <c:pt idx="22758">
                  <c:v>2.4643137254901957</c:v>
                </c:pt>
                <c:pt idx="22759">
                  <c:v>2.4643137254901957</c:v>
                </c:pt>
                <c:pt idx="22760">
                  <c:v>2.4643137254901957</c:v>
                </c:pt>
                <c:pt idx="22761">
                  <c:v>2.4643137254901957</c:v>
                </c:pt>
                <c:pt idx="22762">
                  <c:v>2.4643137254901957</c:v>
                </c:pt>
                <c:pt idx="22763">
                  <c:v>2.4643137254901957</c:v>
                </c:pt>
                <c:pt idx="22764">
                  <c:v>2.4643137254901957</c:v>
                </c:pt>
                <c:pt idx="22765">
                  <c:v>2.4643137254901957</c:v>
                </c:pt>
                <c:pt idx="22766">
                  <c:v>2.4643137254901957</c:v>
                </c:pt>
                <c:pt idx="22767">
                  <c:v>2.4643137254901957</c:v>
                </c:pt>
                <c:pt idx="22768">
                  <c:v>2.4643137254901957</c:v>
                </c:pt>
                <c:pt idx="22769">
                  <c:v>2.4643137254901957</c:v>
                </c:pt>
                <c:pt idx="22770">
                  <c:v>2.4643137254901957</c:v>
                </c:pt>
                <c:pt idx="22771">
                  <c:v>2.4643137254901957</c:v>
                </c:pt>
                <c:pt idx="22772">
                  <c:v>2.4643137254901957</c:v>
                </c:pt>
                <c:pt idx="22773">
                  <c:v>2.4643137254901957</c:v>
                </c:pt>
                <c:pt idx="22774">
                  <c:v>2.4643137254901957</c:v>
                </c:pt>
                <c:pt idx="22775">
                  <c:v>2.4643137254901957</c:v>
                </c:pt>
                <c:pt idx="22776">
                  <c:v>2.4643137254901957</c:v>
                </c:pt>
                <c:pt idx="22777">
                  <c:v>2.4643137254901957</c:v>
                </c:pt>
                <c:pt idx="22778">
                  <c:v>2.4643137254901957</c:v>
                </c:pt>
                <c:pt idx="22779">
                  <c:v>2.4643137254901957</c:v>
                </c:pt>
                <c:pt idx="22780">
                  <c:v>2.4643137254901957</c:v>
                </c:pt>
                <c:pt idx="22781">
                  <c:v>2.4643137254901957</c:v>
                </c:pt>
                <c:pt idx="22782">
                  <c:v>2.4643137254901957</c:v>
                </c:pt>
                <c:pt idx="22783">
                  <c:v>2.4643137254901957</c:v>
                </c:pt>
                <c:pt idx="22784">
                  <c:v>2.4643137254901957</c:v>
                </c:pt>
                <c:pt idx="22785">
                  <c:v>2.4643137254901957</c:v>
                </c:pt>
                <c:pt idx="22786">
                  <c:v>2.4643137254901957</c:v>
                </c:pt>
                <c:pt idx="22787">
                  <c:v>2.4643137254901957</c:v>
                </c:pt>
                <c:pt idx="22788">
                  <c:v>2.4643137254901957</c:v>
                </c:pt>
                <c:pt idx="22789">
                  <c:v>2.4643137254901957</c:v>
                </c:pt>
                <c:pt idx="22790">
                  <c:v>2.4643137254901957</c:v>
                </c:pt>
                <c:pt idx="22791">
                  <c:v>2.4643137254901957</c:v>
                </c:pt>
                <c:pt idx="22792">
                  <c:v>2.4643137254901957</c:v>
                </c:pt>
                <c:pt idx="22793">
                  <c:v>2.4643137254901957</c:v>
                </c:pt>
                <c:pt idx="22794">
                  <c:v>2.4643137254901957</c:v>
                </c:pt>
                <c:pt idx="22795">
                  <c:v>2.4643137254901957</c:v>
                </c:pt>
                <c:pt idx="22796">
                  <c:v>2.4643137254901957</c:v>
                </c:pt>
                <c:pt idx="22797">
                  <c:v>2.4643137254901957</c:v>
                </c:pt>
                <c:pt idx="22798">
                  <c:v>2.4643137254901957</c:v>
                </c:pt>
                <c:pt idx="22799">
                  <c:v>2.4643137254901957</c:v>
                </c:pt>
                <c:pt idx="22800">
                  <c:v>2.4643137254901957</c:v>
                </c:pt>
                <c:pt idx="22801">
                  <c:v>2.4643137254901957</c:v>
                </c:pt>
                <c:pt idx="22802">
                  <c:v>2.4643137254901957</c:v>
                </c:pt>
                <c:pt idx="22803">
                  <c:v>2.4643137254901957</c:v>
                </c:pt>
                <c:pt idx="22804">
                  <c:v>2.4643137254901957</c:v>
                </c:pt>
                <c:pt idx="22805">
                  <c:v>2.4643137254901957</c:v>
                </c:pt>
                <c:pt idx="22806">
                  <c:v>2.4643137254901957</c:v>
                </c:pt>
                <c:pt idx="22807">
                  <c:v>2.4643137254901957</c:v>
                </c:pt>
                <c:pt idx="22808">
                  <c:v>2.4643137254901957</c:v>
                </c:pt>
                <c:pt idx="22809">
                  <c:v>2.4643137254901957</c:v>
                </c:pt>
                <c:pt idx="22810">
                  <c:v>2.4643137254901957</c:v>
                </c:pt>
                <c:pt idx="22811">
                  <c:v>2.4643137254901957</c:v>
                </c:pt>
                <c:pt idx="22812">
                  <c:v>2.4643137254901957</c:v>
                </c:pt>
                <c:pt idx="22813">
                  <c:v>2.4643137254901957</c:v>
                </c:pt>
                <c:pt idx="22814">
                  <c:v>2.4643137254901957</c:v>
                </c:pt>
                <c:pt idx="22815">
                  <c:v>2.4643137254901957</c:v>
                </c:pt>
                <c:pt idx="22816">
                  <c:v>2.4643137254901957</c:v>
                </c:pt>
                <c:pt idx="22817">
                  <c:v>2.4643137254901957</c:v>
                </c:pt>
                <c:pt idx="22818">
                  <c:v>2.4643137254901957</c:v>
                </c:pt>
                <c:pt idx="22819">
                  <c:v>2.4643137254901957</c:v>
                </c:pt>
                <c:pt idx="22820">
                  <c:v>2.4643137254901957</c:v>
                </c:pt>
                <c:pt idx="22821">
                  <c:v>2.4643137254901957</c:v>
                </c:pt>
                <c:pt idx="22822">
                  <c:v>2.4643137254901957</c:v>
                </c:pt>
                <c:pt idx="22823">
                  <c:v>2.4643137254901957</c:v>
                </c:pt>
                <c:pt idx="22824">
                  <c:v>2.4643137254901957</c:v>
                </c:pt>
                <c:pt idx="22825">
                  <c:v>2.4643137254901957</c:v>
                </c:pt>
                <c:pt idx="22826">
                  <c:v>2.4643137254901957</c:v>
                </c:pt>
                <c:pt idx="22827">
                  <c:v>2.4643137254901957</c:v>
                </c:pt>
                <c:pt idx="22828">
                  <c:v>2.4643137254901957</c:v>
                </c:pt>
                <c:pt idx="22829">
                  <c:v>2.4643137254901957</c:v>
                </c:pt>
                <c:pt idx="22830">
                  <c:v>2.4643137254901957</c:v>
                </c:pt>
                <c:pt idx="22831">
                  <c:v>2.4643137254901957</c:v>
                </c:pt>
                <c:pt idx="22832">
                  <c:v>2.4643137254901957</c:v>
                </c:pt>
                <c:pt idx="22833">
                  <c:v>2.4643137254901957</c:v>
                </c:pt>
                <c:pt idx="22834">
                  <c:v>2.4643137254901957</c:v>
                </c:pt>
                <c:pt idx="22835">
                  <c:v>2.4643137254901957</c:v>
                </c:pt>
                <c:pt idx="22836">
                  <c:v>2.4643137254901957</c:v>
                </c:pt>
                <c:pt idx="22837">
                  <c:v>2.4643137254901957</c:v>
                </c:pt>
                <c:pt idx="22838">
                  <c:v>2.4643137254901957</c:v>
                </c:pt>
                <c:pt idx="22839">
                  <c:v>2.4643137254901957</c:v>
                </c:pt>
                <c:pt idx="22840">
                  <c:v>2.4643137254901957</c:v>
                </c:pt>
                <c:pt idx="22841">
                  <c:v>2.4643137254901957</c:v>
                </c:pt>
                <c:pt idx="22842">
                  <c:v>2.4643137254901957</c:v>
                </c:pt>
                <c:pt idx="22843">
                  <c:v>2.4643137254901957</c:v>
                </c:pt>
                <c:pt idx="22844">
                  <c:v>2.4643137254901957</c:v>
                </c:pt>
                <c:pt idx="22845">
                  <c:v>2.4643137254901957</c:v>
                </c:pt>
                <c:pt idx="22846">
                  <c:v>2.4643137254901957</c:v>
                </c:pt>
                <c:pt idx="22847">
                  <c:v>2.4643137254901957</c:v>
                </c:pt>
                <c:pt idx="22848">
                  <c:v>2.4643137254901957</c:v>
                </c:pt>
                <c:pt idx="22849">
                  <c:v>2.4643137254901957</c:v>
                </c:pt>
                <c:pt idx="22850">
                  <c:v>2.4643137254901957</c:v>
                </c:pt>
                <c:pt idx="22851">
                  <c:v>2.4643137254901957</c:v>
                </c:pt>
                <c:pt idx="22852">
                  <c:v>2.4643137254901957</c:v>
                </c:pt>
                <c:pt idx="22853">
                  <c:v>2.4643137254901957</c:v>
                </c:pt>
                <c:pt idx="22854">
                  <c:v>2.4643137254901957</c:v>
                </c:pt>
                <c:pt idx="22855">
                  <c:v>2.4643137254901957</c:v>
                </c:pt>
                <c:pt idx="22856">
                  <c:v>2.4643137254901957</c:v>
                </c:pt>
                <c:pt idx="22857">
                  <c:v>2.4643137254901957</c:v>
                </c:pt>
                <c:pt idx="22858">
                  <c:v>2.4643137254901957</c:v>
                </c:pt>
                <c:pt idx="22859">
                  <c:v>2.4643137254901957</c:v>
                </c:pt>
                <c:pt idx="22860">
                  <c:v>2.4643137254901957</c:v>
                </c:pt>
                <c:pt idx="22861">
                  <c:v>2.4643137254901957</c:v>
                </c:pt>
                <c:pt idx="22862">
                  <c:v>2.4643137254901957</c:v>
                </c:pt>
                <c:pt idx="22863">
                  <c:v>2.4643137254901957</c:v>
                </c:pt>
                <c:pt idx="22864">
                  <c:v>2.4643137254901957</c:v>
                </c:pt>
                <c:pt idx="22865">
                  <c:v>2.4643137254901957</c:v>
                </c:pt>
                <c:pt idx="22866">
                  <c:v>2.4643137254901957</c:v>
                </c:pt>
                <c:pt idx="22867">
                  <c:v>2.4643137254901957</c:v>
                </c:pt>
                <c:pt idx="22868">
                  <c:v>2.4643137254901957</c:v>
                </c:pt>
                <c:pt idx="22869">
                  <c:v>2.4643137254901957</c:v>
                </c:pt>
                <c:pt idx="22870">
                  <c:v>2.4643137254901957</c:v>
                </c:pt>
                <c:pt idx="22871">
                  <c:v>2.4643137254901957</c:v>
                </c:pt>
                <c:pt idx="22872">
                  <c:v>2.4643137254901957</c:v>
                </c:pt>
                <c:pt idx="22873">
                  <c:v>2.4643137254901957</c:v>
                </c:pt>
                <c:pt idx="22874">
                  <c:v>2.4643137254901957</c:v>
                </c:pt>
                <c:pt idx="22875">
                  <c:v>2.4643137254901957</c:v>
                </c:pt>
                <c:pt idx="22876">
                  <c:v>2.4643137254901957</c:v>
                </c:pt>
                <c:pt idx="22877">
                  <c:v>2.4643137254901957</c:v>
                </c:pt>
                <c:pt idx="22878">
                  <c:v>2.4643137254901957</c:v>
                </c:pt>
                <c:pt idx="22879">
                  <c:v>2.4643137254901957</c:v>
                </c:pt>
                <c:pt idx="22880">
                  <c:v>2.4643137254901957</c:v>
                </c:pt>
                <c:pt idx="22881">
                  <c:v>2.4643137254901957</c:v>
                </c:pt>
                <c:pt idx="22882">
                  <c:v>2.4643137254901957</c:v>
                </c:pt>
                <c:pt idx="22883">
                  <c:v>2.4643137254901957</c:v>
                </c:pt>
                <c:pt idx="22884">
                  <c:v>2.4643137254901957</c:v>
                </c:pt>
                <c:pt idx="22885">
                  <c:v>2.4643137254901957</c:v>
                </c:pt>
                <c:pt idx="22886">
                  <c:v>2.4643137254901957</c:v>
                </c:pt>
                <c:pt idx="22887">
                  <c:v>2.4643137254901957</c:v>
                </c:pt>
                <c:pt idx="22888">
                  <c:v>2.4643137254901957</c:v>
                </c:pt>
                <c:pt idx="22889">
                  <c:v>2.4643137254901957</c:v>
                </c:pt>
                <c:pt idx="22890">
                  <c:v>2.4643137254901957</c:v>
                </c:pt>
                <c:pt idx="22891">
                  <c:v>2.4643137254901957</c:v>
                </c:pt>
                <c:pt idx="22892">
                  <c:v>2.4643137254901957</c:v>
                </c:pt>
                <c:pt idx="22893">
                  <c:v>2.4643137254901957</c:v>
                </c:pt>
                <c:pt idx="22894">
                  <c:v>2.4643137254901957</c:v>
                </c:pt>
                <c:pt idx="22895">
                  <c:v>2.4643137254901957</c:v>
                </c:pt>
                <c:pt idx="22896">
                  <c:v>2.4643137254901957</c:v>
                </c:pt>
                <c:pt idx="22897">
                  <c:v>2.4643137254901957</c:v>
                </c:pt>
                <c:pt idx="22898">
                  <c:v>2.4643137254901957</c:v>
                </c:pt>
                <c:pt idx="22899">
                  <c:v>2.4643137254901957</c:v>
                </c:pt>
                <c:pt idx="22900">
                  <c:v>2.4643137254901957</c:v>
                </c:pt>
                <c:pt idx="22901">
                  <c:v>2.4643137254901957</c:v>
                </c:pt>
                <c:pt idx="22902">
                  <c:v>2.4643137254901957</c:v>
                </c:pt>
                <c:pt idx="22903">
                  <c:v>2.4643137254901957</c:v>
                </c:pt>
                <c:pt idx="22904">
                  <c:v>2.4643137254901957</c:v>
                </c:pt>
                <c:pt idx="22905">
                  <c:v>2.4643137254901957</c:v>
                </c:pt>
                <c:pt idx="22906">
                  <c:v>2.4643137254901957</c:v>
                </c:pt>
                <c:pt idx="22907">
                  <c:v>2.4643137254901957</c:v>
                </c:pt>
                <c:pt idx="22908">
                  <c:v>2.4643137254901957</c:v>
                </c:pt>
                <c:pt idx="22909">
                  <c:v>2.4643137254901957</c:v>
                </c:pt>
                <c:pt idx="22910">
                  <c:v>2.4643137254901957</c:v>
                </c:pt>
                <c:pt idx="22911">
                  <c:v>2.4643137254901957</c:v>
                </c:pt>
                <c:pt idx="22912">
                  <c:v>2.4643137254901957</c:v>
                </c:pt>
                <c:pt idx="22913">
                  <c:v>2.4643137254901957</c:v>
                </c:pt>
                <c:pt idx="22914">
                  <c:v>2.4643137254901957</c:v>
                </c:pt>
                <c:pt idx="22915">
                  <c:v>2.4643137254901957</c:v>
                </c:pt>
                <c:pt idx="22916">
                  <c:v>2.4643137254901957</c:v>
                </c:pt>
                <c:pt idx="22917">
                  <c:v>2.4643137254901957</c:v>
                </c:pt>
                <c:pt idx="22918">
                  <c:v>2.4643137254901957</c:v>
                </c:pt>
                <c:pt idx="22919">
                  <c:v>2.4643137254901957</c:v>
                </c:pt>
                <c:pt idx="22920">
                  <c:v>2.4643137254901957</c:v>
                </c:pt>
                <c:pt idx="22921">
                  <c:v>2.4643137254901957</c:v>
                </c:pt>
                <c:pt idx="22922">
                  <c:v>2.4643137254901957</c:v>
                </c:pt>
                <c:pt idx="22923">
                  <c:v>2.4643137254901957</c:v>
                </c:pt>
                <c:pt idx="22924">
                  <c:v>2.4643137254901957</c:v>
                </c:pt>
                <c:pt idx="22925">
                  <c:v>2.4643137254901957</c:v>
                </c:pt>
                <c:pt idx="22926">
                  <c:v>2.4643137254901957</c:v>
                </c:pt>
                <c:pt idx="22927">
                  <c:v>2.4643137254901957</c:v>
                </c:pt>
                <c:pt idx="22928">
                  <c:v>2.4643137254901957</c:v>
                </c:pt>
                <c:pt idx="22929">
                  <c:v>2.4643137254901957</c:v>
                </c:pt>
                <c:pt idx="22930">
                  <c:v>2.4643137254901957</c:v>
                </c:pt>
                <c:pt idx="22931">
                  <c:v>2.4643137254901957</c:v>
                </c:pt>
                <c:pt idx="22932">
                  <c:v>2.4643137254901957</c:v>
                </c:pt>
                <c:pt idx="22933">
                  <c:v>2.4643137254901957</c:v>
                </c:pt>
                <c:pt idx="22934">
                  <c:v>2.4643137254901957</c:v>
                </c:pt>
                <c:pt idx="22935">
                  <c:v>2.4643137254901957</c:v>
                </c:pt>
                <c:pt idx="22936">
                  <c:v>2.4643137254901957</c:v>
                </c:pt>
                <c:pt idx="22937">
                  <c:v>2.4643137254901957</c:v>
                </c:pt>
                <c:pt idx="22938">
                  <c:v>2.4643137254901957</c:v>
                </c:pt>
                <c:pt idx="22939">
                  <c:v>2.4643137254901957</c:v>
                </c:pt>
                <c:pt idx="22940">
                  <c:v>2.4643137254901957</c:v>
                </c:pt>
                <c:pt idx="22941">
                  <c:v>2.4643137254901957</c:v>
                </c:pt>
                <c:pt idx="22942">
                  <c:v>2.4643137254901957</c:v>
                </c:pt>
                <c:pt idx="22943">
                  <c:v>2.4643137254901957</c:v>
                </c:pt>
                <c:pt idx="22944">
                  <c:v>2.4643137254901957</c:v>
                </c:pt>
                <c:pt idx="22945">
                  <c:v>2.4643137254901957</c:v>
                </c:pt>
                <c:pt idx="22946">
                  <c:v>2.4643137254901957</c:v>
                </c:pt>
                <c:pt idx="22947">
                  <c:v>2.4643137254901957</c:v>
                </c:pt>
                <c:pt idx="22948">
                  <c:v>2.4643137254901957</c:v>
                </c:pt>
                <c:pt idx="22949">
                  <c:v>2.4643137254901957</c:v>
                </c:pt>
                <c:pt idx="22950">
                  <c:v>2.4643137254901957</c:v>
                </c:pt>
                <c:pt idx="22951">
                  <c:v>2.4643137254901957</c:v>
                </c:pt>
                <c:pt idx="22952">
                  <c:v>2.4643137254901957</c:v>
                </c:pt>
                <c:pt idx="22953">
                  <c:v>2.4643137254901957</c:v>
                </c:pt>
                <c:pt idx="22954">
                  <c:v>2.4643137254901957</c:v>
                </c:pt>
                <c:pt idx="22955">
                  <c:v>2.4643137254901957</c:v>
                </c:pt>
                <c:pt idx="22956">
                  <c:v>2.4643137254901957</c:v>
                </c:pt>
                <c:pt idx="22957">
                  <c:v>2.4643137254901957</c:v>
                </c:pt>
                <c:pt idx="22958">
                  <c:v>2.4643137254901957</c:v>
                </c:pt>
                <c:pt idx="22959">
                  <c:v>2.4643137254901957</c:v>
                </c:pt>
                <c:pt idx="22960">
                  <c:v>2.4643137254901957</c:v>
                </c:pt>
                <c:pt idx="22961">
                  <c:v>2.4643137254901957</c:v>
                </c:pt>
                <c:pt idx="22962">
                  <c:v>2.4643137254901957</c:v>
                </c:pt>
                <c:pt idx="22963">
                  <c:v>2.4643137254901957</c:v>
                </c:pt>
                <c:pt idx="22964">
                  <c:v>2.4643137254901957</c:v>
                </c:pt>
                <c:pt idx="22965">
                  <c:v>2.4643137254901957</c:v>
                </c:pt>
                <c:pt idx="22966">
                  <c:v>2.4643137254901957</c:v>
                </c:pt>
                <c:pt idx="22967">
                  <c:v>2.4643137254901957</c:v>
                </c:pt>
                <c:pt idx="22968">
                  <c:v>2.4643137254901957</c:v>
                </c:pt>
                <c:pt idx="22969">
                  <c:v>2.4643137254901957</c:v>
                </c:pt>
                <c:pt idx="22970">
                  <c:v>2.4643137254901957</c:v>
                </c:pt>
                <c:pt idx="22971">
                  <c:v>2.4643137254901957</c:v>
                </c:pt>
                <c:pt idx="22972">
                  <c:v>2.4643137254901957</c:v>
                </c:pt>
                <c:pt idx="22973">
                  <c:v>2.4643137254901957</c:v>
                </c:pt>
                <c:pt idx="22974">
                  <c:v>2.4643137254901957</c:v>
                </c:pt>
                <c:pt idx="22975">
                  <c:v>2.4643137254901957</c:v>
                </c:pt>
                <c:pt idx="22976">
                  <c:v>2.4643137254901957</c:v>
                </c:pt>
                <c:pt idx="22977">
                  <c:v>2.4643137254901957</c:v>
                </c:pt>
                <c:pt idx="22978">
                  <c:v>2.4643137254901957</c:v>
                </c:pt>
                <c:pt idx="22979">
                  <c:v>2.4643137254901957</c:v>
                </c:pt>
                <c:pt idx="22980">
                  <c:v>2.4643137254901957</c:v>
                </c:pt>
                <c:pt idx="22981">
                  <c:v>2.4643137254901957</c:v>
                </c:pt>
                <c:pt idx="22982">
                  <c:v>2.4643137254901957</c:v>
                </c:pt>
                <c:pt idx="22983">
                  <c:v>2.4643137254901957</c:v>
                </c:pt>
                <c:pt idx="22984">
                  <c:v>2.4643137254901957</c:v>
                </c:pt>
                <c:pt idx="22985">
                  <c:v>2.4643137254901957</c:v>
                </c:pt>
                <c:pt idx="22986">
                  <c:v>2.4643137254901957</c:v>
                </c:pt>
                <c:pt idx="22987">
                  <c:v>2.4643137254901957</c:v>
                </c:pt>
                <c:pt idx="22988">
                  <c:v>2.4643137254901957</c:v>
                </c:pt>
                <c:pt idx="22989">
                  <c:v>2.4643137254901957</c:v>
                </c:pt>
                <c:pt idx="22990">
                  <c:v>2.4643137254901957</c:v>
                </c:pt>
                <c:pt idx="22991">
                  <c:v>2.4643137254901957</c:v>
                </c:pt>
                <c:pt idx="22992">
                  <c:v>2.4643137254901957</c:v>
                </c:pt>
                <c:pt idx="22993">
                  <c:v>2.4643137254901957</c:v>
                </c:pt>
                <c:pt idx="22994">
                  <c:v>2.4643137254901957</c:v>
                </c:pt>
                <c:pt idx="22995">
                  <c:v>2.4643137254901957</c:v>
                </c:pt>
                <c:pt idx="22996">
                  <c:v>2.4643137254901957</c:v>
                </c:pt>
                <c:pt idx="22997">
                  <c:v>2.4643137254901957</c:v>
                </c:pt>
                <c:pt idx="22998">
                  <c:v>2.4643137254901957</c:v>
                </c:pt>
                <c:pt idx="22999">
                  <c:v>2.4643137254901957</c:v>
                </c:pt>
                <c:pt idx="23000">
                  <c:v>2.4643137254901957</c:v>
                </c:pt>
                <c:pt idx="23001">
                  <c:v>2.4643137254901957</c:v>
                </c:pt>
                <c:pt idx="23002">
                  <c:v>2.4643137254901957</c:v>
                </c:pt>
                <c:pt idx="23003">
                  <c:v>2.4643137254901957</c:v>
                </c:pt>
                <c:pt idx="23004">
                  <c:v>2.4643137254901957</c:v>
                </c:pt>
                <c:pt idx="23005">
                  <c:v>2.4643137254901957</c:v>
                </c:pt>
                <c:pt idx="23006">
                  <c:v>2.4643137254901957</c:v>
                </c:pt>
                <c:pt idx="23007">
                  <c:v>2.4643137254901957</c:v>
                </c:pt>
                <c:pt idx="23008">
                  <c:v>2.4643137254901957</c:v>
                </c:pt>
                <c:pt idx="23009">
                  <c:v>2.4643137254901957</c:v>
                </c:pt>
                <c:pt idx="23010">
                  <c:v>2.4643137254901957</c:v>
                </c:pt>
                <c:pt idx="23011">
                  <c:v>2.4643137254901957</c:v>
                </c:pt>
                <c:pt idx="23012">
                  <c:v>2.4643137254901957</c:v>
                </c:pt>
                <c:pt idx="23013">
                  <c:v>2.4643137254901957</c:v>
                </c:pt>
                <c:pt idx="23014">
                  <c:v>2.4643137254901957</c:v>
                </c:pt>
                <c:pt idx="23015">
                  <c:v>2.4643137254901957</c:v>
                </c:pt>
                <c:pt idx="23016">
                  <c:v>2.4643137254901957</c:v>
                </c:pt>
                <c:pt idx="23017">
                  <c:v>2.4643137254901957</c:v>
                </c:pt>
                <c:pt idx="23018">
                  <c:v>2.4643137254901957</c:v>
                </c:pt>
                <c:pt idx="23019">
                  <c:v>2.4643137254901957</c:v>
                </c:pt>
                <c:pt idx="23020">
                  <c:v>2.4643137254901957</c:v>
                </c:pt>
                <c:pt idx="23021">
                  <c:v>2.4643137254901957</c:v>
                </c:pt>
                <c:pt idx="23022">
                  <c:v>2.4643137254901957</c:v>
                </c:pt>
                <c:pt idx="23023">
                  <c:v>2.4643137254901957</c:v>
                </c:pt>
                <c:pt idx="23024">
                  <c:v>2.4643137254901957</c:v>
                </c:pt>
                <c:pt idx="23025">
                  <c:v>2.4643137254901957</c:v>
                </c:pt>
                <c:pt idx="23026">
                  <c:v>2.4643137254901957</c:v>
                </c:pt>
                <c:pt idx="23027">
                  <c:v>2.4643137254901957</c:v>
                </c:pt>
                <c:pt idx="23028">
                  <c:v>2.4643137254901957</c:v>
                </c:pt>
                <c:pt idx="23029">
                  <c:v>2.4643137254901957</c:v>
                </c:pt>
                <c:pt idx="23030">
                  <c:v>2.4643137254901957</c:v>
                </c:pt>
                <c:pt idx="23031">
                  <c:v>2.4643137254901957</c:v>
                </c:pt>
                <c:pt idx="23032">
                  <c:v>2.4643137254901957</c:v>
                </c:pt>
                <c:pt idx="23033">
                  <c:v>2.4643137254901957</c:v>
                </c:pt>
                <c:pt idx="23034">
                  <c:v>2.4643137254901957</c:v>
                </c:pt>
                <c:pt idx="23035">
                  <c:v>2.4643137254901957</c:v>
                </c:pt>
                <c:pt idx="23036">
                  <c:v>2.4643137254901957</c:v>
                </c:pt>
                <c:pt idx="23037">
                  <c:v>2.4643137254901957</c:v>
                </c:pt>
                <c:pt idx="23038">
                  <c:v>2.4643137254901957</c:v>
                </c:pt>
                <c:pt idx="23039">
                  <c:v>2.4643137254901957</c:v>
                </c:pt>
                <c:pt idx="23040">
                  <c:v>2.4643137254901957</c:v>
                </c:pt>
                <c:pt idx="23041">
                  <c:v>2.4643137254901957</c:v>
                </c:pt>
                <c:pt idx="23042">
                  <c:v>2.4643137254901957</c:v>
                </c:pt>
                <c:pt idx="23043">
                  <c:v>2.4643137254901957</c:v>
                </c:pt>
                <c:pt idx="23044">
                  <c:v>2.4643137254901957</c:v>
                </c:pt>
                <c:pt idx="23045">
                  <c:v>2.4643137254901957</c:v>
                </c:pt>
                <c:pt idx="23046">
                  <c:v>2.4643137254901957</c:v>
                </c:pt>
                <c:pt idx="23047">
                  <c:v>2.4643137254901957</c:v>
                </c:pt>
                <c:pt idx="23048">
                  <c:v>2.4643137254901957</c:v>
                </c:pt>
                <c:pt idx="23049">
                  <c:v>2.4643137254901957</c:v>
                </c:pt>
                <c:pt idx="23050">
                  <c:v>2.4643137254901957</c:v>
                </c:pt>
                <c:pt idx="23051">
                  <c:v>2.4643137254901957</c:v>
                </c:pt>
                <c:pt idx="23052">
                  <c:v>2.4643137254901957</c:v>
                </c:pt>
                <c:pt idx="23053">
                  <c:v>2.4643137254901957</c:v>
                </c:pt>
                <c:pt idx="23054">
                  <c:v>2.4643137254901957</c:v>
                </c:pt>
                <c:pt idx="23055">
                  <c:v>2.4643137254901957</c:v>
                </c:pt>
                <c:pt idx="23056">
                  <c:v>2.4643137254901957</c:v>
                </c:pt>
                <c:pt idx="23057">
                  <c:v>2.4643137254901957</c:v>
                </c:pt>
                <c:pt idx="23058">
                  <c:v>2.4643137254901957</c:v>
                </c:pt>
                <c:pt idx="23059">
                  <c:v>2.4643137254901957</c:v>
                </c:pt>
                <c:pt idx="23060">
                  <c:v>2.4643137254901957</c:v>
                </c:pt>
                <c:pt idx="23061">
                  <c:v>2.4643137254901957</c:v>
                </c:pt>
                <c:pt idx="23062">
                  <c:v>2.4643137254901957</c:v>
                </c:pt>
                <c:pt idx="23063">
                  <c:v>2.4643137254901957</c:v>
                </c:pt>
                <c:pt idx="23064">
                  <c:v>2.4643137254901957</c:v>
                </c:pt>
                <c:pt idx="23065">
                  <c:v>2.4643137254901957</c:v>
                </c:pt>
                <c:pt idx="23066">
                  <c:v>2.4643137254901957</c:v>
                </c:pt>
                <c:pt idx="23067">
                  <c:v>2.4643137254901957</c:v>
                </c:pt>
                <c:pt idx="23068">
                  <c:v>2.4643137254901957</c:v>
                </c:pt>
                <c:pt idx="23069">
                  <c:v>2.4643137254901957</c:v>
                </c:pt>
                <c:pt idx="23070">
                  <c:v>2.4643137254901957</c:v>
                </c:pt>
                <c:pt idx="23071">
                  <c:v>2.4643137254901957</c:v>
                </c:pt>
                <c:pt idx="23072">
                  <c:v>2.4643137254901957</c:v>
                </c:pt>
                <c:pt idx="23073">
                  <c:v>2.4643137254901957</c:v>
                </c:pt>
                <c:pt idx="23074">
                  <c:v>2.4643137254901957</c:v>
                </c:pt>
                <c:pt idx="23075">
                  <c:v>2.4643137254901957</c:v>
                </c:pt>
                <c:pt idx="23076">
                  <c:v>2.4643137254901957</c:v>
                </c:pt>
                <c:pt idx="23077">
                  <c:v>2.4643137254901957</c:v>
                </c:pt>
                <c:pt idx="23078">
                  <c:v>2.4643137254901957</c:v>
                </c:pt>
                <c:pt idx="23079">
                  <c:v>2.4643137254901957</c:v>
                </c:pt>
                <c:pt idx="23080">
                  <c:v>2.4643137254901957</c:v>
                </c:pt>
                <c:pt idx="23081">
                  <c:v>2.4643137254901957</c:v>
                </c:pt>
                <c:pt idx="23082">
                  <c:v>2.4643137254901957</c:v>
                </c:pt>
                <c:pt idx="23083">
                  <c:v>2.4643137254901957</c:v>
                </c:pt>
                <c:pt idx="23084">
                  <c:v>2.4643137254901957</c:v>
                </c:pt>
                <c:pt idx="23085">
                  <c:v>2.4643137254901957</c:v>
                </c:pt>
                <c:pt idx="23086">
                  <c:v>2.4643137254901957</c:v>
                </c:pt>
                <c:pt idx="23087">
                  <c:v>2.4643137254901957</c:v>
                </c:pt>
                <c:pt idx="23088">
                  <c:v>2.4643137254901957</c:v>
                </c:pt>
                <c:pt idx="23089">
                  <c:v>2.4643137254901957</c:v>
                </c:pt>
                <c:pt idx="23090">
                  <c:v>2.4643137254901957</c:v>
                </c:pt>
                <c:pt idx="23091">
                  <c:v>2.4643137254901957</c:v>
                </c:pt>
                <c:pt idx="23092">
                  <c:v>2.4643137254901957</c:v>
                </c:pt>
                <c:pt idx="23093">
                  <c:v>2.4643137254901957</c:v>
                </c:pt>
                <c:pt idx="23094">
                  <c:v>2.4643137254901957</c:v>
                </c:pt>
                <c:pt idx="23095">
                  <c:v>2.4643137254901957</c:v>
                </c:pt>
                <c:pt idx="23096">
                  <c:v>2.4643137254901957</c:v>
                </c:pt>
                <c:pt idx="23097">
                  <c:v>2.4643137254901957</c:v>
                </c:pt>
                <c:pt idx="23098">
                  <c:v>2.4643137254901957</c:v>
                </c:pt>
                <c:pt idx="23099">
                  <c:v>2.4643137254901957</c:v>
                </c:pt>
                <c:pt idx="23100">
                  <c:v>2.4643137254901957</c:v>
                </c:pt>
                <c:pt idx="23101">
                  <c:v>2.4643137254901957</c:v>
                </c:pt>
                <c:pt idx="23102">
                  <c:v>2.4643137254901957</c:v>
                </c:pt>
                <c:pt idx="23103">
                  <c:v>2.4643137254901957</c:v>
                </c:pt>
                <c:pt idx="23104">
                  <c:v>2.4643137254901957</c:v>
                </c:pt>
                <c:pt idx="23105">
                  <c:v>2.4643137254901957</c:v>
                </c:pt>
                <c:pt idx="23106">
                  <c:v>2.4643137254901957</c:v>
                </c:pt>
                <c:pt idx="23107">
                  <c:v>2.4643137254901957</c:v>
                </c:pt>
                <c:pt idx="23108">
                  <c:v>2.4643137254901957</c:v>
                </c:pt>
                <c:pt idx="23109">
                  <c:v>2.4643137254901957</c:v>
                </c:pt>
                <c:pt idx="23110">
                  <c:v>2.4643137254901957</c:v>
                </c:pt>
                <c:pt idx="23111">
                  <c:v>2.4643137254901957</c:v>
                </c:pt>
                <c:pt idx="23112">
                  <c:v>2.4643137254901957</c:v>
                </c:pt>
                <c:pt idx="23113">
                  <c:v>2.4643137254901957</c:v>
                </c:pt>
                <c:pt idx="23114">
                  <c:v>2.4643137254901957</c:v>
                </c:pt>
                <c:pt idx="23115">
                  <c:v>2.4643137254901957</c:v>
                </c:pt>
                <c:pt idx="23116">
                  <c:v>2.4643137254901957</c:v>
                </c:pt>
                <c:pt idx="23117">
                  <c:v>2.4643137254901957</c:v>
                </c:pt>
                <c:pt idx="23118">
                  <c:v>2.4643137254901957</c:v>
                </c:pt>
                <c:pt idx="23119">
                  <c:v>2.4643137254901957</c:v>
                </c:pt>
                <c:pt idx="23120">
                  <c:v>2.4643137254901957</c:v>
                </c:pt>
                <c:pt idx="23121">
                  <c:v>2.4643137254901957</c:v>
                </c:pt>
                <c:pt idx="23122">
                  <c:v>2.4643137254901957</c:v>
                </c:pt>
                <c:pt idx="23123">
                  <c:v>2.4643137254901957</c:v>
                </c:pt>
                <c:pt idx="23124">
                  <c:v>2.4643137254901957</c:v>
                </c:pt>
                <c:pt idx="23125">
                  <c:v>2.4643137254901957</c:v>
                </c:pt>
                <c:pt idx="23126">
                  <c:v>2.4643137254901957</c:v>
                </c:pt>
                <c:pt idx="23127">
                  <c:v>2.4643137254901957</c:v>
                </c:pt>
                <c:pt idx="23128">
                  <c:v>2.4643137254901957</c:v>
                </c:pt>
                <c:pt idx="23129">
                  <c:v>2.4643137254901957</c:v>
                </c:pt>
                <c:pt idx="23130">
                  <c:v>2.4643137254901957</c:v>
                </c:pt>
                <c:pt idx="23131">
                  <c:v>2.4643137254901957</c:v>
                </c:pt>
                <c:pt idx="23132">
                  <c:v>2.4643137254901957</c:v>
                </c:pt>
                <c:pt idx="23133">
                  <c:v>2.4643137254901957</c:v>
                </c:pt>
                <c:pt idx="23134">
                  <c:v>2.4643137254901957</c:v>
                </c:pt>
                <c:pt idx="23135">
                  <c:v>2.4643137254901957</c:v>
                </c:pt>
                <c:pt idx="23136">
                  <c:v>2.4643137254901957</c:v>
                </c:pt>
                <c:pt idx="23137">
                  <c:v>2.4643137254901957</c:v>
                </c:pt>
                <c:pt idx="23138">
                  <c:v>2.4643137254901957</c:v>
                </c:pt>
                <c:pt idx="23139">
                  <c:v>2.4643137254901957</c:v>
                </c:pt>
                <c:pt idx="23140">
                  <c:v>2.4643137254901957</c:v>
                </c:pt>
                <c:pt idx="23141">
                  <c:v>2.4643137254901957</c:v>
                </c:pt>
                <c:pt idx="23142">
                  <c:v>2.4643137254901957</c:v>
                </c:pt>
                <c:pt idx="23143">
                  <c:v>2.4643137254901957</c:v>
                </c:pt>
                <c:pt idx="23144">
                  <c:v>2.4643137254901957</c:v>
                </c:pt>
                <c:pt idx="23145">
                  <c:v>2.4643137254901957</c:v>
                </c:pt>
                <c:pt idx="23146">
                  <c:v>2.4643137254901957</c:v>
                </c:pt>
                <c:pt idx="23147">
                  <c:v>2.4643137254901957</c:v>
                </c:pt>
                <c:pt idx="23148">
                  <c:v>2.4643137254901957</c:v>
                </c:pt>
                <c:pt idx="23149">
                  <c:v>2.4643137254901957</c:v>
                </c:pt>
                <c:pt idx="23150">
                  <c:v>2.4643137254901957</c:v>
                </c:pt>
                <c:pt idx="23151">
                  <c:v>2.4643137254901957</c:v>
                </c:pt>
                <c:pt idx="23152">
                  <c:v>2.4643137254901957</c:v>
                </c:pt>
                <c:pt idx="23153">
                  <c:v>2.4643137254901957</c:v>
                </c:pt>
                <c:pt idx="23154">
                  <c:v>2.4643137254901957</c:v>
                </c:pt>
                <c:pt idx="23155">
                  <c:v>2.4643137254901957</c:v>
                </c:pt>
                <c:pt idx="23156">
                  <c:v>2.4643137254901957</c:v>
                </c:pt>
                <c:pt idx="23157">
                  <c:v>2.4643137254901957</c:v>
                </c:pt>
                <c:pt idx="23158">
                  <c:v>2.4643137254901957</c:v>
                </c:pt>
                <c:pt idx="23159">
                  <c:v>2.4643137254901957</c:v>
                </c:pt>
                <c:pt idx="23160">
                  <c:v>2.4643137254901957</c:v>
                </c:pt>
                <c:pt idx="23161">
                  <c:v>2.4643137254901957</c:v>
                </c:pt>
                <c:pt idx="23162">
                  <c:v>2.4643137254901957</c:v>
                </c:pt>
                <c:pt idx="23163">
                  <c:v>2.4643137254901957</c:v>
                </c:pt>
                <c:pt idx="23164">
                  <c:v>2.4643137254901957</c:v>
                </c:pt>
                <c:pt idx="23165">
                  <c:v>2.4643137254901957</c:v>
                </c:pt>
                <c:pt idx="23166">
                  <c:v>2.4643137254901957</c:v>
                </c:pt>
                <c:pt idx="23167">
                  <c:v>2.4643137254901957</c:v>
                </c:pt>
                <c:pt idx="23168">
                  <c:v>2.4643137254901957</c:v>
                </c:pt>
                <c:pt idx="23169">
                  <c:v>2.4643137254901957</c:v>
                </c:pt>
                <c:pt idx="23170">
                  <c:v>2.4643137254901957</c:v>
                </c:pt>
                <c:pt idx="23171">
                  <c:v>2.4643137254901957</c:v>
                </c:pt>
                <c:pt idx="23172">
                  <c:v>2.4643137254901957</c:v>
                </c:pt>
                <c:pt idx="23173">
                  <c:v>2.4643137254901957</c:v>
                </c:pt>
                <c:pt idx="23174">
                  <c:v>2.4643137254901957</c:v>
                </c:pt>
                <c:pt idx="23175">
                  <c:v>2.4643137254901957</c:v>
                </c:pt>
                <c:pt idx="23176">
                  <c:v>2.4643137254901957</c:v>
                </c:pt>
                <c:pt idx="23177">
                  <c:v>2.4643137254901957</c:v>
                </c:pt>
                <c:pt idx="23178">
                  <c:v>2.4643137254901957</c:v>
                </c:pt>
                <c:pt idx="23179">
                  <c:v>2.4643137254901957</c:v>
                </c:pt>
                <c:pt idx="23180">
                  <c:v>2.4643137254901957</c:v>
                </c:pt>
                <c:pt idx="23181">
                  <c:v>2.4643137254901957</c:v>
                </c:pt>
                <c:pt idx="23182">
                  <c:v>2.4643137254901957</c:v>
                </c:pt>
                <c:pt idx="23183">
                  <c:v>2.4643137254901957</c:v>
                </c:pt>
                <c:pt idx="23184">
                  <c:v>2.4643137254901957</c:v>
                </c:pt>
                <c:pt idx="23185">
                  <c:v>2.4643137254901957</c:v>
                </c:pt>
                <c:pt idx="23186">
                  <c:v>2.4643137254901957</c:v>
                </c:pt>
                <c:pt idx="23187">
                  <c:v>2.4643137254901957</c:v>
                </c:pt>
                <c:pt idx="23188">
                  <c:v>2.4643137254901957</c:v>
                </c:pt>
                <c:pt idx="23189">
                  <c:v>2.4643137254901957</c:v>
                </c:pt>
                <c:pt idx="23190">
                  <c:v>2.4643137254901957</c:v>
                </c:pt>
                <c:pt idx="23191">
                  <c:v>2.4643137254901957</c:v>
                </c:pt>
                <c:pt idx="23192">
                  <c:v>2.4643137254901957</c:v>
                </c:pt>
                <c:pt idx="23193">
                  <c:v>2.4643137254901957</c:v>
                </c:pt>
                <c:pt idx="23194">
                  <c:v>2.4643137254901957</c:v>
                </c:pt>
                <c:pt idx="23195">
                  <c:v>2.4643137254901957</c:v>
                </c:pt>
                <c:pt idx="23196">
                  <c:v>2.4643137254901957</c:v>
                </c:pt>
                <c:pt idx="23197">
                  <c:v>2.4643137254901957</c:v>
                </c:pt>
                <c:pt idx="23198">
                  <c:v>2.4643137254901957</c:v>
                </c:pt>
                <c:pt idx="23199">
                  <c:v>2.4643137254901957</c:v>
                </c:pt>
                <c:pt idx="23200">
                  <c:v>2.4643137254901957</c:v>
                </c:pt>
                <c:pt idx="23201">
                  <c:v>2.4643137254901957</c:v>
                </c:pt>
                <c:pt idx="23202">
                  <c:v>2.4643137254901957</c:v>
                </c:pt>
                <c:pt idx="23203">
                  <c:v>2.4643137254901957</c:v>
                </c:pt>
                <c:pt idx="23204">
                  <c:v>2.4643137254901957</c:v>
                </c:pt>
                <c:pt idx="23205">
                  <c:v>2.4643137254901957</c:v>
                </c:pt>
                <c:pt idx="23206">
                  <c:v>2.4643137254901957</c:v>
                </c:pt>
                <c:pt idx="23207">
                  <c:v>2.4643137254901957</c:v>
                </c:pt>
                <c:pt idx="23208">
                  <c:v>2.4643137254901957</c:v>
                </c:pt>
                <c:pt idx="23209">
                  <c:v>2.4643137254901957</c:v>
                </c:pt>
                <c:pt idx="23210">
                  <c:v>2.4643137254901957</c:v>
                </c:pt>
                <c:pt idx="23211">
                  <c:v>2.4643137254901957</c:v>
                </c:pt>
                <c:pt idx="23212">
                  <c:v>2.4643137254901957</c:v>
                </c:pt>
                <c:pt idx="23213">
                  <c:v>2.4643137254901957</c:v>
                </c:pt>
                <c:pt idx="23214">
                  <c:v>2.4643137254901957</c:v>
                </c:pt>
                <c:pt idx="23215">
                  <c:v>2.4643137254901957</c:v>
                </c:pt>
                <c:pt idx="23216">
                  <c:v>2.4643137254901957</c:v>
                </c:pt>
                <c:pt idx="23217">
                  <c:v>2.4643137254901957</c:v>
                </c:pt>
                <c:pt idx="23218">
                  <c:v>2.4643137254901957</c:v>
                </c:pt>
                <c:pt idx="23219">
                  <c:v>2.4643137254901957</c:v>
                </c:pt>
                <c:pt idx="23220">
                  <c:v>2.4643137254901957</c:v>
                </c:pt>
                <c:pt idx="23221">
                  <c:v>2.4643137254901957</c:v>
                </c:pt>
                <c:pt idx="23222">
                  <c:v>2.4643137254901957</c:v>
                </c:pt>
                <c:pt idx="23223">
                  <c:v>2.4643137254901957</c:v>
                </c:pt>
                <c:pt idx="23224">
                  <c:v>2.4643137254901957</c:v>
                </c:pt>
                <c:pt idx="23225">
                  <c:v>2.4643137254901957</c:v>
                </c:pt>
                <c:pt idx="23226">
                  <c:v>2.4643137254901957</c:v>
                </c:pt>
                <c:pt idx="23227">
                  <c:v>2.4643137254901957</c:v>
                </c:pt>
                <c:pt idx="23228">
                  <c:v>2.4643137254901957</c:v>
                </c:pt>
                <c:pt idx="23229">
                  <c:v>2.4643137254901957</c:v>
                </c:pt>
                <c:pt idx="23230">
                  <c:v>2.4643137254901957</c:v>
                </c:pt>
                <c:pt idx="23231">
                  <c:v>2.4643137254901957</c:v>
                </c:pt>
                <c:pt idx="23232">
                  <c:v>2.4643137254901957</c:v>
                </c:pt>
                <c:pt idx="23233">
                  <c:v>2.4643137254901957</c:v>
                </c:pt>
                <c:pt idx="23234">
                  <c:v>2.4643137254901957</c:v>
                </c:pt>
                <c:pt idx="23235">
                  <c:v>2.4643137254901957</c:v>
                </c:pt>
                <c:pt idx="23236">
                  <c:v>2.4643137254901957</c:v>
                </c:pt>
                <c:pt idx="23237">
                  <c:v>2.4643137254901957</c:v>
                </c:pt>
                <c:pt idx="23238">
                  <c:v>2.4643137254901957</c:v>
                </c:pt>
                <c:pt idx="23239">
                  <c:v>2.4643137254901957</c:v>
                </c:pt>
                <c:pt idx="23240">
                  <c:v>2.4643137254901957</c:v>
                </c:pt>
                <c:pt idx="23241">
                  <c:v>2.4643137254901957</c:v>
                </c:pt>
                <c:pt idx="23242">
                  <c:v>2.4643137254901957</c:v>
                </c:pt>
                <c:pt idx="23243">
                  <c:v>2.4643137254901957</c:v>
                </c:pt>
                <c:pt idx="23244">
                  <c:v>2.4643137254901957</c:v>
                </c:pt>
                <c:pt idx="23245">
                  <c:v>2.4643137254901957</c:v>
                </c:pt>
                <c:pt idx="23246">
                  <c:v>2.4643137254901957</c:v>
                </c:pt>
                <c:pt idx="23247">
                  <c:v>2.4643137254901957</c:v>
                </c:pt>
                <c:pt idx="23248">
                  <c:v>2.4643137254901957</c:v>
                </c:pt>
                <c:pt idx="23249">
                  <c:v>2.4643137254901957</c:v>
                </c:pt>
                <c:pt idx="23250">
                  <c:v>2.4643137254901957</c:v>
                </c:pt>
                <c:pt idx="23251">
                  <c:v>2.4643137254901957</c:v>
                </c:pt>
                <c:pt idx="23252">
                  <c:v>2.4643137254901957</c:v>
                </c:pt>
                <c:pt idx="23253">
                  <c:v>2.4643137254901957</c:v>
                </c:pt>
                <c:pt idx="23254">
                  <c:v>2.4643137254901957</c:v>
                </c:pt>
                <c:pt idx="23255">
                  <c:v>2.4643137254901957</c:v>
                </c:pt>
                <c:pt idx="23256">
                  <c:v>2.4643137254901957</c:v>
                </c:pt>
                <c:pt idx="23257">
                  <c:v>2.4643137254901957</c:v>
                </c:pt>
                <c:pt idx="23258">
                  <c:v>2.4643137254901957</c:v>
                </c:pt>
                <c:pt idx="23259">
                  <c:v>2.4643137254901957</c:v>
                </c:pt>
                <c:pt idx="23260">
                  <c:v>2.4643137254901957</c:v>
                </c:pt>
                <c:pt idx="23261">
                  <c:v>2.4643137254901957</c:v>
                </c:pt>
                <c:pt idx="23262">
                  <c:v>2.4643137254901957</c:v>
                </c:pt>
                <c:pt idx="23263">
                  <c:v>2.4643137254901957</c:v>
                </c:pt>
                <c:pt idx="23264">
                  <c:v>2.4643137254901957</c:v>
                </c:pt>
                <c:pt idx="23265">
                  <c:v>2.4643137254901957</c:v>
                </c:pt>
                <c:pt idx="23266">
                  <c:v>2.4643137254901957</c:v>
                </c:pt>
                <c:pt idx="23267">
                  <c:v>2.4643137254901957</c:v>
                </c:pt>
                <c:pt idx="23268">
                  <c:v>2.4643137254901957</c:v>
                </c:pt>
                <c:pt idx="23269">
                  <c:v>2.4643137254901957</c:v>
                </c:pt>
                <c:pt idx="23270">
                  <c:v>2.4643137254901957</c:v>
                </c:pt>
                <c:pt idx="23271">
                  <c:v>2.4643137254901957</c:v>
                </c:pt>
                <c:pt idx="23272">
                  <c:v>2.4643137254901957</c:v>
                </c:pt>
                <c:pt idx="23273">
                  <c:v>2.4643137254901957</c:v>
                </c:pt>
                <c:pt idx="23274">
                  <c:v>2.4643137254901957</c:v>
                </c:pt>
                <c:pt idx="23275">
                  <c:v>2.4643137254901957</c:v>
                </c:pt>
                <c:pt idx="23276">
                  <c:v>2.4643137254901957</c:v>
                </c:pt>
                <c:pt idx="23277">
                  <c:v>2.4643137254901957</c:v>
                </c:pt>
                <c:pt idx="23278">
                  <c:v>2.4643137254901957</c:v>
                </c:pt>
                <c:pt idx="23279">
                  <c:v>2.4643137254901957</c:v>
                </c:pt>
                <c:pt idx="23280">
                  <c:v>2.4643137254901957</c:v>
                </c:pt>
                <c:pt idx="23281">
                  <c:v>2.4643137254901957</c:v>
                </c:pt>
                <c:pt idx="23282">
                  <c:v>2.4643137254901957</c:v>
                </c:pt>
                <c:pt idx="23283">
                  <c:v>2.4643137254901957</c:v>
                </c:pt>
                <c:pt idx="23284">
                  <c:v>2.4643137254901957</c:v>
                </c:pt>
                <c:pt idx="23285">
                  <c:v>2.4643137254901957</c:v>
                </c:pt>
                <c:pt idx="23286">
                  <c:v>2.4643137254901957</c:v>
                </c:pt>
                <c:pt idx="23287">
                  <c:v>2.4643137254901957</c:v>
                </c:pt>
                <c:pt idx="23288">
                  <c:v>2.4643137254901957</c:v>
                </c:pt>
                <c:pt idx="23289">
                  <c:v>2.4643137254901957</c:v>
                </c:pt>
                <c:pt idx="23290">
                  <c:v>2.4643137254901957</c:v>
                </c:pt>
                <c:pt idx="23291">
                  <c:v>2.4643137254901957</c:v>
                </c:pt>
                <c:pt idx="23292">
                  <c:v>2.4643137254901957</c:v>
                </c:pt>
                <c:pt idx="23293">
                  <c:v>2.4643137254901957</c:v>
                </c:pt>
                <c:pt idx="23294">
                  <c:v>2.4643137254901957</c:v>
                </c:pt>
                <c:pt idx="23295">
                  <c:v>2.4643137254901957</c:v>
                </c:pt>
                <c:pt idx="23296">
                  <c:v>2.4643137254901957</c:v>
                </c:pt>
                <c:pt idx="23297">
                  <c:v>2.4643137254901957</c:v>
                </c:pt>
                <c:pt idx="23298">
                  <c:v>2.4643137254901957</c:v>
                </c:pt>
                <c:pt idx="23299">
                  <c:v>2.4643137254901957</c:v>
                </c:pt>
                <c:pt idx="23300">
                  <c:v>2.4643137254901957</c:v>
                </c:pt>
                <c:pt idx="23301">
                  <c:v>2.4643137254901957</c:v>
                </c:pt>
                <c:pt idx="23302">
                  <c:v>2.4643137254901957</c:v>
                </c:pt>
                <c:pt idx="23303">
                  <c:v>2.4643137254901957</c:v>
                </c:pt>
                <c:pt idx="23304">
                  <c:v>2.4643137254901957</c:v>
                </c:pt>
                <c:pt idx="23305">
                  <c:v>2.4643137254901957</c:v>
                </c:pt>
                <c:pt idx="23306">
                  <c:v>2.4643137254901957</c:v>
                </c:pt>
                <c:pt idx="23307">
                  <c:v>2.4643137254901957</c:v>
                </c:pt>
                <c:pt idx="23308">
                  <c:v>2.4643137254901957</c:v>
                </c:pt>
                <c:pt idx="23309">
                  <c:v>2.4643137254901957</c:v>
                </c:pt>
                <c:pt idx="23310">
                  <c:v>2.4643137254901957</c:v>
                </c:pt>
                <c:pt idx="23311">
                  <c:v>2.4643137254901957</c:v>
                </c:pt>
                <c:pt idx="23312">
                  <c:v>2.4643137254901957</c:v>
                </c:pt>
                <c:pt idx="23313">
                  <c:v>2.4643137254901957</c:v>
                </c:pt>
                <c:pt idx="23314">
                  <c:v>2.4643137254901957</c:v>
                </c:pt>
                <c:pt idx="23315">
                  <c:v>2.4643137254901957</c:v>
                </c:pt>
                <c:pt idx="23316">
                  <c:v>2.4643137254901957</c:v>
                </c:pt>
                <c:pt idx="23317">
                  <c:v>2.4643137254901957</c:v>
                </c:pt>
                <c:pt idx="23318">
                  <c:v>2.4643137254901957</c:v>
                </c:pt>
                <c:pt idx="23319">
                  <c:v>2.4643137254901957</c:v>
                </c:pt>
                <c:pt idx="23320">
                  <c:v>2.4643137254901957</c:v>
                </c:pt>
                <c:pt idx="23321">
                  <c:v>2.4643137254901957</c:v>
                </c:pt>
                <c:pt idx="23322">
                  <c:v>2.4643137254901957</c:v>
                </c:pt>
                <c:pt idx="23323">
                  <c:v>2.4643137254901957</c:v>
                </c:pt>
                <c:pt idx="23324">
                  <c:v>2.4643137254901957</c:v>
                </c:pt>
                <c:pt idx="23325">
                  <c:v>2.4643137254901957</c:v>
                </c:pt>
                <c:pt idx="23326">
                  <c:v>2.4643137254901957</c:v>
                </c:pt>
                <c:pt idx="23327">
                  <c:v>2.4643137254901957</c:v>
                </c:pt>
                <c:pt idx="23328">
                  <c:v>2.4643137254901957</c:v>
                </c:pt>
                <c:pt idx="23329">
                  <c:v>2.4643137254901957</c:v>
                </c:pt>
                <c:pt idx="23330">
                  <c:v>2.4643137254901957</c:v>
                </c:pt>
                <c:pt idx="23331">
                  <c:v>2.4643137254901957</c:v>
                </c:pt>
                <c:pt idx="23332">
                  <c:v>2.4643137254901957</c:v>
                </c:pt>
                <c:pt idx="23333">
                  <c:v>2.4643137254901957</c:v>
                </c:pt>
                <c:pt idx="23334">
                  <c:v>2.4643137254901957</c:v>
                </c:pt>
                <c:pt idx="23335">
                  <c:v>2.4643137254901957</c:v>
                </c:pt>
                <c:pt idx="23336">
                  <c:v>2.4643137254901957</c:v>
                </c:pt>
                <c:pt idx="23337">
                  <c:v>2.4643137254901957</c:v>
                </c:pt>
                <c:pt idx="23338">
                  <c:v>2.4643137254901957</c:v>
                </c:pt>
                <c:pt idx="23339">
                  <c:v>2.4643137254901957</c:v>
                </c:pt>
                <c:pt idx="23340">
                  <c:v>2.4643137254901957</c:v>
                </c:pt>
                <c:pt idx="23341">
                  <c:v>2.4643137254901957</c:v>
                </c:pt>
                <c:pt idx="23342">
                  <c:v>2.4643137254901957</c:v>
                </c:pt>
                <c:pt idx="23343">
                  <c:v>2.4643137254901957</c:v>
                </c:pt>
                <c:pt idx="23344">
                  <c:v>2.4643137254901957</c:v>
                </c:pt>
                <c:pt idx="23345">
                  <c:v>2.4643137254901957</c:v>
                </c:pt>
                <c:pt idx="23346">
                  <c:v>2.4643137254901957</c:v>
                </c:pt>
                <c:pt idx="23347">
                  <c:v>2.4643137254901957</c:v>
                </c:pt>
                <c:pt idx="23348">
                  <c:v>2.4643137254901957</c:v>
                </c:pt>
                <c:pt idx="23349">
                  <c:v>2.4643137254901957</c:v>
                </c:pt>
                <c:pt idx="23350">
                  <c:v>2.4643137254901957</c:v>
                </c:pt>
                <c:pt idx="23351">
                  <c:v>2.4643137254901957</c:v>
                </c:pt>
                <c:pt idx="23352">
                  <c:v>2.4643137254901957</c:v>
                </c:pt>
                <c:pt idx="23353">
                  <c:v>2.4643137254901957</c:v>
                </c:pt>
                <c:pt idx="23354">
                  <c:v>2.4643137254901957</c:v>
                </c:pt>
                <c:pt idx="23355">
                  <c:v>2.4643137254901957</c:v>
                </c:pt>
                <c:pt idx="23356">
                  <c:v>2.4643137254901957</c:v>
                </c:pt>
                <c:pt idx="23357">
                  <c:v>2.4643137254901957</c:v>
                </c:pt>
                <c:pt idx="23358">
                  <c:v>2.4643137254901957</c:v>
                </c:pt>
                <c:pt idx="23359">
                  <c:v>2.4643137254901957</c:v>
                </c:pt>
                <c:pt idx="23360">
                  <c:v>2.4643137254901957</c:v>
                </c:pt>
                <c:pt idx="23361">
                  <c:v>2.4643137254901957</c:v>
                </c:pt>
                <c:pt idx="23362">
                  <c:v>2.4643137254901957</c:v>
                </c:pt>
                <c:pt idx="23363">
                  <c:v>2.4643137254901957</c:v>
                </c:pt>
                <c:pt idx="23364">
                  <c:v>2.4643137254901957</c:v>
                </c:pt>
                <c:pt idx="23365">
                  <c:v>2.4643137254901957</c:v>
                </c:pt>
                <c:pt idx="23366">
                  <c:v>2.4643137254901957</c:v>
                </c:pt>
                <c:pt idx="23367">
                  <c:v>2.4643137254901957</c:v>
                </c:pt>
                <c:pt idx="23368">
                  <c:v>2.4643137254901957</c:v>
                </c:pt>
                <c:pt idx="23369">
                  <c:v>2.4643137254901957</c:v>
                </c:pt>
                <c:pt idx="23370">
                  <c:v>2.4643137254901957</c:v>
                </c:pt>
                <c:pt idx="23371">
                  <c:v>2.4643137254901957</c:v>
                </c:pt>
                <c:pt idx="23372">
                  <c:v>2.4643137254901957</c:v>
                </c:pt>
                <c:pt idx="23373">
                  <c:v>2.4643137254901957</c:v>
                </c:pt>
                <c:pt idx="23374">
                  <c:v>2.4643137254901957</c:v>
                </c:pt>
                <c:pt idx="23375">
                  <c:v>2.4643137254901957</c:v>
                </c:pt>
                <c:pt idx="23376">
                  <c:v>2.4643137254901957</c:v>
                </c:pt>
                <c:pt idx="23377">
                  <c:v>2.4643137254901957</c:v>
                </c:pt>
                <c:pt idx="23378">
                  <c:v>2.4643137254901957</c:v>
                </c:pt>
                <c:pt idx="23379">
                  <c:v>2.4643137254901957</c:v>
                </c:pt>
                <c:pt idx="23380">
                  <c:v>2.4643137254901957</c:v>
                </c:pt>
                <c:pt idx="23381">
                  <c:v>2.4643137254901957</c:v>
                </c:pt>
                <c:pt idx="23382">
                  <c:v>2.4643137254901957</c:v>
                </c:pt>
                <c:pt idx="23383">
                  <c:v>2.4643137254901957</c:v>
                </c:pt>
                <c:pt idx="23384">
                  <c:v>2.4643137254901957</c:v>
                </c:pt>
                <c:pt idx="23385">
                  <c:v>2.4643137254901957</c:v>
                </c:pt>
                <c:pt idx="23386">
                  <c:v>2.4643137254901957</c:v>
                </c:pt>
                <c:pt idx="23387">
                  <c:v>2.4643137254901957</c:v>
                </c:pt>
                <c:pt idx="23388">
                  <c:v>2.4643137254901957</c:v>
                </c:pt>
                <c:pt idx="23389">
                  <c:v>2.4643137254901957</c:v>
                </c:pt>
                <c:pt idx="23390">
                  <c:v>2.4643137254901957</c:v>
                </c:pt>
                <c:pt idx="23391">
                  <c:v>2.4643137254901957</c:v>
                </c:pt>
                <c:pt idx="23392">
                  <c:v>2.4643137254901957</c:v>
                </c:pt>
                <c:pt idx="23393">
                  <c:v>2.4643137254901957</c:v>
                </c:pt>
                <c:pt idx="23394">
                  <c:v>2.4643137254901957</c:v>
                </c:pt>
                <c:pt idx="23395">
                  <c:v>2.4643137254901957</c:v>
                </c:pt>
                <c:pt idx="23396">
                  <c:v>2.4643137254901957</c:v>
                </c:pt>
                <c:pt idx="23397">
                  <c:v>2.4643137254901957</c:v>
                </c:pt>
                <c:pt idx="23398">
                  <c:v>2.4643137254901957</c:v>
                </c:pt>
                <c:pt idx="23399">
                  <c:v>2.4643137254901957</c:v>
                </c:pt>
                <c:pt idx="23400">
                  <c:v>2.4643137254901957</c:v>
                </c:pt>
                <c:pt idx="23401">
                  <c:v>2.4643137254901957</c:v>
                </c:pt>
                <c:pt idx="23402">
                  <c:v>2.4643137254901957</c:v>
                </c:pt>
                <c:pt idx="23403">
                  <c:v>2.4643137254901957</c:v>
                </c:pt>
                <c:pt idx="23404">
                  <c:v>2.4643137254901957</c:v>
                </c:pt>
                <c:pt idx="23405">
                  <c:v>2.4643137254901957</c:v>
                </c:pt>
                <c:pt idx="23406">
                  <c:v>2.4643137254901957</c:v>
                </c:pt>
                <c:pt idx="23407">
                  <c:v>2.4643137254901957</c:v>
                </c:pt>
                <c:pt idx="23408">
                  <c:v>2.4643137254901957</c:v>
                </c:pt>
                <c:pt idx="23409">
                  <c:v>2.4643137254901957</c:v>
                </c:pt>
                <c:pt idx="23410">
                  <c:v>2.4643137254901957</c:v>
                </c:pt>
                <c:pt idx="23411">
                  <c:v>2.4643137254901957</c:v>
                </c:pt>
                <c:pt idx="23412">
                  <c:v>2.4643137254901957</c:v>
                </c:pt>
                <c:pt idx="23413">
                  <c:v>2.4643137254901957</c:v>
                </c:pt>
                <c:pt idx="23414">
                  <c:v>2.4643137254901957</c:v>
                </c:pt>
                <c:pt idx="23415">
                  <c:v>2.4643137254901957</c:v>
                </c:pt>
                <c:pt idx="23416">
                  <c:v>2.4643137254901957</c:v>
                </c:pt>
                <c:pt idx="23417">
                  <c:v>2.4643137254901957</c:v>
                </c:pt>
                <c:pt idx="23418">
                  <c:v>2.4643137254901957</c:v>
                </c:pt>
                <c:pt idx="23419">
                  <c:v>2.4643137254901957</c:v>
                </c:pt>
                <c:pt idx="23420">
                  <c:v>2.4643137254901957</c:v>
                </c:pt>
                <c:pt idx="23421">
                  <c:v>2.4643137254901957</c:v>
                </c:pt>
                <c:pt idx="23422">
                  <c:v>2.4643137254901957</c:v>
                </c:pt>
                <c:pt idx="23423">
                  <c:v>2.4643137254901957</c:v>
                </c:pt>
                <c:pt idx="23424">
                  <c:v>2.4643137254901957</c:v>
                </c:pt>
                <c:pt idx="23425">
                  <c:v>2.4643137254901957</c:v>
                </c:pt>
                <c:pt idx="23426">
                  <c:v>2.4643137254901957</c:v>
                </c:pt>
                <c:pt idx="23427">
                  <c:v>2.4643137254901957</c:v>
                </c:pt>
                <c:pt idx="23428">
                  <c:v>2.4643137254901957</c:v>
                </c:pt>
                <c:pt idx="23429">
                  <c:v>2.4643137254901957</c:v>
                </c:pt>
                <c:pt idx="23430">
                  <c:v>2.4643137254901957</c:v>
                </c:pt>
                <c:pt idx="23431">
                  <c:v>2.4643137254901957</c:v>
                </c:pt>
                <c:pt idx="23432">
                  <c:v>2.4643137254901957</c:v>
                </c:pt>
                <c:pt idx="23433">
                  <c:v>2.4643137254901957</c:v>
                </c:pt>
                <c:pt idx="23434">
                  <c:v>2.4643137254901957</c:v>
                </c:pt>
                <c:pt idx="23435">
                  <c:v>2.4643137254901957</c:v>
                </c:pt>
                <c:pt idx="23436">
                  <c:v>2.4643137254901957</c:v>
                </c:pt>
                <c:pt idx="23437">
                  <c:v>2.4643137254901957</c:v>
                </c:pt>
                <c:pt idx="23438">
                  <c:v>2.4643137254901957</c:v>
                </c:pt>
                <c:pt idx="23439">
                  <c:v>2.4643137254901957</c:v>
                </c:pt>
                <c:pt idx="23440">
                  <c:v>2.4643137254901957</c:v>
                </c:pt>
                <c:pt idx="23441">
                  <c:v>2.4643137254901957</c:v>
                </c:pt>
                <c:pt idx="23442">
                  <c:v>2.4643137254901957</c:v>
                </c:pt>
                <c:pt idx="23443">
                  <c:v>2.4643137254901957</c:v>
                </c:pt>
                <c:pt idx="23444">
                  <c:v>2.4643137254901957</c:v>
                </c:pt>
                <c:pt idx="23445">
                  <c:v>2.4643137254901957</c:v>
                </c:pt>
                <c:pt idx="23446">
                  <c:v>2.4643137254901957</c:v>
                </c:pt>
                <c:pt idx="23447">
                  <c:v>2.4643137254901957</c:v>
                </c:pt>
                <c:pt idx="23448">
                  <c:v>2.4643137254901957</c:v>
                </c:pt>
                <c:pt idx="23449">
                  <c:v>2.4643137254901957</c:v>
                </c:pt>
                <c:pt idx="23450">
                  <c:v>2.4643137254901957</c:v>
                </c:pt>
                <c:pt idx="23451">
                  <c:v>2.4643137254901957</c:v>
                </c:pt>
                <c:pt idx="23452">
                  <c:v>2.4643137254901957</c:v>
                </c:pt>
                <c:pt idx="23453">
                  <c:v>2.4643137254901957</c:v>
                </c:pt>
                <c:pt idx="23454">
                  <c:v>2.4643137254901957</c:v>
                </c:pt>
                <c:pt idx="23455">
                  <c:v>2.4643137254901957</c:v>
                </c:pt>
                <c:pt idx="23456">
                  <c:v>2.4643137254901957</c:v>
                </c:pt>
                <c:pt idx="23457">
                  <c:v>2.4643137254901957</c:v>
                </c:pt>
                <c:pt idx="23458">
                  <c:v>2.4643137254901957</c:v>
                </c:pt>
                <c:pt idx="23459">
                  <c:v>2.4643137254901957</c:v>
                </c:pt>
                <c:pt idx="23460">
                  <c:v>2.4643137254901957</c:v>
                </c:pt>
                <c:pt idx="23461">
                  <c:v>2.4643137254901957</c:v>
                </c:pt>
                <c:pt idx="23462">
                  <c:v>2.4643137254901957</c:v>
                </c:pt>
                <c:pt idx="23463">
                  <c:v>2.4643137254901957</c:v>
                </c:pt>
                <c:pt idx="23464">
                  <c:v>2.4643137254901957</c:v>
                </c:pt>
                <c:pt idx="23465">
                  <c:v>2.4643137254901957</c:v>
                </c:pt>
                <c:pt idx="23466">
                  <c:v>2.4643137254901957</c:v>
                </c:pt>
                <c:pt idx="23467">
                  <c:v>2.4643137254901957</c:v>
                </c:pt>
                <c:pt idx="23468">
                  <c:v>2.4643137254901957</c:v>
                </c:pt>
                <c:pt idx="23469">
                  <c:v>2.4643137254901957</c:v>
                </c:pt>
                <c:pt idx="23470">
                  <c:v>2.4643137254901957</c:v>
                </c:pt>
                <c:pt idx="23471">
                  <c:v>2.4643137254901957</c:v>
                </c:pt>
                <c:pt idx="23472">
                  <c:v>2.4643137254901957</c:v>
                </c:pt>
                <c:pt idx="23473">
                  <c:v>2.4643137254901957</c:v>
                </c:pt>
                <c:pt idx="23474">
                  <c:v>2.4643137254901957</c:v>
                </c:pt>
                <c:pt idx="23475">
                  <c:v>2.4643137254901957</c:v>
                </c:pt>
                <c:pt idx="23476">
                  <c:v>2.4643137254901957</c:v>
                </c:pt>
                <c:pt idx="23477">
                  <c:v>2.4643137254901957</c:v>
                </c:pt>
                <c:pt idx="23478">
                  <c:v>2.4643137254901957</c:v>
                </c:pt>
                <c:pt idx="23479">
                  <c:v>2.4643137254901957</c:v>
                </c:pt>
                <c:pt idx="23480">
                  <c:v>2.4643137254901957</c:v>
                </c:pt>
                <c:pt idx="23481">
                  <c:v>2.4643137254901957</c:v>
                </c:pt>
                <c:pt idx="23482">
                  <c:v>2.4643137254901957</c:v>
                </c:pt>
                <c:pt idx="23483">
                  <c:v>2.4643137254901957</c:v>
                </c:pt>
                <c:pt idx="23484">
                  <c:v>2.4643137254901957</c:v>
                </c:pt>
                <c:pt idx="23485">
                  <c:v>2.4643137254901957</c:v>
                </c:pt>
                <c:pt idx="23486">
                  <c:v>2.4643137254901957</c:v>
                </c:pt>
                <c:pt idx="23487">
                  <c:v>2.4643137254901957</c:v>
                </c:pt>
                <c:pt idx="23488">
                  <c:v>2.4643137254901957</c:v>
                </c:pt>
                <c:pt idx="23489">
                  <c:v>2.4643137254901957</c:v>
                </c:pt>
                <c:pt idx="23490">
                  <c:v>2.4643137254901957</c:v>
                </c:pt>
                <c:pt idx="23491">
                  <c:v>2.4643137254901957</c:v>
                </c:pt>
                <c:pt idx="23492">
                  <c:v>2.4643137254901957</c:v>
                </c:pt>
                <c:pt idx="23493">
                  <c:v>2.4643137254901957</c:v>
                </c:pt>
                <c:pt idx="23494">
                  <c:v>2.4643137254901957</c:v>
                </c:pt>
                <c:pt idx="23495">
                  <c:v>2.4643137254901957</c:v>
                </c:pt>
                <c:pt idx="23496">
                  <c:v>2.4643137254901957</c:v>
                </c:pt>
                <c:pt idx="23497">
                  <c:v>2.4643137254901957</c:v>
                </c:pt>
                <c:pt idx="23498">
                  <c:v>2.4643137254901957</c:v>
                </c:pt>
                <c:pt idx="23499">
                  <c:v>2.4643137254901957</c:v>
                </c:pt>
                <c:pt idx="23500">
                  <c:v>2.4643137254901957</c:v>
                </c:pt>
                <c:pt idx="23501">
                  <c:v>2.4643137254901957</c:v>
                </c:pt>
                <c:pt idx="23502">
                  <c:v>2.4643137254901957</c:v>
                </c:pt>
                <c:pt idx="23503">
                  <c:v>2.4643137254901957</c:v>
                </c:pt>
                <c:pt idx="23504">
                  <c:v>2.4643137254901957</c:v>
                </c:pt>
                <c:pt idx="23505">
                  <c:v>2.4643137254901957</c:v>
                </c:pt>
                <c:pt idx="23506">
                  <c:v>2.4643137254901957</c:v>
                </c:pt>
                <c:pt idx="23507">
                  <c:v>2.4643137254901957</c:v>
                </c:pt>
                <c:pt idx="23508">
                  <c:v>2.4643137254901957</c:v>
                </c:pt>
                <c:pt idx="23509">
                  <c:v>2.4643137254901957</c:v>
                </c:pt>
                <c:pt idx="23510">
                  <c:v>2.4643137254901957</c:v>
                </c:pt>
                <c:pt idx="23511">
                  <c:v>2.4643137254901957</c:v>
                </c:pt>
                <c:pt idx="23512">
                  <c:v>2.4643137254901957</c:v>
                </c:pt>
                <c:pt idx="23513">
                  <c:v>2.4643137254901957</c:v>
                </c:pt>
                <c:pt idx="23514">
                  <c:v>2.4643137254901957</c:v>
                </c:pt>
                <c:pt idx="23515">
                  <c:v>2.4643137254901957</c:v>
                </c:pt>
                <c:pt idx="23516">
                  <c:v>2.4643137254901957</c:v>
                </c:pt>
                <c:pt idx="23517">
                  <c:v>2.4643137254901957</c:v>
                </c:pt>
                <c:pt idx="23518">
                  <c:v>2.4643137254901957</c:v>
                </c:pt>
                <c:pt idx="23519">
                  <c:v>2.4643137254901957</c:v>
                </c:pt>
                <c:pt idx="23520">
                  <c:v>2.4643137254901957</c:v>
                </c:pt>
                <c:pt idx="23521">
                  <c:v>2.4643137254901957</c:v>
                </c:pt>
                <c:pt idx="23522">
                  <c:v>2.4643137254901957</c:v>
                </c:pt>
                <c:pt idx="23523">
                  <c:v>2.4643137254901957</c:v>
                </c:pt>
                <c:pt idx="23524">
                  <c:v>2.4643137254901957</c:v>
                </c:pt>
                <c:pt idx="23525">
                  <c:v>2.4643137254901957</c:v>
                </c:pt>
                <c:pt idx="23526">
                  <c:v>2.4643137254901957</c:v>
                </c:pt>
                <c:pt idx="23527">
                  <c:v>2.4643137254901957</c:v>
                </c:pt>
                <c:pt idx="23528">
                  <c:v>2.4643137254901957</c:v>
                </c:pt>
                <c:pt idx="23529">
                  <c:v>2.4643137254901957</c:v>
                </c:pt>
                <c:pt idx="23530">
                  <c:v>2.4643137254901957</c:v>
                </c:pt>
                <c:pt idx="23531">
                  <c:v>2.4643137254901957</c:v>
                </c:pt>
                <c:pt idx="23532">
                  <c:v>2.4643137254901957</c:v>
                </c:pt>
                <c:pt idx="23533">
                  <c:v>2.4643137254901957</c:v>
                </c:pt>
                <c:pt idx="23534">
                  <c:v>2.4643137254901957</c:v>
                </c:pt>
                <c:pt idx="23535">
                  <c:v>2.4643137254901957</c:v>
                </c:pt>
                <c:pt idx="23536">
                  <c:v>2.4643137254901957</c:v>
                </c:pt>
                <c:pt idx="23537">
                  <c:v>2.4643137254901957</c:v>
                </c:pt>
                <c:pt idx="23538">
                  <c:v>2.4643137254901957</c:v>
                </c:pt>
                <c:pt idx="23539">
                  <c:v>2.4643137254901957</c:v>
                </c:pt>
                <c:pt idx="23540">
                  <c:v>2.4643137254901957</c:v>
                </c:pt>
                <c:pt idx="23541">
                  <c:v>2.4643137254901957</c:v>
                </c:pt>
                <c:pt idx="23542">
                  <c:v>2.4643137254901957</c:v>
                </c:pt>
                <c:pt idx="23543">
                  <c:v>2.4643137254901957</c:v>
                </c:pt>
                <c:pt idx="23544">
                  <c:v>2.4643137254901957</c:v>
                </c:pt>
                <c:pt idx="23545">
                  <c:v>2.4643137254901957</c:v>
                </c:pt>
                <c:pt idx="23546">
                  <c:v>2.4643137254901957</c:v>
                </c:pt>
                <c:pt idx="23547">
                  <c:v>2.4643137254901957</c:v>
                </c:pt>
                <c:pt idx="23548">
                  <c:v>2.4643137254901957</c:v>
                </c:pt>
                <c:pt idx="23549">
                  <c:v>2.4643137254901957</c:v>
                </c:pt>
                <c:pt idx="23550">
                  <c:v>2.4643137254901957</c:v>
                </c:pt>
                <c:pt idx="23551">
                  <c:v>2.4643137254901957</c:v>
                </c:pt>
                <c:pt idx="23552">
                  <c:v>2.4643137254901957</c:v>
                </c:pt>
                <c:pt idx="23553">
                  <c:v>2.4643137254901957</c:v>
                </c:pt>
                <c:pt idx="23554">
                  <c:v>2.4643137254901957</c:v>
                </c:pt>
                <c:pt idx="23555">
                  <c:v>2.4643137254901957</c:v>
                </c:pt>
                <c:pt idx="23556">
                  <c:v>2.4643137254901957</c:v>
                </c:pt>
                <c:pt idx="23557">
                  <c:v>2.4643137254901957</c:v>
                </c:pt>
                <c:pt idx="23558">
                  <c:v>2.4643137254901957</c:v>
                </c:pt>
                <c:pt idx="23559">
                  <c:v>2.4643137254901957</c:v>
                </c:pt>
                <c:pt idx="23560">
                  <c:v>2.4643137254901957</c:v>
                </c:pt>
                <c:pt idx="23561">
                  <c:v>2.4643137254901957</c:v>
                </c:pt>
                <c:pt idx="23562">
                  <c:v>2.4643137254901957</c:v>
                </c:pt>
                <c:pt idx="23563">
                  <c:v>2.4643137254901957</c:v>
                </c:pt>
                <c:pt idx="23564">
                  <c:v>2.4643137254901957</c:v>
                </c:pt>
                <c:pt idx="23565">
                  <c:v>2.4643137254901957</c:v>
                </c:pt>
                <c:pt idx="23566">
                  <c:v>2.4643137254901957</c:v>
                </c:pt>
                <c:pt idx="23567">
                  <c:v>2.4643137254901957</c:v>
                </c:pt>
                <c:pt idx="23568">
                  <c:v>2.4643137254901957</c:v>
                </c:pt>
                <c:pt idx="23569">
                  <c:v>2.4643137254901957</c:v>
                </c:pt>
                <c:pt idx="23570">
                  <c:v>2.4643137254901957</c:v>
                </c:pt>
                <c:pt idx="23571">
                  <c:v>2.4643137254901957</c:v>
                </c:pt>
                <c:pt idx="23572">
                  <c:v>2.4643137254901957</c:v>
                </c:pt>
                <c:pt idx="23573">
                  <c:v>2.4643137254901957</c:v>
                </c:pt>
                <c:pt idx="23574">
                  <c:v>2.4643137254901957</c:v>
                </c:pt>
                <c:pt idx="23575">
                  <c:v>2.4643137254901957</c:v>
                </c:pt>
                <c:pt idx="23576">
                  <c:v>2.4643137254901957</c:v>
                </c:pt>
                <c:pt idx="23577">
                  <c:v>2.4643137254901957</c:v>
                </c:pt>
                <c:pt idx="23578">
                  <c:v>2.4643137254901957</c:v>
                </c:pt>
                <c:pt idx="23579">
                  <c:v>2.4643137254901957</c:v>
                </c:pt>
                <c:pt idx="23580">
                  <c:v>2.4643137254901957</c:v>
                </c:pt>
                <c:pt idx="23581">
                  <c:v>2.4643137254901957</c:v>
                </c:pt>
                <c:pt idx="23582">
                  <c:v>2.4643137254901957</c:v>
                </c:pt>
                <c:pt idx="23583">
                  <c:v>2.4643137254901957</c:v>
                </c:pt>
                <c:pt idx="23584">
                  <c:v>2.4643137254901957</c:v>
                </c:pt>
                <c:pt idx="23585">
                  <c:v>2.4643137254901957</c:v>
                </c:pt>
                <c:pt idx="23586">
                  <c:v>2.4643137254901957</c:v>
                </c:pt>
                <c:pt idx="23587">
                  <c:v>2.4643137254901957</c:v>
                </c:pt>
                <c:pt idx="23588">
                  <c:v>2.4643137254901957</c:v>
                </c:pt>
                <c:pt idx="23589">
                  <c:v>2.4643137254901957</c:v>
                </c:pt>
                <c:pt idx="23590">
                  <c:v>2.4643137254901957</c:v>
                </c:pt>
                <c:pt idx="23591">
                  <c:v>2.4643137254901957</c:v>
                </c:pt>
                <c:pt idx="23592">
                  <c:v>2.4643137254901957</c:v>
                </c:pt>
                <c:pt idx="23593">
                  <c:v>2.4643137254901957</c:v>
                </c:pt>
                <c:pt idx="23594">
                  <c:v>2.4643137254901957</c:v>
                </c:pt>
                <c:pt idx="23595">
                  <c:v>2.4643137254901957</c:v>
                </c:pt>
                <c:pt idx="23596">
                  <c:v>2.4643137254901957</c:v>
                </c:pt>
                <c:pt idx="23597">
                  <c:v>2.4643137254901957</c:v>
                </c:pt>
                <c:pt idx="23598">
                  <c:v>2.4643137254901957</c:v>
                </c:pt>
                <c:pt idx="23599">
                  <c:v>2.4643137254901957</c:v>
                </c:pt>
                <c:pt idx="23600">
                  <c:v>2.4643137254901957</c:v>
                </c:pt>
                <c:pt idx="23601">
                  <c:v>2.4643137254901957</c:v>
                </c:pt>
                <c:pt idx="23602">
                  <c:v>2.4643137254901957</c:v>
                </c:pt>
                <c:pt idx="23603">
                  <c:v>2.4643137254901957</c:v>
                </c:pt>
                <c:pt idx="23604">
                  <c:v>2.4643137254901957</c:v>
                </c:pt>
                <c:pt idx="23605">
                  <c:v>2.4643137254901957</c:v>
                </c:pt>
                <c:pt idx="23606">
                  <c:v>2.4643137254901957</c:v>
                </c:pt>
                <c:pt idx="23607">
                  <c:v>2.4643137254901957</c:v>
                </c:pt>
                <c:pt idx="23608">
                  <c:v>2.4643137254901957</c:v>
                </c:pt>
                <c:pt idx="23609">
                  <c:v>2.4643137254901957</c:v>
                </c:pt>
                <c:pt idx="23610">
                  <c:v>2.4643137254901957</c:v>
                </c:pt>
                <c:pt idx="23611">
                  <c:v>2.4643137254901957</c:v>
                </c:pt>
                <c:pt idx="23612">
                  <c:v>2.4643137254901957</c:v>
                </c:pt>
                <c:pt idx="23613">
                  <c:v>2.4643137254901957</c:v>
                </c:pt>
                <c:pt idx="23614">
                  <c:v>2.4643137254901957</c:v>
                </c:pt>
                <c:pt idx="23615">
                  <c:v>2.4643137254901957</c:v>
                </c:pt>
                <c:pt idx="23616">
                  <c:v>2.4643137254901957</c:v>
                </c:pt>
                <c:pt idx="23617">
                  <c:v>2.4643137254901957</c:v>
                </c:pt>
                <c:pt idx="23618">
                  <c:v>2.4643137254901957</c:v>
                </c:pt>
                <c:pt idx="23619">
                  <c:v>2.4643137254901957</c:v>
                </c:pt>
                <c:pt idx="23620">
                  <c:v>2.4643137254901957</c:v>
                </c:pt>
                <c:pt idx="23621">
                  <c:v>2.4643137254901957</c:v>
                </c:pt>
                <c:pt idx="23622">
                  <c:v>2.4643137254901957</c:v>
                </c:pt>
                <c:pt idx="23623">
                  <c:v>2.4643137254901957</c:v>
                </c:pt>
                <c:pt idx="23624">
                  <c:v>2.4643137254901957</c:v>
                </c:pt>
                <c:pt idx="23625">
                  <c:v>2.4643137254901957</c:v>
                </c:pt>
                <c:pt idx="23626">
                  <c:v>2.4643137254901957</c:v>
                </c:pt>
                <c:pt idx="23627">
                  <c:v>2.4643137254901957</c:v>
                </c:pt>
                <c:pt idx="23628">
                  <c:v>2.4643137254901957</c:v>
                </c:pt>
                <c:pt idx="23629">
                  <c:v>2.4643137254901957</c:v>
                </c:pt>
                <c:pt idx="23630">
                  <c:v>2.4643137254901957</c:v>
                </c:pt>
                <c:pt idx="23631">
                  <c:v>2.4643137254901957</c:v>
                </c:pt>
                <c:pt idx="23632">
                  <c:v>2.4643137254901957</c:v>
                </c:pt>
                <c:pt idx="23633">
                  <c:v>2.4643137254901957</c:v>
                </c:pt>
                <c:pt idx="23634">
                  <c:v>2.4643137254901957</c:v>
                </c:pt>
                <c:pt idx="23635">
                  <c:v>2.4643137254901957</c:v>
                </c:pt>
                <c:pt idx="23636">
                  <c:v>2.4643137254901957</c:v>
                </c:pt>
                <c:pt idx="23637">
                  <c:v>2.4643137254901957</c:v>
                </c:pt>
                <c:pt idx="23638">
                  <c:v>2.4643137254901957</c:v>
                </c:pt>
                <c:pt idx="23639">
                  <c:v>2.4643137254901957</c:v>
                </c:pt>
                <c:pt idx="23640">
                  <c:v>2.4643137254901957</c:v>
                </c:pt>
                <c:pt idx="23641">
                  <c:v>2.4643137254901957</c:v>
                </c:pt>
                <c:pt idx="23642">
                  <c:v>2.4643137254901957</c:v>
                </c:pt>
                <c:pt idx="23643">
                  <c:v>2.4643137254901957</c:v>
                </c:pt>
                <c:pt idx="23644">
                  <c:v>2.4643137254901957</c:v>
                </c:pt>
                <c:pt idx="23645">
                  <c:v>2.4643137254901957</c:v>
                </c:pt>
                <c:pt idx="23646">
                  <c:v>2.4643137254901957</c:v>
                </c:pt>
                <c:pt idx="23647">
                  <c:v>2.4643137254901957</c:v>
                </c:pt>
                <c:pt idx="23648">
                  <c:v>2.4643137254901957</c:v>
                </c:pt>
                <c:pt idx="23649">
                  <c:v>2.4643137254901957</c:v>
                </c:pt>
                <c:pt idx="23650">
                  <c:v>2.4643137254901957</c:v>
                </c:pt>
                <c:pt idx="23651">
                  <c:v>2.4643137254901957</c:v>
                </c:pt>
                <c:pt idx="23652">
                  <c:v>2.4643137254901957</c:v>
                </c:pt>
                <c:pt idx="23653">
                  <c:v>2.4643137254901957</c:v>
                </c:pt>
                <c:pt idx="23654">
                  <c:v>2.4643137254901957</c:v>
                </c:pt>
                <c:pt idx="23655">
                  <c:v>2.4643137254901957</c:v>
                </c:pt>
                <c:pt idx="23656">
                  <c:v>2.4643137254901957</c:v>
                </c:pt>
                <c:pt idx="23657">
                  <c:v>2.4643137254901957</c:v>
                </c:pt>
                <c:pt idx="23658">
                  <c:v>2.4643137254901957</c:v>
                </c:pt>
                <c:pt idx="23659">
                  <c:v>2.4643137254901957</c:v>
                </c:pt>
                <c:pt idx="23660">
                  <c:v>2.4643137254901957</c:v>
                </c:pt>
                <c:pt idx="23661">
                  <c:v>2.4643137254901957</c:v>
                </c:pt>
                <c:pt idx="23662">
                  <c:v>2.4643137254901957</c:v>
                </c:pt>
                <c:pt idx="23663">
                  <c:v>2.4643137254901957</c:v>
                </c:pt>
                <c:pt idx="23664">
                  <c:v>2.4643137254901957</c:v>
                </c:pt>
                <c:pt idx="23665">
                  <c:v>2.4643137254901957</c:v>
                </c:pt>
                <c:pt idx="23666">
                  <c:v>2.4643137254901957</c:v>
                </c:pt>
                <c:pt idx="23667">
                  <c:v>2.4643137254901957</c:v>
                </c:pt>
                <c:pt idx="23668">
                  <c:v>2.4643137254901957</c:v>
                </c:pt>
                <c:pt idx="23669">
                  <c:v>2.4643137254901957</c:v>
                </c:pt>
                <c:pt idx="23670">
                  <c:v>2.4643137254901957</c:v>
                </c:pt>
                <c:pt idx="23671">
                  <c:v>2.4643137254901957</c:v>
                </c:pt>
                <c:pt idx="23672">
                  <c:v>2.4643137254901957</c:v>
                </c:pt>
                <c:pt idx="23673">
                  <c:v>2.4643137254901957</c:v>
                </c:pt>
                <c:pt idx="23674">
                  <c:v>2.4643137254901957</c:v>
                </c:pt>
                <c:pt idx="23675">
                  <c:v>2.4643137254901957</c:v>
                </c:pt>
                <c:pt idx="23676">
                  <c:v>2.4643137254901957</c:v>
                </c:pt>
                <c:pt idx="23677">
                  <c:v>2.4643137254901957</c:v>
                </c:pt>
                <c:pt idx="23678">
                  <c:v>2.4643137254901957</c:v>
                </c:pt>
                <c:pt idx="23679">
                  <c:v>2.4643137254901957</c:v>
                </c:pt>
                <c:pt idx="23680">
                  <c:v>2.4643137254901957</c:v>
                </c:pt>
                <c:pt idx="23681">
                  <c:v>2.4643137254901957</c:v>
                </c:pt>
                <c:pt idx="23682">
                  <c:v>2.4643137254901957</c:v>
                </c:pt>
                <c:pt idx="23683">
                  <c:v>2.4643137254901957</c:v>
                </c:pt>
                <c:pt idx="23684">
                  <c:v>2.4643137254901957</c:v>
                </c:pt>
                <c:pt idx="23685">
                  <c:v>2.4643137254901957</c:v>
                </c:pt>
                <c:pt idx="23686">
                  <c:v>2.4643137254901957</c:v>
                </c:pt>
                <c:pt idx="23687">
                  <c:v>2.4643137254901957</c:v>
                </c:pt>
                <c:pt idx="23688">
                  <c:v>2.4643137254901957</c:v>
                </c:pt>
                <c:pt idx="23689">
                  <c:v>2.4643137254901957</c:v>
                </c:pt>
                <c:pt idx="23690">
                  <c:v>2.4643137254901957</c:v>
                </c:pt>
                <c:pt idx="23691">
                  <c:v>2.4643137254901957</c:v>
                </c:pt>
                <c:pt idx="23692">
                  <c:v>2.4643137254901957</c:v>
                </c:pt>
                <c:pt idx="23693">
                  <c:v>2.4643137254901957</c:v>
                </c:pt>
                <c:pt idx="23694">
                  <c:v>2.4643137254901957</c:v>
                </c:pt>
                <c:pt idx="23695">
                  <c:v>2.4643137254901957</c:v>
                </c:pt>
                <c:pt idx="23696">
                  <c:v>2.4643137254901957</c:v>
                </c:pt>
                <c:pt idx="23697">
                  <c:v>2.4643137254901957</c:v>
                </c:pt>
                <c:pt idx="23698">
                  <c:v>2.4643137254901957</c:v>
                </c:pt>
                <c:pt idx="23699">
                  <c:v>2.4643137254901957</c:v>
                </c:pt>
                <c:pt idx="23700">
                  <c:v>2.4643137254901957</c:v>
                </c:pt>
                <c:pt idx="23701">
                  <c:v>2.4643137254901957</c:v>
                </c:pt>
                <c:pt idx="23702">
                  <c:v>2.4643137254901957</c:v>
                </c:pt>
                <c:pt idx="23703">
                  <c:v>2.4643137254901957</c:v>
                </c:pt>
                <c:pt idx="23704">
                  <c:v>2.4643137254901957</c:v>
                </c:pt>
                <c:pt idx="23705">
                  <c:v>2.4643137254901957</c:v>
                </c:pt>
                <c:pt idx="23706">
                  <c:v>2.4643137254901957</c:v>
                </c:pt>
                <c:pt idx="23707">
                  <c:v>2.4643137254901957</c:v>
                </c:pt>
                <c:pt idx="23708">
                  <c:v>2.4643137254901957</c:v>
                </c:pt>
                <c:pt idx="23709">
                  <c:v>2.4643137254901957</c:v>
                </c:pt>
                <c:pt idx="23710">
                  <c:v>2.4643137254901957</c:v>
                </c:pt>
                <c:pt idx="23711">
                  <c:v>2.4643137254901957</c:v>
                </c:pt>
                <c:pt idx="23712">
                  <c:v>2.4643137254901957</c:v>
                </c:pt>
                <c:pt idx="23713">
                  <c:v>2.4643137254901957</c:v>
                </c:pt>
                <c:pt idx="23714">
                  <c:v>2.4643137254901957</c:v>
                </c:pt>
                <c:pt idx="23715">
                  <c:v>2.4643137254901957</c:v>
                </c:pt>
                <c:pt idx="23716">
                  <c:v>2.4643137254901957</c:v>
                </c:pt>
                <c:pt idx="23717">
                  <c:v>2.4643137254901957</c:v>
                </c:pt>
                <c:pt idx="23718">
                  <c:v>2.4643137254901957</c:v>
                </c:pt>
                <c:pt idx="23719">
                  <c:v>2.4643137254901957</c:v>
                </c:pt>
                <c:pt idx="23720">
                  <c:v>2.4643137254901957</c:v>
                </c:pt>
                <c:pt idx="23721">
                  <c:v>2.4643137254901957</c:v>
                </c:pt>
                <c:pt idx="23722">
                  <c:v>2.4643137254901957</c:v>
                </c:pt>
                <c:pt idx="23723">
                  <c:v>2.4643137254901957</c:v>
                </c:pt>
                <c:pt idx="23724">
                  <c:v>2.4643137254901957</c:v>
                </c:pt>
                <c:pt idx="23725">
                  <c:v>2.4643137254901957</c:v>
                </c:pt>
                <c:pt idx="23726">
                  <c:v>2.4643137254901957</c:v>
                </c:pt>
                <c:pt idx="23727">
                  <c:v>2.4643137254901957</c:v>
                </c:pt>
                <c:pt idx="23728">
                  <c:v>2.4643137254901957</c:v>
                </c:pt>
                <c:pt idx="23729">
                  <c:v>2.4643137254901957</c:v>
                </c:pt>
                <c:pt idx="23730">
                  <c:v>2.4643137254901957</c:v>
                </c:pt>
                <c:pt idx="23731">
                  <c:v>2.4643137254901957</c:v>
                </c:pt>
                <c:pt idx="23732">
                  <c:v>2.4643137254901957</c:v>
                </c:pt>
                <c:pt idx="23733">
                  <c:v>2.4643137254901957</c:v>
                </c:pt>
                <c:pt idx="23734">
                  <c:v>2.4643137254901957</c:v>
                </c:pt>
                <c:pt idx="23735">
                  <c:v>2.4643137254901957</c:v>
                </c:pt>
                <c:pt idx="23736">
                  <c:v>2.4643137254901957</c:v>
                </c:pt>
                <c:pt idx="23737">
                  <c:v>2.4643137254901957</c:v>
                </c:pt>
                <c:pt idx="23738">
                  <c:v>2.4643137254901957</c:v>
                </c:pt>
                <c:pt idx="23739">
                  <c:v>2.4643137254901957</c:v>
                </c:pt>
                <c:pt idx="23740">
                  <c:v>2.4643137254901957</c:v>
                </c:pt>
                <c:pt idx="23741">
                  <c:v>2.4643137254901957</c:v>
                </c:pt>
                <c:pt idx="23742">
                  <c:v>2.4643137254901957</c:v>
                </c:pt>
                <c:pt idx="23743">
                  <c:v>2.4643137254901957</c:v>
                </c:pt>
                <c:pt idx="23744">
                  <c:v>2.4643137254901957</c:v>
                </c:pt>
                <c:pt idx="23745">
                  <c:v>2.4643137254901957</c:v>
                </c:pt>
                <c:pt idx="23746">
                  <c:v>2.4643137254901957</c:v>
                </c:pt>
                <c:pt idx="23747">
                  <c:v>2.4643137254901957</c:v>
                </c:pt>
                <c:pt idx="23748">
                  <c:v>2.4643137254901957</c:v>
                </c:pt>
                <c:pt idx="23749">
                  <c:v>2.4643137254901957</c:v>
                </c:pt>
                <c:pt idx="23750">
                  <c:v>2.4643137254901957</c:v>
                </c:pt>
                <c:pt idx="23751">
                  <c:v>2.4643137254901957</c:v>
                </c:pt>
                <c:pt idx="23752">
                  <c:v>2.4643137254901957</c:v>
                </c:pt>
                <c:pt idx="23753">
                  <c:v>2.4643137254901957</c:v>
                </c:pt>
                <c:pt idx="23754">
                  <c:v>2.4643137254901957</c:v>
                </c:pt>
                <c:pt idx="23755">
                  <c:v>2.4643137254901957</c:v>
                </c:pt>
                <c:pt idx="23756">
                  <c:v>2.4643137254901957</c:v>
                </c:pt>
                <c:pt idx="23757">
                  <c:v>2.4643137254901957</c:v>
                </c:pt>
                <c:pt idx="23758">
                  <c:v>2.4643137254901957</c:v>
                </c:pt>
                <c:pt idx="23759">
                  <c:v>2.4643137254901957</c:v>
                </c:pt>
                <c:pt idx="23760">
                  <c:v>2.4643137254901957</c:v>
                </c:pt>
                <c:pt idx="23761">
                  <c:v>2.4643137254901957</c:v>
                </c:pt>
                <c:pt idx="23762">
                  <c:v>2.4643137254901957</c:v>
                </c:pt>
                <c:pt idx="23763">
                  <c:v>2.4643137254901957</c:v>
                </c:pt>
                <c:pt idx="23764">
                  <c:v>2.4643137254901957</c:v>
                </c:pt>
                <c:pt idx="23765">
                  <c:v>2.4643137254901957</c:v>
                </c:pt>
                <c:pt idx="23766">
                  <c:v>2.4643137254901957</c:v>
                </c:pt>
                <c:pt idx="23767">
                  <c:v>2.4643137254901957</c:v>
                </c:pt>
                <c:pt idx="23768">
                  <c:v>2.4643137254901957</c:v>
                </c:pt>
                <c:pt idx="23769">
                  <c:v>2.4643137254901957</c:v>
                </c:pt>
                <c:pt idx="23770">
                  <c:v>2.4643137254901957</c:v>
                </c:pt>
                <c:pt idx="23771">
                  <c:v>2.4643137254901957</c:v>
                </c:pt>
                <c:pt idx="23772">
                  <c:v>2.4643137254901957</c:v>
                </c:pt>
                <c:pt idx="23773">
                  <c:v>2.4643137254901957</c:v>
                </c:pt>
                <c:pt idx="23774">
                  <c:v>2.4643137254901957</c:v>
                </c:pt>
                <c:pt idx="23775">
                  <c:v>2.4643137254901957</c:v>
                </c:pt>
                <c:pt idx="23776">
                  <c:v>2.4643137254901957</c:v>
                </c:pt>
                <c:pt idx="23777">
                  <c:v>2.4643137254901957</c:v>
                </c:pt>
                <c:pt idx="23778">
                  <c:v>2.4643137254901957</c:v>
                </c:pt>
                <c:pt idx="23779">
                  <c:v>2.4643137254901957</c:v>
                </c:pt>
                <c:pt idx="23780">
                  <c:v>2.4643137254901957</c:v>
                </c:pt>
                <c:pt idx="23781">
                  <c:v>2.4643137254901957</c:v>
                </c:pt>
                <c:pt idx="23782">
                  <c:v>2.4643137254901957</c:v>
                </c:pt>
                <c:pt idx="23783">
                  <c:v>2.4643137254901957</c:v>
                </c:pt>
                <c:pt idx="23784">
                  <c:v>2.4643137254901957</c:v>
                </c:pt>
                <c:pt idx="23785">
                  <c:v>2.4643137254901957</c:v>
                </c:pt>
                <c:pt idx="23786">
                  <c:v>2.4643137254901957</c:v>
                </c:pt>
                <c:pt idx="23787">
                  <c:v>2.4643137254901957</c:v>
                </c:pt>
                <c:pt idx="23788">
                  <c:v>2.4643137254901957</c:v>
                </c:pt>
                <c:pt idx="23789">
                  <c:v>2.4643137254901957</c:v>
                </c:pt>
                <c:pt idx="23790">
                  <c:v>2.4643137254901957</c:v>
                </c:pt>
                <c:pt idx="23791">
                  <c:v>2.4643137254901957</c:v>
                </c:pt>
                <c:pt idx="23792">
                  <c:v>2.4643137254901957</c:v>
                </c:pt>
                <c:pt idx="23793">
                  <c:v>2.4643137254901957</c:v>
                </c:pt>
                <c:pt idx="23794">
                  <c:v>2.4643137254901957</c:v>
                </c:pt>
                <c:pt idx="23795">
                  <c:v>2.4643137254901957</c:v>
                </c:pt>
                <c:pt idx="23796">
                  <c:v>2.4643137254901957</c:v>
                </c:pt>
                <c:pt idx="23797">
                  <c:v>2.4643137254901957</c:v>
                </c:pt>
                <c:pt idx="23798">
                  <c:v>2.4643137254901957</c:v>
                </c:pt>
                <c:pt idx="23799">
                  <c:v>2.4643137254901957</c:v>
                </c:pt>
                <c:pt idx="23800">
                  <c:v>2.4643137254901957</c:v>
                </c:pt>
                <c:pt idx="23801">
                  <c:v>2.4643137254901957</c:v>
                </c:pt>
                <c:pt idx="23802">
                  <c:v>2.4643137254901957</c:v>
                </c:pt>
                <c:pt idx="23803">
                  <c:v>2.4643137254901957</c:v>
                </c:pt>
                <c:pt idx="23804">
                  <c:v>2.4643137254901957</c:v>
                </c:pt>
                <c:pt idx="23805">
                  <c:v>2.4643137254901957</c:v>
                </c:pt>
                <c:pt idx="23806">
                  <c:v>2.4643137254901957</c:v>
                </c:pt>
                <c:pt idx="23807">
                  <c:v>2.4643137254901957</c:v>
                </c:pt>
                <c:pt idx="23808">
                  <c:v>2.4643137254901957</c:v>
                </c:pt>
                <c:pt idx="23809">
                  <c:v>2.4643137254901957</c:v>
                </c:pt>
                <c:pt idx="23810">
                  <c:v>2.4643137254901957</c:v>
                </c:pt>
                <c:pt idx="23811">
                  <c:v>2.4643137254901957</c:v>
                </c:pt>
                <c:pt idx="23812">
                  <c:v>2.4643137254901957</c:v>
                </c:pt>
                <c:pt idx="23813">
                  <c:v>2.4643137254901957</c:v>
                </c:pt>
                <c:pt idx="23814">
                  <c:v>2.4643137254901957</c:v>
                </c:pt>
                <c:pt idx="23815">
                  <c:v>2.4643137254901957</c:v>
                </c:pt>
                <c:pt idx="23816">
                  <c:v>2.4643137254901957</c:v>
                </c:pt>
                <c:pt idx="23817">
                  <c:v>2.4643137254901957</c:v>
                </c:pt>
                <c:pt idx="23818">
                  <c:v>2.4643137254901957</c:v>
                </c:pt>
                <c:pt idx="23819">
                  <c:v>2.4643137254901957</c:v>
                </c:pt>
                <c:pt idx="23820">
                  <c:v>2.4643137254901957</c:v>
                </c:pt>
                <c:pt idx="23821">
                  <c:v>2.4643137254901957</c:v>
                </c:pt>
                <c:pt idx="23822">
                  <c:v>2.4643137254901957</c:v>
                </c:pt>
                <c:pt idx="23823">
                  <c:v>2.4643137254901957</c:v>
                </c:pt>
                <c:pt idx="23824">
                  <c:v>2.4643137254901957</c:v>
                </c:pt>
                <c:pt idx="23825">
                  <c:v>2.4643137254901957</c:v>
                </c:pt>
                <c:pt idx="23826">
                  <c:v>2.4643137254901957</c:v>
                </c:pt>
                <c:pt idx="23827">
                  <c:v>2.4643137254901957</c:v>
                </c:pt>
                <c:pt idx="23828">
                  <c:v>2.4643137254901957</c:v>
                </c:pt>
                <c:pt idx="23829">
                  <c:v>2.4643137254901957</c:v>
                </c:pt>
                <c:pt idx="23830">
                  <c:v>2.4643137254901957</c:v>
                </c:pt>
                <c:pt idx="23831">
                  <c:v>2.4643137254901957</c:v>
                </c:pt>
                <c:pt idx="23832">
                  <c:v>2.4643137254901957</c:v>
                </c:pt>
                <c:pt idx="23833">
                  <c:v>2.4643137254901957</c:v>
                </c:pt>
                <c:pt idx="23834">
                  <c:v>2.4643137254901957</c:v>
                </c:pt>
                <c:pt idx="23835">
                  <c:v>2.4643137254901957</c:v>
                </c:pt>
                <c:pt idx="23836">
                  <c:v>2.4643137254901957</c:v>
                </c:pt>
                <c:pt idx="23837">
                  <c:v>2.4643137254901957</c:v>
                </c:pt>
                <c:pt idx="23838">
                  <c:v>2.4643137254901957</c:v>
                </c:pt>
                <c:pt idx="23839">
                  <c:v>2.4643137254901957</c:v>
                </c:pt>
                <c:pt idx="23840">
                  <c:v>2.4643137254901957</c:v>
                </c:pt>
                <c:pt idx="23841">
                  <c:v>2.4643137254901957</c:v>
                </c:pt>
                <c:pt idx="23842">
                  <c:v>2.4643137254901957</c:v>
                </c:pt>
                <c:pt idx="23843">
                  <c:v>2.4643137254901957</c:v>
                </c:pt>
                <c:pt idx="23844">
                  <c:v>2.4643137254901957</c:v>
                </c:pt>
                <c:pt idx="23845">
                  <c:v>2.4643137254901957</c:v>
                </c:pt>
                <c:pt idx="23846">
                  <c:v>2.4643137254901957</c:v>
                </c:pt>
                <c:pt idx="23847">
                  <c:v>2.4643137254901957</c:v>
                </c:pt>
                <c:pt idx="23848">
                  <c:v>2.4643137254901957</c:v>
                </c:pt>
                <c:pt idx="23849">
                  <c:v>2.4643137254901957</c:v>
                </c:pt>
                <c:pt idx="23850">
                  <c:v>2.4643137254901957</c:v>
                </c:pt>
                <c:pt idx="23851">
                  <c:v>2.4643137254901957</c:v>
                </c:pt>
                <c:pt idx="23852">
                  <c:v>2.4643137254901957</c:v>
                </c:pt>
                <c:pt idx="23853">
                  <c:v>2.4643137254901957</c:v>
                </c:pt>
                <c:pt idx="23854">
                  <c:v>2.4643137254901957</c:v>
                </c:pt>
                <c:pt idx="23855">
                  <c:v>2.4643137254901957</c:v>
                </c:pt>
                <c:pt idx="23856">
                  <c:v>2.4643137254901957</c:v>
                </c:pt>
                <c:pt idx="23857">
                  <c:v>2.4643137254901957</c:v>
                </c:pt>
                <c:pt idx="23858">
                  <c:v>2.4643137254901957</c:v>
                </c:pt>
                <c:pt idx="23859">
                  <c:v>2.4643137254901957</c:v>
                </c:pt>
                <c:pt idx="23860">
                  <c:v>2.4643137254901957</c:v>
                </c:pt>
                <c:pt idx="23861">
                  <c:v>2.4643137254901957</c:v>
                </c:pt>
                <c:pt idx="23862">
                  <c:v>2.4643137254901957</c:v>
                </c:pt>
                <c:pt idx="23863">
                  <c:v>2.4643137254901957</c:v>
                </c:pt>
                <c:pt idx="23864">
                  <c:v>2.4643137254901957</c:v>
                </c:pt>
                <c:pt idx="23865">
                  <c:v>2.4643137254901957</c:v>
                </c:pt>
                <c:pt idx="23866">
                  <c:v>2.4643137254901957</c:v>
                </c:pt>
                <c:pt idx="23867">
                  <c:v>2.4643137254901957</c:v>
                </c:pt>
                <c:pt idx="23868">
                  <c:v>2.4643137254901957</c:v>
                </c:pt>
                <c:pt idx="23869">
                  <c:v>2.4643137254901957</c:v>
                </c:pt>
                <c:pt idx="23870">
                  <c:v>2.4643137254901957</c:v>
                </c:pt>
                <c:pt idx="23871">
                  <c:v>2.4643137254901957</c:v>
                </c:pt>
                <c:pt idx="23872">
                  <c:v>2.4643137254901957</c:v>
                </c:pt>
                <c:pt idx="23873">
                  <c:v>2.4643137254901957</c:v>
                </c:pt>
                <c:pt idx="23874">
                  <c:v>2.4643137254901957</c:v>
                </c:pt>
                <c:pt idx="23875">
                  <c:v>2.4643137254901957</c:v>
                </c:pt>
                <c:pt idx="23876">
                  <c:v>2.4643137254901957</c:v>
                </c:pt>
                <c:pt idx="23877">
                  <c:v>2.4643137254901957</c:v>
                </c:pt>
                <c:pt idx="23878">
                  <c:v>2.4643137254901957</c:v>
                </c:pt>
                <c:pt idx="23879">
                  <c:v>2.4643137254901957</c:v>
                </c:pt>
                <c:pt idx="23880">
                  <c:v>2.4643137254901957</c:v>
                </c:pt>
                <c:pt idx="23881">
                  <c:v>2.4643137254901957</c:v>
                </c:pt>
                <c:pt idx="23882">
                  <c:v>2.4643137254901957</c:v>
                </c:pt>
                <c:pt idx="23883">
                  <c:v>2.4643137254901957</c:v>
                </c:pt>
                <c:pt idx="23884">
                  <c:v>2.4643137254901957</c:v>
                </c:pt>
                <c:pt idx="23885">
                  <c:v>2.4643137254901957</c:v>
                </c:pt>
                <c:pt idx="23886">
                  <c:v>2.4643137254901957</c:v>
                </c:pt>
                <c:pt idx="23887">
                  <c:v>2.4643137254901957</c:v>
                </c:pt>
                <c:pt idx="23888">
                  <c:v>2.4643137254901957</c:v>
                </c:pt>
                <c:pt idx="23889">
                  <c:v>2.4643137254901957</c:v>
                </c:pt>
                <c:pt idx="23890">
                  <c:v>2.4643137254901957</c:v>
                </c:pt>
                <c:pt idx="23891">
                  <c:v>2.4643137254901957</c:v>
                </c:pt>
                <c:pt idx="23892">
                  <c:v>2.4643137254901957</c:v>
                </c:pt>
                <c:pt idx="23893">
                  <c:v>2.4643137254901957</c:v>
                </c:pt>
                <c:pt idx="23894">
                  <c:v>2.4643137254901957</c:v>
                </c:pt>
                <c:pt idx="23895">
                  <c:v>2.4643137254901957</c:v>
                </c:pt>
                <c:pt idx="23896">
                  <c:v>2.4643137254901957</c:v>
                </c:pt>
                <c:pt idx="23897">
                  <c:v>2.4643137254901957</c:v>
                </c:pt>
                <c:pt idx="23898">
                  <c:v>2.4643137254901957</c:v>
                </c:pt>
                <c:pt idx="23899">
                  <c:v>2.4643137254901957</c:v>
                </c:pt>
                <c:pt idx="23900">
                  <c:v>2.4643137254901957</c:v>
                </c:pt>
                <c:pt idx="23901">
                  <c:v>2.4643137254901957</c:v>
                </c:pt>
                <c:pt idx="23902">
                  <c:v>2.4643137254901957</c:v>
                </c:pt>
                <c:pt idx="23903">
                  <c:v>2.4643137254901957</c:v>
                </c:pt>
                <c:pt idx="23904">
                  <c:v>2.4643137254901957</c:v>
                </c:pt>
                <c:pt idx="23905">
                  <c:v>2.4643137254901957</c:v>
                </c:pt>
                <c:pt idx="23906">
                  <c:v>2.4643137254901957</c:v>
                </c:pt>
                <c:pt idx="23907">
                  <c:v>2.4643137254901957</c:v>
                </c:pt>
                <c:pt idx="23908">
                  <c:v>2.4643137254901957</c:v>
                </c:pt>
                <c:pt idx="23909">
                  <c:v>2.4643137254901957</c:v>
                </c:pt>
                <c:pt idx="23910">
                  <c:v>2.4643137254901957</c:v>
                </c:pt>
                <c:pt idx="23911">
                  <c:v>2.4643137254901957</c:v>
                </c:pt>
                <c:pt idx="23912">
                  <c:v>2.4643137254901957</c:v>
                </c:pt>
                <c:pt idx="23913">
                  <c:v>2.4643137254901957</c:v>
                </c:pt>
                <c:pt idx="23914">
                  <c:v>2.4643137254901957</c:v>
                </c:pt>
                <c:pt idx="23915">
                  <c:v>2.4643137254901957</c:v>
                </c:pt>
                <c:pt idx="23916">
                  <c:v>2.4643137254901957</c:v>
                </c:pt>
                <c:pt idx="23917">
                  <c:v>2.4643137254901957</c:v>
                </c:pt>
                <c:pt idx="23918">
                  <c:v>2.4643137254901957</c:v>
                </c:pt>
                <c:pt idx="23919">
                  <c:v>2.4643137254901957</c:v>
                </c:pt>
                <c:pt idx="23920">
                  <c:v>2.4643137254901957</c:v>
                </c:pt>
                <c:pt idx="23921">
                  <c:v>2.4643137254901957</c:v>
                </c:pt>
                <c:pt idx="23922">
                  <c:v>2.4643137254901957</c:v>
                </c:pt>
                <c:pt idx="23923">
                  <c:v>2.4643137254901957</c:v>
                </c:pt>
                <c:pt idx="23924">
                  <c:v>2.4643137254901957</c:v>
                </c:pt>
                <c:pt idx="23925">
                  <c:v>2.4643137254901957</c:v>
                </c:pt>
                <c:pt idx="23926">
                  <c:v>2.4643137254901957</c:v>
                </c:pt>
                <c:pt idx="23927">
                  <c:v>2.4643137254901957</c:v>
                </c:pt>
                <c:pt idx="23928">
                  <c:v>2.4643137254901957</c:v>
                </c:pt>
                <c:pt idx="23929">
                  <c:v>2.4643137254901957</c:v>
                </c:pt>
                <c:pt idx="23930">
                  <c:v>2.4643137254901957</c:v>
                </c:pt>
                <c:pt idx="23931">
                  <c:v>2.4643137254901957</c:v>
                </c:pt>
                <c:pt idx="23932">
                  <c:v>2.4643137254901957</c:v>
                </c:pt>
                <c:pt idx="23933">
                  <c:v>2.4643137254901957</c:v>
                </c:pt>
                <c:pt idx="23934">
                  <c:v>2.4643137254901957</c:v>
                </c:pt>
                <c:pt idx="23935">
                  <c:v>2.4643137254901957</c:v>
                </c:pt>
                <c:pt idx="23936">
                  <c:v>2.4643137254901957</c:v>
                </c:pt>
                <c:pt idx="23937">
                  <c:v>2.4643137254901957</c:v>
                </c:pt>
                <c:pt idx="23938">
                  <c:v>2.4643137254901957</c:v>
                </c:pt>
                <c:pt idx="23939">
                  <c:v>2.4643137254901957</c:v>
                </c:pt>
                <c:pt idx="23940">
                  <c:v>2.4643137254901957</c:v>
                </c:pt>
                <c:pt idx="23941">
                  <c:v>2.4643137254901957</c:v>
                </c:pt>
                <c:pt idx="23942">
                  <c:v>2.4643137254901957</c:v>
                </c:pt>
                <c:pt idx="23943">
                  <c:v>2.4643137254901957</c:v>
                </c:pt>
                <c:pt idx="23944">
                  <c:v>2.4643137254901957</c:v>
                </c:pt>
                <c:pt idx="23945">
                  <c:v>2.4643137254901957</c:v>
                </c:pt>
                <c:pt idx="23946">
                  <c:v>2.4643137254901957</c:v>
                </c:pt>
                <c:pt idx="23947">
                  <c:v>2.4643137254901957</c:v>
                </c:pt>
                <c:pt idx="23948">
                  <c:v>2.4643137254901957</c:v>
                </c:pt>
                <c:pt idx="23949">
                  <c:v>2.4643137254901957</c:v>
                </c:pt>
                <c:pt idx="23950">
                  <c:v>2.4643137254901957</c:v>
                </c:pt>
                <c:pt idx="23951">
                  <c:v>2.4643137254901957</c:v>
                </c:pt>
                <c:pt idx="23952">
                  <c:v>2.4643137254901957</c:v>
                </c:pt>
                <c:pt idx="23953">
                  <c:v>2.4643137254901957</c:v>
                </c:pt>
                <c:pt idx="23954">
                  <c:v>2.4643137254901957</c:v>
                </c:pt>
                <c:pt idx="23955">
                  <c:v>2.4643137254901957</c:v>
                </c:pt>
                <c:pt idx="23956">
                  <c:v>2.4643137254901957</c:v>
                </c:pt>
                <c:pt idx="23957">
                  <c:v>2.4643137254901957</c:v>
                </c:pt>
                <c:pt idx="23958">
                  <c:v>2.4643137254901957</c:v>
                </c:pt>
                <c:pt idx="23959">
                  <c:v>2.4643137254901957</c:v>
                </c:pt>
                <c:pt idx="23960">
                  <c:v>2.4643137254901957</c:v>
                </c:pt>
                <c:pt idx="23961">
                  <c:v>2.4643137254901957</c:v>
                </c:pt>
                <c:pt idx="23962">
                  <c:v>2.4643137254901957</c:v>
                </c:pt>
                <c:pt idx="23963">
                  <c:v>2.4643137254901957</c:v>
                </c:pt>
                <c:pt idx="23964">
                  <c:v>2.4643137254901957</c:v>
                </c:pt>
                <c:pt idx="23965">
                  <c:v>2.4643137254901957</c:v>
                </c:pt>
                <c:pt idx="23966">
                  <c:v>2.4643137254901957</c:v>
                </c:pt>
                <c:pt idx="23967">
                  <c:v>2.4643137254901957</c:v>
                </c:pt>
                <c:pt idx="23968">
                  <c:v>2.4643137254901957</c:v>
                </c:pt>
                <c:pt idx="23969">
                  <c:v>2.4643137254901957</c:v>
                </c:pt>
                <c:pt idx="23970">
                  <c:v>2.4643137254901957</c:v>
                </c:pt>
                <c:pt idx="23971">
                  <c:v>2.4643137254901957</c:v>
                </c:pt>
                <c:pt idx="23972">
                  <c:v>2.4643137254901957</c:v>
                </c:pt>
                <c:pt idx="23973">
                  <c:v>2.4643137254901957</c:v>
                </c:pt>
                <c:pt idx="23974">
                  <c:v>2.4643137254901957</c:v>
                </c:pt>
                <c:pt idx="23975">
                  <c:v>2.4643137254901957</c:v>
                </c:pt>
                <c:pt idx="23976">
                  <c:v>2.4643137254901957</c:v>
                </c:pt>
                <c:pt idx="23977">
                  <c:v>2.4643137254901957</c:v>
                </c:pt>
                <c:pt idx="23978">
                  <c:v>2.4643137254901957</c:v>
                </c:pt>
                <c:pt idx="23979">
                  <c:v>2.4643137254901957</c:v>
                </c:pt>
                <c:pt idx="23980">
                  <c:v>2.4643137254901957</c:v>
                </c:pt>
                <c:pt idx="23981">
                  <c:v>2.4643137254901957</c:v>
                </c:pt>
                <c:pt idx="23982">
                  <c:v>2.4643137254901957</c:v>
                </c:pt>
                <c:pt idx="23983">
                  <c:v>2.4643137254901957</c:v>
                </c:pt>
                <c:pt idx="23984">
                  <c:v>2.4643137254901957</c:v>
                </c:pt>
                <c:pt idx="23985">
                  <c:v>2.4643137254901957</c:v>
                </c:pt>
                <c:pt idx="23986">
                  <c:v>2.4643137254901957</c:v>
                </c:pt>
                <c:pt idx="23987">
                  <c:v>2.4643137254901957</c:v>
                </c:pt>
                <c:pt idx="23988">
                  <c:v>2.4643137254901957</c:v>
                </c:pt>
                <c:pt idx="23989">
                  <c:v>2.4643137254901957</c:v>
                </c:pt>
                <c:pt idx="23990">
                  <c:v>2.4643137254901957</c:v>
                </c:pt>
                <c:pt idx="23991">
                  <c:v>2.4643137254901957</c:v>
                </c:pt>
                <c:pt idx="23992">
                  <c:v>2.4643137254901957</c:v>
                </c:pt>
                <c:pt idx="23993">
                  <c:v>2.4643137254901957</c:v>
                </c:pt>
                <c:pt idx="23994">
                  <c:v>2.4643137254901957</c:v>
                </c:pt>
                <c:pt idx="23995">
                  <c:v>2.4643137254901957</c:v>
                </c:pt>
                <c:pt idx="23996">
                  <c:v>2.4643137254901957</c:v>
                </c:pt>
                <c:pt idx="23997">
                  <c:v>2.4643137254901957</c:v>
                </c:pt>
                <c:pt idx="23998">
                  <c:v>2.4643137254901957</c:v>
                </c:pt>
                <c:pt idx="23999">
                  <c:v>2.4643137254901957</c:v>
                </c:pt>
                <c:pt idx="24000">
                  <c:v>2.4643137254901957</c:v>
                </c:pt>
                <c:pt idx="24001">
                  <c:v>2.4643137254901957</c:v>
                </c:pt>
                <c:pt idx="24002">
                  <c:v>2.4643137254901957</c:v>
                </c:pt>
                <c:pt idx="24003">
                  <c:v>2.4643137254901957</c:v>
                </c:pt>
                <c:pt idx="24004">
                  <c:v>2.4643137254901957</c:v>
                </c:pt>
                <c:pt idx="24005">
                  <c:v>2.4643137254901957</c:v>
                </c:pt>
                <c:pt idx="24006">
                  <c:v>2.4643137254901957</c:v>
                </c:pt>
                <c:pt idx="24007">
                  <c:v>2.4643137254901957</c:v>
                </c:pt>
                <c:pt idx="24008">
                  <c:v>2.4643137254901957</c:v>
                </c:pt>
                <c:pt idx="24009">
                  <c:v>2.4643137254901957</c:v>
                </c:pt>
                <c:pt idx="24010">
                  <c:v>2.4643137254901957</c:v>
                </c:pt>
                <c:pt idx="24011">
                  <c:v>2.4643137254901957</c:v>
                </c:pt>
                <c:pt idx="24012">
                  <c:v>2.4643137254901957</c:v>
                </c:pt>
                <c:pt idx="24013">
                  <c:v>2.4643137254901957</c:v>
                </c:pt>
                <c:pt idx="24014">
                  <c:v>2.4643137254901957</c:v>
                </c:pt>
                <c:pt idx="24015">
                  <c:v>2.4643137254901957</c:v>
                </c:pt>
                <c:pt idx="24016">
                  <c:v>2.4643137254901957</c:v>
                </c:pt>
                <c:pt idx="24017">
                  <c:v>2.4643137254901957</c:v>
                </c:pt>
                <c:pt idx="24018">
                  <c:v>2.4643137254901957</c:v>
                </c:pt>
                <c:pt idx="24019">
                  <c:v>2.4643137254901957</c:v>
                </c:pt>
                <c:pt idx="24020">
                  <c:v>2.4643137254901957</c:v>
                </c:pt>
                <c:pt idx="24021">
                  <c:v>2.4643137254901957</c:v>
                </c:pt>
                <c:pt idx="24022">
                  <c:v>2.4643137254901957</c:v>
                </c:pt>
                <c:pt idx="24023">
                  <c:v>2.4643137254901957</c:v>
                </c:pt>
                <c:pt idx="24024">
                  <c:v>2.4643137254901957</c:v>
                </c:pt>
                <c:pt idx="24025">
                  <c:v>2.4643137254901957</c:v>
                </c:pt>
                <c:pt idx="24026">
                  <c:v>2.4643137254901957</c:v>
                </c:pt>
                <c:pt idx="24027">
                  <c:v>2.4643137254901957</c:v>
                </c:pt>
                <c:pt idx="24028">
                  <c:v>2.4643137254901957</c:v>
                </c:pt>
                <c:pt idx="24029">
                  <c:v>2.4643137254901957</c:v>
                </c:pt>
                <c:pt idx="24030">
                  <c:v>2.4643137254901957</c:v>
                </c:pt>
                <c:pt idx="24031">
                  <c:v>2.4643137254901957</c:v>
                </c:pt>
                <c:pt idx="24032">
                  <c:v>2.4643137254901957</c:v>
                </c:pt>
                <c:pt idx="24033">
                  <c:v>2.4643137254901957</c:v>
                </c:pt>
                <c:pt idx="24034">
                  <c:v>2.4643137254901957</c:v>
                </c:pt>
                <c:pt idx="24035">
                  <c:v>2.4643137254901957</c:v>
                </c:pt>
                <c:pt idx="24036">
                  <c:v>2.4643137254901957</c:v>
                </c:pt>
                <c:pt idx="24037">
                  <c:v>2.4643137254901957</c:v>
                </c:pt>
                <c:pt idx="24038">
                  <c:v>2.4643137254901957</c:v>
                </c:pt>
                <c:pt idx="24039">
                  <c:v>2.4643137254901957</c:v>
                </c:pt>
                <c:pt idx="24040">
                  <c:v>2.4643137254901957</c:v>
                </c:pt>
                <c:pt idx="24041">
                  <c:v>2.4643137254901957</c:v>
                </c:pt>
                <c:pt idx="24042">
                  <c:v>2.4643137254901957</c:v>
                </c:pt>
                <c:pt idx="24043">
                  <c:v>2.4643137254901957</c:v>
                </c:pt>
                <c:pt idx="24044">
                  <c:v>2.4643137254901957</c:v>
                </c:pt>
                <c:pt idx="24045">
                  <c:v>2.4643137254901957</c:v>
                </c:pt>
                <c:pt idx="24046">
                  <c:v>2.4643137254901957</c:v>
                </c:pt>
                <c:pt idx="24047">
                  <c:v>2.4643137254901957</c:v>
                </c:pt>
                <c:pt idx="24048">
                  <c:v>2.4643137254901957</c:v>
                </c:pt>
                <c:pt idx="24049">
                  <c:v>2.4643137254901957</c:v>
                </c:pt>
                <c:pt idx="24050">
                  <c:v>2.4643137254901957</c:v>
                </c:pt>
                <c:pt idx="24051">
                  <c:v>2.4643137254901957</c:v>
                </c:pt>
                <c:pt idx="24052">
                  <c:v>2.4643137254901957</c:v>
                </c:pt>
                <c:pt idx="24053">
                  <c:v>2.4643137254901957</c:v>
                </c:pt>
                <c:pt idx="24054">
                  <c:v>2.4643137254901957</c:v>
                </c:pt>
                <c:pt idx="24055">
                  <c:v>2.4643137254901957</c:v>
                </c:pt>
                <c:pt idx="24056">
                  <c:v>2.4643137254901957</c:v>
                </c:pt>
                <c:pt idx="24057">
                  <c:v>2.4643137254901957</c:v>
                </c:pt>
                <c:pt idx="24058">
                  <c:v>2.4643137254901957</c:v>
                </c:pt>
                <c:pt idx="24059">
                  <c:v>2.4643137254901957</c:v>
                </c:pt>
                <c:pt idx="24060">
                  <c:v>2.4643137254901957</c:v>
                </c:pt>
                <c:pt idx="24061">
                  <c:v>2.4643137254901957</c:v>
                </c:pt>
                <c:pt idx="24062">
                  <c:v>2.4643137254901957</c:v>
                </c:pt>
                <c:pt idx="24063">
                  <c:v>2.4643137254901957</c:v>
                </c:pt>
                <c:pt idx="24064">
                  <c:v>2.4643137254901957</c:v>
                </c:pt>
                <c:pt idx="24065">
                  <c:v>2.4643137254901957</c:v>
                </c:pt>
                <c:pt idx="24066">
                  <c:v>2.4643137254901957</c:v>
                </c:pt>
                <c:pt idx="24067">
                  <c:v>2.4643137254901957</c:v>
                </c:pt>
                <c:pt idx="24068">
                  <c:v>2.4643137254901957</c:v>
                </c:pt>
                <c:pt idx="24069">
                  <c:v>2.4643137254901957</c:v>
                </c:pt>
                <c:pt idx="24070">
                  <c:v>2.4643137254901957</c:v>
                </c:pt>
                <c:pt idx="24071">
                  <c:v>2.4643137254901957</c:v>
                </c:pt>
                <c:pt idx="24072">
                  <c:v>2.4643137254901957</c:v>
                </c:pt>
                <c:pt idx="24073">
                  <c:v>2.4643137254901957</c:v>
                </c:pt>
                <c:pt idx="24074">
                  <c:v>2.4643137254901957</c:v>
                </c:pt>
                <c:pt idx="24075">
                  <c:v>2.4643137254901957</c:v>
                </c:pt>
                <c:pt idx="24076">
                  <c:v>2.4643137254901957</c:v>
                </c:pt>
                <c:pt idx="24077">
                  <c:v>2.4643137254901957</c:v>
                </c:pt>
                <c:pt idx="24078">
                  <c:v>2.4643137254901957</c:v>
                </c:pt>
                <c:pt idx="24079">
                  <c:v>2.4643137254901957</c:v>
                </c:pt>
                <c:pt idx="24080">
                  <c:v>2.4643137254901957</c:v>
                </c:pt>
                <c:pt idx="24081">
                  <c:v>2.4643137254901957</c:v>
                </c:pt>
                <c:pt idx="24082">
                  <c:v>2.4643137254901957</c:v>
                </c:pt>
                <c:pt idx="24083">
                  <c:v>2.4643137254901957</c:v>
                </c:pt>
                <c:pt idx="24084">
                  <c:v>2.4643137254901957</c:v>
                </c:pt>
                <c:pt idx="24085">
                  <c:v>2.4643137254901957</c:v>
                </c:pt>
                <c:pt idx="24086">
                  <c:v>2.4643137254901957</c:v>
                </c:pt>
                <c:pt idx="24087">
                  <c:v>2.4643137254901957</c:v>
                </c:pt>
                <c:pt idx="24088">
                  <c:v>2.4643137254901957</c:v>
                </c:pt>
                <c:pt idx="24089">
                  <c:v>2.4643137254901957</c:v>
                </c:pt>
                <c:pt idx="24090">
                  <c:v>2.4643137254901957</c:v>
                </c:pt>
                <c:pt idx="24091">
                  <c:v>2.4643137254901957</c:v>
                </c:pt>
                <c:pt idx="24092">
                  <c:v>2.4643137254901957</c:v>
                </c:pt>
                <c:pt idx="24093">
                  <c:v>2.4643137254901957</c:v>
                </c:pt>
                <c:pt idx="24094">
                  <c:v>2.4643137254901957</c:v>
                </c:pt>
                <c:pt idx="24095">
                  <c:v>2.4643137254901957</c:v>
                </c:pt>
                <c:pt idx="24096">
                  <c:v>2.4643137254901957</c:v>
                </c:pt>
                <c:pt idx="24097">
                  <c:v>2.4643137254901957</c:v>
                </c:pt>
                <c:pt idx="24098">
                  <c:v>2.4643137254901957</c:v>
                </c:pt>
                <c:pt idx="24099">
                  <c:v>2.4643137254901957</c:v>
                </c:pt>
                <c:pt idx="24100">
                  <c:v>2.4643137254901957</c:v>
                </c:pt>
                <c:pt idx="24101">
                  <c:v>2.4643137254901957</c:v>
                </c:pt>
                <c:pt idx="24102">
                  <c:v>2.4643137254901957</c:v>
                </c:pt>
                <c:pt idx="24103">
                  <c:v>2.4643137254901957</c:v>
                </c:pt>
                <c:pt idx="24104">
                  <c:v>2.4643137254901957</c:v>
                </c:pt>
                <c:pt idx="24105">
                  <c:v>2.4643137254901957</c:v>
                </c:pt>
                <c:pt idx="24106">
                  <c:v>2.4643137254901957</c:v>
                </c:pt>
                <c:pt idx="24107">
                  <c:v>2.4643137254901957</c:v>
                </c:pt>
                <c:pt idx="24108">
                  <c:v>2.4643137254901957</c:v>
                </c:pt>
                <c:pt idx="24109">
                  <c:v>2.4643137254901957</c:v>
                </c:pt>
                <c:pt idx="24110">
                  <c:v>2.4643137254901957</c:v>
                </c:pt>
                <c:pt idx="24111">
                  <c:v>2.4643137254901957</c:v>
                </c:pt>
                <c:pt idx="24112">
                  <c:v>2.4643137254901957</c:v>
                </c:pt>
                <c:pt idx="24113">
                  <c:v>2.4643137254901957</c:v>
                </c:pt>
                <c:pt idx="24114">
                  <c:v>2.4643137254901957</c:v>
                </c:pt>
                <c:pt idx="24115">
                  <c:v>2.4643137254901957</c:v>
                </c:pt>
                <c:pt idx="24116">
                  <c:v>2.4643137254901957</c:v>
                </c:pt>
                <c:pt idx="24117">
                  <c:v>2.4643137254901957</c:v>
                </c:pt>
                <c:pt idx="24118">
                  <c:v>2.4643137254901957</c:v>
                </c:pt>
                <c:pt idx="24119">
                  <c:v>2.4643137254901957</c:v>
                </c:pt>
                <c:pt idx="24120">
                  <c:v>2.4643137254901957</c:v>
                </c:pt>
                <c:pt idx="24121">
                  <c:v>2.4643137254901957</c:v>
                </c:pt>
                <c:pt idx="24122">
                  <c:v>2.4643137254901957</c:v>
                </c:pt>
                <c:pt idx="24123">
                  <c:v>2.4643137254901957</c:v>
                </c:pt>
                <c:pt idx="24124">
                  <c:v>2.4643137254901957</c:v>
                </c:pt>
                <c:pt idx="24125">
                  <c:v>2.4643137254901957</c:v>
                </c:pt>
                <c:pt idx="24126">
                  <c:v>2.4643137254901957</c:v>
                </c:pt>
                <c:pt idx="24127">
                  <c:v>2.4643137254901957</c:v>
                </c:pt>
                <c:pt idx="24128">
                  <c:v>2.4643137254901957</c:v>
                </c:pt>
                <c:pt idx="24129">
                  <c:v>2.4643137254901957</c:v>
                </c:pt>
                <c:pt idx="24130">
                  <c:v>2.4643137254901957</c:v>
                </c:pt>
                <c:pt idx="24131">
                  <c:v>2.4643137254901957</c:v>
                </c:pt>
                <c:pt idx="24132">
                  <c:v>2.4643137254901957</c:v>
                </c:pt>
                <c:pt idx="24133">
                  <c:v>2.4643137254901957</c:v>
                </c:pt>
                <c:pt idx="24134">
                  <c:v>2.4643137254901957</c:v>
                </c:pt>
                <c:pt idx="24135">
                  <c:v>2.4643137254901957</c:v>
                </c:pt>
                <c:pt idx="24136">
                  <c:v>2.4643137254901957</c:v>
                </c:pt>
                <c:pt idx="24137">
                  <c:v>2.4643137254901957</c:v>
                </c:pt>
                <c:pt idx="24138">
                  <c:v>2.4643137254901957</c:v>
                </c:pt>
                <c:pt idx="24139">
                  <c:v>2.4643137254901957</c:v>
                </c:pt>
                <c:pt idx="24140">
                  <c:v>2.4643137254901957</c:v>
                </c:pt>
                <c:pt idx="24141">
                  <c:v>2.4643137254901957</c:v>
                </c:pt>
                <c:pt idx="24142">
                  <c:v>2.4643137254901957</c:v>
                </c:pt>
                <c:pt idx="24143">
                  <c:v>2.4643137254901957</c:v>
                </c:pt>
                <c:pt idx="24144">
                  <c:v>2.4643137254901957</c:v>
                </c:pt>
                <c:pt idx="24145">
                  <c:v>2.4643137254901957</c:v>
                </c:pt>
                <c:pt idx="24146">
                  <c:v>2.4643137254901957</c:v>
                </c:pt>
                <c:pt idx="24147">
                  <c:v>2.4643137254901957</c:v>
                </c:pt>
                <c:pt idx="24148">
                  <c:v>2.4643137254901957</c:v>
                </c:pt>
                <c:pt idx="24149">
                  <c:v>2.4643137254901957</c:v>
                </c:pt>
                <c:pt idx="24150">
                  <c:v>2.4643137254901957</c:v>
                </c:pt>
                <c:pt idx="24151">
                  <c:v>2.4643137254901957</c:v>
                </c:pt>
                <c:pt idx="24152">
                  <c:v>2.4643137254901957</c:v>
                </c:pt>
                <c:pt idx="24153">
                  <c:v>2.4643137254901957</c:v>
                </c:pt>
                <c:pt idx="24154">
                  <c:v>2.4643137254901957</c:v>
                </c:pt>
                <c:pt idx="24155">
                  <c:v>2.4643137254901957</c:v>
                </c:pt>
                <c:pt idx="24156">
                  <c:v>2.4643137254901957</c:v>
                </c:pt>
                <c:pt idx="24157">
                  <c:v>2.4643137254901957</c:v>
                </c:pt>
                <c:pt idx="24158">
                  <c:v>2.4643137254901957</c:v>
                </c:pt>
                <c:pt idx="24159">
                  <c:v>2.4643137254901957</c:v>
                </c:pt>
                <c:pt idx="24160">
                  <c:v>2.4643137254901957</c:v>
                </c:pt>
                <c:pt idx="24161">
                  <c:v>2.4643137254901957</c:v>
                </c:pt>
                <c:pt idx="24162">
                  <c:v>2.4643137254901957</c:v>
                </c:pt>
                <c:pt idx="24163">
                  <c:v>2.4643137254901957</c:v>
                </c:pt>
                <c:pt idx="24164">
                  <c:v>2.4643137254901957</c:v>
                </c:pt>
                <c:pt idx="24165">
                  <c:v>2.4643137254901957</c:v>
                </c:pt>
                <c:pt idx="24166">
                  <c:v>2.4643137254901957</c:v>
                </c:pt>
                <c:pt idx="24167">
                  <c:v>2.4643137254901957</c:v>
                </c:pt>
                <c:pt idx="24168">
                  <c:v>2.4643137254901957</c:v>
                </c:pt>
                <c:pt idx="24169">
                  <c:v>2.4643137254901957</c:v>
                </c:pt>
                <c:pt idx="24170">
                  <c:v>2.4643137254901957</c:v>
                </c:pt>
                <c:pt idx="24171">
                  <c:v>2.4643137254901957</c:v>
                </c:pt>
                <c:pt idx="24172">
                  <c:v>2.4643137254901957</c:v>
                </c:pt>
                <c:pt idx="24173">
                  <c:v>2.4643137254901957</c:v>
                </c:pt>
                <c:pt idx="24174">
                  <c:v>2.4643137254901957</c:v>
                </c:pt>
                <c:pt idx="24175">
                  <c:v>2.4643137254901957</c:v>
                </c:pt>
                <c:pt idx="24176">
                  <c:v>2.4643137254901957</c:v>
                </c:pt>
                <c:pt idx="24177">
                  <c:v>2.4643137254901957</c:v>
                </c:pt>
                <c:pt idx="24178">
                  <c:v>2.4643137254901957</c:v>
                </c:pt>
                <c:pt idx="24179">
                  <c:v>2.4643137254901957</c:v>
                </c:pt>
                <c:pt idx="24180">
                  <c:v>2.4643137254901957</c:v>
                </c:pt>
                <c:pt idx="24181">
                  <c:v>2.4643137254901957</c:v>
                </c:pt>
                <c:pt idx="24182">
                  <c:v>2.4643137254901957</c:v>
                </c:pt>
                <c:pt idx="24183">
                  <c:v>2.4643137254901957</c:v>
                </c:pt>
                <c:pt idx="24184">
                  <c:v>2.4643137254901957</c:v>
                </c:pt>
                <c:pt idx="24185">
                  <c:v>2.4643137254901957</c:v>
                </c:pt>
                <c:pt idx="24186">
                  <c:v>2.4643137254901957</c:v>
                </c:pt>
                <c:pt idx="24187">
                  <c:v>2.4643137254901957</c:v>
                </c:pt>
                <c:pt idx="24188">
                  <c:v>2.4643137254901957</c:v>
                </c:pt>
                <c:pt idx="24189">
                  <c:v>2.4643137254901957</c:v>
                </c:pt>
                <c:pt idx="24190">
                  <c:v>2.4643137254901957</c:v>
                </c:pt>
                <c:pt idx="24191">
                  <c:v>2.4643137254901957</c:v>
                </c:pt>
                <c:pt idx="24192">
                  <c:v>2.4643137254901957</c:v>
                </c:pt>
                <c:pt idx="24193">
                  <c:v>2.4643137254901957</c:v>
                </c:pt>
                <c:pt idx="24194">
                  <c:v>2.4643137254901957</c:v>
                </c:pt>
                <c:pt idx="24195">
                  <c:v>2.4643137254901957</c:v>
                </c:pt>
                <c:pt idx="24196">
                  <c:v>2.4643137254901957</c:v>
                </c:pt>
                <c:pt idx="24197">
                  <c:v>2.4643137254901957</c:v>
                </c:pt>
                <c:pt idx="24198">
                  <c:v>2.4643137254901957</c:v>
                </c:pt>
                <c:pt idx="24199">
                  <c:v>2.4643137254901957</c:v>
                </c:pt>
                <c:pt idx="24200">
                  <c:v>2.4643137254901957</c:v>
                </c:pt>
                <c:pt idx="24201">
                  <c:v>2.4643137254901957</c:v>
                </c:pt>
                <c:pt idx="24202">
                  <c:v>2.4643137254901957</c:v>
                </c:pt>
                <c:pt idx="24203">
                  <c:v>2.4643137254901957</c:v>
                </c:pt>
                <c:pt idx="24204">
                  <c:v>2.4643137254901957</c:v>
                </c:pt>
                <c:pt idx="24205">
                  <c:v>2.4643137254901957</c:v>
                </c:pt>
                <c:pt idx="24206">
                  <c:v>2.4643137254901957</c:v>
                </c:pt>
                <c:pt idx="24207">
                  <c:v>2.4643137254901957</c:v>
                </c:pt>
                <c:pt idx="24208">
                  <c:v>2.4643137254901957</c:v>
                </c:pt>
                <c:pt idx="24209">
                  <c:v>2.4643137254901957</c:v>
                </c:pt>
                <c:pt idx="24210">
                  <c:v>2.4643137254901957</c:v>
                </c:pt>
                <c:pt idx="24211">
                  <c:v>2.4643137254901957</c:v>
                </c:pt>
                <c:pt idx="24212">
                  <c:v>2.4643137254901957</c:v>
                </c:pt>
                <c:pt idx="24213">
                  <c:v>2.4643137254901957</c:v>
                </c:pt>
                <c:pt idx="24214">
                  <c:v>2.4643137254901957</c:v>
                </c:pt>
                <c:pt idx="24215">
                  <c:v>2.4643137254901957</c:v>
                </c:pt>
                <c:pt idx="24216">
                  <c:v>2.4643137254901957</c:v>
                </c:pt>
                <c:pt idx="24217">
                  <c:v>2.4643137254901957</c:v>
                </c:pt>
                <c:pt idx="24218">
                  <c:v>2.4643137254901957</c:v>
                </c:pt>
                <c:pt idx="24219">
                  <c:v>2.4643137254901957</c:v>
                </c:pt>
                <c:pt idx="24220">
                  <c:v>2.4643137254901957</c:v>
                </c:pt>
                <c:pt idx="24221">
                  <c:v>2.4643137254901957</c:v>
                </c:pt>
                <c:pt idx="24222">
                  <c:v>2.4643137254901957</c:v>
                </c:pt>
                <c:pt idx="24223">
                  <c:v>2.4643137254901957</c:v>
                </c:pt>
                <c:pt idx="24224">
                  <c:v>2.4643137254901957</c:v>
                </c:pt>
                <c:pt idx="24225">
                  <c:v>2.4643137254901957</c:v>
                </c:pt>
                <c:pt idx="24226">
                  <c:v>2.4643137254901957</c:v>
                </c:pt>
                <c:pt idx="24227">
                  <c:v>2.4643137254901957</c:v>
                </c:pt>
                <c:pt idx="24228">
                  <c:v>2.4643137254901957</c:v>
                </c:pt>
                <c:pt idx="24229">
                  <c:v>2.4643137254901957</c:v>
                </c:pt>
                <c:pt idx="24230">
                  <c:v>2.4643137254901957</c:v>
                </c:pt>
                <c:pt idx="24231">
                  <c:v>2.4643137254901957</c:v>
                </c:pt>
                <c:pt idx="24232">
                  <c:v>2.4643137254901957</c:v>
                </c:pt>
                <c:pt idx="24233">
                  <c:v>2.4643137254901957</c:v>
                </c:pt>
                <c:pt idx="24234">
                  <c:v>2.4643137254901957</c:v>
                </c:pt>
                <c:pt idx="24235">
                  <c:v>2.4643137254901957</c:v>
                </c:pt>
                <c:pt idx="24236">
                  <c:v>2.4643137254901957</c:v>
                </c:pt>
                <c:pt idx="24237">
                  <c:v>2.4643137254901957</c:v>
                </c:pt>
                <c:pt idx="24238">
                  <c:v>2.4643137254901957</c:v>
                </c:pt>
                <c:pt idx="24239">
                  <c:v>2.4643137254901957</c:v>
                </c:pt>
                <c:pt idx="24240">
                  <c:v>2.4643137254901957</c:v>
                </c:pt>
                <c:pt idx="24241">
                  <c:v>2.4643137254901957</c:v>
                </c:pt>
                <c:pt idx="24242">
                  <c:v>2.4643137254901957</c:v>
                </c:pt>
                <c:pt idx="24243">
                  <c:v>2.4643137254901957</c:v>
                </c:pt>
                <c:pt idx="24244">
                  <c:v>2.4643137254901957</c:v>
                </c:pt>
                <c:pt idx="24245">
                  <c:v>2.4643137254901957</c:v>
                </c:pt>
                <c:pt idx="24246">
                  <c:v>2.4643137254901957</c:v>
                </c:pt>
                <c:pt idx="24247">
                  <c:v>2.4643137254901957</c:v>
                </c:pt>
                <c:pt idx="24248">
                  <c:v>2.4643137254901957</c:v>
                </c:pt>
                <c:pt idx="24249">
                  <c:v>2.4643137254901957</c:v>
                </c:pt>
                <c:pt idx="24250">
                  <c:v>2.4643137254901957</c:v>
                </c:pt>
                <c:pt idx="24251">
                  <c:v>2.4643137254901957</c:v>
                </c:pt>
                <c:pt idx="24252">
                  <c:v>2.4643137254901957</c:v>
                </c:pt>
                <c:pt idx="24253">
                  <c:v>2.4643137254901957</c:v>
                </c:pt>
                <c:pt idx="24254">
                  <c:v>2.4643137254901957</c:v>
                </c:pt>
                <c:pt idx="24255">
                  <c:v>2.4643137254901957</c:v>
                </c:pt>
                <c:pt idx="24256">
                  <c:v>2.4643137254901957</c:v>
                </c:pt>
                <c:pt idx="24257">
                  <c:v>2.4643137254901957</c:v>
                </c:pt>
                <c:pt idx="24258">
                  <c:v>2.4643137254901957</c:v>
                </c:pt>
                <c:pt idx="24259">
                  <c:v>2.4643137254901957</c:v>
                </c:pt>
                <c:pt idx="24260">
                  <c:v>2.4643137254901957</c:v>
                </c:pt>
                <c:pt idx="24261">
                  <c:v>2.4643137254901957</c:v>
                </c:pt>
                <c:pt idx="24262">
                  <c:v>2.4643137254901957</c:v>
                </c:pt>
                <c:pt idx="24263">
                  <c:v>2.4643137254901957</c:v>
                </c:pt>
                <c:pt idx="24264">
                  <c:v>2.4643137254901957</c:v>
                </c:pt>
                <c:pt idx="24265">
                  <c:v>2.4643137254901957</c:v>
                </c:pt>
                <c:pt idx="24266">
                  <c:v>2.4643137254901957</c:v>
                </c:pt>
                <c:pt idx="24267">
                  <c:v>2.4643137254901957</c:v>
                </c:pt>
                <c:pt idx="24268">
                  <c:v>2.4643137254901957</c:v>
                </c:pt>
                <c:pt idx="24269">
                  <c:v>2.4643137254901957</c:v>
                </c:pt>
                <c:pt idx="24270">
                  <c:v>2.4643137254901957</c:v>
                </c:pt>
                <c:pt idx="24271">
                  <c:v>2.4643137254901957</c:v>
                </c:pt>
                <c:pt idx="24272">
                  <c:v>2.4643137254901957</c:v>
                </c:pt>
                <c:pt idx="24273">
                  <c:v>2.4643137254901957</c:v>
                </c:pt>
                <c:pt idx="24274">
                  <c:v>2.4643137254901957</c:v>
                </c:pt>
                <c:pt idx="24275">
                  <c:v>2.4643137254901957</c:v>
                </c:pt>
                <c:pt idx="24276">
                  <c:v>2.4643137254901957</c:v>
                </c:pt>
                <c:pt idx="24277">
                  <c:v>2.4643137254901957</c:v>
                </c:pt>
                <c:pt idx="24278">
                  <c:v>2.4643137254901957</c:v>
                </c:pt>
                <c:pt idx="24279">
                  <c:v>2.4643137254901957</c:v>
                </c:pt>
                <c:pt idx="24280">
                  <c:v>2.4643137254901957</c:v>
                </c:pt>
                <c:pt idx="24281">
                  <c:v>2.4643137254901957</c:v>
                </c:pt>
                <c:pt idx="24282">
                  <c:v>2.4643137254901957</c:v>
                </c:pt>
                <c:pt idx="24283">
                  <c:v>2.4643137254901957</c:v>
                </c:pt>
                <c:pt idx="24284">
                  <c:v>2.4643137254901957</c:v>
                </c:pt>
                <c:pt idx="24285">
                  <c:v>2.4643137254901957</c:v>
                </c:pt>
                <c:pt idx="24286">
                  <c:v>2.4643137254901957</c:v>
                </c:pt>
                <c:pt idx="24287">
                  <c:v>2.4643137254901957</c:v>
                </c:pt>
                <c:pt idx="24288">
                  <c:v>2.4643137254901957</c:v>
                </c:pt>
                <c:pt idx="24289">
                  <c:v>2.4643137254901957</c:v>
                </c:pt>
                <c:pt idx="24290">
                  <c:v>2.4643137254901957</c:v>
                </c:pt>
                <c:pt idx="24291">
                  <c:v>2.4643137254901957</c:v>
                </c:pt>
                <c:pt idx="24292">
                  <c:v>2.4643137254901957</c:v>
                </c:pt>
                <c:pt idx="24293">
                  <c:v>2.4643137254901957</c:v>
                </c:pt>
                <c:pt idx="24294">
                  <c:v>2.4643137254901957</c:v>
                </c:pt>
                <c:pt idx="24295">
                  <c:v>2.4643137254901957</c:v>
                </c:pt>
                <c:pt idx="24296">
                  <c:v>2.4643137254901957</c:v>
                </c:pt>
                <c:pt idx="24297">
                  <c:v>2.4643137254901957</c:v>
                </c:pt>
                <c:pt idx="24298">
                  <c:v>2.4643137254901957</c:v>
                </c:pt>
                <c:pt idx="24299">
                  <c:v>2.4643137254901957</c:v>
                </c:pt>
                <c:pt idx="24300">
                  <c:v>2.4643137254901957</c:v>
                </c:pt>
                <c:pt idx="24301">
                  <c:v>2.4643137254901957</c:v>
                </c:pt>
                <c:pt idx="24302">
                  <c:v>2.4643137254901957</c:v>
                </c:pt>
                <c:pt idx="24303">
                  <c:v>2.4643137254901957</c:v>
                </c:pt>
                <c:pt idx="24304">
                  <c:v>2.4643137254901957</c:v>
                </c:pt>
                <c:pt idx="24305">
                  <c:v>2.4643137254901957</c:v>
                </c:pt>
                <c:pt idx="24306">
                  <c:v>2.4643137254901957</c:v>
                </c:pt>
                <c:pt idx="24307">
                  <c:v>2.4643137254901957</c:v>
                </c:pt>
                <c:pt idx="24308">
                  <c:v>2.4643137254901957</c:v>
                </c:pt>
                <c:pt idx="24309">
                  <c:v>2.4643137254901957</c:v>
                </c:pt>
                <c:pt idx="24310">
                  <c:v>2.4643137254901957</c:v>
                </c:pt>
                <c:pt idx="24311">
                  <c:v>2.4643137254901957</c:v>
                </c:pt>
                <c:pt idx="24312">
                  <c:v>2.4643137254901957</c:v>
                </c:pt>
                <c:pt idx="24313">
                  <c:v>2.4643137254901957</c:v>
                </c:pt>
                <c:pt idx="24314">
                  <c:v>2.4643137254901957</c:v>
                </c:pt>
                <c:pt idx="24315">
                  <c:v>2.4643137254901957</c:v>
                </c:pt>
                <c:pt idx="24316">
                  <c:v>2.4643137254901957</c:v>
                </c:pt>
                <c:pt idx="24317">
                  <c:v>2.4643137254901957</c:v>
                </c:pt>
                <c:pt idx="24318">
                  <c:v>2.4643137254901957</c:v>
                </c:pt>
                <c:pt idx="24319">
                  <c:v>2.4643137254901957</c:v>
                </c:pt>
                <c:pt idx="24320">
                  <c:v>2.4643137254901957</c:v>
                </c:pt>
                <c:pt idx="24321">
                  <c:v>2.4643137254901957</c:v>
                </c:pt>
                <c:pt idx="24322">
                  <c:v>2.4643137254901957</c:v>
                </c:pt>
                <c:pt idx="24323">
                  <c:v>2.4643137254901957</c:v>
                </c:pt>
                <c:pt idx="24324">
                  <c:v>2.4643137254901957</c:v>
                </c:pt>
                <c:pt idx="24325">
                  <c:v>2.4643137254901957</c:v>
                </c:pt>
                <c:pt idx="24326">
                  <c:v>2.4643137254901957</c:v>
                </c:pt>
                <c:pt idx="24327">
                  <c:v>2.4643137254901957</c:v>
                </c:pt>
                <c:pt idx="24328">
                  <c:v>2.4643137254901957</c:v>
                </c:pt>
                <c:pt idx="24329">
                  <c:v>2.4643137254901957</c:v>
                </c:pt>
                <c:pt idx="24330">
                  <c:v>2.4643137254901957</c:v>
                </c:pt>
                <c:pt idx="24331">
                  <c:v>2.4643137254901957</c:v>
                </c:pt>
                <c:pt idx="24332">
                  <c:v>2.4643137254901957</c:v>
                </c:pt>
                <c:pt idx="24333">
                  <c:v>2.4643137254901957</c:v>
                </c:pt>
                <c:pt idx="24334">
                  <c:v>2.4643137254901957</c:v>
                </c:pt>
                <c:pt idx="24335">
                  <c:v>2.4643137254901957</c:v>
                </c:pt>
                <c:pt idx="24336">
                  <c:v>2.4643137254901957</c:v>
                </c:pt>
                <c:pt idx="24337">
                  <c:v>2.4643137254901957</c:v>
                </c:pt>
                <c:pt idx="24338">
                  <c:v>2.4643137254901957</c:v>
                </c:pt>
                <c:pt idx="24339">
                  <c:v>2.4643137254901957</c:v>
                </c:pt>
                <c:pt idx="24340">
                  <c:v>2.4643137254901957</c:v>
                </c:pt>
                <c:pt idx="24341">
                  <c:v>2.4643137254901957</c:v>
                </c:pt>
                <c:pt idx="24342">
                  <c:v>2.4643137254901957</c:v>
                </c:pt>
                <c:pt idx="24343">
                  <c:v>2.4643137254901957</c:v>
                </c:pt>
                <c:pt idx="24344">
                  <c:v>2.4643137254901957</c:v>
                </c:pt>
                <c:pt idx="24345">
                  <c:v>2.4643137254901957</c:v>
                </c:pt>
                <c:pt idx="24346">
                  <c:v>2.4643137254901957</c:v>
                </c:pt>
                <c:pt idx="24347">
                  <c:v>2.4643137254901957</c:v>
                </c:pt>
                <c:pt idx="24348">
                  <c:v>2.4643137254901957</c:v>
                </c:pt>
                <c:pt idx="24349">
                  <c:v>2.4643137254901957</c:v>
                </c:pt>
                <c:pt idx="24350">
                  <c:v>2.4643137254901957</c:v>
                </c:pt>
                <c:pt idx="24351">
                  <c:v>2.4643137254901957</c:v>
                </c:pt>
                <c:pt idx="24352">
                  <c:v>2.4643137254901957</c:v>
                </c:pt>
                <c:pt idx="24353">
                  <c:v>2.4643137254901957</c:v>
                </c:pt>
                <c:pt idx="24354">
                  <c:v>2.4643137254901957</c:v>
                </c:pt>
                <c:pt idx="24355">
                  <c:v>2.4643137254901957</c:v>
                </c:pt>
                <c:pt idx="24356">
                  <c:v>2.4643137254901957</c:v>
                </c:pt>
                <c:pt idx="24357">
                  <c:v>2.4643137254901957</c:v>
                </c:pt>
                <c:pt idx="24358">
                  <c:v>2.4643137254901957</c:v>
                </c:pt>
                <c:pt idx="24359">
                  <c:v>2.4643137254901957</c:v>
                </c:pt>
                <c:pt idx="24360">
                  <c:v>2.4643137254901957</c:v>
                </c:pt>
                <c:pt idx="24361">
                  <c:v>2.4643137254901957</c:v>
                </c:pt>
                <c:pt idx="24362">
                  <c:v>2.4643137254901957</c:v>
                </c:pt>
                <c:pt idx="24363">
                  <c:v>2.4643137254901957</c:v>
                </c:pt>
                <c:pt idx="24364">
                  <c:v>2.4643137254901957</c:v>
                </c:pt>
                <c:pt idx="24365">
                  <c:v>2.4643137254901957</c:v>
                </c:pt>
                <c:pt idx="24366">
                  <c:v>2.4643137254901957</c:v>
                </c:pt>
                <c:pt idx="24367">
                  <c:v>2.4643137254901957</c:v>
                </c:pt>
                <c:pt idx="24368">
                  <c:v>2.4643137254901957</c:v>
                </c:pt>
                <c:pt idx="24369">
                  <c:v>2.4643137254901957</c:v>
                </c:pt>
                <c:pt idx="24370">
                  <c:v>2.4643137254901957</c:v>
                </c:pt>
                <c:pt idx="24371">
                  <c:v>2.4643137254901957</c:v>
                </c:pt>
                <c:pt idx="24372">
                  <c:v>2.4643137254901957</c:v>
                </c:pt>
                <c:pt idx="24373">
                  <c:v>2.4643137254901957</c:v>
                </c:pt>
                <c:pt idx="24374">
                  <c:v>2.4643137254901957</c:v>
                </c:pt>
                <c:pt idx="24375">
                  <c:v>2.4643137254901957</c:v>
                </c:pt>
                <c:pt idx="24376">
                  <c:v>2.4643137254901957</c:v>
                </c:pt>
                <c:pt idx="24377">
                  <c:v>2.4643137254901957</c:v>
                </c:pt>
                <c:pt idx="24378">
                  <c:v>2.4643137254901957</c:v>
                </c:pt>
                <c:pt idx="24379">
                  <c:v>2.4643137254901957</c:v>
                </c:pt>
                <c:pt idx="24380">
                  <c:v>2.4643137254901957</c:v>
                </c:pt>
                <c:pt idx="24381">
                  <c:v>2.4643137254901957</c:v>
                </c:pt>
                <c:pt idx="24382">
                  <c:v>2.4643137254901957</c:v>
                </c:pt>
                <c:pt idx="24383">
                  <c:v>2.4643137254901957</c:v>
                </c:pt>
                <c:pt idx="24384">
                  <c:v>2.4643137254901957</c:v>
                </c:pt>
                <c:pt idx="24385">
                  <c:v>2.4643137254901957</c:v>
                </c:pt>
                <c:pt idx="24386">
                  <c:v>2.4643137254901957</c:v>
                </c:pt>
                <c:pt idx="24387">
                  <c:v>2.4643137254901957</c:v>
                </c:pt>
                <c:pt idx="24388">
                  <c:v>2.4643137254901957</c:v>
                </c:pt>
                <c:pt idx="24389">
                  <c:v>2.4643137254901957</c:v>
                </c:pt>
                <c:pt idx="24390">
                  <c:v>2.4643137254901957</c:v>
                </c:pt>
                <c:pt idx="24391">
                  <c:v>2.4643137254901957</c:v>
                </c:pt>
                <c:pt idx="24392">
                  <c:v>2.4643137254901957</c:v>
                </c:pt>
                <c:pt idx="24393">
                  <c:v>2.4643137254901957</c:v>
                </c:pt>
                <c:pt idx="24394">
                  <c:v>2.4643137254901957</c:v>
                </c:pt>
                <c:pt idx="24395">
                  <c:v>2.4643137254901957</c:v>
                </c:pt>
                <c:pt idx="24396">
                  <c:v>2.4643137254901957</c:v>
                </c:pt>
                <c:pt idx="24397">
                  <c:v>2.4643137254901957</c:v>
                </c:pt>
                <c:pt idx="24398">
                  <c:v>2.4643137254901957</c:v>
                </c:pt>
                <c:pt idx="24399">
                  <c:v>2.4643137254901957</c:v>
                </c:pt>
                <c:pt idx="24400">
                  <c:v>2.4643137254901957</c:v>
                </c:pt>
                <c:pt idx="24401">
                  <c:v>2.4643137254901957</c:v>
                </c:pt>
                <c:pt idx="24402">
                  <c:v>2.4643137254901957</c:v>
                </c:pt>
                <c:pt idx="24403">
                  <c:v>2.4643137254901957</c:v>
                </c:pt>
                <c:pt idx="24404">
                  <c:v>2.4643137254901957</c:v>
                </c:pt>
                <c:pt idx="24405">
                  <c:v>2.4643137254901957</c:v>
                </c:pt>
                <c:pt idx="24406">
                  <c:v>2.4643137254901957</c:v>
                </c:pt>
                <c:pt idx="24407">
                  <c:v>2.4643137254901957</c:v>
                </c:pt>
                <c:pt idx="24408">
                  <c:v>2.4643137254901957</c:v>
                </c:pt>
                <c:pt idx="24409">
                  <c:v>2.4643137254901957</c:v>
                </c:pt>
                <c:pt idx="24410">
                  <c:v>2.4643137254901957</c:v>
                </c:pt>
                <c:pt idx="24411">
                  <c:v>2.4643137254901957</c:v>
                </c:pt>
                <c:pt idx="24412">
                  <c:v>2.4643137254901957</c:v>
                </c:pt>
                <c:pt idx="24413">
                  <c:v>2.4643137254901957</c:v>
                </c:pt>
                <c:pt idx="24414">
                  <c:v>2.4643137254901957</c:v>
                </c:pt>
                <c:pt idx="24415">
                  <c:v>2.4643137254901957</c:v>
                </c:pt>
                <c:pt idx="24416">
                  <c:v>2.4643137254901957</c:v>
                </c:pt>
                <c:pt idx="24417">
                  <c:v>2.4643137254901957</c:v>
                </c:pt>
                <c:pt idx="24418">
                  <c:v>2.4643137254901957</c:v>
                </c:pt>
                <c:pt idx="24419">
                  <c:v>2.4643137254901957</c:v>
                </c:pt>
                <c:pt idx="24420">
                  <c:v>2.4643137254901957</c:v>
                </c:pt>
                <c:pt idx="24421">
                  <c:v>2.4643137254901957</c:v>
                </c:pt>
                <c:pt idx="24422">
                  <c:v>2.4643137254901957</c:v>
                </c:pt>
                <c:pt idx="24423">
                  <c:v>2.4643137254901957</c:v>
                </c:pt>
                <c:pt idx="24424">
                  <c:v>2.4643137254901957</c:v>
                </c:pt>
                <c:pt idx="24425">
                  <c:v>2.4643137254901957</c:v>
                </c:pt>
                <c:pt idx="24426">
                  <c:v>2.4643137254901957</c:v>
                </c:pt>
                <c:pt idx="24427">
                  <c:v>2.4643137254901957</c:v>
                </c:pt>
                <c:pt idx="24428">
                  <c:v>2.4643137254901957</c:v>
                </c:pt>
                <c:pt idx="24429">
                  <c:v>2.4643137254901957</c:v>
                </c:pt>
                <c:pt idx="24430">
                  <c:v>2.4643137254901957</c:v>
                </c:pt>
                <c:pt idx="24431">
                  <c:v>2.4643137254901957</c:v>
                </c:pt>
                <c:pt idx="24432">
                  <c:v>2.4643137254901957</c:v>
                </c:pt>
                <c:pt idx="24433">
                  <c:v>2.4643137254901957</c:v>
                </c:pt>
                <c:pt idx="24434">
                  <c:v>2.4643137254901957</c:v>
                </c:pt>
                <c:pt idx="24435">
                  <c:v>2.4643137254901957</c:v>
                </c:pt>
                <c:pt idx="24436">
                  <c:v>2.4643137254901957</c:v>
                </c:pt>
                <c:pt idx="24437">
                  <c:v>2.4643137254901957</c:v>
                </c:pt>
                <c:pt idx="24438">
                  <c:v>2.4643137254901957</c:v>
                </c:pt>
                <c:pt idx="24439">
                  <c:v>2.4643137254901957</c:v>
                </c:pt>
                <c:pt idx="24440">
                  <c:v>2.4643137254901957</c:v>
                </c:pt>
                <c:pt idx="24441">
                  <c:v>2.4643137254901957</c:v>
                </c:pt>
                <c:pt idx="24442">
                  <c:v>2.4643137254901957</c:v>
                </c:pt>
                <c:pt idx="24443">
                  <c:v>2.4643137254901957</c:v>
                </c:pt>
                <c:pt idx="24444">
                  <c:v>2.4643137254901957</c:v>
                </c:pt>
                <c:pt idx="24445">
                  <c:v>2.4643137254901957</c:v>
                </c:pt>
                <c:pt idx="24446">
                  <c:v>2.4643137254901957</c:v>
                </c:pt>
                <c:pt idx="24447">
                  <c:v>2.4643137254901957</c:v>
                </c:pt>
                <c:pt idx="24448">
                  <c:v>2.4643137254901957</c:v>
                </c:pt>
                <c:pt idx="24449">
                  <c:v>2.4643137254901957</c:v>
                </c:pt>
                <c:pt idx="24450">
                  <c:v>2.4643137254901957</c:v>
                </c:pt>
                <c:pt idx="24451">
                  <c:v>2.4643137254901957</c:v>
                </c:pt>
                <c:pt idx="24452">
                  <c:v>2.4643137254901957</c:v>
                </c:pt>
                <c:pt idx="24453">
                  <c:v>2.4643137254901957</c:v>
                </c:pt>
                <c:pt idx="24454">
                  <c:v>2.4643137254901957</c:v>
                </c:pt>
                <c:pt idx="24455">
                  <c:v>2.4643137254901957</c:v>
                </c:pt>
                <c:pt idx="24456">
                  <c:v>2.4643137254901957</c:v>
                </c:pt>
                <c:pt idx="24457">
                  <c:v>2.4643137254901957</c:v>
                </c:pt>
                <c:pt idx="24458">
                  <c:v>2.4643137254901957</c:v>
                </c:pt>
                <c:pt idx="24459">
                  <c:v>2.4643137254901957</c:v>
                </c:pt>
                <c:pt idx="24460">
                  <c:v>2.4643137254901957</c:v>
                </c:pt>
                <c:pt idx="24461">
                  <c:v>2.4643137254901957</c:v>
                </c:pt>
                <c:pt idx="24462">
                  <c:v>2.4643137254901957</c:v>
                </c:pt>
                <c:pt idx="24463">
                  <c:v>2.4643137254901957</c:v>
                </c:pt>
                <c:pt idx="24464">
                  <c:v>2.4643137254901957</c:v>
                </c:pt>
                <c:pt idx="24465">
                  <c:v>2.4643137254901957</c:v>
                </c:pt>
                <c:pt idx="24466">
                  <c:v>2.4643137254901957</c:v>
                </c:pt>
                <c:pt idx="24467">
                  <c:v>2.4643137254901957</c:v>
                </c:pt>
                <c:pt idx="24468">
                  <c:v>2.4643137254901957</c:v>
                </c:pt>
                <c:pt idx="24469">
                  <c:v>2.4643137254901957</c:v>
                </c:pt>
                <c:pt idx="24470">
                  <c:v>2.4643137254901957</c:v>
                </c:pt>
                <c:pt idx="24471">
                  <c:v>2.4643137254901957</c:v>
                </c:pt>
                <c:pt idx="24472">
                  <c:v>2.4643137254901957</c:v>
                </c:pt>
                <c:pt idx="24473">
                  <c:v>2.4643137254901957</c:v>
                </c:pt>
                <c:pt idx="24474">
                  <c:v>2.4643137254901957</c:v>
                </c:pt>
                <c:pt idx="24475">
                  <c:v>2.4643137254901957</c:v>
                </c:pt>
                <c:pt idx="24476">
                  <c:v>2.4643137254901957</c:v>
                </c:pt>
                <c:pt idx="24477">
                  <c:v>2.4643137254901957</c:v>
                </c:pt>
                <c:pt idx="24478">
                  <c:v>2.4643137254901957</c:v>
                </c:pt>
                <c:pt idx="24479">
                  <c:v>2.4643137254901957</c:v>
                </c:pt>
                <c:pt idx="24480">
                  <c:v>2.4643137254901957</c:v>
                </c:pt>
                <c:pt idx="24481">
                  <c:v>2.4643137254901957</c:v>
                </c:pt>
                <c:pt idx="24482">
                  <c:v>2.4643137254901957</c:v>
                </c:pt>
                <c:pt idx="24483">
                  <c:v>2.4643137254901957</c:v>
                </c:pt>
                <c:pt idx="24484">
                  <c:v>2.4643137254901957</c:v>
                </c:pt>
                <c:pt idx="24485">
                  <c:v>2.4643137254901957</c:v>
                </c:pt>
                <c:pt idx="24486">
                  <c:v>2.4643137254901957</c:v>
                </c:pt>
                <c:pt idx="24487">
                  <c:v>2.4643137254901957</c:v>
                </c:pt>
                <c:pt idx="24488">
                  <c:v>2.4643137254901957</c:v>
                </c:pt>
                <c:pt idx="24489">
                  <c:v>2.4643137254901957</c:v>
                </c:pt>
                <c:pt idx="24490">
                  <c:v>2.4643137254901957</c:v>
                </c:pt>
                <c:pt idx="24491">
                  <c:v>2.4643137254901957</c:v>
                </c:pt>
                <c:pt idx="24492">
                  <c:v>2.4643137254901957</c:v>
                </c:pt>
                <c:pt idx="24493">
                  <c:v>2.4643137254901957</c:v>
                </c:pt>
                <c:pt idx="24494">
                  <c:v>2.4643137254901957</c:v>
                </c:pt>
                <c:pt idx="24495">
                  <c:v>2.4643137254901957</c:v>
                </c:pt>
                <c:pt idx="24496">
                  <c:v>2.4643137254901957</c:v>
                </c:pt>
                <c:pt idx="24497">
                  <c:v>2.4643137254901957</c:v>
                </c:pt>
                <c:pt idx="24498">
                  <c:v>2.4643137254901957</c:v>
                </c:pt>
                <c:pt idx="24499">
                  <c:v>2.4643137254901957</c:v>
                </c:pt>
                <c:pt idx="24500">
                  <c:v>2.4643137254901957</c:v>
                </c:pt>
                <c:pt idx="24501">
                  <c:v>2.4643137254901957</c:v>
                </c:pt>
                <c:pt idx="24502">
                  <c:v>2.4643137254901957</c:v>
                </c:pt>
                <c:pt idx="24503">
                  <c:v>2.4643137254901957</c:v>
                </c:pt>
                <c:pt idx="24504">
                  <c:v>2.4643137254901957</c:v>
                </c:pt>
                <c:pt idx="24505">
                  <c:v>2.4643137254901957</c:v>
                </c:pt>
                <c:pt idx="24506">
                  <c:v>2.4643137254901957</c:v>
                </c:pt>
                <c:pt idx="24507">
                  <c:v>2.4643137254901957</c:v>
                </c:pt>
                <c:pt idx="24508">
                  <c:v>2.4643137254901957</c:v>
                </c:pt>
                <c:pt idx="24509">
                  <c:v>2.4643137254901957</c:v>
                </c:pt>
                <c:pt idx="24510">
                  <c:v>2.4643137254901957</c:v>
                </c:pt>
                <c:pt idx="24511">
                  <c:v>2.4643137254901957</c:v>
                </c:pt>
                <c:pt idx="24512">
                  <c:v>2.4643137254901957</c:v>
                </c:pt>
                <c:pt idx="24513">
                  <c:v>2.4643137254901957</c:v>
                </c:pt>
                <c:pt idx="24514">
                  <c:v>2.4643137254901957</c:v>
                </c:pt>
                <c:pt idx="24515">
                  <c:v>2.4643137254901957</c:v>
                </c:pt>
                <c:pt idx="24516">
                  <c:v>2.4643137254901957</c:v>
                </c:pt>
                <c:pt idx="24517">
                  <c:v>2.4643137254901957</c:v>
                </c:pt>
                <c:pt idx="24518">
                  <c:v>2.4643137254901957</c:v>
                </c:pt>
                <c:pt idx="24519">
                  <c:v>2.4643137254901957</c:v>
                </c:pt>
                <c:pt idx="24520">
                  <c:v>2.4643137254901957</c:v>
                </c:pt>
                <c:pt idx="24521">
                  <c:v>2.4643137254901957</c:v>
                </c:pt>
                <c:pt idx="24522">
                  <c:v>2.4643137254901957</c:v>
                </c:pt>
                <c:pt idx="24523">
                  <c:v>2.4643137254901957</c:v>
                </c:pt>
                <c:pt idx="24524">
                  <c:v>2.4643137254901957</c:v>
                </c:pt>
                <c:pt idx="24525">
                  <c:v>2.4643137254901957</c:v>
                </c:pt>
                <c:pt idx="24526">
                  <c:v>2.4643137254901957</c:v>
                </c:pt>
                <c:pt idx="24527">
                  <c:v>2.4643137254901957</c:v>
                </c:pt>
                <c:pt idx="24528">
                  <c:v>2.4643137254901957</c:v>
                </c:pt>
                <c:pt idx="24529">
                  <c:v>2.4643137254901957</c:v>
                </c:pt>
                <c:pt idx="24530">
                  <c:v>2.4643137254901957</c:v>
                </c:pt>
                <c:pt idx="24531">
                  <c:v>2.4643137254901957</c:v>
                </c:pt>
                <c:pt idx="24532">
                  <c:v>2.4643137254901957</c:v>
                </c:pt>
                <c:pt idx="24533">
                  <c:v>2.4643137254901957</c:v>
                </c:pt>
                <c:pt idx="24534">
                  <c:v>2.4643137254901957</c:v>
                </c:pt>
                <c:pt idx="24535">
                  <c:v>2.4643137254901957</c:v>
                </c:pt>
                <c:pt idx="24536">
                  <c:v>2.4643137254901957</c:v>
                </c:pt>
                <c:pt idx="24537">
                  <c:v>2.4643137254901957</c:v>
                </c:pt>
                <c:pt idx="24538">
                  <c:v>2.4643137254901957</c:v>
                </c:pt>
                <c:pt idx="24539">
                  <c:v>2.4643137254901957</c:v>
                </c:pt>
                <c:pt idx="24540">
                  <c:v>2.4643137254901957</c:v>
                </c:pt>
                <c:pt idx="24541">
                  <c:v>2.4643137254901957</c:v>
                </c:pt>
                <c:pt idx="24542">
                  <c:v>2.4643137254901957</c:v>
                </c:pt>
                <c:pt idx="24543">
                  <c:v>2.4643137254901957</c:v>
                </c:pt>
                <c:pt idx="24544">
                  <c:v>2.4643137254901957</c:v>
                </c:pt>
                <c:pt idx="24545">
                  <c:v>2.4643137254901957</c:v>
                </c:pt>
                <c:pt idx="24546">
                  <c:v>2.4643137254901957</c:v>
                </c:pt>
                <c:pt idx="24547">
                  <c:v>2.4643137254901957</c:v>
                </c:pt>
                <c:pt idx="24548">
                  <c:v>2.4643137254901957</c:v>
                </c:pt>
                <c:pt idx="24549">
                  <c:v>2.4643137254901957</c:v>
                </c:pt>
                <c:pt idx="24550">
                  <c:v>2.4643137254901957</c:v>
                </c:pt>
                <c:pt idx="24551">
                  <c:v>2.4643137254901957</c:v>
                </c:pt>
                <c:pt idx="24552">
                  <c:v>2.4643137254901957</c:v>
                </c:pt>
                <c:pt idx="24553">
                  <c:v>2.4643137254901957</c:v>
                </c:pt>
                <c:pt idx="24554">
                  <c:v>2.4643137254901957</c:v>
                </c:pt>
                <c:pt idx="24555">
                  <c:v>2.4643137254901957</c:v>
                </c:pt>
                <c:pt idx="24556">
                  <c:v>2.4643137254901957</c:v>
                </c:pt>
                <c:pt idx="24557">
                  <c:v>2.4643137254901957</c:v>
                </c:pt>
                <c:pt idx="24558">
                  <c:v>2.4643137254901957</c:v>
                </c:pt>
                <c:pt idx="24559">
                  <c:v>2.4643137254901957</c:v>
                </c:pt>
                <c:pt idx="24560">
                  <c:v>2.4643137254901957</c:v>
                </c:pt>
                <c:pt idx="24561">
                  <c:v>2.4643137254901957</c:v>
                </c:pt>
                <c:pt idx="24562">
                  <c:v>2.4643137254901957</c:v>
                </c:pt>
                <c:pt idx="24563">
                  <c:v>2.4643137254901957</c:v>
                </c:pt>
                <c:pt idx="24564">
                  <c:v>2.4643137254901957</c:v>
                </c:pt>
                <c:pt idx="24565">
                  <c:v>2.4643137254901957</c:v>
                </c:pt>
                <c:pt idx="24566">
                  <c:v>2.4643137254901957</c:v>
                </c:pt>
                <c:pt idx="24567">
                  <c:v>2.4643137254901957</c:v>
                </c:pt>
                <c:pt idx="24568">
                  <c:v>2.4643137254901957</c:v>
                </c:pt>
                <c:pt idx="24569">
                  <c:v>2.4643137254901957</c:v>
                </c:pt>
                <c:pt idx="24570">
                  <c:v>2.4643137254901957</c:v>
                </c:pt>
                <c:pt idx="24571">
                  <c:v>2.4643137254901957</c:v>
                </c:pt>
                <c:pt idx="24572">
                  <c:v>2.4643137254901957</c:v>
                </c:pt>
                <c:pt idx="24573">
                  <c:v>2.4643137254901957</c:v>
                </c:pt>
                <c:pt idx="24574">
                  <c:v>2.4643137254901957</c:v>
                </c:pt>
                <c:pt idx="24575">
                  <c:v>2.4643137254901957</c:v>
                </c:pt>
                <c:pt idx="24576">
                  <c:v>2.4643137254901957</c:v>
                </c:pt>
                <c:pt idx="24577">
                  <c:v>2.4643137254901957</c:v>
                </c:pt>
                <c:pt idx="24578">
                  <c:v>2.4643137254901957</c:v>
                </c:pt>
                <c:pt idx="24579">
                  <c:v>2.4643137254901957</c:v>
                </c:pt>
                <c:pt idx="24580">
                  <c:v>2.4643137254901957</c:v>
                </c:pt>
                <c:pt idx="24581">
                  <c:v>2.4643137254901957</c:v>
                </c:pt>
                <c:pt idx="24582">
                  <c:v>2.4643137254901957</c:v>
                </c:pt>
                <c:pt idx="24583">
                  <c:v>2.4643137254901957</c:v>
                </c:pt>
                <c:pt idx="24584">
                  <c:v>2.4643137254901957</c:v>
                </c:pt>
                <c:pt idx="24585">
                  <c:v>2.4643137254901957</c:v>
                </c:pt>
                <c:pt idx="24586">
                  <c:v>2.4643137254901957</c:v>
                </c:pt>
                <c:pt idx="24587">
                  <c:v>2.4643137254901957</c:v>
                </c:pt>
                <c:pt idx="24588">
                  <c:v>2.4643137254901957</c:v>
                </c:pt>
                <c:pt idx="24589">
                  <c:v>2.4643137254901957</c:v>
                </c:pt>
                <c:pt idx="24590">
                  <c:v>2.4643137254901957</c:v>
                </c:pt>
                <c:pt idx="24591">
                  <c:v>2.4643137254901957</c:v>
                </c:pt>
                <c:pt idx="24592">
                  <c:v>2.4643137254901957</c:v>
                </c:pt>
                <c:pt idx="24593">
                  <c:v>2.4643137254901957</c:v>
                </c:pt>
                <c:pt idx="24594">
                  <c:v>2.4643137254901957</c:v>
                </c:pt>
                <c:pt idx="24595">
                  <c:v>2.4643137254901957</c:v>
                </c:pt>
                <c:pt idx="24596">
                  <c:v>2.4643137254901957</c:v>
                </c:pt>
                <c:pt idx="24597">
                  <c:v>2.4643137254901957</c:v>
                </c:pt>
                <c:pt idx="24598">
                  <c:v>2.4643137254901957</c:v>
                </c:pt>
                <c:pt idx="24599">
                  <c:v>2.4643137254901957</c:v>
                </c:pt>
                <c:pt idx="24600">
                  <c:v>2.4643137254901957</c:v>
                </c:pt>
                <c:pt idx="24601">
                  <c:v>2.4643137254901957</c:v>
                </c:pt>
                <c:pt idx="24602">
                  <c:v>2.4643137254901957</c:v>
                </c:pt>
                <c:pt idx="24603">
                  <c:v>2.4643137254901957</c:v>
                </c:pt>
                <c:pt idx="24604">
                  <c:v>2.4643137254901957</c:v>
                </c:pt>
                <c:pt idx="24605">
                  <c:v>2.4643137254901957</c:v>
                </c:pt>
                <c:pt idx="24606">
                  <c:v>2.4643137254901957</c:v>
                </c:pt>
                <c:pt idx="24607">
                  <c:v>2.4643137254901957</c:v>
                </c:pt>
                <c:pt idx="24608">
                  <c:v>2.4643137254901957</c:v>
                </c:pt>
                <c:pt idx="24609">
                  <c:v>2.4643137254901957</c:v>
                </c:pt>
                <c:pt idx="24610">
                  <c:v>2.4643137254901957</c:v>
                </c:pt>
                <c:pt idx="24611">
                  <c:v>2.4643137254901957</c:v>
                </c:pt>
                <c:pt idx="24612">
                  <c:v>2.4643137254901957</c:v>
                </c:pt>
                <c:pt idx="24613">
                  <c:v>2.4643137254901957</c:v>
                </c:pt>
                <c:pt idx="24614">
                  <c:v>2.4643137254901957</c:v>
                </c:pt>
                <c:pt idx="24615">
                  <c:v>2.4643137254901957</c:v>
                </c:pt>
                <c:pt idx="24616">
                  <c:v>2.4643137254901957</c:v>
                </c:pt>
                <c:pt idx="24617">
                  <c:v>2.4643137254901957</c:v>
                </c:pt>
                <c:pt idx="24618">
                  <c:v>2.4643137254901957</c:v>
                </c:pt>
                <c:pt idx="24619">
                  <c:v>2.4643137254901957</c:v>
                </c:pt>
                <c:pt idx="24620">
                  <c:v>2.4643137254901957</c:v>
                </c:pt>
                <c:pt idx="24621">
                  <c:v>2.4643137254901957</c:v>
                </c:pt>
                <c:pt idx="24622">
                  <c:v>2.4643137254901957</c:v>
                </c:pt>
                <c:pt idx="24623">
                  <c:v>2.4643137254901957</c:v>
                </c:pt>
                <c:pt idx="24624">
                  <c:v>2.4643137254901957</c:v>
                </c:pt>
                <c:pt idx="24625">
                  <c:v>2.4643137254901957</c:v>
                </c:pt>
                <c:pt idx="24626">
                  <c:v>2.4643137254901957</c:v>
                </c:pt>
                <c:pt idx="24627">
                  <c:v>2.4643137254901957</c:v>
                </c:pt>
                <c:pt idx="24628">
                  <c:v>2.4643137254901957</c:v>
                </c:pt>
                <c:pt idx="24629">
                  <c:v>2.4643137254901957</c:v>
                </c:pt>
                <c:pt idx="24630">
                  <c:v>2.4643137254901957</c:v>
                </c:pt>
                <c:pt idx="24631">
                  <c:v>2.4643137254901957</c:v>
                </c:pt>
                <c:pt idx="24632">
                  <c:v>2.4643137254901957</c:v>
                </c:pt>
                <c:pt idx="24633">
                  <c:v>2.4643137254901957</c:v>
                </c:pt>
                <c:pt idx="24634">
                  <c:v>2.4643137254901957</c:v>
                </c:pt>
                <c:pt idx="24635">
                  <c:v>2.4643137254901957</c:v>
                </c:pt>
                <c:pt idx="24636">
                  <c:v>2.4643137254901957</c:v>
                </c:pt>
                <c:pt idx="24637">
                  <c:v>2.4643137254901957</c:v>
                </c:pt>
                <c:pt idx="24638">
                  <c:v>2.4643137254901957</c:v>
                </c:pt>
                <c:pt idx="24639">
                  <c:v>2.4643137254901957</c:v>
                </c:pt>
                <c:pt idx="24640">
                  <c:v>2.4643137254901957</c:v>
                </c:pt>
                <c:pt idx="24641">
                  <c:v>2.4643137254901957</c:v>
                </c:pt>
                <c:pt idx="24642">
                  <c:v>2.4643137254901957</c:v>
                </c:pt>
                <c:pt idx="24643">
                  <c:v>2.4643137254901957</c:v>
                </c:pt>
                <c:pt idx="24644">
                  <c:v>2.4643137254901957</c:v>
                </c:pt>
                <c:pt idx="24645">
                  <c:v>2.4643137254901957</c:v>
                </c:pt>
                <c:pt idx="24646">
                  <c:v>2.4643137254901957</c:v>
                </c:pt>
                <c:pt idx="24647">
                  <c:v>2.4643137254901957</c:v>
                </c:pt>
                <c:pt idx="24648">
                  <c:v>2.4643137254901957</c:v>
                </c:pt>
                <c:pt idx="24649">
                  <c:v>2.4643137254901957</c:v>
                </c:pt>
                <c:pt idx="24650">
                  <c:v>2.4643137254901957</c:v>
                </c:pt>
                <c:pt idx="24651">
                  <c:v>2.4643137254901957</c:v>
                </c:pt>
                <c:pt idx="24652">
                  <c:v>2.4643137254901957</c:v>
                </c:pt>
                <c:pt idx="24653">
                  <c:v>2.4643137254901957</c:v>
                </c:pt>
                <c:pt idx="24654">
                  <c:v>2.4643137254901957</c:v>
                </c:pt>
                <c:pt idx="24655">
                  <c:v>2.4643137254901957</c:v>
                </c:pt>
                <c:pt idx="24656">
                  <c:v>2.4643137254901957</c:v>
                </c:pt>
                <c:pt idx="24657">
                  <c:v>2.4643137254901957</c:v>
                </c:pt>
                <c:pt idx="24658">
                  <c:v>2.4643137254901957</c:v>
                </c:pt>
                <c:pt idx="24659">
                  <c:v>2.4643137254901957</c:v>
                </c:pt>
                <c:pt idx="24660">
                  <c:v>2.4643137254901957</c:v>
                </c:pt>
                <c:pt idx="24661">
                  <c:v>2.4643137254901957</c:v>
                </c:pt>
                <c:pt idx="24662">
                  <c:v>2.4643137254901957</c:v>
                </c:pt>
                <c:pt idx="24663">
                  <c:v>2.4643137254901957</c:v>
                </c:pt>
                <c:pt idx="24664">
                  <c:v>2.4643137254901957</c:v>
                </c:pt>
                <c:pt idx="24665">
                  <c:v>2.4643137254901957</c:v>
                </c:pt>
                <c:pt idx="24666">
                  <c:v>2.4643137254901957</c:v>
                </c:pt>
                <c:pt idx="24667">
                  <c:v>2.4643137254901957</c:v>
                </c:pt>
                <c:pt idx="24668">
                  <c:v>2.4643137254901957</c:v>
                </c:pt>
                <c:pt idx="24669">
                  <c:v>2.4643137254901957</c:v>
                </c:pt>
                <c:pt idx="24670">
                  <c:v>2.4643137254901957</c:v>
                </c:pt>
                <c:pt idx="24671">
                  <c:v>2.4643137254901957</c:v>
                </c:pt>
                <c:pt idx="24672">
                  <c:v>2.4643137254901957</c:v>
                </c:pt>
                <c:pt idx="24673">
                  <c:v>2.4643137254901957</c:v>
                </c:pt>
                <c:pt idx="24674">
                  <c:v>2.4643137254901957</c:v>
                </c:pt>
                <c:pt idx="24675">
                  <c:v>2.4643137254901957</c:v>
                </c:pt>
                <c:pt idx="24676">
                  <c:v>2.4643137254901957</c:v>
                </c:pt>
                <c:pt idx="24677">
                  <c:v>2.4643137254901957</c:v>
                </c:pt>
                <c:pt idx="24678">
                  <c:v>2.4643137254901957</c:v>
                </c:pt>
                <c:pt idx="24679">
                  <c:v>2.4643137254901957</c:v>
                </c:pt>
                <c:pt idx="24680">
                  <c:v>2.4643137254901957</c:v>
                </c:pt>
                <c:pt idx="24681">
                  <c:v>2.4643137254901957</c:v>
                </c:pt>
                <c:pt idx="24682">
                  <c:v>2.4643137254901957</c:v>
                </c:pt>
                <c:pt idx="24683">
                  <c:v>2.4643137254901957</c:v>
                </c:pt>
                <c:pt idx="24684">
                  <c:v>2.4643137254901957</c:v>
                </c:pt>
                <c:pt idx="24685">
                  <c:v>2.4643137254901957</c:v>
                </c:pt>
                <c:pt idx="24686">
                  <c:v>2.4643137254901957</c:v>
                </c:pt>
                <c:pt idx="24687">
                  <c:v>2.4643137254901957</c:v>
                </c:pt>
                <c:pt idx="24688">
                  <c:v>2.4643137254901957</c:v>
                </c:pt>
                <c:pt idx="24689">
                  <c:v>2.4643137254901957</c:v>
                </c:pt>
                <c:pt idx="24690">
                  <c:v>2.4643137254901957</c:v>
                </c:pt>
                <c:pt idx="24691">
                  <c:v>2.4643137254901957</c:v>
                </c:pt>
                <c:pt idx="24692">
                  <c:v>2.4643137254901957</c:v>
                </c:pt>
                <c:pt idx="24693">
                  <c:v>2.4643137254901957</c:v>
                </c:pt>
                <c:pt idx="24694">
                  <c:v>2.4643137254901957</c:v>
                </c:pt>
                <c:pt idx="24695">
                  <c:v>2.4643137254901957</c:v>
                </c:pt>
                <c:pt idx="24696">
                  <c:v>2.4643137254901957</c:v>
                </c:pt>
                <c:pt idx="24697">
                  <c:v>2.4643137254901957</c:v>
                </c:pt>
                <c:pt idx="24698">
                  <c:v>2.4643137254901957</c:v>
                </c:pt>
                <c:pt idx="24699">
                  <c:v>2.4643137254901957</c:v>
                </c:pt>
                <c:pt idx="24700">
                  <c:v>2.4643137254901957</c:v>
                </c:pt>
                <c:pt idx="24701">
                  <c:v>2.4643137254901957</c:v>
                </c:pt>
                <c:pt idx="24702">
                  <c:v>2.4643137254901957</c:v>
                </c:pt>
                <c:pt idx="24703">
                  <c:v>2.4643137254901957</c:v>
                </c:pt>
                <c:pt idx="24704">
                  <c:v>2.4643137254901957</c:v>
                </c:pt>
                <c:pt idx="24705">
                  <c:v>2.4643137254901957</c:v>
                </c:pt>
                <c:pt idx="24706">
                  <c:v>2.4643137254901957</c:v>
                </c:pt>
                <c:pt idx="24707">
                  <c:v>2.4643137254901957</c:v>
                </c:pt>
                <c:pt idx="24708">
                  <c:v>2.4643137254901957</c:v>
                </c:pt>
                <c:pt idx="24709">
                  <c:v>2.4643137254901957</c:v>
                </c:pt>
                <c:pt idx="24710">
                  <c:v>2.4643137254901957</c:v>
                </c:pt>
                <c:pt idx="24711">
                  <c:v>2.4643137254901957</c:v>
                </c:pt>
                <c:pt idx="24712">
                  <c:v>2.4643137254901957</c:v>
                </c:pt>
                <c:pt idx="24713">
                  <c:v>2.4643137254901957</c:v>
                </c:pt>
                <c:pt idx="24714">
                  <c:v>2.4643137254901957</c:v>
                </c:pt>
                <c:pt idx="24715">
                  <c:v>2.4643137254901957</c:v>
                </c:pt>
                <c:pt idx="24716">
                  <c:v>2.4643137254901957</c:v>
                </c:pt>
                <c:pt idx="24717">
                  <c:v>2.4643137254901957</c:v>
                </c:pt>
                <c:pt idx="24718">
                  <c:v>2.4643137254901957</c:v>
                </c:pt>
                <c:pt idx="24719">
                  <c:v>2.4643137254901957</c:v>
                </c:pt>
                <c:pt idx="24720">
                  <c:v>2.4643137254901957</c:v>
                </c:pt>
                <c:pt idx="24721">
                  <c:v>2.4643137254901957</c:v>
                </c:pt>
                <c:pt idx="24722">
                  <c:v>2.4643137254901957</c:v>
                </c:pt>
                <c:pt idx="24723">
                  <c:v>2.4643137254901957</c:v>
                </c:pt>
                <c:pt idx="24724">
                  <c:v>2.4643137254901957</c:v>
                </c:pt>
                <c:pt idx="24725">
                  <c:v>2.4643137254901957</c:v>
                </c:pt>
                <c:pt idx="24726">
                  <c:v>2.4643137254901957</c:v>
                </c:pt>
                <c:pt idx="24727">
                  <c:v>2.4643137254901957</c:v>
                </c:pt>
                <c:pt idx="24728">
                  <c:v>2.4643137254901957</c:v>
                </c:pt>
                <c:pt idx="24729">
                  <c:v>2.4643137254901957</c:v>
                </c:pt>
                <c:pt idx="24730">
                  <c:v>2.4643137254901957</c:v>
                </c:pt>
                <c:pt idx="24731">
                  <c:v>2.4643137254901957</c:v>
                </c:pt>
                <c:pt idx="24732">
                  <c:v>2.4643137254901957</c:v>
                </c:pt>
                <c:pt idx="24733">
                  <c:v>2.4643137254901957</c:v>
                </c:pt>
                <c:pt idx="24734">
                  <c:v>2.4643137254901957</c:v>
                </c:pt>
                <c:pt idx="24735">
                  <c:v>2.4643137254901957</c:v>
                </c:pt>
                <c:pt idx="24736">
                  <c:v>2.4643137254901957</c:v>
                </c:pt>
                <c:pt idx="24737">
                  <c:v>2.4643137254901957</c:v>
                </c:pt>
                <c:pt idx="24738">
                  <c:v>2.4643137254901957</c:v>
                </c:pt>
                <c:pt idx="24739">
                  <c:v>2.4643137254901957</c:v>
                </c:pt>
                <c:pt idx="24740">
                  <c:v>2.4643137254901957</c:v>
                </c:pt>
                <c:pt idx="24741">
                  <c:v>2.4643137254901957</c:v>
                </c:pt>
                <c:pt idx="24742">
                  <c:v>2.4643137254901957</c:v>
                </c:pt>
                <c:pt idx="24743">
                  <c:v>2.4643137254901957</c:v>
                </c:pt>
                <c:pt idx="24744">
                  <c:v>2.4643137254901957</c:v>
                </c:pt>
                <c:pt idx="24745">
                  <c:v>2.4643137254901957</c:v>
                </c:pt>
                <c:pt idx="24746">
                  <c:v>2.4643137254901957</c:v>
                </c:pt>
                <c:pt idx="24747">
                  <c:v>2.4643137254901957</c:v>
                </c:pt>
                <c:pt idx="24748">
                  <c:v>2.4643137254901957</c:v>
                </c:pt>
                <c:pt idx="24749">
                  <c:v>2.4643137254901957</c:v>
                </c:pt>
                <c:pt idx="24750">
                  <c:v>2.4643137254901957</c:v>
                </c:pt>
                <c:pt idx="24751">
                  <c:v>2.4643137254901957</c:v>
                </c:pt>
                <c:pt idx="24752">
                  <c:v>2.4643137254901957</c:v>
                </c:pt>
                <c:pt idx="24753">
                  <c:v>2.4643137254901957</c:v>
                </c:pt>
                <c:pt idx="24754">
                  <c:v>2.4643137254901957</c:v>
                </c:pt>
                <c:pt idx="24755">
                  <c:v>2.4643137254901957</c:v>
                </c:pt>
                <c:pt idx="24756">
                  <c:v>2.4643137254901957</c:v>
                </c:pt>
                <c:pt idx="24757">
                  <c:v>2.4643137254901957</c:v>
                </c:pt>
                <c:pt idx="24758">
                  <c:v>2.4643137254901957</c:v>
                </c:pt>
                <c:pt idx="24759">
                  <c:v>2.4643137254901957</c:v>
                </c:pt>
                <c:pt idx="24760">
                  <c:v>2.4643137254901957</c:v>
                </c:pt>
                <c:pt idx="24761">
                  <c:v>2.4643137254901957</c:v>
                </c:pt>
                <c:pt idx="24762">
                  <c:v>2.4643137254901957</c:v>
                </c:pt>
                <c:pt idx="24763">
                  <c:v>2.4643137254901957</c:v>
                </c:pt>
                <c:pt idx="24764">
                  <c:v>2.4643137254901957</c:v>
                </c:pt>
                <c:pt idx="24765">
                  <c:v>2.4643137254901957</c:v>
                </c:pt>
                <c:pt idx="24766">
                  <c:v>2.4643137254901957</c:v>
                </c:pt>
                <c:pt idx="24767">
                  <c:v>2.4643137254901957</c:v>
                </c:pt>
                <c:pt idx="24768">
                  <c:v>2.4643137254901957</c:v>
                </c:pt>
                <c:pt idx="24769">
                  <c:v>2.4643137254901957</c:v>
                </c:pt>
                <c:pt idx="24770">
                  <c:v>2.4643137254901957</c:v>
                </c:pt>
                <c:pt idx="24771">
                  <c:v>2.4643137254901957</c:v>
                </c:pt>
                <c:pt idx="24772">
                  <c:v>2.4643137254901957</c:v>
                </c:pt>
                <c:pt idx="24773">
                  <c:v>2.4643137254901957</c:v>
                </c:pt>
                <c:pt idx="24774">
                  <c:v>2.4643137254901957</c:v>
                </c:pt>
                <c:pt idx="24775">
                  <c:v>2.4643137254901957</c:v>
                </c:pt>
                <c:pt idx="24776">
                  <c:v>2.4643137254901957</c:v>
                </c:pt>
                <c:pt idx="24777">
                  <c:v>2.4643137254901957</c:v>
                </c:pt>
                <c:pt idx="24778">
                  <c:v>2.4643137254901957</c:v>
                </c:pt>
                <c:pt idx="24779">
                  <c:v>2.4643137254901957</c:v>
                </c:pt>
                <c:pt idx="24780">
                  <c:v>2.4643137254901957</c:v>
                </c:pt>
                <c:pt idx="24781">
                  <c:v>2.4643137254901957</c:v>
                </c:pt>
                <c:pt idx="24782">
                  <c:v>2.4643137254901957</c:v>
                </c:pt>
                <c:pt idx="24783">
                  <c:v>2.4643137254901957</c:v>
                </c:pt>
                <c:pt idx="24784">
                  <c:v>2.4643137254901957</c:v>
                </c:pt>
                <c:pt idx="24785">
                  <c:v>2.4643137254901957</c:v>
                </c:pt>
                <c:pt idx="24786">
                  <c:v>2.4643137254901957</c:v>
                </c:pt>
                <c:pt idx="24787">
                  <c:v>2.4643137254901957</c:v>
                </c:pt>
                <c:pt idx="24788">
                  <c:v>2.4643137254901957</c:v>
                </c:pt>
                <c:pt idx="24789">
                  <c:v>2.4643137254901957</c:v>
                </c:pt>
                <c:pt idx="24790">
                  <c:v>2.4643137254901957</c:v>
                </c:pt>
                <c:pt idx="24791">
                  <c:v>2.4643137254901957</c:v>
                </c:pt>
                <c:pt idx="24792">
                  <c:v>2.4643137254901957</c:v>
                </c:pt>
                <c:pt idx="24793">
                  <c:v>2.4643137254901957</c:v>
                </c:pt>
                <c:pt idx="24794">
                  <c:v>2.4643137254901957</c:v>
                </c:pt>
                <c:pt idx="24795">
                  <c:v>2.4643137254901957</c:v>
                </c:pt>
                <c:pt idx="24796">
                  <c:v>2.4643137254901957</c:v>
                </c:pt>
                <c:pt idx="24797">
                  <c:v>2.4643137254901957</c:v>
                </c:pt>
                <c:pt idx="24798">
                  <c:v>2.4643137254901957</c:v>
                </c:pt>
                <c:pt idx="24799">
                  <c:v>2.4643137254901957</c:v>
                </c:pt>
                <c:pt idx="24800">
                  <c:v>2.4643137254901957</c:v>
                </c:pt>
                <c:pt idx="24801">
                  <c:v>2.4643137254901957</c:v>
                </c:pt>
                <c:pt idx="24802">
                  <c:v>2.4643137254901957</c:v>
                </c:pt>
                <c:pt idx="24803">
                  <c:v>2.4643137254901957</c:v>
                </c:pt>
                <c:pt idx="24804">
                  <c:v>2.4643137254901957</c:v>
                </c:pt>
                <c:pt idx="24805">
                  <c:v>2.4643137254901957</c:v>
                </c:pt>
                <c:pt idx="24806">
                  <c:v>2.4643137254901957</c:v>
                </c:pt>
                <c:pt idx="24807">
                  <c:v>2.4643137254901957</c:v>
                </c:pt>
                <c:pt idx="24808">
                  <c:v>2.4643137254901957</c:v>
                </c:pt>
                <c:pt idx="24809">
                  <c:v>2.4643137254901957</c:v>
                </c:pt>
                <c:pt idx="24810">
                  <c:v>2.4643137254901957</c:v>
                </c:pt>
                <c:pt idx="24811">
                  <c:v>2.4643137254901957</c:v>
                </c:pt>
                <c:pt idx="24812">
                  <c:v>2.4643137254901957</c:v>
                </c:pt>
                <c:pt idx="24813">
                  <c:v>2.4643137254901957</c:v>
                </c:pt>
                <c:pt idx="24814">
                  <c:v>2.4643137254901957</c:v>
                </c:pt>
                <c:pt idx="24815">
                  <c:v>2.4643137254901957</c:v>
                </c:pt>
                <c:pt idx="24816">
                  <c:v>2.4643137254901957</c:v>
                </c:pt>
                <c:pt idx="24817">
                  <c:v>2.4643137254901957</c:v>
                </c:pt>
                <c:pt idx="24818">
                  <c:v>2.4643137254901957</c:v>
                </c:pt>
                <c:pt idx="24819">
                  <c:v>2.4643137254901957</c:v>
                </c:pt>
                <c:pt idx="24820">
                  <c:v>2.4643137254901957</c:v>
                </c:pt>
                <c:pt idx="24821">
                  <c:v>2.4643137254901957</c:v>
                </c:pt>
                <c:pt idx="24822">
                  <c:v>2.4643137254901957</c:v>
                </c:pt>
                <c:pt idx="24823">
                  <c:v>2.4643137254901957</c:v>
                </c:pt>
                <c:pt idx="24824">
                  <c:v>2.4643137254901957</c:v>
                </c:pt>
                <c:pt idx="24825">
                  <c:v>2.4643137254901957</c:v>
                </c:pt>
                <c:pt idx="24826">
                  <c:v>2.4643137254901957</c:v>
                </c:pt>
                <c:pt idx="24827">
                  <c:v>2.4643137254901957</c:v>
                </c:pt>
                <c:pt idx="24828">
                  <c:v>2.4643137254901957</c:v>
                </c:pt>
                <c:pt idx="24829">
                  <c:v>2.4643137254901957</c:v>
                </c:pt>
                <c:pt idx="24830">
                  <c:v>2.4643137254901957</c:v>
                </c:pt>
                <c:pt idx="24831">
                  <c:v>2.4643137254901957</c:v>
                </c:pt>
                <c:pt idx="24832">
                  <c:v>2.4643137254901957</c:v>
                </c:pt>
                <c:pt idx="24833">
                  <c:v>2.4643137254901957</c:v>
                </c:pt>
                <c:pt idx="24834">
                  <c:v>2.4643137254901957</c:v>
                </c:pt>
                <c:pt idx="24835">
                  <c:v>2.4643137254901957</c:v>
                </c:pt>
                <c:pt idx="24836">
                  <c:v>2.4643137254901957</c:v>
                </c:pt>
                <c:pt idx="24837">
                  <c:v>2.4643137254901957</c:v>
                </c:pt>
                <c:pt idx="24838">
                  <c:v>2.4643137254901957</c:v>
                </c:pt>
                <c:pt idx="24839">
                  <c:v>2.4643137254901957</c:v>
                </c:pt>
                <c:pt idx="24840">
                  <c:v>2.4643137254901957</c:v>
                </c:pt>
                <c:pt idx="24841">
                  <c:v>2.4643137254901957</c:v>
                </c:pt>
                <c:pt idx="24842">
                  <c:v>2.4643137254901957</c:v>
                </c:pt>
                <c:pt idx="24843">
                  <c:v>2.4643137254901957</c:v>
                </c:pt>
                <c:pt idx="24844">
                  <c:v>2.4643137254901957</c:v>
                </c:pt>
                <c:pt idx="24845">
                  <c:v>2.4643137254901957</c:v>
                </c:pt>
                <c:pt idx="24846">
                  <c:v>2.4643137254901957</c:v>
                </c:pt>
                <c:pt idx="24847">
                  <c:v>2.4643137254901957</c:v>
                </c:pt>
                <c:pt idx="24848">
                  <c:v>2.4643137254901957</c:v>
                </c:pt>
                <c:pt idx="24849">
                  <c:v>2.4643137254901957</c:v>
                </c:pt>
                <c:pt idx="24850">
                  <c:v>2.4643137254901957</c:v>
                </c:pt>
                <c:pt idx="24851">
                  <c:v>2.4643137254901957</c:v>
                </c:pt>
                <c:pt idx="24852">
                  <c:v>2.4643137254901957</c:v>
                </c:pt>
                <c:pt idx="24853">
                  <c:v>2.4643137254901957</c:v>
                </c:pt>
                <c:pt idx="24854">
                  <c:v>2.4643137254901957</c:v>
                </c:pt>
                <c:pt idx="24855">
                  <c:v>2.4643137254901957</c:v>
                </c:pt>
                <c:pt idx="24856">
                  <c:v>2.4643137254901957</c:v>
                </c:pt>
                <c:pt idx="24857">
                  <c:v>2.4643137254901957</c:v>
                </c:pt>
                <c:pt idx="24858">
                  <c:v>2.4643137254901957</c:v>
                </c:pt>
                <c:pt idx="24859">
                  <c:v>2.4643137254901957</c:v>
                </c:pt>
                <c:pt idx="24860">
                  <c:v>2.4643137254901957</c:v>
                </c:pt>
                <c:pt idx="24861">
                  <c:v>2.4643137254901957</c:v>
                </c:pt>
                <c:pt idx="24862">
                  <c:v>2.4643137254901957</c:v>
                </c:pt>
                <c:pt idx="24863">
                  <c:v>2.4643137254901957</c:v>
                </c:pt>
                <c:pt idx="24864">
                  <c:v>2.4643137254901957</c:v>
                </c:pt>
                <c:pt idx="24865">
                  <c:v>2.4643137254901957</c:v>
                </c:pt>
                <c:pt idx="24866">
                  <c:v>2.4643137254901957</c:v>
                </c:pt>
                <c:pt idx="24867">
                  <c:v>2.4643137254901957</c:v>
                </c:pt>
                <c:pt idx="24868">
                  <c:v>2.4643137254901957</c:v>
                </c:pt>
                <c:pt idx="24869">
                  <c:v>2.4643137254901957</c:v>
                </c:pt>
                <c:pt idx="24870">
                  <c:v>2.4643137254901957</c:v>
                </c:pt>
                <c:pt idx="24871">
                  <c:v>2.4643137254901957</c:v>
                </c:pt>
                <c:pt idx="24872">
                  <c:v>2.4643137254901957</c:v>
                </c:pt>
                <c:pt idx="24873">
                  <c:v>2.4643137254901957</c:v>
                </c:pt>
                <c:pt idx="24874">
                  <c:v>2.4643137254901957</c:v>
                </c:pt>
                <c:pt idx="24875">
                  <c:v>2.4643137254901957</c:v>
                </c:pt>
                <c:pt idx="24876">
                  <c:v>2.4643137254901957</c:v>
                </c:pt>
                <c:pt idx="24877">
                  <c:v>2.4643137254901957</c:v>
                </c:pt>
                <c:pt idx="24878">
                  <c:v>2.4643137254901957</c:v>
                </c:pt>
                <c:pt idx="24879">
                  <c:v>2.4643137254901957</c:v>
                </c:pt>
                <c:pt idx="24880">
                  <c:v>2.4643137254901957</c:v>
                </c:pt>
                <c:pt idx="24881">
                  <c:v>2.4643137254901957</c:v>
                </c:pt>
                <c:pt idx="24882">
                  <c:v>2.4643137254901957</c:v>
                </c:pt>
                <c:pt idx="24883">
                  <c:v>2.4643137254901957</c:v>
                </c:pt>
                <c:pt idx="24884">
                  <c:v>2.4643137254901957</c:v>
                </c:pt>
                <c:pt idx="24885">
                  <c:v>2.4643137254901957</c:v>
                </c:pt>
                <c:pt idx="24886">
                  <c:v>2.4643137254901957</c:v>
                </c:pt>
                <c:pt idx="24887">
                  <c:v>2.4643137254901957</c:v>
                </c:pt>
                <c:pt idx="24888">
                  <c:v>2.4643137254901957</c:v>
                </c:pt>
                <c:pt idx="24889">
                  <c:v>2.4643137254901957</c:v>
                </c:pt>
                <c:pt idx="24890">
                  <c:v>2.4643137254901957</c:v>
                </c:pt>
                <c:pt idx="24891">
                  <c:v>2.4643137254901957</c:v>
                </c:pt>
                <c:pt idx="24892">
                  <c:v>2.4643137254901957</c:v>
                </c:pt>
                <c:pt idx="24893">
                  <c:v>2.4643137254901957</c:v>
                </c:pt>
                <c:pt idx="24894">
                  <c:v>2.4643137254901957</c:v>
                </c:pt>
                <c:pt idx="24895">
                  <c:v>2.4643137254901957</c:v>
                </c:pt>
                <c:pt idx="24896">
                  <c:v>2.4643137254901957</c:v>
                </c:pt>
                <c:pt idx="24897">
                  <c:v>2.4643137254901957</c:v>
                </c:pt>
                <c:pt idx="24898">
                  <c:v>2.4643137254901957</c:v>
                </c:pt>
                <c:pt idx="24899">
                  <c:v>2.4643137254901957</c:v>
                </c:pt>
                <c:pt idx="24900">
                  <c:v>2.4643137254901957</c:v>
                </c:pt>
                <c:pt idx="24901">
                  <c:v>2.4643137254901957</c:v>
                </c:pt>
                <c:pt idx="24902">
                  <c:v>2.4643137254901957</c:v>
                </c:pt>
                <c:pt idx="24903">
                  <c:v>2.4643137254901957</c:v>
                </c:pt>
                <c:pt idx="24904">
                  <c:v>2.4643137254901957</c:v>
                </c:pt>
                <c:pt idx="24905">
                  <c:v>2.4643137254901957</c:v>
                </c:pt>
                <c:pt idx="24906">
                  <c:v>2.4643137254901957</c:v>
                </c:pt>
                <c:pt idx="24907">
                  <c:v>2.4643137254901957</c:v>
                </c:pt>
                <c:pt idx="24908">
                  <c:v>2.4643137254901957</c:v>
                </c:pt>
                <c:pt idx="24909">
                  <c:v>2.4643137254901957</c:v>
                </c:pt>
                <c:pt idx="24910">
                  <c:v>2.4643137254901957</c:v>
                </c:pt>
                <c:pt idx="24911">
                  <c:v>2.4643137254901957</c:v>
                </c:pt>
                <c:pt idx="24912">
                  <c:v>2.4643137254901957</c:v>
                </c:pt>
                <c:pt idx="24913">
                  <c:v>2.4643137254901957</c:v>
                </c:pt>
                <c:pt idx="24914">
                  <c:v>2.4643137254901957</c:v>
                </c:pt>
                <c:pt idx="24915">
                  <c:v>2.4643137254901957</c:v>
                </c:pt>
                <c:pt idx="24916">
                  <c:v>2.4643137254901957</c:v>
                </c:pt>
                <c:pt idx="24917">
                  <c:v>2.4643137254901957</c:v>
                </c:pt>
                <c:pt idx="24918">
                  <c:v>2.4643137254901957</c:v>
                </c:pt>
                <c:pt idx="24919">
                  <c:v>2.4643137254901957</c:v>
                </c:pt>
                <c:pt idx="24920">
                  <c:v>2.4643137254901957</c:v>
                </c:pt>
                <c:pt idx="24921">
                  <c:v>2.4643137254901957</c:v>
                </c:pt>
                <c:pt idx="24922">
                  <c:v>2.4643137254901957</c:v>
                </c:pt>
                <c:pt idx="24923">
                  <c:v>2.4643137254901957</c:v>
                </c:pt>
                <c:pt idx="24924">
                  <c:v>2.4643137254901957</c:v>
                </c:pt>
                <c:pt idx="24925">
                  <c:v>2.4643137254901957</c:v>
                </c:pt>
                <c:pt idx="24926">
                  <c:v>2.4643137254901957</c:v>
                </c:pt>
                <c:pt idx="24927">
                  <c:v>2.4643137254901957</c:v>
                </c:pt>
                <c:pt idx="24928">
                  <c:v>2.4643137254901957</c:v>
                </c:pt>
                <c:pt idx="24929">
                  <c:v>2.4643137254901957</c:v>
                </c:pt>
                <c:pt idx="24930">
                  <c:v>2.4643137254901957</c:v>
                </c:pt>
                <c:pt idx="24931">
                  <c:v>2.4643137254901957</c:v>
                </c:pt>
                <c:pt idx="24932">
                  <c:v>2.4643137254901957</c:v>
                </c:pt>
                <c:pt idx="24933">
                  <c:v>2.4643137254901957</c:v>
                </c:pt>
                <c:pt idx="24934">
                  <c:v>2.4643137254901957</c:v>
                </c:pt>
                <c:pt idx="24935">
                  <c:v>2.4643137254901957</c:v>
                </c:pt>
                <c:pt idx="24936">
                  <c:v>2.4643137254901957</c:v>
                </c:pt>
                <c:pt idx="24937">
                  <c:v>2.4643137254901957</c:v>
                </c:pt>
                <c:pt idx="24938">
                  <c:v>2.4643137254901957</c:v>
                </c:pt>
                <c:pt idx="24939">
                  <c:v>2.4643137254901957</c:v>
                </c:pt>
                <c:pt idx="24940">
                  <c:v>2.4643137254901957</c:v>
                </c:pt>
                <c:pt idx="24941">
                  <c:v>2.4643137254901957</c:v>
                </c:pt>
                <c:pt idx="24942">
                  <c:v>2.4643137254901957</c:v>
                </c:pt>
                <c:pt idx="24943">
                  <c:v>2.4643137254901957</c:v>
                </c:pt>
                <c:pt idx="24944">
                  <c:v>2.4643137254901957</c:v>
                </c:pt>
                <c:pt idx="24945">
                  <c:v>2.4643137254901957</c:v>
                </c:pt>
                <c:pt idx="24946">
                  <c:v>2.4643137254901957</c:v>
                </c:pt>
                <c:pt idx="24947">
                  <c:v>2.4643137254901957</c:v>
                </c:pt>
                <c:pt idx="24948">
                  <c:v>2.4643137254901957</c:v>
                </c:pt>
                <c:pt idx="24949">
                  <c:v>2.4643137254901957</c:v>
                </c:pt>
                <c:pt idx="24950">
                  <c:v>2.4643137254901957</c:v>
                </c:pt>
                <c:pt idx="24951">
                  <c:v>2.4643137254901957</c:v>
                </c:pt>
                <c:pt idx="24952">
                  <c:v>2.4643137254901957</c:v>
                </c:pt>
                <c:pt idx="24953">
                  <c:v>2.4643137254901957</c:v>
                </c:pt>
                <c:pt idx="24954">
                  <c:v>2.4643137254901957</c:v>
                </c:pt>
                <c:pt idx="24955">
                  <c:v>2.4643137254901957</c:v>
                </c:pt>
                <c:pt idx="24956">
                  <c:v>2.4643137254901957</c:v>
                </c:pt>
                <c:pt idx="24957">
                  <c:v>2.4643137254901957</c:v>
                </c:pt>
                <c:pt idx="24958">
                  <c:v>2.4643137254901957</c:v>
                </c:pt>
                <c:pt idx="24959">
                  <c:v>2.4643137254901957</c:v>
                </c:pt>
                <c:pt idx="24960">
                  <c:v>2.4643137254901957</c:v>
                </c:pt>
                <c:pt idx="24961">
                  <c:v>2.4643137254901957</c:v>
                </c:pt>
                <c:pt idx="24962">
                  <c:v>2.4643137254901957</c:v>
                </c:pt>
                <c:pt idx="24963">
                  <c:v>2.4643137254901957</c:v>
                </c:pt>
                <c:pt idx="24964">
                  <c:v>2.4643137254901957</c:v>
                </c:pt>
                <c:pt idx="24965">
                  <c:v>2.4643137254901957</c:v>
                </c:pt>
                <c:pt idx="24966">
                  <c:v>2.4643137254901957</c:v>
                </c:pt>
                <c:pt idx="24967">
                  <c:v>2.4643137254901957</c:v>
                </c:pt>
                <c:pt idx="24968">
                  <c:v>2.4643137254901957</c:v>
                </c:pt>
                <c:pt idx="24969">
                  <c:v>2.4643137254901957</c:v>
                </c:pt>
                <c:pt idx="24970">
                  <c:v>2.4643137254901957</c:v>
                </c:pt>
                <c:pt idx="24971">
                  <c:v>2.4643137254901957</c:v>
                </c:pt>
                <c:pt idx="24972">
                  <c:v>2.4643137254901957</c:v>
                </c:pt>
                <c:pt idx="24973">
                  <c:v>2.4643137254901957</c:v>
                </c:pt>
                <c:pt idx="24974">
                  <c:v>2.4643137254901957</c:v>
                </c:pt>
                <c:pt idx="24975">
                  <c:v>2.4643137254901957</c:v>
                </c:pt>
                <c:pt idx="24976">
                  <c:v>2.4643137254901957</c:v>
                </c:pt>
                <c:pt idx="24977">
                  <c:v>2.4643137254901957</c:v>
                </c:pt>
                <c:pt idx="24978">
                  <c:v>2.4643137254901957</c:v>
                </c:pt>
                <c:pt idx="24979">
                  <c:v>2.4643137254901957</c:v>
                </c:pt>
                <c:pt idx="24980">
                  <c:v>2.4643137254901957</c:v>
                </c:pt>
                <c:pt idx="24981">
                  <c:v>2.4643137254901957</c:v>
                </c:pt>
                <c:pt idx="24982">
                  <c:v>2.4643137254901957</c:v>
                </c:pt>
                <c:pt idx="24983">
                  <c:v>2.4643137254901957</c:v>
                </c:pt>
                <c:pt idx="24984">
                  <c:v>2.4643137254901957</c:v>
                </c:pt>
                <c:pt idx="24985">
                  <c:v>2.4643137254901957</c:v>
                </c:pt>
                <c:pt idx="24986">
                  <c:v>2.4643137254901957</c:v>
                </c:pt>
                <c:pt idx="24987">
                  <c:v>2.4643137254901957</c:v>
                </c:pt>
                <c:pt idx="24988">
                  <c:v>2.4643137254901957</c:v>
                </c:pt>
                <c:pt idx="24989">
                  <c:v>2.4643137254901957</c:v>
                </c:pt>
                <c:pt idx="24990">
                  <c:v>2.4643137254901957</c:v>
                </c:pt>
                <c:pt idx="24991">
                  <c:v>2.4643137254901957</c:v>
                </c:pt>
                <c:pt idx="24992">
                  <c:v>2.4643137254901957</c:v>
                </c:pt>
                <c:pt idx="24993">
                  <c:v>2.4643137254901957</c:v>
                </c:pt>
                <c:pt idx="24994">
                  <c:v>2.4643137254901957</c:v>
                </c:pt>
                <c:pt idx="24995">
                  <c:v>2.4643137254901957</c:v>
                </c:pt>
                <c:pt idx="24996">
                  <c:v>2.4643137254901957</c:v>
                </c:pt>
                <c:pt idx="24997">
                  <c:v>2.4643137254901957</c:v>
                </c:pt>
                <c:pt idx="24998">
                  <c:v>2.4643137254901957</c:v>
                </c:pt>
                <c:pt idx="24999">
                  <c:v>2.4643137254901957</c:v>
                </c:pt>
                <c:pt idx="25000">
                  <c:v>2.4643137254901957</c:v>
                </c:pt>
                <c:pt idx="25001">
                  <c:v>2.4643137254901957</c:v>
                </c:pt>
                <c:pt idx="25002">
                  <c:v>2.4643137254901957</c:v>
                </c:pt>
                <c:pt idx="25003">
                  <c:v>2.4643137254901957</c:v>
                </c:pt>
                <c:pt idx="25004">
                  <c:v>2.4643137254901957</c:v>
                </c:pt>
                <c:pt idx="25005">
                  <c:v>2.4643137254901957</c:v>
                </c:pt>
                <c:pt idx="25006">
                  <c:v>2.4643137254901957</c:v>
                </c:pt>
                <c:pt idx="25007">
                  <c:v>2.4643137254901957</c:v>
                </c:pt>
                <c:pt idx="25008">
                  <c:v>2.4643137254901957</c:v>
                </c:pt>
                <c:pt idx="25009">
                  <c:v>2.4643137254901957</c:v>
                </c:pt>
                <c:pt idx="25010">
                  <c:v>2.4643137254901957</c:v>
                </c:pt>
                <c:pt idx="25011">
                  <c:v>2.4643137254901957</c:v>
                </c:pt>
                <c:pt idx="25012">
                  <c:v>2.4643137254901957</c:v>
                </c:pt>
                <c:pt idx="25013">
                  <c:v>2.4643137254901957</c:v>
                </c:pt>
                <c:pt idx="25014">
                  <c:v>2.4643137254901957</c:v>
                </c:pt>
                <c:pt idx="25015">
                  <c:v>2.4643137254901957</c:v>
                </c:pt>
                <c:pt idx="25016">
                  <c:v>2.4643137254901957</c:v>
                </c:pt>
                <c:pt idx="25017">
                  <c:v>2.4643137254901957</c:v>
                </c:pt>
                <c:pt idx="25018">
                  <c:v>2.4643137254901957</c:v>
                </c:pt>
                <c:pt idx="25019">
                  <c:v>2.4643137254901957</c:v>
                </c:pt>
                <c:pt idx="25020">
                  <c:v>2.4643137254901957</c:v>
                </c:pt>
                <c:pt idx="25021">
                  <c:v>2.4643137254901957</c:v>
                </c:pt>
                <c:pt idx="25022">
                  <c:v>2.4643137254901957</c:v>
                </c:pt>
                <c:pt idx="25023">
                  <c:v>2.4643137254901957</c:v>
                </c:pt>
                <c:pt idx="25024">
                  <c:v>2.4643137254901957</c:v>
                </c:pt>
                <c:pt idx="25025">
                  <c:v>2.4643137254901957</c:v>
                </c:pt>
                <c:pt idx="25026">
                  <c:v>2.4643137254901957</c:v>
                </c:pt>
                <c:pt idx="25027">
                  <c:v>2.4643137254901957</c:v>
                </c:pt>
                <c:pt idx="25028">
                  <c:v>2.4643137254901957</c:v>
                </c:pt>
                <c:pt idx="25029">
                  <c:v>2.4643137254901957</c:v>
                </c:pt>
                <c:pt idx="25030">
                  <c:v>2.4643137254901957</c:v>
                </c:pt>
                <c:pt idx="25031">
                  <c:v>2.4643137254901957</c:v>
                </c:pt>
                <c:pt idx="25032">
                  <c:v>2.4643137254901957</c:v>
                </c:pt>
                <c:pt idx="25033">
                  <c:v>2.4643137254901957</c:v>
                </c:pt>
                <c:pt idx="25034">
                  <c:v>2.4643137254901957</c:v>
                </c:pt>
                <c:pt idx="25035">
                  <c:v>2.4643137254901957</c:v>
                </c:pt>
                <c:pt idx="25036">
                  <c:v>2.4643137254901957</c:v>
                </c:pt>
                <c:pt idx="25037">
                  <c:v>2.4643137254901957</c:v>
                </c:pt>
                <c:pt idx="25038">
                  <c:v>2.4643137254901957</c:v>
                </c:pt>
                <c:pt idx="25039">
                  <c:v>2.4643137254901957</c:v>
                </c:pt>
                <c:pt idx="25040">
                  <c:v>2.4643137254901957</c:v>
                </c:pt>
                <c:pt idx="25041">
                  <c:v>2.4643137254901957</c:v>
                </c:pt>
                <c:pt idx="25042">
                  <c:v>2.4643137254901957</c:v>
                </c:pt>
                <c:pt idx="25043">
                  <c:v>2.4643137254901957</c:v>
                </c:pt>
                <c:pt idx="25044">
                  <c:v>2.4643137254901957</c:v>
                </c:pt>
                <c:pt idx="25045">
                  <c:v>2.4643137254901957</c:v>
                </c:pt>
                <c:pt idx="25046">
                  <c:v>2.4643137254901957</c:v>
                </c:pt>
                <c:pt idx="25047">
                  <c:v>2.4643137254901957</c:v>
                </c:pt>
                <c:pt idx="25048">
                  <c:v>2.4643137254901957</c:v>
                </c:pt>
                <c:pt idx="25049">
                  <c:v>2.4643137254901957</c:v>
                </c:pt>
                <c:pt idx="25050">
                  <c:v>2.4643137254901957</c:v>
                </c:pt>
                <c:pt idx="25051">
                  <c:v>2.4643137254901957</c:v>
                </c:pt>
                <c:pt idx="25052">
                  <c:v>2.4643137254901957</c:v>
                </c:pt>
                <c:pt idx="25053">
                  <c:v>2.4643137254901957</c:v>
                </c:pt>
                <c:pt idx="25054">
                  <c:v>2.4643137254901957</c:v>
                </c:pt>
                <c:pt idx="25055">
                  <c:v>2.4643137254901957</c:v>
                </c:pt>
                <c:pt idx="25056">
                  <c:v>2.4643137254901957</c:v>
                </c:pt>
                <c:pt idx="25057">
                  <c:v>2.4643137254901957</c:v>
                </c:pt>
                <c:pt idx="25058">
                  <c:v>2.4643137254901957</c:v>
                </c:pt>
                <c:pt idx="25059">
                  <c:v>2.4643137254901957</c:v>
                </c:pt>
                <c:pt idx="25060">
                  <c:v>2.4643137254901957</c:v>
                </c:pt>
                <c:pt idx="25061">
                  <c:v>2.4643137254901957</c:v>
                </c:pt>
                <c:pt idx="25062">
                  <c:v>2.4643137254901957</c:v>
                </c:pt>
                <c:pt idx="25063">
                  <c:v>2.4643137254901957</c:v>
                </c:pt>
                <c:pt idx="25064">
                  <c:v>2.4643137254901957</c:v>
                </c:pt>
                <c:pt idx="25065">
                  <c:v>2.4643137254901957</c:v>
                </c:pt>
                <c:pt idx="25066">
                  <c:v>2.4643137254901957</c:v>
                </c:pt>
                <c:pt idx="25067">
                  <c:v>2.4643137254901957</c:v>
                </c:pt>
                <c:pt idx="25068">
                  <c:v>2.4643137254901957</c:v>
                </c:pt>
                <c:pt idx="25069">
                  <c:v>2.4643137254901957</c:v>
                </c:pt>
                <c:pt idx="25070">
                  <c:v>2.4643137254901957</c:v>
                </c:pt>
                <c:pt idx="25071">
                  <c:v>2.4643137254901957</c:v>
                </c:pt>
                <c:pt idx="25072">
                  <c:v>2.4643137254901957</c:v>
                </c:pt>
                <c:pt idx="25073">
                  <c:v>2.4643137254901957</c:v>
                </c:pt>
                <c:pt idx="25074">
                  <c:v>2.4643137254901957</c:v>
                </c:pt>
                <c:pt idx="25075">
                  <c:v>2.4643137254901957</c:v>
                </c:pt>
                <c:pt idx="25076">
                  <c:v>2.4643137254901957</c:v>
                </c:pt>
                <c:pt idx="25077">
                  <c:v>2.4643137254901957</c:v>
                </c:pt>
                <c:pt idx="25078">
                  <c:v>2.4643137254901957</c:v>
                </c:pt>
                <c:pt idx="25079">
                  <c:v>2.4643137254901957</c:v>
                </c:pt>
                <c:pt idx="25080">
                  <c:v>2.4643137254901957</c:v>
                </c:pt>
                <c:pt idx="25081">
                  <c:v>2.4643137254901957</c:v>
                </c:pt>
                <c:pt idx="25082">
                  <c:v>2.4643137254901957</c:v>
                </c:pt>
                <c:pt idx="25083">
                  <c:v>2.4643137254901957</c:v>
                </c:pt>
                <c:pt idx="25084">
                  <c:v>2.4643137254901957</c:v>
                </c:pt>
                <c:pt idx="25085">
                  <c:v>2.4643137254901957</c:v>
                </c:pt>
                <c:pt idx="25086">
                  <c:v>2.4643137254901957</c:v>
                </c:pt>
                <c:pt idx="25087">
                  <c:v>2.4643137254901957</c:v>
                </c:pt>
                <c:pt idx="25088">
                  <c:v>2.4643137254901957</c:v>
                </c:pt>
                <c:pt idx="25089">
                  <c:v>2.4643137254901957</c:v>
                </c:pt>
                <c:pt idx="25090">
                  <c:v>2.4643137254901957</c:v>
                </c:pt>
                <c:pt idx="25091">
                  <c:v>2.4643137254901957</c:v>
                </c:pt>
                <c:pt idx="25092">
                  <c:v>2.4643137254901957</c:v>
                </c:pt>
                <c:pt idx="25093">
                  <c:v>2.4643137254901957</c:v>
                </c:pt>
                <c:pt idx="25094">
                  <c:v>2.4643137254901957</c:v>
                </c:pt>
                <c:pt idx="25095">
                  <c:v>2.4643137254901957</c:v>
                </c:pt>
                <c:pt idx="25096">
                  <c:v>2.4643137254901957</c:v>
                </c:pt>
                <c:pt idx="25097">
                  <c:v>2.4643137254901957</c:v>
                </c:pt>
                <c:pt idx="25098">
                  <c:v>2.4643137254901957</c:v>
                </c:pt>
                <c:pt idx="25099">
                  <c:v>2.4643137254901957</c:v>
                </c:pt>
                <c:pt idx="25100">
                  <c:v>2.4643137254901957</c:v>
                </c:pt>
                <c:pt idx="25101">
                  <c:v>2.4643137254901957</c:v>
                </c:pt>
                <c:pt idx="25102">
                  <c:v>2.4643137254901957</c:v>
                </c:pt>
                <c:pt idx="25103">
                  <c:v>2.4643137254901957</c:v>
                </c:pt>
                <c:pt idx="25104">
                  <c:v>2.4643137254901957</c:v>
                </c:pt>
                <c:pt idx="25105">
                  <c:v>2.4643137254901957</c:v>
                </c:pt>
                <c:pt idx="25106">
                  <c:v>2.4643137254901957</c:v>
                </c:pt>
                <c:pt idx="25107">
                  <c:v>2.4643137254901957</c:v>
                </c:pt>
                <c:pt idx="25108">
                  <c:v>2.4643137254901957</c:v>
                </c:pt>
                <c:pt idx="25109">
                  <c:v>2.4643137254901957</c:v>
                </c:pt>
                <c:pt idx="25110">
                  <c:v>2.4643137254901957</c:v>
                </c:pt>
                <c:pt idx="25111">
                  <c:v>2.4643137254901957</c:v>
                </c:pt>
                <c:pt idx="25112">
                  <c:v>2.4643137254901957</c:v>
                </c:pt>
                <c:pt idx="25113">
                  <c:v>2.4643137254901957</c:v>
                </c:pt>
                <c:pt idx="25114">
                  <c:v>2.4643137254901957</c:v>
                </c:pt>
                <c:pt idx="25115">
                  <c:v>2.4643137254901957</c:v>
                </c:pt>
                <c:pt idx="25116">
                  <c:v>2.4643137254901957</c:v>
                </c:pt>
                <c:pt idx="25117">
                  <c:v>2.4643137254901957</c:v>
                </c:pt>
                <c:pt idx="25118">
                  <c:v>2.4643137254901957</c:v>
                </c:pt>
                <c:pt idx="25119">
                  <c:v>2.4643137254901957</c:v>
                </c:pt>
                <c:pt idx="25120">
                  <c:v>2.4643137254901957</c:v>
                </c:pt>
                <c:pt idx="25121">
                  <c:v>2.4643137254901957</c:v>
                </c:pt>
                <c:pt idx="25122">
                  <c:v>2.4643137254901957</c:v>
                </c:pt>
                <c:pt idx="25123">
                  <c:v>2.4643137254901957</c:v>
                </c:pt>
                <c:pt idx="25124">
                  <c:v>2.4643137254901957</c:v>
                </c:pt>
                <c:pt idx="25125">
                  <c:v>2.4643137254901957</c:v>
                </c:pt>
                <c:pt idx="25126">
                  <c:v>2.4643137254901957</c:v>
                </c:pt>
                <c:pt idx="25127">
                  <c:v>2.4643137254901957</c:v>
                </c:pt>
                <c:pt idx="25128">
                  <c:v>2.4643137254901957</c:v>
                </c:pt>
                <c:pt idx="25129">
                  <c:v>2.4643137254901957</c:v>
                </c:pt>
                <c:pt idx="25130">
                  <c:v>2.4643137254901957</c:v>
                </c:pt>
                <c:pt idx="25131">
                  <c:v>2.4643137254901957</c:v>
                </c:pt>
                <c:pt idx="25132">
                  <c:v>2.4643137254901957</c:v>
                </c:pt>
                <c:pt idx="25133">
                  <c:v>2.4643137254901957</c:v>
                </c:pt>
                <c:pt idx="25134">
                  <c:v>2.4643137254901957</c:v>
                </c:pt>
                <c:pt idx="25135">
                  <c:v>2.4643137254901957</c:v>
                </c:pt>
                <c:pt idx="25136">
                  <c:v>2.4643137254901957</c:v>
                </c:pt>
                <c:pt idx="25137">
                  <c:v>2.4643137254901957</c:v>
                </c:pt>
                <c:pt idx="25138">
                  <c:v>2.4643137254901957</c:v>
                </c:pt>
                <c:pt idx="25139">
                  <c:v>2.4643137254901957</c:v>
                </c:pt>
                <c:pt idx="25140">
                  <c:v>2.4643137254901957</c:v>
                </c:pt>
                <c:pt idx="25141">
                  <c:v>2.4643137254901957</c:v>
                </c:pt>
                <c:pt idx="25142">
                  <c:v>2.4643137254901957</c:v>
                </c:pt>
                <c:pt idx="25143">
                  <c:v>2.4643137254901957</c:v>
                </c:pt>
                <c:pt idx="25144">
                  <c:v>2.4643137254901957</c:v>
                </c:pt>
                <c:pt idx="25145">
                  <c:v>2.4643137254901957</c:v>
                </c:pt>
                <c:pt idx="25146">
                  <c:v>2.4643137254901957</c:v>
                </c:pt>
                <c:pt idx="25147">
                  <c:v>2.4643137254901957</c:v>
                </c:pt>
                <c:pt idx="25148">
                  <c:v>2.4643137254901957</c:v>
                </c:pt>
                <c:pt idx="25149">
                  <c:v>2.4643137254901957</c:v>
                </c:pt>
                <c:pt idx="25150">
                  <c:v>2.4643137254901957</c:v>
                </c:pt>
                <c:pt idx="25151">
                  <c:v>2.4643137254901957</c:v>
                </c:pt>
                <c:pt idx="25152">
                  <c:v>2.4643137254901957</c:v>
                </c:pt>
                <c:pt idx="25153">
                  <c:v>2.4643137254901957</c:v>
                </c:pt>
                <c:pt idx="25154">
                  <c:v>2.4643137254901957</c:v>
                </c:pt>
                <c:pt idx="25155">
                  <c:v>2.4643137254901957</c:v>
                </c:pt>
                <c:pt idx="25156">
                  <c:v>2.4643137254901957</c:v>
                </c:pt>
                <c:pt idx="25157">
                  <c:v>2.4643137254901957</c:v>
                </c:pt>
                <c:pt idx="25158">
                  <c:v>2.4643137254901957</c:v>
                </c:pt>
                <c:pt idx="25159">
                  <c:v>2.4643137254901957</c:v>
                </c:pt>
                <c:pt idx="25160">
                  <c:v>2.4643137254901957</c:v>
                </c:pt>
                <c:pt idx="25161">
                  <c:v>2.4643137254901957</c:v>
                </c:pt>
                <c:pt idx="25162">
                  <c:v>2.4643137254901957</c:v>
                </c:pt>
                <c:pt idx="25163">
                  <c:v>2.4643137254901957</c:v>
                </c:pt>
                <c:pt idx="25164">
                  <c:v>2.4643137254901957</c:v>
                </c:pt>
                <c:pt idx="25165">
                  <c:v>2.4643137254901957</c:v>
                </c:pt>
                <c:pt idx="25166">
                  <c:v>2.4643137254901957</c:v>
                </c:pt>
                <c:pt idx="25167">
                  <c:v>2.4643137254901957</c:v>
                </c:pt>
                <c:pt idx="25168">
                  <c:v>2.4643137254901957</c:v>
                </c:pt>
                <c:pt idx="25169">
                  <c:v>2.4643137254901957</c:v>
                </c:pt>
                <c:pt idx="25170">
                  <c:v>2.4643137254901957</c:v>
                </c:pt>
                <c:pt idx="25171">
                  <c:v>2.4643137254901957</c:v>
                </c:pt>
                <c:pt idx="25172">
                  <c:v>2.4643137254901957</c:v>
                </c:pt>
                <c:pt idx="25173">
                  <c:v>2.4643137254901957</c:v>
                </c:pt>
                <c:pt idx="25174">
                  <c:v>2.4643137254901957</c:v>
                </c:pt>
                <c:pt idx="25175">
                  <c:v>2.4643137254901957</c:v>
                </c:pt>
                <c:pt idx="25176">
                  <c:v>2.4643137254901957</c:v>
                </c:pt>
                <c:pt idx="25177">
                  <c:v>2.4643137254901957</c:v>
                </c:pt>
                <c:pt idx="25178">
                  <c:v>2.4643137254901957</c:v>
                </c:pt>
                <c:pt idx="25179">
                  <c:v>2.4643137254901957</c:v>
                </c:pt>
                <c:pt idx="25180">
                  <c:v>2.4643137254901957</c:v>
                </c:pt>
                <c:pt idx="25181">
                  <c:v>2.4643137254901957</c:v>
                </c:pt>
                <c:pt idx="25182">
                  <c:v>2.4643137254901957</c:v>
                </c:pt>
                <c:pt idx="25183">
                  <c:v>2.4643137254901957</c:v>
                </c:pt>
                <c:pt idx="25184">
                  <c:v>2.4643137254901957</c:v>
                </c:pt>
                <c:pt idx="25185">
                  <c:v>2.4643137254901957</c:v>
                </c:pt>
                <c:pt idx="25186">
                  <c:v>2.4643137254901957</c:v>
                </c:pt>
                <c:pt idx="25187">
                  <c:v>2.4643137254901957</c:v>
                </c:pt>
                <c:pt idx="25188">
                  <c:v>2.4643137254901957</c:v>
                </c:pt>
                <c:pt idx="25189">
                  <c:v>2.4643137254901957</c:v>
                </c:pt>
                <c:pt idx="25190">
                  <c:v>2.4643137254901957</c:v>
                </c:pt>
                <c:pt idx="25191">
                  <c:v>2.4643137254901957</c:v>
                </c:pt>
                <c:pt idx="25192">
                  <c:v>2.4643137254901957</c:v>
                </c:pt>
                <c:pt idx="25193">
                  <c:v>2.4643137254901957</c:v>
                </c:pt>
                <c:pt idx="25194">
                  <c:v>2.4643137254901957</c:v>
                </c:pt>
                <c:pt idx="25195">
                  <c:v>2.4643137254901957</c:v>
                </c:pt>
                <c:pt idx="25196">
                  <c:v>2.4643137254901957</c:v>
                </c:pt>
                <c:pt idx="25197">
                  <c:v>2.4643137254901957</c:v>
                </c:pt>
                <c:pt idx="25198">
                  <c:v>2.4643137254901957</c:v>
                </c:pt>
                <c:pt idx="25199">
                  <c:v>2.4643137254901957</c:v>
                </c:pt>
                <c:pt idx="25200">
                  <c:v>2.4643137254901957</c:v>
                </c:pt>
                <c:pt idx="25201">
                  <c:v>2.4643137254901957</c:v>
                </c:pt>
                <c:pt idx="25202">
                  <c:v>2.4643137254901957</c:v>
                </c:pt>
                <c:pt idx="25203">
                  <c:v>2.4643137254901957</c:v>
                </c:pt>
                <c:pt idx="25204">
                  <c:v>2.4643137254901957</c:v>
                </c:pt>
                <c:pt idx="25205">
                  <c:v>2.4643137254901957</c:v>
                </c:pt>
                <c:pt idx="25206">
                  <c:v>2.4643137254901957</c:v>
                </c:pt>
                <c:pt idx="25207">
                  <c:v>2.4643137254901957</c:v>
                </c:pt>
                <c:pt idx="25208">
                  <c:v>2.4643137254901957</c:v>
                </c:pt>
                <c:pt idx="25209">
                  <c:v>2.4643137254901957</c:v>
                </c:pt>
                <c:pt idx="25210">
                  <c:v>2.4643137254901957</c:v>
                </c:pt>
                <c:pt idx="25211">
                  <c:v>2.4643137254901957</c:v>
                </c:pt>
                <c:pt idx="25212">
                  <c:v>2.4643137254901957</c:v>
                </c:pt>
                <c:pt idx="25213">
                  <c:v>2.4643137254901957</c:v>
                </c:pt>
                <c:pt idx="25214">
                  <c:v>2.4643137254901957</c:v>
                </c:pt>
                <c:pt idx="25215">
                  <c:v>2.4643137254901957</c:v>
                </c:pt>
                <c:pt idx="25216">
                  <c:v>2.4643137254901957</c:v>
                </c:pt>
                <c:pt idx="25217">
                  <c:v>2.4643137254901957</c:v>
                </c:pt>
                <c:pt idx="25218">
                  <c:v>2.4643137254901957</c:v>
                </c:pt>
                <c:pt idx="25219">
                  <c:v>2.4643137254901957</c:v>
                </c:pt>
                <c:pt idx="25220">
                  <c:v>2.4643137254901957</c:v>
                </c:pt>
                <c:pt idx="25221">
                  <c:v>2.4643137254901957</c:v>
                </c:pt>
                <c:pt idx="25222">
                  <c:v>2.4643137254901957</c:v>
                </c:pt>
                <c:pt idx="25223">
                  <c:v>2.4643137254901957</c:v>
                </c:pt>
                <c:pt idx="25224">
                  <c:v>2.4643137254901957</c:v>
                </c:pt>
                <c:pt idx="25225">
                  <c:v>2.4643137254901957</c:v>
                </c:pt>
                <c:pt idx="25226">
                  <c:v>2.4643137254901957</c:v>
                </c:pt>
                <c:pt idx="25227">
                  <c:v>2.4643137254901957</c:v>
                </c:pt>
                <c:pt idx="25228">
                  <c:v>2.4643137254901957</c:v>
                </c:pt>
                <c:pt idx="25229">
                  <c:v>2.4643137254901957</c:v>
                </c:pt>
                <c:pt idx="25230">
                  <c:v>2.4643137254901957</c:v>
                </c:pt>
                <c:pt idx="25231">
                  <c:v>2.4643137254901957</c:v>
                </c:pt>
                <c:pt idx="25232">
                  <c:v>2.4643137254901957</c:v>
                </c:pt>
                <c:pt idx="25233">
                  <c:v>2.4643137254901957</c:v>
                </c:pt>
                <c:pt idx="25234">
                  <c:v>2.4643137254901957</c:v>
                </c:pt>
                <c:pt idx="25235">
                  <c:v>2.4643137254901957</c:v>
                </c:pt>
                <c:pt idx="25236">
                  <c:v>2.4643137254901957</c:v>
                </c:pt>
                <c:pt idx="25237">
                  <c:v>2.4643137254901957</c:v>
                </c:pt>
                <c:pt idx="25238">
                  <c:v>2.4643137254901957</c:v>
                </c:pt>
                <c:pt idx="25239">
                  <c:v>2.4643137254901957</c:v>
                </c:pt>
                <c:pt idx="25240">
                  <c:v>2.4643137254901957</c:v>
                </c:pt>
                <c:pt idx="25241">
                  <c:v>2.4643137254901957</c:v>
                </c:pt>
                <c:pt idx="25242">
                  <c:v>2.4643137254901957</c:v>
                </c:pt>
                <c:pt idx="25243">
                  <c:v>2.4643137254901957</c:v>
                </c:pt>
                <c:pt idx="25244">
                  <c:v>2.4643137254901957</c:v>
                </c:pt>
                <c:pt idx="25245">
                  <c:v>2.4643137254901957</c:v>
                </c:pt>
                <c:pt idx="25246">
                  <c:v>2.4643137254901957</c:v>
                </c:pt>
                <c:pt idx="25247">
                  <c:v>2.4643137254901957</c:v>
                </c:pt>
                <c:pt idx="25248">
                  <c:v>2.4643137254901957</c:v>
                </c:pt>
                <c:pt idx="25249">
                  <c:v>2.4643137254901957</c:v>
                </c:pt>
                <c:pt idx="25250">
                  <c:v>2.4643137254901957</c:v>
                </c:pt>
                <c:pt idx="25251">
                  <c:v>2.4643137254901957</c:v>
                </c:pt>
                <c:pt idx="25252">
                  <c:v>2.4643137254901957</c:v>
                </c:pt>
                <c:pt idx="25253">
                  <c:v>2.4643137254901957</c:v>
                </c:pt>
                <c:pt idx="25254">
                  <c:v>2.4643137254901957</c:v>
                </c:pt>
                <c:pt idx="25255">
                  <c:v>2.4643137254901957</c:v>
                </c:pt>
                <c:pt idx="25256">
                  <c:v>2.4643137254901957</c:v>
                </c:pt>
                <c:pt idx="25257">
                  <c:v>2.4643137254901957</c:v>
                </c:pt>
                <c:pt idx="25258">
                  <c:v>2.4643137254901957</c:v>
                </c:pt>
                <c:pt idx="25259">
                  <c:v>2.4643137254901957</c:v>
                </c:pt>
                <c:pt idx="25260">
                  <c:v>2.4643137254901957</c:v>
                </c:pt>
                <c:pt idx="25261">
                  <c:v>2.4643137254901957</c:v>
                </c:pt>
                <c:pt idx="25262">
                  <c:v>2.4643137254901957</c:v>
                </c:pt>
                <c:pt idx="25263">
                  <c:v>2.4643137254901957</c:v>
                </c:pt>
                <c:pt idx="25264">
                  <c:v>2.4643137254901957</c:v>
                </c:pt>
                <c:pt idx="25265">
                  <c:v>2.4643137254901957</c:v>
                </c:pt>
                <c:pt idx="25266">
                  <c:v>2.4643137254901957</c:v>
                </c:pt>
                <c:pt idx="25267">
                  <c:v>2.4643137254901957</c:v>
                </c:pt>
                <c:pt idx="25268">
                  <c:v>2.4643137254901957</c:v>
                </c:pt>
                <c:pt idx="25269">
                  <c:v>2.4643137254901957</c:v>
                </c:pt>
                <c:pt idx="25270">
                  <c:v>2.4643137254901957</c:v>
                </c:pt>
                <c:pt idx="25271">
                  <c:v>2.4643137254901957</c:v>
                </c:pt>
                <c:pt idx="25272">
                  <c:v>2.4643137254901957</c:v>
                </c:pt>
                <c:pt idx="25273">
                  <c:v>2.4643137254901957</c:v>
                </c:pt>
                <c:pt idx="25274">
                  <c:v>2.4643137254901957</c:v>
                </c:pt>
                <c:pt idx="25275">
                  <c:v>2.4643137254901957</c:v>
                </c:pt>
                <c:pt idx="25276">
                  <c:v>2.4643137254901957</c:v>
                </c:pt>
                <c:pt idx="25277">
                  <c:v>2.4643137254901957</c:v>
                </c:pt>
                <c:pt idx="25278">
                  <c:v>2.4643137254901957</c:v>
                </c:pt>
                <c:pt idx="25279">
                  <c:v>2.4643137254901957</c:v>
                </c:pt>
                <c:pt idx="25280">
                  <c:v>2.4643137254901957</c:v>
                </c:pt>
                <c:pt idx="25281">
                  <c:v>2.4643137254901957</c:v>
                </c:pt>
                <c:pt idx="25282">
                  <c:v>2.4643137254901957</c:v>
                </c:pt>
                <c:pt idx="25283">
                  <c:v>2.4643137254901957</c:v>
                </c:pt>
                <c:pt idx="25284">
                  <c:v>2.4643137254901957</c:v>
                </c:pt>
                <c:pt idx="25285">
                  <c:v>2.4643137254901957</c:v>
                </c:pt>
                <c:pt idx="25286">
                  <c:v>2.4643137254901957</c:v>
                </c:pt>
                <c:pt idx="25287">
                  <c:v>2.4643137254901957</c:v>
                </c:pt>
                <c:pt idx="25288">
                  <c:v>2.4643137254901957</c:v>
                </c:pt>
                <c:pt idx="25289">
                  <c:v>2.4643137254901957</c:v>
                </c:pt>
                <c:pt idx="25290">
                  <c:v>2.4643137254901957</c:v>
                </c:pt>
                <c:pt idx="25291">
                  <c:v>2.4643137254901957</c:v>
                </c:pt>
                <c:pt idx="25292">
                  <c:v>2.4643137254901957</c:v>
                </c:pt>
                <c:pt idx="25293">
                  <c:v>2.4643137254901957</c:v>
                </c:pt>
                <c:pt idx="25294">
                  <c:v>2.4643137254901957</c:v>
                </c:pt>
                <c:pt idx="25295">
                  <c:v>2.4643137254901957</c:v>
                </c:pt>
                <c:pt idx="25296">
                  <c:v>2.4643137254901957</c:v>
                </c:pt>
                <c:pt idx="25297">
                  <c:v>2.4643137254901957</c:v>
                </c:pt>
                <c:pt idx="25298">
                  <c:v>2.4643137254901957</c:v>
                </c:pt>
                <c:pt idx="25299">
                  <c:v>2.4643137254901957</c:v>
                </c:pt>
                <c:pt idx="25300">
                  <c:v>2.4643137254901957</c:v>
                </c:pt>
                <c:pt idx="25301">
                  <c:v>2.4643137254901957</c:v>
                </c:pt>
                <c:pt idx="25302">
                  <c:v>2.4643137254901957</c:v>
                </c:pt>
                <c:pt idx="25303">
                  <c:v>2.4643137254901957</c:v>
                </c:pt>
                <c:pt idx="25304">
                  <c:v>2.4643137254901957</c:v>
                </c:pt>
                <c:pt idx="25305">
                  <c:v>2.4643137254901957</c:v>
                </c:pt>
                <c:pt idx="25306">
                  <c:v>2.4643137254901957</c:v>
                </c:pt>
                <c:pt idx="25307">
                  <c:v>2.4643137254901957</c:v>
                </c:pt>
                <c:pt idx="25308">
                  <c:v>2.4643137254901957</c:v>
                </c:pt>
                <c:pt idx="25309">
                  <c:v>2.4643137254901957</c:v>
                </c:pt>
                <c:pt idx="25310">
                  <c:v>2.4643137254901957</c:v>
                </c:pt>
                <c:pt idx="25311">
                  <c:v>2.4643137254901957</c:v>
                </c:pt>
                <c:pt idx="25312">
                  <c:v>2.4643137254901957</c:v>
                </c:pt>
                <c:pt idx="25313">
                  <c:v>2.4643137254901957</c:v>
                </c:pt>
                <c:pt idx="25314">
                  <c:v>2.4643137254901957</c:v>
                </c:pt>
                <c:pt idx="25315">
                  <c:v>2.4643137254901957</c:v>
                </c:pt>
                <c:pt idx="25316">
                  <c:v>2.4643137254901957</c:v>
                </c:pt>
                <c:pt idx="25317">
                  <c:v>2.4643137254901957</c:v>
                </c:pt>
                <c:pt idx="25318">
                  <c:v>2.4643137254901957</c:v>
                </c:pt>
                <c:pt idx="25319">
                  <c:v>2.4643137254901957</c:v>
                </c:pt>
                <c:pt idx="25320">
                  <c:v>2.4643137254901957</c:v>
                </c:pt>
                <c:pt idx="25321">
                  <c:v>2.4643137254901957</c:v>
                </c:pt>
                <c:pt idx="25322">
                  <c:v>2.4643137254901957</c:v>
                </c:pt>
                <c:pt idx="25323">
                  <c:v>2.4643137254901957</c:v>
                </c:pt>
                <c:pt idx="25324">
                  <c:v>2.4643137254901957</c:v>
                </c:pt>
                <c:pt idx="25325">
                  <c:v>2.4643137254901957</c:v>
                </c:pt>
                <c:pt idx="25326">
                  <c:v>2.4643137254901957</c:v>
                </c:pt>
                <c:pt idx="25327">
                  <c:v>2.4643137254901957</c:v>
                </c:pt>
                <c:pt idx="25328">
                  <c:v>2.4643137254901957</c:v>
                </c:pt>
                <c:pt idx="25329">
                  <c:v>2.4643137254901957</c:v>
                </c:pt>
                <c:pt idx="25330">
                  <c:v>2.4643137254901957</c:v>
                </c:pt>
                <c:pt idx="25331">
                  <c:v>2.4643137254901957</c:v>
                </c:pt>
                <c:pt idx="25332">
                  <c:v>2.4643137254901957</c:v>
                </c:pt>
                <c:pt idx="25333">
                  <c:v>2.4643137254901957</c:v>
                </c:pt>
                <c:pt idx="25334">
                  <c:v>2.4643137254901957</c:v>
                </c:pt>
                <c:pt idx="25335">
                  <c:v>2.4643137254901957</c:v>
                </c:pt>
                <c:pt idx="25336">
                  <c:v>2.4643137254901957</c:v>
                </c:pt>
                <c:pt idx="25337">
                  <c:v>2.4643137254901957</c:v>
                </c:pt>
                <c:pt idx="25338">
                  <c:v>2.4643137254901957</c:v>
                </c:pt>
                <c:pt idx="25339">
                  <c:v>2.4643137254901957</c:v>
                </c:pt>
                <c:pt idx="25340">
                  <c:v>2.4643137254901957</c:v>
                </c:pt>
                <c:pt idx="25341">
                  <c:v>2.4643137254901957</c:v>
                </c:pt>
                <c:pt idx="25342">
                  <c:v>2.4643137254901957</c:v>
                </c:pt>
                <c:pt idx="25343">
                  <c:v>2.4643137254901957</c:v>
                </c:pt>
                <c:pt idx="25344">
                  <c:v>2.4643137254901957</c:v>
                </c:pt>
                <c:pt idx="25345">
                  <c:v>2.4643137254901957</c:v>
                </c:pt>
                <c:pt idx="25346">
                  <c:v>2.4643137254901957</c:v>
                </c:pt>
                <c:pt idx="25347">
                  <c:v>2.4643137254901957</c:v>
                </c:pt>
                <c:pt idx="25348">
                  <c:v>2.4643137254901957</c:v>
                </c:pt>
                <c:pt idx="25349">
                  <c:v>2.4643137254901957</c:v>
                </c:pt>
                <c:pt idx="25350">
                  <c:v>2.4643137254901957</c:v>
                </c:pt>
                <c:pt idx="25351">
                  <c:v>2.4643137254901957</c:v>
                </c:pt>
                <c:pt idx="25352">
                  <c:v>2.4643137254901957</c:v>
                </c:pt>
                <c:pt idx="25353">
                  <c:v>2.4643137254901957</c:v>
                </c:pt>
                <c:pt idx="25354">
                  <c:v>2.4643137254901957</c:v>
                </c:pt>
                <c:pt idx="25355">
                  <c:v>2.4643137254901957</c:v>
                </c:pt>
                <c:pt idx="25356">
                  <c:v>2.4643137254901957</c:v>
                </c:pt>
                <c:pt idx="25357">
                  <c:v>2.4643137254901957</c:v>
                </c:pt>
                <c:pt idx="25358">
                  <c:v>2.4643137254901957</c:v>
                </c:pt>
                <c:pt idx="25359">
                  <c:v>2.4643137254901957</c:v>
                </c:pt>
                <c:pt idx="25360">
                  <c:v>2.4643137254901957</c:v>
                </c:pt>
                <c:pt idx="25361">
                  <c:v>2.4643137254901957</c:v>
                </c:pt>
                <c:pt idx="25362">
                  <c:v>2.4643137254901957</c:v>
                </c:pt>
                <c:pt idx="25363">
                  <c:v>2.4643137254901957</c:v>
                </c:pt>
                <c:pt idx="25364">
                  <c:v>2.4643137254901957</c:v>
                </c:pt>
                <c:pt idx="25365">
                  <c:v>2.4643137254901957</c:v>
                </c:pt>
                <c:pt idx="25366">
                  <c:v>2.4643137254901957</c:v>
                </c:pt>
                <c:pt idx="25367">
                  <c:v>2.4643137254901957</c:v>
                </c:pt>
                <c:pt idx="25368">
                  <c:v>2.4643137254901957</c:v>
                </c:pt>
                <c:pt idx="25369">
                  <c:v>2.4643137254901957</c:v>
                </c:pt>
                <c:pt idx="25370">
                  <c:v>2.4643137254901957</c:v>
                </c:pt>
                <c:pt idx="25371">
                  <c:v>2.4643137254901957</c:v>
                </c:pt>
                <c:pt idx="25372">
                  <c:v>2.4643137254901957</c:v>
                </c:pt>
                <c:pt idx="25373">
                  <c:v>2.4643137254901957</c:v>
                </c:pt>
                <c:pt idx="25374">
                  <c:v>2.4643137254901957</c:v>
                </c:pt>
                <c:pt idx="25375">
                  <c:v>2.4643137254901957</c:v>
                </c:pt>
                <c:pt idx="25376">
                  <c:v>2.4643137254901957</c:v>
                </c:pt>
                <c:pt idx="25377">
                  <c:v>2.4643137254901957</c:v>
                </c:pt>
                <c:pt idx="25378">
                  <c:v>2.4643137254901957</c:v>
                </c:pt>
                <c:pt idx="25379">
                  <c:v>2.4643137254901957</c:v>
                </c:pt>
                <c:pt idx="25380">
                  <c:v>2.4643137254901957</c:v>
                </c:pt>
                <c:pt idx="25381">
                  <c:v>2.4643137254901957</c:v>
                </c:pt>
                <c:pt idx="25382">
                  <c:v>2.4643137254901957</c:v>
                </c:pt>
                <c:pt idx="25383">
                  <c:v>2.4643137254901957</c:v>
                </c:pt>
                <c:pt idx="25384">
                  <c:v>2.4643137254901957</c:v>
                </c:pt>
                <c:pt idx="25385">
                  <c:v>2.4643137254901957</c:v>
                </c:pt>
                <c:pt idx="25386">
                  <c:v>2.4643137254901957</c:v>
                </c:pt>
                <c:pt idx="25387">
                  <c:v>2.4643137254901957</c:v>
                </c:pt>
                <c:pt idx="25388">
                  <c:v>2.4643137254901957</c:v>
                </c:pt>
                <c:pt idx="25389">
                  <c:v>2.4643137254901957</c:v>
                </c:pt>
                <c:pt idx="25390">
                  <c:v>2.4643137254901957</c:v>
                </c:pt>
                <c:pt idx="25391">
                  <c:v>2.4643137254901957</c:v>
                </c:pt>
                <c:pt idx="25392">
                  <c:v>2.4643137254901957</c:v>
                </c:pt>
                <c:pt idx="25393">
                  <c:v>2.4643137254901957</c:v>
                </c:pt>
                <c:pt idx="25394">
                  <c:v>2.4643137254901957</c:v>
                </c:pt>
                <c:pt idx="25395">
                  <c:v>2.4643137254901957</c:v>
                </c:pt>
                <c:pt idx="25396">
                  <c:v>2.4643137254901957</c:v>
                </c:pt>
                <c:pt idx="25397">
                  <c:v>2.4643137254901957</c:v>
                </c:pt>
                <c:pt idx="25398">
                  <c:v>2.4643137254901957</c:v>
                </c:pt>
                <c:pt idx="25399">
                  <c:v>2.4643137254901957</c:v>
                </c:pt>
                <c:pt idx="25400">
                  <c:v>2.4643137254901957</c:v>
                </c:pt>
                <c:pt idx="25401">
                  <c:v>2.4643137254901957</c:v>
                </c:pt>
                <c:pt idx="25402">
                  <c:v>2.4643137254901957</c:v>
                </c:pt>
                <c:pt idx="25403">
                  <c:v>2.4643137254901957</c:v>
                </c:pt>
                <c:pt idx="25404">
                  <c:v>2.4643137254901957</c:v>
                </c:pt>
                <c:pt idx="25405">
                  <c:v>2.4643137254901957</c:v>
                </c:pt>
                <c:pt idx="25406">
                  <c:v>2.4643137254901957</c:v>
                </c:pt>
                <c:pt idx="25407">
                  <c:v>2.4643137254901957</c:v>
                </c:pt>
                <c:pt idx="25408">
                  <c:v>2.4643137254901957</c:v>
                </c:pt>
                <c:pt idx="25409">
                  <c:v>2.4643137254901957</c:v>
                </c:pt>
                <c:pt idx="25410">
                  <c:v>2.4643137254901957</c:v>
                </c:pt>
                <c:pt idx="25411">
                  <c:v>2.4643137254901957</c:v>
                </c:pt>
                <c:pt idx="25412">
                  <c:v>2.4643137254901957</c:v>
                </c:pt>
                <c:pt idx="25413">
                  <c:v>2.4643137254901957</c:v>
                </c:pt>
                <c:pt idx="25414">
                  <c:v>2.4643137254901957</c:v>
                </c:pt>
                <c:pt idx="25415">
                  <c:v>2.4643137254901957</c:v>
                </c:pt>
                <c:pt idx="25416">
                  <c:v>2.4643137254901957</c:v>
                </c:pt>
                <c:pt idx="25417">
                  <c:v>2.4643137254901957</c:v>
                </c:pt>
                <c:pt idx="25418">
                  <c:v>2.4643137254901957</c:v>
                </c:pt>
                <c:pt idx="25419">
                  <c:v>2.4643137254901957</c:v>
                </c:pt>
                <c:pt idx="25420">
                  <c:v>2.4643137254901957</c:v>
                </c:pt>
                <c:pt idx="25421">
                  <c:v>2.4643137254901957</c:v>
                </c:pt>
                <c:pt idx="25422">
                  <c:v>2.4643137254901957</c:v>
                </c:pt>
                <c:pt idx="25423">
                  <c:v>2.4643137254901957</c:v>
                </c:pt>
                <c:pt idx="25424">
                  <c:v>2.4643137254901957</c:v>
                </c:pt>
                <c:pt idx="25425">
                  <c:v>2.4643137254901957</c:v>
                </c:pt>
                <c:pt idx="25426">
                  <c:v>2.4643137254901957</c:v>
                </c:pt>
                <c:pt idx="25427">
                  <c:v>2.4643137254901957</c:v>
                </c:pt>
                <c:pt idx="25428">
                  <c:v>2.4643137254901957</c:v>
                </c:pt>
                <c:pt idx="25429">
                  <c:v>2.4643137254901957</c:v>
                </c:pt>
                <c:pt idx="25430">
                  <c:v>2.4643137254901957</c:v>
                </c:pt>
                <c:pt idx="25431">
                  <c:v>2.4643137254901957</c:v>
                </c:pt>
                <c:pt idx="25432">
                  <c:v>2.4643137254901957</c:v>
                </c:pt>
                <c:pt idx="25433">
                  <c:v>2.4643137254901957</c:v>
                </c:pt>
                <c:pt idx="25434">
                  <c:v>2.4643137254901957</c:v>
                </c:pt>
                <c:pt idx="25435">
                  <c:v>2.4643137254901957</c:v>
                </c:pt>
                <c:pt idx="25436">
                  <c:v>2.4643137254901957</c:v>
                </c:pt>
                <c:pt idx="25437">
                  <c:v>2.4643137254901957</c:v>
                </c:pt>
                <c:pt idx="25438">
                  <c:v>2.4643137254901957</c:v>
                </c:pt>
                <c:pt idx="25439">
                  <c:v>2.4643137254901957</c:v>
                </c:pt>
                <c:pt idx="25440">
                  <c:v>2.4643137254901957</c:v>
                </c:pt>
                <c:pt idx="25441">
                  <c:v>2.4643137254901957</c:v>
                </c:pt>
                <c:pt idx="25442">
                  <c:v>2.4643137254901957</c:v>
                </c:pt>
                <c:pt idx="25443">
                  <c:v>2.4643137254901957</c:v>
                </c:pt>
                <c:pt idx="25444">
                  <c:v>2.4643137254901957</c:v>
                </c:pt>
                <c:pt idx="25445">
                  <c:v>2.4643137254901957</c:v>
                </c:pt>
                <c:pt idx="25446">
                  <c:v>2.4643137254901957</c:v>
                </c:pt>
                <c:pt idx="25447">
                  <c:v>2.4643137254901957</c:v>
                </c:pt>
                <c:pt idx="25448">
                  <c:v>2.4643137254901957</c:v>
                </c:pt>
                <c:pt idx="25449">
                  <c:v>2.4643137254901957</c:v>
                </c:pt>
                <c:pt idx="25450">
                  <c:v>2.4643137254901957</c:v>
                </c:pt>
                <c:pt idx="25451">
                  <c:v>2.4643137254901957</c:v>
                </c:pt>
                <c:pt idx="25452">
                  <c:v>2.4643137254901957</c:v>
                </c:pt>
                <c:pt idx="25453">
                  <c:v>2.4643137254901957</c:v>
                </c:pt>
                <c:pt idx="25454">
                  <c:v>2.4643137254901957</c:v>
                </c:pt>
                <c:pt idx="25455">
                  <c:v>2.4643137254901957</c:v>
                </c:pt>
                <c:pt idx="25456">
                  <c:v>2.4643137254901957</c:v>
                </c:pt>
                <c:pt idx="25457">
                  <c:v>2.4643137254901957</c:v>
                </c:pt>
                <c:pt idx="25458">
                  <c:v>2.4643137254901957</c:v>
                </c:pt>
                <c:pt idx="25459">
                  <c:v>2.4643137254901957</c:v>
                </c:pt>
                <c:pt idx="25460">
                  <c:v>2.4643137254901957</c:v>
                </c:pt>
                <c:pt idx="25461">
                  <c:v>2.4643137254901957</c:v>
                </c:pt>
                <c:pt idx="25462">
                  <c:v>2.4643137254901957</c:v>
                </c:pt>
                <c:pt idx="25463">
                  <c:v>2.4643137254901957</c:v>
                </c:pt>
                <c:pt idx="25464">
                  <c:v>2.4643137254901957</c:v>
                </c:pt>
                <c:pt idx="25465">
                  <c:v>2.4643137254901957</c:v>
                </c:pt>
                <c:pt idx="25466">
                  <c:v>2.4643137254901957</c:v>
                </c:pt>
                <c:pt idx="25467">
                  <c:v>2.4643137254901957</c:v>
                </c:pt>
                <c:pt idx="25468">
                  <c:v>2.4643137254901957</c:v>
                </c:pt>
                <c:pt idx="25469">
                  <c:v>2.4643137254901957</c:v>
                </c:pt>
                <c:pt idx="25470">
                  <c:v>2.4643137254901957</c:v>
                </c:pt>
                <c:pt idx="25471">
                  <c:v>2.4643137254901957</c:v>
                </c:pt>
                <c:pt idx="25472">
                  <c:v>2.4643137254901957</c:v>
                </c:pt>
                <c:pt idx="25473">
                  <c:v>2.4643137254901957</c:v>
                </c:pt>
                <c:pt idx="25474">
                  <c:v>2.4643137254901957</c:v>
                </c:pt>
                <c:pt idx="25475">
                  <c:v>2.4643137254901957</c:v>
                </c:pt>
                <c:pt idx="25476">
                  <c:v>2.4643137254901957</c:v>
                </c:pt>
                <c:pt idx="25477">
                  <c:v>2.4643137254901957</c:v>
                </c:pt>
                <c:pt idx="25478">
                  <c:v>2.4643137254901957</c:v>
                </c:pt>
                <c:pt idx="25479">
                  <c:v>2.4643137254901957</c:v>
                </c:pt>
                <c:pt idx="25480">
                  <c:v>2.4643137254901957</c:v>
                </c:pt>
                <c:pt idx="25481">
                  <c:v>2.4643137254901957</c:v>
                </c:pt>
                <c:pt idx="25482">
                  <c:v>2.4643137254901957</c:v>
                </c:pt>
                <c:pt idx="25483">
                  <c:v>2.4643137254901957</c:v>
                </c:pt>
                <c:pt idx="25484">
                  <c:v>2.4643137254901957</c:v>
                </c:pt>
                <c:pt idx="25485">
                  <c:v>2.4643137254901957</c:v>
                </c:pt>
                <c:pt idx="25486">
                  <c:v>2.4643137254901957</c:v>
                </c:pt>
                <c:pt idx="25487">
                  <c:v>2.4643137254901957</c:v>
                </c:pt>
                <c:pt idx="25488">
                  <c:v>2.4643137254901957</c:v>
                </c:pt>
                <c:pt idx="25489">
                  <c:v>2.4643137254901957</c:v>
                </c:pt>
                <c:pt idx="25490">
                  <c:v>2.4643137254901957</c:v>
                </c:pt>
                <c:pt idx="25491">
                  <c:v>2.4643137254901957</c:v>
                </c:pt>
                <c:pt idx="25492">
                  <c:v>2.4643137254901957</c:v>
                </c:pt>
                <c:pt idx="25493">
                  <c:v>2.4643137254901957</c:v>
                </c:pt>
                <c:pt idx="25494">
                  <c:v>2.4643137254901957</c:v>
                </c:pt>
                <c:pt idx="25495">
                  <c:v>2.4643137254901957</c:v>
                </c:pt>
                <c:pt idx="25496">
                  <c:v>2.4643137254901957</c:v>
                </c:pt>
                <c:pt idx="25497">
                  <c:v>2.4643137254901957</c:v>
                </c:pt>
                <c:pt idx="25498">
                  <c:v>2.4643137254901957</c:v>
                </c:pt>
                <c:pt idx="25499">
                  <c:v>2.4643137254901957</c:v>
                </c:pt>
                <c:pt idx="25500">
                  <c:v>2.4643137254901957</c:v>
                </c:pt>
                <c:pt idx="25501">
                  <c:v>2.4643137254901957</c:v>
                </c:pt>
                <c:pt idx="25502">
                  <c:v>2.4643137254901957</c:v>
                </c:pt>
                <c:pt idx="25503">
                  <c:v>2.4643137254901957</c:v>
                </c:pt>
                <c:pt idx="25504">
                  <c:v>2.4643137254901957</c:v>
                </c:pt>
                <c:pt idx="25505">
                  <c:v>2.4643137254901957</c:v>
                </c:pt>
                <c:pt idx="25506">
                  <c:v>2.4643137254901957</c:v>
                </c:pt>
                <c:pt idx="25507">
                  <c:v>2.4643137254901957</c:v>
                </c:pt>
                <c:pt idx="25508">
                  <c:v>2.4643137254901957</c:v>
                </c:pt>
                <c:pt idx="25509">
                  <c:v>2.4643137254901957</c:v>
                </c:pt>
                <c:pt idx="25510">
                  <c:v>2.4643137254901957</c:v>
                </c:pt>
                <c:pt idx="25511">
                  <c:v>2.4643137254901957</c:v>
                </c:pt>
                <c:pt idx="25512">
                  <c:v>2.4643137254901957</c:v>
                </c:pt>
                <c:pt idx="25513">
                  <c:v>2.4643137254901957</c:v>
                </c:pt>
                <c:pt idx="25514">
                  <c:v>2.4643137254901957</c:v>
                </c:pt>
                <c:pt idx="25515">
                  <c:v>2.4643137254901957</c:v>
                </c:pt>
                <c:pt idx="25516">
                  <c:v>2.4643137254901957</c:v>
                </c:pt>
                <c:pt idx="25517">
                  <c:v>2.4643137254901957</c:v>
                </c:pt>
                <c:pt idx="25518">
                  <c:v>2.4643137254901957</c:v>
                </c:pt>
                <c:pt idx="25519">
                  <c:v>2.4643137254901957</c:v>
                </c:pt>
                <c:pt idx="25520">
                  <c:v>2.4643137254901957</c:v>
                </c:pt>
                <c:pt idx="25521">
                  <c:v>2.4643137254901957</c:v>
                </c:pt>
                <c:pt idx="25522">
                  <c:v>2.4643137254901957</c:v>
                </c:pt>
                <c:pt idx="25523">
                  <c:v>2.4643137254901957</c:v>
                </c:pt>
                <c:pt idx="25524">
                  <c:v>2.4643137254901957</c:v>
                </c:pt>
                <c:pt idx="25525">
                  <c:v>2.4643137254901957</c:v>
                </c:pt>
                <c:pt idx="25526">
                  <c:v>2.4643137254901957</c:v>
                </c:pt>
                <c:pt idx="25527">
                  <c:v>2.4643137254901957</c:v>
                </c:pt>
                <c:pt idx="25528">
                  <c:v>2.4643137254901957</c:v>
                </c:pt>
                <c:pt idx="25529">
                  <c:v>2.4643137254901957</c:v>
                </c:pt>
                <c:pt idx="25530">
                  <c:v>2.4643137254901957</c:v>
                </c:pt>
                <c:pt idx="25531">
                  <c:v>2.4643137254901957</c:v>
                </c:pt>
                <c:pt idx="25532">
                  <c:v>2.4643137254901957</c:v>
                </c:pt>
                <c:pt idx="25533">
                  <c:v>2.4643137254901957</c:v>
                </c:pt>
                <c:pt idx="25534">
                  <c:v>2.4643137254901957</c:v>
                </c:pt>
                <c:pt idx="25535">
                  <c:v>2.4643137254901957</c:v>
                </c:pt>
                <c:pt idx="25536">
                  <c:v>2.4643137254901957</c:v>
                </c:pt>
                <c:pt idx="25537">
                  <c:v>2.4643137254901957</c:v>
                </c:pt>
                <c:pt idx="25538">
                  <c:v>2.4643137254901957</c:v>
                </c:pt>
                <c:pt idx="25539">
                  <c:v>2.4643137254901957</c:v>
                </c:pt>
                <c:pt idx="25540">
                  <c:v>2.4643137254901957</c:v>
                </c:pt>
                <c:pt idx="25541">
                  <c:v>2.4643137254901957</c:v>
                </c:pt>
                <c:pt idx="25542">
                  <c:v>2.4643137254901957</c:v>
                </c:pt>
                <c:pt idx="25543">
                  <c:v>2.4643137254901957</c:v>
                </c:pt>
                <c:pt idx="25544">
                  <c:v>2.4643137254901957</c:v>
                </c:pt>
                <c:pt idx="25545">
                  <c:v>2.4643137254901957</c:v>
                </c:pt>
                <c:pt idx="25546">
                  <c:v>2.4643137254901957</c:v>
                </c:pt>
                <c:pt idx="25547">
                  <c:v>2.4643137254901957</c:v>
                </c:pt>
                <c:pt idx="25548">
                  <c:v>2.4643137254901957</c:v>
                </c:pt>
                <c:pt idx="25549">
                  <c:v>2.4643137254901957</c:v>
                </c:pt>
                <c:pt idx="25550">
                  <c:v>2.4643137254901957</c:v>
                </c:pt>
                <c:pt idx="25551">
                  <c:v>2.4643137254901957</c:v>
                </c:pt>
                <c:pt idx="25552">
                  <c:v>2.4643137254901957</c:v>
                </c:pt>
                <c:pt idx="25553">
                  <c:v>2.4643137254901957</c:v>
                </c:pt>
                <c:pt idx="25554">
                  <c:v>2.4643137254901957</c:v>
                </c:pt>
                <c:pt idx="25555">
                  <c:v>2.4643137254901957</c:v>
                </c:pt>
                <c:pt idx="25556">
                  <c:v>2.4643137254901957</c:v>
                </c:pt>
                <c:pt idx="25557">
                  <c:v>2.4643137254901957</c:v>
                </c:pt>
                <c:pt idx="25558">
                  <c:v>2.4643137254901957</c:v>
                </c:pt>
                <c:pt idx="25559">
                  <c:v>2.4643137254901957</c:v>
                </c:pt>
                <c:pt idx="25560">
                  <c:v>2.4643137254901957</c:v>
                </c:pt>
                <c:pt idx="25561">
                  <c:v>2.4643137254901957</c:v>
                </c:pt>
                <c:pt idx="25562">
                  <c:v>2.4643137254901957</c:v>
                </c:pt>
                <c:pt idx="25563">
                  <c:v>2.4643137254901957</c:v>
                </c:pt>
                <c:pt idx="25564">
                  <c:v>2.4643137254901957</c:v>
                </c:pt>
                <c:pt idx="25565">
                  <c:v>2.4643137254901957</c:v>
                </c:pt>
                <c:pt idx="25566">
                  <c:v>2.4643137254901957</c:v>
                </c:pt>
                <c:pt idx="25567">
                  <c:v>2.4643137254901957</c:v>
                </c:pt>
                <c:pt idx="25568">
                  <c:v>2.4643137254901957</c:v>
                </c:pt>
                <c:pt idx="25569">
                  <c:v>2.4643137254901957</c:v>
                </c:pt>
                <c:pt idx="25570">
                  <c:v>2.4643137254901957</c:v>
                </c:pt>
                <c:pt idx="25571">
                  <c:v>2.4643137254901957</c:v>
                </c:pt>
                <c:pt idx="25572">
                  <c:v>2.4643137254901957</c:v>
                </c:pt>
                <c:pt idx="25573">
                  <c:v>2.4643137254901957</c:v>
                </c:pt>
                <c:pt idx="25574">
                  <c:v>2.4643137254901957</c:v>
                </c:pt>
                <c:pt idx="25575">
                  <c:v>2.4643137254901957</c:v>
                </c:pt>
                <c:pt idx="25576">
                  <c:v>2.4643137254901957</c:v>
                </c:pt>
                <c:pt idx="25577">
                  <c:v>2.4643137254901957</c:v>
                </c:pt>
                <c:pt idx="25578">
                  <c:v>2.4643137254901957</c:v>
                </c:pt>
                <c:pt idx="25579">
                  <c:v>2.4643137254901957</c:v>
                </c:pt>
                <c:pt idx="25580">
                  <c:v>2.4643137254901957</c:v>
                </c:pt>
                <c:pt idx="25581">
                  <c:v>2.4643137254901957</c:v>
                </c:pt>
                <c:pt idx="25582">
                  <c:v>2.4643137254901957</c:v>
                </c:pt>
                <c:pt idx="25583">
                  <c:v>2.4643137254901957</c:v>
                </c:pt>
                <c:pt idx="25584">
                  <c:v>2.4643137254901957</c:v>
                </c:pt>
                <c:pt idx="25585">
                  <c:v>2.4643137254901957</c:v>
                </c:pt>
                <c:pt idx="25586">
                  <c:v>2.4643137254901957</c:v>
                </c:pt>
                <c:pt idx="25587">
                  <c:v>2.4643137254901957</c:v>
                </c:pt>
                <c:pt idx="25588">
                  <c:v>2.4643137254901957</c:v>
                </c:pt>
                <c:pt idx="25589">
                  <c:v>2.4643137254901957</c:v>
                </c:pt>
                <c:pt idx="25590">
                  <c:v>2.4643137254901957</c:v>
                </c:pt>
                <c:pt idx="25591">
                  <c:v>2.4643137254901957</c:v>
                </c:pt>
                <c:pt idx="25592">
                  <c:v>2.4643137254901957</c:v>
                </c:pt>
                <c:pt idx="25593">
                  <c:v>2.4643137254901957</c:v>
                </c:pt>
                <c:pt idx="25594">
                  <c:v>2.4643137254901957</c:v>
                </c:pt>
                <c:pt idx="25595">
                  <c:v>2.4643137254901957</c:v>
                </c:pt>
                <c:pt idx="25596">
                  <c:v>2.4643137254901957</c:v>
                </c:pt>
                <c:pt idx="25597">
                  <c:v>2.4643137254901957</c:v>
                </c:pt>
                <c:pt idx="25598">
                  <c:v>2.4643137254901957</c:v>
                </c:pt>
                <c:pt idx="25599">
                  <c:v>2.4643137254901957</c:v>
                </c:pt>
                <c:pt idx="25600">
                  <c:v>2.4643137254901957</c:v>
                </c:pt>
                <c:pt idx="25601">
                  <c:v>2.4643137254901957</c:v>
                </c:pt>
                <c:pt idx="25602">
                  <c:v>2.4643137254901957</c:v>
                </c:pt>
                <c:pt idx="25603">
                  <c:v>2.4643137254901957</c:v>
                </c:pt>
                <c:pt idx="25604">
                  <c:v>2.4643137254901957</c:v>
                </c:pt>
                <c:pt idx="25605">
                  <c:v>2.4643137254901957</c:v>
                </c:pt>
                <c:pt idx="25606">
                  <c:v>2.4643137254901957</c:v>
                </c:pt>
                <c:pt idx="25607">
                  <c:v>2.4643137254901957</c:v>
                </c:pt>
                <c:pt idx="25608">
                  <c:v>2.4643137254901957</c:v>
                </c:pt>
                <c:pt idx="25609">
                  <c:v>2.4643137254901957</c:v>
                </c:pt>
                <c:pt idx="25610">
                  <c:v>2.4643137254901957</c:v>
                </c:pt>
                <c:pt idx="25611">
                  <c:v>2.4643137254901957</c:v>
                </c:pt>
                <c:pt idx="25612">
                  <c:v>2.4643137254901957</c:v>
                </c:pt>
                <c:pt idx="25613">
                  <c:v>2.4643137254901957</c:v>
                </c:pt>
                <c:pt idx="25614">
                  <c:v>2.4643137254901957</c:v>
                </c:pt>
                <c:pt idx="25615">
                  <c:v>2.4643137254901957</c:v>
                </c:pt>
                <c:pt idx="25616">
                  <c:v>2.4643137254901957</c:v>
                </c:pt>
                <c:pt idx="25617">
                  <c:v>2.4643137254901957</c:v>
                </c:pt>
                <c:pt idx="25618">
                  <c:v>2.4643137254901957</c:v>
                </c:pt>
                <c:pt idx="25619">
                  <c:v>2.4643137254901957</c:v>
                </c:pt>
                <c:pt idx="25620">
                  <c:v>2.4643137254901957</c:v>
                </c:pt>
                <c:pt idx="25621">
                  <c:v>2.4643137254901957</c:v>
                </c:pt>
                <c:pt idx="25622">
                  <c:v>2.4643137254901957</c:v>
                </c:pt>
                <c:pt idx="25623">
                  <c:v>2.4643137254901957</c:v>
                </c:pt>
                <c:pt idx="25624">
                  <c:v>2.4643137254901957</c:v>
                </c:pt>
                <c:pt idx="25625">
                  <c:v>2.4643137254901957</c:v>
                </c:pt>
                <c:pt idx="25626">
                  <c:v>2.4643137254901957</c:v>
                </c:pt>
                <c:pt idx="25627">
                  <c:v>2.4643137254901957</c:v>
                </c:pt>
                <c:pt idx="25628">
                  <c:v>2.4643137254901957</c:v>
                </c:pt>
                <c:pt idx="25629">
                  <c:v>2.4643137254901957</c:v>
                </c:pt>
                <c:pt idx="25630">
                  <c:v>2.4643137254901957</c:v>
                </c:pt>
                <c:pt idx="25631">
                  <c:v>2.4643137254901957</c:v>
                </c:pt>
                <c:pt idx="25632">
                  <c:v>2.4643137254901957</c:v>
                </c:pt>
                <c:pt idx="25633">
                  <c:v>2.4643137254901957</c:v>
                </c:pt>
                <c:pt idx="25634">
                  <c:v>2.4643137254901957</c:v>
                </c:pt>
                <c:pt idx="25635">
                  <c:v>2.4643137254901957</c:v>
                </c:pt>
                <c:pt idx="25636">
                  <c:v>2.4643137254901957</c:v>
                </c:pt>
                <c:pt idx="25637">
                  <c:v>2.4643137254901957</c:v>
                </c:pt>
                <c:pt idx="25638">
                  <c:v>2.4643137254901957</c:v>
                </c:pt>
                <c:pt idx="25639">
                  <c:v>2.4643137254901957</c:v>
                </c:pt>
                <c:pt idx="25640">
                  <c:v>2.4643137254901957</c:v>
                </c:pt>
                <c:pt idx="25641">
                  <c:v>2.4643137254901957</c:v>
                </c:pt>
                <c:pt idx="25642">
                  <c:v>2.4643137254901957</c:v>
                </c:pt>
                <c:pt idx="25643">
                  <c:v>2.4643137254901957</c:v>
                </c:pt>
                <c:pt idx="25644">
                  <c:v>2.4643137254901957</c:v>
                </c:pt>
                <c:pt idx="25645">
                  <c:v>2.4643137254901957</c:v>
                </c:pt>
                <c:pt idx="25646">
                  <c:v>2.4643137254901957</c:v>
                </c:pt>
                <c:pt idx="25647">
                  <c:v>2.4643137254901957</c:v>
                </c:pt>
                <c:pt idx="25648">
                  <c:v>2.4643137254901957</c:v>
                </c:pt>
                <c:pt idx="25649">
                  <c:v>2.4643137254901957</c:v>
                </c:pt>
                <c:pt idx="25650">
                  <c:v>2.4643137254901957</c:v>
                </c:pt>
                <c:pt idx="25651">
                  <c:v>2.4643137254901957</c:v>
                </c:pt>
                <c:pt idx="25652">
                  <c:v>2.4643137254901957</c:v>
                </c:pt>
                <c:pt idx="25653">
                  <c:v>2.4643137254901957</c:v>
                </c:pt>
                <c:pt idx="25654">
                  <c:v>2.4643137254901957</c:v>
                </c:pt>
                <c:pt idx="25655">
                  <c:v>2.4643137254901957</c:v>
                </c:pt>
                <c:pt idx="25656">
                  <c:v>2.4643137254901957</c:v>
                </c:pt>
                <c:pt idx="25657">
                  <c:v>2.4643137254901957</c:v>
                </c:pt>
                <c:pt idx="25658">
                  <c:v>2.4643137254901957</c:v>
                </c:pt>
                <c:pt idx="25659">
                  <c:v>2.4643137254901957</c:v>
                </c:pt>
                <c:pt idx="25660">
                  <c:v>2.4643137254901957</c:v>
                </c:pt>
                <c:pt idx="25661">
                  <c:v>2.4643137254901957</c:v>
                </c:pt>
                <c:pt idx="25662">
                  <c:v>2.4643137254901957</c:v>
                </c:pt>
                <c:pt idx="25663">
                  <c:v>2.4643137254901957</c:v>
                </c:pt>
                <c:pt idx="25664">
                  <c:v>2.4643137254901957</c:v>
                </c:pt>
                <c:pt idx="25665">
                  <c:v>2.4643137254901957</c:v>
                </c:pt>
                <c:pt idx="25666">
                  <c:v>2.4643137254901957</c:v>
                </c:pt>
                <c:pt idx="25667">
                  <c:v>2.4643137254901957</c:v>
                </c:pt>
                <c:pt idx="25668">
                  <c:v>2.4643137254901957</c:v>
                </c:pt>
                <c:pt idx="25669">
                  <c:v>2.4643137254901957</c:v>
                </c:pt>
                <c:pt idx="25670">
                  <c:v>2.4643137254901957</c:v>
                </c:pt>
                <c:pt idx="25671">
                  <c:v>2.4643137254901957</c:v>
                </c:pt>
                <c:pt idx="25672">
                  <c:v>2.4643137254901957</c:v>
                </c:pt>
                <c:pt idx="25673">
                  <c:v>2.4643137254901957</c:v>
                </c:pt>
                <c:pt idx="25674">
                  <c:v>2.4643137254901957</c:v>
                </c:pt>
                <c:pt idx="25675">
                  <c:v>2.4643137254901957</c:v>
                </c:pt>
                <c:pt idx="25676">
                  <c:v>2.4643137254901957</c:v>
                </c:pt>
                <c:pt idx="25677">
                  <c:v>2.4643137254901957</c:v>
                </c:pt>
                <c:pt idx="25678">
                  <c:v>2.4643137254901957</c:v>
                </c:pt>
                <c:pt idx="25679">
                  <c:v>2.4643137254901957</c:v>
                </c:pt>
                <c:pt idx="25680">
                  <c:v>2.4643137254901957</c:v>
                </c:pt>
                <c:pt idx="25681">
                  <c:v>2.4643137254901957</c:v>
                </c:pt>
                <c:pt idx="25682">
                  <c:v>2.4643137254901957</c:v>
                </c:pt>
                <c:pt idx="25683">
                  <c:v>2.4643137254901957</c:v>
                </c:pt>
                <c:pt idx="25684">
                  <c:v>2.4643137254901957</c:v>
                </c:pt>
                <c:pt idx="25685">
                  <c:v>2.4643137254901957</c:v>
                </c:pt>
                <c:pt idx="25686">
                  <c:v>2.4643137254901957</c:v>
                </c:pt>
                <c:pt idx="25687">
                  <c:v>2.4643137254901957</c:v>
                </c:pt>
                <c:pt idx="25688">
                  <c:v>2.4643137254901957</c:v>
                </c:pt>
                <c:pt idx="25689">
                  <c:v>2.4643137254901957</c:v>
                </c:pt>
                <c:pt idx="25690">
                  <c:v>2.4643137254901957</c:v>
                </c:pt>
                <c:pt idx="25691">
                  <c:v>2.4643137254901957</c:v>
                </c:pt>
                <c:pt idx="25692">
                  <c:v>2.4643137254901957</c:v>
                </c:pt>
                <c:pt idx="25693">
                  <c:v>2.4643137254901957</c:v>
                </c:pt>
                <c:pt idx="25694">
                  <c:v>2.4643137254901957</c:v>
                </c:pt>
                <c:pt idx="25695">
                  <c:v>2.4643137254901957</c:v>
                </c:pt>
                <c:pt idx="25696">
                  <c:v>2.4643137254901957</c:v>
                </c:pt>
                <c:pt idx="25697">
                  <c:v>2.4643137254901957</c:v>
                </c:pt>
                <c:pt idx="25698">
                  <c:v>2.4643137254901957</c:v>
                </c:pt>
                <c:pt idx="25699">
                  <c:v>2.4643137254901957</c:v>
                </c:pt>
                <c:pt idx="25700">
                  <c:v>2.4643137254901957</c:v>
                </c:pt>
                <c:pt idx="25701">
                  <c:v>2.4643137254901957</c:v>
                </c:pt>
                <c:pt idx="25702">
                  <c:v>2.4643137254901957</c:v>
                </c:pt>
                <c:pt idx="25703">
                  <c:v>2.4643137254901957</c:v>
                </c:pt>
                <c:pt idx="25704">
                  <c:v>2.4643137254901957</c:v>
                </c:pt>
                <c:pt idx="25705">
                  <c:v>2.4643137254901957</c:v>
                </c:pt>
                <c:pt idx="25706">
                  <c:v>2.4643137254901957</c:v>
                </c:pt>
                <c:pt idx="25707">
                  <c:v>2.4643137254901957</c:v>
                </c:pt>
                <c:pt idx="25708">
                  <c:v>2.4643137254901957</c:v>
                </c:pt>
                <c:pt idx="25709">
                  <c:v>2.4643137254901957</c:v>
                </c:pt>
                <c:pt idx="25710">
                  <c:v>2.4643137254901957</c:v>
                </c:pt>
                <c:pt idx="25711">
                  <c:v>2.4643137254901957</c:v>
                </c:pt>
                <c:pt idx="25712">
                  <c:v>2.4643137254901957</c:v>
                </c:pt>
                <c:pt idx="25713">
                  <c:v>2.4643137254901957</c:v>
                </c:pt>
                <c:pt idx="25714">
                  <c:v>2.4643137254901957</c:v>
                </c:pt>
                <c:pt idx="25715">
                  <c:v>2.4643137254901957</c:v>
                </c:pt>
                <c:pt idx="25716">
                  <c:v>2.4643137254901957</c:v>
                </c:pt>
                <c:pt idx="25717">
                  <c:v>2.4643137254901957</c:v>
                </c:pt>
                <c:pt idx="25718">
                  <c:v>2.4643137254901957</c:v>
                </c:pt>
                <c:pt idx="25719">
                  <c:v>2.4643137254901957</c:v>
                </c:pt>
                <c:pt idx="25720">
                  <c:v>2.4643137254901957</c:v>
                </c:pt>
                <c:pt idx="25721">
                  <c:v>2.4643137254901957</c:v>
                </c:pt>
                <c:pt idx="25722">
                  <c:v>2.4643137254901957</c:v>
                </c:pt>
                <c:pt idx="25723">
                  <c:v>2.4643137254901957</c:v>
                </c:pt>
                <c:pt idx="25724">
                  <c:v>2.4643137254901957</c:v>
                </c:pt>
                <c:pt idx="25725">
                  <c:v>2.4643137254901957</c:v>
                </c:pt>
                <c:pt idx="25726">
                  <c:v>2.4643137254901957</c:v>
                </c:pt>
                <c:pt idx="25727">
                  <c:v>2.4643137254901957</c:v>
                </c:pt>
                <c:pt idx="25728">
                  <c:v>2.4643137254901957</c:v>
                </c:pt>
                <c:pt idx="25729">
                  <c:v>2.4643137254901957</c:v>
                </c:pt>
                <c:pt idx="25730">
                  <c:v>2.4643137254901957</c:v>
                </c:pt>
                <c:pt idx="25731">
                  <c:v>2.4643137254901957</c:v>
                </c:pt>
                <c:pt idx="25732">
                  <c:v>2.4643137254901957</c:v>
                </c:pt>
                <c:pt idx="25733">
                  <c:v>2.4643137254901957</c:v>
                </c:pt>
                <c:pt idx="25734">
                  <c:v>2.4643137254901957</c:v>
                </c:pt>
                <c:pt idx="25735">
                  <c:v>2.4643137254901957</c:v>
                </c:pt>
                <c:pt idx="25736">
                  <c:v>2.4643137254901957</c:v>
                </c:pt>
                <c:pt idx="25737">
                  <c:v>2.4643137254901957</c:v>
                </c:pt>
                <c:pt idx="25738">
                  <c:v>2.4643137254901957</c:v>
                </c:pt>
                <c:pt idx="25739">
                  <c:v>2.4643137254901957</c:v>
                </c:pt>
                <c:pt idx="25740">
                  <c:v>2.4643137254901957</c:v>
                </c:pt>
                <c:pt idx="25741">
                  <c:v>2.4643137254901957</c:v>
                </c:pt>
                <c:pt idx="25742">
                  <c:v>2.4643137254901957</c:v>
                </c:pt>
                <c:pt idx="25743">
                  <c:v>2.4643137254901957</c:v>
                </c:pt>
                <c:pt idx="25744">
                  <c:v>2.4643137254901957</c:v>
                </c:pt>
                <c:pt idx="25745">
                  <c:v>2.4643137254901957</c:v>
                </c:pt>
                <c:pt idx="25746">
                  <c:v>2.4643137254901957</c:v>
                </c:pt>
                <c:pt idx="25747">
                  <c:v>2.4643137254901957</c:v>
                </c:pt>
                <c:pt idx="25748">
                  <c:v>2.4643137254901957</c:v>
                </c:pt>
                <c:pt idx="25749">
                  <c:v>2.4643137254901957</c:v>
                </c:pt>
                <c:pt idx="25750">
                  <c:v>2.4643137254901957</c:v>
                </c:pt>
                <c:pt idx="25751">
                  <c:v>2.4643137254901957</c:v>
                </c:pt>
                <c:pt idx="25752">
                  <c:v>2.4643137254901957</c:v>
                </c:pt>
                <c:pt idx="25753">
                  <c:v>2.4643137254901957</c:v>
                </c:pt>
                <c:pt idx="25754">
                  <c:v>2.4643137254901957</c:v>
                </c:pt>
                <c:pt idx="25755">
                  <c:v>2.4643137254901957</c:v>
                </c:pt>
                <c:pt idx="25756">
                  <c:v>2.4643137254901957</c:v>
                </c:pt>
                <c:pt idx="25757">
                  <c:v>2.4643137254901957</c:v>
                </c:pt>
                <c:pt idx="25758">
                  <c:v>2.4643137254901957</c:v>
                </c:pt>
                <c:pt idx="25759">
                  <c:v>2.4643137254901957</c:v>
                </c:pt>
                <c:pt idx="25760">
                  <c:v>2.4643137254901957</c:v>
                </c:pt>
                <c:pt idx="25761">
                  <c:v>2.4643137254901957</c:v>
                </c:pt>
                <c:pt idx="25762">
                  <c:v>2.4643137254901957</c:v>
                </c:pt>
                <c:pt idx="25763">
                  <c:v>2.4643137254901957</c:v>
                </c:pt>
                <c:pt idx="25764">
                  <c:v>2.4643137254901957</c:v>
                </c:pt>
                <c:pt idx="25765">
                  <c:v>2.4643137254901957</c:v>
                </c:pt>
                <c:pt idx="25766">
                  <c:v>2.4643137254901957</c:v>
                </c:pt>
                <c:pt idx="25767">
                  <c:v>2.4643137254901957</c:v>
                </c:pt>
                <c:pt idx="25768">
                  <c:v>2.4643137254901957</c:v>
                </c:pt>
                <c:pt idx="25769">
                  <c:v>2.4643137254901957</c:v>
                </c:pt>
                <c:pt idx="25770">
                  <c:v>2.4643137254901957</c:v>
                </c:pt>
                <c:pt idx="25771">
                  <c:v>2.4643137254901957</c:v>
                </c:pt>
                <c:pt idx="25772">
                  <c:v>2.4643137254901957</c:v>
                </c:pt>
                <c:pt idx="25773">
                  <c:v>2.4643137254901957</c:v>
                </c:pt>
                <c:pt idx="25774">
                  <c:v>2.4643137254901957</c:v>
                </c:pt>
                <c:pt idx="25775">
                  <c:v>2.4643137254901957</c:v>
                </c:pt>
                <c:pt idx="25776">
                  <c:v>2.4643137254901957</c:v>
                </c:pt>
                <c:pt idx="25777">
                  <c:v>2.4643137254901957</c:v>
                </c:pt>
                <c:pt idx="25778">
                  <c:v>2.4643137254901957</c:v>
                </c:pt>
                <c:pt idx="25779">
                  <c:v>2.4643137254901957</c:v>
                </c:pt>
                <c:pt idx="25780">
                  <c:v>2.4643137254901957</c:v>
                </c:pt>
                <c:pt idx="25781">
                  <c:v>2.4643137254901957</c:v>
                </c:pt>
                <c:pt idx="25782">
                  <c:v>2.4643137254901957</c:v>
                </c:pt>
                <c:pt idx="25783">
                  <c:v>2.4643137254901957</c:v>
                </c:pt>
                <c:pt idx="25784">
                  <c:v>2.4643137254901957</c:v>
                </c:pt>
                <c:pt idx="25785">
                  <c:v>2.4643137254901957</c:v>
                </c:pt>
                <c:pt idx="25786">
                  <c:v>2.4643137254901957</c:v>
                </c:pt>
                <c:pt idx="25787">
                  <c:v>2.4643137254901957</c:v>
                </c:pt>
                <c:pt idx="25788">
                  <c:v>2.4643137254901957</c:v>
                </c:pt>
                <c:pt idx="25789">
                  <c:v>2.4643137254901957</c:v>
                </c:pt>
                <c:pt idx="25790">
                  <c:v>2.4643137254901957</c:v>
                </c:pt>
                <c:pt idx="25791">
                  <c:v>2.4643137254901957</c:v>
                </c:pt>
                <c:pt idx="25792">
                  <c:v>2.4643137254901957</c:v>
                </c:pt>
                <c:pt idx="25793">
                  <c:v>2.4643137254901957</c:v>
                </c:pt>
                <c:pt idx="25794">
                  <c:v>2.4643137254901957</c:v>
                </c:pt>
                <c:pt idx="25795">
                  <c:v>2.4643137254901957</c:v>
                </c:pt>
                <c:pt idx="25796">
                  <c:v>2.4643137254901957</c:v>
                </c:pt>
                <c:pt idx="25797">
                  <c:v>2.4643137254901957</c:v>
                </c:pt>
                <c:pt idx="25798">
                  <c:v>2.4643137254901957</c:v>
                </c:pt>
                <c:pt idx="25799">
                  <c:v>2.4643137254901957</c:v>
                </c:pt>
                <c:pt idx="25800">
                  <c:v>2.4643137254901957</c:v>
                </c:pt>
                <c:pt idx="25801">
                  <c:v>2.4643137254901957</c:v>
                </c:pt>
                <c:pt idx="25802">
                  <c:v>2.4643137254901957</c:v>
                </c:pt>
                <c:pt idx="25803">
                  <c:v>2.4643137254901957</c:v>
                </c:pt>
                <c:pt idx="25804">
                  <c:v>2.4643137254901957</c:v>
                </c:pt>
                <c:pt idx="25805">
                  <c:v>2.4643137254901957</c:v>
                </c:pt>
                <c:pt idx="25806">
                  <c:v>2.4643137254901957</c:v>
                </c:pt>
                <c:pt idx="25807">
                  <c:v>2.4643137254901957</c:v>
                </c:pt>
                <c:pt idx="25808">
                  <c:v>2.4643137254901957</c:v>
                </c:pt>
                <c:pt idx="25809">
                  <c:v>2.4643137254901957</c:v>
                </c:pt>
                <c:pt idx="25810">
                  <c:v>2.4643137254901957</c:v>
                </c:pt>
                <c:pt idx="25811">
                  <c:v>2.4643137254901957</c:v>
                </c:pt>
                <c:pt idx="25812">
                  <c:v>2.4643137254901957</c:v>
                </c:pt>
                <c:pt idx="25813">
                  <c:v>2.4643137254901957</c:v>
                </c:pt>
                <c:pt idx="25814">
                  <c:v>2.4643137254901957</c:v>
                </c:pt>
                <c:pt idx="25815">
                  <c:v>2.4643137254901957</c:v>
                </c:pt>
                <c:pt idx="25816">
                  <c:v>2.4643137254901957</c:v>
                </c:pt>
                <c:pt idx="25817">
                  <c:v>2.4643137254901957</c:v>
                </c:pt>
                <c:pt idx="25818">
                  <c:v>2.4643137254901957</c:v>
                </c:pt>
                <c:pt idx="25819">
                  <c:v>2.4643137254901957</c:v>
                </c:pt>
                <c:pt idx="25820">
                  <c:v>2.4643137254901957</c:v>
                </c:pt>
                <c:pt idx="25821">
                  <c:v>2.4643137254901957</c:v>
                </c:pt>
                <c:pt idx="25822">
                  <c:v>2.4643137254901957</c:v>
                </c:pt>
                <c:pt idx="25823">
                  <c:v>2.4643137254901957</c:v>
                </c:pt>
                <c:pt idx="25824">
                  <c:v>2.4643137254901957</c:v>
                </c:pt>
                <c:pt idx="25825">
                  <c:v>2.4643137254901957</c:v>
                </c:pt>
                <c:pt idx="25826">
                  <c:v>2.4643137254901957</c:v>
                </c:pt>
                <c:pt idx="25827">
                  <c:v>2.4643137254901957</c:v>
                </c:pt>
                <c:pt idx="25828">
                  <c:v>2.4643137254901957</c:v>
                </c:pt>
                <c:pt idx="25829">
                  <c:v>2.4643137254901957</c:v>
                </c:pt>
                <c:pt idx="25830">
                  <c:v>2.4643137254901957</c:v>
                </c:pt>
                <c:pt idx="25831">
                  <c:v>2.4643137254901957</c:v>
                </c:pt>
                <c:pt idx="25832">
                  <c:v>2.4643137254901957</c:v>
                </c:pt>
                <c:pt idx="25833">
                  <c:v>2.4643137254901957</c:v>
                </c:pt>
                <c:pt idx="25834">
                  <c:v>2.4643137254901957</c:v>
                </c:pt>
                <c:pt idx="25835">
                  <c:v>2.4643137254901957</c:v>
                </c:pt>
                <c:pt idx="25836">
                  <c:v>2.4643137254901957</c:v>
                </c:pt>
                <c:pt idx="25837">
                  <c:v>2.4643137254901957</c:v>
                </c:pt>
                <c:pt idx="25838">
                  <c:v>2.4643137254901957</c:v>
                </c:pt>
                <c:pt idx="25839">
                  <c:v>2.4643137254901957</c:v>
                </c:pt>
                <c:pt idx="25840">
                  <c:v>2.4643137254901957</c:v>
                </c:pt>
                <c:pt idx="25841">
                  <c:v>2.4643137254901957</c:v>
                </c:pt>
                <c:pt idx="25842">
                  <c:v>2.4643137254901957</c:v>
                </c:pt>
                <c:pt idx="25843">
                  <c:v>2.4643137254901957</c:v>
                </c:pt>
                <c:pt idx="25844">
                  <c:v>2.4643137254901957</c:v>
                </c:pt>
                <c:pt idx="25845">
                  <c:v>2.4643137254901957</c:v>
                </c:pt>
                <c:pt idx="25846">
                  <c:v>2.4643137254901957</c:v>
                </c:pt>
                <c:pt idx="25847">
                  <c:v>2.4643137254901957</c:v>
                </c:pt>
                <c:pt idx="25848">
                  <c:v>2.4643137254901957</c:v>
                </c:pt>
                <c:pt idx="25849">
                  <c:v>2.4643137254901957</c:v>
                </c:pt>
                <c:pt idx="25850">
                  <c:v>2.4643137254901957</c:v>
                </c:pt>
                <c:pt idx="25851">
                  <c:v>2.4643137254901957</c:v>
                </c:pt>
                <c:pt idx="25852">
                  <c:v>2.4643137254901957</c:v>
                </c:pt>
                <c:pt idx="25853">
                  <c:v>2.4643137254901957</c:v>
                </c:pt>
                <c:pt idx="25854">
                  <c:v>2.4643137254901957</c:v>
                </c:pt>
                <c:pt idx="25855">
                  <c:v>2.4643137254901957</c:v>
                </c:pt>
                <c:pt idx="25856">
                  <c:v>2.4643137254901957</c:v>
                </c:pt>
                <c:pt idx="25857">
                  <c:v>2.4643137254901957</c:v>
                </c:pt>
                <c:pt idx="25858">
                  <c:v>2.4643137254901957</c:v>
                </c:pt>
                <c:pt idx="25859">
                  <c:v>2.4643137254901957</c:v>
                </c:pt>
                <c:pt idx="25860">
                  <c:v>2.4643137254901957</c:v>
                </c:pt>
                <c:pt idx="25861">
                  <c:v>2.4643137254901957</c:v>
                </c:pt>
                <c:pt idx="25862">
                  <c:v>2.4643137254901957</c:v>
                </c:pt>
                <c:pt idx="25863">
                  <c:v>2.4643137254901957</c:v>
                </c:pt>
                <c:pt idx="25864">
                  <c:v>2.4643137254901957</c:v>
                </c:pt>
                <c:pt idx="25865">
                  <c:v>2.4643137254901957</c:v>
                </c:pt>
                <c:pt idx="25866">
                  <c:v>2.4643137254901957</c:v>
                </c:pt>
                <c:pt idx="25867">
                  <c:v>2.4643137254901957</c:v>
                </c:pt>
                <c:pt idx="25868">
                  <c:v>2.4643137254901957</c:v>
                </c:pt>
                <c:pt idx="25869">
                  <c:v>2.4643137254901957</c:v>
                </c:pt>
                <c:pt idx="25870">
                  <c:v>2.4643137254901957</c:v>
                </c:pt>
                <c:pt idx="25871">
                  <c:v>2.4643137254901957</c:v>
                </c:pt>
                <c:pt idx="25872">
                  <c:v>2.4643137254901957</c:v>
                </c:pt>
                <c:pt idx="25873">
                  <c:v>2.4643137254901957</c:v>
                </c:pt>
                <c:pt idx="25874">
                  <c:v>2.4643137254901957</c:v>
                </c:pt>
                <c:pt idx="25875">
                  <c:v>2.4643137254901957</c:v>
                </c:pt>
                <c:pt idx="25876">
                  <c:v>2.4643137254901957</c:v>
                </c:pt>
                <c:pt idx="25877">
                  <c:v>2.4643137254901957</c:v>
                </c:pt>
                <c:pt idx="25878">
                  <c:v>2.4643137254901957</c:v>
                </c:pt>
                <c:pt idx="25879">
                  <c:v>2.4643137254901957</c:v>
                </c:pt>
                <c:pt idx="25880">
                  <c:v>2.4643137254901957</c:v>
                </c:pt>
                <c:pt idx="25881">
                  <c:v>2.4643137254901957</c:v>
                </c:pt>
                <c:pt idx="25882">
                  <c:v>2.4643137254901957</c:v>
                </c:pt>
                <c:pt idx="25883">
                  <c:v>2.4643137254901957</c:v>
                </c:pt>
                <c:pt idx="25884">
                  <c:v>2.4643137254901957</c:v>
                </c:pt>
                <c:pt idx="25885">
                  <c:v>2.4643137254901957</c:v>
                </c:pt>
                <c:pt idx="25886">
                  <c:v>2.4643137254901957</c:v>
                </c:pt>
                <c:pt idx="25887">
                  <c:v>2.4643137254901957</c:v>
                </c:pt>
                <c:pt idx="25888">
                  <c:v>2.4643137254901957</c:v>
                </c:pt>
                <c:pt idx="25889">
                  <c:v>2.4643137254901957</c:v>
                </c:pt>
                <c:pt idx="25890">
                  <c:v>2.4643137254901957</c:v>
                </c:pt>
                <c:pt idx="25891">
                  <c:v>2.4643137254901957</c:v>
                </c:pt>
                <c:pt idx="25892">
                  <c:v>2.4643137254901957</c:v>
                </c:pt>
                <c:pt idx="25893">
                  <c:v>2.4643137254901957</c:v>
                </c:pt>
                <c:pt idx="25894">
                  <c:v>2.4643137254901957</c:v>
                </c:pt>
                <c:pt idx="25895">
                  <c:v>2.4643137254901957</c:v>
                </c:pt>
                <c:pt idx="25896">
                  <c:v>2.4643137254901957</c:v>
                </c:pt>
                <c:pt idx="25897">
                  <c:v>2.4643137254901957</c:v>
                </c:pt>
                <c:pt idx="25898">
                  <c:v>2.4643137254901957</c:v>
                </c:pt>
                <c:pt idx="25899">
                  <c:v>2.4643137254901957</c:v>
                </c:pt>
                <c:pt idx="25900">
                  <c:v>2.4643137254901957</c:v>
                </c:pt>
                <c:pt idx="25901">
                  <c:v>2.4643137254901957</c:v>
                </c:pt>
                <c:pt idx="25902">
                  <c:v>2.4643137254901957</c:v>
                </c:pt>
                <c:pt idx="25903">
                  <c:v>2.4643137254901957</c:v>
                </c:pt>
                <c:pt idx="25904">
                  <c:v>2.4643137254901957</c:v>
                </c:pt>
                <c:pt idx="25905">
                  <c:v>2.4643137254901957</c:v>
                </c:pt>
                <c:pt idx="25906">
                  <c:v>2.4643137254901957</c:v>
                </c:pt>
                <c:pt idx="25907">
                  <c:v>2.4643137254901957</c:v>
                </c:pt>
                <c:pt idx="25908">
                  <c:v>2.4643137254901957</c:v>
                </c:pt>
                <c:pt idx="25909">
                  <c:v>2.4643137254901957</c:v>
                </c:pt>
                <c:pt idx="25910">
                  <c:v>2.4643137254901957</c:v>
                </c:pt>
                <c:pt idx="25911">
                  <c:v>2.4643137254901957</c:v>
                </c:pt>
                <c:pt idx="25912">
                  <c:v>2.4643137254901957</c:v>
                </c:pt>
                <c:pt idx="25913">
                  <c:v>2.4643137254901957</c:v>
                </c:pt>
                <c:pt idx="25914">
                  <c:v>2.4643137254901957</c:v>
                </c:pt>
                <c:pt idx="25915">
                  <c:v>2.4643137254901957</c:v>
                </c:pt>
                <c:pt idx="25916">
                  <c:v>2.4643137254901957</c:v>
                </c:pt>
                <c:pt idx="25917">
                  <c:v>2.4643137254901957</c:v>
                </c:pt>
                <c:pt idx="25918">
                  <c:v>2.4643137254901957</c:v>
                </c:pt>
                <c:pt idx="25919">
                  <c:v>2.4643137254901957</c:v>
                </c:pt>
                <c:pt idx="25920">
                  <c:v>2.4643137254901957</c:v>
                </c:pt>
                <c:pt idx="25921">
                  <c:v>2.4643137254901957</c:v>
                </c:pt>
                <c:pt idx="25922">
                  <c:v>2.4643137254901957</c:v>
                </c:pt>
                <c:pt idx="25923">
                  <c:v>2.4643137254901957</c:v>
                </c:pt>
                <c:pt idx="25924">
                  <c:v>2.4643137254901957</c:v>
                </c:pt>
                <c:pt idx="25925">
                  <c:v>2.4643137254901957</c:v>
                </c:pt>
                <c:pt idx="25926">
                  <c:v>2.4643137254901957</c:v>
                </c:pt>
                <c:pt idx="25927">
                  <c:v>2.4643137254901957</c:v>
                </c:pt>
                <c:pt idx="25928">
                  <c:v>2.4643137254901957</c:v>
                </c:pt>
                <c:pt idx="25929">
                  <c:v>2.4643137254901957</c:v>
                </c:pt>
                <c:pt idx="25930">
                  <c:v>2.4643137254901957</c:v>
                </c:pt>
                <c:pt idx="25931">
                  <c:v>2.4643137254901957</c:v>
                </c:pt>
                <c:pt idx="25932">
                  <c:v>2.4643137254901957</c:v>
                </c:pt>
                <c:pt idx="25933">
                  <c:v>2.4643137254901957</c:v>
                </c:pt>
                <c:pt idx="25934">
                  <c:v>2.4643137254901957</c:v>
                </c:pt>
                <c:pt idx="25935">
                  <c:v>2.4643137254901957</c:v>
                </c:pt>
                <c:pt idx="25936">
                  <c:v>2.4643137254901957</c:v>
                </c:pt>
                <c:pt idx="25937">
                  <c:v>2.4643137254901957</c:v>
                </c:pt>
                <c:pt idx="25938">
                  <c:v>2.4643137254901957</c:v>
                </c:pt>
                <c:pt idx="25939">
                  <c:v>2.4643137254901957</c:v>
                </c:pt>
                <c:pt idx="25940">
                  <c:v>2.4643137254901957</c:v>
                </c:pt>
                <c:pt idx="25941">
                  <c:v>2.4643137254901957</c:v>
                </c:pt>
                <c:pt idx="25942">
                  <c:v>2.4643137254901957</c:v>
                </c:pt>
                <c:pt idx="25943">
                  <c:v>2.4643137254901957</c:v>
                </c:pt>
                <c:pt idx="25944">
                  <c:v>2.4643137254901957</c:v>
                </c:pt>
                <c:pt idx="25945">
                  <c:v>2.4643137254901957</c:v>
                </c:pt>
                <c:pt idx="25946">
                  <c:v>2.4643137254901957</c:v>
                </c:pt>
                <c:pt idx="25947">
                  <c:v>2.4643137254901957</c:v>
                </c:pt>
                <c:pt idx="25948">
                  <c:v>2.4643137254901957</c:v>
                </c:pt>
                <c:pt idx="25949">
                  <c:v>2.4643137254901957</c:v>
                </c:pt>
                <c:pt idx="25950">
                  <c:v>2.4643137254901957</c:v>
                </c:pt>
                <c:pt idx="25951">
                  <c:v>2.4643137254901957</c:v>
                </c:pt>
                <c:pt idx="25952">
                  <c:v>2.4643137254901957</c:v>
                </c:pt>
                <c:pt idx="25953">
                  <c:v>2.4643137254901957</c:v>
                </c:pt>
                <c:pt idx="25954">
                  <c:v>2.4643137254901957</c:v>
                </c:pt>
                <c:pt idx="25955">
                  <c:v>2.4643137254901957</c:v>
                </c:pt>
                <c:pt idx="25956">
                  <c:v>2.4643137254901957</c:v>
                </c:pt>
                <c:pt idx="25957">
                  <c:v>2.4643137254901957</c:v>
                </c:pt>
                <c:pt idx="25958">
                  <c:v>2.4643137254901957</c:v>
                </c:pt>
                <c:pt idx="25959">
                  <c:v>2.4643137254901957</c:v>
                </c:pt>
                <c:pt idx="25960">
                  <c:v>2.4643137254901957</c:v>
                </c:pt>
                <c:pt idx="25961">
                  <c:v>2.4643137254901957</c:v>
                </c:pt>
                <c:pt idx="25962">
                  <c:v>2.4643137254901957</c:v>
                </c:pt>
                <c:pt idx="25963">
                  <c:v>2.4643137254901957</c:v>
                </c:pt>
                <c:pt idx="25964">
                  <c:v>2.4643137254901957</c:v>
                </c:pt>
                <c:pt idx="25965">
                  <c:v>2.4643137254901957</c:v>
                </c:pt>
                <c:pt idx="25966">
                  <c:v>2.4643137254901957</c:v>
                </c:pt>
                <c:pt idx="25967">
                  <c:v>2.4643137254901957</c:v>
                </c:pt>
                <c:pt idx="25968">
                  <c:v>2.4643137254901957</c:v>
                </c:pt>
                <c:pt idx="25969">
                  <c:v>2.4643137254901957</c:v>
                </c:pt>
                <c:pt idx="25970">
                  <c:v>2.4643137254901957</c:v>
                </c:pt>
                <c:pt idx="25971">
                  <c:v>2.4643137254901957</c:v>
                </c:pt>
                <c:pt idx="25972">
                  <c:v>2.4643137254901957</c:v>
                </c:pt>
                <c:pt idx="25973">
                  <c:v>2.4643137254901957</c:v>
                </c:pt>
                <c:pt idx="25974">
                  <c:v>2.4643137254901957</c:v>
                </c:pt>
                <c:pt idx="25975">
                  <c:v>2.4643137254901957</c:v>
                </c:pt>
                <c:pt idx="25976">
                  <c:v>2.4643137254901957</c:v>
                </c:pt>
                <c:pt idx="25977">
                  <c:v>2.4643137254901957</c:v>
                </c:pt>
                <c:pt idx="25978">
                  <c:v>2.4643137254901957</c:v>
                </c:pt>
                <c:pt idx="25979">
                  <c:v>2.4643137254901957</c:v>
                </c:pt>
                <c:pt idx="25980">
                  <c:v>2.4643137254901957</c:v>
                </c:pt>
                <c:pt idx="25981">
                  <c:v>2.4643137254901957</c:v>
                </c:pt>
                <c:pt idx="25982">
                  <c:v>2.4643137254901957</c:v>
                </c:pt>
                <c:pt idx="25983">
                  <c:v>2.4643137254901957</c:v>
                </c:pt>
                <c:pt idx="25984">
                  <c:v>2.4643137254901957</c:v>
                </c:pt>
                <c:pt idx="25985">
                  <c:v>2.4643137254901957</c:v>
                </c:pt>
                <c:pt idx="25986">
                  <c:v>2.4643137254901957</c:v>
                </c:pt>
                <c:pt idx="25987">
                  <c:v>2.4643137254901957</c:v>
                </c:pt>
                <c:pt idx="25988">
                  <c:v>2.4643137254901957</c:v>
                </c:pt>
                <c:pt idx="25989">
                  <c:v>2.4643137254901957</c:v>
                </c:pt>
                <c:pt idx="25990">
                  <c:v>2.4643137254901957</c:v>
                </c:pt>
                <c:pt idx="25991">
                  <c:v>2.4643137254901957</c:v>
                </c:pt>
                <c:pt idx="25992">
                  <c:v>2.4643137254901957</c:v>
                </c:pt>
                <c:pt idx="25993">
                  <c:v>2.4643137254901957</c:v>
                </c:pt>
                <c:pt idx="25994">
                  <c:v>2.4643137254901957</c:v>
                </c:pt>
                <c:pt idx="25995">
                  <c:v>2.4643137254901957</c:v>
                </c:pt>
                <c:pt idx="25996">
                  <c:v>2.4643137254901957</c:v>
                </c:pt>
                <c:pt idx="25997">
                  <c:v>2.4643137254901957</c:v>
                </c:pt>
                <c:pt idx="25998">
                  <c:v>2.4643137254901957</c:v>
                </c:pt>
                <c:pt idx="25999">
                  <c:v>2.4643137254901957</c:v>
                </c:pt>
                <c:pt idx="26000">
                  <c:v>2.4643137254901957</c:v>
                </c:pt>
                <c:pt idx="26001">
                  <c:v>2.4643137254901957</c:v>
                </c:pt>
                <c:pt idx="26002">
                  <c:v>2.4643137254901957</c:v>
                </c:pt>
                <c:pt idx="26003">
                  <c:v>2.4643137254901957</c:v>
                </c:pt>
                <c:pt idx="26004">
                  <c:v>2.4643137254901957</c:v>
                </c:pt>
                <c:pt idx="26005">
                  <c:v>2.4643137254901957</c:v>
                </c:pt>
                <c:pt idx="26006">
                  <c:v>2.4643137254901957</c:v>
                </c:pt>
                <c:pt idx="26007">
                  <c:v>2.4643137254901957</c:v>
                </c:pt>
                <c:pt idx="26008">
                  <c:v>2.4643137254901957</c:v>
                </c:pt>
                <c:pt idx="26009">
                  <c:v>2.4643137254901957</c:v>
                </c:pt>
                <c:pt idx="26010">
                  <c:v>2.4643137254901957</c:v>
                </c:pt>
                <c:pt idx="26011">
                  <c:v>2.4643137254901957</c:v>
                </c:pt>
                <c:pt idx="26012">
                  <c:v>2.4643137254901957</c:v>
                </c:pt>
                <c:pt idx="26013">
                  <c:v>2.4643137254901957</c:v>
                </c:pt>
                <c:pt idx="26014">
                  <c:v>2.4643137254901957</c:v>
                </c:pt>
                <c:pt idx="26015">
                  <c:v>2.4643137254901957</c:v>
                </c:pt>
                <c:pt idx="26016">
                  <c:v>2.4643137254901957</c:v>
                </c:pt>
                <c:pt idx="26017">
                  <c:v>2.4643137254901957</c:v>
                </c:pt>
                <c:pt idx="26018">
                  <c:v>2.4643137254901957</c:v>
                </c:pt>
                <c:pt idx="26019">
                  <c:v>2.4643137254901957</c:v>
                </c:pt>
                <c:pt idx="26020">
                  <c:v>2.4643137254901957</c:v>
                </c:pt>
                <c:pt idx="26021">
                  <c:v>2.4643137254901957</c:v>
                </c:pt>
                <c:pt idx="26022">
                  <c:v>2.4643137254901957</c:v>
                </c:pt>
                <c:pt idx="26023">
                  <c:v>2.4643137254901957</c:v>
                </c:pt>
                <c:pt idx="26024">
                  <c:v>2.4643137254901957</c:v>
                </c:pt>
                <c:pt idx="26025">
                  <c:v>2.4643137254901957</c:v>
                </c:pt>
                <c:pt idx="26026">
                  <c:v>2.4643137254901957</c:v>
                </c:pt>
                <c:pt idx="26027">
                  <c:v>2.4643137254901957</c:v>
                </c:pt>
                <c:pt idx="26028">
                  <c:v>2.4643137254901957</c:v>
                </c:pt>
                <c:pt idx="26029">
                  <c:v>2.4643137254901957</c:v>
                </c:pt>
                <c:pt idx="26030">
                  <c:v>2.4643137254901957</c:v>
                </c:pt>
                <c:pt idx="26031">
                  <c:v>2.4643137254901957</c:v>
                </c:pt>
                <c:pt idx="26032">
                  <c:v>2.4643137254901957</c:v>
                </c:pt>
                <c:pt idx="26033">
                  <c:v>2.4643137254901957</c:v>
                </c:pt>
                <c:pt idx="26034">
                  <c:v>2.4643137254901957</c:v>
                </c:pt>
                <c:pt idx="26035">
                  <c:v>2.4643137254901957</c:v>
                </c:pt>
                <c:pt idx="26036">
                  <c:v>2.4643137254901957</c:v>
                </c:pt>
                <c:pt idx="26037">
                  <c:v>2.4643137254901957</c:v>
                </c:pt>
                <c:pt idx="26038">
                  <c:v>2.4643137254901957</c:v>
                </c:pt>
                <c:pt idx="26039">
                  <c:v>2.4643137254901957</c:v>
                </c:pt>
                <c:pt idx="26040">
                  <c:v>2.4643137254901957</c:v>
                </c:pt>
                <c:pt idx="26041">
                  <c:v>2.4643137254901957</c:v>
                </c:pt>
                <c:pt idx="26042">
                  <c:v>2.4643137254901957</c:v>
                </c:pt>
                <c:pt idx="26043">
                  <c:v>2.4643137254901957</c:v>
                </c:pt>
                <c:pt idx="26044">
                  <c:v>2.4643137254901957</c:v>
                </c:pt>
                <c:pt idx="26045">
                  <c:v>2.4643137254901957</c:v>
                </c:pt>
                <c:pt idx="26046">
                  <c:v>2.4643137254901957</c:v>
                </c:pt>
                <c:pt idx="26047">
                  <c:v>2.4643137254901957</c:v>
                </c:pt>
                <c:pt idx="26048">
                  <c:v>2.4643137254901957</c:v>
                </c:pt>
                <c:pt idx="26049">
                  <c:v>2.4643137254901957</c:v>
                </c:pt>
                <c:pt idx="26050">
                  <c:v>2.4643137254901957</c:v>
                </c:pt>
                <c:pt idx="26051">
                  <c:v>2.4643137254901957</c:v>
                </c:pt>
                <c:pt idx="26052">
                  <c:v>2.4643137254901957</c:v>
                </c:pt>
                <c:pt idx="26053">
                  <c:v>2.4643137254901957</c:v>
                </c:pt>
                <c:pt idx="26054">
                  <c:v>2.4643137254901957</c:v>
                </c:pt>
                <c:pt idx="26055">
                  <c:v>2.4643137254901957</c:v>
                </c:pt>
                <c:pt idx="26056">
                  <c:v>2.4643137254901957</c:v>
                </c:pt>
                <c:pt idx="26057">
                  <c:v>2.4643137254901957</c:v>
                </c:pt>
                <c:pt idx="26058">
                  <c:v>2.4643137254901957</c:v>
                </c:pt>
                <c:pt idx="26059">
                  <c:v>2.4643137254901957</c:v>
                </c:pt>
                <c:pt idx="26060">
                  <c:v>2.4643137254901957</c:v>
                </c:pt>
                <c:pt idx="26061">
                  <c:v>2.4643137254901957</c:v>
                </c:pt>
                <c:pt idx="26062">
                  <c:v>2.4643137254901957</c:v>
                </c:pt>
                <c:pt idx="26063">
                  <c:v>2.4643137254901957</c:v>
                </c:pt>
                <c:pt idx="26064">
                  <c:v>2.4643137254901957</c:v>
                </c:pt>
                <c:pt idx="26065">
                  <c:v>2.4643137254901957</c:v>
                </c:pt>
                <c:pt idx="26066">
                  <c:v>2.4643137254901957</c:v>
                </c:pt>
                <c:pt idx="26067">
                  <c:v>2.4643137254901957</c:v>
                </c:pt>
                <c:pt idx="26068">
                  <c:v>2.4643137254901957</c:v>
                </c:pt>
                <c:pt idx="26069">
                  <c:v>2.4643137254901957</c:v>
                </c:pt>
                <c:pt idx="26070">
                  <c:v>2.4643137254901957</c:v>
                </c:pt>
                <c:pt idx="26071">
                  <c:v>2.4643137254901957</c:v>
                </c:pt>
                <c:pt idx="26072">
                  <c:v>2.4643137254901957</c:v>
                </c:pt>
                <c:pt idx="26073">
                  <c:v>2.4643137254901957</c:v>
                </c:pt>
                <c:pt idx="26074">
                  <c:v>2.4643137254901957</c:v>
                </c:pt>
                <c:pt idx="26075">
                  <c:v>2.4643137254901957</c:v>
                </c:pt>
                <c:pt idx="26076">
                  <c:v>2.4643137254901957</c:v>
                </c:pt>
                <c:pt idx="26077">
                  <c:v>2.4643137254901957</c:v>
                </c:pt>
                <c:pt idx="26078">
                  <c:v>2.4643137254901957</c:v>
                </c:pt>
                <c:pt idx="26079">
                  <c:v>2.4643137254901957</c:v>
                </c:pt>
                <c:pt idx="26080">
                  <c:v>2.4643137254901957</c:v>
                </c:pt>
                <c:pt idx="26081">
                  <c:v>2.4643137254901957</c:v>
                </c:pt>
                <c:pt idx="26082">
                  <c:v>2.4643137254901957</c:v>
                </c:pt>
                <c:pt idx="26083">
                  <c:v>2.4643137254901957</c:v>
                </c:pt>
                <c:pt idx="26084">
                  <c:v>2.4643137254901957</c:v>
                </c:pt>
                <c:pt idx="26085">
                  <c:v>2.4643137254901957</c:v>
                </c:pt>
                <c:pt idx="26086">
                  <c:v>2.4643137254901957</c:v>
                </c:pt>
                <c:pt idx="26087">
                  <c:v>2.4643137254901957</c:v>
                </c:pt>
                <c:pt idx="26088">
                  <c:v>2.4643137254901957</c:v>
                </c:pt>
                <c:pt idx="26089">
                  <c:v>2.4643137254901957</c:v>
                </c:pt>
                <c:pt idx="26090">
                  <c:v>2.4643137254901957</c:v>
                </c:pt>
                <c:pt idx="26091">
                  <c:v>2.4643137254901957</c:v>
                </c:pt>
                <c:pt idx="26092">
                  <c:v>2.4643137254901957</c:v>
                </c:pt>
                <c:pt idx="26093">
                  <c:v>2.4643137254901957</c:v>
                </c:pt>
                <c:pt idx="26094">
                  <c:v>2.4643137254901957</c:v>
                </c:pt>
                <c:pt idx="26095">
                  <c:v>2.4643137254901957</c:v>
                </c:pt>
                <c:pt idx="26096">
                  <c:v>2.4643137254901957</c:v>
                </c:pt>
                <c:pt idx="26097">
                  <c:v>2.4643137254901957</c:v>
                </c:pt>
                <c:pt idx="26098">
                  <c:v>2.4643137254901957</c:v>
                </c:pt>
                <c:pt idx="26099">
                  <c:v>2.4643137254901957</c:v>
                </c:pt>
                <c:pt idx="26100">
                  <c:v>2.4643137254901957</c:v>
                </c:pt>
                <c:pt idx="26101">
                  <c:v>2.4643137254901957</c:v>
                </c:pt>
                <c:pt idx="26102">
                  <c:v>2.4643137254901957</c:v>
                </c:pt>
                <c:pt idx="26103">
                  <c:v>2.4643137254901957</c:v>
                </c:pt>
                <c:pt idx="26104">
                  <c:v>2.4643137254901957</c:v>
                </c:pt>
                <c:pt idx="26105">
                  <c:v>2.4643137254901957</c:v>
                </c:pt>
                <c:pt idx="26106">
                  <c:v>2.4643137254901957</c:v>
                </c:pt>
                <c:pt idx="26107">
                  <c:v>2.4643137254901957</c:v>
                </c:pt>
                <c:pt idx="26108">
                  <c:v>2.4643137254901957</c:v>
                </c:pt>
                <c:pt idx="26109">
                  <c:v>2.4643137254901957</c:v>
                </c:pt>
                <c:pt idx="26110">
                  <c:v>2.4643137254901957</c:v>
                </c:pt>
                <c:pt idx="26111">
                  <c:v>2.4643137254901957</c:v>
                </c:pt>
                <c:pt idx="26112">
                  <c:v>2.4643137254901957</c:v>
                </c:pt>
                <c:pt idx="26113">
                  <c:v>2.4643137254901957</c:v>
                </c:pt>
                <c:pt idx="26114">
                  <c:v>2.4643137254901957</c:v>
                </c:pt>
                <c:pt idx="26115">
                  <c:v>2.4643137254901957</c:v>
                </c:pt>
                <c:pt idx="26116">
                  <c:v>2.4643137254901957</c:v>
                </c:pt>
                <c:pt idx="26117">
                  <c:v>2.4643137254901957</c:v>
                </c:pt>
                <c:pt idx="26118">
                  <c:v>2.4643137254901957</c:v>
                </c:pt>
                <c:pt idx="26119">
                  <c:v>2.4643137254901957</c:v>
                </c:pt>
                <c:pt idx="26120">
                  <c:v>2.4643137254901957</c:v>
                </c:pt>
                <c:pt idx="26121">
                  <c:v>2.4643137254901957</c:v>
                </c:pt>
                <c:pt idx="26122">
                  <c:v>2.4643137254901957</c:v>
                </c:pt>
                <c:pt idx="26123">
                  <c:v>2.4643137254901957</c:v>
                </c:pt>
                <c:pt idx="26124">
                  <c:v>2.4643137254901957</c:v>
                </c:pt>
                <c:pt idx="26125">
                  <c:v>2.4643137254901957</c:v>
                </c:pt>
                <c:pt idx="26126">
                  <c:v>2.4643137254901957</c:v>
                </c:pt>
                <c:pt idx="26127">
                  <c:v>2.4643137254901957</c:v>
                </c:pt>
                <c:pt idx="26128">
                  <c:v>2.4643137254901957</c:v>
                </c:pt>
                <c:pt idx="26129">
                  <c:v>2.4643137254901957</c:v>
                </c:pt>
                <c:pt idx="26130">
                  <c:v>2.4643137254901957</c:v>
                </c:pt>
                <c:pt idx="26131">
                  <c:v>2.4643137254901957</c:v>
                </c:pt>
                <c:pt idx="26132">
                  <c:v>2.4643137254901957</c:v>
                </c:pt>
                <c:pt idx="26133">
                  <c:v>2.4643137254901957</c:v>
                </c:pt>
                <c:pt idx="26134">
                  <c:v>2.4643137254901957</c:v>
                </c:pt>
                <c:pt idx="26135">
                  <c:v>2.4643137254901957</c:v>
                </c:pt>
                <c:pt idx="26136">
                  <c:v>2.4643137254901957</c:v>
                </c:pt>
                <c:pt idx="26137">
                  <c:v>2.4643137254901957</c:v>
                </c:pt>
                <c:pt idx="26138">
                  <c:v>2.4643137254901957</c:v>
                </c:pt>
                <c:pt idx="26139">
                  <c:v>2.4643137254901957</c:v>
                </c:pt>
                <c:pt idx="26140">
                  <c:v>2.4643137254901957</c:v>
                </c:pt>
                <c:pt idx="26141">
                  <c:v>2.4643137254901957</c:v>
                </c:pt>
                <c:pt idx="26142">
                  <c:v>2.4643137254901957</c:v>
                </c:pt>
                <c:pt idx="26143">
                  <c:v>2.4643137254901957</c:v>
                </c:pt>
                <c:pt idx="26144">
                  <c:v>2.4643137254901957</c:v>
                </c:pt>
                <c:pt idx="26145">
                  <c:v>2.4643137254901957</c:v>
                </c:pt>
                <c:pt idx="26146">
                  <c:v>2.4643137254901957</c:v>
                </c:pt>
                <c:pt idx="26147">
                  <c:v>2.4643137254901957</c:v>
                </c:pt>
                <c:pt idx="26148">
                  <c:v>2.4643137254901957</c:v>
                </c:pt>
                <c:pt idx="26149">
                  <c:v>2.4643137254901957</c:v>
                </c:pt>
                <c:pt idx="26150">
                  <c:v>2.4643137254901957</c:v>
                </c:pt>
                <c:pt idx="26151">
                  <c:v>2.4643137254901957</c:v>
                </c:pt>
                <c:pt idx="26152">
                  <c:v>2.4643137254901957</c:v>
                </c:pt>
                <c:pt idx="26153">
                  <c:v>2.4643137254901957</c:v>
                </c:pt>
                <c:pt idx="26154">
                  <c:v>2.4643137254901957</c:v>
                </c:pt>
                <c:pt idx="26155">
                  <c:v>2.4643137254901957</c:v>
                </c:pt>
                <c:pt idx="26156">
                  <c:v>2.4643137254901957</c:v>
                </c:pt>
                <c:pt idx="26157">
                  <c:v>2.4643137254901957</c:v>
                </c:pt>
                <c:pt idx="26158">
                  <c:v>2.4643137254901957</c:v>
                </c:pt>
                <c:pt idx="26159">
                  <c:v>2.4643137254901957</c:v>
                </c:pt>
                <c:pt idx="26160">
                  <c:v>2.4643137254901957</c:v>
                </c:pt>
                <c:pt idx="26161">
                  <c:v>2.4643137254901957</c:v>
                </c:pt>
                <c:pt idx="26162">
                  <c:v>2.4643137254901957</c:v>
                </c:pt>
                <c:pt idx="26163">
                  <c:v>2.4643137254901957</c:v>
                </c:pt>
                <c:pt idx="26164">
                  <c:v>2.4643137254901957</c:v>
                </c:pt>
                <c:pt idx="26165">
                  <c:v>2.4643137254901957</c:v>
                </c:pt>
                <c:pt idx="26166">
                  <c:v>2.4643137254901957</c:v>
                </c:pt>
                <c:pt idx="26167">
                  <c:v>2.4643137254901957</c:v>
                </c:pt>
                <c:pt idx="26168">
                  <c:v>2.4643137254901957</c:v>
                </c:pt>
                <c:pt idx="26169">
                  <c:v>2.4643137254901957</c:v>
                </c:pt>
                <c:pt idx="26170">
                  <c:v>2.4643137254901957</c:v>
                </c:pt>
                <c:pt idx="26171">
                  <c:v>2.4643137254901957</c:v>
                </c:pt>
                <c:pt idx="26172">
                  <c:v>2.4643137254901957</c:v>
                </c:pt>
                <c:pt idx="26173">
                  <c:v>2.4643137254901957</c:v>
                </c:pt>
                <c:pt idx="26174">
                  <c:v>2.4643137254901957</c:v>
                </c:pt>
                <c:pt idx="26175">
                  <c:v>2.4643137254901957</c:v>
                </c:pt>
                <c:pt idx="26176">
                  <c:v>2.4643137254901957</c:v>
                </c:pt>
                <c:pt idx="26177">
                  <c:v>2.4643137254901957</c:v>
                </c:pt>
                <c:pt idx="26178">
                  <c:v>2.4643137254901957</c:v>
                </c:pt>
                <c:pt idx="26179">
                  <c:v>2.4643137254901957</c:v>
                </c:pt>
                <c:pt idx="26180">
                  <c:v>2.4643137254901957</c:v>
                </c:pt>
                <c:pt idx="26181">
                  <c:v>2.4643137254901957</c:v>
                </c:pt>
                <c:pt idx="26182">
                  <c:v>2.4643137254901957</c:v>
                </c:pt>
                <c:pt idx="26183">
                  <c:v>2.4643137254901957</c:v>
                </c:pt>
                <c:pt idx="26184">
                  <c:v>2.4643137254901957</c:v>
                </c:pt>
                <c:pt idx="26185">
                  <c:v>2.4643137254901957</c:v>
                </c:pt>
                <c:pt idx="26186">
                  <c:v>2.4643137254901957</c:v>
                </c:pt>
                <c:pt idx="26187">
                  <c:v>2.4643137254901957</c:v>
                </c:pt>
                <c:pt idx="26188">
                  <c:v>2.4643137254901957</c:v>
                </c:pt>
                <c:pt idx="26189">
                  <c:v>2.4643137254901957</c:v>
                </c:pt>
                <c:pt idx="26190">
                  <c:v>2.4643137254901957</c:v>
                </c:pt>
                <c:pt idx="26191">
                  <c:v>2.4643137254901957</c:v>
                </c:pt>
                <c:pt idx="26192">
                  <c:v>2.4643137254901957</c:v>
                </c:pt>
                <c:pt idx="26193">
                  <c:v>2.4643137254901957</c:v>
                </c:pt>
                <c:pt idx="26194">
                  <c:v>2.4643137254901957</c:v>
                </c:pt>
                <c:pt idx="26195">
                  <c:v>2.4643137254901957</c:v>
                </c:pt>
                <c:pt idx="26196">
                  <c:v>2.4643137254901957</c:v>
                </c:pt>
                <c:pt idx="26197">
                  <c:v>2.4643137254901957</c:v>
                </c:pt>
                <c:pt idx="26198">
                  <c:v>2.4643137254901957</c:v>
                </c:pt>
                <c:pt idx="26199">
                  <c:v>2.4643137254901957</c:v>
                </c:pt>
                <c:pt idx="26200">
                  <c:v>2.4643137254901957</c:v>
                </c:pt>
                <c:pt idx="26201">
                  <c:v>2.4643137254901957</c:v>
                </c:pt>
                <c:pt idx="26202">
                  <c:v>2.4643137254901957</c:v>
                </c:pt>
                <c:pt idx="26203">
                  <c:v>2.4643137254901957</c:v>
                </c:pt>
                <c:pt idx="26204">
                  <c:v>2.4643137254901957</c:v>
                </c:pt>
                <c:pt idx="26205">
                  <c:v>2.4643137254901957</c:v>
                </c:pt>
                <c:pt idx="26206">
                  <c:v>2.4643137254901957</c:v>
                </c:pt>
                <c:pt idx="26207">
                  <c:v>2.4643137254901957</c:v>
                </c:pt>
                <c:pt idx="26208">
                  <c:v>2.4643137254901957</c:v>
                </c:pt>
                <c:pt idx="26209">
                  <c:v>2.4643137254901957</c:v>
                </c:pt>
                <c:pt idx="26210">
                  <c:v>2.4643137254901957</c:v>
                </c:pt>
                <c:pt idx="26211">
                  <c:v>2.4643137254901957</c:v>
                </c:pt>
                <c:pt idx="26212">
                  <c:v>2.4643137254901957</c:v>
                </c:pt>
                <c:pt idx="26213">
                  <c:v>2.4643137254901957</c:v>
                </c:pt>
                <c:pt idx="26214">
                  <c:v>2.4643137254901957</c:v>
                </c:pt>
                <c:pt idx="26215">
                  <c:v>2.4643137254901957</c:v>
                </c:pt>
                <c:pt idx="26216">
                  <c:v>2.4643137254901957</c:v>
                </c:pt>
                <c:pt idx="26217">
                  <c:v>2.4643137254901957</c:v>
                </c:pt>
                <c:pt idx="26218">
                  <c:v>2.4643137254901957</c:v>
                </c:pt>
                <c:pt idx="26219">
                  <c:v>2.4643137254901957</c:v>
                </c:pt>
                <c:pt idx="26220">
                  <c:v>2.4643137254901957</c:v>
                </c:pt>
                <c:pt idx="26221">
                  <c:v>2.4643137254901957</c:v>
                </c:pt>
                <c:pt idx="26222">
                  <c:v>2.4643137254901957</c:v>
                </c:pt>
                <c:pt idx="26223">
                  <c:v>2.4643137254901957</c:v>
                </c:pt>
                <c:pt idx="26224">
                  <c:v>2.4643137254901957</c:v>
                </c:pt>
                <c:pt idx="26225">
                  <c:v>2.4643137254901957</c:v>
                </c:pt>
                <c:pt idx="26226">
                  <c:v>2.4643137254901957</c:v>
                </c:pt>
                <c:pt idx="26227">
                  <c:v>2.4643137254901957</c:v>
                </c:pt>
                <c:pt idx="26228">
                  <c:v>2.4643137254901957</c:v>
                </c:pt>
                <c:pt idx="26229">
                  <c:v>2.4643137254901957</c:v>
                </c:pt>
                <c:pt idx="26230">
                  <c:v>2.4643137254901957</c:v>
                </c:pt>
                <c:pt idx="26231">
                  <c:v>2.4643137254901957</c:v>
                </c:pt>
                <c:pt idx="26232">
                  <c:v>2.4643137254901957</c:v>
                </c:pt>
                <c:pt idx="26233">
                  <c:v>2.4643137254901957</c:v>
                </c:pt>
                <c:pt idx="26234">
                  <c:v>2.4643137254901957</c:v>
                </c:pt>
                <c:pt idx="26235">
                  <c:v>2.4643137254901957</c:v>
                </c:pt>
                <c:pt idx="26236">
                  <c:v>2.4643137254901957</c:v>
                </c:pt>
                <c:pt idx="26237">
                  <c:v>2.4643137254901957</c:v>
                </c:pt>
                <c:pt idx="26238">
                  <c:v>2.4643137254901957</c:v>
                </c:pt>
                <c:pt idx="26239">
                  <c:v>2.4643137254901957</c:v>
                </c:pt>
                <c:pt idx="26240">
                  <c:v>2.4643137254901957</c:v>
                </c:pt>
                <c:pt idx="26241">
                  <c:v>2.4643137254901957</c:v>
                </c:pt>
                <c:pt idx="26242">
                  <c:v>2.4643137254901957</c:v>
                </c:pt>
                <c:pt idx="26243">
                  <c:v>2.4643137254901957</c:v>
                </c:pt>
                <c:pt idx="26244">
                  <c:v>2.4643137254901957</c:v>
                </c:pt>
                <c:pt idx="26245">
                  <c:v>2.4643137254901957</c:v>
                </c:pt>
                <c:pt idx="26246">
                  <c:v>2.4643137254901957</c:v>
                </c:pt>
                <c:pt idx="26247">
                  <c:v>2.4643137254901957</c:v>
                </c:pt>
                <c:pt idx="26248">
                  <c:v>2.4643137254901957</c:v>
                </c:pt>
                <c:pt idx="26249">
                  <c:v>2.4643137254901957</c:v>
                </c:pt>
                <c:pt idx="26250">
                  <c:v>2.4643137254901957</c:v>
                </c:pt>
                <c:pt idx="26251">
                  <c:v>2.4643137254901957</c:v>
                </c:pt>
                <c:pt idx="26252">
                  <c:v>2.4643137254901957</c:v>
                </c:pt>
                <c:pt idx="26253">
                  <c:v>2.4643137254901957</c:v>
                </c:pt>
                <c:pt idx="26254">
                  <c:v>2.4643137254901957</c:v>
                </c:pt>
                <c:pt idx="26255">
                  <c:v>2.4643137254901957</c:v>
                </c:pt>
                <c:pt idx="26256">
                  <c:v>2.4643137254901957</c:v>
                </c:pt>
                <c:pt idx="26257">
                  <c:v>2.4643137254901957</c:v>
                </c:pt>
                <c:pt idx="26258">
                  <c:v>2.4643137254901957</c:v>
                </c:pt>
                <c:pt idx="26259">
                  <c:v>2.4643137254901957</c:v>
                </c:pt>
                <c:pt idx="26260">
                  <c:v>2.4643137254901957</c:v>
                </c:pt>
                <c:pt idx="26261">
                  <c:v>2.4643137254901957</c:v>
                </c:pt>
                <c:pt idx="26262">
                  <c:v>2.4643137254901957</c:v>
                </c:pt>
                <c:pt idx="26263">
                  <c:v>2.4643137254901957</c:v>
                </c:pt>
                <c:pt idx="26264">
                  <c:v>2.4643137254901957</c:v>
                </c:pt>
                <c:pt idx="26265">
                  <c:v>2.4643137254901957</c:v>
                </c:pt>
                <c:pt idx="26266">
                  <c:v>2.4643137254901957</c:v>
                </c:pt>
                <c:pt idx="26267">
                  <c:v>2.4643137254901957</c:v>
                </c:pt>
                <c:pt idx="26268">
                  <c:v>2.4643137254901957</c:v>
                </c:pt>
                <c:pt idx="26269">
                  <c:v>2.4643137254901957</c:v>
                </c:pt>
                <c:pt idx="26270">
                  <c:v>2.4643137254901957</c:v>
                </c:pt>
                <c:pt idx="26271">
                  <c:v>2.4643137254901957</c:v>
                </c:pt>
                <c:pt idx="26272">
                  <c:v>2.4643137254901957</c:v>
                </c:pt>
                <c:pt idx="26273">
                  <c:v>2.4643137254901957</c:v>
                </c:pt>
                <c:pt idx="26274">
                  <c:v>2.4643137254901957</c:v>
                </c:pt>
                <c:pt idx="26275">
                  <c:v>2.4643137254901957</c:v>
                </c:pt>
                <c:pt idx="26276">
                  <c:v>2.4643137254901957</c:v>
                </c:pt>
                <c:pt idx="26277">
                  <c:v>2.4643137254901957</c:v>
                </c:pt>
                <c:pt idx="26278">
                  <c:v>2.4643137254901957</c:v>
                </c:pt>
                <c:pt idx="26279">
                  <c:v>2.4643137254901957</c:v>
                </c:pt>
                <c:pt idx="26280">
                  <c:v>2.4643137254901957</c:v>
                </c:pt>
                <c:pt idx="26281">
                  <c:v>2.4643137254901957</c:v>
                </c:pt>
                <c:pt idx="26282">
                  <c:v>2.4643137254901957</c:v>
                </c:pt>
                <c:pt idx="26283">
                  <c:v>2.4643137254901957</c:v>
                </c:pt>
                <c:pt idx="26284">
                  <c:v>2.4643137254901957</c:v>
                </c:pt>
                <c:pt idx="26285">
                  <c:v>2.4643137254901957</c:v>
                </c:pt>
                <c:pt idx="26286">
                  <c:v>2.4643137254901957</c:v>
                </c:pt>
                <c:pt idx="26287">
                  <c:v>2.4643137254901957</c:v>
                </c:pt>
                <c:pt idx="26288">
                  <c:v>2.4643137254901957</c:v>
                </c:pt>
                <c:pt idx="26289">
                  <c:v>2.4643137254901957</c:v>
                </c:pt>
                <c:pt idx="26290">
                  <c:v>2.4643137254901957</c:v>
                </c:pt>
                <c:pt idx="26291">
                  <c:v>2.4643137254901957</c:v>
                </c:pt>
                <c:pt idx="26292">
                  <c:v>2.4643137254901957</c:v>
                </c:pt>
                <c:pt idx="26293">
                  <c:v>2.4643137254901957</c:v>
                </c:pt>
                <c:pt idx="26294">
                  <c:v>2.4643137254901957</c:v>
                </c:pt>
                <c:pt idx="26295">
                  <c:v>2.4643137254901957</c:v>
                </c:pt>
                <c:pt idx="26296">
                  <c:v>2.4643137254901957</c:v>
                </c:pt>
                <c:pt idx="26297">
                  <c:v>2.4643137254901957</c:v>
                </c:pt>
                <c:pt idx="26298">
                  <c:v>2.4643137254901957</c:v>
                </c:pt>
                <c:pt idx="26299">
                  <c:v>2.4643137254901957</c:v>
                </c:pt>
                <c:pt idx="26300">
                  <c:v>2.4643137254901957</c:v>
                </c:pt>
                <c:pt idx="26301">
                  <c:v>2.4643137254901957</c:v>
                </c:pt>
                <c:pt idx="26302">
                  <c:v>2.4643137254901957</c:v>
                </c:pt>
                <c:pt idx="26303">
                  <c:v>2.4643137254901957</c:v>
                </c:pt>
                <c:pt idx="26304">
                  <c:v>2.4643137254901957</c:v>
                </c:pt>
                <c:pt idx="26305">
                  <c:v>2.4643137254901957</c:v>
                </c:pt>
                <c:pt idx="26306">
                  <c:v>2.4643137254901957</c:v>
                </c:pt>
                <c:pt idx="26307">
                  <c:v>2.4643137254901957</c:v>
                </c:pt>
                <c:pt idx="26308">
                  <c:v>2.4643137254901957</c:v>
                </c:pt>
                <c:pt idx="26309">
                  <c:v>2.4643137254901957</c:v>
                </c:pt>
                <c:pt idx="26310">
                  <c:v>2.4643137254901957</c:v>
                </c:pt>
                <c:pt idx="26311">
                  <c:v>2.4643137254901957</c:v>
                </c:pt>
                <c:pt idx="26312">
                  <c:v>2.4643137254901957</c:v>
                </c:pt>
                <c:pt idx="26313">
                  <c:v>2.4643137254901957</c:v>
                </c:pt>
                <c:pt idx="26314">
                  <c:v>2.4643137254901957</c:v>
                </c:pt>
                <c:pt idx="26315">
                  <c:v>2.4643137254901957</c:v>
                </c:pt>
                <c:pt idx="26316">
                  <c:v>2.4643137254901957</c:v>
                </c:pt>
                <c:pt idx="26317">
                  <c:v>2.4643137254901957</c:v>
                </c:pt>
                <c:pt idx="26318">
                  <c:v>2.4643137254901957</c:v>
                </c:pt>
                <c:pt idx="26319">
                  <c:v>2.4643137254901957</c:v>
                </c:pt>
                <c:pt idx="26320">
                  <c:v>2.4643137254901957</c:v>
                </c:pt>
                <c:pt idx="26321">
                  <c:v>2.4643137254901957</c:v>
                </c:pt>
                <c:pt idx="26322">
                  <c:v>2.4643137254901957</c:v>
                </c:pt>
                <c:pt idx="26323">
                  <c:v>2.4643137254901957</c:v>
                </c:pt>
                <c:pt idx="26324">
                  <c:v>2.4643137254901957</c:v>
                </c:pt>
                <c:pt idx="26325">
                  <c:v>2.4643137254901957</c:v>
                </c:pt>
                <c:pt idx="26326">
                  <c:v>2.4643137254901957</c:v>
                </c:pt>
                <c:pt idx="26327">
                  <c:v>2.4643137254901957</c:v>
                </c:pt>
                <c:pt idx="26328">
                  <c:v>2.4643137254901957</c:v>
                </c:pt>
                <c:pt idx="26329">
                  <c:v>2.4643137254901957</c:v>
                </c:pt>
                <c:pt idx="26330">
                  <c:v>2.4643137254901957</c:v>
                </c:pt>
                <c:pt idx="26331">
                  <c:v>2.4643137254901957</c:v>
                </c:pt>
                <c:pt idx="26332">
                  <c:v>2.4643137254901957</c:v>
                </c:pt>
                <c:pt idx="26333">
                  <c:v>2.4643137254901957</c:v>
                </c:pt>
                <c:pt idx="26334">
                  <c:v>2.4643137254901957</c:v>
                </c:pt>
                <c:pt idx="26335">
                  <c:v>2.4643137254901957</c:v>
                </c:pt>
                <c:pt idx="26336">
                  <c:v>2.4643137254901957</c:v>
                </c:pt>
                <c:pt idx="26337">
                  <c:v>2.4643137254901957</c:v>
                </c:pt>
                <c:pt idx="26338">
                  <c:v>2.4643137254901957</c:v>
                </c:pt>
                <c:pt idx="26339">
                  <c:v>2.4643137254901957</c:v>
                </c:pt>
                <c:pt idx="26340">
                  <c:v>2.4643137254901957</c:v>
                </c:pt>
                <c:pt idx="26341">
                  <c:v>2.4643137254901957</c:v>
                </c:pt>
                <c:pt idx="26342">
                  <c:v>2.4643137254901957</c:v>
                </c:pt>
                <c:pt idx="26343">
                  <c:v>2.4643137254901957</c:v>
                </c:pt>
                <c:pt idx="26344">
                  <c:v>2.4643137254901957</c:v>
                </c:pt>
                <c:pt idx="26345">
                  <c:v>2.4643137254901957</c:v>
                </c:pt>
                <c:pt idx="26346">
                  <c:v>2.4643137254901957</c:v>
                </c:pt>
                <c:pt idx="26347">
                  <c:v>2.4643137254901957</c:v>
                </c:pt>
                <c:pt idx="26348">
                  <c:v>2.4643137254901957</c:v>
                </c:pt>
                <c:pt idx="26349">
                  <c:v>2.4643137254901957</c:v>
                </c:pt>
                <c:pt idx="26350">
                  <c:v>2.4643137254901957</c:v>
                </c:pt>
                <c:pt idx="26351">
                  <c:v>2.4643137254901957</c:v>
                </c:pt>
                <c:pt idx="26352">
                  <c:v>2.4643137254901957</c:v>
                </c:pt>
                <c:pt idx="26353">
                  <c:v>2.4643137254901957</c:v>
                </c:pt>
                <c:pt idx="26354">
                  <c:v>2.4643137254901957</c:v>
                </c:pt>
                <c:pt idx="26355">
                  <c:v>2.4643137254901957</c:v>
                </c:pt>
                <c:pt idx="26356">
                  <c:v>2.4643137254901957</c:v>
                </c:pt>
                <c:pt idx="26357">
                  <c:v>2.4643137254901957</c:v>
                </c:pt>
                <c:pt idx="26358">
                  <c:v>2.4643137254901957</c:v>
                </c:pt>
                <c:pt idx="26359">
                  <c:v>2.4643137254901957</c:v>
                </c:pt>
                <c:pt idx="26360">
                  <c:v>2.4643137254901957</c:v>
                </c:pt>
                <c:pt idx="26361">
                  <c:v>2.4643137254901957</c:v>
                </c:pt>
                <c:pt idx="26362">
                  <c:v>2.4643137254901957</c:v>
                </c:pt>
                <c:pt idx="26363">
                  <c:v>2.4643137254901957</c:v>
                </c:pt>
                <c:pt idx="26364">
                  <c:v>2.4643137254901957</c:v>
                </c:pt>
                <c:pt idx="26365">
                  <c:v>2.4643137254901957</c:v>
                </c:pt>
                <c:pt idx="26366">
                  <c:v>2.4643137254901957</c:v>
                </c:pt>
                <c:pt idx="26367">
                  <c:v>2.4643137254901957</c:v>
                </c:pt>
                <c:pt idx="26368">
                  <c:v>2.4643137254901957</c:v>
                </c:pt>
                <c:pt idx="26369">
                  <c:v>2.4643137254901957</c:v>
                </c:pt>
                <c:pt idx="26370">
                  <c:v>2.4643137254901957</c:v>
                </c:pt>
                <c:pt idx="26371">
                  <c:v>2.4643137254901957</c:v>
                </c:pt>
                <c:pt idx="26372">
                  <c:v>2.4643137254901957</c:v>
                </c:pt>
                <c:pt idx="26373">
                  <c:v>2.4643137254901957</c:v>
                </c:pt>
                <c:pt idx="26374">
                  <c:v>2.4643137254901957</c:v>
                </c:pt>
                <c:pt idx="26375">
                  <c:v>2.4643137254901957</c:v>
                </c:pt>
                <c:pt idx="26376">
                  <c:v>2.4643137254901957</c:v>
                </c:pt>
                <c:pt idx="26377">
                  <c:v>2.4643137254901957</c:v>
                </c:pt>
                <c:pt idx="26378">
                  <c:v>2.4643137254901957</c:v>
                </c:pt>
                <c:pt idx="26379">
                  <c:v>2.4643137254901957</c:v>
                </c:pt>
                <c:pt idx="26380">
                  <c:v>2.4643137254901957</c:v>
                </c:pt>
                <c:pt idx="26381">
                  <c:v>2.4643137254901957</c:v>
                </c:pt>
                <c:pt idx="26382">
                  <c:v>2.4643137254901957</c:v>
                </c:pt>
                <c:pt idx="26383">
                  <c:v>2.4643137254901957</c:v>
                </c:pt>
                <c:pt idx="26384">
                  <c:v>2.4643137254901957</c:v>
                </c:pt>
                <c:pt idx="26385">
                  <c:v>2.4643137254901957</c:v>
                </c:pt>
                <c:pt idx="26386">
                  <c:v>2.4643137254901957</c:v>
                </c:pt>
                <c:pt idx="26387">
                  <c:v>2.4643137254901957</c:v>
                </c:pt>
                <c:pt idx="26388">
                  <c:v>2.4643137254901957</c:v>
                </c:pt>
                <c:pt idx="26389">
                  <c:v>2.4643137254901957</c:v>
                </c:pt>
                <c:pt idx="26390">
                  <c:v>2.4643137254901957</c:v>
                </c:pt>
                <c:pt idx="26391">
                  <c:v>2.4643137254901957</c:v>
                </c:pt>
                <c:pt idx="26392">
                  <c:v>2.4643137254901957</c:v>
                </c:pt>
                <c:pt idx="26393">
                  <c:v>2.4643137254901957</c:v>
                </c:pt>
                <c:pt idx="26394">
                  <c:v>2.4643137254901957</c:v>
                </c:pt>
                <c:pt idx="26395">
                  <c:v>2.4643137254901957</c:v>
                </c:pt>
                <c:pt idx="26396">
                  <c:v>2.4643137254901957</c:v>
                </c:pt>
                <c:pt idx="26397">
                  <c:v>2.4643137254901957</c:v>
                </c:pt>
                <c:pt idx="26398">
                  <c:v>2.4643137254901957</c:v>
                </c:pt>
                <c:pt idx="26399">
                  <c:v>2.4643137254901957</c:v>
                </c:pt>
                <c:pt idx="26400">
                  <c:v>2.4643137254901957</c:v>
                </c:pt>
                <c:pt idx="26401">
                  <c:v>2.4643137254901957</c:v>
                </c:pt>
                <c:pt idx="26402">
                  <c:v>2.4643137254901957</c:v>
                </c:pt>
                <c:pt idx="26403">
                  <c:v>2.4643137254901957</c:v>
                </c:pt>
                <c:pt idx="26404">
                  <c:v>2.4643137254901957</c:v>
                </c:pt>
                <c:pt idx="26405">
                  <c:v>2.4643137254901957</c:v>
                </c:pt>
                <c:pt idx="26406">
                  <c:v>2.4643137254901957</c:v>
                </c:pt>
                <c:pt idx="26407">
                  <c:v>2.4643137254901957</c:v>
                </c:pt>
                <c:pt idx="26408">
                  <c:v>2.4643137254901957</c:v>
                </c:pt>
                <c:pt idx="26409">
                  <c:v>2.4643137254901957</c:v>
                </c:pt>
                <c:pt idx="26410">
                  <c:v>2.4643137254901957</c:v>
                </c:pt>
                <c:pt idx="26411">
                  <c:v>2.4643137254901957</c:v>
                </c:pt>
                <c:pt idx="26412">
                  <c:v>2.4643137254901957</c:v>
                </c:pt>
                <c:pt idx="26413">
                  <c:v>2.4643137254901957</c:v>
                </c:pt>
                <c:pt idx="26414">
                  <c:v>2.4643137254901957</c:v>
                </c:pt>
                <c:pt idx="26415">
                  <c:v>2.4643137254901957</c:v>
                </c:pt>
                <c:pt idx="26416">
                  <c:v>2.4643137254901957</c:v>
                </c:pt>
                <c:pt idx="26417">
                  <c:v>2.4643137254901957</c:v>
                </c:pt>
                <c:pt idx="26418">
                  <c:v>2.4643137254901957</c:v>
                </c:pt>
                <c:pt idx="26419">
                  <c:v>2.4643137254901957</c:v>
                </c:pt>
                <c:pt idx="26420">
                  <c:v>2.4643137254901957</c:v>
                </c:pt>
                <c:pt idx="26421">
                  <c:v>2.4643137254901957</c:v>
                </c:pt>
                <c:pt idx="26422">
                  <c:v>2.4643137254901957</c:v>
                </c:pt>
                <c:pt idx="26423">
                  <c:v>2.4643137254901957</c:v>
                </c:pt>
                <c:pt idx="26424">
                  <c:v>2.4643137254901957</c:v>
                </c:pt>
                <c:pt idx="26425">
                  <c:v>2.4643137254901957</c:v>
                </c:pt>
                <c:pt idx="26426">
                  <c:v>2.4643137254901957</c:v>
                </c:pt>
                <c:pt idx="26427">
                  <c:v>2.4643137254901957</c:v>
                </c:pt>
                <c:pt idx="26428">
                  <c:v>2.4643137254901957</c:v>
                </c:pt>
                <c:pt idx="26429">
                  <c:v>2.4643137254901957</c:v>
                </c:pt>
                <c:pt idx="26430">
                  <c:v>2.4643137254901957</c:v>
                </c:pt>
                <c:pt idx="26431">
                  <c:v>2.4643137254901957</c:v>
                </c:pt>
                <c:pt idx="26432">
                  <c:v>2.4643137254901957</c:v>
                </c:pt>
                <c:pt idx="26433">
                  <c:v>2.4643137254901957</c:v>
                </c:pt>
                <c:pt idx="26434">
                  <c:v>2.4643137254901957</c:v>
                </c:pt>
                <c:pt idx="26435">
                  <c:v>2.4643137254901957</c:v>
                </c:pt>
                <c:pt idx="26436">
                  <c:v>2.4643137254901957</c:v>
                </c:pt>
                <c:pt idx="26437">
                  <c:v>2.4643137254901957</c:v>
                </c:pt>
                <c:pt idx="26438">
                  <c:v>2.4643137254901957</c:v>
                </c:pt>
                <c:pt idx="26439">
                  <c:v>2.4643137254901957</c:v>
                </c:pt>
                <c:pt idx="26440">
                  <c:v>2.4643137254901957</c:v>
                </c:pt>
                <c:pt idx="26441">
                  <c:v>2.4643137254901957</c:v>
                </c:pt>
                <c:pt idx="26442">
                  <c:v>2.4643137254901957</c:v>
                </c:pt>
                <c:pt idx="26443">
                  <c:v>2.4643137254901957</c:v>
                </c:pt>
                <c:pt idx="26444">
                  <c:v>2.4643137254901957</c:v>
                </c:pt>
                <c:pt idx="26445">
                  <c:v>2.4643137254901957</c:v>
                </c:pt>
                <c:pt idx="26446">
                  <c:v>2.4643137254901957</c:v>
                </c:pt>
                <c:pt idx="26447">
                  <c:v>2.4643137254901957</c:v>
                </c:pt>
                <c:pt idx="26448">
                  <c:v>2.4643137254901957</c:v>
                </c:pt>
                <c:pt idx="26449">
                  <c:v>2.4643137254901957</c:v>
                </c:pt>
                <c:pt idx="26450">
                  <c:v>2.4643137254901957</c:v>
                </c:pt>
                <c:pt idx="26451">
                  <c:v>2.4643137254901957</c:v>
                </c:pt>
                <c:pt idx="26452">
                  <c:v>2.4643137254901957</c:v>
                </c:pt>
                <c:pt idx="26453">
                  <c:v>2.4643137254901957</c:v>
                </c:pt>
                <c:pt idx="26454">
                  <c:v>2.4643137254901957</c:v>
                </c:pt>
                <c:pt idx="26455">
                  <c:v>2.4643137254901957</c:v>
                </c:pt>
                <c:pt idx="26456">
                  <c:v>2.4643137254901957</c:v>
                </c:pt>
                <c:pt idx="26457">
                  <c:v>2.4643137254901957</c:v>
                </c:pt>
                <c:pt idx="26458">
                  <c:v>2.4643137254901957</c:v>
                </c:pt>
                <c:pt idx="26459">
                  <c:v>2.4643137254901957</c:v>
                </c:pt>
                <c:pt idx="26460">
                  <c:v>2.4643137254901957</c:v>
                </c:pt>
                <c:pt idx="26461">
                  <c:v>2.4643137254901957</c:v>
                </c:pt>
                <c:pt idx="26462">
                  <c:v>2.4643137254901957</c:v>
                </c:pt>
                <c:pt idx="26463">
                  <c:v>2.4643137254901957</c:v>
                </c:pt>
                <c:pt idx="26464">
                  <c:v>2.4643137254901957</c:v>
                </c:pt>
                <c:pt idx="26465">
                  <c:v>2.4643137254901957</c:v>
                </c:pt>
                <c:pt idx="26466">
                  <c:v>2.4643137254901957</c:v>
                </c:pt>
                <c:pt idx="26467">
                  <c:v>2.4643137254901957</c:v>
                </c:pt>
                <c:pt idx="26468">
                  <c:v>2.4643137254901957</c:v>
                </c:pt>
                <c:pt idx="26469">
                  <c:v>2.4643137254901957</c:v>
                </c:pt>
                <c:pt idx="26470">
                  <c:v>2.4643137254901957</c:v>
                </c:pt>
                <c:pt idx="26471">
                  <c:v>2.4643137254901957</c:v>
                </c:pt>
                <c:pt idx="26472">
                  <c:v>2.4643137254901957</c:v>
                </c:pt>
                <c:pt idx="26473">
                  <c:v>2.4643137254901957</c:v>
                </c:pt>
                <c:pt idx="26474">
                  <c:v>2.4643137254901957</c:v>
                </c:pt>
                <c:pt idx="26475">
                  <c:v>2.4643137254901957</c:v>
                </c:pt>
                <c:pt idx="26476">
                  <c:v>2.4643137254901957</c:v>
                </c:pt>
                <c:pt idx="26477">
                  <c:v>2.4643137254901957</c:v>
                </c:pt>
                <c:pt idx="26478">
                  <c:v>2.4643137254901957</c:v>
                </c:pt>
                <c:pt idx="26479">
                  <c:v>2.4643137254901957</c:v>
                </c:pt>
                <c:pt idx="26480">
                  <c:v>2.4643137254901957</c:v>
                </c:pt>
                <c:pt idx="26481">
                  <c:v>2.4643137254901957</c:v>
                </c:pt>
                <c:pt idx="26482">
                  <c:v>2.4643137254901957</c:v>
                </c:pt>
                <c:pt idx="26483">
                  <c:v>2.4643137254901957</c:v>
                </c:pt>
                <c:pt idx="26484">
                  <c:v>2.4643137254901957</c:v>
                </c:pt>
                <c:pt idx="26485">
                  <c:v>2.4643137254901957</c:v>
                </c:pt>
                <c:pt idx="26486">
                  <c:v>2.4643137254901957</c:v>
                </c:pt>
                <c:pt idx="26487">
                  <c:v>2.4643137254901957</c:v>
                </c:pt>
                <c:pt idx="26488">
                  <c:v>2.4643137254901957</c:v>
                </c:pt>
                <c:pt idx="26489">
                  <c:v>2.4643137254901957</c:v>
                </c:pt>
                <c:pt idx="26490">
                  <c:v>2.4643137254901957</c:v>
                </c:pt>
                <c:pt idx="26491">
                  <c:v>2.4643137254901957</c:v>
                </c:pt>
                <c:pt idx="26492">
                  <c:v>2.4643137254901957</c:v>
                </c:pt>
                <c:pt idx="26493">
                  <c:v>2.4643137254901957</c:v>
                </c:pt>
                <c:pt idx="26494">
                  <c:v>2.4643137254901957</c:v>
                </c:pt>
                <c:pt idx="26495">
                  <c:v>2.4643137254901957</c:v>
                </c:pt>
                <c:pt idx="26496">
                  <c:v>2.4643137254901957</c:v>
                </c:pt>
                <c:pt idx="26497">
                  <c:v>2.4643137254901957</c:v>
                </c:pt>
                <c:pt idx="26498">
                  <c:v>2.4643137254901957</c:v>
                </c:pt>
                <c:pt idx="26499">
                  <c:v>2.4643137254901957</c:v>
                </c:pt>
                <c:pt idx="26500">
                  <c:v>2.4643137254901957</c:v>
                </c:pt>
                <c:pt idx="26501">
                  <c:v>2.4643137254901957</c:v>
                </c:pt>
                <c:pt idx="26502">
                  <c:v>2.4643137254901957</c:v>
                </c:pt>
                <c:pt idx="26503">
                  <c:v>2.4643137254901957</c:v>
                </c:pt>
                <c:pt idx="26504">
                  <c:v>2.4643137254901957</c:v>
                </c:pt>
                <c:pt idx="26505">
                  <c:v>2.4643137254901957</c:v>
                </c:pt>
                <c:pt idx="26506">
                  <c:v>2.4643137254901957</c:v>
                </c:pt>
                <c:pt idx="26507">
                  <c:v>2.4643137254901957</c:v>
                </c:pt>
                <c:pt idx="26508">
                  <c:v>2.4643137254901957</c:v>
                </c:pt>
                <c:pt idx="26509">
                  <c:v>2.4643137254901957</c:v>
                </c:pt>
                <c:pt idx="26510">
                  <c:v>2.4643137254901957</c:v>
                </c:pt>
                <c:pt idx="26511">
                  <c:v>2.4643137254901957</c:v>
                </c:pt>
                <c:pt idx="26512">
                  <c:v>2.4643137254901957</c:v>
                </c:pt>
                <c:pt idx="26513">
                  <c:v>2.4643137254901957</c:v>
                </c:pt>
                <c:pt idx="26514">
                  <c:v>2.4643137254901957</c:v>
                </c:pt>
                <c:pt idx="26515">
                  <c:v>2.4643137254901957</c:v>
                </c:pt>
                <c:pt idx="26516">
                  <c:v>2.4643137254901957</c:v>
                </c:pt>
                <c:pt idx="26517">
                  <c:v>2.4643137254901957</c:v>
                </c:pt>
                <c:pt idx="26518">
                  <c:v>2.4643137254901957</c:v>
                </c:pt>
                <c:pt idx="26519">
                  <c:v>2.4643137254901957</c:v>
                </c:pt>
                <c:pt idx="26520">
                  <c:v>2.4643137254901957</c:v>
                </c:pt>
                <c:pt idx="26521">
                  <c:v>2.4643137254901957</c:v>
                </c:pt>
                <c:pt idx="26522">
                  <c:v>2.4643137254901957</c:v>
                </c:pt>
                <c:pt idx="26523">
                  <c:v>2.4643137254901957</c:v>
                </c:pt>
                <c:pt idx="26524">
                  <c:v>2.4643137254901957</c:v>
                </c:pt>
                <c:pt idx="26525">
                  <c:v>2.4643137254901957</c:v>
                </c:pt>
                <c:pt idx="26526">
                  <c:v>2.4643137254901957</c:v>
                </c:pt>
                <c:pt idx="26527">
                  <c:v>2.4643137254901957</c:v>
                </c:pt>
                <c:pt idx="26528">
                  <c:v>2.4643137254901957</c:v>
                </c:pt>
                <c:pt idx="26529">
                  <c:v>2.4643137254901957</c:v>
                </c:pt>
                <c:pt idx="26530">
                  <c:v>2.4643137254901957</c:v>
                </c:pt>
                <c:pt idx="26531">
                  <c:v>2.4643137254901957</c:v>
                </c:pt>
                <c:pt idx="26532">
                  <c:v>2.4643137254901957</c:v>
                </c:pt>
                <c:pt idx="26533">
                  <c:v>2.4643137254901957</c:v>
                </c:pt>
                <c:pt idx="26534">
                  <c:v>2.4643137254901957</c:v>
                </c:pt>
                <c:pt idx="26535">
                  <c:v>2.4643137254901957</c:v>
                </c:pt>
                <c:pt idx="26536">
                  <c:v>2.4643137254901957</c:v>
                </c:pt>
                <c:pt idx="26537">
                  <c:v>2.4643137254901957</c:v>
                </c:pt>
                <c:pt idx="26538">
                  <c:v>2.4643137254901957</c:v>
                </c:pt>
                <c:pt idx="26539">
                  <c:v>2.4643137254901957</c:v>
                </c:pt>
                <c:pt idx="26540">
                  <c:v>2.4643137254901957</c:v>
                </c:pt>
                <c:pt idx="26541">
                  <c:v>2.4643137254901957</c:v>
                </c:pt>
                <c:pt idx="26542">
                  <c:v>2.4643137254901957</c:v>
                </c:pt>
                <c:pt idx="26543">
                  <c:v>2.4643137254901957</c:v>
                </c:pt>
                <c:pt idx="26544">
                  <c:v>2.4643137254901957</c:v>
                </c:pt>
                <c:pt idx="26545">
                  <c:v>2.4643137254901957</c:v>
                </c:pt>
                <c:pt idx="26546">
                  <c:v>2.4643137254901957</c:v>
                </c:pt>
                <c:pt idx="26547">
                  <c:v>2.4643137254901957</c:v>
                </c:pt>
                <c:pt idx="26548">
                  <c:v>2.4643137254901957</c:v>
                </c:pt>
                <c:pt idx="26549">
                  <c:v>2.4643137254901957</c:v>
                </c:pt>
                <c:pt idx="26550">
                  <c:v>2.4643137254901957</c:v>
                </c:pt>
                <c:pt idx="26551">
                  <c:v>2.4643137254901957</c:v>
                </c:pt>
                <c:pt idx="26552">
                  <c:v>2.4643137254901957</c:v>
                </c:pt>
                <c:pt idx="26553">
                  <c:v>2.4643137254901957</c:v>
                </c:pt>
                <c:pt idx="26554">
                  <c:v>2.4643137254901957</c:v>
                </c:pt>
                <c:pt idx="26555">
                  <c:v>2.4643137254901957</c:v>
                </c:pt>
                <c:pt idx="26556">
                  <c:v>2.4643137254901957</c:v>
                </c:pt>
                <c:pt idx="26557">
                  <c:v>2.4643137254901957</c:v>
                </c:pt>
                <c:pt idx="26558">
                  <c:v>2.4643137254901957</c:v>
                </c:pt>
                <c:pt idx="26559">
                  <c:v>2.4643137254901957</c:v>
                </c:pt>
                <c:pt idx="26560">
                  <c:v>2.4643137254901957</c:v>
                </c:pt>
                <c:pt idx="26561">
                  <c:v>2.4643137254901957</c:v>
                </c:pt>
                <c:pt idx="26562">
                  <c:v>2.4643137254901957</c:v>
                </c:pt>
                <c:pt idx="26563">
                  <c:v>2.4643137254901957</c:v>
                </c:pt>
                <c:pt idx="26564">
                  <c:v>2.4643137254901957</c:v>
                </c:pt>
                <c:pt idx="26565">
                  <c:v>2.4643137254901957</c:v>
                </c:pt>
                <c:pt idx="26566">
                  <c:v>2.4643137254901957</c:v>
                </c:pt>
                <c:pt idx="26567">
                  <c:v>2.4643137254901957</c:v>
                </c:pt>
                <c:pt idx="26568">
                  <c:v>2.4643137254901957</c:v>
                </c:pt>
                <c:pt idx="26569">
                  <c:v>2.4643137254901957</c:v>
                </c:pt>
                <c:pt idx="26570">
                  <c:v>2.4643137254901957</c:v>
                </c:pt>
                <c:pt idx="26571">
                  <c:v>2.4643137254901957</c:v>
                </c:pt>
                <c:pt idx="26572">
                  <c:v>2.4643137254901957</c:v>
                </c:pt>
                <c:pt idx="26573">
                  <c:v>2.4643137254901957</c:v>
                </c:pt>
                <c:pt idx="26574">
                  <c:v>2.4643137254901957</c:v>
                </c:pt>
                <c:pt idx="26575">
                  <c:v>2.4643137254901957</c:v>
                </c:pt>
                <c:pt idx="26576">
                  <c:v>2.4643137254901957</c:v>
                </c:pt>
                <c:pt idx="26577">
                  <c:v>2.4643137254901957</c:v>
                </c:pt>
                <c:pt idx="26578">
                  <c:v>2.4643137254901957</c:v>
                </c:pt>
                <c:pt idx="26579">
                  <c:v>2.4643137254901957</c:v>
                </c:pt>
                <c:pt idx="26580">
                  <c:v>2.4643137254901957</c:v>
                </c:pt>
                <c:pt idx="26581">
                  <c:v>2.4643137254901957</c:v>
                </c:pt>
                <c:pt idx="26582">
                  <c:v>2.4643137254901957</c:v>
                </c:pt>
                <c:pt idx="26583">
                  <c:v>2.4643137254901957</c:v>
                </c:pt>
                <c:pt idx="26584">
                  <c:v>2.4643137254901957</c:v>
                </c:pt>
                <c:pt idx="26585">
                  <c:v>2.4643137254901957</c:v>
                </c:pt>
                <c:pt idx="26586">
                  <c:v>2.4643137254901957</c:v>
                </c:pt>
                <c:pt idx="26587">
                  <c:v>2.4643137254901957</c:v>
                </c:pt>
                <c:pt idx="26588">
                  <c:v>2.4643137254901957</c:v>
                </c:pt>
                <c:pt idx="26589">
                  <c:v>2.4643137254901957</c:v>
                </c:pt>
                <c:pt idx="26590">
                  <c:v>2.4643137254901957</c:v>
                </c:pt>
                <c:pt idx="26591">
                  <c:v>2.4643137254901957</c:v>
                </c:pt>
                <c:pt idx="26592">
                  <c:v>2.4643137254901957</c:v>
                </c:pt>
                <c:pt idx="26593">
                  <c:v>2.4643137254901957</c:v>
                </c:pt>
                <c:pt idx="26594">
                  <c:v>2.4643137254901957</c:v>
                </c:pt>
                <c:pt idx="26595">
                  <c:v>2.4643137254901957</c:v>
                </c:pt>
                <c:pt idx="26596">
                  <c:v>2.4643137254901957</c:v>
                </c:pt>
                <c:pt idx="26597">
                  <c:v>2.4643137254901957</c:v>
                </c:pt>
                <c:pt idx="26598">
                  <c:v>2.4643137254901957</c:v>
                </c:pt>
                <c:pt idx="26599">
                  <c:v>2.4643137254901957</c:v>
                </c:pt>
                <c:pt idx="26600">
                  <c:v>2.4643137254901957</c:v>
                </c:pt>
                <c:pt idx="26601">
                  <c:v>2.4643137254901957</c:v>
                </c:pt>
                <c:pt idx="26602">
                  <c:v>2.4643137254901957</c:v>
                </c:pt>
                <c:pt idx="26603">
                  <c:v>2.4643137254901957</c:v>
                </c:pt>
                <c:pt idx="26604">
                  <c:v>2.4643137254901957</c:v>
                </c:pt>
                <c:pt idx="26605">
                  <c:v>2.4643137254901957</c:v>
                </c:pt>
                <c:pt idx="26606">
                  <c:v>2.4643137254901957</c:v>
                </c:pt>
                <c:pt idx="26607">
                  <c:v>2.4643137254901957</c:v>
                </c:pt>
                <c:pt idx="26608">
                  <c:v>2.4643137254901957</c:v>
                </c:pt>
                <c:pt idx="26609">
                  <c:v>2.4643137254901957</c:v>
                </c:pt>
                <c:pt idx="26610">
                  <c:v>2.4643137254901957</c:v>
                </c:pt>
                <c:pt idx="26611">
                  <c:v>2.4643137254901957</c:v>
                </c:pt>
                <c:pt idx="26612">
                  <c:v>2.4643137254901957</c:v>
                </c:pt>
                <c:pt idx="26613">
                  <c:v>2.4643137254901957</c:v>
                </c:pt>
                <c:pt idx="26614">
                  <c:v>2.4643137254901957</c:v>
                </c:pt>
                <c:pt idx="26615">
                  <c:v>2.4643137254901957</c:v>
                </c:pt>
                <c:pt idx="26616">
                  <c:v>2.4643137254901957</c:v>
                </c:pt>
                <c:pt idx="26617">
                  <c:v>2.4643137254901957</c:v>
                </c:pt>
                <c:pt idx="26618">
                  <c:v>2.4643137254901957</c:v>
                </c:pt>
                <c:pt idx="26619">
                  <c:v>2.4643137254901957</c:v>
                </c:pt>
                <c:pt idx="26620">
                  <c:v>2.4643137254901957</c:v>
                </c:pt>
                <c:pt idx="26621">
                  <c:v>2.4643137254901957</c:v>
                </c:pt>
                <c:pt idx="26622">
                  <c:v>2.4643137254901957</c:v>
                </c:pt>
                <c:pt idx="26623">
                  <c:v>2.4643137254901957</c:v>
                </c:pt>
                <c:pt idx="26624">
                  <c:v>2.4643137254901957</c:v>
                </c:pt>
                <c:pt idx="26625">
                  <c:v>2.4643137254901957</c:v>
                </c:pt>
                <c:pt idx="26626">
                  <c:v>2.4643137254901957</c:v>
                </c:pt>
                <c:pt idx="26627">
                  <c:v>2.4643137254901957</c:v>
                </c:pt>
                <c:pt idx="26628">
                  <c:v>2.4643137254901957</c:v>
                </c:pt>
                <c:pt idx="26629">
                  <c:v>2.4643137254901957</c:v>
                </c:pt>
                <c:pt idx="26630">
                  <c:v>2.4643137254901957</c:v>
                </c:pt>
                <c:pt idx="26631">
                  <c:v>2.4643137254901957</c:v>
                </c:pt>
                <c:pt idx="26632">
                  <c:v>2.4643137254901957</c:v>
                </c:pt>
                <c:pt idx="26633">
                  <c:v>2.4643137254901957</c:v>
                </c:pt>
                <c:pt idx="26634">
                  <c:v>2.4643137254901957</c:v>
                </c:pt>
                <c:pt idx="26635">
                  <c:v>2.4643137254901957</c:v>
                </c:pt>
                <c:pt idx="26636">
                  <c:v>2.4643137254901957</c:v>
                </c:pt>
                <c:pt idx="26637">
                  <c:v>2.4643137254901957</c:v>
                </c:pt>
                <c:pt idx="26638">
                  <c:v>2.4643137254901957</c:v>
                </c:pt>
                <c:pt idx="26639">
                  <c:v>2.4643137254901957</c:v>
                </c:pt>
                <c:pt idx="26640">
                  <c:v>2.4643137254901957</c:v>
                </c:pt>
                <c:pt idx="26641">
                  <c:v>2.4643137254901957</c:v>
                </c:pt>
                <c:pt idx="26642">
                  <c:v>2.4643137254901957</c:v>
                </c:pt>
                <c:pt idx="26643">
                  <c:v>2.4643137254901957</c:v>
                </c:pt>
                <c:pt idx="26644">
                  <c:v>2.4643137254901957</c:v>
                </c:pt>
                <c:pt idx="26645">
                  <c:v>2.4643137254901957</c:v>
                </c:pt>
                <c:pt idx="26646">
                  <c:v>2.4643137254901957</c:v>
                </c:pt>
                <c:pt idx="26647">
                  <c:v>2.4643137254901957</c:v>
                </c:pt>
                <c:pt idx="26648">
                  <c:v>2.4643137254901957</c:v>
                </c:pt>
                <c:pt idx="26649">
                  <c:v>2.4643137254901957</c:v>
                </c:pt>
                <c:pt idx="26650">
                  <c:v>2.4643137254901957</c:v>
                </c:pt>
                <c:pt idx="26651">
                  <c:v>2.4643137254901957</c:v>
                </c:pt>
                <c:pt idx="26652">
                  <c:v>2.4643137254901957</c:v>
                </c:pt>
                <c:pt idx="26653">
                  <c:v>2.4643137254901957</c:v>
                </c:pt>
                <c:pt idx="26654">
                  <c:v>2.4643137254901957</c:v>
                </c:pt>
                <c:pt idx="26655">
                  <c:v>2.4643137254901957</c:v>
                </c:pt>
                <c:pt idx="26656">
                  <c:v>2.4643137254901957</c:v>
                </c:pt>
                <c:pt idx="26657">
                  <c:v>2.4643137254901957</c:v>
                </c:pt>
                <c:pt idx="26658">
                  <c:v>2.4643137254901957</c:v>
                </c:pt>
                <c:pt idx="26659">
                  <c:v>2.4643137254901957</c:v>
                </c:pt>
                <c:pt idx="26660">
                  <c:v>2.4643137254901957</c:v>
                </c:pt>
                <c:pt idx="26661">
                  <c:v>2.4643137254901957</c:v>
                </c:pt>
                <c:pt idx="26662">
                  <c:v>2.4643137254901957</c:v>
                </c:pt>
                <c:pt idx="26663">
                  <c:v>2.4643137254901957</c:v>
                </c:pt>
                <c:pt idx="26664">
                  <c:v>2.4643137254901957</c:v>
                </c:pt>
                <c:pt idx="26665">
                  <c:v>2.4643137254901957</c:v>
                </c:pt>
                <c:pt idx="26666">
                  <c:v>2.4643137254901957</c:v>
                </c:pt>
                <c:pt idx="26667">
                  <c:v>2.4643137254901957</c:v>
                </c:pt>
                <c:pt idx="26668">
                  <c:v>2.4643137254901957</c:v>
                </c:pt>
                <c:pt idx="26669">
                  <c:v>2.4643137254901957</c:v>
                </c:pt>
                <c:pt idx="26670">
                  <c:v>2.4643137254901957</c:v>
                </c:pt>
                <c:pt idx="26671">
                  <c:v>2.4643137254901957</c:v>
                </c:pt>
                <c:pt idx="26672">
                  <c:v>2.4643137254901957</c:v>
                </c:pt>
                <c:pt idx="26673">
                  <c:v>2.4643137254901957</c:v>
                </c:pt>
                <c:pt idx="26674">
                  <c:v>2.4643137254901957</c:v>
                </c:pt>
                <c:pt idx="26675">
                  <c:v>2.4643137254901957</c:v>
                </c:pt>
                <c:pt idx="26676">
                  <c:v>2.4643137254901957</c:v>
                </c:pt>
                <c:pt idx="26677">
                  <c:v>2.4643137254901957</c:v>
                </c:pt>
                <c:pt idx="26678">
                  <c:v>2.4643137254901957</c:v>
                </c:pt>
                <c:pt idx="26679">
                  <c:v>2.4643137254901957</c:v>
                </c:pt>
                <c:pt idx="26680">
                  <c:v>2.4643137254901957</c:v>
                </c:pt>
                <c:pt idx="26681">
                  <c:v>2.4643137254901957</c:v>
                </c:pt>
                <c:pt idx="26682">
                  <c:v>2.4643137254901957</c:v>
                </c:pt>
                <c:pt idx="26683">
                  <c:v>2.4643137254901957</c:v>
                </c:pt>
                <c:pt idx="26684">
                  <c:v>2.4643137254901957</c:v>
                </c:pt>
                <c:pt idx="26685">
                  <c:v>2.4643137254901957</c:v>
                </c:pt>
                <c:pt idx="26686">
                  <c:v>2.4643137254901957</c:v>
                </c:pt>
                <c:pt idx="26687">
                  <c:v>2.4643137254901957</c:v>
                </c:pt>
                <c:pt idx="26688">
                  <c:v>2.4643137254901957</c:v>
                </c:pt>
                <c:pt idx="26689">
                  <c:v>2.4643137254901957</c:v>
                </c:pt>
                <c:pt idx="26690">
                  <c:v>2.4643137254901957</c:v>
                </c:pt>
                <c:pt idx="26691">
                  <c:v>2.4643137254901957</c:v>
                </c:pt>
                <c:pt idx="26692">
                  <c:v>2.4643137254901957</c:v>
                </c:pt>
                <c:pt idx="26693">
                  <c:v>2.4643137254901957</c:v>
                </c:pt>
                <c:pt idx="26694">
                  <c:v>2.4643137254901957</c:v>
                </c:pt>
                <c:pt idx="26695">
                  <c:v>2.4643137254901957</c:v>
                </c:pt>
                <c:pt idx="26696">
                  <c:v>2.4643137254901957</c:v>
                </c:pt>
                <c:pt idx="26697">
                  <c:v>2.4643137254901957</c:v>
                </c:pt>
                <c:pt idx="26698">
                  <c:v>2.4643137254901957</c:v>
                </c:pt>
                <c:pt idx="26699">
                  <c:v>2.4643137254901957</c:v>
                </c:pt>
                <c:pt idx="26700">
                  <c:v>2.4643137254901957</c:v>
                </c:pt>
                <c:pt idx="26701">
                  <c:v>2.4643137254901957</c:v>
                </c:pt>
                <c:pt idx="26702">
                  <c:v>2.4643137254901957</c:v>
                </c:pt>
                <c:pt idx="26703">
                  <c:v>2.4643137254901957</c:v>
                </c:pt>
                <c:pt idx="26704">
                  <c:v>2.4643137254901957</c:v>
                </c:pt>
                <c:pt idx="26705">
                  <c:v>2.4643137254901957</c:v>
                </c:pt>
                <c:pt idx="26706">
                  <c:v>2.4643137254901957</c:v>
                </c:pt>
                <c:pt idx="26707">
                  <c:v>2.4643137254901957</c:v>
                </c:pt>
                <c:pt idx="26708">
                  <c:v>2.4643137254901957</c:v>
                </c:pt>
                <c:pt idx="26709">
                  <c:v>2.4643137254901957</c:v>
                </c:pt>
                <c:pt idx="26710">
                  <c:v>2.4643137254901957</c:v>
                </c:pt>
                <c:pt idx="26711">
                  <c:v>2.4643137254901957</c:v>
                </c:pt>
                <c:pt idx="26712">
                  <c:v>2.4643137254901957</c:v>
                </c:pt>
                <c:pt idx="26713">
                  <c:v>2.4643137254901957</c:v>
                </c:pt>
                <c:pt idx="26714">
                  <c:v>2.4643137254901957</c:v>
                </c:pt>
                <c:pt idx="26715">
                  <c:v>2.4643137254901957</c:v>
                </c:pt>
                <c:pt idx="26716">
                  <c:v>2.4643137254901957</c:v>
                </c:pt>
                <c:pt idx="26717">
                  <c:v>2.4643137254901957</c:v>
                </c:pt>
                <c:pt idx="26718">
                  <c:v>2.4643137254901957</c:v>
                </c:pt>
                <c:pt idx="26719">
                  <c:v>2.4643137254901957</c:v>
                </c:pt>
                <c:pt idx="26720">
                  <c:v>2.4643137254901957</c:v>
                </c:pt>
                <c:pt idx="26721">
                  <c:v>2.4643137254901957</c:v>
                </c:pt>
                <c:pt idx="26722">
                  <c:v>2.4643137254901957</c:v>
                </c:pt>
                <c:pt idx="26723">
                  <c:v>2.4643137254901957</c:v>
                </c:pt>
                <c:pt idx="26724">
                  <c:v>2.4643137254901957</c:v>
                </c:pt>
                <c:pt idx="26725">
                  <c:v>2.4643137254901957</c:v>
                </c:pt>
                <c:pt idx="26726">
                  <c:v>2.4643137254901957</c:v>
                </c:pt>
                <c:pt idx="26727">
                  <c:v>2.4643137254901957</c:v>
                </c:pt>
                <c:pt idx="26728">
                  <c:v>2.4643137254901957</c:v>
                </c:pt>
                <c:pt idx="26729">
                  <c:v>2.4643137254901957</c:v>
                </c:pt>
                <c:pt idx="26730">
                  <c:v>2.4643137254901957</c:v>
                </c:pt>
                <c:pt idx="26731">
                  <c:v>2.4643137254901957</c:v>
                </c:pt>
                <c:pt idx="26732">
                  <c:v>2.4643137254901957</c:v>
                </c:pt>
                <c:pt idx="26733">
                  <c:v>2.4643137254901957</c:v>
                </c:pt>
                <c:pt idx="26734">
                  <c:v>2.4643137254901957</c:v>
                </c:pt>
                <c:pt idx="26735">
                  <c:v>2.4643137254901957</c:v>
                </c:pt>
                <c:pt idx="26736">
                  <c:v>2.4643137254901957</c:v>
                </c:pt>
                <c:pt idx="26737">
                  <c:v>2.4643137254901957</c:v>
                </c:pt>
                <c:pt idx="26738">
                  <c:v>2.4643137254901957</c:v>
                </c:pt>
                <c:pt idx="26739">
                  <c:v>2.4643137254901957</c:v>
                </c:pt>
                <c:pt idx="26740">
                  <c:v>2.4643137254901957</c:v>
                </c:pt>
                <c:pt idx="26741">
                  <c:v>2.4643137254901957</c:v>
                </c:pt>
                <c:pt idx="26742">
                  <c:v>2.4643137254901957</c:v>
                </c:pt>
                <c:pt idx="26743">
                  <c:v>2.4643137254901957</c:v>
                </c:pt>
                <c:pt idx="26744">
                  <c:v>2.4643137254901957</c:v>
                </c:pt>
                <c:pt idx="26745">
                  <c:v>2.4643137254901957</c:v>
                </c:pt>
                <c:pt idx="26746">
                  <c:v>2.4643137254901957</c:v>
                </c:pt>
                <c:pt idx="26747">
                  <c:v>2.4643137254901957</c:v>
                </c:pt>
                <c:pt idx="26748">
                  <c:v>2.4643137254901957</c:v>
                </c:pt>
                <c:pt idx="26749">
                  <c:v>2.4643137254901957</c:v>
                </c:pt>
                <c:pt idx="26750">
                  <c:v>2.4643137254901957</c:v>
                </c:pt>
                <c:pt idx="26751">
                  <c:v>2.4643137254901957</c:v>
                </c:pt>
                <c:pt idx="26752">
                  <c:v>2.4643137254901957</c:v>
                </c:pt>
                <c:pt idx="26753">
                  <c:v>2.4643137254901957</c:v>
                </c:pt>
                <c:pt idx="26754">
                  <c:v>2.4643137254901957</c:v>
                </c:pt>
                <c:pt idx="26755">
                  <c:v>2.4643137254901957</c:v>
                </c:pt>
                <c:pt idx="26756">
                  <c:v>2.4643137254901957</c:v>
                </c:pt>
                <c:pt idx="26757">
                  <c:v>2.4643137254901957</c:v>
                </c:pt>
                <c:pt idx="26758">
                  <c:v>2.4643137254901957</c:v>
                </c:pt>
                <c:pt idx="26759">
                  <c:v>2.4643137254901957</c:v>
                </c:pt>
                <c:pt idx="26760">
                  <c:v>2.4643137254901957</c:v>
                </c:pt>
                <c:pt idx="26761">
                  <c:v>2.4643137254901957</c:v>
                </c:pt>
                <c:pt idx="26762">
                  <c:v>2.4643137254901957</c:v>
                </c:pt>
                <c:pt idx="26763">
                  <c:v>2.4643137254901957</c:v>
                </c:pt>
                <c:pt idx="26764">
                  <c:v>2.4643137254901957</c:v>
                </c:pt>
                <c:pt idx="26765">
                  <c:v>2.4643137254901957</c:v>
                </c:pt>
                <c:pt idx="26766">
                  <c:v>2.4643137254901957</c:v>
                </c:pt>
                <c:pt idx="26767">
                  <c:v>2.4643137254901957</c:v>
                </c:pt>
                <c:pt idx="26768">
                  <c:v>2.4643137254901957</c:v>
                </c:pt>
                <c:pt idx="26769">
                  <c:v>2.4643137254901957</c:v>
                </c:pt>
                <c:pt idx="26770">
                  <c:v>2.4643137254901957</c:v>
                </c:pt>
                <c:pt idx="26771">
                  <c:v>2.4643137254901957</c:v>
                </c:pt>
                <c:pt idx="26772">
                  <c:v>2.4643137254901957</c:v>
                </c:pt>
                <c:pt idx="26773">
                  <c:v>2.4643137254901957</c:v>
                </c:pt>
                <c:pt idx="26774">
                  <c:v>2.4643137254901957</c:v>
                </c:pt>
                <c:pt idx="26775">
                  <c:v>2.4643137254901957</c:v>
                </c:pt>
                <c:pt idx="26776">
                  <c:v>2.4643137254901957</c:v>
                </c:pt>
                <c:pt idx="26777">
                  <c:v>2.4643137254901957</c:v>
                </c:pt>
                <c:pt idx="26778">
                  <c:v>2.4643137254901957</c:v>
                </c:pt>
                <c:pt idx="26779">
                  <c:v>2.4643137254901957</c:v>
                </c:pt>
                <c:pt idx="26780">
                  <c:v>2.4643137254901957</c:v>
                </c:pt>
                <c:pt idx="26781">
                  <c:v>2.4643137254901957</c:v>
                </c:pt>
                <c:pt idx="26782">
                  <c:v>2.4643137254901957</c:v>
                </c:pt>
                <c:pt idx="26783">
                  <c:v>2.4643137254901957</c:v>
                </c:pt>
                <c:pt idx="26784">
                  <c:v>2.4643137254901957</c:v>
                </c:pt>
                <c:pt idx="26785">
                  <c:v>2.4643137254901957</c:v>
                </c:pt>
                <c:pt idx="26786">
                  <c:v>2.4643137254901957</c:v>
                </c:pt>
                <c:pt idx="26787">
                  <c:v>2.4643137254901957</c:v>
                </c:pt>
                <c:pt idx="26788">
                  <c:v>2.4643137254901957</c:v>
                </c:pt>
                <c:pt idx="26789">
                  <c:v>2.4643137254901957</c:v>
                </c:pt>
                <c:pt idx="26790">
                  <c:v>2.4643137254901957</c:v>
                </c:pt>
                <c:pt idx="26791">
                  <c:v>2.4643137254901957</c:v>
                </c:pt>
                <c:pt idx="26792">
                  <c:v>2.4643137254901957</c:v>
                </c:pt>
                <c:pt idx="26793">
                  <c:v>2.4643137254901957</c:v>
                </c:pt>
                <c:pt idx="26794">
                  <c:v>2.4643137254901957</c:v>
                </c:pt>
                <c:pt idx="26795">
                  <c:v>2.4643137254901957</c:v>
                </c:pt>
                <c:pt idx="26796">
                  <c:v>2.4643137254901957</c:v>
                </c:pt>
                <c:pt idx="26797">
                  <c:v>2.4643137254901957</c:v>
                </c:pt>
                <c:pt idx="26798">
                  <c:v>2.4643137254901957</c:v>
                </c:pt>
                <c:pt idx="26799">
                  <c:v>2.4643137254901957</c:v>
                </c:pt>
                <c:pt idx="26800">
                  <c:v>2.4643137254901957</c:v>
                </c:pt>
                <c:pt idx="26801">
                  <c:v>2.4643137254901957</c:v>
                </c:pt>
                <c:pt idx="26802">
                  <c:v>2.4643137254901957</c:v>
                </c:pt>
                <c:pt idx="26803">
                  <c:v>2.4643137254901957</c:v>
                </c:pt>
                <c:pt idx="26804">
                  <c:v>2.4643137254901957</c:v>
                </c:pt>
                <c:pt idx="26805">
                  <c:v>2.4643137254901957</c:v>
                </c:pt>
                <c:pt idx="26806">
                  <c:v>2.4643137254901957</c:v>
                </c:pt>
                <c:pt idx="26807">
                  <c:v>2.4643137254901957</c:v>
                </c:pt>
                <c:pt idx="26808">
                  <c:v>2.4643137254901957</c:v>
                </c:pt>
                <c:pt idx="26809">
                  <c:v>2.4643137254901957</c:v>
                </c:pt>
                <c:pt idx="26810">
                  <c:v>2.4643137254901957</c:v>
                </c:pt>
                <c:pt idx="26811">
                  <c:v>2.4643137254901957</c:v>
                </c:pt>
                <c:pt idx="26812">
                  <c:v>2.4643137254901957</c:v>
                </c:pt>
                <c:pt idx="26813">
                  <c:v>2.4643137254901957</c:v>
                </c:pt>
                <c:pt idx="26814">
                  <c:v>2.4643137254901957</c:v>
                </c:pt>
                <c:pt idx="26815">
                  <c:v>2.4643137254901957</c:v>
                </c:pt>
                <c:pt idx="26816">
                  <c:v>2.4643137254901957</c:v>
                </c:pt>
                <c:pt idx="26817">
                  <c:v>2.4643137254901957</c:v>
                </c:pt>
                <c:pt idx="26818">
                  <c:v>2.4643137254901957</c:v>
                </c:pt>
                <c:pt idx="26819">
                  <c:v>2.4643137254901957</c:v>
                </c:pt>
                <c:pt idx="26820">
                  <c:v>2.4643137254901957</c:v>
                </c:pt>
                <c:pt idx="26821">
                  <c:v>2.4643137254901957</c:v>
                </c:pt>
                <c:pt idx="26822">
                  <c:v>2.4643137254901957</c:v>
                </c:pt>
                <c:pt idx="26823">
                  <c:v>2.4643137254901957</c:v>
                </c:pt>
                <c:pt idx="26824">
                  <c:v>2.4643137254901957</c:v>
                </c:pt>
                <c:pt idx="26825">
                  <c:v>2.4643137254901957</c:v>
                </c:pt>
                <c:pt idx="26826">
                  <c:v>2.4643137254901957</c:v>
                </c:pt>
                <c:pt idx="26827">
                  <c:v>2.4643137254901957</c:v>
                </c:pt>
                <c:pt idx="26828">
                  <c:v>2.4643137254901957</c:v>
                </c:pt>
                <c:pt idx="26829">
                  <c:v>2.4643137254901957</c:v>
                </c:pt>
                <c:pt idx="26830">
                  <c:v>2.4643137254901957</c:v>
                </c:pt>
                <c:pt idx="26831">
                  <c:v>2.4643137254901957</c:v>
                </c:pt>
                <c:pt idx="26832">
                  <c:v>2.4643137254901957</c:v>
                </c:pt>
                <c:pt idx="26833">
                  <c:v>2.4643137254901957</c:v>
                </c:pt>
                <c:pt idx="26834">
                  <c:v>2.4643137254901957</c:v>
                </c:pt>
                <c:pt idx="26835">
                  <c:v>2.4643137254901957</c:v>
                </c:pt>
                <c:pt idx="26836">
                  <c:v>2.4643137254901957</c:v>
                </c:pt>
                <c:pt idx="26837">
                  <c:v>2.4643137254901957</c:v>
                </c:pt>
                <c:pt idx="26838">
                  <c:v>2.4643137254901957</c:v>
                </c:pt>
                <c:pt idx="26839">
                  <c:v>2.4643137254901957</c:v>
                </c:pt>
                <c:pt idx="26840">
                  <c:v>2.4643137254901957</c:v>
                </c:pt>
                <c:pt idx="26841">
                  <c:v>2.4643137254901957</c:v>
                </c:pt>
                <c:pt idx="26842">
                  <c:v>2.4643137254901957</c:v>
                </c:pt>
                <c:pt idx="26843">
                  <c:v>2.4643137254901957</c:v>
                </c:pt>
                <c:pt idx="26844">
                  <c:v>2.4643137254901957</c:v>
                </c:pt>
                <c:pt idx="26845">
                  <c:v>2.4643137254901957</c:v>
                </c:pt>
                <c:pt idx="26846">
                  <c:v>2.4643137254901957</c:v>
                </c:pt>
                <c:pt idx="26847">
                  <c:v>2.4643137254901957</c:v>
                </c:pt>
                <c:pt idx="26848">
                  <c:v>2.4643137254901957</c:v>
                </c:pt>
                <c:pt idx="26849">
                  <c:v>2.4643137254901957</c:v>
                </c:pt>
                <c:pt idx="26850">
                  <c:v>2.4643137254901957</c:v>
                </c:pt>
                <c:pt idx="26851">
                  <c:v>2.4643137254901957</c:v>
                </c:pt>
                <c:pt idx="26852">
                  <c:v>2.4643137254901957</c:v>
                </c:pt>
                <c:pt idx="26853">
                  <c:v>2.4643137254901957</c:v>
                </c:pt>
                <c:pt idx="26854">
                  <c:v>2.4643137254901957</c:v>
                </c:pt>
                <c:pt idx="26855">
                  <c:v>2.4643137254901957</c:v>
                </c:pt>
                <c:pt idx="26856">
                  <c:v>2.4643137254901957</c:v>
                </c:pt>
                <c:pt idx="26857">
                  <c:v>2.4643137254901957</c:v>
                </c:pt>
                <c:pt idx="26858">
                  <c:v>2.4643137254901957</c:v>
                </c:pt>
                <c:pt idx="26859">
                  <c:v>2.4643137254901957</c:v>
                </c:pt>
                <c:pt idx="26860">
                  <c:v>2.4643137254901957</c:v>
                </c:pt>
                <c:pt idx="26861">
                  <c:v>2.4643137254901957</c:v>
                </c:pt>
                <c:pt idx="26862">
                  <c:v>2.4643137254901957</c:v>
                </c:pt>
                <c:pt idx="26863">
                  <c:v>2.4643137254901957</c:v>
                </c:pt>
                <c:pt idx="26864">
                  <c:v>2.4643137254901957</c:v>
                </c:pt>
                <c:pt idx="26865">
                  <c:v>2.4643137254901957</c:v>
                </c:pt>
                <c:pt idx="26866">
                  <c:v>2.4643137254901957</c:v>
                </c:pt>
                <c:pt idx="26867">
                  <c:v>2.4643137254901957</c:v>
                </c:pt>
                <c:pt idx="26868">
                  <c:v>2.4643137254901957</c:v>
                </c:pt>
                <c:pt idx="26869">
                  <c:v>2.4643137254901957</c:v>
                </c:pt>
                <c:pt idx="26870">
                  <c:v>2.4643137254901957</c:v>
                </c:pt>
                <c:pt idx="26871">
                  <c:v>2.4643137254901957</c:v>
                </c:pt>
                <c:pt idx="26872">
                  <c:v>2.4643137254901957</c:v>
                </c:pt>
                <c:pt idx="26873">
                  <c:v>2.4643137254901957</c:v>
                </c:pt>
                <c:pt idx="26874">
                  <c:v>2.4643137254901957</c:v>
                </c:pt>
                <c:pt idx="26875">
                  <c:v>2.4643137254901957</c:v>
                </c:pt>
                <c:pt idx="26876">
                  <c:v>2.4643137254901957</c:v>
                </c:pt>
                <c:pt idx="26877">
                  <c:v>2.4643137254901957</c:v>
                </c:pt>
                <c:pt idx="26878">
                  <c:v>2.4643137254901957</c:v>
                </c:pt>
                <c:pt idx="26879">
                  <c:v>2.4643137254901957</c:v>
                </c:pt>
                <c:pt idx="26880">
                  <c:v>2.4643137254901957</c:v>
                </c:pt>
                <c:pt idx="26881">
                  <c:v>2.4643137254901957</c:v>
                </c:pt>
                <c:pt idx="26882">
                  <c:v>2.4643137254901957</c:v>
                </c:pt>
                <c:pt idx="26883">
                  <c:v>2.4643137254901957</c:v>
                </c:pt>
                <c:pt idx="26884">
                  <c:v>2.4643137254901957</c:v>
                </c:pt>
                <c:pt idx="26885">
                  <c:v>2.4643137254901957</c:v>
                </c:pt>
                <c:pt idx="26886">
                  <c:v>2.4643137254901957</c:v>
                </c:pt>
                <c:pt idx="26887">
                  <c:v>2.4643137254901957</c:v>
                </c:pt>
                <c:pt idx="26888">
                  <c:v>2.4643137254901957</c:v>
                </c:pt>
                <c:pt idx="26889">
                  <c:v>2.4643137254901957</c:v>
                </c:pt>
                <c:pt idx="26890">
                  <c:v>2.4643137254901957</c:v>
                </c:pt>
                <c:pt idx="26891">
                  <c:v>2.4643137254901957</c:v>
                </c:pt>
                <c:pt idx="26892">
                  <c:v>2.4643137254901957</c:v>
                </c:pt>
                <c:pt idx="26893">
                  <c:v>2.4643137254901957</c:v>
                </c:pt>
                <c:pt idx="26894">
                  <c:v>2.4643137254901957</c:v>
                </c:pt>
                <c:pt idx="26895">
                  <c:v>2.4643137254901957</c:v>
                </c:pt>
                <c:pt idx="26896">
                  <c:v>2.4643137254901957</c:v>
                </c:pt>
                <c:pt idx="26897">
                  <c:v>2.4643137254901957</c:v>
                </c:pt>
                <c:pt idx="26898">
                  <c:v>2.4643137254901957</c:v>
                </c:pt>
                <c:pt idx="26899">
                  <c:v>2.4643137254901957</c:v>
                </c:pt>
                <c:pt idx="26900">
                  <c:v>2.4643137254901957</c:v>
                </c:pt>
                <c:pt idx="26901">
                  <c:v>2.4643137254901957</c:v>
                </c:pt>
                <c:pt idx="26902">
                  <c:v>2.4643137254901957</c:v>
                </c:pt>
                <c:pt idx="26903">
                  <c:v>2.4643137254901957</c:v>
                </c:pt>
                <c:pt idx="26904">
                  <c:v>2.4643137254901957</c:v>
                </c:pt>
                <c:pt idx="26905">
                  <c:v>2.4643137254901957</c:v>
                </c:pt>
                <c:pt idx="26906">
                  <c:v>2.4643137254901957</c:v>
                </c:pt>
                <c:pt idx="26907">
                  <c:v>2.4643137254901957</c:v>
                </c:pt>
                <c:pt idx="26908">
                  <c:v>2.4643137254901957</c:v>
                </c:pt>
                <c:pt idx="26909">
                  <c:v>2.4643137254901957</c:v>
                </c:pt>
                <c:pt idx="26910">
                  <c:v>2.4643137254901957</c:v>
                </c:pt>
                <c:pt idx="26911">
                  <c:v>2.4643137254901957</c:v>
                </c:pt>
                <c:pt idx="26912">
                  <c:v>2.4643137254901957</c:v>
                </c:pt>
                <c:pt idx="26913">
                  <c:v>2.4643137254901957</c:v>
                </c:pt>
                <c:pt idx="26914">
                  <c:v>2.4643137254901957</c:v>
                </c:pt>
                <c:pt idx="26915">
                  <c:v>2.4643137254901957</c:v>
                </c:pt>
                <c:pt idx="26916">
                  <c:v>2.4643137254901957</c:v>
                </c:pt>
                <c:pt idx="26917">
                  <c:v>2.4643137254901957</c:v>
                </c:pt>
                <c:pt idx="26918">
                  <c:v>2.4643137254901957</c:v>
                </c:pt>
                <c:pt idx="26919">
                  <c:v>2.4643137254901957</c:v>
                </c:pt>
                <c:pt idx="26920">
                  <c:v>2.4643137254901957</c:v>
                </c:pt>
                <c:pt idx="26921">
                  <c:v>2.4643137254901957</c:v>
                </c:pt>
                <c:pt idx="26922">
                  <c:v>2.4643137254901957</c:v>
                </c:pt>
                <c:pt idx="26923">
                  <c:v>2.4643137254901957</c:v>
                </c:pt>
                <c:pt idx="26924">
                  <c:v>2.4643137254901957</c:v>
                </c:pt>
                <c:pt idx="26925">
                  <c:v>2.4643137254901957</c:v>
                </c:pt>
                <c:pt idx="26926">
                  <c:v>2.4643137254901957</c:v>
                </c:pt>
                <c:pt idx="26927">
                  <c:v>2.4643137254901957</c:v>
                </c:pt>
                <c:pt idx="26928">
                  <c:v>2.4643137254901957</c:v>
                </c:pt>
                <c:pt idx="26929">
                  <c:v>2.4643137254901957</c:v>
                </c:pt>
                <c:pt idx="26930">
                  <c:v>2.4643137254901957</c:v>
                </c:pt>
                <c:pt idx="26931">
                  <c:v>2.4643137254901957</c:v>
                </c:pt>
                <c:pt idx="26932">
                  <c:v>2.4643137254901957</c:v>
                </c:pt>
                <c:pt idx="26933">
                  <c:v>2.4643137254901957</c:v>
                </c:pt>
                <c:pt idx="26934">
                  <c:v>2.4643137254901957</c:v>
                </c:pt>
                <c:pt idx="26935">
                  <c:v>2.4643137254901957</c:v>
                </c:pt>
                <c:pt idx="26936">
                  <c:v>2.4643137254901957</c:v>
                </c:pt>
                <c:pt idx="26937">
                  <c:v>2.4643137254901957</c:v>
                </c:pt>
                <c:pt idx="26938">
                  <c:v>2.4643137254901957</c:v>
                </c:pt>
                <c:pt idx="26939">
                  <c:v>2.4643137254901957</c:v>
                </c:pt>
                <c:pt idx="26940">
                  <c:v>2.4643137254901957</c:v>
                </c:pt>
                <c:pt idx="26941">
                  <c:v>2.4643137254901957</c:v>
                </c:pt>
                <c:pt idx="26942">
                  <c:v>2.4643137254901957</c:v>
                </c:pt>
                <c:pt idx="26943">
                  <c:v>2.4643137254901957</c:v>
                </c:pt>
                <c:pt idx="26944">
                  <c:v>2.4643137254901957</c:v>
                </c:pt>
                <c:pt idx="26945">
                  <c:v>2.4643137254901957</c:v>
                </c:pt>
                <c:pt idx="26946">
                  <c:v>2.4643137254901957</c:v>
                </c:pt>
                <c:pt idx="26947">
                  <c:v>2.4643137254901957</c:v>
                </c:pt>
                <c:pt idx="26948">
                  <c:v>2.4643137254901957</c:v>
                </c:pt>
                <c:pt idx="26949">
                  <c:v>2.4643137254901957</c:v>
                </c:pt>
                <c:pt idx="26950">
                  <c:v>2.4643137254901957</c:v>
                </c:pt>
                <c:pt idx="26951">
                  <c:v>2.4643137254901957</c:v>
                </c:pt>
                <c:pt idx="26952">
                  <c:v>2.4643137254901957</c:v>
                </c:pt>
                <c:pt idx="26953">
                  <c:v>2.4643137254901957</c:v>
                </c:pt>
                <c:pt idx="26954">
                  <c:v>2.4643137254901957</c:v>
                </c:pt>
                <c:pt idx="26955">
                  <c:v>2.4643137254901957</c:v>
                </c:pt>
                <c:pt idx="26956">
                  <c:v>2.4643137254901957</c:v>
                </c:pt>
                <c:pt idx="26957">
                  <c:v>2.4643137254901957</c:v>
                </c:pt>
                <c:pt idx="26958">
                  <c:v>2.4643137254901957</c:v>
                </c:pt>
                <c:pt idx="26959">
                  <c:v>2.4643137254901957</c:v>
                </c:pt>
                <c:pt idx="26960">
                  <c:v>2.4643137254901957</c:v>
                </c:pt>
                <c:pt idx="26961">
                  <c:v>2.4643137254901957</c:v>
                </c:pt>
                <c:pt idx="26962">
                  <c:v>2.4643137254901957</c:v>
                </c:pt>
                <c:pt idx="26963">
                  <c:v>2.4643137254901957</c:v>
                </c:pt>
                <c:pt idx="26964">
                  <c:v>2.4643137254901957</c:v>
                </c:pt>
                <c:pt idx="26965">
                  <c:v>2.4643137254901957</c:v>
                </c:pt>
                <c:pt idx="26966">
                  <c:v>2.4643137254901957</c:v>
                </c:pt>
                <c:pt idx="26967">
                  <c:v>2.4643137254901957</c:v>
                </c:pt>
                <c:pt idx="26968">
                  <c:v>2.4643137254901957</c:v>
                </c:pt>
                <c:pt idx="26969">
                  <c:v>2.4643137254901957</c:v>
                </c:pt>
                <c:pt idx="26970">
                  <c:v>2.4643137254901957</c:v>
                </c:pt>
                <c:pt idx="26971">
                  <c:v>2.4643137254901957</c:v>
                </c:pt>
                <c:pt idx="26972">
                  <c:v>2.4643137254901957</c:v>
                </c:pt>
                <c:pt idx="26973">
                  <c:v>2.4643137254901957</c:v>
                </c:pt>
                <c:pt idx="26974">
                  <c:v>2.4643137254901957</c:v>
                </c:pt>
                <c:pt idx="26975">
                  <c:v>2.4643137254901957</c:v>
                </c:pt>
                <c:pt idx="26976">
                  <c:v>2.4643137254901957</c:v>
                </c:pt>
                <c:pt idx="26977">
                  <c:v>2.4643137254901957</c:v>
                </c:pt>
                <c:pt idx="26978">
                  <c:v>2.4643137254901957</c:v>
                </c:pt>
                <c:pt idx="26979">
                  <c:v>2.4643137254901957</c:v>
                </c:pt>
                <c:pt idx="26980">
                  <c:v>2.4643137254901957</c:v>
                </c:pt>
                <c:pt idx="26981">
                  <c:v>2.4643137254901957</c:v>
                </c:pt>
                <c:pt idx="26982">
                  <c:v>2.4643137254901957</c:v>
                </c:pt>
                <c:pt idx="26983">
                  <c:v>2.4643137254901957</c:v>
                </c:pt>
                <c:pt idx="26984">
                  <c:v>2.4643137254901957</c:v>
                </c:pt>
                <c:pt idx="26985">
                  <c:v>2.4643137254901957</c:v>
                </c:pt>
                <c:pt idx="26986">
                  <c:v>2.4643137254901957</c:v>
                </c:pt>
                <c:pt idx="26987">
                  <c:v>2.4643137254901957</c:v>
                </c:pt>
                <c:pt idx="26988">
                  <c:v>2.4643137254901957</c:v>
                </c:pt>
                <c:pt idx="26989">
                  <c:v>2.4643137254901957</c:v>
                </c:pt>
                <c:pt idx="26990">
                  <c:v>2.4643137254901957</c:v>
                </c:pt>
                <c:pt idx="26991">
                  <c:v>2.4643137254901957</c:v>
                </c:pt>
                <c:pt idx="26992">
                  <c:v>2.4643137254901957</c:v>
                </c:pt>
                <c:pt idx="26993">
                  <c:v>2.4643137254901957</c:v>
                </c:pt>
                <c:pt idx="26994">
                  <c:v>2.4643137254901957</c:v>
                </c:pt>
                <c:pt idx="26995">
                  <c:v>2.4643137254901957</c:v>
                </c:pt>
                <c:pt idx="26996">
                  <c:v>2.4643137254901957</c:v>
                </c:pt>
                <c:pt idx="26997">
                  <c:v>2.4643137254901957</c:v>
                </c:pt>
                <c:pt idx="26998">
                  <c:v>2.4643137254901957</c:v>
                </c:pt>
                <c:pt idx="26999">
                  <c:v>2.4643137254901957</c:v>
                </c:pt>
                <c:pt idx="27000">
                  <c:v>2.4643137254901957</c:v>
                </c:pt>
                <c:pt idx="27001">
                  <c:v>2.4643137254901957</c:v>
                </c:pt>
                <c:pt idx="27002">
                  <c:v>2.4643137254901957</c:v>
                </c:pt>
                <c:pt idx="27003">
                  <c:v>2.4643137254901957</c:v>
                </c:pt>
                <c:pt idx="27004">
                  <c:v>2.4643137254901957</c:v>
                </c:pt>
                <c:pt idx="27005">
                  <c:v>2.4643137254901957</c:v>
                </c:pt>
                <c:pt idx="27006">
                  <c:v>2.4643137254901957</c:v>
                </c:pt>
                <c:pt idx="27007">
                  <c:v>2.4643137254901957</c:v>
                </c:pt>
                <c:pt idx="27008">
                  <c:v>2.4643137254901957</c:v>
                </c:pt>
                <c:pt idx="27009">
                  <c:v>2.4643137254901957</c:v>
                </c:pt>
                <c:pt idx="27010">
                  <c:v>2.4643137254901957</c:v>
                </c:pt>
                <c:pt idx="27011">
                  <c:v>2.4643137254901957</c:v>
                </c:pt>
                <c:pt idx="27012">
                  <c:v>2.4643137254901957</c:v>
                </c:pt>
                <c:pt idx="27013">
                  <c:v>2.4643137254901957</c:v>
                </c:pt>
                <c:pt idx="27014">
                  <c:v>2.4643137254901957</c:v>
                </c:pt>
                <c:pt idx="27015">
                  <c:v>2.4643137254901957</c:v>
                </c:pt>
                <c:pt idx="27016">
                  <c:v>2.4643137254901957</c:v>
                </c:pt>
                <c:pt idx="27017">
                  <c:v>2.4643137254901957</c:v>
                </c:pt>
                <c:pt idx="27018">
                  <c:v>2.4643137254901957</c:v>
                </c:pt>
                <c:pt idx="27019">
                  <c:v>2.4643137254901957</c:v>
                </c:pt>
                <c:pt idx="27020">
                  <c:v>2.4643137254901957</c:v>
                </c:pt>
                <c:pt idx="27021">
                  <c:v>2.4643137254901957</c:v>
                </c:pt>
                <c:pt idx="27022">
                  <c:v>2.4643137254901957</c:v>
                </c:pt>
                <c:pt idx="27023">
                  <c:v>2.4643137254901957</c:v>
                </c:pt>
                <c:pt idx="27024">
                  <c:v>2.4643137254901957</c:v>
                </c:pt>
                <c:pt idx="27025">
                  <c:v>2.4643137254901957</c:v>
                </c:pt>
                <c:pt idx="27026">
                  <c:v>2.4643137254901957</c:v>
                </c:pt>
                <c:pt idx="27027">
                  <c:v>2.4643137254901957</c:v>
                </c:pt>
                <c:pt idx="27028">
                  <c:v>2.4643137254901957</c:v>
                </c:pt>
                <c:pt idx="27029">
                  <c:v>2.4643137254901957</c:v>
                </c:pt>
                <c:pt idx="27030">
                  <c:v>2.4643137254901957</c:v>
                </c:pt>
                <c:pt idx="27031">
                  <c:v>2.4643137254901957</c:v>
                </c:pt>
                <c:pt idx="27032">
                  <c:v>2.4643137254901957</c:v>
                </c:pt>
                <c:pt idx="27033">
                  <c:v>2.4643137254901957</c:v>
                </c:pt>
                <c:pt idx="27034">
                  <c:v>2.4643137254901957</c:v>
                </c:pt>
                <c:pt idx="27035">
                  <c:v>2.4643137254901957</c:v>
                </c:pt>
                <c:pt idx="27036">
                  <c:v>2.4643137254901957</c:v>
                </c:pt>
                <c:pt idx="27037">
                  <c:v>2.4643137254901957</c:v>
                </c:pt>
                <c:pt idx="27038">
                  <c:v>2.4643137254901957</c:v>
                </c:pt>
                <c:pt idx="27039">
                  <c:v>2.4643137254901957</c:v>
                </c:pt>
                <c:pt idx="27040">
                  <c:v>2.4643137254901957</c:v>
                </c:pt>
                <c:pt idx="27041">
                  <c:v>2.4643137254901957</c:v>
                </c:pt>
                <c:pt idx="27042">
                  <c:v>2.4643137254901957</c:v>
                </c:pt>
                <c:pt idx="27043">
                  <c:v>2.4643137254901957</c:v>
                </c:pt>
                <c:pt idx="27044">
                  <c:v>2.4643137254901957</c:v>
                </c:pt>
                <c:pt idx="27045">
                  <c:v>2.4643137254901957</c:v>
                </c:pt>
                <c:pt idx="27046">
                  <c:v>2.4643137254901957</c:v>
                </c:pt>
                <c:pt idx="27047">
                  <c:v>2.4643137254901957</c:v>
                </c:pt>
                <c:pt idx="27048">
                  <c:v>2.4643137254901957</c:v>
                </c:pt>
                <c:pt idx="27049">
                  <c:v>2.4643137254901957</c:v>
                </c:pt>
                <c:pt idx="27050">
                  <c:v>2.4643137254901957</c:v>
                </c:pt>
                <c:pt idx="27051">
                  <c:v>2.4643137254901957</c:v>
                </c:pt>
                <c:pt idx="27052">
                  <c:v>2.4643137254901957</c:v>
                </c:pt>
                <c:pt idx="27053">
                  <c:v>2.4643137254901957</c:v>
                </c:pt>
                <c:pt idx="27054">
                  <c:v>2.4643137254901957</c:v>
                </c:pt>
                <c:pt idx="27055">
                  <c:v>2.4643137254901957</c:v>
                </c:pt>
                <c:pt idx="27056">
                  <c:v>2.4643137254901957</c:v>
                </c:pt>
                <c:pt idx="27057">
                  <c:v>2.4643137254901957</c:v>
                </c:pt>
                <c:pt idx="27058">
                  <c:v>2.4643137254901957</c:v>
                </c:pt>
                <c:pt idx="27059">
                  <c:v>2.4643137254901957</c:v>
                </c:pt>
                <c:pt idx="27060">
                  <c:v>2.4643137254901957</c:v>
                </c:pt>
                <c:pt idx="27061">
                  <c:v>2.4643137254901957</c:v>
                </c:pt>
                <c:pt idx="27062">
                  <c:v>2.4643137254901957</c:v>
                </c:pt>
                <c:pt idx="27063">
                  <c:v>2.4643137254901957</c:v>
                </c:pt>
                <c:pt idx="27064">
                  <c:v>2.4643137254901957</c:v>
                </c:pt>
                <c:pt idx="27065">
                  <c:v>2.4643137254901957</c:v>
                </c:pt>
                <c:pt idx="27066">
                  <c:v>2.4643137254901957</c:v>
                </c:pt>
                <c:pt idx="27067">
                  <c:v>2.4643137254901957</c:v>
                </c:pt>
                <c:pt idx="27068">
                  <c:v>2.4643137254901957</c:v>
                </c:pt>
                <c:pt idx="27069">
                  <c:v>2.4643137254901957</c:v>
                </c:pt>
                <c:pt idx="27070">
                  <c:v>2.4643137254901957</c:v>
                </c:pt>
                <c:pt idx="27071">
                  <c:v>2.4643137254901957</c:v>
                </c:pt>
                <c:pt idx="27072">
                  <c:v>2.4643137254901957</c:v>
                </c:pt>
                <c:pt idx="27073">
                  <c:v>2.4643137254901957</c:v>
                </c:pt>
                <c:pt idx="27074">
                  <c:v>2.4643137254901957</c:v>
                </c:pt>
                <c:pt idx="27075">
                  <c:v>2.4643137254901957</c:v>
                </c:pt>
                <c:pt idx="27076">
                  <c:v>2.4643137254901957</c:v>
                </c:pt>
                <c:pt idx="27077">
                  <c:v>2.4643137254901957</c:v>
                </c:pt>
                <c:pt idx="27078">
                  <c:v>2.4643137254901957</c:v>
                </c:pt>
                <c:pt idx="27079">
                  <c:v>2.4643137254901957</c:v>
                </c:pt>
                <c:pt idx="27080">
                  <c:v>2.4643137254901957</c:v>
                </c:pt>
                <c:pt idx="27081">
                  <c:v>2.4643137254901957</c:v>
                </c:pt>
                <c:pt idx="27082">
                  <c:v>2.4643137254901957</c:v>
                </c:pt>
                <c:pt idx="27083">
                  <c:v>2.4643137254901957</c:v>
                </c:pt>
                <c:pt idx="27084">
                  <c:v>2.4643137254901957</c:v>
                </c:pt>
                <c:pt idx="27085">
                  <c:v>2.4643137254901957</c:v>
                </c:pt>
                <c:pt idx="27086">
                  <c:v>2.4643137254901957</c:v>
                </c:pt>
                <c:pt idx="27087">
                  <c:v>2.4643137254901957</c:v>
                </c:pt>
                <c:pt idx="27088">
                  <c:v>2.4643137254901957</c:v>
                </c:pt>
                <c:pt idx="27089">
                  <c:v>2.4643137254901957</c:v>
                </c:pt>
                <c:pt idx="27090">
                  <c:v>2.4643137254901957</c:v>
                </c:pt>
                <c:pt idx="27091">
                  <c:v>2.4643137254901957</c:v>
                </c:pt>
                <c:pt idx="27092">
                  <c:v>2.4643137254901957</c:v>
                </c:pt>
                <c:pt idx="27093">
                  <c:v>2.4643137254901957</c:v>
                </c:pt>
                <c:pt idx="27094">
                  <c:v>2.4643137254901957</c:v>
                </c:pt>
                <c:pt idx="27095">
                  <c:v>2.4643137254901957</c:v>
                </c:pt>
                <c:pt idx="27096">
                  <c:v>2.4643137254901957</c:v>
                </c:pt>
                <c:pt idx="27097">
                  <c:v>2.4643137254901957</c:v>
                </c:pt>
                <c:pt idx="27098">
                  <c:v>2.4643137254901957</c:v>
                </c:pt>
                <c:pt idx="27099">
                  <c:v>2.4643137254901957</c:v>
                </c:pt>
                <c:pt idx="27100">
                  <c:v>2.4643137254901957</c:v>
                </c:pt>
                <c:pt idx="27101">
                  <c:v>2.4643137254901957</c:v>
                </c:pt>
                <c:pt idx="27102">
                  <c:v>2.4643137254901957</c:v>
                </c:pt>
                <c:pt idx="27103">
                  <c:v>2.4643137254901957</c:v>
                </c:pt>
                <c:pt idx="27104">
                  <c:v>2.4643137254901957</c:v>
                </c:pt>
                <c:pt idx="27105">
                  <c:v>2.4643137254901957</c:v>
                </c:pt>
                <c:pt idx="27106">
                  <c:v>2.4643137254901957</c:v>
                </c:pt>
                <c:pt idx="27107">
                  <c:v>2.4643137254901957</c:v>
                </c:pt>
                <c:pt idx="27108">
                  <c:v>2.4643137254901957</c:v>
                </c:pt>
                <c:pt idx="27109">
                  <c:v>2.4643137254901957</c:v>
                </c:pt>
                <c:pt idx="27110">
                  <c:v>2.4643137254901957</c:v>
                </c:pt>
                <c:pt idx="27111">
                  <c:v>2.4643137254901957</c:v>
                </c:pt>
                <c:pt idx="27112">
                  <c:v>2.4643137254901957</c:v>
                </c:pt>
                <c:pt idx="27113">
                  <c:v>2.4643137254901957</c:v>
                </c:pt>
                <c:pt idx="27114">
                  <c:v>2.4643137254901957</c:v>
                </c:pt>
                <c:pt idx="27115">
                  <c:v>2.4643137254901957</c:v>
                </c:pt>
                <c:pt idx="27116">
                  <c:v>2.4643137254901957</c:v>
                </c:pt>
                <c:pt idx="27117">
                  <c:v>2.4643137254901957</c:v>
                </c:pt>
                <c:pt idx="27118">
                  <c:v>2.4643137254901957</c:v>
                </c:pt>
                <c:pt idx="27119">
                  <c:v>2.4643137254901957</c:v>
                </c:pt>
                <c:pt idx="27120">
                  <c:v>2.4643137254901957</c:v>
                </c:pt>
                <c:pt idx="27121">
                  <c:v>2.4643137254901957</c:v>
                </c:pt>
                <c:pt idx="27122">
                  <c:v>2.4643137254901957</c:v>
                </c:pt>
                <c:pt idx="27123">
                  <c:v>2.4643137254901957</c:v>
                </c:pt>
                <c:pt idx="27124">
                  <c:v>2.4643137254901957</c:v>
                </c:pt>
                <c:pt idx="27125">
                  <c:v>2.4643137254901957</c:v>
                </c:pt>
                <c:pt idx="27126">
                  <c:v>2.4643137254901957</c:v>
                </c:pt>
                <c:pt idx="27127">
                  <c:v>2.4643137254901957</c:v>
                </c:pt>
                <c:pt idx="27128">
                  <c:v>2.4643137254901957</c:v>
                </c:pt>
                <c:pt idx="27129">
                  <c:v>2.4643137254901957</c:v>
                </c:pt>
                <c:pt idx="27130">
                  <c:v>2.4643137254901957</c:v>
                </c:pt>
                <c:pt idx="27131">
                  <c:v>2.4643137254901957</c:v>
                </c:pt>
                <c:pt idx="27132">
                  <c:v>2.4643137254901957</c:v>
                </c:pt>
                <c:pt idx="27133">
                  <c:v>2.4643137254901957</c:v>
                </c:pt>
                <c:pt idx="27134">
                  <c:v>2.4643137254901957</c:v>
                </c:pt>
                <c:pt idx="27135">
                  <c:v>2.4643137254901957</c:v>
                </c:pt>
                <c:pt idx="27136">
                  <c:v>2.4643137254901957</c:v>
                </c:pt>
                <c:pt idx="27137">
                  <c:v>2.4643137254901957</c:v>
                </c:pt>
                <c:pt idx="27138">
                  <c:v>2.4643137254901957</c:v>
                </c:pt>
                <c:pt idx="27139">
                  <c:v>2.4643137254901957</c:v>
                </c:pt>
                <c:pt idx="27140">
                  <c:v>2.4643137254901957</c:v>
                </c:pt>
                <c:pt idx="27141">
                  <c:v>2.4643137254901957</c:v>
                </c:pt>
                <c:pt idx="27142">
                  <c:v>2.4643137254901957</c:v>
                </c:pt>
                <c:pt idx="27143">
                  <c:v>2.4643137254901957</c:v>
                </c:pt>
                <c:pt idx="27144">
                  <c:v>2.4643137254901957</c:v>
                </c:pt>
                <c:pt idx="27145">
                  <c:v>2.4643137254901957</c:v>
                </c:pt>
                <c:pt idx="27146">
                  <c:v>2.4643137254901957</c:v>
                </c:pt>
                <c:pt idx="27147">
                  <c:v>2.4643137254901957</c:v>
                </c:pt>
                <c:pt idx="27148">
                  <c:v>2.4643137254901957</c:v>
                </c:pt>
                <c:pt idx="27149">
                  <c:v>2.4643137254901957</c:v>
                </c:pt>
                <c:pt idx="27150">
                  <c:v>2.4643137254901957</c:v>
                </c:pt>
                <c:pt idx="27151">
                  <c:v>2.4643137254901957</c:v>
                </c:pt>
                <c:pt idx="27152">
                  <c:v>2.4643137254901957</c:v>
                </c:pt>
                <c:pt idx="27153">
                  <c:v>2.4643137254901957</c:v>
                </c:pt>
                <c:pt idx="27154">
                  <c:v>2.4643137254901957</c:v>
                </c:pt>
                <c:pt idx="27155">
                  <c:v>2.4643137254901957</c:v>
                </c:pt>
                <c:pt idx="27156">
                  <c:v>2.4643137254901957</c:v>
                </c:pt>
                <c:pt idx="27157">
                  <c:v>2.4643137254901957</c:v>
                </c:pt>
                <c:pt idx="27158">
                  <c:v>2.4643137254901957</c:v>
                </c:pt>
                <c:pt idx="27159">
                  <c:v>2.4643137254901957</c:v>
                </c:pt>
                <c:pt idx="27160">
                  <c:v>2.4643137254901957</c:v>
                </c:pt>
                <c:pt idx="27161">
                  <c:v>2.4643137254901957</c:v>
                </c:pt>
                <c:pt idx="27162">
                  <c:v>2.4643137254901957</c:v>
                </c:pt>
                <c:pt idx="27163">
                  <c:v>2.4643137254901957</c:v>
                </c:pt>
                <c:pt idx="27164">
                  <c:v>2.4643137254901957</c:v>
                </c:pt>
                <c:pt idx="27165">
                  <c:v>2.4643137254901957</c:v>
                </c:pt>
                <c:pt idx="27166">
                  <c:v>2.4643137254901957</c:v>
                </c:pt>
                <c:pt idx="27167">
                  <c:v>2.4643137254901957</c:v>
                </c:pt>
                <c:pt idx="27168">
                  <c:v>2.4643137254901957</c:v>
                </c:pt>
                <c:pt idx="27169">
                  <c:v>2.4643137254901957</c:v>
                </c:pt>
                <c:pt idx="27170">
                  <c:v>2.4643137254901957</c:v>
                </c:pt>
                <c:pt idx="27171">
                  <c:v>2.4643137254901957</c:v>
                </c:pt>
                <c:pt idx="27172">
                  <c:v>2.4643137254901957</c:v>
                </c:pt>
                <c:pt idx="27173">
                  <c:v>2.4643137254901957</c:v>
                </c:pt>
                <c:pt idx="27174">
                  <c:v>2.4643137254901957</c:v>
                </c:pt>
                <c:pt idx="27175">
                  <c:v>2.4643137254901957</c:v>
                </c:pt>
                <c:pt idx="27176">
                  <c:v>2.4643137254901957</c:v>
                </c:pt>
                <c:pt idx="27177">
                  <c:v>2.4643137254901957</c:v>
                </c:pt>
                <c:pt idx="27178">
                  <c:v>2.4643137254901957</c:v>
                </c:pt>
                <c:pt idx="27179">
                  <c:v>2.4643137254901957</c:v>
                </c:pt>
                <c:pt idx="27180">
                  <c:v>2.4643137254901957</c:v>
                </c:pt>
                <c:pt idx="27181">
                  <c:v>2.4643137254901957</c:v>
                </c:pt>
                <c:pt idx="27182">
                  <c:v>2.4643137254901957</c:v>
                </c:pt>
                <c:pt idx="27183">
                  <c:v>2.4643137254901957</c:v>
                </c:pt>
                <c:pt idx="27184">
                  <c:v>2.4643137254901957</c:v>
                </c:pt>
                <c:pt idx="27185">
                  <c:v>2.4643137254901957</c:v>
                </c:pt>
                <c:pt idx="27186">
                  <c:v>2.4643137254901957</c:v>
                </c:pt>
                <c:pt idx="27187">
                  <c:v>2.4643137254901957</c:v>
                </c:pt>
                <c:pt idx="27188">
                  <c:v>2.4643137254901957</c:v>
                </c:pt>
                <c:pt idx="27189">
                  <c:v>2.4643137254901957</c:v>
                </c:pt>
                <c:pt idx="27190">
                  <c:v>2.4643137254901957</c:v>
                </c:pt>
                <c:pt idx="27191">
                  <c:v>2.4643137254901957</c:v>
                </c:pt>
                <c:pt idx="27192">
                  <c:v>2.4643137254901957</c:v>
                </c:pt>
                <c:pt idx="27193">
                  <c:v>2.4643137254901957</c:v>
                </c:pt>
                <c:pt idx="27194">
                  <c:v>2.4643137254901957</c:v>
                </c:pt>
                <c:pt idx="27195">
                  <c:v>2.4643137254901957</c:v>
                </c:pt>
                <c:pt idx="27196">
                  <c:v>2.4643137254901957</c:v>
                </c:pt>
                <c:pt idx="27197">
                  <c:v>2.4643137254901957</c:v>
                </c:pt>
                <c:pt idx="27198">
                  <c:v>2.4643137254901957</c:v>
                </c:pt>
                <c:pt idx="27199">
                  <c:v>2.4643137254901957</c:v>
                </c:pt>
                <c:pt idx="27200">
                  <c:v>2.4643137254901957</c:v>
                </c:pt>
                <c:pt idx="27201">
                  <c:v>2.4643137254901957</c:v>
                </c:pt>
                <c:pt idx="27202">
                  <c:v>2.4643137254901957</c:v>
                </c:pt>
                <c:pt idx="27203">
                  <c:v>2.4643137254901957</c:v>
                </c:pt>
                <c:pt idx="27204">
                  <c:v>2.4643137254901957</c:v>
                </c:pt>
                <c:pt idx="27205">
                  <c:v>2.4643137254901957</c:v>
                </c:pt>
                <c:pt idx="27206">
                  <c:v>2.4643137254901957</c:v>
                </c:pt>
                <c:pt idx="27207">
                  <c:v>2.4643137254901957</c:v>
                </c:pt>
                <c:pt idx="27208">
                  <c:v>2.4643137254901957</c:v>
                </c:pt>
                <c:pt idx="27209">
                  <c:v>2.4643137254901957</c:v>
                </c:pt>
                <c:pt idx="27210">
                  <c:v>2.4643137254901957</c:v>
                </c:pt>
                <c:pt idx="27211">
                  <c:v>2.4643137254901957</c:v>
                </c:pt>
                <c:pt idx="27212">
                  <c:v>2.4643137254901957</c:v>
                </c:pt>
                <c:pt idx="27213">
                  <c:v>2.4643137254901957</c:v>
                </c:pt>
                <c:pt idx="27214">
                  <c:v>2.4643137254901957</c:v>
                </c:pt>
                <c:pt idx="27215">
                  <c:v>2.4643137254901957</c:v>
                </c:pt>
                <c:pt idx="27216">
                  <c:v>2.4643137254901957</c:v>
                </c:pt>
                <c:pt idx="27217">
                  <c:v>2.4643137254901957</c:v>
                </c:pt>
                <c:pt idx="27218">
                  <c:v>2.4643137254901957</c:v>
                </c:pt>
                <c:pt idx="27219">
                  <c:v>2.4643137254901957</c:v>
                </c:pt>
                <c:pt idx="27220">
                  <c:v>2.4643137254901957</c:v>
                </c:pt>
                <c:pt idx="27221">
                  <c:v>2.4643137254901957</c:v>
                </c:pt>
                <c:pt idx="27222">
                  <c:v>2.4643137254901957</c:v>
                </c:pt>
                <c:pt idx="27223">
                  <c:v>2.4643137254901957</c:v>
                </c:pt>
                <c:pt idx="27224">
                  <c:v>2.4643137254901957</c:v>
                </c:pt>
                <c:pt idx="27225">
                  <c:v>2.4643137254901957</c:v>
                </c:pt>
                <c:pt idx="27226">
                  <c:v>2.4643137254901957</c:v>
                </c:pt>
                <c:pt idx="27227">
                  <c:v>2.4643137254901957</c:v>
                </c:pt>
                <c:pt idx="27228">
                  <c:v>2.4643137254901957</c:v>
                </c:pt>
                <c:pt idx="27229">
                  <c:v>2.4643137254901957</c:v>
                </c:pt>
                <c:pt idx="27230">
                  <c:v>2.4643137254901957</c:v>
                </c:pt>
                <c:pt idx="27231">
                  <c:v>2.4643137254901957</c:v>
                </c:pt>
                <c:pt idx="27232">
                  <c:v>2.4643137254901957</c:v>
                </c:pt>
                <c:pt idx="27233">
                  <c:v>2.4643137254901957</c:v>
                </c:pt>
                <c:pt idx="27234">
                  <c:v>2.4643137254901957</c:v>
                </c:pt>
                <c:pt idx="27235">
                  <c:v>2.4643137254901957</c:v>
                </c:pt>
                <c:pt idx="27236">
                  <c:v>2.4643137254901957</c:v>
                </c:pt>
                <c:pt idx="27237">
                  <c:v>2.4643137254901957</c:v>
                </c:pt>
                <c:pt idx="27238">
                  <c:v>2.4643137254901957</c:v>
                </c:pt>
                <c:pt idx="27239">
                  <c:v>2.4643137254901957</c:v>
                </c:pt>
                <c:pt idx="27240">
                  <c:v>2.4643137254901957</c:v>
                </c:pt>
                <c:pt idx="27241">
                  <c:v>2.4643137254901957</c:v>
                </c:pt>
                <c:pt idx="27242">
                  <c:v>2.4643137254901957</c:v>
                </c:pt>
                <c:pt idx="27243">
                  <c:v>2.4643137254901957</c:v>
                </c:pt>
                <c:pt idx="27244">
                  <c:v>2.4643137254901957</c:v>
                </c:pt>
                <c:pt idx="27245">
                  <c:v>2.4643137254901957</c:v>
                </c:pt>
                <c:pt idx="27246">
                  <c:v>2.4643137254901957</c:v>
                </c:pt>
                <c:pt idx="27247">
                  <c:v>2.4643137254901957</c:v>
                </c:pt>
                <c:pt idx="27248">
                  <c:v>2.4643137254901957</c:v>
                </c:pt>
                <c:pt idx="27249">
                  <c:v>2.4643137254901957</c:v>
                </c:pt>
                <c:pt idx="27250">
                  <c:v>2.4643137254901957</c:v>
                </c:pt>
                <c:pt idx="27251">
                  <c:v>2.4643137254901957</c:v>
                </c:pt>
                <c:pt idx="27252">
                  <c:v>2.4643137254901957</c:v>
                </c:pt>
                <c:pt idx="27253">
                  <c:v>2.4643137254901957</c:v>
                </c:pt>
                <c:pt idx="27254">
                  <c:v>2.4643137254901957</c:v>
                </c:pt>
                <c:pt idx="27255">
                  <c:v>2.4643137254901957</c:v>
                </c:pt>
                <c:pt idx="27256">
                  <c:v>2.4643137254901957</c:v>
                </c:pt>
                <c:pt idx="27257">
                  <c:v>2.4643137254901957</c:v>
                </c:pt>
                <c:pt idx="27258">
                  <c:v>2.4643137254901957</c:v>
                </c:pt>
                <c:pt idx="27259">
                  <c:v>2.4643137254901957</c:v>
                </c:pt>
                <c:pt idx="27260">
                  <c:v>2.4643137254901957</c:v>
                </c:pt>
                <c:pt idx="27261">
                  <c:v>2.4643137254901957</c:v>
                </c:pt>
                <c:pt idx="27262">
                  <c:v>2.4643137254901957</c:v>
                </c:pt>
                <c:pt idx="27263">
                  <c:v>2.4643137254901957</c:v>
                </c:pt>
                <c:pt idx="27264">
                  <c:v>2.4643137254901957</c:v>
                </c:pt>
                <c:pt idx="27265">
                  <c:v>2.4643137254901957</c:v>
                </c:pt>
                <c:pt idx="27266">
                  <c:v>2.4643137254901957</c:v>
                </c:pt>
                <c:pt idx="27267">
                  <c:v>2.4643137254901957</c:v>
                </c:pt>
                <c:pt idx="27268">
                  <c:v>2.4643137254901957</c:v>
                </c:pt>
                <c:pt idx="27269">
                  <c:v>2.4643137254901957</c:v>
                </c:pt>
                <c:pt idx="27270">
                  <c:v>2.4643137254901957</c:v>
                </c:pt>
                <c:pt idx="27271">
                  <c:v>2.4643137254901957</c:v>
                </c:pt>
                <c:pt idx="27272">
                  <c:v>2.4643137254901957</c:v>
                </c:pt>
                <c:pt idx="27273">
                  <c:v>2.4643137254901957</c:v>
                </c:pt>
                <c:pt idx="27274">
                  <c:v>2.4643137254901957</c:v>
                </c:pt>
                <c:pt idx="27275">
                  <c:v>2.4643137254901957</c:v>
                </c:pt>
                <c:pt idx="27276">
                  <c:v>2.4643137254901957</c:v>
                </c:pt>
                <c:pt idx="27277">
                  <c:v>2.4643137254901957</c:v>
                </c:pt>
                <c:pt idx="27278">
                  <c:v>2.4643137254901957</c:v>
                </c:pt>
                <c:pt idx="27279">
                  <c:v>2.4643137254901957</c:v>
                </c:pt>
                <c:pt idx="27280">
                  <c:v>2.4643137254901957</c:v>
                </c:pt>
                <c:pt idx="27281">
                  <c:v>2.4643137254901957</c:v>
                </c:pt>
                <c:pt idx="27282">
                  <c:v>2.4643137254901957</c:v>
                </c:pt>
                <c:pt idx="27283">
                  <c:v>2.4643137254901957</c:v>
                </c:pt>
                <c:pt idx="27284">
                  <c:v>2.4643137254901957</c:v>
                </c:pt>
                <c:pt idx="27285">
                  <c:v>2.4643137254901957</c:v>
                </c:pt>
                <c:pt idx="27286">
                  <c:v>2.4643137254901957</c:v>
                </c:pt>
                <c:pt idx="27287">
                  <c:v>2.4643137254901957</c:v>
                </c:pt>
                <c:pt idx="27288">
                  <c:v>2.4643137254901957</c:v>
                </c:pt>
                <c:pt idx="27289">
                  <c:v>2.4643137254901957</c:v>
                </c:pt>
                <c:pt idx="27290">
                  <c:v>2.4643137254901957</c:v>
                </c:pt>
                <c:pt idx="27291">
                  <c:v>2.4643137254901957</c:v>
                </c:pt>
                <c:pt idx="27292">
                  <c:v>2.4643137254901957</c:v>
                </c:pt>
                <c:pt idx="27293">
                  <c:v>2.4643137254901957</c:v>
                </c:pt>
                <c:pt idx="27294">
                  <c:v>2.4643137254901957</c:v>
                </c:pt>
                <c:pt idx="27295">
                  <c:v>2.4643137254901957</c:v>
                </c:pt>
                <c:pt idx="27296">
                  <c:v>2.4643137254901957</c:v>
                </c:pt>
                <c:pt idx="27297">
                  <c:v>2.4643137254901957</c:v>
                </c:pt>
                <c:pt idx="27298">
                  <c:v>2.4643137254901957</c:v>
                </c:pt>
                <c:pt idx="27299">
                  <c:v>2.4643137254901957</c:v>
                </c:pt>
                <c:pt idx="27300">
                  <c:v>2.4643137254901957</c:v>
                </c:pt>
                <c:pt idx="27301">
                  <c:v>2.4643137254901957</c:v>
                </c:pt>
                <c:pt idx="27302">
                  <c:v>2.4643137254901957</c:v>
                </c:pt>
                <c:pt idx="27303">
                  <c:v>2.4643137254901957</c:v>
                </c:pt>
                <c:pt idx="27304">
                  <c:v>2.4643137254901957</c:v>
                </c:pt>
                <c:pt idx="27305">
                  <c:v>2.4643137254901957</c:v>
                </c:pt>
                <c:pt idx="27306">
                  <c:v>2.4643137254901957</c:v>
                </c:pt>
                <c:pt idx="27307">
                  <c:v>2.4643137254901957</c:v>
                </c:pt>
                <c:pt idx="27308">
                  <c:v>2.4643137254901957</c:v>
                </c:pt>
                <c:pt idx="27309">
                  <c:v>2.4643137254901957</c:v>
                </c:pt>
                <c:pt idx="27310">
                  <c:v>2.4643137254901957</c:v>
                </c:pt>
                <c:pt idx="27311">
                  <c:v>2.4643137254901957</c:v>
                </c:pt>
                <c:pt idx="27312">
                  <c:v>2.4643137254901957</c:v>
                </c:pt>
                <c:pt idx="27313">
                  <c:v>2.4643137254901957</c:v>
                </c:pt>
                <c:pt idx="27314">
                  <c:v>2.4643137254901957</c:v>
                </c:pt>
                <c:pt idx="27315">
                  <c:v>2.4643137254901957</c:v>
                </c:pt>
                <c:pt idx="27316">
                  <c:v>2.4643137254901957</c:v>
                </c:pt>
                <c:pt idx="27317">
                  <c:v>2.4643137254901957</c:v>
                </c:pt>
                <c:pt idx="27318">
                  <c:v>2.4643137254901957</c:v>
                </c:pt>
                <c:pt idx="27319">
                  <c:v>2.4643137254901957</c:v>
                </c:pt>
                <c:pt idx="27320">
                  <c:v>2.4643137254901957</c:v>
                </c:pt>
                <c:pt idx="27321">
                  <c:v>2.4643137254901957</c:v>
                </c:pt>
                <c:pt idx="27322">
                  <c:v>2.4643137254901957</c:v>
                </c:pt>
                <c:pt idx="27323">
                  <c:v>2.4643137254901957</c:v>
                </c:pt>
                <c:pt idx="27324">
                  <c:v>2.4643137254901957</c:v>
                </c:pt>
                <c:pt idx="27325">
                  <c:v>2.4643137254901957</c:v>
                </c:pt>
                <c:pt idx="27326">
                  <c:v>2.4643137254901957</c:v>
                </c:pt>
                <c:pt idx="27327">
                  <c:v>2.4643137254901957</c:v>
                </c:pt>
                <c:pt idx="27328">
                  <c:v>2.4643137254901957</c:v>
                </c:pt>
                <c:pt idx="27329">
                  <c:v>2.4643137254901957</c:v>
                </c:pt>
                <c:pt idx="27330">
                  <c:v>2.4643137254901957</c:v>
                </c:pt>
                <c:pt idx="27331">
                  <c:v>2.4643137254901957</c:v>
                </c:pt>
                <c:pt idx="27332">
                  <c:v>2.4643137254901957</c:v>
                </c:pt>
                <c:pt idx="27333">
                  <c:v>2.4643137254901957</c:v>
                </c:pt>
                <c:pt idx="27334">
                  <c:v>2.4643137254901957</c:v>
                </c:pt>
                <c:pt idx="27335">
                  <c:v>2.4643137254901957</c:v>
                </c:pt>
                <c:pt idx="27336">
                  <c:v>2.4643137254901957</c:v>
                </c:pt>
                <c:pt idx="27337">
                  <c:v>2.4643137254901957</c:v>
                </c:pt>
                <c:pt idx="27338">
                  <c:v>2.4643137254901957</c:v>
                </c:pt>
                <c:pt idx="27339">
                  <c:v>2.4643137254901957</c:v>
                </c:pt>
                <c:pt idx="27340">
                  <c:v>2.4643137254901957</c:v>
                </c:pt>
                <c:pt idx="27341">
                  <c:v>2.4643137254901957</c:v>
                </c:pt>
                <c:pt idx="27342">
                  <c:v>2.4643137254901957</c:v>
                </c:pt>
                <c:pt idx="27343">
                  <c:v>2.4643137254901957</c:v>
                </c:pt>
                <c:pt idx="27344">
                  <c:v>2.4643137254901957</c:v>
                </c:pt>
                <c:pt idx="27345">
                  <c:v>2.4643137254901957</c:v>
                </c:pt>
                <c:pt idx="27346">
                  <c:v>2.4643137254901957</c:v>
                </c:pt>
                <c:pt idx="27347">
                  <c:v>2.4643137254901957</c:v>
                </c:pt>
                <c:pt idx="27348">
                  <c:v>2.4643137254901957</c:v>
                </c:pt>
                <c:pt idx="27349">
                  <c:v>2.4643137254901957</c:v>
                </c:pt>
                <c:pt idx="27350">
                  <c:v>2.4643137254901957</c:v>
                </c:pt>
                <c:pt idx="27351">
                  <c:v>2.4643137254901957</c:v>
                </c:pt>
                <c:pt idx="27352">
                  <c:v>2.4643137254901957</c:v>
                </c:pt>
                <c:pt idx="27353">
                  <c:v>2.4643137254901957</c:v>
                </c:pt>
                <c:pt idx="27354">
                  <c:v>2.4643137254901957</c:v>
                </c:pt>
                <c:pt idx="27355">
                  <c:v>2.4643137254901957</c:v>
                </c:pt>
                <c:pt idx="27356">
                  <c:v>2.4643137254901957</c:v>
                </c:pt>
                <c:pt idx="27357">
                  <c:v>2.4643137254901957</c:v>
                </c:pt>
                <c:pt idx="27358">
                  <c:v>2.4643137254901957</c:v>
                </c:pt>
                <c:pt idx="27359">
                  <c:v>2.4643137254901957</c:v>
                </c:pt>
                <c:pt idx="27360">
                  <c:v>2.4643137254901957</c:v>
                </c:pt>
                <c:pt idx="27361">
                  <c:v>2.4643137254901957</c:v>
                </c:pt>
                <c:pt idx="27362">
                  <c:v>2.4643137254901957</c:v>
                </c:pt>
                <c:pt idx="27363">
                  <c:v>2.4643137254901957</c:v>
                </c:pt>
                <c:pt idx="27364">
                  <c:v>2.4643137254901957</c:v>
                </c:pt>
                <c:pt idx="27365">
                  <c:v>2.4643137254901957</c:v>
                </c:pt>
                <c:pt idx="27366">
                  <c:v>2.4643137254901957</c:v>
                </c:pt>
                <c:pt idx="27367">
                  <c:v>2.4643137254901957</c:v>
                </c:pt>
                <c:pt idx="27368">
                  <c:v>2.4643137254901957</c:v>
                </c:pt>
                <c:pt idx="27369">
                  <c:v>2.4643137254901957</c:v>
                </c:pt>
                <c:pt idx="27370">
                  <c:v>2.4643137254901957</c:v>
                </c:pt>
                <c:pt idx="27371">
                  <c:v>2.4643137254901957</c:v>
                </c:pt>
                <c:pt idx="27372">
                  <c:v>2.4643137254901957</c:v>
                </c:pt>
                <c:pt idx="27373">
                  <c:v>2.4643137254901957</c:v>
                </c:pt>
                <c:pt idx="27374">
                  <c:v>2.4643137254901957</c:v>
                </c:pt>
                <c:pt idx="27375">
                  <c:v>2.4643137254901957</c:v>
                </c:pt>
                <c:pt idx="27376">
                  <c:v>2.4643137254901957</c:v>
                </c:pt>
                <c:pt idx="27377">
                  <c:v>2.4643137254901957</c:v>
                </c:pt>
                <c:pt idx="27378">
                  <c:v>2.4643137254901957</c:v>
                </c:pt>
                <c:pt idx="27379">
                  <c:v>2.4643137254901957</c:v>
                </c:pt>
                <c:pt idx="27380">
                  <c:v>2.4643137254901957</c:v>
                </c:pt>
                <c:pt idx="27381">
                  <c:v>2.4643137254901957</c:v>
                </c:pt>
                <c:pt idx="27382">
                  <c:v>2.4643137254901957</c:v>
                </c:pt>
                <c:pt idx="27383">
                  <c:v>2.4643137254901957</c:v>
                </c:pt>
                <c:pt idx="27384">
                  <c:v>2.4643137254901957</c:v>
                </c:pt>
                <c:pt idx="27385">
                  <c:v>2.4643137254901957</c:v>
                </c:pt>
                <c:pt idx="27386">
                  <c:v>2.4643137254901957</c:v>
                </c:pt>
                <c:pt idx="27387">
                  <c:v>2.4643137254901957</c:v>
                </c:pt>
                <c:pt idx="27388">
                  <c:v>2.4643137254901957</c:v>
                </c:pt>
                <c:pt idx="27389">
                  <c:v>2.4643137254901957</c:v>
                </c:pt>
                <c:pt idx="27390">
                  <c:v>2.4643137254901957</c:v>
                </c:pt>
                <c:pt idx="27391">
                  <c:v>2.4643137254901957</c:v>
                </c:pt>
                <c:pt idx="27392">
                  <c:v>2.4643137254901957</c:v>
                </c:pt>
                <c:pt idx="27393">
                  <c:v>2.4643137254901957</c:v>
                </c:pt>
                <c:pt idx="27394">
                  <c:v>2.4643137254901957</c:v>
                </c:pt>
                <c:pt idx="27395">
                  <c:v>2.4643137254901957</c:v>
                </c:pt>
                <c:pt idx="27396">
                  <c:v>2.4643137254901957</c:v>
                </c:pt>
                <c:pt idx="27397">
                  <c:v>2.4643137254901957</c:v>
                </c:pt>
                <c:pt idx="27398">
                  <c:v>2.4643137254901957</c:v>
                </c:pt>
                <c:pt idx="27399">
                  <c:v>2.4643137254901957</c:v>
                </c:pt>
                <c:pt idx="27400">
                  <c:v>2.4643137254901957</c:v>
                </c:pt>
                <c:pt idx="27401">
                  <c:v>2.4643137254901957</c:v>
                </c:pt>
                <c:pt idx="27402">
                  <c:v>2.4643137254901957</c:v>
                </c:pt>
                <c:pt idx="27403">
                  <c:v>2.4643137254901957</c:v>
                </c:pt>
                <c:pt idx="27404">
                  <c:v>2.4643137254901957</c:v>
                </c:pt>
                <c:pt idx="27405">
                  <c:v>2.4643137254901957</c:v>
                </c:pt>
                <c:pt idx="27406">
                  <c:v>2.4643137254901957</c:v>
                </c:pt>
                <c:pt idx="27407">
                  <c:v>2.4643137254901957</c:v>
                </c:pt>
                <c:pt idx="27408">
                  <c:v>2.4643137254901957</c:v>
                </c:pt>
                <c:pt idx="27409">
                  <c:v>2.4643137254901957</c:v>
                </c:pt>
                <c:pt idx="27410">
                  <c:v>2.4643137254901957</c:v>
                </c:pt>
                <c:pt idx="27411">
                  <c:v>2.4643137254901957</c:v>
                </c:pt>
                <c:pt idx="27412">
                  <c:v>2.4643137254901957</c:v>
                </c:pt>
                <c:pt idx="27413">
                  <c:v>2.4643137254901957</c:v>
                </c:pt>
                <c:pt idx="27414">
                  <c:v>2.4643137254901957</c:v>
                </c:pt>
                <c:pt idx="27415">
                  <c:v>2.4643137254901957</c:v>
                </c:pt>
                <c:pt idx="27416">
                  <c:v>2.4643137254901957</c:v>
                </c:pt>
                <c:pt idx="27417">
                  <c:v>2.4643137254901957</c:v>
                </c:pt>
                <c:pt idx="27418">
                  <c:v>2.4643137254901957</c:v>
                </c:pt>
                <c:pt idx="27419">
                  <c:v>2.4643137254901957</c:v>
                </c:pt>
                <c:pt idx="27420">
                  <c:v>2.4643137254901957</c:v>
                </c:pt>
                <c:pt idx="27421">
                  <c:v>2.4643137254901957</c:v>
                </c:pt>
                <c:pt idx="27422">
                  <c:v>2.4643137254901957</c:v>
                </c:pt>
                <c:pt idx="27423">
                  <c:v>2.4643137254901957</c:v>
                </c:pt>
                <c:pt idx="27424">
                  <c:v>2.4643137254901957</c:v>
                </c:pt>
                <c:pt idx="27425">
                  <c:v>2.4643137254901957</c:v>
                </c:pt>
                <c:pt idx="27426">
                  <c:v>2.4643137254901957</c:v>
                </c:pt>
                <c:pt idx="27427">
                  <c:v>2.4643137254901957</c:v>
                </c:pt>
                <c:pt idx="27428">
                  <c:v>2.4643137254901957</c:v>
                </c:pt>
                <c:pt idx="27429">
                  <c:v>2.4643137254901957</c:v>
                </c:pt>
                <c:pt idx="27430">
                  <c:v>2.4643137254901957</c:v>
                </c:pt>
                <c:pt idx="27431">
                  <c:v>2.4643137254901957</c:v>
                </c:pt>
                <c:pt idx="27432">
                  <c:v>2.4643137254901957</c:v>
                </c:pt>
                <c:pt idx="27433">
                  <c:v>2.4643137254901957</c:v>
                </c:pt>
                <c:pt idx="27434">
                  <c:v>2.4643137254901957</c:v>
                </c:pt>
                <c:pt idx="27435">
                  <c:v>2.4643137254901957</c:v>
                </c:pt>
                <c:pt idx="27436">
                  <c:v>2.4643137254901957</c:v>
                </c:pt>
                <c:pt idx="27437">
                  <c:v>2.4643137254901957</c:v>
                </c:pt>
                <c:pt idx="27438">
                  <c:v>2.4643137254901957</c:v>
                </c:pt>
                <c:pt idx="27439">
                  <c:v>2.4643137254901957</c:v>
                </c:pt>
                <c:pt idx="27440">
                  <c:v>2.4643137254901957</c:v>
                </c:pt>
                <c:pt idx="27441">
                  <c:v>2.4643137254901957</c:v>
                </c:pt>
                <c:pt idx="27442">
                  <c:v>2.4643137254901957</c:v>
                </c:pt>
                <c:pt idx="27443">
                  <c:v>2.4643137254901957</c:v>
                </c:pt>
                <c:pt idx="27444">
                  <c:v>2.4643137254901957</c:v>
                </c:pt>
                <c:pt idx="27445">
                  <c:v>2.4643137254901957</c:v>
                </c:pt>
                <c:pt idx="27446">
                  <c:v>2.4643137254901957</c:v>
                </c:pt>
                <c:pt idx="27447">
                  <c:v>2.4643137254901957</c:v>
                </c:pt>
                <c:pt idx="27448">
                  <c:v>2.4643137254901957</c:v>
                </c:pt>
                <c:pt idx="27449">
                  <c:v>2.4643137254901957</c:v>
                </c:pt>
                <c:pt idx="27450">
                  <c:v>2.4643137254901957</c:v>
                </c:pt>
                <c:pt idx="27451">
                  <c:v>2.4643137254901957</c:v>
                </c:pt>
                <c:pt idx="27452">
                  <c:v>2.4643137254901957</c:v>
                </c:pt>
                <c:pt idx="27453">
                  <c:v>2.4643137254901957</c:v>
                </c:pt>
                <c:pt idx="27454">
                  <c:v>2.4643137254901957</c:v>
                </c:pt>
                <c:pt idx="27455">
                  <c:v>2.4643137254901957</c:v>
                </c:pt>
                <c:pt idx="27456">
                  <c:v>2.4643137254901957</c:v>
                </c:pt>
                <c:pt idx="27457">
                  <c:v>2.4643137254901957</c:v>
                </c:pt>
                <c:pt idx="27458">
                  <c:v>2.4643137254901957</c:v>
                </c:pt>
                <c:pt idx="27459">
                  <c:v>2.4643137254901957</c:v>
                </c:pt>
                <c:pt idx="27460">
                  <c:v>2.4643137254901957</c:v>
                </c:pt>
                <c:pt idx="27461">
                  <c:v>2.4643137254901957</c:v>
                </c:pt>
                <c:pt idx="27462">
                  <c:v>2.4643137254901957</c:v>
                </c:pt>
                <c:pt idx="27463">
                  <c:v>2.4643137254901957</c:v>
                </c:pt>
                <c:pt idx="27464">
                  <c:v>2.4643137254901957</c:v>
                </c:pt>
                <c:pt idx="27465">
                  <c:v>2.4643137254901957</c:v>
                </c:pt>
                <c:pt idx="27466">
                  <c:v>2.4643137254901957</c:v>
                </c:pt>
                <c:pt idx="27467">
                  <c:v>2.4643137254901957</c:v>
                </c:pt>
                <c:pt idx="27468">
                  <c:v>2.4643137254901957</c:v>
                </c:pt>
                <c:pt idx="27469">
                  <c:v>2.4643137254901957</c:v>
                </c:pt>
                <c:pt idx="27470">
                  <c:v>2.4643137254901957</c:v>
                </c:pt>
                <c:pt idx="27471">
                  <c:v>2.4643137254901957</c:v>
                </c:pt>
                <c:pt idx="27472">
                  <c:v>2.4643137254901957</c:v>
                </c:pt>
                <c:pt idx="27473">
                  <c:v>2.4643137254901957</c:v>
                </c:pt>
                <c:pt idx="27474">
                  <c:v>2.4643137254901957</c:v>
                </c:pt>
                <c:pt idx="27475">
                  <c:v>2.4643137254901957</c:v>
                </c:pt>
                <c:pt idx="27476">
                  <c:v>2.4643137254901957</c:v>
                </c:pt>
                <c:pt idx="27477">
                  <c:v>2.4643137254901957</c:v>
                </c:pt>
                <c:pt idx="27478">
                  <c:v>2.4643137254901957</c:v>
                </c:pt>
                <c:pt idx="27479">
                  <c:v>2.4643137254901957</c:v>
                </c:pt>
                <c:pt idx="27480">
                  <c:v>2.4643137254901957</c:v>
                </c:pt>
                <c:pt idx="27481">
                  <c:v>2.4643137254901957</c:v>
                </c:pt>
                <c:pt idx="27482">
                  <c:v>2.4643137254901957</c:v>
                </c:pt>
                <c:pt idx="27483">
                  <c:v>2.4643137254901957</c:v>
                </c:pt>
                <c:pt idx="27484">
                  <c:v>2.4643137254901957</c:v>
                </c:pt>
                <c:pt idx="27485">
                  <c:v>2.4643137254901957</c:v>
                </c:pt>
                <c:pt idx="27486">
                  <c:v>2.4643137254901957</c:v>
                </c:pt>
                <c:pt idx="27487">
                  <c:v>2.4643137254901957</c:v>
                </c:pt>
                <c:pt idx="27488">
                  <c:v>2.4643137254901957</c:v>
                </c:pt>
                <c:pt idx="27489">
                  <c:v>2.4643137254901957</c:v>
                </c:pt>
                <c:pt idx="27490">
                  <c:v>2.4643137254901957</c:v>
                </c:pt>
                <c:pt idx="27491">
                  <c:v>2.4643137254901957</c:v>
                </c:pt>
                <c:pt idx="27492">
                  <c:v>2.4643137254901957</c:v>
                </c:pt>
                <c:pt idx="27493">
                  <c:v>2.4643137254901957</c:v>
                </c:pt>
                <c:pt idx="27494">
                  <c:v>2.4643137254901957</c:v>
                </c:pt>
                <c:pt idx="27495">
                  <c:v>2.4643137254901957</c:v>
                </c:pt>
                <c:pt idx="27496">
                  <c:v>2.4643137254901957</c:v>
                </c:pt>
                <c:pt idx="27497">
                  <c:v>2.4643137254901957</c:v>
                </c:pt>
                <c:pt idx="27498">
                  <c:v>2.4643137254901957</c:v>
                </c:pt>
                <c:pt idx="27499">
                  <c:v>2.4643137254901957</c:v>
                </c:pt>
                <c:pt idx="27500">
                  <c:v>2.4643137254901957</c:v>
                </c:pt>
                <c:pt idx="27501">
                  <c:v>2.4643137254901957</c:v>
                </c:pt>
                <c:pt idx="27502">
                  <c:v>2.4643137254901957</c:v>
                </c:pt>
                <c:pt idx="27503">
                  <c:v>2.4643137254901957</c:v>
                </c:pt>
                <c:pt idx="27504">
                  <c:v>2.4643137254901957</c:v>
                </c:pt>
                <c:pt idx="27505">
                  <c:v>2.4643137254901957</c:v>
                </c:pt>
                <c:pt idx="27506">
                  <c:v>2.4643137254901957</c:v>
                </c:pt>
                <c:pt idx="27507">
                  <c:v>2.4643137254901957</c:v>
                </c:pt>
                <c:pt idx="27508">
                  <c:v>2.4643137254901957</c:v>
                </c:pt>
                <c:pt idx="27509">
                  <c:v>2.4643137254901957</c:v>
                </c:pt>
                <c:pt idx="27510">
                  <c:v>2.4643137254901957</c:v>
                </c:pt>
                <c:pt idx="27511">
                  <c:v>2.4643137254901957</c:v>
                </c:pt>
                <c:pt idx="27512">
                  <c:v>2.4643137254901957</c:v>
                </c:pt>
                <c:pt idx="27513">
                  <c:v>2.4643137254901957</c:v>
                </c:pt>
                <c:pt idx="27514">
                  <c:v>2.4643137254901957</c:v>
                </c:pt>
                <c:pt idx="27515">
                  <c:v>2.4643137254901957</c:v>
                </c:pt>
                <c:pt idx="27516">
                  <c:v>2.4643137254901957</c:v>
                </c:pt>
                <c:pt idx="27517">
                  <c:v>2.4643137254901957</c:v>
                </c:pt>
                <c:pt idx="27518">
                  <c:v>2.4643137254901957</c:v>
                </c:pt>
                <c:pt idx="27519">
                  <c:v>2.4643137254901957</c:v>
                </c:pt>
                <c:pt idx="27520">
                  <c:v>2.4643137254901957</c:v>
                </c:pt>
                <c:pt idx="27521">
                  <c:v>2.4643137254901957</c:v>
                </c:pt>
                <c:pt idx="27522">
                  <c:v>2.4643137254901957</c:v>
                </c:pt>
                <c:pt idx="27523">
                  <c:v>2.4643137254901957</c:v>
                </c:pt>
                <c:pt idx="27524">
                  <c:v>2.4643137254901957</c:v>
                </c:pt>
                <c:pt idx="27525">
                  <c:v>2.4643137254901957</c:v>
                </c:pt>
                <c:pt idx="27526">
                  <c:v>2.4643137254901957</c:v>
                </c:pt>
                <c:pt idx="27527">
                  <c:v>2.4643137254901957</c:v>
                </c:pt>
                <c:pt idx="27528">
                  <c:v>2.4643137254901957</c:v>
                </c:pt>
                <c:pt idx="27529">
                  <c:v>2.4643137254901957</c:v>
                </c:pt>
                <c:pt idx="27530">
                  <c:v>2.4643137254901957</c:v>
                </c:pt>
                <c:pt idx="27531">
                  <c:v>2.4643137254901957</c:v>
                </c:pt>
                <c:pt idx="27532">
                  <c:v>2.4643137254901957</c:v>
                </c:pt>
                <c:pt idx="27533">
                  <c:v>2.4643137254901957</c:v>
                </c:pt>
                <c:pt idx="27534">
                  <c:v>2.4643137254901957</c:v>
                </c:pt>
                <c:pt idx="27535">
                  <c:v>2.4643137254901957</c:v>
                </c:pt>
                <c:pt idx="27536">
                  <c:v>2.4643137254901957</c:v>
                </c:pt>
                <c:pt idx="27537">
                  <c:v>2.4643137254901957</c:v>
                </c:pt>
                <c:pt idx="27538">
                  <c:v>2.4643137254901957</c:v>
                </c:pt>
                <c:pt idx="27539">
                  <c:v>2.4643137254901957</c:v>
                </c:pt>
                <c:pt idx="27540">
                  <c:v>2.4643137254901957</c:v>
                </c:pt>
                <c:pt idx="27541">
                  <c:v>2.4643137254901957</c:v>
                </c:pt>
                <c:pt idx="27542">
                  <c:v>2.4643137254901957</c:v>
                </c:pt>
                <c:pt idx="27543">
                  <c:v>2.4643137254901957</c:v>
                </c:pt>
                <c:pt idx="27544">
                  <c:v>2.4643137254901957</c:v>
                </c:pt>
                <c:pt idx="27545">
                  <c:v>2.4643137254901957</c:v>
                </c:pt>
                <c:pt idx="27546">
                  <c:v>2.4643137254901957</c:v>
                </c:pt>
                <c:pt idx="27547">
                  <c:v>2.4643137254901957</c:v>
                </c:pt>
                <c:pt idx="27548">
                  <c:v>2.4643137254901957</c:v>
                </c:pt>
                <c:pt idx="27549">
                  <c:v>2.4643137254901957</c:v>
                </c:pt>
                <c:pt idx="27550">
                  <c:v>2.4643137254901957</c:v>
                </c:pt>
                <c:pt idx="27551">
                  <c:v>2.4643137254901957</c:v>
                </c:pt>
                <c:pt idx="27552">
                  <c:v>2.4643137254901957</c:v>
                </c:pt>
                <c:pt idx="27553">
                  <c:v>2.4643137254901957</c:v>
                </c:pt>
                <c:pt idx="27554">
                  <c:v>2.4643137254901957</c:v>
                </c:pt>
                <c:pt idx="27555">
                  <c:v>2.4643137254901957</c:v>
                </c:pt>
                <c:pt idx="27556">
                  <c:v>2.4643137254901957</c:v>
                </c:pt>
                <c:pt idx="27557">
                  <c:v>2.4643137254901957</c:v>
                </c:pt>
                <c:pt idx="27558">
                  <c:v>2.4643137254901957</c:v>
                </c:pt>
                <c:pt idx="27559">
                  <c:v>2.4643137254901957</c:v>
                </c:pt>
                <c:pt idx="27560">
                  <c:v>2.4643137254901957</c:v>
                </c:pt>
                <c:pt idx="27561">
                  <c:v>2.4643137254901957</c:v>
                </c:pt>
                <c:pt idx="27562">
                  <c:v>2.4643137254901957</c:v>
                </c:pt>
                <c:pt idx="27563">
                  <c:v>2.4643137254901957</c:v>
                </c:pt>
                <c:pt idx="27564">
                  <c:v>2.4643137254901957</c:v>
                </c:pt>
                <c:pt idx="27565">
                  <c:v>2.4643137254901957</c:v>
                </c:pt>
                <c:pt idx="27566">
                  <c:v>2.4643137254901957</c:v>
                </c:pt>
                <c:pt idx="27567">
                  <c:v>2.4643137254901957</c:v>
                </c:pt>
                <c:pt idx="27568">
                  <c:v>2.4643137254901957</c:v>
                </c:pt>
                <c:pt idx="27569">
                  <c:v>2.4643137254901957</c:v>
                </c:pt>
                <c:pt idx="27570">
                  <c:v>2.4643137254901957</c:v>
                </c:pt>
                <c:pt idx="27571">
                  <c:v>2.4643137254901957</c:v>
                </c:pt>
                <c:pt idx="27572">
                  <c:v>2.4643137254901957</c:v>
                </c:pt>
                <c:pt idx="27573">
                  <c:v>2.4643137254901957</c:v>
                </c:pt>
                <c:pt idx="27574">
                  <c:v>2.4643137254901957</c:v>
                </c:pt>
                <c:pt idx="27575">
                  <c:v>2.4643137254901957</c:v>
                </c:pt>
                <c:pt idx="27576">
                  <c:v>2.4643137254901957</c:v>
                </c:pt>
                <c:pt idx="27577">
                  <c:v>2.4643137254901957</c:v>
                </c:pt>
                <c:pt idx="27578">
                  <c:v>2.4643137254901957</c:v>
                </c:pt>
                <c:pt idx="27579">
                  <c:v>2.4643137254901957</c:v>
                </c:pt>
                <c:pt idx="27580">
                  <c:v>2.4643137254901957</c:v>
                </c:pt>
                <c:pt idx="27581">
                  <c:v>2.4643137254901957</c:v>
                </c:pt>
                <c:pt idx="27582">
                  <c:v>2.4643137254901957</c:v>
                </c:pt>
                <c:pt idx="27583">
                  <c:v>2.4643137254901957</c:v>
                </c:pt>
                <c:pt idx="27584">
                  <c:v>2.4643137254901957</c:v>
                </c:pt>
                <c:pt idx="27585">
                  <c:v>2.4643137254901957</c:v>
                </c:pt>
                <c:pt idx="27586">
                  <c:v>2.4643137254901957</c:v>
                </c:pt>
                <c:pt idx="27587">
                  <c:v>2.4643137254901957</c:v>
                </c:pt>
                <c:pt idx="27588">
                  <c:v>2.4643137254901957</c:v>
                </c:pt>
                <c:pt idx="27589">
                  <c:v>2.4643137254901957</c:v>
                </c:pt>
                <c:pt idx="27590">
                  <c:v>2.4643137254901957</c:v>
                </c:pt>
                <c:pt idx="27591">
                  <c:v>2.4643137254901957</c:v>
                </c:pt>
                <c:pt idx="27592">
                  <c:v>2.4643137254901957</c:v>
                </c:pt>
                <c:pt idx="27593">
                  <c:v>2.4643137254901957</c:v>
                </c:pt>
                <c:pt idx="27594">
                  <c:v>2.4643137254901957</c:v>
                </c:pt>
                <c:pt idx="27595">
                  <c:v>2.4643137254901957</c:v>
                </c:pt>
                <c:pt idx="27596">
                  <c:v>2.4643137254901957</c:v>
                </c:pt>
                <c:pt idx="27597">
                  <c:v>2.4643137254901957</c:v>
                </c:pt>
                <c:pt idx="27598">
                  <c:v>2.4643137254901957</c:v>
                </c:pt>
                <c:pt idx="27599">
                  <c:v>2.4643137254901957</c:v>
                </c:pt>
                <c:pt idx="27600">
                  <c:v>2.4643137254901957</c:v>
                </c:pt>
                <c:pt idx="27601">
                  <c:v>2.4643137254901957</c:v>
                </c:pt>
                <c:pt idx="27602">
                  <c:v>2.4643137254901957</c:v>
                </c:pt>
                <c:pt idx="27603">
                  <c:v>2.4643137254901957</c:v>
                </c:pt>
                <c:pt idx="27604">
                  <c:v>2.4643137254901957</c:v>
                </c:pt>
                <c:pt idx="27605">
                  <c:v>2.4643137254901957</c:v>
                </c:pt>
                <c:pt idx="27606">
                  <c:v>2.4643137254901957</c:v>
                </c:pt>
                <c:pt idx="27607">
                  <c:v>2.4643137254901957</c:v>
                </c:pt>
                <c:pt idx="27608">
                  <c:v>2.4643137254901957</c:v>
                </c:pt>
                <c:pt idx="27609">
                  <c:v>2.4643137254901957</c:v>
                </c:pt>
                <c:pt idx="27610">
                  <c:v>2.4643137254901957</c:v>
                </c:pt>
                <c:pt idx="27611">
                  <c:v>2.4643137254901957</c:v>
                </c:pt>
                <c:pt idx="27612">
                  <c:v>2.4643137254901957</c:v>
                </c:pt>
                <c:pt idx="27613">
                  <c:v>2.4643137254901957</c:v>
                </c:pt>
                <c:pt idx="27614">
                  <c:v>2.4643137254901957</c:v>
                </c:pt>
                <c:pt idx="27615">
                  <c:v>2.4643137254901957</c:v>
                </c:pt>
                <c:pt idx="27616">
                  <c:v>2.4643137254901957</c:v>
                </c:pt>
                <c:pt idx="27617">
                  <c:v>2.4643137254901957</c:v>
                </c:pt>
                <c:pt idx="27618">
                  <c:v>2.4643137254901957</c:v>
                </c:pt>
                <c:pt idx="27619">
                  <c:v>2.4643137254901957</c:v>
                </c:pt>
                <c:pt idx="27620">
                  <c:v>2.4643137254901957</c:v>
                </c:pt>
                <c:pt idx="27621">
                  <c:v>2.4643137254901957</c:v>
                </c:pt>
                <c:pt idx="27622">
                  <c:v>2.4643137254901957</c:v>
                </c:pt>
                <c:pt idx="27623">
                  <c:v>2.4643137254901957</c:v>
                </c:pt>
                <c:pt idx="27624">
                  <c:v>2.4643137254901957</c:v>
                </c:pt>
                <c:pt idx="27625">
                  <c:v>2.4643137254901957</c:v>
                </c:pt>
                <c:pt idx="27626">
                  <c:v>2.4643137254901957</c:v>
                </c:pt>
                <c:pt idx="27627">
                  <c:v>2.4643137254901957</c:v>
                </c:pt>
                <c:pt idx="27628">
                  <c:v>2.4643137254901957</c:v>
                </c:pt>
                <c:pt idx="27629">
                  <c:v>2.4643137254901957</c:v>
                </c:pt>
                <c:pt idx="27630">
                  <c:v>2.4643137254901957</c:v>
                </c:pt>
                <c:pt idx="27631">
                  <c:v>2.4643137254901957</c:v>
                </c:pt>
                <c:pt idx="27632">
                  <c:v>2.4643137254901957</c:v>
                </c:pt>
                <c:pt idx="27633">
                  <c:v>2.4643137254901957</c:v>
                </c:pt>
                <c:pt idx="27634">
                  <c:v>2.4643137254901957</c:v>
                </c:pt>
                <c:pt idx="27635">
                  <c:v>2.4643137254901957</c:v>
                </c:pt>
                <c:pt idx="27636">
                  <c:v>2.4643137254901957</c:v>
                </c:pt>
                <c:pt idx="27637">
                  <c:v>2.4643137254901957</c:v>
                </c:pt>
                <c:pt idx="27638">
                  <c:v>2.4643137254901957</c:v>
                </c:pt>
                <c:pt idx="27639">
                  <c:v>2.4643137254901957</c:v>
                </c:pt>
                <c:pt idx="27640">
                  <c:v>2.4643137254901957</c:v>
                </c:pt>
                <c:pt idx="27641">
                  <c:v>2.4643137254901957</c:v>
                </c:pt>
                <c:pt idx="27642">
                  <c:v>2.4643137254901957</c:v>
                </c:pt>
                <c:pt idx="27643">
                  <c:v>2.4643137254901957</c:v>
                </c:pt>
                <c:pt idx="27644">
                  <c:v>2.4643137254901957</c:v>
                </c:pt>
                <c:pt idx="27645">
                  <c:v>2.4643137254901957</c:v>
                </c:pt>
                <c:pt idx="27646">
                  <c:v>2.4643137254901957</c:v>
                </c:pt>
                <c:pt idx="27647">
                  <c:v>2.4643137254901957</c:v>
                </c:pt>
                <c:pt idx="27648">
                  <c:v>2.4643137254901957</c:v>
                </c:pt>
                <c:pt idx="27649">
                  <c:v>2.4643137254901957</c:v>
                </c:pt>
                <c:pt idx="27650">
                  <c:v>2.4643137254901957</c:v>
                </c:pt>
                <c:pt idx="27651">
                  <c:v>2.4643137254901957</c:v>
                </c:pt>
                <c:pt idx="27652">
                  <c:v>2.4643137254901957</c:v>
                </c:pt>
                <c:pt idx="27653">
                  <c:v>2.4643137254901957</c:v>
                </c:pt>
                <c:pt idx="27654">
                  <c:v>2.4643137254901957</c:v>
                </c:pt>
                <c:pt idx="27655">
                  <c:v>2.4643137254901957</c:v>
                </c:pt>
                <c:pt idx="27656">
                  <c:v>2.4643137254901957</c:v>
                </c:pt>
                <c:pt idx="27657">
                  <c:v>2.4643137254901957</c:v>
                </c:pt>
                <c:pt idx="27658">
                  <c:v>2.4643137254901957</c:v>
                </c:pt>
                <c:pt idx="27659">
                  <c:v>2.4643137254901957</c:v>
                </c:pt>
                <c:pt idx="27660">
                  <c:v>2.4643137254901957</c:v>
                </c:pt>
                <c:pt idx="27661">
                  <c:v>2.4643137254901957</c:v>
                </c:pt>
                <c:pt idx="27662">
                  <c:v>2.4643137254901957</c:v>
                </c:pt>
                <c:pt idx="27663">
                  <c:v>2.4643137254901957</c:v>
                </c:pt>
                <c:pt idx="27664">
                  <c:v>2.4643137254901957</c:v>
                </c:pt>
                <c:pt idx="27665">
                  <c:v>2.4643137254901957</c:v>
                </c:pt>
                <c:pt idx="27666">
                  <c:v>2.4643137254901957</c:v>
                </c:pt>
                <c:pt idx="27667">
                  <c:v>2.4643137254901957</c:v>
                </c:pt>
                <c:pt idx="27668">
                  <c:v>2.4643137254901957</c:v>
                </c:pt>
                <c:pt idx="27669">
                  <c:v>2.4643137254901957</c:v>
                </c:pt>
                <c:pt idx="27670">
                  <c:v>2.4643137254901957</c:v>
                </c:pt>
                <c:pt idx="27671">
                  <c:v>2.4643137254901957</c:v>
                </c:pt>
                <c:pt idx="27672">
                  <c:v>2.4643137254901957</c:v>
                </c:pt>
                <c:pt idx="27673">
                  <c:v>2.4643137254901957</c:v>
                </c:pt>
                <c:pt idx="27674">
                  <c:v>2.4643137254901957</c:v>
                </c:pt>
                <c:pt idx="27675">
                  <c:v>2.4643137254901957</c:v>
                </c:pt>
                <c:pt idx="27676">
                  <c:v>2.4643137254901957</c:v>
                </c:pt>
                <c:pt idx="27677">
                  <c:v>2.4643137254901957</c:v>
                </c:pt>
                <c:pt idx="27678">
                  <c:v>2.4643137254901957</c:v>
                </c:pt>
                <c:pt idx="27679">
                  <c:v>2.4643137254901957</c:v>
                </c:pt>
                <c:pt idx="27680">
                  <c:v>2.4643137254901957</c:v>
                </c:pt>
                <c:pt idx="27681">
                  <c:v>2.4643137254901957</c:v>
                </c:pt>
                <c:pt idx="27682">
                  <c:v>2.4643137254901957</c:v>
                </c:pt>
                <c:pt idx="27683">
                  <c:v>2.4643137254901957</c:v>
                </c:pt>
                <c:pt idx="27684">
                  <c:v>2.4643137254901957</c:v>
                </c:pt>
                <c:pt idx="27685">
                  <c:v>2.4643137254901957</c:v>
                </c:pt>
                <c:pt idx="27686">
                  <c:v>2.4643137254901957</c:v>
                </c:pt>
                <c:pt idx="27687">
                  <c:v>2.4643137254901957</c:v>
                </c:pt>
                <c:pt idx="27688">
                  <c:v>2.4643137254901957</c:v>
                </c:pt>
                <c:pt idx="27689">
                  <c:v>2.4643137254901957</c:v>
                </c:pt>
                <c:pt idx="27690">
                  <c:v>2.4643137254901957</c:v>
                </c:pt>
                <c:pt idx="27691">
                  <c:v>2.4643137254901957</c:v>
                </c:pt>
                <c:pt idx="27692">
                  <c:v>2.4643137254901957</c:v>
                </c:pt>
                <c:pt idx="27693">
                  <c:v>2.4643137254901957</c:v>
                </c:pt>
                <c:pt idx="27694">
                  <c:v>2.4643137254901957</c:v>
                </c:pt>
                <c:pt idx="27695">
                  <c:v>2.4643137254901957</c:v>
                </c:pt>
                <c:pt idx="27696">
                  <c:v>2.4643137254901957</c:v>
                </c:pt>
                <c:pt idx="27697">
                  <c:v>2.4643137254901957</c:v>
                </c:pt>
                <c:pt idx="27698">
                  <c:v>2.4643137254901957</c:v>
                </c:pt>
                <c:pt idx="27699">
                  <c:v>2.4643137254901957</c:v>
                </c:pt>
                <c:pt idx="27700">
                  <c:v>2.4643137254901957</c:v>
                </c:pt>
                <c:pt idx="27701">
                  <c:v>2.4643137254901957</c:v>
                </c:pt>
                <c:pt idx="27702">
                  <c:v>2.4643137254901957</c:v>
                </c:pt>
                <c:pt idx="27703">
                  <c:v>2.4643137254901957</c:v>
                </c:pt>
                <c:pt idx="27704">
                  <c:v>2.4643137254901957</c:v>
                </c:pt>
                <c:pt idx="27705">
                  <c:v>2.4643137254901957</c:v>
                </c:pt>
                <c:pt idx="27706">
                  <c:v>2.4643137254901957</c:v>
                </c:pt>
                <c:pt idx="27707">
                  <c:v>2.4643137254901957</c:v>
                </c:pt>
                <c:pt idx="27708">
                  <c:v>2.4643137254901957</c:v>
                </c:pt>
                <c:pt idx="27709">
                  <c:v>2.4643137254901957</c:v>
                </c:pt>
                <c:pt idx="27710">
                  <c:v>2.4643137254901957</c:v>
                </c:pt>
                <c:pt idx="27711">
                  <c:v>2.4643137254901957</c:v>
                </c:pt>
                <c:pt idx="27712">
                  <c:v>2.4643137254901957</c:v>
                </c:pt>
                <c:pt idx="27713">
                  <c:v>2.4643137254901957</c:v>
                </c:pt>
                <c:pt idx="27714">
                  <c:v>2.4643137254901957</c:v>
                </c:pt>
                <c:pt idx="27715">
                  <c:v>2.4643137254901957</c:v>
                </c:pt>
                <c:pt idx="27716">
                  <c:v>2.4643137254901957</c:v>
                </c:pt>
                <c:pt idx="27717">
                  <c:v>2.4643137254901957</c:v>
                </c:pt>
                <c:pt idx="27718">
                  <c:v>2.4643137254901957</c:v>
                </c:pt>
                <c:pt idx="27719">
                  <c:v>2.4643137254901957</c:v>
                </c:pt>
                <c:pt idx="27720">
                  <c:v>2.4643137254901957</c:v>
                </c:pt>
                <c:pt idx="27721">
                  <c:v>2.4643137254901957</c:v>
                </c:pt>
                <c:pt idx="27722">
                  <c:v>2.4643137254901957</c:v>
                </c:pt>
                <c:pt idx="27723">
                  <c:v>2.4643137254901957</c:v>
                </c:pt>
                <c:pt idx="27724">
                  <c:v>2.4643137254901957</c:v>
                </c:pt>
                <c:pt idx="27725">
                  <c:v>2.4643137254901957</c:v>
                </c:pt>
                <c:pt idx="27726">
                  <c:v>2.4643137254901957</c:v>
                </c:pt>
                <c:pt idx="27727">
                  <c:v>2.4643137254901957</c:v>
                </c:pt>
                <c:pt idx="27728">
                  <c:v>2.4643137254901957</c:v>
                </c:pt>
                <c:pt idx="27729">
                  <c:v>2.4643137254901957</c:v>
                </c:pt>
                <c:pt idx="27730">
                  <c:v>2.4643137254901957</c:v>
                </c:pt>
                <c:pt idx="27731">
                  <c:v>2.4643137254901957</c:v>
                </c:pt>
                <c:pt idx="27732">
                  <c:v>2.4643137254901957</c:v>
                </c:pt>
                <c:pt idx="27733">
                  <c:v>2.4643137254901957</c:v>
                </c:pt>
                <c:pt idx="27734">
                  <c:v>2.4643137254901957</c:v>
                </c:pt>
                <c:pt idx="27735">
                  <c:v>2.4643137254901957</c:v>
                </c:pt>
                <c:pt idx="27736">
                  <c:v>2.4643137254901957</c:v>
                </c:pt>
                <c:pt idx="27737">
                  <c:v>2.4643137254901957</c:v>
                </c:pt>
                <c:pt idx="27738">
                  <c:v>2.4643137254901957</c:v>
                </c:pt>
                <c:pt idx="27739">
                  <c:v>2.4643137254901957</c:v>
                </c:pt>
                <c:pt idx="27740">
                  <c:v>2.4643137254901957</c:v>
                </c:pt>
                <c:pt idx="27741">
                  <c:v>2.4643137254901957</c:v>
                </c:pt>
                <c:pt idx="27742">
                  <c:v>2.4643137254901957</c:v>
                </c:pt>
                <c:pt idx="27743">
                  <c:v>2.4643137254901957</c:v>
                </c:pt>
                <c:pt idx="27744">
                  <c:v>2.4643137254901957</c:v>
                </c:pt>
                <c:pt idx="27745">
                  <c:v>2.4643137254901957</c:v>
                </c:pt>
                <c:pt idx="27746">
                  <c:v>2.4643137254901957</c:v>
                </c:pt>
                <c:pt idx="27747">
                  <c:v>2.4643137254901957</c:v>
                </c:pt>
                <c:pt idx="27748">
                  <c:v>2.4643137254901957</c:v>
                </c:pt>
                <c:pt idx="27749">
                  <c:v>2.4643137254901957</c:v>
                </c:pt>
                <c:pt idx="27750">
                  <c:v>2.4643137254901957</c:v>
                </c:pt>
                <c:pt idx="27751">
                  <c:v>2.4643137254901957</c:v>
                </c:pt>
                <c:pt idx="27752">
                  <c:v>2.4643137254901957</c:v>
                </c:pt>
                <c:pt idx="27753">
                  <c:v>2.4643137254901957</c:v>
                </c:pt>
                <c:pt idx="27754">
                  <c:v>2.4643137254901957</c:v>
                </c:pt>
                <c:pt idx="27755">
                  <c:v>2.4643137254901957</c:v>
                </c:pt>
                <c:pt idx="27756">
                  <c:v>2.4643137254901957</c:v>
                </c:pt>
                <c:pt idx="27757">
                  <c:v>2.4643137254901957</c:v>
                </c:pt>
                <c:pt idx="27758">
                  <c:v>2.4643137254901957</c:v>
                </c:pt>
                <c:pt idx="27759">
                  <c:v>2.4643137254901957</c:v>
                </c:pt>
                <c:pt idx="27760">
                  <c:v>2.4643137254901957</c:v>
                </c:pt>
                <c:pt idx="27761">
                  <c:v>2.4643137254901957</c:v>
                </c:pt>
                <c:pt idx="27762">
                  <c:v>2.4643137254901957</c:v>
                </c:pt>
                <c:pt idx="27763">
                  <c:v>2.4643137254901957</c:v>
                </c:pt>
                <c:pt idx="27764">
                  <c:v>2.4643137254901957</c:v>
                </c:pt>
                <c:pt idx="27765">
                  <c:v>2.4643137254901957</c:v>
                </c:pt>
                <c:pt idx="27766">
                  <c:v>2.4643137254901957</c:v>
                </c:pt>
                <c:pt idx="27767">
                  <c:v>2.4643137254901957</c:v>
                </c:pt>
                <c:pt idx="27768">
                  <c:v>2.4643137254901957</c:v>
                </c:pt>
                <c:pt idx="27769">
                  <c:v>2.4643137254901957</c:v>
                </c:pt>
                <c:pt idx="27770">
                  <c:v>2.4643137254901957</c:v>
                </c:pt>
                <c:pt idx="27771">
                  <c:v>2.4643137254901957</c:v>
                </c:pt>
                <c:pt idx="27772">
                  <c:v>2.4643137254901957</c:v>
                </c:pt>
                <c:pt idx="27773">
                  <c:v>2.4643137254901957</c:v>
                </c:pt>
                <c:pt idx="27774">
                  <c:v>2.4643137254901957</c:v>
                </c:pt>
                <c:pt idx="27775">
                  <c:v>2.4643137254901957</c:v>
                </c:pt>
                <c:pt idx="27776">
                  <c:v>2.4643137254901957</c:v>
                </c:pt>
                <c:pt idx="27777">
                  <c:v>2.4643137254901957</c:v>
                </c:pt>
                <c:pt idx="27778">
                  <c:v>2.4643137254901957</c:v>
                </c:pt>
                <c:pt idx="27779">
                  <c:v>2.4643137254901957</c:v>
                </c:pt>
                <c:pt idx="27780">
                  <c:v>2.4643137254901957</c:v>
                </c:pt>
                <c:pt idx="27781">
                  <c:v>2.4643137254901957</c:v>
                </c:pt>
                <c:pt idx="27782">
                  <c:v>2.4643137254901957</c:v>
                </c:pt>
                <c:pt idx="27783">
                  <c:v>2.4643137254901957</c:v>
                </c:pt>
                <c:pt idx="27784">
                  <c:v>2.4643137254901957</c:v>
                </c:pt>
                <c:pt idx="27785">
                  <c:v>2.4643137254901957</c:v>
                </c:pt>
                <c:pt idx="27786">
                  <c:v>2.4643137254901957</c:v>
                </c:pt>
                <c:pt idx="27787">
                  <c:v>2.4643137254901957</c:v>
                </c:pt>
                <c:pt idx="27788">
                  <c:v>2.4643137254901957</c:v>
                </c:pt>
                <c:pt idx="27789">
                  <c:v>2.4643137254901957</c:v>
                </c:pt>
                <c:pt idx="27790">
                  <c:v>2.4643137254901957</c:v>
                </c:pt>
                <c:pt idx="27791">
                  <c:v>2.4643137254901957</c:v>
                </c:pt>
                <c:pt idx="27792">
                  <c:v>2.4643137254901957</c:v>
                </c:pt>
                <c:pt idx="27793">
                  <c:v>2.4643137254901957</c:v>
                </c:pt>
                <c:pt idx="27794">
                  <c:v>2.4643137254901957</c:v>
                </c:pt>
                <c:pt idx="27795">
                  <c:v>2.4643137254901957</c:v>
                </c:pt>
                <c:pt idx="27796">
                  <c:v>2.4643137254901957</c:v>
                </c:pt>
                <c:pt idx="27797">
                  <c:v>2.4643137254901957</c:v>
                </c:pt>
                <c:pt idx="27798">
                  <c:v>2.4643137254901957</c:v>
                </c:pt>
                <c:pt idx="27799">
                  <c:v>2.4643137254901957</c:v>
                </c:pt>
                <c:pt idx="27800">
                  <c:v>2.4643137254901957</c:v>
                </c:pt>
                <c:pt idx="27801">
                  <c:v>2.4643137254901957</c:v>
                </c:pt>
                <c:pt idx="27802">
                  <c:v>2.4643137254901957</c:v>
                </c:pt>
                <c:pt idx="27803">
                  <c:v>2.4643137254901957</c:v>
                </c:pt>
                <c:pt idx="27804">
                  <c:v>2.4643137254901957</c:v>
                </c:pt>
                <c:pt idx="27805">
                  <c:v>2.4643137254901957</c:v>
                </c:pt>
                <c:pt idx="27806">
                  <c:v>2.4643137254901957</c:v>
                </c:pt>
                <c:pt idx="27807">
                  <c:v>2.4643137254901957</c:v>
                </c:pt>
                <c:pt idx="27808">
                  <c:v>2.4643137254901957</c:v>
                </c:pt>
                <c:pt idx="27809">
                  <c:v>2.4643137254901957</c:v>
                </c:pt>
                <c:pt idx="27810">
                  <c:v>2.4643137254901957</c:v>
                </c:pt>
                <c:pt idx="27811">
                  <c:v>2.4643137254901957</c:v>
                </c:pt>
                <c:pt idx="27812">
                  <c:v>2.4643137254901957</c:v>
                </c:pt>
                <c:pt idx="27813">
                  <c:v>2.4643137254901957</c:v>
                </c:pt>
                <c:pt idx="27814">
                  <c:v>2.4643137254901957</c:v>
                </c:pt>
                <c:pt idx="27815">
                  <c:v>2.4643137254901957</c:v>
                </c:pt>
                <c:pt idx="27816">
                  <c:v>2.4643137254901957</c:v>
                </c:pt>
                <c:pt idx="27817">
                  <c:v>2.4643137254901957</c:v>
                </c:pt>
                <c:pt idx="27818">
                  <c:v>2.4643137254901957</c:v>
                </c:pt>
                <c:pt idx="27819">
                  <c:v>2.4643137254901957</c:v>
                </c:pt>
                <c:pt idx="27820">
                  <c:v>2.4643137254901957</c:v>
                </c:pt>
                <c:pt idx="27821">
                  <c:v>2.4643137254901957</c:v>
                </c:pt>
                <c:pt idx="27822">
                  <c:v>2.4643137254901957</c:v>
                </c:pt>
                <c:pt idx="27823">
                  <c:v>2.4643137254901957</c:v>
                </c:pt>
                <c:pt idx="27824">
                  <c:v>2.4643137254901957</c:v>
                </c:pt>
                <c:pt idx="27825">
                  <c:v>2.4643137254901957</c:v>
                </c:pt>
                <c:pt idx="27826">
                  <c:v>2.4643137254901957</c:v>
                </c:pt>
                <c:pt idx="27827">
                  <c:v>2.4643137254901957</c:v>
                </c:pt>
                <c:pt idx="27828">
                  <c:v>2.4643137254901957</c:v>
                </c:pt>
                <c:pt idx="27829">
                  <c:v>2.4643137254901957</c:v>
                </c:pt>
                <c:pt idx="27830">
                  <c:v>2.4643137254901957</c:v>
                </c:pt>
                <c:pt idx="27831">
                  <c:v>2.4643137254901957</c:v>
                </c:pt>
                <c:pt idx="27832">
                  <c:v>2.4643137254901957</c:v>
                </c:pt>
                <c:pt idx="27833">
                  <c:v>2.4643137254901957</c:v>
                </c:pt>
                <c:pt idx="27834">
                  <c:v>2.4643137254901957</c:v>
                </c:pt>
                <c:pt idx="27835">
                  <c:v>2.4643137254901957</c:v>
                </c:pt>
                <c:pt idx="27836">
                  <c:v>2.4643137254901957</c:v>
                </c:pt>
                <c:pt idx="27837">
                  <c:v>2.4643137254901957</c:v>
                </c:pt>
                <c:pt idx="27838">
                  <c:v>2.4643137254901957</c:v>
                </c:pt>
                <c:pt idx="27839">
                  <c:v>2.4643137254901957</c:v>
                </c:pt>
                <c:pt idx="27840">
                  <c:v>2.4643137254901957</c:v>
                </c:pt>
                <c:pt idx="27841">
                  <c:v>2.4643137254901957</c:v>
                </c:pt>
                <c:pt idx="27842">
                  <c:v>2.4643137254901957</c:v>
                </c:pt>
                <c:pt idx="27843">
                  <c:v>2.4643137254901957</c:v>
                </c:pt>
                <c:pt idx="27844">
                  <c:v>2.4643137254901957</c:v>
                </c:pt>
                <c:pt idx="27845">
                  <c:v>2.4643137254901957</c:v>
                </c:pt>
                <c:pt idx="27846">
                  <c:v>2.4643137254901957</c:v>
                </c:pt>
                <c:pt idx="27847">
                  <c:v>2.4643137254901957</c:v>
                </c:pt>
                <c:pt idx="27848">
                  <c:v>2.4643137254901957</c:v>
                </c:pt>
                <c:pt idx="27849">
                  <c:v>2.4643137254901957</c:v>
                </c:pt>
                <c:pt idx="27850">
                  <c:v>2.4643137254901957</c:v>
                </c:pt>
                <c:pt idx="27851">
                  <c:v>2.4643137254901957</c:v>
                </c:pt>
                <c:pt idx="27852">
                  <c:v>2.4643137254901957</c:v>
                </c:pt>
                <c:pt idx="27853">
                  <c:v>2.4643137254901957</c:v>
                </c:pt>
                <c:pt idx="27854">
                  <c:v>2.4643137254901957</c:v>
                </c:pt>
                <c:pt idx="27855">
                  <c:v>2.4643137254901957</c:v>
                </c:pt>
                <c:pt idx="27856">
                  <c:v>2.4643137254901957</c:v>
                </c:pt>
                <c:pt idx="27857">
                  <c:v>2.4643137254901957</c:v>
                </c:pt>
                <c:pt idx="27858">
                  <c:v>2.4643137254901957</c:v>
                </c:pt>
                <c:pt idx="27859">
                  <c:v>2.4643137254901957</c:v>
                </c:pt>
                <c:pt idx="27860">
                  <c:v>2.4643137254901957</c:v>
                </c:pt>
                <c:pt idx="27861">
                  <c:v>2.4643137254901957</c:v>
                </c:pt>
                <c:pt idx="27862">
                  <c:v>2.4643137254901957</c:v>
                </c:pt>
                <c:pt idx="27863">
                  <c:v>2.4643137254901957</c:v>
                </c:pt>
                <c:pt idx="27864">
                  <c:v>2.4643137254901957</c:v>
                </c:pt>
                <c:pt idx="27865">
                  <c:v>2.4643137254901957</c:v>
                </c:pt>
                <c:pt idx="27866">
                  <c:v>2.4643137254901957</c:v>
                </c:pt>
                <c:pt idx="27867">
                  <c:v>2.4643137254901957</c:v>
                </c:pt>
                <c:pt idx="27868">
                  <c:v>2.4643137254901957</c:v>
                </c:pt>
                <c:pt idx="27869">
                  <c:v>2.4643137254901957</c:v>
                </c:pt>
                <c:pt idx="27870">
                  <c:v>2.4643137254901957</c:v>
                </c:pt>
                <c:pt idx="27871">
                  <c:v>2.4643137254901957</c:v>
                </c:pt>
                <c:pt idx="27872">
                  <c:v>2.4643137254901957</c:v>
                </c:pt>
                <c:pt idx="27873">
                  <c:v>2.4643137254901957</c:v>
                </c:pt>
                <c:pt idx="27874">
                  <c:v>2.4643137254901957</c:v>
                </c:pt>
                <c:pt idx="27875">
                  <c:v>2.4643137254901957</c:v>
                </c:pt>
                <c:pt idx="27876">
                  <c:v>2.4643137254901957</c:v>
                </c:pt>
                <c:pt idx="27877">
                  <c:v>2.4643137254901957</c:v>
                </c:pt>
                <c:pt idx="27878">
                  <c:v>2.4643137254901957</c:v>
                </c:pt>
                <c:pt idx="27879">
                  <c:v>2.4643137254901957</c:v>
                </c:pt>
                <c:pt idx="27880">
                  <c:v>2.4643137254901957</c:v>
                </c:pt>
                <c:pt idx="27881">
                  <c:v>2.4643137254901957</c:v>
                </c:pt>
                <c:pt idx="27882">
                  <c:v>2.4643137254901957</c:v>
                </c:pt>
                <c:pt idx="27883">
                  <c:v>2.4643137254901957</c:v>
                </c:pt>
                <c:pt idx="27884">
                  <c:v>2.4643137254901957</c:v>
                </c:pt>
                <c:pt idx="27885">
                  <c:v>2.4643137254901957</c:v>
                </c:pt>
                <c:pt idx="27886">
                  <c:v>2.4643137254901957</c:v>
                </c:pt>
                <c:pt idx="27887">
                  <c:v>2.4643137254901957</c:v>
                </c:pt>
                <c:pt idx="27888">
                  <c:v>2.4643137254901957</c:v>
                </c:pt>
                <c:pt idx="27889">
                  <c:v>2.4643137254901957</c:v>
                </c:pt>
                <c:pt idx="27890">
                  <c:v>2.4643137254901957</c:v>
                </c:pt>
                <c:pt idx="27891">
                  <c:v>2.4643137254901957</c:v>
                </c:pt>
                <c:pt idx="27892">
                  <c:v>2.4643137254901957</c:v>
                </c:pt>
                <c:pt idx="27893">
                  <c:v>2.4643137254901957</c:v>
                </c:pt>
                <c:pt idx="27894">
                  <c:v>2.4643137254901957</c:v>
                </c:pt>
                <c:pt idx="27895">
                  <c:v>2.4643137254901957</c:v>
                </c:pt>
                <c:pt idx="27896">
                  <c:v>2.4643137254901957</c:v>
                </c:pt>
                <c:pt idx="27897">
                  <c:v>2.4643137254901957</c:v>
                </c:pt>
                <c:pt idx="27898">
                  <c:v>2.4643137254901957</c:v>
                </c:pt>
                <c:pt idx="27899">
                  <c:v>2.4643137254901957</c:v>
                </c:pt>
                <c:pt idx="27900">
                  <c:v>2.4643137254901957</c:v>
                </c:pt>
                <c:pt idx="27901">
                  <c:v>2.4643137254901957</c:v>
                </c:pt>
                <c:pt idx="27902">
                  <c:v>2.4643137254901957</c:v>
                </c:pt>
                <c:pt idx="27903">
                  <c:v>2.4643137254901957</c:v>
                </c:pt>
                <c:pt idx="27904">
                  <c:v>2.4643137254901957</c:v>
                </c:pt>
                <c:pt idx="27905">
                  <c:v>2.4643137254901957</c:v>
                </c:pt>
                <c:pt idx="27906">
                  <c:v>2.4643137254901957</c:v>
                </c:pt>
                <c:pt idx="27907">
                  <c:v>2.4643137254901957</c:v>
                </c:pt>
                <c:pt idx="27908">
                  <c:v>2.4643137254901957</c:v>
                </c:pt>
                <c:pt idx="27909">
                  <c:v>2.4643137254901957</c:v>
                </c:pt>
                <c:pt idx="27910">
                  <c:v>2.4643137254901957</c:v>
                </c:pt>
                <c:pt idx="27911">
                  <c:v>2.4643137254901957</c:v>
                </c:pt>
                <c:pt idx="27912">
                  <c:v>2.4643137254901957</c:v>
                </c:pt>
                <c:pt idx="27913">
                  <c:v>2.4643137254901957</c:v>
                </c:pt>
                <c:pt idx="27914">
                  <c:v>2.4643137254901957</c:v>
                </c:pt>
                <c:pt idx="27915">
                  <c:v>2.4643137254901957</c:v>
                </c:pt>
                <c:pt idx="27916">
                  <c:v>2.4643137254901957</c:v>
                </c:pt>
                <c:pt idx="27917">
                  <c:v>2.4643137254901957</c:v>
                </c:pt>
                <c:pt idx="27918">
                  <c:v>2.4643137254901957</c:v>
                </c:pt>
                <c:pt idx="27919">
                  <c:v>2.4643137254901957</c:v>
                </c:pt>
                <c:pt idx="27920">
                  <c:v>2.4643137254901957</c:v>
                </c:pt>
                <c:pt idx="27921">
                  <c:v>2.4643137254901957</c:v>
                </c:pt>
                <c:pt idx="27922">
                  <c:v>2.4643137254901957</c:v>
                </c:pt>
                <c:pt idx="27923">
                  <c:v>2.4643137254901957</c:v>
                </c:pt>
                <c:pt idx="27924">
                  <c:v>2.4643137254901957</c:v>
                </c:pt>
                <c:pt idx="27925">
                  <c:v>2.4643137254901957</c:v>
                </c:pt>
                <c:pt idx="27926">
                  <c:v>2.4643137254901957</c:v>
                </c:pt>
                <c:pt idx="27927">
                  <c:v>2.4643137254901957</c:v>
                </c:pt>
                <c:pt idx="27928">
                  <c:v>2.4643137254901957</c:v>
                </c:pt>
                <c:pt idx="27929">
                  <c:v>2.4643137254901957</c:v>
                </c:pt>
                <c:pt idx="27930">
                  <c:v>2.4643137254901957</c:v>
                </c:pt>
                <c:pt idx="27931">
                  <c:v>2.4643137254901957</c:v>
                </c:pt>
                <c:pt idx="27932">
                  <c:v>2.4643137254901957</c:v>
                </c:pt>
                <c:pt idx="27933">
                  <c:v>2.4643137254901957</c:v>
                </c:pt>
                <c:pt idx="27934">
                  <c:v>2.4643137254901957</c:v>
                </c:pt>
                <c:pt idx="27935">
                  <c:v>2.4643137254901957</c:v>
                </c:pt>
                <c:pt idx="27936">
                  <c:v>2.4643137254901957</c:v>
                </c:pt>
                <c:pt idx="27937">
                  <c:v>2.4643137254901957</c:v>
                </c:pt>
                <c:pt idx="27938">
                  <c:v>2.4643137254901957</c:v>
                </c:pt>
                <c:pt idx="27939">
                  <c:v>2.4643137254901957</c:v>
                </c:pt>
                <c:pt idx="27940">
                  <c:v>2.4643137254901957</c:v>
                </c:pt>
                <c:pt idx="27941">
                  <c:v>2.4643137254901957</c:v>
                </c:pt>
                <c:pt idx="27942">
                  <c:v>2.4643137254901957</c:v>
                </c:pt>
                <c:pt idx="27943">
                  <c:v>2.4643137254901957</c:v>
                </c:pt>
                <c:pt idx="27944">
                  <c:v>2.4643137254901957</c:v>
                </c:pt>
                <c:pt idx="27945">
                  <c:v>2.4643137254901957</c:v>
                </c:pt>
                <c:pt idx="27946">
                  <c:v>2.4643137254901957</c:v>
                </c:pt>
                <c:pt idx="27947">
                  <c:v>2.4643137254901957</c:v>
                </c:pt>
                <c:pt idx="27948">
                  <c:v>2.4643137254901957</c:v>
                </c:pt>
                <c:pt idx="27949">
                  <c:v>2.4643137254901957</c:v>
                </c:pt>
                <c:pt idx="27950">
                  <c:v>2.4643137254901957</c:v>
                </c:pt>
                <c:pt idx="27951">
                  <c:v>2.4643137254901957</c:v>
                </c:pt>
                <c:pt idx="27952">
                  <c:v>2.4643137254901957</c:v>
                </c:pt>
                <c:pt idx="27953">
                  <c:v>2.4643137254901957</c:v>
                </c:pt>
                <c:pt idx="27954">
                  <c:v>2.4643137254901957</c:v>
                </c:pt>
                <c:pt idx="27955">
                  <c:v>2.4643137254901957</c:v>
                </c:pt>
                <c:pt idx="27956">
                  <c:v>2.4643137254901957</c:v>
                </c:pt>
                <c:pt idx="27957">
                  <c:v>2.4643137254901957</c:v>
                </c:pt>
                <c:pt idx="27958">
                  <c:v>2.4643137254901957</c:v>
                </c:pt>
                <c:pt idx="27959">
                  <c:v>2.4643137254901957</c:v>
                </c:pt>
                <c:pt idx="27960">
                  <c:v>2.4643137254901957</c:v>
                </c:pt>
                <c:pt idx="27961">
                  <c:v>2.4643137254901957</c:v>
                </c:pt>
                <c:pt idx="27962">
                  <c:v>2.4643137254901957</c:v>
                </c:pt>
                <c:pt idx="27963">
                  <c:v>2.4643137254901957</c:v>
                </c:pt>
                <c:pt idx="27964">
                  <c:v>2.4643137254901957</c:v>
                </c:pt>
                <c:pt idx="27965">
                  <c:v>2.4643137254901957</c:v>
                </c:pt>
                <c:pt idx="27966">
                  <c:v>2.4643137254901957</c:v>
                </c:pt>
                <c:pt idx="27967">
                  <c:v>2.4643137254901957</c:v>
                </c:pt>
                <c:pt idx="27968">
                  <c:v>2.4643137254901957</c:v>
                </c:pt>
                <c:pt idx="27969">
                  <c:v>2.4643137254901957</c:v>
                </c:pt>
                <c:pt idx="27970">
                  <c:v>2.4643137254901957</c:v>
                </c:pt>
                <c:pt idx="27971">
                  <c:v>2.4643137254901957</c:v>
                </c:pt>
                <c:pt idx="27972">
                  <c:v>2.4643137254901957</c:v>
                </c:pt>
                <c:pt idx="27973">
                  <c:v>2.4643137254901957</c:v>
                </c:pt>
                <c:pt idx="27974">
                  <c:v>2.4643137254901957</c:v>
                </c:pt>
                <c:pt idx="27975">
                  <c:v>2.4643137254901957</c:v>
                </c:pt>
                <c:pt idx="27976">
                  <c:v>2.4643137254901957</c:v>
                </c:pt>
                <c:pt idx="27977">
                  <c:v>2.4643137254901957</c:v>
                </c:pt>
                <c:pt idx="27978">
                  <c:v>2.4643137254901957</c:v>
                </c:pt>
                <c:pt idx="27979">
                  <c:v>2.4643137254901957</c:v>
                </c:pt>
                <c:pt idx="27980">
                  <c:v>2.4643137254901957</c:v>
                </c:pt>
                <c:pt idx="27981">
                  <c:v>2.4643137254901957</c:v>
                </c:pt>
                <c:pt idx="27982">
                  <c:v>2.4643137254901957</c:v>
                </c:pt>
                <c:pt idx="27983">
                  <c:v>2.4643137254901957</c:v>
                </c:pt>
                <c:pt idx="27984">
                  <c:v>2.4643137254901957</c:v>
                </c:pt>
                <c:pt idx="27985">
                  <c:v>2.4643137254901957</c:v>
                </c:pt>
                <c:pt idx="27986">
                  <c:v>2.4643137254901957</c:v>
                </c:pt>
                <c:pt idx="27987">
                  <c:v>2.4643137254901957</c:v>
                </c:pt>
                <c:pt idx="27988">
                  <c:v>2.4643137254901957</c:v>
                </c:pt>
                <c:pt idx="27989">
                  <c:v>2.4643137254901957</c:v>
                </c:pt>
                <c:pt idx="27990">
                  <c:v>2.4643137254901957</c:v>
                </c:pt>
                <c:pt idx="27991">
                  <c:v>2.4643137254901957</c:v>
                </c:pt>
                <c:pt idx="27992">
                  <c:v>2.4643137254901957</c:v>
                </c:pt>
                <c:pt idx="27993">
                  <c:v>2.4643137254901957</c:v>
                </c:pt>
                <c:pt idx="27994">
                  <c:v>2.4643137254901957</c:v>
                </c:pt>
                <c:pt idx="27995">
                  <c:v>2.4643137254901957</c:v>
                </c:pt>
                <c:pt idx="27996">
                  <c:v>2.4643137254901957</c:v>
                </c:pt>
                <c:pt idx="27997">
                  <c:v>2.4643137254901957</c:v>
                </c:pt>
                <c:pt idx="27998">
                  <c:v>2.4643137254901957</c:v>
                </c:pt>
                <c:pt idx="27999">
                  <c:v>2.4643137254901957</c:v>
                </c:pt>
                <c:pt idx="28000">
                  <c:v>2.4643137254901957</c:v>
                </c:pt>
                <c:pt idx="28001">
                  <c:v>2.4643137254901957</c:v>
                </c:pt>
                <c:pt idx="28002">
                  <c:v>2.4643137254901957</c:v>
                </c:pt>
                <c:pt idx="28003">
                  <c:v>2.4643137254901957</c:v>
                </c:pt>
                <c:pt idx="28004">
                  <c:v>2.4643137254901957</c:v>
                </c:pt>
                <c:pt idx="28005">
                  <c:v>2.4643137254901957</c:v>
                </c:pt>
                <c:pt idx="28006">
                  <c:v>2.4643137254901957</c:v>
                </c:pt>
                <c:pt idx="28007">
                  <c:v>2.4643137254901957</c:v>
                </c:pt>
                <c:pt idx="28008">
                  <c:v>2.4643137254901957</c:v>
                </c:pt>
                <c:pt idx="28009">
                  <c:v>2.4643137254901957</c:v>
                </c:pt>
                <c:pt idx="28010">
                  <c:v>2.4643137254901957</c:v>
                </c:pt>
                <c:pt idx="28011">
                  <c:v>2.4643137254901957</c:v>
                </c:pt>
                <c:pt idx="28012">
                  <c:v>2.4643137254901957</c:v>
                </c:pt>
                <c:pt idx="28013">
                  <c:v>2.4643137254901957</c:v>
                </c:pt>
                <c:pt idx="28014">
                  <c:v>2.4643137254901957</c:v>
                </c:pt>
                <c:pt idx="28015">
                  <c:v>2.4643137254901957</c:v>
                </c:pt>
                <c:pt idx="28016">
                  <c:v>2.4643137254901957</c:v>
                </c:pt>
                <c:pt idx="28017">
                  <c:v>2.4643137254901957</c:v>
                </c:pt>
                <c:pt idx="28018">
                  <c:v>2.4643137254901957</c:v>
                </c:pt>
                <c:pt idx="28019">
                  <c:v>2.4643137254901957</c:v>
                </c:pt>
                <c:pt idx="28020">
                  <c:v>2.4643137254901957</c:v>
                </c:pt>
                <c:pt idx="28021">
                  <c:v>2.4643137254901957</c:v>
                </c:pt>
                <c:pt idx="28022">
                  <c:v>2.4643137254901957</c:v>
                </c:pt>
                <c:pt idx="28023">
                  <c:v>2.4643137254901957</c:v>
                </c:pt>
                <c:pt idx="28024">
                  <c:v>2.4643137254901957</c:v>
                </c:pt>
                <c:pt idx="28025">
                  <c:v>2.4643137254901957</c:v>
                </c:pt>
                <c:pt idx="28026">
                  <c:v>2.4643137254901957</c:v>
                </c:pt>
                <c:pt idx="28027">
                  <c:v>2.4643137254901957</c:v>
                </c:pt>
                <c:pt idx="28028">
                  <c:v>2.4643137254901957</c:v>
                </c:pt>
                <c:pt idx="28029">
                  <c:v>2.4643137254901957</c:v>
                </c:pt>
                <c:pt idx="28030">
                  <c:v>2.4643137254901957</c:v>
                </c:pt>
                <c:pt idx="28031">
                  <c:v>2.4643137254901957</c:v>
                </c:pt>
                <c:pt idx="28032">
                  <c:v>2.4643137254901957</c:v>
                </c:pt>
                <c:pt idx="28033">
                  <c:v>2.4643137254901957</c:v>
                </c:pt>
                <c:pt idx="28034">
                  <c:v>2.4643137254901957</c:v>
                </c:pt>
                <c:pt idx="28035">
                  <c:v>2.4643137254901957</c:v>
                </c:pt>
                <c:pt idx="28036">
                  <c:v>2.4643137254901957</c:v>
                </c:pt>
                <c:pt idx="28037">
                  <c:v>2.4643137254901957</c:v>
                </c:pt>
                <c:pt idx="28038">
                  <c:v>2.4643137254901957</c:v>
                </c:pt>
                <c:pt idx="28039">
                  <c:v>2.4643137254901957</c:v>
                </c:pt>
                <c:pt idx="28040">
                  <c:v>2.4643137254901957</c:v>
                </c:pt>
                <c:pt idx="28041">
                  <c:v>2.4643137254901957</c:v>
                </c:pt>
                <c:pt idx="28042">
                  <c:v>2.4643137254901957</c:v>
                </c:pt>
                <c:pt idx="28043">
                  <c:v>2.4643137254901957</c:v>
                </c:pt>
                <c:pt idx="28044">
                  <c:v>2.4643137254901957</c:v>
                </c:pt>
                <c:pt idx="28045">
                  <c:v>2.4643137254901957</c:v>
                </c:pt>
                <c:pt idx="28046">
                  <c:v>2.4643137254901957</c:v>
                </c:pt>
                <c:pt idx="28047">
                  <c:v>2.4643137254901957</c:v>
                </c:pt>
                <c:pt idx="28048">
                  <c:v>2.4643137254901957</c:v>
                </c:pt>
                <c:pt idx="28049">
                  <c:v>2.4643137254901957</c:v>
                </c:pt>
                <c:pt idx="28050">
                  <c:v>2.4643137254901957</c:v>
                </c:pt>
                <c:pt idx="28051">
                  <c:v>2.4643137254901957</c:v>
                </c:pt>
                <c:pt idx="28052">
                  <c:v>2.4643137254901957</c:v>
                </c:pt>
                <c:pt idx="28053">
                  <c:v>2.4643137254901957</c:v>
                </c:pt>
                <c:pt idx="28054">
                  <c:v>2.4643137254901957</c:v>
                </c:pt>
                <c:pt idx="28055">
                  <c:v>2.4643137254901957</c:v>
                </c:pt>
                <c:pt idx="28056">
                  <c:v>2.4643137254901957</c:v>
                </c:pt>
                <c:pt idx="28057">
                  <c:v>2.4643137254901957</c:v>
                </c:pt>
                <c:pt idx="28058">
                  <c:v>2.4643137254901957</c:v>
                </c:pt>
                <c:pt idx="28059">
                  <c:v>2.4643137254901957</c:v>
                </c:pt>
                <c:pt idx="28060">
                  <c:v>2.4643137254901957</c:v>
                </c:pt>
                <c:pt idx="28061">
                  <c:v>2.4643137254901957</c:v>
                </c:pt>
                <c:pt idx="28062">
                  <c:v>2.4643137254901957</c:v>
                </c:pt>
                <c:pt idx="28063">
                  <c:v>2.4643137254901957</c:v>
                </c:pt>
                <c:pt idx="28064">
                  <c:v>2.4643137254901957</c:v>
                </c:pt>
                <c:pt idx="28065">
                  <c:v>2.4643137254901957</c:v>
                </c:pt>
                <c:pt idx="28066">
                  <c:v>2.4643137254901957</c:v>
                </c:pt>
                <c:pt idx="28067">
                  <c:v>2.4643137254901957</c:v>
                </c:pt>
                <c:pt idx="28068">
                  <c:v>2.4643137254901957</c:v>
                </c:pt>
                <c:pt idx="28069">
                  <c:v>2.4643137254901957</c:v>
                </c:pt>
                <c:pt idx="28070">
                  <c:v>2.4643137254901957</c:v>
                </c:pt>
                <c:pt idx="28071">
                  <c:v>2.4643137254901957</c:v>
                </c:pt>
                <c:pt idx="28072">
                  <c:v>2.4643137254901957</c:v>
                </c:pt>
                <c:pt idx="28073">
                  <c:v>2.4643137254901957</c:v>
                </c:pt>
                <c:pt idx="28074">
                  <c:v>2.4643137254901957</c:v>
                </c:pt>
                <c:pt idx="28075">
                  <c:v>2.4643137254901957</c:v>
                </c:pt>
                <c:pt idx="28076">
                  <c:v>2.4643137254901957</c:v>
                </c:pt>
                <c:pt idx="28077">
                  <c:v>2.4643137254901957</c:v>
                </c:pt>
                <c:pt idx="28078">
                  <c:v>2.4643137254901957</c:v>
                </c:pt>
                <c:pt idx="28079">
                  <c:v>2.4643137254901957</c:v>
                </c:pt>
                <c:pt idx="28080">
                  <c:v>2.4643137254901957</c:v>
                </c:pt>
                <c:pt idx="28081">
                  <c:v>2.4643137254901957</c:v>
                </c:pt>
                <c:pt idx="28082">
                  <c:v>2.4643137254901957</c:v>
                </c:pt>
                <c:pt idx="28083">
                  <c:v>2.4643137254901957</c:v>
                </c:pt>
                <c:pt idx="28084">
                  <c:v>2.4643137254901957</c:v>
                </c:pt>
                <c:pt idx="28085">
                  <c:v>2.4643137254901957</c:v>
                </c:pt>
                <c:pt idx="28086">
                  <c:v>2.4643137254901957</c:v>
                </c:pt>
                <c:pt idx="28087">
                  <c:v>2.4643137254901957</c:v>
                </c:pt>
                <c:pt idx="28088">
                  <c:v>2.4643137254901957</c:v>
                </c:pt>
                <c:pt idx="28089">
                  <c:v>2.4643137254901957</c:v>
                </c:pt>
                <c:pt idx="28090">
                  <c:v>2.4643137254901957</c:v>
                </c:pt>
                <c:pt idx="28091">
                  <c:v>2.4643137254901957</c:v>
                </c:pt>
                <c:pt idx="28092">
                  <c:v>2.4643137254901957</c:v>
                </c:pt>
                <c:pt idx="28093">
                  <c:v>2.4643137254901957</c:v>
                </c:pt>
                <c:pt idx="28094">
                  <c:v>2.4643137254901957</c:v>
                </c:pt>
                <c:pt idx="28095">
                  <c:v>2.4643137254901957</c:v>
                </c:pt>
                <c:pt idx="28096">
                  <c:v>2.4643137254901957</c:v>
                </c:pt>
                <c:pt idx="28097">
                  <c:v>2.4643137254901957</c:v>
                </c:pt>
                <c:pt idx="28098">
                  <c:v>2.4643137254901957</c:v>
                </c:pt>
                <c:pt idx="28099">
                  <c:v>2.4643137254901957</c:v>
                </c:pt>
                <c:pt idx="28100">
                  <c:v>2.4643137254901957</c:v>
                </c:pt>
                <c:pt idx="28101">
                  <c:v>2.4643137254901957</c:v>
                </c:pt>
                <c:pt idx="28102">
                  <c:v>2.4643137254901957</c:v>
                </c:pt>
                <c:pt idx="28103">
                  <c:v>2.4643137254901957</c:v>
                </c:pt>
                <c:pt idx="28104">
                  <c:v>2.4643137254901957</c:v>
                </c:pt>
                <c:pt idx="28105">
                  <c:v>2.4643137254901957</c:v>
                </c:pt>
                <c:pt idx="28106">
                  <c:v>2.4643137254901957</c:v>
                </c:pt>
                <c:pt idx="28107">
                  <c:v>2.4643137254901957</c:v>
                </c:pt>
                <c:pt idx="28108">
                  <c:v>2.4643137254901957</c:v>
                </c:pt>
                <c:pt idx="28109">
                  <c:v>2.4643137254901957</c:v>
                </c:pt>
                <c:pt idx="28110">
                  <c:v>2.4643137254901957</c:v>
                </c:pt>
                <c:pt idx="28111">
                  <c:v>2.4643137254901957</c:v>
                </c:pt>
                <c:pt idx="28112">
                  <c:v>2.4643137254901957</c:v>
                </c:pt>
                <c:pt idx="28113">
                  <c:v>2.4643137254901957</c:v>
                </c:pt>
                <c:pt idx="28114">
                  <c:v>2.4643137254901957</c:v>
                </c:pt>
                <c:pt idx="28115">
                  <c:v>2.4643137254901957</c:v>
                </c:pt>
                <c:pt idx="28116">
                  <c:v>2.4643137254901957</c:v>
                </c:pt>
                <c:pt idx="28117">
                  <c:v>2.4643137254901957</c:v>
                </c:pt>
                <c:pt idx="28118">
                  <c:v>2.4643137254901957</c:v>
                </c:pt>
                <c:pt idx="28119">
                  <c:v>2.4643137254901957</c:v>
                </c:pt>
                <c:pt idx="28120">
                  <c:v>2.4643137254901957</c:v>
                </c:pt>
                <c:pt idx="28121">
                  <c:v>2.4643137254901957</c:v>
                </c:pt>
                <c:pt idx="28122">
                  <c:v>2.4643137254901957</c:v>
                </c:pt>
                <c:pt idx="28123">
                  <c:v>2.4643137254901957</c:v>
                </c:pt>
                <c:pt idx="28124">
                  <c:v>2.4643137254901957</c:v>
                </c:pt>
                <c:pt idx="28125">
                  <c:v>2.4643137254901957</c:v>
                </c:pt>
                <c:pt idx="28126">
                  <c:v>2.4643137254901957</c:v>
                </c:pt>
                <c:pt idx="28127">
                  <c:v>2.4643137254901957</c:v>
                </c:pt>
                <c:pt idx="28128">
                  <c:v>2.4643137254901957</c:v>
                </c:pt>
                <c:pt idx="28129">
                  <c:v>2.4643137254901957</c:v>
                </c:pt>
                <c:pt idx="28130">
                  <c:v>2.4643137254901957</c:v>
                </c:pt>
                <c:pt idx="28131">
                  <c:v>2.4643137254901957</c:v>
                </c:pt>
                <c:pt idx="28132">
                  <c:v>2.4643137254901957</c:v>
                </c:pt>
                <c:pt idx="28133">
                  <c:v>2.4643137254901957</c:v>
                </c:pt>
                <c:pt idx="28134">
                  <c:v>2.4643137254901957</c:v>
                </c:pt>
                <c:pt idx="28135">
                  <c:v>2.4643137254901957</c:v>
                </c:pt>
                <c:pt idx="28136">
                  <c:v>2.4643137254901957</c:v>
                </c:pt>
                <c:pt idx="28137">
                  <c:v>2.4643137254901957</c:v>
                </c:pt>
                <c:pt idx="28138">
                  <c:v>2.4643137254901957</c:v>
                </c:pt>
                <c:pt idx="28139">
                  <c:v>2.4643137254901957</c:v>
                </c:pt>
                <c:pt idx="28140">
                  <c:v>2.4643137254901957</c:v>
                </c:pt>
                <c:pt idx="28141">
                  <c:v>2.4643137254901957</c:v>
                </c:pt>
                <c:pt idx="28142">
                  <c:v>2.4643137254901957</c:v>
                </c:pt>
                <c:pt idx="28143">
                  <c:v>2.4643137254901957</c:v>
                </c:pt>
                <c:pt idx="28144">
                  <c:v>2.4643137254901957</c:v>
                </c:pt>
                <c:pt idx="28145">
                  <c:v>2.4643137254901957</c:v>
                </c:pt>
                <c:pt idx="28146">
                  <c:v>2.4643137254901957</c:v>
                </c:pt>
                <c:pt idx="28147">
                  <c:v>2.4643137254901957</c:v>
                </c:pt>
                <c:pt idx="28148">
                  <c:v>2.4643137254901957</c:v>
                </c:pt>
                <c:pt idx="28149">
                  <c:v>2.4643137254901957</c:v>
                </c:pt>
                <c:pt idx="28150">
                  <c:v>2.4643137254901957</c:v>
                </c:pt>
                <c:pt idx="28151">
                  <c:v>2.4643137254901957</c:v>
                </c:pt>
                <c:pt idx="28152">
                  <c:v>2.4643137254901957</c:v>
                </c:pt>
                <c:pt idx="28153">
                  <c:v>2.4643137254901957</c:v>
                </c:pt>
                <c:pt idx="28154">
                  <c:v>2.4643137254901957</c:v>
                </c:pt>
                <c:pt idx="28155">
                  <c:v>2.4643137254901957</c:v>
                </c:pt>
                <c:pt idx="28156">
                  <c:v>2.4643137254901957</c:v>
                </c:pt>
                <c:pt idx="28157">
                  <c:v>2.4643137254901957</c:v>
                </c:pt>
                <c:pt idx="28158">
                  <c:v>2.4643137254901957</c:v>
                </c:pt>
                <c:pt idx="28159">
                  <c:v>2.4643137254901957</c:v>
                </c:pt>
                <c:pt idx="28160">
                  <c:v>2.4643137254901957</c:v>
                </c:pt>
                <c:pt idx="28161">
                  <c:v>2.4643137254901957</c:v>
                </c:pt>
                <c:pt idx="28162">
                  <c:v>2.4643137254901957</c:v>
                </c:pt>
                <c:pt idx="28163">
                  <c:v>2.4643137254901957</c:v>
                </c:pt>
                <c:pt idx="28164">
                  <c:v>2.4643137254901957</c:v>
                </c:pt>
                <c:pt idx="28165">
                  <c:v>2.4643137254901957</c:v>
                </c:pt>
                <c:pt idx="28166">
                  <c:v>2.4643137254901957</c:v>
                </c:pt>
                <c:pt idx="28167">
                  <c:v>2.4643137254901957</c:v>
                </c:pt>
                <c:pt idx="28168">
                  <c:v>2.4643137254901957</c:v>
                </c:pt>
                <c:pt idx="28169">
                  <c:v>2.4643137254901957</c:v>
                </c:pt>
                <c:pt idx="28170">
                  <c:v>2.4643137254901957</c:v>
                </c:pt>
                <c:pt idx="28171">
                  <c:v>2.4643137254901957</c:v>
                </c:pt>
                <c:pt idx="28172">
                  <c:v>2.4643137254901957</c:v>
                </c:pt>
                <c:pt idx="28173">
                  <c:v>2.4643137254901957</c:v>
                </c:pt>
                <c:pt idx="28174">
                  <c:v>2.4643137254901957</c:v>
                </c:pt>
                <c:pt idx="28175">
                  <c:v>2.4643137254901957</c:v>
                </c:pt>
                <c:pt idx="28176">
                  <c:v>2.4643137254901957</c:v>
                </c:pt>
                <c:pt idx="28177">
                  <c:v>2.4643137254901957</c:v>
                </c:pt>
                <c:pt idx="28178">
                  <c:v>2.4643137254901957</c:v>
                </c:pt>
                <c:pt idx="28179">
                  <c:v>2.4643137254901957</c:v>
                </c:pt>
                <c:pt idx="28180">
                  <c:v>2.4643137254901957</c:v>
                </c:pt>
                <c:pt idx="28181">
                  <c:v>2.4643137254901957</c:v>
                </c:pt>
                <c:pt idx="28182">
                  <c:v>2.4643137254901957</c:v>
                </c:pt>
                <c:pt idx="28183">
                  <c:v>2.4643137254901957</c:v>
                </c:pt>
                <c:pt idx="28184">
                  <c:v>2.4643137254901957</c:v>
                </c:pt>
                <c:pt idx="28185">
                  <c:v>2.4643137254901957</c:v>
                </c:pt>
                <c:pt idx="28186">
                  <c:v>2.4643137254901957</c:v>
                </c:pt>
                <c:pt idx="28187">
                  <c:v>2.4643137254901957</c:v>
                </c:pt>
                <c:pt idx="28188">
                  <c:v>2.4643137254901957</c:v>
                </c:pt>
                <c:pt idx="28189">
                  <c:v>2.4643137254901957</c:v>
                </c:pt>
                <c:pt idx="28190">
                  <c:v>2.4643137254901957</c:v>
                </c:pt>
                <c:pt idx="28191">
                  <c:v>2.4643137254901957</c:v>
                </c:pt>
                <c:pt idx="28192">
                  <c:v>2.4643137254901957</c:v>
                </c:pt>
                <c:pt idx="28193">
                  <c:v>2.4643137254901957</c:v>
                </c:pt>
                <c:pt idx="28194">
                  <c:v>2.4643137254901957</c:v>
                </c:pt>
                <c:pt idx="28195">
                  <c:v>2.4643137254901957</c:v>
                </c:pt>
                <c:pt idx="28196">
                  <c:v>2.4643137254901957</c:v>
                </c:pt>
                <c:pt idx="28197">
                  <c:v>2.4643137254901957</c:v>
                </c:pt>
                <c:pt idx="28198">
                  <c:v>2.4643137254901957</c:v>
                </c:pt>
                <c:pt idx="28199">
                  <c:v>2.4643137254901957</c:v>
                </c:pt>
                <c:pt idx="28200">
                  <c:v>2.4643137254901957</c:v>
                </c:pt>
                <c:pt idx="28201">
                  <c:v>2.4643137254901957</c:v>
                </c:pt>
                <c:pt idx="28202">
                  <c:v>2.4643137254901957</c:v>
                </c:pt>
                <c:pt idx="28203">
                  <c:v>2.4643137254901957</c:v>
                </c:pt>
                <c:pt idx="28204">
                  <c:v>2.4643137254901957</c:v>
                </c:pt>
                <c:pt idx="28205">
                  <c:v>2.4643137254901957</c:v>
                </c:pt>
                <c:pt idx="28206">
                  <c:v>2.4643137254901957</c:v>
                </c:pt>
                <c:pt idx="28207">
                  <c:v>2.4643137254901957</c:v>
                </c:pt>
                <c:pt idx="28208">
                  <c:v>2.4643137254901957</c:v>
                </c:pt>
                <c:pt idx="28209">
                  <c:v>2.4643137254901957</c:v>
                </c:pt>
                <c:pt idx="28210">
                  <c:v>2.4643137254901957</c:v>
                </c:pt>
                <c:pt idx="28211">
                  <c:v>2.4643137254901957</c:v>
                </c:pt>
                <c:pt idx="28212">
                  <c:v>2.4643137254901957</c:v>
                </c:pt>
                <c:pt idx="28213">
                  <c:v>2.4643137254901957</c:v>
                </c:pt>
                <c:pt idx="28214">
                  <c:v>2.4643137254901957</c:v>
                </c:pt>
                <c:pt idx="28215">
                  <c:v>2.4643137254901957</c:v>
                </c:pt>
                <c:pt idx="28216">
                  <c:v>2.4643137254901957</c:v>
                </c:pt>
                <c:pt idx="28217">
                  <c:v>2.4643137254901957</c:v>
                </c:pt>
                <c:pt idx="28218">
                  <c:v>2.4643137254901957</c:v>
                </c:pt>
                <c:pt idx="28219">
                  <c:v>2.4643137254901957</c:v>
                </c:pt>
                <c:pt idx="28220">
                  <c:v>2.4643137254901957</c:v>
                </c:pt>
                <c:pt idx="28221">
                  <c:v>2.4643137254901957</c:v>
                </c:pt>
                <c:pt idx="28222">
                  <c:v>2.4643137254901957</c:v>
                </c:pt>
                <c:pt idx="28223">
                  <c:v>2.4643137254901957</c:v>
                </c:pt>
                <c:pt idx="28224">
                  <c:v>2.4643137254901957</c:v>
                </c:pt>
                <c:pt idx="28225">
                  <c:v>2.4643137254901957</c:v>
                </c:pt>
                <c:pt idx="28226">
                  <c:v>2.4643137254901957</c:v>
                </c:pt>
                <c:pt idx="28227">
                  <c:v>2.4643137254901957</c:v>
                </c:pt>
                <c:pt idx="28228">
                  <c:v>2.4643137254901957</c:v>
                </c:pt>
                <c:pt idx="28229">
                  <c:v>2.4643137254901957</c:v>
                </c:pt>
                <c:pt idx="28230">
                  <c:v>2.4643137254901957</c:v>
                </c:pt>
                <c:pt idx="28231">
                  <c:v>2.4643137254901957</c:v>
                </c:pt>
                <c:pt idx="28232">
                  <c:v>2.4643137254901957</c:v>
                </c:pt>
                <c:pt idx="28233">
                  <c:v>2.4643137254901957</c:v>
                </c:pt>
                <c:pt idx="28234">
                  <c:v>2.4643137254901957</c:v>
                </c:pt>
                <c:pt idx="28235">
                  <c:v>2.4643137254901957</c:v>
                </c:pt>
                <c:pt idx="28236">
                  <c:v>2.4643137254901957</c:v>
                </c:pt>
                <c:pt idx="28237">
                  <c:v>2.4643137254901957</c:v>
                </c:pt>
                <c:pt idx="28238">
                  <c:v>2.4643137254901957</c:v>
                </c:pt>
                <c:pt idx="28239">
                  <c:v>2.4643137254901957</c:v>
                </c:pt>
                <c:pt idx="28240">
                  <c:v>2.4643137254901957</c:v>
                </c:pt>
                <c:pt idx="28241">
                  <c:v>2.4643137254901957</c:v>
                </c:pt>
                <c:pt idx="28242">
                  <c:v>2.4643137254901957</c:v>
                </c:pt>
                <c:pt idx="28243">
                  <c:v>2.4643137254901957</c:v>
                </c:pt>
                <c:pt idx="28244">
                  <c:v>2.4643137254901957</c:v>
                </c:pt>
                <c:pt idx="28245">
                  <c:v>2.4643137254901957</c:v>
                </c:pt>
                <c:pt idx="28246">
                  <c:v>2.4643137254901957</c:v>
                </c:pt>
                <c:pt idx="28247">
                  <c:v>2.4643137254901957</c:v>
                </c:pt>
                <c:pt idx="28248">
                  <c:v>2.4643137254901957</c:v>
                </c:pt>
                <c:pt idx="28249">
                  <c:v>2.4643137254901957</c:v>
                </c:pt>
                <c:pt idx="28250">
                  <c:v>2.4643137254901957</c:v>
                </c:pt>
                <c:pt idx="28251">
                  <c:v>2.4643137254901957</c:v>
                </c:pt>
                <c:pt idx="28252">
                  <c:v>2.4643137254901957</c:v>
                </c:pt>
                <c:pt idx="28253">
                  <c:v>2.4643137254901957</c:v>
                </c:pt>
                <c:pt idx="28254">
                  <c:v>2.4643137254901957</c:v>
                </c:pt>
                <c:pt idx="28255">
                  <c:v>2.4643137254901957</c:v>
                </c:pt>
                <c:pt idx="28256">
                  <c:v>2.4643137254901957</c:v>
                </c:pt>
                <c:pt idx="28257">
                  <c:v>2.4643137254901957</c:v>
                </c:pt>
                <c:pt idx="28258">
                  <c:v>2.4643137254901957</c:v>
                </c:pt>
                <c:pt idx="28259">
                  <c:v>2.4643137254901957</c:v>
                </c:pt>
                <c:pt idx="28260">
                  <c:v>2.4643137254901957</c:v>
                </c:pt>
                <c:pt idx="28261">
                  <c:v>2.4643137254901957</c:v>
                </c:pt>
                <c:pt idx="28262">
                  <c:v>2.4643137254901957</c:v>
                </c:pt>
                <c:pt idx="28263">
                  <c:v>2.4643137254901957</c:v>
                </c:pt>
                <c:pt idx="28264">
                  <c:v>2.4643137254901957</c:v>
                </c:pt>
                <c:pt idx="28265">
                  <c:v>2.4643137254901957</c:v>
                </c:pt>
                <c:pt idx="28266">
                  <c:v>2.4643137254901957</c:v>
                </c:pt>
                <c:pt idx="28267">
                  <c:v>2.4643137254901957</c:v>
                </c:pt>
                <c:pt idx="28268">
                  <c:v>2.4643137254901957</c:v>
                </c:pt>
                <c:pt idx="28269">
                  <c:v>2.4643137254901957</c:v>
                </c:pt>
                <c:pt idx="28270">
                  <c:v>2.4643137254901957</c:v>
                </c:pt>
                <c:pt idx="28271">
                  <c:v>2.4643137254901957</c:v>
                </c:pt>
                <c:pt idx="28272">
                  <c:v>2.4643137254901957</c:v>
                </c:pt>
                <c:pt idx="28273">
                  <c:v>2.4643137254901957</c:v>
                </c:pt>
                <c:pt idx="28274">
                  <c:v>2.4643137254901957</c:v>
                </c:pt>
                <c:pt idx="28275">
                  <c:v>2.4643137254901957</c:v>
                </c:pt>
                <c:pt idx="28276">
                  <c:v>2.4643137254901957</c:v>
                </c:pt>
                <c:pt idx="28277">
                  <c:v>2.4643137254901957</c:v>
                </c:pt>
                <c:pt idx="28278">
                  <c:v>2.4643137254901957</c:v>
                </c:pt>
                <c:pt idx="28279">
                  <c:v>2.4643137254901957</c:v>
                </c:pt>
                <c:pt idx="28280">
                  <c:v>2.4643137254901957</c:v>
                </c:pt>
                <c:pt idx="28281">
                  <c:v>2.4643137254901957</c:v>
                </c:pt>
                <c:pt idx="28282">
                  <c:v>2.4643137254901957</c:v>
                </c:pt>
                <c:pt idx="28283">
                  <c:v>2.4643137254901957</c:v>
                </c:pt>
                <c:pt idx="28284">
                  <c:v>2.4643137254901957</c:v>
                </c:pt>
                <c:pt idx="28285">
                  <c:v>2.4643137254901957</c:v>
                </c:pt>
                <c:pt idx="28286">
                  <c:v>2.4643137254901957</c:v>
                </c:pt>
                <c:pt idx="28287">
                  <c:v>2.4643137254901957</c:v>
                </c:pt>
                <c:pt idx="28288">
                  <c:v>2.4643137254901957</c:v>
                </c:pt>
                <c:pt idx="28289">
                  <c:v>2.4643137254901957</c:v>
                </c:pt>
                <c:pt idx="28290">
                  <c:v>2.4643137254901957</c:v>
                </c:pt>
                <c:pt idx="28291">
                  <c:v>2.4643137254901957</c:v>
                </c:pt>
                <c:pt idx="28292">
                  <c:v>2.4643137254901957</c:v>
                </c:pt>
                <c:pt idx="28293">
                  <c:v>2.4643137254901957</c:v>
                </c:pt>
                <c:pt idx="28294">
                  <c:v>2.4643137254901957</c:v>
                </c:pt>
                <c:pt idx="28295">
                  <c:v>2.4643137254901957</c:v>
                </c:pt>
                <c:pt idx="28296">
                  <c:v>2.4643137254901957</c:v>
                </c:pt>
                <c:pt idx="28297">
                  <c:v>2.4643137254901957</c:v>
                </c:pt>
                <c:pt idx="28298">
                  <c:v>2.4643137254901957</c:v>
                </c:pt>
                <c:pt idx="28299">
                  <c:v>2.4643137254901957</c:v>
                </c:pt>
                <c:pt idx="28300">
                  <c:v>2.4643137254901957</c:v>
                </c:pt>
                <c:pt idx="28301">
                  <c:v>2.4643137254901957</c:v>
                </c:pt>
                <c:pt idx="28302">
                  <c:v>2.4643137254901957</c:v>
                </c:pt>
                <c:pt idx="28303">
                  <c:v>2.4643137254901957</c:v>
                </c:pt>
                <c:pt idx="28304">
                  <c:v>2.4643137254901957</c:v>
                </c:pt>
                <c:pt idx="28305">
                  <c:v>2.4643137254901957</c:v>
                </c:pt>
                <c:pt idx="28306">
                  <c:v>2.4643137254901957</c:v>
                </c:pt>
                <c:pt idx="28307">
                  <c:v>2.4643137254901957</c:v>
                </c:pt>
                <c:pt idx="28308">
                  <c:v>2.4643137254901957</c:v>
                </c:pt>
                <c:pt idx="28309">
                  <c:v>2.4643137254901957</c:v>
                </c:pt>
                <c:pt idx="28310">
                  <c:v>2.4643137254901957</c:v>
                </c:pt>
                <c:pt idx="28311">
                  <c:v>2.4643137254901957</c:v>
                </c:pt>
                <c:pt idx="28312">
                  <c:v>2.4643137254901957</c:v>
                </c:pt>
                <c:pt idx="28313">
                  <c:v>2.4643137254901957</c:v>
                </c:pt>
                <c:pt idx="28314">
                  <c:v>2.4643137254901957</c:v>
                </c:pt>
                <c:pt idx="28315">
                  <c:v>2.4643137254901957</c:v>
                </c:pt>
                <c:pt idx="28316">
                  <c:v>2.4643137254901957</c:v>
                </c:pt>
                <c:pt idx="28317">
                  <c:v>2.4643137254901957</c:v>
                </c:pt>
                <c:pt idx="28318">
                  <c:v>2.4643137254901957</c:v>
                </c:pt>
                <c:pt idx="28319">
                  <c:v>2.4643137254901957</c:v>
                </c:pt>
                <c:pt idx="28320">
                  <c:v>2.4643137254901957</c:v>
                </c:pt>
                <c:pt idx="28321">
                  <c:v>2.4643137254901957</c:v>
                </c:pt>
                <c:pt idx="28322">
                  <c:v>2.4643137254901957</c:v>
                </c:pt>
                <c:pt idx="28323">
                  <c:v>2.4643137254901957</c:v>
                </c:pt>
                <c:pt idx="28324">
                  <c:v>2.4643137254901957</c:v>
                </c:pt>
                <c:pt idx="28325">
                  <c:v>2.4643137254901957</c:v>
                </c:pt>
                <c:pt idx="28326">
                  <c:v>2.4643137254901957</c:v>
                </c:pt>
                <c:pt idx="28327">
                  <c:v>2.4643137254901957</c:v>
                </c:pt>
                <c:pt idx="28328">
                  <c:v>2.4643137254901957</c:v>
                </c:pt>
                <c:pt idx="28329">
                  <c:v>2.4643137254901957</c:v>
                </c:pt>
                <c:pt idx="28330">
                  <c:v>2.4643137254901957</c:v>
                </c:pt>
                <c:pt idx="28331">
                  <c:v>2.4643137254901957</c:v>
                </c:pt>
                <c:pt idx="28332">
                  <c:v>2.4643137254901957</c:v>
                </c:pt>
                <c:pt idx="28333">
                  <c:v>2.4643137254901957</c:v>
                </c:pt>
                <c:pt idx="28334">
                  <c:v>2.4643137254901957</c:v>
                </c:pt>
                <c:pt idx="28335">
                  <c:v>2.4643137254901957</c:v>
                </c:pt>
                <c:pt idx="28336">
                  <c:v>2.4643137254901957</c:v>
                </c:pt>
                <c:pt idx="28337">
                  <c:v>2.4643137254901957</c:v>
                </c:pt>
                <c:pt idx="28338">
                  <c:v>2.4643137254901957</c:v>
                </c:pt>
                <c:pt idx="28339">
                  <c:v>2.4643137254901957</c:v>
                </c:pt>
                <c:pt idx="28340">
                  <c:v>2.4643137254901957</c:v>
                </c:pt>
                <c:pt idx="28341">
                  <c:v>2.4643137254901957</c:v>
                </c:pt>
                <c:pt idx="28342">
                  <c:v>2.4643137254901957</c:v>
                </c:pt>
                <c:pt idx="28343">
                  <c:v>2.4643137254901957</c:v>
                </c:pt>
                <c:pt idx="28344">
                  <c:v>2.4643137254901957</c:v>
                </c:pt>
                <c:pt idx="28345">
                  <c:v>2.4643137254901957</c:v>
                </c:pt>
                <c:pt idx="28346">
                  <c:v>2.4643137254901957</c:v>
                </c:pt>
                <c:pt idx="28347">
                  <c:v>2.4643137254901957</c:v>
                </c:pt>
                <c:pt idx="28348">
                  <c:v>2.4643137254901957</c:v>
                </c:pt>
                <c:pt idx="28349">
                  <c:v>2.4643137254901957</c:v>
                </c:pt>
                <c:pt idx="28350">
                  <c:v>2.4643137254901957</c:v>
                </c:pt>
                <c:pt idx="28351">
                  <c:v>2.4643137254901957</c:v>
                </c:pt>
                <c:pt idx="28352">
                  <c:v>2.4643137254901957</c:v>
                </c:pt>
                <c:pt idx="28353">
                  <c:v>2.4643137254901957</c:v>
                </c:pt>
                <c:pt idx="28354">
                  <c:v>2.4643137254901957</c:v>
                </c:pt>
                <c:pt idx="28355">
                  <c:v>2.4643137254901957</c:v>
                </c:pt>
                <c:pt idx="28356">
                  <c:v>2.4643137254901957</c:v>
                </c:pt>
                <c:pt idx="28357">
                  <c:v>2.4643137254901957</c:v>
                </c:pt>
                <c:pt idx="28358">
                  <c:v>2.4643137254901957</c:v>
                </c:pt>
                <c:pt idx="28359">
                  <c:v>2.4643137254901957</c:v>
                </c:pt>
                <c:pt idx="28360">
                  <c:v>2.4643137254901957</c:v>
                </c:pt>
                <c:pt idx="28361">
                  <c:v>2.4643137254901957</c:v>
                </c:pt>
                <c:pt idx="28362">
                  <c:v>2.4643137254901957</c:v>
                </c:pt>
                <c:pt idx="28363">
                  <c:v>2.4643137254901957</c:v>
                </c:pt>
                <c:pt idx="28364">
                  <c:v>2.4643137254901957</c:v>
                </c:pt>
                <c:pt idx="28365">
                  <c:v>2.4643137254901957</c:v>
                </c:pt>
                <c:pt idx="28366">
                  <c:v>2.4643137254901957</c:v>
                </c:pt>
                <c:pt idx="28367">
                  <c:v>2.4643137254901957</c:v>
                </c:pt>
                <c:pt idx="28368">
                  <c:v>2.4643137254901957</c:v>
                </c:pt>
                <c:pt idx="28369">
                  <c:v>2.4643137254901957</c:v>
                </c:pt>
                <c:pt idx="28370">
                  <c:v>2.4643137254901957</c:v>
                </c:pt>
                <c:pt idx="28371">
                  <c:v>2.4643137254901957</c:v>
                </c:pt>
                <c:pt idx="28372">
                  <c:v>2.4643137254901957</c:v>
                </c:pt>
                <c:pt idx="28373">
                  <c:v>2.4643137254901957</c:v>
                </c:pt>
                <c:pt idx="28374">
                  <c:v>2.4643137254901957</c:v>
                </c:pt>
                <c:pt idx="28375">
                  <c:v>2.4643137254901957</c:v>
                </c:pt>
                <c:pt idx="28376">
                  <c:v>2.4643137254901957</c:v>
                </c:pt>
                <c:pt idx="28377">
                  <c:v>2.4643137254901957</c:v>
                </c:pt>
                <c:pt idx="28378">
                  <c:v>2.4643137254901957</c:v>
                </c:pt>
                <c:pt idx="28379">
                  <c:v>2.4643137254901957</c:v>
                </c:pt>
                <c:pt idx="28380">
                  <c:v>2.4643137254901957</c:v>
                </c:pt>
                <c:pt idx="28381">
                  <c:v>2.4643137254901957</c:v>
                </c:pt>
                <c:pt idx="28382">
                  <c:v>2.4643137254901957</c:v>
                </c:pt>
                <c:pt idx="28383">
                  <c:v>2.4643137254901957</c:v>
                </c:pt>
                <c:pt idx="28384">
                  <c:v>2.4643137254901957</c:v>
                </c:pt>
                <c:pt idx="28385">
                  <c:v>2.4643137254901957</c:v>
                </c:pt>
                <c:pt idx="28386">
                  <c:v>2.4643137254901957</c:v>
                </c:pt>
                <c:pt idx="28387">
                  <c:v>2.4643137254901957</c:v>
                </c:pt>
                <c:pt idx="28388">
                  <c:v>2.4643137254901957</c:v>
                </c:pt>
                <c:pt idx="28389">
                  <c:v>2.4643137254901957</c:v>
                </c:pt>
                <c:pt idx="28390">
                  <c:v>2.4643137254901957</c:v>
                </c:pt>
                <c:pt idx="28391">
                  <c:v>2.4643137254901957</c:v>
                </c:pt>
                <c:pt idx="28392">
                  <c:v>2.4643137254901957</c:v>
                </c:pt>
                <c:pt idx="28393">
                  <c:v>2.4643137254901957</c:v>
                </c:pt>
                <c:pt idx="28394">
                  <c:v>2.4643137254901957</c:v>
                </c:pt>
                <c:pt idx="28395">
                  <c:v>2.4643137254901957</c:v>
                </c:pt>
                <c:pt idx="28396">
                  <c:v>2.4643137254901957</c:v>
                </c:pt>
                <c:pt idx="28397">
                  <c:v>2.4643137254901957</c:v>
                </c:pt>
                <c:pt idx="28398">
                  <c:v>2.4643137254901957</c:v>
                </c:pt>
                <c:pt idx="28399">
                  <c:v>2.4643137254901957</c:v>
                </c:pt>
                <c:pt idx="28400">
                  <c:v>2.4643137254901957</c:v>
                </c:pt>
                <c:pt idx="28401">
                  <c:v>2.4643137254901957</c:v>
                </c:pt>
                <c:pt idx="28402">
                  <c:v>2.4643137254901957</c:v>
                </c:pt>
                <c:pt idx="28403">
                  <c:v>2.4643137254901957</c:v>
                </c:pt>
                <c:pt idx="28404">
                  <c:v>2.4643137254901957</c:v>
                </c:pt>
                <c:pt idx="28405">
                  <c:v>2.4643137254901957</c:v>
                </c:pt>
                <c:pt idx="28406">
                  <c:v>2.4643137254901957</c:v>
                </c:pt>
                <c:pt idx="28407">
                  <c:v>2.4643137254901957</c:v>
                </c:pt>
                <c:pt idx="28408">
                  <c:v>2.4643137254901957</c:v>
                </c:pt>
                <c:pt idx="28409">
                  <c:v>2.4643137254901957</c:v>
                </c:pt>
                <c:pt idx="28410">
                  <c:v>2.4643137254901957</c:v>
                </c:pt>
                <c:pt idx="28411">
                  <c:v>2.4643137254901957</c:v>
                </c:pt>
                <c:pt idx="28412">
                  <c:v>2.4643137254901957</c:v>
                </c:pt>
                <c:pt idx="28413">
                  <c:v>2.4643137254901957</c:v>
                </c:pt>
                <c:pt idx="28414">
                  <c:v>2.4643137254901957</c:v>
                </c:pt>
                <c:pt idx="28415">
                  <c:v>2.4643137254901957</c:v>
                </c:pt>
                <c:pt idx="28416">
                  <c:v>2.4643137254901957</c:v>
                </c:pt>
                <c:pt idx="28417">
                  <c:v>2.4643137254901957</c:v>
                </c:pt>
                <c:pt idx="28418">
                  <c:v>2.4643137254901957</c:v>
                </c:pt>
                <c:pt idx="28419">
                  <c:v>2.4643137254901957</c:v>
                </c:pt>
                <c:pt idx="28420">
                  <c:v>2.4643137254901957</c:v>
                </c:pt>
                <c:pt idx="28421">
                  <c:v>2.4643137254901957</c:v>
                </c:pt>
                <c:pt idx="28422">
                  <c:v>2.4643137254901957</c:v>
                </c:pt>
                <c:pt idx="28423">
                  <c:v>2.4643137254901957</c:v>
                </c:pt>
                <c:pt idx="28424">
                  <c:v>2.4643137254901957</c:v>
                </c:pt>
                <c:pt idx="28425">
                  <c:v>2.4643137254901957</c:v>
                </c:pt>
                <c:pt idx="28426">
                  <c:v>2.4643137254901957</c:v>
                </c:pt>
                <c:pt idx="28427">
                  <c:v>2.4643137254901957</c:v>
                </c:pt>
                <c:pt idx="28428">
                  <c:v>2.4643137254901957</c:v>
                </c:pt>
                <c:pt idx="28429">
                  <c:v>2.4643137254901957</c:v>
                </c:pt>
                <c:pt idx="28430">
                  <c:v>2.4643137254901957</c:v>
                </c:pt>
                <c:pt idx="28431">
                  <c:v>2.4643137254901957</c:v>
                </c:pt>
                <c:pt idx="28432">
                  <c:v>2.4643137254901957</c:v>
                </c:pt>
                <c:pt idx="28433">
                  <c:v>2.4643137254901957</c:v>
                </c:pt>
                <c:pt idx="28434">
                  <c:v>2.4643137254901957</c:v>
                </c:pt>
                <c:pt idx="28435">
                  <c:v>2.4643137254901957</c:v>
                </c:pt>
                <c:pt idx="28436">
                  <c:v>2.4643137254901957</c:v>
                </c:pt>
                <c:pt idx="28437">
                  <c:v>2.4643137254901957</c:v>
                </c:pt>
                <c:pt idx="28438">
                  <c:v>2.4643137254901957</c:v>
                </c:pt>
                <c:pt idx="28439">
                  <c:v>2.4643137254901957</c:v>
                </c:pt>
                <c:pt idx="28440">
                  <c:v>2.4643137254901957</c:v>
                </c:pt>
                <c:pt idx="28441">
                  <c:v>2.4643137254901957</c:v>
                </c:pt>
                <c:pt idx="28442">
                  <c:v>2.4643137254901957</c:v>
                </c:pt>
                <c:pt idx="28443">
                  <c:v>2.4643137254901957</c:v>
                </c:pt>
                <c:pt idx="28444">
                  <c:v>2.4643137254901957</c:v>
                </c:pt>
                <c:pt idx="28445">
                  <c:v>2.4643137254901957</c:v>
                </c:pt>
                <c:pt idx="28446">
                  <c:v>2.4643137254901957</c:v>
                </c:pt>
                <c:pt idx="28447">
                  <c:v>2.4643137254901957</c:v>
                </c:pt>
                <c:pt idx="28448">
                  <c:v>2.4643137254901957</c:v>
                </c:pt>
                <c:pt idx="28449">
                  <c:v>2.4643137254901957</c:v>
                </c:pt>
                <c:pt idx="28450">
                  <c:v>2.4643137254901957</c:v>
                </c:pt>
                <c:pt idx="28451">
                  <c:v>2.4643137254901957</c:v>
                </c:pt>
                <c:pt idx="28452">
                  <c:v>2.4643137254901957</c:v>
                </c:pt>
                <c:pt idx="28453">
                  <c:v>2.4643137254901957</c:v>
                </c:pt>
                <c:pt idx="28454">
                  <c:v>2.4643137254901957</c:v>
                </c:pt>
                <c:pt idx="28455">
                  <c:v>2.4643137254901957</c:v>
                </c:pt>
                <c:pt idx="28456">
                  <c:v>2.4643137254901957</c:v>
                </c:pt>
                <c:pt idx="28457">
                  <c:v>2.4643137254901957</c:v>
                </c:pt>
                <c:pt idx="28458">
                  <c:v>2.4643137254901957</c:v>
                </c:pt>
                <c:pt idx="28459">
                  <c:v>2.4643137254901957</c:v>
                </c:pt>
                <c:pt idx="28460">
                  <c:v>2.4643137254901957</c:v>
                </c:pt>
                <c:pt idx="28461">
                  <c:v>2.4643137254901957</c:v>
                </c:pt>
                <c:pt idx="28462">
                  <c:v>2.4643137254901957</c:v>
                </c:pt>
                <c:pt idx="28463">
                  <c:v>2.4643137254901957</c:v>
                </c:pt>
                <c:pt idx="28464">
                  <c:v>2.4643137254901957</c:v>
                </c:pt>
                <c:pt idx="28465">
                  <c:v>2.4643137254901957</c:v>
                </c:pt>
                <c:pt idx="28466">
                  <c:v>2.4643137254901957</c:v>
                </c:pt>
                <c:pt idx="28467">
                  <c:v>2.4643137254901957</c:v>
                </c:pt>
                <c:pt idx="28468">
                  <c:v>2.4643137254901957</c:v>
                </c:pt>
                <c:pt idx="28469">
                  <c:v>2.4643137254901957</c:v>
                </c:pt>
                <c:pt idx="28470">
                  <c:v>2.4643137254901957</c:v>
                </c:pt>
                <c:pt idx="28471">
                  <c:v>2.4643137254901957</c:v>
                </c:pt>
                <c:pt idx="28472">
                  <c:v>2.4643137254901957</c:v>
                </c:pt>
                <c:pt idx="28473">
                  <c:v>2.4643137254901957</c:v>
                </c:pt>
                <c:pt idx="28474">
                  <c:v>2.4643137254901957</c:v>
                </c:pt>
                <c:pt idx="28475">
                  <c:v>2.4643137254901957</c:v>
                </c:pt>
                <c:pt idx="28476">
                  <c:v>2.4643137254901957</c:v>
                </c:pt>
                <c:pt idx="28477">
                  <c:v>2.4643137254901957</c:v>
                </c:pt>
                <c:pt idx="28478">
                  <c:v>2.4643137254901957</c:v>
                </c:pt>
                <c:pt idx="28479">
                  <c:v>2.4643137254901957</c:v>
                </c:pt>
                <c:pt idx="28480">
                  <c:v>2.4643137254901957</c:v>
                </c:pt>
                <c:pt idx="28481">
                  <c:v>2.4643137254901957</c:v>
                </c:pt>
                <c:pt idx="28482">
                  <c:v>2.4643137254901957</c:v>
                </c:pt>
                <c:pt idx="28483">
                  <c:v>2.4643137254901957</c:v>
                </c:pt>
                <c:pt idx="28484">
                  <c:v>2.4643137254901957</c:v>
                </c:pt>
                <c:pt idx="28485">
                  <c:v>2.4643137254901957</c:v>
                </c:pt>
                <c:pt idx="28486">
                  <c:v>2.4643137254901957</c:v>
                </c:pt>
                <c:pt idx="28487">
                  <c:v>2.4643137254901957</c:v>
                </c:pt>
                <c:pt idx="28488">
                  <c:v>2.4643137254901957</c:v>
                </c:pt>
                <c:pt idx="28489">
                  <c:v>2.4643137254901957</c:v>
                </c:pt>
                <c:pt idx="28490">
                  <c:v>2.4643137254901957</c:v>
                </c:pt>
                <c:pt idx="28491">
                  <c:v>2.4643137254901957</c:v>
                </c:pt>
                <c:pt idx="28492">
                  <c:v>2.4643137254901957</c:v>
                </c:pt>
                <c:pt idx="28493">
                  <c:v>2.4643137254901957</c:v>
                </c:pt>
                <c:pt idx="28494">
                  <c:v>2.4643137254901957</c:v>
                </c:pt>
                <c:pt idx="28495">
                  <c:v>2.4643137254901957</c:v>
                </c:pt>
                <c:pt idx="28496">
                  <c:v>2.4643137254901957</c:v>
                </c:pt>
                <c:pt idx="28497">
                  <c:v>2.4643137254901957</c:v>
                </c:pt>
                <c:pt idx="28498">
                  <c:v>2.4643137254901957</c:v>
                </c:pt>
                <c:pt idx="28499">
                  <c:v>2.4643137254901957</c:v>
                </c:pt>
                <c:pt idx="28500">
                  <c:v>2.4643137254901957</c:v>
                </c:pt>
                <c:pt idx="28501">
                  <c:v>2.4643137254901957</c:v>
                </c:pt>
                <c:pt idx="28502">
                  <c:v>2.4643137254901957</c:v>
                </c:pt>
                <c:pt idx="28503">
                  <c:v>2.4643137254901957</c:v>
                </c:pt>
                <c:pt idx="28504">
                  <c:v>2.4643137254901957</c:v>
                </c:pt>
                <c:pt idx="28505">
                  <c:v>2.4643137254901957</c:v>
                </c:pt>
                <c:pt idx="28506">
                  <c:v>2.4643137254901957</c:v>
                </c:pt>
                <c:pt idx="28507">
                  <c:v>2.4643137254901957</c:v>
                </c:pt>
                <c:pt idx="28508">
                  <c:v>2.4643137254901957</c:v>
                </c:pt>
                <c:pt idx="28509">
                  <c:v>2.4643137254901957</c:v>
                </c:pt>
                <c:pt idx="28510">
                  <c:v>2.4643137254901957</c:v>
                </c:pt>
                <c:pt idx="28511">
                  <c:v>2.4643137254901957</c:v>
                </c:pt>
                <c:pt idx="28512">
                  <c:v>2.4643137254901957</c:v>
                </c:pt>
                <c:pt idx="28513">
                  <c:v>2.4643137254901957</c:v>
                </c:pt>
                <c:pt idx="28514">
                  <c:v>2.4643137254901957</c:v>
                </c:pt>
                <c:pt idx="28515">
                  <c:v>2.4643137254901957</c:v>
                </c:pt>
                <c:pt idx="28516">
                  <c:v>2.4643137254901957</c:v>
                </c:pt>
                <c:pt idx="28517">
                  <c:v>2.4643137254901957</c:v>
                </c:pt>
                <c:pt idx="28518">
                  <c:v>2.4643137254901957</c:v>
                </c:pt>
                <c:pt idx="28519">
                  <c:v>2.4643137254901957</c:v>
                </c:pt>
                <c:pt idx="28520">
                  <c:v>2.4643137254901957</c:v>
                </c:pt>
                <c:pt idx="28521">
                  <c:v>2.4643137254901957</c:v>
                </c:pt>
                <c:pt idx="28522">
                  <c:v>2.4643137254901957</c:v>
                </c:pt>
                <c:pt idx="28523">
                  <c:v>2.4643137254901957</c:v>
                </c:pt>
                <c:pt idx="28524">
                  <c:v>2.4643137254901957</c:v>
                </c:pt>
                <c:pt idx="28525">
                  <c:v>2.4643137254901957</c:v>
                </c:pt>
                <c:pt idx="28526">
                  <c:v>2.4643137254901957</c:v>
                </c:pt>
                <c:pt idx="28527">
                  <c:v>2.4643137254901957</c:v>
                </c:pt>
                <c:pt idx="28528">
                  <c:v>2.4643137254901957</c:v>
                </c:pt>
                <c:pt idx="28529">
                  <c:v>2.4643137254901957</c:v>
                </c:pt>
                <c:pt idx="28530">
                  <c:v>2.4643137254901957</c:v>
                </c:pt>
                <c:pt idx="28531">
                  <c:v>2.4643137254901957</c:v>
                </c:pt>
                <c:pt idx="28532">
                  <c:v>2.4643137254901957</c:v>
                </c:pt>
                <c:pt idx="28533">
                  <c:v>2.4643137254901957</c:v>
                </c:pt>
                <c:pt idx="28534">
                  <c:v>2.4643137254901957</c:v>
                </c:pt>
                <c:pt idx="28535">
                  <c:v>2.4643137254901957</c:v>
                </c:pt>
                <c:pt idx="28536">
                  <c:v>2.4643137254901957</c:v>
                </c:pt>
                <c:pt idx="28537">
                  <c:v>2.4643137254901957</c:v>
                </c:pt>
                <c:pt idx="28538">
                  <c:v>2.4643137254901957</c:v>
                </c:pt>
                <c:pt idx="28539">
                  <c:v>2.4643137254901957</c:v>
                </c:pt>
                <c:pt idx="28540">
                  <c:v>2.4643137254901957</c:v>
                </c:pt>
                <c:pt idx="28541">
                  <c:v>2.4643137254901957</c:v>
                </c:pt>
                <c:pt idx="28542">
                  <c:v>2.4643137254901957</c:v>
                </c:pt>
                <c:pt idx="28543">
                  <c:v>2.4643137254901957</c:v>
                </c:pt>
                <c:pt idx="28544">
                  <c:v>2.4643137254901957</c:v>
                </c:pt>
                <c:pt idx="28545">
                  <c:v>2.4643137254901957</c:v>
                </c:pt>
                <c:pt idx="28546">
                  <c:v>2.4643137254901957</c:v>
                </c:pt>
                <c:pt idx="28547">
                  <c:v>2.4643137254901957</c:v>
                </c:pt>
                <c:pt idx="28548">
                  <c:v>2.4643137254901957</c:v>
                </c:pt>
                <c:pt idx="28549">
                  <c:v>2.4643137254901957</c:v>
                </c:pt>
                <c:pt idx="28550">
                  <c:v>2.4643137254901957</c:v>
                </c:pt>
                <c:pt idx="28551">
                  <c:v>2.4643137254901957</c:v>
                </c:pt>
                <c:pt idx="28552">
                  <c:v>2.4643137254901957</c:v>
                </c:pt>
                <c:pt idx="28553">
                  <c:v>2.4643137254901957</c:v>
                </c:pt>
                <c:pt idx="28554">
                  <c:v>2.4643137254901957</c:v>
                </c:pt>
                <c:pt idx="28555">
                  <c:v>2.4643137254901957</c:v>
                </c:pt>
                <c:pt idx="28556">
                  <c:v>2.4643137254901957</c:v>
                </c:pt>
                <c:pt idx="28557">
                  <c:v>2.4643137254901957</c:v>
                </c:pt>
                <c:pt idx="28558">
                  <c:v>2.4643137254901957</c:v>
                </c:pt>
                <c:pt idx="28559">
                  <c:v>2.4643137254901957</c:v>
                </c:pt>
                <c:pt idx="28560">
                  <c:v>2.4643137254901957</c:v>
                </c:pt>
                <c:pt idx="28561">
                  <c:v>2.4643137254901957</c:v>
                </c:pt>
                <c:pt idx="28562">
                  <c:v>2.4643137254901957</c:v>
                </c:pt>
                <c:pt idx="28563">
                  <c:v>2.4643137254901957</c:v>
                </c:pt>
                <c:pt idx="28564">
                  <c:v>2.4643137254901957</c:v>
                </c:pt>
                <c:pt idx="28565">
                  <c:v>2.4643137254901957</c:v>
                </c:pt>
                <c:pt idx="28566">
                  <c:v>2.4643137254901957</c:v>
                </c:pt>
                <c:pt idx="28567">
                  <c:v>2.4643137254901957</c:v>
                </c:pt>
                <c:pt idx="28568">
                  <c:v>2.4643137254901957</c:v>
                </c:pt>
                <c:pt idx="28569">
                  <c:v>2.4643137254901957</c:v>
                </c:pt>
                <c:pt idx="28570">
                  <c:v>2.4643137254901957</c:v>
                </c:pt>
                <c:pt idx="28571">
                  <c:v>2.4643137254901957</c:v>
                </c:pt>
                <c:pt idx="28572">
                  <c:v>2.4643137254901957</c:v>
                </c:pt>
                <c:pt idx="28573">
                  <c:v>2.4643137254901957</c:v>
                </c:pt>
                <c:pt idx="28574">
                  <c:v>2.4643137254901957</c:v>
                </c:pt>
                <c:pt idx="28575">
                  <c:v>2.4643137254901957</c:v>
                </c:pt>
                <c:pt idx="28576">
                  <c:v>2.4643137254901957</c:v>
                </c:pt>
                <c:pt idx="28577">
                  <c:v>2.4643137254901957</c:v>
                </c:pt>
                <c:pt idx="28578">
                  <c:v>2.4643137254901957</c:v>
                </c:pt>
                <c:pt idx="28579">
                  <c:v>2.4643137254901957</c:v>
                </c:pt>
                <c:pt idx="28580">
                  <c:v>2.4643137254901957</c:v>
                </c:pt>
                <c:pt idx="28581">
                  <c:v>2.4643137254901957</c:v>
                </c:pt>
                <c:pt idx="28582">
                  <c:v>2.4643137254901957</c:v>
                </c:pt>
                <c:pt idx="28583">
                  <c:v>2.4643137254901957</c:v>
                </c:pt>
                <c:pt idx="28584">
                  <c:v>2.4643137254901957</c:v>
                </c:pt>
                <c:pt idx="28585">
                  <c:v>2.4643137254901957</c:v>
                </c:pt>
                <c:pt idx="28586">
                  <c:v>2.4643137254901957</c:v>
                </c:pt>
                <c:pt idx="28587">
                  <c:v>2.4643137254901957</c:v>
                </c:pt>
                <c:pt idx="28588">
                  <c:v>2.4643137254901957</c:v>
                </c:pt>
                <c:pt idx="28589">
                  <c:v>2.4643137254901957</c:v>
                </c:pt>
                <c:pt idx="28590">
                  <c:v>2.4643137254901957</c:v>
                </c:pt>
                <c:pt idx="28591">
                  <c:v>2.4643137254901957</c:v>
                </c:pt>
                <c:pt idx="28592">
                  <c:v>2.4643137254901957</c:v>
                </c:pt>
                <c:pt idx="28593">
                  <c:v>2.4643137254901957</c:v>
                </c:pt>
                <c:pt idx="28594">
                  <c:v>2.4643137254901957</c:v>
                </c:pt>
                <c:pt idx="28595">
                  <c:v>2.4643137254901957</c:v>
                </c:pt>
                <c:pt idx="28596">
                  <c:v>2.4643137254901957</c:v>
                </c:pt>
                <c:pt idx="28597">
                  <c:v>2.4643137254901957</c:v>
                </c:pt>
                <c:pt idx="28598">
                  <c:v>2.4643137254901957</c:v>
                </c:pt>
                <c:pt idx="28599">
                  <c:v>2.4643137254901957</c:v>
                </c:pt>
                <c:pt idx="28600">
                  <c:v>2.4643137254901957</c:v>
                </c:pt>
                <c:pt idx="28601">
                  <c:v>2.4643137254901957</c:v>
                </c:pt>
                <c:pt idx="28602">
                  <c:v>2.4643137254901957</c:v>
                </c:pt>
                <c:pt idx="28603">
                  <c:v>2.4643137254901957</c:v>
                </c:pt>
                <c:pt idx="28604">
                  <c:v>2.4643137254901957</c:v>
                </c:pt>
                <c:pt idx="28605">
                  <c:v>2.4643137254901957</c:v>
                </c:pt>
                <c:pt idx="28606">
                  <c:v>2.4643137254901957</c:v>
                </c:pt>
                <c:pt idx="28607">
                  <c:v>2.4643137254901957</c:v>
                </c:pt>
                <c:pt idx="28608">
                  <c:v>2.4643137254901957</c:v>
                </c:pt>
                <c:pt idx="28609">
                  <c:v>2.4643137254901957</c:v>
                </c:pt>
                <c:pt idx="28610">
                  <c:v>2.4643137254901957</c:v>
                </c:pt>
                <c:pt idx="28611">
                  <c:v>2.4643137254901957</c:v>
                </c:pt>
                <c:pt idx="28612">
                  <c:v>2.4643137254901957</c:v>
                </c:pt>
                <c:pt idx="28613">
                  <c:v>2.4643137254901957</c:v>
                </c:pt>
                <c:pt idx="28614">
                  <c:v>2.4643137254901957</c:v>
                </c:pt>
                <c:pt idx="28615">
                  <c:v>2.4643137254901957</c:v>
                </c:pt>
                <c:pt idx="28616">
                  <c:v>2.4643137254901957</c:v>
                </c:pt>
                <c:pt idx="28617">
                  <c:v>2.4643137254901957</c:v>
                </c:pt>
                <c:pt idx="28618">
                  <c:v>2.4643137254901957</c:v>
                </c:pt>
                <c:pt idx="28619">
                  <c:v>2.4643137254901957</c:v>
                </c:pt>
                <c:pt idx="28620">
                  <c:v>2.4643137254901957</c:v>
                </c:pt>
                <c:pt idx="28621">
                  <c:v>2.4643137254901957</c:v>
                </c:pt>
                <c:pt idx="28622">
                  <c:v>2.4643137254901957</c:v>
                </c:pt>
                <c:pt idx="28623">
                  <c:v>2.4643137254901957</c:v>
                </c:pt>
                <c:pt idx="28624">
                  <c:v>2.4643137254901957</c:v>
                </c:pt>
                <c:pt idx="28625">
                  <c:v>2.4643137254901957</c:v>
                </c:pt>
                <c:pt idx="28626">
                  <c:v>2.4643137254901957</c:v>
                </c:pt>
                <c:pt idx="28627">
                  <c:v>2.4643137254901957</c:v>
                </c:pt>
                <c:pt idx="28628">
                  <c:v>2.4643137254901957</c:v>
                </c:pt>
                <c:pt idx="28629">
                  <c:v>2.4643137254901957</c:v>
                </c:pt>
                <c:pt idx="28630">
                  <c:v>2.4643137254901957</c:v>
                </c:pt>
                <c:pt idx="28631">
                  <c:v>2.4643137254901957</c:v>
                </c:pt>
                <c:pt idx="28632">
                  <c:v>2.4643137254901957</c:v>
                </c:pt>
                <c:pt idx="28633">
                  <c:v>2.4643137254901957</c:v>
                </c:pt>
                <c:pt idx="28634">
                  <c:v>2.4643137254901957</c:v>
                </c:pt>
                <c:pt idx="28635">
                  <c:v>2.4643137254901957</c:v>
                </c:pt>
                <c:pt idx="28636">
                  <c:v>2.4643137254901957</c:v>
                </c:pt>
                <c:pt idx="28637">
                  <c:v>2.4643137254901957</c:v>
                </c:pt>
                <c:pt idx="28638">
                  <c:v>2.4643137254901957</c:v>
                </c:pt>
                <c:pt idx="28639">
                  <c:v>2.4643137254901957</c:v>
                </c:pt>
                <c:pt idx="28640">
                  <c:v>2.4643137254901957</c:v>
                </c:pt>
                <c:pt idx="28641">
                  <c:v>2.4643137254901957</c:v>
                </c:pt>
                <c:pt idx="28642">
                  <c:v>2.4643137254901957</c:v>
                </c:pt>
                <c:pt idx="28643">
                  <c:v>2.4643137254901957</c:v>
                </c:pt>
                <c:pt idx="28644">
                  <c:v>2.4643137254901957</c:v>
                </c:pt>
                <c:pt idx="28645">
                  <c:v>2.4643137254901957</c:v>
                </c:pt>
                <c:pt idx="28646">
                  <c:v>2.4643137254901957</c:v>
                </c:pt>
                <c:pt idx="28647">
                  <c:v>2.4643137254901957</c:v>
                </c:pt>
                <c:pt idx="28648">
                  <c:v>2.4643137254901957</c:v>
                </c:pt>
                <c:pt idx="28649">
                  <c:v>2.4643137254901957</c:v>
                </c:pt>
                <c:pt idx="28650">
                  <c:v>2.4643137254901957</c:v>
                </c:pt>
                <c:pt idx="28651">
                  <c:v>2.4643137254901957</c:v>
                </c:pt>
                <c:pt idx="28652">
                  <c:v>2.4643137254901957</c:v>
                </c:pt>
                <c:pt idx="28653">
                  <c:v>2.4643137254901957</c:v>
                </c:pt>
                <c:pt idx="28654">
                  <c:v>2.4643137254901957</c:v>
                </c:pt>
                <c:pt idx="28655">
                  <c:v>2.4643137254901957</c:v>
                </c:pt>
                <c:pt idx="28656">
                  <c:v>2.4643137254901957</c:v>
                </c:pt>
                <c:pt idx="28657">
                  <c:v>2.4643137254901957</c:v>
                </c:pt>
                <c:pt idx="28658">
                  <c:v>2.4643137254901957</c:v>
                </c:pt>
                <c:pt idx="28659">
                  <c:v>2.4643137254901957</c:v>
                </c:pt>
                <c:pt idx="28660">
                  <c:v>2.4643137254901957</c:v>
                </c:pt>
                <c:pt idx="28661">
                  <c:v>2.4643137254901957</c:v>
                </c:pt>
                <c:pt idx="28662">
                  <c:v>2.4643137254901957</c:v>
                </c:pt>
                <c:pt idx="28663">
                  <c:v>2.4643137254901957</c:v>
                </c:pt>
                <c:pt idx="28664">
                  <c:v>2.4643137254901957</c:v>
                </c:pt>
                <c:pt idx="28665">
                  <c:v>2.4643137254901957</c:v>
                </c:pt>
                <c:pt idx="28666">
                  <c:v>2.4643137254901957</c:v>
                </c:pt>
                <c:pt idx="28667">
                  <c:v>2.4643137254901957</c:v>
                </c:pt>
                <c:pt idx="28668">
                  <c:v>2.4643137254901957</c:v>
                </c:pt>
                <c:pt idx="28669">
                  <c:v>2.4643137254901957</c:v>
                </c:pt>
                <c:pt idx="28670">
                  <c:v>2.4643137254901957</c:v>
                </c:pt>
                <c:pt idx="28671">
                  <c:v>2.4643137254901957</c:v>
                </c:pt>
                <c:pt idx="28672">
                  <c:v>2.4643137254901957</c:v>
                </c:pt>
                <c:pt idx="28673">
                  <c:v>2.4643137254901957</c:v>
                </c:pt>
                <c:pt idx="28674">
                  <c:v>2.4643137254901957</c:v>
                </c:pt>
                <c:pt idx="28675">
                  <c:v>2.4643137254901957</c:v>
                </c:pt>
                <c:pt idx="28676">
                  <c:v>2.4643137254901957</c:v>
                </c:pt>
                <c:pt idx="28677">
                  <c:v>2.4643137254901957</c:v>
                </c:pt>
                <c:pt idx="28678">
                  <c:v>2.4643137254901957</c:v>
                </c:pt>
                <c:pt idx="28679">
                  <c:v>2.4643137254901957</c:v>
                </c:pt>
                <c:pt idx="28680">
                  <c:v>2.4643137254901957</c:v>
                </c:pt>
                <c:pt idx="28681">
                  <c:v>2.4643137254901957</c:v>
                </c:pt>
                <c:pt idx="28682">
                  <c:v>2.4643137254901957</c:v>
                </c:pt>
                <c:pt idx="28683">
                  <c:v>2.4643137254901957</c:v>
                </c:pt>
                <c:pt idx="28684">
                  <c:v>2.4643137254901957</c:v>
                </c:pt>
                <c:pt idx="28685">
                  <c:v>2.4643137254901957</c:v>
                </c:pt>
                <c:pt idx="28686">
                  <c:v>2.4643137254901957</c:v>
                </c:pt>
                <c:pt idx="28687">
                  <c:v>2.4643137254901957</c:v>
                </c:pt>
                <c:pt idx="28688">
                  <c:v>2.4643137254901957</c:v>
                </c:pt>
                <c:pt idx="28689">
                  <c:v>2.4643137254901957</c:v>
                </c:pt>
                <c:pt idx="28690">
                  <c:v>2.4643137254901957</c:v>
                </c:pt>
                <c:pt idx="28691">
                  <c:v>2.4643137254901957</c:v>
                </c:pt>
                <c:pt idx="28692">
                  <c:v>2.4643137254901957</c:v>
                </c:pt>
                <c:pt idx="28693">
                  <c:v>2.4643137254901957</c:v>
                </c:pt>
                <c:pt idx="28694">
                  <c:v>2.4643137254901957</c:v>
                </c:pt>
                <c:pt idx="28695">
                  <c:v>2.4643137254901957</c:v>
                </c:pt>
                <c:pt idx="28696">
                  <c:v>2.4643137254901957</c:v>
                </c:pt>
                <c:pt idx="28697">
                  <c:v>2.4643137254901957</c:v>
                </c:pt>
                <c:pt idx="28698">
                  <c:v>2.4643137254901957</c:v>
                </c:pt>
                <c:pt idx="28699">
                  <c:v>2.4643137254901957</c:v>
                </c:pt>
                <c:pt idx="28700">
                  <c:v>2.4643137254901957</c:v>
                </c:pt>
                <c:pt idx="28701">
                  <c:v>2.4643137254901957</c:v>
                </c:pt>
                <c:pt idx="28702">
                  <c:v>2.4643137254901957</c:v>
                </c:pt>
                <c:pt idx="28703">
                  <c:v>2.4643137254901957</c:v>
                </c:pt>
                <c:pt idx="28704">
                  <c:v>2.4643137254901957</c:v>
                </c:pt>
                <c:pt idx="28705">
                  <c:v>2.4643137254901957</c:v>
                </c:pt>
                <c:pt idx="28706">
                  <c:v>2.4643137254901957</c:v>
                </c:pt>
                <c:pt idx="28707">
                  <c:v>2.4643137254901957</c:v>
                </c:pt>
                <c:pt idx="28708">
                  <c:v>2.4643137254901957</c:v>
                </c:pt>
                <c:pt idx="28709">
                  <c:v>2.4643137254901957</c:v>
                </c:pt>
                <c:pt idx="28710">
                  <c:v>2.4643137254901957</c:v>
                </c:pt>
                <c:pt idx="28711">
                  <c:v>2.4643137254901957</c:v>
                </c:pt>
                <c:pt idx="28712">
                  <c:v>2.4643137254901957</c:v>
                </c:pt>
                <c:pt idx="28713">
                  <c:v>2.4643137254901957</c:v>
                </c:pt>
                <c:pt idx="28714">
                  <c:v>2.4643137254901957</c:v>
                </c:pt>
                <c:pt idx="28715">
                  <c:v>2.4643137254901957</c:v>
                </c:pt>
                <c:pt idx="28716">
                  <c:v>2.4643137254901957</c:v>
                </c:pt>
                <c:pt idx="28717">
                  <c:v>2.4643137254901957</c:v>
                </c:pt>
                <c:pt idx="28718">
                  <c:v>2.4643137254901957</c:v>
                </c:pt>
                <c:pt idx="28719">
                  <c:v>2.4643137254901957</c:v>
                </c:pt>
                <c:pt idx="28720">
                  <c:v>2.4643137254901957</c:v>
                </c:pt>
                <c:pt idx="28721">
                  <c:v>2.4643137254901957</c:v>
                </c:pt>
                <c:pt idx="28722">
                  <c:v>2.4643137254901957</c:v>
                </c:pt>
                <c:pt idx="28723">
                  <c:v>2.4643137254901957</c:v>
                </c:pt>
                <c:pt idx="28724">
                  <c:v>2.4643137254901957</c:v>
                </c:pt>
                <c:pt idx="28725">
                  <c:v>2.4643137254901957</c:v>
                </c:pt>
                <c:pt idx="28726">
                  <c:v>2.4643137254901957</c:v>
                </c:pt>
                <c:pt idx="28727">
                  <c:v>2.4643137254901957</c:v>
                </c:pt>
                <c:pt idx="28728">
                  <c:v>2.4643137254901957</c:v>
                </c:pt>
                <c:pt idx="28729">
                  <c:v>2.4643137254901957</c:v>
                </c:pt>
                <c:pt idx="28730">
                  <c:v>2.4643137254901957</c:v>
                </c:pt>
                <c:pt idx="28731">
                  <c:v>2.4643137254901957</c:v>
                </c:pt>
                <c:pt idx="28732">
                  <c:v>2.4643137254901957</c:v>
                </c:pt>
                <c:pt idx="28733">
                  <c:v>2.4643137254901957</c:v>
                </c:pt>
                <c:pt idx="28734">
                  <c:v>2.4643137254901957</c:v>
                </c:pt>
                <c:pt idx="28735">
                  <c:v>2.4643137254901957</c:v>
                </c:pt>
                <c:pt idx="28736">
                  <c:v>2.4643137254901957</c:v>
                </c:pt>
                <c:pt idx="28737">
                  <c:v>2.4643137254901957</c:v>
                </c:pt>
                <c:pt idx="28738">
                  <c:v>2.4643137254901957</c:v>
                </c:pt>
                <c:pt idx="28739">
                  <c:v>2.4643137254901957</c:v>
                </c:pt>
                <c:pt idx="28740">
                  <c:v>2.4643137254901957</c:v>
                </c:pt>
                <c:pt idx="28741">
                  <c:v>2.4643137254901957</c:v>
                </c:pt>
                <c:pt idx="28742">
                  <c:v>2.4643137254901957</c:v>
                </c:pt>
                <c:pt idx="28743">
                  <c:v>2.4643137254901957</c:v>
                </c:pt>
                <c:pt idx="28744">
                  <c:v>2.4643137254901957</c:v>
                </c:pt>
                <c:pt idx="28745">
                  <c:v>2.4643137254901957</c:v>
                </c:pt>
                <c:pt idx="28746">
                  <c:v>2.4643137254901957</c:v>
                </c:pt>
                <c:pt idx="28747">
                  <c:v>2.4643137254901957</c:v>
                </c:pt>
                <c:pt idx="28748">
                  <c:v>2.4643137254901957</c:v>
                </c:pt>
                <c:pt idx="28749">
                  <c:v>2.4643137254901957</c:v>
                </c:pt>
                <c:pt idx="28750">
                  <c:v>2.4643137254901957</c:v>
                </c:pt>
                <c:pt idx="28751">
                  <c:v>2.4643137254901957</c:v>
                </c:pt>
                <c:pt idx="28752">
                  <c:v>2.4643137254901957</c:v>
                </c:pt>
                <c:pt idx="28753">
                  <c:v>2.4643137254901957</c:v>
                </c:pt>
                <c:pt idx="28754">
                  <c:v>2.4643137254901957</c:v>
                </c:pt>
                <c:pt idx="28755">
                  <c:v>2.4643137254901957</c:v>
                </c:pt>
                <c:pt idx="28756">
                  <c:v>2.4643137254901957</c:v>
                </c:pt>
                <c:pt idx="28757">
                  <c:v>2.4643137254901957</c:v>
                </c:pt>
                <c:pt idx="28758">
                  <c:v>2.4643137254901957</c:v>
                </c:pt>
                <c:pt idx="28759">
                  <c:v>2.4643137254901957</c:v>
                </c:pt>
                <c:pt idx="28760">
                  <c:v>2.4643137254901957</c:v>
                </c:pt>
                <c:pt idx="28761">
                  <c:v>2.4643137254901957</c:v>
                </c:pt>
                <c:pt idx="28762">
                  <c:v>2.4643137254901957</c:v>
                </c:pt>
                <c:pt idx="28763">
                  <c:v>2.4643137254901957</c:v>
                </c:pt>
                <c:pt idx="28764">
                  <c:v>2.4643137254901957</c:v>
                </c:pt>
                <c:pt idx="28765">
                  <c:v>2.4643137254901957</c:v>
                </c:pt>
                <c:pt idx="28766">
                  <c:v>2.4643137254901957</c:v>
                </c:pt>
                <c:pt idx="28767">
                  <c:v>2.4643137254901957</c:v>
                </c:pt>
                <c:pt idx="28768">
                  <c:v>2.4643137254901957</c:v>
                </c:pt>
                <c:pt idx="28769">
                  <c:v>2.4643137254901957</c:v>
                </c:pt>
                <c:pt idx="28770">
                  <c:v>2.4643137254901957</c:v>
                </c:pt>
                <c:pt idx="28771">
                  <c:v>2.4643137254901957</c:v>
                </c:pt>
                <c:pt idx="28772">
                  <c:v>2.4643137254901957</c:v>
                </c:pt>
                <c:pt idx="28773">
                  <c:v>2.4643137254901957</c:v>
                </c:pt>
                <c:pt idx="28774">
                  <c:v>2.4643137254901957</c:v>
                </c:pt>
                <c:pt idx="28775">
                  <c:v>2.4643137254901957</c:v>
                </c:pt>
                <c:pt idx="28776">
                  <c:v>2.4643137254901957</c:v>
                </c:pt>
                <c:pt idx="28777">
                  <c:v>2.4643137254901957</c:v>
                </c:pt>
                <c:pt idx="28778">
                  <c:v>2.4643137254901957</c:v>
                </c:pt>
                <c:pt idx="28779">
                  <c:v>2.4643137254901957</c:v>
                </c:pt>
                <c:pt idx="28780">
                  <c:v>2.4643137254901957</c:v>
                </c:pt>
                <c:pt idx="28781">
                  <c:v>2.4643137254901957</c:v>
                </c:pt>
                <c:pt idx="28782">
                  <c:v>2.4643137254901957</c:v>
                </c:pt>
                <c:pt idx="28783">
                  <c:v>2.4643137254901957</c:v>
                </c:pt>
                <c:pt idx="28784">
                  <c:v>2.4643137254901957</c:v>
                </c:pt>
                <c:pt idx="28785">
                  <c:v>2.4643137254901957</c:v>
                </c:pt>
                <c:pt idx="28786">
                  <c:v>2.4643137254901957</c:v>
                </c:pt>
                <c:pt idx="28787">
                  <c:v>2.4643137254901957</c:v>
                </c:pt>
                <c:pt idx="28788">
                  <c:v>2.4643137254901957</c:v>
                </c:pt>
                <c:pt idx="28789">
                  <c:v>2.4643137254901957</c:v>
                </c:pt>
                <c:pt idx="28790">
                  <c:v>2.4643137254901957</c:v>
                </c:pt>
                <c:pt idx="28791">
                  <c:v>2.4643137254901957</c:v>
                </c:pt>
                <c:pt idx="28792">
                  <c:v>2.4643137254901957</c:v>
                </c:pt>
                <c:pt idx="28793">
                  <c:v>2.4643137254901957</c:v>
                </c:pt>
                <c:pt idx="28794">
                  <c:v>2.4643137254901957</c:v>
                </c:pt>
                <c:pt idx="28795">
                  <c:v>2.4643137254901957</c:v>
                </c:pt>
                <c:pt idx="28796">
                  <c:v>2.4643137254901957</c:v>
                </c:pt>
                <c:pt idx="28797">
                  <c:v>2.4643137254901957</c:v>
                </c:pt>
                <c:pt idx="28798">
                  <c:v>2.4643137254901957</c:v>
                </c:pt>
                <c:pt idx="28799">
                  <c:v>2.4643137254901957</c:v>
                </c:pt>
                <c:pt idx="28800">
                  <c:v>2.4643137254901957</c:v>
                </c:pt>
                <c:pt idx="28801">
                  <c:v>2.4643137254901957</c:v>
                </c:pt>
                <c:pt idx="28802">
                  <c:v>2.4643137254901957</c:v>
                </c:pt>
                <c:pt idx="28803">
                  <c:v>2.4643137254901957</c:v>
                </c:pt>
                <c:pt idx="28804">
                  <c:v>2.4643137254901957</c:v>
                </c:pt>
                <c:pt idx="28805">
                  <c:v>2.4643137254901957</c:v>
                </c:pt>
                <c:pt idx="28806">
                  <c:v>2.4643137254901957</c:v>
                </c:pt>
                <c:pt idx="28807">
                  <c:v>2.4643137254901957</c:v>
                </c:pt>
                <c:pt idx="28808">
                  <c:v>2.4643137254901957</c:v>
                </c:pt>
                <c:pt idx="28809">
                  <c:v>2.4643137254901957</c:v>
                </c:pt>
                <c:pt idx="28810">
                  <c:v>2.4643137254901957</c:v>
                </c:pt>
                <c:pt idx="28811">
                  <c:v>2.4643137254901957</c:v>
                </c:pt>
                <c:pt idx="28812">
                  <c:v>2.4643137254901957</c:v>
                </c:pt>
                <c:pt idx="28813">
                  <c:v>2.4643137254901957</c:v>
                </c:pt>
                <c:pt idx="28814">
                  <c:v>2.4643137254901957</c:v>
                </c:pt>
                <c:pt idx="28815">
                  <c:v>2.4643137254901957</c:v>
                </c:pt>
                <c:pt idx="28816">
                  <c:v>2.4643137254901957</c:v>
                </c:pt>
                <c:pt idx="28817">
                  <c:v>2.4643137254901957</c:v>
                </c:pt>
                <c:pt idx="28818">
                  <c:v>2.4643137254901957</c:v>
                </c:pt>
                <c:pt idx="28819">
                  <c:v>2.4643137254901957</c:v>
                </c:pt>
                <c:pt idx="28820">
                  <c:v>2.4643137254901957</c:v>
                </c:pt>
                <c:pt idx="28821">
                  <c:v>2.4643137254901957</c:v>
                </c:pt>
                <c:pt idx="28822">
                  <c:v>2.4643137254901957</c:v>
                </c:pt>
                <c:pt idx="28823">
                  <c:v>2.4643137254901957</c:v>
                </c:pt>
                <c:pt idx="28824">
                  <c:v>2.4643137254901957</c:v>
                </c:pt>
                <c:pt idx="28825">
                  <c:v>2.4643137254901957</c:v>
                </c:pt>
                <c:pt idx="28826">
                  <c:v>2.4643137254901957</c:v>
                </c:pt>
                <c:pt idx="28827">
                  <c:v>2.4643137254901957</c:v>
                </c:pt>
                <c:pt idx="28828">
                  <c:v>2.4643137254901957</c:v>
                </c:pt>
                <c:pt idx="28829">
                  <c:v>2.4643137254901957</c:v>
                </c:pt>
                <c:pt idx="28830">
                  <c:v>2.4643137254901957</c:v>
                </c:pt>
                <c:pt idx="28831">
                  <c:v>2.4643137254901957</c:v>
                </c:pt>
                <c:pt idx="28832">
                  <c:v>2.4643137254901957</c:v>
                </c:pt>
                <c:pt idx="28833">
                  <c:v>2.4643137254901957</c:v>
                </c:pt>
                <c:pt idx="28834">
                  <c:v>2.4643137254901957</c:v>
                </c:pt>
                <c:pt idx="28835">
                  <c:v>2.4643137254901957</c:v>
                </c:pt>
                <c:pt idx="28836">
                  <c:v>2.4643137254901957</c:v>
                </c:pt>
                <c:pt idx="28837">
                  <c:v>2.4643137254901957</c:v>
                </c:pt>
                <c:pt idx="28838">
                  <c:v>2.4643137254901957</c:v>
                </c:pt>
                <c:pt idx="28839">
                  <c:v>2.4643137254901957</c:v>
                </c:pt>
                <c:pt idx="28840">
                  <c:v>2.4643137254901957</c:v>
                </c:pt>
                <c:pt idx="28841">
                  <c:v>2.4643137254901957</c:v>
                </c:pt>
                <c:pt idx="28842">
                  <c:v>2.4643137254901957</c:v>
                </c:pt>
                <c:pt idx="28843">
                  <c:v>2.4643137254901957</c:v>
                </c:pt>
                <c:pt idx="28844">
                  <c:v>2.4643137254901957</c:v>
                </c:pt>
                <c:pt idx="28845">
                  <c:v>2.4643137254901957</c:v>
                </c:pt>
                <c:pt idx="28846">
                  <c:v>2.4643137254901957</c:v>
                </c:pt>
                <c:pt idx="28847">
                  <c:v>2.4643137254901957</c:v>
                </c:pt>
                <c:pt idx="28848">
                  <c:v>2.4643137254901957</c:v>
                </c:pt>
                <c:pt idx="28849">
                  <c:v>2.4643137254901957</c:v>
                </c:pt>
                <c:pt idx="28850">
                  <c:v>2.4643137254901957</c:v>
                </c:pt>
                <c:pt idx="28851">
                  <c:v>2.4643137254901957</c:v>
                </c:pt>
                <c:pt idx="28852">
                  <c:v>2.4643137254901957</c:v>
                </c:pt>
                <c:pt idx="28853">
                  <c:v>2.4643137254901957</c:v>
                </c:pt>
                <c:pt idx="28854">
                  <c:v>2.4643137254901957</c:v>
                </c:pt>
                <c:pt idx="28855">
                  <c:v>2.4643137254901957</c:v>
                </c:pt>
                <c:pt idx="28856">
                  <c:v>2.4643137254901957</c:v>
                </c:pt>
                <c:pt idx="28857">
                  <c:v>2.4643137254901957</c:v>
                </c:pt>
                <c:pt idx="28858">
                  <c:v>2.4643137254901957</c:v>
                </c:pt>
                <c:pt idx="28859">
                  <c:v>2.4643137254901957</c:v>
                </c:pt>
                <c:pt idx="28860">
                  <c:v>2.4643137254901957</c:v>
                </c:pt>
                <c:pt idx="28861">
                  <c:v>2.4643137254901957</c:v>
                </c:pt>
                <c:pt idx="28862">
                  <c:v>2.4643137254901957</c:v>
                </c:pt>
                <c:pt idx="28863">
                  <c:v>2.4643137254901957</c:v>
                </c:pt>
                <c:pt idx="28864">
                  <c:v>2.4643137254901957</c:v>
                </c:pt>
                <c:pt idx="28865">
                  <c:v>2.4643137254901957</c:v>
                </c:pt>
                <c:pt idx="28866">
                  <c:v>2.4643137254901957</c:v>
                </c:pt>
                <c:pt idx="28867">
                  <c:v>2.4643137254901957</c:v>
                </c:pt>
                <c:pt idx="28868">
                  <c:v>2.4643137254901957</c:v>
                </c:pt>
                <c:pt idx="28869">
                  <c:v>2.4643137254901957</c:v>
                </c:pt>
                <c:pt idx="28870">
                  <c:v>2.4643137254901957</c:v>
                </c:pt>
                <c:pt idx="28871">
                  <c:v>2.4643137254901957</c:v>
                </c:pt>
                <c:pt idx="28872">
                  <c:v>2.4643137254901957</c:v>
                </c:pt>
                <c:pt idx="28873">
                  <c:v>2.4643137254901957</c:v>
                </c:pt>
                <c:pt idx="28874">
                  <c:v>2.4643137254901957</c:v>
                </c:pt>
                <c:pt idx="28875">
                  <c:v>2.4643137254901957</c:v>
                </c:pt>
                <c:pt idx="28876">
                  <c:v>2.4643137254901957</c:v>
                </c:pt>
                <c:pt idx="28877">
                  <c:v>2.4643137254901957</c:v>
                </c:pt>
                <c:pt idx="28878">
                  <c:v>2.4643137254901957</c:v>
                </c:pt>
                <c:pt idx="28879">
                  <c:v>2.4643137254901957</c:v>
                </c:pt>
                <c:pt idx="28880">
                  <c:v>2.4643137254901957</c:v>
                </c:pt>
                <c:pt idx="28881">
                  <c:v>2.4643137254901957</c:v>
                </c:pt>
                <c:pt idx="28882">
                  <c:v>2.4643137254901957</c:v>
                </c:pt>
                <c:pt idx="28883">
                  <c:v>2.4643137254901957</c:v>
                </c:pt>
                <c:pt idx="28884">
                  <c:v>2.4643137254901957</c:v>
                </c:pt>
                <c:pt idx="28885">
                  <c:v>2.4643137254901957</c:v>
                </c:pt>
                <c:pt idx="28886">
                  <c:v>2.4643137254901957</c:v>
                </c:pt>
                <c:pt idx="28887">
                  <c:v>2.4643137254901957</c:v>
                </c:pt>
                <c:pt idx="28888">
                  <c:v>2.4643137254901957</c:v>
                </c:pt>
                <c:pt idx="28889">
                  <c:v>2.4643137254901957</c:v>
                </c:pt>
                <c:pt idx="28890">
                  <c:v>2.4643137254901957</c:v>
                </c:pt>
                <c:pt idx="28891">
                  <c:v>2.4643137254901957</c:v>
                </c:pt>
                <c:pt idx="28892">
                  <c:v>2.4643137254901957</c:v>
                </c:pt>
                <c:pt idx="28893">
                  <c:v>2.4643137254901957</c:v>
                </c:pt>
                <c:pt idx="28894">
                  <c:v>2.4643137254901957</c:v>
                </c:pt>
                <c:pt idx="28895">
                  <c:v>2.4643137254901957</c:v>
                </c:pt>
                <c:pt idx="28896">
                  <c:v>2.4643137254901957</c:v>
                </c:pt>
                <c:pt idx="28897">
                  <c:v>2.4643137254901957</c:v>
                </c:pt>
                <c:pt idx="28898">
                  <c:v>2.4643137254901957</c:v>
                </c:pt>
                <c:pt idx="28899">
                  <c:v>2.4643137254901957</c:v>
                </c:pt>
                <c:pt idx="28900">
                  <c:v>2.4643137254901957</c:v>
                </c:pt>
                <c:pt idx="28901">
                  <c:v>2.4643137254901957</c:v>
                </c:pt>
                <c:pt idx="28902">
                  <c:v>2.4643137254901957</c:v>
                </c:pt>
                <c:pt idx="28903">
                  <c:v>2.4643137254901957</c:v>
                </c:pt>
                <c:pt idx="28904">
                  <c:v>2.4643137254901957</c:v>
                </c:pt>
                <c:pt idx="28905">
                  <c:v>2.4643137254901957</c:v>
                </c:pt>
                <c:pt idx="28906">
                  <c:v>2.4643137254901957</c:v>
                </c:pt>
                <c:pt idx="28907">
                  <c:v>2.4643137254901957</c:v>
                </c:pt>
                <c:pt idx="28908">
                  <c:v>2.4643137254901957</c:v>
                </c:pt>
                <c:pt idx="28909">
                  <c:v>2.4643137254901957</c:v>
                </c:pt>
                <c:pt idx="28910">
                  <c:v>2.4643137254901957</c:v>
                </c:pt>
                <c:pt idx="28911">
                  <c:v>2.4643137254901957</c:v>
                </c:pt>
                <c:pt idx="28912">
                  <c:v>2.4643137254901957</c:v>
                </c:pt>
                <c:pt idx="28913">
                  <c:v>2.4643137254901957</c:v>
                </c:pt>
                <c:pt idx="28914">
                  <c:v>2.4643137254901957</c:v>
                </c:pt>
                <c:pt idx="28915">
                  <c:v>2.4643137254901957</c:v>
                </c:pt>
                <c:pt idx="28916">
                  <c:v>2.4643137254901957</c:v>
                </c:pt>
                <c:pt idx="28917">
                  <c:v>2.4643137254901957</c:v>
                </c:pt>
                <c:pt idx="28918">
                  <c:v>2.4643137254901957</c:v>
                </c:pt>
                <c:pt idx="28919">
                  <c:v>2.4643137254901957</c:v>
                </c:pt>
                <c:pt idx="28920">
                  <c:v>2.4643137254901957</c:v>
                </c:pt>
                <c:pt idx="28921">
                  <c:v>2.4643137254901957</c:v>
                </c:pt>
                <c:pt idx="28922">
                  <c:v>2.4643137254901957</c:v>
                </c:pt>
                <c:pt idx="28923">
                  <c:v>2.4643137254901957</c:v>
                </c:pt>
                <c:pt idx="28924">
                  <c:v>2.4643137254901957</c:v>
                </c:pt>
                <c:pt idx="28925">
                  <c:v>2.4643137254901957</c:v>
                </c:pt>
                <c:pt idx="28926">
                  <c:v>2.4643137254901957</c:v>
                </c:pt>
                <c:pt idx="28927">
                  <c:v>2.4643137254901957</c:v>
                </c:pt>
                <c:pt idx="28928">
                  <c:v>2.4643137254901957</c:v>
                </c:pt>
                <c:pt idx="28929">
                  <c:v>2.4643137254901957</c:v>
                </c:pt>
                <c:pt idx="28930">
                  <c:v>2.4643137254901957</c:v>
                </c:pt>
                <c:pt idx="28931">
                  <c:v>2.4643137254901957</c:v>
                </c:pt>
                <c:pt idx="28932">
                  <c:v>2.4643137254901957</c:v>
                </c:pt>
                <c:pt idx="28933">
                  <c:v>2.4643137254901957</c:v>
                </c:pt>
                <c:pt idx="28934">
                  <c:v>2.4643137254901957</c:v>
                </c:pt>
                <c:pt idx="28935">
                  <c:v>2.4643137254901957</c:v>
                </c:pt>
                <c:pt idx="28936">
                  <c:v>2.4643137254901957</c:v>
                </c:pt>
                <c:pt idx="28937">
                  <c:v>2.4643137254901957</c:v>
                </c:pt>
                <c:pt idx="28938">
                  <c:v>2.4643137254901957</c:v>
                </c:pt>
                <c:pt idx="28939">
                  <c:v>2.4643137254901957</c:v>
                </c:pt>
                <c:pt idx="28940">
                  <c:v>2.4643137254901957</c:v>
                </c:pt>
                <c:pt idx="28941">
                  <c:v>2.4643137254901957</c:v>
                </c:pt>
                <c:pt idx="28942">
                  <c:v>2.4643137254901957</c:v>
                </c:pt>
                <c:pt idx="28943">
                  <c:v>2.4643137254901957</c:v>
                </c:pt>
                <c:pt idx="28944">
                  <c:v>2.4643137254901957</c:v>
                </c:pt>
                <c:pt idx="28945">
                  <c:v>2.4643137254901957</c:v>
                </c:pt>
                <c:pt idx="28946">
                  <c:v>2.4643137254901957</c:v>
                </c:pt>
                <c:pt idx="28947">
                  <c:v>2.4643137254901957</c:v>
                </c:pt>
                <c:pt idx="28948">
                  <c:v>2.4643137254901957</c:v>
                </c:pt>
                <c:pt idx="28949">
                  <c:v>2.4643137254901957</c:v>
                </c:pt>
                <c:pt idx="28950">
                  <c:v>2.4643137254901957</c:v>
                </c:pt>
                <c:pt idx="28951">
                  <c:v>2.4643137254901957</c:v>
                </c:pt>
                <c:pt idx="28952">
                  <c:v>2.4643137254901957</c:v>
                </c:pt>
                <c:pt idx="28953">
                  <c:v>2.4643137254901957</c:v>
                </c:pt>
                <c:pt idx="28954">
                  <c:v>2.4643137254901957</c:v>
                </c:pt>
                <c:pt idx="28955">
                  <c:v>2.4643137254901957</c:v>
                </c:pt>
                <c:pt idx="28956">
                  <c:v>2.4643137254901957</c:v>
                </c:pt>
                <c:pt idx="28957">
                  <c:v>2.4643137254901957</c:v>
                </c:pt>
                <c:pt idx="28958">
                  <c:v>2.4643137254901957</c:v>
                </c:pt>
                <c:pt idx="28959">
                  <c:v>2.4643137254901957</c:v>
                </c:pt>
                <c:pt idx="28960">
                  <c:v>2.4643137254901957</c:v>
                </c:pt>
                <c:pt idx="28961">
                  <c:v>2.4643137254901957</c:v>
                </c:pt>
                <c:pt idx="28962">
                  <c:v>2.4643137254901957</c:v>
                </c:pt>
                <c:pt idx="28963">
                  <c:v>2.4643137254901957</c:v>
                </c:pt>
                <c:pt idx="28964">
                  <c:v>2.4643137254901957</c:v>
                </c:pt>
                <c:pt idx="28965">
                  <c:v>2.4643137254901957</c:v>
                </c:pt>
                <c:pt idx="28966">
                  <c:v>2.4643137254901957</c:v>
                </c:pt>
                <c:pt idx="28967">
                  <c:v>2.4643137254901957</c:v>
                </c:pt>
                <c:pt idx="28968">
                  <c:v>2.4643137254901957</c:v>
                </c:pt>
                <c:pt idx="28969">
                  <c:v>2.4643137254901957</c:v>
                </c:pt>
                <c:pt idx="28970">
                  <c:v>2.4643137254901957</c:v>
                </c:pt>
                <c:pt idx="28971">
                  <c:v>2.4643137254901957</c:v>
                </c:pt>
                <c:pt idx="28972">
                  <c:v>2.4643137254901957</c:v>
                </c:pt>
                <c:pt idx="28973">
                  <c:v>2.4643137254901957</c:v>
                </c:pt>
                <c:pt idx="28974">
                  <c:v>2.4643137254901957</c:v>
                </c:pt>
                <c:pt idx="28975">
                  <c:v>2.4643137254901957</c:v>
                </c:pt>
                <c:pt idx="28976">
                  <c:v>2.4643137254901957</c:v>
                </c:pt>
                <c:pt idx="28977">
                  <c:v>2.4643137254901957</c:v>
                </c:pt>
                <c:pt idx="28978">
                  <c:v>2.4643137254901957</c:v>
                </c:pt>
                <c:pt idx="28979">
                  <c:v>2.4643137254901957</c:v>
                </c:pt>
                <c:pt idx="28980">
                  <c:v>2.4643137254901957</c:v>
                </c:pt>
                <c:pt idx="28981">
                  <c:v>2.4643137254901957</c:v>
                </c:pt>
                <c:pt idx="28982">
                  <c:v>2.4643137254901957</c:v>
                </c:pt>
                <c:pt idx="28983">
                  <c:v>2.4643137254901957</c:v>
                </c:pt>
                <c:pt idx="28984">
                  <c:v>2.4643137254901957</c:v>
                </c:pt>
                <c:pt idx="28985">
                  <c:v>2.4643137254901957</c:v>
                </c:pt>
                <c:pt idx="28986">
                  <c:v>2.4643137254901957</c:v>
                </c:pt>
                <c:pt idx="28987">
                  <c:v>2.4643137254901957</c:v>
                </c:pt>
                <c:pt idx="28988">
                  <c:v>2.4643137254901957</c:v>
                </c:pt>
                <c:pt idx="28989">
                  <c:v>2.4643137254901957</c:v>
                </c:pt>
                <c:pt idx="28990">
                  <c:v>2.4643137254901957</c:v>
                </c:pt>
                <c:pt idx="28991">
                  <c:v>2.4643137254901957</c:v>
                </c:pt>
                <c:pt idx="28992">
                  <c:v>2.4643137254901957</c:v>
                </c:pt>
                <c:pt idx="28993">
                  <c:v>2.4643137254901957</c:v>
                </c:pt>
                <c:pt idx="28994">
                  <c:v>2.4643137254901957</c:v>
                </c:pt>
                <c:pt idx="28995">
                  <c:v>2.4643137254901957</c:v>
                </c:pt>
                <c:pt idx="28996">
                  <c:v>2.4643137254901957</c:v>
                </c:pt>
                <c:pt idx="28997">
                  <c:v>2.4643137254901957</c:v>
                </c:pt>
                <c:pt idx="28998">
                  <c:v>2.4643137254901957</c:v>
                </c:pt>
                <c:pt idx="28999">
                  <c:v>2.4643137254901957</c:v>
                </c:pt>
                <c:pt idx="29000">
                  <c:v>2.4643137254901957</c:v>
                </c:pt>
                <c:pt idx="29001">
                  <c:v>2.4643137254901957</c:v>
                </c:pt>
                <c:pt idx="29002">
                  <c:v>2.4643137254901957</c:v>
                </c:pt>
                <c:pt idx="29003">
                  <c:v>2.4643137254901957</c:v>
                </c:pt>
                <c:pt idx="29004">
                  <c:v>2.4643137254901957</c:v>
                </c:pt>
                <c:pt idx="29005">
                  <c:v>2.4643137254901957</c:v>
                </c:pt>
                <c:pt idx="29006">
                  <c:v>2.4643137254901957</c:v>
                </c:pt>
                <c:pt idx="29007">
                  <c:v>2.4643137254901957</c:v>
                </c:pt>
                <c:pt idx="29008">
                  <c:v>2.4643137254901957</c:v>
                </c:pt>
                <c:pt idx="29009">
                  <c:v>2.4643137254901957</c:v>
                </c:pt>
                <c:pt idx="29010">
                  <c:v>2.4643137254901957</c:v>
                </c:pt>
                <c:pt idx="29011">
                  <c:v>2.4643137254901957</c:v>
                </c:pt>
                <c:pt idx="29012">
                  <c:v>2.4643137254901957</c:v>
                </c:pt>
                <c:pt idx="29013">
                  <c:v>2.4643137254901957</c:v>
                </c:pt>
                <c:pt idx="29014">
                  <c:v>2.4643137254901957</c:v>
                </c:pt>
                <c:pt idx="29015">
                  <c:v>2.4643137254901957</c:v>
                </c:pt>
                <c:pt idx="29016">
                  <c:v>2.4643137254901957</c:v>
                </c:pt>
                <c:pt idx="29017">
                  <c:v>2.4643137254901957</c:v>
                </c:pt>
                <c:pt idx="29018">
                  <c:v>2.4643137254901957</c:v>
                </c:pt>
                <c:pt idx="29019">
                  <c:v>2.4643137254901957</c:v>
                </c:pt>
                <c:pt idx="29020">
                  <c:v>2.4643137254901957</c:v>
                </c:pt>
                <c:pt idx="29021">
                  <c:v>2.4643137254901957</c:v>
                </c:pt>
                <c:pt idx="29022">
                  <c:v>2.4643137254901957</c:v>
                </c:pt>
                <c:pt idx="29023">
                  <c:v>2.4643137254901957</c:v>
                </c:pt>
                <c:pt idx="29024">
                  <c:v>2.4643137254901957</c:v>
                </c:pt>
                <c:pt idx="29025">
                  <c:v>2.4643137254901957</c:v>
                </c:pt>
                <c:pt idx="29026">
                  <c:v>2.4643137254901957</c:v>
                </c:pt>
                <c:pt idx="29027">
                  <c:v>2.4643137254901957</c:v>
                </c:pt>
                <c:pt idx="29028">
                  <c:v>2.4643137254901957</c:v>
                </c:pt>
                <c:pt idx="29029">
                  <c:v>2.4643137254901957</c:v>
                </c:pt>
                <c:pt idx="29030">
                  <c:v>2.4643137254901957</c:v>
                </c:pt>
                <c:pt idx="29031">
                  <c:v>2.4643137254901957</c:v>
                </c:pt>
                <c:pt idx="29032">
                  <c:v>2.4643137254901957</c:v>
                </c:pt>
                <c:pt idx="29033">
                  <c:v>2.4643137254901957</c:v>
                </c:pt>
                <c:pt idx="29034">
                  <c:v>2.4643137254901957</c:v>
                </c:pt>
                <c:pt idx="29035">
                  <c:v>2.4643137254901957</c:v>
                </c:pt>
                <c:pt idx="29036">
                  <c:v>2.4643137254901957</c:v>
                </c:pt>
                <c:pt idx="29037">
                  <c:v>2.4643137254901957</c:v>
                </c:pt>
                <c:pt idx="29038">
                  <c:v>2.4643137254901957</c:v>
                </c:pt>
                <c:pt idx="29039">
                  <c:v>2.4643137254901957</c:v>
                </c:pt>
                <c:pt idx="29040">
                  <c:v>2.4643137254901957</c:v>
                </c:pt>
                <c:pt idx="29041">
                  <c:v>2.4643137254901957</c:v>
                </c:pt>
                <c:pt idx="29042">
                  <c:v>2.4643137254901957</c:v>
                </c:pt>
                <c:pt idx="29043">
                  <c:v>2.4643137254901957</c:v>
                </c:pt>
                <c:pt idx="29044">
                  <c:v>2.4643137254901957</c:v>
                </c:pt>
                <c:pt idx="29045">
                  <c:v>2.4643137254901957</c:v>
                </c:pt>
                <c:pt idx="29046">
                  <c:v>2.4643137254901957</c:v>
                </c:pt>
                <c:pt idx="29047">
                  <c:v>2.4643137254901957</c:v>
                </c:pt>
                <c:pt idx="29048">
                  <c:v>2.4643137254901957</c:v>
                </c:pt>
                <c:pt idx="29049">
                  <c:v>2.4643137254901957</c:v>
                </c:pt>
                <c:pt idx="29050">
                  <c:v>2.4643137254901957</c:v>
                </c:pt>
                <c:pt idx="29051">
                  <c:v>2.4643137254901957</c:v>
                </c:pt>
                <c:pt idx="29052">
                  <c:v>2.4643137254901957</c:v>
                </c:pt>
                <c:pt idx="29053">
                  <c:v>2.4643137254901957</c:v>
                </c:pt>
                <c:pt idx="29054">
                  <c:v>2.4643137254901957</c:v>
                </c:pt>
                <c:pt idx="29055">
                  <c:v>2.4643137254901957</c:v>
                </c:pt>
                <c:pt idx="29056">
                  <c:v>2.4643137254901957</c:v>
                </c:pt>
                <c:pt idx="29057">
                  <c:v>2.4643137254901957</c:v>
                </c:pt>
                <c:pt idx="29058">
                  <c:v>2.4643137254901957</c:v>
                </c:pt>
                <c:pt idx="29059">
                  <c:v>2.4643137254901957</c:v>
                </c:pt>
                <c:pt idx="29060">
                  <c:v>2.4643137254901957</c:v>
                </c:pt>
                <c:pt idx="29061">
                  <c:v>2.4643137254901957</c:v>
                </c:pt>
                <c:pt idx="29062">
                  <c:v>2.4643137254901957</c:v>
                </c:pt>
                <c:pt idx="29063">
                  <c:v>2.4643137254901957</c:v>
                </c:pt>
                <c:pt idx="29064">
                  <c:v>2.4643137254901957</c:v>
                </c:pt>
                <c:pt idx="29065">
                  <c:v>2.4643137254901957</c:v>
                </c:pt>
                <c:pt idx="29066">
                  <c:v>2.4643137254901957</c:v>
                </c:pt>
                <c:pt idx="29067">
                  <c:v>2.4643137254901957</c:v>
                </c:pt>
                <c:pt idx="29068">
                  <c:v>2.4643137254901957</c:v>
                </c:pt>
                <c:pt idx="29069">
                  <c:v>2.4643137254901957</c:v>
                </c:pt>
                <c:pt idx="29070">
                  <c:v>2.4643137254901957</c:v>
                </c:pt>
                <c:pt idx="29071">
                  <c:v>2.4643137254901957</c:v>
                </c:pt>
                <c:pt idx="29072">
                  <c:v>2.4643137254901957</c:v>
                </c:pt>
                <c:pt idx="29073">
                  <c:v>2.4643137254901957</c:v>
                </c:pt>
                <c:pt idx="29074">
                  <c:v>2.4643137254901957</c:v>
                </c:pt>
                <c:pt idx="29075">
                  <c:v>2.4643137254901957</c:v>
                </c:pt>
                <c:pt idx="29076">
                  <c:v>2.4643137254901957</c:v>
                </c:pt>
                <c:pt idx="29077">
                  <c:v>2.4643137254901957</c:v>
                </c:pt>
                <c:pt idx="29078">
                  <c:v>2.4643137254901957</c:v>
                </c:pt>
                <c:pt idx="29079">
                  <c:v>2.4643137254901957</c:v>
                </c:pt>
                <c:pt idx="29080">
                  <c:v>2.4643137254901957</c:v>
                </c:pt>
                <c:pt idx="29081">
                  <c:v>2.4643137254901957</c:v>
                </c:pt>
                <c:pt idx="29082">
                  <c:v>2.4643137254901957</c:v>
                </c:pt>
                <c:pt idx="29083">
                  <c:v>2.4643137254901957</c:v>
                </c:pt>
                <c:pt idx="29084">
                  <c:v>2.4643137254901957</c:v>
                </c:pt>
                <c:pt idx="29085">
                  <c:v>2.4643137254901957</c:v>
                </c:pt>
                <c:pt idx="29086">
                  <c:v>2.4643137254901957</c:v>
                </c:pt>
                <c:pt idx="29087">
                  <c:v>2.4643137254901957</c:v>
                </c:pt>
                <c:pt idx="29088">
                  <c:v>2.4643137254901957</c:v>
                </c:pt>
                <c:pt idx="29089">
                  <c:v>2.4643137254901957</c:v>
                </c:pt>
                <c:pt idx="29090">
                  <c:v>2.4643137254901957</c:v>
                </c:pt>
                <c:pt idx="29091">
                  <c:v>2.4643137254901957</c:v>
                </c:pt>
                <c:pt idx="29092">
                  <c:v>2.4643137254901957</c:v>
                </c:pt>
                <c:pt idx="29093">
                  <c:v>2.4643137254901957</c:v>
                </c:pt>
                <c:pt idx="29094">
                  <c:v>2.4643137254901957</c:v>
                </c:pt>
                <c:pt idx="29095">
                  <c:v>2.4643137254901957</c:v>
                </c:pt>
                <c:pt idx="29096">
                  <c:v>2.4643137254901957</c:v>
                </c:pt>
                <c:pt idx="29097">
                  <c:v>2.4643137254901957</c:v>
                </c:pt>
                <c:pt idx="29098">
                  <c:v>2.4643137254901957</c:v>
                </c:pt>
                <c:pt idx="29099">
                  <c:v>2.4643137254901957</c:v>
                </c:pt>
                <c:pt idx="29100">
                  <c:v>2.4643137254901957</c:v>
                </c:pt>
                <c:pt idx="29101">
                  <c:v>2.4643137254901957</c:v>
                </c:pt>
                <c:pt idx="29102">
                  <c:v>2.4643137254901957</c:v>
                </c:pt>
                <c:pt idx="29103">
                  <c:v>2.4643137254901957</c:v>
                </c:pt>
                <c:pt idx="29104">
                  <c:v>2.4643137254901957</c:v>
                </c:pt>
                <c:pt idx="29105">
                  <c:v>2.4643137254901957</c:v>
                </c:pt>
                <c:pt idx="29106">
                  <c:v>2.4643137254901957</c:v>
                </c:pt>
                <c:pt idx="29107">
                  <c:v>2.4643137254901957</c:v>
                </c:pt>
                <c:pt idx="29108">
                  <c:v>2.4643137254901957</c:v>
                </c:pt>
                <c:pt idx="29109">
                  <c:v>2.4643137254901957</c:v>
                </c:pt>
                <c:pt idx="29110">
                  <c:v>2.4643137254901957</c:v>
                </c:pt>
                <c:pt idx="29111">
                  <c:v>2.4643137254901957</c:v>
                </c:pt>
                <c:pt idx="29112">
                  <c:v>2.4643137254901957</c:v>
                </c:pt>
                <c:pt idx="29113">
                  <c:v>2.4643137254901957</c:v>
                </c:pt>
                <c:pt idx="29114">
                  <c:v>2.4643137254901957</c:v>
                </c:pt>
                <c:pt idx="29115">
                  <c:v>2.4643137254901957</c:v>
                </c:pt>
                <c:pt idx="29116">
                  <c:v>2.4643137254901957</c:v>
                </c:pt>
                <c:pt idx="29117">
                  <c:v>2.4643137254901957</c:v>
                </c:pt>
                <c:pt idx="29118">
                  <c:v>2.4643137254901957</c:v>
                </c:pt>
                <c:pt idx="29119">
                  <c:v>2.4643137254901957</c:v>
                </c:pt>
                <c:pt idx="29120">
                  <c:v>2.4643137254901957</c:v>
                </c:pt>
                <c:pt idx="29121">
                  <c:v>2.4643137254901957</c:v>
                </c:pt>
                <c:pt idx="29122">
                  <c:v>2.4643137254901957</c:v>
                </c:pt>
                <c:pt idx="29123">
                  <c:v>2.4643137254901957</c:v>
                </c:pt>
                <c:pt idx="29124">
                  <c:v>2.4643137254901957</c:v>
                </c:pt>
                <c:pt idx="29125">
                  <c:v>2.4643137254901957</c:v>
                </c:pt>
                <c:pt idx="29126">
                  <c:v>2.4643137254901957</c:v>
                </c:pt>
                <c:pt idx="29127">
                  <c:v>2.4643137254901957</c:v>
                </c:pt>
                <c:pt idx="29128">
                  <c:v>2.4643137254901957</c:v>
                </c:pt>
                <c:pt idx="29129">
                  <c:v>2.4643137254901957</c:v>
                </c:pt>
                <c:pt idx="29130">
                  <c:v>2.4643137254901957</c:v>
                </c:pt>
                <c:pt idx="29131">
                  <c:v>2.4643137254901957</c:v>
                </c:pt>
                <c:pt idx="29132">
                  <c:v>2.4643137254901957</c:v>
                </c:pt>
                <c:pt idx="29133">
                  <c:v>2.4643137254901957</c:v>
                </c:pt>
                <c:pt idx="29134">
                  <c:v>2.4643137254901957</c:v>
                </c:pt>
                <c:pt idx="29135">
                  <c:v>2.4643137254901957</c:v>
                </c:pt>
                <c:pt idx="29136">
                  <c:v>2.4643137254901957</c:v>
                </c:pt>
                <c:pt idx="29137">
                  <c:v>2.4643137254901957</c:v>
                </c:pt>
                <c:pt idx="29138">
                  <c:v>2.4643137254901957</c:v>
                </c:pt>
                <c:pt idx="29139">
                  <c:v>2.4643137254901957</c:v>
                </c:pt>
                <c:pt idx="29140">
                  <c:v>2.4643137254901957</c:v>
                </c:pt>
                <c:pt idx="29141">
                  <c:v>2.4643137254901957</c:v>
                </c:pt>
                <c:pt idx="29142">
                  <c:v>2.4643137254901957</c:v>
                </c:pt>
                <c:pt idx="29143">
                  <c:v>2.4643137254901957</c:v>
                </c:pt>
                <c:pt idx="29144">
                  <c:v>2.4643137254901957</c:v>
                </c:pt>
                <c:pt idx="29145">
                  <c:v>2.4643137254901957</c:v>
                </c:pt>
                <c:pt idx="29146">
                  <c:v>2.4643137254901957</c:v>
                </c:pt>
                <c:pt idx="29147">
                  <c:v>2.4643137254901957</c:v>
                </c:pt>
                <c:pt idx="29148">
                  <c:v>2.4643137254901957</c:v>
                </c:pt>
                <c:pt idx="29149">
                  <c:v>2.4643137254901957</c:v>
                </c:pt>
                <c:pt idx="29150">
                  <c:v>2.4643137254901957</c:v>
                </c:pt>
                <c:pt idx="29151">
                  <c:v>2.4643137254901957</c:v>
                </c:pt>
                <c:pt idx="29152">
                  <c:v>2.4643137254901957</c:v>
                </c:pt>
                <c:pt idx="29153">
                  <c:v>2.4643137254901957</c:v>
                </c:pt>
                <c:pt idx="29154">
                  <c:v>2.4643137254901957</c:v>
                </c:pt>
                <c:pt idx="29155">
                  <c:v>2.4643137254901957</c:v>
                </c:pt>
                <c:pt idx="29156">
                  <c:v>2.4643137254901957</c:v>
                </c:pt>
                <c:pt idx="29157">
                  <c:v>2.4643137254901957</c:v>
                </c:pt>
                <c:pt idx="29158">
                  <c:v>2.4643137254901957</c:v>
                </c:pt>
                <c:pt idx="29159">
                  <c:v>2.4643137254901957</c:v>
                </c:pt>
                <c:pt idx="29160">
                  <c:v>2.4643137254901957</c:v>
                </c:pt>
                <c:pt idx="29161">
                  <c:v>2.4643137254901957</c:v>
                </c:pt>
                <c:pt idx="29162">
                  <c:v>2.4643137254901957</c:v>
                </c:pt>
                <c:pt idx="29163">
                  <c:v>2.4643137254901957</c:v>
                </c:pt>
                <c:pt idx="29164">
                  <c:v>2.4643137254901957</c:v>
                </c:pt>
                <c:pt idx="29165">
                  <c:v>2.4643137254901957</c:v>
                </c:pt>
                <c:pt idx="29166">
                  <c:v>2.4643137254901957</c:v>
                </c:pt>
                <c:pt idx="29167">
                  <c:v>2.4643137254901957</c:v>
                </c:pt>
                <c:pt idx="29168">
                  <c:v>2.4643137254901957</c:v>
                </c:pt>
                <c:pt idx="29169">
                  <c:v>2.4643137254901957</c:v>
                </c:pt>
                <c:pt idx="29170">
                  <c:v>2.4643137254901957</c:v>
                </c:pt>
                <c:pt idx="29171">
                  <c:v>2.4643137254901957</c:v>
                </c:pt>
                <c:pt idx="29172">
                  <c:v>2.4643137254901957</c:v>
                </c:pt>
                <c:pt idx="29173">
                  <c:v>2.4643137254901957</c:v>
                </c:pt>
                <c:pt idx="29174">
                  <c:v>2.4643137254901957</c:v>
                </c:pt>
                <c:pt idx="29175">
                  <c:v>2.4643137254901957</c:v>
                </c:pt>
                <c:pt idx="29176">
                  <c:v>2.4643137254901957</c:v>
                </c:pt>
                <c:pt idx="29177">
                  <c:v>2.4643137254901957</c:v>
                </c:pt>
                <c:pt idx="29178">
                  <c:v>2.4643137254901957</c:v>
                </c:pt>
                <c:pt idx="29179">
                  <c:v>2.4643137254901957</c:v>
                </c:pt>
                <c:pt idx="29180">
                  <c:v>2.4643137254901957</c:v>
                </c:pt>
                <c:pt idx="29181">
                  <c:v>2.4643137254901957</c:v>
                </c:pt>
                <c:pt idx="29182">
                  <c:v>2.4643137254901957</c:v>
                </c:pt>
                <c:pt idx="29183">
                  <c:v>2.4643137254901957</c:v>
                </c:pt>
                <c:pt idx="29184">
                  <c:v>2.4643137254901957</c:v>
                </c:pt>
                <c:pt idx="29185">
                  <c:v>2.4643137254901957</c:v>
                </c:pt>
                <c:pt idx="29186">
                  <c:v>2.4643137254901957</c:v>
                </c:pt>
                <c:pt idx="29187">
                  <c:v>2.4643137254901957</c:v>
                </c:pt>
                <c:pt idx="29188">
                  <c:v>2.4643137254901957</c:v>
                </c:pt>
                <c:pt idx="29189">
                  <c:v>2.4643137254901957</c:v>
                </c:pt>
                <c:pt idx="29190">
                  <c:v>2.4643137254901957</c:v>
                </c:pt>
                <c:pt idx="29191">
                  <c:v>2.4643137254901957</c:v>
                </c:pt>
                <c:pt idx="29192">
                  <c:v>2.4643137254901957</c:v>
                </c:pt>
                <c:pt idx="29193">
                  <c:v>2.4643137254901957</c:v>
                </c:pt>
                <c:pt idx="29194">
                  <c:v>2.4643137254901957</c:v>
                </c:pt>
                <c:pt idx="29195">
                  <c:v>2.4643137254901957</c:v>
                </c:pt>
                <c:pt idx="29196">
                  <c:v>2.4643137254901957</c:v>
                </c:pt>
                <c:pt idx="29197">
                  <c:v>2.4643137254901957</c:v>
                </c:pt>
                <c:pt idx="29198">
                  <c:v>2.4643137254901957</c:v>
                </c:pt>
                <c:pt idx="29199">
                  <c:v>2.4643137254901957</c:v>
                </c:pt>
                <c:pt idx="29200">
                  <c:v>2.4643137254901957</c:v>
                </c:pt>
                <c:pt idx="29201">
                  <c:v>2.4643137254901957</c:v>
                </c:pt>
                <c:pt idx="29202">
                  <c:v>2.4643137254901957</c:v>
                </c:pt>
                <c:pt idx="29203">
                  <c:v>2.4643137254901957</c:v>
                </c:pt>
                <c:pt idx="29204">
                  <c:v>2.4643137254901957</c:v>
                </c:pt>
                <c:pt idx="29205">
                  <c:v>2.4643137254901957</c:v>
                </c:pt>
                <c:pt idx="29206">
                  <c:v>2.4643137254901957</c:v>
                </c:pt>
                <c:pt idx="29207">
                  <c:v>2.4643137254901957</c:v>
                </c:pt>
                <c:pt idx="29208">
                  <c:v>2.4643137254901957</c:v>
                </c:pt>
                <c:pt idx="29209">
                  <c:v>2.4643137254901957</c:v>
                </c:pt>
                <c:pt idx="29210">
                  <c:v>2.4643137254901957</c:v>
                </c:pt>
                <c:pt idx="29211">
                  <c:v>2.4643137254901957</c:v>
                </c:pt>
                <c:pt idx="29212">
                  <c:v>2.4643137254901957</c:v>
                </c:pt>
                <c:pt idx="29213">
                  <c:v>2.4643137254901957</c:v>
                </c:pt>
                <c:pt idx="29214">
                  <c:v>2.4643137254901957</c:v>
                </c:pt>
                <c:pt idx="29215">
                  <c:v>2.4643137254901957</c:v>
                </c:pt>
                <c:pt idx="29216">
                  <c:v>2.4643137254901957</c:v>
                </c:pt>
                <c:pt idx="29217">
                  <c:v>2.4643137254901957</c:v>
                </c:pt>
                <c:pt idx="29218">
                  <c:v>2.4643137254901957</c:v>
                </c:pt>
                <c:pt idx="29219">
                  <c:v>2.4643137254901957</c:v>
                </c:pt>
                <c:pt idx="29220">
                  <c:v>2.4643137254901957</c:v>
                </c:pt>
                <c:pt idx="29221">
                  <c:v>2.4643137254901957</c:v>
                </c:pt>
                <c:pt idx="29222">
                  <c:v>2.4643137254901957</c:v>
                </c:pt>
                <c:pt idx="29223">
                  <c:v>2.4643137254901957</c:v>
                </c:pt>
                <c:pt idx="29224">
                  <c:v>2.4643137254901957</c:v>
                </c:pt>
                <c:pt idx="29225">
                  <c:v>2.4643137254901957</c:v>
                </c:pt>
                <c:pt idx="29226">
                  <c:v>2.4643137254901957</c:v>
                </c:pt>
                <c:pt idx="29227">
                  <c:v>2.4643137254901957</c:v>
                </c:pt>
                <c:pt idx="29228">
                  <c:v>2.4643137254901957</c:v>
                </c:pt>
                <c:pt idx="29229">
                  <c:v>2.4643137254901957</c:v>
                </c:pt>
                <c:pt idx="29230">
                  <c:v>2.4643137254901957</c:v>
                </c:pt>
                <c:pt idx="29231">
                  <c:v>2.4643137254901957</c:v>
                </c:pt>
                <c:pt idx="29232">
                  <c:v>2.4643137254901957</c:v>
                </c:pt>
                <c:pt idx="29233">
                  <c:v>2.4643137254901957</c:v>
                </c:pt>
                <c:pt idx="29234">
                  <c:v>2.4643137254901957</c:v>
                </c:pt>
                <c:pt idx="29235">
                  <c:v>2.4643137254901957</c:v>
                </c:pt>
                <c:pt idx="29236">
                  <c:v>2.4643137254901957</c:v>
                </c:pt>
                <c:pt idx="29237">
                  <c:v>2.4643137254901957</c:v>
                </c:pt>
                <c:pt idx="29238">
                  <c:v>2.4643137254901957</c:v>
                </c:pt>
                <c:pt idx="29239">
                  <c:v>2.4643137254901957</c:v>
                </c:pt>
                <c:pt idx="29240">
                  <c:v>2.4643137254901957</c:v>
                </c:pt>
                <c:pt idx="29241">
                  <c:v>2.4643137254901957</c:v>
                </c:pt>
                <c:pt idx="29242">
                  <c:v>2.4643137254901957</c:v>
                </c:pt>
                <c:pt idx="29243">
                  <c:v>2.4643137254901957</c:v>
                </c:pt>
                <c:pt idx="29244">
                  <c:v>2.4643137254901957</c:v>
                </c:pt>
                <c:pt idx="29245">
                  <c:v>2.4643137254901957</c:v>
                </c:pt>
                <c:pt idx="29246">
                  <c:v>2.4643137254901957</c:v>
                </c:pt>
                <c:pt idx="29247">
                  <c:v>2.4643137254901957</c:v>
                </c:pt>
                <c:pt idx="29248">
                  <c:v>2.4643137254901957</c:v>
                </c:pt>
                <c:pt idx="29249">
                  <c:v>2.4643137254901957</c:v>
                </c:pt>
                <c:pt idx="29250">
                  <c:v>2.4643137254901957</c:v>
                </c:pt>
                <c:pt idx="29251">
                  <c:v>2.4643137254901957</c:v>
                </c:pt>
                <c:pt idx="29252">
                  <c:v>2.4643137254901957</c:v>
                </c:pt>
                <c:pt idx="29253">
                  <c:v>2.4643137254901957</c:v>
                </c:pt>
                <c:pt idx="29254">
                  <c:v>2.4643137254901957</c:v>
                </c:pt>
                <c:pt idx="29255">
                  <c:v>2.4643137254901957</c:v>
                </c:pt>
                <c:pt idx="29256">
                  <c:v>2.4643137254901957</c:v>
                </c:pt>
                <c:pt idx="29257">
                  <c:v>2.4643137254901957</c:v>
                </c:pt>
                <c:pt idx="29258">
                  <c:v>2.4643137254901957</c:v>
                </c:pt>
                <c:pt idx="29259">
                  <c:v>2.4643137254901957</c:v>
                </c:pt>
                <c:pt idx="29260">
                  <c:v>2.4643137254901957</c:v>
                </c:pt>
                <c:pt idx="29261">
                  <c:v>2.4643137254901957</c:v>
                </c:pt>
                <c:pt idx="29262">
                  <c:v>2.4643137254901957</c:v>
                </c:pt>
                <c:pt idx="29263">
                  <c:v>2.4643137254901957</c:v>
                </c:pt>
                <c:pt idx="29264">
                  <c:v>2.4643137254901957</c:v>
                </c:pt>
                <c:pt idx="29265">
                  <c:v>2.4643137254901957</c:v>
                </c:pt>
                <c:pt idx="29266">
                  <c:v>2.4643137254901957</c:v>
                </c:pt>
                <c:pt idx="29267">
                  <c:v>2.4643137254901957</c:v>
                </c:pt>
                <c:pt idx="29268">
                  <c:v>2.4643137254901957</c:v>
                </c:pt>
                <c:pt idx="29269">
                  <c:v>2.4643137254901957</c:v>
                </c:pt>
                <c:pt idx="29270">
                  <c:v>2.4643137254901957</c:v>
                </c:pt>
                <c:pt idx="29271">
                  <c:v>2.4643137254901957</c:v>
                </c:pt>
                <c:pt idx="29272">
                  <c:v>2.4643137254901957</c:v>
                </c:pt>
                <c:pt idx="29273">
                  <c:v>2.4643137254901957</c:v>
                </c:pt>
                <c:pt idx="29274">
                  <c:v>2.4643137254901957</c:v>
                </c:pt>
                <c:pt idx="29275">
                  <c:v>2.4643137254901957</c:v>
                </c:pt>
                <c:pt idx="29276">
                  <c:v>2.4643137254901957</c:v>
                </c:pt>
                <c:pt idx="29277">
                  <c:v>2.4643137254901957</c:v>
                </c:pt>
                <c:pt idx="29278">
                  <c:v>2.4643137254901957</c:v>
                </c:pt>
                <c:pt idx="29279">
                  <c:v>2.4643137254901957</c:v>
                </c:pt>
                <c:pt idx="29280">
                  <c:v>2.4643137254901957</c:v>
                </c:pt>
                <c:pt idx="29281">
                  <c:v>2.4643137254901957</c:v>
                </c:pt>
                <c:pt idx="29282">
                  <c:v>2.4643137254901957</c:v>
                </c:pt>
                <c:pt idx="29283">
                  <c:v>2.4643137254901957</c:v>
                </c:pt>
                <c:pt idx="29284">
                  <c:v>2.4643137254901957</c:v>
                </c:pt>
                <c:pt idx="29285">
                  <c:v>2.4643137254901957</c:v>
                </c:pt>
                <c:pt idx="29286">
                  <c:v>2.4643137254901957</c:v>
                </c:pt>
                <c:pt idx="29287">
                  <c:v>2.4643137254901957</c:v>
                </c:pt>
                <c:pt idx="29288">
                  <c:v>2.4643137254901957</c:v>
                </c:pt>
                <c:pt idx="29289">
                  <c:v>2.4643137254901957</c:v>
                </c:pt>
                <c:pt idx="29290">
                  <c:v>2.4643137254901957</c:v>
                </c:pt>
                <c:pt idx="29291">
                  <c:v>2.4643137254901957</c:v>
                </c:pt>
                <c:pt idx="29292">
                  <c:v>2.4643137254901957</c:v>
                </c:pt>
                <c:pt idx="29293">
                  <c:v>2.4643137254901957</c:v>
                </c:pt>
                <c:pt idx="29294">
                  <c:v>2.4643137254901957</c:v>
                </c:pt>
                <c:pt idx="29295">
                  <c:v>2.4643137254901957</c:v>
                </c:pt>
                <c:pt idx="29296">
                  <c:v>2.4643137254901957</c:v>
                </c:pt>
                <c:pt idx="29297">
                  <c:v>2.4643137254901957</c:v>
                </c:pt>
                <c:pt idx="29298">
                  <c:v>2.4643137254901957</c:v>
                </c:pt>
                <c:pt idx="29299">
                  <c:v>2.4643137254901957</c:v>
                </c:pt>
                <c:pt idx="29300">
                  <c:v>2.4643137254901957</c:v>
                </c:pt>
                <c:pt idx="29301">
                  <c:v>2.4643137254901957</c:v>
                </c:pt>
                <c:pt idx="29302">
                  <c:v>2.4643137254901957</c:v>
                </c:pt>
                <c:pt idx="29303">
                  <c:v>2.4643137254901957</c:v>
                </c:pt>
                <c:pt idx="29304">
                  <c:v>2.4643137254901957</c:v>
                </c:pt>
                <c:pt idx="29305">
                  <c:v>2.4643137254901957</c:v>
                </c:pt>
                <c:pt idx="29306">
                  <c:v>2.4643137254901957</c:v>
                </c:pt>
                <c:pt idx="29307">
                  <c:v>2.4643137254901957</c:v>
                </c:pt>
                <c:pt idx="29308">
                  <c:v>2.4643137254901957</c:v>
                </c:pt>
                <c:pt idx="29309">
                  <c:v>2.4643137254901957</c:v>
                </c:pt>
                <c:pt idx="29310">
                  <c:v>2.4643137254901957</c:v>
                </c:pt>
                <c:pt idx="29311">
                  <c:v>2.4643137254901957</c:v>
                </c:pt>
                <c:pt idx="29312">
                  <c:v>2.4643137254901957</c:v>
                </c:pt>
                <c:pt idx="29313">
                  <c:v>2.4643137254901957</c:v>
                </c:pt>
                <c:pt idx="29314">
                  <c:v>2.4643137254901957</c:v>
                </c:pt>
                <c:pt idx="29315">
                  <c:v>2.4643137254901957</c:v>
                </c:pt>
                <c:pt idx="29316">
                  <c:v>2.4643137254901957</c:v>
                </c:pt>
                <c:pt idx="29317">
                  <c:v>2.4643137254901957</c:v>
                </c:pt>
                <c:pt idx="29318">
                  <c:v>2.4643137254901957</c:v>
                </c:pt>
                <c:pt idx="29319">
                  <c:v>2.4643137254901957</c:v>
                </c:pt>
                <c:pt idx="29320">
                  <c:v>2.4643137254901957</c:v>
                </c:pt>
                <c:pt idx="29321">
                  <c:v>2.4643137254901957</c:v>
                </c:pt>
                <c:pt idx="29322">
                  <c:v>2.4643137254901957</c:v>
                </c:pt>
                <c:pt idx="29323">
                  <c:v>2.4643137254901957</c:v>
                </c:pt>
                <c:pt idx="29324">
                  <c:v>2.4643137254901957</c:v>
                </c:pt>
                <c:pt idx="29325">
                  <c:v>2.4643137254901957</c:v>
                </c:pt>
                <c:pt idx="29326">
                  <c:v>2.4643137254901957</c:v>
                </c:pt>
                <c:pt idx="29327">
                  <c:v>2.4643137254901957</c:v>
                </c:pt>
                <c:pt idx="29328">
                  <c:v>2.4643137254901957</c:v>
                </c:pt>
                <c:pt idx="29329">
                  <c:v>2.4643137254901957</c:v>
                </c:pt>
                <c:pt idx="29330">
                  <c:v>2.4643137254901957</c:v>
                </c:pt>
                <c:pt idx="29331">
                  <c:v>2.4643137254901957</c:v>
                </c:pt>
                <c:pt idx="29332">
                  <c:v>2.4643137254901957</c:v>
                </c:pt>
                <c:pt idx="29333">
                  <c:v>2.4643137254901957</c:v>
                </c:pt>
                <c:pt idx="29334">
                  <c:v>2.4643137254901957</c:v>
                </c:pt>
                <c:pt idx="29335">
                  <c:v>2.4643137254901957</c:v>
                </c:pt>
                <c:pt idx="29336">
                  <c:v>2.4643137254901957</c:v>
                </c:pt>
                <c:pt idx="29337">
                  <c:v>2.4643137254901957</c:v>
                </c:pt>
                <c:pt idx="29338">
                  <c:v>2.4643137254901957</c:v>
                </c:pt>
                <c:pt idx="29339">
                  <c:v>2.4643137254901957</c:v>
                </c:pt>
                <c:pt idx="29340">
                  <c:v>2.4643137254901957</c:v>
                </c:pt>
                <c:pt idx="29341">
                  <c:v>2.4643137254901957</c:v>
                </c:pt>
                <c:pt idx="29342">
                  <c:v>2.4643137254901957</c:v>
                </c:pt>
                <c:pt idx="29343">
                  <c:v>2.4643137254901957</c:v>
                </c:pt>
                <c:pt idx="29344">
                  <c:v>2.4643137254901957</c:v>
                </c:pt>
                <c:pt idx="29345">
                  <c:v>2.4643137254901957</c:v>
                </c:pt>
                <c:pt idx="29346">
                  <c:v>2.4643137254901957</c:v>
                </c:pt>
                <c:pt idx="29347">
                  <c:v>2.4643137254901957</c:v>
                </c:pt>
                <c:pt idx="29348">
                  <c:v>2.4643137254901957</c:v>
                </c:pt>
                <c:pt idx="29349">
                  <c:v>2.4643137254901957</c:v>
                </c:pt>
                <c:pt idx="29350">
                  <c:v>2.4643137254901957</c:v>
                </c:pt>
                <c:pt idx="29351">
                  <c:v>2.4643137254901957</c:v>
                </c:pt>
                <c:pt idx="29352">
                  <c:v>2.4643137254901957</c:v>
                </c:pt>
                <c:pt idx="29353">
                  <c:v>2.4643137254901957</c:v>
                </c:pt>
                <c:pt idx="29354">
                  <c:v>2.4643137254901957</c:v>
                </c:pt>
                <c:pt idx="29355">
                  <c:v>2.4643137254901957</c:v>
                </c:pt>
                <c:pt idx="29356">
                  <c:v>2.4643137254901957</c:v>
                </c:pt>
                <c:pt idx="29357">
                  <c:v>2.4643137254901957</c:v>
                </c:pt>
                <c:pt idx="29358">
                  <c:v>2.4643137254901957</c:v>
                </c:pt>
                <c:pt idx="29359">
                  <c:v>2.4643137254901957</c:v>
                </c:pt>
                <c:pt idx="29360">
                  <c:v>2.4643137254901957</c:v>
                </c:pt>
                <c:pt idx="29361">
                  <c:v>2.4643137254901957</c:v>
                </c:pt>
                <c:pt idx="29362">
                  <c:v>2.4643137254901957</c:v>
                </c:pt>
                <c:pt idx="29363">
                  <c:v>2.4643137254901957</c:v>
                </c:pt>
                <c:pt idx="29364">
                  <c:v>2.4643137254901957</c:v>
                </c:pt>
                <c:pt idx="29365">
                  <c:v>2.4643137254901957</c:v>
                </c:pt>
                <c:pt idx="29366">
                  <c:v>2.4643137254901957</c:v>
                </c:pt>
                <c:pt idx="29367">
                  <c:v>2.4643137254901957</c:v>
                </c:pt>
                <c:pt idx="29368">
                  <c:v>2.4643137254901957</c:v>
                </c:pt>
                <c:pt idx="29369">
                  <c:v>2.4643137254901957</c:v>
                </c:pt>
                <c:pt idx="29370">
                  <c:v>2.4643137254901957</c:v>
                </c:pt>
                <c:pt idx="29371">
                  <c:v>2.4643137254901957</c:v>
                </c:pt>
                <c:pt idx="29372">
                  <c:v>2.4643137254901957</c:v>
                </c:pt>
                <c:pt idx="29373">
                  <c:v>2.4643137254901957</c:v>
                </c:pt>
                <c:pt idx="29374">
                  <c:v>2.4643137254901957</c:v>
                </c:pt>
                <c:pt idx="29375">
                  <c:v>2.4643137254901957</c:v>
                </c:pt>
                <c:pt idx="29376">
                  <c:v>2.4643137254901957</c:v>
                </c:pt>
                <c:pt idx="29377">
                  <c:v>2.4643137254901957</c:v>
                </c:pt>
                <c:pt idx="29378">
                  <c:v>2.4643137254901957</c:v>
                </c:pt>
                <c:pt idx="29379">
                  <c:v>2.4643137254901957</c:v>
                </c:pt>
                <c:pt idx="29380">
                  <c:v>2.4643137254901957</c:v>
                </c:pt>
                <c:pt idx="29381">
                  <c:v>2.4643137254901957</c:v>
                </c:pt>
                <c:pt idx="29382">
                  <c:v>2.4643137254901957</c:v>
                </c:pt>
                <c:pt idx="29383">
                  <c:v>2.4643137254901957</c:v>
                </c:pt>
                <c:pt idx="29384">
                  <c:v>2.4643137254901957</c:v>
                </c:pt>
                <c:pt idx="29385">
                  <c:v>2.4643137254901957</c:v>
                </c:pt>
                <c:pt idx="29386">
                  <c:v>2.4643137254901957</c:v>
                </c:pt>
                <c:pt idx="29387">
                  <c:v>2.4643137254901957</c:v>
                </c:pt>
                <c:pt idx="29388">
                  <c:v>2.4643137254901957</c:v>
                </c:pt>
                <c:pt idx="29389">
                  <c:v>2.4643137254901957</c:v>
                </c:pt>
                <c:pt idx="29390">
                  <c:v>2.4643137254901957</c:v>
                </c:pt>
                <c:pt idx="29391">
                  <c:v>2.4643137254901957</c:v>
                </c:pt>
                <c:pt idx="29392">
                  <c:v>2.4643137254901957</c:v>
                </c:pt>
                <c:pt idx="29393">
                  <c:v>2.4643137254901957</c:v>
                </c:pt>
                <c:pt idx="29394">
                  <c:v>2.4643137254901957</c:v>
                </c:pt>
                <c:pt idx="29395">
                  <c:v>2.4643137254901957</c:v>
                </c:pt>
                <c:pt idx="29396">
                  <c:v>2.4643137254901957</c:v>
                </c:pt>
                <c:pt idx="29397">
                  <c:v>2.4643137254901957</c:v>
                </c:pt>
                <c:pt idx="29398">
                  <c:v>2.4643137254901957</c:v>
                </c:pt>
                <c:pt idx="29399">
                  <c:v>2.4643137254901957</c:v>
                </c:pt>
                <c:pt idx="29400">
                  <c:v>2.4643137254901957</c:v>
                </c:pt>
                <c:pt idx="29401">
                  <c:v>2.4643137254901957</c:v>
                </c:pt>
                <c:pt idx="29402">
                  <c:v>2.4643137254901957</c:v>
                </c:pt>
                <c:pt idx="29403">
                  <c:v>2.4643137254901957</c:v>
                </c:pt>
                <c:pt idx="29404">
                  <c:v>2.4643137254901957</c:v>
                </c:pt>
                <c:pt idx="29405">
                  <c:v>2.4643137254901957</c:v>
                </c:pt>
                <c:pt idx="29406">
                  <c:v>2.4643137254901957</c:v>
                </c:pt>
                <c:pt idx="29407">
                  <c:v>2.4643137254901957</c:v>
                </c:pt>
                <c:pt idx="29408">
                  <c:v>2.4643137254901957</c:v>
                </c:pt>
                <c:pt idx="29409">
                  <c:v>2.4643137254901957</c:v>
                </c:pt>
                <c:pt idx="29410">
                  <c:v>2.4643137254901957</c:v>
                </c:pt>
                <c:pt idx="29411">
                  <c:v>2.4643137254901957</c:v>
                </c:pt>
                <c:pt idx="29412">
                  <c:v>2.4643137254901957</c:v>
                </c:pt>
                <c:pt idx="29413">
                  <c:v>2.4643137254901957</c:v>
                </c:pt>
                <c:pt idx="29414">
                  <c:v>2.4643137254901957</c:v>
                </c:pt>
                <c:pt idx="29415">
                  <c:v>2.4643137254901957</c:v>
                </c:pt>
                <c:pt idx="29416">
                  <c:v>2.4643137254901957</c:v>
                </c:pt>
                <c:pt idx="29417">
                  <c:v>2.4643137254901957</c:v>
                </c:pt>
                <c:pt idx="29418">
                  <c:v>2.4643137254901957</c:v>
                </c:pt>
                <c:pt idx="29419">
                  <c:v>2.4643137254901957</c:v>
                </c:pt>
                <c:pt idx="29420">
                  <c:v>2.4643137254901957</c:v>
                </c:pt>
                <c:pt idx="29421">
                  <c:v>2.4643137254901957</c:v>
                </c:pt>
                <c:pt idx="29422">
                  <c:v>2.4643137254901957</c:v>
                </c:pt>
                <c:pt idx="29423">
                  <c:v>2.4643137254901957</c:v>
                </c:pt>
                <c:pt idx="29424">
                  <c:v>2.4643137254901957</c:v>
                </c:pt>
                <c:pt idx="29425">
                  <c:v>2.4643137254901957</c:v>
                </c:pt>
                <c:pt idx="29426">
                  <c:v>2.4643137254901957</c:v>
                </c:pt>
                <c:pt idx="29427">
                  <c:v>2.4643137254901957</c:v>
                </c:pt>
                <c:pt idx="29428">
                  <c:v>2.4643137254901957</c:v>
                </c:pt>
                <c:pt idx="29429">
                  <c:v>2.4643137254901957</c:v>
                </c:pt>
                <c:pt idx="29430">
                  <c:v>2.4643137254901957</c:v>
                </c:pt>
                <c:pt idx="29431">
                  <c:v>2.4643137254901957</c:v>
                </c:pt>
                <c:pt idx="29432">
                  <c:v>2.4643137254901957</c:v>
                </c:pt>
                <c:pt idx="29433">
                  <c:v>2.4643137254901957</c:v>
                </c:pt>
                <c:pt idx="29434">
                  <c:v>2.4643137254901957</c:v>
                </c:pt>
                <c:pt idx="29435">
                  <c:v>2.4643137254901957</c:v>
                </c:pt>
                <c:pt idx="29436">
                  <c:v>2.4643137254901957</c:v>
                </c:pt>
                <c:pt idx="29437">
                  <c:v>2.4643137254901957</c:v>
                </c:pt>
                <c:pt idx="29438">
                  <c:v>2.4643137254901957</c:v>
                </c:pt>
                <c:pt idx="29439">
                  <c:v>2.4643137254901957</c:v>
                </c:pt>
                <c:pt idx="29440">
                  <c:v>2.4643137254901957</c:v>
                </c:pt>
                <c:pt idx="29441">
                  <c:v>2.4643137254901957</c:v>
                </c:pt>
                <c:pt idx="29442">
                  <c:v>2.4643137254901957</c:v>
                </c:pt>
                <c:pt idx="29443">
                  <c:v>2.4643137254901957</c:v>
                </c:pt>
                <c:pt idx="29444">
                  <c:v>2.4643137254901957</c:v>
                </c:pt>
                <c:pt idx="29445">
                  <c:v>2.4643137254901957</c:v>
                </c:pt>
                <c:pt idx="29446">
                  <c:v>2.4643137254901957</c:v>
                </c:pt>
                <c:pt idx="29447">
                  <c:v>2.4643137254901957</c:v>
                </c:pt>
                <c:pt idx="29448">
                  <c:v>2.4643137254901957</c:v>
                </c:pt>
                <c:pt idx="29449">
                  <c:v>2.4643137254901957</c:v>
                </c:pt>
                <c:pt idx="29450">
                  <c:v>2.4643137254901957</c:v>
                </c:pt>
                <c:pt idx="29451">
                  <c:v>2.4643137254901957</c:v>
                </c:pt>
                <c:pt idx="29452">
                  <c:v>2.4643137254901957</c:v>
                </c:pt>
                <c:pt idx="29453">
                  <c:v>2.4643137254901957</c:v>
                </c:pt>
                <c:pt idx="29454">
                  <c:v>2.4643137254901957</c:v>
                </c:pt>
                <c:pt idx="29455">
                  <c:v>2.4643137254901957</c:v>
                </c:pt>
                <c:pt idx="29456">
                  <c:v>2.4643137254901957</c:v>
                </c:pt>
                <c:pt idx="29457">
                  <c:v>2.4643137254901957</c:v>
                </c:pt>
                <c:pt idx="29458">
                  <c:v>2.4643137254901957</c:v>
                </c:pt>
                <c:pt idx="29459">
                  <c:v>2.4643137254901957</c:v>
                </c:pt>
                <c:pt idx="29460">
                  <c:v>2.4643137254901957</c:v>
                </c:pt>
                <c:pt idx="29461">
                  <c:v>2.4643137254901957</c:v>
                </c:pt>
                <c:pt idx="29462">
                  <c:v>2.4643137254901957</c:v>
                </c:pt>
                <c:pt idx="29463">
                  <c:v>2.4643137254901957</c:v>
                </c:pt>
                <c:pt idx="29464">
                  <c:v>2.4643137254901957</c:v>
                </c:pt>
                <c:pt idx="29465">
                  <c:v>2.4643137254901957</c:v>
                </c:pt>
                <c:pt idx="29466">
                  <c:v>2.4643137254901957</c:v>
                </c:pt>
                <c:pt idx="29467">
                  <c:v>2.4643137254901957</c:v>
                </c:pt>
                <c:pt idx="29468">
                  <c:v>2.4643137254901957</c:v>
                </c:pt>
                <c:pt idx="29469">
                  <c:v>2.4643137254901957</c:v>
                </c:pt>
                <c:pt idx="29470">
                  <c:v>2.4643137254901957</c:v>
                </c:pt>
                <c:pt idx="29471">
                  <c:v>2.4643137254901957</c:v>
                </c:pt>
                <c:pt idx="29472">
                  <c:v>2.4643137254901957</c:v>
                </c:pt>
                <c:pt idx="29473">
                  <c:v>2.4643137254901957</c:v>
                </c:pt>
                <c:pt idx="29474">
                  <c:v>2.4643137254901957</c:v>
                </c:pt>
                <c:pt idx="29475">
                  <c:v>2.4643137254901957</c:v>
                </c:pt>
                <c:pt idx="29476">
                  <c:v>2.4643137254901957</c:v>
                </c:pt>
                <c:pt idx="29477">
                  <c:v>2.4643137254901957</c:v>
                </c:pt>
                <c:pt idx="29478">
                  <c:v>2.4643137254901957</c:v>
                </c:pt>
                <c:pt idx="29479">
                  <c:v>2.4643137254901957</c:v>
                </c:pt>
                <c:pt idx="29480">
                  <c:v>2.4643137254901957</c:v>
                </c:pt>
                <c:pt idx="29481">
                  <c:v>2.4643137254901957</c:v>
                </c:pt>
                <c:pt idx="29482">
                  <c:v>2.4643137254901957</c:v>
                </c:pt>
                <c:pt idx="29483">
                  <c:v>2.4643137254901957</c:v>
                </c:pt>
                <c:pt idx="29484">
                  <c:v>2.4643137254901957</c:v>
                </c:pt>
                <c:pt idx="29485">
                  <c:v>2.4643137254901957</c:v>
                </c:pt>
                <c:pt idx="29486">
                  <c:v>2.4643137254901957</c:v>
                </c:pt>
                <c:pt idx="29487">
                  <c:v>2.4643137254901957</c:v>
                </c:pt>
                <c:pt idx="29488">
                  <c:v>2.4643137254901957</c:v>
                </c:pt>
                <c:pt idx="29489">
                  <c:v>2.4643137254901957</c:v>
                </c:pt>
                <c:pt idx="29490">
                  <c:v>2.4643137254901957</c:v>
                </c:pt>
                <c:pt idx="29491">
                  <c:v>2.4643137254901957</c:v>
                </c:pt>
                <c:pt idx="29492">
                  <c:v>2.4643137254901957</c:v>
                </c:pt>
                <c:pt idx="29493">
                  <c:v>2.4643137254901957</c:v>
                </c:pt>
                <c:pt idx="29494">
                  <c:v>2.4643137254901957</c:v>
                </c:pt>
                <c:pt idx="29495">
                  <c:v>2.4643137254901957</c:v>
                </c:pt>
                <c:pt idx="29496">
                  <c:v>2.4643137254901957</c:v>
                </c:pt>
                <c:pt idx="29497">
                  <c:v>2.4643137254901957</c:v>
                </c:pt>
                <c:pt idx="29498">
                  <c:v>2.4643137254901957</c:v>
                </c:pt>
                <c:pt idx="29499">
                  <c:v>2.4643137254901957</c:v>
                </c:pt>
                <c:pt idx="29500">
                  <c:v>2.4643137254901957</c:v>
                </c:pt>
                <c:pt idx="29501">
                  <c:v>2.4643137254901957</c:v>
                </c:pt>
                <c:pt idx="29502">
                  <c:v>2.4643137254901957</c:v>
                </c:pt>
                <c:pt idx="29503">
                  <c:v>2.4643137254901957</c:v>
                </c:pt>
                <c:pt idx="29504">
                  <c:v>2.4643137254901957</c:v>
                </c:pt>
                <c:pt idx="29505">
                  <c:v>2.4643137254901957</c:v>
                </c:pt>
                <c:pt idx="29506">
                  <c:v>2.4643137254901957</c:v>
                </c:pt>
                <c:pt idx="29507">
                  <c:v>2.4643137254901957</c:v>
                </c:pt>
                <c:pt idx="29508">
                  <c:v>2.4643137254901957</c:v>
                </c:pt>
                <c:pt idx="29509">
                  <c:v>2.4643137254901957</c:v>
                </c:pt>
                <c:pt idx="29510">
                  <c:v>2.4643137254901957</c:v>
                </c:pt>
                <c:pt idx="29511">
                  <c:v>2.4643137254901957</c:v>
                </c:pt>
                <c:pt idx="29512">
                  <c:v>2.4643137254901957</c:v>
                </c:pt>
                <c:pt idx="29513">
                  <c:v>2.4643137254901957</c:v>
                </c:pt>
                <c:pt idx="29514">
                  <c:v>2.4643137254901957</c:v>
                </c:pt>
                <c:pt idx="29515">
                  <c:v>2.4643137254901957</c:v>
                </c:pt>
                <c:pt idx="29516">
                  <c:v>2.4643137254901957</c:v>
                </c:pt>
                <c:pt idx="29517">
                  <c:v>2.4643137254901957</c:v>
                </c:pt>
                <c:pt idx="29518">
                  <c:v>2.4643137254901957</c:v>
                </c:pt>
                <c:pt idx="29519">
                  <c:v>2.4643137254901957</c:v>
                </c:pt>
                <c:pt idx="29520">
                  <c:v>2.4643137254901957</c:v>
                </c:pt>
                <c:pt idx="29521">
                  <c:v>2.4643137254901957</c:v>
                </c:pt>
                <c:pt idx="29522">
                  <c:v>2.4643137254901957</c:v>
                </c:pt>
                <c:pt idx="29523">
                  <c:v>2.4643137254901957</c:v>
                </c:pt>
                <c:pt idx="29524">
                  <c:v>2.4643137254901957</c:v>
                </c:pt>
                <c:pt idx="29525">
                  <c:v>2.4643137254901957</c:v>
                </c:pt>
                <c:pt idx="29526">
                  <c:v>2.4643137254901957</c:v>
                </c:pt>
                <c:pt idx="29527">
                  <c:v>2.4643137254901957</c:v>
                </c:pt>
                <c:pt idx="29528">
                  <c:v>2.4643137254901957</c:v>
                </c:pt>
                <c:pt idx="29529">
                  <c:v>2.4643137254901957</c:v>
                </c:pt>
                <c:pt idx="29530">
                  <c:v>2.4643137254901957</c:v>
                </c:pt>
                <c:pt idx="29531">
                  <c:v>2.4643137254901957</c:v>
                </c:pt>
                <c:pt idx="29532">
                  <c:v>2.4643137254901957</c:v>
                </c:pt>
                <c:pt idx="29533">
                  <c:v>2.4643137254901957</c:v>
                </c:pt>
                <c:pt idx="29534">
                  <c:v>2.4643137254901957</c:v>
                </c:pt>
                <c:pt idx="29535">
                  <c:v>2.4643137254901957</c:v>
                </c:pt>
                <c:pt idx="29536">
                  <c:v>2.4643137254901957</c:v>
                </c:pt>
                <c:pt idx="29537">
                  <c:v>2.4643137254901957</c:v>
                </c:pt>
                <c:pt idx="29538">
                  <c:v>2.4643137254901957</c:v>
                </c:pt>
                <c:pt idx="29539">
                  <c:v>2.4643137254901957</c:v>
                </c:pt>
                <c:pt idx="29540">
                  <c:v>2.4643137254901957</c:v>
                </c:pt>
                <c:pt idx="29541">
                  <c:v>2.4643137254901957</c:v>
                </c:pt>
                <c:pt idx="29542">
                  <c:v>2.4643137254901957</c:v>
                </c:pt>
                <c:pt idx="29543">
                  <c:v>2.4643137254901957</c:v>
                </c:pt>
                <c:pt idx="29544">
                  <c:v>2.4643137254901957</c:v>
                </c:pt>
                <c:pt idx="29545">
                  <c:v>2.4643137254901957</c:v>
                </c:pt>
                <c:pt idx="29546">
                  <c:v>2.4643137254901957</c:v>
                </c:pt>
                <c:pt idx="29547">
                  <c:v>2.4643137254901957</c:v>
                </c:pt>
                <c:pt idx="29548">
                  <c:v>2.4643137254901957</c:v>
                </c:pt>
                <c:pt idx="29549">
                  <c:v>2.4643137254901957</c:v>
                </c:pt>
                <c:pt idx="29550">
                  <c:v>2.4643137254901957</c:v>
                </c:pt>
                <c:pt idx="29551">
                  <c:v>2.4643137254901957</c:v>
                </c:pt>
                <c:pt idx="29552">
                  <c:v>2.4643137254901957</c:v>
                </c:pt>
                <c:pt idx="29553">
                  <c:v>2.4643137254901957</c:v>
                </c:pt>
                <c:pt idx="29554">
                  <c:v>2.4643137254901957</c:v>
                </c:pt>
                <c:pt idx="29555">
                  <c:v>2.4643137254901957</c:v>
                </c:pt>
                <c:pt idx="29556">
                  <c:v>2.4643137254901957</c:v>
                </c:pt>
                <c:pt idx="29557">
                  <c:v>2.4643137254901957</c:v>
                </c:pt>
                <c:pt idx="29558">
                  <c:v>2.4643137254901957</c:v>
                </c:pt>
                <c:pt idx="29559">
                  <c:v>2.4643137254901957</c:v>
                </c:pt>
                <c:pt idx="29560">
                  <c:v>2.4643137254901957</c:v>
                </c:pt>
                <c:pt idx="29561">
                  <c:v>2.4643137254901957</c:v>
                </c:pt>
                <c:pt idx="29562">
                  <c:v>2.4643137254901957</c:v>
                </c:pt>
                <c:pt idx="29563">
                  <c:v>2.4643137254901957</c:v>
                </c:pt>
                <c:pt idx="29564">
                  <c:v>2.4643137254901957</c:v>
                </c:pt>
                <c:pt idx="29565">
                  <c:v>2.4643137254901957</c:v>
                </c:pt>
                <c:pt idx="29566">
                  <c:v>2.4643137254901957</c:v>
                </c:pt>
                <c:pt idx="29567">
                  <c:v>2.4643137254901957</c:v>
                </c:pt>
                <c:pt idx="29568">
                  <c:v>2.4643137254901957</c:v>
                </c:pt>
                <c:pt idx="29569">
                  <c:v>2.4643137254901957</c:v>
                </c:pt>
                <c:pt idx="29570">
                  <c:v>2.4643137254901957</c:v>
                </c:pt>
                <c:pt idx="29571">
                  <c:v>2.4643137254901957</c:v>
                </c:pt>
                <c:pt idx="29572">
                  <c:v>2.4643137254901957</c:v>
                </c:pt>
                <c:pt idx="29573">
                  <c:v>2.4643137254901957</c:v>
                </c:pt>
                <c:pt idx="29574">
                  <c:v>2.4643137254901957</c:v>
                </c:pt>
                <c:pt idx="29575">
                  <c:v>2.4643137254901957</c:v>
                </c:pt>
                <c:pt idx="29576">
                  <c:v>2.4643137254901957</c:v>
                </c:pt>
                <c:pt idx="29577">
                  <c:v>2.4643137254901957</c:v>
                </c:pt>
                <c:pt idx="29578">
                  <c:v>2.4643137254901957</c:v>
                </c:pt>
                <c:pt idx="29579">
                  <c:v>2.4643137254901957</c:v>
                </c:pt>
                <c:pt idx="29580">
                  <c:v>2.4643137254901957</c:v>
                </c:pt>
                <c:pt idx="29581">
                  <c:v>2.4643137254901957</c:v>
                </c:pt>
                <c:pt idx="29582">
                  <c:v>2.4643137254901957</c:v>
                </c:pt>
                <c:pt idx="29583">
                  <c:v>2.4643137254901957</c:v>
                </c:pt>
                <c:pt idx="29584">
                  <c:v>2.4643137254901957</c:v>
                </c:pt>
                <c:pt idx="29585">
                  <c:v>2.4643137254901957</c:v>
                </c:pt>
                <c:pt idx="29586">
                  <c:v>2.4643137254901957</c:v>
                </c:pt>
                <c:pt idx="29587">
                  <c:v>2.4643137254901957</c:v>
                </c:pt>
                <c:pt idx="29588">
                  <c:v>2.4643137254901957</c:v>
                </c:pt>
                <c:pt idx="29589">
                  <c:v>2.4643137254901957</c:v>
                </c:pt>
                <c:pt idx="29590">
                  <c:v>2.4643137254901957</c:v>
                </c:pt>
                <c:pt idx="29591">
                  <c:v>2.4643137254901957</c:v>
                </c:pt>
                <c:pt idx="29592">
                  <c:v>2.4643137254901957</c:v>
                </c:pt>
                <c:pt idx="29593">
                  <c:v>2.4643137254901957</c:v>
                </c:pt>
                <c:pt idx="29594">
                  <c:v>2.4643137254901957</c:v>
                </c:pt>
                <c:pt idx="29595">
                  <c:v>2.4643137254901957</c:v>
                </c:pt>
                <c:pt idx="29596">
                  <c:v>2.4643137254901957</c:v>
                </c:pt>
                <c:pt idx="29597">
                  <c:v>2.4643137254901957</c:v>
                </c:pt>
                <c:pt idx="29598">
                  <c:v>2.4643137254901957</c:v>
                </c:pt>
                <c:pt idx="29599">
                  <c:v>2.4643137254901957</c:v>
                </c:pt>
                <c:pt idx="29600">
                  <c:v>2.4643137254901957</c:v>
                </c:pt>
                <c:pt idx="29601">
                  <c:v>2.4643137254901957</c:v>
                </c:pt>
                <c:pt idx="29602">
                  <c:v>2.4643137254901957</c:v>
                </c:pt>
                <c:pt idx="29603">
                  <c:v>2.4643137254901957</c:v>
                </c:pt>
                <c:pt idx="29604">
                  <c:v>2.4643137254901957</c:v>
                </c:pt>
                <c:pt idx="29605">
                  <c:v>2.4643137254901957</c:v>
                </c:pt>
                <c:pt idx="29606">
                  <c:v>2.4643137254901957</c:v>
                </c:pt>
                <c:pt idx="29607">
                  <c:v>2.4643137254901957</c:v>
                </c:pt>
                <c:pt idx="29608">
                  <c:v>2.4643137254901957</c:v>
                </c:pt>
                <c:pt idx="29609">
                  <c:v>2.4643137254901957</c:v>
                </c:pt>
                <c:pt idx="29610">
                  <c:v>2.4643137254901957</c:v>
                </c:pt>
                <c:pt idx="29611">
                  <c:v>2.4643137254901957</c:v>
                </c:pt>
                <c:pt idx="29612">
                  <c:v>2.4643137254901957</c:v>
                </c:pt>
                <c:pt idx="29613">
                  <c:v>2.4643137254901957</c:v>
                </c:pt>
                <c:pt idx="29614">
                  <c:v>2.4643137254901957</c:v>
                </c:pt>
                <c:pt idx="29615">
                  <c:v>2.4643137254901957</c:v>
                </c:pt>
                <c:pt idx="29616">
                  <c:v>2.4643137254901957</c:v>
                </c:pt>
                <c:pt idx="29617">
                  <c:v>2.4643137254901957</c:v>
                </c:pt>
                <c:pt idx="29618">
                  <c:v>2.4643137254901957</c:v>
                </c:pt>
                <c:pt idx="29619">
                  <c:v>2.4643137254901957</c:v>
                </c:pt>
                <c:pt idx="29620">
                  <c:v>2.4643137254901957</c:v>
                </c:pt>
                <c:pt idx="29621">
                  <c:v>2.4643137254901957</c:v>
                </c:pt>
                <c:pt idx="29622">
                  <c:v>2.4643137254901957</c:v>
                </c:pt>
                <c:pt idx="29623">
                  <c:v>2.4643137254901957</c:v>
                </c:pt>
                <c:pt idx="29624">
                  <c:v>2.4643137254901957</c:v>
                </c:pt>
                <c:pt idx="29625">
                  <c:v>2.4643137254901957</c:v>
                </c:pt>
                <c:pt idx="29626">
                  <c:v>2.4643137254901957</c:v>
                </c:pt>
                <c:pt idx="29627">
                  <c:v>2.4643137254901957</c:v>
                </c:pt>
                <c:pt idx="29628">
                  <c:v>2.4643137254901957</c:v>
                </c:pt>
                <c:pt idx="29629">
                  <c:v>2.4643137254901957</c:v>
                </c:pt>
                <c:pt idx="29630">
                  <c:v>2.4643137254901957</c:v>
                </c:pt>
                <c:pt idx="29631">
                  <c:v>2.4643137254901957</c:v>
                </c:pt>
                <c:pt idx="29632">
                  <c:v>2.4643137254901957</c:v>
                </c:pt>
                <c:pt idx="29633">
                  <c:v>2.4643137254901957</c:v>
                </c:pt>
                <c:pt idx="29634">
                  <c:v>2.4643137254901957</c:v>
                </c:pt>
                <c:pt idx="29635">
                  <c:v>2.4643137254901957</c:v>
                </c:pt>
                <c:pt idx="29636">
                  <c:v>2.4643137254901957</c:v>
                </c:pt>
                <c:pt idx="29637">
                  <c:v>2.4643137254901957</c:v>
                </c:pt>
                <c:pt idx="29638">
                  <c:v>2.4643137254901957</c:v>
                </c:pt>
                <c:pt idx="29639">
                  <c:v>2.4643137254901957</c:v>
                </c:pt>
                <c:pt idx="29640">
                  <c:v>2.4643137254901957</c:v>
                </c:pt>
                <c:pt idx="29641">
                  <c:v>2.4643137254901957</c:v>
                </c:pt>
                <c:pt idx="29642">
                  <c:v>2.4643137254901957</c:v>
                </c:pt>
                <c:pt idx="29643">
                  <c:v>2.4643137254901957</c:v>
                </c:pt>
                <c:pt idx="29644">
                  <c:v>2.4643137254901957</c:v>
                </c:pt>
                <c:pt idx="29645">
                  <c:v>2.4643137254901957</c:v>
                </c:pt>
                <c:pt idx="29646">
                  <c:v>2.4643137254901957</c:v>
                </c:pt>
                <c:pt idx="29647">
                  <c:v>2.4643137254901957</c:v>
                </c:pt>
                <c:pt idx="29648">
                  <c:v>2.4643137254901957</c:v>
                </c:pt>
                <c:pt idx="29649">
                  <c:v>2.4643137254901957</c:v>
                </c:pt>
                <c:pt idx="29650">
                  <c:v>2.4643137254901957</c:v>
                </c:pt>
                <c:pt idx="29651">
                  <c:v>2.4643137254901957</c:v>
                </c:pt>
                <c:pt idx="29652">
                  <c:v>2.4643137254901957</c:v>
                </c:pt>
                <c:pt idx="29653">
                  <c:v>2.4643137254901957</c:v>
                </c:pt>
                <c:pt idx="29654">
                  <c:v>2.4643137254901957</c:v>
                </c:pt>
                <c:pt idx="29655">
                  <c:v>2.4643137254901957</c:v>
                </c:pt>
                <c:pt idx="29656">
                  <c:v>2.4643137254901957</c:v>
                </c:pt>
                <c:pt idx="29657">
                  <c:v>2.4643137254901957</c:v>
                </c:pt>
                <c:pt idx="29658">
                  <c:v>2.4643137254901957</c:v>
                </c:pt>
                <c:pt idx="29659">
                  <c:v>2.4643137254901957</c:v>
                </c:pt>
                <c:pt idx="29660">
                  <c:v>2.4643137254901957</c:v>
                </c:pt>
                <c:pt idx="29661">
                  <c:v>2.4643137254901957</c:v>
                </c:pt>
                <c:pt idx="29662">
                  <c:v>2.4643137254901957</c:v>
                </c:pt>
                <c:pt idx="29663">
                  <c:v>2.4643137254901957</c:v>
                </c:pt>
                <c:pt idx="29664">
                  <c:v>2.4643137254901957</c:v>
                </c:pt>
                <c:pt idx="29665">
                  <c:v>2.4643137254901957</c:v>
                </c:pt>
                <c:pt idx="29666">
                  <c:v>2.4643137254901957</c:v>
                </c:pt>
                <c:pt idx="29667">
                  <c:v>2.4643137254901957</c:v>
                </c:pt>
                <c:pt idx="29668">
                  <c:v>2.4643137254901957</c:v>
                </c:pt>
                <c:pt idx="29669">
                  <c:v>2.4643137254901957</c:v>
                </c:pt>
                <c:pt idx="29670">
                  <c:v>2.4643137254901957</c:v>
                </c:pt>
                <c:pt idx="29671">
                  <c:v>2.4643137254901957</c:v>
                </c:pt>
                <c:pt idx="29672">
                  <c:v>2.4643137254901957</c:v>
                </c:pt>
                <c:pt idx="29673">
                  <c:v>2.4643137254901957</c:v>
                </c:pt>
                <c:pt idx="29674">
                  <c:v>2.4643137254901957</c:v>
                </c:pt>
                <c:pt idx="29675">
                  <c:v>2.4643137254901957</c:v>
                </c:pt>
                <c:pt idx="29676">
                  <c:v>2.4643137254901957</c:v>
                </c:pt>
                <c:pt idx="29677">
                  <c:v>2.4643137254901957</c:v>
                </c:pt>
                <c:pt idx="29678">
                  <c:v>2.4643137254901957</c:v>
                </c:pt>
                <c:pt idx="29679">
                  <c:v>2.4643137254901957</c:v>
                </c:pt>
                <c:pt idx="29680">
                  <c:v>2.4643137254901957</c:v>
                </c:pt>
                <c:pt idx="29681">
                  <c:v>2.4643137254901957</c:v>
                </c:pt>
                <c:pt idx="29682">
                  <c:v>2.4643137254901957</c:v>
                </c:pt>
                <c:pt idx="29683">
                  <c:v>2.4643137254901957</c:v>
                </c:pt>
                <c:pt idx="29684">
                  <c:v>2.4643137254901957</c:v>
                </c:pt>
                <c:pt idx="29685">
                  <c:v>2.4643137254901957</c:v>
                </c:pt>
                <c:pt idx="29686">
                  <c:v>2.4643137254901957</c:v>
                </c:pt>
                <c:pt idx="29687">
                  <c:v>2.4643137254901957</c:v>
                </c:pt>
                <c:pt idx="29688">
                  <c:v>2.4643137254901957</c:v>
                </c:pt>
                <c:pt idx="29689">
                  <c:v>2.4643137254901957</c:v>
                </c:pt>
                <c:pt idx="29690">
                  <c:v>2.4643137254901957</c:v>
                </c:pt>
                <c:pt idx="29691">
                  <c:v>2.4643137254901957</c:v>
                </c:pt>
                <c:pt idx="29692">
                  <c:v>2.4643137254901957</c:v>
                </c:pt>
                <c:pt idx="29693">
                  <c:v>2.4643137254901957</c:v>
                </c:pt>
                <c:pt idx="29694">
                  <c:v>2.4643137254901957</c:v>
                </c:pt>
                <c:pt idx="29695">
                  <c:v>2.4643137254901957</c:v>
                </c:pt>
                <c:pt idx="29696">
                  <c:v>2.4643137254901957</c:v>
                </c:pt>
                <c:pt idx="29697">
                  <c:v>2.4643137254901957</c:v>
                </c:pt>
                <c:pt idx="29698">
                  <c:v>2.4643137254901957</c:v>
                </c:pt>
                <c:pt idx="29699">
                  <c:v>2.4643137254901957</c:v>
                </c:pt>
                <c:pt idx="29700">
                  <c:v>2.4643137254901957</c:v>
                </c:pt>
                <c:pt idx="29701">
                  <c:v>2.4643137254901957</c:v>
                </c:pt>
                <c:pt idx="29702">
                  <c:v>2.4643137254901957</c:v>
                </c:pt>
                <c:pt idx="29703">
                  <c:v>2.4643137254901957</c:v>
                </c:pt>
                <c:pt idx="29704">
                  <c:v>2.4643137254901957</c:v>
                </c:pt>
                <c:pt idx="29705">
                  <c:v>2.4643137254901957</c:v>
                </c:pt>
                <c:pt idx="29706">
                  <c:v>2.4643137254901957</c:v>
                </c:pt>
                <c:pt idx="29707">
                  <c:v>2.4643137254901957</c:v>
                </c:pt>
                <c:pt idx="29708">
                  <c:v>2.4643137254901957</c:v>
                </c:pt>
                <c:pt idx="29709">
                  <c:v>2.4643137254901957</c:v>
                </c:pt>
                <c:pt idx="29710">
                  <c:v>2.4643137254901957</c:v>
                </c:pt>
                <c:pt idx="29711">
                  <c:v>2.4643137254901957</c:v>
                </c:pt>
                <c:pt idx="29712">
                  <c:v>2.4643137254901957</c:v>
                </c:pt>
                <c:pt idx="29713">
                  <c:v>2.4643137254901957</c:v>
                </c:pt>
                <c:pt idx="29714">
                  <c:v>2.4643137254901957</c:v>
                </c:pt>
                <c:pt idx="29715">
                  <c:v>2.4643137254901957</c:v>
                </c:pt>
                <c:pt idx="29716">
                  <c:v>2.4643137254901957</c:v>
                </c:pt>
                <c:pt idx="29717">
                  <c:v>2.4643137254901957</c:v>
                </c:pt>
                <c:pt idx="29718">
                  <c:v>2.4643137254901957</c:v>
                </c:pt>
                <c:pt idx="29719">
                  <c:v>2.4643137254901957</c:v>
                </c:pt>
                <c:pt idx="29720">
                  <c:v>2.4643137254901957</c:v>
                </c:pt>
                <c:pt idx="29721">
                  <c:v>2.4643137254901957</c:v>
                </c:pt>
                <c:pt idx="29722">
                  <c:v>2.4643137254901957</c:v>
                </c:pt>
                <c:pt idx="29723">
                  <c:v>2.4643137254901957</c:v>
                </c:pt>
                <c:pt idx="29724">
                  <c:v>2.4643137254901957</c:v>
                </c:pt>
                <c:pt idx="29725">
                  <c:v>2.4643137254901957</c:v>
                </c:pt>
                <c:pt idx="29726">
                  <c:v>2.4643137254901957</c:v>
                </c:pt>
                <c:pt idx="29727">
                  <c:v>2.4643137254901957</c:v>
                </c:pt>
                <c:pt idx="29728">
                  <c:v>2.4643137254901957</c:v>
                </c:pt>
                <c:pt idx="29729">
                  <c:v>2.4643137254901957</c:v>
                </c:pt>
                <c:pt idx="29730">
                  <c:v>2.4643137254901957</c:v>
                </c:pt>
                <c:pt idx="29731">
                  <c:v>2.4643137254901957</c:v>
                </c:pt>
                <c:pt idx="29732">
                  <c:v>2.4643137254901957</c:v>
                </c:pt>
                <c:pt idx="29733">
                  <c:v>2.4643137254901957</c:v>
                </c:pt>
                <c:pt idx="29734">
                  <c:v>2.4643137254901957</c:v>
                </c:pt>
                <c:pt idx="29735">
                  <c:v>2.4643137254901957</c:v>
                </c:pt>
                <c:pt idx="29736">
                  <c:v>2.4643137254901957</c:v>
                </c:pt>
                <c:pt idx="29737">
                  <c:v>2.4643137254901957</c:v>
                </c:pt>
                <c:pt idx="29738">
                  <c:v>2.4643137254901957</c:v>
                </c:pt>
                <c:pt idx="29739">
                  <c:v>2.4643137254901957</c:v>
                </c:pt>
                <c:pt idx="29740">
                  <c:v>2.4643137254901957</c:v>
                </c:pt>
                <c:pt idx="29741">
                  <c:v>2.4643137254901957</c:v>
                </c:pt>
                <c:pt idx="29742">
                  <c:v>2.4643137254901957</c:v>
                </c:pt>
                <c:pt idx="29743">
                  <c:v>2.4643137254901957</c:v>
                </c:pt>
                <c:pt idx="29744">
                  <c:v>2.4643137254901957</c:v>
                </c:pt>
                <c:pt idx="29745">
                  <c:v>2.4643137254901957</c:v>
                </c:pt>
                <c:pt idx="29746">
                  <c:v>2.4643137254901957</c:v>
                </c:pt>
                <c:pt idx="29747">
                  <c:v>2.4643137254901957</c:v>
                </c:pt>
                <c:pt idx="29748">
                  <c:v>2.4643137254901957</c:v>
                </c:pt>
                <c:pt idx="29749">
                  <c:v>2.4643137254901957</c:v>
                </c:pt>
                <c:pt idx="29750">
                  <c:v>2.4643137254901957</c:v>
                </c:pt>
                <c:pt idx="29751">
                  <c:v>2.4643137254901957</c:v>
                </c:pt>
                <c:pt idx="29752">
                  <c:v>2.4643137254901957</c:v>
                </c:pt>
                <c:pt idx="29753">
                  <c:v>2.4643137254901957</c:v>
                </c:pt>
                <c:pt idx="29754">
                  <c:v>2.4643137254901957</c:v>
                </c:pt>
                <c:pt idx="29755">
                  <c:v>2.4643137254901957</c:v>
                </c:pt>
                <c:pt idx="29756">
                  <c:v>2.4643137254901957</c:v>
                </c:pt>
                <c:pt idx="29757">
                  <c:v>2.4643137254901957</c:v>
                </c:pt>
                <c:pt idx="29758">
                  <c:v>2.4643137254901957</c:v>
                </c:pt>
                <c:pt idx="29759">
                  <c:v>2.4643137254901957</c:v>
                </c:pt>
                <c:pt idx="29760">
                  <c:v>2.4643137254901957</c:v>
                </c:pt>
                <c:pt idx="29761">
                  <c:v>2.4643137254901957</c:v>
                </c:pt>
                <c:pt idx="29762">
                  <c:v>2.4643137254901957</c:v>
                </c:pt>
                <c:pt idx="29763">
                  <c:v>2.4643137254901957</c:v>
                </c:pt>
                <c:pt idx="29764">
                  <c:v>2.4643137254901957</c:v>
                </c:pt>
                <c:pt idx="29765">
                  <c:v>2.4643137254901957</c:v>
                </c:pt>
                <c:pt idx="29766">
                  <c:v>2.4643137254901957</c:v>
                </c:pt>
                <c:pt idx="29767">
                  <c:v>2.4643137254901957</c:v>
                </c:pt>
                <c:pt idx="29768">
                  <c:v>2.4643137254901957</c:v>
                </c:pt>
                <c:pt idx="29769">
                  <c:v>2.4643137254901957</c:v>
                </c:pt>
                <c:pt idx="29770">
                  <c:v>2.4643137254901957</c:v>
                </c:pt>
                <c:pt idx="29771">
                  <c:v>2.4643137254901957</c:v>
                </c:pt>
                <c:pt idx="29772">
                  <c:v>2.4643137254901957</c:v>
                </c:pt>
                <c:pt idx="29773">
                  <c:v>2.4643137254901957</c:v>
                </c:pt>
                <c:pt idx="29774">
                  <c:v>2.4643137254901957</c:v>
                </c:pt>
                <c:pt idx="29775">
                  <c:v>2.4643137254901957</c:v>
                </c:pt>
                <c:pt idx="29776">
                  <c:v>2.4643137254901957</c:v>
                </c:pt>
                <c:pt idx="29777">
                  <c:v>2.4643137254901957</c:v>
                </c:pt>
                <c:pt idx="29778">
                  <c:v>2.4643137254901957</c:v>
                </c:pt>
                <c:pt idx="29779">
                  <c:v>2.4643137254901957</c:v>
                </c:pt>
                <c:pt idx="29780">
                  <c:v>2.4643137254901957</c:v>
                </c:pt>
                <c:pt idx="29781">
                  <c:v>2.4643137254901957</c:v>
                </c:pt>
                <c:pt idx="29782">
                  <c:v>2.4643137254901957</c:v>
                </c:pt>
                <c:pt idx="29783">
                  <c:v>2.4643137254901957</c:v>
                </c:pt>
                <c:pt idx="29784">
                  <c:v>2.4643137254901957</c:v>
                </c:pt>
                <c:pt idx="29785">
                  <c:v>2.4643137254901957</c:v>
                </c:pt>
                <c:pt idx="29786">
                  <c:v>2.4643137254901957</c:v>
                </c:pt>
                <c:pt idx="29787">
                  <c:v>2.4643137254901957</c:v>
                </c:pt>
                <c:pt idx="29788">
                  <c:v>2.4643137254901957</c:v>
                </c:pt>
                <c:pt idx="29789">
                  <c:v>2.4643137254901957</c:v>
                </c:pt>
                <c:pt idx="29790">
                  <c:v>2.4643137254901957</c:v>
                </c:pt>
                <c:pt idx="29791">
                  <c:v>2.4643137254901957</c:v>
                </c:pt>
                <c:pt idx="29792">
                  <c:v>2.4643137254901957</c:v>
                </c:pt>
                <c:pt idx="29793">
                  <c:v>2.4643137254901957</c:v>
                </c:pt>
                <c:pt idx="29794">
                  <c:v>2.4643137254901957</c:v>
                </c:pt>
                <c:pt idx="29795">
                  <c:v>2.4643137254901957</c:v>
                </c:pt>
                <c:pt idx="29796">
                  <c:v>2.4643137254901957</c:v>
                </c:pt>
                <c:pt idx="29797">
                  <c:v>2.4643137254901957</c:v>
                </c:pt>
                <c:pt idx="29798">
                  <c:v>2.4643137254901957</c:v>
                </c:pt>
                <c:pt idx="29799">
                  <c:v>2.4643137254901957</c:v>
                </c:pt>
                <c:pt idx="29800">
                  <c:v>2.4643137254901957</c:v>
                </c:pt>
                <c:pt idx="29801">
                  <c:v>2.4643137254901957</c:v>
                </c:pt>
                <c:pt idx="29802">
                  <c:v>2.4643137254901957</c:v>
                </c:pt>
                <c:pt idx="29803">
                  <c:v>2.4643137254901957</c:v>
                </c:pt>
                <c:pt idx="29804">
                  <c:v>2.4643137254901957</c:v>
                </c:pt>
                <c:pt idx="29805">
                  <c:v>2.4643137254901957</c:v>
                </c:pt>
                <c:pt idx="29806">
                  <c:v>2.4643137254901957</c:v>
                </c:pt>
                <c:pt idx="29807">
                  <c:v>2.4643137254901957</c:v>
                </c:pt>
                <c:pt idx="29808">
                  <c:v>2.4643137254901957</c:v>
                </c:pt>
                <c:pt idx="29809">
                  <c:v>2.4643137254901957</c:v>
                </c:pt>
                <c:pt idx="29810">
                  <c:v>2.4643137254901957</c:v>
                </c:pt>
                <c:pt idx="29811">
                  <c:v>2.4643137254901957</c:v>
                </c:pt>
                <c:pt idx="29812">
                  <c:v>2.4643137254901957</c:v>
                </c:pt>
                <c:pt idx="29813">
                  <c:v>2.4643137254901957</c:v>
                </c:pt>
                <c:pt idx="29814">
                  <c:v>2.4643137254901957</c:v>
                </c:pt>
                <c:pt idx="29815">
                  <c:v>2.4643137254901957</c:v>
                </c:pt>
                <c:pt idx="29816">
                  <c:v>2.4643137254901957</c:v>
                </c:pt>
                <c:pt idx="29817">
                  <c:v>2.4643137254901957</c:v>
                </c:pt>
                <c:pt idx="29818">
                  <c:v>2.4643137254901957</c:v>
                </c:pt>
                <c:pt idx="29819">
                  <c:v>2.4643137254901957</c:v>
                </c:pt>
                <c:pt idx="29820">
                  <c:v>2.4643137254901957</c:v>
                </c:pt>
                <c:pt idx="29821">
                  <c:v>2.4643137254901957</c:v>
                </c:pt>
                <c:pt idx="29822">
                  <c:v>2.4643137254901957</c:v>
                </c:pt>
                <c:pt idx="29823">
                  <c:v>2.4643137254901957</c:v>
                </c:pt>
                <c:pt idx="29824">
                  <c:v>2.4643137254901957</c:v>
                </c:pt>
                <c:pt idx="29825">
                  <c:v>2.4643137254901957</c:v>
                </c:pt>
                <c:pt idx="29826">
                  <c:v>2.4643137254901957</c:v>
                </c:pt>
                <c:pt idx="29827">
                  <c:v>2.4643137254901957</c:v>
                </c:pt>
                <c:pt idx="29828">
                  <c:v>2.4643137254901957</c:v>
                </c:pt>
                <c:pt idx="29829">
                  <c:v>2.4643137254901957</c:v>
                </c:pt>
                <c:pt idx="29830">
                  <c:v>2.4643137254901957</c:v>
                </c:pt>
                <c:pt idx="29831">
                  <c:v>2.4643137254901957</c:v>
                </c:pt>
                <c:pt idx="29832">
                  <c:v>2.4643137254901957</c:v>
                </c:pt>
                <c:pt idx="29833">
                  <c:v>2.4643137254901957</c:v>
                </c:pt>
                <c:pt idx="29834">
                  <c:v>2.4643137254901957</c:v>
                </c:pt>
                <c:pt idx="29835">
                  <c:v>2.4643137254901957</c:v>
                </c:pt>
                <c:pt idx="29836">
                  <c:v>2.4643137254901957</c:v>
                </c:pt>
                <c:pt idx="29837">
                  <c:v>2.4643137254901957</c:v>
                </c:pt>
                <c:pt idx="29838">
                  <c:v>2.4643137254901957</c:v>
                </c:pt>
                <c:pt idx="29839">
                  <c:v>2.4643137254901957</c:v>
                </c:pt>
                <c:pt idx="29840">
                  <c:v>2.4643137254901957</c:v>
                </c:pt>
                <c:pt idx="29841">
                  <c:v>2.4643137254901957</c:v>
                </c:pt>
                <c:pt idx="29842">
                  <c:v>2.4643137254901957</c:v>
                </c:pt>
                <c:pt idx="29843">
                  <c:v>2.4643137254901957</c:v>
                </c:pt>
                <c:pt idx="29844">
                  <c:v>2.4643137254901957</c:v>
                </c:pt>
                <c:pt idx="29845">
                  <c:v>2.4643137254901957</c:v>
                </c:pt>
                <c:pt idx="29846">
                  <c:v>2.4643137254901957</c:v>
                </c:pt>
                <c:pt idx="29847">
                  <c:v>2.4643137254901957</c:v>
                </c:pt>
                <c:pt idx="29848">
                  <c:v>2.4643137254901957</c:v>
                </c:pt>
                <c:pt idx="29849">
                  <c:v>2.4643137254901957</c:v>
                </c:pt>
                <c:pt idx="29850">
                  <c:v>2.4643137254901957</c:v>
                </c:pt>
                <c:pt idx="29851">
                  <c:v>2.4643137254901957</c:v>
                </c:pt>
                <c:pt idx="29852">
                  <c:v>2.4643137254901957</c:v>
                </c:pt>
                <c:pt idx="29853">
                  <c:v>2.4643137254901957</c:v>
                </c:pt>
                <c:pt idx="29854">
                  <c:v>2.4643137254901957</c:v>
                </c:pt>
                <c:pt idx="29855">
                  <c:v>2.4643137254901957</c:v>
                </c:pt>
                <c:pt idx="29856">
                  <c:v>2.4643137254901957</c:v>
                </c:pt>
                <c:pt idx="29857">
                  <c:v>2.4643137254901957</c:v>
                </c:pt>
                <c:pt idx="29858">
                  <c:v>2.4643137254901957</c:v>
                </c:pt>
                <c:pt idx="29859">
                  <c:v>2.4643137254901957</c:v>
                </c:pt>
                <c:pt idx="29860">
                  <c:v>2.4643137254901957</c:v>
                </c:pt>
                <c:pt idx="29861">
                  <c:v>2.4643137254901957</c:v>
                </c:pt>
                <c:pt idx="29862">
                  <c:v>2.4643137254901957</c:v>
                </c:pt>
                <c:pt idx="29863">
                  <c:v>2.4643137254901957</c:v>
                </c:pt>
                <c:pt idx="29864">
                  <c:v>2.4643137254901957</c:v>
                </c:pt>
                <c:pt idx="29865">
                  <c:v>2.4643137254901957</c:v>
                </c:pt>
                <c:pt idx="29866">
                  <c:v>2.4643137254901957</c:v>
                </c:pt>
                <c:pt idx="29867">
                  <c:v>2.4643137254901957</c:v>
                </c:pt>
                <c:pt idx="29868">
                  <c:v>2.4643137254901957</c:v>
                </c:pt>
                <c:pt idx="29869">
                  <c:v>2.4643137254901957</c:v>
                </c:pt>
                <c:pt idx="29870">
                  <c:v>2.4643137254901957</c:v>
                </c:pt>
                <c:pt idx="29871">
                  <c:v>2.4643137254901957</c:v>
                </c:pt>
                <c:pt idx="29872">
                  <c:v>2.4643137254901957</c:v>
                </c:pt>
                <c:pt idx="29873">
                  <c:v>2.4643137254901957</c:v>
                </c:pt>
                <c:pt idx="29874">
                  <c:v>2.4643137254901957</c:v>
                </c:pt>
                <c:pt idx="29875">
                  <c:v>2.4643137254901957</c:v>
                </c:pt>
                <c:pt idx="29876">
                  <c:v>2.4643137254901957</c:v>
                </c:pt>
                <c:pt idx="29877">
                  <c:v>2.4643137254901957</c:v>
                </c:pt>
                <c:pt idx="29878">
                  <c:v>2.4643137254901957</c:v>
                </c:pt>
                <c:pt idx="29879">
                  <c:v>2.4643137254901957</c:v>
                </c:pt>
                <c:pt idx="29880">
                  <c:v>2.4643137254901957</c:v>
                </c:pt>
                <c:pt idx="29881">
                  <c:v>2.4643137254901957</c:v>
                </c:pt>
                <c:pt idx="29882">
                  <c:v>2.4643137254901957</c:v>
                </c:pt>
                <c:pt idx="29883">
                  <c:v>2.4643137254901957</c:v>
                </c:pt>
                <c:pt idx="29884">
                  <c:v>2.4643137254901957</c:v>
                </c:pt>
                <c:pt idx="29885">
                  <c:v>2.4643137254901957</c:v>
                </c:pt>
                <c:pt idx="29886">
                  <c:v>2.4643137254901957</c:v>
                </c:pt>
                <c:pt idx="29887">
                  <c:v>2.4643137254901957</c:v>
                </c:pt>
                <c:pt idx="29888">
                  <c:v>2.4643137254901957</c:v>
                </c:pt>
                <c:pt idx="29889">
                  <c:v>2.4643137254901957</c:v>
                </c:pt>
                <c:pt idx="29890">
                  <c:v>2.4643137254901957</c:v>
                </c:pt>
                <c:pt idx="29891">
                  <c:v>2.4643137254901957</c:v>
                </c:pt>
                <c:pt idx="29892">
                  <c:v>2.4643137254901957</c:v>
                </c:pt>
                <c:pt idx="29893">
                  <c:v>2.4643137254901957</c:v>
                </c:pt>
                <c:pt idx="29894">
                  <c:v>2.4643137254901957</c:v>
                </c:pt>
                <c:pt idx="29895">
                  <c:v>2.4643137254901957</c:v>
                </c:pt>
                <c:pt idx="29896">
                  <c:v>2.4643137254901957</c:v>
                </c:pt>
                <c:pt idx="29897">
                  <c:v>2.4643137254901957</c:v>
                </c:pt>
                <c:pt idx="29898">
                  <c:v>2.4643137254901957</c:v>
                </c:pt>
                <c:pt idx="29899">
                  <c:v>2.4643137254901957</c:v>
                </c:pt>
                <c:pt idx="29900">
                  <c:v>2.4643137254901957</c:v>
                </c:pt>
                <c:pt idx="29901">
                  <c:v>2.4643137254901957</c:v>
                </c:pt>
                <c:pt idx="29902">
                  <c:v>2.4643137254901957</c:v>
                </c:pt>
                <c:pt idx="29903">
                  <c:v>2.4643137254901957</c:v>
                </c:pt>
                <c:pt idx="29904">
                  <c:v>2.4643137254901957</c:v>
                </c:pt>
                <c:pt idx="29905">
                  <c:v>2.4643137254901957</c:v>
                </c:pt>
                <c:pt idx="29906">
                  <c:v>2.4643137254901957</c:v>
                </c:pt>
                <c:pt idx="29907">
                  <c:v>2.4643137254901957</c:v>
                </c:pt>
                <c:pt idx="29908">
                  <c:v>2.4643137254901957</c:v>
                </c:pt>
                <c:pt idx="29909">
                  <c:v>2.4643137254901957</c:v>
                </c:pt>
                <c:pt idx="29910">
                  <c:v>2.4643137254901957</c:v>
                </c:pt>
                <c:pt idx="29911">
                  <c:v>2.4643137254901957</c:v>
                </c:pt>
                <c:pt idx="29912">
                  <c:v>2.4643137254901957</c:v>
                </c:pt>
                <c:pt idx="29913">
                  <c:v>2.4643137254901957</c:v>
                </c:pt>
                <c:pt idx="29914">
                  <c:v>2.4643137254901957</c:v>
                </c:pt>
                <c:pt idx="29915">
                  <c:v>2.4643137254901957</c:v>
                </c:pt>
                <c:pt idx="29916">
                  <c:v>2.4643137254901957</c:v>
                </c:pt>
                <c:pt idx="29917">
                  <c:v>2.4643137254901957</c:v>
                </c:pt>
                <c:pt idx="29918">
                  <c:v>2.4643137254901957</c:v>
                </c:pt>
                <c:pt idx="29919">
                  <c:v>2.4643137254901957</c:v>
                </c:pt>
                <c:pt idx="29920">
                  <c:v>2.4643137254901957</c:v>
                </c:pt>
                <c:pt idx="29921">
                  <c:v>2.4643137254901957</c:v>
                </c:pt>
                <c:pt idx="29922">
                  <c:v>2.4643137254901957</c:v>
                </c:pt>
                <c:pt idx="29923">
                  <c:v>2.4643137254901957</c:v>
                </c:pt>
                <c:pt idx="29924">
                  <c:v>2.4643137254901957</c:v>
                </c:pt>
                <c:pt idx="29925">
                  <c:v>2.4643137254901957</c:v>
                </c:pt>
                <c:pt idx="29926">
                  <c:v>2.4643137254901957</c:v>
                </c:pt>
                <c:pt idx="29927">
                  <c:v>2.4643137254901957</c:v>
                </c:pt>
                <c:pt idx="29928">
                  <c:v>2.4643137254901957</c:v>
                </c:pt>
                <c:pt idx="29929">
                  <c:v>2.4643137254901957</c:v>
                </c:pt>
                <c:pt idx="29930">
                  <c:v>2.4643137254901957</c:v>
                </c:pt>
                <c:pt idx="29931">
                  <c:v>2.4643137254901957</c:v>
                </c:pt>
                <c:pt idx="29932">
                  <c:v>2.4643137254901957</c:v>
                </c:pt>
                <c:pt idx="29933">
                  <c:v>2.4643137254901957</c:v>
                </c:pt>
                <c:pt idx="29934">
                  <c:v>2.4643137254901957</c:v>
                </c:pt>
                <c:pt idx="29935">
                  <c:v>2.4643137254901957</c:v>
                </c:pt>
                <c:pt idx="29936">
                  <c:v>2.4643137254901957</c:v>
                </c:pt>
                <c:pt idx="29937">
                  <c:v>2.4643137254901957</c:v>
                </c:pt>
                <c:pt idx="29938">
                  <c:v>2.4643137254901957</c:v>
                </c:pt>
                <c:pt idx="29939">
                  <c:v>2.4643137254901957</c:v>
                </c:pt>
                <c:pt idx="29940">
                  <c:v>2.4643137254901957</c:v>
                </c:pt>
                <c:pt idx="29941">
                  <c:v>2.4643137254901957</c:v>
                </c:pt>
                <c:pt idx="29942">
                  <c:v>2.4643137254901957</c:v>
                </c:pt>
                <c:pt idx="29943">
                  <c:v>2.4643137254901957</c:v>
                </c:pt>
                <c:pt idx="29944">
                  <c:v>2.4643137254901957</c:v>
                </c:pt>
                <c:pt idx="29945">
                  <c:v>2.4643137254901957</c:v>
                </c:pt>
                <c:pt idx="29946">
                  <c:v>2.4643137254901957</c:v>
                </c:pt>
                <c:pt idx="29947">
                  <c:v>2.4643137254901957</c:v>
                </c:pt>
                <c:pt idx="29948">
                  <c:v>2.4643137254901957</c:v>
                </c:pt>
                <c:pt idx="29949">
                  <c:v>2.4643137254901957</c:v>
                </c:pt>
                <c:pt idx="29950">
                  <c:v>2.4643137254901957</c:v>
                </c:pt>
                <c:pt idx="29951">
                  <c:v>2.4643137254901957</c:v>
                </c:pt>
                <c:pt idx="29952">
                  <c:v>2.4643137254901957</c:v>
                </c:pt>
                <c:pt idx="29953">
                  <c:v>2.4643137254901957</c:v>
                </c:pt>
                <c:pt idx="29954">
                  <c:v>2.4643137254901957</c:v>
                </c:pt>
                <c:pt idx="29955">
                  <c:v>2.4643137254901957</c:v>
                </c:pt>
                <c:pt idx="29956">
                  <c:v>2.4643137254901957</c:v>
                </c:pt>
                <c:pt idx="29957">
                  <c:v>2.4643137254901957</c:v>
                </c:pt>
                <c:pt idx="29958">
                  <c:v>2.4643137254901957</c:v>
                </c:pt>
                <c:pt idx="29959">
                  <c:v>2.4643137254901957</c:v>
                </c:pt>
                <c:pt idx="29960">
                  <c:v>2.4643137254901957</c:v>
                </c:pt>
                <c:pt idx="29961">
                  <c:v>2.4643137254901957</c:v>
                </c:pt>
                <c:pt idx="29962">
                  <c:v>2.4643137254901957</c:v>
                </c:pt>
                <c:pt idx="29963">
                  <c:v>2.4643137254901957</c:v>
                </c:pt>
                <c:pt idx="29964">
                  <c:v>2.4643137254901957</c:v>
                </c:pt>
                <c:pt idx="29965">
                  <c:v>2.4643137254901957</c:v>
                </c:pt>
                <c:pt idx="29966">
                  <c:v>2.4643137254901957</c:v>
                </c:pt>
                <c:pt idx="29967">
                  <c:v>2.4643137254901957</c:v>
                </c:pt>
                <c:pt idx="29968">
                  <c:v>2.4643137254901957</c:v>
                </c:pt>
                <c:pt idx="29969">
                  <c:v>2.4643137254901957</c:v>
                </c:pt>
                <c:pt idx="29970">
                  <c:v>2.4643137254901957</c:v>
                </c:pt>
                <c:pt idx="29971">
                  <c:v>2.4643137254901957</c:v>
                </c:pt>
                <c:pt idx="29972">
                  <c:v>2.4643137254901957</c:v>
                </c:pt>
                <c:pt idx="29973">
                  <c:v>2.4643137254901957</c:v>
                </c:pt>
                <c:pt idx="29974">
                  <c:v>2.4643137254901957</c:v>
                </c:pt>
                <c:pt idx="29975">
                  <c:v>2.4643137254901957</c:v>
                </c:pt>
                <c:pt idx="29976">
                  <c:v>2.4643137254901957</c:v>
                </c:pt>
                <c:pt idx="29977">
                  <c:v>2.4643137254901957</c:v>
                </c:pt>
                <c:pt idx="29978">
                  <c:v>2.4643137254901957</c:v>
                </c:pt>
                <c:pt idx="29979">
                  <c:v>2.4643137254901957</c:v>
                </c:pt>
                <c:pt idx="29980">
                  <c:v>2.4643137254901957</c:v>
                </c:pt>
                <c:pt idx="29981">
                  <c:v>2.4643137254901957</c:v>
                </c:pt>
                <c:pt idx="29982">
                  <c:v>2.4643137254901957</c:v>
                </c:pt>
                <c:pt idx="29983">
                  <c:v>2.4643137254901957</c:v>
                </c:pt>
                <c:pt idx="29984">
                  <c:v>2.4643137254901957</c:v>
                </c:pt>
                <c:pt idx="29985">
                  <c:v>2.4643137254901957</c:v>
                </c:pt>
                <c:pt idx="29986">
                  <c:v>2.4643137254901957</c:v>
                </c:pt>
                <c:pt idx="29987">
                  <c:v>2.4643137254901957</c:v>
                </c:pt>
                <c:pt idx="29988">
                  <c:v>2.4643137254901957</c:v>
                </c:pt>
                <c:pt idx="29989">
                  <c:v>2.4643137254901957</c:v>
                </c:pt>
                <c:pt idx="29990">
                  <c:v>2.4643137254901957</c:v>
                </c:pt>
                <c:pt idx="29991">
                  <c:v>2.4643137254901957</c:v>
                </c:pt>
                <c:pt idx="29992">
                  <c:v>2.4643137254901957</c:v>
                </c:pt>
                <c:pt idx="29993">
                  <c:v>2.4643137254901957</c:v>
                </c:pt>
                <c:pt idx="29994">
                  <c:v>2.4643137254901957</c:v>
                </c:pt>
                <c:pt idx="29995">
                  <c:v>2.4643137254901957</c:v>
                </c:pt>
                <c:pt idx="29996">
                  <c:v>2.4643137254901957</c:v>
                </c:pt>
                <c:pt idx="29997">
                  <c:v>2.4643137254901957</c:v>
                </c:pt>
                <c:pt idx="29998">
                  <c:v>2.4643137254901957</c:v>
                </c:pt>
                <c:pt idx="29999">
                  <c:v>2.4643137254901957</c:v>
                </c:pt>
                <c:pt idx="30000">
                  <c:v>2.4643137254901957</c:v>
                </c:pt>
                <c:pt idx="30001">
                  <c:v>2.4643137254901957</c:v>
                </c:pt>
                <c:pt idx="30002">
                  <c:v>2.4643137254901957</c:v>
                </c:pt>
                <c:pt idx="30003">
                  <c:v>2.4643137254901957</c:v>
                </c:pt>
                <c:pt idx="30004">
                  <c:v>2.4643137254901957</c:v>
                </c:pt>
                <c:pt idx="30005">
                  <c:v>2.4643137254901957</c:v>
                </c:pt>
                <c:pt idx="30006">
                  <c:v>2.4643137254901957</c:v>
                </c:pt>
                <c:pt idx="30007">
                  <c:v>2.4643137254901957</c:v>
                </c:pt>
                <c:pt idx="30008">
                  <c:v>2.4643137254901957</c:v>
                </c:pt>
                <c:pt idx="30009">
                  <c:v>2.4643137254901957</c:v>
                </c:pt>
                <c:pt idx="30010">
                  <c:v>2.4643137254901957</c:v>
                </c:pt>
                <c:pt idx="30011">
                  <c:v>2.4643137254901957</c:v>
                </c:pt>
                <c:pt idx="30012">
                  <c:v>2.4643137254901957</c:v>
                </c:pt>
                <c:pt idx="30013">
                  <c:v>2.4643137254901957</c:v>
                </c:pt>
                <c:pt idx="30014">
                  <c:v>2.4643137254901957</c:v>
                </c:pt>
                <c:pt idx="30015">
                  <c:v>2.4643137254901957</c:v>
                </c:pt>
                <c:pt idx="30016">
                  <c:v>2.4643137254901957</c:v>
                </c:pt>
                <c:pt idx="30017">
                  <c:v>2.4643137254901957</c:v>
                </c:pt>
                <c:pt idx="30018">
                  <c:v>2.4643137254901957</c:v>
                </c:pt>
                <c:pt idx="30019">
                  <c:v>2.4643137254901957</c:v>
                </c:pt>
                <c:pt idx="30020">
                  <c:v>2.4643137254901957</c:v>
                </c:pt>
                <c:pt idx="30021">
                  <c:v>2.4643137254901957</c:v>
                </c:pt>
                <c:pt idx="30022">
                  <c:v>2.4643137254901957</c:v>
                </c:pt>
                <c:pt idx="30023">
                  <c:v>2.4643137254901957</c:v>
                </c:pt>
                <c:pt idx="30024">
                  <c:v>2.4643137254901957</c:v>
                </c:pt>
                <c:pt idx="30025">
                  <c:v>2.4643137254901957</c:v>
                </c:pt>
                <c:pt idx="30026">
                  <c:v>2.4643137254901957</c:v>
                </c:pt>
                <c:pt idx="30027">
                  <c:v>2.4643137254901957</c:v>
                </c:pt>
                <c:pt idx="30028">
                  <c:v>2.4643137254901957</c:v>
                </c:pt>
                <c:pt idx="30029">
                  <c:v>2.4643137254901957</c:v>
                </c:pt>
                <c:pt idx="30030">
                  <c:v>2.4643137254901957</c:v>
                </c:pt>
                <c:pt idx="30031">
                  <c:v>2.4643137254901957</c:v>
                </c:pt>
                <c:pt idx="30032">
                  <c:v>2.4643137254901957</c:v>
                </c:pt>
                <c:pt idx="30033">
                  <c:v>2.4643137254901957</c:v>
                </c:pt>
                <c:pt idx="30034">
                  <c:v>2.4643137254901957</c:v>
                </c:pt>
                <c:pt idx="30035">
                  <c:v>2.4643137254901957</c:v>
                </c:pt>
                <c:pt idx="30036">
                  <c:v>2.4643137254901957</c:v>
                </c:pt>
                <c:pt idx="30037">
                  <c:v>2.4643137254901957</c:v>
                </c:pt>
                <c:pt idx="30038">
                  <c:v>2.4643137254901957</c:v>
                </c:pt>
                <c:pt idx="30039">
                  <c:v>2.4643137254901957</c:v>
                </c:pt>
                <c:pt idx="30040">
                  <c:v>2.4643137254901957</c:v>
                </c:pt>
                <c:pt idx="30041">
                  <c:v>2.4643137254901957</c:v>
                </c:pt>
                <c:pt idx="30042">
                  <c:v>2.4643137254901957</c:v>
                </c:pt>
                <c:pt idx="30043">
                  <c:v>2.4643137254901957</c:v>
                </c:pt>
                <c:pt idx="30044">
                  <c:v>2.4643137254901957</c:v>
                </c:pt>
                <c:pt idx="30045">
                  <c:v>2.4643137254901957</c:v>
                </c:pt>
                <c:pt idx="30046">
                  <c:v>2.4643137254901957</c:v>
                </c:pt>
                <c:pt idx="30047">
                  <c:v>2.4643137254901957</c:v>
                </c:pt>
                <c:pt idx="30048">
                  <c:v>2.4643137254901957</c:v>
                </c:pt>
                <c:pt idx="30049">
                  <c:v>2.4643137254901957</c:v>
                </c:pt>
                <c:pt idx="30050">
                  <c:v>2.4643137254901957</c:v>
                </c:pt>
                <c:pt idx="30051">
                  <c:v>2.4643137254901957</c:v>
                </c:pt>
                <c:pt idx="30052">
                  <c:v>2.4643137254901957</c:v>
                </c:pt>
                <c:pt idx="30053">
                  <c:v>2.4643137254901957</c:v>
                </c:pt>
                <c:pt idx="30054">
                  <c:v>2.4643137254901957</c:v>
                </c:pt>
                <c:pt idx="30055">
                  <c:v>2.4643137254901957</c:v>
                </c:pt>
                <c:pt idx="30056">
                  <c:v>2.4643137254901957</c:v>
                </c:pt>
                <c:pt idx="30057">
                  <c:v>2.4643137254901957</c:v>
                </c:pt>
                <c:pt idx="30058">
                  <c:v>2.4643137254901957</c:v>
                </c:pt>
                <c:pt idx="30059">
                  <c:v>2.4643137254901957</c:v>
                </c:pt>
                <c:pt idx="30060">
                  <c:v>2.4643137254901957</c:v>
                </c:pt>
                <c:pt idx="30061">
                  <c:v>2.4643137254901957</c:v>
                </c:pt>
                <c:pt idx="30062">
                  <c:v>2.4643137254901957</c:v>
                </c:pt>
                <c:pt idx="30063">
                  <c:v>2.4643137254901957</c:v>
                </c:pt>
                <c:pt idx="30064">
                  <c:v>2.4643137254901957</c:v>
                </c:pt>
                <c:pt idx="30065">
                  <c:v>2.4643137254901957</c:v>
                </c:pt>
                <c:pt idx="30066">
                  <c:v>2.4643137254901957</c:v>
                </c:pt>
                <c:pt idx="30067">
                  <c:v>2.4643137254901957</c:v>
                </c:pt>
                <c:pt idx="30068">
                  <c:v>2.4643137254901957</c:v>
                </c:pt>
                <c:pt idx="30069">
                  <c:v>2.4643137254901957</c:v>
                </c:pt>
                <c:pt idx="30070">
                  <c:v>2.4643137254901957</c:v>
                </c:pt>
                <c:pt idx="30071">
                  <c:v>2.4643137254901957</c:v>
                </c:pt>
                <c:pt idx="30072">
                  <c:v>2.4643137254901957</c:v>
                </c:pt>
                <c:pt idx="30073">
                  <c:v>2.4643137254901957</c:v>
                </c:pt>
                <c:pt idx="30074">
                  <c:v>2.4643137254901957</c:v>
                </c:pt>
                <c:pt idx="30075">
                  <c:v>2.4643137254901957</c:v>
                </c:pt>
                <c:pt idx="30076">
                  <c:v>2.4643137254901957</c:v>
                </c:pt>
                <c:pt idx="30077">
                  <c:v>2.4643137254901957</c:v>
                </c:pt>
                <c:pt idx="30078">
                  <c:v>2.4643137254901957</c:v>
                </c:pt>
                <c:pt idx="30079">
                  <c:v>2.4643137254901957</c:v>
                </c:pt>
                <c:pt idx="30080">
                  <c:v>2.4643137254901957</c:v>
                </c:pt>
                <c:pt idx="30081">
                  <c:v>2.4643137254901957</c:v>
                </c:pt>
                <c:pt idx="30082">
                  <c:v>2.4643137254901957</c:v>
                </c:pt>
                <c:pt idx="30083">
                  <c:v>2.4643137254901957</c:v>
                </c:pt>
                <c:pt idx="30084">
                  <c:v>2.4643137254901957</c:v>
                </c:pt>
                <c:pt idx="30085">
                  <c:v>2.4643137254901957</c:v>
                </c:pt>
                <c:pt idx="30086">
                  <c:v>2.4643137254901957</c:v>
                </c:pt>
                <c:pt idx="30087">
                  <c:v>2.4643137254901957</c:v>
                </c:pt>
                <c:pt idx="30088">
                  <c:v>2.4643137254901957</c:v>
                </c:pt>
                <c:pt idx="30089">
                  <c:v>2.4643137254901957</c:v>
                </c:pt>
                <c:pt idx="30090">
                  <c:v>2.4643137254901957</c:v>
                </c:pt>
                <c:pt idx="30091">
                  <c:v>2.4643137254901957</c:v>
                </c:pt>
                <c:pt idx="30092">
                  <c:v>2.4643137254901957</c:v>
                </c:pt>
                <c:pt idx="30093">
                  <c:v>2.4643137254901957</c:v>
                </c:pt>
                <c:pt idx="30094">
                  <c:v>2.4643137254901957</c:v>
                </c:pt>
                <c:pt idx="30095">
                  <c:v>2.4643137254901957</c:v>
                </c:pt>
                <c:pt idx="30096">
                  <c:v>2.4643137254901957</c:v>
                </c:pt>
                <c:pt idx="30097">
                  <c:v>2.4643137254901957</c:v>
                </c:pt>
                <c:pt idx="30098">
                  <c:v>2.4643137254901957</c:v>
                </c:pt>
                <c:pt idx="30099">
                  <c:v>2.4643137254901957</c:v>
                </c:pt>
                <c:pt idx="30100">
                  <c:v>2.4643137254901957</c:v>
                </c:pt>
                <c:pt idx="30101">
                  <c:v>2.4643137254901957</c:v>
                </c:pt>
                <c:pt idx="30102">
                  <c:v>2.4643137254901957</c:v>
                </c:pt>
                <c:pt idx="30103">
                  <c:v>2.4643137254901957</c:v>
                </c:pt>
                <c:pt idx="30104">
                  <c:v>2.4643137254901957</c:v>
                </c:pt>
                <c:pt idx="30105">
                  <c:v>2.4643137254901957</c:v>
                </c:pt>
                <c:pt idx="30106">
                  <c:v>2.4643137254901957</c:v>
                </c:pt>
                <c:pt idx="30107">
                  <c:v>2.4643137254901957</c:v>
                </c:pt>
                <c:pt idx="30108">
                  <c:v>2.4643137254901957</c:v>
                </c:pt>
                <c:pt idx="30109">
                  <c:v>2.4643137254901957</c:v>
                </c:pt>
                <c:pt idx="30110">
                  <c:v>2.4643137254901957</c:v>
                </c:pt>
                <c:pt idx="30111">
                  <c:v>2.4643137254901957</c:v>
                </c:pt>
                <c:pt idx="30112">
                  <c:v>2.4643137254901957</c:v>
                </c:pt>
                <c:pt idx="30113">
                  <c:v>2.4643137254901957</c:v>
                </c:pt>
                <c:pt idx="30114">
                  <c:v>2.4643137254901957</c:v>
                </c:pt>
                <c:pt idx="30115">
                  <c:v>2.4643137254901957</c:v>
                </c:pt>
                <c:pt idx="30116">
                  <c:v>2.4643137254901957</c:v>
                </c:pt>
                <c:pt idx="30117">
                  <c:v>2.4643137254901957</c:v>
                </c:pt>
                <c:pt idx="30118">
                  <c:v>2.4643137254901957</c:v>
                </c:pt>
                <c:pt idx="30119">
                  <c:v>2.4643137254901957</c:v>
                </c:pt>
                <c:pt idx="30120">
                  <c:v>2.4643137254901957</c:v>
                </c:pt>
                <c:pt idx="30121">
                  <c:v>2.4643137254901957</c:v>
                </c:pt>
                <c:pt idx="30122">
                  <c:v>2.4643137254901957</c:v>
                </c:pt>
                <c:pt idx="30123">
                  <c:v>2.4643137254901957</c:v>
                </c:pt>
                <c:pt idx="30124">
                  <c:v>2.4643137254901957</c:v>
                </c:pt>
                <c:pt idx="30125">
                  <c:v>2.4643137254901957</c:v>
                </c:pt>
                <c:pt idx="30126">
                  <c:v>2.4643137254901957</c:v>
                </c:pt>
                <c:pt idx="30127">
                  <c:v>2.4643137254901957</c:v>
                </c:pt>
                <c:pt idx="30128">
                  <c:v>2.4643137254901957</c:v>
                </c:pt>
                <c:pt idx="30129">
                  <c:v>2.4643137254901957</c:v>
                </c:pt>
                <c:pt idx="30130">
                  <c:v>2.4643137254901957</c:v>
                </c:pt>
                <c:pt idx="30131">
                  <c:v>2.4643137254901957</c:v>
                </c:pt>
                <c:pt idx="30132">
                  <c:v>2.4643137254901957</c:v>
                </c:pt>
                <c:pt idx="30133">
                  <c:v>2.4643137254901957</c:v>
                </c:pt>
                <c:pt idx="30134">
                  <c:v>2.4643137254901957</c:v>
                </c:pt>
                <c:pt idx="30135">
                  <c:v>2.4643137254901957</c:v>
                </c:pt>
                <c:pt idx="30136">
                  <c:v>2.4643137254901957</c:v>
                </c:pt>
                <c:pt idx="30137">
                  <c:v>2.4643137254901957</c:v>
                </c:pt>
                <c:pt idx="30138">
                  <c:v>2.4643137254901957</c:v>
                </c:pt>
                <c:pt idx="30139">
                  <c:v>2.4643137254901957</c:v>
                </c:pt>
                <c:pt idx="30140">
                  <c:v>2.4643137254901957</c:v>
                </c:pt>
                <c:pt idx="30141">
                  <c:v>2.4643137254901957</c:v>
                </c:pt>
                <c:pt idx="30142">
                  <c:v>2.4643137254901957</c:v>
                </c:pt>
                <c:pt idx="30143">
                  <c:v>2.4643137254901957</c:v>
                </c:pt>
                <c:pt idx="30144">
                  <c:v>2.4643137254901957</c:v>
                </c:pt>
                <c:pt idx="30145">
                  <c:v>2.4643137254901957</c:v>
                </c:pt>
                <c:pt idx="30146">
                  <c:v>2.4643137254901957</c:v>
                </c:pt>
                <c:pt idx="30147">
                  <c:v>2.4643137254901957</c:v>
                </c:pt>
                <c:pt idx="30148">
                  <c:v>2.4643137254901957</c:v>
                </c:pt>
                <c:pt idx="30149">
                  <c:v>2.4643137254901957</c:v>
                </c:pt>
                <c:pt idx="30150">
                  <c:v>2.4643137254901957</c:v>
                </c:pt>
                <c:pt idx="30151">
                  <c:v>2.4643137254901957</c:v>
                </c:pt>
                <c:pt idx="30152">
                  <c:v>2.4643137254901957</c:v>
                </c:pt>
                <c:pt idx="30153">
                  <c:v>2.4643137254901957</c:v>
                </c:pt>
                <c:pt idx="30154">
                  <c:v>2.4643137254901957</c:v>
                </c:pt>
                <c:pt idx="30155">
                  <c:v>2.4643137254901957</c:v>
                </c:pt>
                <c:pt idx="30156">
                  <c:v>2.4643137254901957</c:v>
                </c:pt>
                <c:pt idx="30157">
                  <c:v>2.4643137254901957</c:v>
                </c:pt>
                <c:pt idx="30158">
                  <c:v>2.4643137254901957</c:v>
                </c:pt>
                <c:pt idx="30159">
                  <c:v>2.4643137254901957</c:v>
                </c:pt>
                <c:pt idx="30160">
                  <c:v>2.4643137254901957</c:v>
                </c:pt>
                <c:pt idx="30161">
                  <c:v>2.4643137254901957</c:v>
                </c:pt>
                <c:pt idx="30162">
                  <c:v>2.4643137254901957</c:v>
                </c:pt>
                <c:pt idx="30163">
                  <c:v>2.4643137254901957</c:v>
                </c:pt>
                <c:pt idx="30164">
                  <c:v>2.4643137254901957</c:v>
                </c:pt>
                <c:pt idx="30165">
                  <c:v>2.4643137254901957</c:v>
                </c:pt>
                <c:pt idx="30166">
                  <c:v>2.4643137254901957</c:v>
                </c:pt>
                <c:pt idx="30167">
                  <c:v>2.4643137254901957</c:v>
                </c:pt>
                <c:pt idx="30168">
                  <c:v>2.4643137254901957</c:v>
                </c:pt>
                <c:pt idx="30169">
                  <c:v>2.4643137254901957</c:v>
                </c:pt>
                <c:pt idx="30170">
                  <c:v>2.4643137254901957</c:v>
                </c:pt>
                <c:pt idx="30171">
                  <c:v>2.4643137254901957</c:v>
                </c:pt>
                <c:pt idx="30172">
                  <c:v>2.4643137254901957</c:v>
                </c:pt>
                <c:pt idx="30173">
                  <c:v>2.4643137254901957</c:v>
                </c:pt>
                <c:pt idx="30174">
                  <c:v>2.4643137254901957</c:v>
                </c:pt>
                <c:pt idx="30175">
                  <c:v>2.4643137254901957</c:v>
                </c:pt>
                <c:pt idx="30176">
                  <c:v>2.4643137254901957</c:v>
                </c:pt>
                <c:pt idx="30177">
                  <c:v>2.4643137254901957</c:v>
                </c:pt>
                <c:pt idx="30178">
                  <c:v>2.4643137254901957</c:v>
                </c:pt>
                <c:pt idx="30179">
                  <c:v>2.4643137254901957</c:v>
                </c:pt>
                <c:pt idx="30180">
                  <c:v>2.4643137254901957</c:v>
                </c:pt>
                <c:pt idx="30181">
                  <c:v>2.4643137254901957</c:v>
                </c:pt>
                <c:pt idx="30182">
                  <c:v>2.4643137254901957</c:v>
                </c:pt>
                <c:pt idx="30183">
                  <c:v>2.4643137254901957</c:v>
                </c:pt>
                <c:pt idx="30184">
                  <c:v>2.4643137254901957</c:v>
                </c:pt>
                <c:pt idx="30185">
                  <c:v>2.4643137254901957</c:v>
                </c:pt>
                <c:pt idx="30186">
                  <c:v>2.4643137254901957</c:v>
                </c:pt>
                <c:pt idx="30187">
                  <c:v>2.4643137254901957</c:v>
                </c:pt>
                <c:pt idx="30188">
                  <c:v>2.4643137254901957</c:v>
                </c:pt>
                <c:pt idx="30189">
                  <c:v>2.4643137254901957</c:v>
                </c:pt>
                <c:pt idx="30190">
                  <c:v>2.4643137254901957</c:v>
                </c:pt>
                <c:pt idx="30191">
                  <c:v>2.4643137254901957</c:v>
                </c:pt>
                <c:pt idx="30192">
                  <c:v>2.4643137254901957</c:v>
                </c:pt>
                <c:pt idx="30193">
                  <c:v>2.4643137254901957</c:v>
                </c:pt>
                <c:pt idx="30194">
                  <c:v>2.4643137254901957</c:v>
                </c:pt>
                <c:pt idx="30195">
                  <c:v>2.4643137254901957</c:v>
                </c:pt>
                <c:pt idx="30196">
                  <c:v>2.4643137254901957</c:v>
                </c:pt>
                <c:pt idx="30197">
                  <c:v>2.4643137254901957</c:v>
                </c:pt>
                <c:pt idx="30198">
                  <c:v>2.4643137254901957</c:v>
                </c:pt>
                <c:pt idx="30199">
                  <c:v>2.4643137254901957</c:v>
                </c:pt>
                <c:pt idx="30200">
                  <c:v>2.4643137254901957</c:v>
                </c:pt>
                <c:pt idx="30201">
                  <c:v>2.4643137254901957</c:v>
                </c:pt>
                <c:pt idx="30202">
                  <c:v>2.4643137254901957</c:v>
                </c:pt>
                <c:pt idx="30203">
                  <c:v>2.4643137254901957</c:v>
                </c:pt>
                <c:pt idx="30204">
                  <c:v>2.4643137254901957</c:v>
                </c:pt>
                <c:pt idx="30205">
                  <c:v>2.4643137254901957</c:v>
                </c:pt>
                <c:pt idx="30206">
                  <c:v>2.4643137254901957</c:v>
                </c:pt>
                <c:pt idx="30207">
                  <c:v>2.4643137254901957</c:v>
                </c:pt>
                <c:pt idx="30208">
                  <c:v>2.4643137254901957</c:v>
                </c:pt>
                <c:pt idx="30209">
                  <c:v>2.4643137254901957</c:v>
                </c:pt>
                <c:pt idx="30210">
                  <c:v>2.4643137254901957</c:v>
                </c:pt>
                <c:pt idx="30211">
                  <c:v>2.4643137254901957</c:v>
                </c:pt>
                <c:pt idx="30212">
                  <c:v>2.4643137254901957</c:v>
                </c:pt>
                <c:pt idx="30213">
                  <c:v>2.4643137254901957</c:v>
                </c:pt>
                <c:pt idx="30214">
                  <c:v>2.4643137254901957</c:v>
                </c:pt>
                <c:pt idx="30215">
                  <c:v>2.4643137254901957</c:v>
                </c:pt>
                <c:pt idx="30216">
                  <c:v>2.4643137254901957</c:v>
                </c:pt>
                <c:pt idx="30217">
                  <c:v>2.4643137254901957</c:v>
                </c:pt>
                <c:pt idx="30218">
                  <c:v>2.4643137254901957</c:v>
                </c:pt>
                <c:pt idx="30219">
                  <c:v>2.4643137254901957</c:v>
                </c:pt>
                <c:pt idx="30220">
                  <c:v>2.4643137254901957</c:v>
                </c:pt>
                <c:pt idx="30221">
                  <c:v>2.4643137254901957</c:v>
                </c:pt>
                <c:pt idx="30222">
                  <c:v>2.4643137254901957</c:v>
                </c:pt>
                <c:pt idx="30223">
                  <c:v>2.4643137254901957</c:v>
                </c:pt>
                <c:pt idx="30224">
                  <c:v>2.4643137254901957</c:v>
                </c:pt>
                <c:pt idx="30225">
                  <c:v>2.4643137254901957</c:v>
                </c:pt>
                <c:pt idx="30226">
                  <c:v>2.4643137254901957</c:v>
                </c:pt>
                <c:pt idx="30227">
                  <c:v>2.4643137254901957</c:v>
                </c:pt>
                <c:pt idx="30228">
                  <c:v>2.4643137254901957</c:v>
                </c:pt>
                <c:pt idx="30229">
                  <c:v>2.4643137254901957</c:v>
                </c:pt>
                <c:pt idx="30230">
                  <c:v>2.4643137254901957</c:v>
                </c:pt>
                <c:pt idx="30231">
                  <c:v>2.4643137254901957</c:v>
                </c:pt>
                <c:pt idx="30232">
                  <c:v>2.4643137254901957</c:v>
                </c:pt>
                <c:pt idx="30233">
                  <c:v>2.4643137254901957</c:v>
                </c:pt>
                <c:pt idx="30234">
                  <c:v>2.4643137254901957</c:v>
                </c:pt>
                <c:pt idx="30235">
                  <c:v>2.4643137254901957</c:v>
                </c:pt>
                <c:pt idx="30236">
                  <c:v>2.4643137254901957</c:v>
                </c:pt>
                <c:pt idx="30237">
                  <c:v>2.4643137254901957</c:v>
                </c:pt>
                <c:pt idx="30238">
                  <c:v>2.4643137254901957</c:v>
                </c:pt>
                <c:pt idx="30239">
                  <c:v>2.4643137254901957</c:v>
                </c:pt>
                <c:pt idx="30240">
                  <c:v>2.4643137254901957</c:v>
                </c:pt>
                <c:pt idx="30241">
                  <c:v>2.4643137254901957</c:v>
                </c:pt>
                <c:pt idx="30242">
                  <c:v>2.4643137254901957</c:v>
                </c:pt>
                <c:pt idx="30243">
                  <c:v>2.4643137254901957</c:v>
                </c:pt>
                <c:pt idx="30244">
                  <c:v>2.4643137254901957</c:v>
                </c:pt>
                <c:pt idx="30245">
                  <c:v>2.4643137254901957</c:v>
                </c:pt>
                <c:pt idx="30246">
                  <c:v>2.4643137254901957</c:v>
                </c:pt>
                <c:pt idx="30247">
                  <c:v>2.4643137254901957</c:v>
                </c:pt>
                <c:pt idx="30248">
                  <c:v>2.4643137254901957</c:v>
                </c:pt>
                <c:pt idx="30249">
                  <c:v>2.4643137254901957</c:v>
                </c:pt>
                <c:pt idx="30250">
                  <c:v>2.4643137254901957</c:v>
                </c:pt>
                <c:pt idx="30251">
                  <c:v>2.4643137254901957</c:v>
                </c:pt>
                <c:pt idx="30252">
                  <c:v>2.4643137254901957</c:v>
                </c:pt>
                <c:pt idx="30253">
                  <c:v>2.4643137254901957</c:v>
                </c:pt>
                <c:pt idx="30254">
                  <c:v>2.4643137254901957</c:v>
                </c:pt>
                <c:pt idx="30255">
                  <c:v>2.4643137254901957</c:v>
                </c:pt>
                <c:pt idx="30256">
                  <c:v>2.4643137254901957</c:v>
                </c:pt>
                <c:pt idx="30257">
                  <c:v>2.4643137254901957</c:v>
                </c:pt>
                <c:pt idx="30258">
                  <c:v>2.4643137254901957</c:v>
                </c:pt>
                <c:pt idx="30259">
                  <c:v>2.4643137254901957</c:v>
                </c:pt>
                <c:pt idx="30260">
                  <c:v>2.4643137254901957</c:v>
                </c:pt>
                <c:pt idx="30261">
                  <c:v>2.4643137254901957</c:v>
                </c:pt>
                <c:pt idx="30262">
                  <c:v>2.4643137254901957</c:v>
                </c:pt>
                <c:pt idx="30263">
                  <c:v>2.4643137254901957</c:v>
                </c:pt>
                <c:pt idx="30264">
                  <c:v>2.4643137254901957</c:v>
                </c:pt>
                <c:pt idx="30265">
                  <c:v>2.4643137254901957</c:v>
                </c:pt>
                <c:pt idx="30266">
                  <c:v>2.4643137254901957</c:v>
                </c:pt>
                <c:pt idx="30267">
                  <c:v>2.4643137254901957</c:v>
                </c:pt>
                <c:pt idx="30268">
                  <c:v>2.4643137254901957</c:v>
                </c:pt>
                <c:pt idx="30269">
                  <c:v>2.4643137254901957</c:v>
                </c:pt>
                <c:pt idx="30270">
                  <c:v>2.4643137254901957</c:v>
                </c:pt>
                <c:pt idx="30271">
                  <c:v>2.4643137254901957</c:v>
                </c:pt>
                <c:pt idx="30272">
                  <c:v>2.4643137254901957</c:v>
                </c:pt>
                <c:pt idx="30273">
                  <c:v>2.4643137254901957</c:v>
                </c:pt>
                <c:pt idx="30274">
                  <c:v>2.4643137254901957</c:v>
                </c:pt>
                <c:pt idx="30275">
                  <c:v>2.4643137254901957</c:v>
                </c:pt>
                <c:pt idx="30276">
                  <c:v>2.4643137254901957</c:v>
                </c:pt>
                <c:pt idx="30277">
                  <c:v>2.4643137254901957</c:v>
                </c:pt>
                <c:pt idx="30278">
                  <c:v>2.4643137254901957</c:v>
                </c:pt>
                <c:pt idx="30279">
                  <c:v>2.4643137254901957</c:v>
                </c:pt>
                <c:pt idx="30280">
                  <c:v>2.4643137254901957</c:v>
                </c:pt>
                <c:pt idx="30281">
                  <c:v>2.4643137254901957</c:v>
                </c:pt>
                <c:pt idx="30282">
                  <c:v>2.4643137254901957</c:v>
                </c:pt>
                <c:pt idx="30283">
                  <c:v>2.4643137254901957</c:v>
                </c:pt>
                <c:pt idx="30284">
                  <c:v>2.4643137254901957</c:v>
                </c:pt>
                <c:pt idx="30285">
                  <c:v>2.4643137254901957</c:v>
                </c:pt>
                <c:pt idx="30286">
                  <c:v>2.4643137254901957</c:v>
                </c:pt>
                <c:pt idx="30287">
                  <c:v>2.4643137254901957</c:v>
                </c:pt>
                <c:pt idx="30288">
                  <c:v>2.4643137254901957</c:v>
                </c:pt>
                <c:pt idx="30289">
                  <c:v>2.4643137254901957</c:v>
                </c:pt>
                <c:pt idx="30290">
                  <c:v>2.4643137254901957</c:v>
                </c:pt>
                <c:pt idx="30291">
                  <c:v>2.4643137254901957</c:v>
                </c:pt>
                <c:pt idx="30292">
                  <c:v>2.4643137254901957</c:v>
                </c:pt>
                <c:pt idx="30293">
                  <c:v>2.4643137254901957</c:v>
                </c:pt>
                <c:pt idx="30294">
                  <c:v>2.4643137254901957</c:v>
                </c:pt>
                <c:pt idx="30295">
                  <c:v>2.4643137254901957</c:v>
                </c:pt>
                <c:pt idx="30296">
                  <c:v>2.4643137254901957</c:v>
                </c:pt>
                <c:pt idx="30297">
                  <c:v>2.4643137254901957</c:v>
                </c:pt>
                <c:pt idx="30298">
                  <c:v>2.4643137254901957</c:v>
                </c:pt>
                <c:pt idx="30299">
                  <c:v>2.4643137254901957</c:v>
                </c:pt>
                <c:pt idx="30300">
                  <c:v>2.4643137254901957</c:v>
                </c:pt>
                <c:pt idx="30301">
                  <c:v>2.4643137254901957</c:v>
                </c:pt>
                <c:pt idx="30302">
                  <c:v>2.4643137254901957</c:v>
                </c:pt>
                <c:pt idx="30303">
                  <c:v>2.4643137254901957</c:v>
                </c:pt>
                <c:pt idx="30304">
                  <c:v>2.4643137254901957</c:v>
                </c:pt>
                <c:pt idx="30305">
                  <c:v>2.4643137254901957</c:v>
                </c:pt>
                <c:pt idx="30306">
                  <c:v>2.4643137254901957</c:v>
                </c:pt>
                <c:pt idx="30307">
                  <c:v>2.4643137254901957</c:v>
                </c:pt>
                <c:pt idx="30308">
                  <c:v>2.4643137254901957</c:v>
                </c:pt>
                <c:pt idx="30309">
                  <c:v>2.4643137254901957</c:v>
                </c:pt>
                <c:pt idx="30310">
                  <c:v>2.4643137254901957</c:v>
                </c:pt>
                <c:pt idx="30311">
                  <c:v>2.4643137254901957</c:v>
                </c:pt>
                <c:pt idx="30312">
                  <c:v>2.4643137254901957</c:v>
                </c:pt>
                <c:pt idx="30313">
                  <c:v>2.4643137254901957</c:v>
                </c:pt>
                <c:pt idx="30314">
                  <c:v>2.4643137254901957</c:v>
                </c:pt>
                <c:pt idx="30315">
                  <c:v>2.4643137254901957</c:v>
                </c:pt>
                <c:pt idx="30316">
                  <c:v>2.4643137254901957</c:v>
                </c:pt>
                <c:pt idx="30317">
                  <c:v>2.4643137254901957</c:v>
                </c:pt>
                <c:pt idx="30318">
                  <c:v>2.4643137254901957</c:v>
                </c:pt>
                <c:pt idx="30319">
                  <c:v>2.4643137254901957</c:v>
                </c:pt>
                <c:pt idx="30320">
                  <c:v>2.4643137254901957</c:v>
                </c:pt>
                <c:pt idx="30321">
                  <c:v>2.4643137254901957</c:v>
                </c:pt>
                <c:pt idx="30322">
                  <c:v>2.4643137254901957</c:v>
                </c:pt>
                <c:pt idx="30323">
                  <c:v>2.4643137254901957</c:v>
                </c:pt>
                <c:pt idx="30324">
                  <c:v>2.4643137254901957</c:v>
                </c:pt>
                <c:pt idx="30325">
                  <c:v>2.4643137254901957</c:v>
                </c:pt>
                <c:pt idx="30326">
                  <c:v>2.4643137254901957</c:v>
                </c:pt>
                <c:pt idx="30327">
                  <c:v>2.4643137254901957</c:v>
                </c:pt>
                <c:pt idx="30328">
                  <c:v>2.4643137254901957</c:v>
                </c:pt>
                <c:pt idx="30329">
                  <c:v>2.4643137254901957</c:v>
                </c:pt>
                <c:pt idx="30330">
                  <c:v>2.4643137254901957</c:v>
                </c:pt>
                <c:pt idx="30331">
                  <c:v>2.4643137254901957</c:v>
                </c:pt>
                <c:pt idx="30332">
                  <c:v>2.4643137254901957</c:v>
                </c:pt>
                <c:pt idx="30333">
                  <c:v>2.4643137254901957</c:v>
                </c:pt>
                <c:pt idx="30334">
                  <c:v>2.4643137254901957</c:v>
                </c:pt>
                <c:pt idx="30335">
                  <c:v>2.4643137254901957</c:v>
                </c:pt>
                <c:pt idx="30336">
                  <c:v>2.4643137254901957</c:v>
                </c:pt>
                <c:pt idx="30337">
                  <c:v>2.4643137254901957</c:v>
                </c:pt>
                <c:pt idx="30338">
                  <c:v>2.4643137254901957</c:v>
                </c:pt>
                <c:pt idx="30339">
                  <c:v>2.4643137254901957</c:v>
                </c:pt>
                <c:pt idx="30340">
                  <c:v>2.4643137254901957</c:v>
                </c:pt>
                <c:pt idx="30341">
                  <c:v>2.4643137254901957</c:v>
                </c:pt>
                <c:pt idx="30342">
                  <c:v>2.4643137254901957</c:v>
                </c:pt>
                <c:pt idx="30343">
                  <c:v>2.4643137254901957</c:v>
                </c:pt>
                <c:pt idx="30344">
                  <c:v>2.4643137254901957</c:v>
                </c:pt>
                <c:pt idx="30345">
                  <c:v>2.4643137254901957</c:v>
                </c:pt>
                <c:pt idx="30346">
                  <c:v>2.4643137254901957</c:v>
                </c:pt>
                <c:pt idx="30347">
                  <c:v>2.4643137254901957</c:v>
                </c:pt>
                <c:pt idx="30348">
                  <c:v>2.4643137254901957</c:v>
                </c:pt>
                <c:pt idx="30349">
                  <c:v>2.4643137254901957</c:v>
                </c:pt>
                <c:pt idx="30350">
                  <c:v>2.4643137254901957</c:v>
                </c:pt>
                <c:pt idx="30351">
                  <c:v>2.4643137254901957</c:v>
                </c:pt>
                <c:pt idx="30352">
                  <c:v>2.4643137254901957</c:v>
                </c:pt>
                <c:pt idx="30353">
                  <c:v>2.4643137254901957</c:v>
                </c:pt>
                <c:pt idx="30354">
                  <c:v>2.4643137254901957</c:v>
                </c:pt>
                <c:pt idx="30355">
                  <c:v>2.4643137254901957</c:v>
                </c:pt>
                <c:pt idx="30356">
                  <c:v>2.4643137254901957</c:v>
                </c:pt>
                <c:pt idx="30357">
                  <c:v>2.4643137254901957</c:v>
                </c:pt>
                <c:pt idx="30358">
                  <c:v>2.4643137254901957</c:v>
                </c:pt>
                <c:pt idx="30359">
                  <c:v>2.4643137254901957</c:v>
                </c:pt>
                <c:pt idx="30360">
                  <c:v>2.4643137254901957</c:v>
                </c:pt>
                <c:pt idx="30361">
                  <c:v>2.4643137254901957</c:v>
                </c:pt>
                <c:pt idx="30362">
                  <c:v>2.4643137254901957</c:v>
                </c:pt>
                <c:pt idx="30363">
                  <c:v>2.4643137254901957</c:v>
                </c:pt>
                <c:pt idx="30364">
                  <c:v>2.4643137254901957</c:v>
                </c:pt>
                <c:pt idx="30365">
                  <c:v>2.4643137254901957</c:v>
                </c:pt>
                <c:pt idx="30366">
                  <c:v>2.4643137254901957</c:v>
                </c:pt>
                <c:pt idx="30367">
                  <c:v>2.4643137254901957</c:v>
                </c:pt>
                <c:pt idx="30368">
                  <c:v>2.4643137254901957</c:v>
                </c:pt>
                <c:pt idx="30369">
                  <c:v>2.4643137254901957</c:v>
                </c:pt>
                <c:pt idx="30370">
                  <c:v>2.4643137254901957</c:v>
                </c:pt>
                <c:pt idx="30371">
                  <c:v>2.4643137254901957</c:v>
                </c:pt>
                <c:pt idx="30372">
                  <c:v>2.4643137254901957</c:v>
                </c:pt>
                <c:pt idx="30373">
                  <c:v>2.4643137254901957</c:v>
                </c:pt>
                <c:pt idx="30374">
                  <c:v>2.4643137254901957</c:v>
                </c:pt>
                <c:pt idx="30375">
                  <c:v>2.4643137254901957</c:v>
                </c:pt>
                <c:pt idx="30376">
                  <c:v>2.4643137254901957</c:v>
                </c:pt>
                <c:pt idx="30377">
                  <c:v>2.4643137254901957</c:v>
                </c:pt>
                <c:pt idx="30378">
                  <c:v>2.4643137254901957</c:v>
                </c:pt>
                <c:pt idx="30379">
                  <c:v>2.4643137254901957</c:v>
                </c:pt>
                <c:pt idx="30380">
                  <c:v>2.4643137254901957</c:v>
                </c:pt>
                <c:pt idx="30381">
                  <c:v>2.4643137254901957</c:v>
                </c:pt>
                <c:pt idx="30382">
                  <c:v>2.4643137254901957</c:v>
                </c:pt>
                <c:pt idx="30383">
                  <c:v>2.4643137254901957</c:v>
                </c:pt>
                <c:pt idx="30384">
                  <c:v>2.4643137254901957</c:v>
                </c:pt>
                <c:pt idx="30385">
                  <c:v>2.4643137254901957</c:v>
                </c:pt>
                <c:pt idx="30386">
                  <c:v>2.4643137254901957</c:v>
                </c:pt>
                <c:pt idx="30387">
                  <c:v>2.4643137254901957</c:v>
                </c:pt>
                <c:pt idx="30388">
                  <c:v>2.4643137254901957</c:v>
                </c:pt>
                <c:pt idx="30389">
                  <c:v>2.4643137254901957</c:v>
                </c:pt>
                <c:pt idx="30390">
                  <c:v>2.4643137254901957</c:v>
                </c:pt>
                <c:pt idx="30391">
                  <c:v>2.4643137254901957</c:v>
                </c:pt>
                <c:pt idx="30392">
                  <c:v>2.4643137254901957</c:v>
                </c:pt>
                <c:pt idx="30393">
                  <c:v>2.4643137254901957</c:v>
                </c:pt>
                <c:pt idx="30394">
                  <c:v>2.4643137254901957</c:v>
                </c:pt>
                <c:pt idx="30395">
                  <c:v>2.4643137254901957</c:v>
                </c:pt>
                <c:pt idx="30396">
                  <c:v>2.4643137254901957</c:v>
                </c:pt>
                <c:pt idx="30397">
                  <c:v>2.4643137254901957</c:v>
                </c:pt>
                <c:pt idx="30398">
                  <c:v>2.4643137254901957</c:v>
                </c:pt>
                <c:pt idx="30399">
                  <c:v>2.4643137254901957</c:v>
                </c:pt>
                <c:pt idx="30400">
                  <c:v>2.4643137254901957</c:v>
                </c:pt>
                <c:pt idx="30401">
                  <c:v>2.4643137254901957</c:v>
                </c:pt>
                <c:pt idx="30402">
                  <c:v>2.4643137254901957</c:v>
                </c:pt>
                <c:pt idx="30403">
                  <c:v>2.4643137254901957</c:v>
                </c:pt>
                <c:pt idx="30404">
                  <c:v>2.4643137254901957</c:v>
                </c:pt>
                <c:pt idx="30405">
                  <c:v>2.4643137254901957</c:v>
                </c:pt>
                <c:pt idx="30406">
                  <c:v>2.4643137254901957</c:v>
                </c:pt>
                <c:pt idx="30407">
                  <c:v>2.4643137254901957</c:v>
                </c:pt>
                <c:pt idx="30408">
                  <c:v>2.4643137254901957</c:v>
                </c:pt>
                <c:pt idx="30409">
                  <c:v>2.4643137254901957</c:v>
                </c:pt>
                <c:pt idx="30410">
                  <c:v>2.4643137254901957</c:v>
                </c:pt>
                <c:pt idx="30411">
                  <c:v>2.4643137254901957</c:v>
                </c:pt>
                <c:pt idx="30412">
                  <c:v>2.4643137254901957</c:v>
                </c:pt>
                <c:pt idx="30413">
                  <c:v>2.4643137254901957</c:v>
                </c:pt>
                <c:pt idx="30414">
                  <c:v>2.4643137254901957</c:v>
                </c:pt>
                <c:pt idx="30415">
                  <c:v>2.4643137254901957</c:v>
                </c:pt>
                <c:pt idx="30416">
                  <c:v>2.4643137254901957</c:v>
                </c:pt>
                <c:pt idx="30417">
                  <c:v>2.4643137254901957</c:v>
                </c:pt>
                <c:pt idx="30418">
                  <c:v>2.4643137254901957</c:v>
                </c:pt>
                <c:pt idx="30419">
                  <c:v>2.4643137254901957</c:v>
                </c:pt>
                <c:pt idx="30420">
                  <c:v>2.4643137254901957</c:v>
                </c:pt>
                <c:pt idx="30421">
                  <c:v>2.4643137254901957</c:v>
                </c:pt>
                <c:pt idx="30422">
                  <c:v>2.4643137254901957</c:v>
                </c:pt>
                <c:pt idx="30423">
                  <c:v>2.4643137254901957</c:v>
                </c:pt>
                <c:pt idx="30424">
                  <c:v>2.4643137254901957</c:v>
                </c:pt>
                <c:pt idx="30425">
                  <c:v>2.4643137254901957</c:v>
                </c:pt>
                <c:pt idx="30426">
                  <c:v>2.4643137254901957</c:v>
                </c:pt>
                <c:pt idx="30427">
                  <c:v>2.4643137254901957</c:v>
                </c:pt>
                <c:pt idx="30428">
                  <c:v>2.4643137254901957</c:v>
                </c:pt>
                <c:pt idx="30429">
                  <c:v>2.4643137254901957</c:v>
                </c:pt>
                <c:pt idx="30430">
                  <c:v>2.4643137254901957</c:v>
                </c:pt>
                <c:pt idx="30431">
                  <c:v>2.4643137254901957</c:v>
                </c:pt>
                <c:pt idx="30432">
                  <c:v>2.4643137254901957</c:v>
                </c:pt>
                <c:pt idx="30433">
                  <c:v>2.4643137254901957</c:v>
                </c:pt>
                <c:pt idx="30434">
                  <c:v>2.4643137254901957</c:v>
                </c:pt>
                <c:pt idx="30435">
                  <c:v>2.4643137254901957</c:v>
                </c:pt>
                <c:pt idx="30436">
                  <c:v>2.4643137254901957</c:v>
                </c:pt>
                <c:pt idx="30437">
                  <c:v>2.4643137254901957</c:v>
                </c:pt>
                <c:pt idx="30438">
                  <c:v>2.4643137254901957</c:v>
                </c:pt>
                <c:pt idx="30439">
                  <c:v>2.4643137254901957</c:v>
                </c:pt>
                <c:pt idx="30440">
                  <c:v>2.4643137254901957</c:v>
                </c:pt>
                <c:pt idx="30441">
                  <c:v>2.4643137254901957</c:v>
                </c:pt>
                <c:pt idx="30442">
                  <c:v>2.4643137254901957</c:v>
                </c:pt>
                <c:pt idx="30443">
                  <c:v>2.4643137254901957</c:v>
                </c:pt>
                <c:pt idx="30444">
                  <c:v>2.4643137254901957</c:v>
                </c:pt>
                <c:pt idx="30445">
                  <c:v>2.4643137254901957</c:v>
                </c:pt>
                <c:pt idx="30446">
                  <c:v>2.4643137254901957</c:v>
                </c:pt>
                <c:pt idx="30447">
                  <c:v>2.4643137254901957</c:v>
                </c:pt>
                <c:pt idx="30448">
                  <c:v>2.4643137254901957</c:v>
                </c:pt>
                <c:pt idx="30449">
                  <c:v>2.4643137254901957</c:v>
                </c:pt>
                <c:pt idx="30450">
                  <c:v>2.4643137254901957</c:v>
                </c:pt>
                <c:pt idx="30451">
                  <c:v>2.4643137254901957</c:v>
                </c:pt>
                <c:pt idx="30452">
                  <c:v>2.4643137254901957</c:v>
                </c:pt>
                <c:pt idx="30453">
                  <c:v>2.4643137254901957</c:v>
                </c:pt>
                <c:pt idx="30454">
                  <c:v>2.4643137254901957</c:v>
                </c:pt>
                <c:pt idx="30455">
                  <c:v>2.4643137254901957</c:v>
                </c:pt>
                <c:pt idx="30456">
                  <c:v>2.4643137254901957</c:v>
                </c:pt>
                <c:pt idx="30457">
                  <c:v>2.4643137254901957</c:v>
                </c:pt>
                <c:pt idx="30458">
                  <c:v>2.4643137254901957</c:v>
                </c:pt>
                <c:pt idx="30459">
                  <c:v>2.4643137254901957</c:v>
                </c:pt>
                <c:pt idx="30460">
                  <c:v>2.4643137254901957</c:v>
                </c:pt>
                <c:pt idx="30461">
                  <c:v>2.4643137254901957</c:v>
                </c:pt>
                <c:pt idx="30462">
                  <c:v>2.4643137254901957</c:v>
                </c:pt>
                <c:pt idx="30463">
                  <c:v>2.4643137254901957</c:v>
                </c:pt>
                <c:pt idx="30464">
                  <c:v>2.4643137254901957</c:v>
                </c:pt>
                <c:pt idx="30465">
                  <c:v>2.4643137254901957</c:v>
                </c:pt>
                <c:pt idx="30466">
                  <c:v>2.4643137254901957</c:v>
                </c:pt>
                <c:pt idx="30467">
                  <c:v>2.4643137254901957</c:v>
                </c:pt>
                <c:pt idx="30468">
                  <c:v>2.4643137254901957</c:v>
                </c:pt>
                <c:pt idx="30469">
                  <c:v>2.4643137254901957</c:v>
                </c:pt>
                <c:pt idx="30470">
                  <c:v>2.4643137254901957</c:v>
                </c:pt>
                <c:pt idx="30471">
                  <c:v>2.4643137254901957</c:v>
                </c:pt>
                <c:pt idx="30472">
                  <c:v>2.4643137254901957</c:v>
                </c:pt>
                <c:pt idx="30473">
                  <c:v>2.4643137254901957</c:v>
                </c:pt>
                <c:pt idx="30474">
                  <c:v>2.4643137254901957</c:v>
                </c:pt>
                <c:pt idx="30475">
                  <c:v>2.4643137254901957</c:v>
                </c:pt>
                <c:pt idx="30476">
                  <c:v>2.4643137254901957</c:v>
                </c:pt>
                <c:pt idx="30477">
                  <c:v>2.4643137254901957</c:v>
                </c:pt>
                <c:pt idx="30478">
                  <c:v>2.4643137254901957</c:v>
                </c:pt>
                <c:pt idx="30479">
                  <c:v>2.4643137254901957</c:v>
                </c:pt>
                <c:pt idx="30480">
                  <c:v>2.4643137254901957</c:v>
                </c:pt>
                <c:pt idx="30481">
                  <c:v>2.4643137254901957</c:v>
                </c:pt>
                <c:pt idx="30482">
                  <c:v>2.4643137254901957</c:v>
                </c:pt>
                <c:pt idx="30483">
                  <c:v>2.4643137254901957</c:v>
                </c:pt>
                <c:pt idx="30484">
                  <c:v>2.4643137254901957</c:v>
                </c:pt>
                <c:pt idx="30485">
                  <c:v>2.4643137254901957</c:v>
                </c:pt>
                <c:pt idx="30486">
                  <c:v>2.4643137254901957</c:v>
                </c:pt>
                <c:pt idx="30487">
                  <c:v>2.4643137254901957</c:v>
                </c:pt>
                <c:pt idx="30488">
                  <c:v>2.4643137254901957</c:v>
                </c:pt>
                <c:pt idx="30489">
                  <c:v>2.4643137254901957</c:v>
                </c:pt>
                <c:pt idx="30490">
                  <c:v>2.4643137254901957</c:v>
                </c:pt>
                <c:pt idx="30491">
                  <c:v>2.4643137254901957</c:v>
                </c:pt>
                <c:pt idx="30492">
                  <c:v>2.4643137254901957</c:v>
                </c:pt>
                <c:pt idx="30493">
                  <c:v>2.4643137254901957</c:v>
                </c:pt>
                <c:pt idx="30494">
                  <c:v>2.4643137254901957</c:v>
                </c:pt>
                <c:pt idx="30495">
                  <c:v>2.4643137254901957</c:v>
                </c:pt>
                <c:pt idx="30496">
                  <c:v>2.4643137254901957</c:v>
                </c:pt>
                <c:pt idx="30497">
                  <c:v>2.4643137254901957</c:v>
                </c:pt>
                <c:pt idx="30498">
                  <c:v>2.4643137254901957</c:v>
                </c:pt>
                <c:pt idx="30499">
                  <c:v>2.4643137254901957</c:v>
                </c:pt>
                <c:pt idx="30500">
                  <c:v>2.4643137254901957</c:v>
                </c:pt>
                <c:pt idx="30501">
                  <c:v>2.4643137254901957</c:v>
                </c:pt>
                <c:pt idx="30502">
                  <c:v>2.4643137254901957</c:v>
                </c:pt>
                <c:pt idx="30503">
                  <c:v>2.4643137254901957</c:v>
                </c:pt>
                <c:pt idx="30504">
                  <c:v>2.4643137254901957</c:v>
                </c:pt>
                <c:pt idx="30505">
                  <c:v>2.4643137254901957</c:v>
                </c:pt>
                <c:pt idx="30506">
                  <c:v>2.4643137254901957</c:v>
                </c:pt>
                <c:pt idx="30507">
                  <c:v>2.4643137254901957</c:v>
                </c:pt>
                <c:pt idx="30508">
                  <c:v>2.4643137254901957</c:v>
                </c:pt>
                <c:pt idx="30509">
                  <c:v>2.4643137254901957</c:v>
                </c:pt>
                <c:pt idx="30510">
                  <c:v>2.4643137254901957</c:v>
                </c:pt>
                <c:pt idx="30511">
                  <c:v>2.4643137254901957</c:v>
                </c:pt>
                <c:pt idx="30512">
                  <c:v>2.4643137254901957</c:v>
                </c:pt>
                <c:pt idx="30513">
                  <c:v>2.4643137254901957</c:v>
                </c:pt>
                <c:pt idx="30514">
                  <c:v>2.4643137254901957</c:v>
                </c:pt>
                <c:pt idx="30515">
                  <c:v>2.4643137254901957</c:v>
                </c:pt>
                <c:pt idx="30516">
                  <c:v>2.4643137254901957</c:v>
                </c:pt>
                <c:pt idx="30517">
                  <c:v>2.4643137254901957</c:v>
                </c:pt>
                <c:pt idx="30518">
                  <c:v>2.4643137254901957</c:v>
                </c:pt>
                <c:pt idx="30519">
                  <c:v>2.4643137254901957</c:v>
                </c:pt>
                <c:pt idx="30520">
                  <c:v>2.4643137254901957</c:v>
                </c:pt>
                <c:pt idx="30521">
                  <c:v>2.4643137254901957</c:v>
                </c:pt>
                <c:pt idx="30522">
                  <c:v>2.4643137254901957</c:v>
                </c:pt>
                <c:pt idx="30523">
                  <c:v>2.4643137254901957</c:v>
                </c:pt>
                <c:pt idx="30524">
                  <c:v>2.4643137254901957</c:v>
                </c:pt>
                <c:pt idx="30525">
                  <c:v>2.4643137254901957</c:v>
                </c:pt>
                <c:pt idx="30526">
                  <c:v>2.4643137254901957</c:v>
                </c:pt>
                <c:pt idx="30527">
                  <c:v>2.4643137254901957</c:v>
                </c:pt>
                <c:pt idx="30528">
                  <c:v>2.4643137254901957</c:v>
                </c:pt>
                <c:pt idx="30529">
                  <c:v>2.4643137254901957</c:v>
                </c:pt>
                <c:pt idx="30530">
                  <c:v>2.4643137254901957</c:v>
                </c:pt>
                <c:pt idx="30531">
                  <c:v>2.4643137254901957</c:v>
                </c:pt>
                <c:pt idx="30532">
                  <c:v>2.4643137254901957</c:v>
                </c:pt>
                <c:pt idx="30533">
                  <c:v>2.4643137254901957</c:v>
                </c:pt>
                <c:pt idx="30534">
                  <c:v>2.4643137254901957</c:v>
                </c:pt>
                <c:pt idx="30535">
                  <c:v>2.4643137254901957</c:v>
                </c:pt>
                <c:pt idx="30536">
                  <c:v>2.4643137254901957</c:v>
                </c:pt>
                <c:pt idx="30537">
                  <c:v>2.4643137254901957</c:v>
                </c:pt>
                <c:pt idx="30538">
                  <c:v>2.4643137254901957</c:v>
                </c:pt>
                <c:pt idx="30539">
                  <c:v>2.4643137254901957</c:v>
                </c:pt>
                <c:pt idx="30540">
                  <c:v>2.4643137254901957</c:v>
                </c:pt>
                <c:pt idx="30541">
                  <c:v>2.4643137254901957</c:v>
                </c:pt>
                <c:pt idx="30542">
                  <c:v>2.4643137254901957</c:v>
                </c:pt>
                <c:pt idx="30543">
                  <c:v>2.4643137254901957</c:v>
                </c:pt>
                <c:pt idx="30544">
                  <c:v>2.4643137254901957</c:v>
                </c:pt>
                <c:pt idx="30545">
                  <c:v>2.4643137254901957</c:v>
                </c:pt>
                <c:pt idx="30546">
                  <c:v>2.4643137254901957</c:v>
                </c:pt>
                <c:pt idx="30547">
                  <c:v>2.4643137254901957</c:v>
                </c:pt>
                <c:pt idx="30548">
                  <c:v>2.4643137254901957</c:v>
                </c:pt>
                <c:pt idx="30549">
                  <c:v>2.4643137254901957</c:v>
                </c:pt>
                <c:pt idx="30550">
                  <c:v>2.4643137254901957</c:v>
                </c:pt>
                <c:pt idx="30551">
                  <c:v>2.4643137254901957</c:v>
                </c:pt>
                <c:pt idx="30552">
                  <c:v>2.4643137254901957</c:v>
                </c:pt>
                <c:pt idx="30553">
                  <c:v>2.4643137254901957</c:v>
                </c:pt>
                <c:pt idx="30554">
                  <c:v>2.4643137254901957</c:v>
                </c:pt>
                <c:pt idx="30555">
                  <c:v>2.4643137254901957</c:v>
                </c:pt>
                <c:pt idx="30556">
                  <c:v>2.4643137254901957</c:v>
                </c:pt>
                <c:pt idx="30557">
                  <c:v>2.4643137254901957</c:v>
                </c:pt>
                <c:pt idx="30558">
                  <c:v>2.4643137254901957</c:v>
                </c:pt>
                <c:pt idx="30559">
                  <c:v>2.4643137254901957</c:v>
                </c:pt>
                <c:pt idx="30560">
                  <c:v>2.4643137254901957</c:v>
                </c:pt>
                <c:pt idx="30561">
                  <c:v>2.4643137254901957</c:v>
                </c:pt>
                <c:pt idx="30562">
                  <c:v>2.4643137254901957</c:v>
                </c:pt>
                <c:pt idx="30563">
                  <c:v>2.4643137254901957</c:v>
                </c:pt>
                <c:pt idx="30564">
                  <c:v>2.4643137254901957</c:v>
                </c:pt>
                <c:pt idx="30565">
                  <c:v>2.4643137254901957</c:v>
                </c:pt>
                <c:pt idx="30566">
                  <c:v>2.4643137254901957</c:v>
                </c:pt>
                <c:pt idx="30567">
                  <c:v>2.4643137254901957</c:v>
                </c:pt>
                <c:pt idx="30568">
                  <c:v>2.4643137254901957</c:v>
                </c:pt>
                <c:pt idx="30569">
                  <c:v>2.4643137254901957</c:v>
                </c:pt>
                <c:pt idx="30570">
                  <c:v>2.4643137254901957</c:v>
                </c:pt>
                <c:pt idx="30571">
                  <c:v>2.4643137254901957</c:v>
                </c:pt>
                <c:pt idx="30572">
                  <c:v>2.4643137254901957</c:v>
                </c:pt>
                <c:pt idx="30573">
                  <c:v>2.4643137254901957</c:v>
                </c:pt>
                <c:pt idx="30574">
                  <c:v>2.4643137254901957</c:v>
                </c:pt>
                <c:pt idx="30575">
                  <c:v>2.4643137254901957</c:v>
                </c:pt>
                <c:pt idx="30576">
                  <c:v>2.4643137254901957</c:v>
                </c:pt>
                <c:pt idx="30577">
                  <c:v>2.4643137254901957</c:v>
                </c:pt>
                <c:pt idx="30578">
                  <c:v>2.4643137254901957</c:v>
                </c:pt>
                <c:pt idx="30579">
                  <c:v>2.4643137254901957</c:v>
                </c:pt>
                <c:pt idx="30580">
                  <c:v>2.4643137254901957</c:v>
                </c:pt>
                <c:pt idx="30581">
                  <c:v>2.4643137254901957</c:v>
                </c:pt>
                <c:pt idx="30582">
                  <c:v>2.4643137254901957</c:v>
                </c:pt>
                <c:pt idx="30583">
                  <c:v>2.4643137254901957</c:v>
                </c:pt>
                <c:pt idx="30584">
                  <c:v>2.4643137254901957</c:v>
                </c:pt>
                <c:pt idx="30585">
                  <c:v>2.4643137254901957</c:v>
                </c:pt>
                <c:pt idx="30586">
                  <c:v>2.4643137254901957</c:v>
                </c:pt>
                <c:pt idx="30587">
                  <c:v>2.4643137254901957</c:v>
                </c:pt>
                <c:pt idx="30588">
                  <c:v>2.4643137254901957</c:v>
                </c:pt>
                <c:pt idx="30589">
                  <c:v>2.4643137254901957</c:v>
                </c:pt>
                <c:pt idx="30590">
                  <c:v>2.4643137254901957</c:v>
                </c:pt>
                <c:pt idx="30591">
                  <c:v>2.4643137254901957</c:v>
                </c:pt>
                <c:pt idx="30592">
                  <c:v>2.4643137254901957</c:v>
                </c:pt>
                <c:pt idx="30593">
                  <c:v>2.4643137254901957</c:v>
                </c:pt>
                <c:pt idx="30594">
                  <c:v>2.4643137254901957</c:v>
                </c:pt>
                <c:pt idx="30595">
                  <c:v>2.4643137254901957</c:v>
                </c:pt>
                <c:pt idx="30596">
                  <c:v>2.4643137254901957</c:v>
                </c:pt>
                <c:pt idx="30597">
                  <c:v>2.4643137254901957</c:v>
                </c:pt>
                <c:pt idx="30598">
                  <c:v>2.4643137254901957</c:v>
                </c:pt>
                <c:pt idx="30599">
                  <c:v>2.4643137254901957</c:v>
                </c:pt>
                <c:pt idx="30600">
                  <c:v>2.4643137254901957</c:v>
                </c:pt>
                <c:pt idx="30601">
                  <c:v>2.4643137254901957</c:v>
                </c:pt>
                <c:pt idx="30602">
                  <c:v>2.4643137254901957</c:v>
                </c:pt>
                <c:pt idx="30603">
                  <c:v>2.4643137254901957</c:v>
                </c:pt>
                <c:pt idx="30604">
                  <c:v>2.4643137254901957</c:v>
                </c:pt>
                <c:pt idx="30605">
                  <c:v>2.4643137254901957</c:v>
                </c:pt>
                <c:pt idx="30606">
                  <c:v>2.4643137254901957</c:v>
                </c:pt>
                <c:pt idx="30607">
                  <c:v>2.4643137254901957</c:v>
                </c:pt>
                <c:pt idx="30608">
                  <c:v>2.4643137254901957</c:v>
                </c:pt>
                <c:pt idx="30609">
                  <c:v>2.4643137254901957</c:v>
                </c:pt>
                <c:pt idx="30610">
                  <c:v>2.4643137254901957</c:v>
                </c:pt>
                <c:pt idx="30611">
                  <c:v>2.4643137254901957</c:v>
                </c:pt>
                <c:pt idx="30612">
                  <c:v>2.4643137254901957</c:v>
                </c:pt>
                <c:pt idx="30613">
                  <c:v>2.4643137254901957</c:v>
                </c:pt>
                <c:pt idx="30614">
                  <c:v>2.4643137254901957</c:v>
                </c:pt>
                <c:pt idx="30615">
                  <c:v>2.4643137254901957</c:v>
                </c:pt>
                <c:pt idx="30616">
                  <c:v>2.4643137254901957</c:v>
                </c:pt>
                <c:pt idx="30617">
                  <c:v>2.4643137254901957</c:v>
                </c:pt>
                <c:pt idx="30618">
                  <c:v>2.4643137254901957</c:v>
                </c:pt>
                <c:pt idx="30619">
                  <c:v>2.4643137254901957</c:v>
                </c:pt>
                <c:pt idx="30620">
                  <c:v>2.4643137254901957</c:v>
                </c:pt>
                <c:pt idx="30621">
                  <c:v>2.4643137254901957</c:v>
                </c:pt>
                <c:pt idx="30622">
                  <c:v>2.4643137254901957</c:v>
                </c:pt>
                <c:pt idx="30623">
                  <c:v>2.4643137254901957</c:v>
                </c:pt>
                <c:pt idx="30624">
                  <c:v>2.4643137254901957</c:v>
                </c:pt>
                <c:pt idx="30625">
                  <c:v>2.4643137254901957</c:v>
                </c:pt>
                <c:pt idx="30626">
                  <c:v>2.4643137254901957</c:v>
                </c:pt>
                <c:pt idx="30627">
                  <c:v>2.4643137254901957</c:v>
                </c:pt>
                <c:pt idx="30628">
                  <c:v>2.4643137254901957</c:v>
                </c:pt>
                <c:pt idx="30629">
                  <c:v>2.4643137254901957</c:v>
                </c:pt>
                <c:pt idx="30630">
                  <c:v>2.4643137254901957</c:v>
                </c:pt>
                <c:pt idx="30631">
                  <c:v>2.4643137254901957</c:v>
                </c:pt>
                <c:pt idx="30632">
                  <c:v>2.4643137254901957</c:v>
                </c:pt>
                <c:pt idx="30633">
                  <c:v>2.4643137254901957</c:v>
                </c:pt>
                <c:pt idx="30634">
                  <c:v>2.4643137254901957</c:v>
                </c:pt>
                <c:pt idx="30635">
                  <c:v>2.4643137254901957</c:v>
                </c:pt>
                <c:pt idx="30636">
                  <c:v>2.4643137254901957</c:v>
                </c:pt>
                <c:pt idx="30637">
                  <c:v>2.4643137254901957</c:v>
                </c:pt>
                <c:pt idx="30638">
                  <c:v>2.4643137254901957</c:v>
                </c:pt>
                <c:pt idx="30639">
                  <c:v>2.4643137254901957</c:v>
                </c:pt>
                <c:pt idx="30640">
                  <c:v>2.4643137254901957</c:v>
                </c:pt>
                <c:pt idx="30641">
                  <c:v>2.4643137254901957</c:v>
                </c:pt>
                <c:pt idx="30642">
                  <c:v>2.4643137254901957</c:v>
                </c:pt>
                <c:pt idx="30643">
                  <c:v>2.4643137254901957</c:v>
                </c:pt>
                <c:pt idx="30644">
                  <c:v>2.4643137254901957</c:v>
                </c:pt>
                <c:pt idx="30645">
                  <c:v>2.4643137254901957</c:v>
                </c:pt>
                <c:pt idx="30646">
                  <c:v>2.4643137254901957</c:v>
                </c:pt>
                <c:pt idx="30647">
                  <c:v>2.4643137254901957</c:v>
                </c:pt>
                <c:pt idx="30648">
                  <c:v>2.4643137254901957</c:v>
                </c:pt>
                <c:pt idx="30649">
                  <c:v>2.4643137254901957</c:v>
                </c:pt>
                <c:pt idx="30650">
                  <c:v>2.4643137254901957</c:v>
                </c:pt>
                <c:pt idx="30651">
                  <c:v>2.4643137254901957</c:v>
                </c:pt>
                <c:pt idx="30652">
                  <c:v>2.4643137254901957</c:v>
                </c:pt>
                <c:pt idx="30653">
                  <c:v>2.4643137254901957</c:v>
                </c:pt>
                <c:pt idx="30654">
                  <c:v>2.4643137254901957</c:v>
                </c:pt>
                <c:pt idx="30655">
                  <c:v>2.4643137254901957</c:v>
                </c:pt>
                <c:pt idx="30656">
                  <c:v>2.4643137254901957</c:v>
                </c:pt>
                <c:pt idx="30657">
                  <c:v>2.4643137254901957</c:v>
                </c:pt>
                <c:pt idx="30658">
                  <c:v>2.4643137254901957</c:v>
                </c:pt>
                <c:pt idx="30659">
                  <c:v>2.4643137254901957</c:v>
                </c:pt>
                <c:pt idx="30660">
                  <c:v>2.4643137254901957</c:v>
                </c:pt>
                <c:pt idx="30661">
                  <c:v>2.4643137254901957</c:v>
                </c:pt>
                <c:pt idx="30662">
                  <c:v>2.4643137254901957</c:v>
                </c:pt>
                <c:pt idx="30663">
                  <c:v>2.4643137254901957</c:v>
                </c:pt>
                <c:pt idx="30664">
                  <c:v>2.4643137254901957</c:v>
                </c:pt>
                <c:pt idx="30665">
                  <c:v>2.4643137254901957</c:v>
                </c:pt>
                <c:pt idx="30666">
                  <c:v>2.4643137254901957</c:v>
                </c:pt>
                <c:pt idx="30667">
                  <c:v>2.4643137254901957</c:v>
                </c:pt>
                <c:pt idx="30668">
                  <c:v>2.4643137254901957</c:v>
                </c:pt>
                <c:pt idx="30669">
                  <c:v>2.4643137254901957</c:v>
                </c:pt>
                <c:pt idx="30670">
                  <c:v>2.4643137254901957</c:v>
                </c:pt>
                <c:pt idx="30671">
                  <c:v>2.4643137254901957</c:v>
                </c:pt>
                <c:pt idx="30672">
                  <c:v>2.4643137254901957</c:v>
                </c:pt>
                <c:pt idx="30673">
                  <c:v>2.4643137254901957</c:v>
                </c:pt>
                <c:pt idx="30674">
                  <c:v>2.4643137254901957</c:v>
                </c:pt>
                <c:pt idx="30675">
                  <c:v>2.4643137254901957</c:v>
                </c:pt>
                <c:pt idx="30676">
                  <c:v>2.4643137254901957</c:v>
                </c:pt>
                <c:pt idx="30677">
                  <c:v>2.4643137254901957</c:v>
                </c:pt>
                <c:pt idx="30678">
                  <c:v>2.4643137254901957</c:v>
                </c:pt>
                <c:pt idx="30679">
                  <c:v>2.4643137254901957</c:v>
                </c:pt>
                <c:pt idx="30680">
                  <c:v>2.4643137254901957</c:v>
                </c:pt>
                <c:pt idx="30681">
                  <c:v>2.4643137254901957</c:v>
                </c:pt>
                <c:pt idx="30682">
                  <c:v>2.4643137254901957</c:v>
                </c:pt>
                <c:pt idx="30683">
                  <c:v>2.4643137254901957</c:v>
                </c:pt>
                <c:pt idx="30684">
                  <c:v>2.4643137254901957</c:v>
                </c:pt>
                <c:pt idx="30685">
                  <c:v>2.4643137254901957</c:v>
                </c:pt>
                <c:pt idx="30686">
                  <c:v>2.4643137254901957</c:v>
                </c:pt>
                <c:pt idx="30687">
                  <c:v>2.4643137254901957</c:v>
                </c:pt>
                <c:pt idx="30688">
                  <c:v>2.4643137254901957</c:v>
                </c:pt>
                <c:pt idx="30689">
                  <c:v>2.4643137254901957</c:v>
                </c:pt>
                <c:pt idx="30690">
                  <c:v>2.4643137254901957</c:v>
                </c:pt>
                <c:pt idx="30691">
                  <c:v>2.4643137254901957</c:v>
                </c:pt>
                <c:pt idx="30692">
                  <c:v>2.4643137254901957</c:v>
                </c:pt>
                <c:pt idx="30693">
                  <c:v>2.4643137254901957</c:v>
                </c:pt>
                <c:pt idx="30694">
                  <c:v>2.4643137254901957</c:v>
                </c:pt>
                <c:pt idx="30695">
                  <c:v>2.4643137254901957</c:v>
                </c:pt>
                <c:pt idx="30696">
                  <c:v>2.4643137254901957</c:v>
                </c:pt>
                <c:pt idx="30697">
                  <c:v>2.4643137254901957</c:v>
                </c:pt>
                <c:pt idx="30698">
                  <c:v>2.4643137254901957</c:v>
                </c:pt>
                <c:pt idx="30699">
                  <c:v>2.4643137254901957</c:v>
                </c:pt>
                <c:pt idx="30700">
                  <c:v>2.4643137254901957</c:v>
                </c:pt>
                <c:pt idx="30701">
                  <c:v>2.4643137254901957</c:v>
                </c:pt>
                <c:pt idx="30702">
                  <c:v>2.4643137254901957</c:v>
                </c:pt>
                <c:pt idx="30703">
                  <c:v>2.4643137254901957</c:v>
                </c:pt>
                <c:pt idx="30704">
                  <c:v>2.4643137254901957</c:v>
                </c:pt>
                <c:pt idx="30705">
                  <c:v>2.4643137254901957</c:v>
                </c:pt>
                <c:pt idx="30706">
                  <c:v>2.4643137254901957</c:v>
                </c:pt>
                <c:pt idx="30707">
                  <c:v>2.4643137254901957</c:v>
                </c:pt>
                <c:pt idx="30708">
                  <c:v>2.4643137254901957</c:v>
                </c:pt>
                <c:pt idx="30709">
                  <c:v>2.4643137254901957</c:v>
                </c:pt>
                <c:pt idx="30710">
                  <c:v>2.4643137254901957</c:v>
                </c:pt>
                <c:pt idx="30711">
                  <c:v>2.4643137254901957</c:v>
                </c:pt>
                <c:pt idx="30712">
                  <c:v>2.4643137254901957</c:v>
                </c:pt>
                <c:pt idx="30713">
                  <c:v>2.4643137254901957</c:v>
                </c:pt>
                <c:pt idx="30714">
                  <c:v>2.4643137254901957</c:v>
                </c:pt>
                <c:pt idx="30715">
                  <c:v>2.4643137254901957</c:v>
                </c:pt>
                <c:pt idx="30716">
                  <c:v>2.4643137254901957</c:v>
                </c:pt>
                <c:pt idx="30717">
                  <c:v>2.4643137254901957</c:v>
                </c:pt>
                <c:pt idx="30718">
                  <c:v>2.4643137254901957</c:v>
                </c:pt>
                <c:pt idx="30719">
                  <c:v>2.4643137254901957</c:v>
                </c:pt>
                <c:pt idx="30720">
                  <c:v>2.4643137254901957</c:v>
                </c:pt>
                <c:pt idx="30721">
                  <c:v>2.4643137254901957</c:v>
                </c:pt>
                <c:pt idx="30722">
                  <c:v>2.4643137254901957</c:v>
                </c:pt>
                <c:pt idx="30723">
                  <c:v>2.4643137254901957</c:v>
                </c:pt>
                <c:pt idx="30724">
                  <c:v>2.4643137254901957</c:v>
                </c:pt>
                <c:pt idx="30725">
                  <c:v>2.4643137254901957</c:v>
                </c:pt>
                <c:pt idx="30726">
                  <c:v>2.4643137254901957</c:v>
                </c:pt>
                <c:pt idx="30727">
                  <c:v>2.4643137254901957</c:v>
                </c:pt>
                <c:pt idx="30728">
                  <c:v>2.4643137254901957</c:v>
                </c:pt>
                <c:pt idx="30729">
                  <c:v>2.4643137254901957</c:v>
                </c:pt>
                <c:pt idx="30730">
                  <c:v>2.4643137254901957</c:v>
                </c:pt>
                <c:pt idx="30731">
                  <c:v>2.4643137254901957</c:v>
                </c:pt>
                <c:pt idx="30732">
                  <c:v>2.4643137254901957</c:v>
                </c:pt>
                <c:pt idx="30733">
                  <c:v>2.4643137254901957</c:v>
                </c:pt>
                <c:pt idx="30734">
                  <c:v>2.4643137254901957</c:v>
                </c:pt>
                <c:pt idx="30735">
                  <c:v>2.4643137254901957</c:v>
                </c:pt>
                <c:pt idx="30736">
                  <c:v>2.4643137254901957</c:v>
                </c:pt>
                <c:pt idx="30737">
                  <c:v>2.4643137254901957</c:v>
                </c:pt>
                <c:pt idx="30738">
                  <c:v>2.4643137254901957</c:v>
                </c:pt>
                <c:pt idx="30739">
                  <c:v>2.4643137254901957</c:v>
                </c:pt>
                <c:pt idx="30740">
                  <c:v>2.4643137254901957</c:v>
                </c:pt>
                <c:pt idx="30741">
                  <c:v>2.4643137254901957</c:v>
                </c:pt>
                <c:pt idx="30742">
                  <c:v>2.4643137254901957</c:v>
                </c:pt>
                <c:pt idx="30743">
                  <c:v>2.4643137254901957</c:v>
                </c:pt>
                <c:pt idx="30744">
                  <c:v>2.4643137254901957</c:v>
                </c:pt>
                <c:pt idx="30745">
                  <c:v>2.4643137254901957</c:v>
                </c:pt>
                <c:pt idx="30746">
                  <c:v>2.4643137254901957</c:v>
                </c:pt>
                <c:pt idx="30747">
                  <c:v>2.4643137254901957</c:v>
                </c:pt>
                <c:pt idx="30748">
                  <c:v>2.4643137254901957</c:v>
                </c:pt>
                <c:pt idx="30749">
                  <c:v>2.4643137254901957</c:v>
                </c:pt>
                <c:pt idx="30750">
                  <c:v>2.4643137254901957</c:v>
                </c:pt>
                <c:pt idx="30751">
                  <c:v>2.4643137254901957</c:v>
                </c:pt>
                <c:pt idx="30752">
                  <c:v>2.4643137254901957</c:v>
                </c:pt>
                <c:pt idx="30753">
                  <c:v>2.4643137254901957</c:v>
                </c:pt>
                <c:pt idx="30754">
                  <c:v>2.4643137254901957</c:v>
                </c:pt>
                <c:pt idx="30755">
                  <c:v>2.4643137254901957</c:v>
                </c:pt>
                <c:pt idx="30756">
                  <c:v>2.4643137254901957</c:v>
                </c:pt>
                <c:pt idx="30757">
                  <c:v>2.4643137254901957</c:v>
                </c:pt>
                <c:pt idx="30758">
                  <c:v>2.4643137254901957</c:v>
                </c:pt>
                <c:pt idx="30759">
                  <c:v>2.4643137254901957</c:v>
                </c:pt>
                <c:pt idx="30760">
                  <c:v>2.4643137254901957</c:v>
                </c:pt>
                <c:pt idx="30761">
                  <c:v>2.4643137254901957</c:v>
                </c:pt>
                <c:pt idx="30762">
                  <c:v>2.4643137254901957</c:v>
                </c:pt>
                <c:pt idx="30763">
                  <c:v>2.4643137254901957</c:v>
                </c:pt>
                <c:pt idx="30764">
                  <c:v>2.4643137254901957</c:v>
                </c:pt>
                <c:pt idx="30765">
                  <c:v>2.4643137254901957</c:v>
                </c:pt>
                <c:pt idx="30766">
                  <c:v>2.4643137254901957</c:v>
                </c:pt>
                <c:pt idx="30767">
                  <c:v>2.4643137254901957</c:v>
                </c:pt>
                <c:pt idx="30768">
                  <c:v>2.4643137254901957</c:v>
                </c:pt>
                <c:pt idx="30769">
                  <c:v>2.4643137254901957</c:v>
                </c:pt>
                <c:pt idx="30770">
                  <c:v>2.4643137254901957</c:v>
                </c:pt>
                <c:pt idx="30771">
                  <c:v>2.4643137254901957</c:v>
                </c:pt>
                <c:pt idx="30772">
                  <c:v>2.4643137254901957</c:v>
                </c:pt>
                <c:pt idx="30773">
                  <c:v>2.4643137254901957</c:v>
                </c:pt>
                <c:pt idx="30774">
                  <c:v>2.4643137254901957</c:v>
                </c:pt>
                <c:pt idx="30775">
                  <c:v>2.4643137254901957</c:v>
                </c:pt>
                <c:pt idx="30776">
                  <c:v>2.4643137254901957</c:v>
                </c:pt>
                <c:pt idx="30777">
                  <c:v>2.4643137254901957</c:v>
                </c:pt>
                <c:pt idx="30778">
                  <c:v>2.4643137254901957</c:v>
                </c:pt>
                <c:pt idx="30779">
                  <c:v>2.4643137254901957</c:v>
                </c:pt>
                <c:pt idx="30780">
                  <c:v>2.4643137254901957</c:v>
                </c:pt>
                <c:pt idx="30781">
                  <c:v>2.4643137254901957</c:v>
                </c:pt>
                <c:pt idx="30782">
                  <c:v>2.4643137254901957</c:v>
                </c:pt>
                <c:pt idx="30783">
                  <c:v>2.4643137254901957</c:v>
                </c:pt>
                <c:pt idx="30784">
                  <c:v>2.4643137254901957</c:v>
                </c:pt>
                <c:pt idx="30785">
                  <c:v>2.4643137254901957</c:v>
                </c:pt>
                <c:pt idx="30786">
                  <c:v>2.4643137254901957</c:v>
                </c:pt>
                <c:pt idx="30787">
                  <c:v>2.4643137254901957</c:v>
                </c:pt>
                <c:pt idx="30788">
                  <c:v>2.4643137254901957</c:v>
                </c:pt>
                <c:pt idx="30789">
                  <c:v>2.4643137254901957</c:v>
                </c:pt>
                <c:pt idx="30790">
                  <c:v>2.4643137254901957</c:v>
                </c:pt>
                <c:pt idx="30791">
                  <c:v>2.4643137254901957</c:v>
                </c:pt>
                <c:pt idx="30792">
                  <c:v>2.4643137254901957</c:v>
                </c:pt>
                <c:pt idx="30793">
                  <c:v>2.4643137254901957</c:v>
                </c:pt>
                <c:pt idx="30794">
                  <c:v>2.4643137254901957</c:v>
                </c:pt>
                <c:pt idx="30795">
                  <c:v>2.4643137254901957</c:v>
                </c:pt>
                <c:pt idx="30796">
                  <c:v>2.4643137254901957</c:v>
                </c:pt>
                <c:pt idx="30797">
                  <c:v>2.4643137254901957</c:v>
                </c:pt>
                <c:pt idx="30798">
                  <c:v>2.4643137254901957</c:v>
                </c:pt>
                <c:pt idx="30799">
                  <c:v>2.4643137254901957</c:v>
                </c:pt>
                <c:pt idx="30800">
                  <c:v>2.4643137254901957</c:v>
                </c:pt>
                <c:pt idx="30801">
                  <c:v>2.4643137254901957</c:v>
                </c:pt>
                <c:pt idx="30802">
                  <c:v>2.4643137254901957</c:v>
                </c:pt>
                <c:pt idx="30803">
                  <c:v>2.4643137254901957</c:v>
                </c:pt>
                <c:pt idx="30804">
                  <c:v>2.4643137254901957</c:v>
                </c:pt>
                <c:pt idx="30805">
                  <c:v>2.4643137254901957</c:v>
                </c:pt>
                <c:pt idx="30806">
                  <c:v>2.4643137254901957</c:v>
                </c:pt>
                <c:pt idx="30807">
                  <c:v>2.4643137254901957</c:v>
                </c:pt>
                <c:pt idx="30808">
                  <c:v>2.4643137254901957</c:v>
                </c:pt>
                <c:pt idx="30809">
                  <c:v>2.4643137254901957</c:v>
                </c:pt>
                <c:pt idx="30810">
                  <c:v>2.4643137254901957</c:v>
                </c:pt>
                <c:pt idx="30811">
                  <c:v>2.4643137254901957</c:v>
                </c:pt>
                <c:pt idx="30812">
                  <c:v>2.4643137254901957</c:v>
                </c:pt>
                <c:pt idx="30813">
                  <c:v>2.4643137254901957</c:v>
                </c:pt>
                <c:pt idx="30814">
                  <c:v>2.4643137254901957</c:v>
                </c:pt>
                <c:pt idx="30815">
                  <c:v>2.4643137254901957</c:v>
                </c:pt>
                <c:pt idx="30816">
                  <c:v>2.4643137254901957</c:v>
                </c:pt>
                <c:pt idx="30817">
                  <c:v>2.4643137254901957</c:v>
                </c:pt>
                <c:pt idx="30818">
                  <c:v>2.4643137254901957</c:v>
                </c:pt>
                <c:pt idx="30819">
                  <c:v>2.4643137254901957</c:v>
                </c:pt>
                <c:pt idx="30820">
                  <c:v>2.4643137254901957</c:v>
                </c:pt>
                <c:pt idx="30821">
                  <c:v>2.4643137254901957</c:v>
                </c:pt>
                <c:pt idx="30822">
                  <c:v>2.4643137254901957</c:v>
                </c:pt>
                <c:pt idx="30823">
                  <c:v>2.4643137254901957</c:v>
                </c:pt>
                <c:pt idx="30824">
                  <c:v>2.4643137254901957</c:v>
                </c:pt>
                <c:pt idx="30825">
                  <c:v>2.4643137254901957</c:v>
                </c:pt>
                <c:pt idx="30826">
                  <c:v>2.4643137254901957</c:v>
                </c:pt>
                <c:pt idx="30827">
                  <c:v>2.4643137254901957</c:v>
                </c:pt>
                <c:pt idx="30828">
                  <c:v>2.4643137254901957</c:v>
                </c:pt>
                <c:pt idx="30829">
                  <c:v>2.4643137254901957</c:v>
                </c:pt>
                <c:pt idx="30830">
                  <c:v>2.4643137254901957</c:v>
                </c:pt>
                <c:pt idx="30831">
                  <c:v>2.4643137254901957</c:v>
                </c:pt>
                <c:pt idx="30832">
                  <c:v>2.4643137254901957</c:v>
                </c:pt>
                <c:pt idx="30833">
                  <c:v>2.4643137254901957</c:v>
                </c:pt>
                <c:pt idx="30834">
                  <c:v>2.4643137254901957</c:v>
                </c:pt>
                <c:pt idx="30835">
                  <c:v>2.4643137254901957</c:v>
                </c:pt>
                <c:pt idx="30836">
                  <c:v>2.4643137254901957</c:v>
                </c:pt>
                <c:pt idx="30837">
                  <c:v>2.4643137254901957</c:v>
                </c:pt>
                <c:pt idx="30838">
                  <c:v>2.4643137254901957</c:v>
                </c:pt>
                <c:pt idx="30839">
                  <c:v>2.4643137254901957</c:v>
                </c:pt>
                <c:pt idx="30840">
                  <c:v>2.4643137254901957</c:v>
                </c:pt>
                <c:pt idx="30841">
                  <c:v>2.4643137254901957</c:v>
                </c:pt>
                <c:pt idx="30842">
                  <c:v>2.4643137254901957</c:v>
                </c:pt>
                <c:pt idx="30843">
                  <c:v>2.4643137254901957</c:v>
                </c:pt>
                <c:pt idx="30844">
                  <c:v>2.4643137254901957</c:v>
                </c:pt>
                <c:pt idx="30845">
                  <c:v>2.4643137254901957</c:v>
                </c:pt>
                <c:pt idx="30846">
                  <c:v>2.4643137254901957</c:v>
                </c:pt>
                <c:pt idx="30847">
                  <c:v>2.4643137254901957</c:v>
                </c:pt>
                <c:pt idx="30848">
                  <c:v>2.4643137254901957</c:v>
                </c:pt>
                <c:pt idx="30849">
                  <c:v>2.4643137254901957</c:v>
                </c:pt>
                <c:pt idx="30850">
                  <c:v>2.4643137254901957</c:v>
                </c:pt>
                <c:pt idx="30851">
                  <c:v>2.4643137254901957</c:v>
                </c:pt>
                <c:pt idx="30852">
                  <c:v>2.4643137254901957</c:v>
                </c:pt>
                <c:pt idx="30853">
                  <c:v>2.4643137254901957</c:v>
                </c:pt>
                <c:pt idx="30854">
                  <c:v>2.4643137254901957</c:v>
                </c:pt>
                <c:pt idx="30855">
                  <c:v>2.4643137254901957</c:v>
                </c:pt>
                <c:pt idx="30856">
                  <c:v>2.4643137254901957</c:v>
                </c:pt>
                <c:pt idx="30857">
                  <c:v>2.4643137254901957</c:v>
                </c:pt>
                <c:pt idx="30858">
                  <c:v>2.4643137254901957</c:v>
                </c:pt>
                <c:pt idx="30859">
                  <c:v>2.4643137254901957</c:v>
                </c:pt>
                <c:pt idx="30860">
                  <c:v>2.4643137254901957</c:v>
                </c:pt>
                <c:pt idx="30861">
                  <c:v>2.4643137254901957</c:v>
                </c:pt>
                <c:pt idx="30862">
                  <c:v>2.4643137254901957</c:v>
                </c:pt>
                <c:pt idx="30863">
                  <c:v>2.4643137254901957</c:v>
                </c:pt>
                <c:pt idx="30864">
                  <c:v>2.4643137254901957</c:v>
                </c:pt>
                <c:pt idx="30865">
                  <c:v>2.4643137254901957</c:v>
                </c:pt>
                <c:pt idx="30866">
                  <c:v>2.4643137254901957</c:v>
                </c:pt>
                <c:pt idx="30867">
                  <c:v>2.4643137254901957</c:v>
                </c:pt>
                <c:pt idx="30868">
                  <c:v>2.4643137254901957</c:v>
                </c:pt>
                <c:pt idx="30869">
                  <c:v>2.4643137254901957</c:v>
                </c:pt>
                <c:pt idx="30870">
                  <c:v>2.4643137254901957</c:v>
                </c:pt>
                <c:pt idx="30871">
                  <c:v>2.4643137254901957</c:v>
                </c:pt>
                <c:pt idx="30872">
                  <c:v>2.4643137254901957</c:v>
                </c:pt>
                <c:pt idx="30873">
                  <c:v>2.4643137254901957</c:v>
                </c:pt>
                <c:pt idx="30874">
                  <c:v>2.4643137254901957</c:v>
                </c:pt>
                <c:pt idx="30875">
                  <c:v>2.4643137254901957</c:v>
                </c:pt>
                <c:pt idx="30876">
                  <c:v>2.4643137254901957</c:v>
                </c:pt>
                <c:pt idx="30877">
                  <c:v>2.4643137254901957</c:v>
                </c:pt>
                <c:pt idx="30878">
                  <c:v>2.4643137254901957</c:v>
                </c:pt>
                <c:pt idx="30879">
                  <c:v>2.4643137254901957</c:v>
                </c:pt>
                <c:pt idx="30880">
                  <c:v>2.4643137254901957</c:v>
                </c:pt>
                <c:pt idx="30881">
                  <c:v>2.4643137254901957</c:v>
                </c:pt>
                <c:pt idx="30882">
                  <c:v>2.4643137254901957</c:v>
                </c:pt>
                <c:pt idx="30883">
                  <c:v>2.4643137254901957</c:v>
                </c:pt>
                <c:pt idx="30884">
                  <c:v>2.4643137254901957</c:v>
                </c:pt>
                <c:pt idx="30885">
                  <c:v>2.4643137254901957</c:v>
                </c:pt>
                <c:pt idx="30886">
                  <c:v>2.4643137254901957</c:v>
                </c:pt>
                <c:pt idx="30887">
                  <c:v>2.4643137254901957</c:v>
                </c:pt>
                <c:pt idx="30888">
                  <c:v>2.4643137254901957</c:v>
                </c:pt>
                <c:pt idx="30889">
                  <c:v>2.4643137254901957</c:v>
                </c:pt>
                <c:pt idx="30890">
                  <c:v>2.4643137254901957</c:v>
                </c:pt>
                <c:pt idx="30891">
                  <c:v>2.4643137254901957</c:v>
                </c:pt>
                <c:pt idx="30892">
                  <c:v>2.4643137254901957</c:v>
                </c:pt>
                <c:pt idx="30893">
                  <c:v>2.4643137254901957</c:v>
                </c:pt>
                <c:pt idx="30894">
                  <c:v>2.4643137254901957</c:v>
                </c:pt>
                <c:pt idx="30895">
                  <c:v>2.4643137254901957</c:v>
                </c:pt>
                <c:pt idx="30896">
                  <c:v>2.4643137254901957</c:v>
                </c:pt>
                <c:pt idx="30897">
                  <c:v>2.4643137254901957</c:v>
                </c:pt>
                <c:pt idx="30898">
                  <c:v>2.4643137254901957</c:v>
                </c:pt>
                <c:pt idx="30899">
                  <c:v>2.4643137254901957</c:v>
                </c:pt>
                <c:pt idx="30900">
                  <c:v>2.4643137254901957</c:v>
                </c:pt>
                <c:pt idx="30901">
                  <c:v>2.4643137254901957</c:v>
                </c:pt>
                <c:pt idx="30902">
                  <c:v>2.4643137254901957</c:v>
                </c:pt>
                <c:pt idx="30903">
                  <c:v>2.4643137254901957</c:v>
                </c:pt>
                <c:pt idx="30904">
                  <c:v>2.4643137254901957</c:v>
                </c:pt>
                <c:pt idx="30905">
                  <c:v>2.4643137254901957</c:v>
                </c:pt>
                <c:pt idx="30906">
                  <c:v>2.4643137254901957</c:v>
                </c:pt>
                <c:pt idx="30907">
                  <c:v>2.4643137254901957</c:v>
                </c:pt>
                <c:pt idx="30908">
                  <c:v>2.4643137254901957</c:v>
                </c:pt>
                <c:pt idx="30909">
                  <c:v>2.4643137254901957</c:v>
                </c:pt>
                <c:pt idx="30910">
                  <c:v>2.4643137254901957</c:v>
                </c:pt>
                <c:pt idx="30911">
                  <c:v>2.4643137254901957</c:v>
                </c:pt>
                <c:pt idx="30912">
                  <c:v>2.4643137254901957</c:v>
                </c:pt>
                <c:pt idx="30913">
                  <c:v>2.4643137254901957</c:v>
                </c:pt>
                <c:pt idx="30914">
                  <c:v>2.4643137254901957</c:v>
                </c:pt>
                <c:pt idx="30915">
                  <c:v>2.4643137254901957</c:v>
                </c:pt>
                <c:pt idx="30916">
                  <c:v>2.4643137254901957</c:v>
                </c:pt>
                <c:pt idx="30917">
                  <c:v>2.4643137254901957</c:v>
                </c:pt>
                <c:pt idx="30918">
                  <c:v>2.4643137254901957</c:v>
                </c:pt>
                <c:pt idx="30919">
                  <c:v>2.4643137254901957</c:v>
                </c:pt>
                <c:pt idx="30920">
                  <c:v>2.4643137254901957</c:v>
                </c:pt>
                <c:pt idx="30921">
                  <c:v>2.4643137254901957</c:v>
                </c:pt>
                <c:pt idx="30922">
                  <c:v>2.4643137254901957</c:v>
                </c:pt>
                <c:pt idx="30923">
                  <c:v>2.4643137254901957</c:v>
                </c:pt>
                <c:pt idx="30924">
                  <c:v>2.4643137254901957</c:v>
                </c:pt>
                <c:pt idx="30925">
                  <c:v>2.4643137254901957</c:v>
                </c:pt>
                <c:pt idx="30926">
                  <c:v>2.4643137254901957</c:v>
                </c:pt>
                <c:pt idx="30927">
                  <c:v>2.4643137254901957</c:v>
                </c:pt>
                <c:pt idx="30928">
                  <c:v>2.4643137254901957</c:v>
                </c:pt>
                <c:pt idx="30929">
                  <c:v>2.4643137254901957</c:v>
                </c:pt>
                <c:pt idx="30930">
                  <c:v>2.4643137254901957</c:v>
                </c:pt>
                <c:pt idx="30931">
                  <c:v>2.4643137254901957</c:v>
                </c:pt>
                <c:pt idx="30932">
                  <c:v>2.4643137254901957</c:v>
                </c:pt>
                <c:pt idx="30933">
                  <c:v>2.4643137254901957</c:v>
                </c:pt>
                <c:pt idx="30934">
                  <c:v>2.4643137254901957</c:v>
                </c:pt>
                <c:pt idx="30935">
                  <c:v>2.4643137254901957</c:v>
                </c:pt>
                <c:pt idx="30936">
                  <c:v>2.4643137254901957</c:v>
                </c:pt>
                <c:pt idx="30937">
                  <c:v>2.4643137254901957</c:v>
                </c:pt>
                <c:pt idx="30938">
                  <c:v>2.4643137254901957</c:v>
                </c:pt>
                <c:pt idx="30939">
                  <c:v>2.4643137254901957</c:v>
                </c:pt>
                <c:pt idx="30940">
                  <c:v>2.4643137254901957</c:v>
                </c:pt>
                <c:pt idx="30941">
                  <c:v>2.4643137254901957</c:v>
                </c:pt>
                <c:pt idx="30942">
                  <c:v>2.4643137254901957</c:v>
                </c:pt>
                <c:pt idx="30943">
                  <c:v>2.4643137254901957</c:v>
                </c:pt>
                <c:pt idx="30944">
                  <c:v>2.4643137254901957</c:v>
                </c:pt>
                <c:pt idx="30945">
                  <c:v>2.4643137254901957</c:v>
                </c:pt>
                <c:pt idx="30946">
                  <c:v>2.4643137254901957</c:v>
                </c:pt>
                <c:pt idx="30947">
                  <c:v>2.4643137254901957</c:v>
                </c:pt>
                <c:pt idx="30948">
                  <c:v>2.4643137254901957</c:v>
                </c:pt>
                <c:pt idx="30949">
                  <c:v>2.4643137254901957</c:v>
                </c:pt>
                <c:pt idx="30950">
                  <c:v>2.4643137254901957</c:v>
                </c:pt>
                <c:pt idx="30951">
                  <c:v>2.4643137254901957</c:v>
                </c:pt>
                <c:pt idx="30952">
                  <c:v>2.4643137254901957</c:v>
                </c:pt>
                <c:pt idx="30953">
                  <c:v>2.4643137254901957</c:v>
                </c:pt>
                <c:pt idx="30954">
                  <c:v>2.4643137254901957</c:v>
                </c:pt>
                <c:pt idx="30955">
                  <c:v>2.4643137254901957</c:v>
                </c:pt>
                <c:pt idx="30956">
                  <c:v>2.4643137254901957</c:v>
                </c:pt>
                <c:pt idx="30957">
                  <c:v>2.4643137254901957</c:v>
                </c:pt>
                <c:pt idx="30958">
                  <c:v>2.4643137254901957</c:v>
                </c:pt>
                <c:pt idx="30959">
                  <c:v>2.4643137254901957</c:v>
                </c:pt>
                <c:pt idx="30960">
                  <c:v>2.4643137254901957</c:v>
                </c:pt>
                <c:pt idx="30961">
                  <c:v>2.4643137254901957</c:v>
                </c:pt>
                <c:pt idx="30962">
                  <c:v>2.4643137254901957</c:v>
                </c:pt>
                <c:pt idx="30963">
                  <c:v>2.4643137254901957</c:v>
                </c:pt>
                <c:pt idx="30964">
                  <c:v>2.4643137254901957</c:v>
                </c:pt>
                <c:pt idx="30965">
                  <c:v>2.4643137254901957</c:v>
                </c:pt>
                <c:pt idx="30966">
                  <c:v>2.4643137254901957</c:v>
                </c:pt>
                <c:pt idx="30967">
                  <c:v>2.4643137254901957</c:v>
                </c:pt>
                <c:pt idx="30968">
                  <c:v>2.4643137254901957</c:v>
                </c:pt>
                <c:pt idx="30969">
                  <c:v>2.4643137254901957</c:v>
                </c:pt>
                <c:pt idx="30970">
                  <c:v>2.4643137254901957</c:v>
                </c:pt>
                <c:pt idx="30971">
                  <c:v>2.4643137254901957</c:v>
                </c:pt>
                <c:pt idx="30972">
                  <c:v>2.4643137254901957</c:v>
                </c:pt>
                <c:pt idx="30973">
                  <c:v>2.4643137254901957</c:v>
                </c:pt>
                <c:pt idx="30974">
                  <c:v>2.4643137254901957</c:v>
                </c:pt>
                <c:pt idx="30975">
                  <c:v>2.4643137254901957</c:v>
                </c:pt>
                <c:pt idx="30976">
                  <c:v>2.4643137254901957</c:v>
                </c:pt>
                <c:pt idx="30977">
                  <c:v>2.4643137254901957</c:v>
                </c:pt>
                <c:pt idx="30978">
                  <c:v>2.4643137254901957</c:v>
                </c:pt>
                <c:pt idx="30979">
                  <c:v>2.4643137254901957</c:v>
                </c:pt>
                <c:pt idx="30980">
                  <c:v>2.4643137254901957</c:v>
                </c:pt>
                <c:pt idx="30981">
                  <c:v>2.4643137254901957</c:v>
                </c:pt>
                <c:pt idx="30982">
                  <c:v>2.4643137254901957</c:v>
                </c:pt>
                <c:pt idx="30983">
                  <c:v>2.4643137254901957</c:v>
                </c:pt>
                <c:pt idx="30984">
                  <c:v>2.4643137254901957</c:v>
                </c:pt>
                <c:pt idx="30985">
                  <c:v>2.4643137254901957</c:v>
                </c:pt>
                <c:pt idx="30986">
                  <c:v>2.4643137254901957</c:v>
                </c:pt>
                <c:pt idx="30987">
                  <c:v>2.4643137254901957</c:v>
                </c:pt>
                <c:pt idx="30988">
                  <c:v>2.4643137254901957</c:v>
                </c:pt>
                <c:pt idx="30989">
                  <c:v>2.4643137254901957</c:v>
                </c:pt>
                <c:pt idx="30990">
                  <c:v>2.4643137254901957</c:v>
                </c:pt>
                <c:pt idx="30991">
                  <c:v>2.4643137254901957</c:v>
                </c:pt>
                <c:pt idx="30992">
                  <c:v>2.4643137254901957</c:v>
                </c:pt>
                <c:pt idx="30993">
                  <c:v>2.4643137254901957</c:v>
                </c:pt>
                <c:pt idx="30994">
                  <c:v>2.4643137254901957</c:v>
                </c:pt>
                <c:pt idx="30995">
                  <c:v>2.4643137254901957</c:v>
                </c:pt>
                <c:pt idx="30996">
                  <c:v>2.4643137254901957</c:v>
                </c:pt>
                <c:pt idx="30997">
                  <c:v>2.4643137254901957</c:v>
                </c:pt>
                <c:pt idx="30998">
                  <c:v>2.4643137254901957</c:v>
                </c:pt>
                <c:pt idx="30999">
                  <c:v>2.4643137254901957</c:v>
                </c:pt>
                <c:pt idx="31000">
                  <c:v>2.4643137254901957</c:v>
                </c:pt>
                <c:pt idx="31001">
                  <c:v>2.4643137254901957</c:v>
                </c:pt>
                <c:pt idx="31002">
                  <c:v>2.4643137254901957</c:v>
                </c:pt>
                <c:pt idx="31003">
                  <c:v>2.4643137254901957</c:v>
                </c:pt>
                <c:pt idx="31004">
                  <c:v>2.4643137254901957</c:v>
                </c:pt>
                <c:pt idx="31005">
                  <c:v>2.4643137254901957</c:v>
                </c:pt>
                <c:pt idx="31006">
                  <c:v>2.4643137254901957</c:v>
                </c:pt>
                <c:pt idx="31007">
                  <c:v>2.4643137254901957</c:v>
                </c:pt>
                <c:pt idx="31008">
                  <c:v>2.4643137254901957</c:v>
                </c:pt>
                <c:pt idx="31009">
                  <c:v>2.4643137254901957</c:v>
                </c:pt>
                <c:pt idx="31010">
                  <c:v>2.4643137254901957</c:v>
                </c:pt>
                <c:pt idx="31011">
                  <c:v>2.4643137254901957</c:v>
                </c:pt>
                <c:pt idx="31012">
                  <c:v>2.4643137254901957</c:v>
                </c:pt>
                <c:pt idx="31013">
                  <c:v>2.4643137254901957</c:v>
                </c:pt>
                <c:pt idx="31014">
                  <c:v>2.4643137254901957</c:v>
                </c:pt>
                <c:pt idx="31015">
                  <c:v>2.4643137254901957</c:v>
                </c:pt>
                <c:pt idx="31016">
                  <c:v>2.4643137254901957</c:v>
                </c:pt>
                <c:pt idx="31017">
                  <c:v>2.4643137254901957</c:v>
                </c:pt>
                <c:pt idx="31018">
                  <c:v>2.4643137254901957</c:v>
                </c:pt>
                <c:pt idx="31019">
                  <c:v>2.4643137254901957</c:v>
                </c:pt>
                <c:pt idx="31020">
                  <c:v>2.4643137254901957</c:v>
                </c:pt>
                <c:pt idx="31021">
                  <c:v>2.4643137254901957</c:v>
                </c:pt>
                <c:pt idx="31022">
                  <c:v>2.4643137254901957</c:v>
                </c:pt>
                <c:pt idx="31023">
                  <c:v>2.4643137254901957</c:v>
                </c:pt>
                <c:pt idx="31024">
                  <c:v>2.4643137254901957</c:v>
                </c:pt>
                <c:pt idx="31025">
                  <c:v>2.4643137254901957</c:v>
                </c:pt>
                <c:pt idx="31026">
                  <c:v>2.4643137254901957</c:v>
                </c:pt>
                <c:pt idx="31027">
                  <c:v>2.4643137254901957</c:v>
                </c:pt>
                <c:pt idx="31028">
                  <c:v>2.4643137254901957</c:v>
                </c:pt>
                <c:pt idx="31029">
                  <c:v>2.4643137254901957</c:v>
                </c:pt>
                <c:pt idx="31030">
                  <c:v>2.4643137254901957</c:v>
                </c:pt>
                <c:pt idx="31031">
                  <c:v>2.4643137254901957</c:v>
                </c:pt>
                <c:pt idx="31032">
                  <c:v>2.4643137254901957</c:v>
                </c:pt>
                <c:pt idx="31033">
                  <c:v>2.4643137254901957</c:v>
                </c:pt>
                <c:pt idx="31034">
                  <c:v>2.4643137254901957</c:v>
                </c:pt>
                <c:pt idx="31035">
                  <c:v>2.4643137254901957</c:v>
                </c:pt>
                <c:pt idx="31036">
                  <c:v>2.4643137254901957</c:v>
                </c:pt>
                <c:pt idx="31037">
                  <c:v>2.4643137254901957</c:v>
                </c:pt>
                <c:pt idx="31038">
                  <c:v>2.4643137254901957</c:v>
                </c:pt>
                <c:pt idx="31039">
                  <c:v>2.4643137254901957</c:v>
                </c:pt>
                <c:pt idx="31040">
                  <c:v>2.4643137254901957</c:v>
                </c:pt>
                <c:pt idx="31041">
                  <c:v>2.4643137254901957</c:v>
                </c:pt>
                <c:pt idx="31042">
                  <c:v>2.4643137254901957</c:v>
                </c:pt>
                <c:pt idx="31043">
                  <c:v>2.4643137254901957</c:v>
                </c:pt>
                <c:pt idx="31044">
                  <c:v>2.4643137254901957</c:v>
                </c:pt>
                <c:pt idx="31045">
                  <c:v>2.4643137254901957</c:v>
                </c:pt>
                <c:pt idx="31046">
                  <c:v>2.4643137254901957</c:v>
                </c:pt>
                <c:pt idx="31047">
                  <c:v>2.4643137254901957</c:v>
                </c:pt>
                <c:pt idx="31048">
                  <c:v>2.4643137254901957</c:v>
                </c:pt>
                <c:pt idx="31049">
                  <c:v>2.4643137254901957</c:v>
                </c:pt>
                <c:pt idx="31050">
                  <c:v>2.4643137254901957</c:v>
                </c:pt>
                <c:pt idx="31051">
                  <c:v>2.4643137254901957</c:v>
                </c:pt>
                <c:pt idx="31052">
                  <c:v>2.4643137254901957</c:v>
                </c:pt>
                <c:pt idx="31053">
                  <c:v>2.4643137254901957</c:v>
                </c:pt>
                <c:pt idx="31054">
                  <c:v>2.4643137254901957</c:v>
                </c:pt>
                <c:pt idx="31055">
                  <c:v>2.4643137254901957</c:v>
                </c:pt>
                <c:pt idx="31056">
                  <c:v>2.4643137254901957</c:v>
                </c:pt>
                <c:pt idx="31057">
                  <c:v>2.4643137254901957</c:v>
                </c:pt>
                <c:pt idx="31058">
                  <c:v>2.4643137254901957</c:v>
                </c:pt>
                <c:pt idx="31059">
                  <c:v>2.4643137254901957</c:v>
                </c:pt>
                <c:pt idx="31060">
                  <c:v>2.4643137254901957</c:v>
                </c:pt>
                <c:pt idx="31061">
                  <c:v>2.4643137254901957</c:v>
                </c:pt>
                <c:pt idx="31062">
                  <c:v>2.4643137254901957</c:v>
                </c:pt>
                <c:pt idx="31063">
                  <c:v>2.4643137254901957</c:v>
                </c:pt>
                <c:pt idx="31064">
                  <c:v>2.4643137254901957</c:v>
                </c:pt>
                <c:pt idx="31065">
                  <c:v>2.4643137254901957</c:v>
                </c:pt>
                <c:pt idx="31066">
                  <c:v>2.4643137254901957</c:v>
                </c:pt>
                <c:pt idx="31067">
                  <c:v>2.4643137254901957</c:v>
                </c:pt>
                <c:pt idx="31068">
                  <c:v>2.4643137254901957</c:v>
                </c:pt>
                <c:pt idx="31069">
                  <c:v>2.4643137254901957</c:v>
                </c:pt>
                <c:pt idx="31070">
                  <c:v>2.4643137254901957</c:v>
                </c:pt>
                <c:pt idx="31071">
                  <c:v>2.4643137254901957</c:v>
                </c:pt>
                <c:pt idx="31072">
                  <c:v>2.4643137254901957</c:v>
                </c:pt>
                <c:pt idx="31073">
                  <c:v>2.4643137254901957</c:v>
                </c:pt>
                <c:pt idx="31074">
                  <c:v>2.4643137254901957</c:v>
                </c:pt>
                <c:pt idx="31075">
                  <c:v>2.4643137254901957</c:v>
                </c:pt>
                <c:pt idx="31076">
                  <c:v>2.4643137254901957</c:v>
                </c:pt>
                <c:pt idx="31077">
                  <c:v>2.4643137254901957</c:v>
                </c:pt>
                <c:pt idx="31078">
                  <c:v>2.4643137254901957</c:v>
                </c:pt>
                <c:pt idx="31079">
                  <c:v>2.4643137254901957</c:v>
                </c:pt>
                <c:pt idx="31080">
                  <c:v>2.4643137254901957</c:v>
                </c:pt>
                <c:pt idx="31081">
                  <c:v>2.4643137254901957</c:v>
                </c:pt>
                <c:pt idx="31082">
                  <c:v>2.4643137254901957</c:v>
                </c:pt>
                <c:pt idx="31083">
                  <c:v>2.4643137254901957</c:v>
                </c:pt>
                <c:pt idx="31084">
                  <c:v>2.4643137254901957</c:v>
                </c:pt>
                <c:pt idx="31085">
                  <c:v>2.4643137254901957</c:v>
                </c:pt>
                <c:pt idx="31086">
                  <c:v>2.4643137254901957</c:v>
                </c:pt>
                <c:pt idx="31087">
                  <c:v>2.4643137254901957</c:v>
                </c:pt>
                <c:pt idx="31088">
                  <c:v>2.4643137254901957</c:v>
                </c:pt>
                <c:pt idx="31089">
                  <c:v>2.4643137254901957</c:v>
                </c:pt>
                <c:pt idx="31090">
                  <c:v>2.4643137254901957</c:v>
                </c:pt>
                <c:pt idx="31091">
                  <c:v>2.4643137254901957</c:v>
                </c:pt>
                <c:pt idx="31092">
                  <c:v>2.4643137254901957</c:v>
                </c:pt>
                <c:pt idx="31093">
                  <c:v>2.4643137254901957</c:v>
                </c:pt>
                <c:pt idx="31094">
                  <c:v>2.4643137254901957</c:v>
                </c:pt>
                <c:pt idx="31095">
                  <c:v>2.4643137254901957</c:v>
                </c:pt>
                <c:pt idx="31096">
                  <c:v>2.4643137254901957</c:v>
                </c:pt>
                <c:pt idx="31097">
                  <c:v>2.4643137254901957</c:v>
                </c:pt>
                <c:pt idx="31098">
                  <c:v>2.4643137254901957</c:v>
                </c:pt>
                <c:pt idx="31099">
                  <c:v>2.4643137254901957</c:v>
                </c:pt>
                <c:pt idx="31100">
                  <c:v>2.4643137254901957</c:v>
                </c:pt>
                <c:pt idx="31101">
                  <c:v>2.4643137254901957</c:v>
                </c:pt>
                <c:pt idx="31102">
                  <c:v>2.4643137254901957</c:v>
                </c:pt>
                <c:pt idx="31103">
                  <c:v>2.4643137254901957</c:v>
                </c:pt>
                <c:pt idx="31104">
                  <c:v>2.4643137254901957</c:v>
                </c:pt>
                <c:pt idx="31105">
                  <c:v>2.4643137254901957</c:v>
                </c:pt>
                <c:pt idx="31106">
                  <c:v>2.4643137254901957</c:v>
                </c:pt>
                <c:pt idx="31107">
                  <c:v>2.4643137254901957</c:v>
                </c:pt>
                <c:pt idx="31108">
                  <c:v>2.4643137254901957</c:v>
                </c:pt>
                <c:pt idx="31109">
                  <c:v>2.4643137254901957</c:v>
                </c:pt>
                <c:pt idx="31110">
                  <c:v>2.4643137254901957</c:v>
                </c:pt>
                <c:pt idx="31111">
                  <c:v>2.4643137254901957</c:v>
                </c:pt>
                <c:pt idx="31112">
                  <c:v>2.4643137254901957</c:v>
                </c:pt>
                <c:pt idx="31113">
                  <c:v>2.4643137254901957</c:v>
                </c:pt>
                <c:pt idx="31114">
                  <c:v>2.4643137254901957</c:v>
                </c:pt>
                <c:pt idx="31115">
                  <c:v>2.4643137254901957</c:v>
                </c:pt>
                <c:pt idx="31116">
                  <c:v>2.4643137254901957</c:v>
                </c:pt>
                <c:pt idx="31117">
                  <c:v>2.4643137254901957</c:v>
                </c:pt>
                <c:pt idx="31118">
                  <c:v>2.4643137254901957</c:v>
                </c:pt>
                <c:pt idx="31119">
                  <c:v>2.4643137254901957</c:v>
                </c:pt>
                <c:pt idx="31120">
                  <c:v>2.4643137254901957</c:v>
                </c:pt>
                <c:pt idx="31121">
                  <c:v>2.4643137254901957</c:v>
                </c:pt>
                <c:pt idx="31122">
                  <c:v>2.4643137254901957</c:v>
                </c:pt>
                <c:pt idx="31123">
                  <c:v>2.4643137254901957</c:v>
                </c:pt>
                <c:pt idx="31124">
                  <c:v>2.4643137254901957</c:v>
                </c:pt>
                <c:pt idx="31125">
                  <c:v>2.4643137254901957</c:v>
                </c:pt>
                <c:pt idx="31126">
                  <c:v>2.4643137254901957</c:v>
                </c:pt>
                <c:pt idx="31127">
                  <c:v>2.4643137254901957</c:v>
                </c:pt>
                <c:pt idx="31128">
                  <c:v>2.4643137254901957</c:v>
                </c:pt>
                <c:pt idx="31129">
                  <c:v>2.4643137254901957</c:v>
                </c:pt>
                <c:pt idx="31130">
                  <c:v>2.4643137254901957</c:v>
                </c:pt>
                <c:pt idx="31131">
                  <c:v>2.4643137254901957</c:v>
                </c:pt>
                <c:pt idx="31132">
                  <c:v>2.4643137254901957</c:v>
                </c:pt>
                <c:pt idx="31133">
                  <c:v>2.4643137254901957</c:v>
                </c:pt>
                <c:pt idx="31134">
                  <c:v>2.4643137254901957</c:v>
                </c:pt>
                <c:pt idx="31135">
                  <c:v>2.4643137254901957</c:v>
                </c:pt>
                <c:pt idx="31136">
                  <c:v>2.4643137254901957</c:v>
                </c:pt>
                <c:pt idx="31137">
                  <c:v>2.4643137254901957</c:v>
                </c:pt>
                <c:pt idx="31138">
                  <c:v>2.4643137254901957</c:v>
                </c:pt>
                <c:pt idx="31139">
                  <c:v>2.4643137254901957</c:v>
                </c:pt>
                <c:pt idx="31140">
                  <c:v>2.4643137254901957</c:v>
                </c:pt>
                <c:pt idx="31141">
                  <c:v>2.4643137254901957</c:v>
                </c:pt>
                <c:pt idx="31142">
                  <c:v>2.4643137254901957</c:v>
                </c:pt>
                <c:pt idx="31143">
                  <c:v>2.4643137254901957</c:v>
                </c:pt>
                <c:pt idx="31144">
                  <c:v>2.4643137254901957</c:v>
                </c:pt>
                <c:pt idx="31145">
                  <c:v>2.4643137254901957</c:v>
                </c:pt>
                <c:pt idx="31146">
                  <c:v>2.4643137254901957</c:v>
                </c:pt>
                <c:pt idx="31147">
                  <c:v>2.4643137254901957</c:v>
                </c:pt>
                <c:pt idx="31148">
                  <c:v>2.4643137254901957</c:v>
                </c:pt>
                <c:pt idx="31149">
                  <c:v>2.4643137254901957</c:v>
                </c:pt>
                <c:pt idx="31150">
                  <c:v>2.4643137254901957</c:v>
                </c:pt>
                <c:pt idx="31151">
                  <c:v>2.4643137254901957</c:v>
                </c:pt>
                <c:pt idx="31152">
                  <c:v>2.4643137254901957</c:v>
                </c:pt>
                <c:pt idx="31153">
                  <c:v>2.4643137254901957</c:v>
                </c:pt>
                <c:pt idx="31154">
                  <c:v>2.4643137254901957</c:v>
                </c:pt>
                <c:pt idx="31155">
                  <c:v>2.4643137254901957</c:v>
                </c:pt>
                <c:pt idx="31156">
                  <c:v>2.4643137254901957</c:v>
                </c:pt>
                <c:pt idx="31157">
                  <c:v>2.4643137254901957</c:v>
                </c:pt>
                <c:pt idx="31158">
                  <c:v>2.4643137254901957</c:v>
                </c:pt>
                <c:pt idx="31159">
                  <c:v>2.4643137254901957</c:v>
                </c:pt>
                <c:pt idx="31160">
                  <c:v>2.4643137254901957</c:v>
                </c:pt>
                <c:pt idx="31161">
                  <c:v>2.4643137254901957</c:v>
                </c:pt>
                <c:pt idx="31162">
                  <c:v>2.4643137254901957</c:v>
                </c:pt>
                <c:pt idx="31163">
                  <c:v>2.4643137254901957</c:v>
                </c:pt>
                <c:pt idx="31164">
                  <c:v>2.4643137254901957</c:v>
                </c:pt>
                <c:pt idx="31165">
                  <c:v>2.4643137254901957</c:v>
                </c:pt>
                <c:pt idx="31166">
                  <c:v>2.4643137254901957</c:v>
                </c:pt>
                <c:pt idx="31167">
                  <c:v>2.4643137254901957</c:v>
                </c:pt>
                <c:pt idx="31168">
                  <c:v>2.4643137254901957</c:v>
                </c:pt>
                <c:pt idx="31169">
                  <c:v>2.4643137254901957</c:v>
                </c:pt>
                <c:pt idx="31170">
                  <c:v>2.4643137254901957</c:v>
                </c:pt>
                <c:pt idx="31171">
                  <c:v>2.4643137254901957</c:v>
                </c:pt>
                <c:pt idx="31172">
                  <c:v>2.4643137254901957</c:v>
                </c:pt>
                <c:pt idx="31173">
                  <c:v>2.4643137254901957</c:v>
                </c:pt>
                <c:pt idx="31174">
                  <c:v>2.4643137254901957</c:v>
                </c:pt>
                <c:pt idx="31175">
                  <c:v>2.4643137254901957</c:v>
                </c:pt>
                <c:pt idx="31176">
                  <c:v>2.4643137254901957</c:v>
                </c:pt>
                <c:pt idx="31177">
                  <c:v>2.4643137254901957</c:v>
                </c:pt>
                <c:pt idx="31178">
                  <c:v>2.4643137254901957</c:v>
                </c:pt>
                <c:pt idx="31179">
                  <c:v>2.4643137254901957</c:v>
                </c:pt>
                <c:pt idx="31180">
                  <c:v>2.4643137254901957</c:v>
                </c:pt>
                <c:pt idx="31181">
                  <c:v>2.4643137254901957</c:v>
                </c:pt>
                <c:pt idx="31182">
                  <c:v>2.4643137254901957</c:v>
                </c:pt>
                <c:pt idx="31183">
                  <c:v>2.4643137254901957</c:v>
                </c:pt>
                <c:pt idx="31184">
                  <c:v>2.4643137254901957</c:v>
                </c:pt>
                <c:pt idx="31185">
                  <c:v>2.4643137254901957</c:v>
                </c:pt>
                <c:pt idx="31186">
                  <c:v>2.4643137254901957</c:v>
                </c:pt>
                <c:pt idx="31187">
                  <c:v>2.4643137254901957</c:v>
                </c:pt>
                <c:pt idx="31188">
                  <c:v>2.4643137254901957</c:v>
                </c:pt>
                <c:pt idx="31189">
                  <c:v>2.4643137254901957</c:v>
                </c:pt>
                <c:pt idx="31190">
                  <c:v>2.4643137254901957</c:v>
                </c:pt>
                <c:pt idx="31191">
                  <c:v>2.4643137254901957</c:v>
                </c:pt>
                <c:pt idx="31192">
                  <c:v>2.4643137254901957</c:v>
                </c:pt>
                <c:pt idx="31193">
                  <c:v>2.4643137254901957</c:v>
                </c:pt>
                <c:pt idx="31194">
                  <c:v>2.4643137254901957</c:v>
                </c:pt>
                <c:pt idx="31195">
                  <c:v>2.4643137254901957</c:v>
                </c:pt>
                <c:pt idx="31196">
                  <c:v>2.4643137254901957</c:v>
                </c:pt>
                <c:pt idx="31197">
                  <c:v>2.4643137254901957</c:v>
                </c:pt>
                <c:pt idx="31198">
                  <c:v>2.4643137254901957</c:v>
                </c:pt>
                <c:pt idx="31199">
                  <c:v>2.4643137254901957</c:v>
                </c:pt>
                <c:pt idx="31200">
                  <c:v>2.4643137254901957</c:v>
                </c:pt>
                <c:pt idx="31201">
                  <c:v>2.4643137254901957</c:v>
                </c:pt>
                <c:pt idx="31202">
                  <c:v>2.4643137254901957</c:v>
                </c:pt>
                <c:pt idx="31203">
                  <c:v>2.4643137254901957</c:v>
                </c:pt>
                <c:pt idx="31204">
                  <c:v>2.4643137254901957</c:v>
                </c:pt>
                <c:pt idx="31205">
                  <c:v>2.4643137254901957</c:v>
                </c:pt>
                <c:pt idx="31206">
                  <c:v>2.4643137254901957</c:v>
                </c:pt>
                <c:pt idx="31207">
                  <c:v>2.4643137254901957</c:v>
                </c:pt>
                <c:pt idx="31208">
                  <c:v>2.4643137254901957</c:v>
                </c:pt>
                <c:pt idx="31209">
                  <c:v>2.4643137254901957</c:v>
                </c:pt>
                <c:pt idx="31210">
                  <c:v>2.4643137254901957</c:v>
                </c:pt>
                <c:pt idx="31211">
                  <c:v>2.4643137254901957</c:v>
                </c:pt>
                <c:pt idx="31212">
                  <c:v>2.4643137254901957</c:v>
                </c:pt>
                <c:pt idx="31213">
                  <c:v>2.4643137254901957</c:v>
                </c:pt>
                <c:pt idx="31214">
                  <c:v>2.4643137254901957</c:v>
                </c:pt>
                <c:pt idx="31215">
                  <c:v>2.4643137254901957</c:v>
                </c:pt>
                <c:pt idx="31216">
                  <c:v>2.4643137254901957</c:v>
                </c:pt>
                <c:pt idx="31217">
                  <c:v>2.4643137254901957</c:v>
                </c:pt>
                <c:pt idx="31218">
                  <c:v>2.4643137254901957</c:v>
                </c:pt>
                <c:pt idx="31219">
                  <c:v>2.4643137254901957</c:v>
                </c:pt>
                <c:pt idx="31220">
                  <c:v>2.4643137254901957</c:v>
                </c:pt>
                <c:pt idx="31221">
                  <c:v>2.4643137254901957</c:v>
                </c:pt>
                <c:pt idx="31222">
                  <c:v>2.4643137254901957</c:v>
                </c:pt>
                <c:pt idx="31223">
                  <c:v>2.4643137254901957</c:v>
                </c:pt>
                <c:pt idx="31224">
                  <c:v>2.4643137254901957</c:v>
                </c:pt>
                <c:pt idx="31225">
                  <c:v>2.4643137254901957</c:v>
                </c:pt>
                <c:pt idx="31226">
                  <c:v>2.4643137254901957</c:v>
                </c:pt>
                <c:pt idx="31227">
                  <c:v>2.4643137254901957</c:v>
                </c:pt>
                <c:pt idx="31228">
                  <c:v>2.4643137254901957</c:v>
                </c:pt>
                <c:pt idx="31229">
                  <c:v>2.4643137254901957</c:v>
                </c:pt>
                <c:pt idx="31230">
                  <c:v>2.4643137254901957</c:v>
                </c:pt>
                <c:pt idx="31231">
                  <c:v>2.4643137254901957</c:v>
                </c:pt>
                <c:pt idx="31232">
                  <c:v>2.4643137254901957</c:v>
                </c:pt>
                <c:pt idx="31233">
                  <c:v>2.4643137254901957</c:v>
                </c:pt>
                <c:pt idx="31234">
                  <c:v>2.4643137254901957</c:v>
                </c:pt>
                <c:pt idx="31235">
                  <c:v>2.4643137254901957</c:v>
                </c:pt>
                <c:pt idx="31236">
                  <c:v>2.4643137254901957</c:v>
                </c:pt>
                <c:pt idx="31237">
                  <c:v>2.4643137254901957</c:v>
                </c:pt>
                <c:pt idx="31238">
                  <c:v>2.4643137254901957</c:v>
                </c:pt>
                <c:pt idx="31239">
                  <c:v>2.4643137254901957</c:v>
                </c:pt>
                <c:pt idx="31240">
                  <c:v>2.4643137254901957</c:v>
                </c:pt>
                <c:pt idx="31241">
                  <c:v>2.4643137254901957</c:v>
                </c:pt>
                <c:pt idx="31242">
                  <c:v>2.4643137254901957</c:v>
                </c:pt>
                <c:pt idx="31243">
                  <c:v>2.4643137254901957</c:v>
                </c:pt>
                <c:pt idx="31244">
                  <c:v>2.4643137254901957</c:v>
                </c:pt>
                <c:pt idx="31245">
                  <c:v>2.4643137254901957</c:v>
                </c:pt>
                <c:pt idx="31246">
                  <c:v>2.4643137254901957</c:v>
                </c:pt>
                <c:pt idx="31247">
                  <c:v>2.4643137254901957</c:v>
                </c:pt>
                <c:pt idx="31248">
                  <c:v>2.4643137254901957</c:v>
                </c:pt>
                <c:pt idx="31249">
                  <c:v>2.4643137254901957</c:v>
                </c:pt>
                <c:pt idx="31250">
                  <c:v>2.4643137254901957</c:v>
                </c:pt>
                <c:pt idx="31251">
                  <c:v>2.4643137254901957</c:v>
                </c:pt>
                <c:pt idx="31252">
                  <c:v>2.4643137254901957</c:v>
                </c:pt>
                <c:pt idx="31253">
                  <c:v>2.4643137254901957</c:v>
                </c:pt>
                <c:pt idx="31254">
                  <c:v>2.4643137254901957</c:v>
                </c:pt>
                <c:pt idx="31255">
                  <c:v>2.4643137254901957</c:v>
                </c:pt>
                <c:pt idx="31256">
                  <c:v>2.4643137254901957</c:v>
                </c:pt>
                <c:pt idx="31257">
                  <c:v>2.4643137254901957</c:v>
                </c:pt>
                <c:pt idx="31258">
                  <c:v>2.4643137254901957</c:v>
                </c:pt>
                <c:pt idx="31259">
                  <c:v>2.4643137254901957</c:v>
                </c:pt>
                <c:pt idx="31260">
                  <c:v>2.4643137254901957</c:v>
                </c:pt>
                <c:pt idx="31261">
                  <c:v>2.4643137254901957</c:v>
                </c:pt>
                <c:pt idx="31262">
                  <c:v>2.4643137254901957</c:v>
                </c:pt>
                <c:pt idx="31263">
                  <c:v>2.4643137254901957</c:v>
                </c:pt>
                <c:pt idx="31264">
                  <c:v>2.4643137254901957</c:v>
                </c:pt>
                <c:pt idx="31265">
                  <c:v>2.4643137254901957</c:v>
                </c:pt>
                <c:pt idx="31266">
                  <c:v>2.4643137254901957</c:v>
                </c:pt>
                <c:pt idx="31267">
                  <c:v>2.4643137254901957</c:v>
                </c:pt>
                <c:pt idx="31268">
                  <c:v>2.4643137254901957</c:v>
                </c:pt>
                <c:pt idx="31269">
                  <c:v>2.4643137254901957</c:v>
                </c:pt>
                <c:pt idx="31270">
                  <c:v>2.4643137254901957</c:v>
                </c:pt>
                <c:pt idx="31271">
                  <c:v>2.4643137254901957</c:v>
                </c:pt>
                <c:pt idx="31272">
                  <c:v>2.4643137254901957</c:v>
                </c:pt>
                <c:pt idx="31273">
                  <c:v>2.4643137254901957</c:v>
                </c:pt>
                <c:pt idx="31274">
                  <c:v>2.4643137254901957</c:v>
                </c:pt>
                <c:pt idx="31275">
                  <c:v>2.4643137254901957</c:v>
                </c:pt>
                <c:pt idx="31276">
                  <c:v>2.4643137254901957</c:v>
                </c:pt>
                <c:pt idx="31277">
                  <c:v>2.4643137254901957</c:v>
                </c:pt>
                <c:pt idx="31278">
                  <c:v>2.4643137254901957</c:v>
                </c:pt>
                <c:pt idx="31279">
                  <c:v>2.4643137254901957</c:v>
                </c:pt>
                <c:pt idx="31280">
                  <c:v>2.4643137254901957</c:v>
                </c:pt>
                <c:pt idx="31281">
                  <c:v>2.4643137254901957</c:v>
                </c:pt>
                <c:pt idx="31282">
                  <c:v>2.4643137254901957</c:v>
                </c:pt>
                <c:pt idx="31283">
                  <c:v>2.4643137254901957</c:v>
                </c:pt>
                <c:pt idx="31284">
                  <c:v>2.4643137254901957</c:v>
                </c:pt>
                <c:pt idx="31285">
                  <c:v>2.4643137254901957</c:v>
                </c:pt>
                <c:pt idx="31286">
                  <c:v>2.4643137254901957</c:v>
                </c:pt>
                <c:pt idx="31287">
                  <c:v>2.4643137254901957</c:v>
                </c:pt>
                <c:pt idx="31288">
                  <c:v>2.4643137254901957</c:v>
                </c:pt>
                <c:pt idx="31289">
                  <c:v>2.4643137254901957</c:v>
                </c:pt>
                <c:pt idx="31290">
                  <c:v>2.4643137254901957</c:v>
                </c:pt>
                <c:pt idx="31291">
                  <c:v>2.4643137254901957</c:v>
                </c:pt>
                <c:pt idx="31292">
                  <c:v>2.4643137254901957</c:v>
                </c:pt>
                <c:pt idx="31293">
                  <c:v>2.4643137254901957</c:v>
                </c:pt>
                <c:pt idx="31294">
                  <c:v>2.4643137254901957</c:v>
                </c:pt>
                <c:pt idx="31295">
                  <c:v>2.4643137254901957</c:v>
                </c:pt>
                <c:pt idx="31296">
                  <c:v>2.4643137254901957</c:v>
                </c:pt>
                <c:pt idx="31297">
                  <c:v>2.4643137254901957</c:v>
                </c:pt>
                <c:pt idx="31298">
                  <c:v>2.4643137254901957</c:v>
                </c:pt>
                <c:pt idx="31299">
                  <c:v>2.4643137254901957</c:v>
                </c:pt>
                <c:pt idx="31300">
                  <c:v>2.4643137254901957</c:v>
                </c:pt>
                <c:pt idx="31301">
                  <c:v>2.4643137254901957</c:v>
                </c:pt>
                <c:pt idx="31302">
                  <c:v>2.4643137254901957</c:v>
                </c:pt>
                <c:pt idx="31303">
                  <c:v>2.4643137254901957</c:v>
                </c:pt>
                <c:pt idx="31304">
                  <c:v>2.4643137254901957</c:v>
                </c:pt>
                <c:pt idx="31305">
                  <c:v>2.4643137254901957</c:v>
                </c:pt>
                <c:pt idx="31306">
                  <c:v>2.4643137254901957</c:v>
                </c:pt>
                <c:pt idx="31307">
                  <c:v>2.4643137254901957</c:v>
                </c:pt>
                <c:pt idx="31308">
                  <c:v>2.4643137254901957</c:v>
                </c:pt>
                <c:pt idx="31309">
                  <c:v>2.4643137254901957</c:v>
                </c:pt>
                <c:pt idx="31310">
                  <c:v>2.4643137254901957</c:v>
                </c:pt>
                <c:pt idx="31311">
                  <c:v>2.4643137254901957</c:v>
                </c:pt>
                <c:pt idx="31312">
                  <c:v>2.4643137254901957</c:v>
                </c:pt>
                <c:pt idx="31313">
                  <c:v>2.4643137254901957</c:v>
                </c:pt>
                <c:pt idx="31314">
                  <c:v>2.4643137254901957</c:v>
                </c:pt>
                <c:pt idx="31315">
                  <c:v>2.4643137254901957</c:v>
                </c:pt>
                <c:pt idx="31316">
                  <c:v>2.4643137254901957</c:v>
                </c:pt>
                <c:pt idx="31317">
                  <c:v>2.4643137254901957</c:v>
                </c:pt>
                <c:pt idx="31318">
                  <c:v>2.4643137254901957</c:v>
                </c:pt>
                <c:pt idx="31319">
                  <c:v>2.4643137254901957</c:v>
                </c:pt>
                <c:pt idx="31320">
                  <c:v>2.4643137254901957</c:v>
                </c:pt>
                <c:pt idx="31321">
                  <c:v>2.4643137254901957</c:v>
                </c:pt>
                <c:pt idx="31322">
                  <c:v>2.4643137254901957</c:v>
                </c:pt>
                <c:pt idx="31323">
                  <c:v>2.4643137254901957</c:v>
                </c:pt>
                <c:pt idx="31324">
                  <c:v>2.4643137254901957</c:v>
                </c:pt>
                <c:pt idx="31325">
                  <c:v>2.4643137254901957</c:v>
                </c:pt>
                <c:pt idx="31326">
                  <c:v>2.4643137254901957</c:v>
                </c:pt>
                <c:pt idx="31327">
                  <c:v>2.4643137254901957</c:v>
                </c:pt>
                <c:pt idx="31328">
                  <c:v>2.4643137254901957</c:v>
                </c:pt>
                <c:pt idx="31329">
                  <c:v>2.4643137254901957</c:v>
                </c:pt>
                <c:pt idx="31330">
                  <c:v>2.4643137254901957</c:v>
                </c:pt>
                <c:pt idx="31331">
                  <c:v>2.4643137254901957</c:v>
                </c:pt>
                <c:pt idx="31332">
                  <c:v>2.4643137254901957</c:v>
                </c:pt>
                <c:pt idx="31333">
                  <c:v>2.4643137254901957</c:v>
                </c:pt>
                <c:pt idx="31334">
                  <c:v>2.4643137254901957</c:v>
                </c:pt>
                <c:pt idx="31335">
                  <c:v>2.4643137254901957</c:v>
                </c:pt>
                <c:pt idx="31336">
                  <c:v>2.4643137254901957</c:v>
                </c:pt>
                <c:pt idx="31337">
                  <c:v>2.4643137254901957</c:v>
                </c:pt>
                <c:pt idx="31338">
                  <c:v>2.4643137254901957</c:v>
                </c:pt>
                <c:pt idx="31339">
                  <c:v>2.4643137254901957</c:v>
                </c:pt>
                <c:pt idx="31340">
                  <c:v>2.4643137254901957</c:v>
                </c:pt>
                <c:pt idx="31341">
                  <c:v>2.4643137254901957</c:v>
                </c:pt>
                <c:pt idx="31342">
                  <c:v>2.4643137254901957</c:v>
                </c:pt>
                <c:pt idx="31343">
                  <c:v>2.4643137254901957</c:v>
                </c:pt>
                <c:pt idx="31344">
                  <c:v>2.4643137254901957</c:v>
                </c:pt>
                <c:pt idx="31345">
                  <c:v>2.4643137254901957</c:v>
                </c:pt>
                <c:pt idx="31346">
                  <c:v>2.4643137254901957</c:v>
                </c:pt>
                <c:pt idx="31347">
                  <c:v>2.4643137254901957</c:v>
                </c:pt>
                <c:pt idx="31348">
                  <c:v>2.4643137254901957</c:v>
                </c:pt>
                <c:pt idx="31349">
                  <c:v>2.4643137254901957</c:v>
                </c:pt>
                <c:pt idx="31350">
                  <c:v>2.4643137254901957</c:v>
                </c:pt>
                <c:pt idx="31351">
                  <c:v>2.4643137254901957</c:v>
                </c:pt>
                <c:pt idx="31352">
                  <c:v>2.4643137254901957</c:v>
                </c:pt>
                <c:pt idx="31353">
                  <c:v>2.4643137254901957</c:v>
                </c:pt>
                <c:pt idx="31354">
                  <c:v>2.4643137254901957</c:v>
                </c:pt>
                <c:pt idx="31355">
                  <c:v>2.4643137254901957</c:v>
                </c:pt>
                <c:pt idx="31356">
                  <c:v>2.4643137254901957</c:v>
                </c:pt>
                <c:pt idx="31357">
                  <c:v>2.4643137254901957</c:v>
                </c:pt>
                <c:pt idx="31358">
                  <c:v>2.4643137254901957</c:v>
                </c:pt>
                <c:pt idx="31359">
                  <c:v>2.4643137254901957</c:v>
                </c:pt>
                <c:pt idx="31360">
                  <c:v>2.4643137254901957</c:v>
                </c:pt>
                <c:pt idx="31361">
                  <c:v>2.4643137254901957</c:v>
                </c:pt>
                <c:pt idx="31362">
                  <c:v>2.4643137254901957</c:v>
                </c:pt>
                <c:pt idx="31363">
                  <c:v>2.4643137254901957</c:v>
                </c:pt>
                <c:pt idx="31364">
                  <c:v>2.4643137254901957</c:v>
                </c:pt>
                <c:pt idx="31365">
                  <c:v>2.4643137254901957</c:v>
                </c:pt>
                <c:pt idx="31366">
                  <c:v>2.4643137254901957</c:v>
                </c:pt>
                <c:pt idx="31367">
                  <c:v>2.4643137254901957</c:v>
                </c:pt>
                <c:pt idx="31368">
                  <c:v>2.4643137254901957</c:v>
                </c:pt>
                <c:pt idx="31369">
                  <c:v>2.4643137254901957</c:v>
                </c:pt>
                <c:pt idx="31370">
                  <c:v>2.4643137254901957</c:v>
                </c:pt>
                <c:pt idx="31371">
                  <c:v>2.4643137254901957</c:v>
                </c:pt>
                <c:pt idx="31372">
                  <c:v>2.4643137254901957</c:v>
                </c:pt>
                <c:pt idx="31373">
                  <c:v>2.4643137254901957</c:v>
                </c:pt>
                <c:pt idx="31374">
                  <c:v>2.4643137254901957</c:v>
                </c:pt>
                <c:pt idx="31375">
                  <c:v>2.4643137254901957</c:v>
                </c:pt>
                <c:pt idx="31376">
                  <c:v>2.4643137254901957</c:v>
                </c:pt>
                <c:pt idx="31377">
                  <c:v>2.4643137254901957</c:v>
                </c:pt>
                <c:pt idx="31378">
                  <c:v>2.4643137254901957</c:v>
                </c:pt>
                <c:pt idx="31379">
                  <c:v>2.4643137254901957</c:v>
                </c:pt>
                <c:pt idx="31380">
                  <c:v>2.4643137254901957</c:v>
                </c:pt>
                <c:pt idx="31381">
                  <c:v>2.4643137254901957</c:v>
                </c:pt>
                <c:pt idx="31382">
                  <c:v>2.4643137254901957</c:v>
                </c:pt>
                <c:pt idx="31383">
                  <c:v>2.4643137254901957</c:v>
                </c:pt>
                <c:pt idx="31384">
                  <c:v>2.4643137254901957</c:v>
                </c:pt>
                <c:pt idx="31385">
                  <c:v>2.4643137254901957</c:v>
                </c:pt>
                <c:pt idx="31386">
                  <c:v>2.4643137254901957</c:v>
                </c:pt>
                <c:pt idx="31387">
                  <c:v>2.4643137254901957</c:v>
                </c:pt>
                <c:pt idx="31388">
                  <c:v>2.4643137254901957</c:v>
                </c:pt>
                <c:pt idx="31389">
                  <c:v>2.4643137254901957</c:v>
                </c:pt>
                <c:pt idx="31390">
                  <c:v>2.4643137254901957</c:v>
                </c:pt>
                <c:pt idx="31391">
                  <c:v>2.4643137254901957</c:v>
                </c:pt>
                <c:pt idx="31392">
                  <c:v>2.4643137254901957</c:v>
                </c:pt>
                <c:pt idx="31393">
                  <c:v>2.4643137254901957</c:v>
                </c:pt>
                <c:pt idx="31394">
                  <c:v>2.4643137254901957</c:v>
                </c:pt>
                <c:pt idx="31395">
                  <c:v>2.4643137254901957</c:v>
                </c:pt>
                <c:pt idx="31396">
                  <c:v>2.4643137254901957</c:v>
                </c:pt>
                <c:pt idx="31397">
                  <c:v>2.4643137254901957</c:v>
                </c:pt>
                <c:pt idx="31398">
                  <c:v>2.4643137254901957</c:v>
                </c:pt>
                <c:pt idx="31399">
                  <c:v>2.4643137254901957</c:v>
                </c:pt>
                <c:pt idx="31400">
                  <c:v>2.4643137254901957</c:v>
                </c:pt>
                <c:pt idx="31401">
                  <c:v>2.4643137254901957</c:v>
                </c:pt>
                <c:pt idx="31402">
                  <c:v>2.4643137254901957</c:v>
                </c:pt>
                <c:pt idx="31403">
                  <c:v>2.4643137254901957</c:v>
                </c:pt>
                <c:pt idx="31404">
                  <c:v>2.4643137254901957</c:v>
                </c:pt>
                <c:pt idx="31405">
                  <c:v>2.4643137254901957</c:v>
                </c:pt>
                <c:pt idx="31406">
                  <c:v>2.4643137254901957</c:v>
                </c:pt>
                <c:pt idx="31407">
                  <c:v>2.4643137254901957</c:v>
                </c:pt>
                <c:pt idx="31408">
                  <c:v>2.4643137254901957</c:v>
                </c:pt>
                <c:pt idx="31409">
                  <c:v>2.4643137254901957</c:v>
                </c:pt>
                <c:pt idx="31410">
                  <c:v>2.4643137254901957</c:v>
                </c:pt>
                <c:pt idx="31411">
                  <c:v>2.4643137254901957</c:v>
                </c:pt>
                <c:pt idx="31412">
                  <c:v>2.4643137254901957</c:v>
                </c:pt>
                <c:pt idx="31413">
                  <c:v>2.4643137254901957</c:v>
                </c:pt>
                <c:pt idx="31414">
                  <c:v>2.4643137254901957</c:v>
                </c:pt>
                <c:pt idx="31415">
                  <c:v>2.4643137254901957</c:v>
                </c:pt>
                <c:pt idx="31416">
                  <c:v>2.4643137254901957</c:v>
                </c:pt>
                <c:pt idx="31417">
                  <c:v>2.4643137254901957</c:v>
                </c:pt>
                <c:pt idx="31418">
                  <c:v>2.4643137254901957</c:v>
                </c:pt>
                <c:pt idx="31419">
                  <c:v>2.4643137254901957</c:v>
                </c:pt>
                <c:pt idx="31420">
                  <c:v>2.4643137254901957</c:v>
                </c:pt>
                <c:pt idx="31421">
                  <c:v>2.4643137254901957</c:v>
                </c:pt>
                <c:pt idx="31422">
                  <c:v>2.4643137254901957</c:v>
                </c:pt>
                <c:pt idx="31423">
                  <c:v>2.4643137254901957</c:v>
                </c:pt>
                <c:pt idx="31424">
                  <c:v>2.4643137254901957</c:v>
                </c:pt>
                <c:pt idx="31425">
                  <c:v>2.4643137254901957</c:v>
                </c:pt>
                <c:pt idx="31426">
                  <c:v>2.4643137254901957</c:v>
                </c:pt>
                <c:pt idx="31427">
                  <c:v>2.4643137254901957</c:v>
                </c:pt>
                <c:pt idx="31428">
                  <c:v>2.4643137254901957</c:v>
                </c:pt>
                <c:pt idx="31429">
                  <c:v>2.4643137254901957</c:v>
                </c:pt>
                <c:pt idx="31430">
                  <c:v>2.4643137254901957</c:v>
                </c:pt>
                <c:pt idx="31431">
                  <c:v>2.4643137254901957</c:v>
                </c:pt>
                <c:pt idx="31432">
                  <c:v>2.4643137254901957</c:v>
                </c:pt>
                <c:pt idx="31433">
                  <c:v>2.4643137254901957</c:v>
                </c:pt>
                <c:pt idx="31434">
                  <c:v>2.4643137254901957</c:v>
                </c:pt>
                <c:pt idx="31435">
                  <c:v>2.4643137254901957</c:v>
                </c:pt>
                <c:pt idx="31436">
                  <c:v>2.4643137254901957</c:v>
                </c:pt>
                <c:pt idx="31437">
                  <c:v>2.4643137254901957</c:v>
                </c:pt>
                <c:pt idx="31438">
                  <c:v>2.4643137254901957</c:v>
                </c:pt>
                <c:pt idx="31439">
                  <c:v>2.4643137254901957</c:v>
                </c:pt>
                <c:pt idx="31440">
                  <c:v>2.4643137254901957</c:v>
                </c:pt>
                <c:pt idx="31441">
                  <c:v>2.4643137254901957</c:v>
                </c:pt>
                <c:pt idx="31442">
                  <c:v>2.4643137254901957</c:v>
                </c:pt>
                <c:pt idx="31443">
                  <c:v>2.4643137254901957</c:v>
                </c:pt>
                <c:pt idx="31444">
                  <c:v>2.4643137254901957</c:v>
                </c:pt>
                <c:pt idx="31445">
                  <c:v>2.4643137254901957</c:v>
                </c:pt>
                <c:pt idx="31446">
                  <c:v>2.4643137254901957</c:v>
                </c:pt>
                <c:pt idx="31447">
                  <c:v>2.4643137254901957</c:v>
                </c:pt>
                <c:pt idx="31448">
                  <c:v>2.4643137254901957</c:v>
                </c:pt>
                <c:pt idx="31449">
                  <c:v>2.4643137254901957</c:v>
                </c:pt>
                <c:pt idx="31450">
                  <c:v>2.4643137254901957</c:v>
                </c:pt>
                <c:pt idx="31451">
                  <c:v>2.4643137254901957</c:v>
                </c:pt>
                <c:pt idx="31452">
                  <c:v>2.4643137254901957</c:v>
                </c:pt>
                <c:pt idx="31453">
                  <c:v>2.4643137254901957</c:v>
                </c:pt>
                <c:pt idx="31454">
                  <c:v>2.4643137254901957</c:v>
                </c:pt>
                <c:pt idx="31455">
                  <c:v>2.4643137254901957</c:v>
                </c:pt>
                <c:pt idx="31456">
                  <c:v>2.4643137254901957</c:v>
                </c:pt>
                <c:pt idx="31457">
                  <c:v>2.4643137254901957</c:v>
                </c:pt>
                <c:pt idx="31458">
                  <c:v>2.4643137254901957</c:v>
                </c:pt>
                <c:pt idx="31459">
                  <c:v>2.4643137254901957</c:v>
                </c:pt>
                <c:pt idx="31460">
                  <c:v>2.4643137254901957</c:v>
                </c:pt>
                <c:pt idx="31461">
                  <c:v>2.4643137254901957</c:v>
                </c:pt>
                <c:pt idx="31462">
                  <c:v>2.4643137254901957</c:v>
                </c:pt>
                <c:pt idx="31463">
                  <c:v>2.4643137254901957</c:v>
                </c:pt>
                <c:pt idx="31464">
                  <c:v>2.4643137254901957</c:v>
                </c:pt>
                <c:pt idx="31465">
                  <c:v>2.4643137254901957</c:v>
                </c:pt>
                <c:pt idx="31466">
                  <c:v>2.4643137254901957</c:v>
                </c:pt>
                <c:pt idx="31467">
                  <c:v>2.4643137254901957</c:v>
                </c:pt>
                <c:pt idx="31468">
                  <c:v>2.4643137254901957</c:v>
                </c:pt>
                <c:pt idx="31469">
                  <c:v>2.4643137254901957</c:v>
                </c:pt>
                <c:pt idx="31470">
                  <c:v>2.4643137254901957</c:v>
                </c:pt>
                <c:pt idx="31471">
                  <c:v>2.4643137254901957</c:v>
                </c:pt>
                <c:pt idx="31472">
                  <c:v>2.4643137254901957</c:v>
                </c:pt>
                <c:pt idx="31473">
                  <c:v>2.4643137254901957</c:v>
                </c:pt>
                <c:pt idx="31474">
                  <c:v>2.4643137254901957</c:v>
                </c:pt>
                <c:pt idx="31475">
                  <c:v>2.4643137254901957</c:v>
                </c:pt>
                <c:pt idx="31476">
                  <c:v>2.4643137254901957</c:v>
                </c:pt>
                <c:pt idx="31477">
                  <c:v>2.4643137254901957</c:v>
                </c:pt>
                <c:pt idx="31478">
                  <c:v>2.4643137254901957</c:v>
                </c:pt>
                <c:pt idx="31479">
                  <c:v>2.4643137254901957</c:v>
                </c:pt>
                <c:pt idx="31480">
                  <c:v>2.4643137254901957</c:v>
                </c:pt>
                <c:pt idx="31481">
                  <c:v>2.4643137254901957</c:v>
                </c:pt>
                <c:pt idx="31482">
                  <c:v>2.4643137254901957</c:v>
                </c:pt>
                <c:pt idx="31483">
                  <c:v>2.4643137254901957</c:v>
                </c:pt>
                <c:pt idx="31484">
                  <c:v>2.4643137254901957</c:v>
                </c:pt>
                <c:pt idx="31485">
                  <c:v>2.4643137254901957</c:v>
                </c:pt>
                <c:pt idx="31486">
                  <c:v>2.4643137254901957</c:v>
                </c:pt>
                <c:pt idx="31487">
                  <c:v>2.4643137254901957</c:v>
                </c:pt>
                <c:pt idx="31488">
                  <c:v>2.4643137254901957</c:v>
                </c:pt>
                <c:pt idx="31489">
                  <c:v>2.4643137254901957</c:v>
                </c:pt>
                <c:pt idx="31490">
                  <c:v>2.4643137254901957</c:v>
                </c:pt>
                <c:pt idx="31491">
                  <c:v>2.4643137254901957</c:v>
                </c:pt>
                <c:pt idx="31492">
                  <c:v>2.4643137254901957</c:v>
                </c:pt>
                <c:pt idx="31493">
                  <c:v>2.4643137254901957</c:v>
                </c:pt>
                <c:pt idx="31494">
                  <c:v>2.4643137254901957</c:v>
                </c:pt>
                <c:pt idx="31495">
                  <c:v>2.4643137254901957</c:v>
                </c:pt>
                <c:pt idx="31496">
                  <c:v>2.4643137254901957</c:v>
                </c:pt>
                <c:pt idx="31497">
                  <c:v>2.4643137254901957</c:v>
                </c:pt>
                <c:pt idx="31498">
                  <c:v>2.4643137254901957</c:v>
                </c:pt>
                <c:pt idx="31499">
                  <c:v>2.4643137254901957</c:v>
                </c:pt>
                <c:pt idx="31500">
                  <c:v>2.4643137254901957</c:v>
                </c:pt>
                <c:pt idx="31501">
                  <c:v>2.4643137254901957</c:v>
                </c:pt>
                <c:pt idx="31502">
                  <c:v>2.4643137254901957</c:v>
                </c:pt>
                <c:pt idx="31503">
                  <c:v>2.4643137254901957</c:v>
                </c:pt>
                <c:pt idx="31504">
                  <c:v>2.4643137254901957</c:v>
                </c:pt>
                <c:pt idx="31505">
                  <c:v>2.4643137254901957</c:v>
                </c:pt>
                <c:pt idx="31506">
                  <c:v>2.4643137254901957</c:v>
                </c:pt>
                <c:pt idx="31507">
                  <c:v>2.4643137254901957</c:v>
                </c:pt>
                <c:pt idx="31508">
                  <c:v>2.4643137254901957</c:v>
                </c:pt>
                <c:pt idx="31509">
                  <c:v>2.4643137254901957</c:v>
                </c:pt>
                <c:pt idx="31510">
                  <c:v>2.4643137254901957</c:v>
                </c:pt>
                <c:pt idx="31511">
                  <c:v>2.4643137254901957</c:v>
                </c:pt>
                <c:pt idx="31512">
                  <c:v>2.4643137254901957</c:v>
                </c:pt>
                <c:pt idx="31513">
                  <c:v>2.4643137254901957</c:v>
                </c:pt>
                <c:pt idx="31514">
                  <c:v>2.4643137254901957</c:v>
                </c:pt>
                <c:pt idx="31515">
                  <c:v>2.4643137254901957</c:v>
                </c:pt>
                <c:pt idx="31516">
                  <c:v>2.4643137254901957</c:v>
                </c:pt>
                <c:pt idx="31517">
                  <c:v>2.4643137254901957</c:v>
                </c:pt>
                <c:pt idx="31518">
                  <c:v>2.4643137254901957</c:v>
                </c:pt>
                <c:pt idx="31519">
                  <c:v>2.4643137254901957</c:v>
                </c:pt>
                <c:pt idx="31520">
                  <c:v>2.4643137254901957</c:v>
                </c:pt>
                <c:pt idx="31521">
                  <c:v>2.4643137254901957</c:v>
                </c:pt>
                <c:pt idx="31522">
                  <c:v>2.4643137254901957</c:v>
                </c:pt>
                <c:pt idx="31523">
                  <c:v>2.4643137254901957</c:v>
                </c:pt>
                <c:pt idx="31524">
                  <c:v>2.4643137254901957</c:v>
                </c:pt>
                <c:pt idx="31525">
                  <c:v>2.4643137254901957</c:v>
                </c:pt>
                <c:pt idx="31526">
                  <c:v>2.4643137254901957</c:v>
                </c:pt>
                <c:pt idx="31527">
                  <c:v>2.4643137254901957</c:v>
                </c:pt>
                <c:pt idx="31528">
                  <c:v>2.4643137254901957</c:v>
                </c:pt>
                <c:pt idx="31529">
                  <c:v>2.4643137254901957</c:v>
                </c:pt>
                <c:pt idx="31530">
                  <c:v>2.4643137254901957</c:v>
                </c:pt>
                <c:pt idx="31531">
                  <c:v>2.4643137254901957</c:v>
                </c:pt>
                <c:pt idx="31532">
                  <c:v>2.4643137254901957</c:v>
                </c:pt>
                <c:pt idx="31533">
                  <c:v>2.4643137254901957</c:v>
                </c:pt>
                <c:pt idx="31534">
                  <c:v>2.4643137254901957</c:v>
                </c:pt>
                <c:pt idx="31535">
                  <c:v>2.4643137254901957</c:v>
                </c:pt>
                <c:pt idx="31536">
                  <c:v>2.4643137254901957</c:v>
                </c:pt>
                <c:pt idx="31537">
                  <c:v>2.4643137254901957</c:v>
                </c:pt>
                <c:pt idx="31538">
                  <c:v>2.4643137254901957</c:v>
                </c:pt>
                <c:pt idx="31539">
                  <c:v>2.4643137254901957</c:v>
                </c:pt>
                <c:pt idx="31540">
                  <c:v>2.4643137254901957</c:v>
                </c:pt>
                <c:pt idx="31541">
                  <c:v>2.4643137254901957</c:v>
                </c:pt>
                <c:pt idx="31542">
                  <c:v>2.4643137254901957</c:v>
                </c:pt>
                <c:pt idx="31543">
                  <c:v>2.4643137254901957</c:v>
                </c:pt>
                <c:pt idx="31544">
                  <c:v>2.4643137254901957</c:v>
                </c:pt>
                <c:pt idx="31545">
                  <c:v>2.4643137254901957</c:v>
                </c:pt>
                <c:pt idx="31546">
                  <c:v>2.4643137254901957</c:v>
                </c:pt>
                <c:pt idx="31547">
                  <c:v>2.4643137254901957</c:v>
                </c:pt>
                <c:pt idx="31548">
                  <c:v>2.4643137254901957</c:v>
                </c:pt>
                <c:pt idx="31549">
                  <c:v>2.4643137254901957</c:v>
                </c:pt>
                <c:pt idx="31550">
                  <c:v>2.4643137254901957</c:v>
                </c:pt>
                <c:pt idx="31551">
                  <c:v>2.4643137254901957</c:v>
                </c:pt>
                <c:pt idx="31552">
                  <c:v>2.4643137254901957</c:v>
                </c:pt>
                <c:pt idx="31553">
                  <c:v>2.4643137254901957</c:v>
                </c:pt>
                <c:pt idx="31554">
                  <c:v>2.4643137254901957</c:v>
                </c:pt>
                <c:pt idx="31555">
                  <c:v>2.4643137254901957</c:v>
                </c:pt>
                <c:pt idx="31556">
                  <c:v>2.4643137254901957</c:v>
                </c:pt>
                <c:pt idx="31557">
                  <c:v>2.4643137254901957</c:v>
                </c:pt>
                <c:pt idx="31558">
                  <c:v>2.4643137254901957</c:v>
                </c:pt>
                <c:pt idx="31559">
                  <c:v>2.4643137254901957</c:v>
                </c:pt>
                <c:pt idx="31560">
                  <c:v>2.4643137254901957</c:v>
                </c:pt>
                <c:pt idx="31561">
                  <c:v>2.4643137254901957</c:v>
                </c:pt>
                <c:pt idx="31562">
                  <c:v>2.4643137254901957</c:v>
                </c:pt>
                <c:pt idx="31563">
                  <c:v>2.4643137254901957</c:v>
                </c:pt>
                <c:pt idx="31564">
                  <c:v>2.4643137254901957</c:v>
                </c:pt>
                <c:pt idx="31565">
                  <c:v>2.4643137254901957</c:v>
                </c:pt>
                <c:pt idx="31566">
                  <c:v>2.4643137254901957</c:v>
                </c:pt>
                <c:pt idx="31567">
                  <c:v>2.4643137254901957</c:v>
                </c:pt>
                <c:pt idx="31568">
                  <c:v>2.4643137254901957</c:v>
                </c:pt>
                <c:pt idx="31569">
                  <c:v>2.4643137254901957</c:v>
                </c:pt>
                <c:pt idx="31570">
                  <c:v>2.4643137254901957</c:v>
                </c:pt>
                <c:pt idx="31571">
                  <c:v>2.4643137254901957</c:v>
                </c:pt>
                <c:pt idx="31572">
                  <c:v>2.4643137254901957</c:v>
                </c:pt>
                <c:pt idx="31573">
                  <c:v>2.4643137254901957</c:v>
                </c:pt>
                <c:pt idx="31574">
                  <c:v>2.4643137254901957</c:v>
                </c:pt>
                <c:pt idx="31575">
                  <c:v>2.4643137254901957</c:v>
                </c:pt>
                <c:pt idx="31576">
                  <c:v>2.4643137254901957</c:v>
                </c:pt>
                <c:pt idx="31577">
                  <c:v>2.4643137254901957</c:v>
                </c:pt>
                <c:pt idx="31578">
                  <c:v>2.4643137254901957</c:v>
                </c:pt>
                <c:pt idx="31579">
                  <c:v>2.4643137254901957</c:v>
                </c:pt>
                <c:pt idx="31580">
                  <c:v>2.4643137254901957</c:v>
                </c:pt>
                <c:pt idx="31581">
                  <c:v>2.4643137254901957</c:v>
                </c:pt>
                <c:pt idx="31582">
                  <c:v>2.4643137254901957</c:v>
                </c:pt>
                <c:pt idx="31583">
                  <c:v>2.4643137254901957</c:v>
                </c:pt>
                <c:pt idx="31584">
                  <c:v>2.4643137254901957</c:v>
                </c:pt>
                <c:pt idx="31585">
                  <c:v>2.4643137254901957</c:v>
                </c:pt>
                <c:pt idx="31586">
                  <c:v>2.4643137254901957</c:v>
                </c:pt>
                <c:pt idx="31587">
                  <c:v>2.4643137254901957</c:v>
                </c:pt>
                <c:pt idx="31588">
                  <c:v>2.4643137254901957</c:v>
                </c:pt>
                <c:pt idx="31589">
                  <c:v>2.4643137254901957</c:v>
                </c:pt>
                <c:pt idx="31590">
                  <c:v>2.4643137254901957</c:v>
                </c:pt>
                <c:pt idx="31591">
                  <c:v>2.4643137254901957</c:v>
                </c:pt>
                <c:pt idx="31592">
                  <c:v>2.4643137254901957</c:v>
                </c:pt>
                <c:pt idx="31593">
                  <c:v>2.4643137254901957</c:v>
                </c:pt>
                <c:pt idx="31594">
                  <c:v>2.4643137254901957</c:v>
                </c:pt>
                <c:pt idx="31595">
                  <c:v>2.4643137254901957</c:v>
                </c:pt>
                <c:pt idx="31596">
                  <c:v>2.4643137254901957</c:v>
                </c:pt>
                <c:pt idx="31597">
                  <c:v>2.4643137254901957</c:v>
                </c:pt>
                <c:pt idx="31598">
                  <c:v>2.4643137254901957</c:v>
                </c:pt>
                <c:pt idx="31599">
                  <c:v>2.4643137254901957</c:v>
                </c:pt>
                <c:pt idx="31600">
                  <c:v>2.4643137254901957</c:v>
                </c:pt>
                <c:pt idx="31601">
                  <c:v>2.4643137254901957</c:v>
                </c:pt>
                <c:pt idx="31602">
                  <c:v>2.4643137254901957</c:v>
                </c:pt>
                <c:pt idx="31603">
                  <c:v>2.4643137254901957</c:v>
                </c:pt>
                <c:pt idx="31604">
                  <c:v>2.4643137254901957</c:v>
                </c:pt>
                <c:pt idx="31605">
                  <c:v>2.4643137254901957</c:v>
                </c:pt>
                <c:pt idx="31606">
                  <c:v>2.4643137254901957</c:v>
                </c:pt>
                <c:pt idx="31607">
                  <c:v>2.4643137254901957</c:v>
                </c:pt>
                <c:pt idx="31608">
                  <c:v>2.4643137254901957</c:v>
                </c:pt>
                <c:pt idx="31609">
                  <c:v>2.4643137254901957</c:v>
                </c:pt>
                <c:pt idx="31610">
                  <c:v>2.4643137254901957</c:v>
                </c:pt>
                <c:pt idx="31611">
                  <c:v>2.4643137254901957</c:v>
                </c:pt>
                <c:pt idx="31612">
                  <c:v>2.4643137254901957</c:v>
                </c:pt>
                <c:pt idx="31613">
                  <c:v>2.4643137254901957</c:v>
                </c:pt>
                <c:pt idx="31614">
                  <c:v>2.4643137254901957</c:v>
                </c:pt>
                <c:pt idx="31615">
                  <c:v>2.4643137254901957</c:v>
                </c:pt>
                <c:pt idx="31616">
                  <c:v>2.4643137254901957</c:v>
                </c:pt>
                <c:pt idx="31617">
                  <c:v>2.4643137254901957</c:v>
                </c:pt>
                <c:pt idx="31618">
                  <c:v>2.4643137254901957</c:v>
                </c:pt>
                <c:pt idx="31619">
                  <c:v>2.4643137254901957</c:v>
                </c:pt>
                <c:pt idx="31620">
                  <c:v>2.4643137254901957</c:v>
                </c:pt>
                <c:pt idx="31621">
                  <c:v>2.4643137254901957</c:v>
                </c:pt>
                <c:pt idx="31622">
                  <c:v>2.4643137254901957</c:v>
                </c:pt>
                <c:pt idx="31623">
                  <c:v>2.4643137254901957</c:v>
                </c:pt>
                <c:pt idx="31624">
                  <c:v>2.4643137254901957</c:v>
                </c:pt>
                <c:pt idx="31625">
                  <c:v>2.4643137254901957</c:v>
                </c:pt>
                <c:pt idx="31626">
                  <c:v>2.4643137254901957</c:v>
                </c:pt>
                <c:pt idx="31627">
                  <c:v>2.4643137254901957</c:v>
                </c:pt>
                <c:pt idx="31628">
                  <c:v>2.4643137254901957</c:v>
                </c:pt>
                <c:pt idx="31629">
                  <c:v>2.4643137254901957</c:v>
                </c:pt>
                <c:pt idx="31630">
                  <c:v>2.4643137254901957</c:v>
                </c:pt>
                <c:pt idx="31631">
                  <c:v>2.4643137254901957</c:v>
                </c:pt>
                <c:pt idx="31632">
                  <c:v>2.4643137254901957</c:v>
                </c:pt>
                <c:pt idx="31633">
                  <c:v>2.4643137254901957</c:v>
                </c:pt>
                <c:pt idx="31634">
                  <c:v>2.4643137254901957</c:v>
                </c:pt>
                <c:pt idx="31635">
                  <c:v>2.4643137254901957</c:v>
                </c:pt>
                <c:pt idx="31636">
                  <c:v>2.4643137254901957</c:v>
                </c:pt>
                <c:pt idx="31637">
                  <c:v>2.4643137254901957</c:v>
                </c:pt>
                <c:pt idx="31638">
                  <c:v>2.4643137254901957</c:v>
                </c:pt>
                <c:pt idx="31639">
                  <c:v>2.4643137254901957</c:v>
                </c:pt>
                <c:pt idx="31640">
                  <c:v>2.4643137254901957</c:v>
                </c:pt>
                <c:pt idx="31641">
                  <c:v>2.4643137254901957</c:v>
                </c:pt>
                <c:pt idx="31642">
                  <c:v>2.4643137254901957</c:v>
                </c:pt>
                <c:pt idx="31643">
                  <c:v>2.4643137254901957</c:v>
                </c:pt>
                <c:pt idx="31644">
                  <c:v>2.4643137254901957</c:v>
                </c:pt>
                <c:pt idx="31645">
                  <c:v>2.4643137254901957</c:v>
                </c:pt>
                <c:pt idx="31646">
                  <c:v>2.4643137254901957</c:v>
                </c:pt>
                <c:pt idx="31647">
                  <c:v>2.4643137254901957</c:v>
                </c:pt>
                <c:pt idx="31648">
                  <c:v>2.4643137254901957</c:v>
                </c:pt>
                <c:pt idx="31649">
                  <c:v>2.4643137254901957</c:v>
                </c:pt>
                <c:pt idx="31650">
                  <c:v>2.4643137254901957</c:v>
                </c:pt>
                <c:pt idx="31651">
                  <c:v>2.4643137254901957</c:v>
                </c:pt>
                <c:pt idx="31652">
                  <c:v>2.4643137254901957</c:v>
                </c:pt>
                <c:pt idx="31653">
                  <c:v>2.4643137254901957</c:v>
                </c:pt>
                <c:pt idx="31654">
                  <c:v>2.4643137254901957</c:v>
                </c:pt>
                <c:pt idx="31655">
                  <c:v>2.4643137254901957</c:v>
                </c:pt>
                <c:pt idx="31656">
                  <c:v>2.4643137254901957</c:v>
                </c:pt>
                <c:pt idx="31657">
                  <c:v>2.4643137254901957</c:v>
                </c:pt>
                <c:pt idx="31658">
                  <c:v>2.4643137254901957</c:v>
                </c:pt>
                <c:pt idx="31659">
                  <c:v>2.4643137254901957</c:v>
                </c:pt>
                <c:pt idx="31660">
                  <c:v>2.4643137254901957</c:v>
                </c:pt>
                <c:pt idx="31661">
                  <c:v>2.4643137254901957</c:v>
                </c:pt>
                <c:pt idx="31662">
                  <c:v>2.4643137254901957</c:v>
                </c:pt>
                <c:pt idx="31663">
                  <c:v>2.4643137254901957</c:v>
                </c:pt>
                <c:pt idx="31664">
                  <c:v>2.4643137254901957</c:v>
                </c:pt>
                <c:pt idx="31665">
                  <c:v>2.4643137254901957</c:v>
                </c:pt>
                <c:pt idx="31666">
                  <c:v>2.4643137254901957</c:v>
                </c:pt>
                <c:pt idx="31667">
                  <c:v>2.4643137254901957</c:v>
                </c:pt>
                <c:pt idx="31668">
                  <c:v>2.4643137254901957</c:v>
                </c:pt>
                <c:pt idx="31669">
                  <c:v>2.4643137254901957</c:v>
                </c:pt>
                <c:pt idx="31670">
                  <c:v>2.4643137254901957</c:v>
                </c:pt>
                <c:pt idx="31671">
                  <c:v>2.4643137254901957</c:v>
                </c:pt>
                <c:pt idx="31672">
                  <c:v>2.4643137254901957</c:v>
                </c:pt>
                <c:pt idx="31673">
                  <c:v>2.4643137254901957</c:v>
                </c:pt>
                <c:pt idx="31674">
                  <c:v>2.4643137254901957</c:v>
                </c:pt>
                <c:pt idx="31675">
                  <c:v>2.4643137254901957</c:v>
                </c:pt>
                <c:pt idx="31676">
                  <c:v>2.4643137254901957</c:v>
                </c:pt>
                <c:pt idx="31677">
                  <c:v>2.4643137254901957</c:v>
                </c:pt>
                <c:pt idx="31678">
                  <c:v>2.4643137254901957</c:v>
                </c:pt>
                <c:pt idx="31679">
                  <c:v>2.4643137254901957</c:v>
                </c:pt>
                <c:pt idx="31680">
                  <c:v>2.4643137254901957</c:v>
                </c:pt>
                <c:pt idx="31681">
                  <c:v>2.4643137254901957</c:v>
                </c:pt>
                <c:pt idx="31682">
                  <c:v>2.4643137254901957</c:v>
                </c:pt>
                <c:pt idx="31683">
                  <c:v>2.4643137254901957</c:v>
                </c:pt>
                <c:pt idx="31684">
                  <c:v>2.4643137254901957</c:v>
                </c:pt>
                <c:pt idx="31685">
                  <c:v>2.4643137254901957</c:v>
                </c:pt>
                <c:pt idx="31686">
                  <c:v>2.4643137254901957</c:v>
                </c:pt>
                <c:pt idx="31687">
                  <c:v>2.4643137254901957</c:v>
                </c:pt>
                <c:pt idx="31688">
                  <c:v>2.4643137254901957</c:v>
                </c:pt>
                <c:pt idx="31689">
                  <c:v>2.4643137254901957</c:v>
                </c:pt>
                <c:pt idx="31690">
                  <c:v>2.4643137254901957</c:v>
                </c:pt>
                <c:pt idx="31691">
                  <c:v>2.4643137254901957</c:v>
                </c:pt>
                <c:pt idx="31692">
                  <c:v>2.4643137254901957</c:v>
                </c:pt>
                <c:pt idx="31693">
                  <c:v>2.4643137254901957</c:v>
                </c:pt>
                <c:pt idx="31694">
                  <c:v>2.4643137254901957</c:v>
                </c:pt>
                <c:pt idx="31695">
                  <c:v>2.4643137254901957</c:v>
                </c:pt>
                <c:pt idx="31696">
                  <c:v>2.4643137254901957</c:v>
                </c:pt>
                <c:pt idx="31697">
                  <c:v>2.4643137254901957</c:v>
                </c:pt>
                <c:pt idx="31698">
                  <c:v>2.4643137254901957</c:v>
                </c:pt>
                <c:pt idx="31699">
                  <c:v>2.4643137254901957</c:v>
                </c:pt>
                <c:pt idx="31700">
                  <c:v>2.4643137254901957</c:v>
                </c:pt>
                <c:pt idx="31701">
                  <c:v>2.4643137254901957</c:v>
                </c:pt>
                <c:pt idx="31702">
                  <c:v>2.4643137254901957</c:v>
                </c:pt>
                <c:pt idx="31703">
                  <c:v>2.4643137254901957</c:v>
                </c:pt>
                <c:pt idx="31704">
                  <c:v>2.4643137254901957</c:v>
                </c:pt>
                <c:pt idx="31705">
                  <c:v>2.4643137254901957</c:v>
                </c:pt>
                <c:pt idx="31706">
                  <c:v>2.4643137254901957</c:v>
                </c:pt>
                <c:pt idx="31707">
                  <c:v>2.4643137254901957</c:v>
                </c:pt>
                <c:pt idx="31708">
                  <c:v>2.4643137254901957</c:v>
                </c:pt>
                <c:pt idx="31709">
                  <c:v>2.4643137254901957</c:v>
                </c:pt>
                <c:pt idx="31710">
                  <c:v>2.4643137254901957</c:v>
                </c:pt>
                <c:pt idx="31711">
                  <c:v>2.4643137254901957</c:v>
                </c:pt>
                <c:pt idx="31712">
                  <c:v>2.4643137254901957</c:v>
                </c:pt>
                <c:pt idx="31713">
                  <c:v>2.4643137254901957</c:v>
                </c:pt>
                <c:pt idx="31714">
                  <c:v>2.4643137254901957</c:v>
                </c:pt>
                <c:pt idx="31715">
                  <c:v>2.4643137254901957</c:v>
                </c:pt>
                <c:pt idx="31716">
                  <c:v>2.4643137254901957</c:v>
                </c:pt>
                <c:pt idx="31717">
                  <c:v>2.4643137254901957</c:v>
                </c:pt>
                <c:pt idx="31718">
                  <c:v>2.4643137254901957</c:v>
                </c:pt>
                <c:pt idx="31719">
                  <c:v>2.4643137254901957</c:v>
                </c:pt>
                <c:pt idx="31720">
                  <c:v>2.4643137254901957</c:v>
                </c:pt>
                <c:pt idx="31721">
                  <c:v>2.4643137254901957</c:v>
                </c:pt>
                <c:pt idx="31722">
                  <c:v>2.4643137254901957</c:v>
                </c:pt>
                <c:pt idx="31723">
                  <c:v>2.4643137254901957</c:v>
                </c:pt>
                <c:pt idx="31724">
                  <c:v>2.4643137254901957</c:v>
                </c:pt>
                <c:pt idx="31725">
                  <c:v>2.4643137254901957</c:v>
                </c:pt>
                <c:pt idx="31726">
                  <c:v>2.4643137254901957</c:v>
                </c:pt>
                <c:pt idx="31727">
                  <c:v>2.4643137254901957</c:v>
                </c:pt>
                <c:pt idx="31728">
                  <c:v>2.4643137254901957</c:v>
                </c:pt>
                <c:pt idx="31729">
                  <c:v>2.4643137254901957</c:v>
                </c:pt>
                <c:pt idx="31730">
                  <c:v>2.4643137254901957</c:v>
                </c:pt>
                <c:pt idx="31731">
                  <c:v>2.4643137254901957</c:v>
                </c:pt>
                <c:pt idx="31732">
                  <c:v>2.4643137254901957</c:v>
                </c:pt>
                <c:pt idx="31733">
                  <c:v>2.4643137254901957</c:v>
                </c:pt>
                <c:pt idx="31734">
                  <c:v>2.4643137254901957</c:v>
                </c:pt>
                <c:pt idx="31735">
                  <c:v>2.4643137254901957</c:v>
                </c:pt>
                <c:pt idx="31736">
                  <c:v>2.4643137254901957</c:v>
                </c:pt>
                <c:pt idx="31737">
                  <c:v>2.4643137254901957</c:v>
                </c:pt>
                <c:pt idx="31738">
                  <c:v>2.4643137254901957</c:v>
                </c:pt>
                <c:pt idx="31739">
                  <c:v>2.4643137254901957</c:v>
                </c:pt>
                <c:pt idx="31740">
                  <c:v>2.4643137254901957</c:v>
                </c:pt>
                <c:pt idx="31741">
                  <c:v>2.4643137254901957</c:v>
                </c:pt>
                <c:pt idx="31742">
                  <c:v>2.4643137254901957</c:v>
                </c:pt>
                <c:pt idx="31743">
                  <c:v>2.4643137254901957</c:v>
                </c:pt>
                <c:pt idx="31744">
                  <c:v>2.4643137254901957</c:v>
                </c:pt>
                <c:pt idx="31745">
                  <c:v>2.4643137254901957</c:v>
                </c:pt>
                <c:pt idx="31746">
                  <c:v>2.4643137254901957</c:v>
                </c:pt>
                <c:pt idx="31747">
                  <c:v>2.4643137254901957</c:v>
                </c:pt>
                <c:pt idx="31748">
                  <c:v>2.4643137254901957</c:v>
                </c:pt>
                <c:pt idx="31749">
                  <c:v>2.4643137254901957</c:v>
                </c:pt>
                <c:pt idx="31750">
                  <c:v>2.4643137254901957</c:v>
                </c:pt>
                <c:pt idx="31751">
                  <c:v>2.4643137254901957</c:v>
                </c:pt>
                <c:pt idx="31752">
                  <c:v>2.4643137254901957</c:v>
                </c:pt>
                <c:pt idx="31753">
                  <c:v>2.4643137254901957</c:v>
                </c:pt>
                <c:pt idx="31754">
                  <c:v>2.4643137254901957</c:v>
                </c:pt>
                <c:pt idx="31755">
                  <c:v>2.4643137254901957</c:v>
                </c:pt>
                <c:pt idx="31756">
                  <c:v>2.4643137254901957</c:v>
                </c:pt>
                <c:pt idx="31757">
                  <c:v>2.4643137254901957</c:v>
                </c:pt>
                <c:pt idx="31758">
                  <c:v>2.4643137254901957</c:v>
                </c:pt>
                <c:pt idx="31759">
                  <c:v>2.4643137254901957</c:v>
                </c:pt>
                <c:pt idx="31760">
                  <c:v>2.4643137254901957</c:v>
                </c:pt>
                <c:pt idx="31761">
                  <c:v>2.4643137254901957</c:v>
                </c:pt>
                <c:pt idx="31762">
                  <c:v>2.4643137254901957</c:v>
                </c:pt>
                <c:pt idx="31763">
                  <c:v>2.4643137254901957</c:v>
                </c:pt>
                <c:pt idx="31764">
                  <c:v>2.4643137254901957</c:v>
                </c:pt>
                <c:pt idx="31765">
                  <c:v>2.4643137254901957</c:v>
                </c:pt>
                <c:pt idx="31766">
                  <c:v>2.4643137254901957</c:v>
                </c:pt>
                <c:pt idx="31767">
                  <c:v>2.4643137254901957</c:v>
                </c:pt>
                <c:pt idx="31768">
                  <c:v>2.4643137254901957</c:v>
                </c:pt>
                <c:pt idx="31769">
                  <c:v>2.4643137254901957</c:v>
                </c:pt>
                <c:pt idx="31770">
                  <c:v>2.4643137254901957</c:v>
                </c:pt>
                <c:pt idx="31771">
                  <c:v>2.4643137254901957</c:v>
                </c:pt>
                <c:pt idx="31772">
                  <c:v>2.4643137254901957</c:v>
                </c:pt>
                <c:pt idx="31773">
                  <c:v>2.4643137254901957</c:v>
                </c:pt>
                <c:pt idx="31774">
                  <c:v>2.4643137254901957</c:v>
                </c:pt>
                <c:pt idx="31775">
                  <c:v>2.4643137254901957</c:v>
                </c:pt>
                <c:pt idx="31776">
                  <c:v>2.4643137254901957</c:v>
                </c:pt>
                <c:pt idx="31777">
                  <c:v>2.4643137254901957</c:v>
                </c:pt>
                <c:pt idx="31778">
                  <c:v>2.4643137254901957</c:v>
                </c:pt>
                <c:pt idx="31779">
                  <c:v>2.4643137254901957</c:v>
                </c:pt>
                <c:pt idx="31780">
                  <c:v>2.4643137254901957</c:v>
                </c:pt>
                <c:pt idx="31781">
                  <c:v>2.4643137254901957</c:v>
                </c:pt>
                <c:pt idx="31782">
                  <c:v>2.4643137254901957</c:v>
                </c:pt>
                <c:pt idx="31783">
                  <c:v>2.4643137254901957</c:v>
                </c:pt>
                <c:pt idx="31784">
                  <c:v>2.4643137254901957</c:v>
                </c:pt>
                <c:pt idx="31785">
                  <c:v>2.4643137254901957</c:v>
                </c:pt>
                <c:pt idx="31786">
                  <c:v>2.4643137254901957</c:v>
                </c:pt>
                <c:pt idx="31787">
                  <c:v>2.4643137254901957</c:v>
                </c:pt>
                <c:pt idx="31788">
                  <c:v>2.4643137254901957</c:v>
                </c:pt>
                <c:pt idx="31789">
                  <c:v>2.4643137254901957</c:v>
                </c:pt>
                <c:pt idx="31790">
                  <c:v>2.4643137254901957</c:v>
                </c:pt>
                <c:pt idx="31791">
                  <c:v>2.4643137254901957</c:v>
                </c:pt>
                <c:pt idx="31792">
                  <c:v>2.4643137254901957</c:v>
                </c:pt>
                <c:pt idx="31793">
                  <c:v>2.4643137254901957</c:v>
                </c:pt>
                <c:pt idx="31794">
                  <c:v>2.4643137254901957</c:v>
                </c:pt>
                <c:pt idx="31795">
                  <c:v>2.4643137254901957</c:v>
                </c:pt>
                <c:pt idx="31796">
                  <c:v>2.4643137254901957</c:v>
                </c:pt>
                <c:pt idx="31797">
                  <c:v>2.4643137254901957</c:v>
                </c:pt>
                <c:pt idx="31798">
                  <c:v>2.4643137254901957</c:v>
                </c:pt>
                <c:pt idx="31799">
                  <c:v>2.4643137254901957</c:v>
                </c:pt>
                <c:pt idx="31800">
                  <c:v>2.4643137254901957</c:v>
                </c:pt>
                <c:pt idx="31801">
                  <c:v>2.4643137254901957</c:v>
                </c:pt>
                <c:pt idx="31802">
                  <c:v>2.4643137254901957</c:v>
                </c:pt>
                <c:pt idx="31803">
                  <c:v>2.4643137254901957</c:v>
                </c:pt>
                <c:pt idx="31804">
                  <c:v>2.4643137254901957</c:v>
                </c:pt>
                <c:pt idx="31805">
                  <c:v>2.4643137254901957</c:v>
                </c:pt>
                <c:pt idx="31806">
                  <c:v>2.4643137254901957</c:v>
                </c:pt>
                <c:pt idx="31807">
                  <c:v>2.4643137254901957</c:v>
                </c:pt>
                <c:pt idx="31808">
                  <c:v>2.4643137254901957</c:v>
                </c:pt>
                <c:pt idx="31809">
                  <c:v>2.4643137254901957</c:v>
                </c:pt>
                <c:pt idx="31810">
                  <c:v>2.4643137254901957</c:v>
                </c:pt>
                <c:pt idx="31811">
                  <c:v>2.4643137254901957</c:v>
                </c:pt>
                <c:pt idx="31812">
                  <c:v>2.4643137254901957</c:v>
                </c:pt>
                <c:pt idx="31813">
                  <c:v>2.4643137254901957</c:v>
                </c:pt>
                <c:pt idx="31814">
                  <c:v>2.4643137254901957</c:v>
                </c:pt>
                <c:pt idx="31815">
                  <c:v>2.4643137254901957</c:v>
                </c:pt>
                <c:pt idx="31816">
                  <c:v>2.4643137254901957</c:v>
                </c:pt>
                <c:pt idx="31817">
                  <c:v>2.4643137254901957</c:v>
                </c:pt>
                <c:pt idx="31818">
                  <c:v>2.4643137254901957</c:v>
                </c:pt>
                <c:pt idx="31819">
                  <c:v>2.4643137254901957</c:v>
                </c:pt>
                <c:pt idx="31820">
                  <c:v>2.4643137254901957</c:v>
                </c:pt>
                <c:pt idx="31821">
                  <c:v>2.4643137254901957</c:v>
                </c:pt>
                <c:pt idx="31822">
                  <c:v>2.4643137254901957</c:v>
                </c:pt>
                <c:pt idx="31823">
                  <c:v>2.4643137254901957</c:v>
                </c:pt>
                <c:pt idx="31824">
                  <c:v>2.4643137254901957</c:v>
                </c:pt>
                <c:pt idx="31825">
                  <c:v>2.4643137254901957</c:v>
                </c:pt>
                <c:pt idx="31826">
                  <c:v>2.4643137254901957</c:v>
                </c:pt>
                <c:pt idx="31827">
                  <c:v>2.4643137254901957</c:v>
                </c:pt>
                <c:pt idx="31828">
                  <c:v>2.4643137254901957</c:v>
                </c:pt>
                <c:pt idx="31829">
                  <c:v>2.4643137254901957</c:v>
                </c:pt>
                <c:pt idx="31830">
                  <c:v>2.4643137254901957</c:v>
                </c:pt>
                <c:pt idx="31831">
                  <c:v>2.4643137254901957</c:v>
                </c:pt>
                <c:pt idx="31832">
                  <c:v>2.4643137254901957</c:v>
                </c:pt>
                <c:pt idx="31833">
                  <c:v>2.4643137254901957</c:v>
                </c:pt>
                <c:pt idx="31834">
                  <c:v>2.4643137254901957</c:v>
                </c:pt>
                <c:pt idx="31835">
                  <c:v>2.4643137254901957</c:v>
                </c:pt>
                <c:pt idx="31836">
                  <c:v>2.4643137254901957</c:v>
                </c:pt>
                <c:pt idx="31837">
                  <c:v>2.4643137254901957</c:v>
                </c:pt>
                <c:pt idx="31838">
                  <c:v>2.4643137254901957</c:v>
                </c:pt>
                <c:pt idx="31839">
                  <c:v>2.4643137254901957</c:v>
                </c:pt>
                <c:pt idx="31840">
                  <c:v>2.4643137254901957</c:v>
                </c:pt>
                <c:pt idx="31841">
                  <c:v>2.4643137254901957</c:v>
                </c:pt>
                <c:pt idx="31842">
                  <c:v>2.4643137254901957</c:v>
                </c:pt>
                <c:pt idx="31843">
                  <c:v>2.4643137254901957</c:v>
                </c:pt>
                <c:pt idx="31844">
                  <c:v>2.4643137254901957</c:v>
                </c:pt>
                <c:pt idx="31845">
                  <c:v>2.4643137254901957</c:v>
                </c:pt>
                <c:pt idx="31846">
                  <c:v>2.4643137254901957</c:v>
                </c:pt>
                <c:pt idx="31847">
                  <c:v>2.4643137254901957</c:v>
                </c:pt>
                <c:pt idx="31848">
                  <c:v>2.4643137254901957</c:v>
                </c:pt>
                <c:pt idx="31849">
                  <c:v>2.4643137254901957</c:v>
                </c:pt>
                <c:pt idx="31850">
                  <c:v>2.4643137254901957</c:v>
                </c:pt>
                <c:pt idx="31851">
                  <c:v>2.4643137254901957</c:v>
                </c:pt>
                <c:pt idx="31852">
                  <c:v>2.4643137254901957</c:v>
                </c:pt>
                <c:pt idx="31853">
                  <c:v>2.4643137254901957</c:v>
                </c:pt>
                <c:pt idx="31854">
                  <c:v>2.4643137254901957</c:v>
                </c:pt>
                <c:pt idx="31855">
                  <c:v>2.4643137254901957</c:v>
                </c:pt>
                <c:pt idx="31856">
                  <c:v>2.4643137254901957</c:v>
                </c:pt>
                <c:pt idx="31857">
                  <c:v>2.4643137254901957</c:v>
                </c:pt>
                <c:pt idx="31858">
                  <c:v>2.4643137254901957</c:v>
                </c:pt>
                <c:pt idx="31859">
                  <c:v>2.4643137254901957</c:v>
                </c:pt>
                <c:pt idx="31860">
                  <c:v>2.4643137254901957</c:v>
                </c:pt>
                <c:pt idx="31861">
                  <c:v>2.4643137254901957</c:v>
                </c:pt>
                <c:pt idx="31862">
                  <c:v>2.4643137254901957</c:v>
                </c:pt>
                <c:pt idx="31863">
                  <c:v>2.4643137254901957</c:v>
                </c:pt>
                <c:pt idx="31864">
                  <c:v>2.4643137254901957</c:v>
                </c:pt>
                <c:pt idx="31865">
                  <c:v>2.4643137254901957</c:v>
                </c:pt>
                <c:pt idx="31866">
                  <c:v>2.4643137254901957</c:v>
                </c:pt>
                <c:pt idx="31867">
                  <c:v>2.4643137254901957</c:v>
                </c:pt>
                <c:pt idx="31868">
                  <c:v>2.4643137254901957</c:v>
                </c:pt>
                <c:pt idx="31869">
                  <c:v>2.4643137254901957</c:v>
                </c:pt>
                <c:pt idx="31870">
                  <c:v>2.4643137254901957</c:v>
                </c:pt>
                <c:pt idx="31871">
                  <c:v>2.4643137254901957</c:v>
                </c:pt>
                <c:pt idx="31872">
                  <c:v>2.4643137254901957</c:v>
                </c:pt>
                <c:pt idx="31873">
                  <c:v>2.4643137254901957</c:v>
                </c:pt>
                <c:pt idx="31874">
                  <c:v>2.4643137254901957</c:v>
                </c:pt>
                <c:pt idx="31875">
                  <c:v>2.4643137254901957</c:v>
                </c:pt>
                <c:pt idx="31876">
                  <c:v>2.4643137254901957</c:v>
                </c:pt>
                <c:pt idx="31877">
                  <c:v>2.4643137254901957</c:v>
                </c:pt>
                <c:pt idx="31878">
                  <c:v>2.4643137254901957</c:v>
                </c:pt>
                <c:pt idx="31879">
                  <c:v>2.4643137254901957</c:v>
                </c:pt>
                <c:pt idx="31880">
                  <c:v>2.4643137254901957</c:v>
                </c:pt>
                <c:pt idx="31881">
                  <c:v>2.4643137254901957</c:v>
                </c:pt>
                <c:pt idx="31882">
                  <c:v>2.4643137254901957</c:v>
                </c:pt>
                <c:pt idx="31883">
                  <c:v>2.4643137254901957</c:v>
                </c:pt>
                <c:pt idx="31884">
                  <c:v>2.4643137254901957</c:v>
                </c:pt>
                <c:pt idx="31885">
                  <c:v>2.4643137254901957</c:v>
                </c:pt>
                <c:pt idx="31886">
                  <c:v>2.4643137254901957</c:v>
                </c:pt>
                <c:pt idx="31887">
                  <c:v>2.4643137254901957</c:v>
                </c:pt>
                <c:pt idx="31888">
                  <c:v>2.4643137254901957</c:v>
                </c:pt>
                <c:pt idx="31889">
                  <c:v>2.4643137254901957</c:v>
                </c:pt>
                <c:pt idx="31890">
                  <c:v>2.4643137254901957</c:v>
                </c:pt>
                <c:pt idx="31891">
                  <c:v>2.4643137254901957</c:v>
                </c:pt>
                <c:pt idx="31892">
                  <c:v>2.4643137254901957</c:v>
                </c:pt>
                <c:pt idx="31893">
                  <c:v>2.4643137254901957</c:v>
                </c:pt>
                <c:pt idx="31894">
                  <c:v>2.4643137254901957</c:v>
                </c:pt>
                <c:pt idx="31895">
                  <c:v>2.4643137254901957</c:v>
                </c:pt>
                <c:pt idx="31896">
                  <c:v>2.4643137254901957</c:v>
                </c:pt>
                <c:pt idx="31897">
                  <c:v>2.4643137254901957</c:v>
                </c:pt>
                <c:pt idx="31898">
                  <c:v>2.4643137254901957</c:v>
                </c:pt>
                <c:pt idx="31899">
                  <c:v>2.4643137254901957</c:v>
                </c:pt>
                <c:pt idx="31900">
                  <c:v>2.4643137254901957</c:v>
                </c:pt>
                <c:pt idx="31901">
                  <c:v>2.4643137254901957</c:v>
                </c:pt>
                <c:pt idx="31902">
                  <c:v>2.4643137254901957</c:v>
                </c:pt>
                <c:pt idx="31903">
                  <c:v>2.4643137254901957</c:v>
                </c:pt>
                <c:pt idx="31904">
                  <c:v>2.4643137254901957</c:v>
                </c:pt>
                <c:pt idx="31905">
                  <c:v>2.4643137254901957</c:v>
                </c:pt>
                <c:pt idx="31906">
                  <c:v>2.4643137254901957</c:v>
                </c:pt>
                <c:pt idx="31907">
                  <c:v>2.4643137254901957</c:v>
                </c:pt>
                <c:pt idx="31908">
                  <c:v>2.4643137254901957</c:v>
                </c:pt>
                <c:pt idx="31909">
                  <c:v>2.4643137254901957</c:v>
                </c:pt>
                <c:pt idx="31910">
                  <c:v>2.4643137254901957</c:v>
                </c:pt>
                <c:pt idx="31911">
                  <c:v>2.4643137254901957</c:v>
                </c:pt>
                <c:pt idx="31912">
                  <c:v>2.4643137254901957</c:v>
                </c:pt>
                <c:pt idx="31913">
                  <c:v>2.4643137254901957</c:v>
                </c:pt>
                <c:pt idx="31914">
                  <c:v>2.4643137254901957</c:v>
                </c:pt>
                <c:pt idx="31915">
                  <c:v>2.4643137254901957</c:v>
                </c:pt>
                <c:pt idx="31916">
                  <c:v>2.4643137254901957</c:v>
                </c:pt>
                <c:pt idx="31917">
                  <c:v>2.4643137254901957</c:v>
                </c:pt>
                <c:pt idx="31918">
                  <c:v>2.4643137254901957</c:v>
                </c:pt>
                <c:pt idx="31919">
                  <c:v>2.4643137254901957</c:v>
                </c:pt>
                <c:pt idx="31920">
                  <c:v>2.4643137254901957</c:v>
                </c:pt>
                <c:pt idx="31921">
                  <c:v>2.4643137254901957</c:v>
                </c:pt>
                <c:pt idx="31922">
                  <c:v>2.4643137254901957</c:v>
                </c:pt>
                <c:pt idx="31923">
                  <c:v>2.4643137254901957</c:v>
                </c:pt>
                <c:pt idx="31924">
                  <c:v>2.4643137254901957</c:v>
                </c:pt>
                <c:pt idx="31925">
                  <c:v>2.4643137254901957</c:v>
                </c:pt>
                <c:pt idx="31926">
                  <c:v>2.4643137254901957</c:v>
                </c:pt>
                <c:pt idx="31927">
                  <c:v>2.4643137254901957</c:v>
                </c:pt>
                <c:pt idx="31928">
                  <c:v>2.4643137254901957</c:v>
                </c:pt>
                <c:pt idx="31929">
                  <c:v>2.4643137254901957</c:v>
                </c:pt>
                <c:pt idx="31930">
                  <c:v>2.4643137254901957</c:v>
                </c:pt>
                <c:pt idx="31931">
                  <c:v>2.4643137254901957</c:v>
                </c:pt>
                <c:pt idx="31932">
                  <c:v>2.4643137254901957</c:v>
                </c:pt>
                <c:pt idx="31933">
                  <c:v>2.4643137254901957</c:v>
                </c:pt>
                <c:pt idx="31934">
                  <c:v>2.4643137254901957</c:v>
                </c:pt>
                <c:pt idx="31935">
                  <c:v>2.4643137254901957</c:v>
                </c:pt>
                <c:pt idx="31936">
                  <c:v>2.4643137254901957</c:v>
                </c:pt>
                <c:pt idx="31937">
                  <c:v>2.4643137254901957</c:v>
                </c:pt>
                <c:pt idx="31938">
                  <c:v>2.4643137254901957</c:v>
                </c:pt>
                <c:pt idx="31939">
                  <c:v>2.4643137254901957</c:v>
                </c:pt>
                <c:pt idx="31940">
                  <c:v>2.4643137254901957</c:v>
                </c:pt>
                <c:pt idx="31941">
                  <c:v>2.4643137254901957</c:v>
                </c:pt>
                <c:pt idx="31942">
                  <c:v>2.4643137254901957</c:v>
                </c:pt>
                <c:pt idx="31943">
                  <c:v>2.4643137254901957</c:v>
                </c:pt>
                <c:pt idx="31944">
                  <c:v>2.4643137254901957</c:v>
                </c:pt>
                <c:pt idx="31945">
                  <c:v>2.4643137254901957</c:v>
                </c:pt>
                <c:pt idx="31946">
                  <c:v>2.4643137254901957</c:v>
                </c:pt>
                <c:pt idx="31947">
                  <c:v>2.4643137254901957</c:v>
                </c:pt>
                <c:pt idx="31948">
                  <c:v>2.4643137254901957</c:v>
                </c:pt>
                <c:pt idx="31949">
                  <c:v>2.4643137254901957</c:v>
                </c:pt>
                <c:pt idx="31950">
                  <c:v>2.4643137254901957</c:v>
                </c:pt>
                <c:pt idx="31951">
                  <c:v>2.4643137254901957</c:v>
                </c:pt>
                <c:pt idx="31952">
                  <c:v>2.4643137254901957</c:v>
                </c:pt>
                <c:pt idx="31953">
                  <c:v>2.4643137254901957</c:v>
                </c:pt>
                <c:pt idx="31954">
                  <c:v>2.4643137254901957</c:v>
                </c:pt>
                <c:pt idx="31955">
                  <c:v>2.4643137254901957</c:v>
                </c:pt>
                <c:pt idx="31956">
                  <c:v>2.4643137254901957</c:v>
                </c:pt>
                <c:pt idx="31957">
                  <c:v>2.4643137254901957</c:v>
                </c:pt>
                <c:pt idx="31958">
                  <c:v>2.4643137254901957</c:v>
                </c:pt>
                <c:pt idx="31959">
                  <c:v>2.4643137254901957</c:v>
                </c:pt>
                <c:pt idx="31960">
                  <c:v>2.4643137254901957</c:v>
                </c:pt>
                <c:pt idx="31961">
                  <c:v>2.4643137254901957</c:v>
                </c:pt>
                <c:pt idx="31962">
                  <c:v>2.4643137254901957</c:v>
                </c:pt>
                <c:pt idx="31963">
                  <c:v>2.4643137254901957</c:v>
                </c:pt>
                <c:pt idx="31964">
                  <c:v>2.4643137254901957</c:v>
                </c:pt>
                <c:pt idx="31965">
                  <c:v>2.4643137254901957</c:v>
                </c:pt>
                <c:pt idx="31966">
                  <c:v>2.4643137254901957</c:v>
                </c:pt>
                <c:pt idx="31967">
                  <c:v>2.4643137254901957</c:v>
                </c:pt>
                <c:pt idx="31968">
                  <c:v>2.4643137254901957</c:v>
                </c:pt>
                <c:pt idx="31969">
                  <c:v>2.4643137254901957</c:v>
                </c:pt>
                <c:pt idx="31970">
                  <c:v>2.4643137254901957</c:v>
                </c:pt>
                <c:pt idx="31971">
                  <c:v>2.4643137254901957</c:v>
                </c:pt>
                <c:pt idx="31972">
                  <c:v>2.4643137254901957</c:v>
                </c:pt>
                <c:pt idx="31973">
                  <c:v>2.4643137254901957</c:v>
                </c:pt>
                <c:pt idx="31974">
                  <c:v>2.4643137254901957</c:v>
                </c:pt>
                <c:pt idx="31975">
                  <c:v>2.4643137254901957</c:v>
                </c:pt>
                <c:pt idx="31976">
                  <c:v>2.4643137254901957</c:v>
                </c:pt>
                <c:pt idx="31977">
                  <c:v>2.4643137254901957</c:v>
                </c:pt>
                <c:pt idx="31978">
                  <c:v>2.4643137254901957</c:v>
                </c:pt>
                <c:pt idx="31979">
                  <c:v>2.4643137254901957</c:v>
                </c:pt>
                <c:pt idx="31980">
                  <c:v>2.4643137254901957</c:v>
                </c:pt>
                <c:pt idx="31981">
                  <c:v>2.4643137254901957</c:v>
                </c:pt>
                <c:pt idx="31982">
                  <c:v>2.4643137254901957</c:v>
                </c:pt>
                <c:pt idx="31983">
                  <c:v>2.4643137254901957</c:v>
                </c:pt>
                <c:pt idx="31984">
                  <c:v>2.4643137254901957</c:v>
                </c:pt>
                <c:pt idx="31985">
                  <c:v>2.4643137254901957</c:v>
                </c:pt>
                <c:pt idx="31986">
                  <c:v>2.4643137254901957</c:v>
                </c:pt>
                <c:pt idx="31987">
                  <c:v>2.4643137254901957</c:v>
                </c:pt>
                <c:pt idx="31988">
                  <c:v>2.4643137254901957</c:v>
                </c:pt>
                <c:pt idx="31989">
                  <c:v>2.4643137254901957</c:v>
                </c:pt>
                <c:pt idx="31990">
                  <c:v>2.4643137254901957</c:v>
                </c:pt>
                <c:pt idx="31991">
                  <c:v>2.4643137254901957</c:v>
                </c:pt>
                <c:pt idx="31992">
                  <c:v>2.4643137254901957</c:v>
                </c:pt>
                <c:pt idx="31993">
                  <c:v>2.4643137254901957</c:v>
                </c:pt>
                <c:pt idx="31994">
                  <c:v>2.4643137254901957</c:v>
                </c:pt>
                <c:pt idx="31995">
                  <c:v>2.4643137254901957</c:v>
                </c:pt>
                <c:pt idx="31996">
                  <c:v>2.4643137254901957</c:v>
                </c:pt>
                <c:pt idx="31997">
                  <c:v>2.4643137254901957</c:v>
                </c:pt>
                <c:pt idx="31998">
                  <c:v>2.4643137254901957</c:v>
                </c:pt>
                <c:pt idx="31999">
                  <c:v>2.4643137254901957</c:v>
                </c:pt>
                <c:pt idx="32000">
                  <c:v>2.4643137254901957</c:v>
                </c:pt>
                <c:pt idx="32001">
                  <c:v>2.4643137254901957</c:v>
                </c:pt>
                <c:pt idx="32002">
                  <c:v>2.4643137254901957</c:v>
                </c:pt>
                <c:pt idx="32003">
                  <c:v>2.4643137254901957</c:v>
                </c:pt>
                <c:pt idx="32004">
                  <c:v>2.4643137254901957</c:v>
                </c:pt>
                <c:pt idx="32005">
                  <c:v>2.4643137254901957</c:v>
                </c:pt>
                <c:pt idx="32006">
                  <c:v>2.4643137254901957</c:v>
                </c:pt>
                <c:pt idx="32007">
                  <c:v>2.4643137254901957</c:v>
                </c:pt>
                <c:pt idx="32008">
                  <c:v>2.4643137254901957</c:v>
                </c:pt>
                <c:pt idx="32009">
                  <c:v>2.4643137254901957</c:v>
                </c:pt>
                <c:pt idx="32010">
                  <c:v>2.4643137254901957</c:v>
                </c:pt>
                <c:pt idx="32011">
                  <c:v>2.4643137254901957</c:v>
                </c:pt>
                <c:pt idx="32012">
                  <c:v>2.4643137254901957</c:v>
                </c:pt>
                <c:pt idx="32013">
                  <c:v>2.4643137254901957</c:v>
                </c:pt>
                <c:pt idx="32014">
                  <c:v>2.4643137254901957</c:v>
                </c:pt>
                <c:pt idx="32015">
                  <c:v>2.4643137254901957</c:v>
                </c:pt>
                <c:pt idx="32016">
                  <c:v>2.4643137254901957</c:v>
                </c:pt>
                <c:pt idx="32017">
                  <c:v>2.4643137254901957</c:v>
                </c:pt>
                <c:pt idx="32018">
                  <c:v>2.4643137254901957</c:v>
                </c:pt>
                <c:pt idx="32019">
                  <c:v>2.4643137254901957</c:v>
                </c:pt>
                <c:pt idx="32020">
                  <c:v>2.4643137254901957</c:v>
                </c:pt>
                <c:pt idx="32021">
                  <c:v>2.4643137254901957</c:v>
                </c:pt>
                <c:pt idx="32022">
                  <c:v>2.4643137254901957</c:v>
                </c:pt>
                <c:pt idx="32023">
                  <c:v>2.4643137254901957</c:v>
                </c:pt>
                <c:pt idx="32024">
                  <c:v>2.4643137254901957</c:v>
                </c:pt>
                <c:pt idx="32025">
                  <c:v>2.4643137254901957</c:v>
                </c:pt>
                <c:pt idx="32026">
                  <c:v>2.4643137254901957</c:v>
                </c:pt>
                <c:pt idx="32027">
                  <c:v>2.4643137254901957</c:v>
                </c:pt>
                <c:pt idx="32028">
                  <c:v>2.4643137254901957</c:v>
                </c:pt>
                <c:pt idx="32029">
                  <c:v>2.4643137254901957</c:v>
                </c:pt>
                <c:pt idx="32030">
                  <c:v>2.4643137254901957</c:v>
                </c:pt>
                <c:pt idx="32031">
                  <c:v>2.4643137254901957</c:v>
                </c:pt>
                <c:pt idx="32032">
                  <c:v>2.4643137254901957</c:v>
                </c:pt>
                <c:pt idx="32033">
                  <c:v>2.4643137254901957</c:v>
                </c:pt>
                <c:pt idx="32034">
                  <c:v>2.4643137254901957</c:v>
                </c:pt>
                <c:pt idx="32035">
                  <c:v>2.4643137254901957</c:v>
                </c:pt>
                <c:pt idx="32036">
                  <c:v>2.4643137254901957</c:v>
                </c:pt>
                <c:pt idx="32037">
                  <c:v>2.4643137254901957</c:v>
                </c:pt>
                <c:pt idx="32038">
                  <c:v>2.4643137254901957</c:v>
                </c:pt>
                <c:pt idx="32039">
                  <c:v>2.4643137254901957</c:v>
                </c:pt>
                <c:pt idx="32040">
                  <c:v>2.4643137254901957</c:v>
                </c:pt>
                <c:pt idx="32041">
                  <c:v>2.4643137254901957</c:v>
                </c:pt>
                <c:pt idx="32042">
                  <c:v>2.4643137254901957</c:v>
                </c:pt>
                <c:pt idx="32043">
                  <c:v>2.4643137254901957</c:v>
                </c:pt>
                <c:pt idx="32044">
                  <c:v>2.4643137254901957</c:v>
                </c:pt>
                <c:pt idx="32045">
                  <c:v>2.4643137254901957</c:v>
                </c:pt>
                <c:pt idx="32046">
                  <c:v>2.4643137254901957</c:v>
                </c:pt>
                <c:pt idx="32047">
                  <c:v>2.4643137254901957</c:v>
                </c:pt>
                <c:pt idx="32048">
                  <c:v>2.4643137254901957</c:v>
                </c:pt>
                <c:pt idx="32049">
                  <c:v>2.4643137254901957</c:v>
                </c:pt>
                <c:pt idx="32050">
                  <c:v>2.4643137254901957</c:v>
                </c:pt>
                <c:pt idx="32051">
                  <c:v>2.4643137254901957</c:v>
                </c:pt>
                <c:pt idx="32052">
                  <c:v>2.4643137254901957</c:v>
                </c:pt>
                <c:pt idx="32053">
                  <c:v>2.4643137254901957</c:v>
                </c:pt>
                <c:pt idx="32054">
                  <c:v>2.4643137254901957</c:v>
                </c:pt>
                <c:pt idx="32055">
                  <c:v>2.4643137254901957</c:v>
                </c:pt>
                <c:pt idx="32056">
                  <c:v>2.4643137254901957</c:v>
                </c:pt>
                <c:pt idx="32057">
                  <c:v>2.4643137254901957</c:v>
                </c:pt>
                <c:pt idx="32058">
                  <c:v>2.4643137254901957</c:v>
                </c:pt>
                <c:pt idx="32059">
                  <c:v>2.4643137254901957</c:v>
                </c:pt>
                <c:pt idx="32060">
                  <c:v>2.4643137254901957</c:v>
                </c:pt>
                <c:pt idx="32061">
                  <c:v>2.4643137254901957</c:v>
                </c:pt>
                <c:pt idx="32062">
                  <c:v>2.4643137254901957</c:v>
                </c:pt>
                <c:pt idx="32063">
                  <c:v>2.4643137254901957</c:v>
                </c:pt>
                <c:pt idx="32064">
                  <c:v>2.4643137254901957</c:v>
                </c:pt>
                <c:pt idx="32065">
                  <c:v>2.4643137254901957</c:v>
                </c:pt>
                <c:pt idx="32066">
                  <c:v>2.4643137254901957</c:v>
                </c:pt>
                <c:pt idx="32067">
                  <c:v>2.4643137254901957</c:v>
                </c:pt>
                <c:pt idx="32068">
                  <c:v>2.4643137254901957</c:v>
                </c:pt>
                <c:pt idx="32069">
                  <c:v>2.4643137254901957</c:v>
                </c:pt>
                <c:pt idx="32070">
                  <c:v>2.4643137254901957</c:v>
                </c:pt>
                <c:pt idx="32071">
                  <c:v>2.4643137254901957</c:v>
                </c:pt>
                <c:pt idx="32072">
                  <c:v>2.4643137254901957</c:v>
                </c:pt>
                <c:pt idx="32073">
                  <c:v>2.4643137254901957</c:v>
                </c:pt>
                <c:pt idx="32074">
                  <c:v>2.4643137254901957</c:v>
                </c:pt>
                <c:pt idx="32075">
                  <c:v>2.4643137254901957</c:v>
                </c:pt>
                <c:pt idx="32076">
                  <c:v>2.4643137254901957</c:v>
                </c:pt>
                <c:pt idx="32077">
                  <c:v>2.4643137254901957</c:v>
                </c:pt>
                <c:pt idx="32078">
                  <c:v>2.4643137254901957</c:v>
                </c:pt>
                <c:pt idx="32079">
                  <c:v>2.4643137254901957</c:v>
                </c:pt>
                <c:pt idx="32080">
                  <c:v>2.4643137254901957</c:v>
                </c:pt>
                <c:pt idx="32081">
                  <c:v>2.4643137254901957</c:v>
                </c:pt>
                <c:pt idx="32082">
                  <c:v>2.4643137254901957</c:v>
                </c:pt>
                <c:pt idx="32083">
                  <c:v>2.4643137254901957</c:v>
                </c:pt>
                <c:pt idx="32084">
                  <c:v>2.4643137254901957</c:v>
                </c:pt>
                <c:pt idx="32085">
                  <c:v>2.4643137254901957</c:v>
                </c:pt>
                <c:pt idx="32086">
                  <c:v>2.4643137254901957</c:v>
                </c:pt>
                <c:pt idx="32087">
                  <c:v>2.4643137254901957</c:v>
                </c:pt>
                <c:pt idx="32088">
                  <c:v>2.4643137254901957</c:v>
                </c:pt>
                <c:pt idx="32089">
                  <c:v>2.4643137254901957</c:v>
                </c:pt>
                <c:pt idx="32090">
                  <c:v>2.4643137254901957</c:v>
                </c:pt>
                <c:pt idx="32091">
                  <c:v>2.4643137254901957</c:v>
                </c:pt>
                <c:pt idx="32092">
                  <c:v>2.4643137254901957</c:v>
                </c:pt>
                <c:pt idx="32093">
                  <c:v>2.4643137254901957</c:v>
                </c:pt>
                <c:pt idx="32094">
                  <c:v>2.4643137254901957</c:v>
                </c:pt>
                <c:pt idx="32095">
                  <c:v>2.4643137254901957</c:v>
                </c:pt>
                <c:pt idx="32096">
                  <c:v>2.4643137254901957</c:v>
                </c:pt>
                <c:pt idx="32097">
                  <c:v>2.4643137254901957</c:v>
                </c:pt>
                <c:pt idx="32098">
                  <c:v>2.4643137254901957</c:v>
                </c:pt>
                <c:pt idx="32099">
                  <c:v>2.4643137254901957</c:v>
                </c:pt>
                <c:pt idx="32100">
                  <c:v>2.4643137254901957</c:v>
                </c:pt>
                <c:pt idx="32101">
                  <c:v>2.4643137254901957</c:v>
                </c:pt>
                <c:pt idx="32102">
                  <c:v>2.4643137254901957</c:v>
                </c:pt>
                <c:pt idx="32103">
                  <c:v>2.4643137254901957</c:v>
                </c:pt>
                <c:pt idx="32104">
                  <c:v>2.4643137254901957</c:v>
                </c:pt>
                <c:pt idx="32105">
                  <c:v>2.4643137254901957</c:v>
                </c:pt>
                <c:pt idx="32106">
                  <c:v>2.4643137254901957</c:v>
                </c:pt>
                <c:pt idx="32107">
                  <c:v>2.4643137254901957</c:v>
                </c:pt>
                <c:pt idx="32108">
                  <c:v>2.4643137254901957</c:v>
                </c:pt>
                <c:pt idx="32109">
                  <c:v>2.4643137254901957</c:v>
                </c:pt>
                <c:pt idx="32110">
                  <c:v>2.4643137254901957</c:v>
                </c:pt>
                <c:pt idx="32111">
                  <c:v>2.4643137254901957</c:v>
                </c:pt>
                <c:pt idx="32112">
                  <c:v>2.4643137254901957</c:v>
                </c:pt>
                <c:pt idx="32113">
                  <c:v>2.4643137254901957</c:v>
                </c:pt>
                <c:pt idx="32114">
                  <c:v>2.4643137254901957</c:v>
                </c:pt>
                <c:pt idx="32115">
                  <c:v>2.4643137254901957</c:v>
                </c:pt>
                <c:pt idx="32116">
                  <c:v>2.4643137254901957</c:v>
                </c:pt>
                <c:pt idx="32117">
                  <c:v>2.4643137254901957</c:v>
                </c:pt>
                <c:pt idx="32118">
                  <c:v>2.4643137254901957</c:v>
                </c:pt>
                <c:pt idx="32119">
                  <c:v>2.4643137254901957</c:v>
                </c:pt>
                <c:pt idx="32120">
                  <c:v>2.4643137254901957</c:v>
                </c:pt>
                <c:pt idx="32121">
                  <c:v>2.4643137254901957</c:v>
                </c:pt>
                <c:pt idx="32122">
                  <c:v>2.4643137254901957</c:v>
                </c:pt>
                <c:pt idx="32123">
                  <c:v>2.4643137254901957</c:v>
                </c:pt>
                <c:pt idx="32124">
                  <c:v>2.4643137254901957</c:v>
                </c:pt>
                <c:pt idx="32125">
                  <c:v>2.4643137254901957</c:v>
                </c:pt>
                <c:pt idx="32126">
                  <c:v>2.4643137254901957</c:v>
                </c:pt>
                <c:pt idx="32127">
                  <c:v>2.4643137254901957</c:v>
                </c:pt>
                <c:pt idx="32128">
                  <c:v>2.4643137254901957</c:v>
                </c:pt>
                <c:pt idx="32129">
                  <c:v>2.4643137254901957</c:v>
                </c:pt>
                <c:pt idx="32130">
                  <c:v>2.4643137254901957</c:v>
                </c:pt>
                <c:pt idx="32131">
                  <c:v>2.4643137254901957</c:v>
                </c:pt>
                <c:pt idx="32132">
                  <c:v>2.4643137254901957</c:v>
                </c:pt>
                <c:pt idx="32133">
                  <c:v>2.4643137254901957</c:v>
                </c:pt>
                <c:pt idx="32134">
                  <c:v>2.4643137254901957</c:v>
                </c:pt>
                <c:pt idx="32135">
                  <c:v>2.4643137254901957</c:v>
                </c:pt>
                <c:pt idx="32136">
                  <c:v>2.4643137254901957</c:v>
                </c:pt>
                <c:pt idx="32137">
                  <c:v>2.4643137254901957</c:v>
                </c:pt>
                <c:pt idx="32138">
                  <c:v>2.4643137254901957</c:v>
                </c:pt>
                <c:pt idx="32139">
                  <c:v>2.4643137254901957</c:v>
                </c:pt>
                <c:pt idx="32140">
                  <c:v>2.4643137254901957</c:v>
                </c:pt>
                <c:pt idx="32141">
                  <c:v>2.4643137254901957</c:v>
                </c:pt>
                <c:pt idx="32142">
                  <c:v>2.4643137254901957</c:v>
                </c:pt>
                <c:pt idx="32143">
                  <c:v>2.4643137254901957</c:v>
                </c:pt>
                <c:pt idx="32144">
                  <c:v>2.4643137254901957</c:v>
                </c:pt>
                <c:pt idx="32145">
                  <c:v>2.4643137254901957</c:v>
                </c:pt>
                <c:pt idx="32146">
                  <c:v>2.4643137254901957</c:v>
                </c:pt>
                <c:pt idx="32147">
                  <c:v>2.4643137254901957</c:v>
                </c:pt>
                <c:pt idx="32148">
                  <c:v>2.4643137254901957</c:v>
                </c:pt>
                <c:pt idx="32149">
                  <c:v>2.4643137254901957</c:v>
                </c:pt>
                <c:pt idx="32150">
                  <c:v>2.4643137254901957</c:v>
                </c:pt>
                <c:pt idx="32151">
                  <c:v>2.4643137254901957</c:v>
                </c:pt>
                <c:pt idx="32152">
                  <c:v>2.4643137254901957</c:v>
                </c:pt>
                <c:pt idx="32153">
                  <c:v>2.4643137254901957</c:v>
                </c:pt>
                <c:pt idx="32154">
                  <c:v>2.4643137254901957</c:v>
                </c:pt>
                <c:pt idx="32155">
                  <c:v>2.4643137254901957</c:v>
                </c:pt>
                <c:pt idx="32156">
                  <c:v>2.4643137254901957</c:v>
                </c:pt>
                <c:pt idx="32157">
                  <c:v>2.4643137254901957</c:v>
                </c:pt>
                <c:pt idx="32158">
                  <c:v>2.4643137254901957</c:v>
                </c:pt>
                <c:pt idx="32159">
                  <c:v>2.4643137254901957</c:v>
                </c:pt>
                <c:pt idx="32160">
                  <c:v>2.4643137254901957</c:v>
                </c:pt>
                <c:pt idx="32161">
                  <c:v>2.4643137254901957</c:v>
                </c:pt>
                <c:pt idx="32162">
                  <c:v>2.4643137254901957</c:v>
                </c:pt>
                <c:pt idx="32163">
                  <c:v>2.4643137254901957</c:v>
                </c:pt>
                <c:pt idx="32164">
                  <c:v>2.4643137254901957</c:v>
                </c:pt>
                <c:pt idx="32165">
                  <c:v>2.4643137254901957</c:v>
                </c:pt>
                <c:pt idx="32166">
                  <c:v>2.4643137254901957</c:v>
                </c:pt>
                <c:pt idx="32167">
                  <c:v>2.4643137254901957</c:v>
                </c:pt>
                <c:pt idx="32168">
                  <c:v>2.4643137254901957</c:v>
                </c:pt>
                <c:pt idx="32169">
                  <c:v>2.4643137254901957</c:v>
                </c:pt>
                <c:pt idx="32170">
                  <c:v>2.4643137254901957</c:v>
                </c:pt>
                <c:pt idx="32171">
                  <c:v>2.4643137254901957</c:v>
                </c:pt>
                <c:pt idx="32172">
                  <c:v>2.4643137254901957</c:v>
                </c:pt>
                <c:pt idx="32173">
                  <c:v>2.4643137254901957</c:v>
                </c:pt>
                <c:pt idx="32174">
                  <c:v>2.4643137254901957</c:v>
                </c:pt>
                <c:pt idx="32175">
                  <c:v>2.4643137254901957</c:v>
                </c:pt>
                <c:pt idx="32176">
                  <c:v>2.4643137254901957</c:v>
                </c:pt>
                <c:pt idx="32177">
                  <c:v>2.4643137254901957</c:v>
                </c:pt>
                <c:pt idx="32178">
                  <c:v>2.4643137254901957</c:v>
                </c:pt>
                <c:pt idx="32179">
                  <c:v>2.4643137254901957</c:v>
                </c:pt>
                <c:pt idx="32180">
                  <c:v>2.4643137254901957</c:v>
                </c:pt>
                <c:pt idx="32181">
                  <c:v>2.4643137254901957</c:v>
                </c:pt>
                <c:pt idx="32182">
                  <c:v>2.4643137254901957</c:v>
                </c:pt>
                <c:pt idx="32183">
                  <c:v>2.4643137254901957</c:v>
                </c:pt>
                <c:pt idx="32184">
                  <c:v>2.4643137254901957</c:v>
                </c:pt>
                <c:pt idx="32185">
                  <c:v>2.4643137254901957</c:v>
                </c:pt>
                <c:pt idx="32186">
                  <c:v>2.4643137254901957</c:v>
                </c:pt>
                <c:pt idx="32187">
                  <c:v>2.4643137254901957</c:v>
                </c:pt>
                <c:pt idx="32188">
                  <c:v>2.4643137254901957</c:v>
                </c:pt>
                <c:pt idx="32189">
                  <c:v>2.4643137254901957</c:v>
                </c:pt>
                <c:pt idx="32190">
                  <c:v>2.4643137254901957</c:v>
                </c:pt>
                <c:pt idx="32191">
                  <c:v>2.4643137254901957</c:v>
                </c:pt>
                <c:pt idx="32192">
                  <c:v>2.4643137254901957</c:v>
                </c:pt>
                <c:pt idx="32193">
                  <c:v>2.4643137254901957</c:v>
                </c:pt>
                <c:pt idx="32194">
                  <c:v>2.4643137254901957</c:v>
                </c:pt>
                <c:pt idx="32195">
                  <c:v>2.4643137254901957</c:v>
                </c:pt>
                <c:pt idx="32196">
                  <c:v>2.4643137254901957</c:v>
                </c:pt>
                <c:pt idx="32197">
                  <c:v>2.4643137254901957</c:v>
                </c:pt>
                <c:pt idx="32198">
                  <c:v>2.4643137254901957</c:v>
                </c:pt>
                <c:pt idx="32199">
                  <c:v>2.4643137254901957</c:v>
                </c:pt>
                <c:pt idx="32200">
                  <c:v>2.4643137254901957</c:v>
                </c:pt>
                <c:pt idx="32201">
                  <c:v>2.4643137254901957</c:v>
                </c:pt>
                <c:pt idx="32202">
                  <c:v>2.4643137254901957</c:v>
                </c:pt>
                <c:pt idx="32203">
                  <c:v>2.4643137254901957</c:v>
                </c:pt>
                <c:pt idx="32204">
                  <c:v>2.4643137254901957</c:v>
                </c:pt>
                <c:pt idx="32205">
                  <c:v>2.4643137254901957</c:v>
                </c:pt>
                <c:pt idx="32206">
                  <c:v>2.4643137254901957</c:v>
                </c:pt>
                <c:pt idx="32207">
                  <c:v>2.4643137254901957</c:v>
                </c:pt>
                <c:pt idx="32208">
                  <c:v>2.4643137254901957</c:v>
                </c:pt>
                <c:pt idx="32209">
                  <c:v>2.4643137254901957</c:v>
                </c:pt>
                <c:pt idx="32210">
                  <c:v>2.4643137254901957</c:v>
                </c:pt>
                <c:pt idx="32211">
                  <c:v>2.4643137254901957</c:v>
                </c:pt>
                <c:pt idx="32212">
                  <c:v>2.4643137254901957</c:v>
                </c:pt>
                <c:pt idx="32213">
                  <c:v>2.4643137254901957</c:v>
                </c:pt>
                <c:pt idx="32214">
                  <c:v>2.4643137254901957</c:v>
                </c:pt>
                <c:pt idx="32215">
                  <c:v>2.4643137254901957</c:v>
                </c:pt>
                <c:pt idx="32216">
                  <c:v>2.4643137254901957</c:v>
                </c:pt>
                <c:pt idx="32217">
                  <c:v>2.4643137254901957</c:v>
                </c:pt>
                <c:pt idx="32218">
                  <c:v>2.4643137254901957</c:v>
                </c:pt>
                <c:pt idx="32219">
                  <c:v>2.4643137254901957</c:v>
                </c:pt>
                <c:pt idx="32220">
                  <c:v>2.4643137254901957</c:v>
                </c:pt>
                <c:pt idx="32221">
                  <c:v>2.4643137254901957</c:v>
                </c:pt>
                <c:pt idx="32222">
                  <c:v>2.4643137254901957</c:v>
                </c:pt>
                <c:pt idx="32223">
                  <c:v>2.4643137254901957</c:v>
                </c:pt>
                <c:pt idx="32224">
                  <c:v>2.4643137254901957</c:v>
                </c:pt>
                <c:pt idx="32225">
                  <c:v>2.4643137254901957</c:v>
                </c:pt>
                <c:pt idx="32226">
                  <c:v>2.4643137254901957</c:v>
                </c:pt>
                <c:pt idx="32227">
                  <c:v>2.4643137254901957</c:v>
                </c:pt>
                <c:pt idx="32228">
                  <c:v>2.4643137254901957</c:v>
                </c:pt>
                <c:pt idx="32229">
                  <c:v>2.4643137254901957</c:v>
                </c:pt>
                <c:pt idx="32230">
                  <c:v>2.4643137254901957</c:v>
                </c:pt>
                <c:pt idx="32231">
                  <c:v>2.4643137254901957</c:v>
                </c:pt>
                <c:pt idx="32232">
                  <c:v>2.4643137254901957</c:v>
                </c:pt>
                <c:pt idx="32233">
                  <c:v>2.4643137254901957</c:v>
                </c:pt>
                <c:pt idx="32234">
                  <c:v>2.4643137254901957</c:v>
                </c:pt>
                <c:pt idx="32235">
                  <c:v>2.4643137254901957</c:v>
                </c:pt>
                <c:pt idx="32236">
                  <c:v>2.4643137254901957</c:v>
                </c:pt>
                <c:pt idx="32237">
                  <c:v>2.4643137254901957</c:v>
                </c:pt>
                <c:pt idx="32238">
                  <c:v>2.4643137254901957</c:v>
                </c:pt>
                <c:pt idx="32239">
                  <c:v>2.4643137254901957</c:v>
                </c:pt>
                <c:pt idx="32240">
                  <c:v>2.4643137254901957</c:v>
                </c:pt>
                <c:pt idx="32241">
                  <c:v>2.4643137254901957</c:v>
                </c:pt>
                <c:pt idx="32242">
                  <c:v>2.4643137254901957</c:v>
                </c:pt>
                <c:pt idx="32243">
                  <c:v>2.4643137254901957</c:v>
                </c:pt>
                <c:pt idx="32244">
                  <c:v>2.4643137254901957</c:v>
                </c:pt>
                <c:pt idx="32245">
                  <c:v>2.4643137254901957</c:v>
                </c:pt>
                <c:pt idx="32246">
                  <c:v>2.4643137254901957</c:v>
                </c:pt>
                <c:pt idx="32247">
                  <c:v>2.4643137254901957</c:v>
                </c:pt>
                <c:pt idx="32248">
                  <c:v>2.4643137254901957</c:v>
                </c:pt>
                <c:pt idx="32249">
                  <c:v>2.4643137254901957</c:v>
                </c:pt>
                <c:pt idx="32250">
                  <c:v>2.4643137254901957</c:v>
                </c:pt>
                <c:pt idx="32251">
                  <c:v>2.4643137254901957</c:v>
                </c:pt>
                <c:pt idx="32252">
                  <c:v>2.4643137254901957</c:v>
                </c:pt>
                <c:pt idx="32253">
                  <c:v>2.4643137254901957</c:v>
                </c:pt>
                <c:pt idx="32254">
                  <c:v>2.4643137254901957</c:v>
                </c:pt>
                <c:pt idx="32255">
                  <c:v>2.4643137254901957</c:v>
                </c:pt>
                <c:pt idx="32256">
                  <c:v>2.4643137254901957</c:v>
                </c:pt>
                <c:pt idx="32257">
                  <c:v>2.4643137254901957</c:v>
                </c:pt>
                <c:pt idx="32258">
                  <c:v>2.4643137254901957</c:v>
                </c:pt>
                <c:pt idx="32259">
                  <c:v>2.4643137254901957</c:v>
                </c:pt>
                <c:pt idx="32260">
                  <c:v>2.4643137254901957</c:v>
                </c:pt>
                <c:pt idx="32261">
                  <c:v>2.4643137254901957</c:v>
                </c:pt>
                <c:pt idx="32262">
                  <c:v>2.4643137254901957</c:v>
                </c:pt>
                <c:pt idx="32263">
                  <c:v>2.4643137254901957</c:v>
                </c:pt>
                <c:pt idx="32264">
                  <c:v>2.4643137254901957</c:v>
                </c:pt>
                <c:pt idx="32265">
                  <c:v>2.4643137254901957</c:v>
                </c:pt>
                <c:pt idx="32266">
                  <c:v>2.4643137254901957</c:v>
                </c:pt>
                <c:pt idx="32267">
                  <c:v>2.4643137254901957</c:v>
                </c:pt>
                <c:pt idx="32268">
                  <c:v>2.4643137254901957</c:v>
                </c:pt>
                <c:pt idx="32269">
                  <c:v>2.4643137254901957</c:v>
                </c:pt>
                <c:pt idx="32270">
                  <c:v>2.4643137254901957</c:v>
                </c:pt>
                <c:pt idx="32271">
                  <c:v>2.4643137254901957</c:v>
                </c:pt>
                <c:pt idx="32272">
                  <c:v>2.4643137254901957</c:v>
                </c:pt>
                <c:pt idx="32273">
                  <c:v>2.4643137254901957</c:v>
                </c:pt>
                <c:pt idx="32274">
                  <c:v>2.4643137254901957</c:v>
                </c:pt>
                <c:pt idx="32275">
                  <c:v>2.4643137254901957</c:v>
                </c:pt>
                <c:pt idx="32276">
                  <c:v>2.4643137254901957</c:v>
                </c:pt>
                <c:pt idx="32277">
                  <c:v>2.4643137254901957</c:v>
                </c:pt>
                <c:pt idx="32278">
                  <c:v>2.4643137254901957</c:v>
                </c:pt>
                <c:pt idx="32279">
                  <c:v>2.4643137254901957</c:v>
                </c:pt>
                <c:pt idx="32280">
                  <c:v>2.4643137254901957</c:v>
                </c:pt>
                <c:pt idx="32281">
                  <c:v>2.4643137254901957</c:v>
                </c:pt>
                <c:pt idx="32282">
                  <c:v>2.4643137254901957</c:v>
                </c:pt>
                <c:pt idx="32283">
                  <c:v>2.4643137254901957</c:v>
                </c:pt>
                <c:pt idx="32284">
                  <c:v>2.4643137254901957</c:v>
                </c:pt>
                <c:pt idx="32285">
                  <c:v>2.4643137254901957</c:v>
                </c:pt>
                <c:pt idx="32286">
                  <c:v>2.4643137254901957</c:v>
                </c:pt>
                <c:pt idx="32287">
                  <c:v>2.4643137254901957</c:v>
                </c:pt>
                <c:pt idx="32288">
                  <c:v>2.4643137254901957</c:v>
                </c:pt>
                <c:pt idx="32289">
                  <c:v>2.4643137254901957</c:v>
                </c:pt>
                <c:pt idx="32290">
                  <c:v>2.4643137254901957</c:v>
                </c:pt>
                <c:pt idx="32291">
                  <c:v>2.4643137254901957</c:v>
                </c:pt>
                <c:pt idx="32292">
                  <c:v>2.4643137254901957</c:v>
                </c:pt>
                <c:pt idx="32293">
                  <c:v>2.4643137254901957</c:v>
                </c:pt>
                <c:pt idx="32294">
                  <c:v>2.4643137254901957</c:v>
                </c:pt>
                <c:pt idx="32295">
                  <c:v>2.4643137254901957</c:v>
                </c:pt>
                <c:pt idx="32296">
                  <c:v>2.4643137254901957</c:v>
                </c:pt>
                <c:pt idx="32297">
                  <c:v>2.4643137254901957</c:v>
                </c:pt>
                <c:pt idx="32298">
                  <c:v>2.4643137254901957</c:v>
                </c:pt>
                <c:pt idx="32299">
                  <c:v>2.4643137254901957</c:v>
                </c:pt>
                <c:pt idx="32300">
                  <c:v>2.4643137254901957</c:v>
                </c:pt>
                <c:pt idx="32301">
                  <c:v>2.4643137254901957</c:v>
                </c:pt>
                <c:pt idx="32302">
                  <c:v>2.4643137254901957</c:v>
                </c:pt>
                <c:pt idx="32303">
                  <c:v>2.4643137254901957</c:v>
                </c:pt>
                <c:pt idx="32304">
                  <c:v>2.4643137254901957</c:v>
                </c:pt>
                <c:pt idx="32305">
                  <c:v>2.4643137254901957</c:v>
                </c:pt>
                <c:pt idx="32306">
                  <c:v>2.4643137254901957</c:v>
                </c:pt>
                <c:pt idx="32307">
                  <c:v>2.4643137254901957</c:v>
                </c:pt>
                <c:pt idx="32308">
                  <c:v>2.4643137254901957</c:v>
                </c:pt>
                <c:pt idx="32309">
                  <c:v>2.4643137254901957</c:v>
                </c:pt>
                <c:pt idx="32310">
                  <c:v>2.4643137254901957</c:v>
                </c:pt>
                <c:pt idx="32311">
                  <c:v>2.4643137254901957</c:v>
                </c:pt>
                <c:pt idx="32312">
                  <c:v>2.4643137254901957</c:v>
                </c:pt>
                <c:pt idx="32313">
                  <c:v>2.4643137254901957</c:v>
                </c:pt>
                <c:pt idx="32314">
                  <c:v>2.4643137254901957</c:v>
                </c:pt>
                <c:pt idx="32315">
                  <c:v>2.4643137254901957</c:v>
                </c:pt>
                <c:pt idx="32316">
                  <c:v>2.4643137254901957</c:v>
                </c:pt>
                <c:pt idx="32317">
                  <c:v>2.4643137254901957</c:v>
                </c:pt>
                <c:pt idx="32318">
                  <c:v>2.4643137254901957</c:v>
                </c:pt>
                <c:pt idx="32319">
                  <c:v>2.4643137254901957</c:v>
                </c:pt>
                <c:pt idx="32320">
                  <c:v>2.4643137254901957</c:v>
                </c:pt>
                <c:pt idx="32321">
                  <c:v>2.4643137254901957</c:v>
                </c:pt>
                <c:pt idx="32322">
                  <c:v>2.4643137254901957</c:v>
                </c:pt>
                <c:pt idx="32323">
                  <c:v>2.4643137254901957</c:v>
                </c:pt>
                <c:pt idx="32324">
                  <c:v>2.4643137254901957</c:v>
                </c:pt>
                <c:pt idx="32325">
                  <c:v>2.4643137254901957</c:v>
                </c:pt>
                <c:pt idx="32326">
                  <c:v>2.4643137254901957</c:v>
                </c:pt>
                <c:pt idx="32327">
                  <c:v>2.4643137254901957</c:v>
                </c:pt>
                <c:pt idx="32328">
                  <c:v>2.4643137254901957</c:v>
                </c:pt>
                <c:pt idx="32329">
                  <c:v>2.4643137254901957</c:v>
                </c:pt>
                <c:pt idx="32330">
                  <c:v>2.4643137254901957</c:v>
                </c:pt>
                <c:pt idx="32331">
                  <c:v>2.4643137254901957</c:v>
                </c:pt>
                <c:pt idx="32332">
                  <c:v>2.4643137254901957</c:v>
                </c:pt>
                <c:pt idx="32333">
                  <c:v>2.4643137254901957</c:v>
                </c:pt>
                <c:pt idx="32334">
                  <c:v>2.4643137254901957</c:v>
                </c:pt>
                <c:pt idx="32335">
                  <c:v>2.4643137254901957</c:v>
                </c:pt>
                <c:pt idx="32336">
                  <c:v>2.4643137254901957</c:v>
                </c:pt>
                <c:pt idx="32337">
                  <c:v>2.4643137254901957</c:v>
                </c:pt>
                <c:pt idx="32338">
                  <c:v>2.4643137254901957</c:v>
                </c:pt>
                <c:pt idx="32339">
                  <c:v>2.4643137254901957</c:v>
                </c:pt>
                <c:pt idx="32340">
                  <c:v>2.4643137254901957</c:v>
                </c:pt>
                <c:pt idx="32341">
                  <c:v>2.4643137254901957</c:v>
                </c:pt>
                <c:pt idx="32342">
                  <c:v>2.4643137254901957</c:v>
                </c:pt>
                <c:pt idx="32343">
                  <c:v>2.4643137254901957</c:v>
                </c:pt>
                <c:pt idx="32344">
                  <c:v>2.4643137254901957</c:v>
                </c:pt>
                <c:pt idx="32345">
                  <c:v>2.4643137254901957</c:v>
                </c:pt>
                <c:pt idx="32346">
                  <c:v>2.4643137254901957</c:v>
                </c:pt>
                <c:pt idx="32347">
                  <c:v>2.4643137254901957</c:v>
                </c:pt>
                <c:pt idx="32348">
                  <c:v>2.4643137254901957</c:v>
                </c:pt>
                <c:pt idx="32349">
                  <c:v>2.4643137254901957</c:v>
                </c:pt>
                <c:pt idx="32350">
                  <c:v>2.4643137254901957</c:v>
                </c:pt>
                <c:pt idx="32351">
                  <c:v>2.4643137254901957</c:v>
                </c:pt>
                <c:pt idx="32352">
                  <c:v>2.4643137254901957</c:v>
                </c:pt>
                <c:pt idx="32353">
                  <c:v>2.4643137254901957</c:v>
                </c:pt>
                <c:pt idx="32354">
                  <c:v>2.4643137254901957</c:v>
                </c:pt>
                <c:pt idx="32355">
                  <c:v>2.4643137254901957</c:v>
                </c:pt>
                <c:pt idx="32356">
                  <c:v>2.4643137254901957</c:v>
                </c:pt>
                <c:pt idx="32357">
                  <c:v>2.4643137254901957</c:v>
                </c:pt>
                <c:pt idx="32358">
                  <c:v>2.4643137254901957</c:v>
                </c:pt>
                <c:pt idx="32359">
                  <c:v>2.4643137254901957</c:v>
                </c:pt>
                <c:pt idx="32360">
                  <c:v>2.4643137254901957</c:v>
                </c:pt>
                <c:pt idx="32361">
                  <c:v>2.4643137254901957</c:v>
                </c:pt>
                <c:pt idx="32362">
                  <c:v>2.4643137254901957</c:v>
                </c:pt>
                <c:pt idx="32363">
                  <c:v>2.4643137254901957</c:v>
                </c:pt>
                <c:pt idx="32364">
                  <c:v>2.4643137254901957</c:v>
                </c:pt>
                <c:pt idx="32365">
                  <c:v>2.4643137254901957</c:v>
                </c:pt>
                <c:pt idx="32366">
                  <c:v>2.4643137254901957</c:v>
                </c:pt>
                <c:pt idx="32367">
                  <c:v>2.4643137254901957</c:v>
                </c:pt>
                <c:pt idx="32368">
                  <c:v>2.4643137254901957</c:v>
                </c:pt>
                <c:pt idx="32369">
                  <c:v>2.4643137254901957</c:v>
                </c:pt>
                <c:pt idx="32370">
                  <c:v>2.4643137254901957</c:v>
                </c:pt>
                <c:pt idx="32371">
                  <c:v>2.4643137254901957</c:v>
                </c:pt>
                <c:pt idx="32372">
                  <c:v>2.4643137254901957</c:v>
                </c:pt>
                <c:pt idx="32373">
                  <c:v>2.4643137254901957</c:v>
                </c:pt>
                <c:pt idx="32374">
                  <c:v>2.4643137254901957</c:v>
                </c:pt>
                <c:pt idx="32375">
                  <c:v>2.4643137254901957</c:v>
                </c:pt>
                <c:pt idx="32376">
                  <c:v>2.4643137254901957</c:v>
                </c:pt>
                <c:pt idx="32377">
                  <c:v>2.4643137254901957</c:v>
                </c:pt>
                <c:pt idx="32378">
                  <c:v>2.4643137254901957</c:v>
                </c:pt>
                <c:pt idx="32379">
                  <c:v>2.4643137254901957</c:v>
                </c:pt>
                <c:pt idx="32380">
                  <c:v>2.4643137254901957</c:v>
                </c:pt>
                <c:pt idx="32381">
                  <c:v>2.4643137254901957</c:v>
                </c:pt>
                <c:pt idx="32382">
                  <c:v>2.4643137254901957</c:v>
                </c:pt>
                <c:pt idx="32383">
                  <c:v>2.4643137254901957</c:v>
                </c:pt>
                <c:pt idx="32384">
                  <c:v>2.4643137254901957</c:v>
                </c:pt>
                <c:pt idx="32385">
                  <c:v>2.4643137254901957</c:v>
                </c:pt>
                <c:pt idx="32386">
                  <c:v>2.4643137254901957</c:v>
                </c:pt>
                <c:pt idx="32387">
                  <c:v>2.4643137254901957</c:v>
                </c:pt>
                <c:pt idx="32388">
                  <c:v>2.4643137254901957</c:v>
                </c:pt>
                <c:pt idx="32389">
                  <c:v>2.4643137254901957</c:v>
                </c:pt>
                <c:pt idx="32390">
                  <c:v>2.4643137254901957</c:v>
                </c:pt>
                <c:pt idx="32391">
                  <c:v>2.4643137254901957</c:v>
                </c:pt>
                <c:pt idx="32392">
                  <c:v>2.4643137254901957</c:v>
                </c:pt>
                <c:pt idx="32393">
                  <c:v>2.4643137254901957</c:v>
                </c:pt>
                <c:pt idx="32394">
                  <c:v>2.4643137254901957</c:v>
                </c:pt>
                <c:pt idx="32395">
                  <c:v>2.4643137254901957</c:v>
                </c:pt>
                <c:pt idx="32396">
                  <c:v>2.4643137254901957</c:v>
                </c:pt>
                <c:pt idx="32397">
                  <c:v>2.4643137254901957</c:v>
                </c:pt>
                <c:pt idx="32398">
                  <c:v>2.4643137254901957</c:v>
                </c:pt>
                <c:pt idx="32399">
                  <c:v>2.4643137254901957</c:v>
                </c:pt>
                <c:pt idx="32400">
                  <c:v>2.4643137254901957</c:v>
                </c:pt>
                <c:pt idx="32401">
                  <c:v>2.4643137254901957</c:v>
                </c:pt>
                <c:pt idx="32402">
                  <c:v>2.4643137254901957</c:v>
                </c:pt>
                <c:pt idx="32403">
                  <c:v>2.4643137254901957</c:v>
                </c:pt>
                <c:pt idx="32404">
                  <c:v>2.4643137254901957</c:v>
                </c:pt>
                <c:pt idx="32405">
                  <c:v>2.4643137254901957</c:v>
                </c:pt>
                <c:pt idx="32406">
                  <c:v>2.4643137254901957</c:v>
                </c:pt>
                <c:pt idx="32407">
                  <c:v>2.4643137254901957</c:v>
                </c:pt>
                <c:pt idx="32408">
                  <c:v>2.4643137254901957</c:v>
                </c:pt>
                <c:pt idx="32409">
                  <c:v>2.4643137254901957</c:v>
                </c:pt>
                <c:pt idx="32410">
                  <c:v>2.4643137254901957</c:v>
                </c:pt>
                <c:pt idx="32411">
                  <c:v>2.4643137254901957</c:v>
                </c:pt>
                <c:pt idx="32412">
                  <c:v>2.4643137254901957</c:v>
                </c:pt>
                <c:pt idx="32413">
                  <c:v>2.4643137254901957</c:v>
                </c:pt>
                <c:pt idx="32414">
                  <c:v>2.4643137254901957</c:v>
                </c:pt>
                <c:pt idx="32415">
                  <c:v>2.4643137254901957</c:v>
                </c:pt>
                <c:pt idx="32416">
                  <c:v>2.4643137254901957</c:v>
                </c:pt>
                <c:pt idx="32417">
                  <c:v>2.4643137254901957</c:v>
                </c:pt>
                <c:pt idx="32418">
                  <c:v>2.4643137254901957</c:v>
                </c:pt>
                <c:pt idx="32419">
                  <c:v>2.4643137254901957</c:v>
                </c:pt>
                <c:pt idx="32420">
                  <c:v>2.4643137254901957</c:v>
                </c:pt>
                <c:pt idx="32421">
                  <c:v>2.4643137254901957</c:v>
                </c:pt>
                <c:pt idx="32422">
                  <c:v>2.4643137254901957</c:v>
                </c:pt>
                <c:pt idx="32423">
                  <c:v>2.4643137254901957</c:v>
                </c:pt>
                <c:pt idx="32424">
                  <c:v>2.4643137254901957</c:v>
                </c:pt>
                <c:pt idx="32425">
                  <c:v>2.4643137254901957</c:v>
                </c:pt>
                <c:pt idx="32426">
                  <c:v>2.4643137254901957</c:v>
                </c:pt>
                <c:pt idx="32427">
                  <c:v>2.4643137254901957</c:v>
                </c:pt>
                <c:pt idx="32428">
                  <c:v>2.4643137254901957</c:v>
                </c:pt>
                <c:pt idx="32429">
                  <c:v>2.4643137254901957</c:v>
                </c:pt>
                <c:pt idx="32430">
                  <c:v>2.4643137254901957</c:v>
                </c:pt>
                <c:pt idx="32431">
                  <c:v>2.4643137254901957</c:v>
                </c:pt>
                <c:pt idx="32432">
                  <c:v>2.4643137254901957</c:v>
                </c:pt>
                <c:pt idx="32433">
                  <c:v>2.4643137254901957</c:v>
                </c:pt>
                <c:pt idx="32434">
                  <c:v>2.4643137254901957</c:v>
                </c:pt>
                <c:pt idx="32435">
                  <c:v>2.4643137254901957</c:v>
                </c:pt>
                <c:pt idx="32436">
                  <c:v>2.4643137254901957</c:v>
                </c:pt>
                <c:pt idx="32437">
                  <c:v>2.4643137254901957</c:v>
                </c:pt>
                <c:pt idx="32438">
                  <c:v>2.4643137254901957</c:v>
                </c:pt>
                <c:pt idx="32439">
                  <c:v>2.4643137254901957</c:v>
                </c:pt>
                <c:pt idx="32440">
                  <c:v>2.4643137254901957</c:v>
                </c:pt>
                <c:pt idx="32441">
                  <c:v>2.4643137254901957</c:v>
                </c:pt>
                <c:pt idx="32442">
                  <c:v>2.4643137254901957</c:v>
                </c:pt>
                <c:pt idx="32443">
                  <c:v>2.4643137254901957</c:v>
                </c:pt>
                <c:pt idx="32444">
                  <c:v>2.4643137254901957</c:v>
                </c:pt>
                <c:pt idx="32445">
                  <c:v>2.4643137254901957</c:v>
                </c:pt>
                <c:pt idx="32446">
                  <c:v>2.4643137254901957</c:v>
                </c:pt>
                <c:pt idx="32447">
                  <c:v>2.4643137254901957</c:v>
                </c:pt>
                <c:pt idx="32448">
                  <c:v>2.4643137254901957</c:v>
                </c:pt>
                <c:pt idx="32449">
                  <c:v>2.4643137254901957</c:v>
                </c:pt>
                <c:pt idx="32450">
                  <c:v>2.4643137254901957</c:v>
                </c:pt>
                <c:pt idx="32451">
                  <c:v>2.4643137254901957</c:v>
                </c:pt>
                <c:pt idx="32452">
                  <c:v>2.4643137254901957</c:v>
                </c:pt>
                <c:pt idx="32453">
                  <c:v>2.4643137254901957</c:v>
                </c:pt>
                <c:pt idx="32454">
                  <c:v>2.4643137254901957</c:v>
                </c:pt>
                <c:pt idx="32455">
                  <c:v>2.4643137254901957</c:v>
                </c:pt>
                <c:pt idx="32456">
                  <c:v>2.4643137254901957</c:v>
                </c:pt>
                <c:pt idx="32457">
                  <c:v>2.4643137254901957</c:v>
                </c:pt>
                <c:pt idx="32458">
                  <c:v>2.4643137254901957</c:v>
                </c:pt>
                <c:pt idx="32459">
                  <c:v>2.4643137254901957</c:v>
                </c:pt>
                <c:pt idx="32460">
                  <c:v>2.4643137254901957</c:v>
                </c:pt>
                <c:pt idx="32461">
                  <c:v>2.4643137254901957</c:v>
                </c:pt>
                <c:pt idx="32462">
                  <c:v>2.4643137254901957</c:v>
                </c:pt>
                <c:pt idx="32463">
                  <c:v>2.4643137254901957</c:v>
                </c:pt>
                <c:pt idx="32464">
                  <c:v>2.4643137254901957</c:v>
                </c:pt>
                <c:pt idx="32465">
                  <c:v>2.4643137254901957</c:v>
                </c:pt>
                <c:pt idx="32466">
                  <c:v>2.4643137254901957</c:v>
                </c:pt>
                <c:pt idx="32467">
                  <c:v>2.4643137254901957</c:v>
                </c:pt>
                <c:pt idx="32468">
                  <c:v>2.4643137254901957</c:v>
                </c:pt>
                <c:pt idx="32469">
                  <c:v>2.4643137254901957</c:v>
                </c:pt>
                <c:pt idx="32470">
                  <c:v>2.4643137254901957</c:v>
                </c:pt>
                <c:pt idx="32471">
                  <c:v>2.4643137254901957</c:v>
                </c:pt>
                <c:pt idx="32472">
                  <c:v>2.4643137254901957</c:v>
                </c:pt>
                <c:pt idx="32473">
                  <c:v>2.4643137254901957</c:v>
                </c:pt>
                <c:pt idx="32474">
                  <c:v>2.4643137254901957</c:v>
                </c:pt>
                <c:pt idx="32475">
                  <c:v>2.4643137254901957</c:v>
                </c:pt>
                <c:pt idx="32476">
                  <c:v>2.4643137254901957</c:v>
                </c:pt>
                <c:pt idx="32477">
                  <c:v>2.4643137254901957</c:v>
                </c:pt>
                <c:pt idx="32478">
                  <c:v>2.4643137254901957</c:v>
                </c:pt>
                <c:pt idx="32479">
                  <c:v>2.4643137254901957</c:v>
                </c:pt>
                <c:pt idx="32480">
                  <c:v>2.4643137254901957</c:v>
                </c:pt>
                <c:pt idx="32481">
                  <c:v>2.4643137254901957</c:v>
                </c:pt>
                <c:pt idx="32482">
                  <c:v>2.4643137254901957</c:v>
                </c:pt>
                <c:pt idx="32483">
                  <c:v>2.4643137254901957</c:v>
                </c:pt>
                <c:pt idx="32484">
                  <c:v>2.4643137254901957</c:v>
                </c:pt>
                <c:pt idx="32485">
                  <c:v>2.4643137254901957</c:v>
                </c:pt>
                <c:pt idx="32486">
                  <c:v>2.4643137254901957</c:v>
                </c:pt>
                <c:pt idx="32487">
                  <c:v>2.4643137254901957</c:v>
                </c:pt>
                <c:pt idx="32488">
                  <c:v>2.4643137254901957</c:v>
                </c:pt>
                <c:pt idx="32489">
                  <c:v>2.4643137254901957</c:v>
                </c:pt>
                <c:pt idx="32490">
                  <c:v>2.4643137254901957</c:v>
                </c:pt>
                <c:pt idx="32491">
                  <c:v>2.4643137254901957</c:v>
                </c:pt>
                <c:pt idx="32492">
                  <c:v>2.4643137254901957</c:v>
                </c:pt>
                <c:pt idx="32493">
                  <c:v>2.4643137254901957</c:v>
                </c:pt>
                <c:pt idx="32494">
                  <c:v>2.4643137254901957</c:v>
                </c:pt>
                <c:pt idx="32495">
                  <c:v>2.4643137254901957</c:v>
                </c:pt>
                <c:pt idx="32496">
                  <c:v>2.4643137254901957</c:v>
                </c:pt>
                <c:pt idx="32497">
                  <c:v>2.4643137254901957</c:v>
                </c:pt>
                <c:pt idx="32498">
                  <c:v>2.4643137254901957</c:v>
                </c:pt>
                <c:pt idx="32499">
                  <c:v>2.4643137254901957</c:v>
                </c:pt>
                <c:pt idx="32500">
                  <c:v>2.4643137254901957</c:v>
                </c:pt>
                <c:pt idx="32501">
                  <c:v>2.4643137254901957</c:v>
                </c:pt>
                <c:pt idx="32502">
                  <c:v>2.4643137254901957</c:v>
                </c:pt>
                <c:pt idx="32503">
                  <c:v>2.4643137254901957</c:v>
                </c:pt>
                <c:pt idx="32504">
                  <c:v>2.4643137254901957</c:v>
                </c:pt>
                <c:pt idx="32505">
                  <c:v>2.4643137254901957</c:v>
                </c:pt>
                <c:pt idx="32506">
                  <c:v>2.4643137254901957</c:v>
                </c:pt>
                <c:pt idx="32507">
                  <c:v>2.4643137254901957</c:v>
                </c:pt>
                <c:pt idx="32508">
                  <c:v>2.4643137254901957</c:v>
                </c:pt>
                <c:pt idx="32509">
                  <c:v>2.4643137254901957</c:v>
                </c:pt>
                <c:pt idx="32510">
                  <c:v>2.4643137254901957</c:v>
                </c:pt>
                <c:pt idx="32511">
                  <c:v>2.4643137254901957</c:v>
                </c:pt>
                <c:pt idx="32512">
                  <c:v>2.4643137254901957</c:v>
                </c:pt>
                <c:pt idx="32513">
                  <c:v>2.4643137254901957</c:v>
                </c:pt>
                <c:pt idx="32514">
                  <c:v>2.4643137254901957</c:v>
                </c:pt>
                <c:pt idx="32515">
                  <c:v>2.4643137254901957</c:v>
                </c:pt>
                <c:pt idx="32516">
                  <c:v>2.4643137254901957</c:v>
                </c:pt>
                <c:pt idx="32517">
                  <c:v>2.4643137254901957</c:v>
                </c:pt>
                <c:pt idx="32518">
                  <c:v>2.4643137254901957</c:v>
                </c:pt>
                <c:pt idx="32519">
                  <c:v>2.4643137254901957</c:v>
                </c:pt>
                <c:pt idx="32520">
                  <c:v>2.4643137254901957</c:v>
                </c:pt>
                <c:pt idx="32521">
                  <c:v>2.4643137254901957</c:v>
                </c:pt>
                <c:pt idx="32522">
                  <c:v>2.4643137254901957</c:v>
                </c:pt>
                <c:pt idx="32523">
                  <c:v>2.4643137254901957</c:v>
                </c:pt>
                <c:pt idx="32524">
                  <c:v>2.4643137254901957</c:v>
                </c:pt>
                <c:pt idx="32525">
                  <c:v>2.4643137254901957</c:v>
                </c:pt>
                <c:pt idx="32526">
                  <c:v>2.4643137254901957</c:v>
                </c:pt>
                <c:pt idx="32527">
                  <c:v>2.4643137254901957</c:v>
                </c:pt>
                <c:pt idx="32528">
                  <c:v>2.4643137254901957</c:v>
                </c:pt>
                <c:pt idx="32529">
                  <c:v>2.4643137254901957</c:v>
                </c:pt>
                <c:pt idx="32530">
                  <c:v>2.4643137254901957</c:v>
                </c:pt>
                <c:pt idx="32531">
                  <c:v>2.4643137254901957</c:v>
                </c:pt>
                <c:pt idx="32532">
                  <c:v>2.4643137254901957</c:v>
                </c:pt>
                <c:pt idx="32533">
                  <c:v>2.4643137254901957</c:v>
                </c:pt>
                <c:pt idx="32534">
                  <c:v>2.4643137254901957</c:v>
                </c:pt>
                <c:pt idx="32535">
                  <c:v>2.4643137254901957</c:v>
                </c:pt>
                <c:pt idx="32536">
                  <c:v>2.4643137254901957</c:v>
                </c:pt>
                <c:pt idx="32537">
                  <c:v>2.4643137254901957</c:v>
                </c:pt>
                <c:pt idx="32538">
                  <c:v>2.4643137254901957</c:v>
                </c:pt>
                <c:pt idx="32539">
                  <c:v>2.4643137254901957</c:v>
                </c:pt>
                <c:pt idx="32540">
                  <c:v>2.4643137254901957</c:v>
                </c:pt>
                <c:pt idx="32541">
                  <c:v>2.4643137254901957</c:v>
                </c:pt>
                <c:pt idx="32542">
                  <c:v>2.4643137254901957</c:v>
                </c:pt>
                <c:pt idx="32543">
                  <c:v>2.4643137254901957</c:v>
                </c:pt>
                <c:pt idx="32544">
                  <c:v>2.4643137254901957</c:v>
                </c:pt>
                <c:pt idx="32545">
                  <c:v>2.4643137254901957</c:v>
                </c:pt>
                <c:pt idx="32546">
                  <c:v>2.4643137254901957</c:v>
                </c:pt>
                <c:pt idx="32547">
                  <c:v>2.4643137254901957</c:v>
                </c:pt>
                <c:pt idx="32548">
                  <c:v>2.4643137254901957</c:v>
                </c:pt>
                <c:pt idx="32549">
                  <c:v>2.4643137254901957</c:v>
                </c:pt>
                <c:pt idx="32550">
                  <c:v>2.4643137254901957</c:v>
                </c:pt>
                <c:pt idx="32551">
                  <c:v>2.4643137254901957</c:v>
                </c:pt>
                <c:pt idx="32552">
                  <c:v>2.4643137254901957</c:v>
                </c:pt>
                <c:pt idx="32553">
                  <c:v>2.4643137254901957</c:v>
                </c:pt>
                <c:pt idx="32554">
                  <c:v>2.4643137254901957</c:v>
                </c:pt>
                <c:pt idx="32555">
                  <c:v>2.4643137254901957</c:v>
                </c:pt>
                <c:pt idx="32556">
                  <c:v>2.4643137254901957</c:v>
                </c:pt>
                <c:pt idx="32557">
                  <c:v>2.4643137254901957</c:v>
                </c:pt>
                <c:pt idx="32558">
                  <c:v>2.4643137254901957</c:v>
                </c:pt>
                <c:pt idx="32559">
                  <c:v>2.4643137254901957</c:v>
                </c:pt>
                <c:pt idx="32560">
                  <c:v>2.4643137254901957</c:v>
                </c:pt>
                <c:pt idx="32561">
                  <c:v>2.4643137254901957</c:v>
                </c:pt>
                <c:pt idx="32562">
                  <c:v>2.4643137254901957</c:v>
                </c:pt>
                <c:pt idx="32563">
                  <c:v>2.4643137254901957</c:v>
                </c:pt>
                <c:pt idx="32564">
                  <c:v>2.4643137254901957</c:v>
                </c:pt>
                <c:pt idx="32565">
                  <c:v>2.4643137254901957</c:v>
                </c:pt>
                <c:pt idx="32566">
                  <c:v>2.4643137254901957</c:v>
                </c:pt>
                <c:pt idx="32567">
                  <c:v>2.4643137254901957</c:v>
                </c:pt>
                <c:pt idx="32568">
                  <c:v>2.4643137254901957</c:v>
                </c:pt>
                <c:pt idx="32569">
                  <c:v>2.4643137254901957</c:v>
                </c:pt>
                <c:pt idx="32570">
                  <c:v>2.4643137254901957</c:v>
                </c:pt>
                <c:pt idx="32571">
                  <c:v>2.4643137254901957</c:v>
                </c:pt>
                <c:pt idx="32572">
                  <c:v>2.4643137254901957</c:v>
                </c:pt>
                <c:pt idx="32573">
                  <c:v>2.4643137254901957</c:v>
                </c:pt>
                <c:pt idx="32574">
                  <c:v>2.4643137254901957</c:v>
                </c:pt>
                <c:pt idx="32575">
                  <c:v>2.4643137254901957</c:v>
                </c:pt>
                <c:pt idx="32576">
                  <c:v>2.4643137254901957</c:v>
                </c:pt>
                <c:pt idx="32577">
                  <c:v>2.4643137254901957</c:v>
                </c:pt>
                <c:pt idx="32578">
                  <c:v>2.4643137254901957</c:v>
                </c:pt>
                <c:pt idx="32579">
                  <c:v>2.4643137254901957</c:v>
                </c:pt>
                <c:pt idx="32580">
                  <c:v>2.4643137254901957</c:v>
                </c:pt>
                <c:pt idx="32581">
                  <c:v>2.4643137254901957</c:v>
                </c:pt>
                <c:pt idx="32582">
                  <c:v>2.4643137254901957</c:v>
                </c:pt>
                <c:pt idx="32583">
                  <c:v>2.4643137254901957</c:v>
                </c:pt>
                <c:pt idx="32584">
                  <c:v>2.4643137254901957</c:v>
                </c:pt>
                <c:pt idx="32585">
                  <c:v>2.4643137254901957</c:v>
                </c:pt>
                <c:pt idx="32586">
                  <c:v>2.4643137254901957</c:v>
                </c:pt>
                <c:pt idx="32587">
                  <c:v>2.4643137254901957</c:v>
                </c:pt>
                <c:pt idx="32588">
                  <c:v>2.4643137254901957</c:v>
                </c:pt>
                <c:pt idx="32589">
                  <c:v>2.4643137254901957</c:v>
                </c:pt>
                <c:pt idx="32590">
                  <c:v>2.4643137254901957</c:v>
                </c:pt>
                <c:pt idx="32591">
                  <c:v>2.4643137254901957</c:v>
                </c:pt>
                <c:pt idx="32592">
                  <c:v>2.4643137254901957</c:v>
                </c:pt>
                <c:pt idx="32593">
                  <c:v>2.4643137254901957</c:v>
                </c:pt>
                <c:pt idx="32594">
                  <c:v>2.4643137254901957</c:v>
                </c:pt>
                <c:pt idx="32595">
                  <c:v>2.4643137254901957</c:v>
                </c:pt>
                <c:pt idx="32596">
                  <c:v>2.4643137254901957</c:v>
                </c:pt>
                <c:pt idx="32597">
                  <c:v>2.4643137254901957</c:v>
                </c:pt>
                <c:pt idx="32598">
                  <c:v>2.4643137254901957</c:v>
                </c:pt>
                <c:pt idx="32599">
                  <c:v>2.4643137254901957</c:v>
                </c:pt>
                <c:pt idx="32600">
                  <c:v>2.4643137254901957</c:v>
                </c:pt>
                <c:pt idx="32601">
                  <c:v>2.4643137254901957</c:v>
                </c:pt>
                <c:pt idx="32602">
                  <c:v>2.4643137254901957</c:v>
                </c:pt>
                <c:pt idx="32603">
                  <c:v>2.4643137254901957</c:v>
                </c:pt>
                <c:pt idx="32604">
                  <c:v>2.4643137254901957</c:v>
                </c:pt>
                <c:pt idx="32605">
                  <c:v>2.4643137254901957</c:v>
                </c:pt>
                <c:pt idx="32606">
                  <c:v>2.4643137254901957</c:v>
                </c:pt>
                <c:pt idx="32607">
                  <c:v>2.4643137254901957</c:v>
                </c:pt>
                <c:pt idx="32608">
                  <c:v>2.4643137254901957</c:v>
                </c:pt>
                <c:pt idx="32609">
                  <c:v>2.4643137254901957</c:v>
                </c:pt>
                <c:pt idx="32610">
                  <c:v>2.4643137254901957</c:v>
                </c:pt>
                <c:pt idx="32611">
                  <c:v>2.4643137254901957</c:v>
                </c:pt>
                <c:pt idx="32612">
                  <c:v>2.4643137254901957</c:v>
                </c:pt>
                <c:pt idx="32613">
                  <c:v>2.4643137254901957</c:v>
                </c:pt>
                <c:pt idx="32614">
                  <c:v>2.4643137254901957</c:v>
                </c:pt>
                <c:pt idx="32615">
                  <c:v>2.4643137254901957</c:v>
                </c:pt>
                <c:pt idx="32616">
                  <c:v>2.4643137254901957</c:v>
                </c:pt>
                <c:pt idx="32617">
                  <c:v>2.4643137254901957</c:v>
                </c:pt>
                <c:pt idx="32618">
                  <c:v>2.4643137254901957</c:v>
                </c:pt>
                <c:pt idx="32619">
                  <c:v>2.4643137254901957</c:v>
                </c:pt>
                <c:pt idx="32620">
                  <c:v>2.4643137254901957</c:v>
                </c:pt>
                <c:pt idx="32621">
                  <c:v>2.4643137254901957</c:v>
                </c:pt>
                <c:pt idx="32622">
                  <c:v>2.4643137254901957</c:v>
                </c:pt>
                <c:pt idx="32623">
                  <c:v>2.4643137254901957</c:v>
                </c:pt>
                <c:pt idx="32624">
                  <c:v>2.4643137254901957</c:v>
                </c:pt>
                <c:pt idx="32625">
                  <c:v>2.4643137254901957</c:v>
                </c:pt>
                <c:pt idx="32626">
                  <c:v>2.4643137254901957</c:v>
                </c:pt>
                <c:pt idx="32627">
                  <c:v>2.4643137254901957</c:v>
                </c:pt>
                <c:pt idx="32628">
                  <c:v>2.4643137254901957</c:v>
                </c:pt>
                <c:pt idx="32629">
                  <c:v>2.4643137254901957</c:v>
                </c:pt>
                <c:pt idx="32630">
                  <c:v>2.4643137254901957</c:v>
                </c:pt>
                <c:pt idx="32631">
                  <c:v>2.4643137254901957</c:v>
                </c:pt>
                <c:pt idx="32632">
                  <c:v>2.4643137254901957</c:v>
                </c:pt>
                <c:pt idx="32633">
                  <c:v>2.4643137254901957</c:v>
                </c:pt>
                <c:pt idx="32634">
                  <c:v>2.4643137254901957</c:v>
                </c:pt>
                <c:pt idx="32635">
                  <c:v>2.4643137254901957</c:v>
                </c:pt>
                <c:pt idx="32636">
                  <c:v>2.4643137254901957</c:v>
                </c:pt>
                <c:pt idx="32637">
                  <c:v>2.4643137254901957</c:v>
                </c:pt>
                <c:pt idx="32638">
                  <c:v>2.4643137254901957</c:v>
                </c:pt>
                <c:pt idx="32639">
                  <c:v>2.4643137254901957</c:v>
                </c:pt>
                <c:pt idx="32640">
                  <c:v>2.4643137254901957</c:v>
                </c:pt>
                <c:pt idx="32641">
                  <c:v>2.4643137254901957</c:v>
                </c:pt>
                <c:pt idx="32642">
                  <c:v>2.4643137254901957</c:v>
                </c:pt>
                <c:pt idx="32643">
                  <c:v>2.4643137254901957</c:v>
                </c:pt>
                <c:pt idx="32644">
                  <c:v>2.4643137254901957</c:v>
                </c:pt>
                <c:pt idx="32645">
                  <c:v>2.4643137254901957</c:v>
                </c:pt>
                <c:pt idx="32646">
                  <c:v>2.4643137254901957</c:v>
                </c:pt>
                <c:pt idx="32647">
                  <c:v>2.4643137254901957</c:v>
                </c:pt>
                <c:pt idx="32648">
                  <c:v>2.4643137254901957</c:v>
                </c:pt>
                <c:pt idx="32649">
                  <c:v>2.4643137254901957</c:v>
                </c:pt>
                <c:pt idx="32650">
                  <c:v>2.4643137254901957</c:v>
                </c:pt>
                <c:pt idx="32651">
                  <c:v>2.4643137254901957</c:v>
                </c:pt>
                <c:pt idx="32652">
                  <c:v>2.4643137254901957</c:v>
                </c:pt>
                <c:pt idx="32653">
                  <c:v>2.4643137254901957</c:v>
                </c:pt>
                <c:pt idx="32654">
                  <c:v>2.4643137254901957</c:v>
                </c:pt>
                <c:pt idx="32655">
                  <c:v>2.4643137254901957</c:v>
                </c:pt>
                <c:pt idx="32656">
                  <c:v>2.4643137254901957</c:v>
                </c:pt>
                <c:pt idx="32657">
                  <c:v>2.4643137254901957</c:v>
                </c:pt>
                <c:pt idx="32658">
                  <c:v>2.4643137254901957</c:v>
                </c:pt>
                <c:pt idx="32659">
                  <c:v>2.4643137254901957</c:v>
                </c:pt>
                <c:pt idx="32660">
                  <c:v>2.4643137254901957</c:v>
                </c:pt>
                <c:pt idx="32661">
                  <c:v>2.4643137254901957</c:v>
                </c:pt>
                <c:pt idx="32662">
                  <c:v>2.4643137254901957</c:v>
                </c:pt>
                <c:pt idx="32663">
                  <c:v>2.4643137254901957</c:v>
                </c:pt>
                <c:pt idx="32664">
                  <c:v>2.4643137254901957</c:v>
                </c:pt>
                <c:pt idx="32665">
                  <c:v>2.4643137254901957</c:v>
                </c:pt>
                <c:pt idx="32666">
                  <c:v>2.4643137254901957</c:v>
                </c:pt>
                <c:pt idx="32667">
                  <c:v>2.4643137254901957</c:v>
                </c:pt>
                <c:pt idx="32668">
                  <c:v>2.4643137254901957</c:v>
                </c:pt>
                <c:pt idx="32669">
                  <c:v>2.4643137254901957</c:v>
                </c:pt>
                <c:pt idx="32670">
                  <c:v>2.4643137254901957</c:v>
                </c:pt>
                <c:pt idx="32671">
                  <c:v>2.4643137254901957</c:v>
                </c:pt>
                <c:pt idx="32672">
                  <c:v>2.4643137254901957</c:v>
                </c:pt>
                <c:pt idx="32673">
                  <c:v>2.4643137254901957</c:v>
                </c:pt>
                <c:pt idx="32674">
                  <c:v>2.4643137254901957</c:v>
                </c:pt>
                <c:pt idx="32675">
                  <c:v>2.4643137254901957</c:v>
                </c:pt>
                <c:pt idx="32676">
                  <c:v>2.4643137254901957</c:v>
                </c:pt>
                <c:pt idx="32677">
                  <c:v>2.4643137254901957</c:v>
                </c:pt>
                <c:pt idx="32678">
                  <c:v>2.4643137254901957</c:v>
                </c:pt>
                <c:pt idx="32679">
                  <c:v>2.4643137254901957</c:v>
                </c:pt>
                <c:pt idx="32680">
                  <c:v>2.4643137254901957</c:v>
                </c:pt>
                <c:pt idx="32681">
                  <c:v>2.4643137254901957</c:v>
                </c:pt>
                <c:pt idx="32682">
                  <c:v>2.4643137254901957</c:v>
                </c:pt>
                <c:pt idx="32683">
                  <c:v>2.4643137254901957</c:v>
                </c:pt>
                <c:pt idx="32684">
                  <c:v>2.4643137254901957</c:v>
                </c:pt>
                <c:pt idx="32685">
                  <c:v>2.4643137254901957</c:v>
                </c:pt>
                <c:pt idx="32686">
                  <c:v>2.4643137254901957</c:v>
                </c:pt>
                <c:pt idx="32687">
                  <c:v>2.4643137254901957</c:v>
                </c:pt>
                <c:pt idx="32688">
                  <c:v>2.4643137254901957</c:v>
                </c:pt>
                <c:pt idx="32689">
                  <c:v>2.4643137254901957</c:v>
                </c:pt>
                <c:pt idx="32690">
                  <c:v>2.4643137254901957</c:v>
                </c:pt>
                <c:pt idx="32691">
                  <c:v>2.4643137254901957</c:v>
                </c:pt>
                <c:pt idx="32692">
                  <c:v>2.4643137254901957</c:v>
                </c:pt>
                <c:pt idx="32693">
                  <c:v>2.4643137254901957</c:v>
                </c:pt>
                <c:pt idx="32694">
                  <c:v>2.4643137254901957</c:v>
                </c:pt>
                <c:pt idx="32695">
                  <c:v>2.4643137254901957</c:v>
                </c:pt>
                <c:pt idx="32696">
                  <c:v>2.4643137254901957</c:v>
                </c:pt>
                <c:pt idx="32697">
                  <c:v>2.4643137254901957</c:v>
                </c:pt>
                <c:pt idx="32698">
                  <c:v>2.4643137254901957</c:v>
                </c:pt>
                <c:pt idx="32699">
                  <c:v>2.4643137254901957</c:v>
                </c:pt>
                <c:pt idx="32700">
                  <c:v>2.4643137254901957</c:v>
                </c:pt>
                <c:pt idx="32701">
                  <c:v>2.4643137254901957</c:v>
                </c:pt>
                <c:pt idx="32702">
                  <c:v>2.4643137254901957</c:v>
                </c:pt>
                <c:pt idx="32703">
                  <c:v>2.4643137254901957</c:v>
                </c:pt>
                <c:pt idx="32704">
                  <c:v>2.4643137254901957</c:v>
                </c:pt>
                <c:pt idx="32705">
                  <c:v>2.4643137254901957</c:v>
                </c:pt>
                <c:pt idx="32706">
                  <c:v>2.4643137254901957</c:v>
                </c:pt>
                <c:pt idx="32707">
                  <c:v>2.4643137254901957</c:v>
                </c:pt>
                <c:pt idx="32708">
                  <c:v>2.4643137254901957</c:v>
                </c:pt>
                <c:pt idx="32709">
                  <c:v>2.4643137254901957</c:v>
                </c:pt>
                <c:pt idx="32710">
                  <c:v>2.4643137254901957</c:v>
                </c:pt>
                <c:pt idx="32711">
                  <c:v>2.4643137254901957</c:v>
                </c:pt>
                <c:pt idx="32712">
                  <c:v>2.4643137254901957</c:v>
                </c:pt>
                <c:pt idx="32713">
                  <c:v>2.4643137254901957</c:v>
                </c:pt>
                <c:pt idx="32714">
                  <c:v>2.4643137254901957</c:v>
                </c:pt>
                <c:pt idx="32715">
                  <c:v>2.4643137254901957</c:v>
                </c:pt>
                <c:pt idx="32716">
                  <c:v>2.4643137254901957</c:v>
                </c:pt>
                <c:pt idx="32717">
                  <c:v>2.4643137254901957</c:v>
                </c:pt>
                <c:pt idx="32718">
                  <c:v>2.4643137254901957</c:v>
                </c:pt>
                <c:pt idx="32719">
                  <c:v>2.4643137254901957</c:v>
                </c:pt>
                <c:pt idx="32720">
                  <c:v>2.4643137254901957</c:v>
                </c:pt>
                <c:pt idx="32721">
                  <c:v>2.4643137254901957</c:v>
                </c:pt>
                <c:pt idx="32722">
                  <c:v>2.4643137254901957</c:v>
                </c:pt>
                <c:pt idx="32723">
                  <c:v>2.4643137254901957</c:v>
                </c:pt>
                <c:pt idx="32724">
                  <c:v>2.4643137254901957</c:v>
                </c:pt>
                <c:pt idx="32725">
                  <c:v>2.4643137254901957</c:v>
                </c:pt>
                <c:pt idx="32726">
                  <c:v>2.4643137254901957</c:v>
                </c:pt>
                <c:pt idx="32727">
                  <c:v>2.4643137254901957</c:v>
                </c:pt>
                <c:pt idx="32728">
                  <c:v>2.4643137254901957</c:v>
                </c:pt>
                <c:pt idx="32729">
                  <c:v>2.4643137254901957</c:v>
                </c:pt>
                <c:pt idx="32730">
                  <c:v>2.4643137254901957</c:v>
                </c:pt>
                <c:pt idx="32731">
                  <c:v>2.4643137254901957</c:v>
                </c:pt>
                <c:pt idx="32732">
                  <c:v>2.4643137254901957</c:v>
                </c:pt>
                <c:pt idx="32733">
                  <c:v>2.4643137254901957</c:v>
                </c:pt>
                <c:pt idx="32734">
                  <c:v>2.4643137254901957</c:v>
                </c:pt>
                <c:pt idx="32735">
                  <c:v>2.4643137254901957</c:v>
                </c:pt>
                <c:pt idx="32736">
                  <c:v>2.4643137254901957</c:v>
                </c:pt>
                <c:pt idx="32737">
                  <c:v>2.4643137254901957</c:v>
                </c:pt>
                <c:pt idx="32738">
                  <c:v>2.4643137254901957</c:v>
                </c:pt>
                <c:pt idx="32739">
                  <c:v>2.4643137254901957</c:v>
                </c:pt>
                <c:pt idx="32740">
                  <c:v>2.4643137254901957</c:v>
                </c:pt>
                <c:pt idx="32741">
                  <c:v>2.4643137254901957</c:v>
                </c:pt>
                <c:pt idx="32742">
                  <c:v>2.4643137254901957</c:v>
                </c:pt>
                <c:pt idx="32743">
                  <c:v>2.4643137254901957</c:v>
                </c:pt>
                <c:pt idx="32744">
                  <c:v>2.4643137254901957</c:v>
                </c:pt>
                <c:pt idx="32745">
                  <c:v>2.4643137254901957</c:v>
                </c:pt>
                <c:pt idx="32746">
                  <c:v>2.4643137254901957</c:v>
                </c:pt>
                <c:pt idx="32747">
                  <c:v>2.4643137254901957</c:v>
                </c:pt>
                <c:pt idx="32748">
                  <c:v>2.4643137254901957</c:v>
                </c:pt>
                <c:pt idx="32749">
                  <c:v>2.4643137254901957</c:v>
                </c:pt>
                <c:pt idx="32750">
                  <c:v>2.4643137254901957</c:v>
                </c:pt>
                <c:pt idx="32751">
                  <c:v>2.4643137254901957</c:v>
                </c:pt>
                <c:pt idx="32752">
                  <c:v>2.4643137254901957</c:v>
                </c:pt>
                <c:pt idx="32753">
                  <c:v>2.4643137254901957</c:v>
                </c:pt>
                <c:pt idx="32754">
                  <c:v>2.4643137254901957</c:v>
                </c:pt>
                <c:pt idx="32755">
                  <c:v>2.4643137254901957</c:v>
                </c:pt>
                <c:pt idx="32756">
                  <c:v>2.4643137254901957</c:v>
                </c:pt>
                <c:pt idx="32757">
                  <c:v>2.4643137254901957</c:v>
                </c:pt>
                <c:pt idx="32758">
                  <c:v>2.4643137254901957</c:v>
                </c:pt>
                <c:pt idx="32759">
                  <c:v>2.4643137254901957</c:v>
                </c:pt>
                <c:pt idx="32760">
                  <c:v>2.4643137254901957</c:v>
                </c:pt>
                <c:pt idx="32761">
                  <c:v>2.4643137254901957</c:v>
                </c:pt>
                <c:pt idx="32762">
                  <c:v>2.4643137254901957</c:v>
                </c:pt>
                <c:pt idx="32763">
                  <c:v>2.4643137254901957</c:v>
                </c:pt>
                <c:pt idx="32764">
                  <c:v>2.4643137254901957</c:v>
                </c:pt>
                <c:pt idx="32765">
                  <c:v>2.4643137254901957</c:v>
                </c:pt>
                <c:pt idx="32766">
                  <c:v>2.4643137254901957</c:v>
                </c:pt>
                <c:pt idx="32767">
                  <c:v>2.4643137254901957</c:v>
                </c:pt>
                <c:pt idx="32768">
                  <c:v>2.4643137254901957</c:v>
                </c:pt>
                <c:pt idx="32769">
                  <c:v>2.4643137254901957</c:v>
                </c:pt>
                <c:pt idx="32770">
                  <c:v>2.4643137254901957</c:v>
                </c:pt>
                <c:pt idx="32771">
                  <c:v>2.4643137254901957</c:v>
                </c:pt>
                <c:pt idx="32772">
                  <c:v>2.4643137254901957</c:v>
                </c:pt>
                <c:pt idx="32773">
                  <c:v>2.4643137254901957</c:v>
                </c:pt>
                <c:pt idx="32774">
                  <c:v>2.4643137254901957</c:v>
                </c:pt>
                <c:pt idx="32775">
                  <c:v>2.4643137254901957</c:v>
                </c:pt>
                <c:pt idx="32776">
                  <c:v>2.4643137254901957</c:v>
                </c:pt>
                <c:pt idx="32777">
                  <c:v>2.4643137254901957</c:v>
                </c:pt>
                <c:pt idx="32778">
                  <c:v>2.4643137254901957</c:v>
                </c:pt>
                <c:pt idx="32779">
                  <c:v>2.4643137254901957</c:v>
                </c:pt>
                <c:pt idx="32780">
                  <c:v>2.4643137254901957</c:v>
                </c:pt>
                <c:pt idx="32781">
                  <c:v>2.4643137254901957</c:v>
                </c:pt>
                <c:pt idx="32782">
                  <c:v>2.4643137254901957</c:v>
                </c:pt>
                <c:pt idx="32783">
                  <c:v>2.4643137254901957</c:v>
                </c:pt>
                <c:pt idx="32784">
                  <c:v>2.4643137254901957</c:v>
                </c:pt>
                <c:pt idx="32785">
                  <c:v>2.4643137254901957</c:v>
                </c:pt>
                <c:pt idx="32786">
                  <c:v>2.4643137254901957</c:v>
                </c:pt>
                <c:pt idx="32787">
                  <c:v>2.4643137254901957</c:v>
                </c:pt>
                <c:pt idx="32788">
                  <c:v>2.4643137254901957</c:v>
                </c:pt>
                <c:pt idx="32789">
                  <c:v>2.4643137254901957</c:v>
                </c:pt>
                <c:pt idx="32790">
                  <c:v>2.4643137254901957</c:v>
                </c:pt>
                <c:pt idx="32791">
                  <c:v>2.4643137254901957</c:v>
                </c:pt>
                <c:pt idx="32792">
                  <c:v>2.4643137254901957</c:v>
                </c:pt>
                <c:pt idx="32793">
                  <c:v>2.4643137254901957</c:v>
                </c:pt>
                <c:pt idx="32794">
                  <c:v>2.4643137254901957</c:v>
                </c:pt>
                <c:pt idx="32795">
                  <c:v>2.4643137254901957</c:v>
                </c:pt>
                <c:pt idx="32796">
                  <c:v>2.4643137254901957</c:v>
                </c:pt>
                <c:pt idx="32797">
                  <c:v>2.4643137254901957</c:v>
                </c:pt>
                <c:pt idx="32798">
                  <c:v>2.4643137254901957</c:v>
                </c:pt>
                <c:pt idx="32799">
                  <c:v>2.4643137254901957</c:v>
                </c:pt>
                <c:pt idx="32800">
                  <c:v>2.4643137254901957</c:v>
                </c:pt>
                <c:pt idx="32801">
                  <c:v>2.4643137254901957</c:v>
                </c:pt>
                <c:pt idx="32802">
                  <c:v>2.4643137254901957</c:v>
                </c:pt>
                <c:pt idx="32803">
                  <c:v>2.4643137254901957</c:v>
                </c:pt>
                <c:pt idx="32804">
                  <c:v>2.4643137254901957</c:v>
                </c:pt>
                <c:pt idx="32805">
                  <c:v>2.4643137254901957</c:v>
                </c:pt>
                <c:pt idx="32806">
                  <c:v>2.4643137254901957</c:v>
                </c:pt>
                <c:pt idx="32807">
                  <c:v>2.4643137254901957</c:v>
                </c:pt>
                <c:pt idx="32808">
                  <c:v>2.4643137254901957</c:v>
                </c:pt>
                <c:pt idx="32809">
                  <c:v>2.4643137254901957</c:v>
                </c:pt>
                <c:pt idx="32810">
                  <c:v>2.4643137254901957</c:v>
                </c:pt>
                <c:pt idx="32811">
                  <c:v>2.4643137254901957</c:v>
                </c:pt>
                <c:pt idx="32812">
                  <c:v>2.4643137254901957</c:v>
                </c:pt>
                <c:pt idx="32813">
                  <c:v>2.4643137254901957</c:v>
                </c:pt>
                <c:pt idx="32814">
                  <c:v>2.4643137254901957</c:v>
                </c:pt>
                <c:pt idx="32815">
                  <c:v>2.4643137254901957</c:v>
                </c:pt>
                <c:pt idx="32816">
                  <c:v>2.4643137254901957</c:v>
                </c:pt>
                <c:pt idx="32817">
                  <c:v>2.4643137254901957</c:v>
                </c:pt>
                <c:pt idx="32818">
                  <c:v>2.4643137254901957</c:v>
                </c:pt>
                <c:pt idx="32819">
                  <c:v>2.4643137254901957</c:v>
                </c:pt>
                <c:pt idx="32820">
                  <c:v>2.4643137254901957</c:v>
                </c:pt>
                <c:pt idx="32821">
                  <c:v>2.4643137254901957</c:v>
                </c:pt>
                <c:pt idx="32822">
                  <c:v>2.4643137254901957</c:v>
                </c:pt>
                <c:pt idx="32823">
                  <c:v>2.4643137254901957</c:v>
                </c:pt>
                <c:pt idx="32824">
                  <c:v>2.4643137254901957</c:v>
                </c:pt>
                <c:pt idx="32825">
                  <c:v>2.4643137254901957</c:v>
                </c:pt>
                <c:pt idx="32826">
                  <c:v>2.4643137254901957</c:v>
                </c:pt>
                <c:pt idx="32827">
                  <c:v>2.4643137254901957</c:v>
                </c:pt>
                <c:pt idx="32828">
                  <c:v>2.4643137254901957</c:v>
                </c:pt>
                <c:pt idx="32829">
                  <c:v>2.4643137254901957</c:v>
                </c:pt>
                <c:pt idx="32830">
                  <c:v>2.4643137254901957</c:v>
                </c:pt>
                <c:pt idx="32831">
                  <c:v>2.4643137254901957</c:v>
                </c:pt>
                <c:pt idx="32832">
                  <c:v>2.4643137254901957</c:v>
                </c:pt>
                <c:pt idx="32833">
                  <c:v>2.4643137254901957</c:v>
                </c:pt>
                <c:pt idx="32834">
                  <c:v>2.4643137254901957</c:v>
                </c:pt>
                <c:pt idx="32835">
                  <c:v>2.4643137254901957</c:v>
                </c:pt>
                <c:pt idx="32836">
                  <c:v>2.4643137254901957</c:v>
                </c:pt>
                <c:pt idx="32837">
                  <c:v>2.4643137254901957</c:v>
                </c:pt>
                <c:pt idx="32838">
                  <c:v>2.4643137254901957</c:v>
                </c:pt>
                <c:pt idx="32839">
                  <c:v>2.4643137254901957</c:v>
                </c:pt>
                <c:pt idx="32840">
                  <c:v>2.4643137254901957</c:v>
                </c:pt>
                <c:pt idx="32841">
                  <c:v>2.4643137254901957</c:v>
                </c:pt>
                <c:pt idx="32842">
                  <c:v>2.4643137254901957</c:v>
                </c:pt>
                <c:pt idx="32843">
                  <c:v>2.4643137254901957</c:v>
                </c:pt>
                <c:pt idx="32844">
                  <c:v>2.4643137254901957</c:v>
                </c:pt>
                <c:pt idx="32845">
                  <c:v>2.4643137254901957</c:v>
                </c:pt>
                <c:pt idx="32846">
                  <c:v>2.4643137254901957</c:v>
                </c:pt>
                <c:pt idx="32847">
                  <c:v>2.4643137254901957</c:v>
                </c:pt>
                <c:pt idx="32848">
                  <c:v>2.4643137254901957</c:v>
                </c:pt>
                <c:pt idx="32849">
                  <c:v>2.4643137254901957</c:v>
                </c:pt>
                <c:pt idx="32850">
                  <c:v>2.4643137254901957</c:v>
                </c:pt>
                <c:pt idx="32851">
                  <c:v>2.4643137254901957</c:v>
                </c:pt>
                <c:pt idx="32852">
                  <c:v>2.4643137254901957</c:v>
                </c:pt>
                <c:pt idx="32853">
                  <c:v>2.4643137254901957</c:v>
                </c:pt>
                <c:pt idx="32854">
                  <c:v>2.4643137254901957</c:v>
                </c:pt>
                <c:pt idx="32855">
                  <c:v>2.4643137254901957</c:v>
                </c:pt>
                <c:pt idx="32856">
                  <c:v>2.4643137254901957</c:v>
                </c:pt>
                <c:pt idx="32857">
                  <c:v>2.4643137254901957</c:v>
                </c:pt>
                <c:pt idx="32858">
                  <c:v>2.4643137254901957</c:v>
                </c:pt>
                <c:pt idx="32859">
                  <c:v>2.4643137254901957</c:v>
                </c:pt>
                <c:pt idx="32860">
                  <c:v>2.4643137254901957</c:v>
                </c:pt>
                <c:pt idx="32861">
                  <c:v>2.4643137254901957</c:v>
                </c:pt>
                <c:pt idx="32862">
                  <c:v>2.4643137254901957</c:v>
                </c:pt>
                <c:pt idx="32863">
                  <c:v>2.4643137254901957</c:v>
                </c:pt>
                <c:pt idx="32864">
                  <c:v>2.4643137254901957</c:v>
                </c:pt>
                <c:pt idx="32865">
                  <c:v>2.4643137254901957</c:v>
                </c:pt>
                <c:pt idx="32866">
                  <c:v>2.4643137254901957</c:v>
                </c:pt>
                <c:pt idx="32867">
                  <c:v>2.4643137254901957</c:v>
                </c:pt>
                <c:pt idx="32868">
                  <c:v>2.4643137254901957</c:v>
                </c:pt>
                <c:pt idx="32869">
                  <c:v>2.4643137254901957</c:v>
                </c:pt>
                <c:pt idx="32870">
                  <c:v>2.4643137254901957</c:v>
                </c:pt>
                <c:pt idx="32871">
                  <c:v>2.4643137254901957</c:v>
                </c:pt>
                <c:pt idx="32872">
                  <c:v>2.4643137254901957</c:v>
                </c:pt>
                <c:pt idx="32873">
                  <c:v>2.4643137254901957</c:v>
                </c:pt>
                <c:pt idx="32874">
                  <c:v>2.4643137254901957</c:v>
                </c:pt>
                <c:pt idx="32875">
                  <c:v>2.4643137254901957</c:v>
                </c:pt>
                <c:pt idx="32876">
                  <c:v>2.4643137254901957</c:v>
                </c:pt>
                <c:pt idx="32877">
                  <c:v>2.4643137254901957</c:v>
                </c:pt>
                <c:pt idx="32878">
                  <c:v>2.4643137254901957</c:v>
                </c:pt>
                <c:pt idx="32879">
                  <c:v>2.4643137254901957</c:v>
                </c:pt>
                <c:pt idx="32880">
                  <c:v>2.4643137254901957</c:v>
                </c:pt>
                <c:pt idx="32881">
                  <c:v>2.4643137254901957</c:v>
                </c:pt>
                <c:pt idx="32882">
                  <c:v>2.4643137254901957</c:v>
                </c:pt>
                <c:pt idx="32883">
                  <c:v>2.4643137254901957</c:v>
                </c:pt>
                <c:pt idx="32884">
                  <c:v>2.4643137254901957</c:v>
                </c:pt>
                <c:pt idx="32885">
                  <c:v>2.4643137254901957</c:v>
                </c:pt>
                <c:pt idx="32886">
                  <c:v>2.4643137254901957</c:v>
                </c:pt>
                <c:pt idx="32887">
                  <c:v>2.4643137254901957</c:v>
                </c:pt>
                <c:pt idx="32888">
                  <c:v>2.4643137254901957</c:v>
                </c:pt>
                <c:pt idx="32889">
                  <c:v>2.4643137254901957</c:v>
                </c:pt>
                <c:pt idx="32890">
                  <c:v>2.4643137254901957</c:v>
                </c:pt>
                <c:pt idx="32891">
                  <c:v>2.4643137254901957</c:v>
                </c:pt>
                <c:pt idx="32892">
                  <c:v>2.4643137254901957</c:v>
                </c:pt>
                <c:pt idx="32893">
                  <c:v>2.4643137254901957</c:v>
                </c:pt>
                <c:pt idx="32894">
                  <c:v>2.4643137254901957</c:v>
                </c:pt>
                <c:pt idx="32895">
                  <c:v>2.4643137254901957</c:v>
                </c:pt>
                <c:pt idx="32896">
                  <c:v>2.4643137254901957</c:v>
                </c:pt>
                <c:pt idx="32897">
                  <c:v>2.4643137254901957</c:v>
                </c:pt>
                <c:pt idx="32898">
                  <c:v>2.4643137254901957</c:v>
                </c:pt>
                <c:pt idx="32899">
                  <c:v>2.4643137254901957</c:v>
                </c:pt>
                <c:pt idx="32900">
                  <c:v>2.4643137254901957</c:v>
                </c:pt>
                <c:pt idx="32901">
                  <c:v>2.4643137254901957</c:v>
                </c:pt>
                <c:pt idx="32902">
                  <c:v>2.4643137254901957</c:v>
                </c:pt>
                <c:pt idx="32903">
                  <c:v>2.4643137254901957</c:v>
                </c:pt>
                <c:pt idx="32904">
                  <c:v>2.4643137254901957</c:v>
                </c:pt>
                <c:pt idx="32905">
                  <c:v>2.4643137254901957</c:v>
                </c:pt>
                <c:pt idx="32906">
                  <c:v>2.4643137254901957</c:v>
                </c:pt>
                <c:pt idx="32907">
                  <c:v>2.4643137254901957</c:v>
                </c:pt>
                <c:pt idx="32908">
                  <c:v>2.4643137254901957</c:v>
                </c:pt>
                <c:pt idx="32909">
                  <c:v>2.4643137254901957</c:v>
                </c:pt>
                <c:pt idx="32910">
                  <c:v>2.4643137254901957</c:v>
                </c:pt>
                <c:pt idx="32911">
                  <c:v>2.4643137254901957</c:v>
                </c:pt>
                <c:pt idx="32912">
                  <c:v>2.4643137254901957</c:v>
                </c:pt>
                <c:pt idx="32913">
                  <c:v>2.4643137254901957</c:v>
                </c:pt>
                <c:pt idx="32914">
                  <c:v>2.4643137254901957</c:v>
                </c:pt>
                <c:pt idx="32915">
                  <c:v>2.4643137254901957</c:v>
                </c:pt>
                <c:pt idx="32916">
                  <c:v>2.4643137254901957</c:v>
                </c:pt>
                <c:pt idx="32917">
                  <c:v>2.4643137254901957</c:v>
                </c:pt>
                <c:pt idx="32918">
                  <c:v>2.4643137254901957</c:v>
                </c:pt>
                <c:pt idx="32919">
                  <c:v>2.4643137254901957</c:v>
                </c:pt>
                <c:pt idx="32920">
                  <c:v>2.4643137254901957</c:v>
                </c:pt>
                <c:pt idx="32921">
                  <c:v>2.4643137254901957</c:v>
                </c:pt>
                <c:pt idx="32922">
                  <c:v>2.4643137254901957</c:v>
                </c:pt>
                <c:pt idx="32923">
                  <c:v>2.4643137254901957</c:v>
                </c:pt>
                <c:pt idx="32924">
                  <c:v>2.4643137254901957</c:v>
                </c:pt>
                <c:pt idx="32925">
                  <c:v>2.4643137254901957</c:v>
                </c:pt>
                <c:pt idx="32926">
                  <c:v>2.4643137254901957</c:v>
                </c:pt>
                <c:pt idx="32927">
                  <c:v>2.4643137254901957</c:v>
                </c:pt>
                <c:pt idx="32928">
                  <c:v>2.4643137254901957</c:v>
                </c:pt>
                <c:pt idx="32929">
                  <c:v>2.4643137254901957</c:v>
                </c:pt>
                <c:pt idx="32930">
                  <c:v>2.4643137254901957</c:v>
                </c:pt>
                <c:pt idx="32931">
                  <c:v>2.4643137254901957</c:v>
                </c:pt>
                <c:pt idx="32932">
                  <c:v>2.4643137254901957</c:v>
                </c:pt>
                <c:pt idx="32933">
                  <c:v>2.4643137254901957</c:v>
                </c:pt>
                <c:pt idx="32934">
                  <c:v>2.4643137254901957</c:v>
                </c:pt>
                <c:pt idx="32935">
                  <c:v>2.4643137254901957</c:v>
                </c:pt>
                <c:pt idx="32936">
                  <c:v>2.4643137254901957</c:v>
                </c:pt>
                <c:pt idx="32937">
                  <c:v>2.4643137254901957</c:v>
                </c:pt>
                <c:pt idx="32938">
                  <c:v>2.4643137254901957</c:v>
                </c:pt>
                <c:pt idx="32939">
                  <c:v>2.4643137254901957</c:v>
                </c:pt>
                <c:pt idx="32940">
                  <c:v>2.4643137254901957</c:v>
                </c:pt>
                <c:pt idx="32941">
                  <c:v>2.4643137254901957</c:v>
                </c:pt>
                <c:pt idx="32942">
                  <c:v>2.4643137254901957</c:v>
                </c:pt>
                <c:pt idx="32943">
                  <c:v>2.4643137254901957</c:v>
                </c:pt>
                <c:pt idx="32944">
                  <c:v>2.4643137254901957</c:v>
                </c:pt>
                <c:pt idx="32945">
                  <c:v>2.4643137254901957</c:v>
                </c:pt>
                <c:pt idx="32946">
                  <c:v>2.4643137254901957</c:v>
                </c:pt>
                <c:pt idx="32947">
                  <c:v>2.4643137254901957</c:v>
                </c:pt>
                <c:pt idx="32948">
                  <c:v>2.4643137254901957</c:v>
                </c:pt>
                <c:pt idx="32949">
                  <c:v>2.4643137254901957</c:v>
                </c:pt>
                <c:pt idx="32950">
                  <c:v>2.4643137254901957</c:v>
                </c:pt>
                <c:pt idx="32951">
                  <c:v>2.4643137254901957</c:v>
                </c:pt>
                <c:pt idx="32952">
                  <c:v>2.4643137254901957</c:v>
                </c:pt>
                <c:pt idx="32953">
                  <c:v>2.4643137254901957</c:v>
                </c:pt>
                <c:pt idx="32954">
                  <c:v>2.4643137254901957</c:v>
                </c:pt>
                <c:pt idx="32955">
                  <c:v>2.4643137254901957</c:v>
                </c:pt>
                <c:pt idx="32956">
                  <c:v>2.4643137254901957</c:v>
                </c:pt>
                <c:pt idx="32957">
                  <c:v>2.4643137254901957</c:v>
                </c:pt>
                <c:pt idx="32958">
                  <c:v>2.4643137254901957</c:v>
                </c:pt>
                <c:pt idx="32959">
                  <c:v>2.4643137254901957</c:v>
                </c:pt>
                <c:pt idx="32960">
                  <c:v>2.4643137254901957</c:v>
                </c:pt>
                <c:pt idx="32961">
                  <c:v>2.4643137254901957</c:v>
                </c:pt>
                <c:pt idx="32962">
                  <c:v>2.4643137254901957</c:v>
                </c:pt>
                <c:pt idx="32963">
                  <c:v>2.4643137254901957</c:v>
                </c:pt>
                <c:pt idx="32964">
                  <c:v>2.4643137254901957</c:v>
                </c:pt>
                <c:pt idx="32965">
                  <c:v>2.4643137254901957</c:v>
                </c:pt>
                <c:pt idx="32966">
                  <c:v>2.4643137254901957</c:v>
                </c:pt>
                <c:pt idx="32967">
                  <c:v>2.4643137254901957</c:v>
                </c:pt>
                <c:pt idx="32968">
                  <c:v>2.4643137254901957</c:v>
                </c:pt>
                <c:pt idx="32969">
                  <c:v>2.4643137254901957</c:v>
                </c:pt>
                <c:pt idx="32970">
                  <c:v>2.4643137254901957</c:v>
                </c:pt>
                <c:pt idx="32971">
                  <c:v>2.4643137254901957</c:v>
                </c:pt>
                <c:pt idx="32972">
                  <c:v>2.4643137254901957</c:v>
                </c:pt>
                <c:pt idx="32973">
                  <c:v>2.4643137254901957</c:v>
                </c:pt>
                <c:pt idx="32974">
                  <c:v>2.4643137254901957</c:v>
                </c:pt>
                <c:pt idx="32975">
                  <c:v>2.4643137254901957</c:v>
                </c:pt>
                <c:pt idx="32976">
                  <c:v>2.4643137254901957</c:v>
                </c:pt>
                <c:pt idx="32977">
                  <c:v>2.4643137254901957</c:v>
                </c:pt>
                <c:pt idx="32978">
                  <c:v>2.4643137254901957</c:v>
                </c:pt>
                <c:pt idx="32979">
                  <c:v>2.4643137254901957</c:v>
                </c:pt>
                <c:pt idx="32980">
                  <c:v>2.4643137254901957</c:v>
                </c:pt>
                <c:pt idx="32981">
                  <c:v>2.4643137254901957</c:v>
                </c:pt>
                <c:pt idx="32982">
                  <c:v>2.4643137254901957</c:v>
                </c:pt>
                <c:pt idx="32983">
                  <c:v>2.4643137254901957</c:v>
                </c:pt>
                <c:pt idx="32984">
                  <c:v>2.4643137254901957</c:v>
                </c:pt>
                <c:pt idx="32985">
                  <c:v>2.4643137254901957</c:v>
                </c:pt>
                <c:pt idx="32986">
                  <c:v>2.4643137254901957</c:v>
                </c:pt>
                <c:pt idx="32987">
                  <c:v>2.4643137254901957</c:v>
                </c:pt>
                <c:pt idx="32988">
                  <c:v>2.4643137254901957</c:v>
                </c:pt>
                <c:pt idx="32989">
                  <c:v>2.4643137254901957</c:v>
                </c:pt>
                <c:pt idx="32990">
                  <c:v>2.4643137254901957</c:v>
                </c:pt>
                <c:pt idx="32991">
                  <c:v>2.4643137254901957</c:v>
                </c:pt>
                <c:pt idx="32992">
                  <c:v>2.4643137254901957</c:v>
                </c:pt>
                <c:pt idx="32993">
                  <c:v>2.4643137254901957</c:v>
                </c:pt>
                <c:pt idx="32994">
                  <c:v>2.4643137254901957</c:v>
                </c:pt>
                <c:pt idx="32995">
                  <c:v>2.4643137254901957</c:v>
                </c:pt>
                <c:pt idx="32996">
                  <c:v>2.4643137254901957</c:v>
                </c:pt>
                <c:pt idx="32997">
                  <c:v>2.4643137254901957</c:v>
                </c:pt>
                <c:pt idx="32998">
                  <c:v>2.4643137254901957</c:v>
                </c:pt>
                <c:pt idx="32999">
                  <c:v>2.4643137254901957</c:v>
                </c:pt>
                <c:pt idx="33000">
                  <c:v>2.4643137254901957</c:v>
                </c:pt>
                <c:pt idx="33001">
                  <c:v>2.4643137254901957</c:v>
                </c:pt>
                <c:pt idx="33002">
                  <c:v>2.4643137254901957</c:v>
                </c:pt>
                <c:pt idx="33003">
                  <c:v>2.4643137254901957</c:v>
                </c:pt>
                <c:pt idx="33004">
                  <c:v>2.4643137254901957</c:v>
                </c:pt>
                <c:pt idx="33005">
                  <c:v>2.4643137254901957</c:v>
                </c:pt>
                <c:pt idx="33006">
                  <c:v>2.4643137254901957</c:v>
                </c:pt>
                <c:pt idx="33007">
                  <c:v>2.4643137254901957</c:v>
                </c:pt>
                <c:pt idx="33008">
                  <c:v>2.4643137254901957</c:v>
                </c:pt>
                <c:pt idx="33009">
                  <c:v>2.4643137254901957</c:v>
                </c:pt>
                <c:pt idx="33010">
                  <c:v>2.4643137254901957</c:v>
                </c:pt>
                <c:pt idx="33011">
                  <c:v>2.4643137254901957</c:v>
                </c:pt>
                <c:pt idx="33012">
                  <c:v>2.4643137254901957</c:v>
                </c:pt>
                <c:pt idx="33013">
                  <c:v>2.4643137254901957</c:v>
                </c:pt>
                <c:pt idx="33014">
                  <c:v>2.4643137254901957</c:v>
                </c:pt>
                <c:pt idx="33015">
                  <c:v>2.4643137254901957</c:v>
                </c:pt>
                <c:pt idx="33016">
                  <c:v>2.4643137254901957</c:v>
                </c:pt>
                <c:pt idx="33017">
                  <c:v>2.4643137254901957</c:v>
                </c:pt>
                <c:pt idx="33018">
                  <c:v>2.4643137254901957</c:v>
                </c:pt>
                <c:pt idx="33019">
                  <c:v>2.4643137254901957</c:v>
                </c:pt>
                <c:pt idx="33020">
                  <c:v>2.4643137254901957</c:v>
                </c:pt>
                <c:pt idx="33021">
                  <c:v>2.4643137254901957</c:v>
                </c:pt>
                <c:pt idx="33022">
                  <c:v>2.4643137254901957</c:v>
                </c:pt>
                <c:pt idx="33023">
                  <c:v>2.4643137254901957</c:v>
                </c:pt>
                <c:pt idx="33024">
                  <c:v>2.4643137254901957</c:v>
                </c:pt>
                <c:pt idx="33025">
                  <c:v>2.4643137254901957</c:v>
                </c:pt>
                <c:pt idx="33026">
                  <c:v>2.4643137254901957</c:v>
                </c:pt>
                <c:pt idx="33027">
                  <c:v>2.4643137254901957</c:v>
                </c:pt>
                <c:pt idx="33028">
                  <c:v>2.4643137254901957</c:v>
                </c:pt>
                <c:pt idx="33029">
                  <c:v>2.4643137254901957</c:v>
                </c:pt>
                <c:pt idx="33030">
                  <c:v>2.4643137254901957</c:v>
                </c:pt>
                <c:pt idx="33031">
                  <c:v>2.4643137254901957</c:v>
                </c:pt>
                <c:pt idx="33032">
                  <c:v>2.4643137254901957</c:v>
                </c:pt>
                <c:pt idx="33033">
                  <c:v>2.4643137254901957</c:v>
                </c:pt>
                <c:pt idx="33034">
                  <c:v>2.4643137254901957</c:v>
                </c:pt>
                <c:pt idx="33035">
                  <c:v>2.4643137254901957</c:v>
                </c:pt>
                <c:pt idx="33036">
                  <c:v>2.4643137254901957</c:v>
                </c:pt>
                <c:pt idx="33037">
                  <c:v>2.4643137254901957</c:v>
                </c:pt>
                <c:pt idx="33038">
                  <c:v>2.4643137254901957</c:v>
                </c:pt>
                <c:pt idx="33039">
                  <c:v>2.4643137254901957</c:v>
                </c:pt>
                <c:pt idx="33040">
                  <c:v>2.4643137254901957</c:v>
                </c:pt>
                <c:pt idx="33041">
                  <c:v>2.4643137254901957</c:v>
                </c:pt>
                <c:pt idx="33042">
                  <c:v>2.4643137254901957</c:v>
                </c:pt>
                <c:pt idx="33043">
                  <c:v>2.4643137254901957</c:v>
                </c:pt>
                <c:pt idx="33044">
                  <c:v>2.4643137254901957</c:v>
                </c:pt>
                <c:pt idx="33045">
                  <c:v>2.4643137254901957</c:v>
                </c:pt>
                <c:pt idx="33046">
                  <c:v>2.4643137254901957</c:v>
                </c:pt>
                <c:pt idx="33047">
                  <c:v>2.4643137254901957</c:v>
                </c:pt>
                <c:pt idx="33048">
                  <c:v>2.4643137254901957</c:v>
                </c:pt>
                <c:pt idx="33049">
                  <c:v>2.4643137254901957</c:v>
                </c:pt>
                <c:pt idx="33050">
                  <c:v>2.4643137254901957</c:v>
                </c:pt>
                <c:pt idx="33051">
                  <c:v>2.4643137254901957</c:v>
                </c:pt>
                <c:pt idx="33052">
                  <c:v>2.4643137254901957</c:v>
                </c:pt>
                <c:pt idx="33053">
                  <c:v>2.4643137254901957</c:v>
                </c:pt>
                <c:pt idx="33054">
                  <c:v>2.4643137254901957</c:v>
                </c:pt>
                <c:pt idx="33055">
                  <c:v>2.4643137254901957</c:v>
                </c:pt>
                <c:pt idx="33056">
                  <c:v>2.4643137254901957</c:v>
                </c:pt>
                <c:pt idx="33057">
                  <c:v>2.4643137254901957</c:v>
                </c:pt>
                <c:pt idx="33058">
                  <c:v>2.4643137254901957</c:v>
                </c:pt>
                <c:pt idx="33059">
                  <c:v>2.4643137254901957</c:v>
                </c:pt>
                <c:pt idx="33060">
                  <c:v>2.4643137254901957</c:v>
                </c:pt>
                <c:pt idx="33061">
                  <c:v>2.4643137254901957</c:v>
                </c:pt>
                <c:pt idx="33062">
                  <c:v>2.4643137254901957</c:v>
                </c:pt>
                <c:pt idx="33063">
                  <c:v>2.4643137254901957</c:v>
                </c:pt>
                <c:pt idx="33064">
                  <c:v>2.4643137254901957</c:v>
                </c:pt>
                <c:pt idx="33065">
                  <c:v>2.4643137254901957</c:v>
                </c:pt>
                <c:pt idx="33066">
                  <c:v>2.4643137254901957</c:v>
                </c:pt>
                <c:pt idx="33067">
                  <c:v>2.4643137254901957</c:v>
                </c:pt>
                <c:pt idx="33068">
                  <c:v>2.4643137254901957</c:v>
                </c:pt>
                <c:pt idx="33069">
                  <c:v>2.4643137254901957</c:v>
                </c:pt>
                <c:pt idx="33070">
                  <c:v>2.4643137254901957</c:v>
                </c:pt>
                <c:pt idx="33071">
                  <c:v>2.4643137254901957</c:v>
                </c:pt>
                <c:pt idx="33072">
                  <c:v>2.4643137254901957</c:v>
                </c:pt>
                <c:pt idx="33073">
                  <c:v>2.4643137254901957</c:v>
                </c:pt>
                <c:pt idx="33074">
                  <c:v>2.4643137254901957</c:v>
                </c:pt>
                <c:pt idx="33075">
                  <c:v>2.4643137254901957</c:v>
                </c:pt>
                <c:pt idx="33076">
                  <c:v>2.4643137254901957</c:v>
                </c:pt>
                <c:pt idx="33077">
                  <c:v>2.4643137254901957</c:v>
                </c:pt>
                <c:pt idx="33078">
                  <c:v>2.4643137254901957</c:v>
                </c:pt>
                <c:pt idx="33079">
                  <c:v>2.4643137254901957</c:v>
                </c:pt>
                <c:pt idx="33080">
                  <c:v>2.4643137254901957</c:v>
                </c:pt>
                <c:pt idx="33081">
                  <c:v>2.4643137254901957</c:v>
                </c:pt>
                <c:pt idx="33082">
                  <c:v>2.4643137254901957</c:v>
                </c:pt>
                <c:pt idx="33083">
                  <c:v>2.4643137254901957</c:v>
                </c:pt>
                <c:pt idx="33084">
                  <c:v>2.4643137254901957</c:v>
                </c:pt>
                <c:pt idx="33085">
                  <c:v>2.4643137254901957</c:v>
                </c:pt>
                <c:pt idx="33086">
                  <c:v>2.4643137254901957</c:v>
                </c:pt>
                <c:pt idx="33087">
                  <c:v>2.4643137254901957</c:v>
                </c:pt>
                <c:pt idx="33088">
                  <c:v>2.4643137254901957</c:v>
                </c:pt>
                <c:pt idx="33089">
                  <c:v>2.4643137254901957</c:v>
                </c:pt>
                <c:pt idx="33090">
                  <c:v>2.4643137254901957</c:v>
                </c:pt>
                <c:pt idx="33091">
                  <c:v>2.4643137254901957</c:v>
                </c:pt>
                <c:pt idx="33092">
                  <c:v>2.4643137254901957</c:v>
                </c:pt>
                <c:pt idx="33093">
                  <c:v>2.4643137254901957</c:v>
                </c:pt>
                <c:pt idx="33094">
                  <c:v>2.4643137254901957</c:v>
                </c:pt>
                <c:pt idx="33095">
                  <c:v>2.4643137254901957</c:v>
                </c:pt>
                <c:pt idx="33096">
                  <c:v>2.4643137254901957</c:v>
                </c:pt>
                <c:pt idx="33097">
                  <c:v>2.4643137254901957</c:v>
                </c:pt>
                <c:pt idx="33098">
                  <c:v>2.4643137254901957</c:v>
                </c:pt>
                <c:pt idx="33099">
                  <c:v>2.4643137254901957</c:v>
                </c:pt>
                <c:pt idx="33100">
                  <c:v>2.4643137254901957</c:v>
                </c:pt>
                <c:pt idx="33101">
                  <c:v>2.4643137254901957</c:v>
                </c:pt>
                <c:pt idx="33102">
                  <c:v>2.4643137254901957</c:v>
                </c:pt>
                <c:pt idx="33103">
                  <c:v>2.4643137254901957</c:v>
                </c:pt>
                <c:pt idx="33104">
                  <c:v>2.4643137254901957</c:v>
                </c:pt>
                <c:pt idx="33105">
                  <c:v>2.4643137254901957</c:v>
                </c:pt>
                <c:pt idx="33106">
                  <c:v>2.4643137254901957</c:v>
                </c:pt>
                <c:pt idx="33107">
                  <c:v>2.4643137254901957</c:v>
                </c:pt>
                <c:pt idx="33108">
                  <c:v>2.4643137254901957</c:v>
                </c:pt>
                <c:pt idx="33109">
                  <c:v>2.4643137254901957</c:v>
                </c:pt>
                <c:pt idx="33110">
                  <c:v>2.4643137254901957</c:v>
                </c:pt>
                <c:pt idx="33111">
                  <c:v>2.4643137254901957</c:v>
                </c:pt>
                <c:pt idx="33112">
                  <c:v>2.4643137254901957</c:v>
                </c:pt>
                <c:pt idx="33113">
                  <c:v>2.4643137254901957</c:v>
                </c:pt>
                <c:pt idx="33114">
                  <c:v>2.4643137254901957</c:v>
                </c:pt>
                <c:pt idx="33115">
                  <c:v>2.4643137254901957</c:v>
                </c:pt>
                <c:pt idx="33116">
                  <c:v>2.4643137254901957</c:v>
                </c:pt>
                <c:pt idx="33117">
                  <c:v>2.4643137254901957</c:v>
                </c:pt>
                <c:pt idx="33118">
                  <c:v>2.4643137254901957</c:v>
                </c:pt>
                <c:pt idx="33119">
                  <c:v>2.4643137254901957</c:v>
                </c:pt>
                <c:pt idx="33120">
                  <c:v>2.4643137254901957</c:v>
                </c:pt>
                <c:pt idx="33121">
                  <c:v>2.4643137254901957</c:v>
                </c:pt>
                <c:pt idx="33122">
                  <c:v>2.4643137254901957</c:v>
                </c:pt>
                <c:pt idx="33123">
                  <c:v>2.4643137254901957</c:v>
                </c:pt>
                <c:pt idx="33124">
                  <c:v>2.4643137254901957</c:v>
                </c:pt>
                <c:pt idx="33125">
                  <c:v>2.4643137254901957</c:v>
                </c:pt>
                <c:pt idx="33126">
                  <c:v>2.4643137254901957</c:v>
                </c:pt>
                <c:pt idx="33127">
                  <c:v>2.4643137254901957</c:v>
                </c:pt>
                <c:pt idx="33128">
                  <c:v>2.4643137254901957</c:v>
                </c:pt>
                <c:pt idx="33129">
                  <c:v>2.4643137254901957</c:v>
                </c:pt>
                <c:pt idx="33130">
                  <c:v>2.4643137254901957</c:v>
                </c:pt>
                <c:pt idx="33131">
                  <c:v>2.4643137254901957</c:v>
                </c:pt>
                <c:pt idx="33132">
                  <c:v>2.4643137254901957</c:v>
                </c:pt>
                <c:pt idx="33133">
                  <c:v>2.4643137254901957</c:v>
                </c:pt>
                <c:pt idx="33134">
                  <c:v>2.4643137254901957</c:v>
                </c:pt>
                <c:pt idx="33135">
                  <c:v>2.4643137254901957</c:v>
                </c:pt>
                <c:pt idx="33136">
                  <c:v>2.4643137254901957</c:v>
                </c:pt>
                <c:pt idx="33137">
                  <c:v>2.4643137254901957</c:v>
                </c:pt>
                <c:pt idx="33138">
                  <c:v>2.4643137254901957</c:v>
                </c:pt>
                <c:pt idx="33139">
                  <c:v>2.4643137254901957</c:v>
                </c:pt>
                <c:pt idx="33140">
                  <c:v>2.4643137254901957</c:v>
                </c:pt>
                <c:pt idx="33141">
                  <c:v>2.4643137254901957</c:v>
                </c:pt>
                <c:pt idx="33142">
                  <c:v>2.4643137254901957</c:v>
                </c:pt>
                <c:pt idx="33143">
                  <c:v>2.4643137254901957</c:v>
                </c:pt>
                <c:pt idx="33144">
                  <c:v>2.4643137254901957</c:v>
                </c:pt>
                <c:pt idx="33145">
                  <c:v>2.4643137254901957</c:v>
                </c:pt>
                <c:pt idx="33146">
                  <c:v>2.4643137254901957</c:v>
                </c:pt>
                <c:pt idx="33147">
                  <c:v>2.4643137254901957</c:v>
                </c:pt>
                <c:pt idx="33148">
                  <c:v>2.4643137254901957</c:v>
                </c:pt>
                <c:pt idx="33149">
                  <c:v>2.4643137254901957</c:v>
                </c:pt>
                <c:pt idx="33150">
                  <c:v>2.4643137254901957</c:v>
                </c:pt>
                <c:pt idx="33151">
                  <c:v>2.4643137254901957</c:v>
                </c:pt>
                <c:pt idx="33152">
                  <c:v>2.4643137254901957</c:v>
                </c:pt>
                <c:pt idx="33153">
                  <c:v>2.4643137254901957</c:v>
                </c:pt>
                <c:pt idx="33154">
                  <c:v>2.4643137254901957</c:v>
                </c:pt>
                <c:pt idx="33155">
                  <c:v>2.4643137254901957</c:v>
                </c:pt>
                <c:pt idx="33156">
                  <c:v>2.4643137254901957</c:v>
                </c:pt>
                <c:pt idx="33157">
                  <c:v>2.4643137254901957</c:v>
                </c:pt>
                <c:pt idx="33158">
                  <c:v>2.4643137254901957</c:v>
                </c:pt>
                <c:pt idx="33159">
                  <c:v>2.4643137254901957</c:v>
                </c:pt>
                <c:pt idx="33160">
                  <c:v>2.4643137254901957</c:v>
                </c:pt>
                <c:pt idx="33161">
                  <c:v>2.4643137254901957</c:v>
                </c:pt>
                <c:pt idx="33162">
                  <c:v>2.4643137254901957</c:v>
                </c:pt>
                <c:pt idx="33163">
                  <c:v>2.4643137254901957</c:v>
                </c:pt>
                <c:pt idx="33164">
                  <c:v>2.4643137254901957</c:v>
                </c:pt>
                <c:pt idx="33165">
                  <c:v>2.4643137254901957</c:v>
                </c:pt>
                <c:pt idx="33166">
                  <c:v>2.4643137254901957</c:v>
                </c:pt>
                <c:pt idx="33167">
                  <c:v>2.4643137254901957</c:v>
                </c:pt>
                <c:pt idx="33168">
                  <c:v>2.4643137254901957</c:v>
                </c:pt>
                <c:pt idx="33169">
                  <c:v>2.4643137254901957</c:v>
                </c:pt>
                <c:pt idx="33170">
                  <c:v>2.4643137254901957</c:v>
                </c:pt>
                <c:pt idx="33171">
                  <c:v>2.4643137254901957</c:v>
                </c:pt>
                <c:pt idx="33172">
                  <c:v>2.4643137254901957</c:v>
                </c:pt>
                <c:pt idx="33173">
                  <c:v>2.4643137254901957</c:v>
                </c:pt>
                <c:pt idx="33174">
                  <c:v>2.4643137254901957</c:v>
                </c:pt>
                <c:pt idx="33175">
                  <c:v>2.4643137254901957</c:v>
                </c:pt>
                <c:pt idx="33176">
                  <c:v>2.4643137254901957</c:v>
                </c:pt>
                <c:pt idx="33177">
                  <c:v>2.4643137254901957</c:v>
                </c:pt>
                <c:pt idx="33178">
                  <c:v>2.4643137254901957</c:v>
                </c:pt>
                <c:pt idx="33179">
                  <c:v>2.4643137254901957</c:v>
                </c:pt>
                <c:pt idx="33180">
                  <c:v>2.4643137254901957</c:v>
                </c:pt>
                <c:pt idx="33181">
                  <c:v>2.4643137254901957</c:v>
                </c:pt>
                <c:pt idx="33182">
                  <c:v>2.4643137254901957</c:v>
                </c:pt>
                <c:pt idx="33183">
                  <c:v>2.4643137254901957</c:v>
                </c:pt>
                <c:pt idx="33184">
                  <c:v>2.4643137254901957</c:v>
                </c:pt>
                <c:pt idx="33185">
                  <c:v>2.4643137254901957</c:v>
                </c:pt>
                <c:pt idx="33186">
                  <c:v>2.4643137254901957</c:v>
                </c:pt>
                <c:pt idx="33187">
                  <c:v>2.4643137254901957</c:v>
                </c:pt>
                <c:pt idx="33188">
                  <c:v>2.4643137254901957</c:v>
                </c:pt>
                <c:pt idx="33189">
                  <c:v>2.4643137254901957</c:v>
                </c:pt>
                <c:pt idx="33190">
                  <c:v>2.4643137254901957</c:v>
                </c:pt>
                <c:pt idx="33191">
                  <c:v>2.4643137254901957</c:v>
                </c:pt>
                <c:pt idx="33192">
                  <c:v>2.4643137254901957</c:v>
                </c:pt>
                <c:pt idx="33193">
                  <c:v>2.4643137254901957</c:v>
                </c:pt>
                <c:pt idx="33194">
                  <c:v>2.4643137254901957</c:v>
                </c:pt>
                <c:pt idx="33195">
                  <c:v>2.4643137254901957</c:v>
                </c:pt>
                <c:pt idx="33196">
                  <c:v>2.4643137254901957</c:v>
                </c:pt>
                <c:pt idx="33197">
                  <c:v>2.4643137254901957</c:v>
                </c:pt>
                <c:pt idx="33198">
                  <c:v>2.4643137254901957</c:v>
                </c:pt>
                <c:pt idx="33199">
                  <c:v>2.4643137254901957</c:v>
                </c:pt>
                <c:pt idx="33200">
                  <c:v>2.4643137254901957</c:v>
                </c:pt>
                <c:pt idx="33201">
                  <c:v>2.4643137254901957</c:v>
                </c:pt>
                <c:pt idx="33202">
                  <c:v>2.4643137254901957</c:v>
                </c:pt>
                <c:pt idx="33203">
                  <c:v>2.4643137254901957</c:v>
                </c:pt>
                <c:pt idx="33204">
                  <c:v>2.4643137254901957</c:v>
                </c:pt>
                <c:pt idx="33205">
                  <c:v>2.4643137254901957</c:v>
                </c:pt>
                <c:pt idx="33206">
                  <c:v>2.4643137254901957</c:v>
                </c:pt>
                <c:pt idx="33207">
                  <c:v>2.4643137254901957</c:v>
                </c:pt>
                <c:pt idx="33208">
                  <c:v>2.4643137254901957</c:v>
                </c:pt>
                <c:pt idx="33209">
                  <c:v>2.4643137254901957</c:v>
                </c:pt>
                <c:pt idx="33210">
                  <c:v>2.4643137254901957</c:v>
                </c:pt>
                <c:pt idx="33211">
                  <c:v>2.4643137254901957</c:v>
                </c:pt>
                <c:pt idx="33212">
                  <c:v>2.4643137254901957</c:v>
                </c:pt>
                <c:pt idx="33213">
                  <c:v>2.4643137254901957</c:v>
                </c:pt>
                <c:pt idx="33214">
                  <c:v>2.4643137254901957</c:v>
                </c:pt>
                <c:pt idx="33215">
                  <c:v>2.4643137254901957</c:v>
                </c:pt>
                <c:pt idx="33216">
                  <c:v>2.4643137254901957</c:v>
                </c:pt>
                <c:pt idx="33217">
                  <c:v>2.4643137254901957</c:v>
                </c:pt>
                <c:pt idx="33218">
                  <c:v>2.4643137254901957</c:v>
                </c:pt>
                <c:pt idx="33219">
                  <c:v>2.4643137254901957</c:v>
                </c:pt>
                <c:pt idx="33220">
                  <c:v>2.4643137254901957</c:v>
                </c:pt>
                <c:pt idx="33221">
                  <c:v>2.4643137254901957</c:v>
                </c:pt>
                <c:pt idx="33222">
                  <c:v>2.4643137254901957</c:v>
                </c:pt>
                <c:pt idx="33223">
                  <c:v>2.4643137254901957</c:v>
                </c:pt>
                <c:pt idx="33224">
                  <c:v>2.4643137254901957</c:v>
                </c:pt>
                <c:pt idx="33225">
                  <c:v>2.4643137254901957</c:v>
                </c:pt>
                <c:pt idx="33226">
                  <c:v>2.4643137254901957</c:v>
                </c:pt>
                <c:pt idx="33227">
                  <c:v>2.4643137254901957</c:v>
                </c:pt>
                <c:pt idx="33228">
                  <c:v>2.4643137254901957</c:v>
                </c:pt>
                <c:pt idx="33229">
                  <c:v>2.4643137254901957</c:v>
                </c:pt>
                <c:pt idx="33230">
                  <c:v>2.4643137254901957</c:v>
                </c:pt>
                <c:pt idx="33231">
                  <c:v>2.4643137254901957</c:v>
                </c:pt>
                <c:pt idx="33232">
                  <c:v>2.4643137254901957</c:v>
                </c:pt>
                <c:pt idx="33233">
                  <c:v>2.4643137254901957</c:v>
                </c:pt>
                <c:pt idx="33234">
                  <c:v>2.4643137254901957</c:v>
                </c:pt>
                <c:pt idx="33235">
                  <c:v>2.4643137254901957</c:v>
                </c:pt>
                <c:pt idx="33236">
                  <c:v>2.4643137254901957</c:v>
                </c:pt>
                <c:pt idx="33237">
                  <c:v>2.4643137254901957</c:v>
                </c:pt>
                <c:pt idx="33238">
                  <c:v>2.4643137254901957</c:v>
                </c:pt>
                <c:pt idx="33239">
                  <c:v>2.4643137254901957</c:v>
                </c:pt>
                <c:pt idx="33240">
                  <c:v>2.4643137254901957</c:v>
                </c:pt>
                <c:pt idx="33241">
                  <c:v>2.4643137254901957</c:v>
                </c:pt>
                <c:pt idx="33242">
                  <c:v>2.4643137254901957</c:v>
                </c:pt>
                <c:pt idx="33243">
                  <c:v>2.4643137254901957</c:v>
                </c:pt>
                <c:pt idx="33244">
                  <c:v>2.4643137254901957</c:v>
                </c:pt>
                <c:pt idx="33245">
                  <c:v>2.4643137254901957</c:v>
                </c:pt>
                <c:pt idx="33246">
                  <c:v>2.4643137254901957</c:v>
                </c:pt>
                <c:pt idx="33247">
                  <c:v>2.4643137254901957</c:v>
                </c:pt>
                <c:pt idx="33248">
                  <c:v>2.4643137254901957</c:v>
                </c:pt>
                <c:pt idx="33249">
                  <c:v>2.4643137254901957</c:v>
                </c:pt>
                <c:pt idx="33250">
                  <c:v>2.4643137254901957</c:v>
                </c:pt>
                <c:pt idx="33251">
                  <c:v>2.4643137254901957</c:v>
                </c:pt>
                <c:pt idx="33252">
                  <c:v>2.4643137254901957</c:v>
                </c:pt>
                <c:pt idx="33253">
                  <c:v>2.4643137254901957</c:v>
                </c:pt>
                <c:pt idx="33254">
                  <c:v>2.4643137254901957</c:v>
                </c:pt>
                <c:pt idx="33255">
                  <c:v>2.4643137254901957</c:v>
                </c:pt>
                <c:pt idx="33256">
                  <c:v>2.4643137254901957</c:v>
                </c:pt>
                <c:pt idx="33257">
                  <c:v>2.4643137254901957</c:v>
                </c:pt>
                <c:pt idx="33258">
                  <c:v>2.4643137254901957</c:v>
                </c:pt>
                <c:pt idx="33259">
                  <c:v>2.4643137254901957</c:v>
                </c:pt>
                <c:pt idx="33260">
                  <c:v>2.4643137254901957</c:v>
                </c:pt>
                <c:pt idx="33261">
                  <c:v>2.4643137254901957</c:v>
                </c:pt>
                <c:pt idx="33262">
                  <c:v>2.4643137254901957</c:v>
                </c:pt>
                <c:pt idx="33263">
                  <c:v>2.4643137254901957</c:v>
                </c:pt>
                <c:pt idx="33264">
                  <c:v>2.4643137254901957</c:v>
                </c:pt>
                <c:pt idx="33265">
                  <c:v>2.4643137254901957</c:v>
                </c:pt>
                <c:pt idx="33266">
                  <c:v>2.4643137254901957</c:v>
                </c:pt>
                <c:pt idx="33267">
                  <c:v>2.4643137254901957</c:v>
                </c:pt>
                <c:pt idx="33268">
                  <c:v>2.4643137254901957</c:v>
                </c:pt>
                <c:pt idx="33269">
                  <c:v>2.4643137254901957</c:v>
                </c:pt>
                <c:pt idx="33270">
                  <c:v>2.4643137254901957</c:v>
                </c:pt>
                <c:pt idx="33271">
                  <c:v>2.4643137254901957</c:v>
                </c:pt>
                <c:pt idx="33272">
                  <c:v>2.4643137254901957</c:v>
                </c:pt>
                <c:pt idx="33273">
                  <c:v>2.4643137254901957</c:v>
                </c:pt>
                <c:pt idx="33274">
                  <c:v>2.4643137254901957</c:v>
                </c:pt>
                <c:pt idx="33275">
                  <c:v>2.4643137254901957</c:v>
                </c:pt>
                <c:pt idx="33276">
                  <c:v>2.4643137254901957</c:v>
                </c:pt>
                <c:pt idx="33277">
                  <c:v>2.4643137254901957</c:v>
                </c:pt>
                <c:pt idx="33278">
                  <c:v>2.4643137254901957</c:v>
                </c:pt>
                <c:pt idx="33279">
                  <c:v>2.4643137254901957</c:v>
                </c:pt>
                <c:pt idx="33280">
                  <c:v>2.4643137254901957</c:v>
                </c:pt>
                <c:pt idx="33281">
                  <c:v>2.4643137254901957</c:v>
                </c:pt>
                <c:pt idx="33282">
                  <c:v>2.4643137254901957</c:v>
                </c:pt>
                <c:pt idx="33283">
                  <c:v>2.4643137254901957</c:v>
                </c:pt>
                <c:pt idx="33284">
                  <c:v>2.4643137254901957</c:v>
                </c:pt>
                <c:pt idx="33285">
                  <c:v>2.4643137254901957</c:v>
                </c:pt>
                <c:pt idx="33286">
                  <c:v>2.4643137254901957</c:v>
                </c:pt>
                <c:pt idx="33287">
                  <c:v>2.4643137254901957</c:v>
                </c:pt>
                <c:pt idx="33288">
                  <c:v>2.4643137254901957</c:v>
                </c:pt>
                <c:pt idx="33289">
                  <c:v>2.4643137254901957</c:v>
                </c:pt>
                <c:pt idx="33290">
                  <c:v>2.4643137254901957</c:v>
                </c:pt>
                <c:pt idx="33291">
                  <c:v>2.4643137254901957</c:v>
                </c:pt>
                <c:pt idx="33292">
                  <c:v>2.4643137254901957</c:v>
                </c:pt>
                <c:pt idx="33293">
                  <c:v>2.4643137254901957</c:v>
                </c:pt>
                <c:pt idx="33294">
                  <c:v>2.4643137254901957</c:v>
                </c:pt>
                <c:pt idx="33295">
                  <c:v>2.4643137254901957</c:v>
                </c:pt>
                <c:pt idx="33296">
                  <c:v>2.4643137254901957</c:v>
                </c:pt>
                <c:pt idx="33297">
                  <c:v>2.4643137254901957</c:v>
                </c:pt>
                <c:pt idx="33298">
                  <c:v>2.4643137254901957</c:v>
                </c:pt>
                <c:pt idx="33299">
                  <c:v>2.4643137254901957</c:v>
                </c:pt>
                <c:pt idx="33300">
                  <c:v>2.4643137254901957</c:v>
                </c:pt>
                <c:pt idx="33301">
                  <c:v>2.4643137254901957</c:v>
                </c:pt>
                <c:pt idx="33302">
                  <c:v>2.4643137254901957</c:v>
                </c:pt>
                <c:pt idx="33303">
                  <c:v>2.4643137254901957</c:v>
                </c:pt>
                <c:pt idx="33304">
                  <c:v>2.4643137254901957</c:v>
                </c:pt>
                <c:pt idx="33305">
                  <c:v>2.4643137254901957</c:v>
                </c:pt>
                <c:pt idx="33306">
                  <c:v>2.4643137254901957</c:v>
                </c:pt>
                <c:pt idx="33307">
                  <c:v>2.4643137254901957</c:v>
                </c:pt>
                <c:pt idx="33308">
                  <c:v>2.4643137254901957</c:v>
                </c:pt>
                <c:pt idx="33309">
                  <c:v>2.4643137254901957</c:v>
                </c:pt>
                <c:pt idx="33310">
                  <c:v>2.4643137254901957</c:v>
                </c:pt>
                <c:pt idx="33311">
                  <c:v>2.4643137254901957</c:v>
                </c:pt>
                <c:pt idx="33312">
                  <c:v>2.4643137254901957</c:v>
                </c:pt>
                <c:pt idx="33313">
                  <c:v>2.4643137254901957</c:v>
                </c:pt>
                <c:pt idx="33314">
                  <c:v>2.4643137254901957</c:v>
                </c:pt>
                <c:pt idx="33315">
                  <c:v>2.4643137254901957</c:v>
                </c:pt>
                <c:pt idx="33316">
                  <c:v>2.4643137254901957</c:v>
                </c:pt>
                <c:pt idx="33317">
                  <c:v>2.4643137254901957</c:v>
                </c:pt>
                <c:pt idx="33318">
                  <c:v>2.4643137254901957</c:v>
                </c:pt>
                <c:pt idx="33319">
                  <c:v>2.4643137254901957</c:v>
                </c:pt>
                <c:pt idx="33320">
                  <c:v>2.4643137254901957</c:v>
                </c:pt>
                <c:pt idx="33321">
                  <c:v>2.4643137254901957</c:v>
                </c:pt>
                <c:pt idx="33322">
                  <c:v>2.4643137254901957</c:v>
                </c:pt>
                <c:pt idx="33323">
                  <c:v>2.4643137254901957</c:v>
                </c:pt>
                <c:pt idx="33324">
                  <c:v>2.4643137254901957</c:v>
                </c:pt>
                <c:pt idx="33325">
                  <c:v>2.4643137254901957</c:v>
                </c:pt>
                <c:pt idx="33326">
                  <c:v>2.4643137254901957</c:v>
                </c:pt>
                <c:pt idx="33327">
                  <c:v>2.4643137254901957</c:v>
                </c:pt>
                <c:pt idx="33328">
                  <c:v>2.4643137254901957</c:v>
                </c:pt>
                <c:pt idx="33329">
                  <c:v>2.4643137254901957</c:v>
                </c:pt>
                <c:pt idx="33330">
                  <c:v>2.4643137254901957</c:v>
                </c:pt>
                <c:pt idx="33331">
                  <c:v>2.4643137254901957</c:v>
                </c:pt>
                <c:pt idx="33332">
                  <c:v>2.4643137254901957</c:v>
                </c:pt>
                <c:pt idx="33333">
                  <c:v>2.4643137254901957</c:v>
                </c:pt>
                <c:pt idx="33334">
                  <c:v>2.4643137254901957</c:v>
                </c:pt>
                <c:pt idx="33335">
                  <c:v>2.4643137254901957</c:v>
                </c:pt>
                <c:pt idx="33336">
                  <c:v>2.4643137254901957</c:v>
                </c:pt>
                <c:pt idx="33337">
                  <c:v>2.4643137254901957</c:v>
                </c:pt>
                <c:pt idx="33338">
                  <c:v>2.4643137254901957</c:v>
                </c:pt>
                <c:pt idx="33339">
                  <c:v>2.4643137254901957</c:v>
                </c:pt>
                <c:pt idx="33340">
                  <c:v>2.4643137254901957</c:v>
                </c:pt>
                <c:pt idx="33341">
                  <c:v>2.4643137254901957</c:v>
                </c:pt>
                <c:pt idx="33342">
                  <c:v>2.4643137254901957</c:v>
                </c:pt>
                <c:pt idx="33343">
                  <c:v>2.4643137254901957</c:v>
                </c:pt>
                <c:pt idx="33344">
                  <c:v>2.4643137254901957</c:v>
                </c:pt>
                <c:pt idx="33345">
                  <c:v>2.4643137254901957</c:v>
                </c:pt>
                <c:pt idx="33346">
                  <c:v>2.4643137254901957</c:v>
                </c:pt>
                <c:pt idx="33347">
                  <c:v>2.4643137254901957</c:v>
                </c:pt>
                <c:pt idx="33348">
                  <c:v>2.4643137254901957</c:v>
                </c:pt>
                <c:pt idx="33349">
                  <c:v>2.4643137254901957</c:v>
                </c:pt>
                <c:pt idx="33350">
                  <c:v>2.4643137254901957</c:v>
                </c:pt>
                <c:pt idx="33351">
                  <c:v>2.4643137254901957</c:v>
                </c:pt>
                <c:pt idx="33352">
                  <c:v>2.4643137254901957</c:v>
                </c:pt>
                <c:pt idx="33353">
                  <c:v>2.4643137254901957</c:v>
                </c:pt>
                <c:pt idx="33354">
                  <c:v>2.4643137254901957</c:v>
                </c:pt>
                <c:pt idx="33355">
                  <c:v>2.4643137254901957</c:v>
                </c:pt>
                <c:pt idx="33356">
                  <c:v>2.4643137254901957</c:v>
                </c:pt>
                <c:pt idx="33357">
                  <c:v>2.4643137254901957</c:v>
                </c:pt>
                <c:pt idx="33358">
                  <c:v>2.4643137254901957</c:v>
                </c:pt>
                <c:pt idx="33359">
                  <c:v>2.4643137254901957</c:v>
                </c:pt>
                <c:pt idx="33360">
                  <c:v>2.4643137254901957</c:v>
                </c:pt>
                <c:pt idx="33361">
                  <c:v>2.4643137254901957</c:v>
                </c:pt>
                <c:pt idx="33362">
                  <c:v>2.4643137254901957</c:v>
                </c:pt>
                <c:pt idx="33363">
                  <c:v>2.4643137254901957</c:v>
                </c:pt>
                <c:pt idx="33364">
                  <c:v>2.4643137254901957</c:v>
                </c:pt>
                <c:pt idx="33365">
                  <c:v>2.4643137254901957</c:v>
                </c:pt>
                <c:pt idx="33366">
                  <c:v>2.4643137254901957</c:v>
                </c:pt>
                <c:pt idx="33367">
                  <c:v>2.4643137254901957</c:v>
                </c:pt>
                <c:pt idx="33368">
                  <c:v>2.4643137254901957</c:v>
                </c:pt>
                <c:pt idx="33369">
                  <c:v>2.4643137254901957</c:v>
                </c:pt>
                <c:pt idx="33370">
                  <c:v>2.4643137254901957</c:v>
                </c:pt>
                <c:pt idx="33371">
                  <c:v>2.4643137254901957</c:v>
                </c:pt>
                <c:pt idx="33372">
                  <c:v>2.4643137254901957</c:v>
                </c:pt>
                <c:pt idx="33373">
                  <c:v>2.4643137254901957</c:v>
                </c:pt>
                <c:pt idx="33374">
                  <c:v>2.4643137254901957</c:v>
                </c:pt>
                <c:pt idx="33375">
                  <c:v>2.4643137254901957</c:v>
                </c:pt>
                <c:pt idx="33376">
                  <c:v>2.4643137254901957</c:v>
                </c:pt>
                <c:pt idx="33377">
                  <c:v>2.4643137254901957</c:v>
                </c:pt>
                <c:pt idx="33378">
                  <c:v>2.4643137254901957</c:v>
                </c:pt>
                <c:pt idx="33379">
                  <c:v>2.4643137254901957</c:v>
                </c:pt>
                <c:pt idx="33380">
                  <c:v>2.4643137254901957</c:v>
                </c:pt>
                <c:pt idx="33381">
                  <c:v>2.4643137254901957</c:v>
                </c:pt>
                <c:pt idx="33382">
                  <c:v>2.4643137254901957</c:v>
                </c:pt>
                <c:pt idx="33383">
                  <c:v>2.4643137254901957</c:v>
                </c:pt>
                <c:pt idx="33384">
                  <c:v>2.4643137254901957</c:v>
                </c:pt>
                <c:pt idx="33385">
                  <c:v>2.4643137254901957</c:v>
                </c:pt>
                <c:pt idx="33386">
                  <c:v>2.4643137254901957</c:v>
                </c:pt>
                <c:pt idx="33387">
                  <c:v>2.4643137254901957</c:v>
                </c:pt>
                <c:pt idx="33388">
                  <c:v>2.4643137254901957</c:v>
                </c:pt>
                <c:pt idx="33389">
                  <c:v>2.4643137254901957</c:v>
                </c:pt>
                <c:pt idx="33390">
                  <c:v>2.4643137254901957</c:v>
                </c:pt>
                <c:pt idx="33391">
                  <c:v>2.4643137254901957</c:v>
                </c:pt>
                <c:pt idx="33392">
                  <c:v>2.4643137254901957</c:v>
                </c:pt>
                <c:pt idx="33393">
                  <c:v>2.4643137254901957</c:v>
                </c:pt>
                <c:pt idx="33394">
                  <c:v>2.4643137254901957</c:v>
                </c:pt>
                <c:pt idx="33395">
                  <c:v>2.4643137254901957</c:v>
                </c:pt>
                <c:pt idx="33396">
                  <c:v>2.4643137254901957</c:v>
                </c:pt>
                <c:pt idx="33397">
                  <c:v>2.4643137254901957</c:v>
                </c:pt>
                <c:pt idx="33398">
                  <c:v>2.4643137254901957</c:v>
                </c:pt>
                <c:pt idx="33399">
                  <c:v>2.4643137254901957</c:v>
                </c:pt>
                <c:pt idx="33400">
                  <c:v>2.4643137254901957</c:v>
                </c:pt>
                <c:pt idx="33401">
                  <c:v>2.4643137254901957</c:v>
                </c:pt>
                <c:pt idx="33402">
                  <c:v>2.4643137254901957</c:v>
                </c:pt>
                <c:pt idx="33403">
                  <c:v>2.4643137254901957</c:v>
                </c:pt>
                <c:pt idx="33404">
                  <c:v>2.4643137254901957</c:v>
                </c:pt>
                <c:pt idx="33405">
                  <c:v>2.4643137254901957</c:v>
                </c:pt>
                <c:pt idx="33406">
                  <c:v>2.4643137254901957</c:v>
                </c:pt>
                <c:pt idx="33407">
                  <c:v>2.4643137254901957</c:v>
                </c:pt>
                <c:pt idx="33408">
                  <c:v>2.4643137254901957</c:v>
                </c:pt>
                <c:pt idx="33409">
                  <c:v>2.4643137254901957</c:v>
                </c:pt>
                <c:pt idx="33410">
                  <c:v>2.4643137254901957</c:v>
                </c:pt>
                <c:pt idx="33411">
                  <c:v>2.4643137254901957</c:v>
                </c:pt>
                <c:pt idx="33412">
                  <c:v>2.4643137254901957</c:v>
                </c:pt>
                <c:pt idx="33413">
                  <c:v>2.4643137254901957</c:v>
                </c:pt>
                <c:pt idx="33414">
                  <c:v>2.4643137254901957</c:v>
                </c:pt>
                <c:pt idx="33415">
                  <c:v>2.4643137254901957</c:v>
                </c:pt>
                <c:pt idx="33416">
                  <c:v>2.4643137254901957</c:v>
                </c:pt>
                <c:pt idx="33417">
                  <c:v>2.4643137254901957</c:v>
                </c:pt>
                <c:pt idx="33418">
                  <c:v>2.4643137254901957</c:v>
                </c:pt>
                <c:pt idx="33419">
                  <c:v>2.4643137254901957</c:v>
                </c:pt>
                <c:pt idx="33420">
                  <c:v>2.4643137254901957</c:v>
                </c:pt>
                <c:pt idx="33421">
                  <c:v>2.4643137254901957</c:v>
                </c:pt>
                <c:pt idx="33422">
                  <c:v>2.4643137254901957</c:v>
                </c:pt>
                <c:pt idx="33423">
                  <c:v>2.4643137254901957</c:v>
                </c:pt>
                <c:pt idx="33424">
                  <c:v>2.4643137254901957</c:v>
                </c:pt>
                <c:pt idx="33425">
                  <c:v>2.4643137254901957</c:v>
                </c:pt>
                <c:pt idx="33426">
                  <c:v>2.4643137254901957</c:v>
                </c:pt>
                <c:pt idx="33427">
                  <c:v>2.4643137254901957</c:v>
                </c:pt>
                <c:pt idx="33428">
                  <c:v>2.4643137254901957</c:v>
                </c:pt>
                <c:pt idx="33429">
                  <c:v>2.4643137254901957</c:v>
                </c:pt>
                <c:pt idx="33430">
                  <c:v>2.4643137254901957</c:v>
                </c:pt>
                <c:pt idx="33431">
                  <c:v>2.4643137254901957</c:v>
                </c:pt>
                <c:pt idx="33432">
                  <c:v>2.4643137254901957</c:v>
                </c:pt>
                <c:pt idx="33433">
                  <c:v>2.4643137254901957</c:v>
                </c:pt>
                <c:pt idx="33434">
                  <c:v>2.4643137254901957</c:v>
                </c:pt>
                <c:pt idx="33435">
                  <c:v>2.4643137254901957</c:v>
                </c:pt>
                <c:pt idx="33436">
                  <c:v>2.4643137254901957</c:v>
                </c:pt>
                <c:pt idx="33437">
                  <c:v>2.4643137254901957</c:v>
                </c:pt>
                <c:pt idx="33438">
                  <c:v>2.4643137254901957</c:v>
                </c:pt>
                <c:pt idx="33439">
                  <c:v>2.4643137254901957</c:v>
                </c:pt>
                <c:pt idx="33440">
                  <c:v>2.4643137254901957</c:v>
                </c:pt>
                <c:pt idx="33441">
                  <c:v>2.4643137254901957</c:v>
                </c:pt>
                <c:pt idx="33442">
                  <c:v>2.4643137254901957</c:v>
                </c:pt>
                <c:pt idx="33443">
                  <c:v>2.4643137254901957</c:v>
                </c:pt>
                <c:pt idx="33444">
                  <c:v>2.4643137254901957</c:v>
                </c:pt>
                <c:pt idx="33445">
                  <c:v>2.4643137254901957</c:v>
                </c:pt>
                <c:pt idx="33446">
                  <c:v>2.4643137254901957</c:v>
                </c:pt>
                <c:pt idx="33447">
                  <c:v>2.4643137254901957</c:v>
                </c:pt>
                <c:pt idx="33448">
                  <c:v>2.4643137254901957</c:v>
                </c:pt>
                <c:pt idx="33449">
                  <c:v>2.4643137254901957</c:v>
                </c:pt>
                <c:pt idx="33450">
                  <c:v>2.4643137254901957</c:v>
                </c:pt>
                <c:pt idx="33451">
                  <c:v>2.4643137254901957</c:v>
                </c:pt>
                <c:pt idx="33452">
                  <c:v>2.4643137254901957</c:v>
                </c:pt>
                <c:pt idx="33453">
                  <c:v>2.4643137254901957</c:v>
                </c:pt>
                <c:pt idx="33454">
                  <c:v>2.4643137254901957</c:v>
                </c:pt>
                <c:pt idx="33455">
                  <c:v>2.4643137254901957</c:v>
                </c:pt>
                <c:pt idx="33456">
                  <c:v>2.4643137254901957</c:v>
                </c:pt>
                <c:pt idx="33457">
                  <c:v>2.4643137254901957</c:v>
                </c:pt>
                <c:pt idx="33458">
                  <c:v>2.4643137254901957</c:v>
                </c:pt>
                <c:pt idx="33459">
                  <c:v>2.4643137254901957</c:v>
                </c:pt>
                <c:pt idx="33460">
                  <c:v>2.4643137254901957</c:v>
                </c:pt>
                <c:pt idx="33461">
                  <c:v>2.4643137254901957</c:v>
                </c:pt>
                <c:pt idx="33462">
                  <c:v>2.4643137254901957</c:v>
                </c:pt>
                <c:pt idx="33463">
                  <c:v>2.4643137254901957</c:v>
                </c:pt>
                <c:pt idx="33464">
                  <c:v>2.4643137254901957</c:v>
                </c:pt>
                <c:pt idx="33465">
                  <c:v>2.4643137254901957</c:v>
                </c:pt>
                <c:pt idx="33466">
                  <c:v>2.4643137254901957</c:v>
                </c:pt>
                <c:pt idx="33467">
                  <c:v>2.4643137254901957</c:v>
                </c:pt>
                <c:pt idx="33468">
                  <c:v>2.4643137254901957</c:v>
                </c:pt>
                <c:pt idx="33469">
                  <c:v>2.4643137254901957</c:v>
                </c:pt>
                <c:pt idx="33470">
                  <c:v>2.4643137254901957</c:v>
                </c:pt>
                <c:pt idx="33471">
                  <c:v>2.4643137254901957</c:v>
                </c:pt>
                <c:pt idx="33472">
                  <c:v>2.4643137254901957</c:v>
                </c:pt>
                <c:pt idx="33473">
                  <c:v>2.4643137254901957</c:v>
                </c:pt>
                <c:pt idx="33474">
                  <c:v>2.4643137254901957</c:v>
                </c:pt>
                <c:pt idx="33475">
                  <c:v>2.4643137254901957</c:v>
                </c:pt>
                <c:pt idx="33476">
                  <c:v>2.4643137254901957</c:v>
                </c:pt>
                <c:pt idx="33477">
                  <c:v>2.4643137254901957</c:v>
                </c:pt>
                <c:pt idx="33478">
                  <c:v>2.4643137254901957</c:v>
                </c:pt>
                <c:pt idx="33479">
                  <c:v>2.4643137254901957</c:v>
                </c:pt>
                <c:pt idx="33480">
                  <c:v>2.4643137254901957</c:v>
                </c:pt>
                <c:pt idx="33481">
                  <c:v>2.4643137254901957</c:v>
                </c:pt>
                <c:pt idx="33482">
                  <c:v>2.4643137254901957</c:v>
                </c:pt>
                <c:pt idx="33483">
                  <c:v>2.4643137254901957</c:v>
                </c:pt>
                <c:pt idx="33484">
                  <c:v>2.4643137254901957</c:v>
                </c:pt>
                <c:pt idx="33485">
                  <c:v>2.4643137254901957</c:v>
                </c:pt>
                <c:pt idx="33486">
                  <c:v>2.4643137254901957</c:v>
                </c:pt>
                <c:pt idx="33487">
                  <c:v>2.4643137254901957</c:v>
                </c:pt>
                <c:pt idx="33488">
                  <c:v>2.4643137254901957</c:v>
                </c:pt>
                <c:pt idx="33489">
                  <c:v>2.4643137254901957</c:v>
                </c:pt>
                <c:pt idx="33490">
                  <c:v>2.4643137254901957</c:v>
                </c:pt>
                <c:pt idx="33491">
                  <c:v>2.4643137254901957</c:v>
                </c:pt>
                <c:pt idx="33492">
                  <c:v>2.4643137254901957</c:v>
                </c:pt>
                <c:pt idx="33493">
                  <c:v>2.4643137254901957</c:v>
                </c:pt>
                <c:pt idx="33494">
                  <c:v>2.4643137254901957</c:v>
                </c:pt>
                <c:pt idx="33495">
                  <c:v>2.4643137254901957</c:v>
                </c:pt>
                <c:pt idx="33496">
                  <c:v>2.4643137254901957</c:v>
                </c:pt>
                <c:pt idx="33497">
                  <c:v>2.4643137254901957</c:v>
                </c:pt>
                <c:pt idx="33498">
                  <c:v>2.4643137254901957</c:v>
                </c:pt>
                <c:pt idx="33499">
                  <c:v>2.4643137254901957</c:v>
                </c:pt>
                <c:pt idx="33500">
                  <c:v>2.4643137254901957</c:v>
                </c:pt>
                <c:pt idx="33501">
                  <c:v>2.4643137254901957</c:v>
                </c:pt>
                <c:pt idx="33502">
                  <c:v>2.4643137254901957</c:v>
                </c:pt>
                <c:pt idx="33503">
                  <c:v>2.4643137254901957</c:v>
                </c:pt>
                <c:pt idx="33504">
                  <c:v>2.4643137254901957</c:v>
                </c:pt>
                <c:pt idx="33505">
                  <c:v>2.4643137254901957</c:v>
                </c:pt>
                <c:pt idx="33506">
                  <c:v>2.4643137254901957</c:v>
                </c:pt>
                <c:pt idx="33507">
                  <c:v>2.4643137254901957</c:v>
                </c:pt>
                <c:pt idx="33508">
                  <c:v>2.4643137254901957</c:v>
                </c:pt>
                <c:pt idx="33509">
                  <c:v>2.4643137254901957</c:v>
                </c:pt>
                <c:pt idx="33510">
                  <c:v>2.4643137254901957</c:v>
                </c:pt>
                <c:pt idx="33511">
                  <c:v>2.4643137254901957</c:v>
                </c:pt>
                <c:pt idx="33512">
                  <c:v>2.4643137254901957</c:v>
                </c:pt>
                <c:pt idx="33513">
                  <c:v>2.4643137254901957</c:v>
                </c:pt>
                <c:pt idx="33514">
                  <c:v>2.4643137254901957</c:v>
                </c:pt>
                <c:pt idx="33515">
                  <c:v>2.4643137254901957</c:v>
                </c:pt>
                <c:pt idx="33516">
                  <c:v>2.4643137254901957</c:v>
                </c:pt>
                <c:pt idx="33517">
                  <c:v>2.4643137254901957</c:v>
                </c:pt>
                <c:pt idx="33518">
                  <c:v>2.4643137254901957</c:v>
                </c:pt>
                <c:pt idx="33519">
                  <c:v>2.4643137254901957</c:v>
                </c:pt>
                <c:pt idx="33520">
                  <c:v>2.4643137254901957</c:v>
                </c:pt>
                <c:pt idx="33521">
                  <c:v>2.4643137254901957</c:v>
                </c:pt>
                <c:pt idx="33522">
                  <c:v>2.4643137254901957</c:v>
                </c:pt>
                <c:pt idx="33523">
                  <c:v>2.4643137254901957</c:v>
                </c:pt>
                <c:pt idx="33524">
                  <c:v>2.4643137254901957</c:v>
                </c:pt>
                <c:pt idx="33525">
                  <c:v>2.4643137254901957</c:v>
                </c:pt>
                <c:pt idx="33526">
                  <c:v>2.4643137254901957</c:v>
                </c:pt>
                <c:pt idx="33527">
                  <c:v>2.4643137254901957</c:v>
                </c:pt>
                <c:pt idx="33528">
                  <c:v>2.4643137254901957</c:v>
                </c:pt>
                <c:pt idx="33529">
                  <c:v>2.4643137254901957</c:v>
                </c:pt>
                <c:pt idx="33530">
                  <c:v>2.4643137254901957</c:v>
                </c:pt>
                <c:pt idx="33531">
                  <c:v>2.4643137254901957</c:v>
                </c:pt>
                <c:pt idx="33532">
                  <c:v>2.4643137254901957</c:v>
                </c:pt>
                <c:pt idx="33533">
                  <c:v>2.4643137254901957</c:v>
                </c:pt>
                <c:pt idx="33534">
                  <c:v>2.4643137254901957</c:v>
                </c:pt>
                <c:pt idx="33535">
                  <c:v>2.4643137254901957</c:v>
                </c:pt>
                <c:pt idx="33536">
                  <c:v>2.4643137254901957</c:v>
                </c:pt>
                <c:pt idx="33537">
                  <c:v>2.4643137254901957</c:v>
                </c:pt>
                <c:pt idx="33538">
                  <c:v>2.4643137254901957</c:v>
                </c:pt>
                <c:pt idx="33539">
                  <c:v>2.4643137254901957</c:v>
                </c:pt>
                <c:pt idx="33540">
                  <c:v>2.4643137254901957</c:v>
                </c:pt>
                <c:pt idx="33541">
                  <c:v>2.4643137254901957</c:v>
                </c:pt>
                <c:pt idx="33542">
                  <c:v>2.4643137254901957</c:v>
                </c:pt>
                <c:pt idx="33543">
                  <c:v>2.4643137254901957</c:v>
                </c:pt>
                <c:pt idx="33544">
                  <c:v>2.4643137254901957</c:v>
                </c:pt>
                <c:pt idx="33545">
                  <c:v>2.4643137254901957</c:v>
                </c:pt>
                <c:pt idx="33546">
                  <c:v>2.4643137254901957</c:v>
                </c:pt>
                <c:pt idx="33547">
                  <c:v>2.4643137254901957</c:v>
                </c:pt>
                <c:pt idx="33548">
                  <c:v>2.4643137254901957</c:v>
                </c:pt>
                <c:pt idx="33549">
                  <c:v>2.4643137254901957</c:v>
                </c:pt>
                <c:pt idx="33550">
                  <c:v>2.4643137254901957</c:v>
                </c:pt>
                <c:pt idx="33551">
                  <c:v>2.4643137254901957</c:v>
                </c:pt>
                <c:pt idx="33552">
                  <c:v>2.4643137254901957</c:v>
                </c:pt>
                <c:pt idx="33553">
                  <c:v>2.4643137254901957</c:v>
                </c:pt>
                <c:pt idx="33554">
                  <c:v>2.4643137254901957</c:v>
                </c:pt>
                <c:pt idx="33555">
                  <c:v>2.4643137254901957</c:v>
                </c:pt>
                <c:pt idx="33556">
                  <c:v>2.4643137254901957</c:v>
                </c:pt>
                <c:pt idx="33557">
                  <c:v>2.4643137254901957</c:v>
                </c:pt>
                <c:pt idx="33558">
                  <c:v>2.4643137254901957</c:v>
                </c:pt>
                <c:pt idx="33559">
                  <c:v>2.4643137254901957</c:v>
                </c:pt>
                <c:pt idx="33560">
                  <c:v>2.4643137254901957</c:v>
                </c:pt>
                <c:pt idx="33561">
                  <c:v>2.4643137254901957</c:v>
                </c:pt>
                <c:pt idx="33562">
                  <c:v>2.4643137254901957</c:v>
                </c:pt>
                <c:pt idx="33563">
                  <c:v>2.4643137254901957</c:v>
                </c:pt>
                <c:pt idx="33564">
                  <c:v>2.4643137254901957</c:v>
                </c:pt>
                <c:pt idx="33565">
                  <c:v>2.4643137254901957</c:v>
                </c:pt>
                <c:pt idx="33566">
                  <c:v>2.4643137254901957</c:v>
                </c:pt>
                <c:pt idx="33567">
                  <c:v>2.4643137254901957</c:v>
                </c:pt>
                <c:pt idx="33568">
                  <c:v>2.4643137254901957</c:v>
                </c:pt>
                <c:pt idx="33569">
                  <c:v>2.4643137254901957</c:v>
                </c:pt>
                <c:pt idx="33570">
                  <c:v>2.4643137254901957</c:v>
                </c:pt>
                <c:pt idx="33571">
                  <c:v>2.4643137254901957</c:v>
                </c:pt>
                <c:pt idx="33572">
                  <c:v>2.4643137254901957</c:v>
                </c:pt>
                <c:pt idx="33573">
                  <c:v>2.4643137254901957</c:v>
                </c:pt>
                <c:pt idx="33574">
                  <c:v>2.4643137254901957</c:v>
                </c:pt>
                <c:pt idx="33575">
                  <c:v>2.4643137254901957</c:v>
                </c:pt>
                <c:pt idx="33576">
                  <c:v>2.4643137254901957</c:v>
                </c:pt>
                <c:pt idx="33577">
                  <c:v>2.4643137254901957</c:v>
                </c:pt>
                <c:pt idx="33578">
                  <c:v>2.4643137254901957</c:v>
                </c:pt>
                <c:pt idx="33579">
                  <c:v>2.4643137254901957</c:v>
                </c:pt>
                <c:pt idx="33580">
                  <c:v>2.4643137254901957</c:v>
                </c:pt>
                <c:pt idx="33581">
                  <c:v>2.4643137254901957</c:v>
                </c:pt>
                <c:pt idx="33582">
                  <c:v>2.4643137254901957</c:v>
                </c:pt>
                <c:pt idx="33583">
                  <c:v>2.4643137254901957</c:v>
                </c:pt>
                <c:pt idx="33584">
                  <c:v>2.4643137254901957</c:v>
                </c:pt>
                <c:pt idx="33585">
                  <c:v>2.4643137254901957</c:v>
                </c:pt>
                <c:pt idx="33586">
                  <c:v>2.4643137254901957</c:v>
                </c:pt>
                <c:pt idx="33587">
                  <c:v>2.4643137254901957</c:v>
                </c:pt>
                <c:pt idx="33588">
                  <c:v>2.4643137254901957</c:v>
                </c:pt>
                <c:pt idx="33589">
                  <c:v>2.4643137254901957</c:v>
                </c:pt>
                <c:pt idx="33590">
                  <c:v>2.4643137254901957</c:v>
                </c:pt>
                <c:pt idx="33591">
                  <c:v>2.4643137254901957</c:v>
                </c:pt>
                <c:pt idx="33592">
                  <c:v>2.4643137254901957</c:v>
                </c:pt>
                <c:pt idx="33593">
                  <c:v>2.4643137254901957</c:v>
                </c:pt>
                <c:pt idx="33594">
                  <c:v>2.4643137254901957</c:v>
                </c:pt>
                <c:pt idx="33595">
                  <c:v>2.4643137254901957</c:v>
                </c:pt>
                <c:pt idx="33596">
                  <c:v>2.4643137254901957</c:v>
                </c:pt>
                <c:pt idx="33597">
                  <c:v>2.4643137254901957</c:v>
                </c:pt>
                <c:pt idx="33598">
                  <c:v>2.4643137254901957</c:v>
                </c:pt>
                <c:pt idx="33599">
                  <c:v>2.4643137254901957</c:v>
                </c:pt>
                <c:pt idx="33600">
                  <c:v>2.4643137254901957</c:v>
                </c:pt>
                <c:pt idx="33601">
                  <c:v>2.4643137254901957</c:v>
                </c:pt>
                <c:pt idx="33602">
                  <c:v>2.4643137254901957</c:v>
                </c:pt>
                <c:pt idx="33603">
                  <c:v>2.4643137254901957</c:v>
                </c:pt>
                <c:pt idx="33604">
                  <c:v>2.4643137254901957</c:v>
                </c:pt>
                <c:pt idx="33605">
                  <c:v>2.4643137254901957</c:v>
                </c:pt>
                <c:pt idx="33606">
                  <c:v>2.4643137254901957</c:v>
                </c:pt>
                <c:pt idx="33607">
                  <c:v>2.4643137254901957</c:v>
                </c:pt>
                <c:pt idx="33608">
                  <c:v>2.4643137254901957</c:v>
                </c:pt>
                <c:pt idx="33609">
                  <c:v>2.4643137254901957</c:v>
                </c:pt>
                <c:pt idx="33610">
                  <c:v>2.4643137254901957</c:v>
                </c:pt>
                <c:pt idx="33611">
                  <c:v>2.4643137254901957</c:v>
                </c:pt>
                <c:pt idx="33612">
                  <c:v>2.4643137254901957</c:v>
                </c:pt>
                <c:pt idx="33613">
                  <c:v>2.4643137254901957</c:v>
                </c:pt>
                <c:pt idx="33614">
                  <c:v>2.4643137254901957</c:v>
                </c:pt>
                <c:pt idx="33615">
                  <c:v>2.4643137254901957</c:v>
                </c:pt>
                <c:pt idx="33616">
                  <c:v>2.4643137254901957</c:v>
                </c:pt>
                <c:pt idx="33617">
                  <c:v>2.4643137254901957</c:v>
                </c:pt>
                <c:pt idx="33618">
                  <c:v>2.4643137254901957</c:v>
                </c:pt>
                <c:pt idx="33619">
                  <c:v>2.4643137254901957</c:v>
                </c:pt>
                <c:pt idx="33620">
                  <c:v>2.4643137254901957</c:v>
                </c:pt>
                <c:pt idx="33621">
                  <c:v>2.4643137254901957</c:v>
                </c:pt>
                <c:pt idx="33622">
                  <c:v>2.4643137254901957</c:v>
                </c:pt>
                <c:pt idx="33623">
                  <c:v>2.4643137254901957</c:v>
                </c:pt>
                <c:pt idx="33624">
                  <c:v>2.4643137254901957</c:v>
                </c:pt>
                <c:pt idx="33625">
                  <c:v>2.4643137254901957</c:v>
                </c:pt>
                <c:pt idx="33626">
                  <c:v>2.4643137254901957</c:v>
                </c:pt>
                <c:pt idx="33627">
                  <c:v>2.4643137254901957</c:v>
                </c:pt>
                <c:pt idx="33628">
                  <c:v>2.4643137254901957</c:v>
                </c:pt>
                <c:pt idx="33629">
                  <c:v>2.4643137254901957</c:v>
                </c:pt>
                <c:pt idx="33630">
                  <c:v>2.4643137254901957</c:v>
                </c:pt>
                <c:pt idx="33631">
                  <c:v>2.4643137254901957</c:v>
                </c:pt>
                <c:pt idx="33632">
                  <c:v>2.4643137254901957</c:v>
                </c:pt>
                <c:pt idx="33633">
                  <c:v>2.4643137254901957</c:v>
                </c:pt>
                <c:pt idx="33634">
                  <c:v>2.4643137254901957</c:v>
                </c:pt>
                <c:pt idx="33635">
                  <c:v>2.4643137254901957</c:v>
                </c:pt>
                <c:pt idx="33636">
                  <c:v>2.4643137254901957</c:v>
                </c:pt>
                <c:pt idx="33637">
                  <c:v>2.4643137254901957</c:v>
                </c:pt>
                <c:pt idx="33638">
                  <c:v>2.4643137254901957</c:v>
                </c:pt>
                <c:pt idx="33639">
                  <c:v>2.4643137254901957</c:v>
                </c:pt>
                <c:pt idx="33640">
                  <c:v>2.4643137254901957</c:v>
                </c:pt>
                <c:pt idx="33641">
                  <c:v>2.4643137254901957</c:v>
                </c:pt>
                <c:pt idx="33642">
                  <c:v>2.4643137254901957</c:v>
                </c:pt>
                <c:pt idx="33643">
                  <c:v>2.4643137254901957</c:v>
                </c:pt>
                <c:pt idx="33644">
                  <c:v>2.4643137254901957</c:v>
                </c:pt>
                <c:pt idx="33645">
                  <c:v>2.4643137254901957</c:v>
                </c:pt>
                <c:pt idx="33646">
                  <c:v>2.4643137254901957</c:v>
                </c:pt>
                <c:pt idx="33647">
                  <c:v>2.4643137254901957</c:v>
                </c:pt>
                <c:pt idx="33648">
                  <c:v>2.4643137254901957</c:v>
                </c:pt>
                <c:pt idx="33649">
                  <c:v>2.4643137254901957</c:v>
                </c:pt>
                <c:pt idx="33650">
                  <c:v>2.4643137254901957</c:v>
                </c:pt>
                <c:pt idx="33651">
                  <c:v>2.4643137254901957</c:v>
                </c:pt>
                <c:pt idx="33652">
                  <c:v>2.4643137254901957</c:v>
                </c:pt>
                <c:pt idx="33653">
                  <c:v>2.4643137254901957</c:v>
                </c:pt>
                <c:pt idx="33654">
                  <c:v>2.4643137254901957</c:v>
                </c:pt>
                <c:pt idx="33655">
                  <c:v>2.4643137254901957</c:v>
                </c:pt>
                <c:pt idx="33656">
                  <c:v>2.4643137254901957</c:v>
                </c:pt>
                <c:pt idx="33657">
                  <c:v>2.4643137254901957</c:v>
                </c:pt>
                <c:pt idx="33658">
                  <c:v>2.4643137254901957</c:v>
                </c:pt>
                <c:pt idx="33659">
                  <c:v>2.4643137254901957</c:v>
                </c:pt>
                <c:pt idx="33660">
                  <c:v>2.4643137254901957</c:v>
                </c:pt>
                <c:pt idx="33661">
                  <c:v>2.4643137254901957</c:v>
                </c:pt>
                <c:pt idx="33662">
                  <c:v>2.4643137254901957</c:v>
                </c:pt>
                <c:pt idx="33663">
                  <c:v>2.4643137254901957</c:v>
                </c:pt>
                <c:pt idx="33664">
                  <c:v>2.4643137254901957</c:v>
                </c:pt>
                <c:pt idx="33665">
                  <c:v>2.4643137254901957</c:v>
                </c:pt>
                <c:pt idx="33666">
                  <c:v>2.4643137254901957</c:v>
                </c:pt>
                <c:pt idx="33667">
                  <c:v>2.4643137254901957</c:v>
                </c:pt>
                <c:pt idx="33668">
                  <c:v>2.4643137254901957</c:v>
                </c:pt>
                <c:pt idx="33669">
                  <c:v>2.4643137254901957</c:v>
                </c:pt>
                <c:pt idx="33670">
                  <c:v>2.4643137254901957</c:v>
                </c:pt>
                <c:pt idx="33671">
                  <c:v>2.4643137254901957</c:v>
                </c:pt>
                <c:pt idx="33672">
                  <c:v>2.4643137254901957</c:v>
                </c:pt>
                <c:pt idx="33673">
                  <c:v>2.4643137254901957</c:v>
                </c:pt>
                <c:pt idx="33674">
                  <c:v>2.4643137254901957</c:v>
                </c:pt>
                <c:pt idx="33675">
                  <c:v>2.4643137254901957</c:v>
                </c:pt>
                <c:pt idx="33676">
                  <c:v>2.4643137254901957</c:v>
                </c:pt>
                <c:pt idx="33677">
                  <c:v>2.4643137254901957</c:v>
                </c:pt>
                <c:pt idx="33678">
                  <c:v>2.4643137254901957</c:v>
                </c:pt>
                <c:pt idx="33679">
                  <c:v>2.4643137254901957</c:v>
                </c:pt>
                <c:pt idx="33680">
                  <c:v>2.4643137254901957</c:v>
                </c:pt>
                <c:pt idx="33681">
                  <c:v>2.4643137254901957</c:v>
                </c:pt>
                <c:pt idx="33682">
                  <c:v>2.4643137254901957</c:v>
                </c:pt>
                <c:pt idx="33683">
                  <c:v>2.4643137254901957</c:v>
                </c:pt>
                <c:pt idx="33684">
                  <c:v>2.4643137254901957</c:v>
                </c:pt>
                <c:pt idx="33685">
                  <c:v>2.4643137254901957</c:v>
                </c:pt>
                <c:pt idx="33686">
                  <c:v>2.4643137254901957</c:v>
                </c:pt>
                <c:pt idx="33687">
                  <c:v>2.4643137254901957</c:v>
                </c:pt>
                <c:pt idx="33688">
                  <c:v>2.4643137254901957</c:v>
                </c:pt>
                <c:pt idx="33689">
                  <c:v>2.4643137254901957</c:v>
                </c:pt>
                <c:pt idx="33690">
                  <c:v>2.4643137254901957</c:v>
                </c:pt>
                <c:pt idx="33691">
                  <c:v>2.4643137254901957</c:v>
                </c:pt>
                <c:pt idx="33692">
                  <c:v>2.4643137254901957</c:v>
                </c:pt>
                <c:pt idx="33693">
                  <c:v>2.4643137254901957</c:v>
                </c:pt>
                <c:pt idx="33694">
                  <c:v>2.4643137254901957</c:v>
                </c:pt>
                <c:pt idx="33695">
                  <c:v>2.4643137254901957</c:v>
                </c:pt>
                <c:pt idx="33696">
                  <c:v>2.4643137254901957</c:v>
                </c:pt>
                <c:pt idx="33697">
                  <c:v>2.4643137254901957</c:v>
                </c:pt>
                <c:pt idx="33698">
                  <c:v>2.4643137254901957</c:v>
                </c:pt>
                <c:pt idx="33699">
                  <c:v>2.4643137254901957</c:v>
                </c:pt>
                <c:pt idx="33700">
                  <c:v>2.4643137254901957</c:v>
                </c:pt>
                <c:pt idx="33701">
                  <c:v>2.4643137254901957</c:v>
                </c:pt>
                <c:pt idx="33702">
                  <c:v>2.4643137254901957</c:v>
                </c:pt>
                <c:pt idx="33703">
                  <c:v>2.4643137254901957</c:v>
                </c:pt>
                <c:pt idx="33704">
                  <c:v>2.4643137254901957</c:v>
                </c:pt>
                <c:pt idx="33705">
                  <c:v>2.4643137254901957</c:v>
                </c:pt>
                <c:pt idx="33706">
                  <c:v>2.4643137254901957</c:v>
                </c:pt>
                <c:pt idx="33707">
                  <c:v>2.4643137254901957</c:v>
                </c:pt>
                <c:pt idx="33708">
                  <c:v>2.4643137254901957</c:v>
                </c:pt>
                <c:pt idx="33709">
                  <c:v>2.4643137254901957</c:v>
                </c:pt>
                <c:pt idx="33710">
                  <c:v>2.4643137254901957</c:v>
                </c:pt>
                <c:pt idx="33711">
                  <c:v>2.4643137254901957</c:v>
                </c:pt>
                <c:pt idx="33712">
                  <c:v>2.4643137254901957</c:v>
                </c:pt>
                <c:pt idx="33713">
                  <c:v>2.4643137254901957</c:v>
                </c:pt>
                <c:pt idx="33714">
                  <c:v>2.4643137254901957</c:v>
                </c:pt>
                <c:pt idx="33715">
                  <c:v>2.4643137254901957</c:v>
                </c:pt>
                <c:pt idx="33716">
                  <c:v>2.4643137254901957</c:v>
                </c:pt>
                <c:pt idx="33717">
                  <c:v>2.4643137254901957</c:v>
                </c:pt>
                <c:pt idx="33718">
                  <c:v>2.4643137254901957</c:v>
                </c:pt>
                <c:pt idx="33719">
                  <c:v>2.4643137254901957</c:v>
                </c:pt>
                <c:pt idx="33720">
                  <c:v>2.4643137254901957</c:v>
                </c:pt>
                <c:pt idx="33721">
                  <c:v>2.4643137254901957</c:v>
                </c:pt>
                <c:pt idx="33722">
                  <c:v>2.4643137254901957</c:v>
                </c:pt>
                <c:pt idx="33723">
                  <c:v>2.4643137254901957</c:v>
                </c:pt>
                <c:pt idx="33724">
                  <c:v>2.4643137254901957</c:v>
                </c:pt>
                <c:pt idx="33725">
                  <c:v>2.4643137254901957</c:v>
                </c:pt>
                <c:pt idx="33726">
                  <c:v>2.4643137254901957</c:v>
                </c:pt>
                <c:pt idx="33727">
                  <c:v>2.4643137254901957</c:v>
                </c:pt>
                <c:pt idx="33728">
                  <c:v>2.4643137254901957</c:v>
                </c:pt>
                <c:pt idx="33729">
                  <c:v>2.4643137254901957</c:v>
                </c:pt>
                <c:pt idx="33730">
                  <c:v>2.4643137254901957</c:v>
                </c:pt>
                <c:pt idx="33731">
                  <c:v>2.4643137254901957</c:v>
                </c:pt>
                <c:pt idx="33732">
                  <c:v>2.4643137254901957</c:v>
                </c:pt>
                <c:pt idx="33733">
                  <c:v>2.4643137254901957</c:v>
                </c:pt>
                <c:pt idx="33734">
                  <c:v>2.4643137254901957</c:v>
                </c:pt>
                <c:pt idx="33735">
                  <c:v>2.4643137254901957</c:v>
                </c:pt>
                <c:pt idx="33736">
                  <c:v>2.4643137254901957</c:v>
                </c:pt>
                <c:pt idx="33737">
                  <c:v>2.4643137254901957</c:v>
                </c:pt>
                <c:pt idx="33738">
                  <c:v>2.4643137254901957</c:v>
                </c:pt>
                <c:pt idx="33739">
                  <c:v>2.4643137254901957</c:v>
                </c:pt>
                <c:pt idx="33740">
                  <c:v>2.4643137254901957</c:v>
                </c:pt>
                <c:pt idx="33741">
                  <c:v>2.4643137254901957</c:v>
                </c:pt>
                <c:pt idx="33742">
                  <c:v>2.4643137254901957</c:v>
                </c:pt>
                <c:pt idx="33743">
                  <c:v>2.4643137254901957</c:v>
                </c:pt>
                <c:pt idx="33744">
                  <c:v>2.4643137254901957</c:v>
                </c:pt>
                <c:pt idx="33745">
                  <c:v>2.4643137254901957</c:v>
                </c:pt>
                <c:pt idx="33746">
                  <c:v>2.4643137254901957</c:v>
                </c:pt>
                <c:pt idx="33747">
                  <c:v>2.4643137254901957</c:v>
                </c:pt>
                <c:pt idx="33748">
                  <c:v>2.4643137254901957</c:v>
                </c:pt>
                <c:pt idx="33749">
                  <c:v>2.4643137254901957</c:v>
                </c:pt>
                <c:pt idx="33750">
                  <c:v>2.4643137254901957</c:v>
                </c:pt>
                <c:pt idx="33751">
                  <c:v>2.4643137254901957</c:v>
                </c:pt>
                <c:pt idx="33752">
                  <c:v>2.4643137254901957</c:v>
                </c:pt>
                <c:pt idx="33753">
                  <c:v>2.4643137254901957</c:v>
                </c:pt>
                <c:pt idx="33754">
                  <c:v>2.4643137254901957</c:v>
                </c:pt>
                <c:pt idx="33755">
                  <c:v>2.4643137254901957</c:v>
                </c:pt>
                <c:pt idx="33756">
                  <c:v>2.4643137254901957</c:v>
                </c:pt>
                <c:pt idx="33757">
                  <c:v>2.4643137254901957</c:v>
                </c:pt>
                <c:pt idx="33758">
                  <c:v>2.4643137254901957</c:v>
                </c:pt>
                <c:pt idx="33759">
                  <c:v>2.4643137254901957</c:v>
                </c:pt>
                <c:pt idx="33760">
                  <c:v>2.4643137254901957</c:v>
                </c:pt>
                <c:pt idx="33761">
                  <c:v>2.4643137254901957</c:v>
                </c:pt>
                <c:pt idx="33762">
                  <c:v>2.4643137254901957</c:v>
                </c:pt>
                <c:pt idx="33763">
                  <c:v>2.4643137254901957</c:v>
                </c:pt>
                <c:pt idx="33764">
                  <c:v>2.4643137254901957</c:v>
                </c:pt>
                <c:pt idx="33765">
                  <c:v>2.4643137254901957</c:v>
                </c:pt>
                <c:pt idx="33766">
                  <c:v>2.4643137254901957</c:v>
                </c:pt>
                <c:pt idx="33767">
                  <c:v>2.4643137254901957</c:v>
                </c:pt>
                <c:pt idx="33768">
                  <c:v>2.4643137254901957</c:v>
                </c:pt>
                <c:pt idx="33769">
                  <c:v>2.4643137254901957</c:v>
                </c:pt>
                <c:pt idx="33770">
                  <c:v>2.4643137254901957</c:v>
                </c:pt>
                <c:pt idx="33771">
                  <c:v>2.4643137254901957</c:v>
                </c:pt>
                <c:pt idx="33772">
                  <c:v>2.4643137254901957</c:v>
                </c:pt>
                <c:pt idx="33773">
                  <c:v>2.4643137254901957</c:v>
                </c:pt>
                <c:pt idx="33774">
                  <c:v>2.4643137254901957</c:v>
                </c:pt>
                <c:pt idx="33775">
                  <c:v>2.4643137254901957</c:v>
                </c:pt>
                <c:pt idx="33776">
                  <c:v>2.4643137254901957</c:v>
                </c:pt>
                <c:pt idx="33777">
                  <c:v>2.4643137254901957</c:v>
                </c:pt>
                <c:pt idx="33778">
                  <c:v>2.4643137254901957</c:v>
                </c:pt>
                <c:pt idx="33779">
                  <c:v>2.4643137254901957</c:v>
                </c:pt>
                <c:pt idx="33780">
                  <c:v>2.4643137254901957</c:v>
                </c:pt>
                <c:pt idx="33781">
                  <c:v>2.4643137254901957</c:v>
                </c:pt>
                <c:pt idx="33782">
                  <c:v>2.4643137254901957</c:v>
                </c:pt>
                <c:pt idx="33783">
                  <c:v>2.4643137254901957</c:v>
                </c:pt>
                <c:pt idx="33784">
                  <c:v>2.4643137254901957</c:v>
                </c:pt>
                <c:pt idx="33785">
                  <c:v>2.4643137254901957</c:v>
                </c:pt>
                <c:pt idx="33786">
                  <c:v>2.4643137254901957</c:v>
                </c:pt>
                <c:pt idx="33787">
                  <c:v>2.4643137254901957</c:v>
                </c:pt>
                <c:pt idx="33788">
                  <c:v>2.4643137254901957</c:v>
                </c:pt>
                <c:pt idx="33789">
                  <c:v>2.4643137254901957</c:v>
                </c:pt>
                <c:pt idx="33790">
                  <c:v>2.4643137254901957</c:v>
                </c:pt>
                <c:pt idx="33791">
                  <c:v>2.4643137254901957</c:v>
                </c:pt>
                <c:pt idx="33792">
                  <c:v>2.4643137254901957</c:v>
                </c:pt>
                <c:pt idx="33793">
                  <c:v>2.4643137254901957</c:v>
                </c:pt>
                <c:pt idx="33794">
                  <c:v>2.4643137254901957</c:v>
                </c:pt>
                <c:pt idx="33795">
                  <c:v>2.4643137254901957</c:v>
                </c:pt>
                <c:pt idx="33796">
                  <c:v>2.4643137254901957</c:v>
                </c:pt>
                <c:pt idx="33797">
                  <c:v>2.4643137254901957</c:v>
                </c:pt>
                <c:pt idx="33798">
                  <c:v>2.4643137254901957</c:v>
                </c:pt>
                <c:pt idx="33799">
                  <c:v>2.4643137254901957</c:v>
                </c:pt>
                <c:pt idx="33800">
                  <c:v>2.4643137254901957</c:v>
                </c:pt>
                <c:pt idx="33801">
                  <c:v>2.4643137254901957</c:v>
                </c:pt>
                <c:pt idx="33802">
                  <c:v>2.4643137254901957</c:v>
                </c:pt>
                <c:pt idx="33803">
                  <c:v>2.4643137254901957</c:v>
                </c:pt>
                <c:pt idx="33804">
                  <c:v>2.4643137254901957</c:v>
                </c:pt>
                <c:pt idx="33805">
                  <c:v>2.4643137254901957</c:v>
                </c:pt>
                <c:pt idx="33806">
                  <c:v>2.4643137254901957</c:v>
                </c:pt>
                <c:pt idx="33807">
                  <c:v>2.4643137254901957</c:v>
                </c:pt>
                <c:pt idx="33808">
                  <c:v>2.4643137254901957</c:v>
                </c:pt>
                <c:pt idx="33809">
                  <c:v>2.4643137254901957</c:v>
                </c:pt>
                <c:pt idx="33810">
                  <c:v>2.4643137254901957</c:v>
                </c:pt>
                <c:pt idx="33811">
                  <c:v>2.4643137254901957</c:v>
                </c:pt>
                <c:pt idx="33812">
                  <c:v>2.4643137254901957</c:v>
                </c:pt>
                <c:pt idx="33813">
                  <c:v>2.4643137254901957</c:v>
                </c:pt>
                <c:pt idx="33814">
                  <c:v>2.4643137254901957</c:v>
                </c:pt>
                <c:pt idx="33815">
                  <c:v>2.4643137254901957</c:v>
                </c:pt>
                <c:pt idx="33816">
                  <c:v>2.4643137254901957</c:v>
                </c:pt>
                <c:pt idx="33817">
                  <c:v>2.4643137254901957</c:v>
                </c:pt>
                <c:pt idx="33818">
                  <c:v>2.4643137254901957</c:v>
                </c:pt>
                <c:pt idx="33819">
                  <c:v>2.4643137254901957</c:v>
                </c:pt>
                <c:pt idx="33820">
                  <c:v>2.4643137254901957</c:v>
                </c:pt>
                <c:pt idx="33821">
                  <c:v>2.4643137254901957</c:v>
                </c:pt>
                <c:pt idx="33822">
                  <c:v>2.4643137254901957</c:v>
                </c:pt>
                <c:pt idx="33823">
                  <c:v>2.4643137254901957</c:v>
                </c:pt>
                <c:pt idx="33824">
                  <c:v>2.4643137254901957</c:v>
                </c:pt>
                <c:pt idx="33825">
                  <c:v>2.4643137254901957</c:v>
                </c:pt>
                <c:pt idx="33826">
                  <c:v>2.4643137254901957</c:v>
                </c:pt>
                <c:pt idx="33827">
                  <c:v>2.4643137254901957</c:v>
                </c:pt>
                <c:pt idx="33828">
                  <c:v>2.4643137254901957</c:v>
                </c:pt>
                <c:pt idx="33829">
                  <c:v>2.4643137254901957</c:v>
                </c:pt>
                <c:pt idx="33830">
                  <c:v>2.4643137254901957</c:v>
                </c:pt>
                <c:pt idx="33831">
                  <c:v>2.4643137254901957</c:v>
                </c:pt>
                <c:pt idx="33832">
                  <c:v>2.4643137254901957</c:v>
                </c:pt>
                <c:pt idx="33833">
                  <c:v>2.4643137254901957</c:v>
                </c:pt>
                <c:pt idx="33834">
                  <c:v>2.4643137254901957</c:v>
                </c:pt>
                <c:pt idx="33835">
                  <c:v>2.4643137254901957</c:v>
                </c:pt>
                <c:pt idx="33836">
                  <c:v>2.4643137254901957</c:v>
                </c:pt>
                <c:pt idx="33837">
                  <c:v>2.4643137254901957</c:v>
                </c:pt>
                <c:pt idx="33838">
                  <c:v>2.4643137254901957</c:v>
                </c:pt>
                <c:pt idx="33839">
                  <c:v>2.4643137254901957</c:v>
                </c:pt>
                <c:pt idx="33840">
                  <c:v>2.4643137254901957</c:v>
                </c:pt>
                <c:pt idx="33841">
                  <c:v>2.4643137254901957</c:v>
                </c:pt>
                <c:pt idx="33842">
                  <c:v>2.4643137254901957</c:v>
                </c:pt>
                <c:pt idx="33843">
                  <c:v>2.4643137254901957</c:v>
                </c:pt>
                <c:pt idx="33844">
                  <c:v>2.4643137254901957</c:v>
                </c:pt>
                <c:pt idx="33845">
                  <c:v>2.4643137254901957</c:v>
                </c:pt>
                <c:pt idx="33846">
                  <c:v>2.4643137254901957</c:v>
                </c:pt>
                <c:pt idx="33847">
                  <c:v>2.4643137254901957</c:v>
                </c:pt>
                <c:pt idx="33848">
                  <c:v>2.4643137254901957</c:v>
                </c:pt>
                <c:pt idx="33849">
                  <c:v>2.4643137254901957</c:v>
                </c:pt>
                <c:pt idx="33850">
                  <c:v>2.4643137254901957</c:v>
                </c:pt>
                <c:pt idx="33851">
                  <c:v>2.4643137254901957</c:v>
                </c:pt>
                <c:pt idx="33852">
                  <c:v>2.4643137254901957</c:v>
                </c:pt>
                <c:pt idx="33853">
                  <c:v>2.4643137254901957</c:v>
                </c:pt>
                <c:pt idx="33854">
                  <c:v>2.4643137254901957</c:v>
                </c:pt>
                <c:pt idx="33855">
                  <c:v>2.4643137254901957</c:v>
                </c:pt>
                <c:pt idx="33856">
                  <c:v>2.4643137254901957</c:v>
                </c:pt>
                <c:pt idx="33857">
                  <c:v>2.4643137254901957</c:v>
                </c:pt>
                <c:pt idx="33858">
                  <c:v>2.4643137254901957</c:v>
                </c:pt>
                <c:pt idx="33859">
                  <c:v>2.4643137254901957</c:v>
                </c:pt>
                <c:pt idx="33860">
                  <c:v>2.4643137254901957</c:v>
                </c:pt>
                <c:pt idx="33861">
                  <c:v>2.4643137254901957</c:v>
                </c:pt>
                <c:pt idx="33862">
                  <c:v>2.4643137254901957</c:v>
                </c:pt>
                <c:pt idx="33863">
                  <c:v>2.4643137254901957</c:v>
                </c:pt>
                <c:pt idx="33864">
                  <c:v>2.4643137254901957</c:v>
                </c:pt>
                <c:pt idx="33865">
                  <c:v>2.4643137254901957</c:v>
                </c:pt>
                <c:pt idx="33866">
                  <c:v>2.4643137254901957</c:v>
                </c:pt>
                <c:pt idx="33867">
                  <c:v>2.4643137254901957</c:v>
                </c:pt>
                <c:pt idx="33868">
                  <c:v>2.4643137254901957</c:v>
                </c:pt>
                <c:pt idx="33869">
                  <c:v>2.4643137254901957</c:v>
                </c:pt>
                <c:pt idx="33870">
                  <c:v>2.4643137254901957</c:v>
                </c:pt>
                <c:pt idx="33871">
                  <c:v>2.4643137254901957</c:v>
                </c:pt>
                <c:pt idx="33872">
                  <c:v>2.4643137254901957</c:v>
                </c:pt>
                <c:pt idx="33873">
                  <c:v>2.4643137254901957</c:v>
                </c:pt>
                <c:pt idx="33874">
                  <c:v>2.4643137254901957</c:v>
                </c:pt>
                <c:pt idx="33875">
                  <c:v>2.4643137254901957</c:v>
                </c:pt>
                <c:pt idx="33876">
                  <c:v>2.4643137254901957</c:v>
                </c:pt>
                <c:pt idx="33877">
                  <c:v>2.4643137254901957</c:v>
                </c:pt>
                <c:pt idx="33878">
                  <c:v>2.4643137254901957</c:v>
                </c:pt>
                <c:pt idx="33879">
                  <c:v>2.4643137254901957</c:v>
                </c:pt>
                <c:pt idx="33880">
                  <c:v>2.4643137254901957</c:v>
                </c:pt>
                <c:pt idx="33881">
                  <c:v>2.4643137254901957</c:v>
                </c:pt>
                <c:pt idx="33882">
                  <c:v>2.4643137254901957</c:v>
                </c:pt>
                <c:pt idx="33883">
                  <c:v>2.4643137254901957</c:v>
                </c:pt>
                <c:pt idx="33884">
                  <c:v>2.4643137254901957</c:v>
                </c:pt>
                <c:pt idx="33885">
                  <c:v>2.4643137254901957</c:v>
                </c:pt>
                <c:pt idx="33886">
                  <c:v>2.4643137254901957</c:v>
                </c:pt>
                <c:pt idx="33887">
                  <c:v>2.4643137254901957</c:v>
                </c:pt>
                <c:pt idx="33888">
                  <c:v>2.4643137254901957</c:v>
                </c:pt>
                <c:pt idx="33889">
                  <c:v>2.4643137254901957</c:v>
                </c:pt>
                <c:pt idx="33890">
                  <c:v>2.4643137254901957</c:v>
                </c:pt>
                <c:pt idx="33891">
                  <c:v>2.4643137254901957</c:v>
                </c:pt>
                <c:pt idx="33892">
                  <c:v>2.4643137254901957</c:v>
                </c:pt>
                <c:pt idx="33893">
                  <c:v>2.4643137254901957</c:v>
                </c:pt>
                <c:pt idx="33894">
                  <c:v>2.4643137254901957</c:v>
                </c:pt>
                <c:pt idx="33895">
                  <c:v>2.4643137254901957</c:v>
                </c:pt>
                <c:pt idx="33896">
                  <c:v>2.4643137254901957</c:v>
                </c:pt>
                <c:pt idx="33897">
                  <c:v>2.4643137254901957</c:v>
                </c:pt>
                <c:pt idx="33898">
                  <c:v>2.4643137254901957</c:v>
                </c:pt>
                <c:pt idx="33899">
                  <c:v>2.4643137254901957</c:v>
                </c:pt>
                <c:pt idx="33900">
                  <c:v>2.4643137254901957</c:v>
                </c:pt>
                <c:pt idx="33901">
                  <c:v>2.4643137254901957</c:v>
                </c:pt>
                <c:pt idx="33902">
                  <c:v>2.4643137254901957</c:v>
                </c:pt>
                <c:pt idx="33903">
                  <c:v>2.4643137254901957</c:v>
                </c:pt>
                <c:pt idx="33904">
                  <c:v>2.4643137254901957</c:v>
                </c:pt>
                <c:pt idx="33905">
                  <c:v>2.4643137254901957</c:v>
                </c:pt>
                <c:pt idx="33906">
                  <c:v>2.4643137254901957</c:v>
                </c:pt>
                <c:pt idx="33907">
                  <c:v>2.4643137254901957</c:v>
                </c:pt>
                <c:pt idx="33908">
                  <c:v>2.4643137254901957</c:v>
                </c:pt>
                <c:pt idx="33909">
                  <c:v>2.4643137254901957</c:v>
                </c:pt>
                <c:pt idx="33910">
                  <c:v>2.4643137254901957</c:v>
                </c:pt>
                <c:pt idx="33911">
                  <c:v>2.4643137254901957</c:v>
                </c:pt>
                <c:pt idx="33912">
                  <c:v>2.4643137254901957</c:v>
                </c:pt>
                <c:pt idx="33913">
                  <c:v>2.4643137254901957</c:v>
                </c:pt>
                <c:pt idx="33914">
                  <c:v>2.4643137254901957</c:v>
                </c:pt>
                <c:pt idx="33915">
                  <c:v>2.4643137254901957</c:v>
                </c:pt>
                <c:pt idx="33916">
                  <c:v>2.4643137254901957</c:v>
                </c:pt>
                <c:pt idx="33917">
                  <c:v>2.4643137254901957</c:v>
                </c:pt>
                <c:pt idx="33918">
                  <c:v>2.4643137254901957</c:v>
                </c:pt>
                <c:pt idx="33919">
                  <c:v>2.4643137254901957</c:v>
                </c:pt>
                <c:pt idx="33920">
                  <c:v>2.4643137254901957</c:v>
                </c:pt>
                <c:pt idx="33921">
                  <c:v>2.4643137254901957</c:v>
                </c:pt>
                <c:pt idx="33922">
                  <c:v>2.4643137254901957</c:v>
                </c:pt>
                <c:pt idx="33923">
                  <c:v>2.4643137254901957</c:v>
                </c:pt>
                <c:pt idx="33924">
                  <c:v>2.4643137254901957</c:v>
                </c:pt>
                <c:pt idx="33925">
                  <c:v>2.4643137254901957</c:v>
                </c:pt>
                <c:pt idx="33926">
                  <c:v>2.4643137254901957</c:v>
                </c:pt>
                <c:pt idx="33927">
                  <c:v>2.4643137254901957</c:v>
                </c:pt>
                <c:pt idx="33928">
                  <c:v>2.4643137254901957</c:v>
                </c:pt>
                <c:pt idx="33929">
                  <c:v>2.4643137254901957</c:v>
                </c:pt>
                <c:pt idx="33930">
                  <c:v>2.4643137254901957</c:v>
                </c:pt>
                <c:pt idx="33931">
                  <c:v>2.4643137254901957</c:v>
                </c:pt>
                <c:pt idx="33932">
                  <c:v>2.4643137254901957</c:v>
                </c:pt>
                <c:pt idx="33933">
                  <c:v>2.4643137254901957</c:v>
                </c:pt>
                <c:pt idx="33934">
                  <c:v>2.4643137254901957</c:v>
                </c:pt>
                <c:pt idx="33935">
                  <c:v>2.4643137254901957</c:v>
                </c:pt>
                <c:pt idx="33936">
                  <c:v>2.4643137254901957</c:v>
                </c:pt>
                <c:pt idx="33937">
                  <c:v>2.4643137254901957</c:v>
                </c:pt>
                <c:pt idx="33938">
                  <c:v>2.4643137254901957</c:v>
                </c:pt>
                <c:pt idx="33939">
                  <c:v>2.4643137254901957</c:v>
                </c:pt>
                <c:pt idx="33940">
                  <c:v>2.4643137254901957</c:v>
                </c:pt>
                <c:pt idx="33941">
                  <c:v>2.4643137254901957</c:v>
                </c:pt>
                <c:pt idx="33942">
                  <c:v>2.4643137254901957</c:v>
                </c:pt>
                <c:pt idx="33943">
                  <c:v>2.4643137254901957</c:v>
                </c:pt>
                <c:pt idx="33944">
                  <c:v>2.4643137254901957</c:v>
                </c:pt>
                <c:pt idx="33945">
                  <c:v>2.4643137254901957</c:v>
                </c:pt>
                <c:pt idx="33946">
                  <c:v>2.4643137254901957</c:v>
                </c:pt>
                <c:pt idx="33947">
                  <c:v>2.4643137254901957</c:v>
                </c:pt>
                <c:pt idx="33948">
                  <c:v>2.4643137254901957</c:v>
                </c:pt>
                <c:pt idx="33949">
                  <c:v>2.4643137254901957</c:v>
                </c:pt>
                <c:pt idx="33950">
                  <c:v>2.4643137254901957</c:v>
                </c:pt>
                <c:pt idx="33951">
                  <c:v>2.4643137254901957</c:v>
                </c:pt>
                <c:pt idx="33952">
                  <c:v>2.4643137254901957</c:v>
                </c:pt>
                <c:pt idx="33953">
                  <c:v>2.4643137254901957</c:v>
                </c:pt>
                <c:pt idx="33954">
                  <c:v>2.4643137254901957</c:v>
                </c:pt>
                <c:pt idx="33955">
                  <c:v>2.4643137254901957</c:v>
                </c:pt>
                <c:pt idx="33956">
                  <c:v>2.4643137254901957</c:v>
                </c:pt>
                <c:pt idx="33957">
                  <c:v>2.4643137254901957</c:v>
                </c:pt>
                <c:pt idx="33958">
                  <c:v>2.4643137254901957</c:v>
                </c:pt>
                <c:pt idx="33959">
                  <c:v>2.4643137254901957</c:v>
                </c:pt>
                <c:pt idx="33960">
                  <c:v>2.4643137254901957</c:v>
                </c:pt>
                <c:pt idx="33961">
                  <c:v>2.4643137254901957</c:v>
                </c:pt>
                <c:pt idx="33962">
                  <c:v>2.4643137254901957</c:v>
                </c:pt>
                <c:pt idx="33963">
                  <c:v>2.4643137254901957</c:v>
                </c:pt>
                <c:pt idx="33964">
                  <c:v>2.4643137254901957</c:v>
                </c:pt>
                <c:pt idx="33965">
                  <c:v>2.4643137254901957</c:v>
                </c:pt>
                <c:pt idx="33966">
                  <c:v>2.4643137254901957</c:v>
                </c:pt>
                <c:pt idx="33967">
                  <c:v>2.4643137254901957</c:v>
                </c:pt>
                <c:pt idx="33968">
                  <c:v>2.4643137254901957</c:v>
                </c:pt>
                <c:pt idx="33969">
                  <c:v>2.4643137254901957</c:v>
                </c:pt>
                <c:pt idx="33970">
                  <c:v>2.4643137254901957</c:v>
                </c:pt>
                <c:pt idx="33971">
                  <c:v>2.4643137254901957</c:v>
                </c:pt>
                <c:pt idx="33972">
                  <c:v>2.4643137254901957</c:v>
                </c:pt>
                <c:pt idx="33973">
                  <c:v>2.4643137254901957</c:v>
                </c:pt>
                <c:pt idx="33974">
                  <c:v>2.4643137254901957</c:v>
                </c:pt>
                <c:pt idx="33975">
                  <c:v>2.4643137254901957</c:v>
                </c:pt>
                <c:pt idx="33976">
                  <c:v>2.4643137254901957</c:v>
                </c:pt>
                <c:pt idx="33977">
                  <c:v>2.4643137254901957</c:v>
                </c:pt>
                <c:pt idx="33978">
                  <c:v>2.4643137254901957</c:v>
                </c:pt>
                <c:pt idx="33979">
                  <c:v>2.4643137254901957</c:v>
                </c:pt>
                <c:pt idx="33980">
                  <c:v>2.4643137254901957</c:v>
                </c:pt>
                <c:pt idx="33981">
                  <c:v>2.4643137254901957</c:v>
                </c:pt>
                <c:pt idx="33982">
                  <c:v>2.4643137254901957</c:v>
                </c:pt>
                <c:pt idx="33983">
                  <c:v>2.4643137254901957</c:v>
                </c:pt>
                <c:pt idx="33984">
                  <c:v>2.4643137254901957</c:v>
                </c:pt>
                <c:pt idx="33985">
                  <c:v>2.4643137254901957</c:v>
                </c:pt>
                <c:pt idx="33986">
                  <c:v>2.4643137254901957</c:v>
                </c:pt>
                <c:pt idx="33987">
                  <c:v>2.4643137254901957</c:v>
                </c:pt>
                <c:pt idx="33988">
                  <c:v>2.4643137254901957</c:v>
                </c:pt>
                <c:pt idx="33989">
                  <c:v>2.4643137254901957</c:v>
                </c:pt>
                <c:pt idx="33990">
                  <c:v>2.4643137254901957</c:v>
                </c:pt>
                <c:pt idx="33991">
                  <c:v>2.4643137254901957</c:v>
                </c:pt>
                <c:pt idx="33992">
                  <c:v>2.4643137254901957</c:v>
                </c:pt>
                <c:pt idx="33993">
                  <c:v>2.4643137254901957</c:v>
                </c:pt>
                <c:pt idx="33994">
                  <c:v>2.4643137254901957</c:v>
                </c:pt>
                <c:pt idx="33995">
                  <c:v>2.4643137254901957</c:v>
                </c:pt>
                <c:pt idx="33996">
                  <c:v>2.4643137254901957</c:v>
                </c:pt>
                <c:pt idx="33997">
                  <c:v>2.4643137254901957</c:v>
                </c:pt>
                <c:pt idx="33998">
                  <c:v>2.4643137254901957</c:v>
                </c:pt>
                <c:pt idx="33999">
                  <c:v>2.4643137254901957</c:v>
                </c:pt>
                <c:pt idx="34000">
                  <c:v>2.4643137254901957</c:v>
                </c:pt>
                <c:pt idx="34001">
                  <c:v>2.4643137254901957</c:v>
                </c:pt>
                <c:pt idx="34002">
                  <c:v>2.4643137254901957</c:v>
                </c:pt>
                <c:pt idx="34003">
                  <c:v>2.4643137254901957</c:v>
                </c:pt>
                <c:pt idx="34004">
                  <c:v>2.4643137254901957</c:v>
                </c:pt>
                <c:pt idx="34005">
                  <c:v>2.4643137254901957</c:v>
                </c:pt>
                <c:pt idx="34006">
                  <c:v>2.4643137254901957</c:v>
                </c:pt>
                <c:pt idx="34007">
                  <c:v>2.4643137254901957</c:v>
                </c:pt>
                <c:pt idx="34008">
                  <c:v>2.4643137254901957</c:v>
                </c:pt>
                <c:pt idx="34009">
                  <c:v>2.4643137254901957</c:v>
                </c:pt>
                <c:pt idx="34010">
                  <c:v>2.4643137254901957</c:v>
                </c:pt>
                <c:pt idx="34011">
                  <c:v>2.4643137254901957</c:v>
                </c:pt>
                <c:pt idx="34012">
                  <c:v>2.4643137254901957</c:v>
                </c:pt>
                <c:pt idx="34013">
                  <c:v>2.4643137254901957</c:v>
                </c:pt>
                <c:pt idx="34014">
                  <c:v>2.4643137254901957</c:v>
                </c:pt>
                <c:pt idx="34015">
                  <c:v>2.4643137254901957</c:v>
                </c:pt>
                <c:pt idx="34016">
                  <c:v>2.4643137254901957</c:v>
                </c:pt>
                <c:pt idx="34017">
                  <c:v>2.4643137254901957</c:v>
                </c:pt>
                <c:pt idx="34018">
                  <c:v>2.4643137254901957</c:v>
                </c:pt>
                <c:pt idx="34019">
                  <c:v>2.4643137254901957</c:v>
                </c:pt>
                <c:pt idx="34020">
                  <c:v>2.4643137254901957</c:v>
                </c:pt>
                <c:pt idx="34021">
                  <c:v>2.4643137254901957</c:v>
                </c:pt>
                <c:pt idx="34022">
                  <c:v>2.4643137254901957</c:v>
                </c:pt>
                <c:pt idx="34023">
                  <c:v>2.4643137254901957</c:v>
                </c:pt>
                <c:pt idx="34024">
                  <c:v>2.4643137254901957</c:v>
                </c:pt>
                <c:pt idx="34025">
                  <c:v>2.4643137254901957</c:v>
                </c:pt>
                <c:pt idx="34026">
                  <c:v>2.4643137254901957</c:v>
                </c:pt>
                <c:pt idx="34027">
                  <c:v>2.4643137254901957</c:v>
                </c:pt>
                <c:pt idx="34028">
                  <c:v>2.4643137254901957</c:v>
                </c:pt>
                <c:pt idx="34029">
                  <c:v>2.4643137254901957</c:v>
                </c:pt>
                <c:pt idx="34030">
                  <c:v>2.4643137254901957</c:v>
                </c:pt>
                <c:pt idx="34031">
                  <c:v>2.4643137254901957</c:v>
                </c:pt>
                <c:pt idx="34032">
                  <c:v>2.4643137254901957</c:v>
                </c:pt>
                <c:pt idx="34033">
                  <c:v>2.4643137254901957</c:v>
                </c:pt>
                <c:pt idx="34034">
                  <c:v>2.4643137254901957</c:v>
                </c:pt>
                <c:pt idx="34035">
                  <c:v>2.4643137254901957</c:v>
                </c:pt>
                <c:pt idx="34036">
                  <c:v>2.4643137254901957</c:v>
                </c:pt>
                <c:pt idx="34037">
                  <c:v>2.4643137254901957</c:v>
                </c:pt>
                <c:pt idx="34038">
                  <c:v>2.4643137254901957</c:v>
                </c:pt>
                <c:pt idx="34039">
                  <c:v>2.4643137254901957</c:v>
                </c:pt>
                <c:pt idx="34040">
                  <c:v>2.4643137254901957</c:v>
                </c:pt>
                <c:pt idx="34041">
                  <c:v>2.4643137254901957</c:v>
                </c:pt>
                <c:pt idx="34042">
                  <c:v>2.4643137254901957</c:v>
                </c:pt>
                <c:pt idx="34043">
                  <c:v>2.4643137254901957</c:v>
                </c:pt>
                <c:pt idx="34044">
                  <c:v>2.4643137254901957</c:v>
                </c:pt>
                <c:pt idx="34045">
                  <c:v>2.4643137254901957</c:v>
                </c:pt>
                <c:pt idx="34046">
                  <c:v>2.4643137254901957</c:v>
                </c:pt>
                <c:pt idx="34047">
                  <c:v>2.4643137254901957</c:v>
                </c:pt>
                <c:pt idx="34048">
                  <c:v>2.4643137254901957</c:v>
                </c:pt>
                <c:pt idx="34049">
                  <c:v>2.4643137254901957</c:v>
                </c:pt>
                <c:pt idx="34050">
                  <c:v>2.4643137254901957</c:v>
                </c:pt>
                <c:pt idx="34051">
                  <c:v>2.4643137254901957</c:v>
                </c:pt>
                <c:pt idx="34052">
                  <c:v>2.4643137254901957</c:v>
                </c:pt>
                <c:pt idx="34053">
                  <c:v>2.4643137254901957</c:v>
                </c:pt>
                <c:pt idx="34054">
                  <c:v>2.4643137254901957</c:v>
                </c:pt>
                <c:pt idx="34055">
                  <c:v>2.4643137254901957</c:v>
                </c:pt>
                <c:pt idx="34056">
                  <c:v>2.4643137254901957</c:v>
                </c:pt>
                <c:pt idx="34057">
                  <c:v>2.4643137254901957</c:v>
                </c:pt>
                <c:pt idx="34058">
                  <c:v>2.4643137254901957</c:v>
                </c:pt>
                <c:pt idx="34059">
                  <c:v>2.4643137254901957</c:v>
                </c:pt>
                <c:pt idx="34060">
                  <c:v>2.4643137254901957</c:v>
                </c:pt>
                <c:pt idx="34061">
                  <c:v>2.4643137254901957</c:v>
                </c:pt>
                <c:pt idx="34062">
                  <c:v>2.4643137254901957</c:v>
                </c:pt>
                <c:pt idx="34063">
                  <c:v>2.4643137254901957</c:v>
                </c:pt>
                <c:pt idx="34064">
                  <c:v>2.4643137254901957</c:v>
                </c:pt>
                <c:pt idx="34065">
                  <c:v>2.4643137254901957</c:v>
                </c:pt>
                <c:pt idx="34066">
                  <c:v>2.4643137254901957</c:v>
                </c:pt>
                <c:pt idx="34067">
                  <c:v>2.4643137254901957</c:v>
                </c:pt>
                <c:pt idx="34068">
                  <c:v>2.4643137254901957</c:v>
                </c:pt>
                <c:pt idx="34069">
                  <c:v>2.4643137254901957</c:v>
                </c:pt>
                <c:pt idx="34070">
                  <c:v>2.4643137254901957</c:v>
                </c:pt>
                <c:pt idx="34071">
                  <c:v>2.4643137254901957</c:v>
                </c:pt>
                <c:pt idx="34072">
                  <c:v>2.4643137254901957</c:v>
                </c:pt>
                <c:pt idx="34073">
                  <c:v>2.4643137254901957</c:v>
                </c:pt>
                <c:pt idx="34074">
                  <c:v>2.4643137254901957</c:v>
                </c:pt>
                <c:pt idx="34075">
                  <c:v>2.4643137254901957</c:v>
                </c:pt>
                <c:pt idx="34076">
                  <c:v>2.4643137254901957</c:v>
                </c:pt>
                <c:pt idx="34077">
                  <c:v>2.4643137254901957</c:v>
                </c:pt>
                <c:pt idx="34078">
                  <c:v>2.4643137254901957</c:v>
                </c:pt>
                <c:pt idx="34079">
                  <c:v>2.4643137254901957</c:v>
                </c:pt>
                <c:pt idx="34080">
                  <c:v>2.4643137254901957</c:v>
                </c:pt>
                <c:pt idx="34081">
                  <c:v>2.4643137254901957</c:v>
                </c:pt>
                <c:pt idx="34082">
                  <c:v>2.4643137254901957</c:v>
                </c:pt>
                <c:pt idx="34083">
                  <c:v>2.4643137254901957</c:v>
                </c:pt>
                <c:pt idx="34084">
                  <c:v>2.4643137254901957</c:v>
                </c:pt>
                <c:pt idx="34085">
                  <c:v>2.4643137254901957</c:v>
                </c:pt>
                <c:pt idx="34086">
                  <c:v>2.4643137254901957</c:v>
                </c:pt>
                <c:pt idx="34087">
                  <c:v>2.4643137254901957</c:v>
                </c:pt>
                <c:pt idx="34088">
                  <c:v>2.4643137254901957</c:v>
                </c:pt>
                <c:pt idx="34089">
                  <c:v>2.4643137254901957</c:v>
                </c:pt>
                <c:pt idx="34090">
                  <c:v>2.4643137254901957</c:v>
                </c:pt>
                <c:pt idx="34091">
                  <c:v>2.4643137254901957</c:v>
                </c:pt>
                <c:pt idx="34092">
                  <c:v>2.4643137254901957</c:v>
                </c:pt>
                <c:pt idx="34093">
                  <c:v>2.4643137254901957</c:v>
                </c:pt>
                <c:pt idx="34094">
                  <c:v>2.4643137254901957</c:v>
                </c:pt>
                <c:pt idx="34095">
                  <c:v>2.4643137254901957</c:v>
                </c:pt>
                <c:pt idx="34096">
                  <c:v>2.4643137254901957</c:v>
                </c:pt>
                <c:pt idx="34097">
                  <c:v>2.4643137254901957</c:v>
                </c:pt>
                <c:pt idx="34098">
                  <c:v>2.4643137254901957</c:v>
                </c:pt>
                <c:pt idx="34099">
                  <c:v>2.4643137254901957</c:v>
                </c:pt>
                <c:pt idx="34100">
                  <c:v>2.4643137254901957</c:v>
                </c:pt>
                <c:pt idx="34101">
                  <c:v>2.4643137254901957</c:v>
                </c:pt>
                <c:pt idx="34102">
                  <c:v>2.4643137254901957</c:v>
                </c:pt>
                <c:pt idx="34103">
                  <c:v>2.4643137254901957</c:v>
                </c:pt>
                <c:pt idx="34104">
                  <c:v>2.4643137254901957</c:v>
                </c:pt>
                <c:pt idx="34105">
                  <c:v>2.4643137254901957</c:v>
                </c:pt>
                <c:pt idx="34106">
                  <c:v>2.4643137254901957</c:v>
                </c:pt>
                <c:pt idx="34107">
                  <c:v>2.4643137254901957</c:v>
                </c:pt>
                <c:pt idx="34108">
                  <c:v>2.4643137254901957</c:v>
                </c:pt>
                <c:pt idx="34109">
                  <c:v>2.4643137254901957</c:v>
                </c:pt>
                <c:pt idx="34110">
                  <c:v>2.4643137254901957</c:v>
                </c:pt>
                <c:pt idx="34111">
                  <c:v>2.4643137254901957</c:v>
                </c:pt>
                <c:pt idx="34112">
                  <c:v>2.4643137254901957</c:v>
                </c:pt>
                <c:pt idx="34113">
                  <c:v>2.4643137254901957</c:v>
                </c:pt>
                <c:pt idx="34114">
                  <c:v>2.4643137254901957</c:v>
                </c:pt>
                <c:pt idx="34115">
                  <c:v>2.4643137254901957</c:v>
                </c:pt>
                <c:pt idx="34116">
                  <c:v>2.4643137254901957</c:v>
                </c:pt>
                <c:pt idx="34117">
                  <c:v>2.4643137254901957</c:v>
                </c:pt>
                <c:pt idx="34118">
                  <c:v>2.4643137254901957</c:v>
                </c:pt>
                <c:pt idx="34119">
                  <c:v>2.4643137254901957</c:v>
                </c:pt>
                <c:pt idx="34120">
                  <c:v>2.4643137254901957</c:v>
                </c:pt>
                <c:pt idx="34121">
                  <c:v>2.4643137254901957</c:v>
                </c:pt>
                <c:pt idx="34122">
                  <c:v>2.4643137254901957</c:v>
                </c:pt>
                <c:pt idx="34123">
                  <c:v>2.4643137254901957</c:v>
                </c:pt>
                <c:pt idx="34124">
                  <c:v>2.4643137254901957</c:v>
                </c:pt>
                <c:pt idx="34125">
                  <c:v>2.4643137254901957</c:v>
                </c:pt>
                <c:pt idx="34126">
                  <c:v>2.4643137254901957</c:v>
                </c:pt>
                <c:pt idx="34127">
                  <c:v>2.4643137254901957</c:v>
                </c:pt>
                <c:pt idx="34128">
                  <c:v>2.4643137254901957</c:v>
                </c:pt>
                <c:pt idx="34129">
                  <c:v>2.4643137254901957</c:v>
                </c:pt>
                <c:pt idx="34130">
                  <c:v>2.4643137254901957</c:v>
                </c:pt>
                <c:pt idx="34131">
                  <c:v>2.4643137254901957</c:v>
                </c:pt>
                <c:pt idx="34132">
                  <c:v>2.4643137254901957</c:v>
                </c:pt>
                <c:pt idx="34133">
                  <c:v>2.4643137254901957</c:v>
                </c:pt>
                <c:pt idx="34134">
                  <c:v>2.4643137254901957</c:v>
                </c:pt>
                <c:pt idx="34135">
                  <c:v>2.4643137254901957</c:v>
                </c:pt>
                <c:pt idx="34136">
                  <c:v>2.4643137254901957</c:v>
                </c:pt>
                <c:pt idx="34137">
                  <c:v>2.4643137254901957</c:v>
                </c:pt>
                <c:pt idx="34138">
                  <c:v>2.4643137254901957</c:v>
                </c:pt>
                <c:pt idx="34139">
                  <c:v>2.4643137254901957</c:v>
                </c:pt>
                <c:pt idx="34140">
                  <c:v>2.4643137254901957</c:v>
                </c:pt>
                <c:pt idx="34141">
                  <c:v>2.4643137254901957</c:v>
                </c:pt>
                <c:pt idx="34142">
                  <c:v>2.4643137254901957</c:v>
                </c:pt>
                <c:pt idx="34143">
                  <c:v>2.4643137254901957</c:v>
                </c:pt>
                <c:pt idx="34144">
                  <c:v>2.4643137254901957</c:v>
                </c:pt>
                <c:pt idx="34145">
                  <c:v>2.4643137254901957</c:v>
                </c:pt>
                <c:pt idx="34146">
                  <c:v>2.4643137254901957</c:v>
                </c:pt>
                <c:pt idx="34147">
                  <c:v>2.4643137254901957</c:v>
                </c:pt>
                <c:pt idx="34148">
                  <c:v>2.4643137254901957</c:v>
                </c:pt>
                <c:pt idx="34149">
                  <c:v>2.4643137254901957</c:v>
                </c:pt>
                <c:pt idx="34150">
                  <c:v>2.4643137254901957</c:v>
                </c:pt>
                <c:pt idx="34151">
                  <c:v>2.4643137254901957</c:v>
                </c:pt>
                <c:pt idx="34152">
                  <c:v>2.4643137254901957</c:v>
                </c:pt>
                <c:pt idx="34153">
                  <c:v>2.4643137254901957</c:v>
                </c:pt>
                <c:pt idx="34154">
                  <c:v>2.4643137254901957</c:v>
                </c:pt>
                <c:pt idx="34155">
                  <c:v>2.4643137254901957</c:v>
                </c:pt>
                <c:pt idx="34156">
                  <c:v>2.4643137254901957</c:v>
                </c:pt>
                <c:pt idx="34157">
                  <c:v>2.4643137254901957</c:v>
                </c:pt>
                <c:pt idx="34158">
                  <c:v>2.4643137254901957</c:v>
                </c:pt>
                <c:pt idx="34159">
                  <c:v>2.4643137254901957</c:v>
                </c:pt>
                <c:pt idx="34160">
                  <c:v>2.4643137254901957</c:v>
                </c:pt>
                <c:pt idx="34161">
                  <c:v>2.4643137254901957</c:v>
                </c:pt>
                <c:pt idx="34162">
                  <c:v>2.4643137254901957</c:v>
                </c:pt>
                <c:pt idx="34163">
                  <c:v>2.4643137254901957</c:v>
                </c:pt>
                <c:pt idx="34164">
                  <c:v>2.4643137254901957</c:v>
                </c:pt>
                <c:pt idx="34165">
                  <c:v>2.4643137254901957</c:v>
                </c:pt>
                <c:pt idx="34166">
                  <c:v>2.4643137254901957</c:v>
                </c:pt>
                <c:pt idx="34167">
                  <c:v>2.4643137254901957</c:v>
                </c:pt>
                <c:pt idx="34168">
                  <c:v>2.4643137254901957</c:v>
                </c:pt>
                <c:pt idx="34169">
                  <c:v>2.4643137254901957</c:v>
                </c:pt>
                <c:pt idx="34170">
                  <c:v>2.4643137254901957</c:v>
                </c:pt>
                <c:pt idx="34171">
                  <c:v>2.4643137254901957</c:v>
                </c:pt>
                <c:pt idx="34172">
                  <c:v>2.4643137254901957</c:v>
                </c:pt>
                <c:pt idx="34173">
                  <c:v>2.4643137254901957</c:v>
                </c:pt>
                <c:pt idx="34174">
                  <c:v>2.4643137254901957</c:v>
                </c:pt>
                <c:pt idx="34175">
                  <c:v>2.4643137254901957</c:v>
                </c:pt>
                <c:pt idx="34176">
                  <c:v>2.4643137254901957</c:v>
                </c:pt>
                <c:pt idx="34177">
                  <c:v>2.4643137254901957</c:v>
                </c:pt>
                <c:pt idx="34178">
                  <c:v>2.4643137254901957</c:v>
                </c:pt>
                <c:pt idx="34179">
                  <c:v>2.4643137254901957</c:v>
                </c:pt>
                <c:pt idx="34180">
                  <c:v>2.4643137254901957</c:v>
                </c:pt>
                <c:pt idx="34181">
                  <c:v>2.4643137254901957</c:v>
                </c:pt>
                <c:pt idx="34182">
                  <c:v>2.4643137254901957</c:v>
                </c:pt>
                <c:pt idx="34183">
                  <c:v>2.4643137254901957</c:v>
                </c:pt>
                <c:pt idx="34184">
                  <c:v>2.4643137254901957</c:v>
                </c:pt>
                <c:pt idx="34185">
                  <c:v>2.4643137254901957</c:v>
                </c:pt>
                <c:pt idx="34186">
                  <c:v>2.4643137254901957</c:v>
                </c:pt>
                <c:pt idx="34187">
                  <c:v>2.4643137254901957</c:v>
                </c:pt>
                <c:pt idx="34188">
                  <c:v>2.4643137254901957</c:v>
                </c:pt>
                <c:pt idx="34189">
                  <c:v>2.4643137254901957</c:v>
                </c:pt>
                <c:pt idx="34190">
                  <c:v>2.4643137254901957</c:v>
                </c:pt>
                <c:pt idx="34191">
                  <c:v>2.4643137254901957</c:v>
                </c:pt>
                <c:pt idx="34192">
                  <c:v>2.4643137254901957</c:v>
                </c:pt>
                <c:pt idx="34193">
                  <c:v>2.4643137254901957</c:v>
                </c:pt>
                <c:pt idx="34194">
                  <c:v>2.4643137254901957</c:v>
                </c:pt>
                <c:pt idx="34195">
                  <c:v>2.4643137254901957</c:v>
                </c:pt>
                <c:pt idx="34196">
                  <c:v>2.4643137254901957</c:v>
                </c:pt>
                <c:pt idx="34197">
                  <c:v>2.4643137254901957</c:v>
                </c:pt>
                <c:pt idx="34198">
                  <c:v>2.4643137254901957</c:v>
                </c:pt>
                <c:pt idx="34199">
                  <c:v>2.4643137254901957</c:v>
                </c:pt>
                <c:pt idx="34200">
                  <c:v>2.4643137254901957</c:v>
                </c:pt>
                <c:pt idx="34201">
                  <c:v>2.4643137254901957</c:v>
                </c:pt>
                <c:pt idx="34202">
                  <c:v>2.4643137254901957</c:v>
                </c:pt>
                <c:pt idx="34203">
                  <c:v>2.4643137254901957</c:v>
                </c:pt>
                <c:pt idx="34204">
                  <c:v>2.4643137254901957</c:v>
                </c:pt>
                <c:pt idx="34205">
                  <c:v>2.4643137254901957</c:v>
                </c:pt>
                <c:pt idx="34206">
                  <c:v>2.4643137254901957</c:v>
                </c:pt>
                <c:pt idx="34207">
                  <c:v>2.4643137254901957</c:v>
                </c:pt>
                <c:pt idx="34208">
                  <c:v>2.4643137254901957</c:v>
                </c:pt>
                <c:pt idx="34209">
                  <c:v>2.4643137254901957</c:v>
                </c:pt>
                <c:pt idx="34210">
                  <c:v>2.4643137254901957</c:v>
                </c:pt>
                <c:pt idx="34211">
                  <c:v>2.4643137254901957</c:v>
                </c:pt>
                <c:pt idx="34212">
                  <c:v>2.4643137254901957</c:v>
                </c:pt>
                <c:pt idx="34213">
                  <c:v>2.4643137254901957</c:v>
                </c:pt>
                <c:pt idx="34214">
                  <c:v>2.4643137254901957</c:v>
                </c:pt>
                <c:pt idx="34215">
                  <c:v>2.4643137254901957</c:v>
                </c:pt>
                <c:pt idx="34216">
                  <c:v>2.4643137254901957</c:v>
                </c:pt>
                <c:pt idx="34217">
                  <c:v>2.4643137254901957</c:v>
                </c:pt>
                <c:pt idx="34218">
                  <c:v>2.4643137254901957</c:v>
                </c:pt>
                <c:pt idx="34219">
                  <c:v>2.4643137254901957</c:v>
                </c:pt>
                <c:pt idx="34220">
                  <c:v>2.4643137254901957</c:v>
                </c:pt>
                <c:pt idx="34221">
                  <c:v>2.4643137254901957</c:v>
                </c:pt>
                <c:pt idx="34222">
                  <c:v>2.4643137254901957</c:v>
                </c:pt>
                <c:pt idx="34223">
                  <c:v>2.4643137254901957</c:v>
                </c:pt>
                <c:pt idx="34224">
                  <c:v>2.4643137254901957</c:v>
                </c:pt>
                <c:pt idx="34225">
                  <c:v>2.4643137254901957</c:v>
                </c:pt>
                <c:pt idx="34226">
                  <c:v>2.4643137254901957</c:v>
                </c:pt>
                <c:pt idx="34227">
                  <c:v>2.4643137254901957</c:v>
                </c:pt>
                <c:pt idx="34228">
                  <c:v>2.4643137254901957</c:v>
                </c:pt>
                <c:pt idx="34229">
                  <c:v>2.4643137254901957</c:v>
                </c:pt>
                <c:pt idx="34230">
                  <c:v>2.4643137254901957</c:v>
                </c:pt>
                <c:pt idx="34231">
                  <c:v>2.4643137254901957</c:v>
                </c:pt>
                <c:pt idx="34232">
                  <c:v>2.4643137254901957</c:v>
                </c:pt>
                <c:pt idx="34233">
                  <c:v>2.4643137254901957</c:v>
                </c:pt>
                <c:pt idx="34234">
                  <c:v>2.4643137254901957</c:v>
                </c:pt>
                <c:pt idx="34235">
                  <c:v>2.4643137254901957</c:v>
                </c:pt>
                <c:pt idx="34236">
                  <c:v>2.4643137254901957</c:v>
                </c:pt>
                <c:pt idx="34237">
                  <c:v>2.4643137254901957</c:v>
                </c:pt>
                <c:pt idx="34238">
                  <c:v>2.4643137254901957</c:v>
                </c:pt>
                <c:pt idx="34239">
                  <c:v>2.4643137254901957</c:v>
                </c:pt>
                <c:pt idx="34240">
                  <c:v>2.4643137254901957</c:v>
                </c:pt>
                <c:pt idx="34241">
                  <c:v>2.4643137254901957</c:v>
                </c:pt>
                <c:pt idx="34242">
                  <c:v>2.4643137254901957</c:v>
                </c:pt>
                <c:pt idx="34243">
                  <c:v>2.4643137254901957</c:v>
                </c:pt>
                <c:pt idx="34244">
                  <c:v>2.4643137254901957</c:v>
                </c:pt>
                <c:pt idx="34245">
                  <c:v>2.4643137254901957</c:v>
                </c:pt>
                <c:pt idx="34246">
                  <c:v>2.4643137254901957</c:v>
                </c:pt>
                <c:pt idx="34247">
                  <c:v>2.4643137254901957</c:v>
                </c:pt>
                <c:pt idx="34248">
                  <c:v>2.4643137254901957</c:v>
                </c:pt>
                <c:pt idx="34249">
                  <c:v>2.4643137254901957</c:v>
                </c:pt>
                <c:pt idx="34250">
                  <c:v>2.4643137254901957</c:v>
                </c:pt>
                <c:pt idx="34251">
                  <c:v>2.4643137254901957</c:v>
                </c:pt>
                <c:pt idx="34252">
                  <c:v>2.4643137254901957</c:v>
                </c:pt>
                <c:pt idx="34253">
                  <c:v>2.4643137254901957</c:v>
                </c:pt>
                <c:pt idx="34254">
                  <c:v>2.4643137254901957</c:v>
                </c:pt>
                <c:pt idx="34255">
                  <c:v>2.4643137254901957</c:v>
                </c:pt>
                <c:pt idx="34256">
                  <c:v>2.4643137254901957</c:v>
                </c:pt>
                <c:pt idx="34257">
                  <c:v>2.4643137254901957</c:v>
                </c:pt>
                <c:pt idx="34258">
                  <c:v>2.4643137254901957</c:v>
                </c:pt>
                <c:pt idx="34259">
                  <c:v>2.4643137254901957</c:v>
                </c:pt>
                <c:pt idx="34260">
                  <c:v>2.4643137254901957</c:v>
                </c:pt>
                <c:pt idx="34261">
                  <c:v>2.4643137254901957</c:v>
                </c:pt>
                <c:pt idx="34262">
                  <c:v>2.4643137254901957</c:v>
                </c:pt>
                <c:pt idx="34263">
                  <c:v>2.4643137254901957</c:v>
                </c:pt>
                <c:pt idx="34264">
                  <c:v>2.4643137254901957</c:v>
                </c:pt>
                <c:pt idx="34265">
                  <c:v>2.4643137254901957</c:v>
                </c:pt>
                <c:pt idx="34266">
                  <c:v>2.4643137254901957</c:v>
                </c:pt>
                <c:pt idx="34267">
                  <c:v>2.4643137254901957</c:v>
                </c:pt>
                <c:pt idx="34268">
                  <c:v>2.4643137254901957</c:v>
                </c:pt>
                <c:pt idx="34269">
                  <c:v>2.4643137254901957</c:v>
                </c:pt>
                <c:pt idx="34270">
                  <c:v>2.4643137254901957</c:v>
                </c:pt>
                <c:pt idx="34271">
                  <c:v>2.4643137254901957</c:v>
                </c:pt>
                <c:pt idx="34272">
                  <c:v>2.4643137254901957</c:v>
                </c:pt>
                <c:pt idx="34273">
                  <c:v>2.4643137254901957</c:v>
                </c:pt>
                <c:pt idx="34274">
                  <c:v>2.4643137254901957</c:v>
                </c:pt>
                <c:pt idx="34275">
                  <c:v>2.4643137254901957</c:v>
                </c:pt>
                <c:pt idx="34276">
                  <c:v>2.4643137254901957</c:v>
                </c:pt>
                <c:pt idx="34277">
                  <c:v>2.4643137254901957</c:v>
                </c:pt>
                <c:pt idx="34278">
                  <c:v>2.4643137254901957</c:v>
                </c:pt>
                <c:pt idx="34279">
                  <c:v>2.4643137254901957</c:v>
                </c:pt>
                <c:pt idx="34280">
                  <c:v>2.4643137254901957</c:v>
                </c:pt>
                <c:pt idx="34281">
                  <c:v>2.4643137254901957</c:v>
                </c:pt>
                <c:pt idx="34282">
                  <c:v>2.4643137254901957</c:v>
                </c:pt>
                <c:pt idx="34283">
                  <c:v>2.4643137254901957</c:v>
                </c:pt>
                <c:pt idx="34284">
                  <c:v>2.4643137254901957</c:v>
                </c:pt>
                <c:pt idx="34285">
                  <c:v>2.4643137254901957</c:v>
                </c:pt>
                <c:pt idx="34286">
                  <c:v>2.4643137254901957</c:v>
                </c:pt>
                <c:pt idx="34287">
                  <c:v>2.4643137254901957</c:v>
                </c:pt>
                <c:pt idx="34288">
                  <c:v>2.4643137254901957</c:v>
                </c:pt>
                <c:pt idx="34289">
                  <c:v>2.4643137254901957</c:v>
                </c:pt>
                <c:pt idx="34290">
                  <c:v>2.4643137254901957</c:v>
                </c:pt>
                <c:pt idx="34291">
                  <c:v>2.4643137254901957</c:v>
                </c:pt>
                <c:pt idx="34292">
                  <c:v>2.4643137254901957</c:v>
                </c:pt>
                <c:pt idx="34293">
                  <c:v>2.4643137254901957</c:v>
                </c:pt>
                <c:pt idx="34294">
                  <c:v>2.4643137254901957</c:v>
                </c:pt>
                <c:pt idx="34295">
                  <c:v>2.4643137254901957</c:v>
                </c:pt>
                <c:pt idx="34296">
                  <c:v>2.4643137254901957</c:v>
                </c:pt>
                <c:pt idx="34297">
                  <c:v>2.4643137254901957</c:v>
                </c:pt>
                <c:pt idx="34298">
                  <c:v>2.4643137254901957</c:v>
                </c:pt>
                <c:pt idx="34299">
                  <c:v>2.4643137254901957</c:v>
                </c:pt>
                <c:pt idx="34300">
                  <c:v>2.4643137254901957</c:v>
                </c:pt>
                <c:pt idx="34301">
                  <c:v>2.4643137254901957</c:v>
                </c:pt>
                <c:pt idx="34302">
                  <c:v>2.4643137254901957</c:v>
                </c:pt>
                <c:pt idx="34303">
                  <c:v>2.4643137254901957</c:v>
                </c:pt>
                <c:pt idx="34304">
                  <c:v>2.4643137254901957</c:v>
                </c:pt>
                <c:pt idx="34305">
                  <c:v>2.4643137254901957</c:v>
                </c:pt>
                <c:pt idx="34306">
                  <c:v>2.4643137254901957</c:v>
                </c:pt>
                <c:pt idx="34307">
                  <c:v>2.4643137254901957</c:v>
                </c:pt>
                <c:pt idx="34308">
                  <c:v>2.4643137254901957</c:v>
                </c:pt>
                <c:pt idx="34309">
                  <c:v>2.4643137254901957</c:v>
                </c:pt>
                <c:pt idx="34310">
                  <c:v>2.4643137254901957</c:v>
                </c:pt>
                <c:pt idx="34311">
                  <c:v>2.4643137254901957</c:v>
                </c:pt>
                <c:pt idx="34312">
                  <c:v>2.4643137254901957</c:v>
                </c:pt>
                <c:pt idx="34313">
                  <c:v>2.4643137254901957</c:v>
                </c:pt>
                <c:pt idx="34314">
                  <c:v>2.4643137254901957</c:v>
                </c:pt>
                <c:pt idx="34315">
                  <c:v>2.4643137254901957</c:v>
                </c:pt>
                <c:pt idx="34316">
                  <c:v>2.4643137254901957</c:v>
                </c:pt>
                <c:pt idx="34317">
                  <c:v>2.4643137254901957</c:v>
                </c:pt>
                <c:pt idx="34318">
                  <c:v>2.4643137254901957</c:v>
                </c:pt>
                <c:pt idx="34319">
                  <c:v>2.4643137254901957</c:v>
                </c:pt>
                <c:pt idx="34320">
                  <c:v>2.4643137254901957</c:v>
                </c:pt>
                <c:pt idx="34321">
                  <c:v>2.4643137254901957</c:v>
                </c:pt>
                <c:pt idx="34322">
                  <c:v>2.4643137254901957</c:v>
                </c:pt>
                <c:pt idx="34323">
                  <c:v>2.4643137254901957</c:v>
                </c:pt>
                <c:pt idx="34324">
                  <c:v>2.4643137254901957</c:v>
                </c:pt>
                <c:pt idx="34325">
                  <c:v>2.4643137254901957</c:v>
                </c:pt>
                <c:pt idx="34326">
                  <c:v>2.4643137254901957</c:v>
                </c:pt>
                <c:pt idx="34327">
                  <c:v>2.4643137254901957</c:v>
                </c:pt>
                <c:pt idx="34328">
                  <c:v>2.4643137254901957</c:v>
                </c:pt>
                <c:pt idx="34329">
                  <c:v>2.4643137254901957</c:v>
                </c:pt>
                <c:pt idx="34330">
                  <c:v>2.4643137254901957</c:v>
                </c:pt>
                <c:pt idx="34331">
                  <c:v>2.4643137254901957</c:v>
                </c:pt>
                <c:pt idx="34332">
                  <c:v>2.4643137254901957</c:v>
                </c:pt>
                <c:pt idx="34333">
                  <c:v>2.4643137254901957</c:v>
                </c:pt>
                <c:pt idx="34334">
                  <c:v>2.4643137254901957</c:v>
                </c:pt>
                <c:pt idx="34335">
                  <c:v>2.4643137254901957</c:v>
                </c:pt>
                <c:pt idx="34336">
                  <c:v>2.4643137254901957</c:v>
                </c:pt>
                <c:pt idx="34337">
                  <c:v>2.4643137254901957</c:v>
                </c:pt>
                <c:pt idx="34338">
                  <c:v>2.4643137254901957</c:v>
                </c:pt>
                <c:pt idx="34339">
                  <c:v>2.4643137254901957</c:v>
                </c:pt>
                <c:pt idx="34340">
                  <c:v>2.4643137254901957</c:v>
                </c:pt>
                <c:pt idx="34341">
                  <c:v>2.4643137254901957</c:v>
                </c:pt>
                <c:pt idx="34342">
                  <c:v>2.4643137254901957</c:v>
                </c:pt>
                <c:pt idx="34343">
                  <c:v>2.4643137254901957</c:v>
                </c:pt>
                <c:pt idx="34344">
                  <c:v>2.4643137254901957</c:v>
                </c:pt>
                <c:pt idx="34345">
                  <c:v>2.4643137254901957</c:v>
                </c:pt>
                <c:pt idx="34346">
                  <c:v>2.4643137254901957</c:v>
                </c:pt>
                <c:pt idx="34347">
                  <c:v>2.4643137254901957</c:v>
                </c:pt>
                <c:pt idx="34348">
                  <c:v>2.4643137254901957</c:v>
                </c:pt>
                <c:pt idx="34349">
                  <c:v>2.4643137254901957</c:v>
                </c:pt>
                <c:pt idx="34350">
                  <c:v>2.4643137254901957</c:v>
                </c:pt>
                <c:pt idx="34351">
                  <c:v>2.4643137254901957</c:v>
                </c:pt>
                <c:pt idx="34352">
                  <c:v>2.4643137254901957</c:v>
                </c:pt>
                <c:pt idx="34353">
                  <c:v>2.4643137254901957</c:v>
                </c:pt>
                <c:pt idx="34354">
                  <c:v>2.4643137254901957</c:v>
                </c:pt>
                <c:pt idx="34355">
                  <c:v>2.4643137254901957</c:v>
                </c:pt>
                <c:pt idx="34356">
                  <c:v>2.4643137254901957</c:v>
                </c:pt>
                <c:pt idx="34357">
                  <c:v>2.4643137254901957</c:v>
                </c:pt>
                <c:pt idx="34358">
                  <c:v>2.4643137254901957</c:v>
                </c:pt>
                <c:pt idx="34359">
                  <c:v>2.4643137254901957</c:v>
                </c:pt>
                <c:pt idx="34360">
                  <c:v>2.4643137254901957</c:v>
                </c:pt>
                <c:pt idx="34361">
                  <c:v>2.4643137254901957</c:v>
                </c:pt>
                <c:pt idx="34362">
                  <c:v>2.4643137254901957</c:v>
                </c:pt>
                <c:pt idx="34363">
                  <c:v>2.4643137254901957</c:v>
                </c:pt>
                <c:pt idx="34364">
                  <c:v>2.4643137254901957</c:v>
                </c:pt>
                <c:pt idx="34365">
                  <c:v>2.4643137254901957</c:v>
                </c:pt>
                <c:pt idx="34366">
                  <c:v>2.4643137254901957</c:v>
                </c:pt>
                <c:pt idx="34367">
                  <c:v>2.4643137254901957</c:v>
                </c:pt>
                <c:pt idx="34368">
                  <c:v>2.4643137254901957</c:v>
                </c:pt>
                <c:pt idx="34369">
                  <c:v>2.4643137254901957</c:v>
                </c:pt>
                <c:pt idx="34370">
                  <c:v>2.4643137254901957</c:v>
                </c:pt>
                <c:pt idx="34371">
                  <c:v>2.4643137254901957</c:v>
                </c:pt>
                <c:pt idx="34372">
                  <c:v>2.4643137254901957</c:v>
                </c:pt>
                <c:pt idx="34373">
                  <c:v>2.4643137254901957</c:v>
                </c:pt>
                <c:pt idx="34374">
                  <c:v>2.4643137254901957</c:v>
                </c:pt>
                <c:pt idx="34375">
                  <c:v>2.4643137254901957</c:v>
                </c:pt>
                <c:pt idx="34376">
                  <c:v>2.4643137254901957</c:v>
                </c:pt>
                <c:pt idx="34377">
                  <c:v>2.4643137254901957</c:v>
                </c:pt>
                <c:pt idx="34378">
                  <c:v>2.4643137254901957</c:v>
                </c:pt>
                <c:pt idx="34379">
                  <c:v>2.4643137254901957</c:v>
                </c:pt>
                <c:pt idx="34380">
                  <c:v>2.4643137254901957</c:v>
                </c:pt>
                <c:pt idx="34381">
                  <c:v>2.4643137254901957</c:v>
                </c:pt>
                <c:pt idx="34382">
                  <c:v>2.4643137254901957</c:v>
                </c:pt>
                <c:pt idx="34383">
                  <c:v>2.4643137254901957</c:v>
                </c:pt>
                <c:pt idx="34384">
                  <c:v>2.4643137254901957</c:v>
                </c:pt>
                <c:pt idx="34385">
                  <c:v>2.4643137254901957</c:v>
                </c:pt>
                <c:pt idx="34386">
                  <c:v>2.4643137254901957</c:v>
                </c:pt>
                <c:pt idx="34387">
                  <c:v>2.4643137254901957</c:v>
                </c:pt>
                <c:pt idx="34388">
                  <c:v>2.4643137254901957</c:v>
                </c:pt>
                <c:pt idx="34389">
                  <c:v>2.4643137254901957</c:v>
                </c:pt>
                <c:pt idx="34390">
                  <c:v>2.4643137254901957</c:v>
                </c:pt>
                <c:pt idx="34391">
                  <c:v>2.4643137254901957</c:v>
                </c:pt>
                <c:pt idx="34392">
                  <c:v>2.4643137254901957</c:v>
                </c:pt>
                <c:pt idx="34393">
                  <c:v>2.4643137254901957</c:v>
                </c:pt>
                <c:pt idx="34394">
                  <c:v>2.4643137254901957</c:v>
                </c:pt>
                <c:pt idx="34395">
                  <c:v>2.4643137254901957</c:v>
                </c:pt>
                <c:pt idx="34396">
                  <c:v>2.4643137254901957</c:v>
                </c:pt>
                <c:pt idx="34397">
                  <c:v>2.4643137254901957</c:v>
                </c:pt>
                <c:pt idx="34398">
                  <c:v>2.4643137254901957</c:v>
                </c:pt>
                <c:pt idx="34399">
                  <c:v>2.4643137254901957</c:v>
                </c:pt>
                <c:pt idx="34400">
                  <c:v>2.4643137254901957</c:v>
                </c:pt>
                <c:pt idx="34401">
                  <c:v>2.4643137254901957</c:v>
                </c:pt>
                <c:pt idx="34402">
                  <c:v>2.4643137254901957</c:v>
                </c:pt>
                <c:pt idx="34403">
                  <c:v>2.4643137254901957</c:v>
                </c:pt>
                <c:pt idx="34404">
                  <c:v>2.4643137254901957</c:v>
                </c:pt>
                <c:pt idx="34405">
                  <c:v>2.4643137254901957</c:v>
                </c:pt>
                <c:pt idx="34406">
                  <c:v>2.4643137254901957</c:v>
                </c:pt>
                <c:pt idx="34407">
                  <c:v>2.4643137254901957</c:v>
                </c:pt>
                <c:pt idx="34408">
                  <c:v>2.4643137254901957</c:v>
                </c:pt>
                <c:pt idx="34409">
                  <c:v>2.4643137254901957</c:v>
                </c:pt>
                <c:pt idx="34410">
                  <c:v>2.4643137254901957</c:v>
                </c:pt>
                <c:pt idx="34411">
                  <c:v>2.4643137254901957</c:v>
                </c:pt>
                <c:pt idx="34412">
                  <c:v>2.4643137254901957</c:v>
                </c:pt>
                <c:pt idx="34413">
                  <c:v>2.4643137254901957</c:v>
                </c:pt>
                <c:pt idx="34414">
                  <c:v>2.4643137254901957</c:v>
                </c:pt>
                <c:pt idx="34415">
                  <c:v>2.4643137254901957</c:v>
                </c:pt>
                <c:pt idx="34416">
                  <c:v>2.4643137254901957</c:v>
                </c:pt>
                <c:pt idx="34417">
                  <c:v>2.4643137254901957</c:v>
                </c:pt>
                <c:pt idx="34418">
                  <c:v>2.4643137254901957</c:v>
                </c:pt>
                <c:pt idx="34419">
                  <c:v>2.4643137254901957</c:v>
                </c:pt>
                <c:pt idx="34420">
                  <c:v>2.4643137254901957</c:v>
                </c:pt>
                <c:pt idx="34421">
                  <c:v>2.4643137254901957</c:v>
                </c:pt>
                <c:pt idx="34422">
                  <c:v>2.4643137254901957</c:v>
                </c:pt>
                <c:pt idx="34423">
                  <c:v>2.4643137254901957</c:v>
                </c:pt>
                <c:pt idx="34424">
                  <c:v>2.4643137254901957</c:v>
                </c:pt>
                <c:pt idx="34425">
                  <c:v>2.4643137254901957</c:v>
                </c:pt>
                <c:pt idx="34426">
                  <c:v>2.4643137254901957</c:v>
                </c:pt>
                <c:pt idx="34427">
                  <c:v>2.4643137254901957</c:v>
                </c:pt>
                <c:pt idx="34428">
                  <c:v>2.4643137254901957</c:v>
                </c:pt>
                <c:pt idx="34429">
                  <c:v>2.4643137254901957</c:v>
                </c:pt>
                <c:pt idx="34430">
                  <c:v>2.4643137254901957</c:v>
                </c:pt>
                <c:pt idx="34431">
                  <c:v>2.4643137254901957</c:v>
                </c:pt>
                <c:pt idx="34432">
                  <c:v>2.4643137254901957</c:v>
                </c:pt>
                <c:pt idx="34433">
                  <c:v>2.4643137254901957</c:v>
                </c:pt>
                <c:pt idx="34434">
                  <c:v>2.4643137254901957</c:v>
                </c:pt>
                <c:pt idx="34435">
                  <c:v>2.4643137254901957</c:v>
                </c:pt>
                <c:pt idx="34436">
                  <c:v>2.4643137254901957</c:v>
                </c:pt>
                <c:pt idx="34437">
                  <c:v>2.4643137254901957</c:v>
                </c:pt>
                <c:pt idx="34438">
                  <c:v>2.4643137254901957</c:v>
                </c:pt>
                <c:pt idx="34439">
                  <c:v>2.4643137254901957</c:v>
                </c:pt>
                <c:pt idx="34440">
                  <c:v>2.4643137254901957</c:v>
                </c:pt>
                <c:pt idx="34441">
                  <c:v>2.4643137254901957</c:v>
                </c:pt>
                <c:pt idx="34442">
                  <c:v>2.4643137254901957</c:v>
                </c:pt>
                <c:pt idx="34443">
                  <c:v>2.4643137254901957</c:v>
                </c:pt>
                <c:pt idx="34444">
                  <c:v>2.4643137254901957</c:v>
                </c:pt>
                <c:pt idx="34445">
                  <c:v>2.4643137254901957</c:v>
                </c:pt>
                <c:pt idx="34446">
                  <c:v>2.4643137254901957</c:v>
                </c:pt>
                <c:pt idx="34447">
                  <c:v>2.4643137254901957</c:v>
                </c:pt>
                <c:pt idx="34448">
                  <c:v>2.4643137254901957</c:v>
                </c:pt>
                <c:pt idx="34449">
                  <c:v>2.4643137254901957</c:v>
                </c:pt>
                <c:pt idx="34450">
                  <c:v>2.4643137254901957</c:v>
                </c:pt>
                <c:pt idx="34451">
                  <c:v>2.4643137254901957</c:v>
                </c:pt>
                <c:pt idx="34452">
                  <c:v>2.4643137254901957</c:v>
                </c:pt>
                <c:pt idx="34453">
                  <c:v>2.4643137254901957</c:v>
                </c:pt>
                <c:pt idx="34454">
                  <c:v>2.4643137254901957</c:v>
                </c:pt>
                <c:pt idx="34455">
                  <c:v>2.4643137254901957</c:v>
                </c:pt>
                <c:pt idx="34456">
                  <c:v>2.4643137254901957</c:v>
                </c:pt>
                <c:pt idx="34457">
                  <c:v>2.4643137254901957</c:v>
                </c:pt>
                <c:pt idx="34458">
                  <c:v>2.4643137254901957</c:v>
                </c:pt>
                <c:pt idx="34459">
                  <c:v>2.4643137254901957</c:v>
                </c:pt>
                <c:pt idx="34460">
                  <c:v>2.4643137254901957</c:v>
                </c:pt>
                <c:pt idx="34461">
                  <c:v>2.4643137254901957</c:v>
                </c:pt>
                <c:pt idx="34462">
                  <c:v>2.4643137254901957</c:v>
                </c:pt>
                <c:pt idx="34463">
                  <c:v>2.4643137254901957</c:v>
                </c:pt>
                <c:pt idx="34464">
                  <c:v>2.4643137254901957</c:v>
                </c:pt>
                <c:pt idx="34465">
                  <c:v>2.4643137254901957</c:v>
                </c:pt>
                <c:pt idx="34466">
                  <c:v>2.4643137254901957</c:v>
                </c:pt>
                <c:pt idx="34467">
                  <c:v>2.4643137254901957</c:v>
                </c:pt>
                <c:pt idx="34468">
                  <c:v>2.4643137254901957</c:v>
                </c:pt>
                <c:pt idx="34469">
                  <c:v>2.4643137254901957</c:v>
                </c:pt>
                <c:pt idx="34470">
                  <c:v>2.4643137254901957</c:v>
                </c:pt>
                <c:pt idx="34471">
                  <c:v>2.4643137254901957</c:v>
                </c:pt>
                <c:pt idx="34472">
                  <c:v>2.4643137254901957</c:v>
                </c:pt>
                <c:pt idx="34473">
                  <c:v>2.4643137254901957</c:v>
                </c:pt>
                <c:pt idx="34474">
                  <c:v>2.4643137254901957</c:v>
                </c:pt>
                <c:pt idx="34475">
                  <c:v>2.4643137254901957</c:v>
                </c:pt>
                <c:pt idx="34476">
                  <c:v>2.4643137254901957</c:v>
                </c:pt>
                <c:pt idx="34477">
                  <c:v>2.4643137254901957</c:v>
                </c:pt>
                <c:pt idx="34478">
                  <c:v>2.4643137254901957</c:v>
                </c:pt>
                <c:pt idx="34479">
                  <c:v>2.4643137254901957</c:v>
                </c:pt>
                <c:pt idx="34480">
                  <c:v>2.4643137254901957</c:v>
                </c:pt>
                <c:pt idx="34481">
                  <c:v>2.4643137254901957</c:v>
                </c:pt>
                <c:pt idx="34482">
                  <c:v>2.4643137254901957</c:v>
                </c:pt>
                <c:pt idx="34483">
                  <c:v>2.4643137254901957</c:v>
                </c:pt>
                <c:pt idx="34484">
                  <c:v>2.4643137254901957</c:v>
                </c:pt>
                <c:pt idx="34485">
                  <c:v>2.4643137254901957</c:v>
                </c:pt>
                <c:pt idx="34486">
                  <c:v>2.4643137254901957</c:v>
                </c:pt>
                <c:pt idx="34487">
                  <c:v>2.4643137254901957</c:v>
                </c:pt>
                <c:pt idx="34488">
                  <c:v>2.4643137254901957</c:v>
                </c:pt>
                <c:pt idx="34489">
                  <c:v>2.4643137254901957</c:v>
                </c:pt>
                <c:pt idx="34490">
                  <c:v>2.4643137254901957</c:v>
                </c:pt>
                <c:pt idx="34491">
                  <c:v>2.4643137254901957</c:v>
                </c:pt>
                <c:pt idx="34492">
                  <c:v>2.4643137254901957</c:v>
                </c:pt>
                <c:pt idx="34493">
                  <c:v>2.4643137254901957</c:v>
                </c:pt>
                <c:pt idx="34494">
                  <c:v>2.4643137254901957</c:v>
                </c:pt>
                <c:pt idx="34495">
                  <c:v>2.4643137254901957</c:v>
                </c:pt>
                <c:pt idx="34496">
                  <c:v>2.4643137254901957</c:v>
                </c:pt>
                <c:pt idx="34497">
                  <c:v>2.4643137254901957</c:v>
                </c:pt>
                <c:pt idx="34498">
                  <c:v>2.4643137254901957</c:v>
                </c:pt>
                <c:pt idx="34499">
                  <c:v>2.4643137254901957</c:v>
                </c:pt>
                <c:pt idx="34500">
                  <c:v>2.4643137254901957</c:v>
                </c:pt>
                <c:pt idx="34501">
                  <c:v>2.4643137254901957</c:v>
                </c:pt>
                <c:pt idx="34502">
                  <c:v>2.4643137254901957</c:v>
                </c:pt>
                <c:pt idx="34503">
                  <c:v>2.4643137254901957</c:v>
                </c:pt>
                <c:pt idx="34504">
                  <c:v>2.4643137254901957</c:v>
                </c:pt>
                <c:pt idx="34505">
                  <c:v>2.4643137254901957</c:v>
                </c:pt>
                <c:pt idx="34506">
                  <c:v>2.4643137254901957</c:v>
                </c:pt>
                <c:pt idx="34507">
                  <c:v>2.4643137254901957</c:v>
                </c:pt>
                <c:pt idx="34508">
                  <c:v>2.4643137254901957</c:v>
                </c:pt>
                <c:pt idx="34509">
                  <c:v>2.4643137254901957</c:v>
                </c:pt>
                <c:pt idx="34510">
                  <c:v>2.4643137254901957</c:v>
                </c:pt>
                <c:pt idx="34511">
                  <c:v>2.4643137254901957</c:v>
                </c:pt>
                <c:pt idx="34512">
                  <c:v>2.4643137254901957</c:v>
                </c:pt>
                <c:pt idx="34513">
                  <c:v>2.4643137254901957</c:v>
                </c:pt>
                <c:pt idx="34514">
                  <c:v>2.4643137254901957</c:v>
                </c:pt>
                <c:pt idx="34515">
                  <c:v>2.4643137254901957</c:v>
                </c:pt>
                <c:pt idx="34516">
                  <c:v>2.4643137254901957</c:v>
                </c:pt>
                <c:pt idx="34517">
                  <c:v>2.4643137254901957</c:v>
                </c:pt>
                <c:pt idx="34518">
                  <c:v>2.4643137254901957</c:v>
                </c:pt>
                <c:pt idx="34519">
                  <c:v>2.4643137254901957</c:v>
                </c:pt>
                <c:pt idx="34520">
                  <c:v>2.4643137254901957</c:v>
                </c:pt>
                <c:pt idx="34521">
                  <c:v>2.4643137254901957</c:v>
                </c:pt>
                <c:pt idx="34522">
                  <c:v>2.4643137254901957</c:v>
                </c:pt>
                <c:pt idx="34523">
                  <c:v>2.4643137254901957</c:v>
                </c:pt>
                <c:pt idx="34524">
                  <c:v>2.4643137254901957</c:v>
                </c:pt>
                <c:pt idx="34525">
                  <c:v>2.4643137254901957</c:v>
                </c:pt>
                <c:pt idx="34526">
                  <c:v>2.4643137254901957</c:v>
                </c:pt>
                <c:pt idx="34527">
                  <c:v>2.4643137254901957</c:v>
                </c:pt>
                <c:pt idx="34528">
                  <c:v>2.4643137254901957</c:v>
                </c:pt>
                <c:pt idx="34529">
                  <c:v>2.4643137254901957</c:v>
                </c:pt>
                <c:pt idx="34530">
                  <c:v>2.4643137254901957</c:v>
                </c:pt>
                <c:pt idx="34531">
                  <c:v>2.4643137254901957</c:v>
                </c:pt>
                <c:pt idx="34532">
                  <c:v>2.4643137254901957</c:v>
                </c:pt>
                <c:pt idx="34533">
                  <c:v>2.4643137254901957</c:v>
                </c:pt>
                <c:pt idx="34534">
                  <c:v>2.4643137254901957</c:v>
                </c:pt>
                <c:pt idx="34535">
                  <c:v>2.4643137254901957</c:v>
                </c:pt>
                <c:pt idx="34536">
                  <c:v>2.4643137254901957</c:v>
                </c:pt>
                <c:pt idx="34537">
                  <c:v>2.4643137254901957</c:v>
                </c:pt>
                <c:pt idx="34538">
                  <c:v>2.4643137254901957</c:v>
                </c:pt>
                <c:pt idx="34539">
                  <c:v>2.4643137254901957</c:v>
                </c:pt>
                <c:pt idx="34540">
                  <c:v>2.4643137254901957</c:v>
                </c:pt>
                <c:pt idx="34541">
                  <c:v>2.4643137254901957</c:v>
                </c:pt>
                <c:pt idx="34542">
                  <c:v>2.4643137254901957</c:v>
                </c:pt>
                <c:pt idx="34543">
                  <c:v>2.4643137254901957</c:v>
                </c:pt>
                <c:pt idx="34544">
                  <c:v>2.4643137254901957</c:v>
                </c:pt>
                <c:pt idx="34545">
                  <c:v>2.4643137254901957</c:v>
                </c:pt>
                <c:pt idx="34546">
                  <c:v>2.4643137254901957</c:v>
                </c:pt>
                <c:pt idx="34547">
                  <c:v>2.4643137254901957</c:v>
                </c:pt>
                <c:pt idx="34548">
                  <c:v>2.4643137254901957</c:v>
                </c:pt>
                <c:pt idx="34549">
                  <c:v>2.4643137254901957</c:v>
                </c:pt>
                <c:pt idx="34550">
                  <c:v>2.4643137254901957</c:v>
                </c:pt>
                <c:pt idx="34551">
                  <c:v>2.4643137254901957</c:v>
                </c:pt>
                <c:pt idx="34552">
                  <c:v>2.4643137254901957</c:v>
                </c:pt>
                <c:pt idx="34553">
                  <c:v>2.4643137254901957</c:v>
                </c:pt>
                <c:pt idx="34554">
                  <c:v>2.4643137254901957</c:v>
                </c:pt>
                <c:pt idx="34555">
                  <c:v>2.4643137254901957</c:v>
                </c:pt>
                <c:pt idx="34556">
                  <c:v>2.4643137254901957</c:v>
                </c:pt>
                <c:pt idx="34557">
                  <c:v>2.4643137254901957</c:v>
                </c:pt>
                <c:pt idx="34558">
                  <c:v>2.4643137254901957</c:v>
                </c:pt>
                <c:pt idx="34559">
                  <c:v>2.4643137254901957</c:v>
                </c:pt>
                <c:pt idx="34560">
                  <c:v>2.4643137254901957</c:v>
                </c:pt>
                <c:pt idx="34561">
                  <c:v>2.4643137254901957</c:v>
                </c:pt>
                <c:pt idx="34562">
                  <c:v>2.4643137254901957</c:v>
                </c:pt>
                <c:pt idx="34563">
                  <c:v>2.4643137254901957</c:v>
                </c:pt>
                <c:pt idx="34564">
                  <c:v>2.4643137254901957</c:v>
                </c:pt>
                <c:pt idx="34565">
                  <c:v>2.4643137254901957</c:v>
                </c:pt>
                <c:pt idx="34566">
                  <c:v>2.4643137254901957</c:v>
                </c:pt>
                <c:pt idx="34567">
                  <c:v>2.4643137254901957</c:v>
                </c:pt>
                <c:pt idx="34568">
                  <c:v>2.4643137254901957</c:v>
                </c:pt>
                <c:pt idx="34569">
                  <c:v>2.4643137254901957</c:v>
                </c:pt>
                <c:pt idx="34570">
                  <c:v>2.4643137254901957</c:v>
                </c:pt>
                <c:pt idx="34571">
                  <c:v>2.4643137254901957</c:v>
                </c:pt>
                <c:pt idx="34572">
                  <c:v>2.4643137254901957</c:v>
                </c:pt>
                <c:pt idx="34573">
                  <c:v>2.4643137254901957</c:v>
                </c:pt>
                <c:pt idx="34574">
                  <c:v>2.4643137254901957</c:v>
                </c:pt>
                <c:pt idx="34575">
                  <c:v>2.4643137254901957</c:v>
                </c:pt>
                <c:pt idx="34576">
                  <c:v>2.4643137254901957</c:v>
                </c:pt>
                <c:pt idx="34577">
                  <c:v>2.4643137254901957</c:v>
                </c:pt>
                <c:pt idx="34578">
                  <c:v>2.4643137254901957</c:v>
                </c:pt>
                <c:pt idx="34579">
                  <c:v>2.4643137254901957</c:v>
                </c:pt>
                <c:pt idx="34580">
                  <c:v>2.4643137254901957</c:v>
                </c:pt>
                <c:pt idx="34581">
                  <c:v>2.4643137254901957</c:v>
                </c:pt>
                <c:pt idx="34582">
                  <c:v>2.4643137254901957</c:v>
                </c:pt>
                <c:pt idx="34583">
                  <c:v>2.4643137254901957</c:v>
                </c:pt>
                <c:pt idx="34584">
                  <c:v>2.4643137254901957</c:v>
                </c:pt>
                <c:pt idx="34585">
                  <c:v>2.4643137254901957</c:v>
                </c:pt>
                <c:pt idx="34586">
                  <c:v>2.4643137254901957</c:v>
                </c:pt>
                <c:pt idx="34587">
                  <c:v>2.4643137254901957</c:v>
                </c:pt>
                <c:pt idx="34588">
                  <c:v>2.4643137254901957</c:v>
                </c:pt>
                <c:pt idx="34589">
                  <c:v>2.4643137254901957</c:v>
                </c:pt>
                <c:pt idx="34590">
                  <c:v>2.4643137254901957</c:v>
                </c:pt>
                <c:pt idx="34591">
                  <c:v>2.4643137254901957</c:v>
                </c:pt>
                <c:pt idx="34592">
                  <c:v>2.4643137254901957</c:v>
                </c:pt>
                <c:pt idx="34593">
                  <c:v>2.4643137254901957</c:v>
                </c:pt>
                <c:pt idx="34594">
                  <c:v>2.4643137254901957</c:v>
                </c:pt>
                <c:pt idx="34595">
                  <c:v>2.4643137254901957</c:v>
                </c:pt>
                <c:pt idx="34596">
                  <c:v>2.4643137254901957</c:v>
                </c:pt>
                <c:pt idx="34597">
                  <c:v>2.4643137254901957</c:v>
                </c:pt>
                <c:pt idx="34598">
                  <c:v>2.4643137254901957</c:v>
                </c:pt>
                <c:pt idx="34599">
                  <c:v>2.4643137254901957</c:v>
                </c:pt>
                <c:pt idx="34600">
                  <c:v>2.4643137254901957</c:v>
                </c:pt>
                <c:pt idx="34601">
                  <c:v>2.4643137254901957</c:v>
                </c:pt>
                <c:pt idx="34602">
                  <c:v>2.4643137254901957</c:v>
                </c:pt>
                <c:pt idx="34603">
                  <c:v>2.4643137254901957</c:v>
                </c:pt>
                <c:pt idx="34604">
                  <c:v>2.4643137254901957</c:v>
                </c:pt>
                <c:pt idx="34605">
                  <c:v>2.4643137254901957</c:v>
                </c:pt>
                <c:pt idx="34606">
                  <c:v>2.4643137254901957</c:v>
                </c:pt>
                <c:pt idx="34607">
                  <c:v>2.4643137254901957</c:v>
                </c:pt>
                <c:pt idx="34608">
                  <c:v>2.4643137254901957</c:v>
                </c:pt>
                <c:pt idx="34609">
                  <c:v>2.4643137254901957</c:v>
                </c:pt>
                <c:pt idx="34610">
                  <c:v>2.4643137254901957</c:v>
                </c:pt>
                <c:pt idx="34611">
                  <c:v>2.4643137254901957</c:v>
                </c:pt>
                <c:pt idx="34612">
                  <c:v>2.4643137254901957</c:v>
                </c:pt>
                <c:pt idx="34613">
                  <c:v>2.4643137254901957</c:v>
                </c:pt>
                <c:pt idx="34614">
                  <c:v>2.4643137254901957</c:v>
                </c:pt>
                <c:pt idx="34615">
                  <c:v>2.4643137254901957</c:v>
                </c:pt>
                <c:pt idx="34616">
                  <c:v>2.4643137254901957</c:v>
                </c:pt>
                <c:pt idx="34617">
                  <c:v>2.4643137254901957</c:v>
                </c:pt>
                <c:pt idx="34618">
                  <c:v>2.4643137254901957</c:v>
                </c:pt>
                <c:pt idx="34619">
                  <c:v>2.4643137254901957</c:v>
                </c:pt>
                <c:pt idx="34620">
                  <c:v>2.4643137254901957</c:v>
                </c:pt>
                <c:pt idx="34621">
                  <c:v>2.4643137254901957</c:v>
                </c:pt>
                <c:pt idx="34622">
                  <c:v>2.4643137254901957</c:v>
                </c:pt>
                <c:pt idx="34623">
                  <c:v>2.4643137254901957</c:v>
                </c:pt>
                <c:pt idx="34624">
                  <c:v>2.4643137254901957</c:v>
                </c:pt>
                <c:pt idx="34625">
                  <c:v>2.4643137254901957</c:v>
                </c:pt>
                <c:pt idx="34626">
                  <c:v>2.4643137254901957</c:v>
                </c:pt>
                <c:pt idx="34627">
                  <c:v>2.4643137254901957</c:v>
                </c:pt>
                <c:pt idx="34628">
                  <c:v>2.4643137254901957</c:v>
                </c:pt>
                <c:pt idx="34629">
                  <c:v>2.4643137254901957</c:v>
                </c:pt>
                <c:pt idx="34630">
                  <c:v>2.4643137254901957</c:v>
                </c:pt>
                <c:pt idx="34631">
                  <c:v>2.4643137254901957</c:v>
                </c:pt>
                <c:pt idx="34632">
                  <c:v>2.4643137254901957</c:v>
                </c:pt>
                <c:pt idx="34633">
                  <c:v>2.4643137254901957</c:v>
                </c:pt>
                <c:pt idx="34634">
                  <c:v>2.4643137254901957</c:v>
                </c:pt>
                <c:pt idx="34635">
                  <c:v>2.4643137254901957</c:v>
                </c:pt>
                <c:pt idx="34636">
                  <c:v>2.4643137254901957</c:v>
                </c:pt>
                <c:pt idx="34637">
                  <c:v>2.4643137254901957</c:v>
                </c:pt>
                <c:pt idx="34638">
                  <c:v>2.4643137254901957</c:v>
                </c:pt>
                <c:pt idx="34639">
                  <c:v>2.4643137254901957</c:v>
                </c:pt>
                <c:pt idx="34640">
                  <c:v>2.4643137254901957</c:v>
                </c:pt>
                <c:pt idx="34641">
                  <c:v>2.4643137254901957</c:v>
                </c:pt>
                <c:pt idx="34642">
                  <c:v>2.4643137254901957</c:v>
                </c:pt>
                <c:pt idx="34643">
                  <c:v>2.4643137254901957</c:v>
                </c:pt>
                <c:pt idx="34644">
                  <c:v>2.4643137254901957</c:v>
                </c:pt>
                <c:pt idx="34645">
                  <c:v>2.4643137254901957</c:v>
                </c:pt>
                <c:pt idx="34646">
                  <c:v>2.4643137254901957</c:v>
                </c:pt>
                <c:pt idx="34647">
                  <c:v>2.4643137254901957</c:v>
                </c:pt>
                <c:pt idx="34648">
                  <c:v>2.4643137254901957</c:v>
                </c:pt>
                <c:pt idx="34649">
                  <c:v>2.4643137254901957</c:v>
                </c:pt>
                <c:pt idx="34650">
                  <c:v>2.4643137254901957</c:v>
                </c:pt>
                <c:pt idx="34651">
                  <c:v>2.4643137254901957</c:v>
                </c:pt>
                <c:pt idx="34652">
                  <c:v>2.4643137254901957</c:v>
                </c:pt>
                <c:pt idx="34653">
                  <c:v>2.4643137254901957</c:v>
                </c:pt>
                <c:pt idx="34654">
                  <c:v>2.4643137254901957</c:v>
                </c:pt>
                <c:pt idx="34655">
                  <c:v>2.4643137254901957</c:v>
                </c:pt>
                <c:pt idx="34656">
                  <c:v>2.4643137254901957</c:v>
                </c:pt>
                <c:pt idx="34657">
                  <c:v>2.4643137254901957</c:v>
                </c:pt>
                <c:pt idx="34658">
                  <c:v>2.4643137254901957</c:v>
                </c:pt>
                <c:pt idx="34659">
                  <c:v>2.4643137254901957</c:v>
                </c:pt>
                <c:pt idx="34660">
                  <c:v>2.4643137254901957</c:v>
                </c:pt>
                <c:pt idx="34661">
                  <c:v>2.4643137254901957</c:v>
                </c:pt>
                <c:pt idx="34662">
                  <c:v>2.4643137254901957</c:v>
                </c:pt>
                <c:pt idx="34663">
                  <c:v>2.4643137254901957</c:v>
                </c:pt>
                <c:pt idx="34664">
                  <c:v>2.4643137254901957</c:v>
                </c:pt>
                <c:pt idx="34665">
                  <c:v>2.4643137254901957</c:v>
                </c:pt>
                <c:pt idx="34666">
                  <c:v>2.4643137254901957</c:v>
                </c:pt>
                <c:pt idx="34667">
                  <c:v>2.4643137254901957</c:v>
                </c:pt>
                <c:pt idx="34668">
                  <c:v>2.4643137254901957</c:v>
                </c:pt>
                <c:pt idx="34669">
                  <c:v>2.4643137254901957</c:v>
                </c:pt>
                <c:pt idx="34670">
                  <c:v>2.4643137254901957</c:v>
                </c:pt>
                <c:pt idx="34671">
                  <c:v>2.4643137254901957</c:v>
                </c:pt>
                <c:pt idx="34672">
                  <c:v>2.4643137254901957</c:v>
                </c:pt>
                <c:pt idx="34673">
                  <c:v>2.4643137254901957</c:v>
                </c:pt>
                <c:pt idx="34674">
                  <c:v>2.4643137254901957</c:v>
                </c:pt>
                <c:pt idx="34675">
                  <c:v>2.4643137254901957</c:v>
                </c:pt>
                <c:pt idx="34676">
                  <c:v>2.4643137254901957</c:v>
                </c:pt>
                <c:pt idx="34677">
                  <c:v>2.4643137254901957</c:v>
                </c:pt>
                <c:pt idx="34678">
                  <c:v>2.4643137254901957</c:v>
                </c:pt>
                <c:pt idx="34679">
                  <c:v>2.4643137254901957</c:v>
                </c:pt>
                <c:pt idx="34680">
                  <c:v>2.4643137254901957</c:v>
                </c:pt>
                <c:pt idx="34681">
                  <c:v>2.4643137254901957</c:v>
                </c:pt>
                <c:pt idx="34682">
                  <c:v>2.4643137254901957</c:v>
                </c:pt>
                <c:pt idx="34683">
                  <c:v>2.4643137254901957</c:v>
                </c:pt>
                <c:pt idx="34684">
                  <c:v>2.4643137254901957</c:v>
                </c:pt>
                <c:pt idx="34685">
                  <c:v>2.4643137254901957</c:v>
                </c:pt>
                <c:pt idx="34686">
                  <c:v>2.4643137254901957</c:v>
                </c:pt>
                <c:pt idx="34687">
                  <c:v>2.4643137254901957</c:v>
                </c:pt>
                <c:pt idx="34688">
                  <c:v>2.4643137254901957</c:v>
                </c:pt>
                <c:pt idx="34689">
                  <c:v>2.4643137254901957</c:v>
                </c:pt>
                <c:pt idx="34690">
                  <c:v>2.4643137254901957</c:v>
                </c:pt>
                <c:pt idx="34691">
                  <c:v>2.4643137254901957</c:v>
                </c:pt>
                <c:pt idx="34692">
                  <c:v>2.4643137254901957</c:v>
                </c:pt>
                <c:pt idx="34693">
                  <c:v>2.4643137254901957</c:v>
                </c:pt>
                <c:pt idx="34694">
                  <c:v>2.4643137254901957</c:v>
                </c:pt>
                <c:pt idx="34695">
                  <c:v>2.4643137254901957</c:v>
                </c:pt>
                <c:pt idx="34696">
                  <c:v>2.4643137254901957</c:v>
                </c:pt>
                <c:pt idx="34697">
                  <c:v>2.4643137254901957</c:v>
                </c:pt>
                <c:pt idx="34698">
                  <c:v>2.4643137254901957</c:v>
                </c:pt>
                <c:pt idx="34699">
                  <c:v>2.4643137254901957</c:v>
                </c:pt>
                <c:pt idx="34700">
                  <c:v>2.4643137254901957</c:v>
                </c:pt>
                <c:pt idx="34701">
                  <c:v>2.4643137254901957</c:v>
                </c:pt>
                <c:pt idx="34702">
                  <c:v>2.4643137254901957</c:v>
                </c:pt>
                <c:pt idx="34703">
                  <c:v>2.4643137254901957</c:v>
                </c:pt>
                <c:pt idx="34704">
                  <c:v>2.4643137254901957</c:v>
                </c:pt>
                <c:pt idx="34705">
                  <c:v>2.4643137254901957</c:v>
                </c:pt>
                <c:pt idx="34706">
                  <c:v>2.4643137254901957</c:v>
                </c:pt>
                <c:pt idx="34707">
                  <c:v>2.4643137254901957</c:v>
                </c:pt>
                <c:pt idx="34708">
                  <c:v>2.4643137254901957</c:v>
                </c:pt>
                <c:pt idx="34709">
                  <c:v>2.4643137254901957</c:v>
                </c:pt>
                <c:pt idx="34710">
                  <c:v>2.4643137254901957</c:v>
                </c:pt>
                <c:pt idx="34711">
                  <c:v>2.4643137254901957</c:v>
                </c:pt>
                <c:pt idx="34712">
                  <c:v>2.4643137254901957</c:v>
                </c:pt>
                <c:pt idx="34713">
                  <c:v>2.4643137254901957</c:v>
                </c:pt>
                <c:pt idx="34714">
                  <c:v>2.4643137254901957</c:v>
                </c:pt>
                <c:pt idx="34715">
                  <c:v>2.4643137254901957</c:v>
                </c:pt>
                <c:pt idx="34716">
                  <c:v>2.4643137254901957</c:v>
                </c:pt>
                <c:pt idx="34717">
                  <c:v>2.4643137254901957</c:v>
                </c:pt>
                <c:pt idx="34718">
                  <c:v>2.4643137254901957</c:v>
                </c:pt>
                <c:pt idx="34719">
                  <c:v>2.4643137254901957</c:v>
                </c:pt>
                <c:pt idx="34720">
                  <c:v>2.4643137254901957</c:v>
                </c:pt>
                <c:pt idx="34721">
                  <c:v>2.4643137254901957</c:v>
                </c:pt>
                <c:pt idx="34722">
                  <c:v>2.4643137254901957</c:v>
                </c:pt>
                <c:pt idx="34723">
                  <c:v>2.4643137254901957</c:v>
                </c:pt>
                <c:pt idx="34724">
                  <c:v>2.4643137254901957</c:v>
                </c:pt>
                <c:pt idx="34725">
                  <c:v>2.4643137254901957</c:v>
                </c:pt>
                <c:pt idx="34726">
                  <c:v>2.4643137254901957</c:v>
                </c:pt>
                <c:pt idx="34727">
                  <c:v>2.4643137254901957</c:v>
                </c:pt>
                <c:pt idx="34728">
                  <c:v>2.4643137254901957</c:v>
                </c:pt>
                <c:pt idx="34729">
                  <c:v>2.4643137254901957</c:v>
                </c:pt>
                <c:pt idx="34730">
                  <c:v>2.4643137254901957</c:v>
                </c:pt>
                <c:pt idx="34731">
                  <c:v>2.4643137254901957</c:v>
                </c:pt>
                <c:pt idx="34732">
                  <c:v>2.4643137254901957</c:v>
                </c:pt>
                <c:pt idx="34733">
                  <c:v>2.4643137254901957</c:v>
                </c:pt>
                <c:pt idx="34734">
                  <c:v>2.4643137254901957</c:v>
                </c:pt>
                <c:pt idx="34735">
                  <c:v>2.4643137254901957</c:v>
                </c:pt>
                <c:pt idx="34736">
                  <c:v>2.4643137254901957</c:v>
                </c:pt>
                <c:pt idx="34737">
                  <c:v>2.4643137254901957</c:v>
                </c:pt>
                <c:pt idx="34738">
                  <c:v>2.4643137254901957</c:v>
                </c:pt>
                <c:pt idx="34739">
                  <c:v>2.4643137254901957</c:v>
                </c:pt>
                <c:pt idx="34740">
                  <c:v>2.4643137254901957</c:v>
                </c:pt>
                <c:pt idx="34741">
                  <c:v>2.4643137254901957</c:v>
                </c:pt>
                <c:pt idx="34742">
                  <c:v>2.4643137254901957</c:v>
                </c:pt>
                <c:pt idx="34743">
                  <c:v>2.4643137254901957</c:v>
                </c:pt>
                <c:pt idx="34744">
                  <c:v>2.4643137254901957</c:v>
                </c:pt>
                <c:pt idx="34745">
                  <c:v>2.4643137254901957</c:v>
                </c:pt>
                <c:pt idx="34746">
                  <c:v>2.4643137254901957</c:v>
                </c:pt>
                <c:pt idx="34747">
                  <c:v>2.4643137254901957</c:v>
                </c:pt>
                <c:pt idx="34748">
                  <c:v>2.4643137254901957</c:v>
                </c:pt>
                <c:pt idx="34749">
                  <c:v>2.4643137254901957</c:v>
                </c:pt>
                <c:pt idx="34750">
                  <c:v>2.4643137254901957</c:v>
                </c:pt>
                <c:pt idx="34751">
                  <c:v>2.4643137254901957</c:v>
                </c:pt>
                <c:pt idx="34752">
                  <c:v>2.4643137254901957</c:v>
                </c:pt>
                <c:pt idx="34753">
                  <c:v>2.4643137254901957</c:v>
                </c:pt>
                <c:pt idx="34754">
                  <c:v>2.4643137254901957</c:v>
                </c:pt>
                <c:pt idx="34755">
                  <c:v>2.4643137254901957</c:v>
                </c:pt>
                <c:pt idx="34756">
                  <c:v>2.4643137254901957</c:v>
                </c:pt>
                <c:pt idx="34757">
                  <c:v>2.4643137254901957</c:v>
                </c:pt>
                <c:pt idx="34758">
                  <c:v>2.4643137254901957</c:v>
                </c:pt>
                <c:pt idx="34759">
                  <c:v>2.4643137254901957</c:v>
                </c:pt>
                <c:pt idx="34760">
                  <c:v>2.4643137254901957</c:v>
                </c:pt>
                <c:pt idx="34761">
                  <c:v>2.4643137254901957</c:v>
                </c:pt>
                <c:pt idx="34762">
                  <c:v>2.4643137254901957</c:v>
                </c:pt>
                <c:pt idx="34763">
                  <c:v>2.4643137254901957</c:v>
                </c:pt>
                <c:pt idx="34764">
                  <c:v>2.4643137254901957</c:v>
                </c:pt>
                <c:pt idx="34765">
                  <c:v>2.4643137254901957</c:v>
                </c:pt>
                <c:pt idx="34766">
                  <c:v>2.4643137254901957</c:v>
                </c:pt>
                <c:pt idx="34767">
                  <c:v>2.4643137254901957</c:v>
                </c:pt>
                <c:pt idx="34768">
                  <c:v>2.4643137254901957</c:v>
                </c:pt>
                <c:pt idx="34769">
                  <c:v>2.4643137254901957</c:v>
                </c:pt>
                <c:pt idx="34770">
                  <c:v>2.4643137254901957</c:v>
                </c:pt>
                <c:pt idx="34771">
                  <c:v>2.4643137254901957</c:v>
                </c:pt>
                <c:pt idx="34772">
                  <c:v>2.4643137254901957</c:v>
                </c:pt>
                <c:pt idx="34773">
                  <c:v>2.4643137254901957</c:v>
                </c:pt>
                <c:pt idx="34774">
                  <c:v>2.4643137254901957</c:v>
                </c:pt>
                <c:pt idx="34775">
                  <c:v>2.4643137254901957</c:v>
                </c:pt>
                <c:pt idx="34776">
                  <c:v>2.4643137254901957</c:v>
                </c:pt>
                <c:pt idx="34777">
                  <c:v>2.4643137254901957</c:v>
                </c:pt>
                <c:pt idx="34778">
                  <c:v>2.4643137254901957</c:v>
                </c:pt>
                <c:pt idx="34779">
                  <c:v>2.4643137254901957</c:v>
                </c:pt>
                <c:pt idx="34780">
                  <c:v>2.4643137254901957</c:v>
                </c:pt>
                <c:pt idx="34781">
                  <c:v>2.4643137254901957</c:v>
                </c:pt>
                <c:pt idx="34782">
                  <c:v>2.4643137254901957</c:v>
                </c:pt>
                <c:pt idx="34783">
                  <c:v>2.4643137254901957</c:v>
                </c:pt>
                <c:pt idx="34784">
                  <c:v>2.4643137254901957</c:v>
                </c:pt>
                <c:pt idx="34785">
                  <c:v>2.4643137254901957</c:v>
                </c:pt>
                <c:pt idx="34786">
                  <c:v>2.4643137254901957</c:v>
                </c:pt>
                <c:pt idx="34787">
                  <c:v>2.4643137254901957</c:v>
                </c:pt>
                <c:pt idx="34788">
                  <c:v>2.4643137254901957</c:v>
                </c:pt>
                <c:pt idx="34789">
                  <c:v>2.4643137254901957</c:v>
                </c:pt>
                <c:pt idx="34790">
                  <c:v>2.4643137254901957</c:v>
                </c:pt>
                <c:pt idx="34791">
                  <c:v>2.4643137254901957</c:v>
                </c:pt>
                <c:pt idx="34792">
                  <c:v>2.4643137254901957</c:v>
                </c:pt>
                <c:pt idx="34793">
                  <c:v>2.4643137254901957</c:v>
                </c:pt>
                <c:pt idx="34794">
                  <c:v>2.4643137254901957</c:v>
                </c:pt>
                <c:pt idx="34795">
                  <c:v>2.4643137254901957</c:v>
                </c:pt>
                <c:pt idx="34796">
                  <c:v>2.4643137254901957</c:v>
                </c:pt>
                <c:pt idx="34797">
                  <c:v>2.4643137254901957</c:v>
                </c:pt>
                <c:pt idx="34798">
                  <c:v>2.4643137254901957</c:v>
                </c:pt>
                <c:pt idx="34799">
                  <c:v>2.4643137254901957</c:v>
                </c:pt>
                <c:pt idx="34800">
                  <c:v>2.4643137254901957</c:v>
                </c:pt>
                <c:pt idx="34801">
                  <c:v>2.4643137254901957</c:v>
                </c:pt>
                <c:pt idx="34802">
                  <c:v>2.4643137254901957</c:v>
                </c:pt>
                <c:pt idx="34803">
                  <c:v>2.4643137254901957</c:v>
                </c:pt>
                <c:pt idx="34804">
                  <c:v>2.4643137254901957</c:v>
                </c:pt>
                <c:pt idx="34805">
                  <c:v>2.4643137254901957</c:v>
                </c:pt>
                <c:pt idx="34806">
                  <c:v>2.4643137254901957</c:v>
                </c:pt>
                <c:pt idx="34807">
                  <c:v>2.4643137254901957</c:v>
                </c:pt>
                <c:pt idx="34808">
                  <c:v>2.4643137254901957</c:v>
                </c:pt>
                <c:pt idx="34809">
                  <c:v>2.4643137254901957</c:v>
                </c:pt>
                <c:pt idx="34810">
                  <c:v>2.4643137254901957</c:v>
                </c:pt>
                <c:pt idx="34811">
                  <c:v>2.4643137254901957</c:v>
                </c:pt>
                <c:pt idx="34812">
                  <c:v>2.4643137254901957</c:v>
                </c:pt>
                <c:pt idx="34813">
                  <c:v>2.4643137254901957</c:v>
                </c:pt>
                <c:pt idx="34814">
                  <c:v>2.4643137254901957</c:v>
                </c:pt>
                <c:pt idx="34815">
                  <c:v>2.4643137254901957</c:v>
                </c:pt>
                <c:pt idx="34816">
                  <c:v>2.4643137254901957</c:v>
                </c:pt>
                <c:pt idx="34817">
                  <c:v>2.4643137254901957</c:v>
                </c:pt>
                <c:pt idx="34818">
                  <c:v>2.4643137254901957</c:v>
                </c:pt>
                <c:pt idx="34819">
                  <c:v>2.4643137254901957</c:v>
                </c:pt>
                <c:pt idx="34820">
                  <c:v>2.4643137254901957</c:v>
                </c:pt>
                <c:pt idx="34821">
                  <c:v>2.4643137254901957</c:v>
                </c:pt>
                <c:pt idx="34822">
                  <c:v>2.4643137254901957</c:v>
                </c:pt>
                <c:pt idx="34823">
                  <c:v>2.4643137254901957</c:v>
                </c:pt>
                <c:pt idx="34824">
                  <c:v>2.4643137254901957</c:v>
                </c:pt>
                <c:pt idx="34825">
                  <c:v>2.4643137254901957</c:v>
                </c:pt>
                <c:pt idx="34826">
                  <c:v>2.4643137254901957</c:v>
                </c:pt>
                <c:pt idx="34827">
                  <c:v>2.4643137254901957</c:v>
                </c:pt>
                <c:pt idx="34828">
                  <c:v>2.4643137254901957</c:v>
                </c:pt>
                <c:pt idx="34829">
                  <c:v>2.4643137254901957</c:v>
                </c:pt>
                <c:pt idx="34830">
                  <c:v>2.4643137254901957</c:v>
                </c:pt>
                <c:pt idx="34831">
                  <c:v>2.4643137254901957</c:v>
                </c:pt>
                <c:pt idx="34832">
                  <c:v>2.4643137254901957</c:v>
                </c:pt>
                <c:pt idx="34833">
                  <c:v>2.4643137254901957</c:v>
                </c:pt>
                <c:pt idx="34834">
                  <c:v>2.4643137254901957</c:v>
                </c:pt>
                <c:pt idx="34835">
                  <c:v>2.4643137254901957</c:v>
                </c:pt>
                <c:pt idx="34836">
                  <c:v>2.4643137254901957</c:v>
                </c:pt>
                <c:pt idx="34837">
                  <c:v>2.4643137254901957</c:v>
                </c:pt>
                <c:pt idx="34838">
                  <c:v>2.4643137254901957</c:v>
                </c:pt>
                <c:pt idx="34839">
                  <c:v>2.4643137254901957</c:v>
                </c:pt>
                <c:pt idx="34840">
                  <c:v>2.4643137254901957</c:v>
                </c:pt>
                <c:pt idx="34841">
                  <c:v>2.4643137254901957</c:v>
                </c:pt>
                <c:pt idx="34842">
                  <c:v>2.4643137254901957</c:v>
                </c:pt>
                <c:pt idx="34843">
                  <c:v>2.4643137254901957</c:v>
                </c:pt>
                <c:pt idx="34844">
                  <c:v>2.4643137254901957</c:v>
                </c:pt>
                <c:pt idx="34845">
                  <c:v>2.4643137254901957</c:v>
                </c:pt>
                <c:pt idx="34846">
                  <c:v>2.4643137254901957</c:v>
                </c:pt>
                <c:pt idx="34847">
                  <c:v>2.4643137254901957</c:v>
                </c:pt>
                <c:pt idx="34848">
                  <c:v>2.4643137254901957</c:v>
                </c:pt>
                <c:pt idx="34849">
                  <c:v>2.4643137254901957</c:v>
                </c:pt>
                <c:pt idx="34850">
                  <c:v>2.4643137254901957</c:v>
                </c:pt>
                <c:pt idx="34851">
                  <c:v>2.4643137254901957</c:v>
                </c:pt>
                <c:pt idx="34852">
                  <c:v>2.4643137254901957</c:v>
                </c:pt>
                <c:pt idx="34853">
                  <c:v>2.4643137254901957</c:v>
                </c:pt>
                <c:pt idx="34854">
                  <c:v>2.4643137254901957</c:v>
                </c:pt>
                <c:pt idx="34855">
                  <c:v>2.4643137254901957</c:v>
                </c:pt>
                <c:pt idx="34856">
                  <c:v>2.4643137254901957</c:v>
                </c:pt>
                <c:pt idx="34857">
                  <c:v>2.4643137254901957</c:v>
                </c:pt>
                <c:pt idx="34858">
                  <c:v>2.4643137254901957</c:v>
                </c:pt>
                <c:pt idx="34859">
                  <c:v>2.4643137254901957</c:v>
                </c:pt>
                <c:pt idx="34860">
                  <c:v>2.4643137254901957</c:v>
                </c:pt>
                <c:pt idx="34861">
                  <c:v>2.4643137254901957</c:v>
                </c:pt>
                <c:pt idx="34862">
                  <c:v>2.4643137254901957</c:v>
                </c:pt>
                <c:pt idx="34863">
                  <c:v>2.4643137254901957</c:v>
                </c:pt>
                <c:pt idx="34864">
                  <c:v>2.4643137254901957</c:v>
                </c:pt>
                <c:pt idx="34865">
                  <c:v>2.4643137254901957</c:v>
                </c:pt>
                <c:pt idx="34866">
                  <c:v>2.4643137254901957</c:v>
                </c:pt>
                <c:pt idx="34867">
                  <c:v>2.4643137254901957</c:v>
                </c:pt>
                <c:pt idx="34868">
                  <c:v>2.4643137254901957</c:v>
                </c:pt>
                <c:pt idx="34869">
                  <c:v>2.4643137254901957</c:v>
                </c:pt>
                <c:pt idx="34870">
                  <c:v>2.4643137254901957</c:v>
                </c:pt>
                <c:pt idx="34871">
                  <c:v>2.4643137254901957</c:v>
                </c:pt>
                <c:pt idx="34872">
                  <c:v>2.4643137254901957</c:v>
                </c:pt>
                <c:pt idx="34873">
                  <c:v>2.4643137254901957</c:v>
                </c:pt>
                <c:pt idx="34874">
                  <c:v>2.4643137254901957</c:v>
                </c:pt>
                <c:pt idx="34875">
                  <c:v>2.4643137254901957</c:v>
                </c:pt>
                <c:pt idx="34876">
                  <c:v>2.4643137254901957</c:v>
                </c:pt>
                <c:pt idx="34877">
                  <c:v>2.4643137254901957</c:v>
                </c:pt>
                <c:pt idx="34878">
                  <c:v>2.4643137254901957</c:v>
                </c:pt>
                <c:pt idx="34879">
                  <c:v>2.4643137254901957</c:v>
                </c:pt>
                <c:pt idx="34880">
                  <c:v>2.4643137254901957</c:v>
                </c:pt>
                <c:pt idx="34881">
                  <c:v>2.4643137254901957</c:v>
                </c:pt>
                <c:pt idx="34882">
                  <c:v>2.4643137254901957</c:v>
                </c:pt>
                <c:pt idx="34883">
                  <c:v>2.4643137254901957</c:v>
                </c:pt>
                <c:pt idx="34884">
                  <c:v>2.4643137254901957</c:v>
                </c:pt>
                <c:pt idx="34885">
                  <c:v>2.4643137254901957</c:v>
                </c:pt>
                <c:pt idx="34886">
                  <c:v>2.4643137254901957</c:v>
                </c:pt>
                <c:pt idx="34887">
                  <c:v>2.4643137254901957</c:v>
                </c:pt>
                <c:pt idx="34888">
                  <c:v>2.4643137254901957</c:v>
                </c:pt>
                <c:pt idx="34889">
                  <c:v>2.4643137254901957</c:v>
                </c:pt>
                <c:pt idx="34890">
                  <c:v>2.4643137254901957</c:v>
                </c:pt>
                <c:pt idx="34891">
                  <c:v>2.4643137254901957</c:v>
                </c:pt>
                <c:pt idx="34892">
                  <c:v>2.4643137254901957</c:v>
                </c:pt>
                <c:pt idx="34893">
                  <c:v>2.4643137254901957</c:v>
                </c:pt>
                <c:pt idx="34894">
                  <c:v>2.4643137254901957</c:v>
                </c:pt>
                <c:pt idx="34895">
                  <c:v>2.4643137254901957</c:v>
                </c:pt>
                <c:pt idx="34896">
                  <c:v>2.4643137254901957</c:v>
                </c:pt>
                <c:pt idx="34897">
                  <c:v>2.4643137254901957</c:v>
                </c:pt>
                <c:pt idx="34898">
                  <c:v>2.4643137254901957</c:v>
                </c:pt>
                <c:pt idx="34899">
                  <c:v>2.4643137254901957</c:v>
                </c:pt>
                <c:pt idx="34900">
                  <c:v>2.4643137254901957</c:v>
                </c:pt>
                <c:pt idx="34901">
                  <c:v>2.4643137254901957</c:v>
                </c:pt>
                <c:pt idx="34902">
                  <c:v>2.4643137254901957</c:v>
                </c:pt>
                <c:pt idx="34903">
                  <c:v>2.4643137254901957</c:v>
                </c:pt>
                <c:pt idx="34904">
                  <c:v>2.4643137254901957</c:v>
                </c:pt>
                <c:pt idx="34905">
                  <c:v>2.4643137254901957</c:v>
                </c:pt>
                <c:pt idx="34906">
                  <c:v>2.4643137254901957</c:v>
                </c:pt>
                <c:pt idx="34907">
                  <c:v>2.4643137254901957</c:v>
                </c:pt>
                <c:pt idx="34908">
                  <c:v>2.4643137254901957</c:v>
                </c:pt>
                <c:pt idx="34909">
                  <c:v>2.4643137254901957</c:v>
                </c:pt>
                <c:pt idx="34910">
                  <c:v>2.4643137254901957</c:v>
                </c:pt>
                <c:pt idx="34911">
                  <c:v>2.4643137254901957</c:v>
                </c:pt>
                <c:pt idx="34912">
                  <c:v>2.4643137254901957</c:v>
                </c:pt>
                <c:pt idx="34913">
                  <c:v>2.4643137254901957</c:v>
                </c:pt>
                <c:pt idx="34914">
                  <c:v>2.4643137254901957</c:v>
                </c:pt>
                <c:pt idx="34915">
                  <c:v>2.4643137254901957</c:v>
                </c:pt>
                <c:pt idx="34916">
                  <c:v>2.4643137254901957</c:v>
                </c:pt>
                <c:pt idx="34917">
                  <c:v>2.4643137254901957</c:v>
                </c:pt>
                <c:pt idx="34918">
                  <c:v>2.4643137254901957</c:v>
                </c:pt>
                <c:pt idx="34919">
                  <c:v>2.4643137254901957</c:v>
                </c:pt>
                <c:pt idx="34920">
                  <c:v>2.4643137254901957</c:v>
                </c:pt>
                <c:pt idx="34921">
                  <c:v>2.4643137254901957</c:v>
                </c:pt>
                <c:pt idx="34922">
                  <c:v>2.4643137254901957</c:v>
                </c:pt>
                <c:pt idx="34923">
                  <c:v>2.4643137254901957</c:v>
                </c:pt>
                <c:pt idx="34924">
                  <c:v>2.4643137254901957</c:v>
                </c:pt>
                <c:pt idx="34925">
                  <c:v>2.4643137254901957</c:v>
                </c:pt>
                <c:pt idx="34926">
                  <c:v>2.4643137254901957</c:v>
                </c:pt>
                <c:pt idx="34927">
                  <c:v>2.4643137254901957</c:v>
                </c:pt>
                <c:pt idx="34928">
                  <c:v>2.4643137254901957</c:v>
                </c:pt>
                <c:pt idx="34929">
                  <c:v>2.4643137254901957</c:v>
                </c:pt>
                <c:pt idx="34930">
                  <c:v>2.4643137254901957</c:v>
                </c:pt>
                <c:pt idx="34931">
                  <c:v>2.4643137254901957</c:v>
                </c:pt>
                <c:pt idx="34932">
                  <c:v>2.4643137254901957</c:v>
                </c:pt>
                <c:pt idx="34933">
                  <c:v>2.4643137254901957</c:v>
                </c:pt>
                <c:pt idx="34934">
                  <c:v>2.4643137254901957</c:v>
                </c:pt>
                <c:pt idx="34935">
                  <c:v>2.4643137254901957</c:v>
                </c:pt>
                <c:pt idx="34936">
                  <c:v>2.4643137254901957</c:v>
                </c:pt>
                <c:pt idx="34937">
                  <c:v>2.4643137254901957</c:v>
                </c:pt>
                <c:pt idx="34938">
                  <c:v>2.4643137254901957</c:v>
                </c:pt>
                <c:pt idx="34939">
                  <c:v>2.4643137254901957</c:v>
                </c:pt>
                <c:pt idx="34940">
                  <c:v>2.4643137254901957</c:v>
                </c:pt>
                <c:pt idx="34941">
                  <c:v>2.4643137254901957</c:v>
                </c:pt>
                <c:pt idx="34942">
                  <c:v>2.4643137254901957</c:v>
                </c:pt>
                <c:pt idx="34943">
                  <c:v>2.4643137254901957</c:v>
                </c:pt>
                <c:pt idx="34944">
                  <c:v>2.4643137254901957</c:v>
                </c:pt>
                <c:pt idx="34945">
                  <c:v>2.4643137254901957</c:v>
                </c:pt>
                <c:pt idx="34946">
                  <c:v>2.4643137254901957</c:v>
                </c:pt>
                <c:pt idx="34947">
                  <c:v>2.4643137254901957</c:v>
                </c:pt>
                <c:pt idx="34948">
                  <c:v>2.4643137254901957</c:v>
                </c:pt>
                <c:pt idx="34949">
                  <c:v>2.4643137254901957</c:v>
                </c:pt>
                <c:pt idx="34950">
                  <c:v>2.4643137254901957</c:v>
                </c:pt>
                <c:pt idx="34951">
                  <c:v>2.4643137254901957</c:v>
                </c:pt>
                <c:pt idx="34952">
                  <c:v>2.4643137254901957</c:v>
                </c:pt>
                <c:pt idx="34953">
                  <c:v>2.4643137254901957</c:v>
                </c:pt>
                <c:pt idx="34954">
                  <c:v>2.4643137254901957</c:v>
                </c:pt>
                <c:pt idx="34955">
                  <c:v>2.4643137254901957</c:v>
                </c:pt>
                <c:pt idx="34956">
                  <c:v>2.4643137254901957</c:v>
                </c:pt>
                <c:pt idx="34957">
                  <c:v>2.4643137254901957</c:v>
                </c:pt>
                <c:pt idx="34958">
                  <c:v>2.4643137254901957</c:v>
                </c:pt>
                <c:pt idx="34959">
                  <c:v>2.4643137254901957</c:v>
                </c:pt>
                <c:pt idx="34960">
                  <c:v>2.4643137254901957</c:v>
                </c:pt>
                <c:pt idx="34961">
                  <c:v>2.4643137254901957</c:v>
                </c:pt>
                <c:pt idx="34962">
                  <c:v>2.4643137254901957</c:v>
                </c:pt>
                <c:pt idx="34963">
                  <c:v>2.4643137254901957</c:v>
                </c:pt>
                <c:pt idx="34964">
                  <c:v>2.4643137254901957</c:v>
                </c:pt>
                <c:pt idx="34965">
                  <c:v>2.4643137254901957</c:v>
                </c:pt>
                <c:pt idx="34966">
                  <c:v>2.4643137254901957</c:v>
                </c:pt>
                <c:pt idx="34967">
                  <c:v>2.4643137254901957</c:v>
                </c:pt>
                <c:pt idx="34968">
                  <c:v>2.4643137254901957</c:v>
                </c:pt>
                <c:pt idx="34969">
                  <c:v>2.4643137254901957</c:v>
                </c:pt>
                <c:pt idx="34970">
                  <c:v>2.4643137254901957</c:v>
                </c:pt>
                <c:pt idx="34971">
                  <c:v>2.4643137254901957</c:v>
                </c:pt>
                <c:pt idx="34972">
                  <c:v>2.4643137254901957</c:v>
                </c:pt>
                <c:pt idx="34973">
                  <c:v>2.4643137254901957</c:v>
                </c:pt>
                <c:pt idx="34974">
                  <c:v>2.4643137254901957</c:v>
                </c:pt>
                <c:pt idx="34975">
                  <c:v>2.4643137254901957</c:v>
                </c:pt>
                <c:pt idx="34976">
                  <c:v>2.4643137254901957</c:v>
                </c:pt>
                <c:pt idx="34977">
                  <c:v>2.4643137254901957</c:v>
                </c:pt>
                <c:pt idx="34978">
                  <c:v>2.4643137254901957</c:v>
                </c:pt>
                <c:pt idx="34979">
                  <c:v>2.4643137254901957</c:v>
                </c:pt>
                <c:pt idx="34980">
                  <c:v>2.4643137254901957</c:v>
                </c:pt>
                <c:pt idx="34981">
                  <c:v>2.4643137254901957</c:v>
                </c:pt>
                <c:pt idx="34982">
                  <c:v>2.4643137254901957</c:v>
                </c:pt>
                <c:pt idx="34983">
                  <c:v>2.4643137254901957</c:v>
                </c:pt>
                <c:pt idx="34984">
                  <c:v>2.4643137254901957</c:v>
                </c:pt>
                <c:pt idx="34985">
                  <c:v>2.4643137254901957</c:v>
                </c:pt>
                <c:pt idx="34986">
                  <c:v>2.4643137254901957</c:v>
                </c:pt>
                <c:pt idx="34987">
                  <c:v>2.4643137254901957</c:v>
                </c:pt>
                <c:pt idx="34988">
                  <c:v>2.4643137254901957</c:v>
                </c:pt>
                <c:pt idx="34989">
                  <c:v>2.4643137254901957</c:v>
                </c:pt>
                <c:pt idx="34990">
                  <c:v>2.4643137254901957</c:v>
                </c:pt>
                <c:pt idx="34991">
                  <c:v>2.4643137254901957</c:v>
                </c:pt>
                <c:pt idx="34992">
                  <c:v>2.4643137254901957</c:v>
                </c:pt>
                <c:pt idx="34993">
                  <c:v>2.4643137254901957</c:v>
                </c:pt>
                <c:pt idx="34994">
                  <c:v>2.4643137254901957</c:v>
                </c:pt>
                <c:pt idx="34995">
                  <c:v>2.4643137254901957</c:v>
                </c:pt>
                <c:pt idx="34996">
                  <c:v>2.4643137254901957</c:v>
                </c:pt>
                <c:pt idx="34997">
                  <c:v>2.4643137254901957</c:v>
                </c:pt>
                <c:pt idx="34998">
                  <c:v>2.4643137254901957</c:v>
                </c:pt>
                <c:pt idx="34999">
                  <c:v>2.4643137254901957</c:v>
                </c:pt>
                <c:pt idx="35000">
                  <c:v>2.4643137254901957</c:v>
                </c:pt>
                <c:pt idx="35001">
                  <c:v>2.4643137254901957</c:v>
                </c:pt>
                <c:pt idx="35002">
                  <c:v>2.4643137254901957</c:v>
                </c:pt>
                <c:pt idx="35003">
                  <c:v>2.4643137254901957</c:v>
                </c:pt>
                <c:pt idx="35004">
                  <c:v>2.4643137254901957</c:v>
                </c:pt>
                <c:pt idx="35005">
                  <c:v>2.4643137254901957</c:v>
                </c:pt>
                <c:pt idx="35006">
                  <c:v>2.4643137254901957</c:v>
                </c:pt>
                <c:pt idx="35007">
                  <c:v>2.4643137254901957</c:v>
                </c:pt>
                <c:pt idx="35008">
                  <c:v>2.4643137254901957</c:v>
                </c:pt>
                <c:pt idx="35009">
                  <c:v>2.4643137254901957</c:v>
                </c:pt>
                <c:pt idx="35010">
                  <c:v>2.4643137254901957</c:v>
                </c:pt>
                <c:pt idx="35011">
                  <c:v>2.4643137254901957</c:v>
                </c:pt>
                <c:pt idx="35012">
                  <c:v>2.4643137254901957</c:v>
                </c:pt>
                <c:pt idx="35013">
                  <c:v>2.4643137254901957</c:v>
                </c:pt>
                <c:pt idx="35014">
                  <c:v>2.4643137254901957</c:v>
                </c:pt>
                <c:pt idx="35015">
                  <c:v>2.4643137254901957</c:v>
                </c:pt>
                <c:pt idx="35016">
                  <c:v>2.4643137254901957</c:v>
                </c:pt>
                <c:pt idx="35017">
                  <c:v>2.4643137254901957</c:v>
                </c:pt>
                <c:pt idx="35018">
                  <c:v>2.4643137254901957</c:v>
                </c:pt>
                <c:pt idx="35019">
                  <c:v>2.4643137254901957</c:v>
                </c:pt>
                <c:pt idx="35020">
                  <c:v>2.4643137254901957</c:v>
                </c:pt>
                <c:pt idx="35021">
                  <c:v>2.4643137254901957</c:v>
                </c:pt>
                <c:pt idx="35022">
                  <c:v>2.4643137254901957</c:v>
                </c:pt>
                <c:pt idx="35023">
                  <c:v>2.4643137254901957</c:v>
                </c:pt>
                <c:pt idx="35024">
                  <c:v>2.4643137254901957</c:v>
                </c:pt>
                <c:pt idx="35025">
                  <c:v>2.4643137254901957</c:v>
                </c:pt>
                <c:pt idx="35026">
                  <c:v>2.4643137254901957</c:v>
                </c:pt>
                <c:pt idx="35027">
                  <c:v>2.4643137254901957</c:v>
                </c:pt>
                <c:pt idx="35028">
                  <c:v>2.4643137254901957</c:v>
                </c:pt>
                <c:pt idx="35029">
                  <c:v>2.4643137254901957</c:v>
                </c:pt>
                <c:pt idx="35030">
                  <c:v>2.4643137254901957</c:v>
                </c:pt>
                <c:pt idx="35031">
                  <c:v>2.4643137254901957</c:v>
                </c:pt>
                <c:pt idx="35032">
                  <c:v>2.4643137254901957</c:v>
                </c:pt>
                <c:pt idx="35033">
                  <c:v>2.4643137254901957</c:v>
                </c:pt>
                <c:pt idx="35034">
                  <c:v>2.4643137254901957</c:v>
                </c:pt>
                <c:pt idx="35035">
                  <c:v>2.4643137254901957</c:v>
                </c:pt>
                <c:pt idx="35036">
                  <c:v>2.4643137254901957</c:v>
                </c:pt>
                <c:pt idx="35037">
                  <c:v>2.4643137254901957</c:v>
                </c:pt>
                <c:pt idx="35038">
                  <c:v>2.4643137254901957</c:v>
                </c:pt>
                <c:pt idx="35039">
                  <c:v>2.4643137254901957</c:v>
                </c:pt>
                <c:pt idx="35040">
                  <c:v>2.4643137254901957</c:v>
                </c:pt>
                <c:pt idx="35041">
                  <c:v>2.4643137254901957</c:v>
                </c:pt>
                <c:pt idx="35042">
                  <c:v>2.4643137254901957</c:v>
                </c:pt>
                <c:pt idx="35043">
                  <c:v>2.4643137254901957</c:v>
                </c:pt>
                <c:pt idx="35044">
                  <c:v>2.4643137254901957</c:v>
                </c:pt>
                <c:pt idx="35045">
                  <c:v>2.4643137254901957</c:v>
                </c:pt>
                <c:pt idx="35046">
                  <c:v>2.4643137254901957</c:v>
                </c:pt>
                <c:pt idx="35047">
                  <c:v>2.4643137254901957</c:v>
                </c:pt>
                <c:pt idx="35048">
                  <c:v>2.4643137254901957</c:v>
                </c:pt>
                <c:pt idx="35049">
                  <c:v>2.4643137254901957</c:v>
                </c:pt>
                <c:pt idx="35050">
                  <c:v>2.4643137254901957</c:v>
                </c:pt>
                <c:pt idx="35051">
                  <c:v>2.4643137254901957</c:v>
                </c:pt>
                <c:pt idx="35052">
                  <c:v>2.4643137254901957</c:v>
                </c:pt>
                <c:pt idx="35053">
                  <c:v>2.4643137254901957</c:v>
                </c:pt>
                <c:pt idx="35054">
                  <c:v>2.4643137254901957</c:v>
                </c:pt>
                <c:pt idx="35055">
                  <c:v>2.4643137254901957</c:v>
                </c:pt>
                <c:pt idx="35056">
                  <c:v>2.4643137254901957</c:v>
                </c:pt>
                <c:pt idx="35057">
                  <c:v>2.4643137254901957</c:v>
                </c:pt>
                <c:pt idx="35058">
                  <c:v>2.4643137254901957</c:v>
                </c:pt>
                <c:pt idx="35059">
                  <c:v>2.4643137254901957</c:v>
                </c:pt>
                <c:pt idx="35060">
                  <c:v>2.4643137254901957</c:v>
                </c:pt>
                <c:pt idx="35061">
                  <c:v>2.4643137254901957</c:v>
                </c:pt>
                <c:pt idx="35062">
                  <c:v>2.4643137254901957</c:v>
                </c:pt>
                <c:pt idx="35063">
                  <c:v>2.4643137254901957</c:v>
                </c:pt>
                <c:pt idx="35064">
                  <c:v>2.4643137254901957</c:v>
                </c:pt>
                <c:pt idx="35065">
                  <c:v>2.4643137254901957</c:v>
                </c:pt>
                <c:pt idx="35066">
                  <c:v>2.4643137254901957</c:v>
                </c:pt>
                <c:pt idx="35067">
                  <c:v>2.4643137254901957</c:v>
                </c:pt>
                <c:pt idx="35068">
                  <c:v>2.4643137254901957</c:v>
                </c:pt>
                <c:pt idx="35069">
                  <c:v>2.4643137254901957</c:v>
                </c:pt>
                <c:pt idx="35070">
                  <c:v>2.4643137254901957</c:v>
                </c:pt>
                <c:pt idx="35071">
                  <c:v>2.4643137254901957</c:v>
                </c:pt>
                <c:pt idx="35072">
                  <c:v>2.4643137254901957</c:v>
                </c:pt>
                <c:pt idx="35073">
                  <c:v>2.4643137254901957</c:v>
                </c:pt>
                <c:pt idx="35074">
                  <c:v>2.4643137254901957</c:v>
                </c:pt>
                <c:pt idx="35075">
                  <c:v>2.4643137254901957</c:v>
                </c:pt>
                <c:pt idx="35076">
                  <c:v>2.4643137254901957</c:v>
                </c:pt>
                <c:pt idx="35077">
                  <c:v>2.4643137254901957</c:v>
                </c:pt>
                <c:pt idx="35078">
                  <c:v>2.4643137254901957</c:v>
                </c:pt>
                <c:pt idx="35079">
                  <c:v>2.4643137254901957</c:v>
                </c:pt>
                <c:pt idx="35080">
                  <c:v>2.4643137254901957</c:v>
                </c:pt>
                <c:pt idx="35081">
                  <c:v>2.4643137254901957</c:v>
                </c:pt>
                <c:pt idx="35082">
                  <c:v>2.4643137254901957</c:v>
                </c:pt>
                <c:pt idx="35083">
                  <c:v>2.4643137254901957</c:v>
                </c:pt>
                <c:pt idx="35084">
                  <c:v>2.4643137254901957</c:v>
                </c:pt>
                <c:pt idx="35085">
                  <c:v>2.4643137254901957</c:v>
                </c:pt>
                <c:pt idx="35086">
                  <c:v>2.4643137254901957</c:v>
                </c:pt>
                <c:pt idx="35087">
                  <c:v>2.4643137254901957</c:v>
                </c:pt>
                <c:pt idx="35088">
                  <c:v>2.4643137254901957</c:v>
                </c:pt>
                <c:pt idx="35089">
                  <c:v>2.4643137254901957</c:v>
                </c:pt>
                <c:pt idx="35090">
                  <c:v>2.4643137254901957</c:v>
                </c:pt>
                <c:pt idx="35091">
                  <c:v>2.4643137254901957</c:v>
                </c:pt>
                <c:pt idx="35092">
                  <c:v>2.4643137254901957</c:v>
                </c:pt>
                <c:pt idx="35093">
                  <c:v>2.4643137254901957</c:v>
                </c:pt>
                <c:pt idx="35094">
                  <c:v>2.4643137254901957</c:v>
                </c:pt>
                <c:pt idx="35095">
                  <c:v>2.4643137254901957</c:v>
                </c:pt>
                <c:pt idx="35096">
                  <c:v>2.4643137254901957</c:v>
                </c:pt>
                <c:pt idx="35097">
                  <c:v>2.4643137254901957</c:v>
                </c:pt>
                <c:pt idx="35098">
                  <c:v>2.4643137254901957</c:v>
                </c:pt>
                <c:pt idx="35099">
                  <c:v>2.4643137254901957</c:v>
                </c:pt>
                <c:pt idx="35100">
                  <c:v>2.4643137254901957</c:v>
                </c:pt>
                <c:pt idx="35101">
                  <c:v>2.4643137254901957</c:v>
                </c:pt>
                <c:pt idx="35102">
                  <c:v>2.4643137254901957</c:v>
                </c:pt>
                <c:pt idx="35103">
                  <c:v>2.4643137254901957</c:v>
                </c:pt>
                <c:pt idx="35104">
                  <c:v>2.4643137254901957</c:v>
                </c:pt>
                <c:pt idx="35105">
                  <c:v>2.4643137254901957</c:v>
                </c:pt>
                <c:pt idx="35106">
                  <c:v>2.4643137254901957</c:v>
                </c:pt>
                <c:pt idx="35107">
                  <c:v>2.4643137254901957</c:v>
                </c:pt>
                <c:pt idx="35108">
                  <c:v>2.4643137254901957</c:v>
                </c:pt>
                <c:pt idx="35109">
                  <c:v>2.4643137254901957</c:v>
                </c:pt>
                <c:pt idx="35110">
                  <c:v>2.4643137254901957</c:v>
                </c:pt>
                <c:pt idx="35111">
                  <c:v>2.4643137254901957</c:v>
                </c:pt>
                <c:pt idx="35112">
                  <c:v>2.4643137254901957</c:v>
                </c:pt>
                <c:pt idx="35113">
                  <c:v>2.4643137254901957</c:v>
                </c:pt>
                <c:pt idx="35114">
                  <c:v>2.4643137254901957</c:v>
                </c:pt>
                <c:pt idx="35115">
                  <c:v>2.4643137254901957</c:v>
                </c:pt>
                <c:pt idx="35116">
                  <c:v>2.4643137254901957</c:v>
                </c:pt>
                <c:pt idx="35117">
                  <c:v>2.4643137254901957</c:v>
                </c:pt>
                <c:pt idx="35118">
                  <c:v>2.4643137254901957</c:v>
                </c:pt>
                <c:pt idx="35119">
                  <c:v>2.4643137254901957</c:v>
                </c:pt>
                <c:pt idx="35120">
                  <c:v>2.4643137254901957</c:v>
                </c:pt>
                <c:pt idx="35121">
                  <c:v>2.4643137254901957</c:v>
                </c:pt>
                <c:pt idx="35122">
                  <c:v>2.4643137254901957</c:v>
                </c:pt>
                <c:pt idx="35123">
                  <c:v>2.4643137254901957</c:v>
                </c:pt>
                <c:pt idx="35124">
                  <c:v>2.4643137254901957</c:v>
                </c:pt>
                <c:pt idx="35125">
                  <c:v>2.4643137254901957</c:v>
                </c:pt>
                <c:pt idx="35126">
                  <c:v>2.4643137254901957</c:v>
                </c:pt>
                <c:pt idx="35127">
                  <c:v>2.4643137254901957</c:v>
                </c:pt>
                <c:pt idx="35128">
                  <c:v>2.4643137254901957</c:v>
                </c:pt>
                <c:pt idx="35129">
                  <c:v>2.4643137254901957</c:v>
                </c:pt>
                <c:pt idx="35130">
                  <c:v>2.4643137254901957</c:v>
                </c:pt>
                <c:pt idx="35131">
                  <c:v>2.4643137254901957</c:v>
                </c:pt>
                <c:pt idx="35132">
                  <c:v>2.4643137254901957</c:v>
                </c:pt>
                <c:pt idx="35133">
                  <c:v>2.4643137254901957</c:v>
                </c:pt>
                <c:pt idx="35134">
                  <c:v>2.4643137254901957</c:v>
                </c:pt>
                <c:pt idx="35135">
                  <c:v>2.4643137254901957</c:v>
                </c:pt>
                <c:pt idx="35136">
                  <c:v>2.4643137254901957</c:v>
                </c:pt>
                <c:pt idx="35137">
                  <c:v>2.4643137254901957</c:v>
                </c:pt>
                <c:pt idx="35138">
                  <c:v>2.4643137254901957</c:v>
                </c:pt>
                <c:pt idx="35139">
                  <c:v>2.4643137254901957</c:v>
                </c:pt>
                <c:pt idx="35140">
                  <c:v>2.4643137254901957</c:v>
                </c:pt>
                <c:pt idx="35141">
                  <c:v>2.4643137254901957</c:v>
                </c:pt>
                <c:pt idx="35142">
                  <c:v>2.4643137254901957</c:v>
                </c:pt>
                <c:pt idx="35143">
                  <c:v>2.4643137254901957</c:v>
                </c:pt>
                <c:pt idx="35144">
                  <c:v>2.4643137254901957</c:v>
                </c:pt>
                <c:pt idx="35145">
                  <c:v>2.4643137254901957</c:v>
                </c:pt>
                <c:pt idx="35146">
                  <c:v>2.4643137254901957</c:v>
                </c:pt>
                <c:pt idx="35147">
                  <c:v>2.4643137254901957</c:v>
                </c:pt>
                <c:pt idx="35148">
                  <c:v>2.4643137254901957</c:v>
                </c:pt>
                <c:pt idx="35149">
                  <c:v>2.4643137254901957</c:v>
                </c:pt>
                <c:pt idx="35150">
                  <c:v>2.4643137254901957</c:v>
                </c:pt>
                <c:pt idx="35151">
                  <c:v>2.4643137254901957</c:v>
                </c:pt>
                <c:pt idx="35152">
                  <c:v>2.4643137254901957</c:v>
                </c:pt>
                <c:pt idx="35153">
                  <c:v>2.4643137254901957</c:v>
                </c:pt>
                <c:pt idx="35154">
                  <c:v>2.4643137254901957</c:v>
                </c:pt>
                <c:pt idx="35155">
                  <c:v>2.4643137254901957</c:v>
                </c:pt>
                <c:pt idx="35156">
                  <c:v>2.4643137254901957</c:v>
                </c:pt>
                <c:pt idx="35157">
                  <c:v>2.4643137254901957</c:v>
                </c:pt>
                <c:pt idx="35158">
                  <c:v>2.4643137254901957</c:v>
                </c:pt>
                <c:pt idx="35159">
                  <c:v>2.4643137254901957</c:v>
                </c:pt>
                <c:pt idx="35160">
                  <c:v>2.4643137254901957</c:v>
                </c:pt>
                <c:pt idx="35161">
                  <c:v>2.4643137254901957</c:v>
                </c:pt>
                <c:pt idx="35162">
                  <c:v>2.4643137254901957</c:v>
                </c:pt>
                <c:pt idx="35163">
                  <c:v>2.4643137254901957</c:v>
                </c:pt>
                <c:pt idx="35164">
                  <c:v>2.4643137254901957</c:v>
                </c:pt>
                <c:pt idx="35165">
                  <c:v>2.4643137254901957</c:v>
                </c:pt>
                <c:pt idx="35166">
                  <c:v>2.4643137254901957</c:v>
                </c:pt>
                <c:pt idx="35167">
                  <c:v>2.4643137254901957</c:v>
                </c:pt>
                <c:pt idx="35168">
                  <c:v>2.4643137254901957</c:v>
                </c:pt>
                <c:pt idx="35169">
                  <c:v>2.4643137254901957</c:v>
                </c:pt>
                <c:pt idx="35170">
                  <c:v>2.4643137254901957</c:v>
                </c:pt>
                <c:pt idx="35171">
                  <c:v>2.4643137254901957</c:v>
                </c:pt>
                <c:pt idx="35172">
                  <c:v>2.4643137254901957</c:v>
                </c:pt>
                <c:pt idx="35173">
                  <c:v>2.4643137254901957</c:v>
                </c:pt>
                <c:pt idx="35174">
                  <c:v>2.4643137254901957</c:v>
                </c:pt>
                <c:pt idx="35175">
                  <c:v>2.4643137254901957</c:v>
                </c:pt>
                <c:pt idx="35176">
                  <c:v>2.4643137254901957</c:v>
                </c:pt>
                <c:pt idx="35177">
                  <c:v>2.4643137254901957</c:v>
                </c:pt>
                <c:pt idx="35178">
                  <c:v>2.4643137254901957</c:v>
                </c:pt>
                <c:pt idx="35179">
                  <c:v>2.4643137254901957</c:v>
                </c:pt>
                <c:pt idx="35180">
                  <c:v>2.4643137254901957</c:v>
                </c:pt>
                <c:pt idx="35181">
                  <c:v>2.4643137254901957</c:v>
                </c:pt>
                <c:pt idx="35182">
                  <c:v>2.4643137254901957</c:v>
                </c:pt>
                <c:pt idx="35183">
                  <c:v>2.4643137254901957</c:v>
                </c:pt>
                <c:pt idx="35184">
                  <c:v>2.4643137254901957</c:v>
                </c:pt>
                <c:pt idx="35185">
                  <c:v>2.4643137254901957</c:v>
                </c:pt>
                <c:pt idx="35186">
                  <c:v>2.4643137254901957</c:v>
                </c:pt>
                <c:pt idx="35187">
                  <c:v>2.4643137254901957</c:v>
                </c:pt>
                <c:pt idx="35188">
                  <c:v>2.4643137254901957</c:v>
                </c:pt>
                <c:pt idx="35189">
                  <c:v>2.4643137254901957</c:v>
                </c:pt>
                <c:pt idx="35190">
                  <c:v>2.4643137254901957</c:v>
                </c:pt>
                <c:pt idx="35191">
                  <c:v>2.4643137254901957</c:v>
                </c:pt>
                <c:pt idx="35192">
                  <c:v>2.4643137254901957</c:v>
                </c:pt>
                <c:pt idx="35193">
                  <c:v>2.4643137254901957</c:v>
                </c:pt>
                <c:pt idx="35194">
                  <c:v>2.4643137254901957</c:v>
                </c:pt>
                <c:pt idx="35195">
                  <c:v>2.4643137254901957</c:v>
                </c:pt>
                <c:pt idx="35196">
                  <c:v>2.4643137254901957</c:v>
                </c:pt>
                <c:pt idx="35197">
                  <c:v>2.4643137254901957</c:v>
                </c:pt>
                <c:pt idx="35198">
                  <c:v>2.4643137254901957</c:v>
                </c:pt>
                <c:pt idx="35199">
                  <c:v>2.4643137254901957</c:v>
                </c:pt>
                <c:pt idx="35200">
                  <c:v>2.4643137254901957</c:v>
                </c:pt>
                <c:pt idx="35201">
                  <c:v>2.4643137254901957</c:v>
                </c:pt>
                <c:pt idx="35202">
                  <c:v>2.4643137254901957</c:v>
                </c:pt>
                <c:pt idx="35203">
                  <c:v>2.4643137254901957</c:v>
                </c:pt>
                <c:pt idx="35204">
                  <c:v>2.4643137254901957</c:v>
                </c:pt>
                <c:pt idx="35205">
                  <c:v>2.4643137254901957</c:v>
                </c:pt>
                <c:pt idx="35206">
                  <c:v>2.4643137254901957</c:v>
                </c:pt>
                <c:pt idx="35207">
                  <c:v>2.4643137254901957</c:v>
                </c:pt>
                <c:pt idx="35208">
                  <c:v>2.4643137254901957</c:v>
                </c:pt>
                <c:pt idx="35209">
                  <c:v>2.4643137254901957</c:v>
                </c:pt>
                <c:pt idx="35210">
                  <c:v>2.4643137254901957</c:v>
                </c:pt>
                <c:pt idx="35211">
                  <c:v>2.4643137254901957</c:v>
                </c:pt>
                <c:pt idx="35212">
                  <c:v>2.4643137254901957</c:v>
                </c:pt>
                <c:pt idx="35213">
                  <c:v>2.4643137254901957</c:v>
                </c:pt>
                <c:pt idx="35214">
                  <c:v>2.4643137254901957</c:v>
                </c:pt>
                <c:pt idx="35215">
                  <c:v>2.4643137254901957</c:v>
                </c:pt>
                <c:pt idx="35216">
                  <c:v>2.4643137254901957</c:v>
                </c:pt>
                <c:pt idx="35217">
                  <c:v>2.4643137254901957</c:v>
                </c:pt>
                <c:pt idx="35218">
                  <c:v>2.4643137254901957</c:v>
                </c:pt>
                <c:pt idx="35219">
                  <c:v>2.4643137254901957</c:v>
                </c:pt>
                <c:pt idx="35220">
                  <c:v>2.4643137254901957</c:v>
                </c:pt>
                <c:pt idx="35221">
                  <c:v>2.4643137254901957</c:v>
                </c:pt>
                <c:pt idx="35222">
                  <c:v>2.4643137254901957</c:v>
                </c:pt>
                <c:pt idx="35223">
                  <c:v>2.4643137254901957</c:v>
                </c:pt>
                <c:pt idx="35224">
                  <c:v>2.4643137254901957</c:v>
                </c:pt>
                <c:pt idx="35225">
                  <c:v>2.4643137254901957</c:v>
                </c:pt>
                <c:pt idx="35226">
                  <c:v>2.4643137254901957</c:v>
                </c:pt>
                <c:pt idx="35227">
                  <c:v>2.4643137254901957</c:v>
                </c:pt>
                <c:pt idx="35228">
                  <c:v>2.4643137254901957</c:v>
                </c:pt>
                <c:pt idx="35229">
                  <c:v>2.4643137254901957</c:v>
                </c:pt>
                <c:pt idx="35230">
                  <c:v>2.4643137254901957</c:v>
                </c:pt>
                <c:pt idx="35231">
                  <c:v>2.4643137254901957</c:v>
                </c:pt>
                <c:pt idx="35232">
                  <c:v>2.4643137254901957</c:v>
                </c:pt>
                <c:pt idx="35233">
                  <c:v>2.4643137254901957</c:v>
                </c:pt>
                <c:pt idx="35234">
                  <c:v>2.4643137254901957</c:v>
                </c:pt>
                <c:pt idx="35235">
                  <c:v>2.4643137254901957</c:v>
                </c:pt>
                <c:pt idx="35236">
                  <c:v>2.4643137254901957</c:v>
                </c:pt>
                <c:pt idx="35237">
                  <c:v>2.4643137254901957</c:v>
                </c:pt>
                <c:pt idx="35238">
                  <c:v>2.4643137254901957</c:v>
                </c:pt>
                <c:pt idx="35239">
                  <c:v>2.4643137254901957</c:v>
                </c:pt>
                <c:pt idx="35240">
                  <c:v>2.4643137254901957</c:v>
                </c:pt>
                <c:pt idx="35241">
                  <c:v>2.4643137254901957</c:v>
                </c:pt>
                <c:pt idx="35242">
                  <c:v>2.4643137254901957</c:v>
                </c:pt>
                <c:pt idx="35243">
                  <c:v>2.4643137254901957</c:v>
                </c:pt>
                <c:pt idx="35244">
                  <c:v>2.4643137254901957</c:v>
                </c:pt>
                <c:pt idx="35245">
                  <c:v>2.4643137254901957</c:v>
                </c:pt>
                <c:pt idx="35246">
                  <c:v>2.4643137254901957</c:v>
                </c:pt>
                <c:pt idx="35247">
                  <c:v>2.4643137254901957</c:v>
                </c:pt>
                <c:pt idx="35248">
                  <c:v>2.4643137254901957</c:v>
                </c:pt>
                <c:pt idx="35249">
                  <c:v>2.4643137254901957</c:v>
                </c:pt>
                <c:pt idx="35250">
                  <c:v>2.4643137254901957</c:v>
                </c:pt>
                <c:pt idx="35251">
                  <c:v>2.4643137254901957</c:v>
                </c:pt>
                <c:pt idx="35252">
                  <c:v>2.4643137254901957</c:v>
                </c:pt>
                <c:pt idx="35253">
                  <c:v>2.4643137254901957</c:v>
                </c:pt>
                <c:pt idx="35254">
                  <c:v>2.4643137254901957</c:v>
                </c:pt>
                <c:pt idx="35255">
                  <c:v>2.4643137254901957</c:v>
                </c:pt>
                <c:pt idx="35256">
                  <c:v>2.4643137254901957</c:v>
                </c:pt>
                <c:pt idx="35257">
                  <c:v>2.4643137254901957</c:v>
                </c:pt>
                <c:pt idx="35258">
                  <c:v>2.4643137254901957</c:v>
                </c:pt>
                <c:pt idx="35259">
                  <c:v>2.4643137254901957</c:v>
                </c:pt>
                <c:pt idx="35260">
                  <c:v>2.4643137254901957</c:v>
                </c:pt>
                <c:pt idx="35261">
                  <c:v>2.4643137254901957</c:v>
                </c:pt>
                <c:pt idx="35262">
                  <c:v>2.4643137254901957</c:v>
                </c:pt>
                <c:pt idx="35263">
                  <c:v>2.4643137254901957</c:v>
                </c:pt>
                <c:pt idx="35264">
                  <c:v>2.4643137254901957</c:v>
                </c:pt>
                <c:pt idx="35265">
                  <c:v>2.4643137254901957</c:v>
                </c:pt>
                <c:pt idx="35266">
                  <c:v>2.4643137254901957</c:v>
                </c:pt>
                <c:pt idx="35267">
                  <c:v>2.4643137254901957</c:v>
                </c:pt>
                <c:pt idx="35268">
                  <c:v>2.4643137254901957</c:v>
                </c:pt>
                <c:pt idx="35269">
                  <c:v>2.4643137254901957</c:v>
                </c:pt>
                <c:pt idx="35270">
                  <c:v>2.4643137254901957</c:v>
                </c:pt>
                <c:pt idx="35271">
                  <c:v>2.4643137254901957</c:v>
                </c:pt>
                <c:pt idx="35272">
                  <c:v>2.4643137254901957</c:v>
                </c:pt>
                <c:pt idx="35273">
                  <c:v>2.4643137254901957</c:v>
                </c:pt>
                <c:pt idx="35274">
                  <c:v>2.4643137254901957</c:v>
                </c:pt>
                <c:pt idx="35275">
                  <c:v>2.4643137254901957</c:v>
                </c:pt>
                <c:pt idx="35276">
                  <c:v>2.4643137254901957</c:v>
                </c:pt>
                <c:pt idx="35277">
                  <c:v>2.4643137254901957</c:v>
                </c:pt>
                <c:pt idx="35278">
                  <c:v>2.4643137254901957</c:v>
                </c:pt>
                <c:pt idx="35279">
                  <c:v>2.4643137254901957</c:v>
                </c:pt>
                <c:pt idx="35280">
                  <c:v>2.4643137254901957</c:v>
                </c:pt>
                <c:pt idx="35281">
                  <c:v>2.4643137254901957</c:v>
                </c:pt>
                <c:pt idx="35282">
                  <c:v>2.4643137254901957</c:v>
                </c:pt>
                <c:pt idx="35283">
                  <c:v>2.4643137254901957</c:v>
                </c:pt>
                <c:pt idx="35284">
                  <c:v>2.4643137254901957</c:v>
                </c:pt>
                <c:pt idx="35285">
                  <c:v>2.4643137254901957</c:v>
                </c:pt>
                <c:pt idx="35286">
                  <c:v>2.4643137254901957</c:v>
                </c:pt>
                <c:pt idx="35287">
                  <c:v>2.4643137254901957</c:v>
                </c:pt>
                <c:pt idx="35288">
                  <c:v>2.4643137254901957</c:v>
                </c:pt>
                <c:pt idx="35289">
                  <c:v>2.4643137254901957</c:v>
                </c:pt>
                <c:pt idx="35290">
                  <c:v>2.4643137254901957</c:v>
                </c:pt>
                <c:pt idx="35291">
                  <c:v>2.4643137254901957</c:v>
                </c:pt>
                <c:pt idx="35292">
                  <c:v>2.4643137254901957</c:v>
                </c:pt>
                <c:pt idx="35293">
                  <c:v>2.4643137254901957</c:v>
                </c:pt>
                <c:pt idx="35294">
                  <c:v>2.4643137254901957</c:v>
                </c:pt>
                <c:pt idx="35295">
                  <c:v>2.4643137254901957</c:v>
                </c:pt>
                <c:pt idx="35296">
                  <c:v>2.4643137254901957</c:v>
                </c:pt>
                <c:pt idx="35297">
                  <c:v>2.4643137254901957</c:v>
                </c:pt>
                <c:pt idx="35298">
                  <c:v>2.4643137254901957</c:v>
                </c:pt>
                <c:pt idx="35299">
                  <c:v>2.4643137254901957</c:v>
                </c:pt>
                <c:pt idx="35300">
                  <c:v>2.4643137254901957</c:v>
                </c:pt>
                <c:pt idx="35301">
                  <c:v>2.4643137254901957</c:v>
                </c:pt>
                <c:pt idx="35302">
                  <c:v>2.4643137254901957</c:v>
                </c:pt>
                <c:pt idx="35303">
                  <c:v>2.4643137254901957</c:v>
                </c:pt>
                <c:pt idx="35304">
                  <c:v>2.4643137254901957</c:v>
                </c:pt>
                <c:pt idx="35305">
                  <c:v>2.4643137254901957</c:v>
                </c:pt>
                <c:pt idx="35306">
                  <c:v>2.4643137254901957</c:v>
                </c:pt>
                <c:pt idx="35307">
                  <c:v>2.4643137254901957</c:v>
                </c:pt>
                <c:pt idx="35308">
                  <c:v>2.4643137254901957</c:v>
                </c:pt>
                <c:pt idx="35309">
                  <c:v>2.4643137254901957</c:v>
                </c:pt>
                <c:pt idx="35310">
                  <c:v>2.4643137254901957</c:v>
                </c:pt>
                <c:pt idx="35311">
                  <c:v>2.4643137254901957</c:v>
                </c:pt>
                <c:pt idx="35312">
                  <c:v>2.4643137254901957</c:v>
                </c:pt>
                <c:pt idx="35313">
                  <c:v>2.4643137254901957</c:v>
                </c:pt>
                <c:pt idx="35314">
                  <c:v>2.4643137254901957</c:v>
                </c:pt>
                <c:pt idx="35315">
                  <c:v>2.4643137254901957</c:v>
                </c:pt>
                <c:pt idx="35316">
                  <c:v>2.4643137254901957</c:v>
                </c:pt>
                <c:pt idx="35317">
                  <c:v>2.4643137254901957</c:v>
                </c:pt>
                <c:pt idx="35318">
                  <c:v>2.4643137254901957</c:v>
                </c:pt>
                <c:pt idx="35319">
                  <c:v>2.4643137254901957</c:v>
                </c:pt>
                <c:pt idx="35320">
                  <c:v>2.4643137254901957</c:v>
                </c:pt>
                <c:pt idx="35321">
                  <c:v>2.4643137254901957</c:v>
                </c:pt>
                <c:pt idx="35322">
                  <c:v>2.4643137254901957</c:v>
                </c:pt>
                <c:pt idx="35323">
                  <c:v>2.4643137254901957</c:v>
                </c:pt>
                <c:pt idx="35324">
                  <c:v>2.4643137254901957</c:v>
                </c:pt>
                <c:pt idx="35325">
                  <c:v>2.4643137254901957</c:v>
                </c:pt>
                <c:pt idx="35326">
                  <c:v>2.4643137254901957</c:v>
                </c:pt>
                <c:pt idx="35327">
                  <c:v>2.4643137254901957</c:v>
                </c:pt>
                <c:pt idx="35328">
                  <c:v>2.4643137254901957</c:v>
                </c:pt>
                <c:pt idx="35329">
                  <c:v>2.4643137254901957</c:v>
                </c:pt>
                <c:pt idx="35330">
                  <c:v>2.4643137254901957</c:v>
                </c:pt>
                <c:pt idx="35331">
                  <c:v>2.4643137254901957</c:v>
                </c:pt>
                <c:pt idx="35332">
                  <c:v>2.4643137254901957</c:v>
                </c:pt>
                <c:pt idx="35333">
                  <c:v>2.4643137254901957</c:v>
                </c:pt>
                <c:pt idx="35334">
                  <c:v>2.4643137254901957</c:v>
                </c:pt>
                <c:pt idx="35335">
                  <c:v>2.4643137254901957</c:v>
                </c:pt>
                <c:pt idx="35336">
                  <c:v>2.4643137254901957</c:v>
                </c:pt>
                <c:pt idx="35337">
                  <c:v>2.4643137254901957</c:v>
                </c:pt>
                <c:pt idx="35338">
                  <c:v>2.4643137254901957</c:v>
                </c:pt>
                <c:pt idx="35339">
                  <c:v>2.4643137254901957</c:v>
                </c:pt>
                <c:pt idx="35340">
                  <c:v>2.4643137254901957</c:v>
                </c:pt>
                <c:pt idx="35341">
                  <c:v>2.4643137254901957</c:v>
                </c:pt>
                <c:pt idx="35342">
                  <c:v>2.4643137254901957</c:v>
                </c:pt>
                <c:pt idx="35343">
                  <c:v>2.4643137254901957</c:v>
                </c:pt>
                <c:pt idx="35344">
                  <c:v>2.4643137254901957</c:v>
                </c:pt>
                <c:pt idx="35345">
                  <c:v>2.4643137254901957</c:v>
                </c:pt>
                <c:pt idx="35346">
                  <c:v>2.4643137254901957</c:v>
                </c:pt>
                <c:pt idx="35347">
                  <c:v>2.4643137254901957</c:v>
                </c:pt>
                <c:pt idx="35348">
                  <c:v>2.4643137254901957</c:v>
                </c:pt>
                <c:pt idx="35349">
                  <c:v>2.4643137254901957</c:v>
                </c:pt>
                <c:pt idx="35350">
                  <c:v>2.4643137254901957</c:v>
                </c:pt>
                <c:pt idx="35351">
                  <c:v>2.4643137254901957</c:v>
                </c:pt>
                <c:pt idx="35352">
                  <c:v>2.4643137254901957</c:v>
                </c:pt>
                <c:pt idx="35353">
                  <c:v>2.4643137254901957</c:v>
                </c:pt>
                <c:pt idx="35354">
                  <c:v>2.4643137254901957</c:v>
                </c:pt>
                <c:pt idx="35355">
                  <c:v>2.4643137254901957</c:v>
                </c:pt>
                <c:pt idx="35356">
                  <c:v>2.4643137254901957</c:v>
                </c:pt>
                <c:pt idx="35357">
                  <c:v>2.4643137254901957</c:v>
                </c:pt>
                <c:pt idx="35358">
                  <c:v>2.4643137254901957</c:v>
                </c:pt>
                <c:pt idx="35359">
                  <c:v>2.4643137254901957</c:v>
                </c:pt>
                <c:pt idx="35360">
                  <c:v>2.4643137254901957</c:v>
                </c:pt>
                <c:pt idx="35361">
                  <c:v>2.4643137254901957</c:v>
                </c:pt>
                <c:pt idx="35362">
                  <c:v>2.4643137254901957</c:v>
                </c:pt>
                <c:pt idx="35363">
                  <c:v>2.4643137254901957</c:v>
                </c:pt>
                <c:pt idx="35364">
                  <c:v>2.4643137254901957</c:v>
                </c:pt>
                <c:pt idx="35365">
                  <c:v>2.4643137254901957</c:v>
                </c:pt>
                <c:pt idx="35366">
                  <c:v>2.4643137254901957</c:v>
                </c:pt>
                <c:pt idx="35367">
                  <c:v>2.4643137254901957</c:v>
                </c:pt>
                <c:pt idx="35368">
                  <c:v>2.4643137254901957</c:v>
                </c:pt>
                <c:pt idx="35369">
                  <c:v>2.4643137254901957</c:v>
                </c:pt>
                <c:pt idx="35370">
                  <c:v>2.4643137254901957</c:v>
                </c:pt>
                <c:pt idx="35371">
                  <c:v>2.4643137254901957</c:v>
                </c:pt>
                <c:pt idx="35372">
                  <c:v>2.4643137254901957</c:v>
                </c:pt>
                <c:pt idx="35373">
                  <c:v>2.4643137254901957</c:v>
                </c:pt>
                <c:pt idx="35374">
                  <c:v>2.4643137254901957</c:v>
                </c:pt>
                <c:pt idx="35375">
                  <c:v>2.4643137254901957</c:v>
                </c:pt>
                <c:pt idx="35376">
                  <c:v>2.4643137254901957</c:v>
                </c:pt>
                <c:pt idx="35377">
                  <c:v>2.4643137254901957</c:v>
                </c:pt>
                <c:pt idx="35378">
                  <c:v>2.4643137254901957</c:v>
                </c:pt>
                <c:pt idx="35379">
                  <c:v>2.4643137254901957</c:v>
                </c:pt>
                <c:pt idx="35380">
                  <c:v>2.4643137254901957</c:v>
                </c:pt>
                <c:pt idx="35381">
                  <c:v>2.4643137254901957</c:v>
                </c:pt>
                <c:pt idx="35382">
                  <c:v>2.4643137254901957</c:v>
                </c:pt>
                <c:pt idx="35383">
                  <c:v>2.4643137254901957</c:v>
                </c:pt>
                <c:pt idx="35384">
                  <c:v>2.4643137254901957</c:v>
                </c:pt>
                <c:pt idx="35385">
                  <c:v>2.4643137254901957</c:v>
                </c:pt>
                <c:pt idx="35386">
                  <c:v>2.4643137254901957</c:v>
                </c:pt>
                <c:pt idx="35387">
                  <c:v>2.4643137254901957</c:v>
                </c:pt>
                <c:pt idx="35388">
                  <c:v>2.4643137254901957</c:v>
                </c:pt>
                <c:pt idx="35389">
                  <c:v>2.4643137254901957</c:v>
                </c:pt>
                <c:pt idx="35390">
                  <c:v>2.4643137254901957</c:v>
                </c:pt>
                <c:pt idx="35391">
                  <c:v>2.4643137254901957</c:v>
                </c:pt>
                <c:pt idx="35392">
                  <c:v>2.4643137254901957</c:v>
                </c:pt>
                <c:pt idx="35393">
                  <c:v>2.4643137254901957</c:v>
                </c:pt>
                <c:pt idx="35394">
                  <c:v>2.4643137254901957</c:v>
                </c:pt>
                <c:pt idx="35395">
                  <c:v>2.4643137254901957</c:v>
                </c:pt>
                <c:pt idx="35396">
                  <c:v>2.4643137254901957</c:v>
                </c:pt>
                <c:pt idx="35397">
                  <c:v>2.4643137254901957</c:v>
                </c:pt>
                <c:pt idx="35398">
                  <c:v>2.4643137254901957</c:v>
                </c:pt>
                <c:pt idx="35399">
                  <c:v>2.4643137254901957</c:v>
                </c:pt>
                <c:pt idx="35400">
                  <c:v>2.4643137254901957</c:v>
                </c:pt>
                <c:pt idx="35401">
                  <c:v>2.4643137254901957</c:v>
                </c:pt>
                <c:pt idx="35402">
                  <c:v>2.4643137254901957</c:v>
                </c:pt>
                <c:pt idx="35403">
                  <c:v>2.4643137254901957</c:v>
                </c:pt>
                <c:pt idx="35404">
                  <c:v>2.4643137254901957</c:v>
                </c:pt>
                <c:pt idx="35405">
                  <c:v>2.4643137254901957</c:v>
                </c:pt>
                <c:pt idx="35406">
                  <c:v>2.4643137254901957</c:v>
                </c:pt>
                <c:pt idx="35407">
                  <c:v>2.4643137254901957</c:v>
                </c:pt>
                <c:pt idx="35408">
                  <c:v>2.4643137254901957</c:v>
                </c:pt>
                <c:pt idx="35409">
                  <c:v>2.4643137254901957</c:v>
                </c:pt>
                <c:pt idx="35410">
                  <c:v>2.4643137254901957</c:v>
                </c:pt>
                <c:pt idx="35411">
                  <c:v>2.4643137254901957</c:v>
                </c:pt>
                <c:pt idx="35412">
                  <c:v>2.4643137254901957</c:v>
                </c:pt>
                <c:pt idx="35413">
                  <c:v>2.4643137254901957</c:v>
                </c:pt>
                <c:pt idx="35414">
                  <c:v>2.4643137254901957</c:v>
                </c:pt>
                <c:pt idx="35415">
                  <c:v>2.4643137254901957</c:v>
                </c:pt>
                <c:pt idx="35416">
                  <c:v>2.4643137254901957</c:v>
                </c:pt>
                <c:pt idx="35417">
                  <c:v>2.4643137254901957</c:v>
                </c:pt>
                <c:pt idx="35418">
                  <c:v>2.4643137254901957</c:v>
                </c:pt>
                <c:pt idx="35419">
                  <c:v>2.4643137254901957</c:v>
                </c:pt>
                <c:pt idx="35420">
                  <c:v>2.4643137254901957</c:v>
                </c:pt>
                <c:pt idx="35421">
                  <c:v>2.4643137254901957</c:v>
                </c:pt>
                <c:pt idx="35422">
                  <c:v>2.4643137254901957</c:v>
                </c:pt>
                <c:pt idx="35423">
                  <c:v>2.4643137254901957</c:v>
                </c:pt>
                <c:pt idx="35424">
                  <c:v>2.4643137254901957</c:v>
                </c:pt>
                <c:pt idx="35425">
                  <c:v>2.4643137254901957</c:v>
                </c:pt>
                <c:pt idx="35426">
                  <c:v>2.4643137254901957</c:v>
                </c:pt>
                <c:pt idx="35427">
                  <c:v>2.4643137254901957</c:v>
                </c:pt>
                <c:pt idx="35428">
                  <c:v>2.4643137254901957</c:v>
                </c:pt>
                <c:pt idx="35429">
                  <c:v>2.4643137254901957</c:v>
                </c:pt>
                <c:pt idx="35430">
                  <c:v>2.4643137254901957</c:v>
                </c:pt>
                <c:pt idx="35431">
                  <c:v>2.4643137254901957</c:v>
                </c:pt>
                <c:pt idx="35432">
                  <c:v>2.4643137254901957</c:v>
                </c:pt>
                <c:pt idx="35433">
                  <c:v>2.4643137254901957</c:v>
                </c:pt>
                <c:pt idx="35434">
                  <c:v>2.4643137254901957</c:v>
                </c:pt>
                <c:pt idx="35435">
                  <c:v>2.4643137254901957</c:v>
                </c:pt>
                <c:pt idx="35436">
                  <c:v>2.4643137254901957</c:v>
                </c:pt>
                <c:pt idx="35437">
                  <c:v>2.4643137254901957</c:v>
                </c:pt>
                <c:pt idx="35438">
                  <c:v>2.4643137254901957</c:v>
                </c:pt>
                <c:pt idx="35439">
                  <c:v>2.4643137254901957</c:v>
                </c:pt>
                <c:pt idx="35440">
                  <c:v>2.4643137254901957</c:v>
                </c:pt>
                <c:pt idx="35441">
                  <c:v>2.4643137254901957</c:v>
                </c:pt>
                <c:pt idx="35442">
                  <c:v>2.4643137254901957</c:v>
                </c:pt>
                <c:pt idx="35443">
                  <c:v>2.4643137254901957</c:v>
                </c:pt>
                <c:pt idx="35444">
                  <c:v>2.4643137254901957</c:v>
                </c:pt>
                <c:pt idx="35445">
                  <c:v>2.4643137254901957</c:v>
                </c:pt>
                <c:pt idx="35446">
                  <c:v>2.4643137254901957</c:v>
                </c:pt>
                <c:pt idx="35447">
                  <c:v>2.4643137254901957</c:v>
                </c:pt>
                <c:pt idx="35448">
                  <c:v>2.4643137254901957</c:v>
                </c:pt>
                <c:pt idx="35449">
                  <c:v>2.4643137254901957</c:v>
                </c:pt>
                <c:pt idx="35450">
                  <c:v>2.4643137254901957</c:v>
                </c:pt>
                <c:pt idx="35451">
                  <c:v>2.4643137254901957</c:v>
                </c:pt>
                <c:pt idx="35452">
                  <c:v>2.4643137254901957</c:v>
                </c:pt>
                <c:pt idx="35453">
                  <c:v>2.4643137254901957</c:v>
                </c:pt>
                <c:pt idx="35454">
                  <c:v>2.4643137254901957</c:v>
                </c:pt>
                <c:pt idx="35455">
                  <c:v>2.4643137254901957</c:v>
                </c:pt>
                <c:pt idx="35456">
                  <c:v>2.4643137254901957</c:v>
                </c:pt>
                <c:pt idx="35457">
                  <c:v>2.4643137254901957</c:v>
                </c:pt>
                <c:pt idx="35458">
                  <c:v>2.4643137254901957</c:v>
                </c:pt>
                <c:pt idx="35459">
                  <c:v>2.4643137254901957</c:v>
                </c:pt>
                <c:pt idx="35460">
                  <c:v>2.4643137254901957</c:v>
                </c:pt>
                <c:pt idx="35461">
                  <c:v>2.4643137254901957</c:v>
                </c:pt>
                <c:pt idx="35462">
                  <c:v>2.4643137254901957</c:v>
                </c:pt>
                <c:pt idx="35463">
                  <c:v>2.4643137254901957</c:v>
                </c:pt>
                <c:pt idx="35464">
                  <c:v>2.4643137254901957</c:v>
                </c:pt>
                <c:pt idx="35465">
                  <c:v>2.4643137254901957</c:v>
                </c:pt>
                <c:pt idx="35466">
                  <c:v>2.4643137254901957</c:v>
                </c:pt>
                <c:pt idx="35467">
                  <c:v>2.4643137254901957</c:v>
                </c:pt>
                <c:pt idx="35468">
                  <c:v>2.4643137254901957</c:v>
                </c:pt>
                <c:pt idx="35469">
                  <c:v>2.4643137254901957</c:v>
                </c:pt>
                <c:pt idx="35470">
                  <c:v>2.4643137254901957</c:v>
                </c:pt>
                <c:pt idx="35471">
                  <c:v>2.4643137254901957</c:v>
                </c:pt>
                <c:pt idx="35472">
                  <c:v>2.4643137254901957</c:v>
                </c:pt>
                <c:pt idx="35473">
                  <c:v>2.4643137254901957</c:v>
                </c:pt>
                <c:pt idx="35474">
                  <c:v>2.4643137254901957</c:v>
                </c:pt>
                <c:pt idx="35475">
                  <c:v>2.4643137254901957</c:v>
                </c:pt>
                <c:pt idx="35476">
                  <c:v>2.4643137254901957</c:v>
                </c:pt>
                <c:pt idx="35477">
                  <c:v>2.4643137254901957</c:v>
                </c:pt>
                <c:pt idx="35478">
                  <c:v>2.4643137254901957</c:v>
                </c:pt>
                <c:pt idx="35479">
                  <c:v>2.4643137254901957</c:v>
                </c:pt>
                <c:pt idx="35480">
                  <c:v>2.4643137254901957</c:v>
                </c:pt>
                <c:pt idx="35481">
                  <c:v>2.4643137254901957</c:v>
                </c:pt>
                <c:pt idx="35482">
                  <c:v>2.4643137254901957</c:v>
                </c:pt>
                <c:pt idx="35483">
                  <c:v>2.4643137254901957</c:v>
                </c:pt>
                <c:pt idx="35484">
                  <c:v>2.4643137254901957</c:v>
                </c:pt>
                <c:pt idx="35485">
                  <c:v>2.4643137254901957</c:v>
                </c:pt>
                <c:pt idx="35486">
                  <c:v>2.4643137254901957</c:v>
                </c:pt>
                <c:pt idx="35487">
                  <c:v>2.4643137254901957</c:v>
                </c:pt>
                <c:pt idx="35488">
                  <c:v>2.4643137254901957</c:v>
                </c:pt>
                <c:pt idx="35489">
                  <c:v>2.4643137254901957</c:v>
                </c:pt>
                <c:pt idx="35490">
                  <c:v>2.4643137254901957</c:v>
                </c:pt>
                <c:pt idx="35491">
                  <c:v>2.4643137254901957</c:v>
                </c:pt>
                <c:pt idx="35492">
                  <c:v>2.4643137254901957</c:v>
                </c:pt>
                <c:pt idx="35493">
                  <c:v>2.4643137254901957</c:v>
                </c:pt>
                <c:pt idx="35494">
                  <c:v>2.4643137254901957</c:v>
                </c:pt>
                <c:pt idx="35495">
                  <c:v>2.4643137254901957</c:v>
                </c:pt>
                <c:pt idx="35496">
                  <c:v>2.4643137254901957</c:v>
                </c:pt>
                <c:pt idx="35497">
                  <c:v>2.4643137254901957</c:v>
                </c:pt>
                <c:pt idx="35498">
                  <c:v>2.4643137254901957</c:v>
                </c:pt>
                <c:pt idx="35499">
                  <c:v>2.4643137254901957</c:v>
                </c:pt>
                <c:pt idx="35500">
                  <c:v>2.4643137254901957</c:v>
                </c:pt>
                <c:pt idx="35501">
                  <c:v>2.4643137254901957</c:v>
                </c:pt>
                <c:pt idx="35502">
                  <c:v>2.4643137254901957</c:v>
                </c:pt>
                <c:pt idx="35503">
                  <c:v>2.4643137254901957</c:v>
                </c:pt>
                <c:pt idx="35504">
                  <c:v>2.4643137254901957</c:v>
                </c:pt>
                <c:pt idx="35505">
                  <c:v>2.4643137254901957</c:v>
                </c:pt>
                <c:pt idx="35506">
                  <c:v>2.4643137254901957</c:v>
                </c:pt>
                <c:pt idx="35507">
                  <c:v>2.4643137254901957</c:v>
                </c:pt>
                <c:pt idx="35508">
                  <c:v>2.4643137254901957</c:v>
                </c:pt>
                <c:pt idx="35509">
                  <c:v>2.4643137254901957</c:v>
                </c:pt>
                <c:pt idx="35510">
                  <c:v>2.4643137254901957</c:v>
                </c:pt>
                <c:pt idx="35511">
                  <c:v>2.4643137254901957</c:v>
                </c:pt>
                <c:pt idx="35512">
                  <c:v>2.4643137254901957</c:v>
                </c:pt>
                <c:pt idx="35513">
                  <c:v>2.4643137254901957</c:v>
                </c:pt>
                <c:pt idx="35514">
                  <c:v>2.4643137254901957</c:v>
                </c:pt>
                <c:pt idx="35515">
                  <c:v>2.4643137254901957</c:v>
                </c:pt>
                <c:pt idx="35516">
                  <c:v>2.4643137254901957</c:v>
                </c:pt>
                <c:pt idx="35517">
                  <c:v>2.4643137254901957</c:v>
                </c:pt>
                <c:pt idx="35518">
                  <c:v>2.4643137254901957</c:v>
                </c:pt>
                <c:pt idx="35519">
                  <c:v>2.4643137254901957</c:v>
                </c:pt>
                <c:pt idx="35520">
                  <c:v>2.4643137254901957</c:v>
                </c:pt>
                <c:pt idx="35521">
                  <c:v>2.4643137254901957</c:v>
                </c:pt>
                <c:pt idx="35522">
                  <c:v>2.4643137254901957</c:v>
                </c:pt>
                <c:pt idx="35523">
                  <c:v>2.4643137254901957</c:v>
                </c:pt>
                <c:pt idx="35524">
                  <c:v>2.4643137254901957</c:v>
                </c:pt>
                <c:pt idx="35525">
                  <c:v>2.4643137254901957</c:v>
                </c:pt>
                <c:pt idx="35526">
                  <c:v>2.4643137254901957</c:v>
                </c:pt>
                <c:pt idx="35527">
                  <c:v>2.4643137254901957</c:v>
                </c:pt>
                <c:pt idx="35528">
                  <c:v>2.4643137254901957</c:v>
                </c:pt>
                <c:pt idx="35529">
                  <c:v>2.4643137254901957</c:v>
                </c:pt>
                <c:pt idx="35530">
                  <c:v>2.4643137254901957</c:v>
                </c:pt>
                <c:pt idx="35531">
                  <c:v>2.4643137254901957</c:v>
                </c:pt>
                <c:pt idx="35532">
                  <c:v>2.4643137254901957</c:v>
                </c:pt>
                <c:pt idx="35533">
                  <c:v>2.4643137254901957</c:v>
                </c:pt>
                <c:pt idx="35534">
                  <c:v>2.4643137254901957</c:v>
                </c:pt>
                <c:pt idx="35535">
                  <c:v>2.4643137254901957</c:v>
                </c:pt>
                <c:pt idx="35536">
                  <c:v>2.4643137254901957</c:v>
                </c:pt>
                <c:pt idx="35537">
                  <c:v>2.4643137254901957</c:v>
                </c:pt>
                <c:pt idx="35538">
                  <c:v>2.4643137254901957</c:v>
                </c:pt>
                <c:pt idx="35539">
                  <c:v>2.4643137254901957</c:v>
                </c:pt>
                <c:pt idx="35540">
                  <c:v>2.4643137254901957</c:v>
                </c:pt>
                <c:pt idx="35541">
                  <c:v>2.4643137254901957</c:v>
                </c:pt>
                <c:pt idx="35542">
                  <c:v>2.4643137254901957</c:v>
                </c:pt>
                <c:pt idx="35543">
                  <c:v>2.4643137254901957</c:v>
                </c:pt>
                <c:pt idx="35544">
                  <c:v>2.4643137254901957</c:v>
                </c:pt>
                <c:pt idx="35545">
                  <c:v>2.4643137254901957</c:v>
                </c:pt>
                <c:pt idx="35546">
                  <c:v>2.4643137254901957</c:v>
                </c:pt>
                <c:pt idx="35547">
                  <c:v>2.4643137254901957</c:v>
                </c:pt>
                <c:pt idx="35548">
                  <c:v>2.4643137254901957</c:v>
                </c:pt>
                <c:pt idx="35549">
                  <c:v>2.4643137254901957</c:v>
                </c:pt>
                <c:pt idx="35550">
                  <c:v>2.4643137254901957</c:v>
                </c:pt>
                <c:pt idx="35551">
                  <c:v>2.4643137254901957</c:v>
                </c:pt>
                <c:pt idx="35552">
                  <c:v>2.4643137254901957</c:v>
                </c:pt>
                <c:pt idx="35553">
                  <c:v>2.4643137254901957</c:v>
                </c:pt>
                <c:pt idx="35554">
                  <c:v>2.4643137254901957</c:v>
                </c:pt>
                <c:pt idx="35555">
                  <c:v>2.4643137254901957</c:v>
                </c:pt>
                <c:pt idx="35556">
                  <c:v>2.4643137254901957</c:v>
                </c:pt>
                <c:pt idx="35557">
                  <c:v>2.4643137254901957</c:v>
                </c:pt>
                <c:pt idx="35558">
                  <c:v>2.4643137254901957</c:v>
                </c:pt>
                <c:pt idx="35559">
                  <c:v>2.4643137254901957</c:v>
                </c:pt>
                <c:pt idx="35560">
                  <c:v>2.4643137254901957</c:v>
                </c:pt>
                <c:pt idx="35561">
                  <c:v>2.4643137254901957</c:v>
                </c:pt>
                <c:pt idx="35562">
                  <c:v>2.4643137254901957</c:v>
                </c:pt>
                <c:pt idx="35563">
                  <c:v>2.4643137254901957</c:v>
                </c:pt>
                <c:pt idx="35564">
                  <c:v>2.4643137254901957</c:v>
                </c:pt>
                <c:pt idx="35565">
                  <c:v>2.4643137254901957</c:v>
                </c:pt>
                <c:pt idx="35566">
                  <c:v>2.4643137254901957</c:v>
                </c:pt>
                <c:pt idx="35567">
                  <c:v>2.4643137254901957</c:v>
                </c:pt>
                <c:pt idx="35568">
                  <c:v>2.4643137254901957</c:v>
                </c:pt>
                <c:pt idx="35569">
                  <c:v>2.4643137254901957</c:v>
                </c:pt>
                <c:pt idx="35570">
                  <c:v>2.4643137254901957</c:v>
                </c:pt>
                <c:pt idx="35571">
                  <c:v>2.4643137254901957</c:v>
                </c:pt>
                <c:pt idx="35572">
                  <c:v>2.4643137254901957</c:v>
                </c:pt>
                <c:pt idx="35573">
                  <c:v>2.4643137254901957</c:v>
                </c:pt>
                <c:pt idx="35574">
                  <c:v>2.4643137254901957</c:v>
                </c:pt>
                <c:pt idx="35575">
                  <c:v>2.4643137254901957</c:v>
                </c:pt>
                <c:pt idx="35576">
                  <c:v>2.4643137254901957</c:v>
                </c:pt>
                <c:pt idx="35577">
                  <c:v>2.4643137254901957</c:v>
                </c:pt>
                <c:pt idx="35578">
                  <c:v>2.4643137254901957</c:v>
                </c:pt>
                <c:pt idx="35579">
                  <c:v>2.4643137254901957</c:v>
                </c:pt>
                <c:pt idx="35580">
                  <c:v>2.4643137254901957</c:v>
                </c:pt>
                <c:pt idx="35581">
                  <c:v>2.4643137254901957</c:v>
                </c:pt>
                <c:pt idx="35582">
                  <c:v>2.4643137254901957</c:v>
                </c:pt>
                <c:pt idx="35583">
                  <c:v>2.4643137254901957</c:v>
                </c:pt>
                <c:pt idx="35584">
                  <c:v>2.4643137254901957</c:v>
                </c:pt>
                <c:pt idx="35585">
                  <c:v>2.4643137254901957</c:v>
                </c:pt>
                <c:pt idx="35586">
                  <c:v>2.4643137254901957</c:v>
                </c:pt>
                <c:pt idx="35587">
                  <c:v>2.4643137254901957</c:v>
                </c:pt>
                <c:pt idx="35588">
                  <c:v>2.4643137254901957</c:v>
                </c:pt>
                <c:pt idx="35589">
                  <c:v>2.4643137254901957</c:v>
                </c:pt>
                <c:pt idx="35590">
                  <c:v>2.4643137254901957</c:v>
                </c:pt>
                <c:pt idx="35591">
                  <c:v>2.4643137254901957</c:v>
                </c:pt>
                <c:pt idx="35592">
                  <c:v>2.4643137254901957</c:v>
                </c:pt>
                <c:pt idx="35593">
                  <c:v>2.4643137254901957</c:v>
                </c:pt>
                <c:pt idx="35594">
                  <c:v>2.4643137254901957</c:v>
                </c:pt>
                <c:pt idx="35595">
                  <c:v>2.4643137254901957</c:v>
                </c:pt>
                <c:pt idx="35596">
                  <c:v>2.4643137254901957</c:v>
                </c:pt>
                <c:pt idx="35597">
                  <c:v>2.4643137254901957</c:v>
                </c:pt>
                <c:pt idx="35598">
                  <c:v>2.4643137254901957</c:v>
                </c:pt>
                <c:pt idx="35599">
                  <c:v>2.4643137254901957</c:v>
                </c:pt>
                <c:pt idx="35600">
                  <c:v>2.4643137254901957</c:v>
                </c:pt>
                <c:pt idx="35601">
                  <c:v>2.4643137254901957</c:v>
                </c:pt>
                <c:pt idx="35602">
                  <c:v>2.4643137254901957</c:v>
                </c:pt>
                <c:pt idx="35603">
                  <c:v>2.4643137254901957</c:v>
                </c:pt>
                <c:pt idx="35604">
                  <c:v>2.4643137254901957</c:v>
                </c:pt>
                <c:pt idx="35605">
                  <c:v>2.4643137254901957</c:v>
                </c:pt>
                <c:pt idx="35606">
                  <c:v>2.4643137254901957</c:v>
                </c:pt>
                <c:pt idx="35607">
                  <c:v>2.4643137254901957</c:v>
                </c:pt>
                <c:pt idx="35608">
                  <c:v>2.4643137254901957</c:v>
                </c:pt>
                <c:pt idx="35609">
                  <c:v>2.4643137254901957</c:v>
                </c:pt>
                <c:pt idx="35610">
                  <c:v>2.4643137254901957</c:v>
                </c:pt>
                <c:pt idx="35611">
                  <c:v>2.4643137254901957</c:v>
                </c:pt>
                <c:pt idx="35612">
                  <c:v>2.4643137254901957</c:v>
                </c:pt>
                <c:pt idx="35613">
                  <c:v>2.4643137254901957</c:v>
                </c:pt>
                <c:pt idx="35614">
                  <c:v>2.4643137254901957</c:v>
                </c:pt>
                <c:pt idx="35615">
                  <c:v>2.4643137254901957</c:v>
                </c:pt>
                <c:pt idx="35616">
                  <c:v>2.4643137254901957</c:v>
                </c:pt>
                <c:pt idx="35617">
                  <c:v>2.4643137254901957</c:v>
                </c:pt>
                <c:pt idx="35618">
                  <c:v>2.4643137254901957</c:v>
                </c:pt>
                <c:pt idx="35619">
                  <c:v>2.4643137254901957</c:v>
                </c:pt>
                <c:pt idx="35620">
                  <c:v>2.4643137254901957</c:v>
                </c:pt>
                <c:pt idx="35621">
                  <c:v>2.4643137254901957</c:v>
                </c:pt>
                <c:pt idx="35622">
                  <c:v>2.4643137254901957</c:v>
                </c:pt>
                <c:pt idx="35623">
                  <c:v>2.4643137254901957</c:v>
                </c:pt>
                <c:pt idx="35624">
                  <c:v>2.4643137254901957</c:v>
                </c:pt>
                <c:pt idx="35625">
                  <c:v>2.4643137254901957</c:v>
                </c:pt>
                <c:pt idx="35626">
                  <c:v>2.4643137254901957</c:v>
                </c:pt>
                <c:pt idx="35627">
                  <c:v>2.4643137254901957</c:v>
                </c:pt>
                <c:pt idx="35628">
                  <c:v>2.4643137254901957</c:v>
                </c:pt>
                <c:pt idx="35629">
                  <c:v>2.4643137254901957</c:v>
                </c:pt>
                <c:pt idx="35630">
                  <c:v>2.4643137254901957</c:v>
                </c:pt>
                <c:pt idx="35631">
                  <c:v>2.4643137254901957</c:v>
                </c:pt>
                <c:pt idx="35632">
                  <c:v>2.4643137254901957</c:v>
                </c:pt>
                <c:pt idx="35633">
                  <c:v>2.4643137254901957</c:v>
                </c:pt>
                <c:pt idx="35634">
                  <c:v>2.4643137254901957</c:v>
                </c:pt>
                <c:pt idx="35635">
                  <c:v>2.4643137254901957</c:v>
                </c:pt>
                <c:pt idx="35636">
                  <c:v>2.4643137254901957</c:v>
                </c:pt>
                <c:pt idx="35637">
                  <c:v>2.4643137254901957</c:v>
                </c:pt>
                <c:pt idx="35638">
                  <c:v>2.4643137254901957</c:v>
                </c:pt>
                <c:pt idx="35639">
                  <c:v>2.4643137254901957</c:v>
                </c:pt>
                <c:pt idx="35640">
                  <c:v>2.4643137254901957</c:v>
                </c:pt>
                <c:pt idx="35641">
                  <c:v>2.4643137254901957</c:v>
                </c:pt>
                <c:pt idx="35642">
                  <c:v>2.4643137254901957</c:v>
                </c:pt>
                <c:pt idx="35643">
                  <c:v>2.4643137254901957</c:v>
                </c:pt>
                <c:pt idx="35644">
                  <c:v>2.4643137254901957</c:v>
                </c:pt>
                <c:pt idx="35645">
                  <c:v>2.4643137254901957</c:v>
                </c:pt>
                <c:pt idx="35646">
                  <c:v>2.4643137254901957</c:v>
                </c:pt>
                <c:pt idx="35647">
                  <c:v>2.4643137254901957</c:v>
                </c:pt>
                <c:pt idx="35648">
                  <c:v>2.4643137254901957</c:v>
                </c:pt>
                <c:pt idx="35649">
                  <c:v>2.4643137254901957</c:v>
                </c:pt>
                <c:pt idx="35650">
                  <c:v>2.4643137254901957</c:v>
                </c:pt>
                <c:pt idx="35651">
                  <c:v>2.4643137254901957</c:v>
                </c:pt>
                <c:pt idx="35652">
                  <c:v>2.4643137254901957</c:v>
                </c:pt>
                <c:pt idx="35653">
                  <c:v>2.4643137254901957</c:v>
                </c:pt>
                <c:pt idx="35654">
                  <c:v>2.4643137254901957</c:v>
                </c:pt>
                <c:pt idx="35655">
                  <c:v>2.4643137254901957</c:v>
                </c:pt>
                <c:pt idx="35656">
                  <c:v>2.4643137254901957</c:v>
                </c:pt>
                <c:pt idx="35657">
                  <c:v>2.4643137254901957</c:v>
                </c:pt>
                <c:pt idx="35658">
                  <c:v>2.4643137254901957</c:v>
                </c:pt>
                <c:pt idx="35659">
                  <c:v>2.4643137254901957</c:v>
                </c:pt>
                <c:pt idx="35660">
                  <c:v>2.4643137254901957</c:v>
                </c:pt>
                <c:pt idx="35661">
                  <c:v>2.4643137254901957</c:v>
                </c:pt>
                <c:pt idx="35662">
                  <c:v>2.4643137254901957</c:v>
                </c:pt>
                <c:pt idx="35663">
                  <c:v>2.4643137254901957</c:v>
                </c:pt>
                <c:pt idx="35664">
                  <c:v>2.4643137254901957</c:v>
                </c:pt>
                <c:pt idx="35665">
                  <c:v>2.4643137254901957</c:v>
                </c:pt>
                <c:pt idx="35666">
                  <c:v>2.4643137254901957</c:v>
                </c:pt>
                <c:pt idx="35667">
                  <c:v>2.4643137254901957</c:v>
                </c:pt>
                <c:pt idx="35668">
                  <c:v>2.4643137254901957</c:v>
                </c:pt>
                <c:pt idx="35669">
                  <c:v>2.4643137254901957</c:v>
                </c:pt>
                <c:pt idx="35670">
                  <c:v>2.4643137254901957</c:v>
                </c:pt>
                <c:pt idx="35671">
                  <c:v>2.4643137254901957</c:v>
                </c:pt>
                <c:pt idx="35672">
                  <c:v>2.4643137254901957</c:v>
                </c:pt>
                <c:pt idx="35673">
                  <c:v>2.4643137254901957</c:v>
                </c:pt>
                <c:pt idx="35674">
                  <c:v>2.4643137254901957</c:v>
                </c:pt>
                <c:pt idx="35675">
                  <c:v>2.4643137254901957</c:v>
                </c:pt>
                <c:pt idx="35676">
                  <c:v>2.4643137254901957</c:v>
                </c:pt>
                <c:pt idx="35677">
                  <c:v>2.4643137254901957</c:v>
                </c:pt>
                <c:pt idx="35678">
                  <c:v>2.4643137254901957</c:v>
                </c:pt>
                <c:pt idx="35679">
                  <c:v>2.4643137254901957</c:v>
                </c:pt>
                <c:pt idx="35680">
                  <c:v>2.4643137254901957</c:v>
                </c:pt>
                <c:pt idx="35681">
                  <c:v>2.4643137254901957</c:v>
                </c:pt>
                <c:pt idx="35682">
                  <c:v>2.4643137254901957</c:v>
                </c:pt>
                <c:pt idx="35683">
                  <c:v>2.4643137254901957</c:v>
                </c:pt>
                <c:pt idx="35684">
                  <c:v>2.4643137254901957</c:v>
                </c:pt>
                <c:pt idx="35685">
                  <c:v>2.4643137254901957</c:v>
                </c:pt>
                <c:pt idx="35686">
                  <c:v>2.4643137254901957</c:v>
                </c:pt>
                <c:pt idx="35687">
                  <c:v>2.4643137254901957</c:v>
                </c:pt>
                <c:pt idx="35688">
                  <c:v>2.4643137254901957</c:v>
                </c:pt>
                <c:pt idx="35689">
                  <c:v>2.4643137254901957</c:v>
                </c:pt>
                <c:pt idx="35690">
                  <c:v>2.4643137254901957</c:v>
                </c:pt>
                <c:pt idx="35691">
                  <c:v>2.4643137254901957</c:v>
                </c:pt>
                <c:pt idx="35692">
                  <c:v>2.4643137254901957</c:v>
                </c:pt>
                <c:pt idx="35693">
                  <c:v>2.4643137254901957</c:v>
                </c:pt>
                <c:pt idx="35694">
                  <c:v>2.4643137254901957</c:v>
                </c:pt>
                <c:pt idx="35695">
                  <c:v>2.4643137254901957</c:v>
                </c:pt>
                <c:pt idx="35696">
                  <c:v>2.4643137254901957</c:v>
                </c:pt>
                <c:pt idx="35697">
                  <c:v>2.4643137254901957</c:v>
                </c:pt>
                <c:pt idx="35698">
                  <c:v>2.4643137254901957</c:v>
                </c:pt>
                <c:pt idx="35699">
                  <c:v>2.4643137254901957</c:v>
                </c:pt>
                <c:pt idx="35700">
                  <c:v>2.4643137254901957</c:v>
                </c:pt>
                <c:pt idx="35701">
                  <c:v>2.4643137254901957</c:v>
                </c:pt>
                <c:pt idx="35702">
                  <c:v>2.4643137254901957</c:v>
                </c:pt>
                <c:pt idx="35703">
                  <c:v>2.4643137254901957</c:v>
                </c:pt>
                <c:pt idx="35704">
                  <c:v>2.4643137254901957</c:v>
                </c:pt>
                <c:pt idx="35705">
                  <c:v>2.4643137254901957</c:v>
                </c:pt>
                <c:pt idx="35706">
                  <c:v>2.4643137254901957</c:v>
                </c:pt>
                <c:pt idx="35707">
                  <c:v>2.4643137254901957</c:v>
                </c:pt>
                <c:pt idx="35708">
                  <c:v>2.4643137254901957</c:v>
                </c:pt>
                <c:pt idx="35709">
                  <c:v>2.4643137254901957</c:v>
                </c:pt>
                <c:pt idx="35710">
                  <c:v>2.4643137254901957</c:v>
                </c:pt>
                <c:pt idx="35711">
                  <c:v>2.4643137254901957</c:v>
                </c:pt>
                <c:pt idx="35712">
                  <c:v>2.4643137254901957</c:v>
                </c:pt>
                <c:pt idx="35713">
                  <c:v>2.4643137254901957</c:v>
                </c:pt>
                <c:pt idx="35714">
                  <c:v>2.4643137254901957</c:v>
                </c:pt>
                <c:pt idx="35715">
                  <c:v>2.4643137254901957</c:v>
                </c:pt>
                <c:pt idx="35716">
                  <c:v>2.4643137254901957</c:v>
                </c:pt>
                <c:pt idx="35717">
                  <c:v>2.4643137254901957</c:v>
                </c:pt>
                <c:pt idx="35718">
                  <c:v>2.4643137254901957</c:v>
                </c:pt>
                <c:pt idx="35719">
                  <c:v>2.4643137254901957</c:v>
                </c:pt>
                <c:pt idx="35720">
                  <c:v>2.4643137254901957</c:v>
                </c:pt>
                <c:pt idx="35721">
                  <c:v>2.4643137254901957</c:v>
                </c:pt>
                <c:pt idx="35722">
                  <c:v>2.4643137254901957</c:v>
                </c:pt>
                <c:pt idx="35723">
                  <c:v>2.4643137254901957</c:v>
                </c:pt>
                <c:pt idx="35724">
                  <c:v>2.4643137254901957</c:v>
                </c:pt>
                <c:pt idx="35725">
                  <c:v>2.4643137254901957</c:v>
                </c:pt>
                <c:pt idx="35726">
                  <c:v>2.4643137254901957</c:v>
                </c:pt>
                <c:pt idx="35727">
                  <c:v>2.4643137254901957</c:v>
                </c:pt>
                <c:pt idx="35728">
                  <c:v>2.4643137254901957</c:v>
                </c:pt>
                <c:pt idx="35729">
                  <c:v>2.4643137254901957</c:v>
                </c:pt>
                <c:pt idx="35730">
                  <c:v>2.4643137254901957</c:v>
                </c:pt>
                <c:pt idx="35731">
                  <c:v>2.4643137254901957</c:v>
                </c:pt>
                <c:pt idx="35732">
                  <c:v>2.4643137254901957</c:v>
                </c:pt>
                <c:pt idx="35733">
                  <c:v>2.4643137254901957</c:v>
                </c:pt>
                <c:pt idx="35734">
                  <c:v>2.4643137254901957</c:v>
                </c:pt>
                <c:pt idx="35735">
                  <c:v>2.4643137254901957</c:v>
                </c:pt>
                <c:pt idx="35736">
                  <c:v>2.4643137254901957</c:v>
                </c:pt>
                <c:pt idx="35737">
                  <c:v>2.4643137254901957</c:v>
                </c:pt>
                <c:pt idx="35738">
                  <c:v>2.4643137254901957</c:v>
                </c:pt>
                <c:pt idx="35739">
                  <c:v>2.4643137254901957</c:v>
                </c:pt>
                <c:pt idx="35740">
                  <c:v>2.4643137254901957</c:v>
                </c:pt>
                <c:pt idx="35741">
                  <c:v>2.4643137254901957</c:v>
                </c:pt>
                <c:pt idx="35742">
                  <c:v>2.4643137254901957</c:v>
                </c:pt>
                <c:pt idx="35743">
                  <c:v>2.4643137254901957</c:v>
                </c:pt>
                <c:pt idx="35744">
                  <c:v>2.4643137254901957</c:v>
                </c:pt>
                <c:pt idx="35745">
                  <c:v>2.4643137254901957</c:v>
                </c:pt>
                <c:pt idx="35746">
                  <c:v>2.4643137254901957</c:v>
                </c:pt>
                <c:pt idx="35747">
                  <c:v>2.4643137254901957</c:v>
                </c:pt>
                <c:pt idx="35748">
                  <c:v>2.4643137254901957</c:v>
                </c:pt>
                <c:pt idx="35749">
                  <c:v>2.4643137254901957</c:v>
                </c:pt>
                <c:pt idx="35750">
                  <c:v>2.4643137254901957</c:v>
                </c:pt>
                <c:pt idx="35751">
                  <c:v>2.4643137254901957</c:v>
                </c:pt>
                <c:pt idx="35752">
                  <c:v>2.4643137254901957</c:v>
                </c:pt>
                <c:pt idx="35753">
                  <c:v>2.4643137254901957</c:v>
                </c:pt>
                <c:pt idx="35754">
                  <c:v>2.4643137254901957</c:v>
                </c:pt>
                <c:pt idx="35755">
                  <c:v>2.4643137254901957</c:v>
                </c:pt>
                <c:pt idx="35756">
                  <c:v>2.4643137254901957</c:v>
                </c:pt>
                <c:pt idx="35757">
                  <c:v>2.4643137254901957</c:v>
                </c:pt>
                <c:pt idx="35758">
                  <c:v>2.4643137254901957</c:v>
                </c:pt>
                <c:pt idx="35759">
                  <c:v>2.4643137254901957</c:v>
                </c:pt>
                <c:pt idx="35760">
                  <c:v>2.4643137254901957</c:v>
                </c:pt>
                <c:pt idx="35761">
                  <c:v>2.4643137254901957</c:v>
                </c:pt>
                <c:pt idx="35762">
                  <c:v>2.4643137254901957</c:v>
                </c:pt>
                <c:pt idx="35763">
                  <c:v>2.4643137254901957</c:v>
                </c:pt>
                <c:pt idx="35764">
                  <c:v>2.4643137254901957</c:v>
                </c:pt>
                <c:pt idx="35765">
                  <c:v>2.4643137254901957</c:v>
                </c:pt>
                <c:pt idx="35766">
                  <c:v>2.4643137254901957</c:v>
                </c:pt>
                <c:pt idx="35767">
                  <c:v>2.4643137254901957</c:v>
                </c:pt>
                <c:pt idx="35768">
                  <c:v>2.4643137254901957</c:v>
                </c:pt>
                <c:pt idx="35769">
                  <c:v>2.4643137254901957</c:v>
                </c:pt>
                <c:pt idx="35770">
                  <c:v>2.4643137254901957</c:v>
                </c:pt>
                <c:pt idx="35771">
                  <c:v>2.4643137254901957</c:v>
                </c:pt>
                <c:pt idx="35772">
                  <c:v>2.4643137254901957</c:v>
                </c:pt>
                <c:pt idx="35773">
                  <c:v>2.4643137254901957</c:v>
                </c:pt>
                <c:pt idx="35774">
                  <c:v>2.4643137254901957</c:v>
                </c:pt>
                <c:pt idx="35775">
                  <c:v>2.4643137254901957</c:v>
                </c:pt>
                <c:pt idx="35776">
                  <c:v>2.4643137254901957</c:v>
                </c:pt>
                <c:pt idx="35777">
                  <c:v>2.4643137254901957</c:v>
                </c:pt>
                <c:pt idx="35778">
                  <c:v>2.4643137254901957</c:v>
                </c:pt>
                <c:pt idx="35779">
                  <c:v>2.4643137254901957</c:v>
                </c:pt>
                <c:pt idx="35780">
                  <c:v>2.4643137254901957</c:v>
                </c:pt>
                <c:pt idx="35781">
                  <c:v>2.4643137254901957</c:v>
                </c:pt>
                <c:pt idx="35782">
                  <c:v>2.4643137254901957</c:v>
                </c:pt>
                <c:pt idx="35783">
                  <c:v>2.4643137254901957</c:v>
                </c:pt>
                <c:pt idx="35784">
                  <c:v>2.4643137254901957</c:v>
                </c:pt>
                <c:pt idx="35785">
                  <c:v>2.4643137254901957</c:v>
                </c:pt>
                <c:pt idx="35786">
                  <c:v>2.4643137254901957</c:v>
                </c:pt>
                <c:pt idx="35787">
                  <c:v>2.4643137254901957</c:v>
                </c:pt>
                <c:pt idx="35788">
                  <c:v>2.4643137254901957</c:v>
                </c:pt>
                <c:pt idx="35789">
                  <c:v>2.4643137254901957</c:v>
                </c:pt>
                <c:pt idx="35790">
                  <c:v>2.4643137254901957</c:v>
                </c:pt>
                <c:pt idx="35791">
                  <c:v>2.4643137254901957</c:v>
                </c:pt>
                <c:pt idx="35792">
                  <c:v>2.4643137254901957</c:v>
                </c:pt>
                <c:pt idx="35793">
                  <c:v>2.4643137254901957</c:v>
                </c:pt>
                <c:pt idx="35794">
                  <c:v>2.4643137254901957</c:v>
                </c:pt>
                <c:pt idx="35795">
                  <c:v>2.4643137254901957</c:v>
                </c:pt>
                <c:pt idx="35796">
                  <c:v>2.4643137254901957</c:v>
                </c:pt>
                <c:pt idx="35797">
                  <c:v>2.4643137254901957</c:v>
                </c:pt>
                <c:pt idx="35798">
                  <c:v>2.4643137254901957</c:v>
                </c:pt>
                <c:pt idx="35799">
                  <c:v>2.4643137254901957</c:v>
                </c:pt>
                <c:pt idx="35800">
                  <c:v>2.4643137254901957</c:v>
                </c:pt>
                <c:pt idx="35801">
                  <c:v>2.4643137254901957</c:v>
                </c:pt>
                <c:pt idx="35802">
                  <c:v>2.4643137254901957</c:v>
                </c:pt>
                <c:pt idx="35803">
                  <c:v>2.4643137254901957</c:v>
                </c:pt>
                <c:pt idx="35804">
                  <c:v>2.4643137254901957</c:v>
                </c:pt>
                <c:pt idx="35805">
                  <c:v>2.4643137254901957</c:v>
                </c:pt>
                <c:pt idx="35806">
                  <c:v>2.4643137254901957</c:v>
                </c:pt>
                <c:pt idx="35807">
                  <c:v>2.4643137254901957</c:v>
                </c:pt>
                <c:pt idx="35808">
                  <c:v>2.4643137254901957</c:v>
                </c:pt>
                <c:pt idx="35809">
                  <c:v>2.4643137254901957</c:v>
                </c:pt>
                <c:pt idx="35810">
                  <c:v>2.4643137254901957</c:v>
                </c:pt>
                <c:pt idx="35811">
                  <c:v>2.4643137254901957</c:v>
                </c:pt>
                <c:pt idx="35812">
                  <c:v>2.4643137254901957</c:v>
                </c:pt>
                <c:pt idx="35813">
                  <c:v>2.4643137254901957</c:v>
                </c:pt>
                <c:pt idx="35814">
                  <c:v>2.4643137254901957</c:v>
                </c:pt>
                <c:pt idx="35815">
                  <c:v>2.4643137254901957</c:v>
                </c:pt>
                <c:pt idx="35816">
                  <c:v>2.4643137254901957</c:v>
                </c:pt>
                <c:pt idx="35817">
                  <c:v>2.4643137254901957</c:v>
                </c:pt>
                <c:pt idx="35818">
                  <c:v>2.4643137254901957</c:v>
                </c:pt>
                <c:pt idx="35819">
                  <c:v>2.4643137254901957</c:v>
                </c:pt>
                <c:pt idx="35820">
                  <c:v>2.4643137254901957</c:v>
                </c:pt>
                <c:pt idx="35821">
                  <c:v>2.4643137254901957</c:v>
                </c:pt>
                <c:pt idx="35822">
                  <c:v>2.4643137254901957</c:v>
                </c:pt>
                <c:pt idx="35823">
                  <c:v>2.4643137254901957</c:v>
                </c:pt>
                <c:pt idx="35824">
                  <c:v>2.4643137254901957</c:v>
                </c:pt>
                <c:pt idx="35825">
                  <c:v>2.4643137254901957</c:v>
                </c:pt>
                <c:pt idx="35826">
                  <c:v>2.4643137254901957</c:v>
                </c:pt>
                <c:pt idx="35827">
                  <c:v>2.4643137254901957</c:v>
                </c:pt>
                <c:pt idx="35828">
                  <c:v>2.4643137254901957</c:v>
                </c:pt>
                <c:pt idx="35829">
                  <c:v>2.4643137254901957</c:v>
                </c:pt>
                <c:pt idx="35830">
                  <c:v>2.4643137254901957</c:v>
                </c:pt>
                <c:pt idx="35831">
                  <c:v>2.4643137254901957</c:v>
                </c:pt>
                <c:pt idx="35832">
                  <c:v>2.4643137254901957</c:v>
                </c:pt>
                <c:pt idx="35833">
                  <c:v>2.4643137254901957</c:v>
                </c:pt>
                <c:pt idx="35834">
                  <c:v>2.4643137254901957</c:v>
                </c:pt>
                <c:pt idx="35835">
                  <c:v>2.4643137254901957</c:v>
                </c:pt>
                <c:pt idx="35836">
                  <c:v>2.4643137254901957</c:v>
                </c:pt>
                <c:pt idx="35837">
                  <c:v>2.4643137254901957</c:v>
                </c:pt>
                <c:pt idx="35838">
                  <c:v>2.4643137254901957</c:v>
                </c:pt>
                <c:pt idx="35839">
                  <c:v>2.4643137254901957</c:v>
                </c:pt>
                <c:pt idx="35840">
                  <c:v>2.4643137254901957</c:v>
                </c:pt>
                <c:pt idx="35841">
                  <c:v>2.4643137254901957</c:v>
                </c:pt>
                <c:pt idx="35842">
                  <c:v>2.4643137254901957</c:v>
                </c:pt>
                <c:pt idx="35843">
                  <c:v>2.4643137254901957</c:v>
                </c:pt>
                <c:pt idx="35844">
                  <c:v>2.4643137254901957</c:v>
                </c:pt>
                <c:pt idx="35845">
                  <c:v>2.4643137254901957</c:v>
                </c:pt>
                <c:pt idx="35846">
                  <c:v>2.4643137254901957</c:v>
                </c:pt>
                <c:pt idx="35847">
                  <c:v>2.4643137254901957</c:v>
                </c:pt>
                <c:pt idx="35848">
                  <c:v>2.4643137254901957</c:v>
                </c:pt>
                <c:pt idx="35849">
                  <c:v>2.4643137254901957</c:v>
                </c:pt>
                <c:pt idx="35850">
                  <c:v>2.4643137254901957</c:v>
                </c:pt>
                <c:pt idx="35851">
                  <c:v>2.4643137254901957</c:v>
                </c:pt>
                <c:pt idx="35852">
                  <c:v>2.4643137254901957</c:v>
                </c:pt>
                <c:pt idx="35853">
                  <c:v>2.4643137254901957</c:v>
                </c:pt>
                <c:pt idx="35854">
                  <c:v>2.4643137254901957</c:v>
                </c:pt>
                <c:pt idx="35855">
                  <c:v>2.4643137254901957</c:v>
                </c:pt>
                <c:pt idx="35856">
                  <c:v>2.4643137254901957</c:v>
                </c:pt>
                <c:pt idx="35857">
                  <c:v>2.4643137254901957</c:v>
                </c:pt>
                <c:pt idx="35858">
                  <c:v>2.4643137254901957</c:v>
                </c:pt>
                <c:pt idx="35859">
                  <c:v>2.4643137254901957</c:v>
                </c:pt>
                <c:pt idx="35860">
                  <c:v>2.4643137254901957</c:v>
                </c:pt>
                <c:pt idx="35861">
                  <c:v>2.4643137254901957</c:v>
                </c:pt>
                <c:pt idx="35862">
                  <c:v>2.4643137254901957</c:v>
                </c:pt>
                <c:pt idx="35863">
                  <c:v>2.4643137254901957</c:v>
                </c:pt>
                <c:pt idx="35864">
                  <c:v>2.4643137254901957</c:v>
                </c:pt>
                <c:pt idx="35865">
                  <c:v>2.4643137254901957</c:v>
                </c:pt>
                <c:pt idx="35866">
                  <c:v>2.4643137254901957</c:v>
                </c:pt>
                <c:pt idx="35867">
                  <c:v>2.4643137254901957</c:v>
                </c:pt>
                <c:pt idx="35868">
                  <c:v>2.4643137254901957</c:v>
                </c:pt>
                <c:pt idx="35869">
                  <c:v>2.4643137254901957</c:v>
                </c:pt>
                <c:pt idx="35870">
                  <c:v>2.4643137254901957</c:v>
                </c:pt>
                <c:pt idx="35871">
                  <c:v>2.4643137254901957</c:v>
                </c:pt>
                <c:pt idx="35872">
                  <c:v>2.4643137254901957</c:v>
                </c:pt>
                <c:pt idx="35873">
                  <c:v>2.4643137254901957</c:v>
                </c:pt>
                <c:pt idx="35874">
                  <c:v>2.4643137254901957</c:v>
                </c:pt>
                <c:pt idx="35875">
                  <c:v>2.4643137254901957</c:v>
                </c:pt>
                <c:pt idx="35876">
                  <c:v>2.4643137254901957</c:v>
                </c:pt>
                <c:pt idx="35877">
                  <c:v>2.4643137254901957</c:v>
                </c:pt>
                <c:pt idx="35878">
                  <c:v>2.4643137254901957</c:v>
                </c:pt>
                <c:pt idx="35879">
                  <c:v>2.4643137254901957</c:v>
                </c:pt>
                <c:pt idx="35880">
                  <c:v>2.4643137254901957</c:v>
                </c:pt>
                <c:pt idx="35881">
                  <c:v>2.4643137254901957</c:v>
                </c:pt>
                <c:pt idx="35882">
                  <c:v>2.4643137254901957</c:v>
                </c:pt>
                <c:pt idx="35883">
                  <c:v>2.4643137254901957</c:v>
                </c:pt>
                <c:pt idx="35884">
                  <c:v>2.4643137254901957</c:v>
                </c:pt>
                <c:pt idx="35885">
                  <c:v>2.4643137254901957</c:v>
                </c:pt>
                <c:pt idx="35886">
                  <c:v>2.4643137254901957</c:v>
                </c:pt>
                <c:pt idx="35887">
                  <c:v>2.4643137254901957</c:v>
                </c:pt>
                <c:pt idx="35888">
                  <c:v>2.4643137254901957</c:v>
                </c:pt>
                <c:pt idx="35889">
                  <c:v>2.4643137254901957</c:v>
                </c:pt>
                <c:pt idx="35890">
                  <c:v>2.4643137254901957</c:v>
                </c:pt>
                <c:pt idx="35891">
                  <c:v>2.4643137254901957</c:v>
                </c:pt>
                <c:pt idx="35892">
                  <c:v>2.4643137254901957</c:v>
                </c:pt>
                <c:pt idx="35893">
                  <c:v>2.4643137254901957</c:v>
                </c:pt>
                <c:pt idx="35894">
                  <c:v>2.4643137254901957</c:v>
                </c:pt>
                <c:pt idx="35895">
                  <c:v>2.4643137254901957</c:v>
                </c:pt>
                <c:pt idx="35896">
                  <c:v>2.4643137254901957</c:v>
                </c:pt>
                <c:pt idx="35897">
                  <c:v>2.4643137254901957</c:v>
                </c:pt>
                <c:pt idx="35898">
                  <c:v>2.4643137254901957</c:v>
                </c:pt>
                <c:pt idx="35899">
                  <c:v>2.4643137254901957</c:v>
                </c:pt>
                <c:pt idx="35900">
                  <c:v>2.4643137254901957</c:v>
                </c:pt>
                <c:pt idx="35901">
                  <c:v>2.4643137254901957</c:v>
                </c:pt>
                <c:pt idx="35902">
                  <c:v>2.4643137254901957</c:v>
                </c:pt>
                <c:pt idx="35903">
                  <c:v>2.4643137254901957</c:v>
                </c:pt>
                <c:pt idx="35904">
                  <c:v>2.4643137254901957</c:v>
                </c:pt>
                <c:pt idx="35905">
                  <c:v>2.4643137254901957</c:v>
                </c:pt>
                <c:pt idx="35906">
                  <c:v>2.4643137254901957</c:v>
                </c:pt>
                <c:pt idx="35907">
                  <c:v>2.4643137254901957</c:v>
                </c:pt>
                <c:pt idx="35908">
                  <c:v>2.4643137254901957</c:v>
                </c:pt>
                <c:pt idx="35909">
                  <c:v>2.4643137254901957</c:v>
                </c:pt>
                <c:pt idx="35910">
                  <c:v>2.4643137254901957</c:v>
                </c:pt>
                <c:pt idx="35911">
                  <c:v>2.4643137254901957</c:v>
                </c:pt>
                <c:pt idx="35912">
                  <c:v>2.4643137254901957</c:v>
                </c:pt>
                <c:pt idx="35913">
                  <c:v>2.4643137254901957</c:v>
                </c:pt>
                <c:pt idx="35914">
                  <c:v>2.4643137254901957</c:v>
                </c:pt>
                <c:pt idx="35915">
                  <c:v>2.4643137254901957</c:v>
                </c:pt>
                <c:pt idx="35916">
                  <c:v>2.4643137254901957</c:v>
                </c:pt>
                <c:pt idx="35917">
                  <c:v>2.4643137254901957</c:v>
                </c:pt>
                <c:pt idx="35918">
                  <c:v>2.4643137254901957</c:v>
                </c:pt>
                <c:pt idx="35919">
                  <c:v>2.4643137254901957</c:v>
                </c:pt>
                <c:pt idx="35920">
                  <c:v>2.4643137254901957</c:v>
                </c:pt>
                <c:pt idx="35921">
                  <c:v>2.4643137254901957</c:v>
                </c:pt>
                <c:pt idx="35922">
                  <c:v>2.4643137254901957</c:v>
                </c:pt>
                <c:pt idx="35923">
                  <c:v>2.4643137254901957</c:v>
                </c:pt>
                <c:pt idx="35924">
                  <c:v>2.4643137254901957</c:v>
                </c:pt>
                <c:pt idx="35925">
                  <c:v>2.4643137254901957</c:v>
                </c:pt>
                <c:pt idx="35926">
                  <c:v>2.4643137254901957</c:v>
                </c:pt>
                <c:pt idx="35927">
                  <c:v>2.4643137254901957</c:v>
                </c:pt>
                <c:pt idx="35928">
                  <c:v>2.4643137254901957</c:v>
                </c:pt>
                <c:pt idx="35929">
                  <c:v>2.4643137254901957</c:v>
                </c:pt>
                <c:pt idx="35930">
                  <c:v>2.4643137254901957</c:v>
                </c:pt>
                <c:pt idx="35931">
                  <c:v>2.4643137254901957</c:v>
                </c:pt>
                <c:pt idx="35932">
                  <c:v>2.4643137254901957</c:v>
                </c:pt>
                <c:pt idx="35933">
                  <c:v>2.4643137254901957</c:v>
                </c:pt>
                <c:pt idx="35934">
                  <c:v>2.4643137254901957</c:v>
                </c:pt>
                <c:pt idx="35935">
                  <c:v>2.4643137254901957</c:v>
                </c:pt>
                <c:pt idx="35936">
                  <c:v>2.4643137254901957</c:v>
                </c:pt>
                <c:pt idx="35937">
                  <c:v>2.4643137254901957</c:v>
                </c:pt>
                <c:pt idx="35938">
                  <c:v>2.4643137254901957</c:v>
                </c:pt>
                <c:pt idx="35939">
                  <c:v>2.4643137254901957</c:v>
                </c:pt>
                <c:pt idx="35940">
                  <c:v>2.4643137254901957</c:v>
                </c:pt>
                <c:pt idx="35941">
                  <c:v>2.4643137254901957</c:v>
                </c:pt>
                <c:pt idx="35942">
                  <c:v>2.4643137254901957</c:v>
                </c:pt>
                <c:pt idx="35943">
                  <c:v>2.4643137254901957</c:v>
                </c:pt>
                <c:pt idx="35944">
                  <c:v>2.4643137254901957</c:v>
                </c:pt>
                <c:pt idx="35945">
                  <c:v>2.4643137254901957</c:v>
                </c:pt>
                <c:pt idx="35946">
                  <c:v>2.4643137254901957</c:v>
                </c:pt>
                <c:pt idx="35947">
                  <c:v>2.4643137254901957</c:v>
                </c:pt>
                <c:pt idx="35948">
                  <c:v>2.4643137254901957</c:v>
                </c:pt>
                <c:pt idx="35949">
                  <c:v>2.4643137254901957</c:v>
                </c:pt>
                <c:pt idx="35950">
                  <c:v>2.4643137254901957</c:v>
                </c:pt>
                <c:pt idx="35951">
                  <c:v>2.4643137254901957</c:v>
                </c:pt>
                <c:pt idx="35952">
                  <c:v>2.4643137254901957</c:v>
                </c:pt>
                <c:pt idx="35953">
                  <c:v>2.4643137254901957</c:v>
                </c:pt>
                <c:pt idx="35954">
                  <c:v>2.4643137254901957</c:v>
                </c:pt>
                <c:pt idx="35955">
                  <c:v>2.4643137254901957</c:v>
                </c:pt>
                <c:pt idx="35956">
                  <c:v>2.4643137254901957</c:v>
                </c:pt>
                <c:pt idx="35957">
                  <c:v>2.4643137254901957</c:v>
                </c:pt>
                <c:pt idx="35958">
                  <c:v>2.4643137254901957</c:v>
                </c:pt>
                <c:pt idx="35959">
                  <c:v>2.4643137254901957</c:v>
                </c:pt>
                <c:pt idx="35960">
                  <c:v>2.4643137254901957</c:v>
                </c:pt>
                <c:pt idx="35961">
                  <c:v>2.4643137254901957</c:v>
                </c:pt>
                <c:pt idx="35962">
                  <c:v>2.4643137254901957</c:v>
                </c:pt>
                <c:pt idx="35963">
                  <c:v>2.4643137254901957</c:v>
                </c:pt>
                <c:pt idx="35964">
                  <c:v>2.4643137254901957</c:v>
                </c:pt>
                <c:pt idx="35965">
                  <c:v>2.4643137254901957</c:v>
                </c:pt>
                <c:pt idx="35966">
                  <c:v>2.4643137254901957</c:v>
                </c:pt>
                <c:pt idx="35967">
                  <c:v>2.4643137254901957</c:v>
                </c:pt>
                <c:pt idx="35968">
                  <c:v>2.4643137254901957</c:v>
                </c:pt>
                <c:pt idx="35969">
                  <c:v>2.4643137254901957</c:v>
                </c:pt>
                <c:pt idx="35970">
                  <c:v>2.4643137254901957</c:v>
                </c:pt>
                <c:pt idx="35971">
                  <c:v>2.4643137254901957</c:v>
                </c:pt>
                <c:pt idx="35972">
                  <c:v>2.4643137254901957</c:v>
                </c:pt>
                <c:pt idx="35973">
                  <c:v>2.4643137254901957</c:v>
                </c:pt>
                <c:pt idx="35974">
                  <c:v>2.4643137254901957</c:v>
                </c:pt>
                <c:pt idx="35975">
                  <c:v>2.4643137254901957</c:v>
                </c:pt>
                <c:pt idx="35976">
                  <c:v>2.4643137254901957</c:v>
                </c:pt>
                <c:pt idx="35977">
                  <c:v>2.4643137254901957</c:v>
                </c:pt>
                <c:pt idx="35978">
                  <c:v>2.4643137254901957</c:v>
                </c:pt>
                <c:pt idx="35979">
                  <c:v>2.4643137254901957</c:v>
                </c:pt>
                <c:pt idx="35980">
                  <c:v>2.4643137254901957</c:v>
                </c:pt>
                <c:pt idx="35981">
                  <c:v>2.4643137254901957</c:v>
                </c:pt>
                <c:pt idx="35982">
                  <c:v>2.4643137254901957</c:v>
                </c:pt>
                <c:pt idx="35983">
                  <c:v>2.4643137254901957</c:v>
                </c:pt>
                <c:pt idx="35984">
                  <c:v>2.4643137254901957</c:v>
                </c:pt>
                <c:pt idx="35985">
                  <c:v>2.4643137254901957</c:v>
                </c:pt>
                <c:pt idx="35986">
                  <c:v>2.4643137254901957</c:v>
                </c:pt>
                <c:pt idx="35987">
                  <c:v>2.4643137254901957</c:v>
                </c:pt>
                <c:pt idx="35988">
                  <c:v>2.4643137254901957</c:v>
                </c:pt>
                <c:pt idx="35989">
                  <c:v>2.4643137254901957</c:v>
                </c:pt>
                <c:pt idx="35990">
                  <c:v>2.4643137254901957</c:v>
                </c:pt>
                <c:pt idx="35991">
                  <c:v>2.4643137254901957</c:v>
                </c:pt>
                <c:pt idx="35992">
                  <c:v>2.4643137254901957</c:v>
                </c:pt>
                <c:pt idx="35993">
                  <c:v>2.4643137254901957</c:v>
                </c:pt>
                <c:pt idx="35994">
                  <c:v>2.4643137254901957</c:v>
                </c:pt>
                <c:pt idx="35995">
                  <c:v>2.4643137254901957</c:v>
                </c:pt>
                <c:pt idx="35996">
                  <c:v>2.4643137254901957</c:v>
                </c:pt>
                <c:pt idx="35997">
                  <c:v>2.4643137254901957</c:v>
                </c:pt>
                <c:pt idx="35998">
                  <c:v>2.4643137254901957</c:v>
                </c:pt>
                <c:pt idx="35999">
                  <c:v>2.4643137254901957</c:v>
                </c:pt>
                <c:pt idx="36000">
                  <c:v>2.4643137254901957</c:v>
                </c:pt>
                <c:pt idx="36001">
                  <c:v>2.4643137254901957</c:v>
                </c:pt>
                <c:pt idx="36002">
                  <c:v>2.4643137254901957</c:v>
                </c:pt>
                <c:pt idx="36003">
                  <c:v>2.4643137254901957</c:v>
                </c:pt>
                <c:pt idx="36004">
                  <c:v>2.4643137254901957</c:v>
                </c:pt>
                <c:pt idx="36005">
                  <c:v>2.4643137254901957</c:v>
                </c:pt>
                <c:pt idx="36006">
                  <c:v>2.4643137254901957</c:v>
                </c:pt>
                <c:pt idx="36007">
                  <c:v>2.4643137254901957</c:v>
                </c:pt>
                <c:pt idx="36008">
                  <c:v>2.4643137254901957</c:v>
                </c:pt>
                <c:pt idx="36009">
                  <c:v>2.4643137254901957</c:v>
                </c:pt>
                <c:pt idx="36010">
                  <c:v>2.4643137254901957</c:v>
                </c:pt>
                <c:pt idx="36011">
                  <c:v>2.4643137254901957</c:v>
                </c:pt>
                <c:pt idx="36012">
                  <c:v>2.4643137254901957</c:v>
                </c:pt>
                <c:pt idx="36013">
                  <c:v>2.4643137254901957</c:v>
                </c:pt>
                <c:pt idx="36014">
                  <c:v>2.4643137254901957</c:v>
                </c:pt>
                <c:pt idx="36015">
                  <c:v>2.4643137254901957</c:v>
                </c:pt>
                <c:pt idx="36016">
                  <c:v>2.4643137254901957</c:v>
                </c:pt>
                <c:pt idx="36017">
                  <c:v>2.4643137254901957</c:v>
                </c:pt>
                <c:pt idx="36018">
                  <c:v>2.4643137254901957</c:v>
                </c:pt>
                <c:pt idx="36019">
                  <c:v>2.4643137254901957</c:v>
                </c:pt>
                <c:pt idx="36020">
                  <c:v>2.4643137254901957</c:v>
                </c:pt>
                <c:pt idx="36021">
                  <c:v>2.4643137254901957</c:v>
                </c:pt>
                <c:pt idx="36022">
                  <c:v>2.4643137254901957</c:v>
                </c:pt>
                <c:pt idx="36023">
                  <c:v>2.4643137254901957</c:v>
                </c:pt>
                <c:pt idx="36024">
                  <c:v>2.4643137254901957</c:v>
                </c:pt>
                <c:pt idx="36025">
                  <c:v>2.4643137254901957</c:v>
                </c:pt>
                <c:pt idx="36026">
                  <c:v>2.4643137254901957</c:v>
                </c:pt>
                <c:pt idx="36027">
                  <c:v>2.4643137254901957</c:v>
                </c:pt>
                <c:pt idx="36028">
                  <c:v>2.4643137254901957</c:v>
                </c:pt>
                <c:pt idx="36029">
                  <c:v>2.4643137254901957</c:v>
                </c:pt>
                <c:pt idx="36030">
                  <c:v>2.4643137254901957</c:v>
                </c:pt>
                <c:pt idx="36031">
                  <c:v>2.4643137254901957</c:v>
                </c:pt>
                <c:pt idx="36032">
                  <c:v>2.4643137254901957</c:v>
                </c:pt>
                <c:pt idx="36033">
                  <c:v>2.4643137254901957</c:v>
                </c:pt>
                <c:pt idx="36034">
                  <c:v>2.4643137254901957</c:v>
                </c:pt>
                <c:pt idx="36035">
                  <c:v>2.4643137254901957</c:v>
                </c:pt>
                <c:pt idx="36036">
                  <c:v>2.4643137254901957</c:v>
                </c:pt>
                <c:pt idx="36037">
                  <c:v>2.4643137254901957</c:v>
                </c:pt>
                <c:pt idx="36038">
                  <c:v>2.4643137254901957</c:v>
                </c:pt>
                <c:pt idx="36039">
                  <c:v>2.4643137254901957</c:v>
                </c:pt>
                <c:pt idx="36040">
                  <c:v>2.4643137254901957</c:v>
                </c:pt>
                <c:pt idx="36041">
                  <c:v>2.4643137254901957</c:v>
                </c:pt>
                <c:pt idx="36042">
                  <c:v>2.4643137254901957</c:v>
                </c:pt>
                <c:pt idx="36043">
                  <c:v>2.4643137254901957</c:v>
                </c:pt>
                <c:pt idx="36044">
                  <c:v>2.4643137254901957</c:v>
                </c:pt>
                <c:pt idx="36045">
                  <c:v>2.4643137254901957</c:v>
                </c:pt>
                <c:pt idx="36046">
                  <c:v>2.4643137254901957</c:v>
                </c:pt>
                <c:pt idx="36047">
                  <c:v>2.4643137254901957</c:v>
                </c:pt>
                <c:pt idx="36048">
                  <c:v>2.4643137254901957</c:v>
                </c:pt>
                <c:pt idx="36049">
                  <c:v>2.4643137254901957</c:v>
                </c:pt>
                <c:pt idx="36050">
                  <c:v>2.4643137254901957</c:v>
                </c:pt>
                <c:pt idx="36051">
                  <c:v>2.4643137254901957</c:v>
                </c:pt>
                <c:pt idx="36052">
                  <c:v>2.4643137254901957</c:v>
                </c:pt>
                <c:pt idx="36053">
                  <c:v>2.4643137254901957</c:v>
                </c:pt>
                <c:pt idx="36054">
                  <c:v>2.4643137254901957</c:v>
                </c:pt>
                <c:pt idx="36055">
                  <c:v>2.4643137254901957</c:v>
                </c:pt>
                <c:pt idx="36056">
                  <c:v>2.4643137254901957</c:v>
                </c:pt>
                <c:pt idx="36057">
                  <c:v>2.4643137254901957</c:v>
                </c:pt>
                <c:pt idx="36058">
                  <c:v>2.4643137254901957</c:v>
                </c:pt>
                <c:pt idx="36059">
                  <c:v>2.4643137254901957</c:v>
                </c:pt>
                <c:pt idx="36060">
                  <c:v>2.4643137254901957</c:v>
                </c:pt>
                <c:pt idx="36061">
                  <c:v>2.4643137254901957</c:v>
                </c:pt>
                <c:pt idx="36062">
                  <c:v>2.4643137254901957</c:v>
                </c:pt>
                <c:pt idx="36063">
                  <c:v>2.4643137254901957</c:v>
                </c:pt>
                <c:pt idx="36064">
                  <c:v>2.4643137254901957</c:v>
                </c:pt>
                <c:pt idx="36065">
                  <c:v>2.4643137254901957</c:v>
                </c:pt>
                <c:pt idx="36066">
                  <c:v>2.4643137254901957</c:v>
                </c:pt>
                <c:pt idx="36067">
                  <c:v>2.4643137254901957</c:v>
                </c:pt>
                <c:pt idx="36068">
                  <c:v>2.4643137254901957</c:v>
                </c:pt>
                <c:pt idx="36069">
                  <c:v>2.4643137254901957</c:v>
                </c:pt>
                <c:pt idx="36070">
                  <c:v>2.4643137254901957</c:v>
                </c:pt>
                <c:pt idx="36071">
                  <c:v>2.4643137254901957</c:v>
                </c:pt>
                <c:pt idx="36072">
                  <c:v>2.4643137254901957</c:v>
                </c:pt>
                <c:pt idx="36073">
                  <c:v>2.4643137254901957</c:v>
                </c:pt>
                <c:pt idx="36074">
                  <c:v>2.4643137254901957</c:v>
                </c:pt>
                <c:pt idx="36075">
                  <c:v>2.4643137254901957</c:v>
                </c:pt>
                <c:pt idx="36076">
                  <c:v>2.4643137254901957</c:v>
                </c:pt>
                <c:pt idx="36077">
                  <c:v>2.4643137254901957</c:v>
                </c:pt>
                <c:pt idx="36078">
                  <c:v>2.4643137254901957</c:v>
                </c:pt>
                <c:pt idx="36079">
                  <c:v>2.4643137254901957</c:v>
                </c:pt>
                <c:pt idx="36080">
                  <c:v>2.4643137254901957</c:v>
                </c:pt>
                <c:pt idx="36081">
                  <c:v>2.4643137254901957</c:v>
                </c:pt>
                <c:pt idx="36082">
                  <c:v>2.4643137254901957</c:v>
                </c:pt>
                <c:pt idx="36083">
                  <c:v>2.4643137254901957</c:v>
                </c:pt>
                <c:pt idx="36084">
                  <c:v>2.4643137254901957</c:v>
                </c:pt>
                <c:pt idx="36085">
                  <c:v>2.4643137254901957</c:v>
                </c:pt>
                <c:pt idx="36086">
                  <c:v>2.4643137254901957</c:v>
                </c:pt>
                <c:pt idx="36087">
                  <c:v>2.4643137254901957</c:v>
                </c:pt>
                <c:pt idx="36088">
                  <c:v>2.4643137254901957</c:v>
                </c:pt>
                <c:pt idx="36089">
                  <c:v>2.4643137254901957</c:v>
                </c:pt>
                <c:pt idx="36090">
                  <c:v>2.4643137254901957</c:v>
                </c:pt>
                <c:pt idx="36091">
                  <c:v>2.4643137254901957</c:v>
                </c:pt>
                <c:pt idx="36092">
                  <c:v>2.4643137254901957</c:v>
                </c:pt>
                <c:pt idx="36093">
                  <c:v>2.4643137254901957</c:v>
                </c:pt>
                <c:pt idx="36094">
                  <c:v>2.4643137254901957</c:v>
                </c:pt>
                <c:pt idx="36095">
                  <c:v>2.4643137254901957</c:v>
                </c:pt>
                <c:pt idx="36096">
                  <c:v>2.4643137254901957</c:v>
                </c:pt>
                <c:pt idx="36097">
                  <c:v>2.4643137254901957</c:v>
                </c:pt>
                <c:pt idx="36098">
                  <c:v>2.4643137254901957</c:v>
                </c:pt>
                <c:pt idx="36099">
                  <c:v>2.4643137254901957</c:v>
                </c:pt>
                <c:pt idx="36100">
                  <c:v>2.4643137254901957</c:v>
                </c:pt>
                <c:pt idx="36101">
                  <c:v>2.4643137254901957</c:v>
                </c:pt>
                <c:pt idx="36102">
                  <c:v>2.4643137254901957</c:v>
                </c:pt>
                <c:pt idx="36103">
                  <c:v>2.4643137254901957</c:v>
                </c:pt>
                <c:pt idx="36104">
                  <c:v>2.4643137254901957</c:v>
                </c:pt>
                <c:pt idx="36105">
                  <c:v>2.4643137254901957</c:v>
                </c:pt>
                <c:pt idx="36106">
                  <c:v>2.4643137254901957</c:v>
                </c:pt>
                <c:pt idx="36107">
                  <c:v>2.4643137254901957</c:v>
                </c:pt>
                <c:pt idx="36108">
                  <c:v>2.4643137254901957</c:v>
                </c:pt>
                <c:pt idx="36109">
                  <c:v>2.4643137254901957</c:v>
                </c:pt>
                <c:pt idx="36110">
                  <c:v>2.4643137254901957</c:v>
                </c:pt>
                <c:pt idx="36111">
                  <c:v>2.4643137254901957</c:v>
                </c:pt>
                <c:pt idx="36112">
                  <c:v>2.4643137254901957</c:v>
                </c:pt>
                <c:pt idx="36113">
                  <c:v>2.4643137254901957</c:v>
                </c:pt>
                <c:pt idx="36114">
                  <c:v>2.4643137254901957</c:v>
                </c:pt>
                <c:pt idx="36115">
                  <c:v>2.4643137254901957</c:v>
                </c:pt>
                <c:pt idx="36116">
                  <c:v>2.4643137254901957</c:v>
                </c:pt>
                <c:pt idx="36117">
                  <c:v>2.4643137254901957</c:v>
                </c:pt>
                <c:pt idx="36118">
                  <c:v>2.4643137254901957</c:v>
                </c:pt>
                <c:pt idx="36119">
                  <c:v>2.4643137254901957</c:v>
                </c:pt>
                <c:pt idx="36120">
                  <c:v>2.4643137254901957</c:v>
                </c:pt>
                <c:pt idx="36121">
                  <c:v>2.4643137254901957</c:v>
                </c:pt>
                <c:pt idx="36122">
                  <c:v>2.4643137254901957</c:v>
                </c:pt>
                <c:pt idx="36123">
                  <c:v>2.4643137254901957</c:v>
                </c:pt>
                <c:pt idx="36124">
                  <c:v>2.4643137254901957</c:v>
                </c:pt>
                <c:pt idx="36125">
                  <c:v>2.4643137254901957</c:v>
                </c:pt>
                <c:pt idx="36126">
                  <c:v>2.4643137254901957</c:v>
                </c:pt>
                <c:pt idx="36127">
                  <c:v>2.4643137254901957</c:v>
                </c:pt>
                <c:pt idx="36128">
                  <c:v>2.4643137254901957</c:v>
                </c:pt>
                <c:pt idx="36129">
                  <c:v>2.4643137254901957</c:v>
                </c:pt>
                <c:pt idx="36130">
                  <c:v>2.4643137254901957</c:v>
                </c:pt>
                <c:pt idx="36131">
                  <c:v>2.4643137254901957</c:v>
                </c:pt>
                <c:pt idx="36132">
                  <c:v>2.4643137254901957</c:v>
                </c:pt>
                <c:pt idx="36133">
                  <c:v>2.4643137254901957</c:v>
                </c:pt>
                <c:pt idx="36134">
                  <c:v>2.4643137254901957</c:v>
                </c:pt>
                <c:pt idx="36135">
                  <c:v>2.4643137254901957</c:v>
                </c:pt>
                <c:pt idx="36136">
                  <c:v>2.4643137254901957</c:v>
                </c:pt>
                <c:pt idx="36137">
                  <c:v>2.4643137254901957</c:v>
                </c:pt>
                <c:pt idx="36138">
                  <c:v>2.4643137254901957</c:v>
                </c:pt>
                <c:pt idx="36139">
                  <c:v>2.4643137254901957</c:v>
                </c:pt>
                <c:pt idx="36140">
                  <c:v>2.4643137254901957</c:v>
                </c:pt>
                <c:pt idx="36141">
                  <c:v>2.4643137254901957</c:v>
                </c:pt>
                <c:pt idx="36142">
                  <c:v>2.4643137254901957</c:v>
                </c:pt>
                <c:pt idx="36143">
                  <c:v>2.4643137254901957</c:v>
                </c:pt>
                <c:pt idx="36144">
                  <c:v>2.4643137254901957</c:v>
                </c:pt>
                <c:pt idx="36145">
                  <c:v>2.4643137254901957</c:v>
                </c:pt>
                <c:pt idx="36146">
                  <c:v>2.4643137254901957</c:v>
                </c:pt>
                <c:pt idx="36147">
                  <c:v>2.4643137254901957</c:v>
                </c:pt>
                <c:pt idx="36148">
                  <c:v>2.4643137254901957</c:v>
                </c:pt>
                <c:pt idx="36149">
                  <c:v>2.4643137254901957</c:v>
                </c:pt>
                <c:pt idx="36150">
                  <c:v>2.4643137254901957</c:v>
                </c:pt>
                <c:pt idx="36151">
                  <c:v>2.4643137254901957</c:v>
                </c:pt>
                <c:pt idx="36152">
                  <c:v>2.4643137254901957</c:v>
                </c:pt>
                <c:pt idx="36153">
                  <c:v>2.4643137254901957</c:v>
                </c:pt>
                <c:pt idx="36154">
                  <c:v>2.4643137254901957</c:v>
                </c:pt>
                <c:pt idx="36155">
                  <c:v>2.4643137254901957</c:v>
                </c:pt>
                <c:pt idx="36156">
                  <c:v>2.4643137254901957</c:v>
                </c:pt>
                <c:pt idx="36157">
                  <c:v>2.4643137254901957</c:v>
                </c:pt>
                <c:pt idx="36158">
                  <c:v>2.4643137254901957</c:v>
                </c:pt>
                <c:pt idx="36159">
                  <c:v>2.4643137254901957</c:v>
                </c:pt>
                <c:pt idx="36160">
                  <c:v>2.4643137254901957</c:v>
                </c:pt>
                <c:pt idx="36161">
                  <c:v>2.4643137254901957</c:v>
                </c:pt>
                <c:pt idx="36162">
                  <c:v>2.4643137254901957</c:v>
                </c:pt>
                <c:pt idx="36163">
                  <c:v>2.4643137254901957</c:v>
                </c:pt>
                <c:pt idx="36164">
                  <c:v>2.4643137254901957</c:v>
                </c:pt>
                <c:pt idx="36165">
                  <c:v>2.4643137254901957</c:v>
                </c:pt>
                <c:pt idx="36166">
                  <c:v>2.4643137254901957</c:v>
                </c:pt>
                <c:pt idx="36167">
                  <c:v>2.4643137254901957</c:v>
                </c:pt>
                <c:pt idx="36168">
                  <c:v>2.4643137254901957</c:v>
                </c:pt>
                <c:pt idx="36169">
                  <c:v>2.4643137254901957</c:v>
                </c:pt>
                <c:pt idx="36170">
                  <c:v>2.4643137254901957</c:v>
                </c:pt>
                <c:pt idx="36171">
                  <c:v>2.4643137254901957</c:v>
                </c:pt>
                <c:pt idx="36172">
                  <c:v>2.4643137254901957</c:v>
                </c:pt>
                <c:pt idx="36173">
                  <c:v>2.4643137254901957</c:v>
                </c:pt>
                <c:pt idx="36174">
                  <c:v>2.4643137254901957</c:v>
                </c:pt>
                <c:pt idx="36175">
                  <c:v>2.4643137254901957</c:v>
                </c:pt>
                <c:pt idx="36176">
                  <c:v>2.4643137254901957</c:v>
                </c:pt>
                <c:pt idx="36177">
                  <c:v>2.4643137254901957</c:v>
                </c:pt>
                <c:pt idx="36178">
                  <c:v>2.4643137254901957</c:v>
                </c:pt>
                <c:pt idx="36179">
                  <c:v>2.4643137254901957</c:v>
                </c:pt>
                <c:pt idx="36180">
                  <c:v>2.4643137254901957</c:v>
                </c:pt>
                <c:pt idx="36181">
                  <c:v>2.4643137254901957</c:v>
                </c:pt>
                <c:pt idx="36182">
                  <c:v>2.4643137254901957</c:v>
                </c:pt>
                <c:pt idx="36183">
                  <c:v>2.4643137254901957</c:v>
                </c:pt>
                <c:pt idx="36184">
                  <c:v>2.4643137254901957</c:v>
                </c:pt>
                <c:pt idx="36185">
                  <c:v>2.4643137254901957</c:v>
                </c:pt>
                <c:pt idx="36186">
                  <c:v>2.4643137254901957</c:v>
                </c:pt>
                <c:pt idx="36187">
                  <c:v>2.4643137254901957</c:v>
                </c:pt>
                <c:pt idx="36188">
                  <c:v>2.4643137254901957</c:v>
                </c:pt>
                <c:pt idx="36189">
                  <c:v>2.4643137254901957</c:v>
                </c:pt>
                <c:pt idx="36190">
                  <c:v>2.4643137254901957</c:v>
                </c:pt>
                <c:pt idx="36191">
                  <c:v>2.4643137254901957</c:v>
                </c:pt>
                <c:pt idx="36192">
                  <c:v>2.4643137254901957</c:v>
                </c:pt>
                <c:pt idx="36193">
                  <c:v>2.4643137254901957</c:v>
                </c:pt>
                <c:pt idx="36194">
                  <c:v>2.4643137254901957</c:v>
                </c:pt>
                <c:pt idx="36195">
                  <c:v>2.4643137254901957</c:v>
                </c:pt>
                <c:pt idx="36196">
                  <c:v>2.4643137254901957</c:v>
                </c:pt>
                <c:pt idx="36197">
                  <c:v>2.4643137254901957</c:v>
                </c:pt>
                <c:pt idx="36198">
                  <c:v>2.4643137254901957</c:v>
                </c:pt>
                <c:pt idx="36199">
                  <c:v>2.4643137254901957</c:v>
                </c:pt>
                <c:pt idx="36200">
                  <c:v>2.4643137254901957</c:v>
                </c:pt>
                <c:pt idx="36201">
                  <c:v>2.4643137254901957</c:v>
                </c:pt>
                <c:pt idx="36202">
                  <c:v>2.4643137254901957</c:v>
                </c:pt>
                <c:pt idx="36203">
                  <c:v>2.4643137254901957</c:v>
                </c:pt>
                <c:pt idx="36204">
                  <c:v>2.4643137254901957</c:v>
                </c:pt>
                <c:pt idx="36205">
                  <c:v>2.4643137254901957</c:v>
                </c:pt>
                <c:pt idx="36206">
                  <c:v>2.4643137254901957</c:v>
                </c:pt>
                <c:pt idx="36207">
                  <c:v>2.4643137254901957</c:v>
                </c:pt>
                <c:pt idx="36208">
                  <c:v>2.4643137254901957</c:v>
                </c:pt>
                <c:pt idx="36209">
                  <c:v>2.4643137254901957</c:v>
                </c:pt>
                <c:pt idx="36210">
                  <c:v>2.4643137254901957</c:v>
                </c:pt>
                <c:pt idx="36211">
                  <c:v>2.4643137254901957</c:v>
                </c:pt>
                <c:pt idx="36212">
                  <c:v>2.4643137254901957</c:v>
                </c:pt>
                <c:pt idx="36213">
                  <c:v>2.4643137254901957</c:v>
                </c:pt>
                <c:pt idx="36214">
                  <c:v>2.4643137254901957</c:v>
                </c:pt>
                <c:pt idx="36215">
                  <c:v>2.4643137254901957</c:v>
                </c:pt>
                <c:pt idx="36216">
                  <c:v>2.4643137254901957</c:v>
                </c:pt>
                <c:pt idx="36217">
                  <c:v>2.4643137254901957</c:v>
                </c:pt>
                <c:pt idx="36218">
                  <c:v>2.4643137254901957</c:v>
                </c:pt>
                <c:pt idx="36219">
                  <c:v>2.4643137254901957</c:v>
                </c:pt>
                <c:pt idx="36220">
                  <c:v>2.4643137254901957</c:v>
                </c:pt>
                <c:pt idx="36221">
                  <c:v>2.4643137254901957</c:v>
                </c:pt>
                <c:pt idx="36222">
                  <c:v>2.4643137254901957</c:v>
                </c:pt>
                <c:pt idx="36223">
                  <c:v>2.4643137254901957</c:v>
                </c:pt>
                <c:pt idx="36224">
                  <c:v>2.4643137254901957</c:v>
                </c:pt>
                <c:pt idx="36225">
                  <c:v>2.4643137254901957</c:v>
                </c:pt>
                <c:pt idx="36226">
                  <c:v>2.4643137254901957</c:v>
                </c:pt>
                <c:pt idx="36227">
                  <c:v>2.4643137254901957</c:v>
                </c:pt>
                <c:pt idx="36228">
                  <c:v>2.4643137254901957</c:v>
                </c:pt>
                <c:pt idx="36229">
                  <c:v>2.4643137254901957</c:v>
                </c:pt>
                <c:pt idx="36230">
                  <c:v>2.4643137254901957</c:v>
                </c:pt>
                <c:pt idx="36231">
                  <c:v>2.4643137254901957</c:v>
                </c:pt>
                <c:pt idx="36232">
                  <c:v>2.4643137254901957</c:v>
                </c:pt>
                <c:pt idx="36233">
                  <c:v>2.4643137254901957</c:v>
                </c:pt>
                <c:pt idx="36234">
                  <c:v>2.4643137254901957</c:v>
                </c:pt>
                <c:pt idx="36235">
                  <c:v>2.4643137254901957</c:v>
                </c:pt>
                <c:pt idx="36236">
                  <c:v>2.4643137254901957</c:v>
                </c:pt>
                <c:pt idx="36237">
                  <c:v>2.4643137254901957</c:v>
                </c:pt>
                <c:pt idx="36238">
                  <c:v>2.4643137254901957</c:v>
                </c:pt>
                <c:pt idx="36239">
                  <c:v>2.4643137254901957</c:v>
                </c:pt>
                <c:pt idx="36240">
                  <c:v>2.4643137254901957</c:v>
                </c:pt>
                <c:pt idx="36241">
                  <c:v>2.4643137254901957</c:v>
                </c:pt>
                <c:pt idx="36242">
                  <c:v>2.4643137254901957</c:v>
                </c:pt>
                <c:pt idx="36243">
                  <c:v>2.4643137254901957</c:v>
                </c:pt>
                <c:pt idx="36244">
                  <c:v>2.4643137254901957</c:v>
                </c:pt>
                <c:pt idx="36245">
                  <c:v>2.4643137254901957</c:v>
                </c:pt>
                <c:pt idx="36246">
                  <c:v>2.4643137254901957</c:v>
                </c:pt>
                <c:pt idx="36247">
                  <c:v>2.4643137254901957</c:v>
                </c:pt>
                <c:pt idx="36248">
                  <c:v>2.4643137254901957</c:v>
                </c:pt>
                <c:pt idx="36249">
                  <c:v>2.4643137254901957</c:v>
                </c:pt>
                <c:pt idx="36250">
                  <c:v>2.4643137254901957</c:v>
                </c:pt>
                <c:pt idx="36251">
                  <c:v>2.4643137254901957</c:v>
                </c:pt>
                <c:pt idx="36252">
                  <c:v>2.4643137254901957</c:v>
                </c:pt>
                <c:pt idx="36253">
                  <c:v>2.4643137254901957</c:v>
                </c:pt>
                <c:pt idx="36254">
                  <c:v>2.4643137254901957</c:v>
                </c:pt>
                <c:pt idx="36255">
                  <c:v>2.4643137254901957</c:v>
                </c:pt>
                <c:pt idx="36256">
                  <c:v>2.4643137254901957</c:v>
                </c:pt>
                <c:pt idx="36257">
                  <c:v>2.4643137254901957</c:v>
                </c:pt>
                <c:pt idx="36258">
                  <c:v>2.4643137254901957</c:v>
                </c:pt>
                <c:pt idx="36259">
                  <c:v>2.4643137254901957</c:v>
                </c:pt>
                <c:pt idx="36260">
                  <c:v>2.4643137254901957</c:v>
                </c:pt>
                <c:pt idx="36261">
                  <c:v>2.4643137254901957</c:v>
                </c:pt>
                <c:pt idx="36262">
                  <c:v>2.4643137254901957</c:v>
                </c:pt>
                <c:pt idx="36263">
                  <c:v>2.4643137254901957</c:v>
                </c:pt>
                <c:pt idx="36264">
                  <c:v>2.4643137254901957</c:v>
                </c:pt>
                <c:pt idx="36265">
                  <c:v>2.4643137254901957</c:v>
                </c:pt>
                <c:pt idx="36266">
                  <c:v>2.4643137254901957</c:v>
                </c:pt>
                <c:pt idx="36267">
                  <c:v>2.4643137254901957</c:v>
                </c:pt>
                <c:pt idx="36268">
                  <c:v>2.4643137254901957</c:v>
                </c:pt>
                <c:pt idx="36269">
                  <c:v>2.4643137254901957</c:v>
                </c:pt>
                <c:pt idx="36270">
                  <c:v>2.4643137254901957</c:v>
                </c:pt>
                <c:pt idx="36271">
                  <c:v>2.4643137254901957</c:v>
                </c:pt>
                <c:pt idx="36272">
                  <c:v>2.4643137254901957</c:v>
                </c:pt>
                <c:pt idx="36273">
                  <c:v>2.4643137254901957</c:v>
                </c:pt>
                <c:pt idx="36274">
                  <c:v>2.4643137254901957</c:v>
                </c:pt>
                <c:pt idx="36275">
                  <c:v>2.4643137254901957</c:v>
                </c:pt>
                <c:pt idx="36276">
                  <c:v>2.4643137254901957</c:v>
                </c:pt>
                <c:pt idx="36277">
                  <c:v>2.4643137254901957</c:v>
                </c:pt>
                <c:pt idx="36278">
                  <c:v>2.4643137254901957</c:v>
                </c:pt>
                <c:pt idx="36279">
                  <c:v>2.4643137254901957</c:v>
                </c:pt>
                <c:pt idx="36280">
                  <c:v>2.4643137254901957</c:v>
                </c:pt>
                <c:pt idx="36281">
                  <c:v>2.4643137254901957</c:v>
                </c:pt>
                <c:pt idx="36282">
                  <c:v>2.4643137254901957</c:v>
                </c:pt>
                <c:pt idx="36283">
                  <c:v>2.4643137254901957</c:v>
                </c:pt>
                <c:pt idx="36284">
                  <c:v>2.4643137254901957</c:v>
                </c:pt>
                <c:pt idx="36285">
                  <c:v>2.4643137254901957</c:v>
                </c:pt>
                <c:pt idx="36286">
                  <c:v>2.4643137254901957</c:v>
                </c:pt>
                <c:pt idx="36287">
                  <c:v>2.4643137254901957</c:v>
                </c:pt>
                <c:pt idx="36288">
                  <c:v>2.4643137254901957</c:v>
                </c:pt>
                <c:pt idx="36289">
                  <c:v>2.4643137254901957</c:v>
                </c:pt>
                <c:pt idx="36290">
                  <c:v>2.4643137254901957</c:v>
                </c:pt>
                <c:pt idx="36291">
                  <c:v>2.4643137254901957</c:v>
                </c:pt>
                <c:pt idx="36292">
                  <c:v>2.4643137254901957</c:v>
                </c:pt>
                <c:pt idx="36293">
                  <c:v>2.4643137254901957</c:v>
                </c:pt>
                <c:pt idx="36294">
                  <c:v>2.4643137254901957</c:v>
                </c:pt>
                <c:pt idx="36295">
                  <c:v>2.4643137254901957</c:v>
                </c:pt>
                <c:pt idx="36296">
                  <c:v>2.4643137254901957</c:v>
                </c:pt>
                <c:pt idx="36297">
                  <c:v>2.4643137254901957</c:v>
                </c:pt>
                <c:pt idx="36298">
                  <c:v>2.4643137254901957</c:v>
                </c:pt>
                <c:pt idx="36299">
                  <c:v>2.4643137254901957</c:v>
                </c:pt>
                <c:pt idx="36300">
                  <c:v>2.4643137254901957</c:v>
                </c:pt>
                <c:pt idx="36301">
                  <c:v>2.4643137254901957</c:v>
                </c:pt>
                <c:pt idx="36302">
                  <c:v>2.4643137254901957</c:v>
                </c:pt>
                <c:pt idx="36303">
                  <c:v>2.4643137254901957</c:v>
                </c:pt>
                <c:pt idx="36304">
                  <c:v>2.4643137254901957</c:v>
                </c:pt>
                <c:pt idx="36305">
                  <c:v>2.4643137254901957</c:v>
                </c:pt>
                <c:pt idx="36306">
                  <c:v>2.4643137254901957</c:v>
                </c:pt>
                <c:pt idx="36307">
                  <c:v>2.4643137254901957</c:v>
                </c:pt>
                <c:pt idx="36308">
                  <c:v>2.4643137254901957</c:v>
                </c:pt>
                <c:pt idx="36309">
                  <c:v>2.4643137254901957</c:v>
                </c:pt>
                <c:pt idx="36310">
                  <c:v>2.4643137254901957</c:v>
                </c:pt>
                <c:pt idx="36311">
                  <c:v>2.4643137254901957</c:v>
                </c:pt>
                <c:pt idx="36312">
                  <c:v>2.4643137254901957</c:v>
                </c:pt>
                <c:pt idx="36313">
                  <c:v>2.4643137254901957</c:v>
                </c:pt>
                <c:pt idx="36314">
                  <c:v>2.4643137254901957</c:v>
                </c:pt>
                <c:pt idx="36315">
                  <c:v>2.4643137254901957</c:v>
                </c:pt>
                <c:pt idx="36316">
                  <c:v>2.4643137254901957</c:v>
                </c:pt>
                <c:pt idx="36317">
                  <c:v>2.4643137254901957</c:v>
                </c:pt>
                <c:pt idx="36318">
                  <c:v>2.4643137254901957</c:v>
                </c:pt>
                <c:pt idx="36319">
                  <c:v>2.4643137254901957</c:v>
                </c:pt>
                <c:pt idx="36320">
                  <c:v>2.4643137254901957</c:v>
                </c:pt>
                <c:pt idx="36321">
                  <c:v>2.4643137254901957</c:v>
                </c:pt>
                <c:pt idx="36322">
                  <c:v>2.4643137254901957</c:v>
                </c:pt>
                <c:pt idx="36323">
                  <c:v>2.4643137254901957</c:v>
                </c:pt>
                <c:pt idx="36324">
                  <c:v>2.4643137254901957</c:v>
                </c:pt>
                <c:pt idx="36325">
                  <c:v>2.4643137254901957</c:v>
                </c:pt>
                <c:pt idx="36326">
                  <c:v>2.4643137254901957</c:v>
                </c:pt>
                <c:pt idx="36327">
                  <c:v>2.4643137254901957</c:v>
                </c:pt>
                <c:pt idx="36328">
                  <c:v>2.4643137254901957</c:v>
                </c:pt>
                <c:pt idx="36329">
                  <c:v>2.4643137254901957</c:v>
                </c:pt>
                <c:pt idx="36330">
                  <c:v>2.4643137254901957</c:v>
                </c:pt>
                <c:pt idx="36331">
                  <c:v>2.4643137254901957</c:v>
                </c:pt>
                <c:pt idx="36332">
                  <c:v>2.4643137254901957</c:v>
                </c:pt>
                <c:pt idx="36333">
                  <c:v>2.4643137254901957</c:v>
                </c:pt>
                <c:pt idx="36334">
                  <c:v>2.4643137254901957</c:v>
                </c:pt>
                <c:pt idx="36335">
                  <c:v>2.4643137254901957</c:v>
                </c:pt>
                <c:pt idx="36336">
                  <c:v>2.4643137254901957</c:v>
                </c:pt>
                <c:pt idx="36337">
                  <c:v>2.4643137254901957</c:v>
                </c:pt>
                <c:pt idx="36338">
                  <c:v>2.4643137254901957</c:v>
                </c:pt>
                <c:pt idx="36339">
                  <c:v>2.4643137254901957</c:v>
                </c:pt>
                <c:pt idx="36340">
                  <c:v>2.4643137254901957</c:v>
                </c:pt>
                <c:pt idx="36341">
                  <c:v>2.4643137254901957</c:v>
                </c:pt>
                <c:pt idx="36342">
                  <c:v>2.4643137254901957</c:v>
                </c:pt>
                <c:pt idx="36343">
                  <c:v>2.4643137254901957</c:v>
                </c:pt>
                <c:pt idx="36344">
                  <c:v>2.4643137254901957</c:v>
                </c:pt>
                <c:pt idx="36345">
                  <c:v>2.4643137254901957</c:v>
                </c:pt>
                <c:pt idx="36346">
                  <c:v>2.4643137254901957</c:v>
                </c:pt>
                <c:pt idx="36347">
                  <c:v>2.4643137254901957</c:v>
                </c:pt>
                <c:pt idx="36348">
                  <c:v>2.4643137254901957</c:v>
                </c:pt>
                <c:pt idx="36349">
                  <c:v>2.4643137254901957</c:v>
                </c:pt>
                <c:pt idx="36350">
                  <c:v>2.4643137254901957</c:v>
                </c:pt>
                <c:pt idx="36351">
                  <c:v>2.4643137254901957</c:v>
                </c:pt>
                <c:pt idx="36352">
                  <c:v>2.4643137254901957</c:v>
                </c:pt>
                <c:pt idx="36353">
                  <c:v>2.4643137254901957</c:v>
                </c:pt>
                <c:pt idx="36354">
                  <c:v>2.4643137254901957</c:v>
                </c:pt>
                <c:pt idx="36355">
                  <c:v>2.4643137254901957</c:v>
                </c:pt>
                <c:pt idx="36356">
                  <c:v>2.4643137254901957</c:v>
                </c:pt>
                <c:pt idx="36357">
                  <c:v>2.4643137254901957</c:v>
                </c:pt>
                <c:pt idx="36358">
                  <c:v>2.4643137254901957</c:v>
                </c:pt>
                <c:pt idx="36359">
                  <c:v>2.4643137254901957</c:v>
                </c:pt>
                <c:pt idx="36360">
                  <c:v>2.4643137254901957</c:v>
                </c:pt>
                <c:pt idx="36361">
                  <c:v>2.4643137254901957</c:v>
                </c:pt>
                <c:pt idx="36362">
                  <c:v>2.4643137254901957</c:v>
                </c:pt>
                <c:pt idx="36363">
                  <c:v>2.4643137254901957</c:v>
                </c:pt>
                <c:pt idx="36364">
                  <c:v>2.4643137254901957</c:v>
                </c:pt>
                <c:pt idx="36365">
                  <c:v>2.4643137254901957</c:v>
                </c:pt>
                <c:pt idx="36366">
                  <c:v>2.4643137254901957</c:v>
                </c:pt>
                <c:pt idx="36367">
                  <c:v>2.4643137254901957</c:v>
                </c:pt>
                <c:pt idx="36368">
                  <c:v>2.4643137254901957</c:v>
                </c:pt>
                <c:pt idx="36369">
                  <c:v>2.4643137254901957</c:v>
                </c:pt>
                <c:pt idx="36370">
                  <c:v>2.4643137254901957</c:v>
                </c:pt>
                <c:pt idx="36371">
                  <c:v>2.4643137254901957</c:v>
                </c:pt>
                <c:pt idx="36372">
                  <c:v>2.4643137254901957</c:v>
                </c:pt>
                <c:pt idx="36373">
                  <c:v>2.4643137254901957</c:v>
                </c:pt>
                <c:pt idx="36374">
                  <c:v>2.4643137254901957</c:v>
                </c:pt>
                <c:pt idx="36375">
                  <c:v>2.4643137254901957</c:v>
                </c:pt>
                <c:pt idx="36376">
                  <c:v>2.4643137254901957</c:v>
                </c:pt>
                <c:pt idx="36377">
                  <c:v>2.4643137254901957</c:v>
                </c:pt>
                <c:pt idx="36378">
                  <c:v>2.4643137254901957</c:v>
                </c:pt>
                <c:pt idx="36379">
                  <c:v>2.4643137254901957</c:v>
                </c:pt>
                <c:pt idx="36380">
                  <c:v>2.4643137254901957</c:v>
                </c:pt>
                <c:pt idx="36381">
                  <c:v>2.4643137254901957</c:v>
                </c:pt>
                <c:pt idx="36382">
                  <c:v>2.4643137254901957</c:v>
                </c:pt>
                <c:pt idx="36383">
                  <c:v>2.4643137254901957</c:v>
                </c:pt>
                <c:pt idx="36384">
                  <c:v>2.4643137254901957</c:v>
                </c:pt>
                <c:pt idx="36385">
                  <c:v>2.4643137254901957</c:v>
                </c:pt>
                <c:pt idx="36386">
                  <c:v>2.4643137254901957</c:v>
                </c:pt>
                <c:pt idx="36387">
                  <c:v>2.4643137254901957</c:v>
                </c:pt>
                <c:pt idx="36388">
                  <c:v>2.4643137254901957</c:v>
                </c:pt>
                <c:pt idx="36389">
                  <c:v>2.4643137254901957</c:v>
                </c:pt>
                <c:pt idx="36390">
                  <c:v>2.4643137254901957</c:v>
                </c:pt>
                <c:pt idx="36391">
                  <c:v>2.4643137254901957</c:v>
                </c:pt>
                <c:pt idx="36392">
                  <c:v>2.4643137254901957</c:v>
                </c:pt>
                <c:pt idx="36393">
                  <c:v>2.4643137254901957</c:v>
                </c:pt>
                <c:pt idx="36394">
                  <c:v>2.4643137254901957</c:v>
                </c:pt>
                <c:pt idx="36395">
                  <c:v>2.4643137254901957</c:v>
                </c:pt>
                <c:pt idx="36396">
                  <c:v>2.4643137254901957</c:v>
                </c:pt>
                <c:pt idx="36397">
                  <c:v>2.4643137254901957</c:v>
                </c:pt>
                <c:pt idx="36398">
                  <c:v>2.4643137254901957</c:v>
                </c:pt>
                <c:pt idx="36399">
                  <c:v>2.4643137254901957</c:v>
                </c:pt>
                <c:pt idx="36400">
                  <c:v>2.4643137254901957</c:v>
                </c:pt>
                <c:pt idx="36401">
                  <c:v>2.4643137254901957</c:v>
                </c:pt>
                <c:pt idx="36402">
                  <c:v>2.4643137254901957</c:v>
                </c:pt>
                <c:pt idx="36403">
                  <c:v>2.4643137254901957</c:v>
                </c:pt>
                <c:pt idx="36404">
                  <c:v>2.4643137254901957</c:v>
                </c:pt>
                <c:pt idx="36405">
                  <c:v>2.4643137254901957</c:v>
                </c:pt>
                <c:pt idx="36406">
                  <c:v>2.4643137254901957</c:v>
                </c:pt>
                <c:pt idx="36407">
                  <c:v>2.4643137254901957</c:v>
                </c:pt>
                <c:pt idx="36408">
                  <c:v>2.4643137254901957</c:v>
                </c:pt>
                <c:pt idx="36409">
                  <c:v>2.4643137254901957</c:v>
                </c:pt>
                <c:pt idx="36410">
                  <c:v>2.4643137254901957</c:v>
                </c:pt>
                <c:pt idx="36411">
                  <c:v>2.4643137254901957</c:v>
                </c:pt>
                <c:pt idx="36412">
                  <c:v>2.4643137254901957</c:v>
                </c:pt>
                <c:pt idx="36413">
                  <c:v>2.4643137254901957</c:v>
                </c:pt>
                <c:pt idx="36414">
                  <c:v>2.4643137254901957</c:v>
                </c:pt>
                <c:pt idx="36415">
                  <c:v>2.4643137254901957</c:v>
                </c:pt>
                <c:pt idx="36416">
                  <c:v>2.4643137254901957</c:v>
                </c:pt>
                <c:pt idx="36417">
                  <c:v>2.4643137254901957</c:v>
                </c:pt>
                <c:pt idx="36418">
                  <c:v>2.4643137254901957</c:v>
                </c:pt>
                <c:pt idx="36419">
                  <c:v>2.4643137254901957</c:v>
                </c:pt>
                <c:pt idx="36420">
                  <c:v>2.4643137254901957</c:v>
                </c:pt>
                <c:pt idx="36421">
                  <c:v>2.4643137254901957</c:v>
                </c:pt>
                <c:pt idx="36422">
                  <c:v>2.4643137254901957</c:v>
                </c:pt>
                <c:pt idx="36423">
                  <c:v>2.4643137254901957</c:v>
                </c:pt>
                <c:pt idx="36424">
                  <c:v>2.4643137254901957</c:v>
                </c:pt>
                <c:pt idx="36425">
                  <c:v>2.4643137254901957</c:v>
                </c:pt>
                <c:pt idx="36426">
                  <c:v>2.4643137254901957</c:v>
                </c:pt>
                <c:pt idx="36427">
                  <c:v>2.4643137254901957</c:v>
                </c:pt>
                <c:pt idx="36428">
                  <c:v>2.4643137254901957</c:v>
                </c:pt>
                <c:pt idx="36429">
                  <c:v>2.4643137254901957</c:v>
                </c:pt>
                <c:pt idx="36430">
                  <c:v>2.4643137254901957</c:v>
                </c:pt>
                <c:pt idx="36431">
                  <c:v>2.4643137254901957</c:v>
                </c:pt>
                <c:pt idx="36432">
                  <c:v>2.4643137254901957</c:v>
                </c:pt>
                <c:pt idx="36433">
                  <c:v>2.4643137254901957</c:v>
                </c:pt>
                <c:pt idx="36434">
                  <c:v>2.4643137254901957</c:v>
                </c:pt>
                <c:pt idx="36435">
                  <c:v>2.4643137254901957</c:v>
                </c:pt>
                <c:pt idx="36436">
                  <c:v>2.4643137254901957</c:v>
                </c:pt>
                <c:pt idx="36437">
                  <c:v>2.4643137254901957</c:v>
                </c:pt>
                <c:pt idx="36438">
                  <c:v>2.4643137254901957</c:v>
                </c:pt>
                <c:pt idx="36439">
                  <c:v>2.4643137254901957</c:v>
                </c:pt>
                <c:pt idx="36440">
                  <c:v>2.4643137254901957</c:v>
                </c:pt>
                <c:pt idx="36441">
                  <c:v>2.4643137254901957</c:v>
                </c:pt>
                <c:pt idx="36442">
                  <c:v>2.4643137254901957</c:v>
                </c:pt>
                <c:pt idx="36443">
                  <c:v>2.4643137254901957</c:v>
                </c:pt>
                <c:pt idx="36444">
                  <c:v>2.4643137254901957</c:v>
                </c:pt>
                <c:pt idx="36445">
                  <c:v>2.4643137254901957</c:v>
                </c:pt>
                <c:pt idx="36446">
                  <c:v>2.4643137254901957</c:v>
                </c:pt>
                <c:pt idx="36447">
                  <c:v>2.4643137254901957</c:v>
                </c:pt>
                <c:pt idx="36448">
                  <c:v>2.4643137254901957</c:v>
                </c:pt>
                <c:pt idx="36449">
                  <c:v>2.4643137254901957</c:v>
                </c:pt>
                <c:pt idx="36450">
                  <c:v>2.4643137254901957</c:v>
                </c:pt>
                <c:pt idx="36451">
                  <c:v>2.4643137254901957</c:v>
                </c:pt>
                <c:pt idx="36452">
                  <c:v>2.4643137254901957</c:v>
                </c:pt>
                <c:pt idx="36453">
                  <c:v>2.4643137254901957</c:v>
                </c:pt>
                <c:pt idx="36454">
                  <c:v>2.4643137254901957</c:v>
                </c:pt>
                <c:pt idx="36455">
                  <c:v>2.4643137254901957</c:v>
                </c:pt>
                <c:pt idx="36456">
                  <c:v>2.4643137254901957</c:v>
                </c:pt>
                <c:pt idx="36457">
                  <c:v>2.4643137254901957</c:v>
                </c:pt>
                <c:pt idx="36458">
                  <c:v>2.4643137254901957</c:v>
                </c:pt>
                <c:pt idx="36459">
                  <c:v>2.4643137254901957</c:v>
                </c:pt>
                <c:pt idx="36460">
                  <c:v>2.4643137254901957</c:v>
                </c:pt>
                <c:pt idx="36461">
                  <c:v>2.4643137254901957</c:v>
                </c:pt>
                <c:pt idx="36462">
                  <c:v>2.4643137254901957</c:v>
                </c:pt>
                <c:pt idx="36463">
                  <c:v>2.4643137254901957</c:v>
                </c:pt>
                <c:pt idx="36464">
                  <c:v>2.4643137254901957</c:v>
                </c:pt>
                <c:pt idx="36465">
                  <c:v>2.4643137254901957</c:v>
                </c:pt>
                <c:pt idx="36466">
                  <c:v>2.4643137254901957</c:v>
                </c:pt>
                <c:pt idx="36467">
                  <c:v>2.4643137254901957</c:v>
                </c:pt>
                <c:pt idx="36468">
                  <c:v>2.4643137254901957</c:v>
                </c:pt>
                <c:pt idx="36469">
                  <c:v>2.4643137254901957</c:v>
                </c:pt>
                <c:pt idx="36470">
                  <c:v>2.4643137254901957</c:v>
                </c:pt>
                <c:pt idx="36471">
                  <c:v>2.4643137254901957</c:v>
                </c:pt>
                <c:pt idx="36472">
                  <c:v>2.4643137254901957</c:v>
                </c:pt>
                <c:pt idx="36473">
                  <c:v>2.4643137254901957</c:v>
                </c:pt>
                <c:pt idx="36474">
                  <c:v>2.4643137254901957</c:v>
                </c:pt>
                <c:pt idx="36475">
                  <c:v>2.4643137254901957</c:v>
                </c:pt>
                <c:pt idx="36476">
                  <c:v>2.4643137254901957</c:v>
                </c:pt>
                <c:pt idx="36477">
                  <c:v>2.4643137254901957</c:v>
                </c:pt>
                <c:pt idx="36478">
                  <c:v>2.4643137254901957</c:v>
                </c:pt>
                <c:pt idx="36479">
                  <c:v>2.4643137254901957</c:v>
                </c:pt>
                <c:pt idx="36480">
                  <c:v>2.4643137254901957</c:v>
                </c:pt>
                <c:pt idx="36481">
                  <c:v>2.4643137254901957</c:v>
                </c:pt>
                <c:pt idx="36482">
                  <c:v>2.4643137254901957</c:v>
                </c:pt>
                <c:pt idx="36483">
                  <c:v>2.4643137254901957</c:v>
                </c:pt>
                <c:pt idx="36484">
                  <c:v>2.4643137254901957</c:v>
                </c:pt>
                <c:pt idx="36485">
                  <c:v>2.4643137254901957</c:v>
                </c:pt>
                <c:pt idx="36486">
                  <c:v>2.4643137254901957</c:v>
                </c:pt>
                <c:pt idx="36487">
                  <c:v>2.4643137254901957</c:v>
                </c:pt>
                <c:pt idx="36488">
                  <c:v>2.4643137254901957</c:v>
                </c:pt>
                <c:pt idx="36489">
                  <c:v>2.4643137254901957</c:v>
                </c:pt>
                <c:pt idx="36490">
                  <c:v>2.4643137254901957</c:v>
                </c:pt>
                <c:pt idx="36491">
                  <c:v>2.4643137254901957</c:v>
                </c:pt>
                <c:pt idx="36492">
                  <c:v>2.4643137254901957</c:v>
                </c:pt>
                <c:pt idx="36493">
                  <c:v>2.4643137254901957</c:v>
                </c:pt>
                <c:pt idx="36494">
                  <c:v>2.4643137254901957</c:v>
                </c:pt>
                <c:pt idx="36495">
                  <c:v>2.4643137254901957</c:v>
                </c:pt>
                <c:pt idx="36496">
                  <c:v>2.4643137254901957</c:v>
                </c:pt>
                <c:pt idx="36497">
                  <c:v>2.4643137254901957</c:v>
                </c:pt>
                <c:pt idx="36498">
                  <c:v>2.4643137254901957</c:v>
                </c:pt>
                <c:pt idx="36499">
                  <c:v>2.4643137254901957</c:v>
                </c:pt>
                <c:pt idx="36500">
                  <c:v>2.4643137254901957</c:v>
                </c:pt>
                <c:pt idx="36501">
                  <c:v>2.4643137254901957</c:v>
                </c:pt>
                <c:pt idx="36502">
                  <c:v>2.4643137254901957</c:v>
                </c:pt>
                <c:pt idx="36503">
                  <c:v>2.4643137254901957</c:v>
                </c:pt>
                <c:pt idx="36504">
                  <c:v>2.4643137254901957</c:v>
                </c:pt>
                <c:pt idx="36505">
                  <c:v>2.4643137254901957</c:v>
                </c:pt>
                <c:pt idx="36506">
                  <c:v>2.4643137254901957</c:v>
                </c:pt>
                <c:pt idx="36507">
                  <c:v>2.4643137254901957</c:v>
                </c:pt>
                <c:pt idx="36508">
                  <c:v>2.4643137254901957</c:v>
                </c:pt>
                <c:pt idx="36509">
                  <c:v>2.4643137254901957</c:v>
                </c:pt>
                <c:pt idx="36510">
                  <c:v>2.4643137254901957</c:v>
                </c:pt>
                <c:pt idx="36511">
                  <c:v>2.4643137254901957</c:v>
                </c:pt>
                <c:pt idx="36512">
                  <c:v>2.4643137254901957</c:v>
                </c:pt>
                <c:pt idx="36513">
                  <c:v>2.4643137254901957</c:v>
                </c:pt>
                <c:pt idx="36514">
                  <c:v>2.4643137254901957</c:v>
                </c:pt>
                <c:pt idx="36515">
                  <c:v>2.4643137254901957</c:v>
                </c:pt>
                <c:pt idx="36516">
                  <c:v>2.4643137254901957</c:v>
                </c:pt>
                <c:pt idx="36517">
                  <c:v>2.4643137254901957</c:v>
                </c:pt>
                <c:pt idx="36518">
                  <c:v>2.4643137254901957</c:v>
                </c:pt>
                <c:pt idx="36519">
                  <c:v>2.4643137254901957</c:v>
                </c:pt>
                <c:pt idx="36520">
                  <c:v>2.4643137254901957</c:v>
                </c:pt>
                <c:pt idx="36521">
                  <c:v>2.4643137254901957</c:v>
                </c:pt>
                <c:pt idx="36522">
                  <c:v>2.4643137254901957</c:v>
                </c:pt>
                <c:pt idx="36523">
                  <c:v>2.4643137254901957</c:v>
                </c:pt>
                <c:pt idx="36524">
                  <c:v>2.4643137254901957</c:v>
                </c:pt>
                <c:pt idx="36525">
                  <c:v>2.4643137254901957</c:v>
                </c:pt>
                <c:pt idx="36526">
                  <c:v>2.4643137254901957</c:v>
                </c:pt>
                <c:pt idx="36527">
                  <c:v>2.4643137254901957</c:v>
                </c:pt>
                <c:pt idx="36528">
                  <c:v>2.4643137254901957</c:v>
                </c:pt>
                <c:pt idx="36529">
                  <c:v>2.4643137254901957</c:v>
                </c:pt>
                <c:pt idx="36530">
                  <c:v>2.4643137254901957</c:v>
                </c:pt>
                <c:pt idx="36531">
                  <c:v>2.4643137254901957</c:v>
                </c:pt>
                <c:pt idx="36532">
                  <c:v>2.4643137254901957</c:v>
                </c:pt>
                <c:pt idx="36533">
                  <c:v>2.4643137254901957</c:v>
                </c:pt>
                <c:pt idx="36534">
                  <c:v>2.4643137254901957</c:v>
                </c:pt>
                <c:pt idx="36535">
                  <c:v>2.4643137254901957</c:v>
                </c:pt>
                <c:pt idx="36536">
                  <c:v>2.4643137254901957</c:v>
                </c:pt>
                <c:pt idx="36537">
                  <c:v>2.4643137254901957</c:v>
                </c:pt>
                <c:pt idx="36538">
                  <c:v>2.4643137254901957</c:v>
                </c:pt>
                <c:pt idx="36539">
                  <c:v>2.4643137254901957</c:v>
                </c:pt>
                <c:pt idx="36540">
                  <c:v>2.4643137254901957</c:v>
                </c:pt>
                <c:pt idx="36541">
                  <c:v>2.4643137254901957</c:v>
                </c:pt>
                <c:pt idx="36542">
                  <c:v>2.4643137254901957</c:v>
                </c:pt>
                <c:pt idx="36543">
                  <c:v>2.4643137254901957</c:v>
                </c:pt>
                <c:pt idx="36544">
                  <c:v>2.4643137254901957</c:v>
                </c:pt>
                <c:pt idx="36545">
                  <c:v>2.4643137254901957</c:v>
                </c:pt>
                <c:pt idx="36546">
                  <c:v>2.4643137254901957</c:v>
                </c:pt>
                <c:pt idx="36547">
                  <c:v>2.4643137254901957</c:v>
                </c:pt>
                <c:pt idx="36548">
                  <c:v>2.4643137254901957</c:v>
                </c:pt>
                <c:pt idx="36549">
                  <c:v>2.4643137254901957</c:v>
                </c:pt>
                <c:pt idx="36550">
                  <c:v>2.4643137254901957</c:v>
                </c:pt>
                <c:pt idx="36551">
                  <c:v>2.4643137254901957</c:v>
                </c:pt>
                <c:pt idx="36552">
                  <c:v>2.4643137254901957</c:v>
                </c:pt>
                <c:pt idx="36553">
                  <c:v>2.4643137254901957</c:v>
                </c:pt>
                <c:pt idx="36554">
                  <c:v>2.4643137254901957</c:v>
                </c:pt>
                <c:pt idx="36555">
                  <c:v>2.4643137254901957</c:v>
                </c:pt>
                <c:pt idx="36556">
                  <c:v>2.4643137254901957</c:v>
                </c:pt>
                <c:pt idx="36557">
                  <c:v>2.4643137254901957</c:v>
                </c:pt>
                <c:pt idx="36558">
                  <c:v>2.4643137254901957</c:v>
                </c:pt>
                <c:pt idx="36559">
                  <c:v>2.4643137254901957</c:v>
                </c:pt>
                <c:pt idx="36560">
                  <c:v>2.4643137254901957</c:v>
                </c:pt>
                <c:pt idx="36561">
                  <c:v>2.4643137254901957</c:v>
                </c:pt>
                <c:pt idx="36562">
                  <c:v>2.4643137254901957</c:v>
                </c:pt>
                <c:pt idx="36563">
                  <c:v>2.4643137254901957</c:v>
                </c:pt>
                <c:pt idx="36564">
                  <c:v>2.4643137254901957</c:v>
                </c:pt>
                <c:pt idx="36565">
                  <c:v>2.4643137254901957</c:v>
                </c:pt>
                <c:pt idx="36566">
                  <c:v>2.4643137254901957</c:v>
                </c:pt>
                <c:pt idx="36567">
                  <c:v>2.4643137254901957</c:v>
                </c:pt>
                <c:pt idx="36568">
                  <c:v>2.4643137254901957</c:v>
                </c:pt>
                <c:pt idx="36569">
                  <c:v>2.4643137254901957</c:v>
                </c:pt>
                <c:pt idx="36570">
                  <c:v>2.4643137254901957</c:v>
                </c:pt>
                <c:pt idx="36571">
                  <c:v>2.4643137254901957</c:v>
                </c:pt>
                <c:pt idx="36572">
                  <c:v>2.4643137254901957</c:v>
                </c:pt>
                <c:pt idx="36573">
                  <c:v>2.4643137254901957</c:v>
                </c:pt>
                <c:pt idx="36574">
                  <c:v>2.4643137254901957</c:v>
                </c:pt>
                <c:pt idx="36575">
                  <c:v>2.4643137254901957</c:v>
                </c:pt>
                <c:pt idx="36576">
                  <c:v>2.4643137254901957</c:v>
                </c:pt>
                <c:pt idx="36577">
                  <c:v>2.4643137254901957</c:v>
                </c:pt>
                <c:pt idx="36578">
                  <c:v>2.4643137254901957</c:v>
                </c:pt>
                <c:pt idx="36579">
                  <c:v>2.4643137254901957</c:v>
                </c:pt>
                <c:pt idx="36580">
                  <c:v>2.4643137254901957</c:v>
                </c:pt>
                <c:pt idx="36581">
                  <c:v>2.4643137254901957</c:v>
                </c:pt>
                <c:pt idx="36582">
                  <c:v>2.4643137254901957</c:v>
                </c:pt>
                <c:pt idx="36583">
                  <c:v>2.4643137254901957</c:v>
                </c:pt>
                <c:pt idx="36584">
                  <c:v>2.4643137254901957</c:v>
                </c:pt>
                <c:pt idx="36585">
                  <c:v>2.4643137254901957</c:v>
                </c:pt>
                <c:pt idx="36586">
                  <c:v>2.4643137254901957</c:v>
                </c:pt>
                <c:pt idx="36587">
                  <c:v>2.4643137254901957</c:v>
                </c:pt>
                <c:pt idx="36588">
                  <c:v>2.4643137254901957</c:v>
                </c:pt>
                <c:pt idx="36589">
                  <c:v>2.4643137254901957</c:v>
                </c:pt>
                <c:pt idx="36590">
                  <c:v>2.4643137254901957</c:v>
                </c:pt>
                <c:pt idx="36591">
                  <c:v>2.4643137254901957</c:v>
                </c:pt>
                <c:pt idx="36592">
                  <c:v>2.4643137254901957</c:v>
                </c:pt>
                <c:pt idx="36593">
                  <c:v>2.4643137254901957</c:v>
                </c:pt>
                <c:pt idx="36594">
                  <c:v>2.4643137254901957</c:v>
                </c:pt>
                <c:pt idx="36595">
                  <c:v>2.4643137254901957</c:v>
                </c:pt>
                <c:pt idx="36596">
                  <c:v>2.4643137254901957</c:v>
                </c:pt>
                <c:pt idx="36597">
                  <c:v>2.4643137254901957</c:v>
                </c:pt>
                <c:pt idx="36598">
                  <c:v>2.4643137254901957</c:v>
                </c:pt>
                <c:pt idx="36599">
                  <c:v>2.4643137254901957</c:v>
                </c:pt>
                <c:pt idx="36600">
                  <c:v>2.4643137254901957</c:v>
                </c:pt>
                <c:pt idx="36601">
                  <c:v>2.4643137254901957</c:v>
                </c:pt>
                <c:pt idx="36602">
                  <c:v>2.4643137254901957</c:v>
                </c:pt>
                <c:pt idx="36603">
                  <c:v>2.4643137254901957</c:v>
                </c:pt>
                <c:pt idx="36604">
                  <c:v>2.4643137254901957</c:v>
                </c:pt>
                <c:pt idx="36605">
                  <c:v>2.4643137254901957</c:v>
                </c:pt>
                <c:pt idx="36606">
                  <c:v>2.4643137254901957</c:v>
                </c:pt>
                <c:pt idx="36607">
                  <c:v>2.4643137254901957</c:v>
                </c:pt>
                <c:pt idx="36608">
                  <c:v>2.4643137254901957</c:v>
                </c:pt>
                <c:pt idx="36609">
                  <c:v>2.4643137254901957</c:v>
                </c:pt>
                <c:pt idx="36610">
                  <c:v>2.4643137254901957</c:v>
                </c:pt>
                <c:pt idx="36611">
                  <c:v>2.4643137254901957</c:v>
                </c:pt>
                <c:pt idx="36612">
                  <c:v>2.4643137254901957</c:v>
                </c:pt>
                <c:pt idx="36613">
                  <c:v>2.4643137254901957</c:v>
                </c:pt>
                <c:pt idx="36614">
                  <c:v>2.4643137254901957</c:v>
                </c:pt>
                <c:pt idx="36615">
                  <c:v>2.4643137254901957</c:v>
                </c:pt>
                <c:pt idx="36616">
                  <c:v>2.4643137254901957</c:v>
                </c:pt>
                <c:pt idx="36617">
                  <c:v>2.4643137254901957</c:v>
                </c:pt>
                <c:pt idx="36618">
                  <c:v>2.4643137254901957</c:v>
                </c:pt>
                <c:pt idx="36619">
                  <c:v>2.4643137254901957</c:v>
                </c:pt>
                <c:pt idx="36620">
                  <c:v>2.4643137254901957</c:v>
                </c:pt>
                <c:pt idx="36621">
                  <c:v>2.4643137254901957</c:v>
                </c:pt>
                <c:pt idx="36622">
                  <c:v>2.4643137254901957</c:v>
                </c:pt>
                <c:pt idx="36623">
                  <c:v>2.4643137254901957</c:v>
                </c:pt>
                <c:pt idx="36624">
                  <c:v>2.4643137254901957</c:v>
                </c:pt>
                <c:pt idx="36625">
                  <c:v>2.4643137254901957</c:v>
                </c:pt>
                <c:pt idx="36626">
                  <c:v>2.4643137254901957</c:v>
                </c:pt>
                <c:pt idx="36627">
                  <c:v>2.4643137254901957</c:v>
                </c:pt>
                <c:pt idx="36628">
                  <c:v>2.4643137254901957</c:v>
                </c:pt>
                <c:pt idx="36629">
                  <c:v>2.4643137254901957</c:v>
                </c:pt>
                <c:pt idx="36630">
                  <c:v>2.4643137254901957</c:v>
                </c:pt>
                <c:pt idx="36631">
                  <c:v>2.4643137254901957</c:v>
                </c:pt>
                <c:pt idx="36632">
                  <c:v>2.4643137254901957</c:v>
                </c:pt>
                <c:pt idx="36633">
                  <c:v>2.4643137254901957</c:v>
                </c:pt>
                <c:pt idx="36634">
                  <c:v>2.4643137254901957</c:v>
                </c:pt>
                <c:pt idx="36635">
                  <c:v>2.4643137254901957</c:v>
                </c:pt>
                <c:pt idx="36636">
                  <c:v>2.4643137254901957</c:v>
                </c:pt>
                <c:pt idx="36637">
                  <c:v>2.4643137254901957</c:v>
                </c:pt>
                <c:pt idx="36638">
                  <c:v>2.4643137254901957</c:v>
                </c:pt>
                <c:pt idx="36639">
                  <c:v>2.4643137254901957</c:v>
                </c:pt>
                <c:pt idx="36640">
                  <c:v>2.4643137254901957</c:v>
                </c:pt>
                <c:pt idx="36641">
                  <c:v>2.4643137254901957</c:v>
                </c:pt>
                <c:pt idx="36642">
                  <c:v>2.4643137254901957</c:v>
                </c:pt>
                <c:pt idx="36643">
                  <c:v>2.4643137254901957</c:v>
                </c:pt>
                <c:pt idx="36644">
                  <c:v>2.4643137254901957</c:v>
                </c:pt>
                <c:pt idx="36645">
                  <c:v>2.4643137254901957</c:v>
                </c:pt>
                <c:pt idx="36646">
                  <c:v>2.4643137254901957</c:v>
                </c:pt>
                <c:pt idx="36647">
                  <c:v>2.4643137254901957</c:v>
                </c:pt>
                <c:pt idx="36648">
                  <c:v>2.4643137254901957</c:v>
                </c:pt>
                <c:pt idx="36649">
                  <c:v>2.4643137254901957</c:v>
                </c:pt>
                <c:pt idx="36650">
                  <c:v>2.4643137254901957</c:v>
                </c:pt>
                <c:pt idx="36651">
                  <c:v>2.4643137254901957</c:v>
                </c:pt>
                <c:pt idx="36652">
                  <c:v>2.4643137254901957</c:v>
                </c:pt>
                <c:pt idx="36653">
                  <c:v>2.4643137254901957</c:v>
                </c:pt>
                <c:pt idx="36654">
                  <c:v>2.4643137254901957</c:v>
                </c:pt>
                <c:pt idx="36655">
                  <c:v>2.4643137254901957</c:v>
                </c:pt>
                <c:pt idx="36656">
                  <c:v>2.4643137254901957</c:v>
                </c:pt>
                <c:pt idx="36657">
                  <c:v>2.4643137254901957</c:v>
                </c:pt>
                <c:pt idx="36658">
                  <c:v>2.4643137254901957</c:v>
                </c:pt>
                <c:pt idx="36659">
                  <c:v>2.4643137254901957</c:v>
                </c:pt>
                <c:pt idx="36660">
                  <c:v>2.4643137254901957</c:v>
                </c:pt>
                <c:pt idx="36661">
                  <c:v>2.4643137254901957</c:v>
                </c:pt>
                <c:pt idx="36662">
                  <c:v>2.4643137254901957</c:v>
                </c:pt>
                <c:pt idx="36663">
                  <c:v>2.4643137254901957</c:v>
                </c:pt>
                <c:pt idx="36664">
                  <c:v>2.4643137254901957</c:v>
                </c:pt>
                <c:pt idx="36665">
                  <c:v>2.4643137254901957</c:v>
                </c:pt>
                <c:pt idx="36666">
                  <c:v>2.4643137254901957</c:v>
                </c:pt>
                <c:pt idx="36667">
                  <c:v>2.4643137254901957</c:v>
                </c:pt>
                <c:pt idx="36668">
                  <c:v>2.4643137254901957</c:v>
                </c:pt>
                <c:pt idx="36669">
                  <c:v>2.4643137254901957</c:v>
                </c:pt>
                <c:pt idx="36670">
                  <c:v>2.4643137254901957</c:v>
                </c:pt>
                <c:pt idx="36671">
                  <c:v>2.4643137254901957</c:v>
                </c:pt>
                <c:pt idx="36672">
                  <c:v>2.4643137254901957</c:v>
                </c:pt>
                <c:pt idx="36673">
                  <c:v>2.4643137254901957</c:v>
                </c:pt>
                <c:pt idx="36674">
                  <c:v>2.4643137254901957</c:v>
                </c:pt>
                <c:pt idx="36675">
                  <c:v>2.4643137254901957</c:v>
                </c:pt>
                <c:pt idx="36676">
                  <c:v>2.4643137254901957</c:v>
                </c:pt>
                <c:pt idx="36677">
                  <c:v>2.4643137254901957</c:v>
                </c:pt>
                <c:pt idx="36678">
                  <c:v>2.4643137254901957</c:v>
                </c:pt>
                <c:pt idx="36679">
                  <c:v>2.4643137254901957</c:v>
                </c:pt>
                <c:pt idx="36680">
                  <c:v>2.4643137254901957</c:v>
                </c:pt>
                <c:pt idx="36681">
                  <c:v>2.4643137254901957</c:v>
                </c:pt>
                <c:pt idx="36682">
                  <c:v>2.4643137254901957</c:v>
                </c:pt>
                <c:pt idx="36683">
                  <c:v>2.4643137254901957</c:v>
                </c:pt>
                <c:pt idx="36684">
                  <c:v>2.4643137254901957</c:v>
                </c:pt>
                <c:pt idx="36685">
                  <c:v>2.4643137254901957</c:v>
                </c:pt>
                <c:pt idx="36686">
                  <c:v>2.4643137254901957</c:v>
                </c:pt>
                <c:pt idx="36687">
                  <c:v>2.4643137254901957</c:v>
                </c:pt>
                <c:pt idx="36688">
                  <c:v>2.4643137254901957</c:v>
                </c:pt>
                <c:pt idx="36689">
                  <c:v>2.4643137254901957</c:v>
                </c:pt>
                <c:pt idx="36690">
                  <c:v>2.4643137254901957</c:v>
                </c:pt>
                <c:pt idx="36691">
                  <c:v>2.4643137254901957</c:v>
                </c:pt>
                <c:pt idx="36692">
                  <c:v>2.4643137254901957</c:v>
                </c:pt>
                <c:pt idx="36693">
                  <c:v>2.4643137254901957</c:v>
                </c:pt>
                <c:pt idx="36694">
                  <c:v>2.4643137254901957</c:v>
                </c:pt>
                <c:pt idx="36695">
                  <c:v>2.4643137254901957</c:v>
                </c:pt>
                <c:pt idx="36696">
                  <c:v>2.4643137254901957</c:v>
                </c:pt>
                <c:pt idx="36697">
                  <c:v>2.4643137254901957</c:v>
                </c:pt>
                <c:pt idx="36698">
                  <c:v>2.4643137254901957</c:v>
                </c:pt>
                <c:pt idx="36699">
                  <c:v>2.4643137254901957</c:v>
                </c:pt>
                <c:pt idx="36700">
                  <c:v>2.4643137254901957</c:v>
                </c:pt>
                <c:pt idx="36701">
                  <c:v>2.4643137254901957</c:v>
                </c:pt>
                <c:pt idx="36702">
                  <c:v>2.4643137254901957</c:v>
                </c:pt>
                <c:pt idx="36703">
                  <c:v>2.4643137254901957</c:v>
                </c:pt>
                <c:pt idx="36704">
                  <c:v>2.4643137254901957</c:v>
                </c:pt>
                <c:pt idx="36705">
                  <c:v>2.4643137254901957</c:v>
                </c:pt>
                <c:pt idx="36706">
                  <c:v>2.4643137254901957</c:v>
                </c:pt>
                <c:pt idx="36707">
                  <c:v>2.4643137254901957</c:v>
                </c:pt>
                <c:pt idx="36708">
                  <c:v>2.4643137254901957</c:v>
                </c:pt>
                <c:pt idx="36709">
                  <c:v>2.4643137254901957</c:v>
                </c:pt>
                <c:pt idx="36710">
                  <c:v>2.4643137254901957</c:v>
                </c:pt>
                <c:pt idx="36711">
                  <c:v>2.4643137254901957</c:v>
                </c:pt>
                <c:pt idx="36712">
                  <c:v>2.4643137254901957</c:v>
                </c:pt>
                <c:pt idx="36713">
                  <c:v>2.4643137254901957</c:v>
                </c:pt>
                <c:pt idx="36714">
                  <c:v>2.4643137254901957</c:v>
                </c:pt>
                <c:pt idx="36715">
                  <c:v>2.4643137254901957</c:v>
                </c:pt>
                <c:pt idx="36716">
                  <c:v>2.4643137254901957</c:v>
                </c:pt>
                <c:pt idx="36717">
                  <c:v>2.4643137254901957</c:v>
                </c:pt>
                <c:pt idx="36718">
                  <c:v>2.4643137254901957</c:v>
                </c:pt>
                <c:pt idx="36719">
                  <c:v>2.4643137254901957</c:v>
                </c:pt>
                <c:pt idx="36720">
                  <c:v>2.4643137254901957</c:v>
                </c:pt>
                <c:pt idx="36721">
                  <c:v>2.4643137254901957</c:v>
                </c:pt>
                <c:pt idx="36722">
                  <c:v>2.4643137254901957</c:v>
                </c:pt>
                <c:pt idx="36723">
                  <c:v>2.4643137254901957</c:v>
                </c:pt>
                <c:pt idx="36724">
                  <c:v>2.4643137254901957</c:v>
                </c:pt>
                <c:pt idx="36725">
                  <c:v>2.4643137254901957</c:v>
                </c:pt>
                <c:pt idx="36726">
                  <c:v>2.4643137254901957</c:v>
                </c:pt>
                <c:pt idx="36727">
                  <c:v>2.4643137254901957</c:v>
                </c:pt>
                <c:pt idx="36728">
                  <c:v>2.4643137254901957</c:v>
                </c:pt>
                <c:pt idx="36729">
                  <c:v>2.4643137254901957</c:v>
                </c:pt>
                <c:pt idx="36730">
                  <c:v>2.4643137254901957</c:v>
                </c:pt>
                <c:pt idx="36731">
                  <c:v>2.4643137254901957</c:v>
                </c:pt>
                <c:pt idx="36732">
                  <c:v>2.4643137254901957</c:v>
                </c:pt>
                <c:pt idx="36733">
                  <c:v>2.4643137254901957</c:v>
                </c:pt>
                <c:pt idx="36734">
                  <c:v>2.4643137254901957</c:v>
                </c:pt>
                <c:pt idx="36735">
                  <c:v>2.4643137254901957</c:v>
                </c:pt>
                <c:pt idx="36736">
                  <c:v>2.4643137254901957</c:v>
                </c:pt>
                <c:pt idx="36737">
                  <c:v>2.4643137254901957</c:v>
                </c:pt>
                <c:pt idx="36738">
                  <c:v>2.4643137254901957</c:v>
                </c:pt>
                <c:pt idx="36739">
                  <c:v>2.4643137254901957</c:v>
                </c:pt>
                <c:pt idx="36740">
                  <c:v>2.4643137254901957</c:v>
                </c:pt>
                <c:pt idx="36741">
                  <c:v>2.4643137254901957</c:v>
                </c:pt>
                <c:pt idx="36742">
                  <c:v>2.4643137254901957</c:v>
                </c:pt>
                <c:pt idx="36743">
                  <c:v>2.4643137254901957</c:v>
                </c:pt>
                <c:pt idx="36744">
                  <c:v>2.4643137254901957</c:v>
                </c:pt>
                <c:pt idx="36745">
                  <c:v>2.4643137254901957</c:v>
                </c:pt>
                <c:pt idx="36746">
                  <c:v>2.4643137254901957</c:v>
                </c:pt>
                <c:pt idx="36747">
                  <c:v>2.4643137254901957</c:v>
                </c:pt>
                <c:pt idx="36748">
                  <c:v>2.4643137254901957</c:v>
                </c:pt>
                <c:pt idx="36749">
                  <c:v>2.4643137254901957</c:v>
                </c:pt>
                <c:pt idx="36750">
                  <c:v>2.4643137254901957</c:v>
                </c:pt>
                <c:pt idx="36751">
                  <c:v>2.4643137254901957</c:v>
                </c:pt>
                <c:pt idx="36752">
                  <c:v>2.4643137254901957</c:v>
                </c:pt>
                <c:pt idx="36753">
                  <c:v>2.4643137254901957</c:v>
                </c:pt>
                <c:pt idx="36754">
                  <c:v>2.4643137254901957</c:v>
                </c:pt>
                <c:pt idx="36755">
                  <c:v>2.4643137254901957</c:v>
                </c:pt>
                <c:pt idx="36756">
                  <c:v>2.4643137254901957</c:v>
                </c:pt>
                <c:pt idx="36757">
                  <c:v>2.4643137254901957</c:v>
                </c:pt>
                <c:pt idx="36758">
                  <c:v>2.4643137254901957</c:v>
                </c:pt>
                <c:pt idx="36759">
                  <c:v>2.4643137254901957</c:v>
                </c:pt>
                <c:pt idx="36760">
                  <c:v>2.4643137254901957</c:v>
                </c:pt>
                <c:pt idx="36761">
                  <c:v>2.4643137254901957</c:v>
                </c:pt>
                <c:pt idx="36762">
                  <c:v>2.4643137254901957</c:v>
                </c:pt>
                <c:pt idx="36763">
                  <c:v>2.4643137254901957</c:v>
                </c:pt>
                <c:pt idx="36764">
                  <c:v>2.4643137254901957</c:v>
                </c:pt>
                <c:pt idx="36765">
                  <c:v>2.4643137254901957</c:v>
                </c:pt>
                <c:pt idx="36766">
                  <c:v>2.4643137254901957</c:v>
                </c:pt>
                <c:pt idx="36767">
                  <c:v>2.4643137254901957</c:v>
                </c:pt>
                <c:pt idx="36768">
                  <c:v>2.4643137254901957</c:v>
                </c:pt>
                <c:pt idx="36769">
                  <c:v>2.4643137254901957</c:v>
                </c:pt>
                <c:pt idx="36770">
                  <c:v>2.4643137254901957</c:v>
                </c:pt>
                <c:pt idx="36771">
                  <c:v>2.4643137254901957</c:v>
                </c:pt>
                <c:pt idx="36772">
                  <c:v>2.4643137254901957</c:v>
                </c:pt>
                <c:pt idx="36773">
                  <c:v>2.4643137254901957</c:v>
                </c:pt>
                <c:pt idx="36774">
                  <c:v>2.4643137254901957</c:v>
                </c:pt>
                <c:pt idx="36775">
                  <c:v>2.4643137254901957</c:v>
                </c:pt>
                <c:pt idx="36776">
                  <c:v>2.4643137254901957</c:v>
                </c:pt>
                <c:pt idx="36777">
                  <c:v>2.4643137254901957</c:v>
                </c:pt>
                <c:pt idx="36778">
                  <c:v>2.4643137254901957</c:v>
                </c:pt>
                <c:pt idx="36779">
                  <c:v>2.4643137254901957</c:v>
                </c:pt>
                <c:pt idx="36780">
                  <c:v>2.4643137254901957</c:v>
                </c:pt>
                <c:pt idx="36781">
                  <c:v>2.4643137254901957</c:v>
                </c:pt>
                <c:pt idx="36782">
                  <c:v>2.4643137254901957</c:v>
                </c:pt>
                <c:pt idx="36783">
                  <c:v>2.4643137254901957</c:v>
                </c:pt>
                <c:pt idx="36784">
                  <c:v>2.4643137254901957</c:v>
                </c:pt>
                <c:pt idx="36785">
                  <c:v>2.4643137254901957</c:v>
                </c:pt>
                <c:pt idx="36786">
                  <c:v>2.4643137254901957</c:v>
                </c:pt>
                <c:pt idx="36787">
                  <c:v>2.4643137254901957</c:v>
                </c:pt>
                <c:pt idx="36788">
                  <c:v>2.4643137254901957</c:v>
                </c:pt>
                <c:pt idx="36789">
                  <c:v>2.4643137254901957</c:v>
                </c:pt>
                <c:pt idx="36790">
                  <c:v>2.4643137254901957</c:v>
                </c:pt>
                <c:pt idx="36791">
                  <c:v>2.4643137254901957</c:v>
                </c:pt>
                <c:pt idx="36792">
                  <c:v>2.4643137254901957</c:v>
                </c:pt>
                <c:pt idx="36793">
                  <c:v>2.4643137254901957</c:v>
                </c:pt>
                <c:pt idx="36794">
                  <c:v>2.4643137254901957</c:v>
                </c:pt>
                <c:pt idx="36795">
                  <c:v>2.4643137254901957</c:v>
                </c:pt>
                <c:pt idx="36796">
                  <c:v>2.4643137254901957</c:v>
                </c:pt>
                <c:pt idx="36797">
                  <c:v>2.4643137254901957</c:v>
                </c:pt>
                <c:pt idx="36798">
                  <c:v>2.4643137254901957</c:v>
                </c:pt>
                <c:pt idx="36799">
                  <c:v>2.4643137254901957</c:v>
                </c:pt>
                <c:pt idx="36800">
                  <c:v>2.4643137254901957</c:v>
                </c:pt>
                <c:pt idx="36801">
                  <c:v>2.4643137254901957</c:v>
                </c:pt>
                <c:pt idx="36802">
                  <c:v>2.4643137254901957</c:v>
                </c:pt>
                <c:pt idx="36803">
                  <c:v>2.4643137254901957</c:v>
                </c:pt>
                <c:pt idx="36804">
                  <c:v>2.4643137254901957</c:v>
                </c:pt>
                <c:pt idx="36805">
                  <c:v>2.4643137254901957</c:v>
                </c:pt>
                <c:pt idx="36806">
                  <c:v>2.4643137254901957</c:v>
                </c:pt>
                <c:pt idx="36807">
                  <c:v>2.4643137254901957</c:v>
                </c:pt>
                <c:pt idx="36808">
                  <c:v>2.4643137254901957</c:v>
                </c:pt>
                <c:pt idx="36809">
                  <c:v>2.4643137254901957</c:v>
                </c:pt>
                <c:pt idx="36810">
                  <c:v>2.4643137254901957</c:v>
                </c:pt>
                <c:pt idx="36811">
                  <c:v>2.4643137254901957</c:v>
                </c:pt>
                <c:pt idx="36812">
                  <c:v>2.4643137254901957</c:v>
                </c:pt>
                <c:pt idx="36813">
                  <c:v>2.4643137254901957</c:v>
                </c:pt>
                <c:pt idx="36814">
                  <c:v>2.4643137254901957</c:v>
                </c:pt>
                <c:pt idx="36815">
                  <c:v>2.4643137254901957</c:v>
                </c:pt>
                <c:pt idx="36816">
                  <c:v>2.4643137254901957</c:v>
                </c:pt>
                <c:pt idx="36817">
                  <c:v>2.4643137254901957</c:v>
                </c:pt>
                <c:pt idx="36818">
                  <c:v>2.4643137254901957</c:v>
                </c:pt>
                <c:pt idx="36819">
                  <c:v>2.4643137254901957</c:v>
                </c:pt>
                <c:pt idx="36820">
                  <c:v>2.4643137254901957</c:v>
                </c:pt>
                <c:pt idx="36821">
                  <c:v>2.4643137254901957</c:v>
                </c:pt>
                <c:pt idx="36822">
                  <c:v>2.4643137254901957</c:v>
                </c:pt>
                <c:pt idx="36823">
                  <c:v>2.4643137254901957</c:v>
                </c:pt>
                <c:pt idx="36824">
                  <c:v>2.4643137254901957</c:v>
                </c:pt>
                <c:pt idx="36825">
                  <c:v>2.4643137254901957</c:v>
                </c:pt>
                <c:pt idx="36826">
                  <c:v>2.4643137254901957</c:v>
                </c:pt>
                <c:pt idx="36827">
                  <c:v>2.4643137254901957</c:v>
                </c:pt>
                <c:pt idx="36828">
                  <c:v>2.4643137254901957</c:v>
                </c:pt>
                <c:pt idx="36829">
                  <c:v>2.4643137254901957</c:v>
                </c:pt>
                <c:pt idx="36830">
                  <c:v>2.4643137254901957</c:v>
                </c:pt>
                <c:pt idx="36831">
                  <c:v>2.4643137254901957</c:v>
                </c:pt>
                <c:pt idx="36832">
                  <c:v>2.4643137254901957</c:v>
                </c:pt>
                <c:pt idx="36833">
                  <c:v>2.4643137254901957</c:v>
                </c:pt>
                <c:pt idx="36834">
                  <c:v>2.4643137254901957</c:v>
                </c:pt>
                <c:pt idx="36835">
                  <c:v>2.4643137254901957</c:v>
                </c:pt>
                <c:pt idx="36836">
                  <c:v>2.4643137254901957</c:v>
                </c:pt>
                <c:pt idx="36837">
                  <c:v>2.4643137254901957</c:v>
                </c:pt>
                <c:pt idx="36838">
                  <c:v>2.4643137254901957</c:v>
                </c:pt>
                <c:pt idx="36839">
                  <c:v>2.4643137254901957</c:v>
                </c:pt>
                <c:pt idx="36840">
                  <c:v>2.4643137254901957</c:v>
                </c:pt>
                <c:pt idx="36841">
                  <c:v>2.4643137254901957</c:v>
                </c:pt>
                <c:pt idx="36842">
                  <c:v>2.4643137254901957</c:v>
                </c:pt>
                <c:pt idx="36843">
                  <c:v>2.4643137254901957</c:v>
                </c:pt>
                <c:pt idx="36844">
                  <c:v>2.4643137254901957</c:v>
                </c:pt>
                <c:pt idx="36845">
                  <c:v>2.4643137254901957</c:v>
                </c:pt>
                <c:pt idx="36846">
                  <c:v>2.4643137254901957</c:v>
                </c:pt>
                <c:pt idx="36847">
                  <c:v>2.4643137254901957</c:v>
                </c:pt>
                <c:pt idx="36848">
                  <c:v>2.4643137254901957</c:v>
                </c:pt>
                <c:pt idx="36849">
                  <c:v>2.4643137254901957</c:v>
                </c:pt>
                <c:pt idx="36850">
                  <c:v>2.4643137254901957</c:v>
                </c:pt>
                <c:pt idx="36851">
                  <c:v>2.4643137254901957</c:v>
                </c:pt>
                <c:pt idx="36852">
                  <c:v>2.4643137254901957</c:v>
                </c:pt>
                <c:pt idx="36853">
                  <c:v>2.4643137254901957</c:v>
                </c:pt>
                <c:pt idx="36854">
                  <c:v>2.4643137254901957</c:v>
                </c:pt>
                <c:pt idx="36855">
                  <c:v>2.4643137254901957</c:v>
                </c:pt>
                <c:pt idx="36856">
                  <c:v>2.4643137254901957</c:v>
                </c:pt>
                <c:pt idx="36857">
                  <c:v>2.4643137254901957</c:v>
                </c:pt>
                <c:pt idx="36858">
                  <c:v>2.4643137254901957</c:v>
                </c:pt>
                <c:pt idx="36859">
                  <c:v>2.4643137254901957</c:v>
                </c:pt>
                <c:pt idx="36860">
                  <c:v>2.4643137254901957</c:v>
                </c:pt>
                <c:pt idx="36861">
                  <c:v>2.4643137254901957</c:v>
                </c:pt>
                <c:pt idx="36862">
                  <c:v>2.4643137254901957</c:v>
                </c:pt>
                <c:pt idx="36863">
                  <c:v>2.4643137254901957</c:v>
                </c:pt>
                <c:pt idx="36864">
                  <c:v>2.4643137254901957</c:v>
                </c:pt>
                <c:pt idx="36865">
                  <c:v>2.4643137254901957</c:v>
                </c:pt>
                <c:pt idx="36866">
                  <c:v>2.4643137254901957</c:v>
                </c:pt>
                <c:pt idx="36867">
                  <c:v>2.4643137254901957</c:v>
                </c:pt>
                <c:pt idx="36868">
                  <c:v>2.4643137254901957</c:v>
                </c:pt>
                <c:pt idx="36869">
                  <c:v>2.4643137254901957</c:v>
                </c:pt>
                <c:pt idx="36870">
                  <c:v>2.4643137254901957</c:v>
                </c:pt>
                <c:pt idx="36871">
                  <c:v>2.4643137254901957</c:v>
                </c:pt>
                <c:pt idx="36872">
                  <c:v>2.4643137254901957</c:v>
                </c:pt>
                <c:pt idx="36873">
                  <c:v>2.4643137254901957</c:v>
                </c:pt>
                <c:pt idx="36874">
                  <c:v>2.4643137254901957</c:v>
                </c:pt>
                <c:pt idx="36875">
                  <c:v>2.4643137254901957</c:v>
                </c:pt>
                <c:pt idx="36876">
                  <c:v>2.4643137254901957</c:v>
                </c:pt>
                <c:pt idx="36877">
                  <c:v>2.4643137254901957</c:v>
                </c:pt>
                <c:pt idx="36878">
                  <c:v>2.4643137254901957</c:v>
                </c:pt>
                <c:pt idx="36879">
                  <c:v>2.4643137254901957</c:v>
                </c:pt>
                <c:pt idx="36880">
                  <c:v>2.4643137254901957</c:v>
                </c:pt>
                <c:pt idx="36881">
                  <c:v>2.4643137254901957</c:v>
                </c:pt>
                <c:pt idx="36882">
                  <c:v>2.4643137254901957</c:v>
                </c:pt>
                <c:pt idx="36883">
                  <c:v>2.4643137254901957</c:v>
                </c:pt>
                <c:pt idx="36884">
                  <c:v>2.4643137254901957</c:v>
                </c:pt>
                <c:pt idx="36885">
                  <c:v>2.4643137254901957</c:v>
                </c:pt>
                <c:pt idx="36886">
                  <c:v>2.4643137254901957</c:v>
                </c:pt>
                <c:pt idx="36887">
                  <c:v>2.4643137254901957</c:v>
                </c:pt>
                <c:pt idx="36888">
                  <c:v>2.4643137254901957</c:v>
                </c:pt>
                <c:pt idx="36889">
                  <c:v>2.4643137254901957</c:v>
                </c:pt>
                <c:pt idx="36890">
                  <c:v>2.4643137254901957</c:v>
                </c:pt>
                <c:pt idx="36891">
                  <c:v>2.4643137254901957</c:v>
                </c:pt>
                <c:pt idx="36892">
                  <c:v>2.4643137254901957</c:v>
                </c:pt>
                <c:pt idx="36893">
                  <c:v>2.4643137254901957</c:v>
                </c:pt>
                <c:pt idx="36894">
                  <c:v>2.4643137254901957</c:v>
                </c:pt>
                <c:pt idx="36895">
                  <c:v>2.4643137254901957</c:v>
                </c:pt>
                <c:pt idx="36896">
                  <c:v>2.4643137254901957</c:v>
                </c:pt>
                <c:pt idx="36897">
                  <c:v>2.4643137254901957</c:v>
                </c:pt>
                <c:pt idx="36898">
                  <c:v>2.4643137254901957</c:v>
                </c:pt>
                <c:pt idx="36899">
                  <c:v>2.4643137254901957</c:v>
                </c:pt>
                <c:pt idx="36900">
                  <c:v>2.4643137254901957</c:v>
                </c:pt>
                <c:pt idx="36901">
                  <c:v>2.4643137254901957</c:v>
                </c:pt>
                <c:pt idx="36902">
                  <c:v>2.4643137254901957</c:v>
                </c:pt>
                <c:pt idx="36903">
                  <c:v>2.4643137254901957</c:v>
                </c:pt>
                <c:pt idx="36904">
                  <c:v>2.4643137254901957</c:v>
                </c:pt>
                <c:pt idx="36905">
                  <c:v>2.4643137254901957</c:v>
                </c:pt>
                <c:pt idx="36906">
                  <c:v>2.4643137254901957</c:v>
                </c:pt>
                <c:pt idx="36907">
                  <c:v>2.4643137254901957</c:v>
                </c:pt>
                <c:pt idx="36908">
                  <c:v>2.4643137254901957</c:v>
                </c:pt>
                <c:pt idx="36909">
                  <c:v>2.4643137254901957</c:v>
                </c:pt>
                <c:pt idx="36910">
                  <c:v>2.4643137254901957</c:v>
                </c:pt>
                <c:pt idx="36911">
                  <c:v>2.4643137254901957</c:v>
                </c:pt>
                <c:pt idx="36912">
                  <c:v>2.4643137254901957</c:v>
                </c:pt>
                <c:pt idx="36913">
                  <c:v>2.4643137254901957</c:v>
                </c:pt>
                <c:pt idx="36914">
                  <c:v>2.4643137254901957</c:v>
                </c:pt>
                <c:pt idx="36915">
                  <c:v>2.4643137254901957</c:v>
                </c:pt>
                <c:pt idx="36916">
                  <c:v>2.4643137254901957</c:v>
                </c:pt>
                <c:pt idx="36917">
                  <c:v>2.4643137254901957</c:v>
                </c:pt>
                <c:pt idx="36918">
                  <c:v>2.4643137254901957</c:v>
                </c:pt>
                <c:pt idx="36919">
                  <c:v>2.4643137254901957</c:v>
                </c:pt>
                <c:pt idx="36920">
                  <c:v>2.4643137254901957</c:v>
                </c:pt>
                <c:pt idx="36921">
                  <c:v>2.4643137254901957</c:v>
                </c:pt>
                <c:pt idx="36922">
                  <c:v>2.4643137254901957</c:v>
                </c:pt>
                <c:pt idx="36923">
                  <c:v>2.4643137254901957</c:v>
                </c:pt>
                <c:pt idx="36924">
                  <c:v>2.4643137254901957</c:v>
                </c:pt>
                <c:pt idx="36925">
                  <c:v>2.4643137254901957</c:v>
                </c:pt>
                <c:pt idx="36926">
                  <c:v>2.4643137254901957</c:v>
                </c:pt>
                <c:pt idx="36927">
                  <c:v>2.4643137254901957</c:v>
                </c:pt>
                <c:pt idx="36928">
                  <c:v>2.4643137254901957</c:v>
                </c:pt>
                <c:pt idx="36929">
                  <c:v>2.4643137254901957</c:v>
                </c:pt>
                <c:pt idx="36930">
                  <c:v>2.4643137254901957</c:v>
                </c:pt>
                <c:pt idx="36931">
                  <c:v>2.4643137254901957</c:v>
                </c:pt>
                <c:pt idx="36932">
                  <c:v>2.4643137254901957</c:v>
                </c:pt>
                <c:pt idx="36933">
                  <c:v>2.4643137254901957</c:v>
                </c:pt>
                <c:pt idx="36934">
                  <c:v>2.4643137254901957</c:v>
                </c:pt>
                <c:pt idx="36935">
                  <c:v>2.4643137254901957</c:v>
                </c:pt>
                <c:pt idx="36936">
                  <c:v>2.4643137254901957</c:v>
                </c:pt>
                <c:pt idx="36937">
                  <c:v>2.4643137254901957</c:v>
                </c:pt>
                <c:pt idx="36938">
                  <c:v>2.4643137254901957</c:v>
                </c:pt>
                <c:pt idx="36939">
                  <c:v>2.4643137254901957</c:v>
                </c:pt>
                <c:pt idx="36940">
                  <c:v>2.4643137254901957</c:v>
                </c:pt>
                <c:pt idx="36941">
                  <c:v>2.4643137254901957</c:v>
                </c:pt>
                <c:pt idx="36942">
                  <c:v>2.4643137254901957</c:v>
                </c:pt>
                <c:pt idx="36943">
                  <c:v>2.4643137254901957</c:v>
                </c:pt>
                <c:pt idx="36944">
                  <c:v>2.4643137254901957</c:v>
                </c:pt>
                <c:pt idx="36945">
                  <c:v>2.4643137254901957</c:v>
                </c:pt>
                <c:pt idx="36946">
                  <c:v>2.4643137254901957</c:v>
                </c:pt>
                <c:pt idx="36947">
                  <c:v>2.4643137254901957</c:v>
                </c:pt>
                <c:pt idx="36948">
                  <c:v>2.4643137254901957</c:v>
                </c:pt>
                <c:pt idx="36949">
                  <c:v>2.4643137254901957</c:v>
                </c:pt>
                <c:pt idx="36950">
                  <c:v>2.4643137254901957</c:v>
                </c:pt>
                <c:pt idx="36951">
                  <c:v>2.4643137254901957</c:v>
                </c:pt>
                <c:pt idx="36952">
                  <c:v>2.4643137254901957</c:v>
                </c:pt>
                <c:pt idx="36953">
                  <c:v>2.4643137254901957</c:v>
                </c:pt>
                <c:pt idx="36954">
                  <c:v>2.4643137254901957</c:v>
                </c:pt>
                <c:pt idx="36955">
                  <c:v>2.4643137254901957</c:v>
                </c:pt>
                <c:pt idx="36956">
                  <c:v>2.4643137254901957</c:v>
                </c:pt>
                <c:pt idx="36957">
                  <c:v>2.4643137254901957</c:v>
                </c:pt>
                <c:pt idx="36958">
                  <c:v>2.4643137254901957</c:v>
                </c:pt>
                <c:pt idx="36959">
                  <c:v>2.4643137254901957</c:v>
                </c:pt>
                <c:pt idx="36960">
                  <c:v>2.4643137254901957</c:v>
                </c:pt>
                <c:pt idx="36961">
                  <c:v>2.4643137254901957</c:v>
                </c:pt>
                <c:pt idx="36962">
                  <c:v>2.4643137254901957</c:v>
                </c:pt>
                <c:pt idx="36963">
                  <c:v>2.4643137254901957</c:v>
                </c:pt>
                <c:pt idx="36964">
                  <c:v>2.4643137254901957</c:v>
                </c:pt>
                <c:pt idx="36965">
                  <c:v>2.4643137254901957</c:v>
                </c:pt>
                <c:pt idx="36966">
                  <c:v>2.4643137254901957</c:v>
                </c:pt>
                <c:pt idx="36967">
                  <c:v>2.4643137254901957</c:v>
                </c:pt>
                <c:pt idx="36968">
                  <c:v>2.4643137254901957</c:v>
                </c:pt>
                <c:pt idx="36969">
                  <c:v>2.4643137254901957</c:v>
                </c:pt>
                <c:pt idx="36970">
                  <c:v>2.4643137254901957</c:v>
                </c:pt>
                <c:pt idx="36971">
                  <c:v>2.4643137254901957</c:v>
                </c:pt>
                <c:pt idx="36972">
                  <c:v>2.4643137254901957</c:v>
                </c:pt>
                <c:pt idx="36973">
                  <c:v>2.4643137254901957</c:v>
                </c:pt>
                <c:pt idx="36974">
                  <c:v>2.4643137254901957</c:v>
                </c:pt>
                <c:pt idx="36975">
                  <c:v>2.4643137254901957</c:v>
                </c:pt>
                <c:pt idx="36976">
                  <c:v>2.4643137254901957</c:v>
                </c:pt>
                <c:pt idx="36977">
                  <c:v>2.4643137254901957</c:v>
                </c:pt>
                <c:pt idx="36978">
                  <c:v>2.4643137254901957</c:v>
                </c:pt>
                <c:pt idx="36979">
                  <c:v>2.4643137254901957</c:v>
                </c:pt>
                <c:pt idx="36980">
                  <c:v>2.4643137254901957</c:v>
                </c:pt>
                <c:pt idx="36981">
                  <c:v>2.4643137254901957</c:v>
                </c:pt>
                <c:pt idx="36982">
                  <c:v>2.4643137254901957</c:v>
                </c:pt>
                <c:pt idx="36983">
                  <c:v>2.4643137254901957</c:v>
                </c:pt>
                <c:pt idx="36984">
                  <c:v>2.4643137254901957</c:v>
                </c:pt>
                <c:pt idx="36985">
                  <c:v>2.4643137254901957</c:v>
                </c:pt>
                <c:pt idx="36986">
                  <c:v>2.4643137254901957</c:v>
                </c:pt>
                <c:pt idx="36987">
                  <c:v>2.4643137254901957</c:v>
                </c:pt>
                <c:pt idx="36988">
                  <c:v>2.4643137254901957</c:v>
                </c:pt>
                <c:pt idx="36989">
                  <c:v>2.4643137254901957</c:v>
                </c:pt>
                <c:pt idx="36990">
                  <c:v>2.4643137254901957</c:v>
                </c:pt>
                <c:pt idx="36991">
                  <c:v>2.4643137254901957</c:v>
                </c:pt>
                <c:pt idx="36992">
                  <c:v>2.4643137254901957</c:v>
                </c:pt>
                <c:pt idx="36993">
                  <c:v>2.4643137254901957</c:v>
                </c:pt>
                <c:pt idx="36994">
                  <c:v>2.4643137254901957</c:v>
                </c:pt>
                <c:pt idx="36995">
                  <c:v>2.4643137254901957</c:v>
                </c:pt>
                <c:pt idx="36996">
                  <c:v>2.4643137254901957</c:v>
                </c:pt>
                <c:pt idx="36997">
                  <c:v>2.4643137254901957</c:v>
                </c:pt>
                <c:pt idx="36998">
                  <c:v>2.4643137254901957</c:v>
                </c:pt>
                <c:pt idx="36999">
                  <c:v>2.4643137254901957</c:v>
                </c:pt>
                <c:pt idx="37000">
                  <c:v>2.4643137254901957</c:v>
                </c:pt>
                <c:pt idx="37001">
                  <c:v>2.4643137254901957</c:v>
                </c:pt>
                <c:pt idx="37002">
                  <c:v>2.4643137254901957</c:v>
                </c:pt>
                <c:pt idx="37003">
                  <c:v>2.4643137254901957</c:v>
                </c:pt>
                <c:pt idx="37004">
                  <c:v>2.4643137254901957</c:v>
                </c:pt>
                <c:pt idx="37005">
                  <c:v>2.4643137254901957</c:v>
                </c:pt>
                <c:pt idx="37006">
                  <c:v>2.4643137254901957</c:v>
                </c:pt>
                <c:pt idx="37007">
                  <c:v>2.4643137254901957</c:v>
                </c:pt>
                <c:pt idx="37008">
                  <c:v>2.4643137254901957</c:v>
                </c:pt>
                <c:pt idx="37009">
                  <c:v>2.4643137254901957</c:v>
                </c:pt>
                <c:pt idx="37010">
                  <c:v>2.4643137254901957</c:v>
                </c:pt>
                <c:pt idx="37011">
                  <c:v>2.4643137254901957</c:v>
                </c:pt>
                <c:pt idx="37012">
                  <c:v>2.4643137254901957</c:v>
                </c:pt>
                <c:pt idx="37013">
                  <c:v>2.4643137254901957</c:v>
                </c:pt>
                <c:pt idx="37014">
                  <c:v>2.4643137254901957</c:v>
                </c:pt>
                <c:pt idx="37015">
                  <c:v>2.4643137254901957</c:v>
                </c:pt>
                <c:pt idx="37016">
                  <c:v>2.4643137254901957</c:v>
                </c:pt>
                <c:pt idx="37017">
                  <c:v>2.4643137254901957</c:v>
                </c:pt>
                <c:pt idx="37018">
                  <c:v>2.4643137254901957</c:v>
                </c:pt>
                <c:pt idx="37019">
                  <c:v>2.4643137254901957</c:v>
                </c:pt>
                <c:pt idx="37020">
                  <c:v>2.4643137254901957</c:v>
                </c:pt>
                <c:pt idx="37021">
                  <c:v>2.4643137254901957</c:v>
                </c:pt>
                <c:pt idx="37022">
                  <c:v>2.4643137254901957</c:v>
                </c:pt>
                <c:pt idx="37023">
                  <c:v>2.4643137254901957</c:v>
                </c:pt>
                <c:pt idx="37024">
                  <c:v>2.4643137254901957</c:v>
                </c:pt>
                <c:pt idx="37025">
                  <c:v>2.4643137254901957</c:v>
                </c:pt>
                <c:pt idx="37026">
                  <c:v>2.4643137254901957</c:v>
                </c:pt>
                <c:pt idx="37027">
                  <c:v>2.4643137254901957</c:v>
                </c:pt>
                <c:pt idx="37028">
                  <c:v>2.4643137254901957</c:v>
                </c:pt>
                <c:pt idx="37029">
                  <c:v>2.4643137254901957</c:v>
                </c:pt>
                <c:pt idx="37030">
                  <c:v>2.4643137254901957</c:v>
                </c:pt>
                <c:pt idx="37031">
                  <c:v>2.4643137254901957</c:v>
                </c:pt>
                <c:pt idx="37032">
                  <c:v>2.4643137254901957</c:v>
                </c:pt>
                <c:pt idx="37033">
                  <c:v>2.4643137254901957</c:v>
                </c:pt>
                <c:pt idx="37034">
                  <c:v>2.4643137254901957</c:v>
                </c:pt>
                <c:pt idx="37035">
                  <c:v>2.4643137254901957</c:v>
                </c:pt>
                <c:pt idx="37036">
                  <c:v>2.4643137254901957</c:v>
                </c:pt>
                <c:pt idx="37037">
                  <c:v>2.4643137254901957</c:v>
                </c:pt>
                <c:pt idx="37038">
                  <c:v>2.4643137254901957</c:v>
                </c:pt>
                <c:pt idx="37039">
                  <c:v>2.4643137254901957</c:v>
                </c:pt>
                <c:pt idx="37040">
                  <c:v>2.4643137254901957</c:v>
                </c:pt>
                <c:pt idx="37041">
                  <c:v>2.4643137254901957</c:v>
                </c:pt>
                <c:pt idx="37042">
                  <c:v>2.4643137254901957</c:v>
                </c:pt>
                <c:pt idx="37043">
                  <c:v>2.4643137254901957</c:v>
                </c:pt>
                <c:pt idx="37044">
                  <c:v>2.4643137254901957</c:v>
                </c:pt>
                <c:pt idx="37045">
                  <c:v>2.4643137254901957</c:v>
                </c:pt>
                <c:pt idx="37046">
                  <c:v>2.4643137254901957</c:v>
                </c:pt>
                <c:pt idx="37047">
                  <c:v>2.4643137254901957</c:v>
                </c:pt>
                <c:pt idx="37048">
                  <c:v>2.4643137254901957</c:v>
                </c:pt>
                <c:pt idx="37049">
                  <c:v>2.4643137254901957</c:v>
                </c:pt>
                <c:pt idx="37050">
                  <c:v>2.4643137254901957</c:v>
                </c:pt>
                <c:pt idx="37051">
                  <c:v>2.4643137254901957</c:v>
                </c:pt>
                <c:pt idx="37052">
                  <c:v>2.4643137254901957</c:v>
                </c:pt>
                <c:pt idx="37053">
                  <c:v>2.4643137254901957</c:v>
                </c:pt>
                <c:pt idx="37054">
                  <c:v>2.4643137254901957</c:v>
                </c:pt>
                <c:pt idx="37055">
                  <c:v>2.4643137254901957</c:v>
                </c:pt>
                <c:pt idx="37056">
                  <c:v>2.4643137254901957</c:v>
                </c:pt>
                <c:pt idx="37057">
                  <c:v>2.4643137254901957</c:v>
                </c:pt>
                <c:pt idx="37058">
                  <c:v>2.4643137254901957</c:v>
                </c:pt>
                <c:pt idx="37059">
                  <c:v>2.4643137254901957</c:v>
                </c:pt>
                <c:pt idx="37060">
                  <c:v>2.4643137254901957</c:v>
                </c:pt>
                <c:pt idx="37061">
                  <c:v>2.4643137254901957</c:v>
                </c:pt>
                <c:pt idx="37062">
                  <c:v>2.4643137254901957</c:v>
                </c:pt>
                <c:pt idx="37063">
                  <c:v>2.4643137254901957</c:v>
                </c:pt>
                <c:pt idx="37064">
                  <c:v>2.4643137254901957</c:v>
                </c:pt>
                <c:pt idx="37065">
                  <c:v>2.4643137254901957</c:v>
                </c:pt>
                <c:pt idx="37066">
                  <c:v>2.4643137254901957</c:v>
                </c:pt>
                <c:pt idx="37067">
                  <c:v>2.4643137254901957</c:v>
                </c:pt>
                <c:pt idx="37068">
                  <c:v>2.4643137254901957</c:v>
                </c:pt>
                <c:pt idx="37069">
                  <c:v>2.4643137254901957</c:v>
                </c:pt>
                <c:pt idx="37070">
                  <c:v>2.4643137254901957</c:v>
                </c:pt>
                <c:pt idx="37071">
                  <c:v>2.4643137254901957</c:v>
                </c:pt>
                <c:pt idx="37072">
                  <c:v>2.4643137254901957</c:v>
                </c:pt>
                <c:pt idx="37073">
                  <c:v>2.4643137254901957</c:v>
                </c:pt>
                <c:pt idx="37074">
                  <c:v>2.4643137254901957</c:v>
                </c:pt>
                <c:pt idx="37075">
                  <c:v>2.4643137254901957</c:v>
                </c:pt>
                <c:pt idx="37076">
                  <c:v>2.4643137254901957</c:v>
                </c:pt>
                <c:pt idx="37077">
                  <c:v>2.4643137254901957</c:v>
                </c:pt>
                <c:pt idx="37078">
                  <c:v>2.4643137254901957</c:v>
                </c:pt>
                <c:pt idx="37079">
                  <c:v>2.4643137254901957</c:v>
                </c:pt>
                <c:pt idx="37080">
                  <c:v>2.4643137254901957</c:v>
                </c:pt>
                <c:pt idx="37081">
                  <c:v>2.4643137254901957</c:v>
                </c:pt>
                <c:pt idx="37082">
                  <c:v>2.4643137254901957</c:v>
                </c:pt>
                <c:pt idx="37083">
                  <c:v>2.4643137254901957</c:v>
                </c:pt>
                <c:pt idx="37084">
                  <c:v>2.4643137254901957</c:v>
                </c:pt>
                <c:pt idx="37085">
                  <c:v>2.4643137254901957</c:v>
                </c:pt>
                <c:pt idx="37086">
                  <c:v>2.4643137254901957</c:v>
                </c:pt>
                <c:pt idx="37087">
                  <c:v>2.4643137254901957</c:v>
                </c:pt>
                <c:pt idx="37088">
                  <c:v>2.4643137254901957</c:v>
                </c:pt>
                <c:pt idx="37089">
                  <c:v>2.4643137254901957</c:v>
                </c:pt>
                <c:pt idx="37090">
                  <c:v>2.4643137254901957</c:v>
                </c:pt>
                <c:pt idx="37091">
                  <c:v>2.4643137254901957</c:v>
                </c:pt>
                <c:pt idx="37092">
                  <c:v>2.4643137254901957</c:v>
                </c:pt>
                <c:pt idx="37093">
                  <c:v>2.4643137254901957</c:v>
                </c:pt>
                <c:pt idx="37094">
                  <c:v>2.4643137254901957</c:v>
                </c:pt>
                <c:pt idx="37095">
                  <c:v>2.4643137254901957</c:v>
                </c:pt>
                <c:pt idx="37096">
                  <c:v>2.4643137254901957</c:v>
                </c:pt>
                <c:pt idx="37097">
                  <c:v>2.4643137254901957</c:v>
                </c:pt>
                <c:pt idx="37098">
                  <c:v>2.4643137254901957</c:v>
                </c:pt>
                <c:pt idx="37099">
                  <c:v>2.4643137254901957</c:v>
                </c:pt>
                <c:pt idx="37100">
                  <c:v>2.4643137254901957</c:v>
                </c:pt>
                <c:pt idx="37101">
                  <c:v>2.4643137254901957</c:v>
                </c:pt>
                <c:pt idx="37102">
                  <c:v>2.4643137254901957</c:v>
                </c:pt>
                <c:pt idx="37103">
                  <c:v>2.4643137254901957</c:v>
                </c:pt>
                <c:pt idx="37104">
                  <c:v>2.4643137254901957</c:v>
                </c:pt>
                <c:pt idx="37105">
                  <c:v>2.4643137254901957</c:v>
                </c:pt>
                <c:pt idx="37106">
                  <c:v>2.4643137254901957</c:v>
                </c:pt>
                <c:pt idx="37107">
                  <c:v>2.4643137254901957</c:v>
                </c:pt>
                <c:pt idx="37108">
                  <c:v>2.4643137254901957</c:v>
                </c:pt>
                <c:pt idx="37109">
                  <c:v>2.4643137254901957</c:v>
                </c:pt>
                <c:pt idx="37110">
                  <c:v>2.4643137254901957</c:v>
                </c:pt>
                <c:pt idx="37111">
                  <c:v>2.4643137254901957</c:v>
                </c:pt>
                <c:pt idx="37112">
                  <c:v>2.4643137254901957</c:v>
                </c:pt>
                <c:pt idx="37113">
                  <c:v>2.4643137254901957</c:v>
                </c:pt>
                <c:pt idx="37114">
                  <c:v>2.4643137254901957</c:v>
                </c:pt>
                <c:pt idx="37115">
                  <c:v>2.4643137254901957</c:v>
                </c:pt>
                <c:pt idx="37116">
                  <c:v>2.4643137254901957</c:v>
                </c:pt>
                <c:pt idx="37117">
                  <c:v>2.4643137254901957</c:v>
                </c:pt>
                <c:pt idx="37118">
                  <c:v>2.4643137254901957</c:v>
                </c:pt>
                <c:pt idx="37119">
                  <c:v>2.4643137254901957</c:v>
                </c:pt>
                <c:pt idx="37120">
                  <c:v>2.4643137254901957</c:v>
                </c:pt>
                <c:pt idx="37121">
                  <c:v>2.4643137254901957</c:v>
                </c:pt>
                <c:pt idx="37122">
                  <c:v>2.4643137254901957</c:v>
                </c:pt>
                <c:pt idx="37123">
                  <c:v>2.4643137254901957</c:v>
                </c:pt>
                <c:pt idx="37124">
                  <c:v>2.4643137254901957</c:v>
                </c:pt>
                <c:pt idx="37125">
                  <c:v>2.4643137254901957</c:v>
                </c:pt>
                <c:pt idx="37126">
                  <c:v>2.4643137254901957</c:v>
                </c:pt>
                <c:pt idx="37127">
                  <c:v>2.4643137254901957</c:v>
                </c:pt>
                <c:pt idx="37128">
                  <c:v>2.4643137254901957</c:v>
                </c:pt>
                <c:pt idx="37129">
                  <c:v>2.4643137254901957</c:v>
                </c:pt>
                <c:pt idx="37130">
                  <c:v>2.4643137254901957</c:v>
                </c:pt>
                <c:pt idx="37131">
                  <c:v>2.4643137254901957</c:v>
                </c:pt>
                <c:pt idx="37132">
                  <c:v>2.4643137254901957</c:v>
                </c:pt>
                <c:pt idx="37133">
                  <c:v>2.4643137254901957</c:v>
                </c:pt>
                <c:pt idx="37134">
                  <c:v>2.4643137254901957</c:v>
                </c:pt>
                <c:pt idx="37135">
                  <c:v>2.4643137254901957</c:v>
                </c:pt>
                <c:pt idx="37136">
                  <c:v>2.4643137254901957</c:v>
                </c:pt>
                <c:pt idx="37137">
                  <c:v>2.4643137254901957</c:v>
                </c:pt>
                <c:pt idx="37138">
                  <c:v>2.4643137254901957</c:v>
                </c:pt>
                <c:pt idx="37139">
                  <c:v>2.4643137254901957</c:v>
                </c:pt>
                <c:pt idx="37140">
                  <c:v>2.4643137254901957</c:v>
                </c:pt>
                <c:pt idx="37141">
                  <c:v>2.4643137254901957</c:v>
                </c:pt>
                <c:pt idx="37142">
                  <c:v>2.4643137254901957</c:v>
                </c:pt>
                <c:pt idx="37143">
                  <c:v>2.4643137254901957</c:v>
                </c:pt>
                <c:pt idx="37144">
                  <c:v>2.4643137254901957</c:v>
                </c:pt>
                <c:pt idx="37145">
                  <c:v>2.4643137254901957</c:v>
                </c:pt>
                <c:pt idx="37146">
                  <c:v>2.4643137254901957</c:v>
                </c:pt>
                <c:pt idx="37147">
                  <c:v>2.4643137254901957</c:v>
                </c:pt>
                <c:pt idx="37148">
                  <c:v>2.4643137254901957</c:v>
                </c:pt>
                <c:pt idx="37149">
                  <c:v>2.4643137254901957</c:v>
                </c:pt>
                <c:pt idx="37150">
                  <c:v>2.4643137254901957</c:v>
                </c:pt>
                <c:pt idx="37151">
                  <c:v>2.4643137254901957</c:v>
                </c:pt>
                <c:pt idx="37152">
                  <c:v>2.4643137254901957</c:v>
                </c:pt>
                <c:pt idx="37153">
                  <c:v>2.4643137254901957</c:v>
                </c:pt>
                <c:pt idx="37154">
                  <c:v>2.4643137254901957</c:v>
                </c:pt>
                <c:pt idx="37155">
                  <c:v>2.4643137254901957</c:v>
                </c:pt>
                <c:pt idx="37156">
                  <c:v>2.4643137254901957</c:v>
                </c:pt>
                <c:pt idx="37157">
                  <c:v>2.4643137254901957</c:v>
                </c:pt>
                <c:pt idx="37158">
                  <c:v>2.4643137254901957</c:v>
                </c:pt>
                <c:pt idx="37159">
                  <c:v>2.4643137254901957</c:v>
                </c:pt>
                <c:pt idx="37160">
                  <c:v>2.4643137254901957</c:v>
                </c:pt>
                <c:pt idx="37161">
                  <c:v>2.4643137254901957</c:v>
                </c:pt>
                <c:pt idx="37162">
                  <c:v>2.4643137254901957</c:v>
                </c:pt>
                <c:pt idx="37163">
                  <c:v>2.4643137254901957</c:v>
                </c:pt>
                <c:pt idx="37164">
                  <c:v>2.4643137254901957</c:v>
                </c:pt>
                <c:pt idx="37165">
                  <c:v>2.4643137254901957</c:v>
                </c:pt>
                <c:pt idx="37166">
                  <c:v>2.4643137254901957</c:v>
                </c:pt>
                <c:pt idx="37167">
                  <c:v>2.4643137254901957</c:v>
                </c:pt>
                <c:pt idx="37168">
                  <c:v>2.4643137254901957</c:v>
                </c:pt>
                <c:pt idx="37169">
                  <c:v>2.4643137254901957</c:v>
                </c:pt>
                <c:pt idx="37170">
                  <c:v>2.4643137254901957</c:v>
                </c:pt>
                <c:pt idx="37171">
                  <c:v>2.4643137254901957</c:v>
                </c:pt>
                <c:pt idx="37172">
                  <c:v>2.4643137254901957</c:v>
                </c:pt>
                <c:pt idx="37173">
                  <c:v>2.4643137254901957</c:v>
                </c:pt>
                <c:pt idx="37174">
                  <c:v>2.4643137254901957</c:v>
                </c:pt>
                <c:pt idx="37175">
                  <c:v>2.4643137254901957</c:v>
                </c:pt>
                <c:pt idx="37176">
                  <c:v>2.4643137254901957</c:v>
                </c:pt>
                <c:pt idx="37177">
                  <c:v>2.4643137254901957</c:v>
                </c:pt>
                <c:pt idx="37178">
                  <c:v>2.4643137254901957</c:v>
                </c:pt>
                <c:pt idx="37179">
                  <c:v>2.4643137254901957</c:v>
                </c:pt>
                <c:pt idx="37180">
                  <c:v>2.4643137254901957</c:v>
                </c:pt>
                <c:pt idx="37181">
                  <c:v>2.4643137254901957</c:v>
                </c:pt>
                <c:pt idx="37182">
                  <c:v>2.4643137254901957</c:v>
                </c:pt>
                <c:pt idx="37183">
                  <c:v>2.4643137254901957</c:v>
                </c:pt>
                <c:pt idx="37184">
                  <c:v>2.4643137254901957</c:v>
                </c:pt>
                <c:pt idx="37185">
                  <c:v>2.4643137254901957</c:v>
                </c:pt>
                <c:pt idx="37186">
                  <c:v>2.4643137254901957</c:v>
                </c:pt>
                <c:pt idx="37187">
                  <c:v>2.4643137254901957</c:v>
                </c:pt>
                <c:pt idx="37188">
                  <c:v>2.4643137254901957</c:v>
                </c:pt>
                <c:pt idx="37189">
                  <c:v>2.4643137254901957</c:v>
                </c:pt>
                <c:pt idx="37190">
                  <c:v>2.4643137254901957</c:v>
                </c:pt>
                <c:pt idx="37191">
                  <c:v>2.4643137254901957</c:v>
                </c:pt>
                <c:pt idx="37192">
                  <c:v>2.4643137254901957</c:v>
                </c:pt>
                <c:pt idx="37193">
                  <c:v>2.4643137254901957</c:v>
                </c:pt>
                <c:pt idx="37194">
                  <c:v>2.4643137254901957</c:v>
                </c:pt>
                <c:pt idx="37195">
                  <c:v>2.4643137254901957</c:v>
                </c:pt>
                <c:pt idx="37196">
                  <c:v>2.4643137254901957</c:v>
                </c:pt>
                <c:pt idx="37197">
                  <c:v>2.4643137254901957</c:v>
                </c:pt>
                <c:pt idx="37198">
                  <c:v>2.4643137254901957</c:v>
                </c:pt>
                <c:pt idx="37199">
                  <c:v>2.4643137254901957</c:v>
                </c:pt>
                <c:pt idx="37200">
                  <c:v>2.4643137254901957</c:v>
                </c:pt>
                <c:pt idx="37201">
                  <c:v>2.4643137254901957</c:v>
                </c:pt>
                <c:pt idx="37202">
                  <c:v>2.4643137254901957</c:v>
                </c:pt>
                <c:pt idx="37203">
                  <c:v>2.4643137254901957</c:v>
                </c:pt>
                <c:pt idx="37204">
                  <c:v>2.4643137254901957</c:v>
                </c:pt>
                <c:pt idx="37205">
                  <c:v>2.4643137254901957</c:v>
                </c:pt>
                <c:pt idx="37206">
                  <c:v>2.4643137254901957</c:v>
                </c:pt>
                <c:pt idx="37207">
                  <c:v>2.4643137254901957</c:v>
                </c:pt>
                <c:pt idx="37208">
                  <c:v>2.4643137254901957</c:v>
                </c:pt>
                <c:pt idx="37209">
                  <c:v>2.4643137254901957</c:v>
                </c:pt>
                <c:pt idx="37210">
                  <c:v>2.4643137254901957</c:v>
                </c:pt>
                <c:pt idx="37211">
                  <c:v>2.4643137254901957</c:v>
                </c:pt>
                <c:pt idx="37212">
                  <c:v>2.4643137254901957</c:v>
                </c:pt>
                <c:pt idx="37213">
                  <c:v>2.4643137254901957</c:v>
                </c:pt>
                <c:pt idx="37214">
                  <c:v>2.4643137254901957</c:v>
                </c:pt>
                <c:pt idx="37215">
                  <c:v>2.4643137254901957</c:v>
                </c:pt>
                <c:pt idx="37216">
                  <c:v>2.4643137254901957</c:v>
                </c:pt>
                <c:pt idx="37217">
                  <c:v>2.4643137254901957</c:v>
                </c:pt>
                <c:pt idx="37218">
                  <c:v>2.4643137254901957</c:v>
                </c:pt>
                <c:pt idx="37219">
                  <c:v>2.4643137254901957</c:v>
                </c:pt>
                <c:pt idx="37220">
                  <c:v>2.4643137254901957</c:v>
                </c:pt>
                <c:pt idx="37221">
                  <c:v>2.4643137254901957</c:v>
                </c:pt>
                <c:pt idx="37222">
                  <c:v>2.4643137254901957</c:v>
                </c:pt>
                <c:pt idx="37223">
                  <c:v>2.4643137254901957</c:v>
                </c:pt>
                <c:pt idx="37224">
                  <c:v>2.4643137254901957</c:v>
                </c:pt>
                <c:pt idx="37225">
                  <c:v>2.4643137254901957</c:v>
                </c:pt>
                <c:pt idx="37226">
                  <c:v>2.4643137254901957</c:v>
                </c:pt>
                <c:pt idx="37227">
                  <c:v>2.4643137254901957</c:v>
                </c:pt>
                <c:pt idx="37228">
                  <c:v>2.4643137254901957</c:v>
                </c:pt>
                <c:pt idx="37229">
                  <c:v>2.4643137254901957</c:v>
                </c:pt>
                <c:pt idx="37230">
                  <c:v>2.4643137254901957</c:v>
                </c:pt>
                <c:pt idx="37231">
                  <c:v>2.4643137254901957</c:v>
                </c:pt>
                <c:pt idx="37232">
                  <c:v>2.4643137254901957</c:v>
                </c:pt>
                <c:pt idx="37233">
                  <c:v>2.4643137254901957</c:v>
                </c:pt>
                <c:pt idx="37234">
                  <c:v>2.4643137254901957</c:v>
                </c:pt>
                <c:pt idx="37235">
                  <c:v>2.4643137254901957</c:v>
                </c:pt>
                <c:pt idx="37236">
                  <c:v>2.4643137254901957</c:v>
                </c:pt>
                <c:pt idx="37237">
                  <c:v>2.4643137254901957</c:v>
                </c:pt>
                <c:pt idx="37238">
                  <c:v>2.4643137254901957</c:v>
                </c:pt>
                <c:pt idx="37239">
                  <c:v>2.4643137254901957</c:v>
                </c:pt>
                <c:pt idx="37240">
                  <c:v>2.4643137254901957</c:v>
                </c:pt>
                <c:pt idx="37241">
                  <c:v>2.4643137254901957</c:v>
                </c:pt>
                <c:pt idx="37242">
                  <c:v>2.4643137254901957</c:v>
                </c:pt>
                <c:pt idx="37243">
                  <c:v>2.4643137254901957</c:v>
                </c:pt>
                <c:pt idx="37244">
                  <c:v>2.4643137254901957</c:v>
                </c:pt>
                <c:pt idx="37245">
                  <c:v>2.4643137254901957</c:v>
                </c:pt>
                <c:pt idx="37246">
                  <c:v>2.4643137254901957</c:v>
                </c:pt>
                <c:pt idx="37247">
                  <c:v>2.4643137254901957</c:v>
                </c:pt>
                <c:pt idx="37248">
                  <c:v>2.4643137254901957</c:v>
                </c:pt>
                <c:pt idx="37249">
                  <c:v>2.4643137254901957</c:v>
                </c:pt>
                <c:pt idx="37250">
                  <c:v>2.4643137254901957</c:v>
                </c:pt>
                <c:pt idx="37251">
                  <c:v>2.4643137254901957</c:v>
                </c:pt>
                <c:pt idx="37252">
                  <c:v>2.4643137254901957</c:v>
                </c:pt>
                <c:pt idx="37253">
                  <c:v>2.4643137254901957</c:v>
                </c:pt>
                <c:pt idx="37254">
                  <c:v>2.4643137254901957</c:v>
                </c:pt>
                <c:pt idx="37255">
                  <c:v>2.4643137254901957</c:v>
                </c:pt>
                <c:pt idx="37256">
                  <c:v>2.4643137254901957</c:v>
                </c:pt>
                <c:pt idx="37257">
                  <c:v>2.4643137254901957</c:v>
                </c:pt>
                <c:pt idx="37258">
                  <c:v>2.4643137254901957</c:v>
                </c:pt>
                <c:pt idx="37259">
                  <c:v>2.4643137254901957</c:v>
                </c:pt>
                <c:pt idx="37260">
                  <c:v>2.4643137254901957</c:v>
                </c:pt>
                <c:pt idx="37261">
                  <c:v>2.4643137254901957</c:v>
                </c:pt>
                <c:pt idx="37262">
                  <c:v>2.4643137254901957</c:v>
                </c:pt>
                <c:pt idx="37263">
                  <c:v>2.4643137254901957</c:v>
                </c:pt>
                <c:pt idx="37264">
                  <c:v>2.4643137254901957</c:v>
                </c:pt>
                <c:pt idx="37265">
                  <c:v>2.4643137254901957</c:v>
                </c:pt>
                <c:pt idx="37266">
                  <c:v>2.4643137254901957</c:v>
                </c:pt>
                <c:pt idx="37267">
                  <c:v>2.4643137254901957</c:v>
                </c:pt>
                <c:pt idx="37268">
                  <c:v>2.4643137254901957</c:v>
                </c:pt>
                <c:pt idx="37269">
                  <c:v>2.4643137254901957</c:v>
                </c:pt>
                <c:pt idx="37270">
                  <c:v>2.4643137254901957</c:v>
                </c:pt>
                <c:pt idx="37271">
                  <c:v>2.4643137254901957</c:v>
                </c:pt>
                <c:pt idx="37272">
                  <c:v>2.4643137254901957</c:v>
                </c:pt>
                <c:pt idx="37273">
                  <c:v>2.4643137254901957</c:v>
                </c:pt>
                <c:pt idx="37274">
                  <c:v>2.4643137254901957</c:v>
                </c:pt>
                <c:pt idx="37275">
                  <c:v>2.4643137254901957</c:v>
                </c:pt>
                <c:pt idx="37276">
                  <c:v>2.4643137254901957</c:v>
                </c:pt>
                <c:pt idx="37277">
                  <c:v>2.4643137254901957</c:v>
                </c:pt>
                <c:pt idx="37278">
                  <c:v>2.4643137254901957</c:v>
                </c:pt>
                <c:pt idx="37279">
                  <c:v>2.4643137254901957</c:v>
                </c:pt>
                <c:pt idx="37280">
                  <c:v>2.4643137254901957</c:v>
                </c:pt>
                <c:pt idx="37281">
                  <c:v>2.4643137254901957</c:v>
                </c:pt>
                <c:pt idx="37282">
                  <c:v>2.4643137254901957</c:v>
                </c:pt>
                <c:pt idx="37283">
                  <c:v>2.4643137254901957</c:v>
                </c:pt>
                <c:pt idx="37284">
                  <c:v>2.4643137254901957</c:v>
                </c:pt>
                <c:pt idx="37285">
                  <c:v>2.4643137254901957</c:v>
                </c:pt>
                <c:pt idx="37286">
                  <c:v>2.4643137254901957</c:v>
                </c:pt>
                <c:pt idx="37287">
                  <c:v>2.4643137254901957</c:v>
                </c:pt>
                <c:pt idx="37288">
                  <c:v>2.4643137254901957</c:v>
                </c:pt>
                <c:pt idx="37289">
                  <c:v>2.4643137254901957</c:v>
                </c:pt>
                <c:pt idx="37290">
                  <c:v>2.4643137254901957</c:v>
                </c:pt>
                <c:pt idx="37291">
                  <c:v>2.4643137254901957</c:v>
                </c:pt>
                <c:pt idx="37292">
                  <c:v>2.4643137254901957</c:v>
                </c:pt>
                <c:pt idx="37293">
                  <c:v>2.4643137254901957</c:v>
                </c:pt>
                <c:pt idx="37294">
                  <c:v>2.4643137254901957</c:v>
                </c:pt>
                <c:pt idx="37295">
                  <c:v>2.4643137254901957</c:v>
                </c:pt>
                <c:pt idx="37296">
                  <c:v>2.4643137254901957</c:v>
                </c:pt>
                <c:pt idx="37297">
                  <c:v>2.4643137254901957</c:v>
                </c:pt>
                <c:pt idx="37298">
                  <c:v>2.4643137254901957</c:v>
                </c:pt>
                <c:pt idx="37299">
                  <c:v>2.4643137254901957</c:v>
                </c:pt>
                <c:pt idx="37300">
                  <c:v>2.4643137254901957</c:v>
                </c:pt>
                <c:pt idx="37301">
                  <c:v>2.4643137254901957</c:v>
                </c:pt>
                <c:pt idx="37302">
                  <c:v>2.4643137254901957</c:v>
                </c:pt>
                <c:pt idx="37303">
                  <c:v>2.4643137254901957</c:v>
                </c:pt>
                <c:pt idx="37304">
                  <c:v>2.4643137254901957</c:v>
                </c:pt>
                <c:pt idx="37305">
                  <c:v>2.4643137254901957</c:v>
                </c:pt>
                <c:pt idx="37306">
                  <c:v>2.4643137254901957</c:v>
                </c:pt>
                <c:pt idx="37307">
                  <c:v>2.4643137254901957</c:v>
                </c:pt>
                <c:pt idx="37308">
                  <c:v>2.4643137254901957</c:v>
                </c:pt>
                <c:pt idx="37309">
                  <c:v>2.4643137254901957</c:v>
                </c:pt>
                <c:pt idx="37310">
                  <c:v>2.4643137254901957</c:v>
                </c:pt>
                <c:pt idx="37311">
                  <c:v>2.4643137254901957</c:v>
                </c:pt>
                <c:pt idx="37312">
                  <c:v>2.4643137254901957</c:v>
                </c:pt>
                <c:pt idx="37313">
                  <c:v>2.4643137254901957</c:v>
                </c:pt>
                <c:pt idx="37314">
                  <c:v>2.4643137254901957</c:v>
                </c:pt>
                <c:pt idx="37315">
                  <c:v>2.4643137254901957</c:v>
                </c:pt>
                <c:pt idx="37316">
                  <c:v>2.4643137254901957</c:v>
                </c:pt>
                <c:pt idx="37317">
                  <c:v>2.4643137254901957</c:v>
                </c:pt>
                <c:pt idx="37318">
                  <c:v>2.4643137254901957</c:v>
                </c:pt>
                <c:pt idx="37319">
                  <c:v>2.4643137254901957</c:v>
                </c:pt>
                <c:pt idx="37320">
                  <c:v>2.4643137254901957</c:v>
                </c:pt>
                <c:pt idx="37321">
                  <c:v>2.4643137254901957</c:v>
                </c:pt>
                <c:pt idx="37322">
                  <c:v>2.4643137254901957</c:v>
                </c:pt>
                <c:pt idx="37323">
                  <c:v>2.4643137254901957</c:v>
                </c:pt>
                <c:pt idx="37324">
                  <c:v>2.4643137254901957</c:v>
                </c:pt>
                <c:pt idx="37325">
                  <c:v>2.4643137254901957</c:v>
                </c:pt>
                <c:pt idx="37326">
                  <c:v>2.4643137254901957</c:v>
                </c:pt>
                <c:pt idx="37327">
                  <c:v>2.4643137254901957</c:v>
                </c:pt>
                <c:pt idx="37328">
                  <c:v>2.4643137254901957</c:v>
                </c:pt>
                <c:pt idx="37329">
                  <c:v>2.4643137254901957</c:v>
                </c:pt>
                <c:pt idx="37330">
                  <c:v>2.4643137254901957</c:v>
                </c:pt>
                <c:pt idx="37331">
                  <c:v>2.4643137254901957</c:v>
                </c:pt>
                <c:pt idx="37332">
                  <c:v>2.4643137254901957</c:v>
                </c:pt>
                <c:pt idx="37333">
                  <c:v>2.4643137254901957</c:v>
                </c:pt>
                <c:pt idx="37334">
                  <c:v>2.4643137254901957</c:v>
                </c:pt>
                <c:pt idx="37335">
                  <c:v>2.4643137254901957</c:v>
                </c:pt>
                <c:pt idx="37336">
                  <c:v>2.4643137254901957</c:v>
                </c:pt>
                <c:pt idx="37337">
                  <c:v>2.4643137254901957</c:v>
                </c:pt>
                <c:pt idx="37338">
                  <c:v>2.4643137254901957</c:v>
                </c:pt>
                <c:pt idx="37339">
                  <c:v>2.4643137254901957</c:v>
                </c:pt>
                <c:pt idx="37340">
                  <c:v>2.4643137254901957</c:v>
                </c:pt>
                <c:pt idx="37341">
                  <c:v>2.4643137254901957</c:v>
                </c:pt>
                <c:pt idx="37342">
                  <c:v>2.4643137254901957</c:v>
                </c:pt>
                <c:pt idx="37343">
                  <c:v>2.4643137254901957</c:v>
                </c:pt>
                <c:pt idx="37344">
                  <c:v>2.4643137254901957</c:v>
                </c:pt>
                <c:pt idx="37345">
                  <c:v>2.4643137254901957</c:v>
                </c:pt>
                <c:pt idx="37346">
                  <c:v>2.4643137254901957</c:v>
                </c:pt>
                <c:pt idx="37347">
                  <c:v>2.4643137254901957</c:v>
                </c:pt>
                <c:pt idx="37348">
                  <c:v>2.4643137254901957</c:v>
                </c:pt>
                <c:pt idx="37349">
                  <c:v>2.4643137254901957</c:v>
                </c:pt>
                <c:pt idx="37350">
                  <c:v>2.4643137254901957</c:v>
                </c:pt>
                <c:pt idx="37351">
                  <c:v>2.4643137254901957</c:v>
                </c:pt>
                <c:pt idx="37352">
                  <c:v>2.4643137254901957</c:v>
                </c:pt>
                <c:pt idx="37353">
                  <c:v>2.4643137254901957</c:v>
                </c:pt>
                <c:pt idx="37354">
                  <c:v>2.4643137254901957</c:v>
                </c:pt>
                <c:pt idx="37355">
                  <c:v>2.4643137254901957</c:v>
                </c:pt>
                <c:pt idx="37356">
                  <c:v>2.4643137254901957</c:v>
                </c:pt>
                <c:pt idx="37357">
                  <c:v>2.4643137254901957</c:v>
                </c:pt>
                <c:pt idx="37358">
                  <c:v>2.4643137254901957</c:v>
                </c:pt>
                <c:pt idx="37359">
                  <c:v>2.4643137254901957</c:v>
                </c:pt>
                <c:pt idx="37360">
                  <c:v>2.4643137254901957</c:v>
                </c:pt>
                <c:pt idx="37361">
                  <c:v>2.4643137254901957</c:v>
                </c:pt>
                <c:pt idx="37362">
                  <c:v>2.4643137254901957</c:v>
                </c:pt>
                <c:pt idx="37363">
                  <c:v>2.4643137254901957</c:v>
                </c:pt>
                <c:pt idx="37364">
                  <c:v>2.4643137254901957</c:v>
                </c:pt>
                <c:pt idx="37365">
                  <c:v>2.4643137254901957</c:v>
                </c:pt>
                <c:pt idx="37366">
                  <c:v>2.4643137254901957</c:v>
                </c:pt>
                <c:pt idx="37367">
                  <c:v>2.4643137254901957</c:v>
                </c:pt>
                <c:pt idx="37368">
                  <c:v>2.4643137254901957</c:v>
                </c:pt>
                <c:pt idx="37369">
                  <c:v>2.4643137254901957</c:v>
                </c:pt>
                <c:pt idx="37370">
                  <c:v>2.4643137254901957</c:v>
                </c:pt>
                <c:pt idx="37371">
                  <c:v>2.4643137254901957</c:v>
                </c:pt>
                <c:pt idx="37372">
                  <c:v>2.4643137254901957</c:v>
                </c:pt>
                <c:pt idx="37373">
                  <c:v>2.4643137254901957</c:v>
                </c:pt>
                <c:pt idx="37374">
                  <c:v>2.4643137254901957</c:v>
                </c:pt>
                <c:pt idx="37375">
                  <c:v>2.4643137254901957</c:v>
                </c:pt>
                <c:pt idx="37376">
                  <c:v>2.4643137254901957</c:v>
                </c:pt>
                <c:pt idx="37377">
                  <c:v>2.4643137254901957</c:v>
                </c:pt>
                <c:pt idx="37378">
                  <c:v>2.4643137254901957</c:v>
                </c:pt>
                <c:pt idx="37379">
                  <c:v>2.4643137254901957</c:v>
                </c:pt>
                <c:pt idx="37380">
                  <c:v>2.4643137254901957</c:v>
                </c:pt>
                <c:pt idx="37381">
                  <c:v>2.4643137254901957</c:v>
                </c:pt>
                <c:pt idx="37382">
                  <c:v>2.4643137254901957</c:v>
                </c:pt>
                <c:pt idx="37383">
                  <c:v>2.4643137254901957</c:v>
                </c:pt>
                <c:pt idx="37384">
                  <c:v>2.4643137254901957</c:v>
                </c:pt>
                <c:pt idx="37385">
                  <c:v>2.4643137254901957</c:v>
                </c:pt>
                <c:pt idx="37386">
                  <c:v>2.4643137254901957</c:v>
                </c:pt>
                <c:pt idx="37387">
                  <c:v>2.4643137254901957</c:v>
                </c:pt>
                <c:pt idx="37388">
                  <c:v>2.4643137254901957</c:v>
                </c:pt>
                <c:pt idx="37389">
                  <c:v>2.4643137254901957</c:v>
                </c:pt>
                <c:pt idx="37390">
                  <c:v>2.4643137254901957</c:v>
                </c:pt>
                <c:pt idx="37391">
                  <c:v>2.4643137254901957</c:v>
                </c:pt>
                <c:pt idx="37392">
                  <c:v>2.4643137254901957</c:v>
                </c:pt>
                <c:pt idx="37393">
                  <c:v>2.4643137254901957</c:v>
                </c:pt>
                <c:pt idx="37394">
                  <c:v>2.4643137254901957</c:v>
                </c:pt>
                <c:pt idx="37395">
                  <c:v>2.4643137254901957</c:v>
                </c:pt>
                <c:pt idx="37396">
                  <c:v>2.4643137254901957</c:v>
                </c:pt>
                <c:pt idx="37397">
                  <c:v>2.4643137254901957</c:v>
                </c:pt>
                <c:pt idx="37398">
                  <c:v>2.4643137254901957</c:v>
                </c:pt>
                <c:pt idx="37399">
                  <c:v>2.4643137254901957</c:v>
                </c:pt>
                <c:pt idx="37400">
                  <c:v>2.4643137254901957</c:v>
                </c:pt>
                <c:pt idx="37401">
                  <c:v>2.4643137254901957</c:v>
                </c:pt>
                <c:pt idx="37402">
                  <c:v>2.4643137254901957</c:v>
                </c:pt>
                <c:pt idx="37403">
                  <c:v>2.4643137254901957</c:v>
                </c:pt>
                <c:pt idx="37404">
                  <c:v>2.4643137254901957</c:v>
                </c:pt>
                <c:pt idx="37405">
                  <c:v>2.4643137254901957</c:v>
                </c:pt>
                <c:pt idx="37406">
                  <c:v>2.4643137254901957</c:v>
                </c:pt>
                <c:pt idx="37407">
                  <c:v>2.4643137254901957</c:v>
                </c:pt>
                <c:pt idx="37408">
                  <c:v>2.4643137254901957</c:v>
                </c:pt>
                <c:pt idx="37409">
                  <c:v>2.4643137254901957</c:v>
                </c:pt>
                <c:pt idx="37410">
                  <c:v>2.4643137254901957</c:v>
                </c:pt>
                <c:pt idx="37411">
                  <c:v>2.4643137254901957</c:v>
                </c:pt>
                <c:pt idx="37412">
                  <c:v>2.4643137254901957</c:v>
                </c:pt>
                <c:pt idx="37413">
                  <c:v>2.4643137254901957</c:v>
                </c:pt>
                <c:pt idx="37414">
                  <c:v>2.4643137254901957</c:v>
                </c:pt>
                <c:pt idx="37415">
                  <c:v>2.4643137254901957</c:v>
                </c:pt>
                <c:pt idx="37416">
                  <c:v>2.4643137254901957</c:v>
                </c:pt>
                <c:pt idx="37417">
                  <c:v>2.4643137254901957</c:v>
                </c:pt>
                <c:pt idx="37418">
                  <c:v>2.4643137254901957</c:v>
                </c:pt>
                <c:pt idx="37419">
                  <c:v>2.4643137254901957</c:v>
                </c:pt>
                <c:pt idx="37420">
                  <c:v>2.4643137254901957</c:v>
                </c:pt>
                <c:pt idx="37421">
                  <c:v>2.4643137254901957</c:v>
                </c:pt>
                <c:pt idx="37422">
                  <c:v>2.4643137254901957</c:v>
                </c:pt>
                <c:pt idx="37423">
                  <c:v>2.4643137254901957</c:v>
                </c:pt>
                <c:pt idx="37424">
                  <c:v>2.4643137254901957</c:v>
                </c:pt>
                <c:pt idx="37425">
                  <c:v>2.4643137254901957</c:v>
                </c:pt>
                <c:pt idx="37426">
                  <c:v>2.4643137254901957</c:v>
                </c:pt>
                <c:pt idx="37427">
                  <c:v>2.4643137254901957</c:v>
                </c:pt>
                <c:pt idx="37428">
                  <c:v>2.4643137254901957</c:v>
                </c:pt>
                <c:pt idx="37429">
                  <c:v>2.4643137254901957</c:v>
                </c:pt>
                <c:pt idx="37430">
                  <c:v>2.4643137254901957</c:v>
                </c:pt>
                <c:pt idx="37431">
                  <c:v>2.4643137254901957</c:v>
                </c:pt>
                <c:pt idx="37432">
                  <c:v>2.4643137254901957</c:v>
                </c:pt>
                <c:pt idx="37433">
                  <c:v>2.4643137254901957</c:v>
                </c:pt>
                <c:pt idx="37434">
                  <c:v>2.4643137254901957</c:v>
                </c:pt>
                <c:pt idx="37435">
                  <c:v>2.4643137254901957</c:v>
                </c:pt>
                <c:pt idx="37436">
                  <c:v>2.4643137254901957</c:v>
                </c:pt>
                <c:pt idx="37437">
                  <c:v>2.4643137254901957</c:v>
                </c:pt>
                <c:pt idx="37438">
                  <c:v>2.4643137254901957</c:v>
                </c:pt>
                <c:pt idx="37439">
                  <c:v>2.4643137254901957</c:v>
                </c:pt>
                <c:pt idx="37440">
                  <c:v>2.4643137254901957</c:v>
                </c:pt>
                <c:pt idx="37441">
                  <c:v>2.4643137254901957</c:v>
                </c:pt>
                <c:pt idx="37442">
                  <c:v>2.4643137254901957</c:v>
                </c:pt>
                <c:pt idx="37443">
                  <c:v>2.4643137254901957</c:v>
                </c:pt>
                <c:pt idx="37444">
                  <c:v>2.4643137254901957</c:v>
                </c:pt>
                <c:pt idx="37445">
                  <c:v>2.4643137254901957</c:v>
                </c:pt>
                <c:pt idx="37446">
                  <c:v>2.4643137254901957</c:v>
                </c:pt>
                <c:pt idx="37447">
                  <c:v>2.4643137254901957</c:v>
                </c:pt>
                <c:pt idx="37448">
                  <c:v>2.4643137254901957</c:v>
                </c:pt>
                <c:pt idx="37449">
                  <c:v>2.4643137254901957</c:v>
                </c:pt>
                <c:pt idx="37450">
                  <c:v>2.4643137254901957</c:v>
                </c:pt>
                <c:pt idx="37451">
                  <c:v>2.4643137254901957</c:v>
                </c:pt>
                <c:pt idx="37452">
                  <c:v>2.4643137254901957</c:v>
                </c:pt>
                <c:pt idx="37453">
                  <c:v>2.4643137254901957</c:v>
                </c:pt>
                <c:pt idx="37454">
                  <c:v>2.4643137254901957</c:v>
                </c:pt>
                <c:pt idx="37455">
                  <c:v>2.4643137254901957</c:v>
                </c:pt>
                <c:pt idx="37456">
                  <c:v>2.4643137254901957</c:v>
                </c:pt>
                <c:pt idx="37457">
                  <c:v>2.4643137254901957</c:v>
                </c:pt>
                <c:pt idx="37458">
                  <c:v>2.4643137254901957</c:v>
                </c:pt>
                <c:pt idx="37459">
                  <c:v>2.4643137254901957</c:v>
                </c:pt>
                <c:pt idx="37460">
                  <c:v>2.4643137254901957</c:v>
                </c:pt>
                <c:pt idx="37461">
                  <c:v>2.4643137254901957</c:v>
                </c:pt>
                <c:pt idx="37462">
                  <c:v>2.4643137254901957</c:v>
                </c:pt>
                <c:pt idx="37463">
                  <c:v>2.4643137254901957</c:v>
                </c:pt>
                <c:pt idx="37464">
                  <c:v>2.4643137254901957</c:v>
                </c:pt>
                <c:pt idx="37465">
                  <c:v>2.4643137254901957</c:v>
                </c:pt>
                <c:pt idx="37466">
                  <c:v>2.4643137254901957</c:v>
                </c:pt>
                <c:pt idx="37467">
                  <c:v>2.4643137254901957</c:v>
                </c:pt>
                <c:pt idx="37468">
                  <c:v>2.4643137254901957</c:v>
                </c:pt>
                <c:pt idx="37469">
                  <c:v>2.4643137254901957</c:v>
                </c:pt>
                <c:pt idx="37470">
                  <c:v>2.4643137254901957</c:v>
                </c:pt>
                <c:pt idx="37471">
                  <c:v>2.4643137254901957</c:v>
                </c:pt>
                <c:pt idx="37472">
                  <c:v>2.4643137254901957</c:v>
                </c:pt>
                <c:pt idx="37473">
                  <c:v>2.4643137254901957</c:v>
                </c:pt>
                <c:pt idx="37474">
                  <c:v>2.4643137254901957</c:v>
                </c:pt>
                <c:pt idx="37475">
                  <c:v>2.4643137254901957</c:v>
                </c:pt>
                <c:pt idx="37476">
                  <c:v>2.4643137254901957</c:v>
                </c:pt>
                <c:pt idx="37477">
                  <c:v>2.4643137254901957</c:v>
                </c:pt>
                <c:pt idx="37478">
                  <c:v>2.4643137254901957</c:v>
                </c:pt>
                <c:pt idx="37479">
                  <c:v>2.4643137254901957</c:v>
                </c:pt>
                <c:pt idx="37480">
                  <c:v>2.4643137254901957</c:v>
                </c:pt>
                <c:pt idx="37481">
                  <c:v>2.4643137254901957</c:v>
                </c:pt>
                <c:pt idx="37482">
                  <c:v>2.4643137254901957</c:v>
                </c:pt>
                <c:pt idx="37483">
                  <c:v>2.4643137254901957</c:v>
                </c:pt>
                <c:pt idx="37484">
                  <c:v>2.4643137254901957</c:v>
                </c:pt>
                <c:pt idx="37485">
                  <c:v>2.4643137254901957</c:v>
                </c:pt>
                <c:pt idx="37486">
                  <c:v>2.4643137254901957</c:v>
                </c:pt>
                <c:pt idx="37487">
                  <c:v>2.4643137254901957</c:v>
                </c:pt>
                <c:pt idx="37488">
                  <c:v>2.4643137254901957</c:v>
                </c:pt>
                <c:pt idx="37489">
                  <c:v>2.4643137254901957</c:v>
                </c:pt>
                <c:pt idx="37490">
                  <c:v>2.4643137254901957</c:v>
                </c:pt>
                <c:pt idx="37491">
                  <c:v>2.4643137254901957</c:v>
                </c:pt>
                <c:pt idx="37492">
                  <c:v>2.4643137254901957</c:v>
                </c:pt>
                <c:pt idx="37493">
                  <c:v>2.4643137254901957</c:v>
                </c:pt>
                <c:pt idx="37494">
                  <c:v>2.4643137254901957</c:v>
                </c:pt>
                <c:pt idx="37495">
                  <c:v>2.4643137254901957</c:v>
                </c:pt>
                <c:pt idx="37496">
                  <c:v>2.4643137254901957</c:v>
                </c:pt>
                <c:pt idx="37497">
                  <c:v>2.4643137254901957</c:v>
                </c:pt>
                <c:pt idx="37498">
                  <c:v>2.4643137254901957</c:v>
                </c:pt>
                <c:pt idx="37499">
                  <c:v>2.4643137254901957</c:v>
                </c:pt>
                <c:pt idx="37500">
                  <c:v>2.4643137254901957</c:v>
                </c:pt>
                <c:pt idx="37501">
                  <c:v>2.4643137254901957</c:v>
                </c:pt>
                <c:pt idx="37502">
                  <c:v>2.4643137254901957</c:v>
                </c:pt>
                <c:pt idx="37503">
                  <c:v>2.4643137254901957</c:v>
                </c:pt>
                <c:pt idx="37504">
                  <c:v>2.4643137254901957</c:v>
                </c:pt>
                <c:pt idx="37505">
                  <c:v>2.4643137254901957</c:v>
                </c:pt>
                <c:pt idx="37506">
                  <c:v>2.4643137254901957</c:v>
                </c:pt>
                <c:pt idx="37507">
                  <c:v>2.4643137254901957</c:v>
                </c:pt>
                <c:pt idx="37508">
                  <c:v>2.4643137254901957</c:v>
                </c:pt>
                <c:pt idx="37509">
                  <c:v>2.4643137254901957</c:v>
                </c:pt>
                <c:pt idx="37510">
                  <c:v>2.4643137254901957</c:v>
                </c:pt>
                <c:pt idx="37511">
                  <c:v>2.4643137254901957</c:v>
                </c:pt>
                <c:pt idx="37512">
                  <c:v>2.4643137254901957</c:v>
                </c:pt>
                <c:pt idx="37513">
                  <c:v>2.4643137254901957</c:v>
                </c:pt>
                <c:pt idx="37514">
                  <c:v>2.4643137254901957</c:v>
                </c:pt>
                <c:pt idx="37515">
                  <c:v>2.4643137254901957</c:v>
                </c:pt>
                <c:pt idx="37516">
                  <c:v>2.4643137254901957</c:v>
                </c:pt>
                <c:pt idx="37517">
                  <c:v>2.4643137254901957</c:v>
                </c:pt>
                <c:pt idx="37518">
                  <c:v>2.4643137254901957</c:v>
                </c:pt>
                <c:pt idx="37519">
                  <c:v>2.4643137254901957</c:v>
                </c:pt>
                <c:pt idx="37520">
                  <c:v>2.4643137254901957</c:v>
                </c:pt>
                <c:pt idx="37521">
                  <c:v>2.4643137254901957</c:v>
                </c:pt>
                <c:pt idx="37522">
                  <c:v>2.4643137254901957</c:v>
                </c:pt>
                <c:pt idx="37523">
                  <c:v>2.4643137254901957</c:v>
                </c:pt>
                <c:pt idx="37524">
                  <c:v>2.4643137254901957</c:v>
                </c:pt>
                <c:pt idx="37525">
                  <c:v>2.4643137254901957</c:v>
                </c:pt>
                <c:pt idx="37526">
                  <c:v>2.4643137254901957</c:v>
                </c:pt>
                <c:pt idx="37527">
                  <c:v>2.4643137254901957</c:v>
                </c:pt>
                <c:pt idx="37528">
                  <c:v>2.4643137254901957</c:v>
                </c:pt>
                <c:pt idx="37529">
                  <c:v>2.4643137254901957</c:v>
                </c:pt>
                <c:pt idx="37530">
                  <c:v>2.4643137254901957</c:v>
                </c:pt>
                <c:pt idx="37531">
                  <c:v>2.4643137254901957</c:v>
                </c:pt>
                <c:pt idx="37532">
                  <c:v>2.4643137254901957</c:v>
                </c:pt>
                <c:pt idx="37533">
                  <c:v>2.4643137254901957</c:v>
                </c:pt>
                <c:pt idx="37534">
                  <c:v>2.4643137254901957</c:v>
                </c:pt>
                <c:pt idx="37535">
                  <c:v>2.4643137254901957</c:v>
                </c:pt>
                <c:pt idx="37536">
                  <c:v>2.4643137254901957</c:v>
                </c:pt>
                <c:pt idx="37537">
                  <c:v>2.4643137254901957</c:v>
                </c:pt>
                <c:pt idx="37538">
                  <c:v>2.4643137254901957</c:v>
                </c:pt>
                <c:pt idx="37539">
                  <c:v>2.4643137254901957</c:v>
                </c:pt>
                <c:pt idx="37540">
                  <c:v>2.4643137254901957</c:v>
                </c:pt>
                <c:pt idx="37541">
                  <c:v>2.4643137254901957</c:v>
                </c:pt>
                <c:pt idx="37542">
                  <c:v>2.4643137254901957</c:v>
                </c:pt>
                <c:pt idx="37543">
                  <c:v>2.4643137254901957</c:v>
                </c:pt>
                <c:pt idx="37544">
                  <c:v>2.4643137254901957</c:v>
                </c:pt>
                <c:pt idx="37545">
                  <c:v>2.4643137254901957</c:v>
                </c:pt>
                <c:pt idx="37546">
                  <c:v>2.4643137254901957</c:v>
                </c:pt>
                <c:pt idx="37547">
                  <c:v>2.4643137254901957</c:v>
                </c:pt>
                <c:pt idx="37548">
                  <c:v>2.4643137254901957</c:v>
                </c:pt>
                <c:pt idx="37549">
                  <c:v>2.4643137254901957</c:v>
                </c:pt>
                <c:pt idx="37550">
                  <c:v>2.4643137254901957</c:v>
                </c:pt>
                <c:pt idx="37551">
                  <c:v>2.4643137254901957</c:v>
                </c:pt>
                <c:pt idx="37552">
                  <c:v>2.4643137254901957</c:v>
                </c:pt>
                <c:pt idx="37553">
                  <c:v>2.4643137254901957</c:v>
                </c:pt>
                <c:pt idx="37554">
                  <c:v>2.4643137254901957</c:v>
                </c:pt>
                <c:pt idx="37555">
                  <c:v>2.4643137254901957</c:v>
                </c:pt>
                <c:pt idx="37556">
                  <c:v>2.4643137254901957</c:v>
                </c:pt>
                <c:pt idx="37557">
                  <c:v>2.4643137254901957</c:v>
                </c:pt>
                <c:pt idx="37558">
                  <c:v>2.4643137254901957</c:v>
                </c:pt>
                <c:pt idx="37559">
                  <c:v>2.4643137254901957</c:v>
                </c:pt>
                <c:pt idx="37560">
                  <c:v>2.4643137254901957</c:v>
                </c:pt>
                <c:pt idx="37561">
                  <c:v>2.4643137254901957</c:v>
                </c:pt>
                <c:pt idx="37562">
                  <c:v>2.4643137254901957</c:v>
                </c:pt>
                <c:pt idx="37563">
                  <c:v>2.4643137254901957</c:v>
                </c:pt>
                <c:pt idx="37564">
                  <c:v>2.4643137254901957</c:v>
                </c:pt>
                <c:pt idx="37565">
                  <c:v>2.4643137254901957</c:v>
                </c:pt>
                <c:pt idx="37566">
                  <c:v>2.4643137254901957</c:v>
                </c:pt>
                <c:pt idx="37567">
                  <c:v>2.4643137254901957</c:v>
                </c:pt>
                <c:pt idx="37568">
                  <c:v>2.4643137254901957</c:v>
                </c:pt>
                <c:pt idx="37569">
                  <c:v>2.4643137254901957</c:v>
                </c:pt>
                <c:pt idx="37570">
                  <c:v>2.4643137254901957</c:v>
                </c:pt>
                <c:pt idx="37571">
                  <c:v>2.4643137254901957</c:v>
                </c:pt>
                <c:pt idx="37572">
                  <c:v>2.4643137254901957</c:v>
                </c:pt>
                <c:pt idx="37573">
                  <c:v>2.4643137254901957</c:v>
                </c:pt>
                <c:pt idx="37574">
                  <c:v>2.4643137254901957</c:v>
                </c:pt>
                <c:pt idx="37575">
                  <c:v>2.4643137254901957</c:v>
                </c:pt>
                <c:pt idx="37576">
                  <c:v>2.4643137254901957</c:v>
                </c:pt>
                <c:pt idx="37577">
                  <c:v>2.4643137254901957</c:v>
                </c:pt>
                <c:pt idx="37578">
                  <c:v>2.4643137254901957</c:v>
                </c:pt>
                <c:pt idx="37579">
                  <c:v>2.4643137254901957</c:v>
                </c:pt>
                <c:pt idx="37580">
                  <c:v>2.4643137254901957</c:v>
                </c:pt>
                <c:pt idx="37581">
                  <c:v>2.4643137254901957</c:v>
                </c:pt>
                <c:pt idx="37582">
                  <c:v>2.4643137254901957</c:v>
                </c:pt>
                <c:pt idx="37583">
                  <c:v>2.4643137254901957</c:v>
                </c:pt>
                <c:pt idx="37584">
                  <c:v>2.4643137254901957</c:v>
                </c:pt>
                <c:pt idx="37585">
                  <c:v>2.4643137254901957</c:v>
                </c:pt>
                <c:pt idx="37586">
                  <c:v>2.4643137254901957</c:v>
                </c:pt>
                <c:pt idx="37587">
                  <c:v>2.4643137254901957</c:v>
                </c:pt>
                <c:pt idx="37588">
                  <c:v>2.4643137254901957</c:v>
                </c:pt>
                <c:pt idx="37589">
                  <c:v>2.4643137254901957</c:v>
                </c:pt>
                <c:pt idx="37590">
                  <c:v>2.4643137254901957</c:v>
                </c:pt>
                <c:pt idx="37591">
                  <c:v>2.4643137254901957</c:v>
                </c:pt>
                <c:pt idx="37592">
                  <c:v>2.4643137254901957</c:v>
                </c:pt>
                <c:pt idx="37593">
                  <c:v>2.4643137254901957</c:v>
                </c:pt>
                <c:pt idx="37594">
                  <c:v>2.4643137254901957</c:v>
                </c:pt>
                <c:pt idx="37595">
                  <c:v>2.4643137254901957</c:v>
                </c:pt>
                <c:pt idx="37596">
                  <c:v>2.4643137254901957</c:v>
                </c:pt>
                <c:pt idx="37597">
                  <c:v>2.4643137254901957</c:v>
                </c:pt>
                <c:pt idx="37598">
                  <c:v>2.4643137254901957</c:v>
                </c:pt>
                <c:pt idx="37599">
                  <c:v>2.4643137254901957</c:v>
                </c:pt>
                <c:pt idx="37600">
                  <c:v>2.4643137254901957</c:v>
                </c:pt>
                <c:pt idx="37601">
                  <c:v>2.4643137254901957</c:v>
                </c:pt>
                <c:pt idx="37602">
                  <c:v>2.4643137254901957</c:v>
                </c:pt>
                <c:pt idx="37603">
                  <c:v>2.4643137254901957</c:v>
                </c:pt>
                <c:pt idx="37604">
                  <c:v>2.4643137254901957</c:v>
                </c:pt>
                <c:pt idx="37605">
                  <c:v>2.4643137254901957</c:v>
                </c:pt>
                <c:pt idx="37606">
                  <c:v>2.4643137254901957</c:v>
                </c:pt>
                <c:pt idx="37607">
                  <c:v>2.4643137254901957</c:v>
                </c:pt>
                <c:pt idx="37608">
                  <c:v>2.4643137254901957</c:v>
                </c:pt>
                <c:pt idx="37609">
                  <c:v>2.4643137254901957</c:v>
                </c:pt>
                <c:pt idx="37610">
                  <c:v>2.4643137254901957</c:v>
                </c:pt>
                <c:pt idx="37611">
                  <c:v>2.4643137254901957</c:v>
                </c:pt>
                <c:pt idx="37612">
                  <c:v>2.4643137254901957</c:v>
                </c:pt>
                <c:pt idx="37613">
                  <c:v>2.4643137254901957</c:v>
                </c:pt>
                <c:pt idx="37614">
                  <c:v>2.4643137254901957</c:v>
                </c:pt>
                <c:pt idx="37615">
                  <c:v>2.4643137254901957</c:v>
                </c:pt>
                <c:pt idx="37616">
                  <c:v>2.4643137254901957</c:v>
                </c:pt>
                <c:pt idx="37617">
                  <c:v>2.4643137254901957</c:v>
                </c:pt>
                <c:pt idx="37618">
                  <c:v>2.4643137254901957</c:v>
                </c:pt>
                <c:pt idx="37619">
                  <c:v>2.4643137254901957</c:v>
                </c:pt>
                <c:pt idx="37620">
                  <c:v>2.4643137254901957</c:v>
                </c:pt>
                <c:pt idx="37621">
                  <c:v>2.4643137254901957</c:v>
                </c:pt>
                <c:pt idx="37622">
                  <c:v>2.4643137254901957</c:v>
                </c:pt>
                <c:pt idx="37623">
                  <c:v>2.4643137254901957</c:v>
                </c:pt>
                <c:pt idx="37624">
                  <c:v>2.4643137254901957</c:v>
                </c:pt>
                <c:pt idx="37625">
                  <c:v>2.4643137254901957</c:v>
                </c:pt>
                <c:pt idx="37626">
                  <c:v>2.4643137254901957</c:v>
                </c:pt>
                <c:pt idx="37627">
                  <c:v>2.4643137254901957</c:v>
                </c:pt>
                <c:pt idx="37628">
                  <c:v>2.4643137254901957</c:v>
                </c:pt>
                <c:pt idx="37629">
                  <c:v>2.4643137254901957</c:v>
                </c:pt>
                <c:pt idx="37630">
                  <c:v>2.4643137254901957</c:v>
                </c:pt>
                <c:pt idx="37631">
                  <c:v>2.4643137254901957</c:v>
                </c:pt>
                <c:pt idx="37632">
                  <c:v>2.4643137254901957</c:v>
                </c:pt>
                <c:pt idx="37633">
                  <c:v>2.4643137254901957</c:v>
                </c:pt>
                <c:pt idx="37634">
                  <c:v>2.4643137254901957</c:v>
                </c:pt>
                <c:pt idx="37635">
                  <c:v>2.4643137254901957</c:v>
                </c:pt>
                <c:pt idx="37636">
                  <c:v>2.4643137254901957</c:v>
                </c:pt>
                <c:pt idx="37637">
                  <c:v>2.4643137254901957</c:v>
                </c:pt>
                <c:pt idx="37638">
                  <c:v>2.4643137254901957</c:v>
                </c:pt>
                <c:pt idx="37639">
                  <c:v>2.4643137254901957</c:v>
                </c:pt>
                <c:pt idx="37640">
                  <c:v>2.4643137254901957</c:v>
                </c:pt>
                <c:pt idx="37641">
                  <c:v>2.4643137254901957</c:v>
                </c:pt>
                <c:pt idx="37642">
                  <c:v>2.4643137254901957</c:v>
                </c:pt>
                <c:pt idx="37643">
                  <c:v>2.4643137254901957</c:v>
                </c:pt>
                <c:pt idx="37644">
                  <c:v>2.4643137254901957</c:v>
                </c:pt>
                <c:pt idx="37645">
                  <c:v>2.4643137254901957</c:v>
                </c:pt>
                <c:pt idx="37646">
                  <c:v>2.4643137254901957</c:v>
                </c:pt>
                <c:pt idx="37647">
                  <c:v>2.4643137254901957</c:v>
                </c:pt>
                <c:pt idx="37648">
                  <c:v>2.4643137254901957</c:v>
                </c:pt>
                <c:pt idx="37649">
                  <c:v>2.4643137254901957</c:v>
                </c:pt>
                <c:pt idx="37650">
                  <c:v>2.4643137254901957</c:v>
                </c:pt>
                <c:pt idx="37651">
                  <c:v>2.4643137254901957</c:v>
                </c:pt>
                <c:pt idx="37652">
                  <c:v>2.4643137254901957</c:v>
                </c:pt>
                <c:pt idx="37653">
                  <c:v>2.4643137254901957</c:v>
                </c:pt>
                <c:pt idx="37654">
                  <c:v>2.4643137254901957</c:v>
                </c:pt>
                <c:pt idx="37655">
                  <c:v>2.4643137254901957</c:v>
                </c:pt>
                <c:pt idx="37656">
                  <c:v>2.4643137254901957</c:v>
                </c:pt>
                <c:pt idx="37657">
                  <c:v>2.4643137254901957</c:v>
                </c:pt>
                <c:pt idx="37658">
                  <c:v>2.4643137254901957</c:v>
                </c:pt>
                <c:pt idx="37659">
                  <c:v>2.4643137254901957</c:v>
                </c:pt>
                <c:pt idx="37660">
                  <c:v>2.4643137254901957</c:v>
                </c:pt>
                <c:pt idx="37661">
                  <c:v>2.4643137254901957</c:v>
                </c:pt>
                <c:pt idx="37662">
                  <c:v>2.4643137254901957</c:v>
                </c:pt>
                <c:pt idx="37663">
                  <c:v>2.4643137254901957</c:v>
                </c:pt>
                <c:pt idx="37664">
                  <c:v>2.4643137254901957</c:v>
                </c:pt>
                <c:pt idx="37665">
                  <c:v>2.4643137254901957</c:v>
                </c:pt>
                <c:pt idx="37666">
                  <c:v>2.4643137254901957</c:v>
                </c:pt>
                <c:pt idx="37667">
                  <c:v>2.4643137254901957</c:v>
                </c:pt>
                <c:pt idx="37668">
                  <c:v>2.4643137254901957</c:v>
                </c:pt>
                <c:pt idx="37669">
                  <c:v>2.4643137254901957</c:v>
                </c:pt>
                <c:pt idx="37670">
                  <c:v>2.4643137254901957</c:v>
                </c:pt>
                <c:pt idx="37671">
                  <c:v>2.4643137254901957</c:v>
                </c:pt>
                <c:pt idx="37672">
                  <c:v>2.4643137254901957</c:v>
                </c:pt>
                <c:pt idx="37673">
                  <c:v>2.4643137254901957</c:v>
                </c:pt>
                <c:pt idx="37674">
                  <c:v>2.4643137254901957</c:v>
                </c:pt>
                <c:pt idx="37675">
                  <c:v>2.4643137254901957</c:v>
                </c:pt>
                <c:pt idx="37676">
                  <c:v>2.4643137254901957</c:v>
                </c:pt>
                <c:pt idx="37677">
                  <c:v>2.4643137254901957</c:v>
                </c:pt>
                <c:pt idx="37678">
                  <c:v>2.4643137254901957</c:v>
                </c:pt>
                <c:pt idx="37679">
                  <c:v>2.4643137254901957</c:v>
                </c:pt>
                <c:pt idx="37680">
                  <c:v>2.4643137254901957</c:v>
                </c:pt>
                <c:pt idx="37681">
                  <c:v>2.4643137254901957</c:v>
                </c:pt>
                <c:pt idx="37682">
                  <c:v>2.4643137254901957</c:v>
                </c:pt>
                <c:pt idx="37683">
                  <c:v>2.4643137254901957</c:v>
                </c:pt>
                <c:pt idx="37684">
                  <c:v>2.4643137254901957</c:v>
                </c:pt>
                <c:pt idx="37685">
                  <c:v>2.4643137254901957</c:v>
                </c:pt>
                <c:pt idx="37686">
                  <c:v>2.4643137254901957</c:v>
                </c:pt>
                <c:pt idx="37687">
                  <c:v>2.4643137254901957</c:v>
                </c:pt>
                <c:pt idx="37688">
                  <c:v>2.4643137254901957</c:v>
                </c:pt>
                <c:pt idx="37689">
                  <c:v>2.4643137254901957</c:v>
                </c:pt>
                <c:pt idx="37690">
                  <c:v>2.4643137254901957</c:v>
                </c:pt>
                <c:pt idx="37691">
                  <c:v>2.4643137254901957</c:v>
                </c:pt>
                <c:pt idx="37692">
                  <c:v>2.4643137254901957</c:v>
                </c:pt>
                <c:pt idx="37693">
                  <c:v>2.4643137254901957</c:v>
                </c:pt>
                <c:pt idx="37694">
                  <c:v>2.4643137254901957</c:v>
                </c:pt>
                <c:pt idx="37695">
                  <c:v>2.4643137254901957</c:v>
                </c:pt>
                <c:pt idx="37696">
                  <c:v>2.4643137254901957</c:v>
                </c:pt>
                <c:pt idx="37697">
                  <c:v>2.4643137254901957</c:v>
                </c:pt>
                <c:pt idx="37698">
                  <c:v>2.4643137254901957</c:v>
                </c:pt>
                <c:pt idx="37699">
                  <c:v>2.4643137254901957</c:v>
                </c:pt>
                <c:pt idx="37700">
                  <c:v>2.4643137254901957</c:v>
                </c:pt>
                <c:pt idx="37701">
                  <c:v>2.4643137254901957</c:v>
                </c:pt>
                <c:pt idx="37702">
                  <c:v>2.4643137254901957</c:v>
                </c:pt>
                <c:pt idx="37703">
                  <c:v>2.4643137254901957</c:v>
                </c:pt>
                <c:pt idx="37704">
                  <c:v>2.4643137254901957</c:v>
                </c:pt>
                <c:pt idx="37705">
                  <c:v>2.4643137254901957</c:v>
                </c:pt>
                <c:pt idx="37706">
                  <c:v>2.4643137254901957</c:v>
                </c:pt>
                <c:pt idx="37707">
                  <c:v>2.4643137254901957</c:v>
                </c:pt>
                <c:pt idx="37708">
                  <c:v>2.4643137254901957</c:v>
                </c:pt>
                <c:pt idx="37709">
                  <c:v>2.4643137254901957</c:v>
                </c:pt>
                <c:pt idx="37710">
                  <c:v>2.4643137254901957</c:v>
                </c:pt>
                <c:pt idx="37711">
                  <c:v>2.4643137254901957</c:v>
                </c:pt>
                <c:pt idx="37712">
                  <c:v>2.4643137254901957</c:v>
                </c:pt>
                <c:pt idx="37713">
                  <c:v>2.4643137254901957</c:v>
                </c:pt>
                <c:pt idx="37714">
                  <c:v>2.4643137254901957</c:v>
                </c:pt>
                <c:pt idx="37715">
                  <c:v>2.4643137254901957</c:v>
                </c:pt>
                <c:pt idx="37716">
                  <c:v>2.4643137254901957</c:v>
                </c:pt>
                <c:pt idx="37717">
                  <c:v>2.4643137254901957</c:v>
                </c:pt>
                <c:pt idx="37718">
                  <c:v>2.4643137254901957</c:v>
                </c:pt>
                <c:pt idx="37719">
                  <c:v>2.4643137254901957</c:v>
                </c:pt>
                <c:pt idx="37720">
                  <c:v>2.4643137254901957</c:v>
                </c:pt>
                <c:pt idx="37721">
                  <c:v>2.4643137254901957</c:v>
                </c:pt>
                <c:pt idx="37722">
                  <c:v>2.4643137254901957</c:v>
                </c:pt>
                <c:pt idx="37723">
                  <c:v>2.4643137254901957</c:v>
                </c:pt>
                <c:pt idx="37724">
                  <c:v>2.4643137254901957</c:v>
                </c:pt>
                <c:pt idx="37725">
                  <c:v>2.4643137254901957</c:v>
                </c:pt>
                <c:pt idx="37726">
                  <c:v>2.4643137254901957</c:v>
                </c:pt>
                <c:pt idx="37727">
                  <c:v>2.4643137254901957</c:v>
                </c:pt>
                <c:pt idx="37728">
                  <c:v>2.4643137254901957</c:v>
                </c:pt>
                <c:pt idx="37729">
                  <c:v>2.4643137254901957</c:v>
                </c:pt>
                <c:pt idx="37730">
                  <c:v>2.4643137254901957</c:v>
                </c:pt>
                <c:pt idx="37731">
                  <c:v>2.4643137254901957</c:v>
                </c:pt>
                <c:pt idx="37732">
                  <c:v>2.4643137254901957</c:v>
                </c:pt>
                <c:pt idx="37733">
                  <c:v>2.4643137254901957</c:v>
                </c:pt>
                <c:pt idx="37734">
                  <c:v>2.4643137254901957</c:v>
                </c:pt>
                <c:pt idx="37735">
                  <c:v>2.4643137254901957</c:v>
                </c:pt>
                <c:pt idx="37736">
                  <c:v>2.4643137254901957</c:v>
                </c:pt>
                <c:pt idx="37737">
                  <c:v>2.4643137254901957</c:v>
                </c:pt>
                <c:pt idx="37738">
                  <c:v>2.4643137254901957</c:v>
                </c:pt>
                <c:pt idx="37739">
                  <c:v>2.4643137254901957</c:v>
                </c:pt>
                <c:pt idx="37740">
                  <c:v>2.4643137254901957</c:v>
                </c:pt>
                <c:pt idx="37741">
                  <c:v>2.4643137254901957</c:v>
                </c:pt>
                <c:pt idx="37742">
                  <c:v>2.6117647058823525</c:v>
                </c:pt>
                <c:pt idx="37743">
                  <c:v>2.6117647058823525</c:v>
                </c:pt>
                <c:pt idx="37744">
                  <c:v>2.6117647058823525</c:v>
                </c:pt>
                <c:pt idx="37745">
                  <c:v>2.6117647058823525</c:v>
                </c:pt>
                <c:pt idx="37746">
                  <c:v>2.6117647058823525</c:v>
                </c:pt>
                <c:pt idx="37747">
                  <c:v>2.6117647058823525</c:v>
                </c:pt>
                <c:pt idx="37748">
                  <c:v>2.6117647058823525</c:v>
                </c:pt>
                <c:pt idx="37749">
                  <c:v>2.6117647058823525</c:v>
                </c:pt>
                <c:pt idx="37750">
                  <c:v>2.6117647058823525</c:v>
                </c:pt>
                <c:pt idx="37751">
                  <c:v>2.6117647058823525</c:v>
                </c:pt>
                <c:pt idx="37752">
                  <c:v>2.6117647058823525</c:v>
                </c:pt>
                <c:pt idx="37753">
                  <c:v>2.4643137254901957</c:v>
                </c:pt>
                <c:pt idx="37754">
                  <c:v>2.4643137254901957</c:v>
                </c:pt>
                <c:pt idx="37755">
                  <c:v>2.4643137254901957</c:v>
                </c:pt>
                <c:pt idx="37756">
                  <c:v>2.4643137254901957</c:v>
                </c:pt>
                <c:pt idx="37757">
                  <c:v>2.4643137254901957</c:v>
                </c:pt>
                <c:pt idx="37758">
                  <c:v>2.4643137254901957</c:v>
                </c:pt>
                <c:pt idx="37759">
                  <c:v>2.4643137254901957</c:v>
                </c:pt>
                <c:pt idx="37760">
                  <c:v>2.4643137254901957</c:v>
                </c:pt>
                <c:pt idx="37761">
                  <c:v>2.4643137254901957</c:v>
                </c:pt>
                <c:pt idx="37762">
                  <c:v>2.4643137254901957</c:v>
                </c:pt>
                <c:pt idx="37763">
                  <c:v>2.4643137254901957</c:v>
                </c:pt>
                <c:pt idx="37764">
                  <c:v>2.4643137254901957</c:v>
                </c:pt>
                <c:pt idx="37765">
                  <c:v>2.4643137254901957</c:v>
                </c:pt>
                <c:pt idx="37766">
                  <c:v>2.4643137254901957</c:v>
                </c:pt>
                <c:pt idx="37767">
                  <c:v>2.4643137254901957</c:v>
                </c:pt>
                <c:pt idx="37768">
                  <c:v>2.4643137254901957</c:v>
                </c:pt>
                <c:pt idx="37769">
                  <c:v>2.4643137254901957</c:v>
                </c:pt>
                <c:pt idx="37770">
                  <c:v>2.4643137254901957</c:v>
                </c:pt>
                <c:pt idx="37771">
                  <c:v>2.4643137254901957</c:v>
                </c:pt>
                <c:pt idx="37772">
                  <c:v>2.4643137254901957</c:v>
                </c:pt>
                <c:pt idx="37773">
                  <c:v>2.4643137254901957</c:v>
                </c:pt>
                <c:pt idx="37774">
                  <c:v>2.4643137254901957</c:v>
                </c:pt>
                <c:pt idx="37775">
                  <c:v>2.4643137254901957</c:v>
                </c:pt>
                <c:pt idx="37776">
                  <c:v>2.4643137254901957</c:v>
                </c:pt>
                <c:pt idx="37777">
                  <c:v>2.4643137254901957</c:v>
                </c:pt>
                <c:pt idx="37778">
                  <c:v>2.4643137254901957</c:v>
                </c:pt>
                <c:pt idx="37779">
                  <c:v>2.4643137254901957</c:v>
                </c:pt>
                <c:pt idx="37780">
                  <c:v>2.4643137254901957</c:v>
                </c:pt>
                <c:pt idx="37781">
                  <c:v>2.4643137254901957</c:v>
                </c:pt>
                <c:pt idx="37782">
                  <c:v>2.4643137254901957</c:v>
                </c:pt>
                <c:pt idx="37783">
                  <c:v>2.4643137254901957</c:v>
                </c:pt>
                <c:pt idx="37784">
                  <c:v>2.4643137254901957</c:v>
                </c:pt>
                <c:pt idx="37785">
                  <c:v>2.4643137254901957</c:v>
                </c:pt>
                <c:pt idx="37786">
                  <c:v>2.4643137254901957</c:v>
                </c:pt>
                <c:pt idx="37787">
                  <c:v>2.4643137254901957</c:v>
                </c:pt>
                <c:pt idx="37788">
                  <c:v>2.4643137254901957</c:v>
                </c:pt>
                <c:pt idx="37789">
                  <c:v>2.4643137254901957</c:v>
                </c:pt>
                <c:pt idx="37790">
                  <c:v>2.4643137254901957</c:v>
                </c:pt>
                <c:pt idx="37791">
                  <c:v>2.4643137254901957</c:v>
                </c:pt>
                <c:pt idx="37792">
                  <c:v>2.4643137254901957</c:v>
                </c:pt>
                <c:pt idx="37793">
                  <c:v>2.4643137254901957</c:v>
                </c:pt>
                <c:pt idx="37794">
                  <c:v>2.4643137254901957</c:v>
                </c:pt>
                <c:pt idx="37795">
                  <c:v>2.4643137254901957</c:v>
                </c:pt>
                <c:pt idx="37796">
                  <c:v>2.4643137254901957</c:v>
                </c:pt>
                <c:pt idx="37797">
                  <c:v>2.4643137254901957</c:v>
                </c:pt>
                <c:pt idx="37798">
                  <c:v>2.4643137254901957</c:v>
                </c:pt>
                <c:pt idx="37799">
                  <c:v>2.4643137254901957</c:v>
                </c:pt>
                <c:pt idx="37800">
                  <c:v>2.4643137254901957</c:v>
                </c:pt>
                <c:pt idx="37801">
                  <c:v>2.4643137254901957</c:v>
                </c:pt>
                <c:pt idx="37802">
                  <c:v>2.4643137254901957</c:v>
                </c:pt>
                <c:pt idx="37803">
                  <c:v>2.4643137254901957</c:v>
                </c:pt>
                <c:pt idx="37804">
                  <c:v>2.4643137254901957</c:v>
                </c:pt>
                <c:pt idx="37805">
                  <c:v>2.4643137254901957</c:v>
                </c:pt>
                <c:pt idx="37806">
                  <c:v>2.4643137254901957</c:v>
                </c:pt>
                <c:pt idx="37807">
                  <c:v>2.4643137254901957</c:v>
                </c:pt>
                <c:pt idx="37808">
                  <c:v>2.4643137254901957</c:v>
                </c:pt>
                <c:pt idx="37809">
                  <c:v>2.4643137254901957</c:v>
                </c:pt>
                <c:pt idx="37810">
                  <c:v>2.4643137254901957</c:v>
                </c:pt>
                <c:pt idx="37811">
                  <c:v>2.4643137254901957</c:v>
                </c:pt>
                <c:pt idx="37812">
                  <c:v>2.4643137254901957</c:v>
                </c:pt>
                <c:pt idx="37813">
                  <c:v>2.4643137254901957</c:v>
                </c:pt>
                <c:pt idx="37814">
                  <c:v>2.4643137254901957</c:v>
                </c:pt>
                <c:pt idx="37815">
                  <c:v>2.4643137254901957</c:v>
                </c:pt>
                <c:pt idx="37816">
                  <c:v>2.4643137254901957</c:v>
                </c:pt>
                <c:pt idx="37817">
                  <c:v>2.4643137254901957</c:v>
                </c:pt>
                <c:pt idx="37818">
                  <c:v>2.4643137254901957</c:v>
                </c:pt>
                <c:pt idx="37819">
                  <c:v>2.4643137254901957</c:v>
                </c:pt>
                <c:pt idx="37820">
                  <c:v>2.4643137254901957</c:v>
                </c:pt>
                <c:pt idx="37821">
                  <c:v>2.4643137254901957</c:v>
                </c:pt>
                <c:pt idx="37822">
                  <c:v>2.4643137254901957</c:v>
                </c:pt>
                <c:pt idx="37823">
                  <c:v>2.4643137254901957</c:v>
                </c:pt>
                <c:pt idx="37824">
                  <c:v>2.4643137254901957</c:v>
                </c:pt>
                <c:pt idx="37825">
                  <c:v>2.4643137254901957</c:v>
                </c:pt>
                <c:pt idx="37826">
                  <c:v>2.4643137254901957</c:v>
                </c:pt>
                <c:pt idx="37827">
                  <c:v>2.4643137254901957</c:v>
                </c:pt>
                <c:pt idx="37828">
                  <c:v>2.4643137254901957</c:v>
                </c:pt>
                <c:pt idx="37829">
                  <c:v>2.4643137254901957</c:v>
                </c:pt>
                <c:pt idx="37830">
                  <c:v>2.4643137254901957</c:v>
                </c:pt>
                <c:pt idx="37831">
                  <c:v>2.4643137254901957</c:v>
                </c:pt>
                <c:pt idx="37832">
                  <c:v>2.6117647058823525</c:v>
                </c:pt>
                <c:pt idx="37833">
                  <c:v>2.6117647058823525</c:v>
                </c:pt>
                <c:pt idx="37834">
                  <c:v>2.6117647058823525</c:v>
                </c:pt>
                <c:pt idx="37835">
                  <c:v>2.6117647058823525</c:v>
                </c:pt>
                <c:pt idx="37836">
                  <c:v>2.6117647058823525</c:v>
                </c:pt>
                <c:pt idx="37837">
                  <c:v>2.6117647058823525</c:v>
                </c:pt>
                <c:pt idx="37838">
                  <c:v>2.6117647058823525</c:v>
                </c:pt>
                <c:pt idx="37839">
                  <c:v>2.6117647058823525</c:v>
                </c:pt>
                <c:pt idx="37840">
                  <c:v>2.6117647058823525</c:v>
                </c:pt>
                <c:pt idx="37841">
                  <c:v>2.6117647058823525</c:v>
                </c:pt>
                <c:pt idx="37842">
                  <c:v>2.6117647058823525</c:v>
                </c:pt>
                <c:pt idx="37843">
                  <c:v>2.6117647058823525</c:v>
                </c:pt>
                <c:pt idx="37844">
                  <c:v>2.6117647058823525</c:v>
                </c:pt>
                <c:pt idx="37845">
                  <c:v>2.6117647058823525</c:v>
                </c:pt>
                <c:pt idx="37846">
                  <c:v>2.6117647058823525</c:v>
                </c:pt>
                <c:pt idx="37847">
                  <c:v>2.6117647058823525</c:v>
                </c:pt>
                <c:pt idx="37848">
                  <c:v>2.6117647058823525</c:v>
                </c:pt>
                <c:pt idx="37849">
                  <c:v>2.6117647058823525</c:v>
                </c:pt>
                <c:pt idx="37850">
                  <c:v>2.6117647058823525</c:v>
                </c:pt>
                <c:pt idx="37851">
                  <c:v>2.6117647058823525</c:v>
                </c:pt>
                <c:pt idx="37852">
                  <c:v>2.4643137254901957</c:v>
                </c:pt>
                <c:pt idx="37853">
                  <c:v>2.4643137254901957</c:v>
                </c:pt>
                <c:pt idx="37854">
                  <c:v>2.4643137254901957</c:v>
                </c:pt>
                <c:pt idx="37855">
                  <c:v>2.4643137254901957</c:v>
                </c:pt>
                <c:pt idx="37856">
                  <c:v>2.4643137254901957</c:v>
                </c:pt>
                <c:pt idx="37857">
                  <c:v>2.4643137254901957</c:v>
                </c:pt>
                <c:pt idx="37858">
                  <c:v>2.4643137254901957</c:v>
                </c:pt>
                <c:pt idx="37859">
                  <c:v>2.4643137254901957</c:v>
                </c:pt>
                <c:pt idx="37860">
                  <c:v>2.4643137254901957</c:v>
                </c:pt>
                <c:pt idx="37861">
                  <c:v>2.4643137254901957</c:v>
                </c:pt>
                <c:pt idx="37862">
                  <c:v>2.4643137254901957</c:v>
                </c:pt>
                <c:pt idx="37863">
                  <c:v>2.4643137254901957</c:v>
                </c:pt>
                <c:pt idx="37864">
                  <c:v>2.4643137254901957</c:v>
                </c:pt>
                <c:pt idx="37865">
                  <c:v>2.4643137254901957</c:v>
                </c:pt>
                <c:pt idx="37866">
                  <c:v>2.4643137254901957</c:v>
                </c:pt>
                <c:pt idx="37867">
                  <c:v>2.4643137254901957</c:v>
                </c:pt>
                <c:pt idx="37868">
                  <c:v>2.4643137254901957</c:v>
                </c:pt>
                <c:pt idx="37869">
                  <c:v>2.4643137254901957</c:v>
                </c:pt>
                <c:pt idx="37870">
                  <c:v>2.4643137254901957</c:v>
                </c:pt>
                <c:pt idx="37871">
                  <c:v>2.4643137254901957</c:v>
                </c:pt>
                <c:pt idx="37872">
                  <c:v>2.4643137254901957</c:v>
                </c:pt>
                <c:pt idx="37873">
                  <c:v>2.4643137254901957</c:v>
                </c:pt>
                <c:pt idx="37874">
                  <c:v>2.4643137254901957</c:v>
                </c:pt>
                <c:pt idx="37875">
                  <c:v>2.4643137254901957</c:v>
                </c:pt>
                <c:pt idx="37876">
                  <c:v>2.4643137254901957</c:v>
                </c:pt>
                <c:pt idx="37877">
                  <c:v>2.4643137254901957</c:v>
                </c:pt>
                <c:pt idx="37878">
                  <c:v>2.4643137254901957</c:v>
                </c:pt>
                <c:pt idx="37879">
                  <c:v>2.4643137254901957</c:v>
                </c:pt>
                <c:pt idx="37880">
                  <c:v>2.4643137254901957</c:v>
                </c:pt>
                <c:pt idx="37881">
                  <c:v>2.4643137254901957</c:v>
                </c:pt>
                <c:pt idx="37882">
                  <c:v>2.4643137254901957</c:v>
                </c:pt>
                <c:pt idx="37883">
                  <c:v>2.4643137254901957</c:v>
                </c:pt>
                <c:pt idx="37884">
                  <c:v>2.4643137254901957</c:v>
                </c:pt>
                <c:pt idx="37885">
                  <c:v>2.4643137254901957</c:v>
                </c:pt>
                <c:pt idx="37886">
                  <c:v>2.4643137254901957</c:v>
                </c:pt>
                <c:pt idx="37887">
                  <c:v>2.4643137254901957</c:v>
                </c:pt>
                <c:pt idx="37888">
                  <c:v>2.4643137254901957</c:v>
                </c:pt>
                <c:pt idx="37889">
                  <c:v>2.4643137254901957</c:v>
                </c:pt>
                <c:pt idx="37890">
                  <c:v>2.4643137254901957</c:v>
                </c:pt>
                <c:pt idx="37891">
                  <c:v>2.4643137254901957</c:v>
                </c:pt>
                <c:pt idx="37892">
                  <c:v>2.4643137254901957</c:v>
                </c:pt>
                <c:pt idx="37893">
                  <c:v>2.4643137254901957</c:v>
                </c:pt>
                <c:pt idx="37894">
                  <c:v>2.4643137254901957</c:v>
                </c:pt>
                <c:pt idx="37895">
                  <c:v>2.4643137254901957</c:v>
                </c:pt>
                <c:pt idx="37896">
                  <c:v>2.4643137254901957</c:v>
                </c:pt>
                <c:pt idx="37897">
                  <c:v>2.4643137254901957</c:v>
                </c:pt>
                <c:pt idx="37898">
                  <c:v>2.4643137254901957</c:v>
                </c:pt>
                <c:pt idx="37899">
                  <c:v>2.4643137254901957</c:v>
                </c:pt>
                <c:pt idx="37900">
                  <c:v>2.4643137254901957</c:v>
                </c:pt>
                <c:pt idx="37901">
                  <c:v>2.4643137254901957</c:v>
                </c:pt>
                <c:pt idx="37902">
                  <c:v>2.4643137254901957</c:v>
                </c:pt>
                <c:pt idx="37903">
                  <c:v>2.4643137254901957</c:v>
                </c:pt>
                <c:pt idx="37904">
                  <c:v>2.4643137254901957</c:v>
                </c:pt>
                <c:pt idx="37905">
                  <c:v>2.4643137254901957</c:v>
                </c:pt>
                <c:pt idx="37906">
                  <c:v>2.4643137254901957</c:v>
                </c:pt>
                <c:pt idx="37907">
                  <c:v>2.4643137254901957</c:v>
                </c:pt>
                <c:pt idx="37908">
                  <c:v>2.4643137254901957</c:v>
                </c:pt>
                <c:pt idx="37909">
                  <c:v>2.4643137254901957</c:v>
                </c:pt>
                <c:pt idx="37910">
                  <c:v>2.4643137254901957</c:v>
                </c:pt>
                <c:pt idx="37911">
                  <c:v>2.4643137254901957</c:v>
                </c:pt>
                <c:pt idx="37912">
                  <c:v>2.4643137254901957</c:v>
                </c:pt>
                <c:pt idx="37913">
                  <c:v>2.4643137254901957</c:v>
                </c:pt>
                <c:pt idx="37914">
                  <c:v>2.4643137254901957</c:v>
                </c:pt>
                <c:pt idx="37915">
                  <c:v>2.4643137254901957</c:v>
                </c:pt>
                <c:pt idx="37916">
                  <c:v>2.4643137254901957</c:v>
                </c:pt>
                <c:pt idx="37917">
                  <c:v>2.4643137254901957</c:v>
                </c:pt>
                <c:pt idx="37918">
                  <c:v>2.4643137254901957</c:v>
                </c:pt>
                <c:pt idx="37919">
                  <c:v>2.4643137254901957</c:v>
                </c:pt>
                <c:pt idx="37920">
                  <c:v>2.4643137254901957</c:v>
                </c:pt>
                <c:pt idx="37921">
                  <c:v>2.4643137254901957</c:v>
                </c:pt>
                <c:pt idx="37922">
                  <c:v>2.4643137254901957</c:v>
                </c:pt>
                <c:pt idx="37923">
                  <c:v>2.6117647058823525</c:v>
                </c:pt>
                <c:pt idx="37924">
                  <c:v>2.6117647058823525</c:v>
                </c:pt>
                <c:pt idx="37925">
                  <c:v>2.6117647058823525</c:v>
                </c:pt>
                <c:pt idx="37926">
                  <c:v>2.6117647058823525</c:v>
                </c:pt>
                <c:pt idx="37927">
                  <c:v>2.6117647058823525</c:v>
                </c:pt>
                <c:pt idx="37928">
                  <c:v>2.6117647058823525</c:v>
                </c:pt>
                <c:pt idx="37929">
                  <c:v>2.6117647058823525</c:v>
                </c:pt>
                <c:pt idx="37930">
                  <c:v>2.6117647058823525</c:v>
                </c:pt>
                <c:pt idx="37931">
                  <c:v>2.6117647058823525</c:v>
                </c:pt>
                <c:pt idx="37932">
                  <c:v>2.6117647058823525</c:v>
                </c:pt>
                <c:pt idx="37933">
                  <c:v>2.6117647058823525</c:v>
                </c:pt>
                <c:pt idx="37934">
                  <c:v>2.6117647058823525</c:v>
                </c:pt>
                <c:pt idx="37935">
                  <c:v>2.6117647058823525</c:v>
                </c:pt>
                <c:pt idx="37936">
                  <c:v>2.6117647058823525</c:v>
                </c:pt>
                <c:pt idx="37937">
                  <c:v>2.6117647058823525</c:v>
                </c:pt>
                <c:pt idx="37938">
                  <c:v>2.6117647058823525</c:v>
                </c:pt>
                <c:pt idx="37939">
                  <c:v>2.6117647058823525</c:v>
                </c:pt>
                <c:pt idx="37940">
                  <c:v>2.6117647058823525</c:v>
                </c:pt>
                <c:pt idx="37941">
                  <c:v>2.6117647058823525</c:v>
                </c:pt>
                <c:pt idx="37942">
                  <c:v>2.6117647058823525</c:v>
                </c:pt>
                <c:pt idx="37943">
                  <c:v>2.6117647058823525</c:v>
                </c:pt>
                <c:pt idx="37944">
                  <c:v>2.6117647058823525</c:v>
                </c:pt>
                <c:pt idx="37945">
                  <c:v>2.6117647058823525</c:v>
                </c:pt>
                <c:pt idx="37946">
                  <c:v>2.6117647058823525</c:v>
                </c:pt>
                <c:pt idx="37947">
                  <c:v>2.6117647058823525</c:v>
                </c:pt>
                <c:pt idx="37948">
                  <c:v>2.6117647058823525</c:v>
                </c:pt>
                <c:pt idx="37949">
                  <c:v>2.6117647058823525</c:v>
                </c:pt>
                <c:pt idx="37950">
                  <c:v>2.6117647058823525</c:v>
                </c:pt>
                <c:pt idx="37951">
                  <c:v>2.6117647058823525</c:v>
                </c:pt>
                <c:pt idx="37952">
                  <c:v>2.4643137254901957</c:v>
                </c:pt>
                <c:pt idx="37953">
                  <c:v>2.4643137254901957</c:v>
                </c:pt>
                <c:pt idx="37954">
                  <c:v>2.4643137254901957</c:v>
                </c:pt>
                <c:pt idx="37955">
                  <c:v>2.4643137254901957</c:v>
                </c:pt>
                <c:pt idx="37956">
                  <c:v>2.4643137254901957</c:v>
                </c:pt>
                <c:pt idx="37957">
                  <c:v>2.4643137254901957</c:v>
                </c:pt>
                <c:pt idx="37958">
                  <c:v>2.4643137254901957</c:v>
                </c:pt>
                <c:pt idx="37959">
                  <c:v>2.4643137254901957</c:v>
                </c:pt>
                <c:pt idx="37960">
                  <c:v>2.4643137254901957</c:v>
                </c:pt>
                <c:pt idx="37961">
                  <c:v>2.4643137254901957</c:v>
                </c:pt>
                <c:pt idx="37962">
                  <c:v>2.4643137254901957</c:v>
                </c:pt>
                <c:pt idx="37963">
                  <c:v>2.4643137254901957</c:v>
                </c:pt>
                <c:pt idx="37964">
                  <c:v>2.4643137254901957</c:v>
                </c:pt>
                <c:pt idx="37965">
                  <c:v>2.4643137254901957</c:v>
                </c:pt>
                <c:pt idx="37966">
                  <c:v>2.4643137254901957</c:v>
                </c:pt>
                <c:pt idx="37967">
                  <c:v>2.4643137254901957</c:v>
                </c:pt>
                <c:pt idx="37968">
                  <c:v>2.4643137254901957</c:v>
                </c:pt>
                <c:pt idx="37969">
                  <c:v>2.4643137254901957</c:v>
                </c:pt>
                <c:pt idx="37970">
                  <c:v>2.4643137254901957</c:v>
                </c:pt>
                <c:pt idx="37971">
                  <c:v>2.4643137254901957</c:v>
                </c:pt>
                <c:pt idx="37972">
                  <c:v>2.4643137254901957</c:v>
                </c:pt>
                <c:pt idx="37973">
                  <c:v>2.4643137254901957</c:v>
                </c:pt>
                <c:pt idx="37974">
                  <c:v>2.4643137254901957</c:v>
                </c:pt>
                <c:pt idx="37975">
                  <c:v>2.4643137254901957</c:v>
                </c:pt>
                <c:pt idx="37976">
                  <c:v>2.4643137254901957</c:v>
                </c:pt>
                <c:pt idx="37977">
                  <c:v>2.4643137254901957</c:v>
                </c:pt>
                <c:pt idx="37978">
                  <c:v>2.4643137254901957</c:v>
                </c:pt>
                <c:pt idx="37979">
                  <c:v>2.4643137254901957</c:v>
                </c:pt>
                <c:pt idx="37980">
                  <c:v>2.4643137254901957</c:v>
                </c:pt>
                <c:pt idx="37981">
                  <c:v>2.4643137254901957</c:v>
                </c:pt>
                <c:pt idx="37982">
                  <c:v>2.4643137254901957</c:v>
                </c:pt>
                <c:pt idx="37983">
                  <c:v>2.4643137254901957</c:v>
                </c:pt>
                <c:pt idx="37984">
                  <c:v>2.4643137254901957</c:v>
                </c:pt>
                <c:pt idx="37985">
                  <c:v>2.4643137254901957</c:v>
                </c:pt>
                <c:pt idx="37986">
                  <c:v>2.4643137254901957</c:v>
                </c:pt>
                <c:pt idx="37987">
                  <c:v>2.4643137254901957</c:v>
                </c:pt>
                <c:pt idx="37988">
                  <c:v>2.4643137254901957</c:v>
                </c:pt>
                <c:pt idx="37989">
                  <c:v>2.4643137254901957</c:v>
                </c:pt>
                <c:pt idx="37990">
                  <c:v>2.4643137254901957</c:v>
                </c:pt>
                <c:pt idx="37991">
                  <c:v>2.4643137254901957</c:v>
                </c:pt>
                <c:pt idx="37992">
                  <c:v>2.4643137254901957</c:v>
                </c:pt>
                <c:pt idx="37993">
                  <c:v>2.4643137254901957</c:v>
                </c:pt>
                <c:pt idx="37994">
                  <c:v>2.4643137254901957</c:v>
                </c:pt>
                <c:pt idx="37995">
                  <c:v>2.4643137254901957</c:v>
                </c:pt>
                <c:pt idx="37996">
                  <c:v>2.4643137254901957</c:v>
                </c:pt>
                <c:pt idx="37997">
                  <c:v>2.4643137254901957</c:v>
                </c:pt>
                <c:pt idx="37998">
                  <c:v>2.4643137254901957</c:v>
                </c:pt>
                <c:pt idx="37999">
                  <c:v>2.4643137254901957</c:v>
                </c:pt>
                <c:pt idx="38000">
                  <c:v>2.4643137254901957</c:v>
                </c:pt>
                <c:pt idx="38001">
                  <c:v>2.4643137254901957</c:v>
                </c:pt>
                <c:pt idx="38002">
                  <c:v>2.4643137254901957</c:v>
                </c:pt>
                <c:pt idx="38003">
                  <c:v>2.4643137254901957</c:v>
                </c:pt>
                <c:pt idx="38004">
                  <c:v>2.4643137254901957</c:v>
                </c:pt>
                <c:pt idx="38005">
                  <c:v>2.4643137254901957</c:v>
                </c:pt>
                <c:pt idx="38006">
                  <c:v>2.4643137254901957</c:v>
                </c:pt>
                <c:pt idx="38007">
                  <c:v>2.4643137254901957</c:v>
                </c:pt>
                <c:pt idx="38008">
                  <c:v>2.4643137254901957</c:v>
                </c:pt>
                <c:pt idx="38009">
                  <c:v>2.4643137254901957</c:v>
                </c:pt>
                <c:pt idx="38010">
                  <c:v>2.4643137254901957</c:v>
                </c:pt>
                <c:pt idx="38011">
                  <c:v>2.4643137254901957</c:v>
                </c:pt>
                <c:pt idx="38012">
                  <c:v>2.4643137254901957</c:v>
                </c:pt>
                <c:pt idx="38013">
                  <c:v>2.4643137254901957</c:v>
                </c:pt>
                <c:pt idx="38014">
                  <c:v>2.4643137254901957</c:v>
                </c:pt>
                <c:pt idx="38015">
                  <c:v>2.4643137254901957</c:v>
                </c:pt>
                <c:pt idx="38016">
                  <c:v>2.6117647058823525</c:v>
                </c:pt>
                <c:pt idx="38017">
                  <c:v>2.6117647058823525</c:v>
                </c:pt>
                <c:pt idx="38018">
                  <c:v>2.6117647058823525</c:v>
                </c:pt>
                <c:pt idx="38019">
                  <c:v>2.6117647058823525</c:v>
                </c:pt>
                <c:pt idx="38020">
                  <c:v>2.6117647058823525</c:v>
                </c:pt>
                <c:pt idx="38021">
                  <c:v>2.6117647058823525</c:v>
                </c:pt>
                <c:pt idx="38022">
                  <c:v>2.6117647058823525</c:v>
                </c:pt>
                <c:pt idx="38023">
                  <c:v>2.6117647058823525</c:v>
                </c:pt>
                <c:pt idx="38024">
                  <c:v>2.6117647058823525</c:v>
                </c:pt>
                <c:pt idx="38025">
                  <c:v>2.6117647058823525</c:v>
                </c:pt>
                <c:pt idx="38026">
                  <c:v>2.6117647058823525</c:v>
                </c:pt>
                <c:pt idx="38027">
                  <c:v>2.6117647058823525</c:v>
                </c:pt>
                <c:pt idx="38028">
                  <c:v>2.6117647058823525</c:v>
                </c:pt>
                <c:pt idx="38029">
                  <c:v>2.6117647058823525</c:v>
                </c:pt>
                <c:pt idx="38030">
                  <c:v>2.6117647058823525</c:v>
                </c:pt>
                <c:pt idx="38031">
                  <c:v>2.6117647058823525</c:v>
                </c:pt>
                <c:pt idx="38032">
                  <c:v>2.6117647058823525</c:v>
                </c:pt>
                <c:pt idx="38033">
                  <c:v>2.6117647058823525</c:v>
                </c:pt>
                <c:pt idx="38034">
                  <c:v>2.6117647058823525</c:v>
                </c:pt>
                <c:pt idx="38035">
                  <c:v>2.6117647058823525</c:v>
                </c:pt>
                <c:pt idx="38036">
                  <c:v>2.6117647058823525</c:v>
                </c:pt>
                <c:pt idx="38037">
                  <c:v>2.6117647058823525</c:v>
                </c:pt>
                <c:pt idx="38038">
                  <c:v>2.6117647058823525</c:v>
                </c:pt>
                <c:pt idx="38039">
                  <c:v>2.6117647058823525</c:v>
                </c:pt>
                <c:pt idx="38040">
                  <c:v>2.6117647058823525</c:v>
                </c:pt>
                <c:pt idx="38041">
                  <c:v>2.6117647058823525</c:v>
                </c:pt>
                <c:pt idx="38042">
                  <c:v>2.6117647058823525</c:v>
                </c:pt>
                <c:pt idx="38043">
                  <c:v>2.6117647058823525</c:v>
                </c:pt>
                <c:pt idx="38044">
                  <c:v>2.6117647058823525</c:v>
                </c:pt>
                <c:pt idx="38045">
                  <c:v>2.6117647058823525</c:v>
                </c:pt>
                <c:pt idx="38046">
                  <c:v>2.6117647058823525</c:v>
                </c:pt>
                <c:pt idx="38047">
                  <c:v>2.6117647058823525</c:v>
                </c:pt>
                <c:pt idx="38048">
                  <c:v>2.6117647058823525</c:v>
                </c:pt>
                <c:pt idx="38049">
                  <c:v>2.4643137254901957</c:v>
                </c:pt>
                <c:pt idx="38050">
                  <c:v>2.4643137254901957</c:v>
                </c:pt>
                <c:pt idx="38051">
                  <c:v>2.4643137254901957</c:v>
                </c:pt>
                <c:pt idx="38052">
                  <c:v>2.4643137254901957</c:v>
                </c:pt>
                <c:pt idx="38053">
                  <c:v>2.4643137254901957</c:v>
                </c:pt>
                <c:pt idx="38054">
                  <c:v>2.4643137254901957</c:v>
                </c:pt>
                <c:pt idx="38055">
                  <c:v>2.4643137254901957</c:v>
                </c:pt>
                <c:pt idx="38056">
                  <c:v>2.4643137254901957</c:v>
                </c:pt>
                <c:pt idx="38057">
                  <c:v>2.4643137254901957</c:v>
                </c:pt>
                <c:pt idx="38058">
                  <c:v>2.4643137254901957</c:v>
                </c:pt>
                <c:pt idx="38059">
                  <c:v>2.4643137254901957</c:v>
                </c:pt>
                <c:pt idx="38060">
                  <c:v>2.4643137254901957</c:v>
                </c:pt>
                <c:pt idx="38061">
                  <c:v>2.4643137254901957</c:v>
                </c:pt>
                <c:pt idx="38062">
                  <c:v>2.4643137254901957</c:v>
                </c:pt>
                <c:pt idx="38063">
                  <c:v>2.4643137254901957</c:v>
                </c:pt>
                <c:pt idx="38064">
                  <c:v>2.4643137254901957</c:v>
                </c:pt>
                <c:pt idx="38065">
                  <c:v>2.4643137254901957</c:v>
                </c:pt>
                <c:pt idx="38066">
                  <c:v>2.4643137254901957</c:v>
                </c:pt>
                <c:pt idx="38067">
                  <c:v>2.4643137254901957</c:v>
                </c:pt>
                <c:pt idx="38068">
                  <c:v>2.4643137254901957</c:v>
                </c:pt>
                <c:pt idx="38069">
                  <c:v>2.4643137254901957</c:v>
                </c:pt>
                <c:pt idx="38070">
                  <c:v>2.4643137254901957</c:v>
                </c:pt>
                <c:pt idx="38071">
                  <c:v>2.4643137254901957</c:v>
                </c:pt>
                <c:pt idx="38072">
                  <c:v>2.4643137254901957</c:v>
                </c:pt>
                <c:pt idx="38073">
                  <c:v>2.4643137254901957</c:v>
                </c:pt>
                <c:pt idx="38074">
                  <c:v>2.4643137254901957</c:v>
                </c:pt>
                <c:pt idx="38075">
                  <c:v>2.4643137254901957</c:v>
                </c:pt>
                <c:pt idx="38076">
                  <c:v>2.4643137254901957</c:v>
                </c:pt>
                <c:pt idx="38077">
                  <c:v>2.4643137254901957</c:v>
                </c:pt>
                <c:pt idx="38078">
                  <c:v>2.4643137254901957</c:v>
                </c:pt>
                <c:pt idx="38079">
                  <c:v>2.4643137254901957</c:v>
                </c:pt>
                <c:pt idx="38080">
                  <c:v>2.4643137254901957</c:v>
                </c:pt>
                <c:pt idx="38081">
                  <c:v>2.4643137254901957</c:v>
                </c:pt>
                <c:pt idx="38082">
                  <c:v>2.4643137254901957</c:v>
                </c:pt>
                <c:pt idx="38083">
                  <c:v>2.4643137254901957</c:v>
                </c:pt>
                <c:pt idx="38084">
                  <c:v>2.4643137254901957</c:v>
                </c:pt>
                <c:pt idx="38085">
                  <c:v>2.4643137254901957</c:v>
                </c:pt>
                <c:pt idx="38086">
                  <c:v>2.4643137254901957</c:v>
                </c:pt>
                <c:pt idx="38087">
                  <c:v>2.4643137254901957</c:v>
                </c:pt>
                <c:pt idx="38088">
                  <c:v>2.4643137254901957</c:v>
                </c:pt>
                <c:pt idx="38089">
                  <c:v>2.4643137254901957</c:v>
                </c:pt>
                <c:pt idx="38090">
                  <c:v>2.4643137254901957</c:v>
                </c:pt>
                <c:pt idx="38091">
                  <c:v>2.4643137254901957</c:v>
                </c:pt>
                <c:pt idx="38092">
                  <c:v>2.4643137254901957</c:v>
                </c:pt>
                <c:pt idx="38093">
                  <c:v>2.4643137254901957</c:v>
                </c:pt>
                <c:pt idx="38094">
                  <c:v>2.4643137254901957</c:v>
                </c:pt>
                <c:pt idx="38095">
                  <c:v>2.4643137254901957</c:v>
                </c:pt>
                <c:pt idx="38096">
                  <c:v>2.4643137254901957</c:v>
                </c:pt>
                <c:pt idx="38097">
                  <c:v>2.4643137254901957</c:v>
                </c:pt>
                <c:pt idx="38098">
                  <c:v>2.4643137254901957</c:v>
                </c:pt>
                <c:pt idx="38099">
                  <c:v>2.4643137254901957</c:v>
                </c:pt>
                <c:pt idx="38100">
                  <c:v>2.4643137254901957</c:v>
                </c:pt>
                <c:pt idx="38101">
                  <c:v>2.4643137254901957</c:v>
                </c:pt>
                <c:pt idx="38102">
                  <c:v>2.4643137254901957</c:v>
                </c:pt>
                <c:pt idx="38103">
                  <c:v>2.4643137254901957</c:v>
                </c:pt>
                <c:pt idx="38104">
                  <c:v>2.4643137254901957</c:v>
                </c:pt>
                <c:pt idx="38105">
                  <c:v>2.4643137254901957</c:v>
                </c:pt>
                <c:pt idx="38106">
                  <c:v>2.4643137254901957</c:v>
                </c:pt>
                <c:pt idx="38107">
                  <c:v>2.4643137254901957</c:v>
                </c:pt>
                <c:pt idx="38108">
                  <c:v>2.4643137254901957</c:v>
                </c:pt>
                <c:pt idx="38109">
                  <c:v>2.4643137254901957</c:v>
                </c:pt>
                <c:pt idx="38110">
                  <c:v>2.4643137254901957</c:v>
                </c:pt>
                <c:pt idx="38111">
                  <c:v>2.4643137254901957</c:v>
                </c:pt>
                <c:pt idx="38112">
                  <c:v>2.6117647058823525</c:v>
                </c:pt>
                <c:pt idx="38113">
                  <c:v>2.6117647058823525</c:v>
                </c:pt>
                <c:pt idx="38114">
                  <c:v>2.6117647058823525</c:v>
                </c:pt>
                <c:pt idx="38115">
                  <c:v>2.6117647058823525</c:v>
                </c:pt>
                <c:pt idx="38116">
                  <c:v>2.6117647058823525</c:v>
                </c:pt>
                <c:pt idx="38117">
                  <c:v>2.6117647058823525</c:v>
                </c:pt>
                <c:pt idx="38118">
                  <c:v>2.6117647058823525</c:v>
                </c:pt>
                <c:pt idx="38119">
                  <c:v>2.6117647058823525</c:v>
                </c:pt>
                <c:pt idx="38120">
                  <c:v>2.6117647058823525</c:v>
                </c:pt>
                <c:pt idx="38121">
                  <c:v>2.6117647058823525</c:v>
                </c:pt>
                <c:pt idx="38122">
                  <c:v>2.6117647058823525</c:v>
                </c:pt>
                <c:pt idx="38123">
                  <c:v>2.6117647058823525</c:v>
                </c:pt>
                <c:pt idx="38124">
                  <c:v>2.6117647058823525</c:v>
                </c:pt>
                <c:pt idx="38125">
                  <c:v>2.6117647058823525</c:v>
                </c:pt>
                <c:pt idx="38126">
                  <c:v>2.6117647058823525</c:v>
                </c:pt>
                <c:pt idx="38127">
                  <c:v>2.6117647058823525</c:v>
                </c:pt>
                <c:pt idx="38128">
                  <c:v>2.6117647058823525</c:v>
                </c:pt>
                <c:pt idx="38129">
                  <c:v>2.6117647058823525</c:v>
                </c:pt>
                <c:pt idx="38130">
                  <c:v>2.6117647058823525</c:v>
                </c:pt>
                <c:pt idx="38131">
                  <c:v>2.6117647058823525</c:v>
                </c:pt>
                <c:pt idx="38132">
                  <c:v>2.6117647058823525</c:v>
                </c:pt>
                <c:pt idx="38133">
                  <c:v>2.6117647058823525</c:v>
                </c:pt>
                <c:pt idx="38134">
                  <c:v>2.6117647058823525</c:v>
                </c:pt>
                <c:pt idx="38135">
                  <c:v>2.6117647058823525</c:v>
                </c:pt>
                <c:pt idx="38136">
                  <c:v>2.6117647058823525</c:v>
                </c:pt>
                <c:pt idx="38137">
                  <c:v>2.6117647058823525</c:v>
                </c:pt>
                <c:pt idx="38138">
                  <c:v>2.6117647058823525</c:v>
                </c:pt>
                <c:pt idx="38139">
                  <c:v>2.6117647058823525</c:v>
                </c:pt>
                <c:pt idx="38140">
                  <c:v>2.6117647058823525</c:v>
                </c:pt>
                <c:pt idx="38141">
                  <c:v>2.6117647058823525</c:v>
                </c:pt>
                <c:pt idx="38142">
                  <c:v>2.6117647058823525</c:v>
                </c:pt>
                <c:pt idx="38143">
                  <c:v>2.4643137254901957</c:v>
                </c:pt>
                <c:pt idx="38144">
                  <c:v>2.4643137254901957</c:v>
                </c:pt>
                <c:pt idx="38145">
                  <c:v>2.4643137254901957</c:v>
                </c:pt>
                <c:pt idx="38146">
                  <c:v>2.4643137254901957</c:v>
                </c:pt>
                <c:pt idx="38147">
                  <c:v>2.4643137254901957</c:v>
                </c:pt>
                <c:pt idx="38148">
                  <c:v>2.4643137254901957</c:v>
                </c:pt>
                <c:pt idx="38149">
                  <c:v>2.4643137254901957</c:v>
                </c:pt>
                <c:pt idx="38150">
                  <c:v>2.4643137254901957</c:v>
                </c:pt>
                <c:pt idx="38151">
                  <c:v>2.4643137254901957</c:v>
                </c:pt>
                <c:pt idx="38152">
                  <c:v>2.4643137254901957</c:v>
                </c:pt>
                <c:pt idx="38153">
                  <c:v>2.4643137254901957</c:v>
                </c:pt>
                <c:pt idx="38154">
                  <c:v>2.4643137254901957</c:v>
                </c:pt>
                <c:pt idx="38155">
                  <c:v>2.4643137254901957</c:v>
                </c:pt>
                <c:pt idx="38156">
                  <c:v>2.4643137254901957</c:v>
                </c:pt>
                <c:pt idx="38157">
                  <c:v>2.4643137254901957</c:v>
                </c:pt>
                <c:pt idx="38158">
                  <c:v>2.4643137254901957</c:v>
                </c:pt>
                <c:pt idx="38159">
                  <c:v>2.4643137254901957</c:v>
                </c:pt>
                <c:pt idx="38160">
                  <c:v>2.4643137254901957</c:v>
                </c:pt>
                <c:pt idx="38161">
                  <c:v>2.4643137254901957</c:v>
                </c:pt>
                <c:pt idx="38162">
                  <c:v>2.4643137254901957</c:v>
                </c:pt>
                <c:pt idx="38163">
                  <c:v>2.4643137254901957</c:v>
                </c:pt>
                <c:pt idx="38164">
                  <c:v>2.4643137254901957</c:v>
                </c:pt>
                <c:pt idx="38165">
                  <c:v>2.4643137254901957</c:v>
                </c:pt>
                <c:pt idx="38166">
                  <c:v>2.4643137254901957</c:v>
                </c:pt>
                <c:pt idx="38167">
                  <c:v>2.4643137254901957</c:v>
                </c:pt>
                <c:pt idx="38168">
                  <c:v>2.4643137254901957</c:v>
                </c:pt>
                <c:pt idx="38169">
                  <c:v>2.4643137254901957</c:v>
                </c:pt>
                <c:pt idx="38170">
                  <c:v>2.4643137254901957</c:v>
                </c:pt>
                <c:pt idx="38171">
                  <c:v>2.4643137254901957</c:v>
                </c:pt>
                <c:pt idx="38172">
                  <c:v>2.4643137254901957</c:v>
                </c:pt>
                <c:pt idx="38173">
                  <c:v>2.4643137254901957</c:v>
                </c:pt>
                <c:pt idx="38174">
                  <c:v>2.4643137254901957</c:v>
                </c:pt>
                <c:pt idx="38175">
                  <c:v>2.4643137254901957</c:v>
                </c:pt>
                <c:pt idx="38176">
                  <c:v>2.4643137254901957</c:v>
                </c:pt>
                <c:pt idx="38177">
                  <c:v>2.4643137254901957</c:v>
                </c:pt>
                <c:pt idx="38178">
                  <c:v>2.4643137254901957</c:v>
                </c:pt>
                <c:pt idx="38179">
                  <c:v>2.4643137254901957</c:v>
                </c:pt>
                <c:pt idx="38180">
                  <c:v>2.4643137254901957</c:v>
                </c:pt>
                <c:pt idx="38181">
                  <c:v>2.4643137254901957</c:v>
                </c:pt>
                <c:pt idx="38182">
                  <c:v>2.4643137254901957</c:v>
                </c:pt>
                <c:pt idx="38183">
                  <c:v>2.4643137254901957</c:v>
                </c:pt>
                <c:pt idx="38184">
                  <c:v>2.4643137254901957</c:v>
                </c:pt>
                <c:pt idx="38185">
                  <c:v>2.4643137254901957</c:v>
                </c:pt>
                <c:pt idx="38186">
                  <c:v>2.4643137254901957</c:v>
                </c:pt>
                <c:pt idx="38187">
                  <c:v>2.4643137254901957</c:v>
                </c:pt>
                <c:pt idx="38188">
                  <c:v>2.4643137254901957</c:v>
                </c:pt>
                <c:pt idx="38189">
                  <c:v>2.4643137254901957</c:v>
                </c:pt>
                <c:pt idx="38190">
                  <c:v>2.4643137254901957</c:v>
                </c:pt>
                <c:pt idx="38191">
                  <c:v>2.4643137254901957</c:v>
                </c:pt>
                <c:pt idx="38192">
                  <c:v>2.4643137254901957</c:v>
                </c:pt>
                <c:pt idx="38193">
                  <c:v>2.4643137254901957</c:v>
                </c:pt>
                <c:pt idx="38194">
                  <c:v>2.4643137254901957</c:v>
                </c:pt>
                <c:pt idx="38195">
                  <c:v>2.4643137254901957</c:v>
                </c:pt>
                <c:pt idx="38196">
                  <c:v>2.4643137254901957</c:v>
                </c:pt>
                <c:pt idx="38197">
                  <c:v>2.4643137254901957</c:v>
                </c:pt>
                <c:pt idx="38198">
                  <c:v>2.4643137254901957</c:v>
                </c:pt>
                <c:pt idx="38199">
                  <c:v>2.4643137254901957</c:v>
                </c:pt>
                <c:pt idx="38200">
                  <c:v>2.4643137254901957</c:v>
                </c:pt>
                <c:pt idx="38201">
                  <c:v>2.4643137254901957</c:v>
                </c:pt>
                <c:pt idx="38202">
                  <c:v>2.4643137254901957</c:v>
                </c:pt>
                <c:pt idx="38203">
                  <c:v>2.4643137254901957</c:v>
                </c:pt>
                <c:pt idx="38204">
                  <c:v>2.4643137254901957</c:v>
                </c:pt>
                <c:pt idx="38205">
                  <c:v>2.4643137254901957</c:v>
                </c:pt>
                <c:pt idx="38206">
                  <c:v>2.6117647058823525</c:v>
                </c:pt>
                <c:pt idx="38207">
                  <c:v>2.6117647058823525</c:v>
                </c:pt>
                <c:pt idx="38208">
                  <c:v>2.6117647058823525</c:v>
                </c:pt>
                <c:pt idx="38209">
                  <c:v>2.6117647058823525</c:v>
                </c:pt>
                <c:pt idx="38210">
                  <c:v>2.6117647058823525</c:v>
                </c:pt>
                <c:pt idx="38211">
                  <c:v>2.6117647058823525</c:v>
                </c:pt>
                <c:pt idx="38212">
                  <c:v>2.6117647058823525</c:v>
                </c:pt>
                <c:pt idx="38213">
                  <c:v>2.6117647058823525</c:v>
                </c:pt>
                <c:pt idx="38214">
                  <c:v>2.6117647058823525</c:v>
                </c:pt>
                <c:pt idx="38215">
                  <c:v>2.6117647058823525</c:v>
                </c:pt>
                <c:pt idx="38216">
                  <c:v>2.6117647058823525</c:v>
                </c:pt>
                <c:pt idx="38217">
                  <c:v>2.6117647058823525</c:v>
                </c:pt>
                <c:pt idx="38218">
                  <c:v>2.6117647058823525</c:v>
                </c:pt>
                <c:pt idx="38219">
                  <c:v>2.6117647058823525</c:v>
                </c:pt>
                <c:pt idx="38220">
                  <c:v>2.6117647058823525</c:v>
                </c:pt>
                <c:pt idx="38221">
                  <c:v>2.6117647058823525</c:v>
                </c:pt>
                <c:pt idx="38222">
                  <c:v>2.6117647058823525</c:v>
                </c:pt>
                <c:pt idx="38223">
                  <c:v>2.6117647058823525</c:v>
                </c:pt>
                <c:pt idx="38224">
                  <c:v>2.6117647058823525</c:v>
                </c:pt>
                <c:pt idx="38225">
                  <c:v>2.6117647058823525</c:v>
                </c:pt>
                <c:pt idx="38226">
                  <c:v>2.6117647058823525</c:v>
                </c:pt>
                <c:pt idx="38227">
                  <c:v>2.6117647058823525</c:v>
                </c:pt>
                <c:pt idx="38228">
                  <c:v>2.6117647058823525</c:v>
                </c:pt>
                <c:pt idx="38229">
                  <c:v>2.6117647058823525</c:v>
                </c:pt>
                <c:pt idx="38230">
                  <c:v>2.6117647058823525</c:v>
                </c:pt>
                <c:pt idx="38231">
                  <c:v>2.6117647058823525</c:v>
                </c:pt>
                <c:pt idx="38232">
                  <c:v>2.6117647058823525</c:v>
                </c:pt>
                <c:pt idx="38233">
                  <c:v>2.6117647058823525</c:v>
                </c:pt>
                <c:pt idx="38234">
                  <c:v>2.6117647058823525</c:v>
                </c:pt>
                <c:pt idx="38235">
                  <c:v>2.6117647058823525</c:v>
                </c:pt>
                <c:pt idx="38236">
                  <c:v>2.6117647058823525</c:v>
                </c:pt>
                <c:pt idx="38237">
                  <c:v>2.6117647058823525</c:v>
                </c:pt>
                <c:pt idx="38238">
                  <c:v>2.6117647058823525</c:v>
                </c:pt>
                <c:pt idx="38239">
                  <c:v>2.6117647058823525</c:v>
                </c:pt>
                <c:pt idx="38240">
                  <c:v>2.6117647058823525</c:v>
                </c:pt>
                <c:pt idx="38241">
                  <c:v>2.4643137254901957</c:v>
                </c:pt>
                <c:pt idx="38242">
                  <c:v>2.4643137254901957</c:v>
                </c:pt>
                <c:pt idx="38243">
                  <c:v>2.4643137254901957</c:v>
                </c:pt>
                <c:pt idx="38244">
                  <c:v>2.4643137254901957</c:v>
                </c:pt>
                <c:pt idx="38245">
                  <c:v>2.4643137254901957</c:v>
                </c:pt>
                <c:pt idx="38246">
                  <c:v>2.4643137254901957</c:v>
                </c:pt>
                <c:pt idx="38247">
                  <c:v>2.4643137254901957</c:v>
                </c:pt>
                <c:pt idx="38248">
                  <c:v>2.4643137254901957</c:v>
                </c:pt>
                <c:pt idx="38249">
                  <c:v>2.4643137254901957</c:v>
                </c:pt>
                <c:pt idx="38250">
                  <c:v>2.4643137254901957</c:v>
                </c:pt>
                <c:pt idx="38251">
                  <c:v>2.4643137254901957</c:v>
                </c:pt>
                <c:pt idx="38252">
                  <c:v>2.4643137254901957</c:v>
                </c:pt>
                <c:pt idx="38253">
                  <c:v>2.4643137254901957</c:v>
                </c:pt>
                <c:pt idx="38254">
                  <c:v>2.4643137254901957</c:v>
                </c:pt>
                <c:pt idx="38255">
                  <c:v>2.4643137254901957</c:v>
                </c:pt>
                <c:pt idx="38256">
                  <c:v>2.4643137254901957</c:v>
                </c:pt>
                <c:pt idx="38257">
                  <c:v>2.4643137254901957</c:v>
                </c:pt>
                <c:pt idx="38258">
                  <c:v>2.4643137254901957</c:v>
                </c:pt>
                <c:pt idx="38259">
                  <c:v>2.4643137254901957</c:v>
                </c:pt>
                <c:pt idx="38260">
                  <c:v>2.4643137254901957</c:v>
                </c:pt>
                <c:pt idx="38261">
                  <c:v>2.4643137254901957</c:v>
                </c:pt>
                <c:pt idx="38262">
                  <c:v>2.4643137254901957</c:v>
                </c:pt>
                <c:pt idx="38263">
                  <c:v>2.4643137254901957</c:v>
                </c:pt>
                <c:pt idx="38264">
                  <c:v>2.4643137254901957</c:v>
                </c:pt>
                <c:pt idx="38265">
                  <c:v>2.4643137254901957</c:v>
                </c:pt>
                <c:pt idx="38266">
                  <c:v>2.4643137254901957</c:v>
                </c:pt>
                <c:pt idx="38267">
                  <c:v>2.4643137254901957</c:v>
                </c:pt>
                <c:pt idx="38268">
                  <c:v>2.4643137254901957</c:v>
                </c:pt>
                <c:pt idx="38269">
                  <c:v>2.4643137254901957</c:v>
                </c:pt>
                <c:pt idx="38270">
                  <c:v>2.4643137254901957</c:v>
                </c:pt>
                <c:pt idx="38271">
                  <c:v>2.4643137254901957</c:v>
                </c:pt>
                <c:pt idx="38272">
                  <c:v>2.4643137254901957</c:v>
                </c:pt>
                <c:pt idx="38273">
                  <c:v>2.4643137254901957</c:v>
                </c:pt>
                <c:pt idx="38274">
                  <c:v>2.4643137254901957</c:v>
                </c:pt>
                <c:pt idx="38275">
                  <c:v>2.4643137254901957</c:v>
                </c:pt>
                <c:pt idx="38276">
                  <c:v>2.4643137254901957</c:v>
                </c:pt>
                <c:pt idx="38277">
                  <c:v>2.4643137254901957</c:v>
                </c:pt>
                <c:pt idx="38278">
                  <c:v>2.4643137254901957</c:v>
                </c:pt>
                <c:pt idx="38279">
                  <c:v>2.4643137254901957</c:v>
                </c:pt>
                <c:pt idx="38280">
                  <c:v>2.4643137254901957</c:v>
                </c:pt>
                <c:pt idx="38281">
                  <c:v>2.4643137254901957</c:v>
                </c:pt>
                <c:pt idx="38282">
                  <c:v>2.4643137254901957</c:v>
                </c:pt>
                <c:pt idx="38283">
                  <c:v>2.4643137254901957</c:v>
                </c:pt>
                <c:pt idx="38284">
                  <c:v>2.4643137254901957</c:v>
                </c:pt>
                <c:pt idx="38285">
                  <c:v>2.4643137254901957</c:v>
                </c:pt>
                <c:pt idx="38286">
                  <c:v>2.4643137254901957</c:v>
                </c:pt>
                <c:pt idx="38287">
                  <c:v>2.4643137254901957</c:v>
                </c:pt>
                <c:pt idx="38288">
                  <c:v>2.4643137254901957</c:v>
                </c:pt>
                <c:pt idx="38289">
                  <c:v>2.4643137254901957</c:v>
                </c:pt>
                <c:pt idx="38290">
                  <c:v>2.4643137254901957</c:v>
                </c:pt>
                <c:pt idx="38291">
                  <c:v>2.4643137254901957</c:v>
                </c:pt>
                <c:pt idx="38292">
                  <c:v>2.4643137254901957</c:v>
                </c:pt>
                <c:pt idx="38293">
                  <c:v>2.4643137254901957</c:v>
                </c:pt>
                <c:pt idx="38294">
                  <c:v>2.4643137254901957</c:v>
                </c:pt>
                <c:pt idx="38295">
                  <c:v>2.4643137254901957</c:v>
                </c:pt>
                <c:pt idx="38296">
                  <c:v>2.4643137254901957</c:v>
                </c:pt>
                <c:pt idx="38297">
                  <c:v>2.6117647058823525</c:v>
                </c:pt>
                <c:pt idx="38298">
                  <c:v>2.6117647058823525</c:v>
                </c:pt>
                <c:pt idx="38299">
                  <c:v>2.6117647058823525</c:v>
                </c:pt>
                <c:pt idx="38300">
                  <c:v>2.6117647058823525</c:v>
                </c:pt>
                <c:pt idx="38301">
                  <c:v>2.6117647058823525</c:v>
                </c:pt>
                <c:pt idx="38302">
                  <c:v>2.6117647058823525</c:v>
                </c:pt>
                <c:pt idx="38303">
                  <c:v>2.6117647058823525</c:v>
                </c:pt>
                <c:pt idx="38304">
                  <c:v>2.6117647058823525</c:v>
                </c:pt>
                <c:pt idx="38305">
                  <c:v>2.6117647058823525</c:v>
                </c:pt>
                <c:pt idx="38306">
                  <c:v>2.6117647058823525</c:v>
                </c:pt>
                <c:pt idx="38307">
                  <c:v>2.6117647058823525</c:v>
                </c:pt>
                <c:pt idx="38308">
                  <c:v>2.6117647058823525</c:v>
                </c:pt>
                <c:pt idx="38309">
                  <c:v>2.6117647058823525</c:v>
                </c:pt>
                <c:pt idx="38310">
                  <c:v>2.6117647058823525</c:v>
                </c:pt>
                <c:pt idx="38311">
                  <c:v>2.6117647058823525</c:v>
                </c:pt>
                <c:pt idx="38312">
                  <c:v>2.6117647058823525</c:v>
                </c:pt>
                <c:pt idx="38313">
                  <c:v>2.6117647058823525</c:v>
                </c:pt>
                <c:pt idx="38314">
                  <c:v>2.6117647058823525</c:v>
                </c:pt>
                <c:pt idx="38315">
                  <c:v>2.6117647058823525</c:v>
                </c:pt>
                <c:pt idx="38316">
                  <c:v>2.6117647058823525</c:v>
                </c:pt>
                <c:pt idx="38317">
                  <c:v>2.6117647058823525</c:v>
                </c:pt>
                <c:pt idx="38318">
                  <c:v>2.6117647058823525</c:v>
                </c:pt>
                <c:pt idx="38319">
                  <c:v>2.6117647058823525</c:v>
                </c:pt>
                <c:pt idx="38320">
                  <c:v>2.6117647058823525</c:v>
                </c:pt>
                <c:pt idx="38321">
                  <c:v>2.6117647058823525</c:v>
                </c:pt>
                <c:pt idx="38322">
                  <c:v>2.6117647058823525</c:v>
                </c:pt>
                <c:pt idx="38323">
                  <c:v>2.6117647058823525</c:v>
                </c:pt>
                <c:pt idx="38324">
                  <c:v>2.6117647058823525</c:v>
                </c:pt>
                <c:pt idx="38325">
                  <c:v>2.6117647058823525</c:v>
                </c:pt>
                <c:pt idx="38326">
                  <c:v>2.6117647058823525</c:v>
                </c:pt>
                <c:pt idx="38327">
                  <c:v>2.6117647058823525</c:v>
                </c:pt>
                <c:pt idx="38328">
                  <c:v>2.6117647058823525</c:v>
                </c:pt>
                <c:pt idx="38329">
                  <c:v>2.6117647058823525</c:v>
                </c:pt>
                <c:pt idx="38330">
                  <c:v>2.6117647058823525</c:v>
                </c:pt>
                <c:pt idx="38331">
                  <c:v>2.6117647058823525</c:v>
                </c:pt>
                <c:pt idx="38332">
                  <c:v>2.6117647058823525</c:v>
                </c:pt>
                <c:pt idx="38333">
                  <c:v>2.6117647058823525</c:v>
                </c:pt>
                <c:pt idx="38334">
                  <c:v>2.6117647058823525</c:v>
                </c:pt>
                <c:pt idx="38335">
                  <c:v>2.6117647058823525</c:v>
                </c:pt>
                <c:pt idx="38336">
                  <c:v>2.6117647058823525</c:v>
                </c:pt>
                <c:pt idx="38337">
                  <c:v>2.6117647058823525</c:v>
                </c:pt>
                <c:pt idx="38338">
                  <c:v>2.6117647058823525</c:v>
                </c:pt>
                <c:pt idx="38339">
                  <c:v>2.4643137254901957</c:v>
                </c:pt>
                <c:pt idx="38340">
                  <c:v>2.4643137254901957</c:v>
                </c:pt>
                <c:pt idx="38341">
                  <c:v>2.4643137254901957</c:v>
                </c:pt>
                <c:pt idx="38342">
                  <c:v>2.4643137254901957</c:v>
                </c:pt>
                <c:pt idx="38343">
                  <c:v>2.4643137254901957</c:v>
                </c:pt>
                <c:pt idx="38344">
                  <c:v>2.4643137254901957</c:v>
                </c:pt>
                <c:pt idx="38345">
                  <c:v>2.4643137254901957</c:v>
                </c:pt>
                <c:pt idx="38346">
                  <c:v>2.4643137254901957</c:v>
                </c:pt>
                <c:pt idx="38347">
                  <c:v>2.4643137254901957</c:v>
                </c:pt>
                <c:pt idx="38348">
                  <c:v>2.4643137254901957</c:v>
                </c:pt>
                <c:pt idx="38349">
                  <c:v>2.4643137254901957</c:v>
                </c:pt>
                <c:pt idx="38350">
                  <c:v>2.4643137254901957</c:v>
                </c:pt>
                <c:pt idx="38351">
                  <c:v>2.4643137254901957</c:v>
                </c:pt>
                <c:pt idx="38352">
                  <c:v>2.4643137254901957</c:v>
                </c:pt>
                <c:pt idx="38353">
                  <c:v>2.4643137254901957</c:v>
                </c:pt>
                <c:pt idx="38354">
                  <c:v>2.4643137254901957</c:v>
                </c:pt>
                <c:pt idx="38355">
                  <c:v>2.4643137254901957</c:v>
                </c:pt>
                <c:pt idx="38356">
                  <c:v>2.4643137254901957</c:v>
                </c:pt>
                <c:pt idx="38357">
                  <c:v>2.4643137254901957</c:v>
                </c:pt>
                <c:pt idx="38358">
                  <c:v>2.4643137254901957</c:v>
                </c:pt>
                <c:pt idx="38359">
                  <c:v>2.4643137254901957</c:v>
                </c:pt>
                <c:pt idx="38360">
                  <c:v>2.4643137254901957</c:v>
                </c:pt>
                <c:pt idx="38361">
                  <c:v>2.4643137254901957</c:v>
                </c:pt>
                <c:pt idx="38362">
                  <c:v>2.4643137254901957</c:v>
                </c:pt>
                <c:pt idx="38363">
                  <c:v>2.4643137254901957</c:v>
                </c:pt>
                <c:pt idx="38364">
                  <c:v>2.4643137254901957</c:v>
                </c:pt>
                <c:pt idx="38365">
                  <c:v>2.4643137254901957</c:v>
                </c:pt>
                <c:pt idx="38366">
                  <c:v>2.4643137254901957</c:v>
                </c:pt>
                <c:pt idx="38367">
                  <c:v>2.4643137254901957</c:v>
                </c:pt>
                <c:pt idx="38368">
                  <c:v>2.4643137254901957</c:v>
                </c:pt>
                <c:pt idx="38369">
                  <c:v>2.4643137254901957</c:v>
                </c:pt>
                <c:pt idx="38370">
                  <c:v>2.4643137254901957</c:v>
                </c:pt>
                <c:pt idx="38371">
                  <c:v>2.4643137254901957</c:v>
                </c:pt>
                <c:pt idx="38372">
                  <c:v>2.4643137254901957</c:v>
                </c:pt>
                <c:pt idx="38373">
                  <c:v>2.4643137254901957</c:v>
                </c:pt>
                <c:pt idx="38374">
                  <c:v>2.4643137254901957</c:v>
                </c:pt>
                <c:pt idx="38375">
                  <c:v>2.4643137254901957</c:v>
                </c:pt>
                <c:pt idx="38376">
                  <c:v>2.4643137254901957</c:v>
                </c:pt>
                <c:pt idx="38377">
                  <c:v>2.4643137254901957</c:v>
                </c:pt>
                <c:pt idx="38378">
                  <c:v>2.4643137254901957</c:v>
                </c:pt>
                <c:pt idx="38379">
                  <c:v>2.4643137254901957</c:v>
                </c:pt>
                <c:pt idx="38380">
                  <c:v>2.4643137254901957</c:v>
                </c:pt>
                <c:pt idx="38381">
                  <c:v>2.4643137254901957</c:v>
                </c:pt>
                <c:pt idx="38382">
                  <c:v>2.4643137254901957</c:v>
                </c:pt>
                <c:pt idx="38383">
                  <c:v>2.4643137254901957</c:v>
                </c:pt>
                <c:pt idx="38384">
                  <c:v>2.4643137254901957</c:v>
                </c:pt>
                <c:pt idx="38385">
                  <c:v>2.4643137254901957</c:v>
                </c:pt>
                <c:pt idx="38386">
                  <c:v>2.4643137254901957</c:v>
                </c:pt>
                <c:pt idx="38387">
                  <c:v>2.4643137254901957</c:v>
                </c:pt>
                <c:pt idx="38388">
                  <c:v>2.4643137254901957</c:v>
                </c:pt>
                <c:pt idx="38389">
                  <c:v>2.4643137254901957</c:v>
                </c:pt>
                <c:pt idx="38390">
                  <c:v>2.4643137254901957</c:v>
                </c:pt>
                <c:pt idx="38391">
                  <c:v>2.6117647058823525</c:v>
                </c:pt>
                <c:pt idx="38392">
                  <c:v>2.6117647058823525</c:v>
                </c:pt>
                <c:pt idx="38393">
                  <c:v>2.6117647058823525</c:v>
                </c:pt>
                <c:pt idx="38394">
                  <c:v>2.6117647058823525</c:v>
                </c:pt>
                <c:pt idx="38395">
                  <c:v>2.6117647058823525</c:v>
                </c:pt>
                <c:pt idx="38396">
                  <c:v>2.6117647058823525</c:v>
                </c:pt>
                <c:pt idx="38397">
                  <c:v>2.6117647058823525</c:v>
                </c:pt>
                <c:pt idx="38398">
                  <c:v>2.6117647058823525</c:v>
                </c:pt>
                <c:pt idx="38399">
                  <c:v>2.6117647058823525</c:v>
                </c:pt>
                <c:pt idx="38400">
                  <c:v>2.6117647058823525</c:v>
                </c:pt>
                <c:pt idx="38401">
                  <c:v>2.6117647058823525</c:v>
                </c:pt>
                <c:pt idx="38402">
                  <c:v>2.6117647058823525</c:v>
                </c:pt>
                <c:pt idx="38403">
                  <c:v>2.6117647058823525</c:v>
                </c:pt>
                <c:pt idx="38404">
                  <c:v>2.6117647058823525</c:v>
                </c:pt>
                <c:pt idx="38405">
                  <c:v>2.6117647058823525</c:v>
                </c:pt>
                <c:pt idx="38406">
                  <c:v>2.6117647058823525</c:v>
                </c:pt>
                <c:pt idx="38407">
                  <c:v>2.6117647058823525</c:v>
                </c:pt>
                <c:pt idx="38408">
                  <c:v>2.6117647058823525</c:v>
                </c:pt>
                <c:pt idx="38409">
                  <c:v>2.6117647058823525</c:v>
                </c:pt>
                <c:pt idx="38410">
                  <c:v>2.6117647058823525</c:v>
                </c:pt>
                <c:pt idx="38411">
                  <c:v>2.6117647058823525</c:v>
                </c:pt>
                <c:pt idx="38412">
                  <c:v>2.6117647058823525</c:v>
                </c:pt>
                <c:pt idx="38413">
                  <c:v>2.6117647058823525</c:v>
                </c:pt>
                <c:pt idx="38414">
                  <c:v>2.6117647058823525</c:v>
                </c:pt>
                <c:pt idx="38415">
                  <c:v>2.6117647058823525</c:v>
                </c:pt>
                <c:pt idx="38416">
                  <c:v>2.6117647058823525</c:v>
                </c:pt>
                <c:pt idx="38417">
                  <c:v>2.6117647058823525</c:v>
                </c:pt>
                <c:pt idx="38418">
                  <c:v>2.6117647058823525</c:v>
                </c:pt>
                <c:pt idx="38419">
                  <c:v>2.6117647058823525</c:v>
                </c:pt>
                <c:pt idx="38420">
                  <c:v>2.6117647058823525</c:v>
                </c:pt>
                <c:pt idx="38421">
                  <c:v>2.6117647058823525</c:v>
                </c:pt>
                <c:pt idx="38422">
                  <c:v>2.6117647058823525</c:v>
                </c:pt>
                <c:pt idx="38423">
                  <c:v>2.6117647058823525</c:v>
                </c:pt>
                <c:pt idx="38424">
                  <c:v>2.6117647058823525</c:v>
                </c:pt>
                <c:pt idx="38425">
                  <c:v>2.6117647058823525</c:v>
                </c:pt>
                <c:pt idx="38426">
                  <c:v>2.6117647058823525</c:v>
                </c:pt>
                <c:pt idx="38427">
                  <c:v>2.6117647058823525</c:v>
                </c:pt>
                <c:pt idx="38428">
                  <c:v>2.6117647058823525</c:v>
                </c:pt>
                <c:pt idx="38429">
                  <c:v>2.6117647058823525</c:v>
                </c:pt>
                <c:pt idx="38430">
                  <c:v>2.6117647058823525</c:v>
                </c:pt>
                <c:pt idx="38431">
                  <c:v>2.6117647058823525</c:v>
                </c:pt>
                <c:pt idx="38432">
                  <c:v>2.6117647058823525</c:v>
                </c:pt>
                <c:pt idx="38433">
                  <c:v>2.6117647058823525</c:v>
                </c:pt>
                <c:pt idx="38434">
                  <c:v>2.6117647058823525</c:v>
                </c:pt>
                <c:pt idx="38435">
                  <c:v>2.4643137254901957</c:v>
                </c:pt>
                <c:pt idx="38436">
                  <c:v>2.4643137254901957</c:v>
                </c:pt>
                <c:pt idx="38437">
                  <c:v>2.4643137254901957</c:v>
                </c:pt>
                <c:pt idx="38438">
                  <c:v>2.4643137254901957</c:v>
                </c:pt>
                <c:pt idx="38439">
                  <c:v>2.4643137254901957</c:v>
                </c:pt>
                <c:pt idx="38440">
                  <c:v>2.4643137254901957</c:v>
                </c:pt>
                <c:pt idx="38441">
                  <c:v>2.4643137254901957</c:v>
                </c:pt>
                <c:pt idx="38442">
                  <c:v>2.4643137254901957</c:v>
                </c:pt>
                <c:pt idx="38443">
                  <c:v>2.4643137254901957</c:v>
                </c:pt>
                <c:pt idx="38444">
                  <c:v>2.4643137254901957</c:v>
                </c:pt>
                <c:pt idx="38445">
                  <c:v>2.4643137254901957</c:v>
                </c:pt>
                <c:pt idx="38446">
                  <c:v>2.4643137254901957</c:v>
                </c:pt>
                <c:pt idx="38447">
                  <c:v>2.4643137254901957</c:v>
                </c:pt>
                <c:pt idx="38448">
                  <c:v>2.4643137254901957</c:v>
                </c:pt>
                <c:pt idx="38449">
                  <c:v>2.4643137254901957</c:v>
                </c:pt>
                <c:pt idx="38450">
                  <c:v>2.4643137254901957</c:v>
                </c:pt>
                <c:pt idx="38451">
                  <c:v>2.4643137254901957</c:v>
                </c:pt>
                <c:pt idx="38452">
                  <c:v>2.4643137254901957</c:v>
                </c:pt>
                <c:pt idx="38453">
                  <c:v>2.4643137254901957</c:v>
                </c:pt>
                <c:pt idx="38454">
                  <c:v>2.4643137254901957</c:v>
                </c:pt>
                <c:pt idx="38455">
                  <c:v>2.4643137254901957</c:v>
                </c:pt>
                <c:pt idx="38456">
                  <c:v>2.4643137254901957</c:v>
                </c:pt>
                <c:pt idx="38457">
                  <c:v>2.4643137254901957</c:v>
                </c:pt>
                <c:pt idx="38458">
                  <c:v>2.4643137254901957</c:v>
                </c:pt>
                <c:pt idx="38459">
                  <c:v>2.4643137254901957</c:v>
                </c:pt>
                <c:pt idx="38460">
                  <c:v>2.4643137254901957</c:v>
                </c:pt>
                <c:pt idx="38461">
                  <c:v>2.4643137254901957</c:v>
                </c:pt>
                <c:pt idx="38462">
                  <c:v>2.4643137254901957</c:v>
                </c:pt>
                <c:pt idx="38463">
                  <c:v>2.4643137254901957</c:v>
                </c:pt>
                <c:pt idx="38464">
                  <c:v>2.4643137254901957</c:v>
                </c:pt>
                <c:pt idx="38465">
                  <c:v>2.4643137254901957</c:v>
                </c:pt>
                <c:pt idx="38466">
                  <c:v>2.4643137254901957</c:v>
                </c:pt>
                <c:pt idx="38467">
                  <c:v>2.4643137254901957</c:v>
                </c:pt>
                <c:pt idx="38468">
                  <c:v>2.4643137254901957</c:v>
                </c:pt>
                <c:pt idx="38469">
                  <c:v>2.4643137254901957</c:v>
                </c:pt>
                <c:pt idx="38470">
                  <c:v>2.4643137254901957</c:v>
                </c:pt>
                <c:pt idx="38471">
                  <c:v>2.4643137254901957</c:v>
                </c:pt>
                <c:pt idx="38472">
                  <c:v>2.4643137254901957</c:v>
                </c:pt>
                <c:pt idx="38473">
                  <c:v>2.4643137254901957</c:v>
                </c:pt>
                <c:pt idx="38474">
                  <c:v>2.4643137254901957</c:v>
                </c:pt>
                <c:pt idx="38475">
                  <c:v>2.4643137254901957</c:v>
                </c:pt>
                <c:pt idx="38476">
                  <c:v>2.4643137254901957</c:v>
                </c:pt>
                <c:pt idx="38477">
                  <c:v>2.4643137254901957</c:v>
                </c:pt>
                <c:pt idx="38478">
                  <c:v>2.4643137254901957</c:v>
                </c:pt>
                <c:pt idx="38479">
                  <c:v>2.4643137254901957</c:v>
                </c:pt>
                <c:pt idx="38480">
                  <c:v>2.4643137254901957</c:v>
                </c:pt>
                <c:pt idx="38481">
                  <c:v>2.4643137254901957</c:v>
                </c:pt>
                <c:pt idx="38482">
                  <c:v>2.4643137254901957</c:v>
                </c:pt>
                <c:pt idx="38483">
                  <c:v>2.4643137254901957</c:v>
                </c:pt>
                <c:pt idx="38484">
                  <c:v>2.4643137254901957</c:v>
                </c:pt>
                <c:pt idx="38485">
                  <c:v>2.4643137254901957</c:v>
                </c:pt>
                <c:pt idx="38486">
                  <c:v>2.6117647058823525</c:v>
                </c:pt>
                <c:pt idx="38487">
                  <c:v>2.6117647058823525</c:v>
                </c:pt>
                <c:pt idx="38488">
                  <c:v>2.6117647058823525</c:v>
                </c:pt>
                <c:pt idx="38489">
                  <c:v>2.6117647058823525</c:v>
                </c:pt>
                <c:pt idx="38490">
                  <c:v>2.6117647058823525</c:v>
                </c:pt>
                <c:pt idx="38491">
                  <c:v>2.6117647058823525</c:v>
                </c:pt>
                <c:pt idx="38492">
                  <c:v>2.6117647058823525</c:v>
                </c:pt>
                <c:pt idx="38493">
                  <c:v>2.6117647058823525</c:v>
                </c:pt>
                <c:pt idx="38494">
                  <c:v>2.6117647058823525</c:v>
                </c:pt>
                <c:pt idx="38495">
                  <c:v>2.6117647058823525</c:v>
                </c:pt>
                <c:pt idx="38496">
                  <c:v>2.6117647058823525</c:v>
                </c:pt>
                <c:pt idx="38497">
                  <c:v>2.6117647058823525</c:v>
                </c:pt>
                <c:pt idx="38498">
                  <c:v>2.6117647058823525</c:v>
                </c:pt>
                <c:pt idx="38499">
                  <c:v>2.6117647058823525</c:v>
                </c:pt>
                <c:pt idx="38500">
                  <c:v>2.6117647058823525</c:v>
                </c:pt>
                <c:pt idx="38501">
                  <c:v>2.6117647058823525</c:v>
                </c:pt>
                <c:pt idx="38502">
                  <c:v>2.6117647058823525</c:v>
                </c:pt>
                <c:pt idx="38503">
                  <c:v>2.6117647058823525</c:v>
                </c:pt>
                <c:pt idx="38504">
                  <c:v>2.6117647058823525</c:v>
                </c:pt>
                <c:pt idx="38505">
                  <c:v>2.6117647058823525</c:v>
                </c:pt>
                <c:pt idx="38506">
                  <c:v>2.6117647058823525</c:v>
                </c:pt>
                <c:pt idx="38507">
                  <c:v>2.6117647058823525</c:v>
                </c:pt>
                <c:pt idx="38508">
                  <c:v>2.6117647058823525</c:v>
                </c:pt>
                <c:pt idx="38509">
                  <c:v>2.6117647058823525</c:v>
                </c:pt>
                <c:pt idx="38510">
                  <c:v>2.6117647058823525</c:v>
                </c:pt>
                <c:pt idx="38511">
                  <c:v>2.6117647058823525</c:v>
                </c:pt>
                <c:pt idx="38512">
                  <c:v>2.6117647058823525</c:v>
                </c:pt>
                <c:pt idx="38513">
                  <c:v>2.6117647058823525</c:v>
                </c:pt>
                <c:pt idx="38514">
                  <c:v>2.6117647058823525</c:v>
                </c:pt>
                <c:pt idx="38515">
                  <c:v>2.6117647058823525</c:v>
                </c:pt>
                <c:pt idx="38516">
                  <c:v>2.6117647058823525</c:v>
                </c:pt>
                <c:pt idx="38517">
                  <c:v>2.6117647058823525</c:v>
                </c:pt>
                <c:pt idx="38518">
                  <c:v>2.6117647058823525</c:v>
                </c:pt>
                <c:pt idx="38519">
                  <c:v>2.6117647058823525</c:v>
                </c:pt>
                <c:pt idx="38520">
                  <c:v>2.6117647058823525</c:v>
                </c:pt>
                <c:pt idx="38521">
                  <c:v>2.6117647058823525</c:v>
                </c:pt>
                <c:pt idx="38522">
                  <c:v>2.6117647058823525</c:v>
                </c:pt>
                <c:pt idx="38523">
                  <c:v>2.6117647058823525</c:v>
                </c:pt>
                <c:pt idx="38524">
                  <c:v>2.6117647058823525</c:v>
                </c:pt>
                <c:pt idx="38525">
                  <c:v>2.6117647058823525</c:v>
                </c:pt>
                <c:pt idx="38526">
                  <c:v>2.6117647058823525</c:v>
                </c:pt>
                <c:pt idx="38527">
                  <c:v>2.6117647058823525</c:v>
                </c:pt>
                <c:pt idx="38528">
                  <c:v>2.6117647058823525</c:v>
                </c:pt>
                <c:pt idx="38529">
                  <c:v>2.6117647058823525</c:v>
                </c:pt>
                <c:pt idx="38530">
                  <c:v>2.4643137254901957</c:v>
                </c:pt>
                <c:pt idx="38531">
                  <c:v>2.4643137254901957</c:v>
                </c:pt>
                <c:pt idx="38532">
                  <c:v>2.4643137254901957</c:v>
                </c:pt>
                <c:pt idx="38533">
                  <c:v>2.4643137254901957</c:v>
                </c:pt>
                <c:pt idx="38534">
                  <c:v>2.4643137254901957</c:v>
                </c:pt>
                <c:pt idx="38535">
                  <c:v>2.4643137254901957</c:v>
                </c:pt>
                <c:pt idx="38536">
                  <c:v>2.4643137254901957</c:v>
                </c:pt>
                <c:pt idx="38537">
                  <c:v>2.4643137254901957</c:v>
                </c:pt>
                <c:pt idx="38538">
                  <c:v>2.4643137254901957</c:v>
                </c:pt>
                <c:pt idx="38539">
                  <c:v>2.4643137254901957</c:v>
                </c:pt>
                <c:pt idx="38540">
                  <c:v>2.4643137254901957</c:v>
                </c:pt>
                <c:pt idx="38541">
                  <c:v>2.4643137254901957</c:v>
                </c:pt>
                <c:pt idx="38542">
                  <c:v>2.4643137254901957</c:v>
                </c:pt>
                <c:pt idx="38543">
                  <c:v>2.4643137254901957</c:v>
                </c:pt>
                <c:pt idx="38544">
                  <c:v>2.4643137254901957</c:v>
                </c:pt>
                <c:pt idx="38545">
                  <c:v>2.4643137254901957</c:v>
                </c:pt>
                <c:pt idx="38546">
                  <c:v>2.4643137254901957</c:v>
                </c:pt>
                <c:pt idx="38547">
                  <c:v>2.4643137254901957</c:v>
                </c:pt>
                <c:pt idx="38548">
                  <c:v>2.4643137254901957</c:v>
                </c:pt>
                <c:pt idx="38549">
                  <c:v>2.4643137254901957</c:v>
                </c:pt>
                <c:pt idx="38550">
                  <c:v>2.4643137254901957</c:v>
                </c:pt>
                <c:pt idx="38551">
                  <c:v>2.4643137254901957</c:v>
                </c:pt>
                <c:pt idx="38552">
                  <c:v>2.4643137254901957</c:v>
                </c:pt>
                <c:pt idx="38553">
                  <c:v>2.4643137254901957</c:v>
                </c:pt>
                <c:pt idx="38554">
                  <c:v>2.4643137254901957</c:v>
                </c:pt>
                <c:pt idx="38555">
                  <c:v>2.4643137254901957</c:v>
                </c:pt>
                <c:pt idx="38556">
                  <c:v>2.4643137254901957</c:v>
                </c:pt>
                <c:pt idx="38557">
                  <c:v>2.4643137254901957</c:v>
                </c:pt>
                <c:pt idx="38558">
                  <c:v>2.4643137254901957</c:v>
                </c:pt>
                <c:pt idx="38559">
                  <c:v>2.4643137254901957</c:v>
                </c:pt>
                <c:pt idx="38560">
                  <c:v>2.4643137254901957</c:v>
                </c:pt>
                <c:pt idx="38561">
                  <c:v>2.4643137254901957</c:v>
                </c:pt>
                <c:pt idx="38562">
                  <c:v>2.4643137254901957</c:v>
                </c:pt>
                <c:pt idx="38563">
                  <c:v>2.4643137254901957</c:v>
                </c:pt>
                <c:pt idx="38564">
                  <c:v>2.4643137254901957</c:v>
                </c:pt>
                <c:pt idx="38565">
                  <c:v>2.4643137254901957</c:v>
                </c:pt>
                <c:pt idx="38566">
                  <c:v>2.4643137254901957</c:v>
                </c:pt>
                <c:pt idx="38567">
                  <c:v>2.4643137254901957</c:v>
                </c:pt>
                <c:pt idx="38568">
                  <c:v>2.4643137254901957</c:v>
                </c:pt>
                <c:pt idx="38569">
                  <c:v>2.4643137254901957</c:v>
                </c:pt>
                <c:pt idx="38570">
                  <c:v>2.4643137254901957</c:v>
                </c:pt>
                <c:pt idx="38571">
                  <c:v>2.4643137254901957</c:v>
                </c:pt>
                <c:pt idx="38572">
                  <c:v>2.4643137254901957</c:v>
                </c:pt>
                <c:pt idx="38573">
                  <c:v>2.4643137254901957</c:v>
                </c:pt>
                <c:pt idx="38574">
                  <c:v>2.4643137254901957</c:v>
                </c:pt>
                <c:pt idx="38575">
                  <c:v>2.4643137254901957</c:v>
                </c:pt>
                <c:pt idx="38576">
                  <c:v>2.4643137254901957</c:v>
                </c:pt>
                <c:pt idx="38577">
                  <c:v>2.4643137254901957</c:v>
                </c:pt>
                <c:pt idx="38578">
                  <c:v>2.4643137254901957</c:v>
                </c:pt>
                <c:pt idx="38579">
                  <c:v>2.4643137254901957</c:v>
                </c:pt>
                <c:pt idx="38580">
                  <c:v>2.4643137254901957</c:v>
                </c:pt>
                <c:pt idx="38581">
                  <c:v>2.6117647058823525</c:v>
                </c:pt>
                <c:pt idx="38582">
                  <c:v>2.6117647058823525</c:v>
                </c:pt>
                <c:pt idx="38583">
                  <c:v>2.6117647058823525</c:v>
                </c:pt>
                <c:pt idx="38584">
                  <c:v>2.6117647058823525</c:v>
                </c:pt>
                <c:pt idx="38585">
                  <c:v>2.6117647058823525</c:v>
                </c:pt>
                <c:pt idx="38586">
                  <c:v>2.6117647058823525</c:v>
                </c:pt>
                <c:pt idx="38587">
                  <c:v>2.6117647058823525</c:v>
                </c:pt>
                <c:pt idx="38588">
                  <c:v>2.6117647058823525</c:v>
                </c:pt>
                <c:pt idx="38589">
                  <c:v>2.6117647058823525</c:v>
                </c:pt>
                <c:pt idx="38590">
                  <c:v>2.6117647058823525</c:v>
                </c:pt>
                <c:pt idx="38591">
                  <c:v>2.6117647058823525</c:v>
                </c:pt>
                <c:pt idx="38592">
                  <c:v>2.6117647058823525</c:v>
                </c:pt>
                <c:pt idx="38593">
                  <c:v>2.6117647058823525</c:v>
                </c:pt>
                <c:pt idx="38594">
                  <c:v>2.6117647058823525</c:v>
                </c:pt>
                <c:pt idx="38595">
                  <c:v>2.6117647058823525</c:v>
                </c:pt>
                <c:pt idx="38596">
                  <c:v>2.6117647058823525</c:v>
                </c:pt>
                <c:pt idx="38597">
                  <c:v>2.6117647058823525</c:v>
                </c:pt>
                <c:pt idx="38598">
                  <c:v>2.6117647058823525</c:v>
                </c:pt>
                <c:pt idx="38599">
                  <c:v>2.6117647058823525</c:v>
                </c:pt>
                <c:pt idx="38600">
                  <c:v>2.6117647058823525</c:v>
                </c:pt>
                <c:pt idx="38601">
                  <c:v>2.6117647058823525</c:v>
                </c:pt>
                <c:pt idx="38602">
                  <c:v>2.6117647058823525</c:v>
                </c:pt>
                <c:pt idx="38603">
                  <c:v>2.6117647058823525</c:v>
                </c:pt>
                <c:pt idx="38604">
                  <c:v>2.6117647058823525</c:v>
                </c:pt>
                <c:pt idx="38605">
                  <c:v>2.6117647058823525</c:v>
                </c:pt>
                <c:pt idx="38606">
                  <c:v>2.6117647058823525</c:v>
                </c:pt>
                <c:pt idx="38607">
                  <c:v>2.6117647058823525</c:v>
                </c:pt>
                <c:pt idx="38608">
                  <c:v>2.6117647058823525</c:v>
                </c:pt>
                <c:pt idx="38609">
                  <c:v>2.6117647058823525</c:v>
                </c:pt>
                <c:pt idx="38610">
                  <c:v>2.6117647058823525</c:v>
                </c:pt>
                <c:pt idx="38611">
                  <c:v>2.6117647058823525</c:v>
                </c:pt>
                <c:pt idx="38612">
                  <c:v>2.6117647058823525</c:v>
                </c:pt>
                <c:pt idx="38613">
                  <c:v>2.6117647058823525</c:v>
                </c:pt>
                <c:pt idx="38614">
                  <c:v>2.6117647058823525</c:v>
                </c:pt>
                <c:pt idx="38615">
                  <c:v>2.6117647058823525</c:v>
                </c:pt>
                <c:pt idx="38616">
                  <c:v>2.6117647058823525</c:v>
                </c:pt>
                <c:pt idx="38617">
                  <c:v>2.6117647058823525</c:v>
                </c:pt>
                <c:pt idx="38618">
                  <c:v>2.6117647058823525</c:v>
                </c:pt>
                <c:pt idx="38619">
                  <c:v>2.6117647058823525</c:v>
                </c:pt>
                <c:pt idx="38620">
                  <c:v>2.6117647058823525</c:v>
                </c:pt>
                <c:pt idx="38621">
                  <c:v>2.6117647058823525</c:v>
                </c:pt>
                <c:pt idx="38622">
                  <c:v>2.6117647058823525</c:v>
                </c:pt>
                <c:pt idx="38623">
                  <c:v>2.6117647058823525</c:v>
                </c:pt>
                <c:pt idx="38624">
                  <c:v>2.6117647058823525</c:v>
                </c:pt>
                <c:pt idx="38625">
                  <c:v>2.6117647058823525</c:v>
                </c:pt>
                <c:pt idx="38626">
                  <c:v>2.6117647058823525</c:v>
                </c:pt>
                <c:pt idx="38627">
                  <c:v>2.4643137254901957</c:v>
                </c:pt>
                <c:pt idx="38628">
                  <c:v>2.4643137254901957</c:v>
                </c:pt>
                <c:pt idx="38629">
                  <c:v>2.4643137254901957</c:v>
                </c:pt>
                <c:pt idx="38630">
                  <c:v>2.4643137254901957</c:v>
                </c:pt>
                <c:pt idx="38631">
                  <c:v>2.4643137254901957</c:v>
                </c:pt>
                <c:pt idx="38632">
                  <c:v>2.4643137254901957</c:v>
                </c:pt>
                <c:pt idx="38633">
                  <c:v>2.4643137254901957</c:v>
                </c:pt>
                <c:pt idx="38634">
                  <c:v>2.4643137254901957</c:v>
                </c:pt>
                <c:pt idx="38635">
                  <c:v>2.4643137254901957</c:v>
                </c:pt>
                <c:pt idx="38636">
                  <c:v>2.4643137254901957</c:v>
                </c:pt>
                <c:pt idx="38637">
                  <c:v>2.4643137254901957</c:v>
                </c:pt>
                <c:pt idx="38638">
                  <c:v>2.4643137254901957</c:v>
                </c:pt>
                <c:pt idx="38639">
                  <c:v>2.4643137254901957</c:v>
                </c:pt>
                <c:pt idx="38640">
                  <c:v>2.4643137254901957</c:v>
                </c:pt>
                <c:pt idx="38641">
                  <c:v>2.4643137254901957</c:v>
                </c:pt>
                <c:pt idx="38642">
                  <c:v>2.4643137254901957</c:v>
                </c:pt>
                <c:pt idx="38643">
                  <c:v>2.4643137254901957</c:v>
                </c:pt>
                <c:pt idx="38644">
                  <c:v>2.4643137254901957</c:v>
                </c:pt>
                <c:pt idx="38645">
                  <c:v>2.4643137254901957</c:v>
                </c:pt>
                <c:pt idx="38646">
                  <c:v>2.4643137254901957</c:v>
                </c:pt>
                <c:pt idx="38647">
                  <c:v>2.4643137254901957</c:v>
                </c:pt>
                <c:pt idx="38648">
                  <c:v>2.4643137254901957</c:v>
                </c:pt>
                <c:pt idx="38649">
                  <c:v>2.4643137254901957</c:v>
                </c:pt>
                <c:pt idx="38650">
                  <c:v>2.4643137254901957</c:v>
                </c:pt>
                <c:pt idx="38651">
                  <c:v>2.4643137254901957</c:v>
                </c:pt>
                <c:pt idx="38652">
                  <c:v>2.4643137254901957</c:v>
                </c:pt>
                <c:pt idx="38653">
                  <c:v>2.4643137254901957</c:v>
                </c:pt>
                <c:pt idx="38654">
                  <c:v>2.4643137254901957</c:v>
                </c:pt>
                <c:pt idx="38655">
                  <c:v>2.4643137254901957</c:v>
                </c:pt>
                <c:pt idx="38656">
                  <c:v>2.4643137254901957</c:v>
                </c:pt>
                <c:pt idx="38657">
                  <c:v>2.4643137254901957</c:v>
                </c:pt>
                <c:pt idx="38658">
                  <c:v>2.4643137254901957</c:v>
                </c:pt>
                <c:pt idx="38659">
                  <c:v>2.4643137254901957</c:v>
                </c:pt>
                <c:pt idx="38660">
                  <c:v>2.4643137254901957</c:v>
                </c:pt>
                <c:pt idx="38661">
                  <c:v>2.4643137254901957</c:v>
                </c:pt>
                <c:pt idx="38662">
                  <c:v>2.4643137254901957</c:v>
                </c:pt>
                <c:pt idx="38663">
                  <c:v>2.4643137254901957</c:v>
                </c:pt>
                <c:pt idx="38664">
                  <c:v>2.4643137254901957</c:v>
                </c:pt>
                <c:pt idx="38665">
                  <c:v>2.4643137254901957</c:v>
                </c:pt>
                <c:pt idx="38666">
                  <c:v>2.4643137254901957</c:v>
                </c:pt>
                <c:pt idx="38667">
                  <c:v>2.4643137254901957</c:v>
                </c:pt>
                <c:pt idx="38668">
                  <c:v>2.4643137254901957</c:v>
                </c:pt>
                <c:pt idx="38669">
                  <c:v>2.4643137254901957</c:v>
                </c:pt>
                <c:pt idx="38670">
                  <c:v>2.4643137254901957</c:v>
                </c:pt>
                <c:pt idx="38671">
                  <c:v>2.4643137254901957</c:v>
                </c:pt>
                <c:pt idx="38672">
                  <c:v>2.4643137254901957</c:v>
                </c:pt>
                <c:pt idx="38673">
                  <c:v>2.6117647058823525</c:v>
                </c:pt>
                <c:pt idx="38674">
                  <c:v>2.6117647058823525</c:v>
                </c:pt>
                <c:pt idx="38675">
                  <c:v>2.6117647058823525</c:v>
                </c:pt>
                <c:pt idx="38676">
                  <c:v>2.6117647058823525</c:v>
                </c:pt>
                <c:pt idx="38677">
                  <c:v>2.6117647058823525</c:v>
                </c:pt>
                <c:pt idx="38678">
                  <c:v>2.6117647058823525</c:v>
                </c:pt>
                <c:pt idx="38679">
                  <c:v>2.6117647058823525</c:v>
                </c:pt>
                <c:pt idx="38680">
                  <c:v>2.6117647058823525</c:v>
                </c:pt>
                <c:pt idx="38681">
                  <c:v>2.6117647058823525</c:v>
                </c:pt>
                <c:pt idx="38682">
                  <c:v>2.6117647058823525</c:v>
                </c:pt>
                <c:pt idx="38683">
                  <c:v>2.6117647058823525</c:v>
                </c:pt>
                <c:pt idx="38684">
                  <c:v>2.6117647058823525</c:v>
                </c:pt>
                <c:pt idx="38685">
                  <c:v>2.6117647058823525</c:v>
                </c:pt>
                <c:pt idx="38686">
                  <c:v>2.6117647058823525</c:v>
                </c:pt>
                <c:pt idx="38687">
                  <c:v>2.6117647058823525</c:v>
                </c:pt>
                <c:pt idx="38688">
                  <c:v>2.6117647058823525</c:v>
                </c:pt>
                <c:pt idx="38689">
                  <c:v>2.6117647058823525</c:v>
                </c:pt>
                <c:pt idx="38690">
                  <c:v>2.6117647058823525</c:v>
                </c:pt>
                <c:pt idx="38691">
                  <c:v>2.6117647058823525</c:v>
                </c:pt>
                <c:pt idx="38692">
                  <c:v>2.6117647058823525</c:v>
                </c:pt>
                <c:pt idx="38693">
                  <c:v>2.6117647058823525</c:v>
                </c:pt>
                <c:pt idx="38694">
                  <c:v>2.6117647058823525</c:v>
                </c:pt>
                <c:pt idx="38695">
                  <c:v>2.6117647058823525</c:v>
                </c:pt>
                <c:pt idx="38696">
                  <c:v>2.6117647058823525</c:v>
                </c:pt>
                <c:pt idx="38697">
                  <c:v>2.6117647058823525</c:v>
                </c:pt>
                <c:pt idx="38698">
                  <c:v>2.6117647058823525</c:v>
                </c:pt>
                <c:pt idx="38699">
                  <c:v>2.6117647058823525</c:v>
                </c:pt>
                <c:pt idx="38700">
                  <c:v>2.6117647058823525</c:v>
                </c:pt>
                <c:pt idx="38701">
                  <c:v>2.6117647058823525</c:v>
                </c:pt>
                <c:pt idx="38702">
                  <c:v>2.6117647058823525</c:v>
                </c:pt>
                <c:pt idx="38703">
                  <c:v>2.6117647058823525</c:v>
                </c:pt>
                <c:pt idx="38704">
                  <c:v>2.6117647058823525</c:v>
                </c:pt>
                <c:pt idx="38705">
                  <c:v>2.6117647058823525</c:v>
                </c:pt>
                <c:pt idx="38706">
                  <c:v>2.6117647058823525</c:v>
                </c:pt>
                <c:pt idx="38707">
                  <c:v>2.6117647058823525</c:v>
                </c:pt>
                <c:pt idx="38708">
                  <c:v>2.6117647058823525</c:v>
                </c:pt>
                <c:pt idx="38709">
                  <c:v>2.6117647058823525</c:v>
                </c:pt>
                <c:pt idx="38710">
                  <c:v>2.6117647058823525</c:v>
                </c:pt>
                <c:pt idx="38711">
                  <c:v>2.6117647058823525</c:v>
                </c:pt>
                <c:pt idx="38712">
                  <c:v>2.6117647058823525</c:v>
                </c:pt>
                <c:pt idx="38713">
                  <c:v>2.6117647058823525</c:v>
                </c:pt>
                <c:pt idx="38714">
                  <c:v>2.6117647058823525</c:v>
                </c:pt>
                <c:pt idx="38715">
                  <c:v>2.6117647058823525</c:v>
                </c:pt>
                <c:pt idx="38716">
                  <c:v>2.6117647058823525</c:v>
                </c:pt>
                <c:pt idx="38717">
                  <c:v>2.6117647058823525</c:v>
                </c:pt>
                <c:pt idx="38718">
                  <c:v>2.6117647058823525</c:v>
                </c:pt>
                <c:pt idx="38719">
                  <c:v>2.6117647058823525</c:v>
                </c:pt>
                <c:pt idx="38720">
                  <c:v>2.6117647058823525</c:v>
                </c:pt>
                <c:pt idx="38721">
                  <c:v>2.6117647058823525</c:v>
                </c:pt>
                <c:pt idx="38722">
                  <c:v>2.6117647058823525</c:v>
                </c:pt>
                <c:pt idx="38723">
                  <c:v>2.4643137254901957</c:v>
                </c:pt>
                <c:pt idx="38724">
                  <c:v>2.4643137254901957</c:v>
                </c:pt>
                <c:pt idx="38725">
                  <c:v>2.4643137254901957</c:v>
                </c:pt>
                <c:pt idx="38726">
                  <c:v>2.4643137254901957</c:v>
                </c:pt>
                <c:pt idx="38727">
                  <c:v>2.4643137254901957</c:v>
                </c:pt>
                <c:pt idx="38728">
                  <c:v>2.4643137254901957</c:v>
                </c:pt>
                <c:pt idx="38729">
                  <c:v>2.4643137254901957</c:v>
                </c:pt>
                <c:pt idx="38730">
                  <c:v>2.4643137254901957</c:v>
                </c:pt>
                <c:pt idx="38731">
                  <c:v>2.4643137254901957</c:v>
                </c:pt>
                <c:pt idx="38732">
                  <c:v>2.4643137254901957</c:v>
                </c:pt>
                <c:pt idx="38733">
                  <c:v>2.4643137254901957</c:v>
                </c:pt>
                <c:pt idx="38734">
                  <c:v>2.4643137254901957</c:v>
                </c:pt>
                <c:pt idx="38735">
                  <c:v>2.4643137254901957</c:v>
                </c:pt>
                <c:pt idx="38736">
                  <c:v>2.4643137254901957</c:v>
                </c:pt>
                <c:pt idx="38737">
                  <c:v>2.4643137254901957</c:v>
                </c:pt>
                <c:pt idx="38738">
                  <c:v>2.4643137254901957</c:v>
                </c:pt>
                <c:pt idx="38739">
                  <c:v>2.4643137254901957</c:v>
                </c:pt>
                <c:pt idx="38740">
                  <c:v>2.4643137254901957</c:v>
                </c:pt>
                <c:pt idx="38741">
                  <c:v>2.4643137254901957</c:v>
                </c:pt>
                <c:pt idx="38742">
                  <c:v>2.4643137254901957</c:v>
                </c:pt>
                <c:pt idx="38743">
                  <c:v>2.4643137254901957</c:v>
                </c:pt>
                <c:pt idx="38744">
                  <c:v>2.4643137254901957</c:v>
                </c:pt>
                <c:pt idx="38745">
                  <c:v>2.4643137254901957</c:v>
                </c:pt>
                <c:pt idx="38746">
                  <c:v>2.4643137254901957</c:v>
                </c:pt>
                <c:pt idx="38747">
                  <c:v>2.4643137254901957</c:v>
                </c:pt>
                <c:pt idx="38748">
                  <c:v>2.4643137254901957</c:v>
                </c:pt>
                <c:pt idx="38749">
                  <c:v>2.4643137254901957</c:v>
                </c:pt>
                <c:pt idx="38750">
                  <c:v>2.4643137254901957</c:v>
                </c:pt>
                <c:pt idx="38751">
                  <c:v>2.4643137254901957</c:v>
                </c:pt>
                <c:pt idx="38752">
                  <c:v>2.4643137254901957</c:v>
                </c:pt>
                <c:pt idx="38753">
                  <c:v>2.4643137254901957</c:v>
                </c:pt>
                <c:pt idx="38754">
                  <c:v>2.4643137254901957</c:v>
                </c:pt>
                <c:pt idx="38755">
                  <c:v>2.4643137254901957</c:v>
                </c:pt>
                <c:pt idx="38756">
                  <c:v>2.4643137254901957</c:v>
                </c:pt>
                <c:pt idx="38757">
                  <c:v>2.4643137254901957</c:v>
                </c:pt>
                <c:pt idx="38758">
                  <c:v>2.4643137254901957</c:v>
                </c:pt>
                <c:pt idx="38759">
                  <c:v>2.4643137254901957</c:v>
                </c:pt>
                <c:pt idx="38760">
                  <c:v>2.4643137254901957</c:v>
                </c:pt>
                <c:pt idx="38761">
                  <c:v>2.4643137254901957</c:v>
                </c:pt>
                <c:pt idx="38762">
                  <c:v>2.4643137254901957</c:v>
                </c:pt>
                <c:pt idx="38763">
                  <c:v>2.4643137254901957</c:v>
                </c:pt>
                <c:pt idx="38764">
                  <c:v>2.4643137254901957</c:v>
                </c:pt>
                <c:pt idx="38765">
                  <c:v>2.4643137254901957</c:v>
                </c:pt>
                <c:pt idx="38766">
                  <c:v>2.4643137254901957</c:v>
                </c:pt>
                <c:pt idx="38767">
                  <c:v>2.4643137254901957</c:v>
                </c:pt>
                <c:pt idx="38768">
                  <c:v>2.6117647058823525</c:v>
                </c:pt>
                <c:pt idx="38769">
                  <c:v>2.6117647058823525</c:v>
                </c:pt>
                <c:pt idx="38770">
                  <c:v>2.6117647058823525</c:v>
                </c:pt>
                <c:pt idx="38771">
                  <c:v>2.6117647058823525</c:v>
                </c:pt>
                <c:pt idx="38772">
                  <c:v>2.6117647058823525</c:v>
                </c:pt>
                <c:pt idx="38773">
                  <c:v>2.6117647058823525</c:v>
                </c:pt>
                <c:pt idx="38774">
                  <c:v>2.6117647058823525</c:v>
                </c:pt>
                <c:pt idx="38775">
                  <c:v>2.6117647058823525</c:v>
                </c:pt>
                <c:pt idx="38776">
                  <c:v>2.6117647058823525</c:v>
                </c:pt>
                <c:pt idx="38777">
                  <c:v>2.6117647058823525</c:v>
                </c:pt>
                <c:pt idx="38778">
                  <c:v>2.6117647058823525</c:v>
                </c:pt>
                <c:pt idx="38779">
                  <c:v>2.6117647058823525</c:v>
                </c:pt>
                <c:pt idx="38780">
                  <c:v>2.6117647058823525</c:v>
                </c:pt>
                <c:pt idx="38781">
                  <c:v>2.6117647058823525</c:v>
                </c:pt>
                <c:pt idx="38782">
                  <c:v>2.6117647058823525</c:v>
                </c:pt>
                <c:pt idx="38783">
                  <c:v>2.6117647058823525</c:v>
                </c:pt>
                <c:pt idx="38784">
                  <c:v>2.6117647058823525</c:v>
                </c:pt>
                <c:pt idx="38785">
                  <c:v>2.6117647058823525</c:v>
                </c:pt>
                <c:pt idx="38786">
                  <c:v>2.6117647058823525</c:v>
                </c:pt>
                <c:pt idx="38787">
                  <c:v>2.6117647058823525</c:v>
                </c:pt>
                <c:pt idx="38788">
                  <c:v>2.6117647058823525</c:v>
                </c:pt>
                <c:pt idx="38789">
                  <c:v>2.6117647058823525</c:v>
                </c:pt>
                <c:pt idx="38790">
                  <c:v>2.6117647058823525</c:v>
                </c:pt>
                <c:pt idx="38791">
                  <c:v>2.6117647058823525</c:v>
                </c:pt>
                <c:pt idx="38792">
                  <c:v>2.6117647058823525</c:v>
                </c:pt>
                <c:pt idx="38793">
                  <c:v>2.6117647058823525</c:v>
                </c:pt>
                <c:pt idx="38794">
                  <c:v>2.6117647058823525</c:v>
                </c:pt>
                <c:pt idx="38795">
                  <c:v>2.6117647058823525</c:v>
                </c:pt>
                <c:pt idx="38796">
                  <c:v>2.6117647058823525</c:v>
                </c:pt>
                <c:pt idx="38797">
                  <c:v>2.6117647058823525</c:v>
                </c:pt>
                <c:pt idx="38798">
                  <c:v>2.6117647058823525</c:v>
                </c:pt>
                <c:pt idx="38799">
                  <c:v>2.6117647058823525</c:v>
                </c:pt>
                <c:pt idx="38800">
                  <c:v>2.6117647058823525</c:v>
                </c:pt>
                <c:pt idx="38801">
                  <c:v>2.6117647058823525</c:v>
                </c:pt>
                <c:pt idx="38802">
                  <c:v>2.6117647058823525</c:v>
                </c:pt>
                <c:pt idx="38803">
                  <c:v>2.6117647058823525</c:v>
                </c:pt>
                <c:pt idx="38804">
                  <c:v>2.6117647058823525</c:v>
                </c:pt>
                <c:pt idx="38805">
                  <c:v>2.6117647058823525</c:v>
                </c:pt>
                <c:pt idx="38806">
                  <c:v>2.6117647058823525</c:v>
                </c:pt>
                <c:pt idx="38807">
                  <c:v>2.6117647058823525</c:v>
                </c:pt>
                <c:pt idx="38808">
                  <c:v>2.6117647058823525</c:v>
                </c:pt>
                <c:pt idx="38809">
                  <c:v>2.6117647058823525</c:v>
                </c:pt>
                <c:pt idx="38810">
                  <c:v>2.6117647058823525</c:v>
                </c:pt>
                <c:pt idx="38811">
                  <c:v>2.6117647058823525</c:v>
                </c:pt>
                <c:pt idx="38812">
                  <c:v>2.6117647058823525</c:v>
                </c:pt>
                <c:pt idx="38813">
                  <c:v>2.6117647058823525</c:v>
                </c:pt>
                <c:pt idx="38814">
                  <c:v>2.6117647058823525</c:v>
                </c:pt>
                <c:pt idx="38815">
                  <c:v>2.6117647058823525</c:v>
                </c:pt>
                <c:pt idx="38816">
                  <c:v>2.6117647058823525</c:v>
                </c:pt>
                <c:pt idx="38817">
                  <c:v>2.6117647058823525</c:v>
                </c:pt>
                <c:pt idx="38818">
                  <c:v>2.4643137254901957</c:v>
                </c:pt>
                <c:pt idx="38819">
                  <c:v>2.4643137254901957</c:v>
                </c:pt>
                <c:pt idx="38820">
                  <c:v>2.4643137254901957</c:v>
                </c:pt>
                <c:pt idx="38821">
                  <c:v>2.4643137254901957</c:v>
                </c:pt>
                <c:pt idx="38822">
                  <c:v>2.4643137254901957</c:v>
                </c:pt>
                <c:pt idx="38823">
                  <c:v>2.4643137254901957</c:v>
                </c:pt>
                <c:pt idx="38824">
                  <c:v>2.4643137254901957</c:v>
                </c:pt>
                <c:pt idx="38825">
                  <c:v>2.4643137254901957</c:v>
                </c:pt>
                <c:pt idx="38826">
                  <c:v>2.4643137254901957</c:v>
                </c:pt>
                <c:pt idx="38827">
                  <c:v>2.4643137254901957</c:v>
                </c:pt>
                <c:pt idx="38828">
                  <c:v>2.4643137254901957</c:v>
                </c:pt>
                <c:pt idx="38829">
                  <c:v>2.4643137254901957</c:v>
                </c:pt>
                <c:pt idx="38830">
                  <c:v>2.4643137254901957</c:v>
                </c:pt>
                <c:pt idx="38831">
                  <c:v>2.4643137254901957</c:v>
                </c:pt>
                <c:pt idx="38832">
                  <c:v>2.4643137254901957</c:v>
                </c:pt>
                <c:pt idx="38833">
                  <c:v>2.4643137254901957</c:v>
                </c:pt>
                <c:pt idx="38834">
                  <c:v>2.4643137254901957</c:v>
                </c:pt>
                <c:pt idx="38835">
                  <c:v>2.4643137254901957</c:v>
                </c:pt>
                <c:pt idx="38836">
                  <c:v>2.4643137254901957</c:v>
                </c:pt>
                <c:pt idx="38837">
                  <c:v>2.4643137254901957</c:v>
                </c:pt>
                <c:pt idx="38838">
                  <c:v>2.4643137254901957</c:v>
                </c:pt>
                <c:pt idx="38839">
                  <c:v>2.4643137254901957</c:v>
                </c:pt>
                <c:pt idx="38840">
                  <c:v>2.4643137254901957</c:v>
                </c:pt>
                <c:pt idx="38841">
                  <c:v>2.4643137254901957</c:v>
                </c:pt>
                <c:pt idx="38842">
                  <c:v>2.4643137254901957</c:v>
                </c:pt>
                <c:pt idx="38843">
                  <c:v>2.4643137254901957</c:v>
                </c:pt>
                <c:pt idx="38844">
                  <c:v>2.4643137254901957</c:v>
                </c:pt>
                <c:pt idx="38845">
                  <c:v>2.4643137254901957</c:v>
                </c:pt>
                <c:pt idx="38846">
                  <c:v>2.4643137254901957</c:v>
                </c:pt>
                <c:pt idx="38847">
                  <c:v>2.4643137254901957</c:v>
                </c:pt>
                <c:pt idx="38848">
                  <c:v>2.4643137254901957</c:v>
                </c:pt>
                <c:pt idx="38849">
                  <c:v>2.4643137254901957</c:v>
                </c:pt>
                <c:pt idx="38850">
                  <c:v>2.4643137254901957</c:v>
                </c:pt>
                <c:pt idx="38851">
                  <c:v>2.4643137254901957</c:v>
                </c:pt>
                <c:pt idx="38852">
                  <c:v>2.4643137254901957</c:v>
                </c:pt>
                <c:pt idx="38853">
                  <c:v>2.4643137254901957</c:v>
                </c:pt>
                <c:pt idx="38854">
                  <c:v>2.4643137254901957</c:v>
                </c:pt>
                <c:pt idx="38855">
                  <c:v>2.4643137254901957</c:v>
                </c:pt>
                <c:pt idx="38856">
                  <c:v>2.4643137254901957</c:v>
                </c:pt>
                <c:pt idx="38857">
                  <c:v>2.4643137254901957</c:v>
                </c:pt>
                <c:pt idx="38858">
                  <c:v>2.4643137254901957</c:v>
                </c:pt>
                <c:pt idx="38859">
                  <c:v>2.4643137254901957</c:v>
                </c:pt>
                <c:pt idx="38860">
                  <c:v>2.4643137254901957</c:v>
                </c:pt>
                <c:pt idx="38861">
                  <c:v>2.4643137254901957</c:v>
                </c:pt>
                <c:pt idx="38862">
                  <c:v>2.4643137254901957</c:v>
                </c:pt>
                <c:pt idx="38863">
                  <c:v>2.6117647058823525</c:v>
                </c:pt>
                <c:pt idx="38864">
                  <c:v>2.6117647058823525</c:v>
                </c:pt>
                <c:pt idx="38865">
                  <c:v>2.6117647058823525</c:v>
                </c:pt>
                <c:pt idx="38866">
                  <c:v>2.6117647058823525</c:v>
                </c:pt>
                <c:pt idx="38867">
                  <c:v>2.6117647058823525</c:v>
                </c:pt>
                <c:pt idx="38868">
                  <c:v>2.6117647058823525</c:v>
                </c:pt>
                <c:pt idx="38869">
                  <c:v>2.6117647058823525</c:v>
                </c:pt>
                <c:pt idx="38870">
                  <c:v>2.6117647058823525</c:v>
                </c:pt>
                <c:pt idx="38871">
                  <c:v>2.6117647058823525</c:v>
                </c:pt>
                <c:pt idx="38872">
                  <c:v>2.6117647058823525</c:v>
                </c:pt>
                <c:pt idx="38873">
                  <c:v>2.6117647058823525</c:v>
                </c:pt>
                <c:pt idx="38874">
                  <c:v>2.6117647058823525</c:v>
                </c:pt>
                <c:pt idx="38875">
                  <c:v>2.6117647058823525</c:v>
                </c:pt>
                <c:pt idx="38876">
                  <c:v>2.6117647058823525</c:v>
                </c:pt>
                <c:pt idx="38877">
                  <c:v>2.6117647058823525</c:v>
                </c:pt>
                <c:pt idx="38878">
                  <c:v>2.6117647058823525</c:v>
                </c:pt>
                <c:pt idx="38879">
                  <c:v>2.6117647058823525</c:v>
                </c:pt>
                <c:pt idx="38880">
                  <c:v>2.6117647058823525</c:v>
                </c:pt>
                <c:pt idx="38881">
                  <c:v>2.6117647058823525</c:v>
                </c:pt>
                <c:pt idx="38882">
                  <c:v>2.6117647058823525</c:v>
                </c:pt>
                <c:pt idx="38883">
                  <c:v>2.6117647058823525</c:v>
                </c:pt>
                <c:pt idx="38884">
                  <c:v>2.6117647058823525</c:v>
                </c:pt>
                <c:pt idx="38885">
                  <c:v>2.6117647058823525</c:v>
                </c:pt>
                <c:pt idx="38886">
                  <c:v>2.6117647058823525</c:v>
                </c:pt>
                <c:pt idx="38887">
                  <c:v>2.6117647058823525</c:v>
                </c:pt>
                <c:pt idx="38888">
                  <c:v>2.6117647058823525</c:v>
                </c:pt>
                <c:pt idx="38889">
                  <c:v>2.6117647058823525</c:v>
                </c:pt>
                <c:pt idx="38890">
                  <c:v>2.6117647058823525</c:v>
                </c:pt>
                <c:pt idx="38891">
                  <c:v>2.6117647058823525</c:v>
                </c:pt>
                <c:pt idx="38892">
                  <c:v>2.6117647058823525</c:v>
                </c:pt>
                <c:pt idx="38893">
                  <c:v>2.6117647058823525</c:v>
                </c:pt>
                <c:pt idx="38894">
                  <c:v>2.6117647058823525</c:v>
                </c:pt>
                <c:pt idx="38895">
                  <c:v>2.6117647058823525</c:v>
                </c:pt>
                <c:pt idx="38896">
                  <c:v>2.6117647058823525</c:v>
                </c:pt>
                <c:pt idx="38897">
                  <c:v>2.6117647058823525</c:v>
                </c:pt>
                <c:pt idx="38898">
                  <c:v>2.6117647058823525</c:v>
                </c:pt>
                <c:pt idx="38899">
                  <c:v>2.6117647058823525</c:v>
                </c:pt>
                <c:pt idx="38900">
                  <c:v>2.6117647058823525</c:v>
                </c:pt>
                <c:pt idx="38901">
                  <c:v>2.6117647058823525</c:v>
                </c:pt>
                <c:pt idx="38902">
                  <c:v>2.6117647058823525</c:v>
                </c:pt>
                <c:pt idx="38903">
                  <c:v>2.6117647058823525</c:v>
                </c:pt>
                <c:pt idx="38904">
                  <c:v>2.6117647058823525</c:v>
                </c:pt>
                <c:pt idx="38905">
                  <c:v>2.6117647058823525</c:v>
                </c:pt>
                <c:pt idx="38906">
                  <c:v>2.6117647058823525</c:v>
                </c:pt>
                <c:pt idx="38907">
                  <c:v>2.6117647058823525</c:v>
                </c:pt>
                <c:pt idx="38908">
                  <c:v>2.6117647058823525</c:v>
                </c:pt>
                <c:pt idx="38909">
                  <c:v>2.6117647058823525</c:v>
                </c:pt>
                <c:pt idx="38910">
                  <c:v>2.6117647058823525</c:v>
                </c:pt>
                <c:pt idx="38911">
                  <c:v>2.6117647058823525</c:v>
                </c:pt>
                <c:pt idx="38912">
                  <c:v>2.6117647058823525</c:v>
                </c:pt>
                <c:pt idx="38913">
                  <c:v>2.6117647058823525</c:v>
                </c:pt>
                <c:pt idx="38914">
                  <c:v>2.4643137254901957</c:v>
                </c:pt>
                <c:pt idx="38915">
                  <c:v>2.4643137254901957</c:v>
                </c:pt>
                <c:pt idx="38916">
                  <c:v>2.4643137254901957</c:v>
                </c:pt>
                <c:pt idx="38917">
                  <c:v>2.4643137254901957</c:v>
                </c:pt>
                <c:pt idx="38918">
                  <c:v>2.4643137254901957</c:v>
                </c:pt>
                <c:pt idx="38919">
                  <c:v>2.4643137254901957</c:v>
                </c:pt>
                <c:pt idx="38920">
                  <c:v>2.4643137254901957</c:v>
                </c:pt>
                <c:pt idx="38921">
                  <c:v>2.4643137254901957</c:v>
                </c:pt>
                <c:pt idx="38922">
                  <c:v>2.4643137254901957</c:v>
                </c:pt>
                <c:pt idx="38923">
                  <c:v>2.4643137254901957</c:v>
                </c:pt>
                <c:pt idx="38924">
                  <c:v>2.4643137254901957</c:v>
                </c:pt>
                <c:pt idx="38925">
                  <c:v>2.4643137254901957</c:v>
                </c:pt>
                <c:pt idx="38926">
                  <c:v>2.4643137254901957</c:v>
                </c:pt>
                <c:pt idx="38927">
                  <c:v>2.4643137254901957</c:v>
                </c:pt>
                <c:pt idx="38928">
                  <c:v>2.4643137254901957</c:v>
                </c:pt>
                <c:pt idx="38929">
                  <c:v>2.4643137254901957</c:v>
                </c:pt>
                <c:pt idx="38930">
                  <c:v>2.4643137254901957</c:v>
                </c:pt>
                <c:pt idx="38931">
                  <c:v>2.4643137254901957</c:v>
                </c:pt>
                <c:pt idx="38932">
                  <c:v>2.4643137254901957</c:v>
                </c:pt>
                <c:pt idx="38933">
                  <c:v>2.4643137254901957</c:v>
                </c:pt>
                <c:pt idx="38934">
                  <c:v>2.4643137254901957</c:v>
                </c:pt>
                <c:pt idx="38935">
                  <c:v>2.4643137254901957</c:v>
                </c:pt>
                <c:pt idx="38936">
                  <c:v>2.4643137254901957</c:v>
                </c:pt>
                <c:pt idx="38937">
                  <c:v>2.4643137254901957</c:v>
                </c:pt>
                <c:pt idx="38938">
                  <c:v>2.4643137254901957</c:v>
                </c:pt>
                <c:pt idx="38939">
                  <c:v>2.4643137254901957</c:v>
                </c:pt>
                <c:pt idx="38940">
                  <c:v>2.4643137254901957</c:v>
                </c:pt>
                <c:pt idx="38941">
                  <c:v>2.4643137254901957</c:v>
                </c:pt>
                <c:pt idx="38942">
                  <c:v>2.4643137254901957</c:v>
                </c:pt>
                <c:pt idx="38943">
                  <c:v>2.4643137254901957</c:v>
                </c:pt>
                <c:pt idx="38944">
                  <c:v>2.4643137254901957</c:v>
                </c:pt>
                <c:pt idx="38945">
                  <c:v>2.4643137254901957</c:v>
                </c:pt>
                <c:pt idx="38946">
                  <c:v>2.4643137254901957</c:v>
                </c:pt>
                <c:pt idx="38947">
                  <c:v>2.4643137254901957</c:v>
                </c:pt>
                <c:pt idx="38948">
                  <c:v>2.4643137254901957</c:v>
                </c:pt>
                <c:pt idx="38949">
                  <c:v>2.4643137254901957</c:v>
                </c:pt>
                <c:pt idx="38950">
                  <c:v>2.4643137254901957</c:v>
                </c:pt>
                <c:pt idx="38951">
                  <c:v>2.4643137254901957</c:v>
                </c:pt>
                <c:pt idx="38952">
                  <c:v>2.4643137254901957</c:v>
                </c:pt>
                <c:pt idx="38953">
                  <c:v>2.4643137254901957</c:v>
                </c:pt>
                <c:pt idx="38954">
                  <c:v>2.4643137254901957</c:v>
                </c:pt>
                <c:pt idx="38955">
                  <c:v>2.4643137254901957</c:v>
                </c:pt>
                <c:pt idx="38956">
                  <c:v>2.4643137254901957</c:v>
                </c:pt>
                <c:pt idx="38957">
                  <c:v>2.4643137254901957</c:v>
                </c:pt>
                <c:pt idx="38958">
                  <c:v>2.4643137254901957</c:v>
                </c:pt>
                <c:pt idx="38959">
                  <c:v>2.6117647058823525</c:v>
                </c:pt>
                <c:pt idx="38960">
                  <c:v>2.6117647058823525</c:v>
                </c:pt>
                <c:pt idx="38961">
                  <c:v>2.6117647058823525</c:v>
                </c:pt>
                <c:pt idx="38962">
                  <c:v>2.6117647058823525</c:v>
                </c:pt>
                <c:pt idx="38963">
                  <c:v>2.6117647058823525</c:v>
                </c:pt>
                <c:pt idx="38964">
                  <c:v>2.6117647058823525</c:v>
                </c:pt>
                <c:pt idx="38965">
                  <c:v>2.6117647058823525</c:v>
                </c:pt>
                <c:pt idx="38966">
                  <c:v>2.6117647058823525</c:v>
                </c:pt>
                <c:pt idx="38967">
                  <c:v>2.6117647058823525</c:v>
                </c:pt>
                <c:pt idx="38968">
                  <c:v>2.6117647058823525</c:v>
                </c:pt>
                <c:pt idx="38969">
                  <c:v>2.6117647058823525</c:v>
                </c:pt>
                <c:pt idx="38970">
                  <c:v>2.6117647058823525</c:v>
                </c:pt>
                <c:pt idx="38971">
                  <c:v>2.6117647058823525</c:v>
                </c:pt>
                <c:pt idx="38972">
                  <c:v>2.6117647058823525</c:v>
                </c:pt>
                <c:pt idx="38973">
                  <c:v>2.6117647058823525</c:v>
                </c:pt>
                <c:pt idx="38974">
                  <c:v>2.6117647058823525</c:v>
                </c:pt>
                <c:pt idx="38975">
                  <c:v>2.6117647058823525</c:v>
                </c:pt>
                <c:pt idx="38976">
                  <c:v>2.6117647058823525</c:v>
                </c:pt>
                <c:pt idx="38977">
                  <c:v>2.6117647058823525</c:v>
                </c:pt>
                <c:pt idx="38978">
                  <c:v>2.6117647058823525</c:v>
                </c:pt>
                <c:pt idx="38979">
                  <c:v>2.6117647058823525</c:v>
                </c:pt>
                <c:pt idx="38980">
                  <c:v>2.6117647058823525</c:v>
                </c:pt>
                <c:pt idx="38981">
                  <c:v>2.6117647058823525</c:v>
                </c:pt>
                <c:pt idx="38982">
                  <c:v>2.6117647058823525</c:v>
                </c:pt>
                <c:pt idx="38983">
                  <c:v>2.6117647058823525</c:v>
                </c:pt>
                <c:pt idx="38984">
                  <c:v>2.6117647058823525</c:v>
                </c:pt>
                <c:pt idx="38985">
                  <c:v>2.6117647058823525</c:v>
                </c:pt>
                <c:pt idx="38986">
                  <c:v>2.6117647058823525</c:v>
                </c:pt>
                <c:pt idx="38987">
                  <c:v>2.6117647058823525</c:v>
                </c:pt>
                <c:pt idx="38988">
                  <c:v>2.6117647058823525</c:v>
                </c:pt>
                <c:pt idx="38989">
                  <c:v>2.6117647058823525</c:v>
                </c:pt>
                <c:pt idx="38990">
                  <c:v>2.6117647058823525</c:v>
                </c:pt>
                <c:pt idx="38991">
                  <c:v>2.6117647058823525</c:v>
                </c:pt>
                <c:pt idx="38992">
                  <c:v>2.6117647058823525</c:v>
                </c:pt>
                <c:pt idx="38993">
                  <c:v>2.6117647058823525</c:v>
                </c:pt>
                <c:pt idx="38994">
                  <c:v>2.6117647058823525</c:v>
                </c:pt>
                <c:pt idx="38995">
                  <c:v>2.6117647058823525</c:v>
                </c:pt>
                <c:pt idx="38996">
                  <c:v>2.6117647058823525</c:v>
                </c:pt>
                <c:pt idx="38997">
                  <c:v>2.6117647058823525</c:v>
                </c:pt>
                <c:pt idx="38998">
                  <c:v>2.6117647058823525</c:v>
                </c:pt>
                <c:pt idx="38999">
                  <c:v>2.6117647058823525</c:v>
                </c:pt>
                <c:pt idx="39000">
                  <c:v>2.6117647058823525</c:v>
                </c:pt>
                <c:pt idx="39001">
                  <c:v>2.6117647058823525</c:v>
                </c:pt>
                <c:pt idx="39002">
                  <c:v>2.6117647058823525</c:v>
                </c:pt>
                <c:pt idx="39003">
                  <c:v>2.6117647058823525</c:v>
                </c:pt>
                <c:pt idx="39004">
                  <c:v>2.6117647058823525</c:v>
                </c:pt>
                <c:pt idx="39005">
                  <c:v>2.6117647058823525</c:v>
                </c:pt>
                <c:pt idx="39006">
                  <c:v>2.6117647058823525</c:v>
                </c:pt>
                <c:pt idx="39007">
                  <c:v>2.6117647058823525</c:v>
                </c:pt>
                <c:pt idx="39008">
                  <c:v>2.6117647058823525</c:v>
                </c:pt>
                <c:pt idx="39009">
                  <c:v>2.6117647058823525</c:v>
                </c:pt>
                <c:pt idx="39010">
                  <c:v>2.4643137254901957</c:v>
                </c:pt>
                <c:pt idx="39011">
                  <c:v>2.4643137254901957</c:v>
                </c:pt>
                <c:pt idx="39012">
                  <c:v>2.4643137254901957</c:v>
                </c:pt>
                <c:pt idx="39013">
                  <c:v>2.4643137254901957</c:v>
                </c:pt>
                <c:pt idx="39014">
                  <c:v>2.4643137254901957</c:v>
                </c:pt>
                <c:pt idx="39015">
                  <c:v>2.4643137254901957</c:v>
                </c:pt>
                <c:pt idx="39016">
                  <c:v>2.4643137254901957</c:v>
                </c:pt>
                <c:pt idx="39017">
                  <c:v>2.4643137254901957</c:v>
                </c:pt>
                <c:pt idx="39018">
                  <c:v>2.4643137254901957</c:v>
                </c:pt>
                <c:pt idx="39019">
                  <c:v>2.4643137254901957</c:v>
                </c:pt>
                <c:pt idx="39020">
                  <c:v>2.4643137254901957</c:v>
                </c:pt>
                <c:pt idx="39021">
                  <c:v>2.4643137254901957</c:v>
                </c:pt>
                <c:pt idx="39022">
                  <c:v>2.4643137254901957</c:v>
                </c:pt>
                <c:pt idx="39023">
                  <c:v>2.4643137254901957</c:v>
                </c:pt>
                <c:pt idx="39024">
                  <c:v>2.4643137254901957</c:v>
                </c:pt>
                <c:pt idx="39025">
                  <c:v>2.4643137254901957</c:v>
                </c:pt>
                <c:pt idx="39026">
                  <c:v>2.4643137254901957</c:v>
                </c:pt>
                <c:pt idx="39027">
                  <c:v>2.4643137254901957</c:v>
                </c:pt>
                <c:pt idx="39028">
                  <c:v>2.4643137254901957</c:v>
                </c:pt>
                <c:pt idx="39029">
                  <c:v>2.4643137254901957</c:v>
                </c:pt>
                <c:pt idx="39030">
                  <c:v>2.4643137254901957</c:v>
                </c:pt>
                <c:pt idx="39031">
                  <c:v>2.4643137254901957</c:v>
                </c:pt>
                <c:pt idx="39032">
                  <c:v>2.4643137254901957</c:v>
                </c:pt>
                <c:pt idx="39033">
                  <c:v>2.4643137254901957</c:v>
                </c:pt>
                <c:pt idx="39034">
                  <c:v>2.4643137254901957</c:v>
                </c:pt>
                <c:pt idx="39035">
                  <c:v>2.4643137254901957</c:v>
                </c:pt>
                <c:pt idx="39036">
                  <c:v>2.4643137254901957</c:v>
                </c:pt>
                <c:pt idx="39037">
                  <c:v>2.4643137254901957</c:v>
                </c:pt>
                <c:pt idx="39038">
                  <c:v>2.4643137254901957</c:v>
                </c:pt>
                <c:pt idx="39039">
                  <c:v>2.4643137254901957</c:v>
                </c:pt>
                <c:pt idx="39040">
                  <c:v>2.4643137254901957</c:v>
                </c:pt>
                <c:pt idx="39041">
                  <c:v>2.4643137254901957</c:v>
                </c:pt>
                <c:pt idx="39042">
                  <c:v>2.4643137254901957</c:v>
                </c:pt>
                <c:pt idx="39043">
                  <c:v>2.4643137254901957</c:v>
                </c:pt>
                <c:pt idx="39044">
                  <c:v>2.4643137254901957</c:v>
                </c:pt>
                <c:pt idx="39045">
                  <c:v>2.4643137254901957</c:v>
                </c:pt>
                <c:pt idx="39046">
                  <c:v>2.4643137254901957</c:v>
                </c:pt>
                <c:pt idx="39047">
                  <c:v>2.4643137254901957</c:v>
                </c:pt>
                <c:pt idx="39048">
                  <c:v>2.4643137254901957</c:v>
                </c:pt>
                <c:pt idx="39049">
                  <c:v>2.4643137254901957</c:v>
                </c:pt>
                <c:pt idx="39050">
                  <c:v>2.4643137254901957</c:v>
                </c:pt>
                <c:pt idx="39051">
                  <c:v>2.4643137254901957</c:v>
                </c:pt>
                <c:pt idx="39052">
                  <c:v>2.4643137254901957</c:v>
                </c:pt>
                <c:pt idx="39053">
                  <c:v>2.4643137254901957</c:v>
                </c:pt>
                <c:pt idx="39054">
                  <c:v>2.6117647058823525</c:v>
                </c:pt>
                <c:pt idx="39055">
                  <c:v>2.6117647058823525</c:v>
                </c:pt>
                <c:pt idx="39056">
                  <c:v>2.6117647058823525</c:v>
                </c:pt>
                <c:pt idx="39057">
                  <c:v>2.6117647058823525</c:v>
                </c:pt>
                <c:pt idx="39058">
                  <c:v>2.6117647058823525</c:v>
                </c:pt>
                <c:pt idx="39059">
                  <c:v>2.6117647058823525</c:v>
                </c:pt>
                <c:pt idx="39060">
                  <c:v>2.6117647058823525</c:v>
                </c:pt>
                <c:pt idx="39061">
                  <c:v>2.6117647058823525</c:v>
                </c:pt>
                <c:pt idx="39062">
                  <c:v>2.6117647058823525</c:v>
                </c:pt>
                <c:pt idx="39063">
                  <c:v>2.6117647058823525</c:v>
                </c:pt>
                <c:pt idx="39064">
                  <c:v>2.6117647058823525</c:v>
                </c:pt>
                <c:pt idx="39065">
                  <c:v>2.6117647058823525</c:v>
                </c:pt>
                <c:pt idx="39066">
                  <c:v>2.6117647058823525</c:v>
                </c:pt>
                <c:pt idx="39067">
                  <c:v>2.6117647058823525</c:v>
                </c:pt>
                <c:pt idx="39068">
                  <c:v>2.6117647058823525</c:v>
                </c:pt>
                <c:pt idx="39069">
                  <c:v>2.6117647058823525</c:v>
                </c:pt>
                <c:pt idx="39070">
                  <c:v>2.6117647058823525</c:v>
                </c:pt>
                <c:pt idx="39071">
                  <c:v>2.6117647058823525</c:v>
                </c:pt>
                <c:pt idx="39072">
                  <c:v>2.6117647058823525</c:v>
                </c:pt>
                <c:pt idx="39073">
                  <c:v>2.6117647058823525</c:v>
                </c:pt>
                <c:pt idx="39074">
                  <c:v>2.6117647058823525</c:v>
                </c:pt>
                <c:pt idx="39075">
                  <c:v>2.6117647058823525</c:v>
                </c:pt>
                <c:pt idx="39076">
                  <c:v>2.6117647058823525</c:v>
                </c:pt>
                <c:pt idx="39077">
                  <c:v>2.6117647058823525</c:v>
                </c:pt>
                <c:pt idx="39078">
                  <c:v>2.6117647058823525</c:v>
                </c:pt>
                <c:pt idx="39079">
                  <c:v>2.6117647058823525</c:v>
                </c:pt>
                <c:pt idx="39080">
                  <c:v>2.6117647058823525</c:v>
                </c:pt>
                <c:pt idx="39081">
                  <c:v>2.6117647058823525</c:v>
                </c:pt>
                <c:pt idx="39082">
                  <c:v>2.6117647058823525</c:v>
                </c:pt>
                <c:pt idx="39083">
                  <c:v>2.6117647058823525</c:v>
                </c:pt>
                <c:pt idx="39084">
                  <c:v>2.6117647058823525</c:v>
                </c:pt>
                <c:pt idx="39085">
                  <c:v>2.6117647058823525</c:v>
                </c:pt>
                <c:pt idx="39086">
                  <c:v>2.6117647058823525</c:v>
                </c:pt>
                <c:pt idx="39087">
                  <c:v>2.6117647058823525</c:v>
                </c:pt>
                <c:pt idx="39088">
                  <c:v>2.6117647058823525</c:v>
                </c:pt>
                <c:pt idx="39089">
                  <c:v>2.6117647058823525</c:v>
                </c:pt>
                <c:pt idx="39090">
                  <c:v>2.6117647058823525</c:v>
                </c:pt>
                <c:pt idx="39091">
                  <c:v>2.6117647058823525</c:v>
                </c:pt>
                <c:pt idx="39092">
                  <c:v>2.6117647058823525</c:v>
                </c:pt>
                <c:pt idx="39093">
                  <c:v>2.6117647058823525</c:v>
                </c:pt>
                <c:pt idx="39094">
                  <c:v>2.6117647058823525</c:v>
                </c:pt>
                <c:pt idx="39095">
                  <c:v>2.6117647058823525</c:v>
                </c:pt>
                <c:pt idx="39096">
                  <c:v>2.6117647058823525</c:v>
                </c:pt>
                <c:pt idx="39097">
                  <c:v>2.6117647058823525</c:v>
                </c:pt>
                <c:pt idx="39098">
                  <c:v>2.6117647058823525</c:v>
                </c:pt>
                <c:pt idx="39099">
                  <c:v>2.6117647058823525</c:v>
                </c:pt>
                <c:pt idx="39100">
                  <c:v>2.6117647058823525</c:v>
                </c:pt>
                <c:pt idx="39101">
                  <c:v>2.6117647058823525</c:v>
                </c:pt>
                <c:pt idx="39102">
                  <c:v>2.6117647058823525</c:v>
                </c:pt>
                <c:pt idx="39103">
                  <c:v>2.6117647058823525</c:v>
                </c:pt>
                <c:pt idx="39104">
                  <c:v>2.6117647058823525</c:v>
                </c:pt>
                <c:pt idx="39105">
                  <c:v>2.4643137254901957</c:v>
                </c:pt>
                <c:pt idx="39106">
                  <c:v>2.4643137254901957</c:v>
                </c:pt>
                <c:pt idx="39107">
                  <c:v>2.4643137254901957</c:v>
                </c:pt>
                <c:pt idx="39108">
                  <c:v>2.4643137254901957</c:v>
                </c:pt>
                <c:pt idx="39109">
                  <c:v>2.4643137254901957</c:v>
                </c:pt>
                <c:pt idx="39110">
                  <c:v>2.4643137254901957</c:v>
                </c:pt>
                <c:pt idx="39111">
                  <c:v>2.4643137254901957</c:v>
                </c:pt>
                <c:pt idx="39112">
                  <c:v>2.4643137254901957</c:v>
                </c:pt>
                <c:pt idx="39113">
                  <c:v>2.4643137254901957</c:v>
                </c:pt>
                <c:pt idx="39114">
                  <c:v>2.4643137254901957</c:v>
                </c:pt>
                <c:pt idx="39115">
                  <c:v>2.4643137254901957</c:v>
                </c:pt>
                <c:pt idx="39116">
                  <c:v>2.4643137254901957</c:v>
                </c:pt>
                <c:pt idx="39117">
                  <c:v>2.4643137254901957</c:v>
                </c:pt>
                <c:pt idx="39118">
                  <c:v>2.4643137254901957</c:v>
                </c:pt>
                <c:pt idx="39119">
                  <c:v>2.4643137254901957</c:v>
                </c:pt>
                <c:pt idx="39120">
                  <c:v>2.4643137254901957</c:v>
                </c:pt>
                <c:pt idx="39121">
                  <c:v>2.4643137254901957</c:v>
                </c:pt>
                <c:pt idx="39122">
                  <c:v>2.4643137254901957</c:v>
                </c:pt>
                <c:pt idx="39123">
                  <c:v>2.4643137254901957</c:v>
                </c:pt>
                <c:pt idx="39124">
                  <c:v>2.4643137254901957</c:v>
                </c:pt>
                <c:pt idx="39125">
                  <c:v>2.4643137254901957</c:v>
                </c:pt>
                <c:pt idx="39126">
                  <c:v>2.4643137254901957</c:v>
                </c:pt>
                <c:pt idx="39127">
                  <c:v>2.4643137254901957</c:v>
                </c:pt>
                <c:pt idx="39128">
                  <c:v>2.4643137254901957</c:v>
                </c:pt>
                <c:pt idx="39129">
                  <c:v>2.4643137254901957</c:v>
                </c:pt>
                <c:pt idx="39130">
                  <c:v>2.4643137254901957</c:v>
                </c:pt>
                <c:pt idx="39131">
                  <c:v>2.4643137254901957</c:v>
                </c:pt>
                <c:pt idx="39132">
                  <c:v>2.4643137254901957</c:v>
                </c:pt>
                <c:pt idx="39133">
                  <c:v>2.4643137254901957</c:v>
                </c:pt>
                <c:pt idx="39134">
                  <c:v>2.4643137254901957</c:v>
                </c:pt>
                <c:pt idx="39135">
                  <c:v>2.4643137254901957</c:v>
                </c:pt>
                <c:pt idx="39136">
                  <c:v>2.4643137254901957</c:v>
                </c:pt>
                <c:pt idx="39137">
                  <c:v>2.4643137254901957</c:v>
                </c:pt>
                <c:pt idx="39138">
                  <c:v>2.4643137254901957</c:v>
                </c:pt>
                <c:pt idx="39139">
                  <c:v>2.4643137254901957</c:v>
                </c:pt>
                <c:pt idx="39140">
                  <c:v>2.4643137254901957</c:v>
                </c:pt>
                <c:pt idx="39141">
                  <c:v>2.4643137254901957</c:v>
                </c:pt>
                <c:pt idx="39142">
                  <c:v>2.4643137254901957</c:v>
                </c:pt>
                <c:pt idx="39143">
                  <c:v>2.4643137254901957</c:v>
                </c:pt>
                <c:pt idx="39144">
                  <c:v>2.4643137254901957</c:v>
                </c:pt>
                <c:pt idx="39145">
                  <c:v>2.4643137254901957</c:v>
                </c:pt>
                <c:pt idx="39146">
                  <c:v>2.4643137254901957</c:v>
                </c:pt>
                <c:pt idx="39147">
                  <c:v>2.4643137254901957</c:v>
                </c:pt>
                <c:pt idx="39148">
                  <c:v>2.4643137254901957</c:v>
                </c:pt>
                <c:pt idx="39149">
                  <c:v>2.4643137254901957</c:v>
                </c:pt>
                <c:pt idx="39150">
                  <c:v>2.4643137254901957</c:v>
                </c:pt>
                <c:pt idx="39151">
                  <c:v>2.6117647058823525</c:v>
                </c:pt>
                <c:pt idx="39152">
                  <c:v>2.6117647058823525</c:v>
                </c:pt>
                <c:pt idx="39153">
                  <c:v>2.6117647058823525</c:v>
                </c:pt>
                <c:pt idx="39154">
                  <c:v>2.6117647058823525</c:v>
                </c:pt>
                <c:pt idx="39155">
                  <c:v>2.6117647058823525</c:v>
                </c:pt>
                <c:pt idx="39156">
                  <c:v>2.6117647058823525</c:v>
                </c:pt>
                <c:pt idx="39157">
                  <c:v>2.6117647058823525</c:v>
                </c:pt>
                <c:pt idx="39158">
                  <c:v>2.6117647058823525</c:v>
                </c:pt>
                <c:pt idx="39159">
                  <c:v>2.6117647058823525</c:v>
                </c:pt>
                <c:pt idx="39160">
                  <c:v>2.6117647058823525</c:v>
                </c:pt>
                <c:pt idx="39161">
                  <c:v>2.6117647058823525</c:v>
                </c:pt>
                <c:pt idx="39162">
                  <c:v>2.6117647058823525</c:v>
                </c:pt>
                <c:pt idx="39163">
                  <c:v>2.6117647058823525</c:v>
                </c:pt>
                <c:pt idx="39164">
                  <c:v>2.6117647058823525</c:v>
                </c:pt>
                <c:pt idx="39165">
                  <c:v>2.6117647058823525</c:v>
                </c:pt>
                <c:pt idx="39166">
                  <c:v>2.6117647058823525</c:v>
                </c:pt>
                <c:pt idx="39167">
                  <c:v>2.6117647058823525</c:v>
                </c:pt>
                <c:pt idx="39168">
                  <c:v>2.6117647058823525</c:v>
                </c:pt>
                <c:pt idx="39169">
                  <c:v>2.6117647058823525</c:v>
                </c:pt>
                <c:pt idx="39170">
                  <c:v>2.6117647058823525</c:v>
                </c:pt>
                <c:pt idx="39171">
                  <c:v>2.6117647058823525</c:v>
                </c:pt>
                <c:pt idx="39172">
                  <c:v>2.6117647058823525</c:v>
                </c:pt>
                <c:pt idx="39173">
                  <c:v>2.6117647058823525</c:v>
                </c:pt>
                <c:pt idx="39174">
                  <c:v>2.6117647058823525</c:v>
                </c:pt>
                <c:pt idx="39175">
                  <c:v>2.6117647058823525</c:v>
                </c:pt>
                <c:pt idx="39176">
                  <c:v>2.6117647058823525</c:v>
                </c:pt>
                <c:pt idx="39177">
                  <c:v>2.6117647058823525</c:v>
                </c:pt>
                <c:pt idx="39178">
                  <c:v>2.6117647058823525</c:v>
                </c:pt>
                <c:pt idx="39179">
                  <c:v>2.6117647058823525</c:v>
                </c:pt>
                <c:pt idx="39180">
                  <c:v>2.6117647058823525</c:v>
                </c:pt>
                <c:pt idx="39181">
                  <c:v>2.6117647058823525</c:v>
                </c:pt>
                <c:pt idx="39182">
                  <c:v>2.6117647058823525</c:v>
                </c:pt>
                <c:pt idx="39183">
                  <c:v>2.6117647058823525</c:v>
                </c:pt>
                <c:pt idx="39184">
                  <c:v>2.6117647058823525</c:v>
                </c:pt>
                <c:pt idx="39185">
                  <c:v>2.6117647058823525</c:v>
                </c:pt>
                <c:pt idx="39186">
                  <c:v>2.6117647058823525</c:v>
                </c:pt>
                <c:pt idx="39187">
                  <c:v>2.6117647058823525</c:v>
                </c:pt>
                <c:pt idx="39188">
                  <c:v>2.6117647058823525</c:v>
                </c:pt>
                <c:pt idx="39189">
                  <c:v>2.6117647058823525</c:v>
                </c:pt>
                <c:pt idx="39190">
                  <c:v>2.6117647058823525</c:v>
                </c:pt>
                <c:pt idx="39191">
                  <c:v>2.6117647058823525</c:v>
                </c:pt>
                <c:pt idx="39192">
                  <c:v>2.6117647058823525</c:v>
                </c:pt>
                <c:pt idx="39193">
                  <c:v>2.6117647058823525</c:v>
                </c:pt>
                <c:pt idx="39194">
                  <c:v>2.6117647058823525</c:v>
                </c:pt>
                <c:pt idx="39195">
                  <c:v>2.6117647058823525</c:v>
                </c:pt>
                <c:pt idx="39196">
                  <c:v>2.6117647058823525</c:v>
                </c:pt>
                <c:pt idx="39197">
                  <c:v>2.6117647058823525</c:v>
                </c:pt>
                <c:pt idx="39198">
                  <c:v>2.6117647058823525</c:v>
                </c:pt>
                <c:pt idx="39199">
                  <c:v>2.4643137254901957</c:v>
                </c:pt>
                <c:pt idx="39200">
                  <c:v>2.4643137254901957</c:v>
                </c:pt>
                <c:pt idx="39201">
                  <c:v>2.4643137254901957</c:v>
                </c:pt>
                <c:pt idx="39202">
                  <c:v>2.4643137254901957</c:v>
                </c:pt>
                <c:pt idx="39203">
                  <c:v>2.4643137254901957</c:v>
                </c:pt>
                <c:pt idx="39204">
                  <c:v>2.4643137254901957</c:v>
                </c:pt>
                <c:pt idx="39205">
                  <c:v>2.4643137254901957</c:v>
                </c:pt>
                <c:pt idx="39206">
                  <c:v>2.4643137254901957</c:v>
                </c:pt>
                <c:pt idx="39207">
                  <c:v>2.4643137254901957</c:v>
                </c:pt>
                <c:pt idx="39208">
                  <c:v>2.4643137254901957</c:v>
                </c:pt>
                <c:pt idx="39209">
                  <c:v>2.4643137254901957</c:v>
                </c:pt>
                <c:pt idx="39210">
                  <c:v>2.4643137254901957</c:v>
                </c:pt>
                <c:pt idx="39211">
                  <c:v>2.4643137254901957</c:v>
                </c:pt>
                <c:pt idx="39212">
                  <c:v>2.4643137254901957</c:v>
                </c:pt>
                <c:pt idx="39213">
                  <c:v>2.4643137254901957</c:v>
                </c:pt>
                <c:pt idx="39214">
                  <c:v>2.4643137254901957</c:v>
                </c:pt>
                <c:pt idx="39215">
                  <c:v>2.4643137254901957</c:v>
                </c:pt>
                <c:pt idx="39216">
                  <c:v>2.4643137254901957</c:v>
                </c:pt>
                <c:pt idx="39217">
                  <c:v>2.4643137254901957</c:v>
                </c:pt>
                <c:pt idx="39218">
                  <c:v>2.4643137254901957</c:v>
                </c:pt>
                <c:pt idx="39219">
                  <c:v>2.4643137254901957</c:v>
                </c:pt>
                <c:pt idx="39220">
                  <c:v>2.4643137254901957</c:v>
                </c:pt>
                <c:pt idx="39221">
                  <c:v>2.4643137254901957</c:v>
                </c:pt>
                <c:pt idx="39222">
                  <c:v>2.4643137254901957</c:v>
                </c:pt>
                <c:pt idx="39223">
                  <c:v>2.4643137254901957</c:v>
                </c:pt>
                <c:pt idx="39224">
                  <c:v>2.4643137254901957</c:v>
                </c:pt>
                <c:pt idx="39225">
                  <c:v>2.4643137254901957</c:v>
                </c:pt>
                <c:pt idx="39226">
                  <c:v>2.4643137254901957</c:v>
                </c:pt>
                <c:pt idx="39227">
                  <c:v>2.4643137254901957</c:v>
                </c:pt>
                <c:pt idx="39228">
                  <c:v>2.4643137254901957</c:v>
                </c:pt>
                <c:pt idx="39229">
                  <c:v>2.4643137254901957</c:v>
                </c:pt>
                <c:pt idx="39230">
                  <c:v>2.4643137254901957</c:v>
                </c:pt>
                <c:pt idx="39231">
                  <c:v>2.4643137254901957</c:v>
                </c:pt>
                <c:pt idx="39232">
                  <c:v>2.4643137254901957</c:v>
                </c:pt>
                <c:pt idx="39233">
                  <c:v>2.4643137254901957</c:v>
                </c:pt>
                <c:pt idx="39234">
                  <c:v>2.4643137254901957</c:v>
                </c:pt>
                <c:pt idx="39235">
                  <c:v>2.4643137254901957</c:v>
                </c:pt>
                <c:pt idx="39236">
                  <c:v>2.4643137254901957</c:v>
                </c:pt>
                <c:pt idx="39237">
                  <c:v>2.4643137254901957</c:v>
                </c:pt>
                <c:pt idx="39238">
                  <c:v>2.4643137254901957</c:v>
                </c:pt>
                <c:pt idx="39239">
                  <c:v>2.4643137254901957</c:v>
                </c:pt>
                <c:pt idx="39240">
                  <c:v>2.4643137254901957</c:v>
                </c:pt>
                <c:pt idx="39241">
                  <c:v>2.4643137254901957</c:v>
                </c:pt>
                <c:pt idx="39242">
                  <c:v>2.4643137254901957</c:v>
                </c:pt>
                <c:pt idx="39243">
                  <c:v>2.4643137254901957</c:v>
                </c:pt>
                <c:pt idx="39244">
                  <c:v>2.4643137254901957</c:v>
                </c:pt>
                <c:pt idx="39245">
                  <c:v>2.6117647058823525</c:v>
                </c:pt>
                <c:pt idx="39246">
                  <c:v>2.6117647058823525</c:v>
                </c:pt>
                <c:pt idx="39247">
                  <c:v>2.6117647058823525</c:v>
                </c:pt>
                <c:pt idx="39248">
                  <c:v>2.6117647058823525</c:v>
                </c:pt>
                <c:pt idx="39249">
                  <c:v>2.6117647058823525</c:v>
                </c:pt>
                <c:pt idx="39250">
                  <c:v>2.6117647058823525</c:v>
                </c:pt>
                <c:pt idx="39251">
                  <c:v>2.6117647058823525</c:v>
                </c:pt>
                <c:pt idx="39252">
                  <c:v>2.6117647058823525</c:v>
                </c:pt>
                <c:pt idx="39253">
                  <c:v>2.6117647058823525</c:v>
                </c:pt>
                <c:pt idx="39254">
                  <c:v>2.6117647058823525</c:v>
                </c:pt>
                <c:pt idx="39255">
                  <c:v>2.6117647058823525</c:v>
                </c:pt>
                <c:pt idx="39256">
                  <c:v>2.6117647058823525</c:v>
                </c:pt>
                <c:pt idx="39257">
                  <c:v>2.6117647058823525</c:v>
                </c:pt>
                <c:pt idx="39258">
                  <c:v>2.6117647058823525</c:v>
                </c:pt>
                <c:pt idx="39259">
                  <c:v>2.6117647058823525</c:v>
                </c:pt>
                <c:pt idx="39260">
                  <c:v>2.6117647058823525</c:v>
                </c:pt>
                <c:pt idx="39261">
                  <c:v>2.6117647058823525</c:v>
                </c:pt>
                <c:pt idx="39262">
                  <c:v>2.6117647058823525</c:v>
                </c:pt>
                <c:pt idx="39263">
                  <c:v>2.6117647058823525</c:v>
                </c:pt>
                <c:pt idx="39264">
                  <c:v>2.6117647058823525</c:v>
                </c:pt>
                <c:pt idx="39265">
                  <c:v>2.6117647058823525</c:v>
                </c:pt>
                <c:pt idx="39266">
                  <c:v>2.6117647058823525</c:v>
                </c:pt>
                <c:pt idx="39267">
                  <c:v>2.6117647058823525</c:v>
                </c:pt>
                <c:pt idx="39268">
                  <c:v>2.6117647058823525</c:v>
                </c:pt>
                <c:pt idx="39269">
                  <c:v>2.6117647058823525</c:v>
                </c:pt>
                <c:pt idx="39270">
                  <c:v>2.6117647058823525</c:v>
                </c:pt>
                <c:pt idx="39271">
                  <c:v>2.6117647058823525</c:v>
                </c:pt>
                <c:pt idx="39272">
                  <c:v>2.6117647058823525</c:v>
                </c:pt>
                <c:pt idx="39273">
                  <c:v>2.6117647058823525</c:v>
                </c:pt>
                <c:pt idx="39274">
                  <c:v>2.6117647058823525</c:v>
                </c:pt>
                <c:pt idx="39275">
                  <c:v>2.6117647058823525</c:v>
                </c:pt>
                <c:pt idx="39276">
                  <c:v>2.6117647058823525</c:v>
                </c:pt>
                <c:pt idx="39277">
                  <c:v>2.6117647058823525</c:v>
                </c:pt>
                <c:pt idx="39278">
                  <c:v>2.6117647058823525</c:v>
                </c:pt>
                <c:pt idx="39279">
                  <c:v>2.6117647058823525</c:v>
                </c:pt>
                <c:pt idx="39280">
                  <c:v>2.6117647058823525</c:v>
                </c:pt>
                <c:pt idx="39281">
                  <c:v>2.6117647058823525</c:v>
                </c:pt>
                <c:pt idx="39282">
                  <c:v>2.6117647058823525</c:v>
                </c:pt>
                <c:pt idx="39283">
                  <c:v>2.6117647058823525</c:v>
                </c:pt>
                <c:pt idx="39284">
                  <c:v>2.6117647058823525</c:v>
                </c:pt>
                <c:pt idx="39285">
                  <c:v>2.6117647058823525</c:v>
                </c:pt>
                <c:pt idx="39286">
                  <c:v>2.6117647058823525</c:v>
                </c:pt>
                <c:pt idx="39287">
                  <c:v>2.6117647058823525</c:v>
                </c:pt>
                <c:pt idx="39288">
                  <c:v>2.6117647058823525</c:v>
                </c:pt>
                <c:pt idx="39289">
                  <c:v>2.6117647058823525</c:v>
                </c:pt>
                <c:pt idx="39290">
                  <c:v>2.6117647058823525</c:v>
                </c:pt>
                <c:pt idx="39291">
                  <c:v>2.6117647058823525</c:v>
                </c:pt>
                <c:pt idx="39292">
                  <c:v>2.6117647058823525</c:v>
                </c:pt>
                <c:pt idx="39293">
                  <c:v>2.6117647058823525</c:v>
                </c:pt>
                <c:pt idx="39294">
                  <c:v>2.6117647058823525</c:v>
                </c:pt>
                <c:pt idx="39295">
                  <c:v>2.6117647058823525</c:v>
                </c:pt>
                <c:pt idx="39296">
                  <c:v>2.4643137254901957</c:v>
                </c:pt>
                <c:pt idx="39297">
                  <c:v>2.4643137254901957</c:v>
                </c:pt>
                <c:pt idx="39298">
                  <c:v>2.4643137254901957</c:v>
                </c:pt>
                <c:pt idx="39299">
                  <c:v>2.4643137254901957</c:v>
                </c:pt>
                <c:pt idx="39300">
                  <c:v>2.4643137254901957</c:v>
                </c:pt>
                <c:pt idx="39301">
                  <c:v>2.4643137254901957</c:v>
                </c:pt>
                <c:pt idx="39302">
                  <c:v>2.4643137254901957</c:v>
                </c:pt>
                <c:pt idx="39303">
                  <c:v>2.4643137254901957</c:v>
                </c:pt>
                <c:pt idx="39304">
                  <c:v>2.4643137254901957</c:v>
                </c:pt>
                <c:pt idx="39305">
                  <c:v>2.4643137254901957</c:v>
                </c:pt>
                <c:pt idx="39306">
                  <c:v>2.4643137254901957</c:v>
                </c:pt>
                <c:pt idx="39307">
                  <c:v>2.4643137254901957</c:v>
                </c:pt>
                <c:pt idx="39308">
                  <c:v>2.4643137254901957</c:v>
                </c:pt>
                <c:pt idx="39309">
                  <c:v>2.4643137254901957</c:v>
                </c:pt>
                <c:pt idx="39310">
                  <c:v>2.4643137254901957</c:v>
                </c:pt>
                <c:pt idx="39311">
                  <c:v>2.4643137254901957</c:v>
                </c:pt>
                <c:pt idx="39312">
                  <c:v>2.4643137254901957</c:v>
                </c:pt>
                <c:pt idx="39313">
                  <c:v>2.4643137254901957</c:v>
                </c:pt>
                <c:pt idx="39314">
                  <c:v>2.4643137254901957</c:v>
                </c:pt>
                <c:pt idx="39315">
                  <c:v>2.4643137254901957</c:v>
                </c:pt>
                <c:pt idx="39316">
                  <c:v>2.4643137254901957</c:v>
                </c:pt>
                <c:pt idx="39317">
                  <c:v>2.4643137254901957</c:v>
                </c:pt>
                <c:pt idx="39318">
                  <c:v>2.4643137254901957</c:v>
                </c:pt>
                <c:pt idx="39319">
                  <c:v>2.4643137254901957</c:v>
                </c:pt>
                <c:pt idx="39320">
                  <c:v>2.4643137254901957</c:v>
                </c:pt>
                <c:pt idx="39321">
                  <c:v>2.4643137254901957</c:v>
                </c:pt>
                <c:pt idx="39322">
                  <c:v>2.4643137254901957</c:v>
                </c:pt>
                <c:pt idx="39323">
                  <c:v>2.4643137254901957</c:v>
                </c:pt>
                <c:pt idx="39324">
                  <c:v>2.4643137254901957</c:v>
                </c:pt>
                <c:pt idx="39325">
                  <c:v>2.4643137254901957</c:v>
                </c:pt>
                <c:pt idx="39326">
                  <c:v>2.4643137254901957</c:v>
                </c:pt>
                <c:pt idx="39327">
                  <c:v>2.4643137254901957</c:v>
                </c:pt>
                <c:pt idx="39328">
                  <c:v>2.4643137254901957</c:v>
                </c:pt>
                <c:pt idx="39329">
                  <c:v>2.4643137254901957</c:v>
                </c:pt>
                <c:pt idx="39330">
                  <c:v>2.4643137254901957</c:v>
                </c:pt>
                <c:pt idx="39331">
                  <c:v>2.4643137254901957</c:v>
                </c:pt>
                <c:pt idx="39332">
                  <c:v>2.4643137254901957</c:v>
                </c:pt>
                <c:pt idx="39333">
                  <c:v>2.4643137254901957</c:v>
                </c:pt>
                <c:pt idx="39334">
                  <c:v>2.4643137254901957</c:v>
                </c:pt>
                <c:pt idx="39335">
                  <c:v>2.4643137254901957</c:v>
                </c:pt>
                <c:pt idx="39336">
                  <c:v>2.4643137254901957</c:v>
                </c:pt>
                <c:pt idx="39337">
                  <c:v>2.4643137254901957</c:v>
                </c:pt>
                <c:pt idx="39338">
                  <c:v>2.4643137254901957</c:v>
                </c:pt>
                <c:pt idx="39339">
                  <c:v>2.4643137254901957</c:v>
                </c:pt>
                <c:pt idx="39340">
                  <c:v>2.6117647058823525</c:v>
                </c:pt>
                <c:pt idx="39341">
                  <c:v>2.6117647058823525</c:v>
                </c:pt>
                <c:pt idx="39342">
                  <c:v>2.6117647058823525</c:v>
                </c:pt>
                <c:pt idx="39343">
                  <c:v>2.6117647058823525</c:v>
                </c:pt>
                <c:pt idx="39344">
                  <c:v>2.6117647058823525</c:v>
                </c:pt>
                <c:pt idx="39345">
                  <c:v>2.6117647058823525</c:v>
                </c:pt>
                <c:pt idx="39346">
                  <c:v>2.6117647058823525</c:v>
                </c:pt>
                <c:pt idx="39347">
                  <c:v>2.6117647058823525</c:v>
                </c:pt>
                <c:pt idx="39348">
                  <c:v>2.6117647058823525</c:v>
                </c:pt>
                <c:pt idx="39349">
                  <c:v>2.6117647058823525</c:v>
                </c:pt>
                <c:pt idx="39350">
                  <c:v>2.6117647058823525</c:v>
                </c:pt>
                <c:pt idx="39351">
                  <c:v>2.6117647058823525</c:v>
                </c:pt>
                <c:pt idx="39352">
                  <c:v>2.6117647058823525</c:v>
                </c:pt>
                <c:pt idx="39353">
                  <c:v>2.6117647058823525</c:v>
                </c:pt>
                <c:pt idx="39354">
                  <c:v>2.6117647058823525</c:v>
                </c:pt>
                <c:pt idx="39355">
                  <c:v>2.6117647058823525</c:v>
                </c:pt>
                <c:pt idx="39356">
                  <c:v>2.6117647058823525</c:v>
                </c:pt>
                <c:pt idx="39357">
                  <c:v>2.6117647058823525</c:v>
                </c:pt>
                <c:pt idx="39358">
                  <c:v>2.6117647058823525</c:v>
                </c:pt>
                <c:pt idx="39359">
                  <c:v>2.6117647058823525</c:v>
                </c:pt>
                <c:pt idx="39360">
                  <c:v>2.6117647058823525</c:v>
                </c:pt>
                <c:pt idx="39361">
                  <c:v>2.6117647058823525</c:v>
                </c:pt>
                <c:pt idx="39362">
                  <c:v>2.6117647058823525</c:v>
                </c:pt>
                <c:pt idx="39363">
                  <c:v>2.6117647058823525</c:v>
                </c:pt>
                <c:pt idx="39364">
                  <c:v>2.6117647058823525</c:v>
                </c:pt>
                <c:pt idx="39365">
                  <c:v>2.6117647058823525</c:v>
                </c:pt>
                <c:pt idx="39366">
                  <c:v>2.6117647058823525</c:v>
                </c:pt>
                <c:pt idx="39367">
                  <c:v>2.6117647058823525</c:v>
                </c:pt>
                <c:pt idx="39368">
                  <c:v>2.6117647058823525</c:v>
                </c:pt>
                <c:pt idx="39369">
                  <c:v>2.6117647058823525</c:v>
                </c:pt>
                <c:pt idx="39370">
                  <c:v>2.6117647058823525</c:v>
                </c:pt>
                <c:pt idx="39371">
                  <c:v>2.6117647058823525</c:v>
                </c:pt>
                <c:pt idx="39372">
                  <c:v>2.6117647058823525</c:v>
                </c:pt>
                <c:pt idx="39373">
                  <c:v>2.6117647058823525</c:v>
                </c:pt>
                <c:pt idx="39374">
                  <c:v>2.6117647058823525</c:v>
                </c:pt>
                <c:pt idx="39375">
                  <c:v>2.6117647058823525</c:v>
                </c:pt>
                <c:pt idx="39376">
                  <c:v>2.6117647058823525</c:v>
                </c:pt>
                <c:pt idx="39377">
                  <c:v>2.6117647058823525</c:v>
                </c:pt>
                <c:pt idx="39378">
                  <c:v>2.6117647058823525</c:v>
                </c:pt>
                <c:pt idx="39379">
                  <c:v>2.6117647058823525</c:v>
                </c:pt>
                <c:pt idx="39380">
                  <c:v>2.6117647058823525</c:v>
                </c:pt>
                <c:pt idx="39381">
                  <c:v>2.6117647058823525</c:v>
                </c:pt>
                <c:pt idx="39382">
                  <c:v>2.6117647058823525</c:v>
                </c:pt>
                <c:pt idx="39383">
                  <c:v>2.6117647058823525</c:v>
                </c:pt>
                <c:pt idx="39384">
                  <c:v>2.6117647058823525</c:v>
                </c:pt>
                <c:pt idx="39385">
                  <c:v>2.6117647058823525</c:v>
                </c:pt>
                <c:pt idx="39386">
                  <c:v>2.6117647058823525</c:v>
                </c:pt>
                <c:pt idx="39387">
                  <c:v>2.6117647058823525</c:v>
                </c:pt>
                <c:pt idx="39388">
                  <c:v>2.6117647058823525</c:v>
                </c:pt>
                <c:pt idx="39389">
                  <c:v>2.6117647058823525</c:v>
                </c:pt>
                <c:pt idx="39390">
                  <c:v>2.6117647058823525</c:v>
                </c:pt>
                <c:pt idx="39391">
                  <c:v>2.4643137254901957</c:v>
                </c:pt>
                <c:pt idx="39392">
                  <c:v>2.4643137254901957</c:v>
                </c:pt>
                <c:pt idx="39393">
                  <c:v>2.4643137254901957</c:v>
                </c:pt>
                <c:pt idx="39394">
                  <c:v>2.4643137254901957</c:v>
                </c:pt>
                <c:pt idx="39395">
                  <c:v>2.4643137254901957</c:v>
                </c:pt>
                <c:pt idx="39396">
                  <c:v>2.4643137254901957</c:v>
                </c:pt>
                <c:pt idx="39397">
                  <c:v>2.4643137254901957</c:v>
                </c:pt>
                <c:pt idx="39398">
                  <c:v>2.4643137254901957</c:v>
                </c:pt>
                <c:pt idx="39399">
                  <c:v>2.4643137254901957</c:v>
                </c:pt>
                <c:pt idx="39400">
                  <c:v>2.4643137254901957</c:v>
                </c:pt>
                <c:pt idx="39401">
                  <c:v>2.4643137254901957</c:v>
                </c:pt>
                <c:pt idx="39402">
                  <c:v>2.4643137254901957</c:v>
                </c:pt>
                <c:pt idx="39403">
                  <c:v>2.4643137254901957</c:v>
                </c:pt>
                <c:pt idx="39404">
                  <c:v>2.4643137254901957</c:v>
                </c:pt>
                <c:pt idx="39405">
                  <c:v>2.4643137254901957</c:v>
                </c:pt>
                <c:pt idx="39406">
                  <c:v>2.4643137254901957</c:v>
                </c:pt>
                <c:pt idx="39407">
                  <c:v>2.4643137254901957</c:v>
                </c:pt>
                <c:pt idx="39408">
                  <c:v>2.4643137254901957</c:v>
                </c:pt>
                <c:pt idx="39409">
                  <c:v>2.4643137254901957</c:v>
                </c:pt>
                <c:pt idx="39410">
                  <c:v>2.4643137254901957</c:v>
                </c:pt>
                <c:pt idx="39411">
                  <c:v>2.4643137254901957</c:v>
                </c:pt>
                <c:pt idx="39412">
                  <c:v>2.4643137254901957</c:v>
                </c:pt>
                <c:pt idx="39413">
                  <c:v>2.4643137254901957</c:v>
                </c:pt>
                <c:pt idx="39414">
                  <c:v>2.4643137254901957</c:v>
                </c:pt>
                <c:pt idx="39415">
                  <c:v>2.4643137254901957</c:v>
                </c:pt>
                <c:pt idx="39416">
                  <c:v>2.4643137254901957</c:v>
                </c:pt>
                <c:pt idx="39417">
                  <c:v>2.4643137254901957</c:v>
                </c:pt>
                <c:pt idx="39418">
                  <c:v>2.4643137254901957</c:v>
                </c:pt>
                <c:pt idx="39419">
                  <c:v>2.4643137254901957</c:v>
                </c:pt>
                <c:pt idx="39420">
                  <c:v>2.4643137254901957</c:v>
                </c:pt>
                <c:pt idx="39421">
                  <c:v>2.4643137254901957</c:v>
                </c:pt>
                <c:pt idx="39422">
                  <c:v>2.4643137254901957</c:v>
                </c:pt>
                <c:pt idx="39423">
                  <c:v>2.4643137254901957</c:v>
                </c:pt>
                <c:pt idx="39424">
                  <c:v>2.4643137254901957</c:v>
                </c:pt>
                <c:pt idx="39425">
                  <c:v>2.4643137254901957</c:v>
                </c:pt>
                <c:pt idx="39426">
                  <c:v>2.4643137254901957</c:v>
                </c:pt>
                <c:pt idx="39427">
                  <c:v>2.4643137254901957</c:v>
                </c:pt>
                <c:pt idx="39428">
                  <c:v>2.4643137254901957</c:v>
                </c:pt>
                <c:pt idx="39429">
                  <c:v>2.4643137254901957</c:v>
                </c:pt>
                <c:pt idx="39430">
                  <c:v>2.4643137254901957</c:v>
                </c:pt>
                <c:pt idx="39431">
                  <c:v>2.4643137254901957</c:v>
                </c:pt>
                <c:pt idx="39432">
                  <c:v>2.4643137254901957</c:v>
                </c:pt>
                <c:pt idx="39433">
                  <c:v>2.4643137254901957</c:v>
                </c:pt>
                <c:pt idx="39434">
                  <c:v>2.4643137254901957</c:v>
                </c:pt>
                <c:pt idx="39435">
                  <c:v>2.4643137254901957</c:v>
                </c:pt>
                <c:pt idx="39436">
                  <c:v>2.4643137254901957</c:v>
                </c:pt>
                <c:pt idx="39437">
                  <c:v>2.6117647058823525</c:v>
                </c:pt>
                <c:pt idx="39438">
                  <c:v>2.6117647058823525</c:v>
                </c:pt>
                <c:pt idx="39439">
                  <c:v>2.6117647058823525</c:v>
                </c:pt>
                <c:pt idx="39440">
                  <c:v>2.6117647058823525</c:v>
                </c:pt>
                <c:pt idx="39441">
                  <c:v>2.6117647058823525</c:v>
                </c:pt>
                <c:pt idx="39442">
                  <c:v>2.6117647058823525</c:v>
                </c:pt>
                <c:pt idx="39443">
                  <c:v>2.6117647058823525</c:v>
                </c:pt>
                <c:pt idx="39444">
                  <c:v>2.6117647058823525</c:v>
                </c:pt>
                <c:pt idx="39445">
                  <c:v>2.6117647058823525</c:v>
                </c:pt>
                <c:pt idx="39446">
                  <c:v>2.6117647058823525</c:v>
                </c:pt>
                <c:pt idx="39447">
                  <c:v>2.6117647058823525</c:v>
                </c:pt>
                <c:pt idx="39448">
                  <c:v>2.6117647058823525</c:v>
                </c:pt>
                <c:pt idx="39449">
                  <c:v>2.6117647058823525</c:v>
                </c:pt>
                <c:pt idx="39450">
                  <c:v>2.6117647058823525</c:v>
                </c:pt>
                <c:pt idx="39451">
                  <c:v>2.6117647058823525</c:v>
                </c:pt>
                <c:pt idx="39452">
                  <c:v>2.6117647058823525</c:v>
                </c:pt>
                <c:pt idx="39453">
                  <c:v>2.6117647058823525</c:v>
                </c:pt>
                <c:pt idx="39454">
                  <c:v>2.6117647058823525</c:v>
                </c:pt>
                <c:pt idx="39455">
                  <c:v>2.6117647058823525</c:v>
                </c:pt>
                <c:pt idx="39456">
                  <c:v>2.6117647058823525</c:v>
                </c:pt>
                <c:pt idx="39457">
                  <c:v>2.6117647058823525</c:v>
                </c:pt>
                <c:pt idx="39458">
                  <c:v>2.6117647058823525</c:v>
                </c:pt>
                <c:pt idx="39459">
                  <c:v>2.6117647058823525</c:v>
                </c:pt>
                <c:pt idx="39460">
                  <c:v>2.6117647058823525</c:v>
                </c:pt>
                <c:pt idx="39461">
                  <c:v>2.6117647058823525</c:v>
                </c:pt>
                <c:pt idx="39462">
                  <c:v>2.6117647058823525</c:v>
                </c:pt>
                <c:pt idx="39463">
                  <c:v>2.6117647058823525</c:v>
                </c:pt>
                <c:pt idx="39464">
                  <c:v>2.6117647058823525</c:v>
                </c:pt>
                <c:pt idx="39465">
                  <c:v>2.6117647058823525</c:v>
                </c:pt>
                <c:pt idx="39466">
                  <c:v>2.6117647058823525</c:v>
                </c:pt>
                <c:pt idx="39467">
                  <c:v>2.6117647058823525</c:v>
                </c:pt>
                <c:pt idx="39468">
                  <c:v>2.6117647058823525</c:v>
                </c:pt>
                <c:pt idx="39469">
                  <c:v>2.6117647058823525</c:v>
                </c:pt>
                <c:pt idx="39470">
                  <c:v>2.6117647058823525</c:v>
                </c:pt>
                <c:pt idx="39471">
                  <c:v>2.6117647058823525</c:v>
                </c:pt>
                <c:pt idx="39472">
                  <c:v>2.6117647058823525</c:v>
                </c:pt>
                <c:pt idx="39473">
                  <c:v>2.6117647058823525</c:v>
                </c:pt>
                <c:pt idx="39474">
                  <c:v>2.6117647058823525</c:v>
                </c:pt>
                <c:pt idx="39475">
                  <c:v>2.6117647058823525</c:v>
                </c:pt>
                <c:pt idx="39476">
                  <c:v>2.6117647058823525</c:v>
                </c:pt>
                <c:pt idx="39477">
                  <c:v>2.6117647058823525</c:v>
                </c:pt>
                <c:pt idx="39478">
                  <c:v>2.6117647058823525</c:v>
                </c:pt>
                <c:pt idx="39479">
                  <c:v>2.6117647058823525</c:v>
                </c:pt>
                <c:pt idx="39480">
                  <c:v>2.6117647058823525</c:v>
                </c:pt>
                <c:pt idx="39481">
                  <c:v>2.6117647058823525</c:v>
                </c:pt>
                <c:pt idx="39482">
                  <c:v>2.6117647058823525</c:v>
                </c:pt>
                <c:pt idx="39483">
                  <c:v>2.6117647058823525</c:v>
                </c:pt>
                <c:pt idx="39484">
                  <c:v>2.6117647058823525</c:v>
                </c:pt>
                <c:pt idx="39485">
                  <c:v>2.4643137254901957</c:v>
                </c:pt>
                <c:pt idx="39486">
                  <c:v>2.4643137254901957</c:v>
                </c:pt>
                <c:pt idx="39487">
                  <c:v>2.4643137254901957</c:v>
                </c:pt>
                <c:pt idx="39488">
                  <c:v>2.4643137254901957</c:v>
                </c:pt>
                <c:pt idx="39489">
                  <c:v>2.4643137254901957</c:v>
                </c:pt>
                <c:pt idx="39490">
                  <c:v>2.4643137254901957</c:v>
                </c:pt>
                <c:pt idx="39491">
                  <c:v>2.4643137254901957</c:v>
                </c:pt>
                <c:pt idx="39492">
                  <c:v>2.4643137254901957</c:v>
                </c:pt>
                <c:pt idx="39493">
                  <c:v>2.4643137254901957</c:v>
                </c:pt>
                <c:pt idx="39494">
                  <c:v>2.4643137254901957</c:v>
                </c:pt>
                <c:pt idx="39495">
                  <c:v>2.4643137254901957</c:v>
                </c:pt>
                <c:pt idx="39496">
                  <c:v>2.4643137254901957</c:v>
                </c:pt>
                <c:pt idx="39497">
                  <c:v>2.4643137254901957</c:v>
                </c:pt>
                <c:pt idx="39498">
                  <c:v>2.4643137254901957</c:v>
                </c:pt>
                <c:pt idx="39499">
                  <c:v>2.4643137254901957</c:v>
                </c:pt>
                <c:pt idx="39500">
                  <c:v>2.4643137254901957</c:v>
                </c:pt>
                <c:pt idx="39501">
                  <c:v>2.4643137254901957</c:v>
                </c:pt>
                <c:pt idx="39502">
                  <c:v>2.4643137254901957</c:v>
                </c:pt>
                <c:pt idx="39503">
                  <c:v>2.4643137254901957</c:v>
                </c:pt>
                <c:pt idx="39504">
                  <c:v>2.4643137254901957</c:v>
                </c:pt>
                <c:pt idx="39505">
                  <c:v>2.4643137254901957</c:v>
                </c:pt>
                <c:pt idx="39506">
                  <c:v>2.4643137254901957</c:v>
                </c:pt>
                <c:pt idx="39507">
                  <c:v>2.4643137254901957</c:v>
                </c:pt>
                <c:pt idx="39508">
                  <c:v>2.4643137254901957</c:v>
                </c:pt>
                <c:pt idx="39509">
                  <c:v>2.4643137254901957</c:v>
                </c:pt>
                <c:pt idx="39510">
                  <c:v>2.4643137254901957</c:v>
                </c:pt>
                <c:pt idx="39511">
                  <c:v>2.4643137254901957</c:v>
                </c:pt>
                <c:pt idx="39512">
                  <c:v>2.4643137254901957</c:v>
                </c:pt>
                <c:pt idx="39513">
                  <c:v>2.4643137254901957</c:v>
                </c:pt>
                <c:pt idx="39514">
                  <c:v>2.4643137254901957</c:v>
                </c:pt>
                <c:pt idx="39515">
                  <c:v>2.4643137254901957</c:v>
                </c:pt>
                <c:pt idx="39516">
                  <c:v>2.4643137254901957</c:v>
                </c:pt>
                <c:pt idx="39517">
                  <c:v>2.4643137254901957</c:v>
                </c:pt>
                <c:pt idx="39518">
                  <c:v>2.4643137254901957</c:v>
                </c:pt>
                <c:pt idx="39519">
                  <c:v>2.4643137254901957</c:v>
                </c:pt>
                <c:pt idx="39520">
                  <c:v>2.4643137254901957</c:v>
                </c:pt>
                <c:pt idx="39521">
                  <c:v>2.4643137254901957</c:v>
                </c:pt>
                <c:pt idx="39522">
                  <c:v>2.4643137254901957</c:v>
                </c:pt>
                <c:pt idx="39523">
                  <c:v>2.4643137254901957</c:v>
                </c:pt>
                <c:pt idx="39524">
                  <c:v>2.4643137254901957</c:v>
                </c:pt>
                <c:pt idx="39525">
                  <c:v>2.4643137254901957</c:v>
                </c:pt>
                <c:pt idx="39526">
                  <c:v>2.4643137254901957</c:v>
                </c:pt>
                <c:pt idx="39527">
                  <c:v>2.4643137254901957</c:v>
                </c:pt>
                <c:pt idx="39528">
                  <c:v>2.4643137254901957</c:v>
                </c:pt>
                <c:pt idx="39529">
                  <c:v>2.4643137254901957</c:v>
                </c:pt>
                <c:pt idx="39530">
                  <c:v>2.4643137254901957</c:v>
                </c:pt>
                <c:pt idx="39531">
                  <c:v>2.4643137254901957</c:v>
                </c:pt>
                <c:pt idx="39532">
                  <c:v>2.4643137254901957</c:v>
                </c:pt>
                <c:pt idx="39533">
                  <c:v>2.4643137254901957</c:v>
                </c:pt>
                <c:pt idx="39534">
                  <c:v>2.6117647058823525</c:v>
                </c:pt>
                <c:pt idx="39535">
                  <c:v>2.6117647058823525</c:v>
                </c:pt>
                <c:pt idx="39536">
                  <c:v>2.6117647058823525</c:v>
                </c:pt>
                <c:pt idx="39537">
                  <c:v>2.6117647058823525</c:v>
                </c:pt>
                <c:pt idx="39538">
                  <c:v>2.6117647058823525</c:v>
                </c:pt>
                <c:pt idx="39539">
                  <c:v>2.6117647058823525</c:v>
                </c:pt>
                <c:pt idx="39540">
                  <c:v>2.6117647058823525</c:v>
                </c:pt>
                <c:pt idx="39541">
                  <c:v>2.6117647058823525</c:v>
                </c:pt>
                <c:pt idx="39542">
                  <c:v>2.6117647058823525</c:v>
                </c:pt>
                <c:pt idx="39543">
                  <c:v>2.6117647058823525</c:v>
                </c:pt>
                <c:pt idx="39544">
                  <c:v>2.6117647058823525</c:v>
                </c:pt>
                <c:pt idx="39545">
                  <c:v>2.6117647058823525</c:v>
                </c:pt>
                <c:pt idx="39546">
                  <c:v>2.6117647058823525</c:v>
                </c:pt>
                <c:pt idx="39547">
                  <c:v>2.6117647058823525</c:v>
                </c:pt>
                <c:pt idx="39548">
                  <c:v>2.6117647058823525</c:v>
                </c:pt>
                <c:pt idx="39549">
                  <c:v>2.6117647058823525</c:v>
                </c:pt>
                <c:pt idx="39550">
                  <c:v>2.6117647058823525</c:v>
                </c:pt>
                <c:pt idx="39551">
                  <c:v>2.6117647058823525</c:v>
                </c:pt>
                <c:pt idx="39552">
                  <c:v>2.6117647058823525</c:v>
                </c:pt>
                <c:pt idx="39553">
                  <c:v>2.6117647058823525</c:v>
                </c:pt>
                <c:pt idx="39554">
                  <c:v>2.6117647058823525</c:v>
                </c:pt>
                <c:pt idx="39555">
                  <c:v>2.6117647058823525</c:v>
                </c:pt>
                <c:pt idx="39556">
                  <c:v>2.6117647058823525</c:v>
                </c:pt>
                <c:pt idx="39557">
                  <c:v>2.6117647058823525</c:v>
                </c:pt>
                <c:pt idx="39558">
                  <c:v>2.6117647058823525</c:v>
                </c:pt>
                <c:pt idx="39559">
                  <c:v>2.6117647058823525</c:v>
                </c:pt>
                <c:pt idx="39560">
                  <c:v>2.6117647058823525</c:v>
                </c:pt>
                <c:pt idx="39561">
                  <c:v>2.6117647058823525</c:v>
                </c:pt>
                <c:pt idx="39562">
                  <c:v>2.6117647058823525</c:v>
                </c:pt>
                <c:pt idx="39563">
                  <c:v>2.6117647058823525</c:v>
                </c:pt>
                <c:pt idx="39564">
                  <c:v>2.6117647058823525</c:v>
                </c:pt>
                <c:pt idx="39565">
                  <c:v>2.6117647058823525</c:v>
                </c:pt>
                <c:pt idx="39566">
                  <c:v>2.6117647058823525</c:v>
                </c:pt>
                <c:pt idx="39567">
                  <c:v>2.6117647058823525</c:v>
                </c:pt>
                <c:pt idx="39568">
                  <c:v>2.6117647058823525</c:v>
                </c:pt>
                <c:pt idx="39569">
                  <c:v>2.6117647058823525</c:v>
                </c:pt>
                <c:pt idx="39570">
                  <c:v>2.6117647058823525</c:v>
                </c:pt>
                <c:pt idx="39571">
                  <c:v>2.6117647058823525</c:v>
                </c:pt>
                <c:pt idx="39572">
                  <c:v>2.6117647058823525</c:v>
                </c:pt>
                <c:pt idx="39573">
                  <c:v>2.6117647058823525</c:v>
                </c:pt>
                <c:pt idx="39574">
                  <c:v>2.6117647058823525</c:v>
                </c:pt>
                <c:pt idx="39575">
                  <c:v>2.6117647058823525</c:v>
                </c:pt>
                <c:pt idx="39576">
                  <c:v>2.6117647058823525</c:v>
                </c:pt>
                <c:pt idx="39577">
                  <c:v>2.6117647058823525</c:v>
                </c:pt>
                <c:pt idx="39578">
                  <c:v>2.6117647058823525</c:v>
                </c:pt>
                <c:pt idx="39579">
                  <c:v>2.6117647058823525</c:v>
                </c:pt>
                <c:pt idx="39580">
                  <c:v>2.6117647058823525</c:v>
                </c:pt>
                <c:pt idx="39581">
                  <c:v>2.4643137254901957</c:v>
                </c:pt>
                <c:pt idx="39582">
                  <c:v>2.4643137254901957</c:v>
                </c:pt>
                <c:pt idx="39583">
                  <c:v>2.4643137254901957</c:v>
                </c:pt>
                <c:pt idx="39584">
                  <c:v>2.4643137254901957</c:v>
                </c:pt>
                <c:pt idx="39585">
                  <c:v>2.4643137254901957</c:v>
                </c:pt>
                <c:pt idx="39586">
                  <c:v>2.4643137254901957</c:v>
                </c:pt>
                <c:pt idx="39587">
                  <c:v>2.4643137254901957</c:v>
                </c:pt>
                <c:pt idx="39588">
                  <c:v>2.4643137254901957</c:v>
                </c:pt>
                <c:pt idx="39589">
                  <c:v>2.4643137254901957</c:v>
                </c:pt>
                <c:pt idx="39590">
                  <c:v>2.4643137254901957</c:v>
                </c:pt>
                <c:pt idx="39591">
                  <c:v>2.4643137254901957</c:v>
                </c:pt>
                <c:pt idx="39592">
                  <c:v>2.4643137254901957</c:v>
                </c:pt>
                <c:pt idx="39593">
                  <c:v>2.4643137254901957</c:v>
                </c:pt>
                <c:pt idx="39594">
                  <c:v>2.4643137254901957</c:v>
                </c:pt>
                <c:pt idx="39595">
                  <c:v>2.4643137254901957</c:v>
                </c:pt>
                <c:pt idx="39596">
                  <c:v>2.4643137254901957</c:v>
                </c:pt>
                <c:pt idx="39597">
                  <c:v>2.4643137254901957</c:v>
                </c:pt>
                <c:pt idx="39598">
                  <c:v>2.4643137254901957</c:v>
                </c:pt>
                <c:pt idx="39599">
                  <c:v>2.4643137254901957</c:v>
                </c:pt>
                <c:pt idx="39600">
                  <c:v>2.4643137254901957</c:v>
                </c:pt>
                <c:pt idx="39601">
                  <c:v>2.4643137254901957</c:v>
                </c:pt>
                <c:pt idx="39602">
                  <c:v>2.4643137254901957</c:v>
                </c:pt>
                <c:pt idx="39603">
                  <c:v>2.4643137254901957</c:v>
                </c:pt>
                <c:pt idx="39604">
                  <c:v>2.4643137254901957</c:v>
                </c:pt>
                <c:pt idx="39605">
                  <c:v>2.4643137254901957</c:v>
                </c:pt>
                <c:pt idx="39606">
                  <c:v>2.4643137254901957</c:v>
                </c:pt>
                <c:pt idx="39607">
                  <c:v>2.4643137254901957</c:v>
                </c:pt>
                <c:pt idx="39608">
                  <c:v>2.4643137254901957</c:v>
                </c:pt>
                <c:pt idx="39609">
                  <c:v>2.4643137254901957</c:v>
                </c:pt>
                <c:pt idx="39610">
                  <c:v>2.4643137254901957</c:v>
                </c:pt>
                <c:pt idx="39611">
                  <c:v>2.4643137254901957</c:v>
                </c:pt>
                <c:pt idx="39612">
                  <c:v>2.4643137254901957</c:v>
                </c:pt>
                <c:pt idx="39613">
                  <c:v>2.4643137254901957</c:v>
                </c:pt>
                <c:pt idx="39614">
                  <c:v>2.4643137254901957</c:v>
                </c:pt>
                <c:pt idx="39615">
                  <c:v>2.4643137254901957</c:v>
                </c:pt>
                <c:pt idx="39616">
                  <c:v>2.4643137254901957</c:v>
                </c:pt>
                <c:pt idx="39617">
                  <c:v>2.4643137254901957</c:v>
                </c:pt>
                <c:pt idx="39618">
                  <c:v>2.4643137254901957</c:v>
                </c:pt>
                <c:pt idx="39619">
                  <c:v>2.4643137254901957</c:v>
                </c:pt>
                <c:pt idx="39620">
                  <c:v>2.4643137254901957</c:v>
                </c:pt>
                <c:pt idx="39621">
                  <c:v>2.4643137254901957</c:v>
                </c:pt>
                <c:pt idx="39622">
                  <c:v>2.4643137254901957</c:v>
                </c:pt>
                <c:pt idx="39623">
                  <c:v>2.4643137254901957</c:v>
                </c:pt>
                <c:pt idx="39624">
                  <c:v>2.4643137254901957</c:v>
                </c:pt>
                <c:pt idx="39625">
                  <c:v>2.4643137254901957</c:v>
                </c:pt>
                <c:pt idx="39626">
                  <c:v>2.4643137254901957</c:v>
                </c:pt>
                <c:pt idx="39627">
                  <c:v>2.6117647058823525</c:v>
                </c:pt>
                <c:pt idx="39628">
                  <c:v>2.6117647058823525</c:v>
                </c:pt>
                <c:pt idx="39629">
                  <c:v>2.6117647058823525</c:v>
                </c:pt>
                <c:pt idx="39630">
                  <c:v>2.6117647058823525</c:v>
                </c:pt>
                <c:pt idx="39631">
                  <c:v>2.6117647058823525</c:v>
                </c:pt>
                <c:pt idx="39632">
                  <c:v>2.6117647058823525</c:v>
                </c:pt>
                <c:pt idx="39633">
                  <c:v>2.6117647058823525</c:v>
                </c:pt>
                <c:pt idx="39634">
                  <c:v>2.6117647058823525</c:v>
                </c:pt>
                <c:pt idx="39635">
                  <c:v>2.6117647058823525</c:v>
                </c:pt>
                <c:pt idx="39636">
                  <c:v>2.6117647058823525</c:v>
                </c:pt>
                <c:pt idx="39637">
                  <c:v>2.6117647058823525</c:v>
                </c:pt>
                <c:pt idx="39638">
                  <c:v>2.6117647058823525</c:v>
                </c:pt>
                <c:pt idx="39639">
                  <c:v>2.6117647058823525</c:v>
                </c:pt>
                <c:pt idx="39640">
                  <c:v>2.6117647058823525</c:v>
                </c:pt>
                <c:pt idx="39641">
                  <c:v>2.6117647058823525</c:v>
                </c:pt>
                <c:pt idx="39642">
                  <c:v>2.6117647058823525</c:v>
                </c:pt>
                <c:pt idx="39643">
                  <c:v>2.6117647058823525</c:v>
                </c:pt>
                <c:pt idx="39644">
                  <c:v>2.6117647058823525</c:v>
                </c:pt>
                <c:pt idx="39645">
                  <c:v>2.6117647058823525</c:v>
                </c:pt>
                <c:pt idx="39646">
                  <c:v>2.6117647058823525</c:v>
                </c:pt>
                <c:pt idx="39647">
                  <c:v>2.6117647058823525</c:v>
                </c:pt>
                <c:pt idx="39648">
                  <c:v>2.6117647058823525</c:v>
                </c:pt>
                <c:pt idx="39649">
                  <c:v>2.6117647058823525</c:v>
                </c:pt>
                <c:pt idx="39650">
                  <c:v>2.6117647058823525</c:v>
                </c:pt>
                <c:pt idx="39651">
                  <c:v>2.6117647058823525</c:v>
                </c:pt>
                <c:pt idx="39652">
                  <c:v>2.6117647058823525</c:v>
                </c:pt>
                <c:pt idx="39653">
                  <c:v>2.6117647058823525</c:v>
                </c:pt>
                <c:pt idx="39654">
                  <c:v>2.6117647058823525</c:v>
                </c:pt>
                <c:pt idx="39655">
                  <c:v>2.6117647058823525</c:v>
                </c:pt>
                <c:pt idx="39656">
                  <c:v>2.6117647058823525</c:v>
                </c:pt>
                <c:pt idx="39657">
                  <c:v>2.6117647058823525</c:v>
                </c:pt>
                <c:pt idx="39658">
                  <c:v>2.6117647058823525</c:v>
                </c:pt>
                <c:pt idx="39659">
                  <c:v>2.6117647058823525</c:v>
                </c:pt>
                <c:pt idx="39660">
                  <c:v>2.6117647058823525</c:v>
                </c:pt>
                <c:pt idx="39661">
                  <c:v>2.6117647058823525</c:v>
                </c:pt>
                <c:pt idx="39662">
                  <c:v>2.6117647058823525</c:v>
                </c:pt>
                <c:pt idx="39663">
                  <c:v>2.6117647058823525</c:v>
                </c:pt>
                <c:pt idx="39664">
                  <c:v>2.6117647058823525</c:v>
                </c:pt>
                <c:pt idx="39665">
                  <c:v>2.6117647058823525</c:v>
                </c:pt>
                <c:pt idx="39666">
                  <c:v>2.6117647058823525</c:v>
                </c:pt>
                <c:pt idx="39667">
                  <c:v>2.6117647058823525</c:v>
                </c:pt>
                <c:pt idx="39668">
                  <c:v>2.6117647058823525</c:v>
                </c:pt>
                <c:pt idx="39669">
                  <c:v>2.6117647058823525</c:v>
                </c:pt>
                <c:pt idx="39670">
                  <c:v>2.6117647058823525</c:v>
                </c:pt>
                <c:pt idx="39671">
                  <c:v>2.6117647058823525</c:v>
                </c:pt>
                <c:pt idx="39672">
                  <c:v>2.6117647058823525</c:v>
                </c:pt>
                <c:pt idx="39673">
                  <c:v>2.6117647058823525</c:v>
                </c:pt>
                <c:pt idx="39674">
                  <c:v>2.6117647058823525</c:v>
                </c:pt>
                <c:pt idx="39675">
                  <c:v>2.6117647058823525</c:v>
                </c:pt>
                <c:pt idx="39676">
                  <c:v>2.6117647058823525</c:v>
                </c:pt>
                <c:pt idx="39677">
                  <c:v>2.4643137254901957</c:v>
                </c:pt>
                <c:pt idx="39678">
                  <c:v>2.4643137254901957</c:v>
                </c:pt>
                <c:pt idx="39679">
                  <c:v>2.4643137254901957</c:v>
                </c:pt>
                <c:pt idx="39680">
                  <c:v>2.4643137254901957</c:v>
                </c:pt>
                <c:pt idx="39681">
                  <c:v>2.4643137254901957</c:v>
                </c:pt>
                <c:pt idx="39682">
                  <c:v>2.4643137254901957</c:v>
                </c:pt>
                <c:pt idx="39683">
                  <c:v>2.4643137254901957</c:v>
                </c:pt>
                <c:pt idx="39684">
                  <c:v>2.4643137254901957</c:v>
                </c:pt>
                <c:pt idx="39685">
                  <c:v>2.4643137254901957</c:v>
                </c:pt>
                <c:pt idx="39686">
                  <c:v>2.4643137254901957</c:v>
                </c:pt>
                <c:pt idx="39687">
                  <c:v>2.4643137254901957</c:v>
                </c:pt>
                <c:pt idx="39688">
                  <c:v>2.4643137254901957</c:v>
                </c:pt>
                <c:pt idx="39689">
                  <c:v>2.4643137254901957</c:v>
                </c:pt>
                <c:pt idx="39690">
                  <c:v>2.4643137254901957</c:v>
                </c:pt>
                <c:pt idx="39691">
                  <c:v>2.4643137254901957</c:v>
                </c:pt>
                <c:pt idx="39692">
                  <c:v>2.4643137254901957</c:v>
                </c:pt>
                <c:pt idx="39693">
                  <c:v>2.4643137254901957</c:v>
                </c:pt>
                <c:pt idx="39694">
                  <c:v>2.4643137254901957</c:v>
                </c:pt>
                <c:pt idx="39695">
                  <c:v>2.4643137254901957</c:v>
                </c:pt>
                <c:pt idx="39696">
                  <c:v>2.4643137254901957</c:v>
                </c:pt>
                <c:pt idx="39697">
                  <c:v>2.4643137254901957</c:v>
                </c:pt>
                <c:pt idx="39698">
                  <c:v>2.4643137254901957</c:v>
                </c:pt>
                <c:pt idx="39699">
                  <c:v>2.4643137254901957</c:v>
                </c:pt>
                <c:pt idx="39700">
                  <c:v>2.4643137254901957</c:v>
                </c:pt>
                <c:pt idx="39701">
                  <c:v>2.4643137254901957</c:v>
                </c:pt>
                <c:pt idx="39702">
                  <c:v>2.4643137254901957</c:v>
                </c:pt>
                <c:pt idx="39703">
                  <c:v>2.4643137254901957</c:v>
                </c:pt>
                <c:pt idx="39704">
                  <c:v>2.4643137254901957</c:v>
                </c:pt>
                <c:pt idx="39705">
                  <c:v>2.4643137254901957</c:v>
                </c:pt>
                <c:pt idx="39706">
                  <c:v>2.4643137254901957</c:v>
                </c:pt>
                <c:pt idx="39707">
                  <c:v>2.4643137254901957</c:v>
                </c:pt>
                <c:pt idx="39708">
                  <c:v>2.4643137254901957</c:v>
                </c:pt>
                <c:pt idx="39709">
                  <c:v>2.4643137254901957</c:v>
                </c:pt>
                <c:pt idx="39710">
                  <c:v>2.4643137254901957</c:v>
                </c:pt>
                <c:pt idx="39711">
                  <c:v>2.4643137254901957</c:v>
                </c:pt>
                <c:pt idx="39712">
                  <c:v>2.4643137254901957</c:v>
                </c:pt>
                <c:pt idx="39713">
                  <c:v>2.4643137254901957</c:v>
                </c:pt>
                <c:pt idx="39714">
                  <c:v>2.4643137254901957</c:v>
                </c:pt>
                <c:pt idx="39715">
                  <c:v>2.4643137254901957</c:v>
                </c:pt>
                <c:pt idx="39716">
                  <c:v>2.4643137254901957</c:v>
                </c:pt>
                <c:pt idx="39717">
                  <c:v>2.4643137254901957</c:v>
                </c:pt>
                <c:pt idx="39718">
                  <c:v>2.4643137254901957</c:v>
                </c:pt>
                <c:pt idx="39719">
                  <c:v>2.4643137254901957</c:v>
                </c:pt>
                <c:pt idx="39720">
                  <c:v>2.4643137254901957</c:v>
                </c:pt>
                <c:pt idx="39721">
                  <c:v>2.4643137254901957</c:v>
                </c:pt>
                <c:pt idx="39722">
                  <c:v>2.4643137254901957</c:v>
                </c:pt>
                <c:pt idx="39723">
                  <c:v>2.6117647058823525</c:v>
                </c:pt>
                <c:pt idx="39724">
                  <c:v>2.6117647058823525</c:v>
                </c:pt>
                <c:pt idx="39725">
                  <c:v>2.6117647058823525</c:v>
                </c:pt>
                <c:pt idx="39726">
                  <c:v>2.6117647058823525</c:v>
                </c:pt>
                <c:pt idx="39727">
                  <c:v>2.6117647058823525</c:v>
                </c:pt>
                <c:pt idx="39728">
                  <c:v>2.6117647058823525</c:v>
                </c:pt>
                <c:pt idx="39729">
                  <c:v>2.6117647058823525</c:v>
                </c:pt>
                <c:pt idx="39730">
                  <c:v>2.6117647058823525</c:v>
                </c:pt>
                <c:pt idx="39731">
                  <c:v>2.6117647058823525</c:v>
                </c:pt>
                <c:pt idx="39732">
                  <c:v>2.6117647058823525</c:v>
                </c:pt>
                <c:pt idx="39733">
                  <c:v>2.6117647058823525</c:v>
                </c:pt>
                <c:pt idx="39734">
                  <c:v>2.6117647058823525</c:v>
                </c:pt>
                <c:pt idx="39735">
                  <c:v>2.6117647058823525</c:v>
                </c:pt>
                <c:pt idx="39736">
                  <c:v>2.6117647058823525</c:v>
                </c:pt>
                <c:pt idx="39737">
                  <c:v>2.6117647058823525</c:v>
                </c:pt>
                <c:pt idx="39738">
                  <c:v>2.6117647058823525</c:v>
                </c:pt>
                <c:pt idx="39739">
                  <c:v>2.6117647058823525</c:v>
                </c:pt>
                <c:pt idx="39740">
                  <c:v>2.6117647058823525</c:v>
                </c:pt>
                <c:pt idx="39741">
                  <c:v>2.6117647058823525</c:v>
                </c:pt>
                <c:pt idx="39742">
                  <c:v>2.6117647058823525</c:v>
                </c:pt>
                <c:pt idx="39743">
                  <c:v>2.6117647058823525</c:v>
                </c:pt>
                <c:pt idx="39744">
                  <c:v>2.6117647058823525</c:v>
                </c:pt>
                <c:pt idx="39745">
                  <c:v>2.6117647058823525</c:v>
                </c:pt>
                <c:pt idx="39746">
                  <c:v>2.6117647058823525</c:v>
                </c:pt>
                <c:pt idx="39747">
                  <c:v>2.6117647058823525</c:v>
                </c:pt>
                <c:pt idx="39748">
                  <c:v>2.6117647058823525</c:v>
                </c:pt>
                <c:pt idx="39749">
                  <c:v>2.6117647058823525</c:v>
                </c:pt>
                <c:pt idx="39750">
                  <c:v>2.6117647058823525</c:v>
                </c:pt>
                <c:pt idx="39751">
                  <c:v>2.6117647058823525</c:v>
                </c:pt>
                <c:pt idx="39752">
                  <c:v>2.6117647058823525</c:v>
                </c:pt>
                <c:pt idx="39753">
                  <c:v>2.6117647058823525</c:v>
                </c:pt>
                <c:pt idx="39754">
                  <c:v>2.6117647058823525</c:v>
                </c:pt>
                <c:pt idx="39755">
                  <c:v>2.6117647058823525</c:v>
                </c:pt>
                <c:pt idx="39756">
                  <c:v>2.6117647058823525</c:v>
                </c:pt>
                <c:pt idx="39757">
                  <c:v>2.6117647058823525</c:v>
                </c:pt>
                <c:pt idx="39758">
                  <c:v>2.6117647058823525</c:v>
                </c:pt>
                <c:pt idx="39759">
                  <c:v>2.6117647058823525</c:v>
                </c:pt>
                <c:pt idx="39760">
                  <c:v>2.6117647058823525</c:v>
                </c:pt>
                <c:pt idx="39761">
                  <c:v>2.6117647058823525</c:v>
                </c:pt>
                <c:pt idx="39762">
                  <c:v>2.6117647058823525</c:v>
                </c:pt>
                <c:pt idx="39763">
                  <c:v>2.6117647058823525</c:v>
                </c:pt>
                <c:pt idx="39764">
                  <c:v>2.6117647058823525</c:v>
                </c:pt>
                <c:pt idx="39765">
                  <c:v>2.6117647058823525</c:v>
                </c:pt>
                <c:pt idx="39766">
                  <c:v>2.6117647058823525</c:v>
                </c:pt>
                <c:pt idx="39767">
                  <c:v>2.6117647058823525</c:v>
                </c:pt>
                <c:pt idx="39768">
                  <c:v>2.6117647058823525</c:v>
                </c:pt>
                <c:pt idx="39769">
                  <c:v>2.6117647058823525</c:v>
                </c:pt>
                <c:pt idx="39770">
                  <c:v>2.6117647058823525</c:v>
                </c:pt>
                <c:pt idx="39771">
                  <c:v>2.6117647058823525</c:v>
                </c:pt>
                <c:pt idx="39772">
                  <c:v>2.4643137254901957</c:v>
                </c:pt>
                <c:pt idx="39773">
                  <c:v>2.4643137254901957</c:v>
                </c:pt>
                <c:pt idx="39774">
                  <c:v>2.4643137254901957</c:v>
                </c:pt>
                <c:pt idx="39775">
                  <c:v>2.4643137254901957</c:v>
                </c:pt>
                <c:pt idx="39776">
                  <c:v>2.4643137254901957</c:v>
                </c:pt>
                <c:pt idx="39777">
                  <c:v>2.4643137254901957</c:v>
                </c:pt>
                <c:pt idx="39778">
                  <c:v>2.4643137254901957</c:v>
                </c:pt>
                <c:pt idx="39779">
                  <c:v>2.4643137254901957</c:v>
                </c:pt>
                <c:pt idx="39780">
                  <c:v>2.4643137254901957</c:v>
                </c:pt>
                <c:pt idx="39781">
                  <c:v>2.4643137254901957</c:v>
                </c:pt>
                <c:pt idx="39782">
                  <c:v>2.4643137254901957</c:v>
                </c:pt>
                <c:pt idx="39783">
                  <c:v>2.4643137254901957</c:v>
                </c:pt>
                <c:pt idx="39784">
                  <c:v>2.4643137254901957</c:v>
                </c:pt>
                <c:pt idx="39785">
                  <c:v>2.4643137254901957</c:v>
                </c:pt>
                <c:pt idx="39786">
                  <c:v>2.4643137254901957</c:v>
                </c:pt>
                <c:pt idx="39787">
                  <c:v>2.4643137254901957</c:v>
                </c:pt>
                <c:pt idx="39788">
                  <c:v>2.4643137254901957</c:v>
                </c:pt>
                <c:pt idx="39789">
                  <c:v>2.4643137254901957</c:v>
                </c:pt>
                <c:pt idx="39790">
                  <c:v>2.4643137254901957</c:v>
                </c:pt>
                <c:pt idx="39791">
                  <c:v>2.4643137254901957</c:v>
                </c:pt>
                <c:pt idx="39792">
                  <c:v>2.4643137254901957</c:v>
                </c:pt>
                <c:pt idx="39793">
                  <c:v>2.4643137254901957</c:v>
                </c:pt>
                <c:pt idx="39794">
                  <c:v>2.4643137254901957</c:v>
                </c:pt>
                <c:pt idx="39795">
                  <c:v>2.4643137254901957</c:v>
                </c:pt>
                <c:pt idx="39796">
                  <c:v>2.4643137254901957</c:v>
                </c:pt>
                <c:pt idx="39797">
                  <c:v>2.4643137254901957</c:v>
                </c:pt>
                <c:pt idx="39798">
                  <c:v>2.4643137254901957</c:v>
                </c:pt>
                <c:pt idx="39799">
                  <c:v>2.4643137254901957</c:v>
                </c:pt>
                <c:pt idx="39800">
                  <c:v>2.4643137254901957</c:v>
                </c:pt>
                <c:pt idx="39801">
                  <c:v>2.4643137254901957</c:v>
                </c:pt>
                <c:pt idx="39802">
                  <c:v>2.4643137254901957</c:v>
                </c:pt>
                <c:pt idx="39803">
                  <c:v>2.4643137254901957</c:v>
                </c:pt>
                <c:pt idx="39804">
                  <c:v>2.4643137254901957</c:v>
                </c:pt>
                <c:pt idx="39805">
                  <c:v>2.4643137254901957</c:v>
                </c:pt>
                <c:pt idx="39806">
                  <c:v>2.4643137254901957</c:v>
                </c:pt>
                <c:pt idx="39807">
                  <c:v>2.4643137254901957</c:v>
                </c:pt>
                <c:pt idx="39808">
                  <c:v>2.4643137254901957</c:v>
                </c:pt>
                <c:pt idx="39809">
                  <c:v>2.4643137254901957</c:v>
                </c:pt>
                <c:pt idx="39810">
                  <c:v>2.4643137254901957</c:v>
                </c:pt>
                <c:pt idx="39811">
                  <c:v>2.4643137254901957</c:v>
                </c:pt>
                <c:pt idx="39812">
                  <c:v>2.4643137254901957</c:v>
                </c:pt>
                <c:pt idx="39813">
                  <c:v>2.4643137254901957</c:v>
                </c:pt>
                <c:pt idx="39814">
                  <c:v>2.4643137254901957</c:v>
                </c:pt>
                <c:pt idx="39815">
                  <c:v>2.4643137254901957</c:v>
                </c:pt>
                <c:pt idx="39816">
                  <c:v>2.4643137254901957</c:v>
                </c:pt>
                <c:pt idx="39817">
                  <c:v>2.4643137254901957</c:v>
                </c:pt>
                <c:pt idx="39818">
                  <c:v>2.4643137254901957</c:v>
                </c:pt>
                <c:pt idx="39819">
                  <c:v>2.4643137254901957</c:v>
                </c:pt>
                <c:pt idx="39820">
                  <c:v>2.6117647058823525</c:v>
                </c:pt>
                <c:pt idx="39821">
                  <c:v>2.6117647058823525</c:v>
                </c:pt>
                <c:pt idx="39822">
                  <c:v>2.6117647058823525</c:v>
                </c:pt>
                <c:pt idx="39823">
                  <c:v>2.6117647058823525</c:v>
                </c:pt>
                <c:pt idx="39824">
                  <c:v>2.6117647058823525</c:v>
                </c:pt>
                <c:pt idx="39825">
                  <c:v>2.6117647058823525</c:v>
                </c:pt>
                <c:pt idx="39826">
                  <c:v>2.6117647058823525</c:v>
                </c:pt>
                <c:pt idx="39827">
                  <c:v>2.6117647058823525</c:v>
                </c:pt>
                <c:pt idx="39828">
                  <c:v>2.6117647058823525</c:v>
                </c:pt>
                <c:pt idx="39829">
                  <c:v>2.6117647058823525</c:v>
                </c:pt>
                <c:pt idx="39830">
                  <c:v>2.6117647058823525</c:v>
                </c:pt>
                <c:pt idx="39831">
                  <c:v>2.6117647058823525</c:v>
                </c:pt>
                <c:pt idx="39832">
                  <c:v>2.6117647058823525</c:v>
                </c:pt>
                <c:pt idx="39833">
                  <c:v>2.6117647058823525</c:v>
                </c:pt>
                <c:pt idx="39834">
                  <c:v>2.6117647058823525</c:v>
                </c:pt>
                <c:pt idx="39835">
                  <c:v>2.6117647058823525</c:v>
                </c:pt>
                <c:pt idx="39836">
                  <c:v>2.6117647058823525</c:v>
                </c:pt>
                <c:pt idx="39837">
                  <c:v>2.6117647058823525</c:v>
                </c:pt>
                <c:pt idx="39838">
                  <c:v>2.6117647058823525</c:v>
                </c:pt>
                <c:pt idx="39839">
                  <c:v>2.6117647058823525</c:v>
                </c:pt>
                <c:pt idx="39840">
                  <c:v>2.6117647058823525</c:v>
                </c:pt>
                <c:pt idx="39841">
                  <c:v>2.6117647058823525</c:v>
                </c:pt>
                <c:pt idx="39842">
                  <c:v>2.6117647058823525</c:v>
                </c:pt>
                <c:pt idx="39843">
                  <c:v>2.6117647058823525</c:v>
                </c:pt>
                <c:pt idx="39844">
                  <c:v>2.6117647058823525</c:v>
                </c:pt>
                <c:pt idx="39845">
                  <c:v>2.6117647058823525</c:v>
                </c:pt>
                <c:pt idx="39846">
                  <c:v>2.6117647058823525</c:v>
                </c:pt>
                <c:pt idx="39847">
                  <c:v>2.6117647058823525</c:v>
                </c:pt>
                <c:pt idx="39848">
                  <c:v>2.6117647058823525</c:v>
                </c:pt>
                <c:pt idx="39849">
                  <c:v>2.6117647058823525</c:v>
                </c:pt>
                <c:pt idx="39850">
                  <c:v>2.6117647058823525</c:v>
                </c:pt>
                <c:pt idx="39851">
                  <c:v>2.6117647058823525</c:v>
                </c:pt>
                <c:pt idx="39852">
                  <c:v>2.6117647058823525</c:v>
                </c:pt>
                <c:pt idx="39853">
                  <c:v>2.6117647058823525</c:v>
                </c:pt>
                <c:pt idx="39854">
                  <c:v>2.6117647058823525</c:v>
                </c:pt>
                <c:pt idx="39855">
                  <c:v>2.6117647058823525</c:v>
                </c:pt>
                <c:pt idx="39856">
                  <c:v>2.6117647058823525</c:v>
                </c:pt>
                <c:pt idx="39857">
                  <c:v>2.6117647058823525</c:v>
                </c:pt>
                <c:pt idx="39858">
                  <c:v>2.6117647058823525</c:v>
                </c:pt>
                <c:pt idx="39859">
                  <c:v>2.6117647058823525</c:v>
                </c:pt>
                <c:pt idx="39860">
                  <c:v>2.6117647058823525</c:v>
                </c:pt>
                <c:pt idx="39861">
                  <c:v>2.6117647058823525</c:v>
                </c:pt>
                <c:pt idx="39862">
                  <c:v>2.6117647058823525</c:v>
                </c:pt>
                <c:pt idx="39863">
                  <c:v>2.6117647058823525</c:v>
                </c:pt>
                <c:pt idx="39864">
                  <c:v>2.6117647058823525</c:v>
                </c:pt>
                <c:pt idx="39865">
                  <c:v>2.6117647058823525</c:v>
                </c:pt>
                <c:pt idx="39866">
                  <c:v>2.4643137254901957</c:v>
                </c:pt>
                <c:pt idx="39867">
                  <c:v>2.4643137254901957</c:v>
                </c:pt>
                <c:pt idx="39868">
                  <c:v>2.4643137254901957</c:v>
                </c:pt>
                <c:pt idx="39869">
                  <c:v>2.4643137254901957</c:v>
                </c:pt>
                <c:pt idx="39870">
                  <c:v>2.4643137254901957</c:v>
                </c:pt>
                <c:pt idx="39871">
                  <c:v>2.4643137254901957</c:v>
                </c:pt>
                <c:pt idx="39872">
                  <c:v>2.4643137254901957</c:v>
                </c:pt>
                <c:pt idx="39873">
                  <c:v>2.4643137254901957</c:v>
                </c:pt>
                <c:pt idx="39874">
                  <c:v>2.4643137254901957</c:v>
                </c:pt>
                <c:pt idx="39875">
                  <c:v>2.4643137254901957</c:v>
                </c:pt>
                <c:pt idx="39876">
                  <c:v>2.4643137254901957</c:v>
                </c:pt>
                <c:pt idx="39877">
                  <c:v>2.4643137254901957</c:v>
                </c:pt>
                <c:pt idx="39878">
                  <c:v>2.4643137254901957</c:v>
                </c:pt>
                <c:pt idx="39879">
                  <c:v>2.4643137254901957</c:v>
                </c:pt>
                <c:pt idx="39880">
                  <c:v>2.4643137254901957</c:v>
                </c:pt>
                <c:pt idx="39881">
                  <c:v>2.4643137254901957</c:v>
                </c:pt>
                <c:pt idx="39882">
                  <c:v>2.4643137254901957</c:v>
                </c:pt>
                <c:pt idx="39883">
                  <c:v>2.4643137254901957</c:v>
                </c:pt>
                <c:pt idx="39884">
                  <c:v>2.4643137254901957</c:v>
                </c:pt>
                <c:pt idx="39885">
                  <c:v>2.4643137254901957</c:v>
                </c:pt>
                <c:pt idx="39886">
                  <c:v>2.4643137254901957</c:v>
                </c:pt>
                <c:pt idx="39887">
                  <c:v>2.4643137254901957</c:v>
                </c:pt>
                <c:pt idx="39888">
                  <c:v>2.4643137254901957</c:v>
                </c:pt>
                <c:pt idx="39889">
                  <c:v>2.4643137254901957</c:v>
                </c:pt>
                <c:pt idx="39890">
                  <c:v>2.4643137254901957</c:v>
                </c:pt>
                <c:pt idx="39891">
                  <c:v>2.4643137254901957</c:v>
                </c:pt>
                <c:pt idx="39892">
                  <c:v>2.4643137254901957</c:v>
                </c:pt>
                <c:pt idx="39893">
                  <c:v>2.4643137254901957</c:v>
                </c:pt>
                <c:pt idx="39894">
                  <c:v>2.4643137254901957</c:v>
                </c:pt>
                <c:pt idx="39895">
                  <c:v>2.4643137254901957</c:v>
                </c:pt>
                <c:pt idx="39896">
                  <c:v>2.4643137254901957</c:v>
                </c:pt>
                <c:pt idx="39897">
                  <c:v>2.4643137254901957</c:v>
                </c:pt>
                <c:pt idx="39898">
                  <c:v>2.4643137254901957</c:v>
                </c:pt>
                <c:pt idx="39899">
                  <c:v>2.4643137254901957</c:v>
                </c:pt>
                <c:pt idx="39900">
                  <c:v>2.4643137254901957</c:v>
                </c:pt>
                <c:pt idx="39901">
                  <c:v>2.4643137254901957</c:v>
                </c:pt>
                <c:pt idx="39902">
                  <c:v>2.4643137254901957</c:v>
                </c:pt>
                <c:pt idx="39903">
                  <c:v>2.4643137254901957</c:v>
                </c:pt>
                <c:pt idx="39904">
                  <c:v>2.4643137254901957</c:v>
                </c:pt>
                <c:pt idx="39905">
                  <c:v>2.4643137254901957</c:v>
                </c:pt>
                <c:pt idx="39906">
                  <c:v>2.4643137254901957</c:v>
                </c:pt>
                <c:pt idx="39907">
                  <c:v>2.4643137254901957</c:v>
                </c:pt>
                <c:pt idx="39908">
                  <c:v>2.4643137254901957</c:v>
                </c:pt>
                <c:pt idx="39909">
                  <c:v>2.4643137254901957</c:v>
                </c:pt>
                <c:pt idx="39910">
                  <c:v>2.4643137254901957</c:v>
                </c:pt>
                <c:pt idx="39911">
                  <c:v>2.4643137254901957</c:v>
                </c:pt>
                <c:pt idx="39912">
                  <c:v>2.4643137254901957</c:v>
                </c:pt>
                <c:pt idx="39913">
                  <c:v>2.4643137254901957</c:v>
                </c:pt>
                <c:pt idx="39914">
                  <c:v>2.4643137254901957</c:v>
                </c:pt>
                <c:pt idx="39915">
                  <c:v>2.4643137254901957</c:v>
                </c:pt>
                <c:pt idx="39916">
                  <c:v>2.4643137254901957</c:v>
                </c:pt>
                <c:pt idx="39917">
                  <c:v>2.6117647058823525</c:v>
                </c:pt>
                <c:pt idx="39918">
                  <c:v>2.6117647058823525</c:v>
                </c:pt>
                <c:pt idx="39919">
                  <c:v>2.6117647058823525</c:v>
                </c:pt>
                <c:pt idx="39920">
                  <c:v>2.6117647058823525</c:v>
                </c:pt>
                <c:pt idx="39921">
                  <c:v>2.6117647058823525</c:v>
                </c:pt>
                <c:pt idx="39922">
                  <c:v>2.6117647058823525</c:v>
                </c:pt>
                <c:pt idx="39923">
                  <c:v>2.6117647058823525</c:v>
                </c:pt>
                <c:pt idx="39924">
                  <c:v>2.6117647058823525</c:v>
                </c:pt>
                <c:pt idx="39925">
                  <c:v>2.6117647058823525</c:v>
                </c:pt>
                <c:pt idx="39926">
                  <c:v>2.6117647058823525</c:v>
                </c:pt>
                <c:pt idx="39927">
                  <c:v>2.6117647058823525</c:v>
                </c:pt>
                <c:pt idx="39928">
                  <c:v>2.6117647058823525</c:v>
                </c:pt>
                <c:pt idx="39929">
                  <c:v>2.6117647058823525</c:v>
                </c:pt>
                <c:pt idx="39930">
                  <c:v>2.6117647058823525</c:v>
                </c:pt>
                <c:pt idx="39931">
                  <c:v>2.6117647058823525</c:v>
                </c:pt>
                <c:pt idx="39932">
                  <c:v>2.6117647058823525</c:v>
                </c:pt>
                <c:pt idx="39933">
                  <c:v>2.6117647058823525</c:v>
                </c:pt>
                <c:pt idx="39934">
                  <c:v>2.6117647058823525</c:v>
                </c:pt>
                <c:pt idx="39935">
                  <c:v>2.6117647058823525</c:v>
                </c:pt>
                <c:pt idx="39936">
                  <c:v>2.6117647058823525</c:v>
                </c:pt>
                <c:pt idx="39937">
                  <c:v>2.6117647058823525</c:v>
                </c:pt>
                <c:pt idx="39938">
                  <c:v>2.6117647058823525</c:v>
                </c:pt>
                <c:pt idx="39939">
                  <c:v>2.6117647058823525</c:v>
                </c:pt>
                <c:pt idx="39940">
                  <c:v>2.6117647058823525</c:v>
                </c:pt>
                <c:pt idx="39941">
                  <c:v>2.6117647058823525</c:v>
                </c:pt>
                <c:pt idx="39942">
                  <c:v>2.6117647058823525</c:v>
                </c:pt>
                <c:pt idx="39943">
                  <c:v>2.6117647058823525</c:v>
                </c:pt>
                <c:pt idx="39944">
                  <c:v>2.6117647058823525</c:v>
                </c:pt>
                <c:pt idx="39945">
                  <c:v>2.6117647058823525</c:v>
                </c:pt>
                <c:pt idx="39946">
                  <c:v>2.6117647058823525</c:v>
                </c:pt>
                <c:pt idx="39947">
                  <c:v>2.6117647058823525</c:v>
                </c:pt>
                <c:pt idx="39948">
                  <c:v>2.6117647058823525</c:v>
                </c:pt>
                <c:pt idx="39949">
                  <c:v>2.6117647058823525</c:v>
                </c:pt>
                <c:pt idx="39950">
                  <c:v>2.6117647058823525</c:v>
                </c:pt>
                <c:pt idx="39951">
                  <c:v>2.6117647058823525</c:v>
                </c:pt>
                <c:pt idx="39952">
                  <c:v>2.6117647058823525</c:v>
                </c:pt>
                <c:pt idx="39953">
                  <c:v>2.6117647058823525</c:v>
                </c:pt>
                <c:pt idx="39954">
                  <c:v>2.6117647058823525</c:v>
                </c:pt>
                <c:pt idx="39955">
                  <c:v>2.6117647058823525</c:v>
                </c:pt>
                <c:pt idx="39956">
                  <c:v>2.6117647058823525</c:v>
                </c:pt>
                <c:pt idx="39957">
                  <c:v>2.6117647058823525</c:v>
                </c:pt>
                <c:pt idx="39958">
                  <c:v>2.6117647058823525</c:v>
                </c:pt>
                <c:pt idx="39959">
                  <c:v>2.6117647058823525</c:v>
                </c:pt>
                <c:pt idx="39960">
                  <c:v>2.6117647058823525</c:v>
                </c:pt>
                <c:pt idx="39961">
                  <c:v>2.6117647058823525</c:v>
                </c:pt>
                <c:pt idx="39962">
                  <c:v>2.4643137254901957</c:v>
                </c:pt>
                <c:pt idx="39963">
                  <c:v>2.4643137254901957</c:v>
                </c:pt>
                <c:pt idx="39964">
                  <c:v>2.4643137254901957</c:v>
                </c:pt>
                <c:pt idx="39965">
                  <c:v>2.4643137254901957</c:v>
                </c:pt>
                <c:pt idx="39966">
                  <c:v>2.4643137254901957</c:v>
                </c:pt>
                <c:pt idx="39967">
                  <c:v>2.4643137254901957</c:v>
                </c:pt>
                <c:pt idx="39968">
                  <c:v>2.4643137254901957</c:v>
                </c:pt>
                <c:pt idx="39969">
                  <c:v>2.4643137254901957</c:v>
                </c:pt>
                <c:pt idx="39970">
                  <c:v>2.4643137254901957</c:v>
                </c:pt>
                <c:pt idx="39971">
                  <c:v>2.4643137254901957</c:v>
                </c:pt>
                <c:pt idx="39972">
                  <c:v>2.4643137254901957</c:v>
                </c:pt>
                <c:pt idx="39973">
                  <c:v>2.4643137254901957</c:v>
                </c:pt>
                <c:pt idx="39974">
                  <c:v>2.4643137254901957</c:v>
                </c:pt>
                <c:pt idx="39975">
                  <c:v>2.4643137254901957</c:v>
                </c:pt>
                <c:pt idx="39976">
                  <c:v>2.4643137254901957</c:v>
                </c:pt>
                <c:pt idx="39977">
                  <c:v>2.4643137254901957</c:v>
                </c:pt>
                <c:pt idx="39978">
                  <c:v>2.4643137254901957</c:v>
                </c:pt>
                <c:pt idx="39979">
                  <c:v>2.4643137254901957</c:v>
                </c:pt>
                <c:pt idx="39980">
                  <c:v>2.4643137254901957</c:v>
                </c:pt>
                <c:pt idx="39981">
                  <c:v>2.4643137254901957</c:v>
                </c:pt>
                <c:pt idx="39982">
                  <c:v>2.4643137254901957</c:v>
                </c:pt>
                <c:pt idx="39983">
                  <c:v>2.4643137254901957</c:v>
                </c:pt>
                <c:pt idx="39984">
                  <c:v>2.4643137254901957</c:v>
                </c:pt>
                <c:pt idx="39985">
                  <c:v>2.4643137254901957</c:v>
                </c:pt>
                <c:pt idx="39986">
                  <c:v>2.4643137254901957</c:v>
                </c:pt>
                <c:pt idx="39987">
                  <c:v>2.4643137254901957</c:v>
                </c:pt>
                <c:pt idx="39988">
                  <c:v>2.4643137254901957</c:v>
                </c:pt>
                <c:pt idx="39989">
                  <c:v>2.4643137254901957</c:v>
                </c:pt>
                <c:pt idx="39990">
                  <c:v>2.4643137254901957</c:v>
                </c:pt>
                <c:pt idx="39991">
                  <c:v>2.4643137254901957</c:v>
                </c:pt>
                <c:pt idx="39992">
                  <c:v>2.4643137254901957</c:v>
                </c:pt>
                <c:pt idx="39993">
                  <c:v>2.4643137254901957</c:v>
                </c:pt>
                <c:pt idx="39994">
                  <c:v>2.4643137254901957</c:v>
                </c:pt>
                <c:pt idx="39995">
                  <c:v>2.4643137254901957</c:v>
                </c:pt>
                <c:pt idx="39996">
                  <c:v>2.4643137254901957</c:v>
                </c:pt>
                <c:pt idx="39997">
                  <c:v>2.4643137254901957</c:v>
                </c:pt>
                <c:pt idx="39998">
                  <c:v>2.4643137254901957</c:v>
                </c:pt>
                <c:pt idx="39999">
                  <c:v>2.4643137254901957</c:v>
                </c:pt>
                <c:pt idx="40000">
                  <c:v>2.4643137254901957</c:v>
                </c:pt>
                <c:pt idx="40001">
                  <c:v>2.4643137254901957</c:v>
                </c:pt>
                <c:pt idx="40002">
                  <c:v>2.4643137254901957</c:v>
                </c:pt>
                <c:pt idx="40003">
                  <c:v>2.4643137254901957</c:v>
                </c:pt>
                <c:pt idx="40004">
                  <c:v>2.4643137254901957</c:v>
                </c:pt>
                <c:pt idx="40005">
                  <c:v>2.4643137254901957</c:v>
                </c:pt>
                <c:pt idx="40006">
                  <c:v>2.4643137254901957</c:v>
                </c:pt>
                <c:pt idx="40007">
                  <c:v>2.4643137254901957</c:v>
                </c:pt>
                <c:pt idx="40008">
                  <c:v>2.4643137254901957</c:v>
                </c:pt>
                <c:pt idx="40009">
                  <c:v>2.4643137254901957</c:v>
                </c:pt>
                <c:pt idx="40010">
                  <c:v>2.4643137254901957</c:v>
                </c:pt>
                <c:pt idx="40011">
                  <c:v>2.6117647058823525</c:v>
                </c:pt>
                <c:pt idx="40012">
                  <c:v>2.6117647058823525</c:v>
                </c:pt>
                <c:pt idx="40013">
                  <c:v>2.6117647058823525</c:v>
                </c:pt>
                <c:pt idx="40014">
                  <c:v>2.6117647058823525</c:v>
                </c:pt>
                <c:pt idx="40015">
                  <c:v>2.6117647058823525</c:v>
                </c:pt>
                <c:pt idx="40016">
                  <c:v>2.6117647058823525</c:v>
                </c:pt>
                <c:pt idx="40017">
                  <c:v>2.6117647058823525</c:v>
                </c:pt>
                <c:pt idx="40018">
                  <c:v>2.6117647058823525</c:v>
                </c:pt>
                <c:pt idx="40019">
                  <c:v>2.6117647058823525</c:v>
                </c:pt>
                <c:pt idx="40020">
                  <c:v>2.6117647058823525</c:v>
                </c:pt>
                <c:pt idx="40021">
                  <c:v>2.6117647058823525</c:v>
                </c:pt>
                <c:pt idx="40022">
                  <c:v>2.6117647058823525</c:v>
                </c:pt>
                <c:pt idx="40023">
                  <c:v>2.6117647058823525</c:v>
                </c:pt>
                <c:pt idx="40024">
                  <c:v>2.6117647058823525</c:v>
                </c:pt>
                <c:pt idx="40025">
                  <c:v>2.6117647058823525</c:v>
                </c:pt>
                <c:pt idx="40026">
                  <c:v>2.6117647058823525</c:v>
                </c:pt>
                <c:pt idx="40027">
                  <c:v>2.6117647058823525</c:v>
                </c:pt>
                <c:pt idx="40028">
                  <c:v>2.6117647058823525</c:v>
                </c:pt>
                <c:pt idx="40029">
                  <c:v>2.6117647058823525</c:v>
                </c:pt>
                <c:pt idx="40030">
                  <c:v>2.6117647058823525</c:v>
                </c:pt>
                <c:pt idx="40031">
                  <c:v>2.6117647058823525</c:v>
                </c:pt>
                <c:pt idx="40032">
                  <c:v>2.6117647058823525</c:v>
                </c:pt>
                <c:pt idx="40033">
                  <c:v>2.6117647058823525</c:v>
                </c:pt>
                <c:pt idx="40034">
                  <c:v>2.6117647058823525</c:v>
                </c:pt>
                <c:pt idx="40035">
                  <c:v>2.6117647058823525</c:v>
                </c:pt>
                <c:pt idx="40036">
                  <c:v>2.6117647058823525</c:v>
                </c:pt>
                <c:pt idx="40037">
                  <c:v>2.6117647058823525</c:v>
                </c:pt>
                <c:pt idx="40038">
                  <c:v>2.6117647058823525</c:v>
                </c:pt>
                <c:pt idx="40039">
                  <c:v>2.6117647058823525</c:v>
                </c:pt>
                <c:pt idx="40040">
                  <c:v>2.6117647058823525</c:v>
                </c:pt>
                <c:pt idx="40041">
                  <c:v>2.6117647058823525</c:v>
                </c:pt>
                <c:pt idx="40042">
                  <c:v>2.6117647058823525</c:v>
                </c:pt>
                <c:pt idx="40043">
                  <c:v>2.6117647058823525</c:v>
                </c:pt>
                <c:pt idx="40044">
                  <c:v>2.6117647058823525</c:v>
                </c:pt>
                <c:pt idx="40045">
                  <c:v>2.6117647058823525</c:v>
                </c:pt>
                <c:pt idx="40046">
                  <c:v>2.6117647058823525</c:v>
                </c:pt>
                <c:pt idx="40047">
                  <c:v>2.6117647058823525</c:v>
                </c:pt>
                <c:pt idx="40048">
                  <c:v>2.6117647058823525</c:v>
                </c:pt>
                <c:pt idx="40049">
                  <c:v>2.6117647058823525</c:v>
                </c:pt>
                <c:pt idx="40050">
                  <c:v>2.6117647058823525</c:v>
                </c:pt>
                <c:pt idx="40051">
                  <c:v>2.6117647058823525</c:v>
                </c:pt>
                <c:pt idx="40052">
                  <c:v>2.6117647058823525</c:v>
                </c:pt>
                <c:pt idx="40053">
                  <c:v>2.6117647058823525</c:v>
                </c:pt>
                <c:pt idx="40054">
                  <c:v>2.6117647058823525</c:v>
                </c:pt>
                <c:pt idx="40055">
                  <c:v>2.6117647058823525</c:v>
                </c:pt>
                <c:pt idx="40056">
                  <c:v>2.6117647058823525</c:v>
                </c:pt>
                <c:pt idx="40057">
                  <c:v>2.4643137254901957</c:v>
                </c:pt>
                <c:pt idx="40058">
                  <c:v>2.4643137254901957</c:v>
                </c:pt>
                <c:pt idx="40059">
                  <c:v>2.4643137254901957</c:v>
                </c:pt>
                <c:pt idx="40060">
                  <c:v>2.4643137254901957</c:v>
                </c:pt>
                <c:pt idx="40061">
                  <c:v>2.4643137254901957</c:v>
                </c:pt>
                <c:pt idx="40062">
                  <c:v>2.4643137254901957</c:v>
                </c:pt>
                <c:pt idx="40063">
                  <c:v>2.4643137254901957</c:v>
                </c:pt>
                <c:pt idx="40064">
                  <c:v>2.4643137254901957</c:v>
                </c:pt>
                <c:pt idx="40065">
                  <c:v>2.4643137254901957</c:v>
                </c:pt>
                <c:pt idx="40066">
                  <c:v>2.4643137254901957</c:v>
                </c:pt>
                <c:pt idx="40067">
                  <c:v>2.4643137254901957</c:v>
                </c:pt>
                <c:pt idx="40068">
                  <c:v>2.4643137254901957</c:v>
                </c:pt>
                <c:pt idx="40069">
                  <c:v>2.4643137254901957</c:v>
                </c:pt>
                <c:pt idx="40070">
                  <c:v>2.4643137254901957</c:v>
                </c:pt>
                <c:pt idx="40071">
                  <c:v>2.4643137254901957</c:v>
                </c:pt>
                <c:pt idx="40072">
                  <c:v>2.4643137254901957</c:v>
                </c:pt>
                <c:pt idx="40073">
                  <c:v>2.4643137254901957</c:v>
                </c:pt>
                <c:pt idx="40074">
                  <c:v>2.4643137254901957</c:v>
                </c:pt>
                <c:pt idx="40075">
                  <c:v>2.4643137254901957</c:v>
                </c:pt>
                <c:pt idx="40076">
                  <c:v>2.4643137254901957</c:v>
                </c:pt>
                <c:pt idx="40077">
                  <c:v>2.4643137254901957</c:v>
                </c:pt>
                <c:pt idx="40078">
                  <c:v>2.4643137254901957</c:v>
                </c:pt>
                <c:pt idx="40079">
                  <c:v>2.4643137254901957</c:v>
                </c:pt>
                <c:pt idx="40080">
                  <c:v>2.4643137254901957</c:v>
                </c:pt>
                <c:pt idx="40081">
                  <c:v>2.4643137254901957</c:v>
                </c:pt>
                <c:pt idx="40082">
                  <c:v>2.4643137254901957</c:v>
                </c:pt>
                <c:pt idx="40083">
                  <c:v>2.4643137254901957</c:v>
                </c:pt>
                <c:pt idx="40084">
                  <c:v>2.4643137254901957</c:v>
                </c:pt>
                <c:pt idx="40085">
                  <c:v>2.4643137254901957</c:v>
                </c:pt>
                <c:pt idx="40086">
                  <c:v>2.4643137254901957</c:v>
                </c:pt>
                <c:pt idx="40087">
                  <c:v>2.4643137254901957</c:v>
                </c:pt>
                <c:pt idx="40088">
                  <c:v>2.4643137254901957</c:v>
                </c:pt>
                <c:pt idx="40089">
                  <c:v>2.4643137254901957</c:v>
                </c:pt>
                <c:pt idx="40090">
                  <c:v>2.4643137254901957</c:v>
                </c:pt>
                <c:pt idx="40091">
                  <c:v>2.4643137254901957</c:v>
                </c:pt>
                <c:pt idx="40092">
                  <c:v>2.4643137254901957</c:v>
                </c:pt>
                <c:pt idx="40093">
                  <c:v>2.4643137254901957</c:v>
                </c:pt>
                <c:pt idx="40094">
                  <c:v>2.4643137254901957</c:v>
                </c:pt>
                <c:pt idx="40095">
                  <c:v>2.4643137254901957</c:v>
                </c:pt>
                <c:pt idx="40096">
                  <c:v>2.4643137254901957</c:v>
                </c:pt>
                <c:pt idx="40097">
                  <c:v>2.4643137254901957</c:v>
                </c:pt>
                <c:pt idx="40098">
                  <c:v>2.4643137254901957</c:v>
                </c:pt>
                <c:pt idx="40099">
                  <c:v>2.4643137254901957</c:v>
                </c:pt>
                <c:pt idx="40100">
                  <c:v>2.4643137254901957</c:v>
                </c:pt>
                <c:pt idx="40101">
                  <c:v>2.4643137254901957</c:v>
                </c:pt>
                <c:pt idx="40102">
                  <c:v>2.4643137254901957</c:v>
                </c:pt>
                <c:pt idx="40103">
                  <c:v>2.4643137254901957</c:v>
                </c:pt>
                <c:pt idx="40104">
                  <c:v>2.4643137254901957</c:v>
                </c:pt>
                <c:pt idx="40105">
                  <c:v>2.4643137254901957</c:v>
                </c:pt>
                <c:pt idx="40106">
                  <c:v>2.4643137254901957</c:v>
                </c:pt>
                <c:pt idx="40107">
                  <c:v>2.4643137254901957</c:v>
                </c:pt>
                <c:pt idx="40108">
                  <c:v>2.6117647058823525</c:v>
                </c:pt>
                <c:pt idx="40109">
                  <c:v>2.6117647058823525</c:v>
                </c:pt>
                <c:pt idx="40110">
                  <c:v>2.6117647058823525</c:v>
                </c:pt>
                <c:pt idx="40111">
                  <c:v>2.6117647058823525</c:v>
                </c:pt>
                <c:pt idx="40112">
                  <c:v>2.6117647058823525</c:v>
                </c:pt>
                <c:pt idx="40113">
                  <c:v>2.6117647058823525</c:v>
                </c:pt>
                <c:pt idx="40114">
                  <c:v>2.6117647058823525</c:v>
                </c:pt>
                <c:pt idx="40115">
                  <c:v>2.6117647058823525</c:v>
                </c:pt>
                <c:pt idx="40116">
                  <c:v>2.6117647058823525</c:v>
                </c:pt>
                <c:pt idx="40117">
                  <c:v>2.6117647058823525</c:v>
                </c:pt>
                <c:pt idx="40118">
                  <c:v>2.6117647058823525</c:v>
                </c:pt>
                <c:pt idx="40119">
                  <c:v>2.6117647058823525</c:v>
                </c:pt>
                <c:pt idx="40120">
                  <c:v>2.6117647058823525</c:v>
                </c:pt>
                <c:pt idx="40121">
                  <c:v>2.6117647058823525</c:v>
                </c:pt>
                <c:pt idx="40122">
                  <c:v>2.6117647058823525</c:v>
                </c:pt>
                <c:pt idx="40123">
                  <c:v>2.6117647058823525</c:v>
                </c:pt>
                <c:pt idx="40124">
                  <c:v>2.6117647058823525</c:v>
                </c:pt>
                <c:pt idx="40125">
                  <c:v>2.6117647058823525</c:v>
                </c:pt>
                <c:pt idx="40126">
                  <c:v>2.6117647058823525</c:v>
                </c:pt>
                <c:pt idx="40127">
                  <c:v>2.6117647058823525</c:v>
                </c:pt>
                <c:pt idx="40128">
                  <c:v>2.6117647058823525</c:v>
                </c:pt>
                <c:pt idx="40129">
                  <c:v>2.6117647058823525</c:v>
                </c:pt>
                <c:pt idx="40130">
                  <c:v>2.6117647058823525</c:v>
                </c:pt>
                <c:pt idx="40131">
                  <c:v>2.6117647058823525</c:v>
                </c:pt>
                <c:pt idx="40132">
                  <c:v>2.6117647058823525</c:v>
                </c:pt>
                <c:pt idx="40133">
                  <c:v>2.6117647058823525</c:v>
                </c:pt>
                <c:pt idx="40134">
                  <c:v>2.6117647058823525</c:v>
                </c:pt>
                <c:pt idx="40135">
                  <c:v>2.6117647058823525</c:v>
                </c:pt>
                <c:pt idx="40136">
                  <c:v>2.6117647058823525</c:v>
                </c:pt>
                <c:pt idx="40137">
                  <c:v>2.6117647058823525</c:v>
                </c:pt>
                <c:pt idx="40138">
                  <c:v>2.6117647058823525</c:v>
                </c:pt>
                <c:pt idx="40139">
                  <c:v>2.6117647058823525</c:v>
                </c:pt>
                <c:pt idx="40140">
                  <c:v>2.6117647058823525</c:v>
                </c:pt>
                <c:pt idx="40141">
                  <c:v>2.6117647058823525</c:v>
                </c:pt>
                <c:pt idx="40142">
                  <c:v>2.6117647058823525</c:v>
                </c:pt>
                <c:pt idx="40143">
                  <c:v>2.6117647058823525</c:v>
                </c:pt>
                <c:pt idx="40144">
                  <c:v>2.6117647058823525</c:v>
                </c:pt>
                <c:pt idx="40145">
                  <c:v>2.6117647058823525</c:v>
                </c:pt>
                <c:pt idx="40146">
                  <c:v>2.6117647058823525</c:v>
                </c:pt>
                <c:pt idx="40147">
                  <c:v>2.6117647058823525</c:v>
                </c:pt>
                <c:pt idx="40148">
                  <c:v>2.6117647058823525</c:v>
                </c:pt>
                <c:pt idx="40149">
                  <c:v>2.6117647058823525</c:v>
                </c:pt>
                <c:pt idx="40150">
                  <c:v>2.6117647058823525</c:v>
                </c:pt>
                <c:pt idx="40151">
                  <c:v>2.4643137254901957</c:v>
                </c:pt>
                <c:pt idx="40152">
                  <c:v>2.4643137254901957</c:v>
                </c:pt>
                <c:pt idx="40153">
                  <c:v>2.4643137254901957</c:v>
                </c:pt>
                <c:pt idx="40154">
                  <c:v>2.4643137254901957</c:v>
                </c:pt>
                <c:pt idx="40155">
                  <c:v>2.4643137254901957</c:v>
                </c:pt>
                <c:pt idx="40156">
                  <c:v>2.4643137254901957</c:v>
                </c:pt>
                <c:pt idx="40157">
                  <c:v>2.4643137254901957</c:v>
                </c:pt>
                <c:pt idx="40158">
                  <c:v>2.4643137254901957</c:v>
                </c:pt>
                <c:pt idx="40159">
                  <c:v>2.4643137254901957</c:v>
                </c:pt>
                <c:pt idx="40160">
                  <c:v>2.4643137254901957</c:v>
                </c:pt>
                <c:pt idx="40161">
                  <c:v>2.4643137254901957</c:v>
                </c:pt>
                <c:pt idx="40162">
                  <c:v>2.4643137254901957</c:v>
                </c:pt>
                <c:pt idx="40163">
                  <c:v>2.4643137254901957</c:v>
                </c:pt>
                <c:pt idx="40164">
                  <c:v>2.4643137254901957</c:v>
                </c:pt>
                <c:pt idx="40165">
                  <c:v>2.4643137254901957</c:v>
                </c:pt>
                <c:pt idx="40166">
                  <c:v>2.4643137254901957</c:v>
                </c:pt>
                <c:pt idx="40167">
                  <c:v>2.4643137254901957</c:v>
                </c:pt>
                <c:pt idx="40168">
                  <c:v>2.4643137254901957</c:v>
                </c:pt>
                <c:pt idx="40169">
                  <c:v>2.4643137254901957</c:v>
                </c:pt>
                <c:pt idx="40170">
                  <c:v>2.4643137254901957</c:v>
                </c:pt>
                <c:pt idx="40171">
                  <c:v>2.4643137254901957</c:v>
                </c:pt>
                <c:pt idx="40172">
                  <c:v>2.4643137254901957</c:v>
                </c:pt>
                <c:pt idx="40173">
                  <c:v>2.4643137254901957</c:v>
                </c:pt>
                <c:pt idx="40174">
                  <c:v>2.4643137254901957</c:v>
                </c:pt>
                <c:pt idx="40175">
                  <c:v>2.4643137254901957</c:v>
                </c:pt>
                <c:pt idx="40176">
                  <c:v>2.4643137254901957</c:v>
                </c:pt>
                <c:pt idx="40177">
                  <c:v>2.4643137254901957</c:v>
                </c:pt>
                <c:pt idx="40178">
                  <c:v>2.4643137254901957</c:v>
                </c:pt>
                <c:pt idx="40179">
                  <c:v>2.4643137254901957</c:v>
                </c:pt>
                <c:pt idx="40180">
                  <c:v>2.4643137254901957</c:v>
                </c:pt>
                <c:pt idx="40181">
                  <c:v>2.4643137254901957</c:v>
                </c:pt>
                <c:pt idx="40182">
                  <c:v>2.4643137254901957</c:v>
                </c:pt>
                <c:pt idx="40183">
                  <c:v>2.4643137254901957</c:v>
                </c:pt>
                <c:pt idx="40184">
                  <c:v>2.4643137254901957</c:v>
                </c:pt>
                <c:pt idx="40185">
                  <c:v>2.4643137254901957</c:v>
                </c:pt>
                <c:pt idx="40186">
                  <c:v>2.4643137254901957</c:v>
                </c:pt>
                <c:pt idx="40187">
                  <c:v>2.4643137254901957</c:v>
                </c:pt>
                <c:pt idx="40188">
                  <c:v>2.4643137254901957</c:v>
                </c:pt>
                <c:pt idx="40189">
                  <c:v>2.4643137254901957</c:v>
                </c:pt>
                <c:pt idx="40190">
                  <c:v>2.4643137254901957</c:v>
                </c:pt>
                <c:pt idx="40191">
                  <c:v>2.4643137254901957</c:v>
                </c:pt>
                <c:pt idx="40192">
                  <c:v>2.4643137254901957</c:v>
                </c:pt>
                <c:pt idx="40193">
                  <c:v>2.4643137254901957</c:v>
                </c:pt>
                <c:pt idx="40194">
                  <c:v>2.4643137254901957</c:v>
                </c:pt>
                <c:pt idx="40195">
                  <c:v>2.4643137254901957</c:v>
                </c:pt>
                <c:pt idx="40196">
                  <c:v>2.4643137254901957</c:v>
                </c:pt>
                <c:pt idx="40197">
                  <c:v>2.4643137254901957</c:v>
                </c:pt>
                <c:pt idx="40198">
                  <c:v>2.4643137254901957</c:v>
                </c:pt>
                <c:pt idx="40199">
                  <c:v>2.4643137254901957</c:v>
                </c:pt>
                <c:pt idx="40200">
                  <c:v>2.4643137254901957</c:v>
                </c:pt>
                <c:pt idx="40201">
                  <c:v>2.4643137254901957</c:v>
                </c:pt>
                <c:pt idx="40202">
                  <c:v>2.4643137254901957</c:v>
                </c:pt>
                <c:pt idx="40203">
                  <c:v>2.6117647058823525</c:v>
                </c:pt>
                <c:pt idx="40204">
                  <c:v>2.6117647058823525</c:v>
                </c:pt>
                <c:pt idx="40205">
                  <c:v>2.6117647058823525</c:v>
                </c:pt>
                <c:pt idx="40206">
                  <c:v>2.6117647058823525</c:v>
                </c:pt>
                <c:pt idx="40207">
                  <c:v>2.6117647058823525</c:v>
                </c:pt>
                <c:pt idx="40208">
                  <c:v>2.6117647058823525</c:v>
                </c:pt>
                <c:pt idx="40209">
                  <c:v>2.6117647058823525</c:v>
                </c:pt>
                <c:pt idx="40210">
                  <c:v>2.6117647058823525</c:v>
                </c:pt>
                <c:pt idx="40211">
                  <c:v>2.6117647058823525</c:v>
                </c:pt>
                <c:pt idx="40212">
                  <c:v>2.6117647058823525</c:v>
                </c:pt>
                <c:pt idx="40213">
                  <c:v>2.6117647058823525</c:v>
                </c:pt>
                <c:pt idx="40214">
                  <c:v>2.6117647058823525</c:v>
                </c:pt>
                <c:pt idx="40215">
                  <c:v>2.6117647058823525</c:v>
                </c:pt>
                <c:pt idx="40216">
                  <c:v>2.6117647058823525</c:v>
                </c:pt>
                <c:pt idx="40217">
                  <c:v>2.6117647058823525</c:v>
                </c:pt>
                <c:pt idx="40218">
                  <c:v>2.6117647058823525</c:v>
                </c:pt>
                <c:pt idx="40219">
                  <c:v>2.6117647058823525</c:v>
                </c:pt>
                <c:pt idx="40220">
                  <c:v>2.6117647058823525</c:v>
                </c:pt>
                <c:pt idx="40221">
                  <c:v>2.6117647058823525</c:v>
                </c:pt>
                <c:pt idx="40222">
                  <c:v>2.6117647058823525</c:v>
                </c:pt>
                <c:pt idx="40223">
                  <c:v>2.6117647058823525</c:v>
                </c:pt>
                <c:pt idx="40224">
                  <c:v>2.6117647058823525</c:v>
                </c:pt>
                <c:pt idx="40225">
                  <c:v>2.6117647058823525</c:v>
                </c:pt>
                <c:pt idx="40226">
                  <c:v>2.6117647058823525</c:v>
                </c:pt>
                <c:pt idx="40227">
                  <c:v>2.6117647058823525</c:v>
                </c:pt>
                <c:pt idx="40228">
                  <c:v>2.6117647058823525</c:v>
                </c:pt>
                <c:pt idx="40229">
                  <c:v>2.6117647058823525</c:v>
                </c:pt>
                <c:pt idx="40230">
                  <c:v>2.6117647058823525</c:v>
                </c:pt>
                <c:pt idx="40231">
                  <c:v>2.6117647058823525</c:v>
                </c:pt>
                <c:pt idx="40232">
                  <c:v>2.6117647058823525</c:v>
                </c:pt>
                <c:pt idx="40233">
                  <c:v>2.6117647058823525</c:v>
                </c:pt>
                <c:pt idx="40234">
                  <c:v>2.6117647058823525</c:v>
                </c:pt>
                <c:pt idx="40235">
                  <c:v>2.6117647058823525</c:v>
                </c:pt>
                <c:pt idx="40236">
                  <c:v>2.6117647058823525</c:v>
                </c:pt>
                <c:pt idx="40237">
                  <c:v>2.6117647058823525</c:v>
                </c:pt>
                <c:pt idx="40238">
                  <c:v>2.6117647058823525</c:v>
                </c:pt>
                <c:pt idx="40239">
                  <c:v>2.6117647058823525</c:v>
                </c:pt>
                <c:pt idx="40240">
                  <c:v>2.6117647058823525</c:v>
                </c:pt>
                <c:pt idx="40241">
                  <c:v>2.6117647058823525</c:v>
                </c:pt>
                <c:pt idx="40242">
                  <c:v>2.6117647058823525</c:v>
                </c:pt>
                <c:pt idx="40243">
                  <c:v>2.6117647058823525</c:v>
                </c:pt>
                <c:pt idx="40244">
                  <c:v>2.6117647058823525</c:v>
                </c:pt>
                <c:pt idx="40245">
                  <c:v>2.6117647058823525</c:v>
                </c:pt>
                <c:pt idx="40246">
                  <c:v>2.6117647058823525</c:v>
                </c:pt>
                <c:pt idx="40247">
                  <c:v>2.4643137254901957</c:v>
                </c:pt>
                <c:pt idx="40248">
                  <c:v>2.4643137254901957</c:v>
                </c:pt>
                <c:pt idx="40249">
                  <c:v>2.4643137254901957</c:v>
                </c:pt>
                <c:pt idx="40250">
                  <c:v>2.4643137254901957</c:v>
                </c:pt>
                <c:pt idx="40251">
                  <c:v>2.4643137254901957</c:v>
                </c:pt>
                <c:pt idx="40252">
                  <c:v>2.4643137254901957</c:v>
                </c:pt>
                <c:pt idx="40253">
                  <c:v>2.4643137254901957</c:v>
                </c:pt>
                <c:pt idx="40254">
                  <c:v>2.4643137254901957</c:v>
                </c:pt>
                <c:pt idx="40255">
                  <c:v>2.4643137254901957</c:v>
                </c:pt>
                <c:pt idx="40256">
                  <c:v>2.4643137254901957</c:v>
                </c:pt>
                <c:pt idx="40257">
                  <c:v>2.4643137254901957</c:v>
                </c:pt>
                <c:pt idx="40258">
                  <c:v>2.4643137254901957</c:v>
                </c:pt>
                <c:pt idx="40259">
                  <c:v>2.4643137254901957</c:v>
                </c:pt>
                <c:pt idx="40260">
                  <c:v>2.4643137254901957</c:v>
                </c:pt>
                <c:pt idx="40261">
                  <c:v>2.4643137254901957</c:v>
                </c:pt>
                <c:pt idx="40262">
                  <c:v>2.4643137254901957</c:v>
                </c:pt>
                <c:pt idx="40263">
                  <c:v>2.4643137254901957</c:v>
                </c:pt>
                <c:pt idx="40264">
                  <c:v>2.4643137254901957</c:v>
                </c:pt>
                <c:pt idx="40265">
                  <c:v>2.4643137254901957</c:v>
                </c:pt>
                <c:pt idx="40266">
                  <c:v>2.4643137254901957</c:v>
                </c:pt>
                <c:pt idx="40267">
                  <c:v>2.4643137254901957</c:v>
                </c:pt>
                <c:pt idx="40268">
                  <c:v>2.4643137254901957</c:v>
                </c:pt>
                <c:pt idx="40269">
                  <c:v>2.4643137254901957</c:v>
                </c:pt>
                <c:pt idx="40270">
                  <c:v>2.4643137254901957</c:v>
                </c:pt>
                <c:pt idx="40271">
                  <c:v>2.4643137254901957</c:v>
                </c:pt>
                <c:pt idx="40272">
                  <c:v>2.4643137254901957</c:v>
                </c:pt>
                <c:pt idx="40273">
                  <c:v>2.4643137254901957</c:v>
                </c:pt>
                <c:pt idx="40274">
                  <c:v>2.4643137254901957</c:v>
                </c:pt>
                <c:pt idx="40275">
                  <c:v>2.4643137254901957</c:v>
                </c:pt>
                <c:pt idx="40276">
                  <c:v>2.4643137254901957</c:v>
                </c:pt>
                <c:pt idx="40277">
                  <c:v>2.4643137254901957</c:v>
                </c:pt>
                <c:pt idx="40278">
                  <c:v>2.4643137254901957</c:v>
                </c:pt>
                <c:pt idx="40279">
                  <c:v>2.4643137254901957</c:v>
                </c:pt>
                <c:pt idx="40280">
                  <c:v>2.4643137254901957</c:v>
                </c:pt>
                <c:pt idx="40281">
                  <c:v>2.4643137254901957</c:v>
                </c:pt>
                <c:pt idx="40282">
                  <c:v>2.4643137254901957</c:v>
                </c:pt>
                <c:pt idx="40283">
                  <c:v>2.4643137254901957</c:v>
                </c:pt>
                <c:pt idx="40284">
                  <c:v>2.4643137254901957</c:v>
                </c:pt>
                <c:pt idx="40285">
                  <c:v>2.4643137254901957</c:v>
                </c:pt>
                <c:pt idx="40286">
                  <c:v>2.4643137254901957</c:v>
                </c:pt>
                <c:pt idx="40287">
                  <c:v>2.4643137254901957</c:v>
                </c:pt>
                <c:pt idx="40288">
                  <c:v>2.4643137254901957</c:v>
                </c:pt>
                <c:pt idx="40289">
                  <c:v>2.4643137254901957</c:v>
                </c:pt>
                <c:pt idx="40290">
                  <c:v>2.4643137254901957</c:v>
                </c:pt>
                <c:pt idx="40291">
                  <c:v>2.4643137254901957</c:v>
                </c:pt>
                <c:pt idx="40292">
                  <c:v>2.4643137254901957</c:v>
                </c:pt>
                <c:pt idx="40293">
                  <c:v>2.4643137254901957</c:v>
                </c:pt>
                <c:pt idx="40294">
                  <c:v>2.4643137254901957</c:v>
                </c:pt>
                <c:pt idx="40295">
                  <c:v>2.4643137254901957</c:v>
                </c:pt>
                <c:pt idx="40296">
                  <c:v>2.4643137254901957</c:v>
                </c:pt>
                <c:pt idx="40297">
                  <c:v>2.4643137254901957</c:v>
                </c:pt>
                <c:pt idx="40298">
                  <c:v>2.4643137254901957</c:v>
                </c:pt>
                <c:pt idx="40299">
                  <c:v>2.6117647058823525</c:v>
                </c:pt>
                <c:pt idx="40300">
                  <c:v>2.6117647058823525</c:v>
                </c:pt>
                <c:pt idx="40301">
                  <c:v>2.6117647058823525</c:v>
                </c:pt>
                <c:pt idx="40302">
                  <c:v>2.6117647058823525</c:v>
                </c:pt>
                <c:pt idx="40303">
                  <c:v>2.6117647058823525</c:v>
                </c:pt>
                <c:pt idx="40304">
                  <c:v>2.6117647058823525</c:v>
                </c:pt>
                <c:pt idx="40305">
                  <c:v>2.6117647058823525</c:v>
                </c:pt>
                <c:pt idx="40306">
                  <c:v>2.6117647058823525</c:v>
                </c:pt>
                <c:pt idx="40307">
                  <c:v>2.6117647058823525</c:v>
                </c:pt>
                <c:pt idx="40308">
                  <c:v>2.6117647058823525</c:v>
                </c:pt>
                <c:pt idx="40309">
                  <c:v>2.6117647058823525</c:v>
                </c:pt>
                <c:pt idx="40310">
                  <c:v>2.6117647058823525</c:v>
                </c:pt>
                <c:pt idx="40311">
                  <c:v>2.6117647058823525</c:v>
                </c:pt>
                <c:pt idx="40312">
                  <c:v>2.6117647058823525</c:v>
                </c:pt>
                <c:pt idx="40313">
                  <c:v>2.6117647058823525</c:v>
                </c:pt>
                <c:pt idx="40314">
                  <c:v>2.6117647058823525</c:v>
                </c:pt>
                <c:pt idx="40315">
                  <c:v>2.6117647058823525</c:v>
                </c:pt>
                <c:pt idx="40316">
                  <c:v>2.6117647058823525</c:v>
                </c:pt>
                <c:pt idx="40317">
                  <c:v>2.6117647058823525</c:v>
                </c:pt>
                <c:pt idx="40318">
                  <c:v>2.6117647058823525</c:v>
                </c:pt>
                <c:pt idx="40319">
                  <c:v>2.6117647058823525</c:v>
                </c:pt>
                <c:pt idx="40320">
                  <c:v>2.6117647058823525</c:v>
                </c:pt>
                <c:pt idx="40321">
                  <c:v>2.6117647058823525</c:v>
                </c:pt>
                <c:pt idx="40322">
                  <c:v>2.6117647058823525</c:v>
                </c:pt>
                <c:pt idx="40323">
                  <c:v>2.6117647058823525</c:v>
                </c:pt>
                <c:pt idx="40324">
                  <c:v>2.6117647058823525</c:v>
                </c:pt>
                <c:pt idx="40325">
                  <c:v>2.6117647058823525</c:v>
                </c:pt>
                <c:pt idx="40326">
                  <c:v>2.6117647058823525</c:v>
                </c:pt>
                <c:pt idx="40327">
                  <c:v>2.6117647058823525</c:v>
                </c:pt>
                <c:pt idx="40328">
                  <c:v>2.6117647058823525</c:v>
                </c:pt>
                <c:pt idx="40329">
                  <c:v>2.6117647058823525</c:v>
                </c:pt>
                <c:pt idx="40330">
                  <c:v>2.6117647058823525</c:v>
                </c:pt>
                <c:pt idx="40331">
                  <c:v>2.6117647058823525</c:v>
                </c:pt>
                <c:pt idx="40332">
                  <c:v>2.6117647058823525</c:v>
                </c:pt>
                <c:pt idx="40333">
                  <c:v>2.6117647058823525</c:v>
                </c:pt>
                <c:pt idx="40334">
                  <c:v>2.6117647058823525</c:v>
                </c:pt>
                <c:pt idx="40335">
                  <c:v>2.6117647058823525</c:v>
                </c:pt>
                <c:pt idx="40336">
                  <c:v>2.6117647058823525</c:v>
                </c:pt>
                <c:pt idx="40337">
                  <c:v>2.6117647058823525</c:v>
                </c:pt>
                <c:pt idx="40338">
                  <c:v>2.6117647058823525</c:v>
                </c:pt>
                <c:pt idx="40339">
                  <c:v>2.6117647058823525</c:v>
                </c:pt>
                <c:pt idx="40340">
                  <c:v>2.6117647058823525</c:v>
                </c:pt>
                <c:pt idx="40341">
                  <c:v>2.6117647058823525</c:v>
                </c:pt>
                <c:pt idx="40342">
                  <c:v>2.6117647058823525</c:v>
                </c:pt>
                <c:pt idx="40343">
                  <c:v>2.4643137254901957</c:v>
                </c:pt>
                <c:pt idx="40344">
                  <c:v>2.4643137254901957</c:v>
                </c:pt>
                <c:pt idx="40345">
                  <c:v>2.4643137254901957</c:v>
                </c:pt>
                <c:pt idx="40346">
                  <c:v>2.4643137254901957</c:v>
                </c:pt>
                <c:pt idx="40347">
                  <c:v>2.4643137254901957</c:v>
                </c:pt>
                <c:pt idx="40348">
                  <c:v>2.4643137254901957</c:v>
                </c:pt>
                <c:pt idx="40349">
                  <c:v>2.4643137254901957</c:v>
                </c:pt>
                <c:pt idx="40350">
                  <c:v>2.4643137254901957</c:v>
                </c:pt>
                <c:pt idx="40351">
                  <c:v>2.4643137254901957</c:v>
                </c:pt>
                <c:pt idx="40352">
                  <c:v>2.4643137254901957</c:v>
                </c:pt>
                <c:pt idx="40353">
                  <c:v>2.4643137254901957</c:v>
                </c:pt>
                <c:pt idx="40354">
                  <c:v>2.4643137254901957</c:v>
                </c:pt>
                <c:pt idx="40355">
                  <c:v>2.4643137254901957</c:v>
                </c:pt>
                <c:pt idx="40356">
                  <c:v>2.4643137254901957</c:v>
                </c:pt>
                <c:pt idx="40357">
                  <c:v>2.4643137254901957</c:v>
                </c:pt>
                <c:pt idx="40358">
                  <c:v>2.4643137254901957</c:v>
                </c:pt>
                <c:pt idx="40359">
                  <c:v>2.4643137254901957</c:v>
                </c:pt>
                <c:pt idx="40360">
                  <c:v>2.4643137254901957</c:v>
                </c:pt>
                <c:pt idx="40361">
                  <c:v>2.4643137254901957</c:v>
                </c:pt>
                <c:pt idx="40362">
                  <c:v>2.4643137254901957</c:v>
                </c:pt>
                <c:pt idx="40363">
                  <c:v>2.4643137254901957</c:v>
                </c:pt>
                <c:pt idx="40364">
                  <c:v>2.4643137254901957</c:v>
                </c:pt>
                <c:pt idx="40365">
                  <c:v>2.4643137254901957</c:v>
                </c:pt>
                <c:pt idx="40366">
                  <c:v>2.4643137254901957</c:v>
                </c:pt>
                <c:pt idx="40367">
                  <c:v>2.4643137254901957</c:v>
                </c:pt>
                <c:pt idx="40368">
                  <c:v>2.4643137254901957</c:v>
                </c:pt>
                <c:pt idx="40369">
                  <c:v>2.4643137254901957</c:v>
                </c:pt>
                <c:pt idx="40370">
                  <c:v>2.4643137254901957</c:v>
                </c:pt>
                <c:pt idx="40371">
                  <c:v>2.4643137254901957</c:v>
                </c:pt>
                <c:pt idx="40372">
                  <c:v>2.4643137254901957</c:v>
                </c:pt>
                <c:pt idx="40373">
                  <c:v>2.4643137254901957</c:v>
                </c:pt>
                <c:pt idx="40374">
                  <c:v>2.4643137254901957</c:v>
                </c:pt>
                <c:pt idx="40375">
                  <c:v>2.4643137254901957</c:v>
                </c:pt>
                <c:pt idx="40376">
                  <c:v>2.4643137254901957</c:v>
                </c:pt>
                <c:pt idx="40377">
                  <c:v>2.4643137254901957</c:v>
                </c:pt>
                <c:pt idx="40378">
                  <c:v>2.4643137254901957</c:v>
                </c:pt>
                <c:pt idx="40379">
                  <c:v>2.4643137254901957</c:v>
                </c:pt>
                <c:pt idx="40380">
                  <c:v>2.4643137254901957</c:v>
                </c:pt>
                <c:pt idx="40381">
                  <c:v>2.4643137254901957</c:v>
                </c:pt>
                <c:pt idx="40382">
                  <c:v>2.4643137254901957</c:v>
                </c:pt>
                <c:pt idx="40383">
                  <c:v>2.4643137254901957</c:v>
                </c:pt>
                <c:pt idx="40384">
                  <c:v>2.4643137254901957</c:v>
                </c:pt>
                <c:pt idx="40385">
                  <c:v>2.4643137254901957</c:v>
                </c:pt>
                <c:pt idx="40386">
                  <c:v>2.4643137254901957</c:v>
                </c:pt>
                <c:pt idx="40387">
                  <c:v>2.4643137254901957</c:v>
                </c:pt>
                <c:pt idx="40388">
                  <c:v>2.4643137254901957</c:v>
                </c:pt>
                <c:pt idx="40389">
                  <c:v>2.4643137254901957</c:v>
                </c:pt>
                <c:pt idx="40390">
                  <c:v>2.4643137254901957</c:v>
                </c:pt>
                <c:pt idx="40391">
                  <c:v>2.4643137254901957</c:v>
                </c:pt>
                <c:pt idx="40392">
                  <c:v>2.4643137254901957</c:v>
                </c:pt>
                <c:pt idx="40393">
                  <c:v>2.4643137254901957</c:v>
                </c:pt>
                <c:pt idx="40394">
                  <c:v>2.4643137254901957</c:v>
                </c:pt>
                <c:pt idx="40395">
                  <c:v>2.6117647058823525</c:v>
                </c:pt>
                <c:pt idx="40396">
                  <c:v>2.6117647058823525</c:v>
                </c:pt>
                <c:pt idx="40397">
                  <c:v>2.6117647058823525</c:v>
                </c:pt>
                <c:pt idx="40398">
                  <c:v>2.6117647058823525</c:v>
                </c:pt>
                <c:pt idx="40399">
                  <c:v>2.6117647058823525</c:v>
                </c:pt>
                <c:pt idx="40400">
                  <c:v>2.6117647058823525</c:v>
                </c:pt>
                <c:pt idx="40401">
                  <c:v>2.6117647058823525</c:v>
                </c:pt>
                <c:pt idx="40402">
                  <c:v>2.6117647058823525</c:v>
                </c:pt>
                <c:pt idx="40403">
                  <c:v>2.6117647058823525</c:v>
                </c:pt>
                <c:pt idx="40404">
                  <c:v>2.6117647058823525</c:v>
                </c:pt>
                <c:pt idx="40405">
                  <c:v>2.6117647058823525</c:v>
                </c:pt>
                <c:pt idx="40406">
                  <c:v>2.6117647058823525</c:v>
                </c:pt>
                <c:pt idx="40407">
                  <c:v>2.6117647058823525</c:v>
                </c:pt>
                <c:pt idx="40408">
                  <c:v>2.6117647058823525</c:v>
                </c:pt>
                <c:pt idx="40409">
                  <c:v>2.6117647058823525</c:v>
                </c:pt>
                <c:pt idx="40410">
                  <c:v>2.6117647058823525</c:v>
                </c:pt>
                <c:pt idx="40411">
                  <c:v>2.6117647058823525</c:v>
                </c:pt>
                <c:pt idx="40412">
                  <c:v>2.6117647058823525</c:v>
                </c:pt>
                <c:pt idx="40413">
                  <c:v>2.6117647058823525</c:v>
                </c:pt>
                <c:pt idx="40414">
                  <c:v>2.6117647058823525</c:v>
                </c:pt>
                <c:pt idx="40415">
                  <c:v>2.6117647058823525</c:v>
                </c:pt>
                <c:pt idx="40416">
                  <c:v>2.6117647058823525</c:v>
                </c:pt>
                <c:pt idx="40417">
                  <c:v>2.6117647058823525</c:v>
                </c:pt>
                <c:pt idx="40418">
                  <c:v>2.6117647058823525</c:v>
                </c:pt>
                <c:pt idx="40419">
                  <c:v>2.6117647058823525</c:v>
                </c:pt>
                <c:pt idx="40420">
                  <c:v>2.6117647058823525</c:v>
                </c:pt>
                <c:pt idx="40421">
                  <c:v>2.6117647058823525</c:v>
                </c:pt>
                <c:pt idx="40422">
                  <c:v>2.6117647058823525</c:v>
                </c:pt>
                <c:pt idx="40423">
                  <c:v>2.6117647058823525</c:v>
                </c:pt>
                <c:pt idx="40424">
                  <c:v>2.6117647058823525</c:v>
                </c:pt>
                <c:pt idx="40425">
                  <c:v>2.6117647058823525</c:v>
                </c:pt>
                <c:pt idx="40426">
                  <c:v>2.6117647058823525</c:v>
                </c:pt>
                <c:pt idx="40427">
                  <c:v>2.6117647058823525</c:v>
                </c:pt>
                <c:pt idx="40428">
                  <c:v>2.6117647058823525</c:v>
                </c:pt>
                <c:pt idx="40429">
                  <c:v>2.6117647058823525</c:v>
                </c:pt>
                <c:pt idx="40430">
                  <c:v>2.6117647058823525</c:v>
                </c:pt>
                <c:pt idx="40431">
                  <c:v>2.6117647058823525</c:v>
                </c:pt>
                <c:pt idx="40432">
                  <c:v>2.6117647058823525</c:v>
                </c:pt>
                <c:pt idx="40433">
                  <c:v>2.6117647058823525</c:v>
                </c:pt>
                <c:pt idx="40434">
                  <c:v>2.6117647058823525</c:v>
                </c:pt>
                <c:pt idx="40435">
                  <c:v>2.6117647058823525</c:v>
                </c:pt>
                <c:pt idx="40436">
                  <c:v>2.6117647058823525</c:v>
                </c:pt>
                <c:pt idx="40437">
                  <c:v>2.4643137254901957</c:v>
                </c:pt>
                <c:pt idx="40438">
                  <c:v>2.4643137254901957</c:v>
                </c:pt>
                <c:pt idx="40439">
                  <c:v>2.4643137254901957</c:v>
                </c:pt>
                <c:pt idx="40440">
                  <c:v>2.4643137254901957</c:v>
                </c:pt>
                <c:pt idx="40441">
                  <c:v>2.4643137254901957</c:v>
                </c:pt>
                <c:pt idx="40442">
                  <c:v>2.4643137254901957</c:v>
                </c:pt>
                <c:pt idx="40443">
                  <c:v>2.4643137254901957</c:v>
                </c:pt>
                <c:pt idx="40444">
                  <c:v>2.4643137254901957</c:v>
                </c:pt>
                <c:pt idx="40445">
                  <c:v>2.4643137254901957</c:v>
                </c:pt>
                <c:pt idx="40446">
                  <c:v>2.4643137254901957</c:v>
                </c:pt>
                <c:pt idx="40447">
                  <c:v>2.4643137254901957</c:v>
                </c:pt>
                <c:pt idx="40448">
                  <c:v>2.4643137254901957</c:v>
                </c:pt>
                <c:pt idx="40449">
                  <c:v>2.4643137254901957</c:v>
                </c:pt>
                <c:pt idx="40450">
                  <c:v>2.4643137254901957</c:v>
                </c:pt>
                <c:pt idx="40451">
                  <c:v>2.4643137254901957</c:v>
                </c:pt>
                <c:pt idx="40452">
                  <c:v>2.4643137254901957</c:v>
                </c:pt>
                <c:pt idx="40453">
                  <c:v>2.4643137254901957</c:v>
                </c:pt>
                <c:pt idx="40454">
                  <c:v>2.4643137254901957</c:v>
                </c:pt>
                <c:pt idx="40455">
                  <c:v>2.4643137254901957</c:v>
                </c:pt>
                <c:pt idx="40456">
                  <c:v>2.4643137254901957</c:v>
                </c:pt>
                <c:pt idx="40457">
                  <c:v>2.4643137254901957</c:v>
                </c:pt>
                <c:pt idx="40458">
                  <c:v>2.4643137254901957</c:v>
                </c:pt>
                <c:pt idx="40459">
                  <c:v>2.4643137254901957</c:v>
                </c:pt>
                <c:pt idx="40460">
                  <c:v>2.4643137254901957</c:v>
                </c:pt>
                <c:pt idx="40461">
                  <c:v>2.4643137254901957</c:v>
                </c:pt>
                <c:pt idx="40462">
                  <c:v>2.4643137254901957</c:v>
                </c:pt>
                <c:pt idx="40463">
                  <c:v>2.4643137254901957</c:v>
                </c:pt>
                <c:pt idx="40464">
                  <c:v>2.4643137254901957</c:v>
                </c:pt>
                <c:pt idx="40465">
                  <c:v>2.4643137254901957</c:v>
                </c:pt>
                <c:pt idx="40466">
                  <c:v>2.4643137254901957</c:v>
                </c:pt>
                <c:pt idx="40467">
                  <c:v>2.4643137254901957</c:v>
                </c:pt>
                <c:pt idx="40468">
                  <c:v>2.4643137254901957</c:v>
                </c:pt>
                <c:pt idx="40469">
                  <c:v>2.4643137254901957</c:v>
                </c:pt>
                <c:pt idx="40470">
                  <c:v>2.4643137254901957</c:v>
                </c:pt>
                <c:pt idx="40471">
                  <c:v>2.4643137254901957</c:v>
                </c:pt>
                <c:pt idx="40472">
                  <c:v>2.4643137254901957</c:v>
                </c:pt>
                <c:pt idx="40473">
                  <c:v>2.4643137254901957</c:v>
                </c:pt>
                <c:pt idx="40474">
                  <c:v>2.4643137254901957</c:v>
                </c:pt>
                <c:pt idx="40475">
                  <c:v>2.4643137254901957</c:v>
                </c:pt>
                <c:pt idx="40476">
                  <c:v>2.4643137254901957</c:v>
                </c:pt>
                <c:pt idx="40477">
                  <c:v>2.4643137254901957</c:v>
                </c:pt>
                <c:pt idx="40478">
                  <c:v>2.4643137254901957</c:v>
                </c:pt>
                <c:pt idx="40479">
                  <c:v>2.4643137254901957</c:v>
                </c:pt>
                <c:pt idx="40480">
                  <c:v>2.4643137254901957</c:v>
                </c:pt>
                <c:pt idx="40481">
                  <c:v>2.4643137254901957</c:v>
                </c:pt>
                <c:pt idx="40482">
                  <c:v>2.4643137254901957</c:v>
                </c:pt>
                <c:pt idx="40483">
                  <c:v>2.4643137254901957</c:v>
                </c:pt>
                <c:pt idx="40484">
                  <c:v>2.4643137254901957</c:v>
                </c:pt>
                <c:pt idx="40485">
                  <c:v>2.4643137254901957</c:v>
                </c:pt>
                <c:pt idx="40486">
                  <c:v>2.4643137254901957</c:v>
                </c:pt>
                <c:pt idx="40487">
                  <c:v>2.4643137254901957</c:v>
                </c:pt>
                <c:pt idx="40488">
                  <c:v>2.4643137254901957</c:v>
                </c:pt>
                <c:pt idx="40489">
                  <c:v>2.4643137254901957</c:v>
                </c:pt>
                <c:pt idx="40490">
                  <c:v>2.4643137254901957</c:v>
                </c:pt>
                <c:pt idx="40491">
                  <c:v>2.4643137254901957</c:v>
                </c:pt>
                <c:pt idx="40492">
                  <c:v>2.6117647058823525</c:v>
                </c:pt>
                <c:pt idx="40493">
                  <c:v>2.6117647058823525</c:v>
                </c:pt>
                <c:pt idx="40494">
                  <c:v>2.6117647058823525</c:v>
                </c:pt>
                <c:pt idx="40495">
                  <c:v>2.6117647058823525</c:v>
                </c:pt>
                <c:pt idx="40496">
                  <c:v>2.6117647058823525</c:v>
                </c:pt>
                <c:pt idx="40497">
                  <c:v>2.6117647058823525</c:v>
                </c:pt>
                <c:pt idx="40498">
                  <c:v>2.6117647058823525</c:v>
                </c:pt>
                <c:pt idx="40499">
                  <c:v>2.6117647058823525</c:v>
                </c:pt>
                <c:pt idx="40500">
                  <c:v>2.6117647058823525</c:v>
                </c:pt>
                <c:pt idx="40501">
                  <c:v>2.6117647058823525</c:v>
                </c:pt>
                <c:pt idx="40502">
                  <c:v>2.6117647058823525</c:v>
                </c:pt>
                <c:pt idx="40503">
                  <c:v>2.6117647058823525</c:v>
                </c:pt>
                <c:pt idx="40504">
                  <c:v>2.6117647058823525</c:v>
                </c:pt>
                <c:pt idx="40505">
                  <c:v>2.6117647058823525</c:v>
                </c:pt>
                <c:pt idx="40506">
                  <c:v>2.6117647058823525</c:v>
                </c:pt>
                <c:pt idx="40507">
                  <c:v>2.6117647058823525</c:v>
                </c:pt>
                <c:pt idx="40508">
                  <c:v>2.6117647058823525</c:v>
                </c:pt>
                <c:pt idx="40509">
                  <c:v>2.6117647058823525</c:v>
                </c:pt>
                <c:pt idx="40510">
                  <c:v>2.6117647058823525</c:v>
                </c:pt>
                <c:pt idx="40511">
                  <c:v>2.6117647058823525</c:v>
                </c:pt>
                <c:pt idx="40512">
                  <c:v>2.6117647058823525</c:v>
                </c:pt>
                <c:pt idx="40513">
                  <c:v>2.6117647058823525</c:v>
                </c:pt>
                <c:pt idx="40514">
                  <c:v>2.6117647058823525</c:v>
                </c:pt>
                <c:pt idx="40515">
                  <c:v>2.6117647058823525</c:v>
                </c:pt>
                <c:pt idx="40516">
                  <c:v>2.6117647058823525</c:v>
                </c:pt>
                <c:pt idx="40517">
                  <c:v>2.6117647058823525</c:v>
                </c:pt>
                <c:pt idx="40518">
                  <c:v>2.6117647058823525</c:v>
                </c:pt>
                <c:pt idx="40519">
                  <c:v>2.6117647058823525</c:v>
                </c:pt>
                <c:pt idx="40520">
                  <c:v>2.6117647058823525</c:v>
                </c:pt>
                <c:pt idx="40521">
                  <c:v>2.6117647058823525</c:v>
                </c:pt>
                <c:pt idx="40522">
                  <c:v>2.6117647058823525</c:v>
                </c:pt>
                <c:pt idx="40523">
                  <c:v>2.6117647058823525</c:v>
                </c:pt>
                <c:pt idx="40524">
                  <c:v>2.6117647058823525</c:v>
                </c:pt>
                <c:pt idx="40525">
                  <c:v>2.6117647058823525</c:v>
                </c:pt>
                <c:pt idx="40526">
                  <c:v>2.6117647058823525</c:v>
                </c:pt>
                <c:pt idx="40527">
                  <c:v>2.6117647058823525</c:v>
                </c:pt>
                <c:pt idx="40528">
                  <c:v>2.6117647058823525</c:v>
                </c:pt>
                <c:pt idx="40529">
                  <c:v>2.6117647058823525</c:v>
                </c:pt>
                <c:pt idx="40530">
                  <c:v>2.6117647058823525</c:v>
                </c:pt>
                <c:pt idx="40531">
                  <c:v>2.4643137254901957</c:v>
                </c:pt>
                <c:pt idx="40532">
                  <c:v>2.4643137254901957</c:v>
                </c:pt>
                <c:pt idx="40533">
                  <c:v>2.4643137254901957</c:v>
                </c:pt>
                <c:pt idx="40534">
                  <c:v>2.4643137254901957</c:v>
                </c:pt>
                <c:pt idx="40535">
                  <c:v>2.4643137254901957</c:v>
                </c:pt>
                <c:pt idx="40536">
                  <c:v>2.4643137254901957</c:v>
                </c:pt>
                <c:pt idx="40537">
                  <c:v>2.4643137254901957</c:v>
                </c:pt>
                <c:pt idx="40538">
                  <c:v>2.4643137254901957</c:v>
                </c:pt>
                <c:pt idx="40539">
                  <c:v>2.4643137254901957</c:v>
                </c:pt>
                <c:pt idx="40540">
                  <c:v>2.4643137254901957</c:v>
                </c:pt>
                <c:pt idx="40541">
                  <c:v>2.4643137254901957</c:v>
                </c:pt>
                <c:pt idx="40542">
                  <c:v>2.4643137254901957</c:v>
                </c:pt>
                <c:pt idx="40543">
                  <c:v>2.4643137254901957</c:v>
                </c:pt>
                <c:pt idx="40544">
                  <c:v>2.4643137254901957</c:v>
                </c:pt>
                <c:pt idx="40545">
                  <c:v>2.4643137254901957</c:v>
                </c:pt>
                <c:pt idx="40546">
                  <c:v>2.4643137254901957</c:v>
                </c:pt>
                <c:pt idx="40547">
                  <c:v>2.4643137254901957</c:v>
                </c:pt>
                <c:pt idx="40548">
                  <c:v>2.4643137254901957</c:v>
                </c:pt>
                <c:pt idx="40549">
                  <c:v>2.4643137254901957</c:v>
                </c:pt>
                <c:pt idx="40550">
                  <c:v>2.4643137254901957</c:v>
                </c:pt>
                <c:pt idx="40551">
                  <c:v>2.4643137254901957</c:v>
                </c:pt>
                <c:pt idx="40552">
                  <c:v>2.4643137254901957</c:v>
                </c:pt>
                <c:pt idx="40553">
                  <c:v>2.4643137254901957</c:v>
                </c:pt>
                <c:pt idx="40554">
                  <c:v>2.4643137254901957</c:v>
                </c:pt>
                <c:pt idx="40555">
                  <c:v>2.4643137254901957</c:v>
                </c:pt>
                <c:pt idx="40556">
                  <c:v>2.4643137254901957</c:v>
                </c:pt>
                <c:pt idx="40557">
                  <c:v>2.4643137254901957</c:v>
                </c:pt>
                <c:pt idx="40558">
                  <c:v>2.4643137254901957</c:v>
                </c:pt>
                <c:pt idx="40559">
                  <c:v>2.4643137254901957</c:v>
                </c:pt>
                <c:pt idx="40560">
                  <c:v>2.4643137254901957</c:v>
                </c:pt>
                <c:pt idx="40561">
                  <c:v>2.4643137254901957</c:v>
                </c:pt>
                <c:pt idx="40562">
                  <c:v>2.4643137254901957</c:v>
                </c:pt>
                <c:pt idx="40563">
                  <c:v>2.4643137254901957</c:v>
                </c:pt>
                <c:pt idx="40564">
                  <c:v>2.4643137254901957</c:v>
                </c:pt>
                <c:pt idx="40565">
                  <c:v>2.4643137254901957</c:v>
                </c:pt>
                <c:pt idx="40566">
                  <c:v>2.4643137254901957</c:v>
                </c:pt>
                <c:pt idx="40567">
                  <c:v>2.4643137254901957</c:v>
                </c:pt>
                <c:pt idx="40568">
                  <c:v>2.4643137254901957</c:v>
                </c:pt>
                <c:pt idx="40569">
                  <c:v>2.4643137254901957</c:v>
                </c:pt>
                <c:pt idx="40570">
                  <c:v>2.4643137254901957</c:v>
                </c:pt>
                <c:pt idx="40571">
                  <c:v>2.4643137254901957</c:v>
                </c:pt>
                <c:pt idx="40572">
                  <c:v>2.4643137254901957</c:v>
                </c:pt>
                <c:pt idx="40573">
                  <c:v>2.4643137254901957</c:v>
                </c:pt>
                <c:pt idx="40574">
                  <c:v>2.4643137254901957</c:v>
                </c:pt>
                <c:pt idx="40575">
                  <c:v>2.4643137254901957</c:v>
                </c:pt>
                <c:pt idx="40576">
                  <c:v>2.4643137254901957</c:v>
                </c:pt>
                <c:pt idx="40577">
                  <c:v>2.4643137254901957</c:v>
                </c:pt>
                <c:pt idx="40578">
                  <c:v>2.4643137254901957</c:v>
                </c:pt>
                <c:pt idx="40579">
                  <c:v>2.4643137254901957</c:v>
                </c:pt>
                <c:pt idx="40580">
                  <c:v>2.4643137254901957</c:v>
                </c:pt>
                <c:pt idx="40581">
                  <c:v>2.4643137254901957</c:v>
                </c:pt>
                <c:pt idx="40582">
                  <c:v>2.4643137254901957</c:v>
                </c:pt>
                <c:pt idx="40583">
                  <c:v>2.4643137254901957</c:v>
                </c:pt>
                <c:pt idx="40584">
                  <c:v>2.4643137254901957</c:v>
                </c:pt>
                <c:pt idx="40585">
                  <c:v>2.4643137254901957</c:v>
                </c:pt>
                <c:pt idx="40586">
                  <c:v>2.6117647058823525</c:v>
                </c:pt>
                <c:pt idx="40587">
                  <c:v>2.6117647058823525</c:v>
                </c:pt>
                <c:pt idx="40588">
                  <c:v>2.6117647058823525</c:v>
                </c:pt>
                <c:pt idx="40589">
                  <c:v>2.6117647058823525</c:v>
                </c:pt>
                <c:pt idx="40590">
                  <c:v>2.6117647058823525</c:v>
                </c:pt>
                <c:pt idx="40591">
                  <c:v>2.6117647058823525</c:v>
                </c:pt>
                <c:pt idx="40592">
                  <c:v>2.6117647058823525</c:v>
                </c:pt>
                <c:pt idx="40593">
                  <c:v>2.6117647058823525</c:v>
                </c:pt>
                <c:pt idx="40594">
                  <c:v>2.6117647058823525</c:v>
                </c:pt>
                <c:pt idx="40595">
                  <c:v>2.6117647058823525</c:v>
                </c:pt>
                <c:pt idx="40596">
                  <c:v>2.6117647058823525</c:v>
                </c:pt>
                <c:pt idx="40597">
                  <c:v>2.6117647058823525</c:v>
                </c:pt>
                <c:pt idx="40598">
                  <c:v>2.6117647058823525</c:v>
                </c:pt>
                <c:pt idx="40599">
                  <c:v>2.6117647058823525</c:v>
                </c:pt>
                <c:pt idx="40600">
                  <c:v>2.6117647058823525</c:v>
                </c:pt>
                <c:pt idx="40601">
                  <c:v>2.6117647058823525</c:v>
                </c:pt>
                <c:pt idx="40602">
                  <c:v>2.6117647058823525</c:v>
                </c:pt>
                <c:pt idx="40603">
                  <c:v>2.6117647058823525</c:v>
                </c:pt>
                <c:pt idx="40604">
                  <c:v>2.6117647058823525</c:v>
                </c:pt>
                <c:pt idx="40605">
                  <c:v>2.6117647058823525</c:v>
                </c:pt>
                <c:pt idx="40606">
                  <c:v>2.6117647058823525</c:v>
                </c:pt>
                <c:pt idx="40607">
                  <c:v>2.6117647058823525</c:v>
                </c:pt>
                <c:pt idx="40608">
                  <c:v>2.6117647058823525</c:v>
                </c:pt>
                <c:pt idx="40609">
                  <c:v>2.6117647058823525</c:v>
                </c:pt>
                <c:pt idx="40610">
                  <c:v>2.6117647058823525</c:v>
                </c:pt>
                <c:pt idx="40611">
                  <c:v>2.6117647058823525</c:v>
                </c:pt>
                <c:pt idx="40612">
                  <c:v>2.6117647058823525</c:v>
                </c:pt>
                <c:pt idx="40613">
                  <c:v>2.6117647058823525</c:v>
                </c:pt>
                <c:pt idx="40614">
                  <c:v>2.6117647058823525</c:v>
                </c:pt>
                <c:pt idx="40615">
                  <c:v>2.6117647058823525</c:v>
                </c:pt>
                <c:pt idx="40616">
                  <c:v>2.6117647058823525</c:v>
                </c:pt>
                <c:pt idx="40617">
                  <c:v>2.6117647058823525</c:v>
                </c:pt>
                <c:pt idx="40618">
                  <c:v>2.6117647058823525</c:v>
                </c:pt>
                <c:pt idx="40619">
                  <c:v>2.6117647058823525</c:v>
                </c:pt>
                <c:pt idx="40620">
                  <c:v>2.6117647058823525</c:v>
                </c:pt>
                <c:pt idx="40621">
                  <c:v>2.6117647058823525</c:v>
                </c:pt>
                <c:pt idx="40622">
                  <c:v>2.6117647058823525</c:v>
                </c:pt>
                <c:pt idx="40623">
                  <c:v>2.6117647058823525</c:v>
                </c:pt>
                <c:pt idx="40624">
                  <c:v>2.6117647058823525</c:v>
                </c:pt>
                <c:pt idx="40625">
                  <c:v>2.6117647058823525</c:v>
                </c:pt>
                <c:pt idx="40626">
                  <c:v>2.6117647058823525</c:v>
                </c:pt>
                <c:pt idx="40627">
                  <c:v>2.6117647058823525</c:v>
                </c:pt>
                <c:pt idx="40628">
                  <c:v>2.4643137254901957</c:v>
                </c:pt>
                <c:pt idx="40629">
                  <c:v>2.4643137254901957</c:v>
                </c:pt>
                <c:pt idx="40630">
                  <c:v>2.4643137254901957</c:v>
                </c:pt>
                <c:pt idx="40631">
                  <c:v>2.4643137254901957</c:v>
                </c:pt>
                <c:pt idx="40632">
                  <c:v>2.4643137254901957</c:v>
                </c:pt>
                <c:pt idx="40633">
                  <c:v>2.4643137254901957</c:v>
                </c:pt>
                <c:pt idx="40634">
                  <c:v>2.4643137254901957</c:v>
                </c:pt>
                <c:pt idx="40635">
                  <c:v>2.4643137254901957</c:v>
                </c:pt>
                <c:pt idx="40636">
                  <c:v>2.4643137254901957</c:v>
                </c:pt>
                <c:pt idx="40637">
                  <c:v>2.4643137254901957</c:v>
                </c:pt>
                <c:pt idx="40638">
                  <c:v>2.4643137254901957</c:v>
                </c:pt>
                <c:pt idx="40639">
                  <c:v>2.4643137254901957</c:v>
                </c:pt>
                <c:pt idx="40640">
                  <c:v>2.4643137254901957</c:v>
                </c:pt>
                <c:pt idx="40641">
                  <c:v>2.4643137254901957</c:v>
                </c:pt>
                <c:pt idx="40642">
                  <c:v>2.4643137254901957</c:v>
                </c:pt>
                <c:pt idx="40643">
                  <c:v>2.4643137254901957</c:v>
                </c:pt>
                <c:pt idx="40644">
                  <c:v>2.4643137254901957</c:v>
                </c:pt>
                <c:pt idx="40645">
                  <c:v>2.4643137254901957</c:v>
                </c:pt>
                <c:pt idx="40646">
                  <c:v>2.4643137254901957</c:v>
                </c:pt>
                <c:pt idx="40647">
                  <c:v>2.4643137254901957</c:v>
                </c:pt>
                <c:pt idx="40648">
                  <c:v>2.4643137254901957</c:v>
                </c:pt>
                <c:pt idx="40649">
                  <c:v>2.4643137254901957</c:v>
                </c:pt>
                <c:pt idx="40650">
                  <c:v>2.4643137254901957</c:v>
                </c:pt>
                <c:pt idx="40651">
                  <c:v>2.4643137254901957</c:v>
                </c:pt>
                <c:pt idx="40652">
                  <c:v>2.4643137254901957</c:v>
                </c:pt>
                <c:pt idx="40653">
                  <c:v>2.4643137254901957</c:v>
                </c:pt>
                <c:pt idx="40654">
                  <c:v>2.4643137254901957</c:v>
                </c:pt>
                <c:pt idx="40655">
                  <c:v>2.4643137254901957</c:v>
                </c:pt>
                <c:pt idx="40656">
                  <c:v>2.4643137254901957</c:v>
                </c:pt>
                <c:pt idx="40657">
                  <c:v>2.4643137254901957</c:v>
                </c:pt>
                <c:pt idx="40658">
                  <c:v>2.4643137254901957</c:v>
                </c:pt>
                <c:pt idx="40659">
                  <c:v>2.4643137254901957</c:v>
                </c:pt>
                <c:pt idx="40660">
                  <c:v>2.4643137254901957</c:v>
                </c:pt>
                <c:pt idx="40661">
                  <c:v>2.4643137254901957</c:v>
                </c:pt>
                <c:pt idx="40662">
                  <c:v>2.4643137254901957</c:v>
                </c:pt>
                <c:pt idx="40663">
                  <c:v>2.4643137254901957</c:v>
                </c:pt>
                <c:pt idx="40664">
                  <c:v>2.4643137254901957</c:v>
                </c:pt>
                <c:pt idx="40665">
                  <c:v>2.4643137254901957</c:v>
                </c:pt>
                <c:pt idx="40666">
                  <c:v>2.4643137254901957</c:v>
                </c:pt>
                <c:pt idx="40667">
                  <c:v>2.4643137254901957</c:v>
                </c:pt>
                <c:pt idx="40668">
                  <c:v>2.4643137254901957</c:v>
                </c:pt>
                <c:pt idx="40669">
                  <c:v>2.4643137254901957</c:v>
                </c:pt>
                <c:pt idx="40670">
                  <c:v>2.4643137254901957</c:v>
                </c:pt>
                <c:pt idx="40671">
                  <c:v>2.4643137254901957</c:v>
                </c:pt>
                <c:pt idx="40672">
                  <c:v>2.4643137254901957</c:v>
                </c:pt>
                <c:pt idx="40673">
                  <c:v>2.4643137254901957</c:v>
                </c:pt>
                <c:pt idx="40674">
                  <c:v>2.4643137254901957</c:v>
                </c:pt>
                <c:pt idx="40675">
                  <c:v>2.4643137254901957</c:v>
                </c:pt>
                <c:pt idx="40676">
                  <c:v>2.4643137254901957</c:v>
                </c:pt>
                <c:pt idx="40677">
                  <c:v>2.4643137254901957</c:v>
                </c:pt>
                <c:pt idx="40678">
                  <c:v>2.4643137254901957</c:v>
                </c:pt>
                <c:pt idx="40679">
                  <c:v>2.4643137254901957</c:v>
                </c:pt>
                <c:pt idx="40680">
                  <c:v>2.4643137254901957</c:v>
                </c:pt>
                <c:pt idx="40681">
                  <c:v>2.4643137254901957</c:v>
                </c:pt>
                <c:pt idx="40682">
                  <c:v>2.4643137254901957</c:v>
                </c:pt>
                <c:pt idx="40683">
                  <c:v>2.6117647058823525</c:v>
                </c:pt>
                <c:pt idx="40684">
                  <c:v>2.6117647058823525</c:v>
                </c:pt>
                <c:pt idx="40685">
                  <c:v>2.6117647058823525</c:v>
                </c:pt>
                <c:pt idx="40686">
                  <c:v>2.6117647058823525</c:v>
                </c:pt>
                <c:pt idx="40687">
                  <c:v>2.6117647058823525</c:v>
                </c:pt>
                <c:pt idx="40688">
                  <c:v>2.6117647058823525</c:v>
                </c:pt>
                <c:pt idx="40689">
                  <c:v>2.6117647058823525</c:v>
                </c:pt>
                <c:pt idx="40690">
                  <c:v>2.6117647058823525</c:v>
                </c:pt>
                <c:pt idx="40691">
                  <c:v>2.6117647058823525</c:v>
                </c:pt>
                <c:pt idx="40692">
                  <c:v>2.6117647058823525</c:v>
                </c:pt>
                <c:pt idx="40693">
                  <c:v>2.6117647058823525</c:v>
                </c:pt>
                <c:pt idx="40694">
                  <c:v>2.6117647058823525</c:v>
                </c:pt>
                <c:pt idx="40695">
                  <c:v>2.6117647058823525</c:v>
                </c:pt>
                <c:pt idx="40696">
                  <c:v>2.6117647058823525</c:v>
                </c:pt>
                <c:pt idx="40697">
                  <c:v>2.6117647058823525</c:v>
                </c:pt>
                <c:pt idx="40698">
                  <c:v>2.6117647058823525</c:v>
                </c:pt>
                <c:pt idx="40699">
                  <c:v>2.6117647058823525</c:v>
                </c:pt>
                <c:pt idx="40700">
                  <c:v>2.6117647058823525</c:v>
                </c:pt>
                <c:pt idx="40701">
                  <c:v>2.6117647058823525</c:v>
                </c:pt>
                <c:pt idx="40702">
                  <c:v>2.6117647058823525</c:v>
                </c:pt>
                <c:pt idx="40703">
                  <c:v>2.6117647058823525</c:v>
                </c:pt>
                <c:pt idx="40704">
                  <c:v>2.6117647058823525</c:v>
                </c:pt>
                <c:pt idx="40705">
                  <c:v>2.6117647058823525</c:v>
                </c:pt>
                <c:pt idx="40706">
                  <c:v>2.6117647058823525</c:v>
                </c:pt>
                <c:pt idx="40707">
                  <c:v>2.6117647058823525</c:v>
                </c:pt>
                <c:pt idx="40708">
                  <c:v>2.6117647058823525</c:v>
                </c:pt>
                <c:pt idx="40709">
                  <c:v>2.6117647058823525</c:v>
                </c:pt>
                <c:pt idx="40710">
                  <c:v>2.6117647058823525</c:v>
                </c:pt>
                <c:pt idx="40711">
                  <c:v>2.6117647058823525</c:v>
                </c:pt>
                <c:pt idx="40712">
                  <c:v>2.6117647058823525</c:v>
                </c:pt>
                <c:pt idx="40713">
                  <c:v>2.6117647058823525</c:v>
                </c:pt>
                <c:pt idx="40714">
                  <c:v>2.6117647058823525</c:v>
                </c:pt>
                <c:pt idx="40715">
                  <c:v>2.6117647058823525</c:v>
                </c:pt>
                <c:pt idx="40716">
                  <c:v>2.6117647058823525</c:v>
                </c:pt>
                <c:pt idx="40717">
                  <c:v>2.6117647058823525</c:v>
                </c:pt>
                <c:pt idx="40718">
                  <c:v>2.6117647058823525</c:v>
                </c:pt>
                <c:pt idx="40719">
                  <c:v>2.6117647058823525</c:v>
                </c:pt>
                <c:pt idx="40720">
                  <c:v>2.6117647058823525</c:v>
                </c:pt>
                <c:pt idx="40721">
                  <c:v>2.6117647058823525</c:v>
                </c:pt>
                <c:pt idx="40722">
                  <c:v>2.6117647058823525</c:v>
                </c:pt>
                <c:pt idx="40723">
                  <c:v>2.4643137254901957</c:v>
                </c:pt>
                <c:pt idx="40724">
                  <c:v>2.4643137254901957</c:v>
                </c:pt>
                <c:pt idx="40725">
                  <c:v>2.4643137254901957</c:v>
                </c:pt>
                <c:pt idx="40726">
                  <c:v>2.4643137254901957</c:v>
                </c:pt>
                <c:pt idx="40727">
                  <c:v>2.4643137254901957</c:v>
                </c:pt>
                <c:pt idx="40728">
                  <c:v>2.4643137254901957</c:v>
                </c:pt>
                <c:pt idx="40729">
                  <c:v>2.4643137254901957</c:v>
                </c:pt>
                <c:pt idx="40730">
                  <c:v>2.4643137254901957</c:v>
                </c:pt>
                <c:pt idx="40731">
                  <c:v>2.4643137254901957</c:v>
                </c:pt>
                <c:pt idx="40732">
                  <c:v>2.4643137254901957</c:v>
                </c:pt>
                <c:pt idx="40733">
                  <c:v>2.4643137254901957</c:v>
                </c:pt>
                <c:pt idx="40734">
                  <c:v>2.4643137254901957</c:v>
                </c:pt>
                <c:pt idx="40735">
                  <c:v>2.4643137254901957</c:v>
                </c:pt>
                <c:pt idx="40736">
                  <c:v>2.4643137254901957</c:v>
                </c:pt>
                <c:pt idx="40737">
                  <c:v>2.4643137254901957</c:v>
                </c:pt>
                <c:pt idx="40738">
                  <c:v>2.4643137254901957</c:v>
                </c:pt>
                <c:pt idx="40739">
                  <c:v>2.4643137254901957</c:v>
                </c:pt>
                <c:pt idx="40740">
                  <c:v>2.4643137254901957</c:v>
                </c:pt>
                <c:pt idx="40741">
                  <c:v>2.4643137254901957</c:v>
                </c:pt>
                <c:pt idx="40742">
                  <c:v>2.4643137254901957</c:v>
                </c:pt>
                <c:pt idx="40743">
                  <c:v>2.4643137254901957</c:v>
                </c:pt>
                <c:pt idx="40744">
                  <c:v>2.4643137254901957</c:v>
                </c:pt>
                <c:pt idx="40745">
                  <c:v>2.4643137254901957</c:v>
                </c:pt>
                <c:pt idx="40746">
                  <c:v>2.4643137254901957</c:v>
                </c:pt>
                <c:pt idx="40747">
                  <c:v>2.4643137254901957</c:v>
                </c:pt>
                <c:pt idx="40748">
                  <c:v>2.4643137254901957</c:v>
                </c:pt>
                <c:pt idx="40749">
                  <c:v>2.4643137254901957</c:v>
                </c:pt>
                <c:pt idx="40750">
                  <c:v>2.4643137254901957</c:v>
                </c:pt>
                <c:pt idx="40751">
                  <c:v>2.4643137254901957</c:v>
                </c:pt>
                <c:pt idx="40752">
                  <c:v>2.4643137254901957</c:v>
                </c:pt>
                <c:pt idx="40753">
                  <c:v>2.4643137254901957</c:v>
                </c:pt>
                <c:pt idx="40754">
                  <c:v>2.4643137254901957</c:v>
                </c:pt>
                <c:pt idx="40755">
                  <c:v>2.4643137254901957</c:v>
                </c:pt>
                <c:pt idx="40756">
                  <c:v>2.4643137254901957</c:v>
                </c:pt>
                <c:pt idx="40757">
                  <c:v>2.4643137254901957</c:v>
                </c:pt>
                <c:pt idx="40758">
                  <c:v>2.4643137254901957</c:v>
                </c:pt>
                <c:pt idx="40759">
                  <c:v>2.4643137254901957</c:v>
                </c:pt>
                <c:pt idx="40760">
                  <c:v>2.4643137254901957</c:v>
                </c:pt>
                <c:pt idx="40761">
                  <c:v>2.4643137254901957</c:v>
                </c:pt>
                <c:pt idx="40762">
                  <c:v>2.4643137254901957</c:v>
                </c:pt>
                <c:pt idx="40763">
                  <c:v>2.4643137254901957</c:v>
                </c:pt>
                <c:pt idx="40764">
                  <c:v>2.4643137254901957</c:v>
                </c:pt>
                <c:pt idx="40765">
                  <c:v>2.4643137254901957</c:v>
                </c:pt>
                <c:pt idx="40766">
                  <c:v>2.4643137254901957</c:v>
                </c:pt>
                <c:pt idx="40767">
                  <c:v>2.4643137254901957</c:v>
                </c:pt>
                <c:pt idx="40768">
                  <c:v>2.4643137254901957</c:v>
                </c:pt>
                <c:pt idx="40769">
                  <c:v>2.4643137254901957</c:v>
                </c:pt>
                <c:pt idx="40770">
                  <c:v>2.4643137254901957</c:v>
                </c:pt>
                <c:pt idx="40771">
                  <c:v>2.4643137254901957</c:v>
                </c:pt>
                <c:pt idx="40772">
                  <c:v>2.4643137254901957</c:v>
                </c:pt>
                <c:pt idx="40773">
                  <c:v>2.4643137254901957</c:v>
                </c:pt>
                <c:pt idx="40774">
                  <c:v>2.4643137254901957</c:v>
                </c:pt>
                <c:pt idx="40775">
                  <c:v>2.4643137254901957</c:v>
                </c:pt>
                <c:pt idx="40776">
                  <c:v>2.4643137254901957</c:v>
                </c:pt>
                <c:pt idx="40777">
                  <c:v>2.4643137254901957</c:v>
                </c:pt>
                <c:pt idx="40778">
                  <c:v>2.4643137254901957</c:v>
                </c:pt>
                <c:pt idx="40779">
                  <c:v>2.6117647058823525</c:v>
                </c:pt>
                <c:pt idx="40780">
                  <c:v>2.6117647058823525</c:v>
                </c:pt>
                <c:pt idx="40781">
                  <c:v>2.6117647058823525</c:v>
                </c:pt>
                <c:pt idx="40782">
                  <c:v>2.6117647058823525</c:v>
                </c:pt>
                <c:pt idx="40783">
                  <c:v>2.6117647058823525</c:v>
                </c:pt>
                <c:pt idx="40784">
                  <c:v>2.6117647058823525</c:v>
                </c:pt>
                <c:pt idx="40785">
                  <c:v>2.6117647058823525</c:v>
                </c:pt>
                <c:pt idx="40786">
                  <c:v>2.6117647058823525</c:v>
                </c:pt>
                <c:pt idx="40787">
                  <c:v>2.6117647058823525</c:v>
                </c:pt>
                <c:pt idx="40788">
                  <c:v>2.6117647058823525</c:v>
                </c:pt>
                <c:pt idx="40789">
                  <c:v>2.6117647058823525</c:v>
                </c:pt>
                <c:pt idx="40790">
                  <c:v>2.6117647058823525</c:v>
                </c:pt>
                <c:pt idx="40791">
                  <c:v>2.6117647058823525</c:v>
                </c:pt>
                <c:pt idx="40792">
                  <c:v>2.6117647058823525</c:v>
                </c:pt>
                <c:pt idx="40793">
                  <c:v>2.6117647058823525</c:v>
                </c:pt>
                <c:pt idx="40794">
                  <c:v>2.6117647058823525</c:v>
                </c:pt>
                <c:pt idx="40795">
                  <c:v>2.6117647058823525</c:v>
                </c:pt>
                <c:pt idx="40796">
                  <c:v>2.6117647058823525</c:v>
                </c:pt>
                <c:pt idx="40797">
                  <c:v>2.6117647058823525</c:v>
                </c:pt>
                <c:pt idx="40798">
                  <c:v>2.6117647058823525</c:v>
                </c:pt>
                <c:pt idx="40799">
                  <c:v>2.6117647058823525</c:v>
                </c:pt>
                <c:pt idx="40800">
                  <c:v>2.6117647058823525</c:v>
                </c:pt>
                <c:pt idx="40801">
                  <c:v>2.6117647058823525</c:v>
                </c:pt>
                <c:pt idx="40802">
                  <c:v>2.6117647058823525</c:v>
                </c:pt>
                <c:pt idx="40803">
                  <c:v>2.6117647058823525</c:v>
                </c:pt>
                <c:pt idx="40804">
                  <c:v>2.6117647058823525</c:v>
                </c:pt>
                <c:pt idx="40805">
                  <c:v>2.6117647058823525</c:v>
                </c:pt>
                <c:pt idx="40806">
                  <c:v>2.6117647058823525</c:v>
                </c:pt>
                <c:pt idx="40807">
                  <c:v>2.6117647058823525</c:v>
                </c:pt>
                <c:pt idx="40808">
                  <c:v>2.6117647058823525</c:v>
                </c:pt>
                <c:pt idx="40809">
                  <c:v>2.6117647058823525</c:v>
                </c:pt>
                <c:pt idx="40810">
                  <c:v>2.6117647058823525</c:v>
                </c:pt>
                <c:pt idx="40811">
                  <c:v>2.6117647058823525</c:v>
                </c:pt>
                <c:pt idx="40812">
                  <c:v>2.6117647058823525</c:v>
                </c:pt>
                <c:pt idx="40813">
                  <c:v>2.6117647058823525</c:v>
                </c:pt>
                <c:pt idx="40814">
                  <c:v>2.6117647058823525</c:v>
                </c:pt>
                <c:pt idx="40815">
                  <c:v>2.6117647058823525</c:v>
                </c:pt>
                <c:pt idx="40816">
                  <c:v>2.6117647058823525</c:v>
                </c:pt>
                <c:pt idx="40817">
                  <c:v>2.4643137254901957</c:v>
                </c:pt>
                <c:pt idx="40818">
                  <c:v>2.4643137254901957</c:v>
                </c:pt>
                <c:pt idx="40819">
                  <c:v>2.4643137254901957</c:v>
                </c:pt>
                <c:pt idx="40820">
                  <c:v>2.4643137254901957</c:v>
                </c:pt>
                <c:pt idx="40821">
                  <c:v>2.4643137254901957</c:v>
                </c:pt>
                <c:pt idx="40822">
                  <c:v>2.4643137254901957</c:v>
                </c:pt>
                <c:pt idx="40823">
                  <c:v>2.4643137254901957</c:v>
                </c:pt>
                <c:pt idx="40824">
                  <c:v>2.4643137254901957</c:v>
                </c:pt>
                <c:pt idx="40825">
                  <c:v>2.4643137254901957</c:v>
                </c:pt>
                <c:pt idx="40826">
                  <c:v>2.4643137254901957</c:v>
                </c:pt>
                <c:pt idx="40827">
                  <c:v>2.4643137254901957</c:v>
                </c:pt>
                <c:pt idx="40828">
                  <c:v>2.4643137254901957</c:v>
                </c:pt>
                <c:pt idx="40829">
                  <c:v>2.4643137254901957</c:v>
                </c:pt>
                <c:pt idx="40830">
                  <c:v>2.4643137254901957</c:v>
                </c:pt>
                <c:pt idx="40831">
                  <c:v>2.4643137254901957</c:v>
                </c:pt>
                <c:pt idx="40832">
                  <c:v>2.4643137254901957</c:v>
                </c:pt>
                <c:pt idx="40833">
                  <c:v>2.4643137254901957</c:v>
                </c:pt>
                <c:pt idx="40834">
                  <c:v>2.4643137254901957</c:v>
                </c:pt>
                <c:pt idx="40835">
                  <c:v>2.4643137254901957</c:v>
                </c:pt>
                <c:pt idx="40836">
                  <c:v>2.4643137254901957</c:v>
                </c:pt>
                <c:pt idx="40837">
                  <c:v>2.4643137254901957</c:v>
                </c:pt>
                <c:pt idx="40838">
                  <c:v>2.4643137254901957</c:v>
                </c:pt>
                <c:pt idx="40839">
                  <c:v>2.4643137254901957</c:v>
                </c:pt>
                <c:pt idx="40840">
                  <c:v>2.4643137254901957</c:v>
                </c:pt>
                <c:pt idx="40841">
                  <c:v>2.4643137254901957</c:v>
                </c:pt>
                <c:pt idx="40842">
                  <c:v>2.4643137254901957</c:v>
                </c:pt>
                <c:pt idx="40843">
                  <c:v>2.4643137254901957</c:v>
                </c:pt>
                <c:pt idx="40844">
                  <c:v>2.4643137254901957</c:v>
                </c:pt>
                <c:pt idx="40845">
                  <c:v>2.4643137254901957</c:v>
                </c:pt>
                <c:pt idx="40846">
                  <c:v>2.4643137254901957</c:v>
                </c:pt>
                <c:pt idx="40847">
                  <c:v>2.4643137254901957</c:v>
                </c:pt>
                <c:pt idx="40848">
                  <c:v>2.4643137254901957</c:v>
                </c:pt>
                <c:pt idx="40849">
                  <c:v>2.4643137254901957</c:v>
                </c:pt>
                <c:pt idx="40850">
                  <c:v>2.4643137254901957</c:v>
                </c:pt>
                <c:pt idx="40851">
                  <c:v>2.4643137254901957</c:v>
                </c:pt>
                <c:pt idx="40852">
                  <c:v>2.4643137254901957</c:v>
                </c:pt>
                <c:pt idx="40853">
                  <c:v>2.4643137254901957</c:v>
                </c:pt>
                <c:pt idx="40854">
                  <c:v>2.4643137254901957</c:v>
                </c:pt>
                <c:pt idx="40855">
                  <c:v>2.4643137254901957</c:v>
                </c:pt>
                <c:pt idx="40856">
                  <c:v>2.4643137254901957</c:v>
                </c:pt>
                <c:pt idx="40857">
                  <c:v>2.4643137254901957</c:v>
                </c:pt>
                <c:pt idx="40858">
                  <c:v>2.4643137254901957</c:v>
                </c:pt>
                <c:pt idx="40859">
                  <c:v>2.4643137254901957</c:v>
                </c:pt>
                <c:pt idx="40860">
                  <c:v>2.4643137254901957</c:v>
                </c:pt>
                <c:pt idx="40861">
                  <c:v>2.4643137254901957</c:v>
                </c:pt>
                <c:pt idx="40862">
                  <c:v>2.4643137254901957</c:v>
                </c:pt>
                <c:pt idx="40863">
                  <c:v>2.4643137254901957</c:v>
                </c:pt>
                <c:pt idx="40864">
                  <c:v>2.4643137254901957</c:v>
                </c:pt>
                <c:pt idx="40865">
                  <c:v>2.4643137254901957</c:v>
                </c:pt>
                <c:pt idx="40866">
                  <c:v>2.4643137254901957</c:v>
                </c:pt>
                <c:pt idx="40867">
                  <c:v>2.4643137254901957</c:v>
                </c:pt>
                <c:pt idx="40868">
                  <c:v>2.4643137254901957</c:v>
                </c:pt>
                <c:pt idx="40869">
                  <c:v>2.4643137254901957</c:v>
                </c:pt>
                <c:pt idx="40870">
                  <c:v>2.4643137254901957</c:v>
                </c:pt>
                <c:pt idx="40871">
                  <c:v>2.4643137254901957</c:v>
                </c:pt>
                <c:pt idx="40872">
                  <c:v>2.4643137254901957</c:v>
                </c:pt>
                <c:pt idx="40873">
                  <c:v>2.4643137254901957</c:v>
                </c:pt>
                <c:pt idx="40874">
                  <c:v>2.4643137254901957</c:v>
                </c:pt>
                <c:pt idx="40875">
                  <c:v>2.4643137254901957</c:v>
                </c:pt>
                <c:pt idx="40876">
                  <c:v>2.6117647058823525</c:v>
                </c:pt>
                <c:pt idx="40877">
                  <c:v>2.6117647058823525</c:v>
                </c:pt>
                <c:pt idx="40878">
                  <c:v>2.6117647058823525</c:v>
                </c:pt>
                <c:pt idx="40879">
                  <c:v>2.6117647058823525</c:v>
                </c:pt>
                <c:pt idx="40880">
                  <c:v>2.6117647058823525</c:v>
                </c:pt>
                <c:pt idx="40881">
                  <c:v>2.6117647058823525</c:v>
                </c:pt>
                <c:pt idx="40882">
                  <c:v>2.6117647058823525</c:v>
                </c:pt>
                <c:pt idx="40883">
                  <c:v>2.6117647058823525</c:v>
                </c:pt>
                <c:pt idx="40884">
                  <c:v>2.6117647058823525</c:v>
                </c:pt>
                <c:pt idx="40885">
                  <c:v>2.6117647058823525</c:v>
                </c:pt>
                <c:pt idx="40886">
                  <c:v>2.6117647058823525</c:v>
                </c:pt>
                <c:pt idx="40887">
                  <c:v>2.6117647058823525</c:v>
                </c:pt>
                <c:pt idx="40888">
                  <c:v>2.6117647058823525</c:v>
                </c:pt>
                <c:pt idx="40889">
                  <c:v>2.6117647058823525</c:v>
                </c:pt>
                <c:pt idx="40890">
                  <c:v>2.6117647058823525</c:v>
                </c:pt>
                <c:pt idx="40891">
                  <c:v>2.6117647058823525</c:v>
                </c:pt>
                <c:pt idx="40892">
                  <c:v>2.6117647058823525</c:v>
                </c:pt>
                <c:pt idx="40893">
                  <c:v>2.6117647058823525</c:v>
                </c:pt>
                <c:pt idx="40894">
                  <c:v>2.6117647058823525</c:v>
                </c:pt>
                <c:pt idx="40895">
                  <c:v>2.6117647058823525</c:v>
                </c:pt>
                <c:pt idx="40896">
                  <c:v>2.6117647058823525</c:v>
                </c:pt>
                <c:pt idx="40897">
                  <c:v>2.6117647058823525</c:v>
                </c:pt>
                <c:pt idx="40898">
                  <c:v>2.6117647058823525</c:v>
                </c:pt>
                <c:pt idx="40899">
                  <c:v>2.6117647058823525</c:v>
                </c:pt>
                <c:pt idx="40900">
                  <c:v>2.6117647058823525</c:v>
                </c:pt>
                <c:pt idx="40901">
                  <c:v>2.6117647058823525</c:v>
                </c:pt>
                <c:pt idx="40902">
                  <c:v>2.6117647058823525</c:v>
                </c:pt>
                <c:pt idx="40903">
                  <c:v>2.6117647058823525</c:v>
                </c:pt>
                <c:pt idx="40904">
                  <c:v>2.6117647058823525</c:v>
                </c:pt>
                <c:pt idx="40905">
                  <c:v>2.6117647058823525</c:v>
                </c:pt>
                <c:pt idx="40906">
                  <c:v>2.6117647058823525</c:v>
                </c:pt>
                <c:pt idx="40907">
                  <c:v>2.6117647058823525</c:v>
                </c:pt>
                <c:pt idx="40908">
                  <c:v>2.6117647058823525</c:v>
                </c:pt>
                <c:pt idx="40909">
                  <c:v>2.6117647058823525</c:v>
                </c:pt>
                <c:pt idx="40910">
                  <c:v>2.6117647058823525</c:v>
                </c:pt>
                <c:pt idx="40911">
                  <c:v>2.6117647058823525</c:v>
                </c:pt>
                <c:pt idx="40912">
                  <c:v>2.4643137254901957</c:v>
                </c:pt>
                <c:pt idx="40913">
                  <c:v>2.4643137254901957</c:v>
                </c:pt>
                <c:pt idx="40914">
                  <c:v>2.4643137254901957</c:v>
                </c:pt>
                <c:pt idx="40915">
                  <c:v>2.4643137254901957</c:v>
                </c:pt>
                <c:pt idx="40916">
                  <c:v>2.4643137254901957</c:v>
                </c:pt>
                <c:pt idx="40917">
                  <c:v>2.4643137254901957</c:v>
                </c:pt>
                <c:pt idx="40918">
                  <c:v>2.4643137254901957</c:v>
                </c:pt>
                <c:pt idx="40919">
                  <c:v>2.4643137254901957</c:v>
                </c:pt>
                <c:pt idx="40920">
                  <c:v>2.4643137254901957</c:v>
                </c:pt>
                <c:pt idx="40921">
                  <c:v>2.4643137254901957</c:v>
                </c:pt>
                <c:pt idx="40922">
                  <c:v>2.4643137254901957</c:v>
                </c:pt>
                <c:pt idx="40923">
                  <c:v>2.4643137254901957</c:v>
                </c:pt>
                <c:pt idx="40924">
                  <c:v>2.4643137254901957</c:v>
                </c:pt>
                <c:pt idx="40925">
                  <c:v>2.4643137254901957</c:v>
                </c:pt>
                <c:pt idx="40926">
                  <c:v>2.4643137254901957</c:v>
                </c:pt>
                <c:pt idx="40927">
                  <c:v>2.4643137254901957</c:v>
                </c:pt>
                <c:pt idx="40928">
                  <c:v>2.4643137254901957</c:v>
                </c:pt>
                <c:pt idx="40929">
                  <c:v>2.4643137254901957</c:v>
                </c:pt>
                <c:pt idx="40930">
                  <c:v>2.4643137254901957</c:v>
                </c:pt>
                <c:pt idx="40931">
                  <c:v>2.4643137254901957</c:v>
                </c:pt>
                <c:pt idx="40932">
                  <c:v>2.4643137254901957</c:v>
                </c:pt>
                <c:pt idx="40933">
                  <c:v>2.4643137254901957</c:v>
                </c:pt>
                <c:pt idx="40934">
                  <c:v>2.4643137254901957</c:v>
                </c:pt>
                <c:pt idx="40935">
                  <c:v>2.4643137254901957</c:v>
                </c:pt>
                <c:pt idx="40936">
                  <c:v>2.4643137254901957</c:v>
                </c:pt>
                <c:pt idx="40937">
                  <c:v>2.4643137254901957</c:v>
                </c:pt>
                <c:pt idx="40938">
                  <c:v>2.4643137254901957</c:v>
                </c:pt>
                <c:pt idx="40939">
                  <c:v>2.4643137254901957</c:v>
                </c:pt>
                <c:pt idx="40940">
                  <c:v>2.4643137254901957</c:v>
                </c:pt>
                <c:pt idx="40941">
                  <c:v>2.4643137254901957</c:v>
                </c:pt>
                <c:pt idx="40942">
                  <c:v>2.4643137254901957</c:v>
                </c:pt>
                <c:pt idx="40943">
                  <c:v>2.4643137254901957</c:v>
                </c:pt>
                <c:pt idx="40944">
                  <c:v>2.4643137254901957</c:v>
                </c:pt>
                <c:pt idx="40945">
                  <c:v>2.4643137254901957</c:v>
                </c:pt>
                <c:pt idx="40946">
                  <c:v>2.4643137254901957</c:v>
                </c:pt>
                <c:pt idx="40947">
                  <c:v>2.4643137254901957</c:v>
                </c:pt>
                <c:pt idx="40948">
                  <c:v>2.4643137254901957</c:v>
                </c:pt>
                <c:pt idx="40949">
                  <c:v>2.4643137254901957</c:v>
                </c:pt>
                <c:pt idx="40950">
                  <c:v>2.4643137254901957</c:v>
                </c:pt>
                <c:pt idx="40951">
                  <c:v>2.4643137254901957</c:v>
                </c:pt>
                <c:pt idx="40952">
                  <c:v>2.4643137254901957</c:v>
                </c:pt>
                <c:pt idx="40953">
                  <c:v>2.4643137254901957</c:v>
                </c:pt>
                <c:pt idx="40954">
                  <c:v>2.4643137254901957</c:v>
                </c:pt>
                <c:pt idx="40955">
                  <c:v>2.4643137254901957</c:v>
                </c:pt>
                <c:pt idx="40956">
                  <c:v>2.4643137254901957</c:v>
                </c:pt>
                <c:pt idx="40957">
                  <c:v>2.4643137254901957</c:v>
                </c:pt>
                <c:pt idx="40958">
                  <c:v>2.4643137254901957</c:v>
                </c:pt>
                <c:pt idx="40959">
                  <c:v>2.4643137254901957</c:v>
                </c:pt>
                <c:pt idx="40960">
                  <c:v>2.4643137254901957</c:v>
                </c:pt>
                <c:pt idx="40961">
                  <c:v>2.4643137254901957</c:v>
                </c:pt>
                <c:pt idx="40962">
                  <c:v>2.4643137254901957</c:v>
                </c:pt>
                <c:pt idx="40963">
                  <c:v>2.4643137254901957</c:v>
                </c:pt>
                <c:pt idx="40964">
                  <c:v>2.4643137254901957</c:v>
                </c:pt>
                <c:pt idx="40965">
                  <c:v>2.4643137254901957</c:v>
                </c:pt>
                <c:pt idx="40966">
                  <c:v>2.4643137254901957</c:v>
                </c:pt>
                <c:pt idx="40967">
                  <c:v>2.4643137254901957</c:v>
                </c:pt>
                <c:pt idx="40968">
                  <c:v>2.4643137254901957</c:v>
                </c:pt>
                <c:pt idx="40969">
                  <c:v>2.6117647058823525</c:v>
                </c:pt>
                <c:pt idx="40970">
                  <c:v>2.6117647058823525</c:v>
                </c:pt>
                <c:pt idx="40971">
                  <c:v>2.6117647058823525</c:v>
                </c:pt>
                <c:pt idx="40972">
                  <c:v>2.6117647058823525</c:v>
                </c:pt>
                <c:pt idx="40973">
                  <c:v>2.6117647058823525</c:v>
                </c:pt>
                <c:pt idx="40974">
                  <c:v>2.6117647058823525</c:v>
                </c:pt>
                <c:pt idx="40975">
                  <c:v>2.6117647058823525</c:v>
                </c:pt>
                <c:pt idx="40976">
                  <c:v>2.6117647058823525</c:v>
                </c:pt>
                <c:pt idx="40977">
                  <c:v>2.6117647058823525</c:v>
                </c:pt>
                <c:pt idx="40978">
                  <c:v>2.6117647058823525</c:v>
                </c:pt>
                <c:pt idx="40979">
                  <c:v>2.6117647058823525</c:v>
                </c:pt>
                <c:pt idx="40980">
                  <c:v>2.6117647058823525</c:v>
                </c:pt>
                <c:pt idx="40981">
                  <c:v>2.6117647058823525</c:v>
                </c:pt>
                <c:pt idx="40982">
                  <c:v>2.6117647058823525</c:v>
                </c:pt>
                <c:pt idx="40983">
                  <c:v>2.6117647058823525</c:v>
                </c:pt>
                <c:pt idx="40984">
                  <c:v>2.6117647058823525</c:v>
                </c:pt>
                <c:pt idx="40985">
                  <c:v>2.6117647058823525</c:v>
                </c:pt>
                <c:pt idx="40986">
                  <c:v>2.6117647058823525</c:v>
                </c:pt>
                <c:pt idx="40987">
                  <c:v>2.6117647058823525</c:v>
                </c:pt>
                <c:pt idx="40988">
                  <c:v>2.6117647058823525</c:v>
                </c:pt>
                <c:pt idx="40989">
                  <c:v>2.6117647058823525</c:v>
                </c:pt>
                <c:pt idx="40990">
                  <c:v>2.6117647058823525</c:v>
                </c:pt>
                <c:pt idx="40991">
                  <c:v>2.6117647058823525</c:v>
                </c:pt>
                <c:pt idx="40992">
                  <c:v>2.6117647058823525</c:v>
                </c:pt>
                <c:pt idx="40993">
                  <c:v>2.6117647058823525</c:v>
                </c:pt>
                <c:pt idx="40994">
                  <c:v>2.6117647058823525</c:v>
                </c:pt>
                <c:pt idx="40995">
                  <c:v>2.6117647058823525</c:v>
                </c:pt>
                <c:pt idx="40996">
                  <c:v>2.6117647058823525</c:v>
                </c:pt>
                <c:pt idx="40997">
                  <c:v>2.6117647058823525</c:v>
                </c:pt>
                <c:pt idx="40998">
                  <c:v>2.6117647058823525</c:v>
                </c:pt>
                <c:pt idx="40999">
                  <c:v>2.6117647058823525</c:v>
                </c:pt>
                <c:pt idx="41000">
                  <c:v>2.6117647058823525</c:v>
                </c:pt>
                <c:pt idx="41001">
                  <c:v>2.6117647058823525</c:v>
                </c:pt>
                <c:pt idx="41002">
                  <c:v>2.6117647058823525</c:v>
                </c:pt>
                <c:pt idx="41003">
                  <c:v>2.6117647058823525</c:v>
                </c:pt>
                <c:pt idx="41004">
                  <c:v>2.6117647058823525</c:v>
                </c:pt>
                <c:pt idx="41005">
                  <c:v>2.6117647058823525</c:v>
                </c:pt>
                <c:pt idx="41006">
                  <c:v>2.6117647058823525</c:v>
                </c:pt>
                <c:pt idx="41007">
                  <c:v>2.6117647058823525</c:v>
                </c:pt>
                <c:pt idx="41008">
                  <c:v>2.6117647058823525</c:v>
                </c:pt>
                <c:pt idx="41009">
                  <c:v>2.6117647058823525</c:v>
                </c:pt>
                <c:pt idx="41010">
                  <c:v>2.4643137254901957</c:v>
                </c:pt>
                <c:pt idx="41011">
                  <c:v>2.4643137254901957</c:v>
                </c:pt>
                <c:pt idx="41012">
                  <c:v>2.4643137254901957</c:v>
                </c:pt>
                <c:pt idx="41013">
                  <c:v>2.4643137254901957</c:v>
                </c:pt>
                <c:pt idx="41014">
                  <c:v>2.4643137254901957</c:v>
                </c:pt>
                <c:pt idx="41015">
                  <c:v>2.4643137254901957</c:v>
                </c:pt>
                <c:pt idx="41016">
                  <c:v>2.4643137254901957</c:v>
                </c:pt>
                <c:pt idx="41017">
                  <c:v>2.4643137254901957</c:v>
                </c:pt>
                <c:pt idx="41018">
                  <c:v>2.4643137254901957</c:v>
                </c:pt>
                <c:pt idx="41019">
                  <c:v>2.4643137254901957</c:v>
                </c:pt>
                <c:pt idx="41020">
                  <c:v>2.4643137254901957</c:v>
                </c:pt>
                <c:pt idx="41021">
                  <c:v>2.4643137254901957</c:v>
                </c:pt>
                <c:pt idx="41022">
                  <c:v>2.4643137254901957</c:v>
                </c:pt>
                <c:pt idx="41023">
                  <c:v>2.4643137254901957</c:v>
                </c:pt>
                <c:pt idx="41024">
                  <c:v>2.4643137254901957</c:v>
                </c:pt>
                <c:pt idx="41025">
                  <c:v>2.4643137254901957</c:v>
                </c:pt>
                <c:pt idx="41026">
                  <c:v>2.4643137254901957</c:v>
                </c:pt>
                <c:pt idx="41027">
                  <c:v>2.4643137254901957</c:v>
                </c:pt>
                <c:pt idx="41028">
                  <c:v>2.4643137254901957</c:v>
                </c:pt>
                <c:pt idx="41029">
                  <c:v>2.4643137254901957</c:v>
                </c:pt>
                <c:pt idx="41030">
                  <c:v>2.4643137254901957</c:v>
                </c:pt>
                <c:pt idx="41031">
                  <c:v>2.4643137254901957</c:v>
                </c:pt>
                <c:pt idx="41032">
                  <c:v>2.4643137254901957</c:v>
                </c:pt>
                <c:pt idx="41033">
                  <c:v>2.4643137254901957</c:v>
                </c:pt>
                <c:pt idx="41034">
                  <c:v>2.4643137254901957</c:v>
                </c:pt>
                <c:pt idx="41035">
                  <c:v>2.4643137254901957</c:v>
                </c:pt>
                <c:pt idx="41036">
                  <c:v>2.4643137254901957</c:v>
                </c:pt>
                <c:pt idx="41037">
                  <c:v>2.4643137254901957</c:v>
                </c:pt>
                <c:pt idx="41038">
                  <c:v>2.4643137254901957</c:v>
                </c:pt>
                <c:pt idx="41039">
                  <c:v>2.4643137254901957</c:v>
                </c:pt>
                <c:pt idx="41040">
                  <c:v>2.4643137254901957</c:v>
                </c:pt>
                <c:pt idx="41041">
                  <c:v>2.4643137254901957</c:v>
                </c:pt>
                <c:pt idx="41042">
                  <c:v>2.4643137254901957</c:v>
                </c:pt>
                <c:pt idx="41043">
                  <c:v>2.4643137254901957</c:v>
                </c:pt>
                <c:pt idx="41044">
                  <c:v>2.4643137254901957</c:v>
                </c:pt>
                <c:pt idx="41045">
                  <c:v>2.4643137254901957</c:v>
                </c:pt>
                <c:pt idx="41046">
                  <c:v>2.4643137254901957</c:v>
                </c:pt>
                <c:pt idx="41047">
                  <c:v>2.4643137254901957</c:v>
                </c:pt>
                <c:pt idx="41048">
                  <c:v>2.4643137254901957</c:v>
                </c:pt>
                <c:pt idx="41049">
                  <c:v>2.4643137254901957</c:v>
                </c:pt>
                <c:pt idx="41050">
                  <c:v>2.4643137254901957</c:v>
                </c:pt>
                <c:pt idx="41051">
                  <c:v>2.4643137254901957</c:v>
                </c:pt>
                <c:pt idx="41052">
                  <c:v>2.4643137254901957</c:v>
                </c:pt>
                <c:pt idx="41053">
                  <c:v>2.4643137254901957</c:v>
                </c:pt>
                <c:pt idx="41054">
                  <c:v>2.4643137254901957</c:v>
                </c:pt>
                <c:pt idx="41055">
                  <c:v>2.4643137254901957</c:v>
                </c:pt>
                <c:pt idx="41056">
                  <c:v>2.4643137254901957</c:v>
                </c:pt>
                <c:pt idx="41057">
                  <c:v>2.4643137254901957</c:v>
                </c:pt>
                <c:pt idx="41058">
                  <c:v>2.4643137254901957</c:v>
                </c:pt>
                <c:pt idx="41059">
                  <c:v>2.4643137254901957</c:v>
                </c:pt>
                <c:pt idx="41060">
                  <c:v>2.4643137254901957</c:v>
                </c:pt>
                <c:pt idx="41061">
                  <c:v>2.4643137254901957</c:v>
                </c:pt>
                <c:pt idx="41062">
                  <c:v>2.4643137254901957</c:v>
                </c:pt>
                <c:pt idx="41063">
                  <c:v>2.4643137254901957</c:v>
                </c:pt>
                <c:pt idx="41064">
                  <c:v>2.6117647058823525</c:v>
                </c:pt>
                <c:pt idx="41065">
                  <c:v>2.6117647058823525</c:v>
                </c:pt>
                <c:pt idx="41066">
                  <c:v>2.6117647058823525</c:v>
                </c:pt>
                <c:pt idx="41067">
                  <c:v>2.6117647058823525</c:v>
                </c:pt>
                <c:pt idx="41068">
                  <c:v>2.6117647058823525</c:v>
                </c:pt>
                <c:pt idx="41069">
                  <c:v>2.6117647058823525</c:v>
                </c:pt>
                <c:pt idx="41070">
                  <c:v>2.6117647058823525</c:v>
                </c:pt>
                <c:pt idx="41071">
                  <c:v>2.6117647058823525</c:v>
                </c:pt>
                <c:pt idx="41072">
                  <c:v>2.6117647058823525</c:v>
                </c:pt>
                <c:pt idx="41073">
                  <c:v>2.6117647058823525</c:v>
                </c:pt>
                <c:pt idx="41074">
                  <c:v>2.6117647058823525</c:v>
                </c:pt>
                <c:pt idx="41075">
                  <c:v>2.6117647058823525</c:v>
                </c:pt>
                <c:pt idx="41076">
                  <c:v>2.6117647058823525</c:v>
                </c:pt>
                <c:pt idx="41077">
                  <c:v>2.6117647058823525</c:v>
                </c:pt>
                <c:pt idx="41078">
                  <c:v>2.6117647058823525</c:v>
                </c:pt>
                <c:pt idx="41079">
                  <c:v>2.6117647058823525</c:v>
                </c:pt>
                <c:pt idx="41080">
                  <c:v>2.6117647058823525</c:v>
                </c:pt>
                <c:pt idx="41081">
                  <c:v>2.6117647058823525</c:v>
                </c:pt>
                <c:pt idx="41082">
                  <c:v>2.6117647058823525</c:v>
                </c:pt>
                <c:pt idx="41083">
                  <c:v>2.6117647058823525</c:v>
                </c:pt>
                <c:pt idx="41084">
                  <c:v>2.6117647058823525</c:v>
                </c:pt>
                <c:pt idx="41085">
                  <c:v>2.6117647058823525</c:v>
                </c:pt>
                <c:pt idx="41086">
                  <c:v>2.6117647058823525</c:v>
                </c:pt>
                <c:pt idx="41087">
                  <c:v>2.6117647058823525</c:v>
                </c:pt>
                <c:pt idx="41088">
                  <c:v>2.6117647058823525</c:v>
                </c:pt>
                <c:pt idx="41089">
                  <c:v>2.6117647058823525</c:v>
                </c:pt>
                <c:pt idx="41090">
                  <c:v>2.6117647058823525</c:v>
                </c:pt>
                <c:pt idx="41091">
                  <c:v>2.6117647058823525</c:v>
                </c:pt>
                <c:pt idx="41092">
                  <c:v>2.6117647058823525</c:v>
                </c:pt>
                <c:pt idx="41093">
                  <c:v>2.6117647058823525</c:v>
                </c:pt>
                <c:pt idx="41094">
                  <c:v>2.6117647058823525</c:v>
                </c:pt>
                <c:pt idx="41095">
                  <c:v>2.6117647058823525</c:v>
                </c:pt>
                <c:pt idx="41096">
                  <c:v>2.6117647058823525</c:v>
                </c:pt>
                <c:pt idx="41097">
                  <c:v>2.6117647058823525</c:v>
                </c:pt>
                <c:pt idx="41098">
                  <c:v>2.6117647058823525</c:v>
                </c:pt>
                <c:pt idx="41099">
                  <c:v>2.6117647058823525</c:v>
                </c:pt>
                <c:pt idx="41100">
                  <c:v>2.6117647058823525</c:v>
                </c:pt>
                <c:pt idx="41101">
                  <c:v>2.6117647058823525</c:v>
                </c:pt>
                <c:pt idx="41102">
                  <c:v>2.6117647058823525</c:v>
                </c:pt>
                <c:pt idx="41103">
                  <c:v>2.6117647058823525</c:v>
                </c:pt>
                <c:pt idx="41104">
                  <c:v>2.4643137254901957</c:v>
                </c:pt>
                <c:pt idx="41105">
                  <c:v>2.4643137254901957</c:v>
                </c:pt>
                <c:pt idx="41106">
                  <c:v>2.4643137254901957</c:v>
                </c:pt>
                <c:pt idx="41107">
                  <c:v>2.4643137254901957</c:v>
                </c:pt>
                <c:pt idx="41108">
                  <c:v>2.4643137254901957</c:v>
                </c:pt>
                <c:pt idx="41109">
                  <c:v>2.4643137254901957</c:v>
                </c:pt>
                <c:pt idx="41110">
                  <c:v>2.4643137254901957</c:v>
                </c:pt>
                <c:pt idx="41111">
                  <c:v>2.4643137254901957</c:v>
                </c:pt>
                <c:pt idx="41112">
                  <c:v>2.4643137254901957</c:v>
                </c:pt>
                <c:pt idx="41113">
                  <c:v>2.4643137254901957</c:v>
                </c:pt>
                <c:pt idx="41114">
                  <c:v>2.4643137254901957</c:v>
                </c:pt>
                <c:pt idx="41115">
                  <c:v>2.4643137254901957</c:v>
                </c:pt>
                <c:pt idx="41116">
                  <c:v>2.4643137254901957</c:v>
                </c:pt>
                <c:pt idx="41117">
                  <c:v>2.4643137254901957</c:v>
                </c:pt>
                <c:pt idx="41118">
                  <c:v>2.4643137254901957</c:v>
                </c:pt>
                <c:pt idx="41119">
                  <c:v>2.4643137254901957</c:v>
                </c:pt>
                <c:pt idx="41120">
                  <c:v>2.4643137254901957</c:v>
                </c:pt>
                <c:pt idx="41121">
                  <c:v>2.4643137254901957</c:v>
                </c:pt>
                <c:pt idx="41122">
                  <c:v>2.4643137254901957</c:v>
                </c:pt>
                <c:pt idx="41123">
                  <c:v>2.4643137254901957</c:v>
                </c:pt>
                <c:pt idx="41124">
                  <c:v>2.4643137254901957</c:v>
                </c:pt>
                <c:pt idx="41125">
                  <c:v>2.4643137254901957</c:v>
                </c:pt>
                <c:pt idx="41126">
                  <c:v>2.4643137254901957</c:v>
                </c:pt>
                <c:pt idx="41127">
                  <c:v>2.4643137254901957</c:v>
                </c:pt>
                <c:pt idx="41128">
                  <c:v>2.4643137254901957</c:v>
                </c:pt>
                <c:pt idx="41129">
                  <c:v>2.4643137254901957</c:v>
                </c:pt>
                <c:pt idx="41130">
                  <c:v>2.4643137254901957</c:v>
                </c:pt>
                <c:pt idx="41131">
                  <c:v>2.4643137254901957</c:v>
                </c:pt>
                <c:pt idx="41132">
                  <c:v>2.4643137254901957</c:v>
                </c:pt>
                <c:pt idx="41133">
                  <c:v>2.4643137254901957</c:v>
                </c:pt>
                <c:pt idx="41134">
                  <c:v>2.4643137254901957</c:v>
                </c:pt>
                <c:pt idx="41135">
                  <c:v>2.4643137254901957</c:v>
                </c:pt>
                <c:pt idx="41136">
                  <c:v>2.4643137254901957</c:v>
                </c:pt>
                <c:pt idx="41137">
                  <c:v>2.4643137254901957</c:v>
                </c:pt>
                <c:pt idx="41138">
                  <c:v>2.4643137254901957</c:v>
                </c:pt>
                <c:pt idx="41139">
                  <c:v>2.4643137254901957</c:v>
                </c:pt>
                <c:pt idx="41140">
                  <c:v>2.4643137254901957</c:v>
                </c:pt>
                <c:pt idx="41141">
                  <c:v>2.4643137254901957</c:v>
                </c:pt>
                <c:pt idx="41142">
                  <c:v>2.4643137254901957</c:v>
                </c:pt>
                <c:pt idx="41143">
                  <c:v>2.4643137254901957</c:v>
                </c:pt>
                <c:pt idx="41144">
                  <c:v>2.4643137254901957</c:v>
                </c:pt>
                <c:pt idx="41145">
                  <c:v>2.4643137254901957</c:v>
                </c:pt>
                <c:pt idx="41146">
                  <c:v>2.4643137254901957</c:v>
                </c:pt>
                <c:pt idx="41147">
                  <c:v>2.4643137254901957</c:v>
                </c:pt>
                <c:pt idx="41148">
                  <c:v>2.4643137254901957</c:v>
                </c:pt>
                <c:pt idx="41149">
                  <c:v>2.4643137254901957</c:v>
                </c:pt>
                <c:pt idx="41150">
                  <c:v>2.4643137254901957</c:v>
                </c:pt>
                <c:pt idx="41151">
                  <c:v>2.4643137254901957</c:v>
                </c:pt>
                <c:pt idx="41152">
                  <c:v>2.4643137254901957</c:v>
                </c:pt>
                <c:pt idx="41153">
                  <c:v>2.4643137254901957</c:v>
                </c:pt>
                <c:pt idx="41154">
                  <c:v>2.4643137254901957</c:v>
                </c:pt>
                <c:pt idx="41155">
                  <c:v>2.4643137254901957</c:v>
                </c:pt>
                <c:pt idx="41156">
                  <c:v>2.4643137254901957</c:v>
                </c:pt>
                <c:pt idx="41157">
                  <c:v>2.4643137254901957</c:v>
                </c:pt>
                <c:pt idx="41158">
                  <c:v>2.4643137254901957</c:v>
                </c:pt>
                <c:pt idx="41159">
                  <c:v>2.4643137254901957</c:v>
                </c:pt>
                <c:pt idx="41160">
                  <c:v>2.6117647058823525</c:v>
                </c:pt>
                <c:pt idx="41161">
                  <c:v>2.6117647058823525</c:v>
                </c:pt>
                <c:pt idx="41162">
                  <c:v>2.6117647058823525</c:v>
                </c:pt>
                <c:pt idx="41163">
                  <c:v>2.6117647058823525</c:v>
                </c:pt>
                <c:pt idx="41164">
                  <c:v>2.6117647058823525</c:v>
                </c:pt>
                <c:pt idx="41165">
                  <c:v>2.6117647058823525</c:v>
                </c:pt>
                <c:pt idx="41166">
                  <c:v>2.6117647058823525</c:v>
                </c:pt>
                <c:pt idx="41167">
                  <c:v>2.6117647058823525</c:v>
                </c:pt>
                <c:pt idx="41168">
                  <c:v>2.6117647058823525</c:v>
                </c:pt>
                <c:pt idx="41169">
                  <c:v>2.6117647058823525</c:v>
                </c:pt>
                <c:pt idx="41170">
                  <c:v>2.6117647058823525</c:v>
                </c:pt>
                <c:pt idx="41171">
                  <c:v>2.6117647058823525</c:v>
                </c:pt>
                <c:pt idx="41172">
                  <c:v>2.6117647058823525</c:v>
                </c:pt>
                <c:pt idx="41173">
                  <c:v>2.6117647058823525</c:v>
                </c:pt>
                <c:pt idx="41174">
                  <c:v>2.6117647058823525</c:v>
                </c:pt>
                <c:pt idx="41175">
                  <c:v>2.6117647058823525</c:v>
                </c:pt>
                <c:pt idx="41176">
                  <c:v>2.6117647058823525</c:v>
                </c:pt>
                <c:pt idx="41177">
                  <c:v>2.6117647058823525</c:v>
                </c:pt>
                <c:pt idx="41178">
                  <c:v>2.6117647058823525</c:v>
                </c:pt>
                <c:pt idx="41179">
                  <c:v>2.6117647058823525</c:v>
                </c:pt>
                <c:pt idx="41180">
                  <c:v>2.6117647058823525</c:v>
                </c:pt>
                <c:pt idx="41181">
                  <c:v>2.6117647058823525</c:v>
                </c:pt>
                <c:pt idx="41182">
                  <c:v>2.6117647058823525</c:v>
                </c:pt>
                <c:pt idx="41183">
                  <c:v>2.6117647058823525</c:v>
                </c:pt>
                <c:pt idx="41184">
                  <c:v>2.6117647058823525</c:v>
                </c:pt>
                <c:pt idx="41185">
                  <c:v>2.6117647058823525</c:v>
                </c:pt>
                <c:pt idx="41186">
                  <c:v>2.6117647058823525</c:v>
                </c:pt>
                <c:pt idx="41187">
                  <c:v>2.6117647058823525</c:v>
                </c:pt>
                <c:pt idx="41188">
                  <c:v>2.6117647058823525</c:v>
                </c:pt>
                <c:pt idx="41189">
                  <c:v>2.6117647058823525</c:v>
                </c:pt>
                <c:pt idx="41190">
                  <c:v>2.6117647058823525</c:v>
                </c:pt>
                <c:pt idx="41191">
                  <c:v>2.6117647058823525</c:v>
                </c:pt>
                <c:pt idx="41192">
                  <c:v>2.6117647058823525</c:v>
                </c:pt>
                <c:pt idx="41193">
                  <c:v>2.6117647058823525</c:v>
                </c:pt>
                <c:pt idx="41194">
                  <c:v>2.6117647058823525</c:v>
                </c:pt>
                <c:pt idx="41195">
                  <c:v>2.6117647058823525</c:v>
                </c:pt>
                <c:pt idx="41196">
                  <c:v>2.6117647058823525</c:v>
                </c:pt>
                <c:pt idx="41197">
                  <c:v>2.6117647058823525</c:v>
                </c:pt>
                <c:pt idx="41198">
                  <c:v>2.4643137254901957</c:v>
                </c:pt>
                <c:pt idx="41199">
                  <c:v>2.4643137254901957</c:v>
                </c:pt>
                <c:pt idx="41200">
                  <c:v>2.4643137254901957</c:v>
                </c:pt>
                <c:pt idx="41201">
                  <c:v>2.4643137254901957</c:v>
                </c:pt>
                <c:pt idx="41202">
                  <c:v>2.4643137254901957</c:v>
                </c:pt>
                <c:pt idx="41203">
                  <c:v>2.4643137254901957</c:v>
                </c:pt>
                <c:pt idx="41204">
                  <c:v>2.4643137254901957</c:v>
                </c:pt>
                <c:pt idx="41205">
                  <c:v>2.4643137254901957</c:v>
                </c:pt>
                <c:pt idx="41206">
                  <c:v>2.4643137254901957</c:v>
                </c:pt>
                <c:pt idx="41207">
                  <c:v>2.4643137254901957</c:v>
                </c:pt>
                <c:pt idx="41208">
                  <c:v>2.4643137254901957</c:v>
                </c:pt>
                <c:pt idx="41209">
                  <c:v>2.4643137254901957</c:v>
                </c:pt>
                <c:pt idx="41210">
                  <c:v>2.4643137254901957</c:v>
                </c:pt>
                <c:pt idx="41211">
                  <c:v>2.4643137254901957</c:v>
                </c:pt>
                <c:pt idx="41212">
                  <c:v>2.4643137254901957</c:v>
                </c:pt>
                <c:pt idx="41213">
                  <c:v>2.4643137254901957</c:v>
                </c:pt>
                <c:pt idx="41214">
                  <c:v>2.4643137254901957</c:v>
                </c:pt>
                <c:pt idx="41215">
                  <c:v>2.4643137254901957</c:v>
                </c:pt>
                <c:pt idx="41216">
                  <c:v>2.4643137254901957</c:v>
                </c:pt>
                <c:pt idx="41217">
                  <c:v>2.4643137254901957</c:v>
                </c:pt>
                <c:pt idx="41218">
                  <c:v>2.4643137254901957</c:v>
                </c:pt>
                <c:pt idx="41219">
                  <c:v>2.4643137254901957</c:v>
                </c:pt>
                <c:pt idx="41220">
                  <c:v>2.4643137254901957</c:v>
                </c:pt>
                <c:pt idx="41221">
                  <c:v>2.4643137254901957</c:v>
                </c:pt>
                <c:pt idx="41222">
                  <c:v>2.4643137254901957</c:v>
                </c:pt>
                <c:pt idx="41223">
                  <c:v>2.4643137254901957</c:v>
                </c:pt>
                <c:pt idx="41224">
                  <c:v>2.4643137254901957</c:v>
                </c:pt>
                <c:pt idx="41225">
                  <c:v>2.4643137254901957</c:v>
                </c:pt>
                <c:pt idx="41226">
                  <c:v>2.4643137254901957</c:v>
                </c:pt>
                <c:pt idx="41227">
                  <c:v>2.4643137254901957</c:v>
                </c:pt>
                <c:pt idx="41228">
                  <c:v>2.4643137254901957</c:v>
                </c:pt>
                <c:pt idx="41229">
                  <c:v>2.4643137254901957</c:v>
                </c:pt>
                <c:pt idx="41230">
                  <c:v>2.4643137254901957</c:v>
                </c:pt>
                <c:pt idx="41231">
                  <c:v>2.4643137254901957</c:v>
                </c:pt>
                <c:pt idx="41232">
                  <c:v>2.4643137254901957</c:v>
                </c:pt>
                <c:pt idx="41233">
                  <c:v>2.4643137254901957</c:v>
                </c:pt>
                <c:pt idx="41234">
                  <c:v>2.4643137254901957</c:v>
                </c:pt>
                <c:pt idx="41235">
                  <c:v>2.4643137254901957</c:v>
                </c:pt>
                <c:pt idx="41236">
                  <c:v>2.4643137254901957</c:v>
                </c:pt>
                <c:pt idx="41237">
                  <c:v>2.4643137254901957</c:v>
                </c:pt>
                <c:pt idx="41238">
                  <c:v>2.4643137254901957</c:v>
                </c:pt>
                <c:pt idx="41239">
                  <c:v>2.4643137254901957</c:v>
                </c:pt>
                <c:pt idx="41240">
                  <c:v>2.4643137254901957</c:v>
                </c:pt>
                <c:pt idx="41241">
                  <c:v>2.4643137254901957</c:v>
                </c:pt>
                <c:pt idx="41242">
                  <c:v>2.4643137254901957</c:v>
                </c:pt>
                <c:pt idx="41243">
                  <c:v>2.4643137254901957</c:v>
                </c:pt>
                <c:pt idx="41244">
                  <c:v>2.4643137254901957</c:v>
                </c:pt>
                <c:pt idx="41245">
                  <c:v>2.4643137254901957</c:v>
                </c:pt>
                <c:pt idx="41246">
                  <c:v>2.4643137254901957</c:v>
                </c:pt>
                <c:pt idx="41247">
                  <c:v>2.4643137254901957</c:v>
                </c:pt>
                <c:pt idx="41248">
                  <c:v>2.4643137254901957</c:v>
                </c:pt>
                <c:pt idx="41249">
                  <c:v>2.4643137254901957</c:v>
                </c:pt>
                <c:pt idx="41250">
                  <c:v>2.4643137254901957</c:v>
                </c:pt>
                <c:pt idx="41251">
                  <c:v>2.4643137254901957</c:v>
                </c:pt>
                <c:pt idx="41252">
                  <c:v>2.4643137254901957</c:v>
                </c:pt>
                <c:pt idx="41253">
                  <c:v>2.4643137254901957</c:v>
                </c:pt>
                <c:pt idx="41254">
                  <c:v>2.4643137254901957</c:v>
                </c:pt>
                <c:pt idx="41255">
                  <c:v>2.4643137254901957</c:v>
                </c:pt>
                <c:pt idx="41256">
                  <c:v>2.4643137254901957</c:v>
                </c:pt>
                <c:pt idx="41257">
                  <c:v>2.6117647058823525</c:v>
                </c:pt>
                <c:pt idx="41258">
                  <c:v>2.6117647058823525</c:v>
                </c:pt>
                <c:pt idx="41259">
                  <c:v>2.6117647058823525</c:v>
                </c:pt>
                <c:pt idx="41260">
                  <c:v>2.6117647058823525</c:v>
                </c:pt>
                <c:pt idx="41261">
                  <c:v>2.6117647058823525</c:v>
                </c:pt>
                <c:pt idx="41262">
                  <c:v>2.6117647058823525</c:v>
                </c:pt>
                <c:pt idx="41263">
                  <c:v>2.6117647058823525</c:v>
                </c:pt>
                <c:pt idx="41264">
                  <c:v>2.6117647058823525</c:v>
                </c:pt>
                <c:pt idx="41265">
                  <c:v>2.6117647058823525</c:v>
                </c:pt>
                <c:pt idx="41266">
                  <c:v>2.6117647058823525</c:v>
                </c:pt>
                <c:pt idx="41267">
                  <c:v>2.6117647058823525</c:v>
                </c:pt>
                <c:pt idx="41268">
                  <c:v>2.6117647058823525</c:v>
                </c:pt>
                <c:pt idx="41269">
                  <c:v>2.6117647058823525</c:v>
                </c:pt>
                <c:pt idx="41270">
                  <c:v>2.6117647058823525</c:v>
                </c:pt>
                <c:pt idx="41271">
                  <c:v>2.6117647058823525</c:v>
                </c:pt>
                <c:pt idx="41272">
                  <c:v>2.6117647058823525</c:v>
                </c:pt>
                <c:pt idx="41273">
                  <c:v>2.6117647058823525</c:v>
                </c:pt>
                <c:pt idx="41274">
                  <c:v>2.6117647058823525</c:v>
                </c:pt>
                <c:pt idx="41275">
                  <c:v>2.6117647058823525</c:v>
                </c:pt>
                <c:pt idx="41276">
                  <c:v>2.6117647058823525</c:v>
                </c:pt>
                <c:pt idx="41277">
                  <c:v>2.6117647058823525</c:v>
                </c:pt>
                <c:pt idx="41278">
                  <c:v>2.6117647058823525</c:v>
                </c:pt>
                <c:pt idx="41279">
                  <c:v>2.6117647058823525</c:v>
                </c:pt>
                <c:pt idx="41280">
                  <c:v>2.6117647058823525</c:v>
                </c:pt>
                <c:pt idx="41281">
                  <c:v>2.6117647058823525</c:v>
                </c:pt>
                <c:pt idx="41282">
                  <c:v>2.6117647058823525</c:v>
                </c:pt>
                <c:pt idx="41283">
                  <c:v>2.6117647058823525</c:v>
                </c:pt>
                <c:pt idx="41284">
                  <c:v>2.6117647058823525</c:v>
                </c:pt>
                <c:pt idx="41285">
                  <c:v>2.6117647058823525</c:v>
                </c:pt>
                <c:pt idx="41286">
                  <c:v>2.6117647058823525</c:v>
                </c:pt>
                <c:pt idx="41287">
                  <c:v>2.6117647058823525</c:v>
                </c:pt>
                <c:pt idx="41288">
                  <c:v>2.6117647058823525</c:v>
                </c:pt>
                <c:pt idx="41289">
                  <c:v>2.6117647058823525</c:v>
                </c:pt>
                <c:pt idx="41290">
                  <c:v>2.6117647058823525</c:v>
                </c:pt>
                <c:pt idx="41291">
                  <c:v>2.6117647058823525</c:v>
                </c:pt>
                <c:pt idx="41292">
                  <c:v>2.6117647058823525</c:v>
                </c:pt>
                <c:pt idx="41293">
                  <c:v>2.6117647058823525</c:v>
                </c:pt>
                <c:pt idx="41294">
                  <c:v>2.6117647058823525</c:v>
                </c:pt>
                <c:pt idx="41295">
                  <c:v>2.4643137254901957</c:v>
                </c:pt>
                <c:pt idx="41296">
                  <c:v>2.4643137254901957</c:v>
                </c:pt>
                <c:pt idx="41297">
                  <c:v>2.4643137254901957</c:v>
                </c:pt>
                <c:pt idx="41298">
                  <c:v>2.4643137254901957</c:v>
                </c:pt>
                <c:pt idx="41299">
                  <c:v>2.4643137254901957</c:v>
                </c:pt>
                <c:pt idx="41300">
                  <c:v>2.4643137254901957</c:v>
                </c:pt>
                <c:pt idx="41301">
                  <c:v>2.4643137254901957</c:v>
                </c:pt>
                <c:pt idx="41302">
                  <c:v>2.4643137254901957</c:v>
                </c:pt>
                <c:pt idx="41303">
                  <c:v>2.4643137254901957</c:v>
                </c:pt>
                <c:pt idx="41304">
                  <c:v>2.4643137254901957</c:v>
                </c:pt>
                <c:pt idx="41305">
                  <c:v>2.4643137254901957</c:v>
                </c:pt>
                <c:pt idx="41306">
                  <c:v>2.4643137254901957</c:v>
                </c:pt>
                <c:pt idx="41307">
                  <c:v>2.4643137254901957</c:v>
                </c:pt>
                <c:pt idx="41308">
                  <c:v>2.4643137254901957</c:v>
                </c:pt>
                <c:pt idx="41309">
                  <c:v>2.4643137254901957</c:v>
                </c:pt>
                <c:pt idx="41310">
                  <c:v>2.4643137254901957</c:v>
                </c:pt>
                <c:pt idx="41311">
                  <c:v>2.4643137254901957</c:v>
                </c:pt>
                <c:pt idx="41312">
                  <c:v>2.4643137254901957</c:v>
                </c:pt>
                <c:pt idx="41313">
                  <c:v>2.4643137254901957</c:v>
                </c:pt>
                <c:pt idx="41314">
                  <c:v>2.4643137254901957</c:v>
                </c:pt>
                <c:pt idx="41315">
                  <c:v>2.4643137254901957</c:v>
                </c:pt>
                <c:pt idx="41316">
                  <c:v>2.4643137254901957</c:v>
                </c:pt>
                <c:pt idx="41317">
                  <c:v>2.4643137254901957</c:v>
                </c:pt>
                <c:pt idx="41318">
                  <c:v>2.4643137254901957</c:v>
                </c:pt>
                <c:pt idx="41319">
                  <c:v>2.4643137254901957</c:v>
                </c:pt>
                <c:pt idx="41320">
                  <c:v>2.4643137254901957</c:v>
                </c:pt>
                <c:pt idx="41321">
                  <c:v>2.4643137254901957</c:v>
                </c:pt>
                <c:pt idx="41322">
                  <c:v>2.4643137254901957</c:v>
                </c:pt>
                <c:pt idx="41323">
                  <c:v>2.4643137254901957</c:v>
                </c:pt>
                <c:pt idx="41324">
                  <c:v>2.4643137254901957</c:v>
                </c:pt>
                <c:pt idx="41325">
                  <c:v>2.4643137254901957</c:v>
                </c:pt>
                <c:pt idx="41326">
                  <c:v>2.4643137254901957</c:v>
                </c:pt>
                <c:pt idx="41327">
                  <c:v>2.4643137254901957</c:v>
                </c:pt>
                <c:pt idx="41328">
                  <c:v>2.4643137254901957</c:v>
                </c:pt>
                <c:pt idx="41329">
                  <c:v>2.4643137254901957</c:v>
                </c:pt>
                <c:pt idx="41330">
                  <c:v>2.4643137254901957</c:v>
                </c:pt>
                <c:pt idx="41331">
                  <c:v>2.4643137254901957</c:v>
                </c:pt>
                <c:pt idx="41332">
                  <c:v>2.4643137254901957</c:v>
                </c:pt>
                <c:pt idx="41333">
                  <c:v>2.4643137254901957</c:v>
                </c:pt>
                <c:pt idx="41334">
                  <c:v>2.4643137254901957</c:v>
                </c:pt>
                <c:pt idx="41335">
                  <c:v>2.4643137254901957</c:v>
                </c:pt>
                <c:pt idx="41336">
                  <c:v>2.4643137254901957</c:v>
                </c:pt>
                <c:pt idx="41337">
                  <c:v>2.4643137254901957</c:v>
                </c:pt>
                <c:pt idx="41338">
                  <c:v>2.4643137254901957</c:v>
                </c:pt>
                <c:pt idx="41339">
                  <c:v>2.4643137254901957</c:v>
                </c:pt>
                <c:pt idx="41340">
                  <c:v>2.4643137254901957</c:v>
                </c:pt>
                <c:pt idx="41341">
                  <c:v>2.4643137254901957</c:v>
                </c:pt>
                <c:pt idx="41342">
                  <c:v>2.4643137254901957</c:v>
                </c:pt>
                <c:pt idx="41343">
                  <c:v>2.4643137254901957</c:v>
                </c:pt>
                <c:pt idx="41344">
                  <c:v>2.4643137254901957</c:v>
                </c:pt>
                <c:pt idx="41345">
                  <c:v>2.4643137254901957</c:v>
                </c:pt>
                <c:pt idx="41346">
                  <c:v>2.4643137254901957</c:v>
                </c:pt>
                <c:pt idx="41347">
                  <c:v>2.4643137254901957</c:v>
                </c:pt>
                <c:pt idx="41348">
                  <c:v>2.4643137254901957</c:v>
                </c:pt>
                <c:pt idx="41349">
                  <c:v>2.4643137254901957</c:v>
                </c:pt>
                <c:pt idx="41350">
                  <c:v>2.4643137254901957</c:v>
                </c:pt>
                <c:pt idx="41351">
                  <c:v>2.6117647058823525</c:v>
                </c:pt>
                <c:pt idx="41352">
                  <c:v>2.6117647058823525</c:v>
                </c:pt>
                <c:pt idx="41353">
                  <c:v>2.6117647058823525</c:v>
                </c:pt>
                <c:pt idx="41354">
                  <c:v>2.6117647058823525</c:v>
                </c:pt>
                <c:pt idx="41355">
                  <c:v>2.6117647058823525</c:v>
                </c:pt>
                <c:pt idx="41356">
                  <c:v>2.6117647058823525</c:v>
                </c:pt>
                <c:pt idx="41357">
                  <c:v>2.6117647058823525</c:v>
                </c:pt>
                <c:pt idx="41358">
                  <c:v>2.6117647058823525</c:v>
                </c:pt>
                <c:pt idx="41359">
                  <c:v>2.6117647058823525</c:v>
                </c:pt>
                <c:pt idx="41360">
                  <c:v>2.6117647058823525</c:v>
                </c:pt>
                <c:pt idx="41361">
                  <c:v>2.6117647058823525</c:v>
                </c:pt>
                <c:pt idx="41362">
                  <c:v>2.6117647058823525</c:v>
                </c:pt>
                <c:pt idx="41363">
                  <c:v>2.6117647058823525</c:v>
                </c:pt>
                <c:pt idx="41364">
                  <c:v>2.6117647058823525</c:v>
                </c:pt>
                <c:pt idx="41365">
                  <c:v>2.6117647058823525</c:v>
                </c:pt>
                <c:pt idx="41366">
                  <c:v>2.6117647058823525</c:v>
                </c:pt>
                <c:pt idx="41367">
                  <c:v>2.6117647058823525</c:v>
                </c:pt>
                <c:pt idx="41368">
                  <c:v>2.6117647058823525</c:v>
                </c:pt>
                <c:pt idx="41369">
                  <c:v>2.6117647058823525</c:v>
                </c:pt>
                <c:pt idx="41370">
                  <c:v>2.6117647058823525</c:v>
                </c:pt>
                <c:pt idx="41371">
                  <c:v>2.6117647058823525</c:v>
                </c:pt>
                <c:pt idx="41372">
                  <c:v>2.6117647058823525</c:v>
                </c:pt>
                <c:pt idx="41373">
                  <c:v>2.6117647058823525</c:v>
                </c:pt>
                <c:pt idx="41374">
                  <c:v>2.6117647058823525</c:v>
                </c:pt>
                <c:pt idx="41375">
                  <c:v>2.6117647058823525</c:v>
                </c:pt>
                <c:pt idx="41376">
                  <c:v>2.6117647058823525</c:v>
                </c:pt>
                <c:pt idx="41377">
                  <c:v>2.6117647058823525</c:v>
                </c:pt>
                <c:pt idx="41378">
                  <c:v>2.6117647058823525</c:v>
                </c:pt>
                <c:pt idx="41379">
                  <c:v>2.6117647058823525</c:v>
                </c:pt>
                <c:pt idx="41380">
                  <c:v>2.6117647058823525</c:v>
                </c:pt>
                <c:pt idx="41381">
                  <c:v>2.6117647058823525</c:v>
                </c:pt>
                <c:pt idx="41382">
                  <c:v>2.6117647058823525</c:v>
                </c:pt>
                <c:pt idx="41383">
                  <c:v>2.6117647058823525</c:v>
                </c:pt>
                <c:pt idx="41384">
                  <c:v>2.6117647058823525</c:v>
                </c:pt>
                <c:pt idx="41385">
                  <c:v>2.6117647058823525</c:v>
                </c:pt>
                <c:pt idx="41386">
                  <c:v>2.6117647058823525</c:v>
                </c:pt>
                <c:pt idx="41387">
                  <c:v>2.6117647058823525</c:v>
                </c:pt>
                <c:pt idx="41388">
                  <c:v>2.6117647058823525</c:v>
                </c:pt>
                <c:pt idx="41389">
                  <c:v>2.6117647058823525</c:v>
                </c:pt>
                <c:pt idx="41390">
                  <c:v>2.6117647058823525</c:v>
                </c:pt>
                <c:pt idx="41391">
                  <c:v>2.4643137254901957</c:v>
                </c:pt>
                <c:pt idx="41392">
                  <c:v>2.4643137254901957</c:v>
                </c:pt>
                <c:pt idx="41393">
                  <c:v>2.4643137254901957</c:v>
                </c:pt>
                <c:pt idx="41394">
                  <c:v>2.4643137254901957</c:v>
                </c:pt>
                <c:pt idx="41395">
                  <c:v>2.4643137254901957</c:v>
                </c:pt>
                <c:pt idx="41396">
                  <c:v>2.4643137254901957</c:v>
                </c:pt>
                <c:pt idx="41397">
                  <c:v>2.4643137254901957</c:v>
                </c:pt>
                <c:pt idx="41398">
                  <c:v>2.4643137254901957</c:v>
                </c:pt>
                <c:pt idx="41399">
                  <c:v>2.4643137254901957</c:v>
                </c:pt>
                <c:pt idx="41400">
                  <c:v>2.4643137254901957</c:v>
                </c:pt>
                <c:pt idx="41401">
                  <c:v>2.4643137254901957</c:v>
                </c:pt>
                <c:pt idx="41402">
                  <c:v>2.4643137254901957</c:v>
                </c:pt>
                <c:pt idx="41403">
                  <c:v>2.4643137254901957</c:v>
                </c:pt>
                <c:pt idx="41404">
                  <c:v>2.4643137254901957</c:v>
                </c:pt>
                <c:pt idx="41405">
                  <c:v>2.4643137254901957</c:v>
                </c:pt>
                <c:pt idx="41406">
                  <c:v>2.4643137254901957</c:v>
                </c:pt>
                <c:pt idx="41407">
                  <c:v>2.4643137254901957</c:v>
                </c:pt>
                <c:pt idx="41408">
                  <c:v>2.4643137254901957</c:v>
                </c:pt>
                <c:pt idx="41409">
                  <c:v>2.4643137254901957</c:v>
                </c:pt>
                <c:pt idx="41410">
                  <c:v>2.4643137254901957</c:v>
                </c:pt>
                <c:pt idx="41411">
                  <c:v>2.4643137254901957</c:v>
                </c:pt>
                <c:pt idx="41412">
                  <c:v>2.4643137254901957</c:v>
                </c:pt>
                <c:pt idx="41413">
                  <c:v>2.4643137254901957</c:v>
                </c:pt>
                <c:pt idx="41414">
                  <c:v>2.4643137254901957</c:v>
                </c:pt>
                <c:pt idx="41415">
                  <c:v>2.4643137254901957</c:v>
                </c:pt>
                <c:pt idx="41416">
                  <c:v>2.4643137254901957</c:v>
                </c:pt>
                <c:pt idx="41417">
                  <c:v>2.4643137254901957</c:v>
                </c:pt>
                <c:pt idx="41418">
                  <c:v>2.4643137254901957</c:v>
                </c:pt>
                <c:pt idx="41419">
                  <c:v>2.4643137254901957</c:v>
                </c:pt>
                <c:pt idx="41420">
                  <c:v>2.4643137254901957</c:v>
                </c:pt>
                <c:pt idx="41421">
                  <c:v>2.4643137254901957</c:v>
                </c:pt>
                <c:pt idx="41422">
                  <c:v>2.4643137254901957</c:v>
                </c:pt>
                <c:pt idx="41423">
                  <c:v>2.4643137254901957</c:v>
                </c:pt>
                <c:pt idx="41424">
                  <c:v>2.4643137254901957</c:v>
                </c:pt>
                <c:pt idx="41425">
                  <c:v>2.4643137254901957</c:v>
                </c:pt>
                <c:pt idx="41426">
                  <c:v>2.4643137254901957</c:v>
                </c:pt>
                <c:pt idx="41427">
                  <c:v>2.4643137254901957</c:v>
                </c:pt>
                <c:pt idx="41428">
                  <c:v>2.4643137254901957</c:v>
                </c:pt>
                <c:pt idx="41429">
                  <c:v>2.4643137254901957</c:v>
                </c:pt>
                <c:pt idx="41430">
                  <c:v>2.4643137254901957</c:v>
                </c:pt>
                <c:pt idx="41431">
                  <c:v>2.4643137254901957</c:v>
                </c:pt>
                <c:pt idx="41432">
                  <c:v>2.4643137254901957</c:v>
                </c:pt>
                <c:pt idx="41433">
                  <c:v>2.4643137254901957</c:v>
                </c:pt>
                <c:pt idx="41434">
                  <c:v>2.4643137254901957</c:v>
                </c:pt>
                <c:pt idx="41435">
                  <c:v>2.4643137254901957</c:v>
                </c:pt>
                <c:pt idx="41436">
                  <c:v>2.4643137254901957</c:v>
                </c:pt>
                <c:pt idx="41437">
                  <c:v>2.4643137254901957</c:v>
                </c:pt>
                <c:pt idx="41438">
                  <c:v>2.4643137254901957</c:v>
                </c:pt>
                <c:pt idx="41439">
                  <c:v>2.4643137254901957</c:v>
                </c:pt>
                <c:pt idx="41440">
                  <c:v>2.4643137254901957</c:v>
                </c:pt>
                <c:pt idx="41441">
                  <c:v>2.4643137254901957</c:v>
                </c:pt>
                <c:pt idx="41442">
                  <c:v>2.4643137254901957</c:v>
                </c:pt>
                <c:pt idx="41443">
                  <c:v>2.4643137254901957</c:v>
                </c:pt>
                <c:pt idx="41444">
                  <c:v>2.4643137254901957</c:v>
                </c:pt>
                <c:pt idx="41445">
                  <c:v>2.4643137254901957</c:v>
                </c:pt>
                <c:pt idx="41446">
                  <c:v>2.4643137254901957</c:v>
                </c:pt>
                <c:pt idx="41447">
                  <c:v>2.6117647058823525</c:v>
                </c:pt>
                <c:pt idx="41448">
                  <c:v>2.6117647058823525</c:v>
                </c:pt>
                <c:pt idx="41449">
                  <c:v>2.6117647058823525</c:v>
                </c:pt>
                <c:pt idx="41450">
                  <c:v>2.6117647058823525</c:v>
                </c:pt>
                <c:pt idx="41451">
                  <c:v>2.6117647058823525</c:v>
                </c:pt>
                <c:pt idx="41452">
                  <c:v>2.6117647058823525</c:v>
                </c:pt>
                <c:pt idx="41453">
                  <c:v>2.6117647058823525</c:v>
                </c:pt>
                <c:pt idx="41454">
                  <c:v>2.6117647058823525</c:v>
                </c:pt>
                <c:pt idx="41455">
                  <c:v>2.6117647058823525</c:v>
                </c:pt>
                <c:pt idx="41456">
                  <c:v>2.6117647058823525</c:v>
                </c:pt>
                <c:pt idx="41457">
                  <c:v>2.6117647058823525</c:v>
                </c:pt>
                <c:pt idx="41458">
                  <c:v>2.6117647058823525</c:v>
                </c:pt>
                <c:pt idx="41459">
                  <c:v>2.6117647058823525</c:v>
                </c:pt>
                <c:pt idx="41460">
                  <c:v>2.6117647058823525</c:v>
                </c:pt>
                <c:pt idx="41461">
                  <c:v>2.6117647058823525</c:v>
                </c:pt>
                <c:pt idx="41462">
                  <c:v>2.6117647058823525</c:v>
                </c:pt>
                <c:pt idx="41463">
                  <c:v>2.6117647058823525</c:v>
                </c:pt>
                <c:pt idx="41464">
                  <c:v>2.6117647058823525</c:v>
                </c:pt>
                <c:pt idx="41465">
                  <c:v>2.6117647058823525</c:v>
                </c:pt>
                <c:pt idx="41466">
                  <c:v>2.6117647058823525</c:v>
                </c:pt>
                <c:pt idx="41467">
                  <c:v>2.6117647058823525</c:v>
                </c:pt>
                <c:pt idx="41468">
                  <c:v>2.6117647058823525</c:v>
                </c:pt>
                <c:pt idx="41469">
                  <c:v>2.6117647058823525</c:v>
                </c:pt>
                <c:pt idx="41470">
                  <c:v>2.6117647058823525</c:v>
                </c:pt>
                <c:pt idx="41471">
                  <c:v>2.6117647058823525</c:v>
                </c:pt>
                <c:pt idx="41472">
                  <c:v>2.6117647058823525</c:v>
                </c:pt>
                <c:pt idx="41473">
                  <c:v>2.6117647058823525</c:v>
                </c:pt>
                <c:pt idx="41474">
                  <c:v>2.6117647058823525</c:v>
                </c:pt>
                <c:pt idx="41475">
                  <c:v>2.6117647058823525</c:v>
                </c:pt>
                <c:pt idx="41476">
                  <c:v>2.6117647058823525</c:v>
                </c:pt>
                <c:pt idx="41477">
                  <c:v>2.6117647058823525</c:v>
                </c:pt>
                <c:pt idx="41478">
                  <c:v>2.6117647058823525</c:v>
                </c:pt>
                <c:pt idx="41479">
                  <c:v>2.6117647058823525</c:v>
                </c:pt>
                <c:pt idx="41480">
                  <c:v>2.6117647058823525</c:v>
                </c:pt>
                <c:pt idx="41481">
                  <c:v>2.6117647058823525</c:v>
                </c:pt>
                <c:pt idx="41482">
                  <c:v>2.6117647058823525</c:v>
                </c:pt>
                <c:pt idx="41483">
                  <c:v>2.6117647058823525</c:v>
                </c:pt>
                <c:pt idx="41484">
                  <c:v>2.6117647058823525</c:v>
                </c:pt>
                <c:pt idx="41485">
                  <c:v>2.6117647058823525</c:v>
                </c:pt>
                <c:pt idx="41486">
                  <c:v>2.4643137254901957</c:v>
                </c:pt>
                <c:pt idx="41487">
                  <c:v>2.4643137254901957</c:v>
                </c:pt>
                <c:pt idx="41488">
                  <c:v>2.4643137254901957</c:v>
                </c:pt>
                <c:pt idx="41489">
                  <c:v>2.4643137254901957</c:v>
                </c:pt>
                <c:pt idx="41490">
                  <c:v>2.4643137254901957</c:v>
                </c:pt>
                <c:pt idx="41491">
                  <c:v>2.4643137254901957</c:v>
                </c:pt>
                <c:pt idx="41492">
                  <c:v>2.4643137254901957</c:v>
                </c:pt>
                <c:pt idx="41493">
                  <c:v>2.4643137254901957</c:v>
                </c:pt>
                <c:pt idx="41494">
                  <c:v>2.4643137254901957</c:v>
                </c:pt>
                <c:pt idx="41495">
                  <c:v>2.4643137254901957</c:v>
                </c:pt>
                <c:pt idx="41496">
                  <c:v>2.4643137254901957</c:v>
                </c:pt>
                <c:pt idx="41497">
                  <c:v>2.4643137254901957</c:v>
                </c:pt>
                <c:pt idx="41498">
                  <c:v>2.4643137254901957</c:v>
                </c:pt>
                <c:pt idx="41499">
                  <c:v>2.4643137254901957</c:v>
                </c:pt>
                <c:pt idx="41500">
                  <c:v>2.4643137254901957</c:v>
                </c:pt>
                <c:pt idx="41501">
                  <c:v>2.4643137254901957</c:v>
                </c:pt>
                <c:pt idx="41502">
                  <c:v>2.4643137254901957</c:v>
                </c:pt>
                <c:pt idx="41503">
                  <c:v>2.4643137254901957</c:v>
                </c:pt>
                <c:pt idx="41504">
                  <c:v>2.4643137254901957</c:v>
                </c:pt>
                <c:pt idx="41505">
                  <c:v>2.4643137254901957</c:v>
                </c:pt>
                <c:pt idx="41506">
                  <c:v>2.4643137254901957</c:v>
                </c:pt>
                <c:pt idx="41507">
                  <c:v>2.4643137254901957</c:v>
                </c:pt>
                <c:pt idx="41508">
                  <c:v>2.4643137254901957</c:v>
                </c:pt>
                <c:pt idx="41509">
                  <c:v>2.4643137254901957</c:v>
                </c:pt>
                <c:pt idx="41510">
                  <c:v>2.4643137254901957</c:v>
                </c:pt>
                <c:pt idx="41511">
                  <c:v>2.4643137254901957</c:v>
                </c:pt>
                <c:pt idx="41512">
                  <c:v>2.4643137254901957</c:v>
                </c:pt>
                <c:pt idx="41513">
                  <c:v>2.4643137254901957</c:v>
                </c:pt>
                <c:pt idx="41514">
                  <c:v>2.4643137254901957</c:v>
                </c:pt>
                <c:pt idx="41515">
                  <c:v>2.4643137254901957</c:v>
                </c:pt>
                <c:pt idx="41516">
                  <c:v>2.4643137254901957</c:v>
                </c:pt>
                <c:pt idx="41517">
                  <c:v>2.4643137254901957</c:v>
                </c:pt>
                <c:pt idx="41518">
                  <c:v>2.4643137254901957</c:v>
                </c:pt>
                <c:pt idx="41519">
                  <c:v>2.4643137254901957</c:v>
                </c:pt>
                <c:pt idx="41520">
                  <c:v>2.4643137254901957</c:v>
                </c:pt>
                <c:pt idx="41521">
                  <c:v>2.4643137254901957</c:v>
                </c:pt>
                <c:pt idx="41522">
                  <c:v>2.4643137254901957</c:v>
                </c:pt>
                <c:pt idx="41523">
                  <c:v>2.4643137254901957</c:v>
                </c:pt>
                <c:pt idx="41524">
                  <c:v>2.4643137254901957</c:v>
                </c:pt>
                <c:pt idx="41525">
                  <c:v>2.4643137254901957</c:v>
                </c:pt>
                <c:pt idx="41526">
                  <c:v>2.4643137254901957</c:v>
                </c:pt>
                <c:pt idx="41527">
                  <c:v>2.4643137254901957</c:v>
                </c:pt>
                <c:pt idx="41528">
                  <c:v>2.4643137254901957</c:v>
                </c:pt>
                <c:pt idx="41529">
                  <c:v>2.4643137254901957</c:v>
                </c:pt>
                <c:pt idx="41530">
                  <c:v>2.4643137254901957</c:v>
                </c:pt>
                <c:pt idx="41531">
                  <c:v>2.4643137254901957</c:v>
                </c:pt>
                <c:pt idx="41532">
                  <c:v>2.4643137254901957</c:v>
                </c:pt>
                <c:pt idx="41533">
                  <c:v>2.4643137254901957</c:v>
                </c:pt>
                <c:pt idx="41534">
                  <c:v>2.4643137254901957</c:v>
                </c:pt>
                <c:pt idx="41535">
                  <c:v>2.4643137254901957</c:v>
                </c:pt>
                <c:pt idx="41536">
                  <c:v>2.4643137254901957</c:v>
                </c:pt>
                <c:pt idx="41537">
                  <c:v>2.4643137254901957</c:v>
                </c:pt>
                <c:pt idx="41538">
                  <c:v>2.4643137254901957</c:v>
                </c:pt>
                <c:pt idx="41539">
                  <c:v>2.4643137254901957</c:v>
                </c:pt>
                <c:pt idx="41540">
                  <c:v>2.6117647058823525</c:v>
                </c:pt>
                <c:pt idx="41541">
                  <c:v>2.6117647058823525</c:v>
                </c:pt>
                <c:pt idx="41542">
                  <c:v>2.6117647058823525</c:v>
                </c:pt>
                <c:pt idx="41543">
                  <c:v>2.6117647058823525</c:v>
                </c:pt>
                <c:pt idx="41544">
                  <c:v>2.6117647058823525</c:v>
                </c:pt>
                <c:pt idx="41545">
                  <c:v>2.6117647058823525</c:v>
                </c:pt>
                <c:pt idx="41546">
                  <c:v>2.6117647058823525</c:v>
                </c:pt>
                <c:pt idx="41547">
                  <c:v>2.6117647058823525</c:v>
                </c:pt>
                <c:pt idx="41548">
                  <c:v>2.6117647058823525</c:v>
                </c:pt>
                <c:pt idx="41549">
                  <c:v>2.6117647058823525</c:v>
                </c:pt>
                <c:pt idx="41550">
                  <c:v>2.6117647058823525</c:v>
                </c:pt>
                <c:pt idx="41551">
                  <c:v>2.6117647058823525</c:v>
                </c:pt>
                <c:pt idx="41552">
                  <c:v>2.6117647058823525</c:v>
                </c:pt>
                <c:pt idx="41553">
                  <c:v>2.6117647058823525</c:v>
                </c:pt>
                <c:pt idx="41554">
                  <c:v>2.6117647058823525</c:v>
                </c:pt>
                <c:pt idx="41555">
                  <c:v>2.6117647058823525</c:v>
                </c:pt>
                <c:pt idx="41556">
                  <c:v>2.6117647058823525</c:v>
                </c:pt>
                <c:pt idx="41557">
                  <c:v>2.6117647058823525</c:v>
                </c:pt>
                <c:pt idx="41558">
                  <c:v>2.6117647058823525</c:v>
                </c:pt>
                <c:pt idx="41559">
                  <c:v>2.6117647058823525</c:v>
                </c:pt>
                <c:pt idx="41560">
                  <c:v>2.6117647058823525</c:v>
                </c:pt>
                <c:pt idx="41561">
                  <c:v>2.6117647058823525</c:v>
                </c:pt>
                <c:pt idx="41562">
                  <c:v>2.6117647058823525</c:v>
                </c:pt>
                <c:pt idx="41563">
                  <c:v>2.6117647058823525</c:v>
                </c:pt>
                <c:pt idx="41564">
                  <c:v>2.6117647058823525</c:v>
                </c:pt>
                <c:pt idx="41565">
                  <c:v>2.6117647058823525</c:v>
                </c:pt>
                <c:pt idx="41566">
                  <c:v>2.6117647058823525</c:v>
                </c:pt>
                <c:pt idx="41567">
                  <c:v>2.6117647058823525</c:v>
                </c:pt>
                <c:pt idx="41568">
                  <c:v>2.6117647058823525</c:v>
                </c:pt>
                <c:pt idx="41569">
                  <c:v>2.6117647058823525</c:v>
                </c:pt>
                <c:pt idx="41570">
                  <c:v>2.6117647058823525</c:v>
                </c:pt>
                <c:pt idx="41571">
                  <c:v>2.6117647058823525</c:v>
                </c:pt>
                <c:pt idx="41572">
                  <c:v>2.6117647058823525</c:v>
                </c:pt>
                <c:pt idx="41573">
                  <c:v>2.6117647058823525</c:v>
                </c:pt>
                <c:pt idx="41574">
                  <c:v>2.6117647058823525</c:v>
                </c:pt>
                <c:pt idx="41575">
                  <c:v>2.6117647058823525</c:v>
                </c:pt>
                <c:pt idx="41576">
                  <c:v>2.6117647058823525</c:v>
                </c:pt>
                <c:pt idx="41577">
                  <c:v>2.6117647058823525</c:v>
                </c:pt>
                <c:pt idx="41578">
                  <c:v>2.6117647058823525</c:v>
                </c:pt>
                <c:pt idx="41579">
                  <c:v>2.6117647058823525</c:v>
                </c:pt>
                <c:pt idx="41580">
                  <c:v>2.6117647058823525</c:v>
                </c:pt>
                <c:pt idx="41581">
                  <c:v>2.6117647058823525</c:v>
                </c:pt>
                <c:pt idx="41582">
                  <c:v>2.4643137254901957</c:v>
                </c:pt>
                <c:pt idx="41583">
                  <c:v>2.4643137254901957</c:v>
                </c:pt>
                <c:pt idx="41584">
                  <c:v>2.4643137254901957</c:v>
                </c:pt>
                <c:pt idx="41585">
                  <c:v>2.4643137254901957</c:v>
                </c:pt>
                <c:pt idx="41586">
                  <c:v>2.4643137254901957</c:v>
                </c:pt>
                <c:pt idx="41587">
                  <c:v>2.4643137254901957</c:v>
                </c:pt>
                <c:pt idx="41588">
                  <c:v>2.4643137254901957</c:v>
                </c:pt>
                <c:pt idx="41589">
                  <c:v>2.4643137254901957</c:v>
                </c:pt>
                <c:pt idx="41590">
                  <c:v>2.4643137254901957</c:v>
                </c:pt>
                <c:pt idx="41591">
                  <c:v>2.4643137254901957</c:v>
                </c:pt>
                <c:pt idx="41592">
                  <c:v>2.4643137254901957</c:v>
                </c:pt>
                <c:pt idx="41593">
                  <c:v>2.4643137254901957</c:v>
                </c:pt>
                <c:pt idx="41594">
                  <c:v>2.4643137254901957</c:v>
                </c:pt>
                <c:pt idx="41595">
                  <c:v>2.4643137254901957</c:v>
                </c:pt>
                <c:pt idx="41596">
                  <c:v>2.4643137254901957</c:v>
                </c:pt>
                <c:pt idx="41597">
                  <c:v>2.4643137254901957</c:v>
                </c:pt>
                <c:pt idx="41598">
                  <c:v>2.4643137254901957</c:v>
                </c:pt>
                <c:pt idx="41599">
                  <c:v>2.4643137254901957</c:v>
                </c:pt>
                <c:pt idx="41600">
                  <c:v>2.4643137254901957</c:v>
                </c:pt>
                <c:pt idx="41601">
                  <c:v>2.4643137254901957</c:v>
                </c:pt>
                <c:pt idx="41602">
                  <c:v>2.4643137254901957</c:v>
                </c:pt>
                <c:pt idx="41603">
                  <c:v>2.4643137254901957</c:v>
                </c:pt>
                <c:pt idx="41604">
                  <c:v>2.4643137254901957</c:v>
                </c:pt>
                <c:pt idx="41605">
                  <c:v>2.4643137254901957</c:v>
                </c:pt>
                <c:pt idx="41606">
                  <c:v>2.4643137254901957</c:v>
                </c:pt>
                <c:pt idx="41607">
                  <c:v>2.4643137254901957</c:v>
                </c:pt>
                <c:pt idx="41608">
                  <c:v>2.4643137254901957</c:v>
                </c:pt>
                <c:pt idx="41609">
                  <c:v>2.4643137254901957</c:v>
                </c:pt>
                <c:pt idx="41610">
                  <c:v>2.4643137254901957</c:v>
                </c:pt>
                <c:pt idx="41611">
                  <c:v>2.4643137254901957</c:v>
                </c:pt>
                <c:pt idx="41612">
                  <c:v>2.4643137254901957</c:v>
                </c:pt>
                <c:pt idx="41613">
                  <c:v>2.4643137254901957</c:v>
                </c:pt>
                <c:pt idx="41614">
                  <c:v>2.4643137254901957</c:v>
                </c:pt>
                <c:pt idx="41615">
                  <c:v>2.4643137254901957</c:v>
                </c:pt>
                <c:pt idx="41616">
                  <c:v>2.4643137254901957</c:v>
                </c:pt>
                <c:pt idx="41617">
                  <c:v>2.4643137254901957</c:v>
                </c:pt>
                <c:pt idx="41618">
                  <c:v>2.4643137254901957</c:v>
                </c:pt>
                <c:pt idx="41619">
                  <c:v>2.4643137254901957</c:v>
                </c:pt>
                <c:pt idx="41620">
                  <c:v>2.4643137254901957</c:v>
                </c:pt>
                <c:pt idx="41621">
                  <c:v>2.4643137254901957</c:v>
                </c:pt>
                <c:pt idx="41622">
                  <c:v>2.4643137254901957</c:v>
                </c:pt>
                <c:pt idx="41623">
                  <c:v>2.4643137254901957</c:v>
                </c:pt>
                <c:pt idx="41624">
                  <c:v>2.4643137254901957</c:v>
                </c:pt>
                <c:pt idx="41625">
                  <c:v>2.4643137254901957</c:v>
                </c:pt>
                <c:pt idx="41626">
                  <c:v>2.4643137254901957</c:v>
                </c:pt>
                <c:pt idx="41627">
                  <c:v>2.4643137254901957</c:v>
                </c:pt>
                <c:pt idx="41628">
                  <c:v>2.4643137254901957</c:v>
                </c:pt>
                <c:pt idx="41629">
                  <c:v>2.4643137254901957</c:v>
                </c:pt>
                <c:pt idx="41630">
                  <c:v>2.4643137254901957</c:v>
                </c:pt>
                <c:pt idx="41631">
                  <c:v>2.4643137254901957</c:v>
                </c:pt>
                <c:pt idx="41632">
                  <c:v>2.4643137254901957</c:v>
                </c:pt>
                <c:pt idx="41633">
                  <c:v>2.4643137254901957</c:v>
                </c:pt>
                <c:pt idx="41634">
                  <c:v>2.4643137254901957</c:v>
                </c:pt>
                <c:pt idx="41635">
                  <c:v>2.4643137254901957</c:v>
                </c:pt>
                <c:pt idx="41636">
                  <c:v>2.6117647058823525</c:v>
                </c:pt>
                <c:pt idx="41637">
                  <c:v>2.6117647058823525</c:v>
                </c:pt>
                <c:pt idx="41638">
                  <c:v>2.6117647058823525</c:v>
                </c:pt>
                <c:pt idx="41639">
                  <c:v>2.6117647058823525</c:v>
                </c:pt>
                <c:pt idx="41640">
                  <c:v>2.6117647058823525</c:v>
                </c:pt>
                <c:pt idx="41641">
                  <c:v>2.6117647058823525</c:v>
                </c:pt>
                <c:pt idx="41642">
                  <c:v>2.6117647058823525</c:v>
                </c:pt>
                <c:pt idx="41643">
                  <c:v>2.6117647058823525</c:v>
                </c:pt>
                <c:pt idx="41644">
                  <c:v>2.6117647058823525</c:v>
                </c:pt>
                <c:pt idx="41645">
                  <c:v>2.6117647058823525</c:v>
                </c:pt>
                <c:pt idx="41646">
                  <c:v>2.6117647058823525</c:v>
                </c:pt>
                <c:pt idx="41647">
                  <c:v>2.6117647058823525</c:v>
                </c:pt>
                <c:pt idx="41648">
                  <c:v>2.6117647058823525</c:v>
                </c:pt>
                <c:pt idx="41649">
                  <c:v>2.6117647058823525</c:v>
                </c:pt>
                <c:pt idx="41650">
                  <c:v>2.6117647058823525</c:v>
                </c:pt>
                <c:pt idx="41651">
                  <c:v>2.6117647058823525</c:v>
                </c:pt>
                <c:pt idx="41652">
                  <c:v>2.6117647058823525</c:v>
                </c:pt>
                <c:pt idx="41653">
                  <c:v>2.6117647058823525</c:v>
                </c:pt>
                <c:pt idx="41654">
                  <c:v>2.6117647058823525</c:v>
                </c:pt>
                <c:pt idx="41655">
                  <c:v>2.6117647058823525</c:v>
                </c:pt>
                <c:pt idx="41656">
                  <c:v>2.6117647058823525</c:v>
                </c:pt>
                <c:pt idx="41657">
                  <c:v>2.6117647058823525</c:v>
                </c:pt>
                <c:pt idx="41658">
                  <c:v>2.6117647058823525</c:v>
                </c:pt>
                <c:pt idx="41659">
                  <c:v>2.6117647058823525</c:v>
                </c:pt>
                <c:pt idx="41660">
                  <c:v>2.6117647058823525</c:v>
                </c:pt>
                <c:pt idx="41661">
                  <c:v>2.6117647058823525</c:v>
                </c:pt>
                <c:pt idx="41662">
                  <c:v>2.6117647058823525</c:v>
                </c:pt>
                <c:pt idx="41663">
                  <c:v>2.6117647058823525</c:v>
                </c:pt>
                <c:pt idx="41664">
                  <c:v>2.6117647058823525</c:v>
                </c:pt>
                <c:pt idx="41665">
                  <c:v>2.6117647058823525</c:v>
                </c:pt>
                <c:pt idx="41666">
                  <c:v>2.6117647058823525</c:v>
                </c:pt>
                <c:pt idx="41667">
                  <c:v>2.6117647058823525</c:v>
                </c:pt>
                <c:pt idx="41668">
                  <c:v>2.6117647058823525</c:v>
                </c:pt>
                <c:pt idx="41669">
                  <c:v>2.6117647058823525</c:v>
                </c:pt>
                <c:pt idx="41670">
                  <c:v>2.6117647058823525</c:v>
                </c:pt>
                <c:pt idx="41671">
                  <c:v>2.6117647058823525</c:v>
                </c:pt>
                <c:pt idx="41672">
                  <c:v>2.6117647058823525</c:v>
                </c:pt>
                <c:pt idx="41673">
                  <c:v>2.6117647058823525</c:v>
                </c:pt>
                <c:pt idx="41674">
                  <c:v>2.6117647058823525</c:v>
                </c:pt>
                <c:pt idx="41675">
                  <c:v>2.6117647058823525</c:v>
                </c:pt>
                <c:pt idx="41676">
                  <c:v>2.6117647058823525</c:v>
                </c:pt>
                <c:pt idx="41677">
                  <c:v>2.6117647058823525</c:v>
                </c:pt>
                <c:pt idx="41678">
                  <c:v>2.6117647058823525</c:v>
                </c:pt>
                <c:pt idx="41679">
                  <c:v>2.4643137254901957</c:v>
                </c:pt>
                <c:pt idx="41680">
                  <c:v>2.4643137254901957</c:v>
                </c:pt>
                <c:pt idx="41681">
                  <c:v>2.4643137254901957</c:v>
                </c:pt>
                <c:pt idx="41682">
                  <c:v>2.4643137254901957</c:v>
                </c:pt>
                <c:pt idx="41683">
                  <c:v>2.4643137254901957</c:v>
                </c:pt>
                <c:pt idx="41684">
                  <c:v>2.4643137254901957</c:v>
                </c:pt>
                <c:pt idx="41685">
                  <c:v>2.4643137254901957</c:v>
                </c:pt>
                <c:pt idx="41686">
                  <c:v>2.4643137254901957</c:v>
                </c:pt>
                <c:pt idx="41687">
                  <c:v>2.4643137254901957</c:v>
                </c:pt>
                <c:pt idx="41688">
                  <c:v>2.4643137254901957</c:v>
                </c:pt>
                <c:pt idx="41689">
                  <c:v>2.4643137254901957</c:v>
                </c:pt>
                <c:pt idx="41690">
                  <c:v>2.4643137254901957</c:v>
                </c:pt>
                <c:pt idx="41691">
                  <c:v>2.4643137254901957</c:v>
                </c:pt>
                <c:pt idx="41692">
                  <c:v>2.4643137254901957</c:v>
                </c:pt>
                <c:pt idx="41693">
                  <c:v>2.4643137254901957</c:v>
                </c:pt>
                <c:pt idx="41694">
                  <c:v>2.4643137254901957</c:v>
                </c:pt>
                <c:pt idx="41695">
                  <c:v>2.4643137254901957</c:v>
                </c:pt>
                <c:pt idx="41696">
                  <c:v>2.4643137254901957</c:v>
                </c:pt>
                <c:pt idx="41697">
                  <c:v>2.4643137254901957</c:v>
                </c:pt>
                <c:pt idx="41698">
                  <c:v>2.4643137254901957</c:v>
                </c:pt>
                <c:pt idx="41699">
                  <c:v>2.4643137254901957</c:v>
                </c:pt>
                <c:pt idx="41700">
                  <c:v>2.4643137254901957</c:v>
                </c:pt>
                <c:pt idx="41701">
                  <c:v>2.4643137254901957</c:v>
                </c:pt>
                <c:pt idx="41702">
                  <c:v>2.4643137254901957</c:v>
                </c:pt>
                <c:pt idx="41703">
                  <c:v>2.4643137254901957</c:v>
                </c:pt>
                <c:pt idx="41704">
                  <c:v>2.4643137254901957</c:v>
                </c:pt>
                <c:pt idx="41705">
                  <c:v>2.4643137254901957</c:v>
                </c:pt>
                <c:pt idx="41706">
                  <c:v>2.4643137254901957</c:v>
                </c:pt>
                <c:pt idx="41707">
                  <c:v>2.4643137254901957</c:v>
                </c:pt>
                <c:pt idx="41708">
                  <c:v>2.4643137254901957</c:v>
                </c:pt>
                <c:pt idx="41709">
                  <c:v>2.4643137254901957</c:v>
                </c:pt>
                <c:pt idx="41710">
                  <c:v>2.4643137254901957</c:v>
                </c:pt>
                <c:pt idx="41711">
                  <c:v>2.4643137254901957</c:v>
                </c:pt>
                <c:pt idx="41712">
                  <c:v>2.4643137254901957</c:v>
                </c:pt>
                <c:pt idx="41713">
                  <c:v>2.4643137254901957</c:v>
                </c:pt>
                <c:pt idx="41714">
                  <c:v>2.4643137254901957</c:v>
                </c:pt>
                <c:pt idx="41715">
                  <c:v>2.4643137254901957</c:v>
                </c:pt>
                <c:pt idx="41716">
                  <c:v>2.4643137254901957</c:v>
                </c:pt>
                <c:pt idx="41717">
                  <c:v>2.4643137254901957</c:v>
                </c:pt>
                <c:pt idx="41718">
                  <c:v>2.4643137254901957</c:v>
                </c:pt>
                <c:pt idx="41719">
                  <c:v>2.4643137254901957</c:v>
                </c:pt>
                <c:pt idx="41720">
                  <c:v>2.4643137254901957</c:v>
                </c:pt>
                <c:pt idx="41721">
                  <c:v>2.4643137254901957</c:v>
                </c:pt>
                <c:pt idx="41722">
                  <c:v>2.4643137254901957</c:v>
                </c:pt>
                <c:pt idx="41723">
                  <c:v>2.4643137254901957</c:v>
                </c:pt>
                <c:pt idx="41724">
                  <c:v>2.4643137254901957</c:v>
                </c:pt>
                <c:pt idx="41725">
                  <c:v>2.4643137254901957</c:v>
                </c:pt>
                <c:pt idx="41726">
                  <c:v>2.4643137254901957</c:v>
                </c:pt>
                <c:pt idx="41727">
                  <c:v>2.4643137254901957</c:v>
                </c:pt>
                <c:pt idx="41728">
                  <c:v>2.4643137254901957</c:v>
                </c:pt>
                <c:pt idx="41729">
                  <c:v>2.4643137254901957</c:v>
                </c:pt>
                <c:pt idx="41730">
                  <c:v>2.4643137254901957</c:v>
                </c:pt>
                <c:pt idx="41731">
                  <c:v>2.6117647058823525</c:v>
                </c:pt>
                <c:pt idx="41732">
                  <c:v>2.6117647058823525</c:v>
                </c:pt>
                <c:pt idx="41733">
                  <c:v>2.6117647058823525</c:v>
                </c:pt>
                <c:pt idx="41734">
                  <c:v>2.6117647058823525</c:v>
                </c:pt>
                <c:pt idx="41735">
                  <c:v>2.6117647058823525</c:v>
                </c:pt>
                <c:pt idx="41736">
                  <c:v>2.6117647058823525</c:v>
                </c:pt>
                <c:pt idx="41737">
                  <c:v>2.6117647058823525</c:v>
                </c:pt>
                <c:pt idx="41738">
                  <c:v>2.6117647058823525</c:v>
                </c:pt>
                <c:pt idx="41739">
                  <c:v>2.6117647058823525</c:v>
                </c:pt>
                <c:pt idx="41740">
                  <c:v>2.6117647058823525</c:v>
                </c:pt>
                <c:pt idx="41741">
                  <c:v>2.6117647058823525</c:v>
                </c:pt>
                <c:pt idx="41742">
                  <c:v>2.6117647058823525</c:v>
                </c:pt>
                <c:pt idx="41743">
                  <c:v>2.6117647058823525</c:v>
                </c:pt>
                <c:pt idx="41744">
                  <c:v>2.6117647058823525</c:v>
                </c:pt>
                <c:pt idx="41745">
                  <c:v>2.6117647058823525</c:v>
                </c:pt>
                <c:pt idx="41746">
                  <c:v>2.6117647058823525</c:v>
                </c:pt>
                <c:pt idx="41747">
                  <c:v>2.6117647058823525</c:v>
                </c:pt>
                <c:pt idx="41748">
                  <c:v>2.6117647058823525</c:v>
                </c:pt>
                <c:pt idx="41749">
                  <c:v>2.6117647058823525</c:v>
                </c:pt>
                <c:pt idx="41750">
                  <c:v>2.6117647058823525</c:v>
                </c:pt>
                <c:pt idx="41751">
                  <c:v>2.6117647058823525</c:v>
                </c:pt>
                <c:pt idx="41752">
                  <c:v>2.6117647058823525</c:v>
                </c:pt>
                <c:pt idx="41753">
                  <c:v>2.6117647058823525</c:v>
                </c:pt>
                <c:pt idx="41754">
                  <c:v>2.6117647058823525</c:v>
                </c:pt>
                <c:pt idx="41755">
                  <c:v>2.6117647058823525</c:v>
                </c:pt>
                <c:pt idx="41756">
                  <c:v>2.6117647058823525</c:v>
                </c:pt>
                <c:pt idx="41757">
                  <c:v>2.6117647058823525</c:v>
                </c:pt>
                <c:pt idx="41758">
                  <c:v>2.6117647058823525</c:v>
                </c:pt>
                <c:pt idx="41759">
                  <c:v>2.6117647058823525</c:v>
                </c:pt>
                <c:pt idx="41760">
                  <c:v>2.6117647058823525</c:v>
                </c:pt>
                <c:pt idx="41761">
                  <c:v>2.6117647058823525</c:v>
                </c:pt>
                <c:pt idx="41762">
                  <c:v>2.6117647058823525</c:v>
                </c:pt>
                <c:pt idx="41763">
                  <c:v>2.6117647058823525</c:v>
                </c:pt>
                <c:pt idx="41764">
                  <c:v>2.6117647058823525</c:v>
                </c:pt>
                <c:pt idx="41765">
                  <c:v>2.6117647058823525</c:v>
                </c:pt>
                <c:pt idx="41766">
                  <c:v>2.6117647058823525</c:v>
                </c:pt>
                <c:pt idx="41767">
                  <c:v>2.6117647058823525</c:v>
                </c:pt>
                <c:pt idx="41768">
                  <c:v>2.6117647058823525</c:v>
                </c:pt>
                <c:pt idx="41769">
                  <c:v>2.6117647058823525</c:v>
                </c:pt>
                <c:pt idx="41770">
                  <c:v>2.6117647058823525</c:v>
                </c:pt>
                <c:pt idx="41771">
                  <c:v>2.6117647058823525</c:v>
                </c:pt>
                <c:pt idx="41772">
                  <c:v>2.6117647058823525</c:v>
                </c:pt>
                <c:pt idx="41773">
                  <c:v>2.4643137254901957</c:v>
                </c:pt>
                <c:pt idx="41774">
                  <c:v>2.4643137254901957</c:v>
                </c:pt>
                <c:pt idx="41775">
                  <c:v>2.4643137254901957</c:v>
                </c:pt>
                <c:pt idx="41776">
                  <c:v>2.4643137254901957</c:v>
                </c:pt>
                <c:pt idx="41777">
                  <c:v>2.4643137254901957</c:v>
                </c:pt>
                <c:pt idx="41778">
                  <c:v>2.4643137254901957</c:v>
                </c:pt>
                <c:pt idx="41779">
                  <c:v>2.4643137254901957</c:v>
                </c:pt>
                <c:pt idx="41780">
                  <c:v>2.4643137254901957</c:v>
                </c:pt>
                <c:pt idx="41781">
                  <c:v>2.4643137254901957</c:v>
                </c:pt>
                <c:pt idx="41782">
                  <c:v>2.4643137254901957</c:v>
                </c:pt>
                <c:pt idx="41783">
                  <c:v>2.4643137254901957</c:v>
                </c:pt>
                <c:pt idx="41784">
                  <c:v>2.4643137254901957</c:v>
                </c:pt>
                <c:pt idx="41785">
                  <c:v>2.4643137254901957</c:v>
                </c:pt>
                <c:pt idx="41786">
                  <c:v>2.4643137254901957</c:v>
                </c:pt>
                <c:pt idx="41787">
                  <c:v>2.4643137254901957</c:v>
                </c:pt>
                <c:pt idx="41788">
                  <c:v>2.4643137254901957</c:v>
                </c:pt>
                <c:pt idx="41789">
                  <c:v>2.4643137254901957</c:v>
                </c:pt>
                <c:pt idx="41790">
                  <c:v>2.4643137254901957</c:v>
                </c:pt>
                <c:pt idx="41791">
                  <c:v>2.4643137254901957</c:v>
                </c:pt>
                <c:pt idx="41792">
                  <c:v>2.4643137254901957</c:v>
                </c:pt>
                <c:pt idx="41793">
                  <c:v>2.4643137254901957</c:v>
                </c:pt>
                <c:pt idx="41794">
                  <c:v>2.4643137254901957</c:v>
                </c:pt>
                <c:pt idx="41795">
                  <c:v>2.4643137254901957</c:v>
                </c:pt>
                <c:pt idx="41796">
                  <c:v>2.4643137254901957</c:v>
                </c:pt>
                <c:pt idx="41797">
                  <c:v>2.4643137254901957</c:v>
                </c:pt>
                <c:pt idx="41798">
                  <c:v>2.4643137254901957</c:v>
                </c:pt>
                <c:pt idx="41799">
                  <c:v>2.4643137254901957</c:v>
                </c:pt>
                <c:pt idx="41800">
                  <c:v>2.4643137254901957</c:v>
                </c:pt>
                <c:pt idx="41801">
                  <c:v>2.4643137254901957</c:v>
                </c:pt>
                <c:pt idx="41802">
                  <c:v>2.4643137254901957</c:v>
                </c:pt>
                <c:pt idx="41803">
                  <c:v>2.4643137254901957</c:v>
                </c:pt>
                <c:pt idx="41804">
                  <c:v>2.4643137254901957</c:v>
                </c:pt>
                <c:pt idx="41805">
                  <c:v>2.4643137254901957</c:v>
                </c:pt>
                <c:pt idx="41806">
                  <c:v>2.4643137254901957</c:v>
                </c:pt>
                <c:pt idx="41807">
                  <c:v>2.4643137254901957</c:v>
                </c:pt>
                <c:pt idx="41808">
                  <c:v>2.4643137254901957</c:v>
                </c:pt>
                <c:pt idx="41809">
                  <c:v>2.4643137254901957</c:v>
                </c:pt>
                <c:pt idx="41810">
                  <c:v>2.4643137254901957</c:v>
                </c:pt>
                <c:pt idx="41811">
                  <c:v>2.4643137254901957</c:v>
                </c:pt>
                <c:pt idx="41812">
                  <c:v>2.4643137254901957</c:v>
                </c:pt>
                <c:pt idx="41813">
                  <c:v>2.4643137254901957</c:v>
                </c:pt>
                <c:pt idx="41814">
                  <c:v>2.4643137254901957</c:v>
                </c:pt>
                <c:pt idx="41815">
                  <c:v>2.4643137254901957</c:v>
                </c:pt>
                <c:pt idx="41816">
                  <c:v>2.4643137254901957</c:v>
                </c:pt>
                <c:pt idx="41817">
                  <c:v>2.4643137254901957</c:v>
                </c:pt>
                <c:pt idx="41818">
                  <c:v>2.4643137254901957</c:v>
                </c:pt>
                <c:pt idx="41819">
                  <c:v>2.4643137254901957</c:v>
                </c:pt>
                <c:pt idx="41820">
                  <c:v>2.4643137254901957</c:v>
                </c:pt>
                <c:pt idx="41821">
                  <c:v>2.4643137254901957</c:v>
                </c:pt>
                <c:pt idx="41822">
                  <c:v>2.4643137254901957</c:v>
                </c:pt>
                <c:pt idx="41823">
                  <c:v>2.4643137254901957</c:v>
                </c:pt>
                <c:pt idx="41824">
                  <c:v>2.4643137254901957</c:v>
                </c:pt>
                <c:pt idx="41825">
                  <c:v>2.4643137254901957</c:v>
                </c:pt>
                <c:pt idx="41826">
                  <c:v>2.4643137254901957</c:v>
                </c:pt>
                <c:pt idx="41827">
                  <c:v>2.6117647058823525</c:v>
                </c:pt>
                <c:pt idx="41828">
                  <c:v>2.6117647058823525</c:v>
                </c:pt>
                <c:pt idx="41829">
                  <c:v>2.6117647058823525</c:v>
                </c:pt>
                <c:pt idx="41830">
                  <c:v>2.6117647058823525</c:v>
                </c:pt>
                <c:pt idx="41831">
                  <c:v>2.6117647058823525</c:v>
                </c:pt>
                <c:pt idx="41832">
                  <c:v>2.6117647058823525</c:v>
                </c:pt>
                <c:pt idx="41833">
                  <c:v>2.6117647058823525</c:v>
                </c:pt>
                <c:pt idx="41834">
                  <c:v>2.6117647058823525</c:v>
                </c:pt>
                <c:pt idx="41835">
                  <c:v>2.6117647058823525</c:v>
                </c:pt>
                <c:pt idx="41836">
                  <c:v>2.6117647058823525</c:v>
                </c:pt>
                <c:pt idx="41837">
                  <c:v>2.6117647058823525</c:v>
                </c:pt>
                <c:pt idx="41838">
                  <c:v>2.6117647058823525</c:v>
                </c:pt>
                <c:pt idx="41839">
                  <c:v>2.6117647058823525</c:v>
                </c:pt>
                <c:pt idx="41840">
                  <c:v>2.6117647058823525</c:v>
                </c:pt>
                <c:pt idx="41841">
                  <c:v>2.6117647058823525</c:v>
                </c:pt>
                <c:pt idx="41842">
                  <c:v>2.6117647058823525</c:v>
                </c:pt>
                <c:pt idx="41843">
                  <c:v>2.6117647058823525</c:v>
                </c:pt>
                <c:pt idx="41844">
                  <c:v>2.6117647058823525</c:v>
                </c:pt>
                <c:pt idx="41845">
                  <c:v>2.6117647058823525</c:v>
                </c:pt>
                <c:pt idx="41846">
                  <c:v>2.6117647058823525</c:v>
                </c:pt>
                <c:pt idx="41847">
                  <c:v>2.6117647058823525</c:v>
                </c:pt>
                <c:pt idx="41848">
                  <c:v>2.6117647058823525</c:v>
                </c:pt>
                <c:pt idx="41849">
                  <c:v>2.6117647058823525</c:v>
                </c:pt>
                <c:pt idx="41850">
                  <c:v>2.6117647058823525</c:v>
                </c:pt>
                <c:pt idx="41851">
                  <c:v>2.6117647058823525</c:v>
                </c:pt>
                <c:pt idx="41852">
                  <c:v>2.6117647058823525</c:v>
                </c:pt>
                <c:pt idx="41853">
                  <c:v>2.6117647058823525</c:v>
                </c:pt>
                <c:pt idx="41854">
                  <c:v>2.6117647058823525</c:v>
                </c:pt>
                <c:pt idx="41855">
                  <c:v>2.6117647058823525</c:v>
                </c:pt>
                <c:pt idx="41856">
                  <c:v>2.6117647058823525</c:v>
                </c:pt>
                <c:pt idx="41857">
                  <c:v>2.6117647058823525</c:v>
                </c:pt>
                <c:pt idx="41858">
                  <c:v>2.6117647058823525</c:v>
                </c:pt>
                <c:pt idx="41859">
                  <c:v>2.6117647058823525</c:v>
                </c:pt>
                <c:pt idx="41860">
                  <c:v>2.6117647058823525</c:v>
                </c:pt>
                <c:pt idx="41861">
                  <c:v>2.6117647058823525</c:v>
                </c:pt>
                <c:pt idx="41862">
                  <c:v>2.6117647058823525</c:v>
                </c:pt>
                <c:pt idx="41863">
                  <c:v>2.6117647058823525</c:v>
                </c:pt>
                <c:pt idx="41864">
                  <c:v>2.6117647058823525</c:v>
                </c:pt>
                <c:pt idx="41865">
                  <c:v>2.6117647058823525</c:v>
                </c:pt>
                <c:pt idx="41866">
                  <c:v>2.6117647058823525</c:v>
                </c:pt>
                <c:pt idx="41867">
                  <c:v>2.6117647058823525</c:v>
                </c:pt>
                <c:pt idx="41868">
                  <c:v>2.6117647058823525</c:v>
                </c:pt>
                <c:pt idx="41869">
                  <c:v>2.4643137254901957</c:v>
                </c:pt>
                <c:pt idx="41870">
                  <c:v>2.4643137254901957</c:v>
                </c:pt>
                <c:pt idx="41871">
                  <c:v>2.4643137254901957</c:v>
                </c:pt>
                <c:pt idx="41872">
                  <c:v>2.4643137254901957</c:v>
                </c:pt>
                <c:pt idx="41873">
                  <c:v>2.4643137254901957</c:v>
                </c:pt>
                <c:pt idx="41874">
                  <c:v>2.4643137254901957</c:v>
                </c:pt>
                <c:pt idx="41875">
                  <c:v>2.4643137254901957</c:v>
                </c:pt>
                <c:pt idx="41876">
                  <c:v>2.4643137254901957</c:v>
                </c:pt>
                <c:pt idx="41877">
                  <c:v>2.4643137254901957</c:v>
                </c:pt>
                <c:pt idx="41878">
                  <c:v>2.4643137254901957</c:v>
                </c:pt>
                <c:pt idx="41879">
                  <c:v>2.4643137254901957</c:v>
                </c:pt>
                <c:pt idx="41880">
                  <c:v>2.4643137254901957</c:v>
                </c:pt>
                <c:pt idx="41881">
                  <c:v>2.4643137254901957</c:v>
                </c:pt>
                <c:pt idx="41882">
                  <c:v>2.4643137254901957</c:v>
                </c:pt>
                <c:pt idx="41883">
                  <c:v>2.4643137254901957</c:v>
                </c:pt>
                <c:pt idx="41884">
                  <c:v>2.4643137254901957</c:v>
                </c:pt>
                <c:pt idx="41885">
                  <c:v>2.4643137254901957</c:v>
                </c:pt>
                <c:pt idx="41886">
                  <c:v>2.4643137254901957</c:v>
                </c:pt>
                <c:pt idx="41887">
                  <c:v>2.4643137254901957</c:v>
                </c:pt>
                <c:pt idx="41888">
                  <c:v>2.4643137254901957</c:v>
                </c:pt>
                <c:pt idx="41889">
                  <c:v>2.4643137254901957</c:v>
                </c:pt>
                <c:pt idx="41890">
                  <c:v>2.4643137254901957</c:v>
                </c:pt>
                <c:pt idx="41891">
                  <c:v>2.4643137254901957</c:v>
                </c:pt>
                <c:pt idx="41892">
                  <c:v>2.4643137254901957</c:v>
                </c:pt>
                <c:pt idx="41893">
                  <c:v>2.4643137254901957</c:v>
                </c:pt>
                <c:pt idx="41894">
                  <c:v>2.4643137254901957</c:v>
                </c:pt>
                <c:pt idx="41895">
                  <c:v>2.4643137254901957</c:v>
                </c:pt>
                <c:pt idx="41896">
                  <c:v>2.4643137254901957</c:v>
                </c:pt>
                <c:pt idx="41897">
                  <c:v>2.4643137254901957</c:v>
                </c:pt>
                <c:pt idx="41898">
                  <c:v>2.4643137254901957</c:v>
                </c:pt>
                <c:pt idx="41899">
                  <c:v>2.4643137254901957</c:v>
                </c:pt>
                <c:pt idx="41900">
                  <c:v>2.4643137254901957</c:v>
                </c:pt>
                <c:pt idx="41901">
                  <c:v>2.4643137254901957</c:v>
                </c:pt>
                <c:pt idx="41902">
                  <c:v>2.4643137254901957</c:v>
                </c:pt>
                <c:pt idx="41903">
                  <c:v>2.4643137254901957</c:v>
                </c:pt>
                <c:pt idx="41904">
                  <c:v>2.4643137254901957</c:v>
                </c:pt>
                <c:pt idx="41905">
                  <c:v>2.4643137254901957</c:v>
                </c:pt>
                <c:pt idx="41906">
                  <c:v>2.4643137254901957</c:v>
                </c:pt>
                <c:pt idx="41907">
                  <c:v>2.4643137254901957</c:v>
                </c:pt>
                <c:pt idx="41908">
                  <c:v>2.4643137254901957</c:v>
                </c:pt>
                <c:pt idx="41909">
                  <c:v>2.4643137254901957</c:v>
                </c:pt>
                <c:pt idx="41910">
                  <c:v>2.4643137254901957</c:v>
                </c:pt>
                <c:pt idx="41911">
                  <c:v>2.4643137254901957</c:v>
                </c:pt>
                <c:pt idx="41912">
                  <c:v>2.4643137254901957</c:v>
                </c:pt>
                <c:pt idx="41913">
                  <c:v>2.4643137254901957</c:v>
                </c:pt>
                <c:pt idx="41914">
                  <c:v>2.4643137254901957</c:v>
                </c:pt>
                <c:pt idx="41915">
                  <c:v>2.4643137254901957</c:v>
                </c:pt>
                <c:pt idx="41916">
                  <c:v>2.4643137254901957</c:v>
                </c:pt>
                <c:pt idx="41917">
                  <c:v>2.4643137254901957</c:v>
                </c:pt>
                <c:pt idx="41918">
                  <c:v>2.4643137254901957</c:v>
                </c:pt>
                <c:pt idx="41919">
                  <c:v>2.6117647058823525</c:v>
                </c:pt>
                <c:pt idx="41920">
                  <c:v>2.6117647058823525</c:v>
                </c:pt>
                <c:pt idx="41921">
                  <c:v>2.6117647058823525</c:v>
                </c:pt>
                <c:pt idx="41922">
                  <c:v>2.6117647058823525</c:v>
                </c:pt>
                <c:pt idx="41923">
                  <c:v>2.6117647058823525</c:v>
                </c:pt>
                <c:pt idx="41924">
                  <c:v>2.6117647058823525</c:v>
                </c:pt>
                <c:pt idx="41925">
                  <c:v>2.6117647058823525</c:v>
                </c:pt>
                <c:pt idx="41926">
                  <c:v>2.6117647058823525</c:v>
                </c:pt>
                <c:pt idx="41927">
                  <c:v>2.6117647058823525</c:v>
                </c:pt>
                <c:pt idx="41928">
                  <c:v>2.6117647058823525</c:v>
                </c:pt>
                <c:pt idx="41929">
                  <c:v>2.6117647058823525</c:v>
                </c:pt>
                <c:pt idx="41930">
                  <c:v>2.6117647058823525</c:v>
                </c:pt>
                <c:pt idx="41931">
                  <c:v>2.6117647058823525</c:v>
                </c:pt>
                <c:pt idx="41932">
                  <c:v>2.6117647058823525</c:v>
                </c:pt>
                <c:pt idx="41933">
                  <c:v>2.6117647058823525</c:v>
                </c:pt>
                <c:pt idx="41934">
                  <c:v>2.6117647058823525</c:v>
                </c:pt>
                <c:pt idx="41935">
                  <c:v>2.6117647058823525</c:v>
                </c:pt>
                <c:pt idx="41936">
                  <c:v>2.6117647058823525</c:v>
                </c:pt>
                <c:pt idx="41937">
                  <c:v>2.6117647058823525</c:v>
                </c:pt>
                <c:pt idx="41938">
                  <c:v>2.6117647058823525</c:v>
                </c:pt>
                <c:pt idx="41939">
                  <c:v>2.6117647058823525</c:v>
                </c:pt>
                <c:pt idx="41940">
                  <c:v>2.6117647058823525</c:v>
                </c:pt>
                <c:pt idx="41941">
                  <c:v>2.6117647058823525</c:v>
                </c:pt>
                <c:pt idx="41942">
                  <c:v>2.6117647058823525</c:v>
                </c:pt>
                <c:pt idx="41943">
                  <c:v>2.6117647058823525</c:v>
                </c:pt>
                <c:pt idx="41944">
                  <c:v>2.6117647058823525</c:v>
                </c:pt>
                <c:pt idx="41945">
                  <c:v>2.6117647058823525</c:v>
                </c:pt>
                <c:pt idx="41946">
                  <c:v>2.6117647058823525</c:v>
                </c:pt>
                <c:pt idx="41947">
                  <c:v>2.6117647058823525</c:v>
                </c:pt>
                <c:pt idx="41948">
                  <c:v>2.6117647058823525</c:v>
                </c:pt>
                <c:pt idx="41949">
                  <c:v>2.6117647058823525</c:v>
                </c:pt>
                <c:pt idx="41950">
                  <c:v>2.6117647058823525</c:v>
                </c:pt>
                <c:pt idx="41951">
                  <c:v>2.6117647058823525</c:v>
                </c:pt>
                <c:pt idx="41952">
                  <c:v>2.6117647058823525</c:v>
                </c:pt>
                <c:pt idx="41953">
                  <c:v>2.6117647058823525</c:v>
                </c:pt>
                <c:pt idx="41954">
                  <c:v>2.6117647058823525</c:v>
                </c:pt>
                <c:pt idx="41955">
                  <c:v>2.6117647058823525</c:v>
                </c:pt>
                <c:pt idx="41956">
                  <c:v>2.6117647058823525</c:v>
                </c:pt>
                <c:pt idx="41957">
                  <c:v>2.6117647058823525</c:v>
                </c:pt>
                <c:pt idx="41958">
                  <c:v>2.6117647058823525</c:v>
                </c:pt>
                <c:pt idx="41959">
                  <c:v>2.6117647058823525</c:v>
                </c:pt>
                <c:pt idx="41960">
                  <c:v>2.6117647058823525</c:v>
                </c:pt>
                <c:pt idx="41961">
                  <c:v>2.6117647058823525</c:v>
                </c:pt>
                <c:pt idx="41962">
                  <c:v>2.6117647058823525</c:v>
                </c:pt>
                <c:pt idx="41963">
                  <c:v>2.6117647058823525</c:v>
                </c:pt>
                <c:pt idx="41964">
                  <c:v>2.6117647058823525</c:v>
                </c:pt>
                <c:pt idx="41965">
                  <c:v>2.6117647058823525</c:v>
                </c:pt>
                <c:pt idx="41966">
                  <c:v>2.4643137254901957</c:v>
                </c:pt>
                <c:pt idx="41967">
                  <c:v>2.4643137254901957</c:v>
                </c:pt>
                <c:pt idx="41968">
                  <c:v>2.4643137254901957</c:v>
                </c:pt>
                <c:pt idx="41969">
                  <c:v>2.4643137254901957</c:v>
                </c:pt>
                <c:pt idx="41970">
                  <c:v>2.4643137254901957</c:v>
                </c:pt>
                <c:pt idx="41971">
                  <c:v>2.4643137254901957</c:v>
                </c:pt>
                <c:pt idx="41972">
                  <c:v>2.4643137254901957</c:v>
                </c:pt>
                <c:pt idx="41973">
                  <c:v>2.4643137254901957</c:v>
                </c:pt>
                <c:pt idx="41974">
                  <c:v>2.4643137254901957</c:v>
                </c:pt>
                <c:pt idx="41975">
                  <c:v>2.4643137254901957</c:v>
                </c:pt>
                <c:pt idx="41976">
                  <c:v>2.4643137254901957</c:v>
                </c:pt>
                <c:pt idx="41977">
                  <c:v>2.4643137254901957</c:v>
                </c:pt>
                <c:pt idx="41978">
                  <c:v>2.4643137254901957</c:v>
                </c:pt>
                <c:pt idx="41979">
                  <c:v>2.4643137254901957</c:v>
                </c:pt>
                <c:pt idx="41980">
                  <c:v>2.4643137254901957</c:v>
                </c:pt>
                <c:pt idx="41981">
                  <c:v>2.4643137254901957</c:v>
                </c:pt>
                <c:pt idx="41982">
                  <c:v>2.4643137254901957</c:v>
                </c:pt>
                <c:pt idx="41983">
                  <c:v>2.4643137254901957</c:v>
                </c:pt>
                <c:pt idx="41984">
                  <c:v>2.4643137254901957</c:v>
                </c:pt>
                <c:pt idx="41985">
                  <c:v>2.4643137254901957</c:v>
                </c:pt>
                <c:pt idx="41986">
                  <c:v>2.4643137254901957</c:v>
                </c:pt>
                <c:pt idx="41987">
                  <c:v>2.4643137254901957</c:v>
                </c:pt>
                <c:pt idx="41988">
                  <c:v>2.4643137254901957</c:v>
                </c:pt>
                <c:pt idx="41989">
                  <c:v>2.4643137254901957</c:v>
                </c:pt>
                <c:pt idx="41990">
                  <c:v>2.4643137254901957</c:v>
                </c:pt>
                <c:pt idx="41991">
                  <c:v>2.4643137254901957</c:v>
                </c:pt>
                <c:pt idx="41992">
                  <c:v>2.4643137254901957</c:v>
                </c:pt>
                <c:pt idx="41993">
                  <c:v>2.4643137254901957</c:v>
                </c:pt>
                <c:pt idx="41994">
                  <c:v>2.4643137254901957</c:v>
                </c:pt>
                <c:pt idx="41995">
                  <c:v>2.4643137254901957</c:v>
                </c:pt>
                <c:pt idx="41996">
                  <c:v>2.4643137254901957</c:v>
                </c:pt>
                <c:pt idx="41997">
                  <c:v>2.4643137254901957</c:v>
                </c:pt>
                <c:pt idx="41998">
                  <c:v>2.4643137254901957</c:v>
                </c:pt>
                <c:pt idx="41999">
                  <c:v>2.4643137254901957</c:v>
                </c:pt>
                <c:pt idx="42000">
                  <c:v>2.4643137254901957</c:v>
                </c:pt>
                <c:pt idx="42001">
                  <c:v>2.4643137254901957</c:v>
                </c:pt>
                <c:pt idx="42002">
                  <c:v>2.4643137254901957</c:v>
                </c:pt>
                <c:pt idx="42003">
                  <c:v>2.4643137254901957</c:v>
                </c:pt>
                <c:pt idx="42004">
                  <c:v>2.4643137254901957</c:v>
                </c:pt>
                <c:pt idx="42005">
                  <c:v>2.4643137254901957</c:v>
                </c:pt>
                <c:pt idx="42006">
                  <c:v>2.4643137254901957</c:v>
                </c:pt>
                <c:pt idx="42007">
                  <c:v>2.4643137254901957</c:v>
                </c:pt>
                <c:pt idx="42008">
                  <c:v>2.4643137254901957</c:v>
                </c:pt>
                <c:pt idx="42009">
                  <c:v>2.4643137254901957</c:v>
                </c:pt>
                <c:pt idx="42010">
                  <c:v>2.4643137254901957</c:v>
                </c:pt>
                <c:pt idx="42011">
                  <c:v>2.4643137254901957</c:v>
                </c:pt>
                <c:pt idx="42012">
                  <c:v>2.4643137254901957</c:v>
                </c:pt>
                <c:pt idx="42013">
                  <c:v>2.4643137254901957</c:v>
                </c:pt>
                <c:pt idx="42014">
                  <c:v>2.4643137254901957</c:v>
                </c:pt>
                <c:pt idx="42015">
                  <c:v>2.6117647058823525</c:v>
                </c:pt>
                <c:pt idx="42016">
                  <c:v>2.6117647058823525</c:v>
                </c:pt>
                <c:pt idx="42017">
                  <c:v>2.6117647058823525</c:v>
                </c:pt>
                <c:pt idx="42018">
                  <c:v>2.6117647058823525</c:v>
                </c:pt>
                <c:pt idx="42019">
                  <c:v>2.6117647058823525</c:v>
                </c:pt>
                <c:pt idx="42020">
                  <c:v>2.6117647058823525</c:v>
                </c:pt>
                <c:pt idx="42021">
                  <c:v>2.6117647058823525</c:v>
                </c:pt>
                <c:pt idx="42022">
                  <c:v>2.6117647058823525</c:v>
                </c:pt>
                <c:pt idx="42023">
                  <c:v>2.6117647058823525</c:v>
                </c:pt>
                <c:pt idx="42024">
                  <c:v>2.6117647058823525</c:v>
                </c:pt>
                <c:pt idx="42025">
                  <c:v>2.6117647058823525</c:v>
                </c:pt>
                <c:pt idx="42026">
                  <c:v>2.6117647058823525</c:v>
                </c:pt>
                <c:pt idx="42027">
                  <c:v>2.6117647058823525</c:v>
                </c:pt>
                <c:pt idx="42028">
                  <c:v>2.6117647058823525</c:v>
                </c:pt>
                <c:pt idx="42029">
                  <c:v>2.6117647058823525</c:v>
                </c:pt>
                <c:pt idx="42030">
                  <c:v>2.6117647058823525</c:v>
                </c:pt>
                <c:pt idx="42031">
                  <c:v>2.6117647058823525</c:v>
                </c:pt>
                <c:pt idx="42032">
                  <c:v>2.6117647058823525</c:v>
                </c:pt>
                <c:pt idx="42033">
                  <c:v>2.6117647058823525</c:v>
                </c:pt>
                <c:pt idx="42034">
                  <c:v>2.6117647058823525</c:v>
                </c:pt>
                <c:pt idx="42035">
                  <c:v>2.6117647058823525</c:v>
                </c:pt>
                <c:pt idx="42036">
                  <c:v>2.6117647058823525</c:v>
                </c:pt>
                <c:pt idx="42037">
                  <c:v>2.6117647058823525</c:v>
                </c:pt>
                <c:pt idx="42038">
                  <c:v>2.6117647058823525</c:v>
                </c:pt>
                <c:pt idx="42039">
                  <c:v>2.6117647058823525</c:v>
                </c:pt>
                <c:pt idx="42040">
                  <c:v>2.6117647058823525</c:v>
                </c:pt>
                <c:pt idx="42041">
                  <c:v>2.6117647058823525</c:v>
                </c:pt>
                <c:pt idx="42042">
                  <c:v>2.6117647058823525</c:v>
                </c:pt>
                <c:pt idx="42043">
                  <c:v>2.6117647058823525</c:v>
                </c:pt>
                <c:pt idx="42044">
                  <c:v>2.6117647058823525</c:v>
                </c:pt>
                <c:pt idx="42045">
                  <c:v>2.6117647058823525</c:v>
                </c:pt>
                <c:pt idx="42046">
                  <c:v>2.6117647058823525</c:v>
                </c:pt>
                <c:pt idx="42047">
                  <c:v>2.6117647058823525</c:v>
                </c:pt>
                <c:pt idx="42048">
                  <c:v>2.6117647058823525</c:v>
                </c:pt>
                <c:pt idx="42049">
                  <c:v>2.6117647058823525</c:v>
                </c:pt>
                <c:pt idx="42050">
                  <c:v>2.6117647058823525</c:v>
                </c:pt>
                <c:pt idx="42051">
                  <c:v>2.6117647058823525</c:v>
                </c:pt>
                <c:pt idx="42052">
                  <c:v>2.6117647058823525</c:v>
                </c:pt>
                <c:pt idx="42053">
                  <c:v>2.6117647058823525</c:v>
                </c:pt>
                <c:pt idx="42054">
                  <c:v>2.6117647058823525</c:v>
                </c:pt>
                <c:pt idx="42055">
                  <c:v>2.6117647058823525</c:v>
                </c:pt>
                <c:pt idx="42056">
                  <c:v>2.6117647058823525</c:v>
                </c:pt>
                <c:pt idx="42057">
                  <c:v>2.6117647058823525</c:v>
                </c:pt>
                <c:pt idx="42058">
                  <c:v>2.6117647058823525</c:v>
                </c:pt>
                <c:pt idx="42059">
                  <c:v>2.6117647058823525</c:v>
                </c:pt>
                <c:pt idx="42060">
                  <c:v>2.6117647058823525</c:v>
                </c:pt>
                <c:pt idx="42061">
                  <c:v>2.4643137254901957</c:v>
                </c:pt>
                <c:pt idx="42062">
                  <c:v>2.4643137254901957</c:v>
                </c:pt>
                <c:pt idx="42063">
                  <c:v>2.4643137254901957</c:v>
                </c:pt>
                <c:pt idx="42064">
                  <c:v>2.4643137254901957</c:v>
                </c:pt>
                <c:pt idx="42065">
                  <c:v>2.4643137254901957</c:v>
                </c:pt>
                <c:pt idx="42066">
                  <c:v>2.4643137254901957</c:v>
                </c:pt>
                <c:pt idx="42067">
                  <c:v>2.4643137254901957</c:v>
                </c:pt>
                <c:pt idx="42068">
                  <c:v>2.4643137254901957</c:v>
                </c:pt>
                <c:pt idx="42069">
                  <c:v>2.4643137254901957</c:v>
                </c:pt>
                <c:pt idx="42070">
                  <c:v>2.4643137254901957</c:v>
                </c:pt>
                <c:pt idx="42071">
                  <c:v>2.4643137254901957</c:v>
                </c:pt>
                <c:pt idx="42072">
                  <c:v>2.4643137254901957</c:v>
                </c:pt>
                <c:pt idx="42073">
                  <c:v>2.4643137254901957</c:v>
                </c:pt>
                <c:pt idx="42074">
                  <c:v>2.4643137254901957</c:v>
                </c:pt>
                <c:pt idx="42075">
                  <c:v>2.4643137254901957</c:v>
                </c:pt>
                <c:pt idx="42076">
                  <c:v>2.4643137254901957</c:v>
                </c:pt>
                <c:pt idx="42077">
                  <c:v>2.4643137254901957</c:v>
                </c:pt>
                <c:pt idx="42078">
                  <c:v>2.4643137254901957</c:v>
                </c:pt>
                <c:pt idx="42079">
                  <c:v>2.4643137254901957</c:v>
                </c:pt>
                <c:pt idx="42080">
                  <c:v>2.4643137254901957</c:v>
                </c:pt>
                <c:pt idx="42081">
                  <c:v>2.4643137254901957</c:v>
                </c:pt>
                <c:pt idx="42082">
                  <c:v>2.4643137254901957</c:v>
                </c:pt>
                <c:pt idx="42083">
                  <c:v>2.4643137254901957</c:v>
                </c:pt>
                <c:pt idx="42084">
                  <c:v>2.4643137254901957</c:v>
                </c:pt>
                <c:pt idx="42085">
                  <c:v>2.4643137254901957</c:v>
                </c:pt>
                <c:pt idx="42086">
                  <c:v>2.4643137254901957</c:v>
                </c:pt>
                <c:pt idx="42087">
                  <c:v>2.4643137254901957</c:v>
                </c:pt>
                <c:pt idx="42088">
                  <c:v>2.4643137254901957</c:v>
                </c:pt>
                <c:pt idx="42089">
                  <c:v>2.4643137254901957</c:v>
                </c:pt>
                <c:pt idx="42090">
                  <c:v>2.4643137254901957</c:v>
                </c:pt>
                <c:pt idx="42091">
                  <c:v>2.4643137254901957</c:v>
                </c:pt>
                <c:pt idx="42092">
                  <c:v>2.4643137254901957</c:v>
                </c:pt>
                <c:pt idx="42093">
                  <c:v>2.4643137254901957</c:v>
                </c:pt>
                <c:pt idx="42094">
                  <c:v>2.4643137254901957</c:v>
                </c:pt>
                <c:pt idx="42095">
                  <c:v>2.4643137254901957</c:v>
                </c:pt>
                <c:pt idx="42096">
                  <c:v>2.4643137254901957</c:v>
                </c:pt>
                <c:pt idx="42097">
                  <c:v>2.4643137254901957</c:v>
                </c:pt>
                <c:pt idx="42098">
                  <c:v>2.4643137254901957</c:v>
                </c:pt>
                <c:pt idx="42099">
                  <c:v>2.4643137254901957</c:v>
                </c:pt>
                <c:pt idx="42100">
                  <c:v>2.4643137254901957</c:v>
                </c:pt>
                <c:pt idx="42101">
                  <c:v>2.4643137254901957</c:v>
                </c:pt>
                <c:pt idx="42102">
                  <c:v>2.4643137254901957</c:v>
                </c:pt>
                <c:pt idx="42103">
                  <c:v>2.4643137254901957</c:v>
                </c:pt>
                <c:pt idx="42104">
                  <c:v>2.4643137254901957</c:v>
                </c:pt>
                <c:pt idx="42105">
                  <c:v>2.4643137254901957</c:v>
                </c:pt>
                <c:pt idx="42106">
                  <c:v>2.4643137254901957</c:v>
                </c:pt>
                <c:pt idx="42107">
                  <c:v>2.4643137254901957</c:v>
                </c:pt>
                <c:pt idx="42108">
                  <c:v>2.4643137254901957</c:v>
                </c:pt>
                <c:pt idx="42109">
                  <c:v>2.4643137254901957</c:v>
                </c:pt>
                <c:pt idx="42110">
                  <c:v>2.4643137254901957</c:v>
                </c:pt>
                <c:pt idx="42111">
                  <c:v>2.6117647058823525</c:v>
                </c:pt>
                <c:pt idx="42112">
                  <c:v>2.6117647058823525</c:v>
                </c:pt>
                <c:pt idx="42113">
                  <c:v>2.6117647058823525</c:v>
                </c:pt>
                <c:pt idx="42114">
                  <c:v>2.6117647058823525</c:v>
                </c:pt>
                <c:pt idx="42115">
                  <c:v>2.6117647058823525</c:v>
                </c:pt>
                <c:pt idx="42116">
                  <c:v>2.6117647058823525</c:v>
                </c:pt>
                <c:pt idx="42117">
                  <c:v>2.6117647058823525</c:v>
                </c:pt>
                <c:pt idx="42118">
                  <c:v>2.6117647058823525</c:v>
                </c:pt>
                <c:pt idx="42119">
                  <c:v>2.6117647058823525</c:v>
                </c:pt>
                <c:pt idx="42120">
                  <c:v>2.6117647058823525</c:v>
                </c:pt>
                <c:pt idx="42121">
                  <c:v>2.6117647058823525</c:v>
                </c:pt>
                <c:pt idx="42122">
                  <c:v>2.6117647058823525</c:v>
                </c:pt>
                <c:pt idx="42123">
                  <c:v>2.6117647058823525</c:v>
                </c:pt>
                <c:pt idx="42124">
                  <c:v>2.6117647058823525</c:v>
                </c:pt>
                <c:pt idx="42125">
                  <c:v>2.6117647058823525</c:v>
                </c:pt>
                <c:pt idx="42126">
                  <c:v>2.6117647058823525</c:v>
                </c:pt>
                <c:pt idx="42127">
                  <c:v>2.6117647058823525</c:v>
                </c:pt>
                <c:pt idx="42128">
                  <c:v>2.6117647058823525</c:v>
                </c:pt>
                <c:pt idx="42129">
                  <c:v>2.6117647058823525</c:v>
                </c:pt>
                <c:pt idx="42130">
                  <c:v>2.6117647058823525</c:v>
                </c:pt>
                <c:pt idx="42131">
                  <c:v>2.6117647058823525</c:v>
                </c:pt>
                <c:pt idx="42132">
                  <c:v>2.6117647058823525</c:v>
                </c:pt>
                <c:pt idx="42133">
                  <c:v>2.6117647058823525</c:v>
                </c:pt>
                <c:pt idx="42134">
                  <c:v>2.6117647058823525</c:v>
                </c:pt>
                <c:pt idx="42135">
                  <c:v>2.6117647058823525</c:v>
                </c:pt>
                <c:pt idx="42136">
                  <c:v>2.6117647058823525</c:v>
                </c:pt>
                <c:pt idx="42137">
                  <c:v>2.6117647058823525</c:v>
                </c:pt>
                <c:pt idx="42138">
                  <c:v>2.6117647058823525</c:v>
                </c:pt>
                <c:pt idx="42139">
                  <c:v>2.6117647058823525</c:v>
                </c:pt>
                <c:pt idx="42140">
                  <c:v>2.6117647058823525</c:v>
                </c:pt>
                <c:pt idx="42141">
                  <c:v>2.6117647058823525</c:v>
                </c:pt>
                <c:pt idx="42142">
                  <c:v>2.6117647058823525</c:v>
                </c:pt>
                <c:pt idx="42143">
                  <c:v>2.6117647058823525</c:v>
                </c:pt>
                <c:pt idx="42144">
                  <c:v>2.6117647058823525</c:v>
                </c:pt>
                <c:pt idx="42145">
                  <c:v>2.6117647058823525</c:v>
                </c:pt>
                <c:pt idx="42146">
                  <c:v>2.6117647058823525</c:v>
                </c:pt>
                <c:pt idx="42147">
                  <c:v>2.6117647058823525</c:v>
                </c:pt>
                <c:pt idx="42148">
                  <c:v>2.6117647058823525</c:v>
                </c:pt>
                <c:pt idx="42149">
                  <c:v>2.6117647058823525</c:v>
                </c:pt>
                <c:pt idx="42150">
                  <c:v>2.6117647058823525</c:v>
                </c:pt>
                <c:pt idx="42151">
                  <c:v>2.6117647058823525</c:v>
                </c:pt>
                <c:pt idx="42152">
                  <c:v>2.6117647058823525</c:v>
                </c:pt>
                <c:pt idx="42153">
                  <c:v>2.6117647058823525</c:v>
                </c:pt>
                <c:pt idx="42154">
                  <c:v>2.6117647058823525</c:v>
                </c:pt>
                <c:pt idx="42155">
                  <c:v>2.4643137254901957</c:v>
                </c:pt>
                <c:pt idx="42156">
                  <c:v>2.4643137254901957</c:v>
                </c:pt>
                <c:pt idx="42157">
                  <c:v>2.4643137254901957</c:v>
                </c:pt>
                <c:pt idx="42158">
                  <c:v>2.4643137254901957</c:v>
                </c:pt>
                <c:pt idx="42159">
                  <c:v>2.4643137254901957</c:v>
                </c:pt>
                <c:pt idx="42160">
                  <c:v>2.4643137254901957</c:v>
                </c:pt>
                <c:pt idx="42161">
                  <c:v>2.4643137254901957</c:v>
                </c:pt>
                <c:pt idx="42162">
                  <c:v>2.4643137254901957</c:v>
                </c:pt>
                <c:pt idx="42163">
                  <c:v>2.4643137254901957</c:v>
                </c:pt>
                <c:pt idx="42164">
                  <c:v>2.4643137254901957</c:v>
                </c:pt>
                <c:pt idx="42165">
                  <c:v>2.4643137254901957</c:v>
                </c:pt>
                <c:pt idx="42166">
                  <c:v>2.4643137254901957</c:v>
                </c:pt>
                <c:pt idx="42167">
                  <c:v>2.4643137254901957</c:v>
                </c:pt>
                <c:pt idx="42168">
                  <c:v>2.4643137254901957</c:v>
                </c:pt>
                <c:pt idx="42169">
                  <c:v>2.4643137254901957</c:v>
                </c:pt>
                <c:pt idx="42170">
                  <c:v>2.4643137254901957</c:v>
                </c:pt>
                <c:pt idx="42171">
                  <c:v>2.4643137254901957</c:v>
                </c:pt>
                <c:pt idx="42172">
                  <c:v>2.4643137254901957</c:v>
                </c:pt>
                <c:pt idx="42173">
                  <c:v>2.4643137254901957</c:v>
                </c:pt>
                <c:pt idx="42174">
                  <c:v>2.4643137254901957</c:v>
                </c:pt>
                <c:pt idx="42175">
                  <c:v>2.4643137254901957</c:v>
                </c:pt>
                <c:pt idx="42176">
                  <c:v>2.4643137254901957</c:v>
                </c:pt>
                <c:pt idx="42177">
                  <c:v>2.4643137254901957</c:v>
                </c:pt>
                <c:pt idx="42178">
                  <c:v>2.4643137254901957</c:v>
                </c:pt>
                <c:pt idx="42179">
                  <c:v>2.4643137254901957</c:v>
                </c:pt>
                <c:pt idx="42180">
                  <c:v>2.4643137254901957</c:v>
                </c:pt>
                <c:pt idx="42181">
                  <c:v>2.4643137254901957</c:v>
                </c:pt>
                <c:pt idx="42182">
                  <c:v>2.4643137254901957</c:v>
                </c:pt>
                <c:pt idx="42183">
                  <c:v>2.4643137254901957</c:v>
                </c:pt>
                <c:pt idx="42184">
                  <c:v>2.4643137254901957</c:v>
                </c:pt>
                <c:pt idx="42185">
                  <c:v>2.4643137254901957</c:v>
                </c:pt>
                <c:pt idx="42186">
                  <c:v>2.4643137254901957</c:v>
                </c:pt>
                <c:pt idx="42187">
                  <c:v>2.4643137254901957</c:v>
                </c:pt>
                <c:pt idx="42188">
                  <c:v>2.4643137254901957</c:v>
                </c:pt>
                <c:pt idx="42189">
                  <c:v>2.4643137254901957</c:v>
                </c:pt>
                <c:pt idx="42190">
                  <c:v>2.4643137254901957</c:v>
                </c:pt>
                <c:pt idx="42191">
                  <c:v>2.4643137254901957</c:v>
                </c:pt>
                <c:pt idx="42192">
                  <c:v>2.4643137254901957</c:v>
                </c:pt>
                <c:pt idx="42193">
                  <c:v>2.4643137254901957</c:v>
                </c:pt>
                <c:pt idx="42194">
                  <c:v>2.4643137254901957</c:v>
                </c:pt>
                <c:pt idx="42195">
                  <c:v>2.4643137254901957</c:v>
                </c:pt>
                <c:pt idx="42196">
                  <c:v>2.4643137254901957</c:v>
                </c:pt>
                <c:pt idx="42197">
                  <c:v>2.4643137254901957</c:v>
                </c:pt>
                <c:pt idx="42198">
                  <c:v>2.4643137254901957</c:v>
                </c:pt>
                <c:pt idx="42199">
                  <c:v>2.4643137254901957</c:v>
                </c:pt>
                <c:pt idx="42200">
                  <c:v>2.4643137254901957</c:v>
                </c:pt>
                <c:pt idx="42201">
                  <c:v>2.4643137254901957</c:v>
                </c:pt>
                <c:pt idx="42202">
                  <c:v>2.4643137254901957</c:v>
                </c:pt>
                <c:pt idx="42203">
                  <c:v>2.4643137254901957</c:v>
                </c:pt>
                <c:pt idx="42204">
                  <c:v>2.4643137254901957</c:v>
                </c:pt>
                <c:pt idx="42205">
                  <c:v>2.4643137254901957</c:v>
                </c:pt>
                <c:pt idx="42206">
                  <c:v>2.4643137254901957</c:v>
                </c:pt>
                <c:pt idx="42207">
                  <c:v>2.4643137254901957</c:v>
                </c:pt>
                <c:pt idx="42208">
                  <c:v>2.6117647058823525</c:v>
                </c:pt>
                <c:pt idx="42209">
                  <c:v>2.6117647058823525</c:v>
                </c:pt>
                <c:pt idx="42210">
                  <c:v>2.6117647058823525</c:v>
                </c:pt>
                <c:pt idx="42211">
                  <c:v>2.6117647058823525</c:v>
                </c:pt>
                <c:pt idx="42212">
                  <c:v>2.6117647058823525</c:v>
                </c:pt>
                <c:pt idx="42213">
                  <c:v>2.6117647058823525</c:v>
                </c:pt>
                <c:pt idx="42214">
                  <c:v>2.6117647058823525</c:v>
                </c:pt>
                <c:pt idx="42215">
                  <c:v>2.6117647058823525</c:v>
                </c:pt>
                <c:pt idx="42216">
                  <c:v>2.6117647058823525</c:v>
                </c:pt>
                <c:pt idx="42217">
                  <c:v>2.6117647058823525</c:v>
                </c:pt>
                <c:pt idx="42218">
                  <c:v>2.6117647058823525</c:v>
                </c:pt>
                <c:pt idx="42219">
                  <c:v>2.6117647058823525</c:v>
                </c:pt>
                <c:pt idx="42220">
                  <c:v>2.6117647058823525</c:v>
                </c:pt>
                <c:pt idx="42221">
                  <c:v>2.6117647058823525</c:v>
                </c:pt>
                <c:pt idx="42222">
                  <c:v>2.6117647058823525</c:v>
                </c:pt>
                <c:pt idx="42223">
                  <c:v>2.6117647058823525</c:v>
                </c:pt>
                <c:pt idx="42224">
                  <c:v>2.6117647058823525</c:v>
                </c:pt>
                <c:pt idx="42225">
                  <c:v>2.6117647058823525</c:v>
                </c:pt>
                <c:pt idx="42226">
                  <c:v>2.6117647058823525</c:v>
                </c:pt>
                <c:pt idx="42227">
                  <c:v>2.6117647058823525</c:v>
                </c:pt>
                <c:pt idx="42228">
                  <c:v>2.6117647058823525</c:v>
                </c:pt>
                <c:pt idx="42229">
                  <c:v>2.6117647058823525</c:v>
                </c:pt>
                <c:pt idx="42230">
                  <c:v>2.6117647058823525</c:v>
                </c:pt>
                <c:pt idx="42231">
                  <c:v>2.6117647058823525</c:v>
                </c:pt>
                <c:pt idx="42232">
                  <c:v>2.6117647058823525</c:v>
                </c:pt>
                <c:pt idx="42233">
                  <c:v>2.6117647058823525</c:v>
                </c:pt>
                <c:pt idx="42234">
                  <c:v>2.6117647058823525</c:v>
                </c:pt>
                <c:pt idx="42235">
                  <c:v>2.6117647058823525</c:v>
                </c:pt>
                <c:pt idx="42236">
                  <c:v>2.6117647058823525</c:v>
                </c:pt>
                <c:pt idx="42237">
                  <c:v>2.6117647058823525</c:v>
                </c:pt>
                <c:pt idx="42238">
                  <c:v>2.6117647058823525</c:v>
                </c:pt>
                <c:pt idx="42239">
                  <c:v>2.6117647058823525</c:v>
                </c:pt>
                <c:pt idx="42240">
                  <c:v>2.6117647058823525</c:v>
                </c:pt>
                <c:pt idx="42241">
                  <c:v>2.6117647058823525</c:v>
                </c:pt>
                <c:pt idx="42242">
                  <c:v>2.6117647058823525</c:v>
                </c:pt>
                <c:pt idx="42243">
                  <c:v>2.6117647058823525</c:v>
                </c:pt>
                <c:pt idx="42244">
                  <c:v>2.6117647058823525</c:v>
                </c:pt>
                <c:pt idx="42245">
                  <c:v>2.6117647058823525</c:v>
                </c:pt>
                <c:pt idx="42246">
                  <c:v>2.6117647058823525</c:v>
                </c:pt>
                <c:pt idx="42247">
                  <c:v>2.6117647058823525</c:v>
                </c:pt>
                <c:pt idx="42248">
                  <c:v>2.6117647058823525</c:v>
                </c:pt>
                <c:pt idx="42249">
                  <c:v>2.6117647058823525</c:v>
                </c:pt>
                <c:pt idx="42250">
                  <c:v>2.6117647058823525</c:v>
                </c:pt>
                <c:pt idx="42251">
                  <c:v>2.6117647058823525</c:v>
                </c:pt>
                <c:pt idx="42252">
                  <c:v>2.4643137254901957</c:v>
                </c:pt>
                <c:pt idx="42253">
                  <c:v>2.4643137254901957</c:v>
                </c:pt>
                <c:pt idx="42254">
                  <c:v>2.4643137254901957</c:v>
                </c:pt>
                <c:pt idx="42255">
                  <c:v>2.4643137254901957</c:v>
                </c:pt>
                <c:pt idx="42256">
                  <c:v>2.4643137254901957</c:v>
                </c:pt>
                <c:pt idx="42257">
                  <c:v>2.4643137254901957</c:v>
                </c:pt>
                <c:pt idx="42258">
                  <c:v>2.4643137254901957</c:v>
                </c:pt>
                <c:pt idx="42259">
                  <c:v>2.4643137254901957</c:v>
                </c:pt>
                <c:pt idx="42260">
                  <c:v>2.4643137254901957</c:v>
                </c:pt>
                <c:pt idx="42261">
                  <c:v>2.4643137254901957</c:v>
                </c:pt>
                <c:pt idx="42262">
                  <c:v>2.4643137254901957</c:v>
                </c:pt>
                <c:pt idx="42263">
                  <c:v>2.4643137254901957</c:v>
                </c:pt>
                <c:pt idx="42264">
                  <c:v>2.4643137254901957</c:v>
                </c:pt>
                <c:pt idx="42265">
                  <c:v>2.4643137254901957</c:v>
                </c:pt>
                <c:pt idx="42266">
                  <c:v>2.4643137254901957</c:v>
                </c:pt>
                <c:pt idx="42267">
                  <c:v>2.4643137254901957</c:v>
                </c:pt>
                <c:pt idx="42268">
                  <c:v>2.4643137254901957</c:v>
                </c:pt>
                <c:pt idx="42269">
                  <c:v>2.4643137254901957</c:v>
                </c:pt>
                <c:pt idx="42270">
                  <c:v>2.4643137254901957</c:v>
                </c:pt>
                <c:pt idx="42271">
                  <c:v>2.4643137254901957</c:v>
                </c:pt>
                <c:pt idx="42272">
                  <c:v>2.4643137254901957</c:v>
                </c:pt>
                <c:pt idx="42273">
                  <c:v>2.4643137254901957</c:v>
                </c:pt>
                <c:pt idx="42274">
                  <c:v>2.4643137254901957</c:v>
                </c:pt>
                <c:pt idx="42275">
                  <c:v>2.4643137254901957</c:v>
                </c:pt>
                <c:pt idx="42276">
                  <c:v>2.4643137254901957</c:v>
                </c:pt>
                <c:pt idx="42277">
                  <c:v>2.4643137254901957</c:v>
                </c:pt>
                <c:pt idx="42278">
                  <c:v>2.4643137254901957</c:v>
                </c:pt>
                <c:pt idx="42279">
                  <c:v>2.4643137254901957</c:v>
                </c:pt>
                <c:pt idx="42280">
                  <c:v>2.4643137254901957</c:v>
                </c:pt>
                <c:pt idx="42281">
                  <c:v>2.4643137254901957</c:v>
                </c:pt>
                <c:pt idx="42282">
                  <c:v>2.4643137254901957</c:v>
                </c:pt>
                <c:pt idx="42283">
                  <c:v>2.4643137254901957</c:v>
                </c:pt>
                <c:pt idx="42284">
                  <c:v>2.4643137254901957</c:v>
                </c:pt>
                <c:pt idx="42285">
                  <c:v>2.4643137254901957</c:v>
                </c:pt>
                <c:pt idx="42286">
                  <c:v>2.4643137254901957</c:v>
                </c:pt>
                <c:pt idx="42287">
                  <c:v>2.4643137254901957</c:v>
                </c:pt>
                <c:pt idx="42288">
                  <c:v>2.4643137254901957</c:v>
                </c:pt>
                <c:pt idx="42289">
                  <c:v>2.4643137254901957</c:v>
                </c:pt>
                <c:pt idx="42290">
                  <c:v>2.4643137254901957</c:v>
                </c:pt>
                <c:pt idx="42291">
                  <c:v>2.4643137254901957</c:v>
                </c:pt>
                <c:pt idx="42292">
                  <c:v>2.4643137254901957</c:v>
                </c:pt>
                <c:pt idx="42293">
                  <c:v>2.4643137254901957</c:v>
                </c:pt>
                <c:pt idx="42294">
                  <c:v>2.4643137254901957</c:v>
                </c:pt>
                <c:pt idx="42295">
                  <c:v>2.4643137254901957</c:v>
                </c:pt>
                <c:pt idx="42296">
                  <c:v>2.4643137254901957</c:v>
                </c:pt>
                <c:pt idx="42297">
                  <c:v>2.4643137254901957</c:v>
                </c:pt>
                <c:pt idx="42298">
                  <c:v>2.4643137254901957</c:v>
                </c:pt>
                <c:pt idx="42299">
                  <c:v>2.4643137254901957</c:v>
                </c:pt>
                <c:pt idx="42300">
                  <c:v>2.4643137254901957</c:v>
                </c:pt>
                <c:pt idx="42301">
                  <c:v>2.6117647058823525</c:v>
                </c:pt>
                <c:pt idx="42302">
                  <c:v>2.6117647058823525</c:v>
                </c:pt>
                <c:pt idx="42303">
                  <c:v>2.6117647058823525</c:v>
                </c:pt>
                <c:pt idx="42304">
                  <c:v>2.6117647058823525</c:v>
                </c:pt>
                <c:pt idx="42305">
                  <c:v>2.6117647058823525</c:v>
                </c:pt>
                <c:pt idx="42306">
                  <c:v>2.6117647058823525</c:v>
                </c:pt>
                <c:pt idx="42307">
                  <c:v>2.6117647058823525</c:v>
                </c:pt>
                <c:pt idx="42308">
                  <c:v>2.6117647058823525</c:v>
                </c:pt>
                <c:pt idx="42309">
                  <c:v>2.6117647058823525</c:v>
                </c:pt>
                <c:pt idx="42310">
                  <c:v>2.6117647058823525</c:v>
                </c:pt>
                <c:pt idx="42311">
                  <c:v>2.6117647058823525</c:v>
                </c:pt>
                <c:pt idx="42312">
                  <c:v>2.6117647058823525</c:v>
                </c:pt>
                <c:pt idx="42313">
                  <c:v>2.6117647058823525</c:v>
                </c:pt>
                <c:pt idx="42314">
                  <c:v>2.6117647058823525</c:v>
                </c:pt>
                <c:pt idx="42315">
                  <c:v>2.6117647058823525</c:v>
                </c:pt>
                <c:pt idx="42316">
                  <c:v>2.6117647058823525</c:v>
                </c:pt>
                <c:pt idx="42317">
                  <c:v>2.6117647058823525</c:v>
                </c:pt>
                <c:pt idx="42318">
                  <c:v>2.6117647058823525</c:v>
                </c:pt>
                <c:pt idx="42319">
                  <c:v>2.6117647058823525</c:v>
                </c:pt>
                <c:pt idx="42320">
                  <c:v>2.6117647058823525</c:v>
                </c:pt>
                <c:pt idx="42321">
                  <c:v>2.6117647058823525</c:v>
                </c:pt>
                <c:pt idx="42322">
                  <c:v>2.6117647058823525</c:v>
                </c:pt>
                <c:pt idx="42323">
                  <c:v>2.6117647058823525</c:v>
                </c:pt>
                <c:pt idx="42324">
                  <c:v>2.6117647058823525</c:v>
                </c:pt>
                <c:pt idx="42325">
                  <c:v>2.6117647058823525</c:v>
                </c:pt>
                <c:pt idx="42326">
                  <c:v>2.6117647058823525</c:v>
                </c:pt>
                <c:pt idx="42327">
                  <c:v>2.6117647058823525</c:v>
                </c:pt>
                <c:pt idx="42328">
                  <c:v>2.6117647058823525</c:v>
                </c:pt>
                <c:pt idx="42329">
                  <c:v>2.6117647058823525</c:v>
                </c:pt>
                <c:pt idx="42330">
                  <c:v>2.6117647058823525</c:v>
                </c:pt>
                <c:pt idx="42331">
                  <c:v>2.6117647058823525</c:v>
                </c:pt>
                <c:pt idx="42332">
                  <c:v>2.6117647058823525</c:v>
                </c:pt>
                <c:pt idx="42333">
                  <c:v>2.6117647058823525</c:v>
                </c:pt>
                <c:pt idx="42334">
                  <c:v>2.6117647058823525</c:v>
                </c:pt>
                <c:pt idx="42335">
                  <c:v>2.6117647058823525</c:v>
                </c:pt>
                <c:pt idx="42336">
                  <c:v>2.6117647058823525</c:v>
                </c:pt>
                <c:pt idx="42337">
                  <c:v>2.6117647058823525</c:v>
                </c:pt>
                <c:pt idx="42338">
                  <c:v>2.6117647058823525</c:v>
                </c:pt>
                <c:pt idx="42339">
                  <c:v>2.6117647058823525</c:v>
                </c:pt>
                <c:pt idx="42340">
                  <c:v>2.6117647058823525</c:v>
                </c:pt>
                <c:pt idx="42341">
                  <c:v>2.6117647058823525</c:v>
                </c:pt>
                <c:pt idx="42342">
                  <c:v>2.6117647058823525</c:v>
                </c:pt>
                <c:pt idx="42343">
                  <c:v>2.6117647058823525</c:v>
                </c:pt>
                <c:pt idx="42344">
                  <c:v>2.6117647058823525</c:v>
                </c:pt>
                <c:pt idx="42345">
                  <c:v>2.6117647058823525</c:v>
                </c:pt>
                <c:pt idx="42346">
                  <c:v>2.6117647058823525</c:v>
                </c:pt>
                <c:pt idx="42347">
                  <c:v>2.6117647058823525</c:v>
                </c:pt>
                <c:pt idx="42348">
                  <c:v>2.4643137254901957</c:v>
                </c:pt>
                <c:pt idx="42349">
                  <c:v>2.4643137254901957</c:v>
                </c:pt>
                <c:pt idx="42350">
                  <c:v>2.4643137254901957</c:v>
                </c:pt>
                <c:pt idx="42351">
                  <c:v>2.4643137254901957</c:v>
                </c:pt>
                <c:pt idx="42352">
                  <c:v>2.4643137254901957</c:v>
                </c:pt>
                <c:pt idx="42353">
                  <c:v>2.4643137254901957</c:v>
                </c:pt>
                <c:pt idx="42354">
                  <c:v>2.4643137254901957</c:v>
                </c:pt>
                <c:pt idx="42355">
                  <c:v>2.4643137254901957</c:v>
                </c:pt>
                <c:pt idx="42356">
                  <c:v>2.4643137254901957</c:v>
                </c:pt>
                <c:pt idx="42357">
                  <c:v>2.4643137254901957</c:v>
                </c:pt>
                <c:pt idx="42358">
                  <c:v>2.4643137254901957</c:v>
                </c:pt>
                <c:pt idx="42359">
                  <c:v>2.4643137254901957</c:v>
                </c:pt>
                <c:pt idx="42360">
                  <c:v>2.4643137254901957</c:v>
                </c:pt>
                <c:pt idx="42361">
                  <c:v>2.4643137254901957</c:v>
                </c:pt>
                <c:pt idx="42362">
                  <c:v>2.4643137254901957</c:v>
                </c:pt>
                <c:pt idx="42363">
                  <c:v>2.4643137254901957</c:v>
                </c:pt>
                <c:pt idx="42364">
                  <c:v>2.4643137254901957</c:v>
                </c:pt>
                <c:pt idx="42365">
                  <c:v>2.4643137254901957</c:v>
                </c:pt>
                <c:pt idx="42366">
                  <c:v>2.4643137254901957</c:v>
                </c:pt>
                <c:pt idx="42367">
                  <c:v>2.4643137254901957</c:v>
                </c:pt>
                <c:pt idx="42368">
                  <c:v>2.4643137254901957</c:v>
                </c:pt>
                <c:pt idx="42369">
                  <c:v>2.4643137254901957</c:v>
                </c:pt>
                <c:pt idx="42370">
                  <c:v>2.4643137254901957</c:v>
                </c:pt>
                <c:pt idx="42371">
                  <c:v>2.4643137254901957</c:v>
                </c:pt>
                <c:pt idx="42372">
                  <c:v>2.4643137254901957</c:v>
                </c:pt>
                <c:pt idx="42373">
                  <c:v>2.4643137254901957</c:v>
                </c:pt>
                <c:pt idx="42374">
                  <c:v>2.4643137254901957</c:v>
                </c:pt>
                <c:pt idx="42375">
                  <c:v>2.4643137254901957</c:v>
                </c:pt>
                <c:pt idx="42376">
                  <c:v>2.4643137254901957</c:v>
                </c:pt>
                <c:pt idx="42377">
                  <c:v>2.4643137254901957</c:v>
                </c:pt>
                <c:pt idx="42378">
                  <c:v>2.4643137254901957</c:v>
                </c:pt>
                <c:pt idx="42379">
                  <c:v>2.4643137254901957</c:v>
                </c:pt>
                <c:pt idx="42380">
                  <c:v>2.4643137254901957</c:v>
                </c:pt>
                <c:pt idx="42381">
                  <c:v>2.4643137254901957</c:v>
                </c:pt>
                <c:pt idx="42382">
                  <c:v>2.4643137254901957</c:v>
                </c:pt>
                <c:pt idx="42383">
                  <c:v>2.4643137254901957</c:v>
                </c:pt>
                <c:pt idx="42384">
                  <c:v>2.4643137254901957</c:v>
                </c:pt>
                <c:pt idx="42385">
                  <c:v>2.4643137254901957</c:v>
                </c:pt>
                <c:pt idx="42386">
                  <c:v>2.4643137254901957</c:v>
                </c:pt>
                <c:pt idx="42387">
                  <c:v>2.4643137254901957</c:v>
                </c:pt>
                <c:pt idx="42388">
                  <c:v>2.4643137254901957</c:v>
                </c:pt>
                <c:pt idx="42389">
                  <c:v>2.4643137254901957</c:v>
                </c:pt>
                <c:pt idx="42390">
                  <c:v>2.4643137254901957</c:v>
                </c:pt>
                <c:pt idx="42391">
                  <c:v>2.4643137254901957</c:v>
                </c:pt>
                <c:pt idx="42392">
                  <c:v>2.4643137254901957</c:v>
                </c:pt>
                <c:pt idx="42393">
                  <c:v>2.4643137254901957</c:v>
                </c:pt>
                <c:pt idx="42394">
                  <c:v>2.4643137254901957</c:v>
                </c:pt>
                <c:pt idx="42395">
                  <c:v>2.4643137254901957</c:v>
                </c:pt>
                <c:pt idx="42396">
                  <c:v>2.4643137254901957</c:v>
                </c:pt>
                <c:pt idx="42397">
                  <c:v>2.6117647058823525</c:v>
                </c:pt>
                <c:pt idx="42398">
                  <c:v>2.6117647058823525</c:v>
                </c:pt>
                <c:pt idx="42399">
                  <c:v>2.6117647058823525</c:v>
                </c:pt>
                <c:pt idx="42400">
                  <c:v>2.6117647058823525</c:v>
                </c:pt>
                <c:pt idx="42401">
                  <c:v>2.6117647058823525</c:v>
                </c:pt>
                <c:pt idx="42402">
                  <c:v>2.6117647058823525</c:v>
                </c:pt>
                <c:pt idx="42403">
                  <c:v>2.6117647058823525</c:v>
                </c:pt>
                <c:pt idx="42404">
                  <c:v>2.6117647058823525</c:v>
                </c:pt>
                <c:pt idx="42405">
                  <c:v>2.6117647058823525</c:v>
                </c:pt>
                <c:pt idx="42406">
                  <c:v>2.6117647058823525</c:v>
                </c:pt>
                <c:pt idx="42407">
                  <c:v>2.6117647058823525</c:v>
                </c:pt>
                <c:pt idx="42408">
                  <c:v>2.6117647058823525</c:v>
                </c:pt>
                <c:pt idx="42409">
                  <c:v>2.6117647058823525</c:v>
                </c:pt>
                <c:pt idx="42410">
                  <c:v>2.6117647058823525</c:v>
                </c:pt>
                <c:pt idx="42411">
                  <c:v>2.6117647058823525</c:v>
                </c:pt>
                <c:pt idx="42412">
                  <c:v>2.6117647058823525</c:v>
                </c:pt>
                <c:pt idx="42413">
                  <c:v>2.6117647058823525</c:v>
                </c:pt>
                <c:pt idx="42414">
                  <c:v>2.6117647058823525</c:v>
                </c:pt>
                <c:pt idx="42415">
                  <c:v>2.6117647058823525</c:v>
                </c:pt>
                <c:pt idx="42416">
                  <c:v>2.6117647058823525</c:v>
                </c:pt>
                <c:pt idx="42417">
                  <c:v>2.6117647058823525</c:v>
                </c:pt>
                <c:pt idx="42418">
                  <c:v>2.6117647058823525</c:v>
                </c:pt>
                <c:pt idx="42419">
                  <c:v>2.6117647058823525</c:v>
                </c:pt>
                <c:pt idx="42420">
                  <c:v>2.6117647058823525</c:v>
                </c:pt>
                <c:pt idx="42421">
                  <c:v>2.6117647058823525</c:v>
                </c:pt>
                <c:pt idx="42422">
                  <c:v>2.6117647058823525</c:v>
                </c:pt>
                <c:pt idx="42423">
                  <c:v>2.6117647058823525</c:v>
                </c:pt>
                <c:pt idx="42424">
                  <c:v>2.6117647058823525</c:v>
                </c:pt>
                <c:pt idx="42425">
                  <c:v>2.6117647058823525</c:v>
                </c:pt>
                <c:pt idx="42426">
                  <c:v>2.6117647058823525</c:v>
                </c:pt>
                <c:pt idx="42427">
                  <c:v>2.6117647058823525</c:v>
                </c:pt>
                <c:pt idx="42428">
                  <c:v>2.6117647058823525</c:v>
                </c:pt>
                <c:pt idx="42429">
                  <c:v>2.6117647058823525</c:v>
                </c:pt>
                <c:pt idx="42430">
                  <c:v>2.6117647058823525</c:v>
                </c:pt>
                <c:pt idx="42431">
                  <c:v>2.6117647058823525</c:v>
                </c:pt>
                <c:pt idx="42432">
                  <c:v>2.6117647058823525</c:v>
                </c:pt>
                <c:pt idx="42433">
                  <c:v>2.6117647058823525</c:v>
                </c:pt>
                <c:pt idx="42434">
                  <c:v>2.6117647058823525</c:v>
                </c:pt>
                <c:pt idx="42435">
                  <c:v>2.6117647058823525</c:v>
                </c:pt>
                <c:pt idx="42436">
                  <c:v>2.6117647058823525</c:v>
                </c:pt>
                <c:pt idx="42437">
                  <c:v>2.6117647058823525</c:v>
                </c:pt>
                <c:pt idx="42438">
                  <c:v>2.6117647058823525</c:v>
                </c:pt>
                <c:pt idx="42439">
                  <c:v>2.6117647058823525</c:v>
                </c:pt>
                <c:pt idx="42440">
                  <c:v>2.6117647058823525</c:v>
                </c:pt>
                <c:pt idx="42441">
                  <c:v>2.6117647058823525</c:v>
                </c:pt>
                <c:pt idx="42442">
                  <c:v>2.4643137254901957</c:v>
                </c:pt>
                <c:pt idx="42443">
                  <c:v>2.4643137254901957</c:v>
                </c:pt>
                <c:pt idx="42444">
                  <c:v>2.4643137254901957</c:v>
                </c:pt>
                <c:pt idx="42445">
                  <c:v>2.4643137254901957</c:v>
                </c:pt>
                <c:pt idx="42446">
                  <c:v>2.4643137254901957</c:v>
                </c:pt>
                <c:pt idx="42447">
                  <c:v>2.4643137254901957</c:v>
                </c:pt>
                <c:pt idx="42448">
                  <c:v>2.4643137254901957</c:v>
                </c:pt>
                <c:pt idx="42449">
                  <c:v>2.4643137254901957</c:v>
                </c:pt>
                <c:pt idx="42450">
                  <c:v>2.4643137254901957</c:v>
                </c:pt>
                <c:pt idx="42451">
                  <c:v>2.4643137254901957</c:v>
                </c:pt>
                <c:pt idx="42452">
                  <c:v>2.4643137254901957</c:v>
                </c:pt>
                <c:pt idx="42453">
                  <c:v>2.4643137254901957</c:v>
                </c:pt>
                <c:pt idx="42454">
                  <c:v>2.4643137254901957</c:v>
                </c:pt>
                <c:pt idx="42455">
                  <c:v>2.4643137254901957</c:v>
                </c:pt>
                <c:pt idx="42456">
                  <c:v>2.4643137254901957</c:v>
                </c:pt>
                <c:pt idx="42457">
                  <c:v>2.4643137254901957</c:v>
                </c:pt>
                <c:pt idx="42458">
                  <c:v>2.4643137254901957</c:v>
                </c:pt>
                <c:pt idx="42459">
                  <c:v>2.4643137254901957</c:v>
                </c:pt>
                <c:pt idx="42460">
                  <c:v>2.4643137254901957</c:v>
                </c:pt>
                <c:pt idx="42461">
                  <c:v>2.4643137254901957</c:v>
                </c:pt>
                <c:pt idx="42462">
                  <c:v>2.4643137254901957</c:v>
                </c:pt>
                <c:pt idx="42463">
                  <c:v>2.4643137254901957</c:v>
                </c:pt>
                <c:pt idx="42464">
                  <c:v>2.4643137254901957</c:v>
                </c:pt>
                <c:pt idx="42465">
                  <c:v>2.4643137254901957</c:v>
                </c:pt>
                <c:pt idx="42466">
                  <c:v>2.4643137254901957</c:v>
                </c:pt>
                <c:pt idx="42467">
                  <c:v>2.4643137254901957</c:v>
                </c:pt>
                <c:pt idx="42468">
                  <c:v>2.4643137254901957</c:v>
                </c:pt>
                <c:pt idx="42469">
                  <c:v>2.4643137254901957</c:v>
                </c:pt>
                <c:pt idx="42470">
                  <c:v>2.4643137254901957</c:v>
                </c:pt>
                <c:pt idx="42471">
                  <c:v>2.4643137254901957</c:v>
                </c:pt>
                <c:pt idx="42472">
                  <c:v>2.4643137254901957</c:v>
                </c:pt>
                <c:pt idx="42473">
                  <c:v>2.4643137254901957</c:v>
                </c:pt>
                <c:pt idx="42474">
                  <c:v>2.4643137254901957</c:v>
                </c:pt>
                <c:pt idx="42475">
                  <c:v>2.4643137254901957</c:v>
                </c:pt>
                <c:pt idx="42476">
                  <c:v>2.4643137254901957</c:v>
                </c:pt>
                <c:pt idx="42477">
                  <c:v>2.4643137254901957</c:v>
                </c:pt>
                <c:pt idx="42478">
                  <c:v>2.4643137254901957</c:v>
                </c:pt>
                <c:pt idx="42479">
                  <c:v>2.4643137254901957</c:v>
                </c:pt>
                <c:pt idx="42480">
                  <c:v>2.4643137254901957</c:v>
                </c:pt>
                <c:pt idx="42481">
                  <c:v>2.4643137254901957</c:v>
                </c:pt>
                <c:pt idx="42482">
                  <c:v>2.4643137254901957</c:v>
                </c:pt>
                <c:pt idx="42483">
                  <c:v>2.4643137254901957</c:v>
                </c:pt>
                <c:pt idx="42484">
                  <c:v>2.4643137254901957</c:v>
                </c:pt>
                <c:pt idx="42485">
                  <c:v>2.4643137254901957</c:v>
                </c:pt>
                <c:pt idx="42486">
                  <c:v>2.4643137254901957</c:v>
                </c:pt>
                <c:pt idx="42487">
                  <c:v>2.4643137254901957</c:v>
                </c:pt>
                <c:pt idx="42488">
                  <c:v>2.4643137254901957</c:v>
                </c:pt>
                <c:pt idx="42489">
                  <c:v>2.4643137254901957</c:v>
                </c:pt>
                <c:pt idx="42490">
                  <c:v>2.4643137254901957</c:v>
                </c:pt>
                <c:pt idx="42491">
                  <c:v>2.4643137254901957</c:v>
                </c:pt>
                <c:pt idx="42492">
                  <c:v>2.4643137254901957</c:v>
                </c:pt>
                <c:pt idx="42493">
                  <c:v>2.6117647058823525</c:v>
                </c:pt>
                <c:pt idx="42494">
                  <c:v>2.6117647058823525</c:v>
                </c:pt>
                <c:pt idx="42495">
                  <c:v>2.6117647058823525</c:v>
                </c:pt>
                <c:pt idx="42496">
                  <c:v>2.6117647058823525</c:v>
                </c:pt>
                <c:pt idx="42497">
                  <c:v>2.6117647058823525</c:v>
                </c:pt>
                <c:pt idx="42498">
                  <c:v>2.6117647058823525</c:v>
                </c:pt>
                <c:pt idx="42499">
                  <c:v>2.6117647058823525</c:v>
                </c:pt>
                <c:pt idx="42500">
                  <c:v>2.6117647058823525</c:v>
                </c:pt>
                <c:pt idx="42501">
                  <c:v>2.6117647058823525</c:v>
                </c:pt>
                <c:pt idx="42502">
                  <c:v>2.6117647058823525</c:v>
                </c:pt>
                <c:pt idx="42503">
                  <c:v>2.6117647058823525</c:v>
                </c:pt>
                <c:pt idx="42504">
                  <c:v>2.6117647058823525</c:v>
                </c:pt>
                <c:pt idx="42505">
                  <c:v>2.6117647058823525</c:v>
                </c:pt>
                <c:pt idx="42506">
                  <c:v>2.6117647058823525</c:v>
                </c:pt>
                <c:pt idx="42507">
                  <c:v>2.6117647058823525</c:v>
                </c:pt>
                <c:pt idx="42508">
                  <c:v>2.6117647058823525</c:v>
                </c:pt>
                <c:pt idx="42509">
                  <c:v>2.6117647058823525</c:v>
                </c:pt>
                <c:pt idx="42510">
                  <c:v>2.6117647058823525</c:v>
                </c:pt>
                <c:pt idx="42511">
                  <c:v>2.6117647058823525</c:v>
                </c:pt>
                <c:pt idx="42512">
                  <c:v>2.6117647058823525</c:v>
                </c:pt>
                <c:pt idx="42513">
                  <c:v>2.6117647058823525</c:v>
                </c:pt>
                <c:pt idx="42514">
                  <c:v>2.6117647058823525</c:v>
                </c:pt>
                <c:pt idx="42515">
                  <c:v>2.6117647058823525</c:v>
                </c:pt>
                <c:pt idx="42516">
                  <c:v>2.6117647058823525</c:v>
                </c:pt>
                <c:pt idx="42517">
                  <c:v>2.6117647058823525</c:v>
                </c:pt>
                <c:pt idx="42518">
                  <c:v>2.6117647058823525</c:v>
                </c:pt>
                <c:pt idx="42519">
                  <c:v>2.6117647058823525</c:v>
                </c:pt>
                <c:pt idx="42520">
                  <c:v>2.6117647058823525</c:v>
                </c:pt>
                <c:pt idx="42521">
                  <c:v>2.6117647058823525</c:v>
                </c:pt>
                <c:pt idx="42522">
                  <c:v>2.6117647058823525</c:v>
                </c:pt>
                <c:pt idx="42523">
                  <c:v>2.6117647058823525</c:v>
                </c:pt>
                <c:pt idx="42524">
                  <c:v>2.6117647058823525</c:v>
                </c:pt>
                <c:pt idx="42525">
                  <c:v>2.6117647058823525</c:v>
                </c:pt>
                <c:pt idx="42526">
                  <c:v>2.6117647058823525</c:v>
                </c:pt>
                <c:pt idx="42527">
                  <c:v>2.6117647058823525</c:v>
                </c:pt>
                <c:pt idx="42528">
                  <c:v>2.6117647058823525</c:v>
                </c:pt>
                <c:pt idx="42529">
                  <c:v>2.6117647058823525</c:v>
                </c:pt>
                <c:pt idx="42530">
                  <c:v>2.6117647058823525</c:v>
                </c:pt>
                <c:pt idx="42531">
                  <c:v>2.6117647058823525</c:v>
                </c:pt>
                <c:pt idx="42532">
                  <c:v>2.6117647058823525</c:v>
                </c:pt>
                <c:pt idx="42533">
                  <c:v>2.6117647058823525</c:v>
                </c:pt>
                <c:pt idx="42534">
                  <c:v>2.6117647058823525</c:v>
                </c:pt>
                <c:pt idx="42535">
                  <c:v>2.6117647058823525</c:v>
                </c:pt>
                <c:pt idx="42536">
                  <c:v>2.6117647058823525</c:v>
                </c:pt>
                <c:pt idx="42537">
                  <c:v>2.4643137254901957</c:v>
                </c:pt>
                <c:pt idx="42538">
                  <c:v>2.4643137254901957</c:v>
                </c:pt>
                <c:pt idx="42539">
                  <c:v>2.4643137254901957</c:v>
                </c:pt>
                <c:pt idx="42540">
                  <c:v>2.4643137254901957</c:v>
                </c:pt>
                <c:pt idx="42541">
                  <c:v>2.4643137254901957</c:v>
                </c:pt>
                <c:pt idx="42542">
                  <c:v>2.4643137254901957</c:v>
                </c:pt>
                <c:pt idx="42543">
                  <c:v>2.4643137254901957</c:v>
                </c:pt>
                <c:pt idx="42544">
                  <c:v>2.4643137254901957</c:v>
                </c:pt>
                <c:pt idx="42545">
                  <c:v>2.4643137254901957</c:v>
                </c:pt>
                <c:pt idx="42546">
                  <c:v>2.4643137254901957</c:v>
                </c:pt>
                <c:pt idx="42547">
                  <c:v>2.4643137254901957</c:v>
                </c:pt>
                <c:pt idx="42548">
                  <c:v>2.4643137254901957</c:v>
                </c:pt>
                <c:pt idx="42549">
                  <c:v>2.4643137254901957</c:v>
                </c:pt>
                <c:pt idx="42550">
                  <c:v>2.4643137254901957</c:v>
                </c:pt>
                <c:pt idx="42551">
                  <c:v>2.4643137254901957</c:v>
                </c:pt>
                <c:pt idx="42552">
                  <c:v>2.4643137254901957</c:v>
                </c:pt>
                <c:pt idx="42553">
                  <c:v>2.4643137254901957</c:v>
                </c:pt>
                <c:pt idx="42554">
                  <c:v>2.4643137254901957</c:v>
                </c:pt>
                <c:pt idx="42555">
                  <c:v>2.4643137254901957</c:v>
                </c:pt>
                <c:pt idx="42556">
                  <c:v>2.4643137254901957</c:v>
                </c:pt>
                <c:pt idx="42557">
                  <c:v>2.4643137254901957</c:v>
                </c:pt>
                <c:pt idx="42558">
                  <c:v>2.4643137254901957</c:v>
                </c:pt>
                <c:pt idx="42559">
                  <c:v>2.4643137254901957</c:v>
                </c:pt>
                <c:pt idx="42560">
                  <c:v>2.4643137254901957</c:v>
                </c:pt>
                <c:pt idx="42561">
                  <c:v>2.4643137254901957</c:v>
                </c:pt>
                <c:pt idx="42562">
                  <c:v>2.4643137254901957</c:v>
                </c:pt>
                <c:pt idx="42563">
                  <c:v>2.4643137254901957</c:v>
                </c:pt>
                <c:pt idx="42564">
                  <c:v>2.4643137254901957</c:v>
                </c:pt>
                <c:pt idx="42565">
                  <c:v>2.4643137254901957</c:v>
                </c:pt>
                <c:pt idx="42566">
                  <c:v>2.4643137254901957</c:v>
                </c:pt>
                <c:pt idx="42567">
                  <c:v>2.4643137254901957</c:v>
                </c:pt>
                <c:pt idx="42568">
                  <c:v>2.4643137254901957</c:v>
                </c:pt>
                <c:pt idx="42569">
                  <c:v>2.4643137254901957</c:v>
                </c:pt>
                <c:pt idx="42570">
                  <c:v>2.4643137254901957</c:v>
                </c:pt>
                <c:pt idx="42571">
                  <c:v>2.4643137254901957</c:v>
                </c:pt>
                <c:pt idx="42572">
                  <c:v>2.4643137254901957</c:v>
                </c:pt>
                <c:pt idx="42573">
                  <c:v>2.4643137254901957</c:v>
                </c:pt>
                <c:pt idx="42574">
                  <c:v>2.4643137254901957</c:v>
                </c:pt>
                <c:pt idx="42575">
                  <c:v>2.4643137254901957</c:v>
                </c:pt>
                <c:pt idx="42576">
                  <c:v>2.4643137254901957</c:v>
                </c:pt>
                <c:pt idx="42577">
                  <c:v>2.4643137254901957</c:v>
                </c:pt>
                <c:pt idx="42578">
                  <c:v>2.4643137254901957</c:v>
                </c:pt>
                <c:pt idx="42579">
                  <c:v>2.4643137254901957</c:v>
                </c:pt>
                <c:pt idx="42580">
                  <c:v>2.4643137254901957</c:v>
                </c:pt>
                <c:pt idx="42581">
                  <c:v>2.4643137254901957</c:v>
                </c:pt>
                <c:pt idx="42582">
                  <c:v>2.4643137254901957</c:v>
                </c:pt>
                <c:pt idx="42583">
                  <c:v>2.4643137254901957</c:v>
                </c:pt>
                <c:pt idx="42584">
                  <c:v>2.4643137254901957</c:v>
                </c:pt>
                <c:pt idx="42585">
                  <c:v>2.4643137254901957</c:v>
                </c:pt>
                <c:pt idx="42586">
                  <c:v>2.4643137254901957</c:v>
                </c:pt>
                <c:pt idx="42587">
                  <c:v>2.4643137254901957</c:v>
                </c:pt>
                <c:pt idx="42588">
                  <c:v>2.4643137254901957</c:v>
                </c:pt>
                <c:pt idx="42589">
                  <c:v>2.4643137254901957</c:v>
                </c:pt>
                <c:pt idx="42590">
                  <c:v>2.6117647058823525</c:v>
                </c:pt>
                <c:pt idx="42591">
                  <c:v>2.6117647058823525</c:v>
                </c:pt>
                <c:pt idx="42592">
                  <c:v>2.6117647058823525</c:v>
                </c:pt>
                <c:pt idx="42593">
                  <c:v>2.6117647058823525</c:v>
                </c:pt>
                <c:pt idx="42594">
                  <c:v>2.6117647058823525</c:v>
                </c:pt>
                <c:pt idx="42595">
                  <c:v>2.6117647058823525</c:v>
                </c:pt>
                <c:pt idx="42596">
                  <c:v>2.6117647058823525</c:v>
                </c:pt>
                <c:pt idx="42597">
                  <c:v>2.6117647058823525</c:v>
                </c:pt>
                <c:pt idx="42598">
                  <c:v>2.6117647058823525</c:v>
                </c:pt>
                <c:pt idx="42599">
                  <c:v>2.6117647058823525</c:v>
                </c:pt>
                <c:pt idx="42600">
                  <c:v>2.6117647058823525</c:v>
                </c:pt>
                <c:pt idx="42601">
                  <c:v>2.6117647058823525</c:v>
                </c:pt>
                <c:pt idx="42602">
                  <c:v>2.6117647058823525</c:v>
                </c:pt>
                <c:pt idx="42603">
                  <c:v>2.6117647058823525</c:v>
                </c:pt>
                <c:pt idx="42604">
                  <c:v>2.6117647058823525</c:v>
                </c:pt>
                <c:pt idx="42605">
                  <c:v>2.6117647058823525</c:v>
                </c:pt>
                <c:pt idx="42606">
                  <c:v>2.6117647058823525</c:v>
                </c:pt>
                <c:pt idx="42607">
                  <c:v>2.6117647058823525</c:v>
                </c:pt>
                <c:pt idx="42608">
                  <c:v>2.6117647058823525</c:v>
                </c:pt>
                <c:pt idx="42609">
                  <c:v>2.6117647058823525</c:v>
                </c:pt>
                <c:pt idx="42610">
                  <c:v>2.6117647058823525</c:v>
                </c:pt>
                <c:pt idx="42611">
                  <c:v>2.6117647058823525</c:v>
                </c:pt>
                <c:pt idx="42612">
                  <c:v>2.6117647058823525</c:v>
                </c:pt>
                <c:pt idx="42613">
                  <c:v>2.6117647058823525</c:v>
                </c:pt>
                <c:pt idx="42614">
                  <c:v>2.6117647058823525</c:v>
                </c:pt>
                <c:pt idx="42615">
                  <c:v>2.6117647058823525</c:v>
                </c:pt>
                <c:pt idx="42616">
                  <c:v>2.6117647058823525</c:v>
                </c:pt>
                <c:pt idx="42617">
                  <c:v>2.6117647058823525</c:v>
                </c:pt>
                <c:pt idx="42618">
                  <c:v>2.6117647058823525</c:v>
                </c:pt>
                <c:pt idx="42619">
                  <c:v>2.6117647058823525</c:v>
                </c:pt>
                <c:pt idx="42620">
                  <c:v>2.6117647058823525</c:v>
                </c:pt>
                <c:pt idx="42621">
                  <c:v>2.6117647058823525</c:v>
                </c:pt>
                <c:pt idx="42622">
                  <c:v>2.6117647058823525</c:v>
                </c:pt>
                <c:pt idx="42623">
                  <c:v>2.6117647058823525</c:v>
                </c:pt>
                <c:pt idx="42624">
                  <c:v>2.6117647058823525</c:v>
                </c:pt>
                <c:pt idx="42625">
                  <c:v>2.6117647058823525</c:v>
                </c:pt>
                <c:pt idx="42626">
                  <c:v>2.6117647058823525</c:v>
                </c:pt>
                <c:pt idx="42627">
                  <c:v>2.6117647058823525</c:v>
                </c:pt>
                <c:pt idx="42628">
                  <c:v>2.6117647058823525</c:v>
                </c:pt>
                <c:pt idx="42629">
                  <c:v>2.6117647058823525</c:v>
                </c:pt>
                <c:pt idx="42630">
                  <c:v>2.6117647058823525</c:v>
                </c:pt>
                <c:pt idx="42631">
                  <c:v>2.6117647058823525</c:v>
                </c:pt>
                <c:pt idx="42632">
                  <c:v>2.6117647058823525</c:v>
                </c:pt>
                <c:pt idx="42633">
                  <c:v>2.4643137254901957</c:v>
                </c:pt>
                <c:pt idx="42634">
                  <c:v>2.4643137254901957</c:v>
                </c:pt>
                <c:pt idx="42635">
                  <c:v>2.4643137254901957</c:v>
                </c:pt>
                <c:pt idx="42636">
                  <c:v>2.4643137254901957</c:v>
                </c:pt>
                <c:pt idx="42637">
                  <c:v>2.4643137254901957</c:v>
                </c:pt>
                <c:pt idx="42638">
                  <c:v>2.4643137254901957</c:v>
                </c:pt>
                <c:pt idx="42639">
                  <c:v>2.4643137254901957</c:v>
                </c:pt>
                <c:pt idx="42640">
                  <c:v>2.4643137254901957</c:v>
                </c:pt>
                <c:pt idx="42641">
                  <c:v>2.4643137254901957</c:v>
                </c:pt>
                <c:pt idx="42642">
                  <c:v>2.4643137254901957</c:v>
                </c:pt>
                <c:pt idx="42643">
                  <c:v>2.4643137254901957</c:v>
                </c:pt>
                <c:pt idx="42644">
                  <c:v>2.4643137254901957</c:v>
                </c:pt>
                <c:pt idx="42645">
                  <c:v>2.4643137254901957</c:v>
                </c:pt>
                <c:pt idx="42646">
                  <c:v>2.4643137254901957</c:v>
                </c:pt>
                <c:pt idx="42647">
                  <c:v>2.4643137254901957</c:v>
                </c:pt>
                <c:pt idx="42648">
                  <c:v>2.4643137254901957</c:v>
                </c:pt>
                <c:pt idx="42649">
                  <c:v>2.4643137254901957</c:v>
                </c:pt>
                <c:pt idx="42650">
                  <c:v>2.4643137254901957</c:v>
                </c:pt>
                <c:pt idx="42651">
                  <c:v>2.4643137254901957</c:v>
                </c:pt>
                <c:pt idx="42652">
                  <c:v>2.4643137254901957</c:v>
                </c:pt>
                <c:pt idx="42653">
                  <c:v>2.4643137254901957</c:v>
                </c:pt>
                <c:pt idx="42654">
                  <c:v>2.4643137254901957</c:v>
                </c:pt>
                <c:pt idx="42655">
                  <c:v>2.4643137254901957</c:v>
                </c:pt>
                <c:pt idx="42656">
                  <c:v>2.4643137254901957</c:v>
                </c:pt>
                <c:pt idx="42657">
                  <c:v>2.4643137254901957</c:v>
                </c:pt>
                <c:pt idx="42658">
                  <c:v>2.4643137254901957</c:v>
                </c:pt>
                <c:pt idx="42659">
                  <c:v>2.4643137254901957</c:v>
                </c:pt>
                <c:pt idx="42660">
                  <c:v>2.4643137254901957</c:v>
                </c:pt>
                <c:pt idx="42661">
                  <c:v>2.4643137254901957</c:v>
                </c:pt>
                <c:pt idx="42662">
                  <c:v>2.4643137254901957</c:v>
                </c:pt>
                <c:pt idx="42663">
                  <c:v>2.4643137254901957</c:v>
                </c:pt>
                <c:pt idx="42664">
                  <c:v>2.4643137254901957</c:v>
                </c:pt>
                <c:pt idx="42665">
                  <c:v>2.4643137254901957</c:v>
                </c:pt>
                <c:pt idx="42666">
                  <c:v>2.4643137254901957</c:v>
                </c:pt>
                <c:pt idx="42667">
                  <c:v>2.4643137254901957</c:v>
                </c:pt>
                <c:pt idx="42668">
                  <c:v>2.4643137254901957</c:v>
                </c:pt>
                <c:pt idx="42669">
                  <c:v>2.4643137254901957</c:v>
                </c:pt>
                <c:pt idx="42670">
                  <c:v>2.4643137254901957</c:v>
                </c:pt>
                <c:pt idx="42671">
                  <c:v>2.4643137254901957</c:v>
                </c:pt>
                <c:pt idx="42672">
                  <c:v>2.4643137254901957</c:v>
                </c:pt>
                <c:pt idx="42673">
                  <c:v>2.4643137254901957</c:v>
                </c:pt>
                <c:pt idx="42674">
                  <c:v>2.4643137254901957</c:v>
                </c:pt>
                <c:pt idx="42675">
                  <c:v>2.4643137254901957</c:v>
                </c:pt>
                <c:pt idx="42676">
                  <c:v>2.4643137254901957</c:v>
                </c:pt>
                <c:pt idx="42677">
                  <c:v>2.4643137254901957</c:v>
                </c:pt>
                <c:pt idx="42678">
                  <c:v>2.4643137254901957</c:v>
                </c:pt>
                <c:pt idx="42679">
                  <c:v>2.4643137254901957</c:v>
                </c:pt>
                <c:pt idx="42680">
                  <c:v>2.4643137254901957</c:v>
                </c:pt>
                <c:pt idx="42681">
                  <c:v>2.4643137254901957</c:v>
                </c:pt>
                <c:pt idx="42682">
                  <c:v>2.4643137254901957</c:v>
                </c:pt>
                <c:pt idx="42683">
                  <c:v>2.4643137254901957</c:v>
                </c:pt>
                <c:pt idx="42684">
                  <c:v>2.4643137254901957</c:v>
                </c:pt>
                <c:pt idx="42685">
                  <c:v>2.6117647058823525</c:v>
                </c:pt>
                <c:pt idx="42686">
                  <c:v>2.6117647058823525</c:v>
                </c:pt>
                <c:pt idx="42687">
                  <c:v>2.6117647058823525</c:v>
                </c:pt>
                <c:pt idx="42688">
                  <c:v>2.6117647058823525</c:v>
                </c:pt>
                <c:pt idx="42689">
                  <c:v>2.6117647058823525</c:v>
                </c:pt>
                <c:pt idx="42690">
                  <c:v>2.6117647058823525</c:v>
                </c:pt>
                <c:pt idx="42691">
                  <c:v>2.6117647058823525</c:v>
                </c:pt>
                <c:pt idx="42692">
                  <c:v>2.6117647058823525</c:v>
                </c:pt>
                <c:pt idx="42693">
                  <c:v>2.6117647058823525</c:v>
                </c:pt>
                <c:pt idx="42694">
                  <c:v>2.6117647058823525</c:v>
                </c:pt>
                <c:pt idx="42695">
                  <c:v>2.6117647058823525</c:v>
                </c:pt>
                <c:pt idx="42696">
                  <c:v>2.6117647058823525</c:v>
                </c:pt>
                <c:pt idx="42697">
                  <c:v>2.6117647058823525</c:v>
                </c:pt>
                <c:pt idx="42698">
                  <c:v>2.6117647058823525</c:v>
                </c:pt>
                <c:pt idx="42699">
                  <c:v>2.6117647058823525</c:v>
                </c:pt>
                <c:pt idx="42700">
                  <c:v>2.6117647058823525</c:v>
                </c:pt>
                <c:pt idx="42701">
                  <c:v>2.6117647058823525</c:v>
                </c:pt>
                <c:pt idx="42702">
                  <c:v>2.6117647058823525</c:v>
                </c:pt>
                <c:pt idx="42703">
                  <c:v>2.6117647058823525</c:v>
                </c:pt>
                <c:pt idx="42704">
                  <c:v>2.6117647058823525</c:v>
                </c:pt>
                <c:pt idx="42705">
                  <c:v>2.6117647058823525</c:v>
                </c:pt>
                <c:pt idx="42706">
                  <c:v>2.6117647058823525</c:v>
                </c:pt>
                <c:pt idx="42707">
                  <c:v>2.6117647058823525</c:v>
                </c:pt>
                <c:pt idx="42708">
                  <c:v>2.6117647058823525</c:v>
                </c:pt>
                <c:pt idx="42709">
                  <c:v>2.6117647058823525</c:v>
                </c:pt>
                <c:pt idx="42710">
                  <c:v>2.6117647058823525</c:v>
                </c:pt>
                <c:pt idx="42711">
                  <c:v>2.6117647058823525</c:v>
                </c:pt>
                <c:pt idx="42712">
                  <c:v>2.6117647058823525</c:v>
                </c:pt>
                <c:pt idx="42713">
                  <c:v>2.6117647058823525</c:v>
                </c:pt>
                <c:pt idx="42714">
                  <c:v>2.6117647058823525</c:v>
                </c:pt>
                <c:pt idx="42715">
                  <c:v>2.6117647058823525</c:v>
                </c:pt>
                <c:pt idx="42716">
                  <c:v>2.6117647058823525</c:v>
                </c:pt>
                <c:pt idx="42717">
                  <c:v>2.6117647058823525</c:v>
                </c:pt>
                <c:pt idx="42718">
                  <c:v>2.6117647058823525</c:v>
                </c:pt>
                <c:pt idx="42719">
                  <c:v>2.6117647058823525</c:v>
                </c:pt>
                <c:pt idx="42720">
                  <c:v>2.6117647058823525</c:v>
                </c:pt>
                <c:pt idx="42721">
                  <c:v>2.6117647058823525</c:v>
                </c:pt>
                <c:pt idx="42722">
                  <c:v>2.6117647058823525</c:v>
                </c:pt>
                <c:pt idx="42723">
                  <c:v>2.6117647058823525</c:v>
                </c:pt>
                <c:pt idx="42724">
                  <c:v>2.6117647058823525</c:v>
                </c:pt>
                <c:pt idx="42725">
                  <c:v>2.6117647058823525</c:v>
                </c:pt>
                <c:pt idx="42726">
                  <c:v>2.6117647058823525</c:v>
                </c:pt>
                <c:pt idx="42727">
                  <c:v>2.6117647058823525</c:v>
                </c:pt>
                <c:pt idx="42728">
                  <c:v>2.4643137254901957</c:v>
                </c:pt>
                <c:pt idx="42729">
                  <c:v>2.4643137254901957</c:v>
                </c:pt>
                <c:pt idx="42730">
                  <c:v>2.4643137254901957</c:v>
                </c:pt>
                <c:pt idx="42731">
                  <c:v>2.4643137254901957</c:v>
                </c:pt>
                <c:pt idx="42732">
                  <c:v>2.4643137254901957</c:v>
                </c:pt>
                <c:pt idx="42733">
                  <c:v>2.4643137254901957</c:v>
                </c:pt>
                <c:pt idx="42734">
                  <c:v>2.4643137254901957</c:v>
                </c:pt>
                <c:pt idx="42735">
                  <c:v>2.4643137254901957</c:v>
                </c:pt>
                <c:pt idx="42736">
                  <c:v>2.4643137254901957</c:v>
                </c:pt>
                <c:pt idx="42737">
                  <c:v>2.4643137254901957</c:v>
                </c:pt>
                <c:pt idx="42738">
                  <c:v>2.4643137254901957</c:v>
                </c:pt>
                <c:pt idx="42739">
                  <c:v>2.4643137254901957</c:v>
                </c:pt>
                <c:pt idx="42740">
                  <c:v>2.4643137254901957</c:v>
                </c:pt>
                <c:pt idx="42741">
                  <c:v>2.4643137254901957</c:v>
                </c:pt>
                <c:pt idx="42742">
                  <c:v>2.4643137254901957</c:v>
                </c:pt>
                <c:pt idx="42743">
                  <c:v>2.4643137254901957</c:v>
                </c:pt>
                <c:pt idx="42744">
                  <c:v>2.4643137254901957</c:v>
                </c:pt>
                <c:pt idx="42745">
                  <c:v>2.4643137254901957</c:v>
                </c:pt>
                <c:pt idx="42746">
                  <c:v>2.4643137254901957</c:v>
                </c:pt>
                <c:pt idx="42747">
                  <c:v>2.4643137254901957</c:v>
                </c:pt>
                <c:pt idx="42748">
                  <c:v>2.4643137254901957</c:v>
                </c:pt>
                <c:pt idx="42749">
                  <c:v>2.4643137254901957</c:v>
                </c:pt>
                <c:pt idx="42750">
                  <c:v>2.4643137254901957</c:v>
                </c:pt>
                <c:pt idx="42751">
                  <c:v>2.4643137254901957</c:v>
                </c:pt>
                <c:pt idx="42752">
                  <c:v>2.4643137254901957</c:v>
                </c:pt>
                <c:pt idx="42753">
                  <c:v>2.4643137254901957</c:v>
                </c:pt>
                <c:pt idx="42754">
                  <c:v>2.4643137254901957</c:v>
                </c:pt>
                <c:pt idx="42755">
                  <c:v>2.4643137254901957</c:v>
                </c:pt>
                <c:pt idx="42756">
                  <c:v>2.4643137254901957</c:v>
                </c:pt>
                <c:pt idx="42757">
                  <c:v>2.4643137254901957</c:v>
                </c:pt>
                <c:pt idx="42758">
                  <c:v>2.4643137254901957</c:v>
                </c:pt>
                <c:pt idx="42759">
                  <c:v>2.4643137254901957</c:v>
                </c:pt>
                <c:pt idx="42760">
                  <c:v>2.4643137254901957</c:v>
                </c:pt>
                <c:pt idx="42761">
                  <c:v>2.4643137254901957</c:v>
                </c:pt>
                <c:pt idx="42762">
                  <c:v>2.4643137254901957</c:v>
                </c:pt>
                <c:pt idx="42763">
                  <c:v>2.4643137254901957</c:v>
                </c:pt>
                <c:pt idx="42764">
                  <c:v>2.4643137254901957</c:v>
                </c:pt>
                <c:pt idx="42765">
                  <c:v>2.4643137254901957</c:v>
                </c:pt>
                <c:pt idx="42766">
                  <c:v>2.4643137254901957</c:v>
                </c:pt>
                <c:pt idx="42767">
                  <c:v>2.4643137254901957</c:v>
                </c:pt>
                <c:pt idx="42768">
                  <c:v>2.4643137254901957</c:v>
                </c:pt>
                <c:pt idx="42769">
                  <c:v>2.4643137254901957</c:v>
                </c:pt>
                <c:pt idx="42770">
                  <c:v>2.4643137254901957</c:v>
                </c:pt>
                <c:pt idx="42771">
                  <c:v>2.4643137254901957</c:v>
                </c:pt>
                <c:pt idx="42772">
                  <c:v>2.4643137254901957</c:v>
                </c:pt>
                <c:pt idx="42773">
                  <c:v>2.4643137254901957</c:v>
                </c:pt>
                <c:pt idx="42774">
                  <c:v>2.4643137254901957</c:v>
                </c:pt>
                <c:pt idx="42775">
                  <c:v>2.4643137254901957</c:v>
                </c:pt>
                <c:pt idx="42776">
                  <c:v>2.4643137254901957</c:v>
                </c:pt>
                <c:pt idx="42777">
                  <c:v>2.4643137254901957</c:v>
                </c:pt>
                <c:pt idx="42778">
                  <c:v>2.4643137254901957</c:v>
                </c:pt>
                <c:pt idx="42779">
                  <c:v>2.4643137254901957</c:v>
                </c:pt>
                <c:pt idx="42780">
                  <c:v>2.4643137254901957</c:v>
                </c:pt>
                <c:pt idx="42781">
                  <c:v>2.6117647058823525</c:v>
                </c:pt>
                <c:pt idx="42782">
                  <c:v>2.6117647058823525</c:v>
                </c:pt>
                <c:pt idx="42783">
                  <c:v>2.6117647058823525</c:v>
                </c:pt>
                <c:pt idx="42784">
                  <c:v>2.6117647058823525</c:v>
                </c:pt>
                <c:pt idx="42785">
                  <c:v>2.6117647058823525</c:v>
                </c:pt>
                <c:pt idx="42786">
                  <c:v>2.6117647058823525</c:v>
                </c:pt>
                <c:pt idx="42787">
                  <c:v>2.6117647058823525</c:v>
                </c:pt>
                <c:pt idx="42788">
                  <c:v>2.6117647058823525</c:v>
                </c:pt>
                <c:pt idx="42789">
                  <c:v>2.6117647058823525</c:v>
                </c:pt>
                <c:pt idx="42790">
                  <c:v>2.6117647058823525</c:v>
                </c:pt>
                <c:pt idx="42791">
                  <c:v>2.6117647058823525</c:v>
                </c:pt>
                <c:pt idx="42792">
                  <c:v>2.6117647058823525</c:v>
                </c:pt>
                <c:pt idx="42793">
                  <c:v>2.6117647058823525</c:v>
                </c:pt>
                <c:pt idx="42794">
                  <c:v>2.6117647058823525</c:v>
                </c:pt>
                <c:pt idx="42795">
                  <c:v>2.6117647058823525</c:v>
                </c:pt>
                <c:pt idx="42796">
                  <c:v>2.6117647058823525</c:v>
                </c:pt>
                <c:pt idx="42797">
                  <c:v>2.6117647058823525</c:v>
                </c:pt>
                <c:pt idx="42798">
                  <c:v>2.6117647058823525</c:v>
                </c:pt>
                <c:pt idx="42799">
                  <c:v>2.6117647058823525</c:v>
                </c:pt>
                <c:pt idx="42800">
                  <c:v>2.6117647058823525</c:v>
                </c:pt>
                <c:pt idx="42801">
                  <c:v>2.6117647058823525</c:v>
                </c:pt>
                <c:pt idx="42802">
                  <c:v>2.6117647058823525</c:v>
                </c:pt>
                <c:pt idx="42803">
                  <c:v>2.6117647058823525</c:v>
                </c:pt>
                <c:pt idx="42804">
                  <c:v>2.6117647058823525</c:v>
                </c:pt>
                <c:pt idx="42805">
                  <c:v>2.6117647058823525</c:v>
                </c:pt>
                <c:pt idx="42806">
                  <c:v>2.6117647058823525</c:v>
                </c:pt>
                <c:pt idx="42807">
                  <c:v>2.6117647058823525</c:v>
                </c:pt>
                <c:pt idx="42808">
                  <c:v>2.6117647058823525</c:v>
                </c:pt>
                <c:pt idx="42809">
                  <c:v>2.6117647058823525</c:v>
                </c:pt>
                <c:pt idx="42810">
                  <c:v>2.6117647058823525</c:v>
                </c:pt>
                <c:pt idx="42811">
                  <c:v>2.6117647058823525</c:v>
                </c:pt>
                <c:pt idx="42812">
                  <c:v>2.6117647058823525</c:v>
                </c:pt>
                <c:pt idx="42813">
                  <c:v>2.6117647058823525</c:v>
                </c:pt>
                <c:pt idx="42814">
                  <c:v>2.6117647058823525</c:v>
                </c:pt>
                <c:pt idx="42815">
                  <c:v>2.6117647058823525</c:v>
                </c:pt>
                <c:pt idx="42816">
                  <c:v>2.6117647058823525</c:v>
                </c:pt>
                <c:pt idx="42817">
                  <c:v>2.6117647058823525</c:v>
                </c:pt>
                <c:pt idx="42818">
                  <c:v>2.6117647058823525</c:v>
                </c:pt>
                <c:pt idx="42819">
                  <c:v>2.6117647058823525</c:v>
                </c:pt>
                <c:pt idx="42820">
                  <c:v>2.6117647058823525</c:v>
                </c:pt>
                <c:pt idx="42821">
                  <c:v>2.6117647058823525</c:v>
                </c:pt>
                <c:pt idx="42822">
                  <c:v>2.6117647058823525</c:v>
                </c:pt>
                <c:pt idx="42823">
                  <c:v>2.4643137254901957</c:v>
                </c:pt>
                <c:pt idx="42824">
                  <c:v>2.4643137254901957</c:v>
                </c:pt>
                <c:pt idx="42825">
                  <c:v>2.4643137254901957</c:v>
                </c:pt>
                <c:pt idx="42826">
                  <c:v>2.4643137254901957</c:v>
                </c:pt>
                <c:pt idx="42827">
                  <c:v>2.4643137254901957</c:v>
                </c:pt>
                <c:pt idx="42828">
                  <c:v>2.4643137254901957</c:v>
                </c:pt>
                <c:pt idx="42829">
                  <c:v>2.4643137254901957</c:v>
                </c:pt>
                <c:pt idx="42830">
                  <c:v>2.4643137254901957</c:v>
                </c:pt>
                <c:pt idx="42831">
                  <c:v>2.4643137254901957</c:v>
                </c:pt>
                <c:pt idx="42832">
                  <c:v>2.4643137254901957</c:v>
                </c:pt>
                <c:pt idx="42833">
                  <c:v>2.4643137254901957</c:v>
                </c:pt>
                <c:pt idx="42834">
                  <c:v>2.4643137254901957</c:v>
                </c:pt>
                <c:pt idx="42835">
                  <c:v>2.4643137254901957</c:v>
                </c:pt>
                <c:pt idx="42836">
                  <c:v>2.4643137254901957</c:v>
                </c:pt>
                <c:pt idx="42837">
                  <c:v>2.4643137254901957</c:v>
                </c:pt>
                <c:pt idx="42838">
                  <c:v>2.4643137254901957</c:v>
                </c:pt>
                <c:pt idx="42839">
                  <c:v>2.4643137254901957</c:v>
                </c:pt>
                <c:pt idx="42840">
                  <c:v>2.4643137254901957</c:v>
                </c:pt>
                <c:pt idx="42841">
                  <c:v>2.4643137254901957</c:v>
                </c:pt>
                <c:pt idx="42842">
                  <c:v>2.4643137254901957</c:v>
                </c:pt>
                <c:pt idx="42843">
                  <c:v>2.4643137254901957</c:v>
                </c:pt>
                <c:pt idx="42844">
                  <c:v>2.4643137254901957</c:v>
                </c:pt>
                <c:pt idx="42845">
                  <c:v>2.4643137254901957</c:v>
                </c:pt>
                <c:pt idx="42846">
                  <c:v>2.4643137254901957</c:v>
                </c:pt>
                <c:pt idx="42847">
                  <c:v>2.4643137254901957</c:v>
                </c:pt>
                <c:pt idx="42848">
                  <c:v>2.4643137254901957</c:v>
                </c:pt>
                <c:pt idx="42849">
                  <c:v>2.4643137254901957</c:v>
                </c:pt>
                <c:pt idx="42850">
                  <c:v>2.4643137254901957</c:v>
                </c:pt>
                <c:pt idx="42851">
                  <c:v>2.4643137254901957</c:v>
                </c:pt>
                <c:pt idx="42852">
                  <c:v>2.4643137254901957</c:v>
                </c:pt>
                <c:pt idx="42853">
                  <c:v>2.4643137254901957</c:v>
                </c:pt>
                <c:pt idx="42854">
                  <c:v>2.4643137254901957</c:v>
                </c:pt>
                <c:pt idx="42855">
                  <c:v>2.4643137254901957</c:v>
                </c:pt>
                <c:pt idx="42856">
                  <c:v>2.4643137254901957</c:v>
                </c:pt>
                <c:pt idx="42857">
                  <c:v>2.4643137254901957</c:v>
                </c:pt>
                <c:pt idx="42858">
                  <c:v>2.4643137254901957</c:v>
                </c:pt>
                <c:pt idx="42859">
                  <c:v>2.4643137254901957</c:v>
                </c:pt>
                <c:pt idx="42860">
                  <c:v>2.4643137254901957</c:v>
                </c:pt>
                <c:pt idx="42861">
                  <c:v>2.4643137254901957</c:v>
                </c:pt>
                <c:pt idx="42862">
                  <c:v>2.4643137254901957</c:v>
                </c:pt>
                <c:pt idx="42863">
                  <c:v>2.4643137254901957</c:v>
                </c:pt>
                <c:pt idx="42864">
                  <c:v>2.4643137254901957</c:v>
                </c:pt>
                <c:pt idx="42865">
                  <c:v>2.4643137254901957</c:v>
                </c:pt>
                <c:pt idx="42866">
                  <c:v>2.4643137254901957</c:v>
                </c:pt>
                <c:pt idx="42867">
                  <c:v>2.4643137254901957</c:v>
                </c:pt>
                <c:pt idx="42868">
                  <c:v>2.4643137254901957</c:v>
                </c:pt>
                <c:pt idx="42869">
                  <c:v>2.4643137254901957</c:v>
                </c:pt>
                <c:pt idx="42870">
                  <c:v>2.4643137254901957</c:v>
                </c:pt>
                <c:pt idx="42871">
                  <c:v>2.4643137254901957</c:v>
                </c:pt>
                <c:pt idx="42872">
                  <c:v>2.4643137254901957</c:v>
                </c:pt>
                <c:pt idx="42873">
                  <c:v>2.4643137254901957</c:v>
                </c:pt>
                <c:pt idx="42874">
                  <c:v>2.4643137254901957</c:v>
                </c:pt>
                <c:pt idx="42875">
                  <c:v>2.4643137254901957</c:v>
                </c:pt>
                <c:pt idx="42876">
                  <c:v>2.6117647058823525</c:v>
                </c:pt>
                <c:pt idx="42877">
                  <c:v>2.6117647058823525</c:v>
                </c:pt>
                <c:pt idx="42878">
                  <c:v>2.6117647058823525</c:v>
                </c:pt>
                <c:pt idx="42879">
                  <c:v>2.6117647058823525</c:v>
                </c:pt>
                <c:pt idx="42880">
                  <c:v>2.6117647058823525</c:v>
                </c:pt>
                <c:pt idx="42881">
                  <c:v>2.6117647058823525</c:v>
                </c:pt>
                <c:pt idx="42882">
                  <c:v>2.6117647058823525</c:v>
                </c:pt>
                <c:pt idx="42883">
                  <c:v>2.6117647058823525</c:v>
                </c:pt>
                <c:pt idx="42884">
                  <c:v>2.6117647058823525</c:v>
                </c:pt>
                <c:pt idx="42885">
                  <c:v>2.6117647058823525</c:v>
                </c:pt>
                <c:pt idx="42886">
                  <c:v>2.6117647058823525</c:v>
                </c:pt>
                <c:pt idx="42887">
                  <c:v>2.6117647058823525</c:v>
                </c:pt>
                <c:pt idx="42888">
                  <c:v>2.6117647058823525</c:v>
                </c:pt>
                <c:pt idx="42889">
                  <c:v>2.6117647058823525</c:v>
                </c:pt>
                <c:pt idx="42890">
                  <c:v>2.6117647058823525</c:v>
                </c:pt>
                <c:pt idx="42891">
                  <c:v>2.6117647058823525</c:v>
                </c:pt>
                <c:pt idx="42892">
                  <c:v>2.6117647058823525</c:v>
                </c:pt>
                <c:pt idx="42893">
                  <c:v>2.6117647058823525</c:v>
                </c:pt>
                <c:pt idx="42894">
                  <c:v>2.6117647058823525</c:v>
                </c:pt>
                <c:pt idx="42895">
                  <c:v>2.6117647058823525</c:v>
                </c:pt>
                <c:pt idx="42896">
                  <c:v>2.6117647058823525</c:v>
                </c:pt>
                <c:pt idx="42897">
                  <c:v>2.6117647058823525</c:v>
                </c:pt>
                <c:pt idx="42898">
                  <c:v>2.6117647058823525</c:v>
                </c:pt>
                <c:pt idx="42899">
                  <c:v>2.6117647058823525</c:v>
                </c:pt>
                <c:pt idx="42900">
                  <c:v>2.6117647058823525</c:v>
                </c:pt>
                <c:pt idx="42901">
                  <c:v>2.6117647058823525</c:v>
                </c:pt>
                <c:pt idx="42902">
                  <c:v>2.6117647058823525</c:v>
                </c:pt>
                <c:pt idx="42903">
                  <c:v>2.6117647058823525</c:v>
                </c:pt>
                <c:pt idx="42904">
                  <c:v>2.6117647058823525</c:v>
                </c:pt>
                <c:pt idx="42905">
                  <c:v>2.6117647058823525</c:v>
                </c:pt>
                <c:pt idx="42906">
                  <c:v>2.6117647058823525</c:v>
                </c:pt>
                <c:pt idx="42907">
                  <c:v>2.6117647058823525</c:v>
                </c:pt>
                <c:pt idx="42908">
                  <c:v>2.6117647058823525</c:v>
                </c:pt>
                <c:pt idx="42909">
                  <c:v>2.6117647058823525</c:v>
                </c:pt>
                <c:pt idx="42910">
                  <c:v>2.6117647058823525</c:v>
                </c:pt>
                <c:pt idx="42911">
                  <c:v>2.6117647058823525</c:v>
                </c:pt>
                <c:pt idx="42912">
                  <c:v>2.6117647058823525</c:v>
                </c:pt>
                <c:pt idx="42913">
                  <c:v>2.6117647058823525</c:v>
                </c:pt>
                <c:pt idx="42914">
                  <c:v>2.6117647058823525</c:v>
                </c:pt>
                <c:pt idx="42915">
                  <c:v>2.6117647058823525</c:v>
                </c:pt>
                <c:pt idx="42916">
                  <c:v>2.6117647058823525</c:v>
                </c:pt>
                <c:pt idx="42917">
                  <c:v>2.6117647058823525</c:v>
                </c:pt>
                <c:pt idx="42918">
                  <c:v>2.4643137254901957</c:v>
                </c:pt>
                <c:pt idx="42919">
                  <c:v>2.4643137254901957</c:v>
                </c:pt>
                <c:pt idx="42920">
                  <c:v>2.4643137254901957</c:v>
                </c:pt>
                <c:pt idx="42921">
                  <c:v>2.4643137254901957</c:v>
                </c:pt>
                <c:pt idx="42922">
                  <c:v>2.4643137254901957</c:v>
                </c:pt>
                <c:pt idx="42923">
                  <c:v>2.4643137254901957</c:v>
                </c:pt>
                <c:pt idx="42924">
                  <c:v>2.4643137254901957</c:v>
                </c:pt>
                <c:pt idx="42925">
                  <c:v>2.4643137254901957</c:v>
                </c:pt>
                <c:pt idx="42926">
                  <c:v>2.4643137254901957</c:v>
                </c:pt>
                <c:pt idx="42927">
                  <c:v>2.4643137254901957</c:v>
                </c:pt>
                <c:pt idx="42928">
                  <c:v>2.4643137254901957</c:v>
                </c:pt>
                <c:pt idx="42929">
                  <c:v>2.4643137254901957</c:v>
                </c:pt>
                <c:pt idx="42930">
                  <c:v>2.4643137254901957</c:v>
                </c:pt>
                <c:pt idx="42931">
                  <c:v>2.4643137254901957</c:v>
                </c:pt>
                <c:pt idx="42932">
                  <c:v>2.4643137254901957</c:v>
                </c:pt>
                <c:pt idx="42933">
                  <c:v>2.4643137254901957</c:v>
                </c:pt>
                <c:pt idx="42934">
                  <c:v>2.4643137254901957</c:v>
                </c:pt>
                <c:pt idx="42935">
                  <c:v>2.4643137254901957</c:v>
                </c:pt>
                <c:pt idx="42936">
                  <c:v>2.4643137254901957</c:v>
                </c:pt>
                <c:pt idx="42937">
                  <c:v>2.4643137254901957</c:v>
                </c:pt>
                <c:pt idx="42938">
                  <c:v>2.4643137254901957</c:v>
                </c:pt>
                <c:pt idx="42939">
                  <c:v>2.4643137254901957</c:v>
                </c:pt>
                <c:pt idx="42940">
                  <c:v>2.4643137254901957</c:v>
                </c:pt>
                <c:pt idx="42941">
                  <c:v>2.4643137254901957</c:v>
                </c:pt>
                <c:pt idx="42942">
                  <c:v>2.4643137254901957</c:v>
                </c:pt>
                <c:pt idx="42943">
                  <c:v>2.4643137254901957</c:v>
                </c:pt>
                <c:pt idx="42944">
                  <c:v>2.4643137254901957</c:v>
                </c:pt>
                <c:pt idx="42945">
                  <c:v>2.4643137254901957</c:v>
                </c:pt>
                <c:pt idx="42946">
                  <c:v>2.4643137254901957</c:v>
                </c:pt>
                <c:pt idx="42947">
                  <c:v>2.4643137254901957</c:v>
                </c:pt>
                <c:pt idx="42948">
                  <c:v>2.4643137254901957</c:v>
                </c:pt>
                <c:pt idx="42949">
                  <c:v>2.4643137254901957</c:v>
                </c:pt>
                <c:pt idx="42950">
                  <c:v>2.4643137254901957</c:v>
                </c:pt>
                <c:pt idx="42951">
                  <c:v>2.4643137254901957</c:v>
                </c:pt>
                <c:pt idx="42952">
                  <c:v>2.4643137254901957</c:v>
                </c:pt>
                <c:pt idx="42953">
                  <c:v>2.4643137254901957</c:v>
                </c:pt>
                <c:pt idx="42954">
                  <c:v>2.4643137254901957</c:v>
                </c:pt>
                <c:pt idx="42955">
                  <c:v>2.4643137254901957</c:v>
                </c:pt>
                <c:pt idx="42956">
                  <c:v>2.4643137254901957</c:v>
                </c:pt>
                <c:pt idx="42957">
                  <c:v>2.4643137254901957</c:v>
                </c:pt>
                <c:pt idx="42958">
                  <c:v>2.4643137254901957</c:v>
                </c:pt>
                <c:pt idx="42959">
                  <c:v>2.4643137254901957</c:v>
                </c:pt>
                <c:pt idx="42960">
                  <c:v>2.4643137254901957</c:v>
                </c:pt>
                <c:pt idx="42961">
                  <c:v>2.4643137254901957</c:v>
                </c:pt>
                <c:pt idx="42962">
                  <c:v>2.4643137254901957</c:v>
                </c:pt>
                <c:pt idx="42963">
                  <c:v>2.4643137254901957</c:v>
                </c:pt>
                <c:pt idx="42964">
                  <c:v>2.4643137254901957</c:v>
                </c:pt>
                <c:pt idx="42965">
                  <c:v>2.4643137254901957</c:v>
                </c:pt>
                <c:pt idx="42966">
                  <c:v>2.4643137254901957</c:v>
                </c:pt>
                <c:pt idx="42967">
                  <c:v>2.4643137254901957</c:v>
                </c:pt>
                <c:pt idx="42968">
                  <c:v>2.4643137254901957</c:v>
                </c:pt>
                <c:pt idx="42969">
                  <c:v>2.4643137254901957</c:v>
                </c:pt>
                <c:pt idx="42970">
                  <c:v>2.4643137254901957</c:v>
                </c:pt>
                <c:pt idx="42971">
                  <c:v>2.4643137254901957</c:v>
                </c:pt>
                <c:pt idx="42972">
                  <c:v>2.6117647058823525</c:v>
                </c:pt>
                <c:pt idx="42973">
                  <c:v>2.6117647058823525</c:v>
                </c:pt>
                <c:pt idx="42974">
                  <c:v>2.6117647058823525</c:v>
                </c:pt>
                <c:pt idx="42975">
                  <c:v>2.6117647058823525</c:v>
                </c:pt>
                <c:pt idx="42976">
                  <c:v>2.6117647058823525</c:v>
                </c:pt>
                <c:pt idx="42977">
                  <c:v>2.6117647058823525</c:v>
                </c:pt>
                <c:pt idx="42978">
                  <c:v>2.6117647058823525</c:v>
                </c:pt>
                <c:pt idx="42979">
                  <c:v>2.6117647058823525</c:v>
                </c:pt>
                <c:pt idx="42980">
                  <c:v>2.6117647058823525</c:v>
                </c:pt>
                <c:pt idx="42981">
                  <c:v>2.6117647058823525</c:v>
                </c:pt>
                <c:pt idx="42982">
                  <c:v>2.6117647058823525</c:v>
                </c:pt>
                <c:pt idx="42983">
                  <c:v>2.6117647058823525</c:v>
                </c:pt>
                <c:pt idx="42984">
                  <c:v>2.6117647058823525</c:v>
                </c:pt>
                <c:pt idx="42985">
                  <c:v>2.6117647058823525</c:v>
                </c:pt>
                <c:pt idx="42986">
                  <c:v>2.6117647058823525</c:v>
                </c:pt>
                <c:pt idx="42987">
                  <c:v>2.6117647058823525</c:v>
                </c:pt>
                <c:pt idx="42988">
                  <c:v>2.6117647058823525</c:v>
                </c:pt>
                <c:pt idx="42989">
                  <c:v>2.6117647058823525</c:v>
                </c:pt>
                <c:pt idx="42990">
                  <c:v>2.6117647058823525</c:v>
                </c:pt>
                <c:pt idx="42991">
                  <c:v>2.6117647058823525</c:v>
                </c:pt>
                <c:pt idx="42992">
                  <c:v>2.6117647058823525</c:v>
                </c:pt>
                <c:pt idx="42993">
                  <c:v>2.6117647058823525</c:v>
                </c:pt>
                <c:pt idx="42994">
                  <c:v>2.6117647058823525</c:v>
                </c:pt>
                <c:pt idx="42995">
                  <c:v>2.6117647058823525</c:v>
                </c:pt>
                <c:pt idx="42996">
                  <c:v>2.6117647058823525</c:v>
                </c:pt>
                <c:pt idx="42997">
                  <c:v>2.6117647058823525</c:v>
                </c:pt>
                <c:pt idx="42998">
                  <c:v>2.6117647058823525</c:v>
                </c:pt>
                <c:pt idx="42999">
                  <c:v>2.6117647058823525</c:v>
                </c:pt>
                <c:pt idx="43000">
                  <c:v>2.6117647058823525</c:v>
                </c:pt>
                <c:pt idx="43001">
                  <c:v>2.6117647058823525</c:v>
                </c:pt>
                <c:pt idx="43002">
                  <c:v>2.6117647058823525</c:v>
                </c:pt>
                <c:pt idx="43003">
                  <c:v>2.6117647058823525</c:v>
                </c:pt>
                <c:pt idx="43004">
                  <c:v>2.6117647058823525</c:v>
                </c:pt>
                <c:pt idx="43005">
                  <c:v>2.6117647058823525</c:v>
                </c:pt>
                <c:pt idx="43006">
                  <c:v>2.6117647058823525</c:v>
                </c:pt>
                <c:pt idx="43007">
                  <c:v>2.6117647058823525</c:v>
                </c:pt>
                <c:pt idx="43008">
                  <c:v>2.6117647058823525</c:v>
                </c:pt>
                <c:pt idx="43009">
                  <c:v>2.6117647058823525</c:v>
                </c:pt>
                <c:pt idx="43010">
                  <c:v>2.6117647058823525</c:v>
                </c:pt>
                <c:pt idx="43011">
                  <c:v>2.6117647058823525</c:v>
                </c:pt>
                <c:pt idx="43012">
                  <c:v>2.6117647058823525</c:v>
                </c:pt>
                <c:pt idx="43013">
                  <c:v>2.6117647058823525</c:v>
                </c:pt>
                <c:pt idx="43014">
                  <c:v>2.4643137254901957</c:v>
                </c:pt>
                <c:pt idx="43015">
                  <c:v>2.4643137254901957</c:v>
                </c:pt>
                <c:pt idx="43016">
                  <c:v>2.4643137254901957</c:v>
                </c:pt>
                <c:pt idx="43017">
                  <c:v>2.4643137254901957</c:v>
                </c:pt>
                <c:pt idx="43018">
                  <c:v>2.4643137254901957</c:v>
                </c:pt>
                <c:pt idx="43019">
                  <c:v>2.4643137254901957</c:v>
                </c:pt>
                <c:pt idx="43020">
                  <c:v>2.4643137254901957</c:v>
                </c:pt>
                <c:pt idx="43021">
                  <c:v>2.4643137254901957</c:v>
                </c:pt>
                <c:pt idx="43022">
                  <c:v>2.4643137254901957</c:v>
                </c:pt>
                <c:pt idx="43023">
                  <c:v>2.4643137254901957</c:v>
                </c:pt>
                <c:pt idx="43024">
                  <c:v>2.4643137254901957</c:v>
                </c:pt>
                <c:pt idx="43025">
                  <c:v>2.4643137254901957</c:v>
                </c:pt>
                <c:pt idx="43026">
                  <c:v>2.4643137254901957</c:v>
                </c:pt>
                <c:pt idx="43027">
                  <c:v>2.4643137254901957</c:v>
                </c:pt>
                <c:pt idx="43028">
                  <c:v>2.4643137254901957</c:v>
                </c:pt>
                <c:pt idx="43029">
                  <c:v>2.4643137254901957</c:v>
                </c:pt>
                <c:pt idx="43030">
                  <c:v>2.4643137254901957</c:v>
                </c:pt>
                <c:pt idx="43031">
                  <c:v>2.4643137254901957</c:v>
                </c:pt>
                <c:pt idx="43032">
                  <c:v>2.4643137254901957</c:v>
                </c:pt>
                <c:pt idx="43033">
                  <c:v>2.4643137254901957</c:v>
                </c:pt>
                <c:pt idx="43034">
                  <c:v>2.4643137254901957</c:v>
                </c:pt>
                <c:pt idx="43035">
                  <c:v>2.4643137254901957</c:v>
                </c:pt>
                <c:pt idx="43036">
                  <c:v>2.4643137254901957</c:v>
                </c:pt>
                <c:pt idx="43037">
                  <c:v>2.4643137254901957</c:v>
                </c:pt>
                <c:pt idx="43038">
                  <c:v>2.4643137254901957</c:v>
                </c:pt>
                <c:pt idx="43039">
                  <c:v>2.4643137254901957</c:v>
                </c:pt>
                <c:pt idx="43040">
                  <c:v>2.4643137254901957</c:v>
                </c:pt>
                <c:pt idx="43041">
                  <c:v>2.4643137254901957</c:v>
                </c:pt>
                <c:pt idx="43042">
                  <c:v>2.4643137254901957</c:v>
                </c:pt>
                <c:pt idx="43043">
                  <c:v>2.4643137254901957</c:v>
                </c:pt>
                <c:pt idx="43044">
                  <c:v>2.4643137254901957</c:v>
                </c:pt>
                <c:pt idx="43045">
                  <c:v>2.4643137254901957</c:v>
                </c:pt>
                <c:pt idx="43046">
                  <c:v>2.4643137254901957</c:v>
                </c:pt>
                <c:pt idx="43047">
                  <c:v>2.4643137254901957</c:v>
                </c:pt>
                <c:pt idx="43048">
                  <c:v>2.4643137254901957</c:v>
                </c:pt>
                <c:pt idx="43049">
                  <c:v>2.4643137254901957</c:v>
                </c:pt>
                <c:pt idx="43050">
                  <c:v>2.4643137254901957</c:v>
                </c:pt>
                <c:pt idx="43051">
                  <c:v>2.4643137254901957</c:v>
                </c:pt>
                <c:pt idx="43052">
                  <c:v>2.4643137254901957</c:v>
                </c:pt>
                <c:pt idx="43053">
                  <c:v>2.4643137254901957</c:v>
                </c:pt>
                <c:pt idx="43054">
                  <c:v>2.4643137254901957</c:v>
                </c:pt>
                <c:pt idx="43055">
                  <c:v>2.4643137254901957</c:v>
                </c:pt>
                <c:pt idx="43056">
                  <c:v>2.4643137254901957</c:v>
                </c:pt>
                <c:pt idx="43057">
                  <c:v>2.4643137254901957</c:v>
                </c:pt>
                <c:pt idx="43058">
                  <c:v>2.4643137254901957</c:v>
                </c:pt>
                <c:pt idx="43059">
                  <c:v>2.4643137254901957</c:v>
                </c:pt>
                <c:pt idx="43060">
                  <c:v>2.4643137254901957</c:v>
                </c:pt>
                <c:pt idx="43061">
                  <c:v>2.4643137254901957</c:v>
                </c:pt>
                <c:pt idx="43062">
                  <c:v>2.4643137254901957</c:v>
                </c:pt>
                <c:pt idx="43063">
                  <c:v>2.4643137254901957</c:v>
                </c:pt>
                <c:pt idx="43064">
                  <c:v>2.4643137254901957</c:v>
                </c:pt>
                <c:pt idx="43065">
                  <c:v>2.4643137254901957</c:v>
                </c:pt>
                <c:pt idx="43066">
                  <c:v>2.4643137254901957</c:v>
                </c:pt>
                <c:pt idx="43067">
                  <c:v>2.4643137254901957</c:v>
                </c:pt>
                <c:pt idx="43068">
                  <c:v>2.4643137254901957</c:v>
                </c:pt>
                <c:pt idx="43069">
                  <c:v>2.6117647058823525</c:v>
                </c:pt>
                <c:pt idx="43070">
                  <c:v>2.6117647058823525</c:v>
                </c:pt>
                <c:pt idx="43071">
                  <c:v>2.6117647058823525</c:v>
                </c:pt>
                <c:pt idx="43072">
                  <c:v>2.6117647058823525</c:v>
                </c:pt>
                <c:pt idx="43073">
                  <c:v>2.6117647058823525</c:v>
                </c:pt>
                <c:pt idx="43074">
                  <c:v>2.6117647058823525</c:v>
                </c:pt>
                <c:pt idx="43075">
                  <c:v>2.6117647058823525</c:v>
                </c:pt>
                <c:pt idx="43076">
                  <c:v>2.6117647058823525</c:v>
                </c:pt>
                <c:pt idx="43077">
                  <c:v>2.6117647058823525</c:v>
                </c:pt>
                <c:pt idx="43078">
                  <c:v>2.6117647058823525</c:v>
                </c:pt>
                <c:pt idx="43079">
                  <c:v>2.6117647058823525</c:v>
                </c:pt>
                <c:pt idx="43080">
                  <c:v>2.6117647058823525</c:v>
                </c:pt>
                <c:pt idx="43081">
                  <c:v>2.6117647058823525</c:v>
                </c:pt>
                <c:pt idx="43082">
                  <c:v>2.6117647058823525</c:v>
                </c:pt>
                <c:pt idx="43083">
                  <c:v>2.6117647058823525</c:v>
                </c:pt>
                <c:pt idx="43084">
                  <c:v>2.6117647058823525</c:v>
                </c:pt>
                <c:pt idx="43085">
                  <c:v>2.6117647058823525</c:v>
                </c:pt>
                <c:pt idx="43086">
                  <c:v>2.6117647058823525</c:v>
                </c:pt>
                <c:pt idx="43087">
                  <c:v>2.6117647058823525</c:v>
                </c:pt>
                <c:pt idx="43088">
                  <c:v>2.6117647058823525</c:v>
                </c:pt>
                <c:pt idx="43089">
                  <c:v>2.6117647058823525</c:v>
                </c:pt>
                <c:pt idx="43090">
                  <c:v>2.6117647058823525</c:v>
                </c:pt>
                <c:pt idx="43091">
                  <c:v>2.6117647058823525</c:v>
                </c:pt>
                <c:pt idx="43092">
                  <c:v>2.6117647058823525</c:v>
                </c:pt>
                <c:pt idx="43093">
                  <c:v>2.6117647058823525</c:v>
                </c:pt>
                <c:pt idx="43094">
                  <c:v>2.6117647058823525</c:v>
                </c:pt>
                <c:pt idx="43095">
                  <c:v>2.6117647058823525</c:v>
                </c:pt>
                <c:pt idx="43096">
                  <c:v>2.6117647058823525</c:v>
                </c:pt>
                <c:pt idx="43097">
                  <c:v>2.6117647058823525</c:v>
                </c:pt>
                <c:pt idx="43098">
                  <c:v>2.6117647058823525</c:v>
                </c:pt>
                <c:pt idx="43099">
                  <c:v>2.6117647058823525</c:v>
                </c:pt>
                <c:pt idx="43100">
                  <c:v>2.6117647058823525</c:v>
                </c:pt>
                <c:pt idx="43101">
                  <c:v>2.6117647058823525</c:v>
                </c:pt>
                <c:pt idx="43102">
                  <c:v>2.6117647058823525</c:v>
                </c:pt>
                <c:pt idx="43103">
                  <c:v>2.6117647058823525</c:v>
                </c:pt>
                <c:pt idx="43104">
                  <c:v>2.6117647058823525</c:v>
                </c:pt>
                <c:pt idx="43105">
                  <c:v>2.6117647058823525</c:v>
                </c:pt>
                <c:pt idx="43106">
                  <c:v>2.6117647058823525</c:v>
                </c:pt>
                <c:pt idx="43107">
                  <c:v>2.6117647058823525</c:v>
                </c:pt>
                <c:pt idx="43108">
                  <c:v>2.4643137254901957</c:v>
                </c:pt>
                <c:pt idx="43109">
                  <c:v>2.4643137254901957</c:v>
                </c:pt>
                <c:pt idx="43110">
                  <c:v>2.4643137254901957</c:v>
                </c:pt>
                <c:pt idx="43111">
                  <c:v>2.4643137254901957</c:v>
                </c:pt>
                <c:pt idx="43112">
                  <c:v>2.4643137254901957</c:v>
                </c:pt>
                <c:pt idx="43113">
                  <c:v>2.4643137254901957</c:v>
                </c:pt>
                <c:pt idx="43114">
                  <c:v>2.4643137254901957</c:v>
                </c:pt>
                <c:pt idx="43115">
                  <c:v>2.4643137254901957</c:v>
                </c:pt>
                <c:pt idx="43116">
                  <c:v>2.4643137254901957</c:v>
                </c:pt>
                <c:pt idx="43117">
                  <c:v>2.4643137254901957</c:v>
                </c:pt>
                <c:pt idx="43118">
                  <c:v>2.4643137254901957</c:v>
                </c:pt>
                <c:pt idx="43119">
                  <c:v>2.4643137254901957</c:v>
                </c:pt>
                <c:pt idx="43120">
                  <c:v>2.4643137254901957</c:v>
                </c:pt>
                <c:pt idx="43121">
                  <c:v>2.4643137254901957</c:v>
                </c:pt>
                <c:pt idx="43122">
                  <c:v>2.4643137254901957</c:v>
                </c:pt>
                <c:pt idx="43123">
                  <c:v>2.4643137254901957</c:v>
                </c:pt>
                <c:pt idx="43124">
                  <c:v>2.4643137254901957</c:v>
                </c:pt>
                <c:pt idx="43125">
                  <c:v>2.4643137254901957</c:v>
                </c:pt>
                <c:pt idx="43126">
                  <c:v>2.4643137254901957</c:v>
                </c:pt>
                <c:pt idx="43127">
                  <c:v>2.4643137254901957</c:v>
                </c:pt>
                <c:pt idx="43128">
                  <c:v>2.4643137254901957</c:v>
                </c:pt>
                <c:pt idx="43129">
                  <c:v>2.4643137254901957</c:v>
                </c:pt>
                <c:pt idx="43130">
                  <c:v>2.4643137254901957</c:v>
                </c:pt>
                <c:pt idx="43131">
                  <c:v>2.4643137254901957</c:v>
                </c:pt>
                <c:pt idx="43132">
                  <c:v>2.4643137254901957</c:v>
                </c:pt>
                <c:pt idx="43133">
                  <c:v>2.4643137254901957</c:v>
                </c:pt>
                <c:pt idx="43134">
                  <c:v>2.4643137254901957</c:v>
                </c:pt>
                <c:pt idx="43135">
                  <c:v>2.4643137254901957</c:v>
                </c:pt>
                <c:pt idx="43136">
                  <c:v>2.4643137254901957</c:v>
                </c:pt>
                <c:pt idx="43137">
                  <c:v>2.4643137254901957</c:v>
                </c:pt>
                <c:pt idx="43138">
                  <c:v>2.4643137254901957</c:v>
                </c:pt>
                <c:pt idx="43139">
                  <c:v>2.4643137254901957</c:v>
                </c:pt>
                <c:pt idx="43140">
                  <c:v>2.4643137254901957</c:v>
                </c:pt>
                <c:pt idx="43141">
                  <c:v>2.4643137254901957</c:v>
                </c:pt>
                <c:pt idx="43142">
                  <c:v>2.4643137254901957</c:v>
                </c:pt>
                <c:pt idx="43143">
                  <c:v>2.4643137254901957</c:v>
                </c:pt>
                <c:pt idx="43144">
                  <c:v>2.4643137254901957</c:v>
                </c:pt>
                <c:pt idx="43145">
                  <c:v>2.4643137254901957</c:v>
                </c:pt>
                <c:pt idx="43146">
                  <c:v>2.4643137254901957</c:v>
                </c:pt>
                <c:pt idx="43147">
                  <c:v>2.4643137254901957</c:v>
                </c:pt>
                <c:pt idx="43148">
                  <c:v>2.4643137254901957</c:v>
                </c:pt>
                <c:pt idx="43149">
                  <c:v>2.4643137254901957</c:v>
                </c:pt>
                <c:pt idx="43150">
                  <c:v>2.4643137254901957</c:v>
                </c:pt>
                <c:pt idx="43151">
                  <c:v>2.4643137254901957</c:v>
                </c:pt>
                <c:pt idx="43152">
                  <c:v>2.4643137254901957</c:v>
                </c:pt>
                <c:pt idx="43153">
                  <c:v>2.4643137254901957</c:v>
                </c:pt>
                <c:pt idx="43154">
                  <c:v>2.4643137254901957</c:v>
                </c:pt>
                <c:pt idx="43155">
                  <c:v>2.4643137254901957</c:v>
                </c:pt>
                <c:pt idx="43156">
                  <c:v>2.4643137254901957</c:v>
                </c:pt>
                <c:pt idx="43157">
                  <c:v>2.4643137254901957</c:v>
                </c:pt>
                <c:pt idx="43158">
                  <c:v>2.4643137254901957</c:v>
                </c:pt>
                <c:pt idx="43159">
                  <c:v>2.4643137254901957</c:v>
                </c:pt>
                <c:pt idx="43160">
                  <c:v>2.4643137254901957</c:v>
                </c:pt>
                <c:pt idx="43161">
                  <c:v>2.4643137254901957</c:v>
                </c:pt>
                <c:pt idx="43162">
                  <c:v>2.4643137254901957</c:v>
                </c:pt>
                <c:pt idx="43163">
                  <c:v>2.4643137254901957</c:v>
                </c:pt>
                <c:pt idx="43164">
                  <c:v>2.6117647058823525</c:v>
                </c:pt>
                <c:pt idx="43165">
                  <c:v>2.6117647058823525</c:v>
                </c:pt>
                <c:pt idx="43166">
                  <c:v>2.6117647058823525</c:v>
                </c:pt>
                <c:pt idx="43167">
                  <c:v>2.6117647058823525</c:v>
                </c:pt>
                <c:pt idx="43168">
                  <c:v>2.6117647058823525</c:v>
                </c:pt>
                <c:pt idx="43169">
                  <c:v>2.6117647058823525</c:v>
                </c:pt>
                <c:pt idx="43170">
                  <c:v>2.6117647058823525</c:v>
                </c:pt>
                <c:pt idx="43171">
                  <c:v>2.6117647058823525</c:v>
                </c:pt>
                <c:pt idx="43172">
                  <c:v>2.6117647058823525</c:v>
                </c:pt>
                <c:pt idx="43173">
                  <c:v>2.6117647058823525</c:v>
                </c:pt>
                <c:pt idx="43174">
                  <c:v>2.6117647058823525</c:v>
                </c:pt>
                <c:pt idx="43175">
                  <c:v>2.6117647058823525</c:v>
                </c:pt>
                <c:pt idx="43176">
                  <c:v>2.6117647058823525</c:v>
                </c:pt>
                <c:pt idx="43177">
                  <c:v>2.6117647058823525</c:v>
                </c:pt>
                <c:pt idx="43178">
                  <c:v>2.6117647058823525</c:v>
                </c:pt>
                <c:pt idx="43179">
                  <c:v>2.6117647058823525</c:v>
                </c:pt>
                <c:pt idx="43180">
                  <c:v>2.6117647058823525</c:v>
                </c:pt>
                <c:pt idx="43181">
                  <c:v>2.6117647058823525</c:v>
                </c:pt>
                <c:pt idx="43182">
                  <c:v>2.6117647058823525</c:v>
                </c:pt>
                <c:pt idx="43183">
                  <c:v>2.6117647058823525</c:v>
                </c:pt>
                <c:pt idx="43184">
                  <c:v>2.6117647058823525</c:v>
                </c:pt>
                <c:pt idx="43185">
                  <c:v>2.6117647058823525</c:v>
                </c:pt>
                <c:pt idx="43186">
                  <c:v>2.6117647058823525</c:v>
                </c:pt>
                <c:pt idx="43187">
                  <c:v>2.6117647058823525</c:v>
                </c:pt>
                <c:pt idx="43188">
                  <c:v>2.6117647058823525</c:v>
                </c:pt>
                <c:pt idx="43189">
                  <c:v>2.6117647058823525</c:v>
                </c:pt>
                <c:pt idx="43190">
                  <c:v>2.6117647058823525</c:v>
                </c:pt>
                <c:pt idx="43191">
                  <c:v>2.6117647058823525</c:v>
                </c:pt>
                <c:pt idx="43192">
                  <c:v>2.6117647058823525</c:v>
                </c:pt>
                <c:pt idx="43193">
                  <c:v>2.6117647058823525</c:v>
                </c:pt>
                <c:pt idx="43194">
                  <c:v>2.6117647058823525</c:v>
                </c:pt>
                <c:pt idx="43195">
                  <c:v>2.6117647058823525</c:v>
                </c:pt>
                <c:pt idx="43196">
                  <c:v>2.6117647058823525</c:v>
                </c:pt>
                <c:pt idx="43197">
                  <c:v>2.6117647058823525</c:v>
                </c:pt>
                <c:pt idx="43198">
                  <c:v>2.6117647058823525</c:v>
                </c:pt>
                <c:pt idx="43199">
                  <c:v>2.6117647058823525</c:v>
                </c:pt>
                <c:pt idx="43200">
                  <c:v>2.6117647058823525</c:v>
                </c:pt>
                <c:pt idx="43201">
                  <c:v>2.6117647058823525</c:v>
                </c:pt>
                <c:pt idx="43202">
                  <c:v>2.6117647058823525</c:v>
                </c:pt>
                <c:pt idx="43203">
                  <c:v>2.6117647058823525</c:v>
                </c:pt>
                <c:pt idx="43204">
                  <c:v>2.4643137254901957</c:v>
                </c:pt>
                <c:pt idx="43205">
                  <c:v>2.4643137254901957</c:v>
                </c:pt>
                <c:pt idx="43206">
                  <c:v>2.4643137254901957</c:v>
                </c:pt>
                <c:pt idx="43207">
                  <c:v>2.4643137254901957</c:v>
                </c:pt>
                <c:pt idx="43208">
                  <c:v>2.4643137254901957</c:v>
                </c:pt>
                <c:pt idx="43209">
                  <c:v>2.4643137254901957</c:v>
                </c:pt>
                <c:pt idx="43210">
                  <c:v>2.4643137254901957</c:v>
                </c:pt>
                <c:pt idx="43211">
                  <c:v>2.4643137254901957</c:v>
                </c:pt>
                <c:pt idx="43212">
                  <c:v>2.4643137254901957</c:v>
                </c:pt>
                <c:pt idx="43213">
                  <c:v>2.4643137254901957</c:v>
                </c:pt>
                <c:pt idx="43214">
                  <c:v>2.4643137254901957</c:v>
                </c:pt>
                <c:pt idx="43215">
                  <c:v>2.4643137254901957</c:v>
                </c:pt>
                <c:pt idx="43216">
                  <c:v>2.4643137254901957</c:v>
                </c:pt>
                <c:pt idx="43217">
                  <c:v>2.4643137254901957</c:v>
                </c:pt>
                <c:pt idx="43218">
                  <c:v>2.4643137254901957</c:v>
                </c:pt>
                <c:pt idx="43219">
                  <c:v>2.4643137254901957</c:v>
                </c:pt>
                <c:pt idx="43220">
                  <c:v>2.4643137254901957</c:v>
                </c:pt>
                <c:pt idx="43221">
                  <c:v>2.4643137254901957</c:v>
                </c:pt>
                <c:pt idx="43222">
                  <c:v>2.4643137254901957</c:v>
                </c:pt>
                <c:pt idx="43223">
                  <c:v>2.4643137254901957</c:v>
                </c:pt>
                <c:pt idx="43224">
                  <c:v>2.4643137254901957</c:v>
                </c:pt>
                <c:pt idx="43225">
                  <c:v>2.4643137254901957</c:v>
                </c:pt>
                <c:pt idx="43226">
                  <c:v>2.4643137254901957</c:v>
                </c:pt>
                <c:pt idx="43227">
                  <c:v>2.4643137254901957</c:v>
                </c:pt>
                <c:pt idx="43228">
                  <c:v>2.4643137254901957</c:v>
                </c:pt>
                <c:pt idx="43229">
                  <c:v>2.4643137254901957</c:v>
                </c:pt>
                <c:pt idx="43230">
                  <c:v>2.4643137254901957</c:v>
                </c:pt>
                <c:pt idx="43231">
                  <c:v>2.4643137254901957</c:v>
                </c:pt>
                <c:pt idx="43232">
                  <c:v>2.4643137254901957</c:v>
                </c:pt>
                <c:pt idx="43233">
                  <c:v>2.4643137254901957</c:v>
                </c:pt>
                <c:pt idx="43234">
                  <c:v>2.4643137254901957</c:v>
                </c:pt>
                <c:pt idx="43235">
                  <c:v>2.4643137254901957</c:v>
                </c:pt>
                <c:pt idx="43236">
                  <c:v>2.4643137254901957</c:v>
                </c:pt>
                <c:pt idx="43237">
                  <c:v>2.4643137254901957</c:v>
                </c:pt>
                <c:pt idx="43238">
                  <c:v>2.4643137254901957</c:v>
                </c:pt>
                <c:pt idx="43239">
                  <c:v>2.4643137254901957</c:v>
                </c:pt>
                <c:pt idx="43240">
                  <c:v>2.4643137254901957</c:v>
                </c:pt>
                <c:pt idx="43241">
                  <c:v>2.4643137254901957</c:v>
                </c:pt>
                <c:pt idx="43242">
                  <c:v>2.4643137254901957</c:v>
                </c:pt>
                <c:pt idx="43243">
                  <c:v>2.4643137254901957</c:v>
                </c:pt>
                <c:pt idx="43244">
                  <c:v>2.4643137254901957</c:v>
                </c:pt>
                <c:pt idx="43245">
                  <c:v>2.4643137254901957</c:v>
                </c:pt>
                <c:pt idx="43246">
                  <c:v>2.4643137254901957</c:v>
                </c:pt>
                <c:pt idx="43247">
                  <c:v>2.4643137254901957</c:v>
                </c:pt>
                <c:pt idx="43248">
                  <c:v>2.4643137254901957</c:v>
                </c:pt>
                <c:pt idx="43249">
                  <c:v>2.4643137254901957</c:v>
                </c:pt>
                <c:pt idx="43250">
                  <c:v>2.4643137254901957</c:v>
                </c:pt>
                <c:pt idx="43251">
                  <c:v>2.4643137254901957</c:v>
                </c:pt>
                <c:pt idx="43252">
                  <c:v>2.4643137254901957</c:v>
                </c:pt>
                <c:pt idx="43253">
                  <c:v>2.4643137254901957</c:v>
                </c:pt>
                <c:pt idx="43254">
                  <c:v>2.4643137254901957</c:v>
                </c:pt>
                <c:pt idx="43255">
                  <c:v>2.4643137254901957</c:v>
                </c:pt>
                <c:pt idx="43256">
                  <c:v>2.4643137254901957</c:v>
                </c:pt>
                <c:pt idx="43257">
                  <c:v>2.4643137254901957</c:v>
                </c:pt>
                <c:pt idx="43258">
                  <c:v>2.6117647058823525</c:v>
                </c:pt>
                <c:pt idx="43259">
                  <c:v>2.6117647058823525</c:v>
                </c:pt>
                <c:pt idx="43260">
                  <c:v>2.6117647058823525</c:v>
                </c:pt>
                <c:pt idx="43261">
                  <c:v>2.6117647058823525</c:v>
                </c:pt>
                <c:pt idx="43262">
                  <c:v>2.6117647058823525</c:v>
                </c:pt>
                <c:pt idx="43263">
                  <c:v>2.6117647058823525</c:v>
                </c:pt>
                <c:pt idx="43264">
                  <c:v>2.6117647058823525</c:v>
                </c:pt>
                <c:pt idx="43265">
                  <c:v>2.6117647058823525</c:v>
                </c:pt>
                <c:pt idx="43266">
                  <c:v>2.6117647058823525</c:v>
                </c:pt>
                <c:pt idx="43267">
                  <c:v>2.6117647058823525</c:v>
                </c:pt>
                <c:pt idx="43268">
                  <c:v>2.6117647058823525</c:v>
                </c:pt>
                <c:pt idx="43269">
                  <c:v>2.6117647058823525</c:v>
                </c:pt>
                <c:pt idx="43270">
                  <c:v>2.6117647058823525</c:v>
                </c:pt>
                <c:pt idx="43271">
                  <c:v>2.6117647058823525</c:v>
                </c:pt>
                <c:pt idx="43272">
                  <c:v>2.6117647058823525</c:v>
                </c:pt>
                <c:pt idx="43273">
                  <c:v>2.6117647058823525</c:v>
                </c:pt>
                <c:pt idx="43274">
                  <c:v>2.6117647058823525</c:v>
                </c:pt>
                <c:pt idx="43275">
                  <c:v>2.6117647058823525</c:v>
                </c:pt>
                <c:pt idx="43276">
                  <c:v>2.6117647058823525</c:v>
                </c:pt>
                <c:pt idx="43277">
                  <c:v>2.6117647058823525</c:v>
                </c:pt>
                <c:pt idx="43278">
                  <c:v>2.6117647058823525</c:v>
                </c:pt>
                <c:pt idx="43279">
                  <c:v>2.6117647058823525</c:v>
                </c:pt>
                <c:pt idx="43280">
                  <c:v>2.6117647058823525</c:v>
                </c:pt>
                <c:pt idx="43281">
                  <c:v>2.6117647058823525</c:v>
                </c:pt>
                <c:pt idx="43282">
                  <c:v>2.6117647058823525</c:v>
                </c:pt>
                <c:pt idx="43283">
                  <c:v>2.6117647058823525</c:v>
                </c:pt>
                <c:pt idx="43284">
                  <c:v>2.6117647058823525</c:v>
                </c:pt>
                <c:pt idx="43285">
                  <c:v>2.6117647058823525</c:v>
                </c:pt>
                <c:pt idx="43286">
                  <c:v>2.6117647058823525</c:v>
                </c:pt>
                <c:pt idx="43287">
                  <c:v>2.6117647058823525</c:v>
                </c:pt>
                <c:pt idx="43288">
                  <c:v>2.6117647058823525</c:v>
                </c:pt>
                <c:pt idx="43289">
                  <c:v>2.6117647058823525</c:v>
                </c:pt>
                <c:pt idx="43290">
                  <c:v>2.6117647058823525</c:v>
                </c:pt>
                <c:pt idx="43291">
                  <c:v>2.6117647058823525</c:v>
                </c:pt>
                <c:pt idx="43292">
                  <c:v>2.6117647058823525</c:v>
                </c:pt>
                <c:pt idx="43293">
                  <c:v>2.6117647058823525</c:v>
                </c:pt>
                <c:pt idx="43294">
                  <c:v>2.6117647058823525</c:v>
                </c:pt>
                <c:pt idx="43295">
                  <c:v>2.6117647058823525</c:v>
                </c:pt>
                <c:pt idx="43296">
                  <c:v>2.6117647058823525</c:v>
                </c:pt>
                <c:pt idx="43297">
                  <c:v>2.6117647058823525</c:v>
                </c:pt>
                <c:pt idx="43298">
                  <c:v>2.6117647058823525</c:v>
                </c:pt>
                <c:pt idx="43299">
                  <c:v>2.6117647058823525</c:v>
                </c:pt>
                <c:pt idx="43300">
                  <c:v>2.4643137254901957</c:v>
                </c:pt>
                <c:pt idx="43301">
                  <c:v>2.4643137254901957</c:v>
                </c:pt>
                <c:pt idx="43302">
                  <c:v>2.4643137254901957</c:v>
                </c:pt>
                <c:pt idx="43303">
                  <c:v>2.4643137254901957</c:v>
                </c:pt>
                <c:pt idx="43304">
                  <c:v>2.4643137254901957</c:v>
                </c:pt>
                <c:pt idx="43305">
                  <c:v>2.4643137254901957</c:v>
                </c:pt>
                <c:pt idx="43306">
                  <c:v>2.4643137254901957</c:v>
                </c:pt>
                <c:pt idx="43307">
                  <c:v>2.4643137254901957</c:v>
                </c:pt>
                <c:pt idx="43308">
                  <c:v>2.4643137254901957</c:v>
                </c:pt>
                <c:pt idx="43309">
                  <c:v>2.4643137254901957</c:v>
                </c:pt>
                <c:pt idx="43310">
                  <c:v>2.4643137254901957</c:v>
                </c:pt>
                <c:pt idx="43311">
                  <c:v>2.4643137254901957</c:v>
                </c:pt>
                <c:pt idx="43312">
                  <c:v>2.4643137254901957</c:v>
                </c:pt>
                <c:pt idx="43313">
                  <c:v>2.4643137254901957</c:v>
                </c:pt>
                <c:pt idx="43314">
                  <c:v>2.4643137254901957</c:v>
                </c:pt>
                <c:pt idx="43315">
                  <c:v>2.4643137254901957</c:v>
                </c:pt>
                <c:pt idx="43316">
                  <c:v>2.4643137254901957</c:v>
                </c:pt>
                <c:pt idx="43317">
                  <c:v>2.4643137254901957</c:v>
                </c:pt>
                <c:pt idx="43318">
                  <c:v>2.4643137254901957</c:v>
                </c:pt>
                <c:pt idx="43319">
                  <c:v>2.4643137254901957</c:v>
                </c:pt>
                <c:pt idx="43320">
                  <c:v>2.4643137254901957</c:v>
                </c:pt>
                <c:pt idx="43321">
                  <c:v>2.4643137254901957</c:v>
                </c:pt>
                <c:pt idx="43322">
                  <c:v>2.4643137254901957</c:v>
                </c:pt>
                <c:pt idx="43323">
                  <c:v>2.4643137254901957</c:v>
                </c:pt>
                <c:pt idx="43324">
                  <c:v>2.4643137254901957</c:v>
                </c:pt>
                <c:pt idx="43325">
                  <c:v>2.4643137254901957</c:v>
                </c:pt>
                <c:pt idx="43326">
                  <c:v>2.4643137254901957</c:v>
                </c:pt>
                <c:pt idx="43327">
                  <c:v>2.4643137254901957</c:v>
                </c:pt>
                <c:pt idx="43328">
                  <c:v>2.4643137254901957</c:v>
                </c:pt>
                <c:pt idx="43329">
                  <c:v>2.4643137254901957</c:v>
                </c:pt>
                <c:pt idx="43330">
                  <c:v>2.4643137254901957</c:v>
                </c:pt>
                <c:pt idx="43331">
                  <c:v>2.4643137254901957</c:v>
                </c:pt>
                <c:pt idx="43332">
                  <c:v>2.4643137254901957</c:v>
                </c:pt>
                <c:pt idx="43333">
                  <c:v>2.4643137254901957</c:v>
                </c:pt>
                <c:pt idx="43334">
                  <c:v>2.4643137254901957</c:v>
                </c:pt>
                <c:pt idx="43335">
                  <c:v>2.4643137254901957</c:v>
                </c:pt>
                <c:pt idx="43336">
                  <c:v>2.4643137254901957</c:v>
                </c:pt>
                <c:pt idx="43337">
                  <c:v>2.4643137254901957</c:v>
                </c:pt>
                <c:pt idx="43338">
                  <c:v>2.4643137254901957</c:v>
                </c:pt>
                <c:pt idx="43339">
                  <c:v>2.4643137254901957</c:v>
                </c:pt>
                <c:pt idx="43340">
                  <c:v>2.4643137254901957</c:v>
                </c:pt>
                <c:pt idx="43341">
                  <c:v>2.4643137254901957</c:v>
                </c:pt>
                <c:pt idx="43342">
                  <c:v>2.4643137254901957</c:v>
                </c:pt>
                <c:pt idx="43343">
                  <c:v>2.4643137254901957</c:v>
                </c:pt>
                <c:pt idx="43344">
                  <c:v>2.4643137254901957</c:v>
                </c:pt>
                <c:pt idx="43345">
                  <c:v>2.4643137254901957</c:v>
                </c:pt>
                <c:pt idx="43346">
                  <c:v>2.4643137254901957</c:v>
                </c:pt>
                <c:pt idx="43347">
                  <c:v>2.4643137254901957</c:v>
                </c:pt>
                <c:pt idx="43348">
                  <c:v>2.4643137254901957</c:v>
                </c:pt>
                <c:pt idx="43349">
                  <c:v>2.4643137254901957</c:v>
                </c:pt>
                <c:pt idx="43350">
                  <c:v>2.4643137254901957</c:v>
                </c:pt>
                <c:pt idx="43351">
                  <c:v>2.4643137254901957</c:v>
                </c:pt>
                <c:pt idx="43352">
                  <c:v>2.4643137254901957</c:v>
                </c:pt>
                <c:pt idx="43353">
                  <c:v>2.4643137254901957</c:v>
                </c:pt>
                <c:pt idx="43354">
                  <c:v>2.6117647058823525</c:v>
                </c:pt>
                <c:pt idx="43355">
                  <c:v>2.6117647058823525</c:v>
                </c:pt>
                <c:pt idx="43356">
                  <c:v>2.6117647058823525</c:v>
                </c:pt>
                <c:pt idx="43357">
                  <c:v>2.6117647058823525</c:v>
                </c:pt>
                <c:pt idx="43358">
                  <c:v>2.6117647058823525</c:v>
                </c:pt>
                <c:pt idx="43359">
                  <c:v>2.6117647058823525</c:v>
                </c:pt>
                <c:pt idx="43360">
                  <c:v>2.6117647058823525</c:v>
                </c:pt>
                <c:pt idx="43361">
                  <c:v>2.6117647058823525</c:v>
                </c:pt>
                <c:pt idx="43362">
                  <c:v>2.6117647058823525</c:v>
                </c:pt>
                <c:pt idx="43363">
                  <c:v>2.6117647058823525</c:v>
                </c:pt>
                <c:pt idx="43364">
                  <c:v>2.6117647058823525</c:v>
                </c:pt>
                <c:pt idx="43365">
                  <c:v>2.6117647058823525</c:v>
                </c:pt>
                <c:pt idx="43366">
                  <c:v>2.6117647058823525</c:v>
                </c:pt>
                <c:pt idx="43367">
                  <c:v>2.6117647058823525</c:v>
                </c:pt>
                <c:pt idx="43368">
                  <c:v>2.6117647058823525</c:v>
                </c:pt>
                <c:pt idx="43369">
                  <c:v>2.6117647058823525</c:v>
                </c:pt>
                <c:pt idx="43370">
                  <c:v>2.6117647058823525</c:v>
                </c:pt>
                <c:pt idx="43371">
                  <c:v>2.6117647058823525</c:v>
                </c:pt>
                <c:pt idx="43372">
                  <c:v>2.6117647058823525</c:v>
                </c:pt>
                <c:pt idx="43373">
                  <c:v>2.6117647058823525</c:v>
                </c:pt>
                <c:pt idx="43374">
                  <c:v>2.6117647058823525</c:v>
                </c:pt>
                <c:pt idx="43375">
                  <c:v>2.6117647058823525</c:v>
                </c:pt>
                <c:pt idx="43376">
                  <c:v>2.6117647058823525</c:v>
                </c:pt>
                <c:pt idx="43377">
                  <c:v>2.6117647058823525</c:v>
                </c:pt>
                <c:pt idx="43378">
                  <c:v>2.6117647058823525</c:v>
                </c:pt>
                <c:pt idx="43379">
                  <c:v>2.6117647058823525</c:v>
                </c:pt>
                <c:pt idx="43380">
                  <c:v>2.6117647058823525</c:v>
                </c:pt>
                <c:pt idx="43381">
                  <c:v>2.6117647058823525</c:v>
                </c:pt>
                <c:pt idx="43382">
                  <c:v>2.6117647058823525</c:v>
                </c:pt>
                <c:pt idx="43383">
                  <c:v>2.6117647058823525</c:v>
                </c:pt>
                <c:pt idx="43384">
                  <c:v>2.6117647058823525</c:v>
                </c:pt>
                <c:pt idx="43385">
                  <c:v>2.6117647058823525</c:v>
                </c:pt>
                <c:pt idx="43386">
                  <c:v>2.6117647058823525</c:v>
                </c:pt>
                <c:pt idx="43387">
                  <c:v>2.6117647058823525</c:v>
                </c:pt>
                <c:pt idx="43388">
                  <c:v>2.6117647058823525</c:v>
                </c:pt>
                <c:pt idx="43389">
                  <c:v>2.6117647058823525</c:v>
                </c:pt>
                <c:pt idx="43390">
                  <c:v>2.6117647058823525</c:v>
                </c:pt>
                <c:pt idx="43391">
                  <c:v>2.6117647058823525</c:v>
                </c:pt>
                <c:pt idx="43392">
                  <c:v>2.6117647058823525</c:v>
                </c:pt>
                <c:pt idx="43393">
                  <c:v>2.6117647058823525</c:v>
                </c:pt>
                <c:pt idx="43394">
                  <c:v>2.6117647058823525</c:v>
                </c:pt>
                <c:pt idx="43395">
                  <c:v>2.4643137254901957</c:v>
                </c:pt>
                <c:pt idx="43396">
                  <c:v>2.4643137254901957</c:v>
                </c:pt>
                <c:pt idx="43397">
                  <c:v>2.4643137254901957</c:v>
                </c:pt>
                <c:pt idx="43398">
                  <c:v>2.4643137254901957</c:v>
                </c:pt>
                <c:pt idx="43399">
                  <c:v>2.4643137254901957</c:v>
                </c:pt>
                <c:pt idx="43400">
                  <c:v>2.4643137254901957</c:v>
                </c:pt>
                <c:pt idx="43401">
                  <c:v>2.4643137254901957</c:v>
                </c:pt>
                <c:pt idx="43402">
                  <c:v>2.4643137254901957</c:v>
                </c:pt>
                <c:pt idx="43403">
                  <c:v>2.4643137254901957</c:v>
                </c:pt>
                <c:pt idx="43404">
                  <c:v>2.4643137254901957</c:v>
                </c:pt>
                <c:pt idx="43405">
                  <c:v>2.4643137254901957</c:v>
                </c:pt>
                <c:pt idx="43406">
                  <c:v>2.4643137254901957</c:v>
                </c:pt>
                <c:pt idx="43407">
                  <c:v>2.4643137254901957</c:v>
                </c:pt>
                <c:pt idx="43408">
                  <c:v>2.4643137254901957</c:v>
                </c:pt>
                <c:pt idx="43409">
                  <c:v>2.4643137254901957</c:v>
                </c:pt>
                <c:pt idx="43410">
                  <c:v>2.4643137254901957</c:v>
                </c:pt>
                <c:pt idx="43411">
                  <c:v>2.4643137254901957</c:v>
                </c:pt>
                <c:pt idx="43412">
                  <c:v>2.4643137254901957</c:v>
                </c:pt>
                <c:pt idx="43413">
                  <c:v>2.4643137254901957</c:v>
                </c:pt>
                <c:pt idx="43414">
                  <c:v>2.4643137254901957</c:v>
                </c:pt>
                <c:pt idx="43415">
                  <c:v>2.4643137254901957</c:v>
                </c:pt>
                <c:pt idx="43416">
                  <c:v>2.4643137254901957</c:v>
                </c:pt>
                <c:pt idx="43417">
                  <c:v>2.4643137254901957</c:v>
                </c:pt>
                <c:pt idx="43418">
                  <c:v>2.4643137254901957</c:v>
                </c:pt>
                <c:pt idx="43419">
                  <c:v>2.4643137254901957</c:v>
                </c:pt>
                <c:pt idx="43420">
                  <c:v>2.4643137254901957</c:v>
                </c:pt>
                <c:pt idx="43421">
                  <c:v>2.4643137254901957</c:v>
                </c:pt>
                <c:pt idx="43422">
                  <c:v>2.4643137254901957</c:v>
                </c:pt>
                <c:pt idx="43423">
                  <c:v>2.4643137254901957</c:v>
                </c:pt>
                <c:pt idx="43424">
                  <c:v>2.4643137254901957</c:v>
                </c:pt>
                <c:pt idx="43425">
                  <c:v>2.4643137254901957</c:v>
                </c:pt>
                <c:pt idx="43426">
                  <c:v>2.4643137254901957</c:v>
                </c:pt>
                <c:pt idx="43427">
                  <c:v>2.4643137254901957</c:v>
                </c:pt>
                <c:pt idx="43428">
                  <c:v>2.4643137254901957</c:v>
                </c:pt>
                <c:pt idx="43429">
                  <c:v>2.4643137254901957</c:v>
                </c:pt>
                <c:pt idx="43430">
                  <c:v>2.4643137254901957</c:v>
                </c:pt>
                <c:pt idx="43431">
                  <c:v>2.4643137254901957</c:v>
                </c:pt>
                <c:pt idx="43432">
                  <c:v>2.4643137254901957</c:v>
                </c:pt>
                <c:pt idx="43433">
                  <c:v>2.4643137254901957</c:v>
                </c:pt>
                <c:pt idx="43434">
                  <c:v>2.4643137254901957</c:v>
                </c:pt>
                <c:pt idx="43435">
                  <c:v>2.4643137254901957</c:v>
                </c:pt>
                <c:pt idx="43436">
                  <c:v>2.4643137254901957</c:v>
                </c:pt>
                <c:pt idx="43437">
                  <c:v>2.4643137254901957</c:v>
                </c:pt>
                <c:pt idx="43438">
                  <c:v>2.4643137254901957</c:v>
                </c:pt>
                <c:pt idx="43439">
                  <c:v>2.4643137254901957</c:v>
                </c:pt>
                <c:pt idx="43440">
                  <c:v>2.4643137254901957</c:v>
                </c:pt>
                <c:pt idx="43441">
                  <c:v>2.4643137254901957</c:v>
                </c:pt>
                <c:pt idx="43442">
                  <c:v>2.4643137254901957</c:v>
                </c:pt>
                <c:pt idx="43443">
                  <c:v>2.4643137254901957</c:v>
                </c:pt>
                <c:pt idx="43444">
                  <c:v>2.4643137254901957</c:v>
                </c:pt>
                <c:pt idx="43445">
                  <c:v>2.4643137254901957</c:v>
                </c:pt>
                <c:pt idx="43446">
                  <c:v>2.4643137254901957</c:v>
                </c:pt>
                <c:pt idx="43447">
                  <c:v>2.4643137254901957</c:v>
                </c:pt>
                <c:pt idx="43448">
                  <c:v>2.4643137254901957</c:v>
                </c:pt>
                <c:pt idx="43449">
                  <c:v>2.4643137254901957</c:v>
                </c:pt>
                <c:pt idx="43450">
                  <c:v>2.6117647058823525</c:v>
                </c:pt>
                <c:pt idx="43451">
                  <c:v>2.6117647058823525</c:v>
                </c:pt>
                <c:pt idx="43452">
                  <c:v>2.6117647058823525</c:v>
                </c:pt>
                <c:pt idx="43453">
                  <c:v>2.6117647058823525</c:v>
                </c:pt>
                <c:pt idx="43454">
                  <c:v>2.6117647058823525</c:v>
                </c:pt>
                <c:pt idx="43455">
                  <c:v>2.6117647058823525</c:v>
                </c:pt>
                <c:pt idx="43456">
                  <c:v>2.6117647058823525</c:v>
                </c:pt>
                <c:pt idx="43457">
                  <c:v>2.6117647058823525</c:v>
                </c:pt>
                <c:pt idx="43458">
                  <c:v>2.6117647058823525</c:v>
                </c:pt>
                <c:pt idx="43459">
                  <c:v>2.6117647058823525</c:v>
                </c:pt>
                <c:pt idx="43460">
                  <c:v>2.6117647058823525</c:v>
                </c:pt>
                <c:pt idx="43461">
                  <c:v>2.6117647058823525</c:v>
                </c:pt>
                <c:pt idx="43462">
                  <c:v>2.6117647058823525</c:v>
                </c:pt>
                <c:pt idx="43463">
                  <c:v>2.6117647058823525</c:v>
                </c:pt>
                <c:pt idx="43464">
                  <c:v>2.6117647058823525</c:v>
                </c:pt>
                <c:pt idx="43465">
                  <c:v>2.6117647058823525</c:v>
                </c:pt>
                <c:pt idx="43466">
                  <c:v>2.6117647058823525</c:v>
                </c:pt>
                <c:pt idx="43467">
                  <c:v>2.6117647058823525</c:v>
                </c:pt>
                <c:pt idx="43468">
                  <c:v>2.6117647058823525</c:v>
                </c:pt>
                <c:pt idx="43469">
                  <c:v>2.6117647058823525</c:v>
                </c:pt>
                <c:pt idx="43470">
                  <c:v>2.6117647058823525</c:v>
                </c:pt>
                <c:pt idx="43471">
                  <c:v>2.6117647058823525</c:v>
                </c:pt>
                <c:pt idx="43472">
                  <c:v>2.6117647058823525</c:v>
                </c:pt>
                <c:pt idx="43473">
                  <c:v>2.6117647058823525</c:v>
                </c:pt>
                <c:pt idx="43474">
                  <c:v>2.6117647058823525</c:v>
                </c:pt>
                <c:pt idx="43475">
                  <c:v>2.6117647058823525</c:v>
                </c:pt>
                <c:pt idx="43476">
                  <c:v>2.6117647058823525</c:v>
                </c:pt>
                <c:pt idx="43477">
                  <c:v>2.6117647058823525</c:v>
                </c:pt>
                <c:pt idx="43478">
                  <c:v>2.6117647058823525</c:v>
                </c:pt>
                <c:pt idx="43479">
                  <c:v>2.6117647058823525</c:v>
                </c:pt>
                <c:pt idx="43480">
                  <c:v>2.6117647058823525</c:v>
                </c:pt>
                <c:pt idx="43481">
                  <c:v>2.6117647058823525</c:v>
                </c:pt>
                <c:pt idx="43482">
                  <c:v>2.6117647058823525</c:v>
                </c:pt>
                <c:pt idx="43483">
                  <c:v>2.6117647058823525</c:v>
                </c:pt>
                <c:pt idx="43484">
                  <c:v>2.6117647058823525</c:v>
                </c:pt>
                <c:pt idx="43485">
                  <c:v>2.6117647058823525</c:v>
                </c:pt>
                <c:pt idx="43486">
                  <c:v>2.6117647058823525</c:v>
                </c:pt>
                <c:pt idx="43487">
                  <c:v>2.6117647058823525</c:v>
                </c:pt>
                <c:pt idx="43488">
                  <c:v>2.6117647058823525</c:v>
                </c:pt>
                <c:pt idx="43489">
                  <c:v>2.4643137254901957</c:v>
                </c:pt>
                <c:pt idx="43490">
                  <c:v>2.4643137254901957</c:v>
                </c:pt>
                <c:pt idx="43491">
                  <c:v>2.4643137254901957</c:v>
                </c:pt>
                <c:pt idx="43492">
                  <c:v>2.4643137254901957</c:v>
                </c:pt>
                <c:pt idx="43493">
                  <c:v>2.4643137254901957</c:v>
                </c:pt>
                <c:pt idx="43494">
                  <c:v>2.4643137254901957</c:v>
                </c:pt>
                <c:pt idx="43495">
                  <c:v>2.4643137254901957</c:v>
                </c:pt>
                <c:pt idx="43496">
                  <c:v>2.4643137254901957</c:v>
                </c:pt>
                <c:pt idx="43497">
                  <c:v>2.4643137254901957</c:v>
                </c:pt>
                <c:pt idx="43498">
                  <c:v>2.4643137254901957</c:v>
                </c:pt>
                <c:pt idx="43499">
                  <c:v>2.4643137254901957</c:v>
                </c:pt>
                <c:pt idx="43500">
                  <c:v>2.4643137254901957</c:v>
                </c:pt>
                <c:pt idx="43501">
                  <c:v>2.4643137254901957</c:v>
                </c:pt>
                <c:pt idx="43502">
                  <c:v>2.4643137254901957</c:v>
                </c:pt>
                <c:pt idx="43503">
                  <c:v>2.4643137254901957</c:v>
                </c:pt>
                <c:pt idx="43504">
                  <c:v>2.4643137254901957</c:v>
                </c:pt>
                <c:pt idx="43505">
                  <c:v>2.4643137254901957</c:v>
                </c:pt>
                <c:pt idx="43506">
                  <c:v>2.4643137254901957</c:v>
                </c:pt>
                <c:pt idx="43507">
                  <c:v>2.4643137254901957</c:v>
                </c:pt>
                <c:pt idx="43508">
                  <c:v>2.4643137254901957</c:v>
                </c:pt>
                <c:pt idx="43509">
                  <c:v>2.4643137254901957</c:v>
                </c:pt>
                <c:pt idx="43510">
                  <c:v>2.4643137254901957</c:v>
                </c:pt>
                <c:pt idx="43511">
                  <c:v>2.4643137254901957</c:v>
                </c:pt>
                <c:pt idx="43512">
                  <c:v>2.4643137254901957</c:v>
                </c:pt>
                <c:pt idx="43513">
                  <c:v>2.4643137254901957</c:v>
                </c:pt>
                <c:pt idx="43514">
                  <c:v>2.4643137254901957</c:v>
                </c:pt>
                <c:pt idx="43515">
                  <c:v>2.4643137254901957</c:v>
                </c:pt>
                <c:pt idx="43516">
                  <c:v>2.4643137254901957</c:v>
                </c:pt>
                <c:pt idx="43517">
                  <c:v>2.4643137254901957</c:v>
                </c:pt>
                <c:pt idx="43518">
                  <c:v>2.4643137254901957</c:v>
                </c:pt>
                <c:pt idx="43519">
                  <c:v>2.4643137254901957</c:v>
                </c:pt>
                <c:pt idx="43520">
                  <c:v>2.4643137254901957</c:v>
                </c:pt>
                <c:pt idx="43521">
                  <c:v>2.4643137254901957</c:v>
                </c:pt>
                <c:pt idx="43522">
                  <c:v>2.4643137254901957</c:v>
                </c:pt>
                <c:pt idx="43523">
                  <c:v>2.4643137254901957</c:v>
                </c:pt>
                <c:pt idx="43524">
                  <c:v>2.4643137254901957</c:v>
                </c:pt>
                <c:pt idx="43525">
                  <c:v>2.4643137254901957</c:v>
                </c:pt>
                <c:pt idx="43526">
                  <c:v>2.4643137254901957</c:v>
                </c:pt>
                <c:pt idx="43527">
                  <c:v>2.4643137254901957</c:v>
                </c:pt>
                <c:pt idx="43528">
                  <c:v>2.4643137254901957</c:v>
                </c:pt>
                <c:pt idx="43529">
                  <c:v>2.4643137254901957</c:v>
                </c:pt>
                <c:pt idx="43530">
                  <c:v>2.4643137254901957</c:v>
                </c:pt>
                <c:pt idx="43531">
                  <c:v>2.4643137254901957</c:v>
                </c:pt>
                <c:pt idx="43532">
                  <c:v>2.4643137254901957</c:v>
                </c:pt>
                <c:pt idx="43533">
                  <c:v>2.4643137254901957</c:v>
                </c:pt>
                <c:pt idx="43534">
                  <c:v>2.4643137254901957</c:v>
                </c:pt>
                <c:pt idx="43535">
                  <c:v>2.4643137254901957</c:v>
                </c:pt>
                <c:pt idx="43536">
                  <c:v>2.4643137254901957</c:v>
                </c:pt>
                <c:pt idx="43537">
                  <c:v>2.4643137254901957</c:v>
                </c:pt>
                <c:pt idx="43538">
                  <c:v>2.4643137254901957</c:v>
                </c:pt>
                <c:pt idx="43539">
                  <c:v>2.4643137254901957</c:v>
                </c:pt>
                <c:pt idx="43540">
                  <c:v>2.4643137254901957</c:v>
                </c:pt>
                <c:pt idx="43541">
                  <c:v>2.4643137254901957</c:v>
                </c:pt>
                <c:pt idx="43542">
                  <c:v>2.4643137254901957</c:v>
                </c:pt>
                <c:pt idx="43543">
                  <c:v>2.4643137254901957</c:v>
                </c:pt>
                <c:pt idx="43544">
                  <c:v>2.4643137254901957</c:v>
                </c:pt>
                <c:pt idx="43545">
                  <c:v>2.4643137254901957</c:v>
                </c:pt>
                <c:pt idx="43546">
                  <c:v>2.4643137254901957</c:v>
                </c:pt>
                <c:pt idx="43547">
                  <c:v>2.6117647058823525</c:v>
                </c:pt>
                <c:pt idx="43548">
                  <c:v>2.6117647058823525</c:v>
                </c:pt>
                <c:pt idx="43549">
                  <c:v>2.6117647058823525</c:v>
                </c:pt>
                <c:pt idx="43550">
                  <c:v>2.6117647058823525</c:v>
                </c:pt>
                <c:pt idx="43551">
                  <c:v>2.6117647058823525</c:v>
                </c:pt>
                <c:pt idx="43552">
                  <c:v>2.6117647058823525</c:v>
                </c:pt>
                <c:pt idx="43553">
                  <c:v>2.6117647058823525</c:v>
                </c:pt>
                <c:pt idx="43554">
                  <c:v>2.6117647058823525</c:v>
                </c:pt>
                <c:pt idx="43555">
                  <c:v>2.6117647058823525</c:v>
                </c:pt>
                <c:pt idx="43556">
                  <c:v>2.6117647058823525</c:v>
                </c:pt>
                <c:pt idx="43557">
                  <c:v>2.6117647058823525</c:v>
                </c:pt>
                <c:pt idx="43558">
                  <c:v>2.6117647058823525</c:v>
                </c:pt>
                <c:pt idx="43559">
                  <c:v>2.6117647058823525</c:v>
                </c:pt>
                <c:pt idx="43560">
                  <c:v>2.6117647058823525</c:v>
                </c:pt>
                <c:pt idx="43561">
                  <c:v>2.6117647058823525</c:v>
                </c:pt>
                <c:pt idx="43562">
                  <c:v>2.6117647058823525</c:v>
                </c:pt>
                <c:pt idx="43563">
                  <c:v>2.6117647058823525</c:v>
                </c:pt>
                <c:pt idx="43564">
                  <c:v>2.6117647058823525</c:v>
                </c:pt>
                <c:pt idx="43565">
                  <c:v>2.6117647058823525</c:v>
                </c:pt>
                <c:pt idx="43566">
                  <c:v>2.6117647058823525</c:v>
                </c:pt>
                <c:pt idx="43567">
                  <c:v>2.6117647058823525</c:v>
                </c:pt>
                <c:pt idx="43568">
                  <c:v>2.6117647058823525</c:v>
                </c:pt>
                <c:pt idx="43569">
                  <c:v>2.6117647058823525</c:v>
                </c:pt>
                <c:pt idx="43570">
                  <c:v>2.6117647058823525</c:v>
                </c:pt>
                <c:pt idx="43571">
                  <c:v>2.6117647058823525</c:v>
                </c:pt>
                <c:pt idx="43572">
                  <c:v>2.6117647058823525</c:v>
                </c:pt>
                <c:pt idx="43573">
                  <c:v>2.6117647058823525</c:v>
                </c:pt>
                <c:pt idx="43574">
                  <c:v>2.6117647058823525</c:v>
                </c:pt>
                <c:pt idx="43575">
                  <c:v>2.6117647058823525</c:v>
                </c:pt>
                <c:pt idx="43576">
                  <c:v>2.6117647058823525</c:v>
                </c:pt>
                <c:pt idx="43577">
                  <c:v>2.6117647058823525</c:v>
                </c:pt>
                <c:pt idx="43578">
                  <c:v>2.6117647058823525</c:v>
                </c:pt>
                <c:pt idx="43579">
                  <c:v>2.6117647058823525</c:v>
                </c:pt>
                <c:pt idx="43580">
                  <c:v>2.6117647058823525</c:v>
                </c:pt>
                <c:pt idx="43581">
                  <c:v>2.6117647058823525</c:v>
                </c:pt>
                <c:pt idx="43582">
                  <c:v>2.6117647058823525</c:v>
                </c:pt>
                <c:pt idx="43583">
                  <c:v>2.6117647058823525</c:v>
                </c:pt>
                <c:pt idx="43584">
                  <c:v>2.6117647058823525</c:v>
                </c:pt>
                <c:pt idx="43585">
                  <c:v>2.4643137254901957</c:v>
                </c:pt>
                <c:pt idx="43586">
                  <c:v>2.4643137254901957</c:v>
                </c:pt>
                <c:pt idx="43587">
                  <c:v>2.4643137254901957</c:v>
                </c:pt>
                <c:pt idx="43588">
                  <c:v>2.4643137254901957</c:v>
                </c:pt>
                <c:pt idx="43589">
                  <c:v>2.4643137254901957</c:v>
                </c:pt>
                <c:pt idx="43590">
                  <c:v>2.4643137254901957</c:v>
                </c:pt>
                <c:pt idx="43591">
                  <c:v>2.4643137254901957</c:v>
                </c:pt>
                <c:pt idx="43592">
                  <c:v>2.4643137254901957</c:v>
                </c:pt>
                <c:pt idx="43593">
                  <c:v>2.4643137254901957</c:v>
                </c:pt>
                <c:pt idx="43594">
                  <c:v>2.4643137254901957</c:v>
                </c:pt>
                <c:pt idx="43595">
                  <c:v>2.4643137254901957</c:v>
                </c:pt>
                <c:pt idx="43596">
                  <c:v>2.4643137254901957</c:v>
                </c:pt>
                <c:pt idx="43597">
                  <c:v>2.4643137254901957</c:v>
                </c:pt>
                <c:pt idx="43598">
                  <c:v>2.4643137254901957</c:v>
                </c:pt>
                <c:pt idx="43599">
                  <c:v>2.4643137254901957</c:v>
                </c:pt>
                <c:pt idx="43600">
                  <c:v>2.4643137254901957</c:v>
                </c:pt>
                <c:pt idx="43601">
                  <c:v>2.4643137254901957</c:v>
                </c:pt>
                <c:pt idx="43602">
                  <c:v>2.4643137254901957</c:v>
                </c:pt>
                <c:pt idx="43603">
                  <c:v>2.4643137254901957</c:v>
                </c:pt>
                <c:pt idx="43604">
                  <c:v>2.4643137254901957</c:v>
                </c:pt>
                <c:pt idx="43605">
                  <c:v>2.4643137254901957</c:v>
                </c:pt>
                <c:pt idx="43606">
                  <c:v>2.4643137254901957</c:v>
                </c:pt>
                <c:pt idx="43607">
                  <c:v>2.4643137254901957</c:v>
                </c:pt>
                <c:pt idx="43608">
                  <c:v>2.4643137254901957</c:v>
                </c:pt>
                <c:pt idx="43609">
                  <c:v>2.4643137254901957</c:v>
                </c:pt>
                <c:pt idx="43610">
                  <c:v>2.4643137254901957</c:v>
                </c:pt>
                <c:pt idx="43611">
                  <c:v>2.4643137254901957</c:v>
                </c:pt>
                <c:pt idx="43612">
                  <c:v>2.4643137254901957</c:v>
                </c:pt>
                <c:pt idx="43613">
                  <c:v>2.4643137254901957</c:v>
                </c:pt>
                <c:pt idx="43614">
                  <c:v>2.4643137254901957</c:v>
                </c:pt>
                <c:pt idx="43615">
                  <c:v>2.4643137254901957</c:v>
                </c:pt>
                <c:pt idx="43616">
                  <c:v>2.4643137254901957</c:v>
                </c:pt>
                <c:pt idx="43617">
                  <c:v>2.4643137254901957</c:v>
                </c:pt>
                <c:pt idx="43618">
                  <c:v>2.4643137254901957</c:v>
                </c:pt>
                <c:pt idx="43619">
                  <c:v>2.4643137254901957</c:v>
                </c:pt>
                <c:pt idx="43620">
                  <c:v>2.4643137254901957</c:v>
                </c:pt>
                <c:pt idx="43621">
                  <c:v>2.4643137254901957</c:v>
                </c:pt>
                <c:pt idx="43622">
                  <c:v>2.4643137254901957</c:v>
                </c:pt>
                <c:pt idx="43623">
                  <c:v>2.4643137254901957</c:v>
                </c:pt>
                <c:pt idx="43624">
                  <c:v>2.4643137254901957</c:v>
                </c:pt>
                <c:pt idx="43625">
                  <c:v>2.4643137254901957</c:v>
                </c:pt>
                <c:pt idx="43626">
                  <c:v>2.4643137254901957</c:v>
                </c:pt>
                <c:pt idx="43627">
                  <c:v>2.4643137254901957</c:v>
                </c:pt>
                <c:pt idx="43628">
                  <c:v>2.4643137254901957</c:v>
                </c:pt>
                <c:pt idx="43629">
                  <c:v>2.4643137254901957</c:v>
                </c:pt>
                <c:pt idx="43630">
                  <c:v>2.4643137254901957</c:v>
                </c:pt>
                <c:pt idx="43631">
                  <c:v>2.4643137254901957</c:v>
                </c:pt>
                <c:pt idx="43632">
                  <c:v>2.4643137254901957</c:v>
                </c:pt>
                <c:pt idx="43633">
                  <c:v>2.4643137254901957</c:v>
                </c:pt>
                <c:pt idx="43634">
                  <c:v>2.4643137254901957</c:v>
                </c:pt>
                <c:pt idx="43635">
                  <c:v>2.4643137254901957</c:v>
                </c:pt>
                <c:pt idx="43636">
                  <c:v>2.4643137254901957</c:v>
                </c:pt>
                <c:pt idx="43637">
                  <c:v>2.4643137254901957</c:v>
                </c:pt>
                <c:pt idx="43638">
                  <c:v>2.4643137254901957</c:v>
                </c:pt>
                <c:pt idx="43639">
                  <c:v>2.4643137254901957</c:v>
                </c:pt>
                <c:pt idx="43640">
                  <c:v>2.4643137254901957</c:v>
                </c:pt>
                <c:pt idx="43641">
                  <c:v>2.4643137254901957</c:v>
                </c:pt>
                <c:pt idx="43642">
                  <c:v>2.6117647058823525</c:v>
                </c:pt>
                <c:pt idx="43643">
                  <c:v>2.6117647058823525</c:v>
                </c:pt>
                <c:pt idx="43644">
                  <c:v>2.6117647058823525</c:v>
                </c:pt>
                <c:pt idx="43645">
                  <c:v>2.6117647058823525</c:v>
                </c:pt>
                <c:pt idx="43646">
                  <c:v>2.6117647058823525</c:v>
                </c:pt>
                <c:pt idx="43647">
                  <c:v>2.6117647058823525</c:v>
                </c:pt>
                <c:pt idx="43648">
                  <c:v>2.6117647058823525</c:v>
                </c:pt>
                <c:pt idx="43649">
                  <c:v>2.6117647058823525</c:v>
                </c:pt>
                <c:pt idx="43650">
                  <c:v>2.6117647058823525</c:v>
                </c:pt>
                <c:pt idx="43651">
                  <c:v>2.6117647058823525</c:v>
                </c:pt>
                <c:pt idx="43652">
                  <c:v>2.6117647058823525</c:v>
                </c:pt>
                <c:pt idx="43653">
                  <c:v>2.6117647058823525</c:v>
                </c:pt>
                <c:pt idx="43654">
                  <c:v>2.6117647058823525</c:v>
                </c:pt>
                <c:pt idx="43655">
                  <c:v>2.6117647058823525</c:v>
                </c:pt>
                <c:pt idx="43656">
                  <c:v>2.6117647058823525</c:v>
                </c:pt>
                <c:pt idx="43657">
                  <c:v>2.6117647058823525</c:v>
                </c:pt>
                <c:pt idx="43658">
                  <c:v>2.6117647058823525</c:v>
                </c:pt>
                <c:pt idx="43659">
                  <c:v>2.6117647058823525</c:v>
                </c:pt>
                <c:pt idx="43660">
                  <c:v>2.6117647058823525</c:v>
                </c:pt>
                <c:pt idx="43661">
                  <c:v>2.6117647058823525</c:v>
                </c:pt>
                <c:pt idx="43662">
                  <c:v>2.6117647058823525</c:v>
                </c:pt>
                <c:pt idx="43663">
                  <c:v>2.6117647058823525</c:v>
                </c:pt>
                <c:pt idx="43664">
                  <c:v>2.6117647058823525</c:v>
                </c:pt>
                <c:pt idx="43665">
                  <c:v>2.6117647058823525</c:v>
                </c:pt>
                <c:pt idx="43666">
                  <c:v>2.6117647058823525</c:v>
                </c:pt>
                <c:pt idx="43667">
                  <c:v>2.6117647058823525</c:v>
                </c:pt>
                <c:pt idx="43668">
                  <c:v>2.6117647058823525</c:v>
                </c:pt>
                <c:pt idx="43669">
                  <c:v>2.6117647058823525</c:v>
                </c:pt>
                <c:pt idx="43670">
                  <c:v>2.6117647058823525</c:v>
                </c:pt>
                <c:pt idx="43671">
                  <c:v>2.6117647058823525</c:v>
                </c:pt>
                <c:pt idx="43672">
                  <c:v>2.6117647058823525</c:v>
                </c:pt>
                <c:pt idx="43673">
                  <c:v>2.6117647058823525</c:v>
                </c:pt>
                <c:pt idx="43674">
                  <c:v>2.6117647058823525</c:v>
                </c:pt>
                <c:pt idx="43675">
                  <c:v>2.6117647058823525</c:v>
                </c:pt>
                <c:pt idx="43676">
                  <c:v>2.6117647058823525</c:v>
                </c:pt>
                <c:pt idx="43677">
                  <c:v>2.6117647058823525</c:v>
                </c:pt>
                <c:pt idx="43678">
                  <c:v>2.6117647058823525</c:v>
                </c:pt>
                <c:pt idx="43679">
                  <c:v>2.6117647058823525</c:v>
                </c:pt>
                <c:pt idx="43680">
                  <c:v>2.6117647058823525</c:v>
                </c:pt>
                <c:pt idx="43681">
                  <c:v>2.4643137254901957</c:v>
                </c:pt>
                <c:pt idx="43682">
                  <c:v>2.4643137254901957</c:v>
                </c:pt>
                <c:pt idx="43683">
                  <c:v>2.4643137254901957</c:v>
                </c:pt>
                <c:pt idx="43684">
                  <c:v>2.4643137254901957</c:v>
                </c:pt>
                <c:pt idx="43685">
                  <c:v>2.4643137254901957</c:v>
                </c:pt>
                <c:pt idx="43686">
                  <c:v>2.4643137254901957</c:v>
                </c:pt>
                <c:pt idx="43687">
                  <c:v>2.4643137254901957</c:v>
                </c:pt>
                <c:pt idx="43688">
                  <c:v>2.4643137254901957</c:v>
                </c:pt>
                <c:pt idx="43689">
                  <c:v>2.4643137254901957</c:v>
                </c:pt>
                <c:pt idx="43690">
                  <c:v>2.4643137254901957</c:v>
                </c:pt>
                <c:pt idx="43691">
                  <c:v>2.4643137254901957</c:v>
                </c:pt>
                <c:pt idx="43692">
                  <c:v>2.4643137254901957</c:v>
                </c:pt>
                <c:pt idx="43693">
                  <c:v>2.4643137254901957</c:v>
                </c:pt>
                <c:pt idx="43694">
                  <c:v>2.4643137254901957</c:v>
                </c:pt>
                <c:pt idx="43695">
                  <c:v>2.4643137254901957</c:v>
                </c:pt>
                <c:pt idx="43696">
                  <c:v>2.4643137254901957</c:v>
                </c:pt>
                <c:pt idx="43697">
                  <c:v>2.4643137254901957</c:v>
                </c:pt>
                <c:pt idx="43698">
                  <c:v>2.4643137254901957</c:v>
                </c:pt>
                <c:pt idx="43699">
                  <c:v>2.4643137254901957</c:v>
                </c:pt>
                <c:pt idx="43700">
                  <c:v>2.4643137254901957</c:v>
                </c:pt>
                <c:pt idx="43701">
                  <c:v>2.4643137254901957</c:v>
                </c:pt>
                <c:pt idx="43702">
                  <c:v>2.4643137254901957</c:v>
                </c:pt>
                <c:pt idx="43703">
                  <c:v>2.4643137254901957</c:v>
                </c:pt>
                <c:pt idx="43704">
                  <c:v>2.4643137254901957</c:v>
                </c:pt>
                <c:pt idx="43705">
                  <c:v>2.4643137254901957</c:v>
                </c:pt>
                <c:pt idx="43706">
                  <c:v>2.4643137254901957</c:v>
                </c:pt>
                <c:pt idx="43707">
                  <c:v>2.4643137254901957</c:v>
                </c:pt>
                <c:pt idx="43708">
                  <c:v>2.4643137254901957</c:v>
                </c:pt>
                <c:pt idx="43709">
                  <c:v>2.4643137254901957</c:v>
                </c:pt>
                <c:pt idx="43710">
                  <c:v>2.4643137254901957</c:v>
                </c:pt>
                <c:pt idx="43711">
                  <c:v>2.4643137254901957</c:v>
                </c:pt>
                <c:pt idx="43712">
                  <c:v>2.4643137254901957</c:v>
                </c:pt>
                <c:pt idx="43713">
                  <c:v>2.4643137254901957</c:v>
                </c:pt>
                <c:pt idx="43714">
                  <c:v>2.4643137254901957</c:v>
                </c:pt>
                <c:pt idx="43715">
                  <c:v>2.4643137254901957</c:v>
                </c:pt>
                <c:pt idx="43716">
                  <c:v>2.4643137254901957</c:v>
                </c:pt>
                <c:pt idx="43717">
                  <c:v>2.4643137254901957</c:v>
                </c:pt>
                <c:pt idx="43718">
                  <c:v>2.4643137254901957</c:v>
                </c:pt>
                <c:pt idx="43719">
                  <c:v>2.4643137254901957</c:v>
                </c:pt>
                <c:pt idx="43720">
                  <c:v>2.4643137254901957</c:v>
                </c:pt>
                <c:pt idx="43721">
                  <c:v>2.4643137254901957</c:v>
                </c:pt>
                <c:pt idx="43722">
                  <c:v>2.4643137254901957</c:v>
                </c:pt>
                <c:pt idx="43723">
                  <c:v>2.4643137254901957</c:v>
                </c:pt>
                <c:pt idx="43724">
                  <c:v>2.4643137254901957</c:v>
                </c:pt>
                <c:pt idx="43725">
                  <c:v>2.4643137254901957</c:v>
                </c:pt>
                <c:pt idx="43726">
                  <c:v>2.4643137254901957</c:v>
                </c:pt>
                <c:pt idx="43727">
                  <c:v>2.4643137254901957</c:v>
                </c:pt>
                <c:pt idx="43728">
                  <c:v>2.4643137254901957</c:v>
                </c:pt>
                <c:pt idx="43729">
                  <c:v>2.4643137254901957</c:v>
                </c:pt>
                <c:pt idx="43730">
                  <c:v>2.4643137254901957</c:v>
                </c:pt>
                <c:pt idx="43731">
                  <c:v>2.4643137254901957</c:v>
                </c:pt>
                <c:pt idx="43732">
                  <c:v>2.4643137254901957</c:v>
                </c:pt>
                <c:pt idx="43733">
                  <c:v>2.4643137254901957</c:v>
                </c:pt>
                <c:pt idx="43734">
                  <c:v>2.4643137254901957</c:v>
                </c:pt>
                <c:pt idx="43735">
                  <c:v>2.4643137254901957</c:v>
                </c:pt>
                <c:pt idx="43736">
                  <c:v>2.4643137254901957</c:v>
                </c:pt>
                <c:pt idx="43737">
                  <c:v>2.6117647058823525</c:v>
                </c:pt>
                <c:pt idx="43738">
                  <c:v>2.6117647058823525</c:v>
                </c:pt>
                <c:pt idx="43739">
                  <c:v>2.6117647058823525</c:v>
                </c:pt>
                <c:pt idx="43740">
                  <c:v>2.6117647058823525</c:v>
                </c:pt>
                <c:pt idx="43741">
                  <c:v>2.6117647058823525</c:v>
                </c:pt>
                <c:pt idx="43742">
                  <c:v>2.6117647058823525</c:v>
                </c:pt>
                <c:pt idx="43743">
                  <c:v>2.6117647058823525</c:v>
                </c:pt>
                <c:pt idx="43744">
                  <c:v>2.6117647058823525</c:v>
                </c:pt>
                <c:pt idx="43745">
                  <c:v>2.6117647058823525</c:v>
                </c:pt>
                <c:pt idx="43746">
                  <c:v>2.6117647058823525</c:v>
                </c:pt>
                <c:pt idx="43747">
                  <c:v>2.6117647058823525</c:v>
                </c:pt>
                <c:pt idx="43748">
                  <c:v>2.6117647058823525</c:v>
                </c:pt>
                <c:pt idx="43749">
                  <c:v>2.6117647058823525</c:v>
                </c:pt>
                <c:pt idx="43750">
                  <c:v>2.6117647058823525</c:v>
                </c:pt>
                <c:pt idx="43751">
                  <c:v>2.6117647058823525</c:v>
                </c:pt>
                <c:pt idx="43752">
                  <c:v>2.6117647058823525</c:v>
                </c:pt>
                <c:pt idx="43753">
                  <c:v>2.6117647058823525</c:v>
                </c:pt>
                <c:pt idx="43754">
                  <c:v>2.6117647058823525</c:v>
                </c:pt>
                <c:pt idx="43755">
                  <c:v>2.6117647058823525</c:v>
                </c:pt>
                <c:pt idx="43756">
                  <c:v>2.6117647058823525</c:v>
                </c:pt>
                <c:pt idx="43757">
                  <c:v>2.6117647058823525</c:v>
                </c:pt>
                <c:pt idx="43758">
                  <c:v>2.6117647058823525</c:v>
                </c:pt>
                <c:pt idx="43759">
                  <c:v>2.6117647058823525</c:v>
                </c:pt>
                <c:pt idx="43760">
                  <c:v>2.6117647058823525</c:v>
                </c:pt>
                <c:pt idx="43761">
                  <c:v>2.6117647058823525</c:v>
                </c:pt>
                <c:pt idx="43762">
                  <c:v>2.6117647058823525</c:v>
                </c:pt>
                <c:pt idx="43763">
                  <c:v>2.6117647058823525</c:v>
                </c:pt>
                <c:pt idx="43764">
                  <c:v>2.6117647058823525</c:v>
                </c:pt>
                <c:pt idx="43765">
                  <c:v>2.6117647058823525</c:v>
                </c:pt>
                <c:pt idx="43766">
                  <c:v>2.6117647058823525</c:v>
                </c:pt>
                <c:pt idx="43767">
                  <c:v>2.6117647058823525</c:v>
                </c:pt>
                <c:pt idx="43768">
                  <c:v>2.6117647058823525</c:v>
                </c:pt>
                <c:pt idx="43769">
                  <c:v>2.6117647058823525</c:v>
                </c:pt>
                <c:pt idx="43770">
                  <c:v>2.6117647058823525</c:v>
                </c:pt>
                <c:pt idx="43771">
                  <c:v>2.6117647058823525</c:v>
                </c:pt>
                <c:pt idx="43772">
                  <c:v>2.6117647058823525</c:v>
                </c:pt>
                <c:pt idx="43773">
                  <c:v>2.6117647058823525</c:v>
                </c:pt>
                <c:pt idx="43774">
                  <c:v>2.6117647058823525</c:v>
                </c:pt>
                <c:pt idx="43775">
                  <c:v>2.4643137254901957</c:v>
                </c:pt>
                <c:pt idx="43776">
                  <c:v>2.4643137254901957</c:v>
                </c:pt>
                <c:pt idx="43777">
                  <c:v>2.4643137254901957</c:v>
                </c:pt>
                <c:pt idx="43778">
                  <c:v>2.4643137254901957</c:v>
                </c:pt>
                <c:pt idx="43779">
                  <c:v>2.4643137254901957</c:v>
                </c:pt>
                <c:pt idx="43780">
                  <c:v>2.4643137254901957</c:v>
                </c:pt>
                <c:pt idx="43781">
                  <c:v>2.4643137254901957</c:v>
                </c:pt>
                <c:pt idx="43782">
                  <c:v>2.4643137254901957</c:v>
                </c:pt>
                <c:pt idx="43783">
                  <c:v>2.4643137254901957</c:v>
                </c:pt>
                <c:pt idx="43784">
                  <c:v>2.4643137254901957</c:v>
                </c:pt>
                <c:pt idx="43785">
                  <c:v>2.4643137254901957</c:v>
                </c:pt>
                <c:pt idx="43786">
                  <c:v>2.4643137254901957</c:v>
                </c:pt>
                <c:pt idx="43787">
                  <c:v>2.4643137254901957</c:v>
                </c:pt>
                <c:pt idx="43788">
                  <c:v>2.4643137254901957</c:v>
                </c:pt>
                <c:pt idx="43789">
                  <c:v>2.4643137254901957</c:v>
                </c:pt>
                <c:pt idx="43790">
                  <c:v>2.4643137254901957</c:v>
                </c:pt>
                <c:pt idx="43791">
                  <c:v>2.4643137254901957</c:v>
                </c:pt>
                <c:pt idx="43792">
                  <c:v>2.4643137254901957</c:v>
                </c:pt>
                <c:pt idx="43793">
                  <c:v>2.4643137254901957</c:v>
                </c:pt>
                <c:pt idx="43794">
                  <c:v>2.4643137254901957</c:v>
                </c:pt>
                <c:pt idx="43795">
                  <c:v>2.4643137254901957</c:v>
                </c:pt>
                <c:pt idx="43796">
                  <c:v>2.4643137254901957</c:v>
                </c:pt>
                <c:pt idx="43797">
                  <c:v>2.4643137254901957</c:v>
                </c:pt>
                <c:pt idx="43798">
                  <c:v>2.4643137254901957</c:v>
                </c:pt>
                <c:pt idx="43799">
                  <c:v>2.4643137254901957</c:v>
                </c:pt>
                <c:pt idx="43800">
                  <c:v>2.4643137254901957</c:v>
                </c:pt>
                <c:pt idx="43801">
                  <c:v>2.4643137254901957</c:v>
                </c:pt>
                <c:pt idx="43802">
                  <c:v>2.4643137254901957</c:v>
                </c:pt>
                <c:pt idx="43803">
                  <c:v>2.4643137254901957</c:v>
                </c:pt>
                <c:pt idx="43804">
                  <c:v>2.4643137254901957</c:v>
                </c:pt>
                <c:pt idx="43805">
                  <c:v>2.4643137254901957</c:v>
                </c:pt>
                <c:pt idx="43806">
                  <c:v>2.4643137254901957</c:v>
                </c:pt>
                <c:pt idx="43807">
                  <c:v>2.4643137254901957</c:v>
                </c:pt>
                <c:pt idx="43808">
                  <c:v>2.4643137254901957</c:v>
                </c:pt>
                <c:pt idx="43809">
                  <c:v>2.4643137254901957</c:v>
                </c:pt>
                <c:pt idx="43810">
                  <c:v>2.4643137254901957</c:v>
                </c:pt>
                <c:pt idx="43811">
                  <c:v>2.4643137254901957</c:v>
                </c:pt>
                <c:pt idx="43812">
                  <c:v>2.4643137254901957</c:v>
                </c:pt>
                <c:pt idx="43813">
                  <c:v>2.4643137254901957</c:v>
                </c:pt>
                <c:pt idx="43814">
                  <c:v>2.4643137254901957</c:v>
                </c:pt>
                <c:pt idx="43815">
                  <c:v>2.4643137254901957</c:v>
                </c:pt>
                <c:pt idx="43816">
                  <c:v>2.4643137254901957</c:v>
                </c:pt>
                <c:pt idx="43817">
                  <c:v>2.4643137254901957</c:v>
                </c:pt>
                <c:pt idx="43818">
                  <c:v>2.4643137254901957</c:v>
                </c:pt>
                <c:pt idx="43819">
                  <c:v>2.4643137254901957</c:v>
                </c:pt>
                <c:pt idx="43820">
                  <c:v>2.4643137254901957</c:v>
                </c:pt>
                <c:pt idx="43821">
                  <c:v>2.4643137254901957</c:v>
                </c:pt>
                <c:pt idx="43822">
                  <c:v>2.4643137254901957</c:v>
                </c:pt>
                <c:pt idx="43823">
                  <c:v>2.4643137254901957</c:v>
                </c:pt>
                <c:pt idx="43824">
                  <c:v>2.4643137254901957</c:v>
                </c:pt>
                <c:pt idx="43825">
                  <c:v>2.4643137254901957</c:v>
                </c:pt>
                <c:pt idx="43826">
                  <c:v>2.4643137254901957</c:v>
                </c:pt>
                <c:pt idx="43827">
                  <c:v>2.4643137254901957</c:v>
                </c:pt>
                <c:pt idx="43828">
                  <c:v>2.4643137254901957</c:v>
                </c:pt>
                <c:pt idx="43829">
                  <c:v>2.4643137254901957</c:v>
                </c:pt>
                <c:pt idx="43830">
                  <c:v>2.4643137254901957</c:v>
                </c:pt>
                <c:pt idx="43831">
                  <c:v>2.4643137254901957</c:v>
                </c:pt>
                <c:pt idx="43832">
                  <c:v>2.4643137254901957</c:v>
                </c:pt>
                <c:pt idx="43833">
                  <c:v>2.6117647058823525</c:v>
                </c:pt>
                <c:pt idx="43834">
                  <c:v>2.6117647058823525</c:v>
                </c:pt>
                <c:pt idx="43835">
                  <c:v>2.6117647058823525</c:v>
                </c:pt>
                <c:pt idx="43836">
                  <c:v>2.6117647058823525</c:v>
                </c:pt>
                <c:pt idx="43837">
                  <c:v>2.6117647058823525</c:v>
                </c:pt>
                <c:pt idx="43838">
                  <c:v>2.6117647058823525</c:v>
                </c:pt>
                <c:pt idx="43839">
                  <c:v>2.6117647058823525</c:v>
                </c:pt>
                <c:pt idx="43840">
                  <c:v>2.6117647058823525</c:v>
                </c:pt>
                <c:pt idx="43841">
                  <c:v>2.6117647058823525</c:v>
                </c:pt>
                <c:pt idx="43842">
                  <c:v>2.6117647058823525</c:v>
                </c:pt>
                <c:pt idx="43843">
                  <c:v>2.6117647058823525</c:v>
                </c:pt>
                <c:pt idx="43844">
                  <c:v>2.6117647058823525</c:v>
                </c:pt>
                <c:pt idx="43845">
                  <c:v>2.6117647058823525</c:v>
                </c:pt>
                <c:pt idx="43846">
                  <c:v>2.6117647058823525</c:v>
                </c:pt>
                <c:pt idx="43847">
                  <c:v>2.6117647058823525</c:v>
                </c:pt>
                <c:pt idx="43848">
                  <c:v>2.6117647058823525</c:v>
                </c:pt>
                <c:pt idx="43849">
                  <c:v>2.6117647058823525</c:v>
                </c:pt>
                <c:pt idx="43850">
                  <c:v>2.6117647058823525</c:v>
                </c:pt>
                <c:pt idx="43851">
                  <c:v>2.6117647058823525</c:v>
                </c:pt>
                <c:pt idx="43852">
                  <c:v>2.6117647058823525</c:v>
                </c:pt>
                <c:pt idx="43853">
                  <c:v>2.6117647058823525</c:v>
                </c:pt>
                <c:pt idx="43854">
                  <c:v>2.6117647058823525</c:v>
                </c:pt>
                <c:pt idx="43855">
                  <c:v>2.6117647058823525</c:v>
                </c:pt>
                <c:pt idx="43856">
                  <c:v>2.6117647058823525</c:v>
                </c:pt>
                <c:pt idx="43857">
                  <c:v>2.6117647058823525</c:v>
                </c:pt>
                <c:pt idx="43858">
                  <c:v>2.6117647058823525</c:v>
                </c:pt>
                <c:pt idx="43859">
                  <c:v>2.6117647058823525</c:v>
                </c:pt>
                <c:pt idx="43860">
                  <c:v>2.6117647058823525</c:v>
                </c:pt>
                <c:pt idx="43861">
                  <c:v>2.6117647058823525</c:v>
                </c:pt>
                <c:pt idx="43862">
                  <c:v>2.6117647058823525</c:v>
                </c:pt>
                <c:pt idx="43863">
                  <c:v>2.6117647058823525</c:v>
                </c:pt>
                <c:pt idx="43864">
                  <c:v>2.6117647058823525</c:v>
                </c:pt>
                <c:pt idx="43865">
                  <c:v>2.6117647058823525</c:v>
                </c:pt>
                <c:pt idx="43866">
                  <c:v>2.6117647058823525</c:v>
                </c:pt>
                <c:pt idx="43867">
                  <c:v>2.6117647058823525</c:v>
                </c:pt>
                <c:pt idx="43868">
                  <c:v>2.6117647058823525</c:v>
                </c:pt>
                <c:pt idx="43869">
                  <c:v>2.6117647058823525</c:v>
                </c:pt>
                <c:pt idx="43870">
                  <c:v>2.4643137254901957</c:v>
                </c:pt>
                <c:pt idx="43871">
                  <c:v>2.4643137254901957</c:v>
                </c:pt>
                <c:pt idx="43872">
                  <c:v>2.4643137254901957</c:v>
                </c:pt>
                <c:pt idx="43873">
                  <c:v>2.4643137254901957</c:v>
                </c:pt>
                <c:pt idx="43874">
                  <c:v>2.4643137254901957</c:v>
                </c:pt>
                <c:pt idx="43875">
                  <c:v>2.4643137254901957</c:v>
                </c:pt>
                <c:pt idx="43876">
                  <c:v>2.4643137254901957</c:v>
                </c:pt>
                <c:pt idx="43877">
                  <c:v>2.4643137254901957</c:v>
                </c:pt>
                <c:pt idx="43878">
                  <c:v>2.4643137254901957</c:v>
                </c:pt>
                <c:pt idx="43879">
                  <c:v>2.4643137254901957</c:v>
                </c:pt>
                <c:pt idx="43880">
                  <c:v>2.4643137254901957</c:v>
                </c:pt>
                <c:pt idx="43881">
                  <c:v>2.4643137254901957</c:v>
                </c:pt>
                <c:pt idx="43882">
                  <c:v>2.4643137254901957</c:v>
                </c:pt>
                <c:pt idx="43883">
                  <c:v>2.4643137254901957</c:v>
                </c:pt>
                <c:pt idx="43884">
                  <c:v>2.4643137254901957</c:v>
                </c:pt>
                <c:pt idx="43885">
                  <c:v>2.4643137254901957</c:v>
                </c:pt>
                <c:pt idx="43886">
                  <c:v>2.4643137254901957</c:v>
                </c:pt>
                <c:pt idx="43887">
                  <c:v>2.4643137254901957</c:v>
                </c:pt>
                <c:pt idx="43888">
                  <c:v>2.4643137254901957</c:v>
                </c:pt>
                <c:pt idx="43889">
                  <c:v>2.4643137254901957</c:v>
                </c:pt>
                <c:pt idx="43890">
                  <c:v>2.4643137254901957</c:v>
                </c:pt>
                <c:pt idx="43891">
                  <c:v>2.4643137254901957</c:v>
                </c:pt>
                <c:pt idx="43892">
                  <c:v>2.4643137254901957</c:v>
                </c:pt>
                <c:pt idx="43893">
                  <c:v>2.4643137254901957</c:v>
                </c:pt>
                <c:pt idx="43894">
                  <c:v>2.4643137254901957</c:v>
                </c:pt>
                <c:pt idx="43895">
                  <c:v>2.4643137254901957</c:v>
                </c:pt>
                <c:pt idx="43896">
                  <c:v>2.4643137254901957</c:v>
                </c:pt>
                <c:pt idx="43897">
                  <c:v>2.4643137254901957</c:v>
                </c:pt>
                <c:pt idx="43898">
                  <c:v>2.4643137254901957</c:v>
                </c:pt>
                <c:pt idx="43899">
                  <c:v>2.4643137254901957</c:v>
                </c:pt>
                <c:pt idx="43900">
                  <c:v>2.4643137254901957</c:v>
                </c:pt>
                <c:pt idx="43901">
                  <c:v>2.4643137254901957</c:v>
                </c:pt>
                <c:pt idx="43902">
                  <c:v>2.4643137254901957</c:v>
                </c:pt>
                <c:pt idx="43903">
                  <c:v>2.4643137254901957</c:v>
                </c:pt>
                <c:pt idx="43904">
                  <c:v>2.4643137254901957</c:v>
                </c:pt>
                <c:pt idx="43905">
                  <c:v>2.4643137254901957</c:v>
                </c:pt>
                <c:pt idx="43906">
                  <c:v>2.4643137254901957</c:v>
                </c:pt>
                <c:pt idx="43907">
                  <c:v>2.4643137254901957</c:v>
                </c:pt>
                <c:pt idx="43908">
                  <c:v>2.4643137254901957</c:v>
                </c:pt>
                <c:pt idx="43909">
                  <c:v>2.4643137254901957</c:v>
                </c:pt>
                <c:pt idx="43910">
                  <c:v>2.4643137254901957</c:v>
                </c:pt>
                <c:pt idx="43911">
                  <c:v>2.4643137254901957</c:v>
                </c:pt>
                <c:pt idx="43912">
                  <c:v>2.4643137254901957</c:v>
                </c:pt>
                <c:pt idx="43913">
                  <c:v>2.4643137254901957</c:v>
                </c:pt>
                <c:pt idx="43914">
                  <c:v>2.4643137254901957</c:v>
                </c:pt>
                <c:pt idx="43915">
                  <c:v>2.4643137254901957</c:v>
                </c:pt>
                <c:pt idx="43916">
                  <c:v>2.4643137254901957</c:v>
                </c:pt>
                <c:pt idx="43917">
                  <c:v>2.4643137254901957</c:v>
                </c:pt>
                <c:pt idx="43918">
                  <c:v>2.4643137254901957</c:v>
                </c:pt>
                <c:pt idx="43919">
                  <c:v>2.4643137254901957</c:v>
                </c:pt>
                <c:pt idx="43920">
                  <c:v>2.4643137254901957</c:v>
                </c:pt>
                <c:pt idx="43921">
                  <c:v>2.4643137254901957</c:v>
                </c:pt>
                <c:pt idx="43922">
                  <c:v>2.4643137254901957</c:v>
                </c:pt>
                <c:pt idx="43923">
                  <c:v>2.4643137254901957</c:v>
                </c:pt>
                <c:pt idx="43924">
                  <c:v>2.4643137254901957</c:v>
                </c:pt>
                <c:pt idx="43925">
                  <c:v>2.4643137254901957</c:v>
                </c:pt>
                <c:pt idx="43926">
                  <c:v>2.4643137254901957</c:v>
                </c:pt>
                <c:pt idx="43927">
                  <c:v>2.4643137254901957</c:v>
                </c:pt>
                <c:pt idx="43928">
                  <c:v>2.4643137254901957</c:v>
                </c:pt>
                <c:pt idx="43929">
                  <c:v>2.6117647058823525</c:v>
                </c:pt>
                <c:pt idx="43930">
                  <c:v>2.6117647058823525</c:v>
                </c:pt>
                <c:pt idx="43931">
                  <c:v>2.6117647058823525</c:v>
                </c:pt>
                <c:pt idx="43932">
                  <c:v>2.6117647058823525</c:v>
                </c:pt>
                <c:pt idx="43933">
                  <c:v>2.6117647058823525</c:v>
                </c:pt>
                <c:pt idx="43934">
                  <c:v>2.6117647058823525</c:v>
                </c:pt>
                <c:pt idx="43935">
                  <c:v>2.6117647058823525</c:v>
                </c:pt>
                <c:pt idx="43936">
                  <c:v>2.6117647058823525</c:v>
                </c:pt>
                <c:pt idx="43937">
                  <c:v>2.6117647058823525</c:v>
                </c:pt>
                <c:pt idx="43938">
                  <c:v>2.6117647058823525</c:v>
                </c:pt>
                <c:pt idx="43939">
                  <c:v>2.6117647058823525</c:v>
                </c:pt>
                <c:pt idx="43940">
                  <c:v>2.6117647058823525</c:v>
                </c:pt>
                <c:pt idx="43941">
                  <c:v>2.6117647058823525</c:v>
                </c:pt>
                <c:pt idx="43942">
                  <c:v>2.6117647058823525</c:v>
                </c:pt>
                <c:pt idx="43943">
                  <c:v>2.6117647058823525</c:v>
                </c:pt>
                <c:pt idx="43944">
                  <c:v>2.6117647058823525</c:v>
                </c:pt>
                <c:pt idx="43945">
                  <c:v>2.6117647058823525</c:v>
                </c:pt>
                <c:pt idx="43946">
                  <c:v>2.6117647058823525</c:v>
                </c:pt>
                <c:pt idx="43947">
                  <c:v>2.6117647058823525</c:v>
                </c:pt>
                <c:pt idx="43948">
                  <c:v>2.6117647058823525</c:v>
                </c:pt>
                <c:pt idx="43949">
                  <c:v>2.6117647058823525</c:v>
                </c:pt>
                <c:pt idx="43950">
                  <c:v>2.6117647058823525</c:v>
                </c:pt>
                <c:pt idx="43951">
                  <c:v>2.6117647058823525</c:v>
                </c:pt>
                <c:pt idx="43952">
                  <c:v>2.6117647058823525</c:v>
                </c:pt>
                <c:pt idx="43953">
                  <c:v>2.6117647058823525</c:v>
                </c:pt>
                <c:pt idx="43954">
                  <c:v>2.6117647058823525</c:v>
                </c:pt>
                <c:pt idx="43955">
                  <c:v>2.6117647058823525</c:v>
                </c:pt>
                <c:pt idx="43956">
                  <c:v>2.6117647058823525</c:v>
                </c:pt>
                <c:pt idx="43957">
                  <c:v>2.6117647058823525</c:v>
                </c:pt>
                <c:pt idx="43958">
                  <c:v>2.6117647058823525</c:v>
                </c:pt>
                <c:pt idx="43959">
                  <c:v>2.6117647058823525</c:v>
                </c:pt>
                <c:pt idx="43960">
                  <c:v>2.6117647058823525</c:v>
                </c:pt>
                <c:pt idx="43961">
                  <c:v>2.6117647058823525</c:v>
                </c:pt>
                <c:pt idx="43962">
                  <c:v>2.6117647058823525</c:v>
                </c:pt>
                <c:pt idx="43963">
                  <c:v>2.6117647058823525</c:v>
                </c:pt>
                <c:pt idx="43964">
                  <c:v>2.6117647058823525</c:v>
                </c:pt>
                <c:pt idx="43965">
                  <c:v>2.6117647058823525</c:v>
                </c:pt>
                <c:pt idx="43966">
                  <c:v>2.6117647058823525</c:v>
                </c:pt>
                <c:pt idx="43967">
                  <c:v>2.4643137254901957</c:v>
                </c:pt>
                <c:pt idx="43968">
                  <c:v>2.4643137254901957</c:v>
                </c:pt>
                <c:pt idx="43969">
                  <c:v>2.4643137254901957</c:v>
                </c:pt>
                <c:pt idx="43970">
                  <c:v>2.4643137254901957</c:v>
                </c:pt>
                <c:pt idx="43971">
                  <c:v>2.4643137254901957</c:v>
                </c:pt>
                <c:pt idx="43972">
                  <c:v>2.4643137254901957</c:v>
                </c:pt>
                <c:pt idx="43973">
                  <c:v>2.4643137254901957</c:v>
                </c:pt>
                <c:pt idx="43974">
                  <c:v>2.4643137254901957</c:v>
                </c:pt>
                <c:pt idx="43975">
                  <c:v>2.4643137254901957</c:v>
                </c:pt>
                <c:pt idx="43976">
                  <c:v>2.4643137254901957</c:v>
                </c:pt>
                <c:pt idx="43977">
                  <c:v>2.4643137254901957</c:v>
                </c:pt>
                <c:pt idx="43978">
                  <c:v>2.4643137254901957</c:v>
                </c:pt>
                <c:pt idx="43979">
                  <c:v>2.4643137254901957</c:v>
                </c:pt>
                <c:pt idx="43980">
                  <c:v>2.4643137254901957</c:v>
                </c:pt>
                <c:pt idx="43981">
                  <c:v>2.4643137254901957</c:v>
                </c:pt>
                <c:pt idx="43982">
                  <c:v>2.4643137254901957</c:v>
                </c:pt>
                <c:pt idx="43983">
                  <c:v>2.4643137254901957</c:v>
                </c:pt>
                <c:pt idx="43984">
                  <c:v>2.4643137254901957</c:v>
                </c:pt>
                <c:pt idx="43985">
                  <c:v>2.4643137254901957</c:v>
                </c:pt>
                <c:pt idx="43986">
                  <c:v>2.4643137254901957</c:v>
                </c:pt>
                <c:pt idx="43987">
                  <c:v>2.4643137254901957</c:v>
                </c:pt>
                <c:pt idx="43988">
                  <c:v>2.4643137254901957</c:v>
                </c:pt>
                <c:pt idx="43989">
                  <c:v>2.4643137254901957</c:v>
                </c:pt>
                <c:pt idx="43990">
                  <c:v>2.4643137254901957</c:v>
                </c:pt>
                <c:pt idx="43991">
                  <c:v>2.4643137254901957</c:v>
                </c:pt>
                <c:pt idx="43992">
                  <c:v>2.4643137254901957</c:v>
                </c:pt>
                <c:pt idx="43993">
                  <c:v>2.4643137254901957</c:v>
                </c:pt>
                <c:pt idx="43994">
                  <c:v>2.4643137254901957</c:v>
                </c:pt>
                <c:pt idx="43995">
                  <c:v>2.4643137254901957</c:v>
                </c:pt>
                <c:pt idx="43996">
                  <c:v>2.4643137254901957</c:v>
                </c:pt>
                <c:pt idx="43997">
                  <c:v>2.4643137254901957</c:v>
                </c:pt>
                <c:pt idx="43998">
                  <c:v>2.4643137254901957</c:v>
                </c:pt>
                <c:pt idx="43999">
                  <c:v>2.4643137254901957</c:v>
                </c:pt>
                <c:pt idx="44000">
                  <c:v>2.4643137254901957</c:v>
                </c:pt>
                <c:pt idx="44001">
                  <c:v>2.4643137254901957</c:v>
                </c:pt>
                <c:pt idx="44002">
                  <c:v>2.4643137254901957</c:v>
                </c:pt>
                <c:pt idx="44003">
                  <c:v>2.4643137254901957</c:v>
                </c:pt>
                <c:pt idx="44004">
                  <c:v>2.4643137254901957</c:v>
                </c:pt>
                <c:pt idx="44005">
                  <c:v>2.4643137254901957</c:v>
                </c:pt>
                <c:pt idx="44006">
                  <c:v>2.4643137254901957</c:v>
                </c:pt>
                <c:pt idx="44007">
                  <c:v>2.4643137254901957</c:v>
                </c:pt>
                <c:pt idx="44008">
                  <c:v>2.4643137254901957</c:v>
                </c:pt>
                <c:pt idx="44009">
                  <c:v>2.4643137254901957</c:v>
                </c:pt>
                <c:pt idx="44010">
                  <c:v>2.4643137254901957</c:v>
                </c:pt>
                <c:pt idx="44011">
                  <c:v>2.4643137254901957</c:v>
                </c:pt>
                <c:pt idx="44012">
                  <c:v>2.4643137254901957</c:v>
                </c:pt>
                <c:pt idx="44013">
                  <c:v>2.4643137254901957</c:v>
                </c:pt>
                <c:pt idx="44014">
                  <c:v>2.4643137254901957</c:v>
                </c:pt>
                <c:pt idx="44015">
                  <c:v>2.4643137254901957</c:v>
                </c:pt>
                <c:pt idx="44016">
                  <c:v>2.4643137254901957</c:v>
                </c:pt>
                <c:pt idx="44017">
                  <c:v>2.4643137254901957</c:v>
                </c:pt>
                <c:pt idx="44018">
                  <c:v>2.4643137254901957</c:v>
                </c:pt>
                <c:pt idx="44019">
                  <c:v>2.4643137254901957</c:v>
                </c:pt>
                <c:pt idx="44020">
                  <c:v>2.4643137254901957</c:v>
                </c:pt>
                <c:pt idx="44021">
                  <c:v>2.4643137254901957</c:v>
                </c:pt>
                <c:pt idx="44022">
                  <c:v>2.4643137254901957</c:v>
                </c:pt>
                <c:pt idx="44023">
                  <c:v>2.4643137254901957</c:v>
                </c:pt>
                <c:pt idx="44024">
                  <c:v>2.6117647058823525</c:v>
                </c:pt>
                <c:pt idx="44025">
                  <c:v>2.6117647058823525</c:v>
                </c:pt>
                <c:pt idx="44026">
                  <c:v>2.6117647058823525</c:v>
                </c:pt>
                <c:pt idx="44027">
                  <c:v>2.6117647058823525</c:v>
                </c:pt>
                <c:pt idx="44028">
                  <c:v>2.6117647058823525</c:v>
                </c:pt>
                <c:pt idx="44029">
                  <c:v>2.6117647058823525</c:v>
                </c:pt>
                <c:pt idx="44030">
                  <c:v>2.6117647058823525</c:v>
                </c:pt>
                <c:pt idx="44031">
                  <c:v>2.6117647058823525</c:v>
                </c:pt>
                <c:pt idx="44032">
                  <c:v>2.6117647058823525</c:v>
                </c:pt>
                <c:pt idx="44033">
                  <c:v>2.6117647058823525</c:v>
                </c:pt>
                <c:pt idx="44034">
                  <c:v>2.6117647058823525</c:v>
                </c:pt>
                <c:pt idx="44035">
                  <c:v>2.6117647058823525</c:v>
                </c:pt>
                <c:pt idx="44036">
                  <c:v>2.6117647058823525</c:v>
                </c:pt>
                <c:pt idx="44037">
                  <c:v>2.6117647058823525</c:v>
                </c:pt>
                <c:pt idx="44038">
                  <c:v>2.6117647058823525</c:v>
                </c:pt>
                <c:pt idx="44039">
                  <c:v>2.6117647058823525</c:v>
                </c:pt>
                <c:pt idx="44040">
                  <c:v>2.6117647058823525</c:v>
                </c:pt>
                <c:pt idx="44041">
                  <c:v>2.6117647058823525</c:v>
                </c:pt>
                <c:pt idx="44042">
                  <c:v>2.6117647058823525</c:v>
                </c:pt>
                <c:pt idx="44043">
                  <c:v>2.6117647058823525</c:v>
                </c:pt>
                <c:pt idx="44044">
                  <c:v>2.6117647058823525</c:v>
                </c:pt>
                <c:pt idx="44045">
                  <c:v>2.6117647058823525</c:v>
                </c:pt>
                <c:pt idx="44046">
                  <c:v>2.6117647058823525</c:v>
                </c:pt>
                <c:pt idx="44047">
                  <c:v>2.6117647058823525</c:v>
                </c:pt>
                <c:pt idx="44048">
                  <c:v>2.6117647058823525</c:v>
                </c:pt>
                <c:pt idx="44049">
                  <c:v>2.6117647058823525</c:v>
                </c:pt>
                <c:pt idx="44050">
                  <c:v>2.6117647058823525</c:v>
                </c:pt>
                <c:pt idx="44051">
                  <c:v>2.6117647058823525</c:v>
                </c:pt>
                <c:pt idx="44052">
                  <c:v>2.6117647058823525</c:v>
                </c:pt>
                <c:pt idx="44053">
                  <c:v>2.6117647058823525</c:v>
                </c:pt>
                <c:pt idx="44054">
                  <c:v>2.6117647058823525</c:v>
                </c:pt>
                <c:pt idx="44055">
                  <c:v>2.6117647058823525</c:v>
                </c:pt>
                <c:pt idx="44056">
                  <c:v>2.6117647058823525</c:v>
                </c:pt>
                <c:pt idx="44057">
                  <c:v>2.6117647058823525</c:v>
                </c:pt>
                <c:pt idx="44058">
                  <c:v>2.6117647058823525</c:v>
                </c:pt>
                <c:pt idx="44059">
                  <c:v>2.6117647058823525</c:v>
                </c:pt>
                <c:pt idx="44060">
                  <c:v>2.6117647058823525</c:v>
                </c:pt>
                <c:pt idx="44061">
                  <c:v>2.6117647058823525</c:v>
                </c:pt>
                <c:pt idx="44062">
                  <c:v>2.4643137254901957</c:v>
                </c:pt>
                <c:pt idx="44063">
                  <c:v>2.4643137254901957</c:v>
                </c:pt>
                <c:pt idx="44064">
                  <c:v>2.4643137254901957</c:v>
                </c:pt>
                <c:pt idx="44065">
                  <c:v>2.4643137254901957</c:v>
                </c:pt>
                <c:pt idx="44066">
                  <c:v>2.4643137254901957</c:v>
                </c:pt>
                <c:pt idx="44067">
                  <c:v>2.4643137254901957</c:v>
                </c:pt>
                <c:pt idx="44068">
                  <c:v>2.4643137254901957</c:v>
                </c:pt>
                <c:pt idx="44069">
                  <c:v>2.4643137254901957</c:v>
                </c:pt>
                <c:pt idx="44070">
                  <c:v>2.4643137254901957</c:v>
                </c:pt>
                <c:pt idx="44071">
                  <c:v>2.4643137254901957</c:v>
                </c:pt>
                <c:pt idx="44072">
                  <c:v>2.4643137254901957</c:v>
                </c:pt>
                <c:pt idx="44073">
                  <c:v>2.4643137254901957</c:v>
                </c:pt>
                <c:pt idx="44074">
                  <c:v>2.4643137254901957</c:v>
                </c:pt>
                <c:pt idx="44075">
                  <c:v>2.4643137254901957</c:v>
                </c:pt>
                <c:pt idx="44076">
                  <c:v>2.4643137254901957</c:v>
                </c:pt>
                <c:pt idx="44077">
                  <c:v>2.4643137254901957</c:v>
                </c:pt>
                <c:pt idx="44078">
                  <c:v>2.4643137254901957</c:v>
                </c:pt>
                <c:pt idx="44079">
                  <c:v>2.4643137254901957</c:v>
                </c:pt>
                <c:pt idx="44080">
                  <c:v>2.4643137254901957</c:v>
                </c:pt>
                <c:pt idx="44081">
                  <c:v>2.4643137254901957</c:v>
                </c:pt>
                <c:pt idx="44082">
                  <c:v>2.4643137254901957</c:v>
                </c:pt>
                <c:pt idx="44083">
                  <c:v>2.4643137254901957</c:v>
                </c:pt>
                <c:pt idx="44084">
                  <c:v>2.4643137254901957</c:v>
                </c:pt>
                <c:pt idx="44085">
                  <c:v>2.4643137254901957</c:v>
                </c:pt>
                <c:pt idx="44086">
                  <c:v>2.4643137254901957</c:v>
                </c:pt>
                <c:pt idx="44087">
                  <c:v>2.4643137254901957</c:v>
                </c:pt>
                <c:pt idx="44088">
                  <c:v>2.4643137254901957</c:v>
                </c:pt>
                <c:pt idx="44089">
                  <c:v>2.4643137254901957</c:v>
                </c:pt>
                <c:pt idx="44090">
                  <c:v>2.4643137254901957</c:v>
                </c:pt>
                <c:pt idx="44091">
                  <c:v>2.4643137254901957</c:v>
                </c:pt>
                <c:pt idx="44092">
                  <c:v>2.4643137254901957</c:v>
                </c:pt>
                <c:pt idx="44093">
                  <c:v>2.4643137254901957</c:v>
                </c:pt>
                <c:pt idx="44094">
                  <c:v>2.4643137254901957</c:v>
                </c:pt>
                <c:pt idx="44095">
                  <c:v>2.4643137254901957</c:v>
                </c:pt>
                <c:pt idx="44096">
                  <c:v>2.4643137254901957</c:v>
                </c:pt>
                <c:pt idx="44097">
                  <c:v>2.4643137254901957</c:v>
                </c:pt>
                <c:pt idx="44098">
                  <c:v>2.4643137254901957</c:v>
                </c:pt>
                <c:pt idx="44099">
                  <c:v>2.4643137254901957</c:v>
                </c:pt>
                <c:pt idx="44100">
                  <c:v>2.4643137254901957</c:v>
                </c:pt>
                <c:pt idx="44101">
                  <c:v>2.4643137254901957</c:v>
                </c:pt>
                <c:pt idx="44102">
                  <c:v>2.4643137254901957</c:v>
                </c:pt>
                <c:pt idx="44103">
                  <c:v>2.4643137254901957</c:v>
                </c:pt>
                <c:pt idx="44104">
                  <c:v>2.4643137254901957</c:v>
                </c:pt>
                <c:pt idx="44105">
                  <c:v>2.4643137254901957</c:v>
                </c:pt>
                <c:pt idx="44106">
                  <c:v>2.4643137254901957</c:v>
                </c:pt>
                <c:pt idx="44107">
                  <c:v>2.4643137254901957</c:v>
                </c:pt>
                <c:pt idx="44108">
                  <c:v>2.4643137254901957</c:v>
                </c:pt>
                <c:pt idx="44109">
                  <c:v>2.4643137254901957</c:v>
                </c:pt>
                <c:pt idx="44110">
                  <c:v>2.4643137254901957</c:v>
                </c:pt>
                <c:pt idx="44111">
                  <c:v>2.4643137254901957</c:v>
                </c:pt>
                <c:pt idx="44112">
                  <c:v>2.4643137254901957</c:v>
                </c:pt>
                <c:pt idx="44113">
                  <c:v>2.4643137254901957</c:v>
                </c:pt>
                <c:pt idx="44114">
                  <c:v>2.4643137254901957</c:v>
                </c:pt>
                <c:pt idx="44115">
                  <c:v>2.4643137254901957</c:v>
                </c:pt>
                <c:pt idx="44116">
                  <c:v>2.4643137254901957</c:v>
                </c:pt>
                <c:pt idx="44117">
                  <c:v>2.4643137254901957</c:v>
                </c:pt>
                <c:pt idx="44118">
                  <c:v>2.4643137254901957</c:v>
                </c:pt>
                <c:pt idx="44119">
                  <c:v>2.4643137254901957</c:v>
                </c:pt>
                <c:pt idx="44120">
                  <c:v>2.6117647058823525</c:v>
                </c:pt>
                <c:pt idx="44121">
                  <c:v>2.6117647058823525</c:v>
                </c:pt>
                <c:pt idx="44122">
                  <c:v>2.6117647058823525</c:v>
                </c:pt>
                <c:pt idx="44123">
                  <c:v>2.6117647058823525</c:v>
                </c:pt>
                <c:pt idx="44124">
                  <c:v>2.6117647058823525</c:v>
                </c:pt>
                <c:pt idx="44125">
                  <c:v>2.6117647058823525</c:v>
                </c:pt>
                <c:pt idx="44126">
                  <c:v>2.6117647058823525</c:v>
                </c:pt>
                <c:pt idx="44127">
                  <c:v>2.6117647058823525</c:v>
                </c:pt>
                <c:pt idx="44128">
                  <c:v>2.6117647058823525</c:v>
                </c:pt>
                <c:pt idx="44129">
                  <c:v>2.6117647058823525</c:v>
                </c:pt>
                <c:pt idx="44130">
                  <c:v>2.6117647058823525</c:v>
                </c:pt>
                <c:pt idx="44131">
                  <c:v>2.6117647058823525</c:v>
                </c:pt>
                <c:pt idx="44132">
                  <c:v>2.6117647058823525</c:v>
                </c:pt>
                <c:pt idx="44133">
                  <c:v>2.6117647058823525</c:v>
                </c:pt>
                <c:pt idx="44134">
                  <c:v>2.6117647058823525</c:v>
                </c:pt>
                <c:pt idx="44135">
                  <c:v>2.6117647058823525</c:v>
                </c:pt>
                <c:pt idx="44136">
                  <c:v>2.6117647058823525</c:v>
                </c:pt>
                <c:pt idx="44137">
                  <c:v>2.6117647058823525</c:v>
                </c:pt>
                <c:pt idx="44138">
                  <c:v>2.6117647058823525</c:v>
                </c:pt>
                <c:pt idx="44139">
                  <c:v>2.6117647058823525</c:v>
                </c:pt>
                <c:pt idx="44140">
                  <c:v>2.6117647058823525</c:v>
                </c:pt>
                <c:pt idx="44141">
                  <c:v>2.6117647058823525</c:v>
                </c:pt>
                <c:pt idx="44142">
                  <c:v>2.6117647058823525</c:v>
                </c:pt>
                <c:pt idx="44143">
                  <c:v>2.6117647058823525</c:v>
                </c:pt>
                <c:pt idx="44144">
                  <c:v>2.6117647058823525</c:v>
                </c:pt>
                <c:pt idx="44145">
                  <c:v>2.6117647058823525</c:v>
                </c:pt>
                <c:pt idx="44146">
                  <c:v>2.6117647058823525</c:v>
                </c:pt>
                <c:pt idx="44147">
                  <c:v>2.6117647058823525</c:v>
                </c:pt>
                <c:pt idx="44148">
                  <c:v>2.6117647058823525</c:v>
                </c:pt>
                <c:pt idx="44149">
                  <c:v>2.6117647058823525</c:v>
                </c:pt>
                <c:pt idx="44150">
                  <c:v>2.6117647058823525</c:v>
                </c:pt>
                <c:pt idx="44151">
                  <c:v>2.6117647058823525</c:v>
                </c:pt>
                <c:pt idx="44152">
                  <c:v>2.6117647058823525</c:v>
                </c:pt>
                <c:pt idx="44153">
                  <c:v>2.6117647058823525</c:v>
                </c:pt>
                <c:pt idx="44154">
                  <c:v>2.6117647058823525</c:v>
                </c:pt>
                <c:pt idx="44155">
                  <c:v>2.6117647058823525</c:v>
                </c:pt>
                <c:pt idx="44156">
                  <c:v>2.6117647058823525</c:v>
                </c:pt>
                <c:pt idx="44157">
                  <c:v>2.4643137254901957</c:v>
                </c:pt>
                <c:pt idx="44158">
                  <c:v>2.4643137254901957</c:v>
                </c:pt>
                <c:pt idx="44159">
                  <c:v>2.4643137254901957</c:v>
                </c:pt>
                <c:pt idx="44160">
                  <c:v>2.4643137254901957</c:v>
                </c:pt>
                <c:pt idx="44161">
                  <c:v>2.4643137254901957</c:v>
                </c:pt>
                <c:pt idx="44162">
                  <c:v>2.4643137254901957</c:v>
                </c:pt>
                <c:pt idx="44163">
                  <c:v>2.4643137254901957</c:v>
                </c:pt>
                <c:pt idx="44164">
                  <c:v>2.4643137254901957</c:v>
                </c:pt>
                <c:pt idx="44165">
                  <c:v>2.4643137254901957</c:v>
                </c:pt>
                <c:pt idx="44166">
                  <c:v>2.4643137254901957</c:v>
                </c:pt>
                <c:pt idx="44167">
                  <c:v>2.4643137254901957</c:v>
                </c:pt>
                <c:pt idx="44168">
                  <c:v>2.4643137254901957</c:v>
                </c:pt>
                <c:pt idx="44169">
                  <c:v>2.4643137254901957</c:v>
                </c:pt>
                <c:pt idx="44170">
                  <c:v>2.4643137254901957</c:v>
                </c:pt>
                <c:pt idx="44171">
                  <c:v>2.4643137254901957</c:v>
                </c:pt>
                <c:pt idx="44172">
                  <c:v>2.4643137254901957</c:v>
                </c:pt>
                <c:pt idx="44173">
                  <c:v>2.4643137254901957</c:v>
                </c:pt>
                <c:pt idx="44174">
                  <c:v>2.4643137254901957</c:v>
                </c:pt>
                <c:pt idx="44175">
                  <c:v>2.4643137254901957</c:v>
                </c:pt>
                <c:pt idx="44176">
                  <c:v>2.4643137254901957</c:v>
                </c:pt>
                <c:pt idx="44177">
                  <c:v>2.4643137254901957</c:v>
                </c:pt>
                <c:pt idx="44178">
                  <c:v>2.4643137254901957</c:v>
                </c:pt>
                <c:pt idx="44179">
                  <c:v>2.4643137254901957</c:v>
                </c:pt>
                <c:pt idx="44180">
                  <c:v>2.4643137254901957</c:v>
                </c:pt>
                <c:pt idx="44181">
                  <c:v>2.4643137254901957</c:v>
                </c:pt>
                <c:pt idx="44182">
                  <c:v>2.4643137254901957</c:v>
                </c:pt>
                <c:pt idx="44183">
                  <c:v>2.4643137254901957</c:v>
                </c:pt>
                <c:pt idx="44184">
                  <c:v>2.4643137254901957</c:v>
                </c:pt>
                <c:pt idx="44185">
                  <c:v>2.4643137254901957</c:v>
                </c:pt>
                <c:pt idx="44186">
                  <c:v>2.4643137254901957</c:v>
                </c:pt>
                <c:pt idx="44187">
                  <c:v>2.4643137254901957</c:v>
                </c:pt>
                <c:pt idx="44188">
                  <c:v>2.4643137254901957</c:v>
                </c:pt>
                <c:pt idx="44189">
                  <c:v>2.4643137254901957</c:v>
                </c:pt>
                <c:pt idx="44190">
                  <c:v>2.4643137254901957</c:v>
                </c:pt>
                <c:pt idx="44191">
                  <c:v>2.4643137254901957</c:v>
                </c:pt>
                <c:pt idx="44192">
                  <c:v>2.4643137254901957</c:v>
                </c:pt>
                <c:pt idx="44193">
                  <c:v>2.4643137254901957</c:v>
                </c:pt>
                <c:pt idx="44194">
                  <c:v>2.4643137254901957</c:v>
                </c:pt>
                <c:pt idx="44195">
                  <c:v>2.4643137254901957</c:v>
                </c:pt>
                <c:pt idx="44196">
                  <c:v>2.4643137254901957</c:v>
                </c:pt>
                <c:pt idx="44197">
                  <c:v>2.4643137254901957</c:v>
                </c:pt>
                <c:pt idx="44198">
                  <c:v>2.4643137254901957</c:v>
                </c:pt>
                <c:pt idx="44199">
                  <c:v>2.4643137254901957</c:v>
                </c:pt>
                <c:pt idx="44200">
                  <c:v>2.4643137254901957</c:v>
                </c:pt>
                <c:pt idx="44201">
                  <c:v>2.4643137254901957</c:v>
                </c:pt>
                <c:pt idx="44202">
                  <c:v>2.4643137254901957</c:v>
                </c:pt>
                <c:pt idx="44203">
                  <c:v>2.4643137254901957</c:v>
                </c:pt>
                <c:pt idx="44204">
                  <c:v>2.4643137254901957</c:v>
                </c:pt>
                <c:pt idx="44205">
                  <c:v>2.4643137254901957</c:v>
                </c:pt>
                <c:pt idx="44206">
                  <c:v>2.4643137254901957</c:v>
                </c:pt>
                <c:pt idx="44207">
                  <c:v>2.4643137254901957</c:v>
                </c:pt>
                <c:pt idx="44208">
                  <c:v>2.4643137254901957</c:v>
                </c:pt>
                <c:pt idx="44209">
                  <c:v>2.4643137254901957</c:v>
                </c:pt>
                <c:pt idx="44210">
                  <c:v>2.4643137254901957</c:v>
                </c:pt>
                <c:pt idx="44211">
                  <c:v>2.4643137254901957</c:v>
                </c:pt>
                <c:pt idx="44212">
                  <c:v>2.4643137254901957</c:v>
                </c:pt>
                <c:pt idx="44213">
                  <c:v>2.4643137254901957</c:v>
                </c:pt>
                <c:pt idx="44214">
                  <c:v>2.6117647058823525</c:v>
                </c:pt>
                <c:pt idx="44215">
                  <c:v>2.6117647058823525</c:v>
                </c:pt>
                <c:pt idx="44216">
                  <c:v>2.6117647058823525</c:v>
                </c:pt>
                <c:pt idx="44217">
                  <c:v>2.6117647058823525</c:v>
                </c:pt>
                <c:pt idx="44218">
                  <c:v>2.6117647058823525</c:v>
                </c:pt>
                <c:pt idx="44219">
                  <c:v>2.6117647058823525</c:v>
                </c:pt>
                <c:pt idx="44220">
                  <c:v>2.6117647058823525</c:v>
                </c:pt>
                <c:pt idx="44221">
                  <c:v>2.6117647058823525</c:v>
                </c:pt>
                <c:pt idx="44222">
                  <c:v>2.6117647058823525</c:v>
                </c:pt>
                <c:pt idx="44223">
                  <c:v>2.6117647058823525</c:v>
                </c:pt>
                <c:pt idx="44224">
                  <c:v>2.6117647058823525</c:v>
                </c:pt>
                <c:pt idx="44225">
                  <c:v>2.6117647058823525</c:v>
                </c:pt>
                <c:pt idx="44226">
                  <c:v>2.6117647058823525</c:v>
                </c:pt>
                <c:pt idx="44227">
                  <c:v>2.6117647058823525</c:v>
                </c:pt>
                <c:pt idx="44228">
                  <c:v>2.6117647058823525</c:v>
                </c:pt>
                <c:pt idx="44229">
                  <c:v>2.6117647058823525</c:v>
                </c:pt>
                <c:pt idx="44230">
                  <c:v>2.6117647058823525</c:v>
                </c:pt>
                <c:pt idx="44231">
                  <c:v>2.6117647058823525</c:v>
                </c:pt>
                <c:pt idx="44232">
                  <c:v>2.6117647058823525</c:v>
                </c:pt>
                <c:pt idx="44233">
                  <c:v>2.6117647058823525</c:v>
                </c:pt>
                <c:pt idx="44234">
                  <c:v>2.6117647058823525</c:v>
                </c:pt>
                <c:pt idx="44235">
                  <c:v>2.6117647058823525</c:v>
                </c:pt>
                <c:pt idx="44236">
                  <c:v>2.6117647058823525</c:v>
                </c:pt>
                <c:pt idx="44237">
                  <c:v>2.6117647058823525</c:v>
                </c:pt>
                <c:pt idx="44238">
                  <c:v>2.6117647058823525</c:v>
                </c:pt>
                <c:pt idx="44239">
                  <c:v>2.6117647058823525</c:v>
                </c:pt>
                <c:pt idx="44240">
                  <c:v>2.6117647058823525</c:v>
                </c:pt>
                <c:pt idx="44241">
                  <c:v>2.6117647058823525</c:v>
                </c:pt>
                <c:pt idx="44242">
                  <c:v>2.6117647058823525</c:v>
                </c:pt>
                <c:pt idx="44243">
                  <c:v>2.6117647058823525</c:v>
                </c:pt>
                <c:pt idx="44244">
                  <c:v>2.6117647058823525</c:v>
                </c:pt>
                <c:pt idx="44245">
                  <c:v>2.6117647058823525</c:v>
                </c:pt>
                <c:pt idx="44246">
                  <c:v>2.6117647058823525</c:v>
                </c:pt>
                <c:pt idx="44247">
                  <c:v>2.6117647058823525</c:v>
                </c:pt>
                <c:pt idx="44248">
                  <c:v>2.6117647058823525</c:v>
                </c:pt>
                <c:pt idx="44249">
                  <c:v>2.6117647058823525</c:v>
                </c:pt>
                <c:pt idx="44250">
                  <c:v>2.6117647058823525</c:v>
                </c:pt>
                <c:pt idx="44251">
                  <c:v>2.6117647058823525</c:v>
                </c:pt>
                <c:pt idx="44252">
                  <c:v>2.6117647058823525</c:v>
                </c:pt>
                <c:pt idx="44253">
                  <c:v>2.4643137254901957</c:v>
                </c:pt>
                <c:pt idx="44254">
                  <c:v>2.4643137254901957</c:v>
                </c:pt>
                <c:pt idx="44255">
                  <c:v>2.4643137254901957</c:v>
                </c:pt>
                <c:pt idx="44256">
                  <c:v>2.4643137254901957</c:v>
                </c:pt>
                <c:pt idx="44257">
                  <c:v>2.4643137254901957</c:v>
                </c:pt>
                <c:pt idx="44258">
                  <c:v>2.4643137254901957</c:v>
                </c:pt>
                <c:pt idx="44259">
                  <c:v>2.4643137254901957</c:v>
                </c:pt>
                <c:pt idx="44260">
                  <c:v>2.4643137254901957</c:v>
                </c:pt>
                <c:pt idx="44261">
                  <c:v>2.4643137254901957</c:v>
                </c:pt>
                <c:pt idx="44262">
                  <c:v>2.4643137254901957</c:v>
                </c:pt>
                <c:pt idx="44263">
                  <c:v>2.4643137254901957</c:v>
                </c:pt>
                <c:pt idx="44264">
                  <c:v>2.4643137254901957</c:v>
                </c:pt>
                <c:pt idx="44265">
                  <c:v>2.4643137254901957</c:v>
                </c:pt>
                <c:pt idx="44266">
                  <c:v>2.4643137254901957</c:v>
                </c:pt>
                <c:pt idx="44267">
                  <c:v>2.4643137254901957</c:v>
                </c:pt>
                <c:pt idx="44268">
                  <c:v>2.4643137254901957</c:v>
                </c:pt>
                <c:pt idx="44269">
                  <c:v>2.4643137254901957</c:v>
                </c:pt>
                <c:pt idx="44270">
                  <c:v>2.4643137254901957</c:v>
                </c:pt>
                <c:pt idx="44271">
                  <c:v>2.4643137254901957</c:v>
                </c:pt>
                <c:pt idx="44272">
                  <c:v>2.4643137254901957</c:v>
                </c:pt>
                <c:pt idx="44273">
                  <c:v>2.4643137254901957</c:v>
                </c:pt>
                <c:pt idx="44274">
                  <c:v>2.4643137254901957</c:v>
                </c:pt>
                <c:pt idx="44275">
                  <c:v>2.4643137254901957</c:v>
                </c:pt>
                <c:pt idx="44276">
                  <c:v>2.4643137254901957</c:v>
                </c:pt>
                <c:pt idx="44277">
                  <c:v>2.4643137254901957</c:v>
                </c:pt>
                <c:pt idx="44278">
                  <c:v>2.4643137254901957</c:v>
                </c:pt>
                <c:pt idx="44279">
                  <c:v>2.4643137254901957</c:v>
                </c:pt>
                <c:pt idx="44280">
                  <c:v>2.4643137254901957</c:v>
                </c:pt>
                <c:pt idx="44281">
                  <c:v>2.4643137254901957</c:v>
                </c:pt>
                <c:pt idx="44282">
                  <c:v>2.4643137254901957</c:v>
                </c:pt>
                <c:pt idx="44283">
                  <c:v>2.4643137254901957</c:v>
                </c:pt>
                <c:pt idx="44284">
                  <c:v>2.4643137254901957</c:v>
                </c:pt>
                <c:pt idx="44285">
                  <c:v>2.4643137254901957</c:v>
                </c:pt>
                <c:pt idx="44286">
                  <c:v>2.4643137254901957</c:v>
                </c:pt>
                <c:pt idx="44287">
                  <c:v>2.4643137254901957</c:v>
                </c:pt>
                <c:pt idx="44288">
                  <c:v>2.4643137254901957</c:v>
                </c:pt>
                <c:pt idx="44289">
                  <c:v>2.4643137254901957</c:v>
                </c:pt>
                <c:pt idx="44290">
                  <c:v>2.4643137254901957</c:v>
                </c:pt>
                <c:pt idx="44291">
                  <c:v>2.4643137254901957</c:v>
                </c:pt>
                <c:pt idx="44292">
                  <c:v>2.4643137254901957</c:v>
                </c:pt>
                <c:pt idx="44293">
                  <c:v>2.4643137254901957</c:v>
                </c:pt>
                <c:pt idx="44294">
                  <c:v>2.4643137254901957</c:v>
                </c:pt>
                <c:pt idx="44295">
                  <c:v>2.4643137254901957</c:v>
                </c:pt>
                <c:pt idx="44296">
                  <c:v>2.4643137254901957</c:v>
                </c:pt>
                <c:pt idx="44297">
                  <c:v>2.4643137254901957</c:v>
                </c:pt>
                <c:pt idx="44298">
                  <c:v>2.4643137254901957</c:v>
                </c:pt>
                <c:pt idx="44299">
                  <c:v>2.4643137254901957</c:v>
                </c:pt>
                <c:pt idx="44300">
                  <c:v>2.4643137254901957</c:v>
                </c:pt>
                <c:pt idx="44301">
                  <c:v>2.4643137254901957</c:v>
                </c:pt>
                <c:pt idx="44302">
                  <c:v>2.4643137254901957</c:v>
                </c:pt>
                <c:pt idx="44303">
                  <c:v>2.4643137254901957</c:v>
                </c:pt>
                <c:pt idx="44304">
                  <c:v>2.4643137254901957</c:v>
                </c:pt>
                <c:pt idx="44305">
                  <c:v>2.4643137254901957</c:v>
                </c:pt>
                <c:pt idx="44306">
                  <c:v>2.4643137254901957</c:v>
                </c:pt>
                <c:pt idx="44307">
                  <c:v>2.4643137254901957</c:v>
                </c:pt>
                <c:pt idx="44308">
                  <c:v>2.4643137254901957</c:v>
                </c:pt>
                <c:pt idx="44309">
                  <c:v>2.4643137254901957</c:v>
                </c:pt>
                <c:pt idx="44310">
                  <c:v>2.6117647058823525</c:v>
                </c:pt>
                <c:pt idx="44311">
                  <c:v>2.6117647058823525</c:v>
                </c:pt>
                <c:pt idx="44312">
                  <c:v>2.6117647058823525</c:v>
                </c:pt>
                <c:pt idx="44313">
                  <c:v>2.6117647058823525</c:v>
                </c:pt>
                <c:pt idx="44314">
                  <c:v>2.6117647058823525</c:v>
                </c:pt>
                <c:pt idx="44315">
                  <c:v>2.6117647058823525</c:v>
                </c:pt>
                <c:pt idx="44316">
                  <c:v>2.6117647058823525</c:v>
                </c:pt>
                <c:pt idx="44317">
                  <c:v>2.6117647058823525</c:v>
                </c:pt>
                <c:pt idx="44318">
                  <c:v>2.6117647058823525</c:v>
                </c:pt>
                <c:pt idx="44319">
                  <c:v>2.6117647058823525</c:v>
                </c:pt>
                <c:pt idx="44320">
                  <c:v>2.6117647058823525</c:v>
                </c:pt>
                <c:pt idx="44321">
                  <c:v>2.6117647058823525</c:v>
                </c:pt>
                <c:pt idx="44322">
                  <c:v>2.6117647058823525</c:v>
                </c:pt>
                <c:pt idx="44323">
                  <c:v>2.6117647058823525</c:v>
                </c:pt>
                <c:pt idx="44324">
                  <c:v>2.6117647058823525</c:v>
                </c:pt>
                <c:pt idx="44325">
                  <c:v>2.6117647058823525</c:v>
                </c:pt>
                <c:pt idx="44326">
                  <c:v>2.6117647058823525</c:v>
                </c:pt>
                <c:pt idx="44327">
                  <c:v>2.6117647058823525</c:v>
                </c:pt>
                <c:pt idx="44328">
                  <c:v>2.6117647058823525</c:v>
                </c:pt>
                <c:pt idx="44329">
                  <c:v>2.6117647058823525</c:v>
                </c:pt>
                <c:pt idx="44330">
                  <c:v>2.6117647058823525</c:v>
                </c:pt>
                <c:pt idx="44331">
                  <c:v>2.6117647058823525</c:v>
                </c:pt>
                <c:pt idx="44332">
                  <c:v>2.6117647058823525</c:v>
                </c:pt>
                <c:pt idx="44333">
                  <c:v>2.6117647058823525</c:v>
                </c:pt>
                <c:pt idx="44334">
                  <c:v>2.6117647058823525</c:v>
                </c:pt>
                <c:pt idx="44335">
                  <c:v>2.6117647058823525</c:v>
                </c:pt>
                <c:pt idx="44336">
                  <c:v>2.6117647058823525</c:v>
                </c:pt>
                <c:pt idx="44337">
                  <c:v>2.6117647058823525</c:v>
                </c:pt>
                <c:pt idx="44338">
                  <c:v>2.6117647058823525</c:v>
                </c:pt>
                <c:pt idx="44339">
                  <c:v>2.6117647058823525</c:v>
                </c:pt>
                <c:pt idx="44340">
                  <c:v>2.6117647058823525</c:v>
                </c:pt>
                <c:pt idx="44341">
                  <c:v>2.6117647058823525</c:v>
                </c:pt>
                <c:pt idx="44342">
                  <c:v>2.6117647058823525</c:v>
                </c:pt>
                <c:pt idx="44343">
                  <c:v>2.6117647058823525</c:v>
                </c:pt>
                <c:pt idx="44344">
                  <c:v>2.6117647058823525</c:v>
                </c:pt>
                <c:pt idx="44345">
                  <c:v>2.6117647058823525</c:v>
                </c:pt>
                <c:pt idx="44346">
                  <c:v>2.6117647058823525</c:v>
                </c:pt>
                <c:pt idx="44347">
                  <c:v>2.6117647058823525</c:v>
                </c:pt>
                <c:pt idx="44348">
                  <c:v>2.6117647058823525</c:v>
                </c:pt>
                <c:pt idx="44349">
                  <c:v>2.4643137254901957</c:v>
                </c:pt>
                <c:pt idx="44350">
                  <c:v>2.4643137254901957</c:v>
                </c:pt>
                <c:pt idx="44351">
                  <c:v>2.4643137254901957</c:v>
                </c:pt>
                <c:pt idx="44352">
                  <c:v>2.4643137254901957</c:v>
                </c:pt>
                <c:pt idx="44353">
                  <c:v>2.4643137254901957</c:v>
                </c:pt>
                <c:pt idx="44354">
                  <c:v>2.4643137254901957</c:v>
                </c:pt>
                <c:pt idx="44355">
                  <c:v>2.4643137254901957</c:v>
                </c:pt>
                <c:pt idx="44356">
                  <c:v>2.4643137254901957</c:v>
                </c:pt>
                <c:pt idx="44357">
                  <c:v>2.4643137254901957</c:v>
                </c:pt>
                <c:pt idx="44358">
                  <c:v>2.4643137254901957</c:v>
                </c:pt>
                <c:pt idx="44359">
                  <c:v>2.4643137254901957</c:v>
                </c:pt>
                <c:pt idx="44360">
                  <c:v>2.4643137254901957</c:v>
                </c:pt>
                <c:pt idx="44361">
                  <c:v>2.4643137254901957</c:v>
                </c:pt>
                <c:pt idx="44362">
                  <c:v>2.4643137254901957</c:v>
                </c:pt>
                <c:pt idx="44363">
                  <c:v>2.4643137254901957</c:v>
                </c:pt>
                <c:pt idx="44364">
                  <c:v>2.4643137254901957</c:v>
                </c:pt>
                <c:pt idx="44365">
                  <c:v>2.4643137254901957</c:v>
                </c:pt>
                <c:pt idx="44366">
                  <c:v>2.4643137254901957</c:v>
                </c:pt>
                <c:pt idx="44367">
                  <c:v>2.4643137254901957</c:v>
                </c:pt>
                <c:pt idx="44368">
                  <c:v>2.4643137254901957</c:v>
                </c:pt>
                <c:pt idx="44369">
                  <c:v>2.4643137254901957</c:v>
                </c:pt>
                <c:pt idx="44370">
                  <c:v>2.4643137254901957</c:v>
                </c:pt>
                <c:pt idx="44371">
                  <c:v>2.4643137254901957</c:v>
                </c:pt>
                <c:pt idx="44372">
                  <c:v>2.4643137254901957</c:v>
                </c:pt>
                <c:pt idx="44373">
                  <c:v>2.4643137254901957</c:v>
                </c:pt>
                <c:pt idx="44374">
                  <c:v>2.4643137254901957</c:v>
                </c:pt>
                <c:pt idx="44375">
                  <c:v>2.4643137254901957</c:v>
                </c:pt>
                <c:pt idx="44376">
                  <c:v>2.4643137254901957</c:v>
                </c:pt>
                <c:pt idx="44377">
                  <c:v>2.4643137254901957</c:v>
                </c:pt>
                <c:pt idx="44378">
                  <c:v>2.4643137254901957</c:v>
                </c:pt>
                <c:pt idx="44379">
                  <c:v>2.4643137254901957</c:v>
                </c:pt>
                <c:pt idx="44380">
                  <c:v>2.4643137254901957</c:v>
                </c:pt>
                <c:pt idx="44381">
                  <c:v>2.4643137254901957</c:v>
                </c:pt>
                <c:pt idx="44382">
                  <c:v>2.4643137254901957</c:v>
                </c:pt>
                <c:pt idx="44383">
                  <c:v>2.4643137254901957</c:v>
                </c:pt>
                <c:pt idx="44384">
                  <c:v>2.4643137254901957</c:v>
                </c:pt>
                <c:pt idx="44385">
                  <c:v>2.4643137254901957</c:v>
                </c:pt>
                <c:pt idx="44386">
                  <c:v>2.4643137254901957</c:v>
                </c:pt>
                <c:pt idx="44387">
                  <c:v>2.4643137254901957</c:v>
                </c:pt>
                <c:pt idx="44388">
                  <c:v>2.4643137254901957</c:v>
                </c:pt>
                <c:pt idx="44389">
                  <c:v>2.4643137254901957</c:v>
                </c:pt>
                <c:pt idx="44390">
                  <c:v>2.4643137254901957</c:v>
                </c:pt>
                <c:pt idx="44391">
                  <c:v>2.4643137254901957</c:v>
                </c:pt>
                <c:pt idx="44392">
                  <c:v>2.4643137254901957</c:v>
                </c:pt>
                <c:pt idx="44393">
                  <c:v>2.4643137254901957</c:v>
                </c:pt>
                <c:pt idx="44394">
                  <c:v>2.4643137254901957</c:v>
                </c:pt>
                <c:pt idx="44395">
                  <c:v>2.4643137254901957</c:v>
                </c:pt>
                <c:pt idx="44396">
                  <c:v>2.4643137254901957</c:v>
                </c:pt>
                <c:pt idx="44397">
                  <c:v>2.4643137254901957</c:v>
                </c:pt>
                <c:pt idx="44398">
                  <c:v>2.4643137254901957</c:v>
                </c:pt>
                <c:pt idx="44399">
                  <c:v>2.4643137254901957</c:v>
                </c:pt>
                <c:pt idx="44400">
                  <c:v>2.4643137254901957</c:v>
                </c:pt>
                <c:pt idx="44401">
                  <c:v>2.4643137254901957</c:v>
                </c:pt>
                <c:pt idx="44402">
                  <c:v>2.4643137254901957</c:v>
                </c:pt>
                <c:pt idx="44403">
                  <c:v>2.4643137254901957</c:v>
                </c:pt>
                <c:pt idx="44404">
                  <c:v>2.4643137254901957</c:v>
                </c:pt>
                <c:pt idx="44405">
                  <c:v>2.4643137254901957</c:v>
                </c:pt>
                <c:pt idx="44406">
                  <c:v>2.6117647058823525</c:v>
                </c:pt>
                <c:pt idx="44407">
                  <c:v>2.6117647058823525</c:v>
                </c:pt>
                <c:pt idx="44408">
                  <c:v>2.6117647058823525</c:v>
                </c:pt>
                <c:pt idx="44409">
                  <c:v>2.6117647058823525</c:v>
                </c:pt>
                <c:pt idx="44410">
                  <c:v>2.6117647058823525</c:v>
                </c:pt>
                <c:pt idx="44411">
                  <c:v>2.6117647058823525</c:v>
                </c:pt>
                <c:pt idx="44412">
                  <c:v>2.6117647058823525</c:v>
                </c:pt>
                <c:pt idx="44413">
                  <c:v>2.6117647058823525</c:v>
                </c:pt>
                <c:pt idx="44414">
                  <c:v>2.6117647058823525</c:v>
                </c:pt>
                <c:pt idx="44415">
                  <c:v>2.6117647058823525</c:v>
                </c:pt>
                <c:pt idx="44416">
                  <c:v>2.6117647058823525</c:v>
                </c:pt>
                <c:pt idx="44417">
                  <c:v>2.6117647058823525</c:v>
                </c:pt>
                <c:pt idx="44418">
                  <c:v>2.6117647058823525</c:v>
                </c:pt>
                <c:pt idx="44419">
                  <c:v>2.6117647058823525</c:v>
                </c:pt>
                <c:pt idx="44420">
                  <c:v>2.6117647058823525</c:v>
                </c:pt>
                <c:pt idx="44421">
                  <c:v>2.6117647058823525</c:v>
                </c:pt>
                <c:pt idx="44422">
                  <c:v>2.6117647058823525</c:v>
                </c:pt>
                <c:pt idx="44423">
                  <c:v>2.6117647058823525</c:v>
                </c:pt>
                <c:pt idx="44424">
                  <c:v>2.6117647058823525</c:v>
                </c:pt>
                <c:pt idx="44425">
                  <c:v>2.6117647058823525</c:v>
                </c:pt>
                <c:pt idx="44426">
                  <c:v>2.6117647058823525</c:v>
                </c:pt>
                <c:pt idx="44427">
                  <c:v>2.6117647058823525</c:v>
                </c:pt>
                <c:pt idx="44428">
                  <c:v>2.6117647058823525</c:v>
                </c:pt>
                <c:pt idx="44429">
                  <c:v>2.6117647058823525</c:v>
                </c:pt>
                <c:pt idx="44430">
                  <c:v>2.6117647058823525</c:v>
                </c:pt>
                <c:pt idx="44431">
                  <c:v>2.6117647058823525</c:v>
                </c:pt>
                <c:pt idx="44432">
                  <c:v>2.6117647058823525</c:v>
                </c:pt>
                <c:pt idx="44433">
                  <c:v>2.6117647058823525</c:v>
                </c:pt>
                <c:pt idx="44434">
                  <c:v>2.6117647058823525</c:v>
                </c:pt>
                <c:pt idx="44435">
                  <c:v>2.6117647058823525</c:v>
                </c:pt>
                <c:pt idx="44436">
                  <c:v>2.6117647058823525</c:v>
                </c:pt>
                <c:pt idx="44437">
                  <c:v>2.6117647058823525</c:v>
                </c:pt>
                <c:pt idx="44438">
                  <c:v>2.6117647058823525</c:v>
                </c:pt>
                <c:pt idx="44439">
                  <c:v>2.6117647058823525</c:v>
                </c:pt>
                <c:pt idx="44440">
                  <c:v>2.6117647058823525</c:v>
                </c:pt>
                <c:pt idx="44441">
                  <c:v>2.6117647058823525</c:v>
                </c:pt>
                <c:pt idx="44442">
                  <c:v>2.6117647058823525</c:v>
                </c:pt>
                <c:pt idx="44443">
                  <c:v>2.4643137254901957</c:v>
                </c:pt>
                <c:pt idx="44444">
                  <c:v>2.4643137254901957</c:v>
                </c:pt>
                <c:pt idx="44445">
                  <c:v>2.4643137254901957</c:v>
                </c:pt>
                <c:pt idx="44446">
                  <c:v>2.4643137254901957</c:v>
                </c:pt>
                <c:pt idx="44447">
                  <c:v>2.4643137254901957</c:v>
                </c:pt>
                <c:pt idx="44448">
                  <c:v>2.4643137254901957</c:v>
                </c:pt>
                <c:pt idx="44449">
                  <c:v>2.4643137254901957</c:v>
                </c:pt>
                <c:pt idx="44450">
                  <c:v>2.4643137254901957</c:v>
                </c:pt>
                <c:pt idx="44451">
                  <c:v>2.4643137254901957</c:v>
                </c:pt>
                <c:pt idx="44452">
                  <c:v>2.4643137254901957</c:v>
                </c:pt>
                <c:pt idx="44453">
                  <c:v>2.4643137254901957</c:v>
                </c:pt>
                <c:pt idx="44454">
                  <c:v>2.4643137254901957</c:v>
                </c:pt>
                <c:pt idx="44455">
                  <c:v>2.4643137254901957</c:v>
                </c:pt>
                <c:pt idx="44456">
                  <c:v>2.4643137254901957</c:v>
                </c:pt>
                <c:pt idx="44457">
                  <c:v>2.4643137254901957</c:v>
                </c:pt>
                <c:pt idx="44458">
                  <c:v>2.4643137254901957</c:v>
                </c:pt>
                <c:pt idx="44459">
                  <c:v>2.4643137254901957</c:v>
                </c:pt>
                <c:pt idx="44460">
                  <c:v>2.4643137254901957</c:v>
                </c:pt>
                <c:pt idx="44461">
                  <c:v>2.4643137254901957</c:v>
                </c:pt>
                <c:pt idx="44462">
                  <c:v>2.4643137254901957</c:v>
                </c:pt>
                <c:pt idx="44463">
                  <c:v>2.4643137254901957</c:v>
                </c:pt>
                <c:pt idx="44464">
                  <c:v>2.4643137254901957</c:v>
                </c:pt>
                <c:pt idx="44465">
                  <c:v>2.4643137254901957</c:v>
                </c:pt>
                <c:pt idx="44466">
                  <c:v>2.4643137254901957</c:v>
                </c:pt>
                <c:pt idx="44467">
                  <c:v>2.4643137254901957</c:v>
                </c:pt>
                <c:pt idx="44468">
                  <c:v>2.4643137254901957</c:v>
                </c:pt>
                <c:pt idx="44469">
                  <c:v>2.4643137254901957</c:v>
                </c:pt>
                <c:pt idx="44470">
                  <c:v>2.4643137254901957</c:v>
                </c:pt>
                <c:pt idx="44471">
                  <c:v>2.4643137254901957</c:v>
                </c:pt>
                <c:pt idx="44472">
                  <c:v>2.4643137254901957</c:v>
                </c:pt>
                <c:pt idx="44473">
                  <c:v>2.4643137254901957</c:v>
                </c:pt>
                <c:pt idx="44474">
                  <c:v>2.4643137254901957</c:v>
                </c:pt>
                <c:pt idx="44475">
                  <c:v>2.4643137254901957</c:v>
                </c:pt>
                <c:pt idx="44476">
                  <c:v>2.4643137254901957</c:v>
                </c:pt>
                <c:pt idx="44477">
                  <c:v>2.4643137254901957</c:v>
                </c:pt>
                <c:pt idx="44478">
                  <c:v>2.4643137254901957</c:v>
                </c:pt>
                <c:pt idx="44479">
                  <c:v>2.4643137254901957</c:v>
                </c:pt>
                <c:pt idx="44480">
                  <c:v>2.4643137254901957</c:v>
                </c:pt>
                <c:pt idx="44481">
                  <c:v>2.4643137254901957</c:v>
                </c:pt>
                <c:pt idx="44482">
                  <c:v>2.4643137254901957</c:v>
                </c:pt>
                <c:pt idx="44483">
                  <c:v>2.4643137254901957</c:v>
                </c:pt>
                <c:pt idx="44484">
                  <c:v>2.4643137254901957</c:v>
                </c:pt>
                <c:pt idx="44485">
                  <c:v>2.4643137254901957</c:v>
                </c:pt>
                <c:pt idx="44486">
                  <c:v>2.4643137254901957</c:v>
                </c:pt>
                <c:pt idx="44487">
                  <c:v>2.4643137254901957</c:v>
                </c:pt>
                <c:pt idx="44488">
                  <c:v>2.4643137254901957</c:v>
                </c:pt>
                <c:pt idx="44489">
                  <c:v>2.4643137254901957</c:v>
                </c:pt>
                <c:pt idx="44490">
                  <c:v>2.4643137254901957</c:v>
                </c:pt>
                <c:pt idx="44491">
                  <c:v>2.4643137254901957</c:v>
                </c:pt>
                <c:pt idx="44492">
                  <c:v>2.4643137254901957</c:v>
                </c:pt>
                <c:pt idx="44493">
                  <c:v>2.4643137254901957</c:v>
                </c:pt>
                <c:pt idx="44494">
                  <c:v>2.4643137254901957</c:v>
                </c:pt>
                <c:pt idx="44495">
                  <c:v>2.4643137254901957</c:v>
                </c:pt>
                <c:pt idx="44496">
                  <c:v>2.4643137254901957</c:v>
                </c:pt>
                <c:pt idx="44497">
                  <c:v>2.4643137254901957</c:v>
                </c:pt>
                <c:pt idx="44498">
                  <c:v>2.4643137254901957</c:v>
                </c:pt>
                <c:pt idx="44499">
                  <c:v>2.4643137254901957</c:v>
                </c:pt>
                <c:pt idx="44500">
                  <c:v>2.4643137254901957</c:v>
                </c:pt>
                <c:pt idx="44501">
                  <c:v>2.4643137254901957</c:v>
                </c:pt>
                <c:pt idx="44502">
                  <c:v>2.6117647058823525</c:v>
                </c:pt>
                <c:pt idx="44503">
                  <c:v>2.6117647058823525</c:v>
                </c:pt>
                <c:pt idx="44504">
                  <c:v>2.6117647058823525</c:v>
                </c:pt>
                <c:pt idx="44505">
                  <c:v>2.6117647058823525</c:v>
                </c:pt>
                <c:pt idx="44506">
                  <c:v>2.6117647058823525</c:v>
                </c:pt>
                <c:pt idx="44507">
                  <c:v>2.6117647058823525</c:v>
                </c:pt>
                <c:pt idx="44508">
                  <c:v>2.6117647058823525</c:v>
                </c:pt>
                <c:pt idx="44509">
                  <c:v>2.6117647058823525</c:v>
                </c:pt>
                <c:pt idx="44510">
                  <c:v>2.6117647058823525</c:v>
                </c:pt>
                <c:pt idx="44511">
                  <c:v>2.6117647058823525</c:v>
                </c:pt>
                <c:pt idx="44512">
                  <c:v>2.6117647058823525</c:v>
                </c:pt>
                <c:pt idx="44513">
                  <c:v>2.6117647058823525</c:v>
                </c:pt>
                <c:pt idx="44514">
                  <c:v>2.6117647058823525</c:v>
                </c:pt>
                <c:pt idx="44515">
                  <c:v>2.6117647058823525</c:v>
                </c:pt>
                <c:pt idx="44516">
                  <c:v>2.6117647058823525</c:v>
                </c:pt>
                <c:pt idx="44517">
                  <c:v>2.6117647058823525</c:v>
                </c:pt>
                <c:pt idx="44518">
                  <c:v>2.6117647058823525</c:v>
                </c:pt>
                <c:pt idx="44519">
                  <c:v>2.6117647058823525</c:v>
                </c:pt>
                <c:pt idx="44520">
                  <c:v>2.6117647058823525</c:v>
                </c:pt>
                <c:pt idx="44521">
                  <c:v>2.6117647058823525</c:v>
                </c:pt>
                <c:pt idx="44522">
                  <c:v>2.6117647058823525</c:v>
                </c:pt>
                <c:pt idx="44523">
                  <c:v>2.6117647058823525</c:v>
                </c:pt>
                <c:pt idx="44524">
                  <c:v>2.6117647058823525</c:v>
                </c:pt>
                <c:pt idx="44525">
                  <c:v>2.6117647058823525</c:v>
                </c:pt>
                <c:pt idx="44526">
                  <c:v>2.6117647058823525</c:v>
                </c:pt>
                <c:pt idx="44527">
                  <c:v>2.6117647058823525</c:v>
                </c:pt>
                <c:pt idx="44528">
                  <c:v>2.6117647058823525</c:v>
                </c:pt>
                <c:pt idx="44529">
                  <c:v>2.6117647058823525</c:v>
                </c:pt>
                <c:pt idx="44530">
                  <c:v>2.6117647058823525</c:v>
                </c:pt>
                <c:pt idx="44531">
                  <c:v>2.6117647058823525</c:v>
                </c:pt>
                <c:pt idx="44532">
                  <c:v>2.6117647058823525</c:v>
                </c:pt>
                <c:pt idx="44533">
                  <c:v>2.6117647058823525</c:v>
                </c:pt>
                <c:pt idx="44534">
                  <c:v>2.6117647058823525</c:v>
                </c:pt>
                <c:pt idx="44535">
                  <c:v>2.6117647058823525</c:v>
                </c:pt>
                <c:pt idx="44536">
                  <c:v>2.6117647058823525</c:v>
                </c:pt>
                <c:pt idx="44537">
                  <c:v>2.6117647058823525</c:v>
                </c:pt>
                <c:pt idx="44538">
                  <c:v>2.6117647058823525</c:v>
                </c:pt>
                <c:pt idx="44539">
                  <c:v>2.4643137254901957</c:v>
                </c:pt>
                <c:pt idx="44540">
                  <c:v>2.4643137254901957</c:v>
                </c:pt>
                <c:pt idx="44541">
                  <c:v>2.4643137254901957</c:v>
                </c:pt>
                <c:pt idx="44542">
                  <c:v>2.4643137254901957</c:v>
                </c:pt>
                <c:pt idx="44543">
                  <c:v>2.4643137254901957</c:v>
                </c:pt>
                <c:pt idx="44544">
                  <c:v>2.4643137254901957</c:v>
                </c:pt>
                <c:pt idx="44545">
                  <c:v>2.4643137254901957</c:v>
                </c:pt>
                <c:pt idx="44546">
                  <c:v>2.4643137254901957</c:v>
                </c:pt>
                <c:pt idx="44547">
                  <c:v>2.4643137254901957</c:v>
                </c:pt>
                <c:pt idx="44548">
                  <c:v>2.4643137254901957</c:v>
                </c:pt>
                <c:pt idx="44549">
                  <c:v>2.4643137254901957</c:v>
                </c:pt>
                <c:pt idx="44550">
                  <c:v>2.4643137254901957</c:v>
                </c:pt>
                <c:pt idx="44551">
                  <c:v>2.4643137254901957</c:v>
                </c:pt>
                <c:pt idx="44552">
                  <c:v>2.4643137254901957</c:v>
                </c:pt>
                <c:pt idx="44553">
                  <c:v>2.4643137254901957</c:v>
                </c:pt>
                <c:pt idx="44554">
                  <c:v>2.4643137254901957</c:v>
                </c:pt>
                <c:pt idx="44555">
                  <c:v>2.4643137254901957</c:v>
                </c:pt>
                <c:pt idx="44556">
                  <c:v>2.4643137254901957</c:v>
                </c:pt>
                <c:pt idx="44557">
                  <c:v>2.4643137254901957</c:v>
                </c:pt>
                <c:pt idx="44558">
                  <c:v>2.4643137254901957</c:v>
                </c:pt>
                <c:pt idx="44559">
                  <c:v>2.4643137254901957</c:v>
                </c:pt>
                <c:pt idx="44560">
                  <c:v>2.4643137254901957</c:v>
                </c:pt>
                <c:pt idx="44561">
                  <c:v>2.4643137254901957</c:v>
                </c:pt>
                <c:pt idx="44562">
                  <c:v>2.4643137254901957</c:v>
                </c:pt>
                <c:pt idx="44563">
                  <c:v>2.4643137254901957</c:v>
                </c:pt>
                <c:pt idx="44564">
                  <c:v>2.4643137254901957</c:v>
                </c:pt>
                <c:pt idx="44565">
                  <c:v>2.4643137254901957</c:v>
                </c:pt>
                <c:pt idx="44566">
                  <c:v>2.4643137254901957</c:v>
                </c:pt>
                <c:pt idx="44567">
                  <c:v>2.4643137254901957</c:v>
                </c:pt>
                <c:pt idx="44568">
                  <c:v>2.4643137254901957</c:v>
                </c:pt>
                <c:pt idx="44569">
                  <c:v>2.4643137254901957</c:v>
                </c:pt>
                <c:pt idx="44570">
                  <c:v>2.4643137254901957</c:v>
                </c:pt>
                <c:pt idx="44571">
                  <c:v>2.4643137254901957</c:v>
                </c:pt>
                <c:pt idx="44572">
                  <c:v>2.4643137254901957</c:v>
                </c:pt>
                <c:pt idx="44573">
                  <c:v>2.4643137254901957</c:v>
                </c:pt>
                <c:pt idx="44574">
                  <c:v>2.4643137254901957</c:v>
                </c:pt>
                <c:pt idx="44575">
                  <c:v>2.4643137254901957</c:v>
                </c:pt>
                <c:pt idx="44576">
                  <c:v>2.4643137254901957</c:v>
                </c:pt>
                <c:pt idx="44577">
                  <c:v>2.4643137254901957</c:v>
                </c:pt>
                <c:pt idx="44578">
                  <c:v>2.4643137254901957</c:v>
                </c:pt>
                <c:pt idx="44579">
                  <c:v>2.4643137254901957</c:v>
                </c:pt>
                <c:pt idx="44580">
                  <c:v>2.4643137254901957</c:v>
                </c:pt>
                <c:pt idx="44581">
                  <c:v>2.4643137254901957</c:v>
                </c:pt>
                <c:pt idx="44582">
                  <c:v>2.4643137254901957</c:v>
                </c:pt>
                <c:pt idx="44583">
                  <c:v>2.4643137254901957</c:v>
                </c:pt>
                <c:pt idx="44584">
                  <c:v>2.4643137254901957</c:v>
                </c:pt>
                <c:pt idx="44585">
                  <c:v>2.4643137254901957</c:v>
                </c:pt>
                <c:pt idx="44586">
                  <c:v>2.4643137254901957</c:v>
                </c:pt>
                <c:pt idx="44587">
                  <c:v>2.4643137254901957</c:v>
                </c:pt>
                <c:pt idx="44588">
                  <c:v>2.4643137254901957</c:v>
                </c:pt>
                <c:pt idx="44589">
                  <c:v>2.4643137254901957</c:v>
                </c:pt>
                <c:pt idx="44590">
                  <c:v>2.4643137254901957</c:v>
                </c:pt>
                <c:pt idx="44591">
                  <c:v>2.4643137254901957</c:v>
                </c:pt>
                <c:pt idx="44592">
                  <c:v>2.4643137254901957</c:v>
                </c:pt>
                <c:pt idx="44593">
                  <c:v>2.4643137254901957</c:v>
                </c:pt>
                <c:pt idx="44594">
                  <c:v>2.4643137254901957</c:v>
                </c:pt>
                <c:pt idx="44595">
                  <c:v>2.6117647058823525</c:v>
                </c:pt>
                <c:pt idx="44596">
                  <c:v>2.6117647058823525</c:v>
                </c:pt>
                <c:pt idx="44597">
                  <c:v>2.6117647058823525</c:v>
                </c:pt>
                <c:pt idx="44598">
                  <c:v>2.6117647058823525</c:v>
                </c:pt>
                <c:pt idx="44599">
                  <c:v>2.6117647058823525</c:v>
                </c:pt>
                <c:pt idx="44600">
                  <c:v>2.6117647058823525</c:v>
                </c:pt>
                <c:pt idx="44601">
                  <c:v>2.6117647058823525</c:v>
                </c:pt>
                <c:pt idx="44602">
                  <c:v>2.6117647058823525</c:v>
                </c:pt>
                <c:pt idx="44603">
                  <c:v>2.6117647058823525</c:v>
                </c:pt>
                <c:pt idx="44604">
                  <c:v>2.6117647058823525</c:v>
                </c:pt>
                <c:pt idx="44605">
                  <c:v>2.6117647058823525</c:v>
                </c:pt>
                <c:pt idx="44606">
                  <c:v>2.6117647058823525</c:v>
                </c:pt>
                <c:pt idx="44607">
                  <c:v>2.6117647058823525</c:v>
                </c:pt>
                <c:pt idx="44608">
                  <c:v>2.6117647058823525</c:v>
                </c:pt>
                <c:pt idx="44609">
                  <c:v>2.6117647058823525</c:v>
                </c:pt>
                <c:pt idx="44610">
                  <c:v>2.6117647058823525</c:v>
                </c:pt>
                <c:pt idx="44611">
                  <c:v>2.6117647058823525</c:v>
                </c:pt>
                <c:pt idx="44612">
                  <c:v>2.6117647058823525</c:v>
                </c:pt>
                <c:pt idx="44613">
                  <c:v>2.6117647058823525</c:v>
                </c:pt>
                <c:pt idx="44614">
                  <c:v>2.6117647058823525</c:v>
                </c:pt>
                <c:pt idx="44615">
                  <c:v>2.6117647058823525</c:v>
                </c:pt>
                <c:pt idx="44616">
                  <c:v>2.6117647058823525</c:v>
                </c:pt>
                <c:pt idx="44617">
                  <c:v>2.6117647058823525</c:v>
                </c:pt>
                <c:pt idx="44618">
                  <c:v>2.6117647058823525</c:v>
                </c:pt>
                <c:pt idx="44619">
                  <c:v>2.6117647058823525</c:v>
                </c:pt>
                <c:pt idx="44620">
                  <c:v>2.6117647058823525</c:v>
                </c:pt>
                <c:pt idx="44621">
                  <c:v>2.6117647058823525</c:v>
                </c:pt>
                <c:pt idx="44622">
                  <c:v>2.6117647058823525</c:v>
                </c:pt>
                <c:pt idx="44623">
                  <c:v>2.6117647058823525</c:v>
                </c:pt>
                <c:pt idx="44624">
                  <c:v>2.6117647058823525</c:v>
                </c:pt>
                <c:pt idx="44625">
                  <c:v>2.6117647058823525</c:v>
                </c:pt>
                <c:pt idx="44626">
                  <c:v>2.6117647058823525</c:v>
                </c:pt>
                <c:pt idx="44627">
                  <c:v>2.6117647058823525</c:v>
                </c:pt>
                <c:pt idx="44628">
                  <c:v>2.6117647058823525</c:v>
                </c:pt>
                <c:pt idx="44629">
                  <c:v>2.6117647058823525</c:v>
                </c:pt>
                <c:pt idx="44630">
                  <c:v>2.6117647058823525</c:v>
                </c:pt>
                <c:pt idx="44631">
                  <c:v>2.6117647058823525</c:v>
                </c:pt>
                <c:pt idx="44632">
                  <c:v>2.6117647058823525</c:v>
                </c:pt>
                <c:pt idx="44633">
                  <c:v>2.6117647058823525</c:v>
                </c:pt>
                <c:pt idx="44634">
                  <c:v>2.6117647058823525</c:v>
                </c:pt>
                <c:pt idx="44635">
                  <c:v>2.4643137254901957</c:v>
                </c:pt>
                <c:pt idx="44636">
                  <c:v>2.4643137254901957</c:v>
                </c:pt>
                <c:pt idx="44637">
                  <c:v>2.4643137254901957</c:v>
                </c:pt>
                <c:pt idx="44638">
                  <c:v>2.4643137254901957</c:v>
                </c:pt>
                <c:pt idx="44639">
                  <c:v>2.4643137254901957</c:v>
                </c:pt>
                <c:pt idx="44640">
                  <c:v>2.4643137254901957</c:v>
                </c:pt>
                <c:pt idx="44641">
                  <c:v>2.4643137254901957</c:v>
                </c:pt>
                <c:pt idx="44642">
                  <c:v>2.4643137254901957</c:v>
                </c:pt>
                <c:pt idx="44643">
                  <c:v>2.4643137254901957</c:v>
                </c:pt>
                <c:pt idx="44644">
                  <c:v>2.4643137254901957</c:v>
                </c:pt>
                <c:pt idx="44645">
                  <c:v>2.4643137254901957</c:v>
                </c:pt>
                <c:pt idx="44646">
                  <c:v>2.4643137254901957</c:v>
                </c:pt>
                <c:pt idx="44647">
                  <c:v>2.4643137254901957</c:v>
                </c:pt>
                <c:pt idx="44648">
                  <c:v>2.4643137254901957</c:v>
                </c:pt>
                <c:pt idx="44649">
                  <c:v>2.4643137254901957</c:v>
                </c:pt>
                <c:pt idx="44650">
                  <c:v>2.4643137254901957</c:v>
                </c:pt>
                <c:pt idx="44651">
                  <c:v>2.4643137254901957</c:v>
                </c:pt>
                <c:pt idx="44652">
                  <c:v>2.4643137254901957</c:v>
                </c:pt>
                <c:pt idx="44653">
                  <c:v>2.4643137254901957</c:v>
                </c:pt>
                <c:pt idx="44654">
                  <c:v>2.4643137254901957</c:v>
                </c:pt>
                <c:pt idx="44655">
                  <c:v>2.4643137254901957</c:v>
                </c:pt>
                <c:pt idx="44656">
                  <c:v>2.4643137254901957</c:v>
                </c:pt>
                <c:pt idx="44657">
                  <c:v>2.4643137254901957</c:v>
                </c:pt>
                <c:pt idx="44658">
                  <c:v>2.4643137254901957</c:v>
                </c:pt>
                <c:pt idx="44659">
                  <c:v>2.4643137254901957</c:v>
                </c:pt>
                <c:pt idx="44660">
                  <c:v>2.4643137254901957</c:v>
                </c:pt>
                <c:pt idx="44661">
                  <c:v>2.4643137254901957</c:v>
                </c:pt>
                <c:pt idx="44662">
                  <c:v>2.4643137254901957</c:v>
                </c:pt>
                <c:pt idx="44663">
                  <c:v>2.4643137254901957</c:v>
                </c:pt>
                <c:pt idx="44664">
                  <c:v>2.4643137254901957</c:v>
                </c:pt>
                <c:pt idx="44665">
                  <c:v>2.4643137254901957</c:v>
                </c:pt>
                <c:pt idx="44666">
                  <c:v>2.4643137254901957</c:v>
                </c:pt>
                <c:pt idx="44667">
                  <c:v>2.4643137254901957</c:v>
                </c:pt>
                <c:pt idx="44668">
                  <c:v>2.4643137254901957</c:v>
                </c:pt>
                <c:pt idx="44669">
                  <c:v>2.4643137254901957</c:v>
                </c:pt>
                <c:pt idx="44670">
                  <c:v>2.4643137254901957</c:v>
                </c:pt>
                <c:pt idx="44671">
                  <c:v>2.4643137254901957</c:v>
                </c:pt>
                <c:pt idx="44672">
                  <c:v>2.4643137254901957</c:v>
                </c:pt>
                <c:pt idx="44673">
                  <c:v>2.4643137254901957</c:v>
                </c:pt>
                <c:pt idx="44674">
                  <c:v>2.4643137254901957</c:v>
                </c:pt>
                <c:pt idx="44675">
                  <c:v>2.4643137254901957</c:v>
                </c:pt>
                <c:pt idx="44676">
                  <c:v>2.4643137254901957</c:v>
                </c:pt>
                <c:pt idx="44677">
                  <c:v>2.4643137254901957</c:v>
                </c:pt>
                <c:pt idx="44678">
                  <c:v>2.4643137254901957</c:v>
                </c:pt>
                <c:pt idx="44679">
                  <c:v>2.4643137254901957</c:v>
                </c:pt>
                <c:pt idx="44680">
                  <c:v>2.4643137254901957</c:v>
                </c:pt>
                <c:pt idx="44681">
                  <c:v>2.4643137254901957</c:v>
                </c:pt>
                <c:pt idx="44682">
                  <c:v>2.4643137254901957</c:v>
                </c:pt>
                <c:pt idx="44683">
                  <c:v>2.4643137254901957</c:v>
                </c:pt>
                <c:pt idx="44684">
                  <c:v>2.4643137254901957</c:v>
                </c:pt>
                <c:pt idx="44685">
                  <c:v>2.4643137254901957</c:v>
                </c:pt>
                <c:pt idx="44686">
                  <c:v>2.4643137254901957</c:v>
                </c:pt>
                <c:pt idx="44687">
                  <c:v>2.4643137254901957</c:v>
                </c:pt>
                <c:pt idx="44688">
                  <c:v>2.4643137254901957</c:v>
                </c:pt>
                <c:pt idx="44689">
                  <c:v>2.4643137254901957</c:v>
                </c:pt>
                <c:pt idx="44690">
                  <c:v>2.4643137254901957</c:v>
                </c:pt>
                <c:pt idx="44691">
                  <c:v>2.6117647058823525</c:v>
                </c:pt>
                <c:pt idx="44692">
                  <c:v>2.6117647058823525</c:v>
                </c:pt>
                <c:pt idx="44693">
                  <c:v>2.6117647058823525</c:v>
                </c:pt>
                <c:pt idx="44694">
                  <c:v>2.6117647058823525</c:v>
                </c:pt>
                <c:pt idx="44695">
                  <c:v>2.6117647058823525</c:v>
                </c:pt>
                <c:pt idx="44696">
                  <c:v>2.6117647058823525</c:v>
                </c:pt>
                <c:pt idx="44697">
                  <c:v>2.6117647058823525</c:v>
                </c:pt>
                <c:pt idx="44698">
                  <c:v>2.6117647058823525</c:v>
                </c:pt>
                <c:pt idx="44699">
                  <c:v>2.6117647058823525</c:v>
                </c:pt>
                <c:pt idx="44700">
                  <c:v>2.6117647058823525</c:v>
                </c:pt>
                <c:pt idx="44701">
                  <c:v>2.6117647058823525</c:v>
                </c:pt>
                <c:pt idx="44702">
                  <c:v>2.6117647058823525</c:v>
                </c:pt>
                <c:pt idx="44703">
                  <c:v>2.6117647058823525</c:v>
                </c:pt>
                <c:pt idx="44704">
                  <c:v>2.6117647058823525</c:v>
                </c:pt>
                <c:pt idx="44705">
                  <c:v>2.6117647058823525</c:v>
                </c:pt>
                <c:pt idx="44706">
                  <c:v>2.6117647058823525</c:v>
                </c:pt>
                <c:pt idx="44707">
                  <c:v>2.6117647058823525</c:v>
                </c:pt>
                <c:pt idx="44708">
                  <c:v>2.6117647058823525</c:v>
                </c:pt>
                <c:pt idx="44709">
                  <c:v>2.6117647058823525</c:v>
                </c:pt>
                <c:pt idx="44710">
                  <c:v>2.6117647058823525</c:v>
                </c:pt>
                <c:pt idx="44711">
                  <c:v>2.6117647058823525</c:v>
                </c:pt>
                <c:pt idx="44712">
                  <c:v>2.6117647058823525</c:v>
                </c:pt>
                <c:pt idx="44713">
                  <c:v>2.6117647058823525</c:v>
                </c:pt>
                <c:pt idx="44714">
                  <c:v>2.6117647058823525</c:v>
                </c:pt>
                <c:pt idx="44715">
                  <c:v>2.6117647058823525</c:v>
                </c:pt>
                <c:pt idx="44716">
                  <c:v>2.6117647058823525</c:v>
                </c:pt>
                <c:pt idx="44717">
                  <c:v>2.6117647058823525</c:v>
                </c:pt>
                <c:pt idx="44718">
                  <c:v>2.6117647058823525</c:v>
                </c:pt>
                <c:pt idx="44719">
                  <c:v>2.6117647058823525</c:v>
                </c:pt>
                <c:pt idx="44720">
                  <c:v>2.6117647058823525</c:v>
                </c:pt>
                <c:pt idx="44721">
                  <c:v>2.6117647058823525</c:v>
                </c:pt>
                <c:pt idx="44722">
                  <c:v>2.6117647058823525</c:v>
                </c:pt>
                <c:pt idx="44723">
                  <c:v>2.6117647058823525</c:v>
                </c:pt>
                <c:pt idx="44724">
                  <c:v>2.6117647058823525</c:v>
                </c:pt>
                <c:pt idx="44725">
                  <c:v>2.6117647058823525</c:v>
                </c:pt>
                <c:pt idx="44726">
                  <c:v>2.6117647058823525</c:v>
                </c:pt>
                <c:pt idx="44727">
                  <c:v>2.6117647058823525</c:v>
                </c:pt>
                <c:pt idx="44728">
                  <c:v>2.6117647058823525</c:v>
                </c:pt>
                <c:pt idx="44729">
                  <c:v>2.6117647058823525</c:v>
                </c:pt>
                <c:pt idx="44730">
                  <c:v>2.6117647058823525</c:v>
                </c:pt>
                <c:pt idx="44731">
                  <c:v>2.4643137254901957</c:v>
                </c:pt>
                <c:pt idx="44732">
                  <c:v>2.4643137254901957</c:v>
                </c:pt>
                <c:pt idx="44733">
                  <c:v>2.4643137254901957</c:v>
                </c:pt>
                <c:pt idx="44734">
                  <c:v>2.4643137254901957</c:v>
                </c:pt>
                <c:pt idx="44735">
                  <c:v>2.4643137254901957</c:v>
                </c:pt>
                <c:pt idx="44736">
                  <c:v>2.4643137254901957</c:v>
                </c:pt>
                <c:pt idx="44737">
                  <c:v>2.4643137254901957</c:v>
                </c:pt>
                <c:pt idx="44738">
                  <c:v>2.4643137254901957</c:v>
                </c:pt>
                <c:pt idx="44739">
                  <c:v>2.4643137254901957</c:v>
                </c:pt>
                <c:pt idx="44740">
                  <c:v>2.4643137254901957</c:v>
                </c:pt>
                <c:pt idx="44741">
                  <c:v>2.4643137254901957</c:v>
                </c:pt>
                <c:pt idx="44742">
                  <c:v>2.4643137254901957</c:v>
                </c:pt>
                <c:pt idx="44743">
                  <c:v>2.4643137254901957</c:v>
                </c:pt>
                <c:pt idx="44744">
                  <c:v>2.4643137254901957</c:v>
                </c:pt>
                <c:pt idx="44745">
                  <c:v>2.4643137254901957</c:v>
                </c:pt>
                <c:pt idx="44746">
                  <c:v>2.4643137254901957</c:v>
                </c:pt>
                <c:pt idx="44747">
                  <c:v>2.4643137254901957</c:v>
                </c:pt>
                <c:pt idx="44748">
                  <c:v>2.4643137254901957</c:v>
                </c:pt>
                <c:pt idx="44749">
                  <c:v>2.4643137254901957</c:v>
                </c:pt>
                <c:pt idx="44750">
                  <c:v>2.4643137254901957</c:v>
                </c:pt>
                <c:pt idx="44751">
                  <c:v>2.4643137254901957</c:v>
                </c:pt>
                <c:pt idx="44752">
                  <c:v>2.4643137254901957</c:v>
                </c:pt>
                <c:pt idx="44753">
                  <c:v>2.4643137254901957</c:v>
                </c:pt>
                <c:pt idx="44754">
                  <c:v>2.4643137254901957</c:v>
                </c:pt>
                <c:pt idx="44755">
                  <c:v>2.4643137254901957</c:v>
                </c:pt>
                <c:pt idx="44756">
                  <c:v>2.4643137254901957</c:v>
                </c:pt>
                <c:pt idx="44757">
                  <c:v>2.4643137254901957</c:v>
                </c:pt>
                <c:pt idx="44758">
                  <c:v>2.4643137254901957</c:v>
                </c:pt>
                <c:pt idx="44759">
                  <c:v>2.4643137254901957</c:v>
                </c:pt>
                <c:pt idx="44760">
                  <c:v>2.4643137254901957</c:v>
                </c:pt>
                <c:pt idx="44761">
                  <c:v>2.4643137254901957</c:v>
                </c:pt>
                <c:pt idx="44762">
                  <c:v>2.4643137254901957</c:v>
                </c:pt>
                <c:pt idx="44763">
                  <c:v>2.4643137254901957</c:v>
                </c:pt>
                <c:pt idx="44764">
                  <c:v>2.4643137254901957</c:v>
                </c:pt>
                <c:pt idx="44765">
                  <c:v>2.4643137254901957</c:v>
                </c:pt>
                <c:pt idx="44766">
                  <c:v>2.4643137254901957</c:v>
                </c:pt>
                <c:pt idx="44767">
                  <c:v>2.4643137254901957</c:v>
                </c:pt>
                <c:pt idx="44768">
                  <c:v>2.4643137254901957</c:v>
                </c:pt>
                <c:pt idx="44769">
                  <c:v>2.4643137254901957</c:v>
                </c:pt>
                <c:pt idx="44770">
                  <c:v>2.4643137254901957</c:v>
                </c:pt>
                <c:pt idx="44771">
                  <c:v>2.4643137254901957</c:v>
                </c:pt>
                <c:pt idx="44772">
                  <c:v>2.4643137254901957</c:v>
                </c:pt>
                <c:pt idx="44773">
                  <c:v>2.4643137254901957</c:v>
                </c:pt>
                <c:pt idx="44774">
                  <c:v>2.4643137254901957</c:v>
                </c:pt>
                <c:pt idx="44775">
                  <c:v>2.4643137254901957</c:v>
                </c:pt>
                <c:pt idx="44776">
                  <c:v>2.4643137254901957</c:v>
                </c:pt>
                <c:pt idx="44777">
                  <c:v>2.4643137254901957</c:v>
                </c:pt>
                <c:pt idx="44778">
                  <c:v>2.4643137254901957</c:v>
                </c:pt>
                <c:pt idx="44779">
                  <c:v>2.4643137254901957</c:v>
                </c:pt>
                <c:pt idx="44780">
                  <c:v>2.4643137254901957</c:v>
                </c:pt>
                <c:pt idx="44781">
                  <c:v>2.4643137254901957</c:v>
                </c:pt>
                <c:pt idx="44782">
                  <c:v>2.4643137254901957</c:v>
                </c:pt>
                <c:pt idx="44783">
                  <c:v>2.4643137254901957</c:v>
                </c:pt>
                <c:pt idx="44784">
                  <c:v>2.4643137254901957</c:v>
                </c:pt>
                <c:pt idx="44785">
                  <c:v>2.4643137254901957</c:v>
                </c:pt>
                <c:pt idx="44786">
                  <c:v>2.6117647058823525</c:v>
                </c:pt>
                <c:pt idx="44787">
                  <c:v>2.6117647058823525</c:v>
                </c:pt>
                <c:pt idx="44788">
                  <c:v>2.6117647058823525</c:v>
                </c:pt>
                <c:pt idx="44789">
                  <c:v>2.6117647058823525</c:v>
                </c:pt>
                <c:pt idx="44790">
                  <c:v>2.6117647058823525</c:v>
                </c:pt>
                <c:pt idx="44791">
                  <c:v>2.6117647058823525</c:v>
                </c:pt>
                <c:pt idx="44792">
                  <c:v>2.6117647058823525</c:v>
                </c:pt>
                <c:pt idx="44793">
                  <c:v>2.6117647058823525</c:v>
                </c:pt>
                <c:pt idx="44794">
                  <c:v>2.6117647058823525</c:v>
                </c:pt>
                <c:pt idx="44795">
                  <c:v>2.6117647058823525</c:v>
                </c:pt>
                <c:pt idx="44796">
                  <c:v>2.6117647058823525</c:v>
                </c:pt>
                <c:pt idx="44797">
                  <c:v>2.6117647058823525</c:v>
                </c:pt>
                <c:pt idx="44798">
                  <c:v>2.6117647058823525</c:v>
                </c:pt>
                <c:pt idx="44799">
                  <c:v>2.6117647058823525</c:v>
                </c:pt>
                <c:pt idx="44800">
                  <c:v>2.6117647058823525</c:v>
                </c:pt>
                <c:pt idx="44801">
                  <c:v>2.6117647058823525</c:v>
                </c:pt>
                <c:pt idx="44802">
                  <c:v>2.6117647058823525</c:v>
                </c:pt>
                <c:pt idx="44803">
                  <c:v>2.6117647058823525</c:v>
                </c:pt>
                <c:pt idx="44804">
                  <c:v>2.6117647058823525</c:v>
                </c:pt>
                <c:pt idx="44805">
                  <c:v>2.6117647058823525</c:v>
                </c:pt>
                <c:pt idx="44806">
                  <c:v>2.6117647058823525</c:v>
                </c:pt>
                <c:pt idx="44807">
                  <c:v>2.6117647058823525</c:v>
                </c:pt>
                <c:pt idx="44808">
                  <c:v>2.6117647058823525</c:v>
                </c:pt>
                <c:pt idx="44809">
                  <c:v>2.6117647058823525</c:v>
                </c:pt>
                <c:pt idx="44810">
                  <c:v>2.6117647058823525</c:v>
                </c:pt>
                <c:pt idx="44811">
                  <c:v>2.6117647058823525</c:v>
                </c:pt>
                <c:pt idx="44812">
                  <c:v>2.6117647058823525</c:v>
                </c:pt>
                <c:pt idx="44813">
                  <c:v>2.6117647058823525</c:v>
                </c:pt>
                <c:pt idx="44814">
                  <c:v>2.6117647058823525</c:v>
                </c:pt>
                <c:pt idx="44815">
                  <c:v>2.6117647058823525</c:v>
                </c:pt>
                <c:pt idx="44816">
                  <c:v>2.6117647058823525</c:v>
                </c:pt>
                <c:pt idx="44817">
                  <c:v>2.6117647058823525</c:v>
                </c:pt>
                <c:pt idx="44818">
                  <c:v>2.6117647058823525</c:v>
                </c:pt>
                <c:pt idx="44819">
                  <c:v>2.6117647058823525</c:v>
                </c:pt>
                <c:pt idx="44820">
                  <c:v>2.6117647058823525</c:v>
                </c:pt>
                <c:pt idx="44821">
                  <c:v>2.6117647058823525</c:v>
                </c:pt>
                <c:pt idx="44822">
                  <c:v>2.6117647058823525</c:v>
                </c:pt>
                <c:pt idx="44823">
                  <c:v>2.6117647058823525</c:v>
                </c:pt>
                <c:pt idx="44824">
                  <c:v>2.6117647058823525</c:v>
                </c:pt>
                <c:pt idx="44825">
                  <c:v>2.4643137254901957</c:v>
                </c:pt>
                <c:pt idx="44826">
                  <c:v>2.4643137254901957</c:v>
                </c:pt>
                <c:pt idx="44827">
                  <c:v>2.4643137254901957</c:v>
                </c:pt>
                <c:pt idx="44828">
                  <c:v>2.4643137254901957</c:v>
                </c:pt>
                <c:pt idx="44829">
                  <c:v>2.4643137254901957</c:v>
                </c:pt>
                <c:pt idx="44830">
                  <c:v>2.4643137254901957</c:v>
                </c:pt>
                <c:pt idx="44831">
                  <c:v>2.4643137254901957</c:v>
                </c:pt>
                <c:pt idx="44832">
                  <c:v>2.4643137254901957</c:v>
                </c:pt>
                <c:pt idx="44833">
                  <c:v>2.4643137254901957</c:v>
                </c:pt>
                <c:pt idx="44834">
                  <c:v>2.4643137254901957</c:v>
                </c:pt>
                <c:pt idx="44835">
                  <c:v>2.4643137254901957</c:v>
                </c:pt>
                <c:pt idx="44836">
                  <c:v>2.4643137254901957</c:v>
                </c:pt>
                <c:pt idx="44837">
                  <c:v>2.4643137254901957</c:v>
                </c:pt>
                <c:pt idx="44838">
                  <c:v>2.4643137254901957</c:v>
                </c:pt>
                <c:pt idx="44839">
                  <c:v>2.4643137254901957</c:v>
                </c:pt>
                <c:pt idx="44840">
                  <c:v>2.4643137254901957</c:v>
                </c:pt>
                <c:pt idx="44841">
                  <c:v>2.4643137254901957</c:v>
                </c:pt>
                <c:pt idx="44842">
                  <c:v>2.4643137254901957</c:v>
                </c:pt>
                <c:pt idx="44843">
                  <c:v>2.4643137254901957</c:v>
                </c:pt>
                <c:pt idx="44844">
                  <c:v>2.4643137254901957</c:v>
                </c:pt>
                <c:pt idx="44845">
                  <c:v>2.4643137254901957</c:v>
                </c:pt>
                <c:pt idx="44846">
                  <c:v>2.4643137254901957</c:v>
                </c:pt>
                <c:pt idx="44847">
                  <c:v>2.4643137254901957</c:v>
                </c:pt>
                <c:pt idx="44848">
                  <c:v>2.4643137254901957</c:v>
                </c:pt>
                <c:pt idx="44849">
                  <c:v>2.4643137254901957</c:v>
                </c:pt>
                <c:pt idx="44850">
                  <c:v>2.4643137254901957</c:v>
                </c:pt>
                <c:pt idx="44851">
                  <c:v>2.4643137254901957</c:v>
                </c:pt>
                <c:pt idx="44852">
                  <c:v>2.4643137254901957</c:v>
                </c:pt>
                <c:pt idx="44853">
                  <c:v>2.4643137254901957</c:v>
                </c:pt>
                <c:pt idx="44854">
                  <c:v>2.4643137254901957</c:v>
                </c:pt>
                <c:pt idx="44855">
                  <c:v>2.4643137254901957</c:v>
                </c:pt>
                <c:pt idx="44856">
                  <c:v>2.4643137254901957</c:v>
                </c:pt>
                <c:pt idx="44857">
                  <c:v>2.4643137254901957</c:v>
                </c:pt>
                <c:pt idx="44858">
                  <c:v>2.4643137254901957</c:v>
                </c:pt>
                <c:pt idx="44859">
                  <c:v>2.4643137254901957</c:v>
                </c:pt>
                <c:pt idx="44860">
                  <c:v>2.4643137254901957</c:v>
                </c:pt>
                <c:pt idx="44861">
                  <c:v>2.4643137254901957</c:v>
                </c:pt>
                <c:pt idx="44862">
                  <c:v>2.4643137254901957</c:v>
                </c:pt>
                <c:pt idx="44863">
                  <c:v>2.4643137254901957</c:v>
                </c:pt>
                <c:pt idx="44864">
                  <c:v>2.4643137254901957</c:v>
                </c:pt>
                <c:pt idx="44865">
                  <c:v>2.4643137254901957</c:v>
                </c:pt>
                <c:pt idx="44866">
                  <c:v>2.4643137254901957</c:v>
                </c:pt>
                <c:pt idx="44867">
                  <c:v>2.4643137254901957</c:v>
                </c:pt>
                <c:pt idx="44868">
                  <c:v>2.4643137254901957</c:v>
                </c:pt>
                <c:pt idx="44869">
                  <c:v>2.4643137254901957</c:v>
                </c:pt>
                <c:pt idx="44870">
                  <c:v>2.4643137254901957</c:v>
                </c:pt>
                <c:pt idx="44871">
                  <c:v>2.4643137254901957</c:v>
                </c:pt>
                <c:pt idx="44872">
                  <c:v>2.4643137254901957</c:v>
                </c:pt>
                <c:pt idx="44873">
                  <c:v>2.4643137254901957</c:v>
                </c:pt>
                <c:pt idx="44874">
                  <c:v>2.4643137254901957</c:v>
                </c:pt>
                <c:pt idx="44875">
                  <c:v>2.4643137254901957</c:v>
                </c:pt>
                <c:pt idx="44876">
                  <c:v>2.4643137254901957</c:v>
                </c:pt>
                <c:pt idx="44877">
                  <c:v>2.4643137254901957</c:v>
                </c:pt>
                <c:pt idx="44878">
                  <c:v>2.4643137254901957</c:v>
                </c:pt>
                <c:pt idx="44879">
                  <c:v>2.4643137254901957</c:v>
                </c:pt>
                <c:pt idx="44880">
                  <c:v>2.4643137254901957</c:v>
                </c:pt>
                <c:pt idx="44881">
                  <c:v>2.4643137254901957</c:v>
                </c:pt>
                <c:pt idx="44882">
                  <c:v>2.4643137254901957</c:v>
                </c:pt>
                <c:pt idx="44883">
                  <c:v>2.6117647058823525</c:v>
                </c:pt>
                <c:pt idx="44884">
                  <c:v>2.6117647058823525</c:v>
                </c:pt>
                <c:pt idx="44885">
                  <c:v>2.6117647058823525</c:v>
                </c:pt>
                <c:pt idx="44886">
                  <c:v>2.6117647058823525</c:v>
                </c:pt>
                <c:pt idx="44887">
                  <c:v>2.6117647058823525</c:v>
                </c:pt>
                <c:pt idx="44888">
                  <c:v>2.6117647058823525</c:v>
                </c:pt>
                <c:pt idx="44889">
                  <c:v>2.6117647058823525</c:v>
                </c:pt>
                <c:pt idx="44890">
                  <c:v>2.6117647058823525</c:v>
                </c:pt>
                <c:pt idx="44891">
                  <c:v>2.6117647058823525</c:v>
                </c:pt>
                <c:pt idx="44892">
                  <c:v>2.6117647058823525</c:v>
                </c:pt>
                <c:pt idx="44893">
                  <c:v>2.6117647058823525</c:v>
                </c:pt>
                <c:pt idx="44894">
                  <c:v>2.6117647058823525</c:v>
                </c:pt>
                <c:pt idx="44895">
                  <c:v>2.6117647058823525</c:v>
                </c:pt>
                <c:pt idx="44896">
                  <c:v>2.6117647058823525</c:v>
                </c:pt>
                <c:pt idx="44897">
                  <c:v>2.6117647058823525</c:v>
                </c:pt>
                <c:pt idx="44898">
                  <c:v>2.6117647058823525</c:v>
                </c:pt>
                <c:pt idx="44899">
                  <c:v>2.6117647058823525</c:v>
                </c:pt>
                <c:pt idx="44900">
                  <c:v>2.6117647058823525</c:v>
                </c:pt>
                <c:pt idx="44901">
                  <c:v>2.6117647058823525</c:v>
                </c:pt>
                <c:pt idx="44902">
                  <c:v>2.6117647058823525</c:v>
                </c:pt>
                <c:pt idx="44903">
                  <c:v>2.6117647058823525</c:v>
                </c:pt>
                <c:pt idx="44904">
                  <c:v>2.6117647058823525</c:v>
                </c:pt>
                <c:pt idx="44905">
                  <c:v>2.6117647058823525</c:v>
                </c:pt>
                <c:pt idx="44906">
                  <c:v>2.6117647058823525</c:v>
                </c:pt>
                <c:pt idx="44907">
                  <c:v>2.6117647058823525</c:v>
                </c:pt>
                <c:pt idx="44908">
                  <c:v>2.6117647058823525</c:v>
                </c:pt>
                <c:pt idx="44909">
                  <c:v>2.6117647058823525</c:v>
                </c:pt>
                <c:pt idx="44910">
                  <c:v>2.6117647058823525</c:v>
                </c:pt>
                <c:pt idx="44911">
                  <c:v>2.6117647058823525</c:v>
                </c:pt>
                <c:pt idx="44912">
                  <c:v>2.6117647058823525</c:v>
                </c:pt>
                <c:pt idx="44913">
                  <c:v>2.6117647058823525</c:v>
                </c:pt>
                <c:pt idx="44914">
                  <c:v>2.6117647058823525</c:v>
                </c:pt>
                <c:pt idx="44915">
                  <c:v>2.6117647058823525</c:v>
                </c:pt>
                <c:pt idx="44916">
                  <c:v>2.6117647058823525</c:v>
                </c:pt>
                <c:pt idx="44917">
                  <c:v>2.6117647058823525</c:v>
                </c:pt>
                <c:pt idx="44918">
                  <c:v>2.6117647058823525</c:v>
                </c:pt>
                <c:pt idx="44919">
                  <c:v>2.6117647058823525</c:v>
                </c:pt>
                <c:pt idx="44920">
                  <c:v>2.6117647058823525</c:v>
                </c:pt>
                <c:pt idx="44921">
                  <c:v>2.4643137254901957</c:v>
                </c:pt>
                <c:pt idx="44922">
                  <c:v>2.4643137254901957</c:v>
                </c:pt>
                <c:pt idx="44923">
                  <c:v>2.4643137254901957</c:v>
                </c:pt>
                <c:pt idx="44924">
                  <c:v>2.4643137254901957</c:v>
                </c:pt>
                <c:pt idx="44925">
                  <c:v>2.4643137254901957</c:v>
                </c:pt>
                <c:pt idx="44926">
                  <c:v>2.4643137254901957</c:v>
                </c:pt>
                <c:pt idx="44927">
                  <c:v>2.4643137254901957</c:v>
                </c:pt>
                <c:pt idx="44928">
                  <c:v>2.4643137254901957</c:v>
                </c:pt>
                <c:pt idx="44929">
                  <c:v>2.4643137254901957</c:v>
                </c:pt>
                <c:pt idx="44930">
                  <c:v>2.4643137254901957</c:v>
                </c:pt>
                <c:pt idx="44931">
                  <c:v>2.4643137254901957</c:v>
                </c:pt>
                <c:pt idx="44932">
                  <c:v>2.4643137254901957</c:v>
                </c:pt>
                <c:pt idx="44933">
                  <c:v>2.4643137254901957</c:v>
                </c:pt>
                <c:pt idx="44934">
                  <c:v>2.4643137254901957</c:v>
                </c:pt>
                <c:pt idx="44935">
                  <c:v>2.4643137254901957</c:v>
                </c:pt>
                <c:pt idx="44936">
                  <c:v>2.4643137254901957</c:v>
                </c:pt>
                <c:pt idx="44937">
                  <c:v>2.4643137254901957</c:v>
                </c:pt>
                <c:pt idx="44938">
                  <c:v>2.4643137254901957</c:v>
                </c:pt>
                <c:pt idx="44939">
                  <c:v>2.4643137254901957</c:v>
                </c:pt>
                <c:pt idx="44940">
                  <c:v>2.4643137254901957</c:v>
                </c:pt>
                <c:pt idx="44941">
                  <c:v>2.4643137254901957</c:v>
                </c:pt>
                <c:pt idx="44942">
                  <c:v>2.4643137254901957</c:v>
                </c:pt>
                <c:pt idx="44943">
                  <c:v>2.4643137254901957</c:v>
                </c:pt>
                <c:pt idx="44944">
                  <c:v>2.4643137254901957</c:v>
                </c:pt>
                <c:pt idx="44945">
                  <c:v>2.4643137254901957</c:v>
                </c:pt>
                <c:pt idx="44946">
                  <c:v>2.4643137254901957</c:v>
                </c:pt>
                <c:pt idx="44947">
                  <c:v>2.4643137254901957</c:v>
                </c:pt>
                <c:pt idx="44948">
                  <c:v>2.4643137254901957</c:v>
                </c:pt>
                <c:pt idx="44949">
                  <c:v>2.4643137254901957</c:v>
                </c:pt>
                <c:pt idx="44950">
                  <c:v>2.4643137254901957</c:v>
                </c:pt>
                <c:pt idx="44951">
                  <c:v>2.4643137254901957</c:v>
                </c:pt>
                <c:pt idx="44952">
                  <c:v>2.4643137254901957</c:v>
                </c:pt>
                <c:pt idx="44953">
                  <c:v>2.4643137254901957</c:v>
                </c:pt>
                <c:pt idx="44954">
                  <c:v>2.4643137254901957</c:v>
                </c:pt>
                <c:pt idx="44955">
                  <c:v>2.4643137254901957</c:v>
                </c:pt>
                <c:pt idx="44956">
                  <c:v>2.4643137254901957</c:v>
                </c:pt>
                <c:pt idx="44957">
                  <c:v>2.4643137254901957</c:v>
                </c:pt>
                <c:pt idx="44958">
                  <c:v>2.4643137254901957</c:v>
                </c:pt>
                <c:pt idx="44959">
                  <c:v>2.4643137254901957</c:v>
                </c:pt>
                <c:pt idx="44960">
                  <c:v>2.4643137254901957</c:v>
                </c:pt>
                <c:pt idx="44961">
                  <c:v>2.4643137254901957</c:v>
                </c:pt>
                <c:pt idx="44962">
                  <c:v>2.4643137254901957</c:v>
                </c:pt>
                <c:pt idx="44963">
                  <c:v>2.4643137254901957</c:v>
                </c:pt>
                <c:pt idx="44964">
                  <c:v>2.4643137254901957</c:v>
                </c:pt>
                <c:pt idx="44965">
                  <c:v>2.4643137254901957</c:v>
                </c:pt>
                <c:pt idx="44966">
                  <c:v>2.4643137254901957</c:v>
                </c:pt>
                <c:pt idx="44967">
                  <c:v>2.4643137254901957</c:v>
                </c:pt>
                <c:pt idx="44968">
                  <c:v>2.4643137254901957</c:v>
                </c:pt>
                <c:pt idx="44969">
                  <c:v>2.4643137254901957</c:v>
                </c:pt>
                <c:pt idx="44970">
                  <c:v>2.4643137254901957</c:v>
                </c:pt>
                <c:pt idx="44971">
                  <c:v>2.4643137254901957</c:v>
                </c:pt>
                <c:pt idx="44972">
                  <c:v>2.4643137254901957</c:v>
                </c:pt>
                <c:pt idx="44973">
                  <c:v>2.4643137254901957</c:v>
                </c:pt>
                <c:pt idx="44974">
                  <c:v>2.4643137254901957</c:v>
                </c:pt>
                <c:pt idx="44975">
                  <c:v>2.4643137254901957</c:v>
                </c:pt>
                <c:pt idx="44976">
                  <c:v>2.4643137254901957</c:v>
                </c:pt>
                <c:pt idx="44977">
                  <c:v>2.6117647058823525</c:v>
                </c:pt>
                <c:pt idx="44978">
                  <c:v>2.6117647058823525</c:v>
                </c:pt>
                <c:pt idx="44979">
                  <c:v>2.6117647058823525</c:v>
                </c:pt>
                <c:pt idx="44980">
                  <c:v>2.6117647058823525</c:v>
                </c:pt>
                <c:pt idx="44981">
                  <c:v>2.6117647058823525</c:v>
                </c:pt>
                <c:pt idx="44982">
                  <c:v>2.6117647058823525</c:v>
                </c:pt>
                <c:pt idx="44983">
                  <c:v>2.6117647058823525</c:v>
                </c:pt>
                <c:pt idx="44984">
                  <c:v>2.6117647058823525</c:v>
                </c:pt>
                <c:pt idx="44985">
                  <c:v>2.6117647058823525</c:v>
                </c:pt>
                <c:pt idx="44986">
                  <c:v>2.6117647058823525</c:v>
                </c:pt>
                <c:pt idx="44987">
                  <c:v>2.6117647058823525</c:v>
                </c:pt>
                <c:pt idx="44988">
                  <c:v>2.6117647058823525</c:v>
                </c:pt>
                <c:pt idx="44989">
                  <c:v>2.6117647058823525</c:v>
                </c:pt>
                <c:pt idx="44990">
                  <c:v>2.6117647058823525</c:v>
                </c:pt>
                <c:pt idx="44991">
                  <c:v>2.6117647058823525</c:v>
                </c:pt>
                <c:pt idx="44992">
                  <c:v>2.6117647058823525</c:v>
                </c:pt>
                <c:pt idx="44993">
                  <c:v>2.6117647058823525</c:v>
                </c:pt>
                <c:pt idx="44994">
                  <c:v>2.6117647058823525</c:v>
                </c:pt>
                <c:pt idx="44995">
                  <c:v>2.6117647058823525</c:v>
                </c:pt>
                <c:pt idx="44996">
                  <c:v>2.6117647058823525</c:v>
                </c:pt>
                <c:pt idx="44997">
                  <c:v>2.6117647058823525</c:v>
                </c:pt>
                <c:pt idx="44998">
                  <c:v>2.6117647058823525</c:v>
                </c:pt>
                <c:pt idx="44999">
                  <c:v>2.6117647058823525</c:v>
                </c:pt>
                <c:pt idx="45000">
                  <c:v>2.6117647058823525</c:v>
                </c:pt>
                <c:pt idx="45001">
                  <c:v>2.6117647058823525</c:v>
                </c:pt>
                <c:pt idx="45002">
                  <c:v>2.6117647058823525</c:v>
                </c:pt>
                <c:pt idx="45003">
                  <c:v>2.6117647058823525</c:v>
                </c:pt>
                <c:pt idx="45004">
                  <c:v>2.6117647058823525</c:v>
                </c:pt>
                <c:pt idx="45005">
                  <c:v>2.6117647058823525</c:v>
                </c:pt>
                <c:pt idx="45006">
                  <c:v>2.6117647058823525</c:v>
                </c:pt>
                <c:pt idx="45007">
                  <c:v>2.6117647058823525</c:v>
                </c:pt>
                <c:pt idx="45008">
                  <c:v>2.6117647058823525</c:v>
                </c:pt>
                <c:pt idx="45009">
                  <c:v>2.6117647058823525</c:v>
                </c:pt>
                <c:pt idx="45010">
                  <c:v>2.6117647058823525</c:v>
                </c:pt>
                <c:pt idx="45011">
                  <c:v>2.6117647058823525</c:v>
                </c:pt>
                <c:pt idx="45012">
                  <c:v>2.6117647058823525</c:v>
                </c:pt>
                <c:pt idx="45013">
                  <c:v>2.6117647058823525</c:v>
                </c:pt>
                <c:pt idx="45014">
                  <c:v>2.6117647058823525</c:v>
                </c:pt>
                <c:pt idx="45015">
                  <c:v>2.6117647058823525</c:v>
                </c:pt>
                <c:pt idx="45016">
                  <c:v>2.6117647058823525</c:v>
                </c:pt>
                <c:pt idx="45017">
                  <c:v>2.4643137254901957</c:v>
                </c:pt>
                <c:pt idx="45018">
                  <c:v>2.4643137254901957</c:v>
                </c:pt>
                <c:pt idx="45019">
                  <c:v>2.4643137254901957</c:v>
                </c:pt>
                <c:pt idx="45020">
                  <c:v>2.4643137254901957</c:v>
                </c:pt>
                <c:pt idx="45021">
                  <c:v>2.4643137254901957</c:v>
                </c:pt>
                <c:pt idx="45022">
                  <c:v>2.4643137254901957</c:v>
                </c:pt>
                <c:pt idx="45023">
                  <c:v>2.4643137254901957</c:v>
                </c:pt>
                <c:pt idx="45024">
                  <c:v>2.4643137254901957</c:v>
                </c:pt>
                <c:pt idx="45025">
                  <c:v>2.4643137254901957</c:v>
                </c:pt>
                <c:pt idx="45026">
                  <c:v>2.4643137254901957</c:v>
                </c:pt>
                <c:pt idx="45027">
                  <c:v>2.4643137254901957</c:v>
                </c:pt>
                <c:pt idx="45028">
                  <c:v>2.4643137254901957</c:v>
                </c:pt>
                <c:pt idx="45029">
                  <c:v>2.4643137254901957</c:v>
                </c:pt>
                <c:pt idx="45030">
                  <c:v>2.4643137254901957</c:v>
                </c:pt>
                <c:pt idx="45031">
                  <c:v>2.4643137254901957</c:v>
                </c:pt>
                <c:pt idx="45032">
                  <c:v>2.4643137254901957</c:v>
                </c:pt>
                <c:pt idx="45033">
                  <c:v>2.4643137254901957</c:v>
                </c:pt>
                <c:pt idx="45034">
                  <c:v>2.4643137254901957</c:v>
                </c:pt>
                <c:pt idx="45035">
                  <c:v>2.4643137254901957</c:v>
                </c:pt>
                <c:pt idx="45036">
                  <c:v>2.4643137254901957</c:v>
                </c:pt>
                <c:pt idx="45037">
                  <c:v>2.4643137254901957</c:v>
                </c:pt>
                <c:pt idx="45038">
                  <c:v>2.4643137254901957</c:v>
                </c:pt>
                <c:pt idx="45039">
                  <c:v>2.4643137254901957</c:v>
                </c:pt>
                <c:pt idx="45040">
                  <c:v>2.4643137254901957</c:v>
                </c:pt>
                <c:pt idx="45041">
                  <c:v>2.4643137254901957</c:v>
                </c:pt>
                <c:pt idx="45042">
                  <c:v>2.4643137254901957</c:v>
                </c:pt>
                <c:pt idx="45043">
                  <c:v>2.4643137254901957</c:v>
                </c:pt>
                <c:pt idx="45044">
                  <c:v>2.4643137254901957</c:v>
                </c:pt>
                <c:pt idx="45045">
                  <c:v>2.4643137254901957</c:v>
                </c:pt>
                <c:pt idx="45046">
                  <c:v>2.4643137254901957</c:v>
                </c:pt>
                <c:pt idx="45047">
                  <c:v>2.4643137254901957</c:v>
                </c:pt>
                <c:pt idx="45048">
                  <c:v>2.4643137254901957</c:v>
                </c:pt>
                <c:pt idx="45049">
                  <c:v>2.4643137254901957</c:v>
                </c:pt>
                <c:pt idx="45050">
                  <c:v>2.4643137254901957</c:v>
                </c:pt>
                <c:pt idx="45051">
                  <c:v>2.4643137254901957</c:v>
                </c:pt>
                <c:pt idx="45052">
                  <c:v>2.4643137254901957</c:v>
                </c:pt>
                <c:pt idx="45053">
                  <c:v>2.4643137254901957</c:v>
                </c:pt>
                <c:pt idx="45054">
                  <c:v>2.4643137254901957</c:v>
                </c:pt>
                <c:pt idx="45055">
                  <c:v>2.4643137254901957</c:v>
                </c:pt>
                <c:pt idx="45056">
                  <c:v>2.4643137254901957</c:v>
                </c:pt>
                <c:pt idx="45057">
                  <c:v>2.4643137254901957</c:v>
                </c:pt>
                <c:pt idx="45058">
                  <c:v>2.4643137254901957</c:v>
                </c:pt>
                <c:pt idx="45059">
                  <c:v>2.4643137254901957</c:v>
                </c:pt>
                <c:pt idx="45060">
                  <c:v>2.4643137254901957</c:v>
                </c:pt>
                <c:pt idx="45061">
                  <c:v>2.4643137254901957</c:v>
                </c:pt>
                <c:pt idx="45062">
                  <c:v>2.4643137254901957</c:v>
                </c:pt>
                <c:pt idx="45063">
                  <c:v>2.4643137254901957</c:v>
                </c:pt>
                <c:pt idx="45064">
                  <c:v>2.4643137254901957</c:v>
                </c:pt>
                <c:pt idx="45065">
                  <c:v>2.4643137254901957</c:v>
                </c:pt>
                <c:pt idx="45066">
                  <c:v>2.4643137254901957</c:v>
                </c:pt>
                <c:pt idx="45067">
                  <c:v>2.4643137254901957</c:v>
                </c:pt>
                <c:pt idx="45068">
                  <c:v>2.4643137254901957</c:v>
                </c:pt>
                <c:pt idx="45069">
                  <c:v>2.4643137254901957</c:v>
                </c:pt>
                <c:pt idx="45070">
                  <c:v>2.4643137254901957</c:v>
                </c:pt>
                <c:pt idx="45071">
                  <c:v>2.4643137254901957</c:v>
                </c:pt>
                <c:pt idx="45072">
                  <c:v>2.4643137254901957</c:v>
                </c:pt>
                <c:pt idx="45073">
                  <c:v>2.6117647058823525</c:v>
                </c:pt>
                <c:pt idx="45074">
                  <c:v>2.6117647058823525</c:v>
                </c:pt>
                <c:pt idx="45075">
                  <c:v>2.6117647058823525</c:v>
                </c:pt>
                <c:pt idx="45076">
                  <c:v>2.6117647058823525</c:v>
                </c:pt>
                <c:pt idx="45077">
                  <c:v>2.6117647058823525</c:v>
                </c:pt>
                <c:pt idx="45078">
                  <c:v>2.6117647058823525</c:v>
                </c:pt>
                <c:pt idx="45079">
                  <c:v>2.6117647058823525</c:v>
                </c:pt>
                <c:pt idx="45080">
                  <c:v>2.6117647058823525</c:v>
                </c:pt>
                <c:pt idx="45081">
                  <c:v>2.6117647058823525</c:v>
                </c:pt>
                <c:pt idx="45082">
                  <c:v>2.6117647058823525</c:v>
                </c:pt>
                <c:pt idx="45083">
                  <c:v>2.6117647058823525</c:v>
                </c:pt>
                <c:pt idx="45084">
                  <c:v>2.6117647058823525</c:v>
                </c:pt>
                <c:pt idx="45085">
                  <c:v>2.6117647058823525</c:v>
                </c:pt>
                <c:pt idx="45086">
                  <c:v>2.6117647058823525</c:v>
                </c:pt>
                <c:pt idx="45087">
                  <c:v>2.6117647058823525</c:v>
                </c:pt>
                <c:pt idx="45088">
                  <c:v>2.6117647058823525</c:v>
                </c:pt>
                <c:pt idx="45089">
                  <c:v>2.6117647058823525</c:v>
                </c:pt>
                <c:pt idx="45090">
                  <c:v>2.6117647058823525</c:v>
                </c:pt>
                <c:pt idx="45091">
                  <c:v>2.6117647058823525</c:v>
                </c:pt>
                <c:pt idx="45092">
                  <c:v>2.6117647058823525</c:v>
                </c:pt>
                <c:pt idx="45093">
                  <c:v>2.6117647058823525</c:v>
                </c:pt>
                <c:pt idx="45094">
                  <c:v>2.6117647058823525</c:v>
                </c:pt>
                <c:pt idx="45095">
                  <c:v>2.6117647058823525</c:v>
                </c:pt>
                <c:pt idx="45096">
                  <c:v>2.6117647058823525</c:v>
                </c:pt>
                <c:pt idx="45097">
                  <c:v>2.6117647058823525</c:v>
                </c:pt>
                <c:pt idx="45098">
                  <c:v>2.6117647058823525</c:v>
                </c:pt>
                <c:pt idx="45099">
                  <c:v>2.6117647058823525</c:v>
                </c:pt>
                <c:pt idx="45100">
                  <c:v>2.6117647058823525</c:v>
                </c:pt>
                <c:pt idx="45101">
                  <c:v>2.6117647058823525</c:v>
                </c:pt>
                <c:pt idx="45102">
                  <c:v>2.6117647058823525</c:v>
                </c:pt>
                <c:pt idx="45103">
                  <c:v>2.6117647058823525</c:v>
                </c:pt>
                <c:pt idx="45104">
                  <c:v>2.6117647058823525</c:v>
                </c:pt>
                <c:pt idx="45105">
                  <c:v>2.6117647058823525</c:v>
                </c:pt>
                <c:pt idx="45106">
                  <c:v>2.6117647058823525</c:v>
                </c:pt>
                <c:pt idx="45107">
                  <c:v>2.6117647058823525</c:v>
                </c:pt>
                <c:pt idx="45108">
                  <c:v>2.6117647058823525</c:v>
                </c:pt>
                <c:pt idx="45109">
                  <c:v>2.6117647058823525</c:v>
                </c:pt>
                <c:pt idx="45110">
                  <c:v>2.6117647058823525</c:v>
                </c:pt>
                <c:pt idx="45111">
                  <c:v>2.6117647058823525</c:v>
                </c:pt>
                <c:pt idx="45112">
                  <c:v>2.4643137254901957</c:v>
                </c:pt>
                <c:pt idx="45113">
                  <c:v>2.4643137254901957</c:v>
                </c:pt>
                <c:pt idx="45114">
                  <c:v>2.4643137254901957</c:v>
                </c:pt>
                <c:pt idx="45115">
                  <c:v>2.4643137254901957</c:v>
                </c:pt>
                <c:pt idx="45116">
                  <c:v>2.4643137254901957</c:v>
                </c:pt>
                <c:pt idx="45117">
                  <c:v>2.4643137254901957</c:v>
                </c:pt>
                <c:pt idx="45118">
                  <c:v>2.4643137254901957</c:v>
                </c:pt>
                <c:pt idx="45119">
                  <c:v>2.4643137254901957</c:v>
                </c:pt>
                <c:pt idx="45120">
                  <c:v>2.4643137254901957</c:v>
                </c:pt>
                <c:pt idx="45121">
                  <c:v>2.4643137254901957</c:v>
                </c:pt>
                <c:pt idx="45122">
                  <c:v>2.4643137254901957</c:v>
                </c:pt>
                <c:pt idx="45123">
                  <c:v>2.4643137254901957</c:v>
                </c:pt>
                <c:pt idx="45124">
                  <c:v>2.4643137254901957</c:v>
                </c:pt>
                <c:pt idx="45125">
                  <c:v>2.4643137254901957</c:v>
                </c:pt>
                <c:pt idx="45126">
                  <c:v>2.4643137254901957</c:v>
                </c:pt>
                <c:pt idx="45127">
                  <c:v>2.4643137254901957</c:v>
                </c:pt>
                <c:pt idx="45128">
                  <c:v>2.4643137254901957</c:v>
                </c:pt>
                <c:pt idx="45129">
                  <c:v>2.4643137254901957</c:v>
                </c:pt>
                <c:pt idx="45130">
                  <c:v>2.4643137254901957</c:v>
                </c:pt>
                <c:pt idx="45131">
                  <c:v>2.4643137254901957</c:v>
                </c:pt>
                <c:pt idx="45132">
                  <c:v>2.4643137254901957</c:v>
                </c:pt>
                <c:pt idx="45133">
                  <c:v>2.4643137254901957</c:v>
                </c:pt>
                <c:pt idx="45134">
                  <c:v>2.4643137254901957</c:v>
                </c:pt>
                <c:pt idx="45135">
                  <c:v>2.4643137254901957</c:v>
                </c:pt>
                <c:pt idx="45136">
                  <c:v>2.4643137254901957</c:v>
                </c:pt>
                <c:pt idx="45137">
                  <c:v>2.4643137254901957</c:v>
                </c:pt>
                <c:pt idx="45138">
                  <c:v>2.4643137254901957</c:v>
                </c:pt>
                <c:pt idx="45139">
                  <c:v>2.4643137254901957</c:v>
                </c:pt>
                <c:pt idx="45140">
                  <c:v>2.4643137254901957</c:v>
                </c:pt>
                <c:pt idx="45141">
                  <c:v>2.4643137254901957</c:v>
                </c:pt>
                <c:pt idx="45142">
                  <c:v>2.4643137254901957</c:v>
                </c:pt>
                <c:pt idx="45143">
                  <c:v>2.4643137254901957</c:v>
                </c:pt>
                <c:pt idx="45144">
                  <c:v>2.4643137254901957</c:v>
                </c:pt>
                <c:pt idx="45145">
                  <c:v>2.4643137254901957</c:v>
                </c:pt>
                <c:pt idx="45146">
                  <c:v>2.4643137254901957</c:v>
                </c:pt>
                <c:pt idx="45147">
                  <c:v>2.4643137254901957</c:v>
                </c:pt>
                <c:pt idx="45148">
                  <c:v>2.4643137254901957</c:v>
                </c:pt>
                <c:pt idx="45149">
                  <c:v>2.4643137254901957</c:v>
                </c:pt>
                <c:pt idx="45150">
                  <c:v>2.4643137254901957</c:v>
                </c:pt>
                <c:pt idx="45151">
                  <c:v>2.4643137254901957</c:v>
                </c:pt>
                <c:pt idx="45152">
                  <c:v>2.4643137254901957</c:v>
                </c:pt>
                <c:pt idx="45153">
                  <c:v>2.4643137254901957</c:v>
                </c:pt>
                <c:pt idx="45154">
                  <c:v>2.4643137254901957</c:v>
                </c:pt>
                <c:pt idx="45155">
                  <c:v>2.4643137254901957</c:v>
                </c:pt>
                <c:pt idx="45156">
                  <c:v>2.4643137254901957</c:v>
                </c:pt>
                <c:pt idx="45157">
                  <c:v>2.4643137254901957</c:v>
                </c:pt>
                <c:pt idx="45158">
                  <c:v>2.4643137254901957</c:v>
                </c:pt>
                <c:pt idx="45159">
                  <c:v>2.4643137254901957</c:v>
                </c:pt>
                <c:pt idx="45160">
                  <c:v>2.4643137254901957</c:v>
                </c:pt>
                <c:pt idx="45161">
                  <c:v>2.4643137254901957</c:v>
                </c:pt>
                <c:pt idx="45162">
                  <c:v>2.4643137254901957</c:v>
                </c:pt>
                <c:pt idx="45163">
                  <c:v>2.4643137254901957</c:v>
                </c:pt>
                <c:pt idx="45164">
                  <c:v>2.4643137254901957</c:v>
                </c:pt>
                <c:pt idx="45165">
                  <c:v>2.4643137254901957</c:v>
                </c:pt>
                <c:pt idx="45166">
                  <c:v>2.4643137254901957</c:v>
                </c:pt>
                <c:pt idx="45167">
                  <c:v>2.4643137254901957</c:v>
                </c:pt>
                <c:pt idx="45168">
                  <c:v>2.6117647058823525</c:v>
                </c:pt>
                <c:pt idx="45169">
                  <c:v>2.6117647058823525</c:v>
                </c:pt>
                <c:pt idx="45170">
                  <c:v>2.6117647058823525</c:v>
                </c:pt>
                <c:pt idx="45171">
                  <c:v>2.6117647058823525</c:v>
                </c:pt>
                <c:pt idx="45172">
                  <c:v>2.6117647058823525</c:v>
                </c:pt>
                <c:pt idx="45173">
                  <c:v>2.6117647058823525</c:v>
                </c:pt>
                <c:pt idx="45174">
                  <c:v>2.6117647058823525</c:v>
                </c:pt>
                <c:pt idx="45175">
                  <c:v>2.6117647058823525</c:v>
                </c:pt>
                <c:pt idx="45176">
                  <c:v>2.6117647058823525</c:v>
                </c:pt>
                <c:pt idx="45177">
                  <c:v>2.6117647058823525</c:v>
                </c:pt>
                <c:pt idx="45178">
                  <c:v>2.6117647058823525</c:v>
                </c:pt>
                <c:pt idx="45179">
                  <c:v>2.6117647058823525</c:v>
                </c:pt>
                <c:pt idx="45180">
                  <c:v>2.6117647058823525</c:v>
                </c:pt>
                <c:pt idx="45181">
                  <c:v>2.6117647058823525</c:v>
                </c:pt>
                <c:pt idx="45182">
                  <c:v>2.6117647058823525</c:v>
                </c:pt>
                <c:pt idx="45183">
                  <c:v>2.6117647058823525</c:v>
                </c:pt>
                <c:pt idx="45184">
                  <c:v>2.6117647058823525</c:v>
                </c:pt>
                <c:pt idx="45185">
                  <c:v>2.6117647058823525</c:v>
                </c:pt>
                <c:pt idx="45186">
                  <c:v>2.6117647058823525</c:v>
                </c:pt>
                <c:pt idx="45187">
                  <c:v>2.6117647058823525</c:v>
                </c:pt>
                <c:pt idx="45188">
                  <c:v>2.6117647058823525</c:v>
                </c:pt>
                <c:pt idx="45189">
                  <c:v>2.6117647058823525</c:v>
                </c:pt>
                <c:pt idx="45190">
                  <c:v>2.6117647058823525</c:v>
                </c:pt>
                <c:pt idx="45191">
                  <c:v>2.6117647058823525</c:v>
                </c:pt>
                <c:pt idx="45192">
                  <c:v>2.6117647058823525</c:v>
                </c:pt>
                <c:pt idx="45193">
                  <c:v>2.6117647058823525</c:v>
                </c:pt>
                <c:pt idx="45194">
                  <c:v>2.6117647058823525</c:v>
                </c:pt>
                <c:pt idx="45195">
                  <c:v>2.6117647058823525</c:v>
                </c:pt>
                <c:pt idx="45196">
                  <c:v>2.6117647058823525</c:v>
                </c:pt>
                <c:pt idx="45197">
                  <c:v>2.6117647058823525</c:v>
                </c:pt>
                <c:pt idx="45198">
                  <c:v>2.6117647058823525</c:v>
                </c:pt>
                <c:pt idx="45199">
                  <c:v>2.6117647058823525</c:v>
                </c:pt>
                <c:pt idx="45200">
                  <c:v>2.6117647058823525</c:v>
                </c:pt>
                <c:pt idx="45201">
                  <c:v>2.6117647058823525</c:v>
                </c:pt>
                <c:pt idx="45202">
                  <c:v>2.6117647058823525</c:v>
                </c:pt>
                <c:pt idx="45203">
                  <c:v>2.6117647058823525</c:v>
                </c:pt>
                <c:pt idx="45204">
                  <c:v>2.6117647058823525</c:v>
                </c:pt>
                <c:pt idx="45205">
                  <c:v>2.6117647058823525</c:v>
                </c:pt>
                <c:pt idx="45206">
                  <c:v>2.6117647058823525</c:v>
                </c:pt>
                <c:pt idx="45207">
                  <c:v>2.4643137254901957</c:v>
                </c:pt>
                <c:pt idx="45208">
                  <c:v>2.4643137254901957</c:v>
                </c:pt>
                <c:pt idx="45209">
                  <c:v>2.4643137254901957</c:v>
                </c:pt>
                <c:pt idx="45210">
                  <c:v>2.4643137254901957</c:v>
                </c:pt>
                <c:pt idx="45211">
                  <c:v>2.4643137254901957</c:v>
                </c:pt>
                <c:pt idx="45212">
                  <c:v>2.4643137254901957</c:v>
                </c:pt>
                <c:pt idx="45213">
                  <c:v>2.4643137254901957</c:v>
                </c:pt>
                <c:pt idx="45214">
                  <c:v>2.4643137254901957</c:v>
                </c:pt>
                <c:pt idx="45215">
                  <c:v>2.4643137254901957</c:v>
                </c:pt>
                <c:pt idx="45216">
                  <c:v>2.4643137254901957</c:v>
                </c:pt>
                <c:pt idx="45217">
                  <c:v>2.4643137254901957</c:v>
                </c:pt>
                <c:pt idx="45218">
                  <c:v>2.4643137254901957</c:v>
                </c:pt>
                <c:pt idx="45219">
                  <c:v>2.4643137254901957</c:v>
                </c:pt>
                <c:pt idx="45220">
                  <c:v>2.4643137254901957</c:v>
                </c:pt>
                <c:pt idx="45221">
                  <c:v>2.4643137254901957</c:v>
                </c:pt>
                <c:pt idx="45222">
                  <c:v>2.4643137254901957</c:v>
                </c:pt>
                <c:pt idx="45223">
                  <c:v>2.4643137254901957</c:v>
                </c:pt>
                <c:pt idx="45224">
                  <c:v>2.4643137254901957</c:v>
                </c:pt>
                <c:pt idx="45225">
                  <c:v>2.4643137254901957</c:v>
                </c:pt>
                <c:pt idx="45226">
                  <c:v>2.4643137254901957</c:v>
                </c:pt>
                <c:pt idx="45227">
                  <c:v>2.4643137254901957</c:v>
                </c:pt>
                <c:pt idx="45228">
                  <c:v>2.4643137254901957</c:v>
                </c:pt>
                <c:pt idx="45229">
                  <c:v>2.4643137254901957</c:v>
                </c:pt>
                <c:pt idx="45230">
                  <c:v>2.4643137254901957</c:v>
                </c:pt>
                <c:pt idx="45231">
                  <c:v>2.4643137254901957</c:v>
                </c:pt>
                <c:pt idx="45232">
                  <c:v>2.4643137254901957</c:v>
                </c:pt>
                <c:pt idx="45233">
                  <c:v>2.4643137254901957</c:v>
                </c:pt>
                <c:pt idx="45234">
                  <c:v>2.4643137254901957</c:v>
                </c:pt>
                <c:pt idx="45235">
                  <c:v>2.4643137254901957</c:v>
                </c:pt>
                <c:pt idx="45236">
                  <c:v>2.4643137254901957</c:v>
                </c:pt>
                <c:pt idx="45237">
                  <c:v>2.4643137254901957</c:v>
                </c:pt>
                <c:pt idx="45238">
                  <c:v>2.4643137254901957</c:v>
                </c:pt>
                <c:pt idx="45239">
                  <c:v>2.4643137254901957</c:v>
                </c:pt>
                <c:pt idx="45240">
                  <c:v>2.4643137254901957</c:v>
                </c:pt>
                <c:pt idx="45241">
                  <c:v>2.4643137254901957</c:v>
                </c:pt>
                <c:pt idx="45242">
                  <c:v>2.4643137254901957</c:v>
                </c:pt>
                <c:pt idx="45243">
                  <c:v>2.4643137254901957</c:v>
                </c:pt>
                <c:pt idx="45244">
                  <c:v>2.4643137254901957</c:v>
                </c:pt>
                <c:pt idx="45245">
                  <c:v>2.4643137254901957</c:v>
                </c:pt>
                <c:pt idx="45246">
                  <c:v>2.4643137254901957</c:v>
                </c:pt>
                <c:pt idx="45247">
                  <c:v>2.4643137254901957</c:v>
                </c:pt>
                <c:pt idx="45248">
                  <c:v>2.4643137254901957</c:v>
                </c:pt>
                <c:pt idx="45249">
                  <c:v>2.4643137254901957</c:v>
                </c:pt>
                <c:pt idx="45250">
                  <c:v>2.4643137254901957</c:v>
                </c:pt>
                <c:pt idx="45251">
                  <c:v>2.4643137254901957</c:v>
                </c:pt>
                <c:pt idx="45252">
                  <c:v>2.4643137254901957</c:v>
                </c:pt>
                <c:pt idx="45253">
                  <c:v>2.4643137254901957</c:v>
                </c:pt>
                <c:pt idx="45254">
                  <c:v>2.4643137254901957</c:v>
                </c:pt>
                <c:pt idx="45255">
                  <c:v>2.4643137254901957</c:v>
                </c:pt>
                <c:pt idx="45256">
                  <c:v>2.4643137254901957</c:v>
                </c:pt>
                <c:pt idx="45257">
                  <c:v>2.4643137254901957</c:v>
                </c:pt>
                <c:pt idx="45258">
                  <c:v>2.4643137254901957</c:v>
                </c:pt>
                <c:pt idx="45259">
                  <c:v>2.4643137254901957</c:v>
                </c:pt>
                <c:pt idx="45260">
                  <c:v>2.4643137254901957</c:v>
                </c:pt>
                <c:pt idx="45261">
                  <c:v>2.4643137254901957</c:v>
                </c:pt>
                <c:pt idx="45262">
                  <c:v>2.4643137254901957</c:v>
                </c:pt>
                <c:pt idx="45263">
                  <c:v>2.4643137254901957</c:v>
                </c:pt>
                <c:pt idx="45264">
                  <c:v>2.4643137254901957</c:v>
                </c:pt>
                <c:pt idx="45265">
                  <c:v>2.6117647058823525</c:v>
                </c:pt>
                <c:pt idx="45266">
                  <c:v>2.6117647058823525</c:v>
                </c:pt>
                <c:pt idx="45267">
                  <c:v>2.6117647058823525</c:v>
                </c:pt>
                <c:pt idx="45268">
                  <c:v>2.6117647058823525</c:v>
                </c:pt>
                <c:pt idx="45269">
                  <c:v>2.6117647058823525</c:v>
                </c:pt>
                <c:pt idx="45270">
                  <c:v>2.6117647058823525</c:v>
                </c:pt>
                <c:pt idx="45271">
                  <c:v>2.6117647058823525</c:v>
                </c:pt>
                <c:pt idx="45272">
                  <c:v>2.6117647058823525</c:v>
                </c:pt>
                <c:pt idx="45273">
                  <c:v>2.6117647058823525</c:v>
                </c:pt>
                <c:pt idx="45274">
                  <c:v>2.6117647058823525</c:v>
                </c:pt>
                <c:pt idx="45275">
                  <c:v>2.6117647058823525</c:v>
                </c:pt>
                <c:pt idx="45276">
                  <c:v>2.6117647058823525</c:v>
                </c:pt>
                <c:pt idx="45277">
                  <c:v>2.6117647058823525</c:v>
                </c:pt>
                <c:pt idx="45278">
                  <c:v>2.6117647058823525</c:v>
                </c:pt>
                <c:pt idx="45279">
                  <c:v>2.6117647058823525</c:v>
                </c:pt>
                <c:pt idx="45280">
                  <c:v>2.6117647058823525</c:v>
                </c:pt>
                <c:pt idx="45281">
                  <c:v>2.6117647058823525</c:v>
                </c:pt>
                <c:pt idx="45282">
                  <c:v>2.6117647058823525</c:v>
                </c:pt>
                <c:pt idx="45283">
                  <c:v>2.6117647058823525</c:v>
                </c:pt>
                <c:pt idx="45284">
                  <c:v>2.6117647058823525</c:v>
                </c:pt>
                <c:pt idx="45285">
                  <c:v>2.6117647058823525</c:v>
                </c:pt>
                <c:pt idx="45286">
                  <c:v>2.6117647058823525</c:v>
                </c:pt>
                <c:pt idx="45287">
                  <c:v>2.6117647058823525</c:v>
                </c:pt>
                <c:pt idx="45288">
                  <c:v>2.6117647058823525</c:v>
                </c:pt>
                <c:pt idx="45289">
                  <c:v>2.6117647058823525</c:v>
                </c:pt>
                <c:pt idx="45290">
                  <c:v>2.6117647058823525</c:v>
                </c:pt>
                <c:pt idx="45291">
                  <c:v>2.6117647058823525</c:v>
                </c:pt>
                <c:pt idx="45292">
                  <c:v>2.6117647058823525</c:v>
                </c:pt>
                <c:pt idx="45293">
                  <c:v>2.6117647058823525</c:v>
                </c:pt>
                <c:pt idx="45294">
                  <c:v>2.6117647058823525</c:v>
                </c:pt>
                <c:pt idx="45295">
                  <c:v>2.6117647058823525</c:v>
                </c:pt>
                <c:pt idx="45296">
                  <c:v>2.6117647058823525</c:v>
                </c:pt>
                <c:pt idx="45297">
                  <c:v>2.6117647058823525</c:v>
                </c:pt>
                <c:pt idx="45298">
                  <c:v>2.6117647058823525</c:v>
                </c:pt>
                <c:pt idx="45299">
                  <c:v>2.6117647058823525</c:v>
                </c:pt>
                <c:pt idx="45300">
                  <c:v>2.6117647058823525</c:v>
                </c:pt>
                <c:pt idx="45301">
                  <c:v>2.6117647058823525</c:v>
                </c:pt>
                <c:pt idx="45302">
                  <c:v>2.6117647058823525</c:v>
                </c:pt>
                <c:pt idx="45303">
                  <c:v>2.4643137254901957</c:v>
                </c:pt>
                <c:pt idx="45304">
                  <c:v>2.4643137254901957</c:v>
                </c:pt>
                <c:pt idx="45305">
                  <c:v>2.4643137254901957</c:v>
                </c:pt>
                <c:pt idx="45306">
                  <c:v>2.4643137254901957</c:v>
                </c:pt>
                <c:pt idx="45307">
                  <c:v>2.4643137254901957</c:v>
                </c:pt>
                <c:pt idx="45308">
                  <c:v>2.4643137254901957</c:v>
                </c:pt>
                <c:pt idx="45309">
                  <c:v>2.4643137254901957</c:v>
                </c:pt>
                <c:pt idx="45310">
                  <c:v>2.4643137254901957</c:v>
                </c:pt>
                <c:pt idx="45311">
                  <c:v>2.4643137254901957</c:v>
                </c:pt>
                <c:pt idx="45312">
                  <c:v>2.4643137254901957</c:v>
                </c:pt>
                <c:pt idx="45313">
                  <c:v>2.4643137254901957</c:v>
                </c:pt>
                <c:pt idx="45314">
                  <c:v>2.4643137254901957</c:v>
                </c:pt>
                <c:pt idx="45315">
                  <c:v>2.4643137254901957</c:v>
                </c:pt>
                <c:pt idx="45316">
                  <c:v>2.4643137254901957</c:v>
                </c:pt>
                <c:pt idx="45317">
                  <c:v>2.4643137254901957</c:v>
                </c:pt>
                <c:pt idx="45318">
                  <c:v>2.4643137254901957</c:v>
                </c:pt>
                <c:pt idx="45319">
                  <c:v>2.4643137254901957</c:v>
                </c:pt>
                <c:pt idx="45320">
                  <c:v>2.4643137254901957</c:v>
                </c:pt>
                <c:pt idx="45321">
                  <c:v>2.4643137254901957</c:v>
                </c:pt>
                <c:pt idx="45322">
                  <c:v>2.4643137254901957</c:v>
                </c:pt>
                <c:pt idx="45323">
                  <c:v>2.4643137254901957</c:v>
                </c:pt>
                <c:pt idx="45324">
                  <c:v>2.4643137254901957</c:v>
                </c:pt>
                <c:pt idx="45325">
                  <c:v>2.4643137254901957</c:v>
                </c:pt>
                <c:pt idx="45326">
                  <c:v>2.4643137254901957</c:v>
                </c:pt>
                <c:pt idx="45327">
                  <c:v>2.4643137254901957</c:v>
                </c:pt>
                <c:pt idx="45328">
                  <c:v>2.4643137254901957</c:v>
                </c:pt>
                <c:pt idx="45329">
                  <c:v>2.4643137254901957</c:v>
                </c:pt>
                <c:pt idx="45330">
                  <c:v>2.4643137254901957</c:v>
                </c:pt>
                <c:pt idx="45331">
                  <c:v>2.4643137254901957</c:v>
                </c:pt>
                <c:pt idx="45332">
                  <c:v>2.4643137254901957</c:v>
                </c:pt>
                <c:pt idx="45333">
                  <c:v>2.4643137254901957</c:v>
                </c:pt>
                <c:pt idx="45334">
                  <c:v>2.4643137254901957</c:v>
                </c:pt>
                <c:pt idx="45335">
                  <c:v>2.4643137254901957</c:v>
                </c:pt>
                <c:pt idx="45336">
                  <c:v>2.4643137254901957</c:v>
                </c:pt>
                <c:pt idx="45337">
                  <c:v>2.4643137254901957</c:v>
                </c:pt>
                <c:pt idx="45338">
                  <c:v>2.4643137254901957</c:v>
                </c:pt>
                <c:pt idx="45339">
                  <c:v>2.4643137254901957</c:v>
                </c:pt>
                <c:pt idx="45340">
                  <c:v>2.4643137254901957</c:v>
                </c:pt>
                <c:pt idx="45341">
                  <c:v>2.4643137254901957</c:v>
                </c:pt>
                <c:pt idx="45342">
                  <c:v>2.4643137254901957</c:v>
                </c:pt>
                <c:pt idx="45343">
                  <c:v>2.4643137254901957</c:v>
                </c:pt>
                <c:pt idx="45344">
                  <c:v>2.4643137254901957</c:v>
                </c:pt>
                <c:pt idx="45345">
                  <c:v>2.4643137254901957</c:v>
                </c:pt>
                <c:pt idx="45346">
                  <c:v>2.4643137254901957</c:v>
                </c:pt>
                <c:pt idx="45347">
                  <c:v>2.4643137254901957</c:v>
                </c:pt>
                <c:pt idx="45348">
                  <c:v>2.4643137254901957</c:v>
                </c:pt>
                <c:pt idx="45349">
                  <c:v>2.4643137254901957</c:v>
                </c:pt>
                <c:pt idx="45350">
                  <c:v>2.4643137254901957</c:v>
                </c:pt>
                <c:pt idx="45351">
                  <c:v>2.4643137254901957</c:v>
                </c:pt>
                <c:pt idx="45352">
                  <c:v>2.4643137254901957</c:v>
                </c:pt>
                <c:pt idx="45353">
                  <c:v>2.4643137254901957</c:v>
                </c:pt>
                <c:pt idx="45354">
                  <c:v>2.4643137254901957</c:v>
                </c:pt>
                <c:pt idx="45355">
                  <c:v>2.4643137254901957</c:v>
                </c:pt>
                <c:pt idx="45356">
                  <c:v>2.4643137254901957</c:v>
                </c:pt>
                <c:pt idx="45357">
                  <c:v>2.4643137254901957</c:v>
                </c:pt>
                <c:pt idx="45358">
                  <c:v>2.4643137254901957</c:v>
                </c:pt>
                <c:pt idx="45359">
                  <c:v>2.4643137254901957</c:v>
                </c:pt>
                <c:pt idx="45360">
                  <c:v>2.6117647058823525</c:v>
                </c:pt>
                <c:pt idx="45361">
                  <c:v>2.6117647058823525</c:v>
                </c:pt>
                <c:pt idx="45362">
                  <c:v>2.6117647058823525</c:v>
                </c:pt>
                <c:pt idx="45363">
                  <c:v>2.6117647058823525</c:v>
                </c:pt>
                <c:pt idx="45364">
                  <c:v>2.6117647058823525</c:v>
                </c:pt>
                <c:pt idx="45365">
                  <c:v>2.6117647058823525</c:v>
                </c:pt>
                <c:pt idx="45366">
                  <c:v>2.6117647058823525</c:v>
                </c:pt>
                <c:pt idx="45367">
                  <c:v>2.6117647058823525</c:v>
                </c:pt>
                <c:pt idx="45368">
                  <c:v>2.6117647058823525</c:v>
                </c:pt>
                <c:pt idx="45369">
                  <c:v>2.6117647058823525</c:v>
                </c:pt>
                <c:pt idx="45370">
                  <c:v>2.6117647058823525</c:v>
                </c:pt>
                <c:pt idx="45371">
                  <c:v>2.6117647058823525</c:v>
                </c:pt>
                <c:pt idx="45372">
                  <c:v>2.6117647058823525</c:v>
                </c:pt>
                <c:pt idx="45373">
                  <c:v>2.6117647058823525</c:v>
                </c:pt>
                <c:pt idx="45374">
                  <c:v>2.6117647058823525</c:v>
                </c:pt>
                <c:pt idx="45375">
                  <c:v>2.6117647058823525</c:v>
                </c:pt>
                <c:pt idx="45376">
                  <c:v>2.6117647058823525</c:v>
                </c:pt>
                <c:pt idx="45377">
                  <c:v>2.6117647058823525</c:v>
                </c:pt>
                <c:pt idx="45378">
                  <c:v>2.6117647058823525</c:v>
                </c:pt>
                <c:pt idx="45379">
                  <c:v>2.6117647058823525</c:v>
                </c:pt>
                <c:pt idx="45380">
                  <c:v>2.6117647058823525</c:v>
                </c:pt>
                <c:pt idx="45381">
                  <c:v>2.6117647058823525</c:v>
                </c:pt>
                <c:pt idx="45382">
                  <c:v>2.6117647058823525</c:v>
                </c:pt>
                <c:pt idx="45383">
                  <c:v>2.6117647058823525</c:v>
                </c:pt>
                <c:pt idx="45384">
                  <c:v>2.6117647058823525</c:v>
                </c:pt>
                <c:pt idx="45385">
                  <c:v>2.6117647058823525</c:v>
                </c:pt>
                <c:pt idx="45386">
                  <c:v>2.6117647058823525</c:v>
                </c:pt>
                <c:pt idx="45387">
                  <c:v>2.6117647058823525</c:v>
                </c:pt>
                <c:pt idx="45388">
                  <c:v>2.6117647058823525</c:v>
                </c:pt>
                <c:pt idx="45389">
                  <c:v>2.6117647058823525</c:v>
                </c:pt>
                <c:pt idx="45390">
                  <c:v>2.6117647058823525</c:v>
                </c:pt>
                <c:pt idx="45391">
                  <c:v>2.6117647058823525</c:v>
                </c:pt>
                <c:pt idx="45392">
                  <c:v>2.6117647058823525</c:v>
                </c:pt>
                <c:pt idx="45393">
                  <c:v>2.6117647058823525</c:v>
                </c:pt>
                <c:pt idx="45394">
                  <c:v>2.6117647058823525</c:v>
                </c:pt>
                <c:pt idx="45395">
                  <c:v>2.6117647058823525</c:v>
                </c:pt>
                <c:pt idx="45396">
                  <c:v>2.6117647058823525</c:v>
                </c:pt>
                <c:pt idx="45397">
                  <c:v>2.4643137254901957</c:v>
                </c:pt>
                <c:pt idx="45398">
                  <c:v>2.4643137254901957</c:v>
                </c:pt>
                <c:pt idx="45399">
                  <c:v>2.4643137254901957</c:v>
                </c:pt>
                <c:pt idx="45400">
                  <c:v>2.4643137254901957</c:v>
                </c:pt>
                <c:pt idx="45401">
                  <c:v>2.4643137254901957</c:v>
                </c:pt>
                <c:pt idx="45402">
                  <c:v>2.4643137254901957</c:v>
                </c:pt>
                <c:pt idx="45403">
                  <c:v>2.4643137254901957</c:v>
                </c:pt>
                <c:pt idx="45404">
                  <c:v>2.4643137254901957</c:v>
                </c:pt>
                <c:pt idx="45405">
                  <c:v>2.4643137254901957</c:v>
                </c:pt>
                <c:pt idx="45406">
                  <c:v>2.4643137254901957</c:v>
                </c:pt>
                <c:pt idx="45407">
                  <c:v>2.4643137254901957</c:v>
                </c:pt>
                <c:pt idx="45408">
                  <c:v>2.4643137254901957</c:v>
                </c:pt>
                <c:pt idx="45409">
                  <c:v>2.4643137254901957</c:v>
                </c:pt>
                <c:pt idx="45410">
                  <c:v>2.4643137254901957</c:v>
                </c:pt>
                <c:pt idx="45411">
                  <c:v>2.4643137254901957</c:v>
                </c:pt>
                <c:pt idx="45412">
                  <c:v>2.4643137254901957</c:v>
                </c:pt>
                <c:pt idx="45413">
                  <c:v>2.4643137254901957</c:v>
                </c:pt>
                <c:pt idx="45414">
                  <c:v>2.4643137254901957</c:v>
                </c:pt>
                <c:pt idx="45415">
                  <c:v>2.4643137254901957</c:v>
                </c:pt>
                <c:pt idx="45416">
                  <c:v>2.4643137254901957</c:v>
                </c:pt>
                <c:pt idx="45417">
                  <c:v>2.4643137254901957</c:v>
                </c:pt>
                <c:pt idx="45418">
                  <c:v>2.4643137254901957</c:v>
                </c:pt>
                <c:pt idx="45419">
                  <c:v>2.4643137254901957</c:v>
                </c:pt>
                <c:pt idx="45420">
                  <c:v>2.4643137254901957</c:v>
                </c:pt>
                <c:pt idx="45421">
                  <c:v>2.4643137254901957</c:v>
                </c:pt>
                <c:pt idx="45422">
                  <c:v>2.4643137254901957</c:v>
                </c:pt>
                <c:pt idx="45423">
                  <c:v>2.4643137254901957</c:v>
                </c:pt>
                <c:pt idx="45424">
                  <c:v>2.4643137254901957</c:v>
                </c:pt>
                <c:pt idx="45425">
                  <c:v>2.4643137254901957</c:v>
                </c:pt>
                <c:pt idx="45426">
                  <c:v>2.4643137254901957</c:v>
                </c:pt>
                <c:pt idx="45427">
                  <c:v>2.4643137254901957</c:v>
                </c:pt>
                <c:pt idx="45428">
                  <c:v>2.4643137254901957</c:v>
                </c:pt>
                <c:pt idx="45429">
                  <c:v>2.4643137254901957</c:v>
                </c:pt>
                <c:pt idx="45430">
                  <c:v>2.4643137254901957</c:v>
                </c:pt>
                <c:pt idx="45431">
                  <c:v>2.4643137254901957</c:v>
                </c:pt>
                <c:pt idx="45432">
                  <c:v>2.4643137254901957</c:v>
                </c:pt>
                <c:pt idx="45433">
                  <c:v>2.4643137254901957</c:v>
                </c:pt>
                <c:pt idx="45434">
                  <c:v>2.4643137254901957</c:v>
                </c:pt>
                <c:pt idx="45435">
                  <c:v>2.4643137254901957</c:v>
                </c:pt>
                <c:pt idx="45436">
                  <c:v>2.4643137254901957</c:v>
                </c:pt>
                <c:pt idx="45437">
                  <c:v>2.4643137254901957</c:v>
                </c:pt>
                <c:pt idx="45438">
                  <c:v>2.4643137254901957</c:v>
                </c:pt>
                <c:pt idx="45439">
                  <c:v>2.4643137254901957</c:v>
                </c:pt>
                <c:pt idx="45440">
                  <c:v>2.4643137254901957</c:v>
                </c:pt>
                <c:pt idx="45441">
                  <c:v>2.4643137254901957</c:v>
                </c:pt>
                <c:pt idx="45442">
                  <c:v>2.4643137254901957</c:v>
                </c:pt>
                <c:pt idx="45443">
                  <c:v>2.4643137254901957</c:v>
                </c:pt>
                <c:pt idx="45444">
                  <c:v>2.4643137254901957</c:v>
                </c:pt>
                <c:pt idx="45445">
                  <c:v>2.4643137254901957</c:v>
                </c:pt>
                <c:pt idx="45446">
                  <c:v>2.4643137254901957</c:v>
                </c:pt>
                <c:pt idx="45447">
                  <c:v>2.4643137254901957</c:v>
                </c:pt>
                <c:pt idx="45448">
                  <c:v>2.4643137254901957</c:v>
                </c:pt>
                <c:pt idx="45449">
                  <c:v>2.4643137254901957</c:v>
                </c:pt>
                <c:pt idx="45450">
                  <c:v>2.4643137254901957</c:v>
                </c:pt>
                <c:pt idx="45451">
                  <c:v>2.4643137254901957</c:v>
                </c:pt>
                <c:pt idx="45452">
                  <c:v>2.4643137254901957</c:v>
                </c:pt>
                <c:pt idx="45453">
                  <c:v>2.4643137254901957</c:v>
                </c:pt>
                <c:pt idx="45454">
                  <c:v>2.4643137254901957</c:v>
                </c:pt>
                <c:pt idx="45455">
                  <c:v>2.4643137254901957</c:v>
                </c:pt>
                <c:pt idx="45456">
                  <c:v>2.4643137254901957</c:v>
                </c:pt>
                <c:pt idx="45457">
                  <c:v>2.6117647058823525</c:v>
                </c:pt>
                <c:pt idx="45458">
                  <c:v>2.6117647058823525</c:v>
                </c:pt>
                <c:pt idx="45459">
                  <c:v>2.6117647058823525</c:v>
                </c:pt>
                <c:pt idx="45460">
                  <c:v>2.6117647058823525</c:v>
                </c:pt>
                <c:pt idx="45461">
                  <c:v>2.6117647058823525</c:v>
                </c:pt>
                <c:pt idx="45462">
                  <c:v>2.6117647058823525</c:v>
                </c:pt>
                <c:pt idx="45463">
                  <c:v>2.6117647058823525</c:v>
                </c:pt>
                <c:pt idx="45464">
                  <c:v>2.6117647058823525</c:v>
                </c:pt>
                <c:pt idx="45465">
                  <c:v>2.6117647058823525</c:v>
                </c:pt>
                <c:pt idx="45466">
                  <c:v>2.6117647058823525</c:v>
                </c:pt>
                <c:pt idx="45467">
                  <c:v>2.6117647058823525</c:v>
                </c:pt>
                <c:pt idx="45468">
                  <c:v>2.6117647058823525</c:v>
                </c:pt>
                <c:pt idx="45469">
                  <c:v>2.6117647058823525</c:v>
                </c:pt>
                <c:pt idx="45470">
                  <c:v>2.6117647058823525</c:v>
                </c:pt>
                <c:pt idx="45471">
                  <c:v>2.6117647058823525</c:v>
                </c:pt>
                <c:pt idx="45472">
                  <c:v>2.6117647058823525</c:v>
                </c:pt>
                <c:pt idx="45473">
                  <c:v>2.6117647058823525</c:v>
                </c:pt>
                <c:pt idx="45474">
                  <c:v>2.6117647058823525</c:v>
                </c:pt>
                <c:pt idx="45475">
                  <c:v>2.6117647058823525</c:v>
                </c:pt>
                <c:pt idx="45476">
                  <c:v>2.6117647058823525</c:v>
                </c:pt>
                <c:pt idx="45477">
                  <c:v>2.6117647058823525</c:v>
                </c:pt>
                <c:pt idx="45478">
                  <c:v>2.6117647058823525</c:v>
                </c:pt>
                <c:pt idx="45479">
                  <c:v>2.6117647058823525</c:v>
                </c:pt>
                <c:pt idx="45480">
                  <c:v>2.6117647058823525</c:v>
                </c:pt>
                <c:pt idx="45481">
                  <c:v>2.6117647058823525</c:v>
                </c:pt>
                <c:pt idx="45482">
                  <c:v>2.6117647058823525</c:v>
                </c:pt>
                <c:pt idx="45483">
                  <c:v>2.6117647058823525</c:v>
                </c:pt>
                <c:pt idx="45484">
                  <c:v>2.6117647058823525</c:v>
                </c:pt>
                <c:pt idx="45485">
                  <c:v>2.6117647058823525</c:v>
                </c:pt>
                <c:pt idx="45486">
                  <c:v>2.6117647058823525</c:v>
                </c:pt>
                <c:pt idx="45487">
                  <c:v>2.6117647058823525</c:v>
                </c:pt>
                <c:pt idx="45488">
                  <c:v>2.6117647058823525</c:v>
                </c:pt>
                <c:pt idx="45489">
                  <c:v>2.6117647058823525</c:v>
                </c:pt>
                <c:pt idx="45490">
                  <c:v>2.6117647058823525</c:v>
                </c:pt>
                <c:pt idx="45491">
                  <c:v>2.6117647058823525</c:v>
                </c:pt>
                <c:pt idx="45492">
                  <c:v>2.4643137254901957</c:v>
                </c:pt>
                <c:pt idx="45493">
                  <c:v>2.4643137254901957</c:v>
                </c:pt>
                <c:pt idx="45494">
                  <c:v>2.4643137254901957</c:v>
                </c:pt>
                <c:pt idx="45495">
                  <c:v>2.4643137254901957</c:v>
                </c:pt>
                <c:pt idx="45496">
                  <c:v>2.4643137254901957</c:v>
                </c:pt>
                <c:pt idx="45497">
                  <c:v>2.4643137254901957</c:v>
                </c:pt>
                <c:pt idx="45498">
                  <c:v>2.4643137254901957</c:v>
                </c:pt>
                <c:pt idx="45499">
                  <c:v>2.4643137254901957</c:v>
                </c:pt>
                <c:pt idx="45500">
                  <c:v>2.4643137254901957</c:v>
                </c:pt>
                <c:pt idx="45501">
                  <c:v>2.4643137254901957</c:v>
                </c:pt>
                <c:pt idx="45502">
                  <c:v>2.4643137254901957</c:v>
                </c:pt>
                <c:pt idx="45503">
                  <c:v>2.4643137254901957</c:v>
                </c:pt>
                <c:pt idx="45504">
                  <c:v>2.4643137254901957</c:v>
                </c:pt>
                <c:pt idx="45505">
                  <c:v>2.4643137254901957</c:v>
                </c:pt>
                <c:pt idx="45506">
                  <c:v>2.4643137254901957</c:v>
                </c:pt>
                <c:pt idx="45507">
                  <c:v>2.4643137254901957</c:v>
                </c:pt>
                <c:pt idx="45508">
                  <c:v>2.4643137254901957</c:v>
                </c:pt>
                <c:pt idx="45509">
                  <c:v>2.4643137254901957</c:v>
                </c:pt>
                <c:pt idx="45510">
                  <c:v>2.4643137254901957</c:v>
                </c:pt>
                <c:pt idx="45511">
                  <c:v>2.4643137254901957</c:v>
                </c:pt>
                <c:pt idx="45512">
                  <c:v>2.4643137254901957</c:v>
                </c:pt>
                <c:pt idx="45513">
                  <c:v>2.4643137254901957</c:v>
                </c:pt>
                <c:pt idx="45514">
                  <c:v>2.4643137254901957</c:v>
                </c:pt>
                <c:pt idx="45515">
                  <c:v>2.4643137254901957</c:v>
                </c:pt>
                <c:pt idx="45516">
                  <c:v>2.4643137254901957</c:v>
                </c:pt>
                <c:pt idx="45517">
                  <c:v>2.4643137254901957</c:v>
                </c:pt>
                <c:pt idx="45518">
                  <c:v>2.4643137254901957</c:v>
                </c:pt>
                <c:pt idx="45519">
                  <c:v>2.4643137254901957</c:v>
                </c:pt>
                <c:pt idx="45520">
                  <c:v>2.4643137254901957</c:v>
                </c:pt>
                <c:pt idx="45521">
                  <c:v>2.4643137254901957</c:v>
                </c:pt>
                <c:pt idx="45522">
                  <c:v>2.4643137254901957</c:v>
                </c:pt>
                <c:pt idx="45523">
                  <c:v>2.4643137254901957</c:v>
                </c:pt>
                <c:pt idx="45524">
                  <c:v>2.4643137254901957</c:v>
                </c:pt>
                <c:pt idx="45525">
                  <c:v>2.4643137254901957</c:v>
                </c:pt>
                <c:pt idx="45526">
                  <c:v>2.4643137254901957</c:v>
                </c:pt>
                <c:pt idx="45527">
                  <c:v>2.4643137254901957</c:v>
                </c:pt>
                <c:pt idx="45528">
                  <c:v>2.4643137254901957</c:v>
                </c:pt>
                <c:pt idx="45529">
                  <c:v>2.4643137254901957</c:v>
                </c:pt>
                <c:pt idx="45530">
                  <c:v>2.4643137254901957</c:v>
                </c:pt>
                <c:pt idx="45531">
                  <c:v>2.4643137254901957</c:v>
                </c:pt>
                <c:pt idx="45532">
                  <c:v>2.4643137254901957</c:v>
                </c:pt>
                <c:pt idx="45533">
                  <c:v>2.4643137254901957</c:v>
                </c:pt>
                <c:pt idx="45534">
                  <c:v>2.4643137254901957</c:v>
                </c:pt>
                <c:pt idx="45535">
                  <c:v>2.4643137254901957</c:v>
                </c:pt>
                <c:pt idx="45536">
                  <c:v>2.4643137254901957</c:v>
                </c:pt>
                <c:pt idx="45537">
                  <c:v>2.4643137254901957</c:v>
                </c:pt>
                <c:pt idx="45538">
                  <c:v>2.4643137254901957</c:v>
                </c:pt>
                <c:pt idx="45539">
                  <c:v>2.4643137254901957</c:v>
                </c:pt>
                <c:pt idx="45540">
                  <c:v>2.4643137254901957</c:v>
                </c:pt>
                <c:pt idx="45541">
                  <c:v>2.4643137254901957</c:v>
                </c:pt>
                <c:pt idx="45542">
                  <c:v>2.4643137254901957</c:v>
                </c:pt>
                <c:pt idx="45543">
                  <c:v>2.4643137254901957</c:v>
                </c:pt>
                <c:pt idx="45544">
                  <c:v>2.4643137254901957</c:v>
                </c:pt>
                <c:pt idx="45545">
                  <c:v>2.4643137254901957</c:v>
                </c:pt>
                <c:pt idx="45546">
                  <c:v>2.4643137254901957</c:v>
                </c:pt>
                <c:pt idx="45547">
                  <c:v>2.4643137254901957</c:v>
                </c:pt>
                <c:pt idx="45548">
                  <c:v>2.4643137254901957</c:v>
                </c:pt>
                <c:pt idx="45549">
                  <c:v>2.4643137254901957</c:v>
                </c:pt>
                <c:pt idx="45550">
                  <c:v>2.4643137254901957</c:v>
                </c:pt>
                <c:pt idx="45551">
                  <c:v>2.6117647058823525</c:v>
                </c:pt>
                <c:pt idx="45552">
                  <c:v>2.6117647058823525</c:v>
                </c:pt>
                <c:pt idx="45553">
                  <c:v>2.6117647058823525</c:v>
                </c:pt>
                <c:pt idx="45554">
                  <c:v>2.6117647058823525</c:v>
                </c:pt>
                <c:pt idx="45555">
                  <c:v>2.6117647058823525</c:v>
                </c:pt>
                <c:pt idx="45556">
                  <c:v>2.6117647058823525</c:v>
                </c:pt>
                <c:pt idx="45557">
                  <c:v>2.6117647058823525</c:v>
                </c:pt>
                <c:pt idx="45558">
                  <c:v>2.6117647058823525</c:v>
                </c:pt>
                <c:pt idx="45559">
                  <c:v>2.6117647058823525</c:v>
                </c:pt>
                <c:pt idx="45560">
                  <c:v>2.6117647058823525</c:v>
                </c:pt>
                <c:pt idx="45561">
                  <c:v>2.6117647058823525</c:v>
                </c:pt>
                <c:pt idx="45562">
                  <c:v>2.6117647058823525</c:v>
                </c:pt>
                <c:pt idx="45563">
                  <c:v>2.6117647058823525</c:v>
                </c:pt>
                <c:pt idx="45564">
                  <c:v>2.6117647058823525</c:v>
                </c:pt>
                <c:pt idx="45565">
                  <c:v>2.6117647058823525</c:v>
                </c:pt>
                <c:pt idx="45566">
                  <c:v>2.6117647058823525</c:v>
                </c:pt>
                <c:pt idx="45567">
                  <c:v>2.6117647058823525</c:v>
                </c:pt>
                <c:pt idx="45568">
                  <c:v>2.6117647058823525</c:v>
                </c:pt>
                <c:pt idx="45569">
                  <c:v>2.6117647058823525</c:v>
                </c:pt>
                <c:pt idx="45570">
                  <c:v>2.6117647058823525</c:v>
                </c:pt>
                <c:pt idx="45571">
                  <c:v>2.6117647058823525</c:v>
                </c:pt>
                <c:pt idx="45572">
                  <c:v>2.6117647058823525</c:v>
                </c:pt>
                <c:pt idx="45573">
                  <c:v>2.6117647058823525</c:v>
                </c:pt>
                <c:pt idx="45574">
                  <c:v>2.6117647058823525</c:v>
                </c:pt>
                <c:pt idx="45575">
                  <c:v>2.6117647058823525</c:v>
                </c:pt>
                <c:pt idx="45576">
                  <c:v>2.6117647058823525</c:v>
                </c:pt>
                <c:pt idx="45577">
                  <c:v>2.6117647058823525</c:v>
                </c:pt>
                <c:pt idx="45578">
                  <c:v>2.6117647058823525</c:v>
                </c:pt>
                <c:pt idx="45579">
                  <c:v>2.6117647058823525</c:v>
                </c:pt>
                <c:pt idx="45580">
                  <c:v>2.6117647058823525</c:v>
                </c:pt>
                <c:pt idx="45581">
                  <c:v>2.6117647058823525</c:v>
                </c:pt>
                <c:pt idx="45582">
                  <c:v>2.6117647058823525</c:v>
                </c:pt>
                <c:pt idx="45583">
                  <c:v>2.6117647058823525</c:v>
                </c:pt>
                <c:pt idx="45584">
                  <c:v>2.6117647058823525</c:v>
                </c:pt>
                <c:pt idx="45585">
                  <c:v>2.6117647058823525</c:v>
                </c:pt>
                <c:pt idx="45586">
                  <c:v>2.6117647058823525</c:v>
                </c:pt>
                <c:pt idx="45587">
                  <c:v>2.6117647058823525</c:v>
                </c:pt>
                <c:pt idx="45588">
                  <c:v>2.4643137254901957</c:v>
                </c:pt>
                <c:pt idx="45589">
                  <c:v>2.4643137254901957</c:v>
                </c:pt>
                <c:pt idx="45590">
                  <c:v>2.4643137254901957</c:v>
                </c:pt>
                <c:pt idx="45591">
                  <c:v>2.4643137254901957</c:v>
                </c:pt>
                <c:pt idx="45592">
                  <c:v>2.4643137254901957</c:v>
                </c:pt>
                <c:pt idx="45593">
                  <c:v>2.4643137254901957</c:v>
                </c:pt>
                <c:pt idx="45594">
                  <c:v>2.4643137254901957</c:v>
                </c:pt>
                <c:pt idx="45595">
                  <c:v>2.4643137254901957</c:v>
                </c:pt>
                <c:pt idx="45596">
                  <c:v>2.4643137254901957</c:v>
                </c:pt>
                <c:pt idx="45597">
                  <c:v>2.4643137254901957</c:v>
                </c:pt>
                <c:pt idx="45598">
                  <c:v>2.4643137254901957</c:v>
                </c:pt>
                <c:pt idx="45599">
                  <c:v>2.4643137254901957</c:v>
                </c:pt>
                <c:pt idx="45600">
                  <c:v>2.4643137254901957</c:v>
                </c:pt>
                <c:pt idx="45601">
                  <c:v>2.4643137254901957</c:v>
                </c:pt>
                <c:pt idx="45602">
                  <c:v>2.4643137254901957</c:v>
                </c:pt>
                <c:pt idx="45603">
                  <c:v>2.4643137254901957</c:v>
                </c:pt>
                <c:pt idx="45604">
                  <c:v>2.4643137254901957</c:v>
                </c:pt>
                <c:pt idx="45605">
                  <c:v>2.4643137254901957</c:v>
                </c:pt>
                <c:pt idx="45606">
                  <c:v>2.4643137254901957</c:v>
                </c:pt>
                <c:pt idx="45607">
                  <c:v>2.4643137254901957</c:v>
                </c:pt>
                <c:pt idx="45608">
                  <c:v>2.4643137254901957</c:v>
                </c:pt>
                <c:pt idx="45609">
                  <c:v>2.4643137254901957</c:v>
                </c:pt>
                <c:pt idx="45610">
                  <c:v>2.4643137254901957</c:v>
                </c:pt>
                <c:pt idx="45611">
                  <c:v>2.4643137254901957</c:v>
                </c:pt>
                <c:pt idx="45612">
                  <c:v>2.4643137254901957</c:v>
                </c:pt>
                <c:pt idx="45613">
                  <c:v>2.4643137254901957</c:v>
                </c:pt>
                <c:pt idx="45614">
                  <c:v>2.4643137254901957</c:v>
                </c:pt>
                <c:pt idx="45615">
                  <c:v>2.4643137254901957</c:v>
                </c:pt>
                <c:pt idx="45616">
                  <c:v>2.4643137254901957</c:v>
                </c:pt>
                <c:pt idx="45617">
                  <c:v>2.4643137254901957</c:v>
                </c:pt>
                <c:pt idx="45618">
                  <c:v>2.4643137254901957</c:v>
                </c:pt>
                <c:pt idx="45619">
                  <c:v>2.4643137254901957</c:v>
                </c:pt>
                <c:pt idx="45620">
                  <c:v>2.4643137254901957</c:v>
                </c:pt>
                <c:pt idx="45621">
                  <c:v>2.4643137254901957</c:v>
                </c:pt>
                <c:pt idx="45622">
                  <c:v>2.4643137254901957</c:v>
                </c:pt>
                <c:pt idx="45623">
                  <c:v>2.4643137254901957</c:v>
                </c:pt>
                <c:pt idx="45624">
                  <c:v>2.4643137254901957</c:v>
                </c:pt>
                <c:pt idx="45625">
                  <c:v>2.4643137254901957</c:v>
                </c:pt>
                <c:pt idx="45626">
                  <c:v>2.4643137254901957</c:v>
                </c:pt>
                <c:pt idx="45627">
                  <c:v>2.4643137254901957</c:v>
                </c:pt>
                <c:pt idx="45628">
                  <c:v>2.4643137254901957</c:v>
                </c:pt>
                <c:pt idx="45629">
                  <c:v>2.4643137254901957</c:v>
                </c:pt>
                <c:pt idx="45630">
                  <c:v>2.4643137254901957</c:v>
                </c:pt>
                <c:pt idx="45631">
                  <c:v>2.4643137254901957</c:v>
                </c:pt>
                <c:pt idx="45632">
                  <c:v>2.4643137254901957</c:v>
                </c:pt>
                <c:pt idx="45633">
                  <c:v>2.4643137254901957</c:v>
                </c:pt>
                <c:pt idx="45634">
                  <c:v>2.4643137254901957</c:v>
                </c:pt>
                <c:pt idx="45635">
                  <c:v>2.4643137254901957</c:v>
                </c:pt>
                <c:pt idx="45636">
                  <c:v>2.4643137254901957</c:v>
                </c:pt>
                <c:pt idx="45637">
                  <c:v>2.4643137254901957</c:v>
                </c:pt>
                <c:pt idx="45638">
                  <c:v>2.4643137254901957</c:v>
                </c:pt>
                <c:pt idx="45639">
                  <c:v>2.4643137254901957</c:v>
                </c:pt>
                <c:pt idx="45640">
                  <c:v>2.4643137254901957</c:v>
                </c:pt>
                <c:pt idx="45641">
                  <c:v>2.4643137254901957</c:v>
                </c:pt>
                <c:pt idx="45642">
                  <c:v>2.4643137254901957</c:v>
                </c:pt>
                <c:pt idx="45643">
                  <c:v>2.4643137254901957</c:v>
                </c:pt>
                <c:pt idx="45644">
                  <c:v>2.4643137254901957</c:v>
                </c:pt>
                <c:pt idx="45645">
                  <c:v>2.4643137254901957</c:v>
                </c:pt>
                <c:pt idx="45646">
                  <c:v>2.4643137254901957</c:v>
                </c:pt>
                <c:pt idx="45647">
                  <c:v>2.6117647058823525</c:v>
                </c:pt>
                <c:pt idx="45648">
                  <c:v>2.6117647058823525</c:v>
                </c:pt>
                <c:pt idx="45649">
                  <c:v>2.6117647058823525</c:v>
                </c:pt>
                <c:pt idx="45650">
                  <c:v>2.6117647058823525</c:v>
                </c:pt>
                <c:pt idx="45651">
                  <c:v>2.6117647058823525</c:v>
                </c:pt>
                <c:pt idx="45652">
                  <c:v>2.6117647058823525</c:v>
                </c:pt>
                <c:pt idx="45653">
                  <c:v>2.6117647058823525</c:v>
                </c:pt>
                <c:pt idx="45654">
                  <c:v>2.6117647058823525</c:v>
                </c:pt>
                <c:pt idx="45655">
                  <c:v>2.6117647058823525</c:v>
                </c:pt>
                <c:pt idx="45656">
                  <c:v>2.6117647058823525</c:v>
                </c:pt>
                <c:pt idx="45657">
                  <c:v>2.6117647058823525</c:v>
                </c:pt>
                <c:pt idx="45658">
                  <c:v>2.6117647058823525</c:v>
                </c:pt>
                <c:pt idx="45659">
                  <c:v>2.6117647058823525</c:v>
                </c:pt>
                <c:pt idx="45660">
                  <c:v>2.6117647058823525</c:v>
                </c:pt>
                <c:pt idx="45661">
                  <c:v>2.6117647058823525</c:v>
                </c:pt>
                <c:pt idx="45662">
                  <c:v>2.6117647058823525</c:v>
                </c:pt>
                <c:pt idx="45663">
                  <c:v>2.6117647058823525</c:v>
                </c:pt>
                <c:pt idx="45664">
                  <c:v>2.6117647058823525</c:v>
                </c:pt>
                <c:pt idx="45665">
                  <c:v>2.6117647058823525</c:v>
                </c:pt>
                <c:pt idx="45666">
                  <c:v>2.6117647058823525</c:v>
                </c:pt>
                <c:pt idx="45667">
                  <c:v>2.6117647058823525</c:v>
                </c:pt>
                <c:pt idx="45668">
                  <c:v>2.6117647058823525</c:v>
                </c:pt>
                <c:pt idx="45669">
                  <c:v>2.6117647058823525</c:v>
                </c:pt>
                <c:pt idx="45670">
                  <c:v>2.6117647058823525</c:v>
                </c:pt>
                <c:pt idx="45671">
                  <c:v>2.6117647058823525</c:v>
                </c:pt>
                <c:pt idx="45672">
                  <c:v>2.6117647058823525</c:v>
                </c:pt>
                <c:pt idx="45673">
                  <c:v>2.6117647058823525</c:v>
                </c:pt>
                <c:pt idx="45674">
                  <c:v>2.6117647058823525</c:v>
                </c:pt>
                <c:pt idx="45675">
                  <c:v>2.6117647058823525</c:v>
                </c:pt>
                <c:pt idx="45676">
                  <c:v>2.6117647058823525</c:v>
                </c:pt>
                <c:pt idx="45677">
                  <c:v>2.6117647058823525</c:v>
                </c:pt>
                <c:pt idx="45678">
                  <c:v>2.6117647058823525</c:v>
                </c:pt>
                <c:pt idx="45679">
                  <c:v>2.6117647058823525</c:v>
                </c:pt>
                <c:pt idx="45680">
                  <c:v>2.6117647058823525</c:v>
                </c:pt>
                <c:pt idx="45681">
                  <c:v>2.6117647058823525</c:v>
                </c:pt>
                <c:pt idx="45682">
                  <c:v>2.6117647058823525</c:v>
                </c:pt>
                <c:pt idx="45683">
                  <c:v>2.4643137254901957</c:v>
                </c:pt>
                <c:pt idx="45684">
                  <c:v>2.4643137254901957</c:v>
                </c:pt>
                <c:pt idx="45685">
                  <c:v>2.4643137254901957</c:v>
                </c:pt>
                <c:pt idx="45686">
                  <c:v>2.4643137254901957</c:v>
                </c:pt>
                <c:pt idx="45687">
                  <c:v>2.4643137254901957</c:v>
                </c:pt>
                <c:pt idx="45688">
                  <c:v>2.4643137254901957</c:v>
                </c:pt>
                <c:pt idx="45689">
                  <c:v>2.4643137254901957</c:v>
                </c:pt>
                <c:pt idx="45690">
                  <c:v>2.4643137254901957</c:v>
                </c:pt>
                <c:pt idx="45691">
                  <c:v>2.4643137254901957</c:v>
                </c:pt>
                <c:pt idx="45692">
                  <c:v>2.4643137254901957</c:v>
                </c:pt>
                <c:pt idx="45693">
                  <c:v>2.4643137254901957</c:v>
                </c:pt>
                <c:pt idx="45694">
                  <c:v>2.4643137254901957</c:v>
                </c:pt>
                <c:pt idx="45695">
                  <c:v>2.4643137254901957</c:v>
                </c:pt>
                <c:pt idx="45696">
                  <c:v>2.4643137254901957</c:v>
                </c:pt>
                <c:pt idx="45697">
                  <c:v>2.4643137254901957</c:v>
                </c:pt>
                <c:pt idx="45698">
                  <c:v>2.4643137254901957</c:v>
                </c:pt>
                <c:pt idx="45699">
                  <c:v>2.4643137254901957</c:v>
                </c:pt>
                <c:pt idx="45700">
                  <c:v>2.4643137254901957</c:v>
                </c:pt>
                <c:pt idx="45701">
                  <c:v>2.4643137254901957</c:v>
                </c:pt>
                <c:pt idx="45702">
                  <c:v>2.4643137254901957</c:v>
                </c:pt>
                <c:pt idx="45703">
                  <c:v>2.4643137254901957</c:v>
                </c:pt>
                <c:pt idx="45704">
                  <c:v>2.4643137254901957</c:v>
                </c:pt>
                <c:pt idx="45705">
                  <c:v>2.4643137254901957</c:v>
                </c:pt>
                <c:pt idx="45706">
                  <c:v>2.4643137254901957</c:v>
                </c:pt>
                <c:pt idx="45707">
                  <c:v>2.4643137254901957</c:v>
                </c:pt>
                <c:pt idx="45708">
                  <c:v>2.4643137254901957</c:v>
                </c:pt>
                <c:pt idx="45709">
                  <c:v>2.4643137254901957</c:v>
                </c:pt>
                <c:pt idx="45710">
                  <c:v>2.4643137254901957</c:v>
                </c:pt>
                <c:pt idx="45711">
                  <c:v>2.4643137254901957</c:v>
                </c:pt>
                <c:pt idx="45712">
                  <c:v>2.4643137254901957</c:v>
                </c:pt>
                <c:pt idx="45713">
                  <c:v>2.4643137254901957</c:v>
                </c:pt>
                <c:pt idx="45714">
                  <c:v>2.4643137254901957</c:v>
                </c:pt>
                <c:pt idx="45715">
                  <c:v>2.4643137254901957</c:v>
                </c:pt>
                <c:pt idx="45716">
                  <c:v>2.4643137254901957</c:v>
                </c:pt>
                <c:pt idx="45717">
                  <c:v>2.4643137254901957</c:v>
                </c:pt>
                <c:pt idx="45718">
                  <c:v>2.4643137254901957</c:v>
                </c:pt>
                <c:pt idx="45719">
                  <c:v>2.4643137254901957</c:v>
                </c:pt>
                <c:pt idx="45720">
                  <c:v>2.4643137254901957</c:v>
                </c:pt>
                <c:pt idx="45721">
                  <c:v>2.4643137254901957</c:v>
                </c:pt>
                <c:pt idx="45722">
                  <c:v>2.4643137254901957</c:v>
                </c:pt>
                <c:pt idx="45723">
                  <c:v>2.4643137254901957</c:v>
                </c:pt>
                <c:pt idx="45724">
                  <c:v>2.4643137254901957</c:v>
                </c:pt>
                <c:pt idx="45725">
                  <c:v>2.4643137254901957</c:v>
                </c:pt>
                <c:pt idx="45726">
                  <c:v>2.4643137254901957</c:v>
                </c:pt>
                <c:pt idx="45727">
                  <c:v>2.4643137254901957</c:v>
                </c:pt>
                <c:pt idx="45728">
                  <c:v>2.4643137254901957</c:v>
                </c:pt>
                <c:pt idx="45729">
                  <c:v>2.4643137254901957</c:v>
                </c:pt>
                <c:pt idx="45730">
                  <c:v>2.4643137254901957</c:v>
                </c:pt>
                <c:pt idx="45731">
                  <c:v>2.4643137254901957</c:v>
                </c:pt>
                <c:pt idx="45732">
                  <c:v>2.4643137254901957</c:v>
                </c:pt>
                <c:pt idx="45733">
                  <c:v>2.4643137254901957</c:v>
                </c:pt>
                <c:pt idx="45734">
                  <c:v>2.4643137254901957</c:v>
                </c:pt>
                <c:pt idx="45735">
                  <c:v>2.4643137254901957</c:v>
                </c:pt>
                <c:pt idx="45736">
                  <c:v>2.4643137254901957</c:v>
                </c:pt>
                <c:pt idx="45737">
                  <c:v>2.4643137254901957</c:v>
                </c:pt>
                <c:pt idx="45738">
                  <c:v>2.4643137254901957</c:v>
                </c:pt>
                <c:pt idx="45739">
                  <c:v>2.4643137254901957</c:v>
                </c:pt>
                <c:pt idx="45740">
                  <c:v>2.4643137254901957</c:v>
                </c:pt>
                <c:pt idx="45741">
                  <c:v>2.4643137254901957</c:v>
                </c:pt>
                <c:pt idx="45742">
                  <c:v>2.4643137254901957</c:v>
                </c:pt>
                <c:pt idx="45743">
                  <c:v>2.4643137254901957</c:v>
                </c:pt>
                <c:pt idx="45744">
                  <c:v>2.6117647058823525</c:v>
                </c:pt>
                <c:pt idx="45745">
                  <c:v>2.6117647058823525</c:v>
                </c:pt>
                <c:pt idx="45746">
                  <c:v>2.6117647058823525</c:v>
                </c:pt>
                <c:pt idx="45747">
                  <c:v>2.6117647058823525</c:v>
                </c:pt>
                <c:pt idx="45748">
                  <c:v>2.6117647058823525</c:v>
                </c:pt>
                <c:pt idx="45749">
                  <c:v>2.6117647058823525</c:v>
                </c:pt>
                <c:pt idx="45750">
                  <c:v>2.6117647058823525</c:v>
                </c:pt>
                <c:pt idx="45751">
                  <c:v>2.6117647058823525</c:v>
                </c:pt>
                <c:pt idx="45752">
                  <c:v>2.6117647058823525</c:v>
                </c:pt>
                <c:pt idx="45753">
                  <c:v>2.6117647058823525</c:v>
                </c:pt>
                <c:pt idx="45754">
                  <c:v>2.6117647058823525</c:v>
                </c:pt>
                <c:pt idx="45755">
                  <c:v>2.6117647058823525</c:v>
                </c:pt>
                <c:pt idx="45756">
                  <c:v>2.6117647058823525</c:v>
                </c:pt>
                <c:pt idx="45757">
                  <c:v>2.6117647058823525</c:v>
                </c:pt>
                <c:pt idx="45758">
                  <c:v>2.6117647058823525</c:v>
                </c:pt>
                <c:pt idx="45759">
                  <c:v>2.6117647058823525</c:v>
                </c:pt>
                <c:pt idx="45760">
                  <c:v>2.6117647058823525</c:v>
                </c:pt>
                <c:pt idx="45761">
                  <c:v>2.6117647058823525</c:v>
                </c:pt>
                <c:pt idx="45762">
                  <c:v>2.6117647058823525</c:v>
                </c:pt>
                <c:pt idx="45763">
                  <c:v>2.6117647058823525</c:v>
                </c:pt>
                <c:pt idx="45764">
                  <c:v>2.6117647058823525</c:v>
                </c:pt>
                <c:pt idx="45765">
                  <c:v>2.6117647058823525</c:v>
                </c:pt>
                <c:pt idx="45766">
                  <c:v>2.6117647058823525</c:v>
                </c:pt>
                <c:pt idx="45767">
                  <c:v>2.6117647058823525</c:v>
                </c:pt>
                <c:pt idx="45768">
                  <c:v>2.6117647058823525</c:v>
                </c:pt>
                <c:pt idx="45769">
                  <c:v>2.6117647058823525</c:v>
                </c:pt>
                <c:pt idx="45770">
                  <c:v>2.6117647058823525</c:v>
                </c:pt>
                <c:pt idx="45771">
                  <c:v>2.6117647058823525</c:v>
                </c:pt>
                <c:pt idx="45772">
                  <c:v>2.6117647058823525</c:v>
                </c:pt>
                <c:pt idx="45773">
                  <c:v>2.6117647058823525</c:v>
                </c:pt>
                <c:pt idx="45774">
                  <c:v>2.6117647058823525</c:v>
                </c:pt>
                <c:pt idx="45775">
                  <c:v>2.6117647058823525</c:v>
                </c:pt>
                <c:pt idx="45776">
                  <c:v>2.6117647058823525</c:v>
                </c:pt>
                <c:pt idx="45777">
                  <c:v>2.4643137254901957</c:v>
                </c:pt>
                <c:pt idx="45778">
                  <c:v>2.4643137254901957</c:v>
                </c:pt>
                <c:pt idx="45779">
                  <c:v>2.4643137254901957</c:v>
                </c:pt>
                <c:pt idx="45780">
                  <c:v>2.4643137254901957</c:v>
                </c:pt>
                <c:pt idx="45781">
                  <c:v>2.4643137254901957</c:v>
                </c:pt>
                <c:pt idx="45782">
                  <c:v>2.4643137254901957</c:v>
                </c:pt>
                <c:pt idx="45783">
                  <c:v>2.4643137254901957</c:v>
                </c:pt>
                <c:pt idx="45784">
                  <c:v>2.4643137254901957</c:v>
                </c:pt>
                <c:pt idx="45785">
                  <c:v>2.4643137254901957</c:v>
                </c:pt>
                <c:pt idx="45786">
                  <c:v>2.4643137254901957</c:v>
                </c:pt>
                <c:pt idx="45787">
                  <c:v>2.4643137254901957</c:v>
                </c:pt>
                <c:pt idx="45788">
                  <c:v>2.4643137254901957</c:v>
                </c:pt>
                <c:pt idx="45789">
                  <c:v>2.4643137254901957</c:v>
                </c:pt>
                <c:pt idx="45790">
                  <c:v>2.4643137254901957</c:v>
                </c:pt>
                <c:pt idx="45791">
                  <c:v>2.4643137254901957</c:v>
                </c:pt>
                <c:pt idx="45792">
                  <c:v>2.4643137254901957</c:v>
                </c:pt>
                <c:pt idx="45793">
                  <c:v>2.4643137254901957</c:v>
                </c:pt>
                <c:pt idx="45794">
                  <c:v>2.4643137254901957</c:v>
                </c:pt>
                <c:pt idx="45795">
                  <c:v>2.4643137254901957</c:v>
                </c:pt>
                <c:pt idx="45796">
                  <c:v>2.4643137254901957</c:v>
                </c:pt>
                <c:pt idx="45797">
                  <c:v>2.4643137254901957</c:v>
                </c:pt>
                <c:pt idx="45798">
                  <c:v>2.4643137254901957</c:v>
                </c:pt>
                <c:pt idx="45799">
                  <c:v>2.4643137254901957</c:v>
                </c:pt>
                <c:pt idx="45800">
                  <c:v>2.4643137254901957</c:v>
                </c:pt>
                <c:pt idx="45801">
                  <c:v>2.4643137254901957</c:v>
                </c:pt>
                <c:pt idx="45802">
                  <c:v>2.4643137254901957</c:v>
                </c:pt>
                <c:pt idx="45803">
                  <c:v>2.4643137254901957</c:v>
                </c:pt>
                <c:pt idx="45804">
                  <c:v>2.4643137254901957</c:v>
                </c:pt>
                <c:pt idx="45805">
                  <c:v>2.4643137254901957</c:v>
                </c:pt>
                <c:pt idx="45806">
                  <c:v>2.4643137254901957</c:v>
                </c:pt>
                <c:pt idx="45807">
                  <c:v>2.4643137254901957</c:v>
                </c:pt>
                <c:pt idx="45808">
                  <c:v>2.4643137254901957</c:v>
                </c:pt>
                <c:pt idx="45809">
                  <c:v>2.4643137254901957</c:v>
                </c:pt>
                <c:pt idx="45810">
                  <c:v>2.4643137254901957</c:v>
                </c:pt>
                <c:pt idx="45811">
                  <c:v>2.4643137254901957</c:v>
                </c:pt>
                <c:pt idx="45812">
                  <c:v>2.4643137254901957</c:v>
                </c:pt>
                <c:pt idx="45813">
                  <c:v>2.4643137254901957</c:v>
                </c:pt>
                <c:pt idx="45814">
                  <c:v>2.4643137254901957</c:v>
                </c:pt>
                <c:pt idx="45815">
                  <c:v>2.4643137254901957</c:v>
                </c:pt>
                <c:pt idx="45816">
                  <c:v>2.4643137254901957</c:v>
                </c:pt>
                <c:pt idx="45817">
                  <c:v>2.4643137254901957</c:v>
                </c:pt>
                <c:pt idx="45818">
                  <c:v>2.4643137254901957</c:v>
                </c:pt>
                <c:pt idx="45819">
                  <c:v>2.4643137254901957</c:v>
                </c:pt>
                <c:pt idx="45820">
                  <c:v>2.4643137254901957</c:v>
                </c:pt>
                <c:pt idx="45821">
                  <c:v>2.4643137254901957</c:v>
                </c:pt>
                <c:pt idx="45822">
                  <c:v>2.4643137254901957</c:v>
                </c:pt>
                <c:pt idx="45823">
                  <c:v>2.4643137254901957</c:v>
                </c:pt>
                <c:pt idx="45824">
                  <c:v>2.4643137254901957</c:v>
                </c:pt>
                <c:pt idx="45825">
                  <c:v>2.4643137254901957</c:v>
                </c:pt>
                <c:pt idx="45826">
                  <c:v>2.4643137254901957</c:v>
                </c:pt>
                <c:pt idx="45827">
                  <c:v>2.4643137254901957</c:v>
                </c:pt>
                <c:pt idx="45828">
                  <c:v>2.4643137254901957</c:v>
                </c:pt>
                <c:pt idx="45829">
                  <c:v>2.4643137254901957</c:v>
                </c:pt>
                <c:pt idx="45830">
                  <c:v>2.4643137254901957</c:v>
                </c:pt>
                <c:pt idx="45831">
                  <c:v>2.4643137254901957</c:v>
                </c:pt>
                <c:pt idx="45832">
                  <c:v>2.4643137254901957</c:v>
                </c:pt>
                <c:pt idx="45833">
                  <c:v>2.4643137254901957</c:v>
                </c:pt>
                <c:pt idx="45834">
                  <c:v>2.4643137254901957</c:v>
                </c:pt>
                <c:pt idx="45835">
                  <c:v>2.4643137254901957</c:v>
                </c:pt>
                <c:pt idx="45836">
                  <c:v>2.4643137254901957</c:v>
                </c:pt>
                <c:pt idx="45837">
                  <c:v>2.4643137254901957</c:v>
                </c:pt>
                <c:pt idx="45838">
                  <c:v>2.4643137254901957</c:v>
                </c:pt>
                <c:pt idx="45839">
                  <c:v>2.4643137254901957</c:v>
                </c:pt>
                <c:pt idx="45840">
                  <c:v>2.6117647058823525</c:v>
                </c:pt>
                <c:pt idx="45841">
                  <c:v>2.6117647058823525</c:v>
                </c:pt>
                <c:pt idx="45842">
                  <c:v>2.6117647058823525</c:v>
                </c:pt>
                <c:pt idx="45843">
                  <c:v>2.6117647058823525</c:v>
                </c:pt>
                <c:pt idx="45844">
                  <c:v>2.6117647058823525</c:v>
                </c:pt>
                <c:pt idx="45845">
                  <c:v>2.6117647058823525</c:v>
                </c:pt>
                <c:pt idx="45846">
                  <c:v>2.6117647058823525</c:v>
                </c:pt>
                <c:pt idx="45847">
                  <c:v>2.6117647058823525</c:v>
                </c:pt>
                <c:pt idx="45848">
                  <c:v>2.6117647058823525</c:v>
                </c:pt>
                <c:pt idx="45849">
                  <c:v>2.6117647058823525</c:v>
                </c:pt>
                <c:pt idx="45850">
                  <c:v>2.6117647058823525</c:v>
                </c:pt>
                <c:pt idx="45851">
                  <c:v>2.6117647058823525</c:v>
                </c:pt>
                <c:pt idx="45852">
                  <c:v>2.6117647058823525</c:v>
                </c:pt>
                <c:pt idx="45853">
                  <c:v>2.6117647058823525</c:v>
                </c:pt>
                <c:pt idx="45854">
                  <c:v>2.6117647058823525</c:v>
                </c:pt>
                <c:pt idx="45855">
                  <c:v>2.6117647058823525</c:v>
                </c:pt>
                <c:pt idx="45856">
                  <c:v>2.6117647058823525</c:v>
                </c:pt>
                <c:pt idx="45857">
                  <c:v>2.6117647058823525</c:v>
                </c:pt>
                <c:pt idx="45858">
                  <c:v>2.6117647058823525</c:v>
                </c:pt>
                <c:pt idx="45859">
                  <c:v>2.6117647058823525</c:v>
                </c:pt>
                <c:pt idx="45860">
                  <c:v>2.6117647058823525</c:v>
                </c:pt>
                <c:pt idx="45861">
                  <c:v>2.6117647058823525</c:v>
                </c:pt>
                <c:pt idx="45862">
                  <c:v>2.6117647058823525</c:v>
                </c:pt>
                <c:pt idx="45863">
                  <c:v>2.6117647058823525</c:v>
                </c:pt>
                <c:pt idx="45864">
                  <c:v>2.6117647058823525</c:v>
                </c:pt>
                <c:pt idx="45865">
                  <c:v>2.6117647058823525</c:v>
                </c:pt>
                <c:pt idx="45866">
                  <c:v>2.6117647058823525</c:v>
                </c:pt>
                <c:pt idx="45867">
                  <c:v>2.6117647058823525</c:v>
                </c:pt>
                <c:pt idx="45868">
                  <c:v>2.6117647058823525</c:v>
                </c:pt>
                <c:pt idx="45869">
                  <c:v>2.6117647058823525</c:v>
                </c:pt>
                <c:pt idx="45870">
                  <c:v>2.6117647058823525</c:v>
                </c:pt>
                <c:pt idx="45871">
                  <c:v>2.6117647058823525</c:v>
                </c:pt>
                <c:pt idx="45872">
                  <c:v>2.4643137254901957</c:v>
                </c:pt>
                <c:pt idx="45873">
                  <c:v>2.4643137254901957</c:v>
                </c:pt>
                <c:pt idx="45874">
                  <c:v>2.4643137254901957</c:v>
                </c:pt>
                <c:pt idx="45875">
                  <c:v>2.4643137254901957</c:v>
                </c:pt>
                <c:pt idx="45876">
                  <c:v>2.4643137254901957</c:v>
                </c:pt>
                <c:pt idx="45877">
                  <c:v>2.4643137254901957</c:v>
                </c:pt>
                <c:pt idx="45878">
                  <c:v>2.4643137254901957</c:v>
                </c:pt>
                <c:pt idx="45879">
                  <c:v>2.4643137254901957</c:v>
                </c:pt>
                <c:pt idx="45880">
                  <c:v>2.4643137254901957</c:v>
                </c:pt>
                <c:pt idx="45881">
                  <c:v>2.4643137254901957</c:v>
                </c:pt>
                <c:pt idx="45882">
                  <c:v>2.4643137254901957</c:v>
                </c:pt>
                <c:pt idx="45883">
                  <c:v>2.4643137254901957</c:v>
                </c:pt>
                <c:pt idx="45884">
                  <c:v>2.4643137254901957</c:v>
                </c:pt>
                <c:pt idx="45885">
                  <c:v>2.4643137254901957</c:v>
                </c:pt>
                <c:pt idx="45886">
                  <c:v>2.4643137254901957</c:v>
                </c:pt>
                <c:pt idx="45887">
                  <c:v>2.4643137254901957</c:v>
                </c:pt>
                <c:pt idx="45888">
                  <c:v>2.4643137254901957</c:v>
                </c:pt>
                <c:pt idx="45889">
                  <c:v>2.4643137254901957</c:v>
                </c:pt>
                <c:pt idx="45890">
                  <c:v>2.4643137254901957</c:v>
                </c:pt>
                <c:pt idx="45891">
                  <c:v>2.4643137254901957</c:v>
                </c:pt>
                <c:pt idx="45892">
                  <c:v>2.4643137254901957</c:v>
                </c:pt>
                <c:pt idx="45893">
                  <c:v>2.4643137254901957</c:v>
                </c:pt>
                <c:pt idx="45894">
                  <c:v>2.4643137254901957</c:v>
                </c:pt>
                <c:pt idx="45895">
                  <c:v>2.4643137254901957</c:v>
                </c:pt>
                <c:pt idx="45896">
                  <c:v>2.4643137254901957</c:v>
                </c:pt>
                <c:pt idx="45897">
                  <c:v>2.4643137254901957</c:v>
                </c:pt>
                <c:pt idx="45898">
                  <c:v>2.4643137254901957</c:v>
                </c:pt>
                <c:pt idx="45899">
                  <c:v>2.4643137254901957</c:v>
                </c:pt>
                <c:pt idx="45900">
                  <c:v>2.4643137254901957</c:v>
                </c:pt>
                <c:pt idx="45901">
                  <c:v>2.4643137254901957</c:v>
                </c:pt>
                <c:pt idx="45902">
                  <c:v>2.4643137254901957</c:v>
                </c:pt>
                <c:pt idx="45903">
                  <c:v>2.4643137254901957</c:v>
                </c:pt>
                <c:pt idx="45904">
                  <c:v>2.4643137254901957</c:v>
                </c:pt>
                <c:pt idx="45905">
                  <c:v>2.4643137254901957</c:v>
                </c:pt>
                <c:pt idx="45906">
                  <c:v>2.4643137254901957</c:v>
                </c:pt>
                <c:pt idx="45907">
                  <c:v>2.4643137254901957</c:v>
                </c:pt>
                <c:pt idx="45908">
                  <c:v>2.4643137254901957</c:v>
                </c:pt>
                <c:pt idx="45909">
                  <c:v>2.4643137254901957</c:v>
                </c:pt>
                <c:pt idx="45910">
                  <c:v>2.4643137254901957</c:v>
                </c:pt>
                <c:pt idx="45911">
                  <c:v>2.4643137254901957</c:v>
                </c:pt>
                <c:pt idx="45912">
                  <c:v>2.4643137254901957</c:v>
                </c:pt>
                <c:pt idx="45913">
                  <c:v>2.4643137254901957</c:v>
                </c:pt>
                <c:pt idx="45914">
                  <c:v>2.4643137254901957</c:v>
                </c:pt>
                <c:pt idx="45915">
                  <c:v>2.4643137254901957</c:v>
                </c:pt>
                <c:pt idx="45916">
                  <c:v>2.4643137254901957</c:v>
                </c:pt>
                <c:pt idx="45917">
                  <c:v>2.4643137254901957</c:v>
                </c:pt>
                <c:pt idx="45918">
                  <c:v>2.4643137254901957</c:v>
                </c:pt>
                <c:pt idx="45919">
                  <c:v>2.4643137254901957</c:v>
                </c:pt>
                <c:pt idx="45920">
                  <c:v>2.4643137254901957</c:v>
                </c:pt>
                <c:pt idx="45921">
                  <c:v>2.4643137254901957</c:v>
                </c:pt>
                <c:pt idx="45922">
                  <c:v>2.4643137254901957</c:v>
                </c:pt>
                <c:pt idx="45923">
                  <c:v>2.4643137254901957</c:v>
                </c:pt>
                <c:pt idx="45924">
                  <c:v>2.4643137254901957</c:v>
                </c:pt>
                <c:pt idx="45925">
                  <c:v>2.4643137254901957</c:v>
                </c:pt>
                <c:pt idx="45926">
                  <c:v>2.4643137254901957</c:v>
                </c:pt>
                <c:pt idx="45927">
                  <c:v>2.4643137254901957</c:v>
                </c:pt>
                <c:pt idx="45928">
                  <c:v>2.4643137254901957</c:v>
                </c:pt>
                <c:pt idx="45929">
                  <c:v>2.4643137254901957</c:v>
                </c:pt>
                <c:pt idx="45930">
                  <c:v>2.4643137254901957</c:v>
                </c:pt>
                <c:pt idx="45931">
                  <c:v>2.4643137254901957</c:v>
                </c:pt>
                <c:pt idx="45932">
                  <c:v>2.4643137254901957</c:v>
                </c:pt>
                <c:pt idx="45933">
                  <c:v>2.4643137254901957</c:v>
                </c:pt>
                <c:pt idx="45934">
                  <c:v>2.4643137254901957</c:v>
                </c:pt>
                <c:pt idx="45935">
                  <c:v>2.6117647058823525</c:v>
                </c:pt>
                <c:pt idx="45936">
                  <c:v>2.6117647058823525</c:v>
                </c:pt>
                <c:pt idx="45937">
                  <c:v>2.6117647058823525</c:v>
                </c:pt>
                <c:pt idx="45938">
                  <c:v>2.6117647058823525</c:v>
                </c:pt>
                <c:pt idx="45939">
                  <c:v>2.6117647058823525</c:v>
                </c:pt>
                <c:pt idx="45940">
                  <c:v>2.6117647058823525</c:v>
                </c:pt>
                <c:pt idx="45941">
                  <c:v>2.6117647058823525</c:v>
                </c:pt>
                <c:pt idx="45942">
                  <c:v>2.6117647058823525</c:v>
                </c:pt>
                <c:pt idx="45943">
                  <c:v>2.6117647058823525</c:v>
                </c:pt>
                <c:pt idx="45944">
                  <c:v>2.6117647058823525</c:v>
                </c:pt>
                <c:pt idx="45945">
                  <c:v>2.6117647058823525</c:v>
                </c:pt>
                <c:pt idx="45946">
                  <c:v>2.6117647058823525</c:v>
                </c:pt>
                <c:pt idx="45947">
                  <c:v>2.6117647058823525</c:v>
                </c:pt>
                <c:pt idx="45948">
                  <c:v>2.6117647058823525</c:v>
                </c:pt>
                <c:pt idx="45949">
                  <c:v>2.6117647058823525</c:v>
                </c:pt>
                <c:pt idx="45950">
                  <c:v>2.6117647058823525</c:v>
                </c:pt>
                <c:pt idx="45951">
                  <c:v>2.6117647058823525</c:v>
                </c:pt>
                <c:pt idx="45952">
                  <c:v>2.6117647058823525</c:v>
                </c:pt>
                <c:pt idx="45953">
                  <c:v>2.6117647058823525</c:v>
                </c:pt>
                <c:pt idx="45954">
                  <c:v>2.6117647058823525</c:v>
                </c:pt>
                <c:pt idx="45955">
                  <c:v>2.6117647058823525</c:v>
                </c:pt>
                <c:pt idx="45956">
                  <c:v>2.6117647058823525</c:v>
                </c:pt>
                <c:pt idx="45957">
                  <c:v>2.6117647058823525</c:v>
                </c:pt>
                <c:pt idx="45958">
                  <c:v>2.6117647058823525</c:v>
                </c:pt>
                <c:pt idx="45959">
                  <c:v>2.6117647058823525</c:v>
                </c:pt>
                <c:pt idx="45960">
                  <c:v>2.6117647058823525</c:v>
                </c:pt>
                <c:pt idx="45961">
                  <c:v>2.6117647058823525</c:v>
                </c:pt>
                <c:pt idx="45962">
                  <c:v>2.6117647058823525</c:v>
                </c:pt>
                <c:pt idx="45963">
                  <c:v>2.6117647058823525</c:v>
                </c:pt>
                <c:pt idx="45964">
                  <c:v>2.6117647058823525</c:v>
                </c:pt>
                <c:pt idx="45965">
                  <c:v>2.6117647058823525</c:v>
                </c:pt>
                <c:pt idx="45966">
                  <c:v>2.6117647058823525</c:v>
                </c:pt>
                <c:pt idx="45967">
                  <c:v>2.6117647058823525</c:v>
                </c:pt>
                <c:pt idx="45968">
                  <c:v>2.4643137254901957</c:v>
                </c:pt>
                <c:pt idx="45969">
                  <c:v>2.4643137254901957</c:v>
                </c:pt>
                <c:pt idx="45970">
                  <c:v>2.4643137254901957</c:v>
                </c:pt>
                <c:pt idx="45971">
                  <c:v>2.4643137254901957</c:v>
                </c:pt>
                <c:pt idx="45972">
                  <c:v>2.4643137254901957</c:v>
                </c:pt>
                <c:pt idx="45973">
                  <c:v>2.4643137254901957</c:v>
                </c:pt>
                <c:pt idx="45974">
                  <c:v>2.4643137254901957</c:v>
                </c:pt>
                <c:pt idx="45975">
                  <c:v>2.4643137254901957</c:v>
                </c:pt>
                <c:pt idx="45976">
                  <c:v>2.4643137254901957</c:v>
                </c:pt>
                <c:pt idx="45977">
                  <c:v>2.4643137254901957</c:v>
                </c:pt>
                <c:pt idx="45978">
                  <c:v>2.4643137254901957</c:v>
                </c:pt>
                <c:pt idx="45979">
                  <c:v>2.4643137254901957</c:v>
                </c:pt>
                <c:pt idx="45980">
                  <c:v>2.4643137254901957</c:v>
                </c:pt>
                <c:pt idx="45981">
                  <c:v>2.4643137254901957</c:v>
                </c:pt>
                <c:pt idx="45982">
                  <c:v>2.4643137254901957</c:v>
                </c:pt>
                <c:pt idx="45983">
                  <c:v>2.4643137254901957</c:v>
                </c:pt>
                <c:pt idx="45984">
                  <c:v>2.4643137254901957</c:v>
                </c:pt>
                <c:pt idx="45985">
                  <c:v>2.4643137254901957</c:v>
                </c:pt>
                <c:pt idx="45986">
                  <c:v>2.4643137254901957</c:v>
                </c:pt>
                <c:pt idx="45987">
                  <c:v>2.4643137254901957</c:v>
                </c:pt>
                <c:pt idx="45988">
                  <c:v>2.4643137254901957</c:v>
                </c:pt>
                <c:pt idx="45989">
                  <c:v>2.4643137254901957</c:v>
                </c:pt>
                <c:pt idx="45990">
                  <c:v>2.4643137254901957</c:v>
                </c:pt>
                <c:pt idx="45991">
                  <c:v>2.4643137254901957</c:v>
                </c:pt>
                <c:pt idx="45992">
                  <c:v>2.4643137254901957</c:v>
                </c:pt>
                <c:pt idx="45993">
                  <c:v>2.4643137254901957</c:v>
                </c:pt>
                <c:pt idx="45994">
                  <c:v>2.4643137254901957</c:v>
                </c:pt>
                <c:pt idx="45995">
                  <c:v>2.4643137254901957</c:v>
                </c:pt>
                <c:pt idx="45996">
                  <c:v>2.4643137254901957</c:v>
                </c:pt>
                <c:pt idx="45997">
                  <c:v>2.4643137254901957</c:v>
                </c:pt>
                <c:pt idx="45998">
                  <c:v>2.4643137254901957</c:v>
                </c:pt>
                <c:pt idx="45999">
                  <c:v>2.4643137254901957</c:v>
                </c:pt>
                <c:pt idx="46000">
                  <c:v>2.4643137254901957</c:v>
                </c:pt>
                <c:pt idx="46001">
                  <c:v>2.4643137254901957</c:v>
                </c:pt>
                <c:pt idx="46002">
                  <c:v>2.4643137254901957</c:v>
                </c:pt>
                <c:pt idx="46003">
                  <c:v>2.4643137254901957</c:v>
                </c:pt>
                <c:pt idx="46004">
                  <c:v>2.4643137254901957</c:v>
                </c:pt>
                <c:pt idx="46005">
                  <c:v>2.4643137254901957</c:v>
                </c:pt>
                <c:pt idx="46006">
                  <c:v>2.4643137254901957</c:v>
                </c:pt>
                <c:pt idx="46007">
                  <c:v>2.4643137254901957</c:v>
                </c:pt>
                <c:pt idx="46008">
                  <c:v>2.4643137254901957</c:v>
                </c:pt>
                <c:pt idx="46009">
                  <c:v>2.4643137254901957</c:v>
                </c:pt>
                <c:pt idx="46010">
                  <c:v>2.4643137254901957</c:v>
                </c:pt>
                <c:pt idx="46011">
                  <c:v>2.4643137254901957</c:v>
                </c:pt>
                <c:pt idx="46012">
                  <c:v>2.4643137254901957</c:v>
                </c:pt>
                <c:pt idx="46013">
                  <c:v>2.4643137254901957</c:v>
                </c:pt>
                <c:pt idx="46014">
                  <c:v>2.4643137254901957</c:v>
                </c:pt>
                <c:pt idx="46015">
                  <c:v>2.4643137254901957</c:v>
                </c:pt>
                <c:pt idx="46016">
                  <c:v>2.4643137254901957</c:v>
                </c:pt>
                <c:pt idx="46017">
                  <c:v>2.4643137254901957</c:v>
                </c:pt>
                <c:pt idx="46018">
                  <c:v>2.4643137254901957</c:v>
                </c:pt>
                <c:pt idx="46019">
                  <c:v>2.4643137254901957</c:v>
                </c:pt>
                <c:pt idx="46020">
                  <c:v>2.4643137254901957</c:v>
                </c:pt>
                <c:pt idx="46021">
                  <c:v>2.4643137254901957</c:v>
                </c:pt>
                <c:pt idx="46022">
                  <c:v>2.4643137254901957</c:v>
                </c:pt>
                <c:pt idx="46023">
                  <c:v>2.4643137254901957</c:v>
                </c:pt>
                <c:pt idx="46024">
                  <c:v>2.4643137254901957</c:v>
                </c:pt>
                <c:pt idx="46025">
                  <c:v>2.4643137254901957</c:v>
                </c:pt>
                <c:pt idx="46026">
                  <c:v>2.4643137254901957</c:v>
                </c:pt>
                <c:pt idx="46027">
                  <c:v>2.4643137254901957</c:v>
                </c:pt>
                <c:pt idx="46028">
                  <c:v>2.4643137254901957</c:v>
                </c:pt>
                <c:pt idx="46029">
                  <c:v>2.4643137254901957</c:v>
                </c:pt>
                <c:pt idx="46030">
                  <c:v>2.4643137254901957</c:v>
                </c:pt>
                <c:pt idx="46031">
                  <c:v>2.6117647058823525</c:v>
                </c:pt>
                <c:pt idx="46032">
                  <c:v>2.6117647058823525</c:v>
                </c:pt>
                <c:pt idx="46033">
                  <c:v>2.6117647058823525</c:v>
                </c:pt>
                <c:pt idx="46034">
                  <c:v>2.6117647058823525</c:v>
                </c:pt>
                <c:pt idx="46035">
                  <c:v>2.6117647058823525</c:v>
                </c:pt>
                <c:pt idx="46036">
                  <c:v>2.6117647058823525</c:v>
                </c:pt>
                <c:pt idx="46037">
                  <c:v>2.6117647058823525</c:v>
                </c:pt>
                <c:pt idx="46038">
                  <c:v>2.6117647058823525</c:v>
                </c:pt>
                <c:pt idx="46039">
                  <c:v>2.6117647058823525</c:v>
                </c:pt>
                <c:pt idx="46040">
                  <c:v>2.6117647058823525</c:v>
                </c:pt>
                <c:pt idx="46041">
                  <c:v>2.6117647058823525</c:v>
                </c:pt>
                <c:pt idx="46042">
                  <c:v>2.6117647058823525</c:v>
                </c:pt>
                <c:pt idx="46043">
                  <c:v>2.6117647058823525</c:v>
                </c:pt>
                <c:pt idx="46044">
                  <c:v>2.6117647058823525</c:v>
                </c:pt>
                <c:pt idx="46045">
                  <c:v>2.6117647058823525</c:v>
                </c:pt>
                <c:pt idx="46046">
                  <c:v>2.6117647058823525</c:v>
                </c:pt>
                <c:pt idx="46047">
                  <c:v>2.6117647058823525</c:v>
                </c:pt>
                <c:pt idx="46048">
                  <c:v>2.6117647058823525</c:v>
                </c:pt>
                <c:pt idx="46049">
                  <c:v>2.6117647058823525</c:v>
                </c:pt>
                <c:pt idx="46050">
                  <c:v>2.6117647058823525</c:v>
                </c:pt>
                <c:pt idx="46051">
                  <c:v>2.6117647058823525</c:v>
                </c:pt>
                <c:pt idx="46052">
                  <c:v>2.6117647058823525</c:v>
                </c:pt>
                <c:pt idx="46053">
                  <c:v>2.6117647058823525</c:v>
                </c:pt>
                <c:pt idx="46054">
                  <c:v>2.6117647058823525</c:v>
                </c:pt>
                <c:pt idx="46055">
                  <c:v>2.6117647058823525</c:v>
                </c:pt>
                <c:pt idx="46056">
                  <c:v>2.6117647058823525</c:v>
                </c:pt>
                <c:pt idx="46057">
                  <c:v>2.6117647058823525</c:v>
                </c:pt>
                <c:pt idx="46058">
                  <c:v>2.6117647058823525</c:v>
                </c:pt>
                <c:pt idx="46059">
                  <c:v>2.6117647058823525</c:v>
                </c:pt>
                <c:pt idx="46060">
                  <c:v>2.6117647058823525</c:v>
                </c:pt>
                <c:pt idx="46061">
                  <c:v>2.6117647058823525</c:v>
                </c:pt>
                <c:pt idx="46062">
                  <c:v>2.6117647058823525</c:v>
                </c:pt>
                <c:pt idx="46063">
                  <c:v>2.4643137254901957</c:v>
                </c:pt>
                <c:pt idx="46064">
                  <c:v>2.4643137254901957</c:v>
                </c:pt>
                <c:pt idx="46065">
                  <c:v>2.4643137254901957</c:v>
                </c:pt>
                <c:pt idx="46066">
                  <c:v>2.4643137254901957</c:v>
                </c:pt>
                <c:pt idx="46067">
                  <c:v>2.4643137254901957</c:v>
                </c:pt>
                <c:pt idx="46068">
                  <c:v>2.4643137254901957</c:v>
                </c:pt>
                <c:pt idx="46069">
                  <c:v>2.4643137254901957</c:v>
                </c:pt>
                <c:pt idx="46070">
                  <c:v>2.4643137254901957</c:v>
                </c:pt>
                <c:pt idx="46071">
                  <c:v>2.4643137254901957</c:v>
                </c:pt>
                <c:pt idx="46072">
                  <c:v>2.4643137254901957</c:v>
                </c:pt>
                <c:pt idx="46073">
                  <c:v>2.4643137254901957</c:v>
                </c:pt>
                <c:pt idx="46074">
                  <c:v>2.4643137254901957</c:v>
                </c:pt>
                <c:pt idx="46075">
                  <c:v>2.4643137254901957</c:v>
                </c:pt>
                <c:pt idx="46076">
                  <c:v>2.4643137254901957</c:v>
                </c:pt>
                <c:pt idx="46077">
                  <c:v>2.4643137254901957</c:v>
                </c:pt>
                <c:pt idx="46078">
                  <c:v>2.4643137254901957</c:v>
                </c:pt>
                <c:pt idx="46079">
                  <c:v>2.4643137254901957</c:v>
                </c:pt>
                <c:pt idx="46080">
                  <c:v>2.4643137254901957</c:v>
                </c:pt>
                <c:pt idx="46081">
                  <c:v>2.4643137254901957</c:v>
                </c:pt>
                <c:pt idx="46082">
                  <c:v>2.4643137254901957</c:v>
                </c:pt>
                <c:pt idx="46083">
                  <c:v>2.4643137254901957</c:v>
                </c:pt>
                <c:pt idx="46084">
                  <c:v>2.4643137254901957</c:v>
                </c:pt>
                <c:pt idx="46085">
                  <c:v>2.4643137254901957</c:v>
                </c:pt>
                <c:pt idx="46086">
                  <c:v>2.4643137254901957</c:v>
                </c:pt>
                <c:pt idx="46087">
                  <c:v>2.4643137254901957</c:v>
                </c:pt>
                <c:pt idx="46088">
                  <c:v>2.4643137254901957</c:v>
                </c:pt>
                <c:pt idx="46089">
                  <c:v>2.4643137254901957</c:v>
                </c:pt>
                <c:pt idx="46090">
                  <c:v>2.4643137254901957</c:v>
                </c:pt>
                <c:pt idx="46091">
                  <c:v>2.4643137254901957</c:v>
                </c:pt>
                <c:pt idx="46092">
                  <c:v>2.4643137254901957</c:v>
                </c:pt>
                <c:pt idx="46093">
                  <c:v>2.4643137254901957</c:v>
                </c:pt>
                <c:pt idx="46094">
                  <c:v>2.4643137254901957</c:v>
                </c:pt>
                <c:pt idx="46095">
                  <c:v>2.4643137254901957</c:v>
                </c:pt>
                <c:pt idx="46096">
                  <c:v>2.4643137254901957</c:v>
                </c:pt>
                <c:pt idx="46097">
                  <c:v>2.4643137254901957</c:v>
                </c:pt>
                <c:pt idx="46098">
                  <c:v>2.4643137254901957</c:v>
                </c:pt>
                <c:pt idx="46099">
                  <c:v>2.4643137254901957</c:v>
                </c:pt>
                <c:pt idx="46100">
                  <c:v>2.4643137254901957</c:v>
                </c:pt>
                <c:pt idx="46101">
                  <c:v>2.4643137254901957</c:v>
                </c:pt>
                <c:pt idx="46102">
                  <c:v>2.4643137254901957</c:v>
                </c:pt>
                <c:pt idx="46103">
                  <c:v>2.4643137254901957</c:v>
                </c:pt>
                <c:pt idx="46104">
                  <c:v>2.4643137254901957</c:v>
                </c:pt>
                <c:pt idx="46105">
                  <c:v>2.4643137254901957</c:v>
                </c:pt>
                <c:pt idx="46106">
                  <c:v>2.4643137254901957</c:v>
                </c:pt>
                <c:pt idx="46107">
                  <c:v>2.4643137254901957</c:v>
                </c:pt>
                <c:pt idx="46108">
                  <c:v>2.4643137254901957</c:v>
                </c:pt>
                <c:pt idx="46109">
                  <c:v>2.4643137254901957</c:v>
                </c:pt>
                <c:pt idx="46110">
                  <c:v>2.4643137254901957</c:v>
                </c:pt>
                <c:pt idx="46111">
                  <c:v>2.4643137254901957</c:v>
                </c:pt>
                <c:pt idx="46112">
                  <c:v>2.4643137254901957</c:v>
                </c:pt>
                <c:pt idx="46113">
                  <c:v>2.4643137254901957</c:v>
                </c:pt>
                <c:pt idx="46114">
                  <c:v>2.4643137254901957</c:v>
                </c:pt>
                <c:pt idx="46115">
                  <c:v>2.4643137254901957</c:v>
                </c:pt>
                <c:pt idx="46116">
                  <c:v>2.4643137254901957</c:v>
                </c:pt>
                <c:pt idx="46117">
                  <c:v>2.4643137254901957</c:v>
                </c:pt>
                <c:pt idx="46118">
                  <c:v>2.4643137254901957</c:v>
                </c:pt>
                <c:pt idx="46119">
                  <c:v>2.4643137254901957</c:v>
                </c:pt>
                <c:pt idx="46120">
                  <c:v>2.4643137254901957</c:v>
                </c:pt>
                <c:pt idx="46121">
                  <c:v>2.4643137254901957</c:v>
                </c:pt>
                <c:pt idx="46122">
                  <c:v>2.4643137254901957</c:v>
                </c:pt>
                <c:pt idx="46123">
                  <c:v>2.4643137254901957</c:v>
                </c:pt>
                <c:pt idx="46124">
                  <c:v>2.4643137254901957</c:v>
                </c:pt>
                <c:pt idx="46125">
                  <c:v>2.4643137254901957</c:v>
                </c:pt>
                <c:pt idx="46126">
                  <c:v>2.6117647058823525</c:v>
                </c:pt>
                <c:pt idx="46127">
                  <c:v>2.6117647058823525</c:v>
                </c:pt>
                <c:pt idx="46128">
                  <c:v>2.6117647058823525</c:v>
                </c:pt>
                <c:pt idx="46129">
                  <c:v>2.6117647058823525</c:v>
                </c:pt>
                <c:pt idx="46130">
                  <c:v>2.6117647058823525</c:v>
                </c:pt>
                <c:pt idx="46131">
                  <c:v>2.6117647058823525</c:v>
                </c:pt>
                <c:pt idx="46132">
                  <c:v>2.6117647058823525</c:v>
                </c:pt>
                <c:pt idx="46133">
                  <c:v>2.6117647058823525</c:v>
                </c:pt>
                <c:pt idx="46134">
                  <c:v>2.6117647058823525</c:v>
                </c:pt>
                <c:pt idx="46135">
                  <c:v>2.6117647058823525</c:v>
                </c:pt>
                <c:pt idx="46136">
                  <c:v>2.6117647058823525</c:v>
                </c:pt>
                <c:pt idx="46137">
                  <c:v>2.6117647058823525</c:v>
                </c:pt>
                <c:pt idx="46138">
                  <c:v>2.6117647058823525</c:v>
                </c:pt>
                <c:pt idx="46139">
                  <c:v>2.6117647058823525</c:v>
                </c:pt>
                <c:pt idx="46140">
                  <c:v>2.6117647058823525</c:v>
                </c:pt>
                <c:pt idx="46141">
                  <c:v>2.6117647058823525</c:v>
                </c:pt>
                <c:pt idx="46142">
                  <c:v>2.6117647058823525</c:v>
                </c:pt>
                <c:pt idx="46143">
                  <c:v>2.6117647058823525</c:v>
                </c:pt>
                <c:pt idx="46144">
                  <c:v>2.6117647058823525</c:v>
                </c:pt>
                <c:pt idx="46145">
                  <c:v>2.6117647058823525</c:v>
                </c:pt>
                <c:pt idx="46146">
                  <c:v>2.6117647058823525</c:v>
                </c:pt>
                <c:pt idx="46147">
                  <c:v>2.6117647058823525</c:v>
                </c:pt>
                <c:pt idx="46148">
                  <c:v>2.6117647058823525</c:v>
                </c:pt>
                <c:pt idx="46149">
                  <c:v>2.6117647058823525</c:v>
                </c:pt>
                <c:pt idx="46150">
                  <c:v>2.6117647058823525</c:v>
                </c:pt>
                <c:pt idx="46151">
                  <c:v>2.6117647058823525</c:v>
                </c:pt>
                <c:pt idx="46152">
                  <c:v>2.6117647058823525</c:v>
                </c:pt>
                <c:pt idx="46153">
                  <c:v>2.6117647058823525</c:v>
                </c:pt>
                <c:pt idx="46154">
                  <c:v>2.6117647058823525</c:v>
                </c:pt>
                <c:pt idx="46155">
                  <c:v>2.6117647058823525</c:v>
                </c:pt>
                <c:pt idx="46156">
                  <c:v>2.6117647058823525</c:v>
                </c:pt>
                <c:pt idx="46157">
                  <c:v>2.6117647058823525</c:v>
                </c:pt>
                <c:pt idx="46158">
                  <c:v>2.4643137254901957</c:v>
                </c:pt>
                <c:pt idx="46159">
                  <c:v>2.4643137254901957</c:v>
                </c:pt>
                <c:pt idx="46160">
                  <c:v>2.4643137254901957</c:v>
                </c:pt>
                <c:pt idx="46161">
                  <c:v>2.4643137254901957</c:v>
                </c:pt>
                <c:pt idx="46162">
                  <c:v>2.4643137254901957</c:v>
                </c:pt>
                <c:pt idx="46163">
                  <c:v>2.4643137254901957</c:v>
                </c:pt>
                <c:pt idx="46164">
                  <c:v>2.4643137254901957</c:v>
                </c:pt>
                <c:pt idx="46165">
                  <c:v>2.4643137254901957</c:v>
                </c:pt>
                <c:pt idx="46166">
                  <c:v>2.4643137254901957</c:v>
                </c:pt>
                <c:pt idx="46167">
                  <c:v>2.4643137254901957</c:v>
                </c:pt>
                <c:pt idx="46168">
                  <c:v>2.4643137254901957</c:v>
                </c:pt>
                <c:pt idx="46169">
                  <c:v>2.4643137254901957</c:v>
                </c:pt>
                <c:pt idx="46170">
                  <c:v>2.4643137254901957</c:v>
                </c:pt>
                <c:pt idx="46171">
                  <c:v>2.4643137254901957</c:v>
                </c:pt>
                <c:pt idx="46172">
                  <c:v>2.4643137254901957</c:v>
                </c:pt>
                <c:pt idx="46173">
                  <c:v>2.4643137254901957</c:v>
                </c:pt>
                <c:pt idx="46174">
                  <c:v>2.4643137254901957</c:v>
                </c:pt>
                <c:pt idx="46175">
                  <c:v>2.4643137254901957</c:v>
                </c:pt>
                <c:pt idx="46176">
                  <c:v>2.4643137254901957</c:v>
                </c:pt>
                <c:pt idx="46177">
                  <c:v>2.4643137254901957</c:v>
                </c:pt>
                <c:pt idx="46178">
                  <c:v>2.4643137254901957</c:v>
                </c:pt>
                <c:pt idx="46179">
                  <c:v>2.4643137254901957</c:v>
                </c:pt>
                <c:pt idx="46180">
                  <c:v>2.4643137254901957</c:v>
                </c:pt>
                <c:pt idx="46181">
                  <c:v>2.4643137254901957</c:v>
                </c:pt>
                <c:pt idx="46182">
                  <c:v>2.4643137254901957</c:v>
                </c:pt>
                <c:pt idx="46183">
                  <c:v>2.4643137254901957</c:v>
                </c:pt>
                <c:pt idx="46184">
                  <c:v>2.4643137254901957</c:v>
                </c:pt>
                <c:pt idx="46185">
                  <c:v>2.4643137254901957</c:v>
                </c:pt>
                <c:pt idx="46186">
                  <c:v>2.4643137254901957</c:v>
                </c:pt>
                <c:pt idx="46187">
                  <c:v>2.4643137254901957</c:v>
                </c:pt>
                <c:pt idx="46188">
                  <c:v>2.4643137254901957</c:v>
                </c:pt>
                <c:pt idx="46189">
                  <c:v>2.4643137254901957</c:v>
                </c:pt>
                <c:pt idx="46190">
                  <c:v>2.4643137254901957</c:v>
                </c:pt>
                <c:pt idx="46191">
                  <c:v>2.4643137254901957</c:v>
                </c:pt>
                <c:pt idx="46192">
                  <c:v>2.4643137254901957</c:v>
                </c:pt>
                <c:pt idx="46193">
                  <c:v>2.4643137254901957</c:v>
                </c:pt>
                <c:pt idx="46194">
                  <c:v>2.4643137254901957</c:v>
                </c:pt>
                <c:pt idx="46195">
                  <c:v>2.4643137254901957</c:v>
                </c:pt>
                <c:pt idx="46196">
                  <c:v>2.4643137254901957</c:v>
                </c:pt>
                <c:pt idx="46197">
                  <c:v>2.4643137254901957</c:v>
                </c:pt>
                <c:pt idx="46198">
                  <c:v>2.4643137254901957</c:v>
                </c:pt>
                <c:pt idx="46199">
                  <c:v>2.4643137254901957</c:v>
                </c:pt>
                <c:pt idx="46200">
                  <c:v>2.4643137254901957</c:v>
                </c:pt>
                <c:pt idx="46201">
                  <c:v>2.4643137254901957</c:v>
                </c:pt>
                <c:pt idx="46202">
                  <c:v>2.4643137254901957</c:v>
                </c:pt>
                <c:pt idx="46203">
                  <c:v>2.4643137254901957</c:v>
                </c:pt>
                <c:pt idx="46204">
                  <c:v>2.4643137254901957</c:v>
                </c:pt>
                <c:pt idx="46205">
                  <c:v>2.4643137254901957</c:v>
                </c:pt>
                <c:pt idx="46206">
                  <c:v>2.4643137254901957</c:v>
                </c:pt>
                <c:pt idx="46207">
                  <c:v>2.4643137254901957</c:v>
                </c:pt>
                <c:pt idx="46208">
                  <c:v>2.4643137254901957</c:v>
                </c:pt>
                <c:pt idx="46209">
                  <c:v>2.4643137254901957</c:v>
                </c:pt>
                <c:pt idx="46210">
                  <c:v>2.4643137254901957</c:v>
                </c:pt>
                <c:pt idx="46211">
                  <c:v>2.4643137254901957</c:v>
                </c:pt>
                <c:pt idx="46212">
                  <c:v>2.4643137254901957</c:v>
                </c:pt>
                <c:pt idx="46213">
                  <c:v>2.4643137254901957</c:v>
                </c:pt>
                <c:pt idx="46214">
                  <c:v>2.4643137254901957</c:v>
                </c:pt>
                <c:pt idx="46215">
                  <c:v>2.4643137254901957</c:v>
                </c:pt>
                <c:pt idx="46216">
                  <c:v>2.4643137254901957</c:v>
                </c:pt>
                <c:pt idx="46217">
                  <c:v>2.4643137254901957</c:v>
                </c:pt>
                <c:pt idx="46218">
                  <c:v>2.4643137254901957</c:v>
                </c:pt>
                <c:pt idx="46219">
                  <c:v>2.4643137254901957</c:v>
                </c:pt>
                <c:pt idx="46220">
                  <c:v>2.4643137254901957</c:v>
                </c:pt>
                <c:pt idx="46221">
                  <c:v>2.4643137254901957</c:v>
                </c:pt>
                <c:pt idx="46222">
                  <c:v>2.4643137254901957</c:v>
                </c:pt>
                <c:pt idx="46223">
                  <c:v>2.6117647058823525</c:v>
                </c:pt>
                <c:pt idx="46224">
                  <c:v>2.6117647058823525</c:v>
                </c:pt>
                <c:pt idx="46225">
                  <c:v>2.6117647058823525</c:v>
                </c:pt>
                <c:pt idx="46226">
                  <c:v>2.6117647058823525</c:v>
                </c:pt>
                <c:pt idx="46227">
                  <c:v>2.6117647058823525</c:v>
                </c:pt>
                <c:pt idx="46228">
                  <c:v>2.6117647058823525</c:v>
                </c:pt>
                <c:pt idx="46229">
                  <c:v>2.6117647058823525</c:v>
                </c:pt>
                <c:pt idx="46230">
                  <c:v>2.6117647058823525</c:v>
                </c:pt>
                <c:pt idx="46231">
                  <c:v>2.6117647058823525</c:v>
                </c:pt>
                <c:pt idx="46232">
                  <c:v>2.6117647058823525</c:v>
                </c:pt>
                <c:pt idx="46233">
                  <c:v>2.6117647058823525</c:v>
                </c:pt>
                <c:pt idx="46234">
                  <c:v>2.6117647058823525</c:v>
                </c:pt>
                <c:pt idx="46235">
                  <c:v>2.6117647058823525</c:v>
                </c:pt>
                <c:pt idx="46236">
                  <c:v>2.6117647058823525</c:v>
                </c:pt>
                <c:pt idx="46237">
                  <c:v>2.6117647058823525</c:v>
                </c:pt>
                <c:pt idx="46238">
                  <c:v>2.6117647058823525</c:v>
                </c:pt>
                <c:pt idx="46239">
                  <c:v>2.6117647058823525</c:v>
                </c:pt>
                <c:pt idx="46240">
                  <c:v>2.6117647058823525</c:v>
                </c:pt>
                <c:pt idx="46241">
                  <c:v>2.6117647058823525</c:v>
                </c:pt>
                <c:pt idx="46242">
                  <c:v>2.6117647058823525</c:v>
                </c:pt>
                <c:pt idx="46243">
                  <c:v>2.6117647058823525</c:v>
                </c:pt>
                <c:pt idx="46244">
                  <c:v>2.6117647058823525</c:v>
                </c:pt>
                <c:pt idx="46245">
                  <c:v>2.6117647058823525</c:v>
                </c:pt>
                <c:pt idx="46246">
                  <c:v>2.6117647058823525</c:v>
                </c:pt>
                <c:pt idx="46247">
                  <c:v>2.6117647058823525</c:v>
                </c:pt>
                <c:pt idx="46248">
                  <c:v>2.6117647058823525</c:v>
                </c:pt>
                <c:pt idx="46249">
                  <c:v>2.6117647058823525</c:v>
                </c:pt>
                <c:pt idx="46250">
                  <c:v>2.6117647058823525</c:v>
                </c:pt>
                <c:pt idx="46251">
                  <c:v>2.6117647058823525</c:v>
                </c:pt>
                <c:pt idx="46252">
                  <c:v>2.6117647058823525</c:v>
                </c:pt>
                <c:pt idx="46253">
                  <c:v>2.6117647058823525</c:v>
                </c:pt>
                <c:pt idx="46254">
                  <c:v>2.4643137254901957</c:v>
                </c:pt>
                <c:pt idx="46255">
                  <c:v>2.4643137254901957</c:v>
                </c:pt>
                <c:pt idx="46256">
                  <c:v>2.4643137254901957</c:v>
                </c:pt>
                <c:pt idx="46257">
                  <c:v>2.4643137254901957</c:v>
                </c:pt>
                <c:pt idx="46258">
                  <c:v>2.4643137254901957</c:v>
                </c:pt>
                <c:pt idx="46259">
                  <c:v>2.4643137254901957</c:v>
                </c:pt>
                <c:pt idx="46260">
                  <c:v>2.4643137254901957</c:v>
                </c:pt>
                <c:pt idx="46261">
                  <c:v>2.4643137254901957</c:v>
                </c:pt>
                <c:pt idx="46262">
                  <c:v>2.4643137254901957</c:v>
                </c:pt>
                <c:pt idx="46263">
                  <c:v>2.4643137254901957</c:v>
                </c:pt>
                <c:pt idx="46264">
                  <c:v>2.4643137254901957</c:v>
                </c:pt>
                <c:pt idx="46265">
                  <c:v>2.4643137254901957</c:v>
                </c:pt>
                <c:pt idx="46266">
                  <c:v>2.4643137254901957</c:v>
                </c:pt>
                <c:pt idx="46267">
                  <c:v>2.4643137254901957</c:v>
                </c:pt>
                <c:pt idx="46268">
                  <c:v>2.4643137254901957</c:v>
                </c:pt>
                <c:pt idx="46269">
                  <c:v>2.4643137254901957</c:v>
                </c:pt>
                <c:pt idx="46270">
                  <c:v>2.4643137254901957</c:v>
                </c:pt>
                <c:pt idx="46271">
                  <c:v>2.4643137254901957</c:v>
                </c:pt>
                <c:pt idx="46272">
                  <c:v>2.4643137254901957</c:v>
                </c:pt>
                <c:pt idx="46273">
                  <c:v>2.4643137254901957</c:v>
                </c:pt>
                <c:pt idx="46274">
                  <c:v>2.4643137254901957</c:v>
                </c:pt>
                <c:pt idx="46275">
                  <c:v>2.4643137254901957</c:v>
                </c:pt>
                <c:pt idx="46276">
                  <c:v>2.4643137254901957</c:v>
                </c:pt>
                <c:pt idx="46277">
                  <c:v>2.4643137254901957</c:v>
                </c:pt>
                <c:pt idx="46278">
                  <c:v>2.4643137254901957</c:v>
                </c:pt>
                <c:pt idx="46279">
                  <c:v>2.4643137254901957</c:v>
                </c:pt>
                <c:pt idx="46280">
                  <c:v>2.4643137254901957</c:v>
                </c:pt>
                <c:pt idx="46281">
                  <c:v>2.4643137254901957</c:v>
                </c:pt>
                <c:pt idx="46282">
                  <c:v>2.4643137254901957</c:v>
                </c:pt>
                <c:pt idx="46283">
                  <c:v>2.4643137254901957</c:v>
                </c:pt>
                <c:pt idx="46284">
                  <c:v>2.4643137254901957</c:v>
                </c:pt>
                <c:pt idx="46285">
                  <c:v>2.4643137254901957</c:v>
                </c:pt>
                <c:pt idx="46286">
                  <c:v>2.4643137254901957</c:v>
                </c:pt>
                <c:pt idx="46287">
                  <c:v>2.4643137254901957</c:v>
                </c:pt>
                <c:pt idx="46288">
                  <c:v>2.4643137254901957</c:v>
                </c:pt>
                <c:pt idx="46289">
                  <c:v>2.4643137254901957</c:v>
                </c:pt>
                <c:pt idx="46290">
                  <c:v>2.4643137254901957</c:v>
                </c:pt>
                <c:pt idx="46291">
                  <c:v>2.4643137254901957</c:v>
                </c:pt>
                <c:pt idx="46292">
                  <c:v>2.4643137254901957</c:v>
                </c:pt>
                <c:pt idx="46293">
                  <c:v>2.4643137254901957</c:v>
                </c:pt>
                <c:pt idx="46294">
                  <c:v>2.4643137254901957</c:v>
                </c:pt>
                <c:pt idx="46295">
                  <c:v>2.4643137254901957</c:v>
                </c:pt>
                <c:pt idx="46296">
                  <c:v>2.4643137254901957</c:v>
                </c:pt>
                <c:pt idx="46297">
                  <c:v>2.4643137254901957</c:v>
                </c:pt>
                <c:pt idx="46298">
                  <c:v>2.4643137254901957</c:v>
                </c:pt>
                <c:pt idx="46299">
                  <c:v>2.4643137254901957</c:v>
                </c:pt>
                <c:pt idx="46300">
                  <c:v>2.4643137254901957</c:v>
                </c:pt>
                <c:pt idx="46301">
                  <c:v>2.4643137254901957</c:v>
                </c:pt>
                <c:pt idx="46302">
                  <c:v>2.4643137254901957</c:v>
                </c:pt>
                <c:pt idx="46303">
                  <c:v>2.4643137254901957</c:v>
                </c:pt>
                <c:pt idx="46304">
                  <c:v>2.4643137254901957</c:v>
                </c:pt>
                <c:pt idx="46305">
                  <c:v>2.4643137254901957</c:v>
                </c:pt>
                <c:pt idx="46306">
                  <c:v>2.4643137254901957</c:v>
                </c:pt>
                <c:pt idx="46307">
                  <c:v>2.4643137254901957</c:v>
                </c:pt>
                <c:pt idx="46308">
                  <c:v>2.4643137254901957</c:v>
                </c:pt>
                <c:pt idx="46309">
                  <c:v>2.4643137254901957</c:v>
                </c:pt>
                <c:pt idx="46310">
                  <c:v>2.4643137254901957</c:v>
                </c:pt>
                <c:pt idx="46311">
                  <c:v>2.4643137254901957</c:v>
                </c:pt>
                <c:pt idx="46312">
                  <c:v>2.4643137254901957</c:v>
                </c:pt>
                <c:pt idx="46313">
                  <c:v>2.4643137254901957</c:v>
                </c:pt>
                <c:pt idx="46314">
                  <c:v>2.4643137254901957</c:v>
                </c:pt>
                <c:pt idx="46315">
                  <c:v>2.4643137254901957</c:v>
                </c:pt>
                <c:pt idx="46316">
                  <c:v>2.4643137254901957</c:v>
                </c:pt>
                <c:pt idx="46317">
                  <c:v>2.6117647058823525</c:v>
                </c:pt>
                <c:pt idx="46318">
                  <c:v>2.6117647058823525</c:v>
                </c:pt>
                <c:pt idx="46319">
                  <c:v>2.6117647058823525</c:v>
                </c:pt>
                <c:pt idx="46320">
                  <c:v>2.6117647058823525</c:v>
                </c:pt>
                <c:pt idx="46321">
                  <c:v>2.6117647058823525</c:v>
                </c:pt>
                <c:pt idx="46322">
                  <c:v>2.6117647058823525</c:v>
                </c:pt>
                <c:pt idx="46323">
                  <c:v>2.6117647058823525</c:v>
                </c:pt>
                <c:pt idx="46324">
                  <c:v>2.6117647058823525</c:v>
                </c:pt>
                <c:pt idx="46325">
                  <c:v>2.6117647058823525</c:v>
                </c:pt>
                <c:pt idx="46326">
                  <c:v>2.6117647058823525</c:v>
                </c:pt>
                <c:pt idx="46327">
                  <c:v>2.6117647058823525</c:v>
                </c:pt>
                <c:pt idx="46328">
                  <c:v>2.6117647058823525</c:v>
                </c:pt>
                <c:pt idx="46329">
                  <c:v>2.6117647058823525</c:v>
                </c:pt>
                <c:pt idx="46330">
                  <c:v>2.6117647058823525</c:v>
                </c:pt>
                <c:pt idx="46331">
                  <c:v>2.6117647058823525</c:v>
                </c:pt>
                <c:pt idx="46332">
                  <c:v>2.6117647058823525</c:v>
                </c:pt>
                <c:pt idx="46333">
                  <c:v>2.6117647058823525</c:v>
                </c:pt>
                <c:pt idx="46334">
                  <c:v>2.6117647058823525</c:v>
                </c:pt>
                <c:pt idx="46335">
                  <c:v>2.6117647058823525</c:v>
                </c:pt>
                <c:pt idx="46336">
                  <c:v>2.6117647058823525</c:v>
                </c:pt>
                <c:pt idx="46337">
                  <c:v>2.6117647058823525</c:v>
                </c:pt>
                <c:pt idx="46338">
                  <c:v>2.6117647058823525</c:v>
                </c:pt>
                <c:pt idx="46339">
                  <c:v>2.6117647058823525</c:v>
                </c:pt>
                <c:pt idx="46340">
                  <c:v>2.6117647058823525</c:v>
                </c:pt>
                <c:pt idx="46341">
                  <c:v>2.6117647058823525</c:v>
                </c:pt>
                <c:pt idx="46342">
                  <c:v>2.6117647058823525</c:v>
                </c:pt>
                <c:pt idx="46343">
                  <c:v>2.6117647058823525</c:v>
                </c:pt>
                <c:pt idx="46344">
                  <c:v>2.6117647058823525</c:v>
                </c:pt>
                <c:pt idx="46345">
                  <c:v>2.6117647058823525</c:v>
                </c:pt>
                <c:pt idx="46346">
                  <c:v>2.6117647058823525</c:v>
                </c:pt>
                <c:pt idx="46347">
                  <c:v>2.6117647058823525</c:v>
                </c:pt>
                <c:pt idx="46348">
                  <c:v>2.6117647058823525</c:v>
                </c:pt>
                <c:pt idx="46349">
                  <c:v>2.6117647058823525</c:v>
                </c:pt>
                <c:pt idx="46350">
                  <c:v>2.4643137254901957</c:v>
                </c:pt>
                <c:pt idx="46351">
                  <c:v>2.4643137254901957</c:v>
                </c:pt>
                <c:pt idx="46352">
                  <c:v>2.4643137254901957</c:v>
                </c:pt>
                <c:pt idx="46353">
                  <c:v>2.4643137254901957</c:v>
                </c:pt>
                <c:pt idx="46354">
                  <c:v>2.4643137254901957</c:v>
                </c:pt>
                <c:pt idx="46355">
                  <c:v>2.4643137254901957</c:v>
                </c:pt>
                <c:pt idx="46356">
                  <c:v>2.4643137254901957</c:v>
                </c:pt>
                <c:pt idx="46357">
                  <c:v>2.4643137254901957</c:v>
                </c:pt>
                <c:pt idx="46358">
                  <c:v>2.4643137254901957</c:v>
                </c:pt>
                <c:pt idx="46359">
                  <c:v>2.4643137254901957</c:v>
                </c:pt>
                <c:pt idx="46360">
                  <c:v>2.4643137254901957</c:v>
                </c:pt>
                <c:pt idx="46361">
                  <c:v>2.4643137254901957</c:v>
                </c:pt>
                <c:pt idx="46362">
                  <c:v>2.4643137254901957</c:v>
                </c:pt>
                <c:pt idx="46363">
                  <c:v>2.4643137254901957</c:v>
                </c:pt>
                <c:pt idx="46364">
                  <c:v>2.4643137254901957</c:v>
                </c:pt>
                <c:pt idx="46365">
                  <c:v>2.4643137254901957</c:v>
                </c:pt>
                <c:pt idx="46366">
                  <c:v>2.4643137254901957</c:v>
                </c:pt>
                <c:pt idx="46367">
                  <c:v>2.4643137254901957</c:v>
                </c:pt>
                <c:pt idx="46368">
                  <c:v>2.4643137254901957</c:v>
                </c:pt>
                <c:pt idx="46369">
                  <c:v>2.4643137254901957</c:v>
                </c:pt>
                <c:pt idx="46370">
                  <c:v>2.4643137254901957</c:v>
                </c:pt>
                <c:pt idx="46371">
                  <c:v>2.4643137254901957</c:v>
                </c:pt>
                <c:pt idx="46372">
                  <c:v>2.4643137254901957</c:v>
                </c:pt>
                <c:pt idx="46373">
                  <c:v>2.4643137254901957</c:v>
                </c:pt>
                <c:pt idx="46374">
                  <c:v>2.4643137254901957</c:v>
                </c:pt>
                <c:pt idx="46375">
                  <c:v>2.4643137254901957</c:v>
                </c:pt>
                <c:pt idx="46376">
                  <c:v>2.4643137254901957</c:v>
                </c:pt>
                <c:pt idx="46377">
                  <c:v>2.4643137254901957</c:v>
                </c:pt>
                <c:pt idx="46378">
                  <c:v>2.4643137254901957</c:v>
                </c:pt>
                <c:pt idx="46379">
                  <c:v>2.4643137254901957</c:v>
                </c:pt>
                <c:pt idx="46380">
                  <c:v>2.4643137254901957</c:v>
                </c:pt>
                <c:pt idx="46381">
                  <c:v>2.4643137254901957</c:v>
                </c:pt>
                <c:pt idx="46382">
                  <c:v>2.4643137254901957</c:v>
                </c:pt>
                <c:pt idx="46383">
                  <c:v>2.4643137254901957</c:v>
                </c:pt>
                <c:pt idx="46384">
                  <c:v>2.4643137254901957</c:v>
                </c:pt>
                <c:pt idx="46385">
                  <c:v>2.4643137254901957</c:v>
                </c:pt>
                <c:pt idx="46386">
                  <c:v>2.4643137254901957</c:v>
                </c:pt>
                <c:pt idx="46387">
                  <c:v>2.4643137254901957</c:v>
                </c:pt>
                <c:pt idx="46388">
                  <c:v>2.4643137254901957</c:v>
                </c:pt>
                <c:pt idx="46389">
                  <c:v>2.4643137254901957</c:v>
                </c:pt>
                <c:pt idx="46390">
                  <c:v>2.4643137254901957</c:v>
                </c:pt>
                <c:pt idx="46391">
                  <c:v>2.4643137254901957</c:v>
                </c:pt>
                <c:pt idx="46392">
                  <c:v>2.4643137254901957</c:v>
                </c:pt>
                <c:pt idx="46393">
                  <c:v>2.4643137254901957</c:v>
                </c:pt>
                <c:pt idx="46394">
                  <c:v>2.4643137254901957</c:v>
                </c:pt>
                <c:pt idx="46395">
                  <c:v>2.4643137254901957</c:v>
                </c:pt>
                <c:pt idx="46396">
                  <c:v>2.4643137254901957</c:v>
                </c:pt>
                <c:pt idx="46397">
                  <c:v>2.4643137254901957</c:v>
                </c:pt>
                <c:pt idx="46398">
                  <c:v>2.4643137254901957</c:v>
                </c:pt>
                <c:pt idx="46399">
                  <c:v>2.4643137254901957</c:v>
                </c:pt>
                <c:pt idx="46400">
                  <c:v>2.4643137254901957</c:v>
                </c:pt>
                <c:pt idx="46401">
                  <c:v>2.4643137254901957</c:v>
                </c:pt>
                <c:pt idx="46402">
                  <c:v>2.4643137254901957</c:v>
                </c:pt>
                <c:pt idx="46403">
                  <c:v>2.4643137254901957</c:v>
                </c:pt>
                <c:pt idx="46404">
                  <c:v>2.4643137254901957</c:v>
                </c:pt>
                <c:pt idx="46405">
                  <c:v>2.4643137254901957</c:v>
                </c:pt>
                <c:pt idx="46406">
                  <c:v>2.4643137254901957</c:v>
                </c:pt>
                <c:pt idx="46407">
                  <c:v>2.4643137254901957</c:v>
                </c:pt>
                <c:pt idx="46408">
                  <c:v>2.4643137254901957</c:v>
                </c:pt>
                <c:pt idx="46409">
                  <c:v>2.4643137254901957</c:v>
                </c:pt>
                <c:pt idx="46410">
                  <c:v>2.4643137254901957</c:v>
                </c:pt>
                <c:pt idx="46411">
                  <c:v>2.4643137254901957</c:v>
                </c:pt>
                <c:pt idx="46412">
                  <c:v>2.6117647058823525</c:v>
                </c:pt>
                <c:pt idx="46413">
                  <c:v>2.6117647058823525</c:v>
                </c:pt>
                <c:pt idx="46414">
                  <c:v>2.6117647058823525</c:v>
                </c:pt>
                <c:pt idx="46415">
                  <c:v>2.6117647058823525</c:v>
                </c:pt>
                <c:pt idx="46416">
                  <c:v>2.6117647058823525</c:v>
                </c:pt>
                <c:pt idx="46417">
                  <c:v>2.6117647058823525</c:v>
                </c:pt>
                <c:pt idx="46418">
                  <c:v>2.6117647058823525</c:v>
                </c:pt>
                <c:pt idx="46419">
                  <c:v>2.6117647058823525</c:v>
                </c:pt>
                <c:pt idx="46420">
                  <c:v>2.6117647058823525</c:v>
                </c:pt>
                <c:pt idx="46421">
                  <c:v>2.6117647058823525</c:v>
                </c:pt>
                <c:pt idx="46422">
                  <c:v>2.6117647058823525</c:v>
                </c:pt>
                <c:pt idx="46423">
                  <c:v>2.6117647058823525</c:v>
                </c:pt>
                <c:pt idx="46424">
                  <c:v>2.6117647058823525</c:v>
                </c:pt>
                <c:pt idx="46425">
                  <c:v>2.6117647058823525</c:v>
                </c:pt>
                <c:pt idx="46426">
                  <c:v>2.6117647058823525</c:v>
                </c:pt>
                <c:pt idx="46427">
                  <c:v>2.6117647058823525</c:v>
                </c:pt>
                <c:pt idx="46428">
                  <c:v>2.6117647058823525</c:v>
                </c:pt>
                <c:pt idx="46429">
                  <c:v>2.6117647058823525</c:v>
                </c:pt>
                <c:pt idx="46430">
                  <c:v>2.6117647058823525</c:v>
                </c:pt>
                <c:pt idx="46431">
                  <c:v>2.6117647058823525</c:v>
                </c:pt>
                <c:pt idx="46432">
                  <c:v>2.6117647058823525</c:v>
                </c:pt>
                <c:pt idx="46433">
                  <c:v>2.6117647058823525</c:v>
                </c:pt>
                <c:pt idx="46434">
                  <c:v>2.6117647058823525</c:v>
                </c:pt>
                <c:pt idx="46435">
                  <c:v>2.6117647058823525</c:v>
                </c:pt>
                <c:pt idx="46436">
                  <c:v>2.6117647058823525</c:v>
                </c:pt>
                <c:pt idx="46437">
                  <c:v>2.6117647058823525</c:v>
                </c:pt>
                <c:pt idx="46438">
                  <c:v>2.6117647058823525</c:v>
                </c:pt>
                <c:pt idx="46439">
                  <c:v>2.6117647058823525</c:v>
                </c:pt>
                <c:pt idx="46440">
                  <c:v>2.6117647058823525</c:v>
                </c:pt>
                <c:pt idx="46441">
                  <c:v>2.6117647058823525</c:v>
                </c:pt>
                <c:pt idx="46442">
                  <c:v>2.6117647058823525</c:v>
                </c:pt>
                <c:pt idx="46443">
                  <c:v>2.6117647058823525</c:v>
                </c:pt>
                <c:pt idx="46444">
                  <c:v>2.6117647058823525</c:v>
                </c:pt>
                <c:pt idx="46445">
                  <c:v>2.4643137254901957</c:v>
                </c:pt>
                <c:pt idx="46446">
                  <c:v>2.4643137254901957</c:v>
                </c:pt>
                <c:pt idx="46447">
                  <c:v>2.4643137254901957</c:v>
                </c:pt>
                <c:pt idx="46448">
                  <c:v>2.4643137254901957</c:v>
                </c:pt>
                <c:pt idx="46449">
                  <c:v>2.4643137254901957</c:v>
                </c:pt>
                <c:pt idx="46450">
                  <c:v>2.4643137254901957</c:v>
                </c:pt>
                <c:pt idx="46451">
                  <c:v>2.4643137254901957</c:v>
                </c:pt>
                <c:pt idx="46452">
                  <c:v>2.4643137254901957</c:v>
                </c:pt>
                <c:pt idx="46453">
                  <c:v>2.4643137254901957</c:v>
                </c:pt>
                <c:pt idx="46454">
                  <c:v>2.4643137254901957</c:v>
                </c:pt>
                <c:pt idx="46455">
                  <c:v>2.4643137254901957</c:v>
                </c:pt>
                <c:pt idx="46456">
                  <c:v>2.4643137254901957</c:v>
                </c:pt>
                <c:pt idx="46457">
                  <c:v>2.4643137254901957</c:v>
                </c:pt>
                <c:pt idx="46458">
                  <c:v>2.4643137254901957</c:v>
                </c:pt>
                <c:pt idx="46459">
                  <c:v>2.4643137254901957</c:v>
                </c:pt>
                <c:pt idx="46460">
                  <c:v>2.4643137254901957</c:v>
                </c:pt>
                <c:pt idx="46461">
                  <c:v>2.4643137254901957</c:v>
                </c:pt>
                <c:pt idx="46462">
                  <c:v>2.4643137254901957</c:v>
                </c:pt>
                <c:pt idx="46463">
                  <c:v>2.4643137254901957</c:v>
                </c:pt>
                <c:pt idx="46464">
                  <c:v>2.4643137254901957</c:v>
                </c:pt>
                <c:pt idx="46465">
                  <c:v>2.4643137254901957</c:v>
                </c:pt>
                <c:pt idx="46466">
                  <c:v>2.4643137254901957</c:v>
                </c:pt>
                <c:pt idx="46467">
                  <c:v>2.4643137254901957</c:v>
                </c:pt>
                <c:pt idx="46468">
                  <c:v>2.4643137254901957</c:v>
                </c:pt>
                <c:pt idx="46469">
                  <c:v>2.4643137254901957</c:v>
                </c:pt>
                <c:pt idx="46470">
                  <c:v>2.4643137254901957</c:v>
                </c:pt>
                <c:pt idx="46471">
                  <c:v>2.4643137254901957</c:v>
                </c:pt>
                <c:pt idx="46472">
                  <c:v>2.4643137254901957</c:v>
                </c:pt>
                <c:pt idx="46473">
                  <c:v>2.4643137254901957</c:v>
                </c:pt>
                <c:pt idx="46474">
                  <c:v>2.4643137254901957</c:v>
                </c:pt>
                <c:pt idx="46475">
                  <c:v>2.4643137254901957</c:v>
                </c:pt>
                <c:pt idx="46476">
                  <c:v>2.4643137254901957</c:v>
                </c:pt>
                <c:pt idx="46477">
                  <c:v>2.4643137254901957</c:v>
                </c:pt>
                <c:pt idx="46478">
                  <c:v>2.4643137254901957</c:v>
                </c:pt>
                <c:pt idx="46479">
                  <c:v>2.4643137254901957</c:v>
                </c:pt>
                <c:pt idx="46480">
                  <c:v>2.4643137254901957</c:v>
                </c:pt>
                <c:pt idx="46481">
                  <c:v>2.4643137254901957</c:v>
                </c:pt>
                <c:pt idx="46482">
                  <c:v>2.4643137254901957</c:v>
                </c:pt>
                <c:pt idx="46483">
                  <c:v>2.4643137254901957</c:v>
                </c:pt>
                <c:pt idx="46484">
                  <c:v>2.4643137254901957</c:v>
                </c:pt>
                <c:pt idx="46485">
                  <c:v>2.4643137254901957</c:v>
                </c:pt>
                <c:pt idx="46486">
                  <c:v>2.4643137254901957</c:v>
                </c:pt>
                <c:pt idx="46487">
                  <c:v>2.4643137254901957</c:v>
                </c:pt>
                <c:pt idx="46488">
                  <c:v>2.4643137254901957</c:v>
                </c:pt>
                <c:pt idx="46489">
                  <c:v>2.4643137254901957</c:v>
                </c:pt>
                <c:pt idx="46490">
                  <c:v>2.4643137254901957</c:v>
                </c:pt>
                <c:pt idx="46491">
                  <c:v>2.4643137254901957</c:v>
                </c:pt>
                <c:pt idx="46492">
                  <c:v>2.4643137254901957</c:v>
                </c:pt>
                <c:pt idx="46493">
                  <c:v>2.4643137254901957</c:v>
                </c:pt>
                <c:pt idx="46494">
                  <c:v>2.4643137254901957</c:v>
                </c:pt>
                <c:pt idx="46495">
                  <c:v>2.4643137254901957</c:v>
                </c:pt>
                <c:pt idx="46496">
                  <c:v>2.4643137254901957</c:v>
                </c:pt>
                <c:pt idx="46497">
                  <c:v>2.4643137254901957</c:v>
                </c:pt>
                <c:pt idx="46498">
                  <c:v>2.4643137254901957</c:v>
                </c:pt>
                <c:pt idx="46499">
                  <c:v>2.4643137254901957</c:v>
                </c:pt>
                <c:pt idx="46500">
                  <c:v>2.4643137254901957</c:v>
                </c:pt>
                <c:pt idx="46501">
                  <c:v>2.4643137254901957</c:v>
                </c:pt>
                <c:pt idx="46502">
                  <c:v>2.4643137254901957</c:v>
                </c:pt>
                <c:pt idx="46503">
                  <c:v>2.4643137254901957</c:v>
                </c:pt>
                <c:pt idx="46504">
                  <c:v>2.4643137254901957</c:v>
                </c:pt>
                <c:pt idx="46505">
                  <c:v>2.4643137254901957</c:v>
                </c:pt>
                <c:pt idx="46506">
                  <c:v>2.4643137254901957</c:v>
                </c:pt>
                <c:pt idx="46507">
                  <c:v>2.6117647058823525</c:v>
                </c:pt>
                <c:pt idx="46508">
                  <c:v>2.6117647058823525</c:v>
                </c:pt>
                <c:pt idx="46509">
                  <c:v>2.6117647058823525</c:v>
                </c:pt>
                <c:pt idx="46510">
                  <c:v>2.6117647058823525</c:v>
                </c:pt>
                <c:pt idx="46511">
                  <c:v>2.6117647058823525</c:v>
                </c:pt>
                <c:pt idx="46512">
                  <c:v>2.6117647058823525</c:v>
                </c:pt>
                <c:pt idx="46513">
                  <c:v>2.6117647058823525</c:v>
                </c:pt>
                <c:pt idx="46514">
                  <c:v>2.6117647058823525</c:v>
                </c:pt>
                <c:pt idx="46515">
                  <c:v>2.6117647058823525</c:v>
                </c:pt>
                <c:pt idx="46516">
                  <c:v>2.6117647058823525</c:v>
                </c:pt>
                <c:pt idx="46517">
                  <c:v>2.6117647058823525</c:v>
                </c:pt>
                <c:pt idx="46518">
                  <c:v>2.6117647058823525</c:v>
                </c:pt>
                <c:pt idx="46519">
                  <c:v>2.6117647058823525</c:v>
                </c:pt>
                <c:pt idx="46520">
                  <c:v>2.6117647058823525</c:v>
                </c:pt>
                <c:pt idx="46521">
                  <c:v>2.6117647058823525</c:v>
                </c:pt>
                <c:pt idx="46522">
                  <c:v>2.6117647058823525</c:v>
                </c:pt>
                <c:pt idx="46523">
                  <c:v>2.6117647058823525</c:v>
                </c:pt>
                <c:pt idx="46524">
                  <c:v>2.6117647058823525</c:v>
                </c:pt>
                <c:pt idx="46525">
                  <c:v>2.6117647058823525</c:v>
                </c:pt>
                <c:pt idx="46526">
                  <c:v>2.6117647058823525</c:v>
                </c:pt>
                <c:pt idx="46527">
                  <c:v>2.6117647058823525</c:v>
                </c:pt>
                <c:pt idx="46528">
                  <c:v>2.6117647058823525</c:v>
                </c:pt>
                <c:pt idx="46529">
                  <c:v>2.6117647058823525</c:v>
                </c:pt>
                <c:pt idx="46530">
                  <c:v>2.6117647058823525</c:v>
                </c:pt>
                <c:pt idx="46531">
                  <c:v>2.6117647058823525</c:v>
                </c:pt>
                <c:pt idx="46532">
                  <c:v>2.6117647058823525</c:v>
                </c:pt>
                <c:pt idx="46533">
                  <c:v>2.6117647058823525</c:v>
                </c:pt>
                <c:pt idx="46534">
                  <c:v>2.6117647058823525</c:v>
                </c:pt>
                <c:pt idx="46535">
                  <c:v>2.6117647058823525</c:v>
                </c:pt>
                <c:pt idx="46536">
                  <c:v>2.6117647058823525</c:v>
                </c:pt>
                <c:pt idx="46537">
                  <c:v>2.6117647058823525</c:v>
                </c:pt>
                <c:pt idx="46538">
                  <c:v>2.6117647058823525</c:v>
                </c:pt>
                <c:pt idx="46539">
                  <c:v>2.6117647058823525</c:v>
                </c:pt>
                <c:pt idx="46540">
                  <c:v>2.6117647058823525</c:v>
                </c:pt>
                <c:pt idx="46541">
                  <c:v>2.4643137254901957</c:v>
                </c:pt>
                <c:pt idx="46542">
                  <c:v>2.4643137254901957</c:v>
                </c:pt>
                <c:pt idx="46543">
                  <c:v>2.4643137254901957</c:v>
                </c:pt>
                <c:pt idx="46544">
                  <c:v>2.4643137254901957</c:v>
                </c:pt>
                <c:pt idx="46545">
                  <c:v>2.4643137254901957</c:v>
                </c:pt>
                <c:pt idx="46546">
                  <c:v>2.4643137254901957</c:v>
                </c:pt>
                <c:pt idx="46547">
                  <c:v>2.4643137254901957</c:v>
                </c:pt>
                <c:pt idx="46548">
                  <c:v>2.4643137254901957</c:v>
                </c:pt>
                <c:pt idx="46549">
                  <c:v>2.4643137254901957</c:v>
                </c:pt>
                <c:pt idx="46550">
                  <c:v>2.4643137254901957</c:v>
                </c:pt>
                <c:pt idx="46551">
                  <c:v>2.4643137254901957</c:v>
                </c:pt>
                <c:pt idx="46552">
                  <c:v>2.4643137254901957</c:v>
                </c:pt>
                <c:pt idx="46553">
                  <c:v>2.4643137254901957</c:v>
                </c:pt>
                <c:pt idx="46554">
                  <c:v>2.4643137254901957</c:v>
                </c:pt>
                <c:pt idx="46555">
                  <c:v>2.4643137254901957</c:v>
                </c:pt>
                <c:pt idx="46556">
                  <c:v>2.4643137254901957</c:v>
                </c:pt>
                <c:pt idx="46557">
                  <c:v>2.4643137254901957</c:v>
                </c:pt>
                <c:pt idx="46558">
                  <c:v>2.4643137254901957</c:v>
                </c:pt>
                <c:pt idx="46559">
                  <c:v>2.4643137254901957</c:v>
                </c:pt>
                <c:pt idx="46560">
                  <c:v>2.4643137254901957</c:v>
                </c:pt>
                <c:pt idx="46561">
                  <c:v>2.4643137254901957</c:v>
                </c:pt>
                <c:pt idx="46562">
                  <c:v>2.4643137254901957</c:v>
                </c:pt>
                <c:pt idx="46563">
                  <c:v>2.4643137254901957</c:v>
                </c:pt>
                <c:pt idx="46564">
                  <c:v>2.4643137254901957</c:v>
                </c:pt>
                <c:pt idx="46565">
                  <c:v>2.4643137254901957</c:v>
                </c:pt>
                <c:pt idx="46566">
                  <c:v>2.4643137254901957</c:v>
                </c:pt>
                <c:pt idx="46567">
                  <c:v>2.4643137254901957</c:v>
                </c:pt>
                <c:pt idx="46568">
                  <c:v>2.4643137254901957</c:v>
                </c:pt>
                <c:pt idx="46569">
                  <c:v>2.4643137254901957</c:v>
                </c:pt>
                <c:pt idx="46570">
                  <c:v>2.4643137254901957</c:v>
                </c:pt>
                <c:pt idx="46571">
                  <c:v>2.4643137254901957</c:v>
                </c:pt>
                <c:pt idx="46572">
                  <c:v>2.4643137254901957</c:v>
                </c:pt>
                <c:pt idx="46573">
                  <c:v>2.4643137254901957</c:v>
                </c:pt>
                <c:pt idx="46574">
                  <c:v>2.4643137254901957</c:v>
                </c:pt>
                <c:pt idx="46575">
                  <c:v>2.4643137254901957</c:v>
                </c:pt>
                <c:pt idx="46576">
                  <c:v>2.4643137254901957</c:v>
                </c:pt>
                <c:pt idx="46577">
                  <c:v>2.4643137254901957</c:v>
                </c:pt>
                <c:pt idx="46578">
                  <c:v>2.4643137254901957</c:v>
                </c:pt>
                <c:pt idx="46579">
                  <c:v>2.4643137254901957</c:v>
                </c:pt>
                <c:pt idx="46580">
                  <c:v>2.4643137254901957</c:v>
                </c:pt>
                <c:pt idx="46581">
                  <c:v>2.4643137254901957</c:v>
                </c:pt>
                <c:pt idx="46582">
                  <c:v>2.4643137254901957</c:v>
                </c:pt>
                <c:pt idx="46583">
                  <c:v>2.4643137254901957</c:v>
                </c:pt>
                <c:pt idx="46584">
                  <c:v>2.4643137254901957</c:v>
                </c:pt>
                <c:pt idx="46585">
                  <c:v>2.4643137254901957</c:v>
                </c:pt>
                <c:pt idx="46586">
                  <c:v>2.4643137254901957</c:v>
                </c:pt>
                <c:pt idx="46587">
                  <c:v>2.4643137254901957</c:v>
                </c:pt>
                <c:pt idx="46588">
                  <c:v>2.4643137254901957</c:v>
                </c:pt>
                <c:pt idx="46589">
                  <c:v>2.4643137254901957</c:v>
                </c:pt>
                <c:pt idx="46590">
                  <c:v>2.4643137254901957</c:v>
                </c:pt>
                <c:pt idx="46591">
                  <c:v>2.4643137254901957</c:v>
                </c:pt>
                <c:pt idx="46592">
                  <c:v>2.4643137254901957</c:v>
                </c:pt>
                <c:pt idx="46593">
                  <c:v>2.4643137254901957</c:v>
                </c:pt>
                <c:pt idx="46594">
                  <c:v>2.4643137254901957</c:v>
                </c:pt>
                <c:pt idx="46595">
                  <c:v>2.4643137254901957</c:v>
                </c:pt>
                <c:pt idx="46596">
                  <c:v>2.4643137254901957</c:v>
                </c:pt>
                <c:pt idx="46597">
                  <c:v>2.4643137254901957</c:v>
                </c:pt>
                <c:pt idx="46598">
                  <c:v>2.4643137254901957</c:v>
                </c:pt>
                <c:pt idx="46599">
                  <c:v>2.4643137254901957</c:v>
                </c:pt>
                <c:pt idx="46600">
                  <c:v>2.4643137254901957</c:v>
                </c:pt>
                <c:pt idx="46601">
                  <c:v>2.4643137254901957</c:v>
                </c:pt>
                <c:pt idx="46602">
                  <c:v>2.4643137254901957</c:v>
                </c:pt>
                <c:pt idx="46603">
                  <c:v>2.6117647058823525</c:v>
                </c:pt>
                <c:pt idx="46604">
                  <c:v>2.6117647058823525</c:v>
                </c:pt>
                <c:pt idx="46605">
                  <c:v>2.6117647058823525</c:v>
                </c:pt>
                <c:pt idx="46606">
                  <c:v>2.6117647058823525</c:v>
                </c:pt>
                <c:pt idx="46607">
                  <c:v>2.6117647058823525</c:v>
                </c:pt>
                <c:pt idx="46608">
                  <c:v>2.6117647058823525</c:v>
                </c:pt>
                <c:pt idx="46609">
                  <c:v>2.6117647058823525</c:v>
                </c:pt>
                <c:pt idx="46610">
                  <c:v>2.6117647058823525</c:v>
                </c:pt>
                <c:pt idx="46611">
                  <c:v>2.6117647058823525</c:v>
                </c:pt>
                <c:pt idx="46612">
                  <c:v>2.6117647058823525</c:v>
                </c:pt>
                <c:pt idx="46613">
                  <c:v>2.6117647058823525</c:v>
                </c:pt>
                <c:pt idx="46614">
                  <c:v>2.6117647058823525</c:v>
                </c:pt>
                <c:pt idx="46615">
                  <c:v>2.6117647058823525</c:v>
                </c:pt>
                <c:pt idx="46616">
                  <c:v>2.6117647058823525</c:v>
                </c:pt>
                <c:pt idx="46617">
                  <c:v>2.6117647058823525</c:v>
                </c:pt>
                <c:pt idx="46618">
                  <c:v>2.6117647058823525</c:v>
                </c:pt>
                <c:pt idx="46619">
                  <c:v>2.6117647058823525</c:v>
                </c:pt>
                <c:pt idx="46620">
                  <c:v>2.6117647058823525</c:v>
                </c:pt>
                <c:pt idx="46621">
                  <c:v>2.6117647058823525</c:v>
                </c:pt>
                <c:pt idx="46622">
                  <c:v>2.6117647058823525</c:v>
                </c:pt>
                <c:pt idx="46623">
                  <c:v>2.6117647058823525</c:v>
                </c:pt>
                <c:pt idx="46624">
                  <c:v>2.6117647058823525</c:v>
                </c:pt>
                <c:pt idx="46625">
                  <c:v>2.6117647058823525</c:v>
                </c:pt>
                <c:pt idx="46626">
                  <c:v>2.6117647058823525</c:v>
                </c:pt>
                <c:pt idx="46627">
                  <c:v>2.6117647058823525</c:v>
                </c:pt>
                <c:pt idx="46628">
                  <c:v>2.6117647058823525</c:v>
                </c:pt>
                <c:pt idx="46629">
                  <c:v>2.6117647058823525</c:v>
                </c:pt>
                <c:pt idx="46630">
                  <c:v>2.6117647058823525</c:v>
                </c:pt>
                <c:pt idx="46631">
                  <c:v>2.6117647058823525</c:v>
                </c:pt>
                <c:pt idx="46632">
                  <c:v>2.6117647058823525</c:v>
                </c:pt>
                <c:pt idx="46633">
                  <c:v>2.6117647058823525</c:v>
                </c:pt>
                <c:pt idx="46634">
                  <c:v>2.6117647058823525</c:v>
                </c:pt>
                <c:pt idx="46635">
                  <c:v>2.6117647058823525</c:v>
                </c:pt>
                <c:pt idx="46636">
                  <c:v>2.4643137254901957</c:v>
                </c:pt>
                <c:pt idx="46637">
                  <c:v>2.4643137254901957</c:v>
                </c:pt>
                <c:pt idx="46638">
                  <c:v>2.4643137254901957</c:v>
                </c:pt>
                <c:pt idx="46639">
                  <c:v>2.4643137254901957</c:v>
                </c:pt>
                <c:pt idx="46640">
                  <c:v>2.4643137254901957</c:v>
                </c:pt>
                <c:pt idx="46641">
                  <c:v>2.4643137254901957</c:v>
                </c:pt>
                <c:pt idx="46642">
                  <c:v>2.4643137254901957</c:v>
                </c:pt>
                <c:pt idx="46643">
                  <c:v>2.4643137254901957</c:v>
                </c:pt>
                <c:pt idx="46644">
                  <c:v>2.4643137254901957</c:v>
                </c:pt>
                <c:pt idx="46645">
                  <c:v>2.4643137254901957</c:v>
                </c:pt>
                <c:pt idx="46646">
                  <c:v>2.4643137254901957</c:v>
                </c:pt>
                <c:pt idx="46647">
                  <c:v>2.4643137254901957</c:v>
                </c:pt>
                <c:pt idx="46648">
                  <c:v>2.4643137254901957</c:v>
                </c:pt>
                <c:pt idx="46649">
                  <c:v>2.4643137254901957</c:v>
                </c:pt>
                <c:pt idx="46650">
                  <c:v>2.4643137254901957</c:v>
                </c:pt>
                <c:pt idx="46651">
                  <c:v>2.4643137254901957</c:v>
                </c:pt>
                <c:pt idx="46652">
                  <c:v>2.4643137254901957</c:v>
                </c:pt>
                <c:pt idx="46653">
                  <c:v>2.4643137254901957</c:v>
                </c:pt>
                <c:pt idx="46654">
                  <c:v>2.4643137254901957</c:v>
                </c:pt>
                <c:pt idx="46655">
                  <c:v>2.4643137254901957</c:v>
                </c:pt>
                <c:pt idx="46656">
                  <c:v>2.4643137254901957</c:v>
                </c:pt>
                <c:pt idx="46657">
                  <c:v>2.4643137254901957</c:v>
                </c:pt>
                <c:pt idx="46658">
                  <c:v>2.4643137254901957</c:v>
                </c:pt>
                <c:pt idx="46659">
                  <c:v>2.4643137254901957</c:v>
                </c:pt>
                <c:pt idx="46660">
                  <c:v>2.4643137254901957</c:v>
                </c:pt>
                <c:pt idx="46661">
                  <c:v>2.4643137254901957</c:v>
                </c:pt>
                <c:pt idx="46662">
                  <c:v>2.4643137254901957</c:v>
                </c:pt>
                <c:pt idx="46663">
                  <c:v>2.4643137254901957</c:v>
                </c:pt>
                <c:pt idx="46664">
                  <c:v>2.4643137254901957</c:v>
                </c:pt>
                <c:pt idx="46665">
                  <c:v>2.4643137254901957</c:v>
                </c:pt>
                <c:pt idx="46666">
                  <c:v>2.4643137254901957</c:v>
                </c:pt>
                <c:pt idx="46667">
                  <c:v>2.4643137254901957</c:v>
                </c:pt>
                <c:pt idx="46668">
                  <c:v>2.4643137254901957</c:v>
                </c:pt>
                <c:pt idx="46669">
                  <c:v>2.4643137254901957</c:v>
                </c:pt>
                <c:pt idx="46670">
                  <c:v>2.4643137254901957</c:v>
                </c:pt>
                <c:pt idx="46671">
                  <c:v>2.4643137254901957</c:v>
                </c:pt>
                <c:pt idx="46672">
                  <c:v>2.4643137254901957</c:v>
                </c:pt>
                <c:pt idx="46673">
                  <c:v>2.4643137254901957</c:v>
                </c:pt>
                <c:pt idx="46674">
                  <c:v>2.4643137254901957</c:v>
                </c:pt>
                <c:pt idx="46675">
                  <c:v>2.4643137254901957</c:v>
                </c:pt>
                <c:pt idx="46676">
                  <c:v>2.4643137254901957</c:v>
                </c:pt>
                <c:pt idx="46677">
                  <c:v>2.4643137254901957</c:v>
                </c:pt>
                <c:pt idx="46678">
                  <c:v>2.4643137254901957</c:v>
                </c:pt>
                <c:pt idx="46679">
                  <c:v>2.4643137254901957</c:v>
                </c:pt>
                <c:pt idx="46680">
                  <c:v>2.4643137254901957</c:v>
                </c:pt>
                <c:pt idx="46681">
                  <c:v>2.4643137254901957</c:v>
                </c:pt>
                <c:pt idx="46682">
                  <c:v>2.4643137254901957</c:v>
                </c:pt>
                <c:pt idx="46683">
                  <c:v>2.4643137254901957</c:v>
                </c:pt>
                <c:pt idx="46684">
                  <c:v>2.4643137254901957</c:v>
                </c:pt>
                <c:pt idx="46685">
                  <c:v>2.4643137254901957</c:v>
                </c:pt>
                <c:pt idx="46686">
                  <c:v>2.4643137254901957</c:v>
                </c:pt>
                <c:pt idx="46687">
                  <c:v>2.4643137254901957</c:v>
                </c:pt>
                <c:pt idx="46688">
                  <c:v>2.4643137254901957</c:v>
                </c:pt>
                <c:pt idx="46689">
                  <c:v>2.4643137254901957</c:v>
                </c:pt>
                <c:pt idx="46690">
                  <c:v>2.4643137254901957</c:v>
                </c:pt>
                <c:pt idx="46691">
                  <c:v>2.4643137254901957</c:v>
                </c:pt>
                <c:pt idx="46692">
                  <c:v>2.4643137254901957</c:v>
                </c:pt>
                <c:pt idx="46693">
                  <c:v>2.4643137254901957</c:v>
                </c:pt>
                <c:pt idx="46694">
                  <c:v>2.4643137254901957</c:v>
                </c:pt>
                <c:pt idx="46695">
                  <c:v>2.4643137254901957</c:v>
                </c:pt>
                <c:pt idx="46696">
                  <c:v>2.4643137254901957</c:v>
                </c:pt>
                <c:pt idx="46697">
                  <c:v>2.4643137254901957</c:v>
                </c:pt>
                <c:pt idx="46698">
                  <c:v>2.4643137254901957</c:v>
                </c:pt>
                <c:pt idx="46699">
                  <c:v>2.6117647058823525</c:v>
                </c:pt>
                <c:pt idx="46700">
                  <c:v>2.6117647058823525</c:v>
                </c:pt>
                <c:pt idx="46701">
                  <c:v>2.6117647058823525</c:v>
                </c:pt>
                <c:pt idx="46702">
                  <c:v>2.6117647058823525</c:v>
                </c:pt>
                <c:pt idx="46703">
                  <c:v>2.6117647058823525</c:v>
                </c:pt>
                <c:pt idx="46704">
                  <c:v>2.6117647058823525</c:v>
                </c:pt>
                <c:pt idx="46705">
                  <c:v>2.6117647058823525</c:v>
                </c:pt>
                <c:pt idx="46706">
                  <c:v>2.6117647058823525</c:v>
                </c:pt>
                <c:pt idx="46707">
                  <c:v>2.6117647058823525</c:v>
                </c:pt>
                <c:pt idx="46708">
                  <c:v>2.6117647058823525</c:v>
                </c:pt>
                <c:pt idx="46709">
                  <c:v>2.6117647058823525</c:v>
                </c:pt>
                <c:pt idx="46710">
                  <c:v>2.6117647058823525</c:v>
                </c:pt>
                <c:pt idx="46711">
                  <c:v>2.6117647058823525</c:v>
                </c:pt>
                <c:pt idx="46712">
                  <c:v>2.6117647058823525</c:v>
                </c:pt>
                <c:pt idx="46713">
                  <c:v>2.6117647058823525</c:v>
                </c:pt>
                <c:pt idx="46714">
                  <c:v>2.6117647058823525</c:v>
                </c:pt>
                <c:pt idx="46715">
                  <c:v>2.6117647058823525</c:v>
                </c:pt>
                <c:pt idx="46716">
                  <c:v>2.6117647058823525</c:v>
                </c:pt>
                <c:pt idx="46717">
                  <c:v>2.6117647058823525</c:v>
                </c:pt>
                <c:pt idx="46718">
                  <c:v>2.6117647058823525</c:v>
                </c:pt>
                <c:pt idx="46719">
                  <c:v>2.6117647058823525</c:v>
                </c:pt>
                <c:pt idx="46720">
                  <c:v>2.6117647058823525</c:v>
                </c:pt>
                <c:pt idx="46721">
                  <c:v>2.6117647058823525</c:v>
                </c:pt>
                <c:pt idx="46722">
                  <c:v>2.6117647058823525</c:v>
                </c:pt>
                <c:pt idx="46723">
                  <c:v>2.6117647058823525</c:v>
                </c:pt>
                <c:pt idx="46724">
                  <c:v>2.6117647058823525</c:v>
                </c:pt>
                <c:pt idx="46725">
                  <c:v>2.6117647058823525</c:v>
                </c:pt>
                <c:pt idx="46726">
                  <c:v>2.6117647058823525</c:v>
                </c:pt>
                <c:pt idx="46727">
                  <c:v>2.6117647058823525</c:v>
                </c:pt>
                <c:pt idx="46728">
                  <c:v>2.6117647058823525</c:v>
                </c:pt>
                <c:pt idx="46729">
                  <c:v>2.6117647058823525</c:v>
                </c:pt>
                <c:pt idx="46730">
                  <c:v>2.6117647058823525</c:v>
                </c:pt>
                <c:pt idx="46731">
                  <c:v>2.4643137254901957</c:v>
                </c:pt>
                <c:pt idx="46732">
                  <c:v>2.4643137254901957</c:v>
                </c:pt>
                <c:pt idx="46733">
                  <c:v>2.4643137254901957</c:v>
                </c:pt>
                <c:pt idx="46734">
                  <c:v>2.4643137254901957</c:v>
                </c:pt>
                <c:pt idx="46735">
                  <c:v>2.4643137254901957</c:v>
                </c:pt>
                <c:pt idx="46736">
                  <c:v>2.4643137254901957</c:v>
                </c:pt>
                <c:pt idx="46737">
                  <c:v>2.4643137254901957</c:v>
                </c:pt>
                <c:pt idx="46738">
                  <c:v>2.4643137254901957</c:v>
                </c:pt>
                <c:pt idx="46739">
                  <c:v>2.4643137254901957</c:v>
                </c:pt>
                <c:pt idx="46740">
                  <c:v>2.4643137254901957</c:v>
                </c:pt>
                <c:pt idx="46741">
                  <c:v>2.4643137254901957</c:v>
                </c:pt>
                <c:pt idx="46742">
                  <c:v>2.4643137254901957</c:v>
                </c:pt>
                <c:pt idx="46743">
                  <c:v>2.4643137254901957</c:v>
                </c:pt>
                <c:pt idx="46744">
                  <c:v>2.4643137254901957</c:v>
                </c:pt>
                <c:pt idx="46745">
                  <c:v>2.4643137254901957</c:v>
                </c:pt>
                <c:pt idx="46746">
                  <c:v>2.4643137254901957</c:v>
                </c:pt>
                <c:pt idx="46747">
                  <c:v>2.4643137254901957</c:v>
                </c:pt>
                <c:pt idx="46748">
                  <c:v>2.4643137254901957</c:v>
                </c:pt>
                <c:pt idx="46749">
                  <c:v>2.4643137254901957</c:v>
                </c:pt>
                <c:pt idx="46750">
                  <c:v>2.4643137254901957</c:v>
                </c:pt>
                <c:pt idx="46751">
                  <c:v>2.4643137254901957</c:v>
                </c:pt>
                <c:pt idx="46752">
                  <c:v>2.4643137254901957</c:v>
                </c:pt>
                <c:pt idx="46753">
                  <c:v>2.4643137254901957</c:v>
                </c:pt>
                <c:pt idx="46754">
                  <c:v>2.4643137254901957</c:v>
                </c:pt>
                <c:pt idx="46755">
                  <c:v>2.4643137254901957</c:v>
                </c:pt>
                <c:pt idx="46756">
                  <c:v>2.4643137254901957</c:v>
                </c:pt>
                <c:pt idx="46757">
                  <c:v>2.4643137254901957</c:v>
                </c:pt>
                <c:pt idx="46758">
                  <c:v>2.4643137254901957</c:v>
                </c:pt>
                <c:pt idx="46759">
                  <c:v>2.4643137254901957</c:v>
                </c:pt>
                <c:pt idx="46760">
                  <c:v>2.4643137254901957</c:v>
                </c:pt>
                <c:pt idx="46761">
                  <c:v>2.4643137254901957</c:v>
                </c:pt>
                <c:pt idx="46762">
                  <c:v>2.4643137254901957</c:v>
                </c:pt>
                <c:pt idx="46763">
                  <c:v>2.4643137254901957</c:v>
                </c:pt>
                <c:pt idx="46764">
                  <c:v>2.4643137254901957</c:v>
                </c:pt>
                <c:pt idx="46765">
                  <c:v>2.4643137254901957</c:v>
                </c:pt>
                <c:pt idx="46766">
                  <c:v>2.4643137254901957</c:v>
                </c:pt>
                <c:pt idx="46767">
                  <c:v>2.4643137254901957</c:v>
                </c:pt>
                <c:pt idx="46768">
                  <c:v>2.4643137254901957</c:v>
                </c:pt>
                <c:pt idx="46769">
                  <c:v>2.4643137254901957</c:v>
                </c:pt>
                <c:pt idx="46770">
                  <c:v>2.4643137254901957</c:v>
                </c:pt>
                <c:pt idx="46771">
                  <c:v>2.4643137254901957</c:v>
                </c:pt>
                <c:pt idx="46772">
                  <c:v>2.4643137254901957</c:v>
                </c:pt>
                <c:pt idx="46773">
                  <c:v>2.4643137254901957</c:v>
                </c:pt>
                <c:pt idx="46774">
                  <c:v>2.4643137254901957</c:v>
                </c:pt>
                <c:pt idx="46775">
                  <c:v>2.4643137254901957</c:v>
                </c:pt>
                <c:pt idx="46776">
                  <c:v>2.4643137254901957</c:v>
                </c:pt>
                <c:pt idx="46777">
                  <c:v>2.4643137254901957</c:v>
                </c:pt>
                <c:pt idx="46778">
                  <c:v>2.4643137254901957</c:v>
                </c:pt>
                <c:pt idx="46779">
                  <c:v>2.4643137254901957</c:v>
                </c:pt>
                <c:pt idx="46780">
                  <c:v>2.4643137254901957</c:v>
                </c:pt>
                <c:pt idx="46781">
                  <c:v>2.4643137254901957</c:v>
                </c:pt>
                <c:pt idx="46782">
                  <c:v>2.4643137254901957</c:v>
                </c:pt>
                <c:pt idx="46783">
                  <c:v>2.4643137254901957</c:v>
                </c:pt>
                <c:pt idx="46784">
                  <c:v>2.4643137254901957</c:v>
                </c:pt>
                <c:pt idx="46785">
                  <c:v>2.4643137254901957</c:v>
                </c:pt>
                <c:pt idx="46786">
                  <c:v>2.4643137254901957</c:v>
                </c:pt>
                <c:pt idx="46787">
                  <c:v>2.4643137254901957</c:v>
                </c:pt>
                <c:pt idx="46788">
                  <c:v>2.4643137254901957</c:v>
                </c:pt>
                <c:pt idx="46789">
                  <c:v>2.4643137254901957</c:v>
                </c:pt>
                <c:pt idx="46790">
                  <c:v>2.4643137254901957</c:v>
                </c:pt>
                <c:pt idx="46791">
                  <c:v>2.4643137254901957</c:v>
                </c:pt>
                <c:pt idx="46792">
                  <c:v>2.4643137254901957</c:v>
                </c:pt>
                <c:pt idx="46793">
                  <c:v>2.4643137254901957</c:v>
                </c:pt>
                <c:pt idx="46794">
                  <c:v>2.4643137254901957</c:v>
                </c:pt>
                <c:pt idx="46795">
                  <c:v>2.6117647058823525</c:v>
                </c:pt>
                <c:pt idx="46796">
                  <c:v>2.6117647058823525</c:v>
                </c:pt>
                <c:pt idx="46797">
                  <c:v>2.6117647058823525</c:v>
                </c:pt>
                <c:pt idx="46798">
                  <c:v>2.6117647058823525</c:v>
                </c:pt>
                <c:pt idx="46799">
                  <c:v>2.6117647058823525</c:v>
                </c:pt>
                <c:pt idx="46800">
                  <c:v>2.6117647058823525</c:v>
                </c:pt>
                <c:pt idx="46801">
                  <c:v>2.6117647058823525</c:v>
                </c:pt>
                <c:pt idx="46802">
                  <c:v>2.6117647058823525</c:v>
                </c:pt>
                <c:pt idx="46803">
                  <c:v>2.6117647058823525</c:v>
                </c:pt>
                <c:pt idx="46804">
                  <c:v>2.6117647058823525</c:v>
                </c:pt>
                <c:pt idx="46805">
                  <c:v>2.6117647058823525</c:v>
                </c:pt>
                <c:pt idx="46806">
                  <c:v>2.6117647058823525</c:v>
                </c:pt>
                <c:pt idx="46807">
                  <c:v>2.6117647058823525</c:v>
                </c:pt>
                <c:pt idx="46808">
                  <c:v>2.6117647058823525</c:v>
                </c:pt>
                <c:pt idx="46809">
                  <c:v>2.6117647058823525</c:v>
                </c:pt>
                <c:pt idx="46810">
                  <c:v>2.6117647058823525</c:v>
                </c:pt>
                <c:pt idx="46811">
                  <c:v>2.6117647058823525</c:v>
                </c:pt>
                <c:pt idx="46812">
                  <c:v>2.6117647058823525</c:v>
                </c:pt>
                <c:pt idx="46813">
                  <c:v>2.6117647058823525</c:v>
                </c:pt>
                <c:pt idx="46814">
                  <c:v>2.6117647058823525</c:v>
                </c:pt>
                <c:pt idx="46815">
                  <c:v>2.6117647058823525</c:v>
                </c:pt>
                <c:pt idx="46816">
                  <c:v>2.6117647058823525</c:v>
                </c:pt>
                <c:pt idx="46817">
                  <c:v>2.6117647058823525</c:v>
                </c:pt>
                <c:pt idx="46818">
                  <c:v>2.6117647058823525</c:v>
                </c:pt>
                <c:pt idx="46819">
                  <c:v>2.6117647058823525</c:v>
                </c:pt>
                <c:pt idx="46820">
                  <c:v>2.6117647058823525</c:v>
                </c:pt>
                <c:pt idx="46821">
                  <c:v>2.6117647058823525</c:v>
                </c:pt>
                <c:pt idx="46822">
                  <c:v>2.6117647058823525</c:v>
                </c:pt>
                <c:pt idx="46823">
                  <c:v>2.6117647058823525</c:v>
                </c:pt>
                <c:pt idx="46824">
                  <c:v>2.6117647058823525</c:v>
                </c:pt>
                <c:pt idx="46825">
                  <c:v>2.6117647058823525</c:v>
                </c:pt>
                <c:pt idx="46826">
                  <c:v>2.6117647058823525</c:v>
                </c:pt>
                <c:pt idx="46827">
                  <c:v>2.4643137254901957</c:v>
                </c:pt>
                <c:pt idx="46828">
                  <c:v>2.4643137254901957</c:v>
                </c:pt>
                <c:pt idx="46829">
                  <c:v>2.4643137254901957</c:v>
                </c:pt>
                <c:pt idx="46830">
                  <c:v>2.4643137254901957</c:v>
                </c:pt>
                <c:pt idx="46831">
                  <c:v>2.4643137254901957</c:v>
                </c:pt>
                <c:pt idx="46832">
                  <c:v>2.4643137254901957</c:v>
                </c:pt>
                <c:pt idx="46833">
                  <c:v>2.4643137254901957</c:v>
                </c:pt>
                <c:pt idx="46834">
                  <c:v>2.4643137254901957</c:v>
                </c:pt>
                <c:pt idx="46835">
                  <c:v>2.4643137254901957</c:v>
                </c:pt>
                <c:pt idx="46836">
                  <c:v>2.4643137254901957</c:v>
                </c:pt>
                <c:pt idx="46837">
                  <c:v>2.4643137254901957</c:v>
                </c:pt>
                <c:pt idx="46838">
                  <c:v>2.4643137254901957</c:v>
                </c:pt>
                <c:pt idx="46839">
                  <c:v>2.4643137254901957</c:v>
                </c:pt>
                <c:pt idx="46840">
                  <c:v>2.4643137254901957</c:v>
                </c:pt>
                <c:pt idx="46841">
                  <c:v>2.4643137254901957</c:v>
                </c:pt>
                <c:pt idx="46842">
                  <c:v>2.4643137254901957</c:v>
                </c:pt>
                <c:pt idx="46843">
                  <c:v>2.4643137254901957</c:v>
                </c:pt>
                <c:pt idx="46844">
                  <c:v>2.4643137254901957</c:v>
                </c:pt>
                <c:pt idx="46845">
                  <c:v>2.4643137254901957</c:v>
                </c:pt>
                <c:pt idx="46846">
                  <c:v>2.4643137254901957</c:v>
                </c:pt>
                <c:pt idx="46847">
                  <c:v>2.4643137254901957</c:v>
                </c:pt>
                <c:pt idx="46848">
                  <c:v>2.4643137254901957</c:v>
                </c:pt>
                <c:pt idx="46849">
                  <c:v>2.4643137254901957</c:v>
                </c:pt>
                <c:pt idx="46850">
                  <c:v>2.4643137254901957</c:v>
                </c:pt>
                <c:pt idx="46851">
                  <c:v>2.4643137254901957</c:v>
                </c:pt>
                <c:pt idx="46852">
                  <c:v>2.4643137254901957</c:v>
                </c:pt>
                <c:pt idx="46853">
                  <c:v>2.4643137254901957</c:v>
                </c:pt>
                <c:pt idx="46854">
                  <c:v>2.4643137254901957</c:v>
                </c:pt>
                <c:pt idx="46855">
                  <c:v>2.4643137254901957</c:v>
                </c:pt>
                <c:pt idx="46856">
                  <c:v>2.4643137254901957</c:v>
                </c:pt>
                <c:pt idx="46857">
                  <c:v>2.4643137254901957</c:v>
                </c:pt>
                <c:pt idx="46858">
                  <c:v>2.4643137254901957</c:v>
                </c:pt>
                <c:pt idx="46859">
                  <c:v>2.4643137254901957</c:v>
                </c:pt>
                <c:pt idx="46860">
                  <c:v>2.4643137254901957</c:v>
                </c:pt>
                <c:pt idx="46861">
                  <c:v>2.4643137254901957</c:v>
                </c:pt>
                <c:pt idx="46862">
                  <c:v>2.4643137254901957</c:v>
                </c:pt>
                <c:pt idx="46863">
                  <c:v>2.4643137254901957</c:v>
                </c:pt>
                <c:pt idx="46864">
                  <c:v>2.4643137254901957</c:v>
                </c:pt>
                <c:pt idx="46865">
                  <c:v>2.4643137254901957</c:v>
                </c:pt>
                <c:pt idx="46866">
                  <c:v>2.4643137254901957</c:v>
                </c:pt>
                <c:pt idx="46867">
                  <c:v>2.4643137254901957</c:v>
                </c:pt>
                <c:pt idx="46868">
                  <c:v>2.4643137254901957</c:v>
                </c:pt>
                <c:pt idx="46869">
                  <c:v>2.4643137254901957</c:v>
                </c:pt>
                <c:pt idx="46870">
                  <c:v>2.4643137254901957</c:v>
                </c:pt>
                <c:pt idx="46871">
                  <c:v>2.4643137254901957</c:v>
                </c:pt>
                <c:pt idx="46872">
                  <c:v>2.4643137254901957</c:v>
                </c:pt>
                <c:pt idx="46873">
                  <c:v>2.4643137254901957</c:v>
                </c:pt>
                <c:pt idx="46874">
                  <c:v>2.4643137254901957</c:v>
                </c:pt>
                <c:pt idx="46875">
                  <c:v>2.4643137254901957</c:v>
                </c:pt>
                <c:pt idx="46876">
                  <c:v>2.4643137254901957</c:v>
                </c:pt>
                <c:pt idx="46877">
                  <c:v>2.4643137254901957</c:v>
                </c:pt>
                <c:pt idx="46878">
                  <c:v>2.4643137254901957</c:v>
                </c:pt>
                <c:pt idx="46879">
                  <c:v>2.4643137254901957</c:v>
                </c:pt>
                <c:pt idx="46880">
                  <c:v>2.4643137254901957</c:v>
                </c:pt>
                <c:pt idx="46881">
                  <c:v>2.4643137254901957</c:v>
                </c:pt>
                <c:pt idx="46882">
                  <c:v>2.4643137254901957</c:v>
                </c:pt>
                <c:pt idx="46883">
                  <c:v>2.4643137254901957</c:v>
                </c:pt>
                <c:pt idx="46884">
                  <c:v>2.4643137254901957</c:v>
                </c:pt>
                <c:pt idx="46885">
                  <c:v>2.4643137254901957</c:v>
                </c:pt>
                <c:pt idx="46886">
                  <c:v>2.4643137254901957</c:v>
                </c:pt>
                <c:pt idx="46887">
                  <c:v>2.4643137254901957</c:v>
                </c:pt>
                <c:pt idx="46888">
                  <c:v>2.6117647058823525</c:v>
                </c:pt>
                <c:pt idx="46889">
                  <c:v>2.6117647058823525</c:v>
                </c:pt>
                <c:pt idx="46890">
                  <c:v>2.6117647058823525</c:v>
                </c:pt>
                <c:pt idx="46891">
                  <c:v>2.6117647058823525</c:v>
                </c:pt>
                <c:pt idx="46892">
                  <c:v>2.6117647058823525</c:v>
                </c:pt>
                <c:pt idx="46893">
                  <c:v>2.6117647058823525</c:v>
                </c:pt>
                <c:pt idx="46894">
                  <c:v>2.6117647058823525</c:v>
                </c:pt>
                <c:pt idx="46895">
                  <c:v>2.6117647058823525</c:v>
                </c:pt>
                <c:pt idx="46896">
                  <c:v>2.6117647058823525</c:v>
                </c:pt>
                <c:pt idx="46897">
                  <c:v>2.6117647058823525</c:v>
                </c:pt>
                <c:pt idx="46898">
                  <c:v>2.6117647058823525</c:v>
                </c:pt>
                <c:pt idx="46899">
                  <c:v>2.6117647058823525</c:v>
                </c:pt>
                <c:pt idx="46900">
                  <c:v>2.6117647058823525</c:v>
                </c:pt>
                <c:pt idx="46901">
                  <c:v>2.6117647058823525</c:v>
                </c:pt>
                <c:pt idx="46902">
                  <c:v>2.6117647058823525</c:v>
                </c:pt>
                <c:pt idx="46903">
                  <c:v>2.6117647058823525</c:v>
                </c:pt>
                <c:pt idx="46904">
                  <c:v>2.6117647058823525</c:v>
                </c:pt>
                <c:pt idx="46905">
                  <c:v>2.6117647058823525</c:v>
                </c:pt>
                <c:pt idx="46906">
                  <c:v>2.6117647058823525</c:v>
                </c:pt>
                <c:pt idx="46907">
                  <c:v>2.6117647058823525</c:v>
                </c:pt>
                <c:pt idx="46908">
                  <c:v>2.6117647058823525</c:v>
                </c:pt>
                <c:pt idx="46909">
                  <c:v>2.6117647058823525</c:v>
                </c:pt>
                <c:pt idx="46910">
                  <c:v>2.6117647058823525</c:v>
                </c:pt>
                <c:pt idx="46911">
                  <c:v>2.6117647058823525</c:v>
                </c:pt>
                <c:pt idx="46912">
                  <c:v>2.6117647058823525</c:v>
                </c:pt>
                <c:pt idx="46913">
                  <c:v>2.6117647058823525</c:v>
                </c:pt>
                <c:pt idx="46914">
                  <c:v>2.6117647058823525</c:v>
                </c:pt>
                <c:pt idx="46915">
                  <c:v>2.6117647058823525</c:v>
                </c:pt>
                <c:pt idx="46916">
                  <c:v>2.6117647058823525</c:v>
                </c:pt>
                <c:pt idx="46917">
                  <c:v>2.6117647058823525</c:v>
                </c:pt>
                <c:pt idx="46918">
                  <c:v>2.6117647058823525</c:v>
                </c:pt>
                <c:pt idx="46919">
                  <c:v>2.6117647058823525</c:v>
                </c:pt>
                <c:pt idx="46920">
                  <c:v>2.6117647058823525</c:v>
                </c:pt>
                <c:pt idx="46921">
                  <c:v>2.6117647058823525</c:v>
                </c:pt>
                <c:pt idx="46922">
                  <c:v>2.6117647058823525</c:v>
                </c:pt>
                <c:pt idx="46923">
                  <c:v>2.4643137254901957</c:v>
                </c:pt>
                <c:pt idx="46924">
                  <c:v>2.4643137254901957</c:v>
                </c:pt>
                <c:pt idx="46925">
                  <c:v>2.4643137254901957</c:v>
                </c:pt>
                <c:pt idx="46926">
                  <c:v>2.4643137254901957</c:v>
                </c:pt>
                <c:pt idx="46927">
                  <c:v>2.4643137254901957</c:v>
                </c:pt>
                <c:pt idx="46928">
                  <c:v>2.4643137254901957</c:v>
                </c:pt>
                <c:pt idx="46929">
                  <c:v>2.4643137254901957</c:v>
                </c:pt>
                <c:pt idx="46930">
                  <c:v>2.4643137254901957</c:v>
                </c:pt>
                <c:pt idx="46931">
                  <c:v>2.4643137254901957</c:v>
                </c:pt>
                <c:pt idx="46932">
                  <c:v>2.4643137254901957</c:v>
                </c:pt>
                <c:pt idx="46933">
                  <c:v>2.4643137254901957</c:v>
                </c:pt>
                <c:pt idx="46934">
                  <c:v>2.4643137254901957</c:v>
                </c:pt>
                <c:pt idx="46935">
                  <c:v>2.4643137254901957</c:v>
                </c:pt>
                <c:pt idx="46936">
                  <c:v>2.4643137254901957</c:v>
                </c:pt>
                <c:pt idx="46937">
                  <c:v>2.4643137254901957</c:v>
                </c:pt>
                <c:pt idx="46938">
                  <c:v>2.4643137254901957</c:v>
                </c:pt>
                <c:pt idx="46939">
                  <c:v>2.4643137254901957</c:v>
                </c:pt>
                <c:pt idx="46940">
                  <c:v>2.4643137254901957</c:v>
                </c:pt>
                <c:pt idx="46941">
                  <c:v>2.4643137254901957</c:v>
                </c:pt>
                <c:pt idx="46942">
                  <c:v>2.4643137254901957</c:v>
                </c:pt>
                <c:pt idx="46943">
                  <c:v>2.4643137254901957</c:v>
                </c:pt>
                <c:pt idx="46944">
                  <c:v>2.4643137254901957</c:v>
                </c:pt>
                <c:pt idx="46945">
                  <c:v>2.4643137254901957</c:v>
                </c:pt>
                <c:pt idx="46946">
                  <c:v>2.4643137254901957</c:v>
                </c:pt>
                <c:pt idx="46947">
                  <c:v>2.4643137254901957</c:v>
                </c:pt>
                <c:pt idx="46948">
                  <c:v>2.4643137254901957</c:v>
                </c:pt>
                <c:pt idx="46949">
                  <c:v>2.4643137254901957</c:v>
                </c:pt>
                <c:pt idx="46950">
                  <c:v>2.4643137254901957</c:v>
                </c:pt>
                <c:pt idx="46951">
                  <c:v>2.4643137254901957</c:v>
                </c:pt>
                <c:pt idx="46952">
                  <c:v>2.4643137254901957</c:v>
                </c:pt>
                <c:pt idx="46953">
                  <c:v>2.4643137254901957</c:v>
                </c:pt>
                <c:pt idx="46954">
                  <c:v>2.4643137254901957</c:v>
                </c:pt>
                <c:pt idx="46955">
                  <c:v>2.4643137254901957</c:v>
                </c:pt>
                <c:pt idx="46956">
                  <c:v>2.4643137254901957</c:v>
                </c:pt>
                <c:pt idx="46957">
                  <c:v>2.4643137254901957</c:v>
                </c:pt>
                <c:pt idx="46958">
                  <c:v>2.4643137254901957</c:v>
                </c:pt>
                <c:pt idx="46959">
                  <c:v>2.4643137254901957</c:v>
                </c:pt>
                <c:pt idx="46960">
                  <c:v>2.4643137254901957</c:v>
                </c:pt>
                <c:pt idx="46961">
                  <c:v>2.4643137254901957</c:v>
                </c:pt>
                <c:pt idx="46962">
                  <c:v>2.4643137254901957</c:v>
                </c:pt>
                <c:pt idx="46963">
                  <c:v>2.4643137254901957</c:v>
                </c:pt>
                <c:pt idx="46964">
                  <c:v>2.4643137254901957</c:v>
                </c:pt>
                <c:pt idx="46965">
                  <c:v>2.4643137254901957</c:v>
                </c:pt>
                <c:pt idx="46966">
                  <c:v>2.4643137254901957</c:v>
                </c:pt>
                <c:pt idx="46967">
                  <c:v>2.4643137254901957</c:v>
                </c:pt>
                <c:pt idx="46968">
                  <c:v>2.4643137254901957</c:v>
                </c:pt>
                <c:pt idx="46969">
                  <c:v>2.4643137254901957</c:v>
                </c:pt>
                <c:pt idx="46970">
                  <c:v>2.4643137254901957</c:v>
                </c:pt>
                <c:pt idx="46971">
                  <c:v>2.4643137254901957</c:v>
                </c:pt>
                <c:pt idx="46972">
                  <c:v>2.4643137254901957</c:v>
                </c:pt>
                <c:pt idx="46973">
                  <c:v>2.4643137254901957</c:v>
                </c:pt>
                <c:pt idx="46974">
                  <c:v>2.4643137254901957</c:v>
                </c:pt>
                <c:pt idx="46975">
                  <c:v>2.4643137254901957</c:v>
                </c:pt>
                <c:pt idx="46976">
                  <c:v>2.4643137254901957</c:v>
                </c:pt>
                <c:pt idx="46977">
                  <c:v>2.4643137254901957</c:v>
                </c:pt>
                <c:pt idx="46978">
                  <c:v>2.4643137254901957</c:v>
                </c:pt>
                <c:pt idx="46979">
                  <c:v>2.4643137254901957</c:v>
                </c:pt>
                <c:pt idx="46980">
                  <c:v>2.4643137254901957</c:v>
                </c:pt>
                <c:pt idx="46981">
                  <c:v>2.4643137254901957</c:v>
                </c:pt>
                <c:pt idx="46982">
                  <c:v>2.4643137254901957</c:v>
                </c:pt>
                <c:pt idx="46983">
                  <c:v>2.6117647058823525</c:v>
                </c:pt>
                <c:pt idx="46984">
                  <c:v>2.6117647058823525</c:v>
                </c:pt>
                <c:pt idx="46985">
                  <c:v>2.6117647058823525</c:v>
                </c:pt>
                <c:pt idx="46986">
                  <c:v>2.6117647058823525</c:v>
                </c:pt>
                <c:pt idx="46987">
                  <c:v>2.6117647058823525</c:v>
                </c:pt>
                <c:pt idx="46988">
                  <c:v>2.6117647058823525</c:v>
                </c:pt>
                <c:pt idx="46989">
                  <c:v>2.6117647058823525</c:v>
                </c:pt>
                <c:pt idx="46990">
                  <c:v>2.6117647058823525</c:v>
                </c:pt>
                <c:pt idx="46991">
                  <c:v>2.6117647058823525</c:v>
                </c:pt>
                <c:pt idx="46992">
                  <c:v>2.6117647058823525</c:v>
                </c:pt>
                <c:pt idx="46993">
                  <c:v>2.6117647058823525</c:v>
                </c:pt>
                <c:pt idx="46994">
                  <c:v>2.6117647058823525</c:v>
                </c:pt>
                <c:pt idx="46995">
                  <c:v>2.6117647058823525</c:v>
                </c:pt>
                <c:pt idx="46996">
                  <c:v>2.6117647058823525</c:v>
                </c:pt>
                <c:pt idx="46997">
                  <c:v>2.6117647058823525</c:v>
                </c:pt>
                <c:pt idx="46998">
                  <c:v>2.6117647058823525</c:v>
                </c:pt>
                <c:pt idx="46999">
                  <c:v>2.6117647058823525</c:v>
                </c:pt>
                <c:pt idx="47000">
                  <c:v>2.6117647058823525</c:v>
                </c:pt>
                <c:pt idx="47001">
                  <c:v>2.6117647058823525</c:v>
                </c:pt>
                <c:pt idx="47002">
                  <c:v>2.6117647058823525</c:v>
                </c:pt>
                <c:pt idx="47003">
                  <c:v>2.6117647058823525</c:v>
                </c:pt>
                <c:pt idx="47004">
                  <c:v>2.6117647058823525</c:v>
                </c:pt>
                <c:pt idx="47005">
                  <c:v>2.6117647058823525</c:v>
                </c:pt>
                <c:pt idx="47006">
                  <c:v>2.6117647058823525</c:v>
                </c:pt>
                <c:pt idx="47007">
                  <c:v>2.6117647058823525</c:v>
                </c:pt>
                <c:pt idx="47008">
                  <c:v>2.6117647058823525</c:v>
                </c:pt>
                <c:pt idx="47009">
                  <c:v>2.6117647058823525</c:v>
                </c:pt>
                <c:pt idx="47010">
                  <c:v>2.6117647058823525</c:v>
                </c:pt>
                <c:pt idx="47011">
                  <c:v>2.6117647058823525</c:v>
                </c:pt>
                <c:pt idx="47012">
                  <c:v>2.6117647058823525</c:v>
                </c:pt>
                <c:pt idx="47013">
                  <c:v>2.6117647058823525</c:v>
                </c:pt>
                <c:pt idx="47014">
                  <c:v>2.6117647058823525</c:v>
                </c:pt>
                <c:pt idx="47015">
                  <c:v>2.6117647058823525</c:v>
                </c:pt>
                <c:pt idx="47016">
                  <c:v>2.6117647058823525</c:v>
                </c:pt>
                <c:pt idx="47017">
                  <c:v>2.6117647058823525</c:v>
                </c:pt>
                <c:pt idx="47018">
                  <c:v>2.6117647058823525</c:v>
                </c:pt>
                <c:pt idx="47019">
                  <c:v>2.4643137254901957</c:v>
                </c:pt>
                <c:pt idx="47020">
                  <c:v>2.4643137254901957</c:v>
                </c:pt>
                <c:pt idx="47021">
                  <c:v>2.4643137254901957</c:v>
                </c:pt>
                <c:pt idx="47022">
                  <c:v>2.4643137254901957</c:v>
                </c:pt>
                <c:pt idx="47023">
                  <c:v>2.4643137254901957</c:v>
                </c:pt>
                <c:pt idx="47024">
                  <c:v>2.4643137254901957</c:v>
                </c:pt>
                <c:pt idx="47025">
                  <c:v>2.4643137254901957</c:v>
                </c:pt>
                <c:pt idx="47026">
                  <c:v>2.4643137254901957</c:v>
                </c:pt>
                <c:pt idx="47027">
                  <c:v>2.4643137254901957</c:v>
                </c:pt>
                <c:pt idx="47028">
                  <c:v>2.4643137254901957</c:v>
                </c:pt>
                <c:pt idx="47029">
                  <c:v>2.4643137254901957</c:v>
                </c:pt>
                <c:pt idx="47030">
                  <c:v>2.4643137254901957</c:v>
                </c:pt>
                <c:pt idx="47031">
                  <c:v>2.4643137254901957</c:v>
                </c:pt>
                <c:pt idx="47032">
                  <c:v>2.4643137254901957</c:v>
                </c:pt>
                <c:pt idx="47033">
                  <c:v>2.4643137254901957</c:v>
                </c:pt>
                <c:pt idx="47034">
                  <c:v>2.4643137254901957</c:v>
                </c:pt>
                <c:pt idx="47035">
                  <c:v>2.4643137254901957</c:v>
                </c:pt>
                <c:pt idx="47036">
                  <c:v>2.4643137254901957</c:v>
                </c:pt>
                <c:pt idx="47037">
                  <c:v>2.4643137254901957</c:v>
                </c:pt>
                <c:pt idx="47038">
                  <c:v>2.4643137254901957</c:v>
                </c:pt>
                <c:pt idx="47039">
                  <c:v>2.4643137254901957</c:v>
                </c:pt>
                <c:pt idx="47040">
                  <c:v>2.4643137254901957</c:v>
                </c:pt>
                <c:pt idx="47041">
                  <c:v>2.4643137254901957</c:v>
                </c:pt>
                <c:pt idx="47042">
                  <c:v>2.4643137254901957</c:v>
                </c:pt>
                <c:pt idx="47043">
                  <c:v>2.4643137254901957</c:v>
                </c:pt>
                <c:pt idx="47044">
                  <c:v>2.4643137254901957</c:v>
                </c:pt>
                <c:pt idx="47045">
                  <c:v>2.4643137254901957</c:v>
                </c:pt>
                <c:pt idx="47046">
                  <c:v>2.4643137254901957</c:v>
                </c:pt>
                <c:pt idx="47047">
                  <c:v>2.4643137254901957</c:v>
                </c:pt>
                <c:pt idx="47048">
                  <c:v>2.4643137254901957</c:v>
                </c:pt>
                <c:pt idx="47049">
                  <c:v>2.4643137254901957</c:v>
                </c:pt>
                <c:pt idx="47050">
                  <c:v>2.4643137254901957</c:v>
                </c:pt>
                <c:pt idx="47051">
                  <c:v>2.4643137254901957</c:v>
                </c:pt>
                <c:pt idx="47052">
                  <c:v>2.4643137254901957</c:v>
                </c:pt>
                <c:pt idx="47053">
                  <c:v>2.4643137254901957</c:v>
                </c:pt>
                <c:pt idx="47054">
                  <c:v>2.4643137254901957</c:v>
                </c:pt>
                <c:pt idx="47055">
                  <c:v>2.4643137254901957</c:v>
                </c:pt>
                <c:pt idx="47056">
                  <c:v>2.4643137254901957</c:v>
                </c:pt>
                <c:pt idx="47057">
                  <c:v>2.4643137254901957</c:v>
                </c:pt>
                <c:pt idx="47058">
                  <c:v>2.4643137254901957</c:v>
                </c:pt>
                <c:pt idx="47059">
                  <c:v>2.4643137254901957</c:v>
                </c:pt>
                <c:pt idx="47060">
                  <c:v>2.4643137254901957</c:v>
                </c:pt>
                <c:pt idx="47061">
                  <c:v>2.4643137254901957</c:v>
                </c:pt>
                <c:pt idx="47062">
                  <c:v>2.4643137254901957</c:v>
                </c:pt>
                <c:pt idx="47063">
                  <c:v>2.4643137254901957</c:v>
                </c:pt>
                <c:pt idx="47064">
                  <c:v>2.4643137254901957</c:v>
                </c:pt>
                <c:pt idx="47065">
                  <c:v>2.4643137254901957</c:v>
                </c:pt>
                <c:pt idx="47066">
                  <c:v>2.4643137254901957</c:v>
                </c:pt>
                <c:pt idx="47067">
                  <c:v>2.4643137254901957</c:v>
                </c:pt>
                <c:pt idx="47068">
                  <c:v>2.4643137254901957</c:v>
                </c:pt>
                <c:pt idx="47069">
                  <c:v>2.4643137254901957</c:v>
                </c:pt>
                <c:pt idx="47070">
                  <c:v>2.4643137254901957</c:v>
                </c:pt>
                <c:pt idx="47071">
                  <c:v>2.4643137254901957</c:v>
                </c:pt>
                <c:pt idx="47072">
                  <c:v>2.4643137254901957</c:v>
                </c:pt>
                <c:pt idx="47073">
                  <c:v>2.4643137254901957</c:v>
                </c:pt>
                <c:pt idx="47074">
                  <c:v>2.4643137254901957</c:v>
                </c:pt>
                <c:pt idx="47075">
                  <c:v>2.4643137254901957</c:v>
                </c:pt>
                <c:pt idx="47076">
                  <c:v>2.4643137254901957</c:v>
                </c:pt>
                <c:pt idx="47077">
                  <c:v>2.4643137254901957</c:v>
                </c:pt>
                <c:pt idx="47078">
                  <c:v>2.4643137254901957</c:v>
                </c:pt>
                <c:pt idx="47079">
                  <c:v>2.4643137254901957</c:v>
                </c:pt>
                <c:pt idx="47080">
                  <c:v>2.6117647058823525</c:v>
                </c:pt>
                <c:pt idx="47081">
                  <c:v>2.6117647058823525</c:v>
                </c:pt>
                <c:pt idx="47082">
                  <c:v>2.6117647058823525</c:v>
                </c:pt>
                <c:pt idx="47083">
                  <c:v>2.6117647058823525</c:v>
                </c:pt>
                <c:pt idx="47084">
                  <c:v>2.6117647058823525</c:v>
                </c:pt>
                <c:pt idx="47085">
                  <c:v>2.6117647058823525</c:v>
                </c:pt>
                <c:pt idx="47086">
                  <c:v>2.6117647058823525</c:v>
                </c:pt>
                <c:pt idx="47087">
                  <c:v>2.6117647058823525</c:v>
                </c:pt>
                <c:pt idx="47088">
                  <c:v>2.6117647058823525</c:v>
                </c:pt>
                <c:pt idx="47089">
                  <c:v>2.6117647058823525</c:v>
                </c:pt>
                <c:pt idx="47090">
                  <c:v>2.6117647058823525</c:v>
                </c:pt>
                <c:pt idx="47091">
                  <c:v>2.6117647058823525</c:v>
                </c:pt>
                <c:pt idx="47092">
                  <c:v>2.6117647058823525</c:v>
                </c:pt>
                <c:pt idx="47093">
                  <c:v>2.6117647058823525</c:v>
                </c:pt>
                <c:pt idx="47094">
                  <c:v>2.6117647058823525</c:v>
                </c:pt>
                <c:pt idx="47095">
                  <c:v>2.6117647058823525</c:v>
                </c:pt>
                <c:pt idx="47096">
                  <c:v>2.6117647058823525</c:v>
                </c:pt>
                <c:pt idx="47097">
                  <c:v>2.6117647058823525</c:v>
                </c:pt>
                <c:pt idx="47098">
                  <c:v>2.6117647058823525</c:v>
                </c:pt>
                <c:pt idx="47099">
                  <c:v>2.6117647058823525</c:v>
                </c:pt>
                <c:pt idx="47100">
                  <c:v>2.6117647058823525</c:v>
                </c:pt>
                <c:pt idx="47101">
                  <c:v>2.6117647058823525</c:v>
                </c:pt>
                <c:pt idx="47102">
                  <c:v>2.6117647058823525</c:v>
                </c:pt>
                <c:pt idx="47103">
                  <c:v>2.6117647058823525</c:v>
                </c:pt>
                <c:pt idx="47104">
                  <c:v>2.6117647058823525</c:v>
                </c:pt>
                <c:pt idx="47105">
                  <c:v>2.6117647058823525</c:v>
                </c:pt>
                <c:pt idx="47106">
                  <c:v>2.6117647058823525</c:v>
                </c:pt>
                <c:pt idx="47107">
                  <c:v>2.6117647058823525</c:v>
                </c:pt>
                <c:pt idx="47108">
                  <c:v>2.6117647058823525</c:v>
                </c:pt>
                <c:pt idx="47109">
                  <c:v>2.6117647058823525</c:v>
                </c:pt>
                <c:pt idx="47110">
                  <c:v>2.6117647058823525</c:v>
                </c:pt>
                <c:pt idx="47111">
                  <c:v>2.6117647058823525</c:v>
                </c:pt>
                <c:pt idx="47112">
                  <c:v>2.6117647058823525</c:v>
                </c:pt>
                <c:pt idx="47113">
                  <c:v>2.4643137254901957</c:v>
                </c:pt>
                <c:pt idx="47114">
                  <c:v>2.4643137254901957</c:v>
                </c:pt>
                <c:pt idx="47115">
                  <c:v>2.4643137254901957</c:v>
                </c:pt>
                <c:pt idx="47116">
                  <c:v>2.4643137254901957</c:v>
                </c:pt>
                <c:pt idx="47117">
                  <c:v>2.4643137254901957</c:v>
                </c:pt>
                <c:pt idx="47118">
                  <c:v>2.4643137254901957</c:v>
                </c:pt>
                <c:pt idx="47119">
                  <c:v>2.4643137254901957</c:v>
                </c:pt>
                <c:pt idx="47120">
                  <c:v>2.4643137254901957</c:v>
                </c:pt>
                <c:pt idx="47121">
                  <c:v>2.4643137254901957</c:v>
                </c:pt>
                <c:pt idx="47122">
                  <c:v>2.4643137254901957</c:v>
                </c:pt>
                <c:pt idx="47123">
                  <c:v>2.4643137254901957</c:v>
                </c:pt>
                <c:pt idx="47124">
                  <c:v>2.4643137254901957</c:v>
                </c:pt>
                <c:pt idx="47125">
                  <c:v>2.4643137254901957</c:v>
                </c:pt>
                <c:pt idx="47126">
                  <c:v>2.4643137254901957</c:v>
                </c:pt>
                <c:pt idx="47127">
                  <c:v>2.4643137254901957</c:v>
                </c:pt>
                <c:pt idx="47128">
                  <c:v>2.4643137254901957</c:v>
                </c:pt>
                <c:pt idx="47129">
                  <c:v>2.4643137254901957</c:v>
                </c:pt>
                <c:pt idx="47130">
                  <c:v>2.4643137254901957</c:v>
                </c:pt>
                <c:pt idx="47131">
                  <c:v>2.4643137254901957</c:v>
                </c:pt>
                <c:pt idx="47132">
                  <c:v>2.4643137254901957</c:v>
                </c:pt>
                <c:pt idx="47133">
                  <c:v>2.4643137254901957</c:v>
                </c:pt>
                <c:pt idx="47134">
                  <c:v>2.4643137254901957</c:v>
                </c:pt>
                <c:pt idx="47135">
                  <c:v>2.4643137254901957</c:v>
                </c:pt>
                <c:pt idx="47136">
                  <c:v>2.4643137254901957</c:v>
                </c:pt>
                <c:pt idx="47137">
                  <c:v>2.4643137254901957</c:v>
                </c:pt>
                <c:pt idx="47138">
                  <c:v>2.4643137254901957</c:v>
                </c:pt>
                <c:pt idx="47139">
                  <c:v>2.4643137254901957</c:v>
                </c:pt>
                <c:pt idx="47140">
                  <c:v>2.4643137254901957</c:v>
                </c:pt>
                <c:pt idx="47141">
                  <c:v>2.4643137254901957</c:v>
                </c:pt>
                <c:pt idx="47142">
                  <c:v>2.4643137254901957</c:v>
                </c:pt>
                <c:pt idx="47143">
                  <c:v>2.4643137254901957</c:v>
                </c:pt>
                <c:pt idx="47144">
                  <c:v>2.4643137254901957</c:v>
                </c:pt>
                <c:pt idx="47145">
                  <c:v>2.4643137254901957</c:v>
                </c:pt>
                <c:pt idx="47146">
                  <c:v>2.4643137254901957</c:v>
                </c:pt>
                <c:pt idx="47147">
                  <c:v>2.4643137254901957</c:v>
                </c:pt>
                <c:pt idx="47148">
                  <c:v>2.4643137254901957</c:v>
                </c:pt>
                <c:pt idx="47149">
                  <c:v>2.4643137254901957</c:v>
                </c:pt>
                <c:pt idx="47150">
                  <c:v>2.4643137254901957</c:v>
                </c:pt>
                <c:pt idx="47151">
                  <c:v>2.4643137254901957</c:v>
                </c:pt>
                <c:pt idx="47152">
                  <c:v>2.4643137254901957</c:v>
                </c:pt>
                <c:pt idx="47153">
                  <c:v>2.4643137254901957</c:v>
                </c:pt>
                <c:pt idx="47154">
                  <c:v>2.4643137254901957</c:v>
                </c:pt>
                <c:pt idx="47155">
                  <c:v>2.4643137254901957</c:v>
                </c:pt>
                <c:pt idx="47156">
                  <c:v>2.4643137254901957</c:v>
                </c:pt>
                <c:pt idx="47157">
                  <c:v>2.4643137254901957</c:v>
                </c:pt>
                <c:pt idx="47158">
                  <c:v>2.4643137254901957</c:v>
                </c:pt>
                <c:pt idx="47159">
                  <c:v>2.4643137254901957</c:v>
                </c:pt>
                <c:pt idx="47160">
                  <c:v>2.4643137254901957</c:v>
                </c:pt>
                <c:pt idx="47161">
                  <c:v>2.4643137254901957</c:v>
                </c:pt>
                <c:pt idx="47162">
                  <c:v>2.4643137254901957</c:v>
                </c:pt>
                <c:pt idx="47163">
                  <c:v>2.4643137254901957</c:v>
                </c:pt>
                <c:pt idx="47164">
                  <c:v>2.4643137254901957</c:v>
                </c:pt>
                <c:pt idx="47165">
                  <c:v>2.4643137254901957</c:v>
                </c:pt>
                <c:pt idx="47166">
                  <c:v>2.4643137254901957</c:v>
                </c:pt>
                <c:pt idx="47167">
                  <c:v>2.4643137254901957</c:v>
                </c:pt>
                <c:pt idx="47168">
                  <c:v>2.4643137254901957</c:v>
                </c:pt>
                <c:pt idx="47169">
                  <c:v>2.4643137254901957</c:v>
                </c:pt>
                <c:pt idx="47170">
                  <c:v>2.4643137254901957</c:v>
                </c:pt>
                <c:pt idx="47171">
                  <c:v>2.4643137254901957</c:v>
                </c:pt>
                <c:pt idx="47172">
                  <c:v>2.4643137254901957</c:v>
                </c:pt>
                <c:pt idx="47173">
                  <c:v>2.4643137254901957</c:v>
                </c:pt>
                <c:pt idx="47174">
                  <c:v>2.4643137254901957</c:v>
                </c:pt>
                <c:pt idx="47175">
                  <c:v>2.4643137254901957</c:v>
                </c:pt>
                <c:pt idx="47176">
                  <c:v>2.6117647058823525</c:v>
                </c:pt>
                <c:pt idx="47177">
                  <c:v>2.6117647058823525</c:v>
                </c:pt>
                <c:pt idx="47178">
                  <c:v>2.6117647058823525</c:v>
                </c:pt>
                <c:pt idx="47179">
                  <c:v>2.6117647058823525</c:v>
                </c:pt>
                <c:pt idx="47180">
                  <c:v>2.6117647058823525</c:v>
                </c:pt>
                <c:pt idx="47181">
                  <c:v>2.6117647058823525</c:v>
                </c:pt>
                <c:pt idx="47182">
                  <c:v>2.6117647058823525</c:v>
                </c:pt>
                <c:pt idx="47183">
                  <c:v>2.6117647058823525</c:v>
                </c:pt>
                <c:pt idx="47184">
                  <c:v>2.6117647058823525</c:v>
                </c:pt>
                <c:pt idx="47185">
                  <c:v>2.6117647058823525</c:v>
                </c:pt>
                <c:pt idx="47186">
                  <c:v>2.6117647058823525</c:v>
                </c:pt>
                <c:pt idx="47187">
                  <c:v>2.6117647058823525</c:v>
                </c:pt>
                <c:pt idx="47188">
                  <c:v>2.6117647058823525</c:v>
                </c:pt>
                <c:pt idx="47189">
                  <c:v>2.6117647058823525</c:v>
                </c:pt>
                <c:pt idx="47190">
                  <c:v>2.6117647058823525</c:v>
                </c:pt>
                <c:pt idx="47191">
                  <c:v>2.6117647058823525</c:v>
                </c:pt>
                <c:pt idx="47192">
                  <c:v>2.6117647058823525</c:v>
                </c:pt>
                <c:pt idx="47193">
                  <c:v>2.6117647058823525</c:v>
                </c:pt>
                <c:pt idx="47194">
                  <c:v>2.6117647058823525</c:v>
                </c:pt>
                <c:pt idx="47195">
                  <c:v>2.6117647058823525</c:v>
                </c:pt>
                <c:pt idx="47196">
                  <c:v>2.6117647058823525</c:v>
                </c:pt>
                <c:pt idx="47197">
                  <c:v>2.6117647058823525</c:v>
                </c:pt>
                <c:pt idx="47198">
                  <c:v>2.6117647058823525</c:v>
                </c:pt>
                <c:pt idx="47199">
                  <c:v>2.6117647058823525</c:v>
                </c:pt>
                <c:pt idx="47200">
                  <c:v>2.6117647058823525</c:v>
                </c:pt>
                <c:pt idx="47201">
                  <c:v>2.6117647058823525</c:v>
                </c:pt>
                <c:pt idx="47202">
                  <c:v>2.6117647058823525</c:v>
                </c:pt>
                <c:pt idx="47203">
                  <c:v>2.6117647058823525</c:v>
                </c:pt>
                <c:pt idx="47204">
                  <c:v>2.6117647058823525</c:v>
                </c:pt>
                <c:pt idx="47205">
                  <c:v>2.6117647058823525</c:v>
                </c:pt>
                <c:pt idx="47206">
                  <c:v>2.6117647058823525</c:v>
                </c:pt>
                <c:pt idx="47207">
                  <c:v>2.6117647058823525</c:v>
                </c:pt>
                <c:pt idx="47208">
                  <c:v>2.6117647058823525</c:v>
                </c:pt>
                <c:pt idx="47209">
                  <c:v>2.4643137254901957</c:v>
                </c:pt>
                <c:pt idx="47210">
                  <c:v>2.4643137254901957</c:v>
                </c:pt>
                <c:pt idx="47211">
                  <c:v>2.4643137254901957</c:v>
                </c:pt>
                <c:pt idx="47212">
                  <c:v>2.4643137254901957</c:v>
                </c:pt>
                <c:pt idx="47213">
                  <c:v>2.4643137254901957</c:v>
                </c:pt>
                <c:pt idx="47214">
                  <c:v>2.4643137254901957</c:v>
                </c:pt>
                <c:pt idx="47215">
                  <c:v>2.4643137254901957</c:v>
                </c:pt>
                <c:pt idx="47216">
                  <c:v>2.4643137254901957</c:v>
                </c:pt>
                <c:pt idx="47217">
                  <c:v>2.4643137254901957</c:v>
                </c:pt>
                <c:pt idx="47218">
                  <c:v>2.4643137254901957</c:v>
                </c:pt>
                <c:pt idx="47219">
                  <c:v>2.4643137254901957</c:v>
                </c:pt>
                <c:pt idx="47220">
                  <c:v>2.4643137254901957</c:v>
                </c:pt>
                <c:pt idx="47221">
                  <c:v>2.4643137254901957</c:v>
                </c:pt>
                <c:pt idx="47222">
                  <c:v>2.4643137254901957</c:v>
                </c:pt>
                <c:pt idx="47223">
                  <c:v>2.4643137254901957</c:v>
                </c:pt>
                <c:pt idx="47224">
                  <c:v>2.4643137254901957</c:v>
                </c:pt>
                <c:pt idx="47225">
                  <c:v>2.4643137254901957</c:v>
                </c:pt>
                <c:pt idx="47226">
                  <c:v>2.4643137254901957</c:v>
                </c:pt>
                <c:pt idx="47227">
                  <c:v>2.4643137254901957</c:v>
                </c:pt>
                <c:pt idx="47228">
                  <c:v>2.4643137254901957</c:v>
                </c:pt>
                <c:pt idx="47229">
                  <c:v>2.4643137254901957</c:v>
                </c:pt>
                <c:pt idx="47230">
                  <c:v>2.4643137254901957</c:v>
                </c:pt>
                <c:pt idx="47231">
                  <c:v>2.4643137254901957</c:v>
                </c:pt>
                <c:pt idx="47232">
                  <c:v>2.4643137254901957</c:v>
                </c:pt>
                <c:pt idx="47233">
                  <c:v>2.4643137254901957</c:v>
                </c:pt>
                <c:pt idx="47234">
                  <c:v>2.4643137254901957</c:v>
                </c:pt>
                <c:pt idx="47235">
                  <c:v>2.4643137254901957</c:v>
                </c:pt>
                <c:pt idx="47236">
                  <c:v>2.4643137254901957</c:v>
                </c:pt>
                <c:pt idx="47237">
                  <c:v>2.4643137254901957</c:v>
                </c:pt>
                <c:pt idx="47238">
                  <c:v>2.4643137254901957</c:v>
                </c:pt>
                <c:pt idx="47239">
                  <c:v>2.4643137254901957</c:v>
                </c:pt>
                <c:pt idx="47240">
                  <c:v>2.4643137254901957</c:v>
                </c:pt>
                <c:pt idx="47241">
                  <c:v>2.4643137254901957</c:v>
                </c:pt>
                <c:pt idx="47242">
                  <c:v>2.4643137254901957</c:v>
                </c:pt>
                <c:pt idx="47243">
                  <c:v>2.4643137254901957</c:v>
                </c:pt>
                <c:pt idx="47244">
                  <c:v>2.4643137254901957</c:v>
                </c:pt>
                <c:pt idx="47245">
                  <c:v>2.4643137254901957</c:v>
                </c:pt>
                <c:pt idx="47246">
                  <c:v>2.4643137254901957</c:v>
                </c:pt>
                <c:pt idx="47247">
                  <c:v>2.4643137254901957</c:v>
                </c:pt>
                <c:pt idx="47248">
                  <c:v>2.4643137254901957</c:v>
                </c:pt>
                <c:pt idx="47249">
                  <c:v>2.4643137254901957</c:v>
                </c:pt>
                <c:pt idx="47250">
                  <c:v>2.4643137254901957</c:v>
                </c:pt>
                <c:pt idx="47251">
                  <c:v>2.4643137254901957</c:v>
                </c:pt>
                <c:pt idx="47252">
                  <c:v>2.4643137254901957</c:v>
                </c:pt>
                <c:pt idx="47253">
                  <c:v>2.4643137254901957</c:v>
                </c:pt>
                <c:pt idx="47254">
                  <c:v>2.4643137254901957</c:v>
                </c:pt>
                <c:pt idx="47255">
                  <c:v>2.4643137254901957</c:v>
                </c:pt>
                <c:pt idx="47256">
                  <c:v>2.4643137254901957</c:v>
                </c:pt>
                <c:pt idx="47257">
                  <c:v>2.4643137254901957</c:v>
                </c:pt>
                <c:pt idx="47258">
                  <c:v>2.4643137254901957</c:v>
                </c:pt>
                <c:pt idx="47259">
                  <c:v>2.4643137254901957</c:v>
                </c:pt>
                <c:pt idx="47260">
                  <c:v>2.4643137254901957</c:v>
                </c:pt>
                <c:pt idx="47261">
                  <c:v>2.4643137254901957</c:v>
                </c:pt>
                <c:pt idx="47262">
                  <c:v>2.4643137254901957</c:v>
                </c:pt>
                <c:pt idx="47263">
                  <c:v>2.4643137254901957</c:v>
                </c:pt>
                <c:pt idx="47264">
                  <c:v>2.4643137254901957</c:v>
                </c:pt>
                <c:pt idx="47265">
                  <c:v>2.4643137254901957</c:v>
                </c:pt>
                <c:pt idx="47266">
                  <c:v>2.4643137254901957</c:v>
                </c:pt>
                <c:pt idx="47267">
                  <c:v>2.4643137254901957</c:v>
                </c:pt>
                <c:pt idx="47268">
                  <c:v>2.4643137254901957</c:v>
                </c:pt>
                <c:pt idx="47269">
                  <c:v>2.6117647058823525</c:v>
                </c:pt>
                <c:pt idx="47270">
                  <c:v>2.6117647058823525</c:v>
                </c:pt>
                <c:pt idx="47271">
                  <c:v>2.6117647058823525</c:v>
                </c:pt>
                <c:pt idx="47272">
                  <c:v>2.6117647058823525</c:v>
                </c:pt>
                <c:pt idx="47273">
                  <c:v>2.6117647058823525</c:v>
                </c:pt>
                <c:pt idx="47274">
                  <c:v>2.6117647058823525</c:v>
                </c:pt>
                <c:pt idx="47275">
                  <c:v>2.6117647058823525</c:v>
                </c:pt>
                <c:pt idx="47276">
                  <c:v>2.6117647058823525</c:v>
                </c:pt>
                <c:pt idx="47277">
                  <c:v>2.6117647058823525</c:v>
                </c:pt>
                <c:pt idx="47278">
                  <c:v>2.6117647058823525</c:v>
                </c:pt>
                <c:pt idx="47279">
                  <c:v>2.6117647058823525</c:v>
                </c:pt>
                <c:pt idx="47280">
                  <c:v>2.6117647058823525</c:v>
                </c:pt>
                <c:pt idx="47281">
                  <c:v>2.6117647058823525</c:v>
                </c:pt>
                <c:pt idx="47282">
                  <c:v>2.6117647058823525</c:v>
                </c:pt>
                <c:pt idx="47283">
                  <c:v>2.6117647058823525</c:v>
                </c:pt>
                <c:pt idx="47284">
                  <c:v>2.6117647058823525</c:v>
                </c:pt>
                <c:pt idx="47285">
                  <c:v>2.6117647058823525</c:v>
                </c:pt>
                <c:pt idx="47286">
                  <c:v>2.6117647058823525</c:v>
                </c:pt>
                <c:pt idx="47287">
                  <c:v>2.6117647058823525</c:v>
                </c:pt>
                <c:pt idx="47288">
                  <c:v>2.6117647058823525</c:v>
                </c:pt>
                <c:pt idx="47289">
                  <c:v>2.6117647058823525</c:v>
                </c:pt>
                <c:pt idx="47290">
                  <c:v>2.6117647058823525</c:v>
                </c:pt>
                <c:pt idx="47291">
                  <c:v>2.6117647058823525</c:v>
                </c:pt>
                <c:pt idx="47292">
                  <c:v>2.6117647058823525</c:v>
                </c:pt>
                <c:pt idx="47293">
                  <c:v>2.6117647058823525</c:v>
                </c:pt>
                <c:pt idx="47294">
                  <c:v>2.6117647058823525</c:v>
                </c:pt>
                <c:pt idx="47295">
                  <c:v>2.6117647058823525</c:v>
                </c:pt>
                <c:pt idx="47296">
                  <c:v>2.6117647058823525</c:v>
                </c:pt>
                <c:pt idx="47297">
                  <c:v>2.6117647058823525</c:v>
                </c:pt>
                <c:pt idx="47298">
                  <c:v>2.6117647058823525</c:v>
                </c:pt>
                <c:pt idx="47299">
                  <c:v>2.6117647058823525</c:v>
                </c:pt>
                <c:pt idx="47300">
                  <c:v>2.6117647058823525</c:v>
                </c:pt>
                <c:pt idx="47301">
                  <c:v>2.6117647058823525</c:v>
                </c:pt>
                <c:pt idx="47302">
                  <c:v>2.6117647058823525</c:v>
                </c:pt>
                <c:pt idx="47303">
                  <c:v>2.6117647058823525</c:v>
                </c:pt>
                <c:pt idx="47304">
                  <c:v>2.6117647058823525</c:v>
                </c:pt>
                <c:pt idx="47305">
                  <c:v>2.6117647058823525</c:v>
                </c:pt>
                <c:pt idx="47306">
                  <c:v>2.4643137254901957</c:v>
                </c:pt>
                <c:pt idx="47307">
                  <c:v>2.4643137254901957</c:v>
                </c:pt>
                <c:pt idx="47308">
                  <c:v>2.4643137254901957</c:v>
                </c:pt>
                <c:pt idx="47309">
                  <c:v>2.4643137254901957</c:v>
                </c:pt>
                <c:pt idx="47310">
                  <c:v>2.4643137254901957</c:v>
                </c:pt>
                <c:pt idx="47311">
                  <c:v>2.4643137254901957</c:v>
                </c:pt>
                <c:pt idx="47312">
                  <c:v>2.4643137254901957</c:v>
                </c:pt>
                <c:pt idx="47313">
                  <c:v>2.4643137254901957</c:v>
                </c:pt>
                <c:pt idx="47314">
                  <c:v>2.4643137254901957</c:v>
                </c:pt>
                <c:pt idx="47315">
                  <c:v>2.4643137254901957</c:v>
                </c:pt>
                <c:pt idx="47316">
                  <c:v>2.4643137254901957</c:v>
                </c:pt>
                <c:pt idx="47317">
                  <c:v>2.4643137254901957</c:v>
                </c:pt>
                <c:pt idx="47318">
                  <c:v>2.4643137254901957</c:v>
                </c:pt>
                <c:pt idx="47319">
                  <c:v>2.4643137254901957</c:v>
                </c:pt>
                <c:pt idx="47320">
                  <c:v>2.4643137254901957</c:v>
                </c:pt>
                <c:pt idx="47321">
                  <c:v>2.4643137254901957</c:v>
                </c:pt>
                <c:pt idx="47322">
                  <c:v>2.4643137254901957</c:v>
                </c:pt>
                <c:pt idx="47323">
                  <c:v>2.4643137254901957</c:v>
                </c:pt>
                <c:pt idx="47324">
                  <c:v>2.4643137254901957</c:v>
                </c:pt>
                <c:pt idx="47325">
                  <c:v>2.4643137254901957</c:v>
                </c:pt>
                <c:pt idx="47326">
                  <c:v>2.4643137254901957</c:v>
                </c:pt>
                <c:pt idx="47327">
                  <c:v>2.4643137254901957</c:v>
                </c:pt>
                <c:pt idx="47328">
                  <c:v>2.4643137254901957</c:v>
                </c:pt>
                <c:pt idx="47329">
                  <c:v>2.4643137254901957</c:v>
                </c:pt>
                <c:pt idx="47330">
                  <c:v>2.4643137254901957</c:v>
                </c:pt>
                <c:pt idx="47331">
                  <c:v>2.4643137254901957</c:v>
                </c:pt>
                <c:pt idx="47332">
                  <c:v>2.4643137254901957</c:v>
                </c:pt>
                <c:pt idx="47333">
                  <c:v>2.4643137254901957</c:v>
                </c:pt>
                <c:pt idx="47334">
                  <c:v>2.4643137254901957</c:v>
                </c:pt>
                <c:pt idx="47335">
                  <c:v>2.4643137254901957</c:v>
                </c:pt>
                <c:pt idx="47336">
                  <c:v>2.4643137254901957</c:v>
                </c:pt>
                <c:pt idx="47337">
                  <c:v>2.4643137254901957</c:v>
                </c:pt>
                <c:pt idx="47338">
                  <c:v>2.4643137254901957</c:v>
                </c:pt>
                <c:pt idx="47339">
                  <c:v>2.4643137254901957</c:v>
                </c:pt>
                <c:pt idx="47340">
                  <c:v>2.4643137254901957</c:v>
                </c:pt>
                <c:pt idx="47341">
                  <c:v>2.4643137254901957</c:v>
                </c:pt>
                <c:pt idx="47342">
                  <c:v>2.4643137254901957</c:v>
                </c:pt>
                <c:pt idx="47343">
                  <c:v>2.4643137254901957</c:v>
                </c:pt>
                <c:pt idx="47344">
                  <c:v>2.4643137254901957</c:v>
                </c:pt>
                <c:pt idx="47345">
                  <c:v>2.4643137254901957</c:v>
                </c:pt>
                <c:pt idx="47346">
                  <c:v>2.4643137254901957</c:v>
                </c:pt>
                <c:pt idx="47347">
                  <c:v>2.4643137254901957</c:v>
                </c:pt>
                <c:pt idx="47348">
                  <c:v>2.4643137254901957</c:v>
                </c:pt>
                <c:pt idx="47349">
                  <c:v>2.4643137254901957</c:v>
                </c:pt>
                <c:pt idx="47350">
                  <c:v>2.4643137254901957</c:v>
                </c:pt>
                <c:pt idx="47351">
                  <c:v>2.4643137254901957</c:v>
                </c:pt>
                <c:pt idx="47352">
                  <c:v>2.4643137254901957</c:v>
                </c:pt>
                <c:pt idx="47353">
                  <c:v>2.4643137254901957</c:v>
                </c:pt>
                <c:pt idx="47354">
                  <c:v>2.4643137254901957</c:v>
                </c:pt>
                <c:pt idx="47355">
                  <c:v>2.4643137254901957</c:v>
                </c:pt>
                <c:pt idx="47356">
                  <c:v>2.4643137254901957</c:v>
                </c:pt>
                <c:pt idx="47357">
                  <c:v>2.4643137254901957</c:v>
                </c:pt>
                <c:pt idx="47358">
                  <c:v>2.4643137254901957</c:v>
                </c:pt>
                <c:pt idx="47359">
                  <c:v>2.4643137254901957</c:v>
                </c:pt>
                <c:pt idx="47360">
                  <c:v>2.4643137254901957</c:v>
                </c:pt>
                <c:pt idx="47361">
                  <c:v>2.4643137254901957</c:v>
                </c:pt>
                <c:pt idx="47362">
                  <c:v>2.4643137254901957</c:v>
                </c:pt>
                <c:pt idx="47363">
                  <c:v>2.4643137254901957</c:v>
                </c:pt>
                <c:pt idx="47364">
                  <c:v>2.6117647058823525</c:v>
                </c:pt>
                <c:pt idx="47365">
                  <c:v>2.6117647058823525</c:v>
                </c:pt>
                <c:pt idx="47366">
                  <c:v>2.6117647058823525</c:v>
                </c:pt>
                <c:pt idx="47367">
                  <c:v>2.6117647058823525</c:v>
                </c:pt>
                <c:pt idx="47368">
                  <c:v>2.6117647058823525</c:v>
                </c:pt>
                <c:pt idx="47369">
                  <c:v>2.6117647058823525</c:v>
                </c:pt>
                <c:pt idx="47370">
                  <c:v>2.6117647058823525</c:v>
                </c:pt>
                <c:pt idx="47371">
                  <c:v>2.6117647058823525</c:v>
                </c:pt>
                <c:pt idx="47372">
                  <c:v>2.6117647058823525</c:v>
                </c:pt>
                <c:pt idx="47373">
                  <c:v>2.6117647058823525</c:v>
                </c:pt>
                <c:pt idx="47374">
                  <c:v>2.6117647058823525</c:v>
                </c:pt>
                <c:pt idx="47375">
                  <c:v>2.6117647058823525</c:v>
                </c:pt>
                <c:pt idx="47376">
                  <c:v>2.6117647058823525</c:v>
                </c:pt>
                <c:pt idx="47377">
                  <c:v>2.6117647058823525</c:v>
                </c:pt>
                <c:pt idx="47378">
                  <c:v>2.6117647058823525</c:v>
                </c:pt>
                <c:pt idx="47379">
                  <c:v>2.6117647058823525</c:v>
                </c:pt>
                <c:pt idx="47380">
                  <c:v>2.6117647058823525</c:v>
                </c:pt>
                <c:pt idx="47381">
                  <c:v>2.6117647058823525</c:v>
                </c:pt>
                <c:pt idx="47382">
                  <c:v>2.6117647058823525</c:v>
                </c:pt>
                <c:pt idx="47383">
                  <c:v>2.6117647058823525</c:v>
                </c:pt>
                <c:pt idx="47384">
                  <c:v>2.6117647058823525</c:v>
                </c:pt>
                <c:pt idx="47385">
                  <c:v>2.6117647058823525</c:v>
                </c:pt>
                <c:pt idx="47386">
                  <c:v>2.6117647058823525</c:v>
                </c:pt>
                <c:pt idx="47387">
                  <c:v>2.6117647058823525</c:v>
                </c:pt>
                <c:pt idx="47388">
                  <c:v>2.6117647058823525</c:v>
                </c:pt>
                <c:pt idx="47389">
                  <c:v>2.6117647058823525</c:v>
                </c:pt>
                <c:pt idx="47390">
                  <c:v>2.6117647058823525</c:v>
                </c:pt>
                <c:pt idx="47391">
                  <c:v>2.6117647058823525</c:v>
                </c:pt>
                <c:pt idx="47392">
                  <c:v>2.6117647058823525</c:v>
                </c:pt>
                <c:pt idx="47393">
                  <c:v>2.6117647058823525</c:v>
                </c:pt>
                <c:pt idx="47394">
                  <c:v>2.6117647058823525</c:v>
                </c:pt>
                <c:pt idx="47395">
                  <c:v>2.6117647058823525</c:v>
                </c:pt>
                <c:pt idx="47396">
                  <c:v>2.6117647058823525</c:v>
                </c:pt>
                <c:pt idx="47397">
                  <c:v>2.6117647058823525</c:v>
                </c:pt>
                <c:pt idx="47398">
                  <c:v>2.6117647058823525</c:v>
                </c:pt>
                <c:pt idx="47399">
                  <c:v>2.6117647058823525</c:v>
                </c:pt>
                <c:pt idx="47400">
                  <c:v>2.6117647058823525</c:v>
                </c:pt>
                <c:pt idx="47401">
                  <c:v>2.6117647058823525</c:v>
                </c:pt>
                <c:pt idx="47402">
                  <c:v>2.4643137254901957</c:v>
                </c:pt>
                <c:pt idx="47403">
                  <c:v>2.4643137254901957</c:v>
                </c:pt>
                <c:pt idx="47404">
                  <c:v>2.4643137254901957</c:v>
                </c:pt>
                <c:pt idx="47405">
                  <c:v>2.4643137254901957</c:v>
                </c:pt>
                <c:pt idx="47406">
                  <c:v>2.4643137254901957</c:v>
                </c:pt>
                <c:pt idx="47407">
                  <c:v>2.4643137254901957</c:v>
                </c:pt>
                <c:pt idx="47408">
                  <c:v>2.4643137254901957</c:v>
                </c:pt>
                <c:pt idx="47409">
                  <c:v>2.4643137254901957</c:v>
                </c:pt>
                <c:pt idx="47410">
                  <c:v>2.4643137254901957</c:v>
                </c:pt>
                <c:pt idx="47411">
                  <c:v>2.4643137254901957</c:v>
                </c:pt>
                <c:pt idx="47412">
                  <c:v>2.4643137254901957</c:v>
                </c:pt>
                <c:pt idx="47413">
                  <c:v>2.4643137254901957</c:v>
                </c:pt>
                <c:pt idx="47414">
                  <c:v>2.4643137254901957</c:v>
                </c:pt>
                <c:pt idx="47415">
                  <c:v>2.4643137254901957</c:v>
                </c:pt>
                <c:pt idx="47416">
                  <c:v>2.4643137254901957</c:v>
                </c:pt>
                <c:pt idx="47417">
                  <c:v>2.4643137254901957</c:v>
                </c:pt>
                <c:pt idx="47418">
                  <c:v>2.4643137254901957</c:v>
                </c:pt>
                <c:pt idx="47419">
                  <c:v>2.4643137254901957</c:v>
                </c:pt>
                <c:pt idx="47420">
                  <c:v>2.4643137254901957</c:v>
                </c:pt>
                <c:pt idx="47421">
                  <c:v>2.4643137254901957</c:v>
                </c:pt>
                <c:pt idx="47422">
                  <c:v>2.4643137254901957</c:v>
                </c:pt>
                <c:pt idx="47423">
                  <c:v>2.4643137254901957</c:v>
                </c:pt>
                <c:pt idx="47424">
                  <c:v>2.4643137254901957</c:v>
                </c:pt>
                <c:pt idx="47425">
                  <c:v>2.4643137254901957</c:v>
                </c:pt>
                <c:pt idx="47426">
                  <c:v>2.4643137254901957</c:v>
                </c:pt>
                <c:pt idx="47427">
                  <c:v>2.4643137254901957</c:v>
                </c:pt>
                <c:pt idx="47428">
                  <c:v>2.4643137254901957</c:v>
                </c:pt>
                <c:pt idx="47429">
                  <c:v>2.4643137254901957</c:v>
                </c:pt>
                <c:pt idx="47430">
                  <c:v>2.4643137254901957</c:v>
                </c:pt>
                <c:pt idx="47431">
                  <c:v>2.4643137254901957</c:v>
                </c:pt>
                <c:pt idx="47432">
                  <c:v>2.4643137254901957</c:v>
                </c:pt>
                <c:pt idx="47433">
                  <c:v>2.4643137254901957</c:v>
                </c:pt>
                <c:pt idx="47434">
                  <c:v>2.4643137254901957</c:v>
                </c:pt>
                <c:pt idx="47435">
                  <c:v>2.4643137254901957</c:v>
                </c:pt>
                <c:pt idx="47436">
                  <c:v>2.4643137254901957</c:v>
                </c:pt>
                <c:pt idx="47437">
                  <c:v>2.4643137254901957</c:v>
                </c:pt>
                <c:pt idx="47438">
                  <c:v>2.4643137254901957</c:v>
                </c:pt>
                <c:pt idx="47439">
                  <c:v>2.4643137254901957</c:v>
                </c:pt>
                <c:pt idx="47440">
                  <c:v>2.4643137254901957</c:v>
                </c:pt>
                <c:pt idx="47441">
                  <c:v>2.4643137254901957</c:v>
                </c:pt>
                <c:pt idx="47442">
                  <c:v>2.4643137254901957</c:v>
                </c:pt>
                <c:pt idx="47443">
                  <c:v>2.4643137254901957</c:v>
                </c:pt>
                <c:pt idx="47444">
                  <c:v>2.4643137254901957</c:v>
                </c:pt>
                <c:pt idx="47445">
                  <c:v>2.4643137254901957</c:v>
                </c:pt>
                <c:pt idx="47446">
                  <c:v>2.4643137254901957</c:v>
                </c:pt>
                <c:pt idx="47447">
                  <c:v>2.4643137254901957</c:v>
                </c:pt>
                <c:pt idx="47448">
                  <c:v>2.4643137254901957</c:v>
                </c:pt>
                <c:pt idx="47449">
                  <c:v>2.4643137254901957</c:v>
                </c:pt>
                <c:pt idx="47450">
                  <c:v>2.4643137254901957</c:v>
                </c:pt>
                <c:pt idx="47451">
                  <c:v>2.4643137254901957</c:v>
                </c:pt>
                <c:pt idx="47452">
                  <c:v>2.4643137254901957</c:v>
                </c:pt>
                <c:pt idx="47453">
                  <c:v>2.4643137254901957</c:v>
                </c:pt>
                <c:pt idx="47454">
                  <c:v>2.4643137254901957</c:v>
                </c:pt>
                <c:pt idx="47455">
                  <c:v>2.4643137254901957</c:v>
                </c:pt>
                <c:pt idx="47456">
                  <c:v>2.4643137254901957</c:v>
                </c:pt>
                <c:pt idx="47457">
                  <c:v>2.4643137254901957</c:v>
                </c:pt>
                <c:pt idx="47458">
                  <c:v>2.4643137254901957</c:v>
                </c:pt>
                <c:pt idx="47459">
                  <c:v>2.6117647058823525</c:v>
                </c:pt>
                <c:pt idx="47460">
                  <c:v>2.6117647058823525</c:v>
                </c:pt>
                <c:pt idx="47461">
                  <c:v>2.6117647058823525</c:v>
                </c:pt>
                <c:pt idx="47462">
                  <c:v>2.6117647058823525</c:v>
                </c:pt>
                <c:pt idx="47463">
                  <c:v>2.6117647058823525</c:v>
                </c:pt>
                <c:pt idx="47464">
                  <c:v>2.6117647058823525</c:v>
                </c:pt>
                <c:pt idx="47465">
                  <c:v>2.6117647058823525</c:v>
                </c:pt>
                <c:pt idx="47466">
                  <c:v>2.6117647058823525</c:v>
                </c:pt>
                <c:pt idx="47467">
                  <c:v>2.6117647058823525</c:v>
                </c:pt>
                <c:pt idx="47468">
                  <c:v>2.6117647058823525</c:v>
                </c:pt>
                <c:pt idx="47469">
                  <c:v>2.6117647058823525</c:v>
                </c:pt>
                <c:pt idx="47470">
                  <c:v>2.6117647058823525</c:v>
                </c:pt>
                <c:pt idx="47471">
                  <c:v>2.6117647058823525</c:v>
                </c:pt>
                <c:pt idx="47472">
                  <c:v>2.6117647058823525</c:v>
                </c:pt>
                <c:pt idx="47473">
                  <c:v>2.6117647058823525</c:v>
                </c:pt>
                <c:pt idx="47474">
                  <c:v>2.6117647058823525</c:v>
                </c:pt>
                <c:pt idx="47475">
                  <c:v>2.6117647058823525</c:v>
                </c:pt>
                <c:pt idx="47476">
                  <c:v>2.6117647058823525</c:v>
                </c:pt>
                <c:pt idx="47477">
                  <c:v>2.6117647058823525</c:v>
                </c:pt>
                <c:pt idx="47478">
                  <c:v>2.6117647058823525</c:v>
                </c:pt>
                <c:pt idx="47479">
                  <c:v>2.6117647058823525</c:v>
                </c:pt>
                <c:pt idx="47480">
                  <c:v>2.6117647058823525</c:v>
                </c:pt>
                <c:pt idx="47481">
                  <c:v>2.6117647058823525</c:v>
                </c:pt>
                <c:pt idx="47482">
                  <c:v>2.6117647058823525</c:v>
                </c:pt>
                <c:pt idx="47483">
                  <c:v>2.6117647058823525</c:v>
                </c:pt>
                <c:pt idx="47484">
                  <c:v>2.6117647058823525</c:v>
                </c:pt>
                <c:pt idx="47485">
                  <c:v>2.6117647058823525</c:v>
                </c:pt>
                <c:pt idx="47486">
                  <c:v>2.6117647058823525</c:v>
                </c:pt>
                <c:pt idx="47487">
                  <c:v>2.6117647058823525</c:v>
                </c:pt>
                <c:pt idx="47488">
                  <c:v>2.6117647058823525</c:v>
                </c:pt>
                <c:pt idx="47489">
                  <c:v>2.6117647058823525</c:v>
                </c:pt>
                <c:pt idx="47490">
                  <c:v>2.6117647058823525</c:v>
                </c:pt>
                <c:pt idx="47491">
                  <c:v>2.6117647058823525</c:v>
                </c:pt>
                <c:pt idx="47492">
                  <c:v>2.6117647058823525</c:v>
                </c:pt>
                <c:pt idx="47493">
                  <c:v>2.6117647058823525</c:v>
                </c:pt>
                <c:pt idx="47494">
                  <c:v>2.6117647058823525</c:v>
                </c:pt>
                <c:pt idx="47495">
                  <c:v>2.6117647058823525</c:v>
                </c:pt>
                <c:pt idx="47496">
                  <c:v>2.6117647058823525</c:v>
                </c:pt>
                <c:pt idx="47497">
                  <c:v>2.4643137254901957</c:v>
                </c:pt>
                <c:pt idx="47498">
                  <c:v>2.4643137254901957</c:v>
                </c:pt>
                <c:pt idx="47499">
                  <c:v>2.4643137254901957</c:v>
                </c:pt>
                <c:pt idx="47500">
                  <c:v>2.4643137254901957</c:v>
                </c:pt>
                <c:pt idx="47501">
                  <c:v>2.4643137254901957</c:v>
                </c:pt>
                <c:pt idx="47502">
                  <c:v>2.4643137254901957</c:v>
                </c:pt>
                <c:pt idx="47503">
                  <c:v>2.4643137254901957</c:v>
                </c:pt>
                <c:pt idx="47504">
                  <c:v>2.4643137254901957</c:v>
                </c:pt>
                <c:pt idx="47505">
                  <c:v>2.4643137254901957</c:v>
                </c:pt>
                <c:pt idx="47506">
                  <c:v>2.4643137254901957</c:v>
                </c:pt>
                <c:pt idx="47507">
                  <c:v>2.4643137254901957</c:v>
                </c:pt>
                <c:pt idx="47508">
                  <c:v>2.4643137254901957</c:v>
                </c:pt>
                <c:pt idx="47509">
                  <c:v>2.4643137254901957</c:v>
                </c:pt>
                <c:pt idx="47510">
                  <c:v>2.4643137254901957</c:v>
                </c:pt>
                <c:pt idx="47511">
                  <c:v>2.4643137254901957</c:v>
                </c:pt>
                <c:pt idx="47512">
                  <c:v>2.4643137254901957</c:v>
                </c:pt>
                <c:pt idx="47513">
                  <c:v>2.4643137254901957</c:v>
                </c:pt>
                <c:pt idx="47514">
                  <c:v>2.4643137254901957</c:v>
                </c:pt>
                <c:pt idx="47515">
                  <c:v>2.4643137254901957</c:v>
                </c:pt>
                <c:pt idx="47516">
                  <c:v>2.4643137254901957</c:v>
                </c:pt>
                <c:pt idx="47517">
                  <c:v>2.4643137254901957</c:v>
                </c:pt>
                <c:pt idx="47518">
                  <c:v>2.4643137254901957</c:v>
                </c:pt>
                <c:pt idx="47519">
                  <c:v>2.4643137254901957</c:v>
                </c:pt>
                <c:pt idx="47520">
                  <c:v>2.4643137254901957</c:v>
                </c:pt>
                <c:pt idx="47521">
                  <c:v>2.4643137254901957</c:v>
                </c:pt>
                <c:pt idx="47522">
                  <c:v>2.4643137254901957</c:v>
                </c:pt>
                <c:pt idx="47523">
                  <c:v>2.4643137254901957</c:v>
                </c:pt>
                <c:pt idx="47524">
                  <c:v>2.4643137254901957</c:v>
                </c:pt>
                <c:pt idx="47525">
                  <c:v>2.4643137254901957</c:v>
                </c:pt>
                <c:pt idx="47526">
                  <c:v>2.4643137254901957</c:v>
                </c:pt>
                <c:pt idx="47527">
                  <c:v>2.4643137254901957</c:v>
                </c:pt>
                <c:pt idx="47528">
                  <c:v>2.4643137254901957</c:v>
                </c:pt>
                <c:pt idx="47529">
                  <c:v>2.4643137254901957</c:v>
                </c:pt>
                <c:pt idx="47530">
                  <c:v>2.4643137254901957</c:v>
                </c:pt>
                <c:pt idx="47531">
                  <c:v>2.4643137254901957</c:v>
                </c:pt>
                <c:pt idx="47532">
                  <c:v>2.4643137254901957</c:v>
                </c:pt>
                <c:pt idx="47533">
                  <c:v>2.4643137254901957</c:v>
                </c:pt>
                <c:pt idx="47534">
                  <c:v>2.4643137254901957</c:v>
                </c:pt>
                <c:pt idx="47535">
                  <c:v>2.4643137254901957</c:v>
                </c:pt>
                <c:pt idx="47536">
                  <c:v>2.4643137254901957</c:v>
                </c:pt>
                <c:pt idx="47537">
                  <c:v>2.4643137254901957</c:v>
                </c:pt>
                <c:pt idx="47538">
                  <c:v>2.4643137254901957</c:v>
                </c:pt>
                <c:pt idx="47539">
                  <c:v>2.4643137254901957</c:v>
                </c:pt>
                <c:pt idx="47540">
                  <c:v>2.4643137254901957</c:v>
                </c:pt>
                <c:pt idx="47541">
                  <c:v>2.4643137254901957</c:v>
                </c:pt>
                <c:pt idx="47542">
                  <c:v>2.4643137254901957</c:v>
                </c:pt>
                <c:pt idx="47543">
                  <c:v>2.4643137254901957</c:v>
                </c:pt>
                <c:pt idx="47544">
                  <c:v>2.4643137254901957</c:v>
                </c:pt>
                <c:pt idx="47545">
                  <c:v>2.4643137254901957</c:v>
                </c:pt>
                <c:pt idx="47546">
                  <c:v>2.4643137254901957</c:v>
                </c:pt>
                <c:pt idx="47547">
                  <c:v>2.4643137254901957</c:v>
                </c:pt>
                <c:pt idx="47548">
                  <c:v>2.4643137254901957</c:v>
                </c:pt>
                <c:pt idx="47549">
                  <c:v>2.4643137254901957</c:v>
                </c:pt>
                <c:pt idx="47550">
                  <c:v>2.4643137254901957</c:v>
                </c:pt>
                <c:pt idx="47551">
                  <c:v>2.4643137254901957</c:v>
                </c:pt>
                <c:pt idx="47552">
                  <c:v>2.4643137254901957</c:v>
                </c:pt>
                <c:pt idx="47553">
                  <c:v>2.4643137254901957</c:v>
                </c:pt>
                <c:pt idx="47554">
                  <c:v>2.6117647058823525</c:v>
                </c:pt>
                <c:pt idx="47555">
                  <c:v>2.6117647058823525</c:v>
                </c:pt>
                <c:pt idx="47556">
                  <c:v>2.6117647058823525</c:v>
                </c:pt>
                <c:pt idx="47557">
                  <c:v>2.6117647058823525</c:v>
                </c:pt>
                <c:pt idx="47558">
                  <c:v>2.6117647058823525</c:v>
                </c:pt>
                <c:pt idx="47559">
                  <c:v>2.6117647058823525</c:v>
                </c:pt>
                <c:pt idx="47560">
                  <c:v>2.6117647058823525</c:v>
                </c:pt>
                <c:pt idx="47561">
                  <c:v>2.6117647058823525</c:v>
                </c:pt>
                <c:pt idx="47562">
                  <c:v>2.6117647058823525</c:v>
                </c:pt>
                <c:pt idx="47563">
                  <c:v>2.6117647058823525</c:v>
                </c:pt>
                <c:pt idx="47564">
                  <c:v>2.6117647058823525</c:v>
                </c:pt>
                <c:pt idx="47565">
                  <c:v>2.6117647058823525</c:v>
                </c:pt>
                <c:pt idx="47566">
                  <c:v>2.6117647058823525</c:v>
                </c:pt>
                <c:pt idx="47567">
                  <c:v>2.6117647058823525</c:v>
                </c:pt>
                <c:pt idx="47568">
                  <c:v>2.6117647058823525</c:v>
                </c:pt>
                <c:pt idx="47569">
                  <c:v>2.6117647058823525</c:v>
                </c:pt>
                <c:pt idx="47570">
                  <c:v>2.6117647058823525</c:v>
                </c:pt>
                <c:pt idx="47571">
                  <c:v>2.6117647058823525</c:v>
                </c:pt>
                <c:pt idx="47572">
                  <c:v>2.6117647058823525</c:v>
                </c:pt>
                <c:pt idx="47573">
                  <c:v>2.6117647058823525</c:v>
                </c:pt>
                <c:pt idx="47574">
                  <c:v>2.6117647058823525</c:v>
                </c:pt>
                <c:pt idx="47575">
                  <c:v>2.6117647058823525</c:v>
                </c:pt>
                <c:pt idx="47576">
                  <c:v>2.6117647058823525</c:v>
                </c:pt>
                <c:pt idx="47577">
                  <c:v>2.6117647058823525</c:v>
                </c:pt>
                <c:pt idx="47578">
                  <c:v>2.6117647058823525</c:v>
                </c:pt>
                <c:pt idx="47579">
                  <c:v>2.6117647058823525</c:v>
                </c:pt>
                <c:pt idx="47580">
                  <c:v>2.6117647058823525</c:v>
                </c:pt>
                <c:pt idx="47581">
                  <c:v>2.6117647058823525</c:v>
                </c:pt>
                <c:pt idx="47582">
                  <c:v>2.6117647058823525</c:v>
                </c:pt>
                <c:pt idx="47583">
                  <c:v>2.6117647058823525</c:v>
                </c:pt>
                <c:pt idx="47584">
                  <c:v>2.6117647058823525</c:v>
                </c:pt>
                <c:pt idx="47585">
                  <c:v>2.6117647058823525</c:v>
                </c:pt>
                <c:pt idx="47586">
                  <c:v>2.6117647058823525</c:v>
                </c:pt>
                <c:pt idx="47587">
                  <c:v>2.6117647058823525</c:v>
                </c:pt>
                <c:pt idx="47588">
                  <c:v>2.6117647058823525</c:v>
                </c:pt>
                <c:pt idx="47589">
                  <c:v>2.6117647058823525</c:v>
                </c:pt>
                <c:pt idx="47590">
                  <c:v>2.6117647058823525</c:v>
                </c:pt>
                <c:pt idx="47591">
                  <c:v>2.6117647058823525</c:v>
                </c:pt>
                <c:pt idx="47592">
                  <c:v>2.6117647058823525</c:v>
                </c:pt>
                <c:pt idx="47593">
                  <c:v>2.4643137254901957</c:v>
                </c:pt>
                <c:pt idx="47594">
                  <c:v>2.4643137254901957</c:v>
                </c:pt>
                <c:pt idx="47595">
                  <c:v>2.4643137254901957</c:v>
                </c:pt>
                <c:pt idx="47596">
                  <c:v>2.4643137254901957</c:v>
                </c:pt>
                <c:pt idx="47597">
                  <c:v>2.4643137254901957</c:v>
                </c:pt>
                <c:pt idx="47598">
                  <c:v>2.4643137254901957</c:v>
                </c:pt>
                <c:pt idx="47599">
                  <c:v>2.4643137254901957</c:v>
                </c:pt>
                <c:pt idx="47600">
                  <c:v>2.4643137254901957</c:v>
                </c:pt>
                <c:pt idx="47601">
                  <c:v>2.4643137254901957</c:v>
                </c:pt>
                <c:pt idx="47602">
                  <c:v>2.4643137254901957</c:v>
                </c:pt>
                <c:pt idx="47603">
                  <c:v>2.4643137254901957</c:v>
                </c:pt>
                <c:pt idx="47604">
                  <c:v>2.4643137254901957</c:v>
                </c:pt>
                <c:pt idx="47605">
                  <c:v>2.4643137254901957</c:v>
                </c:pt>
                <c:pt idx="47606">
                  <c:v>2.4643137254901957</c:v>
                </c:pt>
                <c:pt idx="47607">
                  <c:v>2.4643137254901957</c:v>
                </c:pt>
                <c:pt idx="47608">
                  <c:v>2.4643137254901957</c:v>
                </c:pt>
                <c:pt idx="47609">
                  <c:v>2.4643137254901957</c:v>
                </c:pt>
                <c:pt idx="47610">
                  <c:v>2.4643137254901957</c:v>
                </c:pt>
                <c:pt idx="47611">
                  <c:v>2.4643137254901957</c:v>
                </c:pt>
                <c:pt idx="47612">
                  <c:v>2.4643137254901957</c:v>
                </c:pt>
                <c:pt idx="47613">
                  <c:v>2.4643137254901957</c:v>
                </c:pt>
                <c:pt idx="47614">
                  <c:v>2.4643137254901957</c:v>
                </c:pt>
                <c:pt idx="47615">
                  <c:v>2.4643137254901957</c:v>
                </c:pt>
                <c:pt idx="47616">
                  <c:v>2.4643137254901957</c:v>
                </c:pt>
                <c:pt idx="47617">
                  <c:v>2.4643137254901957</c:v>
                </c:pt>
                <c:pt idx="47618">
                  <c:v>2.4643137254901957</c:v>
                </c:pt>
                <c:pt idx="47619">
                  <c:v>2.4643137254901957</c:v>
                </c:pt>
                <c:pt idx="47620">
                  <c:v>2.4643137254901957</c:v>
                </c:pt>
                <c:pt idx="47621">
                  <c:v>2.4643137254901957</c:v>
                </c:pt>
                <c:pt idx="47622">
                  <c:v>2.4643137254901957</c:v>
                </c:pt>
                <c:pt idx="47623">
                  <c:v>2.4643137254901957</c:v>
                </c:pt>
                <c:pt idx="47624">
                  <c:v>2.4643137254901957</c:v>
                </c:pt>
                <c:pt idx="47625">
                  <c:v>2.4643137254901957</c:v>
                </c:pt>
                <c:pt idx="47626">
                  <c:v>2.4643137254901957</c:v>
                </c:pt>
                <c:pt idx="47627">
                  <c:v>2.4643137254901957</c:v>
                </c:pt>
                <c:pt idx="47628">
                  <c:v>2.4643137254901957</c:v>
                </c:pt>
                <c:pt idx="47629">
                  <c:v>2.4643137254901957</c:v>
                </c:pt>
                <c:pt idx="47630">
                  <c:v>2.4643137254901957</c:v>
                </c:pt>
                <c:pt idx="47631">
                  <c:v>2.4643137254901957</c:v>
                </c:pt>
                <c:pt idx="47632">
                  <c:v>2.4643137254901957</c:v>
                </c:pt>
                <c:pt idx="47633">
                  <c:v>2.4643137254901957</c:v>
                </c:pt>
                <c:pt idx="47634">
                  <c:v>2.4643137254901957</c:v>
                </c:pt>
                <c:pt idx="47635">
                  <c:v>2.4643137254901957</c:v>
                </c:pt>
                <c:pt idx="47636">
                  <c:v>2.4643137254901957</c:v>
                </c:pt>
                <c:pt idx="47637">
                  <c:v>2.4643137254901957</c:v>
                </c:pt>
                <c:pt idx="47638">
                  <c:v>2.4643137254901957</c:v>
                </c:pt>
                <c:pt idx="47639">
                  <c:v>2.4643137254901957</c:v>
                </c:pt>
                <c:pt idx="47640">
                  <c:v>2.4643137254901957</c:v>
                </c:pt>
                <c:pt idx="47641">
                  <c:v>2.4643137254901957</c:v>
                </c:pt>
                <c:pt idx="47642">
                  <c:v>2.4643137254901957</c:v>
                </c:pt>
                <c:pt idx="47643">
                  <c:v>2.4643137254901957</c:v>
                </c:pt>
                <c:pt idx="47644">
                  <c:v>2.4643137254901957</c:v>
                </c:pt>
                <c:pt idx="47645">
                  <c:v>2.4643137254901957</c:v>
                </c:pt>
                <c:pt idx="47646">
                  <c:v>2.4643137254901957</c:v>
                </c:pt>
                <c:pt idx="47647">
                  <c:v>2.4643137254901957</c:v>
                </c:pt>
                <c:pt idx="47648">
                  <c:v>2.4643137254901957</c:v>
                </c:pt>
                <c:pt idx="47649">
                  <c:v>2.6117647058823525</c:v>
                </c:pt>
                <c:pt idx="47650">
                  <c:v>2.6117647058823525</c:v>
                </c:pt>
                <c:pt idx="47651">
                  <c:v>2.6117647058823525</c:v>
                </c:pt>
                <c:pt idx="47652">
                  <c:v>2.6117647058823525</c:v>
                </c:pt>
                <c:pt idx="47653">
                  <c:v>2.6117647058823525</c:v>
                </c:pt>
                <c:pt idx="47654">
                  <c:v>2.6117647058823525</c:v>
                </c:pt>
                <c:pt idx="47655">
                  <c:v>2.6117647058823525</c:v>
                </c:pt>
                <c:pt idx="47656">
                  <c:v>2.6117647058823525</c:v>
                </c:pt>
                <c:pt idx="47657">
                  <c:v>2.6117647058823525</c:v>
                </c:pt>
                <c:pt idx="47658">
                  <c:v>2.6117647058823525</c:v>
                </c:pt>
                <c:pt idx="47659">
                  <c:v>2.6117647058823525</c:v>
                </c:pt>
                <c:pt idx="47660">
                  <c:v>2.6117647058823525</c:v>
                </c:pt>
                <c:pt idx="47661">
                  <c:v>2.6117647058823525</c:v>
                </c:pt>
                <c:pt idx="47662">
                  <c:v>2.6117647058823525</c:v>
                </c:pt>
                <c:pt idx="47663">
                  <c:v>2.6117647058823525</c:v>
                </c:pt>
                <c:pt idx="47664">
                  <c:v>2.6117647058823525</c:v>
                </c:pt>
                <c:pt idx="47665">
                  <c:v>2.6117647058823525</c:v>
                </c:pt>
                <c:pt idx="47666">
                  <c:v>2.6117647058823525</c:v>
                </c:pt>
                <c:pt idx="47667">
                  <c:v>2.6117647058823525</c:v>
                </c:pt>
                <c:pt idx="47668">
                  <c:v>2.6117647058823525</c:v>
                </c:pt>
                <c:pt idx="47669">
                  <c:v>2.6117647058823525</c:v>
                </c:pt>
                <c:pt idx="47670">
                  <c:v>2.6117647058823525</c:v>
                </c:pt>
                <c:pt idx="47671">
                  <c:v>2.6117647058823525</c:v>
                </c:pt>
                <c:pt idx="47672">
                  <c:v>2.6117647058823525</c:v>
                </c:pt>
                <c:pt idx="47673">
                  <c:v>2.6117647058823525</c:v>
                </c:pt>
                <c:pt idx="47674">
                  <c:v>2.6117647058823525</c:v>
                </c:pt>
                <c:pt idx="47675">
                  <c:v>2.6117647058823525</c:v>
                </c:pt>
                <c:pt idx="47676">
                  <c:v>2.6117647058823525</c:v>
                </c:pt>
                <c:pt idx="47677">
                  <c:v>2.6117647058823525</c:v>
                </c:pt>
                <c:pt idx="47678">
                  <c:v>2.6117647058823525</c:v>
                </c:pt>
                <c:pt idx="47679">
                  <c:v>2.6117647058823525</c:v>
                </c:pt>
                <c:pt idx="47680">
                  <c:v>2.6117647058823525</c:v>
                </c:pt>
                <c:pt idx="47681">
                  <c:v>2.6117647058823525</c:v>
                </c:pt>
                <c:pt idx="47682">
                  <c:v>2.6117647058823525</c:v>
                </c:pt>
                <c:pt idx="47683">
                  <c:v>2.6117647058823525</c:v>
                </c:pt>
                <c:pt idx="47684">
                  <c:v>2.6117647058823525</c:v>
                </c:pt>
                <c:pt idx="47685">
                  <c:v>2.6117647058823525</c:v>
                </c:pt>
                <c:pt idx="47686">
                  <c:v>2.6117647058823525</c:v>
                </c:pt>
                <c:pt idx="47687">
                  <c:v>2.6117647058823525</c:v>
                </c:pt>
                <c:pt idx="47688">
                  <c:v>2.4643137254901957</c:v>
                </c:pt>
                <c:pt idx="47689">
                  <c:v>2.4643137254901957</c:v>
                </c:pt>
                <c:pt idx="47690">
                  <c:v>2.4643137254901957</c:v>
                </c:pt>
                <c:pt idx="47691">
                  <c:v>2.4643137254901957</c:v>
                </c:pt>
                <c:pt idx="47692">
                  <c:v>2.4643137254901957</c:v>
                </c:pt>
                <c:pt idx="47693">
                  <c:v>2.4643137254901957</c:v>
                </c:pt>
                <c:pt idx="47694">
                  <c:v>2.4643137254901957</c:v>
                </c:pt>
                <c:pt idx="47695">
                  <c:v>2.4643137254901957</c:v>
                </c:pt>
                <c:pt idx="47696">
                  <c:v>2.4643137254901957</c:v>
                </c:pt>
                <c:pt idx="47697">
                  <c:v>2.4643137254901957</c:v>
                </c:pt>
                <c:pt idx="47698">
                  <c:v>2.4643137254901957</c:v>
                </c:pt>
                <c:pt idx="47699">
                  <c:v>2.4643137254901957</c:v>
                </c:pt>
                <c:pt idx="47700">
                  <c:v>2.4643137254901957</c:v>
                </c:pt>
                <c:pt idx="47701">
                  <c:v>2.4643137254901957</c:v>
                </c:pt>
                <c:pt idx="47702">
                  <c:v>2.4643137254901957</c:v>
                </c:pt>
                <c:pt idx="47703">
                  <c:v>2.4643137254901957</c:v>
                </c:pt>
                <c:pt idx="47704">
                  <c:v>2.4643137254901957</c:v>
                </c:pt>
                <c:pt idx="47705">
                  <c:v>2.4643137254901957</c:v>
                </c:pt>
                <c:pt idx="47706">
                  <c:v>2.4643137254901957</c:v>
                </c:pt>
                <c:pt idx="47707">
                  <c:v>2.4643137254901957</c:v>
                </c:pt>
                <c:pt idx="47708">
                  <c:v>2.4643137254901957</c:v>
                </c:pt>
                <c:pt idx="47709">
                  <c:v>2.4643137254901957</c:v>
                </c:pt>
                <c:pt idx="47710">
                  <c:v>2.4643137254901957</c:v>
                </c:pt>
                <c:pt idx="47711">
                  <c:v>2.4643137254901957</c:v>
                </c:pt>
                <c:pt idx="47712">
                  <c:v>2.4643137254901957</c:v>
                </c:pt>
                <c:pt idx="47713">
                  <c:v>2.4643137254901957</c:v>
                </c:pt>
                <c:pt idx="47714">
                  <c:v>2.4643137254901957</c:v>
                </c:pt>
                <c:pt idx="47715">
                  <c:v>2.4643137254901957</c:v>
                </c:pt>
                <c:pt idx="47716">
                  <c:v>2.4643137254901957</c:v>
                </c:pt>
                <c:pt idx="47717">
                  <c:v>2.4643137254901957</c:v>
                </c:pt>
                <c:pt idx="47718">
                  <c:v>2.4643137254901957</c:v>
                </c:pt>
                <c:pt idx="47719">
                  <c:v>2.4643137254901957</c:v>
                </c:pt>
                <c:pt idx="47720">
                  <c:v>2.4643137254901957</c:v>
                </c:pt>
                <c:pt idx="47721">
                  <c:v>2.4643137254901957</c:v>
                </c:pt>
                <c:pt idx="47722">
                  <c:v>2.4643137254901957</c:v>
                </c:pt>
                <c:pt idx="47723">
                  <c:v>2.4643137254901957</c:v>
                </c:pt>
                <c:pt idx="47724">
                  <c:v>2.4643137254901957</c:v>
                </c:pt>
                <c:pt idx="47725">
                  <c:v>2.4643137254901957</c:v>
                </c:pt>
                <c:pt idx="47726">
                  <c:v>2.4643137254901957</c:v>
                </c:pt>
                <c:pt idx="47727">
                  <c:v>2.4643137254901957</c:v>
                </c:pt>
                <c:pt idx="47728">
                  <c:v>2.4643137254901957</c:v>
                </c:pt>
                <c:pt idx="47729">
                  <c:v>2.4643137254901957</c:v>
                </c:pt>
                <c:pt idx="47730">
                  <c:v>2.4643137254901957</c:v>
                </c:pt>
                <c:pt idx="47731">
                  <c:v>2.4643137254901957</c:v>
                </c:pt>
                <c:pt idx="47732">
                  <c:v>2.4643137254901957</c:v>
                </c:pt>
                <c:pt idx="47733">
                  <c:v>2.4643137254901957</c:v>
                </c:pt>
                <c:pt idx="47734">
                  <c:v>2.4643137254901957</c:v>
                </c:pt>
                <c:pt idx="47735">
                  <c:v>2.4643137254901957</c:v>
                </c:pt>
                <c:pt idx="47736">
                  <c:v>2.4643137254901957</c:v>
                </c:pt>
                <c:pt idx="47737">
                  <c:v>2.4643137254901957</c:v>
                </c:pt>
                <c:pt idx="47738">
                  <c:v>2.4643137254901957</c:v>
                </c:pt>
                <c:pt idx="47739">
                  <c:v>2.4643137254901957</c:v>
                </c:pt>
                <c:pt idx="47740">
                  <c:v>2.4643137254901957</c:v>
                </c:pt>
                <c:pt idx="47741">
                  <c:v>2.4643137254901957</c:v>
                </c:pt>
                <c:pt idx="47742">
                  <c:v>2.4643137254901957</c:v>
                </c:pt>
                <c:pt idx="47743">
                  <c:v>2.4643137254901957</c:v>
                </c:pt>
                <c:pt idx="47744">
                  <c:v>2.4643137254901957</c:v>
                </c:pt>
                <c:pt idx="47745">
                  <c:v>2.6117647058823525</c:v>
                </c:pt>
                <c:pt idx="47746">
                  <c:v>2.6117647058823525</c:v>
                </c:pt>
                <c:pt idx="47747">
                  <c:v>2.6117647058823525</c:v>
                </c:pt>
                <c:pt idx="47748">
                  <c:v>2.6117647058823525</c:v>
                </c:pt>
                <c:pt idx="47749">
                  <c:v>2.6117647058823525</c:v>
                </c:pt>
                <c:pt idx="47750">
                  <c:v>2.6117647058823525</c:v>
                </c:pt>
                <c:pt idx="47751">
                  <c:v>2.6117647058823525</c:v>
                </c:pt>
                <c:pt idx="47752">
                  <c:v>2.6117647058823525</c:v>
                </c:pt>
                <c:pt idx="47753">
                  <c:v>2.6117647058823525</c:v>
                </c:pt>
                <c:pt idx="47754">
                  <c:v>2.6117647058823525</c:v>
                </c:pt>
                <c:pt idx="47755">
                  <c:v>2.6117647058823525</c:v>
                </c:pt>
                <c:pt idx="47756">
                  <c:v>2.6117647058823525</c:v>
                </c:pt>
                <c:pt idx="47757">
                  <c:v>2.6117647058823525</c:v>
                </c:pt>
                <c:pt idx="47758">
                  <c:v>2.6117647058823525</c:v>
                </c:pt>
                <c:pt idx="47759">
                  <c:v>2.6117647058823525</c:v>
                </c:pt>
                <c:pt idx="47760">
                  <c:v>2.6117647058823525</c:v>
                </c:pt>
                <c:pt idx="47761">
                  <c:v>2.6117647058823525</c:v>
                </c:pt>
                <c:pt idx="47762">
                  <c:v>2.6117647058823525</c:v>
                </c:pt>
                <c:pt idx="47763">
                  <c:v>2.6117647058823525</c:v>
                </c:pt>
                <c:pt idx="47764">
                  <c:v>2.6117647058823525</c:v>
                </c:pt>
                <c:pt idx="47765">
                  <c:v>2.6117647058823525</c:v>
                </c:pt>
                <c:pt idx="47766">
                  <c:v>2.6117647058823525</c:v>
                </c:pt>
                <c:pt idx="47767">
                  <c:v>2.6117647058823525</c:v>
                </c:pt>
                <c:pt idx="47768">
                  <c:v>2.6117647058823525</c:v>
                </c:pt>
                <c:pt idx="47769">
                  <c:v>2.6117647058823525</c:v>
                </c:pt>
                <c:pt idx="47770">
                  <c:v>2.6117647058823525</c:v>
                </c:pt>
                <c:pt idx="47771">
                  <c:v>2.6117647058823525</c:v>
                </c:pt>
                <c:pt idx="47772">
                  <c:v>2.6117647058823525</c:v>
                </c:pt>
                <c:pt idx="47773">
                  <c:v>2.6117647058823525</c:v>
                </c:pt>
                <c:pt idx="47774">
                  <c:v>2.6117647058823525</c:v>
                </c:pt>
                <c:pt idx="47775">
                  <c:v>2.6117647058823525</c:v>
                </c:pt>
                <c:pt idx="47776">
                  <c:v>2.6117647058823525</c:v>
                </c:pt>
                <c:pt idx="47777">
                  <c:v>2.6117647058823525</c:v>
                </c:pt>
                <c:pt idx="47778">
                  <c:v>2.6117647058823525</c:v>
                </c:pt>
                <c:pt idx="47779">
                  <c:v>2.6117647058823525</c:v>
                </c:pt>
                <c:pt idx="47780">
                  <c:v>2.6117647058823525</c:v>
                </c:pt>
                <c:pt idx="47781">
                  <c:v>2.6117647058823525</c:v>
                </c:pt>
                <c:pt idx="47782">
                  <c:v>2.6117647058823525</c:v>
                </c:pt>
                <c:pt idx="47783">
                  <c:v>2.6117647058823525</c:v>
                </c:pt>
                <c:pt idx="47784">
                  <c:v>2.4643137254901957</c:v>
                </c:pt>
                <c:pt idx="47785">
                  <c:v>2.4643137254901957</c:v>
                </c:pt>
                <c:pt idx="47786">
                  <c:v>2.4643137254901957</c:v>
                </c:pt>
                <c:pt idx="47787">
                  <c:v>2.4643137254901957</c:v>
                </c:pt>
                <c:pt idx="47788">
                  <c:v>2.4643137254901957</c:v>
                </c:pt>
                <c:pt idx="47789">
                  <c:v>2.4643137254901957</c:v>
                </c:pt>
                <c:pt idx="47790">
                  <c:v>2.4643137254901957</c:v>
                </c:pt>
                <c:pt idx="47791">
                  <c:v>2.4643137254901957</c:v>
                </c:pt>
                <c:pt idx="47792">
                  <c:v>2.4643137254901957</c:v>
                </c:pt>
                <c:pt idx="47793">
                  <c:v>2.4643137254901957</c:v>
                </c:pt>
                <c:pt idx="47794">
                  <c:v>2.4643137254901957</c:v>
                </c:pt>
                <c:pt idx="47795">
                  <c:v>2.4643137254901957</c:v>
                </c:pt>
                <c:pt idx="47796">
                  <c:v>2.4643137254901957</c:v>
                </c:pt>
                <c:pt idx="47797">
                  <c:v>2.4643137254901957</c:v>
                </c:pt>
                <c:pt idx="47798">
                  <c:v>2.4643137254901957</c:v>
                </c:pt>
                <c:pt idx="47799">
                  <c:v>2.4643137254901957</c:v>
                </c:pt>
                <c:pt idx="47800">
                  <c:v>2.4643137254901957</c:v>
                </c:pt>
                <c:pt idx="47801">
                  <c:v>2.4643137254901957</c:v>
                </c:pt>
                <c:pt idx="47802">
                  <c:v>2.4643137254901957</c:v>
                </c:pt>
                <c:pt idx="47803">
                  <c:v>2.4643137254901957</c:v>
                </c:pt>
                <c:pt idx="47804">
                  <c:v>2.4643137254901957</c:v>
                </c:pt>
                <c:pt idx="47805">
                  <c:v>2.4643137254901957</c:v>
                </c:pt>
                <c:pt idx="47806">
                  <c:v>2.4643137254901957</c:v>
                </c:pt>
                <c:pt idx="47807">
                  <c:v>2.4643137254901957</c:v>
                </c:pt>
                <c:pt idx="47808">
                  <c:v>2.4643137254901957</c:v>
                </c:pt>
                <c:pt idx="47809">
                  <c:v>2.4643137254901957</c:v>
                </c:pt>
                <c:pt idx="47810">
                  <c:v>2.4643137254901957</c:v>
                </c:pt>
                <c:pt idx="47811">
                  <c:v>2.4643137254901957</c:v>
                </c:pt>
                <c:pt idx="47812">
                  <c:v>2.4643137254901957</c:v>
                </c:pt>
                <c:pt idx="47813">
                  <c:v>2.4643137254901957</c:v>
                </c:pt>
                <c:pt idx="47814">
                  <c:v>2.4643137254901957</c:v>
                </c:pt>
                <c:pt idx="47815">
                  <c:v>2.4643137254901957</c:v>
                </c:pt>
                <c:pt idx="47816">
                  <c:v>2.4643137254901957</c:v>
                </c:pt>
                <c:pt idx="47817">
                  <c:v>2.4643137254901957</c:v>
                </c:pt>
                <c:pt idx="47818">
                  <c:v>2.4643137254901957</c:v>
                </c:pt>
                <c:pt idx="47819">
                  <c:v>2.4643137254901957</c:v>
                </c:pt>
                <c:pt idx="47820">
                  <c:v>2.4643137254901957</c:v>
                </c:pt>
                <c:pt idx="47821">
                  <c:v>2.4643137254901957</c:v>
                </c:pt>
                <c:pt idx="47822">
                  <c:v>2.4643137254901957</c:v>
                </c:pt>
                <c:pt idx="47823">
                  <c:v>2.4643137254901957</c:v>
                </c:pt>
                <c:pt idx="47824">
                  <c:v>2.4643137254901957</c:v>
                </c:pt>
                <c:pt idx="47825">
                  <c:v>2.4643137254901957</c:v>
                </c:pt>
                <c:pt idx="47826">
                  <c:v>2.4643137254901957</c:v>
                </c:pt>
                <c:pt idx="47827">
                  <c:v>2.4643137254901957</c:v>
                </c:pt>
                <c:pt idx="47828">
                  <c:v>2.4643137254901957</c:v>
                </c:pt>
                <c:pt idx="47829">
                  <c:v>2.4643137254901957</c:v>
                </c:pt>
                <c:pt idx="47830">
                  <c:v>2.4643137254901957</c:v>
                </c:pt>
                <c:pt idx="47831">
                  <c:v>2.4643137254901957</c:v>
                </c:pt>
                <c:pt idx="47832">
                  <c:v>2.4643137254901957</c:v>
                </c:pt>
                <c:pt idx="47833">
                  <c:v>2.4643137254901957</c:v>
                </c:pt>
                <c:pt idx="47834">
                  <c:v>2.4643137254901957</c:v>
                </c:pt>
                <c:pt idx="47835">
                  <c:v>2.4643137254901957</c:v>
                </c:pt>
                <c:pt idx="47836">
                  <c:v>2.4643137254901957</c:v>
                </c:pt>
                <c:pt idx="47837">
                  <c:v>2.4643137254901957</c:v>
                </c:pt>
                <c:pt idx="47838">
                  <c:v>2.6117647058823525</c:v>
                </c:pt>
                <c:pt idx="47839">
                  <c:v>2.6117647058823525</c:v>
                </c:pt>
                <c:pt idx="47840">
                  <c:v>2.6117647058823525</c:v>
                </c:pt>
                <c:pt idx="47841">
                  <c:v>2.6117647058823525</c:v>
                </c:pt>
                <c:pt idx="47842">
                  <c:v>2.6117647058823525</c:v>
                </c:pt>
                <c:pt idx="47843">
                  <c:v>2.6117647058823525</c:v>
                </c:pt>
                <c:pt idx="47844">
                  <c:v>2.6117647058823525</c:v>
                </c:pt>
                <c:pt idx="47845">
                  <c:v>2.6117647058823525</c:v>
                </c:pt>
                <c:pt idx="47846">
                  <c:v>2.6117647058823525</c:v>
                </c:pt>
                <c:pt idx="47847">
                  <c:v>2.6117647058823525</c:v>
                </c:pt>
                <c:pt idx="47848">
                  <c:v>2.6117647058823525</c:v>
                </c:pt>
                <c:pt idx="47849">
                  <c:v>2.6117647058823525</c:v>
                </c:pt>
                <c:pt idx="47850">
                  <c:v>2.6117647058823525</c:v>
                </c:pt>
                <c:pt idx="47851">
                  <c:v>2.6117647058823525</c:v>
                </c:pt>
                <c:pt idx="47852">
                  <c:v>2.6117647058823525</c:v>
                </c:pt>
                <c:pt idx="47853">
                  <c:v>2.6117647058823525</c:v>
                </c:pt>
                <c:pt idx="47854">
                  <c:v>2.6117647058823525</c:v>
                </c:pt>
                <c:pt idx="47855">
                  <c:v>2.6117647058823525</c:v>
                </c:pt>
                <c:pt idx="47856">
                  <c:v>2.6117647058823525</c:v>
                </c:pt>
                <c:pt idx="47857">
                  <c:v>2.6117647058823525</c:v>
                </c:pt>
                <c:pt idx="47858">
                  <c:v>2.6117647058823525</c:v>
                </c:pt>
                <c:pt idx="47859">
                  <c:v>2.6117647058823525</c:v>
                </c:pt>
                <c:pt idx="47860">
                  <c:v>2.6117647058823525</c:v>
                </c:pt>
                <c:pt idx="47861">
                  <c:v>2.6117647058823525</c:v>
                </c:pt>
                <c:pt idx="47862">
                  <c:v>2.6117647058823525</c:v>
                </c:pt>
                <c:pt idx="47863">
                  <c:v>2.6117647058823525</c:v>
                </c:pt>
                <c:pt idx="47864">
                  <c:v>2.6117647058823525</c:v>
                </c:pt>
                <c:pt idx="47865">
                  <c:v>2.6117647058823525</c:v>
                </c:pt>
                <c:pt idx="47866">
                  <c:v>2.6117647058823525</c:v>
                </c:pt>
                <c:pt idx="47867">
                  <c:v>2.6117647058823525</c:v>
                </c:pt>
                <c:pt idx="47868">
                  <c:v>2.6117647058823525</c:v>
                </c:pt>
                <c:pt idx="47869">
                  <c:v>2.6117647058823525</c:v>
                </c:pt>
                <c:pt idx="47870">
                  <c:v>2.6117647058823525</c:v>
                </c:pt>
                <c:pt idx="47871">
                  <c:v>2.6117647058823525</c:v>
                </c:pt>
                <c:pt idx="47872">
                  <c:v>2.6117647058823525</c:v>
                </c:pt>
                <c:pt idx="47873">
                  <c:v>2.6117647058823525</c:v>
                </c:pt>
                <c:pt idx="47874">
                  <c:v>2.6117647058823525</c:v>
                </c:pt>
                <c:pt idx="47875">
                  <c:v>2.6117647058823525</c:v>
                </c:pt>
                <c:pt idx="47876">
                  <c:v>2.6117647058823525</c:v>
                </c:pt>
                <c:pt idx="47877">
                  <c:v>2.6117647058823525</c:v>
                </c:pt>
                <c:pt idx="47878">
                  <c:v>2.6117647058823525</c:v>
                </c:pt>
                <c:pt idx="47879">
                  <c:v>2.6117647058823525</c:v>
                </c:pt>
                <c:pt idx="47880">
                  <c:v>2.4643137254901957</c:v>
                </c:pt>
                <c:pt idx="47881">
                  <c:v>2.4643137254901957</c:v>
                </c:pt>
                <c:pt idx="47882">
                  <c:v>2.4643137254901957</c:v>
                </c:pt>
                <c:pt idx="47883">
                  <c:v>2.4643137254901957</c:v>
                </c:pt>
                <c:pt idx="47884">
                  <c:v>2.4643137254901957</c:v>
                </c:pt>
                <c:pt idx="47885">
                  <c:v>2.4643137254901957</c:v>
                </c:pt>
                <c:pt idx="47886">
                  <c:v>2.4643137254901957</c:v>
                </c:pt>
                <c:pt idx="47887">
                  <c:v>2.4643137254901957</c:v>
                </c:pt>
                <c:pt idx="47888">
                  <c:v>2.4643137254901957</c:v>
                </c:pt>
                <c:pt idx="47889">
                  <c:v>2.4643137254901957</c:v>
                </c:pt>
                <c:pt idx="47890">
                  <c:v>2.4643137254901957</c:v>
                </c:pt>
                <c:pt idx="47891">
                  <c:v>2.4643137254901957</c:v>
                </c:pt>
                <c:pt idx="47892">
                  <c:v>2.4643137254901957</c:v>
                </c:pt>
                <c:pt idx="47893">
                  <c:v>2.4643137254901957</c:v>
                </c:pt>
                <c:pt idx="47894">
                  <c:v>2.4643137254901957</c:v>
                </c:pt>
                <c:pt idx="47895">
                  <c:v>2.4643137254901957</c:v>
                </c:pt>
                <c:pt idx="47896">
                  <c:v>2.4643137254901957</c:v>
                </c:pt>
                <c:pt idx="47897">
                  <c:v>2.4643137254901957</c:v>
                </c:pt>
                <c:pt idx="47898">
                  <c:v>2.4643137254901957</c:v>
                </c:pt>
                <c:pt idx="47899">
                  <c:v>2.4643137254901957</c:v>
                </c:pt>
                <c:pt idx="47900">
                  <c:v>2.4643137254901957</c:v>
                </c:pt>
                <c:pt idx="47901">
                  <c:v>2.4643137254901957</c:v>
                </c:pt>
                <c:pt idx="47902">
                  <c:v>2.4643137254901957</c:v>
                </c:pt>
                <c:pt idx="47903">
                  <c:v>2.4643137254901957</c:v>
                </c:pt>
                <c:pt idx="47904">
                  <c:v>2.4643137254901957</c:v>
                </c:pt>
                <c:pt idx="47905">
                  <c:v>2.4643137254901957</c:v>
                </c:pt>
                <c:pt idx="47906">
                  <c:v>2.4643137254901957</c:v>
                </c:pt>
                <c:pt idx="47907">
                  <c:v>2.4643137254901957</c:v>
                </c:pt>
                <c:pt idx="47908">
                  <c:v>2.4643137254901957</c:v>
                </c:pt>
                <c:pt idx="47909">
                  <c:v>2.4643137254901957</c:v>
                </c:pt>
                <c:pt idx="47910">
                  <c:v>2.4643137254901957</c:v>
                </c:pt>
                <c:pt idx="47911">
                  <c:v>2.4643137254901957</c:v>
                </c:pt>
                <c:pt idx="47912">
                  <c:v>2.4643137254901957</c:v>
                </c:pt>
                <c:pt idx="47913">
                  <c:v>2.4643137254901957</c:v>
                </c:pt>
                <c:pt idx="47914">
                  <c:v>2.4643137254901957</c:v>
                </c:pt>
                <c:pt idx="47915">
                  <c:v>2.4643137254901957</c:v>
                </c:pt>
                <c:pt idx="47916">
                  <c:v>2.4643137254901957</c:v>
                </c:pt>
                <c:pt idx="47917">
                  <c:v>2.4643137254901957</c:v>
                </c:pt>
                <c:pt idx="47918">
                  <c:v>2.4643137254901957</c:v>
                </c:pt>
                <c:pt idx="47919">
                  <c:v>2.4643137254901957</c:v>
                </c:pt>
                <c:pt idx="47920">
                  <c:v>2.4643137254901957</c:v>
                </c:pt>
                <c:pt idx="47921">
                  <c:v>2.4643137254901957</c:v>
                </c:pt>
                <c:pt idx="47922">
                  <c:v>2.4643137254901957</c:v>
                </c:pt>
                <c:pt idx="47923">
                  <c:v>2.4643137254901957</c:v>
                </c:pt>
                <c:pt idx="47924">
                  <c:v>2.4643137254901957</c:v>
                </c:pt>
                <c:pt idx="47925">
                  <c:v>2.4643137254901957</c:v>
                </c:pt>
                <c:pt idx="47926">
                  <c:v>2.4643137254901957</c:v>
                </c:pt>
                <c:pt idx="47927">
                  <c:v>2.4643137254901957</c:v>
                </c:pt>
                <c:pt idx="47928">
                  <c:v>2.4643137254901957</c:v>
                </c:pt>
                <c:pt idx="47929">
                  <c:v>2.4643137254901957</c:v>
                </c:pt>
                <c:pt idx="47930">
                  <c:v>2.4643137254901957</c:v>
                </c:pt>
                <c:pt idx="47931">
                  <c:v>2.4643137254901957</c:v>
                </c:pt>
                <c:pt idx="47932">
                  <c:v>2.4643137254901957</c:v>
                </c:pt>
                <c:pt idx="47933">
                  <c:v>2.4643137254901957</c:v>
                </c:pt>
                <c:pt idx="47934">
                  <c:v>2.6117647058823525</c:v>
                </c:pt>
                <c:pt idx="47935">
                  <c:v>2.6117647058823525</c:v>
                </c:pt>
                <c:pt idx="47936">
                  <c:v>2.6117647058823525</c:v>
                </c:pt>
                <c:pt idx="47937">
                  <c:v>2.6117647058823525</c:v>
                </c:pt>
                <c:pt idx="47938">
                  <c:v>2.6117647058823525</c:v>
                </c:pt>
                <c:pt idx="47939">
                  <c:v>2.6117647058823525</c:v>
                </c:pt>
                <c:pt idx="47940">
                  <c:v>2.6117647058823525</c:v>
                </c:pt>
                <c:pt idx="47941">
                  <c:v>2.6117647058823525</c:v>
                </c:pt>
                <c:pt idx="47942">
                  <c:v>2.6117647058823525</c:v>
                </c:pt>
                <c:pt idx="47943">
                  <c:v>2.6117647058823525</c:v>
                </c:pt>
                <c:pt idx="47944">
                  <c:v>2.6117647058823525</c:v>
                </c:pt>
                <c:pt idx="47945">
                  <c:v>2.6117647058823525</c:v>
                </c:pt>
                <c:pt idx="47946">
                  <c:v>2.6117647058823525</c:v>
                </c:pt>
                <c:pt idx="47947">
                  <c:v>2.6117647058823525</c:v>
                </c:pt>
                <c:pt idx="47948">
                  <c:v>2.6117647058823525</c:v>
                </c:pt>
                <c:pt idx="47949">
                  <c:v>2.6117647058823525</c:v>
                </c:pt>
                <c:pt idx="47950">
                  <c:v>2.6117647058823525</c:v>
                </c:pt>
                <c:pt idx="47951">
                  <c:v>2.6117647058823525</c:v>
                </c:pt>
                <c:pt idx="47952">
                  <c:v>2.6117647058823525</c:v>
                </c:pt>
                <c:pt idx="47953">
                  <c:v>2.6117647058823525</c:v>
                </c:pt>
                <c:pt idx="47954">
                  <c:v>2.6117647058823525</c:v>
                </c:pt>
                <c:pt idx="47955">
                  <c:v>2.6117647058823525</c:v>
                </c:pt>
                <c:pt idx="47956">
                  <c:v>2.6117647058823525</c:v>
                </c:pt>
                <c:pt idx="47957">
                  <c:v>2.6117647058823525</c:v>
                </c:pt>
                <c:pt idx="47958">
                  <c:v>2.6117647058823525</c:v>
                </c:pt>
                <c:pt idx="47959">
                  <c:v>2.6117647058823525</c:v>
                </c:pt>
                <c:pt idx="47960">
                  <c:v>2.6117647058823525</c:v>
                </c:pt>
                <c:pt idx="47961">
                  <c:v>2.6117647058823525</c:v>
                </c:pt>
                <c:pt idx="47962">
                  <c:v>2.6117647058823525</c:v>
                </c:pt>
                <c:pt idx="47963">
                  <c:v>2.6117647058823525</c:v>
                </c:pt>
                <c:pt idx="47964">
                  <c:v>2.6117647058823525</c:v>
                </c:pt>
                <c:pt idx="47965">
                  <c:v>2.6117647058823525</c:v>
                </c:pt>
                <c:pt idx="47966">
                  <c:v>2.6117647058823525</c:v>
                </c:pt>
                <c:pt idx="47967">
                  <c:v>2.6117647058823525</c:v>
                </c:pt>
                <c:pt idx="47968">
                  <c:v>2.6117647058823525</c:v>
                </c:pt>
                <c:pt idx="47969">
                  <c:v>2.6117647058823525</c:v>
                </c:pt>
                <c:pt idx="47970">
                  <c:v>2.6117647058823525</c:v>
                </c:pt>
                <c:pt idx="47971">
                  <c:v>2.6117647058823525</c:v>
                </c:pt>
                <c:pt idx="47972">
                  <c:v>2.6117647058823525</c:v>
                </c:pt>
                <c:pt idx="47973">
                  <c:v>2.6117647058823525</c:v>
                </c:pt>
                <c:pt idx="47974">
                  <c:v>2.6117647058823525</c:v>
                </c:pt>
                <c:pt idx="47975">
                  <c:v>2.6117647058823525</c:v>
                </c:pt>
                <c:pt idx="47976">
                  <c:v>2.4643137254901957</c:v>
                </c:pt>
                <c:pt idx="47977">
                  <c:v>2.4643137254901957</c:v>
                </c:pt>
                <c:pt idx="47978">
                  <c:v>2.4643137254901957</c:v>
                </c:pt>
                <c:pt idx="47979">
                  <c:v>2.4643137254901957</c:v>
                </c:pt>
                <c:pt idx="47980">
                  <c:v>2.4643137254901957</c:v>
                </c:pt>
                <c:pt idx="47981">
                  <c:v>2.4643137254901957</c:v>
                </c:pt>
                <c:pt idx="47982">
                  <c:v>2.4643137254901957</c:v>
                </c:pt>
                <c:pt idx="47983">
                  <c:v>2.4643137254901957</c:v>
                </c:pt>
                <c:pt idx="47984">
                  <c:v>2.4643137254901957</c:v>
                </c:pt>
                <c:pt idx="47985">
                  <c:v>2.4643137254901957</c:v>
                </c:pt>
                <c:pt idx="47986">
                  <c:v>2.4643137254901957</c:v>
                </c:pt>
                <c:pt idx="47987">
                  <c:v>2.4643137254901957</c:v>
                </c:pt>
                <c:pt idx="47988">
                  <c:v>2.4643137254901957</c:v>
                </c:pt>
                <c:pt idx="47989">
                  <c:v>2.4643137254901957</c:v>
                </c:pt>
                <c:pt idx="47990">
                  <c:v>2.4643137254901957</c:v>
                </c:pt>
                <c:pt idx="47991">
                  <c:v>2.4643137254901957</c:v>
                </c:pt>
                <c:pt idx="47992">
                  <c:v>2.4643137254901957</c:v>
                </c:pt>
                <c:pt idx="47993">
                  <c:v>2.4643137254901957</c:v>
                </c:pt>
                <c:pt idx="47994">
                  <c:v>2.4643137254901957</c:v>
                </c:pt>
                <c:pt idx="47995">
                  <c:v>2.4643137254901957</c:v>
                </c:pt>
                <c:pt idx="47996">
                  <c:v>2.4643137254901957</c:v>
                </c:pt>
                <c:pt idx="47997">
                  <c:v>2.4643137254901957</c:v>
                </c:pt>
                <c:pt idx="47998">
                  <c:v>2.4643137254901957</c:v>
                </c:pt>
                <c:pt idx="47999">
                  <c:v>2.4643137254901957</c:v>
                </c:pt>
                <c:pt idx="48000">
                  <c:v>2.4643137254901957</c:v>
                </c:pt>
                <c:pt idx="48001">
                  <c:v>2.4643137254901957</c:v>
                </c:pt>
                <c:pt idx="48002">
                  <c:v>2.4643137254901957</c:v>
                </c:pt>
                <c:pt idx="48003">
                  <c:v>2.4643137254901957</c:v>
                </c:pt>
                <c:pt idx="48004">
                  <c:v>2.4643137254901957</c:v>
                </c:pt>
                <c:pt idx="48005">
                  <c:v>2.4643137254901957</c:v>
                </c:pt>
                <c:pt idx="48006">
                  <c:v>2.4643137254901957</c:v>
                </c:pt>
                <c:pt idx="48007">
                  <c:v>2.4643137254901957</c:v>
                </c:pt>
                <c:pt idx="48008">
                  <c:v>2.4643137254901957</c:v>
                </c:pt>
                <c:pt idx="48009">
                  <c:v>2.4643137254901957</c:v>
                </c:pt>
                <c:pt idx="48010">
                  <c:v>2.4643137254901957</c:v>
                </c:pt>
                <c:pt idx="48011">
                  <c:v>2.4643137254901957</c:v>
                </c:pt>
                <c:pt idx="48012">
                  <c:v>2.4643137254901957</c:v>
                </c:pt>
                <c:pt idx="48013">
                  <c:v>2.4643137254901957</c:v>
                </c:pt>
                <c:pt idx="48014">
                  <c:v>2.4643137254901957</c:v>
                </c:pt>
                <c:pt idx="48015">
                  <c:v>2.4643137254901957</c:v>
                </c:pt>
                <c:pt idx="48016">
                  <c:v>2.4643137254901957</c:v>
                </c:pt>
                <c:pt idx="48017">
                  <c:v>2.4643137254901957</c:v>
                </c:pt>
                <c:pt idx="48018">
                  <c:v>2.4643137254901957</c:v>
                </c:pt>
                <c:pt idx="48019">
                  <c:v>2.4643137254901957</c:v>
                </c:pt>
                <c:pt idx="48020">
                  <c:v>2.4643137254901957</c:v>
                </c:pt>
                <c:pt idx="48021">
                  <c:v>2.4643137254901957</c:v>
                </c:pt>
                <c:pt idx="48022">
                  <c:v>2.4643137254901957</c:v>
                </c:pt>
                <c:pt idx="48023">
                  <c:v>2.4643137254901957</c:v>
                </c:pt>
                <c:pt idx="48024">
                  <c:v>2.4643137254901957</c:v>
                </c:pt>
                <c:pt idx="48025">
                  <c:v>2.4643137254901957</c:v>
                </c:pt>
                <c:pt idx="48026">
                  <c:v>2.4643137254901957</c:v>
                </c:pt>
                <c:pt idx="48027">
                  <c:v>2.4643137254901957</c:v>
                </c:pt>
                <c:pt idx="48028">
                  <c:v>2.4643137254901957</c:v>
                </c:pt>
                <c:pt idx="48029">
                  <c:v>2.6117647058823525</c:v>
                </c:pt>
                <c:pt idx="48030">
                  <c:v>2.6117647058823525</c:v>
                </c:pt>
                <c:pt idx="48031">
                  <c:v>2.6117647058823525</c:v>
                </c:pt>
                <c:pt idx="48032">
                  <c:v>2.6117647058823525</c:v>
                </c:pt>
                <c:pt idx="48033">
                  <c:v>2.6117647058823525</c:v>
                </c:pt>
                <c:pt idx="48034">
                  <c:v>2.6117647058823525</c:v>
                </c:pt>
                <c:pt idx="48035">
                  <c:v>2.6117647058823525</c:v>
                </c:pt>
                <c:pt idx="48036">
                  <c:v>2.6117647058823525</c:v>
                </c:pt>
                <c:pt idx="48037">
                  <c:v>2.6117647058823525</c:v>
                </c:pt>
                <c:pt idx="48038">
                  <c:v>2.6117647058823525</c:v>
                </c:pt>
                <c:pt idx="48039">
                  <c:v>2.6117647058823525</c:v>
                </c:pt>
                <c:pt idx="48040">
                  <c:v>2.6117647058823525</c:v>
                </c:pt>
                <c:pt idx="48041">
                  <c:v>2.6117647058823525</c:v>
                </c:pt>
                <c:pt idx="48042">
                  <c:v>2.6117647058823525</c:v>
                </c:pt>
                <c:pt idx="48043">
                  <c:v>2.6117647058823525</c:v>
                </c:pt>
                <c:pt idx="48044">
                  <c:v>2.6117647058823525</c:v>
                </c:pt>
                <c:pt idx="48045">
                  <c:v>2.6117647058823525</c:v>
                </c:pt>
                <c:pt idx="48046">
                  <c:v>2.6117647058823525</c:v>
                </c:pt>
                <c:pt idx="48047">
                  <c:v>2.6117647058823525</c:v>
                </c:pt>
                <c:pt idx="48048">
                  <c:v>2.6117647058823525</c:v>
                </c:pt>
                <c:pt idx="48049">
                  <c:v>2.6117647058823525</c:v>
                </c:pt>
                <c:pt idx="48050">
                  <c:v>2.6117647058823525</c:v>
                </c:pt>
                <c:pt idx="48051">
                  <c:v>2.6117647058823525</c:v>
                </c:pt>
                <c:pt idx="48052">
                  <c:v>2.6117647058823525</c:v>
                </c:pt>
                <c:pt idx="48053">
                  <c:v>2.6117647058823525</c:v>
                </c:pt>
                <c:pt idx="48054">
                  <c:v>2.6117647058823525</c:v>
                </c:pt>
                <c:pt idx="48055">
                  <c:v>2.6117647058823525</c:v>
                </c:pt>
                <c:pt idx="48056">
                  <c:v>2.6117647058823525</c:v>
                </c:pt>
                <c:pt idx="48057">
                  <c:v>2.6117647058823525</c:v>
                </c:pt>
                <c:pt idx="48058">
                  <c:v>2.6117647058823525</c:v>
                </c:pt>
                <c:pt idx="48059">
                  <c:v>2.6117647058823525</c:v>
                </c:pt>
                <c:pt idx="48060">
                  <c:v>2.6117647058823525</c:v>
                </c:pt>
                <c:pt idx="48061">
                  <c:v>2.6117647058823525</c:v>
                </c:pt>
                <c:pt idx="48062">
                  <c:v>2.6117647058823525</c:v>
                </c:pt>
                <c:pt idx="48063">
                  <c:v>2.6117647058823525</c:v>
                </c:pt>
                <c:pt idx="48064">
                  <c:v>2.6117647058823525</c:v>
                </c:pt>
                <c:pt idx="48065">
                  <c:v>2.6117647058823525</c:v>
                </c:pt>
                <c:pt idx="48066">
                  <c:v>2.6117647058823525</c:v>
                </c:pt>
                <c:pt idx="48067">
                  <c:v>2.6117647058823525</c:v>
                </c:pt>
                <c:pt idx="48068">
                  <c:v>2.6117647058823525</c:v>
                </c:pt>
                <c:pt idx="48069">
                  <c:v>2.6117647058823525</c:v>
                </c:pt>
                <c:pt idx="48070">
                  <c:v>2.4643137254901957</c:v>
                </c:pt>
                <c:pt idx="48071">
                  <c:v>2.4643137254901957</c:v>
                </c:pt>
                <c:pt idx="48072">
                  <c:v>2.4643137254901957</c:v>
                </c:pt>
                <c:pt idx="48073">
                  <c:v>2.4643137254901957</c:v>
                </c:pt>
                <c:pt idx="48074">
                  <c:v>2.4643137254901957</c:v>
                </c:pt>
                <c:pt idx="48075">
                  <c:v>2.4643137254901957</c:v>
                </c:pt>
                <c:pt idx="48076">
                  <c:v>2.4643137254901957</c:v>
                </c:pt>
                <c:pt idx="48077">
                  <c:v>2.4643137254901957</c:v>
                </c:pt>
                <c:pt idx="48078">
                  <c:v>2.4643137254901957</c:v>
                </c:pt>
                <c:pt idx="48079">
                  <c:v>2.4643137254901957</c:v>
                </c:pt>
                <c:pt idx="48080">
                  <c:v>2.4643137254901957</c:v>
                </c:pt>
                <c:pt idx="48081">
                  <c:v>2.4643137254901957</c:v>
                </c:pt>
                <c:pt idx="48082">
                  <c:v>2.4643137254901957</c:v>
                </c:pt>
                <c:pt idx="48083">
                  <c:v>2.4643137254901957</c:v>
                </c:pt>
                <c:pt idx="48084">
                  <c:v>2.4643137254901957</c:v>
                </c:pt>
                <c:pt idx="48085">
                  <c:v>2.4643137254901957</c:v>
                </c:pt>
                <c:pt idx="48086">
                  <c:v>2.4643137254901957</c:v>
                </c:pt>
                <c:pt idx="48087">
                  <c:v>2.4643137254901957</c:v>
                </c:pt>
                <c:pt idx="48088">
                  <c:v>2.4643137254901957</c:v>
                </c:pt>
                <c:pt idx="48089">
                  <c:v>2.4643137254901957</c:v>
                </c:pt>
                <c:pt idx="48090">
                  <c:v>2.4643137254901957</c:v>
                </c:pt>
                <c:pt idx="48091">
                  <c:v>2.4643137254901957</c:v>
                </c:pt>
                <c:pt idx="48092">
                  <c:v>2.4643137254901957</c:v>
                </c:pt>
                <c:pt idx="48093">
                  <c:v>2.4643137254901957</c:v>
                </c:pt>
                <c:pt idx="48094">
                  <c:v>2.4643137254901957</c:v>
                </c:pt>
                <c:pt idx="48095">
                  <c:v>2.4643137254901957</c:v>
                </c:pt>
                <c:pt idx="48096">
                  <c:v>2.4643137254901957</c:v>
                </c:pt>
                <c:pt idx="48097">
                  <c:v>2.4643137254901957</c:v>
                </c:pt>
                <c:pt idx="48098">
                  <c:v>2.4643137254901957</c:v>
                </c:pt>
                <c:pt idx="48099">
                  <c:v>2.4643137254901957</c:v>
                </c:pt>
                <c:pt idx="48100">
                  <c:v>2.4643137254901957</c:v>
                </c:pt>
                <c:pt idx="48101">
                  <c:v>2.4643137254901957</c:v>
                </c:pt>
                <c:pt idx="48102">
                  <c:v>2.4643137254901957</c:v>
                </c:pt>
                <c:pt idx="48103">
                  <c:v>2.4643137254901957</c:v>
                </c:pt>
                <c:pt idx="48104">
                  <c:v>2.4643137254901957</c:v>
                </c:pt>
                <c:pt idx="48105">
                  <c:v>2.4643137254901957</c:v>
                </c:pt>
                <c:pt idx="48106">
                  <c:v>2.4643137254901957</c:v>
                </c:pt>
                <c:pt idx="48107">
                  <c:v>2.4643137254901957</c:v>
                </c:pt>
                <c:pt idx="48108">
                  <c:v>2.4643137254901957</c:v>
                </c:pt>
                <c:pt idx="48109">
                  <c:v>2.4643137254901957</c:v>
                </c:pt>
                <c:pt idx="48110">
                  <c:v>2.4643137254901957</c:v>
                </c:pt>
                <c:pt idx="48111">
                  <c:v>2.4643137254901957</c:v>
                </c:pt>
                <c:pt idx="48112">
                  <c:v>2.4643137254901957</c:v>
                </c:pt>
                <c:pt idx="48113">
                  <c:v>2.4643137254901957</c:v>
                </c:pt>
                <c:pt idx="48114">
                  <c:v>2.4643137254901957</c:v>
                </c:pt>
                <c:pt idx="48115">
                  <c:v>2.4643137254901957</c:v>
                </c:pt>
                <c:pt idx="48116">
                  <c:v>2.4643137254901957</c:v>
                </c:pt>
                <c:pt idx="48117">
                  <c:v>2.4643137254901957</c:v>
                </c:pt>
                <c:pt idx="48118">
                  <c:v>2.4643137254901957</c:v>
                </c:pt>
                <c:pt idx="48119">
                  <c:v>2.4643137254901957</c:v>
                </c:pt>
                <c:pt idx="48120">
                  <c:v>2.4643137254901957</c:v>
                </c:pt>
                <c:pt idx="48121">
                  <c:v>2.4643137254901957</c:v>
                </c:pt>
                <c:pt idx="48122">
                  <c:v>2.4643137254901957</c:v>
                </c:pt>
                <c:pt idx="48123">
                  <c:v>2.4643137254901957</c:v>
                </c:pt>
                <c:pt idx="48124">
                  <c:v>2.4643137254901957</c:v>
                </c:pt>
                <c:pt idx="48125">
                  <c:v>2.4643137254901957</c:v>
                </c:pt>
                <c:pt idx="48126">
                  <c:v>2.6117647058823525</c:v>
                </c:pt>
                <c:pt idx="48127">
                  <c:v>2.6117647058823525</c:v>
                </c:pt>
                <c:pt idx="48128">
                  <c:v>2.6117647058823525</c:v>
                </c:pt>
                <c:pt idx="48129">
                  <c:v>2.6117647058823525</c:v>
                </c:pt>
                <c:pt idx="48130">
                  <c:v>2.6117647058823525</c:v>
                </c:pt>
                <c:pt idx="48131">
                  <c:v>2.6117647058823525</c:v>
                </c:pt>
                <c:pt idx="48132">
                  <c:v>2.6117647058823525</c:v>
                </c:pt>
                <c:pt idx="48133">
                  <c:v>2.6117647058823525</c:v>
                </c:pt>
                <c:pt idx="48134">
                  <c:v>2.6117647058823525</c:v>
                </c:pt>
                <c:pt idx="48135">
                  <c:v>2.6117647058823525</c:v>
                </c:pt>
                <c:pt idx="48136">
                  <c:v>2.6117647058823525</c:v>
                </c:pt>
                <c:pt idx="48137">
                  <c:v>2.6117647058823525</c:v>
                </c:pt>
                <c:pt idx="48138">
                  <c:v>2.6117647058823525</c:v>
                </c:pt>
                <c:pt idx="48139">
                  <c:v>2.6117647058823525</c:v>
                </c:pt>
                <c:pt idx="48140">
                  <c:v>2.6117647058823525</c:v>
                </c:pt>
                <c:pt idx="48141">
                  <c:v>2.6117647058823525</c:v>
                </c:pt>
                <c:pt idx="48142">
                  <c:v>2.6117647058823525</c:v>
                </c:pt>
                <c:pt idx="48143">
                  <c:v>2.6117647058823525</c:v>
                </c:pt>
                <c:pt idx="48144">
                  <c:v>2.6117647058823525</c:v>
                </c:pt>
                <c:pt idx="48145">
                  <c:v>2.6117647058823525</c:v>
                </c:pt>
                <c:pt idx="48146">
                  <c:v>2.6117647058823525</c:v>
                </c:pt>
                <c:pt idx="48147">
                  <c:v>2.6117647058823525</c:v>
                </c:pt>
                <c:pt idx="48148">
                  <c:v>2.6117647058823525</c:v>
                </c:pt>
                <c:pt idx="48149">
                  <c:v>2.6117647058823525</c:v>
                </c:pt>
                <c:pt idx="48150">
                  <c:v>2.6117647058823525</c:v>
                </c:pt>
                <c:pt idx="48151">
                  <c:v>2.6117647058823525</c:v>
                </c:pt>
                <c:pt idx="48152">
                  <c:v>2.6117647058823525</c:v>
                </c:pt>
                <c:pt idx="48153">
                  <c:v>2.6117647058823525</c:v>
                </c:pt>
                <c:pt idx="48154">
                  <c:v>2.6117647058823525</c:v>
                </c:pt>
                <c:pt idx="48155">
                  <c:v>2.6117647058823525</c:v>
                </c:pt>
                <c:pt idx="48156">
                  <c:v>2.6117647058823525</c:v>
                </c:pt>
                <c:pt idx="48157">
                  <c:v>2.6117647058823525</c:v>
                </c:pt>
                <c:pt idx="48158">
                  <c:v>2.6117647058823525</c:v>
                </c:pt>
                <c:pt idx="48159">
                  <c:v>2.6117647058823525</c:v>
                </c:pt>
                <c:pt idx="48160">
                  <c:v>2.6117647058823525</c:v>
                </c:pt>
                <c:pt idx="48161">
                  <c:v>2.6117647058823525</c:v>
                </c:pt>
                <c:pt idx="48162">
                  <c:v>2.6117647058823525</c:v>
                </c:pt>
                <c:pt idx="48163">
                  <c:v>2.6117647058823525</c:v>
                </c:pt>
                <c:pt idx="48164">
                  <c:v>2.6117647058823525</c:v>
                </c:pt>
                <c:pt idx="48165">
                  <c:v>2.6117647058823525</c:v>
                </c:pt>
                <c:pt idx="48166">
                  <c:v>2.4643137254901957</c:v>
                </c:pt>
                <c:pt idx="48167">
                  <c:v>2.4643137254901957</c:v>
                </c:pt>
                <c:pt idx="48168">
                  <c:v>2.4643137254901957</c:v>
                </c:pt>
                <c:pt idx="48169">
                  <c:v>2.4643137254901957</c:v>
                </c:pt>
                <c:pt idx="48170">
                  <c:v>2.4643137254901957</c:v>
                </c:pt>
                <c:pt idx="48171">
                  <c:v>2.4643137254901957</c:v>
                </c:pt>
                <c:pt idx="48172">
                  <c:v>2.4643137254901957</c:v>
                </c:pt>
                <c:pt idx="48173">
                  <c:v>2.4643137254901957</c:v>
                </c:pt>
                <c:pt idx="48174">
                  <c:v>2.4643137254901957</c:v>
                </c:pt>
                <c:pt idx="48175">
                  <c:v>2.4643137254901957</c:v>
                </c:pt>
                <c:pt idx="48176">
                  <c:v>2.4643137254901957</c:v>
                </c:pt>
                <c:pt idx="48177">
                  <c:v>2.4643137254901957</c:v>
                </c:pt>
                <c:pt idx="48178">
                  <c:v>2.4643137254901957</c:v>
                </c:pt>
                <c:pt idx="48179">
                  <c:v>2.4643137254901957</c:v>
                </c:pt>
                <c:pt idx="48180">
                  <c:v>2.4643137254901957</c:v>
                </c:pt>
                <c:pt idx="48181">
                  <c:v>2.4643137254901957</c:v>
                </c:pt>
                <c:pt idx="48182">
                  <c:v>2.4643137254901957</c:v>
                </c:pt>
                <c:pt idx="48183">
                  <c:v>2.4643137254901957</c:v>
                </c:pt>
                <c:pt idx="48184">
                  <c:v>2.4643137254901957</c:v>
                </c:pt>
                <c:pt idx="48185">
                  <c:v>2.4643137254901957</c:v>
                </c:pt>
                <c:pt idx="48186">
                  <c:v>2.4643137254901957</c:v>
                </c:pt>
                <c:pt idx="48187">
                  <c:v>2.4643137254901957</c:v>
                </c:pt>
                <c:pt idx="48188">
                  <c:v>2.4643137254901957</c:v>
                </c:pt>
                <c:pt idx="48189">
                  <c:v>2.4643137254901957</c:v>
                </c:pt>
                <c:pt idx="48190">
                  <c:v>2.4643137254901957</c:v>
                </c:pt>
                <c:pt idx="48191">
                  <c:v>2.4643137254901957</c:v>
                </c:pt>
                <c:pt idx="48192">
                  <c:v>2.4643137254901957</c:v>
                </c:pt>
                <c:pt idx="48193">
                  <c:v>2.4643137254901957</c:v>
                </c:pt>
                <c:pt idx="48194">
                  <c:v>2.4643137254901957</c:v>
                </c:pt>
                <c:pt idx="48195">
                  <c:v>2.4643137254901957</c:v>
                </c:pt>
                <c:pt idx="48196">
                  <c:v>2.4643137254901957</c:v>
                </c:pt>
                <c:pt idx="48197">
                  <c:v>2.4643137254901957</c:v>
                </c:pt>
                <c:pt idx="48198">
                  <c:v>2.4643137254901957</c:v>
                </c:pt>
                <c:pt idx="48199">
                  <c:v>2.4643137254901957</c:v>
                </c:pt>
                <c:pt idx="48200">
                  <c:v>2.4643137254901957</c:v>
                </c:pt>
                <c:pt idx="48201">
                  <c:v>2.4643137254901957</c:v>
                </c:pt>
                <c:pt idx="48202">
                  <c:v>2.4643137254901957</c:v>
                </c:pt>
                <c:pt idx="48203">
                  <c:v>2.4643137254901957</c:v>
                </c:pt>
                <c:pt idx="48204">
                  <c:v>2.4643137254901957</c:v>
                </c:pt>
                <c:pt idx="48205">
                  <c:v>2.4643137254901957</c:v>
                </c:pt>
                <c:pt idx="48206">
                  <c:v>2.4643137254901957</c:v>
                </c:pt>
                <c:pt idx="48207">
                  <c:v>2.4643137254901957</c:v>
                </c:pt>
                <c:pt idx="48208">
                  <c:v>2.4643137254901957</c:v>
                </c:pt>
                <c:pt idx="48209">
                  <c:v>2.4643137254901957</c:v>
                </c:pt>
                <c:pt idx="48210">
                  <c:v>2.4643137254901957</c:v>
                </c:pt>
                <c:pt idx="48211">
                  <c:v>2.4643137254901957</c:v>
                </c:pt>
                <c:pt idx="48212">
                  <c:v>2.4643137254901957</c:v>
                </c:pt>
                <c:pt idx="48213">
                  <c:v>2.4643137254901957</c:v>
                </c:pt>
                <c:pt idx="48214">
                  <c:v>2.4643137254901957</c:v>
                </c:pt>
                <c:pt idx="48215">
                  <c:v>2.4643137254901957</c:v>
                </c:pt>
                <c:pt idx="48216">
                  <c:v>2.4643137254901957</c:v>
                </c:pt>
                <c:pt idx="48217">
                  <c:v>2.4643137254901957</c:v>
                </c:pt>
                <c:pt idx="48218">
                  <c:v>2.4643137254901957</c:v>
                </c:pt>
                <c:pt idx="48219">
                  <c:v>2.4643137254901957</c:v>
                </c:pt>
                <c:pt idx="48220">
                  <c:v>2.6117647058823525</c:v>
                </c:pt>
                <c:pt idx="48221">
                  <c:v>2.6117647058823525</c:v>
                </c:pt>
                <c:pt idx="48222">
                  <c:v>2.6117647058823525</c:v>
                </c:pt>
                <c:pt idx="48223">
                  <c:v>2.6117647058823525</c:v>
                </c:pt>
                <c:pt idx="48224">
                  <c:v>2.6117647058823525</c:v>
                </c:pt>
                <c:pt idx="48225">
                  <c:v>2.6117647058823525</c:v>
                </c:pt>
                <c:pt idx="48226">
                  <c:v>2.6117647058823525</c:v>
                </c:pt>
                <c:pt idx="48227">
                  <c:v>2.6117647058823525</c:v>
                </c:pt>
                <c:pt idx="48228">
                  <c:v>2.6117647058823525</c:v>
                </c:pt>
                <c:pt idx="48229">
                  <c:v>2.6117647058823525</c:v>
                </c:pt>
                <c:pt idx="48230">
                  <c:v>2.6117647058823525</c:v>
                </c:pt>
                <c:pt idx="48231">
                  <c:v>2.6117647058823525</c:v>
                </c:pt>
                <c:pt idx="48232">
                  <c:v>2.6117647058823525</c:v>
                </c:pt>
                <c:pt idx="48233">
                  <c:v>2.6117647058823525</c:v>
                </c:pt>
                <c:pt idx="48234">
                  <c:v>2.6117647058823525</c:v>
                </c:pt>
                <c:pt idx="48235">
                  <c:v>2.6117647058823525</c:v>
                </c:pt>
                <c:pt idx="48236">
                  <c:v>2.6117647058823525</c:v>
                </c:pt>
                <c:pt idx="48237">
                  <c:v>2.6117647058823525</c:v>
                </c:pt>
                <c:pt idx="48238">
                  <c:v>2.6117647058823525</c:v>
                </c:pt>
                <c:pt idx="48239">
                  <c:v>2.6117647058823525</c:v>
                </c:pt>
                <c:pt idx="48240">
                  <c:v>2.6117647058823525</c:v>
                </c:pt>
                <c:pt idx="48241">
                  <c:v>2.6117647058823525</c:v>
                </c:pt>
                <c:pt idx="48242">
                  <c:v>2.6117647058823525</c:v>
                </c:pt>
                <c:pt idx="48243">
                  <c:v>2.6117647058823525</c:v>
                </c:pt>
                <c:pt idx="48244">
                  <c:v>2.6117647058823525</c:v>
                </c:pt>
                <c:pt idx="48245">
                  <c:v>2.6117647058823525</c:v>
                </c:pt>
                <c:pt idx="48246">
                  <c:v>2.6117647058823525</c:v>
                </c:pt>
                <c:pt idx="48247">
                  <c:v>2.6117647058823525</c:v>
                </c:pt>
                <c:pt idx="48248">
                  <c:v>2.6117647058823525</c:v>
                </c:pt>
                <c:pt idx="48249">
                  <c:v>2.6117647058823525</c:v>
                </c:pt>
                <c:pt idx="48250">
                  <c:v>2.6117647058823525</c:v>
                </c:pt>
                <c:pt idx="48251">
                  <c:v>2.6117647058823525</c:v>
                </c:pt>
                <c:pt idx="48252">
                  <c:v>2.6117647058823525</c:v>
                </c:pt>
                <c:pt idx="48253">
                  <c:v>2.6117647058823525</c:v>
                </c:pt>
                <c:pt idx="48254">
                  <c:v>2.6117647058823525</c:v>
                </c:pt>
                <c:pt idx="48255">
                  <c:v>2.6117647058823525</c:v>
                </c:pt>
                <c:pt idx="48256">
                  <c:v>2.6117647058823525</c:v>
                </c:pt>
                <c:pt idx="48257">
                  <c:v>2.6117647058823525</c:v>
                </c:pt>
                <c:pt idx="48258">
                  <c:v>2.6117647058823525</c:v>
                </c:pt>
                <c:pt idx="48259">
                  <c:v>2.6117647058823525</c:v>
                </c:pt>
                <c:pt idx="48260">
                  <c:v>2.6117647058823525</c:v>
                </c:pt>
                <c:pt idx="48261">
                  <c:v>2.6117647058823525</c:v>
                </c:pt>
                <c:pt idx="48262">
                  <c:v>2.4643137254901957</c:v>
                </c:pt>
                <c:pt idx="48263">
                  <c:v>2.4643137254901957</c:v>
                </c:pt>
                <c:pt idx="48264">
                  <c:v>2.4643137254901957</c:v>
                </c:pt>
                <c:pt idx="48265">
                  <c:v>2.4643137254901957</c:v>
                </c:pt>
                <c:pt idx="48266">
                  <c:v>2.4643137254901957</c:v>
                </c:pt>
                <c:pt idx="48267">
                  <c:v>2.4643137254901957</c:v>
                </c:pt>
                <c:pt idx="48268">
                  <c:v>2.4643137254901957</c:v>
                </c:pt>
                <c:pt idx="48269">
                  <c:v>2.4643137254901957</c:v>
                </c:pt>
                <c:pt idx="48270">
                  <c:v>2.4643137254901957</c:v>
                </c:pt>
                <c:pt idx="48271">
                  <c:v>2.4643137254901957</c:v>
                </c:pt>
                <c:pt idx="48272">
                  <c:v>2.4643137254901957</c:v>
                </c:pt>
                <c:pt idx="48273">
                  <c:v>2.4643137254901957</c:v>
                </c:pt>
                <c:pt idx="48274">
                  <c:v>2.4643137254901957</c:v>
                </c:pt>
                <c:pt idx="48275">
                  <c:v>2.4643137254901957</c:v>
                </c:pt>
                <c:pt idx="48276">
                  <c:v>2.4643137254901957</c:v>
                </c:pt>
                <c:pt idx="48277">
                  <c:v>2.4643137254901957</c:v>
                </c:pt>
                <c:pt idx="48278">
                  <c:v>2.4643137254901957</c:v>
                </c:pt>
                <c:pt idx="48279">
                  <c:v>2.4643137254901957</c:v>
                </c:pt>
                <c:pt idx="48280">
                  <c:v>2.4643137254901957</c:v>
                </c:pt>
                <c:pt idx="48281">
                  <c:v>2.4643137254901957</c:v>
                </c:pt>
                <c:pt idx="48282">
                  <c:v>2.4643137254901957</c:v>
                </c:pt>
                <c:pt idx="48283">
                  <c:v>2.4643137254901957</c:v>
                </c:pt>
                <c:pt idx="48284">
                  <c:v>2.4643137254901957</c:v>
                </c:pt>
                <c:pt idx="48285">
                  <c:v>2.4643137254901957</c:v>
                </c:pt>
                <c:pt idx="48286">
                  <c:v>2.4643137254901957</c:v>
                </c:pt>
                <c:pt idx="48287">
                  <c:v>2.4643137254901957</c:v>
                </c:pt>
                <c:pt idx="48288">
                  <c:v>2.4643137254901957</c:v>
                </c:pt>
                <c:pt idx="48289">
                  <c:v>2.4643137254901957</c:v>
                </c:pt>
                <c:pt idx="48290">
                  <c:v>2.4643137254901957</c:v>
                </c:pt>
                <c:pt idx="48291">
                  <c:v>2.4643137254901957</c:v>
                </c:pt>
                <c:pt idx="48292">
                  <c:v>2.4643137254901957</c:v>
                </c:pt>
                <c:pt idx="48293">
                  <c:v>2.4643137254901957</c:v>
                </c:pt>
                <c:pt idx="48294">
                  <c:v>2.4643137254901957</c:v>
                </c:pt>
                <c:pt idx="48295">
                  <c:v>2.4643137254901957</c:v>
                </c:pt>
                <c:pt idx="48296">
                  <c:v>2.4643137254901957</c:v>
                </c:pt>
                <c:pt idx="48297">
                  <c:v>2.4643137254901957</c:v>
                </c:pt>
                <c:pt idx="48298">
                  <c:v>2.4643137254901957</c:v>
                </c:pt>
                <c:pt idx="48299">
                  <c:v>2.4643137254901957</c:v>
                </c:pt>
                <c:pt idx="48300">
                  <c:v>2.4643137254901957</c:v>
                </c:pt>
                <c:pt idx="48301">
                  <c:v>2.4643137254901957</c:v>
                </c:pt>
                <c:pt idx="48302">
                  <c:v>2.4643137254901957</c:v>
                </c:pt>
                <c:pt idx="48303">
                  <c:v>2.4643137254901957</c:v>
                </c:pt>
                <c:pt idx="48304">
                  <c:v>2.4643137254901957</c:v>
                </c:pt>
                <c:pt idx="48305">
                  <c:v>2.4643137254901957</c:v>
                </c:pt>
                <c:pt idx="48306">
                  <c:v>2.4643137254901957</c:v>
                </c:pt>
                <c:pt idx="48307">
                  <c:v>2.4643137254901957</c:v>
                </c:pt>
                <c:pt idx="48308">
                  <c:v>2.4643137254901957</c:v>
                </c:pt>
                <c:pt idx="48309">
                  <c:v>2.4643137254901957</c:v>
                </c:pt>
                <c:pt idx="48310">
                  <c:v>2.4643137254901957</c:v>
                </c:pt>
                <c:pt idx="48311">
                  <c:v>2.4643137254901957</c:v>
                </c:pt>
                <c:pt idx="48312">
                  <c:v>2.4643137254901957</c:v>
                </c:pt>
                <c:pt idx="48313">
                  <c:v>2.4643137254901957</c:v>
                </c:pt>
                <c:pt idx="48314">
                  <c:v>2.4643137254901957</c:v>
                </c:pt>
                <c:pt idx="48315">
                  <c:v>2.6117647058823525</c:v>
                </c:pt>
                <c:pt idx="48316">
                  <c:v>2.6117647058823525</c:v>
                </c:pt>
                <c:pt idx="48317">
                  <c:v>2.6117647058823525</c:v>
                </c:pt>
                <c:pt idx="48318">
                  <c:v>2.6117647058823525</c:v>
                </c:pt>
                <c:pt idx="48319">
                  <c:v>2.6117647058823525</c:v>
                </c:pt>
                <c:pt idx="48320">
                  <c:v>2.6117647058823525</c:v>
                </c:pt>
                <c:pt idx="48321">
                  <c:v>2.6117647058823525</c:v>
                </c:pt>
                <c:pt idx="48322">
                  <c:v>2.6117647058823525</c:v>
                </c:pt>
                <c:pt idx="48323">
                  <c:v>2.6117647058823525</c:v>
                </c:pt>
                <c:pt idx="48324">
                  <c:v>2.6117647058823525</c:v>
                </c:pt>
                <c:pt idx="48325">
                  <c:v>2.6117647058823525</c:v>
                </c:pt>
                <c:pt idx="48326">
                  <c:v>2.6117647058823525</c:v>
                </c:pt>
                <c:pt idx="48327">
                  <c:v>2.6117647058823525</c:v>
                </c:pt>
                <c:pt idx="48328">
                  <c:v>2.6117647058823525</c:v>
                </c:pt>
                <c:pt idx="48329">
                  <c:v>2.6117647058823525</c:v>
                </c:pt>
                <c:pt idx="48330">
                  <c:v>2.6117647058823525</c:v>
                </c:pt>
                <c:pt idx="48331">
                  <c:v>2.6117647058823525</c:v>
                </c:pt>
                <c:pt idx="48332">
                  <c:v>2.6117647058823525</c:v>
                </c:pt>
                <c:pt idx="48333">
                  <c:v>2.6117647058823525</c:v>
                </c:pt>
                <c:pt idx="48334">
                  <c:v>2.6117647058823525</c:v>
                </c:pt>
                <c:pt idx="48335">
                  <c:v>2.6117647058823525</c:v>
                </c:pt>
                <c:pt idx="48336">
                  <c:v>2.6117647058823525</c:v>
                </c:pt>
                <c:pt idx="48337">
                  <c:v>2.6117647058823525</c:v>
                </c:pt>
                <c:pt idx="48338">
                  <c:v>2.6117647058823525</c:v>
                </c:pt>
                <c:pt idx="48339">
                  <c:v>2.6117647058823525</c:v>
                </c:pt>
                <c:pt idx="48340">
                  <c:v>2.6117647058823525</c:v>
                </c:pt>
                <c:pt idx="48341">
                  <c:v>2.6117647058823525</c:v>
                </c:pt>
                <c:pt idx="48342">
                  <c:v>2.6117647058823525</c:v>
                </c:pt>
                <c:pt idx="48343">
                  <c:v>2.6117647058823525</c:v>
                </c:pt>
                <c:pt idx="48344">
                  <c:v>2.6117647058823525</c:v>
                </c:pt>
                <c:pt idx="48345">
                  <c:v>2.6117647058823525</c:v>
                </c:pt>
                <c:pt idx="48346">
                  <c:v>2.6117647058823525</c:v>
                </c:pt>
                <c:pt idx="48347">
                  <c:v>2.6117647058823525</c:v>
                </c:pt>
                <c:pt idx="48348">
                  <c:v>2.6117647058823525</c:v>
                </c:pt>
                <c:pt idx="48349">
                  <c:v>2.6117647058823525</c:v>
                </c:pt>
                <c:pt idx="48350">
                  <c:v>2.6117647058823525</c:v>
                </c:pt>
                <c:pt idx="48351">
                  <c:v>2.6117647058823525</c:v>
                </c:pt>
                <c:pt idx="48352">
                  <c:v>2.6117647058823525</c:v>
                </c:pt>
                <c:pt idx="48353">
                  <c:v>2.6117647058823525</c:v>
                </c:pt>
                <c:pt idx="48354">
                  <c:v>2.6117647058823525</c:v>
                </c:pt>
                <c:pt idx="48355">
                  <c:v>2.6117647058823525</c:v>
                </c:pt>
                <c:pt idx="48356">
                  <c:v>2.6117647058823525</c:v>
                </c:pt>
                <c:pt idx="48357">
                  <c:v>2.4643137254901957</c:v>
                </c:pt>
                <c:pt idx="48358">
                  <c:v>2.4643137254901957</c:v>
                </c:pt>
                <c:pt idx="48359">
                  <c:v>2.4643137254901957</c:v>
                </c:pt>
                <c:pt idx="48360">
                  <c:v>2.4643137254901957</c:v>
                </c:pt>
                <c:pt idx="48361">
                  <c:v>2.4643137254901957</c:v>
                </c:pt>
                <c:pt idx="48362">
                  <c:v>2.4643137254901957</c:v>
                </c:pt>
                <c:pt idx="48363">
                  <c:v>2.4643137254901957</c:v>
                </c:pt>
                <c:pt idx="48364">
                  <c:v>2.4643137254901957</c:v>
                </c:pt>
                <c:pt idx="48365">
                  <c:v>2.4643137254901957</c:v>
                </c:pt>
                <c:pt idx="48366">
                  <c:v>2.4643137254901957</c:v>
                </c:pt>
                <c:pt idx="48367">
                  <c:v>2.4643137254901957</c:v>
                </c:pt>
                <c:pt idx="48368">
                  <c:v>2.4643137254901957</c:v>
                </c:pt>
                <c:pt idx="48369">
                  <c:v>2.4643137254901957</c:v>
                </c:pt>
                <c:pt idx="48370">
                  <c:v>2.4643137254901957</c:v>
                </c:pt>
                <c:pt idx="48371">
                  <c:v>2.4643137254901957</c:v>
                </c:pt>
                <c:pt idx="48372">
                  <c:v>2.4643137254901957</c:v>
                </c:pt>
                <c:pt idx="48373">
                  <c:v>2.4643137254901957</c:v>
                </c:pt>
                <c:pt idx="48374">
                  <c:v>2.4643137254901957</c:v>
                </c:pt>
                <c:pt idx="48375">
                  <c:v>2.4643137254901957</c:v>
                </c:pt>
                <c:pt idx="48376">
                  <c:v>2.4643137254901957</c:v>
                </c:pt>
                <c:pt idx="48377">
                  <c:v>2.4643137254901957</c:v>
                </c:pt>
                <c:pt idx="48378">
                  <c:v>2.4643137254901957</c:v>
                </c:pt>
                <c:pt idx="48379">
                  <c:v>2.4643137254901957</c:v>
                </c:pt>
                <c:pt idx="48380">
                  <c:v>2.4643137254901957</c:v>
                </c:pt>
                <c:pt idx="48381">
                  <c:v>2.4643137254901957</c:v>
                </c:pt>
                <c:pt idx="48382">
                  <c:v>2.4643137254901957</c:v>
                </c:pt>
                <c:pt idx="48383">
                  <c:v>2.4643137254901957</c:v>
                </c:pt>
                <c:pt idx="48384">
                  <c:v>2.4643137254901957</c:v>
                </c:pt>
                <c:pt idx="48385">
                  <c:v>2.4643137254901957</c:v>
                </c:pt>
                <c:pt idx="48386">
                  <c:v>2.4643137254901957</c:v>
                </c:pt>
                <c:pt idx="48387">
                  <c:v>2.4643137254901957</c:v>
                </c:pt>
                <c:pt idx="48388">
                  <c:v>2.4643137254901957</c:v>
                </c:pt>
                <c:pt idx="48389">
                  <c:v>2.4643137254901957</c:v>
                </c:pt>
                <c:pt idx="48390">
                  <c:v>2.4643137254901957</c:v>
                </c:pt>
                <c:pt idx="48391">
                  <c:v>2.4643137254901957</c:v>
                </c:pt>
                <c:pt idx="48392">
                  <c:v>2.4643137254901957</c:v>
                </c:pt>
                <c:pt idx="48393">
                  <c:v>2.4643137254901957</c:v>
                </c:pt>
                <c:pt idx="48394">
                  <c:v>2.4643137254901957</c:v>
                </c:pt>
                <c:pt idx="48395">
                  <c:v>2.4643137254901957</c:v>
                </c:pt>
                <c:pt idx="48396">
                  <c:v>2.4643137254901957</c:v>
                </c:pt>
                <c:pt idx="48397">
                  <c:v>2.4643137254901957</c:v>
                </c:pt>
                <c:pt idx="48398">
                  <c:v>2.4643137254901957</c:v>
                </c:pt>
                <c:pt idx="48399">
                  <c:v>2.4643137254901957</c:v>
                </c:pt>
                <c:pt idx="48400">
                  <c:v>2.4643137254901957</c:v>
                </c:pt>
                <c:pt idx="48401">
                  <c:v>2.4643137254901957</c:v>
                </c:pt>
                <c:pt idx="48402">
                  <c:v>2.4643137254901957</c:v>
                </c:pt>
                <c:pt idx="48403">
                  <c:v>2.4643137254901957</c:v>
                </c:pt>
                <c:pt idx="48404">
                  <c:v>2.4643137254901957</c:v>
                </c:pt>
                <c:pt idx="48405">
                  <c:v>2.4643137254901957</c:v>
                </c:pt>
                <c:pt idx="48406">
                  <c:v>2.4643137254901957</c:v>
                </c:pt>
                <c:pt idx="48407">
                  <c:v>2.4643137254901957</c:v>
                </c:pt>
                <c:pt idx="48408">
                  <c:v>2.4643137254901957</c:v>
                </c:pt>
                <c:pt idx="48409">
                  <c:v>2.4643137254901957</c:v>
                </c:pt>
                <c:pt idx="48410">
                  <c:v>2.4643137254901957</c:v>
                </c:pt>
                <c:pt idx="48411">
                  <c:v>2.6117647058823525</c:v>
                </c:pt>
                <c:pt idx="48412">
                  <c:v>2.6117647058823525</c:v>
                </c:pt>
                <c:pt idx="48413">
                  <c:v>2.6117647058823525</c:v>
                </c:pt>
                <c:pt idx="48414">
                  <c:v>2.6117647058823525</c:v>
                </c:pt>
                <c:pt idx="48415">
                  <c:v>2.6117647058823525</c:v>
                </c:pt>
                <c:pt idx="48416">
                  <c:v>2.6117647058823525</c:v>
                </c:pt>
                <c:pt idx="48417">
                  <c:v>2.6117647058823525</c:v>
                </c:pt>
                <c:pt idx="48418">
                  <c:v>2.6117647058823525</c:v>
                </c:pt>
                <c:pt idx="48419">
                  <c:v>2.6117647058823525</c:v>
                </c:pt>
                <c:pt idx="48420">
                  <c:v>2.6117647058823525</c:v>
                </c:pt>
                <c:pt idx="48421">
                  <c:v>2.6117647058823525</c:v>
                </c:pt>
                <c:pt idx="48422">
                  <c:v>2.6117647058823525</c:v>
                </c:pt>
                <c:pt idx="48423">
                  <c:v>2.6117647058823525</c:v>
                </c:pt>
                <c:pt idx="48424">
                  <c:v>2.6117647058823525</c:v>
                </c:pt>
                <c:pt idx="48425">
                  <c:v>2.6117647058823525</c:v>
                </c:pt>
                <c:pt idx="48426">
                  <c:v>2.6117647058823525</c:v>
                </c:pt>
                <c:pt idx="48427">
                  <c:v>2.6117647058823525</c:v>
                </c:pt>
                <c:pt idx="48428">
                  <c:v>2.6117647058823525</c:v>
                </c:pt>
                <c:pt idx="48429">
                  <c:v>2.6117647058823525</c:v>
                </c:pt>
                <c:pt idx="48430">
                  <c:v>2.6117647058823525</c:v>
                </c:pt>
                <c:pt idx="48431">
                  <c:v>2.6117647058823525</c:v>
                </c:pt>
                <c:pt idx="48432">
                  <c:v>2.6117647058823525</c:v>
                </c:pt>
                <c:pt idx="48433">
                  <c:v>2.6117647058823525</c:v>
                </c:pt>
                <c:pt idx="48434">
                  <c:v>2.6117647058823525</c:v>
                </c:pt>
                <c:pt idx="48435">
                  <c:v>2.6117647058823525</c:v>
                </c:pt>
                <c:pt idx="48436">
                  <c:v>2.6117647058823525</c:v>
                </c:pt>
                <c:pt idx="48437">
                  <c:v>2.6117647058823525</c:v>
                </c:pt>
                <c:pt idx="48438">
                  <c:v>2.6117647058823525</c:v>
                </c:pt>
                <c:pt idx="48439">
                  <c:v>2.6117647058823525</c:v>
                </c:pt>
                <c:pt idx="48440">
                  <c:v>2.6117647058823525</c:v>
                </c:pt>
                <c:pt idx="48441">
                  <c:v>2.6117647058823525</c:v>
                </c:pt>
                <c:pt idx="48442">
                  <c:v>2.6117647058823525</c:v>
                </c:pt>
                <c:pt idx="48443">
                  <c:v>2.6117647058823525</c:v>
                </c:pt>
                <c:pt idx="48444">
                  <c:v>2.6117647058823525</c:v>
                </c:pt>
                <c:pt idx="48445">
                  <c:v>2.6117647058823525</c:v>
                </c:pt>
                <c:pt idx="48446">
                  <c:v>2.6117647058823525</c:v>
                </c:pt>
                <c:pt idx="48447">
                  <c:v>2.6117647058823525</c:v>
                </c:pt>
                <c:pt idx="48448">
                  <c:v>2.6117647058823525</c:v>
                </c:pt>
                <c:pt idx="48449">
                  <c:v>2.6117647058823525</c:v>
                </c:pt>
                <c:pt idx="48450">
                  <c:v>2.6117647058823525</c:v>
                </c:pt>
                <c:pt idx="48451">
                  <c:v>2.6117647058823525</c:v>
                </c:pt>
                <c:pt idx="48452">
                  <c:v>2.4643137254901957</c:v>
                </c:pt>
                <c:pt idx="48453">
                  <c:v>2.4643137254901957</c:v>
                </c:pt>
                <c:pt idx="48454">
                  <c:v>2.4643137254901957</c:v>
                </c:pt>
                <c:pt idx="48455">
                  <c:v>2.4643137254901957</c:v>
                </c:pt>
                <c:pt idx="48456">
                  <c:v>2.4643137254901957</c:v>
                </c:pt>
                <c:pt idx="48457">
                  <c:v>2.4643137254901957</c:v>
                </c:pt>
                <c:pt idx="48458">
                  <c:v>2.4643137254901957</c:v>
                </c:pt>
                <c:pt idx="48459">
                  <c:v>2.4643137254901957</c:v>
                </c:pt>
                <c:pt idx="48460">
                  <c:v>2.4643137254901957</c:v>
                </c:pt>
                <c:pt idx="48461">
                  <c:v>2.4643137254901957</c:v>
                </c:pt>
                <c:pt idx="48462">
                  <c:v>2.4643137254901957</c:v>
                </c:pt>
                <c:pt idx="48463">
                  <c:v>2.4643137254901957</c:v>
                </c:pt>
                <c:pt idx="48464">
                  <c:v>2.4643137254901957</c:v>
                </c:pt>
                <c:pt idx="48465">
                  <c:v>2.4643137254901957</c:v>
                </c:pt>
                <c:pt idx="48466">
                  <c:v>2.4643137254901957</c:v>
                </c:pt>
                <c:pt idx="48467">
                  <c:v>2.4643137254901957</c:v>
                </c:pt>
                <c:pt idx="48468">
                  <c:v>2.4643137254901957</c:v>
                </c:pt>
                <c:pt idx="48469">
                  <c:v>2.4643137254901957</c:v>
                </c:pt>
                <c:pt idx="48470">
                  <c:v>2.4643137254901957</c:v>
                </c:pt>
                <c:pt idx="48471">
                  <c:v>2.4643137254901957</c:v>
                </c:pt>
                <c:pt idx="48472">
                  <c:v>2.4643137254901957</c:v>
                </c:pt>
                <c:pt idx="48473">
                  <c:v>2.4643137254901957</c:v>
                </c:pt>
                <c:pt idx="48474">
                  <c:v>2.4643137254901957</c:v>
                </c:pt>
                <c:pt idx="48475">
                  <c:v>2.4643137254901957</c:v>
                </c:pt>
                <c:pt idx="48476">
                  <c:v>2.4643137254901957</c:v>
                </c:pt>
                <c:pt idx="48477">
                  <c:v>2.4643137254901957</c:v>
                </c:pt>
                <c:pt idx="48478">
                  <c:v>2.4643137254901957</c:v>
                </c:pt>
                <c:pt idx="48479">
                  <c:v>2.4643137254901957</c:v>
                </c:pt>
                <c:pt idx="48480">
                  <c:v>2.4643137254901957</c:v>
                </c:pt>
                <c:pt idx="48481">
                  <c:v>2.4643137254901957</c:v>
                </c:pt>
                <c:pt idx="48482">
                  <c:v>2.4643137254901957</c:v>
                </c:pt>
                <c:pt idx="48483">
                  <c:v>2.4643137254901957</c:v>
                </c:pt>
                <c:pt idx="48484">
                  <c:v>2.4643137254901957</c:v>
                </c:pt>
                <c:pt idx="48485">
                  <c:v>2.4643137254901957</c:v>
                </c:pt>
                <c:pt idx="48486">
                  <c:v>2.4643137254901957</c:v>
                </c:pt>
                <c:pt idx="48487">
                  <c:v>2.4643137254901957</c:v>
                </c:pt>
                <c:pt idx="48488">
                  <c:v>2.4643137254901957</c:v>
                </c:pt>
                <c:pt idx="48489">
                  <c:v>2.4643137254901957</c:v>
                </c:pt>
                <c:pt idx="48490">
                  <c:v>2.4643137254901957</c:v>
                </c:pt>
                <c:pt idx="48491">
                  <c:v>2.4643137254901957</c:v>
                </c:pt>
                <c:pt idx="48492">
                  <c:v>2.4643137254901957</c:v>
                </c:pt>
                <c:pt idx="48493">
                  <c:v>2.4643137254901957</c:v>
                </c:pt>
                <c:pt idx="48494">
                  <c:v>2.4643137254901957</c:v>
                </c:pt>
                <c:pt idx="48495">
                  <c:v>2.4643137254901957</c:v>
                </c:pt>
                <c:pt idx="48496">
                  <c:v>2.4643137254901957</c:v>
                </c:pt>
                <c:pt idx="48497">
                  <c:v>2.4643137254901957</c:v>
                </c:pt>
                <c:pt idx="48498">
                  <c:v>2.4643137254901957</c:v>
                </c:pt>
                <c:pt idx="48499">
                  <c:v>2.4643137254901957</c:v>
                </c:pt>
                <c:pt idx="48500">
                  <c:v>2.4643137254901957</c:v>
                </c:pt>
                <c:pt idx="48501">
                  <c:v>2.4643137254901957</c:v>
                </c:pt>
                <c:pt idx="48502">
                  <c:v>2.4643137254901957</c:v>
                </c:pt>
                <c:pt idx="48503">
                  <c:v>2.4643137254901957</c:v>
                </c:pt>
                <c:pt idx="48504">
                  <c:v>2.4643137254901957</c:v>
                </c:pt>
                <c:pt idx="48505">
                  <c:v>2.4643137254901957</c:v>
                </c:pt>
                <c:pt idx="48506">
                  <c:v>2.4643137254901957</c:v>
                </c:pt>
                <c:pt idx="48507">
                  <c:v>2.4643137254901957</c:v>
                </c:pt>
                <c:pt idx="48508">
                  <c:v>2.6117647058823525</c:v>
                </c:pt>
                <c:pt idx="48509">
                  <c:v>2.6117647058823525</c:v>
                </c:pt>
                <c:pt idx="48510">
                  <c:v>2.6117647058823525</c:v>
                </c:pt>
                <c:pt idx="48511">
                  <c:v>2.6117647058823525</c:v>
                </c:pt>
                <c:pt idx="48512">
                  <c:v>2.6117647058823525</c:v>
                </c:pt>
                <c:pt idx="48513">
                  <c:v>2.6117647058823525</c:v>
                </c:pt>
                <c:pt idx="48514">
                  <c:v>2.6117647058823525</c:v>
                </c:pt>
                <c:pt idx="48515">
                  <c:v>2.6117647058823525</c:v>
                </c:pt>
                <c:pt idx="48516">
                  <c:v>2.6117647058823525</c:v>
                </c:pt>
                <c:pt idx="48517">
                  <c:v>2.6117647058823525</c:v>
                </c:pt>
                <c:pt idx="48518">
                  <c:v>2.6117647058823525</c:v>
                </c:pt>
                <c:pt idx="48519">
                  <c:v>2.6117647058823525</c:v>
                </c:pt>
                <c:pt idx="48520">
                  <c:v>2.6117647058823525</c:v>
                </c:pt>
                <c:pt idx="48521">
                  <c:v>2.6117647058823525</c:v>
                </c:pt>
                <c:pt idx="48522">
                  <c:v>2.6117647058823525</c:v>
                </c:pt>
                <c:pt idx="48523">
                  <c:v>2.6117647058823525</c:v>
                </c:pt>
                <c:pt idx="48524">
                  <c:v>2.6117647058823525</c:v>
                </c:pt>
                <c:pt idx="48525">
                  <c:v>2.6117647058823525</c:v>
                </c:pt>
                <c:pt idx="48526">
                  <c:v>2.6117647058823525</c:v>
                </c:pt>
                <c:pt idx="48527">
                  <c:v>2.6117647058823525</c:v>
                </c:pt>
                <c:pt idx="48528">
                  <c:v>2.6117647058823525</c:v>
                </c:pt>
                <c:pt idx="48529">
                  <c:v>2.6117647058823525</c:v>
                </c:pt>
                <c:pt idx="48530">
                  <c:v>2.6117647058823525</c:v>
                </c:pt>
                <c:pt idx="48531">
                  <c:v>2.6117647058823525</c:v>
                </c:pt>
                <c:pt idx="48532">
                  <c:v>2.6117647058823525</c:v>
                </c:pt>
                <c:pt idx="48533">
                  <c:v>2.6117647058823525</c:v>
                </c:pt>
                <c:pt idx="48534">
                  <c:v>2.6117647058823525</c:v>
                </c:pt>
                <c:pt idx="48535">
                  <c:v>2.6117647058823525</c:v>
                </c:pt>
                <c:pt idx="48536">
                  <c:v>2.6117647058823525</c:v>
                </c:pt>
                <c:pt idx="48537">
                  <c:v>2.6117647058823525</c:v>
                </c:pt>
                <c:pt idx="48538">
                  <c:v>2.6117647058823525</c:v>
                </c:pt>
                <c:pt idx="48539">
                  <c:v>2.6117647058823525</c:v>
                </c:pt>
                <c:pt idx="48540">
                  <c:v>2.6117647058823525</c:v>
                </c:pt>
                <c:pt idx="48541">
                  <c:v>2.6117647058823525</c:v>
                </c:pt>
                <c:pt idx="48542">
                  <c:v>2.6117647058823525</c:v>
                </c:pt>
                <c:pt idx="48543">
                  <c:v>2.6117647058823525</c:v>
                </c:pt>
                <c:pt idx="48544">
                  <c:v>2.6117647058823525</c:v>
                </c:pt>
                <c:pt idx="48545">
                  <c:v>2.6117647058823525</c:v>
                </c:pt>
                <c:pt idx="48546">
                  <c:v>2.6117647058823525</c:v>
                </c:pt>
                <c:pt idx="48547">
                  <c:v>2.4643137254901957</c:v>
                </c:pt>
                <c:pt idx="48548">
                  <c:v>2.4643137254901957</c:v>
                </c:pt>
                <c:pt idx="48549">
                  <c:v>2.4643137254901957</c:v>
                </c:pt>
                <c:pt idx="48550">
                  <c:v>2.4643137254901957</c:v>
                </c:pt>
                <c:pt idx="48551">
                  <c:v>2.4643137254901957</c:v>
                </c:pt>
                <c:pt idx="48552">
                  <c:v>2.4643137254901957</c:v>
                </c:pt>
                <c:pt idx="48553">
                  <c:v>2.4643137254901957</c:v>
                </c:pt>
                <c:pt idx="48554">
                  <c:v>2.4643137254901957</c:v>
                </c:pt>
                <c:pt idx="48555">
                  <c:v>2.4643137254901957</c:v>
                </c:pt>
                <c:pt idx="48556">
                  <c:v>2.4643137254901957</c:v>
                </c:pt>
                <c:pt idx="48557">
                  <c:v>2.4643137254901957</c:v>
                </c:pt>
                <c:pt idx="48558">
                  <c:v>2.4643137254901957</c:v>
                </c:pt>
                <c:pt idx="48559">
                  <c:v>2.4643137254901957</c:v>
                </c:pt>
                <c:pt idx="48560">
                  <c:v>2.4643137254901957</c:v>
                </c:pt>
                <c:pt idx="48561">
                  <c:v>2.4643137254901957</c:v>
                </c:pt>
                <c:pt idx="48562">
                  <c:v>2.4643137254901957</c:v>
                </c:pt>
                <c:pt idx="48563">
                  <c:v>2.4643137254901957</c:v>
                </c:pt>
                <c:pt idx="48564">
                  <c:v>2.4643137254901957</c:v>
                </c:pt>
                <c:pt idx="48565">
                  <c:v>2.4643137254901957</c:v>
                </c:pt>
                <c:pt idx="48566">
                  <c:v>2.4643137254901957</c:v>
                </c:pt>
                <c:pt idx="48567">
                  <c:v>2.4643137254901957</c:v>
                </c:pt>
                <c:pt idx="48568">
                  <c:v>2.4643137254901957</c:v>
                </c:pt>
                <c:pt idx="48569">
                  <c:v>2.4643137254901957</c:v>
                </c:pt>
                <c:pt idx="48570">
                  <c:v>2.4643137254901957</c:v>
                </c:pt>
                <c:pt idx="48571">
                  <c:v>2.4643137254901957</c:v>
                </c:pt>
                <c:pt idx="48572">
                  <c:v>2.4643137254901957</c:v>
                </c:pt>
                <c:pt idx="48573">
                  <c:v>2.4643137254901957</c:v>
                </c:pt>
                <c:pt idx="48574">
                  <c:v>2.4643137254901957</c:v>
                </c:pt>
                <c:pt idx="48575">
                  <c:v>2.4643137254901957</c:v>
                </c:pt>
                <c:pt idx="48576">
                  <c:v>2.4643137254901957</c:v>
                </c:pt>
                <c:pt idx="48577">
                  <c:v>2.4643137254901957</c:v>
                </c:pt>
                <c:pt idx="48578">
                  <c:v>2.4643137254901957</c:v>
                </c:pt>
                <c:pt idx="48579">
                  <c:v>2.4643137254901957</c:v>
                </c:pt>
                <c:pt idx="48580">
                  <c:v>2.4643137254901957</c:v>
                </c:pt>
                <c:pt idx="48581">
                  <c:v>2.4643137254901957</c:v>
                </c:pt>
                <c:pt idx="48582">
                  <c:v>2.4643137254901957</c:v>
                </c:pt>
                <c:pt idx="48583">
                  <c:v>2.4643137254901957</c:v>
                </c:pt>
                <c:pt idx="48584">
                  <c:v>2.4643137254901957</c:v>
                </c:pt>
                <c:pt idx="48585">
                  <c:v>2.4643137254901957</c:v>
                </c:pt>
                <c:pt idx="48586">
                  <c:v>2.4643137254901957</c:v>
                </c:pt>
                <c:pt idx="48587">
                  <c:v>2.4643137254901957</c:v>
                </c:pt>
                <c:pt idx="48588">
                  <c:v>2.4643137254901957</c:v>
                </c:pt>
                <c:pt idx="48589">
                  <c:v>2.4643137254901957</c:v>
                </c:pt>
                <c:pt idx="48590">
                  <c:v>2.4643137254901957</c:v>
                </c:pt>
                <c:pt idx="48591">
                  <c:v>2.4643137254901957</c:v>
                </c:pt>
                <c:pt idx="48592">
                  <c:v>2.4643137254901957</c:v>
                </c:pt>
                <c:pt idx="48593">
                  <c:v>2.4643137254901957</c:v>
                </c:pt>
                <c:pt idx="48594">
                  <c:v>2.4643137254901957</c:v>
                </c:pt>
                <c:pt idx="48595">
                  <c:v>2.4643137254901957</c:v>
                </c:pt>
                <c:pt idx="48596">
                  <c:v>2.4643137254901957</c:v>
                </c:pt>
                <c:pt idx="48597">
                  <c:v>2.4643137254901957</c:v>
                </c:pt>
                <c:pt idx="48598">
                  <c:v>2.4643137254901957</c:v>
                </c:pt>
                <c:pt idx="48599">
                  <c:v>2.4643137254901957</c:v>
                </c:pt>
                <c:pt idx="48600">
                  <c:v>2.4643137254901957</c:v>
                </c:pt>
                <c:pt idx="48601">
                  <c:v>2.4643137254901957</c:v>
                </c:pt>
                <c:pt idx="48602">
                  <c:v>2.4643137254901957</c:v>
                </c:pt>
                <c:pt idx="48603">
                  <c:v>2.6117647058823525</c:v>
                </c:pt>
                <c:pt idx="48604">
                  <c:v>2.6117647058823525</c:v>
                </c:pt>
                <c:pt idx="48605">
                  <c:v>2.6117647058823525</c:v>
                </c:pt>
                <c:pt idx="48606">
                  <c:v>2.6117647058823525</c:v>
                </c:pt>
                <c:pt idx="48607">
                  <c:v>2.6117647058823525</c:v>
                </c:pt>
                <c:pt idx="48608">
                  <c:v>2.6117647058823525</c:v>
                </c:pt>
                <c:pt idx="48609">
                  <c:v>2.6117647058823525</c:v>
                </c:pt>
                <c:pt idx="48610">
                  <c:v>2.6117647058823525</c:v>
                </c:pt>
                <c:pt idx="48611">
                  <c:v>2.6117647058823525</c:v>
                </c:pt>
                <c:pt idx="48612">
                  <c:v>2.6117647058823525</c:v>
                </c:pt>
                <c:pt idx="48613">
                  <c:v>2.6117647058823525</c:v>
                </c:pt>
                <c:pt idx="48614">
                  <c:v>2.6117647058823525</c:v>
                </c:pt>
                <c:pt idx="48615">
                  <c:v>2.6117647058823525</c:v>
                </c:pt>
                <c:pt idx="48616">
                  <c:v>2.6117647058823525</c:v>
                </c:pt>
                <c:pt idx="48617">
                  <c:v>2.6117647058823525</c:v>
                </c:pt>
                <c:pt idx="48618">
                  <c:v>2.6117647058823525</c:v>
                </c:pt>
                <c:pt idx="48619">
                  <c:v>2.6117647058823525</c:v>
                </c:pt>
                <c:pt idx="48620">
                  <c:v>2.6117647058823525</c:v>
                </c:pt>
                <c:pt idx="48621">
                  <c:v>2.6117647058823525</c:v>
                </c:pt>
                <c:pt idx="48622">
                  <c:v>2.6117647058823525</c:v>
                </c:pt>
                <c:pt idx="48623">
                  <c:v>2.6117647058823525</c:v>
                </c:pt>
                <c:pt idx="48624">
                  <c:v>2.6117647058823525</c:v>
                </c:pt>
                <c:pt idx="48625">
                  <c:v>2.6117647058823525</c:v>
                </c:pt>
                <c:pt idx="48626">
                  <c:v>2.6117647058823525</c:v>
                </c:pt>
                <c:pt idx="48627">
                  <c:v>2.6117647058823525</c:v>
                </c:pt>
                <c:pt idx="48628">
                  <c:v>2.6117647058823525</c:v>
                </c:pt>
                <c:pt idx="48629">
                  <c:v>2.6117647058823525</c:v>
                </c:pt>
                <c:pt idx="48630">
                  <c:v>2.6117647058823525</c:v>
                </c:pt>
                <c:pt idx="48631">
                  <c:v>2.6117647058823525</c:v>
                </c:pt>
                <c:pt idx="48632">
                  <c:v>2.6117647058823525</c:v>
                </c:pt>
                <c:pt idx="48633">
                  <c:v>2.6117647058823525</c:v>
                </c:pt>
                <c:pt idx="48634">
                  <c:v>2.6117647058823525</c:v>
                </c:pt>
                <c:pt idx="48635">
                  <c:v>2.6117647058823525</c:v>
                </c:pt>
                <c:pt idx="48636">
                  <c:v>2.6117647058823525</c:v>
                </c:pt>
                <c:pt idx="48637">
                  <c:v>2.6117647058823525</c:v>
                </c:pt>
                <c:pt idx="48638">
                  <c:v>2.6117647058823525</c:v>
                </c:pt>
                <c:pt idx="48639">
                  <c:v>2.6117647058823525</c:v>
                </c:pt>
                <c:pt idx="48640">
                  <c:v>2.6117647058823525</c:v>
                </c:pt>
                <c:pt idx="48641">
                  <c:v>2.6117647058823525</c:v>
                </c:pt>
                <c:pt idx="48642">
                  <c:v>2.6117647058823525</c:v>
                </c:pt>
                <c:pt idx="48643">
                  <c:v>2.4643137254901957</c:v>
                </c:pt>
                <c:pt idx="48644">
                  <c:v>2.4643137254901957</c:v>
                </c:pt>
                <c:pt idx="48645">
                  <c:v>2.4643137254901957</c:v>
                </c:pt>
                <c:pt idx="48646">
                  <c:v>2.4643137254901957</c:v>
                </c:pt>
                <c:pt idx="48647">
                  <c:v>2.4643137254901957</c:v>
                </c:pt>
                <c:pt idx="48648">
                  <c:v>2.4643137254901957</c:v>
                </c:pt>
                <c:pt idx="48649">
                  <c:v>2.4643137254901957</c:v>
                </c:pt>
                <c:pt idx="48650">
                  <c:v>2.4643137254901957</c:v>
                </c:pt>
                <c:pt idx="48651">
                  <c:v>2.4643137254901957</c:v>
                </c:pt>
                <c:pt idx="48652">
                  <c:v>2.4643137254901957</c:v>
                </c:pt>
                <c:pt idx="48653">
                  <c:v>2.4643137254901957</c:v>
                </c:pt>
                <c:pt idx="48654">
                  <c:v>2.4643137254901957</c:v>
                </c:pt>
                <c:pt idx="48655">
                  <c:v>2.4643137254901957</c:v>
                </c:pt>
                <c:pt idx="48656">
                  <c:v>2.4643137254901957</c:v>
                </c:pt>
                <c:pt idx="48657">
                  <c:v>2.4643137254901957</c:v>
                </c:pt>
                <c:pt idx="48658">
                  <c:v>2.4643137254901957</c:v>
                </c:pt>
                <c:pt idx="48659">
                  <c:v>2.4643137254901957</c:v>
                </c:pt>
                <c:pt idx="48660">
                  <c:v>2.4643137254901957</c:v>
                </c:pt>
                <c:pt idx="48661">
                  <c:v>2.4643137254901957</c:v>
                </c:pt>
                <c:pt idx="48662">
                  <c:v>2.4643137254901957</c:v>
                </c:pt>
                <c:pt idx="48663">
                  <c:v>2.4643137254901957</c:v>
                </c:pt>
                <c:pt idx="48664">
                  <c:v>2.4643137254901957</c:v>
                </c:pt>
                <c:pt idx="48665">
                  <c:v>2.4643137254901957</c:v>
                </c:pt>
                <c:pt idx="48666">
                  <c:v>2.4643137254901957</c:v>
                </c:pt>
                <c:pt idx="48667">
                  <c:v>2.4643137254901957</c:v>
                </c:pt>
                <c:pt idx="48668">
                  <c:v>2.4643137254901957</c:v>
                </c:pt>
                <c:pt idx="48669">
                  <c:v>2.4643137254901957</c:v>
                </c:pt>
                <c:pt idx="48670">
                  <c:v>2.4643137254901957</c:v>
                </c:pt>
                <c:pt idx="48671">
                  <c:v>2.4643137254901957</c:v>
                </c:pt>
                <c:pt idx="48672">
                  <c:v>2.4643137254901957</c:v>
                </c:pt>
                <c:pt idx="48673">
                  <c:v>2.4643137254901957</c:v>
                </c:pt>
                <c:pt idx="48674">
                  <c:v>2.4643137254901957</c:v>
                </c:pt>
                <c:pt idx="48675">
                  <c:v>2.4643137254901957</c:v>
                </c:pt>
                <c:pt idx="48676">
                  <c:v>2.4643137254901957</c:v>
                </c:pt>
                <c:pt idx="48677">
                  <c:v>2.4643137254901957</c:v>
                </c:pt>
                <c:pt idx="48678">
                  <c:v>2.4643137254901957</c:v>
                </c:pt>
                <c:pt idx="48679">
                  <c:v>2.4643137254901957</c:v>
                </c:pt>
                <c:pt idx="48680">
                  <c:v>2.4643137254901957</c:v>
                </c:pt>
                <c:pt idx="48681">
                  <c:v>2.4643137254901957</c:v>
                </c:pt>
                <c:pt idx="48682">
                  <c:v>2.4643137254901957</c:v>
                </c:pt>
                <c:pt idx="48683">
                  <c:v>2.4643137254901957</c:v>
                </c:pt>
                <c:pt idx="48684">
                  <c:v>2.4643137254901957</c:v>
                </c:pt>
                <c:pt idx="48685">
                  <c:v>2.4643137254901957</c:v>
                </c:pt>
                <c:pt idx="48686">
                  <c:v>2.4643137254901957</c:v>
                </c:pt>
                <c:pt idx="48687">
                  <c:v>2.4643137254901957</c:v>
                </c:pt>
                <c:pt idx="48688">
                  <c:v>2.4643137254901957</c:v>
                </c:pt>
                <c:pt idx="48689">
                  <c:v>2.4643137254901957</c:v>
                </c:pt>
                <c:pt idx="48690">
                  <c:v>2.4643137254901957</c:v>
                </c:pt>
                <c:pt idx="48691">
                  <c:v>2.4643137254901957</c:v>
                </c:pt>
                <c:pt idx="48692">
                  <c:v>2.4643137254901957</c:v>
                </c:pt>
                <c:pt idx="48693">
                  <c:v>2.4643137254901957</c:v>
                </c:pt>
                <c:pt idx="48694">
                  <c:v>2.4643137254901957</c:v>
                </c:pt>
                <c:pt idx="48695">
                  <c:v>2.4643137254901957</c:v>
                </c:pt>
                <c:pt idx="48696">
                  <c:v>2.4643137254901957</c:v>
                </c:pt>
                <c:pt idx="48697">
                  <c:v>2.4643137254901957</c:v>
                </c:pt>
                <c:pt idx="48698">
                  <c:v>2.6117647058823525</c:v>
                </c:pt>
                <c:pt idx="48699">
                  <c:v>2.6117647058823525</c:v>
                </c:pt>
                <c:pt idx="48700">
                  <c:v>2.6117647058823525</c:v>
                </c:pt>
                <c:pt idx="48701">
                  <c:v>2.6117647058823525</c:v>
                </c:pt>
                <c:pt idx="48702">
                  <c:v>2.6117647058823525</c:v>
                </c:pt>
                <c:pt idx="48703">
                  <c:v>2.6117647058823525</c:v>
                </c:pt>
                <c:pt idx="48704">
                  <c:v>2.6117647058823525</c:v>
                </c:pt>
                <c:pt idx="48705">
                  <c:v>2.6117647058823525</c:v>
                </c:pt>
                <c:pt idx="48706">
                  <c:v>2.6117647058823525</c:v>
                </c:pt>
                <c:pt idx="48707">
                  <c:v>2.6117647058823525</c:v>
                </c:pt>
                <c:pt idx="48708">
                  <c:v>2.6117647058823525</c:v>
                </c:pt>
                <c:pt idx="48709">
                  <c:v>2.6117647058823525</c:v>
                </c:pt>
                <c:pt idx="48710">
                  <c:v>2.6117647058823525</c:v>
                </c:pt>
                <c:pt idx="48711">
                  <c:v>2.6117647058823525</c:v>
                </c:pt>
                <c:pt idx="48712">
                  <c:v>2.6117647058823525</c:v>
                </c:pt>
                <c:pt idx="48713">
                  <c:v>2.6117647058823525</c:v>
                </c:pt>
                <c:pt idx="48714">
                  <c:v>2.6117647058823525</c:v>
                </c:pt>
                <c:pt idx="48715">
                  <c:v>2.6117647058823525</c:v>
                </c:pt>
                <c:pt idx="48716">
                  <c:v>2.6117647058823525</c:v>
                </c:pt>
                <c:pt idx="48717">
                  <c:v>2.6117647058823525</c:v>
                </c:pt>
                <c:pt idx="48718">
                  <c:v>2.6117647058823525</c:v>
                </c:pt>
                <c:pt idx="48719">
                  <c:v>2.6117647058823525</c:v>
                </c:pt>
                <c:pt idx="48720">
                  <c:v>2.6117647058823525</c:v>
                </c:pt>
                <c:pt idx="48721">
                  <c:v>2.6117647058823525</c:v>
                </c:pt>
                <c:pt idx="48722">
                  <c:v>2.6117647058823525</c:v>
                </c:pt>
                <c:pt idx="48723">
                  <c:v>2.6117647058823525</c:v>
                </c:pt>
                <c:pt idx="48724">
                  <c:v>2.6117647058823525</c:v>
                </c:pt>
                <c:pt idx="48725">
                  <c:v>2.6117647058823525</c:v>
                </c:pt>
                <c:pt idx="48726">
                  <c:v>2.6117647058823525</c:v>
                </c:pt>
                <c:pt idx="48727">
                  <c:v>2.6117647058823525</c:v>
                </c:pt>
                <c:pt idx="48728">
                  <c:v>2.6117647058823525</c:v>
                </c:pt>
                <c:pt idx="48729">
                  <c:v>2.6117647058823525</c:v>
                </c:pt>
                <c:pt idx="48730">
                  <c:v>2.6117647058823525</c:v>
                </c:pt>
                <c:pt idx="48731">
                  <c:v>2.6117647058823525</c:v>
                </c:pt>
                <c:pt idx="48732">
                  <c:v>2.6117647058823525</c:v>
                </c:pt>
                <c:pt idx="48733">
                  <c:v>2.6117647058823525</c:v>
                </c:pt>
                <c:pt idx="48734">
                  <c:v>2.6117647058823525</c:v>
                </c:pt>
                <c:pt idx="48735">
                  <c:v>2.6117647058823525</c:v>
                </c:pt>
                <c:pt idx="48736">
                  <c:v>2.6117647058823525</c:v>
                </c:pt>
                <c:pt idx="48737">
                  <c:v>2.6117647058823525</c:v>
                </c:pt>
                <c:pt idx="48738">
                  <c:v>2.4643137254901957</c:v>
                </c:pt>
                <c:pt idx="48739">
                  <c:v>2.4643137254901957</c:v>
                </c:pt>
                <c:pt idx="48740">
                  <c:v>2.4643137254901957</c:v>
                </c:pt>
                <c:pt idx="48741">
                  <c:v>2.4643137254901957</c:v>
                </c:pt>
                <c:pt idx="48742">
                  <c:v>2.4643137254901957</c:v>
                </c:pt>
                <c:pt idx="48743">
                  <c:v>2.4643137254901957</c:v>
                </c:pt>
                <c:pt idx="48744">
                  <c:v>2.4643137254901957</c:v>
                </c:pt>
                <c:pt idx="48745">
                  <c:v>2.4643137254901957</c:v>
                </c:pt>
                <c:pt idx="48746">
                  <c:v>2.4643137254901957</c:v>
                </c:pt>
                <c:pt idx="48747">
                  <c:v>2.4643137254901957</c:v>
                </c:pt>
                <c:pt idx="48748">
                  <c:v>2.4643137254901957</c:v>
                </c:pt>
                <c:pt idx="48749">
                  <c:v>2.4643137254901957</c:v>
                </c:pt>
                <c:pt idx="48750">
                  <c:v>2.4643137254901957</c:v>
                </c:pt>
                <c:pt idx="48751">
                  <c:v>2.4643137254901957</c:v>
                </c:pt>
                <c:pt idx="48752">
                  <c:v>2.4643137254901957</c:v>
                </c:pt>
                <c:pt idx="48753">
                  <c:v>2.4643137254901957</c:v>
                </c:pt>
                <c:pt idx="48754">
                  <c:v>2.4643137254901957</c:v>
                </c:pt>
                <c:pt idx="48755">
                  <c:v>2.4643137254901957</c:v>
                </c:pt>
                <c:pt idx="48756">
                  <c:v>2.4643137254901957</c:v>
                </c:pt>
                <c:pt idx="48757">
                  <c:v>2.4643137254901957</c:v>
                </c:pt>
                <c:pt idx="48758">
                  <c:v>2.4643137254901957</c:v>
                </c:pt>
                <c:pt idx="48759">
                  <c:v>2.4643137254901957</c:v>
                </c:pt>
                <c:pt idx="48760">
                  <c:v>2.4643137254901957</c:v>
                </c:pt>
                <c:pt idx="48761">
                  <c:v>2.4643137254901957</c:v>
                </c:pt>
                <c:pt idx="48762">
                  <c:v>2.4643137254901957</c:v>
                </c:pt>
                <c:pt idx="48763">
                  <c:v>2.4643137254901957</c:v>
                </c:pt>
                <c:pt idx="48764">
                  <c:v>2.4643137254901957</c:v>
                </c:pt>
                <c:pt idx="48765">
                  <c:v>2.4643137254901957</c:v>
                </c:pt>
                <c:pt idx="48766">
                  <c:v>2.4643137254901957</c:v>
                </c:pt>
                <c:pt idx="48767">
                  <c:v>2.4643137254901957</c:v>
                </c:pt>
                <c:pt idx="48768">
                  <c:v>2.4643137254901957</c:v>
                </c:pt>
                <c:pt idx="48769">
                  <c:v>2.4643137254901957</c:v>
                </c:pt>
                <c:pt idx="48770">
                  <c:v>2.4643137254901957</c:v>
                </c:pt>
                <c:pt idx="48771">
                  <c:v>2.4643137254901957</c:v>
                </c:pt>
                <c:pt idx="48772">
                  <c:v>2.4643137254901957</c:v>
                </c:pt>
                <c:pt idx="48773">
                  <c:v>2.4643137254901957</c:v>
                </c:pt>
                <c:pt idx="48774">
                  <c:v>2.4643137254901957</c:v>
                </c:pt>
                <c:pt idx="48775">
                  <c:v>2.4643137254901957</c:v>
                </c:pt>
                <c:pt idx="48776">
                  <c:v>2.4643137254901957</c:v>
                </c:pt>
                <c:pt idx="48777">
                  <c:v>2.4643137254901957</c:v>
                </c:pt>
                <c:pt idx="48778">
                  <c:v>2.4643137254901957</c:v>
                </c:pt>
                <c:pt idx="48779">
                  <c:v>2.4643137254901957</c:v>
                </c:pt>
                <c:pt idx="48780">
                  <c:v>2.4643137254901957</c:v>
                </c:pt>
                <c:pt idx="48781">
                  <c:v>2.4643137254901957</c:v>
                </c:pt>
                <c:pt idx="48782">
                  <c:v>2.4643137254901957</c:v>
                </c:pt>
                <c:pt idx="48783">
                  <c:v>2.4643137254901957</c:v>
                </c:pt>
                <c:pt idx="48784">
                  <c:v>2.4643137254901957</c:v>
                </c:pt>
                <c:pt idx="48785">
                  <c:v>2.4643137254901957</c:v>
                </c:pt>
                <c:pt idx="48786">
                  <c:v>2.4643137254901957</c:v>
                </c:pt>
                <c:pt idx="48787">
                  <c:v>2.4643137254901957</c:v>
                </c:pt>
                <c:pt idx="48788">
                  <c:v>2.4643137254901957</c:v>
                </c:pt>
                <c:pt idx="48789">
                  <c:v>2.4643137254901957</c:v>
                </c:pt>
                <c:pt idx="48790">
                  <c:v>2.4643137254901957</c:v>
                </c:pt>
                <c:pt idx="48791">
                  <c:v>2.4643137254901957</c:v>
                </c:pt>
                <c:pt idx="48792">
                  <c:v>2.4643137254901957</c:v>
                </c:pt>
                <c:pt idx="48793">
                  <c:v>2.6117647058823525</c:v>
                </c:pt>
                <c:pt idx="48794">
                  <c:v>2.6117647058823525</c:v>
                </c:pt>
                <c:pt idx="48795">
                  <c:v>2.6117647058823525</c:v>
                </c:pt>
                <c:pt idx="48796">
                  <c:v>2.6117647058823525</c:v>
                </c:pt>
                <c:pt idx="48797">
                  <c:v>2.6117647058823525</c:v>
                </c:pt>
                <c:pt idx="48798">
                  <c:v>2.6117647058823525</c:v>
                </c:pt>
                <c:pt idx="48799">
                  <c:v>2.6117647058823525</c:v>
                </c:pt>
                <c:pt idx="48800">
                  <c:v>2.6117647058823525</c:v>
                </c:pt>
                <c:pt idx="48801">
                  <c:v>2.6117647058823525</c:v>
                </c:pt>
                <c:pt idx="48802">
                  <c:v>2.6117647058823525</c:v>
                </c:pt>
                <c:pt idx="48803">
                  <c:v>2.6117647058823525</c:v>
                </c:pt>
                <c:pt idx="48804">
                  <c:v>2.6117647058823525</c:v>
                </c:pt>
                <c:pt idx="48805">
                  <c:v>2.6117647058823525</c:v>
                </c:pt>
                <c:pt idx="48806">
                  <c:v>2.6117647058823525</c:v>
                </c:pt>
                <c:pt idx="48807">
                  <c:v>2.6117647058823525</c:v>
                </c:pt>
                <c:pt idx="48808">
                  <c:v>2.6117647058823525</c:v>
                </c:pt>
                <c:pt idx="48809">
                  <c:v>2.6117647058823525</c:v>
                </c:pt>
                <c:pt idx="48810">
                  <c:v>2.6117647058823525</c:v>
                </c:pt>
                <c:pt idx="48811">
                  <c:v>2.6117647058823525</c:v>
                </c:pt>
                <c:pt idx="48812">
                  <c:v>2.6117647058823525</c:v>
                </c:pt>
                <c:pt idx="48813">
                  <c:v>2.6117647058823525</c:v>
                </c:pt>
                <c:pt idx="48814">
                  <c:v>2.6117647058823525</c:v>
                </c:pt>
                <c:pt idx="48815">
                  <c:v>2.6117647058823525</c:v>
                </c:pt>
                <c:pt idx="48816">
                  <c:v>2.6117647058823525</c:v>
                </c:pt>
                <c:pt idx="48817">
                  <c:v>2.6117647058823525</c:v>
                </c:pt>
                <c:pt idx="48818">
                  <c:v>2.6117647058823525</c:v>
                </c:pt>
                <c:pt idx="48819">
                  <c:v>2.6117647058823525</c:v>
                </c:pt>
                <c:pt idx="48820">
                  <c:v>2.6117647058823525</c:v>
                </c:pt>
                <c:pt idx="48821">
                  <c:v>2.6117647058823525</c:v>
                </c:pt>
                <c:pt idx="48822">
                  <c:v>2.6117647058823525</c:v>
                </c:pt>
                <c:pt idx="48823">
                  <c:v>2.6117647058823525</c:v>
                </c:pt>
                <c:pt idx="48824">
                  <c:v>2.6117647058823525</c:v>
                </c:pt>
                <c:pt idx="48825">
                  <c:v>2.6117647058823525</c:v>
                </c:pt>
                <c:pt idx="48826">
                  <c:v>2.6117647058823525</c:v>
                </c:pt>
                <c:pt idx="48827">
                  <c:v>2.6117647058823525</c:v>
                </c:pt>
                <c:pt idx="48828">
                  <c:v>2.6117647058823525</c:v>
                </c:pt>
                <c:pt idx="48829">
                  <c:v>2.6117647058823525</c:v>
                </c:pt>
                <c:pt idx="48830">
                  <c:v>2.6117647058823525</c:v>
                </c:pt>
                <c:pt idx="48831">
                  <c:v>2.6117647058823525</c:v>
                </c:pt>
                <c:pt idx="48832">
                  <c:v>2.6117647058823525</c:v>
                </c:pt>
                <c:pt idx="48833">
                  <c:v>2.4643137254901957</c:v>
                </c:pt>
                <c:pt idx="48834">
                  <c:v>2.4643137254901957</c:v>
                </c:pt>
                <c:pt idx="48835">
                  <c:v>2.4643137254901957</c:v>
                </c:pt>
                <c:pt idx="48836">
                  <c:v>2.4643137254901957</c:v>
                </c:pt>
                <c:pt idx="48837">
                  <c:v>2.4643137254901957</c:v>
                </c:pt>
                <c:pt idx="48838">
                  <c:v>2.4643137254901957</c:v>
                </c:pt>
                <c:pt idx="48839">
                  <c:v>2.4643137254901957</c:v>
                </c:pt>
                <c:pt idx="48840">
                  <c:v>2.4643137254901957</c:v>
                </c:pt>
                <c:pt idx="48841">
                  <c:v>2.4643137254901957</c:v>
                </c:pt>
                <c:pt idx="48842">
                  <c:v>2.4643137254901957</c:v>
                </c:pt>
                <c:pt idx="48843">
                  <c:v>2.4643137254901957</c:v>
                </c:pt>
                <c:pt idx="48844">
                  <c:v>2.4643137254901957</c:v>
                </c:pt>
                <c:pt idx="48845">
                  <c:v>2.4643137254901957</c:v>
                </c:pt>
                <c:pt idx="48846">
                  <c:v>2.4643137254901957</c:v>
                </c:pt>
                <c:pt idx="48847">
                  <c:v>2.4643137254901957</c:v>
                </c:pt>
                <c:pt idx="48848">
                  <c:v>2.4643137254901957</c:v>
                </c:pt>
                <c:pt idx="48849">
                  <c:v>2.4643137254901957</c:v>
                </c:pt>
                <c:pt idx="48850">
                  <c:v>2.4643137254901957</c:v>
                </c:pt>
                <c:pt idx="48851">
                  <c:v>2.4643137254901957</c:v>
                </c:pt>
                <c:pt idx="48852">
                  <c:v>2.4643137254901957</c:v>
                </c:pt>
                <c:pt idx="48853">
                  <c:v>2.4643137254901957</c:v>
                </c:pt>
                <c:pt idx="48854">
                  <c:v>2.4643137254901957</c:v>
                </c:pt>
                <c:pt idx="48855">
                  <c:v>2.4643137254901957</c:v>
                </c:pt>
                <c:pt idx="48856">
                  <c:v>2.4643137254901957</c:v>
                </c:pt>
                <c:pt idx="48857">
                  <c:v>2.4643137254901957</c:v>
                </c:pt>
                <c:pt idx="48858">
                  <c:v>2.4643137254901957</c:v>
                </c:pt>
                <c:pt idx="48859">
                  <c:v>2.4643137254901957</c:v>
                </c:pt>
                <c:pt idx="48860">
                  <c:v>2.4643137254901957</c:v>
                </c:pt>
                <c:pt idx="48861">
                  <c:v>2.4643137254901957</c:v>
                </c:pt>
                <c:pt idx="48862">
                  <c:v>2.4643137254901957</c:v>
                </c:pt>
                <c:pt idx="48863">
                  <c:v>2.4643137254901957</c:v>
                </c:pt>
                <c:pt idx="48864">
                  <c:v>2.4643137254901957</c:v>
                </c:pt>
                <c:pt idx="48865">
                  <c:v>2.4643137254901957</c:v>
                </c:pt>
                <c:pt idx="48866">
                  <c:v>2.4643137254901957</c:v>
                </c:pt>
                <c:pt idx="48867">
                  <c:v>2.4643137254901957</c:v>
                </c:pt>
                <c:pt idx="48868">
                  <c:v>2.4643137254901957</c:v>
                </c:pt>
                <c:pt idx="48869">
                  <c:v>2.4643137254901957</c:v>
                </c:pt>
                <c:pt idx="48870">
                  <c:v>2.4643137254901957</c:v>
                </c:pt>
                <c:pt idx="48871">
                  <c:v>2.4643137254901957</c:v>
                </c:pt>
                <c:pt idx="48872">
                  <c:v>2.4643137254901957</c:v>
                </c:pt>
                <c:pt idx="48873">
                  <c:v>2.4643137254901957</c:v>
                </c:pt>
                <c:pt idx="48874">
                  <c:v>2.4643137254901957</c:v>
                </c:pt>
                <c:pt idx="48875">
                  <c:v>2.4643137254901957</c:v>
                </c:pt>
                <c:pt idx="48876">
                  <c:v>2.4643137254901957</c:v>
                </c:pt>
                <c:pt idx="48877">
                  <c:v>2.4643137254901957</c:v>
                </c:pt>
                <c:pt idx="48878">
                  <c:v>2.4643137254901957</c:v>
                </c:pt>
                <c:pt idx="48879">
                  <c:v>2.4643137254901957</c:v>
                </c:pt>
                <c:pt idx="48880">
                  <c:v>2.4643137254901957</c:v>
                </c:pt>
                <c:pt idx="48881">
                  <c:v>2.4643137254901957</c:v>
                </c:pt>
                <c:pt idx="48882">
                  <c:v>2.4643137254901957</c:v>
                </c:pt>
                <c:pt idx="48883">
                  <c:v>2.4643137254901957</c:v>
                </c:pt>
                <c:pt idx="48884">
                  <c:v>2.4643137254901957</c:v>
                </c:pt>
                <c:pt idx="48885">
                  <c:v>2.4643137254901957</c:v>
                </c:pt>
                <c:pt idx="48886">
                  <c:v>2.4643137254901957</c:v>
                </c:pt>
                <c:pt idx="48887">
                  <c:v>2.4643137254901957</c:v>
                </c:pt>
                <c:pt idx="48888">
                  <c:v>2.4643137254901957</c:v>
                </c:pt>
                <c:pt idx="48889">
                  <c:v>2.4643137254901957</c:v>
                </c:pt>
                <c:pt idx="48890">
                  <c:v>2.6117647058823525</c:v>
                </c:pt>
                <c:pt idx="48891">
                  <c:v>2.6117647058823525</c:v>
                </c:pt>
                <c:pt idx="48892">
                  <c:v>2.6117647058823525</c:v>
                </c:pt>
                <c:pt idx="48893">
                  <c:v>2.6117647058823525</c:v>
                </c:pt>
                <c:pt idx="48894">
                  <c:v>2.6117647058823525</c:v>
                </c:pt>
                <c:pt idx="48895">
                  <c:v>2.6117647058823525</c:v>
                </c:pt>
                <c:pt idx="48896">
                  <c:v>2.6117647058823525</c:v>
                </c:pt>
                <c:pt idx="48897">
                  <c:v>2.6117647058823525</c:v>
                </c:pt>
                <c:pt idx="48898">
                  <c:v>2.6117647058823525</c:v>
                </c:pt>
                <c:pt idx="48899">
                  <c:v>2.6117647058823525</c:v>
                </c:pt>
                <c:pt idx="48900">
                  <c:v>2.6117647058823525</c:v>
                </c:pt>
                <c:pt idx="48901">
                  <c:v>2.6117647058823525</c:v>
                </c:pt>
                <c:pt idx="48902">
                  <c:v>2.6117647058823525</c:v>
                </c:pt>
                <c:pt idx="48903">
                  <c:v>2.6117647058823525</c:v>
                </c:pt>
                <c:pt idx="48904">
                  <c:v>2.6117647058823525</c:v>
                </c:pt>
                <c:pt idx="48905">
                  <c:v>2.6117647058823525</c:v>
                </c:pt>
                <c:pt idx="48906">
                  <c:v>2.6117647058823525</c:v>
                </c:pt>
                <c:pt idx="48907">
                  <c:v>2.6117647058823525</c:v>
                </c:pt>
                <c:pt idx="48908">
                  <c:v>2.6117647058823525</c:v>
                </c:pt>
                <c:pt idx="48909">
                  <c:v>2.6117647058823525</c:v>
                </c:pt>
                <c:pt idx="48910">
                  <c:v>2.6117647058823525</c:v>
                </c:pt>
                <c:pt idx="48911">
                  <c:v>2.6117647058823525</c:v>
                </c:pt>
                <c:pt idx="48912">
                  <c:v>2.6117647058823525</c:v>
                </c:pt>
                <c:pt idx="48913">
                  <c:v>2.6117647058823525</c:v>
                </c:pt>
                <c:pt idx="48914">
                  <c:v>2.6117647058823525</c:v>
                </c:pt>
                <c:pt idx="48915">
                  <c:v>2.6117647058823525</c:v>
                </c:pt>
                <c:pt idx="48916">
                  <c:v>2.6117647058823525</c:v>
                </c:pt>
                <c:pt idx="48917">
                  <c:v>2.6117647058823525</c:v>
                </c:pt>
                <c:pt idx="48918">
                  <c:v>2.6117647058823525</c:v>
                </c:pt>
                <c:pt idx="48919">
                  <c:v>2.6117647058823525</c:v>
                </c:pt>
                <c:pt idx="48920">
                  <c:v>2.6117647058823525</c:v>
                </c:pt>
                <c:pt idx="48921">
                  <c:v>2.6117647058823525</c:v>
                </c:pt>
                <c:pt idx="48922">
                  <c:v>2.6117647058823525</c:v>
                </c:pt>
                <c:pt idx="48923">
                  <c:v>2.6117647058823525</c:v>
                </c:pt>
                <c:pt idx="48924">
                  <c:v>2.6117647058823525</c:v>
                </c:pt>
                <c:pt idx="48925">
                  <c:v>2.6117647058823525</c:v>
                </c:pt>
                <c:pt idx="48926">
                  <c:v>2.6117647058823525</c:v>
                </c:pt>
                <c:pt idx="48927">
                  <c:v>2.6117647058823525</c:v>
                </c:pt>
                <c:pt idx="48928">
                  <c:v>2.4643137254901957</c:v>
                </c:pt>
                <c:pt idx="48929">
                  <c:v>2.4643137254901957</c:v>
                </c:pt>
                <c:pt idx="48930">
                  <c:v>2.4643137254901957</c:v>
                </c:pt>
                <c:pt idx="48931">
                  <c:v>2.4643137254901957</c:v>
                </c:pt>
                <c:pt idx="48932">
                  <c:v>2.4643137254901957</c:v>
                </c:pt>
                <c:pt idx="48933">
                  <c:v>2.4643137254901957</c:v>
                </c:pt>
                <c:pt idx="48934">
                  <c:v>2.4643137254901957</c:v>
                </c:pt>
                <c:pt idx="48935">
                  <c:v>2.4643137254901957</c:v>
                </c:pt>
                <c:pt idx="48936">
                  <c:v>2.4643137254901957</c:v>
                </c:pt>
                <c:pt idx="48937">
                  <c:v>2.4643137254901957</c:v>
                </c:pt>
                <c:pt idx="48938">
                  <c:v>2.4643137254901957</c:v>
                </c:pt>
                <c:pt idx="48939">
                  <c:v>2.4643137254901957</c:v>
                </c:pt>
                <c:pt idx="48940">
                  <c:v>2.4643137254901957</c:v>
                </c:pt>
                <c:pt idx="48941">
                  <c:v>2.4643137254901957</c:v>
                </c:pt>
                <c:pt idx="48942">
                  <c:v>2.4643137254901957</c:v>
                </c:pt>
                <c:pt idx="48943">
                  <c:v>2.4643137254901957</c:v>
                </c:pt>
                <c:pt idx="48944">
                  <c:v>2.4643137254901957</c:v>
                </c:pt>
                <c:pt idx="48945">
                  <c:v>2.4643137254901957</c:v>
                </c:pt>
                <c:pt idx="48946">
                  <c:v>2.4643137254901957</c:v>
                </c:pt>
                <c:pt idx="48947">
                  <c:v>2.4643137254901957</c:v>
                </c:pt>
                <c:pt idx="48948">
                  <c:v>2.4643137254901957</c:v>
                </c:pt>
                <c:pt idx="48949">
                  <c:v>2.4643137254901957</c:v>
                </c:pt>
                <c:pt idx="48950">
                  <c:v>2.4643137254901957</c:v>
                </c:pt>
                <c:pt idx="48951">
                  <c:v>2.4643137254901957</c:v>
                </c:pt>
                <c:pt idx="48952">
                  <c:v>2.4643137254901957</c:v>
                </c:pt>
                <c:pt idx="48953">
                  <c:v>2.4643137254901957</c:v>
                </c:pt>
                <c:pt idx="48954">
                  <c:v>2.4643137254901957</c:v>
                </c:pt>
                <c:pt idx="48955">
                  <c:v>2.4643137254901957</c:v>
                </c:pt>
                <c:pt idx="48956">
                  <c:v>2.4643137254901957</c:v>
                </c:pt>
                <c:pt idx="48957">
                  <c:v>2.4643137254901957</c:v>
                </c:pt>
                <c:pt idx="48958">
                  <c:v>2.4643137254901957</c:v>
                </c:pt>
                <c:pt idx="48959">
                  <c:v>2.4643137254901957</c:v>
                </c:pt>
                <c:pt idx="48960">
                  <c:v>2.4643137254901957</c:v>
                </c:pt>
                <c:pt idx="48961">
                  <c:v>2.4643137254901957</c:v>
                </c:pt>
                <c:pt idx="48962">
                  <c:v>2.4643137254901957</c:v>
                </c:pt>
                <c:pt idx="48963">
                  <c:v>2.4643137254901957</c:v>
                </c:pt>
                <c:pt idx="48964">
                  <c:v>2.4643137254901957</c:v>
                </c:pt>
                <c:pt idx="48965">
                  <c:v>2.4643137254901957</c:v>
                </c:pt>
                <c:pt idx="48966">
                  <c:v>2.4643137254901957</c:v>
                </c:pt>
                <c:pt idx="48967">
                  <c:v>2.4643137254901957</c:v>
                </c:pt>
                <c:pt idx="48968">
                  <c:v>2.4643137254901957</c:v>
                </c:pt>
                <c:pt idx="48969">
                  <c:v>2.4643137254901957</c:v>
                </c:pt>
                <c:pt idx="48970">
                  <c:v>2.4643137254901957</c:v>
                </c:pt>
                <c:pt idx="48971">
                  <c:v>2.4643137254901957</c:v>
                </c:pt>
                <c:pt idx="48972">
                  <c:v>2.4643137254901957</c:v>
                </c:pt>
                <c:pt idx="48973">
                  <c:v>2.4643137254901957</c:v>
                </c:pt>
                <c:pt idx="48974">
                  <c:v>2.4643137254901957</c:v>
                </c:pt>
                <c:pt idx="48975">
                  <c:v>2.4643137254901957</c:v>
                </c:pt>
                <c:pt idx="48976">
                  <c:v>2.4643137254901957</c:v>
                </c:pt>
                <c:pt idx="48977">
                  <c:v>2.4643137254901957</c:v>
                </c:pt>
                <c:pt idx="48978">
                  <c:v>2.4643137254901957</c:v>
                </c:pt>
                <c:pt idx="48979">
                  <c:v>2.4643137254901957</c:v>
                </c:pt>
                <c:pt idx="48980">
                  <c:v>2.4643137254901957</c:v>
                </c:pt>
                <c:pt idx="48981">
                  <c:v>2.4643137254901957</c:v>
                </c:pt>
                <c:pt idx="48982">
                  <c:v>2.4643137254901957</c:v>
                </c:pt>
                <c:pt idx="48983">
                  <c:v>2.4643137254901957</c:v>
                </c:pt>
                <c:pt idx="48984">
                  <c:v>2.4643137254901957</c:v>
                </c:pt>
                <c:pt idx="48985">
                  <c:v>2.4643137254901957</c:v>
                </c:pt>
                <c:pt idx="48986">
                  <c:v>2.6117647058823525</c:v>
                </c:pt>
                <c:pt idx="48987">
                  <c:v>2.6117647058823525</c:v>
                </c:pt>
                <c:pt idx="48988">
                  <c:v>2.6117647058823525</c:v>
                </c:pt>
                <c:pt idx="48989">
                  <c:v>2.6117647058823525</c:v>
                </c:pt>
                <c:pt idx="48990">
                  <c:v>2.6117647058823525</c:v>
                </c:pt>
                <c:pt idx="48991">
                  <c:v>2.6117647058823525</c:v>
                </c:pt>
                <c:pt idx="48992">
                  <c:v>2.6117647058823525</c:v>
                </c:pt>
                <c:pt idx="48993">
                  <c:v>2.6117647058823525</c:v>
                </c:pt>
                <c:pt idx="48994">
                  <c:v>2.6117647058823525</c:v>
                </c:pt>
                <c:pt idx="48995">
                  <c:v>2.6117647058823525</c:v>
                </c:pt>
                <c:pt idx="48996">
                  <c:v>2.6117647058823525</c:v>
                </c:pt>
                <c:pt idx="48997">
                  <c:v>2.6117647058823525</c:v>
                </c:pt>
                <c:pt idx="48998">
                  <c:v>2.6117647058823525</c:v>
                </c:pt>
                <c:pt idx="48999">
                  <c:v>2.6117647058823525</c:v>
                </c:pt>
                <c:pt idx="49000">
                  <c:v>2.6117647058823525</c:v>
                </c:pt>
                <c:pt idx="49001">
                  <c:v>2.6117647058823525</c:v>
                </c:pt>
                <c:pt idx="49002">
                  <c:v>2.6117647058823525</c:v>
                </c:pt>
                <c:pt idx="49003">
                  <c:v>2.6117647058823525</c:v>
                </c:pt>
                <c:pt idx="49004">
                  <c:v>2.6117647058823525</c:v>
                </c:pt>
                <c:pt idx="49005">
                  <c:v>2.6117647058823525</c:v>
                </c:pt>
                <c:pt idx="49006">
                  <c:v>2.6117647058823525</c:v>
                </c:pt>
                <c:pt idx="49007">
                  <c:v>2.6117647058823525</c:v>
                </c:pt>
                <c:pt idx="49008">
                  <c:v>2.6117647058823525</c:v>
                </c:pt>
                <c:pt idx="49009">
                  <c:v>2.6117647058823525</c:v>
                </c:pt>
                <c:pt idx="49010">
                  <c:v>2.6117647058823525</c:v>
                </c:pt>
                <c:pt idx="49011">
                  <c:v>2.6117647058823525</c:v>
                </c:pt>
                <c:pt idx="49012">
                  <c:v>2.6117647058823525</c:v>
                </c:pt>
                <c:pt idx="49013">
                  <c:v>2.6117647058823525</c:v>
                </c:pt>
                <c:pt idx="49014">
                  <c:v>2.6117647058823525</c:v>
                </c:pt>
                <c:pt idx="49015">
                  <c:v>2.6117647058823525</c:v>
                </c:pt>
                <c:pt idx="49016">
                  <c:v>2.6117647058823525</c:v>
                </c:pt>
                <c:pt idx="49017">
                  <c:v>2.6117647058823525</c:v>
                </c:pt>
                <c:pt idx="49018">
                  <c:v>2.6117647058823525</c:v>
                </c:pt>
                <c:pt idx="49019">
                  <c:v>2.6117647058823525</c:v>
                </c:pt>
                <c:pt idx="49020">
                  <c:v>2.6117647058823525</c:v>
                </c:pt>
                <c:pt idx="49021">
                  <c:v>2.6117647058823525</c:v>
                </c:pt>
                <c:pt idx="49022">
                  <c:v>2.6117647058823525</c:v>
                </c:pt>
                <c:pt idx="49023">
                  <c:v>2.6117647058823525</c:v>
                </c:pt>
                <c:pt idx="49024">
                  <c:v>2.4643137254901957</c:v>
                </c:pt>
                <c:pt idx="49025">
                  <c:v>2.4643137254901957</c:v>
                </c:pt>
                <c:pt idx="49026">
                  <c:v>2.4643137254901957</c:v>
                </c:pt>
                <c:pt idx="49027">
                  <c:v>2.4643137254901957</c:v>
                </c:pt>
                <c:pt idx="49028">
                  <c:v>2.4643137254901957</c:v>
                </c:pt>
                <c:pt idx="49029">
                  <c:v>2.4643137254901957</c:v>
                </c:pt>
                <c:pt idx="49030">
                  <c:v>2.4643137254901957</c:v>
                </c:pt>
                <c:pt idx="49031">
                  <c:v>2.4643137254901957</c:v>
                </c:pt>
                <c:pt idx="49032">
                  <c:v>2.4643137254901957</c:v>
                </c:pt>
                <c:pt idx="49033">
                  <c:v>2.4643137254901957</c:v>
                </c:pt>
                <c:pt idx="49034">
                  <c:v>2.4643137254901957</c:v>
                </c:pt>
                <c:pt idx="49035">
                  <c:v>2.4643137254901957</c:v>
                </c:pt>
                <c:pt idx="49036">
                  <c:v>2.4643137254901957</c:v>
                </c:pt>
                <c:pt idx="49037">
                  <c:v>2.4643137254901957</c:v>
                </c:pt>
                <c:pt idx="49038">
                  <c:v>2.4643137254901957</c:v>
                </c:pt>
                <c:pt idx="49039">
                  <c:v>2.4643137254901957</c:v>
                </c:pt>
                <c:pt idx="49040">
                  <c:v>2.4643137254901957</c:v>
                </c:pt>
                <c:pt idx="49041">
                  <c:v>2.4643137254901957</c:v>
                </c:pt>
                <c:pt idx="49042">
                  <c:v>2.4643137254901957</c:v>
                </c:pt>
                <c:pt idx="49043">
                  <c:v>2.4643137254901957</c:v>
                </c:pt>
                <c:pt idx="49044">
                  <c:v>2.4643137254901957</c:v>
                </c:pt>
                <c:pt idx="49045">
                  <c:v>2.4643137254901957</c:v>
                </c:pt>
                <c:pt idx="49046">
                  <c:v>2.4643137254901957</c:v>
                </c:pt>
                <c:pt idx="49047">
                  <c:v>2.4643137254901957</c:v>
                </c:pt>
                <c:pt idx="49048">
                  <c:v>2.4643137254901957</c:v>
                </c:pt>
                <c:pt idx="49049">
                  <c:v>2.4643137254901957</c:v>
                </c:pt>
                <c:pt idx="49050">
                  <c:v>2.4643137254901957</c:v>
                </c:pt>
                <c:pt idx="49051">
                  <c:v>2.4643137254901957</c:v>
                </c:pt>
                <c:pt idx="49052">
                  <c:v>2.4643137254901957</c:v>
                </c:pt>
                <c:pt idx="49053">
                  <c:v>2.4643137254901957</c:v>
                </c:pt>
                <c:pt idx="49054">
                  <c:v>2.4643137254901957</c:v>
                </c:pt>
                <c:pt idx="49055">
                  <c:v>2.4643137254901957</c:v>
                </c:pt>
                <c:pt idx="49056">
                  <c:v>2.4643137254901957</c:v>
                </c:pt>
                <c:pt idx="49057">
                  <c:v>2.4643137254901957</c:v>
                </c:pt>
                <c:pt idx="49058">
                  <c:v>2.4643137254901957</c:v>
                </c:pt>
                <c:pt idx="49059">
                  <c:v>2.4643137254901957</c:v>
                </c:pt>
                <c:pt idx="49060">
                  <c:v>2.4643137254901957</c:v>
                </c:pt>
                <c:pt idx="49061">
                  <c:v>2.4643137254901957</c:v>
                </c:pt>
                <c:pt idx="49062">
                  <c:v>2.4643137254901957</c:v>
                </c:pt>
                <c:pt idx="49063">
                  <c:v>2.4643137254901957</c:v>
                </c:pt>
                <c:pt idx="49064">
                  <c:v>2.4643137254901957</c:v>
                </c:pt>
                <c:pt idx="49065">
                  <c:v>2.4643137254901957</c:v>
                </c:pt>
                <c:pt idx="49066">
                  <c:v>2.4643137254901957</c:v>
                </c:pt>
                <c:pt idx="49067">
                  <c:v>2.4643137254901957</c:v>
                </c:pt>
                <c:pt idx="49068">
                  <c:v>2.4643137254901957</c:v>
                </c:pt>
                <c:pt idx="49069">
                  <c:v>2.4643137254901957</c:v>
                </c:pt>
                <c:pt idx="49070">
                  <c:v>2.4643137254901957</c:v>
                </c:pt>
                <c:pt idx="49071">
                  <c:v>2.4643137254901957</c:v>
                </c:pt>
                <c:pt idx="49072">
                  <c:v>2.4643137254901957</c:v>
                </c:pt>
                <c:pt idx="49073">
                  <c:v>2.4643137254901957</c:v>
                </c:pt>
                <c:pt idx="49074">
                  <c:v>2.4643137254901957</c:v>
                </c:pt>
                <c:pt idx="49075">
                  <c:v>2.4643137254901957</c:v>
                </c:pt>
                <c:pt idx="49076">
                  <c:v>2.4643137254901957</c:v>
                </c:pt>
                <c:pt idx="49077">
                  <c:v>2.4643137254901957</c:v>
                </c:pt>
                <c:pt idx="49078">
                  <c:v>2.4643137254901957</c:v>
                </c:pt>
                <c:pt idx="49079">
                  <c:v>2.4643137254901957</c:v>
                </c:pt>
                <c:pt idx="49080">
                  <c:v>2.4643137254901957</c:v>
                </c:pt>
                <c:pt idx="49081">
                  <c:v>2.4643137254901957</c:v>
                </c:pt>
                <c:pt idx="49082">
                  <c:v>2.6117647058823525</c:v>
                </c:pt>
                <c:pt idx="49083">
                  <c:v>2.6117647058823525</c:v>
                </c:pt>
                <c:pt idx="49084">
                  <c:v>2.6117647058823525</c:v>
                </c:pt>
                <c:pt idx="49085">
                  <c:v>2.6117647058823525</c:v>
                </c:pt>
                <c:pt idx="49086">
                  <c:v>2.6117647058823525</c:v>
                </c:pt>
                <c:pt idx="49087">
                  <c:v>2.6117647058823525</c:v>
                </c:pt>
                <c:pt idx="49088">
                  <c:v>2.6117647058823525</c:v>
                </c:pt>
                <c:pt idx="49089">
                  <c:v>2.6117647058823525</c:v>
                </c:pt>
                <c:pt idx="49090">
                  <c:v>2.6117647058823525</c:v>
                </c:pt>
                <c:pt idx="49091">
                  <c:v>2.6117647058823525</c:v>
                </c:pt>
                <c:pt idx="49092">
                  <c:v>2.6117647058823525</c:v>
                </c:pt>
                <c:pt idx="49093">
                  <c:v>2.6117647058823525</c:v>
                </c:pt>
                <c:pt idx="49094">
                  <c:v>2.6117647058823525</c:v>
                </c:pt>
                <c:pt idx="49095">
                  <c:v>2.6117647058823525</c:v>
                </c:pt>
                <c:pt idx="49096">
                  <c:v>2.6117647058823525</c:v>
                </c:pt>
                <c:pt idx="49097">
                  <c:v>2.6117647058823525</c:v>
                </c:pt>
                <c:pt idx="49098">
                  <c:v>2.6117647058823525</c:v>
                </c:pt>
                <c:pt idx="49099">
                  <c:v>2.6117647058823525</c:v>
                </c:pt>
                <c:pt idx="49100">
                  <c:v>2.6117647058823525</c:v>
                </c:pt>
                <c:pt idx="49101">
                  <c:v>2.6117647058823525</c:v>
                </c:pt>
                <c:pt idx="49102">
                  <c:v>2.6117647058823525</c:v>
                </c:pt>
                <c:pt idx="49103">
                  <c:v>2.6117647058823525</c:v>
                </c:pt>
                <c:pt idx="49104">
                  <c:v>2.6117647058823525</c:v>
                </c:pt>
                <c:pt idx="49105">
                  <c:v>2.6117647058823525</c:v>
                </c:pt>
                <c:pt idx="49106">
                  <c:v>2.6117647058823525</c:v>
                </c:pt>
                <c:pt idx="49107">
                  <c:v>2.6117647058823525</c:v>
                </c:pt>
                <c:pt idx="49108">
                  <c:v>2.6117647058823525</c:v>
                </c:pt>
                <c:pt idx="49109">
                  <c:v>2.6117647058823525</c:v>
                </c:pt>
                <c:pt idx="49110">
                  <c:v>2.6117647058823525</c:v>
                </c:pt>
                <c:pt idx="49111">
                  <c:v>2.6117647058823525</c:v>
                </c:pt>
                <c:pt idx="49112">
                  <c:v>2.6117647058823525</c:v>
                </c:pt>
                <c:pt idx="49113">
                  <c:v>2.6117647058823525</c:v>
                </c:pt>
                <c:pt idx="49114">
                  <c:v>2.6117647058823525</c:v>
                </c:pt>
                <c:pt idx="49115">
                  <c:v>2.6117647058823525</c:v>
                </c:pt>
                <c:pt idx="49116">
                  <c:v>2.6117647058823525</c:v>
                </c:pt>
                <c:pt idx="49117">
                  <c:v>2.6117647058823525</c:v>
                </c:pt>
                <c:pt idx="49118">
                  <c:v>2.4643137254901957</c:v>
                </c:pt>
                <c:pt idx="49119">
                  <c:v>2.4643137254901957</c:v>
                </c:pt>
                <c:pt idx="49120">
                  <c:v>2.4643137254901957</c:v>
                </c:pt>
                <c:pt idx="49121">
                  <c:v>2.4643137254901957</c:v>
                </c:pt>
                <c:pt idx="49122">
                  <c:v>2.4643137254901957</c:v>
                </c:pt>
                <c:pt idx="49123">
                  <c:v>2.4643137254901957</c:v>
                </c:pt>
                <c:pt idx="49124">
                  <c:v>2.4643137254901957</c:v>
                </c:pt>
                <c:pt idx="49125">
                  <c:v>2.4643137254901957</c:v>
                </c:pt>
                <c:pt idx="49126">
                  <c:v>2.4643137254901957</c:v>
                </c:pt>
                <c:pt idx="49127">
                  <c:v>2.4643137254901957</c:v>
                </c:pt>
                <c:pt idx="49128">
                  <c:v>2.4643137254901957</c:v>
                </c:pt>
                <c:pt idx="49129">
                  <c:v>2.4643137254901957</c:v>
                </c:pt>
                <c:pt idx="49130">
                  <c:v>2.4643137254901957</c:v>
                </c:pt>
                <c:pt idx="49131">
                  <c:v>2.4643137254901957</c:v>
                </c:pt>
                <c:pt idx="49132">
                  <c:v>2.4643137254901957</c:v>
                </c:pt>
                <c:pt idx="49133">
                  <c:v>2.4643137254901957</c:v>
                </c:pt>
                <c:pt idx="49134">
                  <c:v>2.4643137254901957</c:v>
                </c:pt>
                <c:pt idx="49135">
                  <c:v>2.4643137254901957</c:v>
                </c:pt>
                <c:pt idx="49136">
                  <c:v>2.4643137254901957</c:v>
                </c:pt>
                <c:pt idx="49137">
                  <c:v>2.4643137254901957</c:v>
                </c:pt>
                <c:pt idx="49138">
                  <c:v>2.4643137254901957</c:v>
                </c:pt>
                <c:pt idx="49139">
                  <c:v>2.4643137254901957</c:v>
                </c:pt>
                <c:pt idx="49140">
                  <c:v>2.4643137254901957</c:v>
                </c:pt>
                <c:pt idx="49141">
                  <c:v>2.4643137254901957</c:v>
                </c:pt>
                <c:pt idx="49142">
                  <c:v>2.4643137254901957</c:v>
                </c:pt>
                <c:pt idx="49143">
                  <c:v>2.4643137254901957</c:v>
                </c:pt>
                <c:pt idx="49144">
                  <c:v>2.4643137254901957</c:v>
                </c:pt>
                <c:pt idx="49145">
                  <c:v>2.4643137254901957</c:v>
                </c:pt>
                <c:pt idx="49146">
                  <c:v>2.4643137254901957</c:v>
                </c:pt>
                <c:pt idx="49147">
                  <c:v>2.4643137254901957</c:v>
                </c:pt>
                <c:pt idx="49148">
                  <c:v>2.4643137254901957</c:v>
                </c:pt>
                <c:pt idx="49149">
                  <c:v>2.4643137254901957</c:v>
                </c:pt>
                <c:pt idx="49150">
                  <c:v>2.4643137254901957</c:v>
                </c:pt>
                <c:pt idx="49151">
                  <c:v>2.4643137254901957</c:v>
                </c:pt>
                <c:pt idx="49152">
                  <c:v>2.4643137254901957</c:v>
                </c:pt>
                <c:pt idx="49153">
                  <c:v>2.4643137254901957</c:v>
                </c:pt>
                <c:pt idx="49154">
                  <c:v>2.4643137254901957</c:v>
                </c:pt>
                <c:pt idx="49155">
                  <c:v>2.4643137254901957</c:v>
                </c:pt>
                <c:pt idx="49156">
                  <c:v>2.4643137254901957</c:v>
                </c:pt>
                <c:pt idx="49157">
                  <c:v>2.4643137254901957</c:v>
                </c:pt>
                <c:pt idx="49158">
                  <c:v>2.4643137254901957</c:v>
                </c:pt>
                <c:pt idx="49159">
                  <c:v>2.4643137254901957</c:v>
                </c:pt>
                <c:pt idx="49160">
                  <c:v>2.4643137254901957</c:v>
                </c:pt>
                <c:pt idx="49161">
                  <c:v>2.4643137254901957</c:v>
                </c:pt>
                <c:pt idx="49162">
                  <c:v>2.4643137254901957</c:v>
                </c:pt>
                <c:pt idx="49163">
                  <c:v>2.4643137254901957</c:v>
                </c:pt>
                <c:pt idx="49164">
                  <c:v>2.4643137254901957</c:v>
                </c:pt>
                <c:pt idx="49165">
                  <c:v>2.4643137254901957</c:v>
                </c:pt>
                <c:pt idx="49166">
                  <c:v>2.4643137254901957</c:v>
                </c:pt>
                <c:pt idx="49167">
                  <c:v>2.4643137254901957</c:v>
                </c:pt>
                <c:pt idx="49168">
                  <c:v>2.4643137254901957</c:v>
                </c:pt>
                <c:pt idx="49169">
                  <c:v>2.4643137254901957</c:v>
                </c:pt>
                <c:pt idx="49170">
                  <c:v>2.4643137254901957</c:v>
                </c:pt>
                <c:pt idx="49171">
                  <c:v>2.4643137254901957</c:v>
                </c:pt>
                <c:pt idx="49172">
                  <c:v>2.4643137254901957</c:v>
                </c:pt>
                <c:pt idx="49173">
                  <c:v>2.4643137254901957</c:v>
                </c:pt>
                <c:pt idx="49174">
                  <c:v>2.4643137254901957</c:v>
                </c:pt>
                <c:pt idx="49175">
                  <c:v>2.4643137254901957</c:v>
                </c:pt>
                <c:pt idx="49176">
                  <c:v>2.4643137254901957</c:v>
                </c:pt>
                <c:pt idx="49177">
                  <c:v>2.6117647058823525</c:v>
                </c:pt>
                <c:pt idx="49178">
                  <c:v>2.6117647058823525</c:v>
                </c:pt>
                <c:pt idx="49179">
                  <c:v>2.6117647058823525</c:v>
                </c:pt>
                <c:pt idx="49180">
                  <c:v>2.6117647058823525</c:v>
                </c:pt>
                <c:pt idx="49181">
                  <c:v>2.6117647058823525</c:v>
                </c:pt>
                <c:pt idx="49182">
                  <c:v>2.6117647058823525</c:v>
                </c:pt>
                <c:pt idx="49183">
                  <c:v>2.6117647058823525</c:v>
                </c:pt>
                <c:pt idx="49184">
                  <c:v>2.6117647058823525</c:v>
                </c:pt>
                <c:pt idx="49185">
                  <c:v>2.6117647058823525</c:v>
                </c:pt>
                <c:pt idx="49186">
                  <c:v>2.6117647058823525</c:v>
                </c:pt>
                <c:pt idx="49187">
                  <c:v>2.6117647058823525</c:v>
                </c:pt>
                <c:pt idx="49188">
                  <c:v>2.6117647058823525</c:v>
                </c:pt>
                <c:pt idx="49189">
                  <c:v>2.6117647058823525</c:v>
                </c:pt>
                <c:pt idx="49190">
                  <c:v>2.6117647058823525</c:v>
                </c:pt>
                <c:pt idx="49191">
                  <c:v>2.6117647058823525</c:v>
                </c:pt>
                <c:pt idx="49192">
                  <c:v>2.6117647058823525</c:v>
                </c:pt>
                <c:pt idx="49193">
                  <c:v>2.6117647058823525</c:v>
                </c:pt>
                <c:pt idx="49194">
                  <c:v>2.6117647058823525</c:v>
                </c:pt>
                <c:pt idx="49195">
                  <c:v>2.6117647058823525</c:v>
                </c:pt>
                <c:pt idx="49196">
                  <c:v>2.6117647058823525</c:v>
                </c:pt>
                <c:pt idx="49197">
                  <c:v>2.6117647058823525</c:v>
                </c:pt>
                <c:pt idx="49198">
                  <c:v>2.6117647058823525</c:v>
                </c:pt>
                <c:pt idx="49199">
                  <c:v>2.6117647058823525</c:v>
                </c:pt>
                <c:pt idx="49200">
                  <c:v>2.6117647058823525</c:v>
                </c:pt>
                <c:pt idx="49201">
                  <c:v>2.6117647058823525</c:v>
                </c:pt>
                <c:pt idx="49202">
                  <c:v>2.6117647058823525</c:v>
                </c:pt>
                <c:pt idx="49203">
                  <c:v>2.6117647058823525</c:v>
                </c:pt>
                <c:pt idx="49204">
                  <c:v>2.6117647058823525</c:v>
                </c:pt>
                <c:pt idx="49205">
                  <c:v>2.6117647058823525</c:v>
                </c:pt>
                <c:pt idx="49206">
                  <c:v>2.6117647058823525</c:v>
                </c:pt>
                <c:pt idx="49207">
                  <c:v>2.6117647058823525</c:v>
                </c:pt>
                <c:pt idx="49208">
                  <c:v>2.6117647058823525</c:v>
                </c:pt>
                <c:pt idx="49209">
                  <c:v>2.6117647058823525</c:v>
                </c:pt>
                <c:pt idx="49210">
                  <c:v>2.6117647058823525</c:v>
                </c:pt>
                <c:pt idx="49211">
                  <c:v>2.6117647058823525</c:v>
                </c:pt>
                <c:pt idx="49212">
                  <c:v>2.6117647058823525</c:v>
                </c:pt>
                <c:pt idx="49213">
                  <c:v>2.4643137254901957</c:v>
                </c:pt>
                <c:pt idx="49214">
                  <c:v>2.4643137254901957</c:v>
                </c:pt>
                <c:pt idx="49215">
                  <c:v>2.4643137254901957</c:v>
                </c:pt>
                <c:pt idx="49216">
                  <c:v>2.4643137254901957</c:v>
                </c:pt>
                <c:pt idx="49217">
                  <c:v>2.4643137254901957</c:v>
                </c:pt>
                <c:pt idx="49218">
                  <c:v>2.4643137254901957</c:v>
                </c:pt>
                <c:pt idx="49219">
                  <c:v>2.4643137254901957</c:v>
                </c:pt>
                <c:pt idx="49220">
                  <c:v>2.4643137254901957</c:v>
                </c:pt>
                <c:pt idx="49221">
                  <c:v>2.4643137254901957</c:v>
                </c:pt>
                <c:pt idx="49222">
                  <c:v>2.4643137254901957</c:v>
                </c:pt>
                <c:pt idx="49223">
                  <c:v>2.4643137254901957</c:v>
                </c:pt>
                <c:pt idx="49224">
                  <c:v>2.4643137254901957</c:v>
                </c:pt>
                <c:pt idx="49225">
                  <c:v>2.4643137254901957</c:v>
                </c:pt>
                <c:pt idx="49226">
                  <c:v>2.4643137254901957</c:v>
                </c:pt>
                <c:pt idx="49227">
                  <c:v>2.4643137254901957</c:v>
                </c:pt>
                <c:pt idx="49228">
                  <c:v>2.4643137254901957</c:v>
                </c:pt>
                <c:pt idx="49229">
                  <c:v>2.4643137254901957</c:v>
                </c:pt>
                <c:pt idx="49230">
                  <c:v>2.4643137254901957</c:v>
                </c:pt>
                <c:pt idx="49231">
                  <c:v>2.4643137254901957</c:v>
                </c:pt>
                <c:pt idx="49232">
                  <c:v>2.4643137254901957</c:v>
                </c:pt>
                <c:pt idx="49233">
                  <c:v>2.4643137254901957</c:v>
                </c:pt>
                <c:pt idx="49234">
                  <c:v>2.4643137254901957</c:v>
                </c:pt>
                <c:pt idx="49235">
                  <c:v>2.4643137254901957</c:v>
                </c:pt>
                <c:pt idx="49236">
                  <c:v>2.4643137254901957</c:v>
                </c:pt>
                <c:pt idx="49237">
                  <c:v>2.4643137254901957</c:v>
                </c:pt>
                <c:pt idx="49238">
                  <c:v>2.4643137254901957</c:v>
                </c:pt>
                <c:pt idx="49239">
                  <c:v>2.4643137254901957</c:v>
                </c:pt>
                <c:pt idx="49240">
                  <c:v>2.4643137254901957</c:v>
                </c:pt>
                <c:pt idx="49241">
                  <c:v>2.4643137254901957</c:v>
                </c:pt>
                <c:pt idx="49242">
                  <c:v>2.4643137254901957</c:v>
                </c:pt>
                <c:pt idx="49243">
                  <c:v>2.4643137254901957</c:v>
                </c:pt>
                <c:pt idx="49244">
                  <c:v>2.4643137254901957</c:v>
                </c:pt>
                <c:pt idx="49245">
                  <c:v>2.4643137254901957</c:v>
                </c:pt>
                <c:pt idx="49246">
                  <c:v>2.4643137254901957</c:v>
                </c:pt>
                <c:pt idx="49247">
                  <c:v>2.4643137254901957</c:v>
                </c:pt>
                <c:pt idx="49248">
                  <c:v>2.4643137254901957</c:v>
                </c:pt>
                <c:pt idx="49249">
                  <c:v>2.4643137254901957</c:v>
                </c:pt>
                <c:pt idx="49250">
                  <c:v>2.4643137254901957</c:v>
                </c:pt>
                <c:pt idx="49251">
                  <c:v>2.4643137254901957</c:v>
                </c:pt>
                <c:pt idx="49252">
                  <c:v>2.4643137254901957</c:v>
                </c:pt>
                <c:pt idx="49253">
                  <c:v>2.4643137254901957</c:v>
                </c:pt>
                <c:pt idx="49254">
                  <c:v>2.4643137254901957</c:v>
                </c:pt>
                <c:pt idx="49255">
                  <c:v>2.4643137254901957</c:v>
                </c:pt>
                <c:pt idx="49256">
                  <c:v>2.4643137254901957</c:v>
                </c:pt>
                <c:pt idx="49257">
                  <c:v>2.4643137254901957</c:v>
                </c:pt>
                <c:pt idx="49258">
                  <c:v>2.4643137254901957</c:v>
                </c:pt>
                <c:pt idx="49259">
                  <c:v>2.4643137254901957</c:v>
                </c:pt>
                <c:pt idx="49260">
                  <c:v>2.4643137254901957</c:v>
                </c:pt>
                <c:pt idx="49261">
                  <c:v>2.4643137254901957</c:v>
                </c:pt>
                <c:pt idx="49262">
                  <c:v>2.4643137254901957</c:v>
                </c:pt>
                <c:pt idx="49263">
                  <c:v>2.4643137254901957</c:v>
                </c:pt>
                <c:pt idx="49264">
                  <c:v>2.4643137254901957</c:v>
                </c:pt>
                <c:pt idx="49265">
                  <c:v>2.4643137254901957</c:v>
                </c:pt>
                <c:pt idx="49266">
                  <c:v>2.4643137254901957</c:v>
                </c:pt>
                <c:pt idx="49267">
                  <c:v>2.4643137254901957</c:v>
                </c:pt>
                <c:pt idx="49268">
                  <c:v>2.4643137254901957</c:v>
                </c:pt>
                <c:pt idx="49269">
                  <c:v>2.4643137254901957</c:v>
                </c:pt>
                <c:pt idx="49270">
                  <c:v>2.4643137254901957</c:v>
                </c:pt>
                <c:pt idx="49271">
                  <c:v>2.4643137254901957</c:v>
                </c:pt>
                <c:pt idx="49272">
                  <c:v>2.4643137254901957</c:v>
                </c:pt>
                <c:pt idx="49273">
                  <c:v>2.6117647058823525</c:v>
                </c:pt>
                <c:pt idx="49274">
                  <c:v>2.6117647058823525</c:v>
                </c:pt>
                <c:pt idx="49275">
                  <c:v>2.6117647058823525</c:v>
                </c:pt>
                <c:pt idx="49276">
                  <c:v>2.6117647058823525</c:v>
                </c:pt>
                <c:pt idx="49277">
                  <c:v>2.6117647058823525</c:v>
                </c:pt>
                <c:pt idx="49278">
                  <c:v>2.6117647058823525</c:v>
                </c:pt>
                <c:pt idx="49279">
                  <c:v>2.6117647058823525</c:v>
                </c:pt>
                <c:pt idx="49280">
                  <c:v>2.6117647058823525</c:v>
                </c:pt>
                <c:pt idx="49281">
                  <c:v>2.6117647058823525</c:v>
                </c:pt>
                <c:pt idx="49282">
                  <c:v>2.6117647058823525</c:v>
                </c:pt>
                <c:pt idx="49283">
                  <c:v>2.6117647058823525</c:v>
                </c:pt>
                <c:pt idx="49284">
                  <c:v>2.6117647058823525</c:v>
                </c:pt>
                <c:pt idx="49285">
                  <c:v>2.6117647058823525</c:v>
                </c:pt>
                <c:pt idx="49286">
                  <c:v>2.6117647058823525</c:v>
                </c:pt>
                <c:pt idx="49287">
                  <c:v>2.6117647058823525</c:v>
                </c:pt>
                <c:pt idx="49288">
                  <c:v>2.6117647058823525</c:v>
                </c:pt>
                <c:pt idx="49289">
                  <c:v>2.6117647058823525</c:v>
                </c:pt>
                <c:pt idx="49290">
                  <c:v>2.6117647058823525</c:v>
                </c:pt>
                <c:pt idx="49291">
                  <c:v>2.6117647058823525</c:v>
                </c:pt>
                <c:pt idx="49292">
                  <c:v>2.6117647058823525</c:v>
                </c:pt>
                <c:pt idx="49293">
                  <c:v>2.6117647058823525</c:v>
                </c:pt>
                <c:pt idx="49294">
                  <c:v>2.6117647058823525</c:v>
                </c:pt>
                <c:pt idx="49295">
                  <c:v>2.6117647058823525</c:v>
                </c:pt>
                <c:pt idx="49296">
                  <c:v>2.6117647058823525</c:v>
                </c:pt>
                <c:pt idx="49297">
                  <c:v>2.6117647058823525</c:v>
                </c:pt>
                <c:pt idx="49298">
                  <c:v>2.6117647058823525</c:v>
                </c:pt>
                <c:pt idx="49299">
                  <c:v>2.6117647058823525</c:v>
                </c:pt>
                <c:pt idx="49300">
                  <c:v>2.6117647058823525</c:v>
                </c:pt>
                <c:pt idx="49301">
                  <c:v>2.6117647058823525</c:v>
                </c:pt>
                <c:pt idx="49302">
                  <c:v>2.6117647058823525</c:v>
                </c:pt>
                <c:pt idx="49303">
                  <c:v>2.6117647058823525</c:v>
                </c:pt>
                <c:pt idx="49304">
                  <c:v>2.6117647058823525</c:v>
                </c:pt>
                <c:pt idx="49305">
                  <c:v>2.6117647058823525</c:v>
                </c:pt>
                <c:pt idx="49306">
                  <c:v>2.6117647058823525</c:v>
                </c:pt>
                <c:pt idx="49307">
                  <c:v>2.6117647058823525</c:v>
                </c:pt>
                <c:pt idx="49308">
                  <c:v>2.6117647058823525</c:v>
                </c:pt>
                <c:pt idx="49309">
                  <c:v>2.4643137254901957</c:v>
                </c:pt>
                <c:pt idx="49310">
                  <c:v>2.4643137254901957</c:v>
                </c:pt>
                <c:pt idx="49311">
                  <c:v>2.4643137254901957</c:v>
                </c:pt>
                <c:pt idx="49312">
                  <c:v>2.4643137254901957</c:v>
                </c:pt>
                <c:pt idx="49313">
                  <c:v>2.4643137254901957</c:v>
                </c:pt>
                <c:pt idx="49314">
                  <c:v>2.4643137254901957</c:v>
                </c:pt>
                <c:pt idx="49315">
                  <c:v>2.4643137254901957</c:v>
                </c:pt>
                <c:pt idx="49316">
                  <c:v>2.4643137254901957</c:v>
                </c:pt>
                <c:pt idx="49317">
                  <c:v>2.4643137254901957</c:v>
                </c:pt>
                <c:pt idx="49318">
                  <c:v>2.4643137254901957</c:v>
                </c:pt>
                <c:pt idx="49319">
                  <c:v>2.4643137254901957</c:v>
                </c:pt>
                <c:pt idx="49320">
                  <c:v>2.4643137254901957</c:v>
                </c:pt>
                <c:pt idx="49321">
                  <c:v>2.4643137254901957</c:v>
                </c:pt>
                <c:pt idx="49322">
                  <c:v>2.4643137254901957</c:v>
                </c:pt>
                <c:pt idx="49323">
                  <c:v>2.4643137254901957</c:v>
                </c:pt>
                <c:pt idx="49324">
                  <c:v>2.4643137254901957</c:v>
                </c:pt>
                <c:pt idx="49325">
                  <c:v>2.4643137254901957</c:v>
                </c:pt>
                <c:pt idx="49326">
                  <c:v>2.4643137254901957</c:v>
                </c:pt>
                <c:pt idx="49327">
                  <c:v>2.4643137254901957</c:v>
                </c:pt>
                <c:pt idx="49328">
                  <c:v>2.4643137254901957</c:v>
                </c:pt>
                <c:pt idx="49329">
                  <c:v>2.4643137254901957</c:v>
                </c:pt>
                <c:pt idx="49330">
                  <c:v>2.4643137254901957</c:v>
                </c:pt>
                <c:pt idx="49331">
                  <c:v>2.4643137254901957</c:v>
                </c:pt>
                <c:pt idx="49332">
                  <c:v>2.4643137254901957</c:v>
                </c:pt>
                <c:pt idx="49333">
                  <c:v>2.4643137254901957</c:v>
                </c:pt>
                <c:pt idx="49334">
                  <c:v>2.4643137254901957</c:v>
                </c:pt>
                <c:pt idx="49335">
                  <c:v>2.4643137254901957</c:v>
                </c:pt>
                <c:pt idx="49336">
                  <c:v>2.4643137254901957</c:v>
                </c:pt>
                <c:pt idx="49337">
                  <c:v>2.4643137254901957</c:v>
                </c:pt>
                <c:pt idx="49338">
                  <c:v>2.4643137254901957</c:v>
                </c:pt>
                <c:pt idx="49339">
                  <c:v>2.4643137254901957</c:v>
                </c:pt>
                <c:pt idx="49340">
                  <c:v>2.4643137254901957</c:v>
                </c:pt>
                <c:pt idx="49341">
                  <c:v>2.4643137254901957</c:v>
                </c:pt>
                <c:pt idx="49342">
                  <c:v>2.4643137254901957</c:v>
                </c:pt>
                <c:pt idx="49343">
                  <c:v>2.4643137254901957</c:v>
                </c:pt>
                <c:pt idx="49344">
                  <c:v>2.4643137254901957</c:v>
                </c:pt>
                <c:pt idx="49345">
                  <c:v>2.4643137254901957</c:v>
                </c:pt>
                <c:pt idx="49346">
                  <c:v>2.4643137254901957</c:v>
                </c:pt>
                <c:pt idx="49347">
                  <c:v>2.4643137254901957</c:v>
                </c:pt>
                <c:pt idx="49348">
                  <c:v>2.4643137254901957</c:v>
                </c:pt>
                <c:pt idx="49349">
                  <c:v>2.4643137254901957</c:v>
                </c:pt>
                <c:pt idx="49350">
                  <c:v>2.4643137254901957</c:v>
                </c:pt>
                <c:pt idx="49351">
                  <c:v>2.4643137254901957</c:v>
                </c:pt>
                <c:pt idx="49352">
                  <c:v>2.4643137254901957</c:v>
                </c:pt>
                <c:pt idx="49353">
                  <c:v>2.4643137254901957</c:v>
                </c:pt>
                <c:pt idx="49354">
                  <c:v>2.4643137254901957</c:v>
                </c:pt>
                <c:pt idx="49355">
                  <c:v>2.4643137254901957</c:v>
                </c:pt>
                <c:pt idx="49356">
                  <c:v>2.4643137254901957</c:v>
                </c:pt>
                <c:pt idx="49357">
                  <c:v>2.4643137254901957</c:v>
                </c:pt>
                <c:pt idx="49358">
                  <c:v>2.4643137254901957</c:v>
                </c:pt>
                <c:pt idx="49359">
                  <c:v>2.4643137254901957</c:v>
                </c:pt>
                <c:pt idx="49360">
                  <c:v>2.4643137254901957</c:v>
                </c:pt>
                <c:pt idx="49361">
                  <c:v>2.4643137254901957</c:v>
                </c:pt>
                <c:pt idx="49362">
                  <c:v>2.4643137254901957</c:v>
                </c:pt>
                <c:pt idx="49363">
                  <c:v>2.4643137254901957</c:v>
                </c:pt>
                <c:pt idx="49364">
                  <c:v>2.4643137254901957</c:v>
                </c:pt>
                <c:pt idx="49365">
                  <c:v>2.4643137254901957</c:v>
                </c:pt>
                <c:pt idx="49366">
                  <c:v>2.4643137254901957</c:v>
                </c:pt>
                <c:pt idx="49367">
                  <c:v>2.4643137254901957</c:v>
                </c:pt>
                <c:pt idx="49368">
                  <c:v>2.4643137254901957</c:v>
                </c:pt>
                <c:pt idx="49369">
                  <c:v>2.6117647058823525</c:v>
                </c:pt>
                <c:pt idx="49370">
                  <c:v>2.6117647058823525</c:v>
                </c:pt>
                <c:pt idx="49371">
                  <c:v>2.6117647058823525</c:v>
                </c:pt>
                <c:pt idx="49372">
                  <c:v>2.6117647058823525</c:v>
                </c:pt>
                <c:pt idx="49373">
                  <c:v>2.6117647058823525</c:v>
                </c:pt>
                <c:pt idx="49374">
                  <c:v>2.6117647058823525</c:v>
                </c:pt>
                <c:pt idx="49375">
                  <c:v>2.6117647058823525</c:v>
                </c:pt>
                <c:pt idx="49376">
                  <c:v>2.6117647058823525</c:v>
                </c:pt>
                <c:pt idx="49377">
                  <c:v>2.6117647058823525</c:v>
                </c:pt>
                <c:pt idx="49378">
                  <c:v>2.6117647058823525</c:v>
                </c:pt>
                <c:pt idx="49379">
                  <c:v>2.6117647058823525</c:v>
                </c:pt>
                <c:pt idx="49380">
                  <c:v>2.6117647058823525</c:v>
                </c:pt>
                <c:pt idx="49381">
                  <c:v>2.6117647058823525</c:v>
                </c:pt>
                <c:pt idx="49382">
                  <c:v>2.6117647058823525</c:v>
                </c:pt>
                <c:pt idx="49383">
                  <c:v>2.6117647058823525</c:v>
                </c:pt>
                <c:pt idx="49384">
                  <c:v>2.6117647058823525</c:v>
                </c:pt>
                <c:pt idx="49385">
                  <c:v>2.6117647058823525</c:v>
                </c:pt>
                <c:pt idx="49386">
                  <c:v>2.6117647058823525</c:v>
                </c:pt>
                <c:pt idx="49387">
                  <c:v>2.6117647058823525</c:v>
                </c:pt>
                <c:pt idx="49388">
                  <c:v>2.6117647058823525</c:v>
                </c:pt>
                <c:pt idx="49389">
                  <c:v>2.6117647058823525</c:v>
                </c:pt>
                <c:pt idx="49390">
                  <c:v>2.6117647058823525</c:v>
                </c:pt>
                <c:pt idx="49391">
                  <c:v>2.6117647058823525</c:v>
                </c:pt>
                <c:pt idx="49392">
                  <c:v>2.6117647058823525</c:v>
                </c:pt>
                <c:pt idx="49393">
                  <c:v>2.6117647058823525</c:v>
                </c:pt>
                <c:pt idx="49394">
                  <c:v>2.6117647058823525</c:v>
                </c:pt>
                <c:pt idx="49395">
                  <c:v>2.6117647058823525</c:v>
                </c:pt>
                <c:pt idx="49396">
                  <c:v>2.6117647058823525</c:v>
                </c:pt>
                <c:pt idx="49397">
                  <c:v>2.6117647058823525</c:v>
                </c:pt>
                <c:pt idx="49398">
                  <c:v>2.6117647058823525</c:v>
                </c:pt>
                <c:pt idx="49399">
                  <c:v>2.6117647058823525</c:v>
                </c:pt>
                <c:pt idx="49400">
                  <c:v>2.6117647058823525</c:v>
                </c:pt>
                <c:pt idx="49401">
                  <c:v>2.6117647058823525</c:v>
                </c:pt>
                <c:pt idx="49402">
                  <c:v>2.6117647058823525</c:v>
                </c:pt>
                <c:pt idx="49403">
                  <c:v>2.6117647058823525</c:v>
                </c:pt>
                <c:pt idx="49404">
                  <c:v>2.4643137254901957</c:v>
                </c:pt>
                <c:pt idx="49405">
                  <c:v>2.4643137254901957</c:v>
                </c:pt>
                <c:pt idx="49406">
                  <c:v>2.4643137254901957</c:v>
                </c:pt>
                <c:pt idx="49407">
                  <c:v>2.4643137254901957</c:v>
                </c:pt>
                <c:pt idx="49408">
                  <c:v>2.4643137254901957</c:v>
                </c:pt>
                <c:pt idx="49409">
                  <c:v>2.4643137254901957</c:v>
                </c:pt>
                <c:pt idx="49410">
                  <c:v>2.4643137254901957</c:v>
                </c:pt>
                <c:pt idx="49411">
                  <c:v>2.4643137254901957</c:v>
                </c:pt>
                <c:pt idx="49412">
                  <c:v>2.4643137254901957</c:v>
                </c:pt>
                <c:pt idx="49413">
                  <c:v>2.4643137254901957</c:v>
                </c:pt>
                <c:pt idx="49414">
                  <c:v>2.4643137254901957</c:v>
                </c:pt>
                <c:pt idx="49415">
                  <c:v>2.4643137254901957</c:v>
                </c:pt>
                <c:pt idx="49416">
                  <c:v>2.4643137254901957</c:v>
                </c:pt>
                <c:pt idx="49417">
                  <c:v>2.4643137254901957</c:v>
                </c:pt>
                <c:pt idx="49418">
                  <c:v>2.4643137254901957</c:v>
                </c:pt>
                <c:pt idx="49419">
                  <c:v>2.4643137254901957</c:v>
                </c:pt>
                <c:pt idx="49420">
                  <c:v>2.4643137254901957</c:v>
                </c:pt>
                <c:pt idx="49421">
                  <c:v>2.4643137254901957</c:v>
                </c:pt>
                <c:pt idx="49422">
                  <c:v>2.4643137254901957</c:v>
                </c:pt>
                <c:pt idx="49423">
                  <c:v>2.4643137254901957</c:v>
                </c:pt>
                <c:pt idx="49424">
                  <c:v>2.4643137254901957</c:v>
                </c:pt>
                <c:pt idx="49425">
                  <c:v>2.4643137254901957</c:v>
                </c:pt>
                <c:pt idx="49426">
                  <c:v>2.4643137254901957</c:v>
                </c:pt>
                <c:pt idx="49427">
                  <c:v>2.4643137254901957</c:v>
                </c:pt>
                <c:pt idx="49428">
                  <c:v>2.4643137254901957</c:v>
                </c:pt>
                <c:pt idx="49429">
                  <c:v>2.4643137254901957</c:v>
                </c:pt>
                <c:pt idx="49430">
                  <c:v>2.4643137254901957</c:v>
                </c:pt>
                <c:pt idx="49431">
                  <c:v>2.4643137254901957</c:v>
                </c:pt>
                <c:pt idx="49432">
                  <c:v>2.4643137254901957</c:v>
                </c:pt>
                <c:pt idx="49433">
                  <c:v>2.4643137254901957</c:v>
                </c:pt>
                <c:pt idx="49434">
                  <c:v>2.4643137254901957</c:v>
                </c:pt>
                <c:pt idx="49435">
                  <c:v>2.4643137254901957</c:v>
                </c:pt>
                <c:pt idx="49436">
                  <c:v>2.4643137254901957</c:v>
                </c:pt>
                <c:pt idx="49437">
                  <c:v>2.4643137254901957</c:v>
                </c:pt>
                <c:pt idx="49438">
                  <c:v>2.4643137254901957</c:v>
                </c:pt>
                <c:pt idx="49439">
                  <c:v>2.4643137254901957</c:v>
                </c:pt>
                <c:pt idx="49440">
                  <c:v>2.4643137254901957</c:v>
                </c:pt>
                <c:pt idx="49441">
                  <c:v>2.4643137254901957</c:v>
                </c:pt>
                <c:pt idx="49442">
                  <c:v>2.4643137254901957</c:v>
                </c:pt>
                <c:pt idx="49443">
                  <c:v>2.4643137254901957</c:v>
                </c:pt>
                <c:pt idx="49444">
                  <c:v>2.4643137254901957</c:v>
                </c:pt>
                <c:pt idx="49445">
                  <c:v>2.4643137254901957</c:v>
                </c:pt>
                <c:pt idx="49446">
                  <c:v>2.4643137254901957</c:v>
                </c:pt>
                <c:pt idx="49447">
                  <c:v>2.4643137254901957</c:v>
                </c:pt>
                <c:pt idx="49448">
                  <c:v>2.4643137254901957</c:v>
                </c:pt>
                <c:pt idx="49449">
                  <c:v>2.4643137254901957</c:v>
                </c:pt>
                <c:pt idx="49450">
                  <c:v>2.4643137254901957</c:v>
                </c:pt>
                <c:pt idx="49451">
                  <c:v>2.4643137254901957</c:v>
                </c:pt>
                <c:pt idx="49452">
                  <c:v>2.4643137254901957</c:v>
                </c:pt>
                <c:pt idx="49453">
                  <c:v>2.4643137254901957</c:v>
                </c:pt>
                <c:pt idx="49454">
                  <c:v>2.4643137254901957</c:v>
                </c:pt>
                <c:pt idx="49455">
                  <c:v>2.4643137254901957</c:v>
                </c:pt>
                <c:pt idx="49456">
                  <c:v>2.4643137254901957</c:v>
                </c:pt>
                <c:pt idx="49457">
                  <c:v>2.4643137254901957</c:v>
                </c:pt>
                <c:pt idx="49458">
                  <c:v>2.4643137254901957</c:v>
                </c:pt>
                <c:pt idx="49459">
                  <c:v>2.4643137254901957</c:v>
                </c:pt>
                <c:pt idx="49460">
                  <c:v>2.4643137254901957</c:v>
                </c:pt>
                <c:pt idx="49461">
                  <c:v>2.4643137254901957</c:v>
                </c:pt>
                <c:pt idx="49462">
                  <c:v>2.4643137254901957</c:v>
                </c:pt>
                <c:pt idx="49463">
                  <c:v>2.4643137254901957</c:v>
                </c:pt>
                <c:pt idx="49464">
                  <c:v>2.4643137254901957</c:v>
                </c:pt>
                <c:pt idx="49465">
                  <c:v>2.4643137254901957</c:v>
                </c:pt>
                <c:pt idx="49466">
                  <c:v>2.6117647058823525</c:v>
                </c:pt>
                <c:pt idx="49467">
                  <c:v>2.6117647058823525</c:v>
                </c:pt>
                <c:pt idx="49468">
                  <c:v>2.6117647058823525</c:v>
                </c:pt>
                <c:pt idx="49469">
                  <c:v>2.6117647058823525</c:v>
                </c:pt>
                <c:pt idx="49470">
                  <c:v>2.6117647058823525</c:v>
                </c:pt>
                <c:pt idx="49471">
                  <c:v>2.6117647058823525</c:v>
                </c:pt>
                <c:pt idx="49472">
                  <c:v>2.6117647058823525</c:v>
                </c:pt>
                <c:pt idx="49473">
                  <c:v>2.6117647058823525</c:v>
                </c:pt>
                <c:pt idx="49474">
                  <c:v>2.6117647058823525</c:v>
                </c:pt>
                <c:pt idx="49475">
                  <c:v>2.6117647058823525</c:v>
                </c:pt>
                <c:pt idx="49476">
                  <c:v>2.6117647058823525</c:v>
                </c:pt>
                <c:pt idx="49477">
                  <c:v>2.6117647058823525</c:v>
                </c:pt>
                <c:pt idx="49478">
                  <c:v>2.6117647058823525</c:v>
                </c:pt>
                <c:pt idx="49479">
                  <c:v>2.6117647058823525</c:v>
                </c:pt>
                <c:pt idx="49480">
                  <c:v>2.6117647058823525</c:v>
                </c:pt>
                <c:pt idx="49481">
                  <c:v>2.6117647058823525</c:v>
                </c:pt>
                <c:pt idx="49482">
                  <c:v>2.6117647058823525</c:v>
                </c:pt>
                <c:pt idx="49483">
                  <c:v>2.6117647058823525</c:v>
                </c:pt>
                <c:pt idx="49484">
                  <c:v>2.6117647058823525</c:v>
                </c:pt>
                <c:pt idx="49485">
                  <c:v>2.6117647058823525</c:v>
                </c:pt>
                <c:pt idx="49486">
                  <c:v>2.6117647058823525</c:v>
                </c:pt>
                <c:pt idx="49487">
                  <c:v>2.6117647058823525</c:v>
                </c:pt>
                <c:pt idx="49488">
                  <c:v>2.6117647058823525</c:v>
                </c:pt>
                <c:pt idx="49489">
                  <c:v>2.6117647058823525</c:v>
                </c:pt>
                <c:pt idx="49490">
                  <c:v>2.6117647058823525</c:v>
                </c:pt>
                <c:pt idx="49491">
                  <c:v>2.6117647058823525</c:v>
                </c:pt>
                <c:pt idx="49492">
                  <c:v>2.6117647058823525</c:v>
                </c:pt>
                <c:pt idx="49493">
                  <c:v>2.6117647058823525</c:v>
                </c:pt>
                <c:pt idx="49494">
                  <c:v>2.6117647058823525</c:v>
                </c:pt>
                <c:pt idx="49495">
                  <c:v>2.6117647058823525</c:v>
                </c:pt>
                <c:pt idx="49496">
                  <c:v>2.6117647058823525</c:v>
                </c:pt>
                <c:pt idx="49497">
                  <c:v>2.6117647058823525</c:v>
                </c:pt>
                <c:pt idx="49498">
                  <c:v>2.6117647058823525</c:v>
                </c:pt>
                <c:pt idx="49499">
                  <c:v>2.4643137254901957</c:v>
                </c:pt>
                <c:pt idx="49500">
                  <c:v>2.4643137254901957</c:v>
                </c:pt>
                <c:pt idx="49501">
                  <c:v>2.4643137254901957</c:v>
                </c:pt>
                <c:pt idx="49502">
                  <c:v>2.4643137254901957</c:v>
                </c:pt>
                <c:pt idx="49503">
                  <c:v>2.4643137254901957</c:v>
                </c:pt>
                <c:pt idx="49504">
                  <c:v>2.4643137254901957</c:v>
                </c:pt>
                <c:pt idx="49505">
                  <c:v>2.4643137254901957</c:v>
                </c:pt>
                <c:pt idx="49506">
                  <c:v>2.4643137254901957</c:v>
                </c:pt>
                <c:pt idx="49507">
                  <c:v>2.4643137254901957</c:v>
                </c:pt>
                <c:pt idx="49508">
                  <c:v>2.4643137254901957</c:v>
                </c:pt>
                <c:pt idx="49509">
                  <c:v>2.4643137254901957</c:v>
                </c:pt>
                <c:pt idx="49510">
                  <c:v>2.4643137254901957</c:v>
                </c:pt>
                <c:pt idx="49511">
                  <c:v>2.4643137254901957</c:v>
                </c:pt>
                <c:pt idx="49512">
                  <c:v>2.4643137254901957</c:v>
                </c:pt>
                <c:pt idx="49513">
                  <c:v>2.4643137254901957</c:v>
                </c:pt>
                <c:pt idx="49514">
                  <c:v>2.4643137254901957</c:v>
                </c:pt>
                <c:pt idx="49515">
                  <c:v>2.4643137254901957</c:v>
                </c:pt>
                <c:pt idx="49516">
                  <c:v>2.4643137254901957</c:v>
                </c:pt>
                <c:pt idx="49517">
                  <c:v>2.4643137254901957</c:v>
                </c:pt>
                <c:pt idx="49518">
                  <c:v>2.4643137254901957</c:v>
                </c:pt>
                <c:pt idx="49519">
                  <c:v>2.4643137254901957</c:v>
                </c:pt>
                <c:pt idx="49520">
                  <c:v>2.4643137254901957</c:v>
                </c:pt>
                <c:pt idx="49521">
                  <c:v>2.4643137254901957</c:v>
                </c:pt>
                <c:pt idx="49522">
                  <c:v>2.4643137254901957</c:v>
                </c:pt>
                <c:pt idx="49523">
                  <c:v>2.4643137254901957</c:v>
                </c:pt>
                <c:pt idx="49524">
                  <c:v>2.4643137254901957</c:v>
                </c:pt>
                <c:pt idx="49525">
                  <c:v>2.4643137254901957</c:v>
                </c:pt>
                <c:pt idx="49526">
                  <c:v>2.4643137254901957</c:v>
                </c:pt>
                <c:pt idx="49527">
                  <c:v>2.4643137254901957</c:v>
                </c:pt>
                <c:pt idx="49528">
                  <c:v>2.4643137254901957</c:v>
                </c:pt>
                <c:pt idx="49529">
                  <c:v>2.4643137254901957</c:v>
                </c:pt>
                <c:pt idx="49530">
                  <c:v>2.4643137254901957</c:v>
                </c:pt>
                <c:pt idx="49531">
                  <c:v>2.4643137254901957</c:v>
                </c:pt>
                <c:pt idx="49532">
                  <c:v>2.4643137254901957</c:v>
                </c:pt>
                <c:pt idx="49533">
                  <c:v>2.4643137254901957</c:v>
                </c:pt>
                <c:pt idx="49534">
                  <c:v>2.4643137254901957</c:v>
                </c:pt>
                <c:pt idx="49535">
                  <c:v>2.4643137254901957</c:v>
                </c:pt>
                <c:pt idx="49536">
                  <c:v>2.4643137254901957</c:v>
                </c:pt>
                <c:pt idx="49537">
                  <c:v>2.4643137254901957</c:v>
                </c:pt>
                <c:pt idx="49538">
                  <c:v>2.4643137254901957</c:v>
                </c:pt>
                <c:pt idx="49539">
                  <c:v>2.4643137254901957</c:v>
                </c:pt>
                <c:pt idx="49540">
                  <c:v>2.4643137254901957</c:v>
                </c:pt>
                <c:pt idx="49541">
                  <c:v>2.4643137254901957</c:v>
                </c:pt>
                <c:pt idx="49542">
                  <c:v>2.4643137254901957</c:v>
                </c:pt>
                <c:pt idx="49543">
                  <c:v>2.4643137254901957</c:v>
                </c:pt>
                <c:pt idx="49544">
                  <c:v>2.4643137254901957</c:v>
                </c:pt>
                <c:pt idx="49545">
                  <c:v>2.4643137254901957</c:v>
                </c:pt>
                <c:pt idx="49546">
                  <c:v>2.4643137254901957</c:v>
                </c:pt>
                <c:pt idx="49547">
                  <c:v>2.4643137254901957</c:v>
                </c:pt>
                <c:pt idx="49548">
                  <c:v>2.4643137254901957</c:v>
                </c:pt>
                <c:pt idx="49549">
                  <c:v>2.4643137254901957</c:v>
                </c:pt>
                <c:pt idx="49550">
                  <c:v>2.4643137254901957</c:v>
                </c:pt>
                <c:pt idx="49551">
                  <c:v>2.4643137254901957</c:v>
                </c:pt>
                <c:pt idx="49552">
                  <c:v>2.4643137254901957</c:v>
                </c:pt>
                <c:pt idx="49553">
                  <c:v>2.4643137254901957</c:v>
                </c:pt>
                <c:pt idx="49554">
                  <c:v>2.4643137254901957</c:v>
                </c:pt>
                <c:pt idx="49555">
                  <c:v>2.4643137254901957</c:v>
                </c:pt>
                <c:pt idx="49556">
                  <c:v>2.4643137254901957</c:v>
                </c:pt>
                <c:pt idx="49557">
                  <c:v>2.4643137254901957</c:v>
                </c:pt>
                <c:pt idx="49558">
                  <c:v>2.4643137254901957</c:v>
                </c:pt>
                <c:pt idx="49559">
                  <c:v>2.6117647058823525</c:v>
                </c:pt>
                <c:pt idx="49560">
                  <c:v>2.6117647058823525</c:v>
                </c:pt>
                <c:pt idx="49561">
                  <c:v>2.6117647058823525</c:v>
                </c:pt>
                <c:pt idx="49562">
                  <c:v>2.6117647058823525</c:v>
                </c:pt>
                <c:pt idx="49563">
                  <c:v>2.6117647058823525</c:v>
                </c:pt>
                <c:pt idx="49564">
                  <c:v>2.6117647058823525</c:v>
                </c:pt>
                <c:pt idx="49565">
                  <c:v>2.6117647058823525</c:v>
                </c:pt>
                <c:pt idx="49566">
                  <c:v>2.6117647058823525</c:v>
                </c:pt>
                <c:pt idx="49567">
                  <c:v>2.6117647058823525</c:v>
                </c:pt>
                <c:pt idx="49568">
                  <c:v>2.6117647058823525</c:v>
                </c:pt>
                <c:pt idx="49569">
                  <c:v>2.6117647058823525</c:v>
                </c:pt>
                <c:pt idx="49570">
                  <c:v>2.6117647058823525</c:v>
                </c:pt>
                <c:pt idx="49571">
                  <c:v>2.6117647058823525</c:v>
                </c:pt>
                <c:pt idx="49572">
                  <c:v>2.6117647058823525</c:v>
                </c:pt>
                <c:pt idx="49573">
                  <c:v>2.6117647058823525</c:v>
                </c:pt>
                <c:pt idx="49574">
                  <c:v>2.6117647058823525</c:v>
                </c:pt>
                <c:pt idx="49575">
                  <c:v>2.6117647058823525</c:v>
                </c:pt>
                <c:pt idx="49576">
                  <c:v>2.6117647058823525</c:v>
                </c:pt>
                <c:pt idx="49577">
                  <c:v>2.6117647058823525</c:v>
                </c:pt>
                <c:pt idx="49578">
                  <c:v>2.6117647058823525</c:v>
                </c:pt>
                <c:pt idx="49579">
                  <c:v>2.6117647058823525</c:v>
                </c:pt>
                <c:pt idx="49580">
                  <c:v>2.6117647058823525</c:v>
                </c:pt>
                <c:pt idx="49581">
                  <c:v>2.6117647058823525</c:v>
                </c:pt>
                <c:pt idx="49582">
                  <c:v>2.6117647058823525</c:v>
                </c:pt>
                <c:pt idx="49583">
                  <c:v>2.6117647058823525</c:v>
                </c:pt>
                <c:pt idx="49584">
                  <c:v>2.6117647058823525</c:v>
                </c:pt>
                <c:pt idx="49585">
                  <c:v>2.6117647058823525</c:v>
                </c:pt>
                <c:pt idx="49586">
                  <c:v>2.6117647058823525</c:v>
                </c:pt>
                <c:pt idx="49587">
                  <c:v>2.6117647058823525</c:v>
                </c:pt>
                <c:pt idx="49588">
                  <c:v>2.6117647058823525</c:v>
                </c:pt>
                <c:pt idx="49589">
                  <c:v>2.6117647058823525</c:v>
                </c:pt>
                <c:pt idx="49590">
                  <c:v>2.6117647058823525</c:v>
                </c:pt>
                <c:pt idx="49591">
                  <c:v>2.6117647058823525</c:v>
                </c:pt>
                <c:pt idx="49592">
                  <c:v>2.6117647058823525</c:v>
                </c:pt>
                <c:pt idx="49593">
                  <c:v>2.6117647058823525</c:v>
                </c:pt>
                <c:pt idx="49594">
                  <c:v>2.6117647058823525</c:v>
                </c:pt>
                <c:pt idx="49595">
                  <c:v>2.4643137254901957</c:v>
                </c:pt>
                <c:pt idx="49596">
                  <c:v>2.4643137254901957</c:v>
                </c:pt>
                <c:pt idx="49597">
                  <c:v>2.4643137254901957</c:v>
                </c:pt>
                <c:pt idx="49598">
                  <c:v>2.4643137254901957</c:v>
                </c:pt>
                <c:pt idx="49599">
                  <c:v>2.4643137254901957</c:v>
                </c:pt>
                <c:pt idx="49600">
                  <c:v>2.4643137254901957</c:v>
                </c:pt>
                <c:pt idx="49601">
                  <c:v>2.4643137254901957</c:v>
                </c:pt>
                <c:pt idx="49602">
                  <c:v>2.4643137254901957</c:v>
                </c:pt>
                <c:pt idx="49603">
                  <c:v>2.4643137254901957</c:v>
                </c:pt>
                <c:pt idx="49604">
                  <c:v>2.4643137254901957</c:v>
                </c:pt>
                <c:pt idx="49605">
                  <c:v>2.4643137254901957</c:v>
                </c:pt>
                <c:pt idx="49606">
                  <c:v>2.4643137254901957</c:v>
                </c:pt>
                <c:pt idx="49607">
                  <c:v>2.4643137254901957</c:v>
                </c:pt>
                <c:pt idx="49608">
                  <c:v>2.4643137254901957</c:v>
                </c:pt>
                <c:pt idx="49609">
                  <c:v>2.4643137254901957</c:v>
                </c:pt>
                <c:pt idx="49610">
                  <c:v>2.4643137254901957</c:v>
                </c:pt>
                <c:pt idx="49611">
                  <c:v>2.4643137254901957</c:v>
                </c:pt>
                <c:pt idx="49612">
                  <c:v>2.4643137254901957</c:v>
                </c:pt>
                <c:pt idx="49613">
                  <c:v>2.4643137254901957</c:v>
                </c:pt>
                <c:pt idx="49614">
                  <c:v>2.4643137254901957</c:v>
                </c:pt>
                <c:pt idx="49615">
                  <c:v>2.4643137254901957</c:v>
                </c:pt>
                <c:pt idx="49616">
                  <c:v>2.4643137254901957</c:v>
                </c:pt>
                <c:pt idx="49617">
                  <c:v>2.4643137254901957</c:v>
                </c:pt>
                <c:pt idx="49618">
                  <c:v>2.4643137254901957</c:v>
                </c:pt>
                <c:pt idx="49619">
                  <c:v>2.4643137254901957</c:v>
                </c:pt>
                <c:pt idx="49620">
                  <c:v>2.4643137254901957</c:v>
                </c:pt>
                <c:pt idx="49621">
                  <c:v>2.4643137254901957</c:v>
                </c:pt>
                <c:pt idx="49622">
                  <c:v>2.4643137254901957</c:v>
                </c:pt>
                <c:pt idx="49623">
                  <c:v>2.4643137254901957</c:v>
                </c:pt>
                <c:pt idx="49624">
                  <c:v>2.4643137254901957</c:v>
                </c:pt>
                <c:pt idx="49625">
                  <c:v>2.4643137254901957</c:v>
                </c:pt>
                <c:pt idx="49626">
                  <c:v>2.4643137254901957</c:v>
                </c:pt>
                <c:pt idx="49627">
                  <c:v>2.4643137254901957</c:v>
                </c:pt>
                <c:pt idx="49628">
                  <c:v>2.4643137254901957</c:v>
                </c:pt>
                <c:pt idx="49629">
                  <c:v>2.4643137254901957</c:v>
                </c:pt>
                <c:pt idx="49630">
                  <c:v>2.4643137254901957</c:v>
                </c:pt>
                <c:pt idx="49631">
                  <c:v>2.4643137254901957</c:v>
                </c:pt>
                <c:pt idx="49632">
                  <c:v>2.4643137254901957</c:v>
                </c:pt>
                <c:pt idx="49633">
                  <c:v>2.4643137254901957</c:v>
                </c:pt>
                <c:pt idx="49634">
                  <c:v>2.4643137254901957</c:v>
                </c:pt>
                <c:pt idx="49635">
                  <c:v>2.4643137254901957</c:v>
                </c:pt>
                <c:pt idx="49636">
                  <c:v>2.4643137254901957</c:v>
                </c:pt>
                <c:pt idx="49637">
                  <c:v>2.4643137254901957</c:v>
                </c:pt>
                <c:pt idx="49638">
                  <c:v>2.4643137254901957</c:v>
                </c:pt>
                <c:pt idx="49639">
                  <c:v>2.4643137254901957</c:v>
                </c:pt>
                <c:pt idx="49640">
                  <c:v>2.4643137254901957</c:v>
                </c:pt>
                <c:pt idx="49641">
                  <c:v>2.4643137254901957</c:v>
                </c:pt>
                <c:pt idx="49642">
                  <c:v>2.4643137254901957</c:v>
                </c:pt>
                <c:pt idx="49643">
                  <c:v>2.4643137254901957</c:v>
                </c:pt>
                <c:pt idx="49644">
                  <c:v>2.4643137254901957</c:v>
                </c:pt>
                <c:pt idx="49645">
                  <c:v>2.4643137254901957</c:v>
                </c:pt>
                <c:pt idx="49646">
                  <c:v>2.4643137254901957</c:v>
                </c:pt>
                <c:pt idx="49647">
                  <c:v>2.4643137254901957</c:v>
                </c:pt>
                <c:pt idx="49648">
                  <c:v>2.4643137254901957</c:v>
                </c:pt>
                <c:pt idx="49649">
                  <c:v>2.4643137254901957</c:v>
                </c:pt>
                <c:pt idx="49650">
                  <c:v>2.4643137254901957</c:v>
                </c:pt>
                <c:pt idx="49651">
                  <c:v>2.4643137254901957</c:v>
                </c:pt>
                <c:pt idx="49652">
                  <c:v>2.4643137254901957</c:v>
                </c:pt>
                <c:pt idx="49653">
                  <c:v>2.4643137254901957</c:v>
                </c:pt>
                <c:pt idx="49654">
                  <c:v>2.4643137254901957</c:v>
                </c:pt>
                <c:pt idx="49655">
                  <c:v>2.6117647058823525</c:v>
                </c:pt>
                <c:pt idx="49656">
                  <c:v>2.6117647058823525</c:v>
                </c:pt>
                <c:pt idx="49657">
                  <c:v>2.6117647058823525</c:v>
                </c:pt>
                <c:pt idx="49658">
                  <c:v>2.6117647058823525</c:v>
                </c:pt>
                <c:pt idx="49659">
                  <c:v>2.6117647058823525</c:v>
                </c:pt>
                <c:pt idx="49660">
                  <c:v>2.6117647058823525</c:v>
                </c:pt>
                <c:pt idx="49661">
                  <c:v>2.6117647058823525</c:v>
                </c:pt>
                <c:pt idx="49662">
                  <c:v>2.6117647058823525</c:v>
                </c:pt>
                <c:pt idx="49663">
                  <c:v>2.6117647058823525</c:v>
                </c:pt>
                <c:pt idx="49664">
                  <c:v>2.6117647058823525</c:v>
                </c:pt>
                <c:pt idx="49665">
                  <c:v>2.6117647058823525</c:v>
                </c:pt>
                <c:pt idx="49666">
                  <c:v>2.6117647058823525</c:v>
                </c:pt>
                <c:pt idx="49667">
                  <c:v>2.6117647058823525</c:v>
                </c:pt>
                <c:pt idx="49668">
                  <c:v>2.6117647058823525</c:v>
                </c:pt>
                <c:pt idx="49669">
                  <c:v>2.6117647058823525</c:v>
                </c:pt>
                <c:pt idx="49670">
                  <c:v>2.6117647058823525</c:v>
                </c:pt>
                <c:pt idx="49671">
                  <c:v>2.6117647058823525</c:v>
                </c:pt>
                <c:pt idx="49672">
                  <c:v>2.6117647058823525</c:v>
                </c:pt>
                <c:pt idx="49673">
                  <c:v>2.6117647058823525</c:v>
                </c:pt>
                <c:pt idx="49674">
                  <c:v>2.6117647058823525</c:v>
                </c:pt>
                <c:pt idx="49675">
                  <c:v>2.6117647058823525</c:v>
                </c:pt>
                <c:pt idx="49676">
                  <c:v>2.6117647058823525</c:v>
                </c:pt>
                <c:pt idx="49677">
                  <c:v>2.6117647058823525</c:v>
                </c:pt>
                <c:pt idx="49678">
                  <c:v>2.6117647058823525</c:v>
                </c:pt>
                <c:pt idx="49679">
                  <c:v>2.6117647058823525</c:v>
                </c:pt>
                <c:pt idx="49680">
                  <c:v>2.6117647058823525</c:v>
                </c:pt>
                <c:pt idx="49681">
                  <c:v>2.6117647058823525</c:v>
                </c:pt>
                <c:pt idx="49682">
                  <c:v>2.6117647058823525</c:v>
                </c:pt>
                <c:pt idx="49683">
                  <c:v>2.6117647058823525</c:v>
                </c:pt>
                <c:pt idx="49684">
                  <c:v>2.6117647058823525</c:v>
                </c:pt>
                <c:pt idx="49685">
                  <c:v>2.6117647058823525</c:v>
                </c:pt>
                <c:pt idx="49686">
                  <c:v>2.6117647058823525</c:v>
                </c:pt>
                <c:pt idx="49687">
                  <c:v>2.6117647058823525</c:v>
                </c:pt>
                <c:pt idx="49688">
                  <c:v>2.6117647058823525</c:v>
                </c:pt>
                <c:pt idx="49689">
                  <c:v>2.6117647058823525</c:v>
                </c:pt>
                <c:pt idx="49690">
                  <c:v>2.6117647058823525</c:v>
                </c:pt>
                <c:pt idx="49691">
                  <c:v>2.4643137254901957</c:v>
                </c:pt>
                <c:pt idx="49692">
                  <c:v>2.4643137254901957</c:v>
                </c:pt>
                <c:pt idx="49693">
                  <c:v>2.4643137254901957</c:v>
                </c:pt>
                <c:pt idx="49694">
                  <c:v>2.4643137254901957</c:v>
                </c:pt>
                <c:pt idx="49695">
                  <c:v>2.4643137254901957</c:v>
                </c:pt>
                <c:pt idx="49696">
                  <c:v>2.4643137254901957</c:v>
                </c:pt>
                <c:pt idx="49697">
                  <c:v>2.4643137254901957</c:v>
                </c:pt>
                <c:pt idx="49698">
                  <c:v>2.4643137254901957</c:v>
                </c:pt>
                <c:pt idx="49699">
                  <c:v>2.4643137254901957</c:v>
                </c:pt>
                <c:pt idx="49700">
                  <c:v>2.4643137254901957</c:v>
                </c:pt>
                <c:pt idx="49701">
                  <c:v>2.4643137254901957</c:v>
                </c:pt>
                <c:pt idx="49702">
                  <c:v>2.4643137254901957</c:v>
                </c:pt>
                <c:pt idx="49703">
                  <c:v>2.4643137254901957</c:v>
                </c:pt>
                <c:pt idx="49704">
                  <c:v>2.4643137254901957</c:v>
                </c:pt>
                <c:pt idx="49705">
                  <c:v>2.4643137254901957</c:v>
                </c:pt>
                <c:pt idx="49706">
                  <c:v>2.4643137254901957</c:v>
                </c:pt>
                <c:pt idx="49707">
                  <c:v>2.4643137254901957</c:v>
                </c:pt>
                <c:pt idx="49708">
                  <c:v>2.4643137254901957</c:v>
                </c:pt>
                <c:pt idx="49709">
                  <c:v>2.4643137254901957</c:v>
                </c:pt>
                <c:pt idx="49710">
                  <c:v>2.4643137254901957</c:v>
                </c:pt>
                <c:pt idx="49711">
                  <c:v>2.4643137254901957</c:v>
                </c:pt>
                <c:pt idx="49712">
                  <c:v>2.4643137254901957</c:v>
                </c:pt>
                <c:pt idx="49713">
                  <c:v>2.4643137254901957</c:v>
                </c:pt>
                <c:pt idx="49714">
                  <c:v>2.4643137254901957</c:v>
                </c:pt>
                <c:pt idx="49715">
                  <c:v>2.4643137254901957</c:v>
                </c:pt>
                <c:pt idx="49716">
                  <c:v>2.4643137254901957</c:v>
                </c:pt>
                <c:pt idx="49717">
                  <c:v>2.4643137254901957</c:v>
                </c:pt>
                <c:pt idx="49718">
                  <c:v>2.4643137254901957</c:v>
                </c:pt>
                <c:pt idx="49719">
                  <c:v>2.4643137254901957</c:v>
                </c:pt>
                <c:pt idx="49720">
                  <c:v>2.4643137254901957</c:v>
                </c:pt>
                <c:pt idx="49721">
                  <c:v>2.4643137254901957</c:v>
                </c:pt>
                <c:pt idx="49722">
                  <c:v>2.4643137254901957</c:v>
                </c:pt>
                <c:pt idx="49723">
                  <c:v>2.4643137254901957</c:v>
                </c:pt>
                <c:pt idx="49724">
                  <c:v>2.4643137254901957</c:v>
                </c:pt>
                <c:pt idx="49725">
                  <c:v>2.4643137254901957</c:v>
                </c:pt>
                <c:pt idx="49726">
                  <c:v>2.4643137254901957</c:v>
                </c:pt>
                <c:pt idx="49727">
                  <c:v>2.4643137254901957</c:v>
                </c:pt>
                <c:pt idx="49728">
                  <c:v>2.4643137254901957</c:v>
                </c:pt>
                <c:pt idx="49729">
                  <c:v>2.4643137254901957</c:v>
                </c:pt>
                <c:pt idx="49730">
                  <c:v>2.4643137254901957</c:v>
                </c:pt>
                <c:pt idx="49731">
                  <c:v>2.4643137254901957</c:v>
                </c:pt>
                <c:pt idx="49732">
                  <c:v>2.4643137254901957</c:v>
                </c:pt>
                <c:pt idx="49733">
                  <c:v>2.4643137254901957</c:v>
                </c:pt>
                <c:pt idx="49734">
                  <c:v>2.4643137254901957</c:v>
                </c:pt>
                <c:pt idx="49735">
                  <c:v>2.4643137254901957</c:v>
                </c:pt>
                <c:pt idx="49736">
                  <c:v>2.4643137254901957</c:v>
                </c:pt>
                <c:pt idx="49737">
                  <c:v>2.4643137254901957</c:v>
                </c:pt>
                <c:pt idx="49738">
                  <c:v>2.4643137254901957</c:v>
                </c:pt>
                <c:pt idx="49739">
                  <c:v>2.4643137254901957</c:v>
                </c:pt>
                <c:pt idx="49740">
                  <c:v>2.4643137254901957</c:v>
                </c:pt>
                <c:pt idx="49741">
                  <c:v>2.4643137254901957</c:v>
                </c:pt>
                <c:pt idx="49742">
                  <c:v>2.4643137254901957</c:v>
                </c:pt>
                <c:pt idx="49743">
                  <c:v>2.4643137254901957</c:v>
                </c:pt>
                <c:pt idx="49744">
                  <c:v>2.4643137254901957</c:v>
                </c:pt>
                <c:pt idx="49745">
                  <c:v>2.4643137254901957</c:v>
                </c:pt>
                <c:pt idx="49746">
                  <c:v>2.4643137254901957</c:v>
                </c:pt>
                <c:pt idx="49747">
                  <c:v>2.4643137254901957</c:v>
                </c:pt>
                <c:pt idx="49748">
                  <c:v>2.4643137254901957</c:v>
                </c:pt>
                <c:pt idx="49749">
                  <c:v>2.4643137254901957</c:v>
                </c:pt>
                <c:pt idx="49750">
                  <c:v>2.4643137254901957</c:v>
                </c:pt>
                <c:pt idx="49751">
                  <c:v>2.6117647058823525</c:v>
                </c:pt>
                <c:pt idx="49752">
                  <c:v>2.6117647058823525</c:v>
                </c:pt>
                <c:pt idx="49753">
                  <c:v>2.6117647058823525</c:v>
                </c:pt>
                <c:pt idx="49754">
                  <c:v>2.6117647058823525</c:v>
                </c:pt>
                <c:pt idx="49755">
                  <c:v>2.6117647058823525</c:v>
                </c:pt>
                <c:pt idx="49756">
                  <c:v>2.6117647058823525</c:v>
                </c:pt>
                <c:pt idx="49757">
                  <c:v>2.6117647058823525</c:v>
                </c:pt>
                <c:pt idx="49758">
                  <c:v>2.6117647058823525</c:v>
                </c:pt>
                <c:pt idx="49759">
                  <c:v>2.6117647058823525</c:v>
                </c:pt>
                <c:pt idx="49760">
                  <c:v>2.6117647058823525</c:v>
                </c:pt>
                <c:pt idx="49761">
                  <c:v>2.6117647058823525</c:v>
                </c:pt>
                <c:pt idx="49762">
                  <c:v>2.6117647058823525</c:v>
                </c:pt>
                <c:pt idx="49763">
                  <c:v>2.6117647058823525</c:v>
                </c:pt>
                <c:pt idx="49764">
                  <c:v>2.6117647058823525</c:v>
                </c:pt>
                <c:pt idx="49765">
                  <c:v>2.6117647058823525</c:v>
                </c:pt>
                <c:pt idx="49766">
                  <c:v>2.6117647058823525</c:v>
                </c:pt>
                <c:pt idx="49767">
                  <c:v>2.6117647058823525</c:v>
                </c:pt>
                <c:pt idx="49768">
                  <c:v>2.6117647058823525</c:v>
                </c:pt>
                <c:pt idx="49769">
                  <c:v>2.6117647058823525</c:v>
                </c:pt>
                <c:pt idx="49770">
                  <c:v>2.6117647058823525</c:v>
                </c:pt>
                <c:pt idx="49771">
                  <c:v>2.6117647058823525</c:v>
                </c:pt>
                <c:pt idx="49772">
                  <c:v>2.6117647058823525</c:v>
                </c:pt>
                <c:pt idx="49773">
                  <c:v>2.6117647058823525</c:v>
                </c:pt>
                <c:pt idx="49774">
                  <c:v>2.6117647058823525</c:v>
                </c:pt>
                <c:pt idx="49775">
                  <c:v>2.6117647058823525</c:v>
                </c:pt>
                <c:pt idx="49776">
                  <c:v>2.6117647058823525</c:v>
                </c:pt>
                <c:pt idx="49777">
                  <c:v>2.6117647058823525</c:v>
                </c:pt>
                <c:pt idx="49778">
                  <c:v>2.6117647058823525</c:v>
                </c:pt>
                <c:pt idx="49779">
                  <c:v>2.6117647058823525</c:v>
                </c:pt>
                <c:pt idx="49780">
                  <c:v>2.6117647058823525</c:v>
                </c:pt>
                <c:pt idx="49781">
                  <c:v>2.6117647058823525</c:v>
                </c:pt>
                <c:pt idx="49782">
                  <c:v>2.6117647058823525</c:v>
                </c:pt>
                <c:pt idx="49783">
                  <c:v>2.6117647058823525</c:v>
                </c:pt>
                <c:pt idx="49784">
                  <c:v>2.4643137254901957</c:v>
                </c:pt>
                <c:pt idx="49785">
                  <c:v>2.4643137254901957</c:v>
                </c:pt>
                <c:pt idx="49786">
                  <c:v>2.4643137254901957</c:v>
                </c:pt>
                <c:pt idx="49787">
                  <c:v>2.4643137254901957</c:v>
                </c:pt>
                <c:pt idx="49788">
                  <c:v>2.4643137254901957</c:v>
                </c:pt>
                <c:pt idx="49789">
                  <c:v>2.4643137254901957</c:v>
                </c:pt>
                <c:pt idx="49790">
                  <c:v>2.4643137254901957</c:v>
                </c:pt>
                <c:pt idx="49791">
                  <c:v>2.4643137254901957</c:v>
                </c:pt>
                <c:pt idx="49792">
                  <c:v>2.4643137254901957</c:v>
                </c:pt>
                <c:pt idx="49793">
                  <c:v>2.4643137254901957</c:v>
                </c:pt>
                <c:pt idx="49794">
                  <c:v>2.4643137254901957</c:v>
                </c:pt>
                <c:pt idx="49795">
                  <c:v>2.4643137254901957</c:v>
                </c:pt>
                <c:pt idx="49796">
                  <c:v>2.4643137254901957</c:v>
                </c:pt>
                <c:pt idx="49797">
                  <c:v>2.4643137254901957</c:v>
                </c:pt>
                <c:pt idx="49798">
                  <c:v>2.4643137254901957</c:v>
                </c:pt>
                <c:pt idx="49799">
                  <c:v>2.4643137254901957</c:v>
                </c:pt>
                <c:pt idx="49800">
                  <c:v>2.4643137254901957</c:v>
                </c:pt>
                <c:pt idx="49801">
                  <c:v>2.4643137254901957</c:v>
                </c:pt>
                <c:pt idx="49802">
                  <c:v>2.4643137254901957</c:v>
                </c:pt>
                <c:pt idx="49803">
                  <c:v>2.4643137254901957</c:v>
                </c:pt>
                <c:pt idx="49804">
                  <c:v>2.4643137254901957</c:v>
                </c:pt>
                <c:pt idx="49805">
                  <c:v>2.4643137254901957</c:v>
                </c:pt>
                <c:pt idx="49806">
                  <c:v>2.4643137254901957</c:v>
                </c:pt>
                <c:pt idx="49807">
                  <c:v>2.4643137254901957</c:v>
                </c:pt>
                <c:pt idx="49808">
                  <c:v>2.4643137254901957</c:v>
                </c:pt>
                <c:pt idx="49809">
                  <c:v>2.4643137254901957</c:v>
                </c:pt>
                <c:pt idx="49810">
                  <c:v>2.4643137254901957</c:v>
                </c:pt>
                <c:pt idx="49811">
                  <c:v>2.4643137254901957</c:v>
                </c:pt>
                <c:pt idx="49812">
                  <c:v>2.4643137254901957</c:v>
                </c:pt>
                <c:pt idx="49813">
                  <c:v>2.4643137254901957</c:v>
                </c:pt>
                <c:pt idx="49814">
                  <c:v>2.4643137254901957</c:v>
                </c:pt>
                <c:pt idx="49815">
                  <c:v>2.4643137254901957</c:v>
                </c:pt>
                <c:pt idx="49816">
                  <c:v>2.4643137254901957</c:v>
                </c:pt>
                <c:pt idx="49817">
                  <c:v>2.4643137254901957</c:v>
                </c:pt>
                <c:pt idx="49818">
                  <c:v>2.4643137254901957</c:v>
                </c:pt>
                <c:pt idx="49819">
                  <c:v>2.4643137254901957</c:v>
                </c:pt>
                <c:pt idx="49820">
                  <c:v>2.4643137254901957</c:v>
                </c:pt>
                <c:pt idx="49821">
                  <c:v>2.4643137254901957</c:v>
                </c:pt>
                <c:pt idx="49822">
                  <c:v>2.4643137254901957</c:v>
                </c:pt>
                <c:pt idx="49823">
                  <c:v>2.4643137254901957</c:v>
                </c:pt>
                <c:pt idx="49824">
                  <c:v>2.4643137254901957</c:v>
                </c:pt>
                <c:pt idx="49825">
                  <c:v>2.4643137254901957</c:v>
                </c:pt>
                <c:pt idx="49826">
                  <c:v>2.4643137254901957</c:v>
                </c:pt>
                <c:pt idx="49827">
                  <c:v>2.4643137254901957</c:v>
                </c:pt>
                <c:pt idx="49828">
                  <c:v>2.4643137254901957</c:v>
                </c:pt>
                <c:pt idx="49829">
                  <c:v>2.4643137254901957</c:v>
                </c:pt>
                <c:pt idx="49830">
                  <c:v>2.4643137254901957</c:v>
                </c:pt>
                <c:pt idx="49831">
                  <c:v>2.4643137254901957</c:v>
                </c:pt>
                <c:pt idx="49832">
                  <c:v>2.4643137254901957</c:v>
                </c:pt>
                <c:pt idx="49833">
                  <c:v>2.4643137254901957</c:v>
                </c:pt>
                <c:pt idx="49834">
                  <c:v>2.4643137254901957</c:v>
                </c:pt>
                <c:pt idx="49835">
                  <c:v>2.4643137254901957</c:v>
                </c:pt>
                <c:pt idx="49836">
                  <c:v>2.4643137254901957</c:v>
                </c:pt>
                <c:pt idx="49837">
                  <c:v>2.4643137254901957</c:v>
                </c:pt>
                <c:pt idx="49838">
                  <c:v>2.4643137254901957</c:v>
                </c:pt>
                <c:pt idx="49839">
                  <c:v>2.4643137254901957</c:v>
                </c:pt>
                <c:pt idx="49840">
                  <c:v>2.4643137254901957</c:v>
                </c:pt>
                <c:pt idx="49841">
                  <c:v>2.4643137254901957</c:v>
                </c:pt>
                <c:pt idx="49842">
                  <c:v>2.4643137254901957</c:v>
                </c:pt>
                <c:pt idx="49843">
                  <c:v>2.4643137254901957</c:v>
                </c:pt>
                <c:pt idx="49844">
                  <c:v>2.4643137254901957</c:v>
                </c:pt>
                <c:pt idx="49845">
                  <c:v>2.4643137254901957</c:v>
                </c:pt>
                <c:pt idx="49846">
                  <c:v>2.4643137254901957</c:v>
                </c:pt>
                <c:pt idx="49847">
                  <c:v>2.4643137254901957</c:v>
                </c:pt>
                <c:pt idx="49848">
                  <c:v>2.6117647058823525</c:v>
                </c:pt>
                <c:pt idx="49849">
                  <c:v>2.6117647058823525</c:v>
                </c:pt>
                <c:pt idx="49850">
                  <c:v>2.6117647058823525</c:v>
                </c:pt>
                <c:pt idx="49851">
                  <c:v>2.6117647058823525</c:v>
                </c:pt>
                <c:pt idx="49852">
                  <c:v>2.6117647058823525</c:v>
                </c:pt>
                <c:pt idx="49853">
                  <c:v>2.6117647058823525</c:v>
                </c:pt>
                <c:pt idx="49854">
                  <c:v>2.6117647058823525</c:v>
                </c:pt>
                <c:pt idx="49855">
                  <c:v>2.6117647058823525</c:v>
                </c:pt>
                <c:pt idx="49856">
                  <c:v>2.6117647058823525</c:v>
                </c:pt>
                <c:pt idx="49857">
                  <c:v>2.6117647058823525</c:v>
                </c:pt>
                <c:pt idx="49858">
                  <c:v>2.6117647058823525</c:v>
                </c:pt>
                <c:pt idx="49859">
                  <c:v>2.6117647058823525</c:v>
                </c:pt>
                <c:pt idx="49860">
                  <c:v>2.6117647058823525</c:v>
                </c:pt>
                <c:pt idx="49861">
                  <c:v>2.6117647058823525</c:v>
                </c:pt>
                <c:pt idx="49862">
                  <c:v>2.6117647058823525</c:v>
                </c:pt>
                <c:pt idx="49863">
                  <c:v>2.6117647058823525</c:v>
                </c:pt>
                <c:pt idx="49864">
                  <c:v>2.6117647058823525</c:v>
                </c:pt>
                <c:pt idx="49865">
                  <c:v>2.6117647058823525</c:v>
                </c:pt>
                <c:pt idx="49866">
                  <c:v>2.6117647058823525</c:v>
                </c:pt>
                <c:pt idx="49867">
                  <c:v>2.6117647058823525</c:v>
                </c:pt>
                <c:pt idx="49868">
                  <c:v>2.6117647058823525</c:v>
                </c:pt>
                <c:pt idx="49869">
                  <c:v>2.6117647058823525</c:v>
                </c:pt>
                <c:pt idx="49870">
                  <c:v>2.6117647058823525</c:v>
                </c:pt>
                <c:pt idx="49871">
                  <c:v>2.6117647058823525</c:v>
                </c:pt>
                <c:pt idx="49872">
                  <c:v>2.6117647058823525</c:v>
                </c:pt>
                <c:pt idx="49873">
                  <c:v>2.6117647058823525</c:v>
                </c:pt>
                <c:pt idx="49874">
                  <c:v>2.6117647058823525</c:v>
                </c:pt>
                <c:pt idx="49875">
                  <c:v>2.6117647058823525</c:v>
                </c:pt>
                <c:pt idx="49876">
                  <c:v>2.6117647058823525</c:v>
                </c:pt>
                <c:pt idx="49877">
                  <c:v>2.6117647058823525</c:v>
                </c:pt>
                <c:pt idx="49878">
                  <c:v>2.6117647058823525</c:v>
                </c:pt>
                <c:pt idx="49879">
                  <c:v>2.6117647058823525</c:v>
                </c:pt>
                <c:pt idx="49880">
                  <c:v>2.4643137254901957</c:v>
                </c:pt>
                <c:pt idx="49881">
                  <c:v>2.4643137254901957</c:v>
                </c:pt>
                <c:pt idx="49882">
                  <c:v>2.4643137254901957</c:v>
                </c:pt>
                <c:pt idx="49883">
                  <c:v>2.4643137254901957</c:v>
                </c:pt>
                <c:pt idx="49884">
                  <c:v>2.4643137254901957</c:v>
                </c:pt>
                <c:pt idx="49885">
                  <c:v>2.4643137254901957</c:v>
                </c:pt>
                <c:pt idx="49886">
                  <c:v>2.4643137254901957</c:v>
                </c:pt>
                <c:pt idx="49887">
                  <c:v>2.4643137254901957</c:v>
                </c:pt>
                <c:pt idx="49888">
                  <c:v>2.4643137254901957</c:v>
                </c:pt>
                <c:pt idx="49889">
                  <c:v>2.4643137254901957</c:v>
                </c:pt>
                <c:pt idx="49890">
                  <c:v>2.4643137254901957</c:v>
                </c:pt>
                <c:pt idx="49891">
                  <c:v>2.4643137254901957</c:v>
                </c:pt>
                <c:pt idx="49892">
                  <c:v>2.4643137254901957</c:v>
                </c:pt>
                <c:pt idx="49893">
                  <c:v>2.4643137254901957</c:v>
                </c:pt>
                <c:pt idx="49894">
                  <c:v>2.4643137254901957</c:v>
                </c:pt>
                <c:pt idx="49895">
                  <c:v>2.4643137254901957</c:v>
                </c:pt>
                <c:pt idx="49896">
                  <c:v>2.4643137254901957</c:v>
                </c:pt>
                <c:pt idx="49897">
                  <c:v>2.4643137254901957</c:v>
                </c:pt>
                <c:pt idx="49898">
                  <c:v>2.4643137254901957</c:v>
                </c:pt>
                <c:pt idx="49899">
                  <c:v>2.4643137254901957</c:v>
                </c:pt>
                <c:pt idx="49900">
                  <c:v>2.4643137254901957</c:v>
                </c:pt>
                <c:pt idx="49901">
                  <c:v>2.4643137254901957</c:v>
                </c:pt>
                <c:pt idx="49902">
                  <c:v>2.4643137254901957</c:v>
                </c:pt>
                <c:pt idx="49903">
                  <c:v>2.4643137254901957</c:v>
                </c:pt>
                <c:pt idx="49904">
                  <c:v>2.4643137254901957</c:v>
                </c:pt>
                <c:pt idx="49905">
                  <c:v>2.4643137254901957</c:v>
                </c:pt>
                <c:pt idx="49906">
                  <c:v>2.4643137254901957</c:v>
                </c:pt>
                <c:pt idx="49907">
                  <c:v>2.4643137254901957</c:v>
                </c:pt>
                <c:pt idx="49908">
                  <c:v>2.4643137254901957</c:v>
                </c:pt>
                <c:pt idx="49909">
                  <c:v>2.4643137254901957</c:v>
                </c:pt>
                <c:pt idx="49910">
                  <c:v>2.4643137254901957</c:v>
                </c:pt>
                <c:pt idx="49911">
                  <c:v>2.4643137254901957</c:v>
                </c:pt>
                <c:pt idx="49912">
                  <c:v>2.4643137254901957</c:v>
                </c:pt>
                <c:pt idx="49913">
                  <c:v>2.4643137254901957</c:v>
                </c:pt>
                <c:pt idx="49914">
                  <c:v>2.4643137254901957</c:v>
                </c:pt>
                <c:pt idx="49915">
                  <c:v>2.4643137254901957</c:v>
                </c:pt>
                <c:pt idx="49916">
                  <c:v>2.4643137254901957</c:v>
                </c:pt>
                <c:pt idx="49917">
                  <c:v>2.4643137254901957</c:v>
                </c:pt>
                <c:pt idx="49918">
                  <c:v>2.4643137254901957</c:v>
                </c:pt>
                <c:pt idx="49919">
                  <c:v>2.4643137254901957</c:v>
                </c:pt>
                <c:pt idx="49920">
                  <c:v>2.4643137254901957</c:v>
                </c:pt>
                <c:pt idx="49921">
                  <c:v>2.4643137254901957</c:v>
                </c:pt>
                <c:pt idx="49922">
                  <c:v>2.4643137254901957</c:v>
                </c:pt>
                <c:pt idx="49923">
                  <c:v>2.4643137254901957</c:v>
                </c:pt>
                <c:pt idx="49924">
                  <c:v>2.4643137254901957</c:v>
                </c:pt>
                <c:pt idx="49925">
                  <c:v>2.4643137254901957</c:v>
                </c:pt>
                <c:pt idx="49926">
                  <c:v>2.4643137254901957</c:v>
                </c:pt>
                <c:pt idx="49927">
                  <c:v>2.4643137254901957</c:v>
                </c:pt>
                <c:pt idx="49928">
                  <c:v>2.4643137254901957</c:v>
                </c:pt>
                <c:pt idx="49929">
                  <c:v>2.4643137254901957</c:v>
                </c:pt>
                <c:pt idx="49930">
                  <c:v>2.4643137254901957</c:v>
                </c:pt>
                <c:pt idx="49931">
                  <c:v>2.4643137254901957</c:v>
                </c:pt>
                <c:pt idx="49932">
                  <c:v>2.4643137254901957</c:v>
                </c:pt>
                <c:pt idx="49933">
                  <c:v>2.4643137254901957</c:v>
                </c:pt>
                <c:pt idx="49934">
                  <c:v>2.4643137254901957</c:v>
                </c:pt>
                <c:pt idx="49935">
                  <c:v>2.4643137254901957</c:v>
                </c:pt>
                <c:pt idx="49936">
                  <c:v>2.4643137254901957</c:v>
                </c:pt>
                <c:pt idx="49937">
                  <c:v>2.4643137254901957</c:v>
                </c:pt>
                <c:pt idx="49938">
                  <c:v>2.4643137254901957</c:v>
                </c:pt>
                <c:pt idx="49939">
                  <c:v>2.4643137254901957</c:v>
                </c:pt>
                <c:pt idx="49940">
                  <c:v>2.4643137254901957</c:v>
                </c:pt>
                <c:pt idx="49941">
                  <c:v>2.4643137254901957</c:v>
                </c:pt>
                <c:pt idx="49942">
                  <c:v>2.4643137254901957</c:v>
                </c:pt>
                <c:pt idx="49943">
                  <c:v>2.6117647058823525</c:v>
                </c:pt>
                <c:pt idx="49944">
                  <c:v>2.6117647058823525</c:v>
                </c:pt>
                <c:pt idx="49945">
                  <c:v>2.6117647058823525</c:v>
                </c:pt>
                <c:pt idx="49946">
                  <c:v>2.6117647058823525</c:v>
                </c:pt>
                <c:pt idx="49947">
                  <c:v>2.6117647058823525</c:v>
                </c:pt>
                <c:pt idx="49948">
                  <c:v>2.6117647058823525</c:v>
                </c:pt>
                <c:pt idx="49949">
                  <c:v>2.6117647058823525</c:v>
                </c:pt>
                <c:pt idx="49950">
                  <c:v>2.6117647058823525</c:v>
                </c:pt>
                <c:pt idx="49951">
                  <c:v>2.6117647058823525</c:v>
                </c:pt>
                <c:pt idx="49952">
                  <c:v>2.6117647058823525</c:v>
                </c:pt>
                <c:pt idx="49953">
                  <c:v>2.6117647058823525</c:v>
                </c:pt>
                <c:pt idx="49954">
                  <c:v>2.6117647058823525</c:v>
                </c:pt>
                <c:pt idx="49955">
                  <c:v>2.6117647058823525</c:v>
                </c:pt>
                <c:pt idx="49956">
                  <c:v>2.6117647058823525</c:v>
                </c:pt>
                <c:pt idx="49957">
                  <c:v>2.6117647058823525</c:v>
                </c:pt>
                <c:pt idx="49958">
                  <c:v>2.6117647058823525</c:v>
                </c:pt>
                <c:pt idx="49959">
                  <c:v>2.6117647058823525</c:v>
                </c:pt>
                <c:pt idx="49960">
                  <c:v>2.6117647058823525</c:v>
                </c:pt>
                <c:pt idx="49961">
                  <c:v>2.6117647058823525</c:v>
                </c:pt>
                <c:pt idx="49962">
                  <c:v>2.6117647058823525</c:v>
                </c:pt>
                <c:pt idx="49963">
                  <c:v>2.6117647058823525</c:v>
                </c:pt>
                <c:pt idx="49964">
                  <c:v>2.6117647058823525</c:v>
                </c:pt>
                <c:pt idx="49965">
                  <c:v>2.6117647058823525</c:v>
                </c:pt>
                <c:pt idx="49966">
                  <c:v>2.6117647058823525</c:v>
                </c:pt>
                <c:pt idx="49967">
                  <c:v>2.6117647058823525</c:v>
                </c:pt>
                <c:pt idx="49968">
                  <c:v>2.6117647058823525</c:v>
                </c:pt>
                <c:pt idx="49969">
                  <c:v>2.6117647058823525</c:v>
                </c:pt>
                <c:pt idx="49970">
                  <c:v>2.6117647058823525</c:v>
                </c:pt>
                <c:pt idx="49971">
                  <c:v>2.6117647058823525</c:v>
                </c:pt>
                <c:pt idx="49972">
                  <c:v>2.6117647058823525</c:v>
                </c:pt>
                <c:pt idx="49973">
                  <c:v>2.6117647058823525</c:v>
                </c:pt>
                <c:pt idx="49974">
                  <c:v>2.6117647058823525</c:v>
                </c:pt>
                <c:pt idx="49975">
                  <c:v>2.6117647058823525</c:v>
                </c:pt>
                <c:pt idx="49976">
                  <c:v>2.4643137254901957</c:v>
                </c:pt>
                <c:pt idx="49977">
                  <c:v>2.4643137254901957</c:v>
                </c:pt>
                <c:pt idx="49978">
                  <c:v>2.4643137254901957</c:v>
                </c:pt>
                <c:pt idx="49979">
                  <c:v>2.4643137254901957</c:v>
                </c:pt>
                <c:pt idx="49980">
                  <c:v>2.4643137254901957</c:v>
                </c:pt>
                <c:pt idx="49981">
                  <c:v>2.4643137254901957</c:v>
                </c:pt>
                <c:pt idx="49982">
                  <c:v>2.4643137254901957</c:v>
                </c:pt>
                <c:pt idx="49983">
                  <c:v>2.4643137254901957</c:v>
                </c:pt>
                <c:pt idx="49984">
                  <c:v>2.4643137254901957</c:v>
                </c:pt>
                <c:pt idx="49985">
                  <c:v>2.4643137254901957</c:v>
                </c:pt>
                <c:pt idx="49986">
                  <c:v>2.4643137254901957</c:v>
                </c:pt>
                <c:pt idx="49987">
                  <c:v>2.4643137254901957</c:v>
                </c:pt>
                <c:pt idx="49988">
                  <c:v>2.4643137254901957</c:v>
                </c:pt>
                <c:pt idx="49989">
                  <c:v>2.4643137254901957</c:v>
                </c:pt>
                <c:pt idx="49990">
                  <c:v>2.4643137254901957</c:v>
                </c:pt>
                <c:pt idx="49991">
                  <c:v>2.4643137254901957</c:v>
                </c:pt>
                <c:pt idx="49992">
                  <c:v>2.4643137254901957</c:v>
                </c:pt>
                <c:pt idx="49993">
                  <c:v>2.4643137254901957</c:v>
                </c:pt>
                <c:pt idx="49994">
                  <c:v>2.4643137254901957</c:v>
                </c:pt>
                <c:pt idx="49995">
                  <c:v>2.4643137254901957</c:v>
                </c:pt>
                <c:pt idx="49996">
                  <c:v>2.4643137254901957</c:v>
                </c:pt>
                <c:pt idx="49997">
                  <c:v>2.4643137254901957</c:v>
                </c:pt>
                <c:pt idx="49998">
                  <c:v>2.4643137254901957</c:v>
                </c:pt>
                <c:pt idx="49999">
                  <c:v>2.4643137254901957</c:v>
                </c:pt>
                <c:pt idx="50000">
                  <c:v>2.4643137254901957</c:v>
                </c:pt>
                <c:pt idx="50001">
                  <c:v>2.4643137254901957</c:v>
                </c:pt>
                <c:pt idx="50002">
                  <c:v>2.4643137254901957</c:v>
                </c:pt>
                <c:pt idx="50003">
                  <c:v>2.4643137254901957</c:v>
                </c:pt>
                <c:pt idx="50004">
                  <c:v>2.4643137254901957</c:v>
                </c:pt>
                <c:pt idx="50005">
                  <c:v>2.4643137254901957</c:v>
                </c:pt>
                <c:pt idx="50006">
                  <c:v>2.4643137254901957</c:v>
                </c:pt>
                <c:pt idx="50007">
                  <c:v>2.4643137254901957</c:v>
                </c:pt>
                <c:pt idx="50008">
                  <c:v>2.4643137254901957</c:v>
                </c:pt>
                <c:pt idx="50009">
                  <c:v>2.4643137254901957</c:v>
                </c:pt>
                <c:pt idx="50010">
                  <c:v>2.4643137254901957</c:v>
                </c:pt>
                <c:pt idx="50011">
                  <c:v>2.4643137254901957</c:v>
                </c:pt>
                <c:pt idx="50012">
                  <c:v>2.4643137254901957</c:v>
                </c:pt>
                <c:pt idx="50013">
                  <c:v>2.4643137254901957</c:v>
                </c:pt>
                <c:pt idx="50014">
                  <c:v>2.4643137254901957</c:v>
                </c:pt>
                <c:pt idx="50015">
                  <c:v>2.4643137254901957</c:v>
                </c:pt>
                <c:pt idx="50016">
                  <c:v>2.4643137254901957</c:v>
                </c:pt>
                <c:pt idx="50017">
                  <c:v>2.4643137254901957</c:v>
                </c:pt>
                <c:pt idx="50018">
                  <c:v>2.4643137254901957</c:v>
                </c:pt>
                <c:pt idx="50019">
                  <c:v>2.4643137254901957</c:v>
                </c:pt>
                <c:pt idx="50020">
                  <c:v>2.4643137254901957</c:v>
                </c:pt>
                <c:pt idx="50021">
                  <c:v>2.4643137254901957</c:v>
                </c:pt>
                <c:pt idx="50022">
                  <c:v>2.4643137254901957</c:v>
                </c:pt>
                <c:pt idx="50023">
                  <c:v>2.4643137254901957</c:v>
                </c:pt>
                <c:pt idx="50024">
                  <c:v>2.4643137254901957</c:v>
                </c:pt>
                <c:pt idx="50025">
                  <c:v>2.4643137254901957</c:v>
                </c:pt>
                <c:pt idx="50026">
                  <c:v>2.4643137254901957</c:v>
                </c:pt>
                <c:pt idx="50027">
                  <c:v>2.4643137254901957</c:v>
                </c:pt>
                <c:pt idx="50028">
                  <c:v>2.4643137254901957</c:v>
                </c:pt>
                <c:pt idx="50029">
                  <c:v>2.4643137254901957</c:v>
                </c:pt>
                <c:pt idx="50030">
                  <c:v>2.4643137254901957</c:v>
                </c:pt>
                <c:pt idx="50031">
                  <c:v>2.4643137254901957</c:v>
                </c:pt>
                <c:pt idx="50032">
                  <c:v>2.4643137254901957</c:v>
                </c:pt>
                <c:pt idx="50033">
                  <c:v>2.4643137254901957</c:v>
                </c:pt>
                <c:pt idx="50034">
                  <c:v>2.4643137254901957</c:v>
                </c:pt>
                <c:pt idx="50035">
                  <c:v>2.4643137254901957</c:v>
                </c:pt>
                <c:pt idx="50036">
                  <c:v>2.4643137254901957</c:v>
                </c:pt>
                <c:pt idx="50037">
                  <c:v>2.4643137254901957</c:v>
                </c:pt>
                <c:pt idx="50038">
                  <c:v>2.6117647058823525</c:v>
                </c:pt>
                <c:pt idx="50039">
                  <c:v>2.6117647058823525</c:v>
                </c:pt>
                <c:pt idx="50040">
                  <c:v>2.6117647058823525</c:v>
                </c:pt>
                <c:pt idx="50041">
                  <c:v>2.6117647058823525</c:v>
                </c:pt>
                <c:pt idx="50042">
                  <c:v>2.6117647058823525</c:v>
                </c:pt>
                <c:pt idx="50043">
                  <c:v>2.6117647058823525</c:v>
                </c:pt>
                <c:pt idx="50044">
                  <c:v>2.6117647058823525</c:v>
                </c:pt>
                <c:pt idx="50045">
                  <c:v>2.6117647058823525</c:v>
                </c:pt>
                <c:pt idx="50046">
                  <c:v>2.6117647058823525</c:v>
                </c:pt>
                <c:pt idx="50047">
                  <c:v>2.6117647058823525</c:v>
                </c:pt>
                <c:pt idx="50048">
                  <c:v>2.6117647058823525</c:v>
                </c:pt>
                <c:pt idx="50049">
                  <c:v>2.6117647058823525</c:v>
                </c:pt>
                <c:pt idx="50050">
                  <c:v>2.6117647058823525</c:v>
                </c:pt>
                <c:pt idx="50051">
                  <c:v>2.6117647058823525</c:v>
                </c:pt>
                <c:pt idx="50052">
                  <c:v>2.6117647058823525</c:v>
                </c:pt>
                <c:pt idx="50053">
                  <c:v>2.6117647058823525</c:v>
                </c:pt>
                <c:pt idx="50054">
                  <c:v>2.6117647058823525</c:v>
                </c:pt>
                <c:pt idx="50055">
                  <c:v>2.6117647058823525</c:v>
                </c:pt>
                <c:pt idx="50056">
                  <c:v>2.6117647058823525</c:v>
                </c:pt>
                <c:pt idx="50057">
                  <c:v>2.6117647058823525</c:v>
                </c:pt>
                <c:pt idx="50058">
                  <c:v>2.6117647058823525</c:v>
                </c:pt>
                <c:pt idx="50059">
                  <c:v>2.6117647058823525</c:v>
                </c:pt>
                <c:pt idx="50060">
                  <c:v>2.6117647058823525</c:v>
                </c:pt>
                <c:pt idx="50061">
                  <c:v>2.6117647058823525</c:v>
                </c:pt>
                <c:pt idx="50062">
                  <c:v>2.6117647058823525</c:v>
                </c:pt>
                <c:pt idx="50063">
                  <c:v>2.6117647058823525</c:v>
                </c:pt>
                <c:pt idx="50064">
                  <c:v>2.6117647058823525</c:v>
                </c:pt>
                <c:pt idx="50065">
                  <c:v>2.6117647058823525</c:v>
                </c:pt>
                <c:pt idx="50066">
                  <c:v>2.6117647058823525</c:v>
                </c:pt>
                <c:pt idx="50067">
                  <c:v>2.6117647058823525</c:v>
                </c:pt>
                <c:pt idx="50068">
                  <c:v>2.6117647058823525</c:v>
                </c:pt>
                <c:pt idx="50069">
                  <c:v>2.6117647058823525</c:v>
                </c:pt>
                <c:pt idx="50070">
                  <c:v>2.6117647058823525</c:v>
                </c:pt>
                <c:pt idx="50071">
                  <c:v>2.4643137254901957</c:v>
                </c:pt>
                <c:pt idx="50072">
                  <c:v>2.4643137254901957</c:v>
                </c:pt>
                <c:pt idx="50073">
                  <c:v>2.4643137254901957</c:v>
                </c:pt>
                <c:pt idx="50074">
                  <c:v>2.4643137254901957</c:v>
                </c:pt>
                <c:pt idx="50075">
                  <c:v>2.4643137254901957</c:v>
                </c:pt>
                <c:pt idx="50076">
                  <c:v>2.4643137254901957</c:v>
                </c:pt>
                <c:pt idx="50077">
                  <c:v>2.4643137254901957</c:v>
                </c:pt>
                <c:pt idx="50078">
                  <c:v>2.4643137254901957</c:v>
                </c:pt>
                <c:pt idx="50079">
                  <c:v>2.4643137254901957</c:v>
                </c:pt>
                <c:pt idx="50080">
                  <c:v>2.4643137254901957</c:v>
                </c:pt>
                <c:pt idx="50081">
                  <c:v>2.4643137254901957</c:v>
                </c:pt>
                <c:pt idx="50082">
                  <c:v>2.4643137254901957</c:v>
                </c:pt>
                <c:pt idx="50083">
                  <c:v>2.4643137254901957</c:v>
                </c:pt>
                <c:pt idx="50084">
                  <c:v>2.4643137254901957</c:v>
                </c:pt>
                <c:pt idx="50085">
                  <c:v>2.4643137254901957</c:v>
                </c:pt>
                <c:pt idx="50086">
                  <c:v>2.4643137254901957</c:v>
                </c:pt>
                <c:pt idx="50087">
                  <c:v>2.4643137254901957</c:v>
                </c:pt>
                <c:pt idx="50088">
                  <c:v>2.4643137254901957</c:v>
                </c:pt>
                <c:pt idx="50089">
                  <c:v>2.4643137254901957</c:v>
                </c:pt>
                <c:pt idx="50090">
                  <c:v>2.4643137254901957</c:v>
                </c:pt>
                <c:pt idx="50091">
                  <c:v>2.4643137254901957</c:v>
                </c:pt>
                <c:pt idx="50092">
                  <c:v>2.4643137254901957</c:v>
                </c:pt>
                <c:pt idx="50093">
                  <c:v>2.4643137254901957</c:v>
                </c:pt>
                <c:pt idx="50094">
                  <c:v>2.4643137254901957</c:v>
                </c:pt>
                <c:pt idx="50095">
                  <c:v>2.4643137254901957</c:v>
                </c:pt>
                <c:pt idx="50096">
                  <c:v>2.4643137254901957</c:v>
                </c:pt>
                <c:pt idx="50097">
                  <c:v>2.4643137254901957</c:v>
                </c:pt>
                <c:pt idx="50098">
                  <c:v>2.4643137254901957</c:v>
                </c:pt>
                <c:pt idx="50099">
                  <c:v>2.4643137254901957</c:v>
                </c:pt>
                <c:pt idx="50100">
                  <c:v>2.4643137254901957</c:v>
                </c:pt>
                <c:pt idx="50101">
                  <c:v>2.4643137254901957</c:v>
                </c:pt>
                <c:pt idx="50102">
                  <c:v>2.4643137254901957</c:v>
                </c:pt>
                <c:pt idx="50103">
                  <c:v>2.4643137254901957</c:v>
                </c:pt>
                <c:pt idx="50104">
                  <c:v>2.4643137254901957</c:v>
                </c:pt>
                <c:pt idx="50105">
                  <c:v>2.4643137254901957</c:v>
                </c:pt>
                <c:pt idx="50106">
                  <c:v>2.4643137254901957</c:v>
                </c:pt>
                <c:pt idx="50107">
                  <c:v>2.4643137254901957</c:v>
                </c:pt>
                <c:pt idx="50108">
                  <c:v>2.4643137254901957</c:v>
                </c:pt>
                <c:pt idx="50109">
                  <c:v>2.4643137254901957</c:v>
                </c:pt>
                <c:pt idx="50110">
                  <c:v>2.4643137254901957</c:v>
                </c:pt>
                <c:pt idx="50111">
                  <c:v>2.4643137254901957</c:v>
                </c:pt>
                <c:pt idx="50112">
                  <c:v>2.4643137254901957</c:v>
                </c:pt>
                <c:pt idx="50113">
                  <c:v>2.4643137254901957</c:v>
                </c:pt>
                <c:pt idx="50114">
                  <c:v>2.4643137254901957</c:v>
                </c:pt>
                <c:pt idx="50115">
                  <c:v>2.4643137254901957</c:v>
                </c:pt>
                <c:pt idx="50116">
                  <c:v>2.4643137254901957</c:v>
                </c:pt>
                <c:pt idx="50117">
                  <c:v>2.4643137254901957</c:v>
                </c:pt>
                <c:pt idx="50118">
                  <c:v>2.4643137254901957</c:v>
                </c:pt>
                <c:pt idx="50119">
                  <c:v>2.4643137254901957</c:v>
                </c:pt>
                <c:pt idx="50120">
                  <c:v>2.4643137254901957</c:v>
                </c:pt>
                <c:pt idx="50121">
                  <c:v>2.4643137254901957</c:v>
                </c:pt>
                <c:pt idx="50122">
                  <c:v>2.4643137254901957</c:v>
                </c:pt>
                <c:pt idx="50123">
                  <c:v>2.4643137254901957</c:v>
                </c:pt>
                <c:pt idx="50124">
                  <c:v>2.4643137254901957</c:v>
                </c:pt>
                <c:pt idx="50125">
                  <c:v>2.4643137254901957</c:v>
                </c:pt>
                <c:pt idx="50126">
                  <c:v>2.4643137254901957</c:v>
                </c:pt>
                <c:pt idx="50127">
                  <c:v>2.4643137254901957</c:v>
                </c:pt>
                <c:pt idx="50128">
                  <c:v>2.4643137254901957</c:v>
                </c:pt>
                <c:pt idx="50129">
                  <c:v>2.4643137254901957</c:v>
                </c:pt>
                <c:pt idx="50130">
                  <c:v>2.4643137254901957</c:v>
                </c:pt>
                <c:pt idx="50131">
                  <c:v>2.4643137254901957</c:v>
                </c:pt>
                <c:pt idx="50132">
                  <c:v>2.4643137254901957</c:v>
                </c:pt>
                <c:pt idx="50133">
                  <c:v>2.6117647058823525</c:v>
                </c:pt>
                <c:pt idx="50134">
                  <c:v>2.6117647058823525</c:v>
                </c:pt>
                <c:pt idx="50135">
                  <c:v>2.6117647058823525</c:v>
                </c:pt>
                <c:pt idx="50136">
                  <c:v>2.6117647058823525</c:v>
                </c:pt>
                <c:pt idx="50137">
                  <c:v>2.6117647058823525</c:v>
                </c:pt>
                <c:pt idx="50138">
                  <c:v>2.6117647058823525</c:v>
                </c:pt>
                <c:pt idx="50139">
                  <c:v>2.6117647058823525</c:v>
                </c:pt>
                <c:pt idx="50140">
                  <c:v>2.6117647058823525</c:v>
                </c:pt>
                <c:pt idx="50141">
                  <c:v>2.6117647058823525</c:v>
                </c:pt>
                <c:pt idx="50142">
                  <c:v>2.6117647058823525</c:v>
                </c:pt>
                <c:pt idx="50143">
                  <c:v>2.6117647058823525</c:v>
                </c:pt>
                <c:pt idx="50144">
                  <c:v>2.6117647058823525</c:v>
                </c:pt>
                <c:pt idx="50145">
                  <c:v>2.6117647058823525</c:v>
                </c:pt>
                <c:pt idx="50146">
                  <c:v>2.6117647058823525</c:v>
                </c:pt>
                <c:pt idx="50147">
                  <c:v>2.6117647058823525</c:v>
                </c:pt>
                <c:pt idx="50148">
                  <c:v>2.6117647058823525</c:v>
                </c:pt>
                <c:pt idx="50149">
                  <c:v>2.6117647058823525</c:v>
                </c:pt>
                <c:pt idx="50150">
                  <c:v>2.6117647058823525</c:v>
                </c:pt>
                <c:pt idx="50151">
                  <c:v>2.6117647058823525</c:v>
                </c:pt>
                <c:pt idx="50152">
                  <c:v>2.6117647058823525</c:v>
                </c:pt>
                <c:pt idx="50153">
                  <c:v>2.6117647058823525</c:v>
                </c:pt>
                <c:pt idx="50154">
                  <c:v>2.6117647058823525</c:v>
                </c:pt>
                <c:pt idx="50155">
                  <c:v>2.6117647058823525</c:v>
                </c:pt>
                <c:pt idx="50156">
                  <c:v>2.6117647058823525</c:v>
                </c:pt>
                <c:pt idx="50157">
                  <c:v>2.6117647058823525</c:v>
                </c:pt>
                <c:pt idx="50158">
                  <c:v>2.6117647058823525</c:v>
                </c:pt>
                <c:pt idx="50159">
                  <c:v>2.6117647058823525</c:v>
                </c:pt>
                <c:pt idx="50160">
                  <c:v>2.6117647058823525</c:v>
                </c:pt>
                <c:pt idx="50161">
                  <c:v>2.6117647058823525</c:v>
                </c:pt>
                <c:pt idx="50162">
                  <c:v>2.6117647058823525</c:v>
                </c:pt>
                <c:pt idx="50163">
                  <c:v>2.6117647058823525</c:v>
                </c:pt>
                <c:pt idx="50164">
                  <c:v>2.6117647058823525</c:v>
                </c:pt>
                <c:pt idx="50165">
                  <c:v>2.6117647058823525</c:v>
                </c:pt>
                <c:pt idx="50166">
                  <c:v>2.4643137254901957</c:v>
                </c:pt>
                <c:pt idx="50167">
                  <c:v>2.4643137254901957</c:v>
                </c:pt>
                <c:pt idx="50168">
                  <c:v>2.4643137254901957</c:v>
                </c:pt>
                <c:pt idx="50169">
                  <c:v>2.4643137254901957</c:v>
                </c:pt>
                <c:pt idx="50170">
                  <c:v>2.4643137254901957</c:v>
                </c:pt>
                <c:pt idx="50171">
                  <c:v>2.4643137254901957</c:v>
                </c:pt>
                <c:pt idx="50172">
                  <c:v>2.4643137254901957</c:v>
                </c:pt>
                <c:pt idx="50173">
                  <c:v>2.4643137254901957</c:v>
                </c:pt>
                <c:pt idx="50174">
                  <c:v>2.4643137254901957</c:v>
                </c:pt>
                <c:pt idx="50175">
                  <c:v>2.4643137254901957</c:v>
                </c:pt>
                <c:pt idx="50176">
                  <c:v>2.4643137254901957</c:v>
                </c:pt>
                <c:pt idx="50177">
                  <c:v>2.4643137254901957</c:v>
                </c:pt>
                <c:pt idx="50178">
                  <c:v>2.4643137254901957</c:v>
                </c:pt>
                <c:pt idx="50179">
                  <c:v>2.4643137254901957</c:v>
                </c:pt>
                <c:pt idx="50180">
                  <c:v>2.4643137254901957</c:v>
                </c:pt>
                <c:pt idx="50181">
                  <c:v>2.4643137254901957</c:v>
                </c:pt>
                <c:pt idx="50182">
                  <c:v>2.4643137254901957</c:v>
                </c:pt>
                <c:pt idx="50183">
                  <c:v>2.4643137254901957</c:v>
                </c:pt>
                <c:pt idx="50184">
                  <c:v>2.4643137254901957</c:v>
                </c:pt>
                <c:pt idx="50185">
                  <c:v>2.4643137254901957</c:v>
                </c:pt>
                <c:pt idx="50186">
                  <c:v>2.4643137254901957</c:v>
                </c:pt>
                <c:pt idx="50187">
                  <c:v>2.4643137254901957</c:v>
                </c:pt>
                <c:pt idx="50188">
                  <c:v>2.4643137254901957</c:v>
                </c:pt>
                <c:pt idx="50189">
                  <c:v>2.4643137254901957</c:v>
                </c:pt>
                <c:pt idx="50190">
                  <c:v>2.4643137254901957</c:v>
                </c:pt>
                <c:pt idx="50191">
                  <c:v>2.4643137254901957</c:v>
                </c:pt>
                <c:pt idx="50192">
                  <c:v>2.4643137254901957</c:v>
                </c:pt>
                <c:pt idx="50193">
                  <c:v>2.4643137254901957</c:v>
                </c:pt>
                <c:pt idx="50194">
                  <c:v>2.4643137254901957</c:v>
                </c:pt>
                <c:pt idx="50195">
                  <c:v>2.4643137254901957</c:v>
                </c:pt>
                <c:pt idx="50196">
                  <c:v>2.4643137254901957</c:v>
                </c:pt>
                <c:pt idx="50197">
                  <c:v>2.4643137254901957</c:v>
                </c:pt>
                <c:pt idx="50198">
                  <c:v>2.4643137254901957</c:v>
                </c:pt>
                <c:pt idx="50199">
                  <c:v>2.4643137254901957</c:v>
                </c:pt>
                <c:pt idx="50200">
                  <c:v>2.4643137254901957</c:v>
                </c:pt>
                <c:pt idx="50201">
                  <c:v>2.4643137254901957</c:v>
                </c:pt>
                <c:pt idx="50202">
                  <c:v>2.4643137254901957</c:v>
                </c:pt>
                <c:pt idx="50203">
                  <c:v>2.4643137254901957</c:v>
                </c:pt>
                <c:pt idx="50204">
                  <c:v>2.4643137254901957</c:v>
                </c:pt>
                <c:pt idx="50205">
                  <c:v>2.4643137254901957</c:v>
                </c:pt>
                <c:pt idx="50206">
                  <c:v>2.4643137254901957</c:v>
                </c:pt>
                <c:pt idx="50207">
                  <c:v>2.4643137254901957</c:v>
                </c:pt>
                <c:pt idx="50208">
                  <c:v>2.4643137254901957</c:v>
                </c:pt>
                <c:pt idx="50209">
                  <c:v>2.4643137254901957</c:v>
                </c:pt>
                <c:pt idx="50210">
                  <c:v>2.4643137254901957</c:v>
                </c:pt>
                <c:pt idx="50211">
                  <c:v>2.4643137254901957</c:v>
                </c:pt>
                <c:pt idx="50212">
                  <c:v>2.4643137254901957</c:v>
                </c:pt>
                <c:pt idx="50213">
                  <c:v>2.4643137254901957</c:v>
                </c:pt>
                <c:pt idx="50214">
                  <c:v>2.4643137254901957</c:v>
                </c:pt>
                <c:pt idx="50215">
                  <c:v>2.4643137254901957</c:v>
                </c:pt>
                <c:pt idx="50216">
                  <c:v>2.4643137254901957</c:v>
                </c:pt>
                <c:pt idx="50217">
                  <c:v>2.4643137254901957</c:v>
                </c:pt>
                <c:pt idx="50218">
                  <c:v>2.4643137254901957</c:v>
                </c:pt>
                <c:pt idx="50219">
                  <c:v>2.4643137254901957</c:v>
                </c:pt>
                <c:pt idx="50220">
                  <c:v>2.4643137254901957</c:v>
                </c:pt>
                <c:pt idx="50221">
                  <c:v>2.4643137254901957</c:v>
                </c:pt>
                <c:pt idx="50222">
                  <c:v>2.4643137254901957</c:v>
                </c:pt>
                <c:pt idx="50223">
                  <c:v>2.4643137254901957</c:v>
                </c:pt>
                <c:pt idx="50224">
                  <c:v>2.4643137254901957</c:v>
                </c:pt>
                <c:pt idx="50225">
                  <c:v>2.4643137254901957</c:v>
                </c:pt>
                <c:pt idx="50226">
                  <c:v>2.4643137254901957</c:v>
                </c:pt>
                <c:pt idx="50227">
                  <c:v>2.4643137254901957</c:v>
                </c:pt>
                <c:pt idx="50228">
                  <c:v>2.4643137254901957</c:v>
                </c:pt>
                <c:pt idx="50229">
                  <c:v>2.6117647058823525</c:v>
                </c:pt>
                <c:pt idx="50230">
                  <c:v>2.6117647058823525</c:v>
                </c:pt>
                <c:pt idx="50231">
                  <c:v>2.6117647058823525</c:v>
                </c:pt>
                <c:pt idx="50232">
                  <c:v>2.6117647058823525</c:v>
                </c:pt>
                <c:pt idx="50233">
                  <c:v>2.6117647058823525</c:v>
                </c:pt>
                <c:pt idx="50234">
                  <c:v>2.6117647058823525</c:v>
                </c:pt>
                <c:pt idx="50235">
                  <c:v>2.6117647058823525</c:v>
                </c:pt>
                <c:pt idx="50236">
                  <c:v>2.6117647058823525</c:v>
                </c:pt>
                <c:pt idx="50237">
                  <c:v>2.6117647058823525</c:v>
                </c:pt>
                <c:pt idx="50238">
                  <c:v>2.6117647058823525</c:v>
                </c:pt>
                <c:pt idx="50239">
                  <c:v>2.6117647058823525</c:v>
                </c:pt>
                <c:pt idx="50240">
                  <c:v>2.6117647058823525</c:v>
                </c:pt>
                <c:pt idx="50241">
                  <c:v>2.6117647058823525</c:v>
                </c:pt>
                <c:pt idx="50242">
                  <c:v>2.6117647058823525</c:v>
                </c:pt>
                <c:pt idx="50243">
                  <c:v>2.6117647058823525</c:v>
                </c:pt>
                <c:pt idx="50244">
                  <c:v>2.6117647058823525</c:v>
                </c:pt>
                <c:pt idx="50245">
                  <c:v>2.6117647058823525</c:v>
                </c:pt>
                <c:pt idx="50246">
                  <c:v>2.6117647058823525</c:v>
                </c:pt>
                <c:pt idx="50247">
                  <c:v>2.6117647058823525</c:v>
                </c:pt>
                <c:pt idx="50248">
                  <c:v>2.6117647058823525</c:v>
                </c:pt>
                <c:pt idx="50249">
                  <c:v>2.6117647058823525</c:v>
                </c:pt>
                <c:pt idx="50250">
                  <c:v>2.6117647058823525</c:v>
                </c:pt>
                <c:pt idx="50251">
                  <c:v>2.6117647058823525</c:v>
                </c:pt>
                <c:pt idx="50252">
                  <c:v>2.6117647058823525</c:v>
                </c:pt>
                <c:pt idx="50253">
                  <c:v>2.6117647058823525</c:v>
                </c:pt>
                <c:pt idx="50254">
                  <c:v>2.6117647058823525</c:v>
                </c:pt>
                <c:pt idx="50255">
                  <c:v>2.6117647058823525</c:v>
                </c:pt>
                <c:pt idx="50256">
                  <c:v>2.6117647058823525</c:v>
                </c:pt>
                <c:pt idx="50257">
                  <c:v>2.6117647058823525</c:v>
                </c:pt>
                <c:pt idx="50258">
                  <c:v>2.6117647058823525</c:v>
                </c:pt>
                <c:pt idx="50259">
                  <c:v>2.6117647058823525</c:v>
                </c:pt>
                <c:pt idx="50260">
                  <c:v>2.6117647058823525</c:v>
                </c:pt>
                <c:pt idx="50261">
                  <c:v>2.6117647058823525</c:v>
                </c:pt>
                <c:pt idx="50262">
                  <c:v>2.6117647058823525</c:v>
                </c:pt>
                <c:pt idx="50263">
                  <c:v>2.4643137254901957</c:v>
                </c:pt>
                <c:pt idx="50264">
                  <c:v>2.4643137254901957</c:v>
                </c:pt>
                <c:pt idx="50265">
                  <c:v>2.4643137254901957</c:v>
                </c:pt>
                <c:pt idx="50266">
                  <c:v>2.4643137254901957</c:v>
                </c:pt>
                <c:pt idx="50267">
                  <c:v>2.4643137254901957</c:v>
                </c:pt>
                <c:pt idx="50268">
                  <c:v>2.4643137254901957</c:v>
                </c:pt>
                <c:pt idx="50269">
                  <c:v>2.4643137254901957</c:v>
                </c:pt>
                <c:pt idx="50270">
                  <c:v>2.4643137254901957</c:v>
                </c:pt>
                <c:pt idx="50271">
                  <c:v>2.4643137254901957</c:v>
                </c:pt>
                <c:pt idx="50272">
                  <c:v>2.4643137254901957</c:v>
                </c:pt>
                <c:pt idx="50273">
                  <c:v>2.4643137254901957</c:v>
                </c:pt>
                <c:pt idx="50274">
                  <c:v>2.4643137254901957</c:v>
                </c:pt>
                <c:pt idx="50275">
                  <c:v>2.4643137254901957</c:v>
                </c:pt>
                <c:pt idx="50276">
                  <c:v>2.4643137254901957</c:v>
                </c:pt>
                <c:pt idx="50277">
                  <c:v>2.4643137254901957</c:v>
                </c:pt>
                <c:pt idx="50278">
                  <c:v>2.4643137254901957</c:v>
                </c:pt>
                <c:pt idx="50279">
                  <c:v>2.4643137254901957</c:v>
                </c:pt>
                <c:pt idx="50280">
                  <c:v>2.4643137254901957</c:v>
                </c:pt>
                <c:pt idx="50281">
                  <c:v>2.4643137254901957</c:v>
                </c:pt>
                <c:pt idx="50282">
                  <c:v>2.4643137254901957</c:v>
                </c:pt>
                <c:pt idx="50283">
                  <c:v>2.4643137254901957</c:v>
                </c:pt>
                <c:pt idx="50284">
                  <c:v>2.4643137254901957</c:v>
                </c:pt>
                <c:pt idx="50285">
                  <c:v>2.4643137254901957</c:v>
                </c:pt>
                <c:pt idx="50286">
                  <c:v>2.4643137254901957</c:v>
                </c:pt>
                <c:pt idx="50287">
                  <c:v>2.4643137254901957</c:v>
                </c:pt>
                <c:pt idx="50288">
                  <c:v>2.4643137254901957</c:v>
                </c:pt>
                <c:pt idx="50289">
                  <c:v>2.4643137254901957</c:v>
                </c:pt>
                <c:pt idx="50290">
                  <c:v>2.4643137254901957</c:v>
                </c:pt>
                <c:pt idx="50291">
                  <c:v>2.4643137254901957</c:v>
                </c:pt>
                <c:pt idx="50292">
                  <c:v>2.4643137254901957</c:v>
                </c:pt>
                <c:pt idx="50293">
                  <c:v>2.4643137254901957</c:v>
                </c:pt>
                <c:pt idx="50294">
                  <c:v>2.4643137254901957</c:v>
                </c:pt>
                <c:pt idx="50295">
                  <c:v>2.4643137254901957</c:v>
                </c:pt>
                <c:pt idx="50296">
                  <c:v>2.4643137254901957</c:v>
                </c:pt>
                <c:pt idx="50297">
                  <c:v>2.4643137254901957</c:v>
                </c:pt>
                <c:pt idx="50298">
                  <c:v>2.4643137254901957</c:v>
                </c:pt>
                <c:pt idx="50299">
                  <c:v>2.4643137254901957</c:v>
                </c:pt>
                <c:pt idx="50300">
                  <c:v>2.4643137254901957</c:v>
                </c:pt>
                <c:pt idx="50301">
                  <c:v>2.4643137254901957</c:v>
                </c:pt>
                <c:pt idx="50302">
                  <c:v>2.4643137254901957</c:v>
                </c:pt>
                <c:pt idx="50303">
                  <c:v>2.4643137254901957</c:v>
                </c:pt>
                <c:pt idx="50304">
                  <c:v>2.4643137254901957</c:v>
                </c:pt>
                <c:pt idx="50305">
                  <c:v>2.4643137254901957</c:v>
                </c:pt>
                <c:pt idx="50306">
                  <c:v>2.4643137254901957</c:v>
                </c:pt>
                <c:pt idx="50307">
                  <c:v>2.4643137254901957</c:v>
                </c:pt>
                <c:pt idx="50308">
                  <c:v>2.4643137254901957</c:v>
                </c:pt>
                <c:pt idx="50309">
                  <c:v>2.4643137254901957</c:v>
                </c:pt>
                <c:pt idx="50310">
                  <c:v>2.4643137254901957</c:v>
                </c:pt>
                <c:pt idx="50311">
                  <c:v>2.4643137254901957</c:v>
                </c:pt>
                <c:pt idx="50312">
                  <c:v>2.4643137254901957</c:v>
                </c:pt>
                <c:pt idx="50313">
                  <c:v>2.4643137254901957</c:v>
                </c:pt>
                <c:pt idx="50314">
                  <c:v>2.4643137254901957</c:v>
                </c:pt>
                <c:pt idx="50315">
                  <c:v>2.4643137254901957</c:v>
                </c:pt>
                <c:pt idx="50316">
                  <c:v>2.4643137254901957</c:v>
                </c:pt>
                <c:pt idx="50317">
                  <c:v>2.4643137254901957</c:v>
                </c:pt>
                <c:pt idx="50318">
                  <c:v>2.4643137254901957</c:v>
                </c:pt>
                <c:pt idx="50319">
                  <c:v>2.4643137254901957</c:v>
                </c:pt>
                <c:pt idx="50320">
                  <c:v>2.4643137254901957</c:v>
                </c:pt>
                <c:pt idx="50321">
                  <c:v>2.4643137254901957</c:v>
                </c:pt>
                <c:pt idx="50322">
                  <c:v>2.4643137254901957</c:v>
                </c:pt>
                <c:pt idx="50323">
                  <c:v>2.4643137254901957</c:v>
                </c:pt>
                <c:pt idx="50324">
                  <c:v>2.6117647058823525</c:v>
                </c:pt>
                <c:pt idx="50325">
                  <c:v>2.6117647058823525</c:v>
                </c:pt>
                <c:pt idx="50326">
                  <c:v>2.6117647058823525</c:v>
                </c:pt>
                <c:pt idx="50327">
                  <c:v>2.6117647058823525</c:v>
                </c:pt>
                <c:pt idx="50328">
                  <c:v>2.6117647058823525</c:v>
                </c:pt>
                <c:pt idx="50329">
                  <c:v>2.6117647058823525</c:v>
                </c:pt>
                <c:pt idx="50330">
                  <c:v>2.6117647058823525</c:v>
                </c:pt>
                <c:pt idx="50331">
                  <c:v>2.6117647058823525</c:v>
                </c:pt>
                <c:pt idx="50332">
                  <c:v>2.6117647058823525</c:v>
                </c:pt>
                <c:pt idx="50333">
                  <c:v>2.6117647058823525</c:v>
                </c:pt>
                <c:pt idx="50334">
                  <c:v>2.6117647058823525</c:v>
                </c:pt>
                <c:pt idx="50335">
                  <c:v>2.6117647058823525</c:v>
                </c:pt>
                <c:pt idx="50336">
                  <c:v>2.6117647058823525</c:v>
                </c:pt>
                <c:pt idx="50337">
                  <c:v>2.6117647058823525</c:v>
                </c:pt>
                <c:pt idx="50338">
                  <c:v>2.6117647058823525</c:v>
                </c:pt>
                <c:pt idx="50339">
                  <c:v>2.6117647058823525</c:v>
                </c:pt>
                <c:pt idx="50340">
                  <c:v>2.6117647058823525</c:v>
                </c:pt>
                <c:pt idx="50341">
                  <c:v>2.6117647058823525</c:v>
                </c:pt>
                <c:pt idx="50342">
                  <c:v>2.6117647058823525</c:v>
                </c:pt>
                <c:pt idx="50343">
                  <c:v>2.6117647058823525</c:v>
                </c:pt>
                <c:pt idx="50344">
                  <c:v>2.6117647058823525</c:v>
                </c:pt>
                <c:pt idx="50345">
                  <c:v>2.6117647058823525</c:v>
                </c:pt>
                <c:pt idx="50346">
                  <c:v>2.6117647058823525</c:v>
                </c:pt>
                <c:pt idx="50347">
                  <c:v>2.6117647058823525</c:v>
                </c:pt>
                <c:pt idx="50348">
                  <c:v>2.6117647058823525</c:v>
                </c:pt>
                <c:pt idx="50349">
                  <c:v>2.6117647058823525</c:v>
                </c:pt>
                <c:pt idx="50350">
                  <c:v>2.6117647058823525</c:v>
                </c:pt>
                <c:pt idx="50351">
                  <c:v>2.6117647058823525</c:v>
                </c:pt>
                <c:pt idx="50352">
                  <c:v>2.6117647058823525</c:v>
                </c:pt>
                <c:pt idx="50353">
                  <c:v>2.6117647058823525</c:v>
                </c:pt>
                <c:pt idx="50354">
                  <c:v>2.6117647058823525</c:v>
                </c:pt>
                <c:pt idx="50355">
                  <c:v>2.6117647058823525</c:v>
                </c:pt>
                <c:pt idx="50356">
                  <c:v>2.6117647058823525</c:v>
                </c:pt>
                <c:pt idx="50357">
                  <c:v>2.6117647058823525</c:v>
                </c:pt>
                <c:pt idx="50358">
                  <c:v>2.4643137254901957</c:v>
                </c:pt>
                <c:pt idx="50359">
                  <c:v>2.4643137254901957</c:v>
                </c:pt>
                <c:pt idx="50360">
                  <c:v>2.4643137254901957</c:v>
                </c:pt>
                <c:pt idx="50361">
                  <c:v>2.4643137254901957</c:v>
                </c:pt>
                <c:pt idx="50362">
                  <c:v>2.4643137254901957</c:v>
                </c:pt>
                <c:pt idx="50363">
                  <c:v>2.4643137254901957</c:v>
                </c:pt>
                <c:pt idx="50364">
                  <c:v>2.4643137254901957</c:v>
                </c:pt>
                <c:pt idx="50365">
                  <c:v>2.4643137254901957</c:v>
                </c:pt>
                <c:pt idx="50366">
                  <c:v>2.4643137254901957</c:v>
                </c:pt>
                <c:pt idx="50367">
                  <c:v>2.4643137254901957</c:v>
                </c:pt>
                <c:pt idx="50368">
                  <c:v>2.4643137254901957</c:v>
                </c:pt>
                <c:pt idx="50369">
                  <c:v>2.4643137254901957</c:v>
                </c:pt>
                <c:pt idx="50370">
                  <c:v>2.4643137254901957</c:v>
                </c:pt>
                <c:pt idx="50371">
                  <c:v>2.4643137254901957</c:v>
                </c:pt>
                <c:pt idx="50372">
                  <c:v>2.4643137254901957</c:v>
                </c:pt>
                <c:pt idx="50373">
                  <c:v>2.4643137254901957</c:v>
                </c:pt>
                <c:pt idx="50374">
                  <c:v>2.4643137254901957</c:v>
                </c:pt>
                <c:pt idx="50375">
                  <c:v>2.4643137254901957</c:v>
                </c:pt>
                <c:pt idx="50376">
                  <c:v>2.4643137254901957</c:v>
                </c:pt>
                <c:pt idx="50377">
                  <c:v>2.4643137254901957</c:v>
                </c:pt>
                <c:pt idx="50378">
                  <c:v>2.4643137254901957</c:v>
                </c:pt>
                <c:pt idx="50379">
                  <c:v>2.4643137254901957</c:v>
                </c:pt>
                <c:pt idx="50380">
                  <c:v>2.4643137254901957</c:v>
                </c:pt>
                <c:pt idx="50381">
                  <c:v>2.4643137254901957</c:v>
                </c:pt>
                <c:pt idx="50382">
                  <c:v>2.4643137254901957</c:v>
                </c:pt>
                <c:pt idx="50383">
                  <c:v>2.4643137254901957</c:v>
                </c:pt>
                <c:pt idx="50384">
                  <c:v>2.4643137254901957</c:v>
                </c:pt>
                <c:pt idx="50385">
                  <c:v>2.4643137254901957</c:v>
                </c:pt>
                <c:pt idx="50386">
                  <c:v>2.4643137254901957</c:v>
                </c:pt>
                <c:pt idx="50387">
                  <c:v>2.4643137254901957</c:v>
                </c:pt>
                <c:pt idx="50388">
                  <c:v>2.4643137254901957</c:v>
                </c:pt>
                <c:pt idx="50389">
                  <c:v>2.4643137254901957</c:v>
                </c:pt>
                <c:pt idx="50390">
                  <c:v>2.4643137254901957</c:v>
                </c:pt>
                <c:pt idx="50391">
                  <c:v>2.4643137254901957</c:v>
                </c:pt>
                <c:pt idx="50392">
                  <c:v>2.4643137254901957</c:v>
                </c:pt>
                <c:pt idx="50393">
                  <c:v>2.4643137254901957</c:v>
                </c:pt>
                <c:pt idx="50394">
                  <c:v>2.4643137254901957</c:v>
                </c:pt>
                <c:pt idx="50395">
                  <c:v>2.4643137254901957</c:v>
                </c:pt>
                <c:pt idx="50396">
                  <c:v>2.4643137254901957</c:v>
                </c:pt>
                <c:pt idx="50397">
                  <c:v>2.4643137254901957</c:v>
                </c:pt>
                <c:pt idx="50398">
                  <c:v>2.4643137254901957</c:v>
                </c:pt>
                <c:pt idx="50399">
                  <c:v>2.4643137254901957</c:v>
                </c:pt>
                <c:pt idx="50400">
                  <c:v>2.4643137254901957</c:v>
                </c:pt>
                <c:pt idx="50401">
                  <c:v>2.4643137254901957</c:v>
                </c:pt>
                <c:pt idx="50402">
                  <c:v>2.4643137254901957</c:v>
                </c:pt>
                <c:pt idx="50403">
                  <c:v>2.4643137254901957</c:v>
                </c:pt>
                <c:pt idx="50404">
                  <c:v>2.4643137254901957</c:v>
                </c:pt>
                <c:pt idx="50405">
                  <c:v>2.4643137254901957</c:v>
                </c:pt>
                <c:pt idx="50406">
                  <c:v>2.4643137254901957</c:v>
                </c:pt>
                <c:pt idx="50407">
                  <c:v>2.4643137254901957</c:v>
                </c:pt>
                <c:pt idx="50408">
                  <c:v>2.4643137254901957</c:v>
                </c:pt>
                <c:pt idx="50409">
                  <c:v>2.4643137254901957</c:v>
                </c:pt>
                <c:pt idx="50410">
                  <c:v>2.4643137254901957</c:v>
                </c:pt>
                <c:pt idx="50411">
                  <c:v>2.4643137254901957</c:v>
                </c:pt>
                <c:pt idx="50412">
                  <c:v>2.4643137254901957</c:v>
                </c:pt>
                <c:pt idx="50413">
                  <c:v>2.4643137254901957</c:v>
                </c:pt>
                <c:pt idx="50414">
                  <c:v>2.4643137254901957</c:v>
                </c:pt>
                <c:pt idx="50415">
                  <c:v>2.4643137254901957</c:v>
                </c:pt>
                <c:pt idx="50416">
                  <c:v>2.4643137254901957</c:v>
                </c:pt>
                <c:pt idx="50417">
                  <c:v>2.4643137254901957</c:v>
                </c:pt>
                <c:pt idx="50418">
                  <c:v>2.4643137254901957</c:v>
                </c:pt>
                <c:pt idx="50419">
                  <c:v>2.4643137254901957</c:v>
                </c:pt>
                <c:pt idx="50420">
                  <c:v>2.6117647058823525</c:v>
                </c:pt>
                <c:pt idx="50421">
                  <c:v>2.6117647058823525</c:v>
                </c:pt>
                <c:pt idx="50422">
                  <c:v>2.6117647058823525</c:v>
                </c:pt>
                <c:pt idx="50423">
                  <c:v>2.6117647058823525</c:v>
                </c:pt>
                <c:pt idx="50424">
                  <c:v>2.6117647058823525</c:v>
                </c:pt>
                <c:pt idx="50425">
                  <c:v>2.6117647058823525</c:v>
                </c:pt>
                <c:pt idx="50426">
                  <c:v>2.6117647058823525</c:v>
                </c:pt>
                <c:pt idx="50427">
                  <c:v>2.6117647058823525</c:v>
                </c:pt>
                <c:pt idx="50428">
                  <c:v>2.6117647058823525</c:v>
                </c:pt>
                <c:pt idx="50429">
                  <c:v>2.6117647058823525</c:v>
                </c:pt>
                <c:pt idx="50430">
                  <c:v>2.6117647058823525</c:v>
                </c:pt>
                <c:pt idx="50431">
                  <c:v>2.6117647058823525</c:v>
                </c:pt>
                <c:pt idx="50432">
                  <c:v>2.6117647058823525</c:v>
                </c:pt>
                <c:pt idx="50433">
                  <c:v>2.6117647058823525</c:v>
                </c:pt>
                <c:pt idx="50434">
                  <c:v>2.6117647058823525</c:v>
                </c:pt>
                <c:pt idx="50435">
                  <c:v>2.6117647058823525</c:v>
                </c:pt>
                <c:pt idx="50436">
                  <c:v>2.6117647058823525</c:v>
                </c:pt>
                <c:pt idx="50437">
                  <c:v>2.6117647058823525</c:v>
                </c:pt>
                <c:pt idx="50438">
                  <c:v>2.6117647058823525</c:v>
                </c:pt>
                <c:pt idx="50439">
                  <c:v>2.6117647058823525</c:v>
                </c:pt>
                <c:pt idx="50440">
                  <c:v>2.6117647058823525</c:v>
                </c:pt>
                <c:pt idx="50441">
                  <c:v>2.6117647058823525</c:v>
                </c:pt>
                <c:pt idx="50442">
                  <c:v>2.6117647058823525</c:v>
                </c:pt>
                <c:pt idx="50443">
                  <c:v>2.6117647058823525</c:v>
                </c:pt>
                <c:pt idx="50444">
                  <c:v>2.6117647058823525</c:v>
                </c:pt>
                <c:pt idx="50445">
                  <c:v>2.6117647058823525</c:v>
                </c:pt>
                <c:pt idx="50446">
                  <c:v>2.6117647058823525</c:v>
                </c:pt>
                <c:pt idx="50447">
                  <c:v>2.6117647058823525</c:v>
                </c:pt>
                <c:pt idx="50448">
                  <c:v>2.6117647058823525</c:v>
                </c:pt>
                <c:pt idx="50449">
                  <c:v>2.6117647058823525</c:v>
                </c:pt>
                <c:pt idx="50450">
                  <c:v>2.6117647058823525</c:v>
                </c:pt>
                <c:pt idx="50451">
                  <c:v>2.6117647058823525</c:v>
                </c:pt>
                <c:pt idx="50452">
                  <c:v>2.6117647058823525</c:v>
                </c:pt>
                <c:pt idx="50453">
                  <c:v>2.4643137254901957</c:v>
                </c:pt>
                <c:pt idx="50454">
                  <c:v>2.4643137254901957</c:v>
                </c:pt>
                <c:pt idx="50455">
                  <c:v>2.4643137254901957</c:v>
                </c:pt>
                <c:pt idx="50456">
                  <c:v>2.4643137254901957</c:v>
                </c:pt>
                <c:pt idx="50457">
                  <c:v>2.4643137254901957</c:v>
                </c:pt>
                <c:pt idx="50458">
                  <c:v>2.4643137254901957</c:v>
                </c:pt>
                <c:pt idx="50459">
                  <c:v>2.4643137254901957</c:v>
                </c:pt>
                <c:pt idx="50460">
                  <c:v>2.4643137254901957</c:v>
                </c:pt>
                <c:pt idx="50461">
                  <c:v>2.4643137254901957</c:v>
                </c:pt>
                <c:pt idx="50462">
                  <c:v>2.4643137254901957</c:v>
                </c:pt>
                <c:pt idx="50463">
                  <c:v>2.4643137254901957</c:v>
                </c:pt>
                <c:pt idx="50464">
                  <c:v>2.4643137254901957</c:v>
                </c:pt>
                <c:pt idx="50465">
                  <c:v>2.4643137254901957</c:v>
                </c:pt>
                <c:pt idx="50466">
                  <c:v>2.4643137254901957</c:v>
                </c:pt>
                <c:pt idx="50467">
                  <c:v>2.4643137254901957</c:v>
                </c:pt>
                <c:pt idx="50468">
                  <c:v>2.4643137254901957</c:v>
                </c:pt>
                <c:pt idx="50469">
                  <c:v>2.4643137254901957</c:v>
                </c:pt>
                <c:pt idx="50470">
                  <c:v>2.4643137254901957</c:v>
                </c:pt>
                <c:pt idx="50471">
                  <c:v>2.4643137254901957</c:v>
                </c:pt>
                <c:pt idx="50472">
                  <c:v>2.4643137254901957</c:v>
                </c:pt>
                <c:pt idx="50473">
                  <c:v>2.4643137254901957</c:v>
                </c:pt>
                <c:pt idx="50474">
                  <c:v>2.4643137254901957</c:v>
                </c:pt>
                <c:pt idx="50475">
                  <c:v>2.4643137254901957</c:v>
                </c:pt>
                <c:pt idx="50476">
                  <c:v>2.4643137254901957</c:v>
                </c:pt>
                <c:pt idx="50477">
                  <c:v>2.4643137254901957</c:v>
                </c:pt>
                <c:pt idx="50478">
                  <c:v>2.4643137254901957</c:v>
                </c:pt>
                <c:pt idx="50479">
                  <c:v>2.4643137254901957</c:v>
                </c:pt>
                <c:pt idx="50480">
                  <c:v>2.4643137254901957</c:v>
                </c:pt>
                <c:pt idx="50481">
                  <c:v>2.4643137254901957</c:v>
                </c:pt>
                <c:pt idx="50482">
                  <c:v>2.4643137254901957</c:v>
                </c:pt>
                <c:pt idx="50483">
                  <c:v>2.4643137254901957</c:v>
                </c:pt>
                <c:pt idx="50484">
                  <c:v>2.4643137254901957</c:v>
                </c:pt>
                <c:pt idx="50485">
                  <c:v>2.4643137254901957</c:v>
                </c:pt>
                <c:pt idx="50486">
                  <c:v>2.4643137254901957</c:v>
                </c:pt>
                <c:pt idx="50487">
                  <c:v>2.4643137254901957</c:v>
                </c:pt>
                <c:pt idx="50488">
                  <c:v>2.4643137254901957</c:v>
                </c:pt>
                <c:pt idx="50489">
                  <c:v>2.4643137254901957</c:v>
                </c:pt>
                <c:pt idx="50490">
                  <c:v>2.4643137254901957</c:v>
                </c:pt>
                <c:pt idx="50491">
                  <c:v>2.4643137254901957</c:v>
                </c:pt>
                <c:pt idx="50492">
                  <c:v>2.4643137254901957</c:v>
                </c:pt>
                <c:pt idx="50493">
                  <c:v>2.4643137254901957</c:v>
                </c:pt>
                <c:pt idx="50494">
                  <c:v>2.4643137254901957</c:v>
                </c:pt>
                <c:pt idx="50495">
                  <c:v>2.4643137254901957</c:v>
                </c:pt>
                <c:pt idx="50496">
                  <c:v>2.4643137254901957</c:v>
                </c:pt>
                <c:pt idx="50497">
                  <c:v>2.4643137254901957</c:v>
                </c:pt>
                <c:pt idx="50498">
                  <c:v>2.4643137254901957</c:v>
                </c:pt>
                <c:pt idx="50499">
                  <c:v>2.4643137254901957</c:v>
                </c:pt>
                <c:pt idx="50500">
                  <c:v>2.4643137254901957</c:v>
                </c:pt>
                <c:pt idx="50501">
                  <c:v>2.4643137254901957</c:v>
                </c:pt>
                <c:pt idx="50502">
                  <c:v>2.4643137254901957</c:v>
                </c:pt>
                <c:pt idx="50503">
                  <c:v>2.4643137254901957</c:v>
                </c:pt>
                <c:pt idx="50504">
                  <c:v>2.4643137254901957</c:v>
                </c:pt>
                <c:pt idx="50505">
                  <c:v>2.4643137254901957</c:v>
                </c:pt>
                <c:pt idx="50506">
                  <c:v>2.4643137254901957</c:v>
                </c:pt>
                <c:pt idx="50507">
                  <c:v>2.4643137254901957</c:v>
                </c:pt>
                <c:pt idx="50508">
                  <c:v>2.4643137254901957</c:v>
                </c:pt>
                <c:pt idx="50509">
                  <c:v>2.4643137254901957</c:v>
                </c:pt>
                <c:pt idx="50510">
                  <c:v>2.4643137254901957</c:v>
                </c:pt>
                <c:pt idx="50511">
                  <c:v>2.4643137254901957</c:v>
                </c:pt>
                <c:pt idx="50512">
                  <c:v>2.4643137254901957</c:v>
                </c:pt>
                <c:pt idx="50513">
                  <c:v>2.4643137254901957</c:v>
                </c:pt>
                <c:pt idx="50514">
                  <c:v>2.6117647058823525</c:v>
                </c:pt>
                <c:pt idx="50515">
                  <c:v>2.6117647058823525</c:v>
                </c:pt>
                <c:pt idx="50516">
                  <c:v>2.6117647058823525</c:v>
                </c:pt>
                <c:pt idx="50517">
                  <c:v>2.6117647058823525</c:v>
                </c:pt>
                <c:pt idx="50518">
                  <c:v>2.6117647058823525</c:v>
                </c:pt>
                <c:pt idx="50519">
                  <c:v>2.6117647058823525</c:v>
                </c:pt>
                <c:pt idx="50520">
                  <c:v>2.6117647058823525</c:v>
                </c:pt>
                <c:pt idx="50521">
                  <c:v>2.6117647058823525</c:v>
                </c:pt>
                <c:pt idx="50522">
                  <c:v>2.6117647058823525</c:v>
                </c:pt>
                <c:pt idx="50523">
                  <c:v>2.6117647058823525</c:v>
                </c:pt>
                <c:pt idx="50524">
                  <c:v>2.6117647058823525</c:v>
                </c:pt>
                <c:pt idx="50525">
                  <c:v>2.6117647058823525</c:v>
                </c:pt>
                <c:pt idx="50526">
                  <c:v>2.6117647058823525</c:v>
                </c:pt>
                <c:pt idx="50527">
                  <c:v>2.6117647058823525</c:v>
                </c:pt>
                <c:pt idx="50528">
                  <c:v>2.6117647058823525</c:v>
                </c:pt>
                <c:pt idx="50529">
                  <c:v>2.6117647058823525</c:v>
                </c:pt>
                <c:pt idx="50530">
                  <c:v>2.6117647058823525</c:v>
                </c:pt>
                <c:pt idx="50531">
                  <c:v>2.6117647058823525</c:v>
                </c:pt>
                <c:pt idx="50532">
                  <c:v>2.6117647058823525</c:v>
                </c:pt>
                <c:pt idx="50533">
                  <c:v>2.6117647058823525</c:v>
                </c:pt>
                <c:pt idx="50534">
                  <c:v>2.6117647058823525</c:v>
                </c:pt>
                <c:pt idx="50535">
                  <c:v>2.6117647058823525</c:v>
                </c:pt>
                <c:pt idx="50536">
                  <c:v>2.6117647058823525</c:v>
                </c:pt>
                <c:pt idx="50537">
                  <c:v>2.6117647058823525</c:v>
                </c:pt>
                <c:pt idx="50538">
                  <c:v>2.6117647058823525</c:v>
                </c:pt>
                <c:pt idx="50539">
                  <c:v>2.6117647058823525</c:v>
                </c:pt>
                <c:pt idx="50540">
                  <c:v>2.6117647058823525</c:v>
                </c:pt>
                <c:pt idx="50541">
                  <c:v>2.6117647058823525</c:v>
                </c:pt>
                <c:pt idx="50542">
                  <c:v>2.6117647058823525</c:v>
                </c:pt>
                <c:pt idx="50543">
                  <c:v>2.6117647058823525</c:v>
                </c:pt>
                <c:pt idx="50544">
                  <c:v>2.6117647058823525</c:v>
                </c:pt>
                <c:pt idx="50545">
                  <c:v>2.6117647058823525</c:v>
                </c:pt>
                <c:pt idx="50546">
                  <c:v>2.6117647058823525</c:v>
                </c:pt>
                <c:pt idx="50547">
                  <c:v>2.6117647058823525</c:v>
                </c:pt>
                <c:pt idx="50548">
                  <c:v>2.6117647058823525</c:v>
                </c:pt>
                <c:pt idx="50549">
                  <c:v>2.4643137254901957</c:v>
                </c:pt>
                <c:pt idx="50550">
                  <c:v>2.4643137254901957</c:v>
                </c:pt>
                <c:pt idx="50551">
                  <c:v>2.4643137254901957</c:v>
                </c:pt>
                <c:pt idx="50552">
                  <c:v>2.4643137254901957</c:v>
                </c:pt>
                <c:pt idx="50553">
                  <c:v>2.4643137254901957</c:v>
                </c:pt>
                <c:pt idx="50554">
                  <c:v>2.4643137254901957</c:v>
                </c:pt>
                <c:pt idx="50555">
                  <c:v>2.4643137254901957</c:v>
                </c:pt>
                <c:pt idx="50556">
                  <c:v>2.4643137254901957</c:v>
                </c:pt>
                <c:pt idx="50557">
                  <c:v>2.4643137254901957</c:v>
                </c:pt>
                <c:pt idx="50558">
                  <c:v>2.4643137254901957</c:v>
                </c:pt>
                <c:pt idx="50559">
                  <c:v>2.4643137254901957</c:v>
                </c:pt>
                <c:pt idx="50560">
                  <c:v>2.4643137254901957</c:v>
                </c:pt>
                <c:pt idx="50561">
                  <c:v>2.4643137254901957</c:v>
                </c:pt>
                <c:pt idx="50562">
                  <c:v>2.4643137254901957</c:v>
                </c:pt>
                <c:pt idx="50563">
                  <c:v>2.4643137254901957</c:v>
                </c:pt>
                <c:pt idx="50564">
                  <c:v>2.4643137254901957</c:v>
                </c:pt>
                <c:pt idx="50565">
                  <c:v>2.4643137254901957</c:v>
                </c:pt>
                <c:pt idx="50566">
                  <c:v>2.4643137254901957</c:v>
                </c:pt>
                <c:pt idx="50567">
                  <c:v>2.4643137254901957</c:v>
                </c:pt>
                <c:pt idx="50568">
                  <c:v>2.4643137254901957</c:v>
                </c:pt>
                <c:pt idx="50569">
                  <c:v>2.4643137254901957</c:v>
                </c:pt>
                <c:pt idx="50570">
                  <c:v>2.4643137254901957</c:v>
                </c:pt>
                <c:pt idx="50571">
                  <c:v>2.4643137254901957</c:v>
                </c:pt>
                <c:pt idx="50572">
                  <c:v>2.4643137254901957</c:v>
                </c:pt>
                <c:pt idx="50573">
                  <c:v>2.4643137254901957</c:v>
                </c:pt>
                <c:pt idx="50574">
                  <c:v>2.4643137254901957</c:v>
                </c:pt>
                <c:pt idx="50575">
                  <c:v>2.4643137254901957</c:v>
                </c:pt>
                <c:pt idx="50576">
                  <c:v>2.4643137254901957</c:v>
                </c:pt>
                <c:pt idx="50577">
                  <c:v>2.4643137254901957</c:v>
                </c:pt>
                <c:pt idx="50578">
                  <c:v>2.4643137254901957</c:v>
                </c:pt>
                <c:pt idx="50579">
                  <c:v>2.4643137254901957</c:v>
                </c:pt>
                <c:pt idx="50580">
                  <c:v>2.4643137254901957</c:v>
                </c:pt>
                <c:pt idx="50581">
                  <c:v>2.4643137254901957</c:v>
                </c:pt>
                <c:pt idx="50582">
                  <c:v>2.4643137254901957</c:v>
                </c:pt>
                <c:pt idx="50583">
                  <c:v>2.4643137254901957</c:v>
                </c:pt>
                <c:pt idx="50584">
                  <c:v>2.4643137254901957</c:v>
                </c:pt>
                <c:pt idx="50585">
                  <c:v>2.4643137254901957</c:v>
                </c:pt>
                <c:pt idx="50586">
                  <c:v>2.4643137254901957</c:v>
                </c:pt>
                <c:pt idx="50587">
                  <c:v>2.4643137254901957</c:v>
                </c:pt>
                <c:pt idx="50588">
                  <c:v>2.4643137254901957</c:v>
                </c:pt>
                <c:pt idx="50589">
                  <c:v>2.4643137254901957</c:v>
                </c:pt>
                <c:pt idx="50590">
                  <c:v>2.4643137254901957</c:v>
                </c:pt>
                <c:pt idx="50591">
                  <c:v>2.4643137254901957</c:v>
                </c:pt>
                <c:pt idx="50592">
                  <c:v>2.4643137254901957</c:v>
                </c:pt>
                <c:pt idx="50593">
                  <c:v>2.4643137254901957</c:v>
                </c:pt>
                <c:pt idx="50594">
                  <c:v>2.4643137254901957</c:v>
                </c:pt>
                <c:pt idx="50595">
                  <c:v>2.4643137254901957</c:v>
                </c:pt>
                <c:pt idx="50596">
                  <c:v>2.4643137254901957</c:v>
                </c:pt>
                <c:pt idx="50597">
                  <c:v>2.4643137254901957</c:v>
                </c:pt>
                <c:pt idx="50598">
                  <c:v>2.4643137254901957</c:v>
                </c:pt>
                <c:pt idx="50599">
                  <c:v>2.4643137254901957</c:v>
                </c:pt>
                <c:pt idx="50600">
                  <c:v>2.4643137254901957</c:v>
                </c:pt>
                <c:pt idx="50601">
                  <c:v>2.4643137254901957</c:v>
                </c:pt>
                <c:pt idx="50602">
                  <c:v>2.4643137254901957</c:v>
                </c:pt>
                <c:pt idx="50603">
                  <c:v>2.4643137254901957</c:v>
                </c:pt>
                <c:pt idx="50604">
                  <c:v>2.4643137254901957</c:v>
                </c:pt>
                <c:pt idx="50605">
                  <c:v>2.4643137254901957</c:v>
                </c:pt>
                <c:pt idx="50606">
                  <c:v>2.4643137254901957</c:v>
                </c:pt>
                <c:pt idx="50607">
                  <c:v>2.4643137254901957</c:v>
                </c:pt>
                <c:pt idx="50608">
                  <c:v>2.6117647058823525</c:v>
                </c:pt>
                <c:pt idx="50609">
                  <c:v>2.6117647058823525</c:v>
                </c:pt>
                <c:pt idx="50610">
                  <c:v>2.6117647058823525</c:v>
                </c:pt>
                <c:pt idx="50611">
                  <c:v>2.6117647058823525</c:v>
                </c:pt>
                <c:pt idx="50612">
                  <c:v>2.6117647058823525</c:v>
                </c:pt>
                <c:pt idx="50613">
                  <c:v>2.6117647058823525</c:v>
                </c:pt>
                <c:pt idx="50614">
                  <c:v>2.6117647058823525</c:v>
                </c:pt>
                <c:pt idx="50615">
                  <c:v>2.6117647058823525</c:v>
                </c:pt>
                <c:pt idx="50616">
                  <c:v>2.6117647058823525</c:v>
                </c:pt>
                <c:pt idx="50617">
                  <c:v>2.6117647058823525</c:v>
                </c:pt>
                <c:pt idx="50618">
                  <c:v>2.6117647058823525</c:v>
                </c:pt>
                <c:pt idx="50619">
                  <c:v>2.6117647058823525</c:v>
                </c:pt>
                <c:pt idx="50620">
                  <c:v>2.6117647058823525</c:v>
                </c:pt>
                <c:pt idx="50621">
                  <c:v>2.6117647058823525</c:v>
                </c:pt>
                <c:pt idx="50622">
                  <c:v>2.6117647058823525</c:v>
                </c:pt>
                <c:pt idx="50623">
                  <c:v>2.6117647058823525</c:v>
                </c:pt>
                <c:pt idx="50624">
                  <c:v>2.6117647058823525</c:v>
                </c:pt>
                <c:pt idx="50625">
                  <c:v>2.6117647058823525</c:v>
                </c:pt>
                <c:pt idx="50626">
                  <c:v>2.6117647058823525</c:v>
                </c:pt>
                <c:pt idx="50627">
                  <c:v>2.6117647058823525</c:v>
                </c:pt>
                <c:pt idx="50628">
                  <c:v>2.6117647058823525</c:v>
                </c:pt>
                <c:pt idx="50629">
                  <c:v>2.6117647058823525</c:v>
                </c:pt>
                <c:pt idx="50630">
                  <c:v>2.6117647058823525</c:v>
                </c:pt>
                <c:pt idx="50631">
                  <c:v>2.6117647058823525</c:v>
                </c:pt>
                <c:pt idx="50632">
                  <c:v>2.6117647058823525</c:v>
                </c:pt>
                <c:pt idx="50633">
                  <c:v>2.6117647058823525</c:v>
                </c:pt>
                <c:pt idx="50634">
                  <c:v>2.6117647058823525</c:v>
                </c:pt>
                <c:pt idx="50635">
                  <c:v>2.6117647058823525</c:v>
                </c:pt>
                <c:pt idx="50636">
                  <c:v>2.6117647058823525</c:v>
                </c:pt>
                <c:pt idx="50637">
                  <c:v>2.6117647058823525</c:v>
                </c:pt>
                <c:pt idx="50638">
                  <c:v>2.6117647058823525</c:v>
                </c:pt>
                <c:pt idx="50639">
                  <c:v>2.6117647058823525</c:v>
                </c:pt>
                <c:pt idx="50640">
                  <c:v>2.6117647058823525</c:v>
                </c:pt>
                <c:pt idx="50641">
                  <c:v>2.6117647058823525</c:v>
                </c:pt>
                <c:pt idx="50642">
                  <c:v>2.6117647058823525</c:v>
                </c:pt>
                <c:pt idx="50643">
                  <c:v>2.6117647058823525</c:v>
                </c:pt>
                <c:pt idx="50644">
                  <c:v>2.6117647058823525</c:v>
                </c:pt>
                <c:pt idx="50645">
                  <c:v>2.4643137254901957</c:v>
                </c:pt>
                <c:pt idx="50646">
                  <c:v>2.4643137254901957</c:v>
                </c:pt>
                <c:pt idx="50647">
                  <c:v>2.4643137254901957</c:v>
                </c:pt>
                <c:pt idx="50648">
                  <c:v>2.4643137254901957</c:v>
                </c:pt>
                <c:pt idx="50649">
                  <c:v>2.4643137254901957</c:v>
                </c:pt>
                <c:pt idx="50650">
                  <c:v>2.4643137254901957</c:v>
                </c:pt>
                <c:pt idx="50651">
                  <c:v>2.4643137254901957</c:v>
                </c:pt>
                <c:pt idx="50652">
                  <c:v>2.4643137254901957</c:v>
                </c:pt>
                <c:pt idx="50653">
                  <c:v>2.4643137254901957</c:v>
                </c:pt>
                <c:pt idx="50654">
                  <c:v>2.4643137254901957</c:v>
                </c:pt>
                <c:pt idx="50655">
                  <c:v>2.4643137254901957</c:v>
                </c:pt>
                <c:pt idx="50656">
                  <c:v>2.4643137254901957</c:v>
                </c:pt>
                <c:pt idx="50657">
                  <c:v>2.4643137254901957</c:v>
                </c:pt>
                <c:pt idx="50658">
                  <c:v>2.4643137254901957</c:v>
                </c:pt>
                <c:pt idx="50659">
                  <c:v>2.4643137254901957</c:v>
                </c:pt>
                <c:pt idx="50660">
                  <c:v>2.4643137254901957</c:v>
                </c:pt>
                <c:pt idx="50661">
                  <c:v>2.4643137254901957</c:v>
                </c:pt>
                <c:pt idx="50662">
                  <c:v>2.4643137254901957</c:v>
                </c:pt>
                <c:pt idx="50663">
                  <c:v>2.4643137254901957</c:v>
                </c:pt>
                <c:pt idx="50664">
                  <c:v>2.4643137254901957</c:v>
                </c:pt>
                <c:pt idx="50665">
                  <c:v>2.4643137254901957</c:v>
                </c:pt>
                <c:pt idx="50666">
                  <c:v>2.4643137254901957</c:v>
                </c:pt>
                <c:pt idx="50667">
                  <c:v>2.4643137254901957</c:v>
                </c:pt>
                <c:pt idx="50668">
                  <c:v>2.4643137254901957</c:v>
                </c:pt>
                <c:pt idx="50669">
                  <c:v>2.4643137254901957</c:v>
                </c:pt>
                <c:pt idx="50670">
                  <c:v>2.4643137254901957</c:v>
                </c:pt>
                <c:pt idx="50671">
                  <c:v>2.4643137254901957</c:v>
                </c:pt>
                <c:pt idx="50672">
                  <c:v>2.4643137254901957</c:v>
                </c:pt>
                <c:pt idx="50673">
                  <c:v>2.4643137254901957</c:v>
                </c:pt>
                <c:pt idx="50674">
                  <c:v>2.4643137254901957</c:v>
                </c:pt>
                <c:pt idx="50675">
                  <c:v>2.4643137254901957</c:v>
                </c:pt>
                <c:pt idx="50676">
                  <c:v>2.4643137254901957</c:v>
                </c:pt>
                <c:pt idx="50677">
                  <c:v>2.4643137254901957</c:v>
                </c:pt>
                <c:pt idx="50678">
                  <c:v>2.4643137254901957</c:v>
                </c:pt>
                <c:pt idx="50679">
                  <c:v>2.4643137254901957</c:v>
                </c:pt>
                <c:pt idx="50680">
                  <c:v>2.4643137254901957</c:v>
                </c:pt>
                <c:pt idx="50681">
                  <c:v>2.4643137254901957</c:v>
                </c:pt>
                <c:pt idx="50682">
                  <c:v>2.4643137254901957</c:v>
                </c:pt>
                <c:pt idx="50683">
                  <c:v>2.4643137254901957</c:v>
                </c:pt>
                <c:pt idx="50684">
                  <c:v>2.4643137254901957</c:v>
                </c:pt>
                <c:pt idx="50685">
                  <c:v>2.4643137254901957</c:v>
                </c:pt>
                <c:pt idx="50686">
                  <c:v>2.4643137254901957</c:v>
                </c:pt>
                <c:pt idx="50687">
                  <c:v>2.4643137254901957</c:v>
                </c:pt>
                <c:pt idx="50688">
                  <c:v>2.4643137254901957</c:v>
                </c:pt>
                <c:pt idx="50689">
                  <c:v>2.4643137254901957</c:v>
                </c:pt>
                <c:pt idx="50690">
                  <c:v>2.4643137254901957</c:v>
                </c:pt>
                <c:pt idx="50691">
                  <c:v>2.4643137254901957</c:v>
                </c:pt>
                <c:pt idx="50692">
                  <c:v>2.4643137254901957</c:v>
                </c:pt>
                <c:pt idx="50693">
                  <c:v>2.4643137254901957</c:v>
                </c:pt>
                <c:pt idx="50694">
                  <c:v>2.4643137254901957</c:v>
                </c:pt>
                <c:pt idx="50695">
                  <c:v>2.4643137254901957</c:v>
                </c:pt>
                <c:pt idx="50696">
                  <c:v>2.4643137254901957</c:v>
                </c:pt>
                <c:pt idx="50697">
                  <c:v>2.4643137254901957</c:v>
                </c:pt>
                <c:pt idx="50698">
                  <c:v>2.4643137254901957</c:v>
                </c:pt>
                <c:pt idx="50699">
                  <c:v>2.4643137254901957</c:v>
                </c:pt>
                <c:pt idx="50700">
                  <c:v>2.4643137254901957</c:v>
                </c:pt>
                <c:pt idx="50701">
                  <c:v>2.4643137254901957</c:v>
                </c:pt>
                <c:pt idx="50702">
                  <c:v>2.4643137254901957</c:v>
                </c:pt>
                <c:pt idx="50703">
                  <c:v>2.4643137254901957</c:v>
                </c:pt>
                <c:pt idx="50704">
                  <c:v>2.4643137254901957</c:v>
                </c:pt>
                <c:pt idx="50705">
                  <c:v>2.6117647058823525</c:v>
                </c:pt>
                <c:pt idx="50706">
                  <c:v>2.6117647058823525</c:v>
                </c:pt>
                <c:pt idx="50707">
                  <c:v>2.6117647058823525</c:v>
                </c:pt>
                <c:pt idx="50708">
                  <c:v>2.6117647058823525</c:v>
                </c:pt>
                <c:pt idx="50709">
                  <c:v>2.6117647058823525</c:v>
                </c:pt>
                <c:pt idx="50710">
                  <c:v>2.6117647058823525</c:v>
                </c:pt>
                <c:pt idx="50711">
                  <c:v>2.6117647058823525</c:v>
                </c:pt>
                <c:pt idx="50712">
                  <c:v>2.6117647058823525</c:v>
                </c:pt>
                <c:pt idx="50713">
                  <c:v>2.6117647058823525</c:v>
                </c:pt>
                <c:pt idx="50714">
                  <c:v>2.6117647058823525</c:v>
                </c:pt>
                <c:pt idx="50715">
                  <c:v>2.6117647058823525</c:v>
                </c:pt>
                <c:pt idx="50716">
                  <c:v>2.6117647058823525</c:v>
                </c:pt>
                <c:pt idx="50717">
                  <c:v>2.6117647058823525</c:v>
                </c:pt>
                <c:pt idx="50718">
                  <c:v>2.6117647058823525</c:v>
                </c:pt>
                <c:pt idx="50719">
                  <c:v>2.6117647058823525</c:v>
                </c:pt>
                <c:pt idx="50720">
                  <c:v>2.6117647058823525</c:v>
                </c:pt>
                <c:pt idx="50721">
                  <c:v>2.6117647058823525</c:v>
                </c:pt>
                <c:pt idx="50722">
                  <c:v>2.6117647058823525</c:v>
                </c:pt>
                <c:pt idx="50723">
                  <c:v>2.6117647058823525</c:v>
                </c:pt>
                <c:pt idx="50724">
                  <c:v>2.6117647058823525</c:v>
                </c:pt>
                <c:pt idx="50725">
                  <c:v>2.6117647058823525</c:v>
                </c:pt>
                <c:pt idx="50726">
                  <c:v>2.6117647058823525</c:v>
                </c:pt>
                <c:pt idx="50727">
                  <c:v>2.6117647058823525</c:v>
                </c:pt>
                <c:pt idx="50728">
                  <c:v>2.6117647058823525</c:v>
                </c:pt>
                <c:pt idx="50729">
                  <c:v>2.6117647058823525</c:v>
                </c:pt>
                <c:pt idx="50730">
                  <c:v>2.6117647058823525</c:v>
                </c:pt>
                <c:pt idx="50731">
                  <c:v>2.6117647058823525</c:v>
                </c:pt>
                <c:pt idx="50732">
                  <c:v>2.6117647058823525</c:v>
                </c:pt>
                <c:pt idx="50733">
                  <c:v>2.6117647058823525</c:v>
                </c:pt>
                <c:pt idx="50734">
                  <c:v>2.6117647058823525</c:v>
                </c:pt>
                <c:pt idx="50735">
                  <c:v>2.6117647058823525</c:v>
                </c:pt>
                <c:pt idx="50736">
                  <c:v>2.6117647058823525</c:v>
                </c:pt>
                <c:pt idx="50737">
                  <c:v>2.6117647058823525</c:v>
                </c:pt>
                <c:pt idx="50738">
                  <c:v>2.6117647058823525</c:v>
                </c:pt>
                <c:pt idx="50739">
                  <c:v>2.6117647058823525</c:v>
                </c:pt>
                <c:pt idx="50740">
                  <c:v>2.4643137254901957</c:v>
                </c:pt>
                <c:pt idx="50741">
                  <c:v>2.4643137254901957</c:v>
                </c:pt>
                <c:pt idx="50742">
                  <c:v>2.4643137254901957</c:v>
                </c:pt>
                <c:pt idx="50743">
                  <c:v>2.4643137254901957</c:v>
                </c:pt>
                <c:pt idx="50744">
                  <c:v>2.4643137254901957</c:v>
                </c:pt>
                <c:pt idx="50745">
                  <c:v>2.4643137254901957</c:v>
                </c:pt>
                <c:pt idx="50746">
                  <c:v>2.4643137254901957</c:v>
                </c:pt>
                <c:pt idx="50747">
                  <c:v>2.4643137254901957</c:v>
                </c:pt>
                <c:pt idx="50748">
                  <c:v>2.4643137254901957</c:v>
                </c:pt>
                <c:pt idx="50749">
                  <c:v>2.4643137254901957</c:v>
                </c:pt>
                <c:pt idx="50750">
                  <c:v>2.4643137254901957</c:v>
                </c:pt>
                <c:pt idx="50751">
                  <c:v>2.4643137254901957</c:v>
                </c:pt>
                <c:pt idx="50752">
                  <c:v>2.4643137254901957</c:v>
                </c:pt>
                <c:pt idx="50753">
                  <c:v>2.4643137254901957</c:v>
                </c:pt>
                <c:pt idx="50754">
                  <c:v>2.4643137254901957</c:v>
                </c:pt>
                <c:pt idx="50755">
                  <c:v>2.4643137254901957</c:v>
                </c:pt>
                <c:pt idx="50756">
                  <c:v>2.4643137254901957</c:v>
                </c:pt>
                <c:pt idx="50757">
                  <c:v>2.4643137254901957</c:v>
                </c:pt>
                <c:pt idx="50758">
                  <c:v>2.4643137254901957</c:v>
                </c:pt>
                <c:pt idx="50759">
                  <c:v>2.4643137254901957</c:v>
                </c:pt>
                <c:pt idx="50760">
                  <c:v>2.4643137254901957</c:v>
                </c:pt>
                <c:pt idx="50761">
                  <c:v>2.4643137254901957</c:v>
                </c:pt>
                <c:pt idx="50762">
                  <c:v>2.4643137254901957</c:v>
                </c:pt>
                <c:pt idx="50763">
                  <c:v>2.4643137254901957</c:v>
                </c:pt>
                <c:pt idx="50764">
                  <c:v>2.4643137254901957</c:v>
                </c:pt>
                <c:pt idx="50765">
                  <c:v>2.4643137254901957</c:v>
                </c:pt>
                <c:pt idx="50766">
                  <c:v>2.4643137254901957</c:v>
                </c:pt>
                <c:pt idx="50767">
                  <c:v>2.4643137254901957</c:v>
                </c:pt>
                <c:pt idx="50768">
                  <c:v>2.4643137254901957</c:v>
                </c:pt>
                <c:pt idx="50769">
                  <c:v>2.4643137254901957</c:v>
                </c:pt>
                <c:pt idx="50770">
                  <c:v>2.4643137254901957</c:v>
                </c:pt>
                <c:pt idx="50771">
                  <c:v>2.4643137254901957</c:v>
                </c:pt>
                <c:pt idx="50772">
                  <c:v>2.4643137254901957</c:v>
                </c:pt>
                <c:pt idx="50773">
                  <c:v>2.4643137254901957</c:v>
                </c:pt>
                <c:pt idx="50774">
                  <c:v>2.4643137254901957</c:v>
                </c:pt>
                <c:pt idx="50775">
                  <c:v>2.4643137254901957</c:v>
                </c:pt>
                <c:pt idx="50776">
                  <c:v>2.4643137254901957</c:v>
                </c:pt>
                <c:pt idx="50777">
                  <c:v>2.4643137254901957</c:v>
                </c:pt>
                <c:pt idx="50778">
                  <c:v>2.4643137254901957</c:v>
                </c:pt>
                <c:pt idx="50779">
                  <c:v>2.4643137254901957</c:v>
                </c:pt>
                <c:pt idx="50780">
                  <c:v>2.4643137254901957</c:v>
                </c:pt>
                <c:pt idx="50781">
                  <c:v>2.4643137254901957</c:v>
                </c:pt>
                <c:pt idx="50782">
                  <c:v>2.4643137254901957</c:v>
                </c:pt>
                <c:pt idx="50783">
                  <c:v>2.4643137254901957</c:v>
                </c:pt>
                <c:pt idx="50784">
                  <c:v>2.4643137254901957</c:v>
                </c:pt>
                <c:pt idx="50785">
                  <c:v>2.4643137254901957</c:v>
                </c:pt>
                <c:pt idx="50786">
                  <c:v>2.4643137254901957</c:v>
                </c:pt>
                <c:pt idx="50787">
                  <c:v>2.4643137254901957</c:v>
                </c:pt>
                <c:pt idx="50788">
                  <c:v>2.4643137254901957</c:v>
                </c:pt>
                <c:pt idx="50789">
                  <c:v>2.4643137254901957</c:v>
                </c:pt>
                <c:pt idx="50790">
                  <c:v>2.4643137254901957</c:v>
                </c:pt>
                <c:pt idx="50791">
                  <c:v>2.4643137254901957</c:v>
                </c:pt>
                <c:pt idx="50792">
                  <c:v>2.4643137254901957</c:v>
                </c:pt>
                <c:pt idx="50793">
                  <c:v>2.4643137254901957</c:v>
                </c:pt>
                <c:pt idx="50794">
                  <c:v>2.4643137254901957</c:v>
                </c:pt>
                <c:pt idx="50795">
                  <c:v>2.4643137254901957</c:v>
                </c:pt>
                <c:pt idx="50796">
                  <c:v>2.4643137254901957</c:v>
                </c:pt>
                <c:pt idx="50797">
                  <c:v>2.4643137254901957</c:v>
                </c:pt>
                <c:pt idx="50798">
                  <c:v>2.4643137254901957</c:v>
                </c:pt>
                <c:pt idx="50799">
                  <c:v>2.4643137254901957</c:v>
                </c:pt>
                <c:pt idx="50800">
                  <c:v>2.4643137254901957</c:v>
                </c:pt>
                <c:pt idx="50801">
                  <c:v>2.6117647058823525</c:v>
                </c:pt>
                <c:pt idx="50802">
                  <c:v>2.6117647058823525</c:v>
                </c:pt>
                <c:pt idx="50803">
                  <c:v>2.6117647058823525</c:v>
                </c:pt>
                <c:pt idx="50804">
                  <c:v>2.6117647058823525</c:v>
                </c:pt>
                <c:pt idx="50805">
                  <c:v>2.6117647058823525</c:v>
                </c:pt>
                <c:pt idx="50806">
                  <c:v>2.6117647058823525</c:v>
                </c:pt>
                <c:pt idx="50807">
                  <c:v>2.6117647058823525</c:v>
                </c:pt>
                <c:pt idx="50808">
                  <c:v>2.6117647058823525</c:v>
                </c:pt>
                <c:pt idx="50809">
                  <c:v>2.6117647058823525</c:v>
                </c:pt>
                <c:pt idx="50810">
                  <c:v>2.6117647058823525</c:v>
                </c:pt>
                <c:pt idx="50811">
                  <c:v>2.6117647058823525</c:v>
                </c:pt>
                <c:pt idx="50812">
                  <c:v>2.6117647058823525</c:v>
                </c:pt>
                <c:pt idx="50813">
                  <c:v>2.6117647058823525</c:v>
                </c:pt>
                <c:pt idx="50814">
                  <c:v>2.6117647058823525</c:v>
                </c:pt>
                <c:pt idx="50815">
                  <c:v>2.6117647058823525</c:v>
                </c:pt>
                <c:pt idx="50816">
                  <c:v>2.6117647058823525</c:v>
                </c:pt>
                <c:pt idx="50817">
                  <c:v>2.6117647058823525</c:v>
                </c:pt>
                <c:pt idx="50818">
                  <c:v>2.6117647058823525</c:v>
                </c:pt>
                <c:pt idx="50819">
                  <c:v>2.6117647058823525</c:v>
                </c:pt>
                <c:pt idx="50820">
                  <c:v>2.6117647058823525</c:v>
                </c:pt>
                <c:pt idx="50821">
                  <c:v>2.6117647058823525</c:v>
                </c:pt>
                <c:pt idx="50822">
                  <c:v>2.6117647058823525</c:v>
                </c:pt>
                <c:pt idx="50823">
                  <c:v>2.6117647058823525</c:v>
                </c:pt>
                <c:pt idx="50824">
                  <c:v>2.6117647058823525</c:v>
                </c:pt>
                <c:pt idx="50825">
                  <c:v>2.6117647058823525</c:v>
                </c:pt>
                <c:pt idx="50826">
                  <c:v>2.6117647058823525</c:v>
                </c:pt>
                <c:pt idx="50827">
                  <c:v>2.6117647058823525</c:v>
                </c:pt>
                <c:pt idx="50828">
                  <c:v>2.6117647058823525</c:v>
                </c:pt>
                <c:pt idx="50829">
                  <c:v>2.6117647058823525</c:v>
                </c:pt>
                <c:pt idx="50830">
                  <c:v>2.6117647058823525</c:v>
                </c:pt>
                <c:pt idx="50831">
                  <c:v>2.6117647058823525</c:v>
                </c:pt>
                <c:pt idx="50832">
                  <c:v>2.6117647058823525</c:v>
                </c:pt>
                <c:pt idx="50833">
                  <c:v>2.6117647058823525</c:v>
                </c:pt>
                <c:pt idx="50834">
                  <c:v>2.6117647058823525</c:v>
                </c:pt>
                <c:pt idx="50835">
                  <c:v>2.4643137254901957</c:v>
                </c:pt>
                <c:pt idx="50836">
                  <c:v>2.4643137254901957</c:v>
                </c:pt>
                <c:pt idx="50837">
                  <c:v>2.4643137254901957</c:v>
                </c:pt>
                <c:pt idx="50838">
                  <c:v>2.4643137254901957</c:v>
                </c:pt>
                <c:pt idx="50839">
                  <c:v>2.4643137254901957</c:v>
                </c:pt>
                <c:pt idx="50840">
                  <c:v>2.4643137254901957</c:v>
                </c:pt>
                <c:pt idx="50841">
                  <c:v>2.4643137254901957</c:v>
                </c:pt>
                <c:pt idx="50842">
                  <c:v>2.4643137254901957</c:v>
                </c:pt>
                <c:pt idx="50843">
                  <c:v>2.4643137254901957</c:v>
                </c:pt>
                <c:pt idx="50844">
                  <c:v>2.4643137254901957</c:v>
                </c:pt>
                <c:pt idx="50845">
                  <c:v>2.4643137254901957</c:v>
                </c:pt>
                <c:pt idx="50846">
                  <c:v>2.4643137254901957</c:v>
                </c:pt>
                <c:pt idx="50847">
                  <c:v>2.4643137254901957</c:v>
                </c:pt>
                <c:pt idx="50848">
                  <c:v>2.4643137254901957</c:v>
                </c:pt>
                <c:pt idx="50849">
                  <c:v>2.4643137254901957</c:v>
                </c:pt>
                <c:pt idx="50850">
                  <c:v>2.4643137254901957</c:v>
                </c:pt>
                <c:pt idx="50851">
                  <c:v>2.4643137254901957</c:v>
                </c:pt>
                <c:pt idx="50852">
                  <c:v>2.4643137254901957</c:v>
                </c:pt>
                <c:pt idx="50853">
                  <c:v>2.4643137254901957</c:v>
                </c:pt>
                <c:pt idx="50854">
                  <c:v>2.4643137254901957</c:v>
                </c:pt>
                <c:pt idx="50855">
                  <c:v>2.4643137254901957</c:v>
                </c:pt>
                <c:pt idx="50856">
                  <c:v>2.4643137254901957</c:v>
                </c:pt>
                <c:pt idx="50857">
                  <c:v>2.4643137254901957</c:v>
                </c:pt>
                <c:pt idx="50858">
                  <c:v>2.4643137254901957</c:v>
                </c:pt>
                <c:pt idx="50859">
                  <c:v>2.4643137254901957</c:v>
                </c:pt>
                <c:pt idx="50860">
                  <c:v>2.4643137254901957</c:v>
                </c:pt>
                <c:pt idx="50861">
                  <c:v>2.4643137254901957</c:v>
                </c:pt>
                <c:pt idx="50862">
                  <c:v>2.4643137254901957</c:v>
                </c:pt>
                <c:pt idx="50863">
                  <c:v>2.4643137254901957</c:v>
                </c:pt>
                <c:pt idx="50864">
                  <c:v>2.4643137254901957</c:v>
                </c:pt>
                <c:pt idx="50865">
                  <c:v>2.4643137254901957</c:v>
                </c:pt>
                <c:pt idx="50866">
                  <c:v>2.4643137254901957</c:v>
                </c:pt>
                <c:pt idx="50867">
                  <c:v>2.4643137254901957</c:v>
                </c:pt>
                <c:pt idx="50868">
                  <c:v>2.4643137254901957</c:v>
                </c:pt>
                <c:pt idx="50869">
                  <c:v>2.4643137254901957</c:v>
                </c:pt>
                <c:pt idx="50870">
                  <c:v>2.4643137254901957</c:v>
                </c:pt>
                <c:pt idx="50871">
                  <c:v>2.4643137254901957</c:v>
                </c:pt>
                <c:pt idx="50872">
                  <c:v>2.4643137254901957</c:v>
                </c:pt>
                <c:pt idx="50873">
                  <c:v>2.4643137254901957</c:v>
                </c:pt>
                <c:pt idx="50874">
                  <c:v>2.4643137254901957</c:v>
                </c:pt>
                <c:pt idx="50875">
                  <c:v>2.4643137254901957</c:v>
                </c:pt>
                <c:pt idx="50876">
                  <c:v>2.4643137254901957</c:v>
                </c:pt>
                <c:pt idx="50877">
                  <c:v>2.4643137254901957</c:v>
                </c:pt>
                <c:pt idx="50878">
                  <c:v>2.4643137254901957</c:v>
                </c:pt>
                <c:pt idx="50879">
                  <c:v>2.4643137254901957</c:v>
                </c:pt>
                <c:pt idx="50880">
                  <c:v>2.4643137254901957</c:v>
                </c:pt>
                <c:pt idx="50881">
                  <c:v>2.4643137254901957</c:v>
                </c:pt>
                <c:pt idx="50882">
                  <c:v>2.4643137254901957</c:v>
                </c:pt>
                <c:pt idx="50883">
                  <c:v>2.4643137254901957</c:v>
                </c:pt>
                <c:pt idx="50884">
                  <c:v>2.4643137254901957</c:v>
                </c:pt>
                <c:pt idx="50885">
                  <c:v>2.4643137254901957</c:v>
                </c:pt>
                <c:pt idx="50886">
                  <c:v>2.4643137254901957</c:v>
                </c:pt>
                <c:pt idx="50887">
                  <c:v>2.4643137254901957</c:v>
                </c:pt>
                <c:pt idx="50888">
                  <c:v>2.4643137254901957</c:v>
                </c:pt>
                <c:pt idx="50889">
                  <c:v>2.4643137254901957</c:v>
                </c:pt>
                <c:pt idx="50890">
                  <c:v>2.4643137254901957</c:v>
                </c:pt>
                <c:pt idx="50891">
                  <c:v>2.4643137254901957</c:v>
                </c:pt>
                <c:pt idx="50892">
                  <c:v>2.4643137254901957</c:v>
                </c:pt>
                <c:pt idx="50893">
                  <c:v>2.4643137254901957</c:v>
                </c:pt>
                <c:pt idx="50894">
                  <c:v>2.4643137254901957</c:v>
                </c:pt>
                <c:pt idx="50895">
                  <c:v>2.4643137254901957</c:v>
                </c:pt>
                <c:pt idx="50896">
                  <c:v>2.6117647058823525</c:v>
                </c:pt>
                <c:pt idx="50897">
                  <c:v>2.6117647058823525</c:v>
                </c:pt>
                <c:pt idx="50898">
                  <c:v>2.6117647058823525</c:v>
                </c:pt>
                <c:pt idx="50899">
                  <c:v>2.6117647058823525</c:v>
                </c:pt>
                <c:pt idx="50900">
                  <c:v>2.6117647058823525</c:v>
                </c:pt>
                <c:pt idx="50901">
                  <c:v>2.6117647058823525</c:v>
                </c:pt>
                <c:pt idx="50902">
                  <c:v>2.6117647058823525</c:v>
                </c:pt>
                <c:pt idx="50903">
                  <c:v>2.6117647058823525</c:v>
                </c:pt>
                <c:pt idx="50904">
                  <c:v>2.6117647058823525</c:v>
                </c:pt>
                <c:pt idx="50905">
                  <c:v>2.6117647058823525</c:v>
                </c:pt>
                <c:pt idx="50906">
                  <c:v>2.6117647058823525</c:v>
                </c:pt>
                <c:pt idx="50907">
                  <c:v>2.6117647058823525</c:v>
                </c:pt>
                <c:pt idx="50908">
                  <c:v>2.6117647058823525</c:v>
                </c:pt>
                <c:pt idx="50909">
                  <c:v>2.6117647058823525</c:v>
                </c:pt>
                <c:pt idx="50910">
                  <c:v>2.6117647058823525</c:v>
                </c:pt>
                <c:pt idx="50911">
                  <c:v>2.6117647058823525</c:v>
                </c:pt>
                <c:pt idx="50912">
                  <c:v>2.6117647058823525</c:v>
                </c:pt>
                <c:pt idx="50913">
                  <c:v>2.6117647058823525</c:v>
                </c:pt>
                <c:pt idx="50914">
                  <c:v>2.6117647058823525</c:v>
                </c:pt>
                <c:pt idx="50915">
                  <c:v>2.6117647058823525</c:v>
                </c:pt>
                <c:pt idx="50916">
                  <c:v>2.6117647058823525</c:v>
                </c:pt>
                <c:pt idx="50917">
                  <c:v>2.6117647058823525</c:v>
                </c:pt>
                <c:pt idx="50918">
                  <c:v>2.6117647058823525</c:v>
                </c:pt>
                <c:pt idx="50919">
                  <c:v>2.6117647058823525</c:v>
                </c:pt>
                <c:pt idx="50920">
                  <c:v>2.6117647058823525</c:v>
                </c:pt>
                <c:pt idx="50921">
                  <c:v>2.6117647058823525</c:v>
                </c:pt>
                <c:pt idx="50922">
                  <c:v>2.6117647058823525</c:v>
                </c:pt>
                <c:pt idx="50923">
                  <c:v>2.6117647058823525</c:v>
                </c:pt>
                <c:pt idx="50924">
                  <c:v>2.6117647058823525</c:v>
                </c:pt>
                <c:pt idx="50925">
                  <c:v>2.6117647058823525</c:v>
                </c:pt>
                <c:pt idx="50926">
                  <c:v>2.6117647058823525</c:v>
                </c:pt>
                <c:pt idx="50927">
                  <c:v>2.6117647058823525</c:v>
                </c:pt>
                <c:pt idx="50928">
                  <c:v>2.6117647058823525</c:v>
                </c:pt>
                <c:pt idx="50929">
                  <c:v>2.6117647058823525</c:v>
                </c:pt>
                <c:pt idx="50930">
                  <c:v>2.6117647058823525</c:v>
                </c:pt>
                <c:pt idx="50931">
                  <c:v>2.4643137254901957</c:v>
                </c:pt>
                <c:pt idx="50932">
                  <c:v>2.4643137254901957</c:v>
                </c:pt>
                <c:pt idx="50933">
                  <c:v>2.4643137254901957</c:v>
                </c:pt>
                <c:pt idx="50934">
                  <c:v>2.4643137254901957</c:v>
                </c:pt>
                <c:pt idx="50935">
                  <c:v>2.4643137254901957</c:v>
                </c:pt>
                <c:pt idx="50936">
                  <c:v>2.4643137254901957</c:v>
                </c:pt>
                <c:pt idx="50937">
                  <c:v>2.4643137254901957</c:v>
                </c:pt>
                <c:pt idx="50938">
                  <c:v>2.4643137254901957</c:v>
                </c:pt>
                <c:pt idx="50939">
                  <c:v>2.4643137254901957</c:v>
                </c:pt>
                <c:pt idx="50940">
                  <c:v>2.4643137254901957</c:v>
                </c:pt>
                <c:pt idx="50941">
                  <c:v>2.4643137254901957</c:v>
                </c:pt>
                <c:pt idx="50942">
                  <c:v>2.4643137254901957</c:v>
                </c:pt>
                <c:pt idx="50943">
                  <c:v>2.4643137254901957</c:v>
                </c:pt>
                <c:pt idx="50944">
                  <c:v>2.4643137254901957</c:v>
                </c:pt>
                <c:pt idx="50945">
                  <c:v>2.4643137254901957</c:v>
                </c:pt>
                <c:pt idx="50946">
                  <c:v>2.4643137254901957</c:v>
                </c:pt>
                <c:pt idx="50947">
                  <c:v>2.4643137254901957</c:v>
                </c:pt>
                <c:pt idx="50948">
                  <c:v>2.4643137254901957</c:v>
                </c:pt>
                <c:pt idx="50949">
                  <c:v>2.4643137254901957</c:v>
                </c:pt>
                <c:pt idx="50950">
                  <c:v>2.4643137254901957</c:v>
                </c:pt>
                <c:pt idx="50951">
                  <c:v>2.4643137254901957</c:v>
                </c:pt>
                <c:pt idx="50952">
                  <c:v>2.4643137254901957</c:v>
                </c:pt>
                <c:pt idx="50953">
                  <c:v>2.4643137254901957</c:v>
                </c:pt>
                <c:pt idx="50954">
                  <c:v>2.4643137254901957</c:v>
                </c:pt>
                <c:pt idx="50955">
                  <c:v>2.4643137254901957</c:v>
                </c:pt>
                <c:pt idx="50956">
                  <c:v>2.4643137254901957</c:v>
                </c:pt>
                <c:pt idx="50957">
                  <c:v>2.4643137254901957</c:v>
                </c:pt>
                <c:pt idx="50958">
                  <c:v>2.4643137254901957</c:v>
                </c:pt>
                <c:pt idx="50959">
                  <c:v>2.4643137254901957</c:v>
                </c:pt>
                <c:pt idx="50960">
                  <c:v>2.4643137254901957</c:v>
                </c:pt>
                <c:pt idx="50961">
                  <c:v>2.4643137254901957</c:v>
                </c:pt>
                <c:pt idx="50962">
                  <c:v>2.4643137254901957</c:v>
                </c:pt>
                <c:pt idx="50963">
                  <c:v>2.4643137254901957</c:v>
                </c:pt>
                <c:pt idx="50964">
                  <c:v>2.4643137254901957</c:v>
                </c:pt>
                <c:pt idx="50965">
                  <c:v>2.4643137254901957</c:v>
                </c:pt>
                <c:pt idx="50966">
                  <c:v>2.4643137254901957</c:v>
                </c:pt>
                <c:pt idx="50967">
                  <c:v>2.4643137254901957</c:v>
                </c:pt>
                <c:pt idx="50968">
                  <c:v>2.4643137254901957</c:v>
                </c:pt>
                <c:pt idx="50969">
                  <c:v>2.4643137254901957</c:v>
                </c:pt>
                <c:pt idx="50970">
                  <c:v>2.4643137254901957</c:v>
                </c:pt>
                <c:pt idx="50971">
                  <c:v>2.4643137254901957</c:v>
                </c:pt>
                <c:pt idx="50972">
                  <c:v>2.4643137254901957</c:v>
                </c:pt>
                <c:pt idx="50973">
                  <c:v>2.4643137254901957</c:v>
                </c:pt>
                <c:pt idx="50974">
                  <c:v>2.4643137254901957</c:v>
                </c:pt>
                <c:pt idx="50975">
                  <c:v>2.4643137254901957</c:v>
                </c:pt>
                <c:pt idx="50976">
                  <c:v>2.4643137254901957</c:v>
                </c:pt>
                <c:pt idx="50977">
                  <c:v>2.4643137254901957</c:v>
                </c:pt>
                <c:pt idx="50978">
                  <c:v>2.4643137254901957</c:v>
                </c:pt>
                <c:pt idx="50979">
                  <c:v>2.4643137254901957</c:v>
                </c:pt>
                <c:pt idx="50980">
                  <c:v>2.4643137254901957</c:v>
                </c:pt>
                <c:pt idx="50981">
                  <c:v>2.4643137254901957</c:v>
                </c:pt>
                <c:pt idx="50982">
                  <c:v>2.4643137254901957</c:v>
                </c:pt>
                <c:pt idx="50983">
                  <c:v>2.4643137254901957</c:v>
                </c:pt>
                <c:pt idx="50984">
                  <c:v>2.4643137254901957</c:v>
                </c:pt>
                <c:pt idx="50985">
                  <c:v>2.4643137254901957</c:v>
                </c:pt>
                <c:pt idx="50986">
                  <c:v>2.4643137254901957</c:v>
                </c:pt>
                <c:pt idx="50987">
                  <c:v>2.4643137254901957</c:v>
                </c:pt>
                <c:pt idx="50988">
                  <c:v>2.4643137254901957</c:v>
                </c:pt>
                <c:pt idx="50989">
                  <c:v>2.4643137254901957</c:v>
                </c:pt>
                <c:pt idx="50990">
                  <c:v>2.6117647058823525</c:v>
                </c:pt>
                <c:pt idx="50991">
                  <c:v>2.6117647058823525</c:v>
                </c:pt>
                <c:pt idx="50992">
                  <c:v>2.6117647058823525</c:v>
                </c:pt>
                <c:pt idx="50993">
                  <c:v>2.6117647058823525</c:v>
                </c:pt>
                <c:pt idx="50994">
                  <c:v>2.6117647058823525</c:v>
                </c:pt>
                <c:pt idx="50995">
                  <c:v>2.6117647058823525</c:v>
                </c:pt>
                <c:pt idx="50996">
                  <c:v>2.6117647058823525</c:v>
                </c:pt>
                <c:pt idx="50997">
                  <c:v>2.6117647058823525</c:v>
                </c:pt>
                <c:pt idx="50998">
                  <c:v>2.6117647058823525</c:v>
                </c:pt>
                <c:pt idx="50999">
                  <c:v>2.6117647058823525</c:v>
                </c:pt>
                <c:pt idx="51000">
                  <c:v>2.6117647058823525</c:v>
                </c:pt>
                <c:pt idx="51001">
                  <c:v>2.6117647058823525</c:v>
                </c:pt>
                <c:pt idx="51002">
                  <c:v>2.6117647058823525</c:v>
                </c:pt>
                <c:pt idx="51003">
                  <c:v>2.6117647058823525</c:v>
                </c:pt>
                <c:pt idx="51004">
                  <c:v>2.6117647058823525</c:v>
                </c:pt>
                <c:pt idx="51005">
                  <c:v>2.6117647058823525</c:v>
                </c:pt>
                <c:pt idx="51006">
                  <c:v>2.6117647058823525</c:v>
                </c:pt>
                <c:pt idx="51007">
                  <c:v>2.6117647058823525</c:v>
                </c:pt>
                <c:pt idx="51008">
                  <c:v>2.6117647058823525</c:v>
                </c:pt>
                <c:pt idx="51009">
                  <c:v>2.6117647058823525</c:v>
                </c:pt>
                <c:pt idx="51010">
                  <c:v>2.6117647058823525</c:v>
                </c:pt>
                <c:pt idx="51011">
                  <c:v>2.6117647058823525</c:v>
                </c:pt>
                <c:pt idx="51012">
                  <c:v>2.6117647058823525</c:v>
                </c:pt>
                <c:pt idx="51013">
                  <c:v>2.6117647058823525</c:v>
                </c:pt>
                <c:pt idx="51014">
                  <c:v>2.6117647058823525</c:v>
                </c:pt>
                <c:pt idx="51015">
                  <c:v>2.6117647058823525</c:v>
                </c:pt>
                <c:pt idx="51016">
                  <c:v>2.6117647058823525</c:v>
                </c:pt>
                <c:pt idx="51017">
                  <c:v>2.6117647058823525</c:v>
                </c:pt>
                <c:pt idx="51018">
                  <c:v>2.6117647058823525</c:v>
                </c:pt>
                <c:pt idx="51019">
                  <c:v>2.6117647058823525</c:v>
                </c:pt>
                <c:pt idx="51020">
                  <c:v>2.6117647058823525</c:v>
                </c:pt>
                <c:pt idx="51021">
                  <c:v>2.6117647058823525</c:v>
                </c:pt>
                <c:pt idx="51022">
                  <c:v>2.6117647058823525</c:v>
                </c:pt>
                <c:pt idx="51023">
                  <c:v>2.6117647058823525</c:v>
                </c:pt>
                <c:pt idx="51024">
                  <c:v>2.6117647058823525</c:v>
                </c:pt>
                <c:pt idx="51025">
                  <c:v>2.6117647058823525</c:v>
                </c:pt>
                <c:pt idx="51026">
                  <c:v>2.6117647058823525</c:v>
                </c:pt>
                <c:pt idx="51027">
                  <c:v>2.4643137254901957</c:v>
                </c:pt>
                <c:pt idx="51028">
                  <c:v>2.4643137254901957</c:v>
                </c:pt>
                <c:pt idx="51029">
                  <c:v>2.4643137254901957</c:v>
                </c:pt>
                <c:pt idx="51030">
                  <c:v>2.4643137254901957</c:v>
                </c:pt>
                <c:pt idx="51031">
                  <c:v>2.4643137254901957</c:v>
                </c:pt>
                <c:pt idx="51032">
                  <c:v>2.4643137254901957</c:v>
                </c:pt>
                <c:pt idx="51033">
                  <c:v>2.4643137254901957</c:v>
                </c:pt>
                <c:pt idx="51034">
                  <c:v>2.4643137254901957</c:v>
                </c:pt>
                <c:pt idx="51035">
                  <c:v>2.4643137254901957</c:v>
                </c:pt>
                <c:pt idx="51036">
                  <c:v>2.4643137254901957</c:v>
                </c:pt>
                <c:pt idx="51037">
                  <c:v>2.4643137254901957</c:v>
                </c:pt>
                <c:pt idx="51038">
                  <c:v>2.4643137254901957</c:v>
                </c:pt>
                <c:pt idx="51039">
                  <c:v>2.4643137254901957</c:v>
                </c:pt>
                <c:pt idx="51040">
                  <c:v>2.4643137254901957</c:v>
                </c:pt>
                <c:pt idx="51041">
                  <c:v>2.4643137254901957</c:v>
                </c:pt>
                <c:pt idx="51042">
                  <c:v>2.4643137254901957</c:v>
                </c:pt>
                <c:pt idx="51043">
                  <c:v>2.4643137254901957</c:v>
                </c:pt>
                <c:pt idx="51044">
                  <c:v>2.4643137254901957</c:v>
                </c:pt>
                <c:pt idx="51045">
                  <c:v>2.4643137254901957</c:v>
                </c:pt>
                <c:pt idx="51046">
                  <c:v>2.4643137254901957</c:v>
                </c:pt>
                <c:pt idx="51047">
                  <c:v>2.4643137254901957</c:v>
                </c:pt>
                <c:pt idx="51048">
                  <c:v>2.4643137254901957</c:v>
                </c:pt>
                <c:pt idx="51049">
                  <c:v>2.4643137254901957</c:v>
                </c:pt>
                <c:pt idx="51050">
                  <c:v>2.4643137254901957</c:v>
                </c:pt>
                <c:pt idx="51051">
                  <c:v>2.4643137254901957</c:v>
                </c:pt>
                <c:pt idx="51052">
                  <c:v>2.4643137254901957</c:v>
                </c:pt>
                <c:pt idx="51053">
                  <c:v>2.4643137254901957</c:v>
                </c:pt>
                <c:pt idx="51054">
                  <c:v>2.4643137254901957</c:v>
                </c:pt>
                <c:pt idx="51055">
                  <c:v>2.4643137254901957</c:v>
                </c:pt>
                <c:pt idx="51056">
                  <c:v>2.4643137254901957</c:v>
                </c:pt>
                <c:pt idx="51057">
                  <c:v>2.4643137254901957</c:v>
                </c:pt>
                <c:pt idx="51058">
                  <c:v>2.4643137254901957</c:v>
                </c:pt>
                <c:pt idx="51059">
                  <c:v>2.4643137254901957</c:v>
                </c:pt>
                <c:pt idx="51060">
                  <c:v>2.4643137254901957</c:v>
                </c:pt>
                <c:pt idx="51061">
                  <c:v>2.4643137254901957</c:v>
                </c:pt>
                <c:pt idx="51062">
                  <c:v>2.4643137254901957</c:v>
                </c:pt>
                <c:pt idx="51063">
                  <c:v>2.4643137254901957</c:v>
                </c:pt>
                <c:pt idx="51064">
                  <c:v>2.4643137254901957</c:v>
                </c:pt>
                <c:pt idx="51065">
                  <c:v>2.4643137254901957</c:v>
                </c:pt>
                <c:pt idx="51066">
                  <c:v>2.4643137254901957</c:v>
                </c:pt>
                <c:pt idx="51067">
                  <c:v>2.4643137254901957</c:v>
                </c:pt>
                <c:pt idx="51068">
                  <c:v>2.4643137254901957</c:v>
                </c:pt>
                <c:pt idx="51069">
                  <c:v>2.4643137254901957</c:v>
                </c:pt>
                <c:pt idx="51070">
                  <c:v>2.4643137254901957</c:v>
                </c:pt>
                <c:pt idx="51071">
                  <c:v>2.4643137254901957</c:v>
                </c:pt>
                <c:pt idx="51072">
                  <c:v>2.4643137254901957</c:v>
                </c:pt>
                <c:pt idx="51073">
                  <c:v>2.4643137254901957</c:v>
                </c:pt>
                <c:pt idx="51074">
                  <c:v>2.4643137254901957</c:v>
                </c:pt>
                <c:pt idx="51075">
                  <c:v>2.4643137254901957</c:v>
                </c:pt>
                <c:pt idx="51076">
                  <c:v>2.4643137254901957</c:v>
                </c:pt>
                <c:pt idx="51077">
                  <c:v>2.4643137254901957</c:v>
                </c:pt>
                <c:pt idx="51078">
                  <c:v>2.4643137254901957</c:v>
                </c:pt>
                <c:pt idx="51079">
                  <c:v>2.4643137254901957</c:v>
                </c:pt>
                <c:pt idx="51080">
                  <c:v>2.4643137254901957</c:v>
                </c:pt>
                <c:pt idx="51081">
                  <c:v>2.4643137254901957</c:v>
                </c:pt>
                <c:pt idx="51082">
                  <c:v>2.4643137254901957</c:v>
                </c:pt>
                <c:pt idx="51083">
                  <c:v>2.4643137254901957</c:v>
                </c:pt>
                <c:pt idx="51084">
                  <c:v>2.4643137254901957</c:v>
                </c:pt>
                <c:pt idx="51085">
                  <c:v>2.6117647058823525</c:v>
                </c:pt>
                <c:pt idx="51086">
                  <c:v>2.6117647058823525</c:v>
                </c:pt>
                <c:pt idx="51087">
                  <c:v>2.6117647058823525</c:v>
                </c:pt>
                <c:pt idx="51088">
                  <c:v>2.6117647058823525</c:v>
                </c:pt>
                <c:pt idx="51089">
                  <c:v>2.6117647058823525</c:v>
                </c:pt>
                <c:pt idx="51090">
                  <c:v>2.6117647058823525</c:v>
                </c:pt>
                <c:pt idx="51091">
                  <c:v>2.6117647058823525</c:v>
                </c:pt>
                <c:pt idx="51092">
                  <c:v>2.6117647058823525</c:v>
                </c:pt>
                <c:pt idx="51093">
                  <c:v>2.6117647058823525</c:v>
                </c:pt>
                <c:pt idx="51094">
                  <c:v>2.6117647058823525</c:v>
                </c:pt>
                <c:pt idx="51095">
                  <c:v>2.6117647058823525</c:v>
                </c:pt>
                <c:pt idx="51096">
                  <c:v>2.6117647058823525</c:v>
                </c:pt>
                <c:pt idx="51097">
                  <c:v>2.6117647058823525</c:v>
                </c:pt>
                <c:pt idx="51098">
                  <c:v>2.6117647058823525</c:v>
                </c:pt>
                <c:pt idx="51099">
                  <c:v>2.6117647058823525</c:v>
                </c:pt>
                <c:pt idx="51100">
                  <c:v>2.6117647058823525</c:v>
                </c:pt>
                <c:pt idx="51101">
                  <c:v>2.6117647058823525</c:v>
                </c:pt>
                <c:pt idx="51102">
                  <c:v>2.6117647058823525</c:v>
                </c:pt>
                <c:pt idx="51103">
                  <c:v>2.6117647058823525</c:v>
                </c:pt>
                <c:pt idx="51104">
                  <c:v>2.6117647058823525</c:v>
                </c:pt>
                <c:pt idx="51105">
                  <c:v>2.6117647058823525</c:v>
                </c:pt>
                <c:pt idx="51106">
                  <c:v>2.6117647058823525</c:v>
                </c:pt>
                <c:pt idx="51107">
                  <c:v>2.6117647058823525</c:v>
                </c:pt>
                <c:pt idx="51108">
                  <c:v>2.6117647058823525</c:v>
                </c:pt>
                <c:pt idx="51109">
                  <c:v>2.6117647058823525</c:v>
                </c:pt>
                <c:pt idx="51110">
                  <c:v>2.6117647058823525</c:v>
                </c:pt>
                <c:pt idx="51111">
                  <c:v>2.6117647058823525</c:v>
                </c:pt>
                <c:pt idx="51112">
                  <c:v>2.6117647058823525</c:v>
                </c:pt>
                <c:pt idx="51113">
                  <c:v>2.6117647058823525</c:v>
                </c:pt>
                <c:pt idx="51114">
                  <c:v>2.6117647058823525</c:v>
                </c:pt>
                <c:pt idx="51115">
                  <c:v>2.6117647058823525</c:v>
                </c:pt>
                <c:pt idx="51116">
                  <c:v>2.6117647058823525</c:v>
                </c:pt>
                <c:pt idx="51117">
                  <c:v>2.6117647058823525</c:v>
                </c:pt>
                <c:pt idx="51118">
                  <c:v>2.6117647058823525</c:v>
                </c:pt>
                <c:pt idx="51119">
                  <c:v>2.6117647058823525</c:v>
                </c:pt>
                <c:pt idx="51120">
                  <c:v>2.6117647058823525</c:v>
                </c:pt>
                <c:pt idx="51121">
                  <c:v>2.6117647058823525</c:v>
                </c:pt>
                <c:pt idx="51122">
                  <c:v>2.4643137254901957</c:v>
                </c:pt>
                <c:pt idx="51123">
                  <c:v>2.4643137254901957</c:v>
                </c:pt>
                <c:pt idx="51124">
                  <c:v>2.4643137254901957</c:v>
                </c:pt>
                <c:pt idx="51125">
                  <c:v>2.4643137254901957</c:v>
                </c:pt>
                <c:pt idx="51126">
                  <c:v>2.4643137254901957</c:v>
                </c:pt>
                <c:pt idx="51127">
                  <c:v>2.4643137254901957</c:v>
                </c:pt>
                <c:pt idx="51128">
                  <c:v>2.4643137254901957</c:v>
                </c:pt>
                <c:pt idx="51129">
                  <c:v>2.4643137254901957</c:v>
                </c:pt>
                <c:pt idx="51130">
                  <c:v>2.4643137254901957</c:v>
                </c:pt>
                <c:pt idx="51131">
                  <c:v>2.4643137254901957</c:v>
                </c:pt>
                <c:pt idx="51132">
                  <c:v>2.4643137254901957</c:v>
                </c:pt>
                <c:pt idx="51133">
                  <c:v>2.4643137254901957</c:v>
                </c:pt>
                <c:pt idx="51134">
                  <c:v>2.4643137254901957</c:v>
                </c:pt>
                <c:pt idx="51135">
                  <c:v>2.4643137254901957</c:v>
                </c:pt>
                <c:pt idx="51136">
                  <c:v>2.4643137254901957</c:v>
                </c:pt>
                <c:pt idx="51137">
                  <c:v>2.4643137254901957</c:v>
                </c:pt>
                <c:pt idx="51138">
                  <c:v>2.4643137254901957</c:v>
                </c:pt>
                <c:pt idx="51139">
                  <c:v>2.4643137254901957</c:v>
                </c:pt>
                <c:pt idx="51140">
                  <c:v>2.4643137254901957</c:v>
                </c:pt>
                <c:pt idx="51141">
                  <c:v>2.4643137254901957</c:v>
                </c:pt>
                <c:pt idx="51142">
                  <c:v>2.4643137254901957</c:v>
                </c:pt>
                <c:pt idx="51143">
                  <c:v>2.4643137254901957</c:v>
                </c:pt>
                <c:pt idx="51144">
                  <c:v>2.4643137254901957</c:v>
                </c:pt>
                <c:pt idx="51145">
                  <c:v>2.4643137254901957</c:v>
                </c:pt>
                <c:pt idx="51146">
                  <c:v>2.4643137254901957</c:v>
                </c:pt>
                <c:pt idx="51147">
                  <c:v>2.4643137254901957</c:v>
                </c:pt>
                <c:pt idx="51148">
                  <c:v>2.4643137254901957</c:v>
                </c:pt>
                <c:pt idx="51149">
                  <c:v>2.4643137254901957</c:v>
                </c:pt>
                <c:pt idx="51150">
                  <c:v>2.4643137254901957</c:v>
                </c:pt>
                <c:pt idx="51151">
                  <c:v>2.4643137254901957</c:v>
                </c:pt>
                <c:pt idx="51152">
                  <c:v>2.4643137254901957</c:v>
                </c:pt>
                <c:pt idx="51153">
                  <c:v>2.4643137254901957</c:v>
                </c:pt>
                <c:pt idx="51154">
                  <c:v>2.4643137254901957</c:v>
                </c:pt>
                <c:pt idx="51155">
                  <c:v>2.4643137254901957</c:v>
                </c:pt>
                <c:pt idx="51156">
                  <c:v>2.4643137254901957</c:v>
                </c:pt>
                <c:pt idx="51157">
                  <c:v>2.4643137254901957</c:v>
                </c:pt>
                <c:pt idx="51158">
                  <c:v>2.4643137254901957</c:v>
                </c:pt>
                <c:pt idx="51159">
                  <c:v>2.4643137254901957</c:v>
                </c:pt>
                <c:pt idx="51160">
                  <c:v>2.4643137254901957</c:v>
                </c:pt>
                <c:pt idx="51161">
                  <c:v>2.4643137254901957</c:v>
                </c:pt>
                <c:pt idx="51162">
                  <c:v>2.4643137254901957</c:v>
                </c:pt>
                <c:pt idx="51163">
                  <c:v>2.4643137254901957</c:v>
                </c:pt>
                <c:pt idx="51164">
                  <c:v>2.4643137254901957</c:v>
                </c:pt>
                <c:pt idx="51165">
                  <c:v>2.4643137254901957</c:v>
                </c:pt>
                <c:pt idx="51166">
                  <c:v>2.4643137254901957</c:v>
                </c:pt>
                <c:pt idx="51167">
                  <c:v>2.4643137254901957</c:v>
                </c:pt>
                <c:pt idx="51168">
                  <c:v>2.4643137254901957</c:v>
                </c:pt>
                <c:pt idx="51169">
                  <c:v>2.4643137254901957</c:v>
                </c:pt>
                <c:pt idx="51170">
                  <c:v>2.4643137254901957</c:v>
                </c:pt>
                <c:pt idx="51171">
                  <c:v>2.4643137254901957</c:v>
                </c:pt>
                <c:pt idx="51172">
                  <c:v>2.4643137254901957</c:v>
                </c:pt>
                <c:pt idx="51173">
                  <c:v>2.4643137254901957</c:v>
                </c:pt>
                <c:pt idx="51174">
                  <c:v>2.4643137254901957</c:v>
                </c:pt>
                <c:pt idx="51175">
                  <c:v>2.4643137254901957</c:v>
                </c:pt>
                <c:pt idx="51176">
                  <c:v>2.4643137254901957</c:v>
                </c:pt>
                <c:pt idx="51177">
                  <c:v>2.4643137254901957</c:v>
                </c:pt>
                <c:pt idx="51178">
                  <c:v>2.4643137254901957</c:v>
                </c:pt>
                <c:pt idx="51179">
                  <c:v>2.4643137254901957</c:v>
                </c:pt>
                <c:pt idx="51180">
                  <c:v>2.4643137254901957</c:v>
                </c:pt>
                <c:pt idx="51181">
                  <c:v>2.4643137254901957</c:v>
                </c:pt>
                <c:pt idx="51182">
                  <c:v>2.6117647058823525</c:v>
                </c:pt>
                <c:pt idx="51183">
                  <c:v>2.6117647058823525</c:v>
                </c:pt>
                <c:pt idx="51184">
                  <c:v>2.6117647058823525</c:v>
                </c:pt>
                <c:pt idx="51185">
                  <c:v>2.6117647058823525</c:v>
                </c:pt>
                <c:pt idx="51186">
                  <c:v>2.6117647058823525</c:v>
                </c:pt>
                <c:pt idx="51187">
                  <c:v>2.6117647058823525</c:v>
                </c:pt>
                <c:pt idx="51188">
                  <c:v>2.6117647058823525</c:v>
                </c:pt>
                <c:pt idx="51189">
                  <c:v>2.6117647058823525</c:v>
                </c:pt>
                <c:pt idx="51190">
                  <c:v>2.6117647058823525</c:v>
                </c:pt>
                <c:pt idx="51191">
                  <c:v>2.6117647058823525</c:v>
                </c:pt>
                <c:pt idx="51192">
                  <c:v>2.6117647058823525</c:v>
                </c:pt>
                <c:pt idx="51193">
                  <c:v>2.6117647058823525</c:v>
                </c:pt>
                <c:pt idx="51194">
                  <c:v>2.6117647058823525</c:v>
                </c:pt>
                <c:pt idx="51195">
                  <c:v>2.6117647058823525</c:v>
                </c:pt>
                <c:pt idx="51196">
                  <c:v>2.6117647058823525</c:v>
                </c:pt>
                <c:pt idx="51197">
                  <c:v>2.6117647058823525</c:v>
                </c:pt>
                <c:pt idx="51198">
                  <c:v>2.6117647058823525</c:v>
                </c:pt>
                <c:pt idx="51199">
                  <c:v>2.6117647058823525</c:v>
                </c:pt>
                <c:pt idx="51200">
                  <c:v>2.6117647058823525</c:v>
                </c:pt>
                <c:pt idx="51201">
                  <c:v>2.6117647058823525</c:v>
                </c:pt>
                <c:pt idx="51202">
                  <c:v>2.6117647058823525</c:v>
                </c:pt>
                <c:pt idx="51203">
                  <c:v>2.6117647058823525</c:v>
                </c:pt>
                <c:pt idx="51204">
                  <c:v>2.6117647058823525</c:v>
                </c:pt>
                <c:pt idx="51205">
                  <c:v>2.6117647058823525</c:v>
                </c:pt>
                <c:pt idx="51206">
                  <c:v>2.6117647058823525</c:v>
                </c:pt>
                <c:pt idx="51207">
                  <c:v>2.6117647058823525</c:v>
                </c:pt>
                <c:pt idx="51208">
                  <c:v>2.6117647058823525</c:v>
                </c:pt>
                <c:pt idx="51209">
                  <c:v>2.6117647058823525</c:v>
                </c:pt>
                <c:pt idx="51210">
                  <c:v>2.6117647058823525</c:v>
                </c:pt>
                <c:pt idx="51211">
                  <c:v>2.6117647058823525</c:v>
                </c:pt>
                <c:pt idx="51212">
                  <c:v>2.6117647058823525</c:v>
                </c:pt>
                <c:pt idx="51213">
                  <c:v>2.6117647058823525</c:v>
                </c:pt>
                <c:pt idx="51214">
                  <c:v>2.6117647058823525</c:v>
                </c:pt>
                <c:pt idx="51215">
                  <c:v>2.6117647058823525</c:v>
                </c:pt>
                <c:pt idx="51216">
                  <c:v>2.6117647058823525</c:v>
                </c:pt>
                <c:pt idx="51217">
                  <c:v>2.6117647058823525</c:v>
                </c:pt>
                <c:pt idx="51218">
                  <c:v>2.4643137254901957</c:v>
                </c:pt>
                <c:pt idx="51219">
                  <c:v>2.4643137254901957</c:v>
                </c:pt>
                <c:pt idx="51220">
                  <c:v>2.4643137254901957</c:v>
                </c:pt>
                <c:pt idx="51221">
                  <c:v>2.4643137254901957</c:v>
                </c:pt>
                <c:pt idx="51222">
                  <c:v>2.4643137254901957</c:v>
                </c:pt>
                <c:pt idx="51223">
                  <c:v>2.4643137254901957</c:v>
                </c:pt>
                <c:pt idx="51224">
                  <c:v>2.4643137254901957</c:v>
                </c:pt>
                <c:pt idx="51225">
                  <c:v>2.4643137254901957</c:v>
                </c:pt>
                <c:pt idx="51226">
                  <c:v>2.4643137254901957</c:v>
                </c:pt>
                <c:pt idx="51227">
                  <c:v>2.4643137254901957</c:v>
                </c:pt>
                <c:pt idx="51228">
                  <c:v>2.4643137254901957</c:v>
                </c:pt>
                <c:pt idx="51229">
                  <c:v>2.4643137254901957</c:v>
                </c:pt>
                <c:pt idx="51230">
                  <c:v>2.4643137254901957</c:v>
                </c:pt>
                <c:pt idx="51231">
                  <c:v>2.4643137254901957</c:v>
                </c:pt>
                <c:pt idx="51232">
                  <c:v>2.4643137254901957</c:v>
                </c:pt>
                <c:pt idx="51233">
                  <c:v>2.4643137254901957</c:v>
                </c:pt>
                <c:pt idx="51234">
                  <c:v>2.4643137254901957</c:v>
                </c:pt>
                <c:pt idx="51235">
                  <c:v>2.4643137254901957</c:v>
                </c:pt>
                <c:pt idx="51236">
                  <c:v>2.4643137254901957</c:v>
                </c:pt>
                <c:pt idx="51237">
                  <c:v>2.4643137254901957</c:v>
                </c:pt>
                <c:pt idx="51238">
                  <c:v>2.4643137254901957</c:v>
                </c:pt>
                <c:pt idx="51239">
                  <c:v>2.4643137254901957</c:v>
                </c:pt>
                <c:pt idx="51240">
                  <c:v>2.4643137254901957</c:v>
                </c:pt>
                <c:pt idx="51241">
                  <c:v>2.4643137254901957</c:v>
                </c:pt>
                <c:pt idx="51242">
                  <c:v>2.4643137254901957</c:v>
                </c:pt>
                <c:pt idx="51243">
                  <c:v>2.4643137254901957</c:v>
                </c:pt>
                <c:pt idx="51244">
                  <c:v>2.4643137254901957</c:v>
                </c:pt>
                <c:pt idx="51245">
                  <c:v>2.4643137254901957</c:v>
                </c:pt>
                <c:pt idx="51246">
                  <c:v>2.4643137254901957</c:v>
                </c:pt>
                <c:pt idx="51247">
                  <c:v>2.4643137254901957</c:v>
                </c:pt>
                <c:pt idx="51248">
                  <c:v>2.4643137254901957</c:v>
                </c:pt>
                <c:pt idx="51249">
                  <c:v>2.4643137254901957</c:v>
                </c:pt>
                <c:pt idx="51250">
                  <c:v>2.4643137254901957</c:v>
                </c:pt>
                <c:pt idx="51251">
                  <c:v>2.4643137254901957</c:v>
                </c:pt>
                <c:pt idx="51252">
                  <c:v>2.4643137254901957</c:v>
                </c:pt>
                <c:pt idx="51253">
                  <c:v>2.4643137254901957</c:v>
                </c:pt>
                <c:pt idx="51254">
                  <c:v>2.4643137254901957</c:v>
                </c:pt>
                <c:pt idx="51255">
                  <c:v>2.4643137254901957</c:v>
                </c:pt>
                <c:pt idx="51256">
                  <c:v>2.4643137254901957</c:v>
                </c:pt>
                <c:pt idx="51257">
                  <c:v>2.4643137254901957</c:v>
                </c:pt>
                <c:pt idx="51258">
                  <c:v>2.4643137254901957</c:v>
                </c:pt>
                <c:pt idx="51259">
                  <c:v>2.4643137254901957</c:v>
                </c:pt>
                <c:pt idx="51260">
                  <c:v>2.4643137254901957</c:v>
                </c:pt>
                <c:pt idx="51261">
                  <c:v>2.4643137254901957</c:v>
                </c:pt>
                <c:pt idx="51262">
                  <c:v>2.4643137254901957</c:v>
                </c:pt>
                <c:pt idx="51263">
                  <c:v>2.4643137254901957</c:v>
                </c:pt>
                <c:pt idx="51264">
                  <c:v>2.4643137254901957</c:v>
                </c:pt>
                <c:pt idx="51265">
                  <c:v>2.4643137254901957</c:v>
                </c:pt>
                <c:pt idx="51266">
                  <c:v>2.4643137254901957</c:v>
                </c:pt>
                <c:pt idx="51267">
                  <c:v>2.4643137254901957</c:v>
                </c:pt>
                <c:pt idx="51268">
                  <c:v>2.4643137254901957</c:v>
                </c:pt>
                <c:pt idx="51269">
                  <c:v>2.4643137254901957</c:v>
                </c:pt>
                <c:pt idx="51270">
                  <c:v>2.4643137254901957</c:v>
                </c:pt>
                <c:pt idx="51271">
                  <c:v>2.4643137254901957</c:v>
                </c:pt>
                <c:pt idx="51272">
                  <c:v>2.4643137254901957</c:v>
                </c:pt>
                <c:pt idx="51273">
                  <c:v>2.4643137254901957</c:v>
                </c:pt>
                <c:pt idx="51274">
                  <c:v>2.4643137254901957</c:v>
                </c:pt>
                <c:pt idx="51275">
                  <c:v>2.4643137254901957</c:v>
                </c:pt>
                <c:pt idx="51276">
                  <c:v>2.6117647058823525</c:v>
                </c:pt>
                <c:pt idx="51277">
                  <c:v>2.6117647058823525</c:v>
                </c:pt>
                <c:pt idx="51278">
                  <c:v>2.6117647058823525</c:v>
                </c:pt>
                <c:pt idx="51279">
                  <c:v>2.6117647058823525</c:v>
                </c:pt>
                <c:pt idx="51280">
                  <c:v>2.6117647058823525</c:v>
                </c:pt>
                <c:pt idx="51281">
                  <c:v>2.6117647058823525</c:v>
                </c:pt>
                <c:pt idx="51282">
                  <c:v>2.6117647058823525</c:v>
                </c:pt>
                <c:pt idx="51283">
                  <c:v>2.6117647058823525</c:v>
                </c:pt>
                <c:pt idx="51284">
                  <c:v>2.6117647058823525</c:v>
                </c:pt>
                <c:pt idx="51285">
                  <c:v>2.6117647058823525</c:v>
                </c:pt>
                <c:pt idx="51286">
                  <c:v>2.6117647058823525</c:v>
                </c:pt>
                <c:pt idx="51287">
                  <c:v>2.6117647058823525</c:v>
                </c:pt>
                <c:pt idx="51288">
                  <c:v>2.6117647058823525</c:v>
                </c:pt>
                <c:pt idx="51289">
                  <c:v>2.6117647058823525</c:v>
                </c:pt>
                <c:pt idx="51290">
                  <c:v>2.6117647058823525</c:v>
                </c:pt>
                <c:pt idx="51291">
                  <c:v>2.6117647058823525</c:v>
                </c:pt>
                <c:pt idx="51292">
                  <c:v>2.6117647058823525</c:v>
                </c:pt>
                <c:pt idx="51293">
                  <c:v>2.6117647058823525</c:v>
                </c:pt>
                <c:pt idx="51294">
                  <c:v>2.6117647058823525</c:v>
                </c:pt>
                <c:pt idx="51295">
                  <c:v>2.6117647058823525</c:v>
                </c:pt>
                <c:pt idx="51296">
                  <c:v>2.6117647058823525</c:v>
                </c:pt>
                <c:pt idx="51297">
                  <c:v>2.6117647058823525</c:v>
                </c:pt>
                <c:pt idx="51298">
                  <c:v>2.6117647058823525</c:v>
                </c:pt>
                <c:pt idx="51299">
                  <c:v>2.6117647058823525</c:v>
                </c:pt>
                <c:pt idx="51300">
                  <c:v>2.6117647058823525</c:v>
                </c:pt>
                <c:pt idx="51301">
                  <c:v>2.6117647058823525</c:v>
                </c:pt>
                <c:pt idx="51302">
                  <c:v>2.6117647058823525</c:v>
                </c:pt>
                <c:pt idx="51303">
                  <c:v>2.6117647058823525</c:v>
                </c:pt>
                <c:pt idx="51304">
                  <c:v>2.6117647058823525</c:v>
                </c:pt>
                <c:pt idx="51305">
                  <c:v>2.6117647058823525</c:v>
                </c:pt>
                <c:pt idx="51306">
                  <c:v>2.6117647058823525</c:v>
                </c:pt>
                <c:pt idx="51307">
                  <c:v>2.6117647058823525</c:v>
                </c:pt>
                <c:pt idx="51308">
                  <c:v>2.6117647058823525</c:v>
                </c:pt>
                <c:pt idx="51309">
                  <c:v>2.6117647058823525</c:v>
                </c:pt>
                <c:pt idx="51310">
                  <c:v>2.6117647058823525</c:v>
                </c:pt>
                <c:pt idx="51311">
                  <c:v>2.6117647058823525</c:v>
                </c:pt>
                <c:pt idx="51312">
                  <c:v>2.6117647058823525</c:v>
                </c:pt>
                <c:pt idx="51313">
                  <c:v>2.6117647058823525</c:v>
                </c:pt>
                <c:pt idx="51314">
                  <c:v>2.4643137254901957</c:v>
                </c:pt>
                <c:pt idx="51315">
                  <c:v>2.4643137254901957</c:v>
                </c:pt>
                <c:pt idx="51316">
                  <c:v>2.4643137254901957</c:v>
                </c:pt>
                <c:pt idx="51317">
                  <c:v>2.4643137254901957</c:v>
                </c:pt>
                <c:pt idx="51318">
                  <c:v>2.4643137254901957</c:v>
                </c:pt>
                <c:pt idx="51319">
                  <c:v>2.4643137254901957</c:v>
                </c:pt>
                <c:pt idx="51320">
                  <c:v>2.4643137254901957</c:v>
                </c:pt>
                <c:pt idx="51321">
                  <c:v>2.4643137254901957</c:v>
                </c:pt>
                <c:pt idx="51322">
                  <c:v>2.4643137254901957</c:v>
                </c:pt>
                <c:pt idx="51323">
                  <c:v>2.4643137254901957</c:v>
                </c:pt>
                <c:pt idx="51324">
                  <c:v>2.4643137254901957</c:v>
                </c:pt>
                <c:pt idx="51325">
                  <c:v>2.4643137254901957</c:v>
                </c:pt>
                <c:pt idx="51326">
                  <c:v>2.4643137254901957</c:v>
                </c:pt>
                <c:pt idx="51327">
                  <c:v>2.4643137254901957</c:v>
                </c:pt>
                <c:pt idx="51328">
                  <c:v>2.4643137254901957</c:v>
                </c:pt>
                <c:pt idx="51329">
                  <c:v>2.4643137254901957</c:v>
                </c:pt>
                <c:pt idx="51330">
                  <c:v>2.4643137254901957</c:v>
                </c:pt>
                <c:pt idx="51331">
                  <c:v>2.4643137254901957</c:v>
                </c:pt>
                <c:pt idx="51332">
                  <c:v>2.4643137254901957</c:v>
                </c:pt>
                <c:pt idx="51333">
                  <c:v>2.4643137254901957</c:v>
                </c:pt>
                <c:pt idx="51334">
                  <c:v>2.4643137254901957</c:v>
                </c:pt>
                <c:pt idx="51335">
                  <c:v>2.4643137254901957</c:v>
                </c:pt>
                <c:pt idx="51336">
                  <c:v>2.4643137254901957</c:v>
                </c:pt>
                <c:pt idx="51337">
                  <c:v>2.4643137254901957</c:v>
                </c:pt>
                <c:pt idx="51338">
                  <c:v>2.4643137254901957</c:v>
                </c:pt>
                <c:pt idx="51339">
                  <c:v>2.4643137254901957</c:v>
                </c:pt>
                <c:pt idx="51340">
                  <c:v>2.4643137254901957</c:v>
                </c:pt>
                <c:pt idx="51341">
                  <c:v>2.4643137254901957</c:v>
                </c:pt>
                <c:pt idx="51342">
                  <c:v>2.4643137254901957</c:v>
                </c:pt>
                <c:pt idx="51343">
                  <c:v>2.4643137254901957</c:v>
                </c:pt>
                <c:pt idx="51344">
                  <c:v>2.4643137254901957</c:v>
                </c:pt>
                <c:pt idx="51345">
                  <c:v>2.4643137254901957</c:v>
                </c:pt>
                <c:pt idx="51346">
                  <c:v>2.4643137254901957</c:v>
                </c:pt>
                <c:pt idx="51347">
                  <c:v>2.4643137254901957</c:v>
                </c:pt>
                <c:pt idx="51348">
                  <c:v>2.4643137254901957</c:v>
                </c:pt>
                <c:pt idx="51349">
                  <c:v>2.4643137254901957</c:v>
                </c:pt>
                <c:pt idx="51350">
                  <c:v>2.4643137254901957</c:v>
                </c:pt>
                <c:pt idx="51351">
                  <c:v>2.4643137254901957</c:v>
                </c:pt>
                <c:pt idx="51352">
                  <c:v>2.4643137254901957</c:v>
                </c:pt>
                <c:pt idx="51353">
                  <c:v>2.4643137254901957</c:v>
                </c:pt>
                <c:pt idx="51354">
                  <c:v>2.4643137254901957</c:v>
                </c:pt>
                <c:pt idx="51355">
                  <c:v>2.4643137254901957</c:v>
                </c:pt>
                <c:pt idx="51356">
                  <c:v>2.4643137254901957</c:v>
                </c:pt>
                <c:pt idx="51357">
                  <c:v>2.4643137254901957</c:v>
                </c:pt>
                <c:pt idx="51358">
                  <c:v>2.4643137254901957</c:v>
                </c:pt>
                <c:pt idx="51359">
                  <c:v>2.4643137254901957</c:v>
                </c:pt>
                <c:pt idx="51360">
                  <c:v>2.4643137254901957</c:v>
                </c:pt>
                <c:pt idx="51361">
                  <c:v>2.4643137254901957</c:v>
                </c:pt>
                <c:pt idx="51362">
                  <c:v>2.4643137254901957</c:v>
                </c:pt>
                <c:pt idx="51363">
                  <c:v>2.4643137254901957</c:v>
                </c:pt>
                <c:pt idx="51364">
                  <c:v>2.4643137254901957</c:v>
                </c:pt>
                <c:pt idx="51365">
                  <c:v>2.4643137254901957</c:v>
                </c:pt>
                <c:pt idx="51366">
                  <c:v>2.4643137254901957</c:v>
                </c:pt>
                <c:pt idx="51367">
                  <c:v>2.4643137254901957</c:v>
                </c:pt>
                <c:pt idx="51368">
                  <c:v>2.4643137254901957</c:v>
                </c:pt>
                <c:pt idx="51369">
                  <c:v>2.4643137254901957</c:v>
                </c:pt>
                <c:pt idx="51370">
                  <c:v>2.4643137254901957</c:v>
                </c:pt>
                <c:pt idx="51371">
                  <c:v>2.4643137254901957</c:v>
                </c:pt>
                <c:pt idx="51372">
                  <c:v>2.6117647058823525</c:v>
                </c:pt>
                <c:pt idx="51373">
                  <c:v>2.6117647058823525</c:v>
                </c:pt>
                <c:pt idx="51374">
                  <c:v>2.6117647058823525</c:v>
                </c:pt>
                <c:pt idx="51375">
                  <c:v>2.6117647058823525</c:v>
                </c:pt>
                <c:pt idx="51376">
                  <c:v>2.6117647058823525</c:v>
                </c:pt>
                <c:pt idx="51377">
                  <c:v>2.6117647058823525</c:v>
                </c:pt>
                <c:pt idx="51378">
                  <c:v>2.6117647058823525</c:v>
                </c:pt>
                <c:pt idx="51379">
                  <c:v>2.6117647058823525</c:v>
                </c:pt>
                <c:pt idx="51380">
                  <c:v>2.6117647058823525</c:v>
                </c:pt>
                <c:pt idx="51381">
                  <c:v>2.6117647058823525</c:v>
                </c:pt>
                <c:pt idx="51382">
                  <c:v>2.6117647058823525</c:v>
                </c:pt>
                <c:pt idx="51383">
                  <c:v>2.6117647058823525</c:v>
                </c:pt>
                <c:pt idx="51384">
                  <c:v>2.6117647058823525</c:v>
                </c:pt>
                <c:pt idx="51385">
                  <c:v>2.6117647058823525</c:v>
                </c:pt>
                <c:pt idx="51386">
                  <c:v>2.6117647058823525</c:v>
                </c:pt>
                <c:pt idx="51387">
                  <c:v>2.6117647058823525</c:v>
                </c:pt>
                <c:pt idx="51388">
                  <c:v>2.6117647058823525</c:v>
                </c:pt>
                <c:pt idx="51389">
                  <c:v>2.6117647058823525</c:v>
                </c:pt>
                <c:pt idx="51390">
                  <c:v>2.6117647058823525</c:v>
                </c:pt>
                <c:pt idx="51391">
                  <c:v>2.6117647058823525</c:v>
                </c:pt>
                <c:pt idx="51392">
                  <c:v>2.6117647058823525</c:v>
                </c:pt>
                <c:pt idx="51393">
                  <c:v>2.6117647058823525</c:v>
                </c:pt>
                <c:pt idx="51394">
                  <c:v>2.6117647058823525</c:v>
                </c:pt>
                <c:pt idx="51395">
                  <c:v>2.6117647058823525</c:v>
                </c:pt>
                <c:pt idx="51396">
                  <c:v>2.6117647058823525</c:v>
                </c:pt>
                <c:pt idx="51397">
                  <c:v>2.6117647058823525</c:v>
                </c:pt>
                <c:pt idx="51398">
                  <c:v>2.6117647058823525</c:v>
                </c:pt>
                <c:pt idx="51399">
                  <c:v>2.6117647058823525</c:v>
                </c:pt>
                <c:pt idx="51400">
                  <c:v>2.6117647058823525</c:v>
                </c:pt>
                <c:pt idx="51401">
                  <c:v>2.6117647058823525</c:v>
                </c:pt>
                <c:pt idx="51402">
                  <c:v>2.6117647058823525</c:v>
                </c:pt>
                <c:pt idx="51403">
                  <c:v>2.6117647058823525</c:v>
                </c:pt>
                <c:pt idx="51404">
                  <c:v>2.6117647058823525</c:v>
                </c:pt>
                <c:pt idx="51405">
                  <c:v>2.6117647058823525</c:v>
                </c:pt>
                <c:pt idx="51406">
                  <c:v>2.6117647058823525</c:v>
                </c:pt>
                <c:pt idx="51407">
                  <c:v>2.6117647058823525</c:v>
                </c:pt>
                <c:pt idx="51408">
                  <c:v>2.6117647058823525</c:v>
                </c:pt>
                <c:pt idx="51409">
                  <c:v>2.4643137254901957</c:v>
                </c:pt>
                <c:pt idx="51410">
                  <c:v>2.4643137254901957</c:v>
                </c:pt>
                <c:pt idx="51411">
                  <c:v>2.4643137254901957</c:v>
                </c:pt>
                <c:pt idx="51412">
                  <c:v>2.4643137254901957</c:v>
                </c:pt>
                <c:pt idx="51413">
                  <c:v>2.4643137254901957</c:v>
                </c:pt>
                <c:pt idx="51414">
                  <c:v>2.4643137254901957</c:v>
                </c:pt>
                <c:pt idx="51415">
                  <c:v>2.4643137254901957</c:v>
                </c:pt>
                <c:pt idx="51416">
                  <c:v>2.4643137254901957</c:v>
                </c:pt>
                <c:pt idx="51417">
                  <c:v>2.4643137254901957</c:v>
                </c:pt>
                <c:pt idx="51418">
                  <c:v>2.4643137254901957</c:v>
                </c:pt>
                <c:pt idx="51419">
                  <c:v>2.4643137254901957</c:v>
                </c:pt>
                <c:pt idx="51420">
                  <c:v>2.4643137254901957</c:v>
                </c:pt>
                <c:pt idx="51421">
                  <c:v>2.4643137254901957</c:v>
                </c:pt>
                <c:pt idx="51422">
                  <c:v>2.4643137254901957</c:v>
                </c:pt>
                <c:pt idx="51423">
                  <c:v>2.4643137254901957</c:v>
                </c:pt>
                <c:pt idx="51424">
                  <c:v>2.4643137254901957</c:v>
                </c:pt>
                <c:pt idx="51425">
                  <c:v>2.4643137254901957</c:v>
                </c:pt>
                <c:pt idx="51426">
                  <c:v>2.4643137254901957</c:v>
                </c:pt>
                <c:pt idx="51427">
                  <c:v>2.4643137254901957</c:v>
                </c:pt>
                <c:pt idx="51428">
                  <c:v>2.4643137254901957</c:v>
                </c:pt>
                <c:pt idx="51429">
                  <c:v>2.4643137254901957</c:v>
                </c:pt>
                <c:pt idx="51430">
                  <c:v>2.4643137254901957</c:v>
                </c:pt>
                <c:pt idx="51431">
                  <c:v>2.4643137254901957</c:v>
                </c:pt>
                <c:pt idx="51432">
                  <c:v>2.4643137254901957</c:v>
                </c:pt>
                <c:pt idx="51433">
                  <c:v>2.4643137254901957</c:v>
                </c:pt>
                <c:pt idx="51434">
                  <c:v>2.4643137254901957</c:v>
                </c:pt>
                <c:pt idx="51435">
                  <c:v>2.4643137254901957</c:v>
                </c:pt>
                <c:pt idx="51436">
                  <c:v>2.4643137254901957</c:v>
                </c:pt>
                <c:pt idx="51437">
                  <c:v>2.4643137254901957</c:v>
                </c:pt>
                <c:pt idx="51438">
                  <c:v>2.4643137254901957</c:v>
                </c:pt>
                <c:pt idx="51439">
                  <c:v>2.4643137254901957</c:v>
                </c:pt>
                <c:pt idx="51440">
                  <c:v>2.4643137254901957</c:v>
                </c:pt>
                <c:pt idx="51441">
                  <c:v>2.4643137254901957</c:v>
                </c:pt>
                <c:pt idx="51442">
                  <c:v>2.4643137254901957</c:v>
                </c:pt>
                <c:pt idx="51443">
                  <c:v>2.4643137254901957</c:v>
                </c:pt>
                <c:pt idx="51444">
                  <c:v>2.4643137254901957</c:v>
                </c:pt>
                <c:pt idx="51445">
                  <c:v>2.4643137254901957</c:v>
                </c:pt>
                <c:pt idx="51446">
                  <c:v>2.4643137254901957</c:v>
                </c:pt>
                <c:pt idx="51447">
                  <c:v>2.4643137254901957</c:v>
                </c:pt>
                <c:pt idx="51448">
                  <c:v>2.4643137254901957</c:v>
                </c:pt>
                <c:pt idx="51449">
                  <c:v>2.4643137254901957</c:v>
                </c:pt>
                <c:pt idx="51450">
                  <c:v>2.4643137254901957</c:v>
                </c:pt>
                <c:pt idx="51451">
                  <c:v>2.4643137254901957</c:v>
                </c:pt>
                <c:pt idx="51452">
                  <c:v>2.4643137254901957</c:v>
                </c:pt>
                <c:pt idx="51453">
                  <c:v>2.4643137254901957</c:v>
                </c:pt>
                <c:pt idx="51454">
                  <c:v>2.4643137254901957</c:v>
                </c:pt>
                <c:pt idx="51455">
                  <c:v>2.4643137254901957</c:v>
                </c:pt>
                <c:pt idx="51456">
                  <c:v>2.4643137254901957</c:v>
                </c:pt>
                <c:pt idx="51457">
                  <c:v>2.4643137254901957</c:v>
                </c:pt>
                <c:pt idx="51458">
                  <c:v>2.4643137254901957</c:v>
                </c:pt>
                <c:pt idx="51459">
                  <c:v>2.4643137254901957</c:v>
                </c:pt>
                <c:pt idx="51460">
                  <c:v>2.4643137254901957</c:v>
                </c:pt>
                <c:pt idx="51461">
                  <c:v>2.4643137254901957</c:v>
                </c:pt>
                <c:pt idx="51462">
                  <c:v>2.4643137254901957</c:v>
                </c:pt>
                <c:pt idx="51463">
                  <c:v>2.4643137254901957</c:v>
                </c:pt>
                <c:pt idx="51464">
                  <c:v>2.4643137254901957</c:v>
                </c:pt>
                <c:pt idx="51465">
                  <c:v>2.4643137254901957</c:v>
                </c:pt>
                <c:pt idx="51466">
                  <c:v>2.6117647058823525</c:v>
                </c:pt>
                <c:pt idx="51467">
                  <c:v>2.6117647058823525</c:v>
                </c:pt>
                <c:pt idx="51468">
                  <c:v>2.6117647058823525</c:v>
                </c:pt>
                <c:pt idx="51469">
                  <c:v>2.6117647058823525</c:v>
                </c:pt>
                <c:pt idx="51470">
                  <c:v>2.6117647058823525</c:v>
                </c:pt>
                <c:pt idx="51471">
                  <c:v>2.6117647058823525</c:v>
                </c:pt>
                <c:pt idx="51472">
                  <c:v>2.6117647058823525</c:v>
                </c:pt>
                <c:pt idx="51473">
                  <c:v>2.6117647058823525</c:v>
                </c:pt>
                <c:pt idx="51474">
                  <c:v>2.6117647058823525</c:v>
                </c:pt>
                <c:pt idx="51475">
                  <c:v>2.6117647058823525</c:v>
                </c:pt>
                <c:pt idx="51476">
                  <c:v>2.6117647058823525</c:v>
                </c:pt>
                <c:pt idx="51477">
                  <c:v>2.6117647058823525</c:v>
                </c:pt>
                <c:pt idx="51478">
                  <c:v>2.6117647058823525</c:v>
                </c:pt>
                <c:pt idx="51479">
                  <c:v>2.6117647058823525</c:v>
                </c:pt>
                <c:pt idx="51480">
                  <c:v>2.6117647058823525</c:v>
                </c:pt>
                <c:pt idx="51481">
                  <c:v>2.6117647058823525</c:v>
                </c:pt>
                <c:pt idx="51482">
                  <c:v>2.6117647058823525</c:v>
                </c:pt>
                <c:pt idx="51483">
                  <c:v>2.6117647058823525</c:v>
                </c:pt>
                <c:pt idx="51484">
                  <c:v>2.6117647058823525</c:v>
                </c:pt>
                <c:pt idx="51485">
                  <c:v>2.6117647058823525</c:v>
                </c:pt>
                <c:pt idx="51486">
                  <c:v>2.6117647058823525</c:v>
                </c:pt>
                <c:pt idx="51487">
                  <c:v>2.6117647058823525</c:v>
                </c:pt>
                <c:pt idx="51488">
                  <c:v>2.6117647058823525</c:v>
                </c:pt>
                <c:pt idx="51489">
                  <c:v>2.6117647058823525</c:v>
                </c:pt>
                <c:pt idx="51490">
                  <c:v>2.6117647058823525</c:v>
                </c:pt>
                <c:pt idx="51491">
                  <c:v>2.6117647058823525</c:v>
                </c:pt>
                <c:pt idx="51492">
                  <c:v>2.6117647058823525</c:v>
                </c:pt>
                <c:pt idx="51493">
                  <c:v>2.6117647058823525</c:v>
                </c:pt>
                <c:pt idx="51494">
                  <c:v>2.6117647058823525</c:v>
                </c:pt>
                <c:pt idx="51495">
                  <c:v>2.6117647058823525</c:v>
                </c:pt>
                <c:pt idx="51496">
                  <c:v>2.6117647058823525</c:v>
                </c:pt>
                <c:pt idx="51497">
                  <c:v>2.6117647058823525</c:v>
                </c:pt>
                <c:pt idx="51498">
                  <c:v>2.6117647058823525</c:v>
                </c:pt>
                <c:pt idx="51499">
                  <c:v>2.6117647058823525</c:v>
                </c:pt>
                <c:pt idx="51500">
                  <c:v>2.6117647058823525</c:v>
                </c:pt>
                <c:pt idx="51501">
                  <c:v>2.6117647058823525</c:v>
                </c:pt>
                <c:pt idx="51502">
                  <c:v>2.6117647058823525</c:v>
                </c:pt>
                <c:pt idx="51503">
                  <c:v>2.6117647058823525</c:v>
                </c:pt>
                <c:pt idx="51504">
                  <c:v>2.6117647058823525</c:v>
                </c:pt>
                <c:pt idx="51505">
                  <c:v>2.4643137254901957</c:v>
                </c:pt>
                <c:pt idx="51506">
                  <c:v>2.4643137254901957</c:v>
                </c:pt>
                <c:pt idx="51507">
                  <c:v>2.4643137254901957</c:v>
                </c:pt>
                <c:pt idx="51508">
                  <c:v>2.4643137254901957</c:v>
                </c:pt>
                <c:pt idx="51509">
                  <c:v>2.4643137254901957</c:v>
                </c:pt>
                <c:pt idx="51510">
                  <c:v>2.4643137254901957</c:v>
                </c:pt>
                <c:pt idx="51511">
                  <c:v>2.4643137254901957</c:v>
                </c:pt>
                <c:pt idx="51512">
                  <c:v>2.4643137254901957</c:v>
                </c:pt>
                <c:pt idx="51513">
                  <c:v>2.4643137254901957</c:v>
                </c:pt>
                <c:pt idx="51514">
                  <c:v>2.4643137254901957</c:v>
                </c:pt>
                <c:pt idx="51515">
                  <c:v>2.4643137254901957</c:v>
                </c:pt>
                <c:pt idx="51516">
                  <c:v>2.4643137254901957</c:v>
                </c:pt>
                <c:pt idx="51517">
                  <c:v>2.4643137254901957</c:v>
                </c:pt>
                <c:pt idx="51518">
                  <c:v>2.4643137254901957</c:v>
                </c:pt>
                <c:pt idx="51519">
                  <c:v>2.4643137254901957</c:v>
                </c:pt>
                <c:pt idx="51520">
                  <c:v>2.4643137254901957</c:v>
                </c:pt>
                <c:pt idx="51521">
                  <c:v>2.4643137254901957</c:v>
                </c:pt>
                <c:pt idx="51522">
                  <c:v>2.4643137254901957</c:v>
                </c:pt>
                <c:pt idx="51523">
                  <c:v>2.4643137254901957</c:v>
                </c:pt>
                <c:pt idx="51524">
                  <c:v>2.4643137254901957</c:v>
                </c:pt>
                <c:pt idx="51525">
                  <c:v>2.4643137254901957</c:v>
                </c:pt>
                <c:pt idx="51526">
                  <c:v>2.4643137254901957</c:v>
                </c:pt>
                <c:pt idx="51527">
                  <c:v>2.4643137254901957</c:v>
                </c:pt>
                <c:pt idx="51528">
                  <c:v>2.4643137254901957</c:v>
                </c:pt>
                <c:pt idx="51529">
                  <c:v>2.4643137254901957</c:v>
                </c:pt>
                <c:pt idx="51530">
                  <c:v>2.4643137254901957</c:v>
                </c:pt>
                <c:pt idx="51531">
                  <c:v>2.4643137254901957</c:v>
                </c:pt>
                <c:pt idx="51532">
                  <c:v>2.4643137254901957</c:v>
                </c:pt>
                <c:pt idx="51533">
                  <c:v>2.4643137254901957</c:v>
                </c:pt>
                <c:pt idx="51534">
                  <c:v>2.4643137254901957</c:v>
                </c:pt>
                <c:pt idx="51535">
                  <c:v>2.4643137254901957</c:v>
                </c:pt>
                <c:pt idx="51536">
                  <c:v>2.4643137254901957</c:v>
                </c:pt>
                <c:pt idx="51537">
                  <c:v>2.4643137254901957</c:v>
                </c:pt>
                <c:pt idx="51538">
                  <c:v>2.4643137254901957</c:v>
                </c:pt>
                <c:pt idx="51539">
                  <c:v>2.4643137254901957</c:v>
                </c:pt>
                <c:pt idx="51540">
                  <c:v>2.4643137254901957</c:v>
                </c:pt>
                <c:pt idx="51541">
                  <c:v>2.4643137254901957</c:v>
                </c:pt>
                <c:pt idx="51542">
                  <c:v>2.4643137254901957</c:v>
                </c:pt>
                <c:pt idx="51543">
                  <c:v>2.4643137254901957</c:v>
                </c:pt>
                <c:pt idx="51544">
                  <c:v>2.4643137254901957</c:v>
                </c:pt>
                <c:pt idx="51545">
                  <c:v>2.4643137254901957</c:v>
                </c:pt>
                <c:pt idx="51546">
                  <c:v>2.4643137254901957</c:v>
                </c:pt>
                <c:pt idx="51547">
                  <c:v>2.4643137254901957</c:v>
                </c:pt>
                <c:pt idx="51548">
                  <c:v>2.4643137254901957</c:v>
                </c:pt>
                <c:pt idx="51549">
                  <c:v>2.4643137254901957</c:v>
                </c:pt>
                <c:pt idx="51550">
                  <c:v>2.4643137254901957</c:v>
                </c:pt>
                <c:pt idx="51551">
                  <c:v>2.4643137254901957</c:v>
                </c:pt>
                <c:pt idx="51552">
                  <c:v>2.4643137254901957</c:v>
                </c:pt>
                <c:pt idx="51553">
                  <c:v>2.4643137254901957</c:v>
                </c:pt>
                <c:pt idx="51554">
                  <c:v>2.4643137254901957</c:v>
                </c:pt>
                <c:pt idx="51555">
                  <c:v>2.4643137254901957</c:v>
                </c:pt>
                <c:pt idx="51556">
                  <c:v>2.4643137254901957</c:v>
                </c:pt>
                <c:pt idx="51557">
                  <c:v>2.4643137254901957</c:v>
                </c:pt>
                <c:pt idx="51558">
                  <c:v>2.4643137254901957</c:v>
                </c:pt>
                <c:pt idx="51559">
                  <c:v>2.4643137254901957</c:v>
                </c:pt>
                <c:pt idx="51560">
                  <c:v>2.4643137254901957</c:v>
                </c:pt>
                <c:pt idx="51561">
                  <c:v>2.6117647058823525</c:v>
                </c:pt>
                <c:pt idx="51562">
                  <c:v>2.6117647058823525</c:v>
                </c:pt>
                <c:pt idx="51563">
                  <c:v>2.6117647058823525</c:v>
                </c:pt>
                <c:pt idx="51564">
                  <c:v>2.6117647058823525</c:v>
                </c:pt>
                <c:pt idx="51565">
                  <c:v>2.6117647058823525</c:v>
                </c:pt>
                <c:pt idx="51566">
                  <c:v>2.6117647058823525</c:v>
                </c:pt>
                <c:pt idx="51567">
                  <c:v>2.6117647058823525</c:v>
                </c:pt>
                <c:pt idx="51568">
                  <c:v>2.6117647058823525</c:v>
                </c:pt>
                <c:pt idx="51569">
                  <c:v>2.6117647058823525</c:v>
                </c:pt>
                <c:pt idx="51570">
                  <c:v>2.6117647058823525</c:v>
                </c:pt>
                <c:pt idx="51571">
                  <c:v>2.6117647058823525</c:v>
                </c:pt>
                <c:pt idx="51572">
                  <c:v>2.6117647058823525</c:v>
                </c:pt>
                <c:pt idx="51573">
                  <c:v>2.6117647058823525</c:v>
                </c:pt>
                <c:pt idx="51574">
                  <c:v>2.6117647058823525</c:v>
                </c:pt>
                <c:pt idx="51575">
                  <c:v>2.6117647058823525</c:v>
                </c:pt>
                <c:pt idx="51576">
                  <c:v>2.6117647058823525</c:v>
                </c:pt>
                <c:pt idx="51577">
                  <c:v>2.6117647058823525</c:v>
                </c:pt>
                <c:pt idx="51578">
                  <c:v>2.6117647058823525</c:v>
                </c:pt>
                <c:pt idx="51579">
                  <c:v>2.6117647058823525</c:v>
                </c:pt>
                <c:pt idx="51580">
                  <c:v>2.6117647058823525</c:v>
                </c:pt>
                <c:pt idx="51581">
                  <c:v>2.6117647058823525</c:v>
                </c:pt>
                <c:pt idx="51582">
                  <c:v>2.6117647058823525</c:v>
                </c:pt>
                <c:pt idx="51583">
                  <c:v>2.6117647058823525</c:v>
                </c:pt>
                <c:pt idx="51584">
                  <c:v>2.6117647058823525</c:v>
                </c:pt>
                <c:pt idx="51585">
                  <c:v>2.6117647058823525</c:v>
                </c:pt>
                <c:pt idx="51586">
                  <c:v>2.6117647058823525</c:v>
                </c:pt>
                <c:pt idx="51587">
                  <c:v>2.6117647058823525</c:v>
                </c:pt>
                <c:pt idx="51588">
                  <c:v>2.6117647058823525</c:v>
                </c:pt>
                <c:pt idx="51589">
                  <c:v>2.6117647058823525</c:v>
                </c:pt>
                <c:pt idx="51590">
                  <c:v>2.6117647058823525</c:v>
                </c:pt>
                <c:pt idx="51591">
                  <c:v>2.6117647058823525</c:v>
                </c:pt>
                <c:pt idx="51592">
                  <c:v>2.6117647058823525</c:v>
                </c:pt>
                <c:pt idx="51593">
                  <c:v>2.6117647058823525</c:v>
                </c:pt>
                <c:pt idx="51594">
                  <c:v>2.6117647058823525</c:v>
                </c:pt>
                <c:pt idx="51595">
                  <c:v>2.6117647058823525</c:v>
                </c:pt>
                <c:pt idx="51596">
                  <c:v>2.6117647058823525</c:v>
                </c:pt>
                <c:pt idx="51597">
                  <c:v>2.6117647058823525</c:v>
                </c:pt>
                <c:pt idx="51598">
                  <c:v>2.6117647058823525</c:v>
                </c:pt>
                <c:pt idx="51599">
                  <c:v>2.6117647058823525</c:v>
                </c:pt>
                <c:pt idx="51600">
                  <c:v>2.6117647058823525</c:v>
                </c:pt>
                <c:pt idx="51601">
                  <c:v>2.4643137254901957</c:v>
                </c:pt>
                <c:pt idx="51602">
                  <c:v>2.4643137254901957</c:v>
                </c:pt>
                <c:pt idx="51603">
                  <c:v>2.4643137254901957</c:v>
                </c:pt>
                <c:pt idx="51604">
                  <c:v>2.4643137254901957</c:v>
                </c:pt>
                <c:pt idx="51605">
                  <c:v>2.4643137254901957</c:v>
                </c:pt>
                <c:pt idx="51606">
                  <c:v>2.4643137254901957</c:v>
                </c:pt>
                <c:pt idx="51607">
                  <c:v>2.4643137254901957</c:v>
                </c:pt>
                <c:pt idx="51608">
                  <c:v>2.4643137254901957</c:v>
                </c:pt>
                <c:pt idx="51609">
                  <c:v>2.4643137254901957</c:v>
                </c:pt>
                <c:pt idx="51610">
                  <c:v>2.4643137254901957</c:v>
                </c:pt>
                <c:pt idx="51611">
                  <c:v>2.4643137254901957</c:v>
                </c:pt>
                <c:pt idx="51612">
                  <c:v>2.4643137254901957</c:v>
                </c:pt>
                <c:pt idx="51613">
                  <c:v>2.4643137254901957</c:v>
                </c:pt>
                <c:pt idx="51614">
                  <c:v>2.4643137254901957</c:v>
                </c:pt>
                <c:pt idx="51615">
                  <c:v>2.4643137254901957</c:v>
                </c:pt>
                <c:pt idx="51616">
                  <c:v>2.4643137254901957</c:v>
                </c:pt>
                <c:pt idx="51617">
                  <c:v>2.4643137254901957</c:v>
                </c:pt>
                <c:pt idx="51618">
                  <c:v>2.4643137254901957</c:v>
                </c:pt>
                <c:pt idx="51619">
                  <c:v>2.4643137254901957</c:v>
                </c:pt>
                <c:pt idx="51620">
                  <c:v>2.4643137254901957</c:v>
                </c:pt>
                <c:pt idx="51621">
                  <c:v>2.4643137254901957</c:v>
                </c:pt>
                <c:pt idx="51622">
                  <c:v>2.4643137254901957</c:v>
                </c:pt>
                <c:pt idx="51623">
                  <c:v>2.4643137254901957</c:v>
                </c:pt>
                <c:pt idx="51624">
                  <c:v>2.4643137254901957</c:v>
                </c:pt>
                <c:pt idx="51625">
                  <c:v>2.4643137254901957</c:v>
                </c:pt>
                <c:pt idx="51626">
                  <c:v>2.4643137254901957</c:v>
                </c:pt>
                <c:pt idx="51627">
                  <c:v>2.4643137254901957</c:v>
                </c:pt>
                <c:pt idx="51628">
                  <c:v>2.4643137254901957</c:v>
                </c:pt>
                <c:pt idx="51629">
                  <c:v>2.4643137254901957</c:v>
                </c:pt>
                <c:pt idx="51630">
                  <c:v>2.4643137254901957</c:v>
                </c:pt>
                <c:pt idx="51631">
                  <c:v>2.4643137254901957</c:v>
                </c:pt>
                <c:pt idx="51632">
                  <c:v>2.4643137254901957</c:v>
                </c:pt>
                <c:pt idx="51633">
                  <c:v>2.4643137254901957</c:v>
                </c:pt>
                <c:pt idx="51634">
                  <c:v>2.4643137254901957</c:v>
                </c:pt>
                <c:pt idx="51635">
                  <c:v>2.4643137254901957</c:v>
                </c:pt>
                <c:pt idx="51636">
                  <c:v>2.4643137254901957</c:v>
                </c:pt>
                <c:pt idx="51637">
                  <c:v>2.4643137254901957</c:v>
                </c:pt>
                <c:pt idx="51638">
                  <c:v>2.4643137254901957</c:v>
                </c:pt>
                <c:pt idx="51639">
                  <c:v>2.4643137254901957</c:v>
                </c:pt>
                <c:pt idx="51640">
                  <c:v>2.4643137254901957</c:v>
                </c:pt>
                <c:pt idx="51641">
                  <c:v>2.4643137254901957</c:v>
                </c:pt>
                <c:pt idx="51642">
                  <c:v>2.4643137254901957</c:v>
                </c:pt>
                <c:pt idx="51643">
                  <c:v>2.4643137254901957</c:v>
                </c:pt>
                <c:pt idx="51644">
                  <c:v>2.4643137254901957</c:v>
                </c:pt>
                <c:pt idx="51645">
                  <c:v>2.4643137254901957</c:v>
                </c:pt>
                <c:pt idx="51646">
                  <c:v>2.4643137254901957</c:v>
                </c:pt>
                <c:pt idx="51647">
                  <c:v>2.4643137254901957</c:v>
                </c:pt>
                <c:pt idx="51648">
                  <c:v>2.4643137254901957</c:v>
                </c:pt>
                <c:pt idx="51649">
                  <c:v>2.4643137254901957</c:v>
                </c:pt>
                <c:pt idx="51650">
                  <c:v>2.4643137254901957</c:v>
                </c:pt>
                <c:pt idx="51651">
                  <c:v>2.4643137254901957</c:v>
                </c:pt>
                <c:pt idx="51652">
                  <c:v>2.4643137254901957</c:v>
                </c:pt>
                <c:pt idx="51653">
                  <c:v>2.4643137254901957</c:v>
                </c:pt>
                <c:pt idx="51654">
                  <c:v>2.4643137254901957</c:v>
                </c:pt>
                <c:pt idx="51655">
                  <c:v>2.4643137254901957</c:v>
                </c:pt>
                <c:pt idx="51656">
                  <c:v>2.4643137254901957</c:v>
                </c:pt>
                <c:pt idx="51657">
                  <c:v>2.6117647058823525</c:v>
                </c:pt>
                <c:pt idx="51658">
                  <c:v>2.6117647058823525</c:v>
                </c:pt>
                <c:pt idx="51659">
                  <c:v>2.6117647058823525</c:v>
                </c:pt>
                <c:pt idx="51660">
                  <c:v>2.6117647058823525</c:v>
                </c:pt>
                <c:pt idx="51661">
                  <c:v>2.6117647058823525</c:v>
                </c:pt>
                <c:pt idx="51662">
                  <c:v>2.6117647058823525</c:v>
                </c:pt>
                <c:pt idx="51663">
                  <c:v>2.6117647058823525</c:v>
                </c:pt>
                <c:pt idx="51664">
                  <c:v>2.6117647058823525</c:v>
                </c:pt>
                <c:pt idx="51665">
                  <c:v>2.6117647058823525</c:v>
                </c:pt>
                <c:pt idx="51666">
                  <c:v>2.6117647058823525</c:v>
                </c:pt>
                <c:pt idx="51667">
                  <c:v>2.6117647058823525</c:v>
                </c:pt>
                <c:pt idx="51668">
                  <c:v>2.6117647058823525</c:v>
                </c:pt>
                <c:pt idx="51669">
                  <c:v>2.6117647058823525</c:v>
                </c:pt>
                <c:pt idx="51670">
                  <c:v>2.6117647058823525</c:v>
                </c:pt>
                <c:pt idx="51671">
                  <c:v>2.6117647058823525</c:v>
                </c:pt>
                <c:pt idx="51672">
                  <c:v>2.6117647058823525</c:v>
                </c:pt>
                <c:pt idx="51673">
                  <c:v>2.6117647058823525</c:v>
                </c:pt>
                <c:pt idx="51674">
                  <c:v>2.6117647058823525</c:v>
                </c:pt>
                <c:pt idx="51675">
                  <c:v>2.6117647058823525</c:v>
                </c:pt>
                <c:pt idx="51676">
                  <c:v>2.6117647058823525</c:v>
                </c:pt>
                <c:pt idx="51677">
                  <c:v>2.6117647058823525</c:v>
                </c:pt>
                <c:pt idx="51678">
                  <c:v>2.6117647058823525</c:v>
                </c:pt>
                <c:pt idx="51679">
                  <c:v>2.6117647058823525</c:v>
                </c:pt>
                <c:pt idx="51680">
                  <c:v>2.6117647058823525</c:v>
                </c:pt>
                <c:pt idx="51681">
                  <c:v>2.6117647058823525</c:v>
                </c:pt>
                <c:pt idx="51682">
                  <c:v>2.6117647058823525</c:v>
                </c:pt>
                <c:pt idx="51683">
                  <c:v>2.6117647058823525</c:v>
                </c:pt>
                <c:pt idx="51684">
                  <c:v>2.6117647058823525</c:v>
                </c:pt>
                <c:pt idx="51685">
                  <c:v>2.6117647058823525</c:v>
                </c:pt>
                <c:pt idx="51686">
                  <c:v>2.6117647058823525</c:v>
                </c:pt>
                <c:pt idx="51687">
                  <c:v>2.6117647058823525</c:v>
                </c:pt>
                <c:pt idx="51688">
                  <c:v>2.6117647058823525</c:v>
                </c:pt>
                <c:pt idx="51689">
                  <c:v>2.6117647058823525</c:v>
                </c:pt>
                <c:pt idx="51690">
                  <c:v>2.6117647058823525</c:v>
                </c:pt>
                <c:pt idx="51691">
                  <c:v>2.6117647058823525</c:v>
                </c:pt>
                <c:pt idx="51692">
                  <c:v>2.6117647058823525</c:v>
                </c:pt>
                <c:pt idx="51693">
                  <c:v>2.6117647058823525</c:v>
                </c:pt>
                <c:pt idx="51694">
                  <c:v>2.6117647058823525</c:v>
                </c:pt>
                <c:pt idx="51695">
                  <c:v>2.4643137254901957</c:v>
                </c:pt>
                <c:pt idx="51696">
                  <c:v>2.4643137254901957</c:v>
                </c:pt>
                <c:pt idx="51697">
                  <c:v>2.4643137254901957</c:v>
                </c:pt>
                <c:pt idx="51698">
                  <c:v>2.4643137254901957</c:v>
                </c:pt>
                <c:pt idx="51699">
                  <c:v>2.4643137254901957</c:v>
                </c:pt>
                <c:pt idx="51700">
                  <c:v>2.4643137254901957</c:v>
                </c:pt>
                <c:pt idx="51701">
                  <c:v>2.4643137254901957</c:v>
                </c:pt>
                <c:pt idx="51702">
                  <c:v>2.4643137254901957</c:v>
                </c:pt>
                <c:pt idx="51703">
                  <c:v>2.4643137254901957</c:v>
                </c:pt>
                <c:pt idx="51704">
                  <c:v>2.4643137254901957</c:v>
                </c:pt>
                <c:pt idx="51705">
                  <c:v>2.4643137254901957</c:v>
                </c:pt>
                <c:pt idx="51706">
                  <c:v>2.4643137254901957</c:v>
                </c:pt>
                <c:pt idx="51707">
                  <c:v>2.4643137254901957</c:v>
                </c:pt>
                <c:pt idx="51708">
                  <c:v>2.4643137254901957</c:v>
                </c:pt>
                <c:pt idx="51709">
                  <c:v>2.4643137254901957</c:v>
                </c:pt>
                <c:pt idx="51710">
                  <c:v>2.4643137254901957</c:v>
                </c:pt>
                <c:pt idx="51711">
                  <c:v>2.4643137254901957</c:v>
                </c:pt>
                <c:pt idx="51712">
                  <c:v>2.4643137254901957</c:v>
                </c:pt>
                <c:pt idx="51713">
                  <c:v>2.4643137254901957</c:v>
                </c:pt>
                <c:pt idx="51714">
                  <c:v>2.4643137254901957</c:v>
                </c:pt>
                <c:pt idx="51715">
                  <c:v>2.4643137254901957</c:v>
                </c:pt>
                <c:pt idx="51716">
                  <c:v>2.4643137254901957</c:v>
                </c:pt>
                <c:pt idx="51717">
                  <c:v>2.4643137254901957</c:v>
                </c:pt>
                <c:pt idx="51718">
                  <c:v>2.4643137254901957</c:v>
                </c:pt>
                <c:pt idx="51719">
                  <c:v>2.4643137254901957</c:v>
                </c:pt>
                <c:pt idx="51720">
                  <c:v>2.4643137254901957</c:v>
                </c:pt>
                <c:pt idx="51721">
                  <c:v>2.4643137254901957</c:v>
                </c:pt>
                <c:pt idx="51722">
                  <c:v>2.4643137254901957</c:v>
                </c:pt>
                <c:pt idx="51723">
                  <c:v>2.4643137254901957</c:v>
                </c:pt>
                <c:pt idx="51724">
                  <c:v>2.4643137254901957</c:v>
                </c:pt>
                <c:pt idx="51725">
                  <c:v>2.4643137254901957</c:v>
                </c:pt>
                <c:pt idx="51726">
                  <c:v>2.4643137254901957</c:v>
                </c:pt>
                <c:pt idx="51727">
                  <c:v>2.4643137254901957</c:v>
                </c:pt>
                <c:pt idx="51728">
                  <c:v>2.4643137254901957</c:v>
                </c:pt>
                <c:pt idx="51729">
                  <c:v>2.4643137254901957</c:v>
                </c:pt>
                <c:pt idx="51730">
                  <c:v>2.4643137254901957</c:v>
                </c:pt>
                <c:pt idx="51731">
                  <c:v>2.4643137254901957</c:v>
                </c:pt>
                <c:pt idx="51732">
                  <c:v>2.4643137254901957</c:v>
                </c:pt>
                <c:pt idx="51733">
                  <c:v>2.4643137254901957</c:v>
                </c:pt>
                <c:pt idx="51734">
                  <c:v>2.4643137254901957</c:v>
                </c:pt>
                <c:pt idx="51735">
                  <c:v>2.4643137254901957</c:v>
                </c:pt>
                <c:pt idx="51736">
                  <c:v>2.4643137254901957</c:v>
                </c:pt>
                <c:pt idx="51737">
                  <c:v>2.4643137254901957</c:v>
                </c:pt>
                <c:pt idx="51738">
                  <c:v>2.4643137254901957</c:v>
                </c:pt>
                <c:pt idx="51739">
                  <c:v>2.4643137254901957</c:v>
                </c:pt>
                <c:pt idx="51740">
                  <c:v>2.4643137254901957</c:v>
                </c:pt>
                <c:pt idx="51741">
                  <c:v>2.4643137254901957</c:v>
                </c:pt>
                <c:pt idx="51742">
                  <c:v>2.4643137254901957</c:v>
                </c:pt>
                <c:pt idx="51743">
                  <c:v>2.4643137254901957</c:v>
                </c:pt>
                <c:pt idx="51744">
                  <c:v>2.4643137254901957</c:v>
                </c:pt>
                <c:pt idx="51745">
                  <c:v>2.4643137254901957</c:v>
                </c:pt>
                <c:pt idx="51746">
                  <c:v>2.4643137254901957</c:v>
                </c:pt>
                <c:pt idx="51747">
                  <c:v>2.4643137254901957</c:v>
                </c:pt>
                <c:pt idx="51748">
                  <c:v>2.4643137254901957</c:v>
                </c:pt>
                <c:pt idx="51749">
                  <c:v>2.4643137254901957</c:v>
                </c:pt>
                <c:pt idx="51750">
                  <c:v>2.4643137254901957</c:v>
                </c:pt>
                <c:pt idx="51751">
                  <c:v>2.4643137254901957</c:v>
                </c:pt>
                <c:pt idx="51752">
                  <c:v>2.4643137254901957</c:v>
                </c:pt>
                <c:pt idx="51753">
                  <c:v>2.6117647058823525</c:v>
                </c:pt>
                <c:pt idx="51754">
                  <c:v>2.6117647058823525</c:v>
                </c:pt>
                <c:pt idx="51755">
                  <c:v>2.6117647058823525</c:v>
                </c:pt>
                <c:pt idx="51756">
                  <c:v>2.6117647058823525</c:v>
                </c:pt>
                <c:pt idx="51757">
                  <c:v>2.6117647058823525</c:v>
                </c:pt>
                <c:pt idx="51758">
                  <c:v>2.6117647058823525</c:v>
                </c:pt>
                <c:pt idx="51759">
                  <c:v>2.6117647058823525</c:v>
                </c:pt>
                <c:pt idx="51760">
                  <c:v>2.6117647058823525</c:v>
                </c:pt>
                <c:pt idx="51761">
                  <c:v>2.6117647058823525</c:v>
                </c:pt>
                <c:pt idx="51762">
                  <c:v>2.6117647058823525</c:v>
                </c:pt>
                <c:pt idx="51763">
                  <c:v>2.6117647058823525</c:v>
                </c:pt>
                <c:pt idx="51764">
                  <c:v>2.6117647058823525</c:v>
                </c:pt>
                <c:pt idx="51765">
                  <c:v>2.6117647058823525</c:v>
                </c:pt>
                <c:pt idx="51766">
                  <c:v>2.6117647058823525</c:v>
                </c:pt>
                <c:pt idx="51767">
                  <c:v>2.6117647058823525</c:v>
                </c:pt>
                <c:pt idx="51768">
                  <c:v>2.6117647058823525</c:v>
                </c:pt>
                <c:pt idx="51769">
                  <c:v>2.6117647058823525</c:v>
                </c:pt>
                <c:pt idx="51770">
                  <c:v>2.6117647058823525</c:v>
                </c:pt>
                <c:pt idx="51771">
                  <c:v>2.6117647058823525</c:v>
                </c:pt>
                <c:pt idx="51772">
                  <c:v>2.6117647058823525</c:v>
                </c:pt>
                <c:pt idx="51773">
                  <c:v>2.6117647058823525</c:v>
                </c:pt>
                <c:pt idx="51774">
                  <c:v>2.6117647058823525</c:v>
                </c:pt>
                <c:pt idx="51775">
                  <c:v>2.6117647058823525</c:v>
                </c:pt>
                <c:pt idx="51776">
                  <c:v>2.6117647058823525</c:v>
                </c:pt>
                <c:pt idx="51777">
                  <c:v>2.6117647058823525</c:v>
                </c:pt>
                <c:pt idx="51778">
                  <c:v>2.6117647058823525</c:v>
                </c:pt>
                <c:pt idx="51779">
                  <c:v>2.6117647058823525</c:v>
                </c:pt>
                <c:pt idx="51780">
                  <c:v>2.6117647058823525</c:v>
                </c:pt>
                <c:pt idx="51781">
                  <c:v>2.6117647058823525</c:v>
                </c:pt>
                <c:pt idx="51782">
                  <c:v>2.6117647058823525</c:v>
                </c:pt>
                <c:pt idx="51783">
                  <c:v>2.6117647058823525</c:v>
                </c:pt>
                <c:pt idx="51784">
                  <c:v>2.6117647058823525</c:v>
                </c:pt>
                <c:pt idx="51785">
                  <c:v>2.6117647058823525</c:v>
                </c:pt>
                <c:pt idx="51786">
                  <c:v>2.6117647058823525</c:v>
                </c:pt>
                <c:pt idx="51787">
                  <c:v>2.6117647058823525</c:v>
                </c:pt>
                <c:pt idx="51788">
                  <c:v>2.6117647058823525</c:v>
                </c:pt>
                <c:pt idx="51789">
                  <c:v>2.6117647058823525</c:v>
                </c:pt>
                <c:pt idx="51790">
                  <c:v>2.6117647058823525</c:v>
                </c:pt>
                <c:pt idx="51791">
                  <c:v>2.4643137254901957</c:v>
                </c:pt>
                <c:pt idx="51792">
                  <c:v>2.4643137254901957</c:v>
                </c:pt>
                <c:pt idx="51793">
                  <c:v>2.4643137254901957</c:v>
                </c:pt>
                <c:pt idx="51794">
                  <c:v>2.4643137254901957</c:v>
                </c:pt>
                <c:pt idx="51795">
                  <c:v>2.4643137254901957</c:v>
                </c:pt>
                <c:pt idx="51796">
                  <c:v>2.4643137254901957</c:v>
                </c:pt>
                <c:pt idx="51797">
                  <c:v>2.4643137254901957</c:v>
                </c:pt>
                <c:pt idx="51798">
                  <c:v>2.4643137254901957</c:v>
                </c:pt>
                <c:pt idx="51799">
                  <c:v>2.4643137254901957</c:v>
                </c:pt>
                <c:pt idx="51800">
                  <c:v>2.4643137254901957</c:v>
                </c:pt>
                <c:pt idx="51801">
                  <c:v>2.4643137254901957</c:v>
                </c:pt>
                <c:pt idx="51802">
                  <c:v>2.4643137254901957</c:v>
                </c:pt>
                <c:pt idx="51803">
                  <c:v>2.4643137254901957</c:v>
                </c:pt>
                <c:pt idx="51804">
                  <c:v>2.4643137254901957</c:v>
                </c:pt>
                <c:pt idx="51805">
                  <c:v>2.4643137254901957</c:v>
                </c:pt>
                <c:pt idx="51806">
                  <c:v>2.4643137254901957</c:v>
                </c:pt>
                <c:pt idx="51807">
                  <c:v>2.4643137254901957</c:v>
                </c:pt>
                <c:pt idx="51808">
                  <c:v>2.4643137254901957</c:v>
                </c:pt>
                <c:pt idx="51809">
                  <c:v>2.4643137254901957</c:v>
                </c:pt>
                <c:pt idx="51810">
                  <c:v>2.4643137254901957</c:v>
                </c:pt>
                <c:pt idx="51811">
                  <c:v>2.4643137254901957</c:v>
                </c:pt>
                <c:pt idx="51812">
                  <c:v>2.4643137254901957</c:v>
                </c:pt>
                <c:pt idx="51813">
                  <c:v>2.4643137254901957</c:v>
                </c:pt>
                <c:pt idx="51814">
                  <c:v>2.4643137254901957</c:v>
                </c:pt>
                <c:pt idx="51815">
                  <c:v>2.4643137254901957</c:v>
                </c:pt>
                <c:pt idx="51816">
                  <c:v>2.4643137254901957</c:v>
                </c:pt>
                <c:pt idx="51817">
                  <c:v>2.4643137254901957</c:v>
                </c:pt>
                <c:pt idx="51818">
                  <c:v>2.4643137254901957</c:v>
                </c:pt>
                <c:pt idx="51819">
                  <c:v>2.4643137254901957</c:v>
                </c:pt>
                <c:pt idx="51820">
                  <c:v>2.4643137254901957</c:v>
                </c:pt>
                <c:pt idx="51821">
                  <c:v>2.4643137254901957</c:v>
                </c:pt>
                <c:pt idx="51822">
                  <c:v>2.4643137254901957</c:v>
                </c:pt>
                <c:pt idx="51823">
                  <c:v>2.4643137254901957</c:v>
                </c:pt>
                <c:pt idx="51824">
                  <c:v>2.4643137254901957</c:v>
                </c:pt>
                <c:pt idx="51825">
                  <c:v>2.4643137254901957</c:v>
                </c:pt>
                <c:pt idx="51826">
                  <c:v>2.4643137254901957</c:v>
                </c:pt>
                <c:pt idx="51827">
                  <c:v>2.4643137254901957</c:v>
                </c:pt>
                <c:pt idx="51828">
                  <c:v>2.4643137254901957</c:v>
                </c:pt>
                <c:pt idx="51829">
                  <c:v>2.4643137254901957</c:v>
                </c:pt>
                <c:pt idx="51830">
                  <c:v>2.4643137254901957</c:v>
                </c:pt>
                <c:pt idx="51831">
                  <c:v>2.4643137254901957</c:v>
                </c:pt>
                <c:pt idx="51832">
                  <c:v>2.4643137254901957</c:v>
                </c:pt>
                <c:pt idx="51833">
                  <c:v>2.4643137254901957</c:v>
                </c:pt>
                <c:pt idx="51834">
                  <c:v>2.4643137254901957</c:v>
                </c:pt>
                <c:pt idx="51835">
                  <c:v>2.4643137254901957</c:v>
                </c:pt>
                <c:pt idx="51836">
                  <c:v>2.4643137254901957</c:v>
                </c:pt>
                <c:pt idx="51837">
                  <c:v>2.4643137254901957</c:v>
                </c:pt>
                <c:pt idx="51838">
                  <c:v>2.4643137254901957</c:v>
                </c:pt>
                <c:pt idx="51839">
                  <c:v>2.4643137254901957</c:v>
                </c:pt>
                <c:pt idx="51840">
                  <c:v>2.4643137254901957</c:v>
                </c:pt>
                <c:pt idx="51841">
                  <c:v>2.4643137254901957</c:v>
                </c:pt>
                <c:pt idx="51842">
                  <c:v>2.4643137254901957</c:v>
                </c:pt>
                <c:pt idx="51843">
                  <c:v>2.4643137254901957</c:v>
                </c:pt>
                <c:pt idx="51844">
                  <c:v>2.4643137254901957</c:v>
                </c:pt>
                <c:pt idx="51845">
                  <c:v>2.4643137254901957</c:v>
                </c:pt>
                <c:pt idx="51846">
                  <c:v>2.4643137254901957</c:v>
                </c:pt>
                <c:pt idx="51847">
                  <c:v>2.6117647058823525</c:v>
                </c:pt>
                <c:pt idx="51848">
                  <c:v>2.6117647058823525</c:v>
                </c:pt>
                <c:pt idx="51849">
                  <c:v>2.6117647058823525</c:v>
                </c:pt>
                <c:pt idx="51850">
                  <c:v>2.6117647058823525</c:v>
                </c:pt>
                <c:pt idx="51851">
                  <c:v>2.6117647058823525</c:v>
                </c:pt>
                <c:pt idx="51852">
                  <c:v>2.6117647058823525</c:v>
                </c:pt>
                <c:pt idx="51853">
                  <c:v>2.6117647058823525</c:v>
                </c:pt>
                <c:pt idx="51854">
                  <c:v>2.6117647058823525</c:v>
                </c:pt>
                <c:pt idx="51855">
                  <c:v>2.6117647058823525</c:v>
                </c:pt>
                <c:pt idx="51856">
                  <c:v>2.6117647058823525</c:v>
                </c:pt>
                <c:pt idx="51857">
                  <c:v>2.6117647058823525</c:v>
                </c:pt>
                <c:pt idx="51858">
                  <c:v>2.6117647058823525</c:v>
                </c:pt>
                <c:pt idx="51859">
                  <c:v>2.6117647058823525</c:v>
                </c:pt>
                <c:pt idx="51860">
                  <c:v>2.6117647058823525</c:v>
                </c:pt>
                <c:pt idx="51861">
                  <c:v>2.6117647058823525</c:v>
                </c:pt>
                <c:pt idx="51862">
                  <c:v>2.6117647058823525</c:v>
                </c:pt>
                <c:pt idx="51863">
                  <c:v>2.6117647058823525</c:v>
                </c:pt>
                <c:pt idx="51864">
                  <c:v>2.6117647058823525</c:v>
                </c:pt>
                <c:pt idx="51865">
                  <c:v>2.6117647058823525</c:v>
                </c:pt>
                <c:pt idx="51866">
                  <c:v>2.6117647058823525</c:v>
                </c:pt>
                <c:pt idx="51867">
                  <c:v>2.6117647058823525</c:v>
                </c:pt>
                <c:pt idx="51868">
                  <c:v>2.6117647058823525</c:v>
                </c:pt>
                <c:pt idx="51869">
                  <c:v>2.6117647058823525</c:v>
                </c:pt>
                <c:pt idx="51870">
                  <c:v>2.6117647058823525</c:v>
                </c:pt>
                <c:pt idx="51871">
                  <c:v>2.6117647058823525</c:v>
                </c:pt>
                <c:pt idx="51872">
                  <c:v>2.6117647058823525</c:v>
                </c:pt>
                <c:pt idx="51873">
                  <c:v>2.6117647058823525</c:v>
                </c:pt>
                <c:pt idx="51874">
                  <c:v>2.6117647058823525</c:v>
                </c:pt>
                <c:pt idx="51875">
                  <c:v>2.6117647058823525</c:v>
                </c:pt>
                <c:pt idx="51876">
                  <c:v>2.6117647058823525</c:v>
                </c:pt>
                <c:pt idx="51877">
                  <c:v>2.6117647058823525</c:v>
                </c:pt>
                <c:pt idx="51878">
                  <c:v>2.6117647058823525</c:v>
                </c:pt>
                <c:pt idx="51879">
                  <c:v>2.6117647058823525</c:v>
                </c:pt>
                <c:pt idx="51880">
                  <c:v>2.6117647058823525</c:v>
                </c:pt>
                <c:pt idx="51881">
                  <c:v>2.6117647058823525</c:v>
                </c:pt>
                <c:pt idx="51882">
                  <c:v>2.6117647058823525</c:v>
                </c:pt>
                <c:pt idx="51883">
                  <c:v>2.6117647058823525</c:v>
                </c:pt>
                <c:pt idx="51884">
                  <c:v>2.6117647058823525</c:v>
                </c:pt>
                <c:pt idx="51885">
                  <c:v>2.6117647058823525</c:v>
                </c:pt>
                <c:pt idx="51886">
                  <c:v>2.6117647058823525</c:v>
                </c:pt>
                <c:pt idx="51887">
                  <c:v>2.4643137254901957</c:v>
                </c:pt>
                <c:pt idx="51888">
                  <c:v>2.4643137254901957</c:v>
                </c:pt>
                <c:pt idx="51889">
                  <c:v>2.4643137254901957</c:v>
                </c:pt>
                <c:pt idx="51890">
                  <c:v>2.4643137254901957</c:v>
                </c:pt>
                <c:pt idx="51891">
                  <c:v>2.4643137254901957</c:v>
                </c:pt>
                <c:pt idx="51892">
                  <c:v>2.4643137254901957</c:v>
                </c:pt>
                <c:pt idx="51893">
                  <c:v>2.4643137254901957</c:v>
                </c:pt>
                <c:pt idx="51894">
                  <c:v>2.4643137254901957</c:v>
                </c:pt>
                <c:pt idx="51895">
                  <c:v>2.4643137254901957</c:v>
                </c:pt>
                <c:pt idx="51896">
                  <c:v>2.4643137254901957</c:v>
                </c:pt>
                <c:pt idx="51897">
                  <c:v>2.4643137254901957</c:v>
                </c:pt>
                <c:pt idx="51898">
                  <c:v>2.4643137254901957</c:v>
                </c:pt>
                <c:pt idx="51899">
                  <c:v>2.4643137254901957</c:v>
                </c:pt>
                <c:pt idx="51900">
                  <c:v>2.4643137254901957</c:v>
                </c:pt>
                <c:pt idx="51901">
                  <c:v>2.4643137254901957</c:v>
                </c:pt>
                <c:pt idx="51902">
                  <c:v>2.4643137254901957</c:v>
                </c:pt>
                <c:pt idx="51903">
                  <c:v>2.4643137254901957</c:v>
                </c:pt>
                <c:pt idx="51904">
                  <c:v>2.4643137254901957</c:v>
                </c:pt>
                <c:pt idx="51905">
                  <c:v>2.4643137254901957</c:v>
                </c:pt>
                <c:pt idx="51906">
                  <c:v>2.4643137254901957</c:v>
                </c:pt>
                <c:pt idx="51907">
                  <c:v>2.4643137254901957</c:v>
                </c:pt>
                <c:pt idx="51908">
                  <c:v>2.4643137254901957</c:v>
                </c:pt>
                <c:pt idx="51909">
                  <c:v>2.4643137254901957</c:v>
                </c:pt>
                <c:pt idx="51910">
                  <c:v>2.4643137254901957</c:v>
                </c:pt>
                <c:pt idx="51911">
                  <c:v>2.4643137254901957</c:v>
                </c:pt>
                <c:pt idx="51912">
                  <c:v>2.4643137254901957</c:v>
                </c:pt>
                <c:pt idx="51913">
                  <c:v>2.4643137254901957</c:v>
                </c:pt>
                <c:pt idx="51914">
                  <c:v>2.4643137254901957</c:v>
                </c:pt>
                <c:pt idx="51915">
                  <c:v>2.4643137254901957</c:v>
                </c:pt>
                <c:pt idx="51916">
                  <c:v>2.4643137254901957</c:v>
                </c:pt>
                <c:pt idx="51917">
                  <c:v>2.4643137254901957</c:v>
                </c:pt>
                <c:pt idx="51918">
                  <c:v>2.4643137254901957</c:v>
                </c:pt>
                <c:pt idx="51919">
                  <c:v>2.4643137254901957</c:v>
                </c:pt>
                <c:pt idx="51920">
                  <c:v>2.4643137254901957</c:v>
                </c:pt>
                <c:pt idx="51921">
                  <c:v>2.4643137254901957</c:v>
                </c:pt>
                <c:pt idx="51922">
                  <c:v>2.4643137254901957</c:v>
                </c:pt>
                <c:pt idx="51923">
                  <c:v>2.4643137254901957</c:v>
                </c:pt>
                <c:pt idx="51924">
                  <c:v>2.4643137254901957</c:v>
                </c:pt>
                <c:pt idx="51925">
                  <c:v>2.4643137254901957</c:v>
                </c:pt>
                <c:pt idx="51926">
                  <c:v>2.4643137254901957</c:v>
                </c:pt>
                <c:pt idx="51927">
                  <c:v>2.4643137254901957</c:v>
                </c:pt>
                <c:pt idx="51928">
                  <c:v>2.4643137254901957</c:v>
                </c:pt>
                <c:pt idx="51929">
                  <c:v>2.4643137254901957</c:v>
                </c:pt>
                <c:pt idx="51930">
                  <c:v>2.4643137254901957</c:v>
                </c:pt>
                <c:pt idx="51931">
                  <c:v>2.4643137254901957</c:v>
                </c:pt>
                <c:pt idx="51932">
                  <c:v>2.4643137254901957</c:v>
                </c:pt>
                <c:pt idx="51933">
                  <c:v>2.4643137254901957</c:v>
                </c:pt>
                <c:pt idx="51934">
                  <c:v>2.4643137254901957</c:v>
                </c:pt>
                <c:pt idx="51935">
                  <c:v>2.4643137254901957</c:v>
                </c:pt>
                <c:pt idx="51936">
                  <c:v>2.4643137254901957</c:v>
                </c:pt>
                <c:pt idx="51937">
                  <c:v>2.4643137254901957</c:v>
                </c:pt>
                <c:pt idx="51938">
                  <c:v>2.4643137254901957</c:v>
                </c:pt>
                <c:pt idx="51939">
                  <c:v>2.4643137254901957</c:v>
                </c:pt>
                <c:pt idx="51940">
                  <c:v>2.4643137254901957</c:v>
                </c:pt>
                <c:pt idx="51941">
                  <c:v>2.4643137254901957</c:v>
                </c:pt>
                <c:pt idx="51942">
                  <c:v>2.6117647058823525</c:v>
                </c:pt>
                <c:pt idx="51943">
                  <c:v>2.6117647058823525</c:v>
                </c:pt>
                <c:pt idx="51944">
                  <c:v>2.6117647058823525</c:v>
                </c:pt>
                <c:pt idx="51945">
                  <c:v>2.6117647058823525</c:v>
                </c:pt>
                <c:pt idx="51946">
                  <c:v>2.6117647058823525</c:v>
                </c:pt>
                <c:pt idx="51947">
                  <c:v>2.6117647058823525</c:v>
                </c:pt>
                <c:pt idx="51948">
                  <c:v>2.6117647058823525</c:v>
                </c:pt>
                <c:pt idx="51949">
                  <c:v>2.6117647058823525</c:v>
                </c:pt>
                <c:pt idx="51950">
                  <c:v>2.6117647058823525</c:v>
                </c:pt>
                <c:pt idx="51951">
                  <c:v>2.6117647058823525</c:v>
                </c:pt>
                <c:pt idx="51952">
                  <c:v>2.6117647058823525</c:v>
                </c:pt>
                <c:pt idx="51953">
                  <c:v>2.6117647058823525</c:v>
                </c:pt>
                <c:pt idx="51954">
                  <c:v>2.6117647058823525</c:v>
                </c:pt>
                <c:pt idx="51955">
                  <c:v>2.6117647058823525</c:v>
                </c:pt>
                <c:pt idx="51956">
                  <c:v>2.6117647058823525</c:v>
                </c:pt>
                <c:pt idx="51957">
                  <c:v>2.6117647058823525</c:v>
                </c:pt>
                <c:pt idx="51958">
                  <c:v>2.6117647058823525</c:v>
                </c:pt>
                <c:pt idx="51959">
                  <c:v>2.6117647058823525</c:v>
                </c:pt>
                <c:pt idx="51960">
                  <c:v>2.6117647058823525</c:v>
                </c:pt>
                <c:pt idx="51961">
                  <c:v>2.6117647058823525</c:v>
                </c:pt>
                <c:pt idx="51962">
                  <c:v>2.6117647058823525</c:v>
                </c:pt>
                <c:pt idx="51963">
                  <c:v>2.6117647058823525</c:v>
                </c:pt>
                <c:pt idx="51964">
                  <c:v>2.6117647058823525</c:v>
                </c:pt>
                <c:pt idx="51965">
                  <c:v>2.6117647058823525</c:v>
                </c:pt>
                <c:pt idx="51966">
                  <c:v>2.6117647058823525</c:v>
                </c:pt>
                <c:pt idx="51967">
                  <c:v>2.6117647058823525</c:v>
                </c:pt>
                <c:pt idx="51968">
                  <c:v>2.6117647058823525</c:v>
                </c:pt>
                <c:pt idx="51969">
                  <c:v>2.6117647058823525</c:v>
                </c:pt>
                <c:pt idx="51970">
                  <c:v>2.6117647058823525</c:v>
                </c:pt>
                <c:pt idx="51971">
                  <c:v>2.6117647058823525</c:v>
                </c:pt>
                <c:pt idx="51972">
                  <c:v>2.6117647058823525</c:v>
                </c:pt>
                <c:pt idx="51973">
                  <c:v>2.6117647058823525</c:v>
                </c:pt>
                <c:pt idx="51974">
                  <c:v>2.6117647058823525</c:v>
                </c:pt>
                <c:pt idx="51975">
                  <c:v>2.6117647058823525</c:v>
                </c:pt>
                <c:pt idx="51976">
                  <c:v>2.6117647058823525</c:v>
                </c:pt>
                <c:pt idx="51977">
                  <c:v>2.6117647058823525</c:v>
                </c:pt>
                <c:pt idx="51978">
                  <c:v>2.6117647058823525</c:v>
                </c:pt>
                <c:pt idx="51979">
                  <c:v>2.6117647058823525</c:v>
                </c:pt>
                <c:pt idx="51980">
                  <c:v>2.6117647058823525</c:v>
                </c:pt>
                <c:pt idx="51981">
                  <c:v>2.6117647058823525</c:v>
                </c:pt>
                <c:pt idx="51982">
                  <c:v>2.6117647058823525</c:v>
                </c:pt>
                <c:pt idx="51983">
                  <c:v>2.4643137254901957</c:v>
                </c:pt>
                <c:pt idx="51984">
                  <c:v>2.4643137254901957</c:v>
                </c:pt>
                <c:pt idx="51985">
                  <c:v>2.4643137254901957</c:v>
                </c:pt>
                <c:pt idx="51986">
                  <c:v>2.4643137254901957</c:v>
                </c:pt>
                <c:pt idx="51987">
                  <c:v>2.4643137254901957</c:v>
                </c:pt>
                <c:pt idx="51988">
                  <c:v>2.4643137254901957</c:v>
                </c:pt>
                <c:pt idx="51989">
                  <c:v>2.4643137254901957</c:v>
                </c:pt>
                <c:pt idx="51990">
                  <c:v>2.4643137254901957</c:v>
                </c:pt>
                <c:pt idx="51991">
                  <c:v>2.4643137254901957</c:v>
                </c:pt>
                <c:pt idx="51992">
                  <c:v>2.4643137254901957</c:v>
                </c:pt>
                <c:pt idx="51993">
                  <c:v>2.4643137254901957</c:v>
                </c:pt>
                <c:pt idx="51994">
                  <c:v>2.4643137254901957</c:v>
                </c:pt>
                <c:pt idx="51995">
                  <c:v>2.4643137254901957</c:v>
                </c:pt>
                <c:pt idx="51996">
                  <c:v>2.4643137254901957</c:v>
                </c:pt>
                <c:pt idx="51997">
                  <c:v>2.4643137254901957</c:v>
                </c:pt>
                <c:pt idx="51998">
                  <c:v>2.4643137254901957</c:v>
                </c:pt>
                <c:pt idx="51999">
                  <c:v>2.4643137254901957</c:v>
                </c:pt>
                <c:pt idx="52000">
                  <c:v>2.4643137254901957</c:v>
                </c:pt>
                <c:pt idx="52001">
                  <c:v>2.4643137254901957</c:v>
                </c:pt>
                <c:pt idx="52002">
                  <c:v>2.4643137254901957</c:v>
                </c:pt>
                <c:pt idx="52003">
                  <c:v>2.4643137254901957</c:v>
                </c:pt>
                <c:pt idx="52004">
                  <c:v>2.4643137254901957</c:v>
                </c:pt>
                <c:pt idx="52005">
                  <c:v>2.4643137254901957</c:v>
                </c:pt>
                <c:pt idx="52006">
                  <c:v>2.4643137254901957</c:v>
                </c:pt>
                <c:pt idx="52007">
                  <c:v>2.4643137254901957</c:v>
                </c:pt>
                <c:pt idx="52008">
                  <c:v>2.4643137254901957</c:v>
                </c:pt>
                <c:pt idx="52009">
                  <c:v>2.4643137254901957</c:v>
                </c:pt>
                <c:pt idx="52010">
                  <c:v>2.4643137254901957</c:v>
                </c:pt>
                <c:pt idx="52011">
                  <c:v>2.4643137254901957</c:v>
                </c:pt>
                <c:pt idx="52012">
                  <c:v>2.4643137254901957</c:v>
                </c:pt>
                <c:pt idx="52013">
                  <c:v>2.4643137254901957</c:v>
                </c:pt>
                <c:pt idx="52014">
                  <c:v>2.4643137254901957</c:v>
                </c:pt>
                <c:pt idx="52015">
                  <c:v>2.4643137254901957</c:v>
                </c:pt>
                <c:pt idx="52016">
                  <c:v>2.4643137254901957</c:v>
                </c:pt>
                <c:pt idx="52017">
                  <c:v>2.4643137254901957</c:v>
                </c:pt>
                <c:pt idx="52018">
                  <c:v>2.4643137254901957</c:v>
                </c:pt>
                <c:pt idx="52019">
                  <c:v>2.4643137254901957</c:v>
                </c:pt>
                <c:pt idx="52020">
                  <c:v>2.4643137254901957</c:v>
                </c:pt>
                <c:pt idx="52021">
                  <c:v>2.4643137254901957</c:v>
                </c:pt>
                <c:pt idx="52022">
                  <c:v>2.4643137254901957</c:v>
                </c:pt>
                <c:pt idx="52023">
                  <c:v>2.4643137254901957</c:v>
                </c:pt>
                <c:pt idx="52024">
                  <c:v>2.4643137254901957</c:v>
                </c:pt>
                <c:pt idx="52025">
                  <c:v>2.4643137254901957</c:v>
                </c:pt>
                <c:pt idx="52026">
                  <c:v>2.4643137254901957</c:v>
                </c:pt>
                <c:pt idx="52027">
                  <c:v>2.4643137254901957</c:v>
                </c:pt>
                <c:pt idx="52028">
                  <c:v>2.4643137254901957</c:v>
                </c:pt>
                <c:pt idx="52029">
                  <c:v>2.4643137254901957</c:v>
                </c:pt>
                <c:pt idx="52030">
                  <c:v>2.4643137254901957</c:v>
                </c:pt>
                <c:pt idx="52031">
                  <c:v>2.4643137254901957</c:v>
                </c:pt>
                <c:pt idx="52032">
                  <c:v>2.4643137254901957</c:v>
                </c:pt>
                <c:pt idx="52033">
                  <c:v>2.4643137254901957</c:v>
                </c:pt>
                <c:pt idx="52034">
                  <c:v>2.4643137254901957</c:v>
                </c:pt>
                <c:pt idx="52035">
                  <c:v>2.4643137254901957</c:v>
                </c:pt>
                <c:pt idx="52036">
                  <c:v>2.4643137254901957</c:v>
                </c:pt>
                <c:pt idx="52037">
                  <c:v>2.4643137254901957</c:v>
                </c:pt>
                <c:pt idx="52038">
                  <c:v>2.6117647058823525</c:v>
                </c:pt>
                <c:pt idx="52039">
                  <c:v>2.6117647058823525</c:v>
                </c:pt>
                <c:pt idx="52040">
                  <c:v>2.6117647058823525</c:v>
                </c:pt>
                <c:pt idx="52041">
                  <c:v>2.6117647058823525</c:v>
                </c:pt>
                <c:pt idx="52042">
                  <c:v>2.6117647058823525</c:v>
                </c:pt>
                <c:pt idx="52043">
                  <c:v>2.6117647058823525</c:v>
                </c:pt>
                <c:pt idx="52044">
                  <c:v>2.6117647058823525</c:v>
                </c:pt>
                <c:pt idx="52045">
                  <c:v>2.6117647058823525</c:v>
                </c:pt>
                <c:pt idx="52046">
                  <c:v>2.6117647058823525</c:v>
                </c:pt>
                <c:pt idx="52047">
                  <c:v>2.6117647058823525</c:v>
                </c:pt>
                <c:pt idx="52048">
                  <c:v>2.6117647058823525</c:v>
                </c:pt>
                <c:pt idx="52049">
                  <c:v>2.6117647058823525</c:v>
                </c:pt>
                <c:pt idx="52050">
                  <c:v>2.6117647058823525</c:v>
                </c:pt>
                <c:pt idx="52051">
                  <c:v>2.6117647058823525</c:v>
                </c:pt>
                <c:pt idx="52052">
                  <c:v>2.6117647058823525</c:v>
                </c:pt>
                <c:pt idx="52053">
                  <c:v>2.6117647058823525</c:v>
                </c:pt>
                <c:pt idx="52054">
                  <c:v>2.6117647058823525</c:v>
                </c:pt>
                <c:pt idx="52055">
                  <c:v>2.6117647058823525</c:v>
                </c:pt>
                <c:pt idx="52056">
                  <c:v>2.6117647058823525</c:v>
                </c:pt>
                <c:pt idx="52057">
                  <c:v>2.6117647058823525</c:v>
                </c:pt>
                <c:pt idx="52058">
                  <c:v>2.6117647058823525</c:v>
                </c:pt>
                <c:pt idx="52059">
                  <c:v>2.6117647058823525</c:v>
                </c:pt>
                <c:pt idx="52060">
                  <c:v>2.6117647058823525</c:v>
                </c:pt>
                <c:pt idx="52061">
                  <c:v>2.6117647058823525</c:v>
                </c:pt>
                <c:pt idx="52062">
                  <c:v>2.6117647058823525</c:v>
                </c:pt>
                <c:pt idx="52063">
                  <c:v>2.6117647058823525</c:v>
                </c:pt>
                <c:pt idx="52064">
                  <c:v>2.6117647058823525</c:v>
                </c:pt>
                <c:pt idx="52065">
                  <c:v>2.6117647058823525</c:v>
                </c:pt>
                <c:pt idx="52066">
                  <c:v>2.6117647058823525</c:v>
                </c:pt>
                <c:pt idx="52067">
                  <c:v>2.6117647058823525</c:v>
                </c:pt>
                <c:pt idx="52068">
                  <c:v>2.6117647058823525</c:v>
                </c:pt>
                <c:pt idx="52069">
                  <c:v>2.6117647058823525</c:v>
                </c:pt>
                <c:pt idx="52070">
                  <c:v>2.6117647058823525</c:v>
                </c:pt>
                <c:pt idx="52071">
                  <c:v>2.6117647058823525</c:v>
                </c:pt>
                <c:pt idx="52072">
                  <c:v>2.6117647058823525</c:v>
                </c:pt>
                <c:pt idx="52073">
                  <c:v>2.6117647058823525</c:v>
                </c:pt>
                <c:pt idx="52074">
                  <c:v>2.6117647058823525</c:v>
                </c:pt>
                <c:pt idx="52075">
                  <c:v>2.6117647058823525</c:v>
                </c:pt>
                <c:pt idx="52076">
                  <c:v>2.6117647058823525</c:v>
                </c:pt>
                <c:pt idx="52077">
                  <c:v>2.4643137254901957</c:v>
                </c:pt>
                <c:pt idx="52078">
                  <c:v>2.4643137254901957</c:v>
                </c:pt>
                <c:pt idx="52079">
                  <c:v>2.4643137254901957</c:v>
                </c:pt>
                <c:pt idx="52080">
                  <c:v>2.4643137254901957</c:v>
                </c:pt>
                <c:pt idx="52081">
                  <c:v>2.4643137254901957</c:v>
                </c:pt>
                <c:pt idx="52082">
                  <c:v>2.4643137254901957</c:v>
                </c:pt>
                <c:pt idx="52083">
                  <c:v>2.4643137254901957</c:v>
                </c:pt>
                <c:pt idx="52084">
                  <c:v>2.4643137254901957</c:v>
                </c:pt>
                <c:pt idx="52085">
                  <c:v>2.4643137254901957</c:v>
                </c:pt>
                <c:pt idx="52086">
                  <c:v>2.4643137254901957</c:v>
                </c:pt>
                <c:pt idx="52087">
                  <c:v>2.4643137254901957</c:v>
                </c:pt>
                <c:pt idx="52088">
                  <c:v>2.4643137254901957</c:v>
                </c:pt>
                <c:pt idx="52089">
                  <c:v>2.4643137254901957</c:v>
                </c:pt>
                <c:pt idx="52090">
                  <c:v>2.4643137254901957</c:v>
                </c:pt>
                <c:pt idx="52091">
                  <c:v>2.4643137254901957</c:v>
                </c:pt>
                <c:pt idx="52092">
                  <c:v>2.4643137254901957</c:v>
                </c:pt>
                <c:pt idx="52093">
                  <c:v>2.4643137254901957</c:v>
                </c:pt>
                <c:pt idx="52094">
                  <c:v>2.4643137254901957</c:v>
                </c:pt>
                <c:pt idx="52095">
                  <c:v>2.4643137254901957</c:v>
                </c:pt>
                <c:pt idx="52096">
                  <c:v>2.4643137254901957</c:v>
                </c:pt>
                <c:pt idx="52097">
                  <c:v>2.4643137254901957</c:v>
                </c:pt>
                <c:pt idx="52098">
                  <c:v>2.4643137254901957</c:v>
                </c:pt>
                <c:pt idx="52099">
                  <c:v>2.4643137254901957</c:v>
                </c:pt>
                <c:pt idx="52100">
                  <c:v>2.4643137254901957</c:v>
                </c:pt>
                <c:pt idx="52101">
                  <c:v>2.4643137254901957</c:v>
                </c:pt>
                <c:pt idx="52102">
                  <c:v>2.4643137254901957</c:v>
                </c:pt>
                <c:pt idx="52103">
                  <c:v>2.4643137254901957</c:v>
                </c:pt>
                <c:pt idx="52104">
                  <c:v>2.4643137254901957</c:v>
                </c:pt>
                <c:pt idx="52105">
                  <c:v>2.4643137254901957</c:v>
                </c:pt>
                <c:pt idx="52106">
                  <c:v>2.4643137254901957</c:v>
                </c:pt>
                <c:pt idx="52107">
                  <c:v>2.4643137254901957</c:v>
                </c:pt>
                <c:pt idx="52108">
                  <c:v>2.4643137254901957</c:v>
                </c:pt>
                <c:pt idx="52109">
                  <c:v>2.4643137254901957</c:v>
                </c:pt>
                <c:pt idx="52110">
                  <c:v>2.4643137254901957</c:v>
                </c:pt>
                <c:pt idx="52111">
                  <c:v>2.4643137254901957</c:v>
                </c:pt>
                <c:pt idx="52112">
                  <c:v>2.4643137254901957</c:v>
                </c:pt>
                <c:pt idx="52113">
                  <c:v>2.4643137254901957</c:v>
                </c:pt>
                <c:pt idx="52114">
                  <c:v>2.4643137254901957</c:v>
                </c:pt>
                <c:pt idx="52115">
                  <c:v>2.4643137254901957</c:v>
                </c:pt>
                <c:pt idx="52116">
                  <c:v>2.4643137254901957</c:v>
                </c:pt>
                <c:pt idx="52117">
                  <c:v>2.4643137254901957</c:v>
                </c:pt>
                <c:pt idx="52118">
                  <c:v>2.4643137254901957</c:v>
                </c:pt>
                <c:pt idx="52119">
                  <c:v>2.4643137254901957</c:v>
                </c:pt>
                <c:pt idx="52120">
                  <c:v>2.4643137254901957</c:v>
                </c:pt>
                <c:pt idx="52121">
                  <c:v>2.4643137254901957</c:v>
                </c:pt>
                <c:pt idx="52122">
                  <c:v>2.4643137254901957</c:v>
                </c:pt>
                <c:pt idx="52123">
                  <c:v>2.4643137254901957</c:v>
                </c:pt>
                <c:pt idx="52124">
                  <c:v>2.4643137254901957</c:v>
                </c:pt>
                <c:pt idx="52125">
                  <c:v>2.4643137254901957</c:v>
                </c:pt>
                <c:pt idx="52126">
                  <c:v>2.4643137254901957</c:v>
                </c:pt>
                <c:pt idx="52127">
                  <c:v>2.4643137254901957</c:v>
                </c:pt>
                <c:pt idx="52128">
                  <c:v>2.4643137254901957</c:v>
                </c:pt>
                <c:pt idx="52129">
                  <c:v>2.4643137254901957</c:v>
                </c:pt>
                <c:pt idx="52130">
                  <c:v>2.4643137254901957</c:v>
                </c:pt>
                <c:pt idx="52131">
                  <c:v>2.4643137254901957</c:v>
                </c:pt>
                <c:pt idx="52132">
                  <c:v>2.4643137254901957</c:v>
                </c:pt>
                <c:pt idx="52133">
                  <c:v>2.4643137254901957</c:v>
                </c:pt>
                <c:pt idx="52134">
                  <c:v>2.4643137254901957</c:v>
                </c:pt>
                <c:pt idx="52135">
                  <c:v>2.6117647058823525</c:v>
                </c:pt>
                <c:pt idx="52136">
                  <c:v>2.6117647058823525</c:v>
                </c:pt>
                <c:pt idx="52137">
                  <c:v>2.6117647058823525</c:v>
                </c:pt>
                <c:pt idx="52138">
                  <c:v>2.6117647058823525</c:v>
                </c:pt>
                <c:pt idx="52139">
                  <c:v>2.6117647058823525</c:v>
                </c:pt>
                <c:pt idx="52140">
                  <c:v>2.6117647058823525</c:v>
                </c:pt>
                <c:pt idx="52141">
                  <c:v>2.6117647058823525</c:v>
                </c:pt>
                <c:pt idx="52142">
                  <c:v>2.6117647058823525</c:v>
                </c:pt>
                <c:pt idx="52143">
                  <c:v>2.6117647058823525</c:v>
                </c:pt>
                <c:pt idx="52144">
                  <c:v>2.6117647058823525</c:v>
                </c:pt>
                <c:pt idx="52145">
                  <c:v>2.6117647058823525</c:v>
                </c:pt>
                <c:pt idx="52146">
                  <c:v>2.6117647058823525</c:v>
                </c:pt>
                <c:pt idx="52147">
                  <c:v>2.6117647058823525</c:v>
                </c:pt>
                <c:pt idx="52148">
                  <c:v>2.6117647058823525</c:v>
                </c:pt>
                <c:pt idx="52149">
                  <c:v>2.6117647058823525</c:v>
                </c:pt>
                <c:pt idx="52150">
                  <c:v>2.6117647058823525</c:v>
                </c:pt>
                <c:pt idx="52151">
                  <c:v>2.6117647058823525</c:v>
                </c:pt>
                <c:pt idx="52152">
                  <c:v>2.6117647058823525</c:v>
                </c:pt>
                <c:pt idx="52153">
                  <c:v>2.6117647058823525</c:v>
                </c:pt>
                <c:pt idx="52154">
                  <c:v>2.6117647058823525</c:v>
                </c:pt>
                <c:pt idx="52155">
                  <c:v>2.6117647058823525</c:v>
                </c:pt>
                <c:pt idx="52156">
                  <c:v>2.6117647058823525</c:v>
                </c:pt>
                <c:pt idx="52157">
                  <c:v>2.6117647058823525</c:v>
                </c:pt>
                <c:pt idx="52158">
                  <c:v>2.6117647058823525</c:v>
                </c:pt>
                <c:pt idx="52159">
                  <c:v>2.6117647058823525</c:v>
                </c:pt>
                <c:pt idx="52160">
                  <c:v>2.6117647058823525</c:v>
                </c:pt>
                <c:pt idx="52161">
                  <c:v>2.6117647058823525</c:v>
                </c:pt>
                <c:pt idx="52162">
                  <c:v>2.6117647058823525</c:v>
                </c:pt>
                <c:pt idx="52163">
                  <c:v>2.6117647058823525</c:v>
                </c:pt>
                <c:pt idx="52164">
                  <c:v>2.6117647058823525</c:v>
                </c:pt>
                <c:pt idx="52165">
                  <c:v>2.6117647058823525</c:v>
                </c:pt>
                <c:pt idx="52166">
                  <c:v>2.6117647058823525</c:v>
                </c:pt>
                <c:pt idx="52167">
                  <c:v>2.6117647058823525</c:v>
                </c:pt>
                <c:pt idx="52168">
                  <c:v>2.6117647058823525</c:v>
                </c:pt>
                <c:pt idx="52169">
                  <c:v>2.6117647058823525</c:v>
                </c:pt>
                <c:pt idx="52170">
                  <c:v>2.6117647058823525</c:v>
                </c:pt>
                <c:pt idx="52171">
                  <c:v>2.6117647058823525</c:v>
                </c:pt>
                <c:pt idx="52172">
                  <c:v>2.4643137254901957</c:v>
                </c:pt>
                <c:pt idx="52173">
                  <c:v>2.4643137254901957</c:v>
                </c:pt>
                <c:pt idx="52174">
                  <c:v>2.4643137254901957</c:v>
                </c:pt>
                <c:pt idx="52175">
                  <c:v>2.4643137254901957</c:v>
                </c:pt>
                <c:pt idx="52176">
                  <c:v>2.4643137254901957</c:v>
                </c:pt>
                <c:pt idx="52177">
                  <c:v>2.4643137254901957</c:v>
                </c:pt>
                <c:pt idx="52178">
                  <c:v>2.4643137254901957</c:v>
                </c:pt>
                <c:pt idx="52179">
                  <c:v>2.4643137254901957</c:v>
                </c:pt>
                <c:pt idx="52180">
                  <c:v>2.4643137254901957</c:v>
                </c:pt>
                <c:pt idx="52181">
                  <c:v>2.4643137254901957</c:v>
                </c:pt>
                <c:pt idx="52182">
                  <c:v>2.4643137254901957</c:v>
                </c:pt>
                <c:pt idx="52183">
                  <c:v>2.4643137254901957</c:v>
                </c:pt>
                <c:pt idx="52184">
                  <c:v>2.4643137254901957</c:v>
                </c:pt>
                <c:pt idx="52185">
                  <c:v>2.4643137254901957</c:v>
                </c:pt>
                <c:pt idx="52186">
                  <c:v>2.4643137254901957</c:v>
                </c:pt>
                <c:pt idx="52187">
                  <c:v>2.4643137254901957</c:v>
                </c:pt>
                <c:pt idx="52188">
                  <c:v>2.4643137254901957</c:v>
                </c:pt>
                <c:pt idx="52189">
                  <c:v>2.4643137254901957</c:v>
                </c:pt>
                <c:pt idx="52190">
                  <c:v>2.4643137254901957</c:v>
                </c:pt>
                <c:pt idx="52191">
                  <c:v>2.4643137254901957</c:v>
                </c:pt>
                <c:pt idx="52192">
                  <c:v>2.4643137254901957</c:v>
                </c:pt>
                <c:pt idx="52193">
                  <c:v>2.4643137254901957</c:v>
                </c:pt>
                <c:pt idx="52194">
                  <c:v>2.4643137254901957</c:v>
                </c:pt>
                <c:pt idx="52195">
                  <c:v>2.4643137254901957</c:v>
                </c:pt>
                <c:pt idx="52196">
                  <c:v>2.4643137254901957</c:v>
                </c:pt>
                <c:pt idx="52197">
                  <c:v>2.4643137254901957</c:v>
                </c:pt>
                <c:pt idx="52198">
                  <c:v>2.4643137254901957</c:v>
                </c:pt>
                <c:pt idx="52199">
                  <c:v>2.4643137254901957</c:v>
                </c:pt>
                <c:pt idx="52200">
                  <c:v>2.4643137254901957</c:v>
                </c:pt>
                <c:pt idx="52201">
                  <c:v>2.4643137254901957</c:v>
                </c:pt>
                <c:pt idx="52202">
                  <c:v>2.4643137254901957</c:v>
                </c:pt>
                <c:pt idx="52203">
                  <c:v>2.4643137254901957</c:v>
                </c:pt>
                <c:pt idx="52204">
                  <c:v>2.4643137254901957</c:v>
                </c:pt>
                <c:pt idx="52205">
                  <c:v>2.4643137254901957</c:v>
                </c:pt>
                <c:pt idx="52206">
                  <c:v>2.4643137254901957</c:v>
                </c:pt>
                <c:pt idx="52207">
                  <c:v>2.4643137254901957</c:v>
                </c:pt>
                <c:pt idx="52208">
                  <c:v>2.4643137254901957</c:v>
                </c:pt>
                <c:pt idx="52209">
                  <c:v>2.4643137254901957</c:v>
                </c:pt>
                <c:pt idx="52210">
                  <c:v>2.4643137254901957</c:v>
                </c:pt>
                <c:pt idx="52211">
                  <c:v>2.4643137254901957</c:v>
                </c:pt>
                <c:pt idx="52212">
                  <c:v>2.4643137254901957</c:v>
                </c:pt>
                <c:pt idx="52213">
                  <c:v>2.4643137254901957</c:v>
                </c:pt>
                <c:pt idx="52214">
                  <c:v>2.4643137254901957</c:v>
                </c:pt>
                <c:pt idx="52215">
                  <c:v>2.4643137254901957</c:v>
                </c:pt>
                <c:pt idx="52216">
                  <c:v>2.4643137254901957</c:v>
                </c:pt>
                <c:pt idx="52217">
                  <c:v>2.4643137254901957</c:v>
                </c:pt>
                <c:pt idx="52218">
                  <c:v>2.4643137254901957</c:v>
                </c:pt>
                <c:pt idx="52219">
                  <c:v>2.4643137254901957</c:v>
                </c:pt>
                <c:pt idx="52220">
                  <c:v>2.4643137254901957</c:v>
                </c:pt>
                <c:pt idx="52221">
                  <c:v>2.4643137254901957</c:v>
                </c:pt>
                <c:pt idx="52222">
                  <c:v>2.4643137254901957</c:v>
                </c:pt>
                <c:pt idx="52223">
                  <c:v>2.4643137254901957</c:v>
                </c:pt>
                <c:pt idx="52224">
                  <c:v>2.4643137254901957</c:v>
                </c:pt>
                <c:pt idx="52225">
                  <c:v>2.4643137254901957</c:v>
                </c:pt>
                <c:pt idx="52226">
                  <c:v>2.4643137254901957</c:v>
                </c:pt>
                <c:pt idx="52227">
                  <c:v>2.4643137254901957</c:v>
                </c:pt>
                <c:pt idx="52228">
                  <c:v>2.4643137254901957</c:v>
                </c:pt>
                <c:pt idx="52229">
                  <c:v>2.6117647058823525</c:v>
                </c:pt>
                <c:pt idx="52230">
                  <c:v>2.6117647058823525</c:v>
                </c:pt>
                <c:pt idx="52231">
                  <c:v>2.6117647058823525</c:v>
                </c:pt>
                <c:pt idx="52232">
                  <c:v>2.6117647058823525</c:v>
                </c:pt>
                <c:pt idx="52233">
                  <c:v>2.6117647058823525</c:v>
                </c:pt>
                <c:pt idx="52234">
                  <c:v>2.6117647058823525</c:v>
                </c:pt>
                <c:pt idx="52235">
                  <c:v>2.6117647058823525</c:v>
                </c:pt>
                <c:pt idx="52236">
                  <c:v>2.6117647058823525</c:v>
                </c:pt>
                <c:pt idx="52237">
                  <c:v>2.6117647058823525</c:v>
                </c:pt>
                <c:pt idx="52238">
                  <c:v>2.6117647058823525</c:v>
                </c:pt>
                <c:pt idx="52239">
                  <c:v>2.6117647058823525</c:v>
                </c:pt>
                <c:pt idx="52240">
                  <c:v>2.6117647058823525</c:v>
                </c:pt>
                <c:pt idx="52241">
                  <c:v>2.6117647058823525</c:v>
                </c:pt>
                <c:pt idx="52242">
                  <c:v>2.6117647058823525</c:v>
                </c:pt>
                <c:pt idx="52243">
                  <c:v>2.6117647058823525</c:v>
                </c:pt>
                <c:pt idx="52244">
                  <c:v>2.6117647058823525</c:v>
                </c:pt>
                <c:pt idx="52245">
                  <c:v>2.6117647058823525</c:v>
                </c:pt>
                <c:pt idx="52246">
                  <c:v>2.6117647058823525</c:v>
                </c:pt>
                <c:pt idx="52247">
                  <c:v>2.6117647058823525</c:v>
                </c:pt>
                <c:pt idx="52248">
                  <c:v>2.6117647058823525</c:v>
                </c:pt>
                <c:pt idx="52249">
                  <c:v>2.6117647058823525</c:v>
                </c:pt>
                <c:pt idx="52250">
                  <c:v>2.6117647058823525</c:v>
                </c:pt>
                <c:pt idx="52251">
                  <c:v>2.6117647058823525</c:v>
                </c:pt>
                <c:pt idx="52252">
                  <c:v>2.6117647058823525</c:v>
                </c:pt>
                <c:pt idx="52253">
                  <c:v>2.6117647058823525</c:v>
                </c:pt>
                <c:pt idx="52254">
                  <c:v>2.6117647058823525</c:v>
                </c:pt>
                <c:pt idx="52255">
                  <c:v>2.6117647058823525</c:v>
                </c:pt>
                <c:pt idx="52256">
                  <c:v>2.6117647058823525</c:v>
                </c:pt>
                <c:pt idx="52257">
                  <c:v>2.6117647058823525</c:v>
                </c:pt>
                <c:pt idx="52258">
                  <c:v>2.6117647058823525</c:v>
                </c:pt>
                <c:pt idx="52259">
                  <c:v>2.6117647058823525</c:v>
                </c:pt>
                <c:pt idx="52260">
                  <c:v>2.6117647058823525</c:v>
                </c:pt>
                <c:pt idx="52261">
                  <c:v>2.6117647058823525</c:v>
                </c:pt>
                <c:pt idx="52262">
                  <c:v>2.6117647058823525</c:v>
                </c:pt>
                <c:pt idx="52263">
                  <c:v>2.6117647058823525</c:v>
                </c:pt>
                <c:pt idx="52264">
                  <c:v>2.6117647058823525</c:v>
                </c:pt>
                <c:pt idx="52265">
                  <c:v>2.6117647058823525</c:v>
                </c:pt>
                <c:pt idx="52266">
                  <c:v>2.6117647058823525</c:v>
                </c:pt>
                <c:pt idx="52267">
                  <c:v>2.6117647058823525</c:v>
                </c:pt>
                <c:pt idx="52268">
                  <c:v>2.6117647058823525</c:v>
                </c:pt>
                <c:pt idx="52269">
                  <c:v>2.4643137254901957</c:v>
                </c:pt>
                <c:pt idx="52270">
                  <c:v>2.4643137254901957</c:v>
                </c:pt>
                <c:pt idx="52271">
                  <c:v>2.4643137254901957</c:v>
                </c:pt>
                <c:pt idx="52272">
                  <c:v>2.4643137254901957</c:v>
                </c:pt>
                <c:pt idx="52273">
                  <c:v>2.4643137254901957</c:v>
                </c:pt>
                <c:pt idx="52274">
                  <c:v>2.4643137254901957</c:v>
                </c:pt>
                <c:pt idx="52275">
                  <c:v>2.4643137254901957</c:v>
                </c:pt>
                <c:pt idx="52276">
                  <c:v>2.4643137254901957</c:v>
                </c:pt>
                <c:pt idx="52277">
                  <c:v>2.4643137254901957</c:v>
                </c:pt>
                <c:pt idx="52278">
                  <c:v>2.4643137254901957</c:v>
                </c:pt>
                <c:pt idx="52279">
                  <c:v>2.4643137254901957</c:v>
                </c:pt>
                <c:pt idx="52280">
                  <c:v>2.4643137254901957</c:v>
                </c:pt>
                <c:pt idx="52281">
                  <c:v>2.4643137254901957</c:v>
                </c:pt>
                <c:pt idx="52282">
                  <c:v>2.4643137254901957</c:v>
                </c:pt>
                <c:pt idx="52283">
                  <c:v>2.4643137254901957</c:v>
                </c:pt>
                <c:pt idx="52284">
                  <c:v>2.4643137254901957</c:v>
                </c:pt>
                <c:pt idx="52285">
                  <c:v>2.4643137254901957</c:v>
                </c:pt>
                <c:pt idx="52286">
                  <c:v>2.4643137254901957</c:v>
                </c:pt>
                <c:pt idx="52287">
                  <c:v>2.4643137254901957</c:v>
                </c:pt>
                <c:pt idx="52288">
                  <c:v>2.4643137254901957</c:v>
                </c:pt>
                <c:pt idx="52289">
                  <c:v>2.4643137254901957</c:v>
                </c:pt>
                <c:pt idx="52290">
                  <c:v>2.4643137254901957</c:v>
                </c:pt>
                <c:pt idx="52291">
                  <c:v>2.4643137254901957</c:v>
                </c:pt>
                <c:pt idx="52292">
                  <c:v>2.4643137254901957</c:v>
                </c:pt>
                <c:pt idx="52293">
                  <c:v>2.4643137254901957</c:v>
                </c:pt>
                <c:pt idx="52294">
                  <c:v>2.4643137254901957</c:v>
                </c:pt>
                <c:pt idx="52295">
                  <c:v>2.4643137254901957</c:v>
                </c:pt>
                <c:pt idx="52296">
                  <c:v>2.4643137254901957</c:v>
                </c:pt>
                <c:pt idx="52297">
                  <c:v>2.4643137254901957</c:v>
                </c:pt>
                <c:pt idx="52298">
                  <c:v>2.4643137254901957</c:v>
                </c:pt>
                <c:pt idx="52299">
                  <c:v>2.4643137254901957</c:v>
                </c:pt>
                <c:pt idx="52300">
                  <c:v>2.4643137254901957</c:v>
                </c:pt>
                <c:pt idx="52301">
                  <c:v>2.4643137254901957</c:v>
                </c:pt>
                <c:pt idx="52302">
                  <c:v>2.4643137254901957</c:v>
                </c:pt>
                <c:pt idx="52303">
                  <c:v>2.4643137254901957</c:v>
                </c:pt>
                <c:pt idx="52304">
                  <c:v>2.4643137254901957</c:v>
                </c:pt>
                <c:pt idx="52305">
                  <c:v>2.4643137254901957</c:v>
                </c:pt>
                <c:pt idx="52306">
                  <c:v>2.4643137254901957</c:v>
                </c:pt>
                <c:pt idx="52307">
                  <c:v>2.4643137254901957</c:v>
                </c:pt>
                <c:pt idx="52308">
                  <c:v>2.4643137254901957</c:v>
                </c:pt>
                <c:pt idx="52309">
                  <c:v>2.4643137254901957</c:v>
                </c:pt>
                <c:pt idx="52310">
                  <c:v>2.4643137254901957</c:v>
                </c:pt>
                <c:pt idx="52311">
                  <c:v>2.4643137254901957</c:v>
                </c:pt>
                <c:pt idx="52312">
                  <c:v>2.4643137254901957</c:v>
                </c:pt>
                <c:pt idx="52313">
                  <c:v>2.4643137254901957</c:v>
                </c:pt>
                <c:pt idx="52314">
                  <c:v>2.4643137254901957</c:v>
                </c:pt>
                <c:pt idx="52315">
                  <c:v>2.4643137254901957</c:v>
                </c:pt>
                <c:pt idx="52316">
                  <c:v>2.4643137254901957</c:v>
                </c:pt>
                <c:pt idx="52317">
                  <c:v>2.4643137254901957</c:v>
                </c:pt>
                <c:pt idx="52318">
                  <c:v>2.4643137254901957</c:v>
                </c:pt>
                <c:pt idx="52319">
                  <c:v>2.4643137254901957</c:v>
                </c:pt>
                <c:pt idx="52320">
                  <c:v>2.4643137254901957</c:v>
                </c:pt>
                <c:pt idx="52321">
                  <c:v>2.4643137254901957</c:v>
                </c:pt>
                <c:pt idx="52322">
                  <c:v>2.4643137254901957</c:v>
                </c:pt>
                <c:pt idx="52323">
                  <c:v>2.4643137254901957</c:v>
                </c:pt>
                <c:pt idx="52324">
                  <c:v>2.4643137254901957</c:v>
                </c:pt>
                <c:pt idx="52325">
                  <c:v>2.6117647058823525</c:v>
                </c:pt>
                <c:pt idx="52326">
                  <c:v>2.6117647058823525</c:v>
                </c:pt>
                <c:pt idx="52327">
                  <c:v>2.6117647058823525</c:v>
                </c:pt>
                <c:pt idx="52328">
                  <c:v>2.6117647058823525</c:v>
                </c:pt>
                <c:pt idx="52329">
                  <c:v>2.6117647058823525</c:v>
                </c:pt>
                <c:pt idx="52330">
                  <c:v>2.6117647058823525</c:v>
                </c:pt>
                <c:pt idx="52331">
                  <c:v>2.6117647058823525</c:v>
                </c:pt>
                <c:pt idx="52332">
                  <c:v>2.6117647058823525</c:v>
                </c:pt>
                <c:pt idx="52333">
                  <c:v>2.6117647058823525</c:v>
                </c:pt>
                <c:pt idx="52334">
                  <c:v>2.6117647058823525</c:v>
                </c:pt>
                <c:pt idx="52335">
                  <c:v>2.6117647058823525</c:v>
                </c:pt>
                <c:pt idx="52336">
                  <c:v>2.6117647058823525</c:v>
                </c:pt>
                <c:pt idx="52337">
                  <c:v>2.6117647058823525</c:v>
                </c:pt>
                <c:pt idx="52338">
                  <c:v>2.6117647058823525</c:v>
                </c:pt>
                <c:pt idx="52339">
                  <c:v>2.6117647058823525</c:v>
                </c:pt>
                <c:pt idx="52340">
                  <c:v>2.6117647058823525</c:v>
                </c:pt>
                <c:pt idx="52341">
                  <c:v>2.6117647058823525</c:v>
                </c:pt>
                <c:pt idx="52342">
                  <c:v>2.6117647058823525</c:v>
                </c:pt>
                <c:pt idx="52343">
                  <c:v>2.6117647058823525</c:v>
                </c:pt>
                <c:pt idx="52344">
                  <c:v>2.6117647058823525</c:v>
                </c:pt>
                <c:pt idx="52345">
                  <c:v>2.6117647058823525</c:v>
                </c:pt>
                <c:pt idx="52346">
                  <c:v>2.6117647058823525</c:v>
                </c:pt>
                <c:pt idx="52347">
                  <c:v>2.6117647058823525</c:v>
                </c:pt>
                <c:pt idx="52348">
                  <c:v>2.6117647058823525</c:v>
                </c:pt>
                <c:pt idx="52349">
                  <c:v>2.6117647058823525</c:v>
                </c:pt>
                <c:pt idx="52350">
                  <c:v>2.6117647058823525</c:v>
                </c:pt>
                <c:pt idx="52351">
                  <c:v>2.6117647058823525</c:v>
                </c:pt>
                <c:pt idx="52352">
                  <c:v>2.6117647058823525</c:v>
                </c:pt>
                <c:pt idx="52353">
                  <c:v>2.6117647058823525</c:v>
                </c:pt>
                <c:pt idx="52354">
                  <c:v>2.6117647058823525</c:v>
                </c:pt>
                <c:pt idx="52355">
                  <c:v>2.6117647058823525</c:v>
                </c:pt>
                <c:pt idx="52356">
                  <c:v>2.6117647058823525</c:v>
                </c:pt>
                <c:pt idx="52357">
                  <c:v>2.6117647058823525</c:v>
                </c:pt>
                <c:pt idx="52358">
                  <c:v>2.6117647058823525</c:v>
                </c:pt>
                <c:pt idx="52359">
                  <c:v>2.6117647058823525</c:v>
                </c:pt>
                <c:pt idx="52360">
                  <c:v>2.6117647058823525</c:v>
                </c:pt>
                <c:pt idx="52361">
                  <c:v>2.6117647058823525</c:v>
                </c:pt>
                <c:pt idx="52362">
                  <c:v>2.6117647058823525</c:v>
                </c:pt>
                <c:pt idx="52363">
                  <c:v>2.6117647058823525</c:v>
                </c:pt>
                <c:pt idx="52364">
                  <c:v>2.4643137254901957</c:v>
                </c:pt>
                <c:pt idx="52365">
                  <c:v>2.4643137254901957</c:v>
                </c:pt>
                <c:pt idx="52366">
                  <c:v>2.4643137254901957</c:v>
                </c:pt>
                <c:pt idx="52367">
                  <c:v>2.4643137254901957</c:v>
                </c:pt>
                <c:pt idx="52368">
                  <c:v>2.4643137254901957</c:v>
                </c:pt>
                <c:pt idx="52369">
                  <c:v>2.4643137254901957</c:v>
                </c:pt>
                <c:pt idx="52370">
                  <c:v>2.4643137254901957</c:v>
                </c:pt>
                <c:pt idx="52371">
                  <c:v>2.4643137254901957</c:v>
                </c:pt>
                <c:pt idx="52372">
                  <c:v>2.4643137254901957</c:v>
                </c:pt>
                <c:pt idx="52373">
                  <c:v>2.4643137254901957</c:v>
                </c:pt>
                <c:pt idx="52374">
                  <c:v>2.4643137254901957</c:v>
                </c:pt>
                <c:pt idx="52375">
                  <c:v>2.4643137254901957</c:v>
                </c:pt>
                <c:pt idx="52376">
                  <c:v>2.4643137254901957</c:v>
                </c:pt>
                <c:pt idx="52377">
                  <c:v>2.4643137254901957</c:v>
                </c:pt>
                <c:pt idx="52378">
                  <c:v>2.4643137254901957</c:v>
                </c:pt>
                <c:pt idx="52379">
                  <c:v>2.4643137254901957</c:v>
                </c:pt>
                <c:pt idx="52380">
                  <c:v>2.4643137254901957</c:v>
                </c:pt>
                <c:pt idx="52381">
                  <c:v>2.4643137254901957</c:v>
                </c:pt>
                <c:pt idx="52382">
                  <c:v>2.4643137254901957</c:v>
                </c:pt>
                <c:pt idx="52383">
                  <c:v>2.4643137254901957</c:v>
                </c:pt>
                <c:pt idx="52384">
                  <c:v>2.4643137254901957</c:v>
                </c:pt>
                <c:pt idx="52385">
                  <c:v>2.4643137254901957</c:v>
                </c:pt>
                <c:pt idx="52386">
                  <c:v>2.4643137254901957</c:v>
                </c:pt>
                <c:pt idx="52387">
                  <c:v>2.4643137254901957</c:v>
                </c:pt>
                <c:pt idx="52388">
                  <c:v>2.4643137254901957</c:v>
                </c:pt>
                <c:pt idx="52389">
                  <c:v>2.4643137254901957</c:v>
                </c:pt>
                <c:pt idx="52390">
                  <c:v>2.4643137254901957</c:v>
                </c:pt>
                <c:pt idx="52391">
                  <c:v>2.4643137254901957</c:v>
                </c:pt>
                <c:pt idx="52392">
                  <c:v>2.4643137254901957</c:v>
                </c:pt>
                <c:pt idx="52393">
                  <c:v>2.4643137254901957</c:v>
                </c:pt>
                <c:pt idx="52394">
                  <c:v>2.4643137254901957</c:v>
                </c:pt>
                <c:pt idx="52395">
                  <c:v>2.4643137254901957</c:v>
                </c:pt>
                <c:pt idx="52396">
                  <c:v>2.4643137254901957</c:v>
                </c:pt>
                <c:pt idx="52397">
                  <c:v>2.4643137254901957</c:v>
                </c:pt>
                <c:pt idx="52398">
                  <c:v>2.4643137254901957</c:v>
                </c:pt>
                <c:pt idx="52399">
                  <c:v>2.4643137254901957</c:v>
                </c:pt>
                <c:pt idx="52400">
                  <c:v>2.4643137254901957</c:v>
                </c:pt>
                <c:pt idx="52401">
                  <c:v>2.4643137254901957</c:v>
                </c:pt>
                <c:pt idx="52402">
                  <c:v>2.4643137254901957</c:v>
                </c:pt>
                <c:pt idx="52403">
                  <c:v>2.4643137254901957</c:v>
                </c:pt>
                <c:pt idx="52404">
                  <c:v>2.4643137254901957</c:v>
                </c:pt>
                <c:pt idx="52405">
                  <c:v>2.4643137254901957</c:v>
                </c:pt>
                <c:pt idx="52406">
                  <c:v>2.4643137254901957</c:v>
                </c:pt>
                <c:pt idx="52407">
                  <c:v>2.4643137254901957</c:v>
                </c:pt>
                <c:pt idx="52408">
                  <c:v>2.4643137254901957</c:v>
                </c:pt>
                <c:pt idx="52409">
                  <c:v>2.4643137254901957</c:v>
                </c:pt>
                <c:pt idx="52410">
                  <c:v>2.4643137254901957</c:v>
                </c:pt>
                <c:pt idx="52411">
                  <c:v>2.4643137254901957</c:v>
                </c:pt>
                <c:pt idx="52412">
                  <c:v>2.4643137254901957</c:v>
                </c:pt>
                <c:pt idx="52413">
                  <c:v>2.4643137254901957</c:v>
                </c:pt>
                <c:pt idx="52414">
                  <c:v>2.4643137254901957</c:v>
                </c:pt>
                <c:pt idx="52415">
                  <c:v>2.4643137254901957</c:v>
                </c:pt>
                <c:pt idx="52416">
                  <c:v>2.4643137254901957</c:v>
                </c:pt>
                <c:pt idx="52417">
                  <c:v>2.4643137254901957</c:v>
                </c:pt>
                <c:pt idx="52418">
                  <c:v>2.4643137254901957</c:v>
                </c:pt>
                <c:pt idx="52419">
                  <c:v>2.4643137254901957</c:v>
                </c:pt>
                <c:pt idx="52420">
                  <c:v>2.6117647058823525</c:v>
                </c:pt>
                <c:pt idx="52421">
                  <c:v>2.6117647058823525</c:v>
                </c:pt>
                <c:pt idx="52422">
                  <c:v>2.6117647058823525</c:v>
                </c:pt>
                <c:pt idx="52423">
                  <c:v>2.6117647058823525</c:v>
                </c:pt>
                <c:pt idx="52424">
                  <c:v>2.6117647058823525</c:v>
                </c:pt>
                <c:pt idx="52425">
                  <c:v>2.6117647058823525</c:v>
                </c:pt>
                <c:pt idx="52426">
                  <c:v>2.6117647058823525</c:v>
                </c:pt>
                <c:pt idx="52427">
                  <c:v>2.6117647058823525</c:v>
                </c:pt>
                <c:pt idx="52428">
                  <c:v>2.6117647058823525</c:v>
                </c:pt>
                <c:pt idx="52429">
                  <c:v>2.6117647058823525</c:v>
                </c:pt>
                <c:pt idx="52430">
                  <c:v>2.6117647058823525</c:v>
                </c:pt>
                <c:pt idx="52431">
                  <c:v>2.6117647058823525</c:v>
                </c:pt>
                <c:pt idx="52432">
                  <c:v>2.6117647058823525</c:v>
                </c:pt>
                <c:pt idx="52433">
                  <c:v>2.6117647058823525</c:v>
                </c:pt>
                <c:pt idx="52434">
                  <c:v>2.6117647058823525</c:v>
                </c:pt>
                <c:pt idx="52435">
                  <c:v>2.6117647058823525</c:v>
                </c:pt>
                <c:pt idx="52436">
                  <c:v>2.6117647058823525</c:v>
                </c:pt>
                <c:pt idx="52437">
                  <c:v>2.6117647058823525</c:v>
                </c:pt>
                <c:pt idx="52438">
                  <c:v>2.6117647058823525</c:v>
                </c:pt>
                <c:pt idx="52439">
                  <c:v>2.6117647058823525</c:v>
                </c:pt>
                <c:pt idx="52440">
                  <c:v>2.6117647058823525</c:v>
                </c:pt>
                <c:pt idx="52441">
                  <c:v>2.6117647058823525</c:v>
                </c:pt>
                <c:pt idx="52442">
                  <c:v>2.6117647058823525</c:v>
                </c:pt>
                <c:pt idx="52443">
                  <c:v>2.6117647058823525</c:v>
                </c:pt>
                <c:pt idx="52444">
                  <c:v>2.6117647058823525</c:v>
                </c:pt>
                <c:pt idx="52445">
                  <c:v>2.6117647058823525</c:v>
                </c:pt>
                <c:pt idx="52446">
                  <c:v>2.6117647058823525</c:v>
                </c:pt>
                <c:pt idx="52447">
                  <c:v>2.6117647058823525</c:v>
                </c:pt>
                <c:pt idx="52448">
                  <c:v>2.6117647058823525</c:v>
                </c:pt>
                <c:pt idx="52449">
                  <c:v>2.6117647058823525</c:v>
                </c:pt>
                <c:pt idx="52450">
                  <c:v>2.6117647058823525</c:v>
                </c:pt>
                <c:pt idx="52451">
                  <c:v>2.6117647058823525</c:v>
                </c:pt>
                <c:pt idx="52452">
                  <c:v>2.6117647058823525</c:v>
                </c:pt>
                <c:pt idx="52453">
                  <c:v>2.6117647058823525</c:v>
                </c:pt>
                <c:pt idx="52454">
                  <c:v>2.6117647058823525</c:v>
                </c:pt>
                <c:pt idx="52455">
                  <c:v>2.6117647058823525</c:v>
                </c:pt>
                <c:pt idx="52456">
                  <c:v>2.6117647058823525</c:v>
                </c:pt>
                <c:pt idx="52457">
                  <c:v>2.6117647058823525</c:v>
                </c:pt>
                <c:pt idx="52458">
                  <c:v>2.4643137254901957</c:v>
                </c:pt>
                <c:pt idx="52459">
                  <c:v>2.4643137254901957</c:v>
                </c:pt>
                <c:pt idx="52460">
                  <c:v>2.4643137254901957</c:v>
                </c:pt>
                <c:pt idx="52461">
                  <c:v>2.4643137254901957</c:v>
                </c:pt>
                <c:pt idx="52462">
                  <c:v>2.4643137254901957</c:v>
                </c:pt>
                <c:pt idx="52463">
                  <c:v>2.4643137254901957</c:v>
                </c:pt>
                <c:pt idx="52464">
                  <c:v>2.4643137254901957</c:v>
                </c:pt>
                <c:pt idx="52465">
                  <c:v>2.4643137254901957</c:v>
                </c:pt>
                <c:pt idx="52466">
                  <c:v>2.4643137254901957</c:v>
                </c:pt>
                <c:pt idx="52467">
                  <c:v>2.4643137254901957</c:v>
                </c:pt>
                <c:pt idx="52468">
                  <c:v>2.4643137254901957</c:v>
                </c:pt>
                <c:pt idx="52469">
                  <c:v>2.4643137254901957</c:v>
                </c:pt>
                <c:pt idx="52470">
                  <c:v>2.4643137254901957</c:v>
                </c:pt>
                <c:pt idx="52471">
                  <c:v>2.4643137254901957</c:v>
                </c:pt>
                <c:pt idx="52472">
                  <c:v>2.4643137254901957</c:v>
                </c:pt>
                <c:pt idx="52473">
                  <c:v>2.4643137254901957</c:v>
                </c:pt>
                <c:pt idx="52474">
                  <c:v>2.4643137254901957</c:v>
                </c:pt>
                <c:pt idx="52475">
                  <c:v>2.4643137254901957</c:v>
                </c:pt>
                <c:pt idx="52476">
                  <c:v>2.4643137254901957</c:v>
                </c:pt>
                <c:pt idx="52477">
                  <c:v>2.4643137254901957</c:v>
                </c:pt>
                <c:pt idx="52478">
                  <c:v>2.4643137254901957</c:v>
                </c:pt>
                <c:pt idx="52479">
                  <c:v>2.4643137254901957</c:v>
                </c:pt>
                <c:pt idx="52480">
                  <c:v>2.4643137254901957</c:v>
                </c:pt>
                <c:pt idx="52481">
                  <c:v>2.4643137254901957</c:v>
                </c:pt>
                <c:pt idx="52482">
                  <c:v>2.4643137254901957</c:v>
                </c:pt>
                <c:pt idx="52483">
                  <c:v>2.4643137254901957</c:v>
                </c:pt>
                <c:pt idx="52484">
                  <c:v>2.4643137254901957</c:v>
                </c:pt>
                <c:pt idx="52485">
                  <c:v>2.4643137254901957</c:v>
                </c:pt>
                <c:pt idx="52486">
                  <c:v>2.4643137254901957</c:v>
                </c:pt>
                <c:pt idx="52487">
                  <c:v>2.4643137254901957</c:v>
                </c:pt>
                <c:pt idx="52488">
                  <c:v>2.4643137254901957</c:v>
                </c:pt>
                <c:pt idx="52489">
                  <c:v>2.4643137254901957</c:v>
                </c:pt>
                <c:pt idx="52490">
                  <c:v>2.4643137254901957</c:v>
                </c:pt>
                <c:pt idx="52491">
                  <c:v>2.4643137254901957</c:v>
                </c:pt>
                <c:pt idx="52492">
                  <c:v>2.4643137254901957</c:v>
                </c:pt>
                <c:pt idx="52493">
                  <c:v>2.4643137254901957</c:v>
                </c:pt>
                <c:pt idx="52494">
                  <c:v>2.4643137254901957</c:v>
                </c:pt>
                <c:pt idx="52495">
                  <c:v>2.4643137254901957</c:v>
                </c:pt>
                <c:pt idx="52496">
                  <c:v>2.4643137254901957</c:v>
                </c:pt>
                <c:pt idx="52497">
                  <c:v>2.4643137254901957</c:v>
                </c:pt>
                <c:pt idx="52498">
                  <c:v>2.4643137254901957</c:v>
                </c:pt>
                <c:pt idx="52499">
                  <c:v>2.4643137254901957</c:v>
                </c:pt>
                <c:pt idx="52500">
                  <c:v>2.4643137254901957</c:v>
                </c:pt>
                <c:pt idx="52501">
                  <c:v>2.4643137254901957</c:v>
                </c:pt>
                <c:pt idx="52502">
                  <c:v>2.4643137254901957</c:v>
                </c:pt>
                <c:pt idx="52503">
                  <c:v>2.4643137254901957</c:v>
                </c:pt>
                <c:pt idx="52504">
                  <c:v>2.4643137254901957</c:v>
                </c:pt>
                <c:pt idx="52505">
                  <c:v>2.4643137254901957</c:v>
                </c:pt>
                <c:pt idx="52506">
                  <c:v>2.4643137254901957</c:v>
                </c:pt>
                <c:pt idx="52507">
                  <c:v>2.4643137254901957</c:v>
                </c:pt>
                <c:pt idx="52508">
                  <c:v>2.4643137254901957</c:v>
                </c:pt>
                <c:pt idx="52509">
                  <c:v>2.4643137254901957</c:v>
                </c:pt>
                <c:pt idx="52510">
                  <c:v>2.4643137254901957</c:v>
                </c:pt>
                <c:pt idx="52511">
                  <c:v>2.4643137254901957</c:v>
                </c:pt>
                <c:pt idx="52512">
                  <c:v>2.4643137254901957</c:v>
                </c:pt>
                <c:pt idx="52513">
                  <c:v>2.4643137254901957</c:v>
                </c:pt>
                <c:pt idx="52514">
                  <c:v>2.4643137254901957</c:v>
                </c:pt>
                <c:pt idx="52515">
                  <c:v>2.4643137254901957</c:v>
                </c:pt>
                <c:pt idx="52516">
                  <c:v>2.6117647058823525</c:v>
                </c:pt>
                <c:pt idx="52517">
                  <c:v>2.6117647058823525</c:v>
                </c:pt>
                <c:pt idx="52518">
                  <c:v>2.6117647058823525</c:v>
                </c:pt>
                <c:pt idx="52519">
                  <c:v>2.6117647058823525</c:v>
                </c:pt>
                <c:pt idx="52520">
                  <c:v>2.6117647058823525</c:v>
                </c:pt>
                <c:pt idx="52521">
                  <c:v>2.6117647058823525</c:v>
                </c:pt>
                <c:pt idx="52522">
                  <c:v>2.6117647058823525</c:v>
                </c:pt>
                <c:pt idx="52523">
                  <c:v>2.6117647058823525</c:v>
                </c:pt>
                <c:pt idx="52524">
                  <c:v>2.6117647058823525</c:v>
                </c:pt>
                <c:pt idx="52525">
                  <c:v>2.6117647058823525</c:v>
                </c:pt>
                <c:pt idx="52526">
                  <c:v>2.6117647058823525</c:v>
                </c:pt>
                <c:pt idx="52527">
                  <c:v>2.6117647058823525</c:v>
                </c:pt>
                <c:pt idx="52528">
                  <c:v>2.6117647058823525</c:v>
                </c:pt>
                <c:pt idx="52529">
                  <c:v>2.6117647058823525</c:v>
                </c:pt>
                <c:pt idx="52530">
                  <c:v>2.6117647058823525</c:v>
                </c:pt>
                <c:pt idx="52531">
                  <c:v>2.6117647058823525</c:v>
                </c:pt>
                <c:pt idx="52532">
                  <c:v>2.6117647058823525</c:v>
                </c:pt>
                <c:pt idx="52533">
                  <c:v>2.6117647058823525</c:v>
                </c:pt>
                <c:pt idx="52534">
                  <c:v>2.6117647058823525</c:v>
                </c:pt>
                <c:pt idx="52535">
                  <c:v>2.6117647058823525</c:v>
                </c:pt>
                <c:pt idx="52536">
                  <c:v>2.6117647058823525</c:v>
                </c:pt>
                <c:pt idx="52537">
                  <c:v>2.6117647058823525</c:v>
                </c:pt>
                <c:pt idx="52538">
                  <c:v>2.6117647058823525</c:v>
                </c:pt>
                <c:pt idx="52539">
                  <c:v>2.6117647058823525</c:v>
                </c:pt>
                <c:pt idx="52540">
                  <c:v>2.6117647058823525</c:v>
                </c:pt>
                <c:pt idx="52541">
                  <c:v>2.6117647058823525</c:v>
                </c:pt>
                <c:pt idx="52542">
                  <c:v>2.6117647058823525</c:v>
                </c:pt>
                <c:pt idx="52543">
                  <c:v>2.6117647058823525</c:v>
                </c:pt>
                <c:pt idx="52544">
                  <c:v>2.6117647058823525</c:v>
                </c:pt>
                <c:pt idx="52545">
                  <c:v>2.6117647058823525</c:v>
                </c:pt>
                <c:pt idx="52546">
                  <c:v>2.6117647058823525</c:v>
                </c:pt>
                <c:pt idx="52547">
                  <c:v>2.6117647058823525</c:v>
                </c:pt>
                <c:pt idx="52548">
                  <c:v>2.6117647058823525</c:v>
                </c:pt>
                <c:pt idx="52549">
                  <c:v>2.6117647058823525</c:v>
                </c:pt>
                <c:pt idx="52550">
                  <c:v>2.6117647058823525</c:v>
                </c:pt>
                <c:pt idx="52551">
                  <c:v>2.6117647058823525</c:v>
                </c:pt>
                <c:pt idx="52552">
                  <c:v>2.6117647058823525</c:v>
                </c:pt>
                <c:pt idx="52553">
                  <c:v>2.6117647058823525</c:v>
                </c:pt>
                <c:pt idx="52554">
                  <c:v>2.6117647058823525</c:v>
                </c:pt>
                <c:pt idx="52555">
                  <c:v>2.4643137254901957</c:v>
                </c:pt>
                <c:pt idx="52556">
                  <c:v>2.4643137254901957</c:v>
                </c:pt>
                <c:pt idx="52557">
                  <c:v>2.4643137254901957</c:v>
                </c:pt>
                <c:pt idx="52558">
                  <c:v>2.4643137254901957</c:v>
                </c:pt>
                <c:pt idx="52559">
                  <c:v>2.4643137254901957</c:v>
                </c:pt>
                <c:pt idx="52560">
                  <c:v>2.4643137254901957</c:v>
                </c:pt>
                <c:pt idx="52561">
                  <c:v>2.4643137254901957</c:v>
                </c:pt>
                <c:pt idx="52562">
                  <c:v>2.4643137254901957</c:v>
                </c:pt>
                <c:pt idx="52563">
                  <c:v>2.4643137254901957</c:v>
                </c:pt>
                <c:pt idx="52564">
                  <c:v>2.4643137254901957</c:v>
                </c:pt>
                <c:pt idx="52565">
                  <c:v>2.4643137254901957</c:v>
                </c:pt>
                <c:pt idx="52566">
                  <c:v>2.4643137254901957</c:v>
                </c:pt>
                <c:pt idx="52567">
                  <c:v>2.4643137254901957</c:v>
                </c:pt>
                <c:pt idx="52568">
                  <c:v>2.4643137254901957</c:v>
                </c:pt>
                <c:pt idx="52569">
                  <c:v>2.4643137254901957</c:v>
                </c:pt>
                <c:pt idx="52570">
                  <c:v>2.4643137254901957</c:v>
                </c:pt>
                <c:pt idx="52571">
                  <c:v>2.4643137254901957</c:v>
                </c:pt>
                <c:pt idx="52572">
                  <c:v>2.4643137254901957</c:v>
                </c:pt>
                <c:pt idx="52573">
                  <c:v>2.4643137254901957</c:v>
                </c:pt>
                <c:pt idx="52574">
                  <c:v>2.4643137254901957</c:v>
                </c:pt>
                <c:pt idx="52575">
                  <c:v>2.4643137254901957</c:v>
                </c:pt>
                <c:pt idx="52576">
                  <c:v>2.4643137254901957</c:v>
                </c:pt>
                <c:pt idx="52577">
                  <c:v>2.4643137254901957</c:v>
                </c:pt>
                <c:pt idx="52578">
                  <c:v>2.4643137254901957</c:v>
                </c:pt>
                <c:pt idx="52579">
                  <c:v>2.4643137254901957</c:v>
                </c:pt>
                <c:pt idx="52580">
                  <c:v>2.4643137254901957</c:v>
                </c:pt>
                <c:pt idx="52581">
                  <c:v>2.4643137254901957</c:v>
                </c:pt>
                <c:pt idx="52582">
                  <c:v>2.4643137254901957</c:v>
                </c:pt>
                <c:pt idx="52583">
                  <c:v>2.4643137254901957</c:v>
                </c:pt>
                <c:pt idx="52584">
                  <c:v>2.4643137254901957</c:v>
                </c:pt>
                <c:pt idx="52585">
                  <c:v>2.4643137254901957</c:v>
                </c:pt>
                <c:pt idx="52586">
                  <c:v>2.4643137254901957</c:v>
                </c:pt>
                <c:pt idx="52587">
                  <c:v>2.4643137254901957</c:v>
                </c:pt>
                <c:pt idx="52588">
                  <c:v>2.4643137254901957</c:v>
                </c:pt>
                <c:pt idx="52589">
                  <c:v>2.4643137254901957</c:v>
                </c:pt>
                <c:pt idx="52590">
                  <c:v>2.4643137254901957</c:v>
                </c:pt>
                <c:pt idx="52591">
                  <c:v>2.4643137254901957</c:v>
                </c:pt>
                <c:pt idx="52592">
                  <c:v>2.4643137254901957</c:v>
                </c:pt>
                <c:pt idx="52593">
                  <c:v>2.4643137254901957</c:v>
                </c:pt>
                <c:pt idx="52594">
                  <c:v>2.4643137254901957</c:v>
                </c:pt>
                <c:pt idx="52595">
                  <c:v>2.4643137254901957</c:v>
                </c:pt>
                <c:pt idx="52596">
                  <c:v>2.4643137254901957</c:v>
                </c:pt>
                <c:pt idx="52597">
                  <c:v>2.4643137254901957</c:v>
                </c:pt>
                <c:pt idx="52598">
                  <c:v>2.4643137254901957</c:v>
                </c:pt>
                <c:pt idx="52599">
                  <c:v>2.4643137254901957</c:v>
                </c:pt>
                <c:pt idx="52600">
                  <c:v>2.4643137254901957</c:v>
                </c:pt>
                <c:pt idx="52601">
                  <c:v>2.4643137254901957</c:v>
                </c:pt>
                <c:pt idx="52602">
                  <c:v>2.4643137254901957</c:v>
                </c:pt>
                <c:pt idx="52603">
                  <c:v>2.4643137254901957</c:v>
                </c:pt>
                <c:pt idx="52604">
                  <c:v>2.4643137254901957</c:v>
                </c:pt>
                <c:pt idx="52605">
                  <c:v>2.4643137254901957</c:v>
                </c:pt>
                <c:pt idx="52606">
                  <c:v>2.4643137254901957</c:v>
                </c:pt>
                <c:pt idx="52607">
                  <c:v>2.4643137254901957</c:v>
                </c:pt>
                <c:pt idx="52608">
                  <c:v>2.4643137254901957</c:v>
                </c:pt>
                <c:pt idx="52609">
                  <c:v>2.4643137254901957</c:v>
                </c:pt>
                <c:pt idx="52610">
                  <c:v>2.4643137254901957</c:v>
                </c:pt>
                <c:pt idx="52611">
                  <c:v>2.4643137254901957</c:v>
                </c:pt>
                <c:pt idx="52612">
                  <c:v>2.6117647058823525</c:v>
                </c:pt>
                <c:pt idx="52613">
                  <c:v>2.6117647058823525</c:v>
                </c:pt>
                <c:pt idx="52614">
                  <c:v>2.6117647058823525</c:v>
                </c:pt>
                <c:pt idx="52615">
                  <c:v>2.6117647058823525</c:v>
                </c:pt>
                <c:pt idx="52616">
                  <c:v>2.6117647058823525</c:v>
                </c:pt>
                <c:pt idx="52617">
                  <c:v>2.6117647058823525</c:v>
                </c:pt>
                <c:pt idx="52618">
                  <c:v>2.6117647058823525</c:v>
                </c:pt>
                <c:pt idx="52619">
                  <c:v>2.6117647058823525</c:v>
                </c:pt>
                <c:pt idx="52620">
                  <c:v>2.6117647058823525</c:v>
                </c:pt>
                <c:pt idx="52621">
                  <c:v>2.6117647058823525</c:v>
                </c:pt>
                <c:pt idx="52622">
                  <c:v>2.6117647058823525</c:v>
                </c:pt>
                <c:pt idx="52623">
                  <c:v>2.6117647058823525</c:v>
                </c:pt>
                <c:pt idx="52624">
                  <c:v>2.6117647058823525</c:v>
                </c:pt>
                <c:pt idx="52625">
                  <c:v>2.6117647058823525</c:v>
                </c:pt>
                <c:pt idx="52626">
                  <c:v>2.6117647058823525</c:v>
                </c:pt>
                <c:pt idx="52627">
                  <c:v>2.6117647058823525</c:v>
                </c:pt>
                <c:pt idx="52628">
                  <c:v>2.6117647058823525</c:v>
                </c:pt>
                <c:pt idx="52629">
                  <c:v>2.6117647058823525</c:v>
                </c:pt>
                <c:pt idx="52630">
                  <c:v>2.6117647058823525</c:v>
                </c:pt>
                <c:pt idx="52631">
                  <c:v>2.6117647058823525</c:v>
                </c:pt>
                <c:pt idx="52632">
                  <c:v>2.6117647058823525</c:v>
                </c:pt>
                <c:pt idx="52633">
                  <c:v>2.6117647058823525</c:v>
                </c:pt>
                <c:pt idx="52634">
                  <c:v>2.6117647058823525</c:v>
                </c:pt>
                <c:pt idx="52635">
                  <c:v>2.6117647058823525</c:v>
                </c:pt>
                <c:pt idx="52636">
                  <c:v>2.6117647058823525</c:v>
                </c:pt>
                <c:pt idx="52637">
                  <c:v>2.6117647058823525</c:v>
                </c:pt>
                <c:pt idx="52638">
                  <c:v>2.6117647058823525</c:v>
                </c:pt>
                <c:pt idx="52639">
                  <c:v>2.6117647058823525</c:v>
                </c:pt>
                <c:pt idx="52640">
                  <c:v>2.6117647058823525</c:v>
                </c:pt>
                <c:pt idx="52641">
                  <c:v>2.6117647058823525</c:v>
                </c:pt>
                <c:pt idx="52642">
                  <c:v>2.6117647058823525</c:v>
                </c:pt>
                <c:pt idx="52643">
                  <c:v>2.6117647058823525</c:v>
                </c:pt>
                <c:pt idx="52644">
                  <c:v>2.6117647058823525</c:v>
                </c:pt>
                <c:pt idx="52645">
                  <c:v>2.6117647058823525</c:v>
                </c:pt>
                <c:pt idx="52646">
                  <c:v>2.6117647058823525</c:v>
                </c:pt>
                <c:pt idx="52647">
                  <c:v>2.6117647058823525</c:v>
                </c:pt>
                <c:pt idx="52648">
                  <c:v>2.6117647058823525</c:v>
                </c:pt>
                <c:pt idx="52649">
                  <c:v>2.6117647058823525</c:v>
                </c:pt>
                <c:pt idx="52650">
                  <c:v>2.4643137254901957</c:v>
                </c:pt>
                <c:pt idx="52651">
                  <c:v>2.4643137254901957</c:v>
                </c:pt>
                <c:pt idx="52652">
                  <c:v>2.4643137254901957</c:v>
                </c:pt>
                <c:pt idx="52653">
                  <c:v>2.4643137254901957</c:v>
                </c:pt>
                <c:pt idx="52654">
                  <c:v>2.4643137254901957</c:v>
                </c:pt>
                <c:pt idx="52655">
                  <c:v>2.4643137254901957</c:v>
                </c:pt>
                <c:pt idx="52656">
                  <c:v>2.4643137254901957</c:v>
                </c:pt>
                <c:pt idx="52657">
                  <c:v>2.4643137254901957</c:v>
                </c:pt>
                <c:pt idx="52658">
                  <c:v>2.4643137254901957</c:v>
                </c:pt>
                <c:pt idx="52659">
                  <c:v>2.4643137254901957</c:v>
                </c:pt>
                <c:pt idx="52660">
                  <c:v>2.4643137254901957</c:v>
                </c:pt>
                <c:pt idx="52661">
                  <c:v>2.4643137254901957</c:v>
                </c:pt>
                <c:pt idx="52662">
                  <c:v>2.4643137254901957</c:v>
                </c:pt>
                <c:pt idx="52663">
                  <c:v>2.4643137254901957</c:v>
                </c:pt>
                <c:pt idx="52664">
                  <c:v>2.4643137254901957</c:v>
                </c:pt>
                <c:pt idx="52665">
                  <c:v>2.4643137254901957</c:v>
                </c:pt>
                <c:pt idx="52666">
                  <c:v>2.4643137254901957</c:v>
                </c:pt>
                <c:pt idx="52667">
                  <c:v>2.4643137254901957</c:v>
                </c:pt>
                <c:pt idx="52668">
                  <c:v>2.4643137254901957</c:v>
                </c:pt>
                <c:pt idx="52669">
                  <c:v>2.4643137254901957</c:v>
                </c:pt>
                <c:pt idx="52670">
                  <c:v>2.4643137254901957</c:v>
                </c:pt>
                <c:pt idx="52671">
                  <c:v>2.4643137254901957</c:v>
                </c:pt>
                <c:pt idx="52672">
                  <c:v>2.4643137254901957</c:v>
                </c:pt>
                <c:pt idx="52673">
                  <c:v>2.4643137254901957</c:v>
                </c:pt>
                <c:pt idx="52674">
                  <c:v>2.4643137254901957</c:v>
                </c:pt>
                <c:pt idx="52675">
                  <c:v>2.4643137254901957</c:v>
                </c:pt>
                <c:pt idx="52676">
                  <c:v>2.4643137254901957</c:v>
                </c:pt>
                <c:pt idx="52677">
                  <c:v>2.4643137254901957</c:v>
                </c:pt>
                <c:pt idx="52678">
                  <c:v>2.4643137254901957</c:v>
                </c:pt>
                <c:pt idx="52679">
                  <c:v>2.4643137254901957</c:v>
                </c:pt>
                <c:pt idx="52680">
                  <c:v>2.4643137254901957</c:v>
                </c:pt>
                <c:pt idx="52681">
                  <c:v>2.4643137254901957</c:v>
                </c:pt>
                <c:pt idx="52682">
                  <c:v>2.4643137254901957</c:v>
                </c:pt>
                <c:pt idx="52683">
                  <c:v>2.4643137254901957</c:v>
                </c:pt>
                <c:pt idx="52684">
                  <c:v>2.4643137254901957</c:v>
                </c:pt>
                <c:pt idx="52685">
                  <c:v>2.4643137254901957</c:v>
                </c:pt>
                <c:pt idx="52686">
                  <c:v>2.4643137254901957</c:v>
                </c:pt>
                <c:pt idx="52687">
                  <c:v>2.4643137254901957</c:v>
                </c:pt>
                <c:pt idx="52688">
                  <c:v>2.4643137254901957</c:v>
                </c:pt>
                <c:pt idx="52689">
                  <c:v>2.4643137254901957</c:v>
                </c:pt>
                <c:pt idx="52690">
                  <c:v>2.4643137254901957</c:v>
                </c:pt>
                <c:pt idx="52691">
                  <c:v>2.4643137254901957</c:v>
                </c:pt>
                <c:pt idx="52692">
                  <c:v>2.4643137254901957</c:v>
                </c:pt>
                <c:pt idx="52693">
                  <c:v>2.4643137254901957</c:v>
                </c:pt>
                <c:pt idx="52694">
                  <c:v>2.4643137254901957</c:v>
                </c:pt>
                <c:pt idx="52695">
                  <c:v>2.4643137254901957</c:v>
                </c:pt>
                <c:pt idx="52696">
                  <c:v>2.4643137254901957</c:v>
                </c:pt>
                <c:pt idx="52697">
                  <c:v>2.4643137254901957</c:v>
                </c:pt>
                <c:pt idx="52698">
                  <c:v>2.4643137254901957</c:v>
                </c:pt>
                <c:pt idx="52699">
                  <c:v>2.4643137254901957</c:v>
                </c:pt>
                <c:pt idx="52700">
                  <c:v>2.4643137254901957</c:v>
                </c:pt>
                <c:pt idx="52701">
                  <c:v>2.4643137254901957</c:v>
                </c:pt>
                <c:pt idx="52702">
                  <c:v>2.4643137254901957</c:v>
                </c:pt>
                <c:pt idx="52703">
                  <c:v>2.4643137254901957</c:v>
                </c:pt>
                <c:pt idx="52704">
                  <c:v>2.4643137254901957</c:v>
                </c:pt>
                <c:pt idx="52705">
                  <c:v>2.4643137254901957</c:v>
                </c:pt>
                <c:pt idx="52706">
                  <c:v>2.4643137254901957</c:v>
                </c:pt>
                <c:pt idx="52707">
                  <c:v>2.4643137254901957</c:v>
                </c:pt>
                <c:pt idx="52708">
                  <c:v>2.6117647058823525</c:v>
                </c:pt>
                <c:pt idx="52709">
                  <c:v>2.6117647058823525</c:v>
                </c:pt>
                <c:pt idx="52710">
                  <c:v>2.6117647058823525</c:v>
                </c:pt>
                <c:pt idx="52711">
                  <c:v>2.6117647058823525</c:v>
                </c:pt>
                <c:pt idx="52712">
                  <c:v>2.6117647058823525</c:v>
                </c:pt>
                <c:pt idx="52713">
                  <c:v>2.6117647058823525</c:v>
                </c:pt>
                <c:pt idx="52714">
                  <c:v>2.6117647058823525</c:v>
                </c:pt>
                <c:pt idx="52715">
                  <c:v>2.6117647058823525</c:v>
                </c:pt>
                <c:pt idx="52716">
                  <c:v>2.6117647058823525</c:v>
                </c:pt>
                <c:pt idx="52717">
                  <c:v>2.6117647058823525</c:v>
                </c:pt>
                <c:pt idx="52718">
                  <c:v>2.6117647058823525</c:v>
                </c:pt>
                <c:pt idx="52719">
                  <c:v>2.6117647058823525</c:v>
                </c:pt>
                <c:pt idx="52720">
                  <c:v>2.6117647058823525</c:v>
                </c:pt>
                <c:pt idx="52721">
                  <c:v>2.6117647058823525</c:v>
                </c:pt>
                <c:pt idx="52722">
                  <c:v>2.6117647058823525</c:v>
                </c:pt>
                <c:pt idx="52723">
                  <c:v>2.6117647058823525</c:v>
                </c:pt>
                <c:pt idx="52724">
                  <c:v>2.6117647058823525</c:v>
                </c:pt>
                <c:pt idx="52725">
                  <c:v>2.6117647058823525</c:v>
                </c:pt>
                <c:pt idx="52726">
                  <c:v>2.6117647058823525</c:v>
                </c:pt>
                <c:pt idx="52727">
                  <c:v>2.6117647058823525</c:v>
                </c:pt>
                <c:pt idx="52728">
                  <c:v>2.6117647058823525</c:v>
                </c:pt>
                <c:pt idx="52729">
                  <c:v>2.6117647058823525</c:v>
                </c:pt>
                <c:pt idx="52730">
                  <c:v>2.6117647058823525</c:v>
                </c:pt>
                <c:pt idx="52731">
                  <c:v>2.6117647058823525</c:v>
                </c:pt>
                <c:pt idx="52732">
                  <c:v>2.6117647058823525</c:v>
                </c:pt>
                <c:pt idx="52733">
                  <c:v>2.6117647058823525</c:v>
                </c:pt>
                <c:pt idx="52734">
                  <c:v>2.6117647058823525</c:v>
                </c:pt>
                <c:pt idx="52735">
                  <c:v>2.6117647058823525</c:v>
                </c:pt>
                <c:pt idx="52736">
                  <c:v>2.6117647058823525</c:v>
                </c:pt>
                <c:pt idx="52737">
                  <c:v>2.6117647058823525</c:v>
                </c:pt>
                <c:pt idx="52738">
                  <c:v>2.6117647058823525</c:v>
                </c:pt>
                <c:pt idx="52739">
                  <c:v>2.6117647058823525</c:v>
                </c:pt>
                <c:pt idx="52740">
                  <c:v>2.6117647058823525</c:v>
                </c:pt>
                <c:pt idx="52741">
                  <c:v>2.6117647058823525</c:v>
                </c:pt>
                <c:pt idx="52742">
                  <c:v>2.6117647058823525</c:v>
                </c:pt>
                <c:pt idx="52743">
                  <c:v>2.6117647058823525</c:v>
                </c:pt>
                <c:pt idx="52744">
                  <c:v>2.4643137254901957</c:v>
                </c:pt>
                <c:pt idx="52745">
                  <c:v>2.4643137254901957</c:v>
                </c:pt>
                <c:pt idx="52746">
                  <c:v>2.4643137254901957</c:v>
                </c:pt>
                <c:pt idx="52747">
                  <c:v>2.4643137254901957</c:v>
                </c:pt>
                <c:pt idx="52748">
                  <c:v>2.4643137254901957</c:v>
                </c:pt>
                <c:pt idx="52749">
                  <c:v>2.4643137254901957</c:v>
                </c:pt>
                <c:pt idx="52750">
                  <c:v>2.4643137254901957</c:v>
                </c:pt>
                <c:pt idx="52751">
                  <c:v>2.4643137254901957</c:v>
                </c:pt>
                <c:pt idx="52752">
                  <c:v>2.4643137254901957</c:v>
                </c:pt>
                <c:pt idx="52753">
                  <c:v>2.4643137254901957</c:v>
                </c:pt>
                <c:pt idx="52754">
                  <c:v>2.4643137254901957</c:v>
                </c:pt>
                <c:pt idx="52755">
                  <c:v>2.4643137254901957</c:v>
                </c:pt>
                <c:pt idx="52756">
                  <c:v>2.4643137254901957</c:v>
                </c:pt>
                <c:pt idx="52757">
                  <c:v>2.4643137254901957</c:v>
                </c:pt>
                <c:pt idx="52758">
                  <c:v>2.4643137254901957</c:v>
                </c:pt>
                <c:pt idx="52759">
                  <c:v>2.4643137254901957</c:v>
                </c:pt>
                <c:pt idx="52760">
                  <c:v>2.4643137254901957</c:v>
                </c:pt>
                <c:pt idx="52761">
                  <c:v>2.4643137254901957</c:v>
                </c:pt>
                <c:pt idx="52762">
                  <c:v>2.4643137254901957</c:v>
                </c:pt>
                <c:pt idx="52763">
                  <c:v>2.4643137254901957</c:v>
                </c:pt>
                <c:pt idx="52764">
                  <c:v>2.4643137254901957</c:v>
                </c:pt>
                <c:pt idx="52765">
                  <c:v>2.4643137254901957</c:v>
                </c:pt>
                <c:pt idx="52766">
                  <c:v>2.4643137254901957</c:v>
                </c:pt>
                <c:pt idx="52767">
                  <c:v>2.4643137254901957</c:v>
                </c:pt>
                <c:pt idx="52768">
                  <c:v>2.4643137254901957</c:v>
                </c:pt>
                <c:pt idx="52769">
                  <c:v>2.4643137254901957</c:v>
                </c:pt>
                <c:pt idx="52770">
                  <c:v>2.4643137254901957</c:v>
                </c:pt>
                <c:pt idx="52771">
                  <c:v>2.4643137254901957</c:v>
                </c:pt>
                <c:pt idx="52772">
                  <c:v>2.4643137254901957</c:v>
                </c:pt>
                <c:pt idx="52773">
                  <c:v>2.4643137254901957</c:v>
                </c:pt>
                <c:pt idx="52774">
                  <c:v>2.4643137254901957</c:v>
                </c:pt>
                <c:pt idx="52775">
                  <c:v>2.4643137254901957</c:v>
                </c:pt>
                <c:pt idx="52776">
                  <c:v>2.4643137254901957</c:v>
                </c:pt>
                <c:pt idx="52777">
                  <c:v>2.4643137254901957</c:v>
                </c:pt>
                <c:pt idx="52778">
                  <c:v>2.4643137254901957</c:v>
                </c:pt>
                <c:pt idx="52779">
                  <c:v>2.4643137254901957</c:v>
                </c:pt>
                <c:pt idx="52780">
                  <c:v>2.4643137254901957</c:v>
                </c:pt>
                <c:pt idx="52781">
                  <c:v>2.4643137254901957</c:v>
                </c:pt>
                <c:pt idx="52782">
                  <c:v>2.4643137254901957</c:v>
                </c:pt>
                <c:pt idx="52783">
                  <c:v>2.4643137254901957</c:v>
                </c:pt>
                <c:pt idx="52784">
                  <c:v>2.4643137254901957</c:v>
                </c:pt>
                <c:pt idx="52785">
                  <c:v>2.4643137254901957</c:v>
                </c:pt>
                <c:pt idx="52786">
                  <c:v>2.4643137254901957</c:v>
                </c:pt>
                <c:pt idx="52787">
                  <c:v>2.4643137254901957</c:v>
                </c:pt>
                <c:pt idx="52788">
                  <c:v>2.4643137254901957</c:v>
                </c:pt>
                <c:pt idx="52789">
                  <c:v>2.4643137254901957</c:v>
                </c:pt>
                <c:pt idx="52790">
                  <c:v>2.4643137254901957</c:v>
                </c:pt>
                <c:pt idx="52791">
                  <c:v>2.4643137254901957</c:v>
                </c:pt>
                <c:pt idx="52792">
                  <c:v>2.4643137254901957</c:v>
                </c:pt>
                <c:pt idx="52793">
                  <c:v>2.4643137254901957</c:v>
                </c:pt>
                <c:pt idx="52794">
                  <c:v>2.4643137254901957</c:v>
                </c:pt>
                <c:pt idx="52795">
                  <c:v>2.4643137254901957</c:v>
                </c:pt>
                <c:pt idx="52796">
                  <c:v>2.4643137254901957</c:v>
                </c:pt>
                <c:pt idx="52797">
                  <c:v>2.4643137254901957</c:v>
                </c:pt>
                <c:pt idx="52798">
                  <c:v>2.4643137254901957</c:v>
                </c:pt>
                <c:pt idx="52799">
                  <c:v>2.4643137254901957</c:v>
                </c:pt>
                <c:pt idx="52800">
                  <c:v>2.4643137254901957</c:v>
                </c:pt>
                <c:pt idx="52801">
                  <c:v>2.4643137254901957</c:v>
                </c:pt>
                <c:pt idx="52802">
                  <c:v>2.4643137254901957</c:v>
                </c:pt>
                <c:pt idx="52803">
                  <c:v>2.6117647058823525</c:v>
                </c:pt>
                <c:pt idx="52804">
                  <c:v>2.6117647058823525</c:v>
                </c:pt>
                <c:pt idx="52805">
                  <c:v>2.6117647058823525</c:v>
                </c:pt>
                <c:pt idx="52806">
                  <c:v>2.6117647058823525</c:v>
                </c:pt>
                <c:pt idx="52807">
                  <c:v>2.6117647058823525</c:v>
                </c:pt>
                <c:pt idx="52808">
                  <c:v>2.6117647058823525</c:v>
                </c:pt>
                <c:pt idx="52809">
                  <c:v>2.6117647058823525</c:v>
                </c:pt>
                <c:pt idx="52810">
                  <c:v>2.6117647058823525</c:v>
                </c:pt>
                <c:pt idx="52811">
                  <c:v>2.6117647058823525</c:v>
                </c:pt>
                <c:pt idx="52812">
                  <c:v>2.6117647058823525</c:v>
                </c:pt>
                <c:pt idx="52813">
                  <c:v>2.6117647058823525</c:v>
                </c:pt>
                <c:pt idx="52814">
                  <c:v>2.6117647058823525</c:v>
                </c:pt>
                <c:pt idx="52815">
                  <c:v>2.6117647058823525</c:v>
                </c:pt>
                <c:pt idx="52816">
                  <c:v>2.6117647058823525</c:v>
                </c:pt>
                <c:pt idx="52817">
                  <c:v>2.6117647058823525</c:v>
                </c:pt>
                <c:pt idx="52818">
                  <c:v>2.6117647058823525</c:v>
                </c:pt>
                <c:pt idx="52819">
                  <c:v>2.6117647058823525</c:v>
                </c:pt>
                <c:pt idx="52820">
                  <c:v>2.6117647058823525</c:v>
                </c:pt>
                <c:pt idx="52821">
                  <c:v>2.6117647058823525</c:v>
                </c:pt>
                <c:pt idx="52822">
                  <c:v>2.6117647058823525</c:v>
                </c:pt>
                <c:pt idx="52823">
                  <c:v>2.6117647058823525</c:v>
                </c:pt>
                <c:pt idx="52824">
                  <c:v>2.6117647058823525</c:v>
                </c:pt>
                <c:pt idx="52825">
                  <c:v>2.6117647058823525</c:v>
                </c:pt>
                <c:pt idx="52826">
                  <c:v>2.6117647058823525</c:v>
                </c:pt>
                <c:pt idx="52827">
                  <c:v>2.6117647058823525</c:v>
                </c:pt>
                <c:pt idx="52828">
                  <c:v>2.6117647058823525</c:v>
                </c:pt>
                <c:pt idx="52829">
                  <c:v>2.6117647058823525</c:v>
                </c:pt>
                <c:pt idx="52830">
                  <c:v>2.6117647058823525</c:v>
                </c:pt>
                <c:pt idx="52831">
                  <c:v>2.6117647058823525</c:v>
                </c:pt>
                <c:pt idx="52832">
                  <c:v>2.6117647058823525</c:v>
                </c:pt>
                <c:pt idx="52833">
                  <c:v>2.6117647058823525</c:v>
                </c:pt>
                <c:pt idx="52834">
                  <c:v>2.6117647058823525</c:v>
                </c:pt>
                <c:pt idx="52835">
                  <c:v>2.6117647058823525</c:v>
                </c:pt>
                <c:pt idx="52836">
                  <c:v>2.6117647058823525</c:v>
                </c:pt>
                <c:pt idx="52837">
                  <c:v>2.6117647058823525</c:v>
                </c:pt>
                <c:pt idx="52838">
                  <c:v>2.6117647058823525</c:v>
                </c:pt>
                <c:pt idx="52839">
                  <c:v>2.6117647058823525</c:v>
                </c:pt>
                <c:pt idx="52840">
                  <c:v>2.4643137254901957</c:v>
                </c:pt>
                <c:pt idx="52841">
                  <c:v>2.4643137254901957</c:v>
                </c:pt>
                <c:pt idx="52842">
                  <c:v>2.4643137254901957</c:v>
                </c:pt>
                <c:pt idx="52843">
                  <c:v>2.4643137254901957</c:v>
                </c:pt>
                <c:pt idx="52844">
                  <c:v>2.4643137254901957</c:v>
                </c:pt>
                <c:pt idx="52845">
                  <c:v>2.4643137254901957</c:v>
                </c:pt>
                <c:pt idx="52846">
                  <c:v>2.4643137254901957</c:v>
                </c:pt>
                <c:pt idx="52847">
                  <c:v>2.4643137254901957</c:v>
                </c:pt>
                <c:pt idx="52848">
                  <c:v>2.4643137254901957</c:v>
                </c:pt>
                <c:pt idx="52849">
                  <c:v>2.4643137254901957</c:v>
                </c:pt>
                <c:pt idx="52850">
                  <c:v>2.4643137254901957</c:v>
                </c:pt>
                <c:pt idx="52851">
                  <c:v>2.4643137254901957</c:v>
                </c:pt>
                <c:pt idx="52852">
                  <c:v>2.4643137254901957</c:v>
                </c:pt>
                <c:pt idx="52853">
                  <c:v>2.4643137254901957</c:v>
                </c:pt>
                <c:pt idx="52854">
                  <c:v>2.4643137254901957</c:v>
                </c:pt>
                <c:pt idx="52855">
                  <c:v>2.4643137254901957</c:v>
                </c:pt>
                <c:pt idx="52856">
                  <c:v>2.4643137254901957</c:v>
                </c:pt>
                <c:pt idx="52857">
                  <c:v>2.4643137254901957</c:v>
                </c:pt>
                <c:pt idx="52858">
                  <c:v>2.4643137254901957</c:v>
                </c:pt>
                <c:pt idx="52859">
                  <c:v>2.4643137254901957</c:v>
                </c:pt>
                <c:pt idx="52860">
                  <c:v>2.4643137254901957</c:v>
                </c:pt>
                <c:pt idx="52861">
                  <c:v>2.4643137254901957</c:v>
                </c:pt>
                <c:pt idx="52862">
                  <c:v>2.4643137254901957</c:v>
                </c:pt>
                <c:pt idx="52863">
                  <c:v>2.4643137254901957</c:v>
                </c:pt>
                <c:pt idx="52864">
                  <c:v>2.4643137254901957</c:v>
                </c:pt>
                <c:pt idx="52865">
                  <c:v>2.4643137254901957</c:v>
                </c:pt>
                <c:pt idx="52866">
                  <c:v>2.4643137254901957</c:v>
                </c:pt>
                <c:pt idx="52867">
                  <c:v>2.4643137254901957</c:v>
                </c:pt>
                <c:pt idx="52868">
                  <c:v>2.4643137254901957</c:v>
                </c:pt>
                <c:pt idx="52869">
                  <c:v>2.4643137254901957</c:v>
                </c:pt>
                <c:pt idx="52870">
                  <c:v>2.4643137254901957</c:v>
                </c:pt>
                <c:pt idx="52871">
                  <c:v>2.4643137254901957</c:v>
                </c:pt>
                <c:pt idx="52872">
                  <c:v>2.4643137254901957</c:v>
                </c:pt>
                <c:pt idx="52873">
                  <c:v>2.4643137254901957</c:v>
                </c:pt>
                <c:pt idx="52874">
                  <c:v>2.4643137254901957</c:v>
                </c:pt>
                <c:pt idx="52875">
                  <c:v>2.4643137254901957</c:v>
                </c:pt>
                <c:pt idx="52876">
                  <c:v>2.4643137254901957</c:v>
                </c:pt>
                <c:pt idx="52877">
                  <c:v>2.4643137254901957</c:v>
                </c:pt>
                <c:pt idx="52878">
                  <c:v>2.4643137254901957</c:v>
                </c:pt>
                <c:pt idx="52879">
                  <c:v>2.4643137254901957</c:v>
                </c:pt>
                <c:pt idx="52880">
                  <c:v>2.4643137254901957</c:v>
                </c:pt>
                <c:pt idx="52881">
                  <c:v>2.4643137254901957</c:v>
                </c:pt>
                <c:pt idx="52882">
                  <c:v>2.4643137254901957</c:v>
                </c:pt>
                <c:pt idx="52883">
                  <c:v>2.4643137254901957</c:v>
                </c:pt>
                <c:pt idx="52884">
                  <c:v>2.4643137254901957</c:v>
                </c:pt>
                <c:pt idx="52885">
                  <c:v>2.4643137254901957</c:v>
                </c:pt>
                <c:pt idx="52886">
                  <c:v>2.4643137254901957</c:v>
                </c:pt>
                <c:pt idx="52887">
                  <c:v>2.4643137254901957</c:v>
                </c:pt>
                <c:pt idx="52888">
                  <c:v>2.4643137254901957</c:v>
                </c:pt>
                <c:pt idx="52889">
                  <c:v>2.4643137254901957</c:v>
                </c:pt>
                <c:pt idx="52890">
                  <c:v>2.4643137254901957</c:v>
                </c:pt>
                <c:pt idx="52891">
                  <c:v>2.4643137254901957</c:v>
                </c:pt>
                <c:pt idx="52892">
                  <c:v>2.4643137254901957</c:v>
                </c:pt>
                <c:pt idx="52893">
                  <c:v>2.4643137254901957</c:v>
                </c:pt>
                <c:pt idx="52894">
                  <c:v>2.4643137254901957</c:v>
                </c:pt>
                <c:pt idx="52895">
                  <c:v>2.4643137254901957</c:v>
                </c:pt>
                <c:pt idx="52896">
                  <c:v>2.4643137254901957</c:v>
                </c:pt>
                <c:pt idx="52897">
                  <c:v>2.4643137254901957</c:v>
                </c:pt>
                <c:pt idx="52898">
                  <c:v>2.6117647058823525</c:v>
                </c:pt>
                <c:pt idx="52899">
                  <c:v>2.6117647058823525</c:v>
                </c:pt>
                <c:pt idx="52900">
                  <c:v>2.6117647058823525</c:v>
                </c:pt>
                <c:pt idx="52901">
                  <c:v>2.6117647058823525</c:v>
                </c:pt>
                <c:pt idx="52902">
                  <c:v>2.6117647058823525</c:v>
                </c:pt>
                <c:pt idx="52903">
                  <c:v>2.6117647058823525</c:v>
                </c:pt>
                <c:pt idx="52904">
                  <c:v>2.6117647058823525</c:v>
                </c:pt>
                <c:pt idx="52905">
                  <c:v>2.6117647058823525</c:v>
                </c:pt>
                <c:pt idx="52906">
                  <c:v>2.6117647058823525</c:v>
                </c:pt>
                <c:pt idx="52907">
                  <c:v>2.6117647058823525</c:v>
                </c:pt>
                <c:pt idx="52908">
                  <c:v>2.6117647058823525</c:v>
                </c:pt>
                <c:pt idx="52909">
                  <c:v>2.6117647058823525</c:v>
                </c:pt>
                <c:pt idx="52910">
                  <c:v>2.6117647058823525</c:v>
                </c:pt>
                <c:pt idx="52911">
                  <c:v>2.6117647058823525</c:v>
                </c:pt>
                <c:pt idx="52912">
                  <c:v>2.6117647058823525</c:v>
                </c:pt>
                <c:pt idx="52913">
                  <c:v>2.6117647058823525</c:v>
                </c:pt>
                <c:pt idx="52914">
                  <c:v>2.6117647058823525</c:v>
                </c:pt>
                <c:pt idx="52915">
                  <c:v>2.6117647058823525</c:v>
                </c:pt>
                <c:pt idx="52916">
                  <c:v>2.6117647058823525</c:v>
                </c:pt>
                <c:pt idx="52917">
                  <c:v>2.6117647058823525</c:v>
                </c:pt>
                <c:pt idx="52918">
                  <c:v>2.6117647058823525</c:v>
                </c:pt>
                <c:pt idx="52919">
                  <c:v>2.6117647058823525</c:v>
                </c:pt>
                <c:pt idx="52920">
                  <c:v>2.6117647058823525</c:v>
                </c:pt>
                <c:pt idx="52921">
                  <c:v>2.6117647058823525</c:v>
                </c:pt>
                <c:pt idx="52922">
                  <c:v>2.6117647058823525</c:v>
                </c:pt>
                <c:pt idx="52923">
                  <c:v>2.6117647058823525</c:v>
                </c:pt>
                <c:pt idx="52924">
                  <c:v>2.6117647058823525</c:v>
                </c:pt>
                <c:pt idx="52925">
                  <c:v>2.6117647058823525</c:v>
                </c:pt>
                <c:pt idx="52926">
                  <c:v>2.6117647058823525</c:v>
                </c:pt>
                <c:pt idx="52927">
                  <c:v>2.6117647058823525</c:v>
                </c:pt>
                <c:pt idx="52928">
                  <c:v>2.6117647058823525</c:v>
                </c:pt>
                <c:pt idx="52929">
                  <c:v>2.6117647058823525</c:v>
                </c:pt>
                <c:pt idx="52930">
                  <c:v>2.6117647058823525</c:v>
                </c:pt>
                <c:pt idx="52931">
                  <c:v>2.6117647058823525</c:v>
                </c:pt>
                <c:pt idx="52932">
                  <c:v>2.6117647058823525</c:v>
                </c:pt>
                <c:pt idx="52933">
                  <c:v>2.6117647058823525</c:v>
                </c:pt>
                <c:pt idx="52934">
                  <c:v>2.6117647058823525</c:v>
                </c:pt>
                <c:pt idx="52935">
                  <c:v>2.6117647058823525</c:v>
                </c:pt>
                <c:pt idx="52936">
                  <c:v>2.4643137254901957</c:v>
                </c:pt>
                <c:pt idx="52937">
                  <c:v>2.4643137254901957</c:v>
                </c:pt>
                <c:pt idx="52938">
                  <c:v>2.4643137254901957</c:v>
                </c:pt>
                <c:pt idx="52939">
                  <c:v>2.4643137254901957</c:v>
                </c:pt>
                <c:pt idx="52940">
                  <c:v>2.4643137254901957</c:v>
                </c:pt>
                <c:pt idx="52941">
                  <c:v>2.4643137254901957</c:v>
                </c:pt>
                <c:pt idx="52942">
                  <c:v>2.4643137254901957</c:v>
                </c:pt>
                <c:pt idx="52943">
                  <c:v>2.4643137254901957</c:v>
                </c:pt>
                <c:pt idx="52944">
                  <c:v>2.4643137254901957</c:v>
                </c:pt>
                <c:pt idx="52945">
                  <c:v>2.4643137254901957</c:v>
                </c:pt>
                <c:pt idx="52946">
                  <c:v>2.4643137254901957</c:v>
                </c:pt>
                <c:pt idx="52947">
                  <c:v>2.4643137254901957</c:v>
                </c:pt>
                <c:pt idx="52948">
                  <c:v>2.4643137254901957</c:v>
                </c:pt>
                <c:pt idx="52949">
                  <c:v>2.4643137254901957</c:v>
                </c:pt>
                <c:pt idx="52950">
                  <c:v>2.4643137254901957</c:v>
                </c:pt>
                <c:pt idx="52951">
                  <c:v>2.4643137254901957</c:v>
                </c:pt>
                <c:pt idx="52952">
                  <c:v>2.4643137254901957</c:v>
                </c:pt>
                <c:pt idx="52953">
                  <c:v>2.4643137254901957</c:v>
                </c:pt>
                <c:pt idx="52954">
                  <c:v>2.4643137254901957</c:v>
                </c:pt>
                <c:pt idx="52955">
                  <c:v>2.4643137254901957</c:v>
                </c:pt>
                <c:pt idx="52956">
                  <c:v>2.4643137254901957</c:v>
                </c:pt>
                <c:pt idx="52957">
                  <c:v>2.4643137254901957</c:v>
                </c:pt>
                <c:pt idx="52958">
                  <c:v>2.4643137254901957</c:v>
                </c:pt>
                <c:pt idx="52959">
                  <c:v>2.4643137254901957</c:v>
                </c:pt>
                <c:pt idx="52960">
                  <c:v>2.4643137254901957</c:v>
                </c:pt>
                <c:pt idx="52961">
                  <c:v>2.4643137254901957</c:v>
                </c:pt>
                <c:pt idx="52962">
                  <c:v>2.4643137254901957</c:v>
                </c:pt>
                <c:pt idx="52963">
                  <c:v>2.4643137254901957</c:v>
                </c:pt>
                <c:pt idx="52964">
                  <c:v>2.4643137254901957</c:v>
                </c:pt>
                <c:pt idx="52965">
                  <c:v>2.4643137254901957</c:v>
                </c:pt>
                <c:pt idx="52966">
                  <c:v>2.4643137254901957</c:v>
                </c:pt>
                <c:pt idx="52967">
                  <c:v>2.4643137254901957</c:v>
                </c:pt>
                <c:pt idx="52968">
                  <c:v>2.4643137254901957</c:v>
                </c:pt>
                <c:pt idx="52969">
                  <c:v>2.4643137254901957</c:v>
                </c:pt>
                <c:pt idx="52970">
                  <c:v>2.4643137254901957</c:v>
                </c:pt>
                <c:pt idx="52971">
                  <c:v>2.4643137254901957</c:v>
                </c:pt>
                <c:pt idx="52972">
                  <c:v>2.4643137254901957</c:v>
                </c:pt>
                <c:pt idx="52973">
                  <c:v>2.4643137254901957</c:v>
                </c:pt>
                <c:pt idx="52974">
                  <c:v>2.4643137254901957</c:v>
                </c:pt>
                <c:pt idx="52975">
                  <c:v>2.4643137254901957</c:v>
                </c:pt>
                <c:pt idx="52976">
                  <c:v>2.4643137254901957</c:v>
                </c:pt>
                <c:pt idx="52977">
                  <c:v>2.4643137254901957</c:v>
                </c:pt>
                <c:pt idx="52978">
                  <c:v>2.4643137254901957</c:v>
                </c:pt>
                <c:pt idx="52979">
                  <c:v>2.4643137254901957</c:v>
                </c:pt>
                <c:pt idx="52980">
                  <c:v>2.4643137254901957</c:v>
                </c:pt>
                <c:pt idx="52981">
                  <c:v>2.4643137254901957</c:v>
                </c:pt>
                <c:pt idx="52982">
                  <c:v>2.4643137254901957</c:v>
                </c:pt>
                <c:pt idx="52983">
                  <c:v>2.4643137254901957</c:v>
                </c:pt>
                <c:pt idx="52984">
                  <c:v>2.4643137254901957</c:v>
                </c:pt>
                <c:pt idx="52985">
                  <c:v>2.4643137254901957</c:v>
                </c:pt>
                <c:pt idx="52986">
                  <c:v>2.4643137254901957</c:v>
                </c:pt>
                <c:pt idx="52987">
                  <c:v>2.4643137254901957</c:v>
                </c:pt>
                <c:pt idx="52988">
                  <c:v>2.4643137254901957</c:v>
                </c:pt>
                <c:pt idx="52989">
                  <c:v>2.4643137254901957</c:v>
                </c:pt>
                <c:pt idx="52990">
                  <c:v>2.4643137254901957</c:v>
                </c:pt>
                <c:pt idx="52991">
                  <c:v>2.4643137254901957</c:v>
                </c:pt>
                <c:pt idx="52992">
                  <c:v>2.4643137254901957</c:v>
                </c:pt>
                <c:pt idx="52993">
                  <c:v>2.4643137254901957</c:v>
                </c:pt>
                <c:pt idx="52994">
                  <c:v>2.6117647058823525</c:v>
                </c:pt>
                <c:pt idx="52995">
                  <c:v>2.6117647058823525</c:v>
                </c:pt>
                <c:pt idx="52996">
                  <c:v>2.6117647058823525</c:v>
                </c:pt>
                <c:pt idx="52997">
                  <c:v>2.6117647058823525</c:v>
                </c:pt>
                <c:pt idx="52998">
                  <c:v>2.6117647058823525</c:v>
                </c:pt>
                <c:pt idx="52999">
                  <c:v>2.6117647058823525</c:v>
                </c:pt>
                <c:pt idx="53000">
                  <c:v>2.6117647058823525</c:v>
                </c:pt>
                <c:pt idx="53001">
                  <c:v>2.6117647058823525</c:v>
                </c:pt>
                <c:pt idx="53002">
                  <c:v>2.6117647058823525</c:v>
                </c:pt>
                <c:pt idx="53003">
                  <c:v>2.6117647058823525</c:v>
                </c:pt>
                <c:pt idx="53004">
                  <c:v>2.6117647058823525</c:v>
                </c:pt>
                <c:pt idx="53005">
                  <c:v>2.6117647058823525</c:v>
                </c:pt>
                <c:pt idx="53006">
                  <c:v>2.6117647058823525</c:v>
                </c:pt>
                <c:pt idx="53007">
                  <c:v>2.6117647058823525</c:v>
                </c:pt>
                <c:pt idx="53008">
                  <c:v>2.6117647058823525</c:v>
                </c:pt>
                <c:pt idx="53009">
                  <c:v>2.6117647058823525</c:v>
                </c:pt>
                <c:pt idx="53010">
                  <c:v>2.6117647058823525</c:v>
                </c:pt>
                <c:pt idx="53011">
                  <c:v>2.6117647058823525</c:v>
                </c:pt>
                <c:pt idx="53012">
                  <c:v>2.6117647058823525</c:v>
                </c:pt>
                <c:pt idx="53013">
                  <c:v>2.6117647058823525</c:v>
                </c:pt>
                <c:pt idx="53014">
                  <c:v>2.6117647058823525</c:v>
                </c:pt>
                <c:pt idx="53015">
                  <c:v>2.6117647058823525</c:v>
                </c:pt>
                <c:pt idx="53016">
                  <c:v>2.6117647058823525</c:v>
                </c:pt>
                <c:pt idx="53017">
                  <c:v>2.6117647058823525</c:v>
                </c:pt>
                <c:pt idx="53018">
                  <c:v>2.6117647058823525</c:v>
                </c:pt>
                <c:pt idx="53019">
                  <c:v>2.6117647058823525</c:v>
                </c:pt>
                <c:pt idx="53020">
                  <c:v>2.6117647058823525</c:v>
                </c:pt>
                <c:pt idx="53021">
                  <c:v>2.6117647058823525</c:v>
                </c:pt>
                <c:pt idx="53022">
                  <c:v>2.6117647058823525</c:v>
                </c:pt>
                <c:pt idx="53023">
                  <c:v>2.6117647058823525</c:v>
                </c:pt>
                <c:pt idx="53024">
                  <c:v>2.6117647058823525</c:v>
                </c:pt>
                <c:pt idx="53025">
                  <c:v>2.6117647058823525</c:v>
                </c:pt>
                <c:pt idx="53026">
                  <c:v>2.6117647058823525</c:v>
                </c:pt>
                <c:pt idx="53027">
                  <c:v>2.6117647058823525</c:v>
                </c:pt>
                <c:pt idx="53028">
                  <c:v>2.6117647058823525</c:v>
                </c:pt>
                <c:pt idx="53029">
                  <c:v>2.6117647058823525</c:v>
                </c:pt>
                <c:pt idx="53030">
                  <c:v>2.4643137254901957</c:v>
                </c:pt>
                <c:pt idx="53031">
                  <c:v>2.4643137254901957</c:v>
                </c:pt>
                <c:pt idx="53032">
                  <c:v>2.4643137254901957</c:v>
                </c:pt>
                <c:pt idx="53033">
                  <c:v>2.4643137254901957</c:v>
                </c:pt>
                <c:pt idx="53034">
                  <c:v>2.4643137254901957</c:v>
                </c:pt>
                <c:pt idx="53035">
                  <c:v>2.4643137254901957</c:v>
                </c:pt>
                <c:pt idx="53036">
                  <c:v>2.4643137254901957</c:v>
                </c:pt>
                <c:pt idx="53037">
                  <c:v>2.4643137254901957</c:v>
                </c:pt>
                <c:pt idx="53038">
                  <c:v>2.4643137254901957</c:v>
                </c:pt>
                <c:pt idx="53039">
                  <c:v>2.4643137254901957</c:v>
                </c:pt>
                <c:pt idx="53040">
                  <c:v>2.4643137254901957</c:v>
                </c:pt>
                <c:pt idx="53041">
                  <c:v>2.4643137254901957</c:v>
                </c:pt>
                <c:pt idx="53042">
                  <c:v>2.4643137254901957</c:v>
                </c:pt>
                <c:pt idx="53043">
                  <c:v>2.4643137254901957</c:v>
                </c:pt>
                <c:pt idx="53044">
                  <c:v>2.4643137254901957</c:v>
                </c:pt>
                <c:pt idx="53045">
                  <c:v>2.4643137254901957</c:v>
                </c:pt>
                <c:pt idx="53046">
                  <c:v>2.4643137254901957</c:v>
                </c:pt>
                <c:pt idx="53047">
                  <c:v>2.4643137254901957</c:v>
                </c:pt>
                <c:pt idx="53048">
                  <c:v>2.4643137254901957</c:v>
                </c:pt>
                <c:pt idx="53049">
                  <c:v>2.4643137254901957</c:v>
                </c:pt>
                <c:pt idx="53050">
                  <c:v>2.4643137254901957</c:v>
                </c:pt>
                <c:pt idx="53051">
                  <c:v>2.4643137254901957</c:v>
                </c:pt>
                <c:pt idx="53052">
                  <c:v>2.4643137254901957</c:v>
                </c:pt>
                <c:pt idx="53053">
                  <c:v>2.4643137254901957</c:v>
                </c:pt>
                <c:pt idx="53054">
                  <c:v>2.4643137254901957</c:v>
                </c:pt>
                <c:pt idx="53055">
                  <c:v>2.4643137254901957</c:v>
                </c:pt>
                <c:pt idx="53056">
                  <c:v>2.4643137254901957</c:v>
                </c:pt>
                <c:pt idx="53057">
                  <c:v>2.4643137254901957</c:v>
                </c:pt>
                <c:pt idx="53058">
                  <c:v>2.4643137254901957</c:v>
                </c:pt>
                <c:pt idx="53059">
                  <c:v>2.4643137254901957</c:v>
                </c:pt>
                <c:pt idx="53060">
                  <c:v>2.4643137254901957</c:v>
                </c:pt>
                <c:pt idx="53061">
                  <c:v>2.4643137254901957</c:v>
                </c:pt>
                <c:pt idx="53062">
                  <c:v>2.4643137254901957</c:v>
                </c:pt>
                <c:pt idx="53063">
                  <c:v>2.4643137254901957</c:v>
                </c:pt>
                <c:pt idx="53064">
                  <c:v>2.4643137254901957</c:v>
                </c:pt>
                <c:pt idx="53065">
                  <c:v>2.4643137254901957</c:v>
                </c:pt>
                <c:pt idx="53066">
                  <c:v>2.4643137254901957</c:v>
                </c:pt>
                <c:pt idx="53067">
                  <c:v>2.4643137254901957</c:v>
                </c:pt>
                <c:pt idx="53068">
                  <c:v>2.4643137254901957</c:v>
                </c:pt>
                <c:pt idx="53069">
                  <c:v>2.4643137254901957</c:v>
                </c:pt>
                <c:pt idx="53070">
                  <c:v>2.4643137254901957</c:v>
                </c:pt>
                <c:pt idx="53071">
                  <c:v>2.4643137254901957</c:v>
                </c:pt>
                <c:pt idx="53072">
                  <c:v>2.4643137254901957</c:v>
                </c:pt>
                <c:pt idx="53073">
                  <c:v>2.4643137254901957</c:v>
                </c:pt>
                <c:pt idx="53074">
                  <c:v>2.4643137254901957</c:v>
                </c:pt>
                <c:pt idx="53075">
                  <c:v>2.4643137254901957</c:v>
                </c:pt>
                <c:pt idx="53076">
                  <c:v>2.4643137254901957</c:v>
                </c:pt>
                <c:pt idx="53077">
                  <c:v>2.4643137254901957</c:v>
                </c:pt>
                <c:pt idx="53078">
                  <c:v>2.4643137254901957</c:v>
                </c:pt>
                <c:pt idx="53079">
                  <c:v>2.4643137254901957</c:v>
                </c:pt>
                <c:pt idx="53080">
                  <c:v>2.4643137254901957</c:v>
                </c:pt>
                <c:pt idx="53081">
                  <c:v>2.4643137254901957</c:v>
                </c:pt>
                <c:pt idx="53082">
                  <c:v>2.4643137254901957</c:v>
                </c:pt>
                <c:pt idx="53083">
                  <c:v>2.4643137254901957</c:v>
                </c:pt>
                <c:pt idx="53084">
                  <c:v>2.4643137254901957</c:v>
                </c:pt>
                <c:pt idx="53085">
                  <c:v>2.4643137254901957</c:v>
                </c:pt>
                <c:pt idx="53086">
                  <c:v>2.4643137254901957</c:v>
                </c:pt>
                <c:pt idx="53087">
                  <c:v>2.4643137254901957</c:v>
                </c:pt>
                <c:pt idx="53088">
                  <c:v>2.4643137254901957</c:v>
                </c:pt>
                <c:pt idx="53089">
                  <c:v>2.4643137254901957</c:v>
                </c:pt>
                <c:pt idx="53090">
                  <c:v>2.4643137254901957</c:v>
                </c:pt>
                <c:pt idx="53091">
                  <c:v>2.4643137254901957</c:v>
                </c:pt>
                <c:pt idx="53092">
                  <c:v>2.6117647058823525</c:v>
                </c:pt>
                <c:pt idx="53093">
                  <c:v>2.6117647058823525</c:v>
                </c:pt>
                <c:pt idx="53094">
                  <c:v>2.6117647058823525</c:v>
                </c:pt>
                <c:pt idx="53095">
                  <c:v>2.6117647058823525</c:v>
                </c:pt>
                <c:pt idx="53096">
                  <c:v>2.6117647058823525</c:v>
                </c:pt>
                <c:pt idx="53097">
                  <c:v>2.6117647058823525</c:v>
                </c:pt>
                <c:pt idx="53098">
                  <c:v>2.6117647058823525</c:v>
                </c:pt>
                <c:pt idx="53099">
                  <c:v>2.6117647058823525</c:v>
                </c:pt>
                <c:pt idx="53100">
                  <c:v>2.6117647058823525</c:v>
                </c:pt>
                <c:pt idx="53101">
                  <c:v>2.6117647058823525</c:v>
                </c:pt>
                <c:pt idx="53102">
                  <c:v>2.6117647058823525</c:v>
                </c:pt>
                <c:pt idx="53103">
                  <c:v>2.6117647058823525</c:v>
                </c:pt>
                <c:pt idx="53104">
                  <c:v>2.6117647058823525</c:v>
                </c:pt>
                <c:pt idx="53105">
                  <c:v>2.6117647058823525</c:v>
                </c:pt>
                <c:pt idx="53106">
                  <c:v>2.6117647058823525</c:v>
                </c:pt>
                <c:pt idx="53107">
                  <c:v>2.6117647058823525</c:v>
                </c:pt>
                <c:pt idx="53108">
                  <c:v>2.6117647058823525</c:v>
                </c:pt>
                <c:pt idx="53109">
                  <c:v>2.6117647058823525</c:v>
                </c:pt>
                <c:pt idx="53110">
                  <c:v>2.6117647058823525</c:v>
                </c:pt>
                <c:pt idx="53111">
                  <c:v>2.6117647058823525</c:v>
                </c:pt>
                <c:pt idx="53112">
                  <c:v>2.6117647058823525</c:v>
                </c:pt>
                <c:pt idx="53113">
                  <c:v>2.6117647058823525</c:v>
                </c:pt>
                <c:pt idx="53114">
                  <c:v>2.6117647058823525</c:v>
                </c:pt>
                <c:pt idx="53115">
                  <c:v>2.6117647058823525</c:v>
                </c:pt>
                <c:pt idx="53116">
                  <c:v>2.6117647058823525</c:v>
                </c:pt>
                <c:pt idx="53117">
                  <c:v>2.6117647058823525</c:v>
                </c:pt>
                <c:pt idx="53118">
                  <c:v>2.6117647058823525</c:v>
                </c:pt>
                <c:pt idx="53119">
                  <c:v>2.6117647058823525</c:v>
                </c:pt>
                <c:pt idx="53120">
                  <c:v>2.6117647058823525</c:v>
                </c:pt>
                <c:pt idx="53121">
                  <c:v>2.6117647058823525</c:v>
                </c:pt>
                <c:pt idx="53122">
                  <c:v>2.6117647058823525</c:v>
                </c:pt>
                <c:pt idx="53123">
                  <c:v>2.6117647058823525</c:v>
                </c:pt>
                <c:pt idx="53124">
                  <c:v>2.6117647058823525</c:v>
                </c:pt>
                <c:pt idx="53125">
                  <c:v>2.4643137254901957</c:v>
                </c:pt>
                <c:pt idx="53126">
                  <c:v>2.4643137254901957</c:v>
                </c:pt>
                <c:pt idx="53127">
                  <c:v>2.4643137254901957</c:v>
                </c:pt>
                <c:pt idx="53128">
                  <c:v>2.4643137254901957</c:v>
                </c:pt>
                <c:pt idx="53129">
                  <c:v>2.4643137254901957</c:v>
                </c:pt>
                <c:pt idx="53130">
                  <c:v>2.4643137254901957</c:v>
                </c:pt>
                <c:pt idx="53131">
                  <c:v>2.4643137254901957</c:v>
                </c:pt>
                <c:pt idx="53132">
                  <c:v>2.4643137254901957</c:v>
                </c:pt>
                <c:pt idx="53133">
                  <c:v>2.4643137254901957</c:v>
                </c:pt>
                <c:pt idx="53134">
                  <c:v>2.4643137254901957</c:v>
                </c:pt>
                <c:pt idx="53135">
                  <c:v>2.4643137254901957</c:v>
                </c:pt>
                <c:pt idx="53136">
                  <c:v>2.4643137254901957</c:v>
                </c:pt>
                <c:pt idx="53137">
                  <c:v>2.4643137254901957</c:v>
                </c:pt>
                <c:pt idx="53138">
                  <c:v>2.4643137254901957</c:v>
                </c:pt>
                <c:pt idx="53139">
                  <c:v>2.4643137254901957</c:v>
                </c:pt>
                <c:pt idx="53140">
                  <c:v>2.4643137254901957</c:v>
                </c:pt>
                <c:pt idx="53141">
                  <c:v>2.4643137254901957</c:v>
                </c:pt>
                <c:pt idx="53142">
                  <c:v>2.4643137254901957</c:v>
                </c:pt>
                <c:pt idx="53143">
                  <c:v>2.4643137254901957</c:v>
                </c:pt>
                <c:pt idx="53144">
                  <c:v>2.4643137254901957</c:v>
                </c:pt>
                <c:pt idx="53145">
                  <c:v>2.4643137254901957</c:v>
                </c:pt>
                <c:pt idx="53146">
                  <c:v>2.4643137254901957</c:v>
                </c:pt>
                <c:pt idx="53147">
                  <c:v>2.4643137254901957</c:v>
                </c:pt>
                <c:pt idx="53148">
                  <c:v>2.4643137254901957</c:v>
                </c:pt>
                <c:pt idx="53149">
                  <c:v>2.4643137254901957</c:v>
                </c:pt>
                <c:pt idx="53150">
                  <c:v>2.4643137254901957</c:v>
                </c:pt>
                <c:pt idx="53151">
                  <c:v>2.4643137254901957</c:v>
                </c:pt>
                <c:pt idx="53152">
                  <c:v>2.4643137254901957</c:v>
                </c:pt>
                <c:pt idx="53153">
                  <c:v>2.4643137254901957</c:v>
                </c:pt>
                <c:pt idx="53154">
                  <c:v>2.4643137254901957</c:v>
                </c:pt>
                <c:pt idx="53155">
                  <c:v>2.4643137254901957</c:v>
                </c:pt>
                <c:pt idx="53156">
                  <c:v>2.4643137254901957</c:v>
                </c:pt>
                <c:pt idx="53157">
                  <c:v>2.4643137254901957</c:v>
                </c:pt>
                <c:pt idx="53158">
                  <c:v>2.4643137254901957</c:v>
                </c:pt>
                <c:pt idx="53159">
                  <c:v>2.4643137254901957</c:v>
                </c:pt>
                <c:pt idx="53160">
                  <c:v>2.4643137254901957</c:v>
                </c:pt>
                <c:pt idx="53161">
                  <c:v>2.4643137254901957</c:v>
                </c:pt>
                <c:pt idx="53162">
                  <c:v>2.4643137254901957</c:v>
                </c:pt>
                <c:pt idx="53163">
                  <c:v>2.4643137254901957</c:v>
                </c:pt>
                <c:pt idx="53164">
                  <c:v>2.4643137254901957</c:v>
                </c:pt>
                <c:pt idx="53165">
                  <c:v>2.4643137254901957</c:v>
                </c:pt>
                <c:pt idx="53166">
                  <c:v>2.4643137254901957</c:v>
                </c:pt>
                <c:pt idx="53167">
                  <c:v>2.4643137254901957</c:v>
                </c:pt>
                <c:pt idx="53168">
                  <c:v>2.4643137254901957</c:v>
                </c:pt>
                <c:pt idx="53169">
                  <c:v>2.4643137254901957</c:v>
                </c:pt>
                <c:pt idx="53170">
                  <c:v>2.4643137254901957</c:v>
                </c:pt>
                <c:pt idx="53171">
                  <c:v>2.4643137254901957</c:v>
                </c:pt>
                <c:pt idx="53172">
                  <c:v>2.4643137254901957</c:v>
                </c:pt>
                <c:pt idx="53173">
                  <c:v>2.4643137254901957</c:v>
                </c:pt>
                <c:pt idx="53174">
                  <c:v>2.4643137254901957</c:v>
                </c:pt>
                <c:pt idx="53175">
                  <c:v>2.4643137254901957</c:v>
                </c:pt>
                <c:pt idx="53176">
                  <c:v>2.4643137254901957</c:v>
                </c:pt>
                <c:pt idx="53177">
                  <c:v>2.4643137254901957</c:v>
                </c:pt>
                <c:pt idx="53178">
                  <c:v>2.4643137254901957</c:v>
                </c:pt>
                <c:pt idx="53179">
                  <c:v>2.4643137254901957</c:v>
                </c:pt>
                <c:pt idx="53180">
                  <c:v>2.4643137254901957</c:v>
                </c:pt>
                <c:pt idx="53181">
                  <c:v>2.4643137254901957</c:v>
                </c:pt>
                <c:pt idx="53182">
                  <c:v>2.4643137254901957</c:v>
                </c:pt>
                <c:pt idx="53183">
                  <c:v>2.4643137254901957</c:v>
                </c:pt>
                <c:pt idx="53184">
                  <c:v>2.4643137254901957</c:v>
                </c:pt>
                <c:pt idx="53185">
                  <c:v>2.4643137254901957</c:v>
                </c:pt>
                <c:pt idx="53186">
                  <c:v>2.6117647058823525</c:v>
                </c:pt>
                <c:pt idx="53187">
                  <c:v>2.6117647058823525</c:v>
                </c:pt>
                <c:pt idx="53188">
                  <c:v>2.6117647058823525</c:v>
                </c:pt>
                <c:pt idx="53189">
                  <c:v>2.6117647058823525</c:v>
                </c:pt>
                <c:pt idx="53190">
                  <c:v>2.6117647058823525</c:v>
                </c:pt>
                <c:pt idx="53191">
                  <c:v>2.6117647058823525</c:v>
                </c:pt>
                <c:pt idx="53192">
                  <c:v>2.6117647058823525</c:v>
                </c:pt>
                <c:pt idx="53193">
                  <c:v>2.6117647058823525</c:v>
                </c:pt>
                <c:pt idx="53194">
                  <c:v>2.6117647058823525</c:v>
                </c:pt>
                <c:pt idx="53195">
                  <c:v>2.6117647058823525</c:v>
                </c:pt>
                <c:pt idx="53196">
                  <c:v>2.6117647058823525</c:v>
                </c:pt>
                <c:pt idx="53197">
                  <c:v>2.6117647058823525</c:v>
                </c:pt>
                <c:pt idx="53198">
                  <c:v>2.6117647058823525</c:v>
                </c:pt>
                <c:pt idx="53199">
                  <c:v>2.6117647058823525</c:v>
                </c:pt>
                <c:pt idx="53200">
                  <c:v>2.6117647058823525</c:v>
                </c:pt>
                <c:pt idx="53201">
                  <c:v>2.6117647058823525</c:v>
                </c:pt>
                <c:pt idx="53202">
                  <c:v>2.6117647058823525</c:v>
                </c:pt>
                <c:pt idx="53203">
                  <c:v>2.6117647058823525</c:v>
                </c:pt>
                <c:pt idx="53204">
                  <c:v>2.6117647058823525</c:v>
                </c:pt>
                <c:pt idx="53205">
                  <c:v>2.6117647058823525</c:v>
                </c:pt>
                <c:pt idx="53206">
                  <c:v>2.6117647058823525</c:v>
                </c:pt>
                <c:pt idx="53207">
                  <c:v>2.6117647058823525</c:v>
                </c:pt>
                <c:pt idx="53208">
                  <c:v>2.6117647058823525</c:v>
                </c:pt>
                <c:pt idx="53209">
                  <c:v>2.6117647058823525</c:v>
                </c:pt>
                <c:pt idx="53210">
                  <c:v>2.6117647058823525</c:v>
                </c:pt>
                <c:pt idx="53211">
                  <c:v>2.6117647058823525</c:v>
                </c:pt>
                <c:pt idx="53212">
                  <c:v>2.6117647058823525</c:v>
                </c:pt>
                <c:pt idx="53213">
                  <c:v>2.6117647058823525</c:v>
                </c:pt>
                <c:pt idx="53214">
                  <c:v>2.6117647058823525</c:v>
                </c:pt>
                <c:pt idx="53215">
                  <c:v>2.6117647058823525</c:v>
                </c:pt>
                <c:pt idx="53216">
                  <c:v>2.6117647058823525</c:v>
                </c:pt>
                <c:pt idx="53217">
                  <c:v>2.6117647058823525</c:v>
                </c:pt>
                <c:pt idx="53218">
                  <c:v>2.6117647058823525</c:v>
                </c:pt>
                <c:pt idx="53219">
                  <c:v>2.6117647058823525</c:v>
                </c:pt>
                <c:pt idx="53220">
                  <c:v>2.6117647058823525</c:v>
                </c:pt>
                <c:pt idx="53221">
                  <c:v>2.4643137254901957</c:v>
                </c:pt>
                <c:pt idx="53222">
                  <c:v>2.4643137254901957</c:v>
                </c:pt>
                <c:pt idx="53223">
                  <c:v>2.4643137254901957</c:v>
                </c:pt>
                <c:pt idx="53224">
                  <c:v>2.4643137254901957</c:v>
                </c:pt>
                <c:pt idx="53225">
                  <c:v>2.4643137254901957</c:v>
                </c:pt>
                <c:pt idx="53226">
                  <c:v>2.4643137254901957</c:v>
                </c:pt>
                <c:pt idx="53227">
                  <c:v>2.4643137254901957</c:v>
                </c:pt>
                <c:pt idx="53228">
                  <c:v>2.4643137254901957</c:v>
                </c:pt>
                <c:pt idx="53229">
                  <c:v>2.4643137254901957</c:v>
                </c:pt>
                <c:pt idx="53230">
                  <c:v>2.4643137254901957</c:v>
                </c:pt>
                <c:pt idx="53231">
                  <c:v>2.4643137254901957</c:v>
                </c:pt>
                <c:pt idx="53232">
                  <c:v>2.4643137254901957</c:v>
                </c:pt>
                <c:pt idx="53233">
                  <c:v>2.4643137254901957</c:v>
                </c:pt>
                <c:pt idx="53234">
                  <c:v>2.4643137254901957</c:v>
                </c:pt>
                <c:pt idx="53235">
                  <c:v>2.4643137254901957</c:v>
                </c:pt>
                <c:pt idx="53236">
                  <c:v>2.4643137254901957</c:v>
                </c:pt>
                <c:pt idx="53237">
                  <c:v>2.4643137254901957</c:v>
                </c:pt>
                <c:pt idx="53238">
                  <c:v>2.4643137254901957</c:v>
                </c:pt>
                <c:pt idx="53239">
                  <c:v>2.4643137254901957</c:v>
                </c:pt>
                <c:pt idx="53240">
                  <c:v>2.4643137254901957</c:v>
                </c:pt>
                <c:pt idx="53241">
                  <c:v>2.4643137254901957</c:v>
                </c:pt>
                <c:pt idx="53242">
                  <c:v>2.4643137254901957</c:v>
                </c:pt>
                <c:pt idx="53243">
                  <c:v>2.4643137254901957</c:v>
                </c:pt>
                <c:pt idx="53244">
                  <c:v>2.4643137254901957</c:v>
                </c:pt>
                <c:pt idx="53245">
                  <c:v>2.4643137254901957</c:v>
                </c:pt>
                <c:pt idx="53246">
                  <c:v>2.4643137254901957</c:v>
                </c:pt>
                <c:pt idx="53247">
                  <c:v>2.4643137254901957</c:v>
                </c:pt>
                <c:pt idx="53248">
                  <c:v>2.4643137254901957</c:v>
                </c:pt>
                <c:pt idx="53249">
                  <c:v>2.4643137254901957</c:v>
                </c:pt>
                <c:pt idx="53250">
                  <c:v>2.4643137254901957</c:v>
                </c:pt>
                <c:pt idx="53251">
                  <c:v>2.4643137254901957</c:v>
                </c:pt>
                <c:pt idx="53252">
                  <c:v>2.4643137254901957</c:v>
                </c:pt>
                <c:pt idx="53253">
                  <c:v>2.4643137254901957</c:v>
                </c:pt>
                <c:pt idx="53254">
                  <c:v>2.4643137254901957</c:v>
                </c:pt>
                <c:pt idx="53255">
                  <c:v>2.4643137254901957</c:v>
                </c:pt>
                <c:pt idx="53256">
                  <c:v>2.4643137254901957</c:v>
                </c:pt>
                <c:pt idx="53257">
                  <c:v>2.4643137254901957</c:v>
                </c:pt>
                <c:pt idx="53258">
                  <c:v>2.4643137254901957</c:v>
                </c:pt>
                <c:pt idx="53259">
                  <c:v>2.4643137254901957</c:v>
                </c:pt>
                <c:pt idx="53260">
                  <c:v>2.4643137254901957</c:v>
                </c:pt>
                <c:pt idx="53261">
                  <c:v>2.4643137254901957</c:v>
                </c:pt>
                <c:pt idx="53262">
                  <c:v>2.4643137254901957</c:v>
                </c:pt>
                <c:pt idx="53263">
                  <c:v>2.4643137254901957</c:v>
                </c:pt>
                <c:pt idx="53264">
                  <c:v>2.4643137254901957</c:v>
                </c:pt>
                <c:pt idx="53265">
                  <c:v>2.4643137254901957</c:v>
                </c:pt>
                <c:pt idx="53266">
                  <c:v>2.4643137254901957</c:v>
                </c:pt>
                <c:pt idx="53267">
                  <c:v>2.4643137254901957</c:v>
                </c:pt>
                <c:pt idx="53268">
                  <c:v>2.4643137254901957</c:v>
                </c:pt>
                <c:pt idx="53269">
                  <c:v>2.4643137254901957</c:v>
                </c:pt>
                <c:pt idx="53270">
                  <c:v>2.4643137254901957</c:v>
                </c:pt>
                <c:pt idx="53271">
                  <c:v>2.4643137254901957</c:v>
                </c:pt>
                <c:pt idx="53272">
                  <c:v>2.4643137254901957</c:v>
                </c:pt>
                <c:pt idx="53273">
                  <c:v>2.4643137254901957</c:v>
                </c:pt>
                <c:pt idx="53274">
                  <c:v>2.4643137254901957</c:v>
                </c:pt>
                <c:pt idx="53275">
                  <c:v>2.4643137254901957</c:v>
                </c:pt>
                <c:pt idx="53276">
                  <c:v>2.4643137254901957</c:v>
                </c:pt>
                <c:pt idx="53277">
                  <c:v>2.4643137254901957</c:v>
                </c:pt>
                <c:pt idx="53278">
                  <c:v>2.4643137254901957</c:v>
                </c:pt>
                <c:pt idx="53279">
                  <c:v>2.4643137254901957</c:v>
                </c:pt>
                <c:pt idx="53280">
                  <c:v>2.4643137254901957</c:v>
                </c:pt>
                <c:pt idx="53281">
                  <c:v>2.6117647058823525</c:v>
                </c:pt>
                <c:pt idx="53282">
                  <c:v>2.6117647058823525</c:v>
                </c:pt>
                <c:pt idx="53283">
                  <c:v>2.6117647058823525</c:v>
                </c:pt>
                <c:pt idx="53284">
                  <c:v>2.6117647058823525</c:v>
                </c:pt>
                <c:pt idx="53285">
                  <c:v>2.6117647058823525</c:v>
                </c:pt>
                <c:pt idx="53286">
                  <c:v>2.6117647058823525</c:v>
                </c:pt>
                <c:pt idx="53287">
                  <c:v>2.6117647058823525</c:v>
                </c:pt>
                <c:pt idx="53288">
                  <c:v>2.6117647058823525</c:v>
                </c:pt>
                <c:pt idx="53289">
                  <c:v>2.6117647058823525</c:v>
                </c:pt>
                <c:pt idx="53290">
                  <c:v>2.6117647058823525</c:v>
                </c:pt>
                <c:pt idx="53291">
                  <c:v>2.6117647058823525</c:v>
                </c:pt>
                <c:pt idx="53292">
                  <c:v>2.6117647058823525</c:v>
                </c:pt>
                <c:pt idx="53293">
                  <c:v>2.6117647058823525</c:v>
                </c:pt>
                <c:pt idx="53294">
                  <c:v>2.6117647058823525</c:v>
                </c:pt>
                <c:pt idx="53295">
                  <c:v>2.6117647058823525</c:v>
                </c:pt>
                <c:pt idx="53296">
                  <c:v>2.6117647058823525</c:v>
                </c:pt>
                <c:pt idx="53297">
                  <c:v>2.6117647058823525</c:v>
                </c:pt>
                <c:pt idx="53298">
                  <c:v>2.6117647058823525</c:v>
                </c:pt>
                <c:pt idx="53299">
                  <c:v>2.6117647058823525</c:v>
                </c:pt>
                <c:pt idx="53300">
                  <c:v>2.6117647058823525</c:v>
                </c:pt>
                <c:pt idx="53301">
                  <c:v>2.6117647058823525</c:v>
                </c:pt>
                <c:pt idx="53302">
                  <c:v>2.6117647058823525</c:v>
                </c:pt>
                <c:pt idx="53303">
                  <c:v>2.6117647058823525</c:v>
                </c:pt>
                <c:pt idx="53304">
                  <c:v>2.6117647058823525</c:v>
                </c:pt>
                <c:pt idx="53305">
                  <c:v>2.6117647058823525</c:v>
                </c:pt>
                <c:pt idx="53306">
                  <c:v>2.6117647058823525</c:v>
                </c:pt>
                <c:pt idx="53307">
                  <c:v>2.6117647058823525</c:v>
                </c:pt>
                <c:pt idx="53308">
                  <c:v>2.6117647058823525</c:v>
                </c:pt>
                <c:pt idx="53309">
                  <c:v>2.6117647058823525</c:v>
                </c:pt>
                <c:pt idx="53310">
                  <c:v>2.6117647058823525</c:v>
                </c:pt>
                <c:pt idx="53311">
                  <c:v>2.6117647058823525</c:v>
                </c:pt>
                <c:pt idx="53312">
                  <c:v>2.6117647058823525</c:v>
                </c:pt>
                <c:pt idx="53313">
                  <c:v>2.6117647058823525</c:v>
                </c:pt>
                <c:pt idx="53314">
                  <c:v>2.6117647058823525</c:v>
                </c:pt>
                <c:pt idx="53315">
                  <c:v>2.6117647058823525</c:v>
                </c:pt>
                <c:pt idx="53316">
                  <c:v>2.6117647058823525</c:v>
                </c:pt>
                <c:pt idx="53317">
                  <c:v>2.4643137254901957</c:v>
                </c:pt>
                <c:pt idx="53318">
                  <c:v>2.4643137254901957</c:v>
                </c:pt>
                <c:pt idx="53319">
                  <c:v>2.4643137254901957</c:v>
                </c:pt>
                <c:pt idx="53320">
                  <c:v>2.4643137254901957</c:v>
                </c:pt>
                <c:pt idx="53321">
                  <c:v>2.4643137254901957</c:v>
                </c:pt>
                <c:pt idx="53322">
                  <c:v>2.4643137254901957</c:v>
                </c:pt>
                <c:pt idx="53323">
                  <c:v>2.4643137254901957</c:v>
                </c:pt>
                <c:pt idx="53324">
                  <c:v>2.4643137254901957</c:v>
                </c:pt>
                <c:pt idx="53325">
                  <c:v>2.4643137254901957</c:v>
                </c:pt>
                <c:pt idx="53326">
                  <c:v>2.4643137254901957</c:v>
                </c:pt>
                <c:pt idx="53327">
                  <c:v>2.4643137254901957</c:v>
                </c:pt>
                <c:pt idx="53328">
                  <c:v>2.4643137254901957</c:v>
                </c:pt>
                <c:pt idx="53329">
                  <c:v>2.4643137254901957</c:v>
                </c:pt>
                <c:pt idx="53330">
                  <c:v>2.4643137254901957</c:v>
                </c:pt>
                <c:pt idx="53331">
                  <c:v>2.4643137254901957</c:v>
                </c:pt>
                <c:pt idx="53332">
                  <c:v>2.4643137254901957</c:v>
                </c:pt>
                <c:pt idx="53333">
                  <c:v>2.4643137254901957</c:v>
                </c:pt>
                <c:pt idx="53334">
                  <c:v>2.4643137254901957</c:v>
                </c:pt>
                <c:pt idx="53335">
                  <c:v>2.4643137254901957</c:v>
                </c:pt>
                <c:pt idx="53336">
                  <c:v>2.4643137254901957</c:v>
                </c:pt>
                <c:pt idx="53337">
                  <c:v>2.4643137254901957</c:v>
                </c:pt>
                <c:pt idx="53338">
                  <c:v>2.4643137254901957</c:v>
                </c:pt>
                <c:pt idx="53339">
                  <c:v>2.4643137254901957</c:v>
                </c:pt>
                <c:pt idx="53340">
                  <c:v>2.4643137254901957</c:v>
                </c:pt>
                <c:pt idx="53341">
                  <c:v>2.4643137254901957</c:v>
                </c:pt>
                <c:pt idx="53342">
                  <c:v>2.4643137254901957</c:v>
                </c:pt>
                <c:pt idx="53343">
                  <c:v>2.4643137254901957</c:v>
                </c:pt>
                <c:pt idx="53344">
                  <c:v>2.4643137254901957</c:v>
                </c:pt>
                <c:pt idx="53345">
                  <c:v>2.4643137254901957</c:v>
                </c:pt>
                <c:pt idx="53346">
                  <c:v>2.4643137254901957</c:v>
                </c:pt>
                <c:pt idx="53347">
                  <c:v>2.4643137254901957</c:v>
                </c:pt>
                <c:pt idx="53348">
                  <c:v>2.4643137254901957</c:v>
                </c:pt>
                <c:pt idx="53349">
                  <c:v>2.4643137254901957</c:v>
                </c:pt>
                <c:pt idx="53350">
                  <c:v>2.4643137254901957</c:v>
                </c:pt>
                <c:pt idx="53351">
                  <c:v>2.4643137254901957</c:v>
                </c:pt>
                <c:pt idx="53352">
                  <c:v>2.4643137254901957</c:v>
                </c:pt>
                <c:pt idx="53353">
                  <c:v>2.4643137254901957</c:v>
                </c:pt>
                <c:pt idx="53354">
                  <c:v>2.4643137254901957</c:v>
                </c:pt>
                <c:pt idx="53355">
                  <c:v>2.4643137254901957</c:v>
                </c:pt>
                <c:pt idx="53356">
                  <c:v>2.4643137254901957</c:v>
                </c:pt>
                <c:pt idx="53357">
                  <c:v>2.4643137254901957</c:v>
                </c:pt>
                <c:pt idx="53358">
                  <c:v>2.4643137254901957</c:v>
                </c:pt>
                <c:pt idx="53359">
                  <c:v>2.4643137254901957</c:v>
                </c:pt>
                <c:pt idx="53360">
                  <c:v>2.4643137254901957</c:v>
                </c:pt>
                <c:pt idx="53361">
                  <c:v>2.4643137254901957</c:v>
                </c:pt>
                <c:pt idx="53362">
                  <c:v>2.4643137254901957</c:v>
                </c:pt>
                <c:pt idx="53363">
                  <c:v>2.4643137254901957</c:v>
                </c:pt>
                <c:pt idx="53364">
                  <c:v>2.4643137254901957</c:v>
                </c:pt>
                <c:pt idx="53365">
                  <c:v>2.4643137254901957</c:v>
                </c:pt>
                <c:pt idx="53366">
                  <c:v>2.4643137254901957</c:v>
                </c:pt>
                <c:pt idx="53367">
                  <c:v>2.4643137254901957</c:v>
                </c:pt>
                <c:pt idx="53368">
                  <c:v>2.4643137254901957</c:v>
                </c:pt>
                <c:pt idx="53369">
                  <c:v>2.4643137254901957</c:v>
                </c:pt>
                <c:pt idx="53370">
                  <c:v>2.4643137254901957</c:v>
                </c:pt>
                <c:pt idx="53371">
                  <c:v>2.4643137254901957</c:v>
                </c:pt>
                <c:pt idx="53372">
                  <c:v>2.4643137254901957</c:v>
                </c:pt>
                <c:pt idx="53373">
                  <c:v>2.4643137254901957</c:v>
                </c:pt>
                <c:pt idx="53374">
                  <c:v>2.4643137254901957</c:v>
                </c:pt>
                <c:pt idx="53375">
                  <c:v>2.4643137254901957</c:v>
                </c:pt>
                <c:pt idx="53376">
                  <c:v>2.6117647058823525</c:v>
                </c:pt>
                <c:pt idx="53377">
                  <c:v>2.6117647058823525</c:v>
                </c:pt>
                <c:pt idx="53378">
                  <c:v>2.6117647058823525</c:v>
                </c:pt>
                <c:pt idx="53379">
                  <c:v>2.6117647058823525</c:v>
                </c:pt>
                <c:pt idx="53380">
                  <c:v>2.6117647058823525</c:v>
                </c:pt>
                <c:pt idx="53381">
                  <c:v>2.6117647058823525</c:v>
                </c:pt>
                <c:pt idx="53382">
                  <c:v>2.6117647058823525</c:v>
                </c:pt>
                <c:pt idx="53383">
                  <c:v>2.6117647058823525</c:v>
                </c:pt>
                <c:pt idx="53384">
                  <c:v>2.6117647058823525</c:v>
                </c:pt>
                <c:pt idx="53385">
                  <c:v>2.6117647058823525</c:v>
                </c:pt>
                <c:pt idx="53386">
                  <c:v>2.6117647058823525</c:v>
                </c:pt>
                <c:pt idx="53387">
                  <c:v>2.6117647058823525</c:v>
                </c:pt>
                <c:pt idx="53388">
                  <c:v>2.6117647058823525</c:v>
                </c:pt>
                <c:pt idx="53389">
                  <c:v>2.6117647058823525</c:v>
                </c:pt>
                <c:pt idx="53390">
                  <c:v>2.6117647058823525</c:v>
                </c:pt>
                <c:pt idx="53391">
                  <c:v>2.6117647058823525</c:v>
                </c:pt>
                <c:pt idx="53392">
                  <c:v>2.6117647058823525</c:v>
                </c:pt>
                <c:pt idx="53393">
                  <c:v>2.6117647058823525</c:v>
                </c:pt>
                <c:pt idx="53394">
                  <c:v>2.6117647058823525</c:v>
                </c:pt>
                <c:pt idx="53395">
                  <c:v>2.6117647058823525</c:v>
                </c:pt>
                <c:pt idx="53396">
                  <c:v>2.6117647058823525</c:v>
                </c:pt>
                <c:pt idx="53397">
                  <c:v>2.6117647058823525</c:v>
                </c:pt>
                <c:pt idx="53398">
                  <c:v>2.6117647058823525</c:v>
                </c:pt>
                <c:pt idx="53399">
                  <c:v>2.6117647058823525</c:v>
                </c:pt>
                <c:pt idx="53400">
                  <c:v>2.6117647058823525</c:v>
                </c:pt>
                <c:pt idx="53401">
                  <c:v>2.6117647058823525</c:v>
                </c:pt>
                <c:pt idx="53402">
                  <c:v>2.6117647058823525</c:v>
                </c:pt>
                <c:pt idx="53403">
                  <c:v>2.6117647058823525</c:v>
                </c:pt>
                <c:pt idx="53404">
                  <c:v>2.6117647058823525</c:v>
                </c:pt>
                <c:pt idx="53405">
                  <c:v>2.6117647058823525</c:v>
                </c:pt>
                <c:pt idx="53406">
                  <c:v>2.6117647058823525</c:v>
                </c:pt>
                <c:pt idx="53407">
                  <c:v>2.6117647058823525</c:v>
                </c:pt>
                <c:pt idx="53408">
                  <c:v>2.6117647058823525</c:v>
                </c:pt>
                <c:pt idx="53409">
                  <c:v>2.6117647058823525</c:v>
                </c:pt>
                <c:pt idx="53410">
                  <c:v>2.6117647058823525</c:v>
                </c:pt>
                <c:pt idx="53411">
                  <c:v>2.4643137254901957</c:v>
                </c:pt>
                <c:pt idx="53412">
                  <c:v>2.4643137254901957</c:v>
                </c:pt>
                <c:pt idx="53413">
                  <c:v>2.4643137254901957</c:v>
                </c:pt>
                <c:pt idx="53414">
                  <c:v>2.4643137254901957</c:v>
                </c:pt>
                <c:pt idx="53415">
                  <c:v>2.4643137254901957</c:v>
                </c:pt>
                <c:pt idx="53416">
                  <c:v>2.4643137254901957</c:v>
                </c:pt>
                <c:pt idx="53417">
                  <c:v>2.4643137254901957</c:v>
                </c:pt>
                <c:pt idx="53418">
                  <c:v>2.4643137254901957</c:v>
                </c:pt>
                <c:pt idx="53419">
                  <c:v>2.4643137254901957</c:v>
                </c:pt>
                <c:pt idx="53420">
                  <c:v>2.4643137254901957</c:v>
                </c:pt>
                <c:pt idx="53421">
                  <c:v>2.4643137254901957</c:v>
                </c:pt>
                <c:pt idx="53422">
                  <c:v>2.4643137254901957</c:v>
                </c:pt>
                <c:pt idx="53423">
                  <c:v>2.4643137254901957</c:v>
                </c:pt>
                <c:pt idx="53424">
                  <c:v>2.4643137254901957</c:v>
                </c:pt>
                <c:pt idx="53425">
                  <c:v>2.4643137254901957</c:v>
                </c:pt>
                <c:pt idx="53426">
                  <c:v>2.4643137254901957</c:v>
                </c:pt>
                <c:pt idx="53427">
                  <c:v>2.4643137254901957</c:v>
                </c:pt>
                <c:pt idx="53428">
                  <c:v>2.4643137254901957</c:v>
                </c:pt>
                <c:pt idx="53429">
                  <c:v>2.4643137254901957</c:v>
                </c:pt>
                <c:pt idx="53430">
                  <c:v>2.4643137254901957</c:v>
                </c:pt>
                <c:pt idx="53431">
                  <c:v>2.4643137254901957</c:v>
                </c:pt>
                <c:pt idx="53432">
                  <c:v>2.4643137254901957</c:v>
                </c:pt>
                <c:pt idx="53433">
                  <c:v>2.4643137254901957</c:v>
                </c:pt>
                <c:pt idx="53434">
                  <c:v>2.4643137254901957</c:v>
                </c:pt>
                <c:pt idx="53435">
                  <c:v>2.4643137254901957</c:v>
                </c:pt>
                <c:pt idx="53436">
                  <c:v>2.4643137254901957</c:v>
                </c:pt>
                <c:pt idx="53437">
                  <c:v>2.4643137254901957</c:v>
                </c:pt>
                <c:pt idx="53438">
                  <c:v>2.4643137254901957</c:v>
                </c:pt>
                <c:pt idx="53439">
                  <c:v>2.4643137254901957</c:v>
                </c:pt>
                <c:pt idx="53440">
                  <c:v>2.4643137254901957</c:v>
                </c:pt>
                <c:pt idx="53441">
                  <c:v>2.4643137254901957</c:v>
                </c:pt>
                <c:pt idx="53442">
                  <c:v>2.4643137254901957</c:v>
                </c:pt>
                <c:pt idx="53443">
                  <c:v>2.4643137254901957</c:v>
                </c:pt>
                <c:pt idx="53444">
                  <c:v>2.4643137254901957</c:v>
                </c:pt>
                <c:pt idx="53445">
                  <c:v>2.4643137254901957</c:v>
                </c:pt>
                <c:pt idx="53446">
                  <c:v>2.4643137254901957</c:v>
                </c:pt>
                <c:pt idx="53447">
                  <c:v>2.4643137254901957</c:v>
                </c:pt>
                <c:pt idx="53448">
                  <c:v>2.4643137254901957</c:v>
                </c:pt>
                <c:pt idx="53449">
                  <c:v>2.4643137254901957</c:v>
                </c:pt>
                <c:pt idx="53450">
                  <c:v>2.4643137254901957</c:v>
                </c:pt>
                <c:pt idx="53451">
                  <c:v>2.4643137254901957</c:v>
                </c:pt>
                <c:pt idx="53452">
                  <c:v>2.4643137254901957</c:v>
                </c:pt>
                <c:pt idx="53453">
                  <c:v>2.4643137254901957</c:v>
                </c:pt>
                <c:pt idx="53454">
                  <c:v>2.4643137254901957</c:v>
                </c:pt>
                <c:pt idx="53455">
                  <c:v>2.4643137254901957</c:v>
                </c:pt>
                <c:pt idx="53456">
                  <c:v>2.4643137254901957</c:v>
                </c:pt>
                <c:pt idx="53457">
                  <c:v>2.4643137254901957</c:v>
                </c:pt>
                <c:pt idx="53458">
                  <c:v>2.4643137254901957</c:v>
                </c:pt>
                <c:pt idx="53459">
                  <c:v>2.4643137254901957</c:v>
                </c:pt>
                <c:pt idx="53460">
                  <c:v>2.4643137254901957</c:v>
                </c:pt>
                <c:pt idx="53461">
                  <c:v>2.4643137254901957</c:v>
                </c:pt>
                <c:pt idx="53462">
                  <c:v>2.4643137254901957</c:v>
                </c:pt>
                <c:pt idx="53463">
                  <c:v>2.4643137254901957</c:v>
                </c:pt>
                <c:pt idx="53464">
                  <c:v>2.4643137254901957</c:v>
                </c:pt>
                <c:pt idx="53465">
                  <c:v>2.4643137254901957</c:v>
                </c:pt>
                <c:pt idx="53466">
                  <c:v>2.4643137254901957</c:v>
                </c:pt>
                <c:pt idx="53467">
                  <c:v>2.4643137254901957</c:v>
                </c:pt>
                <c:pt idx="53468">
                  <c:v>2.4643137254901957</c:v>
                </c:pt>
                <c:pt idx="53469">
                  <c:v>2.4643137254901957</c:v>
                </c:pt>
                <c:pt idx="53470">
                  <c:v>2.4643137254901957</c:v>
                </c:pt>
                <c:pt idx="53471">
                  <c:v>2.4643137254901957</c:v>
                </c:pt>
                <c:pt idx="53472">
                  <c:v>2.4643137254901957</c:v>
                </c:pt>
                <c:pt idx="53473">
                  <c:v>2.6117647058823525</c:v>
                </c:pt>
                <c:pt idx="53474">
                  <c:v>2.6117647058823525</c:v>
                </c:pt>
                <c:pt idx="53475">
                  <c:v>2.6117647058823525</c:v>
                </c:pt>
                <c:pt idx="53476">
                  <c:v>2.6117647058823525</c:v>
                </c:pt>
                <c:pt idx="53477">
                  <c:v>2.6117647058823525</c:v>
                </c:pt>
                <c:pt idx="53478">
                  <c:v>2.6117647058823525</c:v>
                </c:pt>
                <c:pt idx="53479">
                  <c:v>2.6117647058823525</c:v>
                </c:pt>
                <c:pt idx="53480">
                  <c:v>2.6117647058823525</c:v>
                </c:pt>
                <c:pt idx="53481">
                  <c:v>2.6117647058823525</c:v>
                </c:pt>
                <c:pt idx="53482">
                  <c:v>2.6117647058823525</c:v>
                </c:pt>
                <c:pt idx="53483">
                  <c:v>2.6117647058823525</c:v>
                </c:pt>
                <c:pt idx="53484">
                  <c:v>2.6117647058823525</c:v>
                </c:pt>
                <c:pt idx="53485">
                  <c:v>2.6117647058823525</c:v>
                </c:pt>
                <c:pt idx="53486">
                  <c:v>2.6117647058823525</c:v>
                </c:pt>
                <c:pt idx="53487">
                  <c:v>2.6117647058823525</c:v>
                </c:pt>
                <c:pt idx="53488">
                  <c:v>2.6117647058823525</c:v>
                </c:pt>
                <c:pt idx="53489">
                  <c:v>2.6117647058823525</c:v>
                </c:pt>
                <c:pt idx="53490">
                  <c:v>2.6117647058823525</c:v>
                </c:pt>
                <c:pt idx="53491">
                  <c:v>2.6117647058823525</c:v>
                </c:pt>
                <c:pt idx="53492">
                  <c:v>2.6117647058823525</c:v>
                </c:pt>
                <c:pt idx="53493">
                  <c:v>2.6117647058823525</c:v>
                </c:pt>
                <c:pt idx="53494">
                  <c:v>2.6117647058823525</c:v>
                </c:pt>
                <c:pt idx="53495">
                  <c:v>2.6117647058823525</c:v>
                </c:pt>
                <c:pt idx="53496">
                  <c:v>2.6117647058823525</c:v>
                </c:pt>
                <c:pt idx="53497">
                  <c:v>2.6117647058823525</c:v>
                </c:pt>
                <c:pt idx="53498">
                  <c:v>2.6117647058823525</c:v>
                </c:pt>
                <c:pt idx="53499">
                  <c:v>2.6117647058823525</c:v>
                </c:pt>
                <c:pt idx="53500">
                  <c:v>2.6117647058823525</c:v>
                </c:pt>
                <c:pt idx="53501">
                  <c:v>2.6117647058823525</c:v>
                </c:pt>
                <c:pt idx="53502">
                  <c:v>2.6117647058823525</c:v>
                </c:pt>
                <c:pt idx="53503">
                  <c:v>2.6117647058823525</c:v>
                </c:pt>
                <c:pt idx="53504">
                  <c:v>2.6117647058823525</c:v>
                </c:pt>
                <c:pt idx="53505">
                  <c:v>2.6117647058823525</c:v>
                </c:pt>
                <c:pt idx="53506">
                  <c:v>2.4643137254901957</c:v>
                </c:pt>
                <c:pt idx="53507">
                  <c:v>2.4643137254901957</c:v>
                </c:pt>
                <c:pt idx="53508">
                  <c:v>2.4643137254901957</c:v>
                </c:pt>
                <c:pt idx="53509">
                  <c:v>2.4643137254901957</c:v>
                </c:pt>
                <c:pt idx="53510">
                  <c:v>2.4643137254901957</c:v>
                </c:pt>
                <c:pt idx="53511">
                  <c:v>2.4643137254901957</c:v>
                </c:pt>
                <c:pt idx="53512">
                  <c:v>2.4643137254901957</c:v>
                </c:pt>
                <c:pt idx="53513">
                  <c:v>2.4643137254901957</c:v>
                </c:pt>
                <c:pt idx="53514">
                  <c:v>2.4643137254901957</c:v>
                </c:pt>
                <c:pt idx="53515">
                  <c:v>2.4643137254901957</c:v>
                </c:pt>
                <c:pt idx="53516">
                  <c:v>2.4643137254901957</c:v>
                </c:pt>
                <c:pt idx="53517">
                  <c:v>2.4643137254901957</c:v>
                </c:pt>
                <c:pt idx="53518">
                  <c:v>2.4643137254901957</c:v>
                </c:pt>
                <c:pt idx="53519">
                  <c:v>2.4643137254901957</c:v>
                </c:pt>
                <c:pt idx="53520">
                  <c:v>2.4643137254901957</c:v>
                </c:pt>
                <c:pt idx="53521">
                  <c:v>2.4643137254901957</c:v>
                </c:pt>
                <c:pt idx="53522">
                  <c:v>2.4643137254901957</c:v>
                </c:pt>
                <c:pt idx="53523">
                  <c:v>2.4643137254901957</c:v>
                </c:pt>
                <c:pt idx="53524">
                  <c:v>2.4643137254901957</c:v>
                </c:pt>
                <c:pt idx="53525">
                  <c:v>2.4643137254901957</c:v>
                </c:pt>
                <c:pt idx="53526">
                  <c:v>2.4643137254901957</c:v>
                </c:pt>
                <c:pt idx="53527">
                  <c:v>2.4643137254901957</c:v>
                </c:pt>
                <c:pt idx="53528">
                  <c:v>2.4643137254901957</c:v>
                </c:pt>
                <c:pt idx="53529">
                  <c:v>2.4643137254901957</c:v>
                </c:pt>
                <c:pt idx="53530">
                  <c:v>2.4643137254901957</c:v>
                </c:pt>
                <c:pt idx="53531">
                  <c:v>2.4643137254901957</c:v>
                </c:pt>
                <c:pt idx="53532">
                  <c:v>2.4643137254901957</c:v>
                </c:pt>
                <c:pt idx="53533">
                  <c:v>2.4643137254901957</c:v>
                </c:pt>
                <c:pt idx="53534">
                  <c:v>2.4643137254901957</c:v>
                </c:pt>
                <c:pt idx="53535">
                  <c:v>2.4643137254901957</c:v>
                </c:pt>
                <c:pt idx="53536">
                  <c:v>2.4643137254901957</c:v>
                </c:pt>
                <c:pt idx="53537">
                  <c:v>2.4643137254901957</c:v>
                </c:pt>
                <c:pt idx="53538">
                  <c:v>2.4643137254901957</c:v>
                </c:pt>
                <c:pt idx="53539">
                  <c:v>2.4643137254901957</c:v>
                </c:pt>
                <c:pt idx="53540">
                  <c:v>2.4643137254901957</c:v>
                </c:pt>
                <c:pt idx="53541">
                  <c:v>2.4643137254901957</c:v>
                </c:pt>
                <c:pt idx="53542">
                  <c:v>2.4643137254901957</c:v>
                </c:pt>
                <c:pt idx="53543">
                  <c:v>2.4643137254901957</c:v>
                </c:pt>
                <c:pt idx="53544">
                  <c:v>2.4643137254901957</c:v>
                </c:pt>
                <c:pt idx="53545">
                  <c:v>2.4643137254901957</c:v>
                </c:pt>
                <c:pt idx="53546">
                  <c:v>2.4643137254901957</c:v>
                </c:pt>
                <c:pt idx="53547">
                  <c:v>2.4643137254901957</c:v>
                </c:pt>
                <c:pt idx="53548">
                  <c:v>2.4643137254901957</c:v>
                </c:pt>
                <c:pt idx="53549">
                  <c:v>2.4643137254901957</c:v>
                </c:pt>
                <c:pt idx="53550">
                  <c:v>2.4643137254901957</c:v>
                </c:pt>
                <c:pt idx="53551">
                  <c:v>2.4643137254901957</c:v>
                </c:pt>
                <c:pt idx="53552">
                  <c:v>2.4643137254901957</c:v>
                </c:pt>
                <c:pt idx="53553">
                  <c:v>2.4643137254901957</c:v>
                </c:pt>
                <c:pt idx="53554">
                  <c:v>2.4643137254901957</c:v>
                </c:pt>
                <c:pt idx="53555">
                  <c:v>2.4643137254901957</c:v>
                </c:pt>
                <c:pt idx="53556">
                  <c:v>2.4643137254901957</c:v>
                </c:pt>
                <c:pt idx="53557">
                  <c:v>2.4643137254901957</c:v>
                </c:pt>
                <c:pt idx="53558">
                  <c:v>2.4643137254901957</c:v>
                </c:pt>
                <c:pt idx="53559">
                  <c:v>2.4643137254901957</c:v>
                </c:pt>
                <c:pt idx="53560">
                  <c:v>2.4643137254901957</c:v>
                </c:pt>
                <c:pt idx="53561">
                  <c:v>2.4643137254901957</c:v>
                </c:pt>
                <c:pt idx="53562">
                  <c:v>2.4643137254901957</c:v>
                </c:pt>
                <c:pt idx="53563">
                  <c:v>2.4643137254901957</c:v>
                </c:pt>
                <c:pt idx="53564">
                  <c:v>2.4643137254901957</c:v>
                </c:pt>
                <c:pt idx="53565">
                  <c:v>2.4643137254901957</c:v>
                </c:pt>
                <c:pt idx="53566">
                  <c:v>2.4643137254901957</c:v>
                </c:pt>
                <c:pt idx="53567">
                  <c:v>2.4643137254901957</c:v>
                </c:pt>
                <c:pt idx="53568">
                  <c:v>2.4643137254901957</c:v>
                </c:pt>
                <c:pt idx="53569">
                  <c:v>2.6117647058823525</c:v>
                </c:pt>
                <c:pt idx="53570">
                  <c:v>2.6117647058823525</c:v>
                </c:pt>
                <c:pt idx="53571">
                  <c:v>2.6117647058823525</c:v>
                </c:pt>
                <c:pt idx="53572">
                  <c:v>2.6117647058823525</c:v>
                </c:pt>
                <c:pt idx="53573">
                  <c:v>2.6117647058823525</c:v>
                </c:pt>
                <c:pt idx="53574">
                  <c:v>2.6117647058823525</c:v>
                </c:pt>
                <c:pt idx="53575">
                  <c:v>2.6117647058823525</c:v>
                </c:pt>
                <c:pt idx="53576">
                  <c:v>2.6117647058823525</c:v>
                </c:pt>
                <c:pt idx="53577">
                  <c:v>2.6117647058823525</c:v>
                </c:pt>
                <c:pt idx="53578">
                  <c:v>2.6117647058823525</c:v>
                </c:pt>
                <c:pt idx="53579">
                  <c:v>2.6117647058823525</c:v>
                </c:pt>
                <c:pt idx="53580">
                  <c:v>2.6117647058823525</c:v>
                </c:pt>
                <c:pt idx="53581">
                  <c:v>2.6117647058823525</c:v>
                </c:pt>
                <c:pt idx="53582">
                  <c:v>2.6117647058823525</c:v>
                </c:pt>
                <c:pt idx="53583">
                  <c:v>2.6117647058823525</c:v>
                </c:pt>
                <c:pt idx="53584">
                  <c:v>2.6117647058823525</c:v>
                </c:pt>
                <c:pt idx="53585">
                  <c:v>2.6117647058823525</c:v>
                </c:pt>
                <c:pt idx="53586">
                  <c:v>2.6117647058823525</c:v>
                </c:pt>
                <c:pt idx="53587">
                  <c:v>2.6117647058823525</c:v>
                </c:pt>
                <c:pt idx="53588">
                  <c:v>2.6117647058823525</c:v>
                </c:pt>
                <c:pt idx="53589">
                  <c:v>2.6117647058823525</c:v>
                </c:pt>
                <c:pt idx="53590">
                  <c:v>2.6117647058823525</c:v>
                </c:pt>
                <c:pt idx="53591">
                  <c:v>2.6117647058823525</c:v>
                </c:pt>
                <c:pt idx="53592">
                  <c:v>2.6117647058823525</c:v>
                </c:pt>
                <c:pt idx="53593">
                  <c:v>2.6117647058823525</c:v>
                </c:pt>
                <c:pt idx="53594">
                  <c:v>2.6117647058823525</c:v>
                </c:pt>
                <c:pt idx="53595">
                  <c:v>2.6117647058823525</c:v>
                </c:pt>
                <c:pt idx="53596">
                  <c:v>2.6117647058823525</c:v>
                </c:pt>
                <c:pt idx="53597">
                  <c:v>2.6117647058823525</c:v>
                </c:pt>
                <c:pt idx="53598">
                  <c:v>2.6117647058823525</c:v>
                </c:pt>
                <c:pt idx="53599">
                  <c:v>2.6117647058823525</c:v>
                </c:pt>
                <c:pt idx="53600">
                  <c:v>2.6117647058823525</c:v>
                </c:pt>
                <c:pt idx="53601">
                  <c:v>2.6117647058823525</c:v>
                </c:pt>
                <c:pt idx="53602">
                  <c:v>2.4643137254901957</c:v>
                </c:pt>
                <c:pt idx="53603">
                  <c:v>2.4643137254901957</c:v>
                </c:pt>
                <c:pt idx="53604">
                  <c:v>2.4643137254901957</c:v>
                </c:pt>
                <c:pt idx="53605">
                  <c:v>2.4643137254901957</c:v>
                </c:pt>
                <c:pt idx="53606">
                  <c:v>2.4643137254901957</c:v>
                </c:pt>
                <c:pt idx="53607">
                  <c:v>2.4643137254901957</c:v>
                </c:pt>
                <c:pt idx="53608">
                  <c:v>2.4643137254901957</c:v>
                </c:pt>
                <c:pt idx="53609">
                  <c:v>2.4643137254901957</c:v>
                </c:pt>
                <c:pt idx="53610">
                  <c:v>2.4643137254901957</c:v>
                </c:pt>
                <c:pt idx="53611">
                  <c:v>2.4643137254901957</c:v>
                </c:pt>
                <c:pt idx="53612">
                  <c:v>2.4643137254901957</c:v>
                </c:pt>
                <c:pt idx="53613">
                  <c:v>2.4643137254901957</c:v>
                </c:pt>
                <c:pt idx="53614">
                  <c:v>2.4643137254901957</c:v>
                </c:pt>
                <c:pt idx="53615">
                  <c:v>2.4643137254901957</c:v>
                </c:pt>
                <c:pt idx="53616">
                  <c:v>2.4643137254901957</c:v>
                </c:pt>
                <c:pt idx="53617">
                  <c:v>2.4643137254901957</c:v>
                </c:pt>
                <c:pt idx="53618">
                  <c:v>2.4643137254901957</c:v>
                </c:pt>
                <c:pt idx="53619">
                  <c:v>2.4643137254901957</c:v>
                </c:pt>
                <c:pt idx="53620">
                  <c:v>2.4643137254901957</c:v>
                </c:pt>
                <c:pt idx="53621">
                  <c:v>2.4643137254901957</c:v>
                </c:pt>
                <c:pt idx="53622">
                  <c:v>2.4643137254901957</c:v>
                </c:pt>
                <c:pt idx="53623">
                  <c:v>2.4643137254901957</c:v>
                </c:pt>
                <c:pt idx="53624">
                  <c:v>2.4643137254901957</c:v>
                </c:pt>
                <c:pt idx="53625">
                  <c:v>2.4643137254901957</c:v>
                </c:pt>
                <c:pt idx="53626">
                  <c:v>2.4643137254901957</c:v>
                </c:pt>
                <c:pt idx="53627">
                  <c:v>2.4643137254901957</c:v>
                </c:pt>
                <c:pt idx="53628">
                  <c:v>2.4643137254901957</c:v>
                </c:pt>
                <c:pt idx="53629">
                  <c:v>2.4643137254901957</c:v>
                </c:pt>
                <c:pt idx="53630">
                  <c:v>2.4643137254901957</c:v>
                </c:pt>
                <c:pt idx="53631">
                  <c:v>2.4643137254901957</c:v>
                </c:pt>
                <c:pt idx="53632">
                  <c:v>2.4643137254901957</c:v>
                </c:pt>
                <c:pt idx="53633">
                  <c:v>2.4643137254901957</c:v>
                </c:pt>
                <c:pt idx="53634">
                  <c:v>2.4643137254901957</c:v>
                </c:pt>
                <c:pt idx="53635">
                  <c:v>2.4643137254901957</c:v>
                </c:pt>
                <c:pt idx="53636">
                  <c:v>2.4643137254901957</c:v>
                </c:pt>
                <c:pt idx="53637">
                  <c:v>2.4643137254901957</c:v>
                </c:pt>
                <c:pt idx="53638">
                  <c:v>2.4643137254901957</c:v>
                </c:pt>
                <c:pt idx="53639">
                  <c:v>2.4643137254901957</c:v>
                </c:pt>
                <c:pt idx="53640">
                  <c:v>2.4643137254901957</c:v>
                </c:pt>
                <c:pt idx="53641">
                  <c:v>2.4643137254901957</c:v>
                </c:pt>
                <c:pt idx="53642">
                  <c:v>2.4643137254901957</c:v>
                </c:pt>
                <c:pt idx="53643">
                  <c:v>2.4643137254901957</c:v>
                </c:pt>
                <c:pt idx="53644">
                  <c:v>2.4643137254901957</c:v>
                </c:pt>
                <c:pt idx="53645">
                  <c:v>2.4643137254901957</c:v>
                </c:pt>
                <c:pt idx="53646">
                  <c:v>2.4643137254901957</c:v>
                </c:pt>
                <c:pt idx="53647">
                  <c:v>2.4643137254901957</c:v>
                </c:pt>
                <c:pt idx="53648">
                  <c:v>2.4643137254901957</c:v>
                </c:pt>
                <c:pt idx="53649">
                  <c:v>2.4643137254901957</c:v>
                </c:pt>
                <c:pt idx="53650">
                  <c:v>2.4643137254901957</c:v>
                </c:pt>
                <c:pt idx="53651">
                  <c:v>2.4643137254901957</c:v>
                </c:pt>
                <c:pt idx="53652">
                  <c:v>2.4643137254901957</c:v>
                </c:pt>
                <c:pt idx="53653">
                  <c:v>2.4643137254901957</c:v>
                </c:pt>
                <c:pt idx="53654">
                  <c:v>2.4643137254901957</c:v>
                </c:pt>
                <c:pt idx="53655">
                  <c:v>2.4643137254901957</c:v>
                </c:pt>
                <c:pt idx="53656">
                  <c:v>2.4643137254901957</c:v>
                </c:pt>
                <c:pt idx="53657">
                  <c:v>2.4643137254901957</c:v>
                </c:pt>
                <c:pt idx="53658">
                  <c:v>2.4643137254901957</c:v>
                </c:pt>
                <c:pt idx="53659">
                  <c:v>2.4643137254901957</c:v>
                </c:pt>
                <c:pt idx="53660">
                  <c:v>2.4643137254901957</c:v>
                </c:pt>
                <c:pt idx="53661">
                  <c:v>2.4643137254901957</c:v>
                </c:pt>
                <c:pt idx="53662">
                  <c:v>2.4643137254901957</c:v>
                </c:pt>
                <c:pt idx="53663">
                  <c:v>2.4643137254901957</c:v>
                </c:pt>
                <c:pt idx="53664">
                  <c:v>2.6117647058823525</c:v>
                </c:pt>
                <c:pt idx="53665">
                  <c:v>2.6117647058823525</c:v>
                </c:pt>
                <c:pt idx="53666">
                  <c:v>2.6117647058823525</c:v>
                </c:pt>
                <c:pt idx="53667">
                  <c:v>2.6117647058823525</c:v>
                </c:pt>
                <c:pt idx="53668">
                  <c:v>2.6117647058823525</c:v>
                </c:pt>
                <c:pt idx="53669">
                  <c:v>2.6117647058823525</c:v>
                </c:pt>
                <c:pt idx="53670">
                  <c:v>2.6117647058823525</c:v>
                </c:pt>
                <c:pt idx="53671">
                  <c:v>2.6117647058823525</c:v>
                </c:pt>
                <c:pt idx="53672">
                  <c:v>2.6117647058823525</c:v>
                </c:pt>
                <c:pt idx="53673">
                  <c:v>2.6117647058823525</c:v>
                </c:pt>
                <c:pt idx="53674">
                  <c:v>2.6117647058823525</c:v>
                </c:pt>
                <c:pt idx="53675">
                  <c:v>2.6117647058823525</c:v>
                </c:pt>
                <c:pt idx="53676">
                  <c:v>2.6117647058823525</c:v>
                </c:pt>
                <c:pt idx="53677">
                  <c:v>2.6117647058823525</c:v>
                </c:pt>
                <c:pt idx="53678">
                  <c:v>2.6117647058823525</c:v>
                </c:pt>
                <c:pt idx="53679">
                  <c:v>2.6117647058823525</c:v>
                </c:pt>
                <c:pt idx="53680">
                  <c:v>2.6117647058823525</c:v>
                </c:pt>
                <c:pt idx="53681">
                  <c:v>2.6117647058823525</c:v>
                </c:pt>
                <c:pt idx="53682">
                  <c:v>2.6117647058823525</c:v>
                </c:pt>
                <c:pt idx="53683">
                  <c:v>2.6117647058823525</c:v>
                </c:pt>
                <c:pt idx="53684">
                  <c:v>2.6117647058823525</c:v>
                </c:pt>
                <c:pt idx="53685">
                  <c:v>2.6117647058823525</c:v>
                </c:pt>
                <c:pt idx="53686">
                  <c:v>2.6117647058823525</c:v>
                </c:pt>
                <c:pt idx="53687">
                  <c:v>2.6117647058823525</c:v>
                </c:pt>
                <c:pt idx="53688">
                  <c:v>2.6117647058823525</c:v>
                </c:pt>
                <c:pt idx="53689">
                  <c:v>2.6117647058823525</c:v>
                </c:pt>
                <c:pt idx="53690">
                  <c:v>2.6117647058823525</c:v>
                </c:pt>
                <c:pt idx="53691">
                  <c:v>2.6117647058823525</c:v>
                </c:pt>
                <c:pt idx="53692">
                  <c:v>2.6117647058823525</c:v>
                </c:pt>
                <c:pt idx="53693">
                  <c:v>2.6117647058823525</c:v>
                </c:pt>
                <c:pt idx="53694">
                  <c:v>2.6117647058823525</c:v>
                </c:pt>
                <c:pt idx="53695">
                  <c:v>2.6117647058823525</c:v>
                </c:pt>
                <c:pt idx="53696">
                  <c:v>2.6117647058823525</c:v>
                </c:pt>
                <c:pt idx="53697">
                  <c:v>2.6117647058823525</c:v>
                </c:pt>
                <c:pt idx="53698">
                  <c:v>2.4643137254901957</c:v>
                </c:pt>
                <c:pt idx="53699">
                  <c:v>2.4643137254901957</c:v>
                </c:pt>
                <c:pt idx="53700">
                  <c:v>2.4643137254901957</c:v>
                </c:pt>
                <c:pt idx="53701">
                  <c:v>2.4643137254901957</c:v>
                </c:pt>
                <c:pt idx="53702">
                  <c:v>2.4643137254901957</c:v>
                </c:pt>
                <c:pt idx="53703">
                  <c:v>2.4643137254901957</c:v>
                </c:pt>
                <c:pt idx="53704">
                  <c:v>2.4643137254901957</c:v>
                </c:pt>
                <c:pt idx="53705">
                  <c:v>2.4643137254901957</c:v>
                </c:pt>
                <c:pt idx="53706">
                  <c:v>2.4643137254901957</c:v>
                </c:pt>
                <c:pt idx="53707">
                  <c:v>2.4643137254901957</c:v>
                </c:pt>
                <c:pt idx="53708">
                  <c:v>2.4643137254901957</c:v>
                </c:pt>
                <c:pt idx="53709">
                  <c:v>2.4643137254901957</c:v>
                </c:pt>
                <c:pt idx="53710">
                  <c:v>2.4643137254901957</c:v>
                </c:pt>
                <c:pt idx="53711">
                  <c:v>2.4643137254901957</c:v>
                </c:pt>
                <c:pt idx="53712">
                  <c:v>2.4643137254901957</c:v>
                </c:pt>
                <c:pt idx="53713">
                  <c:v>2.4643137254901957</c:v>
                </c:pt>
                <c:pt idx="53714">
                  <c:v>2.4643137254901957</c:v>
                </c:pt>
                <c:pt idx="53715">
                  <c:v>2.4643137254901957</c:v>
                </c:pt>
                <c:pt idx="53716">
                  <c:v>2.4643137254901957</c:v>
                </c:pt>
                <c:pt idx="53717">
                  <c:v>2.4643137254901957</c:v>
                </c:pt>
                <c:pt idx="53718">
                  <c:v>2.4643137254901957</c:v>
                </c:pt>
                <c:pt idx="53719">
                  <c:v>2.4643137254901957</c:v>
                </c:pt>
                <c:pt idx="53720">
                  <c:v>2.4643137254901957</c:v>
                </c:pt>
                <c:pt idx="53721">
                  <c:v>2.4643137254901957</c:v>
                </c:pt>
                <c:pt idx="53722">
                  <c:v>2.4643137254901957</c:v>
                </c:pt>
                <c:pt idx="53723">
                  <c:v>2.4643137254901957</c:v>
                </c:pt>
                <c:pt idx="53724">
                  <c:v>2.4643137254901957</c:v>
                </c:pt>
                <c:pt idx="53725">
                  <c:v>2.4643137254901957</c:v>
                </c:pt>
                <c:pt idx="53726">
                  <c:v>2.4643137254901957</c:v>
                </c:pt>
                <c:pt idx="53727">
                  <c:v>2.4643137254901957</c:v>
                </c:pt>
                <c:pt idx="53728">
                  <c:v>2.4643137254901957</c:v>
                </c:pt>
                <c:pt idx="53729">
                  <c:v>2.4643137254901957</c:v>
                </c:pt>
                <c:pt idx="53730">
                  <c:v>2.4643137254901957</c:v>
                </c:pt>
                <c:pt idx="53731">
                  <c:v>2.4643137254901957</c:v>
                </c:pt>
                <c:pt idx="53732">
                  <c:v>2.4643137254901957</c:v>
                </c:pt>
                <c:pt idx="53733">
                  <c:v>2.4643137254901957</c:v>
                </c:pt>
                <c:pt idx="53734">
                  <c:v>2.4643137254901957</c:v>
                </c:pt>
                <c:pt idx="53735">
                  <c:v>2.4643137254901957</c:v>
                </c:pt>
                <c:pt idx="53736">
                  <c:v>2.4643137254901957</c:v>
                </c:pt>
                <c:pt idx="53737">
                  <c:v>2.4643137254901957</c:v>
                </c:pt>
                <c:pt idx="53738">
                  <c:v>2.4643137254901957</c:v>
                </c:pt>
                <c:pt idx="53739">
                  <c:v>2.4643137254901957</c:v>
                </c:pt>
                <c:pt idx="53740">
                  <c:v>2.4643137254901957</c:v>
                </c:pt>
                <c:pt idx="53741">
                  <c:v>2.4643137254901957</c:v>
                </c:pt>
                <c:pt idx="53742">
                  <c:v>2.4643137254901957</c:v>
                </c:pt>
                <c:pt idx="53743">
                  <c:v>2.4643137254901957</c:v>
                </c:pt>
                <c:pt idx="53744">
                  <c:v>2.4643137254901957</c:v>
                </c:pt>
                <c:pt idx="53745">
                  <c:v>2.4643137254901957</c:v>
                </c:pt>
                <c:pt idx="53746">
                  <c:v>2.4643137254901957</c:v>
                </c:pt>
                <c:pt idx="53747">
                  <c:v>2.4643137254901957</c:v>
                </c:pt>
                <c:pt idx="53748">
                  <c:v>2.4643137254901957</c:v>
                </c:pt>
                <c:pt idx="53749">
                  <c:v>2.4643137254901957</c:v>
                </c:pt>
                <c:pt idx="53750">
                  <c:v>2.4643137254901957</c:v>
                </c:pt>
                <c:pt idx="53751">
                  <c:v>2.4643137254901957</c:v>
                </c:pt>
                <c:pt idx="53752">
                  <c:v>2.4643137254901957</c:v>
                </c:pt>
                <c:pt idx="53753">
                  <c:v>2.4643137254901957</c:v>
                </c:pt>
                <c:pt idx="53754">
                  <c:v>2.4643137254901957</c:v>
                </c:pt>
                <c:pt idx="53755">
                  <c:v>2.4643137254901957</c:v>
                </c:pt>
                <c:pt idx="53756">
                  <c:v>2.4643137254901957</c:v>
                </c:pt>
                <c:pt idx="53757">
                  <c:v>2.4643137254901957</c:v>
                </c:pt>
                <c:pt idx="53758">
                  <c:v>2.6117647058823525</c:v>
                </c:pt>
                <c:pt idx="53759">
                  <c:v>2.6117647058823525</c:v>
                </c:pt>
                <c:pt idx="53760">
                  <c:v>2.6117647058823525</c:v>
                </c:pt>
                <c:pt idx="53761">
                  <c:v>2.6117647058823525</c:v>
                </c:pt>
                <c:pt idx="53762">
                  <c:v>2.6117647058823525</c:v>
                </c:pt>
                <c:pt idx="53763">
                  <c:v>2.6117647058823525</c:v>
                </c:pt>
                <c:pt idx="53764">
                  <c:v>2.6117647058823525</c:v>
                </c:pt>
                <c:pt idx="53765">
                  <c:v>2.6117647058823525</c:v>
                </c:pt>
                <c:pt idx="53766">
                  <c:v>2.6117647058823525</c:v>
                </c:pt>
                <c:pt idx="53767">
                  <c:v>2.6117647058823525</c:v>
                </c:pt>
                <c:pt idx="53768">
                  <c:v>2.6117647058823525</c:v>
                </c:pt>
                <c:pt idx="53769">
                  <c:v>2.6117647058823525</c:v>
                </c:pt>
                <c:pt idx="53770">
                  <c:v>2.6117647058823525</c:v>
                </c:pt>
                <c:pt idx="53771">
                  <c:v>2.6117647058823525</c:v>
                </c:pt>
                <c:pt idx="53772">
                  <c:v>2.6117647058823525</c:v>
                </c:pt>
                <c:pt idx="53773">
                  <c:v>2.6117647058823525</c:v>
                </c:pt>
                <c:pt idx="53774">
                  <c:v>2.6117647058823525</c:v>
                </c:pt>
                <c:pt idx="53775">
                  <c:v>2.6117647058823525</c:v>
                </c:pt>
                <c:pt idx="53776">
                  <c:v>2.6117647058823525</c:v>
                </c:pt>
                <c:pt idx="53777">
                  <c:v>2.6117647058823525</c:v>
                </c:pt>
                <c:pt idx="53778">
                  <c:v>2.6117647058823525</c:v>
                </c:pt>
                <c:pt idx="53779">
                  <c:v>2.6117647058823525</c:v>
                </c:pt>
                <c:pt idx="53780">
                  <c:v>2.6117647058823525</c:v>
                </c:pt>
                <c:pt idx="53781">
                  <c:v>2.6117647058823525</c:v>
                </c:pt>
                <c:pt idx="53782">
                  <c:v>2.6117647058823525</c:v>
                </c:pt>
                <c:pt idx="53783">
                  <c:v>2.6117647058823525</c:v>
                </c:pt>
                <c:pt idx="53784">
                  <c:v>2.6117647058823525</c:v>
                </c:pt>
                <c:pt idx="53785">
                  <c:v>2.6117647058823525</c:v>
                </c:pt>
                <c:pt idx="53786">
                  <c:v>2.6117647058823525</c:v>
                </c:pt>
                <c:pt idx="53787">
                  <c:v>2.6117647058823525</c:v>
                </c:pt>
                <c:pt idx="53788">
                  <c:v>2.6117647058823525</c:v>
                </c:pt>
                <c:pt idx="53789">
                  <c:v>2.6117647058823525</c:v>
                </c:pt>
                <c:pt idx="53790">
                  <c:v>2.6117647058823525</c:v>
                </c:pt>
                <c:pt idx="53791">
                  <c:v>2.6117647058823525</c:v>
                </c:pt>
                <c:pt idx="53792">
                  <c:v>2.6117647058823525</c:v>
                </c:pt>
                <c:pt idx="53793">
                  <c:v>2.4643137254901957</c:v>
                </c:pt>
                <c:pt idx="53794">
                  <c:v>2.4643137254901957</c:v>
                </c:pt>
                <c:pt idx="53795">
                  <c:v>2.4643137254901957</c:v>
                </c:pt>
                <c:pt idx="53796">
                  <c:v>2.4643137254901957</c:v>
                </c:pt>
                <c:pt idx="53797">
                  <c:v>2.4643137254901957</c:v>
                </c:pt>
                <c:pt idx="53798">
                  <c:v>2.4643137254901957</c:v>
                </c:pt>
                <c:pt idx="53799">
                  <c:v>2.4643137254901957</c:v>
                </c:pt>
                <c:pt idx="53800">
                  <c:v>2.4643137254901957</c:v>
                </c:pt>
                <c:pt idx="53801">
                  <c:v>2.4643137254901957</c:v>
                </c:pt>
                <c:pt idx="53802">
                  <c:v>2.4643137254901957</c:v>
                </c:pt>
                <c:pt idx="53803">
                  <c:v>2.4643137254901957</c:v>
                </c:pt>
                <c:pt idx="53804">
                  <c:v>2.4643137254901957</c:v>
                </c:pt>
                <c:pt idx="53805">
                  <c:v>2.4643137254901957</c:v>
                </c:pt>
                <c:pt idx="53806">
                  <c:v>2.4643137254901957</c:v>
                </c:pt>
                <c:pt idx="53807">
                  <c:v>2.4643137254901957</c:v>
                </c:pt>
                <c:pt idx="53808">
                  <c:v>2.4643137254901957</c:v>
                </c:pt>
                <c:pt idx="53809">
                  <c:v>2.4643137254901957</c:v>
                </c:pt>
                <c:pt idx="53810">
                  <c:v>2.4643137254901957</c:v>
                </c:pt>
                <c:pt idx="53811">
                  <c:v>2.4643137254901957</c:v>
                </c:pt>
                <c:pt idx="53812">
                  <c:v>2.4643137254901957</c:v>
                </c:pt>
                <c:pt idx="53813">
                  <c:v>2.4643137254901957</c:v>
                </c:pt>
                <c:pt idx="53814">
                  <c:v>2.4643137254901957</c:v>
                </c:pt>
                <c:pt idx="53815">
                  <c:v>2.4643137254901957</c:v>
                </c:pt>
                <c:pt idx="53816">
                  <c:v>2.4643137254901957</c:v>
                </c:pt>
                <c:pt idx="53817">
                  <c:v>2.4643137254901957</c:v>
                </c:pt>
                <c:pt idx="53818">
                  <c:v>2.4643137254901957</c:v>
                </c:pt>
                <c:pt idx="53819">
                  <c:v>2.4643137254901957</c:v>
                </c:pt>
                <c:pt idx="53820">
                  <c:v>2.4643137254901957</c:v>
                </c:pt>
                <c:pt idx="53821">
                  <c:v>2.4643137254901957</c:v>
                </c:pt>
                <c:pt idx="53822">
                  <c:v>2.4643137254901957</c:v>
                </c:pt>
                <c:pt idx="53823">
                  <c:v>2.4643137254901957</c:v>
                </c:pt>
                <c:pt idx="53824">
                  <c:v>2.4643137254901957</c:v>
                </c:pt>
                <c:pt idx="53825">
                  <c:v>2.4643137254901957</c:v>
                </c:pt>
                <c:pt idx="53826">
                  <c:v>2.4643137254901957</c:v>
                </c:pt>
                <c:pt idx="53827">
                  <c:v>2.4643137254901957</c:v>
                </c:pt>
                <c:pt idx="53828">
                  <c:v>2.4643137254901957</c:v>
                </c:pt>
                <c:pt idx="53829">
                  <c:v>2.4643137254901957</c:v>
                </c:pt>
                <c:pt idx="53830">
                  <c:v>2.4643137254901957</c:v>
                </c:pt>
                <c:pt idx="53831">
                  <c:v>2.4643137254901957</c:v>
                </c:pt>
                <c:pt idx="53832">
                  <c:v>2.4643137254901957</c:v>
                </c:pt>
                <c:pt idx="53833">
                  <c:v>2.4643137254901957</c:v>
                </c:pt>
                <c:pt idx="53834">
                  <c:v>2.4643137254901957</c:v>
                </c:pt>
                <c:pt idx="53835">
                  <c:v>2.4643137254901957</c:v>
                </c:pt>
                <c:pt idx="53836">
                  <c:v>2.4643137254901957</c:v>
                </c:pt>
                <c:pt idx="53837">
                  <c:v>2.4643137254901957</c:v>
                </c:pt>
                <c:pt idx="53838">
                  <c:v>2.4643137254901957</c:v>
                </c:pt>
                <c:pt idx="53839">
                  <c:v>2.4643137254901957</c:v>
                </c:pt>
                <c:pt idx="53840">
                  <c:v>2.4643137254901957</c:v>
                </c:pt>
                <c:pt idx="53841">
                  <c:v>2.4643137254901957</c:v>
                </c:pt>
                <c:pt idx="53842">
                  <c:v>2.4643137254901957</c:v>
                </c:pt>
                <c:pt idx="53843">
                  <c:v>2.4643137254901957</c:v>
                </c:pt>
                <c:pt idx="53844">
                  <c:v>2.4643137254901957</c:v>
                </c:pt>
                <c:pt idx="53845">
                  <c:v>2.4643137254901957</c:v>
                </c:pt>
                <c:pt idx="53846">
                  <c:v>2.4643137254901957</c:v>
                </c:pt>
                <c:pt idx="53847">
                  <c:v>2.4643137254901957</c:v>
                </c:pt>
                <c:pt idx="53848">
                  <c:v>2.4643137254901957</c:v>
                </c:pt>
                <c:pt idx="53849">
                  <c:v>2.4643137254901957</c:v>
                </c:pt>
                <c:pt idx="53850">
                  <c:v>2.4643137254901957</c:v>
                </c:pt>
                <c:pt idx="53851">
                  <c:v>2.4643137254901957</c:v>
                </c:pt>
                <c:pt idx="53852">
                  <c:v>2.4643137254901957</c:v>
                </c:pt>
                <c:pt idx="53853">
                  <c:v>2.4643137254901957</c:v>
                </c:pt>
                <c:pt idx="53854">
                  <c:v>2.6117647058823525</c:v>
                </c:pt>
                <c:pt idx="53855">
                  <c:v>2.6117647058823525</c:v>
                </c:pt>
                <c:pt idx="53856">
                  <c:v>2.6117647058823525</c:v>
                </c:pt>
                <c:pt idx="53857">
                  <c:v>2.6117647058823525</c:v>
                </c:pt>
                <c:pt idx="53858">
                  <c:v>2.6117647058823525</c:v>
                </c:pt>
                <c:pt idx="53859">
                  <c:v>2.6117647058823525</c:v>
                </c:pt>
                <c:pt idx="53860">
                  <c:v>2.6117647058823525</c:v>
                </c:pt>
                <c:pt idx="53861">
                  <c:v>2.6117647058823525</c:v>
                </c:pt>
                <c:pt idx="53862">
                  <c:v>2.6117647058823525</c:v>
                </c:pt>
                <c:pt idx="53863">
                  <c:v>2.6117647058823525</c:v>
                </c:pt>
                <c:pt idx="53864">
                  <c:v>2.6117647058823525</c:v>
                </c:pt>
                <c:pt idx="53865">
                  <c:v>2.6117647058823525</c:v>
                </c:pt>
                <c:pt idx="53866">
                  <c:v>2.6117647058823525</c:v>
                </c:pt>
                <c:pt idx="53867">
                  <c:v>2.6117647058823525</c:v>
                </c:pt>
                <c:pt idx="53868">
                  <c:v>2.6117647058823525</c:v>
                </c:pt>
                <c:pt idx="53869">
                  <c:v>2.6117647058823525</c:v>
                </c:pt>
                <c:pt idx="53870">
                  <c:v>2.6117647058823525</c:v>
                </c:pt>
                <c:pt idx="53871">
                  <c:v>2.6117647058823525</c:v>
                </c:pt>
                <c:pt idx="53872">
                  <c:v>2.6117647058823525</c:v>
                </c:pt>
                <c:pt idx="53873">
                  <c:v>2.6117647058823525</c:v>
                </c:pt>
                <c:pt idx="53874">
                  <c:v>2.6117647058823525</c:v>
                </c:pt>
                <c:pt idx="53875">
                  <c:v>2.6117647058823525</c:v>
                </c:pt>
                <c:pt idx="53876">
                  <c:v>2.6117647058823525</c:v>
                </c:pt>
                <c:pt idx="53877">
                  <c:v>2.6117647058823525</c:v>
                </c:pt>
                <c:pt idx="53878">
                  <c:v>2.6117647058823525</c:v>
                </c:pt>
                <c:pt idx="53879">
                  <c:v>2.6117647058823525</c:v>
                </c:pt>
                <c:pt idx="53880">
                  <c:v>2.6117647058823525</c:v>
                </c:pt>
                <c:pt idx="53881">
                  <c:v>2.6117647058823525</c:v>
                </c:pt>
                <c:pt idx="53882">
                  <c:v>2.6117647058823525</c:v>
                </c:pt>
                <c:pt idx="53883">
                  <c:v>2.6117647058823525</c:v>
                </c:pt>
                <c:pt idx="53884">
                  <c:v>2.6117647058823525</c:v>
                </c:pt>
                <c:pt idx="53885">
                  <c:v>2.6117647058823525</c:v>
                </c:pt>
                <c:pt idx="53886">
                  <c:v>2.6117647058823525</c:v>
                </c:pt>
                <c:pt idx="53887">
                  <c:v>2.6117647058823525</c:v>
                </c:pt>
                <c:pt idx="53888">
                  <c:v>2.6117647058823525</c:v>
                </c:pt>
                <c:pt idx="53889">
                  <c:v>2.4643137254901957</c:v>
                </c:pt>
                <c:pt idx="53890">
                  <c:v>2.4643137254901957</c:v>
                </c:pt>
                <c:pt idx="53891">
                  <c:v>2.4643137254901957</c:v>
                </c:pt>
                <c:pt idx="53892">
                  <c:v>2.4643137254901957</c:v>
                </c:pt>
                <c:pt idx="53893">
                  <c:v>2.4643137254901957</c:v>
                </c:pt>
                <c:pt idx="53894">
                  <c:v>2.4643137254901957</c:v>
                </c:pt>
                <c:pt idx="53895">
                  <c:v>2.4643137254901957</c:v>
                </c:pt>
                <c:pt idx="53896">
                  <c:v>2.4643137254901957</c:v>
                </c:pt>
                <c:pt idx="53897">
                  <c:v>2.4643137254901957</c:v>
                </c:pt>
                <c:pt idx="53898">
                  <c:v>2.4643137254901957</c:v>
                </c:pt>
                <c:pt idx="53899">
                  <c:v>2.4643137254901957</c:v>
                </c:pt>
                <c:pt idx="53900">
                  <c:v>2.4643137254901957</c:v>
                </c:pt>
                <c:pt idx="53901">
                  <c:v>2.4643137254901957</c:v>
                </c:pt>
                <c:pt idx="53902">
                  <c:v>2.4643137254901957</c:v>
                </c:pt>
                <c:pt idx="53903">
                  <c:v>2.4643137254901957</c:v>
                </c:pt>
                <c:pt idx="53904">
                  <c:v>2.4643137254901957</c:v>
                </c:pt>
                <c:pt idx="53905">
                  <c:v>2.4643137254901957</c:v>
                </c:pt>
                <c:pt idx="53906">
                  <c:v>2.4643137254901957</c:v>
                </c:pt>
                <c:pt idx="53907">
                  <c:v>2.4643137254901957</c:v>
                </c:pt>
                <c:pt idx="53908">
                  <c:v>2.4643137254901957</c:v>
                </c:pt>
                <c:pt idx="53909">
                  <c:v>2.4643137254901957</c:v>
                </c:pt>
                <c:pt idx="53910">
                  <c:v>2.4643137254901957</c:v>
                </c:pt>
                <c:pt idx="53911">
                  <c:v>2.4643137254901957</c:v>
                </c:pt>
                <c:pt idx="53912">
                  <c:v>2.4643137254901957</c:v>
                </c:pt>
                <c:pt idx="53913">
                  <c:v>2.4643137254901957</c:v>
                </c:pt>
                <c:pt idx="53914">
                  <c:v>2.4643137254901957</c:v>
                </c:pt>
                <c:pt idx="53915">
                  <c:v>2.4643137254901957</c:v>
                </c:pt>
                <c:pt idx="53916">
                  <c:v>2.4643137254901957</c:v>
                </c:pt>
                <c:pt idx="53917">
                  <c:v>2.4643137254901957</c:v>
                </c:pt>
                <c:pt idx="53918">
                  <c:v>2.4643137254901957</c:v>
                </c:pt>
                <c:pt idx="53919">
                  <c:v>2.4643137254901957</c:v>
                </c:pt>
                <c:pt idx="53920">
                  <c:v>2.4643137254901957</c:v>
                </c:pt>
                <c:pt idx="53921">
                  <c:v>2.4643137254901957</c:v>
                </c:pt>
                <c:pt idx="53922">
                  <c:v>2.4643137254901957</c:v>
                </c:pt>
                <c:pt idx="53923">
                  <c:v>2.4643137254901957</c:v>
                </c:pt>
                <c:pt idx="53924">
                  <c:v>2.4643137254901957</c:v>
                </c:pt>
                <c:pt idx="53925">
                  <c:v>2.4643137254901957</c:v>
                </c:pt>
                <c:pt idx="53926">
                  <c:v>2.4643137254901957</c:v>
                </c:pt>
                <c:pt idx="53927">
                  <c:v>2.4643137254901957</c:v>
                </c:pt>
                <c:pt idx="53928">
                  <c:v>2.4643137254901957</c:v>
                </c:pt>
                <c:pt idx="53929">
                  <c:v>2.4643137254901957</c:v>
                </c:pt>
                <c:pt idx="53930">
                  <c:v>2.4643137254901957</c:v>
                </c:pt>
                <c:pt idx="53931">
                  <c:v>2.4643137254901957</c:v>
                </c:pt>
                <c:pt idx="53932">
                  <c:v>2.4643137254901957</c:v>
                </c:pt>
                <c:pt idx="53933">
                  <c:v>2.4643137254901957</c:v>
                </c:pt>
                <c:pt idx="53934">
                  <c:v>2.4643137254901957</c:v>
                </c:pt>
                <c:pt idx="53935">
                  <c:v>2.4643137254901957</c:v>
                </c:pt>
                <c:pt idx="53936">
                  <c:v>2.4643137254901957</c:v>
                </c:pt>
                <c:pt idx="53937">
                  <c:v>2.4643137254901957</c:v>
                </c:pt>
                <c:pt idx="53938">
                  <c:v>2.4643137254901957</c:v>
                </c:pt>
                <c:pt idx="53939">
                  <c:v>2.4643137254901957</c:v>
                </c:pt>
                <c:pt idx="53940">
                  <c:v>2.4643137254901957</c:v>
                </c:pt>
                <c:pt idx="53941">
                  <c:v>2.4643137254901957</c:v>
                </c:pt>
                <c:pt idx="53942">
                  <c:v>2.4643137254901957</c:v>
                </c:pt>
                <c:pt idx="53943">
                  <c:v>2.4643137254901957</c:v>
                </c:pt>
                <c:pt idx="53944">
                  <c:v>2.4643137254901957</c:v>
                </c:pt>
                <c:pt idx="53945">
                  <c:v>2.4643137254901957</c:v>
                </c:pt>
                <c:pt idx="53946">
                  <c:v>2.4643137254901957</c:v>
                </c:pt>
                <c:pt idx="53947">
                  <c:v>2.4643137254901957</c:v>
                </c:pt>
                <c:pt idx="53948">
                  <c:v>2.4643137254901957</c:v>
                </c:pt>
                <c:pt idx="53949">
                  <c:v>2.6117647058823525</c:v>
                </c:pt>
                <c:pt idx="53950">
                  <c:v>2.6117647058823525</c:v>
                </c:pt>
                <c:pt idx="53951">
                  <c:v>2.6117647058823525</c:v>
                </c:pt>
                <c:pt idx="53952">
                  <c:v>2.6117647058823525</c:v>
                </c:pt>
                <c:pt idx="53953">
                  <c:v>2.6117647058823525</c:v>
                </c:pt>
                <c:pt idx="53954">
                  <c:v>2.6117647058823525</c:v>
                </c:pt>
                <c:pt idx="53955">
                  <c:v>2.6117647058823525</c:v>
                </c:pt>
                <c:pt idx="53956">
                  <c:v>2.6117647058823525</c:v>
                </c:pt>
                <c:pt idx="53957">
                  <c:v>2.6117647058823525</c:v>
                </c:pt>
                <c:pt idx="53958">
                  <c:v>2.6117647058823525</c:v>
                </c:pt>
                <c:pt idx="53959">
                  <c:v>2.6117647058823525</c:v>
                </c:pt>
                <c:pt idx="53960">
                  <c:v>2.6117647058823525</c:v>
                </c:pt>
                <c:pt idx="53961">
                  <c:v>2.6117647058823525</c:v>
                </c:pt>
                <c:pt idx="53962">
                  <c:v>2.6117647058823525</c:v>
                </c:pt>
                <c:pt idx="53963">
                  <c:v>2.6117647058823525</c:v>
                </c:pt>
                <c:pt idx="53964">
                  <c:v>2.6117647058823525</c:v>
                </c:pt>
                <c:pt idx="53965">
                  <c:v>2.6117647058823525</c:v>
                </c:pt>
                <c:pt idx="53966">
                  <c:v>2.6117647058823525</c:v>
                </c:pt>
                <c:pt idx="53967">
                  <c:v>2.6117647058823525</c:v>
                </c:pt>
                <c:pt idx="53968">
                  <c:v>2.6117647058823525</c:v>
                </c:pt>
                <c:pt idx="53969">
                  <c:v>2.6117647058823525</c:v>
                </c:pt>
                <c:pt idx="53970">
                  <c:v>2.6117647058823525</c:v>
                </c:pt>
                <c:pt idx="53971">
                  <c:v>2.6117647058823525</c:v>
                </c:pt>
                <c:pt idx="53972">
                  <c:v>2.6117647058823525</c:v>
                </c:pt>
                <c:pt idx="53973">
                  <c:v>2.6117647058823525</c:v>
                </c:pt>
                <c:pt idx="53974">
                  <c:v>2.6117647058823525</c:v>
                </c:pt>
                <c:pt idx="53975">
                  <c:v>2.6117647058823525</c:v>
                </c:pt>
                <c:pt idx="53976">
                  <c:v>2.6117647058823525</c:v>
                </c:pt>
                <c:pt idx="53977">
                  <c:v>2.6117647058823525</c:v>
                </c:pt>
                <c:pt idx="53978">
                  <c:v>2.6117647058823525</c:v>
                </c:pt>
                <c:pt idx="53979">
                  <c:v>2.6117647058823525</c:v>
                </c:pt>
                <c:pt idx="53980">
                  <c:v>2.6117647058823525</c:v>
                </c:pt>
                <c:pt idx="53981">
                  <c:v>2.6117647058823525</c:v>
                </c:pt>
                <c:pt idx="53982">
                  <c:v>2.6117647058823525</c:v>
                </c:pt>
                <c:pt idx="53983">
                  <c:v>2.6117647058823525</c:v>
                </c:pt>
                <c:pt idx="53984">
                  <c:v>2.4643137254901957</c:v>
                </c:pt>
                <c:pt idx="53985">
                  <c:v>2.4643137254901957</c:v>
                </c:pt>
                <c:pt idx="53986">
                  <c:v>2.4643137254901957</c:v>
                </c:pt>
                <c:pt idx="53987">
                  <c:v>2.4643137254901957</c:v>
                </c:pt>
                <c:pt idx="53988">
                  <c:v>2.4643137254901957</c:v>
                </c:pt>
                <c:pt idx="53989">
                  <c:v>2.4643137254901957</c:v>
                </c:pt>
                <c:pt idx="53990">
                  <c:v>2.4643137254901957</c:v>
                </c:pt>
                <c:pt idx="53991">
                  <c:v>2.4643137254901957</c:v>
                </c:pt>
                <c:pt idx="53992">
                  <c:v>2.4643137254901957</c:v>
                </c:pt>
                <c:pt idx="53993">
                  <c:v>2.4643137254901957</c:v>
                </c:pt>
                <c:pt idx="53994">
                  <c:v>2.4643137254901957</c:v>
                </c:pt>
                <c:pt idx="53995">
                  <c:v>2.4643137254901957</c:v>
                </c:pt>
                <c:pt idx="53996">
                  <c:v>2.4643137254901957</c:v>
                </c:pt>
                <c:pt idx="53997">
                  <c:v>2.4643137254901957</c:v>
                </c:pt>
                <c:pt idx="53998">
                  <c:v>2.4643137254901957</c:v>
                </c:pt>
                <c:pt idx="53999">
                  <c:v>2.4643137254901957</c:v>
                </c:pt>
                <c:pt idx="54000">
                  <c:v>2.4643137254901957</c:v>
                </c:pt>
                <c:pt idx="54001">
                  <c:v>2.4643137254901957</c:v>
                </c:pt>
                <c:pt idx="54002">
                  <c:v>2.4643137254901957</c:v>
                </c:pt>
                <c:pt idx="54003">
                  <c:v>2.4643137254901957</c:v>
                </c:pt>
                <c:pt idx="54004">
                  <c:v>2.4643137254901957</c:v>
                </c:pt>
                <c:pt idx="54005">
                  <c:v>2.4643137254901957</c:v>
                </c:pt>
                <c:pt idx="54006">
                  <c:v>2.4643137254901957</c:v>
                </c:pt>
                <c:pt idx="54007">
                  <c:v>2.4643137254901957</c:v>
                </c:pt>
                <c:pt idx="54008">
                  <c:v>2.4643137254901957</c:v>
                </c:pt>
                <c:pt idx="54009">
                  <c:v>2.4643137254901957</c:v>
                </c:pt>
                <c:pt idx="54010">
                  <c:v>2.4643137254901957</c:v>
                </c:pt>
                <c:pt idx="54011">
                  <c:v>2.4643137254901957</c:v>
                </c:pt>
                <c:pt idx="54012">
                  <c:v>2.4643137254901957</c:v>
                </c:pt>
                <c:pt idx="54013">
                  <c:v>2.4643137254901957</c:v>
                </c:pt>
                <c:pt idx="54014">
                  <c:v>2.4643137254901957</c:v>
                </c:pt>
                <c:pt idx="54015">
                  <c:v>2.4643137254901957</c:v>
                </c:pt>
                <c:pt idx="54016">
                  <c:v>2.4643137254901957</c:v>
                </c:pt>
                <c:pt idx="54017">
                  <c:v>2.4643137254901957</c:v>
                </c:pt>
                <c:pt idx="54018">
                  <c:v>2.4643137254901957</c:v>
                </c:pt>
                <c:pt idx="54019">
                  <c:v>2.4643137254901957</c:v>
                </c:pt>
                <c:pt idx="54020">
                  <c:v>2.4643137254901957</c:v>
                </c:pt>
                <c:pt idx="54021">
                  <c:v>2.4643137254901957</c:v>
                </c:pt>
                <c:pt idx="54022">
                  <c:v>2.4643137254901957</c:v>
                </c:pt>
                <c:pt idx="54023">
                  <c:v>2.4643137254901957</c:v>
                </c:pt>
                <c:pt idx="54024">
                  <c:v>2.4643137254901957</c:v>
                </c:pt>
                <c:pt idx="54025">
                  <c:v>2.4643137254901957</c:v>
                </c:pt>
                <c:pt idx="54026">
                  <c:v>2.4643137254901957</c:v>
                </c:pt>
                <c:pt idx="54027">
                  <c:v>2.4643137254901957</c:v>
                </c:pt>
                <c:pt idx="54028">
                  <c:v>2.4643137254901957</c:v>
                </c:pt>
                <c:pt idx="54029">
                  <c:v>2.4643137254901957</c:v>
                </c:pt>
                <c:pt idx="54030">
                  <c:v>2.4643137254901957</c:v>
                </c:pt>
                <c:pt idx="54031">
                  <c:v>2.4643137254901957</c:v>
                </c:pt>
                <c:pt idx="54032">
                  <c:v>2.4643137254901957</c:v>
                </c:pt>
                <c:pt idx="54033">
                  <c:v>2.4643137254901957</c:v>
                </c:pt>
                <c:pt idx="54034">
                  <c:v>2.4643137254901957</c:v>
                </c:pt>
                <c:pt idx="54035">
                  <c:v>2.4643137254901957</c:v>
                </c:pt>
                <c:pt idx="54036">
                  <c:v>2.4643137254901957</c:v>
                </c:pt>
                <c:pt idx="54037">
                  <c:v>2.4643137254901957</c:v>
                </c:pt>
                <c:pt idx="54038">
                  <c:v>2.4643137254901957</c:v>
                </c:pt>
                <c:pt idx="54039">
                  <c:v>2.4643137254901957</c:v>
                </c:pt>
                <c:pt idx="54040">
                  <c:v>2.4643137254901957</c:v>
                </c:pt>
                <c:pt idx="54041">
                  <c:v>2.4643137254901957</c:v>
                </c:pt>
                <c:pt idx="54042">
                  <c:v>2.4643137254901957</c:v>
                </c:pt>
                <c:pt idx="54043">
                  <c:v>2.4643137254901957</c:v>
                </c:pt>
                <c:pt idx="54044">
                  <c:v>2.6117647058823525</c:v>
                </c:pt>
                <c:pt idx="54045">
                  <c:v>2.6117647058823525</c:v>
                </c:pt>
                <c:pt idx="54046">
                  <c:v>2.6117647058823525</c:v>
                </c:pt>
                <c:pt idx="54047">
                  <c:v>2.6117647058823525</c:v>
                </c:pt>
                <c:pt idx="54048">
                  <c:v>2.6117647058823525</c:v>
                </c:pt>
                <c:pt idx="54049">
                  <c:v>2.6117647058823525</c:v>
                </c:pt>
                <c:pt idx="54050">
                  <c:v>2.6117647058823525</c:v>
                </c:pt>
                <c:pt idx="54051">
                  <c:v>2.6117647058823525</c:v>
                </c:pt>
                <c:pt idx="54052">
                  <c:v>2.6117647058823525</c:v>
                </c:pt>
                <c:pt idx="54053">
                  <c:v>2.6117647058823525</c:v>
                </c:pt>
                <c:pt idx="54054">
                  <c:v>2.6117647058823525</c:v>
                </c:pt>
                <c:pt idx="54055">
                  <c:v>2.6117647058823525</c:v>
                </c:pt>
                <c:pt idx="54056">
                  <c:v>2.6117647058823525</c:v>
                </c:pt>
                <c:pt idx="54057">
                  <c:v>2.6117647058823525</c:v>
                </c:pt>
                <c:pt idx="54058">
                  <c:v>2.6117647058823525</c:v>
                </c:pt>
                <c:pt idx="54059">
                  <c:v>2.6117647058823525</c:v>
                </c:pt>
                <c:pt idx="54060">
                  <c:v>2.6117647058823525</c:v>
                </c:pt>
                <c:pt idx="54061">
                  <c:v>2.6117647058823525</c:v>
                </c:pt>
                <c:pt idx="54062">
                  <c:v>2.6117647058823525</c:v>
                </c:pt>
                <c:pt idx="54063">
                  <c:v>2.6117647058823525</c:v>
                </c:pt>
                <c:pt idx="54064">
                  <c:v>2.6117647058823525</c:v>
                </c:pt>
                <c:pt idx="54065">
                  <c:v>2.6117647058823525</c:v>
                </c:pt>
                <c:pt idx="54066">
                  <c:v>2.6117647058823525</c:v>
                </c:pt>
                <c:pt idx="54067">
                  <c:v>2.6117647058823525</c:v>
                </c:pt>
                <c:pt idx="54068">
                  <c:v>2.6117647058823525</c:v>
                </c:pt>
                <c:pt idx="54069">
                  <c:v>2.6117647058823525</c:v>
                </c:pt>
                <c:pt idx="54070">
                  <c:v>2.6117647058823525</c:v>
                </c:pt>
                <c:pt idx="54071">
                  <c:v>2.6117647058823525</c:v>
                </c:pt>
                <c:pt idx="54072">
                  <c:v>2.6117647058823525</c:v>
                </c:pt>
                <c:pt idx="54073">
                  <c:v>2.6117647058823525</c:v>
                </c:pt>
                <c:pt idx="54074">
                  <c:v>2.6117647058823525</c:v>
                </c:pt>
                <c:pt idx="54075">
                  <c:v>2.6117647058823525</c:v>
                </c:pt>
                <c:pt idx="54076">
                  <c:v>2.6117647058823525</c:v>
                </c:pt>
                <c:pt idx="54077">
                  <c:v>2.6117647058823525</c:v>
                </c:pt>
                <c:pt idx="54078">
                  <c:v>2.6117647058823525</c:v>
                </c:pt>
                <c:pt idx="54079">
                  <c:v>2.6117647058823525</c:v>
                </c:pt>
                <c:pt idx="54080">
                  <c:v>2.4643137254901957</c:v>
                </c:pt>
                <c:pt idx="54081">
                  <c:v>2.4643137254901957</c:v>
                </c:pt>
                <c:pt idx="54082">
                  <c:v>2.4643137254901957</c:v>
                </c:pt>
                <c:pt idx="54083">
                  <c:v>2.4643137254901957</c:v>
                </c:pt>
                <c:pt idx="54084">
                  <c:v>2.4643137254901957</c:v>
                </c:pt>
                <c:pt idx="54085">
                  <c:v>2.4643137254901957</c:v>
                </c:pt>
                <c:pt idx="54086">
                  <c:v>2.4643137254901957</c:v>
                </c:pt>
                <c:pt idx="54087">
                  <c:v>2.4643137254901957</c:v>
                </c:pt>
                <c:pt idx="54088">
                  <c:v>2.4643137254901957</c:v>
                </c:pt>
                <c:pt idx="54089">
                  <c:v>2.4643137254901957</c:v>
                </c:pt>
                <c:pt idx="54090">
                  <c:v>2.4643137254901957</c:v>
                </c:pt>
                <c:pt idx="54091">
                  <c:v>2.4643137254901957</c:v>
                </c:pt>
                <c:pt idx="54092">
                  <c:v>2.4643137254901957</c:v>
                </c:pt>
                <c:pt idx="54093">
                  <c:v>2.4643137254901957</c:v>
                </c:pt>
                <c:pt idx="54094">
                  <c:v>2.4643137254901957</c:v>
                </c:pt>
                <c:pt idx="54095">
                  <c:v>2.4643137254901957</c:v>
                </c:pt>
                <c:pt idx="54096">
                  <c:v>2.4643137254901957</c:v>
                </c:pt>
                <c:pt idx="54097">
                  <c:v>2.4643137254901957</c:v>
                </c:pt>
                <c:pt idx="54098">
                  <c:v>2.4643137254901957</c:v>
                </c:pt>
                <c:pt idx="54099">
                  <c:v>2.4643137254901957</c:v>
                </c:pt>
                <c:pt idx="54100">
                  <c:v>2.4643137254901957</c:v>
                </c:pt>
                <c:pt idx="54101">
                  <c:v>2.4643137254901957</c:v>
                </c:pt>
                <c:pt idx="54102">
                  <c:v>2.4643137254901957</c:v>
                </c:pt>
                <c:pt idx="54103">
                  <c:v>2.4643137254901957</c:v>
                </c:pt>
                <c:pt idx="54104">
                  <c:v>2.4643137254901957</c:v>
                </c:pt>
                <c:pt idx="54105">
                  <c:v>2.4643137254901957</c:v>
                </c:pt>
                <c:pt idx="54106">
                  <c:v>2.4643137254901957</c:v>
                </c:pt>
                <c:pt idx="54107">
                  <c:v>2.4643137254901957</c:v>
                </c:pt>
                <c:pt idx="54108">
                  <c:v>2.4643137254901957</c:v>
                </c:pt>
                <c:pt idx="54109">
                  <c:v>2.4643137254901957</c:v>
                </c:pt>
                <c:pt idx="54110">
                  <c:v>2.4643137254901957</c:v>
                </c:pt>
                <c:pt idx="54111">
                  <c:v>2.4643137254901957</c:v>
                </c:pt>
                <c:pt idx="54112">
                  <c:v>2.4643137254901957</c:v>
                </c:pt>
                <c:pt idx="54113">
                  <c:v>2.4643137254901957</c:v>
                </c:pt>
                <c:pt idx="54114">
                  <c:v>2.4643137254901957</c:v>
                </c:pt>
                <c:pt idx="54115">
                  <c:v>2.4643137254901957</c:v>
                </c:pt>
                <c:pt idx="54116">
                  <c:v>2.4643137254901957</c:v>
                </c:pt>
                <c:pt idx="54117">
                  <c:v>2.4643137254901957</c:v>
                </c:pt>
                <c:pt idx="54118">
                  <c:v>2.4643137254901957</c:v>
                </c:pt>
                <c:pt idx="54119">
                  <c:v>2.4643137254901957</c:v>
                </c:pt>
                <c:pt idx="54120">
                  <c:v>2.4643137254901957</c:v>
                </c:pt>
                <c:pt idx="54121">
                  <c:v>2.4643137254901957</c:v>
                </c:pt>
                <c:pt idx="54122">
                  <c:v>2.4643137254901957</c:v>
                </c:pt>
                <c:pt idx="54123">
                  <c:v>2.4643137254901957</c:v>
                </c:pt>
                <c:pt idx="54124">
                  <c:v>2.4643137254901957</c:v>
                </c:pt>
                <c:pt idx="54125">
                  <c:v>2.4643137254901957</c:v>
                </c:pt>
                <c:pt idx="54126">
                  <c:v>2.4643137254901957</c:v>
                </c:pt>
                <c:pt idx="54127">
                  <c:v>2.4643137254901957</c:v>
                </c:pt>
                <c:pt idx="54128">
                  <c:v>2.4643137254901957</c:v>
                </c:pt>
                <c:pt idx="54129">
                  <c:v>2.4643137254901957</c:v>
                </c:pt>
                <c:pt idx="54130">
                  <c:v>2.4643137254901957</c:v>
                </c:pt>
                <c:pt idx="54131">
                  <c:v>2.4643137254901957</c:v>
                </c:pt>
                <c:pt idx="54132">
                  <c:v>2.4643137254901957</c:v>
                </c:pt>
                <c:pt idx="54133">
                  <c:v>2.4643137254901957</c:v>
                </c:pt>
                <c:pt idx="54134">
                  <c:v>2.4643137254901957</c:v>
                </c:pt>
                <c:pt idx="54135">
                  <c:v>2.4643137254901957</c:v>
                </c:pt>
                <c:pt idx="54136">
                  <c:v>2.4643137254901957</c:v>
                </c:pt>
                <c:pt idx="54137">
                  <c:v>2.4643137254901957</c:v>
                </c:pt>
                <c:pt idx="54138">
                  <c:v>2.6117647058823525</c:v>
                </c:pt>
                <c:pt idx="54139">
                  <c:v>2.6117647058823525</c:v>
                </c:pt>
                <c:pt idx="54140">
                  <c:v>2.6117647058823525</c:v>
                </c:pt>
                <c:pt idx="54141">
                  <c:v>2.6117647058823525</c:v>
                </c:pt>
                <c:pt idx="54142">
                  <c:v>2.6117647058823525</c:v>
                </c:pt>
                <c:pt idx="54143">
                  <c:v>2.6117647058823525</c:v>
                </c:pt>
                <c:pt idx="54144">
                  <c:v>2.6117647058823525</c:v>
                </c:pt>
                <c:pt idx="54145">
                  <c:v>2.6117647058823525</c:v>
                </c:pt>
                <c:pt idx="54146">
                  <c:v>2.6117647058823525</c:v>
                </c:pt>
                <c:pt idx="54147">
                  <c:v>2.6117647058823525</c:v>
                </c:pt>
                <c:pt idx="54148">
                  <c:v>2.6117647058823525</c:v>
                </c:pt>
                <c:pt idx="54149">
                  <c:v>2.6117647058823525</c:v>
                </c:pt>
                <c:pt idx="54150">
                  <c:v>2.6117647058823525</c:v>
                </c:pt>
                <c:pt idx="54151">
                  <c:v>2.6117647058823525</c:v>
                </c:pt>
                <c:pt idx="54152">
                  <c:v>2.6117647058823525</c:v>
                </c:pt>
                <c:pt idx="54153">
                  <c:v>2.6117647058823525</c:v>
                </c:pt>
                <c:pt idx="54154">
                  <c:v>2.6117647058823525</c:v>
                </c:pt>
                <c:pt idx="54155">
                  <c:v>2.6117647058823525</c:v>
                </c:pt>
                <c:pt idx="54156">
                  <c:v>2.6117647058823525</c:v>
                </c:pt>
                <c:pt idx="54157">
                  <c:v>2.6117647058823525</c:v>
                </c:pt>
                <c:pt idx="54158">
                  <c:v>2.6117647058823525</c:v>
                </c:pt>
                <c:pt idx="54159">
                  <c:v>2.6117647058823525</c:v>
                </c:pt>
                <c:pt idx="54160">
                  <c:v>2.6117647058823525</c:v>
                </c:pt>
                <c:pt idx="54161">
                  <c:v>2.6117647058823525</c:v>
                </c:pt>
                <c:pt idx="54162">
                  <c:v>2.6117647058823525</c:v>
                </c:pt>
                <c:pt idx="54163">
                  <c:v>2.6117647058823525</c:v>
                </c:pt>
                <c:pt idx="54164">
                  <c:v>2.6117647058823525</c:v>
                </c:pt>
                <c:pt idx="54165">
                  <c:v>2.6117647058823525</c:v>
                </c:pt>
                <c:pt idx="54166">
                  <c:v>2.6117647058823525</c:v>
                </c:pt>
                <c:pt idx="54167">
                  <c:v>2.6117647058823525</c:v>
                </c:pt>
                <c:pt idx="54168">
                  <c:v>2.6117647058823525</c:v>
                </c:pt>
                <c:pt idx="54169">
                  <c:v>2.6117647058823525</c:v>
                </c:pt>
                <c:pt idx="54170">
                  <c:v>2.6117647058823525</c:v>
                </c:pt>
                <c:pt idx="54171">
                  <c:v>2.6117647058823525</c:v>
                </c:pt>
                <c:pt idx="54172">
                  <c:v>2.6117647058823525</c:v>
                </c:pt>
                <c:pt idx="54173">
                  <c:v>2.6117647058823525</c:v>
                </c:pt>
                <c:pt idx="54174">
                  <c:v>2.6117647058823525</c:v>
                </c:pt>
                <c:pt idx="54175">
                  <c:v>2.6117647058823525</c:v>
                </c:pt>
                <c:pt idx="54176">
                  <c:v>2.4643137254901957</c:v>
                </c:pt>
                <c:pt idx="54177">
                  <c:v>2.4643137254901957</c:v>
                </c:pt>
                <c:pt idx="54178">
                  <c:v>2.4643137254901957</c:v>
                </c:pt>
                <c:pt idx="54179">
                  <c:v>2.4643137254901957</c:v>
                </c:pt>
                <c:pt idx="54180">
                  <c:v>2.4643137254901957</c:v>
                </c:pt>
                <c:pt idx="54181">
                  <c:v>2.4643137254901957</c:v>
                </c:pt>
                <c:pt idx="54182">
                  <c:v>2.4643137254901957</c:v>
                </c:pt>
                <c:pt idx="54183">
                  <c:v>2.4643137254901957</c:v>
                </c:pt>
                <c:pt idx="54184">
                  <c:v>2.4643137254901957</c:v>
                </c:pt>
                <c:pt idx="54185">
                  <c:v>2.4643137254901957</c:v>
                </c:pt>
                <c:pt idx="54186">
                  <c:v>2.4643137254901957</c:v>
                </c:pt>
                <c:pt idx="54187">
                  <c:v>2.4643137254901957</c:v>
                </c:pt>
                <c:pt idx="54188">
                  <c:v>2.4643137254901957</c:v>
                </c:pt>
                <c:pt idx="54189">
                  <c:v>2.4643137254901957</c:v>
                </c:pt>
                <c:pt idx="54190">
                  <c:v>2.4643137254901957</c:v>
                </c:pt>
                <c:pt idx="54191">
                  <c:v>2.4643137254901957</c:v>
                </c:pt>
                <c:pt idx="54192">
                  <c:v>2.4643137254901957</c:v>
                </c:pt>
                <c:pt idx="54193">
                  <c:v>2.4643137254901957</c:v>
                </c:pt>
                <c:pt idx="54194">
                  <c:v>2.4643137254901957</c:v>
                </c:pt>
                <c:pt idx="54195">
                  <c:v>2.4643137254901957</c:v>
                </c:pt>
                <c:pt idx="54196">
                  <c:v>2.4643137254901957</c:v>
                </c:pt>
                <c:pt idx="54197">
                  <c:v>2.4643137254901957</c:v>
                </c:pt>
                <c:pt idx="54198">
                  <c:v>2.4643137254901957</c:v>
                </c:pt>
                <c:pt idx="54199">
                  <c:v>2.4643137254901957</c:v>
                </c:pt>
                <c:pt idx="54200">
                  <c:v>2.4643137254901957</c:v>
                </c:pt>
                <c:pt idx="54201">
                  <c:v>2.4643137254901957</c:v>
                </c:pt>
                <c:pt idx="54202">
                  <c:v>2.4643137254901957</c:v>
                </c:pt>
                <c:pt idx="54203">
                  <c:v>2.4643137254901957</c:v>
                </c:pt>
                <c:pt idx="54204">
                  <c:v>2.4643137254901957</c:v>
                </c:pt>
                <c:pt idx="54205">
                  <c:v>2.4643137254901957</c:v>
                </c:pt>
                <c:pt idx="54206">
                  <c:v>2.4643137254901957</c:v>
                </c:pt>
                <c:pt idx="54207">
                  <c:v>2.4643137254901957</c:v>
                </c:pt>
                <c:pt idx="54208">
                  <c:v>2.4643137254901957</c:v>
                </c:pt>
                <c:pt idx="54209">
                  <c:v>2.4643137254901957</c:v>
                </c:pt>
                <c:pt idx="54210">
                  <c:v>2.4643137254901957</c:v>
                </c:pt>
                <c:pt idx="54211">
                  <c:v>2.4643137254901957</c:v>
                </c:pt>
                <c:pt idx="54212">
                  <c:v>2.4643137254901957</c:v>
                </c:pt>
                <c:pt idx="54213">
                  <c:v>2.4643137254901957</c:v>
                </c:pt>
                <c:pt idx="54214">
                  <c:v>2.4643137254901957</c:v>
                </c:pt>
                <c:pt idx="54215">
                  <c:v>2.4643137254901957</c:v>
                </c:pt>
                <c:pt idx="54216">
                  <c:v>2.4643137254901957</c:v>
                </c:pt>
                <c:pt idx="54217">
                  <c:v>2.4643137254901957</c:v>
                </c:pt>
                <c:pt idx="54218">
                  <c:v>2.4643137254901957</c:v>
                </c:pt>
                <c:pt idx="54219">
                  <c:v>2.4643137254901957</c:v>
                </c:pt>
                <c:pt idx="54220">
                  <c:v>2.4643137254901957</c:v>
                </c:pt>
                <c:pt idx="54221">
                  <c:v>2.4643137254901957</c:v>
                </c:pt>
                <c:pt idx="54222">
                  <c:v>2.4643137254901957</c:v>
                </c:pt>
                <c:pt idx="54223">
                  <c:v>2.4643137254901957</c:v>
                </c:pt>
                <c:pt idx="54224">
                  <c:v>2.4643137254901957</c:v>
                </c:pt>
                <c:pt idx="54225">
                  <c:v>2.4643137254901957</c:v>
                </c:pt>
                <c:pt idx="54226">
                  <c:v>2.4643137254901957</c:v>
                </c:pt>
                <c:pt idx="54227">
                  <c:v>2.4643137254901957</c:v>
                </c:pt>
                <c:pt idx="54228">
                  <c:v>2.4643137254901957</c:v>
                </c:pt>
                <c:pt idx="54229">
                  <c:v>2.4643137254901957</c:v>
                </c:pt>
                <c:pt idx="54230">
                  <c:v>2.4643137254901957</c:v>
                </c:pt>
                <c:pt idx="54231">
                  <c:v>2.4643137254901957</c:v>
                </c:pt>
                <c:pt idx="54232">
                  <c:v>2.4643137254901957</c:v>
                </c:pt>
                <c:pt idx="54233">
                  <c:v>2.6117647058823525</c:v>
                </c:pt>
                <c:pt idx="54234">
                  <c:v>2.6117647058823525</c:v>
                </c:pt>
                <c:pt idx="54235">
                  <c:v>2.6117647058823525</c:v>
                </c:pt>
                <c:pt idx="54236">
                  <c:v>2.6117647058823525</c:v>
                </c:pt>
                <c:pt idx="54237">
                  <c:v>2.6117647058823525</c:v>
                </c:pt>
                <c:pt idx="54238">
                  <c:v>2.6117647058823525</c:v>
                </c:pt>
                <c:pt idx="54239">
                  <c:v>2.6117647058823525</c:v>
                </c:pt>
                <c:pt idx="54240">
                  <c:v>2.6117647058823525</c:v>
                </c:pt>
                <c:pt idx="54241">
                  <c:v>2.6117647058823525</c:v>
                </c:pt>
                <c:pt idx="54242">
                  <c:v>2.6117647058823525</c:v>
                </c:pt>
                <c:pt idx="54243">
                  <c:v>2.6117647058823525</c:v>
                </c:pt>
                <c:pt idx="54244">
                  <c:v>2.6117647058823525</c:v>
                </c:pt>
                <c:pt idx="54245">
                  <c:v>2.6117647058823525</c:v>
                </c:pt>
                <c:pt idx="54246">
                  <c:v>2.6117647058823525</c:v>
                </c:pt>
                <c:pt idx="54247">
                  <c:v>2.6117647058823525</c:v>
                </c:pt>
                <c:pt idx="54248">
                  <c:v>2.6117647058823525</c:v>
                </c:pt>
                <c:pt idx="54249">
                  <c:v>2.6117647058823525</c:v>
                </c:pt>
                <c:pt idx="54250">
                  <c:v>2.6117647058823525</c:v>
                </c:pt>
                <c:pt idx="54251">
                  <c:v>2.6117647058823525</c:v>
                </c:pt>
                <c:pt idx="54252">
                  <c:v>2.6117647058823525</c:v>
                </c:pt>
                <c:pt idx="54253">
                  <c:v>2.6117647058823525</c:v>
                </c:pt>
                <c:pt idx="54254">
                  <c:v>2.6117647058823525</c:v>
                </c:pt>
                <c:pt idx="54255">
                  <c:v>2.6117647058823525</c:v>
                </c:pt>
                <c:pt idx="54256">
                  <c:v>2.6117647058823525</c:v>
                </c:pt>
                <c:pt idx="54257">
                  <c:v>2.6117647058823525</c:v>
                </c:pt>
                <c:pt idx="54258">
                  <c:v>2.6117647058823525</c:v>
                </c:pt>
                <c:pt idx="54259">
                  <c:v>2.6117647058823525</c:v>
                </c:pt>
                <c:pt idx="54260">
                  <c:v>2.6117647058823525</c:v>
                </c:pt>
                <c:pt idx="54261">
                  <c:v>2.6117647058823525</c:v>
                </c:pt>
                <c:pt idx="54262">
                  <c:v>2.6117647058823525</c:v>
                </c:pt>
                <c:pt idx="54263">
                  <c:v>2.6117647058823525</c:v>
                </c:pt>
                <c:pt idx="54264">
                  <c:v>2.6117647058823525</c:v>
                </c:pt>
                <c:pt idx="54265">
                  <c:v>2.6117647058823525</c:v>
                </c:pt>
                <c:pt idx="54266">
                  <c:v>2.6117647058823525</c:v>
                </c:pt>
                <c:pt idx="54267">
                  <c:v>2.6117647058823525</c:v>
                </c:pt>
                <c:pt idx="54268">
                  <c:v>2.6117647058823525</c:v>
                </c:pt>
                <c:pt idx="54269">
                  <c:v>2.6117647058823525</c:v>
                </c:pt>
                <c:pt idx="54270">
                  <c:v>2.6117647058823525</c:v>
                </c:pt>
                <c:pt idx="54271">
                  <c:v>2.6117647058823525</c:v>
                </c:pt>
                <c:pt idx="54272">
                  <c:v>2.4643137254901957</c:v>
                </c:pt>
                <c:pt idx="54273">
                  <c:v>2.4643137254901957</c:v>
                </c:pt>
                <c:pt idx="54274">
                  <c:v>2.4643137254901957</c:v>
                </c:pt>
                <c:pt idx="54275">
                  <c:v>2.4643137254901957</c:v>
                </c:pt>
                <c:pt idx="54276">
                  <c:v>2.4643137254901957</c:v>
                </c:pt>
                <c:pt idx="54277">
                  <c:v>2.4643137254901957</c:v>
                </c:pt>
                <c:pt idx="54278">
                  <c:v>2.4643137254901957</c:v>
                </c:pt>
                <c:pt idx="54279">
                  <c:v>2.4643137254901957</c:v>
                </c:pt>
                <c:pt idx="54280">
                  <c:v>2.4643137254901957</c:v>
                </c:pt>
                <c:pt idx="54281">
                  <c:v>2.4643137254901957</c:v>
                </c:pt>
                <c:pt idx="54282">
                  <c:v>2.4643137254901957</c:v>
                </c:pt>
                <c:pt idx="54283">
                  <c:v>2.4643137254901957</c:v>
                </c:pt>
                <c:pt idx="54284">
                  <c:v>2.4643137254901957</c:v>
                </c:pt>
                <c:pt idx="54285">
                  <c:v>2.4643137254901957</c:v>
                </c:pt>
                <c:pt idx="54286">
                  <c:v>2.4643137254901957</c:v>
                </c:pt>
                <c:pt idx="54287">
                  <c:v>2.4643137254901957</c:v>
                </c:pt>
                <c:pt idx="54288">
                  <c:v>2.4643137254901957</c:v>
                </c:pt>
                <c:pt idx="54289">
                  <c:v>2.4643137254901957</c:v>
                </c:pt>
                <c:pt idx="54290">
                  <c:v>2.4643137254901957</c:v>
                </c:pt>
                <c:pt idx="54291">
                  <c:v>2.4643137254901957</c:v>
                </c:pt>
                <c:pt idx="54292">
                  <c:v>2.4643137254901957</c:v>
                </c:pt>
                <c:pt idx="54293">
                  <c:v>2.4643137254901957</c:v>
                </c:pt>
                <c:pt idx="54294">
                  <c:v>2.4643137254901957</c:v>
                </c:pt>
                <c:pt idx="54295">
                  <c:v>2.4643137254901957</c:v>
                </c:pt>
                <c:pt idx="54296">
                  <c:v>2.4643137254901957</c:v>
                </c:pt>
                <c:pt idx="54297">
                  <c:v>2.4643137254901957</c:v>
                </c:pt>
                <c:pt idx="54298">
                  <c:v>2.4643137254901957</c:v>
                </c:pt>
                <c:pt idx="54299">
                  <c:v>2.4643137254901957</c:v>
                </c:pt>
                <c:pt idx="54300">
                  <c:v>2.4643137254901957</c:v>
                </c:pt>
                <c:pt idx="54301">
                  <c:v>2.4643137254901957</c:v>
                </c:pt>
                <c:pt idx="54302">
                  <c:v>2.4643137254901957</c:v>
                </c:pt>
                <c:pt idx="54303">
                  <c:v>2.4643137254901957</c:v>
                </c:pt>
                <c:pt idx="54304">
                  <c:v>2.4643137254901957</c:v>
                </c:pt>
                <c:pt idx="54305">
                  <c:v>2.4643137254901957</c:v>
                </c:pt>
                <c:pt idx="54306">
                  <c:v>2.4643137254901957</c:v>
                </c:pt>
                <c:pt idx="54307">
                  <c:v>2.4643137254901957</c:v>
                </c:pt>
                <c:pt idx="54308">
                  <c:v>2.4643137254901957</c:v>
                </c:pt>
                <c:pt idx="54309">
                  <c:v>2.4643137254901957</c:v>
                </c:pt>
                <c:pt idx="54310">
                  <c:v>2.4643137254901957</c:v>
                </c:pt>
                <c:pt idx="54311">
                  <c:v>2.4643137254901957</c:v>
                </c:pt>
                <c:pt idx="54312">
                  <c:v>2.4643137254901957</c:v>
                </c:pt>
                <c:pt idx="54313">
                  <c:v>2.4643137254901957</c:v>
                </c:pt>
                <c:pt idx="54314">
                  <c:v>2.4643137254901957</c:v>
                </c:pt>
                <c:pt idx="54315">
                  <c:v>2.4643137254901957</c:v>
                </c:pt>
                <c:pt idx="54316">
                  <c:v>2.4643137254901957</c:v>
                </c:pt>
                <c:pt idx="54317">
                  <c:v>2.4643137254901957</c:v>
                </c:pt>
                <c:pt idx="54318">
                  <c:v>2.4643137254901957</c:v>
                </c:pt>
                <c:pt idx="54319">
                  <c:v>2.4643137254901957</c:v>
                </c:pt>
                <c:pt idx="54320">
                  <c:v>2.4643137254901957</c:v>
                </c:pt>
                <c:pt idx="54321">
                  <c:v>2.4643137254901957</c:v>
                </c:pt>
                <c:pt idx="54322">
                  <c:v>2.4643137254901957</c:v>
                </c:pt>
                <c:pt idx="54323">
                  <c:v>2.4643137254901957</c:v>
                </c:pt>
                <c:pt idx="54324">
                  <c:v>2.4643137254901957</c:v>
                </c:pt>
                <c:pt idx="54325">
                  <c:v>2.4643137254901957</c:v>
                </c:pt>
                <c:pt idx="54326">
                  <c:v>2.4643137254901957</c:v>
                </c:pt>
                <c:pt idx="54327">
                  <c:v>2.4643137254901957</c:v>
                </c:pt>
                <c:pt idx="54328">
                  <c:v>2.4643137254901957</c:v>
                </c:pt>
                <c:pt idx="54329">
                  <c:v>2.6117647058823525</c:v>
                </c:pt>
                <c:pt idx="54330">
                  <c:v>2.6117647058823525</c:v>
                </c:pt>
                <c:pt idx="54331">
                  <c:v>2.6117647058823525</c:v>
                </c:pt>
                <c:pt idx="54332">
                  <c:v>2.6117647058823525</c:v>
                </c:pt>
                <c:pt idx="54333">
                  <c:v>2.6117647058823525</c:v>
                </c:pt>
                <c:pt idx="54334">
                  <c:v>2.6117647058823525</c:v>
                </c:pt>
                <c:pt idx="54335">
                  <c:v>2.6117647058823525</c:v>
                </c:pt>
                <c:pt idx="54336">
                  <c:v>2.6117647058823525</c:v>
                </c:pt>
                <c:pt idx="54337">
                  <c:v>2.6117647058823525</c:v>
                </c:pt>
                <c:pt idx="54338">
                  <c:v>2.6117647058823525</c:v>
                </c:pt>
                <c:pt idx="54339">
                  <c:v>2.6117647058823525</c:v>
                </c:pt>
                <c:pt idx="54340">
                  <c:v>2.6117647058823525</c:v>
                </c:pt>
                <c:pt idx="54341">
                  <c:v>2.6117647058823525</c:v>
                </c:pt>
                <c:pt idx="54342">
                  <c:v>2.6117647058823525</c:v>
                </c:pt>
                <c:pt idx="54343">
                  <c:v>2.6117647058823525</c:v>
                </c:pt>
                <c:pt idx="54344">
                  <c:v>2.6117647058823525</c:v>
                </c:pt>
                <c:pt idx="54345">
                  <c:v>2.6117647058823525</c:v>
                </c:pt>
                <c:pt idx="54346">
                  <c:v>2.6117647058823525</c:v>
                </c:pt>
                <c:pt idx="54347">
                  <c:v>2.6117647058823525</c:v>
                </c:pt>
                <c:pt idx="54348">
                  <c:v>2.6117647058823525</c:v>
                </c:pt>
                <c:pt idx="54349">
                  <c:v>2.6117647058823525</c:v>
                </c:pt>
                <c:pt idx="54350">
                  <c:v>2.6117647058823525</c:v>
                </c:pt>
                <c:pt idx="54351">
                  <c:v>2.6117647058823525</c:v>
                </c:pt>
                <c:pt idx="54352">
                  <c:v>2.6117647058823525</c:v>
                </c:pt>
                <c:pt idx="54353">
                  <c:v>2.6117647058823525</c:v>
                </c:pt>
                <c:pt idx="54354">
                  <c:v>2.6117647058823525</c:v>
                </c:pt>
                <c:pt idx="54355">
                  <c:v>2.6117647058823525</c:v>
                </c:pt>
                <c:pt idx="54356">
                  <c:v>2.6117647058823525</c:v>
                </c:pt>
                <c:pt idx="54357">
                  <c:v>2.6117647058823525</c:v>
                </c:pt>
                <c:pt idx="54358">
                  <c:v>2.6117647058823525</c:v>
                </c:pt>
                <c:pt idx="54359">
                  <c:v>2.6117647058823525</c:v>
                </c:pt>
                <c:pt idx="54360">
                  <c:v>2.6117647058823525</c:v>
                </c:pt>
                <c:pt idx="54361">
                  <c:v>2.6117647058823525</c:v>
                </c:pt>
                <c:pt idx="54362">
                  <c:v>2.6117647058823525</c:v>
                </c:pt>
                <c:pt idx="54363">
                  <c:v>2.6117647058823525</c:v>
                </c:pt>
                <c:pt idx="54364">
                  <c:v>2.6117647058823525</c:v>
                </c:pt>
                <c:pt idx="54365">
                  <c:v>2.6117647058823525</c:v>
                </c:pt>
                <c:pt idx="54366">
                  <c:v>2.6117647058823525</c:v>
                </c:pt>
                <c:pt idx="54367">
                  <c:v>2.4643137254901957</c:v>
                </c:pt>
                <c:pt idx="54368">
                  <c:v>2.4643137254901957</c:v>
                </c:pt>
                <c:pt idx="54369">
                  <c:v>2.4643137254901957</c:v>
                </c:pt>
                <c:pt idx="54370">
                  <c:v>2.4643137254901957</c:v>
                </c:pt>
                <c:pt idx="54371">
                  <c:v>2.4643137254901957</c:v>
                </c:pt>
                <c:pt idx="54372">
                  <c:v>2.4643137254901957</c:v>
                </c:pt>
                <c:pt idx="54373">
                  <c:v>2.4643137254901957</c:v>
                </c:pt>
                <c:pt idx="54374">
                  <c:v>2.4643137254901957</c:v>
                </c:pt>
                <c:pt idx="54375">
                  <c:v>2.4643137254901957</c:v>
                </c:pt>
                <c:pt idx="54376">
                  <c:v>2.4643137254901957</c:v>
                </c:pt>
                <c:pt idx="54377">
                  <c:v>2.4643137254901957</c:v>
                </c:pt>
                <c:pt idx="54378">
                  <c:v>2.4643137254901957</c:v>
                </c:pt>
                <c:pt idx="54379">
                  <c:v>2.4643137254901957</c:v>
                </c:pt>
                <c:pt idx="54380">
                  <c:v>2.4643137254901957</c:v>
                </c:pt>
                <c:pt idx="54381">
                  <c:v>2.4643137254901957</c:v>
                </c:pt>
                <c:pt idx="54382">
                  <c:v>2.4643137254901957</c:v>
                </c:pt>
                <c:pt idx="54383">
                  <c:v>2.4643137254901957</c:v>
                </c:pt>
                <c:pt idx="54384">
                  <c:v>2.4643137254901957</c:v>
                </c:pt>
                <c:pt idx="54385">
                  <c:v>2.4643137254901957</c:v>
                </c:pt>
                <c:pt idx="54386">
                  <c:v>2.4643137254901957</c:v>
                </c:pt>
                <c:pt idx="54387">
                  <c:v>2.4643137254901957</c:v>
                </c:pt>
                <c:pt idx="54388">
                  <c:v>2.4643137254901957</c:v>
                </c:pt>
                <c:pt idx="54389">
                  <c:v>2.4643137254901957</c:v>
                </c:pt>
                <c:pt idx="54390">
                  <c:v>2.4643137254901957</c:v>
                </c:pt>
                <c:pt idx="54391">
                  <c:v>2.4643137254901957</c:v>
                </c:pt>
                <c:pt idx="54392">
                  <c:v>2.4643137254901957</c:v>
                </c:pt>
                <c:pt idx="54393">
                  <c:v>2.4643137254901957</c:v>
                </c:pt>
                <c:pt idx="54394">
                  <c:v>2.4643137254901957</c:v>
                </c:pt>
                <c:pt idx="54395">
                  <c:v>2.4643137254901957</c:v>
                </c:pt>
                <c:pt idx="54396">
                  <c:v>2.4643137254901957</c:v>
                </c:pt>
                <c:pt idx="54397">
                  <c:v>2.4643137254901957</c:v>
                </c:pt>
                <c:pt idx="54398">
                  <c:v>2.4643137254901957</c:v>
                </c:pt>
                <c:pt idx="54399">
                  <c:v>2.4643137254901957</c:v>
                </c:pt>
                <c:pt idx="54400">
                  <c:v>2.4643137254901957</c:v>
                </c:pt>
                <c:pt idx="54401">
                  <c:v>2.4643137254901957</c:v>
                </c:pt>
                <c:pt idx="54402">
                  <c:v>2.4643137254901957</c:v>
                </c:pt>
                <c:pt idx="54403">
                  <c:v>2.4643137254901957</c:v>
                </c:pt>
                <c:pt idx="54404">
                  <c:v>2.4643137254901957</c:v>
                </c:pt>
                <c:pt idx="54405">
                  <c:v>2.4643137254901957</c:v>
                </c:pt>
                <c:pt idx="54406">
                  <c:v>2.4643137254901957</c:v>
                </c:pt>
                <c:pt idx="54407">
                  <c:v>2.4643137254901957</c:v>
                </c:pt>
                <c:pt idx="54408">
                  <c:v>2.4643137254901957</c:v>
                </c:pt>
                <c:pt idx="54409">
                  <c:v>2.4643137254901957</c:v>
                </c:pt>
                <c:pt idx="54410">
                  <c:v>2.4643137254901957</c:v>
                </c:pt>
                <c:pt idx="54411">
                  <c:v>2.4643137254901957</c:v>
                </c:pt>
                <c:pt idx="54412">
                  <c:v>2.4643137254901957</c:v>
                </c:pt>
                <c:pt idx="54413">
                  <c:v>2.4643137254901957</c:v>
                </c:pt>
                <c:pt idx="54414">
                  <c:v>2.4643137254901957</c:v>
                </c:pt>
                <c:pt idx="54415">
                  <c:v>2.4643137254901957</c:v>
                </c:pt>
                <c:pt idx="54416">
                  <c:v>2.4643137254901957</c:v>
                </c:pt>
                <c:pt idx="54417">
                  <c:v>2.4643137254901957</c:v>
                </c:pt>
                <c:pt idx="54418">
                  <c:v>2.4643137254901957</c:v>
                </c:pt>
                <c:pt idx="54419">
                  <c:v>2.4643137254901957</c:v>
                </c:pt>
                <c:pt idx="54420">
                  <c:v>2.4643137254901957</c:v>
                </c:pt>
                <c:pt idx="54421">
                  <c:v>2.4643137254901957</c:v>
                </c:pt>
                <c:pt idx="54422">
                  <c:v>2.4643137254901957</c:v>
                </c:pt>
                <c:pt idx="54423">
                  <c:v>2.4643137254901957</c:v>
                </c:pt>
                <c:pt idx="54424">
                  <c:v>2.4643137254901957</c:v>
                </c:pt>
                <c:pt idx="54425">
                  <c:v>2.6117647058823525</c:v>
                </c:pt>
                <c:pt idx="54426">
                  <c:v>2.6117647058823525</c:v>
                </c:pt>
                <c:pt idx="54427">
                  <c:v>2.6117647058823525</c:v>
                </c:pt>
                <c:pt idx="54428">
                  <c:v>2.6117647058823525</c:v>
                </c:pt>
                <c:pt idx="54429">
                  <c:v>2.6117647058823525</c:v>
                </c:pt>
                <c:pt idx="54430">
                  <c:v>2.6117647058823525</c:v>
                </c:pt>
                <c:pt idx="54431">
                  <c:v>2.6117647058823525</c:v>
                </c:pt>
                <c:pt idx="54432">
                  <c:v>2.6117647058823525</c:v>
                </c:pt>
                <c:pt idx="54433">
                  <c:v>2.6117647058823525</c:v>
                </c:pt>
                <c:pt idx="54434">
                  <c:v>2.6117647058823525</c:v>
                </c:pt>
                <c:pt idx="54435">
                  <c:v>2.6117647058823525</c:v>
                </c:pt>
                <c:pt idx="54436">
                  <c:v>2.6117647058823525</c:v>
                </c:pt>
                <c:pt idx="54437">
                  <c:v>2.6117647058823525</c:v>
                </c:pt>
                <c:pt idx="54438">
                  <c:v>2.6117647058823525</c:v>
                </c:pt>
                <c:pt idx="54439">
                  <c:v>2.6117647058823525</c:v>
                </c:pt>
                <c:pt idx="54440">
                  <c:v>2.6117647058823525</c:v>
                </c:pt>
                <c:pt idx="54441">
                  <c:v>2.6117647058823525</c:v>
                </c:pt>
                <c:pt idx="54442">
                  <c:v>2.6117647058823525</c:v>
                </c:pt>
                <c:pt idx="54443">
                  <c:v>2.6117647058823525</c:v>
                </c:pt>
                <c:pt idx="54444">
                  <c:v>2.6117647058823525</c:v>
                </c:pt>
                <c:pt idx="54445">
                  <c:v>2.6117647058823525</c:v>
                </c:pt>
                <c:pt idx="54446">
                  <c:v>2.6117647058823525</c:v>
                </c:pt>
                <c:pt idx="54447">
                  <c:v>2.6117647058823525</c:v>
                </c:pt>
                <c:pt idx="54448">
                  <c:v>2.6117647058823525</c:v>
                </c:pt>
                <c:pt idx="54449">
                  <c:v>2.6117647058823525</c:v>
                </c:pt>
                <c:pt idx="54450">
                  <c:v>2.6117647058823525</c:v>
                </c:pt>
                <c:pt idx="54451">
                  <c:v>2.6117647058823525</c:v>
                </c:pt>
                <c:pt idx="54452">
                  <c:v>2.6117647058823525</c:v>
                </c:pt>
                <c:pt idx="54453">
                  <c:v>2.6117647058823525</c:v>
                </c:pt>
                <c:pt idx="54454">
                  <c:v>2.6117647058823525</c:v>
                </c:pt>
                <c:pt idx="54455">
                  <c:v>2.6117647058823525</c:v>
                </c:pt>
                <c:pt idx="54456">
                  <c:v>2.6117647058823525</c:v>
                </c:pt>
                <c:pt idx="54457">
                  <c:v>2.6117647058823525</c:v>
                </c:pt>
                <c:pt idx="54458">
                  <c:v>2.6117647058823525</c:v>
                </c:pt>
                <c:pt idx="54459">
                  <c:v>2.6117647058823525</c:v>
                </c:pt>
                <c:pt idx="54460">
                  <c:v>2.6117647058823525</c:v>
                </c:pt>
                <c:pt idx="54461">
                  <c:v>2.6117647058823525</c:v>
                </c:pt>
                <c:pt idx="54462">
                  <c:v>2.6117647058823525</c:v>
                </c:pt>
                <c:pt idx="54463">
                  <c:v>2.4643137254901957</c:v>
                </c:pt>
                <c:pt idx="54464">
                  <c:v>2.4643137254901957</c:v>
                </c:pt>
                <c:pt idx="54465">
                  <c:v>2.4643137254901957</c:v>
                </c:pt>
                <c:pt idx="54466">
                  <c:v>2.4643137254901957</c:v>
                </c:pt>
                <c:pt idx="54467">
                  <c:v>2.4643137254901957</c:v>
                </c:pt>
                <c:pt idx="54468">
                  <c:v>2.4643137254901957</c:v>
                </c:pt>
                <c:pt idx="54469">
                  <c:v>2.4643137254901957</c:v>
                </c:pt>
                <c:pt idx="54470">
                  <c:v>2.4643137254901957</c:v>
                </c:pt>
                <c:pt idx="54471">
                  <c:v>2.4643137254901957</c:v>
                </c:pt>
                <c:pt idx="54472">
                  <c:v>2.4643137254901957</c:v>
                </c:pt>
                <c:pt idx="54473">
                  <c:v>2.4643137254901957</c:v>
                </c:pt>
                <c:pt idx="54474">
                  <c:v>2.4643137254901957</c:v>
                </c:pt>
                <c:pt idx="54475">
                  <c:v>2.4643137254901957</c:v>
                </c:pt>
                <c:pt idx="54476">
                  <c:v>2.4643137254901957</c:v>
                </c:pt>
                <c:pt idx="54477">
                  <c:v>2.4643137254901957</c:v>
                </c:pt>
                <c:pt idx="54478">
                  <c:v>2.4643137254901957</c:v>
                </c:pt>
                <c:pt idx="54479">
                  <c:v>2.4643137254901957</c:v>
                </c:pt>
                <c:pt idx="54480">
                  <c:v>2.4643137254901957</c:v>
                </c:pt>
                <c:pt idx="54481">
                  <c:v>2.4643137254901957</c:v>
                </c:pt>
                <c:pt idx="54482">
                  <c:v>2.4643137254901957</c:v>
                </c:pt>
                <c:pt idx="54483">
                  <c:v>2.4643137254901957</c:v>
                </c:pt>
                <c:pt idx="54484">
                  <c:v>2.4643137254901957</c:v>
                </c:pt>
                <c:pt idx="54485">
                  <c:v>2.4643137254901957</c:v>
                </c:pt>
                <c:pt idx="54486">
                  <c:v>2.4643137254901957</c:v>
                </c:pt>
                <c:pt idx="54487">
                  <c:v>2.4643137254901957</c:v>
                </c:pt>
                <c:pt idx="54488">
                  <c:v>2.4643137254901957</c:v>
                </c:pt>
                <c:pt idx="54489">
                  <c:v>2.4643137254901957</c:v>
                </c:pt>
                <c:pt idx="54490">
                  <c:v>2.4643137254901957</c:v>
                </c:pt>
                <c:pt idx="54491">
                  <c:v>2.4643137254901957</c:v>
                </c:pt>
                <c:pt idx="54492">
                  <c:v>2.4643137254901957</c:v>
                </c:pt>
                <c:pt idx="54493">
                  <c:v>2.4643137254901957</c:v>
                </c:pt>
                <c:pt idx="54494">
                  <c:v>2.4643137254901957</c:v>
                </c:pt>
                <c:pt idx="54495">
                  <c:v>2.4643137254901957</c:v>
                </c:pt>
                <c:pt idx="54496">
                  <c:v>2.4643137254901957</c:v>
                </c:pt>
                <c:pt idx="54497">
                  <c:v>2.4643137254901957</c:v>
                </c:pt>
                <c:pt idx="54498">
                  <c:v>2.4643137254901957</c:v>
                </c:pt>
                <c:pt idx="54499">
                  <c:v>2.4643137254901957</c:v>
                </c:pt>
                <c:pt idx="54500">
                  <c:v>2.4643137254901957</c:v>
                </c:pt>
                <c:pt idx="54501">
                  <c:v>2.4643137254901957</c:v>
                </c:pt>
                <c:pt idx="54502">
                  <c:v>2.4643137254901957</c:v>
                </c:pt>
                <c:pt idx="54503">
                  <c:v>2.4643137254901957</c:v>
                </c:pt>
                <c:pt idx="54504">
                  <c:v>2.4643137254901957</c:v>
                </c:pt>
                <c:pt idx="54505">
                  <c:v>2.4643137254901957</c:v>
                </c:pt>
                <c:pt idx="54506">
                  <c:v>2.4643137254901957</c:v>
                </c:pt>
                <c:pt idx="54507">
                  <c:v>2.4643137254901957</c:v>
                </c:pt>
                <c:pt idx="54508">
                  <c:v>2.4643137254901957</c:v>
                </c:pt>
                <c:pt idx="54509">
                  <c:v>2.4643137254901957</c:v>
                </c:pt>
                <c:pt idx="54510">
                  <c:v>2.4643137254901957</c:v>
                </c:pt>
                <c:pt idx="54511">
                  <c:v>2.4643137254901957</c:v>
                </c:pt>
                <c:pt idx="54512">
                  <c:v>2.4643137254901957</c:v>
                </c:pt>
                <c:pt idx="54513">
                  <c:v>2.4643137254901957</c:v>
                </c:pt>
                <c:pt idx="54514">
                  <c:v>2.4643137254901957</c:v>
                </c:pt>
                <c:pt idx="54515">
                  <c:v>2.4643137254901957</c:v>
                </c:pt>
                <c:pt idx="54516">
                  <c:v>2.4643137254901957</c:v>
                </c:pt>
                <c:pt idx="54517">
                  <c:v>2.4643137254901957</c:v>
                </c:pt>
                <c:pt idx="54518">
                  <c:v>2.4643137254901957</c:v>
                </c:pt>
                <c:pt idx="54519">
                  <c:v>2.6117647058823525</c:v>
                </c:pt>
                <c:pt idx="54520">
                  <c:v>2.6117647058823525</c:v>
                </c:pt>
                <c:pt idx="54521">
                  <c:v>2.6117647058823525</c:v>
                </c:pt>
                <c:pt idx="54522">
                  <c:v>2.6117647058823525</c:v>
                </c:pt>
                <c:pt idx="54523">
                  <c:v>2.6117647058823525</c:v>
                </c:pt>
                <c:pt idx="54524">
                  <c:v>2.6117647058823525</c:v>
                </c:pt>
                <c:pt idx="54525">
                  <c:v>2.6117647058823525</c:v>
                </c:pt>
                <c:pt idx="54526">
                  <c:v>2.6117647058823525</c:v>
                </c:pt>
                <c:pt idx="54527">
                  <c:v>2.6117647058823525</c:v>
                </c:pt>
                <c:pt idx="54528">
                  <c:v>2.6117647058823525</c:v>
                </c:pt>
                <c:pt idx="54529">
                  <c:v>2.6117647058823525</c:v>
                </c:pt>
                <c:pt idx="54530">
                  <c:v>2.6117647058823525</c:v>
                </c:pt>
                <c:pt idx="54531">
                  <c:v>2.6117647058823525</c:v>
                </c:pt>
                <c:pt idx="54532">
                  <c:v>2.6117647058823525</c:v>
                </c:pt>
                <c:pt idx="54533">
                  <c:v>2.6117647058823525</c:v>
                </c:pt>
                <c:pt idx="54534">
                  <c:v>2.6117647058823525</c:v>
                </c:pt>
                <c:pt idx="54535">
                  <c:v>2.6117647058823525</c:v>
                </c:pt>
                <c:pt idx="54536">
                  <c:v>2.6117647058823525</c:v>
                </c:pt>
                <c:pt idx="54537">
                  <c:v>2.6117647058823525</c:v>
                </c:pt>
                <c:pt idx="54538">
                  <c:v>2.6117647058823525</c:v>
                </c:pt>
                <c:pt idx="54539">
                  <c:v>2.6117647058823525</c:v>
                </c:pt>
                <c:pt idx="54540">
                  <c:v>2.6117647058823525</c:v>
                </c:pt>
                <c:pt idx="54541">
                  <c:v>2.6117647058823525</c:v>
                </c:pt>
                <c:pt idx="54542">
                  <c:v>2.6117647058823525</c:v>
                </c:pt>
                <c:pt idx="54543">
                  <c:v>2.6117647058823525</c:v>
                </c:pt>
                <c:pt idx="54544">
                  <c:v>2.6117647058823525</c:v>
                </c:pt>
                <c:pt idx="54545">
                  <c:v>2.6117647058823525</c:v>
                </c:pt>
                <c:pt idx="54546">
                  <c:v>2.6117647058823525</c:v>
                </c:pt>
                <c:pt idx="54547">
                  <c:v>2.6117647058823525</c:v>
                </c:pt>
                <c:pt idx="54548">
                  <c:v>2.6117647058823525</c:v>
                </c:pt>
                <c:pt idx="54549">
                  <c:v>2.6117647058823525</c:v>
                </c:pt>
                <c:pt idx="54550">
                  <c:v>2.6117647058823525</c:v>
                </c:pt>
                <c:pt idx="54551">
                  <c:v>2.6117647058823525</c:v>
                </c:pt>
                <c:pt idx="54552">
                  <c:v>2.6117647058823525</c:v>
                </c:pt>
                <c:pt idx="54553">
                  <c:v>2.6117647058823525</c:v>
                </c:pt>
                <c:pt idx="54554">
                  <c:v>2.6117647058823525</c:v>
                </c:pt>
                <c:pt idx="54555">
                  <c:v>2.6117647058823525</c:v>
                </c:pt>
                <c:pt idx="54556">
                  <c:v>2.6117647058823525</c:v>
                </c:pt>
                <c:pt idx="54557">
                  <c:v>2.6117647058823525</c:v>
                </c:pt>
                <c:pt idx="54558">
                  <c:v>2.6117647058823525</c:v>
                </c:pt>
                <c:pt idx="54559">
                  <c:v>2.4643137254901957</c:v>
                </c:pt>
                <c:pt idx="54560">
                  <c:v>2.4643137254901957</c:v>
                </c:pt>
                <c:pt idx="54561">
                  <c:v>2.4643137254901957</c:v>
                </c:pt>
                <c:pt idx="54562">
                  <c:v>2.4643137254901957</c:v>
                </c:pt>
                <c:pt idx="54563">
                  <c:v>2.4643137254901957</c:v>
                </c:pt>
                <c:pt idx="54564">
                  <c:v>2.4643137254901957</c:v>
                </c:pt>
                <c:pt idx="54565">
                  <c:v>2.4643137254901957</c:v>
                </c:pt>
                <c:pt idx="54566">
                  <c:v>2.4643137254901957</c:v>
                </c:pt>
                <c:pt idx="54567">
                  <c:v>2.4643137254901957</c:v>
                </c:pt>
                <c:pt idx="54568">
                  <c:v>2.4643137254901957</c:v>
                </c:pt>
                <c:pt idx="54569">
                  <c:v>2.4643137254901957</c:v>
                </c:pt>
                <c:pt idx="54570">
                  <c:v>2.4643137254901957</c:v>
                </c:pt>
                <c:pt idx="54571">
                  <c:v>2.4643137254901957</c:v>
                </c:pt>
                <c:pt idx="54572">
                  <c:v>2.4643137254901957</c:v>
                </c:pt>
                <c:pt idx="54573">
                  <c:v>2.4643137254901957</c:v>
                </c:pt>
                <c:pt idx="54574">
                  <c:v>2.4643137254901957</c:v>
                </c:pt>
                <c:pt idx="54575">
                  <c:v>2.4643137254901957</c:v>
                </c:pt>
                <c:pt idx="54576">
                  <c:v>2.4643137254901957</c:v>
                </c:pt>
                <c:pt idx="54577">
                  <c:v>2.4643137254901957</c:v>
                </c:pt>
                <c:pt idx="54578">
                  <c:v>2.4643137254901957</c:v>
                </c:pt>
                <c:pt idx="54579">
                  <c:v>2.4643137254901957</c:v>
                </c:pt>
                <c:pt idx="54580">
                  <c:v>2.4643137254901957</c:v>
                </c:pt>
                <c:pt idx="54581">
                  <c:v>2.4643137254901957</c:v>
                </c:pt>
                <c:pt idx="54582">
                  <c:v>2.4643137254901957</c:v>
                </c:pt>
                <c:pt idx="54583">
                  <c:v>2.4643137254901957</c:v>
                </c:pt>
                <c:pt idx="54584">
                  <c:v>2.4643137254901957</c:v>
                </c:pt>
                <c:pt idx="54585">
                  <c:v>2.4643137254901957</c:v>
                </c:pt>
                <c:pt idx="54586">
                  <c:v>2.4643137254901957</c:v>
                </c:pt>
                <c:pt idx="54587">
                  <c:v>2.4643137254901957</c:v>
                </c:pt>
                <c:pt idx="54588">
                  <c:v>2.4643137254901957</c:v>
                </c:pt>
                <c:pt idx="54589">
                  <c:v>2.4643137254901957</c:v>
                </c:pt>
                <c:pt idx="54590">
                  <c:v>2.4643137254901957</c:v>
                </c:pt>
                <c:pt idx="54591">
                  <c:v>2.4643137254901957</c:v>
                </c:pt>
                <c:pt idx="54592">
                  <c:v>2.4643137254901957</c:v>
                </c:pt>
                <c:pt idx="54593">
                  <c:v>2.4643137254901957</c:v>
                </c:pt>
                <c:pt idx="54594">
                  <c:v>2.4643137254901957</c:v>
                </c:pt>
                <c:pt idx="54595">
                  <c:v>2.4643137254901957</c:v>
                </c:pt>
                <c:pt idx="54596">
                  <c:v>2.4643137254901957</c:v>
                </c:pt>
                <c:pt idx="54597">
                  <c:v>2.4643137254901957</c:v>
                </c:pt>
                <c:pt idx="54598">
                  <c:v>2.4643137254901957</c:v>
                </c:pt>
                <c:pt idx="54599">
                  <c:v>2.4643137254901957</c:v>
                </c:pt>
                <c:pt idx="54600">
                  <c:v>2.4643137254901957</c:v>
                </c:pt>
                <c:pt idx="54601">
                  <c:v>2.4643137254901957</c:v>
                </c:pt>
                <c:pt idx="54602">
                  <c:v>2.4643137254901957</c:v>
                </c:pt>
                <c:pt idx="54603">
                  <c:v>2.4643137254901957</c:v>
                </c:pt>
                <c:pt idx="54604">
                  <c:v>2.4643137254901957</c:v>
                </c:pt>
                <c:pt idx="54605">
                  <c:v>2.4643137254901957</c:v>
                </c:pt>
                <c:pt idx="54606">
                  <c:v>2.4643137254901957</c:v>
                </c:pt>
                <c:pt idx="54607">
                  <c:v>2.4643137254901957</c:v>
                </c:pt>
                <c:pt idx="54608">
                  <c:v>2.4643137254901957</c:v>
                </c:pt>
                <c:pt idx="54609">
                  <c:v>2.4643137254901957</c:v>
                </c:pt>
                <c:pt idx="54610">
                  <c:v>2.4643137254901957</c:v>
                </c:pt>
                <c:pt idx="54611">
                  <c:v>2.4643137254901957</c:v>
                </c:pt>
                <c:pt idx="54612">
                  <c:v>2.4643137254901957</c:v>
                </c:pt>
                <c:pt idx="54613">
                  <c:v>2.4643137254901957</c:v>
                </c:pt>
                <c:pt idx="54614">
                  <c:v>2.6117647058823525</c:v>
                </c:pt>
                <c:pt idx="54615">
                  <c:v>2.6117647058823525</c:v>
                </c:pt>
                <c:pt idx="54616">
                  <c:v>2.6117647058823525</c:v>
                </c:pt>
                <c:pt idx="54617">
                  <c:v>2.6117647058823525</c:v>
                </c:pt>
                <c:pt idx="54618">
                  <c:v>2.6117647058823525</c:v>
                </c:pt>
                <c:pt idx="54619">
                  <c:v>2.6117647058823525</c:v>
                </c:pt>
                <c:pt idx="54620">
                  <c:v>2.6117647058823525</c:v>
                </c:pt>
                <c:pt idx="54621">
                  <c:v>2.6117647058823525</c:v>
                </c:pt>
                <c:pt idx="54622">
                  <c:v>2.6117647058823525</c:v>
                </c:pt>
                <c:pt idx="54623">
                  <c:v>2.6117647058823525</c:v>
                </c:pt>
                <c:pt idx="54624">
                  <c:v>2.6117647058823525</c:v>
                </c:pt>
                <c:pt idx="54625">
                  <c:v>2.6117647058823525</c:v>
                </c:pt>
                <c:pt idx="54626">
                  <c:v>2.6117647058823525</c:v>
                </c:pt>
                <c:pt idx="54627">
                  <c:v>2.6117647058823525</c:v>
                </c:pt>
                <c:pt idx="54628">
                  <c:v>2.6117647058823525</c:v>
                </c:pt>
                <c:pt idx="54629">
                  <c:v>2.6117647058823525</c:v>
                </c:pt>
                <c:pt idx="54630">
                  <c:v>2.6117647058823525</c:v>
                </c:pt>
                <c:pt idx="54631">
                  <c:v>2.6117647058823525</c:v>
                </c:pt>
                <c:pt idx="54632">
                  <c:v>2.6117647058823525</c:v>
                </c:pt>
                <c:pt idx="54633">
                  <c:v>2.6117647058823525</c:v>
                </c:pt>
                <c:pt idx="54634">
                  <c:v>2.6117647058823525</c:v>
                </c:pt>
                <c:pt idx="54635">
                  <c:v>2.6117647058823525</c:v>
                </c:pt>
                <c:pt idx="54636">
                  <c:v>2.6117647058823525</c:v>
                </c:pt>
                <c:pt idx="54637">
                  <c:v>2.6117647058823525</c:v>
                </c:pt>
                <c:pt idx="54638">
                  <c:v>2.6117647058823525</c:v>
                </c:pt>
                <c:pt idx="54639">
                  <c:v>2.6117647058823525</c:v>
                </c:pt>
                <c:pt idx="54640">
                  <c:v>2.6117647058823525</c:v>
                </c:pt>
                <c:pt idx="54641">
                  <c:v>2.6117647058823525</c:v>
                </c:pt>
                <c:pt idx="54642">
                  <c:v>2.6117647058823525</c:v>
                </c:pt>
                <c:pt idx="54643">
                  <c:v>2.6117647058823525</c:v>
                </c:pt>
                <c:pt idx="54644">
                  <c:v>2.6117647058823525</c:v>
                </c:pt>
                <c:pt idx="54645">
                  <c:v>2.6117647058823525</c:v>
                </c:pt>
                <c:pt idx="54646">
                  <c:v>2.6117647058823525</c:v>
                </c:pt>
                <c:pt idx="54647">
                  <c:v>2.6117647058823525</c:v>
                </c:pt>
                <c:pt idx="54648">
                  <c:v>2.6117647058823525</c:v>
                </c:pt>
                <c:pt idx="54649">
                  <c:v>2.6117647058823525</c:v>
                </c:pt>
                <c:pt idx="54650">
                  <c:v>2.6117647058823525</c:v>
                </c:pt>
                <c:pt idx="54651">
                  <c:v>2.6117647058823525</c:v>
                </c:pt>
                <c:pt idx="54652">
                  <c:v>2.6117647058823525</c:v>
                </c:pt>
                <c:pt idx="54653">
                  <c:v>2.6117647058823525</c:v>
                </c:pt>
                <c:pt idx="54654">
                  <c:v>2.6117647058823525</c:v>
                </c:pt>
                <c:pt idx="54655">
                  <c:v>2.4643137254901957</c:v>
                </c:pt>
                <c:pt idx="54656">
                  <c:v>2.4643137254901957</c:v>
                </c:pt>
                <c:pt idx="54657">
                  <c:v>2.4643137254901957</c:v>
                </c:pt>
                <c:pt idx="54658">
                  <c:v>2.4643137254901957</c:v>
                </c:pt>
                <c:pt idx="54659">
                  <c:v>2.4643137254901957</c:v>
                </c:pt>
                <c:pt idx="54660">
                  <c:v>2.4643137254901957</c:v>
                </c:pt>
                <c:pt idx="54661">
                  <c:v>2.4643137254901957</c:v>
                </c:pt>
                <c:pt idx="54662">
                  <c:v>2.4643137254901957</c:v>
                </c:pt>
                <c:pt idx="54663">
                  <c:v>2.4643137254901957</c:v>
                </c:pt>
                <c:pt idx="54664">
                  <c:v>2.4643137254901957</c:v>
                </c:pt>
                <c:pt idx="54665">
                  <c:v>2.4643137254901957</c:v>
                </c:pt>
                <c:pt idx="54666">
                  <c:v>2.4643137254901957</c:v>
                </c:pt>
                <c:pt idx="54667">
                  <c:v>2.4643137254901957</c:v>
                </c:pt>
                <c:pt idx="54668">
                  <c:v>2.4643137254901957</c:v>
                </c:pt>
                <c:pt idx="54669">
                  <c:v>2.4643137254901957</c:v>
                </c:pt>
                <c:pt idx="54670">
                  <c:v>2.4643137254901957</c:v>
                </c:pt>
                <c:pt idx="54671">
                  <c:v>2.4643137254901957</c:v>
                </c:pt>
                <c:pt idx="54672">
                  <c:v>2.4643137254901957</c:v>
                </c:pt>
                <c:pt idx="54673">
                  <c:v>2.4643137254901957</c:v>
                </c:pt>
                <c:pt idx="54674">
                  <c:v>2.4643137254901957</c:v>
                </c:pt>
                <c:pt idx="54675">
                  <c:v>2.4643137254901957</c:v>
                </c:pt>
                <c:pt idx="54676">
                  <c:v>2.4643137254901957</c:v>
                </c:pt>
                <c:pt idx="54677">
                  <c:v>2.4643137254901957</c:v>
                </c:pt>
                <c:pt idx="54678">
                  <c:v>2.4643137254901957</c:v>
                </c:pt>
                <c:pt idx="54679">
                  <c:v>2.4643137254901957</c:v>
                </c:pt>
                <c:pt idx="54680">
                  <c:v>2.4643137254901957</c:v>
                </c:pt>
                <c:pt idx="54681">
                  <c:v>2.4643137254901957</c:v>
                </c:pt>
                <c:pt idx="54682">
                  <c:v>2.4643137254901957</c:v>
                </c:pt>
                <c:pt idx="54683">
                  <c:v>2.4643137254901957</c:v>
                </c:pt>
                <c:pt idx="54684">
                  <c:v>2.4643137254901957</c:v>
                </c:pt>
                <c:pt idx="54685">
                  <c:v>2.4643137254901957</c:v>
                </c:pt>
                <c:pt idx="54686">
                  <c:v>2.4643137254901957</c:v>
                </c:pt>
                <c:pt idx="54687">
                  <c:v>2.4643137254901957</c:v>
                </c:pt>
                <c:pt idx="54688">
                  <c:v>2.4643137254901957</c:v>
                </c:pt>
                <c:pt idx="54689">
                  <c:v>2.4643137254901957</c:v>
                </c:pt>
                <c:pt idx="54690">
                  <c:v>2.4643137254901957</c:v>
                </c:pt>
                <c:pt idx="54691">
                  <c:v>2.4643137254901957</c:v>
                </c:pt>
                <c:pt idx="54692">
                  <c:v>2.4643137254901957</c:v>
                </c:pt>
                <c:pt idx="54693">
                  <c:v>2.4643137254901957</c:v>
                </c:pt>
                <c:pt idx="54694">
                  <c:v>2.4643137254901957</c:v>
                </c:pt>
                <c:pt idx="54695">
                  <c:v>2.4643137254901957</c:v>
                </c:pt>
                <c:pt idx="54696">
                  <c:v>2.4643137254901957</c:v>
                </c:pt>
                <c:pt idx="54697">
                  <c:v>2.4643137254901957</c:v>
                </c:pt>
                <c:pt idx="54698">
                  <c:v>2.4643137254901957</c:v>
                </c:pt>
                <c:pt idx="54699">
                  <c:v>2.4643137254901957</c:v>
                </c:pt>
                <c:pt idx="54700">
                  <c:v>2.4643137254901957</c:v>
                </c:pt>
                <c:pt idx="54701">
                  <c:v>2.4643137254901957</c:v>
                </c:pt>
                <c:pt idx="54702">
                  <c:v>2.4643137254901957</c:v>
                </c:pt>
                <c:pt idx="54703">
                  <c:v>2.4643137254901957</c:v>
                </c:pt>
                <c:pt idx="54704">
                  <c:v>2.4643137254901957</c:v>
                </c:pt>
                <c:pt idx="54705">
                  <c:v>2.4643137254901957</c:v>
                </c:pt>
                <c:pt idx="54706">
                  <c:v>2.4643137254901957</c:v>
                </c:pt>
                <c:pt idx="54707">
                  <c:v>2.4643137254901957</c:v>
                </c:pt>
                <c:pt idx="54708">
                  <c:v>2.4643137254901957</c:v>
                </c:pt>
                <c:pt idx="54709">
                  <c:v>2.6117647058823525</c:v>
                </c:pt>
                <c:pt idx="54710">
                  <c:v>2.6117647058823525</c:v>
                </c:pt>
                <c:pt idx="54711">
                  <c:v>2.6117647058823525</c:v>
                </c:pt>
                <c:pt idx="54712">
                  <c:v>2.6117647058823525</c:v>
                </c:pt>
                <c:pt idx="54713">
                  <c:v>2.6117647058823525</c:v>
                </c:pt>
                <c:pt idx="54714">
                  <c:v>2.6117647058823525</c:v>
                </c:pt>
                <c:pt idx="54715">
                  <c:v>2.6117647058823525</c:v>
                </c:pt>
                <c:pt idx="54716">
                  <c:v>2.6117647058823525</c:v>
                </c:pt>
                <c:pt idx="54717">
                  <c:v>2.6117647058823525</c:v>
                </c:pt>
                <c:pt idx="54718">
                  <c:v>2.6117647058823525</c:v>
                </c:pt>
                <c:pt idx="54719">
                  <c:v>2.6117647058823525</c:v>
                </c:pt>
                <c:pt idx="54720">
                  <c:v>2.6117647058823525</c:v>
                </c:pt>
                <c:pt idx="54721">
                  <c:v>2.6117647058823525</c:v>
                </c:pt>
                <c:pt idx="54722">
                  <c:v>2.6117647058823525</c:v>
                </c:pt>
                <c:pt idx="54723">
                  <c:v>2.6117647058823525</c:v>
                </c:pt>
                <c:pt idx="54724">
                  <c:v>2.6117647058823525</c:v>
                </c:pt>
                <c:pt idx="54725">
                  <c:v>2.6117647058823525</c:v>
                </c:pt>
                <c:pt idx="54726">
                  <c:v>2.6117647058823525</c:v>
                </c:pt>
                <c:pt idx="54727">
                  <c:v>2.6117647058823525</c:v>
                </c:pt>
                <c:pt idx="54728">
                  <c:v>2.6117647058823525</c:v>
                </c:pt>
                <c:pt idx="54729">
                  <c:v>2.6117647058823525</c:v>
                </c:pt>
                <c:pt idx="54730">
                  <c:v>2.6117647058823525</c:v>
                </c:pt>
                <c:pt idx="54731">
                  <c:v>2.6117647058823525</c:v>
                </c:pt>
                <c:pt idx="54732">
                  <c:v>2.6117647058823525</c:v>
                </c:pt>
                <c:pt idx="54733">
                  <c:v>2.6117647058823525</c:v>
                </c:pt>
                <c:pt idx="54734">
                  <c:v>2.6117647058823525</c:v>
                </c:pt>
                <c:pt idx="54735">
                  <c:v>2.6117647058823525</c:v>
                </c:pt>
                <c:pt idx="54736">
                  <c:v>2.6117647058823525</c:v>
                </c:pt>
                <c:pt idx="54737">
                  <c:v>2.6117647058823525</c:v>
                </c:pt>
                <c:pt idx="54738">
                  <c:v>2.6117647058823525</c:v>
                </c:pt>
                <c:pt idx="54739">
                  <c:v>2.6117647058823525</c:v>
                </c:pt>
                <c:pt idx="54740">
                  <c:v>2.6117647058823525</c:v>
                </c:pt>
                <c:pt idx="54741">
                  <c:v>2.6117647058823525</c:v>
                </c:pt>
                <c:pt idx="54742">
                  <c:v>2.6117647058823525</c:v>
                </c:pt>
                <c:pt idx="54743">
                  <c:v>2.6117647058823525</c:v>
                </c:pt>
                <c:pt idx="54744">
                  <c:v>2.6117647058823525</c:v>
                </c:pt>
                <c:pt idx="54745">
                  <c:v>2.6117647058823525</c:v>
                </c:pt>
                <c:pt idx="54746">
                  <c:v>2.6117647058823525</c:v>
                </c:pt>
                <c:pt idx="54747">
                  <c:v>2.6117647058823525</c:v>
                </c:pt>
                <c:pt idx="54748">
                  <c:v>2.6117647058823525</c:v>
                </c:pt>
                <c:pt idx="54749">
                  <c:v>2.6117647058823525</c:v>
                </c:pt>
                <c:pt idx="54750">
                  <c:v>2.4643137254901957</c:v>
                </c:pt>
                <c:pt idx="54751">
                  <c:v>2.4643137254901957</c:v>
                </c:pt>
                <c:pt idx="54752">
                  <c:v>2.4643137254901957</c:v>
                </c:pt>
                <c:pt idx="54753">
                  <c:v>2.4643137254901957</c:v>
                </c:pt>
                <c:pt idx="54754">
                  <c:v>2.4643137254901957</c:v>
                </c:pt>
                <c:pt idx="54755">
                  <c:v>2.4643137254901957</c:v>
                </c:pt>
                <c:pt idx="54756">
                  <c:v>2.4643137254901957</c:v>
                </c:pt>
                <c:pt idx="54757">
                  <c:v>2.4643137254901957</c:v>
                </c:pt>
                <c:pt idx="54758">
                  <c:v>2.4643137254901957</c:v>
                </c:pt>
                <c:pt idx="54759">
                  <c:v>2.4643137254901957</c:v>
                </c:pt>
                <c:pt idx="54760">
                  <c:v>2.4643137254901957</c:v>
                </c:pt>
                <c:pt idx="54761">
                  <c:v>2.4643137254901957</c:v>
                </c:pt>
                <c:pt idx="54762">
                  <c:v>2.4643137254901957</c:v>
                </c:pt>
                <c:pt idx="54763">
                  <c:v>2.4643137254901957</c:v>
                </c:pt>
                <c:pt idx="54764">
                  <c:v>2.4643137254901957</c:v>
                </c:pt>
                <c:pt idx="54765">
                  <c:v>2.4643137254901957</c:v>
                </c:pt>
                <c:pt idx="54766">
                  <c:v>2.4643137254901957</c:v>
                </c:pt>
                <c:pt idx="54767">
                  <c:v>2.4643137254901957</c:v>
                </c:pt>
                <c:pt idx="54768">
                  <c:v>2.4643137254901957</c:v>
                </c:pt>
                <c:pt idx="54769">
                  <c:v>2.4643137254901957</c:v>
                </c:pt>
                <c:pt idx="54770">
                  <c:v>2.4643137254901957</c:v>
                </c:pt>
                <c:pt idx="54771">
                  <c:v>2.4643137254901957</c:v>
                </c:pt>
                <c:pt idx="54772">
                  <c:v>2.4643137254901957</c:v>
                </c:pt>
                <c:pt idx="54773">
                  <c:v>2.4643137254901957</c:v>
                </c:pt>
                <c:pt idx="54774">
                  <c:v>2.4643137254901957</c:v>
                </c:pt>
                <c:pt idx="54775">
                  <c:v>2.4643137254901957</c:v>
                </c:pt>
                <c:pt idx="54776">
                  <c:v>2.4643137254901957</c:v>
                </c:pt>
                <c:pt idx="54777">
                  <c:v>2.4643137254901957</c:v>
                </c:pt>
                <c:pt idx="54778">
                  <c:v>2.4643137254901957</c:v>
                </c:pt>
                <c:pt idx="54779">
                  <c:v>2.4643137254901957</c:v>
                </c:pt>
                <c:pt idx="54780">
                  <c:v>2.4643137254901957</c:v>
                </c:pt>
                <c:pt idx="54781">
                  <c:v>2.4643137254901957</c:v>
                </c:pt>
                <c:pt idx="54782">
                  <c:v>2.4643137254901957</c:v>
                </c:pt>
                <c:pt idx="54783">
                  <c:v>2.4643137254901957</c:v>
                </c:pt>
                <c:pt idx="54784">
                  <c:v>2.4643137254901957</c:v>
                </c:pt>
                <c:pt idx="54785">
                  <c:v>2.4643137254901957</c:v>
                </c:pt>
                <c:pt idx="54786">
                  <c:v>2.4643137254901957</c:v>
                </c:pt>
                <c:pt idx="54787">
                  <c:v>2.4643137254901957</c:v>
                </c:pt>
                <c:pt idx="54788">
                  <c:v>2.4643137254901957</c:v>
                </c:pt>
                <c:pt idx="54789">
                  <c:v>2.4643137254901957</c:v>
                </c:pt>
                <c:pt idx="54790">
                  <c:v>2.4643137254901957</c:v>
                </c:pt>
                <c:pt idx="54791">
                  <c:v>2.4643137254901957</c:v>
                </c:pt>
                <c:pt idx="54792">
                  <c:v>2.4643137254901957</c:v>
                </c:pt>
                <c:pt idx="54793">
                  <c:v>2.4643137254901957</c:v>
                </c:pt>
                <c:pt idx="54794">
                  <c:v>2.4643137254901957</c:v>
                </c:pt>
                <c:pt idx="54795">
                  <c:v>2.4643137254901957</c:v>
                </c:pt>
                <c:pt idx="54796">
                  <c:v>2.4643137254901957</c:v>
                </c:pt>
                <c:pt idx="54797">
                  <c:v>2.4643137254901957</c:v>
                </c:pt>
                <c:pt idx="54798">
                  <c:v>2.4643137254901957</c:v>
                </c:pt>
                <c:pt idx="54799">
                  <c:v>2.4643137254901957</c:v>
                </c:pt>
                <c:pt idx="54800">
                  <c:v>2.4643137254901957</c:v>
                </c:pt>
                <c:pt idx="54801">
                  <c:v>2.4643137254901957</c:v>
                </c:pt>
                <c:pt idx="54802">
                  <c:v>2.4643137254901957</c:v>
                </c:pt>
                <c:pt idx="54803">
                  <c:v>2.4643137254901957</c:v>
                </c:pt>
                <c:pt idx="54804">
                  <c:v>2.4643137254901957</c:v>
                </c:pt>
                <c:pt idx="54805">
                  <c:v>2.6117647058823525</c:v>
                </c:pt>
                <c:pt idx="54806">
                  <c:v>2.6117647058823525</c:v>
                </c:pt>
                <c:pt idx="54807">
                  <c:v>2.6117647058823525</c:v>
                </c:pt>
                <c:pt idx="54808">
                  <c:v>2.6117647058823525</c:v>
                </c:pt>
                <c:pt idx="54809">
                  <c:v>2.6117647058823525</c:v>
                </c:pt>
                <c:pt idx="54810">
                  <c:v>2.6117647058823525</c:v>
                </c:pt>
                <c:pt idx="54811">
                  <c:v>2.6117647058823525</c:v>
                </c:pt>
                <c:pt idx="54812">
                  <c:v>2.6117647058823525</c:v>
                </c:pt>
                <c:pt idx="54813">
                  <c:v>2.6117647058823525</c:v>
                </c:pt>
                <c:pt idx="54814">
                  <c:v>2.6117647058823525</c:v>
                </c:pt>
                <c:pt idx="54815">
                  <c:v>2.6117647058823525</c:v>
                </c:pt>
                <c:pt idx="54816">
                  <c:v>2.6117647058823525</c:v>
                </c:pt>
                <c:pt idx="54817">
                  <c:v>2.6117647058823525</c:v>
                </c:pt>
                <c:pt idx="54818">
                  <c:v>2.6117647058823525</c:v>
                </c:pt>
                <c:pt idx="54819">
                  <c:v>2.6117647058823525</c:v>
                </c:pt>
                <c:pt idx="54820">
                  <c:v>2.6117647058823525</c:v>
                </c:pt>
                <c:pt idx="54821">
                  <c:v>2.6117647058823525</c:v>
                </c:pt>
                <c:pt idx="54822">
                  <c:v>2.6117647058823525</c:v>
                </c:pt>
                <c:pt idx="54823">
                  <c:v>2.6117647058823525</c:v>
                </c:pt>
                <c:pt idx="54824">
                  <c:v>2.6117647058823525</c:v>
                </c:pt>
                <c:pt idx="54825">
                  <c:v>2.6117647058823525</c:v>
                </c:pt>
                <c:pt idx="54826">
                  <c:v>2.6117647058823525</c:v>
                </c:pt>
                <c:pt idx="54827">
                  <c:v>2.6117647058823525</c:v>
                </c:pt>
                <c:pt idx="54828">
                  <c:v>2.6117647058823525</c:v>
                </c:pt>
                <c:pt idx="54829">
                  <c:v>2.6117647058823525</c:v>
                </c:pt>
                <c:pt idx="54830">
                  <c:v>2.6117647058823525</c:v>
                </c:pt>
                <c:pt idx="54831">
                  <c:v>2.6117647058823525</c:v>
                </c:pt>
                <c:pt idx="54832">
                  <c:v>2.6117647058823525</c:v>
                </c:pt>
                <c:pt idx="54833">
                  <c:v>2.6117647058823525</c:v>
                </c:pt>
                <c:pt idx="54834">
                  <c:v>2.6117647058823525</c:v>
                </c:pt>
                <c:pt idx="54835">
                  <c:v>2.6117647058823525</c:v>
                </c:pt>
                <c:pt idx="54836">
                  <c:v>2.6117647058823525</c:v>
                </c:pt>
                <c:pt idx="54837">
                  <c:v>2.6117647058823525</c:v>
                </c:pt>
                <c:pt idx="54838">
                  <c:v>2.6117647058823525</c:v>
                </c:pt>
                <c:pt idx="54839">
                  <c:v>2.6117647058823525</c:v>
                </c:pt>
                <c:pt idx="54840">
                  <c:v>2.6117647058823525</c:v>
                </c:pt>
                <c:pt idx="54841">
                  <c:v>2.6117647058823525</c:v>
                </c:pt>
                <c:pt idx="54842">
                  <c:v>2.6117647058823525</c:v>
                </c:pt>
                <c:pt idx="54843">
                  <c:v>2.6117647058823525</c:v>
                </c:pt>
                <c:pt idx="54844">
                  <c:v>2.6117647058823525</c:v>
                </c:pt>
                <c:pt idx="54845">
                  <c:v>2.4643137254901957</c:v>
                </c:pt>
                <c:pt idx="54846">
                  <c:v>2.4643137254901957</c:v>
                </c:pt>
                <c:pt idx="54847">
                  <c:v>2.4643137254901957</c:v>
                </c:pt>
                <c:pt idx="54848">
                  <c:v>2.4643137254901957</c:v>
                </c:pt>
                <c:pt idx="54849">
                  <c:v>2.4643137254901957</c:v>
                </c:pt>
                <c:pt idx="54850">
                  <c:v>2.4643137254901957</c:v>
                </c:pt>
                <c:pt idx="54851">
                  <c:v>2.4643137254901957</c:v>
                </c:pt>
                <c:pt idx="54852">
                  <c:v>2.4643137254901957</c:v>
                </c:pt>
                <c:pt idx="54853">
                  <c:v>2.4643137254901957</c:v>
                </c:pt>
                <c:pt idx="54854">
                  <c:v>2.4643137254901957</c:v>
                </c:pt>
                <c:pt idx="54855">
                  <c:v>2.4643137254901957</c:v>
                </c:pt>
                <c:pt idx="54856">
                  <c:v>2.4643137254901957</c:v>
                </c:pt>
                <c:pt idx="54857">
                  <c:v>2.4643137254901957</c:v>
                </c:pt>
                <c:pt idx="54858">
                  <c:v>2.4643137254901957</c:v>
                </c:pt>
                <c:pt idx="54859">
                  <c:v>2.4643137254901957</c:v>
                </c:pt>
                <c:pt idx="54860">
                  <c:v>2.4643137254901957</c:v>
                </c:pt>
                <c:pt idx="54861">
                  <c:v>2.4643137254901957</c:v>
                </c:pt>
                <c:pt idx="54862">
                  <c:v>2.4643137254901957</c:v>
                </c:pt>
                <c:pt idx="54863">
                  <c:v>2.4643137254901957</c:v>
                </c:pt>
                <c:pt idx="54864">
                  <c:v>2.4643137254901957</c:v>
                </c:pt>
                <c:pt idx="54865">
                  <c:v>2.4643137254901957</c:v>
                </c:pt>
                <c:pt idx="54866">
                  <c:v>2.4643137254901957</c:v>
                </c:pt>
                <c:pt idx="54867">
                  <c:v>2.4643137254901957</c:v>
                </c:pt>
                <c:pt idx="54868">
                  <c:v>2.4643137254901957</c:v>
                </c:pt>
                <c:pt idx="54869">
                  <c:v>2.4643137254901957</c:v>
                </c:pt>
                <c:pt idx="54870">
                  <c:v>2.4643137254901957</c:v>
                </c:pt>
                <c:pt idx="54871">
                  <c:v>2.4643137254901957</c:v>
                </c:pt>
                <c:pt idx="54872">
                  <c:v>2.4643137254901957</c:v>
                </c:pt>
                <c:pt idx="54873">
                  <c:v>2.4643137254901957</c:v>
                </c:pt>
                <c:pt idx="54874">
                  <c:v>2.4643137254901957</c:v>
                </c:pt>
                <c:pt idx="54875">
                  <c:v>2.4643137254901957</c:v>
                </c:pt>
                <c:pt idx="54876">
                  <c:v>2.4643137254901957</c:v>
                </c:pt>
                <c:pt idx="54877">
                  <c:v>2.4643137254901957</c:v>
                </c:pt>
                <c:pt idx="54878">
                  <c:v>2.4643137254901957</c:v>
                </c:pt>
                <c:pt idx="54879">
                  <c:v>2.4643137254901957</c:v>
                </c:pt>
                <c:pt idx="54880">
                  <c:v>2.4643137254901957</c:v>
                </c:pt>
                <c:pt idx="54881">
                  <c:v>2.4643137254901957</c:v>
                </c:pt>
                <c:pt idx="54882">
                  <c:v>2.4643137254901957</c:v>
                </c:pt>
                <c:pt idx="54883">
                  <c:v>2.4643137254901957</c:v>
                </c:pt>
                <c:pt idx="54884">
                  <c:v>2.4643137254901957</c:v>
                </c:pt>
                <c:pt idx="54885">
                  <c:v>2.4643137254901957</c:v>
                </c:pt>
                <c:pt idx="54886">
                  <c:v>2.4643137254901957</c:v>
                </c:pt>
                <c:pt idx="54887">
                  <c:v>2.4643137254901957</c:v>
                </c:pt>
                <c:pt idx="54888">
                  <c:v>2.4643137254901957</c:v>
                </c:pt>
                <c:pt idx="54889">
                  <c:v>2.4643137254901957</c:v>
                </c:pt>
                <c:pt idx="54890">
                  <c:v>2.4643137254901957</c:v>
                </c:pt>
                <c:pt idx="54891">
                  <c:v>2.4643137254901957</c:v>
                </c:pt>
                <c:pt idx="54892">
                  <c:v>2.4643137254901957</c:v>
                </c:pt>
                <c:pt idx="54893">
                  <c:v>2.4643137254901957</c:v>
                </c:pt>
                <c:pt idx="54894">
                  <c:v>2.4643137254901957</c:v>
                </c:pt>
                <c:pt idx="54895">
                  <c:v>2.4643137254901957</c:v>
                </c:pt>
                <c:pt idx="54896">
                  <c:v>2.4643137254901957</c:v>
                </c:pt>
                <c:pt idx="54897">
                  <c:v>2.4643137254901957</c:v>
                </c:pt>
                <c:pt idx="54898">
                  <c:v>2.4643137254901957</c:v>
                </c:pt>
                <c:pt idx="54899">
                  <c:v>2.4643137254901957</c:v>
                </c:pt>
                <c:pt idx="54900">
                  <c:v>2.6117647058823525</c:v>
                </c:pt>
                <c:pt idx="54901">
                  <c:v>2.6117647058823525</c:v>
                </c:pt>
                <c:pt idx="54902">
                  <c:v>2.6117647058823525</c:v>
                </c:pt>
                <c:pt idx="54903">
                  <c:v>2.6117647058823525</c:v>
                </c:pt>
                <c:pt idx="54904">
                  <c:v>2.6117647058823525</c:v>
                </c:pt>
                <c:pt idx="54905">
                  <c:v>2.6117647058823525</c:v>
                </c:pt>
                <c:pt idx="54906">
                  <c:v>2.6117647058823525</c:v>
                </c:pt>
                <c:pt idx="54907">
                  <c:v>2.6117647058823525</c:v>
                </c:pt>
                <c:pt idx="54908">
                  <c:v>2.6117647058823525</c:v>
                </c:pt>
                <c:pt idx="54909">
                  <c:v>2.6117647058823525</c:v>
                </c:pt>
                <c:pt idx="54910">
                  <c:v>2.6117647058823525</c:v>
                </c:pt>
                <c:pt idx="54911">
                  <c:v>2.6117647058823525</c:v>
                </c:pt>
                <c:pt idx="54912">
                  <c:v>2.6117647058823525</c:v>
                </c:pt>
                <c:pt idx="54913">
                  <c:v>2.6117647058823525</c:v>
                </c:pt>
                <c:pt idx="54914">
                  <c:v>2.6117647058823525</c:v>
                </c:pt>
                <c:pt idx="54915">
                  <c:v>2.6117647058823525</c:v>
                </c:pt>
                <c:pt idx="54916">
                  <c:v>2.6117647058823525</c:v>
                </c:pt>
                <c:pt idx="54917">
                  <c:v>2.6117647058823525</c:v>
                </c:pt>
                <c:pt idx="54918">
                  <c:v>2.6117647058823525</c:v>
                </c:pt>
                <c:pt idx="54919">
                  <c:v>2.6117647058823525</c:v>
                </c:pt>
                <c:pt idx="54920">
                  <c:v>2.6117647058823525</c:v>
                </c:pt>
                <c:pt idx="54921">
                  <c:v>2.6117647058823525</c:v>
                </c:pt>
                <c:pt idx="54922">
                  <c:v>2.6117647058823525</c:v>
                </c:pt>
                <c:pt idx="54923">
                  <c:v>2.6117647058823525</c:v>
                </c:pt>
                <c:pt idx="54924">
                  <c:v>2.6117647058823525</c:v>
                </c:pt>
                <c:pt idx="54925">
                  <c:v>2.6117647058823525</c:v>
                </c:pt>
                <c:pt idx="54926">
                  <c:v>2.6117647058823525</c:v>
                </c:pt>
                <c:pt idx="54927">
                  <c:v>2.6117647058823525</c:v>
                </c:pt>
                <c:pt idx="54928">
                  <c:v>2.6117647058823525</c:v>
                </c:pt>
                <c:pt idx="54929">
                  <c:v>2.6117647058823525</c:v>
                </c:pt>
                <c:pt idx="54930">
                  <c:v>2.6117647058823525</c:v>
                </c:pt>
                <c:pt idx="54931">
                  <c:v>2.6117647058823525</c:v>
                </c:pt>
                <c:pt idx="54932">
                  <c:v>2.6117647058823525</c:v>
                </c:pt>
                <c:pt idx="54933">
                  <c:v>2.6117647058823525</c:v>
                </c:pt>
                <c:pt idx="54934">
                  <c:v>2.6117647058823525</c:v>
                </c:pt>
                <c:pt idx="54935">
                  <c:v>2.6117647058823525</c:v>
                </c:pt>
                <c:pt idx="54936">
                  <c:v>2.6117647058823525</c:v>
                </c:pt>
                <c:pt idx="54937">
                  <c:v>2.6117647058823525</c:v>
                </c:pt>
                <c:pt idx="54938">
                  <c:v>2.6117647058823525</c:v>
                </c:pt>
                <c:pt idx="54939">
                  <c:v>2.6117647058823525</c:v>
                </c:pt>
                <c:pt idx="54940">
                  <c:v>2.6117647058823525</c:v>
                </c:pt>
                <c:pt idx="54941">
                  <c:v>2.4643137254901957</c:v>
                </c:pt>
                <c:pt idx="54942">
                  <c:v>2.4643137254901957</c:v>
                </c:pt>
                <c:pt idx="54943">
                  <c:v>2.4643137254901957</c:v>
                </c:pt>
                <c:pt idx="54944">
                  <c:v>2.4643137254901957</c:v>
                </c:pt>
                <c:pt idx="54945">
                  <c:v>2.4643137254901957</c:v>
                </c:pt>
                <c:pt idx="54946">
                  <c:v>2.4643137254901957</c:v>
                </c:pt>
                <c:pt idx="54947">
                  <c:v>2.4643137254901957</c:v>
                </c:pt>
                <c:pt idx="54948">
                  <c:v>2.4643137254901957</c:v>
                </c:pt>
                <c:pt idx="54949">
                  <c:v>2.4643137254901957</c:v>
                </c:pt>
                <c:pt idx="54950">
                  <c:v>2.4643137254901957</c:v>
                </c:pt>
                <c:pt idx="54951">
                  <c:v>2.4643137254901957</c:v>
                </c:pt>
                <c:pt idx="54952">
                  <c:v>2.4643137254901957</c:v>
                </c:pt>
                <c:pt idx="54953">
                  <c:v>2.4643137254901957</c:v>
                </c:pt>
                <c:pt idx="54954">
                  <c:v>2.4643137254901957</c:v>
                </c:pt>
                <c:pt idx="54955">
                  <c:v>2.4643137254901957</c:v>
                </c:pt>
                <c:pt idx="54956">
                  <c:v>2.4643137254901957</c:v>
                </c:pt>
                <c:pt idx="54957">
                  <c:v>2.4643137254901957</c:v>
                </c:pt>
                <c:pt idx="54958">
                  <c:v>2.4643137254901957</c:v>
                </c:pt>
                <c:pt idx="54959">
                  <c:v>2.4643137254901957</c:v>
                </c:pt>
                <c:pt idx="54960">
                  <c:v>2.4643137254901957</c:v>
                </c:pt>
                <c:pt idx="54961">
                  <c:v>2.4643137254901957</c:v>
                </c:pt>
                <c:pt idx="54962">
                  <c:v>2.4643137254901957</c:v>
                </c:pt>
                <c:pt idx="54963">
                  <c:v>2.4643137254901957</c:v>
                </c:pt>
                <c:pt idx="54964">
                  <c:v>2.4643137254901957</c:v>
                </c:pt>
                <c:pt idx="54965">
                  <c:v>2.4643137254901957</c:v>
                </c:pt>
                <c:pt idx="54966">
                  <c:v>2.4643137254901957</c:v>
                </c:pt>
                <c:pt idx="54967">
                  <c:v>2.4643137254901957</c:v>
                </c:pt>
                <c:pt idx="54968">
                  <c:v>2.4643137254901957</c:v>
                </c:pt>
                <c:pt idx="54969">
                  <c:v>2.4643137254901957</c:v>
                </c:pt>
                <c:pt idx="54970">
                  <c:v>2.4643137254901957</c:v>
                </c:pt>
                <c:pt idx="54971">
                  <c:v>2.4643137254901957</c:v>
                </c:pt>
                <c:pt idx="54972">
                  <c:v>2.4643137254901957</c:v>
                </c:pt>
                <c:pt idx="54973">
                  <c:v>2.4643137254901957</c:v>
                </c:pt>
                <c:pt idx="54974">
                  <c:v>2.4643137254901957</c:v>
                </c:pt>
                <c:pt idx="54975">
                  <c:v>2.4643137254901957</c:v>
                </c:pt>
                <c:pt idx="54976">
                  <c:v>2.4643137254901957</c:v>
                </c:pt>
                <c:pt idx="54977">
                  <c:v>2.4643137254901957</c:v>
                </c:pt>
                <c:pt idx="54978">
                  <c:v>2.4643137254901957</c:v>
                </c:pt>
                <c:pt idx="54979">
                  <c:v>2.4643137254901957</c:v>
                </c:pt>
                <c:pt idx="54980">
                  <c:v>2.4643137254901957</c:v>
                </c:pt>
                <c:pt idx="54981">
                  <c:v>2.4643137254901957</c:v>
                </c:pt>
                <c:pt idx="54982">
                  <c:v>2.4643137254901957</c:v>
                </c:pt>
                <c:pt idx="54983">
                  <c:v>2.4643137254901957</c:v>
                </c:pt>
                <c:pt idx="54984">
                  <c:v>2.4643137254901957</c:v>
                </c:pt>
                <c:pt idx="54985">
                  <c:v>2.4643137254901957</c:v>
                </c:pt>
                <c:pt idx="54986">
                  <c:v>2.4643137254901957</c:v>
                </c:pt>
                <c:pt idx="54987">
                  <c:v>2.4643137254901957</c:v>
                </c:pt>
                <c:pt idx="54988">
                  <c:v>2.4643137254901957</c:v>
                </c:pt>
                <c:pt idx="54989">
                  <c:v>2.4643137254901957</c:v>
                </c:pt>
                <c:pt idx="54990">
                  <c:v>2.4643137254901957</c:v>
                </c:pt>
                <c:pt idx="54991">
                  <c:v>2.4643137254901957</c:v>
                </c:pt>
                <c:pt idx="54992">
                  <c:v>2.4643137254901957</c:v>
                </c:pt>
                <c:pt idx="54993">
                  <c:v>2.4643137254901957</c:v>
                </c:pt>
                <c:pt idx="54994">
                  <c:v>2.4643137254901957</c:v>
                </c:pt>
                <c:pt idx="54995">
                  <c:v>2.4643137254901957</c:v>
                </c:pt>
                <c:pt idx="54996">
                  <c:v>2.6117647058823525</c:v>
                </c:pt>
                <c:pt idx="54997">
                  <c:v>2.6117647058823525</c:v>
                </c:pt>
                <c:pt idx="54998">
                  <c:v>2.6117647058823525</c:v>
                </c:pt>
                <c:pt idx="54999">
                  <c:v>2.6117647058823525</c:v>
                </c:pt>
                <c:pt idx="55000">
                  <c:v>2.6117647058823525</c:v>
                </c:pt>
                <c:pt idx="55001">
                  <c:v>2.6117647058823525</c:v>
                </c:pt>
                <c:pt idx="55002">
                  <c:v>2.6117647058823525</c:v>
                </c:pt>
                <c:pt idx="55003">
                  <c:v>2.6117647058823525</c:v>
                </c:pt>
                <c:pt idx="55004">
                  <c:v>2.6117647058823525</c:v>
                </c:pt>
                <c:pt idx="55005">
                  <c:v>2.6117647058823525</c:v>
                </c:pt>
                <c:pt idx="55006">
                  <c:v>2.6117647058823525</c:v>
                </c:pt>
                <c:pt idx="55007">
                  <c:v>2.6117647058823525</c:v>
                </c:pt>
                <c:pt idx="55008">
                  <c:v>2.6117647058823525</c:v>
                </c:pt>
                <c:pt idx="55009">
                  <c:v>2.6117647058823525</c:v>
                </c:pt>
                <c:pt idx="55010">
                  <c:v>2.6117647058823525</c:v>
                </c:pt>
                <c:pt idx="55011">
                  <c:v>2.6117647058823525</c:v>
                </c:pt>
                <c:pt idx="55012">
                  <c:v>2.6117647058823525</c:v>
                </c:pt>
                <c:pt idx="55013">
                  <c:v>2.6117647058823525</c:v>
                </c:pt>
                <c:pt idx="55014">
                  <c:v>2.6117647058823525</c:v>
                </c:pt>
                <c:pt idx="55015">
                  <c:v>2.6117647058823525</c:v>
                </c:pt>
                <c:pt idx="55016">
                  <c:v>2.6117647058823525</c:v>
                </c:pt>
                <c:pt idx="55017">
                  <c:v>2.6117647058823525</c:v>
                </c:pt>
                <c:pt idx="55018">
                  <c:v>2.6117647058823525</c:v>
                </c:pt>
                <c:pt idx="55019">
                  <c:v>2.6117647058823525</c:v>
                </c:pt>
                <c:pt idx="55020">
                  <c:v>2.6117647058823525</c:v>
                </c:pt>
                <c:pt idx="55021">
                  <c:v>2.6117647058823525</c:v>
                </c:pt>
                <c:pt idx="55022">
                  <c:v>2.6117647058823525</c:v>
                </c:pt>
                <c:pt idx="55023">
                  <c:v>2.6117647058823525</c:v>
                </c:pt>
                <c:pt idx="55024">
                  <c:v>2.6117647058823525</c:v>
                </c:pt>
                <c:pt idx="55025">
                  <c:v>2.6117647058823525</c:v>
                </c:pt>
                <c:pt idx="55026">
                  <c:v>2.6117647058823525</c:v>
                </c:pt>
                <c:pt idx="55027">
                  <c:v>2.6117647058823525</c:v>
                </c:pt>
                <c:pt idx="55028">
                  <c:v>2.6117647058823525</c:v>
                </c:pt>
                <c:pt idx="55029">
                  <c:v>2.6117647058823525</c:v>
                </c:pt>
                <c:pt idx="55030">
                  <c:v>2.6117647058823525</c:v>
                </c:pt>
                <c:pt idx="55031">
                  <c:v>2.6117647058823525</c:v>
                </c:pt>
                <c:pt idx="55032">
                  <c:v>2.6117647058823525</c:v>
                </c:pt>
                <c:pt idx="55033">
                  <c:v>2.6117647058823525</c:v>
                </c:pt>
                <c:pt idx="55034">
                  <c:v>2.6117647058823525</c:v>
                </c:pt>
                <c:pt idx="55035">
                  <c:v>2.6117647058823525</c:v>
                </c:pt>
                <c:pt idx="55036">
                  <c:v>2.4643137254901957</c:v>
                </c:pt>
                <c:pt idx="55037">
                  <c:v>2.4643137254901957</c:v>
                </c:pt>
                <c:pt idx="55038">
                  <c:v>2.4643137254901957</c:v>
                </c:pt>
                <c:pt idx="55039">
                  <c:v>2.4643137254901957</c:v>
                </c:pt>
                <c:pt idx="55040">
                  <c:v>2.4643137254901957</c:v>
                </c:pt>
                <c:pt idx="55041">
                  <c:v>2.4643137254901957</c:v>
                </c:pt>
                <c:pt idx="55042">
                  <c:v>2.4643137254901957</c:v>
                </c:pt>
                <c:pt idx="55043">
                  <c:v>2.4643137254901957</c:v>
                </c:pt>
                <c:pt idx="55044">
                  <c:v>2.4643137254901957</c:v>
                </c:pt>
                <c:pt idx="55045">
                  <c:v>2.4643137254901957</c:v>
                </c:pt>
                <c:pt idx="55046">
                  <c:v>2.4643137254901957</c:v>
                </c:pt>
                <c:pt idx="55047">
                  <c:v>2.4643137254901957</c:v>
                </c:pt>
                <c:pt idx="55048">
                  <c:v>2.4643137254901957</c:v>
                </c:pt>
                <c:pt idx="55049">
                  <c:v>2.4643137254901957</c:v>
                </c:pt>
                <c:pt idx="55050">
                  <c:v>2.4643137254901957</c:v>
                </c:pt>
                <c:pt idx="55051">
                  <c:v>2.4643137254901957</c:v>
                </c:pt>
                <c:pt idx="55052">
                  <c:v>2.4643137254901957</c:v>
                </c:pt>
                <c:pt idx="55053">
                  <c:v>2.4643137254901957</c:v>
                </c:pt>
                <c:pt idx="55054">
                  <c:v>2.4643137254901957</c:v>
                </c:pt>
                <c:pt idx="55055">
                  <c:v>2.4643137254901957</c:v>
                </c:pt>
                <c:pt idx="55056">
                  <c:v>2.4643137254901957</c:v>
                </c:pt>
                <c:pt idx="55057">
                  <c:v>2.4643137254901957</c:v>
                </c:pt>
                <c:pt idx="55058">
                  <c:v>2.4643137254901957</c:v>
                </c:pt>
                <c:pt idx="55059">
                  <c:v>2.4643137254901957</c:v>
                </c:pt>
                <c:pt idx="55060">
                  <c:v>2.4643137254901957</c:v>
                </c:pt>
                <c:pt idx="55061">
                  <c:v>2.4643137254901957</c:v>
                </c:pt>
                <c:pt idx="55062">
                  <c:v>2.4643137254901957</c:v>
                </c:pt>
                <c:pt idx="55063">
                  <c:v>2.4643137254901957</c:v>
                </c:pt>
                <c:pt idx="55064">
                  <c:v>2.4643137254901957</c:v>
                </c:pt>
                <c:pt idx="55065">
                  <c:v>2.4643137254901957</c:v>
                </c:pt>
                <c:pt idx="55066">
                  <c:v>2.4643137254901957</c:v>
                </c:pt>
                <c:pt idx="55067">
                  <c:v>2.4643137254901957</c:v>
                </c:pt>
                <c:pt idx="55068">
                  <c:v>2.4643137254901957</c:v>
                </c:pt>
                <c:pt idx="55069">
                  <c:v>2.4643137254901957</c:v>
                </c:pt>
                <c:pt idx="55070">
                  <c:v>2.4643137254901957</c:v>
                </c:pt>
                <c:pt idx="55071">
                  <c:v>2.4643137254901957</c:v>
                </c:pt>
                <c:pt idx="55072">
                  <c:v>2.4643137254901957</c:v>
                </c:pt>
                <c:pt idx="55073">
                  <c:v>2.4643137254901957</c:v>
                </c:pt>
                <c:pt idx="55074">
                  <c:v>2.4643137254901957</c:v>
                </c:pt>
                <c:pt idx="55075">
                  <c:v>2.4643137254901957</c:v>
                </c:pt>
                <c:pt idx="55076">
                  <c:v>2.4643137254901957</c:v>
                </c:pt>
                <c:pt idx="55077">
                  <c:v>2.4643137254901957</c:v>
                </c:pt>
                <c:pt idx="55078">
                  <c:v>2.4643137254901957</c:v>
                </c:pt>
                <c:pt idx="55079">
                  <c:v>2.4643137254901957</c:v>
                </c:pt>
                <c:pt idx="55080">
                  <c:v>2.4643137254901957</c:v>
                </c:pt>
                <c:pt idx="55081">
                  <c:v>2.4643137254901957</c:v>
                </c:pt>
                <c:pt idx="55082">
                  <c:v>2.4643137254901957</c:v>
                </c:pt>
                <c:pt idx="55083">
                  <c:v>2.4643137254901957</c:v>
                </c:pt>
                <c:pt idx="55084">
                  <c:v>2.4643137254901957</c:v>
                </c:pt>
                <c:pt idx="55085">
                  <c:v>2.4643137254901957</c:v>
                </c:pt>
                <c:pt idx="55086">
                  <c:v>2.4643137254901957</c:v>
                </c:pt>
                <c:pt idx="55087">
                  <c:v>2.4643137254901957</c:v>
                </c:pt>
                <c:pt idx="55088">
                  <c:v>2.4643137254901957</c:v>
                </c:pt>
                <c:pt idx="55089">
                  <c:v>2.4643137254901957</c:v>
                </c:pt>
                <c:pt idx="55090">
                  <c:v>2.6117647058823525</c:v>
                </c:pt>
                <c:pt idx="55091">
                  <c:v>2.6117647058823525</c:v>
                </c:pt>
                <c:pt idx="55092">
                  <c:v>2.6117647058823525</c:v>
                </c:pt>
                <c:pt idx="55093">
                  <c:v>2.6117647058823525</c:v>
                </c:pt>
                <c:pt idx="55094">
                  <c:v>2.6117647058823525</c:v>
                </c:pt>
                <c:pt idx="55095">
                  <c:v>2.6117647058823525</c:v>
                </c:pt>
                <c:pt idx="55096">
                  <c:v>2.6117647058823525</c:v>
                </c:pt>
                <c:pt idx="55097">
                  <c:v>2.6117647058823525</c:v>
                </c:pt>
                <c:pt idx="55098">
                  <c:v>2.6117647058823525</c:v>
                </c:pt>
                <c:pt idx="55099">
                  <c:v>2.6117647058823525</c:v>
                </c:pt>
                <c:pt idx="55100">
                  <c:v>2.6117647058823525</c:v>
                </c:pt>
                <c:pt idx="55101">
                  <c:v>2.6117647058823525</c:v>
                </c:pt>
                <c:pt idx="55102">
                  <c:v>2.6117647058823525</c:v>
                </c:pt>
                <c:pt idx="55103">
                  <c:v>2.6117647058823525</c:v>
                </c:pt>
                <c:pt idx="55104">
                  <c:v>2.6117647058823525</c:v>
                </c:pt>
                <c:pt idx="55105">
                  <c:v>2.6117647058823525</c:v>
                </c:pt>
                <c:pt idx="55106">
                  <c:v>2.6117647058823525</c:v>
                </c:pt>
                <c:pt idx="55107">
                  <c:v>2.6117647058823525</c:v>
                </c:pt>
                <c:pt idx="55108">
                  <c:v>2.6117647058823525</c:v>
                </c:pt>
                <c:pt idx="55109">
                  <c:v>2.6117647058823525</c:v>
                </c:pt>
                <c:pt idx="55110">
                  <c:v>2.6117647058823525</c:v>
                </c:pt>
                <c:pt idx="55111">
                  <c:v>2.6117647058823525</c:v>
                </c:pt>
                <c:pt idx="55112">
                  <c:v>2.6117647058823525</c:v>
                </c:pt>
                <c:pt idx="55113">
                  <c:v>2.6117647058823525</c:v>
                </c:pt>
                <c:pt idx="55114">
                  <c:v>2.6117647058823525</c:v>
                </c:pt>
                <c:pt idx="55115">
                  <c:v>2.6117647058823525</c:v>
                </c:pt>
                <c:pt idx="55116">
                  <c:v>2.6117647058823525</c:v>
                </c:pt>
                <c:pt idx="55117">
                  <c:v>2.6117647058823525</c:v>
                </c:pt>
                <c:pt idx="55118">
                  <c:v>2.6117647058823525</c:v>
                </c:pt>
                <c:pt idx="55119">
                  <c:v>2.6117647058823525</c:v>
                </c:pt>
                <c:pt idx="55120">
                  <c:v>2.6117647058823525</c:v>
                </c:pt>
                <c:pt idx="55121">
                  <c:v>2.6117647058823525</c:v>
                </c:pt>
                <c:pt idx="55122">
                  <c:v>2.6117647058823525</c:v>
                </c:pt>
                <c:pt idx="55123">
                  <c:v>2.6117647058823525</c:v>
                </c:pt>
                <c:pt idx="55124">
                  <c:v>2.6117647058823525</c:v>
                </c:pt>
                <c:pt idx="55125">
                  <c:v>2.6117647058823525</c:v>
                </c:pt>
                <c:pt idx="55126">
                  <c:v>2.6117647058823525</c:v>
                </c:pt>
                <c:pt idx="55127">
                  <c:v>2.6117647058823525</c:v>
                </c:pt>
                <c:pt idx="55128">
                  <c:v>2.6117647058823525</c:v>
                </c:pt>
                <c:pt idx="55129">
                  <c:v>2.6117647058823525</c:v>
                </c:pt>
                <c:pt idx="55130">
                  <c:v>2.6117647058823525</c:v>
                </c:pt>
                <c:pt idx="55131">
                  <c:v>2.6117647058823525</c:v>
                </c:pt>
                <c:pt idx="55132">
                  <c:v>2.4643137254901957</c:v>
                </c:pt>
                <c:pt idx="55133">
                  <c:v>2.4643137254901957</c:v>
                </c:pt>
                <c:pt idx="55134">
                  <c:v>2.4643137254901957</c:v>
                </c:pt>
                <c:pt idx="55135">
                  <c:v>2.4643137254901957</c:v>
                </c:pt>
                <c:pt idx="55136">
                  <c:v>2.4643137254901957</c:v>
                </c:pt>
                <c:pt idx="55137">
                  <c:v>2.4643137254901957</c:v>
                </c:pt>
                <c:pt idx="55138">
                  <c:v>2.4643137254901957</c:v>
                </c:pt>
                <c:pt idx="55139">
                  <c:v>2.4643137254901957</c:v>
                </c:pt>
                <c:pt idx="55140">
                  <c:v>2.4643137254901957</c:v>
                </c:pt>
                <c:pt idx="55141">
                  <c:v>2.4643137254901957</c:v>
                </c:pt>
                <c:pt idx="55142">
                  <c:v>2.4643137254901957</c:v>
                </c:pt>
                <c:pt idx="55143">
                  <c:v>2.4643137254901957</c:v>
                </c:pt>
                <c:pt idx="55144">
                  <c:v>2.4643137254901957</c:v>
                </c:pt>
                <c:pt idx="55145">
                  <c:v>2.4643137254901957</c:v>
                </c:pt>
                <c:pt idx="55146">
                  <c:v>2.4643137254901957</c:v>
                </c:pt>
                <c:pt idx="55147">
                  <c:v>2.4643137254901957</c:v>
                </c:pt>
                <c:pt idx="55148">
                  <c:v>2.4643137254901957</c:v>
                </c:pt>
                <c:pt idx="55149">
                  <c:v>2.4643137254901957</c:v>
                </c:pt>
                <c:pt idx="55150">
                  <c:v>2.4643137254901957</c:v>
                </c:pt>
                <c:pt idx="55151">
                  <c:v>2.4643137254901957</c:v>
                </c:pt>
                <c:pt idx="55152">
                  <c:v>2.4643137254901957</c:v>
                </c:pt>
                <c:pt idx="55153">
                  <c:v>2.4643137254901957</c:v>
                </c:pt>
                <c:pt idx="55154">
                  <c:v>2.4643137254901957</c:v>
                </c:pt>
                <c:pt idx="55155">
                  <c:v>2.4643137254901957</c:v>
                </c:pt>
                <c:pt idx="55156">
                  <c:v>2.4643137254901957</c:v>
                </c:pt>
                <c:pt idx="55157">
                  <c:v>2.4643137254901957</c:v>
                </c:pt>
                <c:pt idx="55158">
                  <c:v>2.4643137254901957</c:v>
                </c:pt>
                <c:pt idx="55159">
                  <c:v>2.4643137254901957</c:v>
                </c:pt>
                <c:pt idx="55160">
                  <c:v>2.4643137254901957</c:v>
                </c:pt>
                <c:pt idx="55161">
                  <c:v>2.4643137254901957</c:v>
                </c:pt>
                <c:pt idx="55162">
                  <c:v>2.4643137254901957</c:v>
                </c:pt>
                <c:pt idx="55163">
                  <c:v>2.4643137254901957</c:v>
                </c:pt>
                <c:pt idx="55164">
                  <c:v>2.4643137254901957</c:v>
                </c:pt>
                <c:pt idx="55165">
                  <c:v>2.4643137254901957</c:v>
                </c:pt>
                <c:pt idx="55166">
                  <c:v>2.4643137254901957</c:v>
                </c:pt>
                <c:pt idx="55167">
                  <c:v>2.4643137254901957</c:v>
                </c:pt>
                <c:pt idx="55168">
                  <c:v>2.4643137254901957</c:v>
                </c:pt>
                <c:pt idx="55169">
                  <c:v>2.4643137254901957</c:v>
                </c:pt>
                <c:pt idx="55170">
                  <c:v>2.4643137254901957</c:v>
                </c:pt>
                <c:pt idx="55171">
                  <c:v>2.4643137254901957</c:v>
                </c:pt>
                <c:pt idx="55172">
                  <c:v>2.4643137254901957</c:v>
                </c:pt>
                <c:pt idx="55173">
                  <c:v>2.4643137254901957</c:v>
                </c:pt>
                <c:pt idx="55174">
                  <c:v>2.4643137254901957</c:v>
                </c:pt>
                <c:pt idx="55175">
                  <c:v>2.4643137254901957</c:v>
                </c:pt>
                <c:pt idx="55176">
                  <c:v>2.4643137254901957</c:v>
                </c:pt>
                <c:pt idx="55177">
                  <c:v>2.4643137254901957</c:v>
                </c:pt>
                <c:pt idx="55178">
                  <c:v>2.4643137254901957</c:v>
                </c:pt>
                <c:pt idx="55179">
                  <c:v>2.4643137254901957</c:v>
                </c:pt>
                <c:pt idx="55180">
                  <c:v>2.4643137254901957</c:v>
                </c:pt>
                <c:pt idx="55181">
                  <c:v>2.4643137254901957</c:v>
                </c:pt>
                <c:pt idx="55182">
                  <c:v>2.4643137254901957</c:v>
                </c:pt>
                <c:pt idx="55183">
                  <c:v>2.4643137254901957</c:v>
                </c:pt>
                <c:pt idx="55184">
                  <c:v>2.4643137254901957</c:v>
                </c:pt>
                <c:pt idx="55185">
                  <c:v>2.4643137254901957</c:v>
                </c:pt>
                <c:pt idx="55186">
                  <c:v>2.6117647058823525</c:v>
                </c:pt>
                <c:pt idx="55187">
                  <c:v>2.6117647058823525</c:v>
                </c:pt>
                <c:pt idx="55188">
                  <c:v>2.6117647058823525</c:v>
                </c:pt>
                <c:pt idx="55189">
                  <c:v>2.6117647058823525</c:v>
                </c:pt>
                <c:pt idx="55190">
                  <c:v>2.6117647058823525</c:v>
                </c:pt>
                <c:pt idx="55191">
                  <c:v>2.6117647058823525</c:v>
                </c:pt>
                <c:pt idx="55192">
                  <c:v>2.6117647058823525</c:v>
                </c:pt>
                <c:pt idx="55193">
                  <c:v>2.6117647058823525</c:v>
                </c:pt>
                <c:pt idx="55194">
                  <c:v>2.6117647058823525</c:v>
                </c:pt>
                <c:pt idx="55195">
                  <c:v>2.6117647058823525</c:v>
                </c:pt>
                <c:pt idx="55196">
                  <c:v>2.6117647058823525</c:v>
                </c:pt>
                <c:pt idx="55197">
                  <c:v>2.6117647058823525</c:v>
                </c:pt>
                <c:pt idx="55198">
                  <c:v>2.6117647058823525</c:v>
                </c:pt>
                <c:pt idx="55199">
                  <c:v>2.6117647058823525</c:v>
                </c:pt>
                <c:pt idx="55200">
                  <c:v>2.6117647058823525</c:v>
                </c:pt>
                <c:pt idx="55201">
                  <c:v>2.6117647058823525</c:v>
                </c:pt>
                <c:pt idx="55202">
                  <c:v>2.6117647058823525</c:v>
                </c:pt>
                <c:pt idx="55203">
                  <c:v>2.6117647058823525</c:v>
                </c:pt>
                <c:pt idx="55204">
                  <c:v>2.6117647058823525</c:v>
                </c:pt>
                <c:pt idx="55205">
                  <c:v>2.6117647058823525</c:v>
                </c:pt>
                <c:pt idx="55206">
                  <c:v>2.6117647058823525</c:v>
                </c:pt>
                <c:pt idx="55207">
                  <c:v>2.6117647058823525</c:v>
                </c:pt>
                <c:pt idx="55208">
                  <c:v>2.6117647058823525</c:v>
                </c:pt>
                <c:pt idx="55209">
                  <c:v>2.6117647058823525</c:v>
                </c:pt>
                <c:pt idx="55210">
                  <c:v>2.6117647058823525</c:v>
                </c:pt>
                <c:pt idx="55211">
                  <c:v>2.6117647058823525</c:v>
                </c:pt>
                <c:pt idx="55212">
                  <c:v>2.6117647058823525</c:v>
                </c:pt>
                <c:pt idx="55213">
                  <c:v>2.6117647058823525</c:v>
                </c:pt>
                <c:pt idx="55214">
                  <c:v>2.6117647058823525</c:v>
                </c:pt>
                <c:pt idx="55215">
                  <c:v>2.6117647058823525</c:v>
                </c:pt>
                <c:pt idx="55216">
                  <c:v>2.6117647058823525</c:v>
                </c:pt>
                <c:pt idx="55217">
                  <c:v>2.6117647058823525</c:v>
                </c:pt>
                <c:pt idx="55218">
                  <c:v>2.6117647058823525</c:v>
                </c:pt>
                <c:pt idx="55219">
                  <c:v>2.6117647058823525</c:v>
                </c:pt>
                <c:pt idx="55220">
                  <c:v>2.6117647058823525</c:v>
                </c:pt>
                <c:pt idx="55221">
                  <c:v>2.6117647058823525</c:v>
                </c:pt>
                <c:pt idx="55222">
                  <c:v>2.6117647058823525</c:v>
                </c:pt>
                <c:pt idx="55223">
                  <c:v>2.6117647058823525</c:v>
                </c:pt>
                <c:pt idx="55224">
                  <c:v>2.6117647058823525</c:v>
                </c:pt>
                <c:pt idx="55225">
                  <c:v>2.6117647058823525</c:v>
                </c:pt>
                <c:pt idx="55226">
                  <c:v>2.6117647058823525</c:v>
                </c:pt>
                <c:pt idx="55227">
                  <c:v>2.4643137254901957</c:v>
                </c:pt>
                <c:pt idx="55228">
                  <c:v>2.4643137254901957</c:v>
                </c:pt>
                <c:pt idx="55229">
                  <c:v>2.4643137254901957</c:v>
                </c:pt>
                <c:pt idx="55230">
                  <c:v>2.4643137254901957</c:v>
                </c:pt>
                <c:pt idx="55231">
                  <c:v>2.4643137254901957</c:v>
                </c:pt>
                <c:pt idx="55232">
                  <c:v>2.4643137254901957</c:v>
                </c:pt>
                <c:pt idx="55233">
                  <c:v>2.4643137254901957</c:v>
                </c:pt>
                <c:pt idx="55234">
                  <c:v>2.4643137254901957</c:v>
                </c:pt>
                <c:pt idx="55235">
                  <c:v>2.4643137254901957</c:v>
                </c:pt>
                <c:pt idx="55236">
                  <c:v>2.4643137254901957</c:v>
                </c:pt>
                <c:pt idx="55237">
                  <c:v>2.4643137254901957</c:v>
                </c:pt>
                <c:pt idx="55238">
                  <c:v>2.4643137254901957</c:v>
                </c:pt>
                <c:pt idx="55239">
                  <c:v>2.4643137254901957</c:v>
                </c:pt>
                <c:pt idx="55240">
                  <c:v>2.4643137254901957</c:v>
                </c:pt>
                <c:pt idx="55241">
                  <c:v>2.4643137254901957</c:v>
                </c:pt>
                <c:pt idx="55242">
                  <c:v>2.4643137254901957</c:v>
                </c:pt>
                <c:pt idx="55243">
                  <c:v>2.4643137254901957</c:v>
                </c:pt>
                <c:pt idx="55244">
                  <c:v>2.4643137254901957</c:v>
                </c:pt>
                <c:pt idx="55245">
                  <c:v>2.4643137254901957</c:v>
                </c:pt>
                <c:pt idx="55246">
                  <c:v>2.4643137254901957</c:v>
                </c:pt>
                <c:pt idx="55247">
                  <c:v>2.4643137254901957</c:v>
                </c:pt>
                <c:pt idx="55248">
                  <c:v>2.4643137254901957</c:v>
                </c:pt>
                <c:pt idx="55249">
                  <c:v>2.4643137254901957</c:v>
                </c:pt>
                <c:pt idx="55250">
                  <c:v>2.4643137254901957</c:v>
                </c:pt>
                <c:pt idx="55251">
                  <c:v>2.4643137254901957</c:v>
                </c:pt>
                <c:pt idx="55252">
                  <c:v>2.4643137254901957</c:v>
                </c:pt>
                <c:pt idx="55253">
                  <c:v>2.4643137254901957</c:v>
                </c:pt>
                <c:pt idx="55254">
                  <c:v>2.4643137254901957</c:v>
                </c:pt>
                <c:pt idx="55255">
                  <c:v>2.4643137254901957</c:v>
                </c:pt>
                <c:pt idx="55256">
                  <c:v>2.4643137254901957</c:v>
                </c:pt>
                <c:pt idx="55257">
                  <c:v>2.4643137254901957</c:v>
                </c:pt>
                <c:pt idx="55258">
                  <c:v>2.4643137254901957</c:v>
                </c:pt>
                <c:pt idx="55259">
                  <c:v>2.4643137254901957</c:v>
                </c:pt>
                <c:pt idx="55260">
                  <c:v>2.4643137254901957</c:v>
                </c:pt>
                <c:pt idx="55261">
                  <c:v>2.4643137254901957</c:v>
                </c:pt>
                <c:pt idx="55262">
                  <c:v>2.4643137254901957</c:v>
                </c:pt>
                <c:pt idx="55263">
                  <c:v>2.4643137254901957</c:v>
                </c:pt>
                <c:pt idx="55264">
                  <c:v>2.4643137254901957</c:v>
                </c:pt>
                <c:pt idx="55265">
                  <c:v>2.4643137254901957</c:v>
                </c:pt>
                <c:pt idx="55266">
                  <c:v>2.4643137254901957</c:v>
                </c:pt>
                <c:pt idx="55267">
                  <c:v>2.4643137254901957</c:v>
                </c:pt>
                <c:pt idx="55268">
                  <c:v>2.4643137254901957</c:v>
                </c:pt>
                <c:pt idx="55269">
                  <c:v>2.4643137254901957</c:v>
                </c:pt>
                <c:pt idx="55270">
                  <c:v>2.4643137254901957</c:v>
                </c:pt>
                <c:pt idx="55271">
                  <c:v>2.4643137254901957</c:v>
                </c:pt>
                <c:pt idx="55272">
                  <c:v>2.4643137254901957</c:v>
                </c:pt>
                <c:pt idx="55273">
                  <c:v>2.4643137254901957</c:v>
                </c:pt>
                <c:pt idx="55274">
                  <c:v>2.4643137254901957</c:v>
                </c:pt>
                <c:pt idx="55275">
                  <c:v>2.4643137254901957</c:v>
                </c:pt>
                <c:pt idx="55276">
                  <c:v>2.4643137254901957</c:v>
                </c:pt>
                <c:pt idx="55277">
                  <c:v>2.4643137254901957</c:v>
                </c:pt>
                <c:pt idx="55278">
                  <c:v>2.4643137254901957</c:v>
                </c:pt>
                <c:pt idx="55279">
                  <c:v>2.4643137254901957</c:v>
                </c:pt>
                <c:pt idx="55280">
                  <c:v>2.4643137254901957</c:v>
                </c:pt>
                <c:pt idx="55281">
                  <c:v>2.6117647058823525</c:v>
                </c:pt>
                <c:pt idx="55282">
                  <c:v>2.6117647058823525</c:v>
                </c:pt>
                <c:pt idx="55283">
                  <c:v>2.6117647058823525</c:v>
                </c:pt>
                <c:pt idx="55284">
                  <c:v>2.6117647058823525</c:v>
                </c:pt>
                <c:pt idx="55285">
                  <c:v>2.6117647058823525</c:v>
                </c:pt>
                <c:pt idx="55286">
                  <c:v>2.6117647058823525</c:v>
                </c:pt>
                <c:pt idx="55287">
                  <c:v>2.6117647058823525</c:v>
                </c:pt>
                <c:pt idx="55288">
                  <c:v>2.6117647058823525</c:v>
                </c:pt>
                <c:pt idx="55289">
                  <c:v>2.6117647058823525</c:v>
                </c:pt>
                <c:pt idx="55290">
                  <c:v>2.6117647058823525</c:v>
                </c:pt>
                <c:pt idx="55291">
                  <c:v>2.6117647058823525</c:v>
                </c:pt>
                <c:pt idx="55292">
                  <c:v>2.6117647058823525</c:v>
                </c:pt>
                <c:pt idx="55293">
                  <c:v>2.6117647058823525</c:v>
                </c:pt>
                <c:pt idx="55294">
                  <c:v>2.6117647058823525</c:v>
                </c:pt>
                <c:pt idx="55295">
                  <c:v>2.6117647058823525</c:v>
                </c:pt>
                <c:pt idx="55296">
                  <c:v>2.6117647058823525</c:v>
                </c:pt>
                <c:pt idx="55297">
                  <c:v>2.6117647058823525</c:v>
                </c:pt>
                <c:pt idx="55298">
                  <c:v>2.6117647058823525</c:v>
                </c:pt>
                <c:pt idx="55299">
                  <c:v>2.6117647058823525</c:v>
                </c:pt>
                <c:pt idx="55300">
                  <c:v>2.6117647058823525</c:v>
                </c:pt>
                <c:pt idx="55301">
                  <c:v>2.6117647058823525</c:v>
                </c:pt>
                <c:pt idx="55302">
                  <c:v>2.6117647058823525</c:v>
                </c:pt>
                <c:pt idx="55303">
                  <c:v>2.6117647058823525</c:v>
                </c:pt>
                <c:pt idx="55304">
                  <c:v>2.6117647058823525</c:v>
                </c:pt>
                <c:pt idx="55305">
                  <c:v>2.6117647058823525</c:v>
                </c:pt>
                <c:pt idx="55306">
                  <c:v>2.6117647058823525</c:v>
                </c:pt>
                <c:pt idx="55307">
                  <c:v>2.6117647058823525</c:v>
                </c:pt>
                <c:pt idx="55308">
                  <c:v>2.6117647058823525</c:v>
                </c:pt>
                <c:pt idx="55309">
                  <c:v>2.6117647058823525</c:v>
                </c:pt>
                <c:pt idx="55310">
                  <c:v>2.6117647058823525</c:v>
                </c:pt>
                <c:pt idx="55311">
                  <c:v>2.6117647058823525</c:v>
                </c:pt>
                <c:pt idx="55312">
                  <c:v>2.6117647058823525</c:v>
                </c:pt>
                <c:pt idx="55313">
                  <c:v>2.6117647058823525</c:v>
                </c:pt>
                <c:pt idx="55314">
                  <c:v>2.6117647058823525</c:v>
                </c:pt>
                <c:pt idx="55315">
                  <c:v>2.6117647058823525</c:v>
                </c:pt>
                <c:pt idx="55316">
                  <c:v>2.6117647058823525</c:v>
                </c:pt>
                <c:pt idx="55317">
                  <c:v>2.6117647058823525</c:v>
                </c:pt>
                <c:pt idx="55318">
                  <c:v>2.6117647058823525</c:v>
                </c:pt>
                <c:pt idx="55319">
                  <c:v>2.6117647058823525</c:v>
                </c:pt>
                <c:pt idx="55320">
                  <c:v>2.6117647058823525</c:v>
                </c:pt>
                <c:pt idx="55321">
                  <c:v>2.6117647058823525</c:v>
                </c:pt>
                <c:pt idx="55322">
                  <c:v>2.6117647058823525</c:v>
                </c:pt>
                <c:pt idx="55323">
                  <c:v>2.4643137254901957</c:v>
                </c:pt>
                <c:pt idx="55324">
                  <c:v>2.4643137254901957</c:v>
                </c:pt>
                <c:pt idx="55325">
                  <c:v>2.4643137254901957</c:v>
                </c:pt>
                <c:pt idx="55326">
                  <c:v>2.4643137254901957</c:v>
                </c:pt>
                <c:pt idx="55327">
                  <c:v>2.4643137254901957</c:v>
                </c:pt>
                <c:pt idx="55328">
                  <c:v>2.4643137254901957</c:v>
                </c:pt>
                <c:pt idx="55329">
                  <c:v>2.4643137254901957</c:v>
                </c:pt>
                <c:pt idx="55330">
                  <c:v>2.4643137254901957</c:v>
                </c:pt>
                <c:pt idx="55331">
                  <c:v>2.4643137254901957</c:v>
                </c:pt>
                <c:pt idx="55332">
                  <c:v>2.4643137254901957</c:v>
                </c:pt>
                <c:pt idx="55333">
                  <c:v>2.4643137254901957</c:v>
                </c:pt>
                <c:pt idx="55334">
                  <c:v>2.4643137254901957</c:v>
                </c:pt>
                <c:pt idx="55335">
                  <c:v>2.4643137254901957</c:v>
                </c:pt>
                <c:pt idx="55336">
                  <c:v>2.4643137254901957</c:v>
                </c:pt>
                <c:pt idx="55337">
                  <c:v>2.4643137254901957</c:v>
                </c:pt>
                <c:pt idx="55338">
                  <c:v>2.4643137254901957</c:v>
                </c:pt>
                <c:pt idx="55339">
                  <c:v>2.4643137254901957</c:v>
                </c:pt>
                <c:pt idx="55340">
                  <c:v>2.4643137254901957</c:v>
                </c:pt>
                <c:pt idx="55341">
                  <c:v>2.4643137254901957</c:v>
                </c:pt>
                <c:pt idx="55342">
                  <c:v>2.4643137254901957</c:v>
                </c:pt>
                <c:pt idx="55343">
                  <c:v>2.4643137254901957</c:v>
                </c:pt>
                <c:pt idx="55344">
                  <c:v>2.4643137254901957</c:v>
                </c:pt>
                <c:pt idx="55345">
                  <c:v>2.4643137254901957</c:v>
                </c:pt>
                <c:pt idx="55346">
                  <c:v>2.4643137254901957</c:v>
                </c:pt>
                <c:pt idx="55347">
                  <c:v>2.4643137254901957</c:v>
                </c:pt>
                <c:pt idx="55348">
                  <c:v>2.4643137254901957</c:v>
                </c:pt>
                <c:pt idx="55349">
                  <c:v>2.4643137254901957</c:v>
                </c:pt>
                <c:pt idx="55350">
                  <c:v>2.4643137254901957</c:v>
                </c:pt>
                <c:pt idx="55351">
                  <c:v>2.4643137254901957</c:v>
                </c:pt>
                <c:pt idx="55352">
                  <c:v>2.4643137254901957</c:v>
                </c:pt>
                <c:pt idx="55353">
                  <c:v>2.4643137254901957</c:v>
                </c:pt>
                <c:pt idx="55354">
                  <c:v>2.4643137254901957</c:v>
                </c:pt>
                <c:pt idx="55355">
                  <c:v>2.4643137254901957</c:v>
                </c:pt>
                <c:pt idx="55356">
                  <c:v>2.4643137254901957</c:v>
                </c:pt>
                <c:pt idx="55357">
                  <c:v>2.4643137254901957</c:v>
                </c:pt>
                <c:pt idx="55358">
                  <c:v>2.4643137254901957</c:v>
                </c:pt>
                <c:pt idx="55359">
                  <c:v>2.4643137254901957</c:v>
                </c:pt>
                <c:pt idx="55360">
                  <c:v>2.4643137254901957</c:v>
                </c:pt>
                <c:pt idx="55361">
                  <c:v>2.4643137254901957</c:v>
                </c:pt>
                <c:pt idx="55362">
                  <c:v>2.4643137254901957</c:v>
                </c:pt>
                <c:pt idx="55363">
                  <c:v>2.4643137254901957</c:v>
                </c:pt>
                <c:pt idx="55364">
                  <c:v>2.4643137254901957</c:v>
                </c:pt>
                <c:pt idx="55365">
                  <c:v>2.4643137254901957</c:v>
                </c:pt>
                <c:pt idx="55366">
                  <c:v>2.4643137254901957</c:v>
                </c:pt>
                <c:pt idx="55367">
                  <c:v>2.4643137254901957</c:v>
                </c:pt>
                <c:pt idx="55368">
                  <c:v>2.4643137254901957</c:v>
                </c:pt>
                <c:pt idx="55369">
                  <c:v>2.4643137254901957</c:v>
                </c:pt>
                <c:pt idx="55370">
                  <c:v>2.4643137254901957</c:v>
                </c:pt>
                <c:pt idx="55371">
                  <c:v>2.4643137254901957</c:v>
                </c:pt>
                <c:pt idx="55372">
                  <c:v>2.4643137254901957</c:v>
                </c:pt>
                <c:pt idx="55373">
                  <c:v>2.4643137254901957</c:v>
                </c:pt>
                <c:pt idx="55374">
                  <c:v>2.4643137254901957</c:v>
                </c:pt>
                <c:pt idx="55375">
                  <c:v>2.4643137254901957</c:v>
                </c:pt>
                <c:pt idx="55376">
                  <c:v>2.4643137254901957</c:v>
                </c:pt>
                <c:pt idx="55377">
                  <c:v>2.6117647058823525</c:v>
                </c:pt>
                <c:pt idx="55378">
                  <c:v>2.6117647058823525</c:v>
                </c:pt>
                <c:pt idx="55379">
                  <c:v>2.6117647058823525</c:v>
                </c:pt>
                <c:pt idx="55380">
                  <c:v>2.6117647058823525</c:v>
                </c:pt>
                <c:pt idx="55381">
                  <c:v>2.6117647058823525</c:v>
                </c:pt>
                <c:pt idx="55382">
                  <c:v>2.6117647058823525</c:v>
                </c:pt>
                <c:pt idx="55383">
                  <c:v>2.6117647058823525</c:v>
                </c:pt>
                <c:pt idx="55384">
                  <c:v>2.6117647058823525</c:v>
                </c:pt>
                <c:pt idx="55385">
                  <c:v>2.6117647058823525</c:v>
                </c:pt>
                <c:pt idx="55386">
                  <c:v>2.6117647058823525</c:v>
                </c:pt>
                <c:pt idx="55387">
                  <c:v>2.6117647058823525</c:v>
                </c:pt>
                <c:pt idx="55388">
                  <c:v>2.6117647058823525</c:v>
                </c:pt>
                <c:pt idx="55389">
                  <c:v>2.6117647058823525</c:v>
                </c:pt>
                <c:pt idx="55390">
                  <c:v>2.6117647058823525</c:v>
                </c:pt>
                <c:pt idx="55391">
                  <c:v>2.6117647058823525</c:v>
                </c:pt>
                <c:pt idx="55392">
                  <c:v>2.6117647058823525</c:v>
                </c:pt>
                <c:pt idx="55393">
                  <c:v>2.6117647058823525</c:v>
                </c:pt>
                <c:pt idx="55394">
                  <c:v>2.6117647058823525</c:v>
                </c:pt>
                <c:pt idx="55395">
                  <c:v>2.6117647058823525</c:v>
                </c:pt>
                <c:pt idx="55396">
                  <c:v>2.6117647058823525</c:v>
                </c:pt>
                <c:pt idx="55397">
                  <c:v>2.6117647058823525</c:v>
                </c:pt>
                <c:pt idx="55398">
                  <c:v>2.6117647058823525</c:v>
                </c:pt>
                <c:pt idx="55399">
                  <c:v>2.6117647058823525</c:v>
                </c:pt>
                <c:pt idx="55400">
                  <c:v>2.6117647058823525</c:v>
                </c:pt>
                <c:pt idx="55401">
                  <c:v>2.6117647058823525</c:v>
                </c:pt>
                <c:pt idx="55402">
                  <c:v>2.6117647058823525</c:v>
                </c:pt>
                <c:pt idx="55403">
                  <c:v>2.6117647058823525</c:v>
                </c:pt>
                <c:pt idx="55404">
                  <c:v>2.6117647058823525</c:v>
                </c:pt>
                <c:pt idx="55405">
                  <c:v>2.6117647058823525</c:v>
                </c:pt>
                <c:pt idx="55406">
                  <c:v>2.6117647058823525</c:v>
                </c:pt>
                <c:pt idx="55407">
                  <c:v>2.6117647058823525</c:v>
                </c:pt>
                <c:pt idx="55408">
                  <c:v>2.6117647058823525</c:v>
                </c:pt>
                <c:pt idx="55409">
                  <c:v>2.6117647058823525</c:v>
                </c:pt>
                <c:pt idx="55410">
                  <c:v>2.6117647058823525</c:v>
                </c:pt>
                <c:pt idx="55411">
                  <c:v>2.6117647058823525</c:v>
                </c:pt>
                <c:pt idx="55412">
                  <c:v>2.6117647058823525</c:v>
                </c:pt>
                <c:pt idx="55413">
                  <c:v>2.6117647058823525</c:v>
                </c:pt>
                <c:pt idx="55414">
                  <c:v>2.6117647058823525</c:v>
                </c:pt>
                <c:pt idx="55415">
                  <c:v>2.6117647058823525</c:v>
                </c:pt>
                <c:pt idx="55416">
                  <c:v>2.6117647058823525</c:v>
                </c:pt>
                <c:pt idx="55417">
                  <c:v>2.6117647058823525</c:v>
                </c:pt>
                <c:pt idx="55418">
                  <c:v>2.4643137254901957</c:v>
                </c:pt>
                <c:pt idx="55419">
                  <c:v>2.4643137254901957</c:v>
                </c:pt>
                <c:pt idx="55420">
                  <c:v>2.4643137254901957</c:v>
                </c:pt>
                <c:pt idx="55421">
                  <c:v>2.4643137254901957</c:v>
                </c:pt>
                <c:pt idx="55422">
                  <c:v>2.4643137254901957</c:v>
                </c:pt>
                <c:pt idx="55423">
                  <c:v>2.4643137254901957</c:v>
                </c:pt>
                <c:pt idx="55424">
                  <c:v>2.4643137254901957</c:v>
                </c:pt>
                <c:pt idx="55425">
                  <c:v>2.4643137254901957</c:v>
                </c:pt>
                <c:pt idx="55426">
                  <c:v>2.4643137254901957</c:v>
                </c:pt>
                <c:pt idx="55427">
                  <c:v>2.4643137254901957</c:v>
                </c:pt>
                <c:pt idx="55428">
                  <c:v>2.4643137254901957</c:v>
                </c:pt>
                <c:pt idx="55429">
                  <c:v>2.4643137254901957</c:v>
                </c:pt>
                <c:pt idx="55430">
                  <c:v>2.4643137254901957</c:v>
                </c:pt>
                <c:pt idx="55431">
                  <c:v>2.4643137254901957</c:v>
                </c:pt>
                <c:pt idx="55432">
                  <c:v>2.4643137254901957</c:v>
                </c:pt>
                <c:pt idx="55433">
                  <c:v>2.4643137254901957</c:v>
                </c:pt>
                <c:pt idx="55434">
                  <c:v>2.4643137254901957</c:v>
                </c:pt>
                <c:pt idx="55435">
                  <c:v>2.4643137254901957</c:v>
                </c:pt>
                <c:pt idx="55436">
                  <c:v>2.4643137254901957</c:v>
                </c:pt>
                <c:pt idx="55437">
                  <c:v>2.4643137254901957</c:v>
                </c:pt>
                <c:pt idx="55438">
                  <c:v>2.4643137254901957</c:v>
                </c:pt>
                <c:pt idx="55439">
                  <c:v>2.4643137254901957</c:v>
                </c:pt>
                <c:pt idx="55440">
                  <c:v>2.4643137254901957</c:v>
                </c:pt>
                <c:pt idx="55441">
                  <c:v>2.4643137254901957</c:v>
                </c:pt>
                <c:pt idx="55442">
                  <c:v>2.4643137254901957</c:v>
                </c:pt>
                <c:pt idx="55443">
                  <c:v>2.4643137254901957</c:v>
                </c:pt>
                <c:pt idx="55444">
                  <c:v>2.4643137254901957</c:v>
                </c:pt>
                <c:pt idx="55445">
                  <c:v>2.4643137254901957</c:v>
                </c:pt>
                <c:pt idx="55446">
                  <c:v>2.4643137254901957</c:v>
                </c:pt>
                <c:pt idx="55447">
                  <c:v>2.4643137254901957</c:v>
                </c:pt>
                <c:pt idx="55448">
                  <c:v>2.4643137254901957</c:v>
                </c:pt>
                <c:pt idx="55449">
                  <c:v>2.4643137254901957</c:v>
                </c:pt>
                <c:pt idx="55450">
                  <c:v>2.4643137254901957</c:v>
                </c:pt>
                <c:pt idx="55451">
                  <c:v>2.4643137254901957</c:v>
                </c:pt>
                <c:pt idx="55452">
                  <c:v>2.4643137254901957</c:v>
                </c:pt>
                <c:pt idx="55453">
                  <c:v>2.4643137254901957</c:v>
                </c:pt>
                <c:pt idx="55454">
                  <c:v>2.4643137254901957</c:v>
                </c:pt>
                <c:pt idx="55455">
                  <c:v>2.4643137254901957</c:v>
                </c:pt>
                <c:pt idx="55456">
                  <c:v>2.4643137254901957</c:v>
                </c:pt>
                <c:pt idx="55457">
                  <c:v>2.4643137254901957</c:v>
                </c:pt>
                <c:pt idx="55458">
                  <c:v>2.4643137254901957</c:v>
                </c:pt>
                <c:pt idx="55459">
                  <c:v>2.4643137254901957</c:v>
                </c:pt>
                <c:pt idx="55460">
                  <c:v>2.4643137254901957</c:v>
                </c:pt>
                <c:pt idx="55461">
                  <c:v>2.4643137254901957</c:v>
                </c:pt>
                <c:pt idx="55462">
                  <c:v>2.4643137254901957</c:v>
                </c:pt>
                <c:pt idx="55463">
                  <c:v>2.4643137254901957</c:v>
                </c:pt>
                <c:pt idx="55464">
                  <c:v>2.4643137254901957</c:v>
                </c:pt>
                <c:pt idx="55465">
                  <c:v>2.4643137254901957</c:v>
                </c:pt>
                <c:pt idx="55466">
                  <c:v>2.4643137254901957</c:v>
                </c:pt>
                <c:pt idx="55467">
                  <c:v>2.4643137254901957</c:v>
                </c:pt>
                <c:pt idx="55468">
                  <c:v>2.4643137254901957</c:v>
                </c:pt>
                <c:pt idx="55469">
                  <c:v>2.4643137254901957</c:v>
                </c:pt>
                <c:pt idx="55470">
                  <c:v>2.4643137254901957</c:v>
                </c:pt>
                <c:pt idx="55471">
                  <c:v>2.4643137254901957</c:v>
                </c:pt>
                <c:pt idx="55472">
                  <c:v>2.4643137254901957</c:v>
                </c:pt>
                <c:pt idx="55473">
                  <c:v>2.6117647058823525</c:v>
                </c:pt>
                <c:pt idx="55474">
                  <c:v>2.6117647058823525</c:v>
                </c:pt>
                <c:pt idx="55475">
                  <c:v>2.6117647058823525</c:v>
                </c:pt>
                <c:pt idx="55476">
                  <c:v>2.6117647058823525</c:v>
                </c:pt>
                <c:pt idx="55477">
                  <c:v>2.6117647058823525</c:v>
                </c:pt>
                <c:pt idx="55478">
                  <c:v>2.6117647058823525</c:v>
                </c:pt>
                <c:pt idx="55479">
                  <c:v>2.6117647058823525</c:v>
                </c:pt>
                <c:pt idx="55480">
                  <c:v>2.6117647058823525</c:v>
                </c:pt>
                <c:pt idx="55481">
                  <c:v>2.6117647058823525</c:v>
                </c:pt>
                <c:pt idx="55482">
                  <c:v>2.6117647058823525</c:v>
                </c:pt>
                <c:pt idx="55483">
                  <c:v>2.6117647058823525</c:v>
                </c:pt>
                <c:pt idx="55484">
                  <c:v>2.6117647058823525</c:v>
                </c:pt>
                <c:pt idx="55485">
                  <c:v>2.6117647058823525</c:v>
                </c:pt>
                <c:pt idx="55486">
                  <c:v>2.6117647058823525</c:v>
                </c:pt>
                <c:pt idx="55487">
                  <c:v>2.6117647058823525</c:v>
                </c:pt>
                <c:pt idx="55488">
                  <c:v>2.6117647058823525</c:v>
                </c:pt>
                <c:pt idx="55489">
                  <c:v>2.6117647058823525</c:v>
                </c:pt>
                <c:pt idx="55490">
                  <c:v>2.6117647058823525</c:v>
                </c:pt>
                <c:pt idx="55491">
                  <c:v>2.6117647058823525</c:v>
                </c:pt>
                <c:pt idx="55492">
                  <c:v>2.6117647058823525</c:v>
                </c:pt>
                <c:pt idx="55493">
                  <c:v>2.6117647058823525</c:v>
                </c:pt>
                <c:pt idx="55494">
                  <c:v>2.6117647058823525</c:v>
                </c:pt>
                <c:pt idx="55495">
                  <c:v>2.6117647058823525</c:v>
                </c:pt>
                <c:pt idx="55496">
                  <c:v>2.6117647058823525</c:v>
                </c:pt>
                <c:pt idx="55497">
                  <c:v>2.6117647058823525</c:v>
                </c:pt>
                <c:pt idx="55498">
                  <c:v>2.6117647058823525</c:v>
                </c:pt>
                <c:pt idx="55499">
                  <c:v>2.6117647058823525</c:v>
                </c:pt>
                <c:pt idx="55500">
                  <c:v>2.6117647058823525</c:v>
                </c:pt>
                <c:pt idx="55501">
                  <c:v>2.6117647058823525</c:v>
                </c:pt>
                <c:pt idx="55502">
                  <c:v>2.6117647058823525</c:v>
                </c:pt>
                <c:pt idx="55503">
                  <c:v>2.6117647058823525</c:v>
                </c:pt>
                <c:pt idx="55504">
                  <c:v>2.6117647058823525</c:v>
                </c:pt>
                <c:pt idx="55505">
                  <c:v>2.6117647058823525</c:v>
                </c:pt>
                <c:pt idx="55506">
                  <c:v>2.6117647058823525</c:v>
                </c:pt>
                <c:pt idx="55507">
                  <c:v>2.6117647058823525</c:v>
                </c:pt>
                <c:pt idx="55508">
                  <c:v>2.6117647058823525</c:v>
                </c:pt>
                <c:pt idx="55509">
                  <c:v>2.6117647058823525</c:v>
                </c:pt>
                <c:pt idx="55510">
                  <c:v>2.6117647058823525</c:v>
                </c:pt>
                <c:pt idx="55511">
                  <c:v>2.6117647058823525</c:v>
                </c:pt>
                <c:pt idx="55512">
                  <c:v>2.6117647058823525</c:v>
                </c:pt>
                <c:pt idx="55513">
                  <c:v>2.4643137254901957</c:v>
                </c:pt>
                <c:pt idx="55514">
                  <c:v>2.4643137254901957</c:v>
                </c:pt>
                <c:pt idx="55515">
                  <c:v>2.4643137254901957</c:v>
                </c:pt>
                <c:pt idx="55516">
                  <c:v>2.4643137254901957</c:v>
                </c:pt>
                <c:pt idx="55517">
                  <c:v>2.4643137254901957</c:v>
                </c:pt>
                <c:pt idx="55518">
                  <c:v>2.4643137254901957</c:v>
                </c:pt>
                <c:pt idx="55519">
                  <c:v>2.4643137254901957</c:v>
                </c:pt>
                <c:pt idx="55520">
                  <c:v>2.4643137254901957</c:v>
                </c:pt>
                <c:pt idx="55521">
                  <c:v>2.4643137254901957</c:v>
                </c:pt>
                <c:pt idx="55522">
                  <c:v>2.4643137254901957</c:v>
                </c:pt>
                <c:pt idx="55523">
                  <c:v>2.4643137254901957</c:v>
                </c:pt>
                <c:pt idx="55524">
                  <c:v>2.4643137254901957</c:v>
                </c:pt>
                <c:pt idx="55525">
                  <c:v>2.4643137254901957</c:v>
                </c:pt>
                <c:pt idx="55526">
                  <c:v>2.4643137254901957</c:v>
                </c:pt>
                <c:pt idx="55527">
                  <c:v>2.4643137254901957</c:v>
                </c:pt>
                <c:pt idx="55528">
                  <c:v>2.4643137254901957</c:v>
                </c:pt>
                <c:pt idx="55529">
                  <c:v>2.4643137254901957</c:v>
                </c:pt>
                <c:pt idx="55530">
                  <c:v>2.4643137254901957</c:v>
                </c:pt>
                <c:pt idx="55531">
                  <c:v>2.4643137254901957</c:v>
                </c:pt>
                <c:pt idx="55532">
                  <c:v>2.4643137254901957</c:v>
                </c:pt>
                <c:pt idx="55533">
                  <c:v>2.4643137254901957</c:v>
                </c:pt>
                <c:pt idx="55534">
                  <c:v>2.4643137254901957</c:v>
                </c:pt>
                <c:pt idx="55535">
                  <c:v>2.4643137254901957</c:v>
                </c:pt>
                <c:pt idx="55536">
                  <c:v>2.4643137254901957</c:v>
                </c:pt>
                <c:pt idx="55537">
                  <c:v>2.4643137254901957</c:v>
                </c:pt>
                <c:pt idx="55538">
                  <c:v>2.4643137254901957</c:v>
                </c:pt>
                <c:pt idx="55539">
                  <c:v>2.4643137254901957</c:v>
                </c:pt>
                <c:pt idx="55540">
                  <c:v>2.4643137254901957</c:v>
                </c:pt>
                <c:pt idx="55541">
                  <c:v>2.4643137254901957</c:v>
                </c:pt>
                <c:pt idx="55542">
                  <c:v>2.4643137254901957</c:v>
                </c:pt>
                <c:pt idx="55543">
                  <c:v>2.4643137254901957</c:v>
                </c:pt>
                <c:pt idx="55544">
                  <c:v>2.4643137254901957</c:v>
                </c:pt>
                <c:pt idx="55545">
                  <c:v>2.4643137254901957</c:v>
                </c:pt>
                <c:pt idx="55546">
                  <c:v>2.4643137254901957</c:v>
                </c:pt>
                <c:pt idx="55547">
                  <c:v>2.4643137254901957</c:v>
                </c:pt>
                <c:pt idx="55548">
                  <c:v>2.4643137254901957</c:v>
                </c:pt>
                <c:pt idx="55549">
                  <c:v>2.4643137254901957</c:v>
                </c:pt>
                <c:pt idx="55550">
                  <c:v>2.4643137254901957</c:v>
                </c:pt>
                <c:pt idx="55551">
                  <c:v>2.4643137254901957</c:v>
                </c:pt>
                <c:pt idx="55552">
                  <c:v>2.4643137254901957</c:v>
                </c:pt>
                <c:pt idx="55553">
                  <c:v>2.4643137254901957</c:v>
                </c:pt>
                <c:pt idx="55554">
                  <c:v>2.4643137254901957</c:v>
                </c:pt>
                <c:pt idx="55555">
                  <c:v>2.4643137254901957</c:v>
                </c:pt>
                <c:pt idx="55556">
                  <c:v>2.4643137254901957</c:v>
                </c:pt>
                <c:pt idx="55557">
                  <c:v>2.4643137254901957</c:v>
                </c:pt>
                <c:pt idx="55558">
                  <c:v>2.4643137254901957</c:v>
                </c:pt>
                <c:pt idx="55559">
                  <c:v>2.4643137254901957</c:v>
                </c:pt>
                <c:pt idx="55560">
                  <c:v>2.4643137254901957</c:v>
                </c:pt>
                <c:pt idx="55561">
                  <c:v>2.4643137254901957</c:v>
                </c:pt>
                <c:pt idx="55562">
                  <c:v>2.4643137254901957</c:v>
                </c:pt>
                <c:pt idx="55563">
                  <c:v>2.4643137254901957</c:v>
                </c:pt>
                <c:pt idx="55564">
                  <c:v>2.4643137254901957</c:v>
                </c:pt>
                <c:pt idx="55565">
                  <c:v>2.4643137254901957</c:v>
                </c:pt>
                <c:pt idx="55566">
                  <c:v>2.4643137254901957</c:v>
                </c:pt>
                <c:pt idx="55567">
                  <c:v>2.4643137254901957</c:v>
                </c:pt>
                <c:pt idx="55568">
                  <c:v>2.6117647058823525</c:v>
                </c:pt>
                <c:pt idx="55569">
                  <c:v>2.6117647058823525</c:v>
                </c:pt>
                <c:pt idx="55570">
                  <c:v>2.6117647058823525</c:v>
                </c:pt>
                <c:pt idx="55571">
                  <c:v>2.6117647058823525</c:v>
                </c:pt>
                <c:pt idx="55572">
                  <c:v>2.6117647058823525</c:v>
                </c:pt>
                <c:pt idx="55573">
                  <c:v>2.6117647058823525</c:v>
                </c:pt>
                <c:pt idx="55574">
                  <c:v>2.6117647058823525</c:v>
                </c:pt>
                <c:pt idx="55575">
                  <c:v>2.6117647058823525</c:v>
                </c:pt>
                <c:pt idx="55576">
                  <c:v>2.6117647058823525</c:v>
                </c:pt>
                <c:pt idx="55577">
                  <c:v>2.6117647058823525</c:v>
                </c:pt>
                <c:pt idx="55578">
                  <c:v>2.6117647058823525</c:v>
                </c:pt>
                <c:pt idx="55579">
                  <c:v>2.6117647058823525</c:v>
                </c:pt>
                <c:pt idx="55580">
                  <c:v>2.6117647058823525</c:v>
                </c:pt>
                <c:pt idx="55581">
                  <c:v>2.6117647058823525</c:v>
                </c:pt>
                <c:pt idx="55582">
                  <c:v>2.6117647058823525</c:v>
                </c:pt>
                <c:pt idx="55583">
                  <c:v>2.6117647058823525</c:v>
                </c:pt>
                <c:pt idx="55584">
                  <c:v>2.6117647058823525</c:v>
                </c:pt>
                <c:pt idx="55585">
                  <c:v>2.6117647058823525</c:v>
                </c:pt>
                <c:pt idx="55586">
                  <c:v>2.6117647058823525</c:v>
                </c:pt>
                <c:pt idx="55587">
                  <c:v>2.6117647058823525</c:v>
                </c:pt>
                <c:pt idx="55588">
                  <c:v>2.6117647058823525</c:v>
                </c:pt>
                <c:pt idx="55589">
                  <c:v>2.6117647058823525</c:v>
                </c:pt>
                <c:pt idx="55590">
                  <c:v>2.6117647058823525</c:v>
                </c:pt>
                <c:pt idx="55591">
                  <c:v>2.6117647058823525</c:v>
                </c:pt>
                <c:pt idx="55592">
                  <c:v>2.6117647058823525</c:v>
                </c:pt>
                <c:pt idx="55593">
                  <c:v>2.6117647058823525</c:v>
                </c:pt>
                <c:pt idx="55594">
                  <c:v>2.6117647058823525</c:v>
                </c:pt>
                <c:pt idx="55595">
                  <c:v>2.6117647058823525</c:v>
                </c:pt>
                <c:pt idx="55596">
                  <c:v>2.6117647058823525</c:v>
                </c:pt>
                <c:pt idx="55597">
                  <c:v>2.6117647058823525</c:v>
                </c:pt>
                <c:pt idx="55598">
                  <c:v>2.6117647058823525</c:v>
                </c:pt>
                <c:pt idx="55599">
                  <c:v>2.6117647058823525</c:v>
                </c:pt>
                <c:pt idx="55600">
                  <c:v>2.6117647058823525</c:v>
                </c:pt>
                <c:pt idx="55601">
                  <c:v>2.6117647058823525</c:v>
                </c:pt>
                <c:pt idx="55602">
                  <c:v>2.6117647058823525</c:v>
                </c:pt>
                <c:pt idx="55603">
                  <c:v>2.6117647058823525</c:v>
                </c:pt>
                <c:pt idx="55604">
                  <c:v>2.6117647058823525</c:v>
                </c:pt>
                <c:pt idx="55605">
                  <c:v>2.6117647058823525</c:v>
                </c:pt>
                <c:pt idx="55606">
                  <c:v>2.6117647058823525</c:v>
                </c:pt>
                <c:pt idx="55607">
                  <c:v>2.6117647058823525</c:v>
                </c:pt>
                <c:pt idx="55608">
                  <c:v>2.6117647058823525</c:v>
                </c:pt>
                <c:pt idx="55609">
                  <c:v>2.4643137254901957</c:v>
                </c:pt>
                <c:pt idx="55610">
                  <c:v>2.4643137254901957</c:v>
                </c:pt>
                <c:pt idx="55611">
                  <c:v>2.4643137254901957</c:v>
                </c:pt>
                <c:pt idx="55612">
                  <c:v>2.4643137254901957</c:v>
                </c:pt>
                <c:pt idx="55613">
                  <c:v>2.4643137254901957</c:v>
                </c:pt>
                <c:pt idx="55614">
                  <c:v>2.4643137254901957</c:v>
                </c:pt>
                <c:pt idx="55615">
                  <c:v>2.4643137254901957</c:v>
                </c:pt>
                <c:pt idx="55616">
                  <c:v>2.4643137254901957</c:v>
                </c:pt>
                <c:pt idx="55617">
                  <c:v>2.4643137254901957</c:v>
                </c:pt>
                <c:pt idx="55618">
                  <c:v>2.4643137254901957</c:v>
                </c:pt>
                <c:pt idx="55619">
                  <c:v>2.4643137254901957</c:v>
                </c:pt>
                <c:pt idx="55620">
                  <c:v>2.4643137254901957</c:v>
                </c:pt>
                <c:pt idx="55621">
                  <c:v>2.4643137254901957</c:v>
                </c:pt>
                <c:pt idx="55622">
                  <c:v>2.4643137254901957</c:v>
                </c:pt>
                <c:pt idx="55623">
                  <c:v>2.4643137254901957</c:v>
                </c:pt>
                <c:pt idx="55624">
                  <c:v>2.4643137254901957</c:v>
                </c:pt>
                <c:pt idx="55625">
                  <c:v>2.4643137254901957</c:v>
                </c:pt>
                <c:pt idx="55626">
                  <c:v>2.4643137254901957</c:v>
                </c:pt>
                <c:pt idx="55627">
                  <c:v>2.4643137254901957</c:v>
                </c:pt>
                <c:pt idx="55628">
                  <c:v>2.4643137254901957</c:v>
                </c:pt>
                <c:pt idx="55629">
                  <c:v>2.4643137254901957</c:v>
                </c:pt>
                <c:pt idx="55630">
                  <c:v>2.4643137254901957</c:v>
                </c:pt>
                <c:pt idx="55631">
                  <c:v>2.4643137254901957</c:v>
                </c:pt>
                <c:pt idx="55632">
                  <c:v>2.4643137254901957</c:v>
                </c:pt>
                <c:pt idx="55633">
                  <c:v>2.4643137254901957</c:v>
                </c:pt>
                <c:pt idx="55634">
                  <c:v>2.4643137254901957</c:v>
                </c:pt>
                <c:pt idx="55635">
                  <c:v>2.4643137254901957</c:v>
                </c:pt>
                <c:pt idx="55636">
                  <c:v>2.4643137254901957</c:v>
                </c:pt>
                <c:pt idx="55637">
                  <c:v>2.4643137254901957</c:v>
                </c:pt>
                <c:pt idx="55638">
                  <c:v>2.4643137254901957</c:v>
                </c:pt>
                <c:pt idx="55639">
                  <c:v>2.4643137254901957</c:v>
                </c:pt>
                <c:pt idx="55640">
                  <c:v>2.4643137254901957</c:v>
                </c:pt>
                <c:pt idx="55641">
                  <c:v>2.4643137254901957</c:v>
                </c:pt>
                <c:pt idx="55642">
                  <c:v>2.4643137254901957</c:v>
                </c:pt>
                <c:pt idx="55643">
                  <c:v>2.4643137254901957</c:v>
                </c:pt>
                <c:pt idx="55644">
                  <c:v>2.4643137254901957</c:v>
                </c:pt>
                <c:pt idx="55645">
                  <c:v>2.4643137254901957</c:v>
                </c:pt>
                <c:pt idx="55646">
                  <c:v>2.4643137254901957</c:v>
                </c:pt>
                <c:pt idx="55647">
                  <c:v>2.4643137254901957</c:v>
                </c:pt>
                <c:pt idx="55648">
                  <c:v>2.4643137254901957</c:v>
                </c:pt>
                <c:pt idx="55649">
                  <c:v>2.4643137254901957</c:v>
                </c:pt>
                <c:pt idx="55650">
                  <c:v>2.4643137254901957</c:v>
                </c:pt>
                <c:pt idx="55651">
                  <c:v>2.4643137254901957</c:v>
                </c:pt>
                <c:pt idx="55652">
                  <c:v>2.4643137254901957</c:v>
                </c:pt>
                <c:pt idx="55653">
                  <c:v>2.4643137254901957</c:v>
                </c:pt>
                <c:pt idx="55654">
                  <c:v>2.4643137254901957</c:v>
                </c:pt>
                <c:pt idx="55655">
                  <c:v>2.4643137254901957</c:v>
                </c:pt>
                <c:pt idx="55656">
                  <c:v>2.4643137254901957</c:v>
                </c:pt>
                <c:pt idx="55657">
                  <c:v>2.4643137254901957</c:v>
                </c:pt>
                <c:pt idx="55658">
                  <c:v>2.4643137254901957</c:v>
                </c:pt>
                <c:pt idx="55659">
                  <c:v>2.4643137254901957</c:v>
                </c:pt>
                <c:pt idx="55660">
                  <c:v>2.4643137254901957</c:v>
                </c:pt>
                <c:pt idx="55661">
                  <c:v>2.4643137254901957</c:v>
                </c:pt>
                <c:pt idx="55662">
                  <c:v>2.4643137254901957</c:v>
                </c:pt>
                <c:pt idx="55663">
                  <c:v>2.6117647058823525</c:v>
                </c:pt>
                <c:pt idx="55664">
                  <c:v>2.6117647058823525</c:v>
                </c:pt>
                <c:pt idx="55665">
                  <c:v>2.6117647058823525</c:v>
                </c:pt>
                <c:pt idx="55666">
                  <c:v>2.6117647058823525</c:v>
                </c:pt>
                <c:pt idx="55667">
                  <c:v>2.6117647058823525</c:v>
                </c:pt>
                <c:pt idx="55668">
                  <c:v>2.6117647058823525</c:v>
                </c:pt>
                <c:pt idx="55669">
                  <c:v>2.6117647058823525</c:v>
                </c:pt>
                <c:pt idx="55670">
                  <c:v>2.6117647058823525</c:v>
                </c:pt>
                <c:pt idx="55671">
                  <c:v>2.6117647058823525</c:v>
                </c:pt>
                <c:pt idx="55672">
                  <c:v>2.6117647058823525</c:v>
                </c:pt>
                <c:pt idx="55673">
                  <c:v>2.6117647058823525</c:v>
                </c:pt>
                <c:pt idx="55674">
                  <c:v>2.6117647058823525</c:v>
                </c:pt>
                <c:pt idx="55675">
                  <c:v>2.6117647058823525</c:v>
                </c:pt>
                <c:pt idx="55676">
                  <c:v>2.6117647058823525</c:v>
                </c:pt>
                <c:pt idx="55677">
                  <c:v>2.6117647058823525</c:v>
                </c:pt>
                <c:pt idx="55678">
                  <c:v>2.6117647058823525</c:v>
                </c:pt>
                <c:pt idx="55679">
                  <c:v>2.6117647058823525</c:v>
                </c:pt>
                <c:pt idx="55680">
                  <c:v>2.6117647058823525</c:v>
                </c:pt>
                <c:pt idx="55681">
                  <c:v>2.6117647058823525</c:v>
                </c:pt>
                <c:pt idx="55682">
                  <c:v>2.6117647058823525</c:v>
                </c:pt>
                <c:pt idx="55683">
                  <c:v>2.6117647058823525</c:v>
                </c:pt>
                <c:pt idx="55684">
                  <c:v>2.6117647058823525</c:v>
                </c:pt>
                <c:pt idx="55685">
                  <c:v>2.6117647058823525</c:v>
                </c:pt>
                <c:pt idx="55686">
                  <c:v>2.6117647058823525</c:v>
                </c:pt>
                <c:pt idx="55687">
                  <c:v>2.6117647058823525</c:v>
                </c:pt>
                <c:pt idx="55688">
                  <c:v>2.6117647058823525</c:v>
                </c:pt>
                <c:pt idx="55689">
                  <c:v>2.6117647058823525</c:v>
                </c:pt>
                <c:pt idx="55690">
                  <c:v>2.6117647058823525</c:v>
                </c:pt>
                <c:pt idx="55691">
                  <c:v>2.6117647058823525</c:v>
                </c:pt>
                <c:pt idx="55692">
                  <c:v>2.6117647058823525</c:v>
                </c:pt>
                <c:pt idx="55693">
                  <c:v>2.6117647058823525</c:v>
                </c:pt>
                <c:pt idx="55694">
                  <c:v>2.6117647058823525</c:v>
                </c:pt>
                <c:pt idx="55695">
                  <c:v>2.6117647058823525</c:v>
                </c:pt>
                <c:pt idx="55696">
                  <c:v>2.6117647058823525</c:v>
                </c:pt>
                <c:pt idx="55697">
                  <c:v>2.6117647058823525</c:v>
                </c:pt>
                <c:pt idx="55698">
                  <c:v>2.6117647058823525</c:v>
                </c:pt>
                <c:pt idx="55699">
                  <c:v>2.6117647058823525</c:v>
                </c:pt>
                <c:pt idx="55700">
                  <c:v>2.6117647058823525</c:v>
                </c:pt>
                <c:pt idx="55701">
                  <c:v>2.6117647058823525</c:v>
                </c:pt>
                <c:pt idx="55702">
                  <c:v>2.6117647058823525</c:v>
                </c:pt>
                <c:pt idx="55703">
                  <c:v>2.6117647058823525</c:v>
                </c:pt>
                <c:pt idx="55704">
                  <c:v>2.4643137254901957</c:v>
                </c:pt>
                <c:pt idx="55705">
                  <c:v>2.4643137254901957</c:v>
                </c:pt>
                <c:pt idx="55706">
                  <c:v>2.4643137254901957</c:v>
                </c:pt>
                <c:pt idx="55707">
                  <c:v>2.4643137254901957</c:v>
                </c:pt>
                <c:pt idx="55708">
                  <c:v>2.4643137254901957</c:v>
                </c:pt>
                <c:pt idx="55709">
                  <c:v>2.4643137254901957</c:v>
                </c:pt>
                <c:pt idx="55710">
                  <c:v>2.4643137254901957</c:v>
                </c:pt>
                <c:pt idx="55711">
                  <c:v>2.4643137254901957</c:v>
                </c:pt>
                <c:pt idx="55712">
                  <c:v>2.4643137254901957</c:v>
                </c:pt>
                <c:pt idx="55713">
                  <c:v>2.4643137254901957</c:v>
                </c:pt>
                <c:pt idx="55714">
                  <c:v>2.4643137254901957</c:v>
                </c:pt>
                <c:pt idx="55715">
                  <c:v>2.4643137254901957</c:v>
                </c:pt>
                <c:pt idx="55716">
                  <c:v>2.4643137254901957</c:v>
                </c:pt>
                <c:pt idx="55717">
                  <c:v>2.4643137254901957</c:v>
                </c:pt>
                <c:pt idx="55718">
                  <c:v>2.4643137254901957</c:v>
                </c:pt>
                <c:pt idx="55719">
                  <c:v>2.4643137254901957</c:v>
                </c:pt>
                <c:pt idx="55720">
                  <c:v>2.4643137254901957</c:v>
                </c:pt>
                <c:pt idx="55721">
                  <c:v>2.4643137254901957</c:v>
                </c:pt>
                <c:pt idx="55722">
                  <c:v>2.4643137254901957</c:v>
                </c:pt>
                <c:pt idx="55723">
                  <c:v>2.4643137254901957</c:v>
                </c:pt>
                <c:pt idx="55724">
                  <c:v>2.4643137254901957</c:v>
                </c:pt>
                <c:pt idx="55725">
                  <c:v>2.4643137254901957</c:v>
                </c:pt>
                <c:pt idx="55726">
                  <c:v>2.4643137254901957</c:v>
                </c:pt>
                <c:pt idx="55727">
                  <c:v>2.4643137254901957</c:v>
                </c:pt>
                <c:pt idx="55728">
                  <c:v>2.4643137254901957</c:v>
                </c:pt>
                <c:pt idx="55729">
                  <c:v>2.4643137254901957</c:v>
                </c:pt>
                <c:pt idx="55730">
                  <c:v>2.4643137254901957</c:v>
                </c:pt>
                <c:pt idx="55731">
                  <c:v>2.4643137254901957</c:v>
                </c:pt>
                <c:pt idx="55732">
                  <c:v>2.4643137254901957</c:v>
                </c:pt>
                <c:pt idx="55733">
                  <c:v>2.4643137254901957</c:v>
                </c:pt>
                <c:pt idx="55734">
                  <c:v>2.4643137254901957</c:v>
                </c:pt>
                <c:pt idx="55735">
                  <c:v>2.4643137254901957</c:v>
                </c:pt>
                <c:pt idx="55736">
                  <c:v>2.4643137254901957</c:v>
                </c:pt>
                <c:pt idx="55737">
                  <c:v>2.4643137254901957</c:v>
                </c:pt>
                <c:pt idx="55738">
                  <c:v>2.4643137254901957</c:v>
                </c:pt>
                <c:pt idx="55739">
                  <c:v>2.4643137254901957</c:v>
                </c:pt>
                <c:pt idx="55740">
                  <c:v>2.4643137254901957</c:v>
                </c:pt>
                <c:pt idx="55741">
                  <c:v>2.4643137254901957</c:v>
                </c:pt>
                <c:pt idx="55742">
                  <c:v>2.4643137254901957</c:v>
                </c:pt>
                <c:pt idx="55743">
                  <c:v>2.4643137254901957</c:v>
                </c:pt>
                <c:pt idx="55744">
                  <c:v>2.4643137254901957</c:v>
                </c:pt>
                <c:pt idx="55745">
                  <c:v>2.4643137254901957</c:v>
                </c:pt>
                <c:pt idx="55746">
                  <c:v>2.4643137254901957</c:v>
                </c:pt>
                <c:pt idx="55747">
                  <c:v>2.4643137254901957</c:v>
                </c:pt>
                <c:pt idx="55748">
                  <c:v>2.4643137254901957</c:v>
                </c:pt>
                <c:pt idx="55749">
                  <c:v>2.4643137254901957</c:v>
                </c:pt>
                <c:pt idx="55750">
                  <c:v>2.4643137254901957</c:v>
                </c:pt>
                <c:pt idx="55751">
                  <c:v>2.4643137254901957</c:v>
                </c:pt>
                <c:pt idx="55752">
                  <c:v>2.4643137254901957</c:v>
                </c:pt>
                <c:pt idx="55753">
                  <c:v>2.4643137254901957</c:v>
                </c:pt>
                <c:pt idx="55754">
                  <c:v>2.4643137254901957</c:v>
                </c:pt>
                <c:pt idx="55755">
                  <c:v>2.4643137254901957</c:v>
                </c:pt>
                <c:pt idx="55756">
                  <c:v>2.4643137254901957</c:v>
                </c:pt>
                <c:pt idx="55757">
                  <c:v>2.4643137254901957</c:v>
                </c:pt>
                <c:pt idx="55758">
                  <c:v>2.4643137254901957</c:v>
                </c:pt>
                <c:pt idx="55759">
                  <c:v>2.4643137254901957</c:v>
                </c:pt>
                <c:pt idx="55760">
                  <c:v>2.6117647058823525</c:v>
                </c:pt>
                <c:pt idx="55761">
                  <c:v>2.6117647058823525</c:v>
                </c:pt>
                <c:pt idx="55762">
                  <c:v>2.6117647058823525</c:v>
                </c:pt>
                <c:pt idx="55763">
                  <c:v>2.6117647058823525</c:v>
                </c:pt>
                <c:pt idx="55764">
                  <c:v>2.6117647058823525</c:v>
                </c:pt>
                <c:pt idx="55765">
                  <c:v>2.6117647058823525</c:v>
                </c:pt>
                <c:pt idx="55766">
                  <c:v>2.6117647058823525</c:v>
                </c:pt>
                <c:pt idx="55767">
                  <c:v>2.6117647058823525</c:v>
                </c:pt>
                <c:pt idx="55768">
                  <c:v>2.6117647058823525</c:v>
                </c:pt>
                <c:pt idx="55769">
                  <c:v>2.6117647058823525</c:v>
                </c:pt>
                <c:pt idx="55770">
                  <c:v>2.6117647058823525</c:v>
                </c:pt>
                <c:pt idx="55771">
                  <c:v>2.6117647058823525</c:v>
                </c:pt>
                <c:pt idx="55772">
                  <c:v>2.6117647058823525</c:v>
                </c:pt>
                <c:pt idx="55773">
                  <c:v>2.6117647058823525</c:v>
                </c:pt>
                <c:pt idx="55774">
                  <c:v>2.6117647058823525</c:v>
                </c:pt>
                <c:pt idx="55775">
                  <c:v>2.6117647058823525</c:v>
                </c:pt>
                <c:pt idx="55776">
                  <c:v>2.6117647058823525</c:v>
                </c:pt>
                <c:pt idx="55777">
                  <c:v>2.6117647058823525</c:v>
                </c:pt>
                <c:pt idx="55778">
                  <c:v>2.6117647058823525</c:v>
                </c:pt>
                <c:pt idx="55779">
                  <c:v>2.6117647058823525</c:v>
                </c:pt>
                <c:pt idx="55780">
                  <c:v>2.6117647058823525</c:v>
                </c:pt>
                <c:pt idx="55781">
                  <c:v>2.6117647058823525</c:v>
                </c:pt>
                <c:pt idx="55782">
                  <c:v>2.6117647058823525</c:v>
                </c:pt>
                <c:pt idx="55783">
                  <c:v>2.6117647058823525</c:v>
                </c:pt>
                <c:pt idx="55784">
                  <c:v>2.6117647058823525</c:v>
                </c:pt>
                <c:pt idx="55785">
                  <c:v>2.6117647058823525</c:v>
                </c:pt>
                <c:pt idx="55786">
                  <c:v>2.6117647058823525</c:v>
                </c:pt>
                <c:pt idx="55787">
                  <c:v>2.6117647058823525</c:v>
                </c:pt>
                <c:pt idx="55788">
                  <c:v>2.6117647058823525</c:v>
                </c:pt>
                <c:pt idx="55789">
                  <c:v>2.6117647058823525</c:v>
                </c:pt>
                <c:pt idx="55790">
                  <c:v>2.6117647058823525</c:v>
                </c:pt>
                <c:pt idx="55791">
                  <c:v>2.6117647058823525</c:v>
                </c:pt>
                <c:pt idx="55792">
                  <c:v>2.6117647058823525</c:v>
                </c:pt>
                <c:pt idx="55793">
                  <c:v>2.6117647058823525</c:v>
                </c:pt>
                <c:pt idx="55794">
                  <c:v>2.6117647058823525</c:v>
                </c:pt>
                <c:pt idx="55795">
                  <c:v>2.6117647058823525</c:v>
                </c:pt>
                <c:pt idx="55796">
                  <c:v>2.6117647058823525</c:v>
                </c:pt>
                <c:pt idx="55797">
                  <c:v>2.6117647058823525</c:v>
                </c:pt>
                <c:pt idx="55798">
                  <c:v>2.6117647058823525</c:v>
                </c:pt>
                <c:pt idx="55799">
                  <c:v>2.4643137254901957</c:v>
                </c:pt>
                <c:pt idx="55800">
                  <c:v>2.4643137254901957</c:v>
                </c:pt>
                <c:pt idx="55801">
                  <c:v>2.4643137254901957</c:v>
                </c:pt>
                <c:pt idx="55802">
                  <c:v>2.4643137254901957</c:v>
                </c:pt>
                <c:pt idx="55803">
                  <c:v>2.4643137254901957</c:v>
                </c:pt>
                <c:pt idx="55804">
                  <c:v>2.4643137254901957</c:v>
                </c:pt>
                <c:pt idx="55805">
                  <c:v>2.4643137254901957</c:v>
                </c:pt>
                <c:pt idx="55806">
                  <c:v>2.4643137254901957</c:v>
                </c:pt>
                <c:pt idx="55807">
                  <c:v>2.4643137254901957</c:v>
                </c:pt>
                <c:pt idx="55808">
                  <c:v>2.4643137254901957</c:v>
                </c:pt>
                <c:pt idx="55809">
                  <c:v>2.4643137254901957</c:v>
                </c:pt>
                <c:pt idx="55810">
                  <c:v>2.4643137254901957</c:v>
                </c:pt>
                <c:pt idx="55811">
                  <c:v>2.4643137254901957</c:v>
                </c:pt>
                <c:pt idx="55812">
                  <c:v>2.4643137254901957</c:v>
                </c:pt>
                <c:pt idx="55813">
                  <c:v>2.4643137254901957</c:v>
                </c:pt>
                <c:pt idx="55814">
                  <c:v>2.4643137254901957</c:v>
                </c:pt>
                <c:pt idx="55815">
                  <c:v>2.4643137254901957</c:v>
                </c:pt>
                <c:pt idx="55816">
                  <c:v>2.4643137254901957</c:v>
                </c:pt>
                <c:pt idx="55817">
                  <c:v>2.4643137254901957</c:v>
                </c:pt>
                <c:pt idx="55818">
                  <c:v>2.4643137254901957</c:v>
                </c:pt>
                <c:pt idx="55819">
                  <c:v>2.4643137254901957</c:v>
                </c:pt>
                <c:pt idx="55820">
                  <c:v>2.4643137254901957</c:v>
                </c:pt>
                <c:pt idx="55821">
                  <c:v>2.4643137254901957</c:v>
                </c:pt>
                <c:pt idx="55822">
                  <c:v>2.4643137254901957</c:v>
                </c:pt>
                <c:pt idx="55823">
                  <c:v>2.4643137254901957</c:v>
                </c:pt>
                <c:pt idx="55824">
                  <c:v>2.4643137254901957</c:v>
                </c:pt>
                <c:pt idx="55825">
                  <c:v>2.4643137254901957</c:v>
                </c:pt>
                <c:pt idx="55826">
                  <c:v>2.4643137254901957</c:v>
                </c:pt>
                <c:pt idx="55827">
                  <c:v>2.4643137254901957</c:v>
                </c:pt>
                <c:pt idx="55828">
                  <c:v>2.4643137254901957</c:v>
                </c:pt>
                <c:pt idx="55829">
                  <c:v>2.4643137254901957</c:v>
                </c:pt>
                <c:pt idx="55830">
                  <c:v>2.4643137254901957</c:v>
                </c:pt>
                <c:pt idx="55831">
                  <c:v>2.4643137254901957</c:v>
                </c:pt>
                <c:pt idx="55832">
                  <c:v>2.4643137254901957</c:v>
                </c:pt>
                <c:pt idx="55833">
                  <c:v>2.4643137254901957</c:v>
                </c:pt>
                <c:pt idx="55834">
                  <c:v>2.4643137254901957</c:v>
                </c:pt>
                <c:pt idx="55835">
                  <c:v>2.4643137254901957</c:v>
                </c:pt>
                <c:pt idx="55836">
                  <c:v>2.4643137254901957</c:v>
                </c:pt>
                <c:pt idx="55837">
                  <c:v>2.4643137254901957</c:v>
                </c:pt>
                <c:pt idx="55838">
                  <c:v>2.4643137254901957</c:v>
                </c:pt>
                <c:pt idx="55839">
                  <c:v>2.4643137254901957</c:v>
                </c:pt>
                <c:pt idx="55840">
                  <c:v>2.4643137254901957</c:v>
                </c:pt>
                <c:pt idx="55841">
                  <c:v>2.4643137254901957</c:v>
                </c:pt>
                <c:pt idx="55842">
                  <c:v>2.4643137254901957</c:v>
                </c:pt>
                <c:pt idx="55843">
                  <c:v>2.4643137254901957</c:v>
                </c:pt>
                <c:pt idx="55844">
                  <c:v>2.4643137254901957</c:v>
                </c:pt>
                <c:pt idx="55845">
                  <c:v>2.4643137254901957</c:v>
                </c:pt>
                <c:pt idx="55846">
                  <c:v>2.4643137254901957</c:v>
                </c:pt>
                <c:pt idx="55847">
                  <c:v>2.4643137254901957</c:v>
                </c:pt>
                <c:pt idx="55848">
                  <c:v>2.4643137254901957</c:v>
                </c:pt>
                <c:pt idx="55849">
                  <c:v>2.4643137254901957</c:v>
                </c:pt>
                <c:pt idx="55850">
                  <c:v>2.4643137254901957</c:v>
                </c:pt>
                <c:pt idx="55851">
                  <c:v>2.4643137254901957</c:v>
                </c:pt>
                <c:pt idx="55852">
                  <c:v>2.4643137254901957</c:v>
                </c:pt>
                <c:pt idx="55853">
                  <c:v>2.4643137254901957</c:v>
                </c:pt>
                <c:pt idx="55854">
                  <c:v>2.4643137254901957</c:v>
                </c:pt>
                <c:pt idx="55855">
                  <c:v>2.6117647058823525</c:v>
                </c:pt>
                <c:pt idx="55856">
                  <c:v>2.6117647058823525</c:v>
                </c:pt>
                <c:pt idx="55857">
                  <c:v>2.6117647058823525</c:v>
                </c:pt>
                <c:pt idx="55858">
                  <c:v>2.6117647058823525</c:v>
                </c:pt>
                <c:pt idx="55859">
                  <c:v>2.6117647058823525</c:v>
                </c:pt>
                <c:pt idx="55860">
                  <c:v>2.6117647058823525</c:v>
                </c:pt>
                <c:pt idx="55861">
                  <c:v>2.6117647058823525</c:v>
                </c:pt>
                <c:pt idx="55862">
                  <c:v>2.6117647058823525</c:v>
                </c:pt>
                <c:pt idx="55863">
                  <c:v>2.6117647058823525</c:v>
                </c:pt>
                <c:pt idx="55864">
                  <c:v>2.6117647058823525</c:v>
                </c:pt>
                <c:pt idx="55865">
                  <c:v>2.6117647058823525</c:v>
                </c:pt>
                <c:pt idx="55866">
                  <c:v>2.6117647058823525</c:v>
                </c:pt>
                <c:pt idx="55867">
                  <c:v>2.6117647058823525</c:v>
                </c:pt>
                <c:pt idx="55868">
                  <c:v>2.6117647058823525</c:v>
                </c:pt>
                <c:pt idx="55869">
                  <c:v>2.6117647058823525</c:v>
                </c:pt>
                <c:pt idx="55870">
                  <c:v>2.6117647058823525</c:v>
                </c:pt>
                <c:pt idx="55871">
                  <c:v>2.6117647058823525</c:v>
                </c:pt>
                <c:pt idx="55872">
                  <c:v>2.6117647058823525</c:v>
                </c:pt>
                <c:pt idx="55873">
                  <c:v>2.6117647058823525</c:v>
                </c:pt>
                <c:pt idx="55874">
                  <c:v>2.6117647058823525</c:v>
                </c:pt>
                <c:pt idx="55875">
                  <c:v>2.6117647058823525</c:v>
                </c:pt>
                <c:pt idx="55876">
                  <c:v>2.6117647058823525</c:v>
                </c:pt>
                <c:pt idx="55877">
                  <c:v>2.6117647058823525</c:v>
                </c:pt>
                <c:pt idx="55878">
                  <c:v>2.6117647058823525</c:v>
                </c:pt>
                <c:pt idx="55879">
                  <c:v>2.6117647058823525</c:v>
                </c:pt>
                <c:pt idx="55880">
                  <c:v>2.6117647058823525</c:v>
                </c:pt>
                <c:pt idx="55881">
                  <c:v>2.6117647058823525</c:v>
                </c:pt>
                <c:pt idx="55882">
                  <c:v>2.6117647058823525</c:v>
                </c:pt>
                <c:pt idx="55883">
                  <c:v>2.6117647058823525</c:v>
                </c:pt>
                <c:pt idx="55884">
                  <c:v>2.6117647058823525</c:v>
                </c:pt>
                <c:pt idx="55885">
                  <c:v>2.6117647058823525</c:v>
                </c:pt>
                <c:pt idx="55886">
                  <c:v>2.6117647058823525</c:v>
                </c:pt>
                <c:pt idx="55887">
                  <c:v>2.6117647058823525</c:v>
                </c:pt>
                <c:pt idx="55888">
                  <c:v>2.6117647058823525</c:v>
                </c:pt>
                <c:pt idx="55889">
                  <c:v>2.6117647058823525</c:v>
                </c:pt>
                <c:pt idx="55890">
                  <c:v>2.6117647058823525</c:v>
                </c:pt>
                <c:pt idx="55891">
                  <c:v>2.6117647058823525</c:v>
                </c:pt>
                <c:pt idx="55892">
                  <c:v>2.6117647058823525</c:v>
                </c:pt>
                <c:pt idx="55893">
                  <c:v>2.6117647058823525</c:v>
                </c:pt>
                <c:pt idx="55894">
                  <c:v>2.4643137254901957</c:v>
                </c:pt>
                <c:pt idx="55895">
                  <c:v>2.4643137254901957</c:v>
                </c:pt>
                <c:pt idx="55896">
                  <c:v>2.4643137254901957</c:v>
                </c:pt>
                <c:pt idx="55897">
                  <c:v>2.4643137254901957</c:v>
                </c:pt>
                <c:pt idx="55898">
                  <c:v>2.4643137254901957</c:v>
                </c:pt>
                <c:pt idx="55899">
                  <c:v>2.4643137254901957</c:v>
                </c:pt>
                <c:pt idx="55900">
                  <c:v>2.4643137254901957</c:v>
                </c:pt>
                <c:pt idx="55901">
                  <c:v>2.4643137254901957</c:v>
                </c:pt>
                <c:pt idx="55902">
                  <c:v>2.4643137254901957</c:v>
                </c:pt>
                <c:pt idx="55903">
                  <c:v>2.4643137254901957</c:v>
                </c:pt>
                <c:pt idx="55904">
                  <c:v>2.4643137254901957</c:v>
                </c:pt>
                <c:pt idx="55905">
                  <c:v>2.4643137254901957</c:v>
                </c:pt>
                <c:pt idx="55906">
                  <c:v>2.4643137254901957</c:v>
                </c:pt>
                <c:pt idx="55907">
                  <c:v>2.4643137254901957</c:v>
                </c:pt>
                <c:pt idx="55908">
                  <c:v>2.4643137254901957</c:v>
                </c:pt>
                <c:pt idx="55909">
                  <c:v>2.4643137254901957</c:v>
                </c:pt>
                <c:pt idx="55910">
                  <c:v>2.4643137254901957</c:v>
                </c:pt>
                <c:pt idx="55911">
                  <c:v>2.4643137254901957</c:v>
                </c:pt>
                <c:pt idx="55912">
                  <c:v>2.4643137254901957</c:v>
                </c:pt>
                <c:pt idx="55913">
                  <c:v>2.4643137254901957</c:v>
                </c:pt>
                <c:pt idx="55914">
                  <c:v>2.4643137254901957</c:v>
                </c:pt>
                <c:pt idx="55915">
                  <c:v>2.4643137254901957</c:v>
                </c:pt>
                <c:pt idx="55916">
                  <c:v>2.4643137254901957</c:v>
                </c:pt>
                <c:pt idx="55917">
                  <c:v>2.4643137254901957</c:v>
                </c:pt>
                <c:pt idx="55918">
                  <c:v>2.4643137254901957</c:v>
                </c:pt>
                <c:pt idx="55919">
                  <c:v>2.4643137254901957</c:v>
                </c:pt>
                <c:pt idx="55920">
                  <c:v>2.4643137254901957</c:v>
                </c:pt>
                <c:pt idx="55921">
                  <c:v>2.4643137254901957</c:v>
                </c:pt>
                <c:pt idx="55922">
                  <c:v>2.4643137254901957</c:v>
                </c:pt>
                <c:pt idx="55923">
                  <c:v>2.4643137254901957</c:v>
                </c:pt>
                <c:pt idx="55924">
                  <c:v>2.4643137254901957</c:v>
                </c:pt>
                <c:pt idx="55925">
                  <c:v>2.4643137254901957</c:v>
                </c:pt>
                <c:pt idx="55926">
                  <c:v>2.4643137254901957</c:v>
                </c:pt>
                <c:pt idx="55927">
                  <c:v>2.4643137254901957</c:v>
                </c:pt>
                <c:pt idx="55928">
                  <c:v>2.4643137254901957</c:v>
                </c:pt>
                <c:pt idx="55929">
                  <c:v>2.4643137254901957</c:v>
                </c:pt>
                <c:pt idx="55930">
                  <c:v>2.4643137254901957</c:v>
                </c:pt>
                <c:pt idx="55931">
                  <c:v>2.4643137254901957</c:v>
                </c:pt>
                <c:pt idx="55932">
                  <c:v>2.4643137254901957</c:v>
                </c:pt>
                <c:pt idx="55933">
                  <c:v>2.4643137254901957</c:v>
                </c:pt>
                <c:pt idx="55934">
                  <c:v>2.4643137254901957</c:v>
                </c:pt>
                <c:pt idx="55935">
                  <c:v>2.4643137254901957</c:v>
                </c:pt>
                <c:pt idx="55936">
                  <c:v>2.4643137254901957</c:v>
                </c:pt>
                <c:pt idx="55937">
                  <c:v>2.4643137254901957</c:v>
                </c:pt>
                <c:pt idx="55938">
                  <c:v>2.4643137254901957</c:v>
                </c:pt>
                <c:pt idx="55939">
                  <c:v>2.4643137254901957</c:v>
                </c:pt>
                <c:pt idx="55940">
                  <c:v>2.4643137254901957</c:v>
                </c:pt>
                <c:pt idx="55941">
                  <c:v>2.4643137254901957</c:v>
                </c:pt>
                <c:pt idx="55942">
                  <c:v>2.4643137254901957</c:v>
                </c:pt>
                <c:pt idx="55943">
                  <c:v>2.4643137254901957</c:v>
                </c:pt>
                <c:pt idx="55944">
                  <c:v>2.4643137254901957</c:v>
                </c:pt>
                <c:pt idx="55945">
                  <c:v>2.4643137254901957</c:v>
                </c:pt>
                <c:pt idx="55946">
                  <c:v>2.4643137254901957</c:v>
                </c:pt>
                <c:pt idx="55947">
                  <c:v>2.4643137254901957</c:v>
                </c:pt>
                <c:pt idx="55948">
                  <c:v>2.4643137254901957</c:v>
                </c:pt>
                <c:pt idx="55949">
                  <c:v>2.4643137254901957</c:v>
                </c:pt>
                <c:pt idx="55950">
                  <c:v>2.4643137254901957</c:v>
                </c:pt>
                <c:pt idx="55951">
                  <c:v>2.6117647058823525</c:v>
                </c:pt>
                <c:pt idx="55952">
                  <c:v>2.6117647058823525</c:v>
                </c:pt>
                <c:pt idx="55953">
                  <c:v>2.6117647058823525</c:v>
                </c:pt>
                <c:pt idx="55954">
                  <c:v>2.6117647058823525</c:v>
                </c:pt>
                <c:pt idx="55955">
                  <c:v>2.6117647058823525</c:v>
                </c:pt>
                <c:pt idx="55956">
                  <c:v>2.6117647058823525</c:v>
                </c:pt>
                <c:pt idx="55957">
                  <c:v>2.6117647058823525</c:v>
                </c:pt>
                <c:pt idx="55958">
                  <c:v>2.6117647058823525</c:v>
                </c:pt>
                <c:pt idx="55959">
                  <c:v>2.6117647058823525</c:v>
                </c:pt>
                <c:pt idx="55960">
                  <c:v>2.6117647058823525</c:v>
                </c:pt>
                <c:pt idx="55961">
                  <c:v>2.6117647058823525</c:v>
                </c:pt>
                <c:pt idx="55962">
                  <c:v>2.6117647058823525</c:v>
                </c:pt>
                <c:pt idx="55963">
                  <c:v>2.6117647058823525</c:v>
                </c:pt>
                <c:pt idx="55964">
                  <c:v>2.6117647058823525</c:v>
                </c:pt>
                <c:pt idx="55965">
                  <c:v>2.6117647058823525</c:v>
                </c:pt>
                <c:pt idx="55966">
                  <c:v>2.6117647058823525</c:v>
                </c:pt>
                <c:pt idx="55967">
                  <c:v>2.6117647058823525</c:v>
                </c:pt>
                <c:pt idx="55968">
                  <c:v>2.6117647058823525</c:v>
                </c:pt>
                <c:pt idx="55969">
                  <c:v>2.6117647058823525</c:v>
                </c:pt>
                <c:pt idx="55970">
                  <c:v>2.6117647058823525</c:v>
                </c:pt>
                <c:pt idx="55971">
                  <c:v>2.6117647058823525</c:v>
                </c:pt>
                <c:pt idx="55972">
                  <c:v>2.6117647058823525</c:v>
                </c:pt>
                <c:pt idx="55973">
                  <c:v>2.6117647058823525</c:v>
                </c:pt>
                <c:pt idx="55974">
                  <c:v>2.6117647058823525</c:v>
                </c:pt>
                <c:pt idx="55975">
                  <c:v>2.6117647058823525</c:v>
                </c:pt>
                <c:pt idx="55976">
                  <c:v>2.6117647058823525</c:v>
                </c:pt>
                <c:pt idx="55977">
                  <c:v>2.6117647058823525</c:v>
                </c:pt>
                <c:pt idx="55978">
                  <c:v>2.6117647058823525</c:v>
                </c:pt>
                <c:pt idx="55979">
                  <c:v>2.6117647058823525</c:v>
                </c:pt>
                <c:pt idx="55980">
                  <c:v>2.6117647058823525</c:v>
                </c:pt>
                <c:pt idx="55981">
                  <c:v>2.6117647058823525</c:v>
                </c:pt>
                <c:pt idx="55982">
                  <c:v>2.6117647058823525</c:v>
                </c:pt>
                <c:pt idx="55983">
                  <c:v>2.6117647058823525</c:v>
                </c:pt>
                <c:pt idx="55984">
                  <c:v>2.6117647058823525</c:v>
                </c:pt>
                <c:pt idx="55985">
                  <c:v>2.6117647058823525</c:v>
                </c:pt>
                <c:pt idx="55986">
                  <c:v>2.6117647058823525</c:v>
                </c:pt>
                <c:pt idx="55987">
                  <c:v>2.6117647058823525</c:v>
                </c:pt>
                <c:pt idx="55988">
                  <c:v>2.6117647058823525</c:v>
                </c:pt>
                <c:pt idx="55989">
                  <c:v>2.6117647058823525</c:v>
                </c:pt>
                <c:pt idx="55990">
                  <c:v>2.4643137254901957</c:v>
                </c:pt>
                <c:pt idx="55991">
                  <c:v>2.4643137254901957</c:v>
                </c:pt>
                <c:pt idx="55992">
                  <c:v>2.4643137254901957</c:v>
                </c:pt>
                <c:pt idx="55993">
                  <c:v>2.4643137254901957</c:v>
                </c:pt>
                <c:pt idx="55994">
                  <c:v>2.4643137254901957</c:v>
                </c:pt>
                <c:pt idx="55995">
                  <c:v>2.4643137254901957</c:v>
                </c:pt>
                <c:pt idx="55996">
                  <c:v>2.4643137254901957</c:v>
                </c:pt>
                <c:pt idx="55997">
                  <c:v>2.4643137254901957</c:v>
                </c:pt>
                <c:pt idx="55998">
                  <c:v>2.4643137254901957</c:v>
                </c:pt>
                <c:pt idx="55999">
                  <c:v>2.4643137254901957</c:v>
                </c:pt>
                <c:pt idx="56000">
                  <c:v>2.4643137254901957</c:v>
                </c:pt>
                <c:pt idx="56001">
                  <c:v>2.4643137254901957</c:v>
                </c:pt>
                <c:pt idx="56002">
                  <c:v>2.4643137254901957</c:v>
                </c:pt>
                <c:pt idx="56003">
                  <c:v>2.4643137254901957</c:v>
                </c:pt>
                <c:pt idx="56004">
                  <c:v>2.4643137254901957</c:v>
                </c:pt>
                <c:pt idx="56005">
                  <c:v>2.4643137254901957</c:v>
                </c:pt>
                <c:pt idx="56006">
                  <c:v>2.4643137254901957</c:v>
                </c:pt>
                <c:pt idx="56007">
                  <c:v>2.4643137254901957</c:v>
                </c:pt>
                <c:pt idx="56008">
                  <c:v>2.4643137254901957</c:v>
                </c:pt>
                <c:pt idx="56009">
                  <c:v>2.4643137254901957</c:v>
                </c:pt>
                <c:pt idx="56010">
                  <c:v>2.4643137254901957</c:v>
                </c:pt>
                <c:pt idx="56011">
                  <c:v>2.4643137254901957</c:v>
                </c:pt>
                <c:pt idx="56012">
                  <c:v>2.4643137254901957</c:v>
                </c:pt>
                <c:pt idx="56013">
                  <c:v>2.4643137254901957</c:v>
                </c:pt>
                <c:pt idx="56014">
                  <c:v>2.4643137254901957</c:v>
                </c:pt>
                <c:pt idx="56015">
                  <c:v>2.4643137254901957</c:v>
                </c:pt>
                <c:pt idx="56016">
                  <c:v>2.4643137254901957</c:v>
                </c:pt>
                <c:pt idx="56017">
                  <c:v>2.4643137254901957</c:v>
                </c:pt>
                <c:pt idx="56018">
                  <c:v>2.4643137254901957</c:v>
                </c:pt>
                <c:pt idx="56019">
                  <c:v>2.4643137254901957</c:v>
                </c:pt>
                <c:pt idx="56020">
                  <c:v>2.4643137254901957</c:v>
                </c:pt>
                <c:pt idx="56021">
                  <c:v>2.4643137254901957</c:v>
                </c:pt>
                <c:pt idx="56022">
                  <c:v>2.4643137254901957</c:v>
                </c:pt>
                <c:pt idx="56023">
                  <c:v>2.4643137254901957</c:v>
                </c:pt>
                <c:pt idx="56024">
                  <c:v>2.4643137254901957</c:v>
                </c:pt>
                <c:pt idx="56025">
                  <c:v>2.4643137254901957</c:v>
                </c:pt>
                <c:pt idx="56026">
                  <c:v>2.4643137254901957</c:v>
                </c:pt>
                <c:pt idx="56027">
                  <c:v>2.4643137254901957</c:v>
                </c:pt>
                <c:pt idx="56028">
                  <c:v>2.4643137254901957</c:v>
                </c:pt>
                <c:pt idx="56029">
                  <c:v>2.4643137254901957</c:v>
                </c:pt>
                <c:pt idx="56030">
                  <c:v>2.4643137254901957</c:v>
                </c:pt>
                <c:pt idx="56031">
                  <c:v>2.4643137254901957</c:v>
                </c:pt>
                <c:pt idx="56032">
                  <c:v>2.4643137254901957</c:v>
                </c:pt>
                <c:pt idx="56033">
                  <c:v>2.4643137254901957</c:v>
                </c:pt>
                <c:pt idx="56034">
                  <c:v>2.4643137254901957</c:v>
                </c:pt>
                <c:pt idx="56035">
                  <c:v>2.4643137254901957</c:v>
                </c:pt>
                <c:pt idx="56036">
                  <c:v>2.4643137254901957</c:v>
                </c:pt>
                <c:pt idx="56037">
                  <c:v>2.4643137254901957</c:v>
                </c:pt>
                <c:pt idx="56038">
                  <c:v>2.4643137254901957</c:v>
                </c:pt>
                <c:pt idx="56039">
                  <c:v>2.4643137254901957</c:v>
                </c:pt>
                <c:pt idx="56040">
                  <c:v>2.4643137254901957</c:v>
                </c:pt>
                <c:pt idx="56041">
                  <c:v>2.4643137254901957</c:v>
                </c:pt>
                <c:pt idx="56042">
                  <c:v>2.4643137254901957</c:v>
                </c:pt>
                <c:pt idx="56043">
                  <c:v>2.4643137254901957</c:v>
                </c:pt>
                <c:pt idx="56044">
                  <c:v>2.4643137254901957</c:v>
                </c:pt>
                <c:pt idx="56045">
                  <c:v>2.4643137254901957</c:v>
                </c:pt>
                <c:pt idx="56046">
                  <c:v>2.6117647058823525</c:v>
                </c:pt>
                <c:pt idx="56047">
                  <c:v>2.6117647058823525</c:v>
                </c:pt>
                <c:pt idx="56048">
                  <c:v>2.6117647058823525</c:v>
                </c:pt>
                <c:pt idx="56049">
                  <c:v>2.6117647058823525</c:v>
                </c:pt>
                <c:pt idx="56050">
                  <c:v>2.6117647058823525</c:v>
                </c:pt>
                <c:pt idx="56051">
                  <c:v>2.6117647058823525</c:v>
                </c:pt>
                <c:pt idx="56052">
                  <c:v>2.6117647058823525</c:v>
                </c:pt>
                <c:pt idx="56053">
                  <c:v>2.6117647058823525</c:v>
                </c:pt>
                <c:pt idx="56054">
                  <c:v>2.6117647058823525</c:v>
                </c:pt>
                <c:pt idx="56055">
                  <c:v>2.6117647058823525</c:v>
                </c:pt>
                <c:pt idx="56056">
                  <c:v>2.6117647058823525</c:v>
                </c:pt>
                <c:pt idx="56057">
                  <c:v>2.6117647058823525</c:v>
                </c:pt>
                <c:pt idx="56058">
                  <c:v>2.6117647058823525</c:v>
                </c:pt>
                <c:pt idx="56059">
                  <c:v>2.6117647058823525</c:v>
                </c:pt>
                <c:pt idx="56060">
                  <c:v>2.6117647058823525</c:v>
                </c:pt>
                <c:pt idx="56061">
                  <c:v>2.6117647058823525</c:v>
                </c:pt>
                <c:pt idx="56062">
                  <c:v>2.6117647058823525</c:v>
                </c:pt>
                <c:pt idx="56063">
                  <c:v>2.6117647058823525</c:v>
                </c:pt>
                <c:pt idx="56064">
                  <c:v>2.6117647058823525</c:v>
                </c:pt>
                <c:pt idx="56065">
                  <c:v>2.6117647058823525</c:v>
                </c:pt>
                <c:pt idx="56066">
                  <c:v>2.6117647058823525</c:v>
                </c:pt>
                <c:pt idx="56067">
                  <c:v>2.6117647058823525</c:v>
                </c:pt>
                <c:pt idx="56068">
                  <c:v>2.6117647058823525</c:v>
                </c:pt>
                <c:pt idx="56069">
                  <c:v>2.6117647058823525</c:v>
                </c:pt>
                <c:pt idx="56070">
                  <c:v>2.6117647058823525</c:v>
                </c:pt>
                <c:pt idx="56071">
                  <c:v>2.6117647058823525</c:v>
                </c:pt>
                <c:pt idx="56072">
                  <c:v>2.6117647058823525</c:v>
                </c:pt>
                <c:pt idx="56073">
                  <c:v>2.6117647058823525</c:v>
                </c:pt>
                <c:pt idx="56074">
                  <c:v>2.6117647058823525</c:v>
                </c:pt>
                <c:pt idx="56075">
                  <c:v>2.6117647058823525</c:v>
                </c:pt>
                <c:pt idx="56076">
                  <c:v>2.6117647058823525</c:v>
                </c:pt>
                <c:pt idx="56077">
                  <c:v>2.6117647058823525</c:v>
                </c:pt>
                <c:pt idx="56078">
                  <c:v>2.6117647058823525</c:v>
                </c:pt>
                <c:pt idx="56079">
                  <c:v>2.6117647058823525</c:v>
                </c:pt>
                <c:pt idx="56080">
                  <c:v>2.6117647058823525</c:v>
                </c:pt>
                <c:pt idx="56081">
                  <c:v>2.6117647058823525</c:v>
                </c:pt>
                <c:pt idx="56082">
                  <c:v>2.6117647058823525</c:v>
                </c:pt>
                <c:pt idx="56083">
                  <c:v>2.6117647058823525</c:v>
                </c:pt>
                <c:pt idx="56084">
                  <c:v>2.6117647058823525</c:v>
                </c:pt>
                <c:pt idx="56085">
                  <c:v>2.4643137254901957</c:v>
                </c:pt>
                <c:pt idx="56086">
                  <c:v>2.4643137254901957</c:v>
                </c:pt>
                <c:pt idx="56087">
                  <c:v>2.4643137254901957</c:v>
                </c:pt>
                <c:pt idx="56088">
                  <c:v>2.4643137254901957</c:v>
                </c:pt>
                <c:pt idx="56089">
                  <c:v>2.4643137254901957</c:v>
                </c:pt>
                <c:pt idx="56090">
                  <c:v>2.4643137254901957</c:v>
                </c:pt>
                <c:pt idx="56091">
                  <c:v>2.4643137254901957</c:v>
                </c:pt>
                <c:pt idx="56092">
                  <c:v>2.4643137254901957</c:v>
                </c:pt>
                <c:pt idx="56093">
                  <c:v>2.4643137254901957</c:v>
                </c:pt>
                <c:pt idx="56094">
                  <c:v>2.4643137254901957</c:v>
                </c:pt>
                <c:pt idx="56095">
                  <c:v>2.4643137254901957</c:v>
                </c:pt>
                <c:pt idx="56096">
                  <c:v>2.4643137254901957</c:v>
                </c:pt>
                <c:pt idx="56097">
                  <c:v>2.4643137254901957</c:v>
                </c:pt>
                <c:pt idx="56098">
                  <c:v>2.4643137254901957</c:v>
                </c:pt>
                <c:pt idx="56099">
                  <c:v>2.4643137254901957</c:v>
                </c:pt>
                <c:pt idx="56100">
                  <c:v>2.4643137254901957</c:v>
                </c:pt>
                <c:pt idx="56101">
                  <c:v>2.4643137254901957</c:v>
                </c:pt>
                <c:pt idx="56102">
                  <c:v>2.4643137254901957</c:v>
                </c:pt>
                <c:pt idx="56103">
                  <c:v>2.4643137254901957</c:v>
                </c:pt>
                <c:pt idx="56104">
                  <c:v>2.4643137254901957</c:v>
                </c:pt>
                <c:pt idx="56105">
                  <c:v>2.4643137254901957</c:v>
                </c:pt>
                <c:pt idx="56106">
                  <c:v>2.4643137254901957</c:v>
                </c:pt>
                <c:pt idx="56107">
                  <c:v>2.4643137254901957</c:v>
                </c:pt>
                <c:pt idx="56108">
                  <c:v>2.4643137254901957</c:v>
                </c:pt>
                <c:pt idx="56109">
                  <c:v>2.4643137254901957</c:v>
                </c:pt>
                <c:pt idx="56110">
                  <c:v>2.4643137254901957</c:v>
                </c:pt>
                <c:pt idx="56111">
                  <c:v>2.4643137254901957</c:v>
                </c:pt>
                <c:pt idx="56112">
                  <c:v>2.4643137254901957</c:v>
                </c:pt>
                <c:pt idx="56113">
                  <c:v>2.4643137254901957</c:v>
                </c:pt>
                <c:pt idx="56114">
                  <c:v>2.4643137254901957</c:v>
                </c:pt>
                <c:pt idx="56115">
                  <c:v>2.4643137254901957</c:v>
                </c:pt>
                <c:pt idx="56116">
                  <c:v>2.4643137254901957</c:v>
                </c:pt>
                <c:pt idx="56117">
                  <c:v>2.4643137254901957</c:v>
                </c:pt>
                <c:pt idx="56118">
                  <c:v>2.4643137254901957</c:v>
                </c:pt>
                <c:pt idx="56119">
                  <c:v>2.4643137254901957</c:v>
                </c:pt>
                <c:pt idx="56120">
                  <c:v>2.4643137254901957</c:v>
                </c:pt>
                <c:pt idx="56121">
                  <c:v>2.4643137254901957</c:v>
                </c:pt>
                <c:pt idx="56122">
                  <c:v>2.4643137254901957</c:v>
                </c:pt>
                <c:pt idx="56123">
                  <c:v>2.4643137254901957</c:v>
                </c:pt>
                <c:pt idx="56124">
                  <c:v>2.4643137254901957</c:v>
                </c:pt>
                <c:pt idx="56125">
                  <c:v>2.4643137254901957</c:v>
                </c:pt>
                <c:pt idx="56126">
                  <c:v>2.4643137254901957</c:v>
                </c:pt>
                <c:pt idx="56127">
                  <c:v>2.4643137254901957</c:v>
                </c:pt>
                <c:pt idx="56128">
                  <c:v>2.4643137254901957</c:v>
                </c:pt>
                <c:pt idx="56129">
                  <c:v>2.4643137254901957</c:v>
                </c:pt>
                <c:pt idx="56130">
                  <c:v>2.4643137254901957</c:v>
                </c:pt>
                <c:pt idx="56131">
                  <c:v>2.4643137254901957</c:v>
                </c:pt>
                <c:pt idx="56132">
                  <c:v>2.4643137254901957</c:v>
                </c:pt>
                <c:pt idx="56133">
                  <c:v>2.4643137254901957</c:v>
                </c:pt>
                <c:pt idx="56134">
                  <c:v>2.4643137254901957</c:v>
                </c:pt>
                <c:pt idx="56135">
                  <c:v>2.4643137254901957</c:v>
                </c:pt>
                <c:pt idx="56136">
                  <c:v>2.4643137254901957</c:v>
                </c:pt>
                <c:pt idx="56137">
                  <c:v>2.4643137254901957</c:v>
                </c:pt>
                <c:pt idx="56138">
                  <c:v>2.4643137254901957</c:v>
                </c:pt>
                <c:pt idx="56139">
                  <c:v>2.4643137254901957</c:v>
                </c:pt>
                <c:pt idx="56140">
                  <c:v>2.4643137254901957</c:v>
                </c:pt>
                <c:pt idx="56141">
                  <c:v>2.4643137254901957</c:v>
                </c:pt>
                <c:pt idx="56142">
                  <c:v>2.6117647058823525</c:v>
                </c:pt>
                <c:pt idx="56143">
                  <c:v>2.6117647058823525</c:v>
                </c:pt>
                <c:pt idx="56144">
                  <c:v>2.6117647058823525</c:v>
                </c:pt>
                <c:pt idx="56145">
                  <c:v>2.6117647058823525</c:v>
                </c:pt>
                <c:pt idx="56146">
                  <c:v>2.6117647058823525</c:v>
                </c:pt>
                <c:pt idx="56147">
                  <c:v>2.6117647058823525</c:v>
                </c:pt>
                <c:pt idx="56148">
                  <c:v>2.6117647058823525</c:v>
                </c:pt>
                <c:pt idx="56149">
                  <c:v>2.6117647058823525</c:v>
                </c:pt>
                <c:pt idx="56150">
                  <c:v>2.6117647058823525</c:v>
                </c:pt>
                <c:pt idx="56151">
                  <c:v>2.6117647058823525</c:v>
                </c:pt>
                <c:pt idx="56152">
                  <c:v>2.6117647058823525</c:v>
                </c:pt>
                <c:pt idx="56153">
                  <c:v>2.6117647058823525</c:v>
                </c:pt>
                <c:pt idx="56154">
                  <c:v>2.6117647058823525</c:v>
                </c:pt>
                <c:pt idx="56155">
                  <c:v>2.6117647058823525</c:v>
                </c:pt>
                <c:pt idx="56156">
                  <c:v>2.6117647058823525</c:v>
                </c:pt>
                <c:pt idx="56157">
                  <c:v>2.6117647058823525</c:v>
                </c:pt>
                <c:pt idx="56158">
                  <c:v>2.6117647058823525</c:v>
                </c:pt>
                <c:pt idx="56159">
                  <c:v>2.6117647058823525</c:v>
                </c:pt>
                <c:pt idx="56160">
                  <c:v>2.6117647058823525</c:v>
                </c:pt>
                <c:pt idx="56161">
                  <c:v>2.6117647058823525</c:v>
                </c:pt>
                <c:pt idx="56162">
                  <c:v>2.6117647058823525</c:v>
                </c:pt>
                <c:pt idx="56163">
                  <c:v>2.6117647058823525</c:v>
                </c:pt>
                <c:pt idx="56164">
                  <c:v>2.6117647058823525</c:v>
                </c:pt>
                <c:pt idx="56165">
                  <c:v>2.6117647058823525</c:v>
                </c:pt>
                <c:pt idx="56166">
                  <c:v>2.6117647058823525</c:v>
                </c:pt>
                <c:pt idx="56167">
                  <c:v>2.6117647058823525</c:v>
                </c:pt>
                <c:pt idx="56168">
                  <c:v>2.6117647058823525</c:v>
                </c:pt>
                <c:pt idx="56169">
                  <c:v>2.6117647058823525</c:v>
                </c:pt>
                <c:pt idx="56170">
                  <c:v>2.6117647058823525</c:v>
                </c:pt>
                <c:pt idx="56171">
                  <c:v>2.6117647058823525</c:v>
                </c:pt>
                <c:pt idx="56172">
                  <c:v>2.6117647058823525</c:v>
                </c:pt>
                <c:pt idx="56173">
                  <c:v>2.6117647058823525</c:v>
                </c:pt>
                <c:pt idx="56174">
                  <c:v>2.6117647058823525</c:v>
                </c:pt>
                <c:pt idx="56175">
                  <c:v>2.6117647058823525</c:v>
                </c:pt>
                <c:pt idx="56176">
                  <c:v>2.6117647058823525</c:v>
                </c:pt>
                <c:pt idx="56177">
                  <c:v>2.6117647058823525</c:v>
                </c:pt>
                <c:pt idx="56178">
                  <c:v>2.6117647058823525</c:v>
                </c:pt>
                <c:pt idx="56179">
                  <c:v>2.6117647058823525</c:v>
                </c:pt>
                <c:pt idx="56180">
                  <c:v>2.4643137254901957</c:v>
                </c:pt>
                <c:pt idx="56181">
                  <c:v>2.4643137254901957</c:v>
                </c:pt>
                <c:pt idx="56182">
                  <c:v>2.4643137254901957</c:v>
                </c:pt>
                <c:pt idx="56183">
                  <c:v>2.4643137254901957</c:v>
                </c:pt>
                <c:pt idx="56184">
                  <c:v>2.4643137254901957</c:v>
                </c:pt>
                <c:pt idx="56185">
                  <c:v>2.4643137254901957</c:v>
                </c:pt>
                <c:pt idx="56186">
                  <c:v>2.4643137254901957</c:v>
                </c:pt>
                <c:pt idx="56187">
                  <c:v>2.4643137254901957</c:v>
                </c:pt>
                <c:pt idx="56188">
                  <c:v>2.4643137254901957</c:v>
                </c:pt>
                <c:pt idx="56189">
                  <c:v>2.4643137254901957</c:v>
                </c:pt>
                <c:pt idx="56190">
                  <c:v>2.4643137254901957</c:v>
                </c:pt>
                <c:pt idx="56191">
                  <c:v>2.4643137254901957</c:v>
                </c:pt>
                <c:pt idx="56192">
                  <c:v>2.4643137254901957</c:v>
                </c:pt>
                <c:pt idx="56193">
                  <c:v>2.4643137254901957</c:v>
                </c:pt>
                <c:pt idx="56194">
                  <c:v>2.4643137254901957</c:v>
                </c:pt>
                <c:pt idx="56195">
                  <c:v>2.4643137254901957</c:v>
                </c:pt>
                <c:pt idx="56196">
                  <c:v>2.4643137254901957</c:v>
                </c:pt>
                <c:pt idx="56197">
                  <c:v>2.4643137254901957</c:v>
                </c:pt>
                <c:pt idx="56198">
                  <c:v>2.4643137254901957</c:v>
                </c:pt>
                <c:pt idx="56199">
                  <c:v>2.4643137254901957</c:v>
                </c:pt>
                <c:pt idx="56200">
                  <c:v>2.4643137254901957</c:v>
                </c:pt>
                <c:pt idx="56201">
                  <c:v>2.4643137254901957</c:v>
                </c:pt>
                <c:pt idx="56202">
                  <c:v>2.4643137254901957</c:v>
                </c:pt>
                <c:pt idx="56203">
                  <c:v>2.4643137254901957</c:v>
                </c:pt>
                <c:pt idx="56204">
                  <c:v>2.4643137254901957</c:v>
                </c:pt>
                <c:pt idx="56205">
                  <c:v>2.4643137254901957</c:v>
                </c:pt>
                <c:pt idx="56206">
                  <c:v>2.4643137254901957</c:v>
                </c:pt>
                <c:pt idx="56207">
                  <c:v>2.4643137254901957</c:v>
                </c:pt>
                <c:pt idx="56208">
                  <c:v>2.4643137254901957</c:v>
                </c:pt>
                <c:pt idx="56209">
                  <c:v>2.4643137254901957</c:v>
                </c:pt>
                <c:pt idx="56210">
                  <c:v>2.4643137254901957</c:v>
                </c:pt>
                <c:pt idx="56211">
                  <c:v>2.4643137254901957</c:v>
                </c:pt>
                <c:pt idx="56212">
                  <c:v>2.4643137254901957</c:v>
                </c:pt>
                <c:pt idx="56213">
                  <c:v>2.4643137254901957</c:v>
                </c:pt>
                <c:pt idx="56214">
                  <c:v>2.4643137254901957</c:v>
                </c:pt>
                <c:pt idx="56215">
                  <c:v>2.4643137254901957</c:v>
                </c:pt>
                <c:pt idx="56216">
                  <c:v>2.4643137254901957</c:v>
                </c:pt>
                <c:pt idx="56217">
                  <c:v>2.4643137254901957</c:v>
                </c:pt>
                <c:pt idx="56218">
                  <c:v>2.4643137254901957</c:v>
                </c:pt>
                <c:pt idx="56219">
                  <c:v>2.4643137254901957</c:v>
                </c:pt>
                <c:pt idx="56220">
                  <c:v>2.4643137254901957</c:v>
                </c:pt>
                <c:pt idx="56221">
                  <c:v>2.4643137254901957</c:v>
                </c:pt>
                <c:pt idx="56222">
                  <c:v>2.4643137254901957</c:v>
                </c:pt>
                <c:pt idx="56223">
                  <c:v>2.4643137254901957</c:v>
                </c:pt>
                <c:pt idx="56224">
                  <c:v>2.4643137254901957</c:v>
                </c:pt>
                <c:pt idx="56225">
                  <c:v>2.4643137254901957</c:v>
                </c:pt>
                <c:pt idx="56226">
                  <c:v>2.4643137254901957</c:v>
                </c:pt>
                <c:pt idx="56227">
                  <c:v>2.4643137254901957</c:v>
                </c:pt>
                <c:pt idx="56228">
                  <c:v>2.4643137254901957</c:v>
                </c:pt>
                <c:pt idx="56229">
                  <c:v>2.4643137254901957</c:v>
                </c:pt>
                <c:pt idx="56230">
                  <c:v>2.4643137254901957</c:v>
                </c:pt>
                <c:pt idx="56231">
                  <c:v>2.4643137254901957</c:v>
                </c:pt>
                <c:pt idx="56232">
                  <c:v>2.4643137254901957</c:v>
                </c:pt>
                <c:pt idx="56233">
                  <c:v>2.4643137254901957</c:v>
                </c:pt>
                <c:pt idx="56234">
                  <c:v>2.4643137254901957</c:v>
                </c:pt>
                <c:pt idx="56235">
                  <c:v>2.4643137254901957</c:v>
                </c:pt>
                <c:pt idx="56236">
                  <c:v>2.4643137254901957</c:v>
                </c:pt>
                <c:pt idx="56237">
                  <c:v>2.4643137254901957</c:v>
                </c:pt>
                <c:pt idx="56238">
                  <c:v>2.6117647058823525</c:v>
                </c:pt>
                <c:pt idx="56239">
                  <c:v>2.6117647058823525</c:v>
                </c:pt>
                <c:pt idx="56240">
                  <c:v>2.6117647058823525</c:v>
                </c:pt>
                <c:pt idx="56241">
                  <c:v>2.6117647058823525</c:v>
                </c:pt>
                <c:pt idx="56242">
                  <c:v>2.6117647058823525</c:v>
                </c:pt>
                <c:pt idx="56243">
                  <c:v>2.6117647058823525</c:v>
                </c:pt>
                <c:pt idx="56244">
                  <c:v>2.6117647058823525</c:v>
                </c:pt>
                <c:pt idx="56245">
                  <c:v>2.6117647058823525</c:v>
                </c:pt>
                <c:pt idx="56246">
                  <c:v>2.6117647058823525</c:v>
                </c:pt>
                <c:pt idx="56247">
                  <c:v>2.6117647058823525</c:v>
                </c:pt>
                <c:pt idx="56248">
                  <c:v>2.6117647058823525</c:v>
                </c:pt>
                <c:pt idx="56249">
                  <c:v>2.6117647058823525</c:v>
                </c:pt>
                <c:pt idx="56250">
                  <c:v>2.6117647058823525</c:v>
                </c:pt>
                <c:pt idx="56251">
                  <c:v>2.6117647058823525</c:v>
                </c:pt>
                <c:pt idx="56252">
                  <c:v>2.6117647058823525</c:v>
                </c:pt>
                <c:pt idx="56253">
                  <c:v>2.6117647058823525</c:v>
                </c:pt>
                <c:pt idx="56254">
                  <c:v>2.6117647058823525</c:v>
                </c:pt>
                <c:pt idx="56255">
                  <c:v>2.6117647058823525</c:v>
                </c:pt>
                <c:pt idx="56256">
                  <c:v>2.6117647058823525</c:v>
                </c:pt>
                <c:pt idx="56257">
                  <c:v>2.6117647058823525</c:v>
                </c:pt>
                <c:pt idx="56258">
                  <c:v>2.6117647058823525</c:v>
                </c:pt>
                <c:pt idx="56259">
                  <c:v>2.6117647058823525</c:v>
                </c:pt>
                <c:pt idx="56260">
                  <c:v>2.6117647058823525</c:v>
                </c:pt>
                <c:pt idx="56261">
                  <c:v>2.6117647058823525</c:v>
                </c:pt>
                <c:pt idx="56262">
                  <c:v>2.6117647058823525</c:v>
                </c:pt>
                <c:pt idx="56263">
                  <c:v>2.6117647058823525</c:v>
                </c:pt>
                <c:pt idx="56264">
                  <c:v>2.6117647058823525</c:v>
                </c:pt>
                <c:pt idx="56265">
                  <c:v>2.6117647058823525</c:v>
                </c:pt>
                <c:pt idx="56266">
                  <c:v>2.6117647058823525</c:v>
                </c:pt>
                <c:pt idx="56267">
                  <c:v>2.6117647058823525</c:v>
                </c:pt>
                <c:pt idx="56268">
                  <c:v>2.6117647058823525</c:v>
                </c:pt>
                <c:pt idx="56269">
                  <c:v>2.6117647058823525</c:v>
                </c:pt>
                <c:pt idx="56270">
                  <c:v>2.6117647058823525</c:v>
                </c:pt>
                <c:pt idx="56271">
                  <c:v>2.6117647058823525</c:v>
                </c:pt>
                <c:pt idx="56272">
                  <c:v>2.6117647058823525</c:v>
                </c:pt>
                <c:pt idx="56273">
                  <c:v>2.6117647058823525</c:v>
                </c:pt>
                <c:pt idx="56274">
                  <c:v>2.6117647058823525</c:v>
                </c:pt>
                <c:pt idx="56275">
                  <c:v>2.4643137254901957</c:v>
                </c:pt>
                <c:pt idx="56276">
                  <c:v>2.4643137254901957</c:v>
                </c:pt>
                <c:pt idx="56277">
                  <c:v>2.4643137254901957</c:v>
                </c:pt>
                <c:pt idx="56278">
                  <c:v>2.4643137254901957</c:v>
                </c:pt>
                <c:pt idx="56279">
                  <c:v>2.4643137254901957</c:v>
                </c:pt>
                <c:pt idx="56280">
                  <c:v>2.4643137254901957</c:v>
                </c:pt>
                <c:pt idx="56281">
                  <c:v>2.4643137254901957</c:v>
                </c:pt>
                <c:pt idx="56282">
                  <c:v>2.4643137254901957</c:v>
                </c:pt>
                <c:pt idx="56283">
                  <c:v>2.4643137254901957</c:v>
                </c:pt>
                <c:pt idx="56284">
                  <c:v>2.4643137254901957</c:v>
                </c:pt>
                <c:pt idx="56285">
                  <c:v>2.4643137254901957</c:v>
                </c:pt>
                <c:pt idx="56286">
                  <c:v>2.4643137254901957</c:v>
                </c:pt>
                <c:pt idx="56287">
                  <c:v>2.4643137254901957</c:v>
                </c:pt>
                <c:pt idx="56288">
                  <c:v>2.4643137254901957</c:v>
                </c:pt>
                <c:pt idx="56289">
                  <c:v>2.4643137254901957</c:v>
                </c:pt>
                <c:pt idx="56290">
                  <c:v>2.4643137254901957</c:v>
                </c:pt>
                <c:pt idx="56291">
                  <c:v>2.4643137254901957</c:v>
                </c:pt>
                <c:pt idx="56292">
                  <c:v>2.4643137254901957</c:v>
                </c:pt>
                <c:pt idx="56293">
                  <c:v>2.4643137254901957</c:v>
                </c:pt>
                <c:pt idx="56294">
                  <c:v>2.4643137254901957</c:v>
                </c:pt>
                <c:pt idx="56295">
                  <c:v>2.4643137254901957</c:v>
                </c:pt>
                <c:pt idx="56296">
                  <c:v>2.4643137254901957</c:v>
                </c:pt>
                <c:pt idx="56297">
                  <c:v>2.4643137254901957</c:v>
                </c:pt>
                <c:pt idx="56298">
                  <c:v>2.4643137254901957</c:v>
                </c:pt>
                <c:pt idx="56299">
                  <c:v>2.4643137254901957</c:v>
                </c:pt>
                <c:pt idx="56300">
                  <c:v>2.4643137254901957</c:v>
                </c:pt>
                <c:pt idx="56301">
                  <c:v>2.4643137254901957</c:v>
                </c:pt>
                <c:pt idx="56302">
                  <c:v>2.4643137254901957</c:v>
                </c:pt>
                <c:pt idx="56303">
                  <c:v>2.4643137254901957</c:v>
                </c:pt>
                <c:pt idx="56304">
                  <c:v>2.4643137254901957</c:v>
                </c:pt>
                <c:pt idx="56305">
                  <c:v>2.4643137254901957</c:v>
                </c:pt>
                <c:pt idx="56306">
                  <c:v>2.4643137254901957</c:v>
                </c:pt>
                <c:pt idx="56307">
                  <c:v>2.4643137254901957</c:v>
                </c:pt>
                <c:pt idx="56308">
                  <c:v>2.4643137254901957</c:v>
                </c:pt>
                <c:pt idx="56309">
                  <c:v>2.4643137254901957</c:v>
                </c:pt>
                <c:pt idx="56310">
                  <c:v>2.4643137254901957</c:v>
                </c:pt>
                <c:pt idx="56311">
                  <c:v>2.4643137254901957</c:v>
                </c:pt>
                <c:pt idx="56312">
                  <c:v>2.4643137254901957</c:v>
                </c:pt>
                <c:pt idx="56313">
                  <c:v>2.4643137254901957</c:v>
                </c:pt>
                <c:pt idx="56314">
                  <c:v>2.4643137254901957</c:v>
                </c:pt>
                <c:pt idx="56315">
                  <c:v>2.4643137254901957</c:v>
                </c:pt>
                <c:pt idx="56316">
                  <c:v>2.4643137254901957</c:v>
                </c:pt>
                <c:pt idx="56317">
                  <c:v>2.4643137254901957</c:v>
                </c:pt>
                <c:pt idx="56318">
                  <c:v>2.4643137254901957</c:v>
                </c:pt>
                <c:pt idx="56319">
                  <c:v>2.4643137254901957</c:v>
                </c:pt>
                <c:pt idx="56320">
                  <c:v>2.4643137254901957</c:v>
                </c:pt>
                <c:pt idx="56321">
                  <c:v>2.4643137254901957</c:v>
                </c:pt>
                <c:pt idx="56322">
                  <c:v>2.4643137254901957</c:v>
                </c:pt>
                <c:pt idx="56323">
                  <c:v>2.4643137254901957</c:v>
                </c:pt>
                <c:pt idx="56324">
                  <c:v>2.4643137254901957</c:v>
                </c:pt>
                <c:pt idx="56325">
                  <c:v>2.4643137254901957</c:v>
                </c:pt>
                <c:pt idx="56326">
                  <c:v>2.4643137254901957</c:v>
                </c:pt>
                <c:pt idx="56327">
                  <c:v>2.4643137254901957</c:v>
                </c:pt>
                <c:pt idx="56328">
                  <c:v>2.4643137254901957</c:v>
                </c:pt>
                <c:pt idx="56329">
                  <c:v>2.4643137254901957</c:v>
                </c:pt>
                <c:pt idx="56330">
                  <c:v>2.4643137254901957</c:v>
                </c:pt>
                <c:pt idx="56331">
                  <c:v>2.4643137254901957</c:v>
                </c:pt>
                <c:pt idx="56332">
                  <c:v>2.4643137254901957</c:v>
                </c:pt>
                <c:pt idx="56333">
                  <c:v>2.4643137254901957</c:v>
                </c:pt>
                <c:pt idx="56334">
                  <c:v>2.6117647058823525</c:v>
                </c:pt>
                <c:pt idx="56335">
                  <c:v>2.6117647058823525</c:v>
                </c:pt>
                <c:pt idx="56336">
                  <c:v>2.6117647058823525</c:v>
                </c:pt>
                <c:pt idx="56337">
                  <c:v>2.6117647058823525</c:v>
                </c:pt>
                <c:pt idx="56338">
                  <c:v>2.6117647058823525</c:v>
                </c:pt>
                <c:pt idx="56339">
                  <c:v>2.6117647058823525</c:v>
                </c:pt>
                <c:pt idx="56340">
                  <c:v>2.6117647058823525</c:v>
                </c:pt>
                <c:pt idx="56341">
                  <c:v>2.6117647058823525</c:v>
                </c:pt>
                <c:pt idx="56342">
                  <c:v>2.6117647058823525</c:v>
                </c:pt>
                <c:pt idx="56343">
                  <c:v>2.6117647058823525</c:v>
                </c:pt>
                <c:pt idx="56344">
                  <c:v>2.6117647058823525</c:v>
                </c:pt>
                <c:pt idx="56345">
                  <c:v>2.6117647058823525</c:v>
                </c:pt>
                <c:pt idx="56346">
                  <c:v>2.6117647058823525</c:v>
                </c:pt>
                <c:pt idx="56347">
                  <c:v>2.6117647058823525</c:v>
                </c:pt>
                <c:pt idx="56348">
                  <c:v>2.6117647058823525</c:v>
                </c:pt>
                <c:pt idx="56349">
                  <c:v>2.6117647058823525</c:v>
                </c:pt>
                <c:pt idx="56350">
                  <c:v>2.6117647058823525</c:v>
                </c:pt>
                <c:pt idx="56351">
                  <c:v>2.6117647058823525</c:v>
                </c:pt>
                <c:pt idx="56352">
                  <c:v>2.6117647058823525</c:v>
                </c:pt>
                <c:pt idx="56353">
                  <c:v>2.6117647058823525</c:v>
                </c:pt>
                <c:pt idx="56354">
                  <c:v>2.6117647058823525</c:v>
                </c:pt>
                <c:pt idx="56355">
                  <c:v>2.6117647058823525</c:v>
                </c:pt>
                <c:pt idx="56356">
                  <c:v>2.6117647058823525</c:v>
                </c:pt>
                <c:pt idx="56357">
                  <c:v>2.6117647058823525</c:v>
                </c:pt>
                <c:pt idx="56358">
                  <c:v>2.6117647058823525</c:v>
                </c:pt>
                <c:pt idx="56359">
                  <c:v>2.6117647058823525</c:v>
                </c:pt>
                <c:pt idx="56360">
                  <c:v>2.6117647058823525</c:v>
                </c:pt>
                <c:pt idx="56361">
                  <c:v>2.6117647058823525</c:v>
                </c:pt>
                <c:pt idx="56362">
                  <c:v>2.6117647058823525</c:v>
                </c:pt>
                <c:pt idx="56363">
                  <c:v>2.6117647058823525</c:v>
                </c:pt>
                <c:pt idx="56364">
                  <c:v>2.6117647058823525</c:v>
                </c:pt>
                <c:pt idx="56365">
                  <c:v>2.6117647058823525</c:v>
                </c:pt>
                <c:pt idx="56366">
                  <c:v>2.6117647058823525</c:v>
                </c:pt>
                <c:pt idx="56367">
                  <c:v>2.6117647058823525</c:v>
                </c:pt>
                <c:pt idx="56368">
                  <c:v>2.6117647058823525</c:v>
                </c:pt>
                <c:pt idx="56369">
                  <c:v>2.6117647058823525</c:v>
                </c:pt>
                <c:pt idx="56370">
                  <c:v>2.6117647058823525</c:v>
                </c:pt>
                <c:pt idx="56371">
                  <c:v>2.4643137254901957</c:v>
                </c:pt>
                <c:pt idx="56372">
                  <c:v>2.4643137254901957</c:v>
                </c:pt>
                <c:pt idx="56373">
                  <c:v>2.4643137254901957</c:v>
                </c:pt>
                <c:pt idx="56374">
                  <c:v>2.4643137254901957</c:v>
                </c:pt>
                <c:pt idx="56375">
                  <c:v>2.4643137254901957</c:v>
                </c:pt>
                <c:pt idx="56376">
                  <c:v>2.4643137254901957</c:v>
                </c:pt>
                <c:pt idx="56377">
                  <c:v>2.4643137254901957</c:v>
                </c:pt>
                <c:pt idx="56378">
                  <c:v>2.4643137254901957</c:v>
                </c:pt>
                <c:pt idx="56379">
                  <c:v>2.4643137254901957</c:v>
                </c:pt>
                <c:pt idx="56380">
                  <c:v>2.4643137254901957</c:v>
                </c:pt>
                <c:pt idx="56381">
                  <c:v>2.4643137254901957</c:v>
                </c:pt>
                <c:pt idx="56382">
                  <c:v>2.4643137254901957</c:v>
                </c:pt>
                <c:pt idx="56383">
                  <c:v>2.4643137254901957</c:v>
                </c:pt>
                <c:pt idx="56384">
                  <c:v>2.4643137254901957</c:v>
                </c:pt>
                <c:pt idx="56385">
                  <c:v>2.4643137254901957</c:v>
                </c:pt>
                <c:pt idx="56386">
                  <c:v>2.4643137254901957</c:v>
                </c:pt>
                <c:pt idx="56387">
                  <c:v>2.4643137254901957</c:v>
                </c:pt>
                <c:pt idx="56388">
                  <c:v>2.4643137254901957</c:v>
                </c:pt>
                <c:pt idx="56389">
                  <c:v>2.4643137254901957</c:v>
                </c:pt>
                <c:pt idx="56390">
                  <c:v>2.4643137254901957</c:v>
                </c:pt>
                <c:pt idx="56391">
                  <c:v>2.4643137254901957</c:v>
                </c:pt>
                <c:pt idx="56392">
                  <c:v>2.4643137254901957</c:v>
                </c:pt>
                <c:pt idx="56393">
                  <c:v>2.4643137254901957</c:v>
                </c:pt>
                <c:pt idx="56394">
                  <c:v>2.4643137254901957</c:v>
                </c:pt>
                <c:pt idx="56395">
                  <c:v>2.4643137254901957</c:v>
                </c:pt>
                <c:pt idx="56396">
                  <c:v>2.4643137254901957</c:v>
                </c:pt>
                <c:pt idx="56397">
                  <c:v>2.4643137254901957</c:v>
                </c:pt>
                <c:pt idx="56398">
                  <c:v>2.4643137254901957</c:v>
                </c:pt>
                <c:pt idx="56399">
                  <c:v>2.4643137254901957</c:v>
                </c:pt>
                <c:pt idx="56400">
                  <c:v>2.4643137254901957</c:v>
                </c:pt>
                <c:pt idx="56401">
                  <c:v>2.4643137254901957</c:v>
                </c:pt>
                <c:pt idx="56402">
                  <c:v>2.4643137254901957</c:v>
                </c:pt>
                <c:pt idx="56403">
                  <c:v>2.4643137254901957</c:v>
                </c:pt>
                <c:pt idx="56404">
                  <c:v>2.4643137254901957</c:v>
                </c:pt>
                <c:pt idx="56405">
                  <c:v>2.4643137254901957</c:v>
                </c:pt>
                <c:pt idx="56406">
                  <c:v>2.4643137254901957</c:v>
                </c:pt>
                <c:pt idx="56407">
                  <c:v>2.4643137254901957</c:v>
                </c:pt>
                <c:pt idx="56408">
                  <c:v>2.4643137254901957</c:v>
                </c:pt>
                <c:pt idx="56409">
                  <c:v>2.4643137254901957</c:v>
                </c:pt>
                <c:pt idx="56410">
                  <c:v>2.4643137254901957</c:v>
                </c:pt>
                <c:pt idx="56411">
                  <c:v>2.4643137254901957</c:v>
                </c:pt>
                <c:pt idx="56412">
                  <c:v>2.4643137254901957</c:v>
                </c:pt>
                <c:pt idx="56413">
                  <c:v>2.4643137254901957</c:v>
                </c:pt>
                <c:pt idx="56414">
                  <c:v>2.4643137254901957</c:v>
                </c:pt>
                <c:pt idx="56415">
                  <c:v>2.4643137254901957</c:v>
                </c:pt>
                <c:pt idx="56416">
                  <c:v>2.4643137254901957</c:v>
                </c:pt>
                <c:pt idx="56417">
                  <c:v>2.4643137254901957</c:v>
                </c:pt>
                <c:pt idx="56418">
                  <c:v>2.4643137254901957</c:v>
                </c:pt>
                <c:pt idx="56419">
                  <c:v>2.4643137254901957</c:v>
                </c:pt>
                <c:pt idx="56420">
                  <c:v>2.4643137254901957</c:v>
                </c:pt>
                <c:pt idx="56421">
                  <c:v>2.4643137254901957</c:v>
                </c:pt>
                <c:pt idx="56422">
                  <c:v>2.4643137254901957</c:v>
                </c:pt>
                <c:pt idx="56423">
                  <c:v>2.4643137254901957</c:v>
                </c:pt>
                <c:pt idx="56424">
                  <c:v>2.4643137254901957</c:v>
                </c:pt>
                <c:pt idx="56425">
                  <c:v>2.4643137254901957</c:v>
                </c:pt>
                <c:pt idx="56426">
                  <c:v>2.4643137254901957</c:v>
                </c:pt>
                <c:pt idx="56427">
                  <c:v>2.4643137254901957</c:v>
                </c:pt>
                <c:pt idx="56428">
                  <c:v>2.4643137254901957</c:v>
                </c:pt>
                <c:pt idx="56429">
                  <c:v>2.6117647058823525</c:v>
                </c:pt>
                <c:pt idx="56430">
                  <c:v>2.6117647058823525</c:v>
                </c:pt>
                <c:pt idx="56431">
                  <c:v>2.6117647058823525</c:v>
                </c:pt>
                <c:pt idx="56432">
                  <c:v>2.6117647058823525</c:v>
                </c:pt>
                <c:pt idx="56433">
                  <c:v>2.6117647058823525</c:v>
                </c:pt>
                <c:pt idx="56434">
                  <c:v>2.6117647058823525</c:v>
                </c:pt>
                <c:pt idx="56435">
                  <c:v>2.6117647058823525</c:v>
                </c:pt>
                <c:pt idx="56436">
                  <c:v>2.6117647058823525</c:v>
                </c:pt>
                <c:pt idx="56437">
                  <c:v>2.6117647058823525</c:v>
                </c:pt>
                <c:pt idx="56438">
                  <c:v>2.6117647058823525</c:v>
                </c:pt>
                <c:pt idx="56439">
                  <c:v>2.6117647058823525</c:v>
                </c:pt>
                <c:pt idx="56440">
                  <c:v>2.6117647058823525</c:v>
                </c:pt>
                <c:pt idx="56441">
                  <c:v>2.6117647058823525</c:v>
                </c:pt>
                <c:pt idx="56442">
                  <c:v>2.6117647058823525</c:v>
                </c:pt>
                <c:pt idx="56443">
                  <c:v>2.6117647058823525</c:v>
                </c:pt>
                <c:pt idx="56444">
                  <c:v>2.6117647058823525</c:v>
                </c:pt>
                <c:pt idx="56445">
                  <c:v>2.6117647058823525</c:v>
                </c:pt>
                <c:pt idx="56446">
                  <c:v>2.6117647058823525</c:v>
                </c:pt>
                <c:pt idx="56447">
                  <c:v>2.6117647058823525</c:v>
                </c:pt>
                <c:pt idx="56448">
                  <c:v>2.6117647058823525</c:v>
                </c:pt>
                <c:pt idx="56449">
                  <c:v>2.6117647058823525</c:v>
                </c:pt>
                <c:pt idx="56450">
                  <c:v>2.6117647058823525</c:v>
                </c:pt>
                <c:pt idx="56451">
                  <c:v>2.6117647058823525</c:v>
                </c:pt>
                <c:pt idx="56452">
                  <c:v>2.6117647058823525</c:v>
                </c:pt>
                <c:pt idx="56453">
                  <c:v>2.6117647058823525</c:v>
                </c:pt>
                <c:pt idx="56454">
                  <c:v>2.6117647058823525</c:v>
                </c:pt>
                <c:pt idx="56455">
                  <c:v>2.6117647058823525</c:v>
                </c:pt>
                <c:pt idx="56456">
                  <c:v>2.6117647058823525</c:v>
                </c:pt>
                <c:pt idx="56457">
                  <c:v>2.6117647058823525</c:v>
                </c:pt>
                <c:pt idx="56458">
                  <c:v>2.6117647058823525</c:v>
                </c:pt>
                <c:pt idx="56459">
                  <c:v>2.6117647058823525</c:v>
                </c:pt>
                <c:pt idx="56460">
                  <c:v>2.6117647058823525</c:v>
                </c:pt>
                <c:pt idx="56461">
                  <c:v>2.6117647058823525</c:v>
                </c:pt>
                <c:pt idx="56462">
                  <c:v>2.6117647058823525</c:v>
                </c:pt>
                <c:pt idx="56463">
                  <c:v>2.6117647058823525</c:v>
                </c:pt>
                <c:pt idx="56464">
                  <c:v>2.6117647058823525</c:v>
                </c:pt>
                <c:pt idx="56465">
                  <c:v>2.4643137254901957</c:v>
                </c:pt>
                <c:pt idx="56466">
                  <c:v>2.4643137254901957</c:v>
                </c:pt>
                <c:pt idx="56467">
                  <c:v>2.4643137254901957</c:v>
                </c:pt>
                <c:pt idx="56468">
                  <c:v>2.4643137254901957</c:v>
                </c:pt>
                <c:pt idx="56469">
                  <c:v>2.4643137254901957</c:v>
                </c:pt>
                <c:pt idx="56470">
                  <c:v>2.4643137254901957</c:v>
                </c:pt>
                <c:pt idx="56471">
                  <c:v>2.4643137254901957</c:v>
                </c:pt>
                <c:pt idx="56472">
                  <c:v>2.4643137254901957</c:v>
                </c:pt>
                <c:pt idx="56473">
                  <c:v>2.4643137254901957</c:v>
                </c:pt>
                <c:pt idx="56474">
                  <c:v>2.4643137254901957</c:v>
                </c:pt>
                <c:pt idx="56475">
                  <c:v>2.4643137254901957</c:v>
                </c:pt>
                <c:pt idx="56476">
                  <c:v>2.4643137254901957</c:v>
                </c:pt>
                <c:pt idx="56477">
                  <c:v>2.4643137254901957</c:v>
                </c:pt>
                <c:pt idx="56478">
                  <c:v>2.4643137254901957</c:v>
                </c:pt>
                <c:pt idx="56479">
                  <c:v>2.4643137254901957</c:v>
                </c:pt>
                <c:pt idx="56480">
                  <c:v>2.4643137254901957</c:v>
                </c:pt>
                <c:pt idx="56481">
                  <c:v>2.4643137254901957</c:v>
                </c:pt>
                <c:pt idx="56482">
                  <c:v>2.4643137254901957</c:v>
                </c:pt>
                <c:pt idx="56483">
                  <c:v>2.4643137254901957</c:v>
                </c:pt>
                <c:pt idx="56484">
                  <c:v>2.4643137254901957</c:v>
                </c:pt>
                <c:pt idx="56485">
                  <c:v>2.4643137254901957</c:v>
                </c:pt>
                <c:pt idx="56486">
                  <c:v>2.4643137254901957</c:v>
                </c:pt>
                <c:pt idx="56487">
                  <c:v>2.4643137254901957</c:v>
                </c:pt>
                <c:pt idx="56488">
                  <c:v>2.4643137254901957</c:v>
                </c:pt>
                <c:pt idx="56489">
                  <c:v>2.4643137254901957</c:v>
                </c:pt>
                <c:pt idx="56490">
                  <c:v>2.4643137254901957</c:v>
                </c:pt>
                <c:pt idx="56491">
                  <c:v>2.4643137254901957</c:v>
                </c:pt>
                <c:pt idx="56492">
                  <c:v>2.4643137254901957</c:v>
                </c:pt>
                <c:pt idx="56493">
                  <c:v>2.4643137254901957</c:v>
                </c:pt>
                <c:pt idx="56494">
                  <c:v>2.4643137254901957</c:v>
                </c:pt>
                <c:pt idx="56495">
                  <c:v>2.4643137254901957</c:v>
                </c:pt>
                <c:pt idx="56496">
                  <c:v>2.4643137254901957</c:v>
                </c:pt>
                <c:pt idx="56497">
                  <c:v>2.4643137254901957</c:v>
                </c:pt>
                <c:pt idx="56498">
                  <c:v>2.4643137254901957</c:v>
                </c:pt>
                <c:pt idx="56499">
                  <c:v>2.4643137254901957</c:v>
                </c:pt>
                <c:pt idx="56500">
                  <c:v>2.4643137254901957</c:v>
                </c:pt>
                <c:pt idx="56501">
                  <c:v>2.4643137254901957</c:v>
                </c:pt>
                <c:pt idx="56502">
                  <c:v>2.4643137254901957</c:v>
                </c:pt>
                <c:pt idx="56503">
                  <c:v>2.4643137254901957</c:v>
                </c:pt>
                <c:pt idx="56504">
                  <c:v>2.4643137254901957</c:v>
                </c:pt>
                <c:pt idx="56505">
                  <c:v>2.4643137254901957</c:v>
                </c:pt>
                <c:pt idx="56506">
                  <c:v>2.4643137254901957</c:v>
                </c:pt>
                <c:pt idx="56507">
                  <c:v>2.4643137254901957</c:v>
                </c:pt>
                <c:pt idx="56508">
                  <c:v>2.4643137254901957</c:v>
                </c:pt>
                <c:pt idx="56509">
                  <c:v>2.4643137254901957</c:v>
                </c:pt>
                <c:pt idx="56510">
                  <c:v>2.4643137254901957</c:v>
                </c:pt>
                <c:pt idx="56511">
                  <c:v>2.4643137254901957</c:v>
                </c:pt>
                <c:pt idx="56512">
                  <c:v>2.4643137254901957</c:v>
                </c:pt>
                <c:pt idx="56513">
                  <c:v>2.4643137254901957</c:v>
                </c:pt>
                <c:pt idx="56514">
                  <c:v>2.4643137254901957</c:v>
                </c:pt>
                <c:pt idx="56515">
                  <c:v>2.4643137254901957</c:v>
                </c:pt>
                <c:pt idx="56516">
                  <c:v>2.4643137254901957</c:v>
                </c:pt>
                <c:pt idx="56517">
                  <c:v>2.4643137254901957</c:v>
                </c:pt>
                <c:pt idx="56518">
                  <c:v>2.4643137254901957</c:v>
                </c:pt>
                <c:pt idx="56519">
                  <c:v>2.4643137254901957</c:v>
                </c:pt>
                <c:pt idx="56520">
                  <c:v>2.4643137254901957</c:v>
                </c:pt>
                <c:pt idx="56521">
                  <c:v>2.4643137254901957</c:v>
                </c:pt>
                <c:pt idx="56522">
                  <c:v>2.4643137254901957</c:v>
                </c:pt>
                <c:pt idx="56523">
                  <c:v>2.4643137254901957</c:v>
                </c:pt>
                <c:pt idx="56524">
                  <c:v>2.4643137254901957</c:v>
                </c:pt>
                <c:pt idx="56525">
                  <c:v>2.6117647058823525</c:v>
                </c:pt>
                <c:pt idx="56526">
                  <c:v>2.6117647058823525</c:v>
                </c:pt>
                <c:pt idx="56527">
                  <c:v>2.6117647058823525</c:v>
                </c:pt>
                <c:pt idx="56528">
                  <c:v>2.6117647058823525</c:v>
                </c:pt>
                <c:pt idx="56529">
                  <c:v>2.6117647058823525</c:v>
                </c:pt>
                <c:pt idx="56530">
                  <c:v>2.6117647058823525</c:v>
                </c:pt>
                <c:pt idx="56531">
                  <c:v>2.6117647058823525</c:v>
                </c:pt>
                <c:pt idx="56532">
                  <c:v>2.6117647058823525</c:v>
                </c:pt>
                <c:pt idx="56533">
                  <c:v>2.6117647058823525</c:v>
                </c:pt>
                <c:pt idx="56534">
                  <c:v>2.6117647058823525</c:v>
                </c:pt>
                <c:pt idx="56535">
                  <c:v>2.6117647058823525</c:v>
                </c:pt>
                <c:pt idx="56536">
                  <c:v>2.6117647058823525</c:v>
                </c:pt>
                <c:pt idx="56537">
                  <c:v>2.6117647058823525</c:v>
                </c:pt>
                <c:pt idx="56538">
                  <c:v>2.6117647058823525</c:v>
                </c:pt>
                <c:pt idx="56539">
                  <c:v>2.6117647058823525</c:v>
                </c:pt>
                <c:pt idx="56540">
                  <c:v>2.6117647058823525</c:v>
                </c:pt>
                <c:pt idx="56541">
                  <c:v>2.6117647058823525</c:v>
                </c:pt>
                <c:pt idx="56542">
                  <c:v>2.6117647058823525</c:v>
                </c:pt>
                <c:pt idx="56543">
                  <c:v>2.6117647058823525</c:v>
                </c:pt>
                <c:pt idx="56544">
                  <c:v>2.6117647058823525</c:v>
                </c:pt>
                <c:pt idx="56545">
                  <c:v>2.6117647058823525</c:v>
                </c:pt>
                <c:pt idx="56546">
                  <c:v>2.6117647058823525</c:v>
                </c:pt>
                <c:pt idx="56547">
                  <c:v>2.6117647058823525</c:v>
                </c:pt>
                <c:pt idx="56548">
                  <c:v>2.6117647058823525</c:v>
                </c:pt>
                <c:pt idx="56549">
                  <c:v>2.6117647058823525</c:v>
                </c:pt>
                <c:pt idx="56550">
                  <c:v>2.6117647058823525</c:v>
                </c:pt>
                <c:pt idx="56551">
                  <c:v>2.6117647058823525</c:v>
                </c:pt>
                <c:pt idx="56552">
                  <c:v>2.6117647058823525</c:v>
                </c:pt>
                <c:pt idx="56553">
                  <c:v>2.6117647058823525</c:v>
                </c:pt>
                <c:pt idx="56554">
                  <c:v>2.6117647058823525</c:v>
                </c:pt>
                <c:pt idx="56555">
                  <c:v>2.6117647058823525</c:v>
                </c:pt>
                <c:pt idx="56556">
                  <c:v>2.6117647058823525</c:v>
                </c:pt>
                <c:pt idx="56557">
                  <c:v>2.6117647058823525</c:v>
                </c:pt>
                <c:pt idx="56558">
                  <c:v>2.6117647058823525</c:v>
                </c:pt>
                <c:pt idx="56559">
                  <c:v>2.6117647058823525</c:v>
                </c:pt>
                <c:pt idx="56560">
                  <c:v>2.6117647058823525</c:v>
                </c:pt>
                <c:pt idx="56561">
                  <c:v>2.4643137254901957</c:v>
                </c:pt>
                <c:pt idx="56562">
                  <c:v>2.4643137254901957</c:v>
                </c:pt>
                <c:pt idx="56563">
                  <c:v>2.4643137254901957</c:v>
                </c:pt>
                <c:pt idx="56564">
                  <c:v>2.4643137254901957</c:v>
                </c:pt>
                <c:pt idx="56565">
                  <c:v>2.4643137254901957</c:v>
                </c:pt>
                <c:pt idx="56566">
                  <c:v>2.4643137254901957</c:v>
                </c:pt>
                <c:pt idx="56567">
                  <c:v>2.4643137254901957</c:v>
                </c:pt>
                <c:pt idx="56568">
                  <c:v>2.4643137254901957</c:v>
                </c:pt>
                <c:pt idx="56569">
                  <c:v>2.4643137254901957</c:v>
                </c:pt>
                <c:pt idx="56570">
                  <c:v>2.4643137254901957</c:v>
                </c:pt>
                <c:pt idx="56571">
                  <c:v>2.4643137254901957</c:v>
                </c:pt>
                <c:pt idx="56572">
                  <c:v>2.4643137254901957</c:v>
                </c:pt>
                <c:pt idx="56573">
                  <c:v>2.4643137254901957</c:v>
                </c:pt>
                <c:pt idx="56574">
                  <c:v>2.4643137254901957</c:v>
                </c:pt>
                <c:pt idx="56575">
                  <c:v>2.4643137254901957</c:v>
                </c:pt>
                <c:pt idx="56576">
                  <c:v>2.4643137254901957</c:v>
                </c:pt>
                <c:pt idx="56577">
                  <c:v>2.4643137254901957</c:v>
                </c:pt>
                <c:pt idx="56578">
                  <c:v>2.4643137254901957</c:v>
                </c:pt>
                <c:pt idx="56579">
                  <c:v>2.4643137254901957</c:v>
                </c:pt>
                <c:pt idx="56580">
                  <c:v>2.4643137254901957</c:v>
                </c:pt>
                <c:pt idx="56581">
                  <c:v>2.4643137254901957</c:v>
                </c:pt>
                <c:pt idx="56582">
                  <c:v>2.4643137254901957</c:v>
                </c:pt>
                <c:pt idx="56583">
                  <c:v>2.4643137254901957</c:v>
                </c:pt>
                <c:pt idx="56584">
                  <c:v>2.4643137254901957</c:v>
                </c:pt>
                <c:pt idx="56585">
                  <c:v>2.4643137254901957</c:v>
                </c:pt>
                <c:pt idx="56586">
                  <c:v>2.4643137254901957</c:v>
                </c:pt>
                <c:pt idx="56587">
                  <c:v>2.4643137254901957</c:v>
                </c:pt>
                <c:pt idx="56588">
                  <c:v>2.4643137254901957</c:v>
                </c:pt>
                <c:pt idx="56589">
                  <c:v>2.4643137254901957</c:v>
                </c:pt>
                <c:pt idx="56590">
                  <c:v>2.4643137254901957</c:v>
                </c:pt>
                <c:pt idx="56591">
                  <c:v>2.4643137254901957</c:v>
                </c:pt>
                <c:pt idx="56592">
                  <c:v>2.4643137254901957</c:v>
                </c:pt>
                <c:pt idx="56593">
                  <c:v>2.4643137254901957</c:v>
                </c:pt>
                <c:pt idx="56594">
                  <c:v>2.4643137254901957</c:v>
                </c:pt>
                <c:pt idx="56595">
                  <c:v>2.4643137254901957</c:v>
                </c:pt>
                <c:pt idx="56596">
                  <c:v>2.4643137254901957</c:v>
                </c:pt>
                <c:pt idx="56597">
                  <c:v>2.4643137254901957</c:v>
                </c:pt>
                <c:pt idx="56598">
                  <c:v>2.4643137254901957</c:v>
                </c:pt>
                <c:pt idx="56599">
                  <c:v>2.4643137254901957</c:v>
                </c:pt>
                <c:pt idx="56600">
                  <c:v>2.4643137254901957</c:v>
                </c:pt>
                <c:pt idx="56601">
                  <c:v>2.4643137254901957</c:v>
                </c:pt>
                <c:pt idx="56602">
                  <c:v>2.4643137254901957</c:v>
                </c:pt>
                <c:pt idx="56603">
                  <c:v>2.4643137254901957</c:v>
                </c:pt>
                <c:pt idx="56604">
                  <c:v>2.4643137254901957</c:v>
                </c:pt>
                <c:pt idx="56605">
                  <c:v>2.4643137254901957</c:v>
                </c:pt>
                <c:pt idx="56606">
                  <c:v>2.4643137254901957</c:v>
                </c:pt>
                <c:pt idx="56607">
                  <c:v>2.4643137254901957</c:v>
                </c:pt>
                <c:pt idx="56608">
                  <c:v>2.4643137254901957</c:v>
                </c:pt>
                <c:pt idx="56609">
                  <c:v>2.4643137254901957</c:v>
                </c:pt>
                <c:pt idx="56610">
                  <c:v>2.4643137254901957</c:v>
                </c:pt>
                <c:pt idx="56611">
                  <c:v>2.4643137254901957</c:v>
                </c:pt>
                <c:pt idx="56612">
                  <c:v>2.4643137254901957</c:v>
                </c:pt>
                <c:pt idx="56613">
                  <c:v>2.4643137254901957</c:v>
                </c:pt>
                <c:pt idx="56614">
                  <c:v>2.4643137254901957</c:v>
                </c:pt>
                <c:pt idx="56615">
                  <c:v>2.4643137254901957</c:v>
                </c:pt>
                <c:pt idx="56616">
                  <c:v>2.4643137254901957</c:v>
                </c:pt>
                <c:pt idx="56617">
                  <c:v>2.4643137254901957</c:v>
                </c:pt>
                <c:pt idx="56618">
                  <c:v>2.4643137254901957</c:v>
                </c:pt>
                <c:pt idx="56619">
                  <c:v>2.4643137254901957</c:v>
                </c:pt>
                <c:pt idx="56620">
                  <c:v>2.6117647058823525</c:v>
                </c:pt>
                <c:pt idx="56621">
                  <c:v>2.6117647058823525</c:v>
                </c:pt>
                <c:pt idx="56622">
                  <c:v>2.6117647058823525</c:v>
                </c:pt>
                <c:pt idx="56623">
                  <c:v>2.6117647058823525</c:v>
                </c:pt>
                <c:pt idx="56624">
                  <c:v>2.6117647058823525</c:v>
                </c:pt>
                <c:pt idx="56625">
                  <c:v>2.6117647058823525</c:v>
                </c:pt>
                <c:pt idx="56626">
                  <c:v>2.6117647058823525</c:v>
                </c:pt>
                <c:pt idx="56627">
                  <c:v>2.6117647058823525</c:v>
                </c:pt>
                <c:pt idx="56628">
                  <c:v>2.6117647058823525</c:v>
                </c:pt>
                <c:pt idx="56629">
                  <c:v>2.6117647058823525</c:v>
                </c:pt>
                <c:pt idx="56630">
                  <c:v>2.6117647058823525</c:v>
                </c:pt>
                <c:pt idx="56631">
                  <c:v>2.6117647058823525</c:v>
                </c:pt>
                <c:pt idx="56632">
                  <c:v>2.6117647058823525</c:v>
                </c:pt>
                <c:pt idx="56633">
                  <c:v>2.6117647058823525</c:v>
                </c:pt>
                <c:pt idx="56634">
                  <c:v>2.6117647058823525</c:v>
                </c:pt>
                <c:pt idx="56635">
                  <c:v>2.6117647058823525</c:v>
                </c:pt>
                <c:pt idx="56636">
                  <c:v>2.6117647058823525</c:v>
                </c:pt>
                <c:pt idx="56637">
                  <c:v>2.6117647058823525</c:v>
                </c:pt>
                <c:pt idx="56638">
                  <c:v>2.6117647058823525</c:v>
                </c:pt>
                <c:pt idx="56639">
                  <c:v>2.6117647058823525</c:v>
                </c:pt>
                <c:pt idx="56640">
                  <c:v>2.6117647058823525</c:v>
                </c:pt>
                <c:pt idx="56641">
                  <c:v>2.6117647058823525</c:v>
                </c:pt>
                <c:pt idx="56642">
                  <c:v>2.6117647058823525</c:v>
                </c:pt>
                <c:pt idx="56643">
                  <c:v>2.6117647058823525</c:v>
                </c:pt>
                <c:pt idx="56644">
                  <c:v>2.6117647058823525</c:v>
                </c:pt>
                <c:pt idx="56645">
                  <c:v>2.6117647058823525</c:v>
                </c:pt>
                <c:pt idx="56646">
                  <c:v>2.6117647058823525</c:v>
                </c:pt>
                <c:pt idx="56647">
                  <c:v>2.6117647058823525</c:v>
                </c:pt>
                <c:pt idx="56648">
                  <c:v>2.6117647058823525</c:v>
                </c:pt>
                <c:pt idx="56649">
                  <c:v>2.6117647058823525</c:v>
                </c:pt>
                <c:pt idx="56650">
                  <c:v>2.6117647058823525</c:v>
                </c:pt>
                <c:pt idx="56651">
                  <c:v>2.6117647058823525</c:v>
                </c:pt>
                <c:pt idx="56652">
                  <c:v>2.6117647058823525</c:v>
                </c:pt>
                <c:pt idx="56653">
                  <c:v>2.6117647058823525</c:v>
                </c:pt>
                <c:pt idx="56654">
                  <c:v>2.6117647058823525</c:v>
                </c:pt>
                <c:pt idx="56655">
                  <c:v>2.6117647058823525</c:v>
                </c:pt>
                <c:pt idx="56656">
                  <c:v>2.6117647058823525</c:v>
                </c:pt>
                <c:pt idx="56657">
                  <c:v>2.4643137254901957</c:v>
                </c:pt>
                <c:pt idx="56658">
                  <c:v>2.4643137254901957</c:v>
                </c:pt>
                <c:pt idx="56659">
                  <c:v>2.4643137254901957</c:v>
                </c:pt>
                <c:pt idx="56660">
                  <c:v>2.4643137254901957</c:v>
                </c:pt>
                <c:pt idx="56661">
                  <c:v>2.4643137254901957</c:v>
                </c:pt>
                <c:pt idx="56662">
                  <c:v>2.4643137254901957</c:v>
                </c:pt>
                <c:pt idx="56663">
                  <c:v>2.4643137254901957</c:v>
                </c:pt>
                <c:pt idx="56664">
                  <c:v>2.4643137254901957</c:v>
                </c:pt>
                <c:pt idx="56665">
                  <c:v>2.4643137254901957</c:v>
                </c:pt>
                <c:pt idx="56666">
                  <c:v>2.4643137254901957</c:v>
                </c:pt>
                <c:pt idx="56667">
                  <c:v>2.4643137254901957</c:v>
                </c:pt>
                <c:pt idx="56668">
                  <c:v>2.4643137254901957</c:v>
                </c:pt>
                <c:pt idx="56669">
                  <c:v>2.4643137254901957</c:v>
                </c:pt>
                <c:pt idx="56670">
                  <c:v>2.4643137254901957</c:v>
                </c:pt>
                <c:pt idx="56671">
                  <c:v>2.4643137254901957</c:v>
                </c:pt>
                <c:pt idx="56672">
                  <c:v>2.4643137254901957</c:v>
                </c:pt>
                <c:pt idx="56673">
                  <c:v>2.4643137254901957</c:v>
                </c:pt>
                <c:pt idx="56674">
                  <c:v>2.4643137254901957</c:v>
                </c:pt>
                <c:pt idx="56675">
                  <c:v>2.4643137254901957</c:v>
                </c:pt>
                <c:pt idx="56676">
                  <c:v>2.4643137254901957</c:v>
                </c:pt>
                <c:pt idx="56677">
                  <c:v>2.4643137254901957</c:v>
                </c:pt>
                <c:pt idx="56678">
                  <c:v>2.4643137254901957</c:v>
                </c:pt>
                <c:pt idx="56679">
                  <c:v>2.4643137254901957</c:v>
                </c:pt>
                <c:pt idx="56680">
                  <c:v>2.4643137254901957</c:v>
                </c:pt>
                <c:pt idx="56681">
                  <c:v>2.4643137254901957</c:v>
                </c:pt>
                <c:pt idx="56682">
                  <c:v>2.4643137254901957</c:v>
                </c:pt>
                <c:pt idx="56683">
                  <c:v>2.4643137254901957</c:v>
                </c:pt>
                <c:pt idx="56684">
                  <c:v>2.4643137254901957</c:v>
                </c:pt>
                <c:pt idx="56685">
                  <c:v>2.4643137254901957</c:v>
                </c:pt>
                <c:pt idx="56686">
                  <c:v>2.4643137254901957</c:v>
                </c:pt>
                <c:pt idx="56687">
                  <c:v>2.4643137254901957</c:v>
                </c:pt>
                <c:pt idx="56688">
                  <c:v>2.4643137254901957</c:v>
                </c:pt>
                <c:pt idx="56689">
                  <c:v>2.4643137254901957</c:v>
                </c:pt>
                <c:pt idx="56690">
                  <c:v>2.4643137254901957</c:v>
                </c:pt>
                <c:pt idx="56691">
                  <c:v>2.4643137254901957</c:v>
                </c:pt>
                <c:pt idx="56692">
                  <c:v>2.4643137254901957</c:v>
                </c:pt>
                <c:pt idx="56693">
                  <c:v>2.4643137254901957</c:v>
                </c:pt>
                <c:pt idx="56694">
                  <c:v>2.4643137254901957</c:v>
                </c:pt>
                <c:pt idx="56695">
                  <c:v>2.4643137254901957</c:v>
                </c:pt>
                <c:pt idx="56696">
                  <c:v>2.4643137254901957</c:v>
                </c:pt>
                <c:pt idx="56697">
                  <c:v>2.4643137254901957</c:v>
                </c:pt>
                <c:pt idx="56698">
                  <c:v>2.4643137254901957</c:v>
                </c:pt>
                <c:pt idx="56699">
                  <c:v>2.4643137254901957</c:v>
                </c:pt>
                <c:pt idx="56700">
                  <c:v>2.4643137254901957</c:v>
                </c:pt>
                <c:pt idx="56701">
                  <c:v>2.4643137254901957</c:v>
                </c:pt>
                <c:pt idx="56702">
                  <c:v>2.4643137254901957</c:v>
                </c:pt>
                <c:pt idx="56703">
                  <c:v>2.4643137254901957</c:v>
                </c:pt>
                <c:pt idx="56704">
                  <c:v>2.4643137254901957</c:v>
                </c:pt>
                <c:pt idx="56705">
                  <c:v>2.4643137254901957</c:v>
                </c:pt>
                <c:pt idx="56706">
                  <c:v>2.4643137254901957</c:v>
                </c:pt>
                <c:pt idx="56707">
                  <c:v>2.4643137254901957</c:v>
                </c:pt>
                <c:pt idx="56708">
                  <c:v>2.4643137254901957</c:v>
                </c:pt>
                <c:pt idx="56709">
                  <c:v>2.4643137254901957</c:v>
                </c:pt>
                <c:pt idx="56710">
                  <c:v>2.4643137254901957</c:v>
                </c:pt>
                <c:pt idx="56711">
                  <c:v>2.4643137254901957</c:v>
                </c:pt>
                <c:pt idx="56712">
                  <c:v>2.4643137254901957</c:v>
                </c:pt>
                <c:pt idx="56713">
                  <c:v>2.4643137254901957</c:v>
                </c:pt>
                <c:pt idx="56714">
                  <c:v>2.4643137254901957</c:v>
                </c:pt>
                <c:pt idx="56715">
                  <c:v>2.4643137254901957</c:v>
                </c:pt>
                <c:pt idx="56716">
                  <c:v>2.4643137254901957</c:v>
                </c:pt>
                <c:pt idx="56717">
                  <c:v>2.6117647058823525</c:v>
                </c:pt>
                <c:pt idx="56718">
                  <c:v>2.6117647058823525</c:v>
                </c:pt>
                <c:pt idx="56719">
                  <c:v>2.6117647058823525</c:v>
                </c:pt>
                <c:pt idx="56720">
                  <c:v>2.6117647058823525</c:v>
                </c:pt>
                <c:pt idx="56721">
                  <c:v>2.6117647058823525</c:v>
                </c:pt>
                <c:pt idx="56722">
                  <c:v>2.6117647058823525</c:v>
                </c:pt>
                <c:pt idx="56723">
                  <c:v>2.6117647058823525</c:v>
                </c:pt>
                <c:pt idx="56724">
                  <c:v>2.6117647058823525</c:v>
                </c:pt>
                <c:pt idx="56725">
                  <c:v>2.6117647058823525</c:v>
                </c:pt>
                <c:pt idx="56726">
                  <c:v>2.6117647058823525</c:v>
                </c:pt>
                <c:pt idx="56727">
                  <c:v>2.6117647058823525</c:v>
                </c:pt>
                <c:pt idx="56728">
                  <c:v>2.6117647058823525</c:v>
                </c:pt>
                <c:pt idx="56729">
                  <c:v>2.6117647058823525</c:v>
                </c:pt>
                <c:pt idx="56730">
                  <c:v>2.6117647058823525</c:v>
                </c:pt>
                <c:pt idx="56731">
                  <c:v>2.6117647058823525</c:v>
                </c:pt>
                <c:pt idx="56732">
                  <c:v>2.6117647058823525</c:v>
                </c:pt>
                <c:pt idx="56733">
                  <c:v>2.6117647058823525</c:v>
                </c:pt>
                <c:pt idx="56734">
                  <c:v>2.6117647058823525</c:v>
                </c:pt>
                <c:pt idx="56735">
                  <c:v>2.6117647058823525</c:v>
                </c:pt>
                <c:pt idx="56736">
                  <c:v>2.6117647058823525</c:v>
                </c:pt>
                <c:pt idx="56737">
                  <c:v>2.6117647058823525</c:v>
                </c:pt>
                <c:pt idx="56738">
                  <c:v>2.6117647058823525</c:v>
                </c:pt>
                <c:pt idx="56739">
                  <c:v>2.6117647058823525</c:v>
                </c:pt>
                <c:pt idx="56740">
                  <c:v>2.6117647058823525</c:v>
                </c:pt>
                <c:pt idx="56741">
                  <c:v>2.6117647058823525</c:v>
                </c:pt>
                <c:pt idx="56742">
                  <c:v>2.6117647058823525</c:v>
                </c:pt>
                <c:pt idx="56743">
                  <c:v>2.6117647058823525</c:v>
                </c:pt>
                <c:pt idx="56744">
                  <c:v>2.6117647058823525</c:v>
                </c:pt>
                <c:pt idx="56745">
                  <c:v>2.6117647058823525</c:v>
                </c:pt>
                <c:pt idx="56746">
                  <c:v>2.6117647058823525</c:v>
                </c:pt>
                <c:pt idx="56747">
                  <c:v>2.6117647058823525</c:v>
                </c:pt>
                <c:pt idx="56748">
                  <c:v>2.6117647058823525</c:v>
                </c:pt>
                <c:pt idx="56749">
                  <c:v>2.6117647058823525</c:v>
                </c:pt>
                <c:pt idx="56750">
                  <c:v>2.6117647058823525</c:v>
                </c:pt>
                <c:pt idx="56751">
                  <c:v>2.4643137254901957</c:v>
                </c:pt>
                <c:pt idx="56752">
                  <c:v>2.4643137254901957</c:v>
                </c:pt>
                <c:pt idx="56753">
                  <c:v>2.4643137254901957</c:v>
                </c:pt>
                <c:pt idx="56754">
                  <c:v>2.4643137254901957</c:v>
                </c:pt>
                <c:pt idx="56755">
                  <c:v>2.4643137254901957</c:v>
                </c:pt>
                <c:pt idx="56756">
                  <c:v>2.4643137254901957</c:v>
                </c:pt>
                <c:pt idx="56757">
                  <c:v>2.4643137254901957</c:v>
                </c:pt>
                <c:pt idx="56758">
                  <c:v>2.4643137254901957</c:v>
                </c:pt>
                <c:pt idx="56759">
                  <c:v>2.4643137254901957</c:v>
                </c:pt>
                <c:pt idx="56760">
                  <c:v>2.4643137254901957</c:v>
                </c:pt>
                <c:pt idx="56761">
                  <c:v>2.4643137254901957</c:v>
                </c:pt>
                <c:pt idx="56762">
                  <c:v>2.4643137254901957</c:v>
                </c:pt>
                <c:pt idx="56763">
                  <c:v>2.4643137254901957</c:v>
                </c:pt>
                <c:pt idx="56764">
                  <c:v>2.4643137254901957</c:v>
                </c:pt>
                <c:pt idx="56765">
                  <c:v>2.4643137254901957</c:v>
                </c:pt>
                <c:pt idx="56766">
                  <c:v>2.4643137254901957</c:v>
                </c:pt>
                <c:pt idx="56767">
                  <c:v>2.4643137254901957</c:v>
                </c:pt>
                <c:pt idx="56768">
                  <c:v>2.4643137254901957</c:v>
                </c:pt>
                <c:pt idx="56769">
                  <c:v>2.4643137254901957</c:v>
                </c:pt>
                <c:pt idx="56770">
                  <c:v>2.4643137254901957</c:v>
                </c:pt>
                <c:pt idx="56771">
                  <c:v>2.4643137254901957</c:v>
                </c:pt>
                <c:pt idx="56772">
                  <c:v>2.4643137254901957</c:v>
                </c:pt>
                <c:pt idx="56773">
                  <c:v>2.4643137254901957</c:v>
                </c:pt>
                <c:pt idx="56774">
                  <c:v>2.4643137254901957</c:v>
                </c:pt>
                <c:pt idx="56775">
                  <c:v>2.4643137254901957</c:v>
                </c:pt>
                <c:pt idx="56776">
                  <c:v>2.4643137254901957</c:v>
                </c:pt>
                <c:pt idx="56777">
                  <c:v>2.4643137254901957</c:v>
                </c:pt>
                <c:pt idx="56778">
                  <c:v>2.4643137254901957</c:v>
                </c:pt>
                <c:pt idx="56779">
                  <c:v>2.4643137254901957</c:v>
                </c:pt>
                <c:pt idx="56780">
                  <c:v>2.4643137254901957</c:v>
                </c:pt>
                <c:pt idx="56781">
                  <c:v>2.4643137254901957</c:v>
                </c:pt>
                <c:pt idx="56782">
                  <c:v>2.4643137254901957</c:v>
                </c:pt>
                <c:pt idx="56783">
                  <c:v>2.4643137254901957</c:v>
                </c:pt>
                <c:pt idx="56784">
                  <c:v>2.4643137254901957</c:v>
                </c:pt>
                <c:pt idx="56785">
                  <c:v>2.4643137254901957</c:v>
                </c:pt>
                <c:pt idx="56786">
                  <c:v>2.4643137254901957</c:v>
                </c:pt>
                <c:pt idx="56787">
                  <c:v>2.4643137254901957</c:v>
                </c:pt>
                <c:pt idx="56788">
                  <c:v>2.4643137254901957</c:v>
                </c:pt>
                <c:pt idx="56789">
                  <c:v>2.4643137254901957</c:v>
                </c:pt>
                <c:pt idx="56790">
                  <c:v>2.4643137254901957</c:v>
                </c:pt>
                <c:pt idx="56791">
                  <c:v>2.4643137254901957</c:v>
                </c:pt>
                <c:pt idx="56792">
                  <c:v>2.4643137254901957</c:v>
                </c:pt>
                <c:pt idx="56793">
                  <c:v>2.4643137254901957</c:v>
                </c:pt>
                <c:pt idx="56794">
                  <c:v>2.4643137254901957</c:v>
                </c:pt>
                <c:pt idx="56795">
                  <c:v>2.4643137254901957</c:v>
                </c:pt>
                <c:pt idx="56796">
                  <c:v>2.4643137254901957</c:v>
                </c:pt>
                <c:pt idx="56797">
                  <c:v>2.4643137254901957</c:v>
                </c:pt>
                <c:pt idx="56798">
                  <c:v>2.4643137254901957</c:v>
                </c:pt>
                <c:pt idx="56799">
                  <c:v>2.4643137254901957</c:v>
                </c:pt>
                <c:pt idx="56800">
                  <c:v>2.4643137254901957</c:v>
                </c:pt>
                <c:pt idx="56801">
                  <c:v>2.4643137254901957</c:v>
                </c:pt>
                <c:pt idx="56802">
                  <c:v>2.4643137254901957</c:v>
                </c:pt>
                <c:pt idx="56803">
                  <c:v>2.4643137254901957</c:v>
                </c:pt>
                <c:pt idx="56804">
                  <c:v>2.4643137254901957</c:v>
                </c:pt>
                <c:pt idx="56805">
                  <c:v>2.4643137254901957</c:v>
                </c:pt>
                <c:pt idx="56806">
                  <c:v>2.4643137254901957</c:v>
                </c:pt>
                <c:pt idx="56807">
                  <c:v>2.4643137254901957</c:v>
                </c:pt>
                <c:pt idx="56808">
                  <c:v>2.4643137254901957</c:v>
                </c:pt>
                <c:pt idx="56809">
                  <c:v>2.4643137254901957</c:v>
                </c:pt>
                <c:pt idx="56810">
                  <c:v>2.4643137254901957</c:v>
                </c:pt>
                <c:pt idx="56811">
                  <c:v>2.4643137254901957</c:v>
                </c:pt>
                <c:pt idx="56812">
                  <c:v>2.6117647058823525</c:v>
                </c:pt>
                <c:pt idx="56813">
                  <c:v>2.6117647058823525</c:v>
                </c:pt>
                <c:pt idx="56814">
                  <c:v>2.6117647058823525</c:v>
                </c:pt>
                <c:pt idx="56815">
                  <c:v>2.6117647058823525</c:v>
                </c:pt>
                <c:pt idx="56816">
                  <c:v>2.6117647058823525</c:v>
                </c:pt>
                <c:pt idx="56817">
                  <c:v>2.6117647058823525</c:v>
                </c:pt>
                <c:pt idx="56818">
                  <c:v>2.6117647058823525</c:v>
                </c:pt>
                <c:pt idx="56819">
                  <c:v>2.6117647058823525</c:v>
                </c:pt>
                <c:pt idx="56820">
                  <c:v>2.6117647058823525</c:v>
                </c:pt>
                <c:pt idx="56821">
                  <c:v>2.6117647058823525</c:v>
                </c:pt>
                <c:pt idx="56822">
                  <c:v>2.6117647058823525</c:v>
                </c:pt>
                <c:pt idx="56823">
                  <c:v>2.6117647058823525</c:v>
                </c:pt>
                <c:pt idx="56824">
                  <c:v>2.6117647058823525</c:v>
                </c:pt>
                <c:pt idx="56825">
                  <c:v>2.6117647058823525</c:v>
                </c:pt>
                <c:pt idx="56826">
                  <c:v>2.6117647058823525</c:v>
                </c:pt>
                <c:pt idx="56827">
                  <c:v>2.6117647058823525</c:v>
                </c:pt>
                <c:pt idx="56828">
                  <c:v>2.6117647058823525</c:v>
                </c:pt>
                <c:pt idx="56829">
                  <c:v>2.6117647058823525</c:v>
                </c:pt>
                <c:pt idx="56830">
                  <c:v>2.6117647058823525</c:v>
                </c:pt>
                <c:pt idx="56831">
                  <c:v>2.6117647058823525</c:v>
                </c:pt>
                <c:pt idx="56832">
                  <c:v>2.6117647058823525</c:v>
                </c:pt>
                <c:pt idx="56833">
                  <c:v>2.6117647058823525</c:v>
                </c:pt>
                <c:pt idx="56834">
                  <c:v>2.6117647058823525</c:v>
                </c:pt>
                <c:pt idx="56835">
                  <c:v>2.6117647058823525</c:v>
                </c:pt>
                <c:pt idx="56836">
                  <c:v>2.6117647058823525</c:v>
                </c:pt>
                <c:pt idx="56837">
                  <c:v>2.6117647058823525</c:v>
                </c:pt>
                <c:pt idx="56838">
                  <c:v>2.6117647058823525</c:v>
                </c:pt>
                <c:pt idx="56839">
                  <c:v>2.6117647058823525</c:v>
                </c:pt>
                <c:pt idx="56840">
                  <c:v>2.6117647058823525</c:v>
                </c:pt>
                <c:pt idx="56841">
                  <c:v>2.6117647058823525</c:v>
                </c:pt>
                <c:pt idx="56842">
                  <c:v>2.6117647058823525</c:v>
                </c:pt>
                <c:pt idx="56843">
                  <c:v>2.6117647058823525</c:v>
                </c:pt>
                <c:pt idx="56844">
                  <c:v>2.6117647058823525</c:v>
                </c:pt>
                <c:pt idx="56845">
                  <c:v>2.6117647058823525</c:v>
                </c:pt>
                <c:pt idx="56846">
                  <c:v>2.4643137254901957</c:v>
                </c:pt>
                <c:pt idx="56847">
                  <c:v>2.4643137254901957</c:v>
                </c:pt>
                <c:pt idx="56848">
                  <c:v>2.4643137254901957</c:v>
                </c:pt>
                <c:pt idx="56849">
                  <c:v>2.4643137254901957</c:v>
                </c:pt>
                <c:pt idx="56850">
                  <c:v>2.4643137254901957</c:v>
                </c:pt>
                <c:pt idx="56851">
                  <c:v>2.4643137254901957</c:v>
                </c:pt>
                <c:pt idx="56852">
                  <c:v>2.4643137254901957</c:v>
                </c:pt>
                <c:pt idx="56853">
                  <c:v>2.4643137254901957</c:v>
                </c:pt>
                <c:pt idx="56854">
                  <c:v>2.4643137254901957</c:v>
                </c:pt>
                <c:pt idx="56855">
                  <c:v>2.4643137254901957</c:v>
                </c:pt>
                <c:pt idx="56856">
                  <c:v>2.4643137254901957</c:v>
                </c:pt>
                <c:pt idx="56857">
                  <c:v>2.4643137254901957</c:v>
                </c:pt>
                <c:pt idx="56858">
                  <c:v>2.4643137254901957</c:v>
                </c:pt>
                <c:pt idx="56859">
                  <c:v>2.4643137254901957</c:v>
                </c:pt>
                <c:pt idx="56860">
                  <c:v>2.4643137254901957</c:v>
                </c:pt>
                <c:pt idx="56861">
                  <c:v>2.4643137254901957</c:v>
                </c:pt>
                <c:pt idx="56862">
                  <c:v>2.4643137254901957</c:v>
                </c:pt>
                <c:pt idx="56863">
                  <c:v>2.4643137254901957</c:v>
                </c:pt>
                <c:pt idx="56864">
                  <c:v>2.4643137254901957</c:v>
                </c:pt>
                <c:pt idx="56865">
                  <c:v>2.4643137254901957</c:v>
                </c:pt>
                <c:pt idx="56866">
                  <c:v>2.4643137254901957</c:v>
                </c:pt>
                <c:pt idx="56867">
                  <c:v>2.4643137254901957</c:v>
                </c:pt>
                <c:pt idx="56868">
                  <c:v>2.4643137254901957</c:v>
                </c:pt>
                <c:pt idx="56869">
                  <c:v>2.4643137254901957</c:v>
                </c:pt>
                <c:pt idx="56870">
                  <c:v>2.4643137254901957</c:v>
                </c:pt>
                <c:pt idx="56871">
                  <c:v>2.4643137254901957</c:v>
                </c:pt>
                <c:pt idx="56872">
                  <c:v>2.4643137254901957</c:v>
                </c:pt>
                <c:pt idx="56873">
                  <c:v>2.4643137254901957</c:v>
                </c:pt>
                <c:pt idx="56874">
                  <c:v>2.4643137254901957</c:v>
                </c:pt>
                <c:pt idx="56875">
                  <c:v>2.4643137254901957</c:v>
                </c:pt>
                <c:pt idx="56876">
                  <c:v>2.4643137254901957</c:v>
                </c:pt>
                <c:pt idx="56877">
                  <c:v>2.4643137254901957</c:v>
                </c:pt>
                <c:pt idx="56878">
                  <c:v>2.4643137254901957</c:v>
                </c:pt>
                <c:pt idx="56879">
                  <c:v>2.4643137254901957</c:v>
                </c:pt>
                <c:pt idx="56880">
                  <c:v>2.4643137254901957</c:v>
                </c:pt>
                <c:pt idx="56881">
                  <c:v>2.4643137254901957</c:v>
                </c:pt>
                <c:pt idx="56882">
                  <c:v>2.4643137254901957</c:v>
                </c:pt>
                <c:pt idx="56883">
                  <c:v>2.4643137254901957</c:v>
                </c:pt>
                <c:pt idx="56884">
                  <c:v>2.4643137254901957</c:v>
                </c:pt>
                <c:pt idx="56885">
                  <c:v>2.4643137254901957</c:v>
                </c:pt>
                <c:pt idx="56886">
                  <c:v>2.4643137254901957</c:v>
                </c:pt>
                <c:pt idx="56887">
                  <c:v>2.4643137254901957</c:v>
                </c:pt>
                <c:pt idx="56888">
                  <c:v>2.4643137254901957</c:v>
                </c:pt>
                <c:pt idx="56889">
                  <c:v>2.4643137254901957</c:v>
                </c:pt>
                <c:pt idx="56890">
                  <c:v>2.4643137254901957</c:v>
                </c:pt>
                <c:pt idx="56891">
                  <c:v>2.4643137254901957</c:v>
                </c:pt>
                <c:pt idx="56892">
                  <c:v>2.4643137254901957</c:v>
                </c:pt>
                <c:pt idx="56893">
                  <c:v>2.4643137254901957</c:v>
                </c:pt>
                <c:pt idx="56894">
                  <c:v>2.4643137254901957</c:v>
                </c:pt>
                <c:pt idx="56895">
                  <c:v>2.4643137254901957</c:v>
                </c:pt>
                <c:pt idx="56896">
                  <c:v>2.4643137254901957</c:v>
                </c:pt>
                <c:pt idx="56897">
                  <c:v>2.4643137254901957</c:v>
                </c:pt>
                <c:pt idx="56898">
                  <c:v>2.4643137254901957</c:v>
                </c:pt>
                <c:pt idx="56899">
                  <c:v>2.4643137254901957</c:v>
                </c:pt>
                <c:pt idx="56900">
                  <c:v>2.4643137254901957</c:v>
                </c:pt>
                <c:pt idx="56901">
                  <c:v>2.4643137254901957</c:v>
                </c:pt>
                <c:pt idx="56902">
                  <c:v>2.4643137254901957</c:v>
                </c:pt>
                <c:pt idx="56903">
                  <c:v>2.4643137254901957</c:v>
                </c:pt>
                <c:pt idx="56904">
                  <c:v>2.4643137254901957</c:v>
                </c:pt>
                <c:pt idx="56905">
                  <c:v>2.4643137254901957</c:v>
                </c:pt>
                <c:pt idx="56906">
                  <c:v>2.6117647058823525</c:v>
                </c:pt>
                <c:pt idx="56907">
                  <c:v>2.6117647058823525</c:v>
                </c:pt>
                <c:pt idx="56908">
                  <c:v>2.6117647058823525</c:v>
                </c:pt>
                <c:pt idx="56909">
                  <c:v>2.6117647058823525</c:v>
                </c:pt>
                <c:pt idx="56910">
                  <c:v>2.6117647058823525</c:v>
                </c:pt>
                <c:pt idx="56911">
                  <c:v>2.6117647058823525</c:v>
                </c:pt>
                <c:pt idx="56912">
                  <c:v>2.6117647058823525</c:v>
                </c:pt>
                <c:pt idx="56913">
                  <c:v>2.6117647058823525</c:v>
                </c:pt>
                <c:pt idx="56914">
                  <c:v>2.6117647058823525</c:v>
                </c:pt>
                <c:pt idx="56915">
                  <c:v>2.6117647058823525</c:v>
                </c:pt>
                <c:pt idx="56916">
                  <c:v>2.6117647058823525</c:v>
                </c:pt>
                <c:pt idx="56917">
                  <c:v>2.6117647058823525</c:v>
                </c:pt>
                <c:pt idx="56918">
                  <c:v>2.6117647058823525</c:v>
                </c:pt>
                <c:pt idx="56919">
                  <c:v>2.6117647058823525</c:v>
                </c:pt>
                <c:pt idx="56920">
                  <c:v>2.6117647058823525</c:v>
                </c:pt>
                <c:pt idx="56921">
                  <c:v>2.6117647058823525</c:v>
                </c:pt>
                <c:pt idx="56922">
                  <c:v>2.6117647058823525</c:v>
                </c:pt>
                <c:pt idx="56923">
                  <c:v>2.6117647058823525</c:v>
                </c:pt>
                <c:pt idx="56924">
                  <c:v>2.6117647058823525</c:v>
                </c:pt>
                <c:pt idx="56925">
                  <c:v>2.6117647058823525</c:v>
                </c:pt>
                <c:pt idx="56926">
                  <c:v>2.6117647058823525</c:v>
                </c:pt>
                <c:pt idx="56927">
                  <c:v>2.6117647058823525</c:v>
                </c:pt>
                <c:pt idx="56928">
                  <c:v>2.6117647058823525</c:v>
                </c:pt>
                <c:pt idx="56929">
                  <c:v>2.6117647058823525</c:v>
                </c:pt>
                <c:pt idx="56930">
                  <c:v>2.6117647058823525</c:v>
                </c:pt>
                <c:pt idx="56931">
                  <c:v>2.6117647058823525</c:v>
                </c:pt>
                <c:pt idx="56932">
                  <c:v>2.6117647058823525</c:v>
                </c:pt>
                <c:pt idx="56933">
                  <c:v>2.6117647058823525</c:v>
                </c:pt>
                <c:pt idx="56934">
                  <c:v>2.6117647058823525</c:v>
                </c:pt>
                <c:pt idx="56935">
                  <c:v>2.6117647058823525</c:v>
                </c:pt>
                <c:pt idx="56936">
                  <c:v>2.6117647058823525</c:v>
                </c:pt>
                <c:pt idx="56937">
                  <c:v>2.6117647058823525</c:v>
                </c:pt>
                <c:pt idx="56938">
                  <c:v>2.6117647058823525</c:v>
                </c:pt>
                <c:pt idx="56939">
                  <c:v>2.6117647058823525</c:v>
                </c:pt>
                <c:pt idx="56940">
                  <c:v>2.6117647058823525</c:v>
                </c:pt>
                <c:pt idx="56941">
                  <c:v>2.6117647058823525</c:v>
                </c:pt>
                <c:pt idx="56942">
                  <c:v>2.6117647058823525</c:v>
                </c:pt>
                <c:pt idx="56943">
                  <c:v>2.4643137254901957</c:v>
                </c:pt>
                <c:pt idx="56944">
                  <c:v>2.4643137254901957</c:v>
                </c:pt>
                <c:pt idx="56945">
                  <c:v>2.4643137254901957</c:v>
                </c:pt>
                <c:pt idx="56946">
                  <c:v>2.4643137254901957</c:v>
                </c:pt>
                <c:pt idx="56947">
                  <c:v>2.4643137254901957</c:v>
                </c:pt>
                <c:pt idx="56948">
                  <c:v>2.4643137254901957</c:v>
                </c:pt>
                <c:pt idx="56949">
                  <c:v>2.4643137254901957</c:v>
                </c:pt>
                <c:pt idx="56950">
                  <c:v>2.4643137254901957</c:v>
                </c:pt>
                <c:pt idx="56951">
                  <c:v>2.4643137254901957</c:v>
                </c:pt>
                <c:pt idx="56952">
                  <c:v>2.4643137254901957</c:v>
                </c:pt>
                <c:pt idx="56953">
                  <c:v>2.4643137254901957</c:v>
                </c:pt>
                <c:pt idx="56954">
                  <c:v>2.4643137254901957</c:v>
                </c:pt>
                <c:pt idx="56955">
                  <c:v>2.4643137254901957</c:v>
                </c:pt>
                <c:pt idx="56956">
                  <c:v>2.4643137254901957</c:v>
                </c:pt>
                <c:pt idx="56957">
                  <c:v>2.4643137254901957</c:v>
                </c:pt>
                <c:pt idx="56958">
                  <c:v>2.4643137254901957</c:v>
                </c:pt>
                <c:pt idx="56959">
                  <c:v>2.4643137254901957</c:v>
                </c:pt>
                <c:pt idx="56960">
                  <c:v>2.4643137254901957</c:v>
                </c:pt>
                <c:pt idx="56961">
                  <c:v>2.4643137254901957</c:v>
                </c:pt>
                <c:pt idx="56962">
                  <c:v>2.4643137254901957</c:v>
                </c:pt>
                <c:pt idx="56963">
                  <c:v>2.4643137254901957</c:v>
                </c:pt>
                <c:pt idx="56964">
                  <c:v>2.4643137254901957</c:v>
                </c:pt>
                <c:pt idx="56965">
                  <c:v>2.4643137254901957</c:v>
                </c:pt>
                <c:pt idx="56966">
                  <c:v>2.4643137254901957</c:v>
                </c:pt>
                <c:pt idx="56967">
                  <c:v>2.4643137254901957</c:v>
                </c:pt>
                <c:pt idx="56968">
                  <c:v>2.4643137254901957</c:v>
                </c:pt>
                <c:pt idx="56969">
                  <c:v>2.4643137254901957</c:v>
                </c:pt>
                <c:pt idx="56970">
                  <c:v>2.4643137254901957</c:v>
                </c:pt>
                <c:pt idx="56971">
                  <c:v>2.4643137254901957</c:v>
                </c:pt>
                <c:pt idx="56972">
                  <c:v>2.4643137254901957</c:v>
                </c:pt>
                <c:pt idx="56973">
                  <c:v>2.4643137254901957</c:v>
                </c:pt>
                <c:pt idx="56974">
                  <c:v>2.4643137254901957</c:v>
                </c:pt>
                <c:pt idx="56975">
                  <c:v>2.4643137254901957</c:v>
                </c:pt>
                <c:pt idx="56976">
                  <c:v>2.4643137254901957</c:v>
                </c:pt>
                <c:pt idx="56977">
                  <c:v>2.4643137254901957</c:v>
                </c:pt>
                <c:pt idx="56978">
                  <c:v>2.4643137254901957</c:v>
                </c:pt>
                <c:pt idx="56979">
                  <c:v>2.4643137254901957</c:v>
                </c:pt>
                <c:pt idx="56980">
                  <c:v>2.4643137254901957</c:v>
                </c:pt>
                <c:pt idx="56981">
                  <c:v>2.4643137254901957</c:v>
                </c:pt>
                <c:pt idx="56982">
                  <c:v>2.4643137254901957</c:v>
                </c:pt>
                <c:pt idx="56983">
                  <c:v>2.4643137254901957</c:v>
                </c:pt>
                <c:pt idx="56984">
                  <c:v>2.4643137254901957</c:v>
                </c:pt>
                <c:pt idx="56985">
                  <c:v>2.4643137254901957</c:v>
                </c:pt>
                <c:pt idx="56986">
                  <c:v>2.4643137254901957</c:v>
                </c:pt>
                <c:pt idx="56987">
                  <c:v>2.4643137254901957</c:v>
                </c:pt>
                <c:pt idx="56988">
                  <c:v>2.4643137254901957</c:v>
                </c:pt>
                <c:pt idx="56989">
                  <c:v>2.4643137254901957</c:v>
                </c:pt>
                <c:pt idx="56990">
                  <c:v>2.4643137254901957</c:v>
                </c:pt>
                <c:pt idx="56991">
                  <c:v>2.4643137254901957</c:v>
                </c:pt>
                <c:pt idx="56992">
                  <c:v>2.4643137254901957</c:v>
                </c:pt>
                <c:pt idx="56993">
                  <c:v>2.4643137254901957</c:v>
                </c:pt>
                <c:pt idx="56994">
                  <c:v>2.4643137254901957</c:v>
                </c:pt>
                <c:pt idx="56995">
                  <c:v>2.4643137254901957</c:v>
                </c:pt>
                <c:pt idx="56996">
                  <c:v>2.4643137254901957</c:v>
                </c:pt>
                <c:pt idx="56997">
                  <c:v>2.4643137254901957</c:v>
                </c:pt>
                <c:pt idx="56998">
                  <c:v>2.4643137254901957</c:v>
                </c:pt>
                <c:pt idx="56999">
                  <c:v>2.4643137254901957</c:v>
                </c:pt>
                <c:pt idx="57000">
                  <c:v>2.4643137254901957</c:v>
                </c:pt>
                <c:pt idx="57001">
                  <c:v>2.6117647058823525</c:v>
                </c:pt>
                <c:pt idx="57002">
                  <c:v>2.6117647058823525</c:v>
                </c:pt>
                <c:pt idx="57003">
                  <c:v>2.6117647058823525</c:v>
                </c:pt>
                <c:pt idx="57004">
                  <c:v>2.6117647058823525</c:v>
                </c:pt>
                <c:pt idx="57005">
                  <c:v>2.6117647058823525</c:v>
                </c:pt>
                <c:pt idx="57006">
                  <c:v>2.6117647058823525</c:v>
                </c:pt>
                <c:pt idx="57007">
                  <c:v>2.6117647058823525</c:v>
                </c:pt>
                <c:pt idx="57008">
                  <c:v>2.6117647058823525</c:v>
                </c:pt>
                <c:pt idx="57009">
                  <c:v>2.6117647058823525</c:v>
                </c:pt>
                <c:pt idx="57010">
                  <c:v>2.6117647058823525</c:v>
                </c:pt>
                <c:pt idx="57011">
                  <c:v>2.6117647058823525</c:v>
                </c:pt>
                <c:pt idx="57012">
                  <c:v>2.6117647058823525</c:v>
                </c:pt>
                <c:pt idx="57013">
                  <c:v>2.6117647058823525</c:v>
                </c:pt>
                <c:pt idx="57014">
                  <c:v>2.6117647058823525</c:v>
                </c:pt>
                <c:pt idx="57015">
                  <c:v>2.6117647058823525</c:v>
                </c:pt>
                <c:pt idx="57016">
                  <c:v>2.6117647058823525</c:v>
                </c:pt>
                <c:pt idx="57017">
                  <c:v>2.6117647058823525</c:v>
                </c:pt>
                <c:pt idx="57018">
                  <c:v>2.6117647058823525</c:v>
                </c:pt>
                <c:pt idx="57019">
                  <c:v>2.6117647058823525</c:v>
                </c:pt>
                <c:pt idx="57020">
                  <c:v>2.6117647058823525</c:v>
                </c:pt>
                <c:pt idx="57021">
                  <c:v>2.6117647058823525</c:v>
                </c:pt>
                <c:pt idx="57022">
                  <c:v>2.6117647058823525</c:v>
                </c:pt>
                <c:pt idx="57023">
                  <c:v>2.6117647058823525</c:v>
                </c:pt>
                <c:pt idx="57024">
                  <c:v>2.6117647058823525</c:v>
                </c:pt>
                <c:pt idx="57025">
                  <c:v>2.6117647058823525</c:v>
                </c:pt>
                <c:pt idx="57026">
                  <c:v>2.6117647058823525</c:v>
                </c:pt>
                <c:pt idx="57027">
                  <c:v>2.6117647058823525</c:v>
                </c:pt>
                <c:pt idx="57028">
                  <c:v>2.6117647058823525</c:v>
                </c:pt>
                <c:pt idx="57029">
                  <c:v>2.6117647058823525</c:v>
                </c:pt>
                <c:pt idx="57030">
                  <c:v>2.6117647058823525</c:v>
                </c:pt>
                <c:pt idx="57031">
                  <c:v>2.6117647058823525</c:v>
                </c:pt>
                <c:pt idx="57032">
                  <c:v>2.6117647058823525</c:v>
                </c:pt>
                <c:pt idx="57033">
                  <c:v>2.6117647058823525</c:v>
                </c:pt>
                <c:pt idx="57034">
                  <c:v>2.6117647058823525</c:v>
                </c:pt>
                <c:pt idx="57035">
                  <c:v>2.6117647058823525</c:v>
                </c:pt>
                <c:pt idx="57036">
                  <c:v>2.6117647058823525</c:v>
                </c:pt>
                <c:pt idx="57037">
                  <c:v>2.6117647058823525</c:v>
                </c:pt>
                <c:pt idx="57038">
                  <c:v>2.6117647058823525</c:v>
                </c:pt>
                <c:pt idx="57039">
                  <c:v>2.4643137254901957</c:v>
                </c:pt>
                <c:pt idx="57040">
                  <c:v>2.4643137254901957</c:v>
                </c:pt>
                <c:pt idx="57041">
                  <c:v>2.4643137254901957</c:v>
                </c:pt>
                <c:pt idx="57042">
                  <c:v>2.4643137254901957</c:v>
                </c:pt>
                <c:pt idx="57043">
                  <c:v>2.4643137254901957</c:v>
                </c:pt>
                <c:pt idx="57044">
                  <c:v>2.4643137254901957</c:v>
                </c:pt>
                <c:pt idx="57045">
                  <c:v>2.4643137254901957</c:v>
                </c:pt>
                <c:pt idx="57046">
                  <c:v>2.4643137254901957</c:v>
                </c:pt>
                <c:pt idx="57047">
                  <c:v>2.4643137254901957</c:v>
                </c:pt>
                <c:pt idx="57048">
                  <c:v>2.4643137254901957</c:v>
                </c:pt>
                <c:pt idx="57049">
                  <c:v>2.4643137254901957</c:v>
                </c:pt>
                <c:pt idx="57050">
                  <c:v>2.4643137254901957</c:v>
                </c:pt>
                <c:pt idx="57051">
                  <c:v>2.4643137254901957</c:v>
                </c:pt>
                <c:pt idx="57052">
                  <c:v>2.4643137254901957</c:v>
                </c:pt>
                <c:pt idx="57053">
                  <c:v>2.4643137254901957</c:v>
                </c:pt>
                <c:pt idx="57054">
                  <c:v>2.4643137254901957</c:v>
                </c:pt>
                <c:pt idx="57055">
                  <c:v>2.4643137254901957</c:v>
                </c:pt>
                <c:pt idx="57056">
                  <c:v>2.4643137254901957</c:v>
                </c:pt>
                <c:pt idx="57057">
                  <c:v>2.4643137254901957</c:v>
                </c:pt>
                <c:pt idx="57058">
                  <c:v>2.4643137254901957</c:v>
                </c:pt>
                <c:pt idx="57059">
                  <c:v>2.4643137254901957</c:v>
                </c:pt>
                <c:pt idx="57060">
                  <c:v>2.4643137254901957</c:v>
                </c:pt>
                <c:pt idx="57061">
                  <c:v>2.4643137254901957</c:v>
                </c:pt>
                <c:pt idx="57062">
                  <c:v>2.4643137254901957</c:v>
                </c:pt>
                <c:pt idx="57063">
                  <c:v>2.4643137254901957</c:v>
                </c:pt>
                <c:pt idx="57064">
                  <c:v>2.4643137254901957</c:v>
                </c:pt>
                <c:pt idx="57065">
                  <c:v>2.4643137254901957</c:v>
                </c:pt>
                <c:pt idx="57066">
                  <c:v>2.4643137254901957</c:v>
                </c:pt>
                <c:pt idx="57067">
                  <c:v>2.4643137254901957</c:v>
                </c:pt>
                <c:pt idx="57068">
                  <c:v>2.4643137254901957</c:v>
                </c:pt>
                <c:pt idx="57069">
                  <c:v>2.4643137254901957</c:v>
                </c:pt>
                <c:pt idx="57070">
                  <c:v>2.4643137254901957</c:v>
                </c:pt>
                <c:pt idx="57071">
                  <c:v>2.4643137254901957</c:v>
                </c:pt>
                <c:pt idx="57072">
                  <c:v>2.4643137254901957</c:v>
                </c:pt>
                <c:pt idx="57073">
                  <c:v>2.4643137254901957</c:v>
                </c:pt>
                <c:pt idx="57074">
                  <c:v>2.4643137254901957</c:v>
                </c:pt>
                <c:pt idx="57075">
                  <c:v>2.4643137254901957</c:v>
                </c:pt>
                <c:pt idx="57076">
                  <c:v>2.4643137254901957</c:v>
                </c:pt>
                <c:pt idx="57077">
                  <c:v>2.4643137254901957</c:v>
                </c:pt>
                <c:pt idx="57078">
                  <c:v>2.4643137254901957</c:v>
                </c:pt>
                <c:pt idx="57079">
                  <c:v>2.4643137254901957</c:v>
                </c:pt>
                <c:pt idx="57080">
                  <c:v>2.4643137254901957</c:v>
                </c:pt>
                <c:pt idx="57081">
                  <c:v>2.4643137254901957</c:v>
                </c:pt>
                <c:pt idx="57082">
                  <c:v>2.4643137254901957</c:v>
                </c:pt>
                <c:pt idx="57083">
                  <c:v>2.4643137254901957</c:v>
                </c:pt>
                <c:pt idx="57084">
                  <c:v>2.4643137254901957</c:v>
                </c:pt>
                <c:pt idx="57085">
                  <c:v>2.4643137254901957</c:v>
                </c:pt>
                <c:pt idx="57086">
                  <c:v>2.4643137254901957</c:v>
                </c:pt>
                <c:pt idx="57087">
                  <c:v>2.4643137254901957</c:v>
                </c:pt>
                <c:pt idx="57088">
                  <c:v>2.4643137254901957</c:v>
                </c:pt>
                <c:pt idx="57089">
                  <c:v>2.4643137254901957</c:v>
                </c:pt>
                <c:pt idx="57090">
                  <c:v>2.4643137254901957</c:v>
                </c:pt>
                <c:pt idx="57091">
                  <c:v>2.4643137254901957</c:v>
                </c:pt>
                <c:pt idx="57092">
                  <c:v>2.4643137254901957</c:v>
                </c:pt>
                <c:pt idx="57093">
                  <c:v>2.4643137254901957</c:v>
                </c:pt>
                <c:pt idx="57094">
                  <c:v>2.4643137254901957</c:v>
                </c:pt>
                <c:pt idx="57095">
                  <c:v>2.4643137254901957</c:v>
                </c:pt>
                <c:pt idx="57096">
                  <c:v>2.4643137254901957</c:v>
                </c:pt>
                <c:pt idx="57097">
                  <c:v>2.4643137254901957</c:v>
                </c:pt>
                <c:pt idx="57098">
                  <c:v>2.6117647058823525</c:v>
                </c:pt>
                <c:pt idx="57099">
                  <c:v>2.6117647058823525</c:v>
                </c:pt>
                <c:pt idx="57100">
                  <c:v>2.6117647058823525</c:v>
                </c:pt>
                <c:pt idx="57101">
                  <c:v>2.6117647058823525</c:v>
                </c:pt>
                <c:pt idx="57102">
                  <c:v>2.6117647058823525</c:v>
                </c:pt>
                <c:pt idx="57103">
                  <c:v>2.6117647058823525</c:v>
                </c:pt>
                <c:pt idx="57104">
                  <c:v>2.6117647058823525</c:v>
                </c:pt>
                <c:pt idx="57105">
                  <c:v>2.6117647058823525</c:v>
                </c:pt>
                <c:pt idx="57106">
                  <c:v>2.6117647058823525</c:v>
                </c:pt>
                <c:pt idx="57107">
                  <c:v>2.6117647058823525</c:v>
                </c:pt>
                <c:pt idx="57108">
                  <c:v>2.6117647058823525</c:v>
                </c:pt>
                <c:pt idx="57109">
                  <c:v>2.6117647058823525</c:v>
                </c:pt>
                <c:pt idx="57110">
                  <c:v>2.6117647058823525</c:v>
                </c:pt>
                <c:pt idx="57111">
                  <c:v>2.6117647058823525</c:v>
                </c:pt>
                <c:pt idx="57112">
                  <c:v>2.6117647058823525</c:v>
                </c:pt>
                <c:pt idx="57113">
                  <c:v>2.6117647058823525</c:v>
                </c:pt>
                <c:pt idx="57114">
                  <c:v>2.6117647058823525</c:v>
                </c:pt>
                <c:pt idx="57115">
                  <c:v>2.6117647058823525</c:v>
                </c:pt>
                <c:pt idx="57116">
                  <c:v>2.6117647058823525</c:v>
                </c:pt>
                <c:pt idx="57117">
                  <c:v>2.6117647058823525</c:v>
                </c:pt>
                <c:pt idx="57118">
                  <c:v>2.6117647058823525</c:v>
                </c:pt>
                <c:pt idx="57119">
                  <c:v>2.6117647058823525</c:v>
                </c:pt>
                <c:pt idx="57120">
                  <c:v>2.6117647058823525</c:v>
                </c:pt>
                <c:pt idx="57121">
                  <c:v>2.6117647058823525</c:v>
                </c:pt>
                <c:pt idx="57122">
                  <c:v>2.6117647058823525</c:v>
                </c:pt>
                <c:pt idx="57123">
                  <c:v>2.6117647058823525</c:v>
                </c:pt>
                <c:pt idx="57124">
                  <c:v>2.6117647058823525</c:v>
                </c:pt>
                <c:pt idx="57125">
                  <c:v>2.6117647058823525</c:v>
                </c:pt>
                <c:pt idx="57126">
                  <c:v>2.6117647058823525</c:v>
                </c:pt>
                <c:pt idx="57127">
                  <c:v>2.6117647058823525</c:v>
                </c:pt>
                <c:pt idx="57128">
                  <c:v>2.6117647058823525</c:v>
                </c:pt>
                <c:pt idx="57129">
                  <c:v>2.6117647058823525</c:v>
                </c:pt>
                <c:pt idx="57130">
                  <c:v>2.6117647058823525</c:v>
                </c:pt>
                <c:pt idx="57131">
                  <c:v>2.6117647058823525</c:v>
                </c:pt>
                <c:pt idx="57132">
                  <c:v>2.6117647058823525</c:v>
                </c:pt>
                <c:pt idx="57133">
                  <c:v>2.4643137254901957</c:v>
                </c:pt>
                <c:pt idx="57134">
                  <c:v>2.4643137254901957</c:v>
                </c:pt>
                <c:pt idx="57135">
                  <c:v>2.4643137254901957</c:v>
                </c:pt>
                <c:pt idx="57136">
                  <c:v>2.4643137254901957</c:v>
                </c:pt>
                <c:pt idx="57137">
                  <c:v>2.4643137254901957</c:v>
                </c:pt>
                <c:pt idx="57138">
                  <c:v>2.4643137254901957</c:v>
                </c:pt>
                <c:pt idx="57139">
                  <c:v>2.4643137254901957</c:v>
                </c:pt>
                <c:pt idx="57140">
                  <c:v>2.4643137254901957</c:v>
                </c:pt>
                <c:pt idx="57141">
                  <c:v>2.4643137254901957</c:v>
                </c:pt>
                <c:pt idx="57142">
                  <c:v>2.4643137254901957</c:v>
                </c:pt>
                <c:pt idx="57143">
                  <c:v>2.4643137254901957</c:v>
                </c:pt>
                <c:pt idx="57144">
                  <c:v>2.4643137254901957</c:v>
                </c:pt>
                <c:pt idx="57145">
                  <c:v>2.4643137254901957</c:v>
                </c:pt>
                <c:pt idx="57146">
                  <c:v>2.4643137254901957</c:v>
                </c:pt>
                <c:pt idx="57147">
                  <c:v>2.4643137254901957</c:v>
                </c:pt>
                <c:pt idx="57148">
                  <c:v>2.4643137254901957</c:v>
                </c:pt>
                <c:pt idx="57149">
                  <c:v>2.4643137254901957</c:v>
                </c:pt>
                <c:pt idx="57150">
                  <c:v>2.4643137254901957</c:v>
                </c:pt>
                <c:pt idx="57151">
                  <c:v>2.4643137254901957</c:v>
                </c:pt>
                <c:pt idx="57152">
                  <c:v>2.4643137254901957</c:v>
                </c:pt>
                <c:pt idx="57153">
                  <c:v>2.4643137254901957</c:v>
                </c:pt>
                <c:pt idx="57154">
                  <c:v>2.4643137254901957</c:v>
                </c:pt>
                <c:pt idx="57155">
                  <c:v>2.4643137254901957</c:v>
                </c:pt>
                <c:pt idx="57156">
                  <c:v>2.4643137254901957</c:v>
                </c:pt>
                <c:pt idx="57157">
                  <c:v>2.4643137254901957</c:v>
                </c:pt>
                <c:pt idx="57158">
                  <c:v>2.4643137254901957</c:v>
                </c:pt>
                <c:pt idx="57159">
                  <c:v>2.4643137254901957</c:v>
                </c:pt>
                <c:pt idx="57160">
                  <c:v>2.4643137254901957</c:v>
                </c:pt>
                <c:pt idx="57161">
                  <c:v>2.4643137254901957</c:v>
                </c:pt>
                <c:pt idx="57162">
                  <c:v>2.4643137254901957</c:v>
                </c:pt>
                <c:pt idx="57163">
                  <c:v>2.4643137254901957</c:v>
                </c:pt>
                <c:pt idx="57164">
                  <c:v>2.4643137254901957</c:v>
                </c:pt>
                <c:pt idx="57165">
                  <c:v>2.4643137254901957</c:v>
                </c:pt>
                <c:pt idx="57166">
                  <c:v>2.4643137254901957</c:v>
                </c:pt>
                <c:pt idx="57167">
                  <c:v>2.4643137254901957</c:v>
                </c:pt>
                <c:pt idx="57168">
                  <c:v>2.4643137254901957</c:v>
                </c:pt>
                <c:pt idx="57169">
                  <c:v>2.4643137254901957</c:v>
                </c:pt>
                <c:pt idx="57170">
                  <c:v>2.4643137254901957</c:v>
                </c:pt>
                <c:pt idx="57171">
                  <c:v>2.4643137254901957</c:v>
                </c:pt>
                <c:pt idx="57172">
                  <c:v>2.4643137254901957</c:v>
                </c:pt>
                <c:pt idx="57173">
                  <c:v>2.4643137254901957</c:v>
                </c:pt>
                <c:pt idx="57174">
                  <c:v>2.4643137254901957</c:v>
                </c:pt>
                <c:pt idx="57175">
                  <c:v>2.4643137254901957</c:v>
                </c:pt>
                <c:pt idx="57176">
                  <c:v>2.4643137254901957</c:v>
                </c:pt>
                <c:pt idx="57177">
                  <c:v>2.4643137254901957</c:v>
                </c:pt>
                <c:pt idx="57178">
                  <c:v>2.4643137254901957</c:v>
                </c:pt>
                <c:pt idx="57179">
                  <c:v>2.4643137254901957</c:v>
                </c:pt>
                <c:pt idx="57180">
                  <c:v>2.4643137254901957</c:v>
                </c:pt>
                <c:pt idx="57181">
                  <c:v>2.4643137254901957</c:v>
                </c:pt>
                <c:pt idx="57182">
                  <c:v>2.4643137254901957</c:v>
                </c:pt>
                <c:pt idx="57183">
                  <c:v>2.4643137254901957</c:v>
                </c:pt>
                <c:pt idx="57184">
                  <c:v>2.4643137254901957</c:v>
                </c:pt>
                <c:pt idx="57185">
                  <c:v>2.4643137254901957</c:v>
                </c:pt>
                <c:pt idx="57186">
                  <c:v>2.4643137254901957</c:v>
                </c:pt>
                <c:pt idx="57187">
                  <c:v>2.4643137254901957</c:v>
                </c:pt>
                <c:pt idx="57188">
                  <c:v>2.4643137254901957</c:v>
                </c:pt>
                <c:pt idx="57189">
                  <c:v>2.4643137254901957</c:v>
                </c:pt>
                <c:pt idx="57190">
                  <c:v>2.4643137254901957</c:v>
                </c:pt>
                <c:pt idx="57191">
                  <c:v>2.4643137254901957</c:v>
                </c:pt>
                <c:pt idx="57192">
                  <c:v>2.4643137254901957</c:v>
                </c:pt>
                <c:pt idx="57193">
                  <c:v>2.6117647058823525</c:v>
                </c:pt>
                <c:pt idx="57194">
                  <c:v>2.6117647058823525</c:v>
                </c:pt>
                <c:pt idx="57195">
                  <c:v>2.6117647058823525</c:v>
                </c:pt>
                <c:pt idx="57196">
                  <c:v>2.6117647058823525</c:v>
                </c:pt>
                <c:pt idx="57197">
                  <c:v>2.6117647058823525</c:v>
                </c:pt>
                <c:pt idx="57198">
                  <c:v>2.6117647058823525</c:v>
                </c:pt>
                <c:pt idx="57199">
                  <c:v>2.6117647058823525</c:v>
                </c:pt>
                <c:pt idx="57200">
                  <c:v>2.6117647058823525</c:v>
                </c:pt>
                <c:pt idx="57201">
                  <c:v>2.6117647058823525</c:v>
                </c:pt>
                <c:pt idx="57202">
                  <c:v>2.6117647058823525</c:v>
                </c:pt>
                <c:pt idx="57203">
                  <c:v>2.6117647058823525</c:v>
                </c:pt>
                <c:pt idx="57204">
                  <c:v>2.6117647058823525</c:v>
                </c:pt>
                <c:pt idx="57205">
                  <c:v>2.6117647058823525</c:v>
                </c:pt>
                <c:pt idx="57206">
                  <c:v>2.6117647058823525</c:v>
                </c:pt>
                <c:pt idx="57207">
                  <c:v>2.6117647058823525</c:v>
                </c:pt>
                <c:pt idx="57208">
                  <c:v>2.6117647058823525</c:v>
                </c:pt>
                <c:pt idx="57209">
                  <c:v>2.6117647058823525</c:v>
                </c:pt>
                <c:pt idx="57210">
                  <c:v>2.6117647058823525</c:v>
                </c:pt>
                <c:pt idx="57211">
                  <c:v>2.6117647058823525</c:v>
                </c:pt>
                <c:pt idx="57212">
                  <c:v>2.6117647058823525</c:v>
                </c:pt>
                <c:pt idx="57213">
                  <c:v>2.6117647058823525</c:v>
                </c:pt>
                <c:pt idx="57214">
                  <c:v>2.6117647058823525</c:v>
                </c:pt>
                <c:pt idx="57215">
                  <c:v>2.6117647058823525</c:v>
                </c:pt>
                <c:pt idx="57216">
                  <c:v>2.6117647058823525</c:v>
                </c:pt>
                <c:pt idx="57217">
                  <c:v>2.6117647058823525</c:v>
                </c:pt>
                <c:pt idx="57218">
                  <c:v>2.6117647058823525</c:v>
                </c:pt>
                <c:pt idx="57219">
                  <c:v>2.6117647058823525</c:v>
                </c:pt>
                <c:pt idx="57220">
                  <c:v>2.6117647058823525</c:v>
                </c:pt>
                <c:pt idx="57221">
                  <c:v>2.6117647058823525</c:v>
                </c:pt>
                <c:pt idx="57222">
                  <c:v>2.6117647058823525</c:v>
                </c:pt>
                <c:pt idx="57223">
                  <c:v>2.6117647058823525</c:v>
                </c:pt>
                <c:pt idx="57224">
                  <c:v>2.6117647058823525</c:v>
                </c:pt>
                <c:pt idx="57225">
                  <c:v>2.6117647058823525</c:v>
                </c:pt>
                <c:pt idx="57226">
                  <c:v>2.6117647058823525</c:v>
                </c:pt>
                <c:pt idx="57227">
                  <c:v>2.6117647058823525</c:v>
                </c:pt>
                <c:pt idx="57228">
                  <c:v>2.6117647058823525</c:v>
                </c:pt>
                <c:pt idx="57229">
                  <c:v>2.4643137254901957</c:v>
                </c:pt>
                <c:pt idx="57230">
                  <c:v>2.4643137254901957</c:v>
                </c:pt>
                <c:pt idx="57231">
                  <c:v>2.4643137254901957</c:v>
                </c:pt>
                <c:pt idx="57232">
                  <c:v>2.4643137254901957</c:v>
                </c:pt>
                <c:pt idx="57233">
                  <c:v>2.4643137254901957</c:v>
                </c:pt>
                <c:pt idx="57234">
                  <c:v>2.4643137254901957</c:v>
                </c:pt>
                <c:pt idx="57235">
                  <c:v>2.4643137254901957</c:v>
                </c:pt>
                <c:pt idx="57236">
                  <c:v>2.4643137254901957</c:v>
                </c:pt>
                <c:pt idx="57237">
                  <c:v>2.4643137254901957</c:v>
                </c:pt>
                <c:pt idx="57238">
                  <c:v>2.4643137254901957</c:v>
                </c:pt>
                <c:pt idx="57239">
                  <c:v>2.4643137254901957</c:v>
                </c:pt>
                <c:pt idx="57240">
                  <c:v>2.4643137254901957</c:v>
                </c:pt>
                <c:pt idx="57241">
                  <c:v>2.4643137254901957</c:v>
                </c:pt>
                <c:pt idx="57242">
                  <c:v>2.4643137254901957</c:v>
                </c:pt>
                <c:pt idx="57243">
                  <c:v>2.4643137254901957</c:v>
                </c:pt>
                <c:pt idx="57244">
                  <c:v>2.4643137254901957</c:v>
                </c:pt>
                <c:pt idx="57245">
                  <c:v>2.4643137254901957</c:v>
                </c:pt>
                <c:pt idx="57246">
                  <c:v>2.4643137254901957</c:v>
                </c:pt>
                <c:pt idx="57247">
                  <c:v>2.4643137254901957</c:v>
                </c:pt>
                <c:pt idx="57248">
                  <c:v>2.4643137254901957</c:v>
                </c:pt>
                <c:pt idx="57249">
                  <c:v>2.4643137254901957</c:v>
                </c:pt>
                <c:pt idx="57250">
                  <c:v>2.4643137254901957</c:v>
                </c:pt>
                <c:pt idx="57251">
                  <c:v>2.4643137254901957</c:v>
                </c:pt>
                <c:pt idx="57252">
                  <c:v>2.4643137254901957</c:v>
                </c:pt>
                <c:pt idx="57253">
                  <c:v>2.4643137254901957</c:v>
                </c:pt>
                <c:pt idx="57254">
                  <c:v>2.4643137254901957</c:v>
                </c:pt>
                <c:pt idx="57255">
                  <c:v>2.4643137254901957</c:v>
                </c:pt>
                <c:pt idx="57256">
                  <c:v>2.4643137254901957</c:v>
                </c:pt>
                <c:pt idx="57257">
                  <c:v>2.4643137254901957</c:v>
                </c:pt>
                <c:pt idx="57258">
                  <c:v>2.4643137254901957</c:v>
                </c:pt>
                <c:pt idx="57259">
                  <c:v>2.4643137254901957</c:v>
                </c:pt>
                <c:pt idx="57260">
                  <c:v>2.4643137254901957</c:v>
                </c:pt>
                <c:pt idx="57261">
                  <c:v>2.4643137254901957</c:v>
                </c:pt>
                <c:pt idx="57262">
                  <c:v>2.4643137254901957</c:v>
                </c:pt>
                <c:pt idx="57263">
                  <c:v>2.4643137254901957</c:v>
                </c:pt>
                <c:pt idx="57264">
                  <c:v>2.4643137254901957</c:v>
                </c:pt>
                <c:pt idx="57265">
                  <c:v>2.4643137254901957</c:v>
                </c:pt>
                <c:pt idx="57266">
                  <c:v>2.4643137254901957</c:v>
                </c:pt>
                <c:pt idx="57267">
                  <c:v>2.4643137254901957</c:v>
                </c:pt>
                <c:pt idx="57268">
                  <c:v>2.4643137254901957</c:v>
                </c:pt>
                <c:pt idx="57269">
                  <c:v>2.4643137254901957</c:v>
                </c:pt>
                <c:pt idx="57270">
                  <c:v>2.4643137254901957</c:v>
                </c:pt>
                <c:pt idx="57271">
                  <c:v>2.4643137254901957</c:v>
                </c:pt>
                <c:pt idx="57272">
                  <c:v>2.4643137254901957</c:v>
                </c:pt>
                <c:pt idx="57273">
                  <c:v>2.4643137254901957</c:v>
                </c:pt>
                <c:pt idx="57274">
                  <c:v>2.4643137254901957</c:v>
                </c:pt>
                <c:pt idx="57275">
                  <c:v>2.4643137254901957</c:v>
                </c:pt>
                <c:pt idx="57276">
                  <c:v>2.4643137254901957</c:v>
                </c:pt>
                <c:pt idx="57277">
                  <c:v>2.4643137254901957</c:v>
                </c:pt>
                <c:pt idx="57278">
                  <c:v>2.4643137254901957</c:v>
                </c:pt>
                <c:pt idx="57279">
                  <c:v>2.4643137254901957</c:v>
                </c:pt>
                <c:pt idx="57280">
                  <c:v>2.4643137254901957</c:v>
                </c:pt>
                <c:pt idx="57281">
                  <c:v>2.4643137254901957</c:v>
                </c:pt>
                <c:pt idx="57282">
                  <c:v>2.4643137254901957</c:v>
                </c:pt>
                <c:pt idx="57283">
                  <c:v>2.4643137254901957</c:v>
                </c:pt>
                <c:pt idx="57284">
                  <c:v>2.4643137254901957</c:v>
                </c:pt>
                <c:pt idx="57285">
                  <c:v>2.4643137254901957</c:v>
                </c:pt>
                <c:pt idx="57286">
                  <c:v>2.4643137254901957</c:v>
                </c:pt>
                <c:pt idx="57287">
                  <c:v>2.4643137254901957</c:v>
                </c:pt>
                <c:pt idx="57288">
                  <c:v>2.4643137254901957</c:v>
                </c:pt>
                <c:pt idx="57289">
                  <c:v>2.6117647058823525</c:v>
                </c:pt>
                <c:pt idx="57290">
                  <c:v>2.6117647058823525</c:v>
                </c:pt>
                <c:pt idx="57291">
                  <c:v>2.6117647058823525</c:v>
                </c:pt>
                <c:pt idx="57292">
                  <c:v>2.6117647058823525</c:v>
                </c:pt>
                <c:pt idx="57293">
                  <c:v>2.6117647058823525</c:v>
                </c:pt>
                <c:pt idx="57294">
                  <c:v>2.6117647058823525</c:v>
                </c:pt>
                <c:pt idx="57295">
                  <c:v>2.6117647058823525</c:v>
                </c:pt>
                <c:pt idx="57296">
                  <c:v>2.6117647058823525</c:v>
                </c:pt>
                <c:pt idx="57297">
                  <c:v>2.6117647058823525</c:v>
                </c:pt>
                <c:pt idx="57298">
                  <c:v>2.6117647058823525</c:v>
                </c:pt>
                <c:pt idx="57299">
                  <c:v>2.6117647058823525</c:v>
                </c:pt>
                <c:pt idx="57300">
                  <c:v>2.6117647058823525</c:v>
                </c:pt>
                <c:pt idx="57301">
                  <c:v>2.6117647058823525</c:v>
                </c:pt>
                <c:pt idx="57302">
                  <c:v>2.6117647058823525</c:v>
                </c:pt>
                <c:pt idx="57303">
                  <c:v>2.6117647058823525</c:v>
                </c:pt>
                <c:pt idx="57304">
                  <c:v>2.6117647058823525</c:v>
                </c:pt>
                <c:pt idx="57305">
                  <c:v>2.6117647058823525</c:v>
                </c:pt>
                <c:pt idx="57306">
                  <c:v>2.6117647058823525</c:v>
                </c:pt>
                <c:pt idx="57307">
                  <c:v>2.6117647058823525</c:v>
                </c:pt>
                <c:pt idx="57308">
                  <c:v>2.6117647058823525</c:v>
                </c:pt>
                <c:pt idx="57309">
                  <c:v>2.6117647058823525</c:v>
                </c:pt>
                <c:pt idx="57310">
                  <c:v>2.6117647058823525</c:v>
                </c:pt>
                <c:pt idx="57311">
                  <c:v>2.6117647058823525</c:v>
                </c:pt>
                <c:pt idx="57312">
                  <c:v>2.6117647058823525</c:v>
                </c:pt>
                <c:pt idx="57313">
                  <c:v>2.6117647058823525</c:v>
                </c:pt>
                <c:pt idx="57314">
                  <c:v>2.6117647058823525</c:v>
                </c:pt>
                <c:pt idx="57315">
                  <c:v>2.6117647058823525</c:v>
                </c:pt>
                <c:pt idx="57316">
                  <c:v>2.6117647058823525</c:v>
                </c:pt>
                <c:pt idx="57317">
                  <c:v>2.6117647058823525</c:v>
                </c:pt>
                <c:pt idx="57318">
                  <c:v>2.6117647058823525</c:v>
                </c:pt>
                <c:pt idx="57319">
                  <c:v>2.6117647058823525</c:v>
                </c:pt>
                <c:pt idx="57320">
                  <c:v>2.6117647058823525</c:v>
                </c:pt>
                <c:pt idx="57321">
                  <c:v>2.6117647058823525</c:v>
                </c:pt>
                <c:pt idx="57322">
                  <c:v>2.6117647058823525</c:v>
                </c:pt>
                <c:pt idx="57323">
                  <c:v>2.6117647058823525</c:v>
                </c:pt>
                <c:pt idx="57324">
                  <c:v>2.6117647058823525</c:v>
                </c:pt>
                <c:pt idx="57325">
                  <c:v>2.4643137254901957</c:v>
                </c:pt>
                <c:pt idx="57326">
                  <c:v>2.4643137254901957</c:v>
                </c:pt>
                <c:pt idx="57327">
                  <c:v>2.4643137254901957</c:v>
                </c:pt>
                <c:pt idx="57328">
                  <c:v>2.4643137254901957</c:v>
                </c:pt>
                <c:pt idx="57329">
                  <c:v>2.4643137254901957</c:v>
                </c:pt>
                <c:pt idx="57330">
                  <c:v>2.4643137254901957</c:v>
                </c:pt>
                <c:pt idx="57331">
                  <c:v>2.4643137254901957</c:v>
                </c:pt>
                <c:pt idx="57332">
                  <c:v>2.4643137254901957</c:v>
                </c:pt>
                <c:pt idx="57333">
                  <c:v>2.4643137254901957</c:v>
                </c:pt>
                <c:pt idx="57334">
                  <c:v>2.4643137254901957</c:v>
                </c:pt>
                <c:pt idx="57335">
                  <c:v>2.4643137254901957</c:v>
                </c:pt>
                <c:pt idx="57336">
                  <c:v>2.4643137254901957</c:v>
                </c:pt>
                <c:pt idx="57337">
                  <c:v>2.4643137254901957</c:v>
                </c:pt>
                <c:pt idx="57338">
                  <c:v>2.4643137254901957</c:v>
                </c:pt>
                <c:pt idx="57339">
                  <c:v>2.4643137254901957</c:v>
                </c:pt>
                <c:pt idx="57340">
                  <c:v>2.4643137254901957</c:v>
                </c:pt>
                <c:pt idx="57341">
                  <c:v>2.4643137254901957</c:v>
                </c:pt>
                <c:pt idx="57342">
                  <c:v>2.4643137254901957</c:v>
                </c:pt>
                <c:pt idx="57343">
                  <c:v>2.4643137254901957</c:v>
                </c:pt>
                <c:pt idx="57344">
                  <c:v>2.4643137254901957</c:v>
                </c:pt>
                <c:pt idx="57345">
                  <c:v>2.4643137254901957</c:v>
                </c:pt>
                <c:pt idx="57346">
                  <c:v>2.4643137254901957</c:v>
                </c:pt>
                <c:pt idx="57347">
                  <c:v>2.4643137254901957</c:v>
                </c:pt>
                <c:pt idx="57348">
                  <c:v>2.4643137254901957</c:v>
                </c:pt>
                <c:pt idx="57349">
                  <c:v>2.4643137254901957</c:v>
                </c:pt>
                <c:pt idx="57350">
                  <c:v>2.4643137254901957</c:v>
                </c:pt>
                <c:pt idx="57351">
                  <c:v>2.4643137254901957</c:v>
                </c:pt>
                <c:pt idx="57352">
                  <c:v>2.4643137254901957</c:v>
                </c:pt>
                <c:pt idx="57353">
                  <c:v>2.4643137254901957</c:v>
                </c:pt>
                <c:pt idx="57354">
                  <c:v>2.4643137254901957</c:v>
                </c:pt>
                <c:pt idx="57355">
                  <c:v>2.4643137254901957</c:v>
                </c:pt>
                <c:pt idx="57356">
                  <c:v>2.4643137254901957</c:v>
                </c:pt>
                <c:pt idx="57357">
                  <c:v>2.4643137254901957</c:v>
                </c:pt>
                <c:pt idx="57358">
                  <c:v>2.4643137254901957</c:v>
                </c:pt>
                <c:pt idx="57359">
                  <c:v>2.4643137254901957</c:v>
                </c:pt>
                <c:pt idx="57360">
                  <c:v>2.4643137254901957</c:v>
                </c:pt>
                <c:pt idx="57361">
                  <c:v>2.4643137254901957</c:v>
                </c:pt>
                <c:pt idx="57362">
                  <c:v>2.4643137254901957</c:v>
                </c:pt>
                <c:pt idx="57363">
                  <c:v>2.4643137254901957</c:v>
                </c:pt>
                <c:pt idx="57364">
                  <c:v>2.4643137254901957</c:v>
                </c:pt>
                <c:pt idx="57365">
                  <c:v>2.4643137254901957</c:v>
                </c:pt>
                <c:pt idx="57366">
                  <c:v>2.4643137254901957</c:v>
                </c:pt>
                <c:pt idx="57367">
                  <c:v>2.4643137254901957</c:v>
                </c:pt>
                <c:pt idx="57368">
                  <c:v>2.4643137254901957</c:v>
                </c:pt>
                <c:pt idx="57369">
                  <c:v>2.4643137254901957</c:v>
                </c:pt>
                <c:pt idx="57370">
                  <c:v>2.4643137254901957</c:v>
                </c:pt>
                <c:pt idx="57371">
                  <c:v>2.4643137254901957</c:v>
                </c:pt>
                <c:pt idx="57372">
                  <c:v>2.4643137254901957</c:v>
                </c:pt>
                <c:pt idx="57373">
                  <c:v>2.4643137254901957</c:v>
                </c:pt>
                <c:pt idx="57374">
                  <c:v>2.4643137254901957</c:v>
                </c:pt>
                <c:pt idx="57375">
                  <c:v>2.4643137254901957</c:v>
                </c:pt>
                <c:pt idx="57376">
                  <c:v>2.4643137254901957</c:v>
                </c:pt>
                <c:pt idx="57377">
                  <c:v>2.4643137254901957</c:v>
                </c:pt>
                <c:pt idx="57378">
                  <c:v>2.4643137254901957</c:v>
                </c:pt>
                <c:pt idx="57379">
                  <c:v>2.4643137254901957</c:v>
                </c:pt>
                <c:pt idx="57380">
                  <c:v>2.4643137254901957</c:v>
                </c:pt>
                <c:pt idx="57381">
                  <c:v>2.4643137254901957</c:v>
                </c:pt>
                <c:pt idx="57382">
                  <c:v>2.6117647058823525</c:v>
                </c:pt>
                <c:pt idx="57383">
                  <c:v>2.6117647058823525</c:v>
                </c:pt>
                <c:pt idx="57384">
                  <c:v>2.6117647058823525</c:v>
                </c:pt>
                <c:pt idx="57385">
                  <c:v>2.6117647058823525</c:v>
                </c:pt>
                <c:pt idx="57386">
                  <c:v>2.6117647058823525</c:v>
                </c:pt>
                <c:pt idx="57387">
                  <c:v>2.6117647058823525</c:v>
                </c:pt>
                <c:pt idx="57388">
                  <c:v>2.6117647058823525</c:v>
                </c:pt>
                <c:pt idx="57389">
                  <c:v>2.6117647058823525</c:v>
                </c:pt>
                <c:pt idx="57390">
                  <c:v>2.6117647058823525</c:v>
                </c:pt>
                <c:pt idx="57391">
                  <c:v>2.6117647058823525</c:v>
                </c:pt>
                <c:pt idx="57392">
                  <c:v>2.6117647058823525</c:v>
                </c:pt>
                <c:pt idx="57393">
                  <c:v>2.6117647058823525</c:v>
                </c:pt>
                <c:pt idx="57394">
                  <c:v>2.6117647058823525</c:v>
                </c:pt>
                <c:pt idx="57395">
                  <c:v>2.6117647058823525</c:v>
                </c:pt>
                <c:pt idx="57396">
                  <c:v>2.6117647058823525</c:v>
                </c:pt>
                <c:pt idx="57397">
                  <c:v>2.6117647058823525</c:v>
                </c:pt>
                <c:pt idx="57398">
                  <c:v>2.6117647058823525</c:v>
                </c:pt>
                <c:pt idx="57399">
                  <c:v>2.6117647058823525</c:v>
                </c:pt>
                <c:pt idx="57400">
                  <c:v>2.6117647058823525</c:v>
                </c:pt>
                <c:pt idx="57401">
                  <c:v>2.6117647058823525</c:v>
                </c:pt>
                <c:pt idx="57402">
                  <c:v>2.6117647058823525</c:v>
                </c:pt>
                <c:pt idx="57403">
                  <c:v>2.6117647058823525</c:v>
                </c:pt>
                <c:pt idx="57404">
                  <c:v>2.6117647058823525</c:v>
                </c:pt>
                <c:pt idx="57405">
                  <c:v>2.6117647058823525</c:v>
                </c:pt>
                <c:pt idx="57406">
                  <c:v>2.6117647058823525</c:v>
                </c:pt>
                <c:pt idx="57407">
                  <c:v>2.6117647058823525</c:v>
                </c:pt>
                <c:pt idx="57408">
                  <c:v>2.6117647058823525</c:v>
                </c:pt>
                <c:pt idx="57409">
                  <c:v>2.6117647058823525</c:v>
                </c:pt>
                <c:pt idx="57410">
                  <c:v>2.6117647058823525</c:v>
                </c:pt>
                <c:pt idx="57411">
                  <c:v>2.6117647058823525</c:v>
                </c:pt>
                <c:pt idx="57412">
                  <c:v>2.6117647058823525</c:v>
                </c:pt>
                <c:pt idx="57413">
                  <c:v>2.6117647058823525</c:v>
                </c:pt>
                <c:pt idx="57414">
                  <c:v>2.6117647058823525</c:v>
                </c:pt>
                <c:pt idx="57415">
                  <c:v>2.6117647058823525</c:v>
                </c:pt>
                <c:pt idx="57416">
                  <c:v>2.6117647058823525</c:v>
                </c:pt>
                <c:pt idx="57417">
                  <c:v>2.6117647058823525</c:v>
                </c:pt>
                <c:pt idx="57418">
                  <c:v>2.6117647058823525</c:v>
                </c:pt>
                <c:pt idx="57419">
                  <c:v>2.6117647058823525</c:v>
                </c:pt>
                <c:pt idx="57420">
                  <c:v>2.6117647058823525</c:v>
                </c:pt>
                <c:pt idx="57421">
                  <c:v>2.4643137254901957</c:v>
                </c:pt>
                <c:pt idx="57422">
                  <c:v>2.4643137254901957</c:v>
                </c:pt>
                <c:pt idx="57423">
                  <c:v>2.4643137254901957</c:v>
                </c:pt>
                <c:pt idx="57424">
                  <c:v>2.4643137254901957</c:v>
                </c:pt>
                <c:pt idx="57425">
                  <c:v>2.4643137254901957</c:v>
                </c:pt>
                <c:pt idx="57426">
                  <c:v>2.4643137254901957</c:v>
                </c:pt>
                <c:pt idx="57427">
                  <c:v>2.4643137254901957</c:v>
                </c:pt>
                <c:pt idx="57428">
                  <c:v>2.4643137254901957</c:v>
                </c:pt>
                <c:pt idx="57429">
                  <c:v>2.4643137254901957</c:v>
                </c:pt>
                <c:pt idx="57430">
                  <c:v>2.4643137254901957</c:v>
                </c:pt>
                <c:pt idx="57431">
                  <c:v>2.4643137254901957</c:v>
                </c:pt>
                <c:pt idx="57432">
                  <c:v>2.4643137254901957</c:v>
                </c:pt>
                <c:pt idx="57433">
                  <c:v>2.4643137254901957</c:v>
                </c:pt>
                <c:pt idx="57434">
                  <c:v>2.4643137254901957</c:v>
                </c:pt>
                <c:pt idx="57435">
                  <c:v>2.4643137254901957</c:v>
                </c:pt>
                <c:pt idx="57436">
                  <c:v>2.4643137254901957</c:v>
                </c:pt>
                <c:pt idx="57437">
                  <c:v>2.4643137254901957</c:v>
                </c:pt>
                <c:pt idx="57438">
                  <c:v>2.4643137254901957</c:v>
                </c:pt>
                <c:pt idx="57439">
                  <c:v>2.4643137254901957</c:v>
                </c:pt>
                <c:pt idx="57440">
                  <c:v>2.4643137254901957</c:v>
                </c:pt>
                <c:pt idx="57441">
                  <c:v>2.4643137254901957</c:v>
                </c:pt>
                <c:pt idx="57442">
                  <c:v>2.4643137254901957</c:v>
                </c:pt>
                <c:pt idx="57443">
                  <c:v>2.4643137254901957</c:v>
                </c:pt>
                <c:pt idx="57444">
                  <c:v>2.4643137254901957</c:v>
                </c:pt>
                <c:pt idx="57445">
                  <c:v>2.4643137254901957</c:v>
                </c:pt>
                <c:pt idx="57446">
                  <c:v>2.4643137254901957</c:v>
                </c:pt>
                <c:pt idx="57447">
                  <c:v>2.4643137254901957</c:v>
                </c:pt>
                <c:pt idx="57448">
                  <c:v>2.4643137254901957</c:v>
                </c:pt>
                <c:pt idx="57449">
                  <c:v>2.4643137254901957</c:v>
                </c:pt>
                <c:pt idx="57450">
                  <c:v>2.4643137254901957</c:v>
                </c:pt>
                <c:pt idx="57451">
                  <c:v>2.4643137254901957</c:v>
                </c:pt>
                <c:pt idx="57452">
                  <c:v>2.4643137254901957</c:v>
                </c:pt>
                <c:pt idx="57453">
                  <c:v>2.4643137254901957</c:v>
                </c:pt>
                <c:pt idx="57454">
                  <c:v>2.4643137254901957</c:v>
                </c:pt>
                <c:pt idx="57455">
                  <c:v>2.4643137254901957</c:v>
                </c:pt>
                <c:pt idx="57456">
                  <c:v>2.4643137254901957</c:v>
                </c:pt>
                <c:pt idx="57457">
                  <c:v>2.4643137254901957</c:v>
                </c:pt>
                <c:pt idx="57458">
                  <c:v>2.4643137254901957</c:v>
                </c:pt>
                <c:pt idx="57459">
                  <c:v>2.4643137254901957</c:v>
                </c:pt>
                <c:pt idx="57460">
                  <c:v>2.4643137254901957</c:v>
                </c:pt>
                <c:pt idx="57461">
                  <c:v>2.4643137254901957</c:v>
                </c:pt>
                <c:pt idx="57462">
                  <c:v>2.4643137254901957</c:v>
                </c:pt>
                <c:pt idx="57463">
                  <c:v>2.4643137254901957</c:v>
                </c:pt>
                <c:pt idx="57464">
                  <c:v>2.4643137254901957</c:v>
                </c:pt>
                <c:pt idx="57465">
                  <c:v>2.4643137254901957</c:v>
                </c:pt>
                <c:pt idx="57466">
                  <c:v>2.4643137254901957</c:v>
                </c:pt>
                <c:pt idx="57467">
                  <c:v>2.4643137254901957</c:v>
                </c:pt>
                <c:pt idx="57468">
                  <c:v>2.4643137254901957</c:v>
                </c:pt>
                <c:pt idx="57469">
                  <c:v>2.4643137254901957</c:v>
                </c:pt>
                <c:pt idx="57470">
                  <c:v>2.4643137254901957</c:v>
                </c:pt>
                <c:pt idx="57471">
                  <c:v>2.4643137254901957</c:v>
                </c:pt>
                <c:pt idx="57472">
                  <c:v>2.4643137254901957</c:v>
                </c:pt>
                <c:pt idx="57473">
                  <c:v>2.4643137254901957</c:v>
                </c:pt>
                <c:pt idx="57474">
                  <c:v>2.4643137254901957</c:v>
                </c:pt>
                <c:pt idx="57475">
                  <c:v>2.4643137254901957</c:v>
                </c:pt>
                <c:pt idx="57476">
                  <c:v>2.4643137254901957</c:v>
                </c:pt>
                <c:pt idx="57477">
                  <c:v>2.4643137254901957</c:v>
                </c:pt>
                <c:pt idx="57478">
                  <c:v>2.6117647058823525</c:v>
                </c:pt>
                <c:pt idx="57479">
                  <c:v>2.6117647058823525</c:v>
                </c:pt>
                <c:pt idx="57480">
                  <c:v>2.6117647058823525</c:v>
                </c:pt>
                <c:pt idx="57481">
                  <c:v>2.6117647058823525</c:v>
                </c:pt>
                <c:pt idx="57482">
                  <c:v>2.6117647058823525</c:v>
                </c:pt>
                <c:pt idx="57483">
                  <c:v>2.6117647058823525</c:v>
                </c:pt>
                <c:pt idx="57484">
                  <c:v>2.6117647058823525</c:v>
                </c:pt>
                <c:pt idx="57485">
                  <c:v>2.6117647058823525</c:v>
                </c:pt>
                <c:pt idx="57486">
                  <c:v>2.6117647058823525</c:v>
                </c:pt>
                <c:pt idx="57487">
                  <c:v>2.6117647058823525</c:v>
                </c:pt>
                <c:pt idx="57488">
                  <c:v>2.6117647058823525</c:v>
                </c:pt>
                <c:pt idx="57489">
                  <c:v>2.6117647058823525</c:v>
                </c:pt>
                <c:pt idx="57490">
                  <c:v>2.6117647058823525</c:v>
                </c:pt>
                <c:pt idx="57491">
                  <c:v>2.6117647058823525</c:v>
                </c:pt>
                <c:pt idx="57492">
                  <c:v>2.6117647058823525</c:v>
                </c:pt>
                <c:pt idx="57493">
                  <c:v>2.6117647058823525</c:v>
                </c:pt>
                <c:pt idx="57494">
                  <c:v>2.6117647058823525</c:v>
                </c:pt>
                <c:pt idx="57495">
                  <c:v>2.6117647058823525</c:v>
                </c:pt>
                <c:pt idx="57496">
                  <c:v>2.6117647058823525</c:v>
                </c:pt>
                <c:pt idx="57497">
                  <c:v>2.6117647058823525</c:v>
                </c:pt>
                <c:pt idx="57498">
                  <c:v>2.6117647058823525</c:v>
                </c:pt>
                <c:pt idx="57499">
                  <c:v>2.6117647058823525</c:v>
                </c:pt>
                <c:pt idx="57500">
                  <c:v>2.6117647058823525</c:v>
                </c:pt>
                <c:pt idx="57501">
                  <c:v>2.6117647058823525</c:v>
                </c:pt>
                <c:pt idx="57502">
                  <c:v>2.6117647058823525</c:v>
                </c:pt>
                <c:pt idx="57503">
                  <c:v>2.6117647058823525</c:v>
                </c:pt>
                <c:pt idx="57504">
                  <c:v>2.6117647058823525</c:v>
                </c:pt>
                <c:pt idx="57505">
                  <c:v>2.6117647058823525</c:v>
                </c:pt>
                <c:pt idx="57506">
                  <c:v>2.6117647058823525</c:v>
                </c:pt>
                <c:pt idx="57507">
                  <c:v>2.6117647058823525</c:v>
                </c:pt>
                <c:pt idx="57508">
                  <c:v>2.6117647058823525</c:v>
                </c:pt>
                <c:pt idx="57509">
                  <c:v>2.6117647058823525</c:v>
                </c:pt>
                <c:pt idx="57510">
                  <c:v>2.6117647058823525</c:v>
                </c:pt>
                <c:pt idx="57511">
                  <c:v>2.6117647058823525</c:v>
                </c:pt>
                <c:pt idx="57512">
                  <c:v>2.6117647058823525</c:v>
                </c:pt>
                <c:pt idx="57513">
                  <c:v>2.6117647058823525</c:v>
                </c:pt>
                <c:pt idx="57514">
                  <c:v>2.6117647058823525</c:v>
                </c:pt>
                <c:pt idx="57515">
                  <c:v>2.4643137254901957</c:v>
                </c:pt>
                <c:pt idx="57516">
                  <c:v>2.4643137254901957</c:v>
                </c:pt>
                <c:pt idx="57517">
                  <c:v>2.4643137254901957</c:v>
                </c:pt>
                <c:pt idx="57518">
                  <c:v>2.4643137254901957</c:v>
                </c:pt>
                <c:pt idx="57519">
                  <c:v>2.4643137254901957</c:v>
                </c:pt>
                <c:pt idx="57520">
                  <c:v>2.4643137254901957</c:v>
                </c:pt>
                <c:pt idx="57521">
                  <c:v>2.4643137254901957</c:v>
                </c:pt>
                <c:pt idx="57522">
                  <c:v>2.4643137254901957</c:v>
                </c:pt>
                <c:pt idx="57523">
                  <c:v>2.4643137254901957</c:v>
                </c:pt>
                <c:pt idx="57524">
                  <c:v>2.4643137254901957</c:v>
                </c:pt>
                <c:pt idx="57525">
                  <c:v>2.4643137254901957</c:v>
                </c:pt>
                <c:pt idx="57526">
                  <c:v>2.4643137254901957</c:v>
                </c:pt>
                <c:pt idx="57527">
                  <c:v>2.4643137254901957</c:v>
                </c:pt>
                <c:pt idx="57528">
                  <c:v>2.4643137254901957</c:v>
                </c:pt>
                <c:pt idx="57529">
                  <c:v>2.4643137254901957</c:v>
                </c:pt>
                <c:pt idx="57530">
                  <c:v>2.4643137254901957</c:v>
                </c:pt>
                <c:pt idx="57531">
                  <c:v>2.4643137254901957</c:v>
                </c:pt>
                <c:pt idx="57532">
                  <c:v>2.4643137254901957</c:v>
                </c:pt>
                <c:pt idx="57533">
                  <c:v>2.4643137254901957</c:v>
                </c:pt>
                <c:pt idx="57534">
                  <c:v>2.4643137254901957</c:v>
                </c:pt>
                <c:pt idx="57535">
                  <c:v>2.4643137254901957</c:v>
                </c:pt>
                <c:pt idx="57536">
                  <c:v>2.4643137254901957</c:v>
                </c:pt>
                <c:pt idx="57537">
                  <c:v>2.4643137254901957</c:v>
                </c:pt>
                <c:pt idx="57538">
                  <c:v>2.4643137254901957</c:v>
                </c:pt>
                <c:pt idx="57539">
                  <c:v>2.4643137254901957</c:v>
                </c:pt>
                <c:pt idx="57540">
                  <c:v>2.4643137254901957</c:v>
                </c:pt>
                <c:pt idx="57541">
                  <c:v>2.4643137254901957</c:v>
                </c:pt>
                <c:pt idx="57542">
                  <c:v>2.4643137254901957</c:v>
                </c:pt>
                <c:pt idx="57543">
                  <c:v>2.4643137254901957</c:v>
                </c:pt>
                <c:pt idx="57544">
                  <c:v>2.4643137254901957</c:v>
                </c:pt>
                <c:pt idx="57545">
                  <c:v>2.4643137254901957</c:v>
                </c:pt>
                <c:pt idx="57546">
                  <c:v>2.4643137254901957</c:v>
                </c:pt>
                <c:pt idx="57547">
                  <c:v>2.4643137254901957</c:v>
                </c:pt>
                <c:pt idx="57548">
                  <c:v>2.4643137254901957</c:v>
                </c:pt>
                <c:pt idx="57549">
                  <c:v>2.4643137254901957</c:v>
                </c:pt>
                <c:pt idx="57550">
                  <c:v>2.4643137254901957</c:v>
                </c:pt>
                <c:pt idx="57551">
                  <c:v>2.4643137254901957</c:v>
                </c:pt>
                <c:pt idx="57552">
                  <c:v>2.4643137254901957</c:v>
                </c:pt>
                <c:pt idx="57553">
                  <c:v>2.4643137254901957</c:v>
                </c:pt>
                <c:pt idx="57554">
                  <c:v>2.4643137254901957</c:v>
                </c:pt>
                <c:pt idx="57555">
                  <c:v>2.4643137254901957</c:v>
                </c:pt>
                <c:pt idx="57556">
                  <c:v>2.4643137254901957</c:v>
                </c:pt>
                <c:pt idx="57557">
                  <c:v>2.4643137254901957</c:v>
                </c:pt>
                <c:pt idx="57558">
                  <c:v>2.4643137254901957</c:v>
                </c:pt>
                <c:pt idx="57559">
                  <c:v>2.4643137254901957</c:v>
                </c:pt>
                <c:pt idx="57560">
                  <c:v>2.4643137254901957</c:v>
                </c:pt>
                <c:pt idx="57561">
                  <c:v>2.4643137254901957</c:v>
                </c:pt>
                <c:pt idx="57562">
                  <c:v>2.4643137254901957</c:v>
                </c:pt>
                <c:pt idx="57563">
                  <c:v>2.4643137254901957</c:v>
                </c:pt>
                <c:pt idx="57564">
                  <c:v>2.4643137254901957</c:v>
                </c:pt>
                <c:pt idx="57565">
                  <c:v>2.4643137254901957</c:v>
                </c:pt>
                <c:pt idx="57566">
                  <c:v>2.4643137254901957</c:v>
                </c:pt>
                <c:pt idx="57567">
                  <c:v>2.4643137254901957</c:v>
                </c:pt>
                <c:pt idx="57568">
                  <c:v>2.4643137254901957</c:v>
                </c:pt>
                <c:pt idx="57569">
                  <c:v>2.4643137254901957</c:v>
                </c:pt>
                <c:pt idx="57570">
                  <c:v>2.4643137254901957</c:v>
                </c:pt>
                <c:pt idx="57571">
                  <c:v>2.4643137254901957</c:v>
                </c:pt>
                <c:pt idx="57572">
                  <c:v>2.4643137254901957</c:v>
                </c:pt>
                <c:pt idx="57573">
                  <c:v>2.4643137254901957</c:v>
                </c:pt>
                <c:pt idx="57574">
                  <c:v>2.6117647058823525</c:v>
                </c:pt>
                <c:pt idx="57575">
                  <c:v>2.6117647058823525</c:v>
                </c:pt>
                <c:pt idx="57576">
                  <c:v>2.6117647058823525</c:v>
                </c:pt>
                <c:pt idx="57577">
                  <c:v>2.6117647058823525</c:v>
                </c:pt>
                <c:pt idx="57578">
                  <c:v>2.6117647058823525</c:v>
                </c:pt>
                <c:pt idx="57579">
                  <c:v>2.6117647058823525</c:v>
                </c:pt>
                <c:pt idx="57580">
                  <c:v>2.6117647058823525</c:v>
                </c:pt>
                <c:pt idx="57581">
                  <c:v>2.6117647058823525</c:v>
                </c:pt>
                <c:pt idx="57582">
                  <c:v>2.6117647058823525</c:v>
                </c:pt>
                <c:pt idx="57583">
                  <c:v>2.6117647058823525</c:v>
                </c:pt>
                <c:pt idx="57584">
                  <c:v>2.6117647058823525</c:v>
                </c:pt>
                <c:pt idx="57585">
                  <c:v>2.6117647058823525</c:v>
                </c:pt>
                <c:pt idx="57586">
                  <c:v>2.6117647058823525</c:v>
                </c:pt>
                <c:pt idx="57587">
                  <c:v>2.6117647058823525</c:v>
                </c:pt>
                <c:pt idx="57588">
                  <c:v>2.6117647058823525</c:v>
                </c:pt>
                <c:pt idx="57589">
                  <c:v>2.6117647058823525</c:v>
                </c:pt>
                <c:pt idx="57590">
                  <c:v>2.6117647058823525</c:v>
                </c:pt>
                <c:pt idx="57591">
                  <c:v>2.6117647058823525</c:v>
                </c:pt>
                <c:pt idx="57592">
                  <c:v>2.6117647058823525</c:v>
                </c:pt>
                <c:pt idx="57593">
                  <c:v>2.6117647058823525</c:v>
                </c:pt>
                <c:pt idx="57594">
                  <c:v>2.6117647058823525</c:v>
                </c:pt>
                <c:pt idx="57595">
                  <c:v>2.6117647058823525</c:v>
                </c:pt>
                <c:pt idx="57596">
                  <c:v>2.6117647058823525</c:v>
                </c:pt>
                <c:pt idx="57597">
                  <c:v>2.6117647058823525</c:v>
                </c:pt>
                <c:pt idx="57598">
                  <c:v>2.6117647058823525</c:v>
                </c:pt>
                <c:pt idx="57599">
                  <c:v>2.6117647058823525</c:v>
                </c:pt>
                <c:pt idx="57600">
                  <c:v>2.6117647058823525</c:v>
                </c:pt>
                <c:pt idx="57601">
                  <c:v>2.6117647058823525</c:v>
                </c:pt>
                <c:pt idx="57602">
                  <c:v>2.6117647058823525</c:v>
                </c:pt>
                <c:pt idx="57603">
                  <c:v>2.6117647058823525</c:v>
                </c:pt>
                <c:pt idx="57604">
                  <c:v>2.6117647058823525</c:v>
                </c:pt>
                <c:pt idx="57605">
                  <c:v>2.6117647058823525</c:v>
                </c:pt>
                <c:pt idx="57606">
                  <c:v>2.6117647058823525</c:v>
                </c:pt>
                <c:pt idx="57607">
                  <c:v>2.6117647058823525</c:v>
                </c:pt>
                <c:pt idx="57608">
                  <c:v>2.6117647058823525</c:v>
                </c:pt>
                <c:pt idx="57609">
                  <c:v>2.6117647058823525</c:v>
                </c:pt>
                <c:pt idx="57610">
                  <c:v>2.6117647058823525</c:v>
                </c:pt>
                <c:pt idx="57611">
                  <c:v>2.4643137254901957</c:v>
                </c:pt>
                <c:pt idx="57612">
                  <c:v>2.4643137254901957</c:v>
                </c:pt>
                <c:pt idx="57613">
                  <c:v>2.4643137254901957</c:v>
                </c:pt>
                <c:pt idx="57614">
                  <c:v>2.4643137254901957</c:v>
                </c:pt>
                <c:pt idx="57615">
                  <c:v>2.4643137254901957</c:v>
                </c:pt>
                <c:pt idx="57616">
                  <c:v>2.4643137254901957</c:v>
                </c:pt>
                <c:pt idx="57617">
                  <c:v>2.4643137254901957</c:v>
                </c:pt>
                <c:pt idx="57618">
                  <c:v>2.4643137254901957</c:v>
                </c:pt>
                <c:pt idx="57619">
                  <c:v>2.4643137254901957</c:v>
                </c:pt>
                <c:pt idx="57620">
                  <c:v>2.4643137254901957</c:v>
                </c:pt>
                <c:pt idx="57621">
                  <c:v>2.4643137254901957</c:v>
                </c:pt>
                <c:pt idx="57622">
                  <c:v>2.4643137254901957</c:v>
                </c:pt>
                <c:pt idx="57623">
                  <c:v>2.4643137254901957</c:v>
                </c:pt>
                <c:pt idx="57624">
                  <c:v>2.4643137254901957</c:v>
                </c:pt>
                <c:pt idx="57625">
                  <c:v>2.4643137254901957</c:v>
                </c:pt>
                <c:pt idx="57626">
                  <c:v>2.4643137254901957</c:v>
                </c:pt>
                <c:pt idx="57627">
                  <c:v>2.4643137254901957</c:v>
                </c:pt>
                <c:pt idx="57628">
                  <c:v>2.4643137254901957</c:v>
                </c:pt>
                <c:pt idx="57629">
                  <c:v>2.4643137254901957</c:v>
                </c:pt>
                <c:pt idx="57630">
                  <c:v>2.4643137254901957</c:v>
                </c:pt>
                <c:pt idx="57631">
                  <c:v>2.4643137254901957</c:v>
                </c:pt>
                <c:pt idx="57632">
                  <c:v>2.4643137254901957</c:v>
                </c:pt>
                <c:pt idx="57633">
                  <c:v>2.4643137254901957</c:v>
                </c:pt>
                <c:pt idx="57634">
                  <c:v>2.4643137254901957</c:v>
                </c:pt>
                <c:pt idx="57635">
                  <c:v>2.4643137254901957</c:v>
                </c:pt>
                <c:pt idx="57636">
                  <c:v>2.4643137254901957</c:v>
                </c:pt>
                <c:pt idx="57637">
                  <c:v>2.4643137254901957</c:v>
                </c:pt>
                <c:pt idx="57638">
                  <c:v>2.4643137254901957</c:v>
                </c:pt>
                <c:pt idx="57639">
                  <c:v>2.4643137254901957</c:v>
                </c:pt>
                <c:pt idx="57640">
                  <c:v>2.4643137254901957</c:v>
                </c:pt>
                <c:pt idx="57641">
                  <c:v>2.4643137254901957</c:v>
                </c:pt>
                <c:pt idx="57642">
                  <c:v>2.4643137254901957</c:v>
                </c:pt>
                <c:pt idx="57643">
                  <c:v>2.4643137254901957</c:v>
                </c:pt>
                <c:pt idx="57644">
                  <c:v>2.4643137254901957</c:v>
                </c:pt>
                <c:pt idx="57645">
                  <c:v>2.4643137254901957</c:v>
                </c:pt>
                <c:pt idx="57646">
                  <c:v>2.4643137254901957</c:v>
                </c:pt>
                <c:pt idx="57647">
                  <c:v>2.4643137254901957</c:v>
                </c:pt>
                <c:pt idx="57648">
                  <c:v>2.4643137254901957</c:v>
                </c:pt>
                <c:pt idx="57649">
                  <c:v>2.4643137254901957</c:v>
                </c:pt>
                <c:pt idx="57650">
                  <c:v>2.4643137254901957</c:v>
                </c:pt>
                <c:pt idx="57651">
                  <c:v>2.4643137254901957</c:v>
                </c:pt>
                <c:pt idx="57652">
                  <c:v>2.4643137254901957</c:v>
                </c:pt>
                <c:pt idx="57653">
                  <c:v>2.4643137254901957</c:v>
                </c:pt>
                <c:pt idx="57654">
                  <c:v>2.4643137254901957</c:v>
                </c:pt>
                <c:pt idx="57655">
                  <c:v>2.4643137254901957</c:v>
                </c:pt>
                <c:pt idx="57656">
                  <c:v>2.4643137254901957</c:v>
                </c:pt>
                <c:pt idx="57657">
                  <c:v>2.4643137254901957</c:v>
                </c:pt>
                <c:pt idx="57658">
                  <c:v>2.4643137254901957</c:v>
                </c:pt>
                <c:pt idx="57659">
                  <c:v>2.4643137254901957</c:v>
                </c:pt>
                <c:pt idx="57660">
                  <c:v>2.4643137254901957</c:v>
                </c:pt>
                <c:pt idx="57661">
                  <c:v>2.4643137254901957</c:v>
                </c:pt>
                <c:pt idx="57662">
                  <c:v>2.4643137254901957</c:v>
                </c:pt>
                <c:pt idx="57663">
                  <c:v>2.4643137254901957</c:v>
                </c:pt>
                <c:pt idx="57664">
                  <c:v>2.4643137254901957</c:v>
                </c:pt>
                <c:pt idx="57665">
                  <c:v>2.4643137254901957</c:v>
                </c:pt>
                <c:pt idx="57666">
                  <c:v>2.4643137254901957</c:v>
                </c:pt>
                <c:pt idx="57667">
                  <c:v>2.4643137254901957</c:v>
                </c:pt>
                <c:pt idx="57668">
                  <c:v>2.4643137254901957</c:v>
                </c:pt>
                <c:pt idx="57669">
                  <c:v>2.4643137254901957</c:v>
                </c:pt>
                <c:pt idx="57670">
                  <c:v>2.6117647058823525</c:v>
                </c:pt>
                <c:pt idx="57671">
                  <c:v>2.6117647058823525</c:v>
                </c:pt>
                <c:pt idx="57672">
                  <c:v>2.6117647058823525</c:v>
                </c:pt>
                <c:pt idx="57673">
                  <c:v>2.6117647058823525</c:v>
                </c:pt>
                <c:pt idx="57674">
                  <c:v>2.6117647058823525</c:v>
                </c:pt>
                <c:pt idx="57675">
                  <c:v>2.6117647058823525</c:v>
                </c:pt>
                <c:pt idx="57676">
                  <c:v>2.6117647058823525</c:v>
                </c:pt>
                <c:pt idx="57677">
                  <c:v>2.6117647058823525</c:v>
                </c:pt>
                <c:pt idx="57678">
                  <c:v>2.6117647058823525</c:v>
                </c:pt>
                <c:pt idx="57679">
                  <c:v>2.6117647058823525</c:v>
                </c:pt>
                <c:pt idx="57680">
                  <c:v>2.6117647058823525</c:v>
                </c:pt>
                <c:pt idx="57681">
                  <c:v>2.6117647058823525</c:v>
                </c:pt>
                <c:pt idx="57682">
                  <c:v>2.6117647058823525</c:v>
                </c:pt>
                <c:pt idx="57683">
                  <c:v>2.6117647058823525</c:v>
                </c:pt>
                <c:pt idx="57684">
                  <c:v>2.6117647058823525</c:v>
                </c:pt>
                <c:pt idx="57685">
                  <c:v>2.6117647058823525</c:v>
                </c:pt>
                <c:pt idx="57686">
                  <c:v>2.6117647058823525</c:v>
                </c:pt>
                <c:pt idx="57687">
                  <c:v>2.6117647058823525</c:v>
                </c:pt>
                <c:pt idx="57688">
                  <c:v>2.6117647058823525</c:v>
                </c:pt>
                <c:pt idx="57689">
                  <c:v>2.6117647058823525</c:v>
                </c:pt>
                <c:pt idx="57690">
                  <c:v>2.6117647058823525</c:v>
                </c:pt>
                <c:pt idx="57691">
                  <c:v>2.6117647058823525</c:v>
                </c:pt>
                <c:pt idx="57692">
                  <c:v>2.6117647058823525</c:v>
                </c:pt>
                <c:pt idx="57693">
                  <c:v>2.6117647058823525</c:v>
                </c:pt>
                <c:pt idx="57694">
                  <c:v>2.6117647058823525</c:v>
                </c:pt>
                <c:pt idx="57695">
                  <c:v>2.6117647058823525</c:v>
                </c:pt>
                <c:pt idx="57696">
                  <c:v>2.6117647058823525</c:v>
                </c:pt>
                <c:pt idx="57697">
                  <c:v>2.6117647058823525</c:v>
                </c:pt>
                <c:pt idx="57698">
                  <c:v>2.6117647058823525</c:v>
                </c:pt>
                <c:pt idx="57699">
                  <c:v>2.6117647058823525</c:v>
                </c:pt>
                <c:pt idx="57700">
                  <c:v>2.6117647058823525</c:v>
                </c:pt>
                <c:pt idx="57701">
                  <c:v>2.6117647058823525</c:v>
                </c:pt>
                <c:pt idx="57702">
                  <c:v>2.6117647058823525</c:v>
                </c:pt>
                <c:pt idx="57703">
                  <c:v>2.6117647058823525</c:v>
                </c:pt>
                <c:pt idx="57704">
                  <c:v>2.6117647058823525</c:v>
                </c:pt>
                <c:pt idx="57705">
                  <c:v>2.6117647058823525</c:v>
                </c:pt>
                <c:pt idx="57706">
                  <c:v>2.6117647058823525</c:v>
                </c:pt>
                <c:pt idx="57707">
                  <c:v>2.4643137254901957</c:v>
                </c:pt>
                <c:pt idx="57708">
                  <c:v>2.4643137254901957</c:v>
                </c:pt>
                <c:pt idx="57709">
                  <c:v>2.4643137254901957</c:v>
                </c:pt>
                <c:pt idx="57710">
                  <c:v>2.4643137254901957</c:v>
                </c:pt>
                <c:pt idx="57711">
                  <c:v>2.4643137254901957</c:v>
                </c:pt>
                <c:pt idx="57712">
                  <c:v>2.4643137254901957</c:v>
                </c:pt>
                <c:pt idx="57713">
                  <c:v>2.4643137254901957</c:v>
                </c:pt>
                <c:pt idx="57714">
                  <c:v>2.4643137254901957</c:v>
                </c:pt>
                <c:pt idx="57715">
                  <c:v>2.4643137254901957</c:v>
                </c:pt>
                <c:pt idx="57716">
                  <c:v>2.4643137254901957</c:v>
                </c:pt>
                <c:pt idx="57717">
                  <c:v>2.4643137254901957</c:v>
                </c:pt>
                <c:pt idx="57718">
                  <c:v>2.4643137254901957</c:v>
                </c:pt>
                <c:pt idx="57719">
                  <c:v>2.4643137254901957</c:v>
                </c:pt>
                <c:pt idx="57720">
                  <c:v>2.4643137254901957</c:v>
                </c:pt>
                <c:pt idx="57721">
                  <c:v>2.4643137254901957</c:v>
                </c:pt>
                <c:pt idx="57722">
                  <c:v>2.4643137254901957</c:v>
                </c:pt>
                <c:pt idx="57723">
                  <c:v>2.4643137254901957</c:v>
                </c:pt>
                <c:pt idx="57724">
                  <c:v>2.4643137254901957</c:v>
                </c:pt>
                <c:pt idx="57725">
                  <c:v>2.4643137254901957</c:v>
                </c:pt>
                <c:pt idx="57726">
                  <c:v>2.4643137254901957</c:v>
                </c:pt>
                <c:pt idx="57727">
                  <c:v>2.4643137254901957</c:v>
                </c:pt>
                <c:pt idx="57728">
                  <c:v>2.4643137254901957</c:v>
                </c:pt>
                <c:pt idx="57729">
                  <c:v>2.4643137254901957</c:v>
                </c:pt>
                <c:pt idx="57730">
                  <c:v>2.4643137254901957</c:v>
                </c:pt>
                <c:pt idx="57731">
                  <c:v>2.4643137254901957</c:v>
                </c:pt>
                <c:pt idx="57732">
                  <c:v>2.4643137254901957</c:v>
                </c:pt>
                <c:pt idx="57733">
                  <c:v>2.4643137254901957</c:v>
                </c:pt>
                <c:pt idx="57734">
                  <c:v>2.4643137254901957</c:v>
                </c:pt>
                <c:pt idx="57735">
                  <c:v>2.4643137254901957</c:v>
                </c:pt>
                <c:pt idx="57736">
                  <c:v>2.4643137254901957</c:v>
                </c:pt>
                <c:pt idx="57737">
                  <c:v>2.4643137254901957</c:v>
                </c:pt>
                <c:pt idx="57738">
                  <c:v>2.4643137254901957</c:v>
                </c:pt>
                <c:pt idx="57739">
                  <c:v>2.4643137254901957</c:v>
                </c:pt>
                <c:pt idx="57740">
                  <c:v>2.4643137254901957</c:v>
                </c:pt>
                <c:pt idx="57741">
                  <c:v>2.4643137254901957</c:v>
                </c:pt>
                <c:pt idx="57742">
                  <c:v>2.4643137254901957</c:v>
                </c:pt>
                <c:pt idx="57743">
                  <c:v>2.4643137254901957</c:v>
                </c:pt>
                <c:pt idx="57744">
                  <c:v>2.4643137254901957</c:v>
                </c:pt>
                <c:pt idx="57745">
                  <c:v>2.4643137254901957</c:v>
                </c:pt>
                <c:pt idx="57746">
                  <c:v>2.4643137254901957</c:v>
                </c:pt>
                <c:pt idx="57747">
                  <c:v>2.4643137254901957</c:v>
                </c:pt>
                <c:pt idx="57748">
                  <c:v>2.4643137254901957</c:v>
                </c:pt>
                <c:pt idx="57749">
                  <c:v>2.4643137254901957</c:v>
                </c:pt>
                <c:pt idx="57750">
                  <c:v>2.4643137254901957</c:v>
                </c:pt>
                <c:pt idx="57751">
                  <c:v>2.4643137254901957</c:v>
                </c:pt>
                <c:pt idx="57752">
                  <c:v>2.4643137254901957</c:v>
                </c:pt>
                <c:pt idx="57753">
                  <c:v>2.4643137254901957</c:v>
                </c:pt>
                <c:pt idx="57754">
                  <c:v>2.4643137254901957</c:v>
                </c:pt>
                <c:pt idx="57755">
                  <c:v>2.4643137254901957</c:v>
                </c:pt>
                <c:pt idx="57756">
                  <c:v>2.4643137254901957</c:v>
                </c:pt>
                <c:pt idx="57757">
                  <c:v>2.4643137254901957</c:v>
                </c:pt>
                <c:pt idx="57758">
                  <c:v>2.4643137254901957</c:v>
                </c:pt>
                <c:pt idx="57759">
                  <c:v>2.4643137254901957</c:v>
                </c:pt>
                <c:pt idx="57760">
                  <c:v>2.4643137254901957</c:v>
                </c:pt>
                <c:pt idx="57761">
                  <c:v>2.4643137254901957</c:v>
                </c:pt>
                <c:pt idx="57762">
                  <c:v>2.4643137254901957</c:v>
                </c:pt>
                <c:pt idx="57763">
                  <c:v>2.4643137254901957</c:v>
                </c:pt>
                <c:pt idx="57764">
                  <c:v>2.4643137254901957</c:v>
                </c:pt>
                <c:pt idx="57765">
                  <c:v>2.6117647058823525</c:v>
                </c:pt>
                <c:pt idx="57766">
                  <c:v>2.6117647058823525</c:v>
                </c:pt>
                <c:pt idx="57767">
                  <c:v>2.6117647058823525</c:v>
                </c:pt>
                <c:pt idx="57768">
                  <c:v>2.6117647058823525</c:v>
                </c:pt>
                <c:pt idx="57769">
                  <c:v>2.6117647058823525</c:v>
                </c:pt>
                <c:pt idx="57770">
                  <c:v>2.6117647058823525</c:v>
                </c:pt>
                <c:pt idx="57771">
                  <c:v>2.6117647058823525</c:v>
                </c:pt>
                <c:pt idx="57772">
                  <c:v>2.6117647058823525</c:v>
                </c:pt>
                <c:pt idx="57773">
                  <c:v>2.6117647058823525</c:v>
                </c:pt>
                <c:pt idx="57774">
                  <c:v>2.6117647058823525</c:v>
                </c:pt>
                <c:pt idx="57775">
                  <c:v>2.6117647058823525</c:v>
                </c:pt>
                <c:pt idx="57776">
                  <c:v>2.6117647058823525</c:v>
                </c:pt>
                <c:pt idx="57777">
                  <c:v>2.6117647058823525</c:v>
                </c:pt>
                <c:pt idx="57778">
                  <c:v>2.6117647058823525</c:v>
                </c:pt>
                <c:pt idx="57779">
                  <c:v>2.6117647058823525</c:v>
                </c:pt>
                <c:pt idx="57780">
                  <c:v>2.6117647058823525</c:v>
                </c:pt>
                <c:pt idx="57781">
                  <c:v>2.6117647058823525</c:v>
                </c:pt>
                <c:pt idx="57782">
                  <c:v>2.6117647058823525</c:v>
                </c:pt>
                <c:pt idx="57783">
                  <c:v>2.6117647058823525</c:v>
                </c:pt>
                <c:pt idx="57784">
                  <c:v>2.6117647058823525</c:v>
                </c:pt>
                <c:pt idx="57785">
                  <c:v>2.6117647058823525</c:v>
                </c:pt>
                <c:pt idx="57786">
                  <c:v>2.6117647058823525</c:v>
                </c:pt>
                <c:pt idx="57787">
                  <c:v>2.6117647058823525</c:v>
                </c:pt>
                <c:pt idx="57788">
                  <c:v>2.6117647058823525</c:v>
                </c:pt>
                <c:pt idx="57789">
                  <c:v>2.6117647058823525</c:v>
                </c:pt>
                <c:pt idx="57790">
                  <c:v>2.6117647058823525</c:v>
                </c:pt>
                <c:pt idx="57791">
                  <c:v>2.6117647058823525</c:v>
                </c:pt>
                <c:pt idx="57792">
                  <c:v>2.6117647058823525</c:v>
                </c:pt>
                <c:pt idx="57793">
                  <c:v>2.6117647058823525</c:v>
                </c:pt>
                <c:pt idx="57794">
                  <c:v>2.6117647058823525</c:v>
                </c:pt>
                <c:pt idx="57795">
                  <c:v>2.6117647058823525</c:v>
                </c:pt>
                <c:pt idx="57796">
                  <c:v>2.6117647058823525</c:v>
                </c:pt>
                <c:pt idx="57797">
                  <c:v>2.6117647058823525</c:v>
                </c:pt>
                <c:pt idx="57798">
                  <c:v>2.6117647058823525</c:v>
                </c:pt>
                <c:pt idx="57799">
                  <c:v>2.6117647058823525</c:v>
                </c:pt>
                <c:pt idx="57800">
                  <c:v>2.6117647058823525</c:v>
                </c:pt>
                <c:pt idx="57801">
                  <c:v>2.4643137254901957</c:v>
                </c:pt>
                <c:pt idx="57802">
                  <c:v>2.4643137254901957</c:v>
                </c:pt>
                <c:pt idx="57803">
                  <c:v>2.4643137254901957</c:v>
                </c:pt>
                <c:pt idx="57804">
                  <c:v>2.4643137254901957</c:v>
                </c:pt>
                <c:pt idx="57805">
                  <c:v>2.4643137254901957</c:v>
                </c:pt>
                <c:pt idx="57806">
                  <c:v>2.4643137254901957</c:v>
                </c:pt>
                <c:pt idx="57807">
                  <c:v>2.4643137254901957</c:v>
                </c:pt>
                <c:pt idx="57808">
                  <c:v>2.4643137254901957</c:v>
                </c:pt>
                <c:pt idx="57809">
                  <c:v>2.4643137254901957</c:v>
                </c:pt>
                <c:pt idx="57810">
                  <c:v>2.4643137254901957</c:v>
                </c:pt>
                <c:pt idx="57811">
                  <c:v>2.4643137254901957</c:v>
                </c:pt>
                <c:pt idx="57812">
                  <c:v>2.4643137254901957</c:v>
                </c:pt>
                <c:pt idx="57813">
                  <c:v>2.4643137254901957</c:v>
                </c:pt>
                <c:pt idx="57814">
                  <c:v>2.4643137254901957</c:v>
                </c:pt>
                <c:pt idx="57815">
                  <c:v>2.4643137254901957</c:v>
                </c:pt>
                <c:pt idx="57816">
                  <c:v>2.4643137254901957</c:v>
                </c:pt>
                <c:pt idx="57817">
                  <c:v>2.4643137254901957</c:v>
                </c:pt>
                <c:pt idx="57818">
                  <c:v>2.4643137254901957</c:v>
                </c:pt>
                <c:pt idx="57819">
                  <c:v>2.4643137254901957</c:v>
                </c:pt>
                <c:pt idx="57820">
                  <c:v>2.4643137254901957</c:v>
                </c:pt>
                <c:pt idx="57821">
                  <c:v>2.4643137254901957</c:v>
                </c:pt>
                <c:pt idx="57822">
                  <c:v>2.4643137254901957</c:v>
                </c:pt>
                <c:pt idx="57823">
                  <c:v>2.4643137254901957</c:v>
                </c:pt>
                <c:pt idx="57824">
                  <c:v>2.4643137254901957</c:v>
                </c:pt>
                <c:pt idx="57825">
                  <c:v>2.4643137254901957</c:v>
                </c:pt>
                <c:pt idx="57826">
                  <c:v>2.4643137254901957</c:v>
                </c:pt>
                <c:pt idx="57827">
                  <c:v>2.4643137254901957</c:v>
                </c:pt>
                <c:pt idx="57828">
                  <c:v>2.4643137254901957</c:v>
                </c:pt>
                <c:pt idx="57829">
                  <c:v>2.4643137254901957</c:v>
                </c:pt>
                <c:pt idx="57830">
                  <c:v>2.4643137254901957</c:v>
                </c:pt>
                <c:pt idx="57831">
                  <c:v>2.4643137254901957</c:v>
                </c:pt>
                <c:pt idx="57832">
                  <c:v>2.4643137254901957</c:v>
                </c:pt>
                <c:pt idx="57833">
                  <c:v>2.4643137254901957</c:v>
                </c:pt>
                <c:pt idx="57834">
                  <c:v>2.4643137254901957</c:v>
                </c:pt>
                <c:pt idx="57835">
                  <c:v>2.4643137254901957</c:v>
                </c:pt>
                <c:pt idx="57836">
                  <c:v>2.4643137254901957</c:v>
                </c:pt>
                <c:pt idx="57837">
                  <c:v>2.4643137254901957</c:v>
                </c:pt>
                <c:pt idx="57838">
                  <c:v>2.4643137254901957</c:v>
                </c:pt>
                <c:pt idx="57839">
                  <c:v>2.4643137254901957</c:v>
                </c:pt>
                <c:pt idx="57840">
                  <c:v>2.4643137254901957</c:v>
                </c:pt>
                <c:pt idx="57841">
                  <c:v>2.4643137254901957</c:v>
                </c:pt>
                <c:pt idx="57842">
                  <c:v>2.4643137254901957</c:v>
                </c:pt>
                <c:pt idx="57843">
                  <c:v>2.4643137254901957</c:v>
                </c:pt>
                <c:pt idx="57844">
                  <c:v>2.4643137254901957</c:v>
                </c:pt>
                <c:pt idx="57845">
                  <c:v>2.4643137254901957</c:v>
                </c:pt>
                <c:pt idx="57846">
                  <c:v>2.4643137254901957</c:v>
                </c:pt>
                <c:pt idx="57847">
                  <c:v>2.4643137254901957</c:v>
                </c:pt>
                <c:pt idx="57848">
                  <c:v>2.4643137254901957</c:v>
                </c:pt>
                <c:pt idx="57849">
                  <c:v>2.4643137254901957</c:v>
                </c:pt>
                <c:pt idx="57850">
                  <c:v>2.4643137254901957</c:v>
                </c:pt>
                <c:pt idx="57851">
                  <c:v>2.4643137254901957</c:v>
                </c:pt>
                <c:pt idx="57852">
                  <c:v>2.4643137254901957</c:v>
                </c:pt>
                <c:pt idx="57853">
                  <c:v>2.4643137254901957</c:v>
                </c:pt>
                <c:pt idx="57854">
                  <c:v>2.4643137254901957</c:v>
                </c:pt>
                <c:pt idx="57855">
                  <c:v>2.4643137254901957</c:v>
                </c:pt>
                <c:pt idx="57856">
                  <c:v>2.4643137254901957</c:v>
                </c:pt>
                <c:pt idx="57857">
                  <c:v>2.4643137254901957</c:v>
                </c:pt>
                <c:pt idx="57858">
                  <c:v>2.4643137254901957</c:v>
                </c:pt>
                <c:pt idx="57859">
                  <c:v>2.4643137254901957</c:v>
                </c:pt>
                <c:pt idx="57860">
                  <c:v>2.6117647058823525</c:v>
                </c:pt>
                <c:pt idx="57861">
                  <c:v>2.6117647058823525</c:v>
                </c:pt>
                <c:pt idx="57862">
                  <c:v>2.6117647058823525</c:v>
                </c:pt>
                <c:pt idx="57863">
                  <c:v>2.6117647058823525</c:v>
                </c:pt>
                <c:pt idx="57864">
                  <c:v>2.6117647058823525</c:v>
                </c:pt>
                <c:pt idx="57865">
                  <c:v>2.6117647058823525</c:v>
                </c:pt>
                <c:pt idx="57866">
                  <c:v>2.6117647058823525</c:v>
                </c:pt>
                <c:pt idx="57867">
                  <c:v>2.6117647058823525</c:v>
                </c:pt>
                <c:pt idx="57868">
                  <c:v>2.6117647058823525</c:v>
                </c:pt>
                <c:pt idx="57869">
                  <c:v>2.6117647058823525</c:v>
                </c:pt>
                <c:pt idx="57870">
                  <c:v>2.6117647058823525</c:v>
                </c:pt>
                <c:pt idx="57871">
                  <c:v>2.6117647058823525</c:v>
                </c:pt>
                <c:pt idx="57872">
                  <c:v>2.6117647058823525</c:v>
                </c:pt>
                <c:pt idx="57873">
                  <c:v>2.6117647058823525</c:v>
                </c:pt>
                <c:pt idx="57874">
                  <c:v>2.6117647058823525</c:v>
                </c:pt>
                <c:pt idx="57875">
                  <c:v>2.6117647058823525</c:v>
                </c:pt>
                <c:pt idx="57876">
                  <c:v>2.6117647058823525</c:v>
                </c:pt>
                <c:pt idx="57877">
                  <c:v>2.6117647058823525</c:v>
                </c:pt>
                <c:pt idx="57878">
                  <c:v>2.6117647058823525</c:v>
                </c:pt>
                <c:pt idx="57879">
                  <c:v>2.6117647058823525</c:v>
                </c:pt>
                <c:pt idx="57880">
                  <c:v>2.6117647058823525</c:v>
                </c:pt>
                <c:pt idx="57881">
                  <c:v>2.6117647058823525</c:v>
                </c:pt>
                <c:pt idx="57882">
                  <c:v>2.6117647058823525</c:v>
                </c:pt>
                <c:pt idx="57883">
                  <c:v>2.6117647058823525</c:v>
                </c:pt>
                <c:pt idx="57884">
                  <c:v>2.6117647058823525</c:v>
                </c:pt>
                <c:pt idx="57885">
                  <c:v>2.6117647058823525</c:v>
                </c:pt>
                <c:pt idx="57886">
                  <c:v>2.6117647058823525</c:v>
                </c:pt>
                <c:pt idx="57887">
                  <c:v>2.6117647058823525</c:v>
                </c:pt>
                <c:pt idx="57888">
                  <c:v>2.6117647058823525</c:v>
                </c:pt>
                <c:pt idx="57889">
                  <c:v>2.6117647058823525</c:v>
                </c:pt>
                <c:pt idx="57890">
                  <c:v>2.6117647058823525</c:v>
                </c:pt>
                <c:pt idx="57891">
                  <c:v>2.6117647058823525</c:v>
                </c:pt>
                <c:pt idx="57892">
                  <c:v>2.6117647058823525</c:v>
                </c:pt>
                <c:pt idx="57893">
                  <c:v>2.6117647058823525</c:v>
                </c:pt>
                <c:pt idx="57894">
                  <c:v>2.6117647058823525</c:v>
                </c:pt>
                <c:pt idx="57895">
                  <c:v>2.6117647058823525</c:v>
                </c:pt>
                <c:pt idx="57896">
                  <c:v>2.6117647058823525</c:v>
                </c:pt>
                <c:pt idx="57897">
                  <c:v>2.4643137254901957</c:v>
                </c:pt>
                <c:pt idx="57898">
                  <c:v>2.4643137254901957</c:v>
                </c:pt>
                <c:pt idx="57899">
                  <c:v>2.4643137254901957</c:v>
                </c:pt>
                <c:pt idx="57900">
                  <c:v>2.4643137254901957</c:v>
                </c:pt>
                <c:pt idx="57901">
                  <c:v>2.4643137254901957</c:v>
                </c:pt>
                <c:pt idx="57902">
                  <c:v>2.4643137254901957</c:v>
                </c:pt>
                <c:pt idx="57903">
                  <c:v>2.4643137254901957</c:v>
                </c:pt>
                <c:pt idx="57904">
                  <c:v>2.4643137254901957</c:v>
                </c:pt>
                <c:pt idx="57905">
                  <c:v>2.4643137254901957</c:v>
                </c:pt>
                <c:pt idx="57906">
                  <c:v>2.4643137254901957</c:v>
                </c:pt>
                <c:pt idx="57907">
                  <c:v>2.4643137254901957</c:v>
                </c:pt>
                <c:pt idx="57908">
                  <c:v>2.4643137254901957</c:v>
                </c:pt>
                <c:pt idx="57909">
                  <c:v>2.4643137254901957</c:v>
                </c:pt>
                <c:pt idx="57910">
                  <c:v>2.4643137254901957</c:v>
                </c:pt>
                <c:pt idx="57911">
                  <c:v>2.4643137254901957</c:v>
                </c:pt>
                <c:pt idx="57912">
                  <c:v>2.4643137254901957</c:v>
                </c:pt>
                <c:pt idx="57913">
                  <c:v>2.4643137254901957</c:v>
                </c:pt>
                <c:pt idx="57914">
                  <c:v>2.4643137254901957</c:v>
                </c:pt>
                <c:pt idx="57915">
                  <c:v>2.4643137254901957</c:v>
                </c:pt>
                <c:pt idx="57916">
                  <c:v>2.4643137254901957</c:v>
                </c:pt>
                <c:pt idx="57917">
                  <c:v>2.4643137254901957</c:v>
                </c:pt>
                <c:pt idx="57918">
                  <c:v>2.4643137254901957</c:v>
                </c:pt>
                <c:pt idx="57919">
                  <c:v>2.4643137254901957</c:v>
                </c:pt>
                <c:pt idx="57920">
                  <c:v>2.4643137254901957</c:v>
                </c:pt>
                <c:pt idx="57921">
                  <c:v>2.4643137254901957</c:v>
                </c:pt>
                <c:pt idx="57922">
                  <c:v>2.4643137254901957</c:v>
                </c:pt>
                <c:pt idx="57923">
                  <c:v>2.4643137254901957</c:v>
                </c:pt>
                <c:pt idx="57924">
                  <c:v>2.4643137254901957</c:v>
                </c:pt>
                <c:pt idx="57925">
                  <c:v>2.4643137254901957</c:v>
                </c:pt>
                <c:pt idx="57926">
                  <c:v>2.4643137254901957</c:v>
                </c:pt>
                <c:pt idx="57927">
                  <c:v>2.4643137254901957</c:v>
                </c:pt>
                <c:pt idx="57928">
                  <c:v>2.4643137254901957</c:v>
                </c:pt>
                <c:pt idx="57929">
                  <c:v>2.4643137254901957</c:v>
                </c:pt>
                <c:pt idx="57930">
                  <c:v>2.4643137254901957</c:v>
                </c:pt>
                <c:pt idx="57931">
                  <c:v>2.4643137254901957</c:v>
                </c:pt>
                <c:pt idx="57932">
                  <c:v>2.4643137254901957</c:v>
                </c:pt>
                <c:pt idx="57933">
                  <c:v>2.4643137254901957</c:v>
                </c:pt>
                <c:pt idx="57934">
                  <c:v>2.4643137254901957</c:v>
                </c:pt>
                <c:pt idx="57935">
                  <c:v>2.4643137254901957</c:v>
                </c:pt>
                <c:pt idx="57936">
                  <c:v>2.4643137254901957</c:v>
                </c:pt>
                <c:pt idx="57937">
                  <c:v>2.4643137254901957</c:v>
                </c:pt>
                <c:pt idx="57938">
                  <c:v>2.4643137254901957</c:v>
                </c:pt>
                <c:pt idx="57939">
                  <c:v>2.4643137254901957</c:v>
                </c:pt>
                <c:pt idx="57940">
                  <c:v>2.4643137254901957</c:v>
                </c:pt>
                <c:pt idx="57941">
                  <c:v>2.4643137254901957</c:v>
                </c:pt>
                <c:pt idx="57942">
                  <c:v>2.4643137254901957</c:v>
                </c:pt>
                <c:pt idx="57943">
                  <c:v>2.4643137254901957</c:v>
                </c:pt>
                <c:pt idx="57944">
                  <c:v>2.4643137254901957</c:v>
                </c:pt>
                <c:pt idx="57945">
                  <c:v>2.4643137254901957</c:v>
                </c:pt>
                <c:pt idx="57946">
                  <c:v>2.4643137254901957</c:v>
                </c:pt>
                <c:pt idx="57947">
                  <c:v>2.4643137254901957</c:v>
                </c:pt>
                <c:pt idx="57948">
                  <c:v>2.4643137254901957</c:v>
                </c:pt>
                <c:pt idx="57949">
                  <c:v>2.4643137254901957</c:v>
                </c:pt>
                <c:pt idx="57950">
                  <c:v>2.4643137254901957</c:v>
                </c:pt>
                <c:pt idx="57951">
                  <c:v>2.4643137254901957</c:v>
                </c:pt>
                <c:pt idx="57952">
                  <c:v>2.4643137254901957</c:v>
                </c:pt>
                <c:pt idx="57953">
                  <c:v>2.4643137254901957</c:v>
                </c:pt>
                <c:pt idx="57954">
                  <c:v>2.4643137254901957</c:v>
                </c:pt>
                <c:pt idx="57955">
                  <c:v>2.6117647058823525</c:v>
                </c:pt>
                <c:pt idx="57956">
                  <c:v>2.6117647058823525</c:v>
                </c:pt>
                <c:pt idx="57957">
                  <c:v>2.6117647058823525</c:v>
                </c:pt>
                <c:pt idx="57958">
                  <c:v>2.6117647058823525</c:v>
                </c:pt>
                <c:pt idx="57959">
                  <c:v>2.6117647058823525</c:v>
                </c:pt>
                <c:pt idx="57960">
                  <c:v>2.6117647058823525</c:v>
                </c:pt>
                <c:pt idx="57961">
                  <c:v>2.6117647058823525</c:v>
                </c:pt>
                <c:pt idx="57962">
                  <c:v>2.6117647058823525</c:v>
                </c:pt>
                <c:pt idx="57963">
                  <c:v>2.6117647058823525</c:v>
                </c:pt>
                <c:pt idx="57964">
                  <c:v>2.6117647058823525</c:v>
                </c:pt>
                <c:pt idx="57965">
                  <c:v>2.6117647058823525</c:v>
                </c:pt>
                <c:pt idx="57966">
                  <c:v>2.6117647058823525</c:v>
                </c:pt>
                <c:pt idx="57967">
                  <c:v>2.6117647058823525</c:v>
                </c:pt>
                <c:pt idx="57968">
                  <c:v>2.6117647058823525</c:v>
                </c:pt>
                <c:pt idx="57969">
                  <c:v>2.6117647058823525</c:v>
                </c:pt>
                <c:pt idx="57970">
                  <c:v>2.6117647058823525</c:v>
                </c:pt>
                <c:pt idx="57971">
                  <c:v>2.6117647058823525</c:v>
                </c:pt>
                <c:pt idx="57972">
                  <c:v>2.6117647058823525</c:v>
                </c:pt>
                <c:pt idx="57973">
                  <c:v>2.6117647058823525</c:v>
                </c:pt>
                <c:pt idx="57974">
                  <c:v>2.6117647058823525</c:v>
                </c:pt>
                <c:pt idx="57975">
                  <c:v>2.6117647058823525</c:v>
                </c:pt>
                <c:pt idx="57976">
                  <c:v>2.6117647058823525</c:v>
                </c:pt>
                <c:pt idx="57977">
                  <c:v>2.6117647058823525</c:v>
                </c:pt>
                <c:pt idx="57978">
                  <c:v>2.6117647058823525</c:v>
                </c:pt>
                <c:pt idx="57979">
                  <c:v>2.6117647058823525</c:v>
                </c:pt>
                <c:pt idx="57980">
                  <c:v>2.6117647058823525</c:v>
                </c:pt>
                <c:pt idx="57981">
                  <c:v>2.6117647058823525</c:v>
                </c:pt>
                <c:pt idx="57982">
                  <c:v>2.6117647058823525</c:v>
                </c:pt>
                <c:pt idx="57983">
                  <c:v>2.6117647058823525</c:v>
                </c:pt>
                <c:pt idx="57984">
                  <c:v>2.6117647058823525</c:v>
                </c:pt>
                <c:pt idx="57985">
                  <c:v>2.6117647058823525</c:v>
                </c:pt>
                <c:pt idx="57986">
                  <c:v>2.6117647058823525</c:v>
                </c:pt>
                <c:pt idx="57987">
                  <c:v>2.6117647058823525</c:v>
                </c:pt>
                <c:pt idx="57988">
                  <c:v>2.6117647058823525</c:v>
                </c:pt>
                <c:pt idx="57989">
                  <c:v>2.6117647058823525</c:v>
                </c:pt>
                <c:pt idx="57990">
                  <c:v>2.6117647058823525</c:v>
                </c:pt>
                <c:pt idx="57991">
                  <c:v>2.6117647058823525</c:v>
                </c:pt>
                <c:pt idx="57992">
                  <c:v>2.6117647058823525</c:v>
                </c:pt>
                <c:pt idx="57993">
                  <c:v>2.4643137254901957</c:v>
                </c:pt>
                <c:pt idx="57994">
                  <c:v>2.4643137254901957</c:v>
                </c:pt>
                <c:pt idx="57995">
                  <c:v>2.4643137254901957</c:v>
                </c:pt>
                <c:pt idx="57996">
                  <c:v>2.4643137254901957</c:v>
                </c:pt>
                <c:pt idx="57997">
                  <c:v>2.4643137254901957</c:v>
                </c:pt>
                <c:pt idx="57998">
                  <c:v>2.4643137254901957</c:v>
                </c:pt>
                <c:pt idx="57999">
                  <c:v>2.4643137254901957</c:v>
                </c:pt>
                <c:pt idx="58000">
                  <c:v>2.4643137254901957</c:v>
                </c:pt>
                <c:pt idx="58001">
                  <c:v>2.4643137254901957</c:v>
                </c:pt>
                <c:pt idx="58002">
                  <c:v>2.4643137254901957</c:v>
                </c:pt>
                <c:pt idx="58003">
                  <c:v>2.4643137254901957</c:v>
                </c:pt>
                <c:pt idx="58004">
                  <c:v>2.4643137254901957</c:v>
                </c:pt>
                <c:pt idx="58005">
                  <c:v>2.4643137254901957</c:v>
                </c:pt>
                <c:pt idx="58006">
                  <c:v>2.4643137254901957</c:v>
                </c:pt>
                <c:pt idx="58007">
                  <c:v>2.4643137254901957</c:v>
                </c:pt>
                <c:pt idx="58008">
                  <c:v>2.4643137254901957</c:v>
                </c:pt>
                <c:pt idx="58009">
                  <c:v>2.4643137254901957</c:v>
                </c:pt>
                <c:pt idx="58010">
                  <c:v>2.4643137254901957</c:v>
                </c:pt>
                <c:pt idx="58011">
                  <c:v>2.4643137254901957</c:v>
                </c:pt>
                <c:pt idx="58012">
                  <c:v>2.4643137254901957</c:v>
                </c:pt>
                <c:pt idx="58013">
                  <c:v>2.4643137254901957</c:v>
                </c:pt>
                <c:pt idx="58014">
                  <c:v>2.4643137254901957</c:v>
                </c:pt>
                <c:pt idx="58015">
                  <c:v>2.4643137254901957</c:v>
                </c:pt>
                <c:pt idx="58016">
                  <c:v>2.4643137254901957</c:v>
                </c:pt>
                <c:pt idx="58017">
                  <c:v>2.4643137254901957</c:v>
                </c:pt>
                <c:pt idx="58018">
                  <c:v>2.4643137254901957</c:v>
                </c:pt>
                <c:pt idx="58019">
                  <c:v>2.4643137254901957</c:v>
                </c:pt>
                <c:pt idx="58020">
                  <c:v>2.4643137254901957</c:v>
                </c:pt>
                <c:pt idx="58021">
                  <c:v>2.4643137254901957</c:v>
                </c:pt>
                <c:pt idx="58022">
                  <c:v>2.4643137254901957</c:v>
                </c:pt>
                <c:pt idx="58023">
                  <c:v>2.4643137254901957</c:v>
                </c:pt>
                <c:pt idx="58024">
                  <c:v>2.4643137254901957</c:v>
                </c:pt>
                <c:pt idx="58025">
                  <c:v>2.4643137254901957</c:v>
                </c:pt>
                <c:pt idx="58026">
                  <c:v>2.4643137254901957</c:v>
                </c:pt>
                <c:pt idx="58027">
                  <c:v>2.4643137254901957</c:v>
                </c:pt>
                <c:pt idx="58028">
                  <c:v>2.4643137254901957</c:v>
                </c:pt>
                <c:pt idx="58029">
                  <c:v>2.4643137254901957</c:v>
                </c:pt>
                <c:pt idx="58030">
                  <c:v>2.4643137254901957</c:v>
                </c:pt>
                <c:pt idx="58031">
                  <c:v>2.4643137254901957</c:v>
                </c:pt>
                <c:pt idx="58032">
                  <c:v>2.4643137254901957</c:v>
                </c:pt>
                <c:pt idx="58033">
                  <c:v>2.4643137254901957</c:v>
                </c:pt>
                <c:pt idx="58034">
                  <c:v>2.4643137254901957</c:v>
                </c:pt>
                <c:pt idx="58035">
                  <c:v>2.4643137254901957</c:v>
                </c:pt>
                <c:pt idx="58036">
                  <c:v>2.4643137254901957</c:v>
                </c:pt>
                <c:pt idx="58037">
                  <c:v>2.4643137254901957</c:v>
                </c:pt>
                <c:pt idx="58038">
                  <c:v>2.4643137254901957</c:v>
                </c:pt>
                <c:pt idx="58039">
                  <c:v>2.4643137254901957</c:v>
                </c:pt>
                <c:pt idx="58040">
                  <c:v>2.4643137254901957</c:v>
                </c:pt>
                <c:pt idx="58041">
                  <c:v>2.4643137254901957</c:v>
                </c:pt>
                <c:pt idx="58042">
                  <c:v>2.4643137254901957</c:v>
                </c:pt>
                <c:pt idx="58043">
                  <c:v>2.4643137254901957</c:v>
                </c:pt>
                <c:pt idx="58044">
                  <c:v>2.4643137254901957</c:v>
                </c:pt>
                <c:pt idx="58045">
                  <c:v>2.4643137254901957</c:v>
                </c:pt>
                <c:pt idx="58046">
                  <c:v>2.4643137254901957</c:v>
                </c:pt>
                <c:pt idx="58047">
                  <c:v>2.4643137254901957</c:v>
                </c:pt>
                <c:pt idx="58048">
                  <c:v>2.4643137254901957</c:v>
                </c:pt>
                <c:pt idx="58049">
                  <c:v>2.4643137254901957</c:v>
                </c:pt>
                <c:pt idx="58050">
                  <c:v>2.4643137254901957</c:v>
                </c:pt>
                <c:pt idx="58051">
                  <c:v>2.4643137254901957</c:v>
                </c:pt>
                <c:pt idx="58052">
                  <c:v>2.6117647058823525</c:v>
                </c:pt>
                <c:pt idx="58053">
                  <c:v>2.6117647058823525</c:v>
                </c:pt>
                <c:pt idx="58054">
                  <c:v>2.6117647058823525</c:v>
                </c:pt>
                <c:pt idx="58055">
                  <c:v>2.6117647058823525</c:v>
                </c:pt>
                <c:pt idx="58056">
                  <c:v>2.6117647058823525</c:v>
                </c:pt>
                <c:pt idx="58057">
                  <c:v>2.6117647058823525</c:v>
                </c:pt>
                <c:pt idx="58058">
                  <c:v>2.6117647058823525</c:v>
                </c:pt>
                <c:pt idx="58059">
                  <c:v>2.6117647058823525</c:v>
                </c:pt>
                <c:pt idx="58060">
                  <c:v>2.6117647058823525</c:v>
                </c:pt>
                <c:pt idx="58061">
                  <c:v>2.6117647058823525</c:v>
                </c:pt>
                <c:pt idx="58062">
                  <c:v>2.6117647058823525</c:v>
                </c:pt>
                <c:pt idx="58063">
                  <c:v>2.6117647058823525</c:v>
                </c:pt>
                <c:pt idx="58064">
                  <c:v>2.6117647058823525</c:v>
                </c:pt>
                <c:pt idx="58065">
                  <c:v>2.6117647058823525</c:v>
                </c:pt>
                <c:pt idx="58066">
                  <c:v>2.6117647058823525</c:v>
                </c:pt>
                <c:pt idx="58067">
                  <c:v>2.6117647058823525</c:v>
                </c:pt>
                <c:pt idx="58068">
                  <c:v>2.6117647058823525</c:v>
                </c:pt>
                <c:pt idx="58069">
                  <c:v>2.6117647058823525</c:v>
                </c:pt>
                <c:pt idx="58070">
                  <c:v>2.6117647058823525</c:v>
                </c:pt>
                <c:pt idx="58071">
                  <c:v>2.6117647058823525</c:v>
                </c:pt>
                <c:pt idx="58072">
                  <c:v>2.6117647058823525</c:v>
                </c:pt>
                <c:pt idx="58073">
                  <c:v>2.6117647058823525</c:v>
                </c:pt>
                <c:pt idx="58074">
                  <c:v>2.6117647058823525</c:v>
                </c:pt>
                <c:pt idx="58075">
                  <c:v>2.6117647058823525</c:v>
                </c:pt>
                <c:pt idx="58076">
                  <c:v>2.6117647058823525</c:v>
                </c:pt>
                <c:pt idx="58077">
                  <c:v>2.6117647058823525</c:v>
                </c:pt>
                <c:pt idx="58078">
                  <c:v>2.6117647058823525</c:v>
                </c:pt>
                <c:pt idx="58079">
                  <c:v>2.6117647058823525</c:v>
                </c:pt>
                <c:pt idx="58080">
                  <c:v>2.6117647058823525</c:v>
                </c:pt>
                <c:pt idx="58081">
                  <c:v>2.6117647058823525</c:v>
                </c:pt>
                <c:pt idx="58082">
                  <c:v>2.6117647058823525</c:v>
                </c:pt>
                <c:pt idx="58083">
                  <c:v>2.6117647058823525</c:v>
                </c:pt>
                <c:pt idx="58084">
                  <c:v>2.6117647058823525</c:v>
                </c:pt>
                <c:pt idx="58085">
                  <c:v>2.6117647058823525</c:v>
                </c:pt>
                <c:pt idx="58086">
                  <c:v>2.6117647058823525</c:v>
                </c:pt>
                <c:pt idx="58087">
                  <c:v>2.4643137254901957</c:v>
                </c:pt>
                <c:pt idx="58088">
                  <c:v>2.4643137254901957</c:v>
                </c:pt>
                <c:pt idx="58089">
                  <c:v>2.4643137254901957</c:v>
                </c:pt>
                <c:pt idx="58090">
                  <c:v>2.4643137254901957</c:v>
                </c:pt>
                <c:pt idx="58091">
                  <c:v>2.4643137254901957</c:v>
                </c:pt>
                <c:pt idx="58092">
                  <c:v>2.4643137254901957</c:v>
                </c:pt>
                <c:pt idx="58093">
                  <c:v>2.4643137254901957</c:v>
                </c:pt>
                <c:pt idx="58094">
                  <c:v>2.4643137254901957</c:v>
                </c:pt>
                <c:pt idx="58095">
                  <c:v>2.4643137254901957</c:v>
                </c:pt>
                <c:pt idx="58096">
                  <c:v>2.4643137254901957</c:v>
                </c:pt>
                <c:pt idx="58097">
                  <c:v>2.4643137254901957</c:v>
                </c:pt>
                <c:pt idx="58098">
                  <c:v>2.4643137254901957</c:v>
                </c:pt>
                <c:pt idx="58099">
                  <c:v>2.4643137254901957</c:v>
                </c:pt>
                <c:pt idx="58100">
                  <c:v>2.4643137254901957</c:v>
                </c:pt>
                <c:pt idx="58101">
                  <c:v>2.4643137254901957</c:v>
                </c:pt>
                <c:pt idx="58102">
                  <c:v>2.4643137254901957</c:v>
                </c:pt>
                <c:pt idx="58103">
                  <c:v>2.4643137254901957</c:v>
                </c:pt>
                <c:pt idx="58104">
                  <c:v>2.4643137254901957</c:v>
                </c:pt>
                <c:pt idx="58105">
                  <c:v>2.4643137254901957</c:v>
                </c:pt>
                <c:pt idx="58106">
                  <c:v>2.4643137254901957</c:v>
                </c:pt>
                <c:pt idx="58107">
                  <c:v>2.4643137254901957</c:v>
                </c:pt>
                <c:pt idx="58108">
                  <c:v>2.4643137254901957</c:v>
                </c:pt>
                <c:pt idx="58109">
                  <c:v>2.4643137254901957</c:v>
                </c:pt>
                <c:pt idx="58110">
                  <c:v>2.4643137254901957</c:v>
                </c:pt>
                <c:pt idx="58111">
                  <c:v>2.4643137254901957</c:v>
                </c:pt>
                <c:pt idx="58112">
                  <c:v>2.4643137254901957</c:v>
                </c:pt>
                <c:pt idx="58113">
                  <c:v>2.4643137254901957</c:v>
                </c:pt>
                <c:pt idx="58114">
                  <c:v>2.4643137254901957</c:v>
                </c:pt>
                <c:pt idx="58115">
                  <c:v>2.4643137254901957</c:v>
                </c:pt>
                <c:pt idx="58116">
                  <c:v>2.4643137254901957</c:v>
                </c:pt>
                <c:pt idx="58117">
                  <c:v>2.4643137254901957</c:v>
                </c:pt>
                <c:pt idx="58118">
                  <c:v>2.4643137254901957</c:v>
                </c:pt>
                <c:pt idx="58119">
                  <c:v>2.4643137254901957</c:v>
                </c:pt>
                <c:pt idx="58120">
                  <c:v>2.4643137254901957</c:v>
                </c:pt>
                <c:pt idx="58121">
                  <c:v>2.4643137254901957</c:v>
                </c:pt>
                <c:pt idx="58122">
                  <c:v>2.4643137254901957</c:v>
                </c:pt>
                <c:pt idx="58123">
                  <c:v>2.4643137254901957</c:v>
                </c:pt>
                <c:pt idx="58124">
                  <c:v>2.4643137254901957</c:v>
                </c:pt>
                <c:pt idx="58125">
                  <c:v>2.4643137254901957</c:v>
                </c:pt>
                <c:pt idx="58126">
                  <c:v>2.4643137254901957</c:v>
                </c:pt>
                <c:pt idx="58127">
                  <c:v>2.4643137254901957</c:v>
                </c:pt>
                <c:pt idx="58128">
                  <c:v>2.4643137254901957</c:v>
                </c:pt>
                <c:pt idx="58129">
                  <c:v>2.4643137254901957</c:v>
                </c:pt>
                <c:pt idx="58130">
                  <c:v>2.4643137254901957</c:v>
                </c:pt>
                <c:pt idx="58131">
                  <c:v>2.4643137254901957</c:v>
                </c:pt>
                <c:pt idx="58132">
                  <c:v>2.4643137254901957</c:v>
                </c:pt>
                <c:pt idx="58133">
                  <c:v>2.4643137254901957</c:v>
                </c:pt>
                <c:pt idx="58134">
                  <c:v>2.4643137254901957</c:v>
                </c:pt>
                <c:pt idx="58135">
                  <c:v>2.4643137254901957</c:v>
                </c:pt>
                <c:pt idx="58136">
                  <c:v>2.4643137254901957</c:v>
                </c:pt>
                <c:pt idx="58137">
                  <c:v>2.4643137254901957</c:v>
                </c:pt>
                <c:pt idx="58138">
                  <c:v>2.4643137254901957</c:v>
                </c:pt>
                <c:pt idx="58139">
                  <c:v>2.4643137254901957</c:v>
                </c:pt>
                <c:pt idx="58140">
                  <c:v>2.4643137254901957</c:v>
                </c:pt>
                <c:pt idx="58141">
                  <c:v>2.4643137254901957</c:v>
                </c:pt>
                <c:pt idx="58142">
                  <c:v>2.4643137254901957</c:v>
                </c:pt>
                <c:pt idx="58143">
                  <c:v>2.4643137254901957</c:v>
                </c:pt>
                <c:pt idx="58144">
                  <c:v>2.4643137254901957</c:v>
                </c:pt>
                <c:pt idx="58145">
                  <c:v>2.4643137254901957</c:v>
                </c:pt>
                <c:pt idx="58146">
                  <c:v>2.4643137254901957</c:v>
                </c:pt>
                <c:pt idx="58147">
                  <c:v>2.4643137254901957</c:v>
                </c:pt>
                <c:pt idx="58148">
                  <c:v>2.4643137254901957</c:v>
                </c:pt>
                <c:pt idx="58149">
                  <c:v>2.6117647058823525</c:v>
                </c:pt>
                <c:pt idx="58150">
                  <c:v>2.6117647058823525</c:v>
                </c:pt>
                <c:pt idx="58151">
                  <c:v>2.6117647058823525</c:v>
                </c:pt>
                <c:pt idx="58152">
                  <c:v>2.6117647058823525</c:v>
                </c:pt>
                <c:pt idx="58153">
                  <c:v>2.6117647058823525</c:v>
                </c:pt>
                <c:pt idx="58154">
                  <c:v>2.6117647058823525</c:v>
                </c:pt>
                <c:pt idx="58155">
                  <c:v>2.6117647058823525</c:v>
                </c:pt>
                <c:pt idx="58156">
                  <c:v>2.6117647058823525</c:v>
                </c:pt>
                <c:pt idx="58157">
                  <c:v>2.6117647058823525</c:v>
                </c:pt>
                <c:pt idx="58158">
                  <c:v>2.6117647058823525</c:v>
                </c:pt>
                <c:pt idx="58159">
                  <c:v>2.6117647058823525</c:v>
                </c:pt>
                <c:pt idx="58160">
                  <c:v>2.6117647058823525</c:v>
                </c:pt>
                <c:pt idx="58161">
                  <c:v>2.6117647058823525</c:v>
                </c:pt>
                <c:pt idx="58162">
                  <c:v>2.6117647058823525</c:v>
                </c:pt>
                <c:pt idx="58163">
                  <c:v>2.6117647058823525</c:v>
                </c:pt>
                <c:pt idx="58164">
                  <c:v>2.6117647058823525</c:v>
                </c:pt>
                <c:pt idx="58165">
                  <c:v>2.6117647058823525</c:v>
                </c:pt>
                <c:pt idx="58166">
                  <c:v>2.6117647058823525</c:v>
                </c:pt>
                <c:pt idx="58167">
                  <c:v>2.6117647058823525</c:v>
                </c:pt>
                <c:pt idx="58168">
                  <c:v>2.6117647058823525</c:v>
                </c:pt>
                <c:pt idx="58169">
                  <c:v>2.6117647058823525</c:v>
                </c:pt>
                <c:pt idx="58170">
                  <c:v>2.6117647058823525</c:v>
                </c:pt>
                <c:pt idx="58171">
                  <c:v>2.6117647058823525</c:v>
                </c:pt>
                <c:pt idx="58172">
                  <c:v>2.6117647058823525</c:v>
                </c:pt>
                <c:pt idx="58173">
                  <c:v>2.6117647058823525</c:v>
                </c:pt>
                <c:pt idx="58174">
                  <c:v>2.6117647058823525</c:v>
                </c:pt>
                <c:pt idx="58175">
                  <c:v>2.6117647058823525</c:v>
                </c:pt>
                <c:pt idx="58176">
                  <c:v>2.6117647058823525</c:v>
                </c:pt>
                <c:pt idx="58177">
                  <c:v>2.6117647058823525</c:v>
                </c:pt>
                <c:pt idx="58178">
                  <c:v>2.6117647058823525</c:v>
                </c:pt>
                <c:pt idx="58179">
                  <c:v>2.6117647058823525</c:v>
                </c:pt>
                <c:pt idx="58180">
                  <c:v>2.6117647058823525</c:v>
                </c:pt>
                <c:pt idx="58181">
                  <c:v>2.4643137254901957</c:v>
                </c:pt>
                <c:pt idx="58182">
                  <c:v>2.4643137254901957</c:v>
                </c:pt>
                <c:pt idx="58183">
                  <c:v>2.4643137254901957</c:v>
                </c:pt>
                <c:pt idx="58184">
                  <c:v>2.4643137254901957</c:v>
                </c:pt>
                <c:pt idx="58185">
                  <c:v>2.4643137254901957</c:v>
                </c:pt>
                <c:pt idx="58186">
                  <c:v>2.4643137254901957</c:v>
                </c:pt>
                <c:pt idx="58187">
                  <c:v>2.4643137254901957</c:v>
                </c:pt>
                <c:pt idx="58188">
                  <c:v>2.4643137254901957</c:v>
                </c:pt>
                <c:pt idx="58189">
                  <c:v>2.4643137254901957</c:v>
                </c:pt>
                <c:pt idx="58190">
                  <c:v>2.4643137254901957</c:v>
                </c:pt>
                <c:pt idx="58191">
                  <c:v>2.4643137254901957</c:v>
                </c:pt>
                <c:pt idx="58192">
                  <c:v>2.4643137254901957</c:v>
                </c:pt>
                <c:pt idx="58193">
                  <c:v>2.4643137254901957</c:v>
                </c:pt>
                <c:pt idx="58194">
                  <c:v>2.4643137254901957</c:v>
                </c:pt>
                <c:pt idx="58195">
                  <c:v>2.4643137254901957</c:v>
                </c:pt>
                <c:pt idx="58196">
                  <c:v>2.4643137254901957</c:v>
                </c:pt>
                <c:pt idx="58197">
                  <c:v>2.4643137254901957</c:v>
                </c:pt>
                <c:pt idx="58198">
                  <c:v>2.4643137254901957</c:v>
                </c:pt>
                <c:pt idx="58199">
                  <c:v>2.4643137254901957</c:v>
                </c:pt>
                <c:pt idx="58200">
                  <c:v>2.4643137254901957</c:v>
                </c:pt>
                <c:pt idx="58201">
                  <c:v>2.4643137254901957</c:v>
                </c:pt>
                <c:pt idx="58202">
                  <c:v>2.4643137254901957</c:v>
                </c:pt>
                <c:pt idx="58203">
                  <c:v>2.4643137254901957</c:v>
                </c:pt>
                <c:pt idx="58204">
                  <c:v>2.4643137254901957</c:v>
                </c:pt>
                <c:pt idx="58205">
                  <c:v>2.4643137254901957</c:v>
                </c:pt>
                <c:pt idx="58206">
                  <c:v>2.4643137254901957</c:v>
                </c:pt>
                <c:pt idx="58207">
                  <c:v>2.4643137254901957</c:v>
                </c:pt>
                <c:pt idx="58208">
                  <c:v>2.4643137254901957</c:v>
                </c:pt>
                <c:pt idx="58209">
                  <c:v>2.4643137254901957</c:v>
                </c:pt>
                <c:pt idx="58210">
                  <c:v>2.4643137254901957</c:v>
                </c:pt>
                <c:pt idx="58211">
                  <c:v>2.4643137254901957</c:v>
                </c:pt>
                <c:pt idx="58212">
                  <c:v>2.4643137254901957</c:v>
                </c:pt>
                <c:pt idx="58213">
                  <c:v>2.4643137254901957</c:v>
                </c:pt>
                <c:pt idx="58214">
                  <c:v>2.4643137254901957</c:v>
                </c:pt>
                <c:pt idx="58215">
                  <c:v>2.4643137254901957</c:v>
                </c:pt>
                <c:pt idx="58216">
                  <c:v>2.4643137254901957</c:v>
                </c:pt>
                <c:pt idx="58217">
                  <c:v>2.4643137254901957</c:v>
                </c:pt>
                <c:pt idx="58218">
                  <c:v>2.4643137254901957</c:v>
                </c:pt>
                <c:pt idx="58219">
                  <c:v>2.4643137254901957</c:v>
                </c:pt>
                <c:pt idx="58220">
                  <c:v>2.4643137254901957</c:v>
                </c:pt>
                <c:pt idx="58221">
                  <c:v>2.4643137254901957</c:v>
                </c:pt>
                <c:pt idx="58222">
                  <c:v>2.4643137254901957</c:v>
                </c:pt>
                <c:pt idx="58223">
                  <c:v>2.4643137254901957</c:v>
                </c:pt>
                <c:pt idx="58224">
                  <c:v>2.4643137254901957</c:v>
                </c:pt>
                <c:pt idx="58225">
                  <c:v>2.4643137254901957</c:v>
                </c:pt>
                <c:pt idx="58226">
                  <c:v>2.4643137254901957</c:v>
                </c:pt>
                <c:pt idx="58227">
                  <c:v>2.4643137254901957</c:v>
                </c:pt>
                <c:pt idx="58228">
                  <c:v>2.4643137254901957</c:v>
                </c:pt>
                <c:pt idx="58229">
                  <c:v>2.4643137254901957</c:v>
                </c:pt>
                <c:pt idx="58230">
                  <c:v>2.4643137254901957</c:v>
                </c:pt>
                <c:pt idx="58231">
                  <c:v>2.4643137254901957</c:v>
                </c:pt>
                <c:pt idx="58232">
                  <c:v>2.4643137254901957</c:v>
                </c:pt>
                <c:pt idx="58233">
                  <c:v>2.4643137254901957</c:v>
                </c:pt>
                <c:pt idx="58234">
                  <c:v>2.4643137254901957</c:v>
                </c:pt>
                <c:pt idx="58235">
                  <c:v>2.4643137254901957</c:v>
                </c:pt>
                <c:pt idx="58236">
                  <c:v>2.4643137254901957</c:v>
                </c:pt>
                <c:pt idx="58237">
                  <c:v>2.4643137254901957</c:v>
                </c:pt>
                <c:pt idx="58238">
                  <c:v>2.4643137254901957</c:v>
                </c:pt>
                <c:pt idx="58239">
                  <c:v>2.4643137254901957</c:v>
                </c:pt>
                <c:pt idx="58240">
                  <c:v>2.4643137254901957</c:v>
                </c:pt>
                <c:pt idx="58241">
                  <c:v>2.4643137254901957</c:v>
                </c:pt>
                <c:pt idx="58242">
                  <c:v>2.4643137254901957</c:v>
                </c:pt>
                <c:pt idx="58243">
                  <c:v>2.6117647058823525</c:v>
                </c:pt>
                <c:pt idx="58244">
                  <c:v>2.6117647058823525</c:v>
                </c:pt>
                <c:pt idx="58245">
                  <c:v>2.6117647058823525</c:v>
                </c:pt>
                <c:pt idx="58246">
                  <c:v>2.6117647058823525</c:v>
                </c:pt>
                <c:pt idx="58247">
                  <c:v>2.6117647058823525</c:v>
                </c:pt>
                <c:pt idx="58248">
                  <c:v>2.6117647058823525</c:v>
                </c:pt>
                <c:pt idx="58249">
                  <c:v>2.6117647058823525</c:v>
                </c:pt>
                <c:pt idx="58250">
                  <c:v>2.6117647058823525</c:v>
                </c:pt>
                <c:pt idx="58251">
                  <c:v>2.6117647058823525</c:v>
                </c:pt>
                <c:pt idx="58252">
                  <c:v>2.6117647058823525</c:v>
                </c:pt>
                <c:pt idx="58253">
                  <c:v>2.6117647058823525</c:v>
                </c:pt>
                <c:pt idx="58254">
                  <c:v>2.6117647058823525</c:v>
                </c:pt>
                <c:pt idx="58255">
                  <c:v>2.6117647058823525</c:v>
                </c:pt>
                <c:pt idx="58256">
                  <c:v>2.6117647058823525</c:v>
                </c:pt>
                <c:pt idx="58257">
                  <c:v>2.6117647058823525</c:v>
                </c:pt>
                <c:pt idx="58258">
                  <c:v>2.6117647058823525</c:v>
                </c:pt>
                <c:pt idx="58259">
                  <c:v>2.6117647058823525</c:v>
                </c:pt>
                <c:pt idx="58260">
                  <c:v>2.6117647058823525</c:v>
                </c:pt>
                <c:pt idx="58261">
                  <c:v>2.6117647058823525</c:v>
                </c:pt>
                <c:pt idx="58262">
                  <c:v>2.6117647058823525</c:v>
                </c:pt>
                <c:pt idx="58263">
                  <c:v>2.6117647058823525</c:v>
                </c:pt>
                <c:pt idx="58264">
                  <c:v>2.6117647058823525</c:v>
                </c:pt>
                <c:pt idx="58265">
                  <c:v>2.6117647058823525</c:v>
                </c:pt>
                <c:pt idx="58266">
                  <c:v>2.6117647058823525</c:v>
                </c:pt>
                <c:pt idx="58267">
                  <c:v>2.6117647058823525</c:v>
                </c:pt>
                <c:pt idx="58268">
                  <c:v>2.6117647058823525</c:v>
                </c:pt>
                <c:pt idx="58269">
                  <c:v>2.6117647058823525</c:v>
                </c:pt>
                <c:pt idx="58270">
                  <c:v>2.6117647058823525</c:v>
                </c:pt>
                <c:pt idx="58271">
                  <c:v>2.6117647058823525</c:v>
                </c:pt>
                <c:pt idx="58272">
                  <c:v>2.6117647058823525</c:v>
                </c:pt>
                <c:pt idx="58273">
                  <c:v>2.6117647058823525</c:v>
                </c:pt>
                <c:pt idx="58274">
                  <c:v>2.6117647058823525</c:v>
                </c:pt>
                <c:pt idx="58275">
                  <c:v>2.6117647058823525</c:v>
                </c:pt>
                <c:pt idx="58276">
                  <c:v>2.6117647058823525</c:v>
                </c:pt>
                <c:pt idx="58277">
                  <c:v>2.6117647058823525</c:v>
                </c:pt>
                <c:pt idx="58278">
                  <c:v>2.4643137254901957</c:v>
                </c:pt>
                <c:pt idx="58279">
                  <c:v>2.4643137254901957</c:v>
                </c:pt>
                <c:pt idx="58280">
                  <c:v>2.4643137254901957</c:v>
                </c:pt>
                <c:pt idx="58281">
                  <c:v>2.4643137254901957</c:v>
                </c:pt>
                <c:pt idx="58282">
                  <c:v>2.4643137254901957</c:v>
                </c:pt>
                <c:pt idx="58283">
                  <c:v>2.4643137254901957</c:v>
                </c:pt>
                <c:pt idx="58284">
                  <c:v>2.4643137254901957</c:v>
                </c:pt>
                <c:pt idx="58285">
                  <c:v>2.4643137254901957</c:v>
                </c:pt>
                <c:pt idx="58286">
                  <c:v>2.4643137254901957</c:v>
                </c:pt>
                <c:pt idx="58287">
                  <c:v>2.4643137254901957</c:v>
                </c:pt>
                <c:pt idx="58288">
                  <c:v>2.4643137254901957</c:v>
                </c:pt>
                <c:pt idx="58289">
                  <c:v>2.4643137254901957</c:v>
                </c:pt>
                <c:pt idx="58290">
                  <c:v>2.4643137254901957</c:v>
                </c:pt>
                <c:pt idx="58291">
                  <c:v>2.4643137254901957</c:v>
                </c:pt>
                <c:pt idx="58292">
                  <c:v>2.4643137254901957</c:v>
                </c:pt>
                <c:pt idx="58293">
                  <c:v>2.4643137254901957</c:v>
                </c:pt>
                <c:pt idx="58294">
                  <c:v>2.4643137254901957</c:v>
                </c:pt>
                <c:pt idx="58295">
                  <c:v>2.4643137254901957</c:v>
                </c:pt>
                <c:pt idx="58296">
                  <c:v>2.4643137254901957</c:v>
                </c:pt>
                <c:pt idx="58297">
                  <c:v>2.4643137254901957</c:v>
                </c:pt>
                <c:pt idx="58298">
                  <c:v>2.4643137254901957</c:v>
                </c:pt>
                <c:pt idx="58299">
                  <c:v>2.4643137254901957</c:v>
                </c:pt>
                <c:pt idx="58300">
                  <c:v>2.4643137254901957</c:v>
                </c:pt>
                <c:pt idx="58301">
                  <c:v>2.4643137254901957</c:v>
                </c:pt>
                <c:pt idx="58302">
                  <c:v>2.4643137254901957</c:v>
                </c:pt>
                <c:pt idx="58303">
                  <c:v>2.4643137254901957</c:v>
                </c:pt>
                <c:pt idx="58304">
                  <c:v>2.4643137254901957</c:v>
                </c:pt>
                <c:pt idx="58305">
                  <c:v>2.4643137254901957</c:v>
                </c:pt>
                <c:pt idx="58306">
                  <c:v>2.4643137254901957</c:v>
                </c:pt>
                <c:pt idx="58307">
                  <c:v>2.4643137254901957</c:v>
                </c:pt>
                <c:pt idx="58308">
                  <c:v>2.4643137254901957</c:v>
                </c:pt>
                <c:pt idx="58309">
                  <c:v>2.4643137254901957</c:v>
                </c:pt>
                <c:pt idx="58310">
                  <c:v>2.4643137254901957</c:v>
                </c:pt>
                <c:pt idx="58311">
                  <c:v>2.4643137254901957</c:v>
                </c:pt>
                <c:pt idx="58312">
                  <c:v>2.4643137254901957</c:v>
                </c:pt>
                <c:pt idx="58313">
                  <c:v>2.4643137254901957</c:v>
                </c:pt>
                <c:pt idx="58314">
                  <c:v>2.4643137254901957</c:v>
                </c:pt>
                <c:pt idx="58315">
                  <c:v>2.4643137254901957</c:v>
                </c:pt>
                <c:pt idx="58316">
                  <c:v>2.4643137254901957</c:v>
                </c:pt>
                <c:pt idx="58317">
                  <c:v>2.4643137254901957</c:v>
                </c:pt>
                <c:pt idx="58318">
                  <c:v>2.4643137254901957</c:v>
                </c:pt>
                <c:pt idx="58319">
                  <c:v>2.4643137254901957</c:v>
                </c:pt>
                <c:pt idx="58320">
                  <c:v>2.4643137254901957</c:v>
                </c:pt>
                <c:pt idx="58321">
                  <c:v>2.4643137254901957</c:v>
                </c:pt>
                <c:pt idx="58322">
                  <c:v>2.4643137254901957</c:v>
                </c:pt>
                <c:pt idx="58323">
                  <c:v>2.4643137254901957</c:v>
                </c:pt>
                <c:pt idx="58324">
                  <c:v>2.4643137254901957</c:v>
                </c:pt>
                <c:pt idx="58325">
                  <c:v>2.4643137254901957</c:v>
                </c:pt>
                <c:pt idx="58326">
                  <c:v>2.4643137254901957</c:v>
                </c:pt>
                <c:pt idx="58327">
                  <c:v>2.4643137254901957</c:v>
                </c:pt>
                <c:pt idx="58328">
                  <c:v>2.4643137254901957</c:v>
                </c:pt>
                <c:pt idx="58329">
                  <c:v>2.4643137254901957</c:v>
                </c:pt>
                <c:pt idx="58330">
                  <c:v>2.4643137254901957</c:v>
                </c:pt>
                <c:pt idx="58331">
                  <c:v>2.4643137254901957</c:v>
                </c:pt>
                <c:pt idx="58332">
                  <c:v>2.4643137254901957</c:v>
                </c:pt>
                <c:pt idx="58333">
                  <c:v>2.4643137254901957</c:v>
                </c:pt>
                <c:pt idx="58334">
                  <c:v>2.4643137254901957</c:v>
                </c:pt>
                <c:pt idx="58335">
                  <c:v>2.4643137254901957</c:v>
                </c:pt>
                <c:pt idx="58336">
                  <c:v>2.4643137254901957</c:v>
                </c:pt>
                <c:pt idx="58337">
                  <c:v>2.6117647058823525</c:v>
                </c:pt>
                <c:pt idx="58338">
                  <c:v>2.6117647058823525</c:v>
                </c:pt>
                <c:pt idx="58339">
                  <c:v>2.6117647058823525</c:v>
                </c:pt>
                <c:pt idx="58340">
                  <c:v>2.6117647058823525</c:v>
                </c:pt>
                <c:pt idx="58341">
                  <c:v>2.6117647058823525</c:v>
                </c:pt>
                <c:pt idx="58342">
                  <c:v>2.6117647058823525</c:v>
                </c:pt>
                <c:pt idx="58343">
                  <c:v>2.6117647058823525</c:v>
                </c:pt>
                <c:pt idx="58344">
                  <c:v>2.6117647058823525</c:v>
                </c:pt>
                <c:pt idx="58345">
                  <c:v>2.6117647058823525</c:v>
                </c:pt>
                <c:pt idx="58346">
                  <c:v>2.6117647058823525</c:v>
                </c:pt>
                <c:pt idx="58347">
                  <c:v>2.6117647058823525</c:v>
                </c:pt>
                <c:pt idx="58348">
                  <c:v>2.6117647058823525</c:v>
                </c:pt>
                <c:pt idx="58349">
                  <c:v>2.6117647058823525</c:v>
                </c:pt>
                <c:pt idx="58350">
                  <c:v>2.6117647058823525</c:v>
                </c:pt>
                <c:pt idx="58351">
                  <c:v>2.6117647058823525</c:v>
                </c:pt>
                <c:pt idx="58352">
                  <c:v>2.6117647058823525</c:v>
                </c:pt>
                <c:pt idx="58353">
                  <c:v>2.6117647058823525</c:v>
                </c:pt>
                <c:pt idx="58354">
                  <c:v>2.6117647058823525</c:v>
                </c:pt>
                <c:pt idx="58355">
                  <c:v>2.6117647058823525</c:v>
                </c:pt>
                <c:pt idx="58356">
                  <c:v>2.6117647058823525</c:v>
                </c:pt>
                <c:pt idx="58357">
                  <c:v>2.6117647058823525</c:v>
                </c:pt>
                <c:pt idx="58358">
                  <c:v>2.6117647058823525</c:v>
                </c:pt>
                <c:pt idx="58359">
                  <c:v>2.6117647058823525</c:v>
                </c:pt>
                <c:pt idx="58360">
                  <c:v>2.6117647058823525</c:v>
                </c:pt>
                <c:pt idx="58361">
                  <c:v>2.6117647058823525</c:v>
                </c:pt>
                <c:pt idx="58362">
                  <c:v>2.6117647058823525</c:v>
                </c:pt>
                <c:pt idx="58363">
                  <c:v>2.6117647058823525</c:v>
                </c:pt>
                <c:pt idx="58364">
                  <c:v>2.6117647058823525</c:v>
                </c:pt>
                <c:pt idx="58365">
                  <c:v>2.6117647058823525</c:v>
                </c:pt>
                <c:pt idx="58366">
                  <c:v>2.6117647058823525</c:v>
                </c:pt>
                <c:pt idx="58367">
                  <c:v>2.6117647058823525</c:v>
                </c:pt>
                <c:pt idx="58368">
                  <c:v>2.6117647058823525</c:v>
                </c:pt>
                <c:pt idx="58369">
                  <c:v>2.6117647058823525</c:v>
                </c:pt>
                <c:pt idx="58370">
                  <c:v>2.6117647058823525</c:v>
                </c:pt>
                <c:pt idx="58371">
                  <c:v>2.6117647058823525</c:v>
                </c:pt>
                <c:pt idx="58372">
                  <c:v>2.6117647058823525</c:v>
                </c:pt>
                <c:pt idx="58373">
                  <c:v>2.6117647058823525</c:v>
                </c:pt>
                <c:pt idx="58374">
                  <c:v>2.4643137254901957</c:v>
                </c:pt>
                <c:pt idx="58375">
                  <c:v>2.4643137254901957</c:v>
                </c:pt>
                <c:pt idx="58376">
                  <c:v>2.4643137254901957</c:v>
                </c:pt>
                <c:pt idx="58377">
                  <c:v>2.4643137254901957</c:v>
                </c:pt>
                <c:pt idx="58378">
                  <c:v>2.4643137254901957</c:v>
                </c:pt>
                <c:pt idx="58379">
                  <c:v>2.4643137254901957</c:v>
                </c:pt>
                <c:pt idx="58380">
                  <c:v>2.4643137254901957</c:v>
                </c:pt>
                <c:pt idx="58381">
                  <c:v>2.4643137254901957</c:v>
                </c:pt>
                <c:pt idx="58382">
                  <c:v>2.4643137254901957</c:v>
                </c:pt>
                <c:pt idx="58383">
                  <c:v>2.4643137254901957</c:v>
                </c:pt>
                <c:pt idx="58384">
                  <c:v>2.4643137254901957</c:v>
                </c:pt>
                <c:pt idx="58385">
                  <c:v>2.4643137254901957</c:v>
                </c:pt>
                <c:pt idx="58386">
                  <c:v>2.4643137254901957</c:v>
                </c:pt>
                <c:pt idx="58387">
                  <c:v>2.4643137254901957</c:v>
                </c:pt>
                <c:pt idx="58388">
                  <c:v>2.4643137254901957</c:v>
                </c:pt>
                <c:pt idx="58389">
                  <c:v>2.4643137254901957</c:v>
                </c:pt>
                <c:pt idx="58390">
                  <c:v>2.4643137254901957</c:v>
                </c:pt>
                <c:pt idx="58391">
                  <c:v>2.4643137254901957</c:v>
                </c:pt>
                <c:pt idx="58392">
                  <c:v>2.4643137254901957</c:v>
                </c:pt>
                <c:pt idx="58393">
                  <c:v>2.4643137254901957</c:v>
                </c:pt>
                <c:pt idx="58394">
                  <c:v>2.4643137254901957</c:v>
                </c:pt>
                <c:pt idx="58395">
                  <c:v>2.4643137254901957</c:v>
                </c:pt>
                <c:pt idx="58396">
                  <c:v>2.4643137254901957</c:v>
                </c:pt>
                <c:pt idx="58397">
                  <c:v>2.4643137254901957</c:v>
                </c:pt>
                <c:pt idx="58398">
                  <c:v>2.4643137254901957</c:v>
                </c:pt>
                <c:pt idx="58399">
                  <c:v>2.4643137254901957</c:v>
                </c:pt>
                <c:pt idx="58400">
                  <c:v>2.4643137254901957</c:v>
                </c:pt>
                <c:pt idx="58401">
                  <c:v>2.4643137254901957</c:v>
                </c:pt>
                <c:pt idx="58402">
                  <c:v>2.4643137254901957</c:v>
                </c:pt>
                <c:pt idx="58403">
                  <c:v>2.4643137254901957</c:v>
                </c:pt>
                <c:pt idx="58404">
                  <c:v>2.4643137254901957</c:v>
                </c:pt>
                <c:pt idx="58405">
                  <c:v>2.4643137254901957</c:v>
                </c:pt>
                <c:pt idx="58406">
                  <c:v>2.4643137254901957</c:v>
                </c:pt>
                <c:pt idx="58407">
                  <c:v>2.4643137254901957</c:v>
                </c:pt>
                <c:pt idx="58408">
                  <c:v>2.4643137254901957</c:v>
                </c:pt>
                <c:pt idx="58409">
                  <c:v>2.4643137254901957</c:v>
                </c:pt>
                <c:pt idx="58410">
                  <c:v>2.4643137254901957</c:v>
                </c:pt>
                <c:pt idx="58411">
                  <c:v>2.4643137254901957</c:v>
                </c:pt>
                <c:pt idx="58412">
                  <c:v>2.4643137254901957</c:v>
                </c:pt>
                <c:pt idx="58413">
                  <c:v>2.4643137254901957</c:v>
                </c:pt>
                <c:pt idx="58414">
                  <c:v>2.4643137254901957</c:v>
                </c:pt>
                <c:pt idx="58415">
                  <c:v>2.4643137254901957</c:v>
                </c:pt>
                <c:pt idx="58416">
                  <c:v>2.4643137254901957</c:v>
                </c:pt>
                <c:pt idx="58417">
                  <c:v>2.4643137254901957</c:v>
                </c:pt>
                <c:pt idx="58418">
                  <c:v>2.4643137254901957</c:v>
                </c:pt>
                <c:pt idx="58419">
                  <c:v>2.4643137254901957</c:v>
                </c:pt>
                <c:pt idx="58420">
                  <c:v>2.4643137254901957</c:v>
                </c:pt>
                <c:pt idx="58421">
                  <c:v>2.4643137254901957</c:v>
                </c:pt>
                <c:pt idx="58422">
                  <c:v>2.4643137254901957</c:v>
                </c:pt>
                <c:pt idx="58423">
                  <c:v>2.4643137254901957</c:v>
                </c:pt>
                <c:pt idx="58424">
                  <c:v>2.4643137254901957</c:v>
                </c:pt>
                <c:pt idx="58425">
                  <c:v>2.4643137254901957</c:v>
                </c:pt>
                <c:pt idx="58426">
                  <c:v>2.4643137254901957</c:v>
                </c:pt>
                <c:pt idx="58427">
                  <c:v>2.4643137254901957</c:v>
                </c:pt>
                <c:pt idx="58428">
                  <c:v>2.4643137254901957</c:v>
                </c:pt>
                <c:pt idx="58429">
                  <c:v>2.4643137254901957</c:v>
                </c:pt>
                <c:pt idx="58430">
                  <c:v>2.4643137254901957</c:v>
                </c:pt>
                <c:pt idx="58431">
                  <c:v>2.4643137254901957</c:v>
                </c:pt>
                <c:pt idx="58432">
                  <c:v>2.4643137254901957</c:v>
                </c:pt>
                <c:pt idx="58433">
                  <c:v>2.4643137254901957</c:v>
                </c:pt>
                <c:pt idx="58434">
                  <c:v>2.4643137254901957</c:v>
                </c:pt>
                <c:pt idx="58435">
                  <c:v>2.6117647058823525</c:v>
                </c:pt>
                <c:pt idx="58436">
                  <c:v>2.6117647058823525</c:v>
                </c:pt>
                <c:pt idx="58437">
                  <c:v>2.6117647058823525</c:v>
                </c:pt>
                <c:pt idx="58438">
                  <c:v>2.6117647058823525</c:v>
                </c:pt>
                <c:pt idx="58439">
                  <c:v>2.6117647058823525</c:v>
                </c:pt>
                <c:pt idx="58440">
                  <c:v>2.6117647058823525</c:v>
                </c:pt>
                <c:pt idx="58441">
                  <c:v>2.6117647058823525</c:v>
                </c:pt>
                <c:pt idx="58442">
                  <c:v>2.6117647058823525</c:v>
                </c:pt>
                <c:pt idx="58443">
                  <c:v>2.6117647058823525</c:v>
                </c:pt>
                <c:pt idx="58444">
                  <c:v>2.6117647058823525</c:v>
                </c:pt>
                <c:pt idx="58445">
                  <c:v>2.6117647058823525</c:v>
                </c:pt>
                <c:pt idx="58446">
                  <c:v>2.6117647058823525</c:v>
                </c:pt>
                <c:pt idx="58447">
                  <c:v>2.6117647058823525</c:v>
                </c:pt>
                <c:pt idx="58448">
                  <c:v>2.6117647058823525</c:v>
                </c:pt>
                <c:pt idx="58449">
                  <c:v>2.6117647058823525</c:v>
                </c:pt>
                <c:pt idx="58450">
                  <c:v>2.6117647058823525</c:v>
                </c:pt>
                <c:pt idx="58451">
                  <c:v>2.6117647058823525</c:v>
                </c:pt>
                <c:pt idx="58452">
                  <c:v>2.6117647058823525</c:v>
                </c:pt>
                <c:pt idx="58453">
                  <c:v>2.6117647058823525</c:v>
                </c:pt>
                <c:pt idx="58454">
                  <c:v>2.6117647058823525</c:v>
                </c:pt>
                <c:pt idx="58455">
                  <c:v>2.6117647058823525</c:v>
                </c:pt>
                <c:pt idx="58456">
                  <c:v>2.6117647058823525</c:v>
                </c:pt>
                <c:pt idx="58457">
                  <c:v>2.6117647058823525</c:v>
                </c:pt>
                <c:pt idx="58458">
                  <c:v>2.6117647058823525</c:v>
                </c:pt>
                <c:pt idx="58459">
                  <c:v>2.6117647058823525</c:v>
                </c:pt>
                <c:pt idx="58460">
                  <c:v>2.6117647058823525</c:v>
                </c:pt>
                <c:pt idx="58461">
                  <c:v>2.6117647058823525</c:v>
                </c:pt>
                <c:pt idx="58462">
                  <c:v>2.6117647058823525</c:v>
                </c:pt>
                <c:pt idx="58463">
                  <c:v>2.6117647058823525</c:v>
                </c:pt>
                <c:pt idx="58464">
                  <c:v>2.6117647058823525</c:v>
                </c:pt>
                <c:pt idx="58465">
                  <c:v>2.6117647058823525</c:v>
                </c:pt>
                <c:pt idx="58466">
                  <c:v>2.6117647058823525</c:v>
                </c:pt>
                <c:pt idx="58467">
                  <c:v>2.6117647058823525</c:v>
                </c:pt>
                <c:pt idx="58468">
                  <c:v>2.4643137254901957</c:v>
                </c:pt>
                <c:pt idx="58469">
                  <c:v>2.4643137254901957</c:v>
                </c:pt>
                <c:pt idx="58470">
                  <c:v>2.4643137254901957</c:v>
                </c:pt>
                <c:pt idx="58471">
                  <c:v>2.4643137254901957</c:v>
                </c:pt>
                <c:pt idx="58472">
                  <c:v>2.4643137254901957</c:v>
                </c:pt>
                <c:pt idx="58473">
                  <c:v>2.4643137254901957</c:v>
                </c:pt>
                <c:pt idx="58474">
                  <c:v>2.4643137254901957</c:v>
                </c:pt>
                <c:pt idx="58475">
                  <c:v>2.4643137254901957</c:v>
                </c:pt>
                <c:pt idx="58476">
                  <c:v>2.4643137254901957</c:v>
                </c:pt>
                <c:pt idx="58477">
                  <c:v>2.4643137254901957</c:v>
                </c:pt>
                <c:pt idx="58478">
                  <c:v>2.4643137254901957</c:v>
                </c:pt>
                <c:pt idx="58479">
                  <c:v>2.4643137254901957</c:v>
                </c:pt>
                <c:pt idx="58480">
                  <c:v>2.4643137254901957</c:v>
                </c:pt>
                <c:pt idx="58481">
                  <c:v>2.4643137254901957</c:v>
                </c:pt>
                <c:pt idx="58482">
                  <c:v>2.4643137254901957</c:v>
                </c:pt>
                <c:pt idx="58483">
                  <c:v>2.4643137254901957</c:v>
                </c:pt>
                <c:pt idx="58484">
                  <c:v>2.4643137254901957</c:v>
                </c:pt>
                <c:pt idx="58485">
                  <c:v>2.4643137254901957</c:v>
                </c:pt>
                <c:pt idx="58486">
                  <c:v>2.4643137254901957</c:v>
                </c:pt>
                <c:pt idx="58487">
                  <c:v>2.4643137254901957</c:v>
                </c:pt>
                <c:pt idx="58488">
                  <c:v>2.4643137254901957</c:v>
                </c:pt>
                <c:pt idx="58489">
                  <c:v>2.4643137254901957</c:v>
                </c:pt>
                <c:pt idx="58490">
                  <c:v>2.4643137254901957</c:v>
                </c:pt>
                <c:pt idx="58491">
                  <c:v>2.4643137254901957</c:v>
                </c:pt>
                <c:pt idx="58492">
                  <c:v>2.4643137254901957</c:v>
                </c:pt>
                <c:pt idx="58493">
                  <c:v>2.4643137254901957</c:v>
                </c:pt>
                <c:pt idx="58494">
                  <c:v>2.4643137254901957</c:v>
                </c:pt>
                <c:pt idx="58495">
                  <c:v>2.4643137254901957</c:v>
                </c:pt>
                <c:pt idx="58496">
                  <c:v>2.4643137254901957</c:v>
                </c:pt>
                <c:pt idx="58497">
                  <c:v>2.4643137254901957</c:v>
                </c:pt>
                <c:pt idx="58498">
                  <c:v>2.4643137254901957</c:v>
                </c:pt>
                <c:pt idx="58499">
                  <c:v>2.4643137254901957</c:v>
                </c:pt>
                <c:pt idx="58500">
                  <c:v>2.4643137254901957</c:v>
                </c:pt>
                <c:pt idx="58501">
                  <c:v>2.4643137254901957</c:v>
                </c:pt>
                <c:pt idx="58502">
                  <c:v>2.4643137254901957</c:v>
                </c:pt>
                <c:pt idx="58503">
                  <c:v>2.4643137254901957</c:v>
                </c:pt>
                <c:pt idx="58504">
                  <c:v>2.4643137254901957</c:v>
                </c:pt>
                <c:pt idx="58505">
                  <c:v>2.4643137254901957</c:v>
                </c:pt>
                <c:pt idx="58506">
                  <c:v>2.4643137254901957</c:v>
                </c:pt>
                <c:pt idx="58507">
                  <c:v>2.4643137254901957</c:v>
                </c:pt>
                <c:pt idx="58508">
                  <c:v>2.4643137254901957</c:v>
                </c:pt>
                <c:pt idx="58509">
                  <c:v>2.4643137254901957</c:v>
                </c:pt>
                <c:pt idx="58510">
                  <c:v>2.4643137254901957</c:v>
                </c:pt>
                <c:pt idx="58511">
                  <c:v>2.4643137254901957</c:v>
                </c:pt>
                <c:pt idx="58512">
                  <c:v>2.4643137254901957</c:v>
                </c:pt>
                <c:pt idx="58513">
                  <c:v>2.4643137254901957</c:v>
                </c:pt>
                <c:pt idx="58514">
                  <c:v>2.4643137254901957</c:v>
                </c:pt>
                <c:pt idx="58515">
                  <c:v>2.4643137254901957</c:v>
                </c:pt>
                <c:pt idx="58516">
                  <c:v>2.4643137254901957</c:v>
                </c:pt>
                <c:pt idx="58517">
                  <c:v>2.4643137254901957</c:v>
                </c:pt>
                <c:pt idx="58518">
                  <c:v>2.4643137254901957</c:v>
                </c:pt>
                <c:pt idx="58519">
                  <c:v>2.4643137254901957</c:v>
                </c:pt>
                <c:pt idx="58520">
                  <c:v>2.4643137254901957</c:v>
                </c:pt>
                <c:pt idx="58521">
                  <c:v>2.4643137254901957</c:v>
                </c:pt>
                <c:pt idx="58522">
                  <c:v>2.4643137254901957</c:v>
                </c:pt>
                <c:pt idx="58523">
                  <c:v>2.4643137254901957</c:v>
                </c:pt>
                <c:pt idx="58524">
                  <c:v>2.4643137254901957</c:v>
                </c:pt>
                <c:pt idx="58525">
                  <c:v>2.4643137254901957</c:v>
                </c:pt>
                <c:pt idx="58526">
                  <c:v>2.4643137254901957</c:v>
                </c:pt>
                <c:pt idx="58527">
                  <c:v>2.4643137254901957</c:v>
                </c:pt>
                <c:pt idx="58528">
                  <c:v>2.4643137254901957</c:v>
                </c:pt>
                <c:pt idx="58529">
                  <c:v>2.4643137254901957</c:v>
                </c:pt>
                <c:pt idx="58530">
                  <c:v>2.4643137254901957</c:v>
                </c:pt>
                <c:pt idx="58531">
                  <c:v>2.4643137254901957</c:v>
                </c:pt>
                <c:pt idx="58532">
                  <c:v>2.6117647058823525</c:v>
                </c:pt>
                <c:pt idx="58533">
                  <c:v>2.6117647058823525</c:v>
                </c:pt>
                <c:pt idx="58534">
                  <c:v>2.6117647058823525</c:v>
                </c:pt>
                <c:pt idx="58535">
                  <c:v>2.6117647058823525</c:v>
                </c:pt>
                <c:pt idx="58536">
                  <c:v>2.6117647058823525</c:v>
                </c:pt>
                <c:pt idx="58537">
                  <c:v>2.6117647058823525</c:v>
                </c:pt>
                <c:pt idx="58538">
                  <c:v>2.6117647058823525</c:v>
                </c:pt>
                <c:pt idx="58539">
                  <c:v>2.6117647058823525</c:v>
                </c:pt>
                <c:pt idx="58540">
                  <c:v>2.6117647058823525</c:v>
                </c:pt>
                <c:pt idx="58541">
                  <c:v>2.6117647058823525</c:v>
                </c:pt>
                <c:pt idx="58542">
                  <c:v>2.6117647058823525</c:v>
                </c:pt>
                <c:pt idx="58543">
                  <c:v>2.6117647058823525</c:v>
                </c:pt>
                <c:pt idx="58544">
                  <c:v>2.6117647058823525</c:v>
                </c:pt>
                <c:pt idx="58545">
                  <c:v>2.6117647058823525</c:v>
                </c:pt>
                <c:pt idx="58546">
                  <c:v>2.6117647058823525</c:v>
                </c:pt>
                <c:pt idx="58547">
                  <c:v>2.6117647058823525</c:v>
                </c:pt>
                <c:pt idx="58548">
                  <c:v>2.6117647058823525</c:v>
                </c:pt>
                <c:pt idx="58549">
                  <c:v>2.6117647058823525</c:v>
                </c:pt>
                <c:pt idx="58550">
                  <c:v>2.6117647058823525</c:v>
                </c:pt>
                <c:pt idx="58551">
                  <c:v>2.6117647058823525</c:v>
                </c:pt>
                <c:pt idx="58552">
                  <c:v>2.6117647058823525</c:v>
                </c:pt>
                <c:pt idx="58553">
                  <c:v>2.6117647058823525</c:v>
                </c:pt>
                <c:pt idx="58554">
                  <c:v>2.6117647058823525</c:v>
                </c:pt>
                <c:pt idx="58555">
                  <c:v>2.6117647058823525</c:v>
                </c:pt>
                <c:pt idx="58556">
                  <c:v>2.6117647058823525</c:v>
                </c:pt>
                <c:pt idx="58557">
                  <c:v>2.6117647058823525</c:v>
                </c:pt>
                <c:pt idx="58558">
                  <c:v>2.6117647058823525</c:v>
                </c:pt>
                <c:pt idx="58559">
                  <c:v>2.6117647058823525</c:v>
                </c:pt>
                <c:pt idx="58560">
                  <c:v>2.6117647058823525</c:v>
                </c:pt>
                <c:pt idx="58561">
                  <c:v>2.6117647058823525</c:v>
                </c:pt>
                <c:pt idx="58562">
                  <c:v>2.4643137254901957</c:v>
                </c:pt>
                <c:pt idx="58563">
                  <c:v>2.4643137254901957</c:v>
                </c:pt>
                <c:pt idx="58564">
                  <c:v>2.4643137254901957</c:v>
                </c:pt>
                <c:pt idx="58565">
                  <c:v>2.4643137254901957</c:v>
                </c:pt>
                <c:pt idx="58566">
                  <c:v>2.4643137254901957</c:v>
                </c:pt>
                <c:pt idx="58567">
                  <c:v>2.4643137254901957</c:v>
                </c:pt>
                <c:pt idx="58568">
                  <c:v>2.4643137254901957</c:v>
                </c:pt>
                <c:pt idx="58569">
                  <c:v>2.4643137254901957</c:v>
                </c:pt>
                <c:pt idx="58570">
                  <c:v>2.4643137254901957</c:v>
                </c:pt>
                <c:pt idx="58571">
                  <c:v>2.4643137254901957</c:v>
                </c:pt>
                <c:pt idx="58572">
                  <c:v>2.4643137254901957</c:v>
                </c:pt>
                <c:pt idx="58573">
                  <c:v>2.4643137254901957</c:v>
                </c:pt>
                <c:pt idx="58574">
                  <c:v>2.4643137254901957</c:v>
                </c:pt>
                <c:pt idx="58575">
                  <c:v>2.4643137254901957</c:v>
                </c:pt>
                <c:pt idx="58576">
                  <c:v>2.4643137254901957</c:v>
                </c:pt>
                <c:pt idx="58577">
                  <c:v>2.4643137254901957</c:v>
                </c:pt>
                <c:pt idx="58578">
                  <c:v>2.4643137254901957</c:v>
                </c:pt>
                <c:pt idx="58579">
                  <c:v>2.4643137254901957</c:v>
                </c:pt>
                <c:pt idx="58580">
                  <c:v>2.4643137254901957</c:v>
                </c:pt>
                <c:pt idx="58581">
                  <c:v>2.4643137254901957</c:v>
                </c:pt>
                <c:pt idx="58582">
                  <c:v>2.4643137254901957</c:v>
                </c:pt>
                <c:pt idx="58583">
                  <c:v>2.4643137254901957</c:v>
                </c:pt>
                <c:pt idx="58584">
                  <c:v>2.4643137254901957</c:v>
                </c:pt>
                <c:pt idx="58585">
                  <c:v>2.4643137254901957</c:v>
                </c:pt>
                <c:pt idx="58586">
                  <c:v>2.4643137254901957</c:v>
                </c:pt>
                <c:pt idx="58587">
                  <c:v>2.4643137254901957</c:v>
                </c:pt>
                <c:pt idx="58588">
                  <c:v>2.4643137254901957</c:v>
                </c:pt>
                <c:pt idx="58589">
                  <c:v>2.4643137254901957</c:v>
                </c:pt>
                <c:pt idx="58590">
                  <c:v>2.4643137254901957</c:v>
                </c:pt>
                <c:pt idx="58591">
                  <c:v>2.4643137254901957</c:v>
                </c:pt>
                <c:pt idx="58592">
                  <c:v>2.4643137254901957</c:v>
                </c:pt>
                <c:pt idx="58593">
                  <c:v>2.4643137254901957</c:v>
                </c:pt>
                <c:pt idx="58594">
                  <c:v>2.4643137254901957</c:v>
                </c:pt>
                <c:pt idx="58595">
                  <c:v>2.4643137254901957</c:v>
                </c:pt>
                <c:pt idx="58596">
                  <c:v>2.4643137254901957</c:v>
                </c:pt>
                <c:pt idx="58597">
                  <c:v>2.4643137254901957</c:v>
                </c:pt>
                <c:pt idx="58598">
                  <c:v>2.4643137254901957</c:v>
                </c:pt>
                <c:pt idx="58599">
                  <c:v>2.4643137254901957</c:v>
                </c:pt>
                <c:pt idx="58600">
                  <c:v>2.4643137254901957</c:v>
                </c:pt>
                <c:pt idx="58601">
                  <c:v>2.4643137254901957</c:v>
                </c:pt>
                <c:pt idx="58602">
                  <c:v>2.4643137254901957</c:v>
                </c:pt>
                <c:pt idx="58603">
                  <c:v>2.4643137254901957</c:v>
                </c:pt>
                <c:pt idx="58604">
                  <c:v>2.4643137254901957</c:v>
                </c:pt>
                <c:pt idx="58605">
                  <c:v>2.4643137254901957</c:v>
                </c:pt>
                <c:pt idx="58606">
                  <c:v>2.4643137254901957</c:v>
                </c:pt>
                <c:pt idx="58607">
                  <c:v>2.4643137254901957</c:v>
                </c:pt>
                <c:pt idx="58608">
                  <c:v>2.4643137254901957</c:v>
                </c:pt>
                <c:pt idx="58609">
                  <c:v>2.4643137254901957</c:v>
                </c:pt>
                <c:pt idx="58610">
                  <c:v>2.4643137254901957</c:v>
                </c:pt>
                <c:pt idx="58611">
                  <c:v>2.4643137254901957</c:v>
                </c:pt>
                <c:pt idx="58612">
                  <c:v>2.4643137254901957</c:v>
                </c:pt>
                <c:pt idx="58613">
                  <c:v>2.4643137254901957</c:v>
                </c:pt>
                <c:pt idx="58614">
                  <c:v>2.4643137254901957</c:v>
                </c:pt>
                <c:pt idx="58615">
                  <c:v>2.4643137254901957</c:v>
                </c:pt>
                <c:pt idx="58616">
                  <c:v>2.4643137254901957</c:v>
                </c:pt>
                <c:pt idx="58617">
                  <c:v>2.4643137254901957</c:v>
                </c:pt>
                <c:pt idx="58618">
                  <c:v>2.4643137254901957</c:v>
                </c:pt>
                <c:pt idx="58619">
                  <c:v>2.4643137254901957</c:v>
                </c:pt>
                <c:pt idx="58620">
                  <c:v>2.4643137254901957</c:v>
                </c:pt>
                <c:pt idx="58621">
                  <c:v>2.4643137254901957</c:v>
                </c:pt>
                <c:pt idx="58622">
                  <c:v>2.4643137254901957</c:v>
                </c:pt>
                <c:pt idx="58623">
                  <c:v>2.4643137254901957</c:v>
                </c:pt>
                <c:pt idx="58624">
                  <c:v>2.4643137254901957</c:v>
                </c:pt>
                <c:pt idx="58625">
                  <c:v>2.4643137254901957</c:v>
                </c:pt>
                <c:pt idx="58626">
                  <c:v>2.4643137254901957</c:v>
                </c:pt>
                <c:pt idx="58627">
                  <c:v>2.6117647058823525</c:v>
                </c:pt>
                <c:pt idx="58628">
                  <c:v>2.6117647058823525</c:v>
                </c:pt>
                <c:pt idx="58629">
                  <c:v>2.6117647058823525</c:v>
                </c:pt>
                <c:pt idx="58630">
                  <c:v>2.6117647058823525</c:v>
                </c:pt>
                <c:pt idx="58631">
                  <c:v>2.6117647058823525</c:v>
                </c:pt>
                <c:pt idx="58632">
                  <c:v>2.6117647058823525</c:v>
                </c:pt>
                <c:pt idx="58633">
                  <c:v>2.6117647058823525</c:v>
                </c:pt>
                <c:pt idx="58634">
                  <c:v>2.6117647058823525</c:v>
                </c:pt>
                <c:pt idx="58635">
                  <c:v>2.6117647058823525</c:v>
                </c:pt>
                <c:pt idx="58636">
                  <c:v>2.6117647058823525</c:v>
                </c:pt>
                <c:pt idx="58637">
                  <c:v>2.6117647058823525</c:v>
                </c:pt>
                <c:pt idx="58638">
                  <c:v>2.6117647058823525</c:v>
                </c:pt>
                <c:pt idx="58639">
                  <c:v>2.6117647058823525</c:v>
                </c:pt>
                <c:pt idx="58640">
                  <c:v>2.6117647058823525</c:v>
                </c:pt>
                <c:pt idx="58641">
                  <c:v>2.6117647058823525</c:v>
                </c:pt>
                <c:pt idx="58642">
                  <c:v>2.6117647058823525</c:v>
                </c:pt>
                <c:pt idx="58643">
                  <c:v>2.6117647058823525</c:v>
                </c:pt>
                <c:pt idx="58644">
                  <c:v>2.6117647058823525</c:v>
                </c:pt>
                <c:pt idx="58645">
                  <c:v>2.6117647058823525</c:v>
                </c:pt>
                <c:pt idx="58646">
                  <c:v>2.6117647058823525</c:v>
                </c:pt>
                <c:pt idx="58647">
                  <c:v>2.6117647058823525</c:v>
                </c:pt>
                <c:pt idx="58648">
                  <c:v>2.6117647058823525</c:v>
                </c:pt>
                <c:pt idx="58649">
                  <c:v>2.6117647058823525</c:v>
                </c:pt>
                <c:pt idx="58650">
                  <c:v>2.6117647058823525</c:v>
                </c:pt>
                <c:pt idx="58651">
                  <c:v>2.6117647058823525</c:v>
                </c:pt>
                <c:pt idx="58652">
                  <c:v>2.6117647058823525</c:v>
                </c:pt>
                <c:pt idx="58653">
                  <c:v>2.6117647058823525</c:v>
                </c:pt>
                <c:pt idx="58654">
                  <c:v>2.6117647058823525</c:v>
                </c:pt>
                <c:pt idx="58655">
                  <c:v>2.6117647058823525</c:v>
                </c:pt>
                <c:pt idx="58656">
                  <c:v>2.6117647058823525</c:v>
                </c:pt>
                <c:pt idx="58657">
                  <c:v>2.6117647058823525</c:v>
                </c:pt>
                <c:pt idx="58658">
                  <c:v>2.6117647058823525</c:v>
                </c:pt>
                <c:pt idx="58659">
                  <c:v>2.4643137254901957</c:v>
                </c:pt>
                <c:pt idx="58660">
                  <c:v>2.4643137254901957</c:v>
                </c:pt>
                <c:pt idx="58661">
                  <c:v>2.4643137254901957</c:v>
                </c:pt>
                <c:pt idx="58662">
                  <c:v>2.4643137254901957</c:v>
                </c:pt>
                <c:pt idx="58663">
                  <c:v>2.4643137254901957</c:v>
                </c:pt>
                <c:pt idx="58664">
                  <c:v>2.4643137254901957</c:v>
                </c:pt>
                <c:pt idx="58665">
                  <c:v>2.4643137254901957</c:v>
                </c:pt>
                <c:pt idx="58666">
                  <c:v>2.4643137254901957</c:v>
                </c:pt>
                <c:pt idx="58667">
                  <c:v>2.4643137254901957</c:v>
                </c:pt>
                <c:pt idx="58668">
                  <c:v>2.4643137254901957</c:v>
                </c:pt>
                <c:pt idx="58669">
                  <c:v>2.4643137254901957</c:v>
                </c:pt>
                <c:pt idx="58670">
                  <c:v>2.4643137254901957</c:v>
                </c:pt>
                <c:pt idx="58671">
                  <c:v>2.4643137254901957</c:v>
                </c:pt>
                <c:pt idx="58672">
                  <c:v>2.4643137254901957</c:v>
                </c:pt>
                <c:pt idx="58673">
                  <c:v>2.4643137254901957</c:v>
                </c:pt>
                <c:pt idx="58674">
                  <c:v>2.4643137254901957</c:v>
                </c:pt>
                <c:pt idx="58675">
                  <c:v>2.4643137254901957</c:v>
                </c:pt>
                <c:pt idx="58676">
                  <c:v>2.4643137254901957</c:v>
                </c:pt>
                <c:pt idx="58677">
                  <c:v>2.4643137254901957</c:v>
                </c:pt>
                <c:pt idx="58678">
                  <c:v>2.4643137254901957</c:v>
                </c:pt>
                <c:pt idx="58679">
                  <c:v>2.4643137254901957</c:v>
                </c:pt>
                <c:pt idx="58680">
                  <c:v>2.4643137254901957</c:v>
                </c:pt>
                <c:pt idx="58681">
                  <c:v>2.4643137254901957</c:v>
                </c:pt>
                <c:pt idx="58682">
                  <c:v>2.4643137254901957</c:v>
                </c:pt>
                <c:pt idx="58683">
                  <c:v>2.4643137254901957</c:v>
                </c:pt>
                <c:pt idx="58684">
                  <c:v>2.4643137254901957</c:v>
                </c:pt>
                <c:pt idx="58685">
                  <c:v>2.4643137254901957</c:v>
                </c:pt>
                <c:pt idx="58686">
                  <c:v>2.4643137254901957</c:v>
                </c:pt>
                <c:pt idx="58687">
                  <c:v>2.4643137254901957</c:v>
                </c:pt>
                <c:pt idx="58688">
                  <c:v>2.4643137254901957</c:v>
                </c:pt>
                <c:pt idx="58689">
                  <c:v>2.4643137254901957</c:v>
                </c:pt>
                <c:pt idx="58690">
                  <c:v>2.4643137254901957</c:v>
                </c:pt>
                <c:pt idx="58691">
                  <c:v>2.4643137254901957</c:v>
                </c:pt>
                <c:pt idx="58692">
                  <c:v>2.4643137254901957</c:v>
                </c:pt>
                <c:pt idx="58693">
                  <c:v>2.4643137254901957</c:v>
                </c:pt>
                <c:pt idx="58694">
                  <c:v>2.4643137254901957</c:v>
                </c:pt>
                <c:pt idx="58695">
                  <c:v>2.4643137254901957</c:v>
                </c:pt>
                <c:pt idx="58696">
                  <c:v>2.4643137254901957</c:v>
                </c:pt>
                <c:pt idx="58697">
                  <c:v>2.4643137254901957</c:v>
                </c:pt>
                <c:pt idx="58698">
                  <c:v>2.4643137254901957</c:v>
                </c:pt>
                <c:pt idx="58699">
                  <c:v>2.4643137254901957</c:v>
                </c:pt>
                <c:pt idx="58700">
                  <c:v>2.4643137254901957</c:v>
                </c:pt>
                <c:pt idx="58701">
                  <c:v>2.4643137254901957</c:v>
                </c:pt>
                <c:pt idx="58702">
                  <c:v>2.4643137254901957</c:v>
                </c:pt>
                <c:pt idx="58703">
                  <c:v>2.4643137254901957</c:v>
                </c:pt>
                <c:pt idx="58704">
                  <c:v>2.4643137254901957</c:v>
                </c:pt>
                <c:pt idx="58705">
                  <c:v>2.4643137254901957</c:v>
                </c:pt>
                <c:pt idx="58706">
                  <c:v>2.4643137254901957</c:v>
                </c:pt>
                <c:pt idx="58707">
                  <c:v>2.4643137254901957</c:v>
                </c:pt>
                <c:pt idx="58708">
                  <c:v>2.4643137254901957</c:v>
                </c:pt>
                <c:pt idx="58709">
                  <c:v>2.4643137254901957</c:v>
                </c:pt>
                <c:pt idx="58710">
                  <c:v>2.4643137254901957</c:v>
                </c:pt>
                <c:pt idx="58711">
                  <c:v>2.4643137254901957</c:v>
                </c:pt>
                <c:pt idx="58712">
                  <c:v>2.4643137254901957</c:v>
                </c:pt>
                <c:pt idx="58713">
                  <c:v>2.4643137254901957</c:v>
                </c:pt>
                <c:pt idx="58714">
                  <c:v>2.4643137254901957</c:v>
                </c:pt>
                <c:pt idx="58715">
                  <c:v>2.4643137254901957</c:v>
                </c:pt>
                <c:pt idx="58716">
                  <c:v>2.4643137254901957</c:v>
                </c:pt>
                <c:pt idx="58717">
                  <c:v>2.4643137254901957</c:v>
                </c:pt>
                <c:pt idx="58718">
                  <c:v>2.4643137254901957</c:v>
                </c:pt>
                <c:pt idx="58719">
                  <c:v>2.4643137254901957</c:v>
                </c:pt>
                <c:pt idx="58720">
                  <c:v>2.4643137254901957</c:v>
                </c:pt>
                <c:pt idx="58721">
                  <c:v>2.6117647058823525</c:v>
                </c:pt>
                <c:pt idx="58722">
                  <c:v>2.6117647058823525</c:v>
                </c:pt>
                <c:pt idx="58723">
                  <c:v>2.6117647058823525</c:v>
                </c:pt>
                <c:pt idx="58724">
                  <c:v>2.6117647058823525</c:v>
                </c:pt>
                <c:pt idx="58725">
                  <c:v>2.6117647058823525</c:v>
                </c:pt>
                <c:pt idx="58726">
                  <c:v>2.6117647058823525</c:v>
                </c:pt>
                <c:pt idx="58727">
                  <c:v>2.6117647058823525</c:v>
                </c:pt>
                <c:pt idx="58728">
                  <c:v>2.6117647058823525</c:v>
                </c:pt>
                <c:pt idx="58729">
                  <c:v>2.6117647058823525</c:v>
                </c:pt>
                <c:pt idx="58730">
                  <c:v>2.6117647058823525</c:v>
                </c:pt>
                <c:pt idx="58731">
                  <c:v>2.6117647058823525</c:v>
                </c:pt>
                <c:pt idx="58732">
                  <c:v>2.6117647058823525</c:v>
                </c:pt>
                <c:pt idx="58733">
                  <c:v>2.6117647058823525</c:v>
                </c:pt>
                <c:pt idx="58734">
                  <c:v>2.6117647058823525</c:v>
                </c:pt>
                <c:pt idx="58735">
                  <c:v>2.6117647058823525</c:v>
                </c:pt>
                <c:pt idx="58736">
                  <c:v>2.6117647058823525</c:v>
                </c:pt>
                <c:pt idx="58737">
                  <c:v>2.6117647058823525</c:v>
                </c:pt>
                <c:pt idx="58738">
                  <c:v>2.6117647058823525</c:v>
                </c:pt>
                <c:pt idx="58739">
                  <c:v>2.6117647058823525</c:v>
                </c:pt>
                <c:pt idx="58740">
                  <c:v>2.6117647058823525</c:v>
                </c:pt>
                <c:pt idx="58741">
                  <c:v>2.6117647058823525</c:v>
                </c:pt>
                <c:pt idx="58742">
                  <c:v>2.6117647058823525</c:v>
                </c:pt>
                <c:pt idx="58743">
                  <c:v>2.6117647058823525</c:v>
                </c:pt>
                <c:pt idx="58744">
                  <c:v>2.6117647058823525</c:v>
                </c:pt>
                <c:pt idx="58745">
                  <c:v>2.6117647058823525</c:v>
                </c:pt>
                <c:pt idx="58746">
                  <c:v>2.6117647058823525</c:v>
                </c:pt>
                <c:pt idx="58747">
                  <c:v>2.6117647058823525</c:v>
                </c:pt>
                <c:pt idx="58748">
                  <c:v>2.6117647058823525</c:v>
                </c:pt>
                <c:pt idx="58749">
                  <c:v>2.6117647058823525</c:v>
                </c:pt>
                <c:pt idx="58750">
                  <c:v>2.6117647058823525</c:v>
                </c:pt>
                <c:pt idx="58751">
                  <c:v>2.6117647058823525</c:v>
                </c:pt>
                <c:pt idx="58752">
                  <c:v>2.6117647058823525</c:v>
                </c:pt>
                <c:pt idx="58753">
                  <c:v>2.6117647058823525</c:v>
                </c:pt>
                <c:pt idx="58754">
                  <c:v>2.4643137254901957</c:v>
                </c:pt>
                <c:pt idx="58755">
                  <c:v>2.4643137254901957</c:v>
                </c:pt>
                <c:pt idx="58756">
                  <c:v>2.4643137254901957</c:v>
                </c:pt>
                <c:pt idx="58757">
                  <c:v>2.4643137254901957</c:v>
                </c:pt>
                <c:pt idx="58758">
                  <c:v>2.4643137254901957</c:v>
                </c:pt>
                <c:pt idx="58759">
                  <c:v>2.4643137254901957</c:v>
                </c:pt>
                <c:pt idx="58760">
                  <c:v>2.4643137254901957</c:v>
                </c:pt>
                <c:pt idx="58761">
                  <c:v>2.4643137254901957</c:v>
                </c:pt>
                <c:pt idx="58762">
                  <c:v>2.4643137254901957</c:v>
                </c:pt>
                <c:pt idx="58763">
                  <c:v>2.4643137254901957</c:v>
                </c:pt>
                <c:pt idx="58764">
                  <c:v>2.4643137254901957</c:v>
                </c:pt>
                <c:pt idx="58765">
                  <c:v>2.4643137254901957</c:v>
                </c:pt>
                <c:pt idx="58766">
                  <c:v>2.4643137254901957</c:v>
                </c:pt>
                <c:pt idx="58767">
                  <c:v>2.4643137254901957</c:v>
                </c:pt>
                <c:pt idx="58768">
                  <c:v>2.4643137254901957</c:v>
                </c:pt>
                <c:pt idx="58769">
                  <c:v>2.4643137254901957</c:v>
                </c:pt>
                <c:pt idx="58770">
                  <c:v>2.4643137254901957</c:v>
                </c:pt>
                <c:pt idx="58771">
                  <c:v>2.4643137254901957</c:v>
                </c:pt>
                <c:pt idx="58772">
                  <c:v>2.4643137254901957</c:v>
                </c:pt>
                <c:pt idx="58773">
                  <c:v>2.4643137254901957</c:v>
                </c:pt>
                <c:pt idx="58774">
                  <c:v>2.4643137254901957</c:v>
                </c:pt>
                <c:pt idx="58775">
                  <c:v>2.4643137254901957</c:v>
                </c:pt>
                <c:pt idx="58776">
                  <c:v>2.4643137254901957</c:v>
                </c:pt>
                <c:pt idx="58777">
                  <c:v>2.4643137254901957</c:v>
                </c:pt>
                <c:pt idx="58778">
                  <c:v>2.4643137254901957</c:v>
                </c:pt>
                <c:pt idx="58779">
                  <c:v>2.4643137254901957</c:v>
                </c:pt>
                <c:pt idx="58780">
                  <c:v>2.4643137254901957</c:v>
                </c:pt>
                <c:pt idx="58781">
                  <c:v>2.4643137254901957</c:v>
                </c:pt>
                <c:pt idx="58782">
                  <c:v>2.4643137254901957</c:v>
                </c:pt>
                <c:pt idx="58783">
                  <c:v>2.4643137254901957</c:v>
                </c:pt>
                <c:pt idx="58784">
                  <c:v>2.4643137254901957</c:v>
                </c:pt>
                <c:pt idx="58785">
                  <c:v>2.4643137254901957</c:v>
                </c:pt>
                <c:pt idx="58786">
                  <c:v>2.4643137254901957</c:v>
                </c:pt>
                <c:pt idx="58787">
                  <c:v>2.4643137254901957</c:v>
                </c:pt>
                <c:pt idx="58788">
                  <c:v>2.4643137254901957</c:v>
                </c:pt>
                <c:pt idx="58789">
                  <c:v>2.4643137254901957</c:v>
                </c:pt>
                <c:pt idx="58790">
                  <c:v>2.4643137254901957</c:v>
                </c:pt>
                <c:pt idx="58791">
                  <c:v>2.4643137254901957</c:v>
                </c:pt>
                <c:pt idx="58792">
                  <c:v>2.4643137254901957</c:v>
                </c:pt>
                <c:pt idx="58793">
                  <c:v>2.4643137254901957</c:v>
                </c:pt>
                <c:pt idx="58794">
                  <c:v>2.4643137254901957</c:v>
                </c:pt>
                <c:pt idx="58795">
                  <c:v>2.4643137254901957</c:v>
                </c:pt>
                <c:pt idx="58796">
                  <c:v>2.4643137254901957</c:v>
                </c:pt>
                <c:pt idx="58797">
                  <c:v>2.4643137254901957</c:v>
                </c:pt>
                <c:pt idx="58798">
                  <c:v>2.4643137254901957</c:v>
                </c:pt>
                <c:pt idx="58799">
                  <c:v>2.4643137254901957</c:v>
                </c:pt>
                <c:pt idx="58800">
                  <c:v>2.4643137254901957</c:v>
                </c:pt>
                <c:pt idx="58801">
                  <c:v>2.4643137254901957</c:v>
                </c:pt>
                <c:pt idx="58802">
                  <c:v>2.4643137254901957</c:v>
                </c:pt>
                <c:pt idx="58803">
                  <c:v>2.4643137254901957</c:v>
                </c:pt>
                <c:pt idx="58804">
                  <c:v>2.4643137254901957</c:v>
                </c:pt>
                <c:pt idx="58805">
                  <c:v>2.4643137254901957</c:v>
                </c:pt>
                <c:pt idx="58806">
                  <c:v>2.4643137254901957</c:v>
                </c:pt>
                <c:pt idx="58807">
                  <c:v>2.4643137254901957</c:v>
                </c:pt>
                <c:pt idx="58808">
                  <c:v>2.4643137254901957</c:v>
                </c:pt>
                <c:pt idx="58809">
                  <c:v>2.4643137254901957</c:v>
                </c:pt>
                <c:pt idx="58810">
                  <c:v>2.4643137254901957</c:v>
                </c:pt>
                <c:pt idx="58811">
                  <c:v>2.4643137254901957</c:v>
                </c:pt>
                <c:pt idx="58812">
                  <c:v>2.4643137254901957</c:v>
                </c:pt>
                <c:pt idx="58813">
                  <c:v>2.4643137254901957</c:v>
                </c:pt>
                <c:pt idx="58814">
                  <c:v>2.4643137254901957</c:v>
                </c:pt>
                <c:pt idx="58815">
                  <c:v>2.4643137254901957</c:v>
                </c:pt>
                <c:pt idx="58816">
                  <c:v>2.4643137254901957</c:v>
                </c:pt>
                <c:pt idx="58817">
                  <c:v>2.6117647058823525</c:v>
                </c:pt>
                <c:pt idx="58818">
                  <c:v>2.6117647058823525</c:v>
                </c:pt>
                <c:pt idx="58819">
                  <c:v>2.6117647058823525</c:v>
                </c:pt>
                <c:pt idx="58820">
                  <c:v>2.6117647058823525</c:v>
                </c:pt>
                <c:pt idx="58821">
                  <c:v>2.6117647058823525</c:v>
                </c:pt>
                <c:pt idx="58822">
                  <c:v>2.6117647058823525</c:v>
                </c:pt>
                <c:pt idx="58823">
                  <c:v>2.6117647058823525</c:v>
                </c:pt>
                <c:pt idx="58824">
                  <c:v>2.6117647058823525</c:v>
                </c:pt>
                <c:pt idx="58825">
                  <c:v>2.6117647058823525</c:v>
                </c:pt>
                <c:pt idx="58826">
                  <c:v>2.6117647058823525</c:v>
                </c:pt>
                <c:pt idx="58827">
                  <c:v>2.6117647058823525</c:v>
                </c:pt>
                <c:pt idx="58828">
                  <c:v>2.6117647058823525</c:v>
                </c:pt>
                <c:pt idx="58829">
                  <c:v>2.6117647058823525</c:v>
                </c:pt>
                <c:pt idx="58830">
                  <c:v>2.6117647058823525</c:v>
                </c:pt>
                <c:pt idx="58831">
                  <c:v>2.6117647058823525</c:v>
                </c:pt>
                <c:pt idx="58832">
                  <c:v>2.6117647058823525</c:v>
                </c:pt>
                <c:pt idx="58833">
                  <c:v>2.6117647058823525</c:v>
                </c:pt>
                <c:pt idx="58834">
                  <c:v>2.6117647058823525</c:v>
                </c:pt>
                <c:pt idx="58835">
                  <c:v>2.6117647058823525</c:v>
                </c:pt>
                <c:pt idx="58836">
                  <c:v>2.6117647058823525</c:v>
                </c:pt>
                <c:pt idx="58837">
                  <c:v>2.6117647058823525</c:v>
                </c:pt>
                <c:pt idx="58838">
                  <c:v>2.6117647058823525</c:v>
                </c:pt>
                <c:pt idx="58839">
                  <c:v>2.6117647058823525</c:v>
                </c:pt>
                <c:pt idx="58840">
                  <c:v>2.6117647058823525</c:v>
                </c:pt>
                <c:pt idx="58841">
                  <c:v>2.6117647058823525</c:v>
                </c:pt>
                <c:pt idx="58842">
                  <c:v>2.6117647058823525</c:v>
                </c:pt>
                <c:pt idx="58843">
                  <c:v>2.6117647058823525</c:v>
                </c:pt>
                <c:pt idx="58844">
                  <c:v>2.6117647058823525</c:v>
                </c:pt>
                <c:pt idx="58845">
                  <c:v>2.6117647058823525</c:v>
                </c:pt>
                <c:pt idx="58846">
                  <c:v>2.6117647058823525</c:v>
                </c:pt>
                <c:pt idx="58847">
                  <c:v>2.6117647058823525</c:v>
                </c:pt>
                <c:pt idx="58848">
                  <c:v>2.6117647058823525</c:v>
                </c:pt>
                <c:pt idx="58849">
                  <c:v>2.6117647058823525</c:v>
                </c:pt>
                <c:pt idx="58850">
                  <c:v>2.4643137254901957</c:v>
                </c:pt>
                <c:pt idx="58851">
                  <c:v>2.4643137254901957</c:v>
                </c:pt>
                <c:pt idx="58852">
                  <c:v>2.4643137254901957</c:v>
                </c:pt>
                <c:pt idx="58853">
                  <c:v>2.4643137254901957</c:v>
                </c:pt>
                <c:pt idx="58854">
                  <c:v>2.4643137254901957</c:v>
                </c:pt>
                <c:pt idx="58855">
                  <c:v>2.4643137254901957</c:v>
                </c:pt>
                <c:pt idx="58856">
                  <c:v>2.4643137254901957</c:v>
                </c:pt>
                <c:pt idx="58857">
                  <c:v>2.4643137254901957</c:v>
                </c:pt>
                <c:pt idx="58858">
                  <c:v>2.4643137254901957</c:v>
                </c:pt>
                <c:pt idx="58859">
                  <c:v>2.4643137254901957</c:v>
                </c:pt>
                <c:pt idx="58860">
                  <c:v>2.4643137254901957</c:v>
                </c:pt>
                <c:pt idx="58861">
                  <c:v>2.4643137254901957</c:v>
                </c:pt>
                <c:pt idx="58862">
                  <c:v>2.4643137254901957</c:v>
                </c:pt>
                <c:pt idx="58863">
                  <c:v>2.4643137254901957</c:v>
                </c:pt>
                <c:pt idx="58864">
                  <c:v>2.4643137254901957</c:v>
                </c:pt>
                <c:pt idx="58865">
                  <c:v>2.4643137254901957</c:v>
                </c:pt>
                <c:pt idx="58866">
                  <c:v>2.4643137254901957</c:v>
                </c:pt>
                <c:pt idx="58867">
                  <c:v>2.4643137254901957</c:v>
                </c:pt>
                <c:pt idx="58868">
                  <c:v>2.4643137254901957</c:v>
                </c:pt>
                <c:pt idx="58869">
                  <c:v>2.4643137254901957</c:v>
                </c:pt>
                <c:pt idx="58870">
                  <c:v>2.4643137254901957</c:v>
                </c:pt>
                <c:pt idx="58871">
                  <c:v>2.4643137254901957</c:v>
                </c:pt>
                <c:pt idx="58872">
                  <c:v>2.4643137254901957</c:v>
                </c:pt>
                <c:pt idx="58873">
                  <c:v>2.4643137254901957</c:v>
                </c:pt>
                <c:pt idx="58874">
                  <c:v>2.4643137254901957</c:v>
                </c:pt>
                <c:pt idx="58875">
                  <c:v>2.4643137254901957</c:v>
                </c:pt>
                <c:pt idx="58876">
                  <c:v>2.4643137254901957</c:v>
                </c:pt>
                <c:pt idx="58877">
                  <c:v>2.4643137254901957</c:v>
                </c:pt>
                <c:pt idx="58878">
                  <c:v>2.4643137254901957</c:v>
                </c:pt>
                <c:pt idx="58879">
                  <c:v>2.4643137254901957</c:v>
                </c:pt>
                <c:pt idx="58880">
                  <c:v>2.4643137254901957</c:v>
                </c:pt>
                <c:pt idx="58881">
                  <c:v>2.4643137254901957</c:v>
                </c:pt>
                <c:pt idx="58882">
                  <c:v>2.4643137254901957</c:v>
                </c:pt>
                <c:pt idx="58883">
                  <c:v>2.4643137254901957</c:v>
                </c:pt>
                <c:pt idx="58884">
                  <c:v>2.4643137254901957</c:v>
                </c:pt>
                <c:pt idx="58885">
                  <c:v>2.4643137254901957</c:v>
                </c:pt>
                <c:pt idx="58886">
                  <c:v>2.4643137254901957</c:v>
                </c:pt>
                <c:pt idx="58887">
                  <c:v>2.4643137254901957</c:v>
                </c:pt>
                <c:pt idx="58888">
                  <c:v>2.4643137254901957</c:v>
                </c:pt>
                <c:pt idx="58889">
                  <c:v>2.4643137254901957</c:v>
                </c:pt>
                <c:pt idx="58890">
                  <c:v>2.4643137254901957</c:v>
                </c:pt>
                <c:pt idx="58891">
                  <c:v>2.4643137254901957</c:v>
                </c:pt>
                <c:pt idx="58892">
                  <c:v>2.4643137254901957</c:v>
                </c:pt>
                <c:pt idx="58893">
                  <c:v>2.4643137254901957</c:v>
                </c:pt>
                <c:pt idx="58894">
                  <c:v>2.4643137254901957</c:v>
                </c:pt>
                <c:pt idx="58895">
                  <c:v>2.4643137254901957</c:v>
                </c:pt>
                <c:pt idx="58896">
                  <c:v>2.4643137254901957</c:v>
                </c:pt>
                <c:pt idx="58897">
                  <c:v>2.4643137254901957</c:v>
                </c:pt>
                <c:pt idx="58898">
                  <c:v>2.4643137254901957</c:v>
                </c:pt>
                <c:pt idx="58899">
                  <c:v>2.4643137254901957</c:v>
                </c:pt>
                <c:pt idx="58900">
                  <c:v>2.4643137254901957</c:v>
                </c:pt>
                <c:pt idx="58901">
                  <c:v>2.4643137254901957</c:v>
                </c:pt>
                <c:pt idx="58902">
                  <c:v>2.4643137254901957</c:v>
                </c:pt>
                <c:pt idx="58903">
                  <c:v>2.4643137254901957</c:v>
                </c:pt>
                <c:pt idx="58904">
                  <c:v>2.4643137254901957</c:v>
                </c:pt>
                <c:pt idx="58905">
                  <c:v>2.4643137254901957</c:v>
                </c:pt>
                <c:pt idx="58906">
                  <c:v>2.4643137254901957</c:v>
                </c:pt>
                <c:pt idx="58907">
                  <c:v>2.4643137254901957</c:v>
                </c:pt>
                <c:pt idx="58908">
                  <c:v>2.4643137254901957</c:v>
                </c:pt>
                <c:pt idx="58909">
                  <c:v>2.4643137254901957</c:v>
                </c:pt>
                <c:pt idx="58910">
                  <c:v>2.4643137254901957</c:v>
                </c:pt>
                <c:pt idx="58911">
                  <c:v>2.4643137254901957</c:v>
                </c:pt>
                <c:pt idx="58912">
                  <c:v>2.6117647058823525</c:v>
                </c:pt>
                <c:pt idx="58913">
                  <c:v>2.6117647058823525</c:v>
                </c:pt>
                <c:pt idx="58914">
                  <c:v>2.6117647058823525</c:v>
                </c:pt>
                <c:pt idx="58915">
                  <c:v>2.6117647058823525</c:v>
                </c:pt>
                <c:pt idx="58916">
                  <c:v>2.6117647058823525</c:v>
                </c:pt>
                <c:pt idx="58917">
                  <c:v>2.6117647058823525</c:v>
                </c:pt>
                <c:pt idx="58918">
                  <c:v>2.6117647058823525</c:v>
                </c:pt>
                <c:pt idx="58919">
                  <c:v>2.6117647058823525</c:v>
                </c:pt>
                <c:pt idx="58920">
                  <c:v>2.6117647058823525</c:v>
                </c:pt>
                <c:pt idx="58921">
                  <c:v>2.6117647058823525</c:v>
                </c:pt>
                <c:pt idx="58922">
                  <c:v>2.6117647058823525</c:v>
                </c:pt>
                <c:pt idx="58923">
                  <c:v>2.6117647058823525</c:v>
                </c:pt>
                <c:pt idx="58924">
                  <c:v>2.6117647058823525</c:v>
                </c:pt>
                <c:pt idx="58925">
                  <c:v>2.6117647058823525</c:v>
                </c:pt>
                <c:pt idx="58926">
                  <c:v>2.6117647058823525</c:v>
                </c:pt>
                <c:pt idx="58927">
                  <c:v>2.6117647058823525</c:v>
                </c:pt>
                <c:pt idx="58928">
                  <c:v>2.6117647058823525</c:v>
                </c:pt>
                <c:pt idx="58929">
                  <c:v>2.6117647058823525</c:v>
                </c:pt>
                <c:pt idx="58930">
                  <c:v>2.6117647058823525</c:v>
                </c:pt>
                <c:pt idx="58931">
                  <c:v>2.6117647058823525</c:v>
                </c:pt>
                <c:pt idx="58932">
                  <c:v>2.6117647058823525</c:v>
                </c:pt>
                <c:pt idx="58933">
                  <c:v>2.6117647058823525</c:v>
                </c:pt>
                <c:pt idx="58934">
                  <c:v>2.6117647058823525</c:v>
                </c:pt>
                <c:pt idx="58935">
                  <c:v>2.6117647058823525</c:v>
                </c:pt>
                <c:pt idx="58936">
                  <c:v>2.6117647058823525</c:v>
                </c:pt>
                <c:pt idx="58937">
                  <c:v>2.6117647058823525</c:v>
                </c:pt>
                <c:pt idx="58938">
                  <c:v>2.6117647058823525</c:v>
                </c:pt>
                <c:pt idx="58939">
                  <c:v>2.6117647058823525</c:v>
                </c:pt>
                <c:pt idx="58940">
                  <c:v>2.6117647058823525</c:v>
                </c:pt>
                <c:pt idx="58941">
                  <c:v>2.6117647058823525</c:v>
                </c:pt>
                <c:pt idx="58942">
                  <c:v>2.6117647058823525</c:v>
                </c:pt>
                <c:pt idx="58943">
                  <c:v>2.6117647058823525</c:v>
                </c:pt>
                <c:pt idx="58944">
                  <c:v>2.6117647058823525</c:v>
                </c:pt>
                <c:pt idx="58945">
                  <c:v>2.4643137254901957</c:v>
                </c:pt>
                <c:pt idx="58946">
                  <c:v>2.4643137254901957</c:v>
                </c:pt>
                <c:pt idx="58947">
                  <c:v>2.4643137254901957</c:v>
                </c:pt>
                <c:pt idx="58948">
                  <c:v>2.4643137254901957</c:v>
                </c:pt>
                <c:pt idx="58949">
                  <c:v>2.4643137254901957</c:v>
                </c:pt>
                <c:pt idx="58950">
                  <c:v>2.4643137254901957</c:v>
                </c:pt>
                <c:pt idx="58951">
                  <c:v>2.4643137254901957</c:v>
                </c:pt>
                <c:pt idx="58952">
                  <c:v>2.4643137254901957</c:v>
                </c:pt>
                <c:pt idx="58953">
                  <c:v>2.4643137254901957</c:v>
                </c:pt>
                <c:pt idx="58954">
                  <c:v>2.4643137254901957</c:v>
                </c:pt>
                <c:pt idx="58955">
                  <c:v>2.4643137254901957</c:v>
                </c:pt>
                <c:pt idx="58956">
                  <c:v>2.4643137254901957</c:v>
                </c:pt>
                <c:pt idx="58957">
                  <c:v>2.4643137254901957</c:v>
                </c:pt>
                <c:pt idx="58958">
                  <c:v>2.4643137254901957</c:v>
                </c:pt>
                <c:pt idx="58959">
                  <c:v>2.4643137254901957</c:v>
                </c:pt>
                <c:pt idx="58960">
                  <c:v>2.4643137254901957</c:v>
                </c:pt>
                <c:pt idx="58961">
                  <c:v>2.4643137254901957</c:v>
                </c:pt>
                <c:pt idx="58962">
                  <c:v>2.4643137254901957</c:v>
                </c:pt>
                <c:pt idx="58963">
                  <c:v>2.4643137254901957</c:v>
                </c:pt>
                <c:pt idx="58964">
                  <c:v>2.4643137254901957</c:v>
                </c:pt>
                <c:pt idx="58965">
                  <c:v>2.4643137254901957</c:v>
                </c:pt>
                <c:pt idx="58966">
                  <c:v>2.4643137254901957</c:v>
                </c:pt>
                <c:pt idx="58967">
                  <c:v>2.4643137254901957</c:v>
                </c:pt>
                <c:pt idx="58968">
                  <c:v>2.4643137254901957</c:v>
                </c:pt>
                <c:pt idx="58969">
                  <c:v>2.4643137254901957</c:v>
                </c:pt>
                <c:pt idx="58970">
                  <c:v>2.4643137254901957</c:v>
                </c:pt>
                <c:pt idx="58971">
                  <c:v>2.4643137254901957</c:v>
                </c:pt>
                <c:pt idx="58972">
                  <c:v>2.4643137254901957</c:v>
                </c:pt>
                <c:pt idx="58973">
                  <c:v>2.4643137254901957</c:v>
                </c:pt>
                <c:pt idx="58974">
                  <c:v>2.4643137254901957</c:v>
                </c:pt>
                <c:pt idx="58975">
                  <c:v>2.4643137254901957</c:v>
                </c:pt>
                <c:pt idx="58976">
                  <c:v>2.4643137254901957</c:v>
                </c:pt>
                <c:pt idx="58977">
                  <c:v>2.4643137254901957</c:v>
                </c:pt>
                <c:pt idx="58978">
                  <c:v>2.4643137254901957</c:v>
                </c:pt>
                <c:pt idx="58979">
                  <c:v>2.4643137254901957</c:v>
                </c:pt>
                <c:pt idx="58980">
                  <c:v>2.4643137254901957</c:v>
                </c:pt>
                <c:pt idx="58981">
                  <c:v>2.4643137254901957</c:v>
                </c:pt>
                <c:pt idx="58982">
                  <c:v>2.4643137254901957</c:v>
                </c:pt>
                <c:pt idx="58983">
                  <c:v>2.4643137254901957</c:v>
                </c:pt>
                <c:pt idx="58984">
                  <c:v>2.4643137254901957</c:v>
                </c:pt>
                <c:pt idx="58985">
                  <c:v>2.4643137254901957</c:v>
                </c:pt>
                <c:pt idx="58986">
                  <c:v>2.4643137254901957</c:v>
                </c:pt>
                <c:pt idx="58987">
                  <c:v>2.4643137254901957</c:v>
                </c:pt>
                <c:pt idx="58988">
                  <c:v>2.4643137254901957</c:v>
                </c:pt>
                <c:pt idx="58989">
                  <c:v>2.4643137254901957</c:v>
                </c:pt>
                <c:pt idx="58990">
                  <c:v>2.4643137254901957</c:v>
                </c:pt>
                <c:pt idx="58991">
                  <c:v>2.4643137254901957</c:v>
                </c:pt>
                <c:pt idx="58992">
                  <c:v>2.4643137254901957</c:v>
                </c:pt>
                <c:pt idx="58993">
                  <c:v>2.4643137254901957</c:v>
                </c:pt>
                <c:pt idx="58994">
                  <c:v>2.4643137254901957</c:v>
                </c:pt>
                <c:pt idx="58995">
                  <c:v>2.4643137254901957</c:v>
                </c:pt>
                <c:pt idx="58996">
                  <c:v>2.4643137254901957</c:v>
                </c:pt>
                <c:pt idx="58997">
                  <c:v>2.4643137254901957</c:v>
                </c:pt>
                <c:pt idx="58998">
                  <c:v>2.4643137254901957</c:v>
                </c:pt>
                <c:pt idx="58999">
                  <c:v>2.4643137254901957</c:v>
                </c:pt>
                <c:pt idx="59000">
                  <c:v>2.4643137254901957</c:v>
                </c:pt>
                <c:pt idx="59001">
                  <c:v>2.4643137254901957</c:v>
                </c:pt>
                <c:pt idx="59002">
                  <c:v>2.4643137254901957</c:v>
                </c:pt>
                <c:pt idx="59003">
                  <c:v>2.4643137254901957</c:v>
                </c:pt>
                <c:pt idx="59004">
                  <c:v>2.4643137254901957</c:v>
                </c:pt>
                <c:pt idx="59005">
                  <c:v>2.4643137254901957</c:v>
                </c:pt>
                <c:pt idx="59006">
                  <c:v>2.4643137254901957</c:v>
                </c:pt>
                <c:pt idx="59007">
                  <c:v>2.4643137254901957</c:v>
                </c:pt>
                <c:pt idx="59008">
                  <c:v>2.6117647058823525</c:v>
                </c:pt>
                <c:pt idx="59009">
                  <c:v>2.6117647058823525</c:v>
                </c:pt>
                <c:pt idx="59010">
                  <c:v>2.6117647058823525</c:v>
                </c:pt>
                <c:pt idx="59011">
                  <c:v>2.6117647058823525</c:v>
                </c:pt>
                <c:pt idx="59012">
                  <c:v>2.6117647058823525</c:v>
                </c:pt>
                <c:pt idx="59013">
                  <c:v>2.6117647058823525</c:v>
                </c:pt>
                <c:pt idx="59014">
                  <c:v>2.6117647058823525</c:v>
                </c:pt>
                <c:pt idx="59015">
                  <c:v>2.6117647058823525</c:v>
                </c:pt>
                <c:pt idx="59016">
                  <c:v>2.6117647058823525</c:v>
                </c:pt>
                <c:pt idx="59017">
                  <c:v>2.6117647058823525</c:v>
                </c:pt>
                <c:pt idx="59018">
                  <c:v>2.6117647058823525</c:v>
                </c:pt>
                <c:pt idx="59019">
                  <c:v>2.6117647058823525</c:v>
                </c:pt>
                <c:pt idx="59020">
                  <c:v>2.6117647058823525</c:v>
                </c:pt>
                <c:pt idx="59021">
                  <c:v>2.6117647058823525</c:v>
                </c:pt>
                <c:pt idx="59022">
                  <c:v>2.6117647058823525</c:v>
                </c:pt>
                <c:pt idx="59023">
                  <c:v>2.6117647058823525</c:v>
                </c:pt>
                <c:pt idx="59024">
                  <c:v>2.6117647058823525</c:v>
                </c:pt>
                <c:pt idx="59025">
                  <c:v>2.6117647058823525</c:v>
                </c:pt>
                <c:pt idx="59026">
                  <c:v>2.6117647058823525</c:v>
                </c:pt>
                <c:pt idx="59027">
                  <c:v>2.6117647058823525</c:v>
                </c:pt>
                <c:pt idx="59028">
                  <c:v>2.6117647058823525</c:v>
                </c:pt>
                <c:pt idx="59029">
                  <c:v>2.6117647058823525</c:v>
                </c:pt>
                <c:pt idx="59030">
                  <c:v>2.6117647058823525</c:v>
                </c:pt>
                <c:pt idx="59031">
                  <c:v>2.6117647058823525</c:v>
                </c:pt>
                <c:pt idx="59032">
                  <c:v>2.6117647058823525</c:v>
                </c:pt>
                <c:pt idx="59033">
                  <c:v>2.6117647058823525</c:v>
                </c:pt>
                <c:pt idx="59034">
                  <c:v>2.6117647058823525</c:v>
                </c:pt>
                <c:pt idx="59035">
                  <c:v>2.6117647058823525</c:v>
                </c:pt>
                <c:pt idx="59036">
                  <c:v>2.6117647058823525</c:v>
                </c:pt>
                <c:pt idx="59037">
                  <c:v>2.6117647058823525</c:v>
                </c:pt>
                <c:pt idx="59038">
                  <c:v>2.6117647058823525</c:v>
                </c:pt>
                <c:pt idx="59039">
                  <c:v>2.6117647058823525</c:v>
                </c:pt>
                <c:pt idx="59040">
                  <c:v>2.6117647058823525</c:v>
                </c:pt>
                <c:pt idx="59041">
                  <c:v>2.4643137254901957</c:v>
                </c:pt>
                <c:pt idx="59042">
                  <c:v>2.4643137254901957</c:v>
                </c:pt>
                <c:pt idx="59043">
                  <c:v>2.4643137254901957</c:v>
                </c:pt>
                <c:pt idx="59044">
                  <c:v>2.4643137254901957</c:v>
                </c:pt>
                <c:pt idx="59045">
                  <c:v>2.4643137254901957</c:v>
                </c:pt>
                <c:pt idx="59046">
                  <c:v>2.4643137254901957</c:v>
                </c:pt>
                <c:pt idx="59047">
                  <c:v>2.4643137254901957</c:v>
                </c:pt>
                <c:pt idx="59048">
                  <c:v>2.4643137254901957</c:v>
                </c:pt>
                <c:pt idx="59049">
                  <c:v>2.4643137254901957</c:v>
                </c:pt>
                <c:pt idx="59050">
                  <c:v>2.4643137254901957</c:v>
                </c:pt>
                <c:pt idx="59051">
                  <c:v>2.4643137254901957</c:v>
                </c:pt>
                <c:pt idx="59052">
                  <c:v>2.4643137254901957</c:v>
                </c:pt>
                <c:pt idx="59053">
                  <c:v>2.4643137254901957</c:v>
                </c:pt>
                <c:pt idx="59054">
                  <c:v>2.4643137254901957</c:v>
                </c:pt>
                <c:pt idx="59055">
                  <c:v>2.4643137254901957</c:v>
                </c:pt>
                <c:pt idx="59056">
                  <c:v>2.4643137254901957</c:v>
                </c:pt>
                <c:pt idx="59057">
                  <c:v>2.4643137254901957</c:v>
                </c:pt>
                <c:pt idx="59058">
                  <c:v>2.4643137254901957</c:v>
                </c:pt>
                <c:pt idx="59059">
                  <c:v>2.4643137254901957</c:v>
                </c:pt>
                <c:pt idx="59060">
                  <c:v>2.4643137254901957</c:v>
                </c:pt>
                <c:pt idx="59061">
                  <c:v>2.4643137254901957</c:v>
                </c:pt>
                <c:pt idx="59062">
                  <c:v>2.4643137254901957</c:v>
                </c:pt>
                <c:pt idx="59063">
                  <c:v>2.4643137254901957</c:v>
                </c:pt>
                <c:pt idx="59064">
                  <c:v>2.4643137254901957</c:v>
                </c:pt>
                <c:pt idx="59065">
                  <c:v>2.4643137254901957</c:v>
                </c:pt>
                <c:pt idx="59066">
                  <c:v>2.4643137254901957</c:v>
                </c:pt>
                <c:pt idx="59067">
                  <c:v>2.4643137254901957</c:v>
                </c:pt>
                <c:pt idx="59068">
                  <c:v>2.4643137254901957</c:v>
                </c:pt>
                <c:pt idx="59069">
                  <c:v>2.4643137254901957</c:v>
                </c:pt>
                <c:pt idx="59070">
                  <c:v>2.4643137254901957</c:v>
                </c:pt>
                <c:pt idx="59071">
                  <c:v>2.4643137254901957</c:v>
                </c:pt>
                <c:pt idx="59072">
                  <c:v>2.4643137254901957</c:v>
                </c:pt>
                <c:pt idx="59073">
                  <c:v>2.4643137254901957</c:v>
                </c:pt>
                <c:pt idx="59074">
                  <c:v>2.4643137254901957</c:v>
                </c:pt>
                <c:pt idx="59075">
                  <c:v>2.4643137254901957</c:v>
                </c:pt>
                <c:pt idx="59076">
                  <c:v>2.4643137254901957</c:v>
                </c:pt>
                <c:pt idx="59077">
                  <c:v>2.4643137254901957</c:v>
                </c:pt>
                <c:pt idx="59078">
                  <c:v>2.4643137254901957</c:v>
                </c:pt>
                <c:pt idx="59079">
                  <c:v>2.4643137254901957</c:v>
                </c:pt>
                <c:pt idx="59080">
                  <c:v>2.4643137254901957</c:v>
                </c:pt>
                <c:pt idx="59081">
                  <c:v>2.4643137254901957</c:v>
                </c:pt>
                <c:pt idx="59082">
                  <c:v>2.4643137254901957</c:v>
                </c:pt>
                <c:pt idx="59083">
                  <c:v>2.4643137254901957</c:v>
                </c:pt>
                <c:pt idx="59084">
                  <c:v>2.4643137254901957</c:v>
                </c:pt>
                <c:pt idx="59085">
                  <c:v>2.4643137254901957</c:v>
                </c:pt>
                <c:pt idx="59086">
                  <c:v>2.4643137254901957</c:v>
                </c:pt>
                <c:pt idx="59087">
                  <c:v>2.4643137254901957</c:v>
                </c:pt>
                <c:pt idx="59088">
                  <c:v>2.4643137254901957</c:v>
                </c:pt>
                <c:pt idx="59089">
                  <c:v>2.4643137254901957</c:v>
                </c:pt>
                <c:pt idx="59090">
                  <c:v>2.4643137254901957</c:v>
                </c:pt>
                <c:pt idx="59091">
                  <c:v>2.4643137254901957</c:v>
                </c:pt>
                <c:pt idx="59092">
                  <c:v>2.4643137254901957</c:v>
                </c:pt>
                <c:pt idx="59093">
                  <c:v>2.4643137254901957</c:v>
                </c:pt>
                <c:pt idx="59094">
                  <c:v>2.4643137254901957</c:v>
                </c:pt>
                <c:pt idx="59095">
                  <c:v>2.4643137254901957</c:v>
                </c:pt>
                <c:pt idx="59096">
                  <c:v>2.4643137254901957</c:v>
                </c:pt>
                <c:pt idx="59097">
                  <c:v>2.4643137254901957</c:v>
                </c:pt>
                <c:pt idx="59098">
                  <c:v>2.4643137254901957</c:v>
                </c:pt>
                <c:pt idx="59099">
                  <c:v>2.4643137254901957</c:v>
                </c:pt>
                <c:pt idx="59100">
                  <c:v>2.4643137254901957</c:v>
                </c:pt>
                <c:pt idx="59101">
                  <c:v>2.4643137254901957</c:v>
                </c:pt>
                <c:pt idx="59102">
                  <c:v>2.6117647058823525</c:v>
                </c:pt>
                <c:pt idx="59103">
                  <c:v>2.6117647058823525</c:v>
                </c:pt>
                <c:pt idx="59104">
                  <c:v>2.6117647058823525</c:v>
                </c:pt>
                <c:pt idx="59105">
                  <c:v>2.6117647058823525</c:v>
                </c:pt>
                <c:pt idx="59106">
                  <c:v>2.6117647058823525</c:v>
                </c:pt>
                <c:pt idx="59107">
                  <c:v>2.6117647058823525</c:v>
                </c:pt>
                <c:pt idx="59108">
                  <c:v>2.6117647058823525</c:v>
                </c:pt>
                <c:pt idx="59109">
                  <c:v>2.6117647058823525</c:v>
                </c:pt>
                <c:pt idx="59110">
                  <c:v>2.6117647058823525</c:v>
                </c:pt>
                <c:pt idx="59111">
                  <c:v>2.6117647058823525</c:v>
                </c:pt>
                <c:pt idx="59112">
                  <c:v>2.6117647058823525</c:v>
                </c:pt>
                <c:pt idx="59113">
                  <c:v>2.6117647058823525</c:v>
                </c:pt>
                <c:pt idx="59114">
                  <c:v>2.6117647058823525</c:v>
                </c:pt>
                <c:pt idx="59115">
                  <c:v>2.6117647058823525</c:v>
                </c:pt>
                <c:pt idx="59116">
                  <c:v>2.6117647058823525</c:v>
                </c:pt>
                <c:pt idx="59117">
                  <c:v>2.6117647058823525</c:v>
                </c:pt>
                <c:pt idx="59118">
                  <c:v>2.6117647058823525</c:v>
                </c:pt>
                <c:pt idx="59119">
                  <c:v>2.6117647058823525</c:v>
                </c:pt>
                <c:pt idx="59120">
                  <c:v>2.6117647058823525</c:v>
                </c:pt>
                <c:pt idx="59121">
                  <c:v>2.6117647058823525</c:v>
                </c:pt>
                <c:pt idx="59122">
                  <c:v>2.6117647058823525</c:v>
                </c:pt>
                <c:pt idx="59123">
                  <c:v>2.6117647058823525</c:v>
                </c:pt>
                <c:pt idx="59124">
                  <c:v>2.6117647058823525</c:v>
                </c:pt>
                <c:pt idx="59125">
                  <c:v>2.6117647058823525</c:v>
                </c:pt>
                <c:pt idx="59126">
                  <c:v>2.6117647058823525</c:v>
                </c:pt>
                <c:pt idx="59127">
                  <c:v>2.6117647058823525</c:v>
                </c:pt>
                <c:pt idx="59128">
                  <c:v>2.6117647058823525</c:v>
                </c:pt>
                <c:pt idx="59129">
                  <c:v>2.6117647058823525</c:v>
                </c:pt>
                <c:pt idx="59130">
                  <c:v>2.6117647058823525</c:v>
                </c:pt>
                <c:pt idx="59131">
                  <c:v>2.6117647058823525</c:v>
                </c:pt>
                <c:pt idx="59132">
                  <c:v>2.6117647058823525</c:v>
                </c:pt>
                <c:pt idx="59133">
                  <c:v>2.6117647058823525</c:v>
                </c:pt>
                <c:pt idx="59134">
                  <c:v>2.6117647058823525</c:v>
                </c:pt>
                <c:pt idx="59135">
                  <c:v>2.6117647058823525</c:v>
                </c:pt>
                <c:pt idx="59136">
                  <c:v>2.4643137254901957</c:v>
                </c:pt>
                <c:pt idx="59137">
                  <c:v>2.4643137254901957</c:v>
                </c:pt>
                <c:pt idx="59138">
                  <c:v>2.4643137254901957</c:v>
                </c:pt>
                <c:pt idx="59139">
                  <c:v>2.4643137254901957</c:v>
                </c:pt>
                <c:pt idx="59140">
                  <c:v>2.4643137254901957</c:v>
                </c:pt>
                <c:pt idx="59141">
                  <c:v>2.4643137254901957</c:v>
                </c:pt>
                <c:pt idx="59142">
                  <c:v>2.4643137254901957</c:v>
                </c:pt>
                <c:pt idx="59143">
                  <c:v>2.4643137254901957</c:v>
                </c:pt>
                <c:pt idx="59144">
                  <c:v>2.4643137254901957</c:v>
                </c:pt>
                <c:pt idx="59145">
                  <c:v>2.4643137254901957</c:v>
                </c:pt>
                <c:pt idx="59146">
                  <c:v>2.4643137254901957</c:v>
                </c:pt>
                <c:pt idx="59147">
                  <c:v>2.4643137254901957</c:v>
                </c:pt>
                <c:pt idx="59148">
                  <c:v>2.4643137254901957</c:v>
                </c:pt>
                <c:pt idx="59149">
                  <c:v>2.4643137254901957</c:v>
                </c:pt>
                <c:pt idx="59150">
                  <c:v>2.4643137254901957</c:v>
                </c:pt>
                <c:pt idx="59151">
                  <c:v>2.4643137254901957</c:v>
                </c:pt>
                <c:pt idx="59152">
                  <c:v>2.4643137254901957</c:v>
                </c:pt>
                <c:pt idx="59153">
                  <c:v>2.4643137254901957</c:v>
                </c:pt>
                <c:pt idx="59154">
                  <c:v>2.4643137254901957</c:v>
                </c:pt>
                <c:pt idx="59155">
                  <c:v>2.4643137254901957</c:v>
                </c:pt>
                <c:pt idx="59156">
                  <c:v>2.4643137254901957</c:v>
                </c:pt>
                <c:pt idx="59157">
                  <c:v>2.4643137254901957</c:v>
                </c:pt>
                <c:pt idx="59158">
                  <c:v>2.4643137254901957</c:v>
                </c:pt>
                <c:pt idx="59159">
                  <c:v>2.4643137254901957</c:v>
                </c:pt>
                <c:pt idx="59160">
                  <c:v>2.4643137254901957</c:v>
                </c:pt>
                <c:pt idx="59161">
                  <c:v>2.4643137254901957</c:v>
                </c:pt>
                <c:pt idx="59162">
                  <c:v>2.4643137254901957</c:v>
                </c:pt>
                <c:pt idx="59163">
                  <c:v>2.4643137254901957</c:v>
                </c:pt>
                <c:pt idx="59164">
                  <c:v>2.4643137254901957</c:v>
                </c:pt>
                <c:pt idx="59165">
                  <c:v>2.4643137254901957</c:v>
                </c:pt>
                <c:pt idx="59166">
                  <c:v>2.4643137254901957</c:v>
                </c:pt>
                <c:pt idx="59167">
                  <c:v>2.4643137254901957</c:v>
                </c:pt>
                <c:pt idx="59168">
                  <c:v>2.4643137254901957</c:v>
                </c:pt>
                <c:pt idx="59169">
                  <c:v>2.4643137254901957</c:v>
                </c:pt>
                <c:pt idx="59170">
                  <c:v>2.4643137254901957</c:v>
                </c:pt>
                <c:pt idx="59171">
                  <c:v>2.4643137254901957</c:v>
                </c:pt>
                <c:pt idx="59172">
                  <c:v>2.4643137254901957</c:v>
                </c:pt>
                <c:pt idx="59173">
                  <c:v>2.4643137254901957</c:v>
                </c:pt>
                <c:pt idx="59174">
                  <c:v>2.4643137254901957</c:v>
                </c:pt>
                <c:pt idx="59175">
                  <c:v>2.4643137254901957</c:v>
                </c:pt>
                <c:pt idx="59176">
                  <c:v>2.4643137254901957</c:v>
                </c:pt>
                <c:pt idx="59177">
                  <c:v>2.4643137254901957</c:v>
                </c:pt>
                <c:pt idx="59178">
                  <c:v>2.4643137254901957</c:v>
                </c:pt>
                <c:pt idx="59179">
                  <c:v>2.4643137254901957</c:v>
                </c:pt>
                <c:pt idx="59180">
                  <c:v>2.4643137254901957</c:v>
                </c:pt>
                <c:pt idx="59181">
                  <c:v>2.4643137254901957</c:v>
                </c:pt>
                <c:pt idx="59182">
                  <c:v>2.4643137254901957</c:v>
                </c:pt>
                <c:pt idx="59183">
                  <c:v>2.4643137254901957</c:v>
                </c:pt>
                <c:pt idx="59184">
                  <c:v>2.4643137254901957</c:v>
                </c:pt>
                <c:pt idx="59185">
                  <c:v>2.4643137254901957</c:v>
                </c:pt>
                <c:pt idx="59186">
                  <c:v>2.4643137254901957</c:v>
                </c:pt>
                <c:pt idx="59187">
                  <c:v>2.4643137254901957</c:v>
                </c:pt>
                <c:pt idx="59188">
                  <c:v>2.4643137254901957</c:v>
                </c:pt>
                <c:pt idx="59189">
                  <c:v>2.4643137254901957</c:v>
                </c:pt>
                <c:pt idx="59190">
                  <c:v>2.4643137254901957</c:v>
                </c:pt>
                <c:pt idx="59191">
                  <c:v>2.4643137254901957</c:v>
                </c:pt>
                <c:pt idx="59192">
                  <c:v>2.4643137254901957</c:v>
                </c:pt>
                <c:pt idx="59193">
                  <c:v>2.4643137254901957</c:v>
                </c:pt>
                <c:pt idx="59194">
                  <c:v>2.4643137254901957</c:v>
                </c:pt>
                <c:pt idx="59195">
                  <c:v>2.4643137254901957</c:v>
                </c:pt>
                <c:pt idx="59196">
                  <c:v>2.4643137254901957</c:v>
                </c:pt>
                <c:pt idx="59197">
                  <c:v>2.4643137254901957</c:v>
                </c:pt>
                <c:pt idx="59198">
                  <c:v>2.6117647058823525</c:v>
                </c:pt>
                <c:pt idx="59199">
                  <c:v>2.6117647058823525</c:v>
                </c:pt>
                <c:pt idx="59200">
                  <c:v>2.6117647058823525</c:v>
                </c:pt>
                <c:pt idx="59201">
                  <c:v>2.6117647058823525</c:v>
                </c:pt>
                <c:pt idx="59202">
                  <c:v>2.6117647058823525</c:v>
                </c:pt>
                <c:pt idx="59203">
                  <c:v>2.6117647058823525</c:v>
                </c:pt>
                <c:pt idx="59204">
                  <c:v>2.6117647058823525</c:v>
                </c:pt>
                <c:pt idx="59205">
                  <c:v>2.6117647058823525</c:v>
                </c:pt>
                <c:pt idx="59206">
                  <c:v>2.6117647058823525</c:v>
                </c:pt>
                <c:pt idx="59207">
                  <c:v>2.6117647058823525</c:v>
                </c:pt>
                <c:pt idx="59208">
                  <c:v>2.6117647058823525</c:v>
                </c:pt>
                <c:pt idx="59209">
                  <c:v>2.6117647058823525</c:v>
                </c:pt>
                <c:pt idx="59210">
                  <c:v>2.6117647058823525</c:v>
                </c:pt>
                <c:pt idx="59211">
                  <c:v>2.6117647058823525</c:v>
                </c:pt>
                <c:pt idx="59212">
                  <c:v>2.6117647058823525</c:v>
                </c:pt>
                <c:pt idx="59213">
                  <c:v>2.6117647058823525</c:v>
                </c:pt>
                <c:pt idx="59214">
                  <c:v>2.6117647058823525</c:v>
                </c:pt>
                <c:pt idx="59215">
                  <c:v>2.6117647058823525</c:v>
                </c:pt>
                <c:pt idx="59216">
                  <c:v>2.6117647058823525</c:v>
                </c:pt>
                <c:pt idx="59217">
                  <c:v>2.6117647058823525</c:v>
                </c:pt>
                <c:pt idx="59218">
                  <c:v>2.6117647058823525</c:v>
                </c:pt>
                <c:pt idx="59219">
                  <c:v>2.6117647058823525</c:v>
                </c:pt>
                <c:pt idx="59220">
                  <c:v>2.6117647058823525</c:v>
                </c:pt>
                <c:pt idx="59221">
                  <c:v>2.6117647058823525</c:v>
                </c:pt>
                <c:pt idx="59222">
                  <c:v>2.6117647058823525</c:v>
                </c:pt>
                <c:pt idx="59223">
                  <c:v>2.6117647058823525</c:v>
                </c:pt>
                <c:pt idx="59224">
                  <c:v>2.6117647058823525</c:v>
                </c:pt>
                <c:pt idx="59225">
                  <c:v>2.6117647058823525</c:v>
                </c:pt>
                <c:pt idx="59226">
                  <c:v>2.6117647058823525</c:v>
                </c:pt>
                <c:pt idx="59227">
                  <c:v>2.6117647058823525</c:v>
                </c:pt>
                <c:pt idx="59228">
                  <c:v>2.6117647058823525</c:v>
                </c:pt>
                <c:pt idx="59229">
                  <c:v>2.6117647058823525</c:v>
                </c:pt>
                <c:pt idx="59230">
                  <c:v>2.6117647058823525</c:v>
                </c:pt>
                <c:pt idx="59231">
                  <c:v>2.6117647058823525</c:v>
                </c:pt>
                <c:pt idx="59232">
                  <c:v>2.4643137254901957</c:v>
                </c:pt>
                <c:pt idx="59233">
                  <c:v>2.4643137254901957</c:v>
                </c:pt>
                <c:pt idx="59234">
                  <c:v>2.4643137254901957</c:v>
                </c:pt>
                <c:pt idx="59235">
                  <c:v>2.4643137254901957</c:v>
                </c:pt>
                <c:pt idx="59236">
                  <c:v>2.4643137254901957</c:v>
                </c:pt>
                <c:pt idx="59237">
                  <c:v>2.4643137254901957</c:v>
                </c:pt>
                <c:pt idx="59238">
                  <c:v>2.4643137254901957</c:v>
                </c:pt>
                <c:pt idx="59239">
                  <c:v>2.4643137254901957</c:v>
                </c:pt>
                <c:pt idx="59240">
                  <c:v>2.4643137254901957</c:v>
                </c:pt>
                <c:pt idx="59241">
                  <c:v>2.4643137254901957</c:v>
                </c:pt>
                <c:pt idx="59242">
                  <c:v>2.4643137254901957</c:v>
                </c:pt>
                <c:pt idx="59243">
                  <c:v>2.4643137254901957</c:v>
                </c:pt>
                <c:pt idx="59244">
                  <c:v>2.4643137254901957</c:v>
                </c:pt>
                <c:pt idx="59245">
                  <c:v>2.4643137254901957</c:v>
                </c:pt>
                <c:pt idx="59246">
                  <c:v>2.4643137254901957</c:v>
                </c:pt>
                <c:pt idx="59247">
                  <c:v>2.4643137254901957</c:v>
                </c:pt>
                <c:pt idx="59248">
                  <c:v>2.4643137254901957</c:v>
                </c:pt>
                <c:pt idx="59249">
                  <c:v>2.4643137254901957</c:v>
                </c:pt>
                <c:pt idx="59250">
                  <c:v>2.4643137254901957</c:v>
                </c:pt>
                <c:pt idx="59251">
                  <c:v>2.4643137254901957</c:v>
                </c:pt>
                <c:pt idx="59252">
                  <c:v>2.4643137254901957</c:v>
                </c:pt>
                <c:pt idx="59253">
                  <c:v>2.4643137254901957</c:v>
                </c:pt>
                <c:pt idx="59254">
                  <c:v>2.4643137254901957</c:v>
                </c:pt>
                <c:pt idx="59255">
                  <c:v>2.4643137254901957</c:v>
                </c:pt>
                <c:pt idx="59256">
                  <c:v>2.4643137254901957</c:v>
                </c:pt>
                <c:pt idx="59257">
                  <c:v>2.4643137254901957</c:v>
                </c:pt>
                <c:pt idx="59258">
                  <c:v>2.4643137254901957</c:v>
                </c:pt>
                <c:pt idx="59259">
                  <c:v>2.4643137254901957</c:v>
                </c:pt>
                <c:pt idx="59260">
                  <c:v>2.4643137254901957</c:v>
                </c:pt>
                <c:pt idx="59261">
                  <c:v>2.4643137254901957</c:v>
                </c:pt>
                <c:pt idx="59262">
                  <c:v>2.4643137254901957</c:v>
                </c:pt>
                <c:pt idx="59263">
                  <c:v>2.4643137254901957</c:v>
                </c:pt>
                <c:pt idx="59264">
                  <c:v>2.4643137254901957</c:v>
                </c:pt>
                <c:pt idx="59265">
                  <c:v>2.4643137254901957</c:v>
                </c:pt>
                <c:pt idx="59266">
                  <c:v>2.4643137254901957</c:v>
                </c:pt>
                <c:pt idx="59267">
                  <c:v>2.4643137254901957</c:v>
                </c:pt>
                <c:pt idx="59268">
                  <c:v>2.4643137254901957</c:v>
                </c:pt>
                <c:pt idx="59269">
                  <c:v>2.4643137254901957</c:v>
                </c:pt>
                <c:pt idx="59270">
                  <c:v>2.4643137254901957</c:v>
                </c:pt>
                <c:pt idx="59271">
                  <c:v>2.4643137254901957</c:v>
                </c:pt>
                <c:pt idx="59272">
                  <c:v>2.4643137254901957</c:v>
                </c:pt>
                <c:pt idx="59273">
                  <c:v>2.4643137254901957</c:v>
                </c:pt>
                <c:pt idx="59274">
                  <c:v>2.4643137254901957</c:v>
                </c:pt>
                <c:pt idx="59275">
                  <c:v>2.4643137254901957</c:v>
                </c:pt>
                <c:pt idx="59276">
                  <c:v>2.4643137254901957</c:v>
                </c:pt>
                <c:pt idx="59277">
                  <c:v>2.4643137254901957</c:v>
                </c:pt>
                <c:pt idx="59278">
                  <c:v>2.4643137254901957</c:v>
                </c:pt>
                <c:pt idx="59279">
                  <c:v>2.4643137254901957</c:v>
                </c:pt>
                <c:pt idx="59280">
                  <c:v>2.4643137254901957</c:v>
                </c:pt>
                <c:pt idx="59281">
                  <c:v>2.4643137254901957</c:v>
                </c:pt>
                <c:pt idx="59282">
                  <c:v>2.4643137254901957</c:v>
                </c:pt>
                <c:pt idx="59283">
                  <c:v>2.4643137254901957</c:v>
                </c:pt>
                <c:pt idx="59284">
                  <c:v>2.4643137254901957</c:v>
                </c:pt>
                <c:pt idx="59285">
                  <c:v>2.4643137254901957</c:v>
                </c:pt>
                <c:pt idx="59286">
                  <c:v>2.4643137254901957</c:v>
                </c:pt>
                <c:pt idx="59287">
                  <c:v>2.4643137254901957</c:v>
                </c:pt>
                <c:pt idx="59288">
                  <c:v>2.4643137254901957</c:v>
                </c:pt>
                <c:pt idx="59289">
                  <c:v>2.4643137254901957</c:v>
                </c:pt>
                <c:pt idx="59290">
                  <c:v>2.4643137254901957</c:v>
                </c:pt>
                <c:pt idx="59291">
                  <c:v>2.4643137254901957</c:v>
                </c:pt>
                <c:pt idx="59292">
                  <c:v>2.6117647058823525</c:v>
                </c:pt>
                <c:pt idx="59293">
                  <c:v>2.6117647058823525</c:v>
                </c:pt>
                <c:pt idx="59294">
                  <c:v>2.6117647058823525</c:v>
                </c:pt>
                <c:pt idx="59295">
                  <c:v>2.6117647058823525</c:v>
                </c:pt>
                <c:pt idx="59296">
                  <c:v>2.6117647058823525</c:v>
                </c:pt>
                <c:pt idx="59297">
                  <c:v>2.6117647058823525</c:v>
                </c:pt>
                <c:pt idx="59298">
                  <c:v>2.6117647058823525</c:v>
                </c:pt>
                <c:pt idx="59299">
                  <c:v>2.6117647058823525</c:v>
                </c:pt>
                <c:pt idx="59300">
                  <c:v>2.6117647058823525</c:v>
                </c:pt>
                <c:pt idx="59301">
                  <c:v>2.6117647058823525</c:v>
                </c:pt>
                <c:pt idx="59302">
                  <c:v>2.6117647058823525</c:v>
                </c:pt>
                <c:pt idx="59303">
                  <c:v>2.6117647058823525</c:v>
                </c:pt>
                <c:pt idx="59304">
                  <c:v>2.6117647058823525</c:v>
                </c:pt>
                <c:pt idx="59305">
                  <c:v>2.6117647058823525</c:v>
                </c:pt>
                <c:pt idx="59306">
                  <c:v>2.6117647058823525</c:v>
                </c:pt>
                <c:pt idx="59307">
                  <c:v>2.6117647058823525</c:v>
                </c:pt>
                <c:pt idx="59308">
                  <c:v>2.6117647058823525</c:v>
                </c:pt>
                <c:pt idx="59309">
                  <c:v>2.6117647058823525</c:v>
                </c:pt>
                <c:pt idx="59310">
                  <c:v>2.6117647058823525</c:v>
                </c:pt>
                <c:pt idx="59311">
                  <c:v>2.6117647058823525</c:v>
                </c:pt>
                <c:pt idx="59312">
                  <c:v>2.6117647058823525</c:v>
                </c:pt>
                <c:pt idx="59313">
                  <c:v>2.6117647058823525</c:v>
                </c:pt>
                <c:pt idx="59314">
                  <c:v>2.6117647058823525</c:v>
                </c:pt>
                <c:pt idx="59315">
                  <c:v>2.6117647058823525</c:v>
                </c:pt>
                <c:pt idx="59316">
                  <c:v>2.6117647058823525</c:v>
                </c:pt>
                <c:pt idx="59317">
                  <c:v>2.6117647058823525</c:v>
                </c:pt>
                <c:pt idx="59318">
                  <c:v>2.6117647058823525</c:v>
                </c:pt>
                <c:pt idx="59319">
                  <c:v>2.6117647058823525</c:v>
                </c:pt>
                <c:pt idx="59320">
                  <c:v>2.6117647058823525</c:v>
                </c:pt>
                <c:pt idx="59321">
                  <c:v>2.6117647058823525</c:v>
                </c:pt>
                <c:pt idx="59322">
                  <c:v>2.6117647058823525</c:v>
                </c:pt>
                <c:pt idx="59323">
                  <c:v>2.6117647058823525</c:v>
                </c:pt>
                <c:pt idx="59324">
                  <c:v>2.6117647058823525</c:v>
                </c:pt>
                <c:pt idx="59325">
                  <c:v>2.6117647058823525</c:v>
                </c:pt>
                <c:pt idx="59326">
                  <c:v>2.6117647058823525</c:v>
                </c:pt>
                <c:pt idx="59327">
                  <c:v>2.6117647058823525</c:v>
                </c:pt>
                <c:pt idx="59328">
                  <c:v>2.4643137254901957</c:v>
                </c:pt>
                <c:pt idx="59329">
                  <c:v>2.4643137254901957</c:v>
                </c:pt>
                <c:pt idx="59330">
                  <c:v>2.4643137254901957</c:v>
                </c:pt>
                <c:pt idx="59331">
                  <c:v>2.4643137254901957</c:v>
                </c:pt>
                <c:pt idx="59332">
                  <c:v>2.4643137254901957</c:v>
                </c:pt>
                <c:pt idx="59333">
                  <c:v>2.4643137254901957</c:v>
                </c:pt>
                <c:pt idx="59334">
                  <c:v>2.4643137254901957</c:v>
                </c:pt>
                <c:pt idx="59335">
                  <c:v>2.4643137254901957</c:v>
                </c:pt>
                <c:pt idx="59336">
                  <c:v>2.4643137254901957</c:v>
                </c:pt>
                <c:pt idx="59337">
                  <c:v>2.4643137254901957</c:v>
                </c:pt>
                <c:pt idx="59338">
                  <c:v>2.4643137254901957</c:v>
                </c:pt>
                <c:pt idx="59339">
                  <c:v>2.4643137254901957</c:v>
                </c:pt>
                <c:pt idx="59340">
                  <c:v>2.4643137254901957</c:v>
                </c:pt>
                <c:pt idx="59341">
                  <c:v>2.4643137254901957</c:v>
                </c:pt>
                <c:pt idx="59342">
                  <c:v>2.4643137254901957</c:v>
                </c:pt>
                <c:pt idx="59343">
                  <c:v>2.4643137254901957</c:v>
                </c:pt>
                <c:pt idx="59344">
                  <c:v>2.4643137254901957</c:v>
                </c:pt>
                <c:pt idx="59345">
                  <c:v>2.4643137254901957</c:v>
                </c:pt>
                <c:pt idx="59346">
                  <c:v>2.4643137254901957</c:v>
                </c:pt>
                <c:pt idx="59347">
                  <c:v>2.4643137254901957</c:v>
                </c:pt>
                <c:pt idx="59348">
                  <c:v>2.4643137254901957</c:v>
                </c:pt>
                <c:pt idx="59349">
                  <c:v>2.4643137254901957</c:v>
                </c:pt>
                <c:pt idx="59350">
                  <c:v>2.4643137254901957</c:v>
                </c:pt>
                <c:pt idx="59351">
                  <c:v>2.4643137254901957</c:v>
                </c:pt>
                <c:pt idx="59352">
                  <c:v>2.4643137254901957</c:v>
                </c:pt>
                <c:pt idx="59353">
                  <c:v>2.4643137254901957</c:v>
                </c:pt>
                <c:pt idx="59354">
                  <c:v>2.4643137254901957</c:v>
                </c:pt>
                <c:pt idx="59355">
                  <c:v>2.4643137254901957</c:v>
                </c:pt>
                <c:pt idx="59356">
                  <c:v>2.4643137254901957</c:v>
                </c:pt>
                <c:pt idx="59357">
                  <c:v>2.4643137254901957</c:v>
                </c:pt>
                <c:pt idx="59358">
                  <c:v>2.4643137254901957</c:v>
                </c:pt>
                <c:pt idx="59359">
                  <c:v>2.4643137254901957</c:v>
                </c:pt>
                <c:pt idx="59360">
                  <c:v>2.4643137254901957</c:v>
                </c:pt>
                <c:pt idx="59361">
                  <c:v>2.4643137254901957</c:v>
                </c:pt>
                <c:pt idx="59362">
                  <c:v>2.4643137254901957</c:v>
                </c:pt>
                <c:pt idx="59363">
                  <c:v>2.4643137254901957</c:v>
                </c:pt>
                <c:pt idx="59364">
                  <c:v>2.4643137254901957</c:v>
                </c:pt>
                <c:pt idx="59365">
                  <c:v>2.4643137254901957</c:v>
                </c:pt>
                <c:pt idx="59366">
                  <c:v>2.4643137254901957</c:v>
                </c:pt>
                <c:pt idx="59367">
                  <c:v>2.4643137254901957</c:v>
                </c:pt>
                <c:pt idx="59368">
                  <c:v>2.4643137254901957</c:v>
                </c:pt>
                <c:pt idx="59369">
                  <c:v>2.4643137254901957</c:v>
                </c:pt>
                <c:pt idx="59370">
                  <c:v>2.4643137254901957</c:v>
                </c:pt>
                <c:pt idx="59371">
                  <c:v>2.4643137254901957</c:v>
                </c:pt>
                <c:pt idx="59372">
                  <c:v>2.4643137254901957</c:v>
                </c:pt>
                <c:pt idx="59373">
                  <c:v>2.4643137254901957</c:v>
                </c:pt>
                <c:pt idx="59374">
                  <c:v>2.4643137254901957</c:v>
                </c:pt>
                <c:pt idx="59375">
                  <c:v>2.4643137254901957</c:v>
                </c:pt>
                <c:pt idx="59376">
                  <c:v>2.4643137254901957</c:v>
                </c:pt>
                <c:pt idx="59377">
                  <c:v>2.4643137254901957</c:v>
                </c:pt>
                <c:pt idx="59378">
                  <c:v>2.4643137254901957</c:v>
                </c:pt>
                <c:pt idx="59379">
                  <c:v>2.4643137254901957</c:v>
                </c:pt>
                <c:pt idx="59380">
                  <c:v>2.4643137254901957</c:v>
                </c:pt>
                <c:pt idx="59381">
                  <c:v>2.4643137254901957</c:v>
                </c:pt>
                <c:pt idx="59382">
                  <c:v>2.4643137254901957</c:v>
                </c:pt>
                <c:pt idx="59383">
                  <c:v>2.4643137254901957</c:v>
                </c:pt>
                <c:pt idx="59384">
                  <c:v>2.4643137254901957</c:v>
                </c:pt>
                <c:pt idx="59385">
                  <c:v>2.4643137254901957</c:v>
                </c:pt>
                <c:pt idx="59386">
                  <c:v>2.4643137254901957</c:v>
                </c:pt>
                <c:pt idx="59387">
                  <c:v>2.4643137254901957</c:v>
                </c:pt>
                <c:pt idx="59388">
                  <c:v>2.6117647058823525</c:v>
                </c:pt>
                <c:pt idx="59389">
                  <c:v>2.6117647058823525</c:v>
                </c:pt>
                <c:pt idx="59390">
                  <c:v>2.6117647058823525</c:v>
                </c:pt>
                <c:pt idx="59391">
                  <c:v>2.6117647058823525</c:v>
                </c:pt>
                <c:pt idx="59392">
                  <c:v>2.6117647058823525</c:v>
                </c:pt>
                <c:pt idx="59393">
                  <c:v>2.6117647058823525</c:v>
                </c:pt>
                <c:pt idx="59394">
                  <c:v>2.6117647058823525</c:v>
                </c:pt>
                <c:pt idx="59395">
                  <c:v>2.6117647058823525</c:v>
                </c:pt>
                <c:pt idx="59396">
                  <c:v>2.6117647058823525</c:v>
                </c:pt>
                <c:pt idx="59397">
                  <c:v>2.6117647058823525</c:v>
                </c:pt>
                <c:pt idx="59398">
                  <c:v>2.6117647058823525</c:v>
                </c:pt>
                <c:pt idx="59399">
                  <c:v>2.6117647058823525</c:v>
                </c:pt>
                <c:pt idx="59400">
                  <c:v>2.6117647058823525</c:v>
                </c:pt>
                <c:pt idx="59401">
                  <c:v>2.6117647058823525</c:v>
                </c:pt>
                <c:pt idx="59402">
                  <c:v>2.6117647058823525</c:v>
                </c:pt>
                <c:pt idx="59403">
                  <c:v>2.6117647058823525</c:v>
                </c:pt>
                <c:pt idx="59404">
                  <c:v>2.6117647058823525</c:v>
                </c:pt>
                <c:pt idx="59405">
                  <c:v>2.6117647058823525</c:v>
                </c:pt>
                <c:pt idx="59406">
                  <c:v>2.6117647058823525</c:v>
                </c:pt>
                <c:pt idx="59407">
                  <c:v>2.6117647058823525</c:v>
                </c:pt>
                <c:pt idx="59408">
                  <c:v>2.6117647058823525</c:v>
                </c:pt>
                <c:pt idx="59409">
                  <c:v>2.6117647058823525</c:v>
                </c:pt>
                <c:pt idx="59410">
                  <c:v>2.6117647058823525</c:v>
                </c:pt>
                <c:pt idx="59411">
                  <c:v>2.6117647058823525</c:v>
                </c:pt>
                <c:pt idx="59412">
                  <c:v>2.6117647058823525</c:v>
                </c:pt>
                <c:pt idx="59413">
                  <c:v>2.6117647058823525</c:v>
                </c:pt>
                <c:pt idx="59414">
                  <c:v>2.6117647058823525</c:v>
                </c:pt>
                <c:pt idx="59415">
                  <c:v>2.6117647058823525</c:v>
                </c:pt>
                <c:pt idx="59416">
                  <c:v>2.6117647058823525</c:v>
                </c:pt>
                <c:pt idx="59417">
                  <c:v>2.6117647058823525</c:v>
                </c:pt>
                <c:pt idx="59418">
                  <c:v>2.6117647058823525</c:v>
                </c:pt>
                <c:pt idx="59419">
                  <c:v>2.6117647058823525</c:v>
                </c:pt>
                <c:pt idx="59420">
                  <c:v>2.6117647058823525</c:v>
                </c:pt>
                <c:pt idx="59421">
                  <c:v>2.6117647058823525</c:v>
                </c:pt>
                <c:pt idx="59422">
                  <c:v>2.6117647058823525</c:v>
                </c:pt>
                <c:pt idx="59423">
                  <c:v>2.6117647058823525</c:v>
                </c:pt>
                <c:pt idx="59424">
                  <c:v>2.4643137254901957</c:v>
                </c:pt>
                <c:pt idx="59425">
                  <c:v>2.4643137254901957</c:v>
                </c:pt>
                <c:pt idx="59426">
                  <c:v>2.4643137254901957</c:v>
                </c:pt>
                <c:pt idx="59427">
                  <c:v>2.4643137254901957</c:v>
                </c:pt>
                <c:pt idx="59428">
                  <c:v>2.4643137254901957</c:v>
                </c:pt>
                <c:pt idx="59429">
                  <c:v>2.4643137254901957</c:v>
                </c:pt>
                <c:pt idx="59430">
                  <c:v>2.4643137254901957</c:v>
                </c:pt>
                <c:pt idx="59431">
                  <c:v>2.4643137254901957</c:v>
                </c:pt>
                <c:pt idx="59432">
                  <c:v>2.4643137254901957</c:v>
                </c:pt>
                <c:pt idx="59433">
                  <c:v>2.4643137254901957</c:v>
                </c:pt>
                <c:pt idx="59434">
                  <c:v>2.4643137254901957</c:v>
                </c:pt>
                <c:pt idx="59435">
                  <c:v>2.4643137254901957</c:v>
                </c:pt>
                <c:pt idx="59436">
                  <c:v>2.4643137254901957</c:v>
                </c:pt>
                <c:pt idx="59437">
                  <c:v>2.4643137254901957</c:v>
                </c:pt>
                <c:pt idx="59438">
                  <c:v>2.4643137254901957</c:v>
                </c:pt>
                <c:pt idx="59439">
                  <c:v>2.4643137254901957</c:v>
                </c:pt>
                <c:pt idx="59440">
                  <c:v>2.4643137254901957</c:v>
                </c:pt>
                <c:pt idx="59441">
                  <c:v>2.4643137254901957</c:v>
                </c:pt>
                <c:pt idx="59442">
                  <c:v>2.4643137254901957</c:v>
                </c:pt>
                <c:pt idx="59443">
                  <c:v>2.4643137254901957</c:v>
                </c:pt>
                <c:pt idx="59444">
                  <c:v>2.4643137254901957</c:v>
                </c:pt>
                <c:pt idx="59445">
                  <c:v>2.4643137254901957</c:v>
                </c:pt>
                <c:pt idx="59446">
                  <c:v>2.4643137254901957</c:v>
                </c:pt>
                <c:pt idx="59447">
                  <c:v>2.4643137254901957</c:v>
                </c:pt>
                <c:pt idx="59448">
                  <c:v>2.4643137254901957</c:v>
                </c:pt>
                <c:pt idx="59449">
                  <c:v>2.4643137254901957</c:v>
                </c:pt>
                <c:pt idx="59450">
                  <c:v>2.4643137254901957</c:v>
                </c:pt>
                <c:pt idx="59451">
                  <c:v>2.4643137254901957</c:v>
                </c:pt>
                <c:pt idx="59452">
                  <c:v>2.4643137254901957</c:v>
                </c:pt>
                <c:pt idx="59453">
                  <c:v>2.4643137254901957</c:v>
                </c:pt>
                <c:pt idx="59454">
                  <c:v>2.4643137254901957</c:v>
                </c:pt>
                <c:pt idx="59455">
                  <c:v>2.4643137254901957</c:v>
                </c:pt>
                <c:pt idx="59456">
                  <c:v>2.4643137254901957</c:v>
                </c:pt>
                <c:pt idx="59457">
                  <c:v>2.4643137254901957</c:v>
                </c:pt>
                <c:pt idx="59458">
                  <c:v>2.4643137254901957</c:v>
                </c:pt>
                <c:pt idx="59459">
                  <c:v>2.4643137254901957</c:v>
                </c:pt>
                <c:pt idx="59460">
                  <c:v>2.4643137254901957</c:v>
                </c:pt>
                <c:pt idx="59461">
                  <c:v>2.4643137254901957</c:v>
                </c:pt>
                <c:pt idx="59462">
                  <c:v>2.4643137254901957</c:v>
                </c:pt>
                <c:pt idx="59463">
                  <c:v>2.4643137254901957</c:v>
                </c:pt>
                <c:pt idx="59464">
                  <c:v>2.4643137254901957</c:v>
                </c:pt>
                <c:pt idx="59465">
                  <c:v>2.4643137254901957</c:v>
                </c:pt>
                <c:pt idx="59466">
                  <c:v>2.4643137254901957</c:v>
                </c:pt>
                <c:pt idx="59467">
                  <c:v>2.4643137254901957</c:v>
                </c:pt>
                <c:pt idx="59468">
                  <c:v>2.4643137254901957</c:v>
                </c:pt>
                <c:pt idx="59469">
                  <c:v>2.4643137254901957</c:v>
                </c:pt>
                <c:pt idx="59470">
                  <c:v>2.4643137254901957</c:v>
                </c:pt>
                <c:pt idx="59471">
                  <c:v>2.4643137254901957</c:v>
                </c:pt>
                <c:pt idx="59472">
                  <c:v>2.4643137254901957</c:v>
                </c:pt>
                <c:pt idx="59473">
                  <c:v>2.4643137254901957</c:v>
                </c:pt>
                <c:pt idx="59474">
                  <c:v>2.4643137254901957</c:v>
                </c:pt>
                <c:pt idx="59475">
                  <c:v>2.4643137254901957</c:v>
                </c:pt>
                <c:pt idx="59476">
                  <c:v>2.4643137254901957</c:v>
                </c:pt>
                <c:pt idx="59477">
                  <c:v>2.4643137254901957</c:v>
                </c:pt>
                <c:pt idx="59478">
                  <c:v>2.4643137254901957</c:v>
                </c:pt>
                <c:pt idx="59479">
                  <c:v>2.4643137254901957</c:v>
                </c:pt>
                <c:pt idx="59480">
                  <c:v>2.4643137254901957</c:v>
                </c:pt>
                <c:pt idx="59481">
                  <c:v>2.4643137254901957</c:v>
                </c:pt>
                <c:pt idx="59482">
                  <c:v>2.6117647058823525</c:v>
                </c:pt>
                <c:pt idx="59483">
                  <c:v>2.6117647058823525</c:v>
                </c:pt>
                <c:pt idx="59484">
                  <c:v>2.6117647058823525</c:v>
                </c:pt>
                <c:pt idx="59485">
                  <c:v>2.6117647058823525</c:v>
                </c:pt>
                <c:pt idx="59486">
                  <c:v>2.6117647058823525</c:v>
                </c:pt>
                <c:pt idx="59487">
                  <c:v>2.6117647058823525</c:v>
                </c:pt>
                <c:pt idx="59488">
                  <c:v>2.6117647058823525</c:v>
                </c:pt>
                <c:pt idx="59489">
                  <c:v>2.6117647058823525</c:v>
                </c:pt>
                <c:pt idx="59490">
                  <c:v>2.6117647058823525</c:v>
                </c:pt>
                <c:pt idx="59491">
                  <c:v>2.6117647058823525</c:v>
                </c:pt>
                <c:pt idx="59492">
                  <c:v>2.6117647058823525</c:v>
                </c:pt>
                <c:pt idx="59493">
                  <c:v>2.6117647058823525</c:v>
                </c:pt>
                <c:pt idx="59494">
                  <c:v>2.6117647058823525</c:v>
                </c:pt>
                <c:pt idx="59495">
                  <c:v>2.6117647058823525</c:v>
                </c:pt>
                <c:pt idx="59496">
                  <c:v>2.6117647058823525</c:v>
                </c:pt>
                <c:pt idx="59497">
                  <c:v>2.6117647058823525</c:v>
                </c:pt>
                <c:pt idx="59498">
                  <c:v>2.6117647058823525</c:v>
                </c:pt>
                <c:pt idx="59499">
                  <c:v>2.6117647058823525</c:v>
                </c:pt>
                <c:pt idx="59500">
                  <c:v>2.6117647058823525</c:v>
                </c:pt>
                <c:pt idx="59501">
                  <c:v>2.6117647058823525</c:v>
                </c:pt>
                <c:pt idx="59502">
                  <c:v>2.6117647058823525</c:v>
                </c:pt>
                <c:pt idx="59503">
                  <c:v>2.6117647058823525</c:v>
                </c:pt>
                <c:pt idx="59504">
                  <c:v>2.6117647058823525</c:v>
                </c:pt>
                <c:pt idx="59505">
                  <c:v>2.6117647058823525</c:v>
                </c:pt>
                <c:pt idx="59506">
                  <c:v>2.6117647058823525</c:v>
                </c:pt>
                <c:pt idx="59507">
                  <c:v>2.6117647058823525</c:v>
                </c:pt>
                <c:pt idx="59508">
                  <c:v>2.6117647058823525</c:v>
                </c:pt>
                <c:pt idx="59509">
                  <c:v>2.6117647058823525</c:v>
                </c:pt>
                <c:pt idx="59510">
                  <c:v>2.6117647058823525</c:v>
                </c:pt>
                <c:pt idx="59511">
                  <c:v>2.6117647058823525</c:v>
                </c:pt>
                <c:pt idx="59512">
                  <c:v>2.6117647058823525</c:v>
                </c:pt>
                <c:pt idx="59513">
                  <c:v>2.6117647058823525</c:v>
                </c:pt>
                <c:pt idx="59514">
                  <c:v>2.6117647058823525</c:v>
                </c:pt>
                <c:pt idx="59515">
                  <c:v>2.6117647058823525</c:v>
                </c:pt>
                <c:pt idx="59516">
                  <c:v>2.6117647058823525</c:v>
                </c:pt>
                <c:pt idx="59517">
                  <c:v>2.6117647058823525</c:v>
                </c:pt>
                <c:pt idx="59518">
                  <c:v>2.6117647058823525</c:v>
                </c:pt>
                <c:pt idx="59519">
                  <c:v>2.4643137254901957</c:v>
                </c:pt>
                <c:pt idx="59520">
                  <c:v>2.4643137254901957</c:v>
                </c:pt>
                <c:pt idx="59521">
                  <c:v>2.4643137254901957</c:v>
                </c:pt>
                <c:pt idx="59522">
                  <c:v>2.4643137254901957</c:v>
                </c:pt>
                <c:pt idx="59523">
                  <c:v>2.4643137254901957</c:v>
                </c:pt>
                <c:pt idx="59524">
                  <c:v>2.4643137254901957</c:v>
                </c:pt>
                <c:pt idx="59525">
                  <c:v>2.4643137254901957</c:v>
                </c:pt>
                <c:pt idx="59526">
                  <c:v>2.4643137254901957</c:v>
                </c:pt>
                <c:pt idx="59527">
                  <c:v>2.4643137254901957</c:v>
                </c:pt>
                <c:pt idx="59528">
                  <c:v>2.4643137254901957</c:v>
                </c:pt>
                <c:pt idx="59529">
                  <c:v>2.4643137254901957</c:v>
                </c:pt>
                <c:pt idx="59530">
                  <c:v>2.4643137254901957</c:v>
                </c:pt>
                <c:pt idx="59531">
                  <c:v>2.4643137254901957</c:v>
                </c:pt>
                <c:pt idx="59532">
                  <c:v>2.4643137254901957</c:v>
                </c:pt>
                <c:pt idx="59533">
                  <c:v>2.4643137254901957</c:v>
                </c:pt>
                <c:pt idx="59534">
                  <c:v>2.4643137254901957</c:v>
                </c:pt>
                <c:pt idx="59535">
                  <c:v>2.4643137254901957</c:v>
                </c:pt>
                <c:pt idx="59536">
                  <c:v>2.4643137254901957</c:v>
                </c:pt>
                <c:pt idx="59537">
                  <c:v>2.4643137254901957</c:v>
                </c:pt>
                <c:pt idx="59538">
                  <c:v>2.4643137254901957</c:v>
                </c:pt>
                <c:pt idx="59539">
                  <c:v>2.4643137254901957</c:v>
                </c:pt>
                <c:pt idx="59540">
                  <c:v>2.4643137254901957</c:v>
                </c:pt>
                <c:pt idx="59541">
                  <c:v>2.4643137254901957</c:v>
                </c:pt>
                <c:pt idx="59542">
                  <c:v>2.4643137254901957</c:v>
                </c:pt>
                <c:pt idx="59543">
                  <c:v>2.4643137254901957</c:v>
                </c:pt>
                <c:pt idx="59544">
                  <c:v>2.4643137254901957</c:v>
                </c:pt>
                <c:pt idx="59545">
                  <c:v>2.4643137254901957</c:v>
                </c:pt>
                <c:pt idx="59546">
                  <c:v>2.4643137254901957</c:v>
                </c:pt>
                <c:pt idx="59547">
                  <c:v>2.4643137254901957</c:v>
                </c:pt>
                <c:pt idx="59548">
                  <c:v>2.4643137254901957</c:v>
                </c:pt>
                <c:pt idx="59549">
                  <c:v>2.4643137254901957</c:v>
                </c:pt>
                <c:pt idx="59550">
                  <c:v>2.4643137254901957</c:v>
                </c:pt>
                <c:pt idx="59551">
                  <c:v>2.4643137254901957</c:v>
                </c:pt>
                <c:pt idx="59552">
                  <c:v>2.4643137254901957</c:v>
                </c:pt>
                <c:pt idx="59553">
                  <c:v>2.4643137254901957</c:v>
                </c:pt>
                <c:pt idx="59554">
                  <c:v>2.4643137254901957</c:v>
                </c:pt>
                <c:pt idx="59555">
                  <c:v>2.4643137254901957</c:v>
                </c:pt>
                <c:pt idx="59556">
                  <c:v>2.4643137254901957</c:v>
                </c:pt>
                <c:pt idx="59557">
                  <c:v>2.4643137254901957</c:v>
                </c:pt>
                <c:pt idx="59558">
                  <c:v>2.4643137254901957</c:v>
                </c:pt>
                <c:pt idx="59559">
                  <c:v>2.4643137254901957</c:v>
                </c:pt>
                <c:pt idx="59560">
                  <c:v>2.4643137254901957</c:v>
                </c:pt>
                <c:pt idx="59561">
                  <c:v>2.4643137254901957</c:v>
                </c:pt>
                <c:pt idx="59562">
                  <c:v>2.4643137254901957</c:v>
                </c:pt>
                <c:pt idx="59563">
                  <c:v>2.4643137254901957</c:v>
                </c:pt>
                <c:pt idx="59564">
                  <c:v>2.4643137254901957</c:v>
                </c:pt>
                <c:pt idx="59565">
                  <c:v>2.4643137254901957</c:v>
                </c:pt>
                <c:pt idx="59566">
                  <c:v>2.4643137254901957</c:v>
                </c:pt>
                <c:pt idx="59567">
                  <c:v>2.4643137254901957</c:v>
                </c:pt>
                <c:pt idx="59568">
                  <c:v>2.4643137254901957</c:v>
                </c:pt>
                <c:pt idx="59569">
                  <c:v>2.4643137254901957</c:v>
                </c:pt>
                <c:pt idx="59570">
                  <c:v>2.4643137254901957</c:v>
                </c:pt>
                <c:pt idx="59571">
                  <c:v>2.4643137254901957</c:v>
                </c:pt>
                <c:pt idx="59572">
                  <c:v>2.4643137254901957</c:v>
                </c:pt>
                <c:pt idx="59573">
                  <c:v>2.4643137254901957</c:v>
                </c:pt>
                <c:pt idx="59574">
                  <c:v>2.4643137254901957</c:v>
                </c:pt>
                <c:pt idx="59575">
                  <c:v>2.4643137254901957</c:v>
                </c:pt>
                <c:pt idx="59576">
                  <c:v>2.4643137254901957</c:v>
                </c:pt>
                <c:pt idx="59577">
                  <c:v>2.4643137254901957</c:v>
                </c:pt>
                <c:pt idx="59578">
                  <c:v>2.6117647058823525</c:v>
                </c:pt>
                <c:pt idx="59579">
                  <c:v>2.6117647058823525</c:v>
                </c:pt>
                <c:pt idx="59580">
                  <c:v>2.6117647058823525</c:v>
                </c:pt>
                <c:pt idx="59581">
                  <c:v>2.6117647058823525</c:v>
                </c:pt>
                <c:pt idx="59582">
                  <c:v>2.6117647058823525</c:v>
                </c:pt>
                <c:pt idx="59583">
                  <c:v>2.6117647058823525</c:v>
                </c:pt>
                <c:pt idx="59584">
                  <c:v>2.6117647058823525</c:v>
                </c:pt>
                <c:pt idx="59585">
                  <c:v>2.6117647058823525</c:v>
                </c:pt>
                <c:pt idx="59586">
                  <c:v>2.6117647058823525</c:v>
                </c:pt>
                <c:pt idx="59587">
                  <c:v>2.6117647058823525</c:v>
                </c:pt>
                <c:pt idx="59588">
                  <c:v>2.6117647058823525</c:v>
                </c:pt>
                <c:pt idx="59589">
                  <c:v>2.6117647058823525</c:v>
                </c:pt>
                <c:pt idx="59590">
                  <c:v>2.6117647058823525</c:v>
                </c:pt>
                <c:pt idx="59591">
                  <c:v>2.6117647058823525</c:v>
                </c:pt>
                <c:pt idx="59592">
                  <c:v>2.6117647058823525</c:v>
                </c:pt>
                <c:pt idx="59593">
                  <c:v>2.6117647058823525</c:v>
                </c:pt>
                <c:pt idx="59594">
                  <c:v>2.6117647058823525</c:v>
                </c:pt>
                <c:pt idx="59595">
                  <c:v>2.6117647058823525</c:v>
                </c:pt>
                <c:pt idx="59596">
                  <c:v>2.6117647058823525</c:v>
                </c:pt>
                <c:pt idx="59597">
                  <c:v>2.6117647058823525</c:v>
                </c:pt>
                <c:pt idx="59598">
                  <c:v>2.6117647058823525</c:v>
                </c:pt>
                <c:pt idx="59599">
                  <c:v>2.6117647058823525</c:v>
                </c:pt>
                <c:pt idx="59600">
                  <c:v>2.6117647058823525</c:v>
                </c:pt>
                <c:pt idx="59601">
                  <c:v>2.6117647058823525</c:v>
                </c:pt>
                <c:pt idx="59602">
                  <c:v>2.6117647058823525</c:v>
                </c:pt>
                <c:pt idx="59603">
                  <c:v>2.6117647058823525</c:v>
                </c:pt>
                <c:pt idx="59604">
                  <c:v>2.6117647058823525</c:v>
                </c:pt>
                <c:pt idx="59605">
                  <c:v>2.6117647058823525</c:v>
                </c:pt>
                <c:pt idx="59606">
                  <c:v>2.6117647058823525</c:v>
                </c:pt>
                <c:pt idx="59607">
                  <c:v>2.6117647058823525</c:v>
                </c:pt>
                <c:pt idx="59608">
                  <c:v>2.6117647058823525</c:v>
                </c:pt>
                <c:pt idx="59609">
                  <c:v>2.6117647058823525</c:v>
                </c:pt>
                <c:pt idx="59610">
                  <c:v>2.6117647058823525</c:v>
                </c:pt>
                <c:pt idx="59611">
                  <c:v>2.6117647058823525</c:v>
                </c:pt>
                <c:pt idx="59612">
                  <c:v>2.6117647058823525</c:v>
                </c:pt>
                <c:pt idx="59613">
                  <c:v>2.6117647058823525</c:v>
                </c:pt>
                <c:pt idx="59614">
                  <c:v>2.6117647058823525</c:v>
                </c:pt>
                <c:pt idx="59615">
                  <c:v>2.4643137254901957</c:v>
                </c:pt>
                <c:pt idx="59616">
                  <c:v>2.4643137254901957</c:v>
                </c:pt>
                <c:pt idx="59617">
                  <c:v>2.4643137254901957</c:v>
                </c:pt>
                <c:pt idx="59618">
                  <c:v>2.4643137254901957</c:v>
                </c:pt>
                <c:pt idx="59619">
                  <c:v>2.4643137254901957</c:v>
                </c:pt>
                <c:pt idx="59620">
                  <c:v>2.4643137254901957</c:v>
                </c:pt>
                <c:pt idx="59621">
                  <c:v>2.4643137254901957</c:v>
                </c:pt>
                <c:pt idx="59622">
                  <c:v>2.4643137254901957</c:v>
                </c:pt>
                <c:pt idx="59623">
                  <c:v>2.4643137254901957</c:v>
                </c:pt>
                <c:pt idx="59624">
                  <c:v>2.4643137254901957</c:v>
                </c:pt>
                <c:pt idx="59625">
                  <c:v>2.4643137254901957</c:v>
                </c:pt>
                <c:pt idx="59626">
                  <c:v>2.4643137254901957</c:v>
                </c:pt>
                <c:pt idx="59627">
                  <c:v>2.4643137254901957</c:v>
                </c:pt>
                <c:pt idx="59628">
                  <c:v>2.4643137254901957</c:v>
                </c:pt>
                <c:pt idx="59629">
                  <c:v>2.4643137254901957</c:v>
                </c:pt>
                <c:pt idx="59630">
                  <c:v>2.4643137254901957</c:v>
                </c:pt>
                <c:pt idx="59631">
                  <c:v>2.4643137254901957</c:v>
                </c:pt>
                <c:pt idx="59632">
                  <c:v>2.4643137254901957</c:v>
                </c:pt>
                <c:pt idx="59633">
                  <c:v>2.4643137254901957</c:v>
                </c:pt>
                <c:pt idx="59634">
                  <c:v>2.4643137254901957</c:v>
                </c:pt>
                <c:pt idx="59635">
                  <c:v>2.4643137254901957</c:v>
                </c:pt>
                <c:pt idx="59636">
                  <c:v>2.4643137254901957</c:v>
                </c:pt>
                <c:pt idx="59637">
                  <c:v>2.4643137254901957</c:v>
                </c:pt>
                <c:pt idx="59638">
                  <c:v>2.4643137254901957</c:v>
                </c:pt>
                <c:pt idx="59639">
                  <c:v>2.4643137254901957</c:v>
                </c:pt>
                <c:pt idx="59640">
                  <c:v>2.4643137254901957</c:v>
                </c:pt>
                <c:pt idx="59641">
                  <c:v>2.4643137254901957</c:v>
                </c:pt>
                <c:pt idx="59642">
                  <c:v>2.4643137254901957</c:v>
                </c:pt>
                <c:pt idx="59643">
                  <c:v>2.4643137254901957</c:v>
                </c:pt>
                <c:pt idx="59644">
                  <c:v>2.4643137254901957</c:v>
                </c:pt>
                <c:pt idx="59645">
                  <c:v>2.4643137254901957</c:v>
                </c:pt>
                <c:pt idx="59646">
                  <c:v>2.4643137254901957</c:v>
                </c:pt>
                <c:pt idx="59647">
                  <c:v>2.4643137254901957</c:v>
                </c:pt>
                <c:pt idx="59648">
                  <c:v>2.4643137254901957</c:v>
                </c:pt>
                <c:pt idx="59649">
                  <c:v>2.4643137254901957</c:v>
                </c:pt>
                <c:pt idx="59650">
                  <c:v>2.4643137254901957</c:v>
                </c:pt>
                <c:pt idx="59651">
                  <c:v>2.4643137254901957</c:v>
                </c:pt>
                <c:pt idx="59652">
                  <c:v>2.4643137254901957</c:v>
                </c:pt>
                <c:pt idx="59653">
                  <c:v>2.4643137254901957</c:v>
                </c:pt>
                <c:pt idx="59654">
                  <c:v>2.4643137254901957</c:v>
                </c:pt>
                <c:pt idx="59655">
                  <c:v>2.4643137254901957</c:v>
                </c:pt>
                <c:pt idx="59656">
                  <c:v>2.4643137254901957</c:v>
                </c:pt>
                <c:pt idx="59657">
                  <c:v>2.4643137254901957</c:v>
                </c:pt>
                <c:pt idx="59658">
                  <c:v>2.4643137254901957</c:v>
                </c:pt>
                <c:pt idx="59659">
                  <c:v>2.4643137254901957</c:v>
                </c:pt>
                <c:pt idx="59660">
                  <c:v>2.4643137254901957</c:v>
                </c:pt>
                <c:pt idx="59661">
                  <c:v>2.4643137254901957</c:v>
                </c:pt>
                <c:pt idx="59662">
                  <c:v>2.4643137254901957</c:v>
                </c:pt>
                <c:pt idx="59663">
                  <c:v>2.4643137254901957</c:v>
                </c:pt>
                <c:pt idx="59664">
                  <c:v>2.4643137254901957</c:v>
                </c:pt>
                <c:pt idx="59665">
                  <c:v>2.4643137254901957</c:v>
                </c:pt>
                <c:pt idx="59666">
                  <c:v>2.4643137254901957</c:v>
                </c:pt>
                <c:pt idx="59667">
                  <c:v>2.4643137254901957</c:v>
                </c:pt>
                <c:pt idx="59668">
                  <c:v>2.4643137254901957</c:v>
                </c:pt>
                <c:pt idx="59669">
                  <c:v>2.4643137254901957</c:v>
                </c:pt>
                <c:pt idx="59670">
                  <c:v>2.4643137254901957</c:v>
                </c:pt>
                <c:pt idx="59671">
                  <c:v>2.4643137254901957</c:v>
                </c:pt>
                <c:pt idx="59672">
                  <c:v>2.6117647058823525</c:v>
                </c:pt>
                <c:pt idx="59673">
                  <c:v>2.6117647058823525</c:v>
                </c:pt>
                <c:pt idx="59674">
                  <c:v>2.6117647058823525</c:v>
                </c:pt>
                <c:pt idx="59675">
                  <c:v>2.6117647058823525</c:v>
                </c:pt>
                <c:pt idx="59676">
                  <c:v>2.6117647058823525</c:v>
                </c:pt>
                <c:pt idx="59677">
                  <c:v>2.6117647058823525</c:v>
                </c:pt>
                <c:pt idx="59678">
                  <c:v>2.6117647058823525</c:v>
                </c:pt>
                <c:pt idx="59679">
                  <c:v>2.6117647058823525</c:v>
                </c:pt>
                <c:pt idx="59680">
                  <c:v>2.6117647058823525</c:v>
                </c:pt>
                <c:pt idx="59681">
                  <c:v>2.6117647058823525</c:v>
                </c:pt>
                <c:pt idx="59682">
                  <c:v>2.6117647058823525</c:v>
                </c:pt>
                <c:pt idx="59683">
                  <c:v>2.6117647058823525</c:v>
                </c:pt>
                <c:pt idx="59684">
                  <c:v>2.6117647058823525</c:v>
                </c:pt>
                <c:pt idx="59685">
                  <c:v>2.6117647058823525</c:v>
                </c:pt>
                <c:pt idx="59686">
                  <c:v>2.6117647058823525</c:v>
                </c:pt>
                <c:pt idx="59687">
                  <c:v>2.6117647058823525</c:v>
                </c:pt>
                <c:pt idx="59688">
                  <c:v>2.6117647058823525</c:v>
                </c:pt>
                <c:pt idx="59689">
                  <c:v>2.6117647058823525</c:v>
                </c:pt>
                <c:pt idx="59690">
                  <c:v>2.6117647058823525</c:v>
                </c:pt>
                <c:pt idx="59691">
                  <c:v>2.6117647058823525</c:v>
                </c:pt>
                <c:pt idx="59692">
                  <c:v>2.6117647058823525</c:v>
                </c:pt>
                <c:pt idx="59693">
                  <c:v>2.6117647058823525</c:v>
                </c:pt>
                <c:pt idx="59694">
                  <c:v>2.6117647058823525</c:v>
                </c:pt>
                <c:pt idx="59695">
                  <c:v>2.6117647058823525</c:v>
                </c:pt>
                <c:pt idx="59696">
                  <c:v>2.6117647058823525</c:v>
                </c:pt>
                <c:pt idx="59697">
                  <c:v>2.6117647058823525</c:v>
                </c:pt>
                <c:pt idx="59698">
                  <c:v>2.6117647058823525</c:v>
                </c:pt>
                <c:pt idx="59699">
                  <c:v>2.6117647058823525</c:v>
                </c:pt>
                <c:pt idx="59700">
                  <c:v>2.6117647058823525</c:v>
                </c:pt>
                <c:pt idx="59701">
                  <c:v>2.6117647058823525</c:v>
                </c:pt>
                <c:pt idx="59702">
                  <c:v>2.6117647058823525</c:v>
                </c:pt>
                <c:pt idx="59703">
                  <c:v>2.6117647058823525</c:v>
                </c:pt>
                <c:pt idx="59704">
                  <c:v>2.6117647058823525</c:v>
                </c:pt>
                <c:pt idx="59705">
                  <c:v>2.6117647058823525</c:v>
                </c:pt>
                <c:pt idx="59706">
                  <c:v>2.6117647058823525</c:v>
                </c:pt>
                <c:pt idx="59707">
                  <c:v>2.6117647058823525</c:v>
                </c:pt>
                <c:pt idx="59708">
                  <c:v>2.6117647058823525</c:v>
                </c:pt>
                <c:pt idx="59709">
                  <c:v>2.6117647058823525</c:v>
                </c:pt>
                <c:pt idx="59710">
                  <c:v>2.6117647058823525</c:v>
                </c:pt>
                <c:pt idx="59711">
                  <c:v>2.4643137254901957</c:v>
                </c:pt>
                <c:pt idx="59712">
                  <c:v>2.4643137254901957</c:v>
                </c:pt>
                <c:pt idx="59713">
                  <c:v>2.4643137254901957</c:v>
                </c:pt>
                <c:pt idx="59714">
                  <c:v>2.4643137254901957</c:v>
                </c:pt>
                <c:pt idx="59715">
                  <c:v>2.4643137254901957</c:v>
                </c:pt>
                <c:pt idx="59716">
                  <c:v>2.4643137254901957</c:v>
                </c:pt>
                <c:pt idx="59717">
                  <c:v>2.4643137254901957</c:v>
                </c:pt>
                <c:pt idx="59718">
                  <c:v>2.4643137254901957</c:v>
                </c:pt>
                <c:pt idx="59719">
                  <c:v>2.4643137254901957</c:v>
                </c:pt>
                <c:pt idx="59720">
                  <c:v>2.4643137254901957</c:v>
                </c:pt>
                <c:pt idx="59721">
                  <c:v>2.4643137254901957</c:v>
                </c:pt>
                <c:pt idx="59722">
                  <c:v>2.4643137254901957</c:v>
                </c:pt>
                <c:pt idx="59723">
                  <c:v>2.4643137254901957</c:v>
                </c:pt>
                <c:pt idx="59724">
                  <c:v>2.4643137254901957</c:v>
                </c:pt>
                <c:pt idx="59725">
                  <c:v>2.4643137254901957</c:v>
                </c:pt>
                <c:pt idx="59726">
                  <c:v>2.4643137254901957</c:v>
                </c:pt>
                <c:pt idx="59727">
                  <c:v>2.4643137254901957</c:v>
                </c:pt>
                <c:pt idx="59728">
                  <c:v>2.4643137254901957</c:v>
                </c:pt>
                <c:pt idx="59729">
                  <c:v>2.4643137254901957</c:v>
                </c:pt>
                <c:pt idx="59730">
                  <c:v>2.4643137254901957</c:v>
                </c:pt>
                <c:pt idx="59731">
                  <c:v>2.4643137254901957</c:v>
                </c:pt>
                <c:pt idx="59732">
                  <c:v>2.4643137254901957</c:v>
                </c:pt>
                <c:pt idx="59733">
                  <c:v>2.4643137254901957</c:v>
                </c:pt>
                <c:pt idx="59734">
                  <c:v>2.4643137254901957</c:v>
                </c:pt>
                <c:pt idx="59735">
                  <c:v>2.4643137254901957</c:v>
                </c:pt>
                <c:pt idx="59736">
                  <c:v>2.4643137254901957</c:v>
                </c:pt>
                <c:pt idx="59737">
                  <c:v>2.4643137254901957</c:v>
                </c:pt>
                <c:pt idx="59738">
                  <c:v>2.4643137254901957</c:v>
                </c:pt>
                <c:pt idx="59739">
                  <c:v>2.4643137254901957</c:v>
                </c:pt>
                <c:pt idx="59740">
                  <c:v>2.4643137254901957</c:v>
                </c:pt>
                <c:pt idx="59741">
                  <c:v>2.4643137254901957</c:v>
                </c:pt>
                <c:pt idx="59742">
                  <c:v>2.4643137254901957</c:v>
                </c:pt>
                <c:pt idx="59743">
                  <c:v>2.4643137254901957</c:v>
                </c:pt>
                <c:pt idx="59744">
                  <c:v>2.4643137254901957</c:v>
                </c:pt>
                <c:pt idx="59745">
                  <c:v>2.4643137254901957</c:v>
                </c:pt>
                <c:pt idx="59746">
                  <c:v>2.4643137254901957</c:v>
                </c:pt>
                <c:pt idx="59747">
                  <c:v>2.4643137254901957</c:v>
                </c:pt>
                <c:pt idx="59748">
                  <c:v>2.4643137254901957</c:v>
                </c:pt>
                <c:pt idx="59749">
                  <c:v>2.4643137254901957</c:v>
                </c:pt>
                <c:pt idx="59750">
                  <c:v>2.4643137254901957</c:v>
                </c:pt>
                <c:pt idx="59751">
                  <c:v>2.4643137254901957</c:v>
                </c:pt>
                <c:pt idx="59752">
                  <c:v>2.4643137254901957</c:v>
                </c:pt>
                <c:pt idx="59753">
                  <c:v>2.4643137254901957</c:v>
                </c:pt>
                <c:pt idx="59754">
                  <c:v>2.4643137254901957</c:v>
                </c:pt>
                <c:pt idx="59755">
                  <c:v>2.4643137254901957</c:v>
                </c:pt>
                <c:pt idx="59756">
                  <c:v>2.4643137254901957</c:v>
                </c:pt>
                <c:pt idx="59757">
                  <c:v>2.4643137254901957</c:v>
                </c:pt>
                <c:pt idx="59758">
                  <c:v>2.4643137254901957</c:v>
                </c:pt>
                <c:pt idx="59759">
                  <c:v>2.4643137254901957</c:v>
                </c:pt>
                <c:pt idx="59760">
                  <c:v>2.4643137254901957</c:v>
                </c:pt>
                <c:pt idx="59761">
                  <c:v>2.4643137254901957</c:v>
                </c:pt>
                <c:pt idx="59762">
                  <c:v>2.4643137254901957</c:v>
                </c:pt>
                <c:pt idx="59763">
                  <c:v>2.4643137254901957</c:v>
                </c:pt>
                <c:pt idx="59764">
                  <c:v>2.4643137254901957</c:v>
                </c:pt>
                <c:pt idx="59765">
                  <c:v>2.4643137254901957</c:v>
                </c:pt>
                <c:pt idx="59766">
                  <c:v>2.4643137254901957</c:v>
                </c:pt>
                <c:pt idx="59767">
                  <c:v>2.4643137254901957</c:v>
                </c:pt>
                <c:pt idx="59768">
                  <c:v>2.6117647058823525</c:v>
                </c:pt>
                <c:pt idx="59769">
                  <c:v>2.6117647058823525</c:v>
                </c:pt>
                <c:pt idx="59770">
                  <c:v>2.6117647058823525</c:v>
                </c:pt>
                <c:pt idx="59771">
                  <c:v>2.6117647058823525</c:v>
                </c:pt>
                <c:pt idx="59772">
                  <c:v>2.6117647058823525</c:v>
                </c:pt>
                <c:pt idx="59773">
                  <c:v>2.6117647058823525</c:v>
                </c:pt>
                <c:pt idx="59774">
                  <c:v>2.6117647058823525</c:v>
                </c:pt>
                <c:pt idx="59775">
                  <c:v>2.6117647058823525</c:v>
                </c:pt>
                <c:pt idx="59776">
                  <c:v>2.6117647058823525</c:v>
                </c:pt>
                <c:pt idx="59777">
                  <c:v>2.6117647058823525</c:v>
                </c:pt>
                <c:pt idx="59778">
                  <c:v>2.6117647058823525</c:v>
                </c:pt>
                <c:pt idx="59779">
                  <c:v>2.6117647058823525</c:v>
                </c:pt>
                <c:pt idx="59780">
                  <c:v>2.6117647058823525</c:v>
                </c:pt>
                <c:pt idx="59781">
                  <c:v>2.6117647058823525</c:v>
                </c:pt>
                <c:pt idx="59782">
                  <c:v>2.6117647058823525</c:v>
                </c:pt>
                <c:pt idx="59783">
                  <c:v>2.6117647058823525</c:v>
                </c:pt>
                <c:pt idx="59784">
                  <c:v>2.6117647058823525</c:v>
                </c:pt>
                <c:pt idx="59785">
                  <c:v>2.6117647058823525</c:v>
                </c:pt>
                <c:pt idx="59786">
                  <c:v>2.6117647058823525</c:v>
                </c:pt>
                <c:pt idx="59787">
                  <c:v>2.6117647058823525</c:v>
                </c:pt>
                <c:pt idx="59788">
                  <c:v>2.6117647058823525</c:v>
                </c:pt>
                <c:pt idx="59789">
                  <c:v>2.6117647058823525</c:v>
                </c:pt>
                <c:pt idx="59790">
                  <c:v>2.6117647058823525</c:v>
                </c:pt>
                <c:pt idx="59791">
                  <c:v>2.6117647058823525</c:v>
                </c:pt>
                <c:pt idx="59792">
                  <c:v>2.6117647058823525</c:v>
                </c:pt>
                <c:pt idx="59793">
                  <c:v>2.6117647058823525</c:v>
                </c:pt>
                <c:pt idx="59794">
                  <c:v>2.6117647058823525</c:v>
                </c:pt>
                <c:pt idx="59795">
                  <c:v>2.6117647058823525</c:v>
                </c:pt>
                <c:pt idx="59796">
                  <c:v>2.6117647058823525</c:v>
                </c:pt>
                <c:pt idx="59797">
                  <c:v>2.6117647058823525</c:v>
                </c:pt>
                <c:pt idx="59798">
                  <c:v>2.6117647058823525</c:v>
                </c:pt>
                <c:pt idx="59799">
                  <c:v>2.6117647058823525</c:v>
                </c:pt>
                <c:pt idx="59800">
                  <c:v>2.6117647058823525</c:v>
                </c:pt>
                <c:pt idx="59801">
                  <c:v>2.6117647058823525</c:v>
                </c:pt>
                <c:pt idx="59802">
                  <c:v>2.6117647058823525</c:v>
                </c:pt>
                <c:pt idx="59803">
                  <c:v>2.6117647058823525</c:v>
                </c:pt>
                <c:pt idx="59804">
                  <c:v>2.6117647058823525</c:v>
                </c:pt>
                <c:pt idx="59805">
                  <c:v>2.6117647058823525</c:v>
                </c:pt>
                <c:pt idx="59806">
                  <c:v>2.4643137254901957</c:v>
                </c:pt>
                <c:pt idx="59807">
                  <c:v>2.4643137254901957</c:v>
                </c:pt>
                <c:pt idx="59808">
                  <c:v>2.4643137254901957</c:v>
                </c:pt>
                <c:pt idx="59809">
                  <c:v>2.4643137254901957</c:v>
                </c:pt>
                <c:pt idx="59810">
                  <c:v>2.4643137254901957</c:v>
                </c:pt>
                <c:pt idx="59811">
                  <c:v>2.4643137254901957</c:v>
                </c:pt>
                <c:pt idx="59812">
                  <c:v>2.4643137254901957</c:v>
                </c:pt>
                <c:pt idx="59813">
                  <c:v>2.4643137254901957</c:v>
                </c:pt>
                <c:pt idx="59814">
                  <c:v>2.4643137254901957</c:v>
                </c:pt>
                <c:pt idx="59815">
                  <c:v>2.4643137254901957</c:v>
                </c:pt>
                <c:pt idx="59816">
                  <c:v>2.4643137254901957</c:v>
                </c:pt>
                <c:pt idx="59817">
                  <c:v>2.4643137254901957</c:v>
                </c:pt>
                <c:pt idx="59818">
                  <c:v>2.4643137254901957</c:v>
                </c:pt>
                <c:pt idx="59819">
                  <c:v>2.4643137254901957</c:v>
                </c:pt>
                <c:pt idx="59820">
                  <c:v>2.4643137254901957</c:v>
                </c:pt>
                <c:pt idx="59821">
                  <c:v>2.4643137254901957</c:v>
                </c:pt>
                <c:pt idx="59822">
                  <c:v>2.4643137254901957</c:v>
                </c:pt>
                <c:pt idx="59823">
                  <c:v>2.4643137254901957</c:v>
                </c:pt>
                <c:pt idx="59824">
                  <c:v>2.4643137254901957</c:v>
                </c:pt>
                <c:pt idx="59825">
                  <c:v>2.4643137254901957</c:v>
                </c:pt>
                <c:pt idx="59826">
                  <c:v>2.4643137254901957</c:v>
                </c:pt>
                <c:pt idx="59827">
                  <c:v>2.4643137254901957</c:v>
                </c:pt>
                <c:pt idx="59828">
                  <c:v>2.4643137254901957</c:v>
                </c:pt>
                <c:pt idx="59829">
                  <c:v>2.4643137254901957</c:v>
                </c:pt>
                <c:pt idx="59830">
                  <c:v>2.4643137254901957</c:v>
                </c:pt>
                <c:pt idx="59831">
                  <c:v>2.4643137254901957</c:v>
                </c:pt>
                <c:pt idx="59832">
                  <c:v>2.4643137254901957</c:v>
                </c:pt>
                <c:pt idx="59833">
                  <c:v>2.4643137254901957</c:v>
                </c:pt>
                <c:pt idx="59834">
                  <c:v>2.4643137254901957</c:v>
                </c:pt>
                <c:pt idx="59835">
                  <c:v>2.4643137254901957</c:v>
                </c:pt>
                <c:pt idx="59836">
                  <c:v>2.4643137254901957</c:v>
                </c:pt>
                <c:pt idx="59837">
                  <c:v>2.4643137254901957</c:v>
                </c:pt>
                <c:pt idx="59838">
                  <c:v>2.4643137254901957</c:v>
                </c:pt>
                <c:pt idx="59839">
                  <c:v>2.4643137254901957</c:v>
                </c:pt>
                <c:pt idx="59840">
                  <c:v>2.4643137254901957</c:v>
                </c:pt>
                <c:pt idx="59841">
                  <c:v>2.4643137254901957</c:v>
                </c:pt>
                <c:pt idx="59842">
                  <c:v>2.4643137254901957</c:v>
                </c:pt>
                <c:pt idx="59843">
                  <c:v>2.4643137254901957</c:v>
                </c:pt>
                <c:pt idx="59844">
                  <c:v>2.4643137254901957</c:v>
                </c:pt>
                <c:pt idx="59845">
                  <c:v>2.4643137254901957</c:v>
                </c:pt>
                <c:pt idx="59846">
                  <c:v>2.4643137254901957</c:v>
                </c:pt>
                <c:pt idx="59847">
                  <c:v>2.4643137254901957</c:v>
                </c:pt>
                <c:pt idx="59848">
                  <c:v>2.4643137254901957</c:v>
                </c:pt>
                <c:pt idx="59849">
                  <c:v>2.4643137254901957</c:v>
                </c:pt>
                <c:pt idx="59850">
                  <c:v>2.4643137254901957</c:v>
                </c:pt>
                <c:pt idx="59851">
                  <c:v>2.4643137254901957</c:v>
                </c:pt>
                <c:pt idx="59852">
                  <c:v>2.4643137254901957</c:v>
                </c:pt>
                <c:pt idx="59853">
                  <c:v>2.4643137254901957</c:v>
                </c:pt>
                <c:pt idx="59854">
                  <c:v>2.4643137254901957</c:v>
                </c:pt>
                <c:pt idx="59855">
                  <c:v>2.4643137254901957</c:v>
                </c:pt>
                <c:pt idx="59856">
                  <c:v>2.4643137254901957</c:v>
                </c:pt>
                <c:pt idx="59857">
                  <c:v>2.4643137254901957</c:v>
                </c:pt>
                <c:pt idx="59858">
                  <c:v>2.4643137254901957</c:v>
                </c:pt>
                <c:pt idx="59859">
                  <c:v>2.4643137254901957</c:v>
                </c:pt>
                <c:pt idx="59860">
                  <c:v>2.4643137254901957</c:v>
                </c:pt>
                <c:pt idx="59861">
                  <c:v>2.4643137254901957</c:v>
                </c:pt>
                <c:pt idx="59862">
                  <c:v>2.4643137254901957</c:v>
                </c:pt>
                <c:pt idx="59863">
                  <c:v>2.6117647058823525</c:v>
                </c:pt>
                <c:pt idx="59864">
                  <c:v>2.6117647058823525</c:v>
                </c:pt>
                <c:pt idx="59865">
                  <c:v>2.6117647058823525</c:v>
                </c:pt>
                <c:pt idx="59866">
                  <c:v>2.6117647058823525</c:v>
                </c:pt>
                <c:pt idx="59867">
                  <c:v>2.6117647058823525</c:v>
                </c:pt>
                <c:pt idx="59868">
                  <c:v>2.6117647058823525</c:v>
                </c:pt>
                <c:pt idx="59869">
                  <c:v>2.6117647058823525</c:v>
                </c:pt>
                <c:pt idx="59870">
                  <c:v>2.6117647058823525</c:v>
                </c:pt>
                <c:pt idx="59871">
                  <c:v>2.6117647058823525</c:v>
                </c:pt>
                <c:pt idx="59872">
                  <c:v>2.6117647058823525</c:v>
                </c:pt>
                <c:pt idx="59873">
                  <c:v>2.6117647058823525</c:v>
                </c:pt>
                <c:pt idx="59874">
                  <c:v>2.6117647058823525</c:v>
                </c:pt>
                <c:pt idx="59875">
                  <c:v>2.6117647058823525</c:v>
                </c:pt>
                <c:pt idx="59876">
                  <c:v>2.6117647058823525</c:v>
                </c:pt>
                <c:pt idx="59877">
                  <c:v>2.6117647058823525</c:v>
                </c:pt>
                <c:pt idx="59878">
                  <c:v>2.6117647058823525</c:v>
                </c:pt>
                <c:pt idx="59879">
                  <c:v>2.6117647058823525</c:v>
                </c:pt>
                <c:pt idx="59880">
                  <c:v>2.6117647058823525</c:v>
                </c:pt>
                <c:pt idx="59881">
                  <c:v>2.6117647058823525</c:v>
                </c:pt>
                <c:pt idx="59882">
                  <c:v>2.6117647058823525</c:v>
                </c:pt>
                <c:pt idx="59883">
                  <c:v>2.6117647058823525</c:v>
                </c:pt>
                <c:pt idx="59884">
                  <c:v>2.6117647058823525</c:v>
                </c:pt>
                <c:pt idx="59885">
                  <c:v>2.6117647058823525</c:v>
                </c:pt>
                <c:pt idx="59886">
                  <c:v>2.6117647058823525</c:v>
                </c:pt>
                <c:pt idx="59887">
                  <c:v>2.6117647058823525</c:v>
                </c:pt>
                <c:pt idx="59888">
                  <c:v>2.6117647058823525</c:v>
                </c:pt>
                <c:pt idx="59889">
                  <c:v>2.6117647058823525</c:v>
                </c:pt>
                <c:pt idx="59890">
                  <c:v>2.6117647058823525</c:v>
                </c:pt>
                <c:pt idx="59891">
                  <c:v>2.6117647058823525</c:v>
                </c:pt>
                <c:pt idx="59892">
                  <c:v>2.6117647058823525</c:v>
                </c:pt>
                <c:pt idx="59893">
                  <c:v>2.6117647058823525</c:v>
                </c:pt>
                <c:pt idx="59894">
                  <c:v>2.6117647058823525</c:v>
                </c:pt>
                <c:pt idx="59895">
                  <c:v>2.6117647058823525</c:v>
                </c:pt>
                <c:pt idx="59896">
                  <c:v>2.6117647058823525</c:v>
                </c:pt>
                <c:pt idx="59897">
                  <c:v>2.6117647058823525</c:v>
                </c:pt>
                <c:pt idx="59898">
                  <c:v>2.6117647058823525</c:v>
                </c:pt>
                <c:pt idx="59899">
                  <c:v>2.6117647058823525</c:v>
                </c:pt>
                <c:pt idx="59900">
                  <c:v>2.6117647058823525</c:v>
                </c:pt>
                <c:pt idx="59901">
                  <c:v>2.6117647058823525</c:v>
                </c:pt>
                <c:pt idx="59902">
                  <c:v>2.4643137254901957</c:v>
                </c:pt>
                <c:pt idx="59903">
                  <c:v>2.4643137254901957</c:v>
                </c:pt>
                <c:pt idx="59904">
                  <c:v>2.4643137254901957</c:v>
                </c:pt>
                <c:pt idx="59905">
                  <c:v>2.4643137254901957</c:v>
                </c:pt>
                <c:pt idx="59906">
                  <c:v>2.4643137254901957</c:v>
                </c:pt>
                <c:pt idx="59907">
                  <c:v>2.4643137254901957</c:v>
                </c:pt>
                <c:pt idx="59908">
                  <c:v>2.4643137254901957</c:v>
                </c:pt>
                <c:pt idx="59909">
                  <c:v>2.4643137254901957</c:v>
                </c:pt>
                <c:pt idx="59910">
                  <c:v>2.4643137254901957</c:v>
                </c:pt>
                <c:pt idx="59911">
                  <c:v>2.4643137254901957</c:v>
                </c:pt>
                <c:pt idx="59912">
                  <c:v>2.4643137254901957</c:v>
                </c:pt>
                <c:pt idx="59913">
                  <c:v>2.4643137254901957</c:v>
                </c:pt>
                <c:pt idx="59914">
                  <c:v>2.4643137254901957</c:v>
                </c:pt>
                <c:pt idx="59915">
                  <c:v>2.4643137254901957</c:v>
                </c:pt>
                <c:pt idx="59916">
                  <c:v>2.4643137254901957</c:v>
                </c:pt>
                <c:pt idx="59917">
                  <c:v>2.4643137254901957</c:v>
                </c:pt>
                <c:pt idx="59918">
                  <c:v>2.4643137254901957</c:v>
                </c:pt>
                <c:pt idx="59919">
                  <c:v>2.4643137254901957</c:v>
                </c:pt>
                <c:pt idx="59920">
                  <c:v>2.4643137254901957</c:v>
                </c:pt>
                <c:pt idx="59921">
                  <c:v>2.4643137254901957</c:v>
                </c:pt>
                <c:pt idx="59922">
                  <c:v>2.4643137254901957</c:v>
                </c:pt>
                <c:pt idx="59923">
                  <c:v>2.4643137254901957</c:v>
                </c:pt>
                <c:pt idx="59924">
                  <c:v>2.4643137254901957</c:v>
                </c:pt>
                <c:pt idx="59925">
                  <c:v>2.4643137254901957</c:v>
                </c:pt>
                <c:pt idx="59926">
                  <c:v>2.4643137254901957</c:v>
                </c:pt>
                <c:pt idx="59927">
                  <c:v>2.4643137254901957</c:v>
                </c:pt>
                <c:pt idx="59928">
                  <c:v>2.4643137254901957</c:v>
                </c:pt>
                <c:pt idx="59929">
                  <c:v>2.4643137254901957</c:v>
                </c:pt>
                <c:pt idx="59930">
                  <c:v>2.4643137254901957</c:v>
                </c:pt>
                <c:pt idx="59931">
                  <c:v>2.4643137254901957</c:v>
                </c:pt>
                <c:pt idx="59932">
                  <c:v>2.4643137254901957</c:v>
                </c:pt>
                <c:pt idx="59933">
                  <c:v>2.4643137254901957</c:v>
                </c:pt>
                <c:pt idx="59934">
                  <c:v>2.4643137254901957</c:v>
                </c:pt>
                <c:pt idx="59935">
                  <c:v>2.4643137254901957</c:v>
                </c:pt>
                <c:pt idx="59936">
                  <c:v>2.4643137254901957</c:v>
                </c:pt>
                <c:pt idx="59937">
                  <c:v>2.4643137254901957</c:v>
                </c:pt>
                <c:pt idx="59938">
                  <c:v>2.4643137254901957</c:v>
                </c:pt>
                <c:pt idx="59939">
                  <c:v>2.4643137254901957</c:v>
                </c:pt>
                <c:pt idx="59940">
                  <c:v>2.4643137254901957</c:v>
                </c:pt>
                <c:pt idx="59941">
                  <c:v>2.4643137254901957</c:v>
                </c:pt>
                <c:pt idx="59942">
                  <c:v>2.4643137254901957</c:v>
                </c:pt>
                <c:pt idx="59943">
                  <c:v>2.4643137254901957</c:v>
                </c:pt>
                <c:pt idx="59944">
                  <c:v>2.4643137254901957</c:v>
                </c:pt>
                <c:pt idx="59945">
                  <c:v>2.4643137254901957</c:v>
                </c:pt>
                <c:pt idx="59946">
                  <c:v>2.4643137254901957</c:v>
                </c:pt>
                <c:pt idx="59947">
                  <c:v>2.4643137254901957</c:v>
                </c:pt>
                <c:pt idx="59948">
                  <c:v>2.4643137254901957</c:v>
                </c:pt>
                <c:pt idx="59949">
                  <c:v>2.4643137254901957</c:v>
                </c:pt>
                <c:pt idx="59950">
                  <c:v>2.4643137254901957</c:v>
                </c:pt>
                <c:pt idx="59951">
                  <c:v>2.4643137254901957</c:v>
                </c:pt>
                <c:pt idx="59952">
                  <c:v>2.4643137254901957</c:v>
                </c:pt>
                <c:pt idx="59953">
                  <c:v>2.4643137254901957</c:v>
                </c:pt>
                <c:pt idx="59954">
                  <c:v>2.4643137254901957</c:v>
                </c:pt>
                <c:pt idx="59955">
                  <c:v>2.4643137254901957</c:v>
                </c:pt>
                <c:pt idx="59956">
                  <c:v>2.4643137254901957</c:v>
                </c:pt>
                <c:pt idx="59957">
                  <c:v>2.4643137254901957</c:v>
                </c:pt>
                <c:pt idx="59958">
                  <c:v>2.6117647058823525</c:v>
                </c:pt>
                <c:pt idx="59959">
                  <c:v>2.6117647058823525</c:v>
                </c:pt>
                <c:pt idx="59960">
                  <c:v>2.6117647058823525</c:v>
                </c:pt>
                <c:pt idx="59961">
                  <c:v>2.6117647058823525</c:v>
                </c:pt>
                <c:pt idx="59962">
                  <c:v>2.6117647058823525</c:v>
                </c:pt>
                <c:pt idx="59963">
                  <c:v>2.6117647058823525</c:v>
                </c:pt>
                <c:pt idx="59964">
                  <c:v>2.6117647058823525</c:v>
                </c:pt>
                <c:pt idx="59965">
                  <c:v>2.6117647058823525</c:v>
                </c:pt>
                <c:pt idx="59966">
                  <c:v>2.6117647058823525</c:v>
                </c:pt>
                <c:pt idx="59967">
                  <c:v>2.6117647058823525</c:v>
                </c:pt>
                <c:pt idx="59968">
                  <c:v>2.6117647058823525</c:v>
                </c:pt>
                <c:pt idx="59969">
                  <c:v>2.6117647058823525</c:v>
                </c:pt>
                <c:pt idx="59970">
                  <c:v>2.6117647058823525</c:v>
                </c:pt>
                <c:pt idx="59971">
                  <c:v>2.6117647058823525</c:v>
                </c:pt>
                <c:pt idx="59972">
                  <c:v>2.6117647058823525</c:v>
                </c:pt>
                <c:pt idx="59973">
                  <c:v>2.6117647058823525</c:v>
                </c:pt>
                <c:pt idx="59974">
                  <c:v>2.6117647058823525</c:v>
                </c:pt>
                <c:pt idx="59975">
                  <c:v>2.6117647058823525</c:v>
                </c:pt>
                <c:pt idx="59976">
                  <c:v>2.6117647058823525</c:v>
                </c:pt>
                <c:pt idx="59977">
                  <c:v>2.6117647058823525</c:v>
                </c:pt>
                <c:pt idx="59978">
                  <c:v>2.6117647058823525</c:v>
                </c:pt>
                <c:pt idx="59979">
                  <c:v>2.6117647058823525</c:v>
                </c:pt>
                <c:pt idx="59980">
                  <c:v>2.6117647058823525</c:v>
                </c:pt>
                <c:pt idx="59981">
                  <c:v>2.6117647058823525</c:v>
                </c:pt>
                <c:pt idx="59982">
                  <c:v>2.6117647058823525</c:v>
                </c:pt>
                <c:pt idx="59983">
                  <c:v>2.6117647058823525</c:v>
                </c:pt>
                <c:pt idx="59984">
                  <c:v>2.6117647058823525</c:v>
                </c:pt>
                <c:pt idx="59985">
                  <c:v>2.6117647058823525</c:v>
                </c:pt>
                <c:pt idx="59986">
                  <c:v>2.6117647058823525</c:v>
                </c:pt>
                <c:pt idx="59987">
                  <c:v>2.6117647058823525</c:v>
                </c:pt>
                <c:pt idx="59988">
                  <c:v>2.6117647058823525</c:v>
                </c:pt>
                <c:pt idx="59989">
                  <c:v>2.6117647058823525</c:v>
                </c:pt>
                <c:pt idx="59990">
                  <c:v>2.6117647058823525</c:v>
                </c:pt>
                <c:pt idx="59991">
                  <c:v>2.6117647058823525</c:v>
                </c:pt>
                <c:pt idx="59992">
                  <c:v>2.6117647058823525</c:v>
                </c:pt>
                <c:pt idx="59993">
                  <c:v>2.6117647058823525</c:v>
                </c:pt>
                <c:pt idx="59994">
                  <c:v>2.6117647058823525</c:v>
                </c:pt>
                <c:pt idx="59995">
                  <c:v>2.6117647058823525</c:v>
                </c:pt>
                <c:pt idx="59996">
                  <c:v>2.6117647058823525</c:v>
                </c:pt>
                <c:pt idx="59997">
                  <c:v>2.6117647058823525</c:v>
                </c:pt>
                <c:pt idx="59998">
                  <c:v>2.6117647058823525</c:v>
                </c:pt>
                <c:pt idx="59999">
                  <c:v>2.4643137254901957</c:v>
                </c:pt>
                <c:pt idx="60000">
                  <c:v>2.4643137254901957</c:v>
                </c:pt>
                <c:pt idx="60001">
                  <c:v>2.4643137254901957</c:v>
                </c:pt>
                <c:pt idx="60002">
                  <c:v>2.4643137254901957</c:v>
                </c:pt>
                <c:pt idx="60003">
                  <c:v>2.4643137254901957</c:v>
                </c:pt>
                <c:pt idx="60004">
                  <c:v>2.4643137254901957</c:v>
                </c:pt>
                <c:pt idx="60005">
                  <c:v>2.4643137254901957</c:v>
                </c:pt>
                <c:pt idx="60006">
                  <c:v>2.4643137254901957</c:v>
                </c:pt>
                <c:pt idx="60007">
                  <c:v>2.4643137254901957</c:v>
                </c:pt>
                <c:pt idx="60008">
                  <c:v>2.4643137254901957</c:v>
                </c:pt>
                <c:pt idx="60009">
                  <c:v>2.4643137254901957</c:v>
                </c:pt>
                <c:pt idx="60010">
                  <c:v>2.4643137254901957</c:v>
                </c:pt>
                <c:pt idx="60011">
                  <c:v>2.4643137254901957</c:v>
                </c:pt>
                <c:pt idx="60012">
                  <c:v>2.4643137254901957</c:v>
                </c:pt>
                <c:pt idx="60013">
                  <c:v>2.4643137254901957</c:v>
                </c:pt>
                <c:pt idx="60014">
                  <c:v>2.4643137254901957</c:v>
                </c:pt>
                <c:pt idx="60015">
                  <c:v>2.4643137254901957</c:v>
                </c:pt>
                <c:pt idx="60016">
                  <c:v>2.4643137254901957</c:v>
                </c:pt>
                <c:pt idx="60017">
                  <c:v>2.4643137254901957</c:v>
                </c:pt>
                <c:pt idx="60018">
                  <c:v>2.4643137254901957</c:v>
                </c:pt>
                <c:pt idx="60019">
                  <c:v>2.4643137254901957</c:v>
                </c:pt>
                <c:pt idx="60020">
                  <c:v>2.4643137254901957</c:v>
                </c:pt>
                <c:pt idx="60021">
                  <c:v>2.4643137254901957</c:v>
                </c:pt>
                <c:pt idx="60022">
                  <c:v>2.4643137254901957</c:v>
                </c:pt>
                <c:pt idx="60023">
                  <c:v>2.4643137254901957</c:v>
                </c:pt>
                <c:pt idx="60024">
                  <c:v>2.4643137254901957</c:v>
                </c:pt>
                <c:pt idx="60025">
                  <c:v>2.4643137254901957</c:v>
                </c:pt>
                <c:pt idx="60026">
                  <c:v>2.4643137254901957</c:v>
                </c:pt>
                <c:pt idx="60027">
                  <c:v>2.4643137254901957</c:v>
                </c:pt>
                <c:pt idx="60028">
                  <c:v>2.4643137254901957</c:v>
                </c:pt>
                <c:pt idx="60029">
                  <c:v>2.4643137254901957</c:v>
                </c:pt>
                <c:pt idx="60030">
                  <c:v>2.4643137254901957</c:v>
                </c:pt>
                <c:pt idx="60031">
                  <c:v>2.4643137254901957</c:v>
                </c:pt>
                <c:pt idx="60032">
                  <c:v>2.4643137254901957</c:v>
                </c:pt>
                <c:pt idx="60033">
                  <c:v>2.4643137254901957</c:v>
                </c:pt>
                <c:pt idx="60034">
                  <c:v>2.4643137254901957</c:v>
                </c:pt>
                <c:pt idx="60035">
                  <c:v>2.4643137254901957</c:v>
                </c:pt>
                <c:pt idx="60036">
                  <c:v>2.4643137254901957</c:v>
                </c:pt>
                <c:pt idx="60037">
                  <c:v>2.4643137254901957</c:v>
                </c:pt>
                <c:pt idx="60038">
                  <c:v>2.4643137254901957</c:v>
                </c:pt>
                <c:pt idx="60039">
                  <c:v>2.4643137254901957</c:v>
                </c:pt>
                <c:pt idx="60040">
                  <c:v>2.4643137254901957</c:v>
                </c:pt>
                <c:pt idx="60041">
                  <c:v>2.4643137254901957</c:v>
                </c:pt>
                <c:pt idx="60042">
                  <c:v>2.4643137254901957</c:v>
                </c:pt>
                <c:pt idx="60043">
                  <c:v>2.4643137254901957</c:v>
                </c:pt>
                <c:pt idx="60044">
                  <c:v>2.4643137254901957</c:v>
                </c:pt>
                <c:pt idx="60045">
                  <c:v>2.4643137254901957</c:v>
                </c:pt>
                <c:pt idx="60046">
                  <c:v>2.4643137254901957</c:v>
                </c:pt>
                <c:pt idx="60047">
                  <c:v>2.4643137254901957</c:v>
                </c:pt>
                <c:pt idx="60048">
                  <c:v>2.4643137254901957</c:v>
                </c:pt>
                <c:pt idx="60049">
                  <c:v>2.4643137254901957</c:v>
                </c:pt>
                <c:pt idx="60050">
                  <c:v>2.4643137254901957</c:v>
                </c:pt>
                <c:pt idx="60051">
                  <c:v>2.6117647058823525</c:v>
                </c:pt>
                <c:pt idx="60052">
                  <c:v>2.6117647058823525</c:v>
                </c:pt>
                <c:pt idx="60053">
                  <c:v>2.6117647058823525</c:v>
                </c:pt>
                <c:pt idx="60054">
                  <c:v>2.6117647058823525</c:v>
                </c:pt>
                <c:pt idx="60055">
                  <c:v>2.6117647058823525</c:v>
                </c:pt>
                <c:pt idx="60056">
                  <c:v>2.6117647058823525</c:v>
                </c:pt>
                <c:pt idx="60057">
                  <c:v>2.6117647058823525</c:v>
                </c:pt>
                <c:pt idx="60058">
                  <c:v>2.6117647058823525</c:v>
                </c:pt>
                <c:pt idx="60059">
                  <c:v>2.6117647058823525</c:v>
                </c:pt>
                <c:pt idx="60060">
                  <c:v>2.6117647058823525</c:v>
                </c:pt>
                <c:pt idx="60061">
                  <c:v>2.6117647058823525</c:v>
                </c:pt>
                <c:pt idx="60062">
                  <c:v>2.6117647058823525</c:v>
                </c:pt>
                <c:pt idx="60063">
                  <c:v>2.6117647058823525</c:v>
                </c:pt>
                <c:pt idx="60064">
                  <c:v>2.6117647058823525</c:v>
                </c:pt>
                <c:pt idx="60065">
                  <c:v>2.6117647058823525</c:v>
                </c:pt>
                <c:pt idx="60066">
                  <c:v>2.6117647058823525</c:v>
                </c:pt>
                <c:pt idx="60067">
                  <c:v>2.6117647058823525</c:v>
                </c:pt>
                <c:pt idx="60068">
                  <c:v>2.6117647058823525</c:v>
                </c:pt>
                <c:pt idx="60069">
                  <c:v>2.6117647058823525</c:v>
                </c:pt>
                <c:pt idx="60070">
                  <c:v>2.6117647058823525</c:v>
                </c:pt>
                <c:pt idx="60071">
                  <c:v>2.6117647058823525</c:v>
                </c:pt>
                <c:pt idx="60072">
                  <c:v>2.6117647058823525</c:v>
                </c:pt>
                <c:pt idx="60073">
                  <c:v>2.6117647058823525</c:v>
                </c:pt>
                <c:pt idx="60074">
                  <c:v>2.6117647058823525</c:v>
                </c:pt>
                <c:pt idx="60075">
                  <c:v>2.6117647058823525</c:v>
                </c:pt>
                <c:pt idx="60076">
                  <c:v>2.6117647058823525</c:v>
                </c:pt>
                <c:pt idx="60077">
                  <c:v>2.6117647058823525</c:v>
                </c:pt>
                <c:pt idx="60078">
                  <c:v>2.6117647058823525</c:v>
                </c:pt>
                <c:pt idx="60079">
                  <c:v>2.6117647058823525</c:v>
                </c:pt>
                <c:pt idx="60080">
                  <c:v>2.6117647058823525</c:v>
                </c:pt>
                <c:pt idx="60081">
                  <c:v>2.6117647058823525</c:v>
                </c:pt>
                <c:pt idx="60082">
                  <c:v>2.6117647058823525</c:v>
                </c:pt>
                <c:pt idx="60083">
                  <c:v>2.6117647058823525</c:v>
                </c:pt>
                <c:pt idx="60084">
                  <c:v>2.6117647058823525</c:v>
                </c:pt>
                <c:pt idx="60085">
                  <c:v>2.6117647058823525</c:v>
                </c:pt>
                <c:pt idx="60086">
                  <c:v>2.6117647058823525</c:v>
                </c:pt>
                <c:pt idx="60087">
                  <c:v>2.6117647058823525</c:v>
                </c:pt>
                <c:pt idx="60088">
                  <c:v>2.6117647058823525</c:v>
                </c:pt>
                <c:pt idx="60089">
                  <c:v>2.6117647058823525</c:v>
                </c:pt>
                <c:pt idx="60090">
                  <c:v>2.6117647058823525</c:v>
                </c:pt>
                <c:pt idx="60091">
                  <c:v>2.6117647058823525</c:v>
                </c:pt>
                <c:pt idx="60092">
                  <c:v>2.6117647058823525</c:v>
                </c:pt>
                <c:pt idx="60093">
                  <c:v>2.6117647058823525</c:v>
                </c:pt>
                <c:pt idx="60094">
                  <c:v>2.4643137254901957</c:v>
                </c:pt>
                <c:pt idx="60095">
                  <c:v>2.4643137254901957</c:v>
                </c:pt>
                <c:pt idx="60096">
                  <c:v>2.4643137254901957</c:v>
                </c:pt>
                <c:pt idx="60097">
                  <c:v>2.4643137254901957</c:v>
                </c:pt>
                <c:pt idx="60098">
                  <c:v>2.4643137254901957</c:v>
                </c:pt>
                <c:pt idx="60099">
                  <c:v>2.4643137254901957</c:v>
                </c:pt>
                <c:pt idx="60100">
                  <c:v>2.4643137254901957</c:v>
                </c:pt>
                <c:pt idx="60101">
                  <c:v>2.4643137254901957</c:v>
                </c:pt>
                <c:pt idx="60102">
                  <c:v>2.4643137254901957</c:v>
                </c:pt>
                <c:pt idx="60103">
                  <c:v>2.4643137254901957</c:v>
                </c:pt>
                <c:pt idx="60104">
                  <c:v>2.4643137254901957</c:v>
                </c:pt>
                <c:pt idx="60105">
                  <c:v>2.4643137254901957</c:v>
                </c:pt>
                <c:pt idx="60106">
                  <c:v>2.4643137254901957</c:v>
                </c:pt>
                <c:pt idx="60107">
                  <c:v>2.4643137254901957</c:v>
                </c:pt>
                <c:pt idx="60108">
                  <c:v>2.4643137254901957</c:v>
                </c:pt>
                <c:pt idx="60109">
                  <c:v>2.4643137254901957</c:v>
                </c:pt>
                <c:pt idx="60110">
                  <c:v>2.4643137254901957</c:v>
                </c:pt>
                <c:pt idx="60111">
                  <c:v>2.4643137254901957</c:v>
                </c:pt>
                <c:pt idx="60112">
                  <c:v>2.4643137254901957</c:v>
                </c:pt>
                <c:pt idx="60113">
                  <c:v>2.4643137254901957</c:v>
                </c:pt>
                <c:pt idx="60114">
                  <c:v>2.4643137254901957</c:v>
                </c:pt>
                <c:pt idx="60115">
                  <c:v>2.4643137254901957</c:v>
                </c:pt>
                <c:pt idx="60116">
                  <c:v>2.4643137254901957</c:v>
                </c:pt>
                <c:pt idx="60117">
                  <c:v>2.4643137254901957</c:v>
                </c:pt>
                <c:pt idx="60118">
                  <c:v>2.4643137254901957</c:v>
                </c:pt>
                <c:pt idx="60119">
                  <c:v>2.4643137254901957</c:v>
                </c:pt>
                <c:pt idx="60120">
                  <c:v>2.4643137254901957</c:v>
                </c:pt>
                <c:pt idx="60121">
                  <c:v>2.4643137254901957</c:v>
                </c:pt>
                <c:pt idx="60122">
                  <c:v>2.4643137254901957</c:v>
                </c:pt>
                <c:pt idx="60123">
                  <c:v>2.4643137254901957</c:v>
                </c:pt>
                <c:pt idx="60124">
                  <c:v>2.4643137254901957</c:v>
                </c:pt>
                <c:pt idx="60125">
                  <c:v>2.4643137254901957</c:v>
                </c:pt>
                <c:pt idx="60126">
                  <c:v>2.4643137254901957</c:v>
                </c:pt>
                <c:pt idx="60127">
                  <c:v>2.4643137254901957</c:v>
                </c:pt>
                <c:pt idx="60128">
                  <c:v>2.4643137254901957</c:v>
                </c:pt>
                <c:pt idx="60129">
                  <c:v>2.4643137254901957</c:v>
                </c:pt>
                <c:pt idx="60130">
                  <c:v>2.4643137254901957</c:v>
                </c:pt>
                <c:pt idx="60131">
                  <c:v>2.4643137254901957</c:v>
                </c:pt>
                <c:pt idx="60132">
                  <c:v>2.4643137254901957</c:v>
                </c:pt>
                <c:pt idx="60133">
                  <c:v>2.4643137254901957</c:v>
                </c:pt>
                <c:pt idx="60134">
                  <c:v>2.4643137254901957</c:v>
                </c:pt>
                <c:pt idx="60135">
                  <c:v>2.4643137254901957</c:v>
                </c:pt>
                <c:pt idx="60136">
                  <c:v>2.4643137254901957</c:v>
                </c:pt>
                <c:pt idx="60137">
                  <c:v>2.4643137254901957</c:v>
                </c:pt>
                <c:pt idx="60138">
                  <c:v>2.4643137254901957</c:v>
                </c:pt>
                <c:pt idx="60139">
                  <c:v>2.4643137254901957</c:v>
                </c:pt>
                <c:pt idx="60140">
                  <c:v>2.4643137254901957</c:v>
                </c:pt>
                <c:pt idx="60141">
                  <c:v>2.4643137254901957</c:v>
                </c:pt>
                <c:pt idx="60142">
                  <c:v>2.4643137254901957</c:v>
                </c:pt>
                <c:pt idx="60143">
                  <c:v>2.4643137254901957</c:v>
                </c:pt>
                <c:pt idx="60144">
                  <c:v>2.4643137254901957</c:v>
                </c:pt>
                <c:pt idx="60145">
                  <c:v>2.4643137254901957</c:v>
                </c:pt>
                <c:pt idx="60146">
                  <c:v>2.4643137254901957</c:v>
                </c:pt>
                <c:pt idx="60147">
                  <c:v>2.4643137254901957</c:v>
                </c:pt>
                <c:pt idx="60148">
                  <c:v>2.6117647058823525</c:v>
                </c:pt>
                <c:pt idx="60149">
                  <c:v>2.6117647058823525</c:v>
                </c:pt>
                <c:pt idx="60150">
                  <c:v>2.6117647058823525</c:v>
                </c:pt>
                <c:pt idx="60151">
                  <c:v>2.6117647058823525</c:v>
                </c:pt>
                <c:pt idx="60152">
                  <c:v>2.6117647058823525</c:v>
                </c:pt>
                <c:pt idx="60153">
                  <c:v>2.6117647058823525</c:v>
                </c:pt>
                <c:pt idx="60154">
                  <c:v>2.6117647058823525</c:v>
                </c:pt>
                <c:pt idx="60155">
                  <c:v>2.6117647058823525</c:v>
                </c:pt>
                <c:pt idx="60156">
                  <c:v>2.6117647058823525</c:v>
                </c:pt>
                <c:pt idx="60157">
                  <c:v>2.6117647058823525</c:v>
                </c:pt>
                <c:pt idx="60158">
                  <c:v>2.6117647058823525</c:v>
                </c:pt>
                <c:pt idx="60159">
                  <c:v>2.6117647058823525</c:v>
                </c:pt>
                <c:pt idx="60160">
                  <c:v>2.6117647058823525</c:v>
                </c:pt>
                <c:pt idx="60161">
                  <c:v>2.6117647058823525</c:v>
                </c:pt>
                <c:pt idx="60162">
                  <c:v>2.6117647058823525</c:v>
                </c:pt>
                <c:pt idx="60163">
                  <c:v>2.6117647058823525</c:v>
                </c:pt>
                <c:pt idx="60164">
                  <c:v>2.6117647058823525</c:v>
                </c:pt>
                <c:pt idx="60165">
                  <c:v>2.6117647058823525</c:v>
                </c:pt>
                <c:pt idx="60166">
                  <c:v>2.6117647058823525</c:v>
                </c:pt>
                <c:pt idx="60167">
                  <c:v>2.6117647058823525</c:v>
                </c:pt>
                <c:pt idx="60168">
                  <c:v>2.6117647058823525</c:v>
                </c:pt>
                <c:pt idx="60169">
                  <c:v>2.6117647058823525</c:v>
                </c:pt>
                <c:pt idx="60170">
                  <c:v>2.6117647058823525</c:v>
                </c:pt>
                <c:pt idx="60171">
                  <c:v>2.6117647058823525</c:v>
                </c:pt>
                <c:pt idx="60172">
                  <c:v>2.6117647058823525</c:v>
                </c:pt>
                <c:pt idx="60173">
                  <c:v>2.6117647058823525</c:v>
                </c:pt>
                <c:pt idx="60174">
                  <c:v>2.6117647058823525</c:v>
                </c:pt>
                <c:pt idx="60175">
                  <c:v>2.6117647058823525</c:v>
                </c:pt>
                <c:pt idx="60176">
                  <c:v>2.6117647058823525</c:v>
                </c:pt>
                <c:pt idx="60177">
                  <c:v>2.6117647058823525</c:v>
                </c:pt>
                <c:pt idx="60178">
                  <c:v>2.6117647058823525</c:v>
                </c:pt>
                <c:pt idx="60179">
                  <c:v>2.6117647058823525</c:v>
                </c:pt>
                <c:pt idx="60180">
                  <c:v>2.6117647058823525</c:v>
                </c:pt>
                <c:pt idx="60181">
                  <c:v>2.6117647058823525</c:v>
                </c:pt>
                <c:pt idx="60182">
                  <c:v>2.6117647058823525</c:v>
                </c:pt>
                <c:pt idx="60183">
                  <c:v>2.6117647058823525</c:v>
                </c:pt>
                <c:pt idx="60184">
                  <c:v>2.6117647058823525</c:v>
                </c:pt>
                <c:pt idx="60185">
                  <c:v>2.6117647058823525</c:v>
                </c:pt>
                <c:pt idx="60186">
                  <c:v>2.6117647058823525</c:v>
                </c:pt>
                <c:pt idx="60187">
                  <c:v>2.6117647058823525</c:v>
                </c:pt>
                <c:pt idx="60188">
                  <c:v>2.6117647058823525</c:v>
                </c:pt>
                <c:pt idx="60189">
                  <c:v>2.4643137254901957</c:v>
                </c:pt>
                <c:pt idx="60190">
                  <c:v>2.4643137254901957</c:v>
                </c:pt>
                <c:pt idx="60191">
                  <c:v>2.4643137254901957</c:v>
                </c:pt>
                <c:pt idx="60192">
                  <c:v>2.4643137254901957</c:v>
                </c:pt>
                <c:pt idx="60193">
                  <c:v>2.4643137254901957</c:v>
                </c:pt>
                <c:pt idx="60194">
                  <c:v>2.4643137254901957</c:v>
                </c:pt>
                <c:pt idx="60195">
                  <c:v>2.4643137254901957</c:v>
                </c:pt>
                <c:pt idx="60196">
                  <c:v>2.4643137254901957</c:v>
                </c:pt>
                <c:pt idx="60197">
                  <c:v>2.4643137254901957</c:v>
                </c:pt>
                <c:pt idx="60198">
                  <c:v>2.4643137254901957</c:v>
                </c:pt>
                <c:pt idx="60199">
                  <c:v>2.4643137254901957</c:v>
                </c:pt>
                <c:pt idx="60200">
                  <c:v>2.4643137254901957</c:v>
                </c:pt>
                <c:pt idx="60201">
                  <c:v>2.4643137254901957</c:v>
                </c:pt>
                <c:pt idx="60202">
                  <c:v>2.4643137254901957</c:v>
                </c:pt>
                <c:pt idx="60203">
                  <c:v>2.4643137254901957</c:v>
                </c:pt>
                <c:pt idx="60204">
                  <c:v>2.4643137254901957</c:v>
                </c:pt>
                <c:pt idx="60205">
                  <c:v>2.4643137254901957</c:v>
                </c:pt>
                <c:pt idx="60206">
                  <c:v>2.4643137254901957</c:v>
                </c:pt>
                <c:pt idx="60207">
                  <c:v>2.4643137254901957</c:v>
                </c:pt>
                <c:pt idx="60208">
                  <c:v>2.4643137254901957</c:v>
                </c:pt>
                <c:pt idx="60209">
                  <c:v>2.4643137254901957</c:v>
                </c:pt>
                <c:pt idx="60210">
                  <c:v>2.4643137254901957</c:v>
                </c:pt>
                <c:pt idx="60211">
                  <c:v>2.4643137254901957</c:v>
                </c:pt>
                <c:pt idx="60212">
                  <c:v>2.4643137254901957</c:v>
                </c:pt>
                <c:pt idx="60213">
                  <c:v>2.4643137254901957</c:v>
                </c:pt>
                <c:pt idx="60214">
                  <c:v>2.4643137254901957</c:v>
                </c:pt>
                <c:pt idx="60215">
                  <c:v>2.4643137254901957</c:v>
                </c:pt>
                <c:pt idx="60216">
                  <c:v>2.4643137254901957</c:v>
                </c:pt>
                <c:pt idx="60217">
                  <c:v>2.4643137254901957</c:v>
                </c:pt>
                <c:pt idx="60218">
                  <c:v>2.4643137254901957</c:v>
                </c:pt>
                <c:pt idx="60219">
                  <c:v>2.4643137254901957</c:v>
                </c:pt>
                <c:pt idx="60220">
                  <c:v>2.4643137254901957</c:v>
                </c:pt>
                <c:pt idx="60221">
                  <c:v>2.4643137254901957</c:v>
                </c:pt>
                <c:pt idx="60222">
                  <c:v>2.4643137254901957</c:v>
                </c:pt>
                <c:pt idx="60223">
                  <c:v>2.4643137254901957</c:v>
                </c:pt>
                <c:pt idx="60224">
                  <c:v>2.4643137254901957</c:v>
                </c:pt>
                <c:pt idx="60225">
                  <c:v>2.4643137254901957</c:v>
                </c:pt>
                <c:pt idx="60226">
                  <c:v>2.4643137254901957</c:v>
                </c:pt>
                <c:pt idx="60227">
                  <c:v>2.4643137254901957</c:v>
                </c:pt>
                <c:pt idx="60228">
                  <c:v>2.4643137254901957</c:v>
                </c:pt>
                <c:pt idx="60229">
                  <c:v>2.4643137254901957</c:v>
                </c:pt>
                <c:pt idx="60230">
                  <c:v>2.4643137254901957</c:v>
                </c:pt>
                <c:pt idx="60231">
                  <c:v>2.4643137254901957</c:v>
                </c:pt>
                <c:pt idx="60232">
                  <c:v>2.4643137254901957</c:v>
                </c:pt>
                <c:pt idx="60233">
                  <c:v>2.4643137254901957</c:v>
                </c:pt>
                <c:pt idx="60234">
                  <c:v>2.4643137254901957</c:v>
                </c:pt>
                <c:pt idx="60235">
                  <c:v>2.4643137254901957</c:v>
                </c:pt>
                <c:pt idx="60236">
                  <c:v>2.4643137254901957</c:v>
                </c:pt>
                <c:pt idx="60237">
                  <c:v>2.4643137254901957</c:v>
                </c:pt>
                <c:pt idx="60238">
                  <c:v>2.4643137254901957</c:v>
                </c:pt>
                <c:pt idx="60239">
                  <c:v>2.4643137254901957</c:v>
                </c:pt>
                <c:pt idx="60240">
                  <c:v>2.4643137254901957</c:v>
                </c:pt>
                <c:pt idx="60241">
                  <c:v>2.4643137254901957</c:v>
                </c:pt>
                <c:pt idx="60242">
                  <c:v>2.4643137254901957</c:v>
                </c:pt>
                <c:pt idx="60243">
                  <c:v>2.6117647058823525</c:v>
                </c:pt>
                <c:pt idx="60244">
                  <c:v>2.6117647058823525</c:v>
                </c:pt>
                <c:pt idx="60245">
                  <c:v>2.6117647058823525</c:v>
                </c:pt>
                <c:pt idx="60246">
                  <c:v>2.6117647058823525</c:v>
                </c:pt>
                <c:pt idx="60247">
                  <c:v>2.6117647058823525</c:v>
                </c:pt>
                <c:pt idx="60248">
                  <c:v>2.6117647058823525</c:v>
                </c:pt>
                <c:pt idx="60249">
                  <c:v>2.6117647058823525</c:v>
                </c:pt>
                <c:pt idx="60250">
                  <c:v>2.6117647058823525</c:v>
                </c:pt>
                <c:pt idx="60251">
                  <c:v>2.6117647058823525</c:v>
                </c:pt>
                <c:pt idx="60252">
                  <c:v>2.6117647058823525</c:v>
                </c:pt>
                <c:pt idx="60253">
                  <c:v>2.6117647058823525</c:v>
                </c:pt>
                <c:pt idx="60254">
                  <c:v>2.6117647058823525</c:v>
                </c:pt>
                <c:pt idx="60255">
                  <c:v>2.6117647058823525</c:v>
                </c:pt>
                <c:pt idx="60256">
                  <c:v>2.6117647058823525</c:v>
                </c:pt>
                <c:pt idx="60257">
                  <c:v>2.6117647058823525</c:v>
                </c:pt>
                <c:pt idx="60258">
                  <c:v>2.6117647058823525</c:v>
                </c:pt>
                <c:pt idx="60259">
                  <c:v>2.6117647058823525</c:v>
                </c:pt>
                <c:pt idx="60260">
                  <c:v>2.6117647058823525</c:v>
                </c:pt>
                <c:pt idx="60261">
                  <c:v>2.6117647058823525</c:v>
                </c:pt>
                <c:pt idx="60262">
                  <c:v>2.6117647058823525</c:v>
                </c:pt>
                <c:pt idx="60263">
                  <c:v>2.6117647058823525</c:v>
                </c:pt>
                <c:pt idx="60264">
                  <c:v>2.6117647058823525</c:v>
                </c:pt>
                <c:pt idx="60265">
                  <c:v>2.6117647058823525</c:v>
                </c:pt>
                <c:pt idx="60266">
                  <c:v>2.6117647058823525</c:v>
                </c:pt>
                <c:pt idx="60267">
                  <c:v>2.6117647058823525</c:v>
                </c:pt>
                <c:pt idx="60268">
                  <c:v>2.6117647058823525</c:v>
                </c:pt>
                <c:pt idx="60269">
                  <c:v>2.6117647058823525</c:v>
                </c:pt>
                <c:pt idx="60270">
                  <c:v>2.6117647058823525</c:v>
                </c:pt>
                <c:pt idx="60271">
                  <c:v>2.6117647058823525</c:v>
                </c:pt>
                <c:pt idx="60272">
                  <c:v>2.6117647058823525</c:v>
                </c:pt>
                <c:pt idx="60273">
                  <c:v>2.6117647058823525</c:v>
                </c:pt>
                <c:pt idx="60274">
                  <c:v>2.6117647058823525</c:v>
                </c:pt>
                <c:pt idx="60275">
                  <c:v>2.6117647058823525</c:v>
                </c:pt>
                <c:pt idx="60276">
                  <c:v>2.6117647058823525</c:v>
                </c:pt>
                <c:pt idx="60277">
                  <c:v>2.6117647058823525</c:v>
                </c:pt>
                <c:pt idx="60278">
                  <c:v>2.6117647058823525</c:v>
                </c:pt>
                <c:pt idx="60279">
                  <c:v>2.6117647058823525</c:v>
                </c:pt>
                <c:pt idx="60280">
                  <c:v>2.6117647058823525</c:v>
                </c:pt>
                <c:pt idx="60281">
                  <c:v>2.6117647058823525</c:v>
                </c:pt>
                <c:pt idx="60282">
                  <c:v>2.6117647058823525</c:v>
                </c:pt>
                <c:pt idx="60283">
                  <c:v>2.6117647058823525</c:v>
                </c:pt>
                <c:pt idx="60284">
                  <c:v>2.4643137254901957</c:v>
                </c:pt>
                <c:pt idx="60285">
                  <c:v>2.4643137254901957</c:v>
                </c:pt>
                <c:pt idx="60286">
                  <c:v>2.4643137254901957</c:v>
                </c:pt>
                <c:pt idx="60287">
                  <c:v>2.4643137254901957</c:v>
                </c:pt>
                <c:pt idx="60288">
                  <c:v>2.4643137254901957</c:v>
                </c:pt>
                <c:pt idx="60289">
                  <c:v>2.4643137254901957</c:v>
                </c:pt>
                <c:pt idx="60290">
                  <c:v>2.4643137254901957</c:v>
                </c:pt>
                <c:pt idx="60291">
                  <c:v>2.4643137254901957</c:v>
                </c:pt>
                <c:pt idx="60292">
                  <c:v>2.4643137254901957</c:v>
                </c:pt>
                <c:pt idx="60293">
                  <c:v>2.4643137254901957</c:v>
                </c:pt>
                <c:pt idx="60294">
                  <c:v>2.4643137254901957</c:v>
                </c:pt>
                <c:pt idx="60295">
                  <c:v>2.4643137254901957</c:v>
                </c:pt>
                <c:pt idx="60296">
                  <c:v>2.4643137254901957</c:v>
                </c:pt>
                <c:pt idx="60297">
                  <c:v>2.4643137254901957</c:v>
                </c:pt>
                <c:pt idx="60298">
                  <c:v>2.4643137254901957</c:v>
                </c:pt>
                <c:pt idx="60299">
                  <c:v>2.4643137254901957</c:v>
                </c:pt>
                <c:pt idx="60300">
                  <c:v>2.4643137254901957</c:v>
                </c:pt>
                <c:pt idx="60301">
                  <c:v>2.4643137254901957</c:v>
                </c:pt>
                <c:pt idx="60302">
                  <c:v>2.4643137254901957</c:v>
                </c:pt>
                <c:pt idx="60303">
                  <c:v>2.4643137254901957</c:v>
                </c:pt>
                <c:pt idx="60304">
                  <c:v>2.4643137254901957</c:v>
                </c:pt>
                <c:pt idx="60305">
                  <c:v>2.4643137254901957</c:v>
                </c:pt>
                <c:pt idx="60306">
                  <c:v>2.4643137254901957</c:v>
                </c:pt>
                <c:pt idx="60307">
                  <c:v>2.4643137254901957</c:v>
                </c:pt>
                <c:pt idx="60308">
                  <c:v>2.4643137254901957</c:v>
                </c:pt>
                <c:pt idx="60309">
                  <c:v>2.4643137254901957</c:v>
                </c:pt>
                <c:pt idx="60310">
                  <c:v>2.4643137254901957</c:v>
                </c:pt>
                <c:pt idx="60311">
                  <c:v>2.4643137254901957</c:v>
                </c:pt>
                <c:pt idx="60312">
                  <c:v>2.4643137254901957</c:v>
                </c:pt>
                <c:pt idx="60313">
                  <c:v>2.4643137254901957</c:v>
                </c:pt>
                <c:pt idx="60314">
                  <c:v>2.4643137254901957</c:v>
                </c:pt>
                <c:pt idx="60315">
                  <c:v>2.4643137254901957</c:v>
                </c:pt>
                <c:pt idx="60316">
                  <c:v>2.4643137254901957</c:v>
                </c:pt>
                <c:pt idx="60317">
                  <c:v>2.4643137254901957</c:v>
                </c:pt>
                <c:pt idx="60318">
                  <c:v>2.4643137254901957</c:v>
                </c:pt>
                <c:pt idx="60319">
                  <c:v>2.4643137254901957</c:v>
                </c:pt>
                <c:pt idx="60320">
                  <c:v>2.4643137254901957</c:v>
                </c:pt>
                <c:pt idx="60321">
                  <c:v>2.4643137254901957</c:v>
                </c:pt>
                <c:pt idx="60322">
                  <c:v>2.4643137254901957</c:v>
                </c:pt>
                <c:pt idx="60323">
                  <c:v>2.4643137254901957</c:v>
                </c:pt>
                <c:pt idx="60324">
                  <c:v>2.4643137254901957</c:v>
                </c:pt>
                <c:pt idx="60325">
                  <c:v>2.4643137254901957</c:v>
                </c:pt>
                <c:pt idx="60326">
                  <c:v>2.4643137254901957</c:v>
                </c:pt>
                <c:pt idx="60327">
                  <c:v>2.4643137254901957</c:v>
                </c:pt>
                <c:pt idx="60328">
                  <c:v>2.4643137254901957</c:v>
                </c:pt>
                <c:pt idx="60329">
                  <c:v>2.4643137254901957</c:v>
                </c:pt>
                <c:pt idx="60330">
                  <c:v>2.4643137254901957</c:v>
                </c:pt>
                <c:pt idx="60331">
                  <c:v>2.4643137254901957</c:v>
                </c:pt>
                <c:pt idx="60332">
                  <c:v>2.4643137254901957</c:v>
                </c:pt>
                <c:pt idx="60333">
                  <c:v>2.4643137254901957</c:v>
                </c:pt>
                <c:pt idx="60334">
                  <c:v>2.4643137254901957</c:v>
                </c:pt>
                <c:pt idx="60335">
                  <c:v>2.4643137254901957</c:v>
                </c:pt>
                <c:pt idx="60336">
                  <c:v>2.4643137254901957</c:v>
                </c:pt>
                <c:pt idx="60337">
                  <c:v>2.4643137254901957</c:v>
                </c:pt>
                <c:pt idx="60338">
                  <c:v>2.4643137254901957</c:v>
                </c:pt>
                <c:pt idx="60339">
                  <c:v>2.6117647058823525</c:v>
                </c:pt>
                <c:pt idx="60340">
                  <c:v>2.6117647058823525</c:v>
                </c:pt>
                <c:pt idx="60341">
                  <c:v>2.6117647058823525</c:v>
                </c:pt>
                <c:pt idx="60342">
                  <c:v>2.6117647058823525</c:v>
                </c:pt>
                <c:pt idx="60343">
                  <c:v>2.6117647058823525</c:v>
                </c:pt>
                <c:pt idx="60344">
                  <c:v>2.6117647058823525</c:v>
                </c:pt>
                <c:pt idx="60345">
                  <c:v>2.6117647058823525</c:v>
                </c:pt>
                <c:pt idx="60346">
                  <c:v>2.6117647058823525</c:v>
                </c:pt>
                <c:pt idx="60347">
                  <c:v>2.6117647058823525</c:v>
                </c:pt>
                <c:pt idx="60348">
                  <c:v>2.6117647058823525</c:v>
                </c:pt>
                <c:pt idx="60349">
                  <c:v>2.6117647058823525</c:v>
                </c:pt>
                <c:pt idx="60350">
                  <c:v>2.6117647058823525</c:v>
                </c:pt>
                <c:pt idx="60351">
                  <c:v>2.6117647058823525</c:v>
                </c:pt>
                <c:pt idx="60352">
                  <c:v>2.6117647058823525</c:v>
                </c:pt>
                <c:pt idx="60353">
                  <c:v>2.6117647058823525</c:v>
                </c:pt>
                <c:pt idx="60354">
                  <c:v>2.6117647058823525</c:v>
                </c:pt>
                <c:pt idx="60355">
                  <c:v>2.6117647058823525</c:v>
                </c:pt>
                <c:pt idx="60356">
                  <c:v>2.6117647058823525</c:v>
                </c:pt>
                <c:pt idx="60357">
                  <c:v>2.6117647058823525</c:v>
                </c:pt>
                <c:pt idx="60358">
                  <c:v>2.6117647058823525</c:v>
                </c:pt>
                <c:pt idx="60359">
                  <c:v>2.6117647058823525</c:v>
                </c:pt>
                <c:pt idx="60360">
                  <c:v>2.6117647058823525</c:v>
                </c:pt>
                <c:pt idx="60361">
                  <c:v>2.6117647058823525</c:v>
                </c:pt>
                <c:pt idx="60362">
                  <c:v>2.6117647058823525</c:v>
                </c:pt>
                <c:pt idx="60363">
                  <c:v>2.6117647058823525</c:v>
                </c:pt>
                <c:pt idx="60364">
                  <c:v>2.6117647058823525</c:v>
                </c:pt>
                <c:pt idx="60365">
                  <c:v>2.6117647058823525</c:v>
                </c:pt>
                <c:pt idx="60366">
                  <c:v>2.6117647058823525</c:v>
                </c:pt>
                <c:pt idx="60367">
                  <c:v>2.6117647058823525</c:v>
                </c:pt>
                <c:pt idx="60368">
                  <c:v>2.6117647058823525</c:v>
                </c:pt>
                <c:pt idx="60369">
                  <c:v>2.6117647058823525</c:v>
                </c:pt>
                <c:pt idx="60370">
                  <c:v>2.6117647058823525</c:v>
                </c:pt>
                <c:pt idx="60371">
                  <c:v>2.6117647058823525</c:v>
                </c:pt>
                <c:pt idx="60372">
                  <c:v>2.6117647058823525</c:v>
                </c:pt>
                <c:pt idx="60373">
                  <c:v>2.6117647058823525</c:v>
                </c:pt>
                <c:pt idx="60374">
                  <c:v>2.6117647058823525</c:v>
                </c:pt>
                <c:pt idx="60375">
                  <c:v>2.6117647058823525</c:v>
                </c:pt>
                <c:pt idx="60376">
                  <c:v>2.6117647058823525</c:v>
                </c:pt>
                <c:pt idx="60377">
                  <c:v>2.6117647058823525</c:v>
                </c:pt>
                <c:pt idx="60378">
                  <c:v>2.6117647058823525</c:v>
                </c:pt>
                <c:pt idx="60379">
                  <c:v>2.6117647058823525</c:v>
                </c:pt>
                <c:pt idx="60380">
                  <c:v>2.4643137254901957</c:v>
                </c:pt>
                <c:pt idx="60381">
                  <c:v>2.4643137254901957</c:v>
                </c:pt>
                <c:pt idx="60382">
                  <c:v>2.4643137254901957</c:v>
                </c:pt>
                <c:pt idx="60383">
                  <c:v>2.4643137254901957</c:v>
                </c:pt>
                <c:pt idx="60384">
                  <c:v>2.4643137254901957</c:v>
                </c:pt>
                <c:pt idx="60385">
                  <c:v>2.4643137254901957</c:v>
                </c:pt>
                <c:pt idx="60386">
                  <c:v>2.4643137254901957</c:v>
                </c:pt>
                <c:pt idx="60387">
                  <c:v>2.4643137254901957</c:v>
                </c:pt>
                <c:pt idx="60388">
                  <c:v>2.4643137254901957</c:v>
                </c:pt>
                <c:pt idx="60389">
                  <c:v>2.4643137254901957</c:v>
                </c:pt>
                <c:pt idx="60390">
                  <c:v>2.4643137254901957</c:v>
                </c:pt>
                <c:pt idx="60391">
                  <c:v>2.4643137254901957</c:v>
                </c:pt>
                <c:pt idx="60392">
                  <c:v>2.4643137254901957</c:v>
                </c:pt>
                <c:pt idx="60393">
                  <c:v>2.4643137254901957</c:v>
                </c:pt>
                <c:pt idx="60394">
                  <c:v>2.4643137254901957</c:v>
                </c:pt>
                <c:pt idx="60395">
                  <c:v>2.4643137254901957</c:v>
                </c:pt>
                <c:pt idx="60396">
                  <c:v>2.4643137254901957</c:v>
                </c:pt>
                <c:pt idx="60397">
                  <c:v>2.4643137254901957</c:v>
                </c:pt>
                <c:pt idx="60398">
                  <c:v>2.4643137254901957</c:v>
                </c:pt>
                <c:pt idx="60399">
                  <c:v>2.4643137254901957</c:v>
                </c:pt>
                <c:pt idx="60400">
                  <c:v>2.4643137254901957</c:v>
                </c:pt>
                <c:pt idx="60401">
                  <c:v>2.4643137254901957</c:v>
                </c:pt>
                <c:pt idx="60402">
                  <c:v>2.4643137254901957</c:v>
                </c:pt>
                <c:pt idx="60403">
                  <c:v>2.4643137254901957</c:v>
                </c:pt>
                <c:pt idx="60404">
                  <c:v>2.4643137254901957</c:v>
                </c:pt>
                <c:pt idx="60405">
                  <c:v>2.4643137254901957</c:v>
                </c:pt>
                <c:pt idx="60406">
                  <c:v>2.4643137254901957</c:v>
                </c:pt>
                <c:pt idx="60407">
                  <c:v>2.4643137254901957</c:v>
                </c:pt>
                <c:pt idx="60408">
                  <c:v>2.4643137254901957</c:v>
                </c:pt>
                <c:pt idx="60409">
                  <c:v>2.4643137254901957</c:v>
                </c:pt>
                <c:pt idx="60410">
                  <c:v>2.4643137254901957</c:v>
                </c:pt>
                <c:pt idx="60411">
                  <c:v>2.4643137254901957</c:v>
                </c:pt>
                <c:pt idx="60412">
                  <c:v>2.4643137254901957</c:v>
                </c:pt>
                <c:pt idx="60413">
                  <c:v>2.4643137254901957</c:v>
                </c:pt>
                <c:pt idx="60414">
                  <c:v>2.4643137254901957</c:v>
                </c:pt>
                <c:pt idx="60415">
                  <c:v>2.4643137254901957</c:v>
                </c:pt>
                <c:pt idx="60416">
                  <c:v>2.4643137254901957</c:v>
                </c:pt>
                <c:pt idx="60417">
                  <c:v>2.4643137254901957</c:v>
                </c:pt>
                <c:pt idx="60418">
                  <c:v>2.4643137254901957</c:v>
                </c:pt>
                <c:pt idx="60419">
                  <c:v>2.4643137254901957</c:v>
                </c:pt>
                <c:pt idx="60420">
                  <c:v>2.4643137254901957</c:v>
                </c:pt>
                <c:pt idx="60421">
                  <c:v>2.4643137254901957</c:v>
                </c:pt>
                <c:pt idx="60422">
                  <c:v>2.4643137254901957</c:v>
                </c:pt>
                <c:pt idx="60423">
                  <c:v>2.4643137254901957</c:v>
                </c:pt>
                <c:pt idx="60424">
                  <c:v>2.4643137254901957</c:v>
                </c:pt>
                <c:pt idx="60425">
                  <c:v>2.4643137254901957</c:v>
                </c:pt>
                <c:pt idx="60426">
                  <c:v>2.4643137254901957</c:v>
                </c:pt>
                <c:pt idx="60427">
                  <c:v>2.4643137254901957</c:v>
                </c:pt>
                <c:pt idx="60428">
                  <c:v>2.4643137254901957</c:v>
                </c:pt>
                <c:pt idx="60429">
                  <c:v>2.4643137254901957</c:v>
                </c:pt>
                <c:pt idx="60430">
                  <c:v>2.4643137254901957</c:v>
                </c:pt>
                <c:pt idx="60431">
                  <c:v>2.4643137254901957</c:v>
                </c:pt>
                <c:pt idx="60432">
                  <c:v>2.4643137254901957</c:v>
                </c:pt>
                <c:pt idx="60433">
                  <c:v>2.6117647058823525</c:v>
                </c:pt>
                <c:pt idx="60434">
                  <c:v>2.6117647058823525</c:v>
                </c:pt>
                <c:pt idx="60435">
                  <c:v>2.6117647058823525</c:v>
                </c:pt>
                <c:pt idx="60436">
                  <c:v>2.6117647058823525</c:v>
                </c:pt>
                <c:pt idx="60437">
                  <c:v>2.6117647058823525</c:v>
                </c:pt>
                <c:pt idx="60438">
                  <c:v>2.6117647058823525</c:v>
                </c:pt>
                <c:pt idx="60439">
                  <c:v>2.6117647058823525</c:v>
                </c:pt>
                <c:pt idx="60440">
                  <c:v>2.6117647058823525</c:v>
                </c:pt>
                <c:pt idx="60441">
                  <c:v>2.6117647058823525</c:v>
                </c:pt>
                <c:pt idx="60442">
                  <c:v>2.6117647058823525</c:v>
                </c:pt>
                <c:pt idx="60443">
                  <c:v>2.6117647058823525</c:v>
                </c:pt>
                <c:pt idx="60444">
                  <c:v>2.6117647058823525</c:v>
                </c:pt>
                <c:pt idx="60445">
                  <c:v>2.6117647058823525</c:v>
                </c:pt>
                <c:pt idx="60446">
                  <c:v>2.6117647058823525</c:v>
                </c:pt>
                <c:pt idx="60447">
                  <c:v>2.6117647058823525</c:v>
                </c:pt>
                <c:pt idx="60448">
                  <c:v>2.6117647058823525</c:v>
                </c:pt>
                <c:pt idx="60449">
                  <c:v>2.6117647058823525</c:v>
                </c:pt>
                <c:pt idx="60450">
                  <c:v>2.6117647058823525</c:v>
                </c:pt>
                <c:pt idx="60451">
                  <c:v>2.6117647058823525</c:v>
                </c:pt>
                <c:pt idx="60452">
                  <c:v>2.6117647058823525</c:v>
                </c:pt>
                <c:pt idx="60453">
                  <c:v>2.6117647058823525</c:v>
                </c:pt>
                <c:pt idx="60454">
                  <c:v>2.6117647058823525</c:v>
                </c:pt>
                <c:pt idx="60455">
                  <c:v>2.6117647058823525</c:v>
                </c:pt>
                <c:pt idx="60456">
                  <c:v>2.6117647058823525</c:v>
                </c:pt>
                <c:pt idx="60457">
                  <c:v>2.6117647058823525</c:v>
                </c:pt>
                <c:pt idx="60458">
                  <c:v>2.6117647058823525</c:v>
                </c:pt>
                <c:pt idx="60459">
                  <c:v>2.6117647058823525</c:v>
                </c:pt>
                <c:pt idx="60460">
                  <c:v>2.6117647058823525</c:v>
                </c:pt>
                <c:pt idx="60461">
                  <c:v>2.6117647058823525</c:v>
                </c:pt>
                <c:pt idx="60462">
                  <c:v>2.6117647058823525</c:v>
                </c:pt>
                <c:pt idx="60463">
                  <c:v>2.6117647058823525</c:v>
                </c:pt>
                <c:pt idx="60464">
                  <c:v>2.6117647058823525</c:v>
                </c:pt>
                <c:pt idx="60465">
                  <c:v>2.6117647058823525</c:v>
                </c:pt>
                <c:pt idx="60466">
                  <c:v>2.6117647058823525</c:v>
                </c:pt>
                <c:pt idx="60467">
                  <c:v>2.6117647058823525</c:v>
                </c:pt>
                <c:pt idx="60468">
                  <c:v>2.6117647058823525</c:v>
                </c:pt>
                <c:pt idx="60469">
                  <c:v>2.6117647058823525</c:v>
                </c:pt>
                <c:pt idx="60470">
                  <c:v>2.6117647058823525</c:v>
                </c:pt>
                <c:pt idx="60471">
                  <c:v>2.6117647058823525</c:v>
                </c:pt>
                <c:pt idx="60472">
                  <c:v>2.6117647058823525</c:v>
                </c:pt>
                <c:pt idx="60473">
                  <c:v>2.6117647058823525</c:v>
                </c:pt>
                <c:pt idx="60474">
                  <c:v>2.6117647058823525</c:v>
                </c:pt>
                <c:pt idx="60475">
                  <c:v>2.6117647058823525</c:v>
                </c:pt>
                <c:pt idx="60476">
                  <c:v>2.4643137254901957</c:v>
                </c:pt>
                <c:pt idx="60477">
                  <c:v>2.4643137254901957</c:v>
                </c:pt>
                <c:pt idx="60478">
                  <c:v>2.4643137254901957</c:v>
                </c:pt>
                <c:pt idx="60479">
                  <c:v>2.4643137254901957</c:v>
                </c:pt>
                <c:pt idx="60480">
                  <c:v>2.4643137254901957</c:v>
                </c:pt>
                <c:pt idx="60481">
                  <c:v>2.4643137254901957</c:v>
                </c:pt>
                <c:pt idx="60482">
                  <c:v>2.4643137254901957</c:v>
                </c:pt>
                <c:pt idx="60483">
                  <c:v>2.4643137254901957</c:v>
                </c:pt>
                <c:pt idx="60484">
                  <c:v>2.4643137254901957</c:v>
                </c:pt>
                <c:pt idx="60485">
                  <c:v>2.4643137254901957</c:v>
                </c:pt>
                <c:pt idx="60486">
                  <c:v>2.4643137254901957</c:v>
                </c:pt>
                <c:pt idx="60487">
                  <c:v>2.4643137254901957</c:v>
                </c:pt>
                <c:pt idx="60488">
                  <c:v>2.4643137254901957</c:v>
                </c:pt>
                <c:pt idx="60489">
                  <c:v>2.4643137254901957</c:v>
                </c:pt>
                <c:pt idx="60490">
                  <c:v>2.4643137254901957</c:v>
                </c:pt>
                <c:pt idx="60491">
                  <c:v>2.4643137254901957</c:v>
                </c:pt>
                <c:pt idx="60492">
                  <c:v>2.4643137254901957</c:v>
                </c:pt>
                <c:pt idx="60493">
                  <c:v>2.4643137254901957</c:v>
                </c:pt>
                <c:pt idx="60494">
                  <c:v>2.4643137254901957</c:v>
                </c:pt>
                <c:pt idx="60495">
                  <c:v>2.4643137254901957</c:v>
                </c:pt>
                <c:pt idx="60496">
                  <c:v>2.4643137254901957</c:v>
                </c:pt>
                <c:pt idx="60497">
                  <c:v>2.4643137254901957</c:v>
                </c:pt>
                <c:pt idx="60498">
                  <c:v>2.4643137254901957</c:v>
                </c:pt>
                <c:pt idx="60499">
                  <c:v>2.4643137254901957</c:v>
                </c:pt>
                <c:pt idx="60500">
                  <c:v>2.4643137254901957</c:v>
                </c:pt>
                <c:pt idx="60501">
                  <c:v>2.4643137254901957</c:v>
                </c:pt>
                <c:pt idx="60502">
                  <c:v>2.4643137254901957</c:v>
                </c:pt>
                <c:pt idx="60503">
                  <c:v>2.4643137254901957</c:v>
                </c:pt>
                <c:pt idx="60504">
                  <c:v>2.4643137254901957</c:v>
                </c:pt>
                <c:pt idx="60505">
                  <c:v>2.4643137254901957</c:v>
                </c:pt>
                <c:pt idx="60506">
                  <c:v>2.4643137254901957</c:v>
                </c:pt>
                <c:pt idx="60507">
                  <c:v>2.4643137254901957</c:v>
                </c:pt>
                <c:pt idx="60508">
                  <c:v>2.4643137254901957</c:v>
                </c:pt>
                <c:pt idx="60509">
                  <c:v>2.4643137254901957</c:v>
                </c:pt>
                <c:pt idx="60510">
                  <c:v>2.4643137254901957</c:v>
                </c:pt>
                <c:pt idx="60511">
                  <c:v>2.4643137254901957</c:v>
                </c:pt>
                <c:pt idx="60512">
                  <c:v>2.4643137254901957</c:v>
                </c:pt>
                <c:pt idx="60513">
                  <c:v>2.4643137254901957</c:v>
                </c:pt>
                <c:pt idx="60514">
                  <c:v>2.4643137254901957</c:v>
                </c:pt>
                <c:pt idx="60515">
                  <c:v>2.4643137254901957</c:v>
                </c:pt>
                <c:pt idx="60516">
                  <c:v>2.4643137254901957</c:v>
                </c:pt>
                <c:pt idx="60517">
                  <c:v>2.4643137254901957</c:v>
                </c:pt>
                <c:pt idx="60518">
                  <c:v>2.4643137254901957</c:v>
                </c:pt>
                <c:pt idx="60519">
                  <c:v>2.4643137254901957</c:v>
                </c:pt>
                <c:pt idx="60520">
                  <c:v>2.4643137254901957</c:v>
                </c:pt>
                <c:pt idx="60521">
                  <c:v>2.4643137254901957</c:v>
                </c:pt>
                <c:pt idx="60522">
                  <c:v>2.4643137254901957</c:v>
                </c:pt>
                <c:pt idx="60523">
                  <c:v>2.4643137254901957</c:v>
                </c:pt>
                <c:pt idx="60524">
                  <c:v>2.4643137254901957</c:v>
                </c:pt>
                <c:pt idx="60525">
                  <c:v>2.4643137254901957</c:v>
                </c:pt>
                <c:pt idx="60526">
                  <c:v>2.4643137254901957</c:v>
                </c:pt>
                <c:pt idx="60527">
                  <c:v>2.4643137254901957</c:v>
                </c:pt>
                <c:pt idx="60528">
                  <c:v>2.4643137254901957</c:v>
                </c:pt>
                <c:pt idx="60529">
                  <c:v>2.6117647058823525</c:v>
                </c:pt>
                <c:pt idx="60530">
                  <c:v>2.6117647058823525</c:v>
                </c:pt>
                <c:pt idx="60531">
                  <c:v>2.6117647058823525</c:v>
                </c:pt>
                <c:pt idx="60532">
                  <c:v>2.6117647058823525</c:v>
                </c:pt>
                <c:pt idx="60533">
                  <c:v>2.6117647058823525</c:v>
                </c:pt>
                <c:pt idx="60534">
                  <c:v>2.6117647058823525</c:v>
                </c:pt>
                <c:pt idx="60535">
                  <c:v>2.6117647058823525</c:v>
                </c:pt>
                <c:pt idx="60536">
                  <c:v>2.6117647058823525</c:v>
                </c:pt>
                <c:pt idx="60537">
                  <c:v>2.6117647058823525</c:v>
                </c:pt>
                <c:pt idx="60538">
                  <c:v>2.6117647058823525</c:v>
                </c:pt>
                <c:pt idx="60539">
                  <c:v>2.6117647058823525</c:v>
                </c:pt>
                <c:pt idx="60540">
                  <c:v>2.6117647058823525</c:v>
                </c:pt>
                <c:pt idx="60541">
                  <c:v>2.6117647058823525</c:v>
                </c:pt>
                <c:pt idx="60542">
                  <c:v>2.6117647058823525</c:v>
                </c:pt>
                <c:pt idx="60543">
                  <c:v>2.6117647058823525</c:v>
                </c:pt>
                <c:pt idx="60544">
                  <c:v>2.6117647058823525</c:v>
                </c:pt>
                <c:pt idx="60545">
                  <c:v>2.6117647058823525</c:v>
                </c:pt>
                <c:pt idx="60546">
                  <c:v>2.6117647058823525</c:v>
                </c:pt>
                <c:pt idx="60547">
                  <c:v>2.6117647058823525</c:v>
                </c:pt>
                <c:pt idx="60548">
                  <c:v>2.6117647058823525</c:v>
                </c:pt>
                <c:pt idx="60549">
                  <c:v>2.6117647058823525</c:v>
                </c:pt>
                <c:pt idx="60550">
                  <c:v>2.6117647058823525</c:v>
                </c:pt>
                <c:pt idx="60551">
                  <c:v>2.6117647058823525</c:v>
                </c:pt>
                <c:pt idx="60552">
                  <c:v>2.6117647058823525</c:v>
                </c:pt>
                <c:pt idx="60553">
                  <c:v>2.6117647058823525</c:v>
                </c:pt>
                <c:pt idx="60554">
                  <c:v>2.6117647058823525</c:v>
                </c:pt>
                <c:pt idx="60555">
                  <c:v>2.6117647058823525</c:v>
                </c:pt>
                <c:pt idx="60556">
                  <c:v>2.6117647058823525</c:v>
                </c:pt>
                <c:pt idx="60557">
                  <c:v>2.6117647058823525</c:v>
                </c:pt>
                <c:pt idx="60558">
                  <c:v>2.6117647058823525</c:v>
                </c:pt>
                <c:pt idx="60559">
                  <c:v>2.6117647058823525</c:v>
                </c:pt>
                <c:pt idx="60560">
                  <c:v>2.6117647058823525</c:v>
                </c:pt>
                <c:pt idx="60561">
                  <c:v>2.6117647058823525</c:v>
                </c:pt>
                <c:pt idx="60562">
                  <c:v>2.6117647058823525</c:v>
                </c:pt>
                <c:pt idx="60563">
                  <c:v>2.6117647058823525</c:v>
                </c:pt>
                <c:pt idx="60564">
                  <c:v>2.6117647058823525</c:v>
                </c:pt>
                <c:pt idx="60565">
                  <c:v>2.6117647058823525</c:v>
                </c:pt>
                <c:pt idx="60566">
                  <c:v>2.6117647058823525</c:v>
                </c:pt>
                <c:pt idx="60567">
                  <c:v>2.6117647058823525</c:v>
                </c:pt>
                <c:pt idx="60568">
                  <c:v>2.6117647058823525</c:v>
                </c:pt>
                <c:pt idx="60569">
                  <c:v>2.6117647058823525</c:v>
                </c:pt>
                <c:pt idx="60570">
                  <c:v>2.6117647058823525</c:v>
                </c:pt>
                <c:pt idx="60571">
                  <c:v>2.4643137254901957</c:v>
                </c:pt>
                <c:pt idx="60572">
                  <c:v>2.4643137254901957</c:v>
                </c:pt>
                <c:pt idx="60573">
                  <c:v>2.4643137254901957</c:v>
                </c:pt>
                <c:pt idx="60574">
                  <c:v>2.4643137254901957</c:v>
                </c:pt>
                <c:pt idx="60575">
                  <c:v>2.4643137254901957</c:v>
                </c:pt>
                <c:pt idx="60576">
                  <c:v>2.4643137254901957</c:v>
                </c:pt>
                <c:pt idx="60577">
                  <c:v>2.4643137254901957</c:v>
                </c:pt>
                <c:pt idx="60578">
                  <c:v>2.4643137254901957</c:v>
                </c:pt>
                <c:pt idx="60579">
                  <c:v>2.4643137254901957</c:v>
                </c:pt>
                <c:pt idx="60580">
                  <c:v>2.4643137254901957</c:v>
                </c:pt>
                <c:pt idx="60581">
                  <c:v>2.4643137254901957</c:v>
                </c:pt>
                <c:pt idx="60582">
                  <c:v>2.4643137254901957</c:v>
                </c:pt>
                <c:pt idx="60583">
                  <c:v>2.4643137254901957</c:v>
                </c:pt>
                <c:pt idx="60584">
                  <c:v>2.4643137254901957</c:v>
                </c:pt>
                <c:pt idx="60585">
                  <c:v>2.4643137254901957</c:v>
                </c:pt>
                <c:pt idx="60586">
                  <c:v>2.4643137254901957</c:v>
                </c:pt>
                <c:pt idx="60587">
                  <c:v>2.4643137254901957</c:v>
                </c:pt>
                <c:pt idx="60588">
                  <c:v>2.4643137254901957</c:v>
                </c:pt>
                <c:pt idx="60589">
                  <c:v>2.4643137254901957</c:v>
                </c:pt>
                <c:pt idx="60590">
                  <c:v>2.4643137254901957</c:v>
                </c:pt>
                <c:pt idx="60591">
                  <c:v>2.4643137254901957</c:v>
                </c:pt>
                <c:pt idx="60592">
                  <c:v>2.4643137254901957</c:v>
                </c:pt>
                <c:pt idx="60593">
                  <c:v>2.4643137254901957</c:v>
                </c:pt>
                <c:pt idx="60594">
                  <c:v>2.4643137254901957</c:v>
                </c:pt>
                <c:pt idx="60595">
                  <c:v>2.4643137254901957</c:v>
                </c:pt>
                <c:pt idx="60596">
                  <c:v>2.4643137254901957</c:v>
                </c:pt>
                <c:pt idx="60597">
                  <c:v>2.4643137254901957</c:v>
                </c:pt>
                <c:pt idx="60598">
                  <c:v>2.4643137254901957</c:v>
                </c:pt>
                <c:pt idx="60599">
                  <c:v>2.4643137254901957</c:v>
                </c:pt>
                <c:pt idx="60600">
                  <c:v>2.4643137254901957</c:v>
                </c:pt>
                <c:pt idx="60601">
                  <c:v>2.4643137254901957</c:v>
                </c:pt>
                <c:pt idx="60602">
                  <c:v>2.4643137254901957</c:v>
                </c:pt>
                <c:pt idx="60603">
                  <c:v>2.4643137254901957</c:v>
                </c:pt>
                <c:pt idx="60604">
                  <c:v>2.4643137254901957</c:v>
                </c:pt>
                <c:pt idx="60605">
                  <c:v>2.4643137254901957</c:v>
                </c:pt>
                <c:pt idx="60606">
                  <c:v>2.4643137254901957</c:v>
                </c:pt>
                <c:pt idx="60607">
                  <c:v>2.4643137254901957</c:v>
                </c:pt>
                <c:pt idx="60608">
                  <c:v>2.4643137254901957</c:v>
                </c:pt>
                <c:pt idx="60609">
                  <c:v>2.4643137254901957</c:v>
                </c:pt>
                <c:pt idx="60610">
                  <c:v>2.4643137254901957</c:v>
                </c:pt>
                <c:pt idx="60611">
                  <c:v>2.4643137254901957</c:v>
                </c:pt>
                <c:pt idx="60612">
                  <c:v>2.4643137254901957</c:v>
                </c:pt>
                <c:pt idx="60613">
                  <c:v>2.4643137254901957</c:v>
                </c:pt>
                <c:pt idx="60614">
                  <c:v>2.4643137254901957</c:v>
                </c:pt>
                <c:pt idx="60615">
                  <c:v>2.4643137254901957</c:v>
                </c:pt>
                <c:pt idx="60616">
                  <c:v>2.4643137254901957</c:v>
                </c:pt>
                <c:pt idx="60617">
                  <c:v>2.4643137254901957</c:v>
                </c:pt>
                <c:pt idx="60618">
                  <c:v>2.4643137254901957</c:v>
                </c:pt>
                <c:pt idx="60619">
                  <c:v>2.4643137254901957</c:v>
                </c:pt>
                <c:pt idx="60620">
                  <c:v>2.4643137254901957</c:v>
                </c:pt>
                <c:pt idx="60621">
                  <c:v>2.4643137254901957</c:v>
                </c:pt>
                <c:pt idx="60622">
                  <c:v>2.4643137254901957</c:v>
                </c:pt>
                <c:pt idx="60623">
                  <c:v>2.6117647058823525</c:v>
                </c:pt>
                <c:pt idx="60624">
                  <c:v>2.6117647058823525</c:v>
                </c:pt>
                <c:pt idx="60625">
                  <c:v>2.6117647058823525</c:v>
                </c:pt>
                <c:pt idx="60626">
                  <c:v>2.6117647058823525</c:v>
                </c:pt>
                <c:pt idx="60627">
                  <c:v>2.6117647058823525</c:v>
                </c:pt>
                <c:pt idx="60628">
                  <c:v>2.6117647058823525</c:v>
                </c:pt>
                <c:pt idx="60629">
                  <c:v>2.6117647058823525</c:v>
                </c:pt>
                <c:pt idx="60630">
                  <c:v>2.6117647058823525</c:v>
                </c:pt>
                <c:pt idx="60631">
                  <c:v>2.6117647058823525</c:v>
                </c:pt>
                <c:pt idx="60632">
                  <c:v>2.6117647058823525</c:v>
                </c:pt>
                <c:pt idx="60633">
                  <c:v>2.6117647058823525</c:v>
                </c:pt>
                <c:pt idx="60634">
                  <c:v>2.6117647058823525</c:v>
                </c:pt>
                <c:pt idx="60635">
                  <c:v>2.6117647058823525</c:v>
                </c:pt>
                <c:pt idx="60636">
                  <c:v>2.6117647058823525</c:v>
                </c:pt>
                <c:pt idx="60637">
                  <c:v>2.6117647058823525</c:v>
                </c:pt>
                <c:pt idx="60638">
                  <c:v>2.6117647058823525</c:v>
                </c:pt>
                <c:pt idx="60639">
                  <c:v>2.6117647058823525</c:v>
                </c:pt>
                <c:pt idx="60640">
                  <c:v>2.6117647058823525</c:v>
                </c:pt>
                <c:pt idx="60641">
                  <c:v>2.6117647058823525</c:v>
                </c:pt>
                <c:pt idx="60642">
                  <c:v>2.6117647058823525</c:v>
                </c:pt>
                <c:pt idx="60643">
                  <c:v>2.6117647058823525</c:v>
                </c:pt>
                <c:pt idx="60644">
                  <c:v>2.6117647058823525</c:v>
                </c:pt>
                <c:pt idx="60645">
                  <c:v>2.6117647058823525</c:v>
                </c:pt>
                <c:pt idx="60646">
                  <c:v>2.6117647058823525</c:v>
                </c:pt>
                <c:pt idx="60647">
                  <c:v>2.6117647058823525</c:v>
                </c:pt>
                <c:pt idx="60648">
                  <c:v>2.6117647058823525</c:v>
                </c:pt>
                <c:pt idx="60649">
                  <c:v>2.6117647058823525</c:v>
                </c:pt>
                <c:pt idx="60650">
                  <c:v>2.6117647058823525</c:v>
                </c:pt>
                <c:pt idx="60651">
                  <c:v>2.6117647058823525</c:v>
                </c:pt>
                <c:pt idx="60652">
                  <c:v>2.6117647058823525</c:v>
                </c:pt>
                <c:pt idx="60653">
                  <c:v>2.6117647058823525</c:v>
                </c:pt>
                <c:pt idx="60654">
                  <c:v>2.6117647058823525</c:v>
                </c:pt>
                <c:pt idx="60655">
                  <c:v>2.6117647058823525</c:v>
                </c:pt>
                <c:pt idx="60656">
                  <c:v>2.6117647058823525</c:v>
                </c:pt>
                <c:pt idx="60657">
                  <c:v>2.6117647058823525</c:v>
                </c:pt>
                <c:pt idx="60658">
                  <c:v>2.6117647058823525</c:v>
                </c:pt>
                <c:pt idx="60659">
                  <c:v>2.6117647058823525</c:v>
                </c:pt>
                <c:pt idx="60660">
                  <c:v>2.6117647058823525</c:v>
                </c:pt>
                <c:pt idx="60661">
                  <c:v>2.6117647058823525</c:v>
                </c:pt>
                <c:pt idx="60662">
                  <c:v>2.6117647058823525</c:v>
                </c:pt>
                <c:pt idx="60663">
                  <c:v>2.6117647058823525</c:v>
                </c:pt>
                <c:pt idx="60664">
                  <c:v>2.6117647058823525</c:v>
                </c:pt>
                <c:pt idx="60665">
                  <c:v>2.6117647058823525</c:v>
                </c:pt>
                <c:pt idx="60666">
                  <c:v>2.4643137254901957</c:v>
                </c:pt>
                <c:pt idx="60667">
                  <c:v>2.4643137254901957</c:v>
                </c:pt>
                <c:pt idx="60668">
                  <c:v>2.4643137254901957</c:v>
                </c:pt>
                <c:pt idx="60669">
                  <c:v>2.4643137254901957</c:v>
                </c:pt>
                <c:pt idx="60670">
                  <c:v>2.4643137254901957</c:v>
                </c:pt>
                <c:pt idx="60671">
                  <c:v>2.4643137254901957</c:v>
                </c:pt>
                <c:pt idx="60672">
                  <c:v>2.4643137254901957</c:v>
                </c:pt>
                <c:pt idx="60673">
                  <c:v>2.4643137254901957</c:v>
                </c:pt>
                <c:pt idx="60674">
                  <c:v>2.4643137254901957</c:v>
                </c:pt>
                <c:pt idx="60675">
                  <c:v>2.4643137254901957</c:v>
                </c:pt>
                <c:pt idx="60676">
                  <c:v>2.4643137254901957</c:v>
                </c:pt>
                <c:pt idx="60677">
                  <c:v>2.4643137254901957</c:v>
                </c:pt>
                <c:pt idx="60678">
                  <c:v>2.4643137254901957</c:v>
                </c:pt>
                <c:pt idx="60679">
                  <c:v>2.4643137254901957</c:v>
                </c:pt>
                <c:pt idx="60680">
                  <c:v>2.4643137254901957</c:v>
                </c:pt>
                <c:pt idx="60681">
                  <c:v>2.4643137254901957</c:v>
                </c:pt>
                <c:pt idx="60682">
                  <c:v>2.4643137254901957</c:v>
                </c:pt>
                <c:pt idx="60683">
                  <c:v>2.4643137254901957</c:v>
                </c:pt>
                <c:pt idx="60684">
                  <c:v>2.4643137254901957</c:v>
                </c:pt>
                <c:pt idx="60685">
                  <c:v>2.4643137254901957</c:v>
                </c:pt>
                <c:pt idx="60686">
                  <c:v>2.4643137254901957</c:v>
                </c:pt>
                <c:pt idx="60687">
                  <c:v>2.4643137254901957</c:v>
                </c:pt>
                <c:pt idx="60688">
                  <c:v>2.4643137254901957</c:v>
                </c:pt>
                <c:pt idx="60689">
                  <c:v>2.4643137254901957</c:v>
                </c:pt>
                <c:pt idx="60690">
                  <c:v>2.4643137254901957</c:v>
                </c:pt>
                <c:pt idx="60691">
                  <c:v>2.4643137254901957</c:v>
                </c:pt>
                <c:pt idx="60692">
                  <c:v>2.4643137254901957</c:v>
                </c:pt>
                <c:pt idx="60693">
                  <c:v>2.4643137254901957</c:v>
                </c:pt>
                <c:pt idx="60694">
                  <c:v>2.4643137254901957</c:v>
                </c:pt>
                <c:pt idx="60695">
                  <c:v>2.4643137254901957</c:v>
                </c:pt>
                <c:pt idx="60696">
                  <c:v>2.4643137254901957</c:v>
                </c:pt>
                <c:pt idx="60697">
                  <c:v>2.4643137254901957</c:v>
                </c:pt>
                <c:pt idx="60698">
                  <c:v>2.4643137254901957</c:v>
                </c:pt>
                <c:pt idx="60699">
                  <c:v>2.4643137254901957</c:v>
                </c:pt>
                <c:pt idx="60700">
                  <c:v>2.4643137254901957</c:v>
                </c:pt>
                <c:pt idx="60701">
                  <c:v>2.4643137254901957</c:v>
                </c:pt>
                <c:pt idx="60702">
                  <c:v>2.4643137254901957</c:v>
                </c:pt>
                <c:pt idx="60703">
                  <c:v>2.4643137254901957</c:v>
                </c:pt>
                <c:pt idx="60704">
                  <c:v>2.4643137254901957</c:v>
                </c:pt>
                <c:pt idx="60705">
                  <c:v>2.4643137254901957</c:v>
                </c:pt>
                <c:pt idx="60706">
                  <c:v>2.4643137254901957</c:v>
                </c:pt>
                <c:pt idx="60707">
                  <c:v>2.4643137254901957</c:v>
                </c:pt>
                <c:pt idx="60708">
                  <c:v>2.4643137254901957</c:v>
                </c:pt>
                <c:pt idx="60709">
                  <c:v>2.4643137254901957</c:v>
                </c:pt>
                <c:pt idx="60710">
                  <c:v>2.4643137254901957</c:v>
                </c:pt>
                <c:pt idx="60711">
                  <c:v>2.4643137254901957</c:v>
                </c:pt>
                <c:pt idx="60712">
                  <c:v>2.4643137254901957</c:v>
                </c:pt>
                <c:pt idx="60713">
                  <c:v>2.4643137254901957</c:v>
                </c:pt>
                <c:pt idx="60714">
                  <c:v>2.4643137254901957</c:v>
                </c:pt>
                <c:pt idx="60715">
                  <c:v>2.4643137254901957</c:v>
                </c:pt>
                <c:pt idx="60716">
                  <c:v>2.4643137254901957</c:v>
                </c:pt>
                <c:pt idx="60717">
                  <c:v>2.4643137254901957</c:v>
                </c:pt>
                <c:pt idx="60718">
                  <c:v>2.4643137254901957</c:v>
                </c:pt>
                <c:pt idx="60719">
                  <c:v>2.4643137254901957</c:v>
                </c:pt>
                <c:pt idx="60720">
                  <c:v>2.6117647058823525</c:v>
                </c:pt>
                <c:pt idx="60721">
                  <c:v>2.6117647058823525</c:v>
                </c:pt>
                <c:pt idx="60722">
                  <c:v>2.6117647058823525</c:v>
                </c:pt>
                <c:pt idx="60723">
                  <c:v>2.6117647058823525</c:v>
                </c:pt>
                <c:pt idx="60724">
                  <c:v>2.6117647058823525</c:v>
                </c:pt>
                <c:pt idx="60725">
                  <c:v>2.6117647058823525</c:v>
                </c:pt>
                <c:pt idx="60726">
                  <c:v>2.6117647058823525</c:v>
                </c:pt>
                <c:pt idx="60727">
                  <c:v>2.6117647058823525</c:v>
                </c:pt>
                <c:pt idx="60728">
                  <c:v>2.6117647058823525</c:v>
                </c:pt>
                <c:pt idx="60729">
                  <c:v>2.6117647058823525</c:v>
                </c:pt>
                <c:pt idx="60730">
                  <c:v>2.6117647058823525</c:v>
                </c:pt>
                <c:pt idx="60731">
                  <c:v>2.6117647058823525</c:v>
                </c:pt>
                <c:pt idx="60732">
                  <c:v>2.6117647058823525</c:v>
                </c:pt>
                <c:pt idx="60733">
                  <c:v>2.6117647058823525</c:v>
                </c:pt>
                <c:pt idx="60734">
                  <c:v>2.6117647058823525</c:v>
                </c:pt>
                <c:pt idx="60735">
                  <c:v>2.6117647058823525</c:v>
                </c:pt>
                <c:pt idx="60736">
                  <c:v>2.6117647058823525</c:v>
                </c:pt>
                <c:pt idx="60737">
                  <c:v>2.6117647058823525</c:v>
                </c:pt>
                <c:pt idx="60738">
                  <c:v>2.6117647058823525</c:v>
                </c:pt>
                <c:pt idx="60739">
                  <c:v>2.6117647058823525</c:v>
                </c:pt>
                <c:pt idx="60740">
                  <c:v>2.6117647058823525</c:v>
                </c:pt>
                <c:pt idx="60741">
                  <c:v>2.6117647058823525</c:v>
                </c:pt>
                <c:pt idx="60742">
                  <c:v>2.6117647058823525</c:v>
                </c:pt>
                <c:pt idx="60743">
                  <c:v>2.6117647058823525</c:v>
                </c:pt>
                <c:pt idx="60744">
                  <c:v>2.6117647058823525</c:v>
                </c:pt>
                <c:pt idx="60745">
                  <c:v>2.6117647058823525</c:v>
                </c:pt>
                <c:pt idx="60746">
                  <c:v>2.6117647058823525</c:v>
                </c:pt>
                <c:pt idx="60747">
                  <c:v>2.6117647058823525</c:v>
                </c:pt>
                <c:pt idx="60748">
                  <c:v>2.6117647058823525</c:v>
                </c:pt>
                <c:pt idx="60749">
                  <c:v>2.6117647058823525</c:v>
                </c:pt>
                <c:pt idx="60750">
                  <c:v>2.6117647058823525</c:v>
                </c:pt>
                <c:pt idx="60751">
                  <c:v>2.6117647058823525</c:v>
                </c:pt>
                <c:pt idx="60752">
                  <c:v>2.6117647058823525</c:v>
                </c:pt>
                <c:pt idx="60753">
                  <c:v>2.6117647058823525</c:v>
                </c:pt>
                <c:pt idx="60754">
                  <c:v>2.6117647058823525</c:v>
                </c:pt>
                <c:pt idx="60755">
                  <c:v>2.6117647058823525</c:v>
                </c:pt>
                <c:pt idx="60756">
                  <c:v>2.6117647058823525</c:v>
                </c:pt>
                <c:pt idx="60757">
                  <c:v>2.6117647058823525</c:v>
                </c:pt>
                <c:pt idx="60758">
                  <c:v>2.6117647058823525</c:v>
                </c:pt>
                <c:pt idx="60759">
                  <c:v>2.6117647058823525</c:v>
                </c:pt>
                <c:pt idx="60760">
                  <c:v>2.6117647058823525</c:v>
                </c:pt>
                <c:pt idx="60761">
                  <c:v>2.6117647058823525</c:v>
                </c:pt>
                <c:pt idx="60762">
                  <c:v>2.4643137254901957</c:v>
                </c:pt>
                <c:pt idx="60763">
                  <c:v>2.4643137254901957</c:v>
                </c:pt>
                <c:pt idx="60764">
                  <c:v>2.4643137254901957</c:v>
                </c:pt>
                <c:pt idx="60765">
                  <c:v>2.4643137254901957</c:v>
                </c:pt>
                <c:pt idx="60766">
                  <c:v>2.4643137254901957</c:v>
                </c:pt>
                <c:pt idx="60767">
                  <c:v>2.4643137254901957</c:v>
                </c:pt>
                <c:pt idx="60768">
                  <c:v>2.4643137254901957</c:v>
                </c:pt>
                <c:pt idx="60769">
                  <c:v>2.4643137254901957</c:v>
                </c:pt>
                <c:pt idx="60770">
                  <c:v>2.4643137254901957</c:v>
                </c:pt>
                <c:pt idx="60771">
                  <c:v>2.4643137254901957</c:v>
                </c:pt>
                <c:pt idx="60772">
                  <c:v>2.4643137254901957</c:v>
                </c:pt>
                <c:pt idx="60773">
                  <c:v>2.4643137254901957</c:v>
                </c:pt>
                <c:pt idx="60774">
                  <c:v>2.4643137254901957</c:v>
                </c:pt>
                <c:pt idx="60775">
                  <c:v>2.4643137254901957</c:v>
                </c:pt>
                <c:pt idx="60776">
                  <c:v>2.4643137254901957</c:v>
                </c:pt>
                <c:pt idx="60777">
                  <c:v>2.4643137254901957</c:v>
                </c:pt>
                <c:pt idx="60778">
                  <c:v>2.4643137254901957</c:v>
                </c:pt>
                <c:pt idx="60779">
                  <c:v>2.4643137254901957</c:v>
                </c:pt>
                <c:pt idx="60780">
                  <c:v>2.4643137254901957</c:v>
                </c:pt>
                <c:pt idx="60781">
                  <c:v>2.4643137254901957</c:v>
                </c:pt>
                <c:pt idx="60782">
                  <c:v>2.4643137254901957</c:v>
                </c:pt>
                <c:pt idx="60783">
                  <c:v>2.4643137254901957</c:v>
                </c:pt>
                <c:pt idx="60784">
                  <c:v>2.4643137254901957</c:v>
                </c:pt>
                <c:pt idx="60785">
                  <c:v>2.4643137254901957</c:v>
                </c:pt>
                <c:pt idx="60786">
                  <c:v>2.4643137254901957</c:v>
                </c:pt>
                <c:pt idx="60787">
                  <c:v>2.4643137254901957</c:v>
                </c:pt>
                <c:pt idx="60788">
                  <c:v>2.4643137254901957</c:v>
                </c:pt>
                <c:pt idx="60789">
                  <c:v>2.4643137254901957</c:v>
                </c:pt>
                <c:pt idx="60790">
                  <c:v>2.4643137254901957</c:v>
                </c:pt>
                <c:pt idx="60791">
                  <c:v>2.4643137254901957</c:v>
                </c:pt>
                <c:pt idx="60792">
                  <c:v>2.4643137254901957</c:v>
                </c:pt>
                <c:pt idx="60793">
                  <c:v>2.4643137254901957</c:v>
                </c:pt>
                <c:pt idx="60794">
                  <c:v>2.4643137254901957</c:v>
                </c:pt>
                <c:pt idx="60795">
                  <c:v>2.4643137254901957</c:v>
                </c:pt>
                <c:pt idx="60796">
                  <c:v>2.4643137254901957</c:v>
                </c:pt>
                <c:pt idx="60797">
                  <c:v>2.4643137254901957</c:v>
                </c:pt>
                <c:pt idx="60798">
                  <c:v>2.4643137254901957</c:v>
                </c:pt>
                <c:pt idx="60799">
                  <c:v>2.4643137254901957</c:v>
                </c:pt>
                <c:pt idx="60800">
                  <c:v>2.4643137254901957</c:v>
                </c:pt>
                <c:pt idx="60801">
                  <c:v>2.4643137254901957</c:v>
                </c:pt>
                <c:pt idx="60802">
                  <c:v>2.4643137254901957</c:v>
                </c:pt>
                <c:pt idx="60803">
                  <c:v>2.4643137254901957</c:v>
                </c:pt>
                <c:pt idx="60804">
                  <c:v>2.4643137254901957</c:v>
                </c:pt>
                <c:pt idx="60805">
                  <c:v>2.4643137254901957</c:v>
                </c:pt>
                <c:pt idx="60806">
                  <c:v>2.4643137254901957</c:v>
                </c:pt>
                <c:pt idx="60807">
                  <c:v>2.4643137254901957</c:v>
                </c:pt>
                <c:pt idx="60808">
                  <c:v>2.4643137254901957</c:v>
                </c:pt>
                <c:pt idx="60809">
                  <c:v>2.4643137254901957</c:v>
                </c:pt>
                <c:pt idx="60810">
                  <c:v>2.4643137254901957</c:v>
                </c:pt>
                <c:pt idx="60811">
                  <c:v>2.4643137254901957</c:v>
                </c:pt>
                <c:pt idx="60812">
                  <c:v>2.4643137254901957</c:v>
                </c:pt>
                <c:pt idx="60813">
                  <c:v>2.4643137254901957</c:v>
                </c:pt>
                <c:pt idx="60814">
                  <c:v>2.4643137254901957</c:v>
                </c:pt>
                <c:pt idx="60815">
                  <c:v>2.4643137254901957</c:v>
                </c:pt>
                <c:pt idx="60816">
                  <c:v>2.6117647058823525</c:v>
                </c:pt>
                <c:pt idx="60817">
                  <c:v>2.6117647058823525</c:v>
                </c:pt>
                <c:pt idx="60818">
                  <c:v>2.6117647058823525</c:v>
                </c:pt>
                <c:pt idx="60819">
                  <c:v>2.6117647058823525</c:v>
                </c:pt>
                <c:pt idx="60820">
                  <c:v>2.6117647058823525</c:v>
                </c:pt>
                <c:pt idx="60821">
                  <c:v>2.6117647058823525</c:v>
                </c:pt>
                <c:pt idx="60822">
                  <c:v>2.6117647058823525</c:v>
                </c:pt>
                <c:pt idx="60823">
                  <c:v>2.6117647058823525</c:v>
                </c:pt>
                <c:pt idx="60824">
                  <c:v>2.6117647058823525</c:v>
                </c:pt>
                <c:pt idx="60825">
                  <c:v>2.6117647058823525</c:v>
                </c:pt>
                <c:pt idx="60826">
                  <c:v>2.6117647058823525</c:v>
                </c:pt>
                <c:pt idx="60827">
                  <c:v>2.6117647058823525</c:v>
                </c:pt>
                <c:pt idx="60828">
                  <c:v>2.6117647058823525</c:v>
                </c:pt>
                <c:pt idx="60829">
                  <c:v>2.6117647058823525</c:v>
                </c:pt>
                <c:pt idx="60830">
                  <c:v>2.6117647058823525</c:v>
                </c:pt>
                <c:pt idx="60831">
                  <c:v>2.6117647058823525</c:v>
                </c:pt>
                <c:pt idx="60832">
                  <c:v>2.6117647058823525</c:v>
                </c:pt>
                <c:pt idx="60833">
                  <c:v>2.6117647058823525</c:v>
                </c:pt>
                <c:pt idx="60834">
                  <c:v>2.6117647058823525</c:v>
                </c:pt>
                <c:pt idx="60835">
                  <c:v>2.6117647058823525</c:v>
                </c:pt>
                <c:pt idx="60836">
                  <c:v>2.6117647058823525</c:v>
                </c:pt>
                <c:pt idx="60837">
                  <c:v>2.6117647058823525</c:v>
                </c:pt>
                <c:pt idx="60838">
                  <c:v>2.6117647058823525</c:v>
                </c:pt>
                <c:pt idx="60839">
                  <c:v>2.6117647058823525</c:v>
                </c:pt>
                <c:pt idx="60840">
                  <c:v>2.6117647058823525</c:v>
                </c:pt>
                <c:pt idx="60841">
                  <c:v>2.6117647058823525</c:v>
                </c:pt>
                <c:pt idx="60842">
                  <c:v>2.6117647058823525</c:v>
                </c:pt>
                <c:pt idx="60843">
                  <c:v>2.6117647058823525</c:v>
                </c:pt>
                <c:pt idx="60844">
                  <c:v>2.6117647058823525</c:v>
                </c:pt>
                <c:pt idx="60845">
                  <c:v>2.6117647058823525</c:v>
                </c:pt>
                <c:pt idx="60846">
                  <c:v>2.6117647058823525</c:v>
                </c:pt>
                <c:pt idx="60847">
                  <c:v>2.6117647058823525</c:v>
                </c:pt>
                <c:pt idx="60848">
                  <c:v>2.6117647058823525</c:v>
                </c:pt>
                <c:pt idx="60849">
                  <c:v>2.6117647058823525</c:v>
                </c:pt>
                <c:pt idx="60850">
                  <c:v>2.6117647058823525</c:v>
                </c:pt>
                <c:pt idx="60851">
                  <c:v>2.6117647058823525</c:v>
                </c:pt>
                <c:pt idx="60852">
                  <c:v>2.6117647058823525</c:v>
                </c:pt>
                <c:pt idx="60853">
                  <c:v>2.6117647058823525</c:v>
                </c:pt>
                <c:pt idx="60854">
                  <c:v>2.6117647058823525</c:v>
                </c:pt>
                <c:pt idx="60855">
                  <c:v>2.6117647058823525</c:v>
                </c:pt>
                <c:pt idx="60856">
                  <c:v>2.4643137254901957</c:v>
                </c:pt>
                <c:pt idx="60857">
                  <c:v>2.4643137254901957</c:v>
                </c:pt>
                <c:pt idx="60858">
                  <c:v>2.4643137254901957</c:v>
                </c:pt>
                <c:pt idx="60859">
                  <c:v>2.4643137254901957</c:v>
                </c:pt>
                <c:pt idx="60860">
                  <c:v>2.4643137254901957</c:v>
                </c:pt>
                <c:pt idx="60861">
                  <c:v>2.4643137254901957</c:v>
                </c:pt>
                <c:pt idx="60862">
                  <c:v>2.4643137254901957</c:v>
                </c:pt>
                <c:pt idx="60863">
                  <c:v>2.4643137254901957</c:v>
                </c:pt>
                <c:pt idx="60864">
                  <c:v>2.4643137254901957</c:v>
                </c:pt>
                <c:pt idx="60865">
                  <c:v>2.4643137254901957</c:v>
                </c:pt>
                <c:pt idx="60866">
                  <c:v>2.4643137254901957</c:v>
                </c:pt>
                <c:pt idx="60867">
                  <c:v>2.4643137254901957</c:v>
                </c:pt>
                <c:pt idx="60868">
                  <c:v>2.4643137254901957</c:v>
                </c:pt>
                <c:pt idx="60869">
                  <c:v>2.4643137254901957</c:v>
                </c:pt>
                <c:pt idx="60870">
                  <c:v>2.4643137254901957</c:v>
                </c:pt>
                <c:pt idx="60871">
                  <c:v>2.4643137254901957</c:v>
                </c:pt>
                <c:pt idx="60872">
                  <c:v>2.4643137254901957</c:v>
                </c:pt>
                <c:pt idx="60873">
                  <c:v>2.4643137254901957</c:v>
                </c:pt>
                <c:pt idx="60874">
                  <c:v>2.4643137254901957</c:v>
                </c:pt>
                <c:pt idx="60875">
                  <c:v>2.4643137254901957</c:v>
                </c:pt>
                <c:pt idx="60876">
                  <c:v>2.4643137254901957</c:v>
                </c:pt>
                <c:pt idx="60877">
                  <c:v>2.4643137254901957</c:v>
                </c:pt>
                <c:pt idx="60878">
                  <c:v>2.4643137254901957</c:v>
                </c:pt>
                <c:pt idx="60879">
                  <c:v>2.4643137254901957</c:v>
                </c:pt>
                <c:pt idx="60880">
                  <c:v>2.4643137254901957</c:v>
                </c:pt>
                <c:pt idx="60881">
                  <c:v>2.4643137254901957</c:v>
                </c:pt>
                <c:pt idx="60882">
                  <c:v>2.4643137254901957</c:v>
                </c:pt>
                <c:pt idx="60883">
                  <c:v>2.4643137254901957</c:v>
                </c:pt>
                <c:pt idx="60884">
                  <c:v>2.4643137254901957</c:v>
                </c:pt>
                <c:pt idx="60885">
                  <c:v>2.4643137254901957</c:v>
                </c:pt>
                <c:pt idx="60886">
                  <c:v>2.4643137254901957</c:v>
                </c:pt>
                <c:pt idx="60887">
                  <c:v>2.4643137254901957</c:v>
                </c:pt>
                <c:pt idx="60888">
                  <c:v>2.4643137254901957</c:v>
                </c:pt>
                <c:pt idx="60889">
                  <c:v>2.4643137254901957</c:v>
                </c:pt>
                <c:pt idx="60890">
                  <c:v>2.4643137254901957</c:v>
                </c:pt>
                <c:pt idx="60891">
                  <c:v>2.4643137254901957</c:v>
                </c:pt>
                <c:pt idx="60892">
                  <c:v>2.4643137254901957</c:v>
                </c:pt>
                <c:pt idx="60893">
                  <c:v>2.4643137254901957</c:v>
                </c:pt>
                <c:pt idx="60894">
                  <c:v>2.4643137254901957</c:v>
                </c:pt>
                <c:pt idx="60895">
                  <c:v>2.4643137254901957</c:v>
                </c:pt>
                <c:pt idx="60896">
                  <c:v>2.4643137254901957</c:v>
                </c:pt>
                <c:pt idx="60897">
                  <c:v>2.4643137254901957</c:v>
                </c:pt>
                <c:pt idx="60898">
                  <c:v>2.4643137254901957</c:v>
                </c:pt>
                <c:pt idx="60899">
                  <c:v>2.4643137254901957</c:v>
                </c:pt>
                <c:pt idx="60900">
                  <c:v>2.4643137254901957</c:v>
                </c:pt>
                <c:pt idx="60901">
                  <c:v>2.4643137254901957</c:v>
                </c:pt>
                <c:pt idx="60902">
                  <c:v>2.4643137254901957</c:v>
                </c:pt>
                <c:pt idx="60903">
                  <c:v>2.4643137254901957</c:v>
                </c:pt>
                <c:pt idx="60904">
                  <c:v>2.4643137254901957</c:v>
                </c:pt>
                <c:pt idx="60905">
                  <c:v>2.4643137254901957</c:v>
                </c:pt>
                <c:pt idx="60906">
                  <c:v>2.4643137254901957</c:v>
                </c:pt>
                <c:pt idx="60907">
                  <c:v>2.4643137254901957</c:v>
                </c:pt>
                <c:pt idx="60908">
                  <c:v>2.4643137254901957</c:v>
                </c:pt>
                <c:pt idx="60909">
                  <c:v>2.4643137254901957</c:v>
                </c:pt>
                <c:pt idx="60910">
                  <c:v>2.4643137254901957</c:v>
                </c:pt>
                <c:pt idx="60911">
                  <c:v>2.4643137254901957</c:v>
                </c:pt>
                <c:pt idx="60912">
                  <c:v>2.4643137254901957</c:v>
                </c:pt>
                <c:pt idx="60913">
                  <c:v>2.6117647058823525</c:v>
                </c:pt>
                <c:pt idx="60914">
                  <c:v>2.6117647058823525</c:v>
                </c:pt>
                <c:pt idx="60915">
                  <c:v>2.6117647058823525</c:v>
                </c:pt>
                <c:pt idx="60916">
                  <c:v>2.6117647058823525</c:v>
                </c:pt>
                <c:pt idx="60917">
                  <c:v>2.6117647058823525</c:v>
                </c:pt>
                <c:pt idx="60918">
                  <c:v>2.6117647058823525</c:v>
                </c:pt>
                <c:pt idx="60919">
                  <c:v>2.6117647058823525</c:v>
                </c:pt>
                <c:pt idx="60920">
                  <c:v>2.6117647058823525</c:v>
                </c:pt>
                <c:pt idx="60921">
                  <c:v>2.6117647058823525</c:v>
                </c:pt>
                <c:pt idx="60922">
                  <c:v>2.6117647058823525</c:v>
                </c:pt>
                <c:pt idx="60923">
                  <c:v>2.6117647058823525</c:v>
                </c:pt>
                <c:pt idx="60924">
                  <c:v>2.6117647058823525</c:v>
                </c:pt>
                <c:pt idx="60925">
                  <c:v>2.6117647058823525</c:v>
                </c:pt>
                <c:pt idx="60926">
                  <c:v>2.6117647058823525</c:v>
                </c:pt>
                <c:pt idx="60927">
                  <c:v>2.6117647058823525</c:v>
                </c:pt>
                <c:pt idx="60928">
                  <c:v>2.6117647058823525</c:v>
                </c:pt>
                <c:pt idx="60929">
                  <c:v>2.6117647058823525</c:v>
                </c:pt>
                <c:pt idx="60930">
                  <c:v>2.6117647058823525</c:v>
                </c:pt>
                <c:pt idx="60931">
                  <c:v>2.6117647058823525</c:v>
                </c:pt>
                <c:pt idx="60932">
                  <c:v>2.6117647058823525</c:v>
                </c:pt>
                <c:pt idx="60933">
                  <c:v>2.6117647058823525</c:v>
                </c:pt>
                <c:pt idx="60934">
                  <c:v>2.6117647058823525</c:v>
                </c:pt>
                <c:pt idx="60935">
                  <c:v>2.6117647058823525</c:v>
                </c:pt>
                <c:pt idx="60936">
                  <c:v>2.6117647058823525</c:v>
                </c:pt>
                <c:pt idx="60937">
                  <c:v>2.6117647058823525</c:v>
                </c:pt>
                <c:pt idx="60938">
                  <c:v>2.6117647058823525</c:v>
                </c:pt>
                <c:pt idx="60939">
                  <c:v>2.6117647058823525</c:v>
                </c:pt>
                <c:pt idx="60940">
                  <c:v>2.6117647058823525</c:v>
                </c:pt>
                <c:pt idx="60941">
                  <c:v>2.6117647058823525</c:v>
                </c:pt>
                <c:pt idx="60942">
                  <c:v>2.6117647058823525</c:v>
                </c:pt>
                <c:pt idx="60943">
                  <c:v>2.6117647058823525</c:v>
                </c:pt>
                <c:pt idx="60944">
                  <c:v>2.6117647058823525</c:v>
                </c:pt>
                <c:pt idx="60945">
                  <c:v>2.6117647058823525</c:v>
                </c:pt>
                <c:pt idx="60946">
                  <c:v>2.6117647058823525</c:v>
                </c:pt>
                <c:pt idx="60947">
                  <c:v>2.6117647058823525</c:v>
                </c:pt>
                <c:pt idx="60948">
                  <c:v>2.6117647058823525</c:v>
                </c:pt>
                <c:pt idx="60949">
                  <c:v>2.6117647058823525</c:v>
                </c:pt>
                <c:pt idx="60950">
                  <c:v>2.6117647058823525</c:v>
                </c:pt>
                <c:pt idx="60951">
                  <c:v>2.6117647058823525</c:v>
                </c:pt>
                <c:pt idx="60952">
                  <c:v>2.4643137254901957</c:v>
                </c:pt>
                <c:pt idx="60953">
                  <c:v>2.4643137254901957</c:v>
                </c:pt>
                <c:pt idx="60954">
                  <c:v>2.4643137254901957</c:v>
                </c:pt>
                <c:pt idx="60955">
                  <c:v>2.4643137254901957</c:v>
                </c:pt>
                <c:pt idx="60956">
                  <c:v>2.4643137254901957</c:v>
                </c:pt>
                <c:pt idx="60957">
                  <c:v>2.4643137254901957</c:v>
                </c:pt>
                <c:pt idx="60958">
                  <c:v>2.4643137254901957</c:v>
                </c:pt>
                <c:pt idx="60959">
                  <c:v>2.4643137254901957</c:v>
                </c:pt>
                <c:pt idx="60960">
                  <c:v>2.4643137254901957</c:v>
                </c:pt>
                <c:pt idx="60961">
                  <c:v>2.4643137254901957</c:v>
                </c:pt>
                <c:pt idx="60962">
                  <c:v>2.4643137254901957</c:v>
                </c:pt>
                <c:pt idx="60963">
                  <c:v>2.4643137254901957</c:v>
                </c:pt>
                <c:pt idx="60964">
                  <c:v>2.4643137254901957</c:v>
                </c:pt>
                <c:pt idx="60965">
                  <c:v>2.4643137254901957</c:v>
                </c:pt>
                <c:pt idx="60966">
                  <c:v>2.4643137254901957</c:v>
                </c:pt>
                <c:pt idx="60967">
                  <c:v>2.4643137254901957</c:v>
                </c:pt>
                <c:pt idx="60968">
                  <c:v>2.4643137254901957</c:v>
                </c:pt>
                <c:pt idx="60969">
                  <c:v>2.4643137254901957</c:v>
                </c:pt>
                <c:pt idx="60970">
                  <c:v>2.4643137254901957</c:v>
                </c:pt>
                <c:pt idx="60971">
                  <c:v>2.4643137254901957</c:v>
                </c:pt>
                <c:pt idx="60972">
                  <c:v>2.4643137254901957</c:v>
                </c:pt>
                <c:pt idx="60973">
                  <c:v>2.4643137254901957</c:v>
                </c:pt>
                <c:pt idx="60974">
                  <c:v>2.4643137254901957</c:v>
                </c:pt>
                <c:pt idx="60975">
                  <c:v>2.4643137254901957</c:v>
                </c:pt>
                <c:pt idx="60976">
                  <c:v>2.4643137254901957</c:v>
                </c:pt>
                <c:pt idx="60977">
                  <c:v>2.4643137254901957</c:v>
                </c:pt>
                <c:pt idx="60978">
                  <c:v>2.4643137254901957</c:v>
                </c:pt>
                <c:pt idx="60979">
                  <c:v>2.4643137254901957</c:v>
                </c:pt>
                <c:pt idx="60980">
                  <c:v>2.4643137254901957</c:v>
                </c:pt>
                <c:pt idx="60981">
                  <c:v>2.4643137254901957</c:v>
                </c:pt>
                <c:pt idx="60982">
                  <c:v>2.4643137254901957</c:v>
                </c:pt>
                <c:pt idx="60983">
                  <c:v>2.4643137254901957</c:v>
                </c:pt>
                <c:pt idx="60984">
                  <c:v>2.4643137254901957</c:v>
                </c:pt>
                <c:pt idx="60985">
                  <c:v>2.4643137254901957</c:v>
                </c:pt>
                <c:pt idx="60986">
                  <c:v>2.4643137254901957</c:v>
                </c:pt>
                <c:pt idx="60987">
                  <c:v>2.4643137254901957</c:v>
                </c:pt>
                <c:pt idx="60988">
                  <c:v>2.4643137254901957</c:v>
                </c:pt>
                <c:pt idx="60989">
                  <c:v>2.4643137254901957</c:v>
                </c:pt>
                <c:pt idx="60990">
                  <c:v>2.4643137254901957</c:v>
                </c:pt>
                <c:pt idx="60991">
                  <c:v>2.4643137254901957</c:v>
                </c:pt>
                <c:pt idx="60992">
                  <c:v>2.4643137254901957</c:v>
                </c:pt>
                <c:pt idx="60993">
                  <c:v>2.4643137254901957</c:v>
                </c:pt>
                <c:pt idx="60994">
                  <c:v>2.4643137254901957</c:v>
                </c:pt>
                <c:pt idx="60995">
                  <c:v>2.4643137254901957</c:v>
                </c:pt>
                <c:pt idx="60996">
                  <c:v>2.4643137254901957</c:v>
                </c:pt>
                <c:pt idx="60997">
                  <c:v>2.4643137254901957</c:v>
                </c:pt>
                <c:pt idx="60998">
                  <c:v>2.4643137254901957</c:v>
                </c:pt>
                <c:pt idx="60999">
                  <c:v>2.4643137254901957</c:v>
                </c:pt>
                <c:pt idx="61000">
                  <c:v>2.4643137254901957</c:v>
                </c:pt>
                <c:pt idx="61001">
                  <c:v>2.4643137254901957</c:v>
                </c:pt>
                <c:pt idx="61002">
                  <c:v>2.4643137254901957</c:v>
                </c:pt>
                <c:pt idx="61003">
                  <c:v>2.4643137254901957</c:v>
                </c:pt>
                <c:pt idx="61004">
                  <c:v>2.4643137254901957</c:v>
                </c:pt>
                <c:pt idx="61005">
                  <c:v>2.4643137254901957</c:v>
                </c:pt>
                <c:pt idx="61006">
                  <c:v>2.4643137254901957</c:v>
                </c:pt>
                <c:pt idx="61007">
                  <c:v>2.6117647058823525</c:v>
                </c:pt>
                <c:pt idx="61008">
                  <c:v>2.6117647058823525</c:v>
                </c:pt>
                <c:pt idx="61009">
                  <c:v>2.6117647058823525</c:v>
                </c:pt>
                <c:pt idx="61010">
                  <c:v>2.6117647058823525</c:v>
                </c:pt>
                <c:pt idx="61011">
                  <c:v>2.6117647058823525</c:v>
                </c:pt>
                <c:pt idx="61012">
                  <c:v>2.6117647058823525</c:v>
                </c:pt>
                <c:pt idx="61013">
                  <c:v>2.6117647058823525</c:v>
                </c:pt>
                <c:pt idx="61014">
                  <c:v>2.6117647058823525</c:v>
                </c:pt>
                <c:pt idx="61015">
                  <c:v>2.6117647058823525</c:v>
                </c:pt>
                <c:pt idx="61016">
                  <c:v>2.6117647058823525</c:v>
                </c:pt>
                <c:pt idx="61017">
                  <c:v>2.6117647058823525</c:v>
                </c:pt>
                <c:pt idx="61018">
                  <c:v>2.6117647058823525</c:v>
                </c:pt>
                <c:pt idx="61019">
                  <c:v>2.6117647058823525</c:v>
                </c:pt>
                <c:pt idx="61020">
                  <c:v>2.6117647058823525</c:v>
                </c:pt>
                <c:pt idx="61021">
                  <c:v>2.6117647058823525</c:v>
                </c:pt>
                <c:pt idx="61022">
                  <c:v>2.6117647058823525</c:v>
                </c:pt>
                <c:pt idx="61023">
                  <c:v>2.6117647058823525</c:v>
                </c:pt>
                <c:pt idx="61024">
                  <c:v>2.6117647058823525</c:v>
                </c:pt>
                <c:pt idx="61025">
                  <c:v>2.6117647058823525</c:v>
                </c:pt>
                <c:pt idx="61026">
                  <c:v>2.6117647058823525</c:v>
                </c:pt>
                <c:pt idx="61027">
                  <c:v>2.6117647058823525</c:v>
                </c:pt>
                <c:pt idx="61028">
                  <c:v>2.6117647058823525</c:v>
                </c:pt>
                <c:pt idx="61029">
                  <c:v>2.6117647058823525</c:v>
                </c:pt>
                <c:pt idx="61030">
                  <c:v>2.6117647058823525</c:v>
                </c:pt>
                <c:pt idx="61031">
                  <c:v>2.6117647058823525</c:v>
                </c:pt>
                <c:pt idx="61032">
                  <c:v>2.6117647058823525</c:v>
                </c:pt>
                <c:pt idx="61033">
                  <c:v>2.6117647058823525</c:v>
                </c:pt>
                <c:pt idx="61034">
                  <c:v>2.6117647058823525</c:v>
                </c:pt>
                <c:pt idx="61035">
                  <c:v>2.6117647058823525</c:v>
                </c:pt>
                <c:pt idx="61036">
                  <c:v>2.6117647058823525</c:v>
                </c:pt>
                <c:pt idx="61037">
                  <c:v>2.6117647058823525</c:v>
                </c:pt>
                <c:pt idx="61038">
                  <c:v>2.6117647058823525</c:v>
                </c:pt>
                <c:pt idx="61039">
                  <c:v>2.6117647058823525</c:v>
                </c:pt>
                <c:pt idx="61040">
                  <c:v>2.6117647058823525</c:v>
                </c:pt>
                <c:pt idx="61041">
                  <c:v>2.6117647058823525</c:v>
                </c:pt>
                <c:pt idx="61042">
                  <c:v>2.6117647058823525</c:v>
                </c:pt>
                <c:pt idx="61043">
                  <c:v>2.6117647058823525</c:v>
                </c:pt>
                <c:pt idx="61044">
                  <c:v>2.6117647058823525</c:v>
                </c:pt>
                <c:pt idx="61045">
                  <c:v>2.6117647058823525</c:v>
                </c:pt>
                <c:pt idx="61046">
                  <c:v>2.6117647058823525</c:v>
                </c:pt>
                <c:pt idx="61047">
                  <c:v>2.4643137254901957</c:v>
                </c:pt>
                <c:pt idx="61048">
                  <c:v>2.4643137254901957</c:v>
                </c:pt>
                <c:pt idx="61049">
                  <c:v>2.4643137254901957</c:v>
                </c:pt>
                <c:pt idx="61050">
                  <c:v>2.4643137254901957</c:v>
                </c:pt>
                <c:pt idx="61051">
                  <c:v>2.4643137254901957</c:v>
                </c:pt>
                <c:pt idx="61052">
                  <c:v>2.4643137254901957</c:v>
                </c:pt>
                <c:pt idx="61053">
                  <c:v>2.4643137254901957</c:v>
                </c:pt>
                <c:pt idx="61054">
                  <c:v>2.4643137254901957</c:v>
                </c:pt>
                <c:pt idx="61055">
                  <c:v>2.4643137254901957</c:v>
                </c:pt>
                <c:pt idx="61056">
                  <c:v>2.4643137254901957</c:v>
                </c:pt>
                <c:pt idx="61057">
                  <c:v>2.4643137254901957</c:v>
                </c:pt>
                <c:pt idx="61058">
                  <c:v>2.4643137254901957</c:v>
                </c:pt>
                <c:pt idx="61059">
                  <c:v>2.4643137254901957</c:v>
                </c:pt>
                <c:pt idx="61060">
                  <c:v>2.4643137254901957</c:v>
                </c:pt>
                <c:pt idx="61061">
                  <c:v>2.4643137254901957</c:v>
                </c:pt>
                <c:pt idx="61062">
                  <c:v>2.4643137254901957</c:v>
                </c:pt>
                <c:pt idx="61063">
                  <c:v>2.4643137254901957</c:v>
                </c:pt>
                <c:pt idx="61064">
                  <c:v>2.4643137254901957</c:v>
                </c:pt>
                <c:pt idx="61065">
                  <c:v>2.4643137254901957</c:v>
                </c:pt>
                <c:pt idx="61066">
                  <c:v>2.4643137254901957</c:v>
                </c:pt>
                <c:pt idx="61067">
                  <c:v>2.4643137254901957</c:v>
                </c:pt>
                <c:pt idx="61068">
                  <c:v>2.4643137254901957</c:v>
                </c:pt>
                <c:pt idx="61069">
                  <c:v>2.4643137254901957</c:v>
                </c:pt>
                <c:pt idx="61070">
                  <c:v>2.4643137254901957</c:v>
                </c:pt>
                <c:pt idx="61071">
                  <c:v>2.4643137254901957</c:v>
                </c:pt>
                <c:pt idx="61072">
                  <c:v>2.4643137254901957</c:v>
                </c:pt>
                <c:pt idx="61073">
                  <c:v>2.4643137254901957</c:v>
                </c:pt>
                <c:pt idx="61074">
                  <c:v>2.4643137254901957</c:v>
                </c:pt>
                <c:pt idx="61075">
                  <c:v>2.4643137254901957</c:v>
                </c:pt>
                <c:pt idx="61076">
                  <c:v>2.4643137254901957</c:v>
                </c:pt>
                <c:pt idx="61077">
                  <c:v>2.4643137254901957</c:v>
                </c:pt>
                <c:pt idx="61078">
                  <c:v>2.4643137254901957</c:v>
                </c:pt>
                <c:pt idx="61079">
                  <c:v>2.4643137254901957</c:v>
                </c:pt>
                <c:pt idx="61080">
                  <c:v>2.4643137254901957</c:v>
                </c:pt>
                <c:pt idx="61081">
                  <c:v>2.4643137254901957</c:v>
                </c:pt>
                <c:pt idx="61082">
                  <c:v>2.4643137254901957</c:v>
                </c:pt>
                <c:pt idx="61083">
                  <c:v>2.4643137254901957</c:v>
                </c:pt>
                <c:pt idx="61084">
                  <c:v>2.4643137254901957</c:v>
                </c:pt>
                <c:pt idx="61085">
                  <c:v>2.4643137254901957</c:v>
                </c:pt>
                <c:pt idx="61086">
                  <c:v>2.4643137254901957</c:v>
                </c:pt>
                <c:pt idx="61087">
                  <c:v>2.4643137254901957</c:v>
                </c:pt>
                <c:pt idx="61088">
                  <c:v>2.4643137254901957</c:v>
                </c:pt>
                <c:pt idx="61089">
                  <c:v>2.4643137254901957</c:v>
                </c:pt>
                <c:pt idx="61090">
                  <c:v>2.4643137254901957</c:v>
                </c:pt>
                <c:pt idx="61091">
                  <c:v>2.4643137254901957</c:v>
                </c:pt>
                <c:pt idx="61092">
                  <c:v>2.4643137254901957</c:v>
                </c:pt>
                <c:pt idx="61093">
                  <c:v>2.4643137254901957</c:v>
                </c:pt>
                <c:pt idx="61094">
                  <c:v>2.4643137254901957</c:v>
                </c:pt>
                <c:pt idx="61095">
                  <c:v>2.4643137254901957</c:v>
                </c:pt>
                <c:pt idx="61096">
                  <c:v>2.4643137254901957</c:v>
                </c:pt>
                <c:pt idx="61097">
                  <c:v>2.4643137254901957</c:v>
                </c:pt>
                <c:pt idx="61098">
                  <c:v>2.4643137254901957</c:v>
                </c:pt>
                <c:pt idx="61099">
                  <c:v>2.4643137254901957</c:v>
                </c:pt>
                <c:pt idx="61100">
                  <c:v>2.4643137254901957</c:v>
                </c:pt>
                <c:pt idx="61101">
                  <c:v>2.4643137254901957</c:v>
                </c:pt>
                <c:pt idx="61102">
                  <c:v>2.4643137254901957</c:v>
                </c:pt>
                <c:pt idx="61103">
                  <c:v>2.4643137254901957</c:v>
                </c:pt>
                <c:pt idx="61104">
                  <c:v>2.6117647058823525</c:v>
                </c:pt>
                <c:pt idx="61105">
                  <c:v>2.6117647058823525</c:v>
                </c:pt>
                <c:pt idx="61106">
                  <c:v>2.6117647058823525</c:v>
                </c:pt>
                <c:pt idx="61107">
                  <c:v>2.6117647058823525</c:v>
                </c:pt>
                <c:pt idx="61108">
                  <c:v>2.6117647058823525</c:v>
                </c:pt>
                <c:pt idx="61109">
                  <c:v>2.6117647058823525</c:v>
                </c:pt>
                <c:pt idx="61110">
                  <c:v>2.6117647058823525</c:v>
                </c:pt>
                <c:pt idx="61111">
                  <c:v>2.6117647058823525</c:v>
                </c:pt>
                <c:pt idx="61112">
                  <c:v>2.6117647058823525</c:v>
                </c:pt>
                <c:pt idx="61113">
                  <c:v>2.6117647058823525</c:v>
                </c:pt>
                <c:pt idx="61114">
                  <c:v>2.6117647058823525</c:v>
                </c:pt>
                <c:pt idx="61115">
                  <c:v>2.6117647058823525</c:v>
                </c:pt>
                <c:pt idx="61116">
                  <c:v>2.6117647058823525</c:v>
                </c:pt>
                <c:pt idx="61117">
                  <c:v>2.6117647058823525</c:v>
                </c:pt>
                <c:pt idx="61118">
                  <c:v>2.6117647058823525</c:v>
                </c:pt>
                <c:pt idx="61119">
                  <c:v>2.6117647058823525</c:v>
                </c:pt>
                <c:pt idx="61120">
                  <c:v>2.6117647058823525</c:v>
                </c:pt>
                <c:pt idx="61121">
                  <c:v>2.6117647058823525</c:v>
                </c:pt>
                <c:pt idx="61122">
                  <c:v>2.6117647058823525</c:v>
                </c:pt>
                <c:pt idx="61123">
                  <c:v>2.6117647058823525</c:v>
                </c:pt>
                <c:pt idx="61124">
                  <c:v>2.6117647058823525</c:v>
                </c:pt>
                <c:pt idx="61125">
                  <c:v>2.6117647058823525</c:v>
                </c:pt>
                <c:pt idx="61126">
                  <c:v>2.6117647058823525</c:v>
                </c:pt>
                <c:pt idx="61127">
                  <c:v>2.6117647058823525</c:v>
                </c:pt>
                <c:pt idx="61128">
                  <c:v>2.6117647058823525</c:v>
                </c:pt>
                <c:pt idx="61129">
                  <c:v>2.6117647058823525</c:v>
                </c:pt>
                <c:pt idx="61130">
                  <c:v>2.6117647058823525</c:v>
                </c:pt>
                <c:pt idx="61131">
                  <c:v>2.6117647058823525</c:v>
                </c:pt>
                <c:pt idx="61132">
                  <c:v>2.6117647058823525</c:v>
                </c:pt>
                <c:pt idx="61133">
                  <c:v>2.6117647058823525</c:v>
                </c:pt>
                <c:pt idx="61134">
                  <c:v>2.6117647058823525</c:v>
                </c:pt>
                <c:pt idx="61135">
                  <c:v>2.6117647058823525</c:v>
                </c:pt>
                <c:pt idx="61136">
                  <c:v>2.6117647058823525</c:v>
                </c:pt>
                <c:pt idx="61137">
                  <c:v>2.6117647058823525</c:v>
                </c:pt>
                <c:pt idx="61138">
                  <c:v>2.6117647058823525</c:v>
                </c:pt>
                <c:pt idx="61139">
                  <c:v>2.6117647058823525</c:v>
                </c:pt>
                <c:pt idx="61140">
                  <c:v>2.6117647058823525</c:v>
                </c:pt>
                <c:pt idx="61141">
                  <c:v>2.6117647058823525</c:v>
                </c:pt>
                <c:pt idx="61142">
                  <c:v>2.4643137254901957</c:v>
                </c:pt>
                <c:pt idx="61143">
                  <c:v>2.4643137254901957</c:v>
                </c:pt>
                <c:pt idx="61144">
                  <c:v>2.4643137254901957</c:v>
                </c:pt>
                <c:pt idx="61145">
                  <c:v>2.4643137254901957</c:v>
                </c:pt>
                <c:pt idx="61146">
                  <c:v>2.4643137254901957</c:v>
                </c:pt>
                <c:pt idx="61147">
                  <c:v>2.4643137254901957</c:v>
                </c:pt>
                <c:pt idx="61148">
                  <c:v>2.4643137254901957</c:v>
                </c:pt>
                <c:pt idx="61149">
                  <c:v>2.4643137254901957</c:v>
                </c:pt>
                <c:pt idx="61150">
                  <c:v>2.4643137254901957</c:v>
                </c:pt>
                <c:pt idx="61151">
                  <c:v>2.4643137254901957</c:v>
                </c:pt>
                <c:pt idx="61152">
                  <c:v>2.4643137254901957</c:v>
                </c:pt>
                <c:pt idx="61153">
                  <c:v>2.4643137254901957</c:v>
                </c:pt>
                <c:pt idx="61154">
                  <c:v>2.4643137254901957</c:v>
                </c:pt>
                <c:pt idx="61155">
                  <c:v>2.4643137254901957</c:v>
                </c:pt>
                <c:pt idx="61156">
                  <c:v>2.4643137254901957</c:v>
                </c:pt>
                <c:pt idx="61157">
                  <c:v>2.4643137254901957</c:v>
                </c:pt>
                <c:pt idx="61158">
                  <c:v>2.4643137254901957</c:v>
                </c:pt>
                <c:pt idx="61159">
                  <c:v>2.4643137254901957</c:v>
                </c:pt>
                <c:pt idx="61160">
                  <c:v>2.4643137254901957</c:v>
                </c:pt>
                <c:pt idx="61161">
                  <c:v>2.4643137254901957</c:v>
                </c:pt>
                <c:pt idx="61162">
                  <c:v>2.4643137254901957</c:v>
                </c:pt>
                <c:pt idx="61163">
                  <c:v>2.4643137254901957</c:v>
                </c:pt>
                <c:pt idx="61164">
                  <c:v>2.4643137254901957</c:v>
                </c:pt>
                <c:pt idx="61165">
                  <c:v>2.4643137254901957</c:v>
                </c:pt>
                <c:pt idx="61166">
                  <c:v>2.4643137254901957</c:v>
                </c:pt>
                <c:pt idx="61167">
                  <c:v>2.4643137254901957</c:v>
                </c:pt>
                <c:pt idx="61168">
                  <c:v>2.4643137254901957</c:v>
                </c:pt>
                <c:pt idx="61169">
                  <c:v>2.4643137254901957</c:v>
                </c:pt>
                <c:pt idx="61170">
                  <c:v>2.4643137254901957</c:v>
                </c:pt>
                <c:pt idx="61171">
                  <c:v>2.4643137254901957</c:v>
                </c:pt>
                <c:pt idx="61172">
                  <c:v>2.4643137254901957</c:v>
                </c:pt>
                <c:pt idx="61173">
                  <c:v>2.4643137254901957</c:v>
                </c:pt>
                <c:pt idx="61174">
                  <c:v>2.4643137254901957</c:v>
                </c:pt>
                <c:pt idx="61175">
                  <c:v>2.4643137254901957</c:v>
                </c:pt>
                <c:pt idx="61176">
                  <c:v>2.4643137254901957</c:v>
                </c:pt>
                <c:pt idx="61177">
                  <c:v>2.4643137254901957</c:v>
                </c:pt>
                <c:pt idx="61178">
                  <c:v>2.4643137254901957</c:v>
                </c:pt>
                <c:pt idx="61179">
                  <c:v>2.4643137254901957</c:v>
                </c:pt>
                <c:pt idx="61180">
                  <c:v>2.4643137254901957</c:v>
                </c:pt>
                <c:pt idx="61181">
                  <c:v>2.4643137254901957</c:v>
                </c:pt>
                <c:pt idx="61182">
                  <c:v>2.4643137254901957</c:v>
                </c:pt>
                <c:pt idx="61183">
                  <c:v>2.4643137254901957</c:v>
                </c:pt>
                <c:pt idx="61184">
                  <c:v>2.4643137254901957</c:v>
                </c:pt>
                <c:pt idx="61185">
                  <c:v>2.4643137254901957</c:v>
                </c:pt>
                <c:pt idx="61186">
                  <c:v>2.4643137254901957</c:v>
                </c:pt>
                <c:pt idx="61187">
                  <c:v>2.4643137254901957</c:v>
                </c:pt>
                <c:pt idx="61188">
                  <c:v>2.4643137254901957</c:v>
                </c:pt>
                <c:pt idx="61189">
                  <c:v>2.4643137254901957</c:v>
                </c:pt>
                <c:pt idx="61190">
                  <c:v>2.4643137254901957</c:v>
                </c:pt>
                <c:pt idx="61191">
                  <c:v>2.4643137254901957</c:v>
                </c:pt>
                <c:pt idx="61192">
                  <c:v>2.4643137254901957</c:v>
                </c:pt>
                <c:pt idx="61193">
                  <c:v>2.4643137254901957</c:v>
                </c:pt>
                <c:pt idx="61194">
                  <c:v>2.4643137254901957</c:v>
                </c:pt>
                <c:pt idx="61195">
                  <c:v>2.4643137254901957</c:v>
                </c:pt>
                <c:pt idx="61196">
                  <c:v>2.4643137254901957</c:v>
                </c:pt>
                <c:pt idx="61197">
                  <c:v>2.4643137254901957</c:v>
                </c:pt>
                <c:pt idx="61198">
                  <c:v>2.4643137254901957</c:v>
                </c:pt>
                <c:pt idx="61199">
                  <c:v>2.6117647058823525</c:v>
                </c:pt>
                <c:pt idx="61200">
                  <c:v>2.6117647058823525</c:v>
                </c:pt>
                <c:pt idx="61201">
                  <c:v>2.6117647058823525</c:v>
                </c:pt>
                <c:pt idx="61202">
                  <c:v>2.6117647058823525</c:v>
                </c:pt>
                <c:pt idx="61203">
                  <c:v>2.6117647058823525</c:v>
                </c:pt>
                <c:pt idx="61204">
                  <c:v>2.6117647058823525</c:v>
                </c:pt>
                <c:pt idx="61205">
                  <c:v>2.6117647058823525</c:v>
                </c:pt>
                <c:pt idx="61206">
                  <c:v>2.6117647058823525</c:v>
                </c:pt>
                <c:pt idx="61207">
                  <c:v>2.6117647058823525</c:v>
                </c:pt>
                <c:pt idx="61208">
                  <c:v>2.6117647058823525</c:v>
                </c:pt>
                <c:pt idx="61209">
                  <c:v>2.6117647058823525</c:v>
                </c:pt>
                <c:pt idx="61210">
                  <c:v>2.6117647058823525</c:v>
                </c:pt>
                <c:pt idx="61211">
                  <c:v>2.6117647058823525</c:v>
                </c:pt>
                <c:pt idx="61212">
                  <c:v>2.6117647058823525</c:v>
                </c:pt>
                <c:pt idx="61213">
                  <c:v>2.6117647058823525</c:v>
                </c:pt>
                <c:pt idx="61214">
                  <c:v>2.6117647058823525</c:v>
                </c:pt>
                <c:pt idx="61215">
                  <c:v>2.6117647058823525</c:v>
                </c:pt>
                <c:pt idx="61216">
                  <c:v>2.6117647058823525</c:v>
                </c:pt>
                <c:pt idx="61217">
                  <c:v>2.6117647058823525</c:v>
                </c:pt>
                <c:pt idx="61218">
                  <c:v>2.6117647058823525</c:v>
                </c:pt>
                <c:pt idx="61219">
                  <c:v>2.6117647058823525</c:v>
                </c:pt>
                <c:pt idx="61220">
                  <c:v>2.6117647058823525</c:v>
                </c:pt>
                <c:pt idx="61221">
                  <c:v>2.6117647058823525</c:v>
                </c:pt>
                <c:pt idx="61222">
                  <c:v>2.6117647058823525</c:v>
                </c:pt>
                <c:pt idx="61223">
                  <c:v>2.6117647058823525</c:v>
                </c:pt>
                <c:pt idx="61224">
                  <c:v>2.6117647058823525</c:v>
                </c:pt>
                <c:pt idx="61225">
                  <c:v>2.6117647058823525</c:v>
                </c:pt>
                <c:pt idx="61226">
                  <c:v>2.6117647058823525</c:v>
                </c:pt>
                <c:pt idx="61227">
                  <c:v>2.6117647058823525</c:v>
                </c:pt>
                <c:pt idx="61228">
                  <c:v>2.6117647058823525</c:v>
                </c:pt>
                <c:pt idx="61229">
                  <c:v>2.6117647058823525</c:v>
                </c:pt>
                <c:pt idx="61230">
                  <c:v>2.6117647058823525</c:v>
                </c:pt>
                <c:pt idx="61231">
                  <c:v>2.6117647058823525</c:v>
                </c:pt>
                <c:pt idx="61232">
                  <c:v>2.6117647058823525</c:v>
                </c:pt>
                <c:pt idx="61233">
                  <c:v>2.6117647058823525</c:v>
                </c:pt>
                <c:pt idx="61234">
                  <c:v>2.6117647058823525</c:v>
                </c:pt>
                <c:pt idx="61235">
                  <c:v>2.6117647058823525</c:v>
                </c:pt>
                <c:pt idx="61236">
                  <c:v>2.6117647058823525</c:v>
                </c:pt>
                <c:pt idx="61237">
                  <c:v>2.4643137254901957</c:v>
                </c:pt>
                <c:pt idx="61238">
                  <c:v>2.4643137254901957</c:v>
                </c:pt>
                <c:pt idx="61239">
                  <c:v>2.4643137254901957</c:v>
                </c:pt>
                <c:pt idx="61240">
                  <c:v>2.4643137254901957</c:v>
                </c:pt>
                <c:pt idx="61241">
                  <c:v>2.4643137254901957</c:v>
                </c:pt>
                <c:pt idx="61242">
                  <c:v>2.4643137254901957</c:v>
                </c:pt>
                <c:pt idx="61243">
                  <c:v>2.4643137254901957</c:v>
                </c:pt>
                <c:pt idx="61244">
                  <c:v>2.4643137254901957</c:v>
                </c:pt>
                <c:pt idx="61245">
                  <c:v>2.4643137254901957</c:v>
                </c:pt>
                <c:pt idx="61246">
                  <c:v>2.4643137254901957</c:v>
                </c:pt>
                <c:pt idx="61247">
                  <c:v>2.4643137254901957</c:v>
                </c:pt>
                <c:pt idx="61248">
                  <c:v>2.4643137254901957</c:v>
                </c:pt>
                <c:pt idx="61249">
                  <c:v>2.4643137254901957</c:v>
                </c:pt>
                <c:pt idx="61250">
                  <c:v>2.4643137254901957</c:v>
                </c:pt>
                <c:pt idx="61251">
                  <c:v>2.4643137254901957</c:v>
                </c:pt>
                <c:pt idx="61252">
                  <c:v>2.4643137254901957</c:v>
                </c:pt>
                <c:pt idx="61253">
                  <c:v>2.4643137254901957</c:v>
                </c:pt>
                <c:pt idx="61254">
                  <c:v>2.4643137254901957</c:v>
                </c:pt>
                <c:pt idx="61255">
                  <c:v>2.4643137254901957</c:v>
                </c:pt>
                <c:pt idx="61256">
                  <c:v>2.4643137254901957</c:v>
                </c:pt>
                <c:pt idx="61257">
                  <c:v>2.4643137254901957</c:v>
                </c:pt>
                <c:pt idx="61258">
                  <c:v>2.4643137254901957</c:v>
                </c:pt>
                <c:pt idx="61259">
                  <c:v>2.4643137254901957</c:v>
                </c:pt>
                <c:pt idx="61260">
                  <c:v>2.4643137254901957</c:v>
                </c:pt>
                <c:pt idx="61261">
                  <c:v>2.4643137254901957</c:v>
                </c:pt>
                <c:pt idx="61262">
                  <c:v>2.4643137254901957</c:v>
                </c:pt>
                <c:pt idx="61263">
                  <c:v>2.4643137254901957</c:v>
                </c:pt>
                <c:pt idx="61264">
                  <c:v>2.4643137254901957</c:v>
                </c:pt>
                <c:pt idx="61265">
                  <c:v>2.4643137254901957</c:v>
                </c:pt>
                <c:pt idx="61266">
                  <c:v>2.4643137254901957</c:v>
                </c:pt>
                <c:pt idx="61267">
                  <c:v>2.4643137254901957</c:v>
                </c:pt>
                <c:pt idx="61268">
                  <c:v>2.4643137254901957</c:v>
                </c:pt>
                <c:pt idx="61269">
                  <c:v>2.4643137254901957</c:v>
                </c:pt>
                <c:pt idx="61270">
                  <c:v>2.4643137254901957</c:v>
                </c:pt>
                <c:pt idx="61271">
                  <c:v>2.4643137254901957</c:v>
                </c:pt>
                <c:pt idx="61272">
                  <c:v>2.4643137254901957</c:v>
                </c:pt>
                <c:pt idx="61273">
                  <c:v>2.4643137254901957</c:v>
                </c:pt>
                <c:pt idx="61274">
                  <c:v>2.4643137254901957</c:v>
                </c:pt>
                <c:pt idx="61275">
                  <c:v>2.4643137254901957</c:v>
                </c:pt>
                <c:pt idx="61276">
                  <c:v>2.4643137254901957</c:v>
                </c:pt>
                <c:pt idx="61277">
                  <c:v>2.4643137254901957</c:v>
                </c:pt>
                <c:pt idx="61278">
                  <c:v>2.4643137254901957</c:v>
                </c:pt>
                <c:pt idx="61279">
                  <c:v>2.4643137254901957</c:v>
                </c:pt>
                <c:pt idx="61280">
                  <c:v>2.4643137254901957</c:v>
                </c:pt>
                <c:pt idx="61281">
                  <c:v>2.4643137254901957</c:v>
                </c:pt>
                <c:pt idx="61282">
                  <c:v>2.4643137254901957</c:v>
                </c:pt>
                <c:pt idx="61283">
                  <c:v>2.4643137254901957</c:v>
                </c:pt>
                <c:pt idx="61284">
                  <c:v>2.4643137254901957</c:v>
                </c:pt>
                <c:pt idx="61285">
                  <c:v>2.4643137254901957</c:v>
                </c:pt>
                <c:pt idx="61286">
                  <c:v>2.4643137254901957</c:v>
                </c:pt>
                <c:pt idx="61287">
                  <c:v>2.4643137254901957</c:v>
                </c:pt>
                <c:pt idx="61288">
                  <c:v>2.4643137254901957</c:v>
                </c:pt>
                <c:pt idx="61289">
                  <c:v>2.4643137254901957</c:v>
                </c:pt>
                <c:pt idx="61290">
                  <c:v>2.4643137254901957</c:v>
                </c:pt>
                <c:pt idx="61291">
                  <c:v>2.4643137254901957</c:v>
                </c:pt>
                <c:pt idx="61292">
                  <c:v>2.4643137254901957</c:v>
                </c:pt>
                <c:pt idx="61293">
                  <c:v>2.4643137254901957</c:v>
                </c:pt>
                <c:pt idx="61294">
                  <c:v>2.4643137254901957</c:v>
                </c:pt>
                <c:pt idx="61295">
                  <c:v>2.6117647058823525</c:v>
                </c:pt>
                <c:pt idx="61296">
                  <c:v>2.6117647058823525</c:v>
                </c:pt>
                <c:pt idx="61297">
                  <c:v>2.6117647058823525</c:v>
                </c:pt>
                <c:pt idx="61298">
                  <c:v>2.6117647058823525</c:v>
                </c:pt>
                <c:pt idx="61299">
                  <c:v>2.6117647058823525</c:v>
                </c:pt>
                <c:pt idx="61300">
                  <c:v>2.6117647058823525</c:v>
                </c:pt>
                <c:pt idx="61301">
                  <c:v>2.6117647058823525</c:v>
                </c:pt>
                <c:pt idx="61302">
                  <c:v>2.6117647058823525</c:v>
                </c:pt>
                <c:pt idx="61303">
                  <c:v>2.6117647058823525</c:v>
                </c:pt>
                <c:pt idx="61304">
                  <c:v>2.6117647058823525</c:v>
                </c:pt>
                <c:pt idx="61305">
                  <c:v>2.6117647058823525</c:v>
                </c:pt>
                <c:pt idx="61306">
                  <c:v>2.6117647058823525</c:v>
                </c:pt>
                <c:pt idx="61307">
                  <c:v>2.6117647058823525</c:v>
                </c:pt>
                <c:pt idx="61308">
                  <c:v>2.6117647058823525</c:v>
                </c:pt>
                <c:pt idx="61309">
                  <c:v>2.6117647058823525</c:v>
                </c:pt>
                <c:pt idx="61310">
                  <c:v>2.6117647058823525</c:v>
                </c:pt>
                <c:pt idx="61311">
                  <c:v>2.6117647058823525</c:v>
                </c:pt>
                <c:pt idx="61312">
                  <c:v>2.6117647058823525</c:v>
                </c:pt>
                <c:pt idx="61313">
                  <c:v>2.6117647058823525</c:v>
                </c:pt>
                <c:pt idx="61314">
                  <c:v>2.6117647058823525</c:v>
                </c:pt>
                <c:pt idx="61315">
                  <c:v>2.6117647058823525</c:v>
                </c:pt>
                <c:pt idx="61316">
                  <c:v>2.6117647058823525</c:v>
                </c:pt>
                <c:pt idx="61317">
                  <c:v>2.6117647058823525</c:v>
                </c:pt>
                <c:pt idx="61318">
                  <c:v>2.6117647058823525</c:v>
                </c:pt>
                <c:pt idx="61319">
                  <c:v>2.6117647058823525</c:v>
                </c:pt>
                <c:pt idx="61320">
                  <c:v>2.6117647058823525</c:v>
                </c:pt>
                <c:pt idx="61321">
                  <c:v>2.6117647058823525</c:v>
                </c:pt>
                <c:pt idx="61322">
                  <c:v>2.6117647058823525</c:v>
                </c:pt>
                <c:pt idx="61323">
                  <c:v>2.6117647058823525</c:v>
                </c:pt>
                <c:pt idx="61324">
                  <c:v>2.6117647058823525</c:v>
                </c:pt>
                <c:pt idx="61325">
                  <c:v>2.6117647058823525</c:v>
                </c:pt>
                <c:pt idx="61326">
                  <c:v>2.6117647058823525</c:v>
                </c:pt>
                <c:pt idx="61327">
                  <c:v>2.6117647058823525</c:v>
                </c:pt>
                <c:pt idx="61328">
                  <c:v>2.6117647058823525</c:v>
                </c:pt>
                <c:pt idx="61329">
                  <c:v>2.6117647058823525</c:v>
                </c:pt>
                <c:pt idx="61330">
                  <c:v>2.6117647058823525</c:v>
                </c:pt>
                <c:pt idx="61331">
                  <c:v>2.6117647058823525</c:v>
                </c:pt>
                <c:pt idx="61332">
                  <c:v>2.6117647058823525</c:v>
                </c:pt>
                <c:pt idx="61333">
                  <c:v>2.4643137254901957</c:v>
                </c:pt>
                <c:pt idx="61334">
                  <c:v>2.4643137254901957</c:v>
                </c:pt>
                <c:pt idx="61335">
                  <c:v>2.4643137254901957</c:v>
                </c:pt>
                <c:pt idx="61336">
                  <c:v>2.4643137254901957</c:v>
                </c:pt>
                <c:pt idx="61337">
                  <c:v>2.4643137254901957</c:v>
                </c:pt>
                <c:pt idx="61338">
                  <c:v>2.4643137254901957</c:v>
                </c:pt>
                <c:pt idx="61339">
                  <c:v>2.4643137254901957</c:v>
                </c:pt>
                <c:pt idx="61340">
                  <c:v>2.4643137254901957</c:v>
                </c:pt>
                <c:pt idx="61341">
                  <c:v>2.4643137254901957</c:v>
                </c:pt>
                <c:pt idx="61342">
                  <c:v>2.4643137254901957</c:v>
                </c:pt>
                <c:pt idx="61343">
                  <c:v>2.4643137254901957</c:v>
                </c:pt>
                <c:pt idx="61344">
                  <c:v>2.4643137254901957</c:v>
                </c:pt>
                <c:pt idx="61345">
                  <c:v>2.4643137254901957</c:v>
                </c:pt>
                <c:pt idx="61346">
                  <c:v>2.4643137254901957</c:v>
                </c:pt>
                <c:pt idx="61347">
                  <c:v>2.4643137254901957</c:v>
                </c:pt>
                <c:pt idx="61348">
                  <c:v>2.4643137254901957</c:v>
                </c:pt>
                <c:pt idx="61349">
                  <c:v>2.4643137254901957</c:v>
                </c:pt>
                <c:pt idx="61350">
                  <c:v>2.4643137254901957</c:v>
                </c:pt>
                <c:pt idx="61351">
                  <c:v>2.4643137254901957</c:v>
                </c:pt>
                <c:pt idx="61352">
                  <c:v>2.4643137254901957</c:v>
                </c:pt>
                <c:pt idx="61353">
                  <c:v>2.4643137254901957</c:v>
                </c:pt>
                <c:pt idx="61354">
                  <c:v>2.4643137254901957</c:v>
                </c:pt>
                <c:pt idx="61355">
                  <c:v>2.4643137254901957</c:v>
                </c:pt>
                <c:pt idx="61356">
                  <c:v>2.4643137254901957</c:v>
                </c:pt>
                <c:pt idx="61357">
                  <c:v>2.4643137254901957</c:v>
                </c:pt>
                <c:pt idx="61358">
                  <c:v>2.4643137254901957</c:v>
                </c:pt>
                <c:pt idx="61359">
                  <c:v>2.4643137254901957</c:v>
                </c:pt>
                <c:pt idx="61360">
                  <c:v>2.4643137254901957</c:v>
                </c:pt>
                <c:pt idx="61361">
                  <c:v>2.4643137254901957</c:v>
                </c:pt>
                <c:pt idx="61362">
                  <c:v>2.4643137254901957</c:v>
                </c:pt>
                <c:pt idx="61363">
                  <c:v>2.4643137254901957</c:v>
                </c:pt>
                <c:pt idx="61364">
                  <c:v>2.4643137254901957</c:v>
                </c:pt>
                <c:pt idx="61365">
                  <c:v>2.4643137254901957</c:v>
                </c:pt>
                <c:pt idx="61366">
                  <c:v>2.4643137254901957</c:v>
                </c:pt>
                <c:pt idx="61367">
                  <c:v>2.4643137254901957</c:v>
                </c:pt>
                <c:pt idx="61368">
                  <c:v>2.4643137254901957</c:v>
                </c:pt>
                <c:pt idx="61369">
                  <c:v>2.4643137254901957</c:v>
                </c:pt>
                <c:pt idx="61370">
                  <c:v>2.4643137254901957</c:v>
                </c:pt>
                <c:pt idx="61371">
                  <c:v>2.4643137254901957</c:v>
                </c:pt>
                <c:pt idx="61372">
                  <c:v>2.4643137254901957</c:v>
                </c:pt>
                <c:pt idx="61373">
                  <c:v>2.4643137254901957</c:v>
                </c:pt>
                <c:pt idx="61374">
                  <c:v>2.4643137254901957</c:v>
                </c:pt>
                <c:pt idx="61375">
                  <c:v>2.4643137254901957</c:v>
                </c:pt>
                <c:pt idx="61376">
                  <c:v>2.4643137254901957</c:v>
                </c:pt>
                <c:pt idx="61377">
                  <c:v>2.4643137254901957</c:v>
                </c:pt>
                <c:pt idx="61378">
                  <c:v>2.4643137254901957</c:v>
                </c:pt>
                <c:pt idx="61379">
                  <c:v>2.4643137254901957</c:v>
                </c:pt>
                <c:pt idx="61380">
                  <c:v>2.4643137254901957</c:v>
                </c:pt>
                <c:pt idx="61381">
                  <c:v>2.4643137254901957</c:v>
                </c:pt>
                <c:pt idx="61382">
                  <c:v>2.4643137254901957</c:v>
                </c:pt>
                <c:pt idx="61383">
                  <c:v>2.4643137254901957</c:v>
                </c:pt>
                <c:pt idx="61384">
                  <c:v>2.4643137254901957</c:v>
                </c:pt>
                <c:pt idx="61385">
                  <c:v>2.4643137254901957</c:v>
                </c:pt>
                <c:pt idx="61386">
                  <c:v>2.4643137254901957</c:v>
                </c:pt>
                <c:pt idx="61387">
                  <c:v>2.4643137254901957</c:v>
                </c:pt>
                <c:pt idx="61388">
                  <c:v>2.4643137254901957</c:v>
                </c:pt>
                <c:pt idx="61389">
                  <c:v>2.4643137254901957</c:v>
                </c:pt>
                <c:pt idx="61390">
                  <c:v>2.4643137254901957</c:v>
                </c:pt>
                <c:pt idx="61391">
                  <c:v>2.6117647058823525</c:v>
                </c:pt>
                <c:pt idx="61392">
                  <c:v>2.6117647058823525</c:v>
                </c:pt>
                <c:pt idx="61393">
                  <c:v>2.6117647058823525</c:v>
                </c:pt>
                <c:pt idx="61394">
                  <c:v>2.6117647058823525</c:v>
                </c:pt>
                <c:pt idx="61395">
                  <c:v>2.6117647058823525</c:v>
                </c:pt>
                <c:pt idx="61396">
                  <c:v>2.6117647058823525</c:v>
                </c:pt>
                <c:pt idx="61397">
                  <c:v>2.6117647058823525</c:v>
                </c:pt>
                <c:pt idx="61398">
                  <c:v>2.6117647058823525</c:v>
                </c:pt>
                <c:pt idx="61399">
                  <c:v>2.6117647058823525</c:v>
                </c:pt>
                <c:pt idx="61400">
                  <c:v>2.6117647058823525</c:v>
                </c:pt>
                <c:pt idx="61401">
                  <c:v>2.6117647058823525</c:v>
                </c:pt>
                <c:pt idx="61402">
                  <c:v>2.6117647058823525</c:v>
                </c:pt>
                <c:pt idx="61403">
                  <c:v>2.6117647058823525</c:v>
                </c:pt>
                <c:pt idx="61404">
                  <c:v>2.6117647058823525</c:v>
                </c:pt>
                <c:pt idx="61405">
                  <c:v>2.6117647058823525</c:v>
                </c:pt>
                <c:pt idx="61406">
                  <c:v>2.6117647058823525</c:v>
                </c:pt>
                <c:pt idx="61407">
                  <c:v>2.6117647058823525</c:v>
                </c:pt>
                <c:pt idx="61408">
                  <c:v>2.6117647058823525</c:v>
                </c:pt>
                <c:pt idx="61409">
                  <c:v>2.6117647058823525</c:v>
                </c:pt>
                <c:pt idx="61410">
                  <c:v>2.6117647058823525</c:v>
                </c:pt>
                <c:pt idx="61411">
                  <c:v>2.6117647058823525</c:v>
                </c:pt>
                <c:pt idx="61412">
                  <c:v>2.6117647058823525</c:v>
                </c:pt>
                <c:pt idx="61413">
                  <c:v>2.6117647058823525</c:v>
                </c:pt>
                <c:pt idx="61414">
                  <c:v>2.6117647058823525</c:v>
                </c:pt>
                <c:pt idx="61415">
                  <c:v>2.6117647058823525</c:v>
                </c:pt>
                <c:pt idx="61416">
                  <c:v>2.6117647058823525</c:v>
                </c:pt>
                <c:pt idx="61417">
                  <c:v>2.6117647058823525</c:v>
                </c:pt>
                <c:pt idx="61418">
                  <c:v>2.6117647058823525</c:v>
                </c:pt>
                <c:pt idx="61419">
                  <c:v>2.6117647058823525</c:v>
                </c:pt>
                <c:pt idx="61420">
                  <c:v>2.6117647058823525</c:v>
                </c:pt>
                <c:pt idx="61421">
                  <c:v>2.6117647058823525</c:v>
                </c:pt>
                <c:pt idx="61422">
                  <c:v>2.6117647058823525</c:v>
                </c:pt>
                <c:pt idx="61423">
                  <c:v>2.6117647058823525</c:v>
                </c:pt>
                <c:pt idx="61424">
                  <c:v>2.6117647058823525</c:v>
                </c:pt>
                <c:pt idx="61425">
                  <c:v>2.6117647058823525</c:v>
                </c:pt>
                <c:pt idx="61426">
                  <c:v>2.6117647058823525</c:v>
                </c:pt>
                <c:pt idx="61427">
                  <c:v>2.6117647058823525</c:v>
                </c:pt>
                <c:pt idx="61428">
                  <c:v>2.4643137254901957</c:v>
                </c:pt>
                <c:pt idx="61429">
                  <c:v>2.4643137254901957</c:v>
                </c:pt>
                <c:pt idx="61430">
                  <c:v>2.4643137254901957</c:v>
                </c:pt>
                <c:pt idx="61431">
                  <c:v>2.4643137254901957</c:v>
                </c:pt>
                <c:pt idx="61432">
                  <c:v>2.4643137254901957</c:v>
                </c:pt>
                <c:pt idx="61433">
                  <c:v>2.4643137254901957</c:v>
                </c:pt>
                <c:pt idx="61434">
                  <c:v>2.4643137254901957</c:v>
                </c:pt>
                <c:pt idx="61435">
                  <c:v>2.4643137254901957</c:v>
                </c:pt>
                <c:pt idx="61436">
                  <c:v>2.4643137254901957</c:v>
                </c:pt>
                <c:pt idx="61437">
                  <c:v>2.4643137254901957</c:v>
                </c:pt>
                <c:pt idx="61438">
                  <c:v>2.4643137254901957</c:v>
                </c:pt>
                <c:pt idx="61439">
                  <c:v>2.4643137254901957</c:v>
                </c:pt>
                <c:pt idx="61440">
                  <c:v>2.4643137254901957</c:v>
                </c:pt>
                <c:pt idx="61441">
                  <c:v>2.4643137254901957</c:v>
                </c:pt>
                <c:pt idx="61442">
                  <c:v>2.4643137254901957</c:v>
                </c:pt>
                <c:pt idx="61443">
                  <c:v>2.4643137254901957</c:v>
                </c:pt>
                <c:pt idx="61444">
                  <c:v>2.4643137254901957</c:v>
                </c:pt>
                <c:pt idx="61445">
                  <c:v>2.4643137254901957</c:v>
                </c:pt>
                <c:pt idx="61446">
                  <c:v>2.4643137254901957</c:v>
                </c:pt>
                <c:pt idx="61447">
                  <c:v>2.4643137254901957</c:v>
                </c:pt>
                <c:pt idx="61448">
                  <c:v>2.4643137254901957</c:v>
                </c:pt>
                <c:pt idx="61449">
                  <c:v>2.4643137254901957</c:v>
                </c:pt>
                <c:pt idx="61450">
                  <c:v>2.4643137254901957</c:v>
                </c:pt>
                <c:pt idx="61451">
                  <c:v>2.4643137254901957</c:v>
                </c:pt>
                <c:pt idx="61452">
                  <c:v>2.4643137254901957</c:v>
                </c:pt>
                <c:pt idx="61453">
                  <c:v>2.4643137254901957</c:v>
                </c:pt>
                <c:pt idx="61454">
                  <c:v>2.4643137254901957</c:v>
                </c:pt>
                <c:pt idx="61455">
                  <c:v>2.4643137254901957</c:v>
                </c:pt>
                <c:pt idx="61456">
                  <c:v>2.4643137254901957</c:v>
                </c:pt>
                <c:pt idx="61457">
                  <c:v>2.4643137254901957</c:v>
                </c:pt>
                <c:pt idx="61458">
                  <c:v>2.4643137254901957</c:v>
                </c:pt>
                <c:pt idx="61459">
                  <c:v>2.4643137254901957</c:v>
                </c:pt>
                <c:pt idx="61460">
                  <c:v>2.4643137254901957</c:v>
                </c:pt>
                <c:pt idx="61461">
                  <c:v>2.4643137254901957</c:v>
                </c:pt>
                <c:pt idx="61462">
                  <c:v>2.4643137254901957</c:v>
                </c:pt>
                <c:pt idx="61463">
                  <c:v>2.4643137254901957</c:v>
                </c:pt>
                <c:pt idx="61464">
                  <c:v>2.4643137254901957</c:v>
                </c:pt>
                <c:pt idx="61465">
                  <c:v>2.4643137254901957</c:v>
                </c:pt>
                <c:pt idx="61466">
                  <c:v>2.4643137254901957</c:v>
                </c:pt>
                <c:pt idx="61467">
                  <c:v>2.4643137254901957</c:v>
                </c:pt>
                <c:pt idx="61468">
                  <c:v>2.4643137254901957</c:v>
                </c:pt>
                <c:pt idx="61469">
                  <c:v>2.4643137254901957</c:v>
                </c:pt>
                <c:pt idx="61470">
                  <c:v>2.4643137254901957</c:v>
                </c:pt>
                <c:pt idx="61471">
                  <c:v>2.4643137254901957</c:v>
                </c:pt>
                <c:pt idx="61472">
                  <c:v>2.4643137254901957</c:v>
                </c:pt>
                <c:pt idx="61473">
                  <c:v>2.4643137254901957</c:v>
                </c:pt>
                <c:pt idx="61474">
                  <c:v>2.4643137254901957</c:v>
                </c:pt>
                <c:pt idx="61475">
                  <c:v>2.4643137254901957</c:v>
                </c:pt>
                <c:pt idx="61476">
                  <c:v>2.4643137254901957</c:v>
                </c:pt>
                <c:pt idx="61477">
                  <c:v>2.4643137254901957</c:v>
                </c:pt>
                <c:pt idx="61478">
                  <c:v>2.4643137254901957</c:v>
                </c:pt>
                <c:pt idx="61479">
                  <c:v>2.4643137254901957</c:v>
                </c:pt>
                <c:pt idx="61480">
                  <c:v>2.4643137254901957</c:v>
                </c:pt>
                <c:pt idx="61481">
                  <c:v>2.4643137254901957</c:v>
                </c:pt>
                <c:pt idx="61482">
                  <c:v>2.4643137254901957</c:v>
                </c:pt>
                <c:pt idx="61483">
                  <c:v>2.4643137254901957</c:v>
                </c:pt>
                <c:pt idx="61484">
                  <c:v>2.4643137254901957</c:v>
                </c:pt>
                <c:pt idx="61485">
                  <c:v>2.4643137254901957</c:v>
                </c:pt>
                <c:pt idx="61486">
                  <c:v>2.6117647058823525</c:v>
                </c:pt>
                <c:pt idx="61487">
                  <c:v>2.6117647058823525</c:v>
                </c:pt>
                <c:pt idx="61488">
                  <c:v>2.6117647058823525</c:v>
                </c:pt>
                <c:pt idx="61489">
                  <c:v>2.6117647058823525</c:v>
                </c:pt>
                <c:pt idx="61490">
                  <c:v>2.6117647058823525</c:v>
                </c:pt>
                <c:pt idx="61491">
                  <c:v>2.6117647058823525</c:v>
                </c:pt>
                <c:pt idx="61492">
                  <c:v>2.6117647058823525</c:v>
                </c:pt>
                <c:pt idx="61493">
                  <c:v>2.6117647058823525</c:v>
                </c:pt>
                <c:pt idx="61494">
                  <c:v>2.6117647058823525</c:v>
                </c:pt>
                <c:pt idx="61495">
                  <c:v>2.6117647058823525</c:v>
                </c:pt>
                <c:pt idx="61496">
                  <c:v>2.6117647058823525</c:v>
                </c:pt>
                <c:pt idx="61497">
                  <c:v>2.6117647058823525</c:v>
                </c:pt>
                <c:pt idx="61498">
                  <c:v>2.6117647058823525</c:v>
                </c:pt>
                <c:pt idx="61499">
                  <c:v>2.6117647058823525</c:v>
                </c:pt>
                <c:pt idx="61500">
                  <c:v>2.6117647058823525</c:v>
                </c:pt>
                <c:pt idx="61501">
                  <c:v>2.6117647058823525</c:v>
                </c:pt>
                <c:pt idx="61502">
                  <c:v>2.6117647058823525</c:v>
                </c:pt>
                <c:pt idx="61503">
                  <c:v>2.6117647058823525</c:v>
                </c:pt>
                <c:pt idx="61504">
                  <c:v>2.6117647058823525</c:v>
                </c:pt>
                <c:pt idx="61505">
                  <c:v>2.6117647058823525</c:v>
                </c:pt>
                <c:pt idx="61506">
                  <c:v>2.6117647058823525</c:v>
                </c:pt>
                <c:pt idx="61507">
                  <c:v>2.6117647058823525</c:v>
                </c:pt>
                <c:pt idx="61508">
                  <c:v>2.6117647058823525</c:v>
                </c:pt>
                <c:pt idx="61509">
                  <c:v>2.6117647058823525</c:v>
                </c:pt>
                <c:pt idx="61510">
                  <c:v>2.6117647058823525</c:v>
                </c:pt>
                <c:pt idx="61511">
                  <c:v>2.6117647058823525</c:v>
                </c:pt>
                <c:pt idx="61512">
                  <c:v>2.6117647058823525</c:v>
                </c:pt>
                <c:pt idx="61513">
                  <c:v>2.6117647058823525</c:v>
                </c:pt>
                <c:pt idx="61514">
                  <c:v>2.6117647058823525</c:v>
                </c:pt>
                <c:pt idx="61515">
                  <c:v>2.6117647058823525</c:v>
                </c:pt>
                <c:pt idx="61516">
                  <c:v>2.6117647058823525</c:v>
                </c:pt>
                <c:pt idx="61517">
                  <c:v>2.6117647058823525</c:v>
                </c:pt>
                <c:pt idx="61518">
                  <c:v>2.6117647058823525</c:v>
                </c:pt>
                <c:pt idx="61519">
                  <c:v>2.6117647058823525</c:v>
                </c:pt>
                <c:pt idx="61520">
                  <c:v>2.6117647058823525</c:v>
                </c:pt>
                <c:pt idx="61521">
                  <c:v>2.6117647058823525</c:v>
                </c:pt>
                <c:pt idx="61522">
                  <c:v>2.6117647058823525</c:v>
                </c:pt>
                <c:pt idx="61523">
                  <c:v>2.4643137254901957</c:v>
                </c:pt>
                <c:pt idx="61524">
                  <c:v>2.4643137254901957</c:v>
                </c:pt>
                <c:pt idx="61525">
                  <c:v>2.4643137254901957</c:v>
                </c:pt>
                <c:pt idx="61526">
                  <c:v>2.4643137254901957</c:v>
                </c:pt>
                <c:pt idx="61527">
                  <c:v>2.4643137254901957</c:v>
                </c:pt>
                <c:pt idx="61528">
                  <c:v>2.4643137254901957</c:v>
                </c:pt>
                <c:pt idx="61529">
                  <c:v>2.4643137254901957</c:v>
                </c:pt>
                <c:pt idx="61530">
                  <c:v>2.4643137254901957</c:v>
                </c:pt>
                <c:pt idx="61531">
                  <c:v>2.4643137254901957</c:v>
                </c:pt>
                <c:pt idx="61532">
                  <c:v>2.4643137254901957</c:v>
                </c:pt>
                <c:pt idx="61533">
                  <c:v>2.4643137254901957</c:v>
                </c:pt>
                <c:pt idx="61534">
                  <c:v>2.4643137254901957</c:v>
                </c:pt>
                <c:pt idx="61535">
                  <c:v>2.4643137254901957</c:v>
                </c:pt>
                <c:pt idx="61536">
                  <c:v>2.4643137254901957</c:v>
                </c:pt>
                <c:pt idx="61537">
                  <c:v>2.4643137254901957</c:v>
                </c:pt>
                <c:pt idx="61538">
                  <c:v>2.4643137254901957</c:v>
                </c:pt>
                <c:pt idx="61539">
                  <c:v>2.4643137254901957</c:v>
                </c:pt>
                <c:pt idx="61540">
                  <c:v>2.4643137254901957</c:v>
                </c:pt>
                <c:pt idx="61541">
                  <c:v>2.4643137254901957</c:v>
                </c:pt>
                <c:pt idx="61542">
                  <c:v>2.4643137254901957</c:v>
                </c:pt>
                <c:pt idx="61543">
                  <c:v>2.4643137254901957</c:v>
                </c:pt>
                <c:pt idx="61544">
                  <c:v>2.4643137254901957</c:v>
                </c:pt>
                <c:pt idx="61545">
                  <c:v>2.4643137254901957</c:v>
                </c:pt>
                <c:pt idx="61546">
                  <c:v>2.4643137254901957</c:v>
                </c:pt>
                <c:pt idx="61547">
                  <c:v>2.4643137254901957</c:v>
                </c:pt>
                <c:pt idx="61548">
                  <c:v>2.4643137254901957</c:v>
                </c:pt>
                <c:pt idx="61549">
                  <c:v>2.4643137254901957</c:v>
                </c:pt>
                <c:pt idx="61550">
                  <c:v>2.4643137254901957</c:v>
                </c:pt>
                <c:pt idx="61551">
                  <c:v>2.4643137254901957</c:v>
                </c:pt>
                <c:pt idx="61552">
                  <c:v>2.4643137254901957</c:v>
                </c:pt>
                <c:pt idx="61553">
                  <c:v>2.4643137254901957</c:v>
                </c:pt>
                <c:pt idx="61554">
                  <c:v>2.4643137254901957</c:v>
                </c:pt>
                <c:pt idx="61555">
                  <c:v>2.4643137254901957</c:v>
                </c:pt>
                <c:pt idx="61556">
                  <c:v>2.4643137254901957</c:v>
                </c:pt>
                <c:pt idx="61557">
                  <c:v>2.4643137254901957</c:v>
                </c:pt>
                <c:pt idx="61558">
                  <c:v>2.4643137254901957</c:v>
                </c:pt>
                <c:pt idx="61559">
                  <c:v>2.4643137254901957</c:v>
                </c:pt>
                <c:pt idx="61560">
                  <c:v>2.4643137254901957</c:v>
                </c:pt>
                <c:pt idx="61561">
                  <c:v>2.4643137254901957</c:v>
                </c:pt>
                <c:pt idx="61562">
                  <c:v>2.4643137254901957</c:v>
                </c:pt>
                <c:pt idx="61563">
                  <c:v>2.4643137254901957</c:v>
                </c:pt>
                <c:pt idx="61564">
                  <c:v>2.4643137254901957</c:v>
                </c:pt>
                <c:pt idx="61565">
                  <c:v>2.4643137254901957</c:v>
                </c:pt>
                <c:pt idx="61566">
                  <c:v>2.4643137254901957</c:v>
                </c:pt>
                <c:pt idx="61567">
                  <c:v>2.4643137254901957</c:v>
                </c:pt>
                <c:pt idx="61568">
                  <c:v>2.4643137254901957</c:v>
                </c:pt>
                <c:pt idx="61569">
                  <c:v>2.4643137254901957</c:v>
                </c:pt>
                <c:pt idx="61570">
                  <c:v>2.4643137254901957</c:v>
                </c:pt>
                <c:pt idx="61571">
                  <c:v>2.4643137254901957</c:v>
                </c:pt>
                <c:pt idx="61572">
                  <c:v>2.4643137254901957</c:v>
                </c:pt>
                <c:pt idx="61573">
                  <c:v>2.4643137254901957</c:v>
                </c:pt>
                <c:pt idx="61574">
                  <c:v>2.4643137254901957</c:v>
                </c:pt>
                <c:pt idx="61575">
                  <c:v>2.4643137254901957</c:v>
                </c:pt>
                <c:pt idx="61576">
                  <c:v>2.4643137254901957</c:v>
                </c:pt>
                <c:pt idx="61577">
                  <c:v>2.4643137254901957</c:v>
                </c:pt>
                <c:pt idx="61578">
                  <c:v>2.4643137254901957</c:v>
                </c:pt>
                <c:pt idx="61579">
                  <c:v>2.4643137254901957</c:v>
                </c:pt>
                <c:pt idx="61580">
                  <c:v>2.4643137254901957</c:v>
                </c:pt>
                <c:pt idx="61581">
                  <c:v>2.4643137254901957</c:v>
                </c:pt>
                <c:pt idx="61582">
                  <c:v>2.4643137254901957</c:v>
                </c:pt>
                <c:pt idx="61583">
                  <c:v>2.6117647058823525</c:v>
                </c:pt>
                <c:pt idx="61584">
                  <c:v>2.6117647058823525</c:v>
                </c:pt>
                <c:pt idx="61585">
                  <c:v>2.6117647058823525</c:v>
                </c:pt>
                <c:pt idx="61586">
                  <c:v>2.6117647058823525</c:v>
                </c:pt>
                <c:pt idx="61587">
                  <c:v>2.6117647058823525</c:v>
                </c:pt>
                <c:pt idx="61588">
                  <c:v>2.6117647058823525</c:v>
                </c:pt>
                <c:pt idx="61589">
                  <c:v>2.6117647058823525</c:v>
                </c:pt>
                <c:pt idx="61590">
                  <c:v>2.6117647058823525</c:v>
                </c:pt>
                <c:pt idx="61591">
                  <c:v>2.6117647058823525</c:v>
                </c:pt>
                <c:pt idx="61592">
                  <c:v>2.6117647058823525</c:v>
                </c:pt>
                <c:pt idx="61593">
                  <c:v>2.6117647058823525</c:v>
                </c:pt>
                <c:pt idx="61594">
                  <c:v>2.6117647058823525</c:v>
                </c:pt>
                <c:pt idx="61595">
                  <c:v>2.6117647058823525</c:v>
                </c:pt>
                <c:pt idx="61596">
                  <c:v>2.6117647058823525</c:v>
                </c:pt>
                <c:pt idx="61597">
                  <c:v>2.6117647058823525</c:v>
                </c:pt>
                <c:pt idx="61598">
                  <c:v>2.6117647058823525</c:v>
                </c:pt>
                <c:pt idx="61599">
                  <c:v>2.6117647058823525</c:v>
                </c:pt>
                <c:pt idx="61600">
                  <c:v>2.6117647058823525</c:v>
                </c:pt>
                <c:pt idx="61601">
                  <c:v>2.6117647058823525</c:v>
                </c:pt>
                <c:pt idx="61602">
                  <c:v>2.6117647058823525</c:v>
                </c:pt>
                <c:pt idx="61603">
                  <c:v>2.6117647058823525</c:v>
                </c:pt>
                <c:pt idx="61604">
                  <c:v>2.6117647058823525</c:v>
                </c:pt>
                <c:pt idx="61605">
                  <c:v>2.6117647058823525</c:v>
                </c:pt>
                <c:pt idx="61606">
                  <c:v>2.6117647058823525</c:v>
                </c:pt>
                <c:pt idx="61607">
                  <c:v>2.6117647058823525</c:v>
                </c:pt>
                <c:pt idx="61608">
                  <c:v>2.6117647058823525</c:v>
                </c:pt>
                <c:pt idx="61609">
                  <c:v>2.6117647058823525</c:v>
                </c:pt>
                <c:pt idx="61610">
                  <c:v>2.6117647058823525</c:v>
                </c:pt>
                <c:pt idx="61611">
                  <c:v>2.6117647058823525</c:v>
                </c:pt>
                <c:pt idx="61612">
                  <c:v>2.6117647058823525</c:v>
                </c:pt>
                <c:pt idx="61613">
                  <c:v>2.6117647058823525</c:v>
                </c:pt>
                <c:pt idx="61614">
                  <c:v>2.6117647058823525</c:v>
                </c:pt>
                <c:pt idx="61615">
                  <c:v>2.6117647058823525</c:v>
                </c:pt>
                <c:pt idx="61616">
                  <c:v>2.6117647058823525</c:v>
                </c:pt>
                <c:pt idx="61617">
                  <c:v>2.4643137254901957</c:v>
                </c:pt>
                <c:pt idx="61618">
                  <c:v>2.4643137254901957</c:v>
                </c:pt>
                <c:pt idx="61619">
                  <c:v>2.4643137254901957</c:v>
                </c:pt>
                <c:pt idx="61620">
                  <c:v>2.4643137254901957</c:v>
                </c:pt>
                <c:pt idx="61621">
                  <c:v>2.4643137254901957</c:v>
                </c:pt>
                <c:pt idx="61622">
                  <c:v>2.4643137254901957</c:v>
                </c:pt>
                <c:pt idx="61623">
                  <c:v>2.4643137254901957</c:v>
                </c:pt>
                <c:pt idx="61624">
                  <c:v>2.4643137254901957</c:v>
                </c:pt>
                <c:pt idx="61625">
                  <c:v>2.4643137254901957</c:v>
                </c:pt>
                <c:pt idx="61626">
                  <c:v>2.4643137254901957</c:v>
                </c:pt>
                <c:pt idx="61627">
                  <c:v>2.4643137254901957</c:v>
                </c:pt>
                <c:pt idx="61628">
                  <c:v>2.4643137254901957</c:v>
                </c:pt>
                <c:pt idx="61629">
                  <c:v>2.4643137254901957</c:v>
                </c:pt>
                <c:pt idx="61630">
                  <c:v>2.4643137254901957</c:v>
                </c:pt>
                <c:pt idx="61631">
                  <c:v>2.4643137254901957</c:v>
                </c:pt>
                <c:pt idx="61632">
                  <c:v>2.4643137254901957</c:v>
                </c:pt>
                <c:pt idx="61633">
                  <c:v>2.4643137254901957</c:v>
                </c:pt>
                <c:pt idx="61634">
                  <c:v>2.4643137254901957</c:v>
                </c:pt>
                <c:pt idx="61635">
                  <c:v>2.4643137254901957</c:v>
                </c:pt>
                <c:pt idx="61636">
                  <c:v>2.4643137254901957</c:v>
                </c:pt>
                <c:pt idx="61637">
                  <c:v>2.4643137254901957</c:v>
                </c:pt>
                <c:pt idx="61638">
                  <c:v>2.4643137254901957</c:v>
                </c:pt>
                <c:pt idx="61639">
                  <c:v>2.4643137254901957</c:v>
                </c:pt>
                <c:pt idx="61640">
                  <c:v>2.4643137254901957</c:v>
                </c:pt>
                <c:pt idx="61641">
                  <c:v>2.4643137254901957</c:v>
                </c:pt>
                <c:pt idx="61642">
                  <c:v>2.4643137254901957</c:v>
                </c:pt>
                <c:pt idx="61643">
                  <c:v>2.4643137254901957</c:v>
                </c:pt>
                <c:pt idx="61644">
                  <c:v>2.4643137254901957</c:v>
                </c:pt>
                <c:pt idx="61645">
                  <c:v>2.4643137254901957</c:v>
                </c:pt>
                <c:pt idx="61646">
                  <c:v>2.4643137254901957</c:v>
                </c:pt>
                <c:pt idx="61647">
                  <c:v>2.4643137254901957</c:v>
                </c:pt>
                <c:pt idx="61648">
                  <c:v>2.4643137254901957</c:v>
                </c:pt>
                <c:pt idx="61649">
                  <c:v>2.4643137254901957</c:v>
                </c:pt>
                <c:pt idx="61650">
                  <c:v>2.4643137254901957</c:v>
                </c:pt>
                <c:pt idx="61651">
                  <c:v>2.4643137254901957</c:v>
                </c:pt>
                <c:pt idx="61652">
                  <c:v>2.4643137254901957</c:v>
                </c:pt>
                <c:pt idx="61653">
                  <c:v>2.4643137254901957</c:v>
                </c:pt>
                <c:pt idx="61654">
                  <c:v>2.4643137254901957</c:v>
                </c:pt>
                <c:pt idx="61655">
                  <c:v>2.4643137254901957</c:v>
                </c:pt>
                <c:pt idx="61656">
                  <c:v>2.4643137254901957</c:v>
                </c:pt>
                <c:pt idx="61657">
                  <c:v>2.4643137254901957</c:v>
                </c:pt>
                <c:pt idx="61658">
                  <c:v>2.4643137254901957</c:v>
                </c:pt>
                <c:pt idx="61659">
                  <c:v>2.4643137254901957</c:v>
                </c:pt>
                <c:pt idx="61660">
                  <c:v>2.4643137254901957</c:v>
                </c:pt>
                <c:pt idx="61661">
                  <c:v>2.4643137254901957</c:v>
                </c:pt>
                <c:pt idx="61662">
                  <c:v>2.4643137254901957</c:v>
                </c:pt>
                <c:pt idx="61663">
                  <c:v>2.4643137254901957</c:v>
                </c:pt>
                <c:pt idx="61664">
                  <c:v>2.4643137254901957</c:v>
                </c:pt>
                <c:pt idx="61665">
                  <c:v>2.4643137254901957</c:v>
                </c:pt>
                <c:pt idx="61666">
                  <c:v>2.4643137254901957</c:v>
                </c:pt>
                <c:pt idx="61667">
                  <c:v>2.4643137254901957</c:v>
                </c:pt>
                <c:pt idx="61668">
                  <c:v>2.4643137254901957</c:v>
                </c:pt>
                <c:pt idx="61669">
                  <c:v>2.4643137254901957</c:v>
                </c:pt>
                <c:pt idx="61670">
                  <c:v>2.4643137254901957</c:v>
                </c:pt>
                <c:pt idx="61671">
                  <c:v>2.4643137254901957</c:v>
                </c:pt>
                <c:pt idx="61672">
                  <c:v>2.4643137254901957</c:v>
                </c:pt>
                <c:pt idx="61673">
                  <c:v>2.4643137254901957</c:v>
                </c:pt>
                <c:pt idx="61674">
                  <c:v>2.4643137254901957</c:v>
                </c:pt>
                <c:pt idx="61675">
                  <c:v>2.4643137254901957</c:v>
                </c:pt>
                <c:pt idx="61676">
                  <c:v>2.4643137254901957</c:v>
                </c:pt>
                <c:pt idx="61677">
                  <c:v>2.4643137254901957</c:v>
                </c:pt>
                <c:pt idx="61678">
                  <c:v>2.4643137254901957</c:v>
                </c:pt>
                <c:pt idx="61679">
                  <c:v>2.6117647058823525</c:v>
                </c:pt>
                <c:pt idx="61680">
                  <c:v>2.6117647058823525</c:v>
                </c:pt>
                <c:pt idx="61681">
                  <c:v>2.6117647058823525</c:v>
                </c:pt>
                <c:pt idx="61682">
                  <c:v>2.6117647058823525</c:v>
                </c:pt>
                <c:pt idx="61683">
                  <c:v>2.6117647058823525</c:v>
                </c:pt>
                <c:pt idx="61684">
                  <c:v>2.6117647058823525</c:v>
                </c:pt>
                <c:pt idx="61685">
                  <c:v>2.6117647058823525</c:v>
                </c:pt>
                <c:pt idx="61686">
                  <c:v>2.6117647058823525</c:v>
                </c:pt>
                <c:pt idx="61687">
                  <c:v>2.6117647058823525</c:v>
                </c:pt>
                <c:pt idx="61688">
                  <c:v>2.6117647058823525</c:v>
                </c:pt>
                <c:pt idx="61689">
                  <c:v>2.6117647058823525</c:v>
                </c:pt>
                <c:pt idx="61690">
                  <c:v>2.6117647058823525</c:v>
                </c:pt>
                <c:pt idx="61691">
                  <c:v>2.6117647058823525</c:v>
                </c:pt>
                <c:pt idx="61692">
                  <c:v>2.6117647058823525</c:v>
                </c:pt>
                <c:pt idx="61693">
                  <c:v>2.6117647058823525</c:v>
                </c:pt>
                <c:pt idx="61694">
                  <c:v>2.6117647058823525</c:v>
                </c:pt>
                <c:pt idx="61695">
                  <c:v>2.6117647058823525</c:v>
                </c:pt>
                <c:pt idx="61696">
                  <c:v>2.6117647058823525</c:v>
                </c:pt>
                <c:pt idx="61697">
                  <c:v>2.6117647058823525</c:v>
                </c:pt>
                <c:pt idx="61698">
                  <c:v>2.6117647058823525</c:v>
                </c:pt>
                <c:pt idx="61699">
                  <c:v>2.6117647058823525</c:v>
                </c:pt>
                <c:pt idx="61700">
                  <c:v>2.6117647058823525</c:v>
                </c:pt>
                <c:pt idx="61701">
                  <c:v>2.6117647058823525</c:v>
                </c:pt>
                <c:pt idx="61702">
                  <c:v>2.6117647058823525</c:v>
                </c:pt>
                <c:pt idx="61703">
                  <c:v>2.6117647058823525</c:v>
                </c:pt>
                <c:pt idx="61704">
                  <c:v>2.6117647058823525</c:v>
                </c:pt>
                <c:pt idx="61705">
                  <c:v>2.6117647058823525</c:v>
                </c:pt>
                <c:pt idx="61706">
                  <c:v>2.6117647058823525</c:v>
                </c:pt>
                <c:pt idx="61707">
                  <c:v>2.6117647058823525</c:v>
                </c:pt>
                <c:pt idx="61708">
                  <c:v>2.6117647058823525</c:v>
                </c:pt>
                <c:pt idx="61709">
                  <c:v>2.6117647058823525</c:v>
                </c:pt>
                <c:pt idx="61710">
                  <c:v>2.6117647058823525</c:v>
                </c:pt>
                <c:pt idx="61711">
                  <c:v>2.6117647058823525</c:v>
                </c:pt>
                <c:pt idx="61712">
                  <c:v>2.6117647058823525</c:v>
                </c:pt>
                <c:pt idx="61713">
                  <c:v>2.4643137254901957</c:v>
                </c:pt>
                <c:pt idx="61714">
                  <c:v>2.4643137254901957</c:v>
                </c:pt>
                <c:pt idx="61715">
                  <c:v>2.4643137254901957</c:v>
                </c:pt>
                <c:pt idx="61716">
                  <c:v>2.4643137254901957</c:v>
                </c:pt>
                <c:pt idx="61717">
                  <c:v>2.4643137254901957</c:v>
                </c:pt>
                <c:pt idx="61718">
                  <c:v>2.4643137254901957</c:v>
                </c:pt>
                <c:pt idx="61719">
                  <c:v>2.4643137254901957</c:v>
                </c:pt>
                <c:pt idx="61720">
                  <c:v>2.4643137254901957</c:v>
                </c:pt>
                <c:pt idx="61721">
                  <c:v>2.4643137254901957</c:v>
                </c:pt>
                <c:pt idx="61722">
                  <c:v>2.4643137254901957</c:v>
                </c:pt>
                <c:pt idx="61723">
                  <c:v>2.4643137254901957</c:v>
                </c:pt>
                <c:pt idx="61724">
                  <c:v>2.4643137254901957</c:v>
                </c:pt>
                <c:pt idx="61725">
                  <c:v>2.4643137254901957</c:v>
                </c:pt>
                <c:pt idx="61726">
                  <c:v>2.4643137254901957</c:v>
                </c:pt>
                <c:pt idx="61727">
                  <c:v>2.4643137254901957</c:v>
                </c:pt>
                <c:pt idx="61728">
                  <c:v>2.4643137254901957</c:v>
                </c:pt>
                <c:pt idx="61729">
                  <c:v>2.4643137254901957</c:v>
                </c:pt>
                <c:pt idx="61730">
                  <c:v>2.4643137254901957</c:v>
                </c:pt>
                <c:pt idx="61731">
                  <c:v>2.4643137254901957</c:v>
                </c:pt>
                <c:pt idx="61732">
                  <c:v>2.4643137254901957</c:v>
                </c:pt>
                <c:pt idx="61733">
                  <c:v>2.4643137254901957</c:v>
                </c:pt>
                <c:pt idx="61734">
                  <c:v>2.4643137254901957</c:v>
                </c:pt>
                <c:pt idx="61735">
                  <c:v>2.4643137254901957</c:v>
                </c:pt>
                <c:pt idx="61736">
                  <c:v>2.4643137254901957</c:v>
                </c:pt>
                <c:pt idx="61737">
                  <c:v>2.4643137254901957</c:v>
                </c:pt>
                <c:pt idx="61738">
                  <c:v>2.4643137254901957</c:v>
                </c:pt>
                <c:pt idx="61739">
                  <c:v>2.4643137254901957</c:v>
                </c:pt>
                <c:pt idx="61740">
                  <c:v>2.4643137254901957</c:v>
                </c:pt>
                <c:pt idx="61741">
                  <c:v>2.4643137254901957</c:v>
                </c:pt>
                <c:pt idx="61742">
                  <c:v>2.4643137254901957</c:v>
                </c:pt>
                <c:pt idx="61743">
                  <c:v>2.4643137254901957</c:v>
                </c:pt>
                <c:pt idx="61744">
                  <c:v>2.4643137254901957</c:v>
                </c:pt>
                <c:pt idx="61745">
                  <c:v>2.4643137254901957</c:v>
                </c:pt>
                <c:pt idx="61746">
                  <c:v>2.4643137254901957</c:v>
                </c:pt>
                <c:pt idx="61747">
                  <c:v>2.4643137254901957</c:v>
                </c:pt>
                <c:pt idx="61748">
                  <c:v>2.4643137254901957</c:v>
                </c:pt>
                <c:pt idx="61749">
                  <c:v>2.4643137254901957</c:v>
                </c:pt>
                <c:pt idx="61750">
                  <c:v>2.4643137254901957</c:v>
                </c:pt>
                <c:pt idx="61751">
                  <c:v>2.4643137254901957</c:v>
                </c:pt>
                <c:pt idx="61752">
                  <c:v>2.4643137254901957</c:v>
                </c:pt>
                <c:pt idx="61753">
                  <c:v>2.4643137254901957</c:v>
                </c:pt>
                <c:pt idx="61754">
                  <c:v>2.4643137254901957</c:v>
                </c:pt>
                <c:pt idx="61755">
                  <c:v>2.4643137254901957</c:v>
                </c:pt>
                <c:pt idx="61756">
                  <c:v>2.4643137254901957</c:v>
                </c:pt>
                <c:pt idx="61757">
                  <c:v>2.4643137254901957</c:v>
                </c:pt>
                <c:pt idx="61758">
                  <c:v>2.4643137254901957</c:v>
                </c:pt>
                <c:pt idx="61759">
                  <c:v>2.4643137254901957</c:v>
                </c:pt>
                <c:pt idx="61760">
                  <c:v>2.4643137254901957</c:v>
                </c:pt>
                <c:pt idx="61761">
                  <c:v>2.4643137254901957</c:v>
                </c:pt>
                <c:pt idx="61762">
                  <c:v>2.4643137254901957</c:v>
                </c:pt>
                <c:pt idx="61763">
                  <c:v>2.4643137254901957</c:v>
                </c:pt>
                <c:pt idx="61764">
                  <c:v>2.4643137254901957</c:v>
                </c:pt>
                <c:pt idx="61765">
                  <c:v>2.4643137254901957</c:v>
                </c:pt>
                <c:pt idx="61766">
                  <c:v>2.4643137254901957</c:v>
                </c:pt>
                <c:pt idx="61767">
                  <c:v>2.4643137254901957</c:v>
                </c:pt>
                <c:pt idx="61768">
                  <c:v>2.4643137254901957</c:v>
                </c:pt>
                <c:pt idx="61769">
                  <c:v>2.4643137254901957</c:v>
                </c:pt>
                <c:pt idx="61770">
                  <c:v>2.4643137254901957</c:v>
                </c:pt>
                <c:pt idx="61771">
                  <c:v>2.4643137254901957</c:v>
                </c:pt>
                <c:pt idx="61772">
                  <c:v>2.4643137254901957</c:v>
                </c:pt>
                <c:pt idx="61773">
                  <c:v>2.4643137254901957</c:v>
                </c:pt>
                <c:pt idx="61774">
                  <c:v>2.6117647058823525</c:v>
                </c:pt>
                <c:pt idx="61775">
                  <c:v>2.6117647058823525</c:v>
                </c:pt>
                <c:pt idx="61776">
                  <c:v>2.6117647058823525</c:v>
                </c:pt>
                <c:pt idx="61777">
                  <c:v>2.6117647058823525</c:v>
                </c:pt>
                <c:pt idx="61778">
                  <c:v>2.6117647058823525</c:v>
                </c:pt>
                <c:pt idx="61779">
                  <c:v>2.6117647058823525</c:v>
                </c:pt>
                <c:pt idx="61780">
                  <c:v>2.6117647058823525</c:v>
                </c:pt>
                <c:pt idx="61781">
                  <c:v>2.6117647058823525</c:v>
                </c:pt>
                <c:pt idx="61782">
                  <c:v>2.6117647058823525</c:v>
                </c:pt>
                <c:pt idx="61783">
                  <c:v>2.6117647058823525</c:v>
                </c:pt>
                <c:pt idx="61784">
                  <c:v>2.6117647058823525</c:v>
                </c:pt>
                <c:pt idx="61785">
                  <c:v>2.6117647058823525</c:v>
                </c:pt>
                <c:pt idx="61786">
                  <c:v>2.6117647058823525</c:v>
                </c:pt>
                <c:pt idx="61787">
                  <c:v>2.6117647058823525</c:v>
                </c:pt>
                <c:pt idx="61788">
                  <c:v>2.6117647058823525</c:v>
                </c:pt>
                <c:pt idx="61789">
                  <c:v>2.6117647058823525</c:v>
                </c:pt>
                <c:pt idx="61790">
                  <c:v>2.6117647058823525</c:v>
                </c:pt>
                <c:pt idx="61791">
                  <c:v>2.6117647058823525</c:v>
                </c:pt>
                <c:pt idx="61792">
                  <c:v>2.6117647058823525</c:v>
                </c:pt>
                <c:pt idx="61793">
                  <c:v>2.6117647058823525</c:v>
                </c:pt>
                <c:pt idx="61794">
                  <c:v>2.6117647058823525</c:v>
                </c:pt>
                <c:pt idx="61795">
                  <c:v>2.6117647058823525</c:v>
                </c:pt>
                <c:pt idx="61796">
                  <c:v>2.6117647058823525</c:v>
                </c:pt>
                <c:pt idx="61797">
                  <c:v>2.6117647058823525</c:v>
                </c:pt>
                <c:pt idx="61798">
                  <c:v>2.6117647058823525</c:v>
                </c:pt>
                <c:pt idx="61799">
                  <c:v>2.6117647058823525</c:v>
                </c:pt>
                <c:pt idx="61800">
                  <c:v>2.6117647058823525</c:v>
                </c:pt>
                <c:pt idx="61801">
                  <c:v>2.6117647058823525</c:v>
                </c:pt>
                <c:pt idx="61802">
                  <c:v>2.6117647058823525</c:v>
                </c:pt>
                <c:pt idx="61803">
                  <c:v>2.6117647058823525</c:v>
                </c:pt>
                <c:pt idx="61804">
                  <c:v>2.6117647058823525</c:v>
                </c:pt>
                <c:pt idx="61805">
                  <c:v>2.6117647058823525</c:v>
                </c:pt>
                <c:pt idx="61806">
                  <c:v>2.6117647058823525</c:v>
                </c:pt>
                <c:pt idx="61807">
                  <c:v>2.6117647058823525</c:v>
                </c:pt>
                <c:pt idx="61808">
                  <c:v>2.4643137254901957</c:v>
                </c:pt>
                <c:pt idx="61809">
                  <c:v>2.4643137254901957</c:v>
                </c:pt>
                <c:pt idx="61810">
                  <c:v>2.4643137254901957</c:v>
                </c:pt>
                <c:pt idx="61811">
                  <c:v>2.4643137254901957</c:v>
                </c:pt>
                <c:pt idx="61812">
                  <c:v>2.4643137254901957</c:v>
                </c:pt>
                <c:pt idx="61813">
                  <c:v>2.4643137254901957</c:v>
                </c:pt>
                <c:pt idx="61814">
                  <c:v>2.4643137254901957</c:v>
                </c:pt>
                <c:pt idx="61815">
                  <c:v>2.4643137254901957</c:v>
                </c:pt>
                <c:pt idx="61816">
                  <c:v>2.4643137254901957</c:v>
                </c:pt>
                <c:pt idx="61817">
                  <c:v>2.4643137254901957</c:v>
                </c:pt>
                <c:pt idx="61818">
                  <c:v>2.4643137254901957</c:v>
                </c:pt>
                <c:pt idx="61819">
                  <c:v>2.4643137254901957</c:v>
                </c:pt>
                <c:pt idx="61820">
                  <c:v>2.4643137254901957</c:v>
                </c:pt>
                <c:pt idx="61821">
                  <c:v>2.4643137254901957</c:v>
                </c:pt>
                <c:pt idx="61822">
                  <c:v>2.4643137254901957</c:v>
                </c:pt>
                <c:pt idx="61823">
                  <c:v>2.4643137254901957</c:v>
                </c:pt>
                <c:pt idx="61824">
                  <c:v>2.4643137254901957</c:v>
                </c:pt>
                <c:pt idx="61825">
                  <c:v>2.4643137254901957</c:v>
                </c:pt>
                <c:pt idx="61826">
                  <c:v>2.4643137254901957</c:v>
                </c:pt>
                <c:pt idx="61827">
                  <c:v>2.4643137254901957</c:v>
                </c:pt>
                <c:pt idx="61828">
                  <c:v>2.4643137254901957</c:v>
                </c:pt>
                <c:pt idx="61829">
                  <c:v>2.4643137254901957</c:v>
                </c:pt>
                <c:pt idx="61830">
                  <c:v>2.4643137254901957</c:v>
                </c:pt>
                <c:pt idx="61831">
                  <c:v>2.4643137254901957</c:v>
                </c:pt>
                <c:pt idx="61832">
                  <c:v>2.4643137254901957</c:v>
                </c:pt>
                <c:pt idx="61833">
                  <c:v>2.4643137254901957</c:v>
                </c:pt>
                <c:pt idx="61834">
                  <c:v>2.4643137254901957</c:v>
                </c:pt>
                <c:pt idx="61835">
                  <c:v>2.4643137254901957</c:v>
                </c:pt>
                <c:pt idx="61836">
                  <c:v>2.4643137254901957</c:v>
                </c:pt>
                <c:pt idx="61837">
                  <c:v>2.4643137254901957</c:v>
                </c:pt>
                <c:pt idx="61838">
                  <c:v>2.4643137254901957</c:v>
                </c:pt>
                <c:pt idx="61839">
                  <c:v>2.4643137254901957</c:v>
                </c:pt>
                <c:pt idx="61840">
                  <c:v>2.4643137254901957</c:v>
                </c:pt>
                <c:pt idx="61841">
                  <c:v>2.4643137254901957</c:v>
                </c:pt>
                <c:pt idx="61842">
                  <c:v>2.4643137254901957</c:v>
                </c:pt>
                <c:pt idx="61843">
                  <c:v>2.4643137254901957</c:v>
                </c:pt>
                <c:pt idx="61844">
                  <c:v>2.4643137254901957</c:v>
                </c:pt>
                <c:pt idx="61845">
                  <c:v>2.4643137254901957</c:v>
                </c:pt>
                <c:pt idx="61846">
                  <c:v>2.4643137254901957</c:v>
                </c:pt>
                <c:pt idx="61847">
                  <c:v>2.4643137254901957</c:v>
                </c:pt>
                <c:pt idx="61848">
                  <c:v>2.4643137254901957</c:v>
                </c:pt>
                <c:pt idx="61849">
                  <c:v>2.4643137254901957</c:v>
                </c:pt>
                <c:pt idx="61850">
                  <c:v>2.4643137254901957</c:v>
                </c:pt>
                <c:pt idx="61851">
                  <c:v>2.4643137254901957</c:v>
                </c:pt>
                <c:pt idx="61852">
                  <c:v>2.4643137254901957</c:v>
                </c:pt>
                <c:pt idx="61853">
                  <c:v>2.4643137254901957</c:v>
                </c:pt>
                <c:pt idx="61854">
                  <c:v>2.4643137254901957</c:v>
                </c:pt>
                <c:pt idx="61855">
                  <c:v>2.4643137254901957</c:v>
                </c:pt>
                <c:pt idx="61856">
                  <c:v>2.4643137254901957</c:v>
                </c:pt>
                <c:pt idx="61857">
                  <c:v>2.4643137254901957</c:v>
                </c:pt>
                <c:pt idx="61858">
                  <c:v>2.4643137254901957</c:v>
                </c:pt>
                <c:pt idx="61859">
                  <c:v>2.4643137254901957</c:v>
                </c:pt>
                <c:pt idx="61860">
                  <c:v>2.4643137254901957</c:v>
                </c:pt>
                <c:pt idx="61861">
                  <c:v>2.4643137254901957</c:v>
                </c:pt>
                <c:pt idx="61862">
                  <c:v>2.4643137254901957</c:v>
                </c:pt>
                <c:pt idx="61863">
                  <c:v>2.4643137254901957</c:v>
                </c:pt>
                <c:pt idx="61864">
                  <c:v>2.4643137254901957</c:v>
                </c:pt>
                <c:pt idx="61865">
                  <c:v>2.4643137254901957</c:v>
                </c:pt>
                <c:pt idx="61866">
                  <c:v>2.4643137254901957</c:v>
                </c:pt>
                <c:pt idx="61867">
                  <c:v>2.4643137254901957</c:v>
                </c:pt>
                <c:pt idx="61868">
                  <c:v>2.4643137254901957</c:v>
                </c:pt>
                <c:pt idx="61869">
                  <c:v>2.6117647058823525</c:v>
                </c:pt>
                <c:pt idx="61870">
                  <c:v>2.6117647058823525</c:v>
                </c:pt>
                <c:pt idx="61871">
                  <c:v>2.6117647058823525</c:v>
                </c:pt>
                <c:pt idx="61872">
                  <c:v>2.6117647058823525</c:v>
                </c:pt>
                <c:pt idx="61873">
                  <c:v>2.6117647058823525</c:v>
                </c:pt>
                <c:pt idx="61874">
                  <c:v>2.6117647058823525</c:v>
                </c:pt>
                <c:pt idx="61875">
                  <c:v>2.6117647058823525</c:v>
                </c:pt>
                <c:pt idx="61876">
                  <c:v>2.6117647058823525</c:v>
                </c:pt>
                <c:pt idx="61877">
                  <c:v>2.6117647058823525</c:v>
                </c:pt>
                <c:pt idx="61878">
                  <c:v>2.6117647058823525</c:v>
                </c:pt>
                <c:pt idx="61879">
                  <c:v>2.6117647058823525</c:v>
                </c:pt>
                <c:pt idx="61880">
                  <c:v>2.6117647058823525</c:v>
                </c:pt>
                <c:pt idx="61881">
                  <c:v>2.6117647058823525</c:v>
                </c:pt>
                <c:pt idx="61882">
                  <c:v>2.6117647058823525</c:v>
                </c:pt>
                <c:pt idx="61883">
                  <c:v>2.6117647058823525</c:v>
                </c:pt>
                <c:pt idx="61884">
                  <c:v>2.6117647058823525</c:v>
                </c:pt>
                <c:pt idx="61885">
                  <c:v>2.6117647058823525</c:v>
                </c:pt>
                <c:pt idx="61886">
                  <c:v>2.6117647058823525</c:v>
                </c:pt>
                <c:pt idx="61887">
                  <c:v>2.6117647058823525</c:v>
                </c:pt>
                <c:pt idx="61888">
                  <c:v>2.6117647058823525</c:v>
                </c:pt>
                <c:pt idx="61889">
                  <c:v>2.6117647058823525</c:v>
                </c:pt>
                <c:pt idx="61890">
                  <c:v>2.6117647058823525</c:v>
                </c:pt>
                <c:pt idx="61891">
                  <c:v>2.6117647058823525</c:v>
                </c:pt>
                <c:pt idx="61892">
                  <c:v>2.6117647058823525</c:v>
                </c:pt>
                <c:pt idx="61893">
                  <c:v>2.6117647058823525</c:v>
                </c:pt>
                <c:pt idx="61894">
                  <c:v>2.6117647058823525</c:v>
                </c:pt>
                <c:pt idx="61895">
                  <c:v>2.6117647058823525</c:v>
                </c:pt>
                <c:pt idx="61896">
                  <c:v>2.6117647058823525</c:v>
                </c:pt>
                <c:pt idx="61897">
                  <c:v>2.6117647058823525</c:v>
                </c:pt>
                <c:pt idx="61898">
                  <c:v>2.6117647058823525</c:v>
                </c:pt>
                <c:pt idx="61899">
                  <c:v>2.6117647058823525</c:v>
                </c:pt>
                <c:pt idx="61900">
                  <c:v>2.6117647058823525</c:v>
                </c:pt>
                <c:pt idx="61901">
                  <c:v>2.6117647058823525</c:v>
                </c:pt>
                <c:pt idx="61902">
                  <c:v>2.6117647058823525</c:v>
                </c:pt>
                <c:pt idx="61903">
                  <c:v>2.6117647058823525</c:v>
                </c:pt>
                <c:pt idx="61904">
                  <c:v>2.4643137254901957</c:v>
                </c:pt>
                <c:pt idx="61905">
                  <c:v>2.4643137254901957</c:v>
                </c:pt>
                <c:pt idx="61906">
                  <c:v>2.4643137254901957</c:v>
                </c:pt>
                <c:pt idx="61907">
                  <c:v>2.4643137254901957</c:v>
                </c:pt>
                <c:pt idx="61908">
                  <c:v>2.4643137254901957</c:v>
                </c:pt>
                <c:pt idx="61909">
                  <c:v>2.4643137254901957</c:v>
                </c:pt>
                <c:pt idx="61910">
                  <c:v>2.4643137254901957</c:v>
                </c:pt>
                <c:pt idx="61911">
                  <c:v>2.4643137254901957</c:v>
                </c:pt>
                <c:pt idx="61912">
                  <c:v>2.4643137254901957</c:v>
                </c:pt>
                <c:pt idx="61913">
                  <c:v>2.4643137254901957</c:v>
                </c:pt>
                <c:pt idx="61914">
                  <c:v>2.4643137254901957</c:v>
                </c:pt>
                <c:pt idx="61915">
                  <c:v>2.4643137254901957</c:v>
                </c:pt>
                <c:pt idx="61916">
                  <c:v>2.4643137254901957</c:v>
                </c:pt>
                <c:pt idx="61917">
                  <c:v>2.4643137254901957</c:v>
                </c:pt>
                <c:pt idx="61918">
                  <c:v>2.4643137254901957</c:v>
                </c:pt>
                <c:pt idx="61919">
                  <c:v>2.4643137254901957</c:v>
                </c:pt>
                <c:pt idx="61920">
                  <c:v>2.4643137254901957</c:v>
                </c:pt>
                <c:pt idx="61921">
                  <c:v>2.4643137254901957</c:v>
                </c:pt>
                <c:pt idx="61922">
                  <c:v>2.4643137254901957</c:v>
                </c:pt>
                <c:pt idx="61923">
                  <c:v>2.4643137254901957</c:v>
                </c:pt>
                <c:pt idx="61924">
                  <c:v>2.4643137254901957</c:v>
                </c:pt>
                <c:pt idx="61925">
                  <c:v>2.4643137254901957</c:v>
                </c:pt>
                <c:pt idx="61926">
                  <c:v>2.4643137254901957</c:v>
                </c:pt>
                <c:pt idx="61927">
                  <c:v>2.4643137254901957</c:v>
                </c:pt>
                <c:pt idx="61928">
                  <c:v>2.4643137254901957</c:v>
                </c:pt>
                <c:pt idx="61929">
                  <c:v>2.4643137254901957</c:v>
                </c:pt>
                <c:pt idx="61930">
                  <c:v>2.4643137254901957</c:v>
                </c:pt>
                <c:pt idx="61931">
                  <c:v>2.4643137254901957</c:v>
                </c:pt>
                <c:pt idx="61932">
                  <c:v>2.4643137254901957</c:v>
                </c:pt>
                <c:pt idx="61933">
                  <c:v>2.4643137254901957</c:v>
                </c:pt>
                <c:pt idx="61934">
                  <c:v>2.4643137254901957</c:v>
                </c:pt>
                <c:pt idx="61935">
                  <c:v>2.4643137254901957</c:v>
                </c:pt>
                <c:pt idx="61936">
                  <c:v>2.4643137254901957</c:v>
                </c:pt>
                <c:pt idx="61937">
                  <c:v>2.4643137254901957</c:v>
                </c:pt>
                <c:pt idx="61938">
                  <c:v>2.4643137254901957</c:v>
                </c:pt>
                <c:pt idx="61939">
                  <c:v>2.4643137254901957</c:v>
                </c:pt>
                <c:pt idx="61940">
                  <c:v>2.4643137254901957</c:v>
                </c:pt>
                <c:pt idx="61941">
                  <c:v>2.4643137254901957</c:v>
                </c:pt>
                <c:pt idx="61942">
                  <c:v>2.4643137254901957</c:v>
                </c:pt>
                <c:pt idx="61943">
                  <c:v>2.4643137254901957</c:v>
                </c:pt>
                <c:pt idx="61944">
                  <c:v>2.4643137254901957</c:v>
                </c:pt>
                <c:pt idx="61945">
                  <c:v>2.4643137254901957</c:v>
                </c:pt>
                <c:pt idx="61946">
                  <c:v>2.4643137254901957</c:v>
                </c:pt>
                <c:pt idx="61947">
                  <c:v>2.4643137254901957</c:v>
                </c:pt>
                <c:pt idx="61948">
                  <c:v>2.4643137254901957</c:v>
                </c:pt>
                <c:pt idx="61949">
                  <c:v>2.4643137254901957</c:v>
                </c:pt>
                <c:pt idx="61950">
                  <c:v>2.4643137254901957</c:v>
                </c:pt>
                <c:pt idx="61951">
                  <c:v>2.4643137254901957</c:v>
                </c:pt>
                <c:pt idx="61952">
                  <c:v>2.4643137254901957</c:v>
                </c:pt>
                <c:pt idx="61953">
                  <c:v>2.4643137254901957</c:v>
                </c:pt>
                <c:pt idx="61954">
                  <c:v>2.4643137254901957</c:v>
                </c:pt>
                <c:pt idx="61955">
                  <c:v>2.4643137254901957</c:v>
                </c:pt>
                <c:pt idx="61956">
                  <c:v>2.4643137254901957</c:v>
                </c:pt>
                <c:pt idx="61957">
                  <c:v>2.4643137254901957</c:v>
                </c:pt>
                <c:pt idx="61958">
                  <c:v>2.4643137254901957</c:v>
                </c:pt>
                <c:pt idx="61959">
                  <c:v>2.4643137254901957</c:v>
                </c:pt>
                <c:pt idx="61960">
                  <c:v>2.4643137254901957</c:v>
                </c:pt>
                <c:pt idx="61961">
                  <c:v>2.4643137254901957</c:v>
                </c:pt>
                <c:pt idx="61962">
                  <c:v>2.4643137254901957</c:v>
                </c:pt>
                <c:pt idx="61963">
                  <c:v>2.4643137254901957</c:v>
                </c:pt>
                <c:pt idx="61964">
                  <c:v>2.6117647058823525</c:v>
                </c:pt>
                <c:pt idx="61965">
                  <c:v>2.6117647058823525</c:v>
                </c:pt>
                <c:pt idx="61966">
                  <c:v>2.6117647058823525</c:v>
                </c:pt>
                <c:pt idx="61967">
                  <c:v>2.6117647058823525</c:v>
                </c:pt>
                <c:pt idx="61968">
                  <c:v>2.6117647058823525</c:v>
                </c:pt>
                <c:pt idx="61969">
                  <c:v>2.6117647058823525</c:v>
                </c:pt>
                <c:pt idx="61970">
                  <c:v>2.6117647058823525</c:v>
                </c:pt>
                <c:pt idx="61971">
                  <c:v>2.6117647058823525</c:v>
                </c:pt>
                <c:pt idx="61972">
                  <c:v>2.6117647058823525</c:v>
                </c:pt>
                <c:pt idx="61973">
                  <c:v>2.6117647058823525</c:v>
                </c:pt>
                <c:pt idx="61974">
                  <c:v>2.6117647058823525</c:v>
                </c:pt>
                <c:pt idx="61975">
                  <c:v>2.6117647058823525</c:v>
                </c:pt>
                <c:pt idx="61976">
                  <c:v>2.6117647058823525</c:v>
                </c:pt>
                <c:pt idx="61977">
                  <c:v>2.6117647058823525</c:v>
                </c:pt>
                <c:pt idx="61978">
                  <c:v>2.6117647058823525</c:v>
                </c:pt>
                <c:pt idx="61979">
                  <c:v>2.6117647058823525</c:v>
                </c:pt>
                <c:pt idx="61980">
                  <c:v>2.6117647058823525</c:v>
                </c:pt>
                <c:pt idx="61981">
                  <c:v>2.6117647058823525</c:v>
                </c:pt>
                <c:pt idx="61982">
                  <c:v>2.6117647058823525</c:v>
                </c:pt>
                <c:pt idx="61983">
                  <c:v>2.6117647058823525</c:v>
                </c:pt>
                <c:pt idx="61984">
                  <c:v>2.6117647058823525</c:v>
                </c:pt>
                <c:pt idx="61985">
                  <c:v>2.6117647058823525</c:v>
                </c:pt>
                <c:pt idx="61986">
                  <c:v>2.6117647058823525</c:v>
                </c:pt>
                <c:pt idx="61987">
                  <c:v>2.6117647058823525</c:v>
                </c:pt>
                <c:pt idx="61988">
                  <c:v>2.6117647058823525</c:v>
                </c:pt>
                <c:pt idx="61989">
                  <c:v>2.6117647058823525</c:v>
                </c:pt>
                <c:pt idx="61990">
                  <c:v>2.6117647058823525</c:v>
                </c:pt>
                <c:pt idx="61991">
                  <c:v>2.6117647058823525</c:v>
                </c:pt>
                <c:pt idx="61992">
                  <c:v>2.6117647058823525</c:v>
                </c:pt>
                <c:pt idx="61993">
                  <c:v>2.6117647058823525</c:v>
                </c:pt>
                <c:pt idx="61994">
                  <c:v>2.6117647058823525</c:v>
                </c:pt>
                <c:pt idx="61995">
                  <c:v>2.6117647058823525</c:v>
                </c:pt>
                <c:pt idx="61996">
                  <c:v>2.6117647058823525</c:v>
                </c:pt>
                <c:pt idx="61997">
                  <c:v>2.6117647058823525</c:v>
                </c:pt>
                <c:pt idx="61998">
                  <c:v>2.6117647058823525</c:v>
                </c:pt>
                <c:pt idx="61999">
                  <c:v>2.4643137254901957</c:v>
                </c:pt>
                <c:pt idx="62000">
                  <c:v>2.4643137254901957</c:v>
                </c:pt>
                <c:pt idx="62001">
                  <c:v>2.4643137254901957</c:v>
                </c:pt>
                <c:pt idx="62002">
                  <c:v>2.4643137254901957</c:v>
                </c:pt>
                <c:pt idx="62003">
                  <c:v>2.4643137254901957</c:v>
                </c:pt>
                <c:pt idx="62004">
                  <c:v>2.4643137254901957</c:v>
                </c:pt>
                <c:pt idx="62005">
                  <c:v>2.4643137254901957</c:v>
                </c:pt>
                <c:pt idx="62006">
                  <c:v>2.4643137254901957</c:v>
                </c:pt>
                <c:pt idx="62007">
                  <c:v>2.4643137254901957</c:v>
                </c:pt>
                <c:pt idx="62008">
                  <c:v>2.4643137254901957</c:v>
                </c:pt>
                <c:pt idx="62009">
                  <c:v>2.4643137254901957</c:v>
                </c:pt>
                <c:pt idx="62010">
                  <c:v>2.4643137254901957</c:v>
                </c:pt>
                <c:pt idx="62011">
                  <c:v>2.4643137254901957</c:v>
                </c:pt>
                <c:pt idx="62012">
                  <c:v>2.4643137254901957</c:v>
                </c:pt>
                <c:pt idx="62013">
                  <c:v>2.4643137254901957</c:v>
                </c:pt>
                <c:pt idx="62014">
                  <c:v>2.4643137254901957</c:v>
                </c:pt>
                <c:pt idx="62015">
                  <c:v>2.4643137254901957</c:v>
                </c:pt>
                <c:pt idx="62016">
                  <c:v>2.4643137254901957</c:v>
                </c:pt>
                <c:pt idx="62017">
                  <c:v>2.4643137254901957</c:v>
                </c:pt>
                <c:pt idx="62018">
                  <c:v>2.4643137254901957</c:v>
                </c:pt>
                <c:pt idx="62019">
                  <c:v>2.4643137254901957</c:v>
                </c:pt>
                <c:pt idx="62020">
                  <c:v>2.4643137254901957</c:v>
                </c:pt>
                <c:pt idx="62021">
                  <c:v>2.4643137254901957</c:v>
                </c:pt>
                <c:pt idx="62022">
                  <c:v>2.4643137254901957</c:v>
                </c:pt>
                <c:pt idx="62023">
                  <c:v>2.4643137254901957</c:v>
                </c:pt>
                <c:pt idx="62024">
                  <c:v>2.4643137254901957</c:v>
                </c:pt>
                <c:pt idx="62025">
                  <c:v>2.4643137254901957</c:v>
                </c:pt>
                <c:pt idx="62026">
                  <c:v>2.4643137254901957</c:v>
                </c:pt>
                <c:pt idx="62027">
                  <c:v>2.4643137254901957</c:v>
                </c:pt>
                <c:pt idx="62028">
                  <c:v>2.4643137254901957</c:v>
                </c:pt>
                <c:pt idx="62029">
                  <c:v>2.4643137254901957</c:v>
                </c:pt>
                <c:pt idx="62030">
                  <c:v>2.4643137254901957</c:v>
                </c:pt>
                <c:pt idx="62031">
                  <c:v>2.4643137254901957</c:v>
                </c:pt>
                <c:pt idx="62032">
                  <c:v>2.4643137254901957</c:v>
                </c:pt>
                <c:pt idx="62033">
                  <c:v>2.4643137254901957</c:v>
                </c:pt>
                <c:pt idx="62034">
                  <c:v>2.4643137254901957</c:v>
                </c:pt>
                <c:pt idx="62035">
                  <c:v>2.4643137254901957</c:v>
                </c:pt>
                <c:pt idx="62036">
                  <c:v>2.4643137254901957</c:v>
                </c:pt>
                <c:pt idx="62037">
                  <c:v>2.4643137254901957</c:v>
                </c:pt>
                <c:pt idx="62038">
                  <c:v>2.4643137254901957</c:v>
                </c:pt>
                <c:pt idx="62039">
                  <c:v>2.4643137254901957</c:v>
                </c:pt>
                <c:pt idx="62040">
                  <c:v>2.4643137254901957</c:v>
                </c:pt>
                <c:pt idx="62041">
                  <c:v>2.4643137254901957</c:v>
                </c:pt>
                <c:pt idx="62042">
                  <c:v>2.4643137254901957</c:v>
                </c:pt>
                <c:pt idx="62043">
                  <c:v>2.4643137254901957</c:v>
                </c:pt>
                <c:pt idx="62044">
                  <c:v>2.4643137254901957</c:v>
                </c:pt>
                <c:pt idx="62045">
                  <c:v>2.4643137254901957</c:v>
                </c:pt>
                <c:pt idx="62046">
                  <c:v>2.4643137254901957</c:v>
                </c:pt>
                <c:pt idx="62047">
                  <c:v>2.4643137254901957</c:v>
                </c:pt>
                <c:pt idx="62048">
                  <c:v>2.4643137254901957</c:v>
                </c:pt>
                <c:pt idx="62049">
                  <c:v>2.4643137254901957</c:v>
                </c:pt>
                <c:pt idx="62050">
                  <c:v>2.4643137254901957</c:v>
                </c:pt>
                <c:pt idx="62051">
                  <c:v>2.4643137254901957</c:v>
                </c:pt>
                <c:pt idx="62052">
                  <c:v>2.4643137254901957</c:v>
                </c:pt>
                <c:pt idx="62053">
                  <c:v>2.4643137254901957</c:v>
                </c:pt>
                <c:pt idx="62054">
                  <c:v>2.4643137254901957</c:v>
                </c:pt>
                <c:pt idx="62055">
                  <c:v>2.4643137254901957</c:v>
                </c:pt>
                <c:pt idx="62056">
                  <c:v>2.4643137254901957</c:v>
                </c:pt>
                <c:pt idx="62057">
                  <c:v>2.4643137254901957</c:v>
                </c:pt>
                <c:pt idx="62058">
                  <c:v>2.4643137254901957</c:v>
                </c:pt>
                <c:pt idx="62059">
                  <c:v>2.4643137254901957</c:v>
                </c:pt>
                <c:pt idx="62060">
                  <c:v>2.6117647058823525</c:v>
                </c:pt>
                <c:pt idx="62061">
                  <c:v>2.6117647058823525</c:v>
                </c:pt>
                <c:pt idx="62062">
                  <c:v>2.6117647058823525</c:v>
                </c:pt>
                <c:pt idx="62063">
                  <c:v>2.6117647058823525</c:v>
                </c:pt>
                <c:pt idx="62064">
                  <c:v>2.6117647058823525</c:v>
                </c:pt>
                <c:pt idx="62065">
                  <c:v>2.6117647058823525</c:v>
                </c:pt>
                <c:pt idx="62066">
                  <c:v>2.6117647058823525</c:v>
                </c:pt>
                <c:pt idx="62067">
                  <c:v>2.6117647058823525</c:v>
                </c:pt>
                <c:pt idx="62068">
                  <c:v>2.6117647058823525</c:v>
                </c:pt>
                <c:pt idx="62069">
                  <c:v>2.6117647058823525</c:v>
                </c:pt>
                <c:pt idx="62070">
                  <c:v>2.6117647058823525</c:v>
                </c:pt>
                <c:pt idx="62071">
                  <c:v>2.6117647058823525</c:v>
                </c:pt>
                <c:pt idx="62072">
                  <c:v>2.6117647058823525</c:v>
                </c:pt>
                <c:pt idx="62073">
                  <c:v>2.6117647058823525</c:v>
                </c:pt>
                <c:pt idx="62074">
                  <c:v>2.6117647058823525</c:v>
                </c:pt>
                <c:pt idx="62075">
                  <c:v>2.6117647058823525</c:v>
                </c:pt>
                <c:pt idx="62076">
                  <c:v>2.6117647058823525</c:v>
                </c:pt>
                <c:pt idx="62077">
                  <c:v>2.6117647058823525</c:v>
                </c:pt>
                <c:pt idx="62078">
                  <c:v>2.6117647058823525</c:v>
                </c:pt>
                <c:pt idx="62079">
                  <c:v>2.6117647058823525</c:v>
                </c:pt>
                <c:pt idx="62080">
                  <c:v>2.6117647058823525</c:v>
                </c:pt>
                <c:pt idx="62081">
                  <c:v>2.6117647058823525</c:v>
                </c:pt>
                <c:pt idx="62082">
                  <c:v>2.6117647058823525</c:v>
                </c:pt>
                <c:pt idx="62083">
                  <c:v>2.6117647058823525</c:v>
                </c:pt>
                <c:pt idx="62084">
                  <c:v>2.6117647058823525</c:v>
                </c:pt>
                <c:pt idx="62085">
                  <c:v>2.6117647058823525</c:v>
                </c:pt>
                <c:pt idx="62086">
                  <c:v>2.6117647058823525</c:v>
                </c:pt>
                <c:pt idx="62087">
                  <c:v>2.6117647058823525</c:v>
                </c:pt>
                <c:pt idx="62088">
                  <c:v>2.6117647058823525</c:v>
                </c:pt>
                <c:pt idx="62089">
                  <c:v>2.6117647058823525</c:v>
                </c:pt>
                <c:pt idx="62090">
                  <c:v>2.6117647058823525</c:v>
                </c:pt>
                <c:pt idx="62091">
                  <c:v>2.6117647058823525</c:v>
                </c:pt>
                <c:pt idx="62092">
                  <c:v>2.6117647058823525</c:v>
                </c:pt>
                <c:pt idx="62093">
                  <c:v>2.6117647058823525</c:v>
                </c:pt>
                <c:pt idx="62094">
                  <c:v>2.6117647058823525</c:v>
                </c:pt>
                <c:pt idx="62095">
                  <c:v>2.4643137254901957</c:v>
                </c:pt>
                <c:pt idx="62096">
                  <c:v>2.4643137254901957</c:v>
                </c:pt>
                <c:pt idx="62097">
                  <c:v>2.4643137254901957</c:v>
                </c:pt>
                <c:pt idx="62098">
                  <c:v>2.4643137254901957</c:v>
                </c:pt>
                <c:pt idx="62099">
                  <c:v>2.4643137254901957</c:v>
                </c:pt>
                <c:pt idx="62100">
                  <c:v>2.4643137254901957</c:v>
                </c:pt>
                <c:pt idx="62101">
                  <c:v>2.4643137254901957</c:v>
                </c:pt>
                <c:pt idx="62102">
                  <c:v>2.4643137254901957</c:v>
                </c:pt>
                <c:pt idx="62103">
                  <c:v>2.4643137254901957</c:v>
                </c:pt>
                <c:pt idx="62104">
                  <c:v>2.4643137254901957</c:v>
                </c:pt>
                <c:pt idx="62105">
                  <c:v>2.4643137254901957</c:v>
                </c:pt>
                <c:pt idx="62106">
                  <c:v>2.4643137254901957</c:v>
                </c:pt>
                <c:pt idx="62107">
                  <c:v>2.4643137254901957</c:v>
                </c:pt>
                <c:pt idx="62108">
                  <c:v>2.4643137254901957</c:v>
                </c:pt>
                <c:pt idx="62109">
                  <c:v>2.4643137254901957</c:v>
                </c:pt>
                <c:pt idx="62110">
                  <c:v>2.4643137254901957</c:v>
                </c:pt>
                <c:pt idx="62111">
                  <c:v>2.4643137254901957</c:v>
                </c:pt>
                <c:pt idx="62112">
                  <c:v>2.4643137254901957</c:v>
                </c:pt>
                <c:pt idx="62113">
                  <c:v>2.4643137254901957</c:v>
                </c:pt>
                <c:pt idx="62114">
                  <c:v>2.4643137254901957</c:v>
                </c:pt>
                <c:pt idx="62115">
                  <c:v>2.4643137254901957</c:v>
                </c:pt>
                <c:pt idx="62116">
                  <c:v>2.4643137254901957</c:v>
                </c:pt>
                <c:pt idx="62117">
                  <c:v>2.4643137254901957</c:v>
                </c:pt>
                <c:pt idx="62118">
                  <c:v>2.4643137254901957</c:v>
                </c:pt>
                <c:pt idx="62119">
                  <c:v>2.4643137254901957</c:v>
                </c:pt>
                <c:pt idx="62120">
                  <c:v>2.4643137254901957</c:v>
                </c:pt>
                <c:pt idx="62121">
                  <c:v>2.4643137254901957</c:v>
                </c:pt>
                <c:pt idx="62122">
                  <c:v>2.4643137254901957</c:v>
                </c:pt>
                <c:pt idx="62123">
                  <c:v>2.4643137254901957</c:v>
                </c:pt>
                <c:pt idx="62124">
                  <c:v>2.4643137254901957</c:v>
                </c:pt>
                <c:pt idx="62125">
                  <c:v>2.4643137254901957</c:v>
                </c:pt>
                <c:pt idx="62126">
                  <c:v>2.4643137254901957</c:v>
                </c:pt>
                <c:pt idx="62127">
                  <c:v>2.4643137254901957</c:v>
                </c:pt>
                <c:pt idx="62128">
                  <c:v>2.4643137254901957</c:v>
                </c:pt>
                <c:pt idx="62129">
                  <c:v>2.4643137254901957</c:v>
                </c:pt>
                <c:pt idx="62130">
                  <c:v>2.4643137254901957</c:v>
                </c:pt>
                <c:pt idx="62131">
                  <c:v>2.4643137254901957</c:v>
                </c:pt>
                <c:pt idx="62132">
                  <c:v>2.4643137254901957</c:v>
                </c:pt>
                <c:pt idx="62133">
                  <c:v>2.4643137254901957</c:v>
                </c:pt>
                <c:pt idx="62134">
                  <c:v>2.4643137254901957</c:v>
                </c:pt>
                <c:pt idx="62135">
                  <c:v>2.4643137254901957</c:v>
                </c:pt>
                <c:pt idx="62136">
                  <c:v>2.4643137254901957</c:v>
                </c:pt>
                <c:pt idx="62137">
                  <c:v>2.4643137254901957</c:v>
                </c:pt>
                <c:pt idx="62138">
                  <c:v>2.4643137254901957</c:v>
                </c:pt>
                <c:pt idx="62139">
                  <c:v>2.4643137254901957</c:v>
                </c:pt>
                <c:pt idx="62140">
                  <c:v>2.4643137254901957</c:v>
                </c:pt>
                <c:pt idx="62141">
                  <c:v>2.4643137254901957</c:v>
                </c:pt>
                <c:pt idx="62142">
                  <c:v>2.4643137254901957</c:v>
                </c:pt>
                <c:pt idx="62143">
                  <c:v>2.4643137254901957</c:v>
                </c:pt>
                <c:pt idx="62144">
                  <c:v>2.4643137254901957</c:v>
                </c:pt>
                <c:pt idx="62145">
                  <c:v>2.4643137254901957</c:v>
                </c:pt>
                <c:pt idx="62146">
                  <c:v>2.4643137254901957</c:v>
                </c:pt>
                <c:pt idx="62147">
                  <c:v>2.4643137254901957</c:v>
                </c:pt>
                <c:pt idx="62148">
                  <c:v>2.4643137254901957</c:v>
                </c:pt>
                <c:pt idx="62149">
                  <c:v>2.4643137254901957</c:v>
                </c:pt>
                <c:pt idx="62150">
                  <c:v>2.4643137254901957</c:v>
                </c:pt>
                <c:pt idx="62151">
                  <c:v>2.4643137254901957</c:v>
                </c:pt>
                <c:pt idx="62152">
                  <c:v>2.4643137254901957</c:v>
                </c:pt>
                <c:pt idx="62153">
                  <c:v>2.4643137254901957</c:v>
                </c:pt>
                <c:pt idx="62154">
                  <c:v>2.4643137254901957</c:v>
                </c:pt>
                <c:pt idx="62155">
                  <c:v>2.4643137254901957</c:v>
                </c:pt>
                <c:pt idx="62156">
                  <c:v>2.6117647058823525</c:v>
                </c:pt>
                <c:pt idx="62157">
                  <c:v>2.6117647058823525</c:v>
                </c:pt>
                <c:pt idx="62158">
                  <c:v>2.6117647058823525</c:v>
                </c:pt>
                <c:pt idx="62159">
                  <c:v>2.6117647058823525</c:v>
                </c:pt>
                <c:pt idx="62160">
                  <c:v>2.6117647058823525</c:v>
                </c:pt>
                <c:pt idx="62161">
                  <c:v>2.6117647058823525</c:v>
                </c:pt>
                <c:pt idx="62162">
                  <c:v>2.6117647058823525</c:v>
                </c:pt>
                <c:pt idx="62163">
                  <c:v>2.6117647058823525</c:v>
                </c:pt>
                <c:pt idx="62164">
                  <c:v>2.6117647058823525</c:v>
                </c:pt>
                <c:pt idx="62165">
                  <c:v>2.6117647058823525</c:v>
                </c:pt>
                <c:pt idx="62166">
                  <c:v>2.6117647058823525</c:v>
                </c:pt>
                <c:pt idx="62167">
                  <c:v>2.6117647058823525</c:v>
                </c:pt>
                <c:pt idx="62168">
                  <c:v>2.6117647058823525</c:v>
                </c:pt>
                <c:pt idx="62169">
                  <c:v>2.6117647058823525</c:v>
                </c:pt>
                <c:pt idx="62170">
                  <c:v>2.6117647058823525</c:v>
                </c:pt>
                <c:pt idx="62171">
                  <c:v>2.6117647058823525</c:v>
                </c:pt>
                <c:pt idx="62172">
                  <c:v>2.6117647058823525</c:v>
                </c:pt>
                <c:pt idx="62173">
                  <c:v>2.6117647058823525</c:v>
                </c:pt>
                <c:pt idx="62174">
                  <c:v>2.6117647058823525</c:v>
                </c:pt>
                <c:pt idx="62175">
                  <c:v>2.6117647058823525</c:v>
                </c:pt>
                <c:pt idx="62176">
                  <c:v>2.6117647058823525</c:v>
                </c:pt>
                <c:pt idx="62177">
                  <c:v>2.6117647058823525</c:v>
                </c:pt>
                <c:pt idx="62178">
                  <c:v>2.6117647058823525</c:v>
                </c:pt>
                <c:pt idx="62179">
                  <c:v>2.6117647058823525</c:v>
                </c:pt>
                <c:pt idx="62180">
                  <c:v>2.6117647058823525</c:v>
                </c:pt>
                <c:pt idx="62181">
                  <c:v>2.6117647058823525</c:v>
                </c:pt>
                <c:pt idx="62182">
                  <c:v>2.6117647058823525</c:v>
                </c:pt>
                <c:pt idx="62183">
                  <c:v>2.6117647058823525</c:v>
                </c:pt>
                <c:pt idx="62184">
                  <c:v>2.6117647058823525</c:v>
                </c:pt>
                <c:pt idx="62185">
                  <c:v>2.6117647058823525</c:v>
                </c:pt>
                <c:pt idx="62186">
                  <c:v>2.6117647058823525</c:v>
                </c:pt>
                <c:pt idx="62187">
                  <c:v>2.6117647058823525</c:v>
                </c:pt>
                <c:pt idx="62188">
                  <c:v>2.6117647058823525</c:v>
                </c:pt>
                <c:pt idx="62189">
                  <c:v>2.6117647058823525</c:v>
                </c:pt>
                <c:pt idx="62190">
                  <c:v>2.4643137254901957</c:v>
                </c:pt>
                <c:pt idx="62191">
                  <c:v>2.4643137254901957</c:v>
                </c:pt>
                <c:pt idx="62192">
                  <c:v>2.4643137254901957</c:v>
                </c:pt>
                <c:pt idx="62193">
                  <c:v>2.4643137254901957</c:v>
                </c:pt>
                <c:pt idx="62194">
                  <c:v>2.4643137254901957</c:v>
                </c:pt>
                <c:pt idx="62195">
                  <c:v>2.4643137254901957</c:v>
                </c:pt>
                <c:pt idx="62196">
                  <c:v>2.4643137254901957</c:v>
                </c:pt>
                <c:pt idx="62197">
                  <c:v>2.4643137254901957</c:v>
                </c:pt>
                <c:pt idx="62198">
                  <c:v>2.4643137254901957</c:v>
                </c:pt>
                <c:pt idx="62199">
                  <c:v>2.4643137254901957</c:v>
                </c:pt>
                <c:pt idx="62200">
                  <c:v>2.4643137254901957</c:v>
                </c:pt>
                <c:pt idx="62201">
                  <c:v>2.4643137254901957</c:v>
                </c:pt>
                <c:pt idx="62202">
                  <c:v>2.4643137254901957</c:v>
                </c:pt>
                <c:pt idx="62203">
                  <c:v>2.4643137254901957</c:v>
                </c:pt>
                <c:pt idx="62204">
                  <c:v>2.4643137254901957</c:v>
                </c:pt>
                <c:pt idx="62205">
                  <c:v>2.4643137254901957</c:v>
                </c:pt>
                <c:pt idx="62206">
                  <c:v>2.4643137254901957</c:v>
                </c:pt>
                <c:pt idx="62207">
                  <c:v>2.4643137254901957</c:v>
                </c:pt>
                <c:pt idx="62208">
                  <c:v>2.4643137254901957</c:v>
                </c:pt>
                <c:pt idx="62209">
                  <c:v>2.4643137254901957</c:v>
                </c:pt>
                <c:pt idx="62210">
                  <c:v>2.4643137254901957</c:v>
                </c:pt>
                <c:pt idx="62211">
                  <c:v>2.4643137254901957</c:v>
                </c:pt>
                <c:pt idx="62212">
                  <c:v>2.4643137254901957</c:v>
                </c:pt>
                <c:pt idx="62213">
                  <c:v>2.4643137254901957</c:v>
                </c:pt>
                <c:pt idx="62214">
                  <c:v>2.4643137254901957</c:v>
                </c:pt>
                <c:pt idx="62215">
                  <c:v>2.4643137254901957</c:v>
                </c:pt>
                <c:pt idx="62216">
                  <c:v>2.4643137254901957</c:v>
                </c:pt>
                <c:pt idx="62217">
                  <c:v>2.4643137254901957</c:v>
                </c:pt>
                <c:pt idx="62218">
                  <c:v>2.4643137254901957</c:v>
                </c:pt>
                <c:pt idx="62219">
                  <c:v>2.4643137254901957</c:v>
                </c:pt>
                <c:pt idx="62220">
                  <c:v>2.4643137254901957</c:v>
                </c:pt>
                <c:pt idx="62221">
                  <c:v>2.4643137254901957</c:v>
                </c:pt>
                <c:pt idx="62222">
                  <c:v>2.4643137254901957</c:v>
                </c:pt>
                <c:pt idx="62223">
                  <c:v>2.4643137254901957</c:v>
                </c:pt>
                <c:pt idx="62224">
                  <c:v>2.4643137254901957</c:v>
                </c:pt>
                <c:pt idx="62225">
                  <c:v>2.4643137254901957</c:v>
                </c:pt>
                <c:pt idx="62226">
                  <c:v>2.4643137254901957</c:v>
                </c:pt>
                <c:pt idx="62227">
                  <c:v>2.4643137254901957</c:v>
                </c:pt>
                <c:pt idx="62228">
                  <c:v>2.4643137254901957</c:v>
                </c:pt>
                <c:pt idx="62229">
                  <c:v>2.4643137254901957</c:v>
                </c:pt>
                <c:pt idx="62230">
                  <c:v>2.4643137254901957</c:v>
                </c:pt>
                <c:pt idx="62231">
                  <c:v>2.4643137254901957</c:v>
                </c:pt>
                <c:pt idx="62232">
                  <c:v>2.4643137254901957</c:v>
                </c:pt>
                <c:pt idx="62233">
                  <c:v>2.4643137254901957</c:v>
                </c:pt>
                <c:pt idx="62234">
                  <c:v>2.4643137254901957</c:v>
                </c:pt>
                <c:pt idx="62235">
                  <c:v>2.4643137254901957</c:v>
                </c:pt>
                <c:pt idx="62236">
                  <c:v>2.4643137254901957</c:v>
                </c:pt>
                <c:pt idx="62237">
                  <c:v>2.4643137254901957</c:v>
                </c:pt>
                <c:pt idx="62238">
                  <c:v>2.4643137254901957</c:v>
                </c:pt>
                <c:pt idx="62239">
                  <c:v>2.4643137254901957</c:v>
                </c:pt>
                <c:pt idx="62240">
                  <c:v>2.4643137254901957</c:v>
                </c:pt>
                <c:pt idx="62241">
                  <c:v>2.4643137254901957</c:v>
                </c:pt>
                <c:pt idx="62242">
                  <c:v>2.4643137254901957</c:v>
                </c:pt>
                <c:pt idx="62243">
                  <c:v>2.4643137254901957</c:v>
                </c:pt>
                <c:pt idx="62244">
                  <c:v>2.4643137254901957</c:v>
                </c:pt>
                <c:pt idx="62245">
                  <c:v>2.4643137254901957</c:v>
                </c:pt>
                <c:pt idx="62246">
                  <c:v>2.4643137254901957</c:v>
                </c:pt>
                <c:pt idx="62247">
                  <c:v>2.4643137254901957</c:v>
                </c:pt>
                <c:pt idx="62248">
                  <c:v>2.4643137254901957</c:v>
                </c:pt>
                <c:pt idx="62249">
                  <c:v>2.4643137254901957</c:v>
                </c:pt>
                <c:pt idx="62250">
                  <c:v>2.6117647058823525</c:v>
                </c:pt>
                <c:pt idx="62251">
                  <c:v>2.6117647058823525</c:v>
                </c:pt>
                <c:pt idx="62252">
                  <c:v>2.6117647058823525</c:v>
                </c:pt>
                <c:pt idx="62253">
                  <c:v>2.6117647058823525</c:v>
                </c:pt>
                <c:pt idx="62254">
                  <c:v>2.6117647058823525</c:v>
                </c:pt>
                <c:pt idx="62255">
                  <c:v>2.6117647058823525</c:v>
                </c:pt>
                <c:pt idx="62256">
                  <c:v>2.6117647058823525</c:v>
                </c:pt>
                <c:pt idx="62257">
                  <c:v>2.6117647058823525</c:v>
                </c:pt>
                <c:pt idx="62258">
                  <c:v>2.6117647058823525</c:v>
                </c:pt>
                <c:pt idx="62259">
                  <c:v>2.6117647058823525</c:v>
                </c:pt>
                <c:pt idx="62260">
                  <c:v>2.6117647058823525</c:v>
                </c:pt>
                <c:pt idx="62261">
                  <c:v>2.6117647058823525</c:v>
                </c:pt>
                <c:pt idx="62262">
                  <c:v>2.6117647058823525</c:v>
                </c:pt>
                <c:pt idx="62263">
                  <c:v>2.6117647058823525</c:v>
                </c:pt>
                <c:pt idx="62264">
                  <c:v>2.6117647058823525</c:v>
                </c:pt>
                <c:pt idx="62265">
                  <c:v>2.6117647058823525</c:v>
                </c:pt>
                <c:pt idx="62266">
                  <c:v>2.6117647058823525</c:v>
                </c:pt>
                <c:pt idx="62267">
                  <c:v>2.6117647058823525</c:v>
                </c:pt>
                <c:pt idx="62268">
                  <c:v>2.6117647058823525</c:v>
                </c:pt>
                <c:pt idx="62269">
                  <c:v>2.6117647058823525</c:v>
                </c:pt>
                <c:pt idx="62270">
                  <c:v>2.6117647058823525</c:v>
                </c:pt>
                <c:pt idx="62271">
                  <c:v>2.6117647058823525</c:v>
                </c:pt>
                <c:pt idx="62272">
                  <c:v>2.6117647058823525</c:v>
                </c:pt>
                <c:pt idx="62273">
                  <c:v>2.6117647058823525</c:v>
                </c:pt>
                <c:pt idx="62274">
                  <c:v>2.6117647058823525</c:v>
                </c:pt>
                <c:pt idx="62275">
                  <c:v>2.6117647058823525</c:v>
                </c:pt>
                <c:pt idx="62276">
                  <c:v>2.6117647058823525</c:v>
                </c:pt>
                <c:pt idx="62277">
                  <c:v>2.6117647058823525</c:v>
                </c:pt>
                <c:pt idx="62278">
                  <c:v>2.6117647058823525</c:v>
                </c:pt>
                <c:pt idx="62279">
                  <c:v>2.6117647058823525</c:v>
                </c:pt>
                <c:pt idx="62280">
                  <c:v>2.6117647058823525</c:v>
                </c:pt>
                <c:pt idx="62281">
                  <c:v>2.6117647058823525</c:v>
                </c:pt>
                <c:pt idx="62282">
                  <c:v>2.6117647058823525</c:v>
                </c:pt>
                <c:pt idx="62283">
                  <c:v>2.6117647058823525</c:v>
                </c:pt>
                <c:pt idx="62284">
                  <c:v>2.6117647058823525</c:v>
                </c:pt>
                <c:pt idx="62285">
                  <c:v>2.6117647058823525</c:v>
                </c:pt>
                <c:pt idx="62286">
                  <c:v>2.4643137254901957</c:v>
                </c:pt>
                <c:pt idx="62287">
                  <c:v>2.4643137254901957</c:v>
                </c:pt>
                <c:pt idx="62288">
                  <c:v>2.4643137254901957</c:v>
                </c:pt>
                <c:pt idx="62289">
                  <c:v>2.4643137254901957</c:v>
                </c:pt>
                <c:pt idx="62290">
                  <c:v>2.4643137254901957</c:v>
                </c:pt>
                <c:pt idx="62291">
                  <c:v>2.4643137254901957</c:v>
                </c:pt>
                <c:pt idx="62292">
                  <c:v>2.4643137254901957</c:v>
                </c:pt>
                <c:pt idx="62293">
                  <c:v>2.4643137254901957</c:v>
                </c:pt>
                <c:pt idx="62294">
                  <c:v>2.4643137254901957</c:v>
                </c:pt>
                <c:pt idx="62295">
                  <c:v>2.4643137254901957</c:v>
                </c:pt>
                <c:pt idx="62296">
                  <c:v>2.4643137254901957</c:v>
                </c:pt>
                <c:pt idx="62297">
                  <c:v>2.4643137254901957</c:v>
                </c:pt>
                <c:pt idx="62298">
                  <c:v>2.4643137254901957</c:v>
                </c:pt>
                <c:pt idx="62299">
                  <c:v>2.4643137254901957</c:v>
                </c:pt>
                <c:pt idx="62300">
                  <c:v>2.4643137254901957</c:v>
                </c:pt>
                <c:pt idx="62301">
                  <c:v>2.4643137254901957</c:v>
                </c:pt>
                <c:pt idx="62302">
                  <c:v>2.4643137254901957</c:v>
                </c:pt>
                <c:pt idx="62303">
                  <c:v>2.4643137254901957</c:v>
                </c:pt>
                <c:pt idx="62304">
                  <c:v>2.4643137254901957</c:v>
                </c:pt>
                <c:pt idx="62305">
                  <c:v>2.4643137254901957</c:v>
                </c:pt>
                <c:pt idx="62306">
                  <c:v>2.4643137254901957</c:v>
                </c:pt>
                <c:pt idx="62307">
                  <c:v>2.4643137254901957</c:v>
                </c:pt>
                <c:pt idx="62308">
                  <c:v>2.4643137254901957</c:v>
                </c:pt>
                <c:pt idx="62309">
                  <c:v>2.4643137254901957</c:v>
                </c:pt>
                <c:pt idx="62310">
                  <c:v>2.4643137254901957</c:v>
                </c:pt>
                <c:pt idx="62311">
                  <c:v>2.4643137254901957</c:v>
                </c:pt>
                <c:pt idx="62312">
                  <c:v>2.4643137254901957</c:v>
                </c:pt>
                <c:pt idx="62313">
                  <c:v>2.4643137254901957</c:v>
                </c:pt>
                <c:pt idx="62314">
                  <c:v>2.4643137254901957</c:v>
                </c:pt>
                <c:pt idx="62315">
                  <c:v>2.4643137254901957</c:v>
                </c:pt>
                <c:pt idx="62316">
                  <c:v>2.4643137254901957</c:v>
                </c:pt>
                <c:pt idx="62317">
                  <c:v>2.4643137254901957</c:v>
                </c:pt>
                <c:pt idx="62318">
                  <c:v>2.4643137254901957</c:v>
                </c:pt>
                <c:pt idx="62319">
                  <c:v>2.4643137254901957</c:v>
                </c:pt>
                <c:pt idx="62320">
                  <c:v>2.4643137254901957</c:v>
                </c:pt>
                <c:pt idx="62321">
                  <c:v>2.4643137254901957</c:v>
                </c:pt>
                <c:pt idx="62322">
                  <c:v>2.4643137254901957</c:v>
                </c:pt>
                <c:pt idx="62323">
                  <c:v>2.4643137254901957</c:v>
                </c:pt>
                <c:pt idx="62324">
                  <c:v>2.4643137254901957</c:v>
                </c:pt>
                <c:pt idx="62325">
                  <c:v>2.4643137254901957</c:v>
                </c:pt>
                <c:pt idx="62326">
                  <c:v>2.4643137254901957</c:v>
                </c:pt>
                <c:pt idx="62327">
                  <c:v>2.4643137254901957</c:v>
                </c:pt>
                <c:pt idx="62328">
                  <c:v>2.4643137254901957</c:v>
                </c:pt>
                <c:pt idx="62329">
                  <c:v>2.4643137254901957</c:v>
                </c:pt>
                <c:pt idx="62330">
                  <c:v>2.4643137254901957</c:v>
                </c:pt>
                <c:pt idx="62331">
                  <c:v>2.4643137254901957</c:v>
                </c:pt>
                <c:pt idx="62332">
                  <c:v>2.4643137254901957</c:v>
                </c:pt>
                <c:pt idx="62333">
                  <c:v>2.4643137254901957</c:v>
                </c:pt>
                <c:pt idx="62334">
                  <c:v>2.4643137254901957</c:v>
                </c:pt>
                <c:pt idx="62335">
                  <c:v>2.4643137254901957</c:v>
                </c:pt>
                <c:pt idx="62336">
                  <c:v>2.4643137254901957</c:v>
                </c:pt>
                <c:pt idx="62337">
                  <c:v>2.4643137254901957</c:v>
                </c:pt>
                <c:pt idx="62338">
                  <c:v>2.4643137254901957</c:v>
                </c:pt>
                <c:pt idx="62339">
                  <c:v>2.4643137254901957</c:v>
                </c:pt>
                <c:pt idx="62340">
                  <c:v>2.4643137254901957</c:v>
                </c:pt>
                <c:pt idx="62341">
                  <c:v>2.4643137254901957</c:v>
                </c:pt>
                <c:pt idx="62342">
                  <c:v>2.4643137254901957</c:v>
                </c:pt>
                <c:pt idx="62343">
                  <c:v>2.4643137254901957</c:v>
                </c:pt>
                <c:pt idx="62344">
                  <c:v>2.4643137254901957</c:v>
                </c:pt>
                <c:pt idx="62345">
                  <c:v>2.6117647058823525</c:v>
                </c:pt>
                <c:pt idx="62346">
                  <c:v>2.6117647058823525</c:v>
                </c:pt>
                <c:pt idx="62347">
                  <c:v>2.6117647058823525</c:v>
                </c:pt>
                <c:pt idx="62348">
                  <c:v>2.6117647058823525</c:v>
                </c:pt>
                <c:pt idx="62349">
                  <c:v>2.6117647058823525</c:v>
                </c:pt>
                <c:pt idx="62350">
                  <c:v>2.6117647058823525</c:v>
                </c:pt>
                <c:pt idx="62351">
                  <c:v>2.6117647058823525</c:v>
                </c:pt>
                <c:pt idx="62352">
                  <c:v>2.6117647058823525</c:v>
                </c:pt>
                <c:pt idx="62353">
                  <c:v>2.6117647058823525</c:v>
                </c:pt>
                <c:pt idx="62354">
                  <c:v>2.6117647058823525</c:v>
                </c:pt>
                <c:pt idx="62355">
                  <c:v>2.6117647058823525</c:v>
                </c:pt>
                <c:pt idx="62356">
                  <c:v>2.6117647058823525</c:v>
                </c:pt>
                <c:pt idx="62357">
                  <c:v>2.6117647058823525</c:v>
                </c:pt>
                <c:pt idx="62358">
                  <c:v>2.6117647058823525</c:v>
                </c:pt>
                <c:pt idx="62359">
                  <c:v>2.6117647058823525</c:v>
                </c:pt>
                <c:pt idx="62360">
                  <c:v>2.6117647058823525</c:v>
                </c:pt>
                <c:pt idx="62361">
                  <c:v>2.6117647058823525</c:v>
                </c:pt>
                <c:pt idx="62362">
                  <c:v>2.6117647058823525</c:v>
                </c:pt>
                <c:pt idx="62363">
                  <c:v>2.6117647058823525</c:v>
                </c:pt>
                <c:pt idx="62364">
                  <c:v>2.6117647058823525</c:v>
                </c:pt>
                <c:pt idx="62365">
                  <c:v>2.6117647058823525</c:v>
                </c:pt>
                <c:pt idx="62366">
                  <c:v>2.6117647058823525</c:v>
                </c:pt>
                <c:pt idx="62367">
                  <c:v>2.6117647058823525</c:v>
                </c:pt>
                <c:pt idx="62368">
                  <c:v>2.6117647058823525</c:v>
                </c:pt>
                <c:pt idx="62369">
                  <c:v>2.6117647058823525</c:v>
                </c:pt>
                <c:pt idx="62370">
                  <c:v>2.6117647058823525</c:v>
                </c:pt>
                <c:pt idx="62371">
                  <c:v>2.6117647058823525</c:v>
                </c:pt>
                <c:pt idx="62372">
                  <c:v>2.6117647058823525</c:v>
                </c:pt>
                <c:pt idx="62373">
                  <c:v>2.6117647058823525</c:v>
                </c:pt>
                <c:pt idx="62374">
                  <c:v>2.6117647058823525</c:v>
                </c:pt>
                <c:pt idx="62375">
                  <c:v>2.6117647058823525</c:v>
                </c:pt>
                <c:pt idx="62376">
                  <c:v>2.6117647058823525</c:v>
                </c:pt>
                <c:pt idx="62377">
                  <c:v>2.6117647058823525</c:v>
                </c:pt>
                <c:pt idx="62378">
                  <c:v>2.6117647058823525</c:v>
                </c:pt>
                <c:pt idx="62379">
                  <c:v>2.6117647058823525</c:v>
                </c:pt>
                <c:pt idx="62380">
                  <c:v>2.6117647058823525</c:v>
                </c:pt>
                <c:pt idx="62381">
                  <c:v>2.6117647058823525</c:v>
                </c:pt>
                <c:pt idx="62382">
                  <c:v>2.4643137254901957</c:v>
                </c:pt>
                <c:pt idx="62383">
                  <c:v>2.4643137254901957</c:v>
                </c:pt>
                <c:pt idx="62384">
                  <c:v>2.4643137254901957</c:v>
                </c:pt>
                <c:pt idx="62385">
                  <c:v>2.4643137254901957</c:v>
                </c:pt>
                <c:pt idx="62386">
                  <c:v>2.4643137254901957</c:v>
                </c:pt>
                <c:pt idx="62387">
                  <c:v>2.4643137254901957</c:v>
                </c:pt>
                <c:pt idx="62388">
                  <c:v>2.4643137254901957</c:v>
                </c:pt>
                <c:pt idx="62389">
                  <c:v>2.4643137254901957</c:v>
                </c:pt>
                <c:pt idx="62390">
                  <c:v>2.4643137254901957</c:v>
                </c:pt>
                <c:pt idx="62391">
                  <c:v>2.4643137254901957</c:v>
                </c:pt>
                <c:pt idx="62392">
                  <c:v>2.4643137254901957</c:v>
                </c:pt>
                <c:pt idx="62393">
                  <c:v>2.4643137254901957</c:v>
                </c:pt>
                <c:pt idx="62394">
                  <c:v>2.4643137254901957</c:v>
                </c:pt>
                <c:pt idx="62395">
                  <c:v>2.4643137254901957</c:v>
                </c:pt>
                <c:pt idx="62396">
                  <c:v>2.4643137254901957</c:v>
                </c:pt>
                <c:pt idx="62397">
                  <c:v>2.4643137254901957</c:v>
                </c:pt>
                <c:pt idx="62398">
                  <c:v>2.4643137254901957</c:v>
                </c:pt>
                <c:pt idx="62399">
                  <c:v>2.4643137254901957</c:v>
                </c:pt>
                <c:pt idx="62400">
                  <c:v>2.4643137254901957</c:v>
                </c:pt>
                <c:pt idx="62401">
                  <c:v>2.4643137254901957</c:v>
                </c:pt>
                <c:pt idx="62402">
                  <c:v>2.4643137254901957</c:v>
                </c:pt>
                <c:pt idx="62403">
                  <c:v>2.4643137254901957</c:v>
                </c:pt>
                <c:pt idx="62404">
                  <c:v>2.4643137254901957</c:v>
                </c:pt>
                <c:pt idx="62405">
                  <c:v>2.4643137254901957</c:v>
                </c:pt>
                <c:pt idx="62406">
                  <c:v>2.4643137254901957</c:v>
                </c:pt>
                <c:pt idx="62407">
                  <c:v>2.4643137254901957</c:v>
                </c:pt>
                <c:pt idx="62408">
                  <c:v>2.4643137254901957</c:v>
                </c:pt>
                <c:pt idx="62409">
                  <c:v>2.4643137254901957</c:v>
                </c:pt>
                <c:pt idx="62410">
                  <c:v>2.4643137254901957</c:v>
                </c:pt>
                <c:pt idx="62411">
                  <c:v>2.4643137254901957</c:v>
                </c:pt>
                <c:pt idx="62412">
                  <c:v>2.4643137254901957</c:v>
                </c:pt>
                <c:pt idx="62413">
                  <c:v>2.4643137254901957</c:v>
                </c:pt>
                <c:pt idx="62414">
                  <c:v>2.4643137254901957</c:v>
                </c:pt>
                <c:pt idx="62415">
                  <c:v>2.4643137254901957</c:v>
                </c:pt>
                <c:pt idx="62416">
                  <c:v>2.4643137254901957</c:v>
                </c:pt>
                <c:pt idx="62417">
                  <c:v>2.4643137254901957</c:v>
                </c:pt>
                <c:pt idx="62418">
                  <c:v>2.4643137254901957</c:v>
                </c:pt>
                <c:pt idx="62419">
                  <c:v>2.4643137254901957</c:v>
                </c:pt>
                <c:pt idx="62420">
                  <c:v>2.4643137254901957</c:v>
                </c:pt>
                <c:pt idx="62421">
                  <c:v>2.4643137254901957</c:v>
                </c:pt>
                <c:pt idx="62422">
                  <c:v>2.4643137254901957</c:v>
                </c:pt>
                <c:pt idx="62423">
                  <c:v>2.4643137254901957</c:v>
                </c:pt>
                <c:pt idx="62424">
                  <c:v>2.4643137254901957</c:v>
                </c:pt>
                <c:pt idx="62425">
                  <c:v>2.4643137254901957</c:v>
                </c:pt>
                <c:pt idx="62426">
                  <c:v>2.4643137254901957</c:v>
                </c:pt>
                <c:pt idx="62427">
                  <c:v>2.4643137254901957</c:v>
                </c:pt>
                <c:pt idx="62428">
                  <c:v>2.4643137254901957</c:v>
                </c:pt>
                <c:pt idx="62429">
                  <c:v>2.4643137254901957</c:v>
                </c:pt>
                <c:pt idx="62430">
                  <c:v>2.4643137254901957</c:v>
                </c:pt>
                <c:pt idx="62431">
                  <c:v>2.4643137254901957</c:v>
                </c:pt>
                <c:pt idx="62432">
                  <c:v>2.4643137254901957</c:v>
                </c:pt>
                <c:pt idx="62433">
                  <c:v>2.4643137254901957</c:v>
                </c:pt>
                <c:pt idx="62434">
                  <c:v>2.4643137254901957</c:v>
                </c:pt>
                <c:pt idx="62435">
                  <c:v>2.4643137254901957</c:v>
                </c:pt>
                <c:pt idx="62436">
                  <c:v>2.4643137254901957</c:v>
                </c:pt>
                <c:pt idx="62437">
                  <c:v>2.4643137254901957</c:v>
                </c:pt>
                <c:pt idx="62438">
                  <c:v>2.4643137254901957</c:v>
                </c:pt>
                <c:pt idx="62439">
                  <c:v>2.4643137254901957</c:v>
                </c:pt>
                <c:pt idx="62440">
                  <c:v>2.4643137254901957</c:v>
                </c:pt>
                <c:pt idx="62441">
                  <c:v>2.6117647058823525</c:v>
                </c:pt>
                <c:pt idx="62442">
                  <c:v>2.6117647058823525</c:v>
                </c:pt>
                <c:pt idx="62443">
                  <c:v>2.6117647058823525</c:v>
                </c:pt>
                <c:pt idx="62444">
                  <c:v>2.6117647058823525</c:v>
                </c:pt>
                <c:pt idx="62445">
                  <c:v>2.6117647058823525</c:v>
                </c:pt>
                <c:pt idx="62446">
                  <c:v>2.6117647058823525</c:v>
                </c:pt>
                <c:pt idx="62447">
                  <c:v>2.6117647058823525</c:v>
                </c:pt>
                <c:pt idx="62448">
                  <c:v>2.6117647058823525</c:v>
                </c:pt>
                <c:pt idx="62449">
                  <c:v>2.6117647058823525</c:v>
                </c:pt>
                <c:pt idx="62450">
                  <c:v>2.6117647058823525</c:v>
                </c:pt>
                <c:pt idx="62451">
                  <c:v>2.6117647058823525</c:v>
                </c:pt>
                <c:pt idx="62452">
                  <c:v>2.6117647058823525</c:v>
                </c:pt>
                <c:pt idx="62453">
                  <c:v>2.6117647058823525</c:v>
                </c:pt>
                <c:pt idx="62454">
                  <c:v>2.6117647058823525</c:v>
                </c:pt>
                <c:pt idx="62455">
                  <c:v>2.6117647058823525</c:v>
                </c:pt>
                <c:pt idx="62456">
                  <c:v>2.6117647058823525</c:v>
                </c:pt>
                <c:pt idx="62457">
                  <c:v>2.6117647058823525</c:v>
                </c:pt>
                <c:pt idx="62458">
                  <c:v>2.6117647058823525</c:v>
                </c:pt>
                <c:pt idx="62459">
                  <c:v>2.6117647058823525</c:v>
                </c:pt>
                <c:pt idx="62460">
                  <c:v>2.6117647058823525</c:v>
                </c:pt>
                <c:pt idx="62461">
                  <c:v>2.6117647058823525</c:v>
                </c:pt>
                <c:pt idx="62462">
                  <c:v>2.6117647058823525</c:v>
                </c:pt>
                <c:pt idx="62463">
                  <c:v>2.6117647058823525</c:v>
                </c:pt>
                <c:pt idx="62464">
                  <c:v>2.6117647058823525</c:v>
                </c:pt>
                <c:pt idx="62465">
                  <c:v>2.6117647058823525</c:v>
                </c:pt>
                <c:pt idx="62466">
                  <c:v>2.6117647058823525</c:v>
                </c:pt>
                <c:pt idx="62467">
                  <c:v>2.6117647058823525</c:v>
                </c:pt>
                <c:pt idx="62468">
                  <c:v>2.6117647058823525</c:v>
                </c:pt>
                <c:pt idx="62469">
                  <c:v>2.6117647058823525</c:v>
                </c:pt>
                <c:pt idx="62470">
                  <c:v>2.6117647058823525</c:v>
                </c:pt>
                <c:pt idx="62471">
                  <c:v>2.6117647058823525</c:v>
                </c:pt>
                <c:pt idx="62472">
                  <c:v>2.6117647058823525</c:v>
                </c:pt>
                <c:pt idx="62473">
                  <c:v>2.6117647058823525</c:v>
                </c:pt>
                <c:pt idx="62474">
                  <c:v>2.6117647058823525</c:v>
                </c:pt>
                <c:pt idx="62475">
                  <c:v>2.6117647058823525</c:v>
                </c:pt>
                <c:pt idx="62476">
                  <c:v>2.6117647058823525</c:v>
                </c:pt>
                <c:pt idx="62477">
                  <c:v>2.4643137254901957</c:v>
                </c:pt>
                <c:pt idx="62478">
                  <c:v>2.4643137254901957</c:v>
                </c:pt>
                <c:pt idx="62479">
                  <c:v>2.4643137254901957</c:v>
                </c:pt>
                <c:pt idx="62480">
                  <c:v>2.4643137254901957</c:v>
                </c:pt>
                <c:pt idx="62481">
                  <c:v>2.4643137254901957</c:v>
                </c:pt>
                <c:pt idx="62482">
                  <c:v>2.4643137254901957</c:v>
                </c:pt>
                <c:pt idx="62483">
                  <c:v>2.4643137254901957</c:v>
                </c:pt>
                <c:pt idx="62484">
                  <c:v>2.4643137254901957</c:v>
                </c:pt>
                <c:pt idx="62485">
                  <c:v>2.4643137254901957</c:v>
                </c:pt>
                <c:pt idx="62486">
                  <c:v>2.4643137254901957</c:v>
                </c:pt>
                <c:pt idx="62487">
                  <c:v>2.4643137254901957</c:v>
                </c:pt>
                <c:pt idx="62488">
                  <c:v>2.4643137254901957</c:v>
                </c:pt>
                <c:pt idx="62489">
                  <c:v>2.4643137254901957</c:v>
                </c:pt>
                <c:pt idx="62490">
                  <c:v>2.4643137254901957</c:v>
                </c:pt>
                <c:pt idx="62491">
                  <c:v>2.4643137254901957</c:v>
                </c:pt>
                <c:pt idx="62492">
                  <c:v>2.4643137254901957</c:v>
                </c:pt>
                <c:pt idx="62493">
                  <c:v>2.4643137254901957</c:v>
                </c:pt>
                <c:pt idx="62494">
                  <c:v>2.4643137254901957</c:v>
                </c:pt>
                <c:pt idx="62495">
                  <c:v>2.4643137254901957</c:v>
                </c:pt>
                <c:pt idx="62496">
                  <c:v>2.4643137254901957</c:v>
                </c:pt>
                <c:pt idx="62497">
                  <c:v>2.4643137254901957</c:v>
                </c:pt>
                <c:pt idx="62498">
                  <c:v>2.4643137254901957</c:v>
                </c:pt>
                <c:pt idx="62499">
                  <c:v>2.4643137254901957</c:v>
                </c:pt>
                <c:pt idx="62500">
                  <c:v>2.4643137254901957</c:v>
                </c:pt>
                <c:pt idx="62501">
                  <c:v>2.4643137254901957</c:v>
                </c:pt>
                <c:pt idx="62502">
                  <c:v>2.4643137254901957</c:v>
                </c:pt>
                <c:pt idx="62503">
                  <c:v>2.4643137254901957</c:v>
                </c:pt>
                <c:pt idx="62504">
                  <c:v>2.4643137254901957</c:v>
                </c:pt>
                <c:pt idx="62505">
                  <c:v>2.4643137254901957</c:v>
                </c:pt>
                <c:pt idx="62506">
                  <c:v>2.4643137254901957</c:v>
                </c:pt>
                <c:pt idx="62507">
                  <c:v>2.4643137254901957</c:v>
                </c:pt>
                <c:pt idx="62508">
                  <c:v>2.4643137254901957</c:v>
                </c:pt>
                <c:pt idx="62509">
                  <c:v>2.4643137254901957</c:v>
                </c:pt>
                <c:pt idx="62510">
                  <c:v>2.4643137254901957</c:v>
                </c:pt>
                <c:pt idx="62511">
                  <c:v>2.4643137254901957</c:v>
                </c:pt>
                <c:pt idx="62512">
                  <c:v>2.4643137254901957</c:v>
                </c:pt>
                <c:pt idx="62513">
                  <c:v>2.4643137254901957</c:v>
                </c:pt>
                <c:pt idx="62514">
                  <c:v>2.4643137254901957</c:v>
                </c:pt>
                <c:pt idx="62515">
                  <c:v>2.4643137254901957</c:v>
                </c:pt>
                <c:pt idx="62516">
                  <c:v>2.4643137254901957</c:v>
                </c:pt>
                <c:pt idx="62517">
                  <c:v>2.4643137254901957</c:v>
                </c:pt>
                <c:pt idx="62518">
                  <c:v>2.4643137254901957</c:v>
                </c:pt>
                <c:pt idx="62519">
                  <c:v>2.4643137254901957</c:v>
                </c:pt>
                <c:pt idx="62520">
                  <c:v>2.4643137254901957</c:v>
                </c:pt>
                <c:pt idx="62521">
                  <c:v>2.4643137254901957</c:v>
                </c:pt>
                <c:pt idx="62522">
                  <c:v>2.4643137254901957</c:v>
                </c:pt>
                <c:pt idx="62523">
                  <c:v>2.4643137254901957</c:v>
                </c:pt>
                <c:pt idx="62524">
                  <c:v>2.4643137254901957</c:v>
                </c:pt>
                <c:pt idx="62525">
                  <c:v>2.4643137254901957</c:v>
                </c:pt>
                <c:pt idx="62526">
                  <c:v>2.4643137254901957</c:v>
                </c:pt>
                <c:pt idx="62527">
                  <c:v>2.4643137254901957</c:v>
                </c:pt>
                <c:pt idx="62528">
                  <c:v>2.4643137254901957</c:v>
                </c:pt>
                <c:pt idx="62529">
                  <c:v>2.4643137254901957</c:v>
                </c:pt>
                <c:pt idx="62530">
                  <c:v>2.4643137254901957</c:v>
                </c:pt>
                <c:pt idx="62531">
                  <c:v>2.4643137254901957</c:v>
                </c:pt>
                <c:pt idx="62532">
                  <c:v>2.4643137254901957</c:v>
                </c:pt>
                <c:pt idx="62533">
                  <c:v>2.4643137254901957</c:v>
                </c:pt>
                <c:pt idx="62534">
                  <c:v>2.4643137254901957</c:v>
                </c:pt>
                <c:pt idx="62535">
                  <c:v>2.4643137254901957</c:v>
                </c:pt>
                <c:pt idx="62536">
                  <c:v>2.4643137254901957</c:v>
                </c:pt>
                <c:pt idx="62537">
                  <c:v>2.6117647058823525</c:v>
                </c:pt>
                <c:pt idx="62538">
                  <c:v>2.6117647058823525</c:v>
                </c:pt>
                <c:pt idx="62539">
                  <c:v>2.6117647058823525</c:v>
                </c:pt>
                <c:pt idx="62540">
                  <c:v>2.6117647058823525</c:v>
                </c:pt>
                <c:pt idx="62541">
                  <c:v>2.6117647058823525</c:v>
                </c:pt>
                <c:pt idx="62542">
                  <c:v>2.6117647058823525</c:v>
                </c:pt>
                <c:pt idx="62543">
                  <c:v>2.6117647058823525</c:v>
                </c:pt>
                <c:pt idx="62544">
                  <c:v>2.6117647058823525</c:v>
                </c:pt>
                <c:pt idx="62545">
                  <c:v>2.6117647058823525</c:v>
                </c:pt>
                <c:pt idx="62546">
                  <c:v>2.6117647058823525</c:v>
                </c:pt>
                <c:pt idx="62547">
                  <c:v>2.6117647058823525</c:v>
                </c:pt>
                <c:pt idx="62548">
                  <c:v>2.6117647058823525</c:v>
                </c:pt>
                <c:pt idx="62549">
                  <c:v>2.6117647058823525</c:v>
                </c:pt>
                <c:pt idx="62550">
                  <c:v>2.6117647058823525</c:v>
                </c:pt>
                <c:pt idx="62551">
                  <c:v>2.6117647058823525</c:v>
                </c:pt>
                <c:pt idx="62552">
                  <c:v>2.6117647058823525</c:v>
                </c:pt>
                <c:pt idx="62553">
                  <c:v>2.6117647058823525</c:v>
                </c:pt>
                <c:pt idx="62554">
                  <c:v>2.6117647058823525</c:v>
                </c:pt>
                <c:pt idx="62555">
                  <c:v>2.6117647058823525</c:v>
                </c:pt>
                <c:pt idx="62556">
                  <c:v>2.6117647058823525</c:v>
                </c:pt>
                <c:pt idx="62557">
                  <c:v>2.6117647058823525</c:v>
                </c:pt>
                <c:pt idx="62558">
                  <c:v>2.6117647058823525</c:v>
                </c:pt>
                <c:pt idx="62559">
                  <c:v>2.6117647058823525</c:v>
                </c:pt>
                <c:pt idx="62560">
                  <c:v>2.6117647058823525</c:v>
                </c:pt>
                <c:pt idx="62561">
                  <c:v>2.6117647058823525</c:v>
                </c:pt>
                <c:pt idx="62562">
                  <c:v>2.6117647058823525</c:v>
                </c:pt>
                <c:pt idx="62563">
                  <c:v>2.6117647058823525</c:v>
                </c:pt>
                <c:pt idx="62564">
                  <c:v>2.6117647058823525</c:v>
                </c:pt>
                <c:pt idx="62565">
                  <c:v>2.6117647058823525</c:v>
                </c:pt>
                <c:pt idx="62566">
                  <c:v>2.6117647058823525</c:v>
                </c:pt>
                <c:pt idx="62567">
                  <c:v>2.6117647058823525</c:v>
                </c:pt>
                <c:pt idx="62568">
                  <c:v>2.6117647058823525</c:v>
                </c:pt>
                <c:pt idx="62569">
                  <c:v>2.6117647058823525</c:v>
                </c:pt>
                <c:pt idx="62570">
                  <c:v>2.6117647058823525</c:v>
                </c:pt>
                <c:pt idx="62571">
                  <c:v>2.6117647058823525</c:v>
                </c:pt>
                <c:pt idx="62572">
                  <c:v>2.4643137254901957</c:v>
                </c:pt>
                <c:pt idx="62573">
                  <c:v>2.4643137254901957</c:v>
                </c:pt>
                <c:pt idx="62574">
                  <c:v>2.4643137254901957</c:v>
                </c:pt>
                <c:pt idx="62575">
                  <c:v>2.4643137254901957</c:v>
                </c:pt>
                <c:pt idx="62576">
                  <c:v>2.4643137254901957</c:v>
                </c:pt>
                <c:pt idx="62577">
                  <c:v>2.4643137254901957</c:v>
                </c:pt>
                <c:pt idx="62578">
                  <c:v>2.4643137254901957</c:v>
                </c:pt>
                <c:pt idx="62579">
                  <c:v>2.4643137254901957</c:v>
                </c:pt>
                <c:pt idx="62580">
                  <c:v>2.4643137254901957</c:v>
                </c:pt>
                <c:pt idx="62581">
                  <c:v>2.4643137254901957</c:v>
                </c:pt>
                <c:pt idx="62582">
                  <c:v>2.4643137254901957</c:v>
                </c:pt>
                <c:pt idx="62583">
                  <c:v>2.4643137254901957</c:v>
                </c:pt>
                <c:pt idx="62584">
                  <c:v>2.4643137254901957</c:v>
                </c:pt>
                <c:pt idx="62585">
                  <c:v>2.4643137254901957</c:v>
                </c:pt>
                <c:pt idx="62586">
                  <c:v>2.4643137254901957</c:v>
                </c:pt>
                <c:pt idx="62587">
                  <c:v>2.4643137254901957</c:v>
                </c:pt>
                <c:pt idx="62588">
                  <c:v>2.4643137254901957</c:v>
                </c:pt>
                <c:pt idx="62589">
                  <c:v>2.4643137254901957</c:v>
                </c:pt>
                <c:pt idx="62590">
                  <c:v>2.4643137254901957</c:v>
                </c:pt>
                <c:pt idx="62591">
                  <c:v>2.4643137254901957</c:v>
                </c:pt>
                <c:pt idx="62592">
                  <c:v>2.4643137254901957</c:v>
                </c:pt>
                <c:pt idx="62593">
                  <c:v>2.4643137254901957</c:v>
                </c:pt>
                <c:pt idx="62594">
                  <c:v>2.4643137254901957</c:v>
                </c:pt>
                <c:pt idx="62595">
                  <c:v>2.4643137254901957</c:v>
                </c:pt>
                <c:pt idx="62596">
                  <c:v>2.4643137254901957</c:v>
                </c:pt>
                <c:pt idx="62597">
                  <c:v>2.4643137254901957</c:v>
                </c:pt>
                <c:pt idx="62598">
                  <c:v>2.4643137254901957</c:v>
                </c:pt>
                <c:pt idx="62599">
                  <c:v>2.4643137254901957</c:v>
                </c:pt>
                <c:pt idx="62600">
                  <c:v>2.4643137254901957</c:v>
                </c:pt>
                <c:pt idx="62601">
                  <c:v>2.4643137254901957</c:v>
                </c:pt>
                <c:pt idx="62602">
                  <c:v>2.4643137254901957</c:v>
                </c:pt>
                <c:pt idx="62603">
                  <c:v>2.4643137254901957</c:v>
                </c:pt>
                <c:pt idx="62604">
                  <c:v>2.4643137254901957</c:v>
                </c:pt>
                <c:pt idx="62605">
                  <c:v>2.4643137254901957</c:v>
                </c:pt>
                <c:pt idx="62606">
                  <c:v>2.4643137254901957</c:v>
                </c:pt>
                <c:pt idx="62607">
                  <c:v>2.4643137254901957</c:v>
                </c:pt>
                <c:pt idx="62608">
                  <c:v>2.4643137254901957</c:v>
                </c:pt>
                <c:pt idx="62609">
                  <c:v>2.4643137254901957</c:v>
                </c:pt>
                <c:pt idx="62610">
                  <c:v>2.4643137254901957</c:v>
                </c:pt>
                <c:pt idx="62611">
                  <c:v>2.4643137254901957</c:v>
                </c:pt>
                <c:pt idx="62612">
                  <c:v>2.4643137254901957</c:v>
                </c:pt>
                <c:pt idx="62613">
                  <c:v>2.4643137254901957</c:v>
                </c:pt>
                <c:pt idx="62614">
                  <c:v>2.4643137254901957</c:v>
                </c:pt>
                <c:pt idx="62615">
                  <c:v>2.4643137254901957</c:v>
                </c:pt>
                <c:pt idx="62616">
                  <c:v>2.4643137254901957</c:v>
                </c:pt>
                <c:pt idx="62617">
                  <c:v>2.4643137254901957</c:v>
                </c:pt>
                <c:pt idx="62618">
                  <c:v>2.4643137254901957</c:v>
                </c:pt>
                <c:pt idx="62619">
                  <c:v>2.4643137254901957</c:v>
                </c:pt>
                <c:pt idx="62620">
                  <c:v>2.4643137254901957</c:v>
                </c:pt>
                <c:pt idx="62621">
                  <c:v>2.4643137254901957</c:v>
                </c:pt>
                <c:pt idx="62622">
                  <c:v>2.4643137254901957</c:v>
                </c:pt>
                <c:pt idx="62623">
                  <c:v>2.4643137254901957</c:v>
                </c:pt>
                <c:pt idx="62624">
                  <c:v>2.4643137254901957</c:v>
                </c:pt>
                <c:pt idx="62625">
                  <c:v>2.4643137254901957</c:v>
                </c:pt>
                <c:pt idx="62626">
                  <c:v>2.4643137254901957</c:v>
                </c:pt>
                <c:pt idx="62627">
                  <c:v>2.4643137254901957</c:v>
                </c:pt>
                <c:pt idx="62628">
                  <c:v>2.4643137254901957</c:v>
                </c:pt>
                <c:pt idx="62629">
                  <c:v>2.4643137254901957</c:v>
                </c:pt>
                <c:pt idx="62630">
                  <c:v>2.4643137254901957</c:v>
                </c:pt>
                <c:pt idx="62631">
                  <c:v>2.4643137254901957</c:v>
                </c:pt>
                <c:pt idx="62632">
                  <c:v>2.6117647058823525</c:v>
                </c:pt>
                <c:pt idx="62633">
                  <c:v>2.6117647058823525</c:v>
                </c:pt>
                <c:pt idx="62634">
                  <c:v>2.6117647058823525</c:v>
                </c:pt>
                <c:pt idx="62635">
                  <c:v>2.6117647058823525</c:v>
                </c:pt>
                <c:pt idx="62636">
                  <c:v>2.6117647058823525</c:v>
                </c:pt>
                <c:pt idx="62637">
                  <c:v>2.6117647058823525</c:v>
                </c:pt>
                <c:pt idx="62638">
                  <c:v>2.6117647058823525</c:v>
                </c:pt>
                <c:pt idx="62639">
                  <c:v>2.6117647058823525</c:v>
                </c:pt>
                <c:pt idx="62640">
                  <c:v>2.6117647058823525</c:v>
                </c:pt>
                <c:pt idx="62641">
                  <c:v>2.6117647058823525</c:v>
                </c:pt>
                <c:pt idx="62642">
                  <c:v>2.6117647058823525</c:v>
                </c:pt>
                <c:pt idx="62643">
                  <c:v>2.6117647058823525</c:v>
                </c:pt>
                <c:pt idx="62644">
                  <c:v>2.6117647058823525</c:v>
                </c:pt>
                <c:pt idx="62645">
                  <c:v>2.6117647058823525</c:v>
                </c:pt>
                <c:pt idx="62646">
                  <c:v>2.6117647058823525</c:v>
                </c:pt>
                <c:pt idx="62647">
                  <c:v>2.6117647058823525</c:v>
                </c:pt>
                <c:pt idx="62648">
                  <c:v>2.6117647058823525</c:v>
                </c:pt>
                <c:pt idx="62649">
                  <c:v>2.6117647058823525</c:v>
                </c:pt>
                <c:pt idx="62650">
                  <c:v>2.6117647058823525</c:v>
                </c:pt>
                <c:pt idx="62651">
                  <c:v>2.6117647058823525</c:v>
                </c:pt>
                <c:pt idx="62652">
                  <c:v>2.6117647058823525</c:v>
                </c:pt>
                <c:pt idx="62653">
                  <c:v>2.6117647058823525</c:v>
                </c:pt>
                <c:pt idx="62654">
                  <c:v>2.6117647058823525</c:v>
                </c:pt>
                <c:pt idx="62655">
                  <c:v>2.6117647058823525</c:v>
                </c:pt>
                <c:pt idx="62656">
                  <c:v>2.6117647058823525</c:v>
                </c:pt>
                <c:pt idx="62657">
                  <c:v>2.6117647058823525</c:v>
                </c:pt>
                <c:pt idx="62658">
                  <c:v>2.6117647058823525</c:v>
                </c:pt>
                <c:pt idx="62659">
                  <c:v>2.6117647058823525</c:v>
                </c:pt>
                <c:pt idx="62660">
                  <c:v>2.6117647058823525</c:v>
                </c:pt>
                <c:pt idx="62661">
                  <c:v>2.6117647058823525</c:v>
                </c:pt>
                <c:pt idx="62662">
                  <c:v>2.6117647058823525</c:v>
                </c:pt>
                <c:pt idx="62663">
                  <c:v>2.6117647058823525</c:v>
                </c:pt>
                <c:pt idx="62664">
                  <c:v>2.6117647058823525</c:v>
                </c:pt>
                <c:pt idx="62665">
                  <c:v>2.6117647058823525</c:v>
                </c:pt>
                <c:pt idx="62666">
                  <c:v>2.6117647058823525</c:v>
                </c:pt>
                <c:pt idx="62667">
                  <c:v>2.6117647058823525</c:v>
                </c:pt>
                <c:pt idx="62668">
                  <c:v>2.4643137254901957</c:v>
                </c:pt>
                <c:pt idx="62669">
                  <c:v>2.4643137254901957</c:v>
                </c:pt>
                <c:pt idx="62670">
                  <c:v>2.4643137254901957</c:v>
                </c:pt>
                <c:pt idx="62671">
                  <c:v>2.4643137254901957</c:v>
                </c:pt>
                <c:pt idx="62672">
                  <c:v>2.4643137254901957</c:v>
                </c:pt>
                <c:pt idx="62673">
                  <c:v>2.4643137254901957</c:v>
                </c:pt>
                <c:pt idx="62674">
                  <c:v>2.4643137254901957</c:v>
                </c:pt>
                <c:pt idx="62675">
                  <c:v>2.4643137254901957</c:v>
                </c:pt>
                <c:pt idx="62676">
                  <c:v>2.4643137254901957</c:v>
                </c:pt>
                <c:pt idx="62677">
                  <c:v>2.4643137254901957</c:v>
                </c:pt>
                <c:pt idx="62678">
                  <c:v>2.4643137254901957</c:v>
                </c:pt>
                <c:pt idx="62679">
                  <c:v>2.4643137254901957</c:v>
                </c:pt>
                <c:pt idx="62680">
                  <c:v>2.4643137254901957</c:v>
                </c:pt>
                <c:pt idx="62681">
                  <c:v>2.4643137254901957</c:v>
                </c:pt>
                <c:pt idx="62682">
                  <c:v>2.4643137254901957</c:v>
                </c:pt>
                <c:pt idx="62683">
                  <c:v>2.4643137254901957</c:v>
                </c:pt>
                <c:pt idx="62684">
                  <c:v>2.4643137254901957</c:v>
                </c:pt>
                <c:pt idx="62685">
                  <c:v>2.4643137254901957</c:v>
                </c:pt>
                <c:pt idx="62686">
                  <c:v>2.4643137254901957</c:v>
                </c:pt>
                <c:pt idx="62687">
                  <c:v>2.4643137254901957</c:v>
                </c:pt>
                <c:pt idx="62688">
                  <c:v>2.4643137254901957</c:v>
                </c:pt>
                <c:pt idx="62689">
                  <c:v>2.4643137254901957</c:v>
                </c:pt>
                <c:pt idx="62690">
                  <c:v>2.4643137254901957</c:v>
                </c:pt>
                <c:pt idx="62691">
                  <c:v>2.4643137254901957</c:v>
                </c:pt>
                <c:pt idx="62692">
                  <c:v>2.4643137254901957</c:v>
                </c:pt>
                <c:pt idx="62693">
                  <c:v>2.4643137254901957</c:v>
                </c:pt>
                <c:pt idx="62694">
                  <c:v>2.4643137254901957</c:v>
                </c:pt>
                <c:pt idx="62695">
                  <c:v>2.4643137254901957</c:v>
                </c:pt>
                <c:pt idx="62696">
                  <c:v>2.4643137254901957</c:v>
                </c:pt>
                <c:pt idx="62697">
                  <c:v>2.4643137254901957</c:v>
                </c:pt>
                <c:pt idx="62698">
                  <c:v>2.4643137254901957</c:v>
                </c:pt>
                <c:pt idx="62699">
                  <c:v>2.4643137254901957</c:v>
                </c:pt>
                <c:pt idx="62700">
                  <c:v>2.4643137254901957</c:v>
                </c:pt>
                <c:pt idx="62701">
                  <c:v>2.4643137254901957</c:v>
                </c:pt>
                <c:pt idx="62702">
                  <c:v>2.4643137254901957</c:v>
                </c:pt>
                <c:pt idx="62703">
                  <c:v>2.4643137254901957</c:v>
                </c:pt>
                <c:pt idx="62704">
                  <c:v>2.4643137254901957</c:v>
                </c:pt>
                <c:pt idx="62705">
                  <c:v>2.4643137254901957</c:v>
                </c:pt>
                <c:pt idx="62706">
                  <c:v>2.4643137254901957</c:v>
                </c:pt>
                <c:pt idx="62707">
                  <c:v>2.4643137254901957</c:v>
                </c:pt>
                <c:pt idx="62708">
                  <c:v>2.4643137254901957</c:v>
                </c:pt>
                <c:pt idx="62709">
                  <c:v>2.4643137254901957</c:v>
                </c:pt>
                <c:pt idx="62710">
                  <c:v>2.4643137254901957</c:v>
                </c:pt>
                <c:pt idx="62711">
                  <c:v>2.4643137254901957</c:v>
                </c:pt>
                <c:pt idx="62712">
                  <c:v>2.4643137254901957</c:v>
                </c:pt>
                <c:pt idx="62713">
                  <c:v>2.4643137254901957</c:v>
                </c:pt>
                <c:pt idx="62714">
                  <c:v>2.4643137254901957</c:v>
                </c:pt>
                <c:pt idx="62715">
                  <c:v>2.4643137254901957</c:v>
                </c:pt>
                <c:pt idx="62716">
                  <c:v>2.4643137254901957</c:v>
                </c:pt>
                <c:pt idx="62717">
                  <c:v>2.4643137254901957</c:v>
                </c:pt>
                <c:pt idx="62718">
                  <c:v>2.4643137254901957</c:v>
                </c:pt>
                <c:pt idx="62719">
                  <c:v>2.4643137254901957</c:v>
                </c:pt>
                <c:pt idx="62720">
                  <c:v>2.4643137254901957</c:v>
                </c:pt>
                <c:pt idx="62721">
                  <c:v>2.4643137254901957</c:v>
                </c:pt>
                <c:pt idx="62722">
                  <c:v>2.4643137254901957</c:v>
                </c:pt>
                <c:pt idx="62723">
                  <c:v>2.4643137254901957</c:v>
                </c:pt>
                <c:pt idx="62724">
                  <c:v>2.4643137254901957</c:v>
                </c:pt>
                <c:pt idx="62725">
                  <c:v>2.6117647058823525</c:v>
                </c:pt>
                <c:pt idx="62726">
                  <c:v>2.6117647058823525</c:v>
                </c:pt>
                <c:pt idx="62727">
                  <c:v>2.6117647058823525</c:v>
                </c:pt>
                <c:pt idx="62728">
                  <c:v>2.6117647058823525</c:v>
                </c:pt>
                <c:pt idx="62729">
                  <c:v>2.6117647058823525</c:v>
                </c:pt>
                <c:pt idx="62730">
                  <c:v>2.6117647058823525</c:v>
                </c:pt>
                <c:pt idx="62731">
                  <c:v>2.6117647058823525</c:v>
                </c:pt>
                <c:pt idx="62732">
                  <c:v>2.6117647058823525</c:v>
                </c:pt>
                <c:pt idx="62733">
                  <c:v>2.6117647058823525</c:v>
                </c:pt>
                <c:pt idx="62734">
                  <c:v>2.6117647058823525</c:v>
                </c:pt>
                <c:pt idx="62735">
                  <c:v>2.6117647058823525</c:v>
                </c:pt>
                <c:pt idx="62736">
                  <c:v>2.6117647058823525</c:v>
                </c:pt>
                <c:pt idx="62737">
                  <c:v>2.6117647058823525</c:v>
                </c:pt>
                <c:pt idx="62738">
                  <c:v>2.6117647058823525</c:v>
                </c:pt>
                <c:pt idx="62739">
                  <c:v>2.6117647058823525</c:v>
                </c:pt>
                <c:pt idx="62740">
                  <c:v>2.6117647058823525</c:v>
                </c:pt>
                <c:pt idx="62741">
                  <c:v>2.6117647058823525</c:v>
                </c:pt>
                <c:pt idx="62742">
                  <c:v>2.6117647058823525</c:v>
                </c:pt>
                <c:pt idx="62743">
                  <c:v>2.6117647058823525</c:v>
                </c:pt>
                <c:pt idx="62744">
                  <c:v>2.6117647058823525</c:v>
                </c:pt>
                <c:pt idx="62745">
                  <c:v>2.6117647058823525</c:v>
                </c:pt>
                <c:pt idx="62746">
                  <c:v>2.6117647058823525</c:v>
                </c:pt>
                <c:pt idx="62747">
                  <c:v>2.6117647058823525</c:v>
                </c:pt>
                <c:pt idx="62748">
                  <c:v>2.6117647058823525</c:v>
                </c:pt>
                <c:pt idx="62749">
                  <c:v>2.6117647058823525</c:v>
                </c:pt>
                <c:pt idx="62750">
                  <c:v>2.6117647058823525</c:v>
                </c:pt>
                <c:pt idx="62751">
                  <c:v>2.6117647058823525</c:v>
                </c:pt>
                <c:pt idx="62752">
                  <c:v>2.6117647058823525</c:v>
                </c:pt>
                <c:pt idx="62753">
                  <c:v>2.6117647058823525</c:v>
                </c:pt>
                <c:pt idx="62754">
                  <c:v>2.6117647058823525</c:v>
                </c:pt>
                <c:pt idx="62755">
                  <c:v>2.6117647058823525</c:v>
                </c:pt>
                <c:pt idx="62756">
                  <c:v>2.6117647058823525</c:v>
                </c:pt>
                <c:pt idx="62757">
                  <c:v>2.6117647058823525</c:v>
                </c:pt>
                <c:pt idx="62758">
                  <c:v>2.6117647058823525</c:v>
                </c:pt>
                <c:pt idx="62759">
                  <c:v>2.6117647058823525</c:v>
                </c:pt>
                <c:pt idx="62760">
                  <c:v>2.6117647058823525</c:v>
                </c:pt>
                <c:pt idx="62761">
                  <c:v>2.6117647058823525</c:v>
                </c:pt>
                <c:pt idx="62762">
                  <c:v>2.6117647058823525</c:v>
                </c:pt>
                <c:pt idx="62763">
                  <c:v>2.6117647058823525</c:v>
                </c:pt>
                <c:pt idx="62764">
                  <c:v>2.4643137254901957</c:v>
                </c:pt>
                <c:pt idx="62765">
                  <c:v>2.4643137254901957</c:v>
                </c:pt>
                <c:pt idx="62766">
                  <c:v>2.4643137254901957</c:v>
                </c:pt>
                <c:pt idx="62767">
                  <c:v>2.4643137254901957</c:v>
                </c:pt>
                <c:pt idx="62768">
                  <c:v>2.4643137254901957</c:v>
                </c:pt>
                <c:pt idx="62769">
                  <c:v>2.4643137254901957</c:v>
                </c:pt>
                <c:pt idx="62770">
                  <c:v>2.4643137254901957</c:v>
                </c:pt>
                <c:pt idx="62771">
                  <c:v>2.4643137254901957</c:v>
                </c:pt>
                <c:pt idx="62772">
                  <c:v>2.4643137254901957</c:v>
                </c:pt>
                <c:pt idx="62773">
                  <c:v>2.4643137254901957</c:v>
                </c:pt>
                <c:pt idx="62774">
                  <c:v>2.4643137254901957</c:v>
                </c:pt>
                <c:pt idx="62775">
                  <c:v>2.4643137254901957</c:v>
                </c:pt>
                <c:pt idx="62776">
                  <c:v>2.4643137254901957</c:v>
                </c:pt>
                <c:pt idx="62777">
                  <c:v>2.4643137254901957</c:v>
                </c:pt>
                <c:pt idx="62778">
                  <c:v>2.4643137254901957</c:v>
                </c:pt>
                <c:pt idx="62779">
                  <c:v>2.4643137254901957</c:v>
                </c:pt>
                <c:pt idx="62780">
                  <c:v>2.4643137254901957</c:v>
                </c:pt>
                <c:pt idx="62781">
                  <c:v>2.4643137254901957</c:v>
                </c:pt>
                <c:pt idx="62782">
                  <c:v>2.4643137254901957</c:v>
                </c:pt>
                <c:pt idx="62783">
                  <c:v>2.4643137254901957</c:v>
                </c:pt>
                <c:pt idx="62784">
                  <c:v>2.4643137254901957</c:v>
                </c:pt>
                <c:pt idx="62785">
                  <c:v>2.4643137254901957</c:v>
                </c:pt>
                <c:pt idx="62786">
                  <c:v>2.4643137254901957</c:v>
                </c:pt>
                <c:pt idx="62787">
                  <c:v>2.4643137254901957</c:v>
                </c:pt>
                <c:pt idx="62788">
                  <c:v>2.4643137254901957</c:v>
                </c:pt>
                <c:pt idx="62789">
                  <c:v>2.4643137254901957</c:v>
                </c:pt>
                <c:pt idx="62790">
                  <c:v>2.4643137254901957</c:v>
                </c:pt>
                <c:pt idx="62791">
                  <c:v>2.4643137254901957</c:v>
                </c:pt>
                <c:pt idx="62792">
                  <c:v>2.4643137254901957</c:v>
                </c:pt>
                <c:pt idx="62793">
                  <c:v>2.4643137254901957</c:v>
                </c:pt>
                <c:pt idx="62794">
                  <c:v>2.4643137254901957</c:v>
                </c:pt>
                <c:pt idx="62795">
                  <c:v>2.4643137254901957</c:v>
                </c:pt>
                <c:pt idx="62796">
                  <c:v>2.4643137254901957</c:v>
                </c:pt>
                <c:pt idx="62797">
                  <c:v>2.4643137254901957</c:v>
                </c:pt>
                <c:pt idx="62798">
                  <c:v>2.4643137254901957</c:v>
                </c:pt>
                <c:pt idx="62799">
                  <c:v>2.4643137254901957</c:v>
                </c:pt>
                <c:pt idx="62800">
                  <c:v>2.4643137254901957</c:v>
                </c:pt>
                <c:pt idx="62801">
                  <c:v>2.4643137254901957</c:v>
                </c:pt>
                <c:pt idx="62802">
                  <c:v>2.4643137254901957</c:v>
                </c:pt>
                <c:pt idx="62803">
                  <c:v>2.4643137254901957</c:v>
                </c:pt>
                <c:pt idx="62804">
                  <c:v>2.4643137254901957</c:v>
                </c:pt>
                <c:pt idx="62805">
                  <c:v>2.4643137254901957</c:v>
                </c:pt>
                <c:pt idx="62806">
                  <c:v>2.4643137254901957</c:v>
                </c:pt>
                <c:pt idx="62807">
                  <c:v>2.4643137254901957</c:v>
                </c:pt>
                <c:pt idx="62808">
                  <c:v>2.4643137254901957</c:v>
                </c:pt>
                <c:pt idx="62809">
                  <c:v>2.4643137254901957</c:v>
                </c:pt>
                <c:pt idx="62810">
                  <c:v>2.4643137254901957</c:v>
                </c:pt>
                <c:pt idx="62811">
                  <c:v>2.4643137254901957</c:v>
                </c:pt>
                <c:pt idx="62812">
                  <c:v>2.4643137254901957</c:v>
                </c:pt>
                <c:pt idx="62813">
                  <c:v>2.4643137254901957</c:v>
                </c:pt>
                <c:pt idx="62814">
                  <c:v>2.4643137254901957</c:v>
                </c:pt>
                <c:pt idx="62815">
                  <c:v>2.4643137254901957</c:v>
                </c:pt>
                <c:pt idx="62816">
                  <c:v>2.4643137254901957</c:v>
                </c:pt>
                <c:pt idx="62817">
                  <c:v>2.4643137254901957</c:v>
                </c:pt>
                <c:pt idx="62818">
                  <c:v>2.4643137254901957</c:v>
                </c:pt>
                <c:pt idx="62819">
                  <c:v>2.4643137254901957</c:v>
                </c:pt>
                <c:pt idx="62820">
                  <c:v>2.4643137254901957</c:v>
                </c:pt>
                <c:pt idx="62821">
                  <c:v>2.6117647058823525</c:v>
                </c:pt>
                <c:pt idx="62822">
                  <c:v>2.6117647058823525</c:v>
                </c:pt>
                <c:pt idx="62823">
                  <c:v>2.6117647058823525</c:v>
                </c:pt>
                <c:pt idx="62824">
                  <c:v>2.6117647058823525</c:v>
                </c:pt>
                <c:pt idx="62825">
                  <c:v>2.6117647058823525</c:v>
                </c:pt>
                <c:pt idx="62826">
                  <c:v>2.6117647058823525</c:v>
                </c:pt>
                <c:pt idx="62827">
                  <c:v>2.6117647058823525</c:v>
                </c:pt>
                <c:pt idx="62828">
                  <c:v>2.6117647058823525</c:v>
                </c:pt>
                <c:pt idx="62829">
                  <c:v>2.6117647058823525</c:v>
                </c:pt>
                <c:pt idx="62830">
                  <c:v>2.6117647058823525</c:v>
                </c:pt>
                <c:pt idx="62831">
                  <c:v>2.6117647058823525</c:v>
                </c:pt>
                <c:pt idx="62832">
                  <c:v>2.6117647058823525</c:v>
                </c:pt>
                <c:pt idx="62833">
                  <c:v>2.6117647058823525</c:v>
                </c:pt>
                <c:pt idx="62834">
                  <c:v>2.6117647058823525</c:v>
                </c:pt>
                <c:pt idx="62835">
                  <c:v>2.6117647058823525</c:v>
                </c:pt>
                <c:pt idx="62836">
                  <c:v>2.6117647058823525</c:v>
                </c:pt>
                <c:pt idx="62837">
                  <c:v>2.6117647058823525</c:v>
                </c:pt>
                <c:pt idx="62838">
                  <c:v>2.6117647058823525</c:v>
                </c:pt>
                <c:pt idx="62839">
                  <c:v>2.6117647058823525</c:v>
                </c:pt>
                <c:pt idx="62840">
                  <c:v>2.6117647058823525</c:v>
                </c:pt>
                <c:pt idx="62841">
                  <c:v>2.6117647058823525</c:v>
                </c:pt>
                <c:pt idx="62842">
                  <c:v>2.6117647058823525</c:v>
                </c:pt>
                <c:pt idx="62843">
                  <c:v>2.6117647058823525</c:v>
                </c:pt>
                <c:pt idx="62844">
                  <c:v>2.6117647058823525</c:v>
                </c:pt>
                <c:pt idx="62845">
                  <c:v>2.6117647058823525</c:v>
                </c:pt>
                <c:pt idx="62846">
                  <c:v>2.6117647058823525</c:v>
                </c:pt>
                <c:pt idx="62847">
                  <c:v>2.6117647058823525</c:v>
                </c:pt>
                <c:pt idx="62848">
                  <c:v>2.6117647058823525</c:v>
                </c:pt>
                <c:pt idx="62849">
                  <c:v>2.6117647058823525</c:v>
                </c:pt>
                <c:pt idx="62850">
                  <c:v>2.6117647058823525</c:v>
                </c:pt>
                <c:pt idx="62851">
                  <c:v>2.6117647058823525</c:v>
                </c:pt>
                <c:pt idx="62852">
                  <c:v>2.6117647058823525</c:v>
                </c:pt>
                <c:pt idx="62853">
                  <c:v>2.6117647058823525</c:v>
                </c:pt>
                <c:pt idx="62854">
                  <c:v>2.6117647058823525</c:v>
                </c:pt>
                <c:pt idx="62855">
                  <c:v>2.6117647058823525</c:v>
                </c:pt>
                <c:pt idx="62856">
                  <c:v>2.6117647058823525</c:v>
                </c:pt>
                <c:pt idx="62857">
                  <c:v>2.6117647058823525</c:v>
                </c:pt>
                <c:pt idx="62858">
                  <c:v>2.6117647058823525</c:v>
                </c:pt>
                <c:pt idx="62859">
                  <c:v>2.4643137254901957</c:v>
                </c:pt>
                <c:pt idx="62860">
                  <c:v>2.4643137254901957</c:v>
                </c:pt>
                <c:pt idx="62861">
                  <c:v>2.4643137254901957</c:v>
                </c:pt>
                <c:pt idx="62862">
                  <c:v>2.4643137254901957</c:v>
                </c:pt>
                <c:pt idx="62863">
                  <c:v>2.4643137254901957</c:v>
                </c:pt>
                <c:pt idx="62864">
                  <c:v>2.4643137254901957</c:v>
                </c:pt>
                <c:pt idx="62865">
                  <c:v>2.4643137254901957</c:v>
                </c:pt>
                <c:pt idx="62866">
                  <c:v>2.4643137254901957</c:v>
                </c:pt>
                <c:pt idx="62867">
                  <c:v>2.4643137254901957</c:v>
                </c:pt>
                <c:pt idx="62868">
                  <c:v>2.4643137254901957</c:v>
                </c:pt>
                <c:pt idx="62869">
                  <c:v>2.4643137254901957</c:v>
                </c:pt>
                <c:pt idx="62870">
                  <c:v>2.4643137254901957</c:v>
                </c:pt>
                <c:pt idx="62871">
                  <c:v>2.4643137254901957</c:v>
                </c:pt>
                <c:pt idx="62872">
                  <c:v>2.4643137254901957</c:v>
                </c:pt>
                <c:pt idx="62873">
                  <c:v>2.4643137254901957</c:v>
                </c:pt>
                <c:pt idx="62874">
                  <c:v>2.4643137254901957</c:v>
                </c:pt>
                <c:pt idx="62875">
                  <c:v>2.4643137254901957</c:v>
                </c:pt>
                <c:pt idx="62876">
                  <c:v>2.4643137254901957</c:v>
                </c:pt>
                <c:pt idx="62877">
                  <c:v>2.4643137254901957</c:v>
                </c:pt>
                <c:pt idx="62878">
                  <c:v>2.4643137254901957</c:v>
                </c:pt>
                <c:pt idx="62879">
                  <c:v>2.4643137254901957</c:v>
                </c:pt>
                <c:pt idx="62880">
                  <c:v>2.4643137254901957</c:v>
                </c:pt>
                <c:pt idx="62881">
                  <c:v>2.4643137254901957</c:v>
                </c:pt>
                <c:pt idx="62882">
                  <c:v>2.4643137254901957</c:v>
                </c:pt>
                <c:pt idx="62883">
                  <c:v>2.4643137254901957</c:v>
                </c:pt>
                <c:pt idx="62884">
                  <c:v>2.4643137254901957</c:v>
                </c:pt>
                <c:pt idx="62885">
                  <c:v>2.4643137254901957</c:v>
                </c:pt>
                <c:pt idx="62886">
                  <c:v>2.4643137254901957</c:v>
                </c:pt>
                <c:pt idx="62887">
                  <c:v>2.4643137254901957</c:v>
                </c:pt>
                <c:pt idx="62888">
                  <c:v>2.4643137254901957</c:v>
                </c:pt>
                <c:pt idx="62889">
                  <c:v>2.4643137254901957</c:v>
                </c:pt>
                <c:pt idx="62890">
                  <c:v>2.4643137254901957</c:v>
                </c:pt>
                <c:pt idx="62891">
                  <c:v>2.4643137254901957</c:v>
                </c:pt>
                <c:pt idx="62892">
                  <c:v>2.4643137254901957</c:v>
                </c:pt>
                <c:pt idx="62893">
                  <c:v>2.4643137254901957</c:v>
                </c:pt>
                <c:pt idx="62894">
                  <c:v>2.4643137254901957</c:v>
                </c:pt>
                <c:pt idx="62895">
                  <c:v>2.4643137254901957</c:v>
                </c:pt>
                <c:pt idx="62896">
                  <c:v>2.4643137254901957</c:v>
                </c:pt>
                <c:pt idx="62897">
                  <c:v>2.4643137254901957</c:v>
                </c:pt>
                <c:pt idx="62898">
                  <c:v>2.4643137254901957</c:v>
                </c:pt>
                <c:pt idx="62899">
                  <c:v>2.4643137254901957</c:v>
                </c:pt>
                <c:pt idx="62900">
                  <c:v>2.4643137254901957</c:v>
                </c:pt>
                <c:pt idx="62901">
                  <c:v>2.4643137254901957</c:v>
                </c:pt>
                <c:pt idx="62902">
                  <c:v>2.4643137254901957</c:v>
                </c:pt>
                <c:pt idx="62903">
                  <c:v>2.4643137254901957</c:v>
                </c:pt>
                <c:pt idx="62904">
                  <c:v>2.4643137254901957</c:v>
                </c:pt>
                <c:pt idx="62905">
                  <c:v>2.4643137254901957</c:v>
                </c:pt>
                <c:pt idx="62906">
                  <c:v>2.4643137254901957</c:v>
                </c:pt>
                <c:pt idx="62907">
                  <c:v>2.4643137254901957</c:v>
                </c:pt>
                <c:pt idx="62908">
                  <c:v>2.4643137254901957</c:v>
                </c:pt>
                <c:pt idx="62909">
                  <c:v>2.4643137254901957</c:v>
                </c:pt>
                <c:pt idx="62910">
                  <c:v>2.4643137254901957</c:v>
                </c:pt>
                <c:pt idx="62911">
                  <c:v>2.4643137254901957</c:v>
                </c:pt>
                <c:pt idx="62912">
                  <c:v>2.4643137254901957</c:v>
                </c:pt>
                <c:pt idx="62913">
                  <c:v>2.4643137254901957</c:v>
                </c:pt>
                <c:pt idx="62914">
                  <c:v>2.4643137254901957</c:v>
                </c:pt>
                <c:pt idx="62915">
                  <c:v>2.4643137254901957</c:v>
                </c:pt>
                <c:pt idx="62916">
                  <c:v>2.4643137254901957</c:v>
                </c:pt>
                <c:pt idx="62917">
                  <c:v>2.6117647058823525</c:v>
                </c:pt>
                <c:pt idx="62918">
                  <c:v>2.6117647058823525</c:v>
                </c:pt>
                <c:pt idx="62919">
                  <c:v>2.6117647058823525</c:v>
                </c:pt>
                <c:pt idx="62920">
                  <c:v>2.6117647058823525</c:v>
                </c:pt>
                <c:pt idx="62921">
                  <c:v>2.6117647058823525</c:v>
                </c:pt>
                <c:pt idx="62922">
                  <c:v>2.6117647058823525</c:v>
                </c:pt>
                <c:pt idx="62923">
                  <c:v>2.6117647058823525</c:v>
                </c:pt>
                <c:pt idx="62924">
                  <c:v>2.6117647058823525</c:v>
                </c:pt>
                <c:pt idx="62925">
                  <c:v>2.6117647058823525</c:v>
                </c:pt>
                <c:pt idx="62926">
                  <c:v>2.6117647058823525</c:v>
                </c:pt>
                <c:pt idx="62927">
                  <c:v>2.6117647058823525</c:v>
                </c:pt>
                <c:pt idx="62928">
                  <c:v>2.6117647058823525</c:v>
                </c:pt>
                <c:pt idx="62929">
                  <c:v>2.6117647058823525</c:v>
                </c:pt>
                <c:pt idx="62930">
                  <c:v>2.6117647058823525</c:v>
                </c:pt>
                <c:pt idx="62931">
                  <c:v>2.6117647058823525</c:v>
                </c:pt>
                <c:pt idx="62932">
                  <c:v>2.6117647058823525</c:v>
                </c:pt>
                <c:pt idx="62933">
                  <c:v>2.6117647058823525</c:v>
                </c:pt>
                <c:pt idx="62934">
                  <c:v>2.6117647058823525</c:v>
                </c:pt>
                <c:pt idx="62935">
                  <c:v>2.6117647058823525</c:v>
                </c:pt>
                <c:pt idx="62936">
                  <c:v>2.6117647058823525</c:v>
                </c:pt>
                <c:pt idx="62937">
                  <c:v>2.6117647058823525</c:v>
                </c:pt>
                <c:pt idx="62938">
                  <c:v>2.6117647058823525</c:v>
                </c:pt>
                <c:pt idx="62939">
                  <c:v>2.6117647058823525</c:v>
                </c:pt>
                <c:pt idx="62940">
                  <c:v>2.6117647058823525</c:v>
                </c:pt>
                <c:pt idx="62941">
                  <c:v>2.6117647058823525</c:v>
                </c:pt>
                <c:pt idx="62942">
                  <c:v>2.6117647058823525</c:v>
                </c:pt>
                <c:pt idx="62943">
                  <c:v>2.6117647058823525</c:v>
                </c:pt>
                <c:pt idx="62944">
                  <c:v>2.6117647058823525</c:v>
                </c:pt>
                <c:pt idx="62945">
                  <c:v>2.6117647058823525</c:v>
                </c:pt>
                <c:pt idx="62946">
                  <c:v>2.6117647058823525</c:v>
                </c:pt>
                <c:pt idx="62947">
                  <c:v>2.6117647058823525</c:v>
                </c:pt>
                <c:pt idx="62948">
                  <c:v>2.6117647058823525</c:v>
                </c:pt>
                <c:pt idx="62949">
                  <c:v>2.6117647058823525</c:v>
                </c:pt>
                <c:pt idx="62950">
                  <c:v>2.6117647058823525</c:v>
                </c:pt>
                <c:pt idx="62951">
                  <c:v>2.6117647058823525</c:v>
                </c:pt>
                <c:pt idx="62952">
                  <c:v>2.6117647058823525</c:v>
                </c:pt>
                <c:pt idx="62953">
                  <c:v>2.6117647058823525</c:v>
                </c:pt>
                <c:pt idx="62954">
                  <c:v>2.4643137254901957</c:v>
                </c:pt>
                <c:pt idx="62955">
                  <c:v>2.4643137254901957</c:v>
                </c:pt>
                <c:pt idx="62956">
                  <c:v>2.4643137254901957</c:v>
                </c:pt>
                <c:pt idx="62957">
                  <c:v>2.4643137254901957</c:v>
                </c:pt>
                <c:pt idx="62958">
                  <c:v>2.4643137254901957</c:v>
                </c:pt>
                <c:pt idx="62959">
                  <c:v>2.4643137254901957</c:v>
                </c:pt>
                <c:pt idx="62960">
                  <c:v>2.4643137254901957</c:v>
                </c:pt>
                <c:pt idx="62961">
                  <c:v>2.4643137254901957</c:v>
                </c:pt>
                <c:pt idx="62962">
                  <c:v>2.4643137254901957</c:v>
                </c:pt>
                <c:pt idx="62963">
                  <c:v>2.4643137254901957</c:v>
                </c:pt>
                <c:pt idx="62964">
                  <c:v>2.4643137254901957</c:v>
                </c:pt>
                <c:pt idx="62965">
                  <c:v>2.4643137254901957</c:v>
                </c:pt>
                <c:pt idx="62966">
                  <c:v>2.4643137254901957</c:v>
                </c:pt>
                <c:pt idx="62967">
                  <c:v>2.4643137254901957</c:v>
                </c:pt>
                <c:pt idx="62968">
                  <c:v>2.4643137254901957</c:v>
                </c:pt>
                <c:pt idx="62969">
                  <c:v>2.4643137254901957</c:v>
                </c:pt>
                <c:pt idx="62970">
                  <c:v>2.4643137254901957</c:v>
                </c:pt>
                <c:pt idx="62971">
                  <c:v>2.4643137254901957</c:v>
                </c:pt>
                <c:pt idx="62972">
                  <c:v>2.4643137254901957</c:v>
                </c:pt>
                <c:pt idx="62973">
                  <c:v>2.4643137254901957</c:v>
                </c:pt>
                <c:pt idx="62974">
                  <c:v>2.4643137254901957</c:v>
                </c:pt>
                <c:pt idx="62975">
                  <c:v>2.4643137254901957</c:v>
                </c:pt>
                <c:pt idx="62976">
                  <c:v>2.4643137254901957</c:v>
                </c:pt>
                <c:pt idx="62977">
                  <c:v>2.4643137254901957</c:v>
                </c:pt>
                <c:pt idx="62978">
                  <c:v>2.4643137254901957</c:v>
                </c:pt>
                <c:pt idx="62979">
                  <c:v>2.4643137254901957</c:v>
                </c:pt>
                <c:pt idx="62980">
                  <c:v>2.4643137254901957</c:v>
                </c:pt>
                <c:pt idx="62981">
                  <c:v>2.4643137254901957</c:v>
                </c:pt>
                <c:pt idx="62982">
                  <c:v>2.4643137254901957</c:v>
                </c:pt>
                <c:pt idx="62983">
                  <c:v>2.4643137254901957</c:v>
                </c:pt>
                <c:pt idx="62984">
                  <c:v>2.4643137254901957</c:v>
                </c:pt>
                <c:pt idx="62985">
                  <c:v>2.4643137254901957</c:v>
                </c:pt>
                <c:pt idx="62986">
                  <c:v>2.4643137254901957</c:v>
                </c:pt>
                <c:pt idx="62987">
                  <c:v>2.4643137254901957</c:v>
                </c:pt>
                <c:pt idx="62988">
                  <c:v>2.4643137254901957</c:v>
                </c:pt>
                <c:pt idx="62989">
                  <c:v>2.4643137254901957</c:v>
                </c:pt>
                <c:pt idx="62990">
                  <c:v>2.4643137254901957</c:v>
                </c:pt>
                <c:pt idx="62991">
                  <c:v>2.4643137254901957</c:v>
                </c:pt>
                <c:pt idx="62992">
                  <c:v>2.4643137254901957</c:v>
                </c:pt>
                <c:pt idx="62993">
                  <c:v>2.4643137254901957</c:v>
                </c:pt>
                <c:pt idx="62994">
                  <c:v>2.4643137254901957</c:v>
                </c:pt>
                <c:pt idx="62995">
                  <c:v>2.4643137254901957</c:v>
                </c:pt>
                <c:pt idx="62996">
                  <c:v>2.4643137254901957</c:v>
                </c:pt>
                <c:pt idx="62997">
                  <c:v>2.4643137254901957</c:v>
                </c:pt>
                <c:pt idx="62998">
                  <c:v>2.4643137254901957</c:v>
                </c:pt>
                <c:pt idx="62999">
                  <c:v>2.4643137254901957</c:v>
                </c:pt>
                <c:pt idx="63000">
                  <c:v>2.4643137254901957</c:v>
                </c:pt>
                <c:pt idx="63001">
                  <c:v>2.4643137254901957</c:v>
                </c:pt>
                <c:pt idx="63002">
                  <c:v>2.4643137254901957</c:v>
                </c:pt>
                <c:pt idx="63003">
                  <c:v>2.4643137254901957</c:v>
                </c:pt>
                <c:pt idx="63004">
                  <c:v>2.4643137254901957</c:v>
                </c:pt>
                <c:pt idx="63005">
                  <c:v>2.4643137254901957</c:v>
                </c:pt>
                <c:pt idx="63006">
                  <c:v>2.4643137254901957</c:v>
                </c:pt>
                <c:pt idx="63007">
                  <c:v>2.4643137254901957</c:v>
                </c:pt>
                <c:pt idx="63008">
                  <c:v>2.4643137254901957</c:v>
                </c:pt>
                <c:pt idx="63009">
                  <c:v>2.4643137254901957</c:v>
                </c:pt>
                <c:pt idx="63010">
                  <c:v>2.4643137254901957</c:v>
                </c:pt>
                <c:pt idx="63011">
                  <c:v>2.4643137254901957</c:v>
                </c:pt>
                <c:pt idx="63012">
                  <c:v>2.4643137254901957</c:v>
                </c:pt>
                <c:pt idx="63013">
                  <c:v>2.6117647058823525</c:v>
                </c:pt>
                <c:pt idx="63014">
                  <c:v>2.6117647058823525</c:v>
                </c:pt>
                <c:pt idx="63015">
                  <c:v>2.6117647058823525</c:v>
                </c:pt>
                <c:pt idx="63016">
                  <c:v>2.6117647058823525</c:v>
                </c:pt>
                <c:pt idx="63017">
                  <c:v>2.6117647058823525</c:v>
                </c:pt>
                <c:pt idx="63018">
                  <c:v>2.6117647058823525</c:v>
                </c:pt>
                <c:pt idx="63019">
                  <c:v>2.6117647058823525</c:v>
                </c:pt>
                <c:pt idx="63020">
                  <c:v>2.6117647058823525</c:v>
                </c:pt>
                <c:pt idx="63021">
                  <c:v>2.6117647058823525</c:v>
                </c:pt>
                <c:pt idx="63022">
                  <c:v>2.6117647058823525</c:v>
                </c:pt>
                <c:pt idx="63023">
                  <c:v>2.6117647058823525</c:v>
                </c:pt>
                <c:pt idx="63024">
                  <c:v>2.6117647058823525</c:v>
                </c:pt>
                <c:pt idx="63025">
                  <c:v>2.6117647058823525</c:v>
                </c:pt>
                <c:pt idx="63026">
                  <c:v>2.6117647058823525</c:v>
                </c:pt>
                <c:pt idx="63027">
                  <c:v>2.6117647058823525</c:v>
                </c:pt>
                <c:pt idx="63028">
                  <c:v>2.6117647058823525</c:v>
                </c:pt>
                <c:pt idx="63029">
                  <c:v>2.6117647058823525</c:v>
                </c:pt>
                <c:pt idx="63030">
                  <c:v>2.6117647058823525</c:v>
                </c:pt>
                <c:pt idx="63031">
                  <c:v>2.6117647058823525</c:v>
                </c:pt>
                <c:pt idx="63032">
                  <c:v>2.6117647058823525</c:v>
                </c:pt>
                <c:pt idx="63033">
                  <c:v>2.6117647058823525</c:v>
                </c:pt>
                <c:pt idx="63034">
                  <c:v>2.6117647058823525</c:v>
                </c:pt>
                <c:pt idx="63035">
                  <c:v>2.6117647058823525</c:v>
                </c:pt>
                <c:pt idx="63036">
                  <c:v>2.6117647058823525</c:v>
                </c:pt>
                <c:pt idx="63037">
                  <c:v>2.6117647058823525</c:v>
                </c:pt>
                <c:pt idx="63038">
                  <c:v>2.6117647058823525</c:v>
                </c:pt>
                <c:pt idx="63039">
                  <c:v>2.6117647058823525</c:v>
                </c:pt>
                <c:pt idx="63040">
                  <c:v>2.6117647058823525</c:v>
                </c:pt>
                <c:pt idx="63041">
                  <c:v>2.6117647058823525</c:v>
                </c:pt>
                <c:pt idx="63042">
                  <c:v>2.6117647058823525</c:v>
                </c:pt>
                <c:pt idx="63043">
                  <c:v>2.6117647058823525</c:v>
                </c:pt>
                <c:pt idx="63044">
                  <c:v>2.6117647058823525</c:v>
                </c:pt>
                <c:pt idx="63045">
                  <c:v>2.6117647058823525</c:v>
                </c:pt>
                <c:pt idx="63046">
                  <c:v>2.6117647058823525</c:v>
                </c:pt>
                <c:pt idx="63047">
                  <c:v>2.6117647058823525</c:v>
                </c:pt>
                <c:pt idx="63048">
                  <c:v>2.6117647058823525</c:v>
                </c:pt>
                <c:pt idx="63049">
                  <c:v>2.6117647058823525</c:v>
                </c:pt>
                <c:pt idx="63050">
                  <c:v>2.6117647058823525</c:v>
                </c:pt>
                <c:pt idx="63051">
                  <c:v>2.4643137254901957</c:v>
                </c:pt>
                <c:pt idx="63052">
                  <c:v>2.4643137254901957</c:v>
                </c:pt>
                <c:pt idx="63053">
                  <c:v>2.4643137254901957</c:v>
                </c:pt>
                <c:pt idx="63054">
                  <c:v>2.4643137254901957</c:v>
                </c:pt>
                <c:pt idx="63055">
                  <c:v>2.4643137254901957</c:v>
                </c:pt>
                <c:pt idx="63056">
                  <c:v>2.4643137254901957</c:v>
                </c:pt>
                <c:pt idx="63057">
                  <c:v>2.4643137254901957</c:v>
                </c:pt>
                <c:pt idx="63058">
                  <c:v>2.4643137254901957</c:v>
                </c:pt>
                <c:pt idx="63059">
                  <c:v>2.4643137254901957</c:v>
                </c:pt>
                <c:pt idx="63060">
                  <c:v>2.4643137254901957</c:v>
                </c:pt>
                <c:pt idx="63061">
                  <c:v>2.4643137254901957</c:v>
                </c:pt>
                <c:pt idx="63062">
                  <c:v>2.4643137254901957</c:v>
                </c:pt>
                <c:pt idx="63063">
                  <c:v>2.4643137254901957</c:v>
                </c:pt>
                <c:pt idx="63064">
                  <c:v>2.4643137254901957</c:v>
                </c:pt>
                <c:pt idx="63065">
                  <c:v>2.4643137254901957</c:v>
                </c:pt>
                <c:pt idx="63066">
                  <c:v>2.4643137254901957</c:v>
                </c:pt>
                <c:pt idx="63067">
                  <c:v>2.4643137254901957</c:v>
                </c:pt>
                <c:pt idx="63068">
                  <c:v>2.4643137254901957</c:v>
                </c:pt>
                <c:pt idx="63069">
                  <c:v>2.4643137254901957</c:v>
                </c:pt>
                <c:pt idx="63070">
                  <c:v>2.4643137254901957</c:v>
                </c:pt>
                <c:pt idx="63071">
                  <c:v>2.4643137254901957</c:v>
                </c:pt>
                <c:pt idx="63072">
                  <c:v>2.4643137254901957</c:v>
                </c:pt>
                <c:pt idx="63073">
                  <c:v>2.4643137254901957</c:v>
                </c:pt>
                <c:pt idx="63074">
                  <c:v>2.4643137254901957</c:v>
                </c:pt>
                <c:pt idx="63075">
                  <c:v>2.4643137254901957</c:v>
                </c:pt>
                <c:pt idx="63076">
                  <c:v>2.4643137254901957</c:v>
                </c:pt>
                <c:pt idx="63077">
                  <c:v>2.4643137254901957</c:v>
                </c:pt>
                <c:pt idx="63078">
                  <c:v>2.4643137254901957</c:v>
                </c:pt>
                <c:pt idx="63079">
                  <c:v>2.4643137254901957</c:v>
                </c:pt>
                <c:pt idx="63080">
                  <c:v>2.4643137254901957</c:v>
                </c:pt>
                <c:pt idx="63081">
                  <c:v>2.4643137254901957</c:v>
                </c:pt>
                <c:pt idx="63082">
                  <c:v>2.4643137254901957</c:v>
                </c:pt>
                <c:pt idx="63083">
                  <c:v>2.4643137254901957</c:v>
                </c:pt>
                <c:pt idx="63084">
                  <c:v>2.4643137254901957</c:v>
                </c:pt>
                <c:pt idx="63085">
                  <c:v>2.4643137254901957</c:v>
                </c:pt>
                <c:pt idx="63086">
                  <c:v>2.4643137254901957</c:v>
                </c:pt>
                <c:pt idx="63087">
                  <c:v>2.4643137254901957</c:v>
                </c:pt>
                <c:pt idx="63088">
                  <c:v>2.4643137254901957</c:v>
                </c:pt>
                <c:pt idx="63089">
                  <c:v>2.4643137254901957</c:v>
                </c:pt>
                <c:pt idx="63090">
                  <c:v>2.4643137254901957</c:v>
                </c:pt>
                <c:pt idx="63091">
                  <c:v>2.4643137254901957</c:v>
                </c:pt>
                <c:pt idx="63092">
                  <c:v>2.4643137254901957</c:v>
                </c:pt>
                <c:pt idx="63093">
                  <c:v>2.4643137254901957</c:v>
                </c:pt>
                <c:pt idx="63094">
                  <c:v>2.4643137254901957</c:v>
                </c:pt>
                <c:pt idx="63095">
                  <c:v>2.4643137254901957</c:v>
                </c:pt>
                <c:pt idx="63096">
                  <c:v>2.4643137254901957</c:v>
                </c:pt>
                <c:pt idx="63097">
                  <c:v>2.4643137254901957</c:v>
                </c:pt>
                <c:pt idx="63098">
                  <c:v>2.4643137254901957</c:v>
                </c:pt>
                <c:pt idx="63099">
                  <c:v>2.4643137254901957</c:v>
                </c:pt>
                <c:pt idx="63100">
                  <c:v>2.4643137254901957</c:v>
                </c:pt>
                <c:pt idx="63101">
                  <c:v>2.4643137254901957</c:v>
                </c:pt>
                <c:pt idx="63102">
                  <c:v>2.4643137254901957</c:v>
                </c:pt>
                <c:pt idx="63103">
                  <c:v>2.4643137254901957</c:v>
                </c:pt>
                <c:pt idx="63104">
                  <c:v>2.4643137254901957</c:v>
                </c:pt>
                <c:pt idx="63105">
                  <c:v>2.4643137254901957</c:v>
                </c:pt>
                <c:pt idx="63106">
                  <c:v>2.4643137254901957</c:v>
                </c:pt>
                <c:pt idx="63107">
                  <c:v>2.6117647058823525</c:v>
                </c:pt>
                <c:pt idx="63108">
                  <c:v>2.6117647058823525</c:v>
                </c:pt>
                <c:pt idx="63109">
                  <c:v>2.6117647058823525</c:v>
                </c:pt>
                <c:pt idx="63110">
                  <c:v>2.6117647058823525</c:v>
                </c:pt>
                <c:pt idx="63111">
                  <c:v>2.6117647058823525</c:v>
                </c:pt>
                <c:pt idx="63112">
                  <c:v>2.6117647058823525</c:v>
                </c:pt>
                <c:pt idx="63113">
                  <c:v>2.6117647058823525</c:v>
                </c:pt>
                <c:pt idx="63114">
                  <c:v>2.6117647058823525</c:v>
                </c:pt>
                <c:pt idx="63115">
                  <c:v>2.6117647058823525</c:v>
                </c:pt>
                <c:pt idx="63116">
                  <c:v>2.6117647058823525</c:v>
                </c:pt>
                <c:pt idx="63117">
                  <c:v>2.6117647058823525</c:v>
                </c:pt>
                <c:pt idx="63118">
                  <c:v>2.6117647058823525</c:v>
                </c:pt>
                <c:pt idx="63119">
                  <c:v>2.6117647058823525</c:v>
                </c:pt>
                <c:pt idx="63120">
                  <c:v>2.6117647058823525</c:v>
                </c:pt>
                <c:pt idx="63121">
                  <c:v>2.6117647058823525</c:v>
                </c:pt>
                <c:pt idx="63122">
                  <c:v>2.6117647058823525</c:v>
                </c:pt>
                <c:pt idx="63123">
                  <c:v>2.6117647058823525</c:v>
                </c:pt>
                <c:pt idx="63124">
                  <c:v>2.6117647058823525</c:v>
                </c:pt>
                <c:pt idx="63125">
                  <c:v>2.6117647058823525</c:v>
                </c:pt>
                <c:pt idx="63126">
                  <c:v>2.6117647058823525</c:v>
                </c:pt>
                <c:pt idx="63127">
                  <c:v>2.6117647058823525</c:v>
                </c:pt>
                <c:pt idx="63128">
                  <c:v>2.6117647058823525</c:v>
                </c:pt>
                <c:pt idx="63129">
                  <c:v>2.6117647058823525</c:v>
                </c:pt>
                <c:pt idx="63130">
                  <c:v>2.6117647058823525</c:v>
                </c:pt>
                <c:pt idx="63131">
                  <c:v>2.6117647058823525</c:v>
                </c:pt>
                <c:pt idx="63132">
                  <c:v>2.6117647058823525</c:v>
                </c:pt>
                <c:pt idx="63133">
                  <c:v>2.6117647058823525</c:v>
                </c:pt>
                <c:pt idx="63134">
                  <c:v>2.6117647058823525</c:v>
                </c:pt>
                <c:pt idx="63135">
                  <c:v>2.6117647058823525</c:v>
                </c:pt>
                <c:pt idx="63136">
                  <c:v>2.6117647058823525</c:v>
                </c:pt>
                <c:pt idx="63137">
                  <c:v>2.6117647058823525</c:v>
                </c:pt>
                <c:pt idx="63138">
                  <c:v>2.6117647058823525</c:v>
                </c:pt>
                <c:pt idx="63139">
                  <c:v>2.6117647058823525</c:v>
                </c:pt>
                <c:pt idx="63140">
                  <c:v>2.6117647058823525</c:v>
                </c:pt>
                <c:pt idx="63141">
                  <c:v>2.6117647058823525</c:v>
                </c:pt>
                <c:pt idx="63142">
                  <c:v>2.6117647058823525</c:v>
                </c:pt>
                <c:pt idx="63143">
                  <c:v>2.6117647058823525</c:v>
                </c:pt>
                <c:pt idx="63144">
                  <c:v>2.6117647058823525</c:v>
                </c:pt>
                <c:pt idx="63145">
                  <c:v>2.6117647058823525</c:v>
                </c:pt>
                <c:pt idx="63146">
                  <c:v>2.4643137254901957</c:v>
                </c:pt>
                <c:pt idx="63147">
                  <c:v>2.4643137254901957</c:v>
                </c:pt>
                <c:pt idx="63148">
                  <c:v>2.4643137254901957</c:v>
                </c:pt>
                <c:pt idx="63149">
                  <c:v>2.4643137254901957</c:v>
                </c:pt>
                <c:pt idx="63150">
                  <c:v>2.4643137254901957</c:v>
                </c:pt>
                <c:pt idx="63151">
                  <c:v>2.4643137254901957</c:v>
                </c:pt>
                <c:pt idx="63152">
                  <c:v>2.4643137254901957</c:v>
                </c:pt>
                <c:pt idx="63153">
                  <c:v>2.4643137254901957</c:v>
                </c:pt>
                <c:pt idx="63154">
                  <c:v>2.4643137254901957</c:v>
                </c:pt>
                <c:pt idx="63155">
                  <c:v>2.4643137254901957</c:v>
                </c:pt>
                <c:pt idx="63156">
                  <c:v>2.4643137254901957</c:v>
                </c:pt>
                <c:pt idx="63157">
                  <c:v>2.4643137254901957</c:v>
                </c:pt>
                <c:pt idx="63158">
                  <c:v>2.4643137254901957</c:v>
                </c:pt>
                <c:pt idx="63159">
                  <c:v>2.4643137254901957</c:v>
                </c:pt>
                <c:pt idx="63160">
                  <c:v>2.4643137254901957</c:v>
                </c:pt>
                <c:pt idx="63161">
                  <c:v>2.4643137254901957</c:v>
                </c:pt>
                <c:pt idx="63162">
                  <c:v>2.4643137254901957</c:v>
                </c:pt>
                <c:pt idx="63163">
                  <c:v>2.4643137254901957</c:v>
                </c:pt>
                <c:pt idx="63164">
                  <c:v>2.4643137254901957</c:v>
                </c:pt>
                <c:pt idx="63165">
                  <c:v>2.4643137254901957</c:v>
                </c:pt>
                <c:pt idx="63166">
                  <c:v>2.4643137254901957</c:v>
                </c:pt>
                <c:pt idx="63167">
                  <c:v>2.4643137254901957</c:v>
                </c:pt>
                <c:pt idx="63168">
                  <c:v>2.4643137254901957</c:v>
                </c:pt>
                <c:pt idx="63169">
                  <c:v>2.4643137254901957</c:v>
                </c:pt>
                <c:pt idx="63170">
                  <c:v>2.4643137254901957</c:v>
                </c:pt>
                <c:pt idx="63171">
                  <c:v>2.4643137254901957</c:v>
                </c:pt>
                <c:pt idx="63172">
                  <c:v>2.4643137254901957</c:v>
                </c:pt>
                <c:pt idx="63173">
                  <c:v>2.4643137254901957</c:v>
                </c:pt>
                <c:pt idx="63174">
                  <c:v>2.4643137254901957</c:v>
                </c:pt>
                <c:pt idx="63175">
                  <c:v>2.4643137254901957</c:v>
                </c:pt>
                <c:pt idx="63176">
                  <c:v>2.4643137254901957</c:v>
                </c:pt>
                <c:pt idx="63177">
                  <c:v>2.4643137254901957</c:v>
                </c:pt>
                <c:pt idx="63178">
                  <c:v>2.4643137254901957</c:v>
                </c:pt>
                <c:pt idx="63179">
                  <c:v>2.4643137254901957</c:v>
                </c:pt>
                <c:pt idx="63180">
                  <c:v>2.4643137254901957</c:v>
                </c:pt>
                <c:pt idx="63181">
                  <c:v>2.4643137254901957</c:v>
                </c:pt>
                <c:pt idx="63182">
                  <c:v>2.4643137254901957</c:v>
                </c:pt>
                <c:pt idx="63183">
                  <c:v>2.4643137254901957</c:v>
                </c:pt>
                <c:pt idx="63184">
                  <c:v>2.4643137254901957</c:v>
                </c:pt>
                <c:pt idx="63185">
                  <c:v>2.4643137254901957</c:v>
                </c:pt>
                <c:pt idx="63186">
                  <c:v>2.4643137254901957</c:v>
                </c:pt>
                <c:pt idx="63187">
                  <c:v>2.4643137254901957</c:v>
                </c:pt>
                <c:pt idx="63188">
                  <c:v>2.4643137254901957</c:v>
                </c:pt>
                <c:pt idx="63189">
                  <c:v>2.4643137254901957</c:v>
                </c:pt>
                <c:pt idx="63190">
                  <c:v>2.4643137254901957</c:v>
                </c:pt>
                <c:pt idx="63191">
                  <c:v>2.4643137254901957</c:v>
                </c:pt>
                <c:pt idx="63192">
                  <c:v>2.4643137254901957</c:v>
                </c:pt>
                <c:pt idx="63193">
                  <c:v>2.4643137254901957</c:v>
                </c:pt>
                <c:pt idx="63194">
                  <c:v>2.4643137254901957</c:v>
                </c:pt>
                <c:pt idx="63195">
                  <c:v>2.4643137254901957</c:v>
                </c:pt>
                <c:pt idx="63196">
                  <c:v>2.4643137254901957</c:v>
                </c:pt>
                <c:pt idx="63197">
                  <c:v>2.4643137254901957</c:v>
                </c:pt>
                <c:pt idx="63198">
                  <c:v>2.4643137254901957</c:v>
                </c:pt>
                <c:pt idx="63199">
                  <c:v>2.4643137254901957</c:v>
                </c:pt>
                <c:pt idx="63200">
                  <c:v>2.4643137254901957</c:v>
                </c:pt>
                <c:pt idx="63201">
                  <c:v>2.4643137254901957</c:v>
                </c:pt>
                <c:pt idx="63202">
                  <c:v>2.6117647058823525</c:v>
                </c:pt>
                <c:pt idx="63203">
                  <c:v>2.6117647058823525</c:v>
                </c:pt>
                <c:pt idx="63204">
                  <c:v>2.6117647058823525</c:v>
                </c:pt>
                <c:pt idx="63205">
                  <c:v>2.6117647058823525</c:v>
                </c:pt>
                <c:pt idx="63206">
                  <c:v>2.6117647058823525</c:v>
                </c:pt>
                <c:pt idx="63207">
                  <c:v>2.6117647058823525</c:v>
                </c:pt>
                <c:pt idx="63208">
                  <c:v>2.6117647058823525</c:v>
                </c:pt>
                <c:pt idx="63209">
                  <c:v>2.6117647058823525</c:v>
                </c:pt>
                <c:pt idx="63210">
                  <c:v>2.6117647058823525</c:v>
                </c:pt>
                <c:pt idx="63211">
                  <c:v>2.6117647058823525</c:v>
                </c:pt>
                <c:pt idx="63212">
                  <c:v>2.6117647058823525</c:v>
                </c:pt>
                <c:pt idx="63213">
                  <c:v>2.6117647058823525</c:v>
                </c:pt>
                <c:pt idx="63214">
                  <c:v>2.6117647058823525</c:v>
                </c:pt>
                <c:pt idx="63215">
                  <c:v>2.6117647058823525</c:v>
                </c:pt>
                <c:pt idx="63216">
                  <c:v>2.6117647058823525</c:v>
                </c:pt>
                <c:pt idx="63217">
                  <c:v>2.6117647058823525</c:v>
                </c:pt>
                <c:pt idx="63218">
                  <c:v>2.6117647058823525</c:v>
                </c:pt>
                <c:pt idx="63219">
                  <c:v>2.6117647058823525</c:v>
                </c:pt>
                <c:pt idx="63220">
                  <c:v>2.6117647058823525</c:v>
                </c:pt>
                <c:pt idx="63221">
                  <c:v>2.6117647058823525</c:v>
                </c:pt>
                <c:pt idx="63222">
                  <c:v>2.6117647058823525</c:v>
                </c:pt>
                <c:pt idx="63223">
                  <c:v>2.6117647058823525</c:v>
                </c:pt>
                <c:pt idx="63224">
                  <c:v>2.6117647058823525</c:v>
                </c:pt>
                <c:pt idx="63225">
                  <c:v>2.6117647058823525</c:v>
                </c:pt>
                <c:pt idx="63226">
                  <c:v>2.6117647058823525</c:v>
                </c:pt>
                <c:pt idx="63227">
                  <c:v>2.6117647058823525</c:v>
                </c:pt>
                <c:pt idx="63228">
                  <c:v>2.6117647058823525</c:v>
                </c:pt>
                <c:pt idx="63229">
                  <c:v>2.6117647058823525</c:v>
                </c:pt>
                <c:pt idx="63230">
                  <c:v>2.6117647058823525</c:v>
                </c:pt>
                <c:pt idx="63231">
                  <c:v>2.6117647058823525</c:v>
                </c:pt>
                <c:pt idx="63232">
                  <c:v>2.6117647058823525</c:v>
                </c:pt>
                <c:pt idx="63233">
                  <c:v>2.6117647058823525</c:v>
                </c:pt>
                <c:pt idx="63234">
                  <c:v>2.6117647058823525</c:v>
                </c:pt>
                <c:pt idx="63235">
                  <c:v>2.6117647058823525</c:v>
                </c:pt>
                <c:pt idx="63236">
                  <c:v>2.6117647058823525</c:v>
                </c:pt>
                <c:pt idx="63237">
                  <c:v>2.6117647058823525</c:v>
                </c:pt>
                <c:pt idx="63238">
                  <c:v>2.6117647058823525</c:v>
                </c:pt>
                <c:pt idx="63239">
                  <c:v>2.6117647058823525</c:v>
                </c:pt>
                <c:pt idx="63240">
                  <c:v>2.6117647058823525</c:v>
                </c:pt>
                <c:pt idx="63241">
                  <c:v>2.6117647058823525</c:v>
                </c:pt>
                <c:pt idx="63242">
                  <c:v>2.4643137254901957</c:v>
                </c:pt>
                <c:pt idx="63243">
                  <c:v>2.4643137254901957</c:v>
                </c:pt>
                <c:pt idx="63244">
                  <c:v>2.4643137254901957</c:v>
                </c:pt>
                <c:pt idx="63245">
                  <c:v>2.4643137254901957</c:v>
                </c:pt>
                <c:pt idx="63246">
                  <c:v>2.4643137254901957</c:v>
                </c:pt>
                <c:pt idx="63247">
                  <c:v>2.4643137254901957</c:v>
                </c:pt>
                <c:pt idx="63248">
                  <c:v>2.4643137254901957</c:v>
                </c:pt>
                <c:pt idx="63249">
                  <c:v>2.4643137254901957</c:v>
                </c:pt>
                <c:pt idx="63250">
                  <c:v>2.4643137254901957</c:v>
                </c:pt>
                <c:pt idx="63251">
                  <c:v>2.4643137254901957</c:v>
                </c:pt>
                <c:pt idx="63252">
                  <c:v>2.4643137254901957</c:v>
                </c:pt>
                <c:pt idx="63253">
                  <c:v>2.4643137254901957</c:v>
                </c:pt>
                <c:pt idx="63254">
                  <c:v>2.4643137254901957</c:v>
                </c:pt>
                <c:pt idx="63255">
                  <c:v>2.4643137254901957</c:v>
                </c:pt>
                <c:pt idx="63256">
                  <c:v>2.4643137254901957</c:v>
                </c:pt>
                <c:pt idx="63257">
                  <c:v>2.4643137254901957</c:v>
                </c:pt>
                <c:pt idx="63258">
                  <c:v>2.4643137254901957</c:v>
                </c:pt>
                <c:pt idx="63259">
                  <c:v>2.4643137254901957</c:v>
                </c:pt>
                <c:pt idx="63260">
                  <c:v>2.4643137254901957</c:v>
                </c:pt>
                <c:pt idx="63261">
                  <c:v>2.4643137254901957</c:v>
                </c:pt>
                <c:pt idx="63262">
                  <c:v>2.4643137254901957</c:v>
                </c:pt>
                <c:pt idx="63263">
                  <c:v>2.4643137254901957</c:v>
                </c:pt>
                <c:pt idx="63264">
                  <c:v>2.4643137254901957</c:v>
                </c:pt>
                <c:pt idx="63265">
                  <c:v>2.4643137254901957</c:v>
                </c:pt>
                <c:pt idx="63266">
                  <c:v>2.4643137254901957</c:v>
                </c:pt>
                <c:pt idx="63267">
                  <c:v>2.4643137254901957</c:v>
                </c:pt>
                <c:pt idx="63268">
                  <c:v>2.4643137254901957</c:v>
                </c:pt>
                <c:pt idx="63269">
                  <c:v>2.4643137254901957</c:v>
                </c:pt>
                <c:pt idx="63270">
                  <c:v>2.4643137254901957</c:v>
                </c:pt>
                <c:pt idx="63271">
                  <c:v>2.4643137254901957</c:v>
                </c:pt>
                <c:pt idx="63272">
                  <c:v>2.4643137254901957</c:v>
                </c:pt>
                <c:pt idx="63273">
                  <c:v>2.4643137254901957</c:v>
                </c:pt>
                <c:pt idx="63274">
                  <c:v>2.4643137254901957</c:v>
                </c:pt>
                <c:pt idx="63275">
                  <c:v>2.4643137254901957</c:v>
                </c:pt>
                <c:pt idx="63276">
                  <c:v>2.4643137254901957</c:v>
                </c:pt>
                <c:pt idx="63277">
                  <c:v>2.4643137254901957</c:v>
                </c:pt>
                <c:pt idx="63278">
                  <c:v>2.4643137254901957</c:v>
                </c:pt>
                <c:pt idx="63279">
                  <c:v>2.4643137254901957</c:v>
                </c:pt>
                <c:pt idx="63280">
                  <c:v>2.4643137254901957</c:v>
                </c:pt>
                <c:pt idx="63281">
                  <c:v>2.4643137254901957</c:v>
                </c:pt>
                <c:pt idx="63282">
                  <c:v>2.4643137254901957</c:v>
                </c:pt>
                <c:pt idx="63283">
                  <c:v>2.4643137254901957</c:v>
                </c:pt>
                <c:pt idx="63284">
                  <c:v>2.4643137254901957</c:v>
                </c:pt>
                <c:pt idx="63285">
                  <c:v>2.4643137254901957</c:v>
                </c:pt>
                <c:pt idx="63286">
                  <c:v>2.4643137254901957</c:v>
                </c:pt>
                <c:pt idx="63287">
                  <c:v>2.4643137254901957</c:v>
                </c:pt>
                <c:pt idx="63288">
                  <c:v>2.4643137254901957</c:v>
                </c:pt>
                <c:pt idx="63289">
                  <c:v>2.4643137254901957</c:v>
                </c:pt>
                <c:pt idx="63290">
                  <c:v>2.4643137254901957</c:v>
                </c:pt>
                <c:pt idx="63291">
                  <c:v>2.4643137254901957</c:v>
                </c:pt>
                <c:pt idx="63292">
                  <c:v>2.4643137254901957</c:v>
                </c:pt>
                <c:pt idx="63293">
                  <c:v>2.4643137254901957</c:v>
                </c:pt>
                <c:pt idx="63294">
                  <c:v>2.4643137254901957</c:v>
                </c:pt>
                <c:pt idx="63295">
                  <c:v>2.4643137254901957</c:v>
                </c:pt>
                <c:pt idx="63296">
                  <c:v>2.4643137254901957</c:v>
                </c:pt>
                <c:pt idx="63297">
                  <c:v>2.6117647058823525</c:v>
                </c:pt>
                <c:pt idx="63298">
                  <c:v>2.6117647058823525</c:v>
                </c:pt>
                <c:pt idx="63299">
                  <c:v>2.6117647058823525</c:v>
                </c:pt>
                <c:pt idx="63300">
                  <c:v>2.6117647058823525</c:v>
                </c:pt>
                <c:pt idx="63301">
                  <c:v>2.6117647058823525</c:v>
                </c:pt>
                <c:pt idx="63302">
                  <c:v>2.6117647058823525</c:v>
                </c:pt>
                <c:pt idx="63303">
                  <c:v>2.6117647058823525</c:v>
                </c:pt>
                <c:pt idx="63304">
                  <c:v>2.6117647058823525</c:v>
                </c:pt>
                <c:pt idx="63305">
                  <c:v>2.6117647058823525</c:v>
                </c:pt>
                <c:pt idx="63306">
                  <c:v>2.6117647058823525</c:v>
                </c:pt>
                <c:pt idx="63307">
                  <c:v>2.6117647058823525</c:v>
                </c:pt>
                <c:pt idx="63308">
                  <c:v>2.6117647058823525</c:v>
                </c:pt>
                <c:pt idx="63309">
                  <c:v>2.6117647058823525</c:v>
                </c:pt>
                <c:pt idx="63310">
                  <c:v>2.6117647058823525</c:v>
                </c:pt>
                <c:pt idx="63311">
                  <c:v>2.6117647058823525</c:v>
                </c:pt>
                <c:pt idx="63312">
                  <c:v>2.6117647058823525</c:v>
                </c:pt>
                <c:pt idx="63313">
                  <c:v>2.6117647058823525</c:v>
                </c:pt>
                <c:pt idx="63314">
                  <c:v>2.6117647058823525</c:v>
                </c:pt>
                <c:pt idx="63315">
                  <c:v>2.6117647058823525</c:v>
                </c:pt>
                <c:pt idx="63316">
                  <c:v>2.6117647058823525</c:v>
                </c:pt>
                <c:pt idx="63317">
                  <c:v>2.6117647058823525</c:v>
                </c:pt>
                <c:pt idx="63318">
                  <c:v>2.6117647058823525</c:v>
                </c:pt>
                <c:pt idx="63319">
                  <c:v>2.6117647058823525</c:v>
                </c:pt>
                <c:pt idx="63320">
                  <c:v>2.6117647058823525</c:v>
                </c:pt>
                <c:pt idx="63321">
                  <c:v>2.6117647058823525</c:v>
                </c:pt>
                <c:pt idx="63322">
                  <c:v>2.6117647058823525</c:v>
                </c:pt>
                <c:pt idx="63323">
                  <c:v>2.6117647058823525</c:v>
                </c:pt>
                <c:pt idx="63324">
                  <c:v>2.6117647058823525</c:v>
                </c:pt>
                <c:pt idx="63325">
                  <c:v>2.6117647058823525</c:v>
                </c:pt>
                <c:pt idx="63326">
                  <c:v>2.6117647058823525</c:v>
                </c:pt>
                <c:pt idx="63327">
                  <c:v>2.6117647058823525</c:v>
                </c:pt>
                <c:pt idx="63328">
                  <c:v>2.6117647058823525</c:v>
                </c:pt>
                <c:pt idx="63329">
                  <c:v>2.6117647058823525</c:v>
                </c:pt>
                <c:pt idx="63330">
                  <c:v>2.6117647058823525</c:v>
                </c:pt>
                <c:pt idx="63331">
                  <c:v>2.6117647058823525</c:v>
                </c:pt>
                <c:pt idx="63332">
                  <c:v>2.6117647058823525</c:v>
                </c:pt>
                <c:pt idx="63333">
                  <c:v>2.6117647058823525</c:v>
                </c:pt>
                <c:pt idx="63334">
                  <c:v>2.6117647058823525</c:v>
                </c:pt>
                <c:pt idx="63335">
                  <c:v>2.6117647058823525</c:v>
                </c:pt>
                <c:pt idx="63336">
                  <c:v>2.6117647058823525</c:v>
                </c:pt>
                <c:pt idx="63337">
                  <c:v>2.6117647058823525</c:v>
                </c:pt>
                <c:pt idx="63338">
                  <c:v>2.4643137254901957</c:v>
                </c:pt>
                <c:pt idx="63339">
                  <c:v>2.4643137254901957</c:v>
                </c:pt>
                <c:pt idx="63340">
                  <c:v>2.4643137254901957</c:v>
                </c:pt>
                <c:pt idx="63341">
                  <c:v>2.4643137254901957</c:v>
                </c:pt>
                <c:pt idx="63342">
                  <c:v>2.4643137254901957</c:v>
                </c:pt>
                <c:pt idx="63343">
                  <c:v>2.4643137254901957</c:v>
                </c:pt>
                <c:pt idx="63344">
                  <c:v>2.4643137254901957</c:v>
                </c:pt>
                <c:pt idx="63345">
                  <c:v>2.4643137254901957</c:v>
                </c:pt>
                <c:pt idx="63346">
                  <c:v>2.4643137254901957</c:v>
                </c:pt>
                <c:pt idx="63347">
                  <c:v>2.4643137254901957</c:v>
                </c:pt>
                <c:pt idx="63348">
                  <c:v>2.4643137254901957</c:v>
                </c:pt>
                <c:pt idx="63349">
                  <c:v>2.4643137254901957</c:v>
                </c:pt>
                <c:pt idx="63350">
                  <c:v>2.4643137254901957</c:v>
                </c:pt>
                <c:pt idx="63351">
                  <c:v>2.4643137254901957</c:v>
                </c:pt>
                <c:pt idx="63352">
                  <c:v>2.4643137254901957</c:v>
                </c:pt>
                <c:pt idx="63353">
                  <c:v>2.4643137254901957</c:v>
                </c:pt>
                <c:pt idx="63354">
                  <c:v>2.4643137254901957</c:v>
                </c:pt>
                <c:pt idx="63355">
                  <c:v>2.4643137254901957</c:v>
                </c:pt>
                <c:pt idx="63356">
                  <c:v>2.4643137254901957</c:v>
                </c:pt>
                <c:pt idx="63357">
                  <c:v>2.4643137254901957</c:v>
                </c:pt>
                <c:pt idx="63358">
                  <c:v>2.4643137254901957</c:v>
                </c:pt>
                <c:pt idx="63359">
                  <c:v>2.4643137254901957</c:v>
                </c:pt>
                <c:pt idx="63360">
                  <c:v>2.4643137254901957</c:v>
                </c:pt>
                <c:pt idx="63361">
                  <c:v>2.4643137254901957</c:v>
                </c:pt>
                <c:pt idx="63362">
                  <c:v>2.4643137254901957</c:v>
                </c:pt>
                <c:pt idx="63363">
                  <c:v>2.4643137254901957</c:v>
                </c:pt>
                <c:pt idx="63364">
                  <c:v>2.4643137254901957</c:v>
                </c:pt>
                <c:pt idx="63365">
                  <c:v>2.4643137254901957</c:v>
                </c:pt>
                <c:pt idx="63366">
                  <c:v>2.4643137254901957</c:v>
                </c:pt>
                <c:pt idx="63367">
                  <c:v>2.4643137254901957</c:v>
                </c:pt>
                <c:pt idx="63368">
                  <c:v>2.4643137254901957</c:v>
                </c:pt>
                <c:pt idx="63369">
                  <c:v>2.4643137254901957</c:v>
                </c:pt>
                <c:pt idx="63370">
                  <c:v>2.4643137254901957</c:v>
                </c:pt>
                <c:pt idx="63371">
                  <c:v>2.4643137254901957</c:v>
                </c:pt>
                <c:pt idx="63372">
                  <c:v>2.4643137254901957</c:v>
                </c:pt>
                <c:pt idx="63373">
                  <c:v>2.4643137254901957</c:v>
                </c:pt>
                <c:pt idx="63374">
                  <c:v>2.4643137254901957</c:v>
                </c:pt>
                <c:pt idx="63375">
                  <c:v>2.4643137254901957</c:v>
                </c:pt>
                <c:pt idx="63376">
                  <c:v>2.4643137254901957</c:v>
                </c:pt>
                <c:pt idx="63377">
                  <c:v>2.4643137254901957</c:v>
                </c:pt>
                <c:pt idx="63378">
                  <c:v>2.4643137254901957</c:v>
                </c:pt>
                <c:pt idx="63379">
                  <c:v>2.4643137254901957</c:v>
                </c:pt>
                <c:pt idx="63380">
                  <c:v>2.4643137254901957</c:v>
                </c:pt>
                <c:pt idx="63381">
                  <c:v>2.4643137254901957</c:v>
                </c:pt>
                <c:pt idx="63382">
                  <c:v>2.4643137254901957</c:v>
                </c:pt>
                <c:pt idx="63383">
                  <c:v>2.4643137254901957</c:v>
                </c:pt>
                <c:pt idx="63384">
                  <c:v>2.4643137254901957</c:v>
                </c:pt>
                <c:pt idx="63385">
                  <c:v>2.4643137254901957</c:v>
                </c:pt>
                <c:pt idx="63386">
                  <c:v>2.4643137254901957</c:v>
                </c:pt>
                <c:pt idx="63387">
                  <c:v>2.4643137254901957</c:v>
                </c:pt>
                <c:pt idx="63388">
                  <c:v>2.4643137254901957</c:v>
                </c:pt>
                <c:pt idx="63389">
                  <c:v>2.4643137254901957</c:v>
                </c:pt>
                <c:pt idx="63390">
                  <c:v>2.4643137254901957</c:v>
                </c:pt>
                <c:pt idx="63391">
                  <c:v>2.4643137254901957</c:v>
                </c:pt>
                <c:pt idx="63392">
                  <c:v>2.4643137254901957</c:v>
                </c:pt>
                <c:pt idx="63393">
                  <c:v>2.6117647058823525</c:v>
                </c:pt>
                <c:pt idx="63394">
                  <c:v>2.6117647058823525</c:v>
                </c:pt>
                <c:pt idx="63395">
                  <c:v>2.6117647058823525</c:v>
                </c:pt>
                <c:pt idx="63396">
                  <c:v>2.6117647058823525</c:v>
                </c:pt>
                <c:pt idx="63397">
                  <c:v>2.6117647058823525</c:v>
                </c:pt>
                <c:pt idx="63398">
                  <c:v>2.6117647058823525</c:v>
                </c:pt>
                <c:pt idx="63399">
                  <c:v>2.6117647058823525</c:v>
                </c:pt>
                <c:pt idx="63400">
                  <c:v>2.6117647058823525</c:v>
                </c:pt>
                <c:pt idx="63401">
                  <c:v>2.6117647058823525</c:v>
                </c:pt>
                <c:pt idx="63402">
                  <c:v>2.6117647058823525</c:v>
                </c:pt>
                <c:pt idx="63403">
                  <c:v>2.6117647058823525</c:v>
                </c:pt>
                <c:pt idx="63404">
                  <c:v>2.6117647058823525</c:v>
                </c:pt>
                <c:pt idx="63405">
                  <c:v>2.6117647058823525</c:v>
                </c:pt>
                <c:pt idx="63406">
                  <c:v>2.6117647058823525</c:v>
                </c:pt>
                <c:pt idx="63407">
                  <c:v>2.6117647058823525</c:v>
                </c:pt>
                <c:pt idx="63408">
                  <c:v>2.6117647058823525</c:v>
                </c:pt>
                <c:pt idx="63409">
                  <c:v>2.6117647058823525</c:v>
                </c:pt>
                <c:pt idx="63410">
                  <c:v>2.6117647058823525</c:v>
                </c:pt>
                <c:pt idx="63411">
                  <c:v>2.6117647058823525</c:v>
                </c:pt>
                <c:pt idx="63412">
                  <c:v>2.6117647058823525</c:v>
                </c:pt>
                <c:pt idx="63413">
                  <c:v>2.6117647058823525</c:v>
                </c:pt>
                <c:pt idx="63414">
                  <c:v>2.6117647058823525</c:v>
                </c:pt>
                <c:pt idx="63415">
                  <c:v>2.6117647058823525</c:v>
                </c:pt>
                <c:pt idx="63416">
                  <c:v>2.6117647058823525</c:v>
                </c:pt>
                <c:pt idx="63417">
                  <c:v>2.6117647058823525</c:v>
                </c:pt>
                <c:pt idx="63418">
                  <c:v>2.6117647058823525</c:v>
                </c:pt>
                <c:pt idx="63419">
                  <c:v>2.6117647058823525</c:v>
                </c:pt>
                <c:pt idx="63420">
                  <c:v>2.6117647058823525</c:v>
                </c:pt>
                <c:pt idx="63421">
                  <c:v>2.6117647058823525</c:v>
                </c:pt>
                <c:pt idx="63422">
                  <c:v>2.6117647058823525</c:v>
                </c:pt>
                <c:pt idx="63423">
                  <c:v>2.6117647058823525</c:v>
                </c:pt>
                <c:pt idx="63424">
                  <c:v>2.6117647058823525</c:v>
                </c:pt>
                <c:pt idx="63425">
                  <c:v>2.6117647058823525</c:v>
                </c:pt>
                <c:pt idx="63426">
                  <c:v>2.6117647058823525</c:v>
                </c:pt>
                <c:pt idx="63427">
                  <c:v>2.6117647058823525</c:v>
                </c:pt>
                <c:pt idx="63428">
                  <c:v>2.6117647058823525</c:v>
                </c:pt>
                <c:pt idx="63429">
                  <c:v>2.6117647058823525</c:v>
                </c:pt>
                <c:pt idx="63430">
                  <c:v>2.6117647058823525</c:v>
                </c:pt>
                <c:pt idx="63431">
                  <c:v>2.6117647058823525</c:v>
                </c:pt>
                <c:pt idx="63432">
                  <c:v>2.6117647058823525</c:v>
                </c:pt>
                <c:pt idx="63433">
                  <c:v>2.6117647058823525</c:v>
                </c:pt>
                <c:pt idx="63434">
                  <c:v>2.4643137254901957</c:v>
                </c:pt>
                <c:pt idx="63435">
                  <c:v>2.4643137254901957</c:v>
                </c:pt>
                <c:pt idx="63436">
                  <c:v>2.4643137254901957</c:v>
                </c:pt>
                <c:pt idx="63437">
                  <c:v>2.4643137254901957</c:v>
                </c:pt>
                <c:pt idx="63438">
                  <c:v>2.4643137254901957</c:v>
                </c:pt>
                <c:pt idx="63439">
                  <c:v>2.4643137254901957</c:v>
                </c:pt>
                <c:pt idx="63440">
                  <c:v>2.4643137254901957</c:v>
                </c:pt>
                <c:pt idx="63441">
                  <c:v>2.4643137254901957</c:v>
                </c:pt>
                <c:pt idx="63442">
                  <c:v>2.4643137254901957</c:v>
                </c:pt>
                <c:pt idx="63443">
                  <c:v>2.4643137254901957</c:v>
                </c:pt>
                <c:pt idx="63444">
                  <c:v>2.4643137254901957</c:v>
                </c:pt>
                <c:pt idx="63445">
                  <c:v>2.4643137254901957</c:v>
                </c:pt>
                <c:pt idx="63446">
                  <c:v>2.4643137254901957</c:v>
                </c:pt>
                <c:pt idx="63447">
                  <c:v>2.4643137254901957</c:v>
                </c:pt>
                <c:pt idx="63448">
                  <c:v>2.4643137254901957</c:v>
                </c:pt>
                <c:pt idx="63449">
                  <c:v>2.4643137254901957</c:v>
                </c:pt>
                <c:pt idx="63450">
                  <c:v>2.4643137254901957</c:v>
                </c:pt>
                <c:pt idx="63451">
                  <c:v>2.4643137254901957</c:v>
                </c:pt>
                <c:pt idx="63452">
                  <c:v>2.4643137254901957</c:v>
                </c:pt>
                <c:pt idx="63453">
                  <c:v>2.4643137254901957</c:v>
                </c:pt>
                <c:pt idx="63454">
                  <c:v>2.4643137254901957</c:v>
                </c:pt>
                <c:pt idx="63455">
                  <c:v>2.4643137254901957</c:v>
                </c:pt>
                <c:pt idx="63456">
                  <c:v>2.4643137254901957</c:v>
                </c:pt>
                <c:pt idx="63457">
                  <c:v>2.4643137254901957</c:v>
                </c:pt>
                <c:pt idx="63458">
                  <c:v>2.4643137254901957</c:v>
                </c:pt>
                <c:pt idx="63459">
                  <c:v>2.4643137254901957</c:v>
                </c:pt>
                <c:pt idx="63460">
                  <c:v>2.4643137254901957</c:v>
                </c:pt>
                <c:pt idx="63461">
                  <c:v>2.4643137254901957</c:v>
                </c:pt>
                <c:pt idx="63462">
                  <c:v>2.4643137254901957</c:v>
                </c:pt>
                <c:pt idx="63463">
                  <c:v>2.4643137254901957</c:v>
                </c:pt>
                <c:pt idx="63464">
                  <c:v>2.4643137254901957</c:v>
                </c:pt>
                <c:pt idx="63465">
                  <c:v>2.4643137254901957</c:v>
                </c:pt>
                <c:pt idx="63466">
                  <c:v>2.4643137254901957</c:v>
                </c:pt>
                <c:pt idx="63467">
                  <c:v>2.4643137254901957</c:v>
                </c:pt>
                <c:pt idx="63468">
                  <c:v>2.4643137254901957</c:v>
                </c:pt>
                <c:pt idx="63469">
                  <c:v>2.4643137254901957</c:v>
                </c:pt>
                <c:pt idx="63470">
                  <c:v>2.4643137254901957</c:v>
                </c:pt>
                <c:pt idx="63471">
                  <c:v>2.4643137254901957</c:v>
                </c:pt>
                <c:pt idx="63472">
                  <c:v>2.4643137254901957</c:v>
                </c:pt>
                <c:pt idx="63473">
                  <c:v>2.4643137254901957</c:v>
                </c:pt>
                <c:pt idx="63474">
                  <c:v>2.4643137254901957</c:v>
                </c:pt>
                <c:pt idx="63475">
                  <c:v>2.4643137254901957</c:v>
                </c:pt>
                <c:pt idx="63476">
                  <c:v>2.4643137254901957</c:v>
                </c:pt>
                <c:pt idx="63477">
                  <c:v>2.4643137254901957</c:v>
                </c:pt>
                <c:pt idx="63478">
                  <c:v>2.4643137254901957</c:v>
                </c:pt>
                <c:pt idx="63479">
                  <c:v>2.4643137254901957</c:v>
                </c:pt>
                <c:pt idx="63480">
                  <c:v>2.4643137254901957</c:v>
                </c:pt>
                <c:pt idx="63481">
                  <c:v>2.4643137254901957</c:v>
                </c:pt>
                <c:pt idx="63482">
                  <c:v>2.4643137254901957</c:v>
                </c:pt>
                <c:pt idx="63483">
                  <c:v>2.4643137254901957</c:v>
                </c:pt>
                <c:pt idx="63484">
                  <c:v>2.4643137254901957</c:v>
                </c:pt>
                <c:pt idx="63485">
                  <c:v>2.4643137254901957</c:v>
                </c:pt>
                <c:pt idx="63486">
                  <c:v>2.4643137254901957</c:v>
                </c:pt>
                <c:pt idx="63487">
                  <c:v>2.6117647058823525</c:v>
                </c:pt>
                <c:pt idx="63488">
                  <c:v>2.6117647058823525</c:v>
                </c:pt>
                <c:pt idx="63489">
                  <c:v>2.6117647058823525</c:v>
                </c:pt>
                <c:pt idx="63490">
                  <c:v>2.6117647058823525</c:v>
                </c:pt>
                <c:pt idx="63491">
                  <c:v>2.6117647058823525</c:v>
                </c:pt>
                <c:pt idx="63492">
                  <c:v>2.6117647058823525</c:v>
                </c:pt>
                <c:pt idx="63493">
                  <c:v>2.6117647058823525</c:v>
                </c:pt>
                <c:pt idx="63494">
                  <c:v>2.6117647058823525</c:v>
                </c:pt>
                <c:pt idx="63495">
                  <c:v>2.6117647058823525</c:v>
                </c:pt>
                <c:pt idx="63496">
                  <c:v>2.6117647058823525</c:v>
                </c:pt>
                <c:pt idx="63497">
                  <c:v>2.6117647058823525</c:v>
                </c:pt>
                <c:pt idx="63498">
                  <c:v>2.6117647058823525</c:v>
                </c:pt>
                <c:pt idx="63499">
                  <c:v>2.6117647058823525</c:v>
                </c:pt>
                <c:pt idx="63500">
                  <c:v>2.6117647058823525</c:v>
                </c:pt>
                <c:pt idx="63501">
                  <c:v>2.6117647058823525</c:v>
                </c:pt>
                <c:pt idx="63502">
                  <c:v>2.6117647058823525</c:v>
                </c:pt>
                <c:pt idx="63503">
                  <c:v>2.6117647058823525</c:v>
                </c:pt>
                <c:pt idx="63504">
                  <c:v>2.6117647058823525</c:v>
                </c:pt>
                <c:pt idx="63505">
                  <c:v>2.6117647058823525</c:v>
                </c:pt>
                <c:pt idx="63506">
                  <c:v>2.6117647058823525</c:v>
                </c:pt>
                <c:pt idx="63507">
                  <c:v>2.6117647058823525</c:v>
                </c:pt>
                <c:pt idx="63508">
                  <c:v>2.6117647058823525</c:v>
                </c:pt>
                <c:pt idx="63509">
                  <c:v>2.6117647058823525</c:v>
                </c:pt>
                <c:pt idx="63510">
                  <c:v>2.6117647058823525</c:v>
                </c:pt>
                <c:pt idx="63511">
                  <c:v>2.6117647058823525</c:v>
                </c:pt>
                <c:pt idx="63512">
                  <c:v>2.6117647058823525</c:v>
                </c:pt>
                <c:pt idx="63513">
                  <c:v>2.6117647058823525</c:v>
                </c:pt>
                <c:pt idx="63514">
                  <c:v>2.6117647058823525</c:v>
                </c:pt>
                <c:pt idx="63515">
                  <c:v>2.6117647058823525</c:v>
                </c:pt>
                <c:pt idx="63516">
                  <c:v>2.6117647058823525</c:v>
                </c:pt>
                <c:pt idx="63517">
                  <c:v>2.6117647058823525</c:v>
                </c:pt>
                <c:pt idx="63518">
                  <c:v>2.6117647058823525</c:v>
                </c:pt>
                <c:pt idx="63519">
                  <c:v>2.6117647058823525</c:v>
                </c:pt>
                <c:pt idx="63520">
                  <c:v>2.6117647058823525</c:v>
                </c:pt>
                <c:pt idx="63521">
                  <c:v>2.6117647058823525</c:v>
                </c:pt>
                <c:pt idx="63522">
                  <c:v>2.6117647058823525</c:v>
                </c:pt>
                <c:pt idx="63523">
                  <c:v>2.6117647058823525</c:v>
                </c:pt>
                <c:pt idx="63524">
                  <c:v>2.6117647058823525</c:v>
                </c:pt>
                <c:pt idx="63525">
                  <c:v>2.6117647058823525</c:v>
                </c:pt>
                <c:pt idx="63526">
                  <c:v>2.6117647058823525</c:v>
                </c:pt>
                <c:pt idx="63527">
                  <c:v>2.6117647058823525</c:v>
                </c:pt>
                <c:pt idx="63528">
                  <c:v>2.6117647058823525</c:v>
                </c:pt>
                <c:pt idx="63529">
                  <c:v>2.4643137254901957</c:v>
                </c:pt>
                <c:pt idx="63530">
                  <c:v>2.4643137254901957</c:v>
                </c:pt>
                <c:pt idx="63531">
                  <c:v>2.4643137254901957</c:v>
                </c:pt>
                <c:pt idx="63532">
                  <c:v>2.4643137254901957</c:v>
                </c:pt>
                <c:pt idx="63533">
                  <c:v>2.4643137254901957</c:v>
                </c:pt>
                <c:pt idx="63534">
                  <c:v>2.4643137254901957</c:v>
                </c:pt>
                <c:pt idx="63535">
                  <c:v>2.4643137254901957</c:v>
                </c:pt>
                <c:pt idx="63536">
                  <c:v>2.4643137254901957</c:v>
                </c:pt>
                <c:pt idx="63537">
                  <c:v>2.4643137254901957</c:v>
                </c:pt>
                <c:pt idx="63538">
                  <c:v>2.4643137254901957</c:v>
                </c:pt>
                <c:pt idx="63539">
                  <c:v>2.4643137254901957</c:v>
                </c:pt>
                <c:pt idx="63540">
                  <c:v>2.4643137254901957</c:v>
                </c:pt>
                <c:pt idx="63541">
                  <c:v>2.4643137254901957</c:v>
                </c:pt>
                <c:pt idx="63542">
                  <c:v>2.4643137254901957</c:v>
                </c:pt>
                <c:pt idx="63543">
                  <c:v>2.4643137254901957</c:v>
                </c:pt>
                <c:pt idx="63544">
                  <c:v>2.4643137254901957</c:v>
                </c:pt>
                <c:pt idx="63545">
                  <c:v>2.4643137254901957</c:v>
                </c:pt>
                <c:pt idx="63546">
                  <c:v>2.4643137254901957</c:v>
                </c:pt>
                <c:pt idx="63547">
                  <c:v>2.4643137254901957</c:v>
                </c:pt>
                <c:pt idx="63548">
                  <c:v>2.4643137254901957</c:v>
                </c:pt>
                <c:pt idx="63549">
                  <c:v>2.4643137254901957</c:v>
                </c:pt>
                <c:pt idx="63550">
                  <c:v>2.4643137254901957</c:v>
                </c:pt>
                <c:pt idx="63551">
                  <c:v>2.4643137254901957</c:v>
                </c:pt>
                <c:pt idx="63552">
                  <c:v>2.4643137254901957</c:v>
                </c:pt>
                <c:pt idx="63553">
                  <c:v>2.4643137254901957</c:v>
                </c:pt>
                <c:pt idx="63554">
                  <c:v>2.4643137254901957</c:v>
                </c:pt>
                <c:pt idx="63555">
                  <c:v>2.4643137254901957</c:v>
                </c:pt>
                <c:pt idx="63556">
                  <c:v>2.4643137254901957</c:v>
                </c:pt>
                <c:pt idx="63557">
                  <c:v>2.4643137254901957</c:v>
                </c:pt>
                <c:pt idx="63558">
                  <c:v>2.4643137254901957</c:v>
                </c:pt>
                <c:pt idx="63559">
                  <c:v>2.4643137254901957</c:v>
                </c:pt>
                <c:pt idx="63560">
                  <c:v>2.4643137254901957</c:v>
                </c:pt>
                <c:pt idx="63561">
                  <c:v>2.4643137254901957</c:v>
                </c:pt>
                <c:pt idx="63562">
                  <c:v>2.4643137254901957</c:v>
                </c:pt>
                <c:pt idx="63563">
                  <c:v>2.4643137254901957</c:v>
                </c:pt>
                <c:pt idx="63564">
                  <c:v>2.4643137254901957</c:v>
                </c:pt>
                <c:pt idx="63565">
                  <c:v>2.4643137254901957</c:v>
                </c:pt>
                <c:pt idx="63566">
                  <c:v>2.4643137254901957</c:v>
                </c:pt>
                <c:pt idx="63567">
                  <c:v>2.4643137254901957</c:v>
                </c:pt>
                <c:pt idx="63568">
                  <c:v>2.4643137254901957</c:v>
                </c:pt>
                <c:pt idx="63569">
                  <c:v>2.4643137254901957</c:v>
                </c:pt>
                <c:pt idx="63570">
                  <c:v>2.4643137254901957</c:v>
                </c:pt>
                <c:pt idx="63571">
                  <c:v>2.4643137254901957</c:v>
                </c:pt>
                <c:pt idx="63572">
                  <c:v>2.4643137254901957</c:v>
                </c:pt>
                <c:pt idx="63573">
                  <c:v>2.4643137254901957</c:v>
                </c:pt>
                <c:pt idx="63574">
                  <c:v>2.4643137254901957</c:v>
                </c:pt>
                <c:pt idx="63575">
                  <c:v>2.4643137254901957</c:v>
                </c:pt>
                <c:pt idx="63576">
                  <c:v>2.4643137254901957</c:v>
                </c:pt>
                <c:pt idx="63577">
                  <c:v>2.4643137254901957</c:v>
                </c:pt>
                <c:pt idx="63578">
                  <c:v>2.4643137254901957</c:v>
                </c:pt>
                <c:pt idx="63579">
                  <c:v>2.4643137254901957</c:v>
                </c:pt>
                <c:pt idx="63580">
                  <c:v>2.4643137254901957</c:v>
                </c:pt>
                <c:pt idx="63581">
                  <c:v>2.4643137254901957</c:v>
                </c:pt>
                <c:pt idx="63582">
                  <c:v>2.4643137254901957</c:v>
                </c:pt>
                <c:pt idx="63583">
                  <c:v>2.6117647058823525</c:v>
                </c:pt>
                <c:pt idx="63584">
                  <c:v>2.6117647058823525</c:v>
                </c:pt>
                <c:pt idx="63585">
                  <c:v>2.6117647058823525</c:v>
                </c:pt>
                <c:pt idx="63586">
                  <c:v>2.6117647058823525</c:v>
                </c:pt>
                <c:pt idx="63587">
                  <c:v>2.6117647058823525</c:v>
                </c:pt>
                <c:pt idx="63588">
                  <c:v>2.6117647058823525</c:v>
                </c:pt>
                <c:pt idx="63589">
                  <c:v>2.6117647058823525</c:v>
                </c:pt>
                <c:pt idx="63590">
                  <c:v>2.6117647058823525</c:v>
                </c:pt>
                <c:pt idx="63591">
                  <c:v>2.6117647058823525</c:v>
                </c:pt>
                <c:pt idx="63592">
                  <c:v>2.6117647058823525</c:v>
                </c:pt>
                <c:pt idx="63593">
                  <c:v>2.6117647058823525</c:v>
                </c:pt>
                <c:pt idx="63594">
                  <c:v>2.6117647058823525</c:v>
                </c:pt>
                <c:pt idx="63595">
                  <c:v>2.6117647058823525</c:v>
                </c:pt>
                <c:pt idx="63596">
                  <c:v>2.6117647058823525</c:v>
                </c:pt>
                <c:pt idx="63597">
                  <c:v>2.6117647058823525</c:v>
                </c:pt>
                <c:pt idx="63598">
                  <c:v>2.6117647058823525</c:v>
                </c:pt>
                <c:pt idx="63599">
                  <c:v>2.6117647058823525</c:v>
                </c:pt>
                <c:pt idx="63600">
                  <c:v>2.6117647058823525</c:v>
                </c:pt>
                <c:pt idx="63601">
                  <c:v>2.6117647058823525</c:v>
                </c:pt>
                <c:pt idx="63602">
                  <c:v>2.6117647058823525</c:v>
                </c:pt>
                <c:pt idx="63603">
                  <c:v>2.6117647058823525</c:v>
                </c:pt>
                <c:pt idx="63604">
                  <c:v>2.6117647058823525</c:v>
                </c:pt>
                <c:pt idx="63605">
                  <c:v>2.6117647058823525</c:v>
                </c:pt>
                <c:pt idx="63606">
                  <c:v>2.6117647058823525</c:v>
                </c:pt>
                <c:pt idx="63607">
                  <c:v>2.6117647058823525</c:v>
                </c:pt>
                <c:pt idx="63608">
                  <c:v>2.6117647058823525</c:v>
                </c:pt>
                <c:pt idx="63609">
                  <c:v>2.6117647058823525</c:v>
                </c:pt>
                <c:pt idx="63610">
                  <c:v>2.6117647058823525</c:v>
                </c:pt>
                <c:pt idx="63611">
                  <c:v>2.6117647058823525</c:v>
                </c:pt>
                <c:pt idx="63612">
                  <c:v>2.6117647058823525</c:v>
                </c:pt>
                <c:pt idx="63613">
                  <c:v>2.6117647058823525</c:v>
                </c:pt>
                <c:pt idx="63614">
                  <c:v>2.6117647058823525</c:v>
                </c:pt>
                <c:pt idx="63615">
                  <c:v>2.6117647058823525</c:v>
                </c:pt>
                <c:pt idx="63616">
                  <c:v>2.6117647058823525</c:v>
                </c:pt>
                <c:pt idx="63617">
                  <c:v>2.6117647058823525</c:v>
                </c:pt>
                <c:pt idx="63618">
                  <c:v>2.6117647058823525</c:v>
                </c:pt>
                <c:pt idx="63619">
                  <c:v>2.6117647058823525</c:v>
                </c:pt>
                <c:pt idx="63620">
                  <c:v>2.6117647058823525</c:v>
                </c:pt>
                <c:pt idx="63621">
                  <c:v>2.6117647058823525</c:v>
                </c:pt>
                <c:pt idx="63622">
                  <c:v>2.6117647058823525</c:v>
                </c:pt>
                <c:pt idx="63623">
                  <c:v>2.6117647058823525</c:v>
                </c:pt>
                <c:pt idx="63624">
                  <c:v>2.6117647058823525</c:v>
                </c:pt>
                <c:pt idx="63625">
                  <c:v>2.4643137254901957</c:v>
                </c:pt>
                <c:pt idx="63626">
                  <c:v>2.4643137254901957</c:v>
                </c:pt>
                <c:pt idx="63627">
                  <c:v>2.4643137254901957</c:v>
                </c:pt>
                <c:pt idx="63628">
                  <c:v>2.4643137254901957</c:v>
                </c:pt>
                <c:pt idx="63629">
                  <c:v>2.4643137254901957</c:v>
                </c:pt>
                <c:pt idx="63630">
                  <c:v>2.4643137254901957</c:v>
                </c:pt>
                <c:pt idx="63631">
                  <c:v>2.4643137254901957</c:v>
                </c:pt>
                <c:pt idx="63632">
                  <c:v>2.4643137254901957</c:v>
                </c:pt>
                <c:pt idx="63633">
                  <c:v>2.4643137254901957</c:v>
                </c:pt>
                <c:pt idx="63634">
                  <c:v>2.4643137254901957</c:v>
                </c:pt>
                <c:pt idx="63635">
                  <c:v>2.4643137254901957</c:v>
                </c:pt>
                <c:pt idx="63636">
                  <c:v>2.4643137254901957</c:v>
                </c:pt>
                <c:pt idx="63637">
                  <c:v>2.4643137254901957</c:v>
                </c:pt>
                <c:pt idx="63638">
                  <c:v>2.4643137254901957</c:v>
                </c:pt>
                <c:pt idx="63639">
                  <c:v>2.4643137254901957</c:v>
                </c:pt>
                <c:pt idx="63640">
                  <c:v>2.4643137254901957</c:v>
                </c:pt>
                <c:pt idx="63641">
                  <c:v>2.4643137254901957</c:v>
                </c:pt>
                <c:pt idx="63642">
                  <c:v>2.4643137254901957</c:v>
                </c:pt>
                <c:pt idx="63643">
                  <c:v>2.4643137254901957</c:v>
                </c:pt>
                <c:pt idx="63644">
                  <c:v>2.4643137254901957</c:v>
                </c:pt>
                <c:pt idx="63645">
                  <c:v>2.4643137254901957</c:v>
                </c:pt>
                <c:pt idx="63646">
                  <c:v>2.4643137254901957</c:v>
                </c:pt>
                <c:pt idx="63647">
                  <c:v>2.4643137254901957</c:v>
                </c:pt>
                <c:pt idx="63648">
                  <c:v>2.4643137254901957</c:v>
                </c:pt>
                <c:pt idx="63649">
                  <c:v>2.4643137254901957</c:v>
                </c:pt>
                <c:pt idx="63650">
                  <c:v>2.4643137254901957</c:v>
                </c:pt>
                <c:pt idx="63651">
                  <c:v>2.4643137254901957</c:v>
                </c:pt>
                <c:pt idx="63652">
                  <c:v>2.4643137254901957</c:v>
                </c:pt>
                <c:pt idx="63653">
                  <c:v>2.4643137254901957</c:v>
                </c:pt>
                <c:pt idx="63654">
                  <c:v>2.4643137254901957</c:v>
                </c:pt>
                <c:pt idx="63655">
                  <c:v>2.4643137254901957</c:v>
                </c:pt>
                <c:pt idx="63656">
                  <c:v>2.4643137254901957</c:v>
                </c:pt>
                <c:pt idx="63657">
                  <c:v>2.4643137254901957</c:v>
                </c:pt>
                <c:pt idx="63658">
                  <c:v>2.4643137254901957</c:v>
                </c:pt>
                <c:pt idx="63659">
                  <c:v>2.4643137254901957</c:v>
                </c:pt>
                <c:pt idx="63660">
                  <c:v>2.4643137254901957</c:v>
                </c:pt>
                <c:pt idx="63661">
                  <c:v>2.4643137254901957</c:v>
                </c:pt>
                <c:pt idx="63662">
                  <c:v>2.4643137254901957</c:v>
                </c:pt>
                <c:pt idx="63663">
                  <c:v>2.4643137254901957</c:v>
                </c:pt>
                <c:pt idx="63664">
                  <c:v>2.4643137254901957</c:v>
                </c:pt>
                <c:pt idx="63665">
                  <c:v>2.4643137254901957</c:v>
                </c:pt>
                <c:pt idx="63666">
                  <c:v>2.4643137254901957</c:v>
                </c:pt>
                <c:pt idx="63667">
                  <c:v>2.4643137254901957</c:v>
                </c:pt>
                <c:pt idx="63668">
                  <c:v>2.4643137254901957</c:v>
                </c:pt>
                <c:pt idx="63669">
                  <c:v>2.4643137254901957</c:v>
                </c:pt>
                <c:pt idx="63670">
                  <c:v>2.4643137254901957</c:v>
                </c:pt>
                <c:pt idx="63671">
                  <c:v>2.4643137254901957</c:v>
                </c:pt>
                <c:pt idx="63672">
                  <c:v>2.4643137254901957</c:v>
                </c:pt>
                <c:pt idx="63673">
                  <c:v>2.4643137254901957</c:v>
                </c:pt>
                <c:pt idx="63674">
                  <c:v>2.4643137254901957</c:v>
                </c:pt>
                <c:pt idx="63675">
                  <c:v>2.4643137254901957</c:v>
                </c:pt>
                <c:pt idx="63676">
                  <c:v>2.6117647058823525</c:v>
                </c:pt>
                <c:pt idx="63677">
                  <c:v>2.6117647058823525</c:v>
                </c:pt>
                <c:pt idx="63678">
                  <c:v>2.6117647058823525</c:v>
                </c:pt>
                <c:pt idx="63679">
                  <c:v>2.6117647058823525</c:v>
                </c:pt>
                <c:pt idx="63680">
                  <c:v>2.6117647058823525</c:v>
                </c:pt>
                <c:pt idx="63681">
                  <c:v>2.6117647058823525</c:v>
                </c:pt>
                <c:pt idx="63682">
                  <c:v>2.6117647058823525</c:v>
                </c:pt>
                <c:pt idx="63683">
                  <c:v>2.6117647058823525</c:v>
                </c:pt>
                <c:pt idx="63684">
                  <c:v>2.6117647058823525</c:v>
                </c:pt>
                <c:pt idx="63685">
                  <c:v>2.6117647058823525</c:v>
                </c:pt>
                <c:pt idx="63686">
                  <c:v>2.6117647058823525</c:v>
                </c:pt>
                <c:pt idx="63687">
                  <c:v>2.6117647058823525</c:v>
                </c:pt>
                <c:pt idx="63688">
                  <c:v>2.6117647058823525</c:v>
                </c:pt>
                <c:pt idx="63689">
                  <c:v>2.6117647058823525</c:v>
                </c:pt>
                <c:pt idx="63690">
                  <c:v>2.6117647058823525</c:v>
                </c:pt>
                <c:pt idx="63691">
                  <c:v>2.6117647058823525</c:v>
                </c:pt>
                <c:pt idx="63692">
                  <c:v>2.6117647058823525</c:v>
                </c:pt>
                <c:pt idx="63693">
                  <c:v>2.6117647058823525</c:v>
                </c:pt>
                <c:pt idx="63694">
                  <c:v>2.6117647058823525</c:v>
                </c:pt>
                <c:pt idx="63695">
                  <c:v>2.6117647058823525</c:v>
                </c:pt>
                <c:pt idx="63696">
                  <c:v>2.6117647058823525</c:v>
                </c:pt>
                <c:pt idx="63697">
                  <c:v>2.6117647058823525</c:v>
                </c:pt>
                <c:pt idx="63698">
                  <c:v>2.6117647058823525</c:v>
                </c:pt>
                <c:pt idx="63699">
                  <c:v>2.6117647058823525</c:v>
                </c:pt>
                <c:pt idx="63700">
                  <c:v>2.6117647058823525</c:v>
                </c:pt>
                <c:pt idx="63701">
                  <c:v>2.6117647058823525</c:v>
                </c:pt>
                <c:pt idx="63702">
                  <c:v>2.6117647058823525</c:v>
                </c:pt>
                <c:pt idx="63703">
                  <c:v>2.6117647058823525</c:v>
                </c:pt>
                <c:pt idx="63704">
                  <c:v>2.6117647058823525</c:v>
                </c:pt>
                <c:pt idx="63705">
                  <c:v>2.6117647058823525</c:v>
                </c:pt>
                <c:pt idx="63706">
                  <c:v>2.6117647058823525</c:v>
                </c:pt>
                <c:pt idx="63707">
                  <c:v>2.6117647058823525</c:v>
                </c:pt>
                <c:pt idx="63708">
                  <c:v>2.6117647058823525</c:v>
                </c:pt>
                <c:pt idx="63709">
                  <c:v>2.6117647058823525</c:v>
                </c:pt>
                <c:pt idx="63710">
                  <c:v>2.6117647058823525</c:v>
                </c:pt>
                <c:pt idx="63711">
                  <c:v>2.6117647058823525</c:v>
                </c:pt>
                <c:pt idx="63712">
                  <c:v>2.6117647058823525</c:v>
                </c:pt>
                <c:pt idx="63713">
                  <c:v>2.6117647058823525</c:v>
                </c:pt>
                <c:pt idx="63714">
                  <c:v>2.6117647058823525</c:v>
                </c:pt>
                <c:pt idx="63715">
                  <c:v>2.6117647058823525</c:v>
                </c:pt>
                <c:pt idx="63716">
                  <c:v>2.6117647058823525</c:v>
                </c:pt>
                <c:pt idx="63717">
                  <c:v>2.6117647058823525</c:v>
                </c:pt>
                <c:pt idx="63718">
                  <c:v>2.6117647058823525</c:v>
                </c:pt>
                <c:pt idx="63719">
                  <c:v>2.6117647058823525</c:v>
                </c:pt>
                <c:pt idx="63720">
                  <c:v>2.6117647058823525</c:v>
                </c:pt>
                <c:pt idx="63721">
                  <c:v>2.4643137254901957</c:v>
                </c:pt>
                <c:pt idx="63722">
                  <c:v>2.4643137254901957</c:v>
                </c:pt>
                <c:pt idx="63723">
                  <c:v>2.4643137254901957</c:v>
                </c:pt>
                <c:pt idx="63724">
                  <c:v>2.4643137254901957</c:v>
                </c:pt>
                <c:pt idx="63725">
                  <c:v>2.4643137254901957</c:v>
                </c:pt>
                <c:pt idx="63726">
                  <c:v>2.4643137254901957</c:v>
                </c:pt>
                <c:pt idx="63727">
                  <c:v>2.4643137254901957</c:v>
                </c:pt>
                <c:pt idx="63728">
                  <c:v>2.4643137254901957</c:v>
                </c:pt>
                <c:pt idx="63729">
                  <c:v>2.4643137254901957</c:v>
                </c:pt>
                <c:pt idx="63730">
                  <c:v>2.4643137254901957</c:v>
                </c:pt>
                <c:pt idx="63731">
                  <c:v>2.4643137254901957</c:v>
                </c:pt>
                <c:pt idx="63732">
                  <c:v>2.4643137254901957</c:v>
                </c:pt>
                <c:pt idx="63733">
                  <c:v>2.4643137254901957</c:v>
                </c:pt>
                <c:pt idx="63734">
                  <c:v>2.4643137254901957</c:v>
                </c:pt>
                <c:pt idx="63735">
                  <c:v>2.4643137254901957</c:v>
                </c:pt>
                <c:pt idx="63736">
                  <c:v>2.4643137254901957</c:v>
                </c:pt>
                <c:pt idx="63737">
                  <c:v>2.4643137254901957</c:v>
                </c:pt>
                <c:pt idx="63738">
                  <c:v>2.4643137254901957</c:v>
                </c:pt>
                <c:pt idx="63739">
                  <c:v>2.4643137254901957</c:v>
                </c:pt>
                <c:pt idx="63740">
                  <c:v>2.4643137254901957</c:v>
                </c:pt>
                <c:pt idx="63741">
                  <c:v>2.4643137254901957</c:v>
                </c:pt>
                <c:pt idx="63742">
                  <c:v>2.4643137254901957</c:v>
                </c:pt>
                <c:pt idx="63743">
                  <c:v>2.4643137254901957</c:v>
                </c:pt>
                <c:pt idx="63744">
                  <c:v>2.4643137254901957</c:v>
                </c:pt>
                <c:pt idx="63745">
                  <c:v>2.4643137254901957</c:v>
                </c:pt>
                <c:pt idx="63746">
                  <c:v>2.4643137254901957</c:v>
                </c:pt>
                <c:pt idx="63747">
                  <c:v>2.4643137254901957</c:v>
                </c:pt>
                <c:pt idx="63748">
                  <c:v>2.4643137254901957</c:v>
                </c:pt>
                <c:pt idx="63749">
                  <c:v>2.4643137254901957</c:v>
                </c:pt>
                <c:pt idx="63750">
                  <c:v>2.4643137254901957</c:v>
                </c:pt>
                <c:pt idx="63751">
                  <c:v>2.4643137254901957</c:v>
                </c:pt>
                <c:pt idx="63752">
                  <c:v>2.4643137254901957</c:v>
                </c:pt>
                <c:pt idx="63753">
                  <c:v>2.4643137254901957</c:v>
                </c:pt>
                <c:pt idx="63754">
                  <c:v>2.4643137254901957</c:v>
                </c:pt>
                <c:pt idx="63755">
                  <c:v>2.4643137254901957</c:v>
                </c:pt>
                <c:pt idx="63756">
                  <c:v>2.4643137254901957</c:v>
                </c:pt>
                <c:pt idx="63757">
                  <c:v>2.4643137254901957</c:v>
                </c:pt>
                <c:pt idx="63758">
                  <c:v>2.4643137254901957</c:v>
                </c:pt>
                <c:pt idx="63759">
                  <c:v>2.4643137254901957</c:v>
                </c:pt>
                <c:pt idx="63760">
                  <c:v>2.4643137254901957</c:v>
                </c:pt>
                <c:pt idx="63761">
                  <c:v>2.4643137254901957</c:v>
                </c:pt>
                <c:pt idx="63762">
                  <c:v>2.4643137254901957</c:v>
                </c:pt>
                <c:pt idx="63763">
                  <c:v>2.4643137254901957</c:v>
                </c:pt>
                <c:pt idx="63764">
                  <c:v>2.4643137254901957</c:v>
                </c:pt>
                <c:pt idx="63765">
                  <c:v>2.4643137254901957</c:v>
                </c:pt>
                <c:pt idx="63766">
                  <c:v>2.4643137254901957</c:v>
                </c:pt>
                <c:pt idx="63767">
                  <c:v>2.4643137254901957</c:v>
                </c:pt>
                <c:pt idx="63768">
                  <c:v>2.4643137254901957</c:v>
                </c:pt>
                <c:pt idx="63769">
                  <c:v>2.4643137254901957</c:v>
                </c:pt>
                <c:pt idx="63770">
                  <c:v>2.4643137254901957</c:v>
                </c:pt>
                <c:pt idx="63771">
                  <c:v>2.4643137254901957</c:v>
                </c:pt>
                <c:pt idx="63772">
                  <c:v>2.6117647058823525</c:v>
                </c:pt>
                <c:pt idx="63773">
                  <c:v>2.6117647058823525</c:v>
                </c:pt>
                <c:pt idx="63774">
                  <c:v>2.6117647058823525</c:v>
                </c:pt>
                <c:pt idx="63775">
                  <c:v>2.6117647058823525</c:v>
                </c:pt>
                <c:pt idx="63776">
                  <c:v>2.6117647058823525</c:v>
                </c:pt>
                <c:pt idx="63777">
                  <c:v>2.6117647058823525</c:v>
                </c:pt>
                <c:pt idx="63778">
                  <c:v>2.6117647058823525</c:v>
                </c:pt>
                <c:pt idx="63779">
                  <c:v>2.6117647058823525</c:v>
                </c:pt>
                <c:pt idx="63780">
                  <c:v>2.6117647058823525</c:v>
                </c:pt>
                <c:pt idx="63781">
                  <c:v>2.6117647058823525</c:v>
                </c:pt>
                <c:pt idx="63782">
                  <c:v>2.6117647058823525</c:v>
                </c:pt>
                <c:pt idx="63783">
                  <c:v>2.6117647058823525</c:v>
                </c:pt>
                <c:pt idx="63784">
                  <c:v>2.6117647058823525</c:v>
                </c:pt>
                <c:pt idx="63785">
                  <c:v>2.6117647058823525</c:v>
                </c:pt>
                <c:pt idx="63786">
                  <c:v>2.6117647058823525</c:v>
                </c:pt>
                <c:pt idx="63787">
                  <c:v>2.6117647058823525</c:v>
                </c:pt>
                <c:pt idx="63788">
                  <c:v>2.6117647058823525</c:v>
                </c:pt>
                <c:pt idx="63789">
                  <c:v>2.6117647058823525</c:v>
                </c:pt>
                <c:pt idx="63790">
                  <c:v>2.6117647058823525</c:v>
                </c:pt>
                <c:pt idx="63791">
                  <c:v>2.6117647058823525</c:v>
                </c:pt>
                <c:pt idx="63792">
                  <c:v>2.6117647058823525</c:v>
                </c:pt>
                <c:pt idx="63793">
                  <c:v>2.6117647058823525</c:v>
                </c:pt>
                <c:pt idx="63794">
                  <c:v>2.6117647058823525</c:v>
                </c:pt>
                <c:pt idx="63795">
                  <c:v>2.6117647058823525</c:v>
                </c:pt>
                <c:pt idx="63796">
                  <c:v>2.6117647058823525</c:v>
                </c:pt>
                <c:pt idx="63797">
                  <c:v>2.6117647058823525</c:v>
                </c:pt>
                <c:pt idx="63798">
                  <c:v>2.6117647058823525</c:v>
                </c:pt>
                <c:pt idx="63799">
                  <c:v>2.6117647058823525</c:v>
                </c:pt>
                <c:pt idx="63800">
                  <c:v>2.6117647058823525</c:v>
                </c:pt>
                <c:pt idx="63801">
                  <c:v>2.6117647058823525</c:v>
                </c:pt>
                <c:pt idx="63802">
                  <c:v>2.6117647058823525</c:v>
                </c:pt>
                <c:pt idx="63803">
                  <c:v>2.6117647058823525</c:v>
                </c:pt>
                <c:pt idx="63804">
                  <c:v>2.6117647058823525</c:v>
                </c:pt>
                <c:pt idx="63805">
                  <c:v>2.6117647058823525</c:v>
                </c:pt>
                <c:pt idx="63806">
                  <c:v>2.6117647058823525</c:v>
                </c:pt>
                <c:pt idx="63807">
                  <c:v>2.6117647058823525</c:v>
                </c:pt>
                <c:pt idx="63808">
                  <c:v>2.6117647058823525</c:v>
                </c:pt>
                <c:pt idx="63809">
                  <c:v>2.6117647058823525</c:v>
                </c:pt>
                <c:pt idx="63810">
                  <c:v>2.6117647058823525</c:v>
                </c:pt>
                <c:pt idx="63811">
                  <c:v>2.6117647058823525</c:v>
                </c:pt>
                <c:pt idx="63812">
                  <c:v>2.6117647058823525</c:v>
                </c:pt>
                <c:pt idx="63813">
                  <c:v>2.6117647058823525</c:v>
                </c:pt>
                <c:pt idx="63814">
                  <c:v>2.6117647058823525</c:v>
                </c:pt>
                <c:pt idx="63815">
                  <c:v>2.6117647058823525</c:v>
                </c:pt>
                <c:pt idx="63816">
                  <c:v>2.4643137254901957</c:v>
                </c:pt>
                <c:pt idx="63817">
                  <c:v>2.4643137254901957</c:v>
                </c:pt>
                <c:pt idx="63818">
                  <c:v>2.4643137254901957</c:v>
                </c:pt>
                <c:pt idx="63819">
                  <c:v>2.4643137254901957</c:v>
                </c:pt>
                <c:pt idx="63820">
                  <c:v>2.4643137254901957</c:v>
                </c:pt>
                <c:pt idx="63821">
                  <c:v>2.4643137254901957</c:v>
                </c:pt>
                <c:pt idx="63822">
                  <c:v>2.4643137254901957</c:v>
                </c:pt>
                <c:pt idx="63823">
                  <c:v>2.4643137254901957</c:v>
                </c:pt>
                <c:pt idx="63824">
                  <c:v>2.4643137254901957</c:v>
                </c:pt>
                <c:pt idx="63825">
                  <c:v>2.4643137254901957</c:v>
                </c:pt>
                <c:pt idx="63826">
                  <c:v>2.4643137254901957</c:v>
                </c:pt>
                <c:pt idx="63827">
                  <c:v>2.4643137254901957</c:v>
                </c:pt>
                <c:pt idx="63828">
                  <c:v>2.4643137254901957</c:v>
                </c:pt>
                <c:pt idx="63829">
                  <c:v>2.4643137254901957</c:v>
                </c:pt>
                <c:pt idx="63830">
                  <c:v>2.4643137254901957</c:v>
                </c:pt>
                <c:pt idx="63831">
                  <c:v>2.4643137254901957</c:v>
                </c:pt>
                <c:pt idx="63832">
                  <c:v>2.4643137254901957</c:v>
                </c:pt>
                <c:pt idx="63833">
                  <c:v>2.4643137254901957</c:v>
                </c:pt>
                <c:pt idx="63834">
                  <c:v>2.4643137254901957</c:v>
                </c:pt>
                <c:pt idx="63835">
                  <c:v>2.4643137254901957</c:v>
                </c:pt>
                <c:pt idx="63836">
                  <c:v>2.4643137254901957</c:v>
                </c:pt>
                <c:pt idx="63837">
                  <c:v>2.4643137254901957</c:v>
                </c:pt>
                <c:pt idx="63838">
                  <c:v>2.4643137254901957</c:v>
                </c:pt>
                <c:pt idx="63839">
                  <c:v>2.4643137254901957</c:v>
                </c:pt>
                <c:pt idx="63840">
                  <c:v>2.4643137254901957</c:v>
                </c:pt>
                <c:pt idx="63841">
                  <c:v>2.4643137254901957</c:v>
                </c:pt>
                <c:pt idx="63842">
                  <c:v>2.4643137254901957</c:v>
                </c:pt>
                <c:pt idx="63843">
                  <c:v>2.4643137254901957</c:v>
                </c:pt>
                <c:pt idx="63844">
                  <c:v>2.4643137254901957</c:v>
                </c:pt>
                <c:pt idx="63845">
                  <c:v>2.4643137254901957</c:v>
                </c:pt>
                <c:pt idx="63846">
                  <c:v>2.4643137254901957</c:v>
                </c:pt>
                <c:pt idx="63847">
                  <c:v>2.4643137254901957</c:v>
                </c:pt>
                <c:pt idx="63848">
                  <c:v>2.4643137254901957</c:v>
                </c:pt>
                <c:pt idx="63849">
                  <c:v>2.4643137254901957</c:v>
                </c:pt>
                <c:pt idx="63850">
                  <c:v>2.4643137254901957</c:v>
                </c:pt>
                <c:pt idx="63851">
                  <c:v>2.4643137254901957</c:v>
                </c:pt>
                <c:pt idx="63852">
                  <c:v>2.4643137254901957</c:v>
                </c:pt>
                <c:pt idx="63853">
                  <c:v>2.4643137254901957</c:v>
                </c:pt>
                <c:pt idx="63854">
                  <c:v>2.4643137254901957</c:v>
                </c:pt>
                <c:pt idx="63855">
                  <c:v>2.4643137254901957</c:v>
                </c:pt>
                <c:pt idx="63856">
                  <c:v>2.4643137254901957</c:v>
                </c:pt>
                <c:pt idx="63857">
                  <c:v>2.4643137254901957</c:v>
                </c:pt>
                <c:pt idx="63858">
                  <c:v>2.4643137254901957</c:v>
                </c:pt>
                <c:pt idx="63859">
                  <c:v>2.4643137254901957</c:v>
                </c:pt>
                <c:pt idx="63860">
                  <c:v>2.4643137254901957</c:v>
                </c:pt>
                <c:pt idx="63861">
                  <c:v>2.4643137254901957</c:v>
                </c:pt>
                <c:pt idx="63862">
                  <c:v>2.4643137254901957</c:v>
                </c:pt>
                <c:pt idx="63863">
                  <c:v>2.4643137254901957</c:v>
                </c:pt>
                <c:pt idx="63864">
                  <c:v>2.4643137254901957</c:v>
                </c:pt>
                <c:pt idx="63865">
                  <c:v>2.4643137254901957</c:v>
                </c:pt>
                <c:pt idx="63866">
                  <c:v>2.4643137254901957</c:v>
                </c:pt>
                <c:pt idx="63867">
                  <c:v>2.6117647058823525</c:v>
                </c:pt>
                <c:pt idx="63868">
                  <c:v>2.6117647058823525</c:v>
                </c:pt>
                <c:pt idx="63869">
                  <c:v>2.6117647058823525</c:v>
                </c:pt>
                <c:pt idx="63870">
                  <c:v>2.6117647058823525</c:v>
                </c:pt>
                <c:pt idx="63871">
                  <c:v>2.6117647058823525</c:v>
                </c:pt>
                <c:pt idx="63872">
                  <c:v>2.6117647058823525</c:v>
                </c:pt>
                <c:pt idx="63873">
                  <c:v>2.6117647058823525</c:v>
                </c:pt>
                <c:pt idx="63874">
                  <c:v>2.6117647058823525</c:v>
                </c:pt>
                <c:pt idx="63875">
                  <c:v>2.6117647058823525</c:v>
                </c:pt>
                <c:pt idx="63876">
                  <c:v>2.6117647058823525</c:v>
                </c:pt>
                <c:pt idx="63877">
                  <c:v>2.6117647058823525</c:v>
                </c:pt>
                <c:pt idx="63878">
                  <c:v>2.6117647058823525</c:v>
                </c:pt>
                <c:pt idx="63879">
                  <c:v>2.6117647058823525</c:v>
                </c:pt>
                <c:pt idx="63880">
                  <c:v>2.6117647058823525</c:v>
                </c:pt>
                <c:pt idx="63881">
                  <c:v>2.6117647058823525</c:v>
                </c:pt>
                <c:pt idx="63882">
                  <c:v>2.6117647058823525</c:v>
                </c:pt>
                <c:pt idx="63883">
                  <c:v>2.6117647058823525</c:v>
                </c:pt>
                <c:pt idx="63884">
                  <c:v>2.6117647058823525</c:v>
                </c:pt>
                <c:pt idx="63885">
                  <c:v>2.6117647058823525</c:v>
                </c:pt>
                <c:pt idx="63886">
                  <c:v>2.6117647058823525</c:v>
                </c:pt>
                <c:pt idx="63887">
                  <c:v>2.6117647058823525</c:v>
                </c:pt>
                <c:pt idx="63888">
                  <c:v>2.6117647058823525</c:v>
                </c:pt>
                <c:pt idx="63889">
                  <c:v>2.6117647058823525</c:v>
                </c:pt>
                <c:pt idx="63890">
                  <c:v>2.6117647058823525</c:v>
                </c:pt>
                <c:pt idx="63891">
                  <c:v>2.6117647058823525</c:v>
                </c:pt>
                <c:pt idx="63892">
                  <c:v>2.6117647058823525</c:v>
                </c:pt>
                <c:pt idx="63893">
                  <c:v>2.6117647058823525</c:v>
                </c:pt>
                <c:pt idx="63894">
                  <c:v>2.6117647058823525</c:v>
                </c:pt>
                <c:pt idx="63895">
                  <c:v>2.6117647058823525</c:v>
                </c:pt>
                <c:pt idx="63896">
                  <c:v>2.6117647058823525</c:v>
                </c:pt>
                <c:pt idx="63897">
                  <c:v>2.6117647058823525</c:v>
                </c:pt>
                <c:pt idx="63898">
                  <c:v>2.6117647058823525</c:v>
                </c:pt>
                <c:pt idx="63899">
                  <c:v>2.6117647058823525</c:v>
                </c:pt>
                <c:pt idx="63900">
                  <c:v>2.6117647058823525</c:v>
                </c:pt>
                <c:pt idx="63901">
                  <c:v>2.6117647058823525</c:v>
                </c:pt>
                <c:pt idx="63902">
                  <c:v>2.6117647058823525</c:v>
                </c:pt>
                <c:pt idx="63903">
                  <c:v>2.6117647058823525</c:v>
                </c:pt>
                <c:pt idx="63904">
                  <c:v>2.6117647058823525</c:v>
                </c:pt>
                <c:pt idx="63905">
                  <c:v>2.6117647058823525</c:v>
                </c:pt>
                <c:pt idx="63906">
                  <c:v>2.6117647058823525</c:v>
                </c:pt>
                <c:pt idx="63907">
                  <c:v>2.6117647058823525</c:v>
                </c:pt>
                <c:pt idx="63908">
                  <c:v>2.6117647058823525</c:v>
                </c:pt>
                <c:pt idx="63909">
                  <c:v>2.6117647058823525</c:v>
                </c:pt>
                <c:pt idx="63910">
                  <c:v>2.6117647058823525</c:v>
                </c:pt>
                <c:pt idx="63911">
                  <c:v>2.4643137254901957</c:v>
                </c:pt>
                <c:pt idx="63912">
                  <c:v>2.4643137254901957</c:v>
                </c:pt>
                <c:pt idx="63913">
                  <c:v>2.4643137254901957</c:v>
                </c:pt>
                <c:pt idx="63914">
                  <c:v>2.4643137254901957</c:v>
                </c:pt>
                <c:pt idx="63915">
                  <c:v>2.4643137254901957</c:v>
                </c:pt>
                <c:pt idx="63916">
                  <c:v>2.4643137254901957</c:v>
                </c:pt>
                <c:pt idx="63917">
                  <c:v>2.4643137254901957</c:v>
                </c:pt>
                <c:pt idx="63918">
                  <c:v>2.4643137254901957</c:v>
                </c:pt>
                <c:pt idx="63919">
                  <c:v>2.4643137254901957</c:v>
                </c:pt>
                <c:pt idx="63920">
                  <c:v>2.4643137254901957</c:v>
                </c:pt>
                <c:pt idx="63921">
                  <c:v>2.4643137254901957</c:v>
                </c:pt>
                <c:pt idx="63922">
                  <c:v>2.4643137254901957</c:v>
                </c:pt>
                <c:pt idx="63923">
                  <c:v>2.4643137254901957</c:v>
                </c:pt>
                <c:pt idx="63924">
                  <c:v>2.4643137254901957</c:v>
                </c:pt>
                <c:pt idx="63925">
                  <c:v>2.4643137254901957</c:v>
                </c:pt>
                <c:pt idx="63926">
                  <c:v>2.4643137254901957</c:v>
                </c:pt>
                <c:pt idx="63927">
                  <c:v>2.4643137254901957</c:v>
                </c:pt>
                <c:pt idx="63928">
                  <c:v>2.4643137254901957</c:v>
                </c:pt>
                <c:pt idx="63929">
                  <c:v>2.4643137254901957</c:v>
                </c:pt>
                <c:pt idx="63930">
                  <c:v>2.4643137254901957</c:v>
                </c:pt>
                <c:pt idx="63931">
                  <c:v>2.4643137254901957</c:v>
                </c:pt>
                <c:pt idx="63932">
                  <c:v>2.4643137254901957</c:v>
                </c:pt>
                <c:pt idx="63933">
                  <c:v>2.4643137254901957</c:v>
                </c:pt>
                <c:pt idx="63934">
                  <c:v>2.4643137254901957</c:v>
                </c:pt>
                <c:pt idx="63935">
                  <c:v>2.4643137254901957</c:v>
                </c:pt>
                <c:pt idx="63936">
                  <c:v>2.4643137254901957</c:v>
                </c:pt>
                <c:pt idx="63937">
                  <c:v>2.4643137254901957</c:v>
                </c:pt>
                <c:pt idx="63938">
                  <c:v>2.4643137254901957</c:v>
                </c:pt>
                <c:pt idx="63939">
                  <c:v>2.4643137254901957</c:v>
                </c:pt>
                <c:pt idx="63940">
                  <c:v>2.4643137254901957</c:v>
                </c:pt>
                <c:pt idx="63941">
                  <c:v>2.4643137254901957</c:v>
                </c:pt>
                <c:pt idx="63942">
                  <c:v>2.4643137254901957</c:v>
                </c:pt>
                <c:pt idx="63943">
                  <c:v>2.4643137254901957</c:v>
                </c:pt>
                <c:pt idx="63944">
                  <c:v>2.4643137254901957</c:v>
                </c:pt>
                <c:pt idx="63945">
                  <c:v>2.4643137254901957</c:v>
                </c:pt>
                <c:pt idx="63946">
                  <c:v>2.4643137254901957</c:v>
                </c:pt>
                <c:pt idx="63947">
                  <c:v>2.4643137254901957</c:v>
                </c:pt>
                <c:pt idx="63948">
                  <c:v>2.4643137254901957</c:v>
                </c:pt>
                <c:pt idx="63949">
                  <c:v>2.4643137254901957</c:v>
                </c:pt>
                <c:pt idx="63950">
                  <c:v>2.4643137254901957</c:v>
                </c:pt>
                <c:pt idx="63951">
                  <c:v>2.4643137254901957</c:v>
                </c:pt>
                <c:pt idx="63952">
                  <c:v>2.4643137254901957</c:v>
                </c:pt>
                <c:pt idx="63953">
                  <c:v>2.4643137254901957</c:v>
                </c:pt>
                <c:pt idx="63954">
                  <c:v>2.4643137254901957</c:v>
                </c:pt>
                <c:pt idx="63955">
                  <c:v>2.4643137254901957</c:v>
                </c:pt>
                <c:pt idx="63956">
                  <c:v>2.4643137254901957</c:v>
                </c:pt>
                <c:pt idx="63957">
                  <c:v>2.4643137254901957</c:v>
                </c:pt>
                <c:pt idx="63958">
                  <c:v>2.4643137254901957</c:v>
                </c:pt>
                <c:pt idx="63959">
                  <c:v>2.4643137254901957</c:v>
                </c:pt>
                <c:pt idx="63960">
                  <c:v>2.4643137254901957</c:v>
                </c:pt>
                <c:pt idx="63961">
                  <c:v>2.4643137254901957</c:v>
                </c:pt>
                <c:pt idx="63962">
                  <c:v>2.4643137254901957</c:v>
                </c:pt>
                <c:pt idx="63963">
                  <c:v>2.6117647058823525</c:v>
                </c:pt>
                <c:pt idx="63964">
                  <c:v>2.6117647058823525</c:v>
                </c:pt>
                <c:pt idx="63965">
                  <c:v>2.6117647058823525</c:v>
                </c:pt>
                <c:pt idx="63966">
                  <c:v>2.6117647058823525</c:v>
                </c:pt>
                <c:pt idx="63967">
                  <c:v>2.6117647058823525</c:v>
                </c:pt>
                <c:pt idx="63968">
                  <c:v>2.6117647058823525</c:v>
                </c:pt>
                <c:pt idx="63969">
                  <c:v>2.6117647058823525</c:v>
                </c:pt>
                <c:pt idx="63970">
                  <c:v>2.6117647058823525</c:v>
                </c:pt>
                <c:pt idx="63971">
                  <c:v>2.6117647058823525</c:v>
                </c:pt>
                <c:pt idx="63972">
                  <c:v>2.6117647058823525</c:v>
                </c:pt>
                <c:pt idx="63973">
                  <c:v>2.6117647058823525</c:v>
                </c:pt>
                <c:pt idx="63974">
                  <c:v>2.6117647058823525</c:v>
                </c:pt>
                <c:pt idx="63975">
                  <c:v>2.6117647058823525</c:v>
                </c:pt>
                <c:pt idx="63976">
                  <c:v>2.6117647058823525</c:v>
                </c:pt>
                <c:pt idx="63977">
                  <c:v>2.6117647058823525</c:v>
                </c:pt>
                <c:pt idx="63978">
                  <c:v>2.6117647058823525</c:v>
                </c:pt>
                <c:pt idx="63979">
                  <c:v>2.6117647058823525</c:v>
                </c:pt>
                <c:pt idx="63980">
                  <c:v>2.6117647058823525</c:v>
                </c:pt>
                <c:pt idx="63981">
                  <c:v>2.6117647058823525</c:v>
                </c:pt>
                <c:pt idx="63982">
                  <c:v>2.6117647058823525</c:v>
                </c:pt>
                <c:pt idx="63983">
                  <c:v>2.6117647058823525</c:v>
                </c:pt>
                <c:pt idx="63984">
                  <c:v>2.6117647058823525</c:v>
                </c:pt>
                <c:pt idx="63985">
                  <c:v>2.6117647058823525</c:v>
                </c:pt>
                <c:pt idx="63986">
                  <c:v>2.6117647058823525</c:v>
                </c:pt>
                <c:pt idx="63987">
                  <c:v>2.6117647058823525</c:v>
                </c:pt>
                <c:pt idx="63988">
                  <c:v>2.6117647058823525</c:v>
                </c:pt>
                <c:pt idx="63989">
                  <c:v>2.6117647058823525</c:v>
                </c:pt>
                <c:pt idx="63990">
                  <c:v>2.6117647058823525</c:v>
                </c:pt>
                <c:pt idx="63991">
                  <c:v>2.6117647058823525</c:v>
                </c:pt>
                <c:pt idx="63992">
                  <c:v>2.6117647058823525</c:v>
                </c:pt>
                <c:pt idx="63993">
                  <c:v>2.6117647058823525</c:v>
                </c:pt>
                <c:pt idx="63994">
                  <c:v>2.6117647058823525</c:v>
                </c:pt>
                <c:pt idx="63995">
                  <c:v>2.6117647058823525</c:v>
                </c:pt>
                <c:pt idx="63996">
                  <c:v>2.6117647058823525</c:v>
                </c:pt>
                <c:pt idx="63997">
                  <c:v>2.6117647058823525</c:v>
                </c:pt>
                <c:pt idx="63998">
                  <c:v>2.6117647058823525</c:v>
                </c:pt>
                <c:pt idx="63999">
                  <c:v>2.6117647058823525</c:v>
                </c:pt>
                <c:pt idx="64000">
                  <c:v>2.6117647058823525</c:v>
                </c:pt>
                <c:pt idx="64001">
                  <c:v>2.6117647058823525</c:v>
                </c:pt>
                <c:pt idx="64002">
                  <c:v>2.6117647058823525</c:v>
                </c:pt>
                <c:pt idx="64003">
                  <c:v>2.6117647058823525</c:v>
                </c:pt>
                <c:pt idx="64004">
                  <c:v>2.6117647058823525</c:v>
                </c:pt>
                <c:pt idx="64005">
                  <c:v>2.6117647058823525</c:v>
                </c:pt>
                <c:pt idx="64006">
                  <c:v>2.6117647058823525</c:v>
                </c:pt>
                <c:pt idx="64007">
                  <c:v>2.4643137254901957</c:v>
                </c:pt>
                <c:pt idx="64008">
                  <c:v>2.4643137254901957</c:v>
                </c:pt>
                <c:pt idx="64009">
                  <c:v>2.4643137254901957</c:v>
                </c:pt>
                <c:pt idx="64010">
                  <c:v>2.4643137254901957</c:v>
                </c:pt>
                <c:pt idx="64011">
                  <c:v>2.4643137254901957</c:v>
                </c:pt>
                <c:pt idx="64012">
                  <c:v>2.4643137254901957</c:v>
                </c:pt>
                <c:pt idx="64013">
                  <c:v>2.4643137254901957</c:v>
                </c:pt>
                <c:pt idx="64014">
                  <c:v>2.4643137254901957</c:v>
                </c:pt>
                <c:pt idx="64015">
                  <c:v>2.4643137254901957</c:v>
                </c:pt>
                <c:pt idx="64016">
                  <c:v>2.4643137254901957</c:v>
                </c:pt>
                <c:pt idx="64017">
                  <c:v>2.4643137254901957</c:v>
                </c:pt>
                <c:pt idx="64018">
                  <c:v>2.4643137254901957</c:v>
                </c:pt>
                <c:pt idx="64019">
                  <c:v>2.4643137254901957</c:v>
                </c:pt>
                <c:pt idx="64020">
                  <c:v>2.4643137254901957</c:v>
                </c:pt>
                <c:pt idx="64021">
                  <c:v>2.4643137254901957</c:v>
                </c:pt>
                <c:pt idx="64022">
                  <c:v>2.4643137254901957</c:v>
                </c:pt>
                <c:pt idx="64023">
                  <c:v>2.4643137254901957</c:v>
                </c:pt>
                <c:pt idx="64024">
                  <c:v>2.4643137254901957</c:v>
                </c:pt>
                <c:pt idx="64025">
                  <c:v>2.4643137254901957</c:v>
                </c:pt>
                <c:pt idx="64026">
                  <c:v>2.4643137254901957</c:v>
                </c:pt>
                <c:pt idx="64027">
                  <c:v>2.4643137254901957</c:v>
                </c:pt>
                <c:pt idx="64028">
                  <c:v>2.4643137254901957</c:v>
                </c:pt>
                <c:pt idx="64029">
                  <c:v>2.4643137254901957</c:v>
                </c:pt>
                <c:pt idx="64030">
                  <c:v>2.4643137254901957</c:v>
                </c:pt>
                <c:pt idx="64031">
                  <c:v>2.4643137254901957</c:v>
                </c:pt>
                <c:pt idx="64032">
                  <c:v>2.4643137254901957</c:v>
                </c:pt>
                <c:pt idx="64033">
                  <c:v>2.4643137254901957</c:v>
                </c:pt>
                <c:pt idx="64034">
                  <c:v>2.4643137254901957</c:v>
                </c:pt>
                <c:pt idx="64035">
                  <c:v>2.4643137254901957</c:v>
                </c:pt>
                <c:pt idx="64036">
                  <c:v>2.4643137254901957</c:v>
                </c:pt>
                <c:pt idx="64037">
                  <c:v>2.4643137254901957</c:v>
                </c:pt>
                <c:pt idx="64038">
                  <c:v>2.4643137254901957</c:v>
                </c:pt>
                <c:pt idx="64039">
                  <c:v>2.4643137254901957</c:v>
                </c:pt>
                <c:pt idx="64040">
                  <c:v>2.4643137254901957</c:v>
                </c:pt>
                <c:pt idx="64041">
                  <c:v>2.4643137254901957</c:v>
                </c:pt>
                <c:pt idx="64042">
                  <c:v>2.4643137254901957</c:v>
                </c:pt>
                <c:pt idx="64043">
                  <c:v>2.4643137254901957</c:v>
                </c:pt>
                <c:pt idx="64044">
                  <c:v>2.4643137254901957</c:v>
                </c:pt>
                <c:pt idx="64045">
                  <c:v>2.4643137254901957</c:v>
                </c:pt>
                <c:pt idx="64046">
                  <c:v>2.4643137254901957</c:v>
                </c:pt>
                <c:pt idx="64047">
                  <c:v>2.4643137254901957</c:v>
                </c:pt>
                <c:pt idx="64048">
                  <c:v>2.4643137254901957</c:v>
                </c:pt>
                <c:pt idx="64049">
                  <c:v>2.4643137254901957</c:v>
                </c:pt>
                <c:pt idx="64050">
                  <c:v>2.4643137254901957</c:v>
                </c:pt>
                <c:pt idx="64051">
                  <c:v>2.4643137254901957</c:v>
                </c:pt>
                <c:pt idx="64052">
                  <c:v>2.4643137254901957</c:v>
                </c:pt>
                <c:pt idx="64053">
                  <c:v>2.4643137254901957</c:v>
                </c:pt>
                <c:pt idx="64054">
                  <c:v>2.4643137254901957</c:v>
                </c:pt>
                <c:pt idx="64055">
                  <c:v>2.4643137254901957</c:v>
                </c:pt>
                <c:pt idx="64056">
                  <c:v>2.4643137254901957</c:v>
                </c:pt>
                <c:pt idx="64057">
                  <c:v>2.6117647058823525</c:v>
                </c:pt>
                <c:pt idx="64058">
                  <c:v>2.6117647058823525</c:v>
                </c:pt>
                <c:pt idx="64059">
                  <c:v>2.6117647058823525</c:v>
                </c:pt>
                <c:pt idx="64060">
                  <c:v>2.6117647058823525</c:v>
                </c:pt>
                <c:pt idx="64061">
                  <c:v>2.6117647058823525</c:v>
                </c:pt>
                <c:pt idx="64062">
                  <c:v>2.6117647058823525</c:v>
                </c:pt>
                <c:pt idx="64063">
                  <c:v>2.6117647058823525</c:v>
                </c:pt>
                <c:pt idx="64064">
                  <c:v>2.6117647058823525</c:v>
                </c:pt>
                <c:pt idx="64065">
                  <c:v>2.6117647058823525</c:v>
                </c:pt>
                <c:pt idx="64066">
                  <c:v>2.6117647058823525</c:v>
                </c:pt>
                <c:pt idx="64067">
                  <c:v>2.6117647058823525</c:v>
                </c:pt>
                <c:pt idx="64068">
                  <c:v>2.6117647058823525</c:v>
                </c:pt>
                <c:pt idx="64069">
                  <c:v>2.6117647058823525</c:v>
                </c:pt>
                <c:pt idx="64070">
                  <c:v>2.6117647058823525</c:v>
                </c:pt>
                <c:pt idx="64071">
                  <c:v>2.6117647058823525</c:v>
                </c:pt>
                <c:pt idx="64072">
                  <c:v>2.6117647058823525</c:v>
                </c:pt>
                <c:pt idx="64073">
                  <c:v>2.6117647058823525</c:v>
                </c:pt>
                <c:pt idx="64074">
                  <c:v>2.6117647058823525</c:v>
                </c:pt>
                <c:pt idx="64075">
                  <c:v>2.6117647058823525</c:v>
                </c:pt>
                <c:pt idx="64076">
                  <c:v>2.6117647058823525</c:v>
                </c:pt>
                <c:pt idx="64077">
                  <c:v>2.6117647058823525</c:v>
                </c:pt>
                <c:pt idx="64078">
                  <c:v>2.6117647058823525</c:v>
                </c:pt>
                <c:pt idx="64079">
                  <c:v>2.6117647058823525</c:v>
                </c:pt>
                <c:pt idx="64080">
                  <c:v>2.6117647058823525</c:v>
                </c:pt>
                <c:pt idx="64081">
                  <c:v>2.6117647058823525</c:v>
                </c:pt>
                <c:pt idx="64082">
                  <c:v>2.6117647058823525</c:v>
                </c:pt>
                <c:pt idx="64083">
                  <c:v>2.6117647058823525</c:v>
                </c:pt>
                <c:pt idx="64084">
                  <c:v>2.6117647058823525</c:v>
                </c:pt>
                <c:pt idx="64085">
                  <c:v>2.6117647058823525</c:v>
                </c:pt>
                <c:pt idx="64086">
                  <c:v>2.6117647058823525</c:v>
                </c:pt>
                <c:pt idx="64087">
                  <c:v>2.6117647058823525</c:v>
                </c:pt>
                <c:pt idx="64088">
                  <c:v>2.6117647058823525</c:v>
                </c:pt>
                <c:pt idx="64089">
                  <c:v>2.6117647058823525</c:v>
                </c:pt>
                <c:pt idx="64090">
                  <c:v>2.6117647058823525</c:v>
                </c:pt>
                <c:pt idx="64091">
                  <c:v>2.6117647058823525</c:v>
                </c:pt>
                <c:pt idx="64092">
                  <c:v>2.6117647058823525</c:v>
                </c:pt>
                <c:pt idx="64093">
                  <c:v>2.6117647058823525</c:v>
                </c:pt>
                <c:pt idx="64094">
                  <c:v>2.6117647058823525</c:v>
                </c:pt>
                <c:pt idx="64095">
                  <c:v>2.6117647058823525</c:v>
                </c:pt>
                <c:pt idx="64096">
                  <c:v>2.6117647058823525</c:v>
                </c:pt>
                <c:pt idx="64097">
                  <c:v>2.6117647058823525</c:v>
                </c:pt>
                <c:pt idx="64098">
                  <c:v>2.6117647058823525</c:v>
                </c:pt>
                <c:pt idx="64099">
                  <c:v>2.6117647058823525</c:v>
                </c:pt>
                <c:pt idx="64100">
                  <c:v>2.6117647058823525</c:v>
                </c:pt>
                <c:pt idx="64101">
                  <c:v>2.6117647058823525</c:v>
                </c:pt>
                <c:pt idx="64102">
                  <c:v>2.6117647058823525</c:v>
                </c:pt>
                <c:pt idx="64103">
                  <c:v>2.4643137254901957</c:v>
                </c:pt>
                <c:pt idx="64104">
                  <c:v>2.4643137254901957</c:v>
                </c:pt>
                <c:pt idx="64105">
                  <c:v>2.4643137254901957</c:v>
                </c:pt>
                <c:pt idx="64106">
                  <c:v>2.4643137254901957</c:v>
                </c:pt>
                <c:pt idx="64107">
                  <c:v>2.4643137254901957</c:v>
                </c:pt>
                <c:pt idx="64108">
                  <c:v>2.4643137254901957</c:v>
                </c:pt>
                <c:pt idx="64109">
                  <c:v>2.4643137254901957</c:v>
                </c:pt>
                <c:pt idx="64110">
                  <c:v>2.4643137254901957</c:v>
                </c:pt>
                <c:pt idx="64111">
                  <c:v>2.4643137254901957</c:v>
                </c:pt>
                <c:pt idx="64112">
                  <c:v>2.4643137254901957</c:v>
                </c:pt>
                <c:pt idx="64113">
                  <c:v>2.4643137254901957</c:v>
                </c:pt>
                <c:pt idx="64114">
                  <c:v>2.4643137254901957</c:v>
                </c:pt>
                <c:pt idx="64115">
                  <c:v>2.4643137254901957</c:v>
                </c:pt>
                <c:pt idx="64116">
                  <c:v>2.4643137254901957</c:v>
                </c:pt>
                <c:pt idx="64117">
                  <c:v>2.4643137254901957</c:v>
                </c:pt>
                <c:pt idx="64118">
                  <c:v>2.4643137254901957</c:v>
                </c:pt>
                <c:pt idx="64119">
                  <c:v>2.4643137254901957</c:v>
                </c:pt>
                <c:pt idx="64120">
                  <c:v>2.4643137254901957</c:v>
                </c:pt>
                <c:pt idx="64121">
                  <c:v>2.4643137254901957</c:v>
                </c:pt>
                <c:pt idx="64122">
                  <c:v>2.4643137254901957</c:v>
                </c:pt>
                <c:pt idx="64123">
                  <c:v>2.4643137254901957</c:v>
                </c:pt>
                <c:pt idx="64124">
                  <c:v>2.4643137254901957</c:v>
                </c:pt>
                <c:pt idx="64125">
                  <c:v>2.4643137254901957</c:v>
                </c:pt>
                <c:pt idx="64126">
                  <c:v>2.4643137254901957</c:v>
                </c:pt>
                <c:pt idx="64127">
                  <c:v>2.4643137254901957</c:v>
                </c:pt>
                <c:pt idx="64128">
                  <c:v>2.4643137254901957</c:v>
                </c:pt>
                <c:pt idx="64129">
                  <c:v>2.4643137254901957</c:v>
                </c:pt>
                <c:pt idx="64130">
                  <c:v>2.4643137254901957</c:v>
                </c:pt>
                <c:pt idx="64131">
                  <c:v>2.4643137254901957</c:v>
                </c:pt>
                <c:pt idx="64132">
                  <c:v>2.4643137254901957</c:v>
                </c:pt>
                <c:pt idx="64133">
                  <c:v>2.4643137254901957</c:v>
                </c:pt>
                <c:pt idx="64134">
                  <c:v>2.4643137254901957</c:v>
                </c:pt>
                <c:pt idx="64135">
                  <c:v>2.4643137254901957</c:v>
                </c:pt>
                <c:pt idx="64136">
                  <c:v>2.4643137254901957</c:v>
                </c:pt>
                <c:pt idx="64137">
                  <c:v>2.4643137254901957</c:v>
                </c:pt>
                <c:pt idx="64138">
                  <c:v>2.4643137254901957</c:v>
                </c:pt>
                <c:pt idx="64139">
                  <c:v>2.4643137254901957</c:v>
                </c:pt>
                <c:pt idx="64140">
                  <c:v>2.4643137254901957</c:v>
                </c:pt>
                <c:pt idx="64141">
                  <c:v>2.4643137254901957</c:v>
                </c:pt>
                <c:pt idx="64142">
                  <c:v>2.4643137254901957</c:v>
                </c:pt>
                <c:pt idx="64143">
                  <c:v>2.4643137254901957</c:v>
                </c:pt>
                <c:pt idx="64144">
                  <c:v>2.4643137254901957</c:v>
                </c:pt>
                <c:pt idx="64145">
                  <c:v>2.4643137254901957</c:v>
                </c:pt>
                <c:pt idx="64146">
                  <c:v>2.4643137254901957</c:v>
                </c:pt>
                <c:pt idx="64147">
                  <c:v>2.4643137254901957</c:v>
                </c:pt>
                <c:pt idx="64148">
                  <c:v>2.4643137254901957</c:v>
                </c:pt>
                <c:pt idx="64149">
                  <c:v>2.4643137254901957</c:v>
                </c:pt>
                <c:pt idx="64150">
                  <c:v>2.4643137254901957</c:v>
                </c:pt>
                <c:pt idx="64151">
                  <c:v>2.4643137254901957</c:v>
                </c:pt>
                <c:pt idx="64152">
                  <c:v>2.4643137254901957</c:v>
                </c:pt>
                <c:pt idx="64153">
                  <c:v>2.6117647058823525</c:v>
                </c:pt>
                <c:pt idx="64154">
                  <c:v>2.6117647058823525</c:v>
                </c:pt>
                <c:pt idx="64155">
                  <c:v>2.6117647058823525</c:v>
                </c:pt>
                <c:pt idx="64156">
                  <c:v>2.6117647058823525</c:v>
                </c:pt>
                <c:pt idx="64157">
                  <c:v>2.6117647058823525</c:v>
                </c:pt>
                <c:pt idx="64158">
                  <c:v>2.6117647058823525</c:v>
                </c:pt>
                <c:pt idx="64159">
                  <c:v>2.6117647058823525</c:v>
                </c:pt>
                <c:pt idx="64160">
                  <c:v>2.6117647058823525</c:v>
                </c:pt>
                <c:pt idx="64161">
                  <c:v>2.6117647058823525</c:v>
                </c:pt>
                <c:pt idx="64162">
                  <c:v>2.6117647058823525</c:v>
                </c:pt>
                <c:pt idx="64163">
                  <c:v>2.6117647058823525</c:v>
                </c:pt>
                <c:pt idx="64164">
                  <c:v>2.6117647058823525</c:v>
                </c:pt>
                <c:pt idx="64165">
                  <c:v>2.6117647058823525</c:v>
                </c:pt>
                <c:pt idx="64166">
                  <c:v>2.6117647058823525</c:v>
                </c:pt>
                <c:pt idx="64167">
                  <c:v>2.6117647058823525</c:v>
                </c:pt>
                <c:pt idx="64168">
                  <c:v>2.6117647058823525</c:v>
                </c:pt>
                <c:pt idx="64169">
                  <c:v>2.6117647058823525</c:v>
                </c:pt>
                <c:pt idx="64170">
                  <c:v>2.6117647058823525</c:v>
                </c:pt>
                <c:pt idx="64171">
                  <c:v>2.6117647058823525</c:v>
                </c:pt>
                <c:pt idx="64172">
                  <c:v>2.6117647058823525</c:v>
                </c:pt>
                <c:pt idx="64173">
                  <c:v>2.6117647058823525</c:v>
                </c:pt>
                <c:pt idx="64174">
                  <c:v>2.6117647058823525</c:v>
                </c:pt>
                <c:pt idx="64175">
                  <c:v>2.6117647058823525</c:v>
                </c:pt>
                <c:pt idx="64176">
                  <c:v>2.6117647058823525</c:v>
                </c:pt>
                <c:pt idx="64177">
                  <c:v>2.6117647058823525</c:v>
                </c:pt>
                <c:pt idx="64178">
                  <c:v>2.6117647058823525</c:v>
                </c:pt>
                <c:pt idx="64179">
                  <c:v>2.6117647058823525</c:v>
                </c:pt>
                <c:pt idx="64180">
                  <c:v>2.6117647058823525</c:v>
                </c:pt>
                <c:pt idx="64181">
                  <c:v>2.6117647058823525</c:v>
                </c:pt>
                <c:pt idx="64182">
                  <c:v>2.6117647058823525</c:v>
                </c:pt>
                <c:pt idx="64183">
                  <c:v>2.6117647058823525</c:v>
                </c:pt>
                <c:pt idx="64184">
                  <c:v>2.6117647058823525</c:v>
                </c:pt>
                <c:pt idx="64185">
                  <c:v>2.6117647058823525</c:v>
                </c:pt>
                <c:pt idx="64186">
                  <c:v>2.6117647058823525</c:v>
                </c:pt>
                <c:pt idx="64187">
                  <c:v>2.6117647058823525</c:v>
                </c:pt>
                <c:pt idx="64188">
                  <c:v>2.6117647058823525</c:v>
                </c:pt>
                <c:pt idx="64189">
                  <c:v>2.6117647058823525</c:v>
                </c:pt>
                <c:pt idx="64190">
                  <c:v>2.6117647058823525</c:v>
                </c:pt>
                <c:pt idx="64191">
                  <c:v>2.6117647058823525</c:v>
                </c:pt>
                <c:pt idx="64192">
                  <c:v>2.6117647058823525</c:v>
                </c:pt>
                <c:pt idx="64193">
                  <c:v>2.6117647058823525</c:v>
                </c:pt>
                <c:pt idx="64194">
                  <c:v>2.6117647058823525</c:v>
                </c:pt>
                <c:pt idx="64195">
                  <c:v>2.6117647058823525</c:v>
                </c:pt>
                <c:pt idx="64196">
                  <c:v>2.6117647058823525</c:v>
                </c:pt>
                <c:pt idx="64197">
                  <c:v>2.6117647058823525</c:v>
                </c:pt>
                <c:pt idx="64198">
                  <c:v>2.4643137254901957</c:v>
                </c:pt>
                <c:pt idx="64199">
                  <c:v>2.4643137254901957</c:v>
                </c:pt>
                <c:pt idx="64200">
                  <c:v>2.4643137254901957</c:v>
                </c:pt>
                <c:pt idx="64201">
                  <c:v>2.4643137254901957</c:v>
                </c:pt>
                <c:pt idx="64202">
                  <c:v>2.4643137254901957</c:v>
                </c:pt>
                <c:pt idx="64203">
                  <c:v>2.4643137254901957</c:v>
                </c:pt>
                <c:pt idx="64204">
                  <c:v>2.4643137254901957</c:v>
                </c:pt>
                <c:pt idx="64205">
                  <c:v>2.4643137254901957</c:v>
                </c:pt>
                <c:pt idx="64206">
                  <c:v>2.4643137254901957</c:v>
                </c:pt>
                <c:pt idx="64207">
                  <c:v>2.4643137254901957</c:v>
                </c:pt>
                <c:pt idx="64208">
                  <c:v>2.4643137254901957</c:v>
                </c:pt>
                <c:pt idx="64209">
                  <c:v>2.4643137254901957</c:v>
                </c:pt>
                <c:pt idx="64210">
                  <c:v>2.4643137254901957</c:v>
                </c:pt>
                <c:pt idx="64211">
                  <c:v>2.4643137254901957</c:v>
                </c:pt>
                <c:pt idx="64212">
                  <c:v>2.4643137254901957</c:v>
                </c:pt>
                <c:pt idx="64213">
                  <c:v>2.4643137254901957</c:v>
                </c:pt>
                <c:pt idx="64214">
                  <c:v>2.4643137254901957</c:v>
                </c:pt>
                <c:pt idx="64215">
                  <c:v>2.4643137254901957</c:v>
                </c:pt>
                <c:pt idx="64216">
                  <c:v>2.4643137254901957</c:v>
                </c:pt>
                <c:pt idx="64217">
                  <c:v>2.4643137254901957</c:v>
                </c:pt>
                <c:pt idx="64218">
                  <c:v>2.4643137254901957</c:v>
                </c:pt>
                <c:pt idx="64219">
                  <c:v>2.4643137254901957</c:v>
                </c:pt>
                <c:pt idx="64220">
                  <c:v>2.4643137254901957</c:v>
                </c:pt>
                <c:pt idx="64221">
                  <c:v>2.4643137254901957</c:v>
                </c:pt>
                <c:pt idx="64222">
                  <c:v>2.4643137254901957</c:v>
                </c:pt>
                <c:pt idx="64223">
                  <c:v>2.4643137254901957</c:v>
                </c:pt>
                <c:pt idx="64224">
                  <c:v>2.4643137254901957</c:v>
                </c:pt>
                <c:pt idx="64225">
                  <c:v>2.4643137254901957</c:v>
                </c:pt>
                <c:pt idx="64226">
                  <c:v>2.4643137254901957</c:v>
                </c:pt>
                <c:pt idx="64227">
                  <c:v>2.4643137254901957</c:v>
                </c:pt>
                <c:pt idx="64228">
                  <c:v>2.4643137254901957</c:v>
                </c:pt>
                <c:pt idx="64229">
                  <c:v>2.4643137254901957</c:v>
                </c:pt>
                <c:pt idx="64230">
                  <c:v>2.4643137254901957</c:v>
                </c:pt>
                <c:pt idx="64231">
                  <c:v>2.4643137254901957</c:v>
                </c:pt>
                <c:pt idx="64232">
                  <c:v>2.4643137254901957</c:v>
                </c:pt>
                <c:pt idx="64233">
                  <c:v>2.4643137254901957</c:v>
                </c:pt>
                <c:pt idx="64234">
                  <c:v>2.4643137254901957</c:v>
                </c:pt>
                <c:pt idx="64235">
                  <c:v>2.4643137254901957</c:v>
                </c:pt>
                <c:pt idx="64236">
                  <c:v>2.4643137254901957</c:v>
                </c:pt>
                <c:pt idx="64237">
                  <c:v>2.4643137254901957</c:v>
                </c:pt>
                <c:pt idx="64238">
                  <c:v>2.4643137254901957</c:v>
                </c:pt>
                <c:pt idx="64239">
                  <c:v>2.4643137254901957</c:v>
                </c:pt>
                <c:pt idx="64240">
                  <c:v>2.4643137254901957</c:v>
                </c:pt>
                <c:pt idx="64241">
                  <c:v>2.4643137254901957</c:v>
                </c:pt>
                <c:pt idx="64242">
                  <c:v>2.4643137254901957</c:v>
                </c:pt>
                <c:pt idx="64243">
                  <c:v>2.4643137254901957</c:v>
                </c:pt>
                <c:pt idx="64244">
                  <c:v>2.4643137254901957</c:v>
                </c:pt>
                <c:pt idx="64245">
                  <c:v>2.4643137254901957</c:v>
                </c:pt>
                <c:pt idx="64246">
                  <c:v>2.4643137254901957</c:v>
                </c:pt>
                <c:pt idx="64247">
                  <c:v>2.4643137254901957</c:v>
                </c:pt>
                <c:pt idx="64248">
                  <c:v>2.6117647058823525</c:v>
                </c:pt>
                <c:pt idx="64249">
                  <c:v>2.6117647058823525</c:v>
                </c:pt>
                <c:pt idx="64250">
                  <c:v>2.6117647058823525</c:v>
                </c:pt>
                <c:pt idx="64251">
                  <c:v>2.6117647058823525</c:v>
                </c:pt>
                <c:pt idx="64252">
                  <c:v>2.6117647058823525</c:v>
                </c:pt>
                <c:pt idx="64253">
                  <c:v>2.6117647058823525</c:v>
                </c:pt>
                <c:pt idx="64254">
                  <c:v>2.6117647058823525</c:v>
                </c:pt>
                <c:pt idx="64255">
                  <c:v>2.6117647058823525</c:v>
                </c:pt>
                <c:pt idx="64256">
                  <c:v>2.6117647058823525</c:v>
                </c:pt>
                <c:pt idx="64257">
                  <c:v>2.6117647058823525</c:v>
                </c:pt>
                <c:pt idx="64258">
                  <c:v>2.6117647058823525</c:v>
                </c:pt>
                <c:pt idx="64259">
                  <c:v>2.6117647058823525</c:v>
                </c:pt>
                <c:pt idx="64260">
                  <c:v>2.6117647058823525</c:v>
                </c:pt>
                <c:pt idx="64261">
                  <c:v>2.6117647058823525</c:v>
                </c:pt>
                <c:pt idx="64262">
                  <c:v>2.6117647058823525</c:v>
                </c:pt>
                <c:pt idx="64263">
                  <c:v>2.6117647058823525</c:v>
                </c:pt>
                <c:pt idx="64264">
                  <c:v>2.6117647058823525</c:v>
                </c:pt>
                <c:pt idx="64265">
                  <c:v>2.6117647058823525</c:v>
                </c:pt>
                <c:pt idx="64266">
                  <c:v>2.6117647058823525</c:v>
                </c:pt>
                <c:pt idx="64267">
                  <c:v>2.6117647058823525</c:v>
                </c:pt>
                <c:pt idx="64268">
                  <c:v>2.6117647058823525</c:v>
                </c:pt>
                <c:pt idx="64269">
                  <c:v>2.6117647058823525</c:v>
                </c:pt>
                <c:pt idx="64270">
                  <c:v>2.6117647058823525</c:v>
                </c:pt>
                <c:pt idx="64271">
                  <c:v>2.6117647058823525</c:v>
                </c:pt>
                <c:pt idx="64272">
                  <c:v>2.6117647058823525</c:v>
                </c:pt>
                <c:pt idx="64273">
                  <c:v>2.6117647058823525</c:v>
                </c:pt>
                <c:pt idx="64274">
                  <c:v>2.6117647058823525</c:v>
                </c:pt>
                <c:pt idx="64275">
                  <c:v>2.6117647058823525</c:v>
                </c:pt>
                <c:pt idx="64276">
                  <c:v>2.6117647058823525</c:v>
                </c:pt>
                <c:pt idx="64277">
                  <c:v>2.6117647058823525</c:v>
                </c:pt>
                <c:pt idx="64278">
                  <c:v>2.6117647058823525</c:v>
                </c:pt>
                <c:pt idx="64279">
                  <c:v>2.6117647058823525</c:v>
                </c:pt>
                <c:pt idx="64280">
                  <c:v>2.6117647058823525</c:v>
                </c:pt>
                <c:pt idx="64281">
                  <c:v>2.6117647058823525</c:v>
                </c:pt>
                <c:pt idx="64282">
                  <c:v>2.6117647058823525</c:v>
                </c:pt>
                <c:pt idx="64283">
                  <c:v>2.6117647058823525</c:v>
                </c:pt>
                <c:pt idx="64284">
                  <c:v>2.6117647058823525</c:v>
                </c:pt>
                <c:pt idx="64285">
                  <c:v>2.6117647058823525</c:v>
                </c:pt>
                <c:pt idx="64286">
                  <c:v>2.6117647058823525</c:v>
                </c:pt>
                <c:pt idx="64287">
                  <c:v>2.6117647058823525</c:v>
                </c:pt>
                <c:pt idx="64288">
                  <c:v>2.6117647058823525</c:v>
                </c:pt>
                <c:pt idx="64289">
                  <c:v>2.6117647058823525</c:v>
                </c:pt>
                <c:pt idx="64290">
                  <c:v>2.6117647058823525</c:v>
                </c:pt>
                <c:pt idx="64291">
                  <c:v>2.6117647058823525</c:v>
                </c:pt>
                <c:pt idx="64292">
                  <c:v>2.6117647058823525</c:v>
                </c:pt>
                <c:pt idx="64293">
                  <c:v>2.4643137254901957</c:v>
                </c:pt>
                <c:pt idx="64294">
                  <c:v>2.4643137254901957</c:v>
                </c:pt>
                <c:pt idx="64295">
                  <c:v>2.4643137254901957</c:v>
                </c:pt>
                <c:pt idx="64296">
                  <c:v>2.4643137254901957</c:v>
                </c:pt>
                <c:pt idx="64297">
                  <c:v>2.4643137254901957</c:v>
                </c:pt>
                <c:pt idx="64298">
                  <c:v>2.4643137254901957</c:v>
                </c:pt>
                <c:pt idx="64299">
                  <c:v>2.4643137254901957</c:v>
                </c:pt>
                <c:pt idx="64300">
                  <c:v>2.4643137254901957</c:v>
                </c:pt>
                <c:pt idx="64301">
                  <c:v>2.4643137254901957</c:v>
                </c:pt>
                <c:pt idx="64302">
                  <c:v>2.4643137254901957</c:v>
                </c:pt>
                <c:pt idx="64303">
                  <c:v>2.4643137254901957</c:v>
                </c:pt>
                <c:pt idx="64304">
                  <c:v>2.4643137254901957</c:v>
                </c:pt>
                <c:pt idx="64305">
                  <c:v>2.4643137254901957</c:v>
                </c:pt>
                <c:pt idx="64306">
                  <c:v>2.4643137254901957</c:v>
                </c:pt>
                <c:pt idx="64307">
                  <c:v>2.4643137254901957</c:v>
                </c:pt>
                <c:pt idx="64308">
                  <c:v>2.4643137254901957</c:v>
                </c:pt>
                <c:pt idx="64309">
                  <c:v>2.4643137254901957</c:v>
                </c:pt>
                <c:pt idx="64310">
                  <c:v>2.4643137254901957</c:v>
                </c:pt>
                <c:pt idx="64311">
                  <c:v>2.4643137254901957</c:v>
                </c:pt>
                <c:pt idx="64312">
                  <c:v>2.4643137254901957</c:v>
                </c:pt>
                <c:pt idx="64313">
                  <c:v>2.4643137254901957</c:v>
                </c:pt>
                <c:pt idx="64314">
                  <c:v>2.4643137254901957</c:v>
                </c:pt>
                <c:pt idx="64315">
                  <c:v>2.4643137254901957</c:v>
                </c:pt>
                <c:pt idx="64316">
                  <c:v>2.4643137254901957</c:v>
                </c:pt>
                <c:pt idx="64317">
                  <c:v>2.4643137254901957</c:v>
                </c:pt>
                <c:pt idx="64318">
                  <c:v>2.4643137254901957</c:v>
                </c:pt>
                <c:pt idx="64319">
                  <c:v>2.4643137254901957</c:v>
                </c:pt>
                <c:pt idx="64320">
                  <c:v>2.4643137254901957</c:v>
                </c:pt>
                <c:pt idx="64321">
                  <c:v>2.4643137254901957</c:v>
                </c:pt>
                <c:pt idx="64322">
                  <c:v>2.4643137254901957</c:v>
                </c:pt>
                <c:pt idx="64323">
                  <c:v>2.4643137254901957</c:v>
                </c:pt>
                <c:pt idx="64324">
                  <c:v>2.4643137254901957</c:v>
                </c:pt>
                <c:pt idx="64325">
                  <c:v>2.4643137254901957</c:v>
                </c:pt>
                <c:pt idx="64326">
                  <c:v>2.4643137254901957</c:v>
                </c:pt>
                <c:pt idx="64327">
                  <c:v>2.4643137254901957</c:v>
                </c:pt>
                <c:pt idx="64328">
                  <c:v>2.4643137254901957</c:v>
                </c:pt>
                <c:pt idx="64329">
                  <c:v>2.4643137254901957</c:v>
                </c:pt>
                <c:pt idx="64330">
                  <c:v>2.4643137254901957</c:v>
                </c:pt>
                <c:pt idx="64331">
                  <c:v>2.4643137254901957</c:v>
                </c:pt>
                <c:pt idx="64332">
                  <c:v>2.4643137254901957</c:v>
                </c:pt>
                <c:pt idx="64333">
                  <c:v>2.4643137254901957</c:v>
                </c:pt>
                <c:pt idx="64334">
                  <c:v>2.4643137254901957</c:v>
                </c:pt>
                <c:pt idx="64335">
                  <c:v>2.4643137254901957</c:v>
                </c:pt>
                <c:pt idx="64336">
                  <c:v>2.4643137254901957</c:v>
                </c:pt>
                <c:pt idx="64337">
                  <c:v>2.4643137254901957</c:v>
                </c:pt>
                <c:pt idx="64338">
                  <c:v>2.4643137254901957</c:v>
                </c:pt>
                <c:pt idx="64339">
                  <c:v>2.4643137254901957</c:v>
                </c:pt>
                <c:pt idx="64340">
                  <c:v>2.4643137254901957</c:v>
                </c:pt>
                <c:pt idx="64341">
                  <c:v>2.4643137254901957</c:v>
                </c:pt>
                <c:pt idx="64342">
                  <c:v>2.4643137254901957</c:v>
                </c:pt>
                <c:pt idx="64343">
                  <c:v>2.4643137254901957</c:v>
                </c:pt>
                <c:pt idx="64344">
                  <c:v>2.4643137254901957</c:v>
                </c:pt>
                <c:pt idx="64345">
                  <c:v>2.4643137254901957</c:v>
                </c:pt>
                <c:pt idx="64346">
                  <c:v>2.6117647058823525</c:v>
                </c:pt>
                <c:pt idx="64347">
                  <c:v>2.6117647058823525</c:v>
                </c:pt>
                <c:pt idx="64348">
                  <c:v>2.6117647058823525</c:v>
                </c:pt>
                <c:pt idx="64349">
                  <c:v>2.6117647058823525</c:v>
                </c:pt>
                <c:pt idx="64350">
                  <c:v>2.6117647058823525</c:v>
                </c:pt>
                <c:pt idx="64351">
                  <c:v>2.6117647058823525</c:v>
                </c:pt>
                <c:pt idx="64352">
                  <c:v>2.6117647058823525</c:v>
                </c:pt>
                <c:pt idx="64353">
                  <c:v>2.6117647058823525</c:v>
                </c:pt>
                <c:pt idx="64354">
                  <c:v>2.6117647058823525</c:v>
                </c:pt>
                <c:pt idx="64355">
                  <c:v>2.6117647058823525</c:v>
                </c:pt>
                <c:pt idx="64356">
                  <c:v>2.6117647058823525</c:v>
                </c:pt>
                <c:pt idx="64357">
                  <c:v>2.6117647058823525</c:v>
                </c:pt>
                <c:pt idx="64358">
                  <c:v>2.6117647058823525</c:v>
                </c:pt>
                <c:pt idx="64359">
                  <c:v>2.6117647058823525</c:v>
                </c:pt>
                <c:pt idx="64360">
                  <c:v>2.6117647058823525</c:v>
                </c:pt>
                <c:pt idx="64361">
                  <c:v>2.6117647058823525</c:v>
                </c:pt>
                <c:pt idx="64362">
                  <c:v>2.6117647058823525</c:v>
                </c:pt>
                <c:pt idx="64363">
                  <c:v>2.6117647058823525</c:v>
                </c:pt>
                <c:pt idx="64364">
                  <c:v>2.6117647058823525</c:v>
                </c:pt>
                <c:pt idx="64365">
                  <c:v>2.6117647058823525</c:v>
                </c:pt>
                <c:pt idx="64366">
                  <c:v>2.6117647058823525</c:v>
                </c:pt>
                <c:pt idx="64367">
                  <c:v>2.6117647058823525</c:v>
                </c:pt>
                <c:pt idx="64368">
                  <c:v>2.6117647058823525</c:v>
                </c:pt>
                <c:pt idx="64369">
                  <c:v>2.6117647058823525</c:v>
                </c:pt>
                <c:pt idx="64370">
                  <c:v>2.6117647058823525</c:v>
                </c:pt>
                <c:pt idx="64371">
                  <c:v>2.6117647058823525</c:v>
                </c:pt>
                <c:pt idx="64372">
                  <c:v>2.6117647058823525</c:v>
                </c:pt>
                <c:pt idx="64373">
                  <c:v>2.6117647058823525</c:v>
                </c:pt>
                <c:pt idx="64374">
                  <c:v>2.6117647058823525</c:v>
                </c:pt>
                <c:pt idx="64375">
                  <c:v>2.6117647058823525</c:v>
                </c:pt>
                <c:pt idx="64376">
                  <c:v>2.6117647058823525</c:v>
                </c:pt>
                <c:pt idx="64377">
                  <c:v>2.6117647058823525</c:v>
                </c:pt>
                <c:pt idx="64378">
                  <c:v>2.6117647058823525</c:v>
                </c:pt>
                <c:pt idx="64379">
                  <c:v>2.6117647058823525</c:v>
                </c:pt>
                <c:pt idx="64380">
                  <c:v>2.6117647058823525</c:v>
                </c:pt>
                <c:pt idx="64381">
                  <c:v>2.6117647058823525</c:v>
                </c:pt>
                <c:pt idx="64382">
                  <c:v>2.6117647058823525</c:v>
                </c:pt>
                <c:pt idx="64383">
                  <c:v>2.6117647058823525</c:v>
                </c:pt>
                <c:pt idx="64384">
                  <c:v>2.6117647058823525</c:v>
                </c:pt>
                <c:pt idx="64385">
                  <c:v>2.6117647058823525</c:v>
                </c:pt>
                <c:pt idx="64386">
                  <c:v>2.6117647058823525</c:v>
                </c:pt>
                <c:pt idx="64387">
                  <c:v>2.6117647058823525</c:v>
                </c:pt>
                <c:pt idx="64388">
                  <c:v>2.4643137254901957</c:v>
                </c:pt>
                <c:pt idx="64389">
                  <c:v>2.4643137254901957</c:v>
                </c:pt>
                <c:pt idx="64390">
                  <c:v>2.4643137254901957</c:v>
                </c:pt>
                <c:pt idx="64391">
                  <c:v>2.4643137254901957</c:v>
                </c:pt>
                <c:pt idx="64392">
                  <c:v>2.4643137254901957</c:v>
                </c:pt>
                <c:pt idx="64393">
                  <c:v>2.4643137254901957</c:v>
                </c:pt>
                <c:pt idx="64394">
                  <c:v>2.4643137254901957</c:v>
                </c:pt>
                <c:pt idx="64395">
                  <c:v>2.4643137254901957</c:v>
                </c:pt>
                <c:pt idx="64396">
                  <c:v>2.4643137254901957</c:v>
                </c:pt>
                <c:pt idx="64397">
                  <c:v>2.4643137254901957</c:v>
                </c:pt>
                <c:pt idx="64398">
                  <c:v>2.4643137254901957</c:v>
                </c:pt>
                <c:pt idx="64399">
                  <c:v>2.4643137254901957</c:v>
                </c:pt>
                <c:pt idx="64400">
                  <c:v>2.4643137254901957</c:v>
                </c:pt>
                <c:pt idx="64401">
                  <c:v>2.4643137254901957</c:v>
                </c:pt>
                <c:pt idx="64402">
                  <c:v>2.4643137254901957</c:v>
                </c:pt>
                <c:pt idx="64403">
                  <c:v>2.4643137254901957</c:v>
                </c:pt>
                <c:pt idx="64404">
                  <c:v>2.4643137254901957</c:v>
                </c:pt>
                <c:pt idx="64405">
                  <c:v>2.4643137254901957</c:v>
                </c:pt>
                <c:pt idx="64406">
                  <c:v>2.4643137254901957</c:v>
                </c:pt>
                <c:pt idx="64407">
                  <c:v>2.4643137254901957</c:v>
                </c:pt>
                <c:pt idx="64408">
                  <c:v>2.4643137254901957</c:v>
                </c:pt>
                <c:pt idx="64409">
                  <c:v>2.4643137254901957</c:v>
                </c:pt>
                <c:pt idx="64410">
                  <c:v>2.4643137254901957</c:v>
                </c:pt>
                <c:pt idx="64411">
                  <c:v>2.4643137254901957</c:v>
                </c:pt>
                <c:pt idx="64412">
                  <c:v>2.4643137254901957</c:v>
                </c:pt>
                <c:pt idx="64413">
                  <c:v>2.4643137254901957</c:v>
                </c:pt>
                <c:pt idx="64414">
                  <c:v>2.4643137254901957</c:v>
                </c:pt>
                <c:pt idx="64415">
                  <c:v>2.4643137254901957</c:v>
                </c:pt>
                <c:pt idx="64416">
                  <c:v>2.4643137254901957</c:v>
                </c:pt>
                <c:pt idx="64417">
                  <c:v>2.4643137254901957</c:v>
                </c:pt>
                <c:pt idx="64418">
                  <c:v>2.4643137254901957</c:v>
                </c:pt>
                <c:pt idx="64419">
                  <c:v>2.4643137254901957</c:v>
                </c:pt>
                <c:pt idx="64420">
                  <c:v>2.4643137254901957</c:v>
                </c:pt>
                <c:pt idx="64421">
                  <c:v>2.4643137254901957</c:v>
                </c:pt>
                <c:pt idx="64422">
                  <c:v>2.4643137254901957</c:v>
                </c:pt>
                <c:pt idx="64423">
                  <c:v>2.4643137254901957</c:v>
                </c:pt>
                <c:pt idx="64424">
                  <c:v>2.4643137254901957</c:v>
                </c:pt>
                <c:pt idx="64425">
                  <c:v>2.4643137254901957</c:v>
                </c:pt>
                <c:pt idx="64426">
                  <c:v>2.4643137254901957</c:v>
                </c:pt>
                <c:pt idx="64427">
                  <c:v>2.4643137254901957</c:v>
                </c:pt>
                <c:pt idx="64428">
                  <c:v>2.4643137254901957</c:v>
                </c:pt>
                <c:pt idx="64429">
                  <c:v>2.4643137254901957</c:v>
                </c:pt>
                <c:pt idx="64430">
                  <c:v>2.4643137254901957</c:v>
                </c:pt>
                <c:pt idx="64431">
                  <c:v>2.4643137254901957</c:v>
                </c:pt>
                <c:pt idx="64432">
                  <c:v>2.4643137254901957</c:v>
                </c:pt>
                <c:pt idx="64433">
                  <c:v>2.4643137254901957</c:v>
                </c:pt>
                <c:pt idx="64434">
                  <c:v>2.4643137254901957</c:v>
                </c:pt>
                <c:pt idx="64435">
                  <c:v>2.4643137254901957</c:v>
                </c:pt>
                <c:pt idx="64436">
                  <c:v>2.4643137254901957</c:v>
                </c:pt>
                <c:pt idx="64437">
                  <c:v>2.4643137254901957</c:v>
                </c:pt>
                <c:pt idx="64438">
                  <c:v>2.4643137254901957</c:v>
                </c:pt>
                <c:pt idx="64439">
                  <c:v>2.4643137254901957</c:v>
                </c:pt>
                <c:pt idx="64440">
                  <c:v>2.4643137254901957</c:v>
                </c:pt>
                <c:pt idx="64441">
                  <c:v>2.4643137254901957</c:v>
                </c:pt>
                <c:pt idx="64442">
                  <c:v>2.6117647058823525</c:v>
                </c:pt>
                <c:pt idx="64443">
                  <c:v>2.6117647058823525</c:v>
                </c:pt>
                <c:pt idx="64444">
                  <c:v>2.6117647058823525</c:v>
                </c:pt>
                <c:pt idx="64445">
                  <c:v>2.6117647058823525</c:v>
                </c:pt>
                <c:pt idx="64446">
                  <c:v>2.6117647058823525</c:v>
                </c:pt>
                <c:pt idx="64447">
                  <c:v>2.6117647058823525</c:v>
                </c:pt>
                <c:pt idx="64448">
                  <c:v>2.6117647058823525</c:v>
                </c:pt>
                <c:pt idx="64449">
                  <c:v>2.6117647058823525</c:v>
                </c:pt>
                <c:pt idx="64450">
                  <c:v>2.6117647058823525</c:v>
                </c:pt>
                <c:pt idx="64451">
                  <c:v>2.6117647058823525</c:v>
                </c:pt>
                <c:pt idx="64452">
                  <c:v>2.6117647058823525</c:v>
                </c:pt>
                <c:pt idx="64453">
                  <c:v>2.6117647058823525</c:v>
                </c:pt>
                <c:pt idx="64454">
                  <c:v>2.6117647058823525</c:v>
                </c:pt>
                <c:pt idx="64455">
                  <c:v>2.6117647058823525</c:v>
                </c:pt>
                <c:pt idx="64456">
                  <c:v>2.6117647058823525</c:v>
                </c:pt>
                <c:pt idx="64457">
                  <c:v>2.6117647058823525</c:v>
                </c:pt>
                <c:pt idx="64458">
                  <c:v>2.6117647058823525</c:v>
                </c:pt>
                <c:pt idx="64459">
                  <c:v>2.6117647058823525</c:v>
                </c:pt>
                <c:pt idx="64460">
                  <c:v>2.6117647058823525</c:v>
                </c:pt>
                <c:pt idx="64461">
                  <c:v>2.6117647058823525</c:v>
                </c:pt>
                <c:pt idx="64462">
                  <c:v>2.6117647058823525</c:v>
                </c:pt>
                <c:pt idx="64463">
                  <c:v>2.6117647058823525</c:v>
                </c:pt>
                <c:pt idx="64464">
                  <c:v>2.6117647058823525</c:v>
                </c:pt>
                <c:pt idx="64465">
                  <c:v>2.6117647058823525</c:v>
                </c:pt>
                <c:pt idx="64466">
                  <c:v>2.6117647058823525</c:v>
                </c:pt>
                <c:pt idx="64467">
                  <c:v>2.6117647058823525</c:v>
                </c:pt>
                <c:pt idx="64468">
                  <c:v>2.6117647058823525</c:v>
                </c:pt>
                <c:pt idx="64469">
                  <c:v>2.6117647058823525</c:v>
                </c:pt>
                <c:pt idx="64470">
                  <c:v>2.6117647058823525</c:v>
                </c:pt>
                <c:pt idx="64471">
                  <c:v>2.6117647058823525</c:v>
                </c:pt>
                <c:pt idx="64472">
                  <c:v>2.6117647058823525</c:v>
                </c:pt>
                <c:pt idx="64473">
                  <c:v>2.6117647058823525</c:v>
                </c:pt>
                <c:pt idx="64474">
                  <c:v>2.6117647058823525</c:v>
                </c:pt>
                <c:pt idx="64475">
                  <c:v>2.6117647058823525</c:v>
                </c:pt>
                <c:pt idx="64476">
                  <c:v>2.6117647058823525</c:v>
                </c:pt>
                <c:pt idx="64477">
                  <c:v>2.6117647058823525</c:v>
                </c:pt>
                <c:pt idx="64478">
                  <c:v>2.6117647058823525</c:v>
                </c:pt>
                <c:pt idx="64479">
                  <c:v>2.6117647058823525</c:v>
                </c:pt>
                <c:pt idx="64480">
                  <c:v>2.6117647058823525</c:v>
                </c:pt>
                <c:pt idx="64481">
                  <c:v>2.6117647058823525</c:v>
                </c:pt>
                <c:pt idx="64482">
                  <c:v>2.6117647058823525</c:v>
                </c:pt>
                <c:pt idx="64483">
                  <c:v>2.4643137254901957</c:v>
                </c:pt>
                <c:pt idx="64484">
                  <c:v>2.4643137254901957</c:v>
                </c:pt>
                <c:pt idx="64485">
                  <c:v>2.4643137254901957</c:v>
                </c:pt>
                <c:pt idx="64486">
                  <c:v>2.4643137254901957</c:v>
                </c:pt>
                <c:pt idx="64487">
                  <c:v>2.4643137254901957</c:v>
                </c:pt>
                <c:pt idx="64488">
                  <c:v>2.4643137254901957</c:v>
                </c:pt>
                <c:pt idx="64489">
                  <c:v>2.4643137254901957</c:v>
                </c:pt>
                <c:pt idx="64490">
                  <c:v>2.4643137254901957</c:v>
                </c:pt>
                <c:pt idx="64491">
                  <c:v>2.4643137254901957</c:v>
                </c:pt>
                <c:pt idx="64492">
                  <c:v>2.4643137254901957</c:v>
                </c:pt>
                <c:pt idx="64493">
                  <c:v>2.4643137254901957</c:v>
                </c:pt>
                <c:pt idx="64494">
                  <c:v>2.4643137254901957</c:v>
                </c:pt>
                <c:pt idx="64495">
                  <c:v>2.4643137254901957</c:v>
                </c:pt>
                <c:pt idx="64496">
                  <c:v>2.4643137254901957</c:v>
                </c:pt>
                <c:pt idx="64497">
                  <c:v>2.4643137254901957</c:v>
                </c:pt>
                <c:pt idx="64498">
                  <c:v>2.4643137254901957</c:v>
                </c:pt>
                <c:pt idx="64499">
                  <c:v>2.4643137254901957</c:v>
                </c:pt>
                <c:pt idx="64500">
                  <c:v>2.4643137254901957</c:v>
                </c:pt>
                <c:pt idx="64501">
                  <c:v>2.4643137254901957</c:v>
                </c:pt>
                <c:pt idx="64502">
                  <c:v>2.4643137254901957</c:v>
                </c:pt>
                <c:pt idx="64503">
                  <c:v>2.4643137254901957</c:v>
                </c:pt>
                <c:pt idx="64504">
                  <c:v>2.4643137254901957</c:v>
                </c:pt>
                <c:pt idx="64505">
                  <c:v>2.4643137254901957</c:v>
                </c:pt>
                <c:pt idx="64506">
                  <c:v>2.4643137254901957</c:v>
                </c:pt>
                <c:pt idx="64507">
                  <c:v>2.4643137254901957</c:v>
                </c:pt>
                <c:pt idx="64508">
                  <c:v>2.4643137254901957</c:v>
                </c:pt>
                <c:pt idx="64509">
                  <c:v>2.4643137254901957</c:v>
                </c:pt>
                <c:pt idx="64510">
                  <c:v>2.4643137254901957</c:v>
                </c:pt>
                <c:pt idx="64511">
                  <c:v>2.4643137254901957</c:v>
                </c:pt>
                <c:pt idx="64512">
                  <c:v>2.4643137254901957</c:v>
                </c:pt>
                <c:pt idx="64513">
                  <c:v>2.4643137254901957</c:v>
                </c:pt>
                <c:pt idx="64514">
                  <c:v>2.4643137254901957</c:v>
                </c:pt>
                <c:pt idx="64515">
                  <c:v>2.4643137254901957</c:v>
                </c:pt>
                <c:pt idx="64516">
                  <c:v>2.4643137254901957</c:v>
                </c:pt>
                <c:pt idx="64517">
                  <c:v>2.4643137254901957</c:v>
                </c:pt>
                <c:pt idx="64518">
                  <c:v>2.4643137254901957</c:v>
                </c:pt>
                <c:pt idx="64519">
                  <c:v>2.4643137254901957</c:v>
                </c:pt>
                <c:pt idx="64520">
                  <c:v>2.4643137254901957</c:v>
                </c:pt>
                <c:pt idx="64521">
                  <c:v>2.4643137254901957</c:v>
                </c:pt>
                <c:pt idx="64522">
                  <c:v>2.4643137254901957</c:v>
                </c:pt>
                <c:pt idx="64523">
                  <c:v>2.4643137254901957</c:v>
                </c:pt>
                <c:pt idx="64524">
                  <c:v>2.4643137254901957</c:v>
                </c:pt>
                <c:pt idx="64525">
                  <c:v>2.4643137254901957</c:v>
                </c:pt>
                <c:pt idx="64526">
                  <c:v>2.4643137254901957</c:v>
                </c:pt>
                <c:pt idx="64527">
                  <c:v>2.4643137254901957</c:v>
                </c:pt>
                <c:pt idx="64528">
                  <c:v>2.4643137254901957</c:v>
                </c:pt>
                <c:pt idx="64529">
                  <c:v>2.4643137254901957</c:v>
                </c:pt>
                <c:pt idx="64530">
                  <c:v>2.4643137254901957</c:v>
                </c:pt>
                <c:pt idx="64531">
                  <c:v>2.4643137254901957</c:v>
                </c:pt>
                <c:pt idx="64532">
                  <c:v>2.4643137254901957</c:v>
                </c:pt>
                <c:pt idx="64533">
                  <c:v>2.4643137254901957</c:v>
                </c:pt>
                <c:pt idx="64534">
                  <c:v>2.4643137254901957</c:v>
                </c:pt>
                <c:pt idx="64535">
                  <c:v>2.4643137254901957</c:v>
                </c:pt>
                <c:pt idx="64536">
                  <c:v>2.4643137254901957</c:v>
                </c:pt>
                <c:pt idx="64537">
                  <c:v>2.4643137254901957</c:v>
                </c:pt>
                <c:pt idx="64538">
                  <c:v>2.6117647058823525</c:v>
                </c:pt>
                <c:pt idx="64539">
                  <c:v>2.6117647058823525</c:v>
                </c:pt>
                <c:pt idx="64540">
                  <c:v>2.6117647058823525</c:v>
                </c:pt>
                <c:pt idx="64541">
                  <c:v>2.6117647058823525</c:v>
                </c:pt>
                <c:pt idx="64542">
                  <c:v>2.6117647058823525</c:v>
                </c:pt>
                <c:pt idx="64543">
                  <c:v>2.6117647058823525</c:v>
                </c:pt>
                <c:pt idx="64544">
                  <c:v>2.6117647058823525</c:v>
                </c:pt>
                <c:pt idx="64545">
                  <c:v>2.6117647058823525</c:v>
                </c:pt>
                <c:pt idx="64546">
                  <c:v>2.6117647058823525</c:v>
                </c:pt>
                <c:pt idx="64547">
                  <c:v>2.6117647058823525</c:v>
                </c:pt>
                <c:pt idx="64548">
                  <c:v>2.6117647058823525</c:v>
                </c:pt>
                <c:pt idx="64549">
                  <c:v>2.6117647058823525</c:v>
                </c:pt>
                <c:pt idx="64550">
                  <c:v>2.6117647058823525</c:v>
                </c:pt>
                <c:pt idx="64551">
                  <c:v>2.6117647058823525</c:v>
                </c:pt>
                <c:pt idx="64552">
                  <c:v>2.6117647058823525</c:v>
                </c:pt>
                <c:pt idx="64553">
                  <c:v>2.6117647058823525</c:v>
                </c:pt>
                <c:pt idx="64554">
                  <c:v>2.6117647058823525</c:v>
                </c:pt>
                <c:pt idx="64555">
                  <c:v>2.6117647058823525</c:v>
                </c:pt>
                <c:pt idx="64556">
                  <c:v>2.6117647058823525</c:v>
                </c:pt>
                <c:pt idx="64557">
                  <c:v>2.6117647058823525</c:v>
                </c:pt>
                <c:pt idx="64558">
                  <c:v>2.6117647058823525</c:v>
                </c:pt>
                <c:pt idx="64559">
                  <c:v>2.6117647058823525</c:v>
                </c:pt>
                <c:pt idx="64560">
                  <c:v>2.6117647058823525</c:v>
                </c:pt>
                <c:pt idx="64561">
                  <c:v>2.6117647058823525</c:v>
                </c:pt>
                <c:pt idx="64562">
                  <c:v>2.6117647058823525</c:v>
                </c:pt>
                <c:pt idx="64563">
                  <c:v>2.6117647058823525</c:v>
                </c:pt>
                <c:pt idx="64564">
                  <c:v>2.6117647058823525</c:v>
                </c:pt>
                <c:pt idx="64565">
                  <c:v>2.6117647058823525</c:v>
                </c:pt>
                <c:pt idx="64566">
                  <c:v>2.6117647058823525</c:v>
                </c:pt>
                <c:pt idx="64567">
                  <c:v>2.6117647058823525</c:v>
                </c:pt>
                <c:pt idx="64568">
                  <c:v>2.6117647058823525</c:v>
                </c:pt>
                <c:pt idx="64569">
                  <c:v>2.6117647058823525</c:v>
                </c:pt>
                <c:pt idx="64570">
                  <c:v>2.6117647058823525</c:v>
                </c:pt>
                <c:pt idx="64571">
                  <c:v>2.6117647058823525</c:v>
                </c:pt>
                <c:pt idx="64572">
                  <c:v>2.6117647058823525</c:v>
                </c:pt>
                <c:pt idx="64573">
                  <c:v>2.6117647058823525</c:v>
                </c:pt>
                <c:pt idx="64574">
                  <c:v>2.6117647058823525</c:v>
                </c:pt>
                <c:pt idx="64575">
                  <c:v>2.6117647058823525</c:v>
                </c:pt>
                <c:pt idx="64576">
                  <c:v>2.6117647058823525</c:v>
                </c:pt>
                <c:pt idx="64577">
                  <c:v>2.6117647058823525</c:v>
                </c:pt>
                <c:pt idx="64578">
                  <c:v>2.4643137254901957</c:v>
                </c:pt>
                <c:pt idx="64579">
                  <c:v>2.4643137254901957</c:v>
                </c:pt>
                <c:pt idx="64580">
                  <c:v>2.4643137254901957</c:v>
                </c:pt>
                <c:pt idx="64581">
                  <c:v>2.4643137254901957</c:v>
                </c:pt>
                <c:pt idx="64582">
                  <c:v>2.4643137254901957</c:v>
                </c:pt>
                <c:pt idx="64583">
                  <c:v>2.4643137254901957</c:v>
                </c:pt>
                <c:pt idx="64584">
                  <c:v>2.4643137254901957</c:v>
                </c:pt>
                <c:pt idx="64585">
                  <c:v>2.4643137254901957</c:v>
                </c:pt>
                <c:pt idx="64586">
                  <c:v>2.4643137254901957</c:v>
                </c:pt>
                <c:pt idx="64587">
                  <c:v>2.4643137254901957</c:v>
                </c:pt>
                <c:pt idx="64588">
                  <c:v>2.4643137254901957</c:v>
                </c:pt>
                <c:pt idx="64589">
                  <c:v>2.4643137254901957</c:v>
                </c:pt>
                <c:pt idx="64590">
                  <c:v>2.4643137254901957</c:v>
                </c:pt>
                <c:pt idx="64591">
                  <c:v>2.4643137254901957</c:v>
                </c:pt>
                <c:pt idx="64592">
                  <c:v>2.4643137254901957</c:v>
                </c:pt>
                <c:pt idx="64593">
                  <c:v>2.4643137254901957</c:v>
                </c:pt>
                <c:pt idx="64594">
                  <c:v>2.4643137254901957</c:v>
                </c:pt>
                <c:pt idx="64595">
                  <c:v>2.4643137254901957</c:v>
                </c:pt>
                <c:pt idx="64596">
                  <c:v>2.4643137254901957</c:v>
                </c:pt>
                <c:pt idx="64597">
                  <c:v>2.4643137254901957</c:v>
                </c:pt>
                <c:pt idx="64598">
                  <c:v>2.4643137254901957</c:v>
                </c:pt>
                <c:pt idx="64599">
                  <c:v>2.4643137254901957</c:v>
                </c:pt>
                <c:pt idx="64600">
                  <c:v>2.4643137254901957</c:v>
                </c:pt>
                <c:pt idx="64601">
                  <c:v>2.4643137254901957</c:v>
                </c:pt>
                <c:pt idx="64602">
                  <c:v>2.4643137254901957</c:v>
                </c:pt>
                <c:pt idx="64603">
                  <c:v>2.4643137254901957</c:v>
                </c:pt>
                <c:pt idx="64604">
                  <c:v>2.4643137254901957</c:v>
                </c:pt>
                <c:pt idx="64605">
                  <c:v>2.4643137254901957</c:v>
                </c:pt>
                <c:pt idx="64606">
                  <c:v>2.4643137254901957</c:v>
                </c:pt>
                <c:pt idx="64607">
                  <c:v>2.4643137254901957</c:v>
                </c:pt>
                <c:pt idx="64608">
                  <c:v>2.4643137254901957</c:v>
                </c:pt>
                <c:pt idx="64609">
                  <c:v>2.4643137254901957</c:v>
                </c:pt>
                <c:pt idx="64610">
                  <c:v>2.4643137254901957</c:v>
                </c:pt>
                <c:pt idx="64611">
                  <c:v>2.4643137254901957</c:v>
                </c:pt>
                <c:pt idx="64612">
                  <c:v>2.4643137254901957</c:v>
                </c:pt>
                <c:pt idx="64613">
                  <c:v>2.4643137254901957</c:v>
                </c:pt>
                <c:pt idx="64614">
                  <c:v>2.4643137254901957</c:v>
                </c:pt>
                <c:pt idx="64615">
                  <c:v>2.4643137254901957</c:v>
                </c:pt>
                <c:pt idx="64616">
                  <c:v>2.4643137254901957</c:v>
                </c:pt>
                <c:pt idx="64617">
                  <c:v>2.4643137254901957</c:v>
                </c:pt>
                <c:pt idx="64618">
                  <c:v>2.4643137254901957</c:v>
                </c:pt>
                <c:pt idx="64619">
                  <c:v>2.4643137254901957</c:v>
                </c:pt>
                <c:pt idx="64620">
                  <c:v>2.4643137254901957</c:v>
                </c:pt>
                <c:pt idx="64621">
                  <c:v>2.4643137254901957</c:v>
                </c:pt>
                <c:pt idx="64622">
                  <c:v>2.4643137254901957</c:v>
                </c:pt>
                <c:pt idx="64623">
                  <c:v>2.4643137254901957</c:v>
                </c:pt>
                <c:pt idx="64624">
                  <c:v>2.4643137254901957</c:v>
                </c:pt>
                <c:pt idx="64625">
                  <c:v>2.4643137254901957</c:v>
                </c:pt>
                <c:pt idx="64626">
                  <c:v>2.4643137254901957</c:v>
                </c:pt>
                <c:pt idx="64627">
                  <c:v>2.4643137254901957</c:v>
                </c:pt>
                <c:pt idx="64628">
                  <c:v>2.4643137254901957</c:v>
                </c:pt>
                <c:pt idx="64629">
                  <c:v>2.4643137254901957</c:v>
                </c:pt>
                <c:pt idx="64630">
                  <c:v>2.4643137254901957</c:v>
                </c:pt>
                <c:pt idx="64631">
                  <c:v>2.4643137254901957</c:v>
                </c:pt>
                <c:pt idx="64632">
                  <c:v>2.6117647058823525</c:v>
                </c:pt>
                <c:pt idx="64633">
                  <c:v>2.6117647058823525</c:v>
                </c:pt>
                <c:pt idx="64634">
                  <c:v>2.6117647058823525</c:v>
                </c:pt>
                <c:pt idx="64635">
                  <c:v>2.6117647058823525</c:v>
                </c:pt>
                <c:pt idx="64636">
                  <c:v>2.6117647058823525</c:v>
                </c:pt>
                <c:pt idx="64637">
                  <c:v>2.6117647058823525</c:v>
                </c:pt>
                <c:pt idx="64638">
                  <c:v>2.6117647058823525</c:v>
                </c:pt>
                <c:pt idx="64639">
                  <c:v>2.6117647058823525</c:v>
                </c:pt>
                <c:pt idx="64640">
                  <c:v>2.6117647058823525</c:v>
                </c:pt>
                <c:pt idx="64641">
                  <c:v>2.6117647058823525</c:v>
                </c:pt>
                <c:pt idx="64642">
                  <c:v>2.6117647058823525</c:v>
                </c:pt>
                <c:pt idx="64643">
                  <c:v>2.6117647058823525</c:v>
                </c:pt>
                <c:pt idx="64644">
                  <c:v>2.6117647058823525</c:v>
                </c:pt>
                <c:pt idx="64645">
                  <c:v>2.6117647058823525</c:v>
                </c:pt>
                <c:pt idx="64646">
                  <c:v>2.6117647058823525</c:v>
                </c:pt>
                <c:pt idx="64647">
                  <c:v>2.6117647058823525</c:v>
                </c:pt>
                <c:pt idx="64648">
                  <c:v>2.6117647058823525</c:v>
                </c:pt>
                <c:pt idx="64649">
                  <c:v>2.6117647058823525</c:v>
                </c:pt>
                <c:pt idx="64650">
                  <c:v>2.6117647058823525</c:v>
                </c:pt>
                <c:pt idx="64651">
                  <c:v>2.6117647058823525</c:v>
                </c:pt>
                <c:pt idx="64652">
                  <c:v>2.6117647058823525</c:v>
                </c:pt>
                <c:pt idx="64653">
                  <c:v>2.6117647058823525</c:v>
                </c:pt>
                <c:pt idx="64654">
                  <c:v>2.6117647058823525</c:v>
                </c:pt>
                <c:pt idx="64655">
                  <c:v>2.6117647058823525</c:v>
                </c:pt>
                <c:pt idx="64656">
                  <c:v>2.6117647058823525</c:v>
                </c:pt>
                <c:pt idx="64657">
                  <c:v>2.6117647058823525</c:v>
                </c:pt>
                <c:pt idx="64658">
                  <c:v>2.6117647058823525</c:v>
                </c:pt>
                <c:pt idx="64659">
                  <c:v>2.6117647058823525</c:v>
                </c:pt>
                <c:pt idx="64660">
                  <c:v>2.6117647058823525</c:v>
                </c:pt>
                <c:pt idx="64661">
                  <c:v>2.6117647058823525</c:v>
                </c:pt>
                <c:pt idx="64662">
                  <c:v>2.6117647058823525</c:v>
                </c:pt>
                <c:pt idx="64663">
                  <c:v>2.6117647058823525</c:v>
                </c:pt>
                <c:pt idx="64664">
                  <c:v>2.6117647058823525</c:v>
                </c:pt>
                <c:pt idx="64665">
                  <c:v>2.6117647058823525</c:v>
                </c:pt>
                <c:pt idx="64666">
                  <c:v>2.6117647058823525</c:v>
                </c:pt>
                <c:pt idx="64667">
                  <c:v>2.6117647058823525</c:v>
                </c:pt>
                <c:pt idx="64668">
                  <c:v>2.6117647058823525</c:v>
                </c:pt>
                <c:pt idx="64669">
                  <c:v>2.6117647058823525</c:v>
                </c:pt>
                <c:pt idx="64670">
                  <c:v>2.6117647058823525</c:v>
                </c:pt>
                <c:pt idx="64671">
                  <c:v>2.6117647058823525</c:v>
                </c:pt>
                <c:pt idx="64672">
                  <c:v>2.6117647058823525</c:v>
                </c:pt>
                <c:pt idx="64673">
                  <c:v>2.6117647058823525</c:v>
                </c:pt>
                <c:pt idx="64674">
                  <c:v>2.4643137254901957</c:v>
                </c:pt>
                <c:pt idx="64675">
                  <c:v>2.4643137254901957</c:v>
                </c:pt>
                <c:pt idx="64676">
                  <c:v>2.4643137254901957</c:v>
                </c:pt>
                <c:pt idx="64677">
                  <c:v>2.4643137254901957</c:v>
                </c:pt>
                <c:pt idx="64678">
                  <c:v>2.4643137254901957</c:v>
                </c:pt>
                <c:pt idx="64679">
                  <c:v>2.4643137254901957</c:v>
                </c:pt>
                <c:pt idx="64680">
                  <c:v>2.4643137254901957</c:v>
                </c:pt>
                <c:pt idx="64681">
                  <c:v>2.4643137254901957</c:v>
                </c:pt>
                <c:pt idx="64682">
                  <c:v>2.4643137254901957</c:v>
                </c:pt>
                <c:pt idx="64683">
                  <c:v>2.4643137254901957</c:v>
                </c:pt>
                <c:pt idx="64684">
                  <c:v>2.4643137254901957</c:v>
                </c:pt>
                <c:pt idx="64685">
                  <c:v>2.4643137254901957</c:v>
                </c:pt>
                <c:pt idx="64686">
                  <c:v>2.4643137254901957</c:v>
                </c:pt>
                <c:pt idx="64687">
                  <c:v>2.4643137254901957</c:v>
                </c:pt>
                <c:pt idx="64688">
                  <c:v>2.4643137254901957</c:v>
                </c:pt>
                <c:pt idx="64689">
                  <c:v>2.4643137254901957</c:v>
                </c:pt>
                <c:pt idx="64690">
                  <c:v>2.4643137254901957</c:v>
                </c:pt>
                <c:pt idx="64691">
                  <c:v>2.4643137254901957</c:v>
                </c:pt>
                <c:pt idx="64692">
                  <c:v>2.4643137254901957</c:v>
                </c:pt>
                <c:pt idx="64693">
                  <c:v>2.4643137254901957</c:v>
                </c:pt>
                <c:pt idx="64694">
                  <c:v>2.4643137254901957</c:v>
                </c:pt>
                <c:pt idx="64695">
                  <c:v>2.4643137254901957</c:v>
                </c:pt>
                <c:pt idx="64696">
                  <c:v>2.4643137254901957</c:v>
                </c:pt>
                <c:pt idx="64697">
                  <c:v>2.4643137254901957</c:v>
                </c:pt>
                <c:pt idx="64698">
                  <c:v>2.4643137254901957</c:v>
                </c:pt>
                <c:pt idx="64699">
                  <c:v>2.4643137254901957</c:v>
                </c:pt>
                <c:pt idx="64700">
                  <c:v>2.4643137254901957</c:v>
                </c:pt>
                <c:pt idx="64701">
                  <c:v>2.4643137254901957</c:v>
                </c:pt>
                <c:pt idx="64702">
                  <c:v>2.4643137254901957</c:v>
                </c:pt>
                <c:pt idx="64703">
                  <c:v>2.4643137254901957</c:v>
                </c:pt>
                <c:pt idx="64704">
                  <c:v>2.4643137254901957</c:v>
                </c:pt>
                <c:pt idx="64705">
                  <c:v>2.4643137254901957</c:v>
                </c:pt>
                <c:pt idx="64706">
                  <c:v>2.4643137254901957</c:v>
                </c:pt>
                <c:pt idx="64707">
                  <c:v>2.4643137254901957</c:v>
                </c:pt>
                <c:pt idx="64708">
                  <c:v>2.4643137254901957</c:v>
                </c:pt>
                <c:pt idx="64709">
                  <c:v>2.4643137254901957</c:v>
                </c:pt>
                <c:pt idx="64710">
                  <c:v>2.4643137254901957</c:v>
                </c:pt>
                <c:pt idx="64711">
                  <c:v>2.4643137254901957</c:v>
                </c:pt>
                <c:pt idx="64712">
                  <c:v>2.4643137254901957</c:v>
                </c:pt>
                <c:pt idx="64713">
                  <c:v>2.4643137254901957</c:v>
                </c:pt>
                <c:pt idx="64714">
                  <c:v>2.4643137254901957</c:v>
                </c:pt>
                <c:pt idx="64715">
                  <c:v>2.4643137254901957</c:v>
                </c:pt>
                <c:pt idx="64716">
                  <c:v>2.4643137254901957</c:v>
                </c:pt>
                <c:pt idx="64717">
                  <c:v>2.4643137254901957</c:v>
                </c:pt>
                <c:pt idx="64718">
                  <c:v>2.4643137254901957</c:v>
                </c:pt>
                <c:pt idx="64719">
                  <c:v>2.4643137254901957</c:v>
                </c:pt>
                <c:pt idx="64720">
                  <c:v>2.4643137254901957</c:v>
                </c:pt>
                <c:pt idx="64721">
                  <c:v>2.4643137254901957</c:v>
                </c:pt>
                <c:pt idx="64722">
                  <c:v>2.4643137254901957</c:v>
                </c:pt>
                <c:pt idx="64723">
                  <c:v>2.4643137254901957</c:v>
                </c:pt>
                <c:pt idx="64724">
                  <c:v>2.4643137254901957</c:v>
                </c:pt>
                <c:pt idx="64725">
                  <c:v>2.4643137254901957</c:v>
                </c:pt>
                <c:pt idx="64726">
                  <c:v>2.4643137254901957</c:v>
                </c:pt>
                <c:pt idx="64727">
                  <c:v>2.4643137254901957</c:v>
                </c:pt>
                <c:pt idx="64728">
                  <c:v>2.4643137254901957</c:v>
                </c:pt>
                <c:pt idx="64729">
                  <c:v>2.6117647058823525</c:v>
                </c:pt>
                <c:pt idx="64730">
                  <c:v>2.6117647058823525</c:v>
                </c:pt>
                <c:pt idx="64731">
                  <c:v>2.6117647058823525</c:v>
                </c:pt>
                <c:pt idx="64732">
                  <c:v>2.6117647058823525</c:v>
                </c:pt>
                <c:pt idx="64733">
                  <c:v>2.6117647058823525</c:v>
                </c:pt>
                <c:pt idx="64734">
                  <c:v>2.6117647058823525</c:v>
                </c:pt>
                <c:pt idx="64735">
                  <c:v>2.6117647058823525</c:v>
                </c:pt>
                <c:pt idx="64736">
                  <c:v>2.6117647058823525</c:v>
                </c:pt>
                <c:pt idx="64737">
                  <c:v>2.6117647058823525</c:v>
                </c:pt>
                <c:pt idx="64738">
                  <c:v>2.6117647058823525</c:v>
                </c:pt>
                <c:pt idx="64739">
                  <c:v>2.6117647058823525</c:v>
                </c:pt>
                <c:pt idx="64740">
                  <c:v>2.6117647058823525</c:v>
                </c:pt>
                <c:pt idx="64741">
                  <c:v>2.6117647058823525</c:v>
                </c:pt>
                <c:pt idx="64742">
                  <c:v>2.6117647058823525</c:v>
                </c:pt>
                <c:pt idx="64743">
                  <c:v>2.6117647058823525</c:v>
                </c:pt>
                <c:pt idx="64744">
                  <c:v>2.6117647058823525</c:v>
                </c:pt>
                <c:pt idx="64745">
                  <c:v>2.6117647058823525</c:v>
                </c:pt>
                <c:pt idx="64746">
                  <c:v>2.6117647058823525</c:v>
                </c:pt>
                <c:pt idx="64747">
                  <c:v>2.6117647058823525</c:v>
                </c:pt>
                <c:pt idx="64748">
                  <c:v>2.6117647058823525</c:v>
                </c:pt>
                <c:pt idx="64749">
                  <c:v>2.6117647058823525</c:v>
                </c:pt>
                <c:pt idx="64750">
                  <c:v>2.6117647058823525</c:v>
                </c:pt>
                <c:pt idx="64751">
                  <c:v>2.6117647058823525</c:v>
                </c:pt>
                <c:pt idx="64752">
                  <c:v>2.6117647058823525</c:v>
                </c:pt>
                <c:pt idx="64753">
                  <c:v>2.6117647058823525</c:v>
                </c:pt>
                <c:pt idx="64754">
                  <c:v>2.6117647058823525</c:v>
                </c:pt>
                <c:pt idx="64755">
                  <c:v>2.6117647058823525</c:v>
                </c:pt>
                <c:pt idx="64756">
                  <c:v>2.6117647058823525</c:v>
                </c:pt>
                <c:pt idx="64757">
                  <c:v>2.6117647058823525</c:v>
                </c:pt>
                <c:pt idx="64758">
                  <c:v>2.6117647058823525</c:v>
                </c:pt>
                <c:pt idx="64759">
                  <c:v>2.6117647058823525</c:v>
                </c:pt>
                <c:pt idx="64760">
                  <c:v>2.6117647058823525</c:v>
                </c:pt>
                <c:pt idx="64761">
                  <c:v>2.6117647058823525</c:v>
                </c:pt>
                <c:pt idx="64762">
                  <c:v>2.6117647058823525</c:v>
                </c:pt>
                <c:pt idx="64763">
                  <c:v>2.6117647058823525</c:v>
                </c:pt>
                <c:pt idx="64764">
                  <c:v>2.6117647058823525</c:v>
                </c:pt>
                <c:pt idx="64765">
                  <c:v>2.6117647058823525</c:v>
                </c:pt>
                <c:pt idx="64766">
                  <c:v>2.6117647058823525</c:v>
                </c:pt>
                <c:pt idx="64767">
                  <c:v>2.6117647058823525</c:v>
                </c:pt>
                <c:pt idx="64768">
                  <c:v>2.6117647058823525</c:v>
                </c:pt>
                <c:pt idx="64769">
                  <c:v>2.4643137254901957</c:v>
                </c:pt>
                <c:pt idx="64770">
                  <c:v>2.4643137254901957</c:v>
                </c:pt>
                <c:pt idx="64771">
                  <c:v>2.4643137254901957</c:v>
                </c:pt>
                <c:pt idx="64772">
                  <c:v>2.4643137254901957</c:v>
                </c:pt>
                <c:pt idx="64773">
                  <c:v>2.4643137254901957</c:v>
                </c:pt>
                <c:pt idx="64774">
                  <c:v>2.4643137254901957</c:v>
                </c:pt>
                <c:pt idx="64775">
                  <c:v>2.4643137254901957</c:v>
                </c:pt>
                <c:pt idx="64776">
                  <c:v>2.4643137254901957</c:v>
                </c:pt>
                <c:pt idx="64777">
                  <c:v>2.4643137254901957</c:v>
                </c:pt>
                <c:pt idx="64778">
                  <c:v>2.4643137254901957</c:v>
                </c:pt>
                <c:pt idx="64779">
                  <c:v>2.4643137254901957</c:v>
                </c:pt>
                <c:pt idx="64780">
                  <c:v>2.4643137254901957</c:v>
                </c:pt>
                <c:pt idx="64781">
                  <c:v>2.4643137254901957</c:v>
                </c:pt>
                <c:pt idx="64782">
                  <c:v>2.4643137254901957</c:v>
                </c:pt>
                <c:pt idx="64783">
                  <c:v>2.4643137254901957</c:v>
                </c:pt>
                <c:pt idx="64784">
                  <c:v>2.4643137254901957</c:v>
                </c:pt>
                <c:pt idx="64785">
                  <c:v>2.4643137254901957</c:v>
                </c:pt>
                <c:pt idx="64786">
                  <c:v>2.4643137254901957</c:v>
                </c:pt>
                <c:pt idx="64787">
                  <c:v>2.4643137254901957</c:v>
                </c:pt>
                <c:pt idx="64788">
                  <c:v>2.4643137254901957</c:v>
                </c:pt>
                <c:pt idx="64789">
                  <c:v>2.4643137254901957</c:v>
                </c:pt>
                <c:pt idx="64790">
                  <c:v>2.4643137254901957</c:v>
                </c:pt>
                <c:pt idx="64791">
                  <c:v>2.4643137254901957</c:v>
                </c:pt>
                <c:pt idx="64792">
                  <c:v>2.4643137254901957</c:v>
                </c:pt>
                <c:pt idx="64793">
                  <c:v>2.4643137254901957</c:v>
                </c:pt>
                <c:pt idx="64794">
                  <c:v>2.4643137254901957</c:v>
                </c:pt>
                <c:pt idx="64795">
                  <c:v>2.4643137254901957</c:v>
                </c:pt>
                <c:pt idx="64796">
                  <c:v>2.4643137254901957</c:v>
                </c:pt>
                <c:pt idx="64797">
                  <c:v>2.4643137254901957</c:v>
                </c:pt>
                <c:pt idx="64798">
                  <c:v>2.4643137254901957</c:v>
                </c:pt>
                <c:pt idx="64799">
                  <c:v>2.4643137254901957</c:v>
                </c:pt>
                <c:pt idx="64800">
                  <c:v>2.4643137254901957</c:v>
                </c:pt>
                <c:pt idx="64801">
                  <c:v>2.4643137254901957</c:v>
                </c:pt>
                <c:pt idx="64802">
                  <c:v>2.4643137254901957</c:v>
                </c:pt>
                <c:pt idx="64803">
                  <c:v>2.4643137254901957</c:v>
                </c:pt>
                <c:pt idx="64804">
                  <c:v>2.4643137254901957</c:v>
                </c:pt>
                <c:pt idx="64805">
                  <c:v>2.4643137254901957</c:v>
                </c:pt>
                <c:pt idx="64806">
                  <c:v>2.4643137254901957</c:v>
                </c:pt>
                <c:pt idx="64807">
                  <c:v>2.4643137254901957</c:v>
                </c:pt>
                <c:pt idx="64808">
                  <c:v>2.4643137254901957</c:v>
                </c:pt>
                <c:pt idx="64809">
                  <c:v>2.4643137254901957</c:v>
                </c:pt>
                <c:pt idx="64810">
                  <c:v>2.4643137254901957</c:v>
                </c:pt>
                <c:pt idx="64811">
                  <c:v>2.4643137254901957</c:v>
                </c:pt>
                <c:pt idx="64812">
                  <c:v>2.4643137254901957</c:v>
                </c:pt>
                <c:pt idx="64813">
                  <c:v>2.4643137254901957</c:v>
                </c:pt>
                <c:pt idx="64814">
                  <c:v>2.4643137254901957</c:v>
                </c:pt>
                <c:pt idx="64815">
                  <c:v>2.4643137254901957</c:v>
                </c:pt>
                <c:pt idx="64816">
                  <c:v>2.4643137254901957</c:v>
                </c:pt>
                <c:pt idx="64817">
                  <c:v>2.4643137254901957</c:v>
                </c:pt>
                <c:pt idx="64818">
                  <c:v>2.4643137254901957</c:v>
                </c:pt>
                <c:pt idx="64819">
                  <c:v>2.4643137254901957</c:v>
                </c:pt>
                <c:pt idx="64820">
                  <c:v>2.4643137254901957</c:v>
                </c:pt>
                <c:pt idx="64821">
                  <c:v>2.4643137254901957</c:v>
                </c:pt>
                <c:pt idx="64822">
                  <c:v>2.4643137254901957</c:v>
                </c:pt>
                <c:pt idx="64823">
                  <c:v>2.4643137254901957</c:v>
                </c:pt>
                <c:pt idx="64824">
                  <c:v>2.4643137254901957</c:v>
                </c:pt>
                <c:pt idx="64825">
                  <c:v>2.6117647058823525</c:v>
                </c:pt>
                <c:pt idx="64826">
                  <c:v>2.6117647058823525</c:v>
                </c:pt>
                <c:pt idx="64827">
                  <c:v>2.6117647058823525</c:v>
                </c:pt>
                <c:pt idx="64828">
                  <c:v>2.6117647058823525</c:v>
                </c:pt>
                <c:pt idx="64829">
                  <c:v>2.6117647058823525</c:v>
                </c:pt>
                <c:pt idx="64830">
                  <c:v>2.6117647058823525</c:v>
                </c:pt>
                <c:pt idx="64831">
                  <c:v>2.6117647058823525</c:v>
                </c:pt>
                <c:pt idx="64832">
                  <c:v>2.6117647058823525</c:v>
                </c:pt>
                <c:pt idx="64833">
                  <c:v>2.6117647058823525</c:v>
                </c:pt>
                <c:pt idx="64834">
                  <c:v>2.6117647058823525</c:v>
                </c:pt>
                <c:pt idx="64835">
                  <c:v>2.6117647058823525</c:v>
                </c:pt>
                <c:pt idx="64836">
                  <c:v>2.6117647058823525</c:v>
                </c:pt>
                <c:pt idx="64837">
                  <c:v>2.6117647058823525</c:v>
                </c:pt>
                <c:pt idx="64838">
                  <c:v>2.6117647058823525</c:v>
                </c:pt>
                <c:pt idx="64839">
                  <c:v>2.6117647058823525</c:v>
                </c:pt>
                <c:pt idx="64840">
                  <c:v>2.6117647058823525</c:v>
                </c:pt>
                <c:pt idx="64841">
                  <c:v>2.6117647058823525</c:v>
                </c:pt>
                <c:pt idx="64842">
                  <c:v>2.6117647058823525</c:v>
                </c:pt>
                <c:pt idx="64843">
                  <c:v>2.6117647058823525</c:v>
                </c:pt>
                <c:pt idx="64844">
                  <c:v>2.6117647058823525</c:v>
                </c:pt>
                <c:pt idx="64845">
                  <c:v>2.6117647058823525</c:v>
                </c:pt>
                <c:pt idx="64846">
                  <c:v>2.6117647058823525</c:v>
                </c:pt>
                <c:pt idx="64847">
                  <c:v>2.6117647058823525</c:v>
                </c:pt>
                <c:pt idx="64848">
                  <c:v>2.6117647058823525</c:v>
                </c:pt>
                <c:pt idx="64849">
                  <c:v>2.6117647058823525</c:v>
                </c:pt>
                <c:pt idx="64850">
                  <c:v>2.6117647058823525</c:v>
                </c:pt>
                <c:pt idx="64851">
                  <c:v>2.6117647058823525</c:v>
                </c:pt>
                <c:pt idx="64852">
                  <c:v>2.6117647058823525</c:v>
                </c:pt>
                <c:pt idx="64853">
                  <c:v>2.6117647058823525</c:v>
                </c:pt>
                <c:pt idx="64854">
                  <c:v>2.6117647058823525</c:v>
                </c:pt>
                <c:pt idx="64855">
                  <c:v>2.6117647058823525</c:v>
                </c:pt>
                <c:pt idx="64856">
                  <c:v>2.6117647058823525</c:v>
                </c:pt>
                <c:pt idx="64857">
                  <c:v>2.6117647058823525</c:v>
                </c:pt>
                <c:pt idx="64858">
                  <c:v>2.6117647058823525</c:v>
                </c:pt>
                <c:pt idx="64859">
                  <c:v>2.6117647058823525</c:v>
                </c:pt>
                <c:pt idx="64860">
                  <c:v>2.6117647058823525</c:v>
                </c:pt>
                <c:pt idx="64861">
                  <c:v>2.6117647058823525</c:v>
                </c:pt>
                <c:pt idx="64862">
                  <c:v>2.6117647058823525</c:v>
                </c:pt>
                <c:pt idx="64863">
                  <c:v>2.4643137254901957</c:v>
                </c:pt>
                <c:pt idx="64864">
                  <c:v>2.4643137254901957</c:v>
                </c:pt>
                <c:pt idx="64865">
                  <c:v>2.4643137254901957</c:v>
                </c:pt>
                <c:pt idx="64866">
                  <c:v>2.4643137254901957</c:v>
                </c:pt>
                <c:pt idx="64867">
                  <c:v>2.4643137254901957</c:v>
                </c:pt>
                <c:pt idx="64868">
                  <c:v>2.4643137254901957</c:v>
                </c:pt>
                <c:pt idx="64869">
                  <c:v>2.4643137254901957</c:v>
                </c:pt>
                <c:pt idx="64870">
                  <c:v>2.4643137254901957</c:v>
                </c:pt>
                <c:pt idx="64871">
                  <c:v>2.4643137254901957</c:v>
                </c:pt>
                <c:pt idx="64872">
                  <c:v>2.4643137254901957</c:v>
                </c:pt>
                <c:pt idx="64873">
                  <c:v>2.4643137254901957</c:v>
                </c:pt>
                <c:pt idx="64874">
                  <c:v>2.4643137254901957</c:v>
                </c:pt>
                <c:pt idx="64875">
                  <c:v>2.4643137254901957</c:v>
                </c:pt>
                <c:pt idx="64876">
                  <c:v>2.4643137254901957</c:v>
                </c:pt>
                <c:pt idx="64877">
                  <c:v>2.4643137254901957</c:v>
                </c:pt>
                <c:pt idx="64878">
                  <c:v>2.4643137254901957</c:v>
                </c:pt>
                <c:pt idx="64879">
                  <c:v>2.4643137254901957</c:v>
                </c:pt>
                <c:pt idx="64880">
                  <c:v>2.4643137254901957</c:v>
                </c:pt>
                <c:pt idx="64881">
                  <c:v>2.4643137254901957</c:v>
                </c:pt>
                <c:pt idx="64882">
                  <c:v>2.4643137254901957</c:v>
                </c:pt>
                <c:pt idx="64883">
                  <c:v>2.4643137254901957</c:v>
                </c:pt>
                <c:pt idx="64884">
                  <c:v>2.4643137254901957</c:v>
                </c:pt>
                <c:pt idx="64885">
                  <c:v>2.4643137254901957</c:v>
                </c:pt>
                <c:pt idx="64886">
                  <c:v>2.4643137254901957</c:v>
                </c:pt>
                <c:pt idx="64887">
                  <c:v>2.4643137254901957</c:v>
                </c:pt>
                <c:pt idx="64888">
                  <c:v>2.4643137254901957</c:v>
                </c:pt>
                <c:pt idx="64889">
                  <c:v>2.4643137254901957</c:v>
                </c:pt>
                <c:pt idx="64890">
                  <c:v>2.4643137254901957</c:v>
                </c:pt>
                <c:pt idx="64891">
                  <c:v>2.4643137254901957</c:v>
                </c:pt>
                <c:pt idx="64892">
                  <c:v>2.4643137254901957</c:v>
                </c:pt>
                <c:pt idx="64893">
                  <c:v>2.4643137254901957</c:v>
                </c:pt>
                <c:pt idx="64894">
                  <c:v>2.4643137254901957</c:v>
                </c:pt>
                <c:pt idx="64895">
                  <c:v>2.4643137254901957</c:v>
                </c:pt>
                <c:pt idx="64896">
                  <c:v>2.4643137254901957</c:v>
                </c:pt>
                <c:pt idx="64897">
                  <c:v>2.4643137254901957</c:v>
                </c:pt>
                <c:pt idx="64898">
                  <c:v>2.4643137254901957</c:v>
                </c:pt>
                <c:pt idx="64899">
                  <c:v>2.4643137254901957</c:v>
                </c:pt>
                <c:pt idx="64900">
                  <c:v>2.4643137254901957</c:v>
                </c:pt>
                <c:pt idx="64901">
                  <c:v>2.4643137254901957</c:v>
                </c:pt>
                <c:pt idx="64902">
                  <c:v>2.4643137254901957</c:v>
                </c:pt>
                <c:pt idx="64903">
                  <c:v>2.4643137254901957</c:v>
                </c:pt>
                <c:pt idx="64904">
                  <c:v>2.4643137254901957</c:v>
                </c:pt>
                <c:pt idx="64905">
                  <c:v>2.4643137254901957</c:v>
                </c:pt>
                <c:pt idx="64906">
                  <c:v>2.4643137254901957</c:v>
                </c:pt>
                <c:pt idx="64907">
                  <c:v>2.4643137254901957</c:v>
                </c:pt>
                <c:pt idx="64908">
                  <c:v>2.4643137254901957</c:v>
                </c:pt>
                <c:pt idx="64909">
                  <c:v>2.4643137254901957</c:v>
                </c:pt>
                <c:pt idx="64910">
                  <c:v>2.4643137254901957</c:v>
                </c:pt>
                <c:pt idx="64911">
                  <c:v>2.4643137254901957</c:v>
                </c:pt>
                <c:pt idx="64912">
                  <c:v>2.4643137254901957</c:v>
                </c:pt>
                <c:pt idx="64913">
                  <c:v>2.4643137254901957</c:v>
                </c:pt>
                <c:pt idx="64914">
                  <c:v>2.4643137254901957</c:v>
                </c:pt>
                <c:pt idx="64915">
                  <c:v>2.4643137254901957</c:v>
                </c:pt>
                <c:pt idx="64916">
                  <c:v>2.4643137254901957</c:v>
                </c:pt>
                <c:pt idx="64917">
                  <c:v>2.4643137254901957</c:v>
                </c:pt>
                <c:pt idx="64918">
                  <c:v>2.4643137254901957</c:v>
                </c:pt>
                <c:pt idx="64919">
                  <c:v>2.4643137254901957</c:v>
                </c:pt>
                <c:pt idx="64920">
                  <c:v>2.4643137254901957</c:v>
                </c:pt>
                <c:pt idx="64921">
                  <c:v>2.4643137254901957</c:v>
                </c:pt>
                <c:pt idx="64922">
                  <c:v>2.6117647058823525</c:v>
                </c:pt>
                <c:pt idx="64923">
                  <c:v>2.6117647058823525</c:v>
                </c:pt>
                <c:pt idx="64924">
                  <c:v>2.6117647058823525</c:v>
                </c:pt>
                <c:pt idx="64925">
                  <c:v>2.6117647058823525</c:v>
                </c:pt>
                <c:pt idx="64926">
                  <c:v>2.6117647058823525</c:v>
                </c:pt>
                <c:pt idx="64927">
                  <c:v>2.6117647058823525</c:v>
                </c:pt>
                <c:pt idx="64928">
                  <c:v>2.6117647058823525</c:v>
                </c:pt>
                <c:pt idx="64929">
                  <c:v>2.6117647058823525</c:v>
                </c:pt>
                <c:pt idx="64930">
                  <c:v>2.6117647058823525</c:v>
                </c:pt>
                <c:pt idx="64931">
                  <c:v>2.6117647058823525</c:v>
                </c:pt>
                <c:pt idx="64932">
                  <c:v>2.6117647058823525</c:v>
                </c:pt>
                <c:pt idx="64933">
                  <c:v>2.6117647058823525</c:v>
                </c:pt>
                <c:pt idx="64934">
                  <c:v>2.6117647058823525</c:v>
                </c:pt>
                <c:pt idx="64935">
                  <c:v>2.6117647058823525</c:v>
                </c:pt>
                <c:pt idx="64936">
                  <c:v>2.6117647058823525</c:v>
                </c:pt>
                <c:pt idx="64937">
                  <c:v>2.6117647058823525</c:v>
                </c:pt>
                <c:pt idx="64938">
                  <c:v>2.6117647058823525</c:v>
                </c:pt>
                <c:pt idx="64939">
                  <c:v>2.6117647058823525</c:v>
                </c:pt>
                <c:pt idx="64940">
                  <c:v>2.6117647058823525</c:v>
                </c:pt>
                <c:pt idx="64941">
                  <c:v>2.6117647058823525</c:v>
                </c:pt>
                <c:pt idx="64942">
                  <c:v>2.6117647058823525</c:v>
                </c:pt>
                <c:pt idx="64943">
                  <c:v>2.6117647058823525</c:v>
                </c:pt>
                <c:pt idx="64944">
                  <c:v>2.6117647058823525</c:v>
                </c:pt>
                <c:pt idx="64945">
                  <c:v>2.6117647058823525</c:v>
                </c:pt>
                <c:pt idx="64946">
                  <c:v>2.6117647058823525</c:v>
                </c:pt>
                <c:pt idx="64947">
                  <c:v>2.6117647058823525</c:v>
                </c:pt>
                <c:pt idx="64948">
                  <c:v>2.6117647058823525</c:v>
                </c:pt>
                <c:pt idx="64949">
                  <c:v>2.6117647058823525</c:v>
                </c:pt>
                <c:pt idx="64950">
                  <c:v>2.6117647058823525</c:v>
                </c:pt>
                <c:pt idx="64951">
                  <c:v>2.6117647058823525</c:v>
                </c:pt>
                <c:pt idx="64952">
                  <c:v>2.6117647058823525</c:v>
                </c:pt>
                <c:pt idx="64953">
                  <c:v>2.6117647058823525</c:v>
                </c:pt>
                <c:pt idx="64954">
                  <c:v>2.6117647058823525</c:v>
                </c:pt>
                <c:pt idx="64955">
                  <c:v>2.6117647058823525</c:v>
                </c:pt>
                <c:pt idx="64956">
                  <c:v>2.6117647058823525</c:v>
                </c:pt>
                <c:pt idx="64957">
                  <c:v>2.6117647058823525</c:v>
                </c:pt>
                <c:pt idx="64958">
                  <c:v>2.4643137254901957</c:v>
                </c:pt>
                <c:pt idx="64959">
                  <c:v>2.4643137254901957</c:v>
                </c:pt>
                <c:pt idx="64960">
                  <c:v>2.4643137254901957</c:v>
                </c:pt>
                <c:pt idx="64961">
                  <c:v>2.4643137254901957</c:v>
                </c:pt>
                <c:pt idx="64962">
                  <c:v>2.4643137254901957</c:v>
                </c:pt>
                <c:pt idx="64963">
                  <c:v>2.4643137254901957</c:v>
                </c:pt>
                <c:pt idx="64964">
                  <c:v>2.4643137254901957</c:v>
                </c:pt>
                <c:pt idx="64965">
                  <c:v>2.4643137254901957</c:v>
                </c:pt>
                <c:pt idx="64966">
                  <c:v>2.4643137254901957</c:v>
                </c:pt>
                <c:pt idx="64967">
                  <c:v>2.4643137254901957</c:v>
                </c:pt>
                <c:pt idx="64968">
                  <c:v>2.4643137254901957</c:v>
                </c:pt>
                <c:pt idx="64969">
                  <c:v>2.4643137254901957</c:v>
                </c:pt>
                <c:pt idx="64970">
                  <c:v>2.4643137254901957</c:v>
                </c:pt>
                <c:pt idx="64971">
                  <c:v>2.4643137254901957</c:v>
                </c:pt>
                <c:pt idx="64972">
                  <c:v>2.4643137254901957</c:v>
                </c:pt>
                <c:pt idx="64973">
                  <c:v>2.4643137254901957</c:v>
                </c:pt>
                <c:pt idx="64974">
                  <c:v>2.4643137254901957</c:v>
                </c:pt>
                <c:pt idx="64975">
                  <c:v>2.4643137254901957</c:v>
                </c:pt>
                <c:pt idx="64976">
                  <c:v>2.4643137254901957</c:v>
                </c:pt>
                <c:pt idx="64977">
                  <c:v>2.4643137254901957</c:v>
                </c:pt>
                <c:pt idx="64978">
                  <c:v>2.4643137254901957</c:v>
                </c:pt>
                <c:pt idx="64979">
                  <c:v>2.4643137254901957</c:v>
                </c:pt>
                <c:pt idx="64980">
                  <c:v>2.4643137254901957</c:v>
                </c:pt>
                <c:pt idx="64981">
                  <c:v>2.4643137254901957</c:v>
                </c:pt>
                <c:pt idx="64982">
                  <c:v>2.4643137254901957</c:v>
                </c:pt>
                <c:pt idx="64983">
                  <c:v>2.4643137254901957</c:v>
                </c:pt>
                <c:pt idx="64984">
                  <c:v>2.4643137254901957</c:v>
                </c:pt>
                <c:pt idx="64985">
                  <c:v>2.4643137254901957</c:v>
                </c:pt>
                <c:pt idx="64986">
                  <c:v>2.4643137254901957</c:v>
                </c:pt>
                <c:pt idx="64987">
                  <c:v>2.4643137254901957</c:v>
                </c:pt>
                <c:pt idx="64988">
                  <c:v>2.4643137254901957</c:v>
                </c:pt>
                <c:pt idx="64989">
                  <c:v>2.4643137254901957</c:v>
                </c:pt>
                <c:pt idx="64990">
                  <c:v>2.4643137254901957</c:v>
                </c:pt>
                <c:pt idx="64991">
                  <c:v>2.4643137254901957</c:v>
                </c:pt>
                <c:pt idx="64992">
                  <c:v>2.4643137254901957</c:v>
                </c:pt>
                <c:pt idx="64993">
                  <c:v>2.4643137254901957</c:v>
                </c:pt>
                <c:pt idx="64994">
                  <c:v>2.4643137254901957</c:v>
                </c:pt>
                <c:pt idx="64995">
                  <c:v>2.4643137254901957</c:v>
                </c:pt>
                <c:pt idx="64996">
                  <c:v>2.4643137254901957</c:v>
                </c:pt>
                <c:pt idx="64997">
                  <c:v>2.4643137254901957</c:v>
                </c:pt>
                <c:pt idx="64998">
                  <c:v>2.4643137254901957</c:v>
                </c:pt>
                <c:pt idx="64999">
                  <c:v>2.4643137254901957</c:v>
                </c:pt>
                <c:pt idx="65000">
                  <c:v>2.4643137254901957</c:v>
                </c:pt>
                <c:pt idx="65001">
                  <c:v>2.4643137254901957</c:v>
                </c:pt>
                <c:pt idx="65002">
                  <c:v>2.4643137254901957</c:v>
                </c:pt>
                <c:pt idx="65003">
                  <c:v>2.4643137254901957</c:v>
                </c:pt>
                <c:pt idx="65004">
                  <c:v>2.4643137254901957</c:v>
                </c:pt>
                <c:pt idx="65005">
                  <c:v>2.4643137254901957</c:v>
                </c:pt>
                <c:pt idx="65006">
                  <c:v>2.4643137254901957</c:v>
                </c:pt>
                <c:pt idx="65007">
                  <c:v>2.4643137254901957</c:v>
                </c:pt>
                <c:pt idx="65008">
                  <c:v>2.4643137254901957</c:v>
                </c:pt>
                <c:pt idx="65009">
                  <c:v>2.4643137254901957</c:v>
                </c:pt>
                <c:pt idx="65010">
                  <c:v>2.4643137254901957</c:v>
                </c:pt>
                <c:pt idx="65011">
                  <c:v>2.4643137254901957</c:v>
                </c:pt>
                <c:pt idx="65012">
                  <c:v>2.4643137254901957</c:v>
                </c:pt>
                <c:pt idx="65013">
                  <c:v>2.4643137254901957</c:v>
                </c:pt>
                <c:pt idx="65014">
                  <c:v>2.4643137254901957</c:v>
                </c:pt>
                <c:pt idx="65015">
                  <c:v>2.4643137254901957</c:v>
                </c:pt>
                <c:pt idx="65016">
                  <c:v>2.6117647058823525</c:v>
                </c:pt>
                <c:pt idx="65017">
                  <c:v>2.6117647058823525</c:v>
                </c:pt>
                <c:pt idx="65018">
                  <c:v>2.6117647058823525</c:v>
                </c:pt>
                <c:pt idx="65019">
                  <c:v>2.6117647058823525</c:v>
                </c:pt>
                <c:pt idx="65020">
                  <c:v>2.6117647058823525</c:v>
                </c:pt>
                <c:pt idx="65021">
                  <c:v>2.6117647058823525</c:v>
                </c:pt>
                <c:pt idx="65022">
                  <c:v>2.6117647058823525</c:v>
                </c:pt>
                <c:pt idx="65023">
                  <c:v>2.6117647058823525</c:v>
                </c:pt>
                <c:pt idx="65024">
                  <c:v>2.6117647058823525</c:v>
                </c:pt>
                <c:pt idx="65025">
                  <c:v>2.6117647058823525</c:v>
                </c:pt>
                <c:pt idx="65026">
                  <c:v>2.6117647058823525</c:v>
                </c:pt>
                <c:pt idx="65027">
                  <c:v>2.6117647058823525</c:v>
                </c:pt>
                <c:pt idx="65028">
                  <c:v>2.6117647058823525</c:v>
                </c:pt>
                <c:pt idx="65029">
                  <c:v>2.6117647058823525</c:v>
                </c:pt>
                <c:pt idx="65030">
                  <c:v>2.6117647058823525</c:v>
                </c:pt>
                <c:pt idx="65031">
                  <c:v>2.6117647058823525</c:v>
                </c:pt>
                <c:pt idx="65032">
                  <c:v>2.6117647058823525</c:v>
                </c:pt>
                <c:pt idx="65033">
                  <c:v>2.6117647058823525</c:v>
                </c:pt>
                <c:pt idx="65034">
                  <c:v>2.6117647058823525</c:v>
                </c:pt>
                <c:pt idx="65035">
                  <c:v>2.6117647058823525</c:v>
                </c:pt>
                <c:pt idx="65036">
                  <c:v>2.6117647058823525</c:v>
                </c:pt>
                <c:pt idx="65037">
                  <c:v>2.6117647058823525</c:v>
                </c:pt>
                <c:pt idx="65038">
                  <c:v>2.6117647058823525</c:v>
                </c:pt>
                <c:pt idx="65039">
                  <c:v>2.6117647058823525</c:v>
                </c:pt>
                <c:pt idx="65040">
                  <c:v>2.6117647058823525</c:v>
                </c:pt>
                <c:pt idx="65041">
                  <c:v>2.6117647058823525</c:v>
                </c:pt>
                <c:pt idx="65042">
                  <c:v>2.6117647058823525</c:v>
                </c:pt>
                <c:pt idx="65043">
                  <c:v>2.6117647058823525</c:v>
                </c:pt>
                <c:pt idx="65044">
                  <c:v>2.6117647058823525</c:v>
                </c:pt>
                <c:pt idx="65045">
                  <c:v>2.6117647058823525</c:v>
                </c:pt>
                <c:pt idx="65046">
                  <c:v>2.6117647058823525</c:v>
                </c:pt>
                <c:pt idx="65047">
                  <c:v>2.6117647058823525</c:v>
                </c:pt>
                <c:pt idx="65048">
                  <c:v>2.6117647058823525</c:v>
                </c:pt>
                <c:pt idx="65049">
                  <c:v>2.6117647058823525</c:v>
                </c:pt>
                <c:pt idx="65050">
                  <c:v>2.6117647058823525</c:v>
                </c:pt>
                <c:pt idx="65051">
                  <c:v>2.6117647058823525</c:v>
                </c:pt>
                <c:pt idx="65052">
                  <c:v>2.6117647058823525</c:v>
                </c:pt>
                <c:pt idx="65053">
                  <c:v>2.6117647058823525</c:v>
                </c:pt>
                <c:pt idx="65054">
                  <c:v>2.4643137254901957</c:v>
                </c:pt>
                <c:pt idx="65055">
                  <c:v>2.4643137254901957</c:v>
                </c:pt>
                <c:pt idx="65056">
                  <c:v>2.4643137254901957</c:v>
                </c:pt>
                <c:pt idx="65057">
                  <c:v>2.4643137254901957</c:v>
                </c:pt>
                <c:pt idx="65058">
                  <c:v>2.4643137254901957</c:v>
                </c:pt>
                <c:pt idx="65059">
                  <c:v>2.4643137254901957</c:v>
                </c:pt>
                <c:pt idx="65060">
                  <c:v>2.4643137254901957</c:v>
                </c:pt>
                <c:pt idx="65061">
                  <c:v>2.4643137254901957</c:v>
                </c:pt>
                <c:pt idx="65062">
                  <c:v>2.4643137254901957</c:v>
                </c:pt>
                <c:pt idx="65063">
                  <c:v>2.4643137254901957</c:v>
                </c:pt>
                <c:pt idx="65064">
                  <c:v>2.4643137254901957</c:v>
                </c:pt>
                <c:pt idx="65065">
                  <c:v>2.4643137254901957</c:v>
                </c:pt>
                <c:pt idx="65066">
                  <c:v>2.4643137254901957</c:v>
                </c:pt>
                <c:pt idx="65067">
                  <c:v>2.4643137254901957</c:v>
                </c:pt>
                <c:pt idx="65068">
                  <c:v>2.4643137254901957</c:v>
                </c:pt>
                <c:pt idx="65069">
                  <c:v>2.4643137254901957</c:v>
                </c:pt>
                <c:pt idx="65070">
                  <c:v>2.4643137254901957</c:v>
                </c:pt>
                <c:pt idx="65071">
                  <c:v>2.4643137254901957</c:v>
                </c:pt>
                <c:pt idx="65072">
                  <c:v>2.4643137254901957</c:v>
                </c:pt>
                <c:pt idx="65073">
                  <c:v>2.4643137254901957</c:v>
                </c:pt>
                <c:pt idx="65074">
                  <c:v>2.4643137254901957</c:v>
                </c:pt>
                <c:pt idx="65075">
                  <c:v>2.4643137254901957</c:v>
                </c:pt>
                <c:pt idx="65076">
                  <c:v>2.4643137254901957</c:v>
                </c:pt>
                <c:pt idx="65077">
                  <c:v>2.4643137254901957</c:v>
                </c:pt>
                <c:pt idx="65078">
                  <c:v>2.4643137254901957</c:v>
                </c:pt>
                <c:pt idx="65079">
                  <c:v>2.4643137254901957</c:v>
                </c:pt>
                <c:pt idx="65080">
                  <c:v>2.4643137254901957</c:v>
                </c:pt>
                <c:pt idx="65081">
                  <c:v>2.4643137254901957</c:v>
                </c:pt>
                <c:pt idx="65082">
                  <c:v>2.4643137254901957</c:v>
                </c:pt>
                <c:pt idx="65083">
                  <c:v>2.4643137254901957</c:v>
                </c:pt>
                <c:pt idx="65084">
                  <c:v>2.4643137254901957</c:v>
                </c:pt>
                <c:pt idx="65085">
                  <c:v>2.4643137254901957</c:v>
                </c:pt>
                <c:pt idx="65086">
                  <c:v>2.4643137254901957</c:v>
                </c:pt>
                <c:pt idx="65087">
                  <c:v>2.4643137254901957</c:v>
                </c:pt>
                <c:pt idx="65088">
                  <c:v>2.4643137254901957</c:v>
                </c:pt>
                <c:pt idx="65089">
                  <c:v>2.4643137254901957</c:v>
                </c:pt>
                <c:pt idx="65090">
                  <c:v>2.4643137254901957</c:v>
                </c:pt>
                <c:pt idx="65091">
                  <c:v>2.4643137254901957</c:v>
                </c:pt>
                <c:pt idx="65092">
                  <c:v>2.4643137254901957</c:v>
                </c:pt>
                <c:pt idx="65093">
                  <c:v>2.4643137254901957</c:v>
                </c:pt>
                <c:pt idx="65094">
                  <c:v>2.4643137254901957</c:v>
                </c:pt>
                <c:pt idx="65095">
                  <c:v>2.4643137254901957</c:v>
                </c:pt>
                <c:pt idx="65096">
                  <c:v>2.4643137254901957</c:v>
                </c:pt>
                <c:pt idx="65097">
                  <c:v>2.4643137254901957</c:v>
                </c:pt>
                <c:pt idx="65098">
                  <c:v>2.4643137254901957</c:v>
                </c:pt>
                <c:pt idx="65099">
                  <c:v>2.4643137254901957</c:v>
                </c:pt>
                <c:pt idx="65100">
                  <c:v>2.4643137254901957</c:v>
                </c:pt>
                <c:pt idx="65101">
                  <c:v>2.4643137254901957</c:v>
                </c:pt>
                <c:pt idx="65102">
                  <c:v>2.4643137254901957</c:v>
                </c:pt>
                <c:pt idx="65103">
                  <c:v>2.4643137254901957</c:v>
                </c:pt>
                <c:pt idx="65104">
                  <c:v>2.4643137254901957</c:v>
                </c:pt>
                <c:pt idx="65105">
                  <c:v>2.4643137254901957</c:v>
                </c:pt>
                <c:pt idx="65106">
                  <c:v>2.4643137254901957</c:v>
                </c:pt>
                <c:pt idx="65107">
                  <c:v>2.4643137254901957</c:v>
                </c:pt>
                <c:pt idx="65108">
                  <c:v>2.4643137254901957</c:v>
                </c:pt>
                <c:pt idx="65109">
                  <c:v>2.4643137254901957</c:v>
                </c:pt>
                <c:pt idx="65110">
                  <c:v>2.4643137254901957</c:v>
                </c:pt>
                <c:pt idx="65111">
                  <c:v>2.4643137254901957</c:v>
                </c:pt>
                <c:pt idx="65112">
                  <c:v>2.4643137254901957</c:v>
                </c:pt>
                <c:pt idx="65113">
                  <c:v>2.6117647058823525</c:v>
                </c:pt>
                <c:pt idx="65114">
                  <c:v>2.6117647058823525</c:v>
                </c:pt>
                <c:pt idx="65115">
                  <c:v>2.6117647058823525</c:v>
                </c:pt>
                <c:pt idx="65116">
                  <c:v>2.6117647058823525</c:v>
                </c:pt>
                <c:pt idx="65117">
                  <c:v>2.6117647058823525</c:v>
                </c:pt>
                <c:pt idx="65118">
                  <c:v>2.6117647058823525</c:v>
                </c:pt>
                <c:pt idx="65119">
                  <c:v>2.6117647058823525</c:v>
                </c:pt>
                <c:pt idx="65120">
                  <c:v>2.6117647058823525</c:v>
                </c:pt>
                <c:pt idx="65121">
                  <c:v>2.6117647058823525</c:v>
                </c:pt>
                <c:pt idx="65122">
                  <c:v>2.6117647058823525</c:v>
                </c:pt>
                <c:pt idx="65123">
                  <c:v>2.6117647058823525</c:v>
                </c:pt>
                <c:pt idx="65124">
                  <c:v>2.6117647058823525</c:v>
                </c:pt>
                <c:pt idx="65125">
                  <c:v>2.6117647058823525</c:v>
                </c:pt>
                <c:pt idx="65126">
                  <c:v>2.6117647058823525</c:v>
                </c:pt>
                <c:pt idx="65127">
                  <c:v>2.6117647058823525</c:v>
                </c:pt>
                <c:pt idx="65128">
                  <c:v>2.6117647058823525</c:v>
                </c:pt>
                <c:pt idx="65129">
                  <c:v>2.6117647058823525</c:v>
                </c:pt>
                <c:pt idx="65130">
                  <c:v>2.6117647058823525</c:v>
                </c:pt>
                <c:pt idx="65131">
                  <c:v>2.6117647058823525</c:v>
                </c:pt>
                <c:pt idx="65132">
                  <c:v>2.6117647058823525</c:v>
                </c:pt>
                <c:pt idx="65133">
                  <c:v>2.6117647058823525</c:v>
                </c:pt>
                <c:pt idx="65134">
                  <c:v>2.6117647058823525</c:v>
                </c:pt>
                <c:pt idx="65135">
                  <c:v>2.6117647058823525</c:v>
                </c:pt>
                <c:pt idx="65136">
                  <c:v>2.6117647058823525</c:v>
                </c:pt>
                <c:pt idx="65137">
                  <c:v>2.6117647058823525</c:v>
                </c:pt>
                <c:pt idx="65138">
                  <c:v>2.6117647058823525</c:v>
                </c:pt>
                <c:pt idx="65139">
                  <c:v>2.6117647058823525</c:v>
                </c:pt>
                <c:pt idx="65140">
                  <c:v>2.6117647058823525</c:v>
                </c:pt>
                <c:pt idx="65141">
                  <c:v>2.6117647058823525</c:v>
                </c:pt>
                <c:pt idx="65142">
                  <c:v>2.6117647058823525</c:v>
                </c:pt>
                <c:pt idx="65143">
                  <c:v>2.6117647058823525</c:v>
                </c:pt>
                <c:pt idx="65144">
                  <c:v>2.6117647058823525</c:v>
                </c:pt>
                <c:pt idx="65145">
                  <c:v>2.6117647058823525</c:v>
                </c:pt>
                <c:pt idx="65146">
                  <c:v>2.6117647058823525</c:v>
                </c:pt>
                <c:pt idx="65147">
                  <c:v>2.6117647058823525</c:v>
                </c:pt>
                <c:pt idx="65148">
                  <c:v>2.4643137254901957</c:v>
                </c:pt>
                <c:pt idx="65149">
                  <c:v>2.4643137254901957</c:v>
                </c:pt>
                <c:pt idx="65150">
                  <c:v>2.4643137254901957</c:v>
                </c:pt>
                <c:pt idx="65151">
                  <c:v>2.4643137254901957</c:v>
                </c:pt>
                <c:pt idx="65152">
                  <c:v>2.4643137254901957</c:v>
                </c:pt>
                <c:pt idx="65153">
                  <c:v>2.4643137254901957</c:v>
                </c:pt>
                <c:pt idx="65154">
                  <c:v>2.4643137254901957</c:v>
                </c:pt>
                <c:pt idx="65155">
                  <c:v>2.4643137254901957</c:v>
                </c:pt>
                <c:pt idx="65156">
                  <c:v>2.4643137254901957</c:v>
                </c:pt>
                <c:pt idx="65157">
                  <c:v>2.4643137254901957</c:v>
                </c:pt>
                <c:pt idx="65158">
                  <c:v>2.4643137254901957</c:v>
                </c:pt>
                <c:pt idx="65159">
                  <c:v>2.4643137254901957</c:v>
                </c:pt>
                <c:pt idx="65160">
                  <c:v>2.4643137254901957</c:v>
                </c:pt>
                <c:pt idx="65161">
                  <c:v>2.4643137254901957</c:v>
                </c:pt>
                <c:pt idx="65162">
                  <c:v>2.4643137254901957</c:v>
                </c:pt>
                <c:pt idx="65163">
                  <c:v>2.4643137254901957</c:v>
                </c:pt>
                <c:pt idx="65164">
                  <c:v>2.4643137254901957</c:v>
                </c:pt>
                <c:pt idx="65165">
                  <c:v>2.4643137254901957</c:v>
                </c:pt>
                <c:pt idx="65166">
                  <c:v>2.4643137254901957</c:v>
                </c:pt>
                <c:pt idx="65167">
                  <c:v>2.4643137254901957</c:v>
                </c:pt>
                <c:pt idx="65168">
                  <c:v>2.4643137254901957</c:v>
                </c:pt>
                <c:pt idx="65169">
                  <c:v>2.4643137254901957</c:v>
                </c:pt>
                <c:pt idx="65170">
                  <c:v>2.4643137254901957</c:v>
                </c:pt>
                <c:pt idx="65171">
                  <c:v>2.4643137254901957</c:v>
                </c:pt>
                <c:pt idx="65172">
                  <c:v>2.4643137254901957</c:v>
                </c:pt>
                <c:pt idx="65173">
                  <c:v>2.4643137254901957</c:v>
                </c:pt>
                <c:pt idx="65174">
                  <c:v>2.4643137254901957</c:v>
                </c:pt>
                <c:pt idx="65175">
                  <c:v>2.4643137254901957</c:v>
                </c:pt>
                <c:pt idx="65176">
                  <c:v>2.4643137254901957</c:v>
                </c:pt>
                <c:pt idx="65177">
                  <c:v>2.4643137254901957</c:v>
                </c:pt>
                <c:pt idx="65178">
                  <c:v>2.4643137254901957</c:v>
                </c:pt>
                <c:pt idx="65179">
                  <c:v>2.4643137254901957</c:v>
                </c:pt>
                <c:pt idx="65180">
                  <c:v>2.4643137254901957</c:v>
                </c:pt>
                <c:pt idx="65181">
                  <c:v>2.4643137254901957</c:v>
                </c:pt>
                <c:pt idx="65182">
                  <c:v>2.4643137254901957</c:v>
                </c:pt>
                <c:pt idx="65183">
                  <c:v>2.4643137254901957</c:v>
                </c:pt>
                <c:pt idx="65184">
                  <c:v>2.4643137254901957</c:v>
                </c:pt>
                <c:pt idx="65185">
                  <c:v>2.4643137254901957</c:v>
                </c:pt>
                <c:pt idx="65186">
                  <c:v>2.4643137254901957</c:v>
                </c:pt>
                <c:pt idx="65187">
                  <c:v>2.4643137254901957</c:v>
                </c:pt>
                <c:pt idx="65188">
                  <c:v>2.4643137254901957</c:v>
                </c:pt>
                <c:pt idx="65189">
                  <c:v>2.4643137254901957</c:v>
                </c:pt>
                <c:pt idx="65190">
                  <c:v>2.4643137254901957</c:v>
                </c:pt>
                <c:pt idx="65191">
                  <c:v>2.4643137254901957</c:v>
                </c:pt>
                <c:pt idx="65192">
                  <c:v>2.4643137254901957</c:v>
                </c:pt>
                <c:pt idx="65193">
                  <c:v>2.4643137254901957</c:v>
                </c:pt>
                <c:pt idx="65194">
                  <c:v>2.4643137254901957</c:v>
                </c:pt>
                <c:pt idx="65195">
                  <c:v>2.4643137254901957</c:v>
                </c:pt>
                <c:pt idx="65196">
                  <c:v>2.4643137254901957</c:v>
                </c:pt>
                <c:pt idx="65197">
                  <c:v>2.4643137254901957</c:v>
                </c:pt>
                <c:pt idx="65198">
                  <c:v>2.4643137254901957</c:v>
                </c:pt>
                <c:pt idx="65199">
                  <c:v>2.4643137254901957</c:v>
                </c:pt>
                <c:pt idx="65200">
                  <c:v>2.4643137254901957</c:v>
                </c:pt>
                <c:pt idx="65201">
                  <c:v>2.4643137254901957</c:v>
                </c:pt>
                <c:pt idx="65202">
                  <c:v>2.4643137254901957</c:v>
                </c:pt>
                <c:pt idx="65203">
                  <c:v>2.4643137254901957</c:v>
                </c:pt>
                <c:pt idx="65204">
                  <c:v>2.4643137254901957</c:v>
                </c:pt>
                <c:pt idx="65205">
                  <c:v>2.4643137254901957</c:v>
                </c:pt>
                <c:pt idx="65206">
                  <c:v>2.4643137254901957</c:v>
                </c:pt>
                <c:pt idx="65207">
                  <c:v>2.4643137254901957</c:v>
                </c:pt>
                <c:pt idx="65208">
                  <c:v>2.4643137254901957</c:v>
                </c:pt>
                <c:pt idx="65209">
                  <c:v>2.4643137254901957</c:v>
                </c:pt>
                <c:pt idx="65210">
                  <c:v>2.6117647058823525</c:v>
                </c:pt>
                <c:pt idx="65211">
                  <c:v>2.6117647058823525</c:v>
                </c:pt>
                <c:pt idx="65212">
                  <c:v>2.6117647058823525</c:v>
                </c:pt>
                <c:pt idx="65213">
                  <c:v>2.6117647058823525</c:v>
                </c:pt>
                <c:pt idx="65214">
                  <c:v>2.6117647058823525</c:v>
                </c:pt>
                <c:pt idx="65215">
                  <c:v>2.6117647058823525</c:v>
                </c:pt>
                <c:pt idx="65216">
                  <c:v>2.6117647058823525</c:v>
                </c:pt>
                <c:pt idx="65217">
                  <c:v>2.6117647058823525</c:v>
                </c:pt>
                <c:pt idx="65218">
                  <c:v>2.6117647058823525</c:v>
                </c:pt>
                <c:pt idx="65219">
                  <c:v>2.6117647058823525</c:v>
                </c:pt>
                <c:pt idx="65220">
                  <c:v>2.6117647058823525</c:v>
                </c:pt>
                <c:pt idx="65221">
                  <c:v>2.6117647058823525</c:v>
                </c:pt>
                <c:pt idx="65222">
                  <c:v>2.6117647058823525</c:v>
                </c:pt>
                <c:pt idx="65223">
                  <c:v>2.6117647058823525</c:v>
                </c:pt>
                <c:pt idx="65224">
                  <c:v>2.6117647058823525</c:v>
                </c:pt>
                <c:pt idx="65225">
                  <c:v>2.6117647058823525</c:v>
                </c:pt>
                <c:pt idx="65226">
                  <c:v>2.6117647058823525</c:v>
                </c:pt>
                <c:pt idx="65227">
                  <c:v>2.6117647058823525</c:v>
                </c:pt>
                <c:pt idx="65228">
                  <c:v>2.6117647058823525</c:v>
                </c:pt>
                <c:pt idx="65229">
                  <c:v>2.6117647058823525</c:v>
                </c:pt>
                <c:pt idx="65230">
                  <c:v>2.6117647058823525</c:v>
                </c:pt>
                <c:pt idx="65231">
                  <c:v>2.6117647058823525</c:v>
                </c:pt>
                <c:pt idx="65232">
                  <c:v>2.6117647058823525</c:v>
                </c:pt>
                <c:pt idx="65233">
                  <c:v>2.6117647058823525</c:v>
                </c:pt>
                <c:pt idx="65234">
                  <c:v>2.6117647058823525</c:v>
                </c:pt>
                <c:pt idx="65235">
                  <c:v>2.6117647058823525</c:v>
                </c:pt>
                <c:pt idx="65236">
                  <c:v>2.6117647058823525</c:v>
                </c:pt>
                <c:pt idx="65237">
                  <c:v>2.6117647058823525</c:v>
                </c:pt>
                <c:pt idx="65238">
                  <c:v>2.6117647058823525</c:v>
                </c:pt>
                <c:pt idx="65239">
                  <c:v>2.6117647058823525</c:v>
                </c:pt>
                <c:pt idx="65240">
                  <c:v>2.6117647058823525</c:v>
                </c:pt>
                <c:pt idx="65241">
                  <c:v>2.6117647058823525</c:v>
                </c:pt>
                <c:pt idx="65242">
                  <c:v>2.4643137254901957</c:v>
                </c:pt>
                <c:pt idx="65243">
                  <c:v>2.4643137254901957</c:v>
                </c:pt>
                <c:pt idx="65244">
                  <c:v>2.4643137254901957</c:v>
                </c:pt>
                <c:pt idx="65245">
                  <c:v>2.4643137254901957</c:v>
                </c:pt>
                <c:pt idx="65246">
                  <c:v>2.4643137254901957</c:v>
                </c:pt>
                <c:pt idx="65247">
                  <c:v>2.4643137254901957</c:v>
                </c:pt>
                <c:pt idx="65248">
                  <c:v>2.4643137254901957</c:v>
                </c:pt>
                <c:pt idx="65249">
                  <c:v>2.4643137254901957</c:v>
                </c:pt>
                <c:pt idx="65250">
                  <c:v>2.4643137254901957</c:v>
                </c:pt>
                <c:pt idx="65251">
                  <c:v>2.4643137254901957</c:v>
                </c:pt>
                <c:pt idx="65252">
                  <c:v>2.4643137254901957</c:v>
                </c:pt>
                <c:pt idx="65253">
                  <c:v>2.4643137254901957</c:v>
                </c:pt>
                <c:pt idx="65254">
                  <c:v>2.4643137254901957</c:v>
                </c:pt>
                <c:pt idx="65255">
                  <c:v>2.4643137254901957</c:v>
                </c:pt>
                <c:pt idx="65256">
                  <c:v>2.4643137254901957</c:v>
                </c:pt>
                <c:pt idx="65257">
                  <c:v>2.4643137254901957</c:v>
                </c:pt>
                <c:pt idx="65258">
                  <c:v>2.4643137254901957</c:v>
                </c:pt>
                <c:pt idx="65259">
                  <c:v>2.4643137254901957</c:v>
                </c:pt>
                <c:pt idx="65260">
                  <c:v>2.4643137254901957</c:v>
                </c:pt>
                <c:pt idx="65261">
                  <c:v>2.4643137254901957</c:v>
                </c:pt>
                <c:pt idx="65262">
                  <c:v>2.4643137254901957</c:v>
                </c:pt>
                <c:pt idx="65263">
                  <c:v>2.4643137254901957</c:v>
                </c:pt>
                <c:pt idx="65264">
                  <c:v>2.4643137254901957</c:v>
                </c:pt>
                <c:pt idx="65265">
                  <c:v>2.4643137254901957</c:v>
                </c:pt>
                <c:pt idx="65266">
                  <c:v>2.4643137254901957</c:v>
                </c:pt>
                <c:pt idx="65267">
                  <c:v>2.4643137254901957</c:v>
                </c:pt>
                <c:pt idx="65268">
                  <c:v>2.4643137254901957</c:v>
                </c:pt>
                <c:pt idx="65269">
                  <c:v>2.4643137254901957</c:v>
                </c:pt>
                <c:pt idx="65270">
                  <c:v>2.4643137254901957</c:v>
                </c:pt>
                <c:pt idx="65271">
                  <c:v>2.4643137254901957</c:v>
                </c:pt>
                <c:pt idx="65272">
                  <c:v>2.4643137254901957</c:v>
                </c:pt>
                <c:pt idx="65273">
                  <c:v>2.4643137254901957</c:v>
                </c:pt>
                <c:pt idx="65274">
                  <c:v>2.4643137254901957</c:v>
                </c:pt>
                <c:pt idx="65275">
                  <c:v>2.4643137254901957</c:v>
                </c:pt>
                <c:pt idx="65276">
                  <c:v>2.4643137254901957</c:v>
                </c:pt>
                <c:pt idx="65277">
                  <c:v>2.4643137254901957</c:v>
                </c:pt>
                <c:pt idx="65278">
                  <c:v>2.4643137254901957</c:v>
                </c:pt>
                <c:pt idx="65279">
                  <c:v>2.4643137254901957</c:v>
                </c:pt>
                <c:pt idx="65280">
                  <c:v>2.4643137254901957</c:v>
                </c:pt>
                <c:pt idx="65281">
                  <c:v>2.4643137254901957</c:v>
                </c:pt>
                <c:pt idx="65282">
                  <c:v>2.4643137254901957</c:v>
                </c:pt>
                <c:pt idx="65283">
                  <c:v>2.4643137254901957</c:v>
                </c:pt>
                <c:pt idx="65284">
                  <c:v>2.4643137254901957</c:v>
                </c:pt>
                <c:pt idx="65285">
                  <c:v>2.4643137254901957</c:v>
                </c:pt>
                <c:pt idx="65286">
                  <c:v>2.4643137254901957</c:v>
                </c:pt>
                <c:pt idx="65287">
                  <c:v>2.4643137254901957</c:v>
                </c:pt>
                <c:pt idx="65288">
                  <c:v>2.4643137254901957</c:v>
                </c:pt>
                <c:pt idx="65289">
                  <c:v>2.4643137254901957</c:v>
                </c:pt>
                <c:pt idx="65290">
                  <c:v>2.4643137254901957</c:v>
                </c:pt>
                <c:pt idx="65291">
                  <c:v>2.4643137254901957</c:v>
                </c:pt>
                <c:pt idx="65292">
                  <c:v>2.4643137254901957</c:v>
                </c:pt>
                <c:pt idx="65293">
                  <c:v>2.4643137254901957</c:v>
                </c:pt>
                <c:pt idx="65294">
                  <c:v>2.4643137254901957</c:v>
                </c:pt>
                <c:pt idx="65295">
                  <c:v>2.4643137254901957</c:v>
                </c:pt>
                <c:pt idx="65296">
                  <c:v>2.4643137254901957</c:v>
                </c:pt>
                <c:pt idx="65297">
                  <c:v>2.4643137254901957</c:v>
                </c:pt>
                <c:pt idx="65298">
                  <c:v>2.4643137254901957</c:v>
                </c:pt>
                <c:pt idx="65299">
                  <c:v>2.4643137254901957</c:v>
                </c:pt>
                <c:pt idx="65300">
                  <c:v>2.4643137254901957</c:v>
                </c:pt>
                <c:pt idx="65301">
                  <c:v>2.4643137254901957</c:v>
                </c:pt>
                <c:pt idx="65302">
                  <c:v>2.4643137254901957</c:v>
                </c:pt>
                <c:pt idx="65303">
                  <c:v>2.4643137254901957</c:v>
                </c:pt>
                <c:pt idx="65304">
                  <c:v>2.4643137254901957</c:v>
                </c:pt>
                <c:pt idx="65305">
                  <c:v>2.4643137254901957</c:v>
                </c:pt>
                <c:pt idx="65306">
                  <c:v>2.6117647058823525</c:v>
                </c:pt>
                <c:pt idx="65307">
                  <c:v>2.6117647058823525</c:v>
                </c:pt>
                <c:pt idx="65308">
                  <c:v>2.6117647058823525</c:v>
                </c:pt>
                <c:pt idx="65309">
                  <c:v>2.6117647058823525</c:v>
                </c:pt>
                <c:pt idx="65310">
                  <c:v>2.6117647058823525</c:v>
                </c:pt>
                <c:pt idx="65311">
                  <c:v>2.6117647058823525</c:v>
                </c:pt>
                <c:pt idx="65312">
                  <c:v>2.6117647058823525</c:v>
                </c:pt>
                <c:pt idx="65313">
                  <c:v>2.6117647058823525</c:v>
                </c:pt>
                <c:pt idx="65314">
                  <c:v>2.6117647058823525</c:v>
                </c:pt>
                <c:pt idx="65315">
                  <c:v>2.6117647058823525</c:v>
                </c:pt>
                <c:pt idx="65316">
                  <c:v>2.6117647058823525</c:v>
                </c:pt>
                <c:pt idx="65317">
                  <c:v>2.6117647058823525</c:v>
                </c:pt>
                <c:pt idx="65318">
                  <c:v>2.6117647058823525</c:v>
                </c:pt>
                <c:pt idx="65319">
                  <c:v>2.6117647058823525</c:v>
                </c:pt>
                <c:pt idx="65320">
                  <c:v>2.6117647058823525</c:v>
                </c:pt>
                <c:pt idx="65321">
                  <c:v>2.6117647058823525</c:v>
                </c:pt>
                <c:pt idx="65322">
                  <c:v>2.6117647058823525</c:v>
                </c:pt>
                <c:pt idx="65323">
                  <c:v>2.6117647058823525</c:v>
                </c:pt>
                <c:pt idx="65324">
                  <c:v>2.6117647058823525</c:v>
                </c:pt>
                <c:pt idx="65325">
                  <c:v>2.6117647058823525</c:v>
                </c:pt>
                <c:pt idx="65326">
                  <c:v>2.6117647058823525</c:v>
                </c:pt>
                <c:pt idx="65327">
                  <c:v>2.6117647058823525</c:v>
                </c:pt>
                <c:pt idx="65328">
                  <c:v>2.6117647058823525</c:v>
                </c:pt>
                <c:pt idx="65329">
                  <c:v>2.6117647058823525</c:v>
                </c:pt>
                <c:pt idx="65330">
                  <c:v>2.6117647058823525</c:v>
                </c:pt>
                <c:pt idx="65331">
                  <c:v>2.6117647058823525</c:v>
                </c:pt>
                <c:pt idx="65332">
                  <c:v>2.6117647058823525</c:v>
                </c:pt>
                <c:pt idx="65333">
                  <c:v>2.6117647058823525</c:v>
                </c:pt>
                <c:pt idx="65334">
                  <c:v>2.6117647058823525</c:v>
                </c:pt>
                <c:pt idx="65335">
                  <c:v>2.6117647058823525</c:v>
                </c:pt>
                <c:pt idx="65336">
                  <c:v>2.6117647058823525</c:v>
                </c:pt>
                <c:pt idx="65337">
                  <c:v>2.6117647058823525</c:v>
                </c:pt>
                <c:pt idx="65338">
                  <c:v>2.6117647058823525</c:v>
                </c:pt>
                <c:pt idx="65339">
                  <c:v>2.4643137254901957</c:v>
                </c:pt>
                <c:pt idx="65340">
                  <c:v>2.4643137254901957</c:v>
                </c:pt>
                <c:pt idx="65341">
                  <c:v>2.4643137254901957</c:v>
                </c:pt>
                <c:pt idx="65342">
                  <c:v>2.4643137254901957</c:v>
                </c:pt>
                <c:pt idx="65343">
                  <c:v>2.4643137254901957</c:v>
                </c:pt>
                <c:pt idx="65344">
                  <c:v>2.4643137254901957</c:v>
                </c:pt>
                <c:pt idx="65345">
                  <c:v>2.4643137254901957</c:v>
                </c:pt>
                <c:pt idx="65346">
                  <c:v>2.4643137254901957</c:v>
                </c:pt>
                <c:pt idx="65347">
                  <c:v>2.4643137254901957</c:v>
                </c:pt>
                <c:pt idx="65348">
                  <c:v>2.4643137254901957</c:v>
                </c:pt>
                <c:pt idx="65349">
                  <c:v>2.4643137254901957</c:v>
                </c:pt>
                <c:pt idx="65350">
                  <c:v>2.4643137254901957</c:v>
                </c:pt>
                <c:pt idx="65351">
                  <c:v>2.4643137254901957</c:v>
                </c:pt>
                <c:pt idx="65352">
                  <c:v>2.4643137254901957</c:v>
                </c:pt>
                <c:pt idx="65353">
                  <c:v>2.4643137254901957</c:v>
                </c:pt>
                <c:pt idx="65354">
                  <c:v>2.4643137254901957</c:v>
                </c:pt>
                <c:pt idx="65355">
                  <c:v>2.4643137254901957</c:v>
                </c:pt>
                <c:pt idx="65356">
                  <c:v>2.4643137254901957</c:v>
                </c:pt>
                <c:pt idx="65357">
                  <c:v>2.4643137254901957</c:v>
                </c:pt>
                <c:pt idx="65358">
                  <c:v>2.4643137254901957</c:v>
                </c:pt>
                <c:pt idx="65359">
                  <c:v>2.4643137254901957</c:v>
                </c:pt>
                <c:pt idx="65360">
                  <c:v>2.4643137254901957</c:v>
                </c:pt>
                <c:pt idx="65361">
                  <c:v>2.4643137254901957</c:v>
                </c:pt>
                <c:pt idx="65362">
                  <c:v>2.4643137254901957</c:v>
                </c:pt>
                <c:pt idx="65363">
                  <c:v>2.4643137254901957</c:v>
                </c:pt>
                <c:pt idx="65364">
                  <c:v>2.4643137254901957</c:v>
                </c:pt>
                <c:pt idx="65365">
                  <c:v>2.4643137254901957</c:v>
                </c:pt>
                <c:pt idx="65366">
                  <c:v>2.4643137254901957</c:v>
                </c:pt>
                <c:pt idx="65367">
                  <c:v>2.4643137254901957</c:v>
                </c:pt>
                <c:pt idx="65368">
                  <c:v>2.4643137254901957</c:v>
                </c:pt>
                <c:pt idx="65369">
                  <c:v>2.4643137254901957</c:v>
                </c:pt>
                <c:pt idx="65370">
                  <c:v>2.4643137254901957</c:v>
                </c:pt>
                <c:pt idx="65371">
                  <c:v>2.4643137254901957</c:v>
                </c:pt>
                <c:pt idx="65372">
                  <c:v>2.4643137254901957</c:v>
                </c:pt>
                <c:pt idx="65373">
                  <c:v>2.4643137254901957</c:v>
                </c:pt>
                <c:pt idx="65374">
                  <c:v>2.4643137254901957</c:v>
                </c:pt>
                <c:pt idx="65375">
                  <c:v>2.4643137254901957</c:v>
                </c:pt>
                <c:pt idx="65376">
                  <c:v>2.4643137254901957</c:v>
                </c:pt>
                <c:pt idx="65377">
                  <c:v>2.4643137254901957</c:v>
                </c:pt>
                <c:pt idx="65378">
                  <c:v>2.4643137254901957</c:v>
                </c:pt>
                <c:pt idx="65379">
                  <c:v>2.4643137254901957</c:v>
                </c:pt>
                <c:pt idx="65380">
                  <c:v>2.4643137254901957</c:v>
                </c:pt>
                <c:pt idx="65381">
                  <c:v>2.4643137254901957</c:v>
                </c:pt>
                <c:pt idx="65382">
                  <c:v>2.4643137254901957</c:v>
                </c:pt>
                <c:pt idx="65383">
                  <c:v>2.4643137254901957</c:v>
                </c:pt>
                <c:pt idx="65384">
                  <c:v>2.4643137254901957</c:v>
                </c:pt>
                <c:pt idx="65385">
                  <c:v>2.4643137254901957</c:v>
                </c:pt>
                <c:pt idx="65386">
                  <c:v>2.4643137254901957</c:v>
                </c:pt>
                <c:pt idx="65387">
                  <c:v>2.4643137254901957</c:v>
                </c:pt>
                <c:pt idx="65388">
                  <c:v>2.4643137254901957</c:v>
                </c:pt>
                <c:pt idx="65389">
                  <c:v>2.4643137254901957</c:v>
                </c:pt>
                <c:pt idx="65390">
                  <c:v>2.4643137254901957</c:v>
                </c:pt>
                <c:pt idx="65391">
                  <c:v>2.4643137254901957</c:v>
                </c:pt>
                <c:pt idx="65392">
                  <c:v>2.4643137254901957</c:v>
                </c:pt>
                <c:pt idx="65393">
                  <c:v>2.4643137254901957</c:v>
                </c:pt>
                <c:pt idx="65394">
                  <c:v>2.4643137254901957</c:v>
                </c:pt>
                <c:pt idx="65395">
                  <c:v>2.4643137254901957</c:v>
                </c:pt>
                <c:pt idx="65396">
                  <c:v>2.4643137254901957</c:v>
                </c:pt>
                <c:pt idx="65397">
                  <c:v>2.4643137254901957</c:v>
                </c:pt>
                <c:pt idx="65398">
                  <c:v>2.4643137254901957</c:v>
                </c:pt>
                <c:pt idx="65399">
                  <c:v>2.4643137254901957</c:v>
                </c:pt>
                <c:pt idx="65400">
                  <c:v>2.6117647058823525</c:v>
                </c:pt>
                <c:pt idx="65401">
                  <c:v>2.6117647058823525</c:v>
                </c:pt>
                <c:pt idx="65402">
                  <c:v>2.6117647058823525</c:v>
                </c:pt>
                <c:pt idx="65403">
                  <c:v>2.6117647058823525</c:v>
                </c:pt>
                <c:pt idx="65404">
                  <c:v>2.6117647058823525</c:v>
                </c:pt>
                <c:pt idx="65405">
                  <c:v>2.6117647058823525</c:v>
                </c:pt>
                <c:pt idx="65406">
                  <c:v>2.6117647058823525</c:v>
                </c:pt>
                <c:pt idx="65407">
                  <c:v>2.6117647058823525</c:v>
                </c:pt>
                <c:pt idx="65408">
                  <c:v>2.6117647058823525</c:v>
                </c:pt>
                <c:pt idx="65409">
                  <c:v>2.6117647058823525</c:v>
                </c:pt>
                <c:pt idx="65410">
                  <c:v>2.6117647058823525</c:v>
                </c:pt>
                <c:pt idx="65411">
                  <c:v>2.6117647058823525</c:v>
                </c:pt>
                <c:pt idx="65412">
                  <c:v>2.6117647058823525</c:v>
                </c:pt>
                <c:pt idx="65413">
                  <c:v>2.6117647058823525</c:v>
                </c:pt>
                <c:pt idx="65414">
                  <c:v>2.6117647058823525</c:v>
                </c:pt>
                <c:pt idx="65415">
                  <c:v>2.6117647058823525</c:v>
                </c:pt>
                <c:pt idx="65416">
                  <c:v>2.6117647058823525</c:v>
                </c:pt>
                <c:pt idx="65417">
                  <c:v>2.6117647058823525</c:v>
                </c:pt>
                <c:pt idx="65418">
                  <c:v>2.6117647058823525</c:v>
                </c:pt>
                <c:pt idx="65419">
                  <c:v>2.6117647058823525</c:v>
                </c:pt>
                <c:pt idx="65420">
                  <c:v>2.6117647058823525</c:v>
                </c:pt>
                <c:pt idx="65421">
                  <c:v>2.6117647058823525</c:v>
                </c:pt>
                <c:pt idx="65422">
                  <c:v>2.6117647058823525</c:v>
                </c:pt>
                <c:pt idx="65423">
                  <c:v>2.6117647058823525</c:v>
                </c:pt>
                <c:pt idx="65424">
                  <c:v>2.6117647058823525</c:v>
                </c:pt>
                <c:pt idx="65425">
                  <c:v>2.6117647058823525</c:v>
                </c:pt>
                <c:pt idx="65426">
                  <c:v>2.6117647058823525</c:v>
                </c:pt>
                <c:pt idx="65427">
                  <c:v>2.6117647058823525</c:v>
                </c:pt>
                <c:pt idx="65428">
                  <c:v>2.6117647058823525</c:v>
                </c:pt>
                <c:pt idx="65429">
                  <c:v>2.6117647058823525</c:v>
                </c:pt>
                <c:pt idx="65430">
                  <c:v>2.6117647058823525</c:v>
                </c:pt>
                <c:pt idx="65431">
                  <c:v>2.6117647058823525</c:v>
                </c:pt>
                <c:pt idx="65432">
                  <c:v>2.6117647058823525</c:v>
                </c:pt>
                <c:pt idx="65433">
                  <c:v>2.6117647058823525</c:v>
                </c:pt>
                <c:pt idx="65434">
                  <c:v>2.4643137254901957</c:v>
                </c:pt>
                <c:pt idx="65435">
                  <c:v>2.4643137254901957</c:v>
                </c:pt>
                <c:pt idx="65436">
                  <c:v>2.4643137254901957</c:v>
                </c:pt>
                <c:pt idx="65437">
                  <c:v>2.4643137254901957</c:v>
                </c:pt>
                <c:pt idx="65438">
                  <c:v>2.4643137254901957</c:v>
                </c:pt>
                <c:pt idx="65439">
                  <c:v>2.4643137254901957</c:v>
                </c:pt>
                <c:pt idx="65440">
                  <c:v>2.4643137254901957</c:v>
                </c:pt>
                <c:pt idx="65441">
                  <c:v>2.4643137254901957</c:v>
                </c:pt>
                <c:pt idx="65442">
                  <c:v>2.4643137254901957</c:v>
                </c:pt>
                <c:pt idx="65443">
                  <c:v>2.4643137254901957</c:v>
                </c:pt>
                <c:pt idx="65444">
                  <c:v>2.4643137254901957</c:v>
                </c:pt>
                <c:pt idx="65445">
                  <c:v>2.4643137254901957</c:v>
                </c:pt>
                <c:pt idx="65446">
                  <c:v>2.4643137254901957</c:v>
                </c:pt>
                <c:pt idx="65447">
                  <c:v>2.4643137254901957</c:v>
                </c:pt>
                <c:pt idx="65448">
                  <c:v>2.4643137254901957</c:v>
                </c:pt>
                <c:pt idx="65449">
                  <c:v>2.4643137254901957</c:v>
                </c:pt>
                <c:pt idx="65450">
                  <c:v>2.4643137254901957</c:v>
                </c:pt>
                <c:pt idx="65451">
                  <c:v>2.4643137254901957</c:v>
                </c:pt>
                <c:pt idx="65452">
                  <c:v>2.4643137254901957</c:v>
                </c:pt>
                <c:pt idx="65453">
                  <c:v>2.4643137254901957</c:v>
                </c:pt>
                <c:pt idx="65454">
                  <c:v>2.4643137254901957</c:v>
                </c:pt>
                <c:pt idx="65455">
                  <c:v>2.4643137254901957</c:v>
                </c:pt>
                <c:pt idx="65456">
                  <c:v>2.4643137254901957</c:v>
                </c:pt>
                <c:pt idx="65457">
                  <c:v>2.4643137254901957</c:v>
                </c:pt>
                <c:pt idx="65458">
                  <c:v>2.4643137254901957</c:v>
                </c:pt>
                <c:pt idx="65459">
                  <c:v>2.4643137254901957</c:v>
                </c:pt>
                <c:pt idx="65460">
                  <c:v>2.4643137254901957</c:v>
                </c:pt>
                <c:pt idx="65461">
                  <c:v>2.4643137254901957</c:v>
                </c:pt>
                <c:pt idx="65462">
                  <c:v>2.4643137254901957</c:v>
                </c:pt>
                <c:pt idx="65463">
                  <c:v>2.4643137254901957</c:v>
                </c:pt>
                <c:pt idx="65464">
                  <c:v>2.4643137254901957</c:v>
                </c:pt>
                <c:pt idx="65465">
                  <c:v>2.4643137254901957</c:v>
                </c:pt>
                <c:pt idx="65466">
                  <c:v>2.4643137254901957</c:v>
                </c:pt>
                <c:pt idx="65467">
                  <c:v>2.4643137254901957</c:v>
                </c:pt>
                <c:pt idx="65468">
                  <c:v>2.4643137254901957</c:v>
                </c:pt>
                <c:pt idx="65469">
                  <c:v>2.4643137254901957</c:v>
                </c:pt>
                <c:pt idx="65470">
                  <c:v>2.4643137254901957</c:v>
                </c:pt>
                <c:pt idx="65471">
                  <c:v>2.4643137254901957</c:v>
                </c:pt>
                <c:pt idx="65472">
                  <c:v>2.4643137254901957</c:v>
                </c:pt>
                <c:pt idx="65473">
                  <c:v>2.4643137254901957</c:v>
                </c:pt>
                <c:pt idx="65474">
                  <c:v>2.4643137254901957</c:v>
                </c:pt>
                <c:pt idx="65475">
                  <c:v>2.4643137254901957</c:v>
                </c:pt>
                <c:pt idx="65476">
                  <c:v>2.4643137254901957</c:v>
                </c:pt>
                <c:pt idx="65477">
                  <c:v>2.4643137254901957</c:v>
                </c:pt>
                <c:pt idx="65478">
                  <c:v>2.4643137254901957</c:v>
                </c:pt>
                <c:pt idx="65479">
                  <c:v>2.4643137254901957</c:v>
                </c:pt>
                <c:pt idx="65480">
                  <c:v>2.4643137254901957</c:v>
                </c:pt>
                <c:pt idx="65481">
                  <c:v>2.4643137254901957</c:v>
                </c:pt>
                <c:pt idx="65482">
                  <c:v>2.4643137254901957</c:v>
                </c:pt>
                <c:pt idx="65483">
                  <c:v>2.4643137254901957</c:v>
                </c:pt>
                <c:pt idx="65484">
                  <c:v>2.4643137254901957</c:v>
                </c:pt>
                <c:pt idx="65485">
                  <c:v>2.4643137254901957</c:v>
                </c:pt>
                <c:pt idx="65486">
                  <c:v>2.4643137254901957</c:v>
                </c:pt>
                <c:pt idx="65487">
                  <c:v>2.4643137254901957</c:v>
                </c:pt>
                <c:pt idx="65488">
                  <c:v>2.4643137254901957</c:v>
                </c:pt>
                <c:pt idx="65489">
                  <c:v>2.4643137254901957</c:v>
                </c:pt>
                <c:pt idx="65490">
                  <c:v>2.4643137254901957</c:v>
                </c:pt>
                <c:pt idx="65491">
                  <c:v>2.4643137254901957</c:v>
                </c:pt>
                <c:pt idx="65492">
                  <c:v>2.4643137254901957</c:v>
                </c:pt>
                <c:pt idx="65493">
                  <c:v>2.4643137254901957</c:v>
                </c:pt>
                <c:pt idx="65494">
                  <c:v>2.4643137254901957</c:v>
                </c:pt>
                <c:pt idx="65495">
                  <c:v>2.4643137254901957</c:v>
                </c:pt>
                <c:pt idx="65496">
                  <c:v>2.6117647058823525</c:v>
                </c:pt>
                <c:pt idx="65497">
                  <c:v>2.6117647058823525</c:v>
                </c:pt>
                <c:pt idx="65498">
                  <c:v>2.6117647058823525</c:v>
                </c:pt>
                <c:pt idx="65499">
                  <c:v>2.6117647058823525</c:v>
                </c:pt>
                <c:pt idx="65500">
                  <c:v>2.6117647058823525</c:v>
                </c:pt>
                <c:pt idx="65501">
                  <c:v>2.6117647058823525</c:v>
                </c:pt>
                <c:pt idx="65502">
                  <c:v>2.6117647058823525</c:v>
                </c:pt>
                <c:pt idx="65503">
                  <c:v>2.6117647058823525</c:v>
                </c:pt>
                <c:pt idx="65504">
                  <c:v>2.6117647058823525</c:v>
                </c:pt>
                <c:pt idx="65505">
                  <c:v>2.6117647058823525</c:v>
                </c:pt>
                <c:pt idx="65506">
                  <c:v>2.6117647058823525</c:v>
                </c:pt>
                <c:pt idx="65507">
                  <c:v>2.6117647058823525</c:v>
                </c:pt>
                <c:pt idx="65508">
                  <c:v>2.6117647058823525</c:v>
                </c:pt>
                <c:pt idx="65509">
                  <c:v>2.6117647058823525</c:v>
                </c:pt>
                <c:pt idx="65510">
                  <c:v>2.6117647058823525</c:v>
                </c:pt>
                <c:pt idx="65511">
                  <c:v>2.6117647058823525</c:v>
                </c:pt>
                <c:pt idx="65512">
                  <c:v>2.6117647058823525</c:v>
                </c:pt>
                <c:pt idx="65513">
                  <c:v>2.6117647058823525</c:v>
                </c:pt>
                <c:pt idx="65514">
                  <c:v>2.6117647058823525</c:v>
                </c:pt>
                <c:pt idx="65515">
                  <c:v>2.6117647058823525</c:v>
                </c:pt>
                <c:pt idx="65516">
                  <c:v>2.6117647058823525</c:v>
                </c:pt>
                <c:pt idx="65517">
                  <c:v>2.6117647058823525</c:v>
                </c:pt>
                <c:pt idx="65518">
                  <c:v>2.6117647058823525</c:v>
                </c:pt>
                <c:pt idx="65519">
                  <c:v>2.6117647058823525</c:v>
                </c:pt>
                <c:pt idx="65520">
                  <c:v>2.6117647058823525</c:v>
                </c:pt>
                <c:pt idx="65521">
                  <c:v>2.6117647058823525</c:v>
                </c:pt>
                <c:pt idx="65522">
                  <c:v>2.6117647058823525</c:v>
                </c:pt>
                <c:pt idx="65523">
                  <c:v>2.6117647058823525</c:v>
                </c:pt>
                <c:pt idx="65524">
                  <c:v>2.6117647058823525</c:v>
                </c:pt>
                <c:pt idx="65525">
                  <c:v>2.6117647058823525</c:v>
                </c:pt>
                <c:pt idx="65526">
                  <c:v>2.6117647058823525</c:v>
                </c:pt>
                <c:pt idx="65527">
                  <c:v>2.6117647058823525</c:v>
                </c:pt>
                <c:pt idx="65528">
                  <c:v>2.6117647058823525</c:v>
                </c:pt>
                <c:pt idx="65529">
                  <c:v>2.4643137254901957</c:v>
                </c:pt>
                <c:pt idx="65530">
                  <c:v>2.4643137254901957</c:v>
                </c:pt>
                <c:pt idx="65531">
                  <c:v>2.4643137254901957</c:v>
                </c:pt>
                <c:pt idx="65532">
                  <c:v>2.4643137254901957</c:v>
                </c:pt>
                <c:pt idx="65533">
                  <c:v>2.4643137254901957</c:v>
                </c:pt>
                <c:pt idx="65534">
                  <c:v>2.4643137254901957</c:v>
                </c:pt>
                <c:pt idx="65535">
                  <c:v>2.4643137254901957</c:v>
                </c:pt>
                <c:pt idx="65536">
                  <c:v>2.4643137254901957</c:v>
                </c:pt>
                <c:pt idx="65537">
                  <c:v>2.4643137254901957</c:v>
                </c:pt>
                <c:pt idx="65538">
                  <c:v>2.4643137254901957</c:v>
                </c:pt>
                <c:pt idx="65539">
                  <c:v>2.4643137254901957</c:v>
                </c:pt>
                <c:pt idx="65540">
                  <c:v>2.4643137254901957</c:v>
                </c:pt>
                <c:pt idx="65541">
                  <c:v>2.4643137254901957</c:v>
                </c:pt>
                <c:pt idx="65542">
                  <c:v>2.4643137254901957</c:v>
                </c:pt>
                <c:pt idx="65543">
                  <c:v>2.4643137254901957</c:v>
                </c:pt>
                <c:pt idx="65544">
                  <c:v>2.4643137254901957</c:v>
                </c:pt>
                <c:pt idx="65545">
                  <c:v>2.4643137254901957</c:v>
                </c:pt>
                <c:pt idx="65546">
                  <c:v>2.4643137254901957</c:v>
                </c:pt>
                <c:pt idx="65547">
                  <c:v>2.4643137254901957</c:v>
                </c:pt>
                <c:pt idx="65548">
                  <c:v>2.4643137254901957</c:v>
                </c:pt>
                <c:pt idx="65549">
                  <c:v>2.4643137254901957</c:v>
                </c:pt>
                <c:pt idx="65550">
                  <c:v>2.4643137254901957</c:v>
                </c:pt>
                <c:pt idx="65551">
                  <c:v>2.4643137254901957</c:v>
                </c:pt>
                <c:pt idx="65552">
                  <c:v>2.4643137254901957</c:v>
                </c:pt>
                <c:pt idx="65553">
                  <c:v>2.4643137254901957</c:v>
                </c:pt>
                <c:pt idx="65554">
                  <c:v>2.4643137254901957</c:v>
                </c:pt>
                <c:pt idx="65555">
                  <c:v>2.4643137254901957</c:v>
                </c:pt>
                <c:pt idx="65556">
                  <c:v>2.4643137254901957</c:v>
                </c:pt>
                <c:pt idx="65557">
                  <c:v>2.4643137254901957</c:v>
                </c:pt>
                <c:pt idx="65558">
                  <c:v>2.4643137254901957</c:v>
                </c:pt>
                <c:pt idx="65559">
                  <c:v>2.4643137254901957</c:v>
                </c:pt>
                <c:pt idx="65560">
                  <c:v>2.4643137254901957</c:v>
                </c:pt>
                <c:pt idx="65561">
                  <c:v>2.4643137254901957</c:v>
                </c:pt>
                <c:pt idx="65562">
                  <c:v>2.4643137254901957</c:v>
                </c:pt>
                <c:pt idx="65563">
                  <c:v>2.4643137254901957</c:v>
                </c:pt>
                <c:pt idx="65564">
                  <c:v>2.4643137254901957</c:v>
                </c:pt>
                <c:pt idx="65565">
                  <c:v>2.4643137254901957</c:v>
                </c:pt>
                <c:pt idx="65566">
                  <c:v>2.4643137254901957</c:v>
                </c:pt>
                <c:pt idx="65567">
                  <c:v>2.4643137254901957</c:v>
                </c:pt>
                <c:pt idx="65568">
                  <c:v>2.4643137254901957</c:v>
                </c:pt>
                <c:pt idx="65569">
                  <c:v>2.4643137254901957</c:v>
                </c:pt>
                <c:pt idx="65570">
                  <c:v>2.4643137254901957</c:v>
                </c:pt>
                <c:pt idx="65571">
                  <c:v>2.4643137254901957</c:v>
                </c:pt>
                <c:pt idx="65572">
                  <c:v>2.4643137254901957</c:v>
                </c:pt>
                <c:pt idx="65573">
                  <c:v>2.4643137254901957</c:v>
                </c:pt>
                <c:pt idx="65574">
                  <c:v>2.4643137254901957</c:v>
                </c:pt>
                <c:pt idx="65575">
                  <c:v>2.4643137254901957</c:v>
                </c:pt>
                <c:pt idx="65576">
                  <c:v>2.4643137254901957</c:v>
                </c:pt>
                <c:pt idx="65577">
                  <c:v>2.4643137254901957</c:v>
                </c:pt>
                <c:pt idx="65578">
                  <c:v>2.4643137254901957</c:v>
                </c:pt>
                <c:pt idx="65579">
                  <c:v>2.4643137254901957</c:v>
                </c:pt>
                <c:pt idx="65580">
                  <c:v>2.4643137254901957</c:v>
                </c:pt>
                <c:pt idx="65581">
                  <c:v>2.4643137254901957</c:v>
                </c:pt>
                <c:pt idx="65582">
                  <c:v>2.4643137254901957</c:v>
                </c:pt>
                <c:pt idx="65583">
                  <c:v>2.4643137254901957</c:v>
                </c:pt>
                <c:pt idx="65584">
                  <c:v>2.4643137254901957</c:v>
                </c:pt>
                <c:pt idx="65585">
                  <c:v>2.4643137254901957</c:v>
                </c:pt>
                <c:pt idx="65586">
                  <c:v>2.4643137254901957</c:v>
                </c:pt>
                <c:pt idx="65587">
                  <c:v>2.4643137254901957</c:v>
                </c:pt>
                <c:pt idx="65588">
                  <c:v>2.4643137254901957</c:v>
                </c:pt>
                <c:pt idx="65589">
                  <c:v>2.4643137254901957</c:v>
                </c:pt>
                <c:pt idx="65590">
                  <c:v>2.4643137254901957</c:v>
                </c:pt>
                <c:pt idx="65591">
                  <c:v>2.4643137254901957</c:v>
                </c:pt>
                <c:pt idx="65592">
                  <c:v>2.6117647058823525</c:v>
                </c:pt>
                <c:pt idx="65593">
                  <c:v>2.6117647058823525</c:v>
                </c:pt>
                <c:pt idx="65594">
                  <c:v>2.6117647058823525</c:v>
                </c:pt>
                <c:pt idx="65595">
                  <c:v>2.6117647058823525</c:v>
                </c:pt>
                <c:pt idx="65596">
                  <c:v>2.6117647058823525</c:v>
                </c:pt>
                <c:pt idx="65597">
                  <c:v>2.6117647058823525</c:v>
                </c:pt>
                <c:pt idx="65598">
                  <c:v>2.6117647058823525</c:v>
                </c:pt>
                <c:pt idx="65599">
                  <c:v>2.6117647058823525</c:v>
                </c:pt>
                <c:pt idx="65600">
                  <c:v>2.6117647058823525</c:v>
                </c:pt>
                <c:pt idx="65601">
                  <c:v>2.6117647058823525</c:v>
                </c:pt>
                <c:pt idx="65602">
                  <c:v>2.6117647058823525</c:v>
                </c:pt>
                <c:pt idx="65603">
                  <c:v>2.6117647058823525</c:v>
                </c:pt>
                <c:pt idx="65604">
                  <c:v>2.6117647058823525</c:v>
                </c:pt>
                <c:pt idx="65605">
                  <c:v>2.6117647058823525</c:v>
                </c:pt>
                <c:pt idx="65606">
                  <c:v>2.6117647058823525</c:v>
                </c:pt>
                <c:pt idx="65607">
                  <c:v>2.6117647058823525</c:v>
                </c:pt>
                <c:pt idx="65608">
                  <c:v>2.6117647058823525</c:v>
                </c:pt>
                <c:pt idx="65609">
                  <c:v>2.6117647058823525</c:v>
                </c:pt>
                <c:pt idx="65610">
                  <c:v>2.6117647058823525</c:v>
                </c:pt>
                <c:pt idx="65611">
                  <c:v>2.6117647058823525</c:v>
                </c:pt>
                <c:pt idx="65612">
                  <c:v>2.6117647058823525</c:v>
                </c:pt>
                <c:pt idx="65613">
                  <c:v>2.6117647058823525</c:v>
                </c:pt>
                <c:pt idx="65614">
                  <c:v>2.6117647058823525</c:v>
                </c:pt>
                <c:pt idx="65615">
                  <c:v>2.6117647058823525</c:v>
                </c:pt>
                <c:pt idx="65616">
                  <c:v>2.6117647058823525</c:v>
                </c:pt>
                <c:pt idx="65617">
                  <c:v>2.6117647058823525</c:v>
                </c:pt>
                <c:pt idx="65618">
                  <c:v>2.6117647058823525</c:v>
                </c:pt>
                <c:pt idx="65619">
                  <c:v>2.6117647058823525</c:v>
                </c:pt>
                <c:pt idx="65620">
                  <c:v>2.6117647058823525</c:v>
                </c:pt>
                <c:pt idx="65621">
                  <c:v>2.6117647058823525</c:v>
                </c:pt>
                <c:pt idx="65622">
                  <c:v>2.6117647058823525</c:v>
                </c:pt>
                <c:pt idx="65623">
                  <c:v>2.6117647058823525</c:v>
                </c:pt>
                <c:pt idx="65624">
                  <c:v>2.4643137254901957</c:v>
                </c:pt>
                <c:pt idx="65625">
                  <c:v>2.4643137254901957</c:v>
                </c:pt>
                <c:pt idx="65626">
                  <c:v>2.4643137254901957</c:v>
                </c:pt>
                <c:pt idx="65627">
                  <c:v>2.4643137254901957</c:v>
                </c:pt>
                <c:pt idx="65628">
                  <c:v>2.4643137254901957</c:v>
                </c:pt>
                <c:pt idx="65629">
                  <c:v>2.4643137254901957</c:v>
                </c:pt>
                <c:pt idx="65630">
                  <c:v>2.4643137254901957</c:v>
                </c:pt>
                <c:pt idx="65631">
                  <c:v>2.4643137254901957</c:v>
                </c:pt>
                <c:pt idx="65632">
                  <c:v>2.4643137254901957</c:v>
                </c:pt>
                <c:pt idx="65633">
                  <c:v>2.4643137254901957</c:v>
                </c:pt>
                <c:pt idx="65634">
                  <c:v>2.4643137254901957</c:v>
                </c:pt>
                <c:pt idx="65635">
                  <c:v>2.4643137254901957</c:v>
                </c:pt>
                <c:pt idx="65636">
                  <c:v>2.4643137254901957</c:v>
                </c:pt>
                <c:pt idx="65637">
                  <c:v>2.4643137254901957</c:v>
                </c:pt>
                <c:pt idx="65638">
                  <c:v>2.4643137254901957</c:v>
                </c:pt>
                <c:pt idx="65639">
                  <c:v>2.4643137254901957</c:v>
                </c:pt>
                <c:pt idx="65640">
                  <c:v>2.4643137254901957</c:v>
                </c:pt>
                <c:pt idx="65641">
                  <c:v>2.4643137254901957</c:v>
                </c:pt>
                <c:pt idx="65642">
                  <c:v>2.4643137254901957</c:v>
                </c:pt>
                <c:pt idx="65643">
                  <c:v>2.4643137254901957</c:v>
                </c:pt>
                <c:pt idx="65644">
                  <c:v>2.4643137254901957</c:v>
                </c:pt>
                <c:pt idx="65645">
                  <c:v>2.4643137254901957</c:v>
                </c:pt>
                <c:pt idx="65646">
                  <c:v>2.4643137254901957</c:v>
                </c:pt>
                <c:pt idx="65647">
                  <c:v>2.4643137254901957</c:v>
                </c:pt>
                <c:pt idx="65648">
                  <c:v>2.4643137254901957</c:v>
                </c:pt>
                <c:pt idx="65649">
                  <c:v>2.4643137254901957</c:v>
                </c:pt>
                <c:pt idx="65650">
                  <c:v>2.4643137254901957</c:v>
                </c:pt>
                <c:pt idx="65651">
                  <c:v>2.4643137254901957</c:v>
                </c:pt>
                <c:pt idx="65652">
                  <c:v>2.4643137254901957</c:v>
                </c:pt>
                <c:pt idx="65653">
                  <c:v>2.4643137254901957</c:v>
                </c:pt>
                <c:pt idx="65654">
                  <c:v>2.4643137254901957</c:v>
                </c:pt>
                <c:pt idx="65655">
                  <c:v>2.4643137254901957</c:v>
                </c:pt>
                <c:pt idx="65656">
                  <c:v>2.4643137254901957</c:v>
                </c:pt>
                <c:pt idx="65657">
                  <c:v>2.4643137254901957</c:v>
                </c:pt>
                <c:pt idx="65658">
                  <c:v>2.4643137254901957</c:v>
                </c:pt>
                <c:pt idx="65659">
                  <c:v>2.4643137254901957</c:v>
                </c:pt>
                <c:pt idx="65660">
                  <c:v>2.4643137254901957</c:v>
                </c:pt>
                <c:pt idx="65661">
                  <c:v>2.4643137254901957</c:v>
                </c:pt>
                <c:pt idx="65662">
                  <c:v>2.4643137254901957</c:v>
                </c:pt>
                <c:pt idx="65663">
                  <c:v>2.4643137254901957</c:v>
                </c:pt>
                <c:pt idx="65664">
                  <c:v>2.4643137254901957</c:v>
                </c:pt>
                <c:pt idx="65665">
                  <c:v>2.4643137254901957</c:v>
                </c:pt>
                <c:pt idx="65666">
                  <c:v>2.4643137254901957</c:v>
                </c:pt>
                <c:pt idx="65667">
                  <c:v>2.4643137254901957</c:v>
                </c:pt>
                <c:pt idx="65668">
                  <c:v>2.4643137254901957</c:v>
                </c:pt>
                <c:pt idx="65669">
                  <c:v>2.4643137254901957</c:v>
                </c:pt>
                <c:pt idx="65670">
                  <c:v>2.4643137254901957</c:v>
                </c:pt>
                <c:pt idx="65671">
                  <c:v>2.4643137254901957</c:v>
                </c:pt>
                <c:pt idx="65672">
                  <c:v>2.4643137254901957</c:v>
                </c:pt>
                <c:pt idx="65673">
                  <c:v>2.4643137254901957</c:v>
                </c:pt>
                <c:pt idx="65674">
                  <c:v>2.4643137254901957</c:v>
                </c:pt>
                <c:pt idx="65675">
                  <c:v>2.4643137254901957</c:v>
                </c:pt>
                <c:pt idx="65676">
                  <c:v>2.4643137254901957</c:v>
                </c:pt>
                <c:pt idx="65677">
                  <c:v>2.4643137254901957</c:v>
                </c:pt>
                <c:pt idx="65678">
                  <c:v>2.4643137254901957</c:v>
                </c:pt>
                <c:pt idx="65679">
                  <c:v>2.4643137254901957</c:v>
                </c:pt>
                <c:pt idx="65680">
                  <c:v>2.4643137254901957</c:v>
                </c:pt>
                <c:pt idx="65681">
                  <c:v>2.4643137254901957</c:v>
                </c:pt>
                <c:pt idx="65682">
                  <c:v>2.4643137254901957</c:v>
                </c:pt>
                <c:pt idx="65683">
                  <c:v>2.4643137254901957</c:v>
                </c:pt>
                <c:pt idx="65684">
                  <c:v>2.4643137254901957</c:v>
                </c:pt>
                <c:pt idx="65685">
                  <c:v>2.4643137254901957</c:v>
                </c:pt>
                <c:pt idx="65686">
                  <c:v>2.4643137254901957</c:v>
                </c:pt>
                <c:pt idx="65687">
                  <c:v>2.4643137254901957</c:v>
                </c:pt>
                <c:pt idx="65688">
                  <c:v>2.4643137254901957</c:v>
                </c:pt>
                <c:pt idx="65689">
                  <c:v>2.6117647058823525</c:v>
                </c:pt>
                <c:pt idx="65690">
                  <c:v>2.6117647058823525</c:v>
                </c:pt>
                <c:pt idx="65691">
                  <c:v>2.6117647058823525</c:v>
                </c:pt>
                <c:pt idx="65692">
                  <c:v>2.6117647058823525</c:v>
                </c:pt>
                <c:pt idx="65693">
                  <c:v>2.6117647058823525</c:v>
                </c:pt>
                <c:pt idx="65694">
                  <c:v>2.6117647058823525</c:v>
                </c:pt>
                <c:pt idx="65695">
                  <c:v>2.6117647058823525</c:v>
                </c:pt>
                <c:pt idx="65696">
                  <c:v>2.6117647058823525</c:v>
                </c:pt>
                <c:pt idx="65697">
                  <c:v>2.6117647058823525</c:v>
                </c:pt>
                <c:pt idx="65698">
                  <c:v>2.6117647058823525</c:v>
                </c:pt>
                <c:pt idx="65699">
                  <c:v>2.6117647058823525</c:v>
                </c:pt>
                <c:pt idx="65700">
                  <c:v>2.6117647058823525</c:v>
                </c:pt>
                <c:pt idx="65701">
                  <c:v>2.6117647058823525</c:v>
                </c:pt>
                <c:pt idx="65702">
                  <c:v>2.6117647058823525</c:v>
                </c:pt>
                <c:pt idx="65703">
                  <c:v>2.6117647058823525</c:v>
                </c:pt>
                <c:pt idx="65704">
                  <c:v>2.6117647058823525</c:v>
                </c:pt>
                <c:pt idx="65705">
                  <c:v>2.6117647058823525</c:v>
                </c:pt>
                <c:pt idx="65706">
                  <c:v>2.6117647058823525</c:v>
                </c:pt>
                <c:pt idx="65707">
                  <c:v>2.6117647058823525</c:v>
                </c:pt>
                <c:pt idx="65708">
                  <c:v>2.6117647058823525</c:v>
                </c:pt>
                <c:pt idx="65709">
                  <c:v>2.6117647058823525</c:v>
                </c:pt>
                <c:pt idx="65710">
                  <c:v>2.6117647058823525</c:v>
                </c:pt>
                <c:pt idx="65711">
                  <c:v>2.6117647058823525</c:v>
                </c:pt>
                <c:pt idx="65712">
                  <c:v>2.6117647058823525</c:v>
                </c:pt>
                <c:pt idx="65713">
                  <c:v>2.6117647058823525</c:v>
                </c:pt>
                <c:pt idx="65714">
                  <c:v>2.6117647058823525</c:v>
                </c:pt>
                <c:pt idx="65715">
                  <c:v>2.6117647058823525</c:v>
                </c:pt>
                <c:pt idx="65716">
                  <c:v>2.6117647058823525</c:v>
                </c:pt>
                <c:pt idx="65717">
                  <c:v>2.6117647058823525</c:v>
                </c:pt>
                <c:pt idx="65718">
                  <c:v>2.6117647058823525</c:v>
                </c:pt>
                <c:pt idx="65719">
                  <c:v>2.4643137254901957</c:v>
                </c:pt>
                <c:pt idx="65720">
                  <c:v>2.4643137254901957</c:v>
                </c:pt>
                <c:pt idx="65721">
                  <c:v>2.4643137254901957</c:v>
                </c:pt>
                <c:pt idx="65722">
                  <c:v>2.4643137254901957</c:v>
                </c:pt>
                <c:pt idx="65723">
                  <c:v>2.4643137254901957</c:v>
                </c:pt>
                <c:pt idx="65724">
                  <c:v>2.4643137254901957</c:v>
                </c:pt>
                <c:pt idx="65725">
                  <c:v>2.4643137254901957</c:v>
                </c:pt>
                <c:pt idx="65726">
                  <c:v>2.4643137254901957</c:v>
                </c:pt>
                <c:pt idx="65727">
                  <c:v>2.4643137254901957</c:v>
                </c:pt>
                <c:pt idx="65728">
                  <c:v>2.4643137254901957</c:v>
                </c:pt>
                <c:pt idx="65729">
                  <c:v>2.4643137254901957</c:v>
                </c:pt>
                <c:pt idx="65730">
                  <c:v>2.4643137254901957</c:v>
                </c:pt>
                <c:pt idx="65731">
                  <c:v>2.4643137254901957</c:v>
                </c:pt>
                <c:pt idx="65732">
                  <c:v>2.4643137254901957</c:v>
                </c:pt>
                <c:pt idx="65733">
                  <c:v>2.4643137254901957</c:v>
                </c:pt>
                <c:pt idx="65734">
                  <c:v>2.4643137254901957</c:v>
                </c:pt>
                <c:pt idx="65735">
                  <c:v>2.4643137254901957</c:v>
                </c:pt>
                <c:pt idx="65736">
                  <c:v>2.4643137254901957</c:v>
                </c:pt>
                <c:pt idx="65737">
                  <c:v>2.4643137254901957</c:v>
                </c:pt>
                <c:pt idx="65738">
                  <c:v>2.4643137254901957</c:v>
                </c:pt>
                <c:pt idx="65739">
                  <c:v>2.4643137254901957</c:v>
                </c:pt>
                <c:pt idx="65740">
                  <c:v>2.4643137254901957</c:v>
                </c:pt>
                <c:pt idx="65741">
                  <c:v>2.4643137254901957</c:v>
                </c:pt>
                <c:pt idx="65742">
                  <c:v>2.4643137254901957</c:v>
                </c:pt>
                <c:pt idx="65743">
                  <c:v>2.4643137254901957</c:v>
                </c:pt>
                <c:pt idx="65744">
                  <c:v>2.4643137254901957</c:v>
                </c:pt>
                <c:pt idx="65745">
                  <c:v>2.4643137254901957</c:v>
                </c:pt>
                <c:pt idx="65746">
                  <c:v>2.4643137254901957</c:v>
                </c:pt>
                <c:pt idx="65747">
                  <c:v>2.4643137254901957</c:v>
                </c:pt>
                <c:pt idx="65748">
                  <c:v>2.4643137254901957</c:v>
                </c:pt>
                <c:pt idx="65749">
                  <c:v>2.4643137254901957</c:v>
                </c:pt>
                <c:pt idx="65750">
                  <c:v>2.4643137254901957</c:v>
                </c:pt>
                <c:pt idx="65751">
                  <c:v>2.4643137254901957</c:v>
                </c:pt>
                <c:pt idx="65752">
                  <c:v>2.4643137254901957</c:v>
                </c:pt>
                <c:pt idx="65753">
                  <c:v>2.4643137254901957</c:v>
                </c:pt>
                <c:pt idx="65754">
                  <c:v>2.4643137254901957</c:v>
                </c:pt>
                <c:pt idx="65755">
                  <c:v>2.4643137254901957</c:v>
                </c:pt>
                <c:pt idx="65756">
                  <c:v>2.4643137254901957</c:v>
                </c:pt>
                <c:pt idx="65757">
                  <c:v>2.4643137254901957</c:v>
                </c:pt>
                <c:pt idx="65758">
                  <c:v>2.4643137254901957</c:v>
                </c:pt>
                <c:pt idx="65759">
                  <c:v>2.4643137254901957</c:v>
                </c:pt>
                <c:pt idx="65760">
                  <c:v>2.4643137254901957</c:v>
                </c:pt>
                <c:pt idx="65761">
                  <c:v>2.4643137254901957</c:v>
                </c:pt>
                <c:pt idx="65762">
                  <c:v>2.4643137254901957</c:v>
                </c:pt>
                <c:pt idx="65763">
                  <c:v>2.4643137254901957</c:v>
                </c:pt>
                <c:pt idx="65764">
                  <c:v>2.4643137254901957</c:v>
                </c:pt>
                <c:pt idx="65765">
                  <c:v>2.4643137254901957</c:v>
                </c:pt>
                <c:pt idx="65766">
                  <c:v>2.4643137254901957</c:v>
                </c:pt>
                <c:pt idx="65767">
                  <c:v>2.4643137254901957</c:v>
                </c:pt>
                <c:pt idx="65768">
                  <c:v>2.4643137254901957</c:v>
                </c:pt>
                <c:pt idx="65769">
                  <c:v>2.4643137254901957</c:v>
                </c:pt>
                <c:pt idx="65770">
                  <c:v>2.4643137254901957</c:v>
                </c:pt>
                <c:pt idx="65771">
                  <c:v>2.4643137254901957</c:v>
                </c:pt>
                <c:pt idx="65772">
                  <c:v>2.4643137254901957</c:v>
                </c:pt>
                <c:pt idx="65773">
                  <c:v>2.4643137254901957</c:v>
                </c:pt>
                <c:pt idx="65774">
                  <c:v>2.4643137254901957</c:v>
                </c:pt>
                <c:pt idx="65775">
                  <c:v>2.4643137254901957</c:v>
                </c:pt>
                <c:pt idx="65776">
                  <c:v>2.4643137254901957</c:v>
                </c:pt>
                <c:pt idx="65777">
                  <c:v>2.4643137254901957</c:v>
                </c:pt>
                <c:pt idx="65778">
                  <c:v>2.4643137254901957</c:v>
                </c:pt>
                <c:pt idx="65779">
                  <c:v>2.4643137254901957</c:v>
                </c:pt>
                <c:pt idx="65780">
                  <c:v>2.4643137254901957</c:v>
                </c:pt>
                <c:pt idx="65781">
                  <c:v>2.4643137254901957</c:v>
                </c:pt>
                <c:pt idx="65782">
                  <c:v>2.4643137254901957</c:v>
                </c:pt>
                <c:pt idx="65783">
                  <c:v>2.4643137254901957</c:v>
                </c:pt>
                <c:pt idx="65784">
                  <c:v>2.6117647058823525</c:v>
                </c:pt>
                <c:pt idx="65785">
                  <c:v>2.6117647058823525</c:v>
                </c:pt>
                <c:pt idx="65786">
                  <c:v>2.6117647058823525</c:v>
                </c:pt>
                <c:pt idx="65787">
                  <c:v>2.6117647058823525</c:v>
                </c:pt>
                <c:pt idx="65788">
                  <c:v>2.6117647058823525</c:v>
                </c:pt>
                <c:pt idx="65789">
                  <c:v>2.6117647058823525</c:v>
                </c:pt>
                <c:pt idx="65790">
                  <c:v>2.6117647058823525</c:v>
                </c:pt>
                <c:pt idx="65791">
                  <c:v>2.6117647058823525</c:v>
                </c:pt>
                <c:pt idx="65792">
                  <c:v>2.6117647058823525</c:v>
                </c:pt>
                <c:pt idx="65793">
                  <c:v>2.6117647058823525</c:v>
                </c:pt>
                <c:pt idx="65794">
                  <c:v>2.6117647058823525</c:v>
                </c:pt>
                <c:pt idx="65795">
                  <c:v>2.6117647058823525</c:v>
                </c:pt>
                <c:pt idx="65796">
                  <c:v>2.6117647058823525</c:v>
                </c:pt>
                <c:pt idx="65797">
                  <c:v>2.6117647058823525</c:v>
                </c:pt>
                <c:pt idx="65798">
                  <c:v>2.6117647058823525</c:v>
                </c:pt>
                <c:pt idx="65799">
                  <c:v>2.6117647058823525</c:v>
                </c:pt>
                <c:pt idx="65800">
                  <c:v>2.6117647058823525</c:v>
                </c:pt>
                <c:pt idx="65801">
                  <c:v>2.6117647058823525</c:v>
                </c:pt>
                <c:pt idx="65802">
                  <c:v>2.6117647058823525</c:v>
                </c:pt>
                <c:pt idx="65803">
                  <c:v>2.6117647058823525</c:v>
                </c:pt>
                <c:pt idx="65804">
                  <c:v>2.6117647058823525</c:v>
                </c:pt>
                <c:pt idx="65805">
                  <c:v>2.6117647058823525</c:v>
                </c:pt>
                <c:pt idx="65806">
                  <c:v>2.6117647058823525</c:v>
                </c:pt>
                <c:pt idx="65807">
                  <c:v>2.6117647058823525</c:v>
                </c:pt>
                <c:pt idx="65808">
                  <c:v>2.6117647058823525</c:v>
                </c:pt>
                <c:pt idx="65809">
                  <c:v>2.6117647058823525</c:v>
                </c:pt>
                <c:pt idx="65810">
                  <c:v>2.6117647058823525</c:v>
                </c:pt>
                <c:pt idx="65811">
                  <c:v>2.6117647058823525</c:v>
                </c:pt>
                <c:pt idx="65812">
                  <c:v>2.6117647058823525</c:v>
                </c:pt>
                <c:pt idx="65813">
                  <c:v>2.6117647058823525</c:v>
                </c:pt>
                <c:pt idx="65814">
                  <c:v>2.4643137254901957</c:v>
                </c:pt>
                <c:pt idx="65815">
                  <c:v>2.4643137254901957</c:v>
                </c:pt>
                <c:pt idx="65816">
                  <c:v>2.4643137254901957</c:v>
                </c:pt>
                <c:pt idx="65817">
                  <c:v>2.4643137254901957</c:v>
                </c:pt>
                <c:pt idx="65818">
                  <c:v>2.4643137254901957</c:v>
                </c:pt>
                <c:pt idx="65819">
                  <c:v>2.4643137254901957</c:v>
                </c:pt>
                <c:pt idx="65820">
                  <c:v>2.4643137254901957</c:v>
                </c:pt>
                <c:pt idx="65821">
                  <c:v>2.4643137254901957</c:v>
                </c:pt>
                <c:pt idx="65822">
                  <c:v>2.4643137254901957</c:v>
                </c:pt>
                <c:pt idx="65823">
                  <c:v>2.4643137254901957</c:v>
                </c:pt>
                <c:pt idx="65824">
                  <c:v>2.4643137254901957</c:v>
                </c:pt>
                <c:pt idx="65825">
                  <c:v>2.4643137254901957</c:v>
                </c:pt>
                <c:pt idx="65826">
                  <c:v>2.4643137254901957</c:v>
                </c:pt>
                <c:pt idx="65827">
                  <c:v>2.4643137254901957</c:v>
                </c:pt>
                <c:pt idx="65828">
                  <c:v>2.4643137254901957</c:v>
                </c:pt>
                <c:pt idx="65829">
                  <c:v>2.4643137254901957</c:v>
                </c:pt>
                <c:pt idx="65830">
                  <c:v>2.4643137254901957</c:v>
                </c:pt>
                <c:pt idx="65831">
                  <c:v>2.4643137254901957</c:v>
                </c:pt>
                <c:pt idx="65832">
                  <c:v>2.4643137254901957</c:v>
                </c:pt>
                <c:pt idx="65833">
                  <c:v>2.4643137254901957</c:v>
                </c:pt>
                <c:pt idx="65834">
                  <c:v>2.4643137254901957</c:v>
                </c:pt>
                <c:pt idx="65835">
                  <c:v>2.4643137254901957</c:v>
                </c:pt>
                <c:pt idx="65836">
                  <c:v>2.4643137254901957</c:v>
                </c:pt>
                <c:pt idx="65837">
                  <c:v>2.4643137254901957</c:v>
                </c:pt>
                <c:pt idx="65838">
                  <c:v>2.4643137254901957</c:v>
                </c:pt>
                <c:pt idx="65839">
                  <c:v>2.4643137254901957</c:v>
                </c:pt>
                <c:pt idx="65840">
                  <c:v>2.4643137254901957</c:v>
                </c:pt>
                <c:pt idx="65841">
                  <c:v>2.4643137254901957</c:v>
                </c:pt>
                <c:pt idx="65842">
                  <c:v>2.4643137254901957</c:v>
                </c:pt>
                <c:pt idx="65843">
                  <c:v>2.4643137254901957</c:v>
                </c:pt>
                <c:pt idx="65844">
                  <c:v>2.4643137254901957</c:v>
                </c:pt>
                <c:pt idx="65845">
                  <c:v>2.4643137254901957</c:v>
                </c:pt>
                <c:pt idx="65846">
                  <c:v>2.4643137254901957</c:v>
                </c:pt>
                <c:pt idx="65847">
                  <c:v>2.4643137254901957</c:v>
                </c:pt>
                <c:pt idx="65848">
                  <c:v>2.4643137254901957</c:v>
                </c:pt>
                <c:pt idx="65849">
                  <c:v>2.4643137254901957</c:v>
                </c:pt>
                <c:pt idx="65850">
                  <c:v>2.4643137254901957</c:v>
                </c:pt>
                <c:pt idx="65851">
                  <c:v>2.4643137254901957</c:v>
                </c:pt>
                <c:pt idx="65852">
                  <c:v>2.4643137254901957</c:v>
                </c:pt>
                <c:pt idx="65853">
                  <c:v>2.4643137254901957</c:v>
                </c:pt>
                <c:pt idx="65854">
                  <c:v>2.4643137254901957</c:v>
                </c:pt>
                <c:pt idx="65855">
                  <c:v>2.4643137254901957</c:v>
                </c:pt>
                <c:pt idx="65856">
                  <c:v>2.4643137254901957</c:v>
                </c:pt>
                <c:pt idx="65857">
                  <c:v>2.4643137254901957</c:v>
                </c:pt>
                <c:pt idx="65858">
                  <c:v>2.4643137254901957</c:v>
                </c:pt>
                <c:pt idx="65859">
                  <c:v>2.4643137254901957</c:v>
                </c:pt>
                <c:pt idx="65860">
                  <c:v>2.4643137254901957</c:v>
                </c:pt>
                <c:pt idx="65861">
                  <c:v>2.4643137254901957</c:v>
                </c:pt>
                <c:pt idx="65862">
                  <c:v>2.4643137254901957</c:v>
                </c:pt>
                <c:pt idx="65863">
                  <c:v>2.4643137254901957</c:v>
                </c:pt>
                <c:pt idx="65864">
                  <c:v>2.4643137254901957</c:v>
                </c:pt>
                <c:pt idx="65865">
                  <c:v>2.4643137254901957</c:v>
                </c:pt>
                <c:pt idx="65866">
                  <c:v>2.4643137254901957</c:v>
                </c:pt>
                <c:pt idx="65867">
                  <c:v>2.4643137254901957</c:v>
                </c:pt>
                <c:pt idx="65868">
                  <c:v>2.4643137254901957</c:v>
                </c:pt>
                <c:pt idx="65869">
                  <c:v>2.4643137254901957</c:v>
                </c:pt>
                <c:pt idx="65870">
                  <c:v>2.4643137254901957</c:v>
                </c:pt>
                <c:pt idx="65871">
                  <c:v>2.4643137254901957</c:v>
                </c:pt>
                <c:pt idx="65872">
                  <c:v>2.4643137254901957</c:v>
                </c:pt>
                <c:pt idx="65873">
                  <c:v>2.4643137254901957</c:v>
                </c:pt>
                <c:pt idx="65874">
                  <c:v>2.4643137254901957</c:v>
                </c:pt>
                <c:pt idx="65875">
                  <c:v>2.4643137254901957</c:v>
                </c:pt>
                <c:pt idx="65876">
                  <c:v>2.4643137254901957</c:v>
                </c:pt>
                <c:pt idx="65877">
                  <c:v>2.4643137254901957</c:v>
                </c:pt>
                <c:pt idx="65878">
                  <c:v>2.4643137254901957</c:v>
                </c:pt>
                <c:pt idx="65879">
                  <c:v>2.6117647058823525</c:v>
                </c:pt>
                <c:pt idx="65880">
                  <c:v>2.6117647058823525</c:v>
                </c:pt>
                <c:pt idx="65881">
                  <c:v>2.6117647058823525</c:v>
                </c:pt>
                <c:pt idx="65882">
                  <c:v>2.6117647058823525</c:v>
                </c:pt>
                <c:pt idx="65883">
                  <c:v>2.6117647058823525</c:v>
                </c:pt>
                <c:pt idx="65884">
                  <c:v>2.6117647058823525</c:v>
                </c:pt>
                <c:pt idx="65885">
                  <c:v>2.6117647058823525</c:v>
                </c:pt>
                <c:pt idx="65886">
                  <c:v>2.6117647058823525</c:v>
                </c:pt>
                <c:pt idx="65887">
                  <c:v>2.6117647058823525</c:v>
                </c:pt>
                <c:pt idx="65888">
                  <c:v>2.6117647058823525</c:v>
                </c:pt>
                <c:pt idx="65889">
                  <c:v>2.6117647058823525</c:v>
                </c:pt>
                <c:pt idx="65890">
                  <c:v>2.6117647058823525</c:v>
                </c:pt>
                <c:pt idx="65891">
                  <c:v>2.6117647058823525</c:v>
                </c:pt>
                <c:pt idx="65892">
                  <c:v>2.6117647058823525</c:v>
                </c:pt>
                <c:pt idx="65893">
                  <c:v>2.6117647058823525</c:v>
                </c:pt>
                <c:pt idx="65894">
                  <c:v>2.6117647058823525</c:v>
                </c:pt>
                <c:pt idx="65895">
                  <c:v>2.6117647058823525</c:v>
                </c:pt>
                <c:pt idx="65896">
                  <c:v>2.6117647058823525</c:v>
                </c:pt>
                <c:pt idx="65897">
                  <c:v>2.6117647058823525</c:v>
                </c:pt>
                <c:pt idx="65898">
                  <c:v>2.6117647058823525</c:v>
                </c:pt>
                <c:pt idx="65899">
                  <c:v>2.6117647058823525</c:v>
                </c:pt>
                <c:pt idx="65900">
                  <c:v>2.6117647058823525</c:v>
                </c:pt>
                <c:pt idx="65901">
                  <c:v>2.6117647058823525</c:v>
                </c:pt>
                <c:pt idx="65902">
                  <c:v>2.6117647058823525</c:v>
                </c:pt>
                <c:pt idx="65903">
                  <c:v>2.6117647058823525</c:v>
                </c:pt>
                <c:pt idx="65904">
                  <c:v>2.6117647058823525</c:v>
                </c:pt>
                <c:pt idx="65905">
                  <c:v>2.6117647058823525</c:v>
                </c:pt>
                <c:pt idx="65906">
                  <c:v>2.6117647058823525</c:v>
                </c:pt>
                <c:pt idx="65907">
                  <c:v>2.6117647058823525</c:v>
                </c:pt>
                <c:pt idx="65908">
                  <c:v>2.6117647058823525</c:v>
                </c:pt>
                <c:pt idx="65909">
                  <c:v>2.6117647058823525</c:v>
                </c:pt>
                <c:pt idx="65910">
                  <c:v>2.4643137254901957</c:v>
                </c:pt>
                <c:pt idx="65911">
                  <c:v>2.4643137254901957</c:v>
                </c:pt>
                <c:pt idx="65912">
                  <c:v>2.4643137254901957</c:v>
                </c:pt>
                <c:pt idx="65913">
                  <c:v>2.4643137254901957</c:v>
                </c:pt>
                <c:pt idx="65914">
                  <c:v>2.4643137254901957</c:v>
                </c:pt>
                <c:pt idx="65915">
                  <c:v>2.4643137254901957</c:v>
                </c:pt>
                <c:pt idx="65916">
                  <c:v>2.4643137254901957</c:v>
                </c:pt>
                <c:pt idx="65917">
                  <c:v>2.4643137254901957</c:v>
                </c:pt>
                <c:pt idx="65918">
                  <c:v>2.4643137254901957</c:v>
                </c:pt>
                <c:pt idx="65919">
                  <c:v>2.4643137254901957</c:v>
                </c:pt>
                <c:pt idx="65920">
                  <c:v>2.4643137254901957</c:v>
                </c:pt>
                <c:pt idx="65921">
                  <c:v>2.4643137254901957</c:v>
                </c:pt>
                <c:pt idx="65922">
                  <c:v>2.4643137254901957</c:v>
                </c:pt>
                <c:pt idx="65923">
                  <c:v>2.4643137254901957</c:v>
                </c:pt>
                <c:pt idx="65924">
                  <c:v>2.4643137254901957</c:v>
                </c:pt>
                <c:pt idx="65925">
                  <c:v>2.4643137254901957</c:v>
                </c:pt>
                <c:pt idx="65926">
                  <c:v>2.4643137254901957</c:v>
                </c:pt>
                <c:pt idx="65927">
                  <c:v>2.4643137254901957</c:v>
                </c:pt>
                <c:pt idx="65928">
                  <c:v>2.4643137254901957</c:v>
                </c:pt>
                <c:pt idx="65929">
                  <c:v>2.4643137254901957</c:v>
                </c:pt>
                <c:pt idx="65930">
                  <c:v>2.4643137254901957</c:v>
                </c:pt>
                <c:pt idx="65931">
                  <c:v>2.4643137254901957</c:v>
                </c:pt>
                <c:pt idx="65932">
                  <c:v>2.4643137254901957</c:v>
                </c:pt>
                <c:pt idx="65933">
                  <c:v>2.4643137254901957</c:v>
                </c:pt>
                <c:pt idx="65934">
                  <c:v>2.4643137254901957</c:v>
                </c:pt>
                <c:pt idx="65935">
                  <c:v>2.4643137254901957</c:v>
                </c:pt>
                <c:pt idx="65936">
                  <c:v>2.4643137254901957</c:v>
                </c:pt>
                <c:pt idx="65937">
                  <c:v>2.4643137254901957</c:v>
                </c:pt>
                <c:pt idx="65938">
                  <c:v>2.4643137254901957</c:v>
                </c:pt>
                <c:pt idx="65939">
                  <c:v>2.4643137254901957</c:v>
                </c:pt>
                <c:pt idx="65940">
                  <c:v>2.4643137254901957</c:v>
                </c:pt>
                <c:pt idx="65941">
                  <c:v>2.4643137254901957</c:v>
                </c:pt>
                <c:pt idx="65942">
                  <c:v>2.4643137254901957</c:v>
                </c:pt>
                <c:pt idx="65943">
                  <c:v>2.4643137254901957</c:v>
                </c:pt>
                <c:pt idx="65944">
                  <c:v>2.4643137254901957</c:v>
                </c:pt>
                <c:pt idx="65945">
                  <c:v>2.4643137254901957</c:v>
                </c:pt>
                <c:pt idx="65946">
                  <c:v>2.4643137254901957</c:v>
                </c:pt>
                <c:pt idx="65947">
                  <c:v>2.4643137254901957</c:v>
                </c:pt>
                <c:pt idx="65948">
                  <c:v>2.4643137254901957</c:v>
                </c:pt>
                <c:pt idx="65949">
                  <c:v>2.4643137254901957</c:v>
                </c:pt>
                <c:pt idx="65950">
                  <c:v>2.4643137254901957</c:v>
                </c:pt>
                <c:pt idx="65951">
                  <c:v>2.4643137254901957</c:v>
                </c:pt>
                <c:pt idx="65952">
                  <c:v>2.4643137254901957</c:v>
                </c:pt>
                <c:pt idx="65953">
                  <c:v>2.4643137254901957</c:v>
                </c:pt>
                <c:pt idx="65954">
                  <c:v>2.4643137254901957</c:v>
                </c:pt>
                <c:pt idx="65955">
                  <c:v>2.4643137254901957</c:v>
                </c:pt>
                <c:pt idx="65956">
                  <c:v>2.4643137254901957</c:v>
                </c:pt>
                <c:pt idx="65957">
                  <c:v>2.4643137254901957</c:v>
                </c:pt>
                <c:pt idx="65958">
                  <c:v>2.4643137254901957</c:v>
                </c:pt>
                <c:pt idx="65959">
                  <c:v>2.4643137254901957</c:v>
                </c:pt>
                <c:pt idx="65960">
                  <c:v>2.4643137254901957</c:v>
                </c:pt>
                <c:pt idx="65961">
                  <c:v>2.4643137254901957</c:v>
                </c:pt>
                <c:pt idx="65962">
                  <c:v>2.4643137254901957</c:v>
                </c:pt>
                <c:pt idx="65963">
                  <c:v>2.4643137254901957</c:v>
                </c:pt>
                <c:pt idx="65964">
                  <c:v>2.4643137254901957</c:v>
                </c:pt>
                <c:pt idx="65965">
                  <c:v>2.4643137254901957</c:v>
                </c:pt>
                <c:pt idx="65966">
                  <c:v>2.4643137254901957</c:v>
                </c:pt>
                <c:pt idx="65967">
                  <c:v>2.4643137254901957</c:v>
                </c:pt>
                <c:pt idx="65968">
                  <c:v>2.4643137254901957</c:v>
                </c:pt>
                <c:pt idx="65969">
                  <c:v>2.4643137254901957</c:v>
                </c:pt>
                <c:pt idx="65970">
                  <c:v>2.4643137254901957</c:v>
                </c:pt>
                <c:pt idx="65971">
                  <c:v>2.4643137254901957</c:v>
                </c:pt>
                <c:pt idx="65972">
                  <c:v>2.4643137254901957</c:v>
                </c:pt>
                <c:pt idx="65973">
                  <c:v>2.6117647058823525</c:v>
                </c:pt>
                <c:pt idx="65974">
                  <c:v>2.6117647058823525</c:v>
                </c:pt>
                <c:pt idx="65975">
                  <c:v>2.6117647058823525</c:v>
                </c:pt>
                <c:pt idx="65976">
                  <c:v>2.6117647058823525</c:v>
                </c:pt>
                <c:pt idx="65977">
                  <c:v>2.6117647058823525</c:v>
                </c:pt>
                <c:pt idx="65978">
                  <c:v>2.6117647058823525</c:v>
                </c:pt>
                <c:pt idx="65979">
                  <c:v>2.6117647058823525</c:v>
                </c:pt>
                <c:pt idx="65980">
                  <c:v>2.6117647058823525</c:v>
                </c:pt>
                <c:pt idx="65981">
                  <c:v>2.6117647058823525</c:v>
                </c:pt>
                <c:pt idx="65982">
                  <c:v>2.6117647058823525</c:v>
                </c:pt>
                <c:pt idx="65983">
                  <c:v>2.6117647058823525</c:v>
                </c:pt>
                <c:pt idx="65984">
                  <c:v>2.6117647058823525</c:v>
                </c:pt>
                <c:pt idx="65985">
                  <c:v>2.6117647058823525</c:v>
                </c:pt>
                <c:pt idx="65986">
                  <c:v>2.6117647058823525</c:v>
                </c:pt>
                <c:pt idx="65987">
                  <c:v>2.6117647058823525</c:v>
                </c:pt>
                <c:pt idx="65988">
                  <c:v>2.6117647058823525</c:v>
                </c:pt>
                <c:pt idx="65989">
                  <c:v>2.6117647058823525</c:v>
                </c:pt>
                <c:pt idx="65990">
                  <c:v>2.6117647058823525</c:v>
                </c:pt>
                <c:pt idx="65991">
                  <c:v>2.6117647058823525</c:v>
                </c:pt>
                <c:pt idx="65992">
                  <c:v>2.6117647058823525</c:v>
                </c:pt>
                <c:pt idx="65993">
                  <c:v>2.6117647058823525</c:v>
                </c:pt>
                <c:pt idx="65994">
                  <c:v>2.6117647058823525</c:v>
                </c:pt>
                <c:pt idx="65995">
                  <c:v>2.6117647058823525</c:v>
                </c:pt>
                <c:pt idx="65996">
                  <c:v>2.6117647058823525</c:v>
                </c:pt>
                <c:pt idx="65997">
                  <c:v>2.6117647058823525</c:v>
                </c:pt>
                <c:pt idx="65998">
                  <c:v>2.6117647058823525</c:v>
                </c:pt>
                <c:pt idx="65999">
                  <c:v>2.6117647058823525</c:v>
                </c:pt>
                <c:pt idx="66000">
                  <c:v>2.6117647058823525</c:v>
                </c:pt>
                <c:pt idx="66001">
                  <c:v>2.6117647058823525</c:v>
                </c:pt>
                <c:pt idx="66002">
                  <c:v>2.6117647058823525</c:v>
                </c:pt>
                <c:pt idx="66003">
                  <c:v>2.6117647058823525</c:v>
                </c:pt>
                <c:pt idx="66004">
                  <c:v>2.6117647058823525</c:v>
                </c:pt>
                <c:pt idx="66005">
                  <c:v>2.6117647058823525</c:v>
                </c:pt>
                <c:pt idx="66006">
                  <c:v>2.4643137254901957</c:v>
                </c:pt>
                <c:pt idx="66007">
                  <c:v>2.4643137254901957</c:v>
                </c:pt>
                <c:pt idx="66008">
                  <c:v>2.4643137254901957</c:v>
                </c:pt>
                <c:pt idx="66009">
                  <c:v>2.4643137254901957</c:v>
                </c:pt>
                <c:pt idx="66010">
                  <c:v>2.4643137254901957</c:v>
                </c:pt>
                <c:pt idx="66011">
                  <c:v>2.4643137254901957</c:v>
                </c:pt>
                <c:pt idx="66012">
                  <c:v>2.4643137254901957</c:v>
                </c:pt>
                <c:pt idx="66013">
                  <c:v>2.4643137254901957</c:v>
                </c:pt>
                <c:pt idx="66014">
                  <c:v>2.4643137254901957</c:v>
                </c:pt>
                <c:pt idx="66015">
                  <c:v>2.4643137254901957</c:v>
                </c:pt>
                <c:pt idx="66016">
                  <c:v>2.4643137254901957</c:v>
                </c:pt>
                <c:pt idx="66017">
                  <c:v>2.4643137254901957</c:v>
                </c:pt>
                <c:pt idx="66018">
                  <c:v>2.4643137254901957</c:v>
                </c:pt>
                <c:pt idx="66019">
                  <c:v>2.4643137254901957</c:v>
                </c:pt>
                <c:pt idx="66020">
                  <c:v>2.4643137254901957</c:v>
                </c:pt>
                <c:pt idx="66021">
                  <c:v>2.4643137254901957</c:v>
                </c:pt>
                <c:pt idx="66022">
                  <c:v>2.4643137254901957</c:v>
                </c:pt>
                <c:pt idx="66023">
                  <c:v>2.4643137254901957</c:v>
                </c:pt>
                <c:pt idx="66024">
                  <c:v>2.4643137254901957</c:v>
                </c:pt>
                <c:pt idx="66025">
                  <c:v>2.4643137254901957</c:v>
                </c:pt>
                <c:pt idx="66026">
                  <c:v>2.4643137254901957</c:v>
                </c:pt>
                <c:pt idx="66027">
                  <c:v>2.4643137254901957</c:v>
                </c:pt>
                <c:pt idx="66028">
                  <c:v>2.4643137254901957</c:v>
                </c:pt>
                <c:pt idx="66029">
                  <c:v>2.4643137254901957</c:v>
                </c:pt>
                <c:pt idx="66030">
                  <c:v>2.4643137254901957</c:v>
                </c:pt>
                <c:pt idx="66031">
                  <c:v>2.4643137254901957</c:v>
                </c:pt>
                <c:pt idx="66032">
                  <c:v>2.4643137254901957</c:v>
                </c:pt>
                <c:pt idx="66033">
                  <c:v>2.4643137254901957</c:v>
                </c:pt>
                <c:pt idx="66034">
                  <c:v>2.4643137254901957</c:v>
                </c:pt>
                <c:pt idx="66035">
                  <c:v>2.4643137254901957</c:v>
                </c:pt>
                <c:pt idx="66036">
                  <c:v>2.4643137254901957</c:v>
                </c:pt>
                <c:pt idx="66037">
                  <c:v>2.4643137254901957</c:v>
                </c:pt>
                <c:pt idx="66038">
                  <c:v>2.4643137254901957</c:v>
                </c:pt>
                <c:pt idx="66039">
                  <c:v>2.4643137254901957</c:v>
                </c:pt>
                <c:pt idx="66040">
                  <c:v>2.4643137254901957</c:v>
                </c:pt>
                <c:pt idx="66041">
                  <c:v>2.4643137254901957</c:v>
                </c:pt>
                <c:pt idx="66042">
                  <c:v>2.4643137254901957</c:v>
                </c:pt>
                <c:pt idx="66043">
                  <c:v>2.4643137254901957</c:v>
                </c:pt>
                <c:pt idx="66044">
                  <c:v>2.4643137254901957</c:v>
                </c:pt>
                <c:pt idx="66045">
                  <c:v>2.4643137254901957</c:v>
                </c:pt>
                <c:pt idx="66046">
                  <c:v>2.4643137254901957</c:v>
                </c:pt>
                <c:pt idx="66047">
                  <c:v>2.4643137254901957</c:v>
                </c:pt>
                <c:pt idx="66048">
                  <c:v>2.4643137254901957</c:v>
                </c:pt>
                <c:pt idx="66049">
                  <c:v>2.4643137254901957</c:v>
                </c:pt>
                <c:pt idx="66050">
                  <c:v>2.4643137254901957</c:v>
                </c:pt>
                <c:pt idx="66051">
                  <c:v>2.4643137254901957</c:v>
                </c:pt>
                <c:pt idx="66052">
                  <c:v>2.4643137254901957</c:v>
                </c:pt>
                <c:pt idx="66053">
                  <c:v>2.4643137254901957</c:v>
                </c:pt>
                <c:pt idx="66054">
                  <c:v>2.4643137254901957</c:v>
                </c:pt>
                <c:pt idx="66055">
                  <c:v>2.4643137254901957</c:v>
                </c:pt>
                <c:pt idx="66056">
                  <c:v>2.4643137254901957</c:v>
                </c:pt>
                <c:pt idx="66057">
                  <c:v>2.4643137254901957</c:v>
                </c:pt>
                <c:pt idx="66058">
                  <c:v>2.4643137254901957</c:v>
                </c:pt>
                <c:pt idx="66059">
                  <c:v>2.4643137254901957</c:v>
                </c:pt>
                <c:pt idx="66060">
                  <c:v>2.4643137254901957</c:v>
                </c:pt>
                <c:pt idx="66061">
                  <c:v>2.4643137254901957</c:v>
                </c:pt>
                <c:pt idx="66062">
                  <c:v>2.4643137254901957</c:v>
                </c:pt>
                <c:pt idx="66063">
                  <c:v>2.4643137254901957</c:v>
                </c:pt>
                <c:pt idx="66064">
                  <c:v>2.4643137254901957</c:v>
                </c:pt>
                <c:pt idx="66065">
                  <c:v>2.4643137254901957</c:v>
                </c:pt>
                <c:pt idx="66066">
                  <c:v>2.4643137254901957</c:v>
                </c:pt>
                <c:pt idx="66067">
                  <c:v>2.4643137254901957</c:v>
                </c:pt>
                <c:pt idx="66068">
                  <c:v>2.4643137254901957</c:v>
                </c:pt>
                <c:pt idx="66069">
                  <c:v>2.4643137254901957</c:v>
                </c:pt>
                <c:pt idx="66070">
                  <c:v>2.6117647058823525</c:v>
                </c:pt>
                <c:pt idx="66071">
                  <c:v>2.6117647058823525</c:v>
                </c:pt>
                <c:pt idx="66072">
                  <c:v>2.6117647058823525</c:v>
                </c:pt>
                <c:pt idx="66073">
                  <c:v>2.6117647058823525</c:v>
                </c:pt>
                <c:pt idx="66074">
                  <c:v>2.6117647058823525</c:v>
                </c:pt>
                <c:pt idx="66075">
                  <c:v>2.6117647058823525</c:v>
                </c:pt>
                <c:pt idx="66076">
                  <c:v>2.6117647058823525</c:v>
                </c:pt>
                <c:pt idx="66077">
                  <c:v>2.6117647058823525</c:v>
                </c:pt>
                <c:pt idx="66078">
                  <c:v>2.6117647058823525</c:v>
                </c:pt>
                <c:pt idx="66079">
                  <c:v>2.6117647058823525</c:v>
                </c:pt>
                <c:pt idx="66080">
                  <c:v>2.6117647058823525</c:v>
                </c:pt>
                <c:pt idx="66081">
                  <c:v>2.6117647058823525</c:v>
                </c:pt>
                <c:pt idx="66082">
                  <c:v>2.6117647058823525</c:v>
                </c:pt>
                <c:pt idx="66083">
                  <c:v>2.6117647058823525</c:v>
                </c:pt>
                <c:pt idx="66084">
                  <c:v>2.6117647058823525</c:v>
                </c:pt>
                <c:pt idx="66085">
                  <c:v>2.6117647058823525</c:v>
                </c:pt>
                <c:pt idx="66086">
                  <c:v>2.6117647058823525</c:v>
                </c:pt>
                <c:pt idx="66087">
                  <c:v>2.6117647058823525</c:v>
                </c:pt>
                <c:pt idx="66088">
                  <c:v>2.6117647058823525</c:v>
                </c:pt>
                <c:pt idx="66089">
                  <c:v>2.6117647058823525</c:v>
                </c:pt>
                <c:pt idx="66090">
                  <c:v>2.6117647058823525</c:v>
                </c:pt>
                <c:pt idx="66091">
                  <c:v>2.6117647058823525</c:v>
                </c:pt>
                <c:pt idx="66092">
                  <c:v>2.6117647058823525</c:v>
                </c:pt>
                <c:pt idx="66093">
                  <c:v>2.6117647058823525</c:v>
                </c:pt>
                <c:pt idx="66094">
                  <c:v>2.6117647058823525</c:v>
                </c:pt>
                <c:pt idx="66095">
                  <c:v>2.6117647058823525</c:v>
                </c:pt>
                <c:pt idx="66096">
                  <c:v>2.6117647058823525</c:v>
                </c:pt>
                <c:pt idx="66097">
                  <c:v>2.6117647058823525</c:v>
                </c:pt>
                <c:pt idx="66098">
                  <c:v>2.6117647058823525</c:v>
                </c:pt>
                <c:pt idx="66099">
                  <c:v>2.6117647058823525</c:v>
                </c:pt>
                <c:pt idx="66100">
                  <c:v>2.6117647058823525</c:v>
                </c:pt>
                <c:pt idx="66101">
                  <c:v>2.4643137254901957</c:v>
                </c:pt>
                <c:pt idx="66102">
                  <c:v>2.4643137254901957</c:v>
                </c:pt>
                <c:pt idx="66103">
                  <c:v>2.4643137254901957</c:v>
                </c:pt>
                <c:pt idx="66104">
                  <c:v>2.4643137254901957</c:v>
                </c:pt>
                <c:pt idx="66105">
                  <c:v>2.4643137254901957</c:v>
                </c:pt>
                <c:pt idx="66106">
                  <c:v>2.4643137254901957</c:v>
                </c:pt>
                <c:pt idx="66107">
                  <c:v>2.4643137254901957</c:v>
                </c:pt>
                <c:pt idx="66108">
                  <c:v>2.4643137254901957</c:v>
                </c:pt>
                <c:pt idx="66109">
                  <c:v>2.4643137254901957</c:v>
                </c:pt>
                <c:pt idx="66110">
                  <c:v>2.4643137254901957</c:v>
                </c:pt>
                <c:pt idx="66111">
                  <c:v>2.4643137254901957</c:v>
                </c:pt>
                <c:pt idx="66112">
                  <c:v>2.4643137254901957</c:v>
                </c:pt>
                <c:pt idx="66113">
                  <c:v>2.4643137254901957</c:v>
                </c:pt>
                <c:pt idx="66114">
                  <c:v>2.4643137254901957</c:v>
                </c:pt>
                <c:pt idx="66115">
                  <c:v>2.4643137254901957</c:v>
                </c:pt>
                <c:pt idx="66116">
                  <c:v>2.4643137254901957</c:v>
                </c:pt>
                <c:pt idx="66117">
                  <c:v>2.4643137254901957</c:v>
                </c:pt>
                <c:pt idx="66118">
                  <c:v>2.4643137254901957</c:v>
                </c:pt>
                <c:pt idx="66119">
                  <c:v>2.4643137254901957</c:v>
                </c:pt>
                <c:pt idx="66120">
                  <c:v>2.4643137254901957</c:v>
                </c:pt>
                <c:pt idx="66121">
                  <c:v>2.4643137254901957</c:v>
                </c:pt>
                <c:pt idx="66122">
                  <c:v>2.4643137254901957</c:v>
                </c:pt>
                <c:pt idx="66123">
                  <c:v>2.4643137254901957</c:v>
                </c:pt>
                <c:pt idx="66124">
                  <c:v>2.4643137254901957</c:v>
                </c:pt>
                <c:pt idx="66125">
                  <c:v>2.4643137254901957</c:v>
                </c:pt>
                <c:pt idx="66126">
                  <c:v>2.4643137254901957</c:v>
                </c:pt>
                <c:pt idx="66127">
                  <c:v>2.4643137254901957</c:v>
                </c:pt>
                <c:pt idx="66128">
                  <c:v>2.4643137254901957</c:v>
                </c:pt>
                <c:pt idx="66129">
                  <c:v>2.4643137254901957</c:v>
                </c:pt>
                <c:pt idx="66130">
                  <c:v>2.4643137254901957</c:v>
                </c:pt>
                <c:pt idx="66131">
                  <c:v>2.4643137254901957</c:v>
                </c:pt>
                <c:pt idx="66132">
                  <c:v>2.4643137254901957</c:v>
                </c:pt>
                <c:pt idx="66133">
                  <c:v>2.4643137254901957</c:v>
                </c:pt>
                <c:pt idx="66134">
                  <c:v>2.4643137254901957</c:v>
                </c:pt>
                <c:pt idx="66135">
                  <c:v>2.4643137254901957</c:v>
                </c:pt>
                <c:pt idx="66136">
                  <c:v>2.4643137254901957</c:v>
                </c:pt>
                <c:pt idx="66137">
                  <c:v>2.4643137254901957</c:v>
                </c:pt>
                <c:pt idx="66138">
                  <c:v>2.4643137254901957</c:v>
                </c:pt>
                <c:pt idx="66139">
                  <c:v>2.4643137254901957</c:v>
                </c:pt>
                <c:pt idx="66140">
                  <c:v>2.4643137254901957</c:v>
                </c:pt>
                <c:pt idx="66141">
                  <c:v>2.4643137254901957</c:v>
                </c:pt>
                <c:pt idx="66142">
                  <c:v>2.4643137254901957</c:v>
                </c:pt>
                <c:pt idx="66143">
                  <c:v>2.4643137254901957</c:v>
                </c:pt>
                <c:pt idx="66144">
                  <c:v>2.4643137254901957</c:v>
                </c:pt>
                <c:pt idx="66145">
                  <c:v>2.4643137254901957</c:v>
                </c:pt>
                <c:pt idx="66146">
                  <c:v>2.4643137254901957</c:v>
                </c:pt>
                <c:pt idx="66147">
                  <c:v>2.4643137254901957</c:v>
                </c:pt>
                <c:pt idx="66148">
                  <c:v>2.4643137254901957</c:v>
                </c:pt>
                <c:pt idx="66149">
                  <c:v>2.4643137254901957</c:v>
                </c:pt>
                <c:pt idx="66150">
                  <c:v>2.4643137254901957</c:v>
                </c:pt>
                <c:pt idx="66151">
                  <c:v>2.4643137254901957</c:v>
                </c:pt>
                <c:pt idx="66152">
                  <c:v>2.4643137254901957</c:v>
                </c:pt>
                <c:pt idx="66153">
                  <c:v>2.4643137254901957</c:v>
                </c:pt>
                <c:pt idx="66154">
                  <c:v>2.4643137254901957</c:v>
                </c:pt>
                <c:pt idx="66155">
                  <c:v>2.4643137254901957</c:v>
                </c:pt>
                <c:pt idx="66156">
                  <c:v>2.4643137254901957</c:v>
                </c:pt>
                <c:pt idx="66157">
                  <c:v>2.4643137254901957</c:v>
                </c:pt>
                <c:pt idx="66158">
                  <c:v>2.4643137254901957</c:v>
                </c:pt>
                <c:pt idx="66159">
                  <c:v>2.4643137254901957</c:v>
                </c:pt>
                <c:pt idx="66160">
                  <c:v>2.4643137254901957</c:v>
                </c:pt>
                <c:pt idx="66161">
                  <c:v>2.4643137254901957</c:v>
                </c:pt>
                <c:pt idx="66162">
                  <c:v>2.4643137254901957</c:v>
                </c:pt>
                <c:pt idx="66163">
                  <c:v>2.4643137254901957</c:v>
                </c:pt>
                <c:pt idx="66164">
                  <c:v>2.4643137254901957</c:v>
                </c:pt>
                <c:pt idx="66165">
                  <c:v>2.4643137254901957</c:v>
                </c:pt>
                <c:pt idx="66166">
                  <c:v>2.4643137254901957</c:v>
                </c:pt>
                <c:pt idx="66167">
                  <c:v>2.6117647058823525</c:v>
                </c:pt>
                <c:pt idx="66168">
                  <c:v>2.6117647058823525</c:v>
                </c:pt>
                <c:pt idx="66169">
                  <c:v>2.6117647058823525</c:v>
                </c:pt>
                <c:pt idx="66170">
                  <c:v>2.6117647058823525</c:v>
                </c:pt>
                <c:pt idx="66171">
                  <c:v>2.6117647058823525</c:v>
                </c:pt>
                <c:pt idx="66172">
                  <c:v>2.6117647058823525</c:v>
                </c:pt>
                <c:pt idx="66173">
                  <c:v>2.6117647058823525</c:v>
                </c:pt>
                <c:pt idx="66174">
                  <c:v>2.6117647058823525</c:v>
                </c:pt>
                <c:pt idx="66175">
                  <c:v>2.6117647058823525</c:v>
                </c:pt>
                <c:pt idx="66176">
                  <c:v>2.6117647058823525</c:v>
                </c:pt>
                <c:pt idx="66177">
                  <c:v>2.6117647058823525</c:v>
                </c:pt>
                <c:pt idx="66178">
                  <c:v>2.6117647058823525</c:v>
                </c:pt>
                <c:pt idx="66179">
                  <c:v>2.6117647058823525</c:v>
                </c:pt>
                <c:pt idx="66180">
                  <c:v>2.6117647058823525</c:v>
                </c:pt>
                <c:pt idx="66181">
                  <c:v>2.6117647058823525</c:v>
                </c:pt>
                <c:pt idx="66182">
                  <c:v>2.6117647058823525</c:v>
                </c:pt>
                <c:pt idx="66183">
                  <c:v>2.6117647058823525</c:v>
                </c:pt>
                <c:pt idx="66184">
                  <c:v>2.6117647058823525</c:v>
                </c:pt>
                <c:pt idx="66185">
                  <c:v>2.6117647058823525</c:v>
                </c:pt>
                <c:pt idx="66186">
                  <c:v>2.6117647058823525</c:v>
                </c:pt>
                <c:pt idx="66187">
                  <c:v>2.6117647058823525</c:v>
                </c:pt>
                <c:pt idx="66188">
                  <c:v>2.6117647058823525</c:v>
                </c:pt>
                <c:pt idx="66189">
                  <c:v>2.6117647058823525</c:v>
                </c:pt>
                <c:pt idx="66190">
                  <c:v>2.6117647058823525</c:v>
                </c:pt>
                <c:pt idx="66191">
                  <c:v>2.6117647058823525</c:v>
                </c:pt>
                <c:pt idx="66192">
                  <c:v>2.6117647058823525</c:v>
                </c:pt>
                <c:pt idx="66193">
                  <c:v>2.6117647058823525</c:v>
                </c:pt>
                <c:pt idx="66194">
                  <c:v>2.6117647058823525</c:v>
                </c:pt>
                <c:pt idx="66195">
                  <c:v>2.4643137254901957</c:v>
                </c:pt>
                <c:pt idx="66196">
                  <c:v>2.4643137254901957</c:v>
                </c:pt>
                <c:pt idx="66197">
                  <c:v>2.4643137254901957</c:v>
                </c:pt>
                <c:pt idx="66198">
                  <c:v>2.4643137254901957</c:v>
                </c:pt>
                <c:pt idx="66199">
                  <c:v>2.4643137254901957</c:v>
                </c:pt>
                <c:pt idx="66200">
                  <c:v>2.4643137254901957</c:v>
                </c:pt>
                <c:pt idx="66201">
                  <c:v>2.4643137254901957</c:v>
                </c:pt>
                <c:pt idx="66202">
                  <c:v>2.4643137254901957</c:v>
                </c:pt>
                <c:pt idx="66203">
                  <c:v>2.4643137254901957</c:v>
                </c:pt>
                <c:pt idx="66204">
                  <c:v>2.4643137254901957</c:v>
                </c:pt>
                <c:pt idx="66205">
                  <c:v>2.4643137254901957</c:v>
                </c:pt>
                <c:pt idx="66206">
                  <c:v>2.4643137254901957</c:v>
                </c:pt>
                <c:pt idx="66207">
                  <c:v>2.4643137254901957</c:v>
                </c:pt>
                <c:pt idx="66208">
                  <c:v>2.4643137254901957</c:v>
                </c:pt>
                <c:pt idx="66209">
                  <c:v>2.4643137254901957</c:v>
                </c:pt>
                <c:pt idx="66210">
                  <c:v>2.4643137254901957</c:v>
                </c:pt>
                <c:pt idx="66211">
                  <c:v>2.4643137254901957</c:v>
                </c:pt>
                <c:pt idx="66212">
                  <c:v>2.4643137254901957</c:v>
                </c:pt>
                <c:pt idx="66213">
                  <c:v>2.4643137254901957</c:v>
                </c:pt>
                <c:pt idx="66214">
                  <c:v>2.4643137254901957</c:v>
                </c:pt>
                <c:pt idx="66215">
                  <c:v>2.4643137254901957</c:v>
                </c:pt>
                <c:pt idx="66216">
                  <c:v>2.4643137254901957</c:v>
                </c:pt>
                <c:pt idx="66217">
                  <c:v>2.4643137254901957</c:v>
                </c:pt>
                <c:pt idx="66218">
                  <c:v>2.4643137254901957</c:v>
                </c:pt>
                <c:pt idx="66219">
                  <c:v>2.4643137254901957</c:v>
                </c:pt>
                <c:pt idx="66220">
                  <c:v>2.4643137254901957</c:v>
                </c:pt>
                <c:pt idx="66221">
                  <c:v>2.4643137254901957</c:v>
                </c:pt>
                <c:pt idx="66222">
                  <c:v>2.4643137254901957</c:v>
                </c:pt>
                <c:pt idx="66223">
                  <c:v>2.4643137254901957</c:v>
                </c:pt>
                <c:pt idx="66224">
                  <c:v>2.4643137254901957</c:v>
                </c:pt>
                <c:pt idx="66225">
                  <c:v>2.4643137254901957</c:v>
                </c:pt>
                <c:pt idx="66226">
                  <c:v>2.4643137254901957</c:v>
                </c:pt>
                <c:pt idx="66227">
                  <c:v>2.4643137254901957</c:v>
                </c:pt>
                <c:pt idx="66228">
                  <c:v>2.4643137254901957</c:v>
                </c:pt>
                <c:pt idx="66229">
                  <c:v>2.4643137254901957</c:v>
                </c:pt>
                <c:pt idx="66230">
                  <c:v>2.4643137254901957</c:v>
                </c:pt>
                <c:pt idx="66231">
                  <c:v>2.4643137254901957</c:v>
                </c:pt>
                <c:pt idx="66232">
                  <c:v>2.4643137254901957</c:v>
                </c:pt>
                <c:pt idx="66233">
                  <c:v>2.4643137254901957</c:v>
                </c:pt>
                <c:pt idx="66234">
                  <c:v>2.4643137254901957</c:v>
                </c:pt>
                <c:pt idx="66235">
                  <c:v>2.4643137254901957</c:v>
                </c:pt>
                <c:pt idx="66236">
                  <c:v>2.4643137254901957</c:v>
                </c:pt>
                <c:pt idx="66237">
                  <c:v>2.4643137254901957</c:v>
                </c:pt>
                <c:pt idx="66238">
                  <c:v>2.4643137254901957</c:v>
                </c:pt>
                <c:pt idx="66239">
                  <c:v>2.4643137254901957</c:v>
                </c:pt>
                <c:pt idx="66240">
                  <c:v>2.4643137254901957</c:v>
                </c:pt>
                <c:pt idx="66241">
                  <c:v>2.4643137254901957</c:v>
                </c:pt>
                <c:pt idx="66242">
                  <c:v>2.4643137254901957</c:v>
                </c:pt>
                <c:pt idx="66243">
                  <c:v>2.4643137254901957</c:v>
                </c:pt>
                <c:pt idx="66244">
                  <c:v>2.4643137254901957</c:v>
                </c:pt>
                <c:pt idx="66245">
                  <c:v>2.4643137254901957</c:v>
                </c:pt>
                <c:pt idx="66246">
                  <c:v>2.4643137254901957</c:v>
                </c:pt>
                <c:pt idx="66247">
                  <c:v>2.4643137254901957</c:v>
                </c:pt>
                <c:pt idx="66248">
                  <c:v>2.4643137254901957</c:v>
                </c:pt>
                <c:pt idx="66249">
                  <c:v>2.4643137254901957</c:v>
                </c:pt>
                <c:pt idx="66250">
                  <c:v>2.4643137254901957</c:v>
                </c:pt>
                <c:pt idx="66251">
                  <c:v>2.4643137254901957</c:v>
                </c:pt>
                <c:pt idx="66252">
                  <c:v>2.4643137254901957</c:v>
                </c:pt>
                <c:pt idx="66253">
                  <c:v>2.4643137254901957</c:v>
                </c:pt>
                <c:pt idx="66254">
                  <c:v>2.4643137254901957</c:v>
                </c:pt>
                <c:pt idx="66255">
                  <c:v>2.4643137254901957</c:v>
                </c:pt>
                <c:pt idx="66256">
                  <c:v>2.4643137254901957</c:v>
                </c:pt>
                <c:pt idx="66257">
                  <c:v>2.4643137254901957</c:v>
                </c:pt>
                <c:pt idx="66258">
                  <c:v>2.4643137254901957</c:v>
                </c:pt>
                <c:pt idx="66259">
                  <c:v>2.4643137254901957</c:v>
                </c:pt>
                <c:pt idx="66260">
                  <c:v>2.4643137254901957</c:v>
                </c:pt>
                <c:pt idx="66261">
                  <c:v>2.6117647058823525</c:v>
                </c:pt>
                <c:pt idx="66262">
                  <c:v>2.6117647058823525</c:v>
                </c:pt>
                <c:pt idx="66263">
                  <c:v>2.6117647058823525</c:v>
                </c:pt>
                <c:pt idx="66264">
                  <c:v>2.6117647058823525</c:v>
                </c:pt>
                <c:pt idx="66265">
                  <c:v>2.6117647058823525</c:v>
                </c:pt>
                <c:pt idx="66266">
                  <c:v>2.6117647058823525</c:v>
                </c:pt>
                <c:pt idx="66267">
                  <c:v>2.6117647058823525</c:v>
                </c:pt>
                <c:pt idx="66268">
                  <c:v>2.6117647058823525</c:v>
                </c:pt>
                <c:pt idx="66269">
                  <c:v>2.6117647058823525</c:v>
                </c:pt>
                <c:pt idx="66270">
                  <c:v>2.6117647058823525</c:v>
                </c:pt>
                <c:pt idx="66271">
                  <c:v>2.6117647058823525</c:v>
                </c:pt>
                <c:pt idx="66272">
                  <c:v>2.6117647058823525</c:v>
                </c:pt>
                <c:pt idx="66273">
                  <c:v>2.6117647058823525</c:v>
                </c:pt>
                <c:pt idx="66274">
                  <c:v>2.6117647058823525</c:v>
                </c:pt>
                <c:pt idx="66275">
                  <c:v>2.6117647058823525</c:v>
                </c:pt>
                <c:pt idx="66276">
                  <c:v>2.6117647058823525</c:v>
                </c:pt>
                <c:pt idx="66277">
                  <c:v>2.6117647058823525</c:v>
                </c:pt>
                <c:pt idx="66278">
                  <c:v>2.6117647058823525</c:v>
                </c:pt>
                <c:pt idx="66279">
                  <c:v>2.6117647058823525</c:v>
                </c:pt>
                <c:pt idx="66280">
                  <c:v>2.6117647058823525</c:v>
                </c:pt>
                <c:pt idx="66281">
                  <c:v>2.6117647058823525</c:v>
                </c:pt>
                <c:pt idx="66282">
                  <c:v>2.6117647058823525</c:v>
                </c:pt>
                <c:pt idx="66283">
                  <c:v>2.6117647058823525</c:v>
                </c:pt>
                <c:pt idx="66284">
                  <c:v>2.6117647058823525</c:v>
                </c:pt>
                <c:pt idx="66285">
                  <c:v>2.6117647058823525</c:v>
                </c:pt>
                <c:pt idx="66286">
                  <c:v>2.6117647058823525</c:v>
                </c:pt>
                <c:pt idx="66287">
                  <c:v>2.6117647058823525</c:v>
                </c:pt>
                <c:pt idx="66288">
                  <c:v>2.6117647058823525</c:v>
                </c:pt>
                <c:pt idx="66289">
                  <c:v>2.6117647058823525</c:v>
                </c:pt>
                <c:pt idx="66290">
                  <c:v>2.6117647058823525</c:v>
                </c:pt>
                <c:pt idx="66291">
                  <c:v>2.6117647058823525</c:v>
                </c:pt>
                <c:pt idx="66292">
                  <c:v>2.4643137254901957</c:v>
                </c:pt>
                <c:pt idx="66293">
                  <c:v>2.4643137254901957</c:v>
                </c:pt>
                <c:pt idx="66294">
                  <c:v>2.4643137254901957</c:v>
                </c:pt>
                <c:pt idx="66295">
                  <c:v>2.4643137254901957</c:v>
                </c:pt>
                <c:pt idx="66296">
                  <c:v>2.4643137254901957</c:v>
                </c:pt>
                <c:pt idx="66297">
                  <c:v>2.4643137254901957</c:v>
                </c:pt>
                <c:pt idx="66298">
                  <c:v>2.4643137254901957</c:v>
                </c:pt>
                <c:pt idx="66299">
                  <c:v>2.4643137254901957</c:v>
                </c:pt>
                <c:pt idx="66300">
                  <c:v>2.4643137254901957</c:v>
                </c:pt>
                <c:pt idx="66301">
                  <c:v>2.4643137254901957</c:v>
                </c:pt>
                <c:pt idx="66302">
                  <c:v>2.4643137254901957</c:v>
                </c:pt>
                <c:pt idx="66303">
                  <c:v>2.4643137254901957</c:v>
                </c:pt>
                <c:pt idx="66304">
                  <c:v>2.4643137254901957</c:v>
                </c:pt>
                <c:pt idx="66305">
                  <c:v>2.4643137254901957</c:v>
                </c:pt>
                <c:pt idx="66306">
                  <c:v>2.4643137254901957</c:v>
                </c:pt>
                <c:pt idx="66307">
                  <c:v>2.4643137254901957</c:v>
                </c:pt>
                <c:pt idx="66308">
                  <c:v>2.4643137254901957</c:v>
                </c:pt>
                <c:pt idx="66309">
                  <c:v>2.4643137254901957</c:v>
                </c:pt>
                <c:pt idx="66310">
                  <c:v>2.4643137254901957</c:v>
                </c:pt>
                <c:pt idx="66311">
                  <c:v>2.4643137254901957</c:v>
                </c:pt>
                <c:pt idx="66312">
                  <c:v>2.4643137254901957</c:v>
                </c:pt>
                <c:pt idx="66313">
                  <c:v>2.4643137254901957</c:v>
                </c:pt>
                <c:pt idx="66314">
                  <c:v>2.4643137254901957</c:v>
                </c:pt>
                <c:pt idx="66315">
                  <c:v>2.4643137254901957</c:v>
                </c:pt>
                <c:pt idx="66316">
                  <c:v>2.4643137254901957</c:v>
                </c:pt>
                <c:pt idx="66317">
                  <c:v>2.4643137254901957</c:v>
                </c:pt>
                <c:pt idx="66318">
                  <c:v>2.4643137254901957</c:v>
                </c:pt>
                <c:pt idx="66319">
                  <c:v>2.4643137254901957</c:v>
                </c:pt>
                <c:pt idx="66320">
                  <c:v>2.4643137254901957</c:v>
                </c:pt>
                <c:pt idx="66321">
                  <c:v>2.4643137254901957</c:v>
                </c:pt>
                <c:pt idx="66322">
                  <c:v>2.4643137254901957</c:v>
                </c:pt>
                <c:pt idx="66323">
                  <c:v>2.4643137254901957</c:v>
                </c:pt>
                <c:pt idx="66324">
                  <c:v>2.4643137254901957</c:v>
                </c:pt>
                <c:pt idx="66325">
                  <c:v>2.4643137254901957</c:v>
                </c:pt>
                <c:pt idx="66326">
                  <c:v>2.4643137254901957</c:v>
                </c:pt>
                <c:pt idx="66327">
                  <c:v>2.4643137254901957</c:v>
                </c:pt>
                <c:pt idx="66328">
                  <c:v>2.4643137254901957</c:v>
                </c:pt>
                <c:pt idx="66329">
                  <c:v>2.4643137254901957</c:v>
                </c:pt>
                <c:pt idx="66330">
                  <c:v>2.4643137254901957</c:v>
                </c:pt>
                <c:pt idx="66331">
                  <c:v>2.4643137254901957</c:v>
                </c:pt>
                <c:pt idx="66332">
                  <c:v>2.4643137254901957</c:v>
                </c:pt>
                <c:pt idx="66333">
                  <c:v>2.4643137254901957</c:v>
                </c:pt>
                <c:pt idx="66334">
                  <c:v>2.4643137254901957</c:v>
                </c:pt>
                <c:pt idx="66335">
                  <c:v>2.4643137254901957</c:v>
                </c:pt>
                <c:pt idx="66336">
                  <c:v>2.4643137254901957</c:v>
                </c:pt>
                <c:pt idx="66337">
                  <c:v>2.4643137254901957</c:v>
                </c:pt>
                <c:pt idx="66338">
                  <c:v>2.4643137254901957</c:v>
                </c:pt>
                <c:pt idx="66339">
                  <c:v>2.4643137254901957</c:v>
                </c:pt>
                <c:pt idx="66340">
                  <c:v>2.4643137254901957</c:v>
                </c:pt>
                <c:pt idx="66341">
                  <c:v>2.4643137254901957</c:v>
                </c:pt>
                <c:pt idx="66342">
                  <c:v>2.4643137254901957</c:v>
                </c:pt>
                <c:pt idx="66343">
                  <c:v>2.4643137254901957</c:v>
                </c:pt>
                <c:pt idx="66344">
                  <c:v>2.4643137254901957</c:v>
                </c:pt>
                <c:pt idx="66345">
                  <c:v>2.4643137254901957</c:v>
                </c:pt>
                <c:pt idx="66346">
                  <c:v>2.4643137254901957</c:v>
                </c:pt>
                <c:pt idx="66347">
                  <c:v>2.4643137254901957</c:v>
                </c:pt>
                <c:pt idx="66348">
                  <c:v>2.4643137254901957</c:v>
                </c:pt>
                <c:pt idx="66349">
                  <c:v>2.4643137254901957</c:v>
                </c:pt>
                <c:pt idx="66350">
                  <c:v>2.4643137254901957</c:v>
                </c:pt>
                <c:pt idx="66351">
                  <c:v>2.4643137254901957</c:v>
                </c:pt>
                <c:pt idx="66352">
                  <c:v>2.4643137254901957</c:v>
                </c:pt>
                <c:pt idx="66353">
                  <c:v>2.4643137254901957</c:v>
                </c:pt>
                <c:pt idx="66354">
                  <c:v>2.6117647058823525</c:v>
                </c:pt>
                <c:pt idx="66355">
                  <c:v>2.6117647058823525</c:v>
                </c:pt>
                <c:pt idx="66356">
                  <c:v>2.6117647058823525</c:v>
                </c:pt>
                <c:pt idx="66357">
                  <c:v>2.6117647058823525</c:v>
                </c:pt>
                <c:pt idx="66358">
                  <c:v>2.6117647058823525</c:v>
                </c:pt>
                <c:pt idx="66359">
                  <c:v>2.6117647058823525</c:v>
                </c:pt>
                <c:pt idx="66360">
                  <c:v>2.6117647058823525</c:v>
                </c:pt>
                <c:pt idx="66361">
                  <c:v>2.6117647058823525</c:v>
                </c:pt>
                <c:pt idx="66362">
                  <c:v>2.6117647058823525</c:v>
                </c:pt>
                <c:pt idx="66363">
                  <c:v>2.6117647058823525</c:v>
                </c:pt>
                <c:pt idx="66364">
                  <c:v>2.6117647058823525</c:v>
                </c:pt>
                <c:pt idx="66365">
                  <c:v>2.6117647058823525</c:v>
                </c:pt>
                <c:pt idx="66366">
                  <c:v>2.6117647058823525</c:v>
                </c:pt>
                <c:pt idx="66367">
                  <c:v>2.6117647058823525</c:v>
                </c:pt>
                <c:pt idx="66368">
                  <c:v>2.6117647058823525</c:v>
                </c:pt>
                <c:pt idx="66369">
                  <c:v>2.6117647058823525</c:v>
                </c:pt>
                <c:pt idx="66370">
                  <c:v>2.6117647058823525</c:v>
                </c:pt>
                <c:pt idx="66371">
                  <c:v>2.6117647058823525</c:v>
                </c:pt>
                <c:pt idx="66372">
                  <c:v>2.6117647058823525</c:v>
                </c:pt>
                <c:pt idx="66373">
                  <c:v>2.6117647058823525</c:v>
                </c:pt>
                <c:pt idx="66374">
                  <c:v>2.6117647058823525</c:v>
                </c:pt>
                <c:pt idx="66375">
                  <c:v>2.6117647058823525</c:v>
                </c:pt>
                <c:pt idx="66376">
                  <c:v>2.6117647058823525</c:v>
                </c:pt>
                <c:pt idx="66377">
                  <c:v>2.6117647058823525</c:v>
                </c:pt>
                <c:pt idx="66378">
                  <c:v>2.6117647058823525</c:v>
                </c:pt>
                <c:pt idx="66379">
                  <c:v>2.6117647058823525</c:v>
                </c:pt>
                <c:pt idx="66380">
                  <c:v>2.6117647058823525</c:v>
                </c:pt>
                <c:pt idx="66381">
                  <c:v>2.6117647058823525</c:v>
                </c:pt>
                <c:pt idx="66382">
                  <c:v>2.6117647058823525</c:v>
                </c:pt>
                <c:pt idx="66383">
                  <c:v>2.6117647058823525</c:v>
                </c:pt>
                <c:pt idx="66384">
                  <c:v>2.6117647058823525</c:v>
                </c:pt>
                <c:pt idx="66385">
                  <c:v>2.6117647058823525</c:v>
                </c:pt>
                <c:pt idx="66386">
                  <c:v>2.6117647058823525</c:v>
                </c:pt>
                <c:pt idx="66387">
                  <c:v>2.6117647058823525</c:v>
                </c:pt>
                <c:pt idx="66388">
                  <c:v>2.6117647058823525</c:v>
                </c:pt>
                <c:pt idx="66389">
                  <c:v>2.4643137254901957</c:v>
                </c:pt>
                <c:pt idx="66390">
                  <c:v>2.4643137254901957</c:v>
                </c:pt>
                <c:pt idx="66391">
                  <c:v>2.4643137254901957</c:v>
                </c:pt>
                <c:pt idx="66392">
                  <c:v>2.4643137254901957</c:v>
                </c:pt>
                <c:pt idx="66393">
                  <c:v>2.4643137254901957</c:v>
                </c:pt>
                <c:pt idx="66394">
                  <c:v>2.4643137254901957</c:v>
                </c:pt>
                <c:pt idx="66395">
                  <c:v>2.4643137254901957</c:v>
                </c:pt>
                <c:pt idx="66396">
                  <c:v>2.4643137254901957</c:v>
                </c:pt>
                <c:pt idx="66397">
                  <c:v>2.4643137254901957</c:v>
                </c:pt>
                <c:pt idx="66398">
                  <c:v>2.4643137254901957</c:v>
                </c:pt>
                <c:pt idx="66399">
                  <c:v>2.4643137254901957</c:v>
                </c:pt>
                <c:pt idx="66400">
                  <c:v>2.4643137254901957</c:v>
                </c:pt>
                <c:pt idx="66401">
                  <c:v>2.4643137254901957</c:v>
                </c:pt>
                <c:pt idx="66402">
                  <c:v>2.4643137254901957</c:v>
                </c:pt>
                <c:pt idx="66403">
                  <c:v>2.4643137254901957</c:v>
                </c:pt>
                <c:pt idx="66404">
                  <c:v>2.4643137254901957</c:v>
                </c:pt>
                <c:pt idx="66405">
                  <c:v>2.4643137254901957</c:v>
                </c:pt>
                <c:pt idx="66406">
                  <c:v>2.4643137254901957</c:v>
                </c:pt>
                <c:pt idx="66407">
                  <c:v>2.4643137254901957</c:v>
                </c:pt>
                <c:pt idx="66408">
                  <c:v>2.4643137254901957</c:v>
                </c:pt>
                <c:pt idx="66409">
                  <c:v>2.4643137254901957</c:v>
                </c:pt>
                <c:pt idx="66410">
                  <c:v>2.4643137254901957</c:v>
                </c:pt>
                <c:pt idx="66411">
                  <c:v>2.4643137254901957</c:v>
                </c:pt>
                <c:pt idx="66412">
                  <c:v>2.4643137254901957</c:v>
                </c:pt>
                <c:pt idx="66413">
                  <c:v>2.4643137254901957</c:v>
                </c:pt>
                <c:pt idx="66414">
                  <c:v>2.4643137254901957</c:v>
                </c:pt>
                <c:pt idx="66415">
                  <c:v>2.4643137254901957</c:v>
                </c:pt>
                <c:pt idx="66416">
                  <c:v>2.4643137254901957</c:v>
                </c:pt>
                <c:pt idx="66417">
                  <c:v>2.4643137254901957</c:v>
                </c:pt>
                <c:pt idx="66418">
                  <c:v>2.4643137254901957</c:v>
                </c:pt>
                <c:pt idx="66419">
                  <c:v>2.4643137254901957</c:v>
                </c:pt>
                <c:pt idx="66420">
                  <c:v>2.4643137254901957</c:v>
                </c:pt>
                <c:pt idx="66421">
                  <c:v>2.4643137254901957</c:v>
                </c:pt>
                <c:pt idx="66422">
                  <c:v>2.4643137254901957</c:v>
                </c:pt>
                <c:pt idx="66423">
                  <c:v>2.4643137254901957</c:v>
                </c:pt>
                <c:pt idx="66424">
                  <c:v>2.4643137254901957</c:v>
                </c:pt>
                <c:pt idx="66425">
                  <c:v>2.4643137254901957</c:v>
                </c:pt>
                <c:pt idx="66426">
                  <c:v>2.4643137254901957</c:v>
                </c:pt>
                <c:pt idx="66427">
                  <c:v>2.4643137254901957</c:v>
                </c:pt>
                <c:pt idx="66428">
                  <c:v>2.4643137254901957</c:v>
                </c:pt>
                <c:pt idx="66429">
                  <c:v>2.4643137254901957</c:v>
                </c:pt>
                <c:pt idx="66430">
                  <c:v>2.4643137254901957</c:v>
                </c:pt>
                <c:pt idx="66431">
                  <c:v>2.4643137254901957</c:v>
                </c:pt>
                <c:pt idx="66432">
                  <c:v>2.4643137254901957</c:v>
                </c:pt>
                <c:pt idx="66433">
                  <c:v>2.4643137254901957</c:v>
                </c:pt>
                <c:pt idx="66434">
                  <c:v>2.4643137254901957</c:v>
                </c:pt>
                <c:pt idx="66435">
                  <c:v>2.4643137254901957</c:v>
                </c:pt>
                <c:pt idx="66436">
                  <c:v>2.4643137254901957</c:v>
                </c:pt>
                <c:pt idx="66437">
                  <c:v>2.4643137254901957</c:v>
                </c:pt>
                <c:pt idx="66438">
                  <c:v>2.4643137254901957</c:v>
                </c:pt>
                <c:pt idx="66439">
                  <c:v>2.4643137254901957</c:v>
                </c:pt>
                <c:pt idx="66440">
                  <c:v>2.4643137254901957</c:v>
                </c:pt>
                <c:pt idx="66441">
                  <c:v>2.4643137254901957</c:v>
                </c:pt>
                <c:pt idx="66442">
                  <c:v>2.4643137254901957</c:v>
                </c:pt>
                <c:pt idx="66443">
                  <c:v>2.4643137254901957</c:v>
                </c:pt>
                <c:pt idx="66444">
                  <c:v>2.4643137254901957</c:v>
                </c:pt>
                <c:pt idx="66445">
                  <c:v>2.4643137254901957</c:v>
                </c:pt>
                <c:pt idx="66446">
                  <c:v>2.4643137254901957</c:v>
                </c:pt>
                <c:pt idx="66447">
                  <c:v>2.4643137254901957</c:v>
                </c:pt>
                <c:pt idx="66448">
                  <c:v>2.4643137254901957</c:v>
                </c:pt>
                <c:pt idx="66449">
                  <c:v>2.6117647058823525</c:v>
                </c:pt>
                <c:pt idx="66450">
                  <c:v>2.6117647058823525</c:v>
                </c:pt>
                <c:pt idx="66451">
                  <c:v>2.6117647058823525</c:v>
                </c:pt>
                <c:pt idx="66452">
                  <c:v>2.6117647058823525</c:v>
                </c:pt>
                <c:pt idx="66453">
                  <c:v>2.6117647058823525</c:v>
                </c:pt>
                <c:pt idx="66454">
                  <c:v>2.6117647058823525</c:v>
                </c:pt>
                <c:pt idx="66455">
                  <c:v>2.6117647058823525</c:v>
                </c:pt>
                <c:pt idx="66456">
                  <c:v>2.6117647058823525</c:v>
                </c:pt>
                <c:pt idx="66457">
                  <c:v>2.6117647058823525</c:v>
                </c:pt>
                <c:pt idx="66458">
                  <c:v>2.6117647058823525</c:v>
                </c:pt>
                <c:pt idx="66459">
                  <c:v>2.6117647058823525</c:v>
                </c:pt>
                <c:pt idx="66460">
                  <c:v>2.6117647058823525</c:v>
                </c:pt>
                <c:pt idx="66461">
                  <c:v>2.6117647058823525</c:v>
                </c:pt>
                <c:pt idx="66462">
                  <c:v>2.6117647058823525</c:v>
                </c:pt>
                <c:pt idx="66463">
                  <c:v>2.6117647058823525</c:v>
                </c:pt>
                <c:pt idx="66464">
                  <c:v>2.6117647058823525</c:v>
                </c:pt>
                <c:pt idx="66465">
                  <c:v>2.6117647058823525</c:v>
                </c:pt>
                <c:pt idx="66466">
                  <c:v>2.6117647058823525</c:v>
                </c:pt>
                <c:pt idx="66467">
                  <c:v>2.6117647058823525</c:v>
                </c:pt>
                <c:pt idx="66468">
                  <c:v>2.6117647058823525</c:v>
                </c:pt>
                <c:pt idx="66469">
                  <c:v>2.6117647058823525</c:v>
                </c:pt>
                <c:pt idx="66470">
                  <c:v>2.6117647058823525</c:v>
                </c:pt>
                <c:pt idx="66471">
                  <c:v>2.6117647058823525</c:v>
                </c:pt>
                <c:pt idx="66472">
                  <c:v>2.6117647058823525</c:v>
                </c:pt>
                <c:pt idx="66473">
                  <c:v>2.6117647058823525</c:v>
                </c:pt>
                <c:pt idx="66474">
                  <c:v>2.6117647058823525</c:v>
                </c:pt>
                <c:pt idx="66475">
                  <c:v>2.6117647058823525</c:v>
                </c:pt>
                <c:pt idx="66476">
                  <c:v>2.6117647058823525</c:v>
                </c:pt>
                <c:pt idx="66477">
                  <c:v>2.6117647058823525</c:v>
                </c:pt>
                <c:pt idx="66478">
                  <c:v>2.6117647058823525</c:v>
                </c:pt>
                <c:pt idx="66479">
                  <c:v>2.6117647058823525</c:v>
                </c:pt>
                <c:pt idx="66480">
                  <c:v>2.6117647058823525</c:v>
                </c:pt>
                <c:pt idx="66481">
                  <c:v>2.6117647058823525</c:v>
                </c:pt>
                <c:pt idx="66482">
                  <c:v>2.6117647058823525</c:v>
                </c:pt>
                <c:pt idx="66483">
                  <c:v>2.6117647058823525</c:v>
                </c:pt>
                <c:pt idx="66484">
                  <c:v>2.4643137254901957</c:v>
                </c:pt>
                <c:pt idx="66485">
                  <c:v>2.4643137254901957</c:v>
                </c:pt>
                <c:pt idx="66486">
                  <c:v>2.4643137254901957</c:v>
                </c:pt>
                <c:pt idx="66487">
                  <c:v>2.4643137254901957</c:v>
                </c:pt>
                <c:pt idx="66488">
                  <c:v>2.4643137254901957</c:v>
                </c:pt>
                <c:pt idx="66489">
                  <c:v>2.4643137254901957</c:v>
                </c:pt>
                <c:pt idx="66490">
                  <c:v>2.4643137254901957</c:v>
                </c:pt>
                <c:pt idx="66491">
                  <c:v>2.4643137254901957</c:v>
                </c:pt>
                <c:pt idx="66492">
                  <c:v>2.4643137254901957</c:v>
                </c:pt>
                <c:pt idx="66493">
                  <c:v>2.4643137254901957</c:v>
                </c:pt>
                <c:pt idx="66494">
                  <c:v>2.4643137254901957</c:v>
                </c:pt>
                <c:pt idx="66495">
                  <c:v>2.4643137254901957</c:v>
                </c:pt>
                <c:pt idx="66496">
                  <c:v>2.4643137254901957</c:v>
                </c:pt>
                <c:pt idx="66497">
                  <c:v>2.4643137254901957</c:v>
                </c:pt>
                <c:pt idx="66498">
                  <c:v>2.4643137254901957</c:v>
                </c:pt>
                <c:pt idx="66499">
                  <c:v>2.4643137254901957</c:v>
                </c:pt>
                <c:pt idx="66500">
                  <c:v>2.4643137254901957</c:v>
                </c:pt>
                <c:pt idx="66501">
                  <c:v>2.4643137254901957</c:v>
                </c:pt>
                <c:pt idx="66502">
                  <c:v>2.4643137254901957</c:v>
                </c:pt>
                <c:pt idx="66503">
                  <c:v>2.4643137254901957</c:v>
                </c:pt>
                <c:pt idx="66504">
                  <c:v>2.4643137254901957</c:v>
                </c:pt>
                <c:pt idx="66505">
                  <c:v>2.4643137254901957</c:v>
                </c:pt>
                <c:pt idx="66506">
                  <c:v>2.4643137254901957</c:v>
                </c:pt>
                <c:pt idx="66507">
                  <c:v>2.4643137254901957</c:v>
                </c:pt>
                <c:pt idx="66508">
                  <c:v>2.4643137254901957</c:v>
                </c:pt>
                <c:pt idx="66509">
                  <c:v>2.4643137254901957</c:v>
                </c:pt>
                <c:pt idx="66510">
                  <c:v>2.4643137254901957</c:v>
                </c:pt>
                <c:pt idx="66511">
                  <c:v>2.4643137254901957</c:v>
                </c:pt>
                <c:pt idx="66512">
                  <c:v>2.4643137254901957</c:v>
                </c:pt>
                <c:pt idx="66513">
                  <c:v>2.4643137254901957</c:v>
                </c:pt>
                <c:pt idx="66514">
                  <c:v>2.4643137254901957</c:v>
                </c:pt>
                <c:pt idx="66515">
                  <c:v>2.4643137254901957</c:v>
                </c:pt>
                <c:pt idx="66516">
                  <c:v>2.4643137254901957</c:v>
                </c:pt>
                <c:pt idx="66517">
                  <c:v>2.4643137254901957</c:v>
                </c:pt>
                <c:pt idx="66518">
                  <c:v>2.4643137254901957</c:v>
                </c:pt>
                <c:pt idx="66519">
                  <c:v>2.4643137254901957</c:v>
                </c:pt>
                <c:pt idx="66520">
                  <c:v>2.4643137254901957</c:v>
                </c:pt>
                <c:pt idx="66521">
                  <c:v>2.4643137254901957</c:v>
                </c:pt>
                <c:pt idx="66522">
                  <c:v>2.4643137254901957</c:v>
                </c:pt>
                <c:pt idx="66523">
                  <c:v>2.4643137254901957</c:v>
                </c:pt>
                <c:pt idx="66524">
                  <c:v>2.4643137254901957</c:v>
                </c:pt>
                <c:pt idx="66525">
                  <c:v>2.4643137254901957</c:v>
                </c:pt>
                <c:pt idx="66526">
                  <c:v>2.4643137254901957</c:v>
                </c:pt>
                <c:pt idx="66527">
                  <c:v>2.4643137254901957</c:v>
                </c:pt>
                <c:pt idx="66528">
                  <c:v>2.4643137254901957</c:v>
                </c:pt>
                <c:pt idx="66529">
                  <c:v>2.4643137254901957</c:v>
                </c:pt>
                <c:pt idx="66530">
                  <c:v>2.4643137254901957</c:v>
                </c:pt>
                <c:pt idx="66531">
                  <c:v>2.4643137254901957</c:v>
                </c:pt>
                <c:pt idx="66532">
                  <c:v>2.4643137254901957</c:v>
                </c:pt>
                <c:pt idx="66533">
                  <c:v>2.4643137254901957</c:v>
                </c:pt>
                <c:pt idx="66534">
                  <c:v>2.4643137254901957</c:v>
                </c:pt>
                <c:pt idx="66535">
                  <c:v>2.4643137254901957</c:v>
                </c:pt>
                <c:pt idx="66536">
                  <c:v>2.4643137254901957</c:v>
                </c:pt>
                <c:pt idx="66537">
                  <c:v>2.4643137254901957</c:v>
                </c:pt>
                <c:pt idx="66538">
                  <c:v>2.4643137254901957</c:v>
                </c:pt>
                <c:pt idx="66539">
                  <c:v>2.4643137254901957</c:v>
                </c:pt>
                <c:pt idx="66540">
                  <c:v>2.4643137254901957</c:v>
                </c:pt>
                <c:pt idx="66541">
                  <c:v>2.4643137254901957</c:v>
                </c:pt>
                <c:pt idx="66542">
                  <c:v>2.4643137254901957</c:v>
                </c:pt>
                <c:pt idx="66543">
                  <c:v>2.4643137254901957</c:v>
                </c:pt>
                <c:pt idx="66544">
                  <c:v>2.4643137254901957</c:v>
                </c:pt>
                <c:pt idx="66545">
                  <c:v>2.6117647058823525</c:v>
                </c:pt>
                <c:pt idx="66546">
                  <c:v>2.6117647058823525</c:v>
                </c:pt>
                <c:pt idx="66547">
                  <c:v>2.6117647058823525</c:v>
                </c:pt>
                <c:pt idx="66548">
                  <c:v>2.6117647058823525</c:v>
                </c:pt>
                <c:pt idx="66549">
                  <c:v>2.6117647058823525</c:v>
                </c:pt>
                <c:pt idx="66550">
                  <c:v>2.6117647058823525</c:v>
                </c:pt>
                <c:pt idx="66551">
                  <c:v>2.6117647058823525</c:v>
                </c:pt>
                <c:pt idx="66552">
                  <c:v>2.6117647058823525</c:v>
                </c:pt>
                <c:pt idx="66553">
                  <c:v>2.6117647058823525</c:v>
                </c:pt>
                <c:pt idx="66554">
                  <c:v>2.6117647058823525</c:v>
                </c:pt>
                <c:pt idx="66555">
                  <c:v>2.6117647058823525</c:v>
                </c:pt>
                <c:pt idx="66556">
                  <c:v>2.6117647058823525</c:v>
                </c:pt>
                <c:pt idx="66557">
                  <c:v>2.6117647058823525</c:v>
                </c:pt>
                <c:pt idx="66558">
                  <c:v>2.6117647058823525</c:v>
                </c:pt>
                <c:pt idx="66559">
                  <c:v>2.6117647058823525</c:v>
                </c:pt>
                <c:pt idx="66560">
                  <c:v>2.6117647058823525</c:v>
                </c:pt>
                <c:pt idx="66561">
                  <c:v>2.6117647058823525</c:v>
                </c:pt>
                <c:pt idx="66562">
                  <c:v>2.6117647058823525</c:v>
                </c:pt>
                <c:pt idx="66563">
                  <c:v>2.6117647058823525</c:v>
                </c:pt>
                <c:pt idx="66564">
                  <c:v>2.6117647058823525</c:v>
                </c:pt>
                <c:pt idx="66565">
                  <c:v>2.6117647058823525</c:v>
                </c:pt>
                <c:pt idx="66566">
                  <c:v>2.6117647058823525</c:v>
                </c:pt>
                <c:pt idx="66567">
                  <c:v>2.6117647058823525</c:v>
                </c:pt>
                <c:pt idx="66568">
                  <c:v>2.6117647058823525</c:v>
                </c:pt>
                <c:pt idx="66569">
                  <c:v>2.6117647058823525</c:v>
                </c:pt>
                <c:pt idx="66570">
                  <c:v>2.6117647058823525</c:v>
                </c:pt>
                <c:pt idx="66571">
                  <c:v>2.6117647058823525</c:v>
                </c:pt>
                <c:pt idx="66572">
                  <c:v>2.6117647058823525</c:v>
                </c:pt>
                <c:pt idx="66573">
                  <c:v>2.6117647058823525</c:v>
                </c:pt>
                <c:pt idx="66574">
                  <c:v>2.6117647058823525</c:v>
                </c:pt>
                <c:pt idx="66575">
                  <c:v>2.6117647058823525</c:v>
                </c:pt>
                <c:pt idx="66576">
                  <c:v>2.6117647058823525</c:v>
                </c:pt>
                <c:pt idx="66577">
                  <c:v>2.6117647058823525</c:v>
                </c:pt>
                <c:pt idx="66578">
                  <c:v>2.6117647058823525</c:v>
                </c:pt>
                <c:pt idx="66579">
                  <c:v>2.4643137254901957</c:v>
                </c:pt>
                <c:pt idx="66580">
                  <c:v>2.4643137254901957</c:v>
                </c:pt>
                <c:pt idx="66581">
                  <c:v>2.4643137254901957</c:v>
                </c:pt>
                <c:pt idx="66582">
                  <c:v>2.4643137254901957</c:v>
                </c:pt>
                <c:pt idx="66583">
                  <c:v>2.4643137254901957</c:v>
                </c:pt>
                <c:pt idx="66584">
                  <c:v>2.4643137254901957</c:v>
                </c:pt>
                <c:pt idx="66585">
                  <c:v>2.4643137254901957</c:v>
                </c:pt>
                <c:pt idx="66586">
                  <c:v>2.4643137254901957</c:v>
                </c:pt>
                <c:pt idx="66587">
                  <c:v>2.4643137254901957</c:v>
                </c:pt>
                <c:pt idx="66588">
                  <c:v>2.4643137254901957</c:v>
                </c:pt>
                <c:pt idx="66589">
                  <c:v>2.4643137254901957</c:v>
                </c:pt>
                <c:pt idx="66590">
                  <c:v>2.4643137254901957</c:v>
                </c:pt>
                <c:pt idx="66591">
                  <c:v>2.4643137254901957</c:v>
                </c:pt>
                <c:pt idx="66592">
                  <c:v>2.4643137254901957</c:v>
                </c:pt>
                <c:pt idx="66593">
                  <c:v>2.4643137254901957</c:v>
                </c:pt>
                <c:pt idx="66594">
                  <c:v>2.4643137254901957</c:v>
                </c:pt>
                <c:pt idx="66595">
                  <c:v>2.4643137254901957</c:v>
                </c:pt>
                <c:pt idx="66596">
                  <c:v>2.4643137254901957</c:v>
                </c:pt>
                <c:pt idx="66597">
                  <c:v>2.4643137254901957</c:v>
                </c:pt>
                <c:pt idx="66598">
                  <c:v>2.4643137254901957</c:v>
                </c:pt>
                <c:pt idx="66599">
                  <c:v>2.4643137254901957</c:v>
                </c:pt>
                <c:pt idx="66600">
                  <c:v>2.4643137254901957</c:v>
                </c:pt>
                <c:pt idx="66601">
                  <c:v>2.4643137254901957</c:v>
                </c:pt>
                <c:pt idx="66602">
                  <c:v>2.4643137254901957</c:v>
                </c:pt>
                <c:pt idx="66603">
                  <c:v>2.4643137254901957</c:v>
                </c:pt>
                <c:pt idx="66604">
                  <c:v>2.4643137254901957</c:v>
                </c:pt>
                <c:pt idx="66605">
                  <c:v>2.4643137254901957</c:v>
                </c:pt>
                <c:pt idx="66606">
                  <c:v>2.4643137254901957</c:v>
                </c:pt>
                <c:pt idx="66607">
                  <c:v>2.4643137254901957</c:v>
                </c:pt>
                <c:pt idx="66608">
                  <c:v>2.4643137254901957</c:v>
                </c:pt>
                <c:pt idx="66609">
                  <c:v>2.4643137254901957</c:v>
                </c:pt>
                <c:pt idx="66610">
                  <c:v>2.4643137254901957</c:v>
                </c:pt>
                <c:pt idx="66611">
                  <c:v>2.4643137254901957</c:v>
                </c:pt>
                <c:pt idx="66612">
                  <c:v>2.4643137254901957</c:v>
                </c:pt>
                <c:pt idx="66613">
                  <c:v>2.4643137254901957</c:v>
                </c:pt>
                <c:pt idx="66614">
                  <c:v>2.4643137254901957</c:v>
                </c:pt>
                <c:pt idx="66615">
                  <c:v>2.4643137254901957</c:v>
                </c:pt>
                <c:pt idx="66616">
                  <c:v>2.4643137254901957</c:v>
                </c:pt>
                <c:pt idx="66617">
                  <c:v>2.4643137254901957</c:v>
                </c:pt>
                <c:pt idx="66618">
                  <c:v>2.4643137254901957</c:v>
                </c:pt>
                <c:pt idx="66619">
                  <c:v>2.4643137254901957</c:v>
                </c:pt>
                <c:pt idx="66620">
                  <c:v>2.4643137254901957</c:v>
                </c:pt>
                <c:pt idx="66621">
                  <c:v>2.4643137254901957</c:v>
                </c:pt>
                <c:pt idx="66622">
                  <c:v>2.4643137254901957</c:v>
                </c:pt>
                <c:pt idx="66623">
                  <c:v>2.4643137254901957</c:v>
                </c:pt>
                <c:pt idx="66624">
                  <c:v>2.4643137254901957</c:v>
                </c:pt>
                <c:pt idx="66625">
                  <c:v>2.4643137254901957</c:v>
                </c:pt>
                <c:pt idx="66626">
                  <c:v>2.4643137254901957</c:v>
                </c:pt>
                <c:pt idx="66627">
                  <c:v>2.4643137254901957</c:v>
                </c:pt>
                <c:pt idx="66628">
                  <c:v>2.4643137254901957</c:v>
                </c:pt>
                <c:pt idx="66629">
                  <c:v>2.4643137254901957</c:v>
                </c:pt>
                <c:pt idx="66630">
                  <c:v>2.4643137254901957</c:v>
                </c:pt>
                <c:pt idx="66631">
                  <c:v>2.4643137254901957</c:v>
                </c:pt>
                <c:pt idx="66632">
                  <c:v>2.4643137254901957</c:v>
                </c:pt>
                <c:pt idx="66633">
                  <c:v>2.4643137254901957</c:v>
                </c:pt>
                <c:pt idx="66634">
                  <c:v>2.4643137254901957</c:v>
                </c:pt>
                <c:pt idx="66635">
                  <c:v>2.4643137254901957</c:v>
                </c:pt>
                <c:pt idx="66636">
                  <c:v>2.4643137254901957</c:v>
                </c:pt>
                <c:pt idx="66637">
                  <c:v>2.4643137254901957</c:v>
                </c:pt>
                <c:pt idx="66638">
                  <c:v>2.4643137254901957</c:v>
                </c:pt>
                <c:pt idx="66639">
                  <c:v>2.4643137254901957</c:v>
                </c:pt>
                <c:pt idx="66640">
                  <c:v>2.6117647058823525</c:v>
                </c:pt>
                <c:pt idx="66641">
                  <c:v>2.6117647058823525</c:v>
                </c:pt>
                <c:pt idx="66642">
                  <c:v>2.6117647058823525</c:v>
                </c:pt>
                <c:pt idx="66643">
                  <c:v>2.6117647058823525</c:v>
                </c:pt>
                <c:pt idx="66644">
                  <c:v>2.6117647058823525</c:v>
                </c:pt>
                <c:pt idx="66645">
                  <c:v>2.6117647058823525</c:v>
                </c:pt>
                <c:pt idx="66646">
                  <c:v>2.6117647058823525</c:v>
                </c:pt>
                <c:pt idx="66647">
                  <c:v>2.6117647058823525</c:v>
                </c:pt>
                <c:pt idx="66648">
                  <c:v>2.6117647058823525</c:v>
                </c:pt>
                <c:pt idx="66649">
                  <c:v>2.6117647058823525</c:v>
                </c:pt>
                <c:pt idx="66650">
                  <c:v>2.6117647058823525</c:v>
                </c:pt>
                <c:pt idx="66651">
                  <c:v>2.6117647058823525</c:v>
                </c:pt>
                <c:pt idx="66652">
                  <c:v>2.6117647058823525</c:v>
                </c:pt>
                <c:pt idx="66653">
                  <c:v>2.6117647058823525</c:v>
                </c:pt>
                <c:pt idx="66654">
                  <c:v>2.6117647058823525</c:v>
                </c:pt>
                <c:pt idx="66655">
                  <c:v>2.6117647058823525</c:v>
                </c:pt>
                <c:pt idx="66656">
                  <c:v>2.6117647058823525</c:v>
                </c:pt>
                <c:pt idx="66657">
                  <c:v>2.6117647058823525</c:v>
                </c:pt>
                <c:pt idx="66658">
                  <c:v>2.6117647058823525</c:v>
                </c:pt>
                <c:pt idx="66659">
                  <c:v>2.6117647058823525</c:v>
                </c:pt>
                <c:pt idx="66660">
                  <c:v>2.6117647058823525</c:v>
                </c:pt>
                <c:pt idx="66661">
                  <c:v>2.6117647058823525</c:v>
                </c:pt>
                <c:pt idx="66662">
                  <c:v>2.6117647058823525</c:v>
                </c:pt>
                <c:pt idx="66663">
                  <c:v>2.6117647058823525</c:v>
                </c:pt>
                <c:pt idx="66664">
                  <c:v>2.6117647058823525</c:v>
                </c:pt>
                <c:pt idx="66665">
                  <c:v>2.6117647058823525</c:v>
                </c:pt>
                <c:pt idx="66666">
                  <c:v>2.6117647058823525</c:v>
                </c:pt>
                <c:pt idx="66667">
                  <c:v>2.6117647058823525</c:v>
                </c:pt>
                <c:pt idx="66668">
                  <c:v>2.6117647058823525</c:v>
                </c:pt>
                <c:pt idx="66669">
                  <c:v>2.6117647058823525</c:v>
                </c:pt>
                <c:pt idx="66670">
                  <c:v>2.6117647058823525</c:v>
                </c:pt>
                <c:pt idx="66671">
                  <c:v>2.6117647058823525</c:v>
                </c:pt>
                <c:pt idx="66672">
                  <c:v>2.6117647058823525</c:v>
                </c:pt>
                <c:pt idx="66673">
                  <c:v>2.6117647058823525</c:v>
                </c:pt>
                <c:pt idx="66674">
                  <c:v>2.6117647058823525</c:v>
                </c:pt>
                <c:pt idx="66675">
                  <c:v>2.6117647058823525</c:v>
                </c:pt>
                <c:pt idx="66676">
                  <c:v>2.4643137254901957</c:v>
                </c:pt>
                <c:pt idx="66677">
                  <c:v>2.4643137254901957</c:v>
                </c:pt>
                <c:pt idx="66678">
                  <c:v>2.4643137254901957</c:v>
                </c:pt>
                <c:pt idx="66679">
                  <c:v>2.4643137254901957</c:v>
                </c:pt>
                <c:pt idx="66680">
                  <c:v>2.4643137254901957</c:v>
                </c:pt>
                <c:pt idx="66681">
                  <c:v>2.4643137254901957</c:v>
                </c:pt>
                <c:pt idx="66682">
                  <c:v>2.4643137254901957</c:v>
                </c:pt>
                <c:pt idx="66683">
                  <c:v>2.4643137254901957</c:v>
                </c:pt>
                <c:pt idx="66684">
                  <c:v>2.4643137254901957</c:v>
                </c:pt>
                <c:pt idx="66685">
                  <c:v>2.4643137254901957</c:v>
                </c:pt>
                <c:pt idx="66686">
                  <c:v>2.4643137254901957</c:v>
                </c:pt>
                <c:pt idx="66687">
                  <c:v>2.4643137254901957</c:v>
                </c:pt>
                <c:pt idx="66688">
                  <c:v>2.4643137254901957</c:v>
                </c:pt>
                <c:pt idx="66689">
                  <c:v>2.4643137254901957</c:v>
                </c:pt>
                <c:pt idx="66690">
                  <c:v>2.4643137254901957</c:v>
                </c:pt>
                <c:pt idx="66691">
                  <c:v>2.4643137254901957</c:v>
                </c:pt>
                <c:pt idx="66692">
                  <c:v>2.4643137254901957</c:v>
                </c:pt>
                <c:pt idx="66693">
                  <c:v>2.4643137254901957</c:v>
                </c:pt>
                <c:pt idx="66694">
                  <c:v>2.4643137254901957</c:v>
                </c:pt>
                <c:pt idx="66695">
                  <c:v>2.4643137254901957</c:v>
                </c:pt>
                <c:pt idx="66696">
                  <c:v>2.4643137254901957</c:v>
                </c:pt>
                <c:pt idx="66697">
                  <c:v>2.4643137254901957</c:v>
                </c:pt>
                <c:pt idx="66698">
                  <c:v>2.4643137254901957</c:v>
                </c:pt>
                <c:pt idx="66699">
                  <c:v>2.4643137254901957</c:v>
                </c:pt>
                <c:pt idx="66700">
                  <c:v>2.4643137254901957</c:v>
                </c:pt>
                <c:pt idx="66701">
                  <c:v>2.4643137254901957</c:v>
                </c:pt>
                <c:pt idx="66702">
                  <c:v>2.4643137254901957</c:v>
                </c:pt>
                <c:pt idx="66703">
                  <c:v>2.4643137254901957</c:v>
                </c:pt>
                <c:pt idx="66704">
                  <c:v>2.4643137254901957</c:v>
                </c:pt>
                <c:pt idx="66705">
                  <c:v>2.4643137254901957</c:v>
                </c:pt>
                <c:pt idx="66706">
                  <c:v>2.4643137254901957</c:v>
                </c:pt>
                <c:pt idx="66707">
                  <c:v>2.4643137254901957</c:v>
                </c:pt>
                <c:pt idx="66708">
                  <c:v>2.4643137254901957</c:v>
                </c:pt>
                <c:pt idx="66709">
                  <c:v>2.4643137254901957</c:v>
                </c:pt>
                <c:pt idx="66710">
                  <c:v>2.4643137254901957</c:v>
                </c:pt>
                <c:pt idx="66711">
                  <c:v>2.4643137254901957</c:v>
                </c:pt>
                <c:pt idx="66712">
                  <c:v>2.4643137254901957</c:v>
                </c:pt>
                <c:pt idx="66713">
                  <c:v>2.4643137254901957</c:v>
                </c:pt>
                <c:pt idx="66714">
                  <c:v>2.4643137254901957</c:v>
                </c:pt>
                <c:pt idx="66715">
                  <c:v>2.4643137254901957</c:v>
                </c:pt>
                <c:pt idx="66716">
                  <c:v>2.4643137254901957</c:v>
                </c:pt>
                <c:pt idx="66717">
                  <c:v>2.4643137254901957</c:v>
                </c:pt>
                <c:pt idx="66718">
                  <c:v>2.4643137254901957</c:v>
                </c:pt>
                <c:pt idx="66719">
                  <c:v>2.4643137254901957</c:v>
                </c:pt>
                <c:pt idx="66720">
                  <c:v>2.4643137254901957</c:v>
                </c:pt>
                <c:pt idx="66721">
                  <c:v>2.4643137254901957</c:v>
                </c:pt>
                <c:pt idx="66722">
                  <c:v>2.4643137254901957</c:v>
                </c:pt>
                <c:pt idx="66723">
                  <c:v>2.4643137254901957</c:v>
                </c:pt>
                <c:pt idx="66724">
                  <c:v>2.4643137254901957</c:v>
                </c:pt>
                <c:pt idx="66725">
                  <c:v>2.4643137254901957</c:v>
                </c:pt>
                <c:pt idx="66726">
                  <c:v>2.4643137254901957</c:v>
                </c:pt>
                <c:pt idx="66727">
                  <c:v>2.4643137254901957</c:v>
                </c:pt>
                <c:pt idx="66728">
                  <c:v>2.4643137254901957</c:v>
                </c:pt>
                <c:pt idx="66729">
                  <c:v>2.4643137254901957</c:v>
                </c:pt>
                <c:pt idx="66730">
                  <c:v>2.4643137254901957</c:v>
                </c:pt>
                <c:pt idx="66731">
                  <c:v>2.4643137254901957</c:v>
                </c:pt>
                <c:pt idx="66732">
                  <c:v>2.4643137254901957</c:v>
                </c:pt>
                <c:pt idx="66733">
                  <c:v>2.4643137254901957</c:v>
                </c:pt>
                <c:pt idx="66734">
                  <c:v>2.6117647058823525</c:v>
                </c:pt>
                <c:pt idx="66735">
                  <c:v>2.6117647058823525</c:v>
                </c:pt>
                <c:pt idx="66736">
                  <c:v>2.6117647058823525</c:v>
                </c:pt>
                <c:pt idx="66737">
                  <c:v>2.6117647058823525</c:v>
                </c:pt>
                <c:pt idx="66738">
                  <c:v>2.6117647058823525</c:v>
                </c:pt>
                <c:pt idx="66739">
                  <c:v>2.6117647058823525</c:v>
                </c:pt>
                <c:pt idx="66740">
                  <c:v>2.6117647058823525</c:v>
                </c:pt>
                <c:pt idx="66741">
                  <c:v>2.6117647058823525</c:v>
                </c:pt>
                <c:pt idx="66742">
                  <c:v>2.6117647058823525</c:v>
                </c:pt>
                <c:pt idx="66743">
                  <c:v>2.6117647058823525</c:v>
                </c:pt>
                <c:pt idx="66744">
                  <c:v>2.6117647058823525</c:v>
                </c:pt>
                <c:pt idx="66745">
                  <c:v>2.6117647058823525</c:v>
                </c:pt>
                <c:pt idx="66746">
                  <c:v>2.6117647058823525</c:v>
                </c:pt>
                <c:pt idx="66747">
                  <c:v>2.6117647058823525</c:v>
                </c:pt>
                <c:pt idx="66748">
                  <c:v>2.6117647058823525</c:v>
                </c:pt>
                <c:pt idx="66749">
                  <c:v>2.6117647058823525</c:v>
                </c:pt>
                <c:pt idx="66750">
                  <c:v>2.6117647058823525</c:v>
                </c:pt>
                <c:pt idx="66751">
                  <c:v>2.6117647058823525</c:v>
                </c:pt>
                <c:pt idx="66752">
                  <c:v>2.6117647058823525</c:v>
                </c:pt>
                <c:pt idx="66753">
                  <c:v>2.6117647058823525</c:v>
                </c:pt>
                <c:pt idx="66754">
                  <c:v>2.6117647058823525</c:v>
                </c:pt>
                <c:pt idx="66755">
                  <c:v>2.6117647058823525</c:v>
                </c:pt>
                <c:pt idx="66756">
                  <c:v>2.6117647058823525</c:v>
                </c:pt>
                <c:pt idx="66757">
                  <c:v>2.6117647058823525</c:v>
                </c:pt>
                <c:pt idx="66758">
                  <c:v>2.6117647058823525</c:v>
                </c:pt>
                <c:pt idx="66759">
                  <c:v>2.6117647058823525</c:v>
                </c:pt>
                <c:pt idx="66760">
                  <c:v>2.6117647058823525</c:v>
                </c:pt>
                <c:pt idx="66761">
                  <c:v>2.6117647058823525</c:v>
                </c:pt>
                <c:pt idx="66762">
                  <c:v>2.6117647058823525</c:v>
                </c:pt>
                <c:pt idx="66763">
                  <c:v>2.6117647058823525</c:v>
                </c:pt>
                <c:pt idx="66764">
                  <c:v>2.6117647058823525</c:v>
                </c:pt>
                <c:pt idx="66765">
                  <c:v>2.6117647058823525</c:v>
                </c:pt>
                <c:pt idx="66766">
                  <c:v>2.6117647058823525</c:v>
                </c:pt>
                <c:pt idx="66767">
                  <c:v>2.6117647058823525</c:v>
                </c:pt>
                <c:pt idx="66768">
                  <c:v>2.6117647058823525</c:v>
                </c:pt>
                <c:pt idx="66769">
                  <c:v>2.6117647058823525</c:v>
                </c:pt>
                <c:pt idx="66770">
                  <c:v>2.6117647058823525</c:v>
                </c:pt>
                <c:pt idx="66771">
                  <c:v>2.6117647058823525</c:v>
                </c:pt>
                <c:pt idx="66772">
                  <c:v>2.4643137254901957</c:v>
                </c:pt>
                <c:pt idx="66773">
                  <c:v>2.4643137254901957</c:v>
                </c:pt>
                <c:pt idx="66774">
                  <c:v>2.4643137254901957</c:v>
                </c:pt>
                <c:pt idx="66775">
                  <c:v>2.4643137254901957</c:v>
                </c:pt>
                <c:pt idx="66776">
                  <c:v>2.4643137254901957</c:v>
                </c:pt>
                <c:pt idx="66777">
                  <c:v>2.4643137254901957</c:v>
                </c:pt>
                <c:pt idx="66778">
                  <c:v>2.4643137254901957</c:v>
                </c:pt>
                <c:pt idx="66779">
                  <c:v>2.4643137254901957</c:v>
                </c:pt>
                <c:pt idx="66780">
                  <c:v>2.4643137254901957</c:v>
                </c:pt>
                <c:pt idx="66781">
                  <c:v>2.4643137254901957</c:v>
                </c:pt>
                <c:pt idx="66782">
                  <c:v>2.4643137254901957</c:v>
                </c:pt>
                <c:pt idx="66783">
                  <c:v>2.4643137254901957</c:v>
                </c:pt>
                <c:pt idx="66784">
                  <c:v>2.4643137254901957</c:v>
                </c:pt>
                <c:pt idx="66785">
                  <c:v>2.4643137254901957</c:v>
                </c:pt>
                <c:pt idx="66786">
                  <c:v>2.4643137254901957</c:v>
                </c:pt>
                <c:pt idx="66787">
                  <c:v>2.4643137254901957</c:v>
                </c:pt>
                <c:pt idx="66788">
                  <c:v>2.4643137254901957</c:v>
                </c:pt>
                <c:pt idx="66789">
                  <c:v>2.4643137254901957</c:v>
                </c:pt>
                <c:pt idx="66790">
                  <c:v>2.4643137254901957</c:v>
                </c:pt>
                <c:pt idx="66791">
                  <c:v>2.4643137254901957</c:v>
                </c:pt>
                <c:pt idx="66792">
                  <c:v>2.4643137254901957</c:v>
                </c:pt>
                <c:pt idx="66793">
                  <c:v>2.4643137254901957</c:v>
                </c:pt>
                <c:pt idx="66794">
                  <c:v>2.4643137254901957</c:v>
                </c:pt>
                <c:pt idx="66795">
                  <c:v>2.4643137254901957</c:v>
                </c:pt>
                <c:pt idx="66796">
                  <c:v>2.4643137254901957</c:v>
                </c:pt>
                <c:pt idx="66797">
                  <c:v>2.4643137254901957</c:v>
                </c:pt>
                <c:pt idx="66798">
                  <c:v>2.4643137254901957</c:v>
                </c:pt>
                <c:pt idx="66799">
                  <c:v>2.4643137254901957</c:v>
                </c:pt>
                <c:pt idx="66800">
                  <c:v>2.4643137254901957</c:v>
                </c:pt>
                <c:pt idx="66801">
                  <c:v>2.4643137254901957</c:v>
                </c:pt>
                <c:pt idx="66802">
                  <c:v>2.4643137254901957</c:v>
                </c:pt>
                <c:pt idx="66803">
                  <c:v>2.4643137254901957</c:v>
                </c:pt>
                <c:pt idx="66804">
                  <c:v>2.4643137254901957</c:v>
                </c:pt>
                <c:pt idx="66805">
                  <c:v>2.4643137254901957</c:v>
                </c:pt>
                <c:pt idx="66806">
                  <c:v>2.4643137254901957</c:v>
                </c:pt>
                <c:pt idx="66807">
                  <c:v>2.4643137254901957</c:v>
                </c:pt>
                <c:pt idx="66808">
                  <c:v>2.4643137254901957</c:v>
                </c:pt>
                <c:pt idx="66809">
                  <c:v>2.4643137254901957</c:v>
                </c:pt>
                <c:pt idx="66810">
                  <c:v>2.4643137254901957</c:v>
                </c:pt>
                <c:pt idx="66811">
                  <c:v>2.4643137254901957</c:v>
                </c:pt>
                <c:pt idx="66812">
                  <c:v>2.4643137254901957</c:v>
                </c:pt>
                <c:pt idx="66813">
                  <c:v>2.4643137254901957</c:v>
                </c:pt>
                <c:pt idx="66814">
                  <c:v>2.4643137254901957</c:v>
                </c:pt>
                <c:pt idx="66815">
                  <c:v>2.4643137254901957</c:v>
                </c:pt>
                <c:pt idx="66816">
                  <c:v>2.4643137254901957</c:v>
                </c:pt>
                <c:pt idx="66817">
                  <c:v>2.4643137254901957</c:v>
                </c:pt>
                <c:pt idx="66818">
                  <c:v>2.4643137254901957</c:v>
                </c:pt>
                <c:pt idx="66819">
                  <c:v>2.4643137254901957</c:v>
                </c:pt>
                <c:pt idx="66820">
                  <c:v>2.4643137254901957</c:v>
                </c:pt>
                <c:pt idx="66821">
                  <c:v>2.4643137254901957</c:v>
                </c:pt>
                <c:pt idx="66822">
                  <c:v>2.4643137254901957</c:v>
                </c:pt>
                <c:pt idx="66823">
                  <c:v>2.4643137254901957</c:v>
                </c:pt>
                <c:pt idx="66824">
                  <c:v>2.4643137254901957</c:v>
                </c:pt>
                <c:pt idx="66825">
                  <c:v>2.4643137254901957</c:v>
                </c:pt>
                <c:pt idx="66826">
                  <c:v>2.4643137254901957</c:v>
                </c:pt>
                <c:pt idx="66827">
                  <c:v>2.4643137254901957</c:v>
                </c:pt>
                <c:pt idx="66828">
                  <c:v>2.4643137254901957</c:v>
                </c:pt>
                <c:pt idx="66829">
                  <c:v>2.6117647058823525</c:v>
                </c:pt>
                <c:pt idx="66830">
                  <c:v>2.6117647058823525</c:v>
                </c:pt>
                <c:pt idx="66831">
                  <c:v>2.6117647058823525</c:v>
                </c:pt>
                <c:pt idx="66832">
                  <c:v>2.6117647058823525</c:v>
                </c:pt>
                <c:pt idx="66833">
                  <c:v>2.6117647058823525</c:v>
                </c:pt>
                <c:pt idx="66834">
                  <c:v>2.6117647058823525</c:v>
                </c:pt>
                <c:pt idx="66835">
                  <c:v>2.6117647058823525</c:v>
                </c:pt>
                <c:pt idx="66836">
                  <c:v>2.6117647058823525</c:v>
                </c:pt>
                <c:pt idx="66837">
                  <c:v>2.6117647058823525</c:v>
                </c:pt>
                <c:pt idx="66838">
                  <c:v>2.6117647058823525</c:v>
                </c:pt>
                <c:pt idx="66839">
                  <c:v>2.6117647058823525</c:v>
                </c:pt>
                <c:pt idx="66840">
                  <c:v>2.6117647058823525</c:v>
                </c:pt>
                <c:pt idx="66841">
                  <c:v>2.6117647058823525</c:v>
                </c:pt>
                <c:pt idx="66842">
                  <c:v>2.6117647058823525</c:v>
                </c:pt>
                <c:pt idx="66843">
                  <c:v>2.6117647058823525</c:v>
                </c:pt>
                <c:pt idx="66844">
                  <c:v>2.6117647058823525</c:v>
                </c:pt>
                <c:pt idx="66845">
                  <c:v>2.6117647058823525</c:v>
                </c:pt>
                <c:pt idx="66846">
                  <c:v>2.6117647058823525</c:v>
                </c:pt>
                <c:pt idx="66847">
                  <c:v>2.6117647058823525</c:v>
                </c:pt>
                <c:pt idx="66848">
                  <c:v>2.6117647058823525</c:v>
                </c:pt>
                <c:pt idx="66849">
                  <c:v>2.6117647058823525</c:v>
                </c:pt>
                <c:pt idx="66850">
                  <c:v>2.6117647058823525</c:v>
                </c:pt>
                <c:pt idx="66851">
                  <c:v>2.6117647058823525</c:v>
                </c:pt>
                <c:pt idx="66852">
                  <c:v>2.6117647058823525</c:v>
                </c:pt>
                <c:pt idx="66853">
                  <c:v>2.6117647058823525</c:v>
                </c:pt>
                <c:pt idx="66854">
                  <c:v>2.6117647058823525</c:v>
                </c:pt>
                <c:pt idx="66855">
                  <c:v>2.6117647058823525</c:v>
                </c:pt>
                <c:pt idx="66856">
                  <c:v>2.6117647058823525</c:v>
                </c:pt>
                <c:pt idx="66857">
                  <c:v>2.6117647058823525</c:v>
                </c:pt>
                <c:pt idx="66858">
                  <c:v>2.6117647058823525</c:v>
                </c:pt>
                <c:pt idx="66859">
                  <c:v>2.6117647058823525</c:v>
                </c:pt>
                <c:pt idx="66860">
                  <c:v>2.6117647058823525</c:v>
                </c:pt>
                <c:pt idx="66861">
                  <c:v>2.6117647058823525</c:v>
                </c:pt>
                <c:pt idx="66862">
                  <c:v>2.6117647058823525</c:v>
                </c:pt>
                <c:pt idx="66863">
                  <c:v>2.6117647058823525</c:v>
                </c:pt>
                <c:pt idx="66864">
                  <c:v>2.6117647058823525</c:v>
                </c:pt>
                <c:pt idx="66865">
                  <c:v>2.6117647058823525</c:v>
                </c:pt>
                <c:pt idx="66866">
                  <c:v>2.6117647058823525</c:v>
                </c:pt>
                <c:pt idx="66867">
                  <c:v>2.4643137254901957</c:v>
                </c:pt>
                <c:pt idx="66868">
                  <c:v>2.4643137254901957</c:v>
                </c:pt>
                <c:pt idx="66869">
                  <c:v>2.4643137254901957</c:v>
                </c:pt>
                <c:pt idx="66870">
                  <c:v>2.4643137254901957</c:v>
                </c:pt>
                <c:pt idx="66871">
                  <c:v>2.4643137254901957</c:v>
                </c:pt>
                <c:pt idx="66872">
                  <c:v>2.4643137254901957</c:v>
                </c:pt>
                <c:pt idx="66873">
                  <c:v>2.4643137254901957</c:v>
                </c:pt>
                <c:pt idx="66874">
                  <c:v>2.4643137254901957</c:v>
                </c:pt>
                <c:pt idx="66875">
                  <c:v>2.4643137254901957</c:v>
                </c:pt>
                <c:pt idx="66876">
                  <c:v>2.4643137254901957</c:v>
                </c:pt>
                <c:pt idx="66877">
                  <c:v>2.4643137254901957</c:v>
                </c:pt>
                <c:pt idx="66878">
                  <c:v>2.4643137254901957</c:v>
                </c:pt>
                <c:pt idx="66879">
                  <c:v>2.4643137254901957</c:v>
                </c:pt>
                <c:pt idx="66880">
                  <c:v>2.4643137254901957</c:v>
                </c:pt>
                <c:pt idx="66881">
                  <c:v>2.4643137254901957</c:v>
                </c:pt>
                <c:pt idx="66882">
                  <c:v>2.4643137254901957</c:v>
                </c:pt>
                <c:pt idx="66883">
                  <c:v>2.4643137254901957</c:v>
                </c:pt>
                <c:pt idx="66884">
                  <c:v>2.4643137254901957</c:v>
                </c:pt>
                <c:pt idx="66885">
                  <c:v>2.4643137254901957</c:v>
                </c:pt>
                <c:pt idx="66886">
                  <c:v>2.4643137254901957</c:v>
                </c:pt>
                <c:pt idx="66887">
                  <c:v>2.4643137254901957</c:v>
                </c:pt>
                <c:pt idx="66888">
                  <c:v>2.4643137254901957</c:v>
                </c:pt>
                <c:pt idx="66889">
                  <c:v>2.4643137254901957</c:v>
                </c:pt>
                <c:pt idx="66890">
                  <c:v>2.4643137254901957</c:v>
                </c:pt>
                <c:pt idx="66891">
                  <c:v>2.4643137254901957</c:v>
                </c:pt>
                <c:pt idx="66892">
                  <c:v>2.4643137254901957</c:v>
                </c:pt>
                <c:pt idx="66893">
                  <c:v>2.4643137254901957</c:v>
                </c:pt>
                <c:pt idx="66894">
                  <c:v>2.4643137254901957</c:v>
                </c:pt>
                <c:pt idx="66895">
                  <c:v>2.4643137254901957</c:v>
                </c:pt>
                <c:pt idx="66896">
                  <c:v>2.4643137254901957</c:v>
                </c:pt>
                <c:pt idx="66897">
                  <c:v>2.4643137254901957</c:v>
                </c:pt>
                <c:pt idx="66898">
                  <c:v>2.4643137254901957</c:v>
                </c:pt>
                <c:pt idx="66899">
                  <c:v>2.4643137254901957</c:v>
                </c:pt>
                <c:pt idx="66900">
                  <c:v>2.4643137254901957</c:v>
                </c:pt>
                <c:pt idx="66901">
                  <c:v>2.4643137254901957</c:v>
                </c:pt>
                <c:pt idx="66902">
                  <c:v>2.4643137254901957</c:v>
                </c:pt>
                <c:pt idx="66903">
                  <c:v>2.4643137254901957</c:v>
                </c:pt>
                <c:pt idx="66904">
                  <c:v>2.4643137254901957</c:v>
                </c:pt>
                <c:pt idx="66905">
                  <c:v>2.4643137254901957</c:v>
                </c:pt>
                <c:pt idx="66906">
                  <c:v>2.4643137254901957</c:v>
                </c:pt>
                <c:pt idx="66907">
                  <c:v>2.4643137254901957</c:v>
                </c:pt>
                <c:pt idx="66908">
                  <c:v>2.4643137254901957</c:v>
                </c:pt>
                <c:pt idx="66909">
                  <c:v>2.4643137254901957</c:v>
                </c:pt>
                <c:pt idx="66910">
                  <c:v>2.4643137254901957</c:v>
                </c:pt>
                <c:pt idx="66911">
                  <c:v>2.4643137254901957</c:v>
                </c:pt>
                <c:pt idx="66912">
                  <c:v>2.4643137254901957</c:v>
                </c:pt>
                <c:pt idx="66913">
                  <c:v>2.4643137254901957</c:v>
                </c:pt>
                <c:pt idx="66914">
                  <c:v>2.4643137254901957</c:v>
                </c:pt>
                <c:pt idx="66915">
                  <c:v>2.4643137254901957</c:v>
                </c:pt>
                <c:pt idx="66916">
                  <c:v>2.4643137254901957</c:v>
                </c:pt>
                <c:pt idx="66917">
                  <c:v>2.4643137254901957</c:v>
                </c:pt>
                <c:pt idx="66918">
                  <c:v>2.4643137254901957</c:v>
                </c:pt>
                <c:pt idx="66919">
                  <c:v>2.4643137254901957</c:v>
                </c:pt>
                <c:pt idx="66920">
                  <c:v>2.4643137254901957</c:v>
                </c:pt>
                <c:pt idx="66921">
                  <c:v>2.4643137254901957</c:v>
                </c:pt>
                <c:pt idx="66922">
                  <c:v>2.4643137254901957</c:v>
                </c:pt>
                <c:pt idx="66923">
                  <c:v>2.6117647058823525</c:v>
                </c:pt>
                <c:pt idx="66924">
                  <c:v>2.6117647058823525</c:v>
                </c:pt>
                <c:pt idx="66925">
                  <c:v>2.6117647058823525</c:v>
                </c:pt>
                <c:pt idx="66926">
                  <c:v>2.6117647058823525</c:v>
                </c:pt>
                <c:pt idx="66927">
                  <c:v>2.6117647058823525</c:v>
                </c:pt>
                <c:pt idx="66928">
                  <c:v>2.6117647058823525</c:v>
                </c:pt>
                <c:pt idx="66929">
                  <c:v>2.6117647058823525</c:v>
                </c:pt>
                <c:pt idx="66930">
                  <c:v>2.6117647058823525</c:v>
                </c:pt>
                <c:pt idx="66931">
                  <c:v>2.6117647058823525</c:v>
                </c:pt>
                <c:pt idx="66932">
                  <c:v>2.6117647058823525</c:v>
                </c:pt>
                <c:pt idx="66933">
                  <c:v>2.6117647058823525</c:v>
                </c:pt>
                <c:pt idx="66934">
                  <c:v>2.6117647058823525</c:v>
                </c:pt>
                <c:pt idx="66935">
                  <c:v>2.6117647058823525</c:v>
                </c:pt>
                <c:pt idx="66936">
                  <c:v>2.6117647058823525</c:v>
                </c:pt>
                <c:pt idx="66937">
                  <c:v>2.6117647058823525</c:v>
                </c:pt>
                <c:pt idx="66938">
                  <c:v>2.6117647058823525</c:v>
                </c:pt>
                <c:pt idx="66939">
                  <c:v>2.6117647058823525</c:v>
                </c:pt>
                <c:pt idx="66940">
                  <c:v>2.6117647058823525</c:v>
                </c:pt>
                <c:pt idx="66941">
                  <c:v>2.6117647058823525</c:v>
                </c:pt>
                <c:pt idx="66942">
                  <c:v>2.6117647058823525</c:v>
                </c:pt>
                <c:pt idx="66943">
                  <c:v>2.6117647058823525</c:v>
                </c:pt>
                <c:pt idx="66944">
                  <c:v>2.6117647058823525</c:v>
                </c:pt>
                <c:pt idx="66945">
                  <c:v>2.6117647058823525</c:v>
                </c:pt>
                <c:pt idx="66946">
                  <c:v>2.6117647058823525</c:v>
                </c:pt>
                <c:pt idx="66947">
                  <c:v>2.6117647058823525</c:v>
                </c:pt>
                <c:pt idx="66948">
                  <c:v>2.6117647058823525</c:v>
                </c:pt>
                <c:pt idx="66949">
                  <c:v>2.6117647058823525</c:v>
                </c:pt>
                <c:pt idx="66950">
                  <c:v>2.6117647058823525</c:v>
                </c:pt>
                <c:pt idx="66951">
                  <c:v>2.6117647058823525</c:v>
                </c:pt>
                <c:pt idx="66952">
                  <c:v>2.6117647058823525</c:v>
                </c:pt>
                <c:pt idx="66953">
                  <c:v>2.6117647058823525</c:v>
                </c:pt>
                <c:pt idx="66954">
                  <c:v>2.6117647058823525</c:v>
                </c:pt>
                <c:pt idx="66955">
                  <c:v>2.6117647058823525</c:v>
                </c:pt>
                <c:pt idx="66956">
                  <c:v>2.6117647058823525</c:v>
                </c:pt>
                <c:pt idx="66957">
                  <c:v>2.6117647058823525</c:v>
                </c:pt>
                <c:pt idx="66958">
                  <c:v>2.6117647058823525</c:v>
                </c:pt>
                <c:pt idx="66959">
                  <c:v>2.6117647058823525</c:v>
                </c:pt>
                <c:pt idx="66960">
                  <c:v>2.6117647058823525</c:v>
                </c:pt>
                <c:pt idx="66961">
                  <c:v>2.6117647058823525</c:v>
                </c:pt>
                <c:pt idx="66962">
                  <c:v>2.6117647058823525</c:v>
                </c:pt>
                <c:pt idx="66963">
                  <c:v>2.4643137254901957</c:v>
                </c:pt>
                <c:pt idx="66964">
                  <c:v>2.4643137254901957</c:v>
                </c:pt>
                <c:pt idx="66965">
                  <c:v>2.4643137254901957</c:v>
                </c:pt>
                <c:pt idx="66966">
                  <c:v>2.4643137254901957</c:v>
                </c:pt>
                <c:pt idx="66967">
                  <c:v>2.4643137254901957</c:v>
                </c:pt>
                <c:pt idx="66968">
                  <c:v>2.4643137254901957</c:v>
                </c:pt>
                <c:pt idx="66969">
                  <c:v>2.4643137254901957</c:v>
                </c:pt>
                <c:pt idx="66970">
                  <c:v>2.4643137254901957</c:v>
                </c:pt>
                <c:pt idx="66971">
                  <c:v>2.4643137254901957</c:v>
                </c:pt>
                <c:pt idx="66972">
                  <c:v>2.4643137254901957</c:v>
                </c:pt>
                <c:pt idx="66973">
                  <c:v>2.4643137254901957</c:v>
                </c:pt>
                <c:pt idx="66974">
                  <c:v>2.4643137254901957</c:v>
                </c:pt>
                <c:pt idx="66975">
                  <c:v>2.4643137254901957</c:v>
                </c:pt>
                <c:pt idx="66976">
                  <c:v>2.4643137254901957</c:v>
                </c:pt>
                <c:pt idx="66977">
                  <c:v>2.4643137254901957</c:v>
                </c:pt>
                <c:pt idx="66978">
                  <c:v>2.4643137254901957</c:v>
                </c:pt>
                <c:pt idx="66979">
                  <c:v>2.4643137254901957</c:v>
                </c:pt>
                <c:pt idx="66980">
                  <c:v>2.4643137254901957</c:v>
                </c:pt>
                <c:pt idx="66981">
                  <c:v>2.4643137254901957</c:v>
                </c:pt>
                <c:pt idx="66982">
                  <c:v>2.4643137254901957</c:v>
                </c:pt>
                <c:pt idx="66983">
                  <c:v>2.4643137254901957</c:v>
                </c:pt>
                <c:pt idx="66984">
                  <c:v>2.4643137254901957</c:v>
                </c:pt>
                <c:pt idx="66985">
                  <c:v>2.4643137254901957</c:v>
                </c:pt>
                <c:pt idx="66986">
                  <c:v>2.4643137254901957</c:v>
                </c:pt>
                <c:pt idx="66987">
                  <c:v>2.4643137254901957</c:v>
                </c:pt>
                <c:pt idx="66988">
                  <c:v>2.4643137254901957</c:v>
                </c:pt>
                <c:pt idx="66989">
                  <c:v>2.4643137254901957</c:v>
                </c:pt>
                <c:pt idx="66990">
                  <c:v>2.4643137254901957</c:v>
                </c:pt>
                <c:pt idx="66991">
                  <c:v>2.4643137254901957</c:v>
                </c:pt>
                <c:pt idx="66992">
                  <c:v>2.4643137254901957</c:v>
                </c:pt>
                <c:pt idx="66993">
                  <c:v>2.4643137254901957</c:v>
                </c:pt>
                <c:pt idx="66994">
                  <c:v>2.4643137254901957</c:v>
                </c:pt>
                <c:pt idx="66995">
                  <c:v>2.4643137254901957</c:v>
                </c:pt>
                <c:pt idx="66996">
                  <c:v>2.4643137254901957</c:v>
                </c:pt>
                <c:pt idx="66997">
                  <c:v>2.4643137254901957</c:v>
                </c:pt>
                <c:pt idx="66998">
                  <c:v>2.4643137254901957</c:v>
                </c:pt>
                <c:pt idx="66999">
                  <c:v>2.4643137254901957</c:v>
                </c:pt>
                <c:pt idx="67000">
                  <c:v>2.4643137254901957</c:v>
                </c:pt>
                <c:pt idx="67001">
                  <c:v>2.4643137254901957</c:v>
                </c:pt>
                <c:pt idx="67002">
                  <c:v>2.4643137254901957</c:v>
                </c:pt>
                <c:pt idx="67003">
                  <c:v>2.4643137254901957</c:v>
                </c:pt>
                <c:pt idx="67004">
                  <c:v>2.4643137254901957</c:v>
                </c:pt>
                <c:pt idx="67005">
                  <c:v>2.4643137254901957</c:v>
                </c:pt>
                <c:pt idx="67006">
                  <c:v>2.4643137254901957</c:v>
                </c:pt>
                <c:pt idx="67007">
                  <c:v>2.4643137254901957</c:v>
                </c:pt>
                <c:pt idx="67008">
                  <c:v>2.4643137254901957</c:v>
                </c:pt>
                <c:pt idx="67009">
                  <c:v>2.4643137254901957</c:v>
                </c:pt>
                <c:pt idx="67010">
                  <c:v>2.4643137254901957</c:v>
                </c:pt>
                <c:pt idx="67011">
                  <c:v>2.4643137254901957</c:v>
                </c:pt>
                <c:pt idx="67012">
                  <c:v>2.4643137254901957</c:v>
                </c:pt>
                <c:pt idx="67013">
                  <c:v>2.4643137254901957</c:v>
                </c:pt>
                <c:pt idx="67014">
                  <c:v>2.4643137254901957</c:v>
                </c:pt>
                <c:pt idx="67015">
                  <c:v>2.4643137254901957</c:v>
                </c:pt>
                <c:pt idx="67016">
                  <c:v>2.4643137254901957</c:v>
                </c:pt>
                <c:pt idx="67017">
                  <c:v>2.4643137254901957</c:v>
                </c:pt>
                <c:pt idx="67018">
                  <c:v>2.4643137254901957</c:v>
                </c:pt>
                <c:pt idx="67019">
                  <c:v>2.4643137254901957</c:v>
                </c:pt>
                <c:pt idx="67020">
                  <c:v>2.6117647058823525</c:v>
                </c:pt>
                <c:pt idx="67021">
                  <c:v>2.6117647058823525</c:v>
                </c:pt>
                <c:pt idx="67022">
                  <c:v>2.6117647058823525</c:v>
                </c:pt>
                <c:pt idx="67023">
                  <c:v>2.6117647058823525</c:v>
                </c:pt>
                <c:pt idx="67024">
                  <c:v>2.6117647058823525</c:v>
                </c:pt>
                <c:pt idx="67025">
                  <c:v>2.6117647058823525</c:v>
                </c:pt>
                <c:pt idx="67026">
                  <c:v>2.6117647058823525</c:v>
                </c:pt>
                <c:pt idx="67027">
                  <c:v>2.6117647058823525</c:v>
                </c:pt>
                <c:pt idx="67028">
                  <c:v>2.6117647058823525</c:v>
                </c:pt>
                <c:pt idx="67029">
                  <c:v>2.6117647058823525</c:v>
                </c:pt>
                <c:pt idx="67030">
                  <c:v>2.6117647058823525</c:v>
                </c:pt>
                <c:pt idx="67031">
                  <c:v>2.6117647058823525</c:v>
                </c:pt>
                <c:pt idx="67032">
                  <c:v>2.6117647058823525</c:v>
                </c:pt>
                <c:pt idx="67033">
                  <c:v>2.6117647058823525</c:v>
                </c:pt>
                <c:pt idx="67034">
                  <c:v>2.6117647058823525</c:v>
                </c:pt>
                <c:pt idx="67035">
                  <c:v>2.6117647058823525</c:v>
                </c:pt>
                <c:pt idx="67036">
                  <c:v>2.6117647058823525</c:v>
                </c:pt>
                <c:pt idx="67037">
                  <c:v>2.6117647058823525</c:v>
                </c:pt>
                <c:pt idx="67038">
                  <c:v>2.6117647058823525</c:v>
                </c:pt>
                <c:pt idx="67039">
                  <c:v>2.6117647058823525</c:v>
                </c:pt>
                <c:pt idx="67040">
                  <c:v>2.6117647058823525</c:v>
                </c:pt>
                <c:pt idx="67041">
                  <c:v>2.6117647058823525</c:v>
                </c:pt>
                <c:pt idx="67042">
                  <c:v>2.6117647058823525</c:v>
                </c:pt>
                <c:pt idx="67043">
                  <c:v>2.6117647058823525</c:v>
                </c:pt>
                <c:pt idx="67044">
                  <c:v>2.6117647058823525</c:v>
                </c:pt>
                <c:pt idx="67045">
                  <c:v>2.6117647058823525</c:v>
                </c:pt>
                <c:pt idx="67046">
                  <c:v>2.6117647058823525</c:v>
                </c:pt>
                <c:pt idx="67047">
                  <c:v>2.6117647058823525</c:v>
                </c:pt>
                <c:pt idx="67048">
                  <c:v>2.6117647058823525</c:v>
                </c:pt>
                <c:pt idx="67049">
                  <c:v>2.6117647058823525</c:v>
                </c:pt>
                <c:pt idx="67050">
                  <c:v>2.6117647058823525</c:v>
                </c:pt>
                <c:pt idx="67051">
                  <c:v>2.6117647058823525</c:v>
                </c:pt>
                <c:pt idx="67052">
                  <c:v>2.6117647058823525</c:v>
                </c:pt>
                <c:pt idx="67053">
                  <c:v>2.6117647058823525</c:v>
                </c:pt>
                <c:pt idx="67054">
                  <c:v>2.6117647058823525</c:v>
                </c:pt>
                <c:pt idx="67055">
                  <c:v>2.6117647058823525</c:v>
                </c:pt>
                <c:pt idx="67056">
                  <c:v>2.6117647058823525</c:v>
                </c:pt>
                <c:pt idx="67057">
                  <c:v>2.6117647058823525</c:v>
                </c:pt>
                <c:pt idx="67058">
                  <c:v>2.6117647058823525</c:v>
                </c:pt>
                <c:pt idx="67059">
                  <c:v>2.4643137254901957</c:v>
                </c:pt>
                <c:pt idx="67060">
                  <c:v>2.4643137254901957</c:v>
                </c:pt>
                <c:pt idx="67061">
                  <c:v>2.4643137254901957</c:v>
                </c:pt>
                <c:pt idx="67062">
                  <c:v>2.4643137254901957</c:v>
                </c:pt>
                <c:pt idx="67063">
                  <c:v>2.4643137254901957</c:v>
                </c:pt>
                <c:pt idx="67064">
                  <c:v>2.4643137254901957</c:v>
                </c:pt>
                <c:pt idx="67065">
                  <c:v>2.4643137254901957</c:v>
                </c:pt>
                <c:pt idx="67066">
                  <c:v>2.4643137254901957</c:v>
                </c:pt>
                <c:pt idx="67067">
                  <c:v>2.4643137254901957</c:v>
                </c:pt>
                <c:pt idx="67068">
                  <c:v>2.4643137254901957</c:v>
                </c:pt>
                <c:pt idx="67069">
                  <c:v>2.4643137254901957</c:v>
                </c:pt>
                <c:pt idx="67070">
                  <c:v>2.4643137254901957</c:v>
                </c:pt>
                <c:pt idx="67071">
                  <c:v>2.4643137254901957</c:v>
                </c:pt>
                <c:pt idx="67072">
                  <c:v>2.4643137254901957</c:v>
                </c:pt>
                <c:pt idx="67073">
                  <c:v>2.4643137254901957</c:v>
                </c:pt>
                <c:pt idx="67074">
                  <c:v>2.4643137254901957</c:v>
                </c:pt>
                <c:pt idx="67075">
                  <c:v>2.4643137254901957</c:v>
                </c:pt>
                <c:pt idx="67076">
                  <c:v>2.4643137254901957</c:v>
                </c:pt>
                <c:pt idx="67077">
                  <c:v>2.4643137254901957</c:v>
                </c:pt>
                <c:pt idx="67078">
                  <c:v>2.4643137254901957</c:v>
                </c:pt>
                <c:pt idx="67079">
                  <c:v>2.4643137254901957</c:v>
                </c:pt>
                <c:pt idx="67080">
                  <c:v>2.4643137254901957</c:v>
                </c:pt>
                <c:pt idx="67081">
                  <c:v>2.4643137254901957</c:v>
                </c:pt>
                <c:pt idx="67082">
                  <c:v>2.4643137254901957</c:v>
                </c:pt>
                <c:pt idx="67083">
                  <c:v>2.4643137254901957</c:v>
                </c:pt>
                <c:pt idx="67084">
                  <c:v>2.4643137254901957</c:v>
                </c:pt>
                <c:pt idx="67085">
                  <c:v>2.4643137254901957</c:v>
                </c:pt>
                <c:pt idx="67086">
                  <c:v>2.4643137254901957</c:v>
                </c:pt>
                <c:pt idx="67087">
                  <c:v>2.4643137254901957</c:v>
                </c:pt>
                <c:pt idx="67088">
                  <c:v>2.4643137254901957</c:v>
                </c:pt>
                <c:pt idx="67089">
                  <c:v>2.4643137254901957</c:v>
                </c:pt>
                <c:pt idx="67090">
                  <c:v>2.4643137254901957</c:v>
                </c:pt>
                <c:pt idx="67091">
                  <c:v>2.4643137254901957</c:v>
                </c:pt>
                <c:pt idx="67092">
                  <c:v>2.4643137254901957</c:v>
                </c:pt>
                <c:pt idx="67093">
                  <c:v>2.4643137254901957</c:v>
                </c:pt>
                <c:pt idx="67094">
                  <c:v>2.4643137254901957</c:v>
                </c:pt>
                <c:pt idx="67095">
                  <c:v>2.4643137254901957</c:v>
                </c:pt>
                <c:pt idx="67096">
                  <c:v>2.4643137254901957</c:v>
                </c:pt>
                <c:pt idx="67097">
                  <c:v>2.4643137254901957</c:v>
                </c:pt>
                <c:pt idx="67098">
                  <c:v>2.4643137254901957</c:v>
                </c:pt>
                <c:pt idx="67099">
                  <c:v>2.4643137254901957</c:v>
                </c:pt>
                <c:pt idx="67100">
                  <c:v>2.4643137254901957</c:v>
                </c:pt>
                <c:pt idx="67101">
                  <c:v>2.4643137254901957</c:v>
                </c:pt>
                <c:pt idx="67102">
                  <c:v>2.4643137254901957</c:v>
                </c:pt>
                <c:pt idx="67103">
                  <c:v>2.4643137254901957</c:v>
                </c:pt>
                <c:pt idx="67104">
                  <c:v>2.4643137254901957</c:v>
                </c:pt>
                <c:pt idx="67105">
                  <c:v>2.4643137254901957</c:v>
                </c:pt>
                <c:pt idx="67106">
                  <c:v>2.4643137254901957</c:v>
                </c:pt>
                <c:pt idx="67107">
                  <c:v>2.4643137254901957</c:v>
                </c:pt>
                <c:pt idx="67108">
                  <c:v>2.4643137254901957</c:v>
                </c:pt>
                <c:pt idx="67109">
                  <c:v>2.4643137254901957</c:v>
                </c:pt>
                <c:pt idx="67110">
                  <c:v>2.4643137254901957</c:v>
                </c:pt>
                <c:pt idx="67111">
                  <c:v>2.4643137254901957</c:v>
                </c:pt>
                <c:pt idx="67112">
                  <c:v>2.4643137254901957</c:v>
                </c:pt>
                <c:pt idx="67113">
                  <c:v>2.4643137254901957</c:v>
                </c:pt>
                <c:pt idx="67114">
                  <c:v>2.4643137254901957</c:v>
                </c:pt>
                <c:pt idx="67115">
                  <c:v>2.6117647058823525</c:v>
                </c:pt>
                <c:pt idx="67116">
                  <c:v>2.6117647058823525</c:v>
                </c:pt>
                <c:pt idx="67117">
                  <c:v>2.6117647058823525</c:v>
                </c:pt>
                <c:pt idx="67118">
                  <c:v>2.6117647058823525</c:v>
                </c:pt>
                <c:pt idx="67119">
                  <c:v>2.6117647058823525</c:v>
                </c:pt>
                <c:pt idx="67120">
                  <c:v>2.6117647058823525</c:v>
                </c:pt>
                <c:pt idx="67121">
                  <c:v>2.6117647058823525</c:v>
                </c:pt>
                <c:pt idx="67122">
                  <c:v>2.6117647058823525</c:v>
                </c:pt>
                <c:pt idx="67123">
                  <c:v>2.6117647058823525</c:v>
                </c:pt>
                <c:pt idx="67124">
                  <c:v>2.6117647058823525</c:v>
                </c:pt>
                <c:pt idx="67125">
                  <c:v>2.6117647058823525</c:v>
                </c:pt>
                <c:pt idx="67126">
                  <c:v>2.6117647058823525</c:v>
                </c:pt>
                <c:pt idx="67127">
                  <c:v>2.6117647058823525</c:v>
                </c:pt>
                <c:pt idx="67128">
                  <c:v>2.6117647058823525</c:v>
                </c:pt>
                <c:pt idx="67129">
                  <c:v>2.6117647058823525</c:v>
                </c:pt>
                <c:pt idx="67130">
                  <c:v>2.6117647058823525</c:v>
                </c:pt>
                <c:pt idx="67131">
                  <c:v>2.6117647058823525</c:v>
                </c:pt>
                <c:pt idx="67132">
                  <c:v>2.6117647058823525</c:v>
                </c:pt>
                <c:pt idx="67133">
                  <c:v>2.6117647058823525</c:v>
                </c:pt>
                <c:pt idx="67134">
                  <c:v>2.6117647058823525</c:v>
                </c:pt>
                <c:pt idx="67135">
                  <c:v>2.6117647058823525</c:v>
                </c:pt>
                <c:pt idx="67136">
                  <c:v>2.6117647058823525</c:v>
                </c:pt>
                <c:pt idx="67137">
                  <c:v>2.6117647058823525</c:v>
                </c:pt>
                <c:pt idx="67138">
                  <c:v>2.6117647058823525</c:v>
                </c:pt>
                <c:pt idx="67139">
                  <c:v>2.6117647058823525</c:v>
                </c:pt>
                <c:pt idx="67140">
                  <c:v>2.6117647058823525</c:v>
                </c:pt>
                <c:pt idx="67141">
                  <c:v>2.6117647058823525</c:v>
                </c:pt>
                <c:pt idx="67142">
                  <c:v>2.6117647058823525</c:v>
                </c:pt>
                <c:pt idx="67143">
                  <c:v>2.6117647058823525</c:v>
                </c:pt>
                <c:pt idx="67144">
                  <c:v>2.6117647058823525</c:v>
                </c:pt>
                <c:pt idx="67145">
                  <c:v>2.6117647058823525</c:v>
                </c:pt>
                <c:pt idx="67146">
                  <c:v>2.6117647058823525</c:v>
                </c:pt>
                <c:pt idx="67147">
                  <c:v>2.6117647058823525</c:v>
                </c:pt>
                <c:pt idx="67148">
                  <c:v>2.6117647058823525</c:v>
                </c:pt>
                <c:pt idx="67149">
                  <c:v>2.6117647058823525</c:v>
                </c:pt>
                <c:pt idx="67150">
                  <c:v>2.6117647058823525</c:v>
                </c:pt>
                <c:pt idx="67151">
                  <c:v>2.6117647058823525</c:v>
                </c:pt>
                <c:pt idx="67152">
                  <c:v>2.6117647058823525</c:v>
                </c:pt>
                <c:pt idx="67153">
                  <c:v>2.6117647058823525</c:v>
                </c:pt>
                <c:pt idx="67154">
                  <c:v>2.4643137254901957</c:v>
                </c:pt>
                <c:pt idx="67155">
                  <c:v>2.4643137254901957</c:v>
                </c:pt>
                <c:pt idx="67156">
                  <c:v>2.4643137254901957</c:v>
                </c:pt>
                <c:pt idx="67157">
                  <c:v>2.4643137254901957</c:v>
                </c:pt>
                <c:pt idx="67158">
                  <c:v>2.4643137254901957</c:v>
                </c:pt>
                <c:pt idx="67159">
                  <c:v>2.4643137254901957</c:v>
                </c:pt>
                <c:pt idx="67160">
                  <c:v>2.4643137254901957</c:v>
                </c:pt>
                <c:pt idx="67161">
                  <c:v>2.4643137254901957</c:v>
                </c:pt>
                <c:pt idx="67162">
                  <c:v>2.4643137254901957</c:v>
                </c:pt>
                <c:pt idx="67163">
                  <c:v>2.4643137254901957</c:v>
                </c:pt>
                <c:pt idx="67164">
                  <c:v>2.4643137254901957</c:v>
                </c:pt>
                <c:pt idx="67165">
                  <c:v>2.4643137254901957</c:v>
                </c:pt>
                <c:pt idx="67166">
                  <c:v>2.4643137254901957</c:v>
                </c:pt>
                <c:pt idx="67167">
                  <c:v>2.4643137254901957</c:v>
                </c:pt>
                <c:pt idx="67168">
                  <c:v>2.4643137254901957</c:v>
                </c:pt>
                <c:pt idx="67169">
                  <c:v>2.4643137254901957</c:v>
                </c:pt>
                <c:pt idx="67170">
                  <c:v>2.4643137254901957</c:v>
                </c:pt>
                <c:pt idx="67171">
                  <c:v>2.4643137254901957</c:v>
                </c:pt>
                <c:pt idx="67172">
                  <c:v>2.4643137254901957</c:v>
                </c:pt>
                <c:pt idx="67173">
                  <c:v>2.4643137254901957</c:v>
                </c:pt>
                <c:pt idx="67174">
                  <c:v>2.4643137254901957</c:v>
                </c:pt>
                <c:pt idx="67175">
                  <c:v>2.4643137254901957</c:v>
                </c:pt>
                <c:pt idx="67176">
                  <c:v>2.4643137254901957</c:v>
                </c:pt>
                <c:pt idx="67177">
                  <c:v>2.4643137254901957</c:v>
                </c:pt>
                <c:pt idx="67178">
                  <c:v>2.4643137254901957</c:v>
                </c:pt>
                <c:pt idx="67179">
                  <c:v>2.4643137254901957</c:v>
                </c:pt>
                <c:pt idx="67180">
                  <c:v>2.4643137254901957</c:v>
                </c:pt>
                <c:pt idx="67181">
                  <c:v>2.4643137254901957</c:v>
                </c:pt>
                <c:pt idx="67182">
                  <c:v>2.4643137254901957</c:v>
                </c:pt>
                <c:pt idx="67183">
                  <c:v>2.4643137254901957</c:v>
                </c:pt>
                <c:pt idx="67184">
                  <c:v>2.4643137254901957</c:v>
                </c:pt>
                <c:pt idx="67185">
                  <c:v>2.4643137254901957</c:v>
                </c:pt>
                <c:pt idx="67186">
                  <c:v>2.4643137254901957</c:v>
                </c:pt>
                <c:pt idx="67187">
                  <c:v>2.4643137254901957</c:v>
                </c:pt>
                <c:pt idx="67188">
                  <c:v>2.4643137254901957</c:v>
                </c:pt>
                <c:pt idx="67189">
                  <c:v>2.4643137254901957</c:v>
                </c:pt>
                <c:pt idx="67190">
                  <c:v>2.4643137254901957</c:v>
                </c:pt>
                <c:pt idx="67191">
                  <c:v>2.4643137254901957</c:v>
                </c:pt>
                <c:pt idx="67192">
                  <c:v>2.4643137254901957</c:v>
                </c:pt>
                <c:pt idx="67193">
                  <c:v>2.4643137254901957</c:v>
                </c:pt>
                <c:pt idx="67194">
                  <c:v>2.4643137254901957</c:v>
                </c:pt>
                <c:pt idx="67195">
                  <c:v>2.4643137254901957</c:v>
                </c:pt>
                <c:pt idx="67196">
                  <c:v>2.4643137254901957</c:v>
                </c:pt>
                <c:pt idx="67197">
                  <c:v>2.4643137254901957</c:v>
                </c:pt>
                <c:pt idx="67198">
                  <c:v>2.4643137254901957</c:v>
                </c:pt>
                <c:pt idx="67199">
                  <c:v>2.4643137254901957</c:v>
                </c:pt>
                <c:pt idx="67200">
                  <c:v>2.4643137254901957</c:v>
                </c:pt>
                <c:pt idx="67201">
                  <c:v>2.4643137254901957</c:v>
                </c:pt>
                <c:pt idx="67202">
                  <c:v>2.4643137254901957</c:v>
                </c:pt>
                <c:pt idx="67203">
                  <c:v>2.4643137254901957</c:v>
                </c:pt>
                <c:pt idx="67204">
                  <c:v>2.4643137254901957</c:v>
                </c:pt>
                <c:pt idx="67205">
                  <c:v>2.4643137254901957</c:v>
                </c:pt>
                <c:pt idx="67206">
                  <c:v>2.4643137254901957</c:v>
                </c:pt>
                <c:pt idx="67207">
                  <c:v>2.4643137254901957</c:v>
                </c:pt>
                <c:pt idx="67208">
                  <c:v>2.4643137254901957</c:v>
                </c:pt>
                <c:pt idx="67209">
                  <c:v>2.4643137254901957</c:v>
                </c:pt>
                <c:pt idx="67210">
                  <c:v>2.6117647058823525</c:v>
                </c:pt>
                <c:pt idx="67211">
                  <c:v>2.6117647058823525</c:v>
                </c:pt>
                <c:pt idx="67212">
                  <c:v>2.6117647058823525</c:v>
                </c:pt>
                <c:pt idx="67213">
                  <c:v>2.6117647058823525</c:v>
                </c:pt>
                <c:pt idx="67214">
                  <c:v>2.6117647058823525</c:v>
                </c:pt>
                <c:pt idx="67215">
                  <c:v>2.6117647058823525</c:v>
                </c:pt>
                <c:pt idx="67216">
                  <c:v>2.6117647058823525</c:v>
                </c:pt>
                <c:pt idx="67217">
                  <c:v>2.6117647058823525</c:v>
                </c:pt>
                <c:pt idx="67218">
                  <c:v>2.6117647058823525</c:v>
                </c:pt>
                <c:pt idx="67219">
                  <c:v>2.6117647058823525</c:v>
                </c:pt>
                <c:pt idx="67220">
                  <c:v>2.6117647058823525</c:v>
                </c:pt>
                <c:pt idx="67221">
                  <c:v>2.6117647058823525</c:v>
                </c:pt>
                <c:pt idx="67222">
                  <c:v>2.6117647058823525</c:v>
                </c:pt>
                <c:pt idx="67223">
                  <c:v>2.6117647058823525</c:v>
                </c:pt>
                <c:pt idx="67224">
                  <c:v>2.6117647058823525</c:v>
                </c:pt>
                <c:pt idx="67225">
                  <c:v>2.6117647058823525</c:v>
                </c:pt>
                <c:pt idx="67226">
                  <c:v>2.6117647058823525</c:v>
                </c:pt>
                <c:pt idx="67227">
                  <c:v>2.6117647058823525</c:v>
                </c:pt>
                <c:pt idx="67228">
                  <c:v>2.6117647058823525</c:v>
                </c:pt>
                <c:pt idx="67229">
                  <c:v>2.6117647058823525</c:v>
                </c:pt>
                <c:pt idx="67230">
                  <c:v>2.6117647058823525</c:v>
                </c:pt>
                <c:pt idx="67231">
                  <c:v>2.6117647058823525</c:v>
                </c:pt>
                <c:pt idx="67232">
                  <c:v>2.6117647058823525</c:v>
                </c:pt>
                <c:pt idx="67233">
                  <c:v>2.6117647058823525</c:v>
                </c:pt>
                <c:pt idx="67234">
                  <c:v>2.6117647058823525</c:v>
                </c:pt>
                <c:pt idx="67235">
                  <c:v>2.6117647058823525</c:v>
                </c:pt>
                <c:pt idx="67236">
                  <c:v>2.6117647058823525</c:v>
                </c:pt>
                <c:pt idx="67237">
                  <c:v>2.6117647058823525</c:v>
                </c:pt>
                <c:pt idx="67238">
                  <c:v>2.6117647058823525</c:v>
                </c:pt>
                <c:pt idx="67239">
                  <c:v>2.6117647058823525</c:v>
                </c:pt>
                <c:pt idx="67240">
                  <c:v>2.6117647058823525</c:v>
                </c:pt>
                <c:pt idx="67241">
                  <c:v>2.6117647058823525</c:v>
                </c:pt>
                <c:pt idx="67242">
                  <c:v>2.6117647058823525</c:v>
                </c:pt>
                <c:pt idx="67243">
                  <c:v>2.6117647058823525</c:v>
                </c:pt>
                <c:pt idx="67244">
                  <c:v>2.6117647058823525</c:v>
                </c:pt>
                <c:pt idx="67245">
                  <c:v>2.6117647058823525</c:v>
                </c:pt>
                <c:pt idx="67246">
                  <c:v>2.6117647058823525</c:v>
                </c:pt>
                <c:pt idx="67247">
                  <c:v>2.6117647058823525</c:v>
                </c:pt>
                <c:pt idx="67248">
                  <c:v>2.6117647058823525</c:v>
                </c:pt>
                <c:pt idx="67249">
                  <c:v>2.6117647058823525</c:v>
                </c:pt>
                <c:pt idx="67250">
                  <c:v>2.4643137254901957</c:v>
                </c:pt>
                <c:pt idx="67251">
                  <c:v>2.4643137254901957</c:v>
                </c:pt>
                <c:pt idx="67252">
                  <c:v>2.4643137254901957</c:v>
                </c:pt>
                <c:pt idx="67253">
                  <c:v>2.4643137254901957</c:v>
                </c:pt>
                <c:pt idx="67254">
                  <c:v>2.4643137254901957</c:v>
                </c:pt>
                <c:pt idx="67255">
                  <c:v>2.4643137254901957</c:v>
                </c:pt>
                <c:pt idx="67256">
                  <c:v>2.4643137254901957</c:v>
                </c:pt>
                <c:pt idx="67257">
                  <c:v>2.4643137254901957</c:v>
                </c:pt>
                <c:pt idx="67258">
                  <c:v>2.4643137254901957</c:v>
                </c:pt>
                <c:pt idx="67259">
                  <c:v>2.4643137254901957</c:v>
                </c:pt>
                <c:pt idx="67260">
                  <c:v>2.4643137254901957</c:v>
                </c:pt>
                <c:pt idx="67261">
                  <c:v>2.4643137254901957</c:v>
                </c:pt>
                <c:pt idx="67262">
                  <c:v>2.4643137254901957</c:v>
                </c:pt>
                <c:pt idx="67263">
                  <c:v>2.4643137254901957</c:v>
                </c:pt>
                <c:pt idx="67264">
                  <c:v>2.4643137254901957</c:v>
                </c:pt>
                <c:pt idx="67265">
                  <c:v>2.4643137254901957</c:v>
                </c:pt>
                <c:pt idx="67266">
                  <c:v>2.4643137254901957</c:v>
                </c:pt>
                <c:pt idx="67267">
                  <c:v>2.4643137254901957</c:v>
                </c:pt>
                <c:pt idx="67268">
                  <c:v>2.4643137254901957</c:v>
                </c:pt>
                <c:pt idx="67269">
                  <c:v>2.4643137254901957</c:v>
                </c:pt>
                <c:pt idx="67270">
                  <c:v>2.4643137254901957</c:v>
                </c:pt>
                <c:pt idx="67271">
                  <c:v>2.4643137254901957</c:v>
                </c:pt>
                <c:pt idx="67272">
                  <c:v>2.4643137254901957</c:v>
                </c:pt>
                <c:pt idx="67273">
                  <c:v>2.4643137254901957</c:v>
                </c:pt>
                <c:pt idx="67274">
                  <c:v>2.4643137254901957</c:v>
                </c:pt>
                <c:pt idx="67275">
                  <c:v>2.4643137254901957</c:v>
                </c:pt>
                <c:pt idx="67276">
                  <c:v>2.4643137254901957</c:v>
                </c:pt>
                <c:pt idx="67277">
                  <c:v>2.4643137254901957</c:v>
                </c:pt>
                <c:pt idx="67278">
                  <c:v>2.4643137254901957</c:v>
                </c:pt>
                <c:pt idx="67279">
                  <c:v>2.4643137254901957</c:v>
                </c:pt>
                <c:pt idx="67280">
                  <c:v>2.4643137254901957</c:v>
                </c:pt>
                <c:pt idx="67281">
                  <c:v>2.4643137254901957</c:v>
                </c:pt>
                <c:pt idx="67282">
                  <c:v>2.4643137254901957</c:v>
                </c:pt>
                <c:pt idx="67283">
                  <c:v>2.4643137254901957</c:v>
                </c:pt>
                <c:pt idx="67284">
                  <c:v>2.4643137254901957</c:v>
                </c:pt>
                <c:pt idx="67285">
                  <c:v>2.4643137254901957</c:v>
                </c:pt>
                <c:pt idx="67286">
                  <c:v>2.4643137254901957</c:v>
                </c:pt>
                <c:pt idx="67287">
                  <c:v>2.4643137254901957</c:v>
                </c:pt>
                <c:pt idx="67288">
                  <c:v>2.4643137254901957</c:v>
                </c:pt>
                <c:pt idx="67289">
                  <c:v>2.4643137254901957</c:v>
                </c:pt>
                <c:pt idx="67290">
                  <c:v>2.4643137254901957</c:v>
                </c:pt>
                <c:pt idx="67291">
                  <c:v>2.4643137254901957</c:v>
                </c:pt>
                <c:pt idx="67292">
                  <c:v>2.4643137254901957</c:v>
                </c:pt>
                <c:pt idx="67293">
                  <c:v>2.4643137254901957</c:v>
                </c:pt>
                <c:pt idx="67294">
                  <c:v>2.4643137254901957</c:v>
                </c:pt>
                <c:pt idx="67295">
                  <c:v>2.4643137254901957</c:v>
                </c:pt>
                <c:pt idx="67296">
                  <c:v>2.4643137254901957</c:v>
                </c:pt>
                <c:pt idx="67297">
                  <c:v>2.4643137254901957</c:v>
                </c:pt>
                <c:pt idx="67298">
                  <c:v>2.4643137254901957</c:v>
                </c:pt>
                <c:pt idx="67299">
                  <c:v>2.4643137254901957</c:v>
                </c:pt>
                <c:pt idx="67300">
                  <c:v>2.4643137254901957</c:v>
                </c:pt>
                <c:pt idx="67301">
                  <c:v>2.4643137254901957</c:v>
                </c:pt>
                <c:pt idx="67302">
                  <c:v>2.4643137254901957</c:v>
                </c:pt>
                <c:pt idx="67303">
                  <c:v>2.4643137254901957</c:v>
                </c:pt>
                <c:pt idx="67304">
                  <c:v>2.6117647058823525</c:v>
                </c:pt>
                <c:pt idx="67305">
                  <c:v>2.6117647058823525</c:v>
                </c:pt>
                <c:pt idx="67306">
                  <c:v>2.6117647058823525</c:v>
                </c:pt>
                <c:pt idx="67307">
                  <c:v>2.6117647058823525</c:v>
                </c:pt>
                <c:pt idx="67308">
                  <c:v>2.6117647058823525</c:v>
                </c:pt>
                <c:pt idx="67309">
                  <c:v>2.6117647058823525</c:v>
                </c:pt>
                <c:pt idx="67310">
                  <c:v>2.6117647058823525</c:v>
                </c:pt>
                <c:pt idx="67311">
                  <c:v>2.6117647058823525</c:v>
                </c:pt>
                <c:pt idx="67312">
                  <c:v>2.6117647058823525</c:v>
                </c:pt>
                <c:pt idx="67313">
                  <c:v>2.6117647058823525</c:v>
                </c:pt>
                <c:pt idx="67314">
                  <c:v>2.6117647058823525</c:v>
                </c:pt>
                <c:pt idx="67315">
                  <c:v>2.6117647058823525</c:v>
                </c:pt>
                <c:pt idx="67316">
                  <c:v>2.6117647058823525</c:v>
                </c:pt>
                <c:pt idx="67317">
                  <c:v>2.6117647058823525</c:v>
                </c:pt>
                <c:pt idx="67318">
                  <c:v>2.6117647058823525</c:v>
                </c:pt>
                <c:pt idx="67319">
                  <c:v>2.6117647058823525</c:v>
                </c:pt>
                <c:pt idx="67320">
                  <c:v>2.6117647058823525</c:v>
                </c:pt>
                <c:pt idx="67321">
                  <c:v>2.6117647058823525</c:v>
                </c:pt>
                <c:pt idx="67322">
                  <c:v>2.6117647058823525</c:v>
                </c:pt>
                <c:pt idx="67323">
                  <c:v>2.6117647058823525</c:v>
                </c:pt>
                <c:pt idx="67324">
                  <c:v>2.6117647058823525</c:v>
                </c:pt>
                <c:pt idx="67325">
                  <c:v>2.6117647058823525</c:v>
                </c:pt>
                <c:pt idx="67326">
                  <c:v>2.6117647058823525</c:v>
                </c:pt>
                <c:pt idx="67327">
                  <c:v>2.6117647058823525</c:v>
                </c:pt>
                <c:pt idx="67328">
                  <c:v>2.6117647058823525</c:v>
                </c:pt>
                <c:pt idx="67329">
                  <c:v>2.6117647058823525</c:v>
                </c:pt>
                <c:pt idx="67330">
                  <c:v>2.6117647058823525</c:v>
                </c:pt>
                <c:pt idx="67331">
                  <c:v>2.6117647058823525</c:v>
                </c:pt>
                <c:pt idx="67332">
                  <c:v>2.6117647058823525</c:v>
                </c:pt>
                <c:pt idx="67333">
                  <c:v>2.6117647058823525</c:v>
                </c:pt>
                <c:pt idx="67334">
                  <c:v>2.6117647058823525</c:v>
                </c:pt>
                <c:pt idx="67335">
                  <c:v>2.6117647058823525</c:v>
                </c:pt>
                <c:pt idx="67336">
                  <c:v>2.6117647058823525</c:v>
                </c:pt>
                <c:pt idx="67337">
                  <c:v>2.6117647058823525</c:v>
                </c:pt>
                <c:pt idx="67338">
                  <c:v>2.6117647058823525</c:v>
                </c:pt>
                <c:pt idx="67339">
                  <c:v>2.6117647058823525</c:v>
                </c:pt>
                <c:pt idx="67340">
                  <c:v>2.6117647058823525</c:v>
                </c:pt>
                <c:pt idx="67341">
                  <c:v>2.6117647058823525</c:v>
                </c:pt>
                <c:pt idx="67342">
                  <c:v>2.6117647058823525</c:v>
                </c:pt>
                <c:pt idx="67343">
                  <c:v>2.6117647058823525</c:v>
                </c:pt>
                <c:pt idx="67344">
                  <c:v>2.6117647058823525</c:v>
                </c:pt>
                <c:pt idx="67345">
                  <c:v>2.6117647058823525</c:v>
                </c:pt>
                <c:pt idx="67346">
                  <c:v>2.4643137254901957</c:v>
                </c:pt>
                <c:pt idx="67347">
                  <c:v>2.4643137254901957</c:v>
                </c:pt>
                <c:pt idx="67348">
                  <c:v>2.4643137254901957</c:v>
                </c:pt>
                <c:pt idx="67349">
                  <c:v>2.4643137254901957</c:v>
                </c:pt>
                <c:pt idx="67350">
                  <c:v>2.4643137254901957</c:v>
                </c:pt>
                <c:pt idx="67351">
                  <c:v>2.4643137254901957</c:v>
                </c:pt>
                <c:pt idx="67352">
                  <c:v>2.4643137254901957</c:v>
                </c:pt>
                <c:pt idx="67353">
                  <c:v>2.4643137254901957</c:v>
                </c:pt>
                <c:pt idx="67354">
                  <c:v>2.4643137254901957</c:v>
                </c:pt>
                <c:pt idx="67355">
                  <c:v>2.4643137254901957</c:v>
                </c:pt>
                <c:pt idx="67356">
                  <c:v>2.4643137254901957</c:v>
                </c:pt>
                <c:pt idx="67357">
                  <c:v>2.4643137254901957</c:v>
                </c:pt>
                <c:pt idx="67358">
                  <c:v>2.4643137254901957</c:v>
                </c:pt>
                <c:pt idx="67359">
                  <c:v>2.4643137254901957</c:v>
                </c:pt>
                <c:pt idx="67360">
                  <c:v>2.4643137254901957</c:v>
                </c:pt>
                <c:pt idx="67361">
                  <c:v>2.4643137254901957</c:v>
                </c:pt>
                <c:pt idx="67362">
                  <c:v>2.4643137254901957</c:v>
                </c:pt>
                <c:pt idx="67363">
                  <c:v>2.4643137254901957</c:v>
                </c:pt>
                <c:pt idx="67364">
                  <c:v>2.4643137254901957</c:v>
                </c:pt>
                <c:pt idx="67365">
                  <c:v>2.4643137254901957</c:v>
                </c:pt>
                <c:pt idx="67366">
                  <c:v>2.4643137254901957</c:v>
                </c:pt>
                <c:pt idx="67367">
                  <c:v>2.4643137254901957</c:v>
                </c:pt>
                <c:pt idx="67368">
                  <c:v>2.4643137254901957</c:v>
                </c:pt>
                <c:pt idx="67369">
                  <c:v>2.4643137254901957</c:v>
                </c:pt>
                <c:pt idx="67370">
                  <c:v>2.4643137254901957</c:v>
                </c:pt>
                <c:pt idx="67371">
                  <c:v>2.4643137254901957</c:v>
                </c:pt>
                <c:pt idx="67372">
                  <c:v>2.4643137254901957</c:v>
                </c:pt>
                <c:pt idx="67373">
                  <c:v>2.4643137254901957</c:v>
                </c:pt>
                <c:pt idx="67374">
                  <c:v>2.4643137254901957</c:v>
                </c:pt>
                <c:pt idx="67375">
                  <c:v>2.4643137254901957</c:v>
                </c:pt>
                <c:pt idx="67376">
                  <c:v>2.4643137254901957</c:v>
                </c:pt>
                <c:pt idx="67377">
                  <c:v>2.4643137254901957</c:v>
                </c:pt>
                <c:pt idx="67378">
                  <c:v>2.4643137254901957</c:v>
                </c:pt>
                <c:pt idx="67379">
                  <c:v>2.4643137254901957</c:v>
                </c:pt>
                <c:pt idx="67380">
                  <c:v>2.4643137254901957</c:v>
                </c:pt>
                <c:pt idx="67381">
                  <c:v>2.4643137254901957</c:v>
                </c:pt>
                <c:pt idx="67382">
                  <c:v>2.4643137254901957</c:v>
                </c:pt>
                <c:pt idx="67383">
                  <c:v>2.4643137254901957</c:v>
                </c:pt>
                <c:pt idx="67384">
                  <c:v>2.4643137254901957</c:v>
                </c:pt>
                <c:pt idx="67385">
                  <c:v>2.4643137254901957</c:v>
                </c:pt>
                <c:pt idx="67386">
                  <c:v>2.4643137254901957</c:v>
                </c:pt>
                <c:pt idx="67387">
                  <c:v>2.4643137254901957</c:v>
                </c:pt>
                <c:pt idx="67388">
                  <c:v>2.4643137254901957</c:v>
                </c:pt>
                <c:pt idx="67389">
                  <c:v>2.4643137254901957</c:v>
                </c:pt>
                <c:pt idx="67390">
                  <c:v>2.4643137254901957</c:v>
                </c:pt>
                <c:pt idx="67391">
                  <c:v>2.4643137254901957</c:v>
                </c:pt>
                <c:pt idx="67392">
                  <c:v>2.4643137254901957</c:v>
                </c:pt>
                <c:pt idx="67393">
                  <c:v>2.4643137254901957</c:v>
                </c:pt>
                <c:pt idx="67394">
                  <c:v>2.4643137254901957</c:v>
                </c:pt>
                <c:pt idx="67395">
                  <c:v>2.4643137254901957</c:v>
                </c:pt>
                <c:pt idx="67396">
                  <c:v>2.4643137254901957</c:v>
                </c:pt>
                <c:pt idx="67397">
                  <c:v>2.4643137254901957</c:v>
                </c:pt>
                <c:pt idx="67398">
                  <c:v>2.4643137254901957</c:v>
                </c:pt>
                <c:pt idx="67399">
                  <c:v>2.4643137254901957</c:v>
                </c:pt>
                <c:pt idx="67400">
                  <c:v>2.6117647058823525</c:v>
                </c:pt>
                <c:pt idx="67401">
                  <c:v>2.6117647058823525</c:v>
                </c:pt>
                <c:pt idx="67402">
                  <c:v>2.6117647058823525</c:v>
                </c:pt>
                <c:pt idx="67403">
                  <c:v>2.6117647058823525</c:v>
                </c:pt>
                <c:pt idx="67404">
                  <c:v>2.6117647058823525</c:v>
                </c:pt>
                <c:pt idx="67405">
                  <c:v>2.6117647058823525</c:v>
                </c:pt>
                <c:pt idx="67406">
                  <c:v>2.6117647058823525</c:v>
                </c:pt>
                <c:pt idx="67407">
                  <c:v>2.6117647058823525</c:v>
                </c:pt>
                <c:pt idx="67408">
                  <c:v>2.6117647058823525</c:v>
                </c:pt>
                <c:pt idx="67409">
                  <c:v>2.6117647058823525</c:v>
                </c:pt>
                <c:pt idx="67410">
                  <c:v>2.6117647058823525</c:v>
                </c:pt>
                <c:pt idx="67411">
                  <c:v>2.6117647058823525</c:v>
                </c:pt>
                <c:pt idx="67412">
                  <c:v>2.6117647058823525</c:v>
                </c:pt>
                <c:pt idx="67413">
                  <c:v>2.6117647058823525</c:v>
                </c:pt>
                <c:pt idx="67414">
                  <c:v>2.6117647058823525</c:v>
                </c:pt>
                <c:pt idx="67415">
                  <c:v>2.6117647058823525</c:v>
                </c:pt>
                <c:pt idx="67416">
                  <c:v>2.6117647058823525</c:v>
                </c:pt>
                <c:pt idx="67417">
                  <c:v>2.6117647058823525</c:v>
                </c:pt>
                <c:pt idx="67418">
                  <c:v>2.6117647058823525</c:v>
                </c:pt>
                <c:pt idx="67419">
                  <c:v>2.6117647058823525</c:v>
                </c:pt>
                <c:pt idx="67420">
                  <c:v>2.6117647058823525</c:v>
                </c:pt>
                <c:pt idx="67421">
                  <c:v>2.6117647058823525</c:v>
                </c:pt>
                <c:pt idx="67422">
                  <c:v>2.6117647058823525</c:v>
                </c:pt>
                <c:pt idx="67423">
                  <c:v>2.6117647058823525</c:v>
                </c:pt>
                <c:pt idx="67424">
                  <c:v>2.6117647058823525</c:v>
                </c:pt>
                <c:pt idx="67425">
                  <c:v>2.6117647058823525</c:v>
                </c:pt>
                <c:pt idx="67426">
                  <c:v>2.6117647058823525</c:v>
                </c:pt>
                <c:pt idx="67427">
                  <c:v>2.6117647058823525</c:v>
                </c:pt>
                <c:pt idx="67428">
                  <c:v>2.6117647058823525</c:v>
                </c:pt>
                <c:pt idx="67429">
                  <c:v>2.6117647058823525</c:v>
                </c:pt>
                <c:pt idx="67430">
                  <c:v>2.6117647058823525</c:v>
                </c:pt>
                <c:pt idx="67431">
                  <c:v>2.6117647058823525</c:v>
                </c:pt>
                <c:pt idx="67432">
                  <c:v>2.6117647058823525</c:v>
                </c:pt>
                <c:pt idx="67433">
                  <c:v>2.6117647058823525</c:v>
                </c:pt>
                <c:pt idx="67434">
                  <c:v>2.6117647058823525</c:v>
                </c:pt>
                <c:pt idx="67435">
                  <c:v>2.6117647058823525</c:v>
                </c:pt>
                <c:pt idx="67436">
                  <c:v>2.6117647058823525</c:v>
                </c:pt>
                <c:pt idx="67437">
                  <c:v>2.6117647058823525</c:v>
                </c:pt>
                <c:pt idx="67438">
                  <c:v>2.6117647058823525</c:v>
                </c:pt>
                <c:pt idx="67439">
                  <c:v>2.6117647058823525</c:v>
                </c:pt>
                <c:pt idx="67440">
                  <c:v>2.6117647058823525</c:v>
                </c:pt>
                <c:pt idx="67441">
                  <c:v>2.4643137254901957</c:v>
                </c:pt>
                <c:pt idx="67442">
                  <c:v>2.4643137254901957</c:v>
                </c:pt>
                <c:pt idx="67443">
                  <c:v>2.4643137254901957</c:v>
                </c:pt>
                <c:pt idx="67444">
                  <c:v>2.4643137254901957</c:v>
                </c:pt>
                <c:pt idx="67445">
                  <c:v>2.4643137254901957</c:v>
                </c:pt>
                <c:pt idx="67446">
                  <c:v>2.4643137254901957</c:v>
                </c:pt>
                <c:pt idx="67447">
                  <c:v>2.4643137254901957</c:v>
                </c:pt>
                <c:pt idx="67448">
                  <c:v>2.4643137254901957</c:v>
                </c:pt>
                <c:pt idx="67449">
                  <c:v>2.4643137254901957</c:v>
                </c:pt>
                <c:pt idx="67450">
                  <c:v>2.4643137254901957</c:v>
                </c:pt>
                <c:pt idx="67451">
                  <c:v>2.4643137254901957</c:v>
                </c:pt>
                <c:pt idx="67452">
                  <c:v>2.4643137254901957</c:v>
                </c:pt>
                <c:pt idx="67453">
                  <c:v>2.4643137254901957</c:v>
                </c:pt>
                <c:pt idx="67454">
                  <c:v>2.4643137254901957</c:v>
                </c:pt>
                <c:pt idx="67455">
                  <c:v>2.4643137254901957</c:v>
                </c:pt>
                <c:pt idx="67456">
                  <c:v>2.4643137254901957</c:v>
                </c:pt>
                <c:pt idx="67457">
                  <c:v>2.4643137254901957</c:v>
                </c:pt>
                <c:pt idx="67458">
                  <c:v>2.4643137254901957</c:v>
                </c:pt>
                <c:pt idx="67459">
                  <c:v>2.4643137254901957</c:v>
                </c:pt>
                <c:pt idx="67460">
                  <c:v>2.4643137254901957</c:v>
                </c:pt>
                <c:pt idx="67461">
                  <c:v>2.4643137254901957</c:v>
                </c:pt>
                <c:pt idx="67462">
                  <c:v>2.4643137254901957</c:v>
                </c:pt>
                <c:pt idx="67463">
                  <c:v>2.4643137254901957</c:v>
                </c:pt>
                <c:pt idx="67464">
                  <c:v>2.4643137254901957</c:v>
                </c:pt>
                <c:pt idx="67465">
                  <c:v>2.4643137254901957</c:v>
                </c:pt>
                <c:pt idx="67466">
                  <c:v>2.4643137254901957</c:v>
                </c:pt>
                <c:pt idx="67467">
                  <c:v>2.4643137254901957</c:v>
                </c:pt>
                <c:pt idx="67468">
                  <c:v>2.4643137254901957</c:v>
                </c:pt>
                <c:pt idx="67469">
                  <c:v>2.4643137254901957</c:v>
                </c:pt>
                <c:pt idx="67470">
                  <c:v>2.4643137254901957</c:v>
                </c:pt>
                <c:pt idx="67471">
                  <c:v>2.4643137254901957</c:v>
                </c:pt>
                <c:pt idx="67472">
                  <c:v>2.4643137254901957</c:v>
                </c:pt>
                <c:pt idx="67473">
                  <c:v>2.4643137254901957</c:v>
                </c:pt>
                <c:pt idx="67474">
                  <c:v>2.4643137254901957</c:v>
                </c:pt>
                <c:pt idx="67475">
                  <c:v>2.4643137254901957</c:v>
                </c:pt>
                <c:pt idx="67476">
                  <c:v>2.4643137254901957</c:v>
                </c:pt>
                <c:pt idx="67477">
                  <c:v>2.4643137254901957</c:v>
                </c:pt>
                <c:pt idx="67478">
                  <c:v>2.4643137254901957</c:v>
                </c:pt>
                <c:pt idx="67479">
                  <c:v>2.4643137254901957</c:v>
                </c:pt>
                <c:pt idx="67480">
                  <c:v>2.4643137254901957</c:v>
                </c:pt>
                <c:pt idx="67481">
                  <c:v>2.4643137254901957</c:v>
                </c:pt>
                <c:pt idx="67482">
                  <c:v>2.4643137254901957</c:v>
                </c:pt>
                <c:pt idx="67483">
                  <c:v>2.4643137254901957</c:v>
                </c:pt>
                <c:pt idx="67484">
                  <c:v>2.4643137254901957</c:v>
                </c:pt>
                <c:pt idx="67485">
                  <c:v>2.4643137254901957</c:v>
                </c:pt>
                <c:pt idx="67486">
                  <c:v>2.4643137254901957</c:v>
                </c:pt>
                <c:pt idx="67487">
                  <c:v>2.4643137254901957</c:v>
                </c:pt>
                <c:pt idx="67488">
                  <c:v>2.4643137254901957</c:v>
                </c:pt>
                <c:pt idx="67489">
                  <c:v>2.4643137254901957</c:v>
                </c:pt>
                <c:pt idx="67490">
                  <c:v>2.4643137254901957</c:v>
                </c:pt>
                <c:pt idx="67491">
                  <c:v>2.4643137254901957</c:v>
                </c:pt>
                <c:pt idx="67492">
                  <c:v>2.4643137254901957</c:v>
                </c:pt>
                <c:pt idx="67493">
                  <c:v>2.4643137254901957</c:v>
                </c:pt>
                <c:pt idx="67494">
                  <c:v>2.4643137254901957</c:v>
                </c:pt>
                <c:pt idx="67495">
                  <c:v>2.6117647058823525</c:v>
                </c:pt>
                <c:pt idx="67496">
                  <c:v>2.6117647058823525</c:v>
                </c:pt>
                <c:pt idx="67497">
                  <c:v>2.6117647058823525</c:v>
                </c:pt>
                <c:pt idx="67498">
                  <c:v>2.6117647058823525</c:v>
                </c:pt>
                <c:pt idx="67499">
                  <c:v>2.6117647058823525</c:v>
                </c:pt>
                <c:pt idx="67500">
                  <c:v>2.6117647058823525</c:v>
                </c:pt>
                <c:pt idx="67501">
                  <c:v>2.6117647058823525</c:v>
                </c:pt>
                <c:pt idx="67502">
                  <c:v>2.6117647058823525</c:v>
                </c:pt>
                <c:pt idx="67503">
                  <c:v>2.6117647058823525</c:v>
                </c:pt>
                <c:pt idx="67504">
                  <c:v>2.6117647058823525</c:v>
                </c:pt>
                <c:pt idx="67505">
                  <c:v>2.6117647058823525</c:v>
                </c:pt>
                <c:pt idx="67506">
                  <c:v>2.6117647058823525</c:v>
                </c:pt>
                <c:pt idx="67507">
                  <c:v>2.6117647058823525</c:v>
                </c:pt>
                <c:pt idx="67508">
                  <c:v>2.6117647058823525</c:v>
                </c:pt>
                <c:pt idx="67509">
                  <c:v>2.6117647058823525</c:v>
                </c:pt>
                <c:pt idx="67510">
                  <c:v>2.6117647058823525</c:v>
                </c:pt>
                <c:pt idx="67511">
                  <c:v>2.6117647058823525</c:v>
                </c:pt>
                <c:pt idx="67512">
                  <c:v>2.6117647058823525</c:v>
                </c:pt>
                <c:pt idx="67513">
                  <c:v>2.6117647058823525</c:v>
                </c:pt>
                <c:pt idx="67514">
                  <c:v>2.6117647058823525</c:v>
                </c:pt>
                <c:pt idx="67515">
                  <c:v>2.6117647058823525</c:v>
                </c:pt>
                <c:pt idx="67516">
                  <c:v>2.6117647058823525</c:v>
                </c:pt>
                <c:pt idx="67517">
                  <c:v>2.6117647058823525</c:v>
                </c:pt>
                <c:pt idx="67518">
                  <c:v>2.6117647058823525</c:v>
                </c:pt>
                <c:pt idx="67519">
                  <c:v>2.6117647058823525</c:v>
                </c:pt>
                <c:pt idx="67520">
                  <c:v>2.6117647058823525</c:v>
                </c:pt>
                <c:pt idx="67521">
                  <c:v>2.6117647058823525</c:v>
                </c:pt>
                <c:pt idx="67522">
                  <c:v>2.6117647058823525</c:v>
                </c:pt>
                <c:pt idx="67523">
                  <c:v>2.6117647058823525</c:v>
                </c:pt>
                <c:pt idx="67524">
                  <c:v>2.6117647058823525</c:v>
                </c:pt>
                <c:pt idx="67525">
                  <c:v>2.6117647058823525</c:v>
                </c:pt>
                <c:pt idx="67526">
                  <c:v>2.6117647058823525</c:v>
                </c:pt>
                <c:pt idx="67527">
                  <c:v>2.6117647058823525</c:v>
                </c:pt>
                <c:pt idx="67528">
                  <c:v>2.6117647058823525</c:v>
                </c:pt>
                <c:pt idx="67529">
                  <c:v>2.6117647058823525</c:v>
                </c:pt>
                <c:pt idx="67530">
                  <c:v>2.6117647058823525</c:v>
                </c:pt>
                <c:pt idx="67531">
                  <c:v>2.6117647058823525</c:v>
                </c:pt>
                <c:pt idx="67532">
                  <c:v>2.6117647058823525</c:v>
                </c:pt>
                <c:pt idx="67533">
                  <c:v>2.6117647058823525</c:v>
                </c:pt>
                <c:pt idx="67534">
                  <c:v>2.6117647058823525</c:v>
                </c:pt>
                <c:pt idx="67535">
                  <c:v>2.6117647058823525</c:v>
                </c:pt>
                <c:pt idx="67536">
                  <c:v>2.4643137254901957</c:v>
                </c:pt>
                <c:pt idx="67537">
                  <c:v>2.4643137254901957</c:v>
                </c:pt>
                <c:pt idx="67538">
                  <c:v>2.4643137254901957</c:v>
                </c:pt>
                <c:pt idx="67539">
                  <c:v>2.4643137254901957</c:v>
                </c:pt>
                <c:pt idx="67540">
                  <c:v>2.4643137254901957</c:v>
                </c:pt>
                <c:pt idx="67541">
                  <c:v>2.4643137254901957</c:v>
                </c:pt>
                <c:pt idx="67542">
                  <c:v>2.4643137254901957</c:v>
                </c:pt>
                <c:pt idx="67543">
                  <c:v>2.4643137254901957</c:v>
                </c:pt>
                <c:pt idx="67544">
                  <c:v>2.4643137254901957</c:v>
                </c:pt>
                <c:pt idx="67545">
                  <c:v>2.4643137254901957</c:v>
                </c:pt>
                <c:pt idx="67546">
                  <c:v>2.4643137254901957</c:v>
                </c:pt>
                <c:pt idx="67547">
                  <c:v>2.4643137254901957</c:v>
                </c:pt>
                <c:pt idx="67548">
                  <c:v>2.4643137254901957</c:v>
                </c:pt>
                <c:pt idx="67549">
                  <c:v>2.4643137254901957</c:v>
                </c:pt>
                <c:pt idx="67550">
                  <c:v>2.4643137254901957</c:v>
                </c:pt>
                <c:pt idx="67551">
                  <c:v>2.4643137254901957</c:v>
                </c:pt>
                <c:pt idx="67552">
                  <c:v>2.4643137254901957</c:v>
                </c:pt>
                <c:pt idx="67553">
                  <c:v>2.4643137254901957</c:v>
                </c:pt>
                <c:pt idx="67554">
                  <c:v>2.4643137254901957</c:v>
                </c:pt>
                <c:pt idx="67555">
                  <c:v>2.4643137254901957</c:v>
                </c:pt>
                <c:pt idx="67556">
                  <c:v>2.4643137254901957</c:v>
                </c:pt>
                <c:pt idx="67557">
                  <c:v>2.4643137254901957</c:v>
                </c:pt>
                <c:pt idx="67558">
                  <c:v>2.4643137254901957</c:v>
                </c:pt>
                <c:pt idx="67559">
                  <c:v>2.4643137254901957</c:v>
                </c:pt>
                <c:pt idx="67560">
                  <c:v>2.4643137254901957</c:v>
                </c:pt>
                <c:pt idx="67561">
                  <c:v>2.4643137254901957</c:v>
                </c:pt>
                <c:pt idx="67562">
                  <c:v>2.4643137254901957</c:v>
                </c:pt>
                <c:pt idx="67563">
                  <c:v>2.4643137254901957</c:v>
                </c:pt>
                <c:pt idx="67564">
                  <c:v>2.4643137254901957</c:v>
                </c:pt>
                <c:pt idx="67565">
                  <c:v>2.4643137254901957</c:v>
                </c:pt>
                <c:pt idx="67566">
                  <c:v>2.4643137254901957</c:v>
                </c:pt>
                <c:pt idx="67567">
                  <c:v>2.4643137254901957</c:v>
                </c:pt>
                <c:pt idx="67568">
                  <c:v>2.4643137254901957</c:v>
                </c:pt>
                <c:pt idx="67569">
                  <c:v>2.4643137254901957</c:v>
                </c:pt>
                <c:pt idx="67570">
                  <c:v>2.4643137254901957</c:v>
                </c:pt>
                <c:pt idx="67571">
                  <c:v>2.4643137254901957</c:v>
                </c:pt>
                <c:pt idx="67572">
                  <c:v>2.4643137254901957</c:v>
                </c:pt>
                <c:pt idx="67573">
                  <c:v>2.4643137254901957</c:v>
                </c:pt>
                <c:pt idx="67574">
                  <c:v>2.4643137254901957</c:v>
                </c:pt>
                <c:pt idx="67575">
                  <c:v>2.4643137254901957</c:v>
                </c:pt>
                <c:pt idx="67576">
                  <c:v>2.4643137254901957</c:v>
                </c:pt>
                <c:pt idx="67577">
                  <c:v>2.4643137254901957</c:v>
                </c:pt>
                <c:pt idx="67578">
                  <c:v>2.4643137254901957</c:v>
                </c:pt>
                <c:pt idx="67579">
                  <c:v>2.4643137254901957</c:v>
                </c:pt>
                <c:pt idx="67580">
                  <c:v>2.4643137254901957</c:v>
                </c:pt>
                <c:pt idx="67581">
                  <c:v>2.4643137254901957</c:v>
                </c:pt>
                <c:pt idx="67582">
                  <c:v>2.4643137254901957</c:v>
                </c:pt>
                <c:pt idx="67583">
                  <c:v>2.4643137254901957</c:v>
                </c:pt>
                <c:pt idx="67584">
                  <c:v>2.4643137254901957</c:v>
                </c:pt>
                <c:pt idx="67585">
                  <c:v>2.4643137254901957</c:v>
                </c:pt>
                <c:pt idx="67586">
                  <c:v>2.4643137254901957</c:v>
                </c:pt>
                <c:pt idx="67587">
                  <c:v>2.4643137254901957</c:v>
                </c:pt>
                <c:pt idx="67588">
                  <c:v>2.4643137254901957</c:v>
                </c:pt>
                <c:pt idx="67589">
                  <c:v>2.4643137254901957</c:v>
                </c:pt>
                <c:pt idx="67590">
                  <c:v>2.4643137254901957</c:v>
                </c:pt>
                <c:pt idx="67591">
                  <c:v>2.4643137254901957</c:v>
                </c:pt>
                <c:pt idx="67592">
                  <c:v>2.6117647058823525</c:v>
                </c:pt>
                <c:pt idx="67593">
                  <c:v>2.6117647058823525</c:v>
                </c:pt>
                <c:pt idx="67594">
                  <c:v>2.6117647058823525</c:v>
                </c:pt>
                <c:pt idx="67595">
                  <c:v>2.6117647058823525</c:v>
                </c:pt>
                <c:pt idx="67596">
                  <c:v>2.6117647058823525</c:v>
                </c:pt>
                <c:pt idx="67597">
                  <c:v>2.6117647058823525</c:v>
                </c:pt>
                <c:pt idx="67598">
                  <c:v>2.6117647058823525</c:v>
                </c:pt>
                <c:pt idx="67599">
                  <c:v>2.6117647058823525</c:v>
                </c:pt>
                <c:pt idx="67600">
                  <c:v>2.6117647058823525</c:v>
                </c:pt>
                <c:pt idx="67601">
                  <c:v>2.6117647058823525</c:v>
                </c:pt>
                <c:pt idx="67602">
                  <c:v>2.6117647058823525</c:v>
                </c:pt>
                <c:pt idx="67603">
                  <c:v>2.6117647058823525</c:v>
                </c:pt>
                <c:pt idx="67604">
                  <c:v>2.6117647058823525</c:v>
                </c:pt>
                <c:pt idx="67605">
                  <c:v>2.6117647058823525</c:v>
                </c:pt>
                <c:pt idx="67606">
                  <c:v>2.6117647058823525</c:v>
                </c:pt>
                <c:pt idx="67607">
                  <c:v>2.6117647058823525</c:v>
                </c:pt>
                <c:pt idx="67608">
                  <c:v>2.6117647058823525</c:v>
                </c:pt>
                <c:pt idx="67609">
                  <c:v>2.6117647058823525</c:v>
                </c:pt>
                <c:pt idx="67610">
                  <c:v>2.6117647058823525</c:v>
                </c:pt>
                <c:pt idx="67611">
                  <c:v>2.6117647058823525</c:v>
                </c:pt>
                <c:pt idx="67612">
                  <c:v>2.6117647058823525</c:v>
                </c:pt>
                <c:pt idx="67613">
                  <c:v>2.6117647058823525</c:v>
                </c:pt>
                <c:pt idx="67614">
                  <c:v>2.6117647058823525</c:v>
                </c:pt>
                <c:pt idx="67615">
                  <c:v>2.6117647058823525</c:v>
                </c:pt>
                <c:pt idx="67616">
                  <c:v>2.6117647058823525</c:v>
                </c:pt>
                <c:pt idx="67617">
                  <c:v>2.6117647058823525</c:v>
                </c:pt>
                <c:pt idx="67618">
                  <c:v>2.6117647058823525</c:v>
                </c:pt>
                <c:pt idx="67619">
                  <c:v>2.6117647058823525</c:v>
                </c:pt>
                <c:pt idx="67620">
                  <c:v>2.6117647058823525</c:v>
                </c:pt>
                <c:pt idx="67621">
                  <c:v>2.6117647058823525</c:v>
                </c:pt>
                <c:pt idx="67622">
                  <c:v>2.6117647058823525</c:v>
                </c:pt>
                <c:pt idx="67623">
                  <c:v>2.6117647058823525</c:v>
                </c:pt>
                <c:pt idx="67624">
                  <c:v>2.6117647058823525</c:v>
                </c:pt>
                <c:pt idx="67625">
                  <c:v>2.6117647058823525</c:v>
                </c:pt>
                <c:pt idx="67626">
                  <c:v>2.6117647058823525</c:v>
                </c:pt>
                <c:pt idx="67627">
                  <c:v>2.6117647058823525</c:v>
                </c:pt>
                <c:pt idx="67628">
                  <c:v>2.6117647058823525</c:v>
                </c:pt>
                <c:pt idx="67629">
                  <c:v>2.6117647058823525</c:v>
                </c:pt>
                <c:pt idx="67630">
                  <c:v>2.6117647058823525</c:v>
                </c:pt>
                <c:pt idx="67631">
                  <c:v>2.6117647058823525</c:v>
                </c:pt>
                <c:pt idx="67632">
                  <c:v>2.4643137254901957</c:v>
                </c:pt>
                <c:pt idx="67633">
                  <c:v>2.4643137254901957</c:v>
                </c:pt>
                <c:pt idx="67634">
                  <c:v>2.4643137254901957</c:v>
                </c:pt>
                <c:pt idx="67635">
                  <c:v>2.4643137254901957</c:v>
                </c:pt>
                <c:pt idx="67636">
                  <c:v>2.4643137254901957</c:v>
                </c:pt>
                <c:pt idx="67637">
                  <c:v>2.4643137254901957</c:v>
                </c:pt>
                <c:pt idx="67638">
                  <c:v>2.4643137254901957</c:v>
                </c:pt>
                <c:pt idx="67639">
                  <c:v>2.4643137254901957</c:v>
                </c:pt>
                <c:pt idx="67640">
                  <c:v>2.4643137254901957</c:v>
                </c:pt>
                <c:pt idx="67641">
                  <c:v>2.4643137254901957</c:v>
                </c:pt>
                <c:pt idx="67642">
                  <c:v>2.4643137254901957</c:v>
                </c:pt>
                <c:pt idx="67643">
                  <c:v>2.4643137254901957</c:v>
                </c:pt>
                <c:pt idx="67644">
                  <c:v>2.4643137254901957</c:v>
                </c:pt>
                <c:pt idx="67645">
                  <c:v>2.4643137254901957</c:v>
                </c:pt>
                <c:pt idx="67646">
                  <c:v>2.4643137254901957</c:v>
                </c:pt>
                <c:pt idx="67647">
                  <c:v>2.4643137254901957</c:v>
                </c:pt>
                <c:pt idx="67648">
                  <c:v>2.4643137254901957</c:v>
                </c:pt>
                <c:pt idx="67649">
                  <c:v>2.4643137254901957</c:v>
                </c:pt>
                <c:pt idx="67650">
                  <c:v>2.4643137254901957</c:v>
                </c:pt>
                <c:pt idx="67651">
                  <c:v>2.4643137254901957</c:v>
                </c:pt>
                <c:pt idx="67652">
                  <c:v>2.4643137254901957</c:v>
                </c:pt>
                <c:pt idx="67653">
                  <c:v>2.4643137254901957</c:v>
                </c:pt>
                <c:pt idx="67654">
                  <c:v>2.4643137254901957</c:v>
                </c:pt>
                <c:pt idx="67655">
                  <c:v>2.4643137254901957</c:v>
                </c:pt>
                <c:pt idx="67656">
                  <c:v>2.4643137254901957</c:v>
                </c:pt>
                <c:pt idx="67657">
                  <c:v>2.4643137254901957</c:v>
                </c:pt>
                <c:pt idx="67658">
                  <c:v>2.4643137254901957</c:v>
                </c:pt>
                <c:pt idx="67659">
                  <c:v>2.4643137254901957</c:v>
                </c:pt>
                <c:pt idx="67660">
                  <c:v>2.4643137254901957</c:v>
                </c:pt>
                <c:pt idx="67661">
                  <c:v>2.4643137254901957</c:v>
                </c:pt>
                <c:pt idx="67662">
                  <c:v>2.4643137254901957</c:v>
                </c:pt>
                <c:pt idx="67663">
                  <c:v>2.4643137254901957</c:v>
                </c:pt>
                <c:pt idx="67664">
                  <c:v>2.4643137254901957</c:v>
                </c:pt>
                <c:pt idx="67665">
                  <c:v>2.4643137254901957</c:v>
                </c:pt>
                <c:pt idx="67666">
                  <c:v>2.4643137254901957</c:v>
                </c:pt>
                <c:pt idx="67667">
                  <c:v>2.4643137254901957</c:v>
                </c:pt>
                <c:pt idx="67668">
                  <c:v>2.4643137254901957</c:v>
                </c:pt>
                <c:pt idx="67669">
                  <c:v>2.4643137254901957</c:v>
                </c:pt>
                <c:pt idx="67670">
                  <c:v>2.4643137254901957</c:v>
                </c:pt>
                <c:pt idx="67671">
                  <c:v>2.4643137254901957</c:v>
                </c:pt>
                <c:pt idx="67672">
                  <c:v>2.4643137254901957</c:v>
                </c:pt>
                <c:pt idx="67673">
                  <c:v>2.4643137254901957</c:v>
                </c:pt>
                <c:pt idx="67674">
                  <c:v>2.4643137254901957</c:v>
                </c:pt>
                <c:pt idx="67675">
                  <c:v>2.4643137254901957</c:v>
                </c:pt>
                <c:pt idx="67676">
                  <c:v>2.4643137254901957</c:v>
                </c:pt>
                <c:pt idx="67677">
                  <c:v>2.4643137254901957</c:v>
                </c:pt>
                <c:pt idx="67678">
                  <c:v>2.4643137254901957</c:v>
                </c:pt>
                <c:pt idx="67679">
                  <c:v>2.4643137254901957</c:v>
                </c:pt>
                <c:pt idx="67680">
                  <c:v>2.4643137254901957</c:v>
                </c:pt>
                <c:pt idx="67681">
                  <c:v>2.4643137254901957</c:v>
                </c:pt>
                <c:pt idx="67682">
                  <c:v>2.4643137254901957</c:v>
                </c:pt>
                <c:pt idx="67683">
                  <c:v>2.4643137254901957</c:v>
                </c:pt>
                <c:pt idx="67684">
                  <c:v>2.4643137254901957</c:v>
                </c:pt>
                <c:pt idx="67685">
                  <c:v>2.6117647058823525</c:v>
                </c:pt>
                <c:pt idx="67686">
                  <c:v>2.6117647058823525</c:v>
                </c:pt>
                <c:pt idx="67687">
                  <c:v>2.6117647058823525</c:v>
                </c:pt>
                <c:pt idx="67688">
                  <c:v>2.6117647058823525</c:v>
                </c:pt>
                <c:pt idx="67689">
                  <c:v>2.6117647058823525</c:v>
                </c:pt>
                <c:pt idx="67690">
                  <c:v>2.6117647058823525</c:v>
                </c:pt>
                <c:pt idx="67691">
                  <c:v>2.6117647058823525</c:v>
                </c:pt>
                <c:pt idx="67692">
                  <c:v>2.6117647058823525</c:v>
                </c:pt>
                <c:pt idx="67693">
                  <c:v>2.6117647058823525</c:v>
                </c:pt>
                <c:pt idx="67694">
                  <c:v>2.6117647058823525</c:v>
                </c:pt>
                <c:pt idx="67695">
                  <c:v>2.6117647058823525</c:v>
                </c:pt>
                <c:pt idx="67696">
                  <c:v>2.6117647058823525</c:v>
                </c:pt>
                <c:pt idx="67697">
                  <c:v>2.6117647058823525</c:v>
                </c:pt>
                <c:pt idx="67698">
                  <c:v>2.6117647058823525</c:v>
                </c:pt>
                <c:pt idx="67699">
                  <c:v>2.6117647058823525</c:v>
                </c:pt>
                <c:pt idx="67700">
                  <c:v>2.6117647058823525</c:v>
                </c:pt>
                <c:pt idx="67701">
                  <c:v>2.6117647058823525</c:v>
                </c:pt>
                <c:pt idx="67702">
                  <c:v>2.6117647058823525</c:v>
                </c:pt>
                <c:pt idx="67703">
                  <c:v>2.6117647058823525</c:v>
                </c:pt>
                <c:pt idx="67704">
                  <c:v>2.6117647058823525</c:v>
                </c:pt>
                <c:pt idx="67705">
                  <c:v>2.6117647058823525</c:v>
                </c:pt>
                <c:pt idx="67706">
                  <c:v>2.6117647058823525</c:v>
                </c:pt>
                <c:pt idx="67707">
                  <c:v>2.6117647058823525</c:v>
                </c:pt>
                <c:pt idx="67708">
                  <c:v>2.6117647058823525</c:v>
                </c:pt>
                <c:pt idx="67709">
                  <c:v>2.6117647058823525</c:v>
                </c:pt>
                <c:pt idx="67710">
                  <c:v>2.6117647058823525</c:v>
                </c:pt>
                <c:pt idx="67711">
                  <c:v>2.6117647058823525</c:v>
                </c:pt>
                <c:pt idx="67712">
                  <c:v>2.6117647058823525</c:v>
                </c:pt>
                <c:pt idx="67713">
                  <c:v>2.6117647058823525</c:v>
                </c:pt>
                <c:pt idx="67714">
                  <c:v>2.6117647058823525</c:v>
                </c:pt>
                <c:pt idx="67715">
                  <c:v>2.6117647058823525</c:v>
                </c:pt>
                <c:pt idx="67716">
                  <c:v>2.6117647058823525</c:v>
                </c:pt>
                <c:pt idx="67717">
                  <c:v>2.6117647058823525</c:v>
                </c:pt>
                <c:pt idx="67718">
                  <c:v>2.6117647058823525</c:v>
                </c:pt>
                <c:pt idx="67719">
                  <c:v>2.6117647058823525</c:v>
                </c:pt>
                <c:pt idx="67720">
                  <c:v>2.6117647058823525</c:v>
                </c:pt>
                <c:pt idx="67721">
                  <c:v>2.6117647058823525</c:v>
                </c:pt>
                <c:pt idx="67722">
                  <c:v>2.6117647058823525</c:v>
                </c:pt>
                <c:pt idx="67723">
                  <c:v>2.6117647058823525</c:v>
                </c:pt>
                <c:pt idx="67724">
                  <c:v>2.6117647058823525</c:v>
                </c:pt>
                <c:pt idx="67725">
                  <c:v>2.6117647058823525</c:v>
                </c:pt>
                <c:pt idx="67726">
                  <c:v>2.6117647058823525</c:v>
                </c:pt>
                <c:pt idx="67727">
                  <c:v>2.6117647058823525</c:v>
                </c:pt>
                <c:pt idx="67728">
                  <c:v>2.4643137254901957</c:v>
                </c:pt>
                <c:pt idx="67729">
                  <c:v>2.4643137254901957</c:v>
                </c:pt>
                <c:pt idx="67730">
                  <c:v>2.4643137254901957</c:v>
                </c:pt>
                <c:pt idx="67731">
                  <c:v>2.4643137254901957</c:v>
                </c:pt>
                <c:pt idx="67732">
                  <c:v>2.4643137254901957</c:v>
                </c:pt>
                <c:pt idx="67733">
                  <c:v>2.4643137254901957</c:v>
                </c:pt>
                <c:pt idx="67734">
                  <c:v>2.4643137254901957</c:v>
                </c:pt>
                <c:pt idx="67735">
                  <c:v>2.4643137254901957</c:v>
                </c:pt>
                <c:pt idx="67736">
                  <c:v>2.4643137254901957</c:v>
                </c:pt>
                <c:pt idx="67737">
                  <c:v>2.4643137254901957</c:v>
                </c:pt>
                <c:pt idx="67738">
                  <c:v>2.4643137254901957</c:v>
                </c:pt>
                <c:pt idx="67739">
                  <c:v>2.4643137254901957</c:v>
                </c:pt>
                <c:pt idx="67740">
                  <c:v>2.4643137254901957</c:v>
                </c:pt>
                <c:pt idx="67741">
                  <c:v>2.4643137254901957</c:v>
                </c:pt>
                <c:pt idx="67742">
                  <c:v>2.4643137254901957</c:v>
                </c:pt>
                <c:pt idx="67743">
                  <c:v>2.4643137254901957</c:v>
                </c:pt>
                <c:pt idx="67744">
                  <c:v>2.4643137254901957</c:v>
                </c:pt>
                <c:pt idx="67745">
                  <c:v>2.4643137254901957</c:v>
                </c:pt>
                <c:pt idx="67746">
                  <c:v>2.4643137254901957</c:v>
                </c:pt>
                <c:pt idx="67747">
                  <c:v>2.4643137254901957</c:v>
                </c:pt>
                <c:pt idx="67748">
                  <c:v>2.4643137254901957</c:v>
                </c:pt>
                <c:pt idx="67749">
                  <c:v>2.4643137254901957</c:v>
                </c:pt>
                <c:pt idx="67750">
                  <c:v>2.4643137254901957</c:v>
                </c:pt>
                <c:pt idx="67751">
                  <c:v>2.4643137254901957</c:v>
                </c:pt>
                <c:pt idx="67752">
                  <c:v>2.4643137254901957</c:v>
                </c:pt>
                <c:pt idx="67753">
                  <c:v>2.4643137254901957</c:v>
                </c:pt>
                <c:pt idx="67754">
                  <c:v>2.4643137254901957</c:v>
                </c:pt>
                <c:pt idx="67755">
                  <c:v>2.4643137254901957</c:v>
                </c:pt>
                <c:pt idx="67756">
                  <c:v>2.4643137254901957</c:v>
                </c:pt>
                <c:pt idx="67757">
                  <c:v>2.4643137254901957</c:v>
                </c:pt>
                <c:pt idx="67758">
                  <c:v>2.4643137254901957</c:v>
                </c:pt>
                <c:pt idx="67759">
                  <c:v>2.4643137254901957</c:v>
                </c:pt>
                <c:pt idx="67760">
                  <c:v>2.4643137254901957</c:v>
                </c:pt>
                <c:pt idx="67761">
                  <c:v>2.4643137254901957</c:v>
                </c:pt>
                <c:pt idx="67762">
                  <c:v>2.4643137254901957</c:v>
                </c:pt>
                <c:pt idx="67763">
                  <c:v>2.4643137254901957</c:v>
                </c:pt>
                <c:pt idx="67764">
                  <c:v>2.4643137254901957</c:v>
                </c:pt>
                <c:pt idx="67765">
                  <c:v>2.4643137254901957</c:v>
                </c:pt>
                <c:pt idx="67766">
                  <c:v>2.4643137254901957</c:v>
                </c:pt>
                <c:pt idx="67767">
                  <c:v>2.4643137254901957</c:v>
                </c:pt>
                <c:pt idx="67768">
                  <c:v>2.4643137254901957</c:v>
                </c:pt>
                <c:pt idx="67769">
                  <c:v>2.4643137254901957</c:v>
                </c:pt>
                <c:pt idx="67770">
                  <c:v>2.4643137254901957</c:v>
                </c:pt>
                <c:pt idx="67771">
                  <c:v>2.4643137254901957</c:v>
                </c:pt>
                <c:pt idx="67772">
                  <c:v>2.4643137254901957</c:v>
                </c:pt>
                <c:pt idx="67773">
                  <c:v>2.4643137254901957</c:v>
                </c:pt>
                <c:pt idx="67774">
                  <c:v>2.4643137254901957</c:v>
                </c:pt>
                <c:pt idx="67775">
                  <c:v>2.4643137254901957</c:v>
                </c:pt>
                <c:pt idx="67776">
                  <c:v>2.4643137254901957</c:v>
                </c:pt>
                <c:pt idx="67777">
                  <c:v>2.4643137254901957</c:v>
                </c:pt>
                <c:pt idx="67778">
                  <c:v>2.4643137254901957</c:v>
                </c:pt>
                <c:pt idx="67779">
                  <c:v>2.4643137254901957</c:v>
                </c:pt>
                <c:pt idx="67780">
                  <c:v>2.4643137254901957</c:v>
                </c:pt>
                <c:pt idx="67781">
                  <c:v>2.6117647058823525</c:v>
                </c:pt>
                <c:pt idx="67782">
                  <c:v>2.6117647058823525</c:v>
                </c:pt>
                <c:pt idx="67783">
                  <c:v>2.6117647058823525</c:v>
                </c:pt>
                <c:pt idx="67784">
                  <c:v>2.6117647058823525</c:v>
                </c:pt>
                <c:pt idx="67785">
                  <c:v>2.6117647058823525</c:v>
                </c:pt>
                <c:pt idx="67786">
                  <c:v>2.6117647058823525</c:v>
                </c:pt>
                <c:pt idx="67787">
                  <c:v>2.6117647058823525</c:v>
                </c:pt>
                <c:pt idx="67788">
                  <c:v>2.6117647058823525</c:v>
                </c:pt>
                <c:pt idx="67789">
                  <c:v>2.6117647058823525</c:v>
                </c:pt>
                <c:pt idx="67790">
                  <c:v>2.6117647058823525</c:v>
                </c:pt>
                <c:pt idx="67791">
                  <c:v>2.6117647058823525</c:v>
                </c:pt>
                <c:pt idx="67792">
                  <c:v>2.6117647058823525</c:v>
                </c:pt>
                <c:pt idx="67793">
                  <c:v>2.6117647058823525</c:v>
                </c:pt>
                <c:pt idx="67794">
                  <c:v>2.6117647058823525</c:v>
                </c:pt>
                <c:pt idx="67795">
                  <c:v>2.6117647058823525</c:v>
                </c:pt>
                <c:pt idx="67796">
                  <c:v>2.6117647058823525</c:v>
                </c:pt>
                <c:pt idx="67797">
                  <c:v>2.6117647058823525</c:v>
                </c:pt>
                <c:pt idx="67798">
                  <c:v>2.6117647058823525</c:v>
                </c:pt>
                <c:pt idx="67799">
                  <c:v>2.6117647058823525</c:v>
                </c:pt>
                <c:pt idx="67800">
                  <c:v>2.6117647058823525</c:v>
                </c:pt>
                <c:pt idx="67801">
                  <c:v>2.6117647058823525</c:v>
                </c:pt>
                <c:pt idx="67802">
                  <c:v>2.6117647058823525</c:v>
                </c:pt>
                <c:pt idx="67803">
                  <c:v>2.6117647058823525</c:v>
                </c:pt>
                <c:pt idx="67804">
                  <c:v>2.6117647058823525</c:v>
                </c:pt>
                <c:pt idx="67805">
                  <c:v>2.6117647058823525</c:v>
                </c:pt>
                <c:pt idx="67806">
                  <c:v>2.6117647058823525</c:v>
                </c:pt>
                <c:pt idx="67807">
                  <c:v>2.6117647058823525</c:v>
                </c:pt>
                <c:pt idx="67808">
                  <c:v>2.6117647058823525</c:v>
                </c:pt>
                <c:pt idx="67809">
                  <c:v>2.6117647058823525</c:v>
                </c:pt>
                <c:pt idx="67810">
                  <c:v>2.6117647058823525</c:v>
                </c:pt>
                <c:pt idx="67811">
                  <c:v>2.6117647058823525</c:v>
                </c:pt>
                <c:pt idx="67812">
                  <c:v>2.6117647058823525</c:v>
                </c:pt>
                <c:pt idx="67813">
                  <c:v>2.6117647058823525</c:v>
                </c:pt>
                <c:pt idx="67814">
                  <c:v>2.6117647058823525</c:v>
                </c:pt>
                <c:pt idx="67815">
                  <c:v>2.6117647058823525</c:v>
                </c:pt>
                <c:pt idx="67816">
                  <c:v>2.6117647058823525</c:v>
                </c:pt>
                <c:pt idx="67817">
                  <c:v>2.6117647058823525</c:v>
                </c:pt>
                <c:pt idx="67818">
                  <c:v>2.6117647058823525</c:v>
                </c:pt>
                <c:pt idx="67819">
                  <c:v>2.6117647058823525</c:v>
                </c:pt>
                <c:pt idx="67820">
                  <c:v>2.6117647058823525</c:v>
                </c:pt>
                <c:pt idx="67821">
                  <c:v>2.6117647058823525</c:v>
                </c:pt>
                <c:pt idx="67822">
                  <c:v>2.6117647058823525</c:v>
                </c:pt>
                <c:pt idx="67823">
                  <c:v>2.4643137254901957</c:v>
                </c:pt>
                <c:pt idx="67824">
                  <c:v>2.4643137254901957</c:v>
                </c:pt>
                <c:pt idx="67825">
                  <c:v>2.4643137254901957</c:v>
                </c:pt>
                <c:pt idx="67826">
                  <c:v>2.4643137254901957</c:v>
                </c:pt>
                <c:pt idx="67827">
                  <c:v>2.4643137254901957</c:v>
                </c:pt>
                <c:pt idx="67828">
                  <c:v>2.4643137254901957</c:v>
                </c:pt>
                <c:pt idx="67829">
                  <c:v>2.4643137254901957</c:v>
                </c:pt>
                <c:pt idx="67830">
                  <c:v>2.4643137254901957</c:v>
                </c:pt>
                <c:pt idx="67831">
                  <c:v>2.4643137254901957</c:v>
                </c:pt>
                <c:pt idx="67832">
                  <c:v>2.4643137254901957</c:v>
                </c:pt>
                <c:pt idx="67833">
                  <c:v>2.4643137254901957</c:v>
                </c:pt>
                <c:pt idx="67834">
                  <c:v>2.4643137254901957</c:v>
                </c:pt>
                <c:pt idx="67835">
                  <c:v>2.4643137254901957</c:v>
                </c:pt>
                <c:pt idx="67836">
                  <c:v>2.4643137254901957</c:v>
                </c:pt>
                <c:pt idx="67837">
                  <c:v>2.4643137254901957</c:v>
                </c:pt>
                <c:pt idx="67838">
                  <c:v>2.4643137254901957</c:v>
                </c:pt>
                <c:pt idx="67839">
                  <c:v>2.4643137254901957</c:v>
                </c:pt>
                <c:pt idx="67840">
                  <c:v>2.4643137254901957</c:v>
                </c:pt>
                <c:pt idx="67841">
                  <c:v>2.4643137254901957</c:v>
                </c:pt>
                <c:pt idx="67842">
                  <c:v>2.4643137254901957</c:v>
                </c:pt>
                <c:pt idx="67843">
                  <c:v>2.4643137254901957</c:v>
                </c:pt>
                <c:pt idx="67844">
                  <c:v>2.4643137254901957</c:v>
                </c:pt>
                <c:pt idx="67845">
                  <c:v>2.4643137254901957</c:v>
                </c:pt>
                <c:pt idx="67846">
                  <c:v>2.4643137254901957</c:v>
                </c:pt>
                <c:pt idx="67847">
                  <c:v>2.4643137254901957</c:v>
                </c:pt>
                <c:pt idx="67848">
                  <c:v>2.4643137254901957</c:v>
                </c:pt>
                <c:pt idx="67849">
                  <c:v>2.4643137254901957</c:v>
                </c:pt>
                <c:pt idx="67850">
                  <c:v>2.4643137254901957</c:v>
                </c:pt>
                <c:pt idx="67851">
                  <c:v>2.4643137254901957</c:v>
                </c:pt>
                <c:pt idx="67852">
                  <c:v>2.4643137254901957</c:v>
                </c:pt>
                <c:pt idx="67853">
                  <c:v>2.4643137254901957</c:v>
                </c:pt>
                <c:pt idx="67854">
                  <c:v>2.4643137254901957</c:v>
                </c:pt>
                <c:pt idx="67855">
                  <c:v>2.4643137254901957</c:v>
                </c:pt>
                <c:pt idx="67856">
                  <c:v>2.4643137254901957</c:v>
                </c:pt>
                <c:pt idx="67857">
                  <c:v>2.4643137254901957</c:v>
                </c:pt>
                <c:pt idx="67858">
                  <c:v>2.4643137254901957</c:v>
                </c:pt>
                <c:pt idx="67859">
                  <c:v>2.4643137254901957</c:v>
                </c:pt>
                <c:pt idx="67860">
                  <c:v>2.4643137254901957</c:v>
                </c:pt>
                <c:pt idx="67861">
                  <c:v>2.4643137254901957</c:v>
                </c:pt>
                <c:pt idx="67862">
                  <c:v>2.4643137254901957</c:v>
                </c:pt>
                <c:pt idx="67863">
                  <c:v>2.4643137254901957</c:v>
                </c:pt>
                <c:pt idx="67864">
                  <c:v>2.4643137254901957</c:v>
                </c:pt>
                <c:pt idx="67865">
                  <c:v>2.4643137254901957</c:v>
                </c:pt>
                <c:pt idx="67866">
                  <c:v>2.4643137254901957</c:v>
                </c:pt>
                <c:pt idx="67867">
                  <c:v>2.4643137254901957</c:v>
                </c:pt>
                <c:pt idx="67868">
                  <c:v>2.4643137254901957</c:v>
                </c:pt>
                <c:pt idx="67869">
                  <c:v>2.4643137254901957</c:v>
                </c:pt>
                <c:pt idx="67870">
                  <c:v>2.4643137254901957</c:v>
                </c:pt>
                <c:pt idx="67871">
                  <c:v>2.4643137254901957</c:v>
                </c:pt>
                <c:pt idx="67872">
                  <c:v>2.4643137254901957</c:v>
                </c:pt>
                <c:pt idx="67873">
                  <c:v>2.4643137254901957</c:v>
                </c:pt>
                <c:pt idx="67874">
                  <c:v>2.4643137254901957</c:v>
                </c:pt>
                <c:pt idx="67875">
                  <c:v>2.4643137254901957</c:v>
                </c:pt>
                <c:pt idx="67876">
                  <c:v>2.4643137254901957</c:v>
                </c:pt>
                <c:pt idx="67877">
                  <c:v>2.6117647058823525</c:v>
                </c:pt>
                <c:pt idx="67878">
                  <c:v>2.6117647058823525</c:v>
                </c:pt>
                <c:pt idx="67879">
                  <c:v>2.6117647058823525</c:v>
                </c:pt>
                <c:pt idx="67880">
                  <c:v>2.6117647058823525</c:v>
                </c:pt>
                <c:pt idx="67881">
                  <c:v>2.6117647058823525</c:v>
                </c:pt>
                <c:pt idx="67882">
                  <c:v>2.6117647058823525</c:v>
                </c:pt>
                <c:pt idx="67883">
                  <c:v>2.6117647058823525</c:v>
                </c:pt>
                <c:pt idx="67884">
                  <c:v>2.6117647058823525</c:v>
                </c:pt>
                <c:pt idx="67885">
                  <c:v>2.6117647058823525</c:v>
                </c:pt>
                <c:pt idx="67886">
                  <c:v>2.6117647058823525</c:v>
                </c:pt>
                <c:pt idx="67887">
                  <c:v>2.6117647058823525</c:v>
                </c:pt>
                <c:pt idx="67888">
                  <c:v>2.6117647058823525</c:v>
                </c:pt>
                <c:pt idx="67889">
                  <c:v>2.6117647058823525</c:v>
                </c:pt>
                <c:pt idx="67890">
                  <c:v>2.6117647058823525</c:v>
                </c:pt>
                <c:pt idx="67891">
                  <c:v>2.6117647058823525</c:v>
                </c:pt>
                <c:pt idx="67892">
                  <c:v>2.6117647058823525</c:v>
                </c:pt>
                <c:pt idx="67893">
                  <c:v>2.6117647058823525</c:v>
                </c:pt>
                <c:pt idx="67894">
                  <c:v>2.6117647058823525</c:v>
                </c:pt>
                <c:pt idx="67895">
                  <c:v>2.6117647058823525</c:v>
                </c:pt>
                <c:pt idx="67896">
                  <c:v>2.6117647058823525</c:v>
                </c:pt>
                <c:pt idx="67897">
                  <c:v>2.6117647058823525</c:v>
                </c:pt>
                <c:pt idx="67898">
                  <c:v>2.6117647058823525</c:v>
                </c:pt>
                <c:pt idx="67899">
                  <c:v>2.6117647058823525</c:v>
                </c:pt>
                <c:pt idx="67900">
                  <c:v>2.6117647058823525</c:v>
                </c:pt>
                <c:pt idx="67901">
                  <c:v>2.6117647058823525</c:v>
                </c:pt>
                <c:pt idx="67902">
                  <c:v>2.6117647058823525</c:v>
                </c:pt>
                <c:pt idx="67903">
                  <c:v>2.6117647058823525</c:v>
                </c:pt>
                <c:pt idx="67904">
                  <c:v>2.6117647058823525</c:v>
                </c:pt>
                <c:pt idx="67905">
                  <c:v>2.6117647058823525</c:v>
                </c:pt>
                <c:pt idx="67906">
                  <c:v>2.6117647058823525</c:v>
                </c:pt>
                <c:pt idx="67907">
                  <c:v>2.6117647058823525</c:v>
                </c:pt>
                <c:pt idx="67908">
                  <c:v>2.6117647058823525</c:v>
                </c:pt>
                <c:pt idx="67909">
                  <c:v>2.6117647058823525</c:v>
                </c:pt>
                <c:pt idx="67910">
                  <c:v>2.6117647058823525</c:v>
                </c:pt>
                <c:pt idx="67911">
                  <c:v>2.6117647058823525</c:v>
                </c:pt>
                <c:pt idx="67912">
                  <c:v>2.6117647058823525</c:v>
                </c:pt>
                <c:pt idx="67913">
                  <c:v>2.6117647058823525</c:v>
                </c:pt>
                <c:pt idx="67914">
                  <c:v>2.6117647058823525</c:v>
                </c:pt>
                <c:pt idx="67915">
                  <c:v>2.6117647058823525</c:v>
                </c:pt>
                <c:pt idx="67916">
                  <c:v>2.6117647058823525</c:v>
                </c:pt>
                <c:pt idx="67917">
                  <c:v>2.4643137254901957</c:v>
                </c:pt>
                <c:pt idx="67918">
                  <c:v>2.4643137254901957</c:v>
                </c:pt>
                <c:pt idx="67919">
                  <c:v>2.4643137254901957</c:v>
                </c:pt>
                <c:pt idx="67920">
                  <c:v>2.4643137254901957</c:v>
                </c:pt>
                <c:pt idx="67921">
                  <c:v>2.4643137254901957</c:v>
                </c:pt>
                <c:pt idx="67922">
                  <c:v>2.4643137254901957</c:v>
                </c:pt>
                <c:pt idx="67923">
                  <c:v>2.4643137254901957</c:v>
                </c:pt>
                <c:pt idx="67924">
                  <c:v>2.4643137254901957</c:v>
                </c:pt>
                <c:pt idx="67925">
                  <c:v>2.4643137254901957</c:v>
                </c:pt>
                <c:pt idx="67926">
                  <c:v>2.4643137254901957</c:v>
                </c:pt>
                <c:pt idx="67927">
                  <c:v>2.4643137254901957</c:v>
                </c:pt>
                <c:pt idx="67928">
                  <c:v>2.4643137254901957</c:v>
                </c:pt>
                <c:pt idx="67929">
                  <c:v>2.4643137254901957</c:v>
                </c:pt>
                <c:pt idx="67930">
                  <c:v>2.4643137254901957</c:v>
                </c:pt>
                <c:pt idx="67931">
                  <c:v>2.4643137254901957</c:v>
                </c:pt>
                <c:pt idx="67932">
                  <c:v>2.4643137254901957</c:v>
                </c:pt>
                <c:pt idx="67933">
                  <c:v>2.4643137254901957</c:v>
                </c:pt>
                <c:pt idx="67934">
                  <c:v>2.4643137254901957</c:v>
                </c:pt>
                <c:pt idx="67935">
                  <c:v>2.4643137254901957</c:v>
                </c:pt>
                <c:pt idx="67936">
                  <c:v>2.4643137254901957</c:v>
                </c:pt>
                <c:pt idx="67937">
                  <c:v>2.4643137254901957</c:v>
                </c:pt>
                <c:pt idx="67938">
                  <c:v>2.4643137254901957</c:v>
                </c:pt>
                <c:pt idx="67939">
                  <c:v>2.4643137254901957</c:v>
                </c:pt>
                <c:pt idx="67940">
                  <c:v>2.4643137254901957</c:v>
                </c:pt>
                <c:pt idx="67941">
                  <c:v>2.4643137254901957</c:v>
                </c:pt>
                <c:pt idx="67942">
                  <c:v>2.4643137254901957</c:v>
                </c:pt>
                <c:pt idx="67943">
                  <c:v>2.4643137254901957</c:v>
                </c:pt>
                <c:pt idx="67944">
                  <c:v>2.4643137254901957</c:v>
                </c:pt>
                <c:pt idx="67945">
                  <c:v>2.4643137254901957</c:v>
                </c:pt>
                <c:pt idx="67946">
                  <c:v>2.4643137254901957</c:v>
                </c:pt>
                <c:pt idx="67947">
                  <c:v>2.4643137254901957</c:v>
                </c:pt>
                <c:pt idx="67948">
                  <c:v>2.4643137254901957</c:v>
                </c:pt>
                <c:pt idx="67949">
                  <c:v>2.4643137254901957</c:v>
                </c:pt>
                <c:pt idx="67950">
                  <c:v>2.4643137254901957</c:v>
                </c:pt>
                <c:pt idx="67951">
                  <c:v>2.4643137254901957</c:v>
                </c:pt>
                <c:pt idx="67952">
                  <c:v>2.4643137254901957</c:v>
                </c:pt>
                <c:pt idx="67953">
                  <c:v>2.4643137254901957</c:v>
                </c:pt>
                <c:pt idx="67954">
                  <c:v>2.4643137254901957</c:v>
                </c:pt>
                <c:pt idx="67955">
                  <c:v>2.4643137254901957</c:v>
                </c:pt>
                <c:pt idx="67956">
                  <c:v>2.4643137254901957</c:v>
                </c:pt>
                <c:pt idx="67957">
                  <c:v>2.4643137254901957</c:v>
                </c:pt>
                <c:pt idx="67958">
                  <c:v>2.4643137254901957</c:v>
                </c:pt>
                <c:pt idx="67959">
                  <c:v>2.4643137254901957</c:v>
                </c:pt>
                <c:pt idx="67960">
                  <c:v>2.4643137254901957</c:v>
                </c:pt>
                <c:pt idx="67961">
                  <c:v>2.4643137254901957</c:v>
                </c:pt>
                <c:pt idx="67962">
                  <c:v>2.4643137254901957</c:v>
                </c:pt>
                <c:pt idx="67963">
                  <c:v>2.4643137254901957</c:v>
                </c:pt>
                <c:pt idx="67964">
                  <c:v>2.4643137254901957</c:v>
                </c:pt>
                <c:pt idx="67965">
                  <c:v>2.4643137254901957</c:v>
                </c:pt>
                <c:pt idx="67966">
                  <c:v>2.4643137254901957</c:v>
                </c:pt>
                <c:pt idx="67967">
                  <c:v>2.4643137254901957</c:v>
                </c:pt>
                <c:pt idx="67968">
                  <c:v>2.4643137254901957</c:v>
                </c:pt>
                <c:pt idx="67969">
                  <c:v>2.4643137254901957</c:v>
                </c:pt>
                <c:pt idx="67970">
                  <c:v>2.4643137254901957</c:v>
                </c:pt>
                <c:pt idx="67971">
                  <c:v>2.4643137254901957</c:v>
                </c:pt>
                <c:pt idx="67972">
                  <c:v>2.4643137254901957</c:v>
                </c:pt>
                <c:pt idx="67973">
                  <c:v>2.6117647058823525</c:v>
                </c:pt>
                <c:pt idx="67974">
                  <c:v>2.6117647058823525</c:v>
                </c:pt>
                <c:pt idx="67975">
                  <c:v>2.6117647058823525</c:v>
                </c:pt>
                <c:pt idx="67976">
                  <c:v>2.6117647058823525</c:v>
                </c:pt>
                <c:pt idx="67977">
                  <c:v>2.6117647058823525</c:v>
                </c:pt>
                <c:pt idx="67978">
                  <c:v>2.6117647058823525</c:v>
                </c:pt>
                <c:pt idx="67979">
                  <c:v>2.6117647058823525</c:v>
                </c:pt>
                <c:pt idx="67980">
                  <c:v>2.6117647058823525</c:v>
                </c:pt>
                <c:pt idx="67981">
                  <c:v>2.6117647058823525</c:v>
                </c:pt>
                <c:pt idx="67982">
                  <c:v>2.6117647058823525</c:v>
                </c:pt>
                <c:pt idx="67983">
                  <c:v>2.6117647058823525</c:v>
                </c:pt>
                <c:pt idx="67984">
                  <c:v>2.6117647058823525</c:v>
                </c:pt>
                <c:pt idx="67985">
                  <c:v>2.6117647058823525</c:v>
                </c:pt>
                <c:pt idx="67986">
                  <c:v>2.6117647058823525</c:v>
                </c:pt>
                <c:pt idx="67987">
                  <c:v>2.6117647058823525</c:v>
                </c:pt>
                <c:pt idx="67988">
                  <c:v>2.6117647058823525</c:v>
                </c:pt>
                <c:pt idx="67989">
                  <c:v>2.6117647058823525</c:v>
                </c:pt>
                <c:pt idx="67990">
                  <c:v>2.6117647058823525</c:v>
                </c:pt>
                <c:pt idx="67991">
                  <c:v>2.6117647058823525</c:v>
                </c:pt>
                <c:pt idx="67992">
                  <c:v>2.6117647058823525</c:v>
                </c:pt>
                <c:pt idx="67993">
                  <c:v>2.6117647058823525</c:v>
                </c:pt>
                <c:pt idx="67994">
                  <c:v>2.6117647058823525</c:v>
                </c:pt>
                <c:pt idx="67995">
                  <c:v>2.6117647058823525</c:v>
                </c:pt>
                <c:pt idx="67996">
                  <c:v>2.6117647058823525</c:v>
                </c:pt>
                <c:pt idx="67997">
                  <c:v>2.6117647058823525</c:v>
                </c:pt>
                <c:pt idx="67998">
                  <c:v>2.6117647058823525</c:v>
                </c:pt>
                <c:pt idx="67999">
                  <c:v>2.6117647058823525</c:v>
                </c:pt>
                <c:pt idx="68000">
                  <c:v>2.6117647058823525</c:v>
                </c:pt>
                <c:pt idx="68001">
                  <c:v>2.6117647058823525</c:v>
                </c:pt>
                <c:pt idx="68002">
                  <c:v>2.6117647058823525</c:v>
                </c:pt>
                <c:pt idx="68003">
                  <c:v>2.6117647058823525</c:v>
                </c:pt>
                <c:pt idx="68004">
                  <c:v>2.6117647058823525</c:v>
                </c:pt>
                <c:pt idx="68005">
                  <c:v>2.6117647058823525</c:v>
                </c:pt>
                <c:pt idx="68006">
                  <c:v>2.6117647058823525</c:v>
                </c:pt>
                <c:pt idx="68007">
                  <c:v>2.6117647058823525</c:v>
                </c:pt>
                <c:pt idx="68008">
                  <c:v>2.6117647058823525</c:v>
                </c:pt>
                <c:pt idx="68009">
                  <c:v>2.6117647058823525</c:v>
                </c:pt>
                <c:pt idx="68010">
                  <c:v>2.6117647058823525</c:v>
                </c:pt>
                <c:pt idx="68011">
                  <c:v>2.6117647058823525</c:v>
                </c:pt>
                <c:pt idx="68012">
                  <c:v>2.6117647058823525</c:v>
                </c:pt>
                <c:pt idx="68013">
                  <c:v>2.6117647058823525</c:v>
                </c:pt>
                <c:pt idx="68014">
                  <c:v>2.4643137254901957</c:v>
                </c:pt>
                <c:pt idx="68015">
                  <c:v>2.4643137254901957</c:v>
                </c:pt>
                <c:pt idx="68016">
                  <c:v>2.4643137254901957</c:v>
                </c:pt>
                <c:pt idx="68017">
                  <c:v>2.4643137254901957</c:v>
                </c:pt>
                <c:pt idx="68018">
                  <c:v>2.4643137254901957</c:v>
                </c:pt>
                <c:pt idx="68019">
                  <c:v>2.4643137254901957</c:v>
                </c:pt>
                <c:pt idx="68020">
                  <c:v>2.4643137254901957</c:v>
                </c:pt>
                <c:pt idx="68021">
                  <c:v>2.4643137254901957</c:v>
                </c:pt>
                <c:pt idx="68022">
                  <c:v>2.4643137254901957</c:v>
                </c:pt>
                <c:pt idx="68023">
                  <c:v>2.4643137254901957</c:v>
                </c:pt>
                <c:pt idx="68024">
                  <c:v>2.4643137254901957</c:v>
                </c:pt>
                <c:pt idx="68025">
                  <c:v>2.4643137254901957</c:v>
                </c:pt>
                <c:pt idx="68026">
                  <c:v>2.4643137254901957</c:v>
                </c:pt>
                <c:pt idx="68027">
                  <c:v>2.4643137254901957</c:v>
                </c:pt>
                <c:pt idx="68028">
                  <c:v>2.4643137254901957</c:v>
                </c:pt>
                <c:pt idx="68029">
                  <c:v>2.4643137254901957</c:v>
                </c:pt>
                <c:pt idx="68030">
                  <c:v>2.4643137254901957</c:v>
                </c:pt>
                <c:pt idx="68031">
                  <c:v>2.4643137254901957</c:v>
                </c:pt>
                <c:pt idx="68032">
                  <c:v>2.4643137254901957</c:v>
                </c:pt>
                <c:pt idx="68033">
                  <c:v>2.4643137254901957</c:v>
                </c:pt>
                <c:pt idx="68034">
                  <c:v>2.4643137254901957</c:v>
                </c:pt>
                <c:pt idx="68035">
                  <c:v>2.4643137254901957</c:v>
                </c:pt>
                <c:pt idx="68036">
                  <c:v>2.4643137254901957</c:v>
                </c:pt>
                <c:pt idx="68037">
                  <c:v>2.4643137254901957</c:v>
                </c:pt>
                <c:pt idx="68038">
                  <c:v>2.4643137254901957</c:v>
                </c:pt>
                <c:pt idx="68039">
                  <c:v>2.4643137254901957</c:v>
                </c:pt>
                <c:pt idx="68040">
                  <c:v>2.4643137254901957</c:v>
                </c:pt>
                <c:pt idx="68041">
                  <c:v>2.4643137254901957</c:v>
                </c:pt>
                <c:pt idx="68042">
                  <c:v>2.4643137254901957</c:v>
                </c:pt>
                <c:pt idx="68043">
                  <c:v>2.4643137254901957</c:v>
                </c:pt>
                <c:pt idx="68044">
                  <c:v>2.4643137254901957</c:v>
                </c:pt>
                <c:pt idx="68045">
                  <c:v>2.4643137254901957</c:v>
                </c:pt>
                <c:pt idx="68046">
                  <c:v>2.4643137254901957</c:v>
                </c:pt>
                <c:pt idx="68047">
                  <c:v>2.4643137254901957</c:v>
                </c:pt>
                <c:pt idx="68048">
                  <c:v>2.4643137254901957</c:v>
                </c:pt>
                <c:pt idx="68049">
                  <c:v>2.4643137254901957</c:v>
                </c:pt>
                <c:pt idx="68050">
                  <c:v>2.4643137254901957</c:v>
                </c:pt>
                <c:pt idx="68051">
                  <c:v>2.4643137254901957</c:v>
                </c:pt>
                <c:pt idx="68052">
                  <c:v>2.4643137254901957</c:v>
                </c:pt>
                <c:pt idx="68053">
                  <c:v>2.4643137254901957</c:v>
                </c:pt>
                <c:pt idx="68054">
                  <c:v>2.4643137254901957</c:v>
                </c:pt>
                <c:pt idx="68055">
                  <c:v>2.4643137254901957</c:v>
                </c:pt>
                <c:pt idx="68056">
                  <c:v>2.4643137254901957</c:v>
                </c:pt>
                <c:pt idx="68057">
                  <c:v>2.4643137254901957</c:v>
                </c:pt>
                <c:pt idx="68058">
                  <c:v>2.4643137254901957</c:v>
                </c:pt>
                <c:pt idx="68059">
                  <c:v>2.4643137254901957</c:v>
                </c:pt>
                <c:pt idx="68060">
                  <c:v>2.4643137254901957</c:v>
                </c:pt>
                <c:pt idx="68061">
                  <c:v>2.4643137254901957</c:v>
                </c:pt>
                <c:pt idx="68062">
                  <c:v>2.4643137254901957</c:v>
                </c:pt>
                <c:pt idx="68063">
                  <c:v>2.4643137254901957</c:v>
                </c:pt>
                <c:pt idx="68064">
                  <c:v>2.4643137254901957</c:v>
                </c:pt>
                <c:pt idx="68065">
                  <c:v>2.4643137254901957</c:v>
                </c:pt>
                <c:pt idx="68066">
                  <c:v>2.4643137254901957</c:v>
                </c:pt>
                <c:pt idx="68067">
                  <c:v>2.6117647058823525</c:v>
                </c:pt>
                <c:pt idx="68068">
                  <c:v>2.6117647058823525</c:v>
                </c:pt>
                <c:pt idx="68069">
                  <c:v>2.6117647058823525</c:v>
                </c:pt>
                <c:pt idx="68070">
                  <c:v>2.6117647058823525</c:v>
                </c:pt>
                <c:pt idx="68071">
                  <c:v>2.6117647058823525</c:v>
                </c:pt>
                <c:pt idx="68072">
                  <c:v>2.6117647058823525</c:v>
                </c:pt>
                <c:pt idx="68073">
                  <c:v>2.6117647058823525</c:v>
                </c:pt>
                <c:pt idx="68074">
                  <c:v>2.6117647058823525</c:v>
                </c:pt>
                <c:pt idx="68075">
                  <c:v>2.6117647058823525</c:v>
                </c:pt>
                <c:pt idx="68076">
                  <c:v>2.6117647058823525</c:v>
                </c:pt>
                <c:pt idx="68077">
                  <c:v>2.6117647058823525</c:v>
                </c:pt>
                <c:pt idx="68078">
                  <c:v>2.6117647058823525</c:v>
                </c:pt>
                <c:pt idx="68079">
                  <c:v>2.6117647058823525</c:v>
                </c:pt>
                <c:pt idx="68080">
                  <c:v>2.6117647058823525</c:v>
                </c:pt>
                <c:pt idx="68081">
                  <c:v>2.6117647058823525</c:v>
                </c:pt>
                <c:pt idx="68082">
                  <c:v>2.6117647058823525</c:v>
                </c:pt>
                <c:pt idx="68083">
                  <c:v>2.6117647058823525</c:v>
                </c:pt>
                <c:pt idx="68084">
                  <c:v>2.6117647058823525</c:v>
                </c:pt>
                <c:pt idx="68085">
                  <c:v>2.6117647058823525</c:v>
                </c:pt>
                <c:pt idx="68086">
                  <c:v>2.6117647058823525</c:v>
                </c:pt>
                <c:pt idx="68087">
                  <c:v>2.6117647058823525</c:v>
                </c:pt>
                <c:pt idx="68088">
                  <c:v>2.6117647058823525</c:v>
                </c:pt>
                <c:pt idx="68089">
                  <c:v>2.6117647058823525</c:v>
                </c:pt>
                <c:pt idx="68090">
                  <c:v>2.6117647058823525</c:v>
                </c:pt>
                <c:pt idx="68091">
                  <c:v>2.6117647058823525</c:v>
                </c:pt>
                <c:pt idx="68092">
                  <c:v>2.6117647058823525</c:v>
                </c:pt>
                <c:pt idx="68093">
                  <c:v>2.6117647058823525</c:v>
                </c:pt>
                <c:pt idx="68094">
                  <c:v>2.6117647058823525</c:v>
                </c:pt>
                <c:pt idx="68095">
                  <c:v>2.6117647058823525</c:v>
                </c:pt>
                <c:pt idx="68096">
                  <c:v>2.6117647058823525</c:v>
                </c:pt>
                <c:pt idx="68097">
                  <c:v>2.6117647058823525</c:v>
                </c:pt>
                <c:pt idx="68098">
                  <c:v>2.6117647058823525</c:v>
                </c:pt>
                <c:pt idx="68099">
                  <c:v>2.6117647058823525</c:v>
                </c:pt>
                <c:pt idx="68100">
                  <c:v>2.6117647058823525</c:v>
                </c:pt>
                <c:pt idx="68101">
                  <c:v>2.6117647058823525</c:v>
                </c:pt>
                <c:pt idx="68102">
                  <c:v>2.6117647058823525</c:v>
                </c:pt>
                <c:pt idx="68103">
                  <c:v>2.6117647058823525</c:v>
                </c:pt>
                <c:pt idx="68104">
                  <c:v>2.6117647058823525</c:v>
                </c:pt>
                <c:pt idx="68105">
                  <c:v>2.6117647058823525</c:v>
                </c:pt>
                <c:pt idx="68106">
                  <c:v>2.6117647058823525</c:v>
                </c:pt>
                <c:pt idx="68107">
                  <c:v>2.6117647058823525</c:v>
                </c:pt>
                <c:pt idx="68108">
                  <c:v>2.6117647058823525</c:v>
                </c:pt>
                <c:pt idx="68109">
                  <c:v>2.4643137254901957</c:v>
                </c:pt>
                <c:pt idx="68110">
                  <c:v>2.4643137254901957</c:v>
                </c:pt>
                <c:pt idx="68111">
                  <c:v>2.4643137254901957</c:v>
                </c:pt>
                <c:pt idx="68112">
                  <c:v>2.4643137254901957</c:v>
                </c:pt>
                <c:pt idx="68113">
                  <c:v>2.4643137254901957</c:v>
                </c:pt>
                <c:pt idx="68114">
                  <c:v>2.4643137254901957</c:v>
                </c:pt>
                <c:pt idx="68115">
                  <c:v>2.4643137254901957</c:v>
                </c:pt>
                <c:pt idx="68116">
                  <c:v>2.4643137254901957</c:v>
                </c:pt>
                <c:pt idx="68117">
                  <c:v>2.4643137254901957</c:v>
                </c:pt>
                <c:pt idx="68118">
                  <c:v>2.4643137254901957</c:v>
                </c:pt>
                <c:pt idx="68119">
                  <c:v>2.4643137254901957</c:v>
                </c:pt>
                <c:pt idx="68120">
                  <c:v>2.4643137254901957</c:v>
                </c:pt>
                <c:pt idx="68121">
                  <c:v>2.4643137254901957</c:v>
                </c:pt>
                <c:pt idx="68122">
                  <c:v>2.4643137254901957</c:v>
                </c:pt>
                <c:pt idx="68123">
                  <c:v>2.4643137254901957</c:v>
                </c:pt>
                <c:pt idx="68124">
                  <c:v>2.4643137254901957</c:v>
                </c:pt>
                <c:pt idx="68125">
                  <c:v>2.4643137254901957</c:v>
                </c:pt>
                <c:pt idx="68126">
                  <c:v>2.4643137254901957</c:v>
                </c:pt>
                <c:pt idx="68127">
                  <c:v>2.4643137254901957</c:v>
                </c:pt>
                <c:pt idx="68128">
                  <c:v>2.4643137254901957</c:v>
                </c:pt>
                <c:pt idx="68129">
                  <c:v>2.4643137254901957</c:v>
                </c:pt>
                <c:pt idx="68130">
                  <c:v>2.4643137254901957</c:v>
                </c:pt>
                <c:pt idx="68131">
                  <c:v>2.4643137254901957</c:v>
                </c:pt>
                <c:pt idx="68132">
                  <c:v>2.4643137254901957</c:v>
                </c:pt>
                <c:pt idx="68133">
                  <c:v>2.4643137254901957</c:v>
                </c:pt>
                <c:pt idx="68134">
                  <c:v>2.4643137254901957</c:v>
                </c:pt>
                <c:pt idx="68135">
                  <c:v>2.4643137254901957</c:v>
                </c:pt>
                <c:pt idx="68136">
                  <c:v>2.4643137254901957</c:v>
                </c:pt>
                <c:pt idx="68137">
                  <c:v>2.4643137254901957</c:v>
                </c:pt>
                <c:pt idx="68138">
                  <c:v>2.4643137254901957</c:v>
                </c:pt>
                <c:pt idx="68139">
                  <c:v>2.4643137254901957</c:v>
                </c:pt>
                <c:pt idx="68140">
                  <c:v>2.4643137254901957</c:v>
                </c:pt>
                <c:pt idx="68141">
                  <c:v>2.4643137254901957</c:v>
                </c:pt>
                <c:pt idx="68142">
                  <c:v>2.4643137254901957</c:v>
                </c:pt>
                <c:pt idx="68143">
                  <c:v>2.4643137254901957</c:v>
                </c:pt>
                <c:pt idx="68144">
                  <c:v>2.4643137254901957</c:v>
                </c:pt>
                <c:pt idx="68145">
                  <c:v>2.4643137254901957</c:v>
                </c:pt>
                <c:pt idx="68146">
                  <c:v>2.4643137254901957</c:v>
                </c:pt>
                <c:pt idx="68147">
                  <c:v>2.4643137254901957</c:v>
                </c:pt>
                <c:pt idx="68148">
                  <c:v>2.4643137254901957</c:v>
                </c:pt>
                <c:pt idx="68149">
                  <c:v>2.4643137254901957</c:v>
                </c:pt>
                <c:pt idx="68150">
                  <c:v>2.4643137254901957</c:v>
                </c:pt>
                <c:pt idx="68151">
                  <c:v>2.4643137254901957</c:v>
                </c:pt>
                <c:pt idx="68152">
                  <c:v>2.4643137254901957</c:v>
                </c:pt>
                <c:pt idx="68153">
                  <c:v>2.4643137254901957</c:v>
                </c:pt>
                <c:pt idx="68154">
                  <c:v>2.4643137254901957</c:v>
                </c:pt>
                <c:pt idx="68155">
                  <c:v>2.4643137254901957</c:v>
                </c:pt>
                <c:pt idx="68156">
                  <c:v>2.4643137254901957</c:v>
                </c:pt>
                <c:pt idx="68157">
                  <c:v>2.4643137254901957</c:v>
                </c:pt>
                <c:pt idx="68158">
                  <c:v>2.4643137254901957</c:v>
                </c:pt>
                <c:pt idx="68159">
                  <c:v>2.4643137254901957</c:v>
                </c:pt>
                <c:pt idx="68160">
                  <c:v>2.4643137254901957</c:v>
                </c:pt>
                <c:pt idx="68161">
                  <c:v>2.4643137254901957</c:v>
                </c:pt>
                <c:pt idx="68162">
                  <c:v>2.4643137254901957</c:v>
                </c:pt>
                <c:pt idx="68163">
                  <c:v>2.4643137254901957</c:v>
                </c:pt>
                <c:pt idx="68164">
                  <c:v>2.4643137254901957</c:v>
                </c:pt>
                <c:pt idx="68165">
                  <c:v>2.6117647058823525</c:v>
                </c:pt>
                <c:pt idx="68166">
                  <c:v>2.6117647058823525</c:v>
                </c:pt>
                <c:pt idx="68167">
                  <c:v>2.6117647058823525</c:v>
                </c:pt>
                <c:pt idx="68168">
                  <c:v>2.6117647058823525</c:v>
                </c:pt>
                <c:pt idx="68169">
                  <c:v>2.6117647058823525</c:v>
                </c:pt>
                <c:pt idx="68170">
                  <c:v>2.6117647058823525</c:v>
                </c:pt>
                <c:pt idx="68171">
                  <c:v>2.6117647058823525</c:v>
                </c:pt>
                <c:pt idx="68172">
                  <c:v>2.6117647058823525</c:v>
                </c:pt>
                <c:pt idx="68173">
                  <c:v>2.6117647058823525</c:v>
                </c:pt>
                <c:pt idx="68174">
                  <c:v>2.6117647058823525</c:v>
                </c:pt>
                <c:pt idx="68175">
                  <c:v>2.6117647058823525</c:v>
                </c:pt>
                <c:pt idx="68176">
                  <c:v>2.6117647058823525</c:v>
                </c:pt>
                <c:pt idx="68177">
                  <c:v>2.6117647058823525</c:v>
                </c:pt>
                <c:pt idx="68178">
                  <c:v>2.6117647058823525</c:v>
                </c:pt>
                <c:pt idx="68179">
                  <c:v>2.6117647058823525</c:v>
                </c:pt>
                <c:pt idx="68180">
                  <c:v>2.6117647058823525</c:v>
                </c:pt>
                <c:pt idx="68181">
                  <c:v>2.6117647058823525</c:v>
                </c:pt>
                <c:pt idx="68182">
                  <c:v>2.6117647058823525</c:v>
                </c:pt>
                <c:pt idx="68183">
                  <c:v>2.6117647058823525</c:v>
                </c:pt>
                <c:pt idx="68184">
                  <c:v>2.6117647058823525</c:v>
                </c:pt>
                <c:pt idx="68185">
                  <c:v>2.6117647058823525</c:v>
                </c:pt>
                <c:pt idx="68186">
                  <c:v>2.6117647058823525</c:v>
                </c:pt>
                <c:pt idx="68187">
                  <c:v>2.6117647058823525</c:v>
                </c:pt>
                <c:pt idx="68188">
                  <c:v>2.6117647058823525</c:v>
                </c:pt>
                <c:pt idx="68189">
                  <c:v>2.6117647058823525</c:v>
                </c:pt>
                <c:pt idx="68190">
                  <c:v>2.6117647058823525</c:v>
                </c:pt>
                <c:pt idx="68191">
                  <c:v>2.6117647058823525</c:v>
                </c:pt>
                <c:pt idx="68192">
                  <c:v>2.6117647058823525</c:v>
                </c:pt>
                <c:pt idx="68193">
                  <c:v>2.6117647058823525</c:v>
                </c:pt>
                <c:pt idx="68194">
                  <c:v>2.6117647058823525</c:v>
                </c:pt>
                <c:pt idx="68195">
                  <c:v>2.6117647058823525</c:v>
                </c:pt>
                <c:pt idx="68196">
                  <c:v>2.6117647058823525</c:v>
                </c:pt>
                <c:pt idx="68197">
                  <c:v>2.6117647058823525</c:v>
                </c:pt>
                <c:pt idx="68198">
                  <c:v>2.6117647058823525</c:v>
                </c:pt>
                <c:pt idx="68199">
                  <c:v>2.6117647058823525</c:v>
                </c:pt>
                <c:pt idx="68200">
                  <c:v>2.6117647058823525</c:v>
                </c:pt>
                <c:pt idx="68201">
                  <c:v>2.6117647058823525</c:v>
                </c:pt>
                <c:pt idx="68202">
                  <c:v>2.6117647058823525</c:v>
                </c:pt>
                <c:pt idx="68203">
                  <c:v>2.4643137254901957</c:v>
                </c:pt>
                <c:pt idx="68204">
                  <c:v>2.4643137254901957</c:v>
                </c:pt>
                <c:pt idx="68205">
                  <c:v>2.4643137254901957</c:v>
                </c:pt>
                <c:pt idx="68206">
                  <c:v>2.4643137254901957</c:v>
                </c:pt>
                <c:pt idx="68207">
                  <c:v>2.4643137254901957</c:v>
                </c:pt>
                <c:pt idx="68208">
                  <c:v>2.4643137254901957</c:v>
                </c:pt>
                <c:pt idx="68209">
                  <c:v>2.4643137254901957</c:v>
                </c:pt>
                <c:pt idx="68210">
                  <c:v>2.4643137254901957</c:v>
                </c:pt>
                <c:pt idx="68211">
                  <c:v>2.4643137254901957</c:v>
                </c:pt>
                <c:pt idx="68212">
                  <c:v>2.4643137254901957</c:v>
                </c:pt>
                <c:pt idx="68213">
                  <c:v>2.4643137254901957</c:v>
                </c:pt>
                <c:pt idx="68214">
                  <c:v>2.4643137254901957</c:v>
                </c:pt>
                <c:pt idx="68215">
                  <c:v>2.4643137254901957</c:v>
                </c:pt>
                <c:pt idx="68216">
                  <c:v>2.4643137254901957</c:v>
                </c:pt>
                <c:pt idx="68217">
                  <c:v>2.4643137254901957</c:v>
                </c:pt>
                <c:pt idx="68218">
                  <c:v>2.4643137254901957</c:v>
                </c:pt>
                <c:pt idx="68219">
                  <c:v>2.4643137254901957</c:v>
                </c:pt>
                <c:pt idx="68220">
                  <c:v>2.4643137254901957</c:v>
                </c:pt>
                <c:pt idx="68221">
                  <c:v>2.4643137254901957</c:v>
                </c:pt>
                <c:pt idx="68222">
                  <c:v>2.4643137254901957</c:v>
                </c:pt>
                <c:pt idx="68223">
                  <c:v>2.4643137254901957</c:v>
                </c:pt>
                <c:pt idx="68224">
                  <c:v>2.4643137254901957</c:v>
                </c:pt>
                <c:pt idx="68225">
                  <c:v>2.4643137254901957</c:v>
                </c:pt>
                <c:pt idx="68226">
                  <c:v>2.4643137254901957</c:v>
                </c:pt>
                <c:pt idx="68227">
                  <c:v>2.4643137254901957</c:v>
                </c:pt>
                <c:pt idx="68228">
                  <c:v>2.4643137254901957</c:v>
                </c:pt>
                <c:pt idx="68229">
                  <c:v>2.4643137254901957</c:v>
                </c:pt>
                <c:pt idx="68230">
                  <c:v>2.4643137254901957</c:v>
                </c:pt>
                <c:pt idx="68231">
                  <c:v>2.4643137254901957</c:v>
                </c:pt>
                <c:pt idx="68232">
                  <c:v>2.4643137254901957</c:v>
                </c:pt>
                <c:pt idx="68233">
                  <c:v>2.4643137254901957</c:v>
                </c:pt>
                <c:pt idx="68234">
                  <c:v>2.4643137254901957</c:v>
                </c:pt>
                <c:pt idx="68235">
                  <c:v>2.4643137254901957</c:v>
                </c:pt>
                <c:pt idx="68236">
                  <c:v>2.4643137254901957</c:v>
                </c:pt>
                <c:pt idx="68237">
                  <c:v>2.4643137254901957</c:v>
                </c:pt>
                <c:pt idx="68238">
                  <c:v>2.4643137254901957</c:v>
                </c:pt>
                <c:pt idx="68239">
                  <c:v>2.4643137254901957</c:v>
                </c:pt>
                <c:pt idx="68240">
                  <c:v>2.4643137254901957</c:v>
                </c:pt>
                <c:pt idx="68241">
                  <c:v>2.4643137254901957</c:v>
                </c:pt>
                <c:pt idx="68242">
                  <c:v>2.4643137254901957</c:v>
                </c:pt>
                <c:pt idx="68243">
                  <c:v>2.4643137254901957</c:v>
                </c:pt>
                <c:pt idx="68244">
                  <c:v>2.4643137254901957</c:v>
                </c:pt>
                <c:pt idx="68245">
                  <c:v>2.4643137254901957</c:v>
                </c:pt>
                <c:pt idx="68246">
                  <c:v>2.4643137254901957</c:v>
                </c:pt>
                <c:pt idx="68247">
                  <c:v>2.4643137254901957</c:v>
                </c:pt>
                <c:pt idx="68248">
                  <c:v>2.4643137254901957</c:v>
                </c:pt>
                <c:pt idx="68249">
                  <c:v>2.4643137254901957</c:v>
                </c:pt>
                <c:pt idx="68250">
                  <c:v>2.4643137254901957</c:v>
                </c:pt>
                <c:pt idx="68251">
                  <c:v>2.4643137254901957</c:v>
                </c:pt>
                <c:pt idx="68252">
                  <c:v>2.4643137254901957</c:v>
                </c:pt>
                <c:pt idx="68253">
                  <c:v>2.4643137254901957</c:v>
                </c:pt>
                <c:pt idx="68254">
                  <c:v>2.4643137254901957</c:v>
                </c:pt>
                <c:pt idx="68255">
                  <c:v>2.4643137254901957</c:v>
                </c:pt>
                <c:pt idx="68256">
                  <c:v>2.4643137254901957</c:v>
                </c:pt>
                <c:pt idx="68257">
                  <c:v>2.4643137254901957</c:v>
                </c:pt>
                <c:pt idx="68258">
                  <c:v>2.4643137254901957</c:v>
                </c:pt>
                <c:pt idx="68259">
                  <c:v>2.6117647058823525</c:v>
                </c:pt>
                <c:pt idx="68260">
                  <c:v>2.6117647058823525</c:v>
                </c:pt>
                <c:pt idx="68261">
                  <c:v>2.6117647058823525</c:v>
                </c:pt>
                <c:pt idx="68262">
                  <c:v>2.6117647058823525</c:v>
                </c:pt>
                <c:pt idx="68263">
                  <c:v>2.6117647058823525</c:v>
                </c:pt>
                <c:pt idx="68264">
                  <c:v>2.6117647058823525</c:v>
                </c:pt>
                <c:pt idx="68265">
                  <c:v>2.6117647058823525</c:v>
                </c:pt>
                <c:pt idx="68266">
                  <c:v>2.6117647058823525</c:v>
                </c:pt>
                <c:pt idx="68267">
                  <c:v>2.6117647058823525</c:v>
                </c:pt>
                <c:pt idx="68268">
                  <c:v>2.6117647058823525</c:v>
                </c:pt>
                <c:pt idx="68269">
                  <c:v>2.6117647058823525</c:v>
                </c:pt>
                <c:pt idx="68270">
                  <c:v>2.6117647058823525</c:v>
                </c:pt>
                <c:pt idx="68271">
                  <c:v>2.6117647058823525</c:v>
                </c:pt>
                <c:pt idx="68272">
                  <c:v>2.6117647058823525</c:v>
                </c:pt>
                <c:pt idx="68273">
                  <c:v>2.6117647058823525</c:v>
                </c:pt>
                <c:pt idx="68274">
                  <c:v>2.6117647058823525</c:v>
                </c:pt>
                <c:pt idx="68275">
                  <c:v>2.6117647058823525</c:v>
                </c:pt>
                <c:pt idx="68276">
                  <c:v>2.6117647058823525</c:v>
                </c:pt>
                <c:pt idx="68277">
                  <c:v>2.6117647058823525</c:v>
                </c:pt>
                <c:pt idx="68278">
                  <c:v>2.6117647058823525</c:v>
                </c:pt>
                <c:pt idx="68279">
                  <c:v>2.6117647058823525</c:v>
                </c:pt>
                <c:pt idx="68280">
                  <c:v>2.6117647058823525</c:v>
                </c:pt>
                <c:pt idx="68281">
                  <c:v>2.6117647058823525</c:v>
                </c:pt>
                <c:pt idx="68282">
                  <c:v>2.6117647058823525</c:v>
                </c:pt>
                <c:pt idx="68283">
                  <c:v>2.6117647058823525</c:v>
                </c:pt>
                <c:pt idx="68284">
                  <c:v>2.6117647058823525</c:v>
                </c:pt>
                <c:pt idx="68285">
                  <c:v>2.6117647058823525</c:v>
                </c:pt>
                <c:pt idx="68286">
                  <c:v>2.6117647058823525</c:v>
                </c:pt>
                <c:pt idx="68287">
                  <c:v>2.6117647058823525</c:v>
                </c:pt>
                <c:pt idx="68288">
                  <c:v>2.6117647058823525</c:v>
                </c:pt>
                <c:pt idx="68289">
                  <c:v>2.6117647058823525</c:v>
                </c:pt>
                <c:pt idx="68290">
                  <c:v>2.6117647058823525</c:v>
                </c:pt>
                <c:pt idx="68291">
                  <c:v>2.6117647058823525</c:v>
                </c:pt>
                <c:pt idx="68292">
                  <c:v>2.6117647058823525</c:v>
                </c:pt>
                <c:pt idx="68293">
                  <c:v>2.6117647058823525</c:v>
                </c:pt>
                <c:pt idx="68294">
                  <c:v>2.6117647058823525</c:v>
                </c:pt>
                <c:pt idx="68295">
                  <c:v>2.6117647058823525</c:v>
                </c:pt>
                <c:pt idx="68296">
                  <c:v>2.6117647058823525</c:v>
                </c:pt>
                <c:pt idx="68297">
                  <c:v>2.6117647058823525</c:v>
                </c:pt>
                <c:pt idx="68298">
                  <c:v>2.6117647058823525</c:v>
                </c:pt>
                <c:pt idx="68299">
                  <c:v>2.4643137254901957</c:v>
                </c:pt>
                <c:pt idx="68300">
                  <c:v>2.4643137254901957</c:v>
                </c:pt>
                <c:pt idx="68301">
                  <c:v>2.4643137254901957</c:v>
                </c:pt>
                <c:pt idx="68302">
                  <c:v>2.4643137254901957</c:v>
                </c:pt>
                <c:pt idx="68303">
                  <c:v>2.4643137254901957</c:v>
                </c:pt>
                <c:pt idx="68304">
                  <c:v>2.4643137254901957</c:v>
                </c:pt>
                <c:pt idx="68305">
                  <c:v>2.4643137254901957</c:v>
                </c:pt>
                <c:pt idx="68306">
                  <c:v>2.4643137254901957</c:v>
                </c:pt>
                <c:pt idx="68307">
                  <c:v>2.4643137254901957</c:v>
                </c:pt>
                <c:pt idx="68308">
                  <c:v>2.4643137254901957</c:v>
                </c:pt>
                <c:pt idx="68309">
                  <c:v>2.4643137254901957</c:v>
                </c:pt>
                <c:pt idx="68310">
                  <c:v>2.4643137254901957</c:v>
                </c:pt>
                <c:pt idx="68311">
                  <c:v>2.4643137254901957</c:v>
                </c:pt>
                <c:pt idx="68312">
                  <c:v>2.4643137254901957</c:v>
                </c:pt>
                <c:pt idx="68313">
                  <c:v>2.4643137254901957</c:v>
                </c:pt>
                <c:pt idx="68314">
                  <c:v>2.4643137254901957</c:v>
                </c:pt>
                <c:pt idx="68315">
                  <c:v>2.4643137254901957</c:v>
                </c:pt>
                <c:pt idx="68316">
                  <c:v>2.4643137254901957</c:v>
                </c:pt>
                <c:pt idx="68317">
                  <c:v>2.4643137254901957</c:v>
                </c:pt>
                <c:pt idx="68318">
                  <c:v>2.4643137254901957</c:v>
                </c:pt>
                <c:pt idx="68319">
                  <c:v>2.4643137254901957</c:v>
                </c:pt>
                <c:pt idx="68320">
                  <c:v>2.4643137254901957</c:v>
                </c:pt>
                <c:pt idx="68321">
                  <c:v>2.4643137254901957</c:v>
                </c:pt>
                <c:pt idx="68322">
                  <c:v>2.4643137254901957</c:v>
                </c:pt>
                <c:pt idx="68323">
                  <c:v>2.4643137254901957</c:v>
                </c:pt>
                <c:pt idx="68324">
                  <c:v>2.4643137254901957</c:v>
                </c:pt>
                <c:pt idx="68325">
                  <c:v>2.4643137254901957</c:v>
                </c:pt>
                <c:pt idx="68326">
                  <c:v>2.4643137254901957</c:v>
                </c:pt>
                <c:pt idx="68327">
                  <c:v>2.4643137254901957</c:v>
                </c:pt>
                <c:pt idx="68328">
                  <c:v>2.4643137254901957</c:v>
                </c:pt>
                <c:pt idx="68329">
                  <c:v>2.4643137254901957</c:v>
                </c:pt>
                <c:pt idx="68330">
                  <c:v>2.4643137254901957</c:v>
                </c:pt>
                <c:pt idx="68331">
                  <c:v>2.4643137254901957</c:v>
                </c:pt>
                <c:pt idx="68332">
                  <c:v>2.4643137254901957</c:v>
                </c:pt>
                <c:pt idx="68333">
                  <c:v>2.4643137254901957</c:v>
                </c:pt>
                <c:pt idx="68334">
                  <c:v>2.4643137254901957</c:v>
                </c:pt>
                <c:pt idx="68335">
                  <c:v>2.4643137254901957</c:v>
                </c:pt>
                <c:pt idx="68336">
                  <c:v>2.4643137254901957</c:v>
                </c:pt>
                <c:pt idx="68337">
                  <c:v>2.4643137254901957</c:v>
                </c:pt>
                <c:pt idx="68338">
                  <c:v>2.4643137254901957</c:v>
                </c:pt>
                <c:pt idx="68339">
                  <c:v>2.4643137254901957</c:v>
                </c:pt>
                <c:pt idx="68340">
                  <c:v>2.4643137254901957</c:v>
                </c:pt>
                <c:pt idx="68341">
                  <c:v>2.4643137254901957</c:v>
                </c:pt>
                <c:pt idx="68342">
                  <c:v>2.4643137254901957</c:v>
                </c:pt>
                <c:pt idx="68343">
                  <c:v>2.4643137254901957</c:v>
                </c:pt>
                <c:pt idx="68344">
                  <c:v>2.4643137254901957</c:v>
                </c:pt>
                <c:pt idx="68345">
                  <c:v>2.4643137254901957</c:v>
                </c:pt>
                <c:pt idx="68346">
                  <c:v>2.4643137254901957</c:v>
                </c:pt>
                <c:pt idx="68347">
                  <c:v>2.4643137254901957</c:v>
                </c:pt>
                <c:pt idx="68348">
                  <c:v>2.4643137254901957</c:v>
                </c:pt>
                <c:pt idx="68349">
                  <c:v>2.4643137254901957</c:v>
                </c:pt>
                <c:pt idx="68350">
                  <c:v>2.4643137254901957</c:v>
                </c:pt>
                <c:pt idx="68351">
                  <c:v>2.4643137254901957</c:v>
                </c:pt>
                <c:pt idx="68352">
                  <c:v>2.4643137254901957</c:v>
                </c:pt>
                <c:pt idx="68353">
                  <c:v>2.4643137254901957</c:v>
                </c:pt>
                <c:pt idx="68354">
                  <c:v>2.4643137254901957</c:v>
                </c:pt>
                <c:pt idx="68355">
                  <c:v>2.4643137254901957</c:v>
                </c:pt>
                <c:pt idx="68356">
                  <c:v>2.6117647058823525</c:v>
                </c:pt>
                <c:pt idx="68357">
                  <c:v>2.6117647058823525</c:v>
                </c:pt>
                <c:pt idx="68358">
                  <c:v>2.6117647058823525</c:v>
                </c:pt>
                <c:pt idx="68359">
                  <c:v>2.6117647058823525</c:v>
                </c:pt>
                <c:pt idx="68360">
                  <c:v>2.6117647058823525</c:v>
                </c:pt>
                <c:pt idx="68361">
                  <c:v>2.6117647058823525</c:v>
                </c:pt>
                <c:pt idx="68362">
                  <c:v>2.6117647058823525</c:v>
                </c:pt>
                <c:pt idx="68363">
                  <c:v>2.6117647058823525</c:v>
                </c:pt>
                <c:pt idx="68364">
                  <c:v>2.6117647058823525</c:v>
                </c:pt>
                <c:pt idx="68365">
                  <c:v>2.6117647058823525</c:v>
                </c:pt>
                <c:pt idx="68366">
                  <c:v>2.6117647058823525</c:v>
                </c:pt>
                <c:pt idx="68367">
                  <c:v>2.6117647058823525</c:v>
                </c:pt>
                <c:pt idx="68368">
                  <c:v>2.6117647058823525</c:v>
                </c:pt>
                <c:pt idx="68369">
                  <c:v>2.6117647058823525</c:v>
                </c:pt>
                <c:pt idx="68370">
                  <c:v>2.6117647058823525</c:v>
                </c:pt>
                <c:pt idx="68371">
                  <c:v>2.6117647058823525</c:v>
                </c:pt>
                <c:pt idx="68372">
                  <c:v>2.6117647058823525</c:v>
                </c:pt>
                <c:pt idx="68373">
                  <c:v>2.6117647058823525</c:v>
                </c:pt>
                <c:pt idx="68374">
                  <c:v>2.6117647058823525</c:v>
                </c:pt>
                <c:pt idx="68375">
                  <c:v>2.6117647058823525</c:v>
                </c:pt>
                <c:pt idx="68376">
                  <c:v>2.6117647058823525</c:v>
                </c:pt>
                <c:pt idx="68377">
                  <c:v>2.6117647058823525</c:v>
                </c:pt>
                <c:pt idx="68378">
                  <c:v>2.6117647058823525</c:v>
                </c:pt>
                <c:pt idx="68379">
                  <c:v>2.6117647058823525</c:v>
                </c:pt>
                <c:pt idx="68380">
                  <c:v>2.6117647058823525</c:v>
                </c:pt>
                <c:pt idx="68381">
                  <c:v>2.6117647058823525</c:v>
                </c:pt>
                <c:pt idx="68382">
                  <c:v>2.6117647058823525</c:v>
                </c:pt>
                <c:pt idx="68383">
                  <c:v>2.6117647058823525</c:v>
                </c:pt>
                <c:pt idx="68384">
                  <c:v>2.6117647058823525</c:v>
                </c:pt>
                <c:pt idx="68385">
                  <c:v>2.6117647058823525</c:v>
                </c:pt>
                <c:pt idx="68386">
                  <c:v>2.6117647058823525</c:v>
                </c:pt>
                <c:pt idx="68387">
                  <c:v>2.6117647058823525</c:v>
                </c:pt>
                <c:pt idx="68388">
                  <c:v>2.6117647058823525</c:v>
                </c:pt>
                <c:pt idx="68389">
                  <c:v>2.6117647058823525</c:v>
                </c:pt>
                <c:pt idx="68390">
                  <c:v>2.6117647058823525</c:v>
                </c:pt>
                <c:pt idx="68391">
                  <c:v>2.6117647058823525</c:v>
                </c:pt>
                <c:pt idx="68392">
                  <c:v>2.6117647058823525</c:v>
                </c:pt>
                <c:pt idx="68393">
                  <c:v>2.6117647058823525</c:v>
                </c:pt>
                <c:pt idx="68394">
                  <c:v>2.6117647058823525</c:v>
                </c:pt>
                <c:pt idx="68395">
                  <c:v>2.4643137254901957</c:v>
                </c:pt>
                <c:pt idx="68396">
                  <c:v>2.4643137254901957</c:v>
                </c:pt>
                <c:pt idx="68397">
                  <c:v>2.4643137254901957</c:v>
                </c:pt>
                <c:pt idx="68398">
                  <c:v>2.4643137254901957</c:v>
                </c:pt>
                <c:pt idx="68399">
                  <c:v>2.4643137254901957</c:v>
                </c:pt>
                <c:pt idx="68400">
                  <c:v>2.4643137254901957</c:v>
                </c:pt>
                <c:pt idx="68401">
                  <c:v>2.4643137254901957</c:v>
                </c:pt>
                <c:pt idx="68402">
                  <c:v>2.4643137254901957</c:v>
                </c:pt>
                <c:pt idx="68403">
                  <c:v>2.4643137254901957</c:v>
                </c:pt>
                <c:pt idx="68404">
                  <c:v>2.4643137254901957</c:v>
                </c:pt>
                <c:pt idx="68405">
                  <c:v>2.4643137254901957</c:v>
                </c:pt>
                <c:pt idx="68406">
                  <c:v>2.4643137254901957</c:v>
                </c:pt>
                <c:pt idx="68407">
                  <c:v>2.4643137254901957</c:v>
                </c:pt>
                <c:pt idx="68408">
                  <c:v>2.4643137254901957</c:v>
                </c:pt>
                <c:pt idx="68409">
                  <c:v>2.4643137254901957</c:v>
                </c:pt>
                <c:pt idx="68410">
                  <c:v>2.4643137254901957</c:v>
                </c:pt>
                <c:pt idx="68411">
                  <c:v>2.4643137254901957</c:v>
                </c:pt>
                <c:pt idx="68412">
                  <c:v>2.4643137254901957</c:v>
                </c:pt>
                <c:pt idx="68413">
                  <c:v>2.4643137254901957</c:v>
                </c:pt>
                <c:pt idx="68414">
                  <c:v>2.4643137254901957</c:v>
                </c:pt>
                <c:pt idx="68415">
                  <c:v>2.4643137254901957</c:v>
                </c:pt>
                <c:pt idx="68416">
                  <c:v>2.4643137254901957</c:v>
                </c:pt>
                <c:pt idx="68417">
                  <c:v>2.4643137254901957</c:v>
                </c:pt>
                <c:pt idx="68418">
                  <c:v>2.4643137254901957</c:v>
                </c:pt>
                <c:pt idx="68419">
                  <c:v>2.4643137254901957</c:v>
                </c:pt>
                <c:pt idx="68420">
                  <c:v>2.4643137254901957</c:v>
                </c:pt>
                <c:pt idx="68421">
                  <c:v>2.4643137254901957</c:v>
                </c:pt>
                <c:pt idx="68422">
                  <c:v>2.4643137254901957</c:v>
                </c:pt>
                <c:pt idx="68423">
                  <c:v>2.4643137254901957</c:v>
                </c:pt>
                <c:pt idx="68424">
                  <c:v>2.4643137254901957</c:v>
                </c:pt>
                <c:pt idx="68425">
                  <c:v>2.4643137254901957</c:v>
                </c:pt>
                <c:pt idx="68426">
                  <c:v>2.4643137254901957</c:v>
                </c:pt>
                <c:pt idx="68427">
                  <c:v>2.4643137254901957</c:v>
                </c:pt>
                <c:pt idx="68428">
                  <c:v>2.4643137254901957</c:v>
                </c:pt>
                <c:pt idx="68429">
                  <c:v>2.4643137254901957</c:v>
                </c:pt>
                <c:pt idx="68430">
                  <c:v>2.4643137254901957</c:v>
                </c:pt>
                <c:pt idx="68431">
                  <c:v>2.4643137254901957</c:v>
                </c:pt>
                <c:pt idx="68432">
                  <c:v>2.4643137254901957</c:v>
                </c:pt>
                <c:pt idx="68433">
                  <c:v>2.4643137254901957</c:v>
                </c:pt>
                <c:pt idx="68434">
                  <c:v>2.4643137254901957</c:v>
                </c:pt>
                <c:pt idx="68435">
                  <c:v>2.4643137254901957</c:v>
                </c:pt>
                <c:pt idx="68436">
                  <c:v>2.4643137254901957</c:v>
                </c:pt>
                <c:pt idx="68437">
                  <c:v>2.4643137254901957</c:v>
                </c:pt>
                <c:pt idx="68438">
                  <c:v>2.4643137254901957</c:v>
                </c:pt>
                <c:pt idx="68439">
                  <c:v>2.4643137254901957</c:v>
                </c:pt>
                <c:pt idx="68440">
                  <c:v>2.4643137254901957</c:v>
                </c:pt>
                <c:pt idx="68441">
                  <c:v>2.4643137254901957</c:v>
                </c:pt>
                <c:pt idx="68442">
                  <c:v>2.4643137254901957</c:v>
                </c:pt>
                <c:pt idx="68443">
                  <c:v>2.4643137254901957</c:v>
                </c:pt>
                <c:pt idx="68444">
                  <c:v>2.4643137254901957</c:v>
                </c:pt>
                <c:pt idx="68445">
                  <c:v>2.4643137254901957</c:v>
                </c:pt>
                <c:pt idx="68446">
                  <c:v>2.4643137254901957</c:v>
                </c:pt>
                <c:pt idx="68447">
                  <c:v>2.4643137254901957</c:v>
                </c:pt>
                <c:pt idx="68448">
                  <c:v>2.4643137254901957</c:v>
                </c:pt>
                <c:pt idx="68449">
                  <c:v>2.4643137254901957</c:v>
                </c:pt>
                <c:pt idx="68450">
                  <c:v>2.4643137254901957</c:v>
                </c:pt>
                <c:pt idx="68451">
                  <c:v>2.6117647058823525</c:v>
                </c:pt>
                <c:pt idx="68452">
                  <c:v>2.6117647058823525</c:v>
                </c:pt>
                <c:pt idx="68453">
                  <c:v>2.6117647058823525</c:v>
                </c:pt>
                <c:pt idx="68454">
                  <c:v>2.6117647058823525</c:v>
                </c:pt>
                <c:pt idx="68455">
                  <c:v>2.6117647058823525</c:v>
                </c:pt>
                <c:pt idx="68456">
                  <c:v>2.6117647058823525</c:v>
                </c:pt>
                <c:pt idx="68457">
                  <c:v>2.6117647058823525</c:v>
                </c:pt>
                <c:pt idx="68458">
                  <c:v>2.6117647058823525</c:v>
                </c:pt>
                <c:pt idx="68459">
                  <c:v>2.6117647058823525</c:v>
                </c:pt>
                <c:pt idx="68460">
                  <c:v>2.6117647058823525</c:v>
                </c:pt>
                <c:pt idx="68461">
                  <c:v>2.6117647058823525</c:v>
                </c:pt>
                <c:pt idx="68462">
                  <c:v>2.6117647058823525</c:v>
                </c:pt>
                <c:pt idx="68463">
                  <c:v>2.6117647058823525</c:v>
                </c:pt>
                <c:pt idx="68464">
                  <c:v>2.6117647058823525</c:v>
                </c:pt>
                <c:pt idx="68465">
                  <c:v>2.6117647058823525</c:v>
                </c:pt>
                <c:pt idx="68466">
                  <c:v>2.6117647058823525</c:v>
                </c:pt>
                <c:pt idx="68467">
                  <c:v>2.6117647058823525</c:v>
                </c:pt>
                <c:pt idx="68468">
                  <c:v>2.6117647058823525</c:v>
                </c:pt>
                <c:pt idx="68469">
                  <c:v>2.6117647058823525</c:v>
                </c:pt>
                <c:pt idx="68470">
                  <c:v>2.6117647058823525</c:v>
                </c:pt>
                <c:pt idx="68471">
                  <c:v>2.6117647058823525</c:v>
                </c:pt>
                <c:pt idx="68472">
                  <c:v>2.6117647058823525</c:v>
                </c:pt>
                <c:pt idx="68473">
                  <c:v>2.6117647058823525</c:v>
                </c:pt>
                <c:pt idx="68474">
                  <c:v>2.6117647058823525</c:v>
                </c:pt>
                <c:pt idx="68475">
                  <c:v>2.6117647058823525</c:v>
                </c:pt>
                <c:pt idx="68476">
                  <c:v>2.6117647058823525</c:v>
                </c:pt>
                <c:pt idx="68477">
                  <c:v>2.6117647058823525</c:v>
                </c:pt>
                <c:pt idx="68478">
                  <c:v>2.6117647058823525</c:v>
                </c:pt>
                <c:pt idx="68479">
                  <c:v>2.6117647058823525</c:v>
                </c:pt>
                <c:pt idx="68480">
                  <c:v>2.6117647058823525</c:v>
                </c:pt>
                <c:pt idx="68481">
                  <c:v>2.6117647058823525</c:v>
                </c:pt>
                <c:pt idx="68482">
                  <c:v>2.6117647058823525</c:v>
                </c:pt>
                <c:pt idx="68483">
                  <c:v>2.6117647058823525</c:v>
                </c:pt>
                <c:pt idx="68484">
                  <c:v>2.6117647058823525</c:v>
                </c:pt>
                <c:pt idx="68485">
                  <c:v>2.6117647058823525</c:v>
                </c:pt>
                <c:pt idx="68486">
                  <c:v>2.6117647058823525</c:v>
                </c:pt>
                <c:pt idx="68487">
                  <c:v>2.6117647058823525</c:v>
                </c:pt>
                <c:pt idx="68488">
                  <c:v>2.6117647058823525</c:v>
                </c:pt>
                <c:pt idx="68489">
                  <c:v>2.4643137254901957</c:v>
                </c:pt>
                <c:pt idx="68490">
                  <c:v>2.4643137254901957</c:v>
                </c:pt>
                <c:pt idx="68491">
                  <c:v>2.4643137254901957</c:v>
                </c:pt>
                <c:pt idx="68492">
                  <c:v>2.4643137254901957</c:v>
                </c:pt>
                <c:pt idx="68493">
                  <c:v>2.4643137254901957</c:v>
                </c:pt>
                <c:pt idx="68494">
                  <c:v>2.4643137254901957</c:v>
                </c:pt>
                <c:pt idx="68495">
                  <c:v>2.4643137254901957</c:v>
                </c:pt>
                <c:pt idx="68496">
                  <c:v>2.4643137254901957</c:v>
                </c:pt>
                <c:pt idx="68497">
                  <c:v>2.4643137254901957</c:v>
                </c:pt>
                <c:pt idx="68498">
                  <c:v>2.4643137254901957</c:v>
                </c:pt>
                <c:pt idx="68499">
                  <c:v>2.4643137254901957</c:v>
                </c:pt>
                <c:pt idx="68500">
                  <c:v>2.4643137254901957</c:v>
                </c:pt>
                <c:pt idx="68501">
                  <c:v>2.4643137254901957</c:v>
                </c:pt>
                <c:pt idx="68502">
                  <c:v>2.4643137254901957</c:v>
                </c:pt>
                <c:pt idx="68503">
                  <c:v>2.4643137254901957</c:v>
                </c:pt>
                <c:pt idx="68504">
                  <c:v>2.4643137254901957</c:v>
                </c:pt>
                <c:pt idx="68505">
                  <c:v>2.4643137254901957</c:v>
                </c:pt>
                <c:pt idx="68506">
                  <c:v>2.4643137254901957</c:v>
                </c:pt>
                <c:pt idx="68507">
                  <c:v>2.4643137254901957</c:v>
                </c:pt>
                <c:pt idx="68508">
                  <c:v>2.4643137254901957</c:v>
                </c:pt>
                <c:pt idx="68509">
                  <c:v>2.4643137254901957</c:v>
                </c:pt>
                <c:pt idx="68510">
                  <c:v>2.4643137254901957</c:v>
                </c:pt>
                <c:pt idx="68511">
                  <c:v>2.4643137254901957</c:v>
                </c:pt>
                <c:pt idx="68512">
                  <c:v>2.4643137254901957</c:v>
                </c:pt>
                <c:pt idx="68513">
                  <c:v>2.4643137254901957</c:v>
                </c:pt>
                <c:pt idx="68514">
                  <c:v>2.4643137254901957</c:v>
                </c:pt>
                <c:pt idx="68515">
                  <c:v>2.4643137254901957</c:v>
                </c:pt>
                <c:pt idx="68516">
                  <c:v>2.4643137254901957</c:v>
                </c:pt>
                <c:pt idx="68517">
                  <c:v>2.4643137254901957</c:v>
                </c:pt>
                <c:pt idx="68518">
                  <c:v>2.4643137254901957</c:v>
                </c:pt>
                <c:pt idx="68519">
                  <c:v>2.4643137254901957</c:v>
                </c:pt>
                <c:pt idx="68520">
                  <c:v>2.4643137254901957</c:v>
                </c:pt>
                <c:pt idx="68521">
                  <c:v>2.4643137254901957</c:v>
                </c:pt>
                <c:pt idx="68522">
                  <c:v>2.4643137254901957</c:v>
                </c:pt>
                <c:pt idx="68523">
                  <c:v>2.4643137254901957</c:v>
                </c:pt>
                <c:pt idx="68524">
                  <c:v>2.4643137254901957</c:v>
                </c:pt>
                <c:pt idx="68525">
                  <c:v>2.4643137254901957</c:v>
                </c:pt>
                <c:pt idx="68526">
                  <c:v>2.4643137254901957</c:v>
                </c:pt>
                <c:pt idx="68527">
                  <c:v>2.4643137254901957</c:v>
                </c:pt>
                <c:pt idx="68528">
                  <c:v>2.4643137254901957</c:v>
                </c:pt>
                <c:pt idx="68529">
                  <c:v>2.4643137254901957</c:v>
                </c:pt>
                <c:pt idx="68530">
                  <c:v>2.4643137254901957</c:v>
                </c:pt>
                <c:pt idx="68531">
                  <c:v>2.4643137254901957</c:v>
                </c:pt>
                <c:pt idx="68532">
                  <c:v>2.4643137254901957</c:v>
                </c:pt>
                <c:pt idx="68533">
                  <c:v>2.4643137254901957</c:v>
                </c:pt>
                <c:pt idx="68534">
                  <c:v>2.4643137254901957</c:v>
                </c:pt>
                <c:pt idx="68535">
                  <c:v>2.4643137254901957</c:v>
                </c:pt>
                <c:pt idx="68536">
                  <c:v>2.4643137254901957</c:v>
                </c:pt>
                <c:pt idx="68537">
                  <c:v>2.4643137254901957</c:v>
                </c:pt>
                <c:pt idx="68538">
                  <c:v>2.4643137254901957</c:v>
                </c:pt>
                <c:pt idx="68539">
                  <c:v>2.4643137254901957</c:v>
                </c:pt>
                <c:pt idx="68540">
                  <c:v>2.4643137254901957</c:v>
                </c:pt>
                <c:pt idx="68541">
                  <c:v>2.4643137254901957</c:v>
                </c:pt>
                <c:pt idx="68542">
                  <c:v>2.4643137254901957</c:v>
                </c:pt>
                <c:pt idx="68543">
                  <c:v>2.4643137254901957</c:v>
                </c:pt>
                <c:pt idx="68544">
                  <c:v>2.4643137254901957</c:v>
                </c:pt>
                <c:pt idx="68545">
                  <c:v>2.4643137254901957</c:v>
                </c:pt>
                <c:pt idx="68546">
                  <c:v>2.4643137254901957</c:v>
                </c:pt>
                <c:pt idx="68547">
                  <c:v>2.4643137254901957</c:v>
                </c:pt>
                <c:pt idx="68548">
                  <c:v>2.6117647058823525</c:v>
                </c:pt>
                <c:pt idx="68549">
                  <c:v>2.6117647058823525</c:v>
                </c:pt>
                <c:pt idx="68550">
                  <c:v>2.6117647058823525</c:v>
                </c:pt>
                <c:pt idx="68551">
                  <c:v>2.6117647058823525</c:v>
                </c:pt>
                <c:pt idx="68552">
                  <c:v>2.6117647058823525</c:v>
                </c:pt>
                <c:pt idx="68553">
                  <c:v>2.6117647058823525</c:v>
                </c:pt>
                <c:pt idx="68554">
                  <c:v>2.6117647058823525</c:v>
                </c:pt>
                <c:pt idx="68555">
                  <c:v>2.6117647058823525</c:v>
                </c:pt>
                <c:pt idx="68556">
                  <c:v>2.6117647058823525</c:v>
                </c:pt>
                <c:pt idx="68557">
                  <c:v>2.6117647058823525</c:v>
                </c:pt>
                <c:pt idx="68558">
                  <c:v>2.6117647058823525</c:v>
                </c:pt>
                <c:pt idx="68559">
                  <c:v>2.6117647058823525</c:v>
                </c:pt>
                <c:pt idx="68560">
                  <c:v>2.6117647058823525</c:v>
                </c:pt>
                <c:pt idx="68561">
                  <c:v>2.6117647058823525</c:v>
                </c:pt>
                <c:pt idx="68562">
                  <c:v>2.6117647058823525</c:v>
                </c:pt>
                <c:pt idx="68563">
                  <c:v>2.6117647058823525</c:v>
                </c:pt>
                <c:pt idx="68564">
                  <c:v>2.6117647058823525</c:v>
                </c:pt>
                <c:pt idx="68565">
                  <c:v>2.6117647058823525</c:v>
                </c:pt>
                <c:pt idx="68566">
                  <c:v>2.6117647058823525</c:v>
                </c:pt>
                <c:pt idx="68567">
                  <c:v>2.6117647058823525</c:v>
                </c:pt>
                <c:pt idx="68568">
                  <c:v>2.6117647058823525</c:v>
                </c:pt>
                <c:pt idx="68569">
                  <c:v>2.6117647058823525</c:v>
                </c:pt>
                <c:pt idx="68570">
                  <c:v>2.6117647058823525</c:v>
                </c:pt>
                <c:pt idx="68571">
                  <c:v>2.6117647058823525</c:v>
                </c:pt>
                <c:pt idx="68572">
                  <c:v>2.6117647058823525</c:v>
                </c:pt>
                <c:pt idx="68573">
                  <c:v>2.6117647058823525</c:v>
                </c:pt>
                <c:pt idx="68574">
                  <c:v>2.6117647058823525</c:v>
                </c:pt>
                <c:pt idx="68575">
                  <c:v>2.6117647058823525</c:v>
                </c:pt>
                <c:pt idx="68576">
                  <c:v>2.6117647058823525</c:v>
                </c:pt>
                <c:pt idx="68577">
                  <c:v>2.6117647058823525</c:v>
                </c:pt>
                <c:pt idx="68578">
                  <c:v>2.6117647058823525</c:v>
                </c:pt>
                <c:pt idx="68579">
                  <c:v>2.6117647058823525</c:v>
                </c:pt>
                <c:pt idx="68580">
                  <c:v>2.6117647058823525</c:v>
                </c:pt>
                <c:pt idx="68581">
                  <c:v>2.6117647058823525</c:v>
                </c:pt>
                <c:pt idx="68582">
                  <c:v>2.6117647058823525</c:v>
                </c:pt>
                <c:pt idx="68583">
                  <c:v>2.6117647058823525</c:v>
                </c:pt>
                <c:pt idx="68584">
                  <c:v>2.4643137254901957</c:v>
                </c:pt>
                <c:pt idx="68585">
                  <c:v>2.4643137254901957</c:v>
                </c:pt>
                <c:pt idx="68586">
                  <c:v>2.4643137254901957</c:v>
                </c:pt>
                <c:pt idx="68587">
                  <c:v>2.4643137254901957</c:v>
                </c:pt>
                <c:pt idx="68588">
                  <c:v>2.4643137254901957</c:v>
                </c:pt>
                <c:pt idx="68589">
                  <c:v>2.4643137254901957</c:v>
                </c:pt>
                <c:pt idx="68590">
                  <c:v>2.4643137254901957</c:v>
                </c:pt>
                <c:pt idx="68591">
                  <c:v>2.4643137254901957</c:v>
                </c:pt>
                <c:pt idx="68592">
                  <c:v>2.4643137254901957</c:v>
                </c:pt>
                <c:pt idx="68593">
                  <c:v>2.4643137254901957</c:v>
                </c:pt>
                <c:pt idx="68594">
                  <c:v>2.4643137254901957</c:v>
                </c:pt>
                <c:pt idx="68595">
                  <c:v>2.4643137254901957</c:v>
                </c:pt>
                <c:pt idx="68596">
                  <c:v>2.4643137254901957</c:v>
                </c:pt>
                <c:pt idx="68597">
                  <c:v>2.4643137254901957</c:v>
                </c:pt>
                <c:pt idx="68598">
                  <c:v>2.4643137254901957</c:v>
                </c:pt>
                <c:pt idx="68599">
                  <c:v>2.4643137254901957</c:v>
                </c:pt>
                <c:pt idx="68600">
                  <c:v>2.4643137254901957</c:v>
                </c:pt>
                <c:pt idx="68601">
                  <c:v>2.4643137254901957</c:v>
                </c:pt>
                <c:pt idx="68602">
                  <c:v>2.4643137254901957</c:v>
                </c:pt>
                <c:pt idx="68603">
                  <c:v>2.4643137254901957</c:v>
                </c:pt>
                <c:pt idx="68604">
                  <c:v>2.4643137254901957</c:v>
                </c:pt>
                <c:pt idx="68605">
                  <c:v>2.4643137254901957</c:v>
                </c:pt>
                <c:pt idx="68606">
                  <c:v>2.4643137254901957</c:v>
                </c:pt>
                <c:pt idx="68607">
                  <c:v>2.4643137254901957</c:v>
                </c:pt>
                <c:pt idx="68608">
                  <c:v>2.4643137254901957</c:v>
                </c:pt>
                <c:pt idx="68609">
                  <c:v>2.4643137254901957</c:v>
                </c:pt>
                <c:pt idx="68610">
                  <c:v>2.4643137254901957</c:v>
                </c:pt>
                <c:pt idx="68611">
                  <c:v>2.4643137254901957</c:v>
                </c:pt>
                <c:pt idx="68612">
                  <c:v>2.4643137254901957</c:v>
                </c:pt>
                <c:pt idx="68613">
                  <c:v>2.4643137254901957</c:v>
                </c:pt>
                <c:pt idx="68614">
                  <c:v>2.4643137254901957</c:v>
                </c:pt>
                <c:pt idx="68615">
                  <c:v>2.4643137254901957</c:v>
                </c:pt>
                <c:pt idx="68616">
                  <c:v>2.4643137254901957</c:v>
                </c:pt>
                <c:pt idx="68617">
                  <c:v>2.4643137254901957</c:v>
                </c:pt>
                <c:pt idx="68618">
                  <c:v>2.4643137254901957</c:v>
                </c:pt>
                <c:pt idx="68619">
                  <c:v>2.4643137254901957</c:v>
                </c:pt>
                <c:pt idx="68620">
                  <c:v>2.4643137254901957</c:v>
                </c:pt>
                <c:pt idx="68621">
                  <c:v>2.4643137254901957</c:v>
                </c:pt>
                <c:pt idx="68622">
                  <c:v>2.4643137254901957</c:v>
                </c:pt>
                <c:pt idx="68623">
                  <c:v>2.4643137254901957</c:v>
                </c:pt>
                <c:pt idx="68624">
                  <c:v>2.4643137254901957</c:v>
                </c:pt>
                <c:pt idx="68625">
                  <c:v>2.4643137254901957</c:v>
                </c:pt>
                <c:pt idx="68626">
                  <c:v>2.4643137254901957</c:v>
                </c:pt>
                <c:pt idx="68627">
                  <c:v>2.4643137254901957</c:v>
                </c:pt>
                <c:pt idx="68628">
                  <c:v>2.4643137254901957</c:v>
                </c:pt>
                <c:pt idx="68629">
                  <c:v>2.4643137254901957</c:v>
                </c:pt>
                <c:pt idx="68630">
                  <c:v>2.4643137254901957</c:v>
                </c:pt>
                <c:pt idx="68631">
                  <c:v>2.4643137254901957</c:v>
                </c:pt>
                <c:pt idx="68632">
                  <c:v>2.4643137254901957</c:v>
                </c:pt>
                <c:pt idx="68633">
                  <c:v>2.4643137254901957</c:v>
                </c:pt>
                <c:pt idx="68634">
                  <c:v>2.4643137254901957</c:v>
                </c:pt>
                <c:pt idx="68635">
                  <c:v>2.4643137254901957</c:v>
                </c:pt>
                <c:pt idx="68636">
                  <c:v>2.4643137254901957</c:v>
                </c:pt>
                <c:pt idx="68637">
                  <c:v>2.4643137254901957</c:v>
                </c:pt>
                <c:pt idx="68638">
                  <c:v>2.4643137254901957</c:v>
                </c:pt>
                <c:pt idx="68639">
                  <c:v>2.4643137254901957</c:v>
                </c:pt>
                <c:pt idx="68640">
                  <c:v>2.4643137254901957</c:v>
                </c:pt>
                <c:pt idx="68641">
                  <c:v>2.4643137254901957</c:v>
                </c:pt>
                <c:pt idx="68642">
                  <c:v>2.6117647058823525</c:v>
                </c:pt>
                <c:pt idx="68643">
                  <c:v>2.6117647058823525</c:v>
                </c:pt>
                <c:pt idx="68644">
                  <c:v>2.6117647058823525</c:v>
                </c:pt>
                <c:pt idx="68645">
                  <c:v>2.6117647058823525</c:v>
                </c:pt>
                <c:pt idx="68646">
                  <c:v>2.6117647058823525</c:v>
                </c:pt>
                <c:pt idx="68647">
                  <c:v>2.6117647058823525</c:v>
                </c:pt>
                <c:pt idx="68648">
                  <c:v>2.6117647058823525</c:v>
                </c:pt>
                <c:pt idx="68649">
                  <c:v>2.6117647058823525</c:v>
                </c:pt>
                <c:pt idx="68650">
                  <c:v>2.6117647058823525</c:v>
                </c:pt>
                <c:pt idx="68651">
                  <c:v>2.6117647058823525</c:v>
                </c:pt>
                <c:pt idx="68652">
                  <c:v>2.6117647058823525</c:v>
                </c:pt>
                <c:pt idx="68653">
                  <c:v>2.6117647058823525</c:v>
                </c:pt>
                <c:pt idx="68654">
                  <c:v>2.6117647058823525</c:v>
                </c:pt>
                <c:pt idx="68655">
                  <c:v>2.6117647058823525</c:v>
                </c:pt>
                <c:pt idx="68656">
                  <c:v>2.6117647058823525</c:v>
                </c:pt>
                <c:pt idx="68657">
                  <c:v>2.6117647058823525</c:v>
                </c:pt>
                <c:pt idx="68658">
                  <c:v>2.6117647058823525</c:v>
                </c:pt>
                <c:pt idx="68659">
                  <c:v>2.6117647058823525</c:v>
                </c:pt>
                <c:pt idx="68660">
                  <c:v>2.6117647058823525</c:v>
                </c:pt>
                <c:pt idx="68661">
                  <c:v>2.6117647058823525</c:v>
                </c:pt>
                <c:pt idx="68662">
                  <c:v>2.6117647058823525</c:v>
                </c:pt>
                <c:pt idx="68663">
                  <c:v>2.6117647058823525</c:v>
                </c:pt>
                <c:pt idx="68664">
                  <c:v>2.6117647058823525</c:v>
                </c:pt>
                <c:pt idx="68665">
                  <c:v>2.6117647058823525</c:v>
                </c:pt>
                <c:pt idx="68666">
                  <c:v>2.6117647058823525</c:v>
                </c:pt>
                <c:pt idx="68667">
                  <c:v>2.6117647058823525</c:v>
                </c:pt>
                <c:pt idx="68668">
                  <c:v>2.6117647058823525</c:v>
                </c:pt>
                <c:pt idx="68669">
                  <c:v>2.6117647058823525</c:v>
                </c:pt>
                <c:pt idx="68670">
                  <c:v>2.6117647058823525</c:v>
                </c:pt>
                <c:pt idx="68671">
                  <c:v>2.6117647058823525</c:v>
                </c:pt>
                <c:pt idx="68672">
                  <c:v>2.6117647058823525</c:v>
                </c:pt>
                <c:pt idx="68673">
                  <c:v>2.6117647058823525</c:v>
                </c:pt>
                <c:pt idx="68674">
                  <c:v>2.6117647058823525</c:v>
                </c:pt>
                <c:pt idx="68675">
                  <c:v>2.6117647058823525</c:v>
                </c:pt>
                <c:pt idx="68676">
                  <c:v>2.6117647058823525</c:v>
                </c:pt>
                <c:pt idx="68677">
                  <c:v>2.6117647058823525</c:v>
                </c:pt>
                <c:pt idx="68678">
                  <c:v>2.6117647058823525</c:v>
                </c:pt>
                <c:pt idx="68679">
                  <c:v>2.6117647058823525</c:v>
                </c:pt>
                <c:pt idx="68680">
                  <c:v>2.4643137254901957</c:v>
                </c:pt>
                <c:pt idx="68681">
                  <c:v>2.4643137254901957</c:v>
                </c:pt>
                <c:pt idx="68682">
                  <c:v>2.4643137254901957</c:v>
                </c:pt>
                <c:pt idx="68683">
                  <c:v>2.4643137254901957</c:v>
                </c:pt>
                <c:pt idx="68684">
                  <c:v>2.4643137254901957</c:v>
                </c:pt>
                <c:pt idx="68685">
                  <c:v>2.4643137254901957</c:v>
                </c:pt>
                <c:pt idx="68686">
                  <c:v>2.4643137254901957</c:v>
                </c:pt>
                <c:pt idx="68687">
                  <c:v>2.4643137254901957</c:v>
                </c:pt>
                <c:pt idx="68688">
                  <c:v>2.4643137254901957</c:v>
                </c:pt>
                <c:pt idx="68689">
                  <c:v>2.4643137254901957</c:v>
                </c:pt>
                <c:pt idx="68690">
                  <c:v>2.4643137254901957</c:v>
                </c:pt>
                <c:pt idx="68691">
                  <c:v>2.4643137254901957</c:v>
                </c:pt>
                <c:pt idx="68692">
                  <c:v>2.4643137254901957</c:v>
                </c:pt>
                <c:pt idx="68693">
                  <c:v>2.4643137254901957</c:v>
                </c:pt>
                <c:pt idx="68694">
                  <c:v>2.4643137254901957</c:v>
                </c:pt>
                <c:pt idx="68695">
                  <c:v>2.4643137254901957</c:v>
                </c:pt>
                <c:pt idx="68696">
                  <c:v>2.4643137254901957</c:v>
                </c:pt>
                <c:pt idx="68697">
                  <c:v>2.4643137254901957</c:v>
                </c:pt>
                <c:pt idx="68698">
                  <c:v>2.4643137254901957</c:v>
                </c:pt>
                <c:pt idx="68699">
                  <c:v>2.4643137254901957</c:v>
                </c:pt>
                <c:pt idx="68700">
                  <c:v>2.4643137254901957</c:v>
                </c:pt>
                <c:pt idx="68701">
                  <c:v>2.4643137254901957</c:v>
                </c:pt>
                <c:pt idx="68702">
                  <c:v>2.4643137254901957</c:v>
                </c:pt>
                <c:pt idx="68703">
                  <c:v>2.4643137254901957</c:v>
                </c:pt>
                <c:pt idx="68704">
                  <c:v>2.4643137254901957</c:v>
                </c:pt>
                <c:pt idx="68705">
                  <c:v>2.4643137254901957</c:v>
                </c:pt>
                <c:pt idx="68706">
                  <c:v>2.4643137254901957</c:v>
                </c:pt>
                <c:pt idx="68707">
                  <c:v>2.4643137254901957</c:v>
                </c:pt>
                <c:pt idx="68708">
                  <c:v>2.4643137254901957</c:v>
                </c:pt>
                <c:pt idx="68709">
                  <c:v>2.4643137254901957</c:v>
                </c:pt>
                <c:pt idx="68710">
                  <c:v>2.4643137254901957</c:v>
                </c:pt>
                <c:pt idx="68711">
                  <c:v>2.4643137254901957</c:v>
                </c:pt>
                <c:pt idx="68712">
                  <c:v>2.4643137254901957</c:v>
                </c:pt>
                <c:pt idx="68713">
                  <c:v>2.4643137254901957</c:v>
                </c:pt>
                <c:pt idx="68714">
                  <c:v>2.4643137254901957</c:v>
                </c:pt>
                <c:pt idx="68715">
                  <c:v>2.4643137254901957</c:v>
                </c:pt>
                <c:pt idx="68716">
                  <c:v>2.4643137254901957</c:v>
                </c:pt>
                <c:pt idx="68717">
                  <c:v>2.4643137254901957</c:v>
                </c:pt>
                <c:pt idx="68718">
                  <c:v>2.4643137254901957</c:v>
                </c:pt>
                <c:pt idx="68719">
                  <c:v>2.4643137254901957</c:v>
                </c:pt>
                <c:pt idx="68720">
                  <c:v>2.4643137254901957</c:v>
                </c:pt>
                <c:pt idx="68721">
                  <c:v>2.4643137254901957</c:v>
                </c:pt>
                <c:pt idx="68722">
                  <c:v>2.4643137254901957</c:v>
                </c:pt>
                <c:pt idx="68723">
                  <c:v>2.4643137254901957</c:v>
                </c:pt>
                <c:pt idx="68724">
                  <c:v>2.4643137254901957</c:v>
                </c:pt>
                <c:pt idx="68725">
                  <c:v>2.4643137254901957</c:v>
                </c:pt>
                <c:pt idx="68726">
                  <c:v>2.4643137254901957</c:v>
                </c:pt>
                <c:pt idx="68727">
                  <c:v>2.4643137254901957</c:v>
                </c:pt>
                <c:pt idx="68728">
                  <c:v>2.4643137254901957</c:v>
                </c:pt>
                <c:pt idx="68729">
                  <c:v>2.4643137254901957</c:v>
                </c:pt>
                <c:pt idx="68730">
                  <c:v>2.4643137254901957</c:v>
                </c:pt>
                <c:pt idx="68731">
                  <c:v>2.4643137254901957</c:v>
                </c:pt>
                <c:pt idx="68732">
                  <c:v>2.4643137254901957</c:v>
                </c:pt>
                <c:pt idx="68733">
                  <c:v>2.4643137254901957</c:v>
                </c:pt>
                <c:pt idx="68734">
                  <c:v>2.4643137254901957</c:v>
                </c:pt>
                <c:pt idx="68735">
                  <c:v>2.4643137254901957</c:v>
                </c:pt>
                <c:pt idx="68736">
                  <c:v>2.4643137254901957</c:v>
                </c:pt>
                <c:pt idx="68737">
                  <c:v>2.6117647058823525</c:v>
                </c:pt>
                <c:pt idx="68738">
                  <c:v>2.6117647058823525</c:v>
                </c:pt>
                <c:pt idx="68739">
                  <c:v>2.6117647058823525</c:v>
                </c:pt>
                <c:pt idx="68740">
                  <c:v>2.6117647058823525</c:v>
                </c:pt>
                <c:pt idx="68741">
                  <c:v>2.6117647058823525</c:v>
                </c:pt>
                <c:pt idx="68742">
                  <c:v>2.6117647058823525</c:v>
                </c:pt>
                <c:pt idx="68743">
                  <c:v>2.6117647058823525</c:v>
                </c:pt>
                <c:pt idx="68744">
                  <c:v>2.6117647058823525</c:v>
                </c:pt>
                <c:pt idx="68745">
                  <c:v>2.6117647058823525</c:v>
                </c:pt>
                <c:pt idx="68746">
                  <c:v>2.6117647058823525</c:v>
                </c:pt>
                <c:pt idx="68747">
                  <c:v>2.6117647058823525</c:v>
                </c:pt>
                <c:pt idx="68748">
                  <c:v>2.6117647058823525</c:v>
                </c:pt>
                <c:pt idx="68749">
                  <c:v>2.6117647058823525</c:v>
                </c:pt>
                <c:pt idx="68750">
                  <c:v>2.6117647058823525</c:v>
                </c:pt>
                <c:pt idx="68751">
                  <c:v>2.6117647058823525</c:v>
                </c:pt>
                <c:pt idx="68752">
                  <c:v>2.6117647058823525</c:v>
                </c:pt>
                <c:pt idx="68753">
                  <c:v>2.6117647058823525</c:v>
                </c:pt>
                <c:pt idx="68754">
                  <c:v>2.6117647058823525</c:v>
                </c:pt>
                <c:pt idx="68755">
                  <c:v>2.6117647058823525</c:v>
                </c:pt>
                <c:pt idx="68756">
                  <c:v>2.6117647058823525</c:v>
                </c:pt>
                <c:pt idx="68757">
                  <c:v>2.6117647058823525</c:v>
                </c:pt>
                <c:pt idx="68758">
                  <c:v>2.6117647058823525</c:v>
                </c:pt>
                <c:pt idx="68759">
                  <c:v>2.6117647058823525</c:v>
                </c:pt>
                <c:pt idx="68760">
                  <c:v>2.6117647058823525</c:v>
                </c:pt>
                <c:pt idx="68761">
                  <c:v>2.6117647058823525</c:v>
                </c:pt>
                <c:pt idx="68762">
                  <c:v>2.6117647058823525</c:v>
                </c:pt>
                <c:pt idx="68763">
                  <c:v>2.6117647058823525</c:v>
                </c:pt>
                <c:pt idx="68764">
                  <c:v>2.6117647058823525</c:v>
                </c:pt>
                <c:pt idx="68765">
                  <c:v>2.6117647058823525</c:v>
                </c:pt>
                <c:pt idx="68766">
                  <c:v>2.6117647058823525</c:v>
                </c:pt>
                <c:pt idx="68767">
                  <c:v>2.6117647058823525</c:v>
                </c:pt>
                <c:pt idx="68768">
                  <c:v>2.6117647058823525</c:v>
                </c:pt>
                <c:pt idx="68769">
                  <c:v>2.6117647058823525</c:v>
                </c:pt>
                <c:pt idx="68770">
                  <c:v>2.6117647058823525</c:v>
                </c:pt>
                <c:pt idx="68771">
                  <c:v>2.6117647058823525</c:v>
                </c:pt>
                <c:pt idx="68772">
                  <c:v>2.6117647058823525</c:v>
                </c:pt>
                <c:pt idx="68773">
                  <c:v>2.6117647058823525</c:v>
                </c:pt>
                <c:pt idx="68774">
                  <c:v>2.6117647058823525</c:v>
                </c:pt>
                <c:pt idx="68775">
                  <c:v>2.6117647058823525</c:v>
                </c:pt>
                <c:pt idx="68776">
                  <c:v>2.4643137254901957</c:v>
                </c:pt>
                <c:pt idx="68777">
                  <c:v>2.4643137254901957</c:v>
                </c:pt>
                <c:pt idx="68778">
                  <c:v>2.4643137254901957</c:v>
                </c:pt>
                <c:pt idx="68779">
                  <c:v>2.4643137254901957</c:v>
                </c:pt>
                <c:pt idx="68780">
                  <c:v>2.4643137254901957</c:v>
                </c:pt>
                <c:pt idx="68781">
                  <c:v>2.4643137254901957</c:v>
                </c:pt>
                <c:pt idx="68782">
                  <c:v>2.4643137254901957</c:v>
                </c:pt>
                <c:pt idx="68783">
                  <c:v>2.4643137254901957</c:v>
                </c:pt>
                <c:pt idx="68784">
                  <c:v>2.4643137254901957</c:v>
                </c:pt>
                <c:pt idx="68785">
                  <c:v>2.4643137254901957</c:v>
                </c:pt>
                <c:pt idx="68786">
                  <c:v>2.4643137254901957</c:v>
                </c:pt>
                <c:pt idx="68787">
                  <c:v>2.4643137254901957</c:v>
                </c:pt>
                <c:pt idx="68788">
                  <c:v>2.4643137254901957</c:v>
                </c:pt>
                <c:pt idx="68789">
                  <c:v>2.4643137254901957</c:v>
                </c:pt>
                <c:pt idx="68790">
                  <c:v>2.4643137254901957</c:v>
                </c:pt>
                <c:pt idx="68791">
                  <c:v>2.4643137254901957</c:v>
                </c:pt>
                <c:pt idx="68792">
                  <c:v>2.4643137254901957</c:v>
                </c:pt>
                <c:pt idx="68793">
                  <c:v>2.4643137254901957</c:v>
                </c:pt>
                <c:pt idx="68794">
                  <c:v>2.4643137254901957</c:v>
                </c:pt>
                <c:pt idx="68795">
                  <c:v>2.4643137254901957</c:v>
                </c:pt>
                <c:pt idx="68796">
                  <c:v>2.4643137254901957</c:v>
                </c:pt>
                <c:pt idx="68797">
                  <c:v>2.4643137254901957</c:v>
                </c:pt>
                <c:pt idx="68798">
                  <c:v>2.4643137254901957</c:v>
                </c:pt>
                <c:pt idx="68799">
                  <c:v>2.4643137254901957</c:v>
                </c:pt>
                <c:pt idx="68800">
                  <c:v>2.4643137254901957</c:v>
                </c:pt>
                <c:pt idx="68801">
                  <c:v>2.4643137254901957</c:v>
                </c:pt>
                <c:pt idx="68802">
                  <c:v>2.4643137254901957</c:v>
                </c:pt>
                <c:pt idx="68803">
                  <c:v>2.4643137254901957</c:v>
                </c:pt>
                <c:pt idx="68804">
                  <c:v>2.4643137254901957</c:v>
                </c:pt>
                <c:pt idx="68805">
                  <c:v>2.4643137254901957</c:v>
                </c:pt>
                <c:pt idx="68806">
                  <c:v>2.4643137254901957</c:v>
                </c:pt>
                <c:pt idx="68807">
                  <c:v>2.4643137254901957</c:v>
                </c:pt>
                <c:pt idx="68808">
                  <c:v>2.4643137254901957</c:v>
                </c:pt>
                <c:pt idx="68809">
                  <c:v>2.4643137254901957</c:v>
                </c:pt>
                <c:pt idx="68810">
                  <c:v>2.4643137254901957</c:v>
                </c:pt>
                <c:pt idx="68811">
                  <c:v>2.4643137254901957</c:v>
                </c:pt>
                <c:pt idx="68812">
                  <c:v>2.4643137254901957</c:v>
                </c:pt>
                <c:pt idx="68813">
                  <c:v>2.4643137254901957</c:v>
                </c:pt>
                <c:pt idx="68814">
                  <c:v>2.4643137254901957</c:v>
                </c:pt>
                <c:pt idx="68815">
                  <c:v>2.4643137254901957</c:v>
                </c:pt>
                <c:pt idx="68816">
                  <c:v>2.4643137254901957</c:v>
                </c:pt>
                <c:pt idx="68817">
                  <c:v>2.4643137254901957</c:v>
                </c:pt>
                <c:pt idx="68818">
                  <c:v>2.4643137254901957</c:v>
                </c:pt>
                <c:pt idx="68819">
                  <c:v>2.4643137254901957</c:v>
                </c:pt>
                <c:pt idx="68820">
                  <c:v>2.4643137254901957</c:v>
                </c:pt>
                <c:pt idx="68821">
                  <c:v>2.4643137254901957</c:v>
                </c:pt>
                <c:pt idx="68822">
                  <c:v>2.4643137254901957</c:v>
                </c:pt>
                <c:pt idx="68823">
                  <c:v>2.4643137254901957</c:v>
                </c:pt>
                <c:pt idx="68824">
                  <c:v>2.4643137254901957</c:v>
                </c:pt>
                <c:pt idx="68825">
                  <c:v>2.4643137254901957</c:v>
                </c:pt>
                <c:pt idx="68826">
                  <c:v>2.4643137254901957</c:v>
                </c:pt>
                <c:pt idx="68827">
                  <c:v>2.4643137254901957</c:v>
                </c:pt>
                <c:pt idx="68828">
                  <c:v>2.4643137254901957</c:v>
                </c:pt>
                <c:pt idx="68829">
                  <c:v>2.4643137254901957</c:v>
                </c:pt>
                <c:pt idx="68830">
                  <c:v>2.4643137254901957</c:v>
                </c:pt>
                <c:pt idx="68831">
                  <c:v>2.4643137254901957</c:v>
                </c:pt>
                <c:pt idx="68832">
                  <c:v>2.6117647058823525</c:v>
                </c:pt>
                <c:pt idx="68833">
                  <c:v>2.6117647058823525</c:v>
                </c:pt>
                <c:pt idx="68834">
                  <c:v>2.6117647058823525</c:v>
                </c:pt>
                <c:pt idx="68835">
                  <c:v>2.6117647058823525</c:v>
                </c:pt>
                <c:pt idx="68836">
                  <c:v>2.6117647058823525</c:v>
                </c:pt>
                <c:pt idx="68837">
                  <c:v>2.6117647058823525</c:v>
                </c:pt>
                <c:pt idx="68838">
                  <c:v>2.6117647058823525</c:v>
                </c:pt>
                <c:pt idx="68839">
                  <c:v>2.6117647058823525</c:v>
                </c:pt>
                <c:pt idx="68840">
                  <c:v>2.6117647058823525</c:v>
                </c:pt>
                <c:pt idx="68841">
                  <c:v>2.6117647058823525</c:v>
                </c:pt>
                <c:pt idx="68842">
                  <c:v>2.6117647058823525</c:v>
                </c:pt>
                <c:pt idx="68843">
                  <c:v>2.6117647058823525</c:v>
                </c:pt>
                <c:pt idx="68844">
                  <c:v>2.6117647058823525</c:v>
                </c:pt>
                <c:pt idx="68845">
                  <c:v>2.6117647058823525</c:v>
                </c:pt>
                <c:pt idx="68846">
                  <c:v>2.6117647058823525</c:v>
                </c:pt>
                <c:pt idx="68847">
                  <c:v>2.6117647058823525</c:v>
                </c:pt>
                <c:pt idx="68848">
                  <c:v>2.6117647058823525</c:v>
                </c:pt>
                <c:pt idx="68849">
                  <c:v>2.6117647058823525</c:v>
                </c:pt>
                <c:pt idx="68850">
                  <c:v>2.6117647058823525</c:v>
                </c:pt>
                <c:pt idx="68851">
                  <c:v>2.6117647058823525</c:v>
                </c:pt>
                <c:pt idx="68852">
                  <c:v>2.6117647058823525</c:v>
                </c:pt>
                <c:pt idx="68853">
                  <c:v>2.6117647058823525</c:v>
                </c:pt>
                <c:pt idx="68854">
                  <c:v>2.6117647058823525</c:v>
                </c:pt>
                <c:pt idx="68855">
                  <c:v>2.6117647058823525</c:v>
                </c:pt>
                <c:pt idx="68856">
                  <c:v>2.6117647058823525</c:v>
                </c:pt>
                <c:pt idx="68857">
                  <c:v>2.6117647058823525</c:v>
                </c:pt>
                <c:pt idx="68858">
                  <c:v>2.6117647058823525</c:v>
                </c:pt>
                <c:pt idx="68859">
                  <c:v>2.6117647058823525</c:v>
                </c:pt>
                <c:pt idx="68860">
                  <c:v>2.6117647058823525</c:v>
                </c:pt>
                <c:pt idx="68861">
                  <c:v>2.6117647058823525</c:v>
                </c:pt>
                <c:pt idx="68862">
                  <c:v>2.6117647058823525</c:v>
                </c:pt>
                <c:pt idx="68863">
                  <c:v>2.6117647058823525</c:v>
                </c:pt>
                <c:pt idx="68864">
                  <c:v>2.6117647058823525</c:v>
                </c:pt>
                <c:pt idx="68865">
                  <c:v>2.6117647058823525</c:v>
                </c:pt>
                <c:pt idx="68866">
                  <c:v>2.6117647058823525</c:v>
                </c:pt>
                <c:pt idx="68867">
                  <c:v>2.6117647058823525</c:v>
                </c:pt>
                <c:pt idx="68868">
                  <c:v>2.6117647058823525</c:v>
                </c:pt>
                <c:pt idx="68869">
                  <c:v>2.6117647058823525</c:v>
                </c:pt>
                <c:pt idx="68870">
                  <c:v>2.6117647058823525</c:v>
                </c:pt>
                <c:pt idx="68871">
                  <c:v>2.4643137254901957</c:v>
                </c:pt>
                <c:pt idx="68872">
                  <c:v>2.4643137254901957</c:v>
                </c:pt>
                <c:pt idx="68873">
                  <c:v>2.4643137254901957</c:v>
                </c:pt>
                <c:pt idx="68874">
                  <c:v>2.4643137254901957</c:v>
                </c:pt>
                <c:pt idx="68875">
                  <c:v>2.4643137254901957</c:v>
                </c:pt>
                <c:pt idx="68876">
                  <c:v>2.4643137254901957</c:v>
                </c:pt>
                <c:pt idx="68877">
                  <c:v>2.4643137254901957</c:v>
                </c:pt>
                <c:pt idx="68878">
                  <c:v>2.4643137254901957</c:v>
                </c:pt>
                <c:pt idx="68879">
                  <c:v>2.4643137254901957</c:v>
                </c:pt>
                <c:pt idx="68880">
                  <c:v>2.4643137254901957</c:v>
                </c:pt>
                <c:pt idx="68881">
                  <c:v>2.4643137254901957</c:v>
                </c:pt>
                <c:pt idx="68882">
                  <c:v>2.4643137254901957</c:v>
                </c:pt>
                <c:pt idx="68883">
                  <c:v>2.4643137254901957</c:v>
                </c:pt>
                <c:pt idx="68884">
                  <c:v>2.4643137254901957</c:v>
                </c:pt>
                <c:pt idx="68885">
                  <c:v>2.4643137254901957</c:v>
                </c:pt>
                <c:pt idx="68886">
                  <c:v>2.4643137254901957</c:v>
                </c:pt>
                <c:pt idx="68887">
                  <c:v>2.4643137254901957</c:v>
                </c:pt>
                <c:pt idx="68888">
                  <c:v>2.4643137254901957</c:v>
                </c:pt>
                <c:pt idx="68889">
                  <c:v>2.4643137254901957</c:v>
                </c:pt>
                <c:pt idx="68890">
                  <c:v>2.4643137254901957</c:v>
                </c:pt>
                <c:pt idx="68891">
                  <c:v>2.4643137254901957</c:v>
                </c:pt>
                <c:pt idx="68892">
                  <c:v>2.4643137254901957</c:v>
                </c:pt>
                <c:pt idx="68893">
                  <c:v>2.4643137254901957</c:v>
                </c:pt>
                <c:pt idx="68894">
                  <c:v>2.4643137254901957</c:v>
                </c:pt>
                <c:pt idx="68895">
                  <c:v>2.4643137254901957</c:v>
                </c:pt>
                <c:pt idx="68896">
                  <c:v>2.4643137254901957</c:v>
                </c:pt>
                <c:pt idx="68897">
                  <c:v>2.4643137254901957</c:v>
                </c:pt>
                <c:pt idx="68898">
                  <c:v>2.4643137254901957</c:v>
                </c:pt>
                <c:pt idx="68899">
                  <c:v>2.4643137254901957</c:v>
                </c:pt>
                <c:pt idx="68900">
                  <c:v>2.4643137254901957</c:v>
                </c:pt>
                <c:pt idx="68901">
                  <c:v>2.4643137254901957</c:v>
                </c:pt>
                <c:pt idx="68902">
                  <c:v>2.4643137254901957</c:v>
                </c:pt>
                <c:pt idx="68903">
                  <c:v>2.4643137254901957</c:v>
                </c:pt>
                <c:pt idx="68904">
                  <c:v>2.4643137254901957</c:v>
                </c:pt>
                <c:pt idx="68905">
                  <c:v>2.4643137254901957</c:v>
                </c:pt>
                <c:pt idx="68906">
                  <c:v>2.4643137254901957</c:v>
                </c:pt>
                <c:pt idx="68907">
                  <c:v>2.4643137254901957</c:v>
                </c:pt>
                <c:pt idx="68908">
                  <c:v>2.4643137254901957</c:v>
                </c:pt>
                <c:pt idx="68909">
                  <c:v>2.4643137254901957</c:v>
                </c:pt>
                <c:pt idx="68910">
                  <c:v>2.4643137254901957</c:v>
                </c:pt>
                <c:pt idx="68911">
                  <c:v>2.4643137254901957</c:v>
                </c:pt>
                <c:pt idx="68912">
                  <c:v>2.4643137254901957</c:v>
                </c:pt>
                <c:pt idx="68913">
                  <c:v>2.4643137254901957</c:v>
                </c:pt>
                <c:pt idx="68914">
                  <c:v>2.4643137254901957</c:v>
                </c:pt>
                <c:pt idx="68915">
                  <c:v>2.4643137254901957</c:v>
                </c:pt>
                <c:pt idx="68916">
                  <c:v>2.4643137254901957</c:v>
                </c:pt>
                <c:pt idx="68917">
                  <c:v>2.4643137254901957</c:v>
                </c:pt>
                <c:pt idx="68918">
                  <c:v>2.4643137254901957</c:v>
                </c:pt>
                <c:pt idx="68919">
                  <c:v>2.4643137254901957</c:v>
                </c:pt>
                <c:pt idx="68920">
                  <c:v>2.4643137254901957</c:v>
                </c:pt>
                <c:pt idx="68921">
                  <c:v>2.4643137254901957</c:v>
                </c:pt>
                <c:pt idx="68922">
                  <c:v>2.4643137254901957</c:v>
                </c:pt>
                <c:pt idx="68923">
                  <c:v>2.4643137254901957</c:v>
                </c:pt>
                <c:pt idx="68924">
                  <c:v>2.4643137254901957</c:v>
                </c:pt>
                <c:pt idx="68925">
                  <c:v>2.4643137254901957</c:v>
                </c:pt>
                <c:pt idx="68926">
                  <c:v>2.4643137254901957</c:v>
                </c:pt>
                <c:pt idx="68927">
                  <c:v>2.4643137254901957</c:v>
                </c:pt>
                <c:pt idx="68928">
                  <c:v>2.6117647058823525</c:v>
                </c:pt>
                <c:pt idx="68929">
                  <c:v>2.6117647058823525</c:v>
                </c:pt>
                <c:pt idx="68930">
                  <c:v>2.6117647058823525</c:v>
                </c:pt>
                <c:pt idx="68931">
                  <c:v>2.6117647058823525</c:v>
                </c:pt>
                <c:pt idx="68932">
                  <c:v>2.6117647058823525</c:v>
                </c:pt>
                <c:pt idx="68933">
                  <c:v>2.6117647058823525</c:v>
                </c:pt>
                <c:pt idx="68934">
                  <c:v>2.6117647058823525</c:v>
                </c:pt>
                <c:pt idx="68935">
                  <c:v>2.6117647058823525</c:v>
                </c:pt>
                <c:pt idx="68936">
                  <c:v>2.6117647058823525</c:v>
                </c:pt>
                <c:pt idx="68937">
                  <c:v>2.6117647058823525</c:v>
                </c:pt>
                <c:pt idx="68938">
                  <c:v>2.6117647058823525</c:v>
                </c:pt>
                <c:pt idx="68939">
                  <c:v>2.6117647058823525</c:v>
                </c:pt>
                <c:pt idx="68940">
                  <c:v>2.6117647058823525</c:v>
                </c:pt>
                <c:pt idx="68941">
                  <c:v>2.6117647058823525</c:v>
                </c:pt>
                <c:pt idx="68942">
                  <c:v>2.6117647058823525</c:v>
                </c:pt>
                <c:pt idx="68943">
                  <c:v>2.6117647058823525</c:v>
                </c:pt>
                <c:pt idx="68944">
                  <c:v>2.6117647058823525</c:v>
                </c:pt>
                <c:pt idx="68945">
                  <c:v>2.6117647058823525</c:v>
                </c:pt>
                <c:pt idx="68946">
                  <c:v>2.6117647058823525</c:v>
                </c:pt>
                <c:pt idx="68947">
                  <c:v>2.6117647058823525</c:v>
                </c:pt>
                <c:pt idx="68948">
                  <c:v>2.6117647058823525</c:v>
                </c:pt>
                <c:pt idx="68949">
                  <c:v>2.6117647058823525</c:v>
                </c:pt>
                <c:pt idx="68950">
                  <c:v>2.6117647058823525</c:v>
                </c:pt>
                <c:pt idx="68951">
                  <c:v>2.6117647058823525</c:v>
                </c:pt>
                <c:pt idx="68952">
                  <c:v>2.6117647058823525</c:v>
                </c:pt>
                <c:pt idx="68953">
                  <c:v>2.6117647058823525</c:v>
                </c:pt>
                <c:pt idx="68954">
                  <c:v>2.6117647058823525</c:v>
                </c:pt>
                <c:pt idx="68955">
                  <c:v>2.6117647058823525</c:v>
                </c:pt>
                <c:pt idx="68956">
                  <c:v>2.6117647058823525</c:v>
                </c:pt>
                <c:pt idx="68957">
                  <c:v>2.6117647058823525</c:v>
                </c:pt>
                <c:pt idx="68958">
                  <c:v>2.6117647058823525</c:v>
                </c:pt>
                <c:pt idx="68959">
                  <c:v>2.6117647058823525</c:v>
                </c:pt>
                <c:pt idx="68960">
                  <c:v>2.6117647058823525</c:v>
                </c:pt>
                <c:pt idx="68961">
                  <c:v>2.6117647058823525</c:v>
                </c:pt>
                <c:pt idx="68962">
                  <c:v>2.6117647058823525</c:v>
                </c:pt>
                <c:pt idx="68963">
                  <c:v>2.6117647058823525</c:v>
                </c:pt>
                <c:pt idx="68964">
                  <c:v>2.6117647058823525</c:v>
                </c:pt>
                <c:pt idx="68965">
                  <c:v>2.6117647058823525</c:v>
                </c:pt>
                <c:pt idx="68966">
                  <c:v>2.6117647058823525</c:v>
                </c:pt>
                <c:pt idx="68967">
                  <c:v>2.4643137254901957</c:v>
                </c:pt>
                <c:pt idx="68968">
                  <c:v>2.4643137254901957</c:v>
                </c:pt>
                <c:pt idx="68969">
                  <c:v>2.4643137254901957</c:v>
                </c:pt>
                <c:pt idx="68970">
                  <c:v>2.4643137254901957</c:v>
                </c:pt>
                <c:pt idx="68971">
                  <c:v>2.4643137254901957</c:v>
                </c:pt>
                <c:pt idx="68972">
                  <c:v>2.4643137254901957</c:v>
                </c:pt>
                <c:pt idx="68973">
                  <c:v>2.4643137254901957</c:v>
                </c:pt>
                <c:pt idx="68974">
                  <c:v>2.4643137254901957</c:v>
                </c:pt>
                <c:pt idx="68975">
                  <c:v>2.4643137254901957</c:v>
                </c:pt>
                <c:pt idx="68976">
                  <c:v>2.4643137254901957</c:v>
                </c:pt>
                <c:pt idx="68977">
                  <c:v>2.4643137254901957</c:v>
                </c:pt>
                <c:pt idx="68978">
                  <c:v>2.4643137254901957</c:v>
                </c:pt>
                <c:pt idx="68979">
                  <c:v>2.4643137254901957</c:v>
                </c:pt>
                <c:pt idx="68980">
                  <c:v>2.4643137254901957</c:v>
                </c:pt>
                <c:pt idx="68981">
                  <c:v>2.4643137254901957</c:v>
                </c:pt>
                <c:pt idx="68982">
                  <c:v>2.4643137254901957</c:v>
                </c:pt>
                <c:pt idx="68983">
                  <c:v>2.4643137254901957</c:v>
                </c:pt>
                <c:pt idx="68984">
                  <c:v>2.4643137254901957</c:v>
                </c:pt>
                <c:pt idx="68985">
                  <c:v>2.4643137254901957</c:v>
                </c:pt>
                <c:pt idx="68986">
                  <c:v>2.4643137254901957</c:v>
                </c:pt>
                <c:pt idx="68987">
                  <c:v>2.4643137254901957</c:v>
                </c:pt>
                <c:pt idx="68988">
                  <c:v>2.4643137254901957</c:v>
                </c:pt>
                <c:pt idx="68989">
                  <c:v>2.4643137254901957</c:v>
                </c:pt>
                <c:pt idx="68990">
                  <c:v>2.4643137254901957</c:v>
                </c:pt>
                <c:pt idx="68991">
                  <c:v>2.4643137254901957</c:v>
                </c:pt>
                <c:pt idx="68992">
                  <c:v>2.4643137254901957</c:v>
                </c:pt>
                <c:pt idx="68993">
                  <c:v>2.4643137254901957</c:v>
                </c:pt>
                <c:pt idx="68994">
                  <c:v>2.4643137254901957</c:v>
                </c:pt>
                <c:pt idx="68995">
                  <c:v>2.4643137254901957</c:v>
                </c:pt>
                <c:pt idx="68996">
                  <c:v>2.4643137254901957</c:v>
                </c:pt>
                <c:pt idx="68997">
                  <c:v>2.4643137254901957</c:v>
                </c:pt>
                <c:pt idx="68998">
                  <c:v>2.4643137254901957</c:v>
                </c:pt>
                <c:pt idx="68999">
                  <c:v>2.4643137254901957</c:v>
                </c:pt>
                <c:pt idx="69000">
                  <c:v>2.4643137254901957</c:v>
                </c:pt>
                <c:pt idx="69001">
                  <c:v>2.4643137254901957</c:v>
                </c:pt>
                <c:pt idx="69002">
                  <c:v>2.4643137254901957</c:v>
                </c:pt>
                <c:pt idx="69003">
                  <c:v>2.4643137254901957</c:v>
                </c:pt>
                <c:pt idx="69004">
                  <c:v>2.4643137254901957</c:v>
                </c:pt>
                <c:pt idx="69005">
                  <c:v>2.4643137254901957</c:v>
                </c:pt>
                <c:pt idx="69006">
                  <c:v>2.4643137254901957</c:v>
                </c:pt>
                <c:pt idx="69007">
                  <c:v>2.4643137254901957</c:v>
                </c:pt>
                <c:pt idx="69008">
                  <c:v>2.4643137254901957</c:v>
                </c:pt>
                <c:pt idx="69009">
                  <c:v>2.4643137254901957</c:v>
                </c:pt>
                <c:pt idx="69010">
                  <c:v>2.4643137254901957</c:v>
                </c:pt>
                <c:pt idx="69011">
                  <c:v>2.4643137254901957</c:v>
                </c:pt>
                <c:pt idx="69012">
                  <c:v>2.4643137254901957</c:v>
                </c:pt>
                <c:pt idx="69013">
                  <c:v>2.4643137254901957</c:v>
                </c:pt>
                <c:pt idx="69014">
                  <c:v>2.4643137254901957</c:v>
                </c:pt>
                <c:pt idx="69015">
                  <c:v>2.4643137254901957</c:v>
                </c:pt>
                <c:pt idx="69016">
                  <c:v>2.4643137254901957</c:v>
                </c:pt>
                <c:pt idx="69017">
                  <c:v>2.4643137254901957</c:v>
                </c:pt>
                <c:pt idx="69018">
                  <c:v>2.4643137254901957</c:v>
                </c:pt>
                <c:pt idx="69019">
                  <c:v>2.4643137254901957</c:v>
                </c:pt>
                <c:pt idx="69020">
                  <c:v>2.4643137254901957</c:v>
                </c:pt>
                <c:pt idx="69021">
                  <c:v>2.4643137254901957</c:v>
                </c:pt>
                <c:pt idx="69022">
                  <c:v>2.4643137254901957</c:v>
                </c:pt>
                <c:pt idx="69023">
                  <c:v>2.6117647058823525</c:v>
                </c:pt>
                <c:pt idx="69024">
                  <c:v>2.6117647058823525</c:v>
                </c:pt>
                <c:pt idx="69025">
                  <c:v>2.6117647058823525</c:v>
                </c:pt>
                <c:pt idx="69026">
                  <c:v>2.6117647058823525</c:v>
                </c:pt>
                <c:pt idx="69027">
                  <c:v>2.6117647058823525</c:v>
                </c:pt>
                <c:pt idx="69028">
                  <c:v>2.6117647058823525</c:v>
                </c:pt>
                <c:pt idx="69029">
                  <c:v>2.6117647058823525</c:v>
                </c:pt>
                <c:pt idx="69030">
                  <c:v>2.6117647058823525</c:v>
                </c:pt>
                <c:pt idx="69031">
                  <c:v>2.6117647058823525</c:v>
                </c:pt>
                <c:pt idx="69032">
                  <c:v>2.6117647058823525</c:v>
                </c:pt>
                <c:pt idx="69033">
                  <c:v>2.6117647058823525</c:v>
                </c:pt>
                <c:pt idx="69034">
                  <c:v>2.6117647058823525</c:v>
                </c:pt>
                <c:pt idx="69035">
                  <c:v>2.6117647058823525</c:v>
                </c:pt>
                <c:pt idx="69036">
                  <c:v>2.6117647058823525</c:v>
                </c:pt>
                <c:pt idx="69037">
                  <c:v>2.6117647058823525</c:v>
                </c:pt>
                <c:pt idx="69038">
                  <c:v>2.6117647058823525</c:v>
                </c:pt>
                <c:pt idx="69039">
                  <c:v>2.6117647058823525</c:v>
                </c:pt>
                <c:pt idx="69040">
                  <c:v>2.6117647058823525</c:v>
                </c:pt>
                <c:pt idx="69041">
                  <c:v>2.6117647058823525</c:v>
                </c:pt>
                <c:pt idx="69042">
                  <c:v>2.6117647058823525</c:v>
                </c:pt>
                <c:pt idx="69043">
                  <c:v>2.6117647058823525</c:v>
                </c:pt>
                <c:pt idx="69044">
                  <c:v>2.6117647058823525</c:v>
                </c:pt>
                <c:pt idx="69045">
                  <c:v>2.6117647058823525</c:v>
                </c:pt>
                <c:pt idx="69046">
                  <c:v>2.6117647058823525</c:v>
                </c:pt>
                <c:pt idx="69047">
                  <c:v>2.6117647058823525</c:v>
                </c:pt>
                <c:pt idx="69048">
                  <c:v>2.6117647058823525</c:v>
                </c:pt>
                <c:pt idx="69049">
                  <c:v>2.6117647058823525</c:v>
                </c:pt>
                <c:pt idx="69050">
                  <c:v>2.6117647058823525</c:v>
                </c:pt>
                <c:pt idx="69051">
                  <c:v>2.6117647058823525</c:v>
                </c:pt>
                <c:pt idx="69052">
                  <c:v>2.6117647058823525</c:v>
                </c:pt>
                <c:pt idx="69053">
                  <c:v>2.6117647058823525</c:v>
                </c:pt>
                <c:pt idx="69054">
                  <c:v>2.6117647058823525</c:v>
                </c:pt>
                <c:pt idx="69055">
                  <c:v>2.6117647058823525</c:v>
                </c:pt>
                <c:pt idx="69056">
                  <c:v>2.6117647058823525</c:v>
                </c:pt>
                <c:pt idx="69057">
                  <c:v>2.6117647058823525</c:v>
                </c:pt>
                <c:pt idx="69058">
                  <c:v>2.6117647058823525</c:v>
                </c:pt>
                <c:pt idx="69059">
                  <c:v>2.6117647058823525</c:v>
                </c:pt>
                <c:pt idx="69060">
                  <c:v>2.6117647058823525</c:v>
                </c:pt>
                <c:pt idx="69061">
                  <c:v>2.6117647058823525</c:v>
                </c:pt>
                <c:pt idx="69062">
                  <c:v>2.6117647058823525</c:v>
                </c:pt>
                <c:pt idx="69063">
                  <c:v>2.4643137254901957</c:v>
                </c:pt>
                <c:pt idx="69064">
                  <c:v>2.4643137254901957</c:v>
                </c:pt>
                <c:pt idx="69065">
                  <c:v>2.4643137254901957</c:v>
                </c:pt>
                <c:pt idx="69066">
                  <c:v>2.4643137254901957</c:v>
                </c:pt>
                <c:pt idx="69067">
                  <c:v>2.4643137254901957</c:v>
                </c:pt>
                <c:pt idx="69068">
                  <c:v>2.4643137254901957</c:v>
                </c:pt>
                <c:pt idx="69069">
                  <c:v>2.4643137254901957</c:v>
                </c:pt>
                <c:pt idx="69070">
                  <c:v>2.4643137254901957</c:v>
                </c:pt>
                <c:pt idx="69071">
                  <c:v>2.4643137254901957</c:v>
                </c:pt>
                <c:pt idx="69072">
                  <c:v>2.4643137254901957</c:v>
                </c:pt>
                <c:pt idx="69073">
                  <c:v>2.4643137254901957</c:v>
                </c:pt>
                <c:pt idx="69074">
                  <c:v>2.4643137254901957</c:v>
                </c:pt>
                <c:pt idx="69075">
                  <c:v>2.4643137254901957</c:v>
                </c:pt>
                <c:pt idx="69076">
                  <c:v>2.4643137254901957</c:v>
                </c:pt>
                <c:pt idx="69077">
                  <c:v>2.4643137254901957</c:v>
                </c:pt>
                <c:pt idx="69078">
                  <c:v>2.4643137254901957</c:v>
                </c:pt>
                <c:pt idx="69079">
                  <c:v>2.4643137254901957</c:v>
                </c:pt>
                <c:pt idx="69080">
                  <c:v>2.4643137254901957</c:v>
                </c:pt>
                <c:pt idx="69081">
                  <c:v>2.4643137254901957</c:v>
                </c:pt>
                <c:pt idx="69082">
                  <c:v>2.4643137254901957</c:v>
                </c:pt>
                <c:pt idx="69083">
                  <c:v>2.4643137254901957</c:v>
                </c:pt>
                <c:pt idx="69084">
                  <c:v>2.4643137254901957</c:v>
                </c:pt>
                <c:pt idx="69085">
                  <c:v>2.4643137254901957</c:v>
                </c:pt>
                <c:pt idx="69086">
                  <c:v>2.4643137254901957</c:v>
                </c:pt>
                <c:pt idx="69087">
                  <c:v>2.4643137254901957</c:v>
                </c:pt>
                <c:pt idx="69088">
                  <c:v>2.4643137254901957</c:v>
                </c:pt>
                <c:pt idx="69089">
                  <c:v>2.4643137254901957</c:v>
                </c:pt>
                <c:pt idx="69090">
                  <c:v>2.4643137254901957</c:v>
                </c:pt>
                <c:pt idx="69091">
                  <c:v>2.4643137254901957</c:v>
                </c:pt>
                <c:pt idx="69092">
                  <c:v>2.4643137254901957</c:v>
                </c:pt>
                <c:pt idx="69093">
                  <c:v>2.4643137254901957</c:v>
                </c:pt>
                <c:pt idx="69094">
                  <c:v>2.4643137254901957</c:v>
                </c:pt>
                <c:pt idx="69095">
                  <c:v>2.4643137254901957</c:v>
                </c:pt>
                <c:pt idx="69096">
                  <c:v>2.4643137254901957</c:v>
                </c:pt>
                <c:pt idx="69097">
                  <c:v>2.4643137254901957</c:v>
                </c:pt>
                <c:pt idx="69098">
                  <c:v>2.4643137254901957</c:v>
                </c:pt>
                <c:pt idx="69099">
                  <c:v>2.4643137254901957</c:v>
                </c:pt>
                <c:pt idx="69100">
                  <c:v>2.4643137254901957</c:v>
                </c:pt>
                <c:pt idx="69101">
                  <c:v>2.4643137254901957</c:v>
                </c:pt>
                <c:pt idx="69102">
                  <c:v>2.4643137254901957</c:v>
                </c:pt>
                <c:pt idx="69103">
                  <c:v>2.4643137254901957</c:v>
                </c:pt>
                <c:pt idx="69104">
                  <c:v>2.4643137254901957</c:v>
                </c:pt>
                <c:pt idx="69105">
                  <c:v>2.4643137254901957</c:v>
                </c:pt>
                <c:pt idx="69106">
                  <c:v>2.4643137254901957</c:v>
                </c:pt>
                <c:pt idx="69107">
                  <c:v>2.4643137254901957</c:v>
                </c:pt>
                <c:pt idx="69108">
                  <c:v>2.4643137254901957</c:v>
                </c:pt>
                <c:pt idx="69109">
                  <c:v>2.4643137254901957</c:v>
                </c:pt>
                <c:pt idx="69110">
                  <c:v>2.4643137254901957</c:v>
                </c:pt>
                <c:pt idx="69111">
                  <c:v>2.4643137254901957</c:v>
                </c:pt>
                <c:pt idx="69112">
                  <c:v>2.4643137254901957</c:v>
                </c:pt>
                <c:pt idx="69113">
                  <c:v>2.4643137254901957</c:v>
                </c:pt>
                <c:pt idx="69114">
                  <c:v>2.4643137254901957</c:v>
                </c:pt>
                <c:pt idx="69115">
                  <c:v>2.4643137254901957</c:v>
                </c:pt>
                <c:pt idx="69116">
                  <c:v>2.4643137254901957</c:v>
                </c:pt>
                <c:pt idx="69117">
                  <c:v>2.4643137254901957</c:v>
                </c:pt>
                <c:pt idx="69118">
                  <c:v>2.4643137254901957</c:v>
                </c:pt>
                <c:pt idx="69119">
                  <c:v>2.6117647058823525</c:v>
                </c:pt>
                <c:pt idx="69120">
                  <c:v>2.6117647058823525</c:v>
                </c:pt>
                <c:pt idx="69121">
                  <c:v>2.6117647058823525</c:v>
                </c:pt>
                <c:pt idx="69122">
                  <c:v>2.6117647058823525</c:v>
                </c:pt>
                <c:pt idx="69123">
                  <c:v>2.6117647058823525</c:v>
                </c:pt>
                <c:pt idx="69124">
                  <c:v>2.6117647058823525</c:v>
                </c:pt>
                <c:pt idx="69125">
                  <c:v>2.6117647058823525</c:v>
                </c:pt>
                <c:pt idx="69126">
                  <c:v>2.6117647058823525</c:v>
                </c:pt>
                <c:pt idx="69127">
                  <c:v>2.6117647058823525</c:v>
                </c:pt>
                <c:pt idx="69128">
                  <c:v>2.6117647058823525</c:v>
                </c:pt>
                <c:pt idx="69129">
                  <c:v>2.6117647058823525</c:v>
                </c:pt>
                <c:pt idx="69130">
                  <c:v>2.6117647058823525</c:v>
                </c:pt>
                <c:pt idx="69131">
                  <c:v>2.6117647058823525</c:v>
                </c:pt>
                <c:pt idx="69132">
                  <c:v>2.6117647058823525</c:v>
                </c:pt>
                <c:pt idx="69133">
                  <c:v>2.6117647058823525</c:v>
                </c:pt>
                <c:pt idx="69134">
                  <c:v>2.6117647058823525</c:v>
                </c:pt>
                <c:pt idx="69135">
                  <c:v>2.6117647058823525</c:v>
                </c:pt>
                <c:pt idx="69136">
                  <c:v>2.6117647058823525</c:v>
                </c:pt>
                <c:pt idx="69137">
                  <c:v>2.6117647058823525</c:v>
                </c:pt>
                <c:pt idx="69138">
                  <c:v>2.6117647058823525</c:v>
                </c:pt>
                <c:pt idx="69139">
                  <c:v>2.6117647058823525</c:v>
                </c:pt>
                <c:pt idx="69140">
                  <c:v>2.6117647058823525</c:v>
                </c:pt>
                <c:pt idx="69141">
                  <c:v>2.6117647058823525</c:v>
                </c:pt>
                <c:pt idx="69142">
                  <c:v>2.6117647058823525</c:v>
                </c:pt>
                <c:pt idx="69143">
                  <c:v>2.6117647058823525</c:v>
                </c:pt>
                <c:pt idx="69144">
                  <c:v>2.6117647058823525</c:v>
                </c:pt>
                <c:pt idx="69145">
                  <c:v>2.6117647058823525</c:v>
                </c:pt>
                <c:pt idx="69146">
                  <c:v>2.6117647058823525</c:v>
                </c:pt>
                <c:pt idx="69147">
                  <c:v>2.6117647058823525</c:v>
                </c:pt>
                <c:pt idx="69148">
                  <c:v>2.6117647058823525</c:v>
                </c:pt>
                <c:pt idx="69149">
                  <c:v>2.6117647058823525</c:v>
                </c:pt>
                <c:pt idx="69150">
                  <c:v>2.6117647058823525</c:v>
                </c:pt>
                <c:pt idx="69151">
                  <c:v>2.6117647058823525</c:v>
                </c:pt>
                <c:pt idx="69152">
                  <c:v>2.6117647058823525</c:v>
                </c:pt>
                <c:pt idx="69153">
                  <c:v>2.6117647058823525</c:v>
                </c:pt>
                <c:pt idx="69154">
                  <c:v>2.6117647058823525</c:v>
                </c:pt>
                <c:pt idx="69155">
                  <c:v>2.6117647058823525</c:v>
                </c:pt>
                <c:pt idx="69156">
                  <c:v>2.6117647058823525</c:v>
                </c:pt>
                <c:pt idx="69157">
                  <c:v>2.6117647058823525</c:v>
                </c:pt>
                <c:pt idx="69158">
                  <c:v>2.4643137254901957</c:v>
                </c:pt>
                <c:pt idx="69159">
                  <c:v>2.4643137254901957</c:v>
                </c:pt>
                <c:pt idx="69160">
                  <c:v>2.4643137254901957</c:v>
                </c:pt>
                <c:pt idx="69161">
                  <c:v>2.4643137254901957</c:v>
                </c:pt>
                <c:pt idx="69162">
                  <c:v>2.4643137254901957</c:v>
                </c:pt>
                <c:pt idx="69163">
                  <c:v>2.4643137254901957</c:v>
                </c:pt>
                <c:pt idx="69164">
                  <c:v>2.4643137254901957</c:v>
                </c:pt>
                <c:pt idx="69165">
                  <c:v>2.4643137254901957</c:v>
                </c:pt>
                <c:pt idx="69166">
                  <c:v>2.4643137254901957</c:v>
                </c:pt>
                <c:pt idx="69167">
                  <c:v>2.4643137254901957</c:v>
                </c:pt>
                <c:pt idx="69168">
                  <c:v>2.4643137254901957</c:v>
                </c:pt>
                <c:pt idx="69169">
                  <c:v>2.4643137254901957</c:v>
                </c:pt>
                <c:pt idx="69170">
                  <c:v>2.4643137254901957</c:v>
                </c:pt>
                <c:pt idx="69171">
                  <c:v>2.4643137254901957</c:v>
                </c:pt>
                <c:pt idx="69172">
                  <c:v>2.4643137254901957</c:v>
                </c:pt>
                <c:pt idx="69173">
                  <c:v>2.4643137254901957</c:v>
                </c:pt>
                <c:pt idx="69174">
                  <c:v>2.4643137254901957</c:v>
                </c:pt>
                <c:pt idx="69175">
                  <c:v>2.4643137254901957</c:v>
                </c:pt>
                <c:pt idx="69176">
                  <c:v>2.4643137254901957</c:v>
                </c:pt>
                <c:pt idx="69177">
                  <c:v>2.4643137254901957</c:v>
                </c:pt>
                <c:pt idx="69178">
                  <c:v>2.4643137254901957</c:v>
                </c:pt>
                <c:pt idx="69179">
                  <c:v>2.4643137254901957</c:v>
                </c:pt>
                <c:pt idx="69180">
                  <c:v>2.4643137254901957</c:v>
                </c:pt>
                <c:pt idx="69181">
                  <c:v>2.4643137254901957</c:v>
                </c:pt>
                <c:pt idx="69182">
                  <c:v>2.4643137254901957</c:v>
                </c:pt>
                <c:pt idx="69183">
                  <c:v>2.4643137254901957</c:v>
                </c:pt>
                <c:pt idx="69184">
                  <c:v>2.4643137254901957</c:v>
                </c:pt>
                <c:pt idx="69185">
                  <c:v>2.4643137254901957</c:v>
                </c:pt>
                <c:pt idx="69186">
                  <c:v>2.4643137254901957</c:v>
                </c:pt>
                <c:pt idx="69187">
                  <c:v>2.4643137254901957</c:v>
                </c:pt>
                <c:pt idx="69188">
                  <c:v>2.4643137254901957</c:v>
                </c:pt>
                <c:pt idx="69189">
                  <c:v>2.4643137254901957</c:v>
                </c:pt>
                <c:pt idx="69190">
                  <c:v>2.4643137254901957</c:v>
                </c:pt>
                <c:pt idx="69191">
                  <c:v>2.4643137254901957</c:v>
                </c:pt>
                <c:pt idx="69192">
                  <c:v>2.4643137254901957</c:v>
                </c:pt>
                <c:pt idx="69193">
                  <c:v>2.4643137254901957</c:v>
                </c:pt>
                <c:pt idx="69194">
                  <c:v>2.4643137254901957</c:v>
                </c:pt>
                <c:pt idx="69195">
                  <c:v>2.4643137254901957</c:v>
                </c:pt>
                <c:pt idx="69196">
                  <c:v>2.4643137254901957</c:v>
                </c:pt>
                <c:pt idx="69197">
                  <c:v>2.4643137254901957</c:v>
                </c:pt>
                <c:pt idx="69198">
                  <c:v>2.4643137254901957</c:v>
                </c:pt>
                <c:pt idx="69199">
                  <c:v>2.4643137254901957</c:v>
                </c:pt>
                <c:pt idx="69200">
                  <c:v>2.4643137254901957</c:v>
                </c:pt>
                <c:pt idx="69201">
                  <c:v>2.4643137254901957</c:v>
                </c:pt>
                <c:pt idx="69202">
                  <c:v>2.4643137254901957</c:v>
                </c:pt>
                <c:pt idx="69203">
                  <c:v>2.4643137254901957</c:v>
                </c:pt>
                <c:pt idx="69204">
                  <c:v>2.4643137254901957</c:v>
                </c:pt>
                <c:pt idx="69205">
                  <c:v>2.4643137254901957</c:v>
                </c:pt>
                <c:pt idx="69206">
                  <c:v>2.4643137254901957</c:v>
                </c:pt>
                <c:pt idx="69207">
                  <c:v>2.4643137254901957</c:v>
                </c:pt>
                <c:pt idx="69208">
                  <c:v>2.4643137254901957</c:v>
                </c:pt>
                <c:pt idx="69209">
                  <c:v>2.4643137254901957</c:v>
                </c:pt>
                <c:pt idx="69210">
                  <c:v>2.4643137254901957</c:v>
                </c:pt>
                <c:pt idx="69211">
                  <c:v>2.4643137254901957</c:v>
                </c:pt>
                <c:pt idx="69212">
                  <c:v>2.4643137254901957</c:v>
                </c:pt>
                <c:pt idx="69213">
                  <c:v>2.4643137254901957</c:v>
                </c:pt>
                <c:pt idx="69214">
                  <c:v>2.6117647058823525</c:v>
                </c:pt>
                <c:pt idx="69215">
                  <c:v>2.6117647058823525</c:v>
                </c:pt>
                <c:pt idx="69216">
                  <c:v>2.6117647058823525</c:v>
                </c:pt>
                <c:pt idx="69217">
                  <c:v>2.6117647058823525</c:v>
                </c:pt>
                <c:pt idx="69218">
                  <c:v>2.6117647058823525</c:v>
                </c:pt>
                <c:pt idx="69219">
                  <c:v>2.6117647058823525</c:v>
                </c:pt>
                <c:pt idx="69220">
                  <c:v>2.6117647058823525</c:v>
                </c:pt>
                <c:pt idx="69221">
                  <c:v>2.6117647058823525</c:v>
                </c:pt>
                <c:pt idx="69222">
                  <c:v>2.6117647058823525</c:v>
                </c:pt>
                <c:pt idx="69223">
                  <c:v>2.6117647058823525</c:v>
                </c:pt>
                <c:pt idx="69224">
                  <c:v>2.6117647058823525</c:v>
                </c:pt>
                <c:pt idx="69225">
                  <c:v>2.6117647058823525</c:v>
                </c:pt>
                <c:pt idx="69226">
                  <c:v>2.6117647058823525</c:v>
                </c:pt>
                <c:pt idx="69227">
                  <c:v>2.6117647058823525</c:v>
                </c:pt>
                <c:pt idx="69228">
                  <c:v>2.6117647058823525</c:v>
                </c:pt>
                <c:pt idx="69229">
                  <c:v>2.6117647058823525</c:v>
                </c:pt>
                <c:pt idx="69230">
                  <c:v>2.6117647058823525</c:v>
                </c:pt>
                <c:pt idx="69231">
                  <c:v>2.6117647058823525</c:v>
                </c:pt>
                <c:pt idx="69232">
                  <c:v>2.6117647058823525</c:v>
                </c:pt>
                <c:pt idx="69233">
                  <c:v>2.6117647058823525</c:v>
                </c:pt>
                <c:pt idx="69234">
                  <c:v>2.6117647058823525</c:v>
                </c:pt>
                <c:pt idx="69235">
                  <c:v>2.6117647058823525</c:v>
                </c:pt>
                <c:pt idx="69236">
                  <c:v>2.6117647058823525</c:v>
                </c:pt>
                <c:pt idx="69237">
                  <c:v>2.6117647058823525</c:v>
                </c:pt>
                <c:pt idx="69238">
                  <c:v>2.6117647058823525</c:v>
                </c:pt>
                <c:pt idx="69239">
                  <c:v>2.6117647058823525</c:v>
                </c:pt>
                <c:pt idx="69240">
                  <c:v>2.6117647058823525</c:v>
                </c:pt>
                <c:pt idx="69241">
                  <c:v>2.6117647058823525</c:v>
                </c:pt>
                <c:pt idx="69242">
                  <c:v>2.6117647058823525</c:v>
                </c:pt>
                <c:pt idx="69243">
                  <c:v>2.6117647058823525</c:v>
                </c:pt>
                <c:pt idx="69244">
                  <c:v>2.6117647058823525</c:v>
                </c:pt>
                <c:pt idx="69245">
                  <c:v>2.6117647058823525</c:v>
                </c:pt>
                <c:pt idx="69246">
                  <c:v>2.6117647058823525</c:v>
                </c:pt>
                <c:pt idx="69247">
                  <c:v>2.6117647058823525</c:v>
                </c:pt>
                <c:pt idx="69248">
                  <c:v>2.6117647058823525</c:v>
                </c:pt>
                <c:pt idx="69249">
                  <c:v>2.6117647058823525</c:v>
                </c:pt>
                <c:pt idx="69250">
                  <c:v>2.6117647058823525</c:v>
                </c:pt>
                <c:pt idx="69251">
                  <c:v>2.6117647058823525</c:v>
                </c:pt>
                <c:pt idx="69252">
                  <c:v>2.6117647058823525</c:v>
                </c:pt>
                <c:pt idx="69253">
                  <c:v>2.4643137254901957</c:v>
                </c:pt>
                <c:pt idx="69254">
                  <c:v>2.4643137254901957</c:v>
                </c:pt>
                <c:pt idx="69255">
                  <c:v>2.4643137254901957</c:v>
                </c:pt>
                <c:pt idx="69256">
                  <c:v>2.4643137254901957</c:v>
                </c:pt>
                <c:pt idx="69257">
                  <c:v>2.4643137254901957</c:v>
                </c:pt>
                <c:pt idx="69258">
                  <c:v>2.4643137254901957</c:v>
                </c:pt>
                <c:pt idx="69259">
                  <c:v>2.4643137254901957</c:v>
                </c:pt>
                <c:pt idx="69260">
                  <c:v>2.4643137254901957</c:v>
                </c:pt>
                <c:pt idx="69261">
                  <c:v>2.4643137254901957</c:v>
                </c:pt>
                <c:pt idx="69262">
                  <c:v>2.4643137254901957</c:v>
                </c:pt>
                <c:pt idx="69263">
                  <c:v>2.4643137254901957</c:v>
                </c:pt>
                <c:pt idx="69264">
                  <c:v>2.4643137254901957</c:v>
                </c:pt>
                <c:pt idx="69265">
                  <c:v>2.4643137254901957</c:v>
                </c:pt>
                <c:pt idx="69266">
                  <c:v>2.4643137254901957</c:v>
                </c:pt>
                <c:pt idx="69267">
                  <c:v>2.4643137254901957</c:v>
                </c:pt>
                <c:pt idx="69268">
                  <c:v>2.4643137254901957</c:v>
                </c:pt>
                <c:pt idx="69269">
                  <c:v>2.4643137254901957</c:v>
                </c:pt>
                <c:pt idx="69270">
                  <c:v>2.4643137254901957</c:v>
                </c:pt>
                <c:pt idx="69271">
                  <c:v>2.4643137254901957</c:v>
                </c:pt>
                <c:pt idx="69272">
                  <c:v>2.4643137254901957</c:v>
                </c:pt>
                <c:pt idx="69273">
                  <c:v>2.4643137254901957</c:v>
                </c:pt>
                <c:pt idx="69274">
                  <c:v>2.4643137254901957</c:v>
                </c:pt>
                <c:pt idx="69275">
                  <c:v>2.4643137254901957</c:v>
                </c:pt>
                <c:pt idx="69276">
                  <c:v>2.4643137254901957</c:v>
                </c:pt>
                <c:pt idx="69277">
                  <c:v>2.4643137254901957</c:v>
                </c:pt>
                <c:pt idx="69278">
                  <c:v>2.4643137254901957</c:v>
                </c:pt>
                <c:pt idx="69279">
                  <c:v>2.4643137254901957</c:v>
                </c:pt>
                <c:pt idx="69280">
                  <c:v>2.4643137254901957</c:v>
                </c:pt>
                <c:pt idx="69281">
                  <c:v>2.4643137254901957</c:v>
                </c:pt>
                <c:pt idx="69282">
                  <c:v>2.4643137254901957</c:v>
                </c:pt>
                <c:pt idx="69283">
                  <c:v>2.4643137254901957</c:v>
                </c:pt>
                <c:pt idx="69284">
                  <c:v>2.4643137254901957</c:v>
                </c:pt>
                <c:pt idx="69285">
                  <c:v>2.4643137254901957</c:v>
                </c:pt>
                <c:pt idx="69286">
                  <c:v>2.4643137254901957</c:v>
                </c:pt>
                <c:pt idx="69287">
                  <c:v>2.4643137254901957</c:v>
                </c:pt>
                <c:pt idx="69288">
                  <c:v>2.4643137254901957</c:v>
                </c:pt>
                <c:pt idx="69289">
                  <c:v>2.4643137254901957</c:v>
                </c:pt>
                <c:pt idx="69290">
                  <c:v>2.4643137254901957</c:v>
                </c:pt>
                <c:pt idx="69291">
                  <c:v>2.4643137254901957</c:v>
                </c:pt>
                <c:pt idx="69292">
                  <c:v>2.4643137254901957</c:v>
                </c:pt>
                <c:pt idx="69293">
                  <c:v>2.4643137254901957</c:v>
                </c:pt>
                <c:pt idx="69294">
                  <c:v>2.4643137254901957</c:v>
                </c:pt>
                <c:pt idx="69295">
                  <c:v>2.4643137254901957</c:v>
                </c:pt>
                <c:pt idx="69296">
                  <c:v>2.4643137254901957</c:v>
                </c:pt>
                <c:pt idx="69297">
                  <c:v>2.4643137254901957</c:v>
                </c:pt>
                <c:pt idx="69298">
                  <c:v>2.4643137254901957</c:v>
                </c:pt>
                <c:pt idx="69299">
                  <c:v>2.4643137254901957</c:v>
                </c:pt>
                <c:pt idx="69300">
                  <c:v>2.4643137254901957</c:v>
                </c:pt>
                <c:pt idx="69301">
                  <c:v>2.4643137254901957</c:v>
                </c:pt>
                <c:pt idx="69302">
                  <c:v>2.4643137254901957</c:v>
                </c:pt>
                <c:pt idx="69303">
                  <c:v>2.4643137254901957</c:v>
                </c:pt>
                <c:pt idx="69304">
                  <c:v>2.4643137254901957</c:v>
                </c:pt>
                <c:pt idx="69305">
                  <c:v>2.4643137254901957</c:v>
                </c:pt>
                <c:pt idx="69306">
                  <c:v>2.4643137254901957</c:v>
                </c:pt>
                <c:pt idx="69307">
                  <c:v>2.4643137254901957</c:v>
                </c:pt>
                <c:pt idx="69308">
                  <c:v>2.4643137254901957</c:v>
                </c:pt>
                <c:pt idx="69309">
                  <c:v>2.4643137254901957</c:v>
                </c:pt>
                <c:pt idx="69310">
                  <c:v>2.6117647058823525</c:v>
                </c:pt>
                <c:pt idx="69311">
                  <c:v>2.6117647058823525</c:v>
                </c:pt>
                <c:pt idx="69312">
                  <c:v>2.6117647058823525</c:v>
                </c:pt>
                <c:pt idx="69313">
                  <c:v>2.6117647058823525</c:v>
                </c:pt>
                <c:pt idx="69314">
                  <c:v>2.6117647058823525</c:v>
                </c:pt>
                <c:pt idx="69315">
                  <c:v>2.6117647058823525</c:v>
                </c:pt>
                <c:pt idx="69316">
                  <c:v>2.6117647058823525</c:v>
                </c:pt>
                <c:pt idx="69317">
                  <c:v>2.6117647058823525</c:v>
                </c:pt>
                <c:pt idx="69318">
                  <c:v>2.6117647058823525</c:v>
                </c:pt>
                <c:pt idx="69319">
                  <c:v>2.6117647058823525</c:v>
                </c:pt>
                <c:pt idx="69320">
                  <c:v>2.6117647058823525</c:v>
                </c:pt>
                <c:pt idx="69321">
                  <c:v>2.6117647058823525</c:v>
                </c:pt>
                <c:pt idx="69322">
                  <c:v>2.6117647058823525</c:v>
                </c:pt>
                <c:pt idx="69323">
                  <c:v>2.6117647058823525</c:v>
                </c:pt>
                <c:pt idx="69324">
                  <c:v>2.6117647058823525</c:v>
                </c:pt>
                <c:pt idx="69325">
                  <c:v>2.6117647058823525</c:v>
                </c:pt>
                <c:pt idx="69326">
                  <c:v>2.6117647058823525</c:v>
                </c:pt>
                <c:pt idx="69327">
                  <c:v>2.6117647058823525</c:v>
                </c:pt>
                <c:pt idx="69328">
                  <c:v>2.6117647058823525</c:v>
                </c:pt>
                <c:pt idx="69329">
                  <c:v>2.6117647058823525</c:v>
                </c:pt>
                <c:pt idx="69330">
                  <c:v>2.6117647058823525</c:v>
                </c:pt>
                <c:pt idx="69331">
                  <c:v>2.6117647058823525</c:v>
                </c:pt>
                <c:pt idx="69332">
                  <c:v>2.6117647058823525</c:v>
                </c:pt>
                <c:pt idx="69333">
                  <c:v>2.6117647058823525</c:v>
                </c:pt>
                <c:pt idx="69334">
                  <c:v>2.6117647058823525</c:v>
                </c:pt>
                <c:pt idx="69335">
                  <c:v>2.6117647058823525</c:v>
                </c:pt>
                <c:pt idx="69336">
                  <c:v>2.6117647058823525</c:v>
                </c:pt>
                <c:pt idx="69337">
                  <c:v>2.6117647058823525</c:v>
                </c:pt>
                <c:pt idx="69338">
                  <c:v>2.6117647058823525</c:v>
                </c:pt>
                <c:pt idx="69339">
                  <c:v>2.6117647058823525</c:v>
                </c:pt>
                <c:pt idx="69340">
                  <c:v>2.6117647058823525</c:v>
                </c:pt>
                <c:pt idx="69341">
                  <c:v>2.6117647058823525</c:v>
                </c:pt>
                <c:pt idx="69342">
                  <c:v>2.6117647058823525</c:v>
                </c:pt>
                <c:pt idx="69343">
                  <c:v>2.6117647058823525</c:v>
                </c:pt>
                <c:pt idx="69344">
                  <c:v>2.6117647058823525</c:v>
                </c:pt>
                <c:pt idx="69345">
                  <c:v>2.6117647058823525</c:v>
                </c:pt>
                <c:pt idx="69346">
                  <c:v>2.6117647058823525</c:v>
                </c:pt>
                <c:pt idx="69347">
                  <c:v>2.6117647058823525</c:v>
                </c:pt>
                <c:pt idx="69348">
                  <c:v>2.6117647058823525</c:v>
                </c:pt>
                <c:pt idx="69349">
                  <c:v>2.4643137254901957</c:v>
                </c:pt>
                <c:pt idx="69350">
                  <c:v>2.4643137254901957</c:v>
                </c:pt>
                <c:pt idx="69351">
                  <c:v>2.4643137254901957</c:v>
                </c:pt>
                <c:pt idx="69352">
                  <c:v>2.4643137254901957</c:v>
                </c:pt>
                <c:pt idx="69353">
                  <c:v>2.4643137254901957</c:v>
                </c:pt>
                <c:pt idx="69354">
                  <c:v>2.4643137254901957</c:v>
                </c:pt>
                <c:pt idx="69355">
                  <c:v>2.4643137254901957</c:v>
                </c:pt>
                <c:pt idx="69356">
                  <c:v>2.4643137254901957</c:v>
                </c:pt>
                <c:pt idx="69357">
                  <c:v>2.4643137254901957</c:v>
                </c:pt>
                <c:pt idx="69358">
                  <c:v>2.4643137254901957</c:v>
                </c:pt>
                <c:pt idx="69359">
                  <c:v>2.4643137254901957</c:v>
                </c:pt>
                <c:pt idx="69360">
                  <c:v>2.4643137254901957</c:v>
                </c:pt>
                <c:pt idx="69361">
                  <c:v>2.4643137254901957</c:v>
                </c:pt>
                <c:pt idx="69362">
                  <c:v>2.4643137254901957</c:v>
                </c:pt>
                <c:pt idx="69363">
                  <c:v>2.4643137254901957</c:v>
                </c:pt>
                <c:pt idx="69364">
                  <c:v>2.4643137254901957</c:v>
                </c:pt>
                <c:pt idx="69365">
                  <c:v>2.4643137254901957</c:v>
                </c:pt>
                <c:pt idx="69366">
                  <c:v>2.4643137254901957</c:v>
                </c:pt>
                <c:pt idx="69367">
                  <c:v>2.4643137254901957</c:v>
                </c:pt>
                <c:pt idx="69368">
                  <c:v>2.4643137254901957</c:v>
                </c:pt>
                <c:pt idx="69369">
                  <c:v>2.4643137254901957</c:v>
                </c:pt>
                <c:pt idx="69370">
                  <c:v>2.4643137254901957</c:v>
                </c:pt>
                <c:pt idx="69371">
                  <c:v>2.4643137254901957</c:v>
                </c:pt>
                <c:pt idx="69372">
                  <c:v>2.4643137254901957</c:v>
                </c:pt>
                <c:pt idx="69373">
                  <c:v>2.4643137254901957</c:v>
                </c:pt>
                <c:pt idx="69374">
                  <c:v>2.4643137254901957</c:v>
                </c:pt>
                <c:pt idx="69375">
                  <c:v>2.4643137254901957</c:v>
                </c:pt>
                <c:pt idx="69376">
                  <c:v>2.4643137254901957</c:v>
                </c:pt>
                <c:pt idx="69377">
                  <c:v>2.4643137254901957</c:v>
                </c:pt>
                <c:pt idx="69378">
                  <c:v>2.4643137254901957</c:v>
                </c:pt>
                <c:pt idx="69379">
                  <c:v>2.4643137254901957</c:v>
                </c:pt>
                <c:pt idx="69380">
                  <c:v>2.4643137254901957</c:v>
                </c:pt>
                <c:pt idx="69381">
                  <c:v>2.4643137254901957</c:v>
                </c:pt>
                <c:pt idx="69382">
                  <c:v>2.4643137254901957</c:v>
                </c:pt>
                <c:pt idx="69383">
                  <c:v>2.4643137254901957</c:v>
                </c:pt>
                <c:pt idx="69384">
                  <c:v>2.4643137254901957</c:v>
                </c:pt>
                <c:pt idx="69385">
                  <c:v>2.4643137254901957</c:v>
                </c:pt>
                <c:pt idx="69386">
                  <c:v>2.4643137254901957</c:v>
                </c:pt>
                <c:pt idx="69387">
                  <c:v>2.4643137254901957</c:v>
                </c:pt>
                <c:pt idx="69388">
                  <c:v>2.4643137254901957</c:v>
                </c:pt>
                <c:pt idx="69389">
                  <c:v>2.4643137254901957</c:v>
                </c:pt>
                <c:pt idx="69390">
                  <c:v>2.4643137254901957</c:v>
                </c:pt>
                <c:pt idx="69391">
                  <c:v>2.4643137254901957</c:v>
                </c:pt>
                <c:pt idx="69392">
                  <c:v>2.4643137254901957</c:v>
                </c:pt>
                <c:pt idx="69393">
                  <c:v>2.4643137254901957</c:v>
                </c:pt>
                <c:pt idx="69394">
                  <c:v>2.4643137254901957</c:v>
                </c:pt>
                <c:pt idx="69395">
                  <c:v>2.4643137254901957</c:v>
                </c:pt>
                <c:pt idx="69396">
                  <c:v>2.4643137254901957</c:v>
                </c:pt>
                <c:pt idx="69397">
                  <c:v>2.4643137254901957</c:v>
                </c:pt>
                <c:pt idx="69398">
                  <c:v>2.4643137254901957</c:v>
                </c:pt>
                <c:pt idx="69399">
                  <c:v>2.4643137254901957</c:v>
                </c:pt>
                <c:pt idx="69400">
                  <c:v>2.4643137254901957</c:v>
                </c:pt>
                <c:pt idx="69401">
                  <c:v>2.4643137254901957</c:v>
                </c:pt>
                <c:pt idx="69402">
                  <c:v>2.4643137254901957</c:v>
                </c:pt>
                <c:pt idx="69403">
                  <c:v>2.4643137254901957</c:v>
                </c:pt>
                <c:pt idx="69404">
                  <c:v>2.4643137254901957</c:v>
                </c:pt>
                <c:pt idx="69405">
                  <c:v>2.6117647058823525</c:v>
                </c:pt>
                <c:pt idx="69406">
                  <c:v>2.6117647058823525</c:v>
                </c:pt>
                <c:pt idx="69407">
                  <c:v>2.6117647058823525</c:v>
                </c:pt>
                <c:pt idx="69408">
                  <c:v>2.6117647058823525</c:v>
                </c:pt>
                <c:pt idx="69409">
                  <c:v>2.6117647058823525</c:v>
                </c:pt>
                <c:pt idx="69410">
                  <c:v>2.6117647058823525</c:v>
                </c:pt>
                <c:pt idx="69411">
                  <c:v>2.6117647058823525</c:v>
                </c:pt>
                <c:pt idx="69412">
                  <c:v>2.6117647058823525</c:v>
                </c:pt>
                <c:pt idx="69413">
                  <c:v>2.6117647058823525</c:v>
                </c:pt>
                <c:pt idx="69414">
                  <c:v>2.6117647058823525</c:v>
                </c:pt>
                <c:pt idx="69415">
                  <c:v>2.6117647058823525</c:v>
                </c:pt>
                <c:pt idx="69416">
                  <c:v>2.6117647058823525</c:v>
                </c:pt>
                <c:pt idx="69417">
                  <c:v>2.6117647058823525</c:v>
                </c:pt>
                <c:pt idx="69418">
                  <c:v>2.6117647058823525</c:v>
                </c:pt>
                <c:pt idx="69419">
                  <c:v>2.6117647058823525</c:v>
                </c:pt>
                <c:pt idx="69420">
                  <c:v>2.6117647058823525</c:v>
                </c:pt>
                <c:pt idx="69421">
                  <c:v>2.6117647058823525</c:v>
                </c:pt>
                <c:pt idx="69422">
                  <c:v>2.6117647058823525</c:v>
                </c:pt>
                <c:pt idx="69423">
                  <c:v>2.6117647058823525</c:v>
                </c:pt>
                <c:pt idx="69424">
                  <c:v>2.6117647058823525</c:v>
                </c:pt>
                <c:pt idx="69425">
                  <c:v>2.6117647058823525</c:v>
                </c:pt>
                <c:pt idx="69426">
                  <c:v>2.6117647058823525</c:v>
                </c:pt>
                <c:pt idx="69427">
                  <c:v>2.6117647058823525</c:v>
                </c:pt>
                <c:pt idx="69428">
                  <c:v>2.6117647058823525</c:v>
                </c:pt>
                <c:pt idx="69429">
                  <c:v>2.6117647058823525</c:v>
                </c:pt>
                <c:pt idx="69430">
                  <c:v>2.6117647058823525</c:v>
                </c:pt>
                <c:pt idx="69431">
                  <c:v>2.6117647058823525</c:v>
                </c:pt>
                <c:pt idx="69432">
                  <c:v>2.6117647058823525</c:v>
                </c:pt>
                <c:pt idx="69433">
                  <c:v>2.6117647058823525</c:v>
                </c:pt>
                <c:pt idx="69434">
                  <c:v>2.6117647058823525</c:v>
                </c:pt>
                <c:pt idx="69435">
                  <c:v>2.6117647058823525</c:v>
                </c:pt>
                <c:pt idx="69436">
                  <c:v>2.6117647058823525</c:v>
                </c:pt>
                <c:pt idx="69437">
                  <c:v>2.6117647058823525</c:v>
                </c:pt>
                <c:pt idx="69438">
                  <c:v>2.6117647058823525</c:v>
                </c:pt>
                <c:pt idx="69439">
                  <c:v>2.6117647058823525</c:v>
                </c:pt>
                <c:pt idx="69440">
                  <c:v>2.6117647058823525</c:v>
                </c:pt>
                <c:pt idx="69441">
                  <c:v>2.6117647058823525</c:v>
                </c:pt>
                <c:pt idx="69442">
                  <c:v>2.6117647058823525</c:v>
                </c:pt>
                <c:pt idx="69443">
                  <c:v>2.6117647058823525</c:v>
                </c:pt>
                <c:pt idx="69444">
                  <c:v>2.4643137254901957</c:v>
                </c:pt>
                <c:pt idx="69445">
                  <c:v>2.4643137254901957</c:v>
                </c:pt>
                <c:pt idx="69446">
                  <c:v>2.4643137254901957</c:v>
                </c:pt>
                <c:pt idx="69447">
                  <c:v>2.4643137254901957</c:v>
                </c:pt>
                <c:pt idx="69448">
                  <c:v>2.4643137254901957</c:v>
                </c:pt>
                <c:pt idx="69449">
                  <c:v>2.4643137254901957</c:v>
                </c:pt>
                <c:pt idx="69450">
                  <c:v>2.4643137254901957</c:v>
                </c:pt>
                <c:pt idx="69451">
                  <c:v>2.4643137254901957</c:v>
                </c:pt>
                <c:pt idx="69452">
                  <c:v>2.4643137254901957</c:v>
                </c:pt>
                <c:pt idx="69453">
                  <c:v>2.4643137254901957</c:v>
                </c:pt>
                <c:pt idx="69454">
                  <c:v>2.4643137254901957</c:v>
                </c:pt>
                <c:pt idx="69455">
                  <c:v>2.4643137254901957</c:v>
                </c:pt>
                <c:pt idx="69456">
                  <c:v>2.4643137254901957</c:v>
                </c:pt>
                <c:pt idx="69457">
                  <c:v>2.4643137254901957</c:v>
                </c:pt>
                <c:pt idx="69458">
                  <c:v>2.4643137254901957</c:v>
                </c:pt>
                <c:pt idx="69459">
                  <c:v>2.4643137254901957</c:v>
                </c:pt>
                <c:pt idx="69460">
                  <c:v>2.4643137254901957</c:v>
                </c:pt>
                <c:pt idx="69461">
                  <c:v>2.4643137254901957</c:v>
                </c:pt>
                <c:pt idx="69462">
                  <c:v>2.4643137254901957</c:v>
                </c:pt>
                <c:pt idx="69463">
                  <c:v>2.4643137254901957</c:v>
                </c:pt>
                <c:pt idx="69464">
                  <c:v>2.4643137254901957</c:v>
                </c:pt>
                <c:pt idx="69465">
                  <c:v>2.4643137254901957</c:v>
                </c:pt>
                <c:pt idx="69466">
                  <c:v>2.4643137254901957</c:v>
                </c:pt>
                <c:pt idx="69467">
                  <c:v>2.4643137254901957</c:v>
                </c:pt>
                <c:pt idx="69468">
                  <c:v>2.4643137254901957</c:v>
                </c:pt>
                <c:pt idx="69469">
                  <c:v>2.4643137254901957</c:v>
                </c:pt>
                <c:pt idx="69470">
                  <c:v>2.4643137254901957</c:v>
                </c:pt>
                <c:pt idx="69471">
                  <c:v>2.4643137254901957</c:v>
                </c:pt>
                <c:pt idx="69472">
                  <c:v>2.4643137254901957</c:v>
                </c:pt>
                <c:pt idx="69473">
                  <c:v>2.4643137254901957</c:v>
                </c:pt>
                <c:pt idx="69474">
                  <c:v>2.4643137254901957</c:v>
                </c:pt>
                <c:pt idx="69475">
                  <c:v>2.4643137254901957</c:v>
                </c:pt>
                <c:pt idx="69476">
                  <c:v>2.4643137254901957</c:v>
                </c:pt>
                <c:pt idx="69477">
                  <c:v>2.4643137254901957</c:v>
                </c:pt>
                <c:pt idx="69478">
                  <c:v>2.4643137254901957</c:v>
                </c:pt>
                <c:pt idx="69479">
                  <c:v>2.4643137254901957</c:v>
                </c:pt>
                <c:pt idx="69480">
                  <c:v>2.4643137254901957</c:v>
                </c:pt>
                <c:pt idx="69481">
                  <c:v>2.4643137254901957</c:v>
                </c:pt>
                <c:pt idx="69482">
                  <c:v>2.4643137254901957</c:v>
                </c:pt>
                <c:pt idx="69483">
                  <c:v>2.4643137254901957</c:v>
                </c:pt>
                <c:pt idx="69484">
                  <c:v>2.4643137254901957</c:v>
                </c:pt>
                <c:pt idx="69485">
                  <c:v>2.4643137254901957</c:v>
                </c:pt>
                <c:pt idx="69486">
                  <c:v>2.4643137254901957</c:v>
                </c:pt>
                <c:pt idx="69487">
                  <c:v>2.4643137254901957</c:v>
                </c:pt>
                <c:pt idx="69488">
                  <c:v>2.4643137254901957</c:v>
                </c:pt>
                <c:pt idx="69489">
                  <c:v>2.4643137254901957</c:v>
                </c:pt>
                <c:pt idx="69490">
                  <c:v>2.4643137254901957</c:v>
                </c:pt>
                <c:pt idx="69491">
                  <c:v>2.4643137254901957</c:v>
                </c:pt>
                <c:pt idx="69492">
                  <c:v>2.4643137254901957</c:v>
                </c:pt>
                <c:pt idx="69493">
                  <c:v>2.4643137254901957</c:v>
                </c:pt>
                <c:pt idx="69494">
                  <c:v>2.4643137254901957</c:v>
                </c:pt>
                <c:pt idx="69495">
                  <c:v>2.4643137254901957</c:v>
                </c:pt>
                <c:pt idx="69496">
                  <c:v>2.4643137254901957</c:v>
                </c:pt>
                <c:pt idx="69497">
                  <c:v>2.4643137254901957</c:v>
                </c:pt>
                <c:pt idx="69498">
                  <c:v>2.4643137254901957</c:v>
                </c:pt>
                <c:pt idx="69499">
                  <c:v>2.4643137254901957</c:v>
                </c:pt>
                <c:pt idx="69500">
                  <c:v>2.6117647058823525</c:v>
                </c:pt>
                <c:pt idx="69501">
                  <c:v>2.6117647058823525</c:v>
                </c:pt>
                <c:pt idx="69502">
                  <c:v>2.6117647058823525</c:v>
                </c:pt>
                <c:pt idx="69503">
                  <c:v>2.6117647058823525</c:v>
                </c:pt>
                <c:pt idx="69504">
                  <c:v>2.6117647058823525</c:v>
                </c:pt>
                <c:pt idx="69505">
                  <c:v>2.6117647058823525</c:v>
                </c:pt>
                <c:pt idx="69506">
                  <c:v>2.6117647058823525</c:v>
                </c:pt>
                <c:pt idx="69507">
                  <c:v>2.6117647058823525</c:v>
                </c:pt>
                <c:pt idx="69508">
                  <c:v>2.6117647058823525</c:v>
                </c:pt>
                <c:pt idx="69509">
                  <c:v>2.6117647058823525</c:v>
                </c:pt>
                <c:pt idx="69510">
                  <c:v>2.6117647058823525</c:v>
                </c:pt>
                <c:pt idx="69511">
                  <c:v>2.6117647058823525</c:v>
                </c:pt>
                <c:pt idx="69512">
                  <c:v>2.6117647058823525</c:v>
                </c:pt>
                <c:pt idx="69513">
                  <c:v>2.6117647058823525</c:v>
                </c:pt>
                <c:pt idx="69514">
                  <c:v>2.6117647058823525</c:v>
                </c:pt>
                <c:pt idx="69515">
                  <c:v>2.6117647058823525</c:v>
                </c:pt>
                <c:pt idx="69516">
                  <c:v>2.6117647058823525</c:v>
                </c:pt>
                <c:pt idx="69517">
                  <c:v>2.6117647058823525</c:v>
                </c:pt>
                <c:pt idx="69518">
                  <c:v>2.6117647058823525</c:v>
                </c:pt>
                <c:pt idx="69519">
                  <c:v>2.6117647058823525</c:v>
                </c:pt>
                <c:pt idx="69520">
                  <c:v>2.6117647058823525</c:v>
                </c:pt>
                <c:pt idx="69521">
                  <c:v>2.6117647058823525</c:v>
                </c:pt>
                <c:pt idx="69522">
                  <c:v>2.6117647058823525</c:v>
                </c:pt>
                <c:pt idx="69523">
                  <c:v>2.6117647058823525</c:v>
                </c:pt>
                <c:pt idx="69524">
                  <c:v>2.6117647058823525</c:v>
                </c:pt>
                <c:pt idx="69525">
                  <c:v>2.6117647058823525</c:v>
                </c:pt>
                <c:pt idx="69526">
                  <c:v>2.6117647058823525</c:v>
                </c:pt>
                <c:pt idx="69527">
                  <c:v>2.6117647058823525</c:v>
                </c:pt>
                <c:pt idx="69528">
                  <c:v>2.6117647058823525</c:v>
                </c:pt>
                <c:pt idx="69529">
                  <c:v>2.6117647058823525</c:v>
                </c:pt>
                <c:pt idx="69530">
                  <c:v>2.6117647058823525</c:v>
                </c:pt>
                <c:pt idx="69531">
                  <c:v>2.6117647058823525</c:v>
                </c:pt>
                <c:pt idx="69532">
                  <c:v>2.6117647058823525</c:v>
                </c:pt>
                <c:pt idx="69533">
                  <c:v>2.6117647058823525</c:v>
                </c:pt>
                <c:pt idx="69534">
                  <c:v>2.6117647058823525</c:v>
                </c:pt>
                <c:pt idx="69535">
                  <c:v>2.6117647058823525</c:v>
                </c:pt>
                <c:pt idx="69536">
                  <c:v>2.6117647058823525</c:v>
                </c:pt>
                <c:pt idx="69537">
                  <c:v>2.6117647058823525</c:v>
                </c:pt>
                <c:pt idx="69538">
                  <c:v>2.6117647058823525</c:v>
                </c:pt>
                <c:pt idx="69539">
                  <c:v>2.4643137254901957</c:v>
                </c:pt>
                <c:pt idx="69540">
                  <c:v>2.4643137254901957</c:v>
                </c:pt>
                <c:pt idx="69541">
                  <c:v>2.4643137254901957</c:v>
                </c:pt>
                <c:pt idx="69542">
                  <c:v>2.4643137254901957</c:v>
                </c:pt>
                <c:pt idx="69543">
                  <c:v>2.4643137254901957</c:v>
                </c:pt>
                <c:pt idx="69544">
                  <c:v>2.4643137254901957</c:v>
                </c:pt>
                <c:pt idx="69545">
                  <c:v>2.4643137254901957</c:v>
                </c:pt>
                <c:pt idx="69546">
                  <c:v>2.4643137254901957</c:v>
                </c:pt>
                <c:pt idx="69547">
                  <c:v>2.4643137254901957</c:v>
                </c:pt>
                <c:pt idx="69548">
                  <c:v>2.4643137254901957</c:v>
                </c:pt>
                <c:pt idx="69549">
                  <c:v>2.4643137254901957</c:v>
                </c:pt>
                <c:pt idx="69550">
                  <c:v>2.4643137254901957</c:v>
                </c:pt>
                <c:pt idx="69551">
                  <c:v>2.4643137254901957</c:v>
                </c:pt>
                <c:pt idx="69552">
                  <c:v>2.4643137254901957</c:v>
                </c:pt>
                <c:pt idx="69553">
                  <c:v>2.4643137254901957</c:v>
                </c:pt>
                <c:pt idx="69554">
                  <c:v>2.4643137254901957</c:v>
                </c:pt>
                <c:pt idx="69555">
                  <c:v>2.4643137254901957</c:v>
                </c:pt>
                <c:pt idx="69556">
                  <c:v>2.4643137254901957</c:v>
                </c:pt>
                <c:pt idx="69557">
                  <c:v>2.4643137254901957</c:v>
                </c:pt>
                <c:pt idx="69558">
                  <c:v>2.4643137254901957</c:v>
                </c:pt>
                <c:pt idx="69559">
                  <c:v>2.4643137254901957</c:v>
                </c:pt>
                <c:pt idx="69560">
                  <c:v>2.4643137254901957</c:v>
                </c:pt>
                <c:pt idx="69561">
                  <c:v>2.4643137254901957</c:v>
                </c:pt>
                <c:pt idx="69562">
                  <c:v>2.4643137254901957</c:v>
                </c:pt>
                <c:pt idx="69563">
                  <c:v>2.4643137254901957</c:v>
                </c:pt>
                <c:pt idx="69564">
                  <c:v>2.4643137254901957</c:v>
                </c:pt>
                <c:pt idx="69565">
                  <c:v>2.4643137254901957</c:v>
                </c:pt>
                <c:pt idx="69566">
                  <c:v>2.4643137254901957</c:v>
                </c:pt>
                <c:pt idx="69567">
                  <c:v>2.4643137254901957</c:v>
                </c:pt>
                <c:pt idx="69568">
                  <c:v>2.4643137254901957</c:v>
                </c:pt>
                <c:pt idx="69569">
                  <c:v>2.4643137254901957</c:v>
                </c:pt>
                <c:pt idx="69570">
                  <c:v>2.4643137254901957</c:v>
                </c:pt>
                <c:pt idx="69571">
                  <c:v>2.4643137254901957</c:v>
                </c:pt>
                <c:pt idx="69572">
                  <c:v>2.4643137254901957</c:v>
                </c:pt>
                <c:pt idx="69573">
                  <c:v>2.4643137254901957</c:v>
                </c:pt>
                <c:pt idx="69574">
                  <c:v>2.4643137254901957</c:v>
                </c:pt>
                <c:pt idx="69575">
                  <c:v>2.4643137254901957</c:v>
                </c:pt>
                <c:pt idx="69576">
                  <c:v>2.4643137254901957</c:v>
                </c:pt>
                <c:pt idx="69577">
                  <c:v>2.4643137254901957</c:v>
                </c:pt>
                <c:pt idx="69578">
                  <c:v>2.4643137254901957</c:v>
                </c:pt>
                <c:pt idx="69579">
                  <c:v>2.4643137254901957</c:v>
                </c:pt>
                <c:pt idx="69580">
                  <c:v>2.4643137254901957</c:v>
                </c:pt>
                <c:pt idx="69581">
                  <c:v>2.4643137254901957</c:v>
                </c:pt>
                <c:pt idx="69582">
                  <c:v>2.4643137254901957</c:v>
                </c:pt>
                <c:pt idx="69583">
                  <c:v>2.4643137254901957</c:v>
                </c:pt>
                <c:pt idx="69584">
                  <c:v>2.4643137254901957</c:v>
                </c:pt>
                <c:pt idx="69585">
                  <c:v>2.4643137254901957</c:v>
                </c:pt>
                <c:pt idx="69586">
                  <c:v>2.4643137254901957</c:v>
                </c:pt>
                <c:pt idx="69587">
                  <c:v>2.4643137254901957</c:v>
                </c:pt>
                <c:pt idx="69588">
                  <c:v>2.4643137254901957</c:v>
                </c:pt>
                <c:pt idx="69589">
                  <c:v>2.4643137254901957</c:v>
                </c:pt>
                <c:pt idx="69590">
                  <c:v>2.4643137254901957</c:v>
                </c:pt>
                <c:pt idx="69591">
                  <c:v>2.4643137254901957</c:v>
                </c:pt>
                <c:pt idx="69592">
                  <c:v>2.4643137254901957</c:v>
                </c:pt>
                <c:pt idx="69593">
                  <c:v>2.4643137254901957</c:v>
                </c:pt>
                <c:pt idx="69594">
                  <c:v>2.4643137254901957</c:v>
                </c:pt>
                <c:pt idx="69595">
                  <c:v>2.6117647058823525</c:v>
                </c:pt>
                <c:pt idx="69596">
                  <c:v>2.6117647058823525</c:v>
                </c:pt>
                <c:pt idx="69597">
                  <c:v>2.6117647058823525</c:v>
                </c:pt>
                <c:pt idx="69598">
                  <c:v>2.6117647058823525</c:v>
                </c:pt>
                <c:pt idx="69599">
                  <c:v>2.6117647058823525</c:v>
                </c:pt>
                <c:pt idx="69600">
                  <c:v>2.6117647058823525</c:v>
                </c:pt>
                <c:pt idx="69601">
                  <c:v>2.6117647058823525</c:v>
                </c:pt>
                <c:pt idx="69602">
                  <c:v>2.6117647058823525</c:v>
                </c:pt>
                <c:pt idx="69603">
                  <c:v>2.6117647058823525</c:v>
                </c:pt>
                <c:pt idx="69604">
                  <c:v>2.6117647058823525</c:v>
                </c:pt>
                <c:pt idx="69605">
                  <c:v>2.6117647058823525</c:v>
                </c:pt>
                <c:pt idx="69606">
                  <c:v>2.6117647058823525</c:v>
                </c:pt>
                <c:pt idx="69607">
                  <c:v>2.6117647058823525</c:v>
                </c:pt>
                <c:pt idx="69608">
                  <c:v>2.6117647058823525</c:v>
                </c:pt>
                <c:pt idx="69609">
                  <c:v>2.6117647058823525</c:v>
                </c:pt>
                <c:pt idx="69610">
                  <c:v>2.6117647058823525</c:v>
                </c:pt>
                <c:pt idx="69611">
                  <c:v>2.6117647058823525</c:v>
                </c:pt>
                <c:pt idx="69612">
                  <c:v>2.6117647058823525</c:v>
                </c:pt>
                <c:pt idx="69613">
                  <c:v>2.6117647058823525</c:v>
                </c:pt>
                <c:pt idx="69614">
                  <c:v>2.6117647058823525</c:v>
                </c:pt>
                <c:pt idx="69615">
                  <c:v>2.6117647058823525</c:v>
                </c:pt>
                <c:pt idx="69616">
                  <c:v>2.6117647058823525</c:v>
                </c:pt>
                <c:pt idx="69617">
                  <c:v>2.6117647058823525</c:v>
                </c:pt>
                <c:pt idx="69618">
                  <c:v>2.6117647058823525</c:v>
                </c:pt>
                <c:pt idx="69619">
                  <c:v>2.6117647058823525</c:v>
                </c:pt>
                <c:pt idx="69620">
                  <c:v>2.6117647058823525</c:v>
                </c:pt>
                <c:pt idx="69621">
                  <c:v>2.6117647058823525</c:v>
                </c:pt>
                <c:pt idx="69622">
                  <c:v>2.6117647058823525</c:v>
                </c:pt>
                <c:pt idx="69623">
                  <c:v>2.6117647058823525</c:v>
                </c:pt>
                <c:pt idx="69624">
                  <c:v>2.6117647058823525</c:v>
                </c:pt>
                <c:pt idx="69625">
                  <c:v>2.6117647058823525</c:v>
                </c:pt>
                <c:pt idx="69626">
                  <c:v>2.6117647058823525</c:v>
                </c:pt>
                <c:pt idx="69627">
                  <c:v>2.6117647058823525</c:v>
                </c:pt>
                <c:pt idx="69628">
                  <c:v>2.6117647058823525</c:v>
                </c:pt>
                <c:pt idx="69629">
                  <c:v>2.6117647058823525</c:v>
                </c:pt>
                <c:pt idx="69630">
                  <c:v>2.6117647058823525</c:v>
                </c:pt>
                <c:pt idx="69631">
                  <c:v>2.6117647058823525</c:v>
                </c:pt>
                <c:pt idx="69632">
                  <c:v>2.6117647058823525</c:v>
                </c:pt>
                <c:pt idx="69633">
                  <c:v>2.6117647058823525</c:v>
                </c:pt>
                <c:pt idx="69634">
                  <c:v>2.4643137254901957</c:v>
                </c:pt>
                <c:pt idx="69635">
                  <c:v>2.4643137254901957</c:v>
                </c:pt>
                <c:pt idx="69636">
                  <c:v>2.4643137254901957</c:v>
                </c:pt>
                <c:pt idx="69637">
                  <c:v>2.4643137254901957</c:v>
                </c:pt>
                <c:pt idx="69638">
                  <c:v>2.4643137254901957</c:v>
                </c:pt>
                <c:pt idx="69639">
                  <c:v>2.4643137254901957</c:v>
                </c:pt>
                <c:pt idx="69640">
                  <c:v>2.4643137254901957</c:v>
                </c:pt>
                <c:pt idx="69641">
                  <c:v>2.4643137254901957</c:v>
                </c:pt>
                <c:pt idx="69642">
                  <c:v>2.4643137254901957</c:v>
                </c:pt>
                <c:pt idx="69643">
                  <c:v>2.4643137254901957</c:v>
                </c:pt>
                <c:pt idx="69644">
                  <c:v>2.4643137254901957</c:v>
                </c:pt>
                <c:pt idx="69645">
                  <c:v>2.4643137254901957</c:v>
                </c:pt>
                <c:pt idx="69646">
                  <c:v>2.4643137254901957</c:v>
                </c:pt>
                <c:pt idx="69647">
                  <c:v>2.4643137254901957</c:v>
                </c:pt>
                <c:pt idx="69648">
                  <c:v>2.4643137254901957</c:v>
                </c:pt>
                <c:pt idx="69649">
                  <c:v>2.4643137254901957</c:v>
                </c:pt>
                <c:pt idx="69650">
                  <c:v>2.4643137254901957</c:v>
                </c:pt>
                <c:pt idx="69651">
                  <c:v>2.4643137254901957</c:v>
                </c:pt>
                <c:pt idx="69652">
                  <c:v>2.4643137254901957</c:v>
                </c:pt>
                <c:pt idx="69653">
                  <c:v>2.4643137254901957</c:v>
                </c:pt>
                <c:pt idx="69654">
                  <c:v>2.4643137254901957</c:v>
                </c:pt>
                <c:pt idx="69655">
                  <c:v>2.4643137254901957</c:v>
                </c:pt>
                <c:pt idx="69656">
                  <c:v>2.4643137254901957</c:v>
                </c:pt>
                <c:pt idx="69657">
                  <c:v>2.4643137254901957</c:v>
                </c:pt>
                <c:pt idx="69658">
                  <c:v>2.4643137254901957</c:v>
                </c:pt>
                <c:pt idx="69659">
                  <c:v>2.4643137254901957</c:v>
                </c:pt>
                <c:pt idx="69660">
                  <c:v>2.4643137254901957</c:v>
                </c:pt>
                <c:pt idx="69661">
                  <c:v>2.4643137254901957</c:v>
                </c:pt>
                <c:pt idx="69662">
                  <c:v>2.4643137254901957</c:v>
                </c:pt>
                <c:pt idx="69663">
                  <c:v>2.4643137254901957</c:v>
                </c:pt>
                <c:pt idx="69664">
                  <c:v>2.4643137254901957</c:v>
                </c:pt>
                <c:pt idx="69665">
                  <c:v>2.4643137254901957</c:v>
                </c:pt>
                <c:pt idx="69666">
                  <c:v>2.4643137254901957</c:v>
                </c:pt>
                <c:pt idx="69667">
                  <c:v>2.4643137254901957</c:v>
                </c:pt>
                <c:pt idx="69668">
                  <c:v>2.4643137254901957</c:v>
                </c:pt>
                <c:pt idx="69669">
                  <c:v>2.4643137254901957</c:v>
                </c:pt>
                <c:pt idx="69670">
                  <c:v>2.4643137254901957</c:v>
                </c:pt>
                <c:pt idx="69671">
                  <c:v>2.4643137254901957</c:v>
                </c:pt>
                <c:pt idx="69672">
                  <c:v>2.4643137254901957</c:v>
                </c:pt>
                <c:pt idx="69673">
                  <c:v>2.4643137254901957</c:v>
                </c:pt>
                <c:pt idx="69674">
                  <c:v>2.4643137254901957</c:v>
                </c:pt>
                <c:pt idx="69675">
                  <c:v>2.4643137254901957</c:v>
                </c:pt>
                <c:pt idx="69676">
                  <c:v>2.4643137254901957</c:v>
                </c:pt>
                <c:pt idx="69677">
                  <c:v>2.4643137254901957</c:v>
                </c:pt>
                <c:pt idx="69678">
                  <c:v>2.4643137254901957</c:v>
                </c:pt>
                <c:pt idx="69679">
                  <c:v>2.4643137254901957</c:v>
                </c:pt>
                <c:pt idx="69680">
                  <c:v>2.4643137254901957</c:v>
                </c:pt>
                <c:pt idx="69681">
                  <c:v>2.4643137254901957</c:v>
                </c:pt>
                <c:pt idx="69682">
                  <c:v>2.4643137254901957</c:v>
                </c:pt>
                <c:pt idx="69683">
                  <c:v>2.4643137254901957</c:v>
                </c:pt>
                <c:pt idx="69684">
                  <c:v>2.4643137254901957</c:v>
                </c:pt>
                <c:pt idx="69685">
                  <c:v>2.4643137254901957</c:v>
                </c:pt>
                <c:pt idx="69686">
                  <c:v>2.4643137254901957</c:v>
                </c:pt>
                <c:pt idx="69687">
                  <c:v>2.4643137254901957</c:v>
                </c:pt>
                <c:pt idx="69688">
                  <c:v>2.4643137254901957</c:v>
                </c:pt>
                <c:pt idx="69689">
                  <c:v>2.4643137254901957</c:v>
                </c:pt>
                <c:pt idx="69690">
                  <c:v>2.4643137254901957</c:v>
                </c:pt>
                <c:pt idx="69691">
                  <c:v>2.4643137254901957</c:v>
                </c:pt>
                <c:pt idx="69692">
                  <c:v>2.6117647058823525</c:v>
                </c:pt>
                <c:pt idx="69693">
                  <c:v>2.6117647058823525</c:v>
                </c:pt>
                <c:pt idx="69694">
                  <c:v>2.6117647058823525</c:v>
                </c:pt>
                <c:pt idx="69695">
                  <c:v>2.6117647058823525</c:v>
                </c:pt>
                <c:pt idx="69696">
                  <c:v>2.6117647058823525</c:v>
                </c:pt>
                <c:pt idx="69697">
                  <c:v>2.6117647058823525</c:v>
                </c:pt>
                <c:pt idx="69698">
                  <c:v>2.6117647058823525</c:v>
                </c:pt>
                <c:pt idx="69699">
                  <c:v>2.6117647058823525</c:v>
                </c:pt>
                <c:pt idx="69700">
                  <c:v>2.6117647058823525</c:v>
                </c:pt>
                <c:pt idx="69701">
                  <c:v>2.6117647058823525</c:v>
                </c:pt>
                <c:pt idx="69702">
                  <c:v>2.6117647058823525</c:v>
                </c:pt>
                <c:pt idx="69703">
                  <c:v>2.6117647058823525</c:v>
                </c:pt>
                <c:pt idx="69704">
                  <c:v>2.6117647058823525</c:v>
                </c:pt>
                <c:pt idx="69705">
                  <c:v>2.6117647058823525</c:v>
                </c:pt>
                <c:pt idx="69706">
                  <c:v>2.6117647058823525</c:v>
                </c:pt>
                <c:pt idx="69707">
                  <c:v>2.6117647058823525</c:v>
                </c:pt>
                <c:pt idx="69708">
                  <c:v>2.6117647058823525</c:v>
                </c:pt>
                <c:pt idx="69709">
                  <c:v>2.6117647058823525</c:v>
                </c:pt>
                <c:pt idx="69710">
                  <c:v>2.6117647058823525</c:v>
                </c:pt>
                <c:pt idx="69711">
                  <c:v>2.6117647058823525</c:v>
                </c:pt>
                <c:pt idx="69712">
                  <c:v>2.6117647058823525</c:v>
                </c:pt>
                <c:pt idx="69713">
                  <c:v>2.6117647058823525</c:v>
                </c:pt>
                <c:pt idx="69714">
                  <c:v>2.6117647058823525</c:v>
                </c:pt>
                <c:pt idx="69715">
                  <c:v>2.6117647058823525</c:v>
                </c:pt>
                <c:pt idx="69716">
                  <c:v>2.6117647058823525</c:v>
                </c:pt>
                <c:pt idx="69717">
                  <c:v>2.6117647058823525</c:v>
                </c:pt>
                <c:pt idx="69718">
                  <c:v>2.6117647058823525</c:v>
                </c:pt>
                <c:pt idx="69719">
                  <c:v>2.6117647058823525</c:v>
                </c:pt>
                <c:pt idx="69720">
                  <c:v>2.6117647058823525</c:v>
                </c:pt>
                <c:pt idx="69721">
                  <c:v>2.6117647058823525</c:v>
                </c:pt>
                <c:pt idx="69722">
                  <c:v>2.6117647058823525</c:v>
                </c:pt>
                <c:pt idx="69723">
                  <c:v>2.6117647058823525</c:v>
                </c:pt>
                <c:pt idx="69724">
                  <c:v>2.6117647058823525</c:v>
                </c:pt>
                <c:pt idx="69725">
                  <c:v>2.6117647058823525</c:v>
                </c:pt>
                <c:pt idx="69726">
                  <c:v>2.6117647058823525</c:v>
                </c:pt>
                <c:pt idx="69727">
                  <c:v>2.6117647058823525</c:v>
                </c:pt>
                <c:pt idx="69728">
                  <c:v>2.6117647058823525</c:v>
                </c:pt>
                <c:pt idx="69729">
                  <c:v>2.6117647058823525</c:v>
                </c:pt>
                <c:pt idx="69730">
                  <c:v>2.4643137254901957</c:v>
                </c:pt>
                <c:pt idx="69731">
                  <c:v>2.4643137254901957</c:v>
                </c:pt>
                <c:pt idx="69732">
                  <c:v>2.4643137254901957</c:v>
                </c:pt>
                <c:pt idx="69733">
                  <c:v>2.4643137254901957</c:v>
                </c:pt>
                <c:pt idx="69734">
                  <c:v>2.4643137254901957</c:v>
                </c:pt>
                <c:pt idx="69735">
                  <c:v>2.4643137254901957</c:v>
                </c:pt>
                <c:pt idx="69736">
                  <c:v>2.4643137254901957</c:v>
                </c:pt>
                <c:pt idx="69737">
                  <c:v>2.4643137254901957</c:v>
                </c:pt>
                <c:pt idx="69738">
                  <c:v>2.4643137254901957</c:v>
                </c:pt>
                <c:pt idx="69739">
                  <c:v>2.4643137254901957</c:v>
                </c:pt>
                <c:pt idx="69740">
                  <c:v>2.4643137254901957</c:v>
                </c:pt>
                <c:pt idx="69741">
                  <c:v>2.4643137254901957</c:v>
                </c:pt>
                <c:pt idx="69742">
                  <c:v>2.4643137254901957</c:v>
                </c:pt>
                <c:pt idx="69743">
                  <c:v>2.4643137254901957</c:v>
                </c:pt>
                <c:pt idx="69744">
                  <c:v>2.4643137254901957</c:v>
                </c:pt>
                <c:pt idx="69745">
                  <c:v>2.4643137254901957</c:v>
                </c:pt>
                <c:pt idx="69746">
                  <c:v>2.4643137254901957</c:v>
                </c:pt>
                <c:pt idx="69747">
                  <c:v>2.4643137254901957</c:v>
                </c:pt>
                <c:pt idx="69748">
                  <c:v>2.4643137254901957</c:v>
                </c:pt>
                <c:pt idx="69749">
                  <c:v>2.4643137254901957</c:v>
                </c:pt>
                <c:pt idx="69750">
                  <c:v>2.4643137254901957</c:v>
                </c:pt>
                <c:pt idx="69751">
                  <c:v>2.4643137254901957</c:v>
                </c:pt>
                <c:pt idx="69752">
                  <c:v>2.4643137254901957</c:v>
                </c:pt>
                <c:pt idx="69753">
                  <c:v>2.4643137254901957</c:v>
                </c:pt>
                <c:pt idx="69754">
                  <c:v>2.4643137254901957</c:v>
                </c:pt>
                <c:pt idx="69755">
                  <c:v>2.4643137254901957</c:v>
                </c:pt>
                <c:pt idx="69756">
                  <c:v>2.4643137254901957</c:v>
                </c:pt>
                <c:pt idx="69757">
                  <c:v>2.4643137254901957</c:v>
                </c:pt>
                <c:pt idx="69758">
                  <c:v>2.4643137254901957</c:v>
                </c:pt>
                <c:pt idx="69759">
                  <c:v>2.4643137254901957</c:v>
                </c:pt>
                <c:pt idx="69760">
                  <c:v>2.4643137254901957</c:v>
                </c:pt>
                <c:pt idx="69761">
                  <c:v>2.4643137254901957</c:v>
                </c:pt>
                <c:pt idx="69762">
                  <c:v>2.4643137254901957</c:v>
                </c:pt>
                <c:pt idx="69763">
                  <c:v>2.4643137254901957</c:v>
                </c:pt>
                <c:pt idx="69764">
                  <c:v>2.4643137254901957</c:v>
                </c:pt>
                <c:pt idx="69765">
                  <c:v>2.4643137254901957</c:v>
                </c:pt>
                <c:pt idx="69766">
                  <c:v>2.4643137254901957</c:v>
                </c:pt>
                <c:pt idx="69767">
                  <c:v>2.4643137254901957</c:v>
                </c:pt>
                <c:pt idx="69768">
                  <c:v>2.4643137254901957</c:v>
                </c:pt>
                <c:pt idx="69769">
                  <c:v>2.4643137254901957</c:v>
                </c:pt>
                <c:pt idx="69770">
                  <c:v>2.4643137254901957</c:v>
                </c:pt>
                <c:pt idx="69771">
                  <c:v>2.4643137254901957</c:v>
                </c:pt>
                <c:pt idx="69772">
                  <c:v>2.4643137254901957</c:v>
                </c:pt>
                <c:pt idx="69773">
                  <c:v>2.4643137254901957</c:v>
                </c:pt>
                <c:pt idx="69774">
                  <c:v>2.4643137254901957</c:v>
                </c:pt>
                <c:pt idx="69775">
                  <c:v>2.4643137254901957</c:v>
                </c:pt>
                <c:pt idx="69776">
                  <c:v>2.4643137254901957</c:v>
                </c:pt>
                <c:pt idx="69777">
                  <c:v>2.4643137254901957</c:v>
                </c:pt>
                <c:pt idx="69778">
                  <c:v>2.4643137254901957</c:v>
                </c:pt>
                <c:pt idx="69779">
                  <c:v>2.4643137254901957</c:v>
                </c:pt>
                <c:pt idx="69780">
                  <c:v>2.4643137254901957</c:v>
                </c:pt>
                <c:pt idx="69781">
                  <c:v>2.4643137254901957</c:v>
                </c:pt>
                <c:pt idx="69782">
                  <c:v>2.4643137254901957</c:v>
                </c:pt>
                <c:pt idx="69783">
                  <c:v>2.4643137254901957</c:v>
                </c:pt>
                <c:pt idx="69784">
                  <c:v>2.4643137254901957</c:v>
                </c:pt>
                <c:pt idx="69785">
                  <c:v>2.4643137254901957</c:v>
                </c:pt>
                <c:pt idx="69786">
                  <c:v>2.4643137254901957</c:v>
                </c:pt>
                <c:pt idx="69787">
                  <c:v>2.6117647058823525</c:v>
                </c:pt>
                <c:pt idx="69788">
                  <c:v>2.6117647058823525</c:v>
                </c:pt>
                <c:pt idx="69789">
                  <c:v>2.6117647058823525</c:v>
                </c:pt>
                <c:pt idx="69790">
                  <c:v>2.6117647058823525</c:v>
                </c:pt>
                <c:pt idx="69791">
                  <c:v>2.6117647058823525</c:v>
                </c:pt>
                <c:pt idx="69792">
                  <c:v>2.6117647058823525</c:v>
                </c:pt>
                <c:pt idx="69793">
                  <c:v>2.6117647058823525</c:v>
                </c:pt>
                <c:pt idx="69794">
                  <c:v>2.6117647058823525</c:v>
                </c:pt>
                <c:pt idx="69795">
                  <c:v>2.6117647058823525</c:v>
                </c:pt>
                <c:pt idx="69796">
                  <c:v>2.6117647058823525</c:v>
                </c:pt>
                <c:pt idx="69797">
                  <c:v>2.6117647058823525</c:v>
                </c:pt>
                <c:pt idx="69798">
                  <c:v>2.6117647058823525</c:v>
                </c:pt>
                <c:pt idx="69799">
                  <c:v>2.6117647058823525</c:v>
                </c:pt>
                <c:pt idx="69800">
                  <c:v>2.6117647058823525</c:v>
                </c:pt>
                <c:pt idx="69801">
                  <c:v>2.6117647058823525</c:v>
                </c:pt>
                <c:pt idx="69802">
                  <c:v>2.6117647058823525</c:v>
                </c:pt>
                <c:pt idx="69803">
                  <c:v>2.6117647058823525</c:v>
                </c:pt>
                <c:pt idx="69804">
                  <c:v>2.6117647058823525</c:v>
                </c:pt>
                <c:pt idx="69805">
                  <c:v>2.6117647058823525</c:v>
                </c:pt>
                <c:pt idx="69806">
                  <c:v>2.6117647058823525</c:v>
                </c:pt>
                <c:pt idx="69807">
                  <c:v>2.6117647058823525</c:v>
                </c:pt>
                <c:pt idx="69808">
                  <c:v>2.6117647058823525</c:v>
                </c:pt>
                <c:pt idx="69809">
                  <c:v>2.6117647058823525</c:v>
                </c:pt>
                <c:pt idx="69810">
                  <c:v>2.6117647058823525</c:v>
                </c:pt>
                <c:pt idx="69811">
                  <c:v>2.6117647058823525</c:v>
                </c:pt>
                <c:pt idx="69812">
                  <c:v>2.6117647058823525</c:v>
                </c:pt>
                <c:pt idx="69813">
                  <c:v>2.6117647058823525</c:v>
                </c:pt>
                <c:pt idx="69814">
                  <c:v>2.6117647058823525</c:v>
                </c:pt>
                <c:pt idx="69815">
                  <c:v>2.6117647058823525</c:v>
                </c:pt>
                <c:pt idx="69816">
                  <c:v>2.6117647058823525</c:v>
                </c:pt>
                <c:pt idx="69817">
                  <c:v>2.6117647058823525</c:v>
                </c:pt>
                <c:pt idx="69818">
                  <c:v>2.6117647058823525</c:v>
                </c:pt>
                <c:pt idx="69819">
                  <c:v>2.6117647058823525</c:v>
                </c:pt>
                <c:pt idx="69820">
                  <c:v>2.6117647058823525</c:v>
                </c:pt>
                <c:pt idx="69821">
                  <c:v>2.6117647058823525</c:v>
                </c:pt>
                <c:pt idx="69822">
                  <c:v>2.6117647058823525</c:v>
                </c:pt>
                <c:pt idx="69823">
                  <c:v>2.6117647058823525</c:v>
                </c:pt>
                <c:pt idx="69824">
                  <c:v>2.6117647058823525</c:v>
                </c:pt>
                <c:pt idx="69825">
                  <c:v>2.4643137254901957</c:v>
                </c:pt>
                <c:pt idx="69826">
                  <c:v>2.4643137254901957</c:v>
                </c:pt>
                <c:pt idx="69827">
                  <c:v>2.4643137254901957</c:v>
                </c:pt>
                <c:pt idx="69828">
                  <c:v>2.4643137254901957</c:v>
                </c:pt>
                <c:pt idx="69829">
                  <c:v>2.4643137254901957</c:v>
                </c:pt>
                <c:pt idx="69830">
                  <c:v>2.4643137254901957</c:v>
                </c:pt>
                <c:pt idx="69831">
                  <c:v>2.4643137254901957</c:v>
                </c:pt>
                <c:pt idx="69832">
                  <c:v>2.4643137254901957</c:v>
                </c:pt>
                <c:pt idx="69833">
                  <c:v>2.4643137254901957</c:v>
                </c:pt>
                <c:pt idx="69834">
                  <c:v>2.4643137254901957</c:v>
                </c:pt>
                <c:pt idx="69835">
                  <c:v>2.4643137254901957</c:v>
                </c:pt>
                <c:pt idx="69836">
                  <c:v>2.4643137254901957</c:v>
                </c:pt>
                <c:pt idx="69837">
                  <c:v>2.4643137254901957</c:v>
                </c:pt>
                <c:pt idx="69838">
                  <c:v>2.4643137254901957</c:v>
                </c:pt>
                <c:pt idx="69839">
                  <c:v>2.4643137254901957</c:v>
                </c:pt>
                <c:pt idx="69840">
                  <c:v>2.4643137254901957</c:v>
                </c:pt>
                <c:pt idx="69841">
                  <c:v>2.4643137254901957</c:v>
                </c:pt>
                <c:pt idx="69842">
                  <c:v>2.4643137254901957</c:v>
                </c:pt>
                <c:pt idx="69843">
                  <c:v>2.4643137254901957</c:v>
                </c:pt>
                <c:pt idx="69844">
                  <c:v>2.4643137254901957</c:v>
                </c:pt>
                <c:pt idx="69845">
                  <c:v>2.4643137254901957</c:v>
                </c:pt>
                <c:pt idx="69846">
                  <c:v>2.4643137254901957</c:v>
                </c:pt>
                <c:pt idx="69847">
                  <c:v>2.4643137254901957</c:v>
                </c:pt>
                <c:pt idx="69848">
                  <c:v>2.4643137254901957</c:v>
                </c:pt>
                <c:pt idx="69849">
                  <c:v>2.4643137254901957</c:v>
                </c:pt>
                <c:pt idx="69850">
                  <c:v>2.4643137254901957</c:v>
                </c:pt>
                <c:pt idx="69851">
                  <c:v>2.4643137254901957</c:v>
                </c:pt>
                <c:pt idx="69852">
                  <c:v>2.4643137254901957</c:v>
                </c:pt>
                <c:pt idx="69853">
                  <c:v>2.4643137254901957</c:v>
                </c:pt>
                <c:pt idx="69854">
                  <c:v>2.4643137254901957</c:v>
                </c:pt>
                <c:pt idx="69855">
                  <c:v>2.4643137254901957</c:v>
                </c:pt>
                <c:pt idx="69856">
                  <c:v>2.4643137254901957</c:v>
                </c:pt>
                <c:pt idx="69857">
                  <c:v>2.4643137254901957</c:v>
                </c:pt>
                <c:pt idx="69858">
                  <c:v>2.4643137254901957</c:v>
                </c:pt>
                <c:pt idx="69859">
                  <c:v>2.4643137254901957</c:v>
                </c:pt>
                <c:pt idx="69860">
                  <c:v>2.4643137254901957</c:v>
                </c:pt>
                <c:pt idx="69861">
                  <c:v>2.4643137254901957</c:v>
                </c:pt>
                <c:pt idx="69862">
                  <c:v>2.4643137254901957</c:v>
                </c:pt>
                <c:pt idx="69863">
                  <c:v>2.4643137254901957</c:v>
                </c:pt>
                <c:pt idx="69864">
                  <c:v>2.4643137254901957</c:v>
                </c:pt>
                <c:pt idx="69865">
                  <c:v>2.4643137254901957</c:v>
                </c:pt>
                <c:pt idx="69866">
                  <c:v>2.4643137254901957</c:v>
                </c:pt>
                <c:pt idx="69867">
                  <c:v>2.4643137254901957</c:v>
                </c:pt>
                <c:pt idx="69868">
                  <c:v>2.4643137254901957</c:v>
                </c:pt>
                <c:pt idx="69869">
                  <c:v>2.4643137254901957</c:v>
                </c:pt>
                <c:pt idx="69870">
                  <c:v>2.4643137254901957</c:v>
                </c:pt>
                <c:pt idx="69871">
                  <c:v>2.4643137254901957</c:v>
                </c:pt>
                <c:pt idx="69872">
                  <c:v>2.4643137254901957</c:v>
                </c:pt>
                <c:pt idx="69873">
                  <c:v>2.4643137254901957</c:v>
                </c:pt>
                <c:pt idx="69874">
                  <c:v>2.4643137254901957</c:v>
                </c:pt>
                <c:pt idx="69875">
                  <c:v>2.4643137254901957</c:v>
                </c:pt>
                <c:pt idx="69876">
                  <c:v>2.4643137254901957</c:v>
                </c:pt>
                <c:pt idx="69877">
                  <c:v>2.4643137254901957</c:v>
                </c:pt>
                <c:pt idx="69878">
                  <c:v>2.4643137254901957</c:v>
                </c:pt>
                <c:pt idx="69879">
                  <c:v>2.4643137254901957</c:v>
                </c:pt>
                <c:pt idx="69880">
                  <c:v>2.4643137254901957</c:v>
                </c:pt>
                <c:pt idx="69881">
                  <c:v>2.4643137254901957</c:v>
                </c:pt>
                <c:pt idx="69882">
                  <c:v>2.4643137254901957</c:v>
                </c:pt>
                <c:pt idx="69883">
                  <c:v>2.6117647058823525</c:v>
                </c:pt>
                <c:pt idx="69884">
                  <c:v>2.6117647058823525</c:v>
                </c:pt>
                <c:pt idx="69885">
                  <c:v>2.6117647058823525</c:v>
                </c:pt>
                <c:pt idx="69886">
                  <c:v>2.6117647058823525</c:v>
                </c:pt>
                <c:pt idx="69887">
                  <c:v>2.6117647058823525</c:v>
                </c:pt>
                <c:pt idx="69888">
                  <c:v>2.6117647058823525</c:v>
                </c:pt>
                <c:pt idx="69889">
                  <c:v>2.6117647058823525</c:v>
                </c:pt>
                <c:pt idx="69890">
                  <c:v>2.6117647058823525</c:v>
                </c:pt>
                <c:pt idx="69891">
                  <c:v>2.6117647058823525</c:v>
                </c:pt>
                <c:pt idx="69892">
                  <c:v>2.6117647058823525</c:v>
                </c:pt>
                <c:pt idx="69893">
                  <c:v>2.6117647058823525</c:v>
                </c:pt>
                <c:pt idx="69894">
                  <c:v>2.6117647058823525</c:v>
                </c:pt>
                <c:pt idx="69895">
                  <c:v>2.6117647058823525</c:v>
                </c:pt>
                <c:pt idx="69896">
                  <c:v>2.6117647058823525</c:v>
                </c:pt>
                <c:pt idx="69897">
                  <c:v>2.6117647058823525</c:v>
                </c:pt>
                <c:pt idx="69898">
                  <c:v>2.6117647058823525</c:v>
                </c:pt>
                <c:pt idx="69899">
                  <c:v>2.6117647058823525</c:v>
                </c:pt>
                <c:pt idx="69900">
                  <c:v>2.6117647058823525</c:v>
                </c:pt>
                <c:pt idx="69901">
                  <c:v>2.6117647058823525</c:v>
                </c:pt>
                <c:pt idx="69902">
                  <c:v>2.6117647058823525</c:v>
                </c:pt>
                <c:pt idx="69903">
                  <c:v>2.6117647058823525</c:v>
                </c:pt>
                <c:pt idx="69904">
                  <c:v>2.6117647058823525</c:v>
                </c:pt>
                <c:pt idx="69905">
                  <c:v>2.6117647058823525</c:v>
                </c:pt>
                <c:pt idx="69906">
                  <c:v>2.6117647058823525</c:v>
                </c:pt>
                <c:pt idx="69907">
                  <c:v>2.6117647058823525</c:v>
                </c:pt>
                <c:pt idx="69908">
                  <c:v>2.6117647058823525</c:v>
                </c:pt>
                <c:pt idx="69909">
                  <c:v>2.6117647058823525</c:v>
                </c:pt>
                <c:pt idx="69910">
                  <c:v>2.6117647058823525</c:v>
                </c:pt>
                <c:pt idx="69911">
                  <c:v>2.6117647058823525</c:v>
                </c:pt>
                <c:pt idx="69912">
                  <c:v>2.6117647058823525</c:v>
                </c:pt>
                <c:pt idx="69913">
                  <c:v>2.6117647058823525</c:v>
                </c:pt>
                <c:pt idx="69914">
                  <c:v>2.6117647058823525</c:v>
                </c:pt>
                <c:pt idx="69915">
                  <c:v>2.6117647058823525</c:v>
                </c:pt>
                <c:pt idx="69916">
                  <c:v>2.6117647058823525</c:v>
                </c:pt>
                <c:pt idx="69917">
                  <c:v>2.6117647058823525</c:v>
                </c:pt>
                <c:pt idx="69918">
                  <c:v>2.6117647058823525</c:v>
                </c:pt>
                <c:pt idx="69919">
                  <c:v>2.6117647058823525</c:v>
                </c:pt>
                <c:pt idx="69920">
                  <c:v>2.4643137254901957</c:v>
                </c:pt>
                <c:pt idx="69921">
                  <c:v>2.4643137254901957</c:v>
                </c:pt>
                <c:pt idx="69922">
                  <c:v>2.4643137254901957</c:v>
                </c:pt>
                <c:pt idx="69923">
                  <c:v>2.4643137254901957</c:v>
                </c:pt>
                <c:pt idx="69924">
                  <c:v>2.4643137254901957</c:v>
                </c:pt>
                <c:pt idx="69925">
                  <c:v>2.4643137254901957</c:v>
                </c:pt>
                <c:pt idx="69926">
                  <c:v>2.4643137254901957</c:v>
                </c:pt>
                <c:pt idx="69927">
                  <c:v>2.4643137254901957</c:v>
                </c:pt>
                <c:pt idx="69928">
                  <c:v>2.4643137254901957</c:v>
                </c:pt>
                <c:pt idx="69929">
                  <c:v>2.4643137254901957</c:v>
                </c:pt>
                <c:pt idx="69930">
                  <c:v>2.4643137254901957</c:v>
                </c:pt>
                <c:pt idx="69931">
                  <c:v>2.4643137254901957</c:v>
                </c:pt>
                <c:pt idx="69932">
                  <c:v>2.4643137254901957</c:v>
                </c:pt>
                <c:pt idx="69933">
                  <c:v>2.4643137254901957</c:v>
                </c:pt>
                <c:pt idx="69934">
                  <c:v>2.4643137254901957</c:v>
                </c:pt>
                <c:pt idx="69935">
                  <c:v>2.4643137254901957</c:v>
                </c:pt>
                <c:pt idx="69936">
                  <c:v>2.4643137254901957</c:v>
                </c:pt>
                <c:pt idx="69937">
                  <c:v>2.4643137254901957</c:v>
                </c:pt>
                <c:pt idx="69938">
                  <c:v>2.4643137254901957</c:v>
                </c:pt>
                <c:pt idx="69939">
                  <c:v>2.4643137254901957</c:v>
                </c:pt>
                <c:pt idx="69940">
                  <c:v>2.4643137254901957</c:v>
                </c:pt>
                <c:pt idx="69941">
                  <c:v>2.4643137254901957</c:v>
                </c:pt>
                <c:pt idx="69942">
                  <c:v>2.4643137254901957</c:v>
                </c:pt>
                <c:pt idx="69943">
                  <c:v>2.4643137254901957</c:v>
                </c:pt>
                <c:pt idx="69944">
                  <c:v>2.4643137254901957</c:v>
                </c:pt>
                <c:pt idx="69945">
                  <c:v>2.4643137254901957</c:v>
                </c:pt>
                <c:pt idx="69946">
                  <c:v>2.4643137254901957</c:v>
                </c:pt>
                <c:pt idx="69947">
                  <c:v>2.4643137254901957</c:v>
                </c:pt>
                <c:pt idx="69948">
                  <c:v>2.4643137254901957</c:v>
                </c:pt>
                <c:pt idx="69949">
                  <c:v>2.4643137254901957</c:v>
                </c:pt>
                <c:pt idx="69950">
                  <c:v>2.4643137254901957</c:v>
                </c:pt>
                <c:pt idx="69951">
                  <c:v>2.4643137254901957</c:v>
                </c:pt>
                <c:pt idx="69952">
                  <c:v>2.4643137254901957</c:v>
                </c:pt>
                <c:pt idx="69953">
                  <c:v>2.4643137254901957</c:v>
                </c:pt>
                <c:pt idx="69954">
                  <c:v>2.4643137254901957</c:v>
                </c:pt>
                <c:pt idx="69955">
                  <c:v>2.4643137254901957</c:v>
                </c:pt>
                <c:pt idx="69956">
                  <c:v>2.4643137254901957</c:v>
                </c:pt>
                <c:pt idx="69957">
                  <c:v>2.4643137254901957</c:v>
                </c:pt>
                <c:pt idx="69958">
                  <c:v>2.4643137254901957</c:v>
                </c:pt>
                <c:pt idx="69959">
                  <c:v>2.4643137254901957</c:v>
                </c:pt>
                <c:pt idx="69960">
                  <c:v>2.4643137254901957</c:v>
                </c:pt>
                <c:pt idx="69961">
                  <c:v>2.4643137254901957</c:v>
                </c:pt>
                <c:pt idx="69962">
                  <c:v>2.4643137254901957</c:v>
                </c:pt>
                <c:pt idx="69963">
                  <c:v>2.4643137254901957</c:v>
                </c:pt>
                <c:pt idx="69964">
                  <c:v>2.4643137254901957</c:v>
                </c:pt>
                <c:pt idx="69965">
                  <c:v>2.4643137254901957</c:v>
                </c:pt>
                <c:pt idx="69966">
                  <c:v>2.4643137254901957</c:v>
                </c:pt>
                <c:pt idx="69967">
                  <c:v>2.4643137254901957</c:v>
                </c:pt>
                <c:pt idx="69968">
                  <c:v>2.4643137254901957</c:v>
                </c:pt>
                <c:pt idx="69969">
                  <c:v>2.4643137254901957</c:v>
                </c:pt>
                <c:pt idx="69970">
                  <c:v>2.4643137254901957</c:v>
                </c:pt>
                <c:pt idx="69971">
                  <c:v>2.4643137254901957</c:v>
                </c:pt>
                <c:pt idx="69972">
                  <c:v>2.4643137254901957</c:v>
                </c:pt>
                <c:pt idx="69973">
                  <c:v>2.4643137254901957</c:v>
                </c:pt>
                <c:pt idx="69974">
                  <c:v>2.4643137254901957</c:v>
                </c:pt>
                <c:pt idx="69975">
                  <c:v>2.4643137254901957</c:v>
                </c:pt>
                <c:pt idx="69976">
                  <c:v>2.4643137254901957</c:v>
                </c:pt>
                <c:pt idx="69977">
                  <c:v>2.4643137254901957</c:v>
                </c:pt>
                <c:pt idx="69978">
                  <c:v>2.6117647058823525</c:v>
                </c:pt>
                <c:pt idx="69979">
                  <c:v>2.6117647058823525</c:v>
                </c:pt>
                <c:pt idx="69980">
                  <c:v>2.6117647058823525</c:v>
                </c:pt>
                <c:pt idx="69981">
                  <c:v>2.6117647058823525</c:v>
                </c:pt>
                <c:pt idx="69982">
                  <c:v>2.6117647058823525</c:v>
                </c:pt>
                <c:pt idx="69983">
                  <c:v>2.6117647058823525</c:v>
                </c:pt>
                <c:pt idx="69984">
                  <c:v>2.6117647058823525</c:v>
                </c:pt>
                <c:pt idx="69985">
                  <c:v>2.6117647058823525</c:v>
                </c:pt>
                <c:pt idx="69986">
                  <c:v>2.6117647058823525</c:v>
                </c:pt>
                <c:pt idx="69987">
                  <c:v>2.6117647058823525</c:v>
                </c:pt>
                <c:pt idx="69988">
                  <c:v>2.6117647058823525</c:v>
                </c:pt>
                <c:pt idx="69989">
                  <c:v>2.6117647058823525</c:v>
                </c:pt>
                <c:pt idx="69990">
                  <c:v>2.6117647058823525</c:v>
                </c:pt>
                <c:pt idx="69991">
                  <c:v>2.6117647058823525</c:v>
                </c:pt>
                <c:pt idx="69992">
                  <c:v>2.6117647058823525</c:v>
                </c:pt>
                <c:pt idx="69993">
                  <c:v>2.6117647058823525</c:v>
                </c:pt>
                <c:pt idx="69994">
                  <c:v>2.6117647058823525</c:v>
                </c:pt>
                <c:pt idx="69995">
                  <c:v>2.6117647058823525</c:v>
                </c:pt>
                <c:pt idx="69996">
                  <c:v>2.6117647058823525</c:v>
                </c:pt>
                <c:pt idx="69997">
                  <c:v>2.6117647058823525</c:v>
                </c:pt>
                <c:pt idx="69998">
                  <c:v>2.6117647058823525</c:v>
                </c:pt>
                <c:pt idx="69999">
                  <c:v>2.6117647058823525</c:v>
                </c:pt>
                <c:pt idx="70000">
                  <c:v>2.6117647058823525</c:v>
                </c:pt>
                <c:pt idx="70001">
                  <c:v>2.6117647058823525</c:v>
                </c:pt>
                <c:pt idx="70002">
                  <c:v>2.6117647058823525</c:v>
                </c:pt>
                <c:pt idx="70003">
                  <c:v>2.6117647058823525</c:v>
                </c:pt>
                <c:pt idx="70004">
                  <c:v>2.6117647058823525</c:v>
                </c:pt>
                <c:pt idx="70005">
                  <c:v>2.6117647058823525</c:v>
                </c:pt>
                <c:pt idx="70006">
                  <c:v>2.6117647058823525</c:v>
                </c:pt>
                <c:pt idx="70007">
                  <c:v>2.6117647058823525</c:v>
                </c:pt>
                <c:pt idx="70008">
                  <c:v>2.6117647058823525</c:v>
                </c:pt>
                <c:pt idx="70009">
                  <c:v>2.6117647058823525</c:v>
                </c:pt>
                <c:pt idx="70010">
                  <c:v>2.6117647058823525</c:v>
                </c:pt>
                <c:pt idx="70011">
                  <c:v>2.6117647058823525</c:v>
                </c:pt>
                <c:pt idx="70012">
                  <c:v>2.6117647058823525</c:v>
                </c:pt>
                <c:pt idx="70013">
                  <c:v>2.6117647058823525</c:v>
                </c:pt>
                <c:pt idx="70014">
                  <c:v>2.6117647058823525</c:v>
                </c:pt>
                <c:pt idx="70015">
                  <c:v>2.6117647058823525</c:v>
                </c:pt>
                <c:pt idx="70016">
                  <c:v>2.4643137254901957</c:v>
                </c:pt>
                <c:pt idx="70017">
                  <c:v>2.4643137254901957</c:v>
                </c:pt>
                <c:pt idx="70018">
                  <c:v>2.4643137254901957</c:v>
                </c:pt>
                <c:pt idx="70019">
                  <c:v>2.4643137254901957</c:v>
                </c:pt>
                <c:pt idx="70020">
                  <c:v>2.4643137254901957</c:v>
                </c:pt>
                <c:pt idx="70021">
                  <c:v>2.4643137254901957</c:v>
                </c:pt>
                <c:pt idx="70022">
                  <c:v>2.4643137254901957</c:v>
                </c:pt>
                <c:pt idx="70023">
                  <c:v>2.4643137254901957</c:v>
                </c:pt>
                <c:pt idx="70024">
                  <c:v>2.4643137254901957</c:v>
                </c:pt>
                <c:pt idx="70025">
                  <c:v>2.4643137254901957</c:v>
                </c:pt>
                <c:pt idx="70026">
                  <c:v>2.4643137254901957</c:v>
                </c:pt>
                <c:pt idx="70027">
                  <c:v>2.4643137254901957</c:v>
                </c:pt>
                <c:pt idx="70028">
                  <c:v>2.4643137254901957</c:v>
                </c:pt>
                <c:pt idx="70029">
                  <c:v>2.4643137254901957</c:v>
                </c:pt>
                <c:pt idx="70030">
                  <c:v>2.4643137254901957</c:v>
                </c:pt>
                <c:pt idx="70031">
                  <c:v>2.4643137254901957</c:v>
                </c:pt>
                <c:pt idx="70032">
                  <c:v>2.4643137254901957</c:v>
                </c:pt>
                <c:pt idx="70033">
                  <c:v>2.4643137254901957</c:v>
                </c:pt>
                <c:pt idx="70034">
                  <c:v>2.4643137254901957</c:v>
                </c:pt>
                <c:pt idx="70035">
                  <c:v>2.4643137254901957</c:v>
                </c:pt>
                <c:pt idx="70036">
                  <c:v>2.4643137254901957</c:v>
                </c:pt>
                <c:pt idx="70037">
                  <c:v>2.4643137254901957</c:v>
                </c:pt>
                <c:pt idx="70038">
                  <c:v>2.4643137254901957</c:v>
                </c:pt>
                <c:pt idx="70039">
                  <c:v>2.4643137254901957</c:v>
                </c:pt>
                <c:pt idx="70040">
                  <c:v>2.4643137254901957</c:v>
                </c:pt>
                <c:pt idx="70041">
                  <c:v>2.4643137254901957</c:v>
                </c:pt>
                <c:pt idx="70042">
                  <c:v>2.4643137254901957</c:v>
                </c:pt>
                <c:pt idx="70043">
                  <c:v>2.4643137254901957</c:v>
                </c:pt>
                <c:pt idx="70044">
                  <c:v>2.4643137254901957</c:v>
                </c:pt>
                <c:pt idx="70045">
                  <c:v>2.4643137254901957</c:v>
                </c:pt>
                <c:pt idx="70046">
                  <c:v>2.4643137254901957</c:v>
                </c:pt>
                <c:pt idx="70047">
                  <c:v>2.4643137254901957</c:v>
                </c:pt>
                <c:pt idx="70048">
                  <c:v>2.4643137254901957</c:v>
                </c:pt>
                <c:pt idx="70049">
                  <c:v>2.4643137254901957</c:v>
                </c:pt>
                <c:pt idx="70050">
                  <c:v>2.4643137254901957</c:v>
                </c:pt>
                <c:pt idx="70051">
                  <c:v>2.4643137254901957</c:v>
                </c:pt>
                <c:pt idx="70052">
                  <c:v>2.4643137254901957</c:v>
                </c:pt>
                <c:pt idx="70053">
                  <c:v>2.4643137254901957</c:v>
                </c:pt>
                <c:pt idx="70054">
                  <c:v>2.4643137254901957</c:v>
                </c:pt>
                <c:pt idx="70055">
                  <c:v>2.4643137254901957</c:v>
                </c:pt>
                <c:pt idx="70056">
                  <c:v>2.4643137254901957</c:v>
                </c:pt>
                <c:pt idx="70057">
                  <c:v>2.4643137254901957</c:v>
                </c:pt>
                <c:pt idx="70058">
                  <c:v>2.4643137254901957</c:v>
                </c:pt>
                <c:pt idx="70059">
                  <c:v>2.4643137254901957</c:v>
                </c:pt>
                <c:pt idx="70060">
                  <c:v>2.4643137254901957</c:v>
                </c:pt>
                <c:pt idx="70061">
                  <c:v>2.4643137254901957</c:v>
                </c:pt>
                <c:pt idx="70062">
                  <c:v>2.4643137254901957</c:v>
                </c:pt>
                <c:pt idx="70063">
                  <c:v>2.4643137254901957</c:v>
                </c:pt>
                <c:pt idx="70064">
                  <c:v>2.4643137254901957</c:v>
                </c:pt>
                <c:pt idx="70065">
                  <c:v>2.4643137254901957</c:v>
                </c:pt>
                <c:pt idx="70066">
                  <c:v>2.4643137254901957</c:v>
                </c:pt>
                <c:pt idx="70067">
                  <c:v>2.4643137254901957</c:v>
                </c:pt>
                <c:pt idx="70068">
                  <c:v>2.4643137254901957</c:v>
                </c:pt>
                <c:pt idx="70069">
                  <c:v>2.4643137254901957</c:v>
                </c:pt>
                <c:pt idx="70070">
                  <c:v>2.4643137254901957</c:v>
                </c:pt>
                <c:pt idx="70071">
                  <c:v>2.4643137254901957</c:v>
                </c:pt>
                <c:pt idx="70072">
                  <c:v>2.4643137254901957</c:v>
                </c:pt>
                <c:pt idx="70073">
                  <c:v>2.4643137254901957</c:v>
                </c:pt>
                <c:pt idx="70074">
                  <c:v>2.6117647058823525</c:v>
                </c:pt>
                <c:pt idx="70075">
                  <c:v>2.6117647058823525</c:v>
                </c:pt>
                <c:pt idx="70076">
                  <c:v>2.6117647058823525</c:v>
                </c:pt>
                <c:pt idx="70077">
                  <c:v>2.6117647058823525</c:v>
                </c:pt>
                <c:pt idx="70078">
                  <c:v>2.6117647058823525</c:v>
                </c:pt>
                <c:pt idx="70079">
                  <c:v>2.6117647058823525</c:v>
                </c:pt>
                <c:pt idx="70080">
                  <c:v>2.6117647058823525</c:v>
                </c:pt>
                <c:pt idx="70081">
                  <c:v>2.6117647058823525</c:v>
                </c:pt>
                <c:pt idx="70082">
                  <c:v>2.6117647058823525</c:v>
                </c:pt>
                <c:pt idx="70083">
                  <c:v>2.6117647058823525</c:v>
                </c:pt>
                <c:pt idx="70084">
                  <c:v>2.6117647058823525</c:v>
                </c:pt>
                <c:pt idx="70085">
                  <c:v>2.6117647058823525</c:v>
                </c:pt>
                <c:pt idx="70086">
                  <c:v>2.6117647058823525</c:v>
                </c:pt>
                <c:pt idx="70087">
                  <c:v>2.6117647058823525</c:v>
                </c:pt>
                <c:pt idx="70088">
                  <c:v>2.6117647058823525</c:v>
                </c:pt>
                <c:pt idx="70089">
                  <c:v>2.6117647058823525</c:v>
                </c:pt>
                <c:pt idx="70090">
                  <c:v>2.6117647058823525</c:v>
                </c:pt>
                <c:pt idx="70091">
                  <c:v>2.6117647058823525</c:v>
                </c:pt>
                <c:pt idx="70092">
                  <c:v>2.6117647058823525</c:v>
                </c:pt>
                <c:pt idx="70093">
                  <c:v>2.6117647058823525</c:v>
                </c:pt>
                <c:pt idx="70094">
                  <c:v>2.6117647058823525</c:v>
                </c:pt>
                <c:pt idx="70095">
                  <c:v>2.6117647058823525</c:v>
                </c:pt>
                <c:pt idx="70096">
                  <c:v>2.6117647058823525</c:v>
                </c:pt>
                <c:pt idx="70097">
                  <c:v>2.6117647058823525</c:v>
                </c:pt>
                <c:pt idx="70098">
                  <c:v>2.6117647058823525</c:v>
                </c:pt>
                <c:pt idx="70099">
                  <c:v>2.6117647058823525</c:v>
                </c:pt>
                <c:pt idx="70100">
                  <c:v>2.6117647058823525</c:v>
                </c:pt>
                <c:pt idx="70101">
                  <c:v>2.6117647058823525</c:v>
                </c:pt>
                <c:pt idx="70102">
                  <c:v>2.6117647058823525</c:v>
                </c:pt>
                <c:pt idx="70103">
                  <c:v>2.6117647058823525</c:v>
                </c:pt>
                <c:pt idx="70104">
                  <c:v>2.6117647058823525</c:v>
                </c:pt>
                <c:pt idx="70105">
                  <c:v>2.6117647058823525</c:v>
                </c:pt>
                <c:pt idx="70106">
                  <c:v>2.6117647058823525</c:v>
                </c:pt>
                <c:pt idx="70107">
                  <c:v>2.6117647058823525</c:v>
                </c:pt>
                <c:pt idx="70108">
                  <c:v>2.6117647058823525</c:v>
                </c:pt>
                <c:pt idx="70109">
                  <c:v>2.6117647058823525</c:v>
                </c:pt>
                <c:pt idx="70110">
                  <c:v>2.6117647058823525</c:v>
                </c:pt>
                <c:pt idx="70111">
                  <c:v>2.6117647058823525</c:v>
                </c:pt>
                <c:pt idx="70112">
                  <c:v>2.4643137254901957</c:v>
                </c:pt>
                <c:pt idx="70113">
                  <c:v>2.4643137254901957</c:v>
                </c:pt>
                <c:pt idx="70114">
                  <c:v>2.4643137254901957</c:v>
                </c:pt>
                <c:pt idx="70115">
                  <c:v>2.4643137254901957</c:v>
                </c:pt>
                <c:pt idx="70116">
                  <c:v>2.4643137254901957</c:v>
                </c:pt>
                <c:pt idx="70117">
                  <c:v>2.4643137254901957</c:v>
                </c:pt>
                <c:pt idx="70118">
                  <c:v>2.4643137254901957</c:v>
                </c:pt>
                <c:pt idx="70119">
                  <c:v>2.4643137254901957</c:v>
                </c:pt>
                <c:pt idx="70120">
                  <c:v>2.4643137254901957</c:v>
                </c:pt>
                <c:pt idx="70121">
                  <c:v>2.4643137254901957</c:v>
                </c:pt>
                <c:pt idx="70122">
                  <c:v>2.4643137254901957</c:v>
                </c:pt>
                <c:pt idx="70123">
                  <c:v>2.4643137254901957</c:v>
                </c:pt>
                <c:pt idx="70124">
                  <c:v>2.4643137254901957</c:v>
                </c:pt>
                <c:pt idx="70125">
                  <c:v>2.4643137254901957</c:v>
                </c:pt>
                <c:pt idx="70126">
                  <c:v>2.4643137254901957</c:v>
                </c:pt>
                <c:pt idx="70127">
                  <c:v>2.4643137254901957</c:v>
                </c:pt>
                <c:pt idx="70128">
                  <c:v>2.4643137254901957</c:v>
                </c:pt>
                <c:pt idx="70129">
                  <c:v>2.4643137254901957</c:v>
                </c:pt>
                <c:pt idx="70130">
                  <c:v>2.4643137254901957</c:v>
                </c:pt>
                <c:pt idx="70131">
                  <c:v>2.4643137254901957</c:v>
                </c:pt>
                <c:pt idx="70132">
                  <c:v>2.4643137254901957</c:v>
                </c:pt>
                <c:pt idx="70133">
                  <c:v>2.4643137254901957</c:v>
                </c:pt>
                <c:pt idx="70134">
                  <c:v>2.4643137254901957</c:v>
                </c:pt>
                <c:pt idx="70135">
                  <c:v>2.4643137254901957</c:v>
                </c:pt>
                <c:pt idx="70136">
                  <c:v>2.4643137254901957</c:v>
                </c:pt>
                <c:pt idx="70137">
                  <c:v>2.4643137254901957</c:v>
                </c:pt>
                <c:pt idx="70138">
                  <c:v>2.4643137254901957</c:v>
                </c:pt>
                <c:pt idx="70139">
                  <c:v>2.4643137254901957</c:v>
                </c:pt>
                <c:pt idx="70140">
                  <c:v>2.4643137254901957</c:v>
                </c:pt>
                <c:pt idx="70141">
                  <c:v>2.4643137254901957</c:v>
                </c:pt>
                <c:pt idx="70142">
                  <c:v>2.4643137254901957</c:v>
                </c:pt>
                <c:pt idx="70143">
                  <c:v>2.4643137254901957</c:v>
                </c:pt>
                <c:pt idx="70144">
                  <c:v>2.4643137254901957</c:v>
                </c:pt>
                <c:pt idx="70145">
                  <c:v>2.4643137254901957</c:v>
                </c:pt>
                <c:pt idx="70146">
                  <c:v>2.4643137254901957</c:v>
                </c:pt>
                <c:pt idx="70147">
                  <c:v>2.4643137254901957</c:v>
                </c:pt>
                <c:pt idx="70148">
                  <c:v>2.4643137254901957</c:v>
                </c:pt>
                <c:pt idx="70149">
                  <c:v>2.4643137254901957</c:v>
                </c:pt>
                <c:pt idx="70150">
                  <c:v>2.4643137254901957</c:v>
                </c:pt>
                <c:pt idx="70151">
                  <c:v>2.4643137254901957</c:v>
                </c:pt>
                <c:pt idx="70152">
                  <c:v>2.4643137254901957</c:v>
                </c:pt>
                <c:pt idx="70153">
                  <c:v>2.4643137254901957</c:v>
                </c:pt>
                <c:pt idx="70154">
                  <c:v>2.4643137254901957</c:v>
                </c:pt>
                <c:pt idx="70155">
                  <c:v>2.4643137254901957</c:v>
                </c:pt>
                <c:pt idx="70156">
                  <c:v>2.4643137254901957</c:v>
                </c:pt>
                <c:pt idx="70157">
                  <c:v>2.4643137254901957</c:v>
                </c:pt>
                <c:pt idx="70158">
                  <c:v>2.4643137254901957</c:v>
                </c:pt>
                <c:pt idx="70159">
                  <c:v>2.4643137254901957</c:v>
                </c:pt>
                <c:pt idx="70160">
                  <c:v>2.4643137254901957</c:v>
                </c:pt>
                <c:pt idx="70161">
                  <c:v>2.4643137254901957</c:v>
                </c:pt>
                <c:pt idx="70162">
                  <c:v>2.4643137254901957</c:v>
                </c:pt>
                <c:pt idx="70163">
                  <c:v>2.4643137254901957</c:v>
                </c:pt>
                <c:pt idx="70164">
                  <c:v>2.4643137254901957</c:v>
                </c:pt>
                <c:pt idx="70165">
                  <c:v>2.4643137254901957</c:v>
                </c:pt>
                <c:pt idx="70166">
                  <c:v>2.4643137254901957</c:v>
                </c:pt>
                <c:pt idx="70167">
                  <c:v>2.4643137254901957</c:v>
                </c:pt>
                <c:pt idx="70168">
                  <c:v>2.4643137254901957</c:v>
                </c:pt>
                <c:pt idx="70169">
                  <c:v>2.6117647058823525</c:v>
                </c:pt>
                <c:pt idx="70170">
                  <c:v>2.6117647058823525</c:v>
                </c:pt>
                <c:pt idx="70171">
                  <c:v>2.6117647058823525</c:v>
                </c:pt>
                <c:pt idx="70172">
                  <c:v>2.6117647058823525</c:v>
                </c:pt>
                <c:pt idx="70173">
                  <c:v>2.6117647058823525</c:v>
                </c:pt>
                <c:pt idx="70174">
                  <c:v>2.6117647058823525</c:v>
                </c:pt>
                <c:pt idx="70175">
                  <c:v>2.6117647058823525</c:v>
                </c:pt>
                <c:pt idx="70176">
                  <c:v>2.6117647058823525</c:v>
                </c:pt>
                <c:pt idx="70177">
                  <c:v>2.6117647058823525</c:v>
                </c:pt>
                <c:pt idx="70178">
                  <c:v>2.6117647058823525</c:v>
                </c:pt>
                <c:pt idx="70179">
                  <c:v>2.6117647058823525</c:v>
                </c:pt>
                <c:pt idx="70180">
                  <c:v>2.6117647058823525</c:v>
                </c:pt>
                <c:pt idx="70181">
                  <c:v>2.6117647058823525</c:v>
                </c:pt>
                <c:pt idx="70182">
                  <c:v>2.6117647058823525</c:v>
                </c:pt>
                <c:pt idx="70183">
                  <c:v>2.6117647058823525</c:v>
                </c:pt>
                <c:pt idx="70184">
                  <c:v>2.6117647058823525</c:v>
                </c:pt>
                <c:pt idx="70185">
                  <c:v>2.6117647058823525</c:v>
                </c:pt>
                <c:pt idx="70186">
                  <c:v>2.6117647058823525</c:v>
                </c:pt>
                <c:pt idx="70187">
                  <c:v>2.6117647058823525</c:v>
                </c:pt>
                <c:pt idx="70188">
                  <c:v>2.6117647058823525</c:v>
                </c:pt>
                <c:pt idx="70189">
                  <c:v>2.6117647058823525</c:v>
                </c:pt>
                <c:pt idx="70190">
                  <c:v>2.6117647058823525</c:v>
                </c:pt>
                <c:pt idx="70191">
                  <c:v>2.6117647058823525</c:v>
                </c:pt>
                <c:pt idx="70192">
                  <c:v>2.6117647058823525</c:v>
                </c:pt>
                <c:pt idx="70193">
                  <c:v>2.6117647058823525</c:v>
                </c:pt>
                <c:pt idx="70194">
                  <c:v>2.6117647058823525</c:v>
                </c:pt>
                <c:pt idx="70195">
                  <c:v>2.6117647058823525</c:v>
                </c:pt>
                <c:pt idx="70196">
                  <c:v>2.6117647058823525</c:v>
                </c:pt>
                <c:pt idx="70197">
                  <c:v>2.6117647058823525</c:v>
                </c:pt>
                <c:pt idx="70198">
                  <c:v>2.6117647058823525</c:v>
                </c:pt>
                <c:pt idx="70199">
                  <c:v>2.6117647058823525</c:v>
                </c:pt>
                <c:pt idx="70200">
                  <c:v>2.6117647058823525</c:v>
                </c:pt>
                <c:pt idx="70201">
                  <c:v>2.6117647058823525</c:v>
                </c:pt>
                <c:pt idx="70202">
                  <c:v>2.6117647058823525</c:v>
                </c:pt>
                <c:pt idx="70203">
                  <c:v>2.6117647058823525</c:v>
                </c:pt>
                <c:pt idx="70204">
                  <c:v>2.6117647058823525</c:v>
                </c:pt>
                <c:pt idx="70205">
                  <c:v>2.6117647058823525</c:v>
                </c:pt>
                <c:pt idx="70206">
                  <c:v>2.4643137254901957</c:v>
                </c:pt>
                <c:pt idx="70207">
                  <c:v>2.4643137254901957</c:v>
                </c:pt>
                <c:pt idx="70208">
                  <c:v>2.4643137254901957</c:v>
                </c:pt>
                <c:pt idx="70209">
                  <c:v>2.4643137254901957</c:v>
                </c:pt>
                <c:pt idx="70210">
                  <c:v>2.4643137254901957</c:v>
                </c:pt>
                <c:pt idx="70211">
                  <c:v>2.4643137254901957</c:v>
                </c:pt>
                <c:pt idx="70212">
                  <c:v>2.4643137254901957</c:v>
                </c:pt>
                <c:pt idx="70213">
                  <c:v>2.4643137254901957</c:v>
                </c:pt>
                <c:pt idx="70214">
                  <c:v>2.4643137254901957</c:v>
                </c:pt>
                <c:pt idx="70215">
                  <c:v>2.4643137254901957</c:v>
                </c:pt>
                <c:pt idx="70216">
                  <c:v>2.4643137254901957</c:v>
                </c:pt>
                <c:pt idx="70217">
                  <c:v>2.4643137254901957</c:v>
                </c:pt>
                <c:pt idx="70218">
                  <c:v>2.4643137254901957</c:v>
                </c:pt>
                <c:pt idx="70219">
                  <c:v>2.4643137254901957</c:v>
                </c:pt>
                <c:pt idx="70220">
                  <c:v>2.4643137254901957</c:v>
                </c:pt>
                <c:pt idx="70221">
                  <c:v>2.4643137254901957</c:v>
                </c:pt>
                <c:pt idx="70222">
                  <c:v>2.4643137254901957</c:v>
                </c:pt>
                <c:pt idx="70223">
                  <c:v>2.4643137254901957</c:v>
                </c:pt>
                <c:pt idx="70224">
                  <c:v>2.4643137254901957</c:v>
                </c:pt>
                <c:pt idx="70225">
                  <c:v>2.4643137254901957</c:v>
                </c:pt>
                <c:pt idx="70226">
                  <c:v>2.4643137254901957</c:v>
                </c:pt>
                <c:pt idx="70227">
                  <c:v>2.4643137254901957</c:v>
                </c:pt>
                <c:pt idx="70228">
                  <c:v>2.4643137254901957</c:v>
                </c:pt>
                <c:pt idx="70229">
                  <c:v>2.4643137254901957</c:v>
                </c:pt>
                <c:pt idx="70230">
                  <c:v>2.4643137254901957</c:v>
                </c:pt>
                <c:pt idx="70231">
                  <c:v>2.4643137254901957</c:v>
                </c:pt>
                <c:pt idx="70232">
                  <c:v>2.4643137254901957</c:v>
                </c:pt>
                <c:pt idx="70233">
                  <c:v>2.4643137254901957</c:v>
                </c:pt>
                <c:pt idx="70234">
                  <c:v>2.4643137254901957</c:v>
                </c:pt>
                <c:pt idx="70235">
                  <c:v>2.4643137254901957</c:v>
                </c:pt>
                <c:pt idx="70236">
                  <c:v>2.4643137254901957</c:v>
                </c:pt>
                <c:pt idx="70237">
                  <c:v>2.4643137254901957</c:v>
                </c:pt>
                <c:pt idx="70238">
                  <c:v>2.4643137254901957</c:v>
                </c:pt>
                <c:pt idx="70239">
                  <c:v>2.4643137254901957</c:v>
                </c:pt>
                <c:pt idx="70240">
                  <c:v>2.4643137254901957</c:v>
                </c:pt>
                <c:pt idx="70241">
                  <c:v>2.4643137254901957</c:v>
                </c:pt>
                <c:pt idx="70242">
                  <c:v>2.4643137254901957</c:v>
                </c:pt>
                <c:pt idx="70243">
                  <c:v>2.4643137254901957</c:v>
                </c:pt>
                <c:pt idx="70244">
                  <c:v>2.4643137254901957</c:v>
                </c:pt>
                <c:pt idx="70245">
                  <c:v>2.4643137254901957</c:v>
                </c:pt>
                <c:pt idx="70246">
                  <c:v>2.4643137254901957</c:v>
                </c:pt>
                <c:pt idx="70247">
                  <c:v>2.4643137254901957</c:v>
                </c:pt>
                <c:pt idx="70248">
                  <c:v>2.4643137254901957</c:v>
                </c:pt>
                <c:pt idx="70249">
                  <c:v>2.4643137254901957</c:v>
                </c:pt>
                <c:pt idx="70250">
                  <c:v>2.4643137254901957</c:v>
                </c:pt>
                <c:pt idx="70251">
                  <c:v>2.4643137254901957</c:v>
                </c:pt>
                <c:pt idx="70252">
                  <c:v>2.4643137254901957</c:v>
                </c:pt>
                <c:pt idx="70253">
                  <c:v>2.4643137254901957</c:v>
                </c:pt>
                <c:pt idx="70254">
                  <c:v>2.4643137254901957</c:v>
                </c:pt>
                <c:pt idx="70255">
                  <c:v>2.4643137254901957</c:v>
                </c:pt>
                <c:pt idx="70256">
                  <c:v>2.4643137254901957</c:v>
                </c:pt>
                <c:pt idx="70257">
                  <c:v>2.4643137254901957</c:v>
                </c:pt>
                <c:pt idx="70258">
                  <c:v>2.4643137254901957</c:v>
                </c:pt>
                <c:pt idx="70259">
                  <c:v>2.4643137254901957</c:v>
                </c:pt>
                <c:pt idx="70260">
                  <c:v>2.4643137254901957</c:v>
                </c:pt>
                <c:pt idx="70261">
                  <c:v>2.4643137254901957</c:v>
                </c:pt>
                <c:pt idx="70262">
                  <c:v>2.4643137254901957</c:v>
                </c:pt>
                <c:pt idx="70263">
                  <c:v>2.4643137254901957</c:v>
                </c:pt>
                <c:pt idx="70264">
                  <c:v>2.4643137254901957</c:v>
                </c:pt>
                <c:pt idx="70265">
                  <c:v>2.4643137254901957</c:v>
                </c:pt>
                <c:pt idx="70266">
                  <c:v>2.6117647058823525</c:v>
                </c:pt>
                <c:pt idx="70267">
                  <c:v>2.6117647058823525</c:v>
                </c:pt>
                <c:pt idx="70268">
                  <c:v>2.6117647058823525</c:v>
                </c:pt>
                <c:pt idx="70269">
                  <c:v>2.6117647058823525</c:v>
                </c:pt>
                <c:pt idx="70270">
                  <c:v>2.6117647058823525</c:v>
                </c:pt>
                <c:pt idx="70271">
                  <c:v>2.6117647058823525</c:v>
                </c:pt>
                <c:pt idx="70272">
                  <c:v>2.6117647058823525</c:v>
                </c:pt>
                <c:pt idx="70273">
                  <c:v>2.6117647058823525</c:v>
                </c:pt>
                <c:pt idx="70274">
                  <c:v>2.6117647058823525</c:v>
                </c:pt>
                <c:pt idx="70275">
                  <c:v>2.6117647058823525</c:v>
                </c:pt>
                <c:pt idx="70276">
                  <c:v>2.6117647058823525</c:v>
                </c:pt>
                <c:pt idx="70277">
                  <c:v>2.6117647058823525</c:v>
                </c:pt>
                <c:pt idx="70278">
                  <c:v>2.6117647058823525</c:v>
                </c:pt>
                <c:pt idx="70279">
                  <c:v>2.6117647058823525</c:v>
                </c:pt>
                <c:pt idx="70280">
                  <c:v>2.6117647058823525</c:v>
                </c:pt>
                <c:pt idx="70281">
                  <c:v>2.6117647058823525</c:v>
                </c:pt>
                <c:pt idx="70282">
                  <c:v>2.6117647058823525</c:v>
                </c:pt>
                <c:pt idx="70283">
                  <c:v>2.6117647058823525</c:v>
                </c:pt>
                <c:pt idx="70284">
                  <c:v>2.6117647058823525</c:v>
                </c:pt>
                <c:pt idx="70285">
                  <c:v>2.6117647058823525</c:v>
                </c:pt>
                <c:pt idx="70286">
                  <c:v>2.6117647058823525</c:v>
                </c:pt>
                <c:pt idx="70287">
                  <c:v>2.6117647058823525</c:v>
                </c:pt>
                <c:pt idx="70288">
                  <c:v>2.6117647058823525</c:v>
                </c:pt>
                <c:pt idx="70289">
                  <c:v>2.6117647058823525</c:v>
                </c:pt>
                <c:pt idx="70290">
                  <c:v>2.6117647058823525</c:v>
                </c:pt>
                <c:pt idx="70291">
                  <c:v>2.6117647058823525</c:v>
                </c:pt>
                <c:pt idx="70292">
                  <c:v>2.6117647058823525</c:v>
                </c:pt>
                <c:pt idx="70293">
                  <c:v>2.6117647058823525</c:v>
                </c:pt>
                <c:pt idx="70294">
                  <c:v>2.6117647058823525</c:v>
                </c:pt>
                <c:pt idx="70295">
                  <c:v>2.6117647058823525</c:v>
                </c:pt>
                <c:pt idx="70296">
                  <c:v>2.6117647058823525</c:v>
                </c:pt>
                <c:pt idx="70297">
                  <c:v>2.6117647058823525</c:v>
                </c:pt>
                <c:pt idx="70298">
                  <c:v>2.6117647058823525</c:v>
                </c:pt>
                <c:pt idx="70299">
                  <c:v>2.6117647058823525</c:v>
                </c:pt>
                <c:pt idx="70300">
                  <c:v>2.6117647058823525</c:v>
                </c:pt>
                <c:pt idx="70301">
                  <c:v>2.6117647058823525</c:v>
                </c:pt>
                <c:pt idx="70302">
                  <c:v>2.4643137254901957</c:v>
                </c:pt>
                <c:pt idx="70303">
                  <c:v>2.4643137254901957</c:v>
                </c:pt>
                <c:pt idx="70304">
                  <c:v>2.4643137254901957</c:v>
                </c:pt>
                <c:pt idx="70305">
                  <c:v>2.4643137254901957</c:v>
                </c:pt>
                <c:pt idx="70306">
                  <c:v>2.4643137254901957</c:v>
                </c:pt>
                <c:pt idx="70307">
                  <c:v>2.4643137254901957</c:v>
                </c:pt>
                <c:pt idx="70308">
                  <c:v>2.4643137254901957</c:v>
                </c:pt>
                <c:pt idx="70309">
                  <c:v>2.4643137254901957</c:v>
                </c:pt>
                <c:pt idx="70310">
                  <c:v>2.4643137254901957</c:v>
                </c:pt>
                <c:pt idx="70311">
                  <c:v>2.4643137254901957</c:v>
                </c:pt>
                <c:pt idx="70312">
                  <c:v>2.4643137254901957</c:v>
                </c:pt>
                <c:pt idx="70313">
                  <c:v>2.4643137254901957</c:v>
                </c:pt>
                <c:pt idx="70314">
                  <c:v>2.4643137254901957</c:v>
                </c:pt>
                <c:pt idx="70315">
                  <c:v>2.4643137254901957</c:v>
                </c:pt>
                <c:pt idx="70316">
                  <c:v>2.4643137254901957</c:v>
                </c:pt>
                <c:pt idx="70317">
                  <c:v>2.4643137254901957</c:v>
                </c:pt>
                <c:pt idx="70318">
                  <c:v>2.4643137254901957</c:v>
                </c:pt>
                <c:pt idx="70319">
                  <c:v>2.4643137254901957</c:v>
                </c:pt>
                <c:pt idx="70320">
                  <c:v>2.4643137254901957</c:v>
                </c:pt>
                <c:pt idx="70321">
                  <c:v>2.4643137254901957</c:v>
                </c:pt>
                <c:pt idx="70322">
                  <c:v>2.4643137254901957</c:v>
                </c:pt>
                <c:pt idx="70323">
                  <c:v>2.4643137254901957</c:v>
                </c:pt>
                <c:pt idx="70324">
                  <c:v>2.4643137254901957</c:v>
                </c:pt>
                <c:pt idx="70325">
                  <c:v>2.4643137254901957</c:v>
                </c:pt>
                <c:pt idx="70326">
                  <c:v>2.4643137254901957</c:v>
                </c:pt>
                <c:pt idx="70327">
                  <c:v>2.4643137254901957</c:v>
                </c:pt>
                <c:pt idx="70328">
                  <c:v>2.4643137254901957</c:v>
                </c:pt>
                <c:pt idx="70329">
                  <c:v>2.4643137254901957</c:v>
                </c:pt>
                <c:pt idx="70330">
                  <c:v>2.4643137254901957</c:v>
                </c:pt>
                <c:pt idx="70331">
                  <c:v>2.4643137254901957</c:v>
                </c:pt>
                <c:pt idx="70332">
                  <c:v>2.4643137254901957</c:v>
                </c:pt>
                <c:pt idx="70333">
                  <c:v>2.4643137254901957</c:v>
                </c:pt>
                <c:pt idx="70334">
                  <c:v>2.4643137254901957</c:v>
                </c:pt>
                <c:pt idx="70335">
                  <c:v>2.4643137254901957</c:v>
                </c:pt>
                <c:pt idx="70336">
                  <c:v>2.4643137254901957</c:v>
                </c:pt>
                <c:pt idx="70337">
                  <c:v>2.4643137254901957</c:v>
                </c:pt>
                <c:pt idx="70338">
                  <c:v>2.4643137254901957</c:v>
                </c:pt>
                <c:pt idx="70339">
                  <c:v>2.4643137254901957</c:v>
                </c:pt>
                <c:pt idx="70340">
                  <c:v>2.4643137254901957</c:v>
                </c:pt>
                <c:pt idx="70341">
                  <c:v>2.4643137254901957</c:v>
                </c:pt>
                <c:pt idx="70342">
                  <c:v>2.4643137254901957</c:v>
                </c:pt>
                <c:pt idx="70343">
                  <c:v>2.4643137254901957</c:v>
                </c:pt>
                <c:pt idx="70344">
                  <c:v>2.4643137254901957</c:v>
                </c:pt>
                <c:pt idx="70345">
                  <c:v>2.4643137254901957</c:v>
                </c:pt>
                <c:pt idx="70346">
                  <c:v>2.4643137254901957</c:v>
                </c:pt>
                <c:pt idx="70347">
                  <c:v>2.4643137254901957</c:v>
                </c:pt>
                <c:pt idx="70348">
                  <c:v>2.4643137254901957</c:v>
                </c:pt>
                <c:pt idx="70349">
                  <c:v>2.4643137254901957</c:v>
                </c:pt>
                <c:pt idx="70350">
                  <c:v>2.4643137254901957</c:v>
                </c:pt>
                <c:pt idx="70351">
                  <c:v>2.4643137254901957</c:v>
                </c:pt>
                <c:pt idx="70352">
                  <c:v>2.4643137254901957</c:v>
                </c:pt>
                <c:pt idx="70353">
                  <c:v>2.4643137254901957</c:v>
                </c:pt>
                <c:pt idx="70354">
                  <c:v>2.4643137254901957</c:v>
                </c:pt>
                <c:pt idx="70355">
                  <c:v>2.4643137254901957</c:v>
                </c:pt>
                <c:pt idx="70356">
                  <c:v>2.4643137254901957</c:v>
                </c:pt>
                <c:pt idx="70357">
                  <c:v>2.4643137254901957</c:v>
                </c:pt>
                <c:pt idx="70358">
                  <c:v>2.4643137254901957</c:v>
                </c:pt>
                <c:pt idx="70359">
                  <c:v>2.4643137254901957</c:v>
                </c:pt>
                <c:pt idx="70360">
                  <c:v>2.6117647058823525</c:v>
                </c:pt>
                <c:pt idx="70361">
                  <c:v>2.6117647058823525</c:v>
                </c:pt>
                <c:pt idx="70362">
                  <c:v>2.6117647058823525</c:v>
                </c:pt>
                <c:pt idx="70363">
                  <c:v>2.6117647058823525</c:v>
                </c:pt>
                <c:pt idx="70364">
                  <c:v>2.6117647058823525</c:v>
                </c:pt>
                <c:pt idx="70365">
                  <c:v>2.6117647058823525</c:v>
                </c:pt>
                <c:pt idx="70366">
                  <c:v>2.6117647058823525</c:v>
                </c:pt>
                <c:pt idx="70367">
                  <c:v>2.6117647058823525</c:v>
                </c:pt>
                <c:pt idx="70368">
                  <c:v>2.6117647058823525</c:v>
                </c:pt>
                <c:pt idx="70369">
                  <c:v>2.6117647058823525</c:v>
                </c:pt>
                <c:pt idx="70370">
                  <c:v>2.6117647058823525</c:v>
                </c:pt>
                <c:pt idx="70371">
                  <c:v>2.6117647058823525</c:v>
                </c:pt>
                <c:pt idx="70372">
                  <c:v>2.6117647058823525</c:v>
                </c:pt>
                <c:pt idx="70373">
                  <c:v>2.6117647058823525</c:v>
                </c:pt>
                <c:pt idx="70374">
                  <c:v>2.6117647058823525</c:v>
                </c:pt>
                <c:pt idx="70375">
                  <c:v>2.6117647058823525</c:v>
                </c:pt>
                <c:pt idx="70376">
                  <c:v>2.6117647058823525</c:v>
                </c:pt>
                <c:pt idx="70377">
                  <c:v>2.6117647058823525</c:v>
                </c:pt>
                <c:pt idx="70378">
                  <c:v>2.6117647058823525</c:v>
                </c:pt>
                <c:pt idx="70379">
                  <c:v>2.6117647058823525</c:v>
                </c:pt>
                <c:pt idx="70380">
                  <c:v>2.6117647058823525</c:v>
                </c:pt>
                <c:pt idx="70381">
                  <c:v>2.6117647058823525</c:v>
                </c:pt>
                <c:pt idx="70382">
                  <c:v>2.6117647058823525</c:v>
                </c:pt>
                <c:pt idx="70383">
                  <c:v>2.6117647058823525</c:v>
                </c:pt>
                <c:pt idx="70384">
                  <c:v>2.6117647058823525</c:v>
                </c:pt>
                <c:pt idx="70385">
                  <c:v>2.6117647058823525</c:v>
                </c:pt>
                <c:pt idx="70386">
                  <c:v>2.6117647058823525</c:v>
                </c:pt>
                <c:pt idx="70387">
                  <c:v>2.6117647058823525</c:v>
                </c:pt>
                <c:pt idx="70388">
                  <c:v>2.6117647058823525</c:v>
                </c:pt>
                <c:pt idx="70389">
                  <c:v>2.6117647058823525</c:v>
                </c:pt>
                <c:pt idx="70390">
                  <c:v>2.6117647058823525</c:v>
                </c:pt>
                <c:pt idx="70391">
                  <c:v>2.6117647058823525</c:v>
                </c:pt>
                <c:pt idx="70392">
                  <c:v>2.6117647058823525</c:v>
                </c:pt>
                <c:pt idx="70393">
                  <c:v>2.6117647058823525</c:v>
                </c:pt>
                <c:pt idx="70394">
                  <c:v>2.6117647058823525</c:v>
                </c:pt>
                <c:pt idx="70395">
                  <c:v>2.6117647058823525</c:v>
                </c:pt>
                <c:pt idx="70396">
                  <c:v>2.6117647058823525</c:v>
                </c:pt>
                <c:pt idx="70397">
                  <c:v>2.4643137254901957</c:v>
                </c:pt>
                <c:pt idx="70398">
                  <c:v>2.4643137254901957</c:v>
                </c:pt>
                <c:pt idx="70399">
                  <c:v>2.4643137254901957</c:v>
                </c:pt>
                <c:pt idx="70400">
                  <c:v>2.4643137254901957</c:v>
                </c:pt>
                <c:pt idx="70401">
                  <c:v>2.4643137254901957</c:v>
                </c:pt>
                <c:pt idx="70402">
                  <c:v>2.4643137254901957</c:v>
                </c:pt>
                <c:pt idx="70403">
                  <c:v>2.4643137254901957</c:v>
                </c:pt>
                <c:pt idx="70404">
                  <c:v>2.4643137254901957</c:v>
                </c:pt>
                <c:pt idx="70405">
                  <c:v>2.4643137254901957</c:v>
                </c:pt>
                <c:pt idx="70406">
                  <c:v>2.4643137254901957</c:v>
                </c:pt>
                <c:pt idx="70407">
                  <c:v>2.4643137254901957</c:v>
                </c:pt>
                <c:pt idx="70408">
                  <c:v>2.4643137254901957</c:v>
                </c:pt>
                <c:pt idx="70409">
                  <c:v>2.4643137254901957</c:v>
                </c:pt>
                <c:pt idx="70410">
                  <c:v>2.4643137254901957</c:v>
                </c:pt>
                <c:pt idx="70411">
                  <c:v>2.4643137254901957</c:v>
                </c:pt>
                <c:pt idx="70412">
                  <c:v>2.4643137254901957</c:v>
                </c:pt>
                <c:pt idx="70413">
                  <c:v>2.4643137254901957</c:v>
                </c:pt>
                <c:pt idx="70414">
                  <c:v>2.4643137254901957</c:v>
                </c:pt>
                <c:pt idx="70415">
                  <c:v>2.4643137254901957</c:v>
                </c:pt>
                <c:pt idx="70416">
                  <c:v>2.4643137254901957</c:v>
                </c:pt>
                <c:pt idx="70417">
                  <c:v>2.4643137254901957</c:v>
                </c:pt>
                <c:pt idx="70418">
                  <c:v>2.4643137254901957</c:v>
                </c:pt>
                <c:pt idx="70419">
                  <c:v>2.4643137254901957</c:v>
                </c:pt>
                <c:pt idx="70420">
                  <c:v>2.4643137254901957</c:v>
                </c:pt>
                <c:pt idx="70421">
                  <c:v>2.4643137254901957</c:v>
                </c:pt>
                <c:pt idx="70422">
                  <c:v>2.4643137254901957</c:v>
                </c:pt>
                <c:pt idx="70423">
                  <c:v>2.4643137254901957</c:v>
                </c:pt>
                <c:pt idx="70424">
                  <c:v>2.4643137254901957</c:v>
                </c:pt>
                <c:pt idx="70425">
                  <c:v>2.4643137254901957</c:v>
                </c:pt>
                <c:pt idx="70426">
                  <c:v>2.4643137254901957</c:v>
                </c:pt>
                <c:pt idx="70427">
                  <c:v>2.4643137254901957</c:v>
                </c:pt>
                <c:pt idx="70428">
                  <c:v>2.4643137254901957</c:v>
                </c:pt>
                <c:pt idx="70429">
                  <c:v>2.4643137254901957</c:v>
                </c:pt>
                <c:pt idx="70430">
                  <c:v>2.4643137254901957</c:v>
                </c:pt>
                <c:pt idx="70431">
                  <c:v>2.4643137254901957</c:v>
                </c:pt>
                <c:pt idx="70432">
                  <c:v>2.4643137254901957</c:v>
                </c:pt>
                <c:pt idx="70433">
                  <c:v>2.4643137254901957</c:v>
                </c:pt>
                <c:pt idx="70434">
                  <c:v>2.4643137254901957</c:v>
                </c:pt>
                <c:pt idx="70435">
                  <c:v>2.4643137254901957</c:v>
                </c:pt>
                <c:pt idx="70436">
                  <c:v>2.4643137254901957</c:v>
                </c:pt>
                <c:pt idx="70437">
                  <c:v>2.4643137254901957</c:v>
                </c:pt>
                <c:pt idx="70438">
                  <c:v>2.4643137254901957</c:v>
                </c:pt>
                <c:pt idx="70439">
                  <c:v>2.4643137254901957</c:v>
                </c:pt>
                <c:pt idx="70440">
                  <c:v>2.4643137254901957</c:v>
                </c:pt>
                <c:pt idx="70441">
                  <c:v>2.4643137254901957</c:v>
                </c:pt>
                <c:pt idx="70442">
                  <c:v>2.4643137254901957</c:v>
                </c:pt>
                <c:pt idx="70443">
                  <c:v>2.4643137254901957</c:v>
                </c:pt>
                <c:pt idx="70444">
                  <c:v>2.4643137254901957</c:v>
                </c:pt>
                <c:pt idx="70445">
                  <c:v>2.4643137254901957</c:v>
                </c:pt>
                <c:pt idx="70446">
                  <c:v>2.4643137254901957</c:v>
                </c:pt>
                <c:pt idx="70447">
                  <c:v>2.4643137254901957</c:v>
                </c:pt>
                <c:pt idx="70448">
                  <c:v>2.4643137254901957</c:v>
                </c:pt>
                <c:pt idx="70449">
                  <c:v>2.4643137254901957</c:v>
                </c:pt>
                <c:pt idx="70450">
                  <c:v>2.4643137254901957</c:v>
                </c:pt>
                <c:pt idx="70451">
                  <c:v>2.4643137254901957</c:v>
                </c:pt>
                <c:pt idx="70452">
                  <c:v>2.4643137254901957</c:v>
                </c:pt>
                <c:pt idx="70453">
                  <c:v>2.4643137254901957</c:v>
                </c:pt>
                <c:pt idx="70454">
                  <c:v>2.4643137254901957</c:v>
                </c:pt>
                <c:pt idx="70455">
                  <c:v>2.4643137254901957</c:v>
                </c:pt>
                <c:pt idx="70456">
                  <c:v>2.6117647058823525</c:v>
                </c:pt>
                <c:pt idx="70457">
                  <c:v>2.6117647058823525</c:v>
                </c:pt>
                <c:pt idx="70458">
                  <c:v>2.6117647058823525</c:v>
                </c:pt>
                <c:pt idx="70459">
                  <c:v>2.6117647058823525</c:v>
                </c:pt>
                <c:pt idx="70460">
                  <c:v>2.6117647058823525</c:v>
                </c:pt>
                <c:pt idx="70461">
                  <c:v>2.6117647058823525</c:v>
                </c:pt>
                <c:pt idx="70462">
                  <c:v>2.6117647058823525</c:v>
                </c:pt>
                <c:pt idx="70463">
                  <c:v>2.6117647058823525</c:v>
                </c:pt>
                <c:pt idx="70464">
                  <c:v>2.6117647058823525</c:v>
                </c:pt>
                <c:pt idx="70465">
                  <c:v>2.6117647058823525</c:v>
                </c:pt>
                <c:pt idx="70466">
                  <c:v>2.6117647058823525</c:v>
                </c:pt>
                <c:pt idx="70467">
                  <c:v>2.6117647058823525</c:v>
                </c:pt>
                <c:pt idx="70468">
                  <c:v>2.6117647058823525</c:v>
                </c:pt>
                <c:pt idx="70469">
                  <c:v>2.6117647058823525</c:v>
                </c:pt>
                <c:pt idx="70470">
                  <c:v>2.6117647058823525</c:v>
                </c:pt>
                <c:pt idx="70471">
                  <c:v>2.6117647058823525</c:v>
                </c:pt>
                <c:pt idx="70472">
                  <c:v>2.6117647058823525</c:v>
                </c:pt>
                <c:pt idx="70473">
                  <c:v>2.6117647058823525</c:v>
                </c:pt>
                <c:pt idx="70474">
                  <c:v>2.6117647058823525</c:v>
                </c:pt>
                <c:pt idx="70475">
                  <c:v>2.6117647058823525</c:v>
                </c:pt>
                <c:pt idx="70476">
                  <c:v>2.6117647058823525</c:v>
                </c:pt>
                <c:pt idx="70477">
                  <c:v>2.6117647058823525</c:v>
                </c:pt>
                <c:pt idx="70478">
                  <c:v>2.6117647058823525</c:v>
                </c:pt>
                <c:pt idx="70479">
                  <c:v>2.6117647058823525</c:v>
                </c:pt>
                <c:pt idx="70480">
                  <c:v>2.6117647058823525</c:v>
                </c:pt>
                <c:pt idx="70481">
                  <c:v>2.6117647058823525</c:v>
                </c:pt>
                <c:pt idx="70482">
                  <c:v>2.6117647058823525</c:v>
                </c:pt>
                <c:pt idx="70483">
                  <c:v>2.6117647058823525</c:v>
                </c:pt>
                <c:pt idx="70484">
                  <c:v>2.6117647058823525</c:v>
                </c:pt>
                <c:pt idx="70485">
                  <c:v>2.6117647058823525</c:v>
                </c:pt>
                <c:pt idx="70486">
                  <c:v>2.6117647058823525</c:v>
                </c:pt>
                <c:pt idx="70487">
                  <c:v>2.6117647058823525</c:v>
                </c:pt>
                <c:pt idx="70488">
                  <c:v>2.6117647058823525</c:v>
                </c:pt>
                <c:pt idx="70489">
                  <c:v>2.6117647058823525</c:v>
                </c:pt>
                <c:pt idx="70490">
                  <c:v>2.6117647058823525</c:v>
                </c:pt>
                <c:pt idx="70491">
                  <c:v>2.6117647058823525</c:v>
                </c:pt>
                <c:pt idx="70492">
                  <c:v>2.4643137254901957</c:v>
                </c:pt>
                <c:pt idx="70493">
                  <c:v>2.4643137254901957</c:v>
                </c:pt>
                <c:pt idx="70494">
                  <c:v>2.4643137254901957</c:v>
                </c:pt>
                <c:pt idx="70495">
                  <c:v>2.4643137254901957</c:v>
                </c:pt>
                <c:pt idx="70496">
                  <c:v>2.4643137254901957</c:v>
                </c:pt>
                <c:pt idx="70497">
                  <c:v>2.4643137254901957</c:v>
                </c:pt>
                <c:pt idx="70498">
                  <c:v>2.4643137254901957</c:v>
                </c:pt>
                <c:pt idx="70499">
                  <c:v>2.4643137254901957</c:v>
                </c:pt>
                <c:pt idx="70500">
                  <c:v>2.4643137254901957</c:v>
                </c:pt>
                <c:pt idx="70501">
                  <c:v>2.4643137254901957</c:v>
                </c:pt>
                <c:pt idx="70502">
                  <c:v>2.4643137254901957</c:v>
                </c:pt>
                <c:pt idx="70503">
                  <c:v>2.4643137254901957</c:v>
                </c:pt>
                <c:pt idx="70504">
                  <c:v>2.4643137254901957</c:v>
                </c:pt>
                <c:pt idx="70505">
                  <c:v>2.4643137254901957</c:v>
                </c:pt>
                <c:pt idx="70506">
                  <c:v>2.4643137254901957</c:v>
                </c:pt>
                <c:pt idx="70507">
                  <c:v>2.4643137254901957</c:v>
                </c:pt>
                <c:pt idx="70508">
                  <c:v>2.4643137254901957</c:v>
                </c:pt>
                <c:pt idx="70509">
                  <c:v>2.4643137254901957</c:v>
                </c:pt>
                <c:pt idx="70510">
                  <c:v>2.4643137254901957</c:v>
                </c:pt>
                <c:pt idx="70511">
                  <c:v>2.4643137254901957</c:v>
                </c:pt>
                <c:pt idx="70512">
                  <c:v>2.4643137254901957</c:v>
                </c:pt>
                <c:pt idx="70513">
                  <c:v>2.4643137254901957</c:v>
                </c:pt>
                <c:pt idx="70514">
                  <c:v>2.4643137254901957</c:v>
                </c:pt>
                <c:pt idx="70515">
                  <c:v>2.4643137254901957</c:v>
                </c:pt>
                <c:pt idx="70516">
                  <c:v>2.4643137254901957</c:v>
                </c:pt>
                <c:pt idx="70517">
                  <c:v>2.4643137254901957</c:v>
                </c:pt>
                <c:pt idx="70518">
                  <c:v>2.4643137254901957</c:v>
                </c:pt>
                <c:pt idx="70519">
                  <c:v>2.4643137254901957</c:v>
                </c:pt>
                <c:pt idx="70520">
                  <c:v>2.4643137254901957</c:v>
                </c:pt>
                <c:pt idx="70521">
                  <c:v>2.4643137254901957</c:v>
                </c:pt>
                <c:pt idx="70522">
                  <c:v>2.4643137254901957</c:v>
                </c:pt>
                <c:pt idx="70523">
                  <c:v>2.4643137254901957</c:v>
                </c:pt>
                <c:pt idx="70524">
                  <c:v>2.4643137254901957</c:v>
                </c:pt>
                <c:pt idx="70525">
                  <c:v>2.4643137254901957</c:v>
                </c:pt>
                <c:pt idx="70526">
                  <c:v>2.4643137254901957</c:v>
                </c:pt>
                <c:pt idx="70527">
                  <c:v>2.4643137254901957</c:v>
                </c:pt>
                <c:pt idx="70528">
                  <c:v>2.4643137254901957</c:v>
                </c:pt>
                <c:pt idx="70529">
                  <c:v>2.4643137254901957</c:v>
                </c:pt>
                <c:pt idx="70530">
                  <c:v>2.4643137254901957</c:v>
                </c:pt>
                <c:pt idx="70531">
                  <c:v>2.4643137254901957</c:v>
                </c:pt>
                <c:pt idx="70532">
                  <c:v>2.4643137254901957</c:v>
                </c:pt>
                <c:pt idx="70533">
                  <c:v>2.4643137254901957</c:v>
                </c:pt>
                <c:pt idx="70534">
                  <c:v>2.4643137254901957</c:v>
                </c:pt>
                <c:pt idx="70535">
                  <c:v>2.4643137254901957</c:v>
                </c:pt>
                <c:pt idx="70536">
                  <c:v>2.4643137254901957</c:v>
                </c:pt>
                <c:pt idx="70537">
                  <c:v>2.4643137254901957</c:v>
                </c:pt>
                <c:pt idx="70538">
                  <c:v>2.4643137254901957</c:v>
                </c:pt>
                <c:pt idx="70539">
                  <c:v>2.4643137254901957</c:v>
                </c:pt>
                <c:pt idx="70540">
                  <c:v>2.4643137254901957</c:v>
                </c:pt>
                <c:pt idx="70541">
                  <c:v>2.4643137254901957</c:v>
                </c:pt>
                <c:pt idx="70542">
                  <c:v>2.4643137254901957</c:v>
                </c:pt>
                <c:pt idx="70543">
                  <c:v>2.4643137254901957</c:v>
                </c:pt>
                <c:pt idx="70544">
                  <c:v>2.4643137254901957</c:v>
                </c:pt>
                <c:pt idx="70545">
                  <c:v>2.4643137254901957</c:v>
                </c:pt>
                <c:pt idx="70546">
                  <c:v>2.4643137254901957</c:v>
                </c:pt>
                <c:pt idx="70547">
                  <c:v>2.4643137254901957</c:v>
                </c:pt>
                <c:pt idx="70548">
                  <c:v>2.4643137254901957</c:v>
                </c:pt>
                <c:pt idx="70549">
                  <c:v>2.4643137254901957</c:v>
                </c:pt>
                <c:pt idx="70550">
                  <c:v>2.4643137254901957</c:v>
                </c:pt>
                <c:pt idx="70551">
                  <c:v>2.4643137254901957</c:v>
                </c:pt>
                <c:pt idx="70552">
                  <c:v>2.6117647058823525</c:v>
                </c:pt>
                <c:pt idx="70553">
                  <c:v>2.6117647058823525</c:v>
                </c:pt>
                <c:pt idx="70554">
                  <c:v>2.6117647058823525</c:v>
                </c:pt>
                <c:pt idx="70555">
                  <c:v>2.6117647058823525</c:v>
                </c:pt>
                <c:pt idx="70556">
                  <c:v>2.6117647058823525</c:v>
                </c:pt>
                <c:pt idx="70557">
                  <c:v>2.6117647058823525</c:v>
                </c:pt>
                <c:pt idx="70558">
                  <c:v>2.6117647058823525</c:v>
                </c:pt>
                <c:pt idx="70559">
                  <c:v>2.6117647058823525</c:v>
                </c:pt>
                <c:pt idx="70560">
                  <c:v>2.6117647058823525</c:v>
                </c:pt>
                <c:pt idx="70561">
                  <c:v>2.6117647058823525</c:v>
                </c:pt>
                <c:pt idx="70562">
                  <c:v>2.6117647058823525</c:v>
                </c:pt>
                <c:pt idx="70563">
                  <c:v>2.6117647058823525</c:v>
                </c:pt>
                <c:pt idx="70564">
                  <c:v>2.6117647058823525</c:v>
                </c:pt>
                <c:pt idx="70565">
                  <c:v>2.6117647058823525</c:v>
                </c:pt>
                <c:pt idx="70566">
                  <c:v>2.6117647058823525</c:v>
                </c:pt>
                <c:pt idx="70567">
                  <c:v>2.6117647058823525</c:v>
                </c:pt>
                <c:pt idx="70568">
                  <c:v>2.6117647058823525</c:v>
                </c:pt>
                <c:pt idx="70569">
                  <c:v>2.6117647058823525</c:v>
                </c:pt>
                <c:pt idx="70570">
                  <c:v>2.6117647058823525</c:v>
                </c:pt>
                <c:pt idx="70571">
                  <c:v>2.6117647058823525</c:v>
                </c:pt>
                <c:pt idx="70572">
                  <c:v>2.6117647058823525</c:v>
                </c:pt>
                <c:pt idx="70573">
                  <c:v>2.6117647058823525</c:v>
                </c:pt>
                <c:pt idx="70574">
                  <c:v>2.6117647058823525</c:v>
                </c:pt>
                <c:pt idx="70575">
                  <c:v>2.6117647058823525</c:v>
                </c:pt>
                <c:pt idx="70576">
                  <c:v>2.6117647058823525</c:v>
                </c:pt>
                <c:pt idx="70577">
                  <c:v>2.6117647058823525</c:v>
                </c:pt>
                <c:pt idx="70578">
                  <c:v>2.6117647058823525</c:v>
                </c:pt>
                <c:pt idx="70579">
                  <c:v>2.6117647058823525</c:v>
                </c:pt>
                <c:pt idx="70580">
                  <c:v>2.6117647058823525</c:v>
                </c:pt>
                <c:pt idx="70581">
                  <c:v>2.6117647058823525</c:v>
                </c:pt>
                <c:pt idx="70582">
                  <c:v>2.6117647058823525</c:v>
                </c:pt>
                <c:pt idx="70583">
                  <c:v>2.6117647058823525</c:v>
                </c:pt>
                <c:pt idx="70584">
                  <c:v>2.6117647058823525</c:v>
                </c:pt>
                <c:pt idx="70585">
                  <c:v>2.6117647058823525</c:v>
                </c:pt>
                <c:pt idx="70586">
                  <c:v>2.6117647058823525</c:v>
                </c:pt>
                <c:pt idx="70587">
                  <c:v>2.4643137254901957</c:v>
                </c:pt>
                <c:pt idx="70588">
                  <c:v>2.4643137254901957</c:v>
                </c:pt>
                <c:pt idx="70589">
                  <c:v>2.4643137254901957</c:v>
                </c:pt>
                <c:pt idx="70590">
                  <c:v>2.4643137254901957</c:v>
                </c:pt>
                <c:pt idx="70591">
                  <c:v>2.4643137254901957</c:v>
                </c:pt>
                <c:pt idx="70592">
                  <c:v>2.4643137254901957</c:v>
                </c:pt>
                <c:pt idx="70593">
                  <c:v>2.4643137254901957</c:v>
                </c:pt>
                <c:pt idx="70594">
                  <c:v>2.4643137254901957</c:v>
                </c:pt>
                <c:pt idx="70595">
                  <c:v>2.4643137254901957</c:v>
                </c:pt>
                <c:pt idx="70596">
                  <c:v>2.4643137254901957</c:v>
                </c:pt>
                <c:pt idx="70597">
                  <c:v>2.4643137254901957</c:v>
                </c:pt>
                <c:pt idx="70598">
                  <c:v>2.4643137254901957</c:v>
                </c:pt>
                <c:pt idx="70599">
                  <c:v>2.4643137254901957</c:v>
                </c:pt>
                <c:pt idx="70600">
                  <c:v>2.4643137254901957</c:v>
                </c:pt>
                <c:pt idx="70601">
                  <c:v>2.4643137254901957</c:v>
                </c:pt>
                <c:pt idx="70602">
                  <c:v>2.4643137254901957</c:v>
                </c:pt>
                <c:pt idx="70603">
                  <c:v>2.4643137254901957</c:v>
                </c:pt>
                <c:pt idx="70604">
                  <c:v>2.4643137254901957</c:v>
                </c:pt>
                <c:pt idx="70605">
                  <c:v>2.4643137254901957</c:v>
                </c:pt>
                <c:pt idx="70606">
                  <c:v>2.4643137254901957</c:v>
                </c:pt>
                <c:pt idx="70607">
                  <c:v>2.4643137254901957</c:v>
                </c:pt>
                <c:pt idx="70608">
                  <c:v>2.4643137254901957</c:v>
                </c:pt>
                <c:pt idx="70609">
                  <c:v>2.4643137254901957</c:v>
                </c:pt>
                <c:pt idx="70610">
                  <c:v>2.4643137254901957</c:v>
                </c:pt>
                <c:pt idx="70611">
                  <c:v>2.4643137254901957</c:v>
                </c:pt>
                <c:pt idx="70612">
                  <c:v>2.4643137254901957</c:v>
                </c:pt>
                <c:pt idx="70613">
                  <c:v>2.4643137254901957</c:v>
                </c:pt>
                <c:pt idx="70614">
                  <c:v>2.4643137254901957</c:v>
                </c:pt>
                <c:pt idx="70615">
                  <c:v>2.4643137254901957</c:v>
                </c:pt>
                <c:pt idx="70616">
                  <c:v>2.4643137254901957</c:v>
                </c:pt>
                <c:pt idx="70617">
                  <c:v>2.4643137254901957</c:v>
                </c:pt>
                <c:pt idx="70618">
                  <c:v>2.4643137254901957</c:v>
                </c:pt>
                <c:pt idx="70619">
                  <c:v>2.4643137254901957</c:v>
                </c:pt>
                <c:pt idx="70620">
                  <c:v>2.4643137254901957</c:v>
                </c:pt>
                <c:pt idx="70621">
                  <c:v>2.4643137254901957</c:v>
                </c:pt>
                <c:pt idx="70622">
                  <c:v>2.4643137254901957</c:v>
                </c:pt>
                <c:pt idx="70623">
                  <c:v>2.4643137254901957</c:v>
                </c:pt>
                <c:pt idx="70624">
                  <c:v>2.4643137254901957</c:v>
                </c:pt>
                <c:pt idx="70625">
                  <c:v>2.4643137254901957</c:v>
                </c:pt>
                <c:pt idx="70626">
                  <c:v>2.4643137254901957</c:v>
                </c:pt>
                <c:pt idx="70627">
                  <c:v>2.4643137254901957</c:v>
                </c:pt>
                <c:pt idx="70628">
                  <c:v>2.4643137254901957</c:v>
                </c:pt>
                <c:pt idx="70629">
                  <c:v>2.4643137254901957</c:v>
                </c:pt>
                <c:pt idx="70630">
                  <c:v>2.4643137254901957</c:v>
                </c:pt>
                <c:pt idx="70631">
                  <c:v>2.4643137254901957</c:v>
                </c:pt>
                <c:pt idx="70632">
                  <c:v>2.4643137254901957</c:v>
                </c:pt>
                <c:pt idx="70633">
                  <c:v>2.4643137254901957</c:v>
                </c:pt>
                <c:pt idx="70634">
                  <c:v>2.4643137254901957</c:v>
                </c:pt>
                <c:pt idx="70635">
                  <c:v>2.4643137254901957</c:v>
                </c:pt>
                <c:pt idx="70636">
                  <c:v>2.4643137254901957</c:v>
                </c:pt>
                <c:pt idx="70637">
                  <c:v>2.4643137254901957</c:v>
                </c:pt>
                <c:pt idx="70638">
                  <c:v>2.4643137254901957</c:v>
                </c:pt>
                <c:pt idx="70639">
                  <c:v>2.4643137254901957</c:v>
                </c:pt>
                <c:pt idx="70640">
                  <c:v>2.4643137254901957</c:v>
                </c:pt>
                <c:pt idx="70641">
                  <c:v>2.4643137254901957</c:v>
                </c:pt>
                <c:pt idx="70642">
                  <c:v>2.4643137254901957</c:v>
                </c:pt>
                <c:pt idx="70643">
                  <c:v>2.4643137254901957</c:v>
                </c:pt>
                <c:pt idx="70644">
                  <c:v>2.4643137254901957</c:v>
                </c:pt>
                <c:pt idx="70645">
                  <c:v>2.4643137254901957</c:v>
                </c:pt>
                <c:pt idx="70646">
                  <c:v>2.4643137254901957</c:v>
                </c:pt>
                <c:pt idx="70647">
                  <c:v>2.6117647058823525</c:v>
                </c:pt>
                <c:pt idx="70648">
                  <c:v>2.6117647058823525</c:v>
                </c:pt>
                <c:pt idx="70649">
                  <c:v>2.6117647058823525</c:v>
                </c:pt>
                <c:pt idx="70650">
                  <c:v>2.6117647058823525</c:v>
                </c:pt>
                <c:pt idx="70651">
                  <c:v>2.6117647058823525</c:v>
                </c:pt>
                <c:pt idx="70652">
                  <c:v>2.6117647058823525</c:v>
                </c:pt>
                <c:pt idx="70653">
                  <c:v>2.6117647058823525</c:v>
                </c:pt>
                <c:pt idx="70654">
                  <c:v>2.6117647058823525</c:v>
                </c:pt>
                <c:pt idx="70655">
                  <c:v>2.6117647058823525</c:v>
                </c:pt>
                <c:pt idx="70656">
                  <c:v>2.6117647058823525</c:v>
                </c:pt>
                <c:pt idx="70657">
                  <c:v>2.6117647058823525</c:v>
                </c:pt>
                <c:pt idx="70658">
                  <c:v>2.6117647058823525</c:v>
                </c:pt>
                <c:pt idx="70659">
                  <c:v>2.6117647058823525</c:v>
                </c:pt>
                <c:pt idx="70660">
                  <c:v>2.6117647058823525</c:v>
                </c:pt>
                <c:pt idx="70661">
                  <c:v>2.6117647058823525</c:v>
                </c:pt>
                <c:pt idx="70662">
                  <c:v>2.6117647058823525</c:v>
                </c:pt>
                <c:pt idx="70663">
                  <c:v>2.6117647058823525</c:v>
                </c:pt>
                <c:pt idx="70664">
                  <c:v>2.6117647058823525</c:v>
                </c:pt>
                <c:pt idx="70665">
                  <c:v>2.6117647058823525</c:v>
                </c:pt>
                <c:pt idx="70666">
                  <c:v>2.6117647058823525</c:v>
                </c:pt>
                <c:pt idx="70667">
                  <c:v>2.6117647058823525</c:v>
                </c:pt>
                <c:pt idx="70668">
                  <c:v>2.6117647058823525</c:v>
                </c:pt>
                <c:pt idx="70669">
                  <c:v>2.6117647058823525</c:v>
                </c:pt>
                <c:pt idx="70670">
                  <c:v>2.6117647058823525</c:v>
                </c:pt>
                <c:pt idx="70671">
                  <c:v>2.6117647058823525</c:v>
                </c:pt>
                <c:pt idx="70672">
                  <c:v>2.6117647058823525</c:v>
                </c:pt>
                <c:pt idx="70673">
                  <c:v>2.6117647058823525</c:v>
                </c:pt>
                <c:pt idx="70674">
                  <c:v>2.6117647058823525</c:v>
                </c:pt>
                <c:pt idx="70675">
                  <c:v>2.6117647058823525</c:v>
                </c:pt>
                <c:pt idx="70676">
                  <c:v>2.6117647058823525</c:v>
                </c:pt>
                <c:pt idx="70677">
                  <c:v>2.6117647058823525</c:v>
                </c:pt>
                <c:pt idx="70678">
                  <c:v>2.6117647058823525</c:v>
                </c:pt>
                <c:pt idx="70679">
                  <c:v>2.6117647058823525</c:v>
                </c:pt>
                <c:pt idx="70680">
                  <c:v>2.6117647058823525</c:v>
                </c:pt>
                <c:pt idx="70681">
                  <c:v>2.6117647058823525</c:v>
                </c:pt>
                <c:pt idx="70682">
                  <c:v>2.6117647058823525</c:v>
                </c:pt>
                <c:pt idx="70683">
                  <c:v>2.4643137254901957</c:v>
                </c:pt>
                <c:pt idx="70684">
                  <c:v>2.4643137254901957</c:v>
                </c:pt>
                <c:pt idx="70685">
                  <c:v>2.4643137254901957</c:v>
                </c:pt>
                <c:pt idx="70686">
                  <c:v>2.4643137254901957</c:v>
                </c:pt>
                <c:pt idx="70687">
                  <c:v>2.4643137254901957</c:v>
                </c:pt>
                <c:pt idx="70688">
                  <c:v>2.4643137254901957</c:v>
                </c:pt>
                <c:pt idx="70689">
                  <c:v>2.4643137254901957</c:v>
                </c:pt>
                <c:pt idx="70690">
                  <c:v>2.4643137254901957</c:v>
                </c:pt>
                <c:pt idx="70691">
                  <c:v>2.4643137254901957</c:v>
                </c:pt>
                <c:pt idx="70692">
                  <c:v>2.4643137254901957</c:v>
                </c:pt>
                <c:pt idx="70693">
                  <c:v>2.4643137254901957</c:v>
                </c:pt>
                <c:pt idx="70694">
                  <c:v>2.4643137254901957</c:v>
                </c:pt>
                <c:pt idx="70695">
                  <c:v>2.4643137254901957</c:v>
                </c:pt>
                <c:pt idx="70696">
                  <c:v>2.4643137254901957</c:v>
                </c:pt>
                <c:pt idx="70697">
                  <c:v>2.4643137254901957</c:v>
                </c:pt>
                <c:pt idx="70698">
                  <c:v>2.4643137254901957</c:v>
                </c:pt>
                <c:pt idx="70699">
                  <c:v>2.4643137254901957</c:v>
                </c:pt>
                <c:pt idx="70700">
                  <c:v>2.4643137254901957</c:v>
                </c:pt>
                <c:pt idx="70701">
                  <c:v>2.4643137254901957</c:v>
                </c:pt>
                <c:pt idx="70702">
                  <c:v>2.4643137254901957</c:v>
                </c:pt>
                <c:pt idx="70703">
                  <c:v>2.4643137254901957</c:v>
                </c:pt>
                <c:pt idx="70704">
                  <c:v>2.4643137254901957</c:v>
                </c:pt>
                <c:pt idx="70705">
                  <c:v>2.4643137254901957</c:v>
                </c:pt>
                <c:pt idx="70706">
                  <c:v>2.4643137254901957</c:v>
                </c:pt>
                <c:pt idx="70707">
                  <c:v>2.4643137254901957</c:v>
                </c:pt>
                <c:pt idx="70708">
                  <c:v>2.4643137254901957</c:v>
                </c:pt>
                <c:pt idx="70709">
                  <c:v>2.4643137254901957</c:v>
                </c:pt>
                <c:pt idx="70710">
                  <c:v>2.4643137254901957</c:v>
                </c:pt>
                <c:pt idx="70711">
                  <c:v>2.4643137254901957</c:v>
                </c:pt>
                <c:pt idx="70712">
                  <c:v>2.4643137254901957</c:v>
                </c:pt>
                <c:pt idx="70713">
                  <c:v>2.4643137254901957</c:v>
                </c:pt>
                <c:pt idx="70714">
                  <c:v>2.4643137254901957</c:v>
                </c:pt>
                <c:pt idx="70715">
                  <c:v>2.4643137254901957</c:v>
                </c:pt>
                <c:pt idx="70716">
                  <c:v>2.4643137254901957</c:v>
                </c:pt>
                <c:pt idx="70717">
                  <c:v>2.4643137254901957</c:v>
                </c:pt>
                <c:pt idx="70718">
                  <c:v>2.4643137254901957</c:v>
                </c:pt>
                <c:pt idx="70719">
                  <c:v>2.4643137254901957</c:v>
                </c:pt>
                <c:pt idx="70720">
                  <c:v>2.4643137254901957</c:v>
                </c:pt>
                <c:pt idx="70721">
                  <c:v>2.4643137254901957</c:v>
                </c:pt>
                <c:pt idx="70722">
                  <c:v>2.4643137254901957</c:v>
                </c:pt>
                <c:pt idx="70723">
                  <c:v>2.4643137254901957</c:v>
                </c:pt>
                <c:pt idx="70724">
                  <c:v>2.4643137254901957</c:v>
                </c:pt>
                <c:pt idx="70725">
                  <c:v>2.4643137254901957</c:v>
                </c:pt>
                <c:pt idx="70726">
                  <c:v>2.4643137254901957</c:v>
                </c:pt>
                <c:pt idx="70727">
                  <c:v>2.4643137254901957</c:v>
                </c:pt>
                <c:pt idx="70728">
                  <c:v>2.4643137254901957</c:v>
                </c:pt>
                <c:pt idx="70729">
                  <c:v>2.4643137254901957</c:v>
                </c:pt>
                <c:pt idx="70730">
                  <c:v>2.4643137254901957</c:v>
                </c:pt>
                <c:pt idx="70731">
                  <c:v>2.4643137254901957</c:v>
                </c:pt>
                <c:pt idx="70732">
                  <c:v>2.4643137254901957</c:v>
                </c:pt>
                <c:pt idx="70733">
                  <c:v>2.4643137254901957</c:v>
                </c:pt>
                <c:pt idx="70734">
                  <c:v>2.4643137254901957</c:v>
                </c:pt>
                <c:pt idx="70735">
                  <c:v>2.4643137254901957</c:v>
                </c:pt>
                <c:pt idx="70736">
                  <c:v>2.4643137254901957</c:v>
                </c:pt>
                <c:pt idx="70737">
                  <c:v>2.4643137254901957</c:v>
                </c:pt>
                <c:pt idx="70738">
                  <c:v>2.4643137254901957</c:v>
                </c:pt>
                <c:pt idx="70739">
                  <c:v>2.4643137254901957</c:v>
                </c:pt>
                <c:pt idx="70740">
                  <c:v>2.4643137254901957</c:v>
                </c:pt>
                <c:pt idx="70741">
                  <c:v>2.4643137254901957</c:v>
                </c:pt>
                <c:pt idx="70742">
                  <c:v>2.6117647058823525</c:v>
                </c:pt>
                <c:pt idx="70743">
                  <c:v>2.6117647058823525</c:v>
                </c:pt>
                <c:pt idx="70744">
                  <c:v>2.6117647058823525</c:v>
                </c:pt>
                <c:pt idx="70745">
                  <c:v>2.6117647058823525</c:v>
                </c:pt>
                <c:pt idx="70746">
                  <c:v>2.6117647058823525</c:v>
                </c:pt>
                <c:pt idx="70747">
                  <c:v>2.6117647058823525</c:v>
                </c:pt>
                <c:pt idx="70748">
                  <c:v>2.6117647058823525</c:v>
                </c:pt>
                <c:pt idx="70749">
                  <c:v>2.6117647058823525</c:v>
                </c:pt>
                <c:pt idx="70750">
                  <c:v>2.6117647058823525</c:v>
                </c:pt>
                <c:pt idx="70751">
                  <c:v>2.6117647058823525</c:v>
                </c:pt>
                <c:pt idx="70752">
                  <c:v>2.6117647058823525</c:v>
                </c:pt>
                <c:pt idx="70753">
                  <c:v>2.6117647058823525</c:v>
                </c:pt>
                <c:pt idx="70754">
                  <c:v>2.6117647058823525</c:v>
                </c:pt>
                <c:pt idx="70755">
                  <c:v>2.6117647058823525</c:v>
                </c:pt>
                <c:pt idx="70756">
                  <c:v>2.6117647058823525</c:v>
                </c:pt>
                <c:pt idx="70757">
                  <c:v>2.6117647058823525</c:v>
                </c:pt>
                <c:pt idx="70758">
                  <c:v>2.6117647058823525</c:v>
                </c:pt>
                <c:pt idx="70759">
                  <c:v>2.6117647058823525</c:v>
                </c:pt>
                <c:pt idx="70760">
                  <c:v>2.6117647058823525</c:v>
                </c:pt>
                <c:pt idx="70761">
                  <c:v>2.6117647058823525</c:v>
                </c:pt>
                <c:pt idx="70762">
                  <c:v>2.6117647058823525</c:v>
                </c:pt>
                <c:pt idx="70763">
                  <c:v>2.6117647058823525</c:v>
                </c:pt>
                <c:pt idx="70764">
                  <c:v>2.6117647058823525</c:v>
                </c:pt>
                <c:pt idx="70765">
                  <c:v>2.6117647058823525</c:v>
                </c:pt>
                <c:pt idx="70766">
                  <c:v>2.6117647058823525</c:v>
                </c:pt>
                <c:pt idx="70767">
                  <c:v>2.6117647058823525</c:v>
                </c:pt>
                <c:pt idx="70768">
                  <c:v>2.6117647058823525</c:v>
                </c:pt>
                <c:pt idx="70769">
                  <c:v>2.6117647058823525</c:v>
                </c:pt>
                <c:pt idx="70770">
                  <c:v>2.6117647058823525</c:v>
                </c:pt>
                <c:pt idx="70771">
                  <c:v>2.6117647058823525</c:v>
                </c:pt>
                <c:pt idx="70772">
                  <c:v>2.6117647058823525</c:v>
                </c:pt>
                <c:pt idx="70773">
                  <c:v>2.6117647058823525</c:v>
                </c:pt>
                <c:pt idx="70774">
                  <c:v>2.6117647058823525</c:v>
                </c:pt>
                <c:pt idx="70775">
                  <c:v>2.6117647058823525</c:v>
                </c:pt>
                <c:pt idx="70776">
                  <c:v>2.6117647058823525</c:v>
                </c:pt>
                <c:pt idx="70777">
                  <c:v>2.6117647058823525</c:v>
                </c:pt>
                <c:pt idx="70778">
                  <c:v>2.6117647058823525</c:v>
                </c:pt>
                <c:pt idx="70779">
                  <c:v>2.4643137254901957</c:v>
                </c:pt>
                <c:pt idx="70780">
                  <c:v>2.4643137254901957</c:v>
                </c:pt>
                <c:pt idx="70781">
                  <c:v>2.4643137254901957</c:v>
                </c:pt>
                <c:pt idx="70782">
                  <c:v>2.4643137254901957</c:v>
                </c:pt>
                <c:pt idx="70783">
                  <c:v>2.4643137254901957</c:v>
                </c:pt>
                <c:pt idx="70784">
                  <c:v>2.4643137254901957</c:v>
                </c:pt>
                <c:pt idx="70785">
                  <c:v>2.4643137254901957</c:v>
                </c:pt>
                <c:pt idx="70786">
                  <c:v>2.4643137254901957</c:v>
                </c:pt>
                <c:pt idx="70787">
                  <c:v>2.4643137254901957</c:v>
                </c:pt>
                <c:pt idx="70788">
                  <c:v>2.4643137254901957</c:v>
                </c:pt>
                <c:pt idx="70789">
                  <c:v>2.4643137254901957</c:v>
                </c:pt>
                <c:pt idx="70790">
                  <c:v>2.4643137254901957</c:v>
                </c:pt>
                <c:pt idx="70791">
                  <c:v>2.4643137254901957</c:v>
                </c:pt>
                <c:pt idx="70792">
                  <c:v>2.4643137254901957</c:v>
                </c:pt>
                <c:pt idx="70793">
                  <c:v>2.4643137254901957</c:v>
                </c:pt>
                <c:pt idx="70794">
                  <c:v>2.4643137254901957</c:v>
                </c:pt>
                <c:pt idx="70795">
                  <c:v>2.4643137254901957</c:v>
                </c:pt>
                <c:pt idx="70796">
                  <c:v>2.4643137254901957</c:v>
                </c:pt>
                <c:pt idx="70797">
                  <c:v>2.4643137254901957</c:v>
                </c:pt>
                <c:pt idx="70798">
                  <c:v>2.4643137254901957</c:v>
                </c:pt>
                <c:pt idx="70799">
                  <c:v>2.4643137254901957</c:v>
                </c:pt>
                <c:pt idx="70800">
                  <c:v>2.4643137254901957</c:v>
                </c:pt>
                <c:pt idx="70801">
                  <c:v>2.4643137254901957</c:v>
                </c:pt>
                <c:pt idx="70802">
                  <c:v>2.4643137254901957</c:v>
                </c:pt>
                <c:pt idx="70803">
                  <c:v>2.4643137254901957</c:v>
                </c:pt>
                <c:pt idx="70804">
                  <c:v>2.4643137254901957</c:v>
                </c:pt>
                <c:pt idx="70805">
                  <c:v>2.4643137254901957</c:v>
                </c:pt>
                <c:pt idx="70806">
                  <c:v>2.4643137254901957</c:v>
                </c:pt>
                <c:pt idx="70807">
                  <c:v>2.4643137254901957</c:v>
                </c:pt>
                <c:pt idx="70808">
                  <c:v>2.4643137254901957</c:v>
                </c:pt>
                <c:pt idx="70809">
                  <c:v>2.4643137254901957</c:v>
                </c:pt>
                <c:pt idx="70810">
                  <c:v>2.4643137254901957</c:v>
                </c:pt>
                <c:pt idx="70811">
                  <c:v>2.4643137254901957</c:v>
                </c:pt>
                <c:pt idx="70812">
                  <c:v>2.4643137254901957</c:v>
                </c:pt>
                <c:pt idx="70813">
                  <c:v>2.4643137254901957</c:v>
                </c:pt>
                <c:pt idx="70814">
                  <c:v>2.4643137254901957</c:v>
                </c:pt>
                <c:pt idx="70815">
                  <c:v>2.4643137254901957</c:v>
                </c:pt>
                <c:pt idx="70816">
                  <c:v>2.4643137254901957</c:v>
                </c:pt>
                <c:pt idx="70817">
                  <c:v>2.4643137254901957</c:v>
                </c:pt>
                <c:pt idx="70818">
                  <c:v>2.4643137254901957</c:v>
                </c:pt>
                <c:pt idx="70819">
                  <c:v>2.4643137254901957</c:v>
                </c:pt>
                <c:pt idx="70820">
                  <c:v>2.4643137254901957</c:v>
                </c:pt>
                <c:pt idx="70821">
                  <c:v>2.4643137254901957</c:v>
                </c:pt>
                <c:pt idx="70822">
                  <c:v>2.4643137254901957</c:v>
                </c:pt>
                <c:pt idx="70823">
                  <c:v>2.4643137254901957</c:v>
                </c:pt>
                <c:pt idx="70824">
                  <c:v>2.4643137254901957</c:v>
                </c:pt>
                <c:pt idx="70825">
                  <c:v>2.4643137254901957</c:v>
                </c:pt>
                <c:pt idx="70826">
                  <c:v>2.4643137254901957</c:v>
                </c:pt>
                <c:pt idx="70827">
                  <c:v>2.4643137254901957</c:v>
                </c:pt>
                <c:pt idx="70828">
                  <c:v>2.4643137254901957</c:v>
                </c:pt>
                <c:pt idx="70829">
                  <c:v>2.4643137254901957</c:v>
                </c:pt>
                <c:pt idx="70830">
                  <c:v>2.4643137254901957</c:v>
                </c:pt>
                <c:pt idx="70831">
                  <c:v>2.4643137254901957</c:v>
                </c:pt>
                <c:pt idx="70832">
                  <c:v>2.4643137254901957</c:v>
                </c:pt>
                <c:pt idx="70833">
                  <c:v>2.4643137254901957</c:v>
                </c:pt>
                <c:pt idx="70834">
                  <c:v>2.4643137254901957</c:v>
                </c:pt>
                <c:pt idx="70835">
                  <c:v>2.4643137254901957</c:v>
                </c:pt>
                <c:pt idx="70836">
                  <c:v>2.4643137254901957</c:v>
                </c:pt>
                <c:pt idx="70837">
                  <c:v>2.4643137254901957</c:v>
                </c:pt>
                <c:pt idx="70838">
                  <c:v>2.6117647058823525</c:v>
                </c:pt>
                <c:pt idx="70839">
                  <c:v>2.6117647058823525</c:v>
                </c:pt>
                <c:pt idx="70840">
                  <c:v>2.6117647058823525</c:v>
                </c:pt>
                <c:pt idx="70841">
                  <c:v>2.6117647058823525</c:v>
                </c:pt>
                <c:pt idx="70842">
                  <c:v>2.6117647058823525</c:v>
                </c:pt>
                <c:pt idx="70843">
                  <c:v>2.6117647058823525</c:v>
                </c:pt>
                <c:pt idx="70844">
                  <c:v>2.6117647058823525</c:v>
                </c:pt>
                <c:pt idx="70845">
                  <c:v>2.6117647058823525</c:v>
                </c:pt>
                <c:pt idx="70846">
                  <c:v>2.6117647058823525</c:v>
                </c:pt>
                <c:pt idx="70847">
                  <c:v>2.6117647058823525</c:v>
                </c:pt>
                <c:pt idx="70848">
                  <c:v>2.6117647058823525</c:v>
                </c:pt>
                <c:pt idx="70849">
                  <c:v>2.6117647058823525</c:v>
                </c:pt>
                <c:pt idx="70850">
                  <c:v>2.6117647058823525</c:v>
                </c:pt>
                <c:pt idx="70851">
                  <c:v>2.6117647058823525</c:v>
                </c:pt>
                <c:pt idx="70852">
                  <c:v>2.6117647058823525</c:v>
                </c:pt>
                <c:pt idx="70853">
                  <c:v>2.6117647058823525</c:v>
                </c:pt>
                <c:pt idx="70854">
                  <c:v>2.6117647058823525</c:v>
                </c:pt>
                <c:pt idx="70855">
                  <c:v>2.6117647058823525</c:v>
                </c:pt>
                <c:pt idx="70856">
                  <c:v>2.6117647058823525</c:v>
                </c:pt>
                <c:pt idx="70857">
                  <c:v>2.6117647058823525</c:v>
                </c:pt>
                <c:pt idx="70858">
                  <c:v>2.6117647058823525</c:v>
                </c:pt>
                <c:pt idx="70859">
                  <c:v>2.6117647058823525</c:v>
                </c:pt>
                <c:pt idx="70860">
                  <c:v>2.6117647058823525</c:v>
                </c:pt>
                <c:pt idx="70861">
                  <c:v>2.6117647058823525</c:v>
                </c:pt>
                <c:pt idx="70862">
                  <c:v>2.6117647058823525</c:v>
                </c:pt>
                <c:pt idx="70863">
                  <c:v>2.6117647058823525</c:v>
                </c:pt>
                <c:pt idx="70864">
                  <c:v>2.6117647058823525</c:v>
                </c:pt>
                <c:pt idx="70865">
                  <c:v>2.6117647058823525</c:v>
                </c:pt>
                <c:pt idx="70866">
                  <c:v>2.6117647058823525</c:v>
                </c:pt>
                <c:pt idx="70867">
                  <c:v>2.6117647058823525</c:v>
                </c:pt>
                <c:pt idx="70868">
                  <c:v>2.6117647058823525</c:v>
                </c:pt>
                <c:pt idx="70869">
                  <c:v>2.6117647058823525</c:v>
                </c:pt>
                <c:pt idx="70870">
                  <c:v>2.6117647058823525</c:v>
                </c:pt>
                <c:pt idx="70871">
                  <c:v>2.6117647058823525</c:v>
                </c:pt>
                <c:pt idx="70872">
                  <c:v>2.6117647058823525</c:v>
                </c:pt>
                <c:pt idx="70873">
                  <c:v>2.4643137254901957</c:v>
                </c:pt>
                <c:pt idx="70874">
                  <c:v>2.4643137254901957</c:v>
                </c:pt>
                <c:pt idx="70875">
                  <c:v>2.4643137254901957</c:v>
                </c:pt>
                <c:pt idx="70876">
                  <c:v>2.4643137254901957</c:v>
                </c:pt>
                <c:pt idx="70877">
                  <c:v>2.4643137254901957</c:v>
                </c:pt>
                <c:pt idx="70878">
                  <c:v>2.4643137254901957</c:v>
                </c:pt>
                <c:pt idx="70879">
                  <c:v>2.4643137254901957</c:v>
                </c:pt>
                <c:pt idx="70880">
                  <c:v>2.4643137254901957</c:v>
                </c:pt>
                <c:pt idx="70881">
                  <c:v>2.4643137254901957</c:v>
                </c:pt>
                <c:pt idx="70882">
                  <c:v>2.4643137254901957</c:v>
                </c:pt>
                <c:pt idx="70883">
                  <c:v>2.4643137254901957</c:v>
                </c:pt>
                <c:pt idx="70884">
                  <c:v>2.4643137254901957</c:v>
                </c:pt>
                <c:pt idx="70885">
                  <c:v>2.4643137254901957</c:v>
                </c:pt>
                <c:pt idx="70886">
                  <c:v>2.4643137254901957</c:v>
                </c:pt>
                <c:pt idx="70887">
                  <c:v>2.4643137254901957</c:v>
                </c:pt>
                <c:pt idx="70888">
                  <c:v>2.4643137254901957</c:v>
                </c:pt>
                <c:pt idx="70889">
                  <c:v>2.4643137254901957</c:v>
                </c:pt>
                <c:pt idx="70890">
                  <c:v>2.4643137254901957</c:v>
                </c:pt>
                <c:pt idx="70891">
                  <c:v>2.4643137254901957</c:v>
                </c:pt>
                <c:pt idx="70892">
                  <c:v>2.4643137254901957</c:v>
                </c:pt>
                <c:pt idx="70893">
                  <c:v>2.4643137254901957</c:v>
                </c:pt>
                <c:pt idx="70894">
                  <c:v>2.4643137254901957</c:v>
                </c:pt>
                <c:pt idx="70895">
                  <c:v>2.4643137254901957</c:v>
                </c:pt>
                <c:pt idx="70896">
                  <c:v>2.4643137254901957</c:v>
                </c:pt>
                <c:pt idx="70897">
                  <c:v>2.4643137254901957</c:v>
                </c:pt>
                <c:pt idx="70898">
                  <c:v>2.4643137254901957</c:v>
                </c:pt>
                <c:pt idx="70899">
                  <c:v>2.4643137254901957</c:v>
                </c:pt>
                <c:pt idx="70900">
                  <c:v>2.4643137254901957</c:v>
                </c:pt>
                <c:pt idx="70901">
                  <c:v>2.4643137254901957</c:v>
                </c:pt>
                <c:pt idx="70902">
                  <c:v>2.4643137254901957</c:v>
                </c:pt>
                <c:pt idx="70903">
                  <c:v>2.4643137254901957</c:v>
                </c:pt>
                <c:pt idx="70904">
                  <c:v>2.4643137254901957</c:v>
                </c:pt>
                <c:pt idx="70905">
                  <c:v>2.4643137254901957</c:v>
                </c:pt>
                <c:pt idx="70906">
                  <c:v>2.4643137254901957</c:v>
                </c:pt>
                <c:pt idx="70907">
                  <c:v>2.4643137254901957</c:v>
                </c:pt>
                <c:pt idx="70908">
                  <c:v>2.4643137254901957</c:v>
                </c:pt>
                <c:pt idx="70909">
                  <c:v>2.4643137254901957</c:v>
                </c:pt>
                <c:pt idx="70910">
                  <c:v>2.4643137254901957</c:v>
                </c:pt>
                <c:pt idx="70911">
                  <c:v>2.4643137254901957</c:v>
                </c:pt>
                <c:pt idx="70912">
                  <c:v>2.4643137254901957</c:v>
                </c:pt>
                <c:pt idx="70913">
                  <c:v>2.4643137254901957</c:v>
                </c:pt>
                <c:pt idx="70914">
                  <c:v>2.4643137254901957</c:v>
                </c:pt>
                <c:pt idx="70915">
                  <c:v>2.4643137254901957</c:v>
                </c:pt>
                <c:pt idx="70916">
                  <c:v>2.4643137254901957</c:v>
                </c:pt>
                <c:pt idx="70917">
                  <c:v>2.4643137254901957</c:v>
                </c:pt>
                <c:pt idx="70918">
                  <c:v>2.4643137254901957</c:v>
                </c:pt>
                <c:pt idx="70919">
                  <c:v>2.4643137254901957</c:v>
                </c:pt>
                <c:pt idx="70920">
                  <c:v>2.4643137254901957</c:v>
                </c:pt>
                <c:pt idx="70921">
                  <c:v>2.4643137254901957</c:v>
                </c:pt>
                <c:pt idx="70922">
                  <c:v>2.4643137254901957</c:v>
                </c:pt>
                <c:pt idx="70923">
                  <c:v>2.4643137254901957</c:v>
                </c:pt>
                <c:pt idx="70924">
                  <c:v>2.4643137254901957</c:v>
                </c:pt>
                <c:pt idx="70925">
                  <c:v>2.4643137254901957</c:v>
                </c:pt>
                <c:pt idx="70926">
                  <c:v>2.4643137254901957</c:v>
                </c:pt>
                <c:pt idx="70927">
                  <c:v>2.4643137254901957</c:v>
                </c:pt>
                <c:pt idx="70928">
                  <c:v>2.4643137254901957</c:v>
                </c:pt>
                <c:pt idx="70929">
                  <c:v>2.4643137254901957</c:v>
                </c:pt>
                <c:pt idx="70930">
                  <c:v>2.4643137254901957</c:v>
                </c:pt>
                <c:pt idx="70931">
                  <c:v>2.4643137254901957</c:v>
                </c:pt>
                <c:pt idx="70932">
                  <c:v>2.4643137254901957</c:v>
                </c:pt>
                <c:pt idx="70933">
                  <c:v>2.6117647058823525</c:v>
                </c:pt>
                <c:pt idx="70934">
                  <c:v>2.6117647058823525</c:v>
                </c:pt>
                <c:pt idx="70935">
                  <c:v>2.6117647058823525</c:v>
                </c:pt>
                <c:pt idx="70936">
                  <c:v>2.6117647058823525</c:v>
                </c:pt>
                <c:pt idx="70937">
                  <c:v>2.6117647058823525</c:v>
                </c:pt>
                <c:pt idx="70938">
                  <c:v>2.6117647058823525</c:v>
                </c:pt>
                <c:pt idx="70939">
                  <c:v>2.6117647058823525</c:v>
                </c:pt>
                <c:pt idx="70940">
                  <c:v>2.6117647058823525</c:v>
                </c:pt>
                <c:pt idx="70941">
                  <c:v>2.6117647058823525</c:v>
                </c:pt>
                <c:pt idx="70942">
                  <c:v>2.6117647058823525</c:v>
                </c:pt>
                <c:pt idx="70943">
                  <c:v>2.6117647058823525</c:v>
                </c:pt>
                <c:pt idx="70944">
                  <c:v>2.6117647058823525</c:v>
                </c:pt>
                <c:pt idx="70945">
                  <c:v>2.6117647058823525</c:v>
                </c:pt>
                <c:pt idx="70946">
                  <c:v>2.6117647058823525</c:v>
                </c:pt>
                <c:pt idx="70947">
                  <c:v>2.6117647058823525</c:v>
                </c:pt>
                <c:pt idx="70948">
                  <c:v>2.6117647058823525</c:v>
                </c:pt>
                <c:pt idx="70949">
                  <c:v>2.6117647058823525</c:v>
                </c:pt>
                <c:pt idx="70950">
                  <c:v>2.6117647058823525</c:v>
                </c:pt>
                <c:pt idx="70951">
                  <c:v>2.6117647058823525</c:v>
                </c:pt>
                <c:pt idx="70952">
                  <c:v>2.6117647058823525</c:v>
                </c:pt>
                <c:pt idx="70953">
                  <c:v>2.6117647058823525</c:v>
                </c:pt>
                <c:pt idx="70954">
                  <c:v>2.6117647058823525</c:v>
                </c:pt>
                <c:pt idx="70955">
                  <c:v>2.6117647058823525</c:v>
                </c:pt>
                <c:pt idx="70956">
                  <c:v>2.6117647058823525</c:v>
                </c:pt>
                <c:pt idx="70957">
                  <c:v>2.6117647058823525</c:v>
                </c:pt>
                <c:pt idx="70958">
                  <c:v>2.6117647058823525</c:v>
                </c:pt>
                <c:pt idx="70959">
                  <c:v>2.6117647058823525</c:v>
                </c:pt>
                <c:pt idx="70960">
                  <c:v>2.6117647058823525</c:v>
                </c:pt>
                <c:pt idx="70961">
                  <c:v>2.6117647058823525</c:v>
                </c:pt>
                <c:pt idx="70962">
                  <c:v>2.6117647058823525</c:v>
                </c:pt>
                <c:pt idx="70963">
                  <c:v>2.6117647058823525</c:v>
                </c:pt>
                <c:pt idx="70964">
                  <c:v>2.6117647058823525</c:v>
                </c:pt>
                <c:pt idx="70965">
                  <c:v>2.6117647058823525</c:v>
                </c:pt>
                <c:pt idx="70966">
                  <c:v>2.6117647058823525</c:v>
                </c:pt>
                <c:pt idx="70967">
                  <c:v>2.6117647058823525</c:v>
                </c:pt>
                <c:pt idx="70968">
                  <c:v>2.6117647058823525</c:v>
                </c:pt>
                <c:pt idx="70969">
                  <c:v>2.4643137254901957</c:v>
                </c:pt>
                <c:pt idx="70970">
                  <c:v>2.4643137254901957</c:v>
                </c:pt>
                <c:pt idx="70971">
                  <c:v>2.4643137254901957</c:v>
                </c:pt>
                <c:pt idx="70972">
                  <c:v>2.4643137254901957</c:v>
                </c:pt>
                <c:pt idx="70973">
                  <c:v>2.4643137254901957</c:v>
                </c:pt>
                <c:pt idx="70974">
                  <c:v>2.4643137254901957</c:v>
                </c:pt>
                <c:pt idx="70975">
                  <c:v>2.4643137254901957</c:v>
                </c:pt>
                <c:pt idx="70976">
                  <c:v>2.4643137254901957</c:v>
                </c:pt>
                <c:pt idx="70977">
                  <c:v>2.4643137254901957</c:v>
                </c:pt>
                <c:pt idx="70978">
                  <c:v>2.4643137254901957</c:v>
                </c:pt>
                <c:pt idx="70979">
                  <c:v>2.4643137254901957</c:v>
                </c:pt>
                <c:pt idx="70980">
                  <c:v>2.4643137254901957</c:v>
                </c:pt>
                <c:pt idx="70981">
                  <c:v>2.4643137254901957</c:v>
                </c:pt>
                <c:pt idx="70982">
                  <c:v>2.4643137254901957</c:v>
                </c:pt>
                <c:pt idx="70983">
                  <c:v>2.4643137254901957</c:v>
                </c:pt>
                <c:pt idx="70984">
                  <c:v>2.4643137254901957</c:v>
                </c:pt>
                <c:pt idx="70985">
                  <c:v>2.4643137254901957</c:v>
                </c:pt>
                <c:pt idx="70986">
                  <c:v>2.4643137254901957</c:v>
                </c:pt>
                <c:pt idx="70987">
                  <c:v>2.4643137254901957</c:v>
                </c:pt>
                <c:pt idx="70988">
                  <c:v>2.4643137254901957</c:v>
                </c:pt>
                <c:pt idx="70989">
                  <c:v>2.4643137254901957</c:v>
                </c:pt>
                <c:pt idx="70990">
                  <c:v>2.4643137254901957</c:v>
                </c:pt>
                <c:pt idx="70991">
                  <c:v>2.4643137254901957</c:v>
                </c:pt>
                <c:pt idx="70992">
                  <c:v>2.4643137254901957</c:v>
                </c:pt>
                <c:pt idx="70993">
                  <c:v>2.4643137254901957</c:v>
                </c:pt>
                <c:pt idx="70994">
                  <c:v>2.4643137254901957</c:v>
                </c:pt>
                <c:pt idx="70995">
                  <c:v>2.4643137254901957</c:v>
                </c:pt>
                <c:pt idx="70996">
                  <c:v>2.4643137254901957</c:v>
                </c:pt>
                <c:pt idx="70997">
                  <c:v>2.4643137254901957</c:v>
                </c:pt>
                <c:pt idx="70998">
                  <c:v>2.4643137254901957</c:v>
                </c:pt>
                <c:pt idx="70999">
                  <c:v>2.4643137254901957</c:v>
                </c:pt>
                <c:pt idx="71000">
                  <c:v>2.4643137254901957</c:v>
                </c:pt>
                <c:pt idx="71001">
                  <c:v>2.4643137254901957</c:v>
                </c:pt>
                <c:pt idx="71002">
                  <c:v>2.4643137254901957</c:v>
                </c:pt>
                <c:pt idx="71003">
                  <c:v>2.4643137254901957</c:v>
                </c:pt>
                <c:pt idx="71004">
                  <c:v>2.4643137254901957</c:v>
                </c:pt>
                <c:pt idx="71005">
                  <c:v>2.4643137254901957</c:v>
                </c:pt>
                <c:pt idx="71006">
                  <c:v>2.4643137254901957</c:v>
                </c:pt>
                <c:pt idx="71007">
                  <c:v>2.4643137254901957</c:v>
                </c:pt>
                <c:pt idx="71008">
                  <c:v>2.4643137254901957</c:v>
                </c:pt>
                <c:pt idx="71009">
                  <c:v>2.4643137254901957</c:v>
                </c:pt>
                <c:pt idx="71010">
                  <c:v>2.4643137254901957</c:v>
                </c:pt>
                <c:pt idx="71011">
                  <c:v>2.4643137254901957</c:v>
                </c:pt>
                <c:pt idx="71012">
                  <c:v>2.4643137254901957</c:v>
                </c:pt>
                <c:pt idx="71013">
                  <c:v>2.4643137254901957</c:v>
                </c:pt>
                <c:pt idx="71014">
                  <c:v>2.4643137254901957</c:v>
                </c:pt>
                <c:pt idx="71015">
                  <c:v>2.4643137254901957</c:v>
                </c:pt>
                <c:pt idx="71016">
                  <c:v>2.4643137254901957</c:v>
                </c:pt>
                <c:pt idx="71017">
                  <c:v>2.4643137254901957</c:v>
                </c:pt>
                <c:pt idx="71018">
                  <c:v>2.4643137254901957</c:v>
                </c:pt>
                <c:pt idx="71019">
                  <c:v>2.4643137254901957</c:v>
                </c:pt>
                <c:pt idx="71020">
                  <c:v>2.4643137254901957</c:v>
                </c:pt>
                <c:pt idx="71021">
                  <c:v>2.4643137254901957</c:v>
                </c:pt>
                <c:pt idx="71022">
                  <c:v>2.4643137254901957</c:v>
                </c:pt>
                <c:pt idx="71023">
                  <c:v>2.4643137254901957</c:v>
                </c:pt>
                <c:pt idx="71024">
                  <c:v>2.4643137254901957</c:v>
                </c:pt>
                <c:pt idx="71025">
                  <c:v>2.4643137254901957</c:v>
                </c:pt>
                <c:pt idx="71026">
                  <c:v>2.4643137254901957</c:v>
                </c:pt>
                <c:pt idx="71027">
                  <c:v>2.4643137254901957</c:v>
                </c:pt>
                <c:pt idx="71028">
                  <c:v>2.6117647058823525</c:v>
                </c:pt>
                <c:pt idx="71029">
                  <c:v>2.6117647058823525</c:v>
                </c:pt>
                <c:pt idx="71030">
                  <c:v>2.6117647058823525</c:v>
                </c:pt>
                <c:pt idx="71031">
                  <c:v>2.6117647058823525</c:v>
                </c:pt>
                <c:pt idx="71032">
                  <c:v>2.6117647058823525</c:v>
                </c:pt>
                <c:pt idx="71033">
                  <c:v>2.6117647058823525</c:v>
                </c:pt>
                <c:pt idx="71034">
                  <c:v>2.6117647058823525</c:v>
                </c:pt>
                <c:pt idx="71035">
                  <c:v>2.6117647058823525</c:v>
                </c:pt>
                <c:pt idx="71036">
                  <c:v>2.6117647058823525</c:v>
                </c:pt>
                <c:pt idx="71037">
                  <c:v>2.6117647058823525</c:v>
                </c:pt>
                <c:pt idx="71038">
                  <c:v>2.6117647058823525</c:v>
                </c:pt>
                <c:pt idx="71039">
                  <c:v>2.6117647058823525</c:v>
                </c:pt>
                <c:pt idx="71040">
                  <c:v>2.6117647058823525</c:v>
                </c:pt>
                <c:pt idx="71041">
                  <c:v>2.6117647058823525</c:v>
                </c:pt>
                <c:pt idx="71042">
                  <c:v>2.6117647058823525</c:v>
                </c:pt>
                <c:pt idx="71043">
                  <c:v>2.6117647058823525</c:v>
                </c:pt>
                <c:pt idx="71044">
                  <c:v>2.6117647058823525</c:v>
                </c:pt>
                <c:pt idx="71045">
                  <c:v>2.6117647058823525</c:v>
                </c:pt>
                <c:pt idx="71046">
                  <c:v>2.6117647058823525</c:v>
                </c:pt>
                <c:pt idx="71047">
                  <c:v>2.6117647058823525</c:v>
                </c:pt>
                <c:pt idx="71048">
                  <c:v>2.6117647058823525</c:v>
                </c:pt>
                <c:pt idx="71049">
                  <c:v>2.6117647058823525</c:v>
                </c:pt>
                <c:pt idx="71050">
                  <c:v>2.6117647058823525</c:v>
                </c:pt>
                <c:pt idx="71051">
                  <c:v>2.6117647058823525</c:v>
                </c:pt>
                <c:pt idx="71052">
                  <c:v>2.6117647058823525</c:v>
                </c:pt>
                <c:pt idx="71053">
                  <c:v>2.6117647058823525</c:v>
                </c:pt>
                <c:pt idx="71054">
                  <c:v>2.6117647058823525</c:v>
                </c:pt>
                <c:pt idx="71055">
                  <c:v>2.6117647058823525</c:v>
                </c:pt>
                <c:pt idx="71056">
                  <c:v>2.6117647058823525</c:v>
                </c:pt>
                <c:pt idx="71057">
                  <c:v>2.6117647058823525</c:v>
                </c:pt>
                <c:pt idx="71058">
                  <c:v>2.6117647058823525</c:v>
                </c:pt>
                <c:pt idx="71059">
                  <c:v>2.6117647058823525</c:v>
                </c:pt>
                <c:pt idx="71060">
                  <c:v>2.6117647058823525</c:v>
                </c:pt>
                <c:pt idx="71061">
                  <c:v>2.6117647058823525</c:v>
                </c:pt>
                <c:pt idx="71062">
                  <c:v>2.6117647058823525</c:v>
                </c:pt>
                <c:pt idx="71063">
                  <c:v>2.6117647058823525</c:v>
                </c:pt>
                <c:pt idx="71064">
                  <c:v>2.6117647058823525</c:v>
                </c:pt>
                <c:pt idx="71065">
                  <c:v>2.6117647058823525</c:v>
                </c:pt>
                <c:pt idx="71066">
                  <c:v>2.4643137254901957</c:v>
                </c:pt>
                <c:pt idx="71067">
                  <c:v>2.4643137254901957</c:v>
                </c:pt>
                <c:pt idx="71068">
                  <c:v>2.4643137254901957</c:v>
                </c:pt>
                <c:pt idx="71069">
                  <c:v>2.4643137254901957</c:v>
                </c:pt>
                <c:pt idx="71070">
                  <c:v>2.4643137254901957</c:v>
                </c:pt>
                <c:pt idx="71071">
                  <c:v>2.4643137254901957</c:v>
                </c:pt>
                <c:pt idx="71072">
                  <c:v>2.4643137254901957</c:v>
                </c:pt>
                <c:pt idx="71073">
                  <c:v>2.4643137254901957</c:v>
                </c:pt>
                <c:pt idx="71074">
                  <c:v>2.4643137254901957</c:v>
                </c:pt>
                <c:pt idx="71075">
                  <c:v>2.4643137254901957</c:v>
                </c:pt>
                <c:pt idx="71076">
                  <c:v>2.4643137254901957</c:v>
                </c:pt>
                <c:pt idx="71077">
                  <c:v>2.4643137254901957</c:v>
                </c:pt>
                <c:pt idx="71078">
                  <c:v>2.4643137254901957</c:v>
                </c:pt>
                <c:pt idx="71079">
                  <c:v>2.4643137254901957</c:v>
                </c:pt>
                <c:pt idx="71080">
                  <c:v>2.4643137254901957</c:v>
                </c:pt>
                <c:pt idx="71081">
                  <c:v>2.4643137254901957</c:v>
                </c:pt>
                <c:pt idx="71082">
                  <c:v>2.4643137254901957</c:v>
                </c:pt>
                <c:pt idx="71083">
                  <c:v>2.4643137254901957</c:v>
                </c:pt>
                <c:pt idx="71084">
                  <c:v>2.4643137254901957</c:v>
                </c:pt>
                <c:pt idx="71085">
                  <c:v>2.4643137254901957</c:v>
                </c:pt>
                <c:pt idx="71086">
                  <c:v>2.4643137254901957</c:v>
                </c:pt>
                <c:pt idx="71087">
                  <c:v>2.4643137254901957</c:v>
                </c:pt>
                <c:pt idx="71088">
                  <c:v>2.4643137254901957</c:v>
                </c:pt>
                <c:pt idx="71089">
                  <c:v>2.4643137254901957</c:v>
                </c:pt>
                <c:pt idx="71090">
                  <c:v>2.4643137254901957</c:v>
                </c:pt>
                <c:pt idx="71091">
                  <c:v>2.4643137254901957</c:v>
                </c:pt>
                <c:pt idx="71092">
                  <c:v>2.4643137254901957</c:v>
                </c:pt>
                <c:pt idx="71093">
                  <c:v>2.4643137254901957</c:v>
                </c:pt>
                <c:pt idx="71094">
                  <c:v>2.4643137254901957</c:v>
                </c:pt>
                <c:pt idx="71095">
                  <c:v>2.4643137254901957</c:v>
                </c:pt>
                <c:pt idx="71096">
                  <c:v>2.4643137254901957</c:v>
                </c:pt>
                <c:pt idx="71097">
                  <c:v>2.4643137254901957</c:v>
                </c:pt>
                <c:pt idx="71098">
                  <c:v>2.4643137254901957</c:v>
                </c:pt>
                <c:pt idx="71099">
                  <c:v>2.4643137254901957</c:v>
                </c:pt>
                <c:pt idx="71100">
                  <c:v>2.4643137254901957</c:v>
                </c:pt>
                <c:pt idx="71101">
                  <c:v>2.4643137254901957</c:v>
                </c:pt>
                <c:pt idx="71102">
                  <c:v>2.4643137254901957</c:v>
                </c:pt>
                <c:pt idx="71103">
                  <c:v>2.4643137254901957</c:v>
                </c:pt>
                <c:pt idx="71104">
                  <c:v>2.4643137254901957</c:v>
                </c:pt>
                <c:pt idx="71105">
                  <c:v>2.4643137254901957</c:v>
                </c:pt>
                <c:pt idx="71106">
                  <c:v>2.4643137254901957</c:v>
                </c:pt>
                <c:pt idx="71107">
                  <c:v>2.4643137254901957</c:v>
                </c:pt>
                <c:pt idx="71108">
                  <c:v>2.4643137254901957</c:v>
                </c:pt>
                <c:pt idx="71109">
                  <c:v>2.4643137254901957</c:v>
                </c:pt>
                <c:pt idx="71110">
                  <c:v>2.4643137254901957</c:v>
                </c:pt>
                <c:pt idx="71111">
                  <c:v>2.4643137254901957</c:v>
                </c:pt>
                <c:pt idx="71112">
                  <c:v>2.4643137254901957</c:v>
                </c:pt>
                <c:pt idx="71113">
                  <c:v>2.4643137254901957</c:v>
                </c:pt>
                <c:pt idx="71114">
                  <c:v>2.4643137254901957</c:v>
                </c:pt>
                <c:pt idx="71115">
                  <c:v>2.4643137254901957</c:v>
                </c:pt>
                <c:pt idx="71116">
                  <c:v>2.4643137254901957</c:v>
                </c:pt>
                <c:pt idx="71117">
                  <c:v>2.4643137254901957</c:v>
                </c:pt>
                <c:pt idx="71118">
                  <c:v>2.4643137254901957</c:v>
                </c:pt>
                <c:pt idx="71119">
                  <c:v>2.4643137254901957</c:v>
                </c:pt>
                <c:pt idx="71120">
                  <c:v>2.4643137254901957</c:v>
                </c:pt>
                <c:pt idx="71121">
                  <c:v>2.4643137254901957</c:v>
                </c:pt>
                <c:pt idx="71122">
                  <c:v>2.4643137254901957</c:v>
                </c:pt>
                <c:pt idx="71123">
                  <c:v>2.6117647058823525</c:v>
                </c:pt>
                <c:pt idx="71124">
                  <c:v>2.6117647058823525</c:v>
                </c:pt>
                <c:pt idx="71125">
                  <c:v>2.6117647058823525</c:v>
                </c:pt>
                <c:pt idx="71126">
                  <c:v>2.6117647058823525</c:v>
                </c:pt>
                <c:pt idx="71127">
                  <c:v>2.6117647058823525</c:v>
                </c:pt>
                <c:pt idx="71128">
                  <c:v>2.6117647058823525</c:v>
                </c:pt>
                <c:pt idx="71129">
                  <c:v>2.6117647058823525</c:v>
                </c:pt>
                <c:pt idx="71130">
                  <c:v>2.6117647058823525</c:v>
                </c:pt>
                <c:pt idx="71131">
                  <c:v>2.6117647058823525</c:v>
                </c:pt>
                <c:pt idx="71132">
                  <c:v>2.6117647058823525</c:v>
                </c:pt>
                <c:pt idx="71133">
                  <c:v>2.6117647058823525</c:v>
                </c:pt>
                <c:pt idx="71134">
                  <c:v>2.6117647058823525</c:v>
                </c:pt>
                <c:pt idx="71135">
                  <c:v>2.6117647058823525</c:v>
                </c:pt>
                <c:pt idx="71136">
                  <c:v>2.6117647058823525</c:v>
                </c:pt>
                <c:pt idx="71137">
                  <c:v>2.6117647058823525</c:v>
                </c:pt>
                <c:pt idx="71138">
                  <c:v>2.6117647058823525</c:v>
                </c:pt>
                <c:pt idx="71139">
                  <c:v>2.6117647058823525</c:v>
                </c:pt>
                <c:pt idx="71140">
                  <c:v>2.6117647058823525</c:v>
                </c:pt>
                <c:pt idx="71141">
                  <c:v>2.6117647058823525</c:v>
                </c:pt>
                <c:pt idx="71142">
                  <c:v>2.6117647058823525</c:v>
                </c:pt>
                <c:pt idx="71143">
                  <c:v>2.6117647058823525</c:v>
                </c:pt>
                <c:pt idx="71144">
                  <c:v>2.6117647058823525</c:v>
                </c:pt>
                <c:pt idx="71145">
                  <c:v>2.6117647058823525</c:v>
                </c:pt>
                <c:pt idx="71146">
                  <c:v>2.6117647058823525</c:v>
                </c:pt>
                <c:pt idx="71147">
                  <c:v>2.6117647058823525</c:v>
                </c:pt>
                <c:pt idx="71148">
                  <c:v>2.6117647058823525</c:v>
                </c:pt>
                <c:pt idx="71149">
                  <c:v>2.6117647058823525</c:v>
                </c:pt>
                <c:pt idx="71150">
                  <c:v>2.6117647058823525</c:v>
                </c:pt>
                <c:pt idx="71151">
                  <c:v>2.6117647058823525</c:v>
                </c:pt>
                <c:pt idx="71152">
                  <c:v>2.6117647058823525</c:v>
                </c:pt>
                <c:pt idx="71153">
                  <c:v>2.6117647058823525</c:v>
                </c:pt>
                <c:pt idx="71154">
                  <c:v>2.6117647058823525</c:v>
                </c:pt>
                <c:pt idx="71155">
                  <c:v>2.6117647058823525</c:v>
                </c:pt>
                <c:pt idx="71156">
                  <c:v>2.6117647058823525</c:v>
                </c:pt>
                <c:pt idx="71157">
                  <c:v>2.6117647058823525</c:v>
                </c:pt>
                <c:pt idx="71158">
                  <c:v>2.6117647058823525</c:v>
                </c:pt>
                <c:pt idx="71159">
                  <c:v>2.6117647058823525</c:v>
                </c:pt>
                <c:pt idx="71160">
                  <c:v>2.6117647058823525</c:v>
                </c:pt>
                <c:pt idx="71161">
                  <c:v>2.4643137254901957</c:v>
                </c:pt>
                <c:pt idx="71162">
                  <c:v>2.4643137254901957</c:v>
                </c:pt>
                <c:pt idx="71163">
                  <c:v>2.4643137254901957</c:v>
                </c:pt>
                <c:pt idx="71164">
                  <c:v>2.4643137254901957</c:v>
                </c:pt>
                <c:pt idx="71165">
                  <c:v>2.4643137254901957</c:v>
                </c:pt>
                <c:pt idx="71166">
                  <c:v>2.4643137254901957</c:v>
                </c:pt>
                <c:pt idx="71167">
                  <c:v>2.4643137254901957</c:v>
                </c:pt>
                <c:pt idx="71168">
                  <c:v>2.4643137254901957</c:v>
                </c:pt>
                <c:pt idx="71169">
                  <c:v>2.4643137254901957</c:v>
                </c:pt>
                <c:pt idx="71170">
                  <c:v>2.4643137254901957</c:v>
                </c:pt>
                <c:pt idx="71171">
                  <c:v>2.4643137254901957</c:v>
                </c:pt>
                <c:pt idx="71172">
                  <c:v>2.4643137254901957</c:v>
                </c:pt>
                <c:pt idx="71173">
                  <c:v>2.4643137254901957</c:v>
                </c:pt>
                <c:pt idx="71174">
                  <c:v>2.4643137254901957</c:v>
                </c:pt>
                <c:pt idx="71175">
                  <c:v>2.4643137254901957</c:v>
                </c:pt>
                <c:pt idx="71176">
                  <c:v>2.4643137254901957</c:v>
                </c:pt>
                <c:pt idx="71177">
                  <c:v>2.4643137254901957</c:v>
                </c:pt>
                <c:pt idx="71178">
                  <c:v>2.4643137254901957</c:v>
                </c:pt>
                <c:pt idx="71179">
                  <c:v>2.4643137254901957</c:v>
                </c:pt>
                <c:pt idx="71180">
                  <c:v>2.4643137254901957</c:v>
                </c:pt>
                <c:pt idx="71181">
                  <c:v>2.4643137254901957</c:v>
                </c:pt>
                <c:pt idx="71182">
                  <c:v>2.4643137254901957</c:v>
                </c:pt>
                <c:pt idx="71183">
                  <c:v>2.4643137254901957</c:v>
                </c:pt>
                <c:pt idx="71184">
                  <c:v>2.4643137254901957</c:v>
                </c:pt>
                <c:pt idx="71185">
                  <c:v>2.4643137254901957</c:v>
                </c:pt>
                <c:pt idx="71186">
                  <c:v>2.4643137254901957</c:v>
                </c:pt>
                <c:pt idx="71187">
                  <c:v>2.4643137254901957</c:v>
                </c:pt>
                <c:pt idx="71188">
                  <c:v>2.4643137254901957</c:v>
                </c:pt>
                <c:pt idx="71189">
                  <c:v>2.4643137254901957</c:v>
                </c:pt>
                <c:pt idx="71190">
                  <c:v>2.4643137254901957</c:v>
                </c:pt>
                <c:pt idx="71191">
                  <c:v>2.4643137254901957</c:v>
                </c:pt>
                <c:pt idx="71192">
                  <c:v>2.4643137254901957</c:v>
                </c:pt>
                <c:pt idx="71193">
                  <c:v>2.4643137254901957</c:v>
                </c:pt>
                <c:pt idx="71194">
                  <c:v>2.4643137254901957</c:v>
                </c:pt>
                <c:pt idx="71195">
                  <c:v>2.4643137254901957</c:v>
                </c:pt>
                <c:pt idx="71196">
                  <c:v>2.4643137254901957</c:v>
                </c:pt>
                <c:pt idx="71197">
                  <c:v>2.4643137254901957</c:v>
                </c:pt>
                <c:pt idx="71198">
                  <c:v>2.4643137254901957</c:v>
                </c:pt>
                <c:pt idx="71199">
                  <c:v>2.4643137254901957</c:v>
                </c:pt>
                <c:pt idx="71200">
                  <c:v>2.4643137254901957</c:v>
                </c:pt>
                <c:pt idx="71201">
                  <c:v>2.4643137254901957</c:v>
                </c:pt>
                <c:pt idx="71202">
                  <c:v>2.4643137254901957</c:v>
                </c:pt>
                <c:pt idx="71203">
                  <c:v>2.4643137254901957</c:v>
                </c:pt>
                <c:pt idx="71204">
                  <c:v>2.4643137254901957</c:v>
                </c:pt>
                <c:pt idx="71205">
                  <c:v>2.4643137254901957</c:v>
                </c:pt>
                <c:pt idx="71206">
                  <c:v>2.4643137254901957</c:v>
                </c:pt>
                <c:pt idx="71207">
                  <c:v>2.4643137254901957</c:v>
                </c:pt>
                <c:pt idx="71208">
                  <c:v>2.4643137254901957</c:v>
                </c:pt>
                <c:pt idx="71209">
                  <c:v>2.4643137254901957</c:v>
                </c:pt>
                <c:pt idx="71210">
                  <c:v>2.4643137254901957</c:v>
                </c:pt>
                <c:pt idx="71211">
                  <c:v>2.4643137254901957</c:v>
                </c:pt>
                <c:pt idx="71212">
                  <c:v>2.4643137254901957</c:v>
                </c:pt>
                <c:pt idx="71213">
                  <c:v>2.4643137254901957</c:v>
                </c:pt>
                <c:pt idx="71214">
                  <c:v>2.4643137254901957</c:v>
                </c:pt>
                <c:pt idx="71215">
                  <c:v>2.4643137254901957</c:v>
                </c:pt>
                <c:pt idx="71216">
                  <c:v>2.4643137254901957</c:v>
                </c:pt>
                <c:pt idx="71217">
                  <c:v>2.4643137254901957</c:v>
                </c:pt>
                <c:pt idx="71218">
                  <c:v>2.4643137254901957</c:v>
                </c:pt>
                <c:pt idx="71219">
                  <c:v>2.6117647058823525</c:v>
                </c:pt>
                <c:pt idx="71220">
                  <c:v>2.6117647058823525</c:v>
                </c:pt>
                <c:pt idx="71221">
                  <c:v>2.6117647058823525</c:v>
                </c:pt>
                <c:pt idx="71222">
                  <c:v>2.6117647058823525</c:v>
                </c:pt>
                <c:pt idx="71223">
                  <c:v>2.6117647058823525</c:v>
                </c:pt>
                <c:pt idx="71224">
                  <c:v>2.6117647058823525</c:v>
                </c:pt>
                <c:pt idx="71225">
                  <c:v>2.6117647058823525</c:v>
                </c:pt>
                <c:pt idx="71226">
                  <c:v>2.6117647058823525</c:v>
                </c:pt>
                <c:pt idx="71227">
                  <c:v>2.6117647058823525</c:v>
                </c:pt>
                <c:pt idx="71228">
                  <c:v>2.6117647058823525</c:v>
                </c:pt>
                <c:pt idx="71229">
                  <c:v>2.6117647058823525</c:v>
                </c:pt>
                <c:pt idx="71230">
                  <c:v>2.6117647058823525</c:v>
                </c:pt>
                <c:pt idx="71231">
                  <c:v>2.6117647058823525</c:v>
                </c:pt>
                <c:pt idx="71232">
                  <c:v>2.6117647058823525</c:v>
                </c:pt>
                <c:pt idx="71233">
                  <c:v>2.6117647058823525</c:v>
                </c:pt>
                <c:pt idx="71234">
                  <c:v>2.6117647058823525</c:v>
                </c:pt>
                <c:pt idx="71235">
                  <c:v>2.6117647058823525</c:v>
                </c:pt>
                <c:pt idx="71236">
                  <c:v>2.6117647058823525</c:v>
                </c:pt>
                <c:pt idx="71237">
                  <c:v>2.6117647058823525</c:v>
                </c:pt>
                <c:pt idx="71238">
                  <c:v>2.6117647058823525</c:v>
                </c:pt>
                <c:pt idx="71239">
                  <c:v>2.6117647058823525</c:v>
                </c:pt>
                <c:pt idx="71240">
                  <c:v>2.6117647058823525</c:v>
                </c:pt>
                <c:pt idx="71241">
                  <c:v>2.6117647058823525</c:v>
                </c:pt>
                <c:pt idx="71242">
                  <c:v>2.6117647058823525</c:v>
                </c:pt>
                <c:pt idx="71243">
                  <c:v>2.6117647058823525</c:v>
                </c:pt>
                <c:pt idx="71244">
                  <c:v>2.6117647058823525</c:v>
                </c:pt>
                <c:pt idx="71245">
                  <c:v>2.6117647058823525</c:v>
                </c:pt>
                <c:pt idx="71246">
                  <c:v>2.6117647058823525</c:v>
                </c:pt>
                <c:pt idx="71247">
                  <c:v>2.6117647058823525</c:v>
                </c:pt>
                <c:pt idx="71248">
                  <c:v>2.6117647058823525</c:v>
                </c:pt>
                <c:pt idx="71249">
                  <c:v>2.6117647058823525</c:v>
                </c:pt>
                <c:pt idx="71250">
                  <c:v>2.6117647058823525</c:v>
                </c:pt>
                <c:pt idx="71251">
                  <c:v>2.6117647058823525</c:v>
                </c:pt>
                <c:pt idx="71252">
                  <c:v>2.6117647058823525</c:v>
                </c:pt>
                <c:pt idx="71253">
                  <c:v>2.6117647058823525</c:v>
                </c:pt>
                <c:pt idx="71254">
                  <c:v>2.6117647058823525</c:v>
                </c:pt>
                <c:pt idx="71255">
                  <c:v>2.6117647058823525</c:v>
                </c:pt>
                <c:pt idx="71256">
                  <c:v>2.4643137254901957</c:v>
                </c:pt>
                <c:pt idx="71257">
                  <c:v>2.4643137254901957</c:v>
                </c:pt>
                <c:pt idx="71258">
                  <c:v>2.4643137254901957</c:v>
                </c:pt>
                <c:pt idx="71259">
                  <c:v>2.4643137254901957</c:v>
                </c:pt>
                <c:pt idx="71260">
                  <c:v>2.4643137254901957</c:v>
                </c:pt>
                <c:pt idx="71261">
                  <c:v>2.4643137254901957</c:v>
                </c:pt>
                <c:pt idx="71262">
                  <c:v>2.4643137254901957</c:v>
                </c:pt>
                <c:pt idx="71263">
                  <c:v>2.4643137254901957</c:v>
                </c:pt>
                <c:pt idx="71264">
                  <c:v>2.4643137254901957</c:v>
                </c:pt>
                <c:pt idx="71265">
                  <c:v>2.4643137254901957</c:v>
                </c:pt>
                <c:pt idx="71266">
                  <c:v>2.4643137254901957</c:v>
                </c:pt>
                <c:pt idx="71267">
                  <c:v>2.4643137254901957</c:v>
                </c:pt>
                <c:pt idx="71268">
                  <c:v>2.4643137254901957</c:v>
                </c:pt>
                <c:pt idx="71269">
                  <c:v>2.4643137254901957</c:v>
                </c:pt>
                <c:pt idx="71270">
                  <c:v>2.4643137254901957</c:v>
                </c:pt>
                <c:pt idx="71271">
                  <c:v>2.4643137254901957</c:v>
                </c:pt>
                <c:pt idx="71272">
                  <c:v>2.4643137254901957</c:v>
                </c:pt>
                <c:pt idx="71273">
                  <c:v>2.4643137254901957</c:v>
                </c:pt>
                <c:pt idx="71274">
                  <c:v>2.4643137254901957</c:v>
                </c:pt>
                <c:pt idx="71275">
                  <c:v>2.4643137254901957</c:v>
                </c:pt>
                <c:pt idx="71276">
                  <c:v>2.4643137254901957</c:v>
                </c:pt>
                <c:pt idx="71277">
                  <c:v>2.4643137254901957</c:v>
                </c:pt>
                <c:pt idx="71278">
                  <c:v>2.4643137254901957</c:v>
                </c:pt>
                <c:pt idx="71279">
                  <c:v>2.4643137254901957</c:v>
                </c:pt>
                <c:pt idx="71280">
                  <c:v>2.4643137254901957</c:v>
                </c:pt>
                <c:pt idx="71281">
                  <c:v>2.4643137254901957</c:v>
                </c:pt>
                <c:pt idx="71282">
                  <c:v>2.4643137254901957</c:v>
                </c:pt>
                <c:pt idx="71283">
                  <c:v>2.4643137254901957</c:v>
                </c:pt>
                <c:pt idx="71284">
                  <c:v>2.4643137254901957</c:v>
                </c:pt>
                <c:pt idx="71285">
                  <c:v>2.4643137254901957</c:v>
                </c:pt>
                <c:pt idx="71286">
                  <c:v>2.4643137254901957</c:v>
                </c:pt>
                <c:pt idx="71287">
                  <c:v>2.4643137254901957</c:v>
                </c:pt>
                <c:pt idx="71288">
                  <c:v>2.4643137254901957</c:v>
                </c:pt>
                <c:pt idx="71289">
                  <c:v>2.4643137254901957</c:v>
                </c:pt>
                <c:pt idx="71290">
                  <c:v>2.4643137254901957</c:v>
                </c:pt>
                <c:pt idx="71291">
                  <c:v>2.4643137254901957</c:v>
                </c:pt>
                <c:pt idx="71292">
                  <c:v>2.4643137254901957</c:v>
                </c:pt>
                <c:pt idx="71293">
                  <c:v>2.4643137254901957</c:v>
                </c:pt>
                <c:pt idx="71294">
                  <c:v>2.4643137254901957</c:v>
                </c:pt>
                <c:pt idx="71295">
                  <c:v>2.4643137254901957</c:v>
                </c:pt>
                <c:pt idx="71296">
                  <c:v>2.4643137254901957</c:v>
                </c:pt>
                <c:pt idx="71297">
                  <c:v>2.4643137254901957</c:v>
                </c:pt>
                <c:pt idx="71298">
                  <c:v>2.4643137254901957</c:v>
                </c:pt>
                <c:pt idx="71299">
                  <c:v>2.4643137254901957</c:v>
                </c:pt>
                <c:pt idx="71300">
                  <c:v>2.4643137254901957</c:v>
                </c:pt>
                <c:pt idx="71301">
                  <c:v>2.4643137254901957</c:v>
                </c:pt>
                <c:pt idx="71302">
                  <c:v>2.4643137254901957</c:v>
                </c:pt>
                <c:pt idx="71303">
                  <c:v>2.4643137254901957</c:v>
                </c:pt>
                <c:pt idx="71304">
                  <c:v>2.4643137254901957</c:v>
                </c:pt>
                <c:pt idx="71305">
                  <c:v>2.4643137254901957</c:v>
                </c:pt>
                <c:pt idx="71306">
                  <c:v>2.4643137254901957</c:v>
                </c:pt>
                <c:pt idx="71307">
                  <c:v>2.4643137254901957</c:v>
                </c:pt>
                <c:pt idx="71308">
                  <c:v>2.4643137254901957</c:v>
                </c:pt>
                <c:pt idx="71309">
                  <c:v>2.4643137254901957</c:v>
                </c:pt>
                <c:pt idx="71310">
                  <c:v>2.4643137254901957</c:v>
                </c:pt>
                <c:pt idx="71311">
                  <c:v>2.4643137254901957</c:v>
                </c:pt>
                <c:pt idx="71312">
                  <c:v>2.4643137254901957</c:v>
                </c:pt>
                <c:pt idx="71313">
                  <c:v>2.6117647058823525</c:v>
                </c:pt>
                <c:pt idx="71314">
                  <c:v>2.6117647058823525</c:v>
                </c:pt>
                <c:pt idx="71315">
                  <c:v>2.6117647058823525</c:v>
                </c:pt>
                <c:pt idx="71316">
                  <c:v>2.6117647058823525</c:v>
                </c:pt>
                <c:pt idx="71317">
                  <c:v>2.6117647058823525</c:v>
                </c:pt>
                <c:pt idx="71318">
                  <c:v>2.6117647058823525</c:v>
                </c:pt>
                <c:pt idx="71319">
                  <c:v>2.6117647058823525</c:v>
                </c:pt>
                <c:pt idx="71320">
                  <c:v>2.6117647058823525</c:v>
                </c:pt>
                <c:pt idx="71321">
                  <c:v>2.6117647058823525</c:v>
                </c:pt>
                <c:pt idx="71322">
                  <c:v>2.6117647058823525</c:v>
                </c:pt>
                <c:pt idx="71323">
                  <c:v>2.6117647058823525</c:v>
                </c:pt>
                <c:pt idx="71324">
                  <c:v>2.6117647058823525</c:v>
                </c:pt>
                <c:pt idx="71325">
                  <c:v>2.6117647058823525</c:v>
                </c:pt>
                <c:pt idx="71326">
                  <c:v>2.6117647058823525</c:v>
                </c:pt>
                <c:pt idx="71327">
                  <c:v>2.6117647058823525</c:v>
                </c:pt>
                <c:pt idx="71328">
                  <c:v>2.6117647058823525</c:v>
                </c:pt>
                <c:pt idx="71329">
                  <c:v>2.6117647058823525</c:v>
                </c:pt>
                <c:pt idx="71330">
                  <c:v>2.6117647058823525</c:v>
                </c:pt>
                <c:pt idx="71331">
                  <c:v>2.6117647058823525</c:v>
                </c:pt>
                <c:pt idx="71332">
                  <c:v>2.6117647058823525</c:v>
                </c:pt>
                <c:pt idx="71333">
                  <c:v>2.6117647058823525</c:v>
                </c:pt>
                <c:pt idx="71334">
                  <c:v>2.6117647058823525</c:v>
                </c:pt>
                <c:pt idx="71335">
                  <c:v>2.6117647058823525</c:v>
                </c:pt>
                <c:pt idx="71336">
                  <c:v>2.6117647058823525</c:v>
                </c:pt>
                <c:pt idx="71337">
                  <c:v>2.6117647058823525</c:v>
                </c:pt>
                <c:pt idx="71338">
                  <c:v>2.6117647058823525</c:v>
                </c:pt>
                <c:pt idx="71339">
                  <c:v>2.6117647058823525</c:v>
                </c:pt>
                <c:pt idx="71340">
                  <c:v>2.6117647058823525</c:v>
                </c:pt>
                <c:pt idx="71341">
                  <c:v>2.6117647058823525</c:v>
                </c:pt>
                <c:pt idx="71342">
                  <c:v>2.6117647058823525</c:v>
                </c:pt>
                <c:pt idx="71343">
                  <c:v>2.6117647058823525</c:v>
                </c:pt>
                <c:pt idx="71344">
                  <c:v>2.6117647058823525</c:v>
                </c:pt>
                <c:pt idx="71345">
                  <c:v>2.6117647058823525</c:v>
                </c:pt>
                <c:pt idx="71346">
                  <c:v>2.6117647058823525</c:v>
                </c:pt>
                <c:pt idx="71347">
                  <c:v>2.6117647058823525</c:v>
                </c:pt>
                <c:pt idx="71348">
                  <c:v>2.6117647058823525</c:v>
                </c:pt>
                <c:pt idx="71349">
                  <c:v>2.6117647058823525</c:v>
                </c:pt>
                <c:pt idx="71350">
                  <c:v>2.6117647058823525</c:v>
                </c:pt>
                <c:pt idx="71351">
                  <c:v>2.6117647058823525</c:v>
                </c:pt>
                <c:pt idx="71352">
                  <c:v>2.4643137254901957</c:v>
                </c:pt>
                <c:pt idx="71353">
                  <c:v>2.4643137254901957</c:v>
                </c:pt>
                <c:pt idx="71354">
                  <c:v>2.4643137254901957</c:v>
                </c:pt>
                <c:pt idx="71355">
                  <c:v>2.4643137254901957</c:v>
                </c:pt>
                <c:pt idx="71356">
                  <c:v>2.4643137254901957</c:v>
                </c:pt>
                <c:pt idx="71357">
                  <c:v>2.4643137254901957</c:v>
                </c:pt>
                <c:pt idx="71358">
                  <c:v>2.4643137254901957</c:v>
                </c:pt>
                <c:pt idx="71359">
                  <c:v>2.4643137254901957</c:v>
                </c:pt>
                <c:pt idx="71360">
                  <c:v>2.4643137254901957</c:v>
                </c:pt>
                <c:pt idx="71361">
                  <c:v>2.4643137254901957</c:v>
                </c:pt>
                <c:pt idx="71362">
                  <c:v>2.4643137254901957</c:v>
                </c:pt>
                <c:pt idx="71363">
                  <c:v>2.4643137254901957</c:v>
                </c:pt>
                <c:pt idx="71364">
                  <c:v>2.4643137254901957</c:v>
                </c:pt>
                <c:pt idx="71365">
                  <c:v>2.4643137254901957</c:v>
                </c:pt>
                <c:pt idx="71366">
                  <c:v>2.4643137254901957</c:v>
                </c:pt>
                <c:pt idx="71367">
                  <c:v>2.4643137254901957</c:v>
                </c:pt>
                <c:pt idx="71368">
                  <c:v>2.4643137254901957</c:v>
                </c:pt>
                <c:pt idx="71369">
                  <c:v>2.4643137254901957</c:v>
                </c:pt>
                <c:pt idx="71370">
                  <c:v>2.4643137254901957</c:v>
                </c:pt>
                <c:pt idx="71371">
                  <c:v>2.4643137254901957</c:v>
                </c:pt>
                <c:pt idx="71372">
                  <c:v>2.4643137254901957</c:v>
                </c:pt>
                <c:pt idx="71373">
                  <c:v>2.4643137254901957</c:v>
                </c:pt>
                <c:pt idx="71374">
                  <c:v>2.4643137254901957</c:v>
                </c:pt>
                <c:pt idx="71375">
                  <c:v>2.4643137254901957</c:v>
                </c:pt>
                <c:pt idx="71376">
                  <c:v>2.4643137254901957</c:v>
                </c:pt>
                <c:pt idx="71377">
                  <c:v>2.4643137254901957</c:v>
                </c:pt>
                <c:pt idx="71378">
                  <c:v>2.4643137254901957</c:v>
                </c:pt>
                <c:pt idx="71379">
                  <c:v>2.4643137254901957</c:v>
                </c:pt>
                <c:pt idx="71380">
                  <c:v>2.4643137254901957</c:v>
                </c:pt>
                <c:pt idx="71381">
                  <c:v>2.4643137254901957</c:v>
                </c:pt>
                <c:pt idx="71382">
                  <c:v>2.4643137254901957</c:v>
                </c:pt>
                <c:pt idx="71383">
                  <c:v>2.4643137254901957</c:v>
                </c:pt>
                <c:pt idx="71384">
                  <c:v>2.4643137254901957</c:v>
                </c:pt>
                <c:pt idx="71385">
                  <c:v>2.4643137254901957</c:v>
                </c:pt>
                <c:pt idx="71386">
                  <c:v>2.4643137254901957</c:v>
                </c:pt>
                <c:pt idx="71387">
                  <c:v>2.4643137254901957</c:v>
                </c:pt>
                <c:pt idx="71388">
                  <c:v>2.4643137254901957</c:v>
                </c:pt>
                <c:pt idx="71389">
                  <c:v>2.4643137254901957</c:v>
                </c:pt>
                <c:pt idx="71390">
                  <c:v>2.4643137254901957</c:v>
                </c:pt>
                <c:pt idx="71391">
                  <c:v>2.4643137254901957</c:v>
                </c:pt>
                <c:pt idx="71392">
                  <c:v>2.4643137254901957</c:v>
                </c:pt>
                <c:pt idx="71393">
                  <c:v>2.4643137254901957</c:v>
                </c:pt>
                <c:pt idx="71394">
                  <c:v>2.4643137254901957</c:v>
                </c:pt>
                <c:pt idx="71395">
                  <c:v>2.4643137254901957</c:v>
                </c:pt>
                <c:pt idx="71396">
                  <c:v>2.4643137254901957</c:v>
                </c:pt>
                <c:pt idx="71397">
                  <c:v>2.4643137254901957</c:v>
                </c:pt>
                <c:pt idx="71398">
                  <c:v>2.4643137254901957</c:v>
                </c:pt>
                <c:pt idx="71399">
                  <c:v>2.4643137254901957</c:v>
                </c:pt>
                <c:pt idx="71400">
                  <c:v>2.4643137254901957</c:v>
                </c:pt>
                <c:pt idx="71401">
                  <c:v>2.4643137254901957</c:v>
                </c:pt>
                <c:pt idx="71402">
                  <c:v>2.4643137254901957</c:v>
                </c:pt>
                <c:pt idx="71403">
                  <c:v>2.4643137254901957</c:v>
                </c:pt>
                <c:pt idx="71404">
                  <c:v>2.4643137254901957</c:v>
                </c:pt>
                <c:pt idx="71405">
                  <c:v>2.4643137254901957</c:v>
                </c:pt>
                <c:pt idx="71406">
                  <c:v>2.4643137254901957</c:v>
                </c:pt>
                <c:pt idx="71407">
                  <c:v>2.4643137254901957</c:v>
                </c:pt>
                <c:pt idx="71408">
                  <c:v>2.4643137254901957</c:v>
                </c:pt>
                <c:pt idx="71409">
                  <c:v>2.6117647058823525</c:v>
                </c:pt>
                <c:pt idx="71410">
                  <c:v>2.6117647058823525</c:v>
                </c:pt>
                <c:pt idx="71411">
                  <c:v>2.6117647058823525</c:v>
                </c:pt>
                <c:pt idx="71412">
                  <c:v>2.6117647058823525</c:v>
                </c:pt>
                <c:pt idx="71413">
                  <c:v>2.6117647058823525</c:v>
                </c:pt>
                <c:pt idx="71414">
                  <c:v>2.6117647058823525</c:v>
                </c:pt>
                <c:pt idx="71415">
                  <c:v>2.6117647058823525</c:v>
                </c:pt>
                <c:pt idx="71416">
                  <c:v>2.6117647058823525</c:v>
                </c:pt>
                <c:pt idx="71417">
                  <c:v>2.6117647058823525</c:v>
                </c:pt>
                <c:pt idx="71418">
                  <c:v>2.6117647058823525</c:v>
                </c:pt>
                <c:pt idx="71419">
                  <c:v>2.6117647058823525</c:v>
                </c:pt>
                <c:pt idx="71420">
                  <c:v>2.6117647058823525</c:v>
                </c:pt>
                <c:pt idx="71421">
                  <c:v>2.6117647058823525</c:v>
                </c:pt>
                <c:pt idx="71422">
                  <c:v>2.6117647058823525</c:v>
                </c:pt>
                <c:pt idx="71423">
                  <c:v>2.6117647058823525</c:v>
                </c:pt>
                <c:pt idx="71424">
                  <c:v>2.6117647058823525</c:v>
                </c:pt>
                <c:pt idx="71425">
                  <c:v>2.6117647058823525</c:v>
                </c:pt>
                <c:pt idx="71426">
                  <c:v>2.6117647058823525</c:v>
                </c:pt>
                <c:pt idx="71427">
                  <c:v>2.6117647058823525</c:v>
                </c:pt>
                <c:pt idx="71428">
                  <c:v>2.6117647058823525</c:v>
                </c:pt>
                <c:pt idx="71429">
                  <c:v>2.6117647058823525</c:v>
                </c:pt>
                <c:pt idx="71430">
                  <c:v>2.6117647058823525</c:v>
                </c:pt>
                <c:pt idx="71431">
                  <c:v>2.6117647058823525</c:v>
                </c:pt>
                <c:pt idx="71432">
                  <c:v>2.6117647058823525</c:v>
                </c:pt>
                <c:pt idx="71433">
                  <c:v>2.6117647058823525</c:v>
                </c:pt>
                <c:pt idx="71434">
                  <c:v>2.6117647058823525</c:v>
                </c:pt>
                <c:pt idx="71435">
                  <c:v>2.6117647058823525</c:v>
                </c:pt>
                <c:pt idx="71436">
                  <c:v>2.6117647058823525</c:v>
                </c:pt>
                <c:pt idx="71437">
                  <c:v>2.6117647058823525</c:v>
                </c:pt>
                <c:pt idx="71438">
                  <c:v>2.6117647058823525</c:v>
                </c:pt>
                <c:pt idx="71439">
                  <c:v>2.6117647058823525</c:v>
                </c:pt>
                <c:pt idx="71440">
                  <c:v>2.6117647058823525</c:v>
                </c:pt>
                <c:pt idx="71441">
                  <c:v>2.6117647058823525</c:v>
                </c:pt>
                <c:pt idx="71442">
                  <c:v>2.6117647058823525</c:v>
                </c:pt>
                <c:pt idx="71443">
                  <c:v>2.6117647058823525</c:v>
                </c:pt>
                <c:pt idx="71444">
                  <c:v>2.6117647058823525</c:v>
                </c:pt>
                <c:pt idx="71445">
                  <c:v>2.6117647058823525</c:v>
                </c:pt>
                <c:pt idx="71446">
                  <c:v>2.6117647058823525</c:v>
                </c:pt>
                <c:pt idx="71447">
                  <c:v>2.6117647058823525</c:v>
                </c:pt>
                <c:pt idx="71448">
                  <c:v>2.4643137254901957</c:v>
                </c:pt>
                <c:pt idx="71449">
                  <c:v>2.4643137254901957</c:v>
                </c:pt>
                <c:pt idx="71450">
                  <c:v>2.4643137254901957</c:v>
                </c:pt>
                <c:pt idx="71451">
                  <c:v>2.4643137254901957</c:v>
                </c:pt>
                <c:pt idx="71452">
                  <c:v>2.4643137254901957</c:v>
                </c:pt>
                <c:pt idx="71453">
                  <c:v>2.4643137254901957</c:v>
                </c:pt>
                <c:pt idx="71454">
                  <c:v>2.4643137254901957</c:v>
                </c:pt>
                <c:pt idx="71455">
                  <c:v>2.4643137254901957</c:v>
                </c:pt>
                <c:pt idx="71456">
                  <c:v>2.4643137254901957</c:v>
                </c:pt>
                <c:pt idx="71457">
                  <c:v>2.4643137254901957</c:v>
                </c:pt>
                <c:pt idx="71458">
                  <c:v>2.4643137254901957</c:v>
                </c:pt>
                <c:pt idx="71459">
                  <c:v>2.4643137254901957</c:v>
                </c:pt>
                <c:pt idx="71460">
                  <c:v>2.4643137254901957</c:v>
                </c:pt>
                <c:pt idx="71461">
                  <c:v>2.4643137254901957</c:v>
                </c:pt>
                <c:pt idx="71462">
                  <c:v>2.4643137254901957</c:v>
                </c:pt>
                <c:pt idx="71463">
                  <c:v>2.4643137254901957</c:v>
                </c:pt>
                <c:pt idx="71464">
                  <c:v>2.4643137254901957</c:v>
                </c:pt>
                <c:pt idx="71465">
                  <c:v>2.4643137254901957</c:v>
                </c:pt>
                <c:pt idx="71466">
                  <c:v>2.4643137254901957</c:v>
                </c:pt>
                <c:pt idx="71467">
                  <c:v>2.4643137254901957</c:v>
                </c:pt>
                <c:pt idx="71468">
                  <c:v>2.4643137254901957</c:v>
                </c:pt>
                <c:pt idx="71469">
                  <c:v>2.4643137254901957</c:v>
                </c:pt>
                <c:pt idx="71470">
                  <c:v>2.4643137254901957</c:v>
                </c:pt>
                <c:pt idx="71471">
                  <c:v>2.4643137254901957</c:v>
                </c:pt>
                <c:pt idx="71472">
                  <c:v>2.4643137254901957</c:v>
                </c:pt>
                <c:pt idx="71473">
                  <c:v>2.4643137254901957</c:v>
                </c:pt>
                <c:pt idx="71474">
                  <c:v>2.4643137254901957</c:v>
                </c:pt>
                <c:pt idx="71475">
                  <c:v>2.4643137254901957</c:v>
                </c:pt>
                <c:pt idx="71476">
                  <c:v>2.4643137254901957</c:v>
                </c:pt>
                <c:pt idx="71477">
                  <c:v>2.4643137254901957</c:v>
                </c:pt>
                <c:pt idx="71478">
                  <c:v>2.4643137254901957</c:v>
                </c:pt>
                <c:pt idx="71479">
                  <c:v>2.4643137254901957</c:v>
                </c:pt>
                <c:pt idx="71480">
                  <c:v>2.4643137254901957</c:v>
                </c:pt>
                <c:pt idx="71481">
                  <c:v>2.4643137254901957</c:v>
                </c:pt>
                <c:pt idx="71482">
                  <c:v>2.4643137254901957</c:v>
                </c:pt>
                <c:pt idx="71483">
                  <c:v>2.4643137254901957</c:v>
                </c:pt>
                <c:pt idx="71484">
                  <c:v>2.4643137254901957</c:v>
                </c:pt>
                <c:pt idx="71485">
                  <c:v>2.4643137254901957</c:v>
                </c:pt>
                <c:pt idx="71486">
                  <c:v>2.4643137254901957</c:v>
                </c:pt>
                <c:pt idx="71487">
                  <c:v>2.4643137254901957</c:v>
                </c:pt>
                <c:pt idx="71488">
                  <c:v>2.4643137254901957</c:v>
                </c:pt>
                <c:pt idx="71489">
                  <c:v>2.4643137254901957</c:v>
                </c:pt>
                <c:pt idx="71490">
                  <c:v>2.4643137254901957</c:v>
                </c:pt>
                <c:pt idx="71491">
                  <c:v>2.4643137254901957</c:v>
                </c:pt>
                <c:pt idx="71492">
                  <c:v>2.4643137254901957</c:v>
                </c:pt>
                <c:pt idx="71493">
                  <c:v>2.4643137254901957</c:v>
                </c:pt>
                <c:pt idx="71494">
                  <c:v>2.4643137254901957</c:v>
                </c:pt>
                <c:pt idx="71495">
                  <c:v>2.4643137254901957</c:v>
                </c:pt>
                <c:pt idx="71496">
                  <c:v>2.4643137254901957</c:v>
                </c:pt>
                <c:pt idx="71497">
                  <c:v>2.4643137254901957</c:v>
                </c:pt>
                <c:pt idx="71498">
                  <c:v>2.4643137254901957</c:v>
                </c:pt>
                <c:pt idx="71499">
                  <c:v>2.4643137254901957</c:v>
                </c:pt>
                <c:pt idx="71500">
                  <c:v>2.4643137254901957</c:v>
                </c:pt>
                <c:pt idx="71501">
                  <c:v>2.4643137254901957</c:v>
                </c:pt>
                <c:pt idx="71502">
                  <c:v>2.4643137254901957</c:v>
                </c:pt>
                <c:pt idx="71503">
                  <c:v>2.4643137254901957</c:v>
                </c:pt>
                <c:pt idx="71504">
                  <c:v>2.6117647058823525</c:v>
                </c:pt>
                <c:pt idx="71505">
                  <c:v>2.6117647058823525</c:v>
                </c:pt>
                <c:pt idx="71506">
                  <c:v>2.6117647058823525</c:v>
                </c:pt>
                <c:pt idx="71507">
                  <c:v>2.6117647058823525</c:v>
                </c:pt>
                <c:pt idx="71508">
                  <c:v>2.6117647058823525</c:v>
                </c:pt>
                <c:pt idx="71509">
                  <c:v>2.6117647058823525</c:v>
                </c:pt>
                <c:pt idx="71510">
                  <c:v>2.6117647058823525</c:v>
                </c:pt>
                <c:pt idx="71511">
                  <c:v>2.6117647058823525</c:v>
                </c:pt>
                <c:pt idx="71512">
                  <c:v>2.6117647058823525</c:v>
                </c:pt>
                <c:pt idx="71513">
                  <c:v>2.6117647058823525</c:v>
                </c:pt>
                <c:pt idx="71514">
                  <c:v>2.6117647058823525</c:v>
                </c:pt>
                <c:pt idx="71515">
                  <c:v>2.6117647058823525</c:v>
                </c:pt>
                <c:pt idx="71516">
                  <c:v>2.6117647058823525</c:v>
                </c:pt>
                <c:pt idx="71517">
                  <c:v>2.6117647058823525</c:v>
                </c:pt>
                <c:pt idx="71518">
                  <c:v>2.6117647058823525</c:v>
                </c:pt>
                <c:pt idx="71519">
                  <c:v>2.6117647058823525</c:v>
                </c:pt>
                <c:pt idx="71520">
                  <c:v>2.6117647058823525</c:v>
                </c:pt>
                <c:pt idx="71521">
                  <c:v>2.6117647058823525</c:v>
                </c:pt>
                <c:pt idx="71522">
                  <c:v>2.6117647058823525</c:v>
                </c:pt>
                <c:pt idx="71523">
                  <c:v>2.6117647058823525</c:v>
                </c:pt>
                <c:pt idx="71524">
                  <c:v>2.6117647058823525</c:v>
                </c:pt>
                <c:pt idx="71525">
                  <c:v>2.6117647058823525</c:v>
                </c:pt>
                <c:pt idx="71526">
                  <c:v>2.6117647058823525</c:v>
                </c:pt>
                <c:pt idx="71527">
                  <c:v>2.6117647058823525</c:v>
                </c:pt>
                <c:pt idx="71528">
                  <c:v>2.6117647058823525</c:v>
                </c:pt>
                <c:pt idx="71529">
                  <c:v>2.6117647058823525</c:v>
                </c:pt>
                <c:pt idx="71530">
                  <c:v>2.6117647058823525</c:v>
                </c:pt>
                <c:pt idx="71531">
                  <c:v>2.6117647058823525</c:v>
                </c:pt>
                <c:pt idx="71532">
                  <c:v>2.6117647058823525</c:v>
                </c:pt>
                <c:pt idx="71533">
                  <c:v>2.6117647058823525</c:v>
                </c:pt>
                <c:pt idx="71534">
                  <c:v>2.6117647058823525</c:v>
                </c:pt>
                <c:pt idx="71535">
                  <c:v>2.6117647058823525</c:v>
                </c:pt>
                <c:pt idx="71536">
                  <c:v>2.6117647058823525</c:v>
                </c:pt>
                <c:pt idx="71537">
                  <c:v>2.6117647058823525</c:v>
                </c:pt>
                <c:pt idx="71538">
                  <c:v>2.6117647058823525</c:v>
                </c:pt>
                <c:pt idx="71539">
                  <c:v>2.6117647058823525</c:v>
                </c:pt>
                <c:pt idx="71540">
                  <c:v>2.6117647058823525</c:v>
                </c:pt>
                <c:pt idx="71541">
                  <c:v>2.6117647058823525</c:v>
                </c:pt>
                <c:pt idx="71542">
                  <c:v>2.4643137254901957</c:v>
                </c:pt>
                <c:pt idx="71543">
                  <c:v>2.4643137254901957</c:v>
                </c:pt>
                <c:pt idx="71544">
                  <c:v>2.4643137254901957</c:v>
                </c:pt>
                <c:pt idx="71545">
                  <c:v>2.4643137254901957</c:v>
                </c:pt>
                <c:pt idx="71546">
                  <c:v>2.4643137254901957</c:v>
                </c:pt>
                <c:pt idx="71547">
                  <c:v>2.4643137254901957</c:v>
                </c:pt>
                <c:pt idx="71548">
                  <c:v>2.4643137254901957</c:v>
                </c:pt>
                <c:pt idx="71549">
                  <c:v>2.4643137254901957</c:v>
                </c:pt>
                <c:pt idx="71550">
                  <c:v>2.4643137254901957</c:v>
                </c:pt>
                <c:pt idx="71551">
                  <c:v>2.4643137254901957</c:v>
                </c:pt>
                <c:pt idx="71552">
                  <c:v>2.4643137254901957</c:v>
                </c:pt>
                <c:pt idx="71553">
                  <c:v>2.4643137254901957</c:v>
                </c:pt>
                <c:pt idx="71554">
                  <c:v>2.4643137254901957</c:v>
                </c:pt>
                <c:pt idx="71555">
                  <c:v>2.4643137254901957</c:v>
                </c:pt>
                <c:pt idx="71556">
                  <c:v>2.4643137254901957</c:v>
                </c:pt>
                <c:pt idx="71557">
                  <c:v>2.4643137254901957</c:v>
                </c:pt>
                <c:pt idx="71558">
                  <c:v>2.4643137254901957</c:v>
                </c:pt>
                <c:pt idx="71559">
                  <c:v>2.4643137254901957</c:v>
                </c:pt>
                <c:pt idx="71560">
                  <c:v>2.4643137254901957</c:v>
                </c:pt>
                <c:pt idx="71561">
                  <c:v>2.4643137254901957</c:v>
                </c:pt>
                <c:pt idx="71562">
                  <c:v>2.4643137254901957</c:v>
                </c:pt>
                <c:pt idx="71563">
                  <c:v>2.4643137254901957</c:v>
                </c:pt>
                <c:pt idx="71564">
                  <c:v>2.4643137254901957</c:v>
                </c:pt>
                <c:pt idx="71565">
                  <c:v>2.4643137254901957</c:v>
                </c:pt>
                <c:pt idx="71566">
                  <c:v>2.4643137254901957</c:v>
                </c:pt>
                <c:pt idx="71567">
                  <c:v>2.4643137254901957</c:v>
                </c:pt>
                <c:pt idx="71568">
                  <c:v>2.4643137254901957</c:v>
                </c:pt>
                <c:pt idx="71569">
                  <c:v>2.4643137254901957</c:v>
                </c:pt>
                <c:pt idx="71570">
                  <c:v>2.4643137254901957</c:v>
                </c:pt>
                <c:pt idx="71571">
                  <c:v>2.4643137254901957</c:v>
                </c:pt>
                <c:pt idx="71572">
                  <c:v>2.4643137254901957</c:v>
                </c:pt>
                <c:pt idx="71573">
                  <c:v>2.4643137254901957</c:v>
                </c:pt>
                <c:pt idx="71574">
                  <c:v>2.4643137254901957</c:v>
                </c:pt>
                <c:pt idx="71575">
                  <c:v>2.4643137254901957</c:v>
                </c:pt>
                <c:pt idx="71576">
                  <c:v>2.4643137254901957</c:v>
                </c:pt>
                <c:pt idx="71577">
                  <c:v>2.4643137254901957</c:v>
                </c:pt>
                <c:pt idx="71578">
                  <c:v>2.4643137254901957</c:v>
                </c:pt>
                <c:pt idx="71579">
                  <c:v>2.4643137254901957</c:v>
                </c:pt>
                <c:pt idx="71580">
                  <c:v>2.4643137254901957</c:v>
                </c:pt>
                <c:pt idx="71581">
                  <c:v>2.4643137254901957</c:v>
                </c:pt>
                <c:pt idx="71582">
                  <c:v>2.4643137254901957</c:v>
                </c:pt>
                <c:pt idx="71583">
                  <c:v>2.4643137254901957</c:v>
                </c:pt>
                <c:pt idx="71584">
                  <c:v>2.4643137254901957</c:v>
                </c:pt>
                <c:pt idx="71585">
                  <c:v>2.4643137254901957</c:v>
                </c:pt>
                <c:pt idx="71586">
                  <c:v>2.4643137254901957</c:v>
                </c:pt>
                <c:pt idx="71587">
                  <c:v>2.4643137254901957</c:v>
                </c:pt>
                <c:pt idx="71588">
                  <c:v>2.4643137254901957</c:v>
                </c:pt>
                <c:pt idx="71589">
                  <c:v>2.4643137254901957</c:v>
                </c:pt>
                <c:pt idx="71590">
                  <c:v>2.4643137254901957</c:v>
                </c:pt>
                <c:pt idx="71591">
                  <c:v>2.4643137254901957</c:v>
                </c:pt>
                <c:pt idx="71592">
                  <c:v>2.4643137254901957</c:v>
                </c:pt>
                <c:pt idx="71593">
                  <c:v>2.4643137254901957</c:v>
                </c:pt>
                <c:pt idx="71594">
                  <c:v>2.4643137254901957</c:v>
                </c:pt>
                <c:pt idx="71595">
                  <c:v>2.4643137254901957</c:v>
                </c:pt>
                <c:pt idx="71596">
                  <c:v>2.4643137254901957</c:v>
                </c:pt>
                <c:pt idx="71597">
                  <c:v>2.4643137254901957</c:v>
                </c:pt>
                <c:pt idx="71598">
                  <c:v>2.4643137254901957</c:v>
                </c:pt>
                <c:pt idx="71599">
                  <c:v>2.4643137254901957</c:v>
                </c:pt>
                <c:pt idx="71600">
                  <c:v>2.6117647058823525</c:v>
                </c:pt>
                <c:pt idx="71601">
                  <c:v>2.6117647058823525</c:v>
                </c:pt>
                <c:pt idx="71602">
                  <c:v>2.6117647058823525</c:v>
                </c:pt>
                <c:pt idx="71603">
                  <c:v>2.6117647058823525</c:v>
                </c:pt>
                <c:pt idx="71604">
                  <c:v>2.6117647058823525</c:v>
                </c:pt>
                <c:pt idx="71605">
                  <c:v>2.6117647058823525</c:v>
                </c:pt>
                <c:pt idx="71606">
                  <c:v>2.6117647058823525</c:v>
                </c:pt>
                <c:pt idx="71607">
                  <c:v>2.6117647058823525</c:v>
                </c:pt>
                <c:pt idx="71608">
                  <c:v>2.6117647058823525</c:v>
                </c:pt>
                <c:pt idx="71609">
                  <c:v>2.6117647058823525</c:v>
                </c:pt>
                <c:pt idx="71610">
                  <c:v>2.6117647058823525</c:v>
                </c:pt>
                <c:pt idx="71611">
                  <c:v>2.6117647058823525</c:v>
                </c:pt>
                <c:pt idx="71612">
                  <c:v>2.6117647058823525</c:v>
                </c:pt>
                <c:pt idx="71613">
                  <c:v>2.6117647058823525</c:v>
                </c:pt>
                <c:pt idx="71614">
                  <c:v>2.6117647058823525</c:v>
                </c:pt>
                <c:pt idx="71615">
                  <c:v>2.6117647058823525</c:v>
                </c:pt>
                <c:pt idx="71616">
                  <c:v>2.6117647058823525</c:v>
                </c:pt>
                <c:pt idx="71617">
                  <c:v>2.6117647058823525</c:v>
                </c:pt>
                <c:pt idx="71618">
                  <c:v>2.6117647058823525</c:v>
                </c:pt>
                <c:pt idx="71619">
                  <c:v>2.6117647058823525</c:v>
                </c:pt>
                <c:pt idx="71620">
                  <c:v>2.6117647058823525</c:v>
                </c:pt>
                <c:pt idx="71621">
                  <c:v>2.6117647058823525</c:v>
                </c:pt>
                <c:pt idx="71622">
                  <c:v>2.6117647058823525</c:v>
                </c:pt>
                <c:pt idx="71623">
                  <c:v>2.6117647058823525</c:v>
                </c:pt>
                <c:pt idx="71624">
                  <c:v>2.6117647058823525</c:v>
                </c:pt>
                <c:pt idx="71625">
                  <c:v>2.6117647058823525</c:v>
                </c:pt>
                <c:pt idx="71626">
                  <c:v>2.6117647058823525</c:v>
                </c:pt>
                <c:pt idx="71627">
                  <c:v>2.6117647058823525</c:v>
                </c:pt>
                <c:pt idx="71628">
                  <c:v>2.6117647058823525</c:v>
                </c:pt>
                <c:pt idx="71629">
                  <c:v>2.6117647058823525</c:v>
                </c:pt>
                <c:pt idx="71630">
                  <c:v>2.6117647058823525</c:v>
                </c:pt>
                <c:pt idx="71631">
                  <c:v>2.6117647058823525</c:v>
                </c:pt>
                <c:pt idx="71632">
                  <c:v>2.6117647058823525</c:v>
                </c:pt>
                <c:pt idx="71633">
                  <c:v>2.6117647058823525</c:v>
                </c:pt>
                <c:pt idx="71634">
                  <c:v>2.6117647058823525</c:v>
                </c:pt>
                <c:pt idx="71635">
                  <c:v>2.6117647058823525</c:v>
                </c:pt>
                <c:pt idx="71636">
                  <c:v>2.6117647058823525</c:v>
                </c:pt>
                <c:pt idx="71637">
                  <c:v>2.6117647058823525</c:v>
                </c:pt>
                <c:pt idx="71638">
                  <c:v>2.4643137254901957</c:v>
                </c:pt>
                <c:pt idx="71639">
                  <c:v>2.4643137254901957</c:v>
                </c:pt>
                <c:pt idx="71640">
                  <c:v>2.4643137254901957</c:v>
                </c:pt>
                <c:pt idx="71641">
                  <c:v>2.4643137254901957</c:v>
                </c:pt>
                <c:pt idx="71642">
                  <c:v>2.4643137254901957</c:v>
                </c:pt>
                <c:pt idx="71643">
                  <c:v>2.4643137254901957</c:v>
                </c:pt>
                <c:pt idx="71644">
                  <c:v>2.4643137254901957</c:v>
                </c:pt>
                <c:pt idx="71645">
                  <c:v>2.4643137254901957</c:v>
                </c:pt>
                <c:pt idx="71646">
                  <c:v>2.4643137254901957</c:v>
                </c:pt>
                <c:pt idx="71647">
                  <c:v>2.4643137254901957</c:v>
                </c:pt>
                <c:pt idx="71648">
                  <c:v>2.4643137254901957</c:v>
                </c:pt>
                <c:pt idx="71649">
                  <c:v>2.4643137254901957</c:v>
                </c:pt>
                <c:pt idx="71650">
                  <c:v>2.4643137254901957</c:v>
                </c:pt>
                <c:pt idx="71651">
                  <c:v>2.4643137254901957</c:v>
                </c:pt>
                <c:pt idx="71652">
                  <c:v>2.4643137254901957</c:v>
                </c:pt>
                <c:pt idx="71653">
                  <c:v>2.4643137254901957</c:v>
                </c:pt>
                <c:pt idx="71654">
                  <c:v>2.4643137254901957</c:v>
                </c:pt>
                <c:pt idx="71655">
                  <c:v>2.4643137254901957</c:v>
                </c:pt>
                <c:pt idx="71656">
                  <c:v>2.4643137254901957</c:v>
                </c:pt>
                <c:pt idx="71657">
                  <c:v>2.4643137254901957</c:v>
                </c:pt>
                <c:pt idx="71658">
                  <c:v>2.4643137254901957</c:v>
                </c:pt>
                <c:pt idx="71659">
                  <c:v>2.4643137254901957</c:v>
                </c:pt>
                <c:pt idx="71660">
                  <c:v>2.4643137254901957</c:v>
                </c:pt>
                <c:pt idx="71661">
                  <c:v>2.4643137254901957</c:v>
                </c:pt>
                <c:pt idx="71662">
                  <c:v>2.4643137254901957</c:v>
                </c:pt>
                <c:pt idx="71663">
                  <c:v>2.4643137254901957</c:v>
                </c:pt>
                <c:pt idx="71664">
                  <c:v>2.4643137254901957</c:v>
                </c:pt>
                <c:pt idx="71665">
                  <c:v>2.4643137254901957</c:v>
                </c:pt>
                <c:pt idx="71666">
                  <c:v>2.4643137254901957</c:v>
                </c:pt>
                <c:pt idx="71667">
                  <c:v>2.4643137254901957</c:v>
                </c:pt>
                <c:pt idx="71668">
                  <c:v>2.4643137254901957</c:v>
                </c:pt>
                <c:pt idx="71669">
                  <c:v>2.4643137254901957</c:v>
                </c:pt>
                <c:pt idx="71670">
                  <c:v>2.4643137254901957</c:v>
                </c:pt>
                <c:pt idx="71671">
                  <c:v>2.4643137254901957</c:v>
                </c:pt>
                <c:pt idx="71672">
                  <c:v>2.4643137254901957</c:v>
                </c:pt>
                <c:pt idx="71673">
                  <c:v>2.4643137254901957</c:v>
                </c:pt>
                <c:pt idx="71674">
                  <c:v>2.4643137254901957</c:v>
                </c:pt>
                <c:pt idx="71675">
                  <c:v>2.4643137254901957</c:v>
                </c:pt>
                <c:pt idx="71676">
                  <c:v>2.4643137254901957</c:v>
                </c:pt>
                <c:pt idx="71677">
                  <c:v>2.4643137254901957</c:v>
                </c:pt>
                <c:pt idx="71678">
                  <c:v>2.4643137254901957</c:v>
                </c:pt>
                <c:pt idx="71679">
                  <c:v>2.4643137254901957</c:v>
                </c:pt>
                <c:pt idx="71680">
                  <c:v>2.4643137254901957</c:v>
                </c:pt>
                <c:pt idx="71681">
                  <c:v>2.4643137254901957</c:v>
                </c:pt>
                <c:pt idx="71682">
                  <c:v>2.4643137254901957</c:v>
                </c:pt>
                <c:pt idx="71683">
                  <c:v>2.4643137254901957</c:v>
                </c:pt>
                <c:pt idx="71684">
                  <c:v>2.4643137254901957</c:v>
                </c:pt>
                <c:pt idx="71685">
                  <c:v>2.4643137254901957</c:v>
                </c:pt>
                <c:pt idx="71686">
                  <c:v>2.4643137254901957</c:v>
                </c:pt>
                <c:pt idx="71687">
                  <c:v>2.4643137254901957</c:v>
                </c:pt>
                <c:pt idx="71688">
                  <c:v>2.4643137254901957</c:v>
                </c:pt>
                <c:pt idx="71689">
                  <c:v>2.4643137254901957</c:v>
                </c:pt>
                <c:pt idx="71690">
                  <c:v>2.4643137254901957</c:v>
                </c:pt>
                <c:pt idx="71691">
                  <c:v>2.4643137254901957</c:v>
                </c:pt>
                <c:pt idx="71692">
                  <c:v>2.4643137254901957</c:v>
                </c:pt>
                <c:pt idx="71693">
                  <c:v>2.4643137254901957</c:v>
                </c:pt>
                <c:pt idx="71694">
                  <c:v>2.6117647058823525</c:v>
                </c:pt>
                <c:pt idx="71695">
                  <c:v>2.6117647058823525</c:v>
                </c:pt>
                <c:pt idx="71696">
                  <c:v>2.6117647058823525</c:v>
                </c:pt>
                <c:pt idx="71697">
                  <c:v>2.6117647058823525</c:v>
                </c:pt>
                <c:pt idx="71698">
                  <c:v>2.6117647058823525</c:v>
                </c:pt>
                <c:pt idx="71699">
                  <c:v>2.6117647058823525</c:v>
                </c:pt>
                <c:pt idx="71700">
                  <c:v>2.6117647058823525</c:v>
                </c:pt>
                <c:pt idx="71701">
                  <c:v>2.6117647058823525</c:v>
                </c:pt>
                <c:pt idx="71702">
                  <c:v>2.6117647058823525</c:v>
                </c:pt>
                <c:pt idx="71703">
                  <c:v>2.6117647058823525</c:v>
                </c:pt>
                <c:pt idx="71704">
                  <c:v>2.6117647058823525</c:v>
                </c:pt>
                <c:pt idx="71705">
                  <c:v>2.6117647058823525</c:v>
                </c:pt>
                <c:pt idx="71706">
                  <c:v>2.6117647058823525</c:v>
                </c:pt>
                <c:pt idx="71707">
                  <c:v>2.6117647058823525</c:v>
                </c:pt>
                <c:pt idx="71708">
                  <c:v>2.6117647058823525</c:v>
                </c:pt>
                <c:pt idx="71709">
                  <c:v>2.6117647058823525</c:v>
                </c:pt>
                <c:pt idx="71710">
                  <c:v>2.6117647058823525</c:v>
                </c:pt>
                <c:pt idx="71711">
                  <c:v>2.6117647058823525</c:v>
                </c:pt>
                <c:pt idx="71712">
                  <c:v>2.6117647058823525</c:v>
                </c:pt>
                <c:pt idx="71713">
                  <c:v>2.6117647058823525</c:v>
                </c:pt>
                <c:pt idx="71714">
                  <c:v>2.6117647058823525</c:v>
                </c:pt>
                <c:pt idx="71715">
                  <c:v>2.6117647058823525</c:v>
                </c:pt>
                <c:pt idx="71716">
                  <c:v>2.6117647058823525</c:v>
                </c:pt>
                <c:pt idx="71717">
                  <c:v>2.6117647058823525</c:v>
                </c:pt>
                <c:pt idx="71718">
                  <c:v>2.6117647058823525</c:v>
                </c:pt>
                <c:pt idx="71719">
                  <c:v>2.6117647058823525</c:v>
                </c:pt>
                <c:pt idx="71720">
                  <c:v>2.6117647058823525</c:v>
                </c:pt>
                <c:pt idx="71721">
                  <c:v>2.6117647058823525</c:v>
                </c:pt>
                <c:pt idx="71722">
                  <c:v>2.6117647058823525</c:v>
                </c:pt>
                <c:pt idx="71723">
                  <c:v>2.6117647058823525</c:v>
                </c:pt>
                <c:pt idx="71724">
                  <c:v>2.6117647058823525</c:v>
                </c:pt>
                <c:pt idx="71725">
                  <c:v>2.6117647058823525</c:v>
                </c:pt>
                <c:pt idx="71726">
                  <c:v>2.6117647058823525</c:v>
                </c:pt>
                <c:pt idx="71727">
                  <c:v>2.6117647058823525</c:v>
                </c:pt>
                <c:pt idx="71728">
                  <c:v>2.6117647058823525</c:v>
                </c:pt>
                <c:pt idx="71729">
                  <c:v>2.6117647058823525</c:v>
                </c:pt>
                <c:pt idx="71730">
                  <c:v>2.6117647058823525</c:v>
                </c:pt>
                <c:pt idx="71731">
                  <c:v>2.6117647058823525</c:v>
                </c:pt>
                <c:pt idx="71732">
                  <c:v>2.6117647058823525</c:v>
                </c:pt>
                <c:pt idx="71733">
                  <c:v>2.6117647058823525</c:v>
                </c:pt>
                <c:pt idx="71734">
                  <c:v>2.6117647058823525</c:v>
                </c:pt>
                <c:pt idx="71735">
                  <c:v>2.4643137254901957</c:v>
                </c:pt>
                <c:pt idx="71736">
                  <c:v>2.4643137254901957</c:v>
                </c:pt>
                <c:pt idx="71737">
                  <c:v>2.4643137254901957</c:v>
                </c:pt>
                <c:pt idx="71738">
                  <c:v>2.4643137254901957</c:v>
                </c:pt>
                <c:pt idx="71739">
                  <c:v>2.4643137254901957</c:v>
                </c:pt>
                <c:pt idx="71740">
                  <c:v>2.4643137254901957</c:v>
                </c:pt>
                <c:pt idx="71741">
                  <c:v>2.4643137254901957</c:v>
                </c:pt>
                <c:pt idx="71742">
                  <c:v>2.4643137254901957</c:v>
                </c:pt>
                <c:pt idx="71743">
                  <c:v>2.4643137254901957</c:v>
                </c:pt>
                <c:pt idx="71744">
                  <c:v>2.4643137254901957</c:v>
                </c:pt>
                <c:pt idx="71745">
                  <c:v>2.4643137254901957</c:v>
                </c:pt>
                <c:pt idx="71746">
                  <c:v>2.4643137254901957</c:v>
                </c:pt>
                <c:pt idx="71747">
                  <c:v>2.4643137254901957</c:v>
                </c:pt>
                <c:pt idx="71748">
                  <c:v>2.4643137254901957</c:v>
                </c:pt>
                <c:pt idx="71749">
                  <c:v>2.4643137254901957</c:v>
                </c:pt>
                <c:pt idx="71750">
                  <c:v>2.4643137254901957</c:v>
                </c:pt>
                <c:pt idx="71751">
                  <c:v>2.4643137254901957</c:v>
                </c:pt>
                <c:pt idx="71752">
                  <c:v>2.4643137254901957</c:v>
                </c:pt>
                <c:pt idx="71753">
                  <c:v>2.4643137254901957</c:v>
                </c:pt>
                <c:pt idx="71754">
                  <c:v>2.4643137254901957</c:v>
                </c:pt>
                <c:pt idx="71755">
                  <c:v>2.4643137254901957</c:v>
                </c:pt>
                <c:pt idx="71756">
                  <c:v>2.4643137254901957</c:v>
                </c:pt>
                <c:pt idx="71757">
                  <c:v>2.4643137254901957</c:v>
                </c:pt>
                <c:pt idx="71758">
                  <c:v>2.4643137254901957</c:v>
                </c:pt>
                <c:pt idx="71759">
                  <c:v>2.4643137254901957</c:v>
                </c:pt>
                <c:pt idx="71760">
                  <c:v>2.4643137254901957</c:v>
                </c:pt>
                <c:pt idx="71761">
                  <c:v>2.4643137254901957</c:v>
                </c:pt>
                <c:pt idx="71762">
                  <c:v>2.4643137254901957</c:v>
                </c:pt>
                <c:pt idx="71763">
                  <c:v>2.4643137254901957</c:v>
                </c:pt>
                <c:pt idx="71764">
                  <c:v>2.4643137254901957</c:v>
                </c:pt>
                <c:pt idx="71765">
                  <c:v>2.4643137254901957</c:v>
                </c:pt>
                <c:pt idx="71766">
                  <c:v>2.4643137254901957</c:v>
                </c:pt>
                <c:pt idx="71767">
                  <c:v>2.4643137254901957</c:v>
                </c:pt>
                <c:pt idx="71768">
                  <c:v>2.4643137254901957</c:v>
                </c:pt>
                <c:pt idx="71769">
                  <c:v>2.4643137254901957</c:v>
                </c:pt>
                <c:pt idx="71770">
                  <c:v>2.4643137254901957</c:v>
                </c:pt>
                <c:pt idx="71771">
                  <c:v>2.4643137254901957</c:v>
                </c:pt>
                <c:pt idx="71772">
                  <c:v>2.4643137254901957</c:v>
                </c:pt>
                <c:pt idx="71773">
                  <c:v>2.4643137254901957</c:v>
                </c:pt>
                <c:pt idx="71774">
                  <c:v>2.4643137254901957</c:v>
                </c:pt>
                <c:pt idx="71775">
                  <c:v>2.4643137254901957</c:v>
                </c:pt>
                <c:pt idx="71776">
                  <c:v>2.4643137254901957</c:v>
                </c:pt>
                <c:pt idx="71777">
                  <c:v>2.4643137254901957</c:v>
                </c:pt>
                <c:pt idx="71778">
                  <c:v>2.4643137254901957</c:v>
                </c:pt>
                <c:pt idx="71779">
                  <c:v>2.4643137254901957</c:v>
                </c:pt>
                <c:pt idx="71780">
                  <c:v>2.4643137254901957</c:v>
                </c:pt>
                <c:pt idx="71781">
                  <c:v>2.4643137254901957</c:v>
                </c:pt>
                <c:pt idx="71782">
                  <c:v>2.4643137254901957</c:v>
                </c:pt>
                <c:pt idx="71783">
                  <c:v>2.4643137254901957</c:v>
                </c:pt>
                <c:pt idx="71784">
                  <c:v>2.4643137254901957</c:v>
                </c:pt>
                <c:pt idx="71785">
                  <c:v>2.4643137254901957</c:v>
                </c:pt>
                <c:pt idx="71786">
                  <c:v>2.4643137254901957</c:v>
                </c:pt>
                <c:pt idx="71787">
                  <c:v>2.4643137254901957</c:v>
                </c:pt>
                <c:pt idx="71788">
                  <c:v>2.4643137254901957</c:v>
                </c:pt>
                <c:pt idx="71789">
                  <c:v>2.4643137254901957</c:v>
                </c:pt>
                <c:pt idx="71790">
                  <c:v>2.6117647058823525</c:v>
                </c:pt>
                <c:pt idx="71791">
                  <c:v>2.6117647058823525</c:v>
                </c:pt>
                <c:pt idx="71792">
                  <c:v>2.6117647058823525</c:v>
                </c:pt>
                <c:pt idx="71793">
                  <c:v>2.6117647058823525</c:v>
                </c:pt>
                <c:pt idx="71794">
                  <c:v>2.6117647058823525</c:v>
                </c:pt>
                <c:pt idx="71795">
                  <c:v>2.6117647058823525</c:v>
                </c:pt>
                <c:pt idx="71796">
                  <c:v>2.6117647058823525</c:v>
                </c:pt>
                <c:pt idx="71797">
                  <c:v>2.6117647058823525</c:v>
                </c:pt>
                <c:pt idx="71798">
                  <c:v>2.6117647058823525</c:v>
                </c:pt>
                <c:pt idx="71799">
                  <c:v>2.6117647058823525</c:v>
                </c:pt>
                <c:pt idx="71800">
                  <c:v>2.6117647058823525</c:v>
                </c:pt>
                <c:pt idx="71801">
                  <c:v>2.6117647058823525</c:v>
                </c:pt>
                <c:pt idx="71802">
                  <c:v>2.6117647058823525</c:v>
                </c:pt>
                <c:pt idx="71803">
                  <c:v>2.6117647058823525</c:v>
                </c:pt>
                <c:pt idx="71804">
                  <c:v>2.6117647058823525</c:v>
                </c:pt>
                <c:pt idx="71805">
                  <c:v>2.6117647058823525</c:v>
                </c:pt>
                <c:pt idx="71806">
                  <c:v>2.6117647058823525</c:v>
                </c:pt>
                <c:pt idx="71807">
                  <c:v>2.6117647058823525</c:v>
                </c:pt>
                <c:pt idx="71808">
                  <c:v>2.6117647058823525</c:v>
                </c:pt>
                <c:pt idx="71809">
                  <c:v>2.6117647058823525</c:v>
                </c:pt>
                <c:pt idx="71810">
                  <c:v>2.6117647058823525</c:v>
                </c:pt>
                <c:pt idx="71811">
                  <c:v>2.6117647058823525</c:v>
                </c:pt>
                <c:pt idx="71812">
                  <c:v>2.6117647058823525</c:v>
                </c:pt>
                <c:pt idx="71813">
                  <c:v>2.6117647058823525</c:v>
                </c:pt>
                <c:pt idx="71814">
                  <c:v>2.6117647058823525</c:v>
                </c:pt>
                <c:pt idx="71815">
                  <c:v>2.6117647058823525</c:v>
                </c:pt>
                <c:pt idx="71816">
                  <c:v>2.6117647058823525</c:v>
                </c:pt>
                <c:pt idx="71817">
                  <c:v>2.6117647058823525</c:v>
                </c:pt>
                <c:pt idx="71818">
                  <c:v>2.6117647058823525</c:v>
                </c:pt>
                <c:pt idx="71819">
                  <c:v>2.6117647058823525</c:v>
                </c:pt>
                <c:pt idx="71820">
                  <c:v>2.6117647058823525</c:v>
                </c:pt>
                <c:pt idx="71821">
                  <c:v>2.6117647058823525</c:v>
                </c:pt>
                <c:pt idx="71822">
                  <c:v>2.6117647058823525</c:v>
                </c:pt>
                <c:pt idx="71823">
                  <c:v>2.6117647058823525</c:v>
                </c:pt>
                <c:pt idx="71824">
                  <c:v>2.6117647058823525</c:v>
                </c:pt>
                <c:pt idx="71825">
                  <c:v>2.6117647058823525</c:v>
                </c:pt>
                <c:pt idx="71826">
                  <c:v>2.6117647058823525</c:v>
                </c:pt>
                <c:pt idx="71827">
                  <c:v>2.6117647058823525</c:v>
                </c:pt>
                <c:pt idx="71828">
                  <c:v>2.6117647058823525</c:v>
                </c:pt>
                <c:pt idx="71829">
                  <c:v>2.6117647058823525</c:v>
                </c:pt>
                <c:pt idx="71830">
                  <c:v>2.4643137254901957</c:v>
                </c:pt>
                <c:pt idx="71831">
                  <c:v>2.4643137254901957</c:v>
                </c:pt>
                <c:pt idx="71832">
                  <c:v>2.4643137254901957</c:v>
                </c:pt>
                <c:pt idx="71833">
                  <c:v>2.4643137254901957</c:v>
                </c:pt>
                <c:pt idx="71834">
                  <c:v>2.4643137254901957</c:v>
                </c:pt>
                <c:pt idx="71835">
                  <c:v>2.4643137254901957</c:v>
                </c:pt>
                <c:pt idx="71836">
                  <c:v>2.4643137254901957</c:v>
                </c:pt>
                <c:pt idx="71837">
                  <c:v>2.4643137254901957</c:v>
                </c:pt>
                <c:pt idx="71838">
                  <c:v>2.4643137254901957</c:v>
                </c:pt>
                <c:pt idx="71839">
                  <c:v>2.4643137254901957</c:v>
                </c:pt>
                <c:pt idx="71840">
                  <c:v>2.4643137254901957</c:v>
                </c:pt>
                <c:pt idx="71841">
                  <c:v>2.4643137254901957</c:v>
                </c:pt>
                <c:pt idx="71842">
                  <c:v>2.4643137254901957</c:v>
                </c:pt>
                <c:pt idx="71843">
                  <c:v>2.4643137254901957</c:v>
                </c:pt>
                <c:pt idx="71844">
                  <c:v>2.4643137254901957</c:v>
                </c:pt>
                <c:pt idx="71845">
                  <c:v>2.4643137254901957</c:v>
                </c:pt>
                <c:pt idx="71846">
                  <c:v>2.4643137254901957</c:v>
                </c:pt>
                <c:pt idx="71847">
                  <c:v>2.4643137254901957</c:v>
                </c:pt>
                <c:pt idx="71848">
                  <c:v>2.4643137254901957</c:v>
                </c:pt>
                <c:pt idx="71849">
                  <c:v>2.4643137254901957</c:v>
                </c:pt>
                <c:pt idx="71850">
                  <c:v>2.4643137254901957</c:v>
                </c:pt>
                <c:pt idx="71851">
                  <c:v>2.4643137254901957</c:v>
                </c:pt>
                <c:pt idx="71852">
                  <c:v>2.4643137254901957</c:v>
                </c:pt>
                <c:pt idx="71853">
                  <c:v>2.4643137254901957</c:v>
                </c:pt>
                <c:pt idx="71854">
                  <c:v>2.4643137254901957</c:v>
                </c:pt>
                <c:pt idx="71855">
                  <c:v>2.4643137254901957</c:v>
                </c:pt>
                <c:pt idx="71856">
                  <c:v>2.4643137254901957</c:v>
                </c:pt>
                <c:pt idx="71857">
                  <c:v>2.4643137254901957</c:v>
                </c:pt>
                <c:pt idx="71858">
                  <c:v>2.4643137254901957</c:v>
                </c:pt>
                <c:pt idx="71859">
                  <c:v>2.4643137254901957</c:v>
                </c:pt>
                <c:pt idx="71860">
                  <c:v>2.4643137254901957</c:v>
                </c:pt>
                <c:pt idx="71861">
                  <c:v>2.4643137254901957</c:v>
                </c:pt>
                <c:pt idx="71862">
                  <c:v>2.4643137254901957</c:v>
                </c:pt>
                <c:pt idx="71863">
                  <c:v>2.4643137254901957</c:v>
                </c:pt>
                <c:pt idx="71864">
                  <c:v>2.4643137254901957</c:v>
                </c:pt>
                <c:pt idx="71865">
                  <c:v>2.4643137254901957</c:v>
                </c:pt>
                <c:pt idx="71866">
                  <c:v>2.4643137254901957</c:v>
                </c:pt>
                <c:pt idx="71867">
                  <c:v>2.4643137254901957</c:v>
                </c:pt>
                <c:pt idx="71868">
                  <c:v>2.4643137254901957</c:v>
                </c:pt>
                <c:pt idx="71869">
                  <c:v>2.4643137254901957</c:v>
                </c:pt>
                <c:pt idx="71870">
                  <c:v>2.4643137254901957</c:v>
                </c:pt>
                <c:pt idx="71871">
                  <c:v>2.4643137254901957</c:v>
                </c:pt>
                <c:pt idx="71872">
                  <c:v>2.4643137254901957</c:v>
                </c:pt>
                <c:pt idx="71873">
                  <c:v>2.4643137254901957</c:v>
                </c:pt>
                <c:pt idx="71874">
                  <c:v>2.4643137254901957</c:v>
                </c:pt>
                <c:pt idx="71875">
                  <c:v>2.4643137254901957</c:v>
                </c:pt>
                <c:pt idx="71876">
                  <c:v>2.4643137254901957</c:v>
                </c:pt>
                <c:pt idx="71877">
                  <c:v>2.4643137254901957</c:v>
                </c:pt>
                <c:pt idx="71878">
                  <c:v>2.4643137254901957</c:v>
                </c:pt>
                <c:pt idx="71879">
                  <c:v>2.4643137254901957</c:v>
                </c:pt>
                <c:pt idx="71880">
                  <c:v>2.4643137254901957</c:v>
                </c:pt>
                <c:pt idx="71881">
                  <c:v>2.4643137254901957</c:v>
                </c:pt>
                <c:pt idx="71882">
                  <c:v>2.4643137254901957</c:v>
                </c:pt>
                <c:pt idx="71883">
                  <c:v>2.4643137254901957</c:v>
                </c:pt>
                <c:pt idx="71884">
                  <c:v>2.4643137254901957</c:v>
                </c:pt>
                <c:pt idx="71885">
                  <c:v>2.6117647058823525</c:v>
                </c:pt>
                <c:pt idx="71886">
                  <c:v>2.6117647058823525</c:v>
                </c:pt>
                <c:pt idx="71887">
                  <c:v>2.6117647058823525</c:v>
                </c:pt>
                <c:pt idx="71888">
                  <c:v>2.6117647058823525</c:v>
                </c:pt>
                <c:pt idx="71889">
                  <c:v>2.6117647058823525</c:v>
                </c:pt>
                <c:pt idx="71890">
                  <c:v>2.6117647058823525</c:v>
                </c:pt>
                <c:pt idx="71891">
                  <c:v>2.6117647058823525</c:v>
                </c:pt>
                <c:pt idx="71892">
                  <c:v>2.6117647058823525</c:v>
                </c:pt>
                <c:pt idx="71893">
                  <c:v>2.6117647058823525</c:v>
                </c:pt>
                <c:pt idx="71894">
                  <c:v>2.6117647058823525</c:v>
                </c:pt>
                <c:pt idx="71895">
                  <c:v>2.6117647058823525</c:v>
                </c:pt>
                <c:pt idx="71896">
                  <c:v>2.6117647058823525</c:v>
                </c:pt>
                <c:pt idx="71897">
                  <c:v>2.6117647058823525</c:v>
                </c:pt>
                <c:pt idx="71898">
                  <c:v>2.6117647058823525</c:v>
                </c:pt>
                <c:pt idx="71899">
                  <c:v>2.6117647058823525</c:v>
                </c:pt>
                <c:pt idx="71900">
                  <c:v>2.6117647058823525</c:v>
                </c:pt>
                <c:pt idx="71901">
                  <c:v>2.6117647058823525</c:v>
                </c:pt>
                <c:pt idx="71902">
                  <c:v>2.6117647058823525</c:v>
                </c:pt>
                <c:pt idx="71903">
                  <c:v>2.6117647058823525</c:v>
                </c:pt>
                <c:pt idx="71904">
                  <c:v>2.6117647058823525</c:v>
                </c:pt>
                <c:pt idx="71905">
                  <c:v>2.6117647058823525</c:v>
                </c:pt>
                <c:pt idx="71906">
                  <c:v>2.6117647058823525</c:v>
                </c:pt>
                <c:pt idx="71907">
                  <c:v>2.6117647058823525</c:v>
                </c:pt>
                <c:pt idx="71908">
                  <c:v>2.6117647058823525</c:v>
                </c:pt>
                <c:pt idx="71909">
                  <c:v>2.6117647058823525</c:v>
                </c:pt>
                <c:pt idx="71910">
                  <c:v>2.6117647058823525</c:v>
                </c:pt>
                <c:pt idx="71911">
                  <c:v>2.6117647058823525</c:v>
                </c:pt>
                <c:pt idx="71912">
                  <c:v>2.6117647058823525</c:v>
                </c:pt>
                <c:pt idx="71913">
                  <c:v>2.6117647058823525</c:v>
                </c:pt>
                <c:pt idx="71914">
                  <c:v>2.6117647058823525</c:v>
                </c:pt>
                <c:pt idx="71915">
                  <c:v>2.6117647058823525</c:v>
                </c:pt>
                <c:pt idx="71916">
                  <c:v>2.6117647058823525</c:v>
                </c:pt>
                <c:pt idx="71917">
                  <c:v>2.6117647058823525</c:v>
                </c:pt>
                <c:pt idx="71918">
                  <c:v>2.6117647058823525</c:v>
                </c:pt>
                <c:pt idx="71919">
                  <c:v>2.6117647058823525</c:v>
                </c:pt>
                <c:pt idx="71920">
                  <c:v>2.6117647058823525</c:v>
                </c:pt>
                <c:pt idx="71921">
                  <c:v>2.6117647058823525</c:v>
                </c:pt>
                <c:pt idx="71922">
                  <c:v>2.6117647058823525</c:v>
                </c:pt>
                <c:pt idx="71923">
                  <c:v>2.6117647058823525</c:v>
                </c:pt>
                <c:pt idx="71924">
                  <c:v>2.6117647058823525</c:v>
                </c:pt>
                <c:pt idx="71925">
                  <c:v>2.4643137254901957</c:v>
                </c:pt>
                <c:pt idx="71926">
                  <c:v>2.4643137254901957</c:v>
                </c:pt>
                <c:pt idx="71927">
                  <c:v>2.4643137254901957</c:v>
                </c:pt>
                <c:pt idx="71928">
                  <c:v>2.4643137254901957</c:v>
                </c:pt>
                <c:pt idx="71929">
                  <c:v>2.4643137254901957</c:v>
                </c:pt>
                <c:pt idx="71930">
                  <c:v>2.4643137254901957</c:v>
                </c:pt>
                <c:pt idx="71931">
                  <c:v>2.4643137254901957</c:v>
                </c:pt>
                <c:pt idx="71932">
                  <c:v>2.4643137254901957</c:v>
                </c:pt>
                <c:pt idx="71933">
                  <c:v>2.4643137254901957</c:v>
                </c:pt>
                <c:pt idx="71934">
                  <c:v>2.4643137254901957</c:v>
                </c:pt>
                <c:pt idx="71935">
                  <c:v>2.4643137254901957</c:v>
                </c:pt>
                <c:pt idx="71936">
                  <c:v>2.4643137254901957</c:v>
                </c:pt>
                <c:pt idx="71937">
                  <c:v>2.4643137254901957</c:v>
                </c:pt>
                <c:pt idx="71938">
                  <c:v>2.4643137254901957</c:v>
                </c:pt>
                <c:pt idx="71939">
                  <c:v>2.4643137254901957</c:v>
                </c:pt>
                <c:pt idx="71940">
                  <c:v>2.4643137254901957</c:v>
                </c:pt>
                <c:pt idx="71941">
                  <c:v>2.4643137254901957</c:v>
                </c:pt>
                <c:pt idx="71942">
                  <c:v>2.4643137254901957</c:v>
                </c:pt>
                <c:pt idx="71943">
                  <c:v>2.4643137254901957</c:v>
                </c:pt>
                <c:pt idx="71944">
                  <c:v>2.4643137254901957</c:v>
                </c:pt>
                <c:pt idx="71945">
                  <c:v>2.4643137254901957</c:v>
                </c:pt>
                <c:pt idx="71946">
                  <c:v>2.4643137254901957</c:v>
                </c:pt>
                <c:pt idx="71947">
                  <c:v>2.4643137254901957</c:v>
                </c:pt>
                <c:pt idx="71948">
                  <c:v>2.4643137254901957</c:v>
                </c:pt>
                <c:pt idx="71949">
                  <c:v>2.4643137254901957</c:v>
                </c:pt>
                <c:pt idx="71950">
                  <c:v>2.4643137254901957</c:v>
                </c:pt>
                <c:pt idx="71951">
                  <c:v>2.4643137254901957</c:v>
                </c:pt>
                <c:pt idx="71952">
                  <c:v>2.4643137254901957</c:v>
                </c:pt>
                <c:pt idx="71953">
                  <c:v>2.4643137254901957</c:v>
                </c:pt>
                <c:pt idx="71954">
                  <c:v>2.4643137254901957</c:v>
                </c:pt>
                <c:pt idx="71955">
                  <c:v>2.4643137254901957</c:v>
                </c:pt>
                <c:pt idx="71956">
                  <c:v>2.4643137254901957</c:v>
                </c:pt>
                <c:pt idx="71957">
                  <c:v>2.4643137254901957</c:v>
                </c:pt>
                <c:pt idx="71958">
                  <c:v>2.4643137254901957</c:v>
                </c:pt>
                <c:pt idx="71959">
                  <c:v>2.4643137254901957</c:v>
                </c:pt>
                <c:pt idx="71960">
                  <c:v>2.4643137254901957</c:v>
                </c:pt>
                <c:pt idx="71961">
                  <c:v>2.4643137254901957</c:v>
                </c:pt>
                <c:pt idx="71962">
                  <c:v>2.4643137254901957</c:v>
                </c:pt>
                <c:pt idx="71963">
                  <c:v>2.4643137254901957</c:v>
                </c:pt>
                <c:pt idx="71964">
                  <c:v>2.4643137254901957</c:v>
                </c:pt>
                <c:pt idx="71965">
                  <c:v>2.4643137254901957</c:v>
                </c:pt>
                <c:pt idx="71966">
                  <c:v>2.4643137254901957</c:v>
                </c:pt>
                <c:pt idx="71967">
                  <c:v>2.4643137254901957</c:v>
                </c:pt>
                <c:pt idx="71968">
                  <c:v>2.4643137254901957</c:v>
                </c:pt>
                <c:pt idx="71969">
                  <c:v>2.4643137254901957</c:v>
                </c:pt>
                <c:pt idx="71970">
                  <c:v>2.4643137254901957</c:v>
                </c:pt>
                <c:pt idx="71971">
                  <c:v>2.4643137254901957</c:v>
                </c:pt>
                <c:pt idx="71972">
                  <c:v>2.4643137254901957</c:v>
                </c:pt>
                <c:pt idx="71973">
                  <c:v>2.4643137254901957</c:v>
                </c:pt>
                <c:pt idx="71974">
                  <c:v>2.4643137254901957</c:v>
                </c:pt>
                <c:pt idx="71975">
                  <c:v>2.4643137254901957</c:v>
                </c:pt>
                <c:pt idx="71976">
                  <c:v>2.4643137254901957</c:v>
                </c:pt>
                <c:pt idx="71977">
                  <c:v>2.4643137254901957</c:v>
                </c:pt>
                <c:pt idx="71978">
                  <c:v>2.4643137254901957</c:v>
                </c:pt>
                <c:pt idx="71979">
                  <c:v>2.4643137254901957</c:v>
                </c:pt>
                <c:pt idx="71980">
                  <c:v>2.6117647058823525</c:v>
                </c:pt>
                <c:pt idx="71981">
                  <c:v>2.6117647058823525</c:v>
                </c:pt>
                <c:pt idx="71982">
                  <c:v>2.6117647058823525</c:v>
                </c:pt>
                <c:pt idx="71983">
                  <c:v>2.6117647058823525</c:v>
                </c:pt>
                <c:pt idx="71984">
                  <c:v>2.6117647058823525</c:v>
                </c:pt>
                <c:pt idx="71985">
                  <c:v>2.6117647058823525</c:v>
                </c:pt>
                <c:pt idx="71986">
                  <c:v>2.6117647058823525</c:v>
                </c:pt>
                <c:pt idx="71987">
                  <c:v>2.6117647058823525</c:v>
                </c:pt>
                <c:pt idx="71988">
                  <c:v>2.6117647058823525</c:v>
                </c:pt>
                <c:pt idx="71989">
                  <c:v>2.6117647058823525</c:v>
                </c:pt>
                <c:pt idx="71990">
                  <c:v>2.6117647058823525</c:v>
                </c:pt>
                <c:pt idx="71991">
                  <c:v>2.6117647058823525</c:v>
                </c:pt>
                <c:pt idx="71992">
                  <c:v>2.6117647058823525</c:v>
                </c:pt>
                <c:pt idx="71993">
                  <c:v>2.6117647058823525</c:v>
                </c:pt>
                <c:pt idx="71994">
                  <c:v>2.6117647058823525</c:v>
                </c:pt>
                <c:pt idx="71995">
                  <c:v>2.6117647058823525</c:v>
                </c:pt>
                <c:pt idx="71996">
                  <c:v>2.6117647058823525</c:v>
                </c:pt>
                <c:pt idx="71997">
                  <c:v>2.6117647058823525</c:v>
                </c:pt>
                <c:pt idx="71998">
                  <c:v>2.6117647058823525</c:v>
                </c:pt>
                <c:pt idx="71999">
                  <c:v>2.6117647058823525</c:v>
                </c:pt>
                <c:pt idx="72000">
                  <c:v>2.6117647058823525</c:v>
                </c:pt>
                <c:pt idx="72001">
                  <c:v>2.6117647058823525</c:v>
                </c:pt>
                <c:pt idx="72002">
                  <c:v>2.6117647058823525</c:v>
                </c:pt>
                <c:pt idx="72003">
                  <c:v>2.6117647058823525</c:v>
                </c:pt>
                <c:pt idx="72004">
                  <c:v>2.6117647058823525</c:v>
                </c:pt>
                <c:pt idx="72005">
                  <c:v>2.6117647058823525</c:v>
                </c:pt>
                <c:pt idx="72006">
                  <c:v>2.6117647058823525</c:v>
                </c:pt>
                <c:pt idx="72007">
                  <c:v>2.6117647058823525</c:v>
                </c:pt>
                <c:pt idx="72008">
                  <c:v>2.6117647058823525</c:v>
                </c:pt>
                <c:pt idx="72009">
                  <c:v>2.6117647058823525</c:v>
                </c:pt>
                <c:pt idx="72010">
                  <c:v>2.6117647058823525</c:v>
                </c:pt>
                <c:pt idx="72011">
                  <c:v>2.6117647058823525</c:v>
                </c:pt>
                <c:pt idx="72012">
                  <c:v>2.6117647058823525</c:v>
                </c:pt>
                <c:pt idx="72013">
                  <c:v>2.6117647058823525</c:v>
                </c:pt>
                <c:pt idx="72014">
                  <c:v>2.6117647058823525</c:v>
                </c:pt>
                <c:pt idx="72015">
                  <c:v>2.6117647058823525</c:v>
                </c:pt>
                <c:pt idx="72016">
                  <c:v>2.6117647058823525</c:v>
                </c:pt>
                <c:pt idx="72017">
                  <c:v>2.6117647058823525</c:v>
                </c:pt>
                <c:pt idx="72018">
                  <c:v>2.6117647058823525</c:v>
                </c:pt>
                <c:pt idx="72019">
                  <c:v>2.6117647058823525</c:v>
                </c:pt>
                <c:pt idx="72020">
                  <c:v>2.6117647058823525</c:v>
                </c:pt>
                <c:pt idx="72021">
                  <c:v>2.6117647058823525</c:v>
                </c:pt>
                <c:pt idx="72022">
                  <c:v>2.4643137254901957</c:v>
                </c:pt>
                <c:pt idx="72023">
                  <c:v>2.4643137254901957</c:v>
                </c:pt>
                <c:pt idx="72024">
                  <c:v>2.4643137254901957</c:v>
                </c:pt>
                <c:pt idx="72025">
                  <c:v>2.4643137254901957</c:v>
                </c:pt>
                <c:pt idx="72026">
                  <c:v>2.4643137254901957</c:v>
                </c:pt>
                <c:pt idx="72027">
                  <c:v>2.4643137254901957</c:v>
                </c:pt>
                <c:pt idx="72028">
                  <c:v>2.4643137254901957</c:v>
                </c:pt>
                <c:pt idx="72029">
                  <c:v>2.4643137254901957</c:v>
                </c:pt>
                <c:pt idx="72030">
                  <c:v>2.4643137254901957</c:v>
                </c:pt>
                <c:pt idx="72031">
                  <c:v>2.4643137254901957</c:v>
                </c:pt>
                <c:pt idx="72032">
                  <c:v>2.4643137254901957</c:v>
                </c:pt>
                <c:pt idx="72033">
                  <c:v>2.4643137254901957</c:v>
                </c:pt>
                <c:pt idx="72034">
                  <c:v>2.4643137254901957</c:v>
                </c:pt>
                <c:pt idx="72035">
                  <c:v>2.4643137254901957</c:v>
                </c:pt>
                <c:pt idx="72036">
                  <c:v>2.4643137254901957</c:v>
                </c:pt>
                <c:pt idx="72037">
                  <c:v>2.4643137254901957</c:v>
                </c:pt>
                <c:pt idx="72038">
                  <c:v>2.4643137254901957</c:v>
                </c:pt>
                <c:pt idx="72039">
                  <c:v>2.4643137254901957</c:v>
                </c:pt>
                <c:pt idx="72040">
                  <c:v>2.4643137254901957</c:v>
                </c:pt>
                <c:pt idx="72041">
                  <c:v>2.4643137254901957</c:v>
                </c:pt>
                <c:pt idx="72042">
                  <c:v>2.4643137254901957</c:v>
                </c:pt>
                <c:pt idx="72043">
                  <c:v>2.4643137254901957</c:v>
                </c:pt>
                <c:pt idx="72044">
                  <c:v>2.4643137254901957</c:v>
                </c:pt>
                <c:pt idx="72045">
                  <c:v>2.4643137254901957</c:v>
                </c:pt>
                <c:pt idx="72046">
                  <c:v>2.4643137254901957</c:v>
                </c:pt>
                <c:pt idx="72047">
                  <c:v>2.4643137254901957</c:v>
                </c:pt>
                <c:pt idx="72048">
                  <c:v>2.4643137254901957</c:v>
                </c:pt>
                <c:pt idx="72049">
                  <c:v>2.4643137254901957</c:v>
                </c:pt>
                <c:pt idx="72050">
                  <c:v>2.4643137254901957</c:v>
                </c:pt>
                <c:pt idx="72051">
                  <c:v>2.4643137254901957</c:v>
                </c:pt>
                <c:pt idx="72052">
                  <c:v>2.4643137254901957</c:v>
                </c:pt>
                <c:pt idx="72053">
                  <c:v>2.4643137254901957</c:v>
                </c:pt>
                <c:pt idx="72054">
                  <c:v>2.4643137254901957</c:v>
                </c:pt>
                <c:pt idx="72055">
                  <c:v>2.4643137254901957</c:v>
                </c:pt>
                <c:pt idx="72056">
                  <c:v>2.4643137254901957</c:v>
                </c:pt>
                <c:pt idx="72057">
                  <c:v>2.4643137254901957</c:v>
                </c:pt>
                <c:pt idx="72058">
                  <c:v>2.4643137254901957</c:v>
                </c:pt>
                <c:pt idx="72059">
                  <c:v>2.4643137254901957</c:v>
                </c:pt>
                <c:pt idx="72060">
                  <c:v>2.4643137254901957</c:v>
                </c:pt>
                <c:pt idx="72061">
                  <c:v>2.4643137254901957</c:v>
                </c:pt>
                <c:pt idx="72062">
                  <c:v>2.4643137254901957</c:v>
                </c:pt>
                <c:pt idx="72063">
                  <c:v>2.4643137254901957</c:v>
                </c:pt>
                <c:pt idx="72064">
                  <c:v>2.4643137254901957</c:v>
                </c:pt>
                <c:pt idx="72065">
                  <c:v>2.4643137254901957</c:v>
                </c:pt>
                <c:pt idx="72066">
                  <c:v>2.4643137254901957</c:v>
                </c:pt>
                <c:pt idx="72067">
                  <c:v>2.4643137254901957</c:v>
                </c:pt>
                <c:pt idx="72068">
                  <c:v>2.4643137254901957</c:v>
                </c:pt>
                <c:pt idx="72069">
                  <c:v>2.4643137254901957</c:v>
                </c:pt>
                <c:pt idx="72070">
                  <c:v>2.4643137254901957</c:v>
                </c:pt>
                <c:pt idx="72071">
                  <c:v>2.4643137254901957</c:v>
                </c:pt>
                <c:pt idx="72072">
                  <c:v>2.4643137254901957</c:v>
                </c:pt>
                <c:pt idx="72073">
                  <c:v>2.4643137254901957</c:v>
                </c:pt>
                <c:pt idx="72074">
                  <c:v>2.6117647058823525</c:v>
                </c:pt>
                <c:pt idx="72075">
                  <c:v>2.6117647058823525</c:v>
                </c:pt>
                <c:pt idx="72076">
                  <c:v>2.6117647058823525</c:v>
                </c:pt>
                <c:pt idx="72077">
                  <c:v>2.6117647058823525</c:v>
                </c:pt>
                <c:pt idx="72078">
                  <c:v>2.6117647058823525</c:v>
                </c:pt>
                <c:pt idx="72079">
                  <c:v>2.6117647058823525</c:v>
                </c:pt>
                <c:pt idx="72080">
                  <c:v>2.6117647058823525</c:v>
                </c:pt>
                <c:pt idx="72081">
                  <c:v>2.6117647058823525</c:v>
                </c:pt>
                <c:pt idx="72082">
                  <c:v>2.6117647058823525</c:v>
                </c:pt>
                <c:pt idx="72083">
                  <c:v>2.6117647058823525</c:v>
                </c:pt>
                <c:pt idx="72084">
                  <c:v>2.6117647058823525</c:v>
                </c:pt>
                <c:pt idx="72085">
                  <c:v>2.6117647058823525</c:v>
                </c:pt>
                <c:pt idx="72086">
                  <c:v>2.6117647058823525</c:v>
                </c:pt>
                <c:pt idx="72087">
                  <c:v>2.6117647058823525</c:v>
                </c:pt>
                <c:pt idx="72088">
                  <c:v>2.6117647058823525</c:v>
                </c:pt>
                <c:pt idx="72089">
                  <c:v>2.6117647058823525</c:v>
                </c:pt>
                <c:pt idx="72090">
                  <c:v>2.6117647058823525</c:v>
                </c:pt>
                <c:pt idx="72091">
                  <c:v>2.6117647058823525</c:v>
                </c:pt>
                <c:pt idx="72092">
                  <c:v>2.6117647058823525</c:v>
                </c:pt>
                <c:pt idx="72093">
                  <c:v>2.6117647058823525</c:v>
                </c:pt>
                <c:pt idx="72094">
                  <c:v>2.6117647058823525</c:v>
                </c:pt>
                <c:pt idx="72095">
                  <c:v>2.6117647058823525</c:v>
                </c:pt>
                <c:pt idx="72096">
                  <c:v>2.6117647058823525</c:v>
                </c:pt>
                <c:pt idx="72097">
                  <c:v>2.6117647058823525</c:v>
                </c:pt>
                <c:pt idx="72098">
                  <c:v>2.6117647058823525</c:v>
                </c:pt>
                <c:pt idx="72099">
                  <c:v>2.6117647058823525</c:v>
                </c:pt>
                <c:pt idx="72100">
                  <c:v>2.6117647058823525</c:v>
                </c:pt>
                <c:pt idx="72101">
                  <c:v>2.6117647058823525</c:v>
                </c:pt>
                <c:pt idx="72102">
                  <c:v>2.6117647058823525</c:v>
                </c:pt>
                <c:pt idx="72103">
                  <c:v>2.6117647058823525</c:v>
                </c:pt>
                <c:pt idx="72104">
                  <c:v>2.6117647058823525</c:v>
                </c:pt>
                <c:pt idx="72105">
                  <c:v>2.6117647058823525</c:v>
                </c:pt>
                <c:pt idx="72106">
                  <c:v>2.6117647058823525</c:v>
                </c:pt>
                <c:pt idx="72107">
                  <c:v>2.6117647058823525</c:v>
                </c:pt>
                <c:pt idx="72108">
                  <c:v>2.6117647058823525</c:v>
                </c:pt>
                <c:pt idx="72109">
                  <c:v>2.6117647058823525</c:v>
                </c:pt>
                <c:pt idx="72110">
                  <c:v>2.6117647058823525</c:v>
                </c:pt>
                <c:pt idx="72111">
                  <c:v>2.6117647058823525</c:v>
                </c:pt>
                <c:pt idx="72112">
                  <c:v>2.6117647058823525</c:v>
                </c:pt>
                <c:pt idx="72113">
                  <c:v>2.6117647058823525</c:v>
                </c:pt>
                <c:pt idx="72114">
                  <c:v>2.6117647058823525</c:v>
                </c:pt>
                <c:pt idx="72115">
                  <c:v>2.6117647058823525</c:v>
                </c:pt>
                <c:pt idx="72116">
                  <c:v>2.6117647058823525</c:v>
                </c:pt>
                <c:pt idx="72117">
                  <c:v>2.4643137254901957</c:v>
                </c:pt>
                <c:pt idx="72118">
                  <c:v>2.4643137254901957</c:v>
                </c:pt>
                <c:pt idx="72119">
                  <c:v>2.4643137254901957</c:v>
                </c:pt>
                <c:pt idx="72120">
                  <c:v>2.4643137254901957</c:v>
                </c:pt>
                <c:pt idx="72121">
                  <c:v>2.4643137254901957</c:v>
                </c:pt>
                <c:pt idx="72122">
                  <c:v>2.4643137254901957</c:v>
                </c:pt>
                <c:pt idx="72123">
                  <c:v>2.4643137254901957</c:v>
                </c:pt>
                <c:pt idx="72124">
                  <c:v>2.4643137254901957</c:v>
                </c:pt>
                <c:pt idx="72125">
                  <c:v>2.4643137254901957</c:v>
                </c:pt>
                <c:pt idx="72126">
                  <c:v>2.4643137254901957</c:v>
                </c:pt>
                <c:pt idx="72127">
                  <c:v>2.4643137254901957</c:v>
                </c:pt>
                <c:pt idx="72128">
                  <c:v>2.4643137254901957</c:v>
                </c:pt>
                <c:pt idx="72129">
                  <c:v>2.4643137254901957</c:v>
                </c:pt>
                <c:pt idx="72130">
                  <c:v>2.4643137254901957</c:v>
                </c:pt>
                <c:pt idx="72131">
                  <c:v>2.4643137254901957</c:v>
                </c:pt>
                <c:pt idx="72132">
                  <c:v>2.4643137254901957</c:v>
                </c:pt>
                <c:pt idx="72133">
                  <c:v>2.4643137254901957</c:v>
                </c:pt>
                <c:pt idx="72134">
                  <c:v>2.4643137254901957</c:v>
                </c:pt>
                <c:pt idx="72135">
                  <c:v>2.4643137254901957</c:v>
                </c:pt>
                <c:pt idx="72136">
                  <c:v>2.4643137254901957</c:v>
                </c:pt>
                <c:pt idx="72137">
                  <c:v>2.4643137254901957</c:v>
                </c:pt>
                <c:pt idx="72138">
                  <c:v>2.4643137254901957</c:v>
                </c:pt>
                <c:pt idx="72139">
                  <c:v>2.4643137254901957</c:v>
                </c:pt>
                <c:pt idx="72140">
                  <c:v>2.4643137254901957</c:v>
                </c:pt>
                <c:pt idx="72141">
                  <c:v>2.4643137254901957</c:v>
                </c:pt>
                <c:pt idx="72142">
                  <c:v>2.4643137254901957</c:v>
                </c:pt>
                <c:pt idx="72143">
                  <c:v>2.4643137254901957</c:v>
                </c:pt>
                <c:pt idx="72144">
                  <c:v>2.4643137254901957</c:v>
                </c:pt>
                <c:pt idx="72145">
                  <c:v>2.4643137254901957</c:v>
                </c:pt>
                <c:pt idx="72146">
                  <c:v>2.4643137254901957</c:v>
                </c:pt>
                <c:pt idx="72147">
                  <c:v>2.4643137254901957</c:v>
                </c:pt>
                <c:pt idx="72148">
                  <c:v>2.4643137254901957</c:v>
                </c:pt>
                <c:pt idx="72149">
                  <c:v>2.4643137254901957</c:v>
                </c:pt>
                <c:pt idx="72150">
                  <c:v>2.4643137254901957</c:v>
                </c:pt>
                <c:pt idx="72151">
                  <c:v>2.4643137254901957</c:v>
                </c:pt>
                <c:pt idx="72152">
                  <c:v>2.4643137254901957</c:v>
                </c:pt>
                <c:pt idx="72153">
                  <c:v>2.4643137254901957</c:v>
                </c:pt>
                <c:pt idx="72154">
                  <c:v>2.4643137254901957</c:v>
                </c:pt>
                <c:pt idx="72155">
                  <c:v>2.4643137254901957</c:v>
                </c:pt>
                <c:pt idx="72156">
                  <c:v>2.4643137254901957</c:v>
                </c:pt>
                <c:pt idx="72157">
                  <c:v>2.4643137254901957</c:v>
                </c:pt>
                <c:pt idx="72158">
                  <c:v>2.4643137254901957</c:v>
                </c:pt>
                <c:pt idx="72159">
                  <c:v>2.4643137254901957</c:v>
                </c:pt>
                <c:pt idx="72160">
                  <c:v>2.4643137254901957</c:v>
                </c:pt>
                <c:pt idx="72161">
                  <c:v>2.4643137254901957</c:v>
                </c:pt>
                <c:pt idx="72162">
                  <c:v>2.4643137254901957</c:v>
                </c:pt>
                <c:pt idx="72163">
                  <c:v>2.4643137254901957</c:v>
                </c:pt>
                <c:pt idx="72164">
                  <c:v>2.4643137254901957</c:v>
                </c:pt>
                <c:pt idx="72165">
                  <c:v>2.4643137254901957</c:v>
                </c:pt>
                <c:pt idx="72166">
                  <c:v>2.4643137254901957</c:v>
                </c:pt>
                <c:pt idx="72167">
                  <c:v>2.4643137254901957</c:v>
                </c:pt>
                <c:pt idx="72168">
                  <c:v>2.4643137254901957</c:v>
                </c:pt>
                <c:pt idx="72169">
                  <c:v>2.4643137254901957</c:v>
                </c:pt>
                <c:pt idx="72170">
                  <c:v>2.6117647058823525</c:v>
                </c:pt>
                <c:pt idx="72171">
                  <c:v>2.6117647058823525</c:v>
                </c:pt>
                <c:pt idx="72172">
                  <c:v>2.6117647058823525</c:v>
                </c:pt>
                <c:pt idx="72173">
                  <c:v>2.6117647058823525</c:v>
                </c:pt>
                <c:pt idx="72174">
                  <c:v>2.6117647058823525</c:v>
                </c:pt>
                <c:pt idx="72175">
                  <c:v>2.6117647058823525</c:v>
                </c:pt>
                <c:pt idx="72176">
                  <c:v>2.6117647058823525</c:v>
                </c:pt>
                <c:pt idx="72177">
                  <c:v>2.6117647058823525</c:v>
                </c:pt>
                <c:pt idx="72178">
                  <c:v>2.6117647058823525</c:v>
                </c:pt>
                <c:pt idx="72179">
                  <c:v>2.6117647058823525</c:v>
                </c:pt>
                <c:pt idx="72180">
                  <c:v>2.6117647058823525</c:v>
                </c:pt>
                <c:pt idx="72181">
                  <c:v>2.6117647058823525</c:v>
                </c:pt>
                <c:pt idx="72182">
                  <c:v>2.6117647058823525</c:v>
                </c:pt>
                <c:pt idx="72183">
                  <c:v>2.6117647058823525</c:v>
                </c:pt>
                <c:pt idx="72184">
                  <c:v>2.6117647058823525</c:v>
                </c:pt>
                <c:pt idx="72185">
                  <c:v>2.6117647058823525</c:v>
                </c:pt>
                <c:pt idx="72186">
                  <c:v>2.6117647058823525</c:v>
                </c:pt>
                <c:pt idx="72187">
                  <c:v>2.6117647058823525</c:v>
                </c:pt>
                <c:pt idx="72188">
                  <c:v>2.6117647058823525</c:v>
                </c:pt>
                <c:pt idx="72189">
                  <c:v>2.6117647058823525</c:v>
                </c:pt>
                <c:pt idx="72190">
                  <c:v>2.6117647058823525</c:v>
                </c:pt>
                <c:pt idx="72191">
                  <c:v>2.6117647058823525</c:v>
                </c:pt>
                <c:pt idx="72192">
                  <c:v>2.6117647058823525</c:v>
                </c:pt>
                <c:pt idx="72193">
                  <c:v>2.6117647058823525</c:v>
                </c:pt>
                <c:pt idx="72194">
                  <c:v>2.6117647058823525</c:v>
                </c:pt>
                <c:pt idx="72195">
                  <c:v>2.6117647058823525</c:v>
                </c:pt>
                <c:pt idx="72196">
                  <c:v>2.6117647058823525</c:v>
                </c:pt>
                <c:pt idx="72197">
                  <c:v>2.6117647058823525</c:v>
                </c:pt>
                <c:pt idx="72198">
                  <c:v>2.6117647058823525</c:v>
                </c:pt>
                <c:pt idx="72199">
                  <c:v>2.6117647058823525</c:v>
                </c:pt>
                <c:pt idx="72200">
                  <c:v>2.6117647058823525</c:v>
                </c:pt>
                <c:pt idx="72201">
                  <c:v>2.6117647058823525</c:v>
                </c:pt>
                <c:pt idx="72202">
                  <c:v>2.6117647058823525</c:v>
                </c:pt>
                <c:pt idx="72203">
                  <c:v>2.6117647058823525</c:v>
                </c:pt>
                <c:pt idx="72204">
                  <c:v>2.6117647058823525</c:v>
                </c:pt>
                <c:pt idx="72205">
                  <c:v>2.6117647058823525</c:v>
                </c:pt>
                <c:pt idx="72206">
                  <c:v>2.6117647058823525</c:v>
                </c:pt>
                <c:pt idx="72207">
                  <c:v>2.6117647058823525</c:v>
                </c:pt>
                <c:pt idx="72208">
                  <c:v>2.6117647058823525</c:v>
                </c:pt>
                <c:pt idx="72209">
                  <c:v>2.6117647058823525</c:v>
                </c:pt>
                <c:pt idx="72210">
                  <c:v>2.6117647058823525</c:v>
                </c:pt>
                <c:pt idx="72211">
                  <c:v>2.6117647058823525</c:v>
                </c:pt>
                <c:pt idx="72212">
                  <c:v>2.4643137254901957</c:v>
                </c:pt>
                <c:pt idx="72213">
                  <c:v>2.4643137254901957</c:v>
                </c:pt>
                <c:pt idx="72214">
                  <c:v>2.4643137254901957</c:v>
                </c:pt>
                <c:pt idx="72215">
                  <c:v>2.4643137254901957</c:v>
                </c:pt>
                <c:pt idx="72216">
                  <c:v>2.4643137254901957</c:v>
                </c:pt>
                <c:pt idx="72217">
                  <c:v>2.4643137254901957</c:v>
                </c:pt>
                <c:pt idx="72218">
                  <c:v>2.4643137254901957</c:v>
                </c:pt>
                <c:pt idx="72219">
                  <c:v>2.4643137254901957</c:v>
                </c:pt>
                <c:pt idx="72220">
                  <c:v>2.4643137254901957</c:v>
                </c:pt>
                <c:pt idx="72221">
                  <c:v>2.4643137254901957</c:v>
                </c:pt>
                <c:pt idx="72222">
                  <c:v>2.4643137254901957</c:v>
                </c:pt>
                <c:pt idx="72223">
                  <c:v>2.4643137254901957</c:v>
                </c:pt>
                <c:pt idx="72224">
                  <c:v>2.4643137254901957</c:v>
                </c:pt>
                <c:pt idx="72225">
                  <c:v>2.4643137254901957</c:v>
                </c:pt>
                <c:pt idx="72226">
                  <c:v>2.4643137254901957</c:v>
                </c:pt>
                <c:pt idx="72227">
                  <c:v>2.4643137254901957</c:v>
                </c:pt>
                <c:pt idx="72228">
                  <c:v>2.4643137254901957</c:v>
                </c:pt>
                <c:pt idx="72229">
                  <c:v>2.4643137254901957</c:v>
                </c:pt>
                <c:pt idx="72230">
                  <c:v>2.4643137254901957</c:v>
                </c:pt>
                <c:pt idx="72231">
                  <c:v>2.4643137254901957</c:v>
                </c:pt>
                <c:pt idx="72232">
                  <c:v>2.4643137254901957</c:v>
                </c:pt>
                <c:pt idx="72233">
                  <c:v>2.4643137254901957</c:v>
                </c:pt>
                <c:pt idx="72234">
                  <c:v>2.4643137254901957</c:v>
                </c:pt>
                <c:pt idx="72235">
                  <c:v>2.4643137254901957</c:v>
                </c:pt>
                <c:pt idx="72236">
                  <c:v>2.4643137254901957</c:v>
                </c:pt>
                <c:pt idx="72237">
                  <c:v>2.4643137254901957</c:v>
                </c:pt>
                <c:pt idx="72238">
                  <c:v>2.4643137254901957</c:v>
                </c:pt>
                <c:pt idx="72239">
                  <c:v>2.4643137254901957</c:v>
                </c:pt>
                <c:pt idx="72240">
                  <c:v>2.4643137254901957</c:v>
                </c:pt>
                <c:pt idx="72241">
                  <c:v>2.4643137254901957</c:v>
                </c:pt>
                <c:pt idx="72242">
                  <c:v>2.4643137254901957</c:v>
                </c:pt>
                <c:pt idx="72243">
                  <c:v>2.4643137254901957</c:v>
                </c:pt>
                <c:pt idx="72244">
                  <c:v>2.4643137254901957</c:v>
                </c:pt>
                <c:pt idx="72245">
                  <c:v>2.4643137254901957</c:v>
                </c:pt>
                <c:pt idx="72246">
                  <c:v>2.4643137254901957</c:v>
                </c:pt>
                <c:pt idx="72247">
                  <c:v>2.4643137254901957</c:v>
                </c:pt>
                <c:pt idx="72248">
                  <c:v>2.4643137254901957</c:v>
                </c:pt>
                <c:pt idx="72249">
                  <c:v>2.4643137254901957</c:v>
                </c:pt>
                <c:pt idx="72250">
                  <c:v>2.4643137254901957</c:v>
                </c:pt>
                <c:pt idx="72251">
                  <c:v>2.4643137254901957</c:v>
                </c:pt>
                <c:pt idx="72252">
                  <c:v>2.4643137254901957</c:v>
                </c:pt>
                <c:pt idx="72253">
                  <c:v>2.4643137254901957</c:v>
                </c:pt>
                <c:pt idx="72254">
                  <c:v>2.4643137254901957</c:v>
                </c:pt>
                <c:pt idx="72255">
                  <c:v>2.4643137254901957</c:v>
                </c:pt>
                <c:pt idx="72256">
                  <c:v>2.4643137254901957</c:v>
                </c:pt>
                <c:pt idx="72257">
                  <c:v>2.4643137254901957</c:v>
                </c:pt>
                <c:pt idx="72258">
                  <c:v>2.4643137254901957</c:v>
                </c:pt>
                <c:pt idx="72259">
                  <c:v>2.4643137254901957</c:v>
                </c:pt>
                <c:pt idx="72260">
                  <c:v>2.4643137254901957</c:v>
                </c:pt>
                <c:pt idx="72261">
                  <c:v>2.4643137254901957</c:v>
                </c:pt>
                <c:pt idx="72262">
                  <c:v>2.4643137254901957</c:v>
                </c:pt>
                <c:pt idx="72263">
                  <c:v>2.4643137254901957</c:v>
                </c:pt>
                <c:pt idx="72264">
                  <c:v>2.4643137254901957</c:v>
                </c:pt>
                <c:pt idx="72265">
                  <c:v>2.6117647058823525</c:v>
                </c:pt>
                <c:pt idx="72266">
                  <c:v>2.6117647058823525</c:v>
                </c:pt>
                <c:pt idx="72267">
                  <c:v>2.6117647058823525</c:v>
                </c:pt>
                <c:pt idx="72268">
                  <c:v>2.6117647058823525</c:v>
                </c:pt>
                <c:pt idx="72269">
                  <c:v>2.6117647058823525</c:v>
                </c:pt>
                <c:pt idx="72270">
                  <c:v>2.6117647058823525</c:v>
                </c:pt>
                <c:pt idx="72271">
                  <c:v>2.6117647058823525</c:v>
                </c:pt>
                <c:pt idx="72272">
                  <c:v>2.6117647058823525</c:v>
                </c:pt>
                <c:pt idx="72273">
                  <c:v>2.6117647058823525</c:v>
                </c:pt>
                <c:pt idx="72274">
                  <c:v>2.6117647058823525</c:v>
                </c:pt>
                <c:pt idx="72275">
                  <c:v>2.6117647058823525</c:v>
                </c:pt>
                <c:pt idx="72276">
                  <c:v>2.6117647058823525</c:v>
                </c:pt>
                <c:pt idx="72277">
                  <c:v>2.6117647058823525</c:v>
                </c:pt>
                <c:pt idx="72278">
                  <c:v>2.6117647058823525</c:v>
                </c:pt>
                <c:pt idx="72279">
                  <c:v>2.6117647058823525</c:v>
                </c:pt>
                <c:pt idx="72280">
                  <c:v>2.6117647058823525</c:v>
                </c:pt>
                <c:pt idx="72281">
                  <c:v>2.6117647058823525</c:v>
                </c:pt>
                <c:pt idx="72282">
                  <c:v>2.6117647058823525</c:v>
                </c:pt>
                <c:pt idx="72283">
                  <c:v>2.6117647058823525</c:v>
                </c:pt>
                <c:pt idx="72284">
                  <c:v>2.6117647058823525</c:v>
                </c:pt>
                <c:pt idx="72285">
                  <c:v>2.6117647058823525</c:v>
                </c:pt>
                <c:pt idx="72286">
                  <c:v>2.6117647058823525</c:v>
                </c:pt>
                <c:pt idx="72287">
                  <c:v>2.6117647058823525</c:v>
                </c:pt>
                <c:pt idx="72288">
                  <c:v>2.6117647058823525</c:v>
                </c:pt>
                <c:pt idx="72289">
                  <c:v>2.6117647058823525</c:v>
                </c:pt>
                <c:pt idx="72290">
                  <c:v>2.6117647058823525</c:v>
                </c:pt>
                <c:pt idx="72291">
                  <c:v>2.6117647058823525</c:v>
                </c:pt>
                <c:pt idx="72292">
                  <c:v>2.6117647058823525</c:v>
                </c:pt>
                <c:pt idx="72293">
                  <c:v>2.6117647058823525</c:v>
                </c:pt>
                <c:pt idx="72294">
                  <c:v>2.6117647058823525</c:v>
                </c:pt>
                <c:pt idx="72295">
                  <c:v>2.6117647058823525</c:v>
                </c:pt>
                <c:pt idx="72296">
                  <c:v>2.6117647058823525</c:v>
                </c:pt>
                <c:pt idx="72297">
                  <c:v>2.6117647058823525</c:v>
                </c:pt>
                <c:pt idx="72298">
                  <c:v>2.6117647058823525</c:v>
                </c:pt>
                <c:pt idx="72299">
                  <c:v>2.6117647058823525</c:v>
                </c:pt>
                <c:pt idx="72300">
                  <c:v>2.6117647058823525</c:v>
                </c:pt>
                <c:pt idx="72301">
                  <c:v>2.6117647058823525</c:v>
                </c:pt>
                <c:pt idx="72302">
                  <c:v>2.6117647058823525</c:v>
                </c:pt>
                <c:pt idx="72303">
                  <c:v>2.6117647058823525</c:v>
                </c:pt>
                <c:pt idx="72304">
                  <c:v>2.6117647058823525</c:v>
                </c:pt>
                <c:pt idx="72305">
                  <c:v>2.6117647058823525</c:v>
                </c:pt>
                <c:pt idx="72306">
                  <c:v>2.6117647058823525</c:v>
                </c:pt>
                <c:pt idx="72307">
                  <c:v>2.6117647058823525</c:v>
                </c:pt>
                <c:pt idx="72308">
                  <c:v>2.4643137254901957</c:v>
                </c:pt>
                <c:pt idx="72309">
                  <c:v>2.4643137254901957</c:v>
                </c:pt>
                <c:pt idx="72310">
                  <c:v>2.4643137254901957</c:v>
                </c:pt>
                <c:pt idx="72311">
                  <c:v>2.4643137254901957</c:v>
                </c:pt>
                <c:pt idx="72312">
                  <c:v>2.4643137254901957</c:v>
                </c:pt>
                <c:pt idx="72313">
                  <c:v>2.4643137254901957</c:v>
                </c:pt>
                <c:pt idx="72314">
                  <c:v>2.4643137254901957</c:v>
                </c:pt>
                <c:pt idx="72315">
                  <c:v>2.4643137254901957</c:v>
                </c:pt>
                <c:pt idx="72316">
                  <c:v>2.4643137254901957</c:v>
                </c:pt>
                <c:pt idx="72317">
                  <c:v>2.4643137254901957</c:v>
                </c:pt>
                <c:pt idx="72318">
                  <c:v>2.4643137254901957</c:v>
                </c:pt>
                <c:pt idx="72319">
                  <c:v>2.4643137254901957</c:v>
                </c:pt>
                <c:pt idx="72320">
                  <c:v>2.4643137254901957</c:v>
                </c:pt>
                <c:pt idx="72321">
                  <c:v>2.4643137254901957</c:v>
                </c:pt>
                <c:pt idx="72322">
                  <c:v>2.4643137254901957</c:v>
                </c:pt>
                <c:pt idx="72323">
                  <c:v>2.4643137254901957</c:v>
                </c:pt>
                <c:pt idx="72324">
                  <c:v>2.4643137254901957</c:v>
                </c:pt>
                <c:pt idx="72325">
                  <c:v>2.4643137254901957</c:v>
                </c:pt>
                <c:pt idx="72326">
                  <c:v>2.4643137254901957</c:v>
                </c:pt>
                <c:pt idx="72327">
                  <c:v>2.4643137254901957</c:v>
                </c:pt>
                <c:pt idx="72328">
                  <c:v>2.4643137254901957</c:v>
                </c:pt>
                <c:pt idx="72329">
                  <c:v>2.4643137254901957</c:v>
                </c:pt>
                <c:pt idx="72330">
                  <c:v>2.4643137254901957</c:v>
                </c:pt>
                <c:pt idx="72331">
                  <c:v>2.4643137254901957</c:v>
                </c:pt>
                <c:pt idx="72332">
                  <c:v>2.4643137254901957</c:v>
                </c:pt>
                <c:pt idx="72333">
                  <c:v>2.4643137254901957</c:v>
                </c:pt>
                <c:pt idx="72334">
                  <c:v>2.4643137254901957</c:v>
                </c:pt>
                <c:pt idx="72335">
                  <c:v>2.4643137254901957</c:v>
                </c:pt>
                <c:pt idx="72336">
                  <c:v>2.4643137254901957</c:v>
                </c:pt>
                <c:pt idx="72337">
                  <c:v>2.4643137254901957</c:v>
                </c:pt>
                <c:pt idx="72338">
                  <c:v>2.4643137254901957</c:v>
                </c:pt>
                <c:pt idx="72339">
                  <c:v>2.4643137254901957</c:v>
                </c:pt>
                <c:pt idx="72340">
                  <c:v>2.4643137254901957</c:v>
                </c:pt>
                <c:pt idx="72341">
                  <c:v>2.4643137254901957</c:v>
                </c:pt>
                <c:pt idx="72342">
                  <c:v>2.4643137254901957</c:v>
                </c:pt>
                <c:pt idx="72343">
                  <c:v>2.4643137254901957</c:v>
                </c:pt>
                <c:pt idx="72344">
                  <c:v>2.4643137254901957</c:v>
                </c:pt>
                <c:pt idx="72345">
                  <c:v>2.4643137254901957</c:v>
                </c:pt>
                <c:pt idx="72346">
                  <c:v>2.4643137254901957</c:v>
                </c:pt>
                <c:pt idx="72347">
                  <c:v>2.4643137254901957</c:v>
                </c:pt>
                <c:pt idx="72348">
                  <c:v>2.4643137254901957</c:v>
                </c:pt>
                <c:pt idx="72349">
                  <c:v>2.4643137254901957</c:v>
                </c:pt>
                <c:pt idx="72350">
                  <c:v>2.4643137254901957</c:v>
                </c:pt>
                <c:pt idx="72351">
                  <c:v>2.4643137254901957</c:v>
                </c:pt>
                <c:pt idx="72352">
                  <c:v>2.4643137254901957</c:v>
                </c:pt>
                <c:pt idx="72353">
                  <c:v>2.4643137254901957</c:v>
                </c:pt>
                <c:pt idx="72354">
                  <c:v>2.4643137254901957</c:v>
                </c:pt>
                <c:pt idx="72355">
                  <c:v>2.4643137254901957</c:v>
                </c:pt>
                <c:pt idx="72356">
                  <c:v>2.4643137254901957</c:v>
                </c:pt>
                <c:pt idx="72357">
                  <c:v>2.4643137254901957</c:v>
                </c:pt>
                <c:pt idx="72358">
                  <c:v>2.4643137254901957</c:v>
                </c:pt>
                <c:pt idx="72359">
                  <c:v>2.4643137254901957</c:v>
                </c:pt>
                <c:pt idx="72360">
                  <c:v>2.4643137254901957</c:v>
                </c:pt>
                <c:pt idx="72361">
                  <c:v>2.6117647058823525</c:v>
                </c:pt>
                <c:pt idx="72362">
                  <c:v>2.6117647058823525</c:v>
                </c:pt>
                <c:pt idx="72363">
                  <c:v>2.6117647058823525</c:v>
                </c:pt>
                <c:pt idx="72364">
                  <c:v>2.6117647058823525</c:v>
                </c:pt>
                <c:pt idx="72365">
                  <c:v>2.6117647058823525</c:v>
                </c:pt>
                <c:pt idx="72366">
                  <c:v>2.6117647058823525</c:v>
                </c:pt>
                <c:pt idx="72367">
                  <c:v>2.6117647058823525</c:v>
                </c:pt>
                <c:pt idx="72368">
                  <c:v>2.6117647058823525</c:v>
                </c:pt>
                <c:pt idx="72369">
                  <c:v>2.6117647058823525</c:v>
                </c:pt>
                <c:pt idx="72370">
                  <c:v>2.6117647058823525</c:v>
                </c:pt>
                <c:pt idx="72371">
                  <c:v>2.6117647058823525</c:v>
                </c:pt>
                <c:pt idx="72372">
                  <c:v>2.6117647058823525</c:v>
                </c:pt>
                <c:pt idx="72373">
                  <c:v>2.6117647058823525</c:v>
                </c:pt>
                <c:pt idx="72374">
                  <c:v>2.6117647058823525</c:v>
                </c:pt>
                <c:pt idx="72375">
                  <c:v>2.6117647058823525</c:v>
                </c:pt>
                <c:pt idx="72376">
                  <c:v>2.6117647058823525</c:v>
                </c:pt>
                <c:pt idx="72377">
                  <c:v>2.6117647058823525</c:v>
                </c:pt>
                <c:pt idx="72378">
                  <c:v>2.6117647058823525</c:v>
                </c:pt>
                <c:pt idx="72379">
                  <c:v>2.6117647058823525</c:v>
                </c:pt>
                <c:pt idx="72380">
                  <c:v>2.6117647058823525</c:v>
                </c:pt>
                <c:pt idx="72381">
                  <c:v>2.6117647058823525</c:v>
                </c:pt>
                <c:pt idx="72382">
                  <c:v>2.6117647058823525</c:v>
                </c:pt>
                <c:pt idx="72383">
                  <c:v>2.6117647058823525</c:v>
                </c:pt>
                <c:pt idx="72384">
                  <c:v>2.6117647058823525</c:v>
                </c:pt>
                <c:pt idx="72385">
                  <c:v>2.6117647058823525</c:v>
                </c:pt>
                <c:pt idx="72386">
                  <c:v>2.6117647058823525</c:v>
                </c:pt>
                <c:pt idx="72387">
                  <c:v>2.6117647058823525</c:v>
                </c:pt>
                <c:pt idx="72388">
                  <c:v>2.6117647058823525</c:v>
                </c:pt>
                <c:pt idx="72389">
                  <c:v>2.6117647058823525</c:v>
                </c:pt>
                <c:pt idx="72390">
                  <c:v>2.6117647058823525</c:v>
                </c:pt>
                <c:pt idx="72391">
                  <c:v>2.6117647058823525</c:v>
                </c:pt>
                <c:pt idx="72392">
                  <c:v>2.6117647058823525</c:v>
                </c:pt>
                <c:pt idx="72393">
                  <c:v>2.6117647058823525</c:v>
                </c:pt>
                <c:pt idx="72394">
                  <c:v>2.6117647058823525</c:v>
                </c:pt>
                <c:pt idx="72395">
                  <c:v>2.6117647058823525</c:v>
                </c:pt>
                <c:pt idx="72396">
                  <c:v>2.6117647058823525</c:v>
                </c:pt>
                <c:pt idx="72397">
                  <c:v>2.6117647058823525</c:v>
                </c:pt>
                <c:pt idx="72398">
                  <c:v>2.6117647058823525</c:v>
                </c:pt>
                <c:pt idx="72399">
                  <c:v>2.6117647058823525</c:v>
                </c:pt>
                <c:pt idx="72400">
                  <c:v>2.6117647058823525</c:v>
                </c:pt>
                <c:pt idx="72401">
                  <c:v>2.6117647058823525</c:v>
                </c:pt>
                <c:pt idx="72402">
                  <c:v>2.6117647058823525</c:v>
                </c:pt>
                <c:pt idx="72403">
                  <c:v>2.6117647058823525</c:v>
                </c:pt>
                <c:pt idx="72404">
                  <c:v>2.4643137254901957</c:v>
                </c:pt>
                <c:pt idx="72405">
                  <c:v>2.4643137254901957</c:v>
                </c:pt>
                <c:pt idx="72406">
                  <c:v>2.4643137254901957</c:v>
                </c:pt>
                <c:pt idx="72407">
                  <c:v>2.4643137254901957</c:v>
                </c:pt>
                <c:pt idx="72408">
                  <c:v>2.4643137254901957</c:v>
                </c:pt>
                <c:pt idx="72409">
                  <c:v>2.4643137254901957</c:v>
                </c:pt>
                <c:pt idx="72410">
                  <c:v>2.4643137254901957</c:v>
                </c:pt>
                <c:pt idx="72411">
                  <c:v>2.4643137254901957</c:v>
                </c:pt>
                <c:pt idx="72412">
                  <c:v>2.4643137254901957</c:v>
                </c:pt>
                <c:pt idx="72413">
                  <c:v>2.4643137254901957</c:v>
                </c:pt>
                <c:pt idx="72414">
                  <c:v>2.4643137254901957</c:v>
                </c:pt>
                <c:pt idx="72415">
                  <c:v>2.4643137254901957</c:v>
                </c:pt>
                <c:pt idx="72416">
                  <c:v>2.4643137254901957</c:v>
                </c:pt>
                <c:pt idx="72417">
                  <c:v>2.4643137254901957</c:v>
                </c:pt>
                <c:pt idx="72418">
                  <c:v>2.4643137254901957</c:v>
                </c:pt>
                <c:pt idx="72419">
                  <c:v>2.4643137254901957</c:v>
                </c:pt>
                <c:pt idx="72420">
                  <c:v>2.4643137254901957</c:v>
                </c:pt>
                <c:pt idx="72421">
                  <c:v>2.4643137254901957</c:v>
                </c:pt>
                <c:pt idx="72422">
                  <c:v>2.4643137254901957</c:v>
                </c:pt>
                <c:pt idx="72423">
                  <c:v>2.4643137254901957</c:v>
                </c:pt>
                <c:pt idx="72424">
                  <c:v>2.4643137254901957</c:v>
                </c:pt>
                <c:pt idx="72425">
                  <c:v>2.4643137254901957</c:v>
                </c:pt>
                <c:pt idx="72426">
                  <c:v>2.4643137254901957</c:v>
                </c:pt>
                <c:pt idx="72427">
                  <c:v>2.4643137254901957</c:v>
                </c:pt>
                <c:pt idx="72428">
                  <c:v>2.4643137254901957</c:v>
                </c:pt>
                <c:pt idx="72429">
                  <c:v>2.4643137254901957</c:v>
                </c:pt>
                <c:pt idx="72430">
                  <c:v>2.4643137254901957</c:v>
                </c:pt>
                <c:pt idx="72431">
                  <c:v>2.4643137254901957</c:v>
                </c:pt>
                <c:pt idx="72432">
                  <c:v>2.4643137254901957</c:v>
                </c:pt>
                <c:pt idx="72433">
                  <c:v>2.4643137254901957</c:v>
                </c:pt>
                <c:pt idx="72434">
                  <c:v>2.4643137254901957</c:v>
                </c:pt>
                <c:pt idx="72435">
                  <c:v>2.4643137254901957</c:v>
                </c:pt>
                <c:pt idx="72436">
                  <c:v>2.4643137254901957</c:v>
                </c:pt>
                <c:pt idx="72437">
                  <c:v>2.4643137254901957</c:v>
                </c:pt>
                <c:pt idx="72438">
                  <c:v>2.4643137254901957</c:v>
                </c:pt>
                <c:pt idx="72439">
                  <c:v>2.4643137254901957</c:v>
                </c:pt>
                <c:pt idx="72440">
                  <c:v>2.4643137254901957</c:v>
                </c:pt>
                <c:pt idx="72441">
                  <c:v>2.4643137254901957</c:v>
                </c:pt>
                <c:pt idx="72442">
                  <c:v>2.4643137254901957</c:v>
                </c:pt>
                <c:pt idx="72443">
                  <c:v>2.4643137254901957</c:v>
                </c:pt>
                <c:pt idx="72444">
                  <c:v>2.4643137254901957</c:v>
                </c:pt>
                <c:pt idx="72445">
                  <c:v>2.4643137254901957</c:v>
                </c:pt>
                <c:pt idx="72446">
                  <c:v>2.4643137254901957</c:v>
                </c:pt>
                <c:pt idx="72447">
                  <c:v>2.4643137254901957</c:v>
                </c:pt>
                <c:pt idx="72448">
                  <c:v>2.4643137254901957</c:v>
                </c:pt>
                <c:pt idx="72449">
                  <c:v>2.4643137254901957</c:v>
                </c:pt>
                <c:pt idx="72450">
                  <c:v>2.4643137254901957</c:v>
                </c:pt>
                <c:pt idx="72451">
                  <c:v>2.4643137254901957</c:v>
                </c:pt>
                <c:pt idx="72452">
                  <c:v>2.4643137254901957</c:v>
                </c:pt>
                <c:pt idx="72453">
                  <c:v>2.4643137254901957</c:v>
                </c:pt>
                <c:pt idx="72454">
                  <c:v>2.4643137254901957</c:v>
                </c:pt>
                <c:pt idx="72455">
                  <c:v>2.6117647058823525</c:v>
                </c:pt>
                <c:pt idx="72456">
                  <c:v>2.6117647058823525</c:v>
                </c:pt>
                <c:pt idx="72457">
                  <c:v>2.6117647058823525</c:v>
                </c:pt>
                <c:pt idx="72458">
                  <c:v>2.6117647058823525</c:v>
                </c:pt>
                <c:pt idx="72459">
                  <c:v>2.6117647058823525</c:v>
                </c:pt>
                <c:pt idx="72460">
                  <c:v>2.6117647058823525</c:v>
                </c:pt>
                <c:pt idx="72461">
                  <c:v>2.6117647058823525</c:v>
                </c:pt>
                <c:pt idx="72462">
                  <c:v>2.6117647058823525</c:v>
                </c:pt>
                <c:pt idx="72463">
                  <c:v>2.6117647058823525</c:v>
                </c:pt>
                <c:pt idx="72464">
                  <c:v>2.6117647058823525</c:v>
                </c:pt>
                <c:pt idx="72465">
                  <c:v>2.6117647058823525</c:v>
                </c:pt>
                <c:pt idx="72466">
                  <c:v>2.6117647058823525</c:v>
                </c:pt>
                <c:pt idx="72467">
                  <c:v>2.6117647058823525</c:v>
                </c:pt>
                <c:pt idx="72468">
                  <c:v>2.6117647058823525</c:v>
                </c:pt>
                <c:pt idx="72469">
                  <c:v>2.6117647058823525</c:v>
                </c:pt>
                <c:pt idx="72470">
                  <c:v>2.6117647058823525</c:v>
                </c:pt>
                <c:pt idx="72471">
                  <c:v>2.6117647058823525</c:v>
                </c:pt>
                <c:pt idx="72472">
                  <c:v>2.6117647058823525</c:v>
                </c:pt>
                <c:pt idx="72473">
                  <c:v>2.6117647058823525</c:v>
                </c:pt>
                <c:pt idx="72474">
                  <c:v>2.6117647058823525</c:v>
                </c:pt>
                <c:pt idx="72475">
                  <c:v>2.6117647058823525</c:v>
                </c:pt>
                <c:pt idx="72476">
                  <c:v>2.6117647058823525</c:v>
                </c:pt>
                <c:pt idx="72477">
                  <c:v>2.6117647058823525</c:v>
                </c:pt>
                <c:pt idx="72478">
                  <c:v>2.6117647058823525</c:v>
                </c:pt>
                <c:pt idx="72479">
                  <c:v>2.6117647058823525</c:v>
                </c:pt>
                <c:pt idx="72480">
                  <c:v>2.6117647058823525</c:v>
                </c:pt>
                <c:pt idx="72481">
                  <c:v>2.6117647058823525</c:v>
                </c:pt>
                <c:pt idx="72482">
                  <c:v>2.6117647058823525</c:v>
                </c:pt>
                <c:pt idx="72483">
                  <c:v>2.6117647058823525</c:v>
                </c:pt>
                <c:pt idx="72484">
                  <c:v>2.6117647058823525</c:v>
                </c:pt>
                <c:pt idx="72485">
                  <c:v>2.6117647058823525</c:v>
                </c:pt>
                <c:pt idx="72486">
                  <c:v>2.6117647058823525</c:v>
                </c:pt>
                <c:pt idx="72487">
                  <c:v>2.6117647058823525</c:v>
                </c:pt>
                <c:pt idx="72488">
                  <c:v>2.6117647058823525</c:v>
                </c:pt>
                <c:pt idx="72489">
                  <c:v>2.6117647058823525</c:v>
                </c:pt>
                <c:pt idx="72490">
                  <c:v>2.6117647058823525</c:v>
                </c:pt>
                <c:pt idx="72491">
                  <c:v>2.6117647058823525</c:v>
                </c:pt>
                <c:pt idx="72492">
                  <c:v>2.6117647058823525</c:v>
                </c:pt>
                <c:pt idx="72493">
                  <c:v>2.6117647058823525</c:v>
                </c:pt>
                <c:pt idx="72494">
                  <c:v>2.6117647058823525</c:v>
                </c:pt>
                <c:pt idx="72495">
                  <c:v>2.6117647058823525</c:v>
                </c:pt>
                <c:pt idx="72496">
                  <c:v>2.6117647058823525</c:v>
                </c:pt>
                <c:pt idx="72497">
                  <c:v>2.6117647058823525</c:v>
                </c:pt>
                <c:pt idx="72498">
                  <c:v>2.6117647058823525</c:v>
                </c:pt>
                <c:pt idx="72499">
                  <c:v>2.4643137254901957</c:v>
                </c:pt>
                <c:pt idx="72500">
                  <c:v>2.4643137254901957</c:v>
                </c:pt>
                <c:pt idx="72501">
                  <c:v>2.4643137254901957</c:v>
                </c:pt>
                <c:pt idx="72502">
                  <c:v>2.4643137254901957</c:v>
                </c:pt>
                <c:pt idx="72503">
                  <c:v>2.4643137254901957</c:v>
                </c:pt>
                <c:pt idx="72504">
                  <c:v>2.4643137254901957</c:v>
                </c:pt>
                <c:pt idx="72505">
                  <c:v>2.4643137254901957</c:v>
                </c:pt>
                <c:pt idx="72506">
                  <c:v>2.4643137254901957</c:v>
                </c:pt>
                <c:pt idx="72507">
                  <c:v>2.4643137254901957</c:v>
                </c:pt>
                <c:pt idx="72508">
                  <c:v>2.4643137254901957</c:v>
                </c:pt>
                <c:pt idx="72509">
                  <c:v>2.4643137254901957</c:v>
                </c:pt>
                <c:pt idx="72510">
                  <c:v>2.4643137254901957</c:v>
                </c:pt>
                <c:pt idx="72511">
                  <c:v>2.4643137254901957</c:v>
                </c:pt>
                <c:pt idx="72512">
                  <c:v>2.4643137254901957</c:v>
                </c:pt>
                <c:pt idx="72513">
                  <c:v>2.4643137254901957</c:v>
                </c:pt>
                <c:pt idx="72514">
                  <c:v>2.4643137254901957</c:v>
                </c:pt>
                <c:pt idx="72515">
                  <c:v>2.4643137254901957</c:v>
                </c:pt>
                <c:pt idx="72516">
                  <c:v>2.4643137254901957</c:v>
                </c:pt>
                <c:pt idx="72517">
                  <c:v>2.4643137254901957</c:v>
                </c:pt>
                <c:pt idx="72518">
                  <c:v>2.4643137254901957</c:v>
                </c:pt>
                <c:pt idx="72519">
                  <c:v>2.4643137254901957</c:v>
                </c:pt>
                <c:pt idx="72520">
                  <c:v>2.4643137254901957</c:v>
                </c:pt>
                <c:pt idx="72521">
                  <c:v>2.4643137254901957</c:v>
                </c:pt>
                <c:pt idx="72522">
                  <c:v>2.4643137254901957</c:v>
                </c:pt>
                <c:pt idx="72523">
                  <c:v>2.4643137254901957</c:v>
                </c:pt>
                <c:pt idx="72524">
                  <c:v>2.4643137254901957</c:v>
                </c:pt>
                <c:pt idx="72525">
                  <c:v>2.4643137254901957</c:v>
                </c:pt>
                <c:pt idx="72526">
                  <c:v>2.4643137254901957</c:v>
                </c:pt>
                <c:pt idx="72527">
                  <c:v>2.4643137254901957</c:v>
                </c:pt>
                <c:pt idx="72528">
                  <c:v>2.4643137254901957</c:v>
                </c:pt>
                <c:pt idx="72529">
                  <c:v>2.4643137254901957</c:v>
                </c:pt>
                <c:pt idx="72530">
                  <c:v>2.4643137254901957</c:v>
                </c:pt>
                <c:pt idx="72531">
                  <c:v>2.4643137254901957</c:v>
                </c:pt>
                <c:pt idx="72532">
                  <c:v>2.4643137254901957</c:v>
                </c:pt>
                <c:pt idx="72533">
                  <c:v>2.4643137254901957</c:v>
                </c:pt>
                <c:pt idx="72534">
                  <c:v>2.4643137254901957</c:v>
                </c:pt>
                <c:pt idx="72535">
                  <c:v>2.4643137254901957</c:v>
                </c:pt>
                <c:pt idx="72536">
                  <c:v>2.4643137254901957</c:v>
                </c:pt>
                <c:pt idx="72537">
                  <c:v>2.4643137254901957</c:v>
                </c:pt>
                <c:pt idx="72538">
                  <c:v>2.4643137254901957</c:v>
                </c:pt>
                <c:pt idx="72539">
                  <c:v>2.4643137254901957</c:v>
                </c:pt>
                <c:pt idx="72540">
                  <c:v>2.4643137254901957</c:v>
                </c:pt>
                <c:pt idx="72541">
                  <c:v>2.4643137254901957</c:v>
                </c:pt>
                <c:pt idx="72542">
                  <c:v>2.4643137254901957</c:v>
                </c:pt>
                <c:pt idx="72543">
                  <c:v>2.4643137254901957</c:v>
                </c:pt>
                <c:pt idx="72544">
                  <c:v>2.4643137254901957</c:v>
                </c:pt>
                <c:pt idx="72545">
                  <c:v>2.4643137254901957</c:v>
                </c:pt>
                <c:pt idx="72546">
                  <c:v>2.4643137254901957</c:v>
                </c:pt>
                <c:pt idx="72547">
                  <c:v>2.4643137254901957</c:v>
                </c:pt>
                <c:pt idx="72548">
                  <c:v>2.4643137254901957</c:v>
                </c:pt>
                <c:pt idx="72549">
                  <c:v>2.4643137254901957</c:v>
                </c:pt>
                <c:pt idx="72550">
                  <c:v>2.4643137254901957</c:v>
                </c:pt>
                <c:pt idx="72551">
                  <c:v>2.4643137254901957</c:v>
                </c:pt>
                <c:pt idx="72552">
                  <c:v>2.6117647058823525</c:v>
                </c:pt>
                <c:pt idx="72553">
                  <c:v>2.6117647058823525</c:v>
                </c:pt>
                <c:pt idx="72554">
                  <c:v>2.6117647058823525</c:v>
                </c:pt>
                <c:pt idx="72555">
                  <c:v>2.6117647058823525</c:v>
                </c:pt>
                <c:pt idx="72556">
                  <c:v>2.6117647058823525</c:v>
                </c:pt>
                <c:pt idx="72557">
                  <c:v>2.6117647058823525</c:v>
                </c:pt>
                <c:pt idx="72558">
                  <c:v>2.6117647058823525</c:v>
                </c:pt>
                <c:pt idx="72559">
                  <c:v>2.6117647058823525</c:v>
                </c:pt>
                <c:pt idx="72560">
                  <c:v>2.6117647058823525</c:v>
                </c:pt>
                <c:pt idx="72561">
                  <c:v>2.6117647058823525</c:v>
                </c:pt>
                <c:pt idx="72562">
                  <c:v>2.6117647058823525</c:v>
                </c:pt>
                <c:pt idx="72563">
                  <c:v>2.6117647058823525</c:v>
                </c:pt>
                <c:pt idx="72564">
                  <c:v>2.6117647058823525</c:v>
                </c:pt>
                <c:pt idx="72565">
                  <c:v>2.6117647058823525</c:v>
                </c:pt>
                <c:pt idx="72566">
                  <c:v>2.6117647058823525</c:v>
                </c:pt>
                <c:pt idx="72567">
                  <c:v>2.6117647058823525</c:v>
                </c:pt>
                <c:pt idx="72568">
                  <c:v>2.6117647058823525</c:v>
                </c:pt>
                <c:pt idx="72569">
                  <c:v>2.6117647058823525</c:v>
                </c:pt>
                <c:pt idx="72570">
                  <c:v>2.6117647058823525</c:v>
                </c:pt>
                <c:pt idx="72571">
                  <c:v>2.6117647058823525</c:v>
                </c:pt>
                <c:pt idx="72572">
                  <c:v>2.6117647058823525</c:v>
                </c:pt>
                <c:pt idx="72573">
                  <c:v>2.6117647058823525</c:v>
                </c:pt>
                <c:pt idx="72574">
                  <c:v>2.6117647058823525</c:v>
                </c:pt>
                <c:pt idx="72575">
                  <c:v>2.6117647058823525</c:v>
                </c:pt>
                <c:pt idx="72576">
                  <c:v>2.6117647058823525</c:v>
                </c:pt>
                <c:pt idx="72577">
                  <c:v>2.6117647058823525</c:v>
                </c:pt>
                <c:pt idx="72578">
                  <c:v>2.6117647058823525</c:v>
                </c:pt>
                <c:pt idx="72579">
                  <c:v>2.6117647058823525</c:v>
                </c:pt>
                <c:pt idx="72580">
                  <c:v>2.6117647058823525</c:v>
                </c:pt>
                <c:pt idx="72581">
                  <c:v>2.6117647058823525</c:v>
                </c:pt>
                <c:pt idx="72582">
                  <c:v>2.6117647058823525</c:v>
                </c:pt>
                <c:pt idx="72583">
                  <c:v>2.6117647058823525</c:v>
                </c:pt>
                <c:pt idx="72584">
                  <c:v>2.6117647058823525</c:v>
                </c:pt>
                <c:pt idx="72585">
                  <c:v>2.6117647058823525</c:v>
                </c:pt>
                <c:pt idx="72586">
                  <c:v>2.6117647058823525</c:v>
                </c:pt>
                <c:pt idx="72587">
                  <c:v>2.6117647058823525</c:v>
                </c:pt>
                <c:pt idx="72588">
                  <c:v>2.6117647058823525</c:v>
                </c:pt>
                <c:pt idx="72589">
                  <c:v>2.6117647058823525</c:v>
                </c:pt>
                <c:pt idx="72590">
                  <c:v>2.6117647058823525</c:v>
                </c:pt>
                <c:pt idx="72591">
                  <c:v>2.6117647058823525</c:v>
                </c:pt>
                <c:pt idx="72592">
                  <c:v>2.6117647058823525</c:v>
                </c:pt>
                <c:pt idx="72593">
                  <c:v>2.6117647058823525</c:v>
                </c:pt>
                <c:pt idx="72594">
                  <c:v>2.4643137254901957</c:v>
                </c:pt>
                <c:pt idx="72595">
                  <c:v>2.4643137254901957</c:v>
                </c:pt>
                <c:pt idx="72596">
                  <c:v>2.4643137254901957</c:v>
                </c:pt>
                <c:pt idx="72597">
                  <c:v>2.4643137254901957</c:v>
                </c:pt>
                <c:pt idx="72598">
                  <c:v>2.4643137254901957</c:v>
                </c:pt>
                <c:pt idx="72599">
                  <c:v>2.4643137254901957</c:v>
                </c:pt>
                <c:pt idx="72600">
                  <c:v>2.4643137254901957</c:v>
                </c:pt>
                <c:pt idx="72601">
                  <c:v>2.4643137254901957</c:v>
                </c:pt>
                <c:pt idx="72602">
                  <c:v>2.4643137254901957</c:v>
                </c:pt>
                <c:pt idx="72603">
                  <c:v>2.4643137254901957</c:v>
                </c:pt>
                <c:pt idx="72604">
                  <c:v>2.4643137254901957</c:v>
                </c:pt>
                <c:pt idx="72605">
                  <c:v>2.4643137254901957</c:v>
                </c:pt>
                <c:pt idx="72606">
                  <c:v>2.4643137254901957</c:v>
                </c:pt>
                <c:pt idx="72607">
                  <c:v>2.4643137254901957</c:v>
                </c:pt>
                <c:pt idx="72608">
                  <c:v>2.4643137254901957</c:v>
                </c:pt>
                <c:pt idx="72609">
                  <c:v>2.4643137254901957</c:v>
                </c:pt>
                <c:pt idx="72610">
                  <c:v>2.4643137254901957</c:v>
                </c:pt>
                <c:pt idx="72611">
                  <c:v>2.4643137254901957</c:v>
                </c:pt>
                <c:pt idx="72612">
                  <c:v>2.4643137254901957</c:v>
                </c:pt>
                <c:pt idx="72613">
                  <c:v>2.4643137254901957</c:v>
                </c:pt>
                <c:pt idx="72614">
                  <c:v>2.4643137254901957</c:v>
                </c:pt>
                <c:pt idx="72615">
                  <c:v>2.4643137254901957</c:v>
                </c:pt>
                <c:pt idx="72616">
                  <c:v>2.4643137254901957</c:v>
                </c:pt>
                <c:pt idx="72617">
                  <c:v>2.4643137254901957</c:v>
                </c:pt>
                <c:pt idx="72618">
                  <c:v>2.4643137254901957</c:v>
                </c:pt>
                <c:pt idx="72619">
                  <c:v>2.4643137254901957</c:v>
                </c:pt>
                <c:pt idx="72620">
                  <c:v>2.4643137254901957</c:v>
                </c:pt>
                <c:pt idx="72621">
                  <c:v>2.4643137254901957</c:v>
                </c:pt>
                <c:pt idx="72622">
                  <c:v>2.4643137254901957</c:v>
                </c:pt>
                <c:pt idx="72623">
                  <c:v>2.4643137254901957</c:v>
                </c:pt>
                <c:pt idx="72624">
                  <c:v>2.4643137254901957</c:v>
                </c:pt>
                <c:pt idx="72625">
                  <c:v>2.4643137254901957</c:v>
                </c:pt>
                <c:pt idx="72626">
                  <c:v>2.4643137254901957</c:v>
                </c:pt>
                <c:pt idx="72627">
                  <c:v>2.4643137254901957</c:v>
                </c:pt>
                <c:pt idx="72628">
                  <c:v>2.4643137254901957</c:v>
                </c:pt>
                <c:pt idx="72629">
                  <c:v>2.4643137254901957</c:v>
                </c:pt>
                <c:pt idx="72630">
                  <c:v>2.4643137254901957</c:v>
                </c:pt>
                <c:pt idx="72631">
                  <c:v>2.4643137254901957</c:v>
                </c:pt>
                <c:pt idx="72632">
                  <c:v>2.4643137254901957</c:v>
                </c:pt>
                <c:pt idx="72633">
                  <c:v>2.4643137254901957</c:v>
                </c:pt>
                <c:pt idx="72634">
                  <c:v>2.4643137254901957</c:v>
                </c:pt>
                <c:pt idx="72635">
                  <c:v>2.4643137254901957</c:v>
                </c:pt>
                <c:pt idx="72636">
                  <c:v>2.4643137254901957</c:v>
                </c:pt>
                <c:pt idx="72637">
                  <c:v>2.4643137254901957</c:v>
                </c:pt>
                <c:pt idx="72638">
                  <c:v>2.4643137254901957</c:v>
                </c:pt>
                <c:pt idx="72639">
                  <c:v>2.4643137254901957</c:v>
                </c:pt>
                <c:pt idx="72640">
                  <c:v>2.4643137254901957</c:v>
                </c:pt>
                <c:pt idx="72641">
                  <c:v>2.4643137254901957</c:v>
                </c:pt>
                <c:pt idx="72642">
                  <c:v>2.4643137254901957</c:v>
                </c:pt>
                <c:pt idx="72643">
                  <c:v>2.4643137254901957</c:v>
                </c:pt>
                <c:pt idx="72644">
                  <c:v>2.4643137254901957</c:v>
                </c:pt>
                <c:pt idx="72645">
                  <c:v>2.4643137254901957</c:v>
                </c:pt>
                <c:pt idx="72646">
                  <c:v>2.4643137254901957</c:v>
                </c:pt>
                <c:pt idx="72647">
                  <c:v>2.6117647058823525</c:v>
                </c:pt>
                <c:pt idx="72648">
                  <c:v>2.6117647058823525</c:v>
                </c:pt>
                <c:pt idx="72649">
                  <c:v>2.6117647058823525</c:v>
                </c:pt>
                <c:pt idx="72650">
                  <c:v>2.6117647058823525</c:v>
                </c:pt>
                <c:pt idx="72651">
                  <c:v>2.6117647058823525</c:v>
                </c:pt>
                <c:pt idx="72652">
                  <c:v>2.6117647058823525</c:v>
                </c:pt>
                <c:pt idx="72653">
                  <c:v>2.6117647058823525</c:v>
                </c:pt>
                <c:pt idx="72654">
                  <c:v>2.6117647058823525</c:v>
                </c:pt>
                <c:pt idx="72655">
                  <c:v>2.6117647058823525</c:v>
                </c:pt>
                <c:pt idx="72656">
                  <c:v>2.6117647058823525</c:v>
                </c:pt>
                <c:pt idx="72657">
                  <c:v>2.6117647058823525</c:v>
                </c:pt>
                <c:pt idx="72658">
                  <c:v>2.6117647058823525</c:v>
                </c:pt>
                <c:pt idx="72659">
                  <c:v>2.6117647058823525</c:v>
                </c:pt>
                <c:pt idx="72660">
                  <c:v>2.6117647058823525</c:v>
                </c:pt>
                <c:pt idx="72661">
                  <c:v>2.6117647058823525</c:v>
                </c:pt>
                <c:pt idx="72662">
                  <c:v>2.6117647058823525</c:v>
                </c:pt>
                <c:pt idx="72663">
                  <c:v>2.6117647058823525</c:v>
                </c:pt>
                <c:pt idx="72664">
                  <c:v>2.6117647058823525</c:v>
                </c:pt>
                <c:pt idx="72665">
                  <c:v>2.6117647058823525</c:v>
                </c:pt>
                <c:pt idx="72666">
                  <c:v>2.6117647058823525</c:v>
                </c:pt>
                <c:pt idx="72667">
                  <c:v>2.6117647058823525</c:v>
                </c:pt>
                <c:pt idx="72668">
                  <c:v>2.6117647058823525</c:v>
                </c:pt>
                <c:pt idx="72669">
                  <c:v>2.6117647058823525</c:v>
                </c:pt>
                <c:pt idx="72670">
                  <c:v>2.6117647058823525</c:v>
                </c:pt>
                <c:pt idx="72671">
                  <c:v>2.6117647058823525</c:v>
                </c:pt>
                <c:pt idx="72672">
                  <c:v>2.6117647058823525</c:v>
                </c:pt>
                <c:pt idx="72673">
                  <c:v>2.6117647058823525</c:v>
                </c:pt>
                <c:pt idx="72674">
                  <c:v>2.6117647058823525</c:v>
                </c:pt>
                <c:pt idx="72675">
                  <c:v>2.6117647058823525</c:v>
                </c:pt>
                <c:pt idx="72676">
                  <c:v>2.6117647058823525</c:v>
                </c:pt>
                <c:pt idx="72677">
                  <c:v>2.6117647058823525</c:v>
                </c:pt>
                <c:pt idx="72678">
                  <c:v>2.6117647058823525</c:v>
                </c:pt>
                <c:pt idx="72679">
                  <c:v>2.6117647058823525</c:v>
                </c:pt>
                <c:pt idx="72680">
                  <c:v>2.6117647058823525</c:v>
                </c:pt>
                <c:pt idx="72681">
                  <c:v>2.6117647058823525</c:v>
                </c:pt>
                <c:pt idx="72682">
                  <c:v>2.6117647058823525</c:v>
                </c:pt>
                <c:pt idx="72683">
                  <c:v>2.6117647058823525</c:v>
                </c:pt>
                <c:pt idx="72684">
                  <c:v>2.6117647058823525</c:v>
                </c:pt>
                <c:pt idx="72685">
                  <c:v>2.6117647058823525</c:v>
                </c:pt>
                <c:pt idx="72686">
                  <c:v>2.6117647058823525</c:v>
                </c:pt>
                <c:pt idx="72687">
                  <c:v>2.6117647058823525</c:v>
                </c:pt>
                <c:pt idx="72688">
                  <c:v>2.6117647058823525</c:v>
                </c:pt>
                <c:pt idx="72689">
                  <c:v>2.4643137254901957</c:v>
                </c:pt>
                <c:pt idx="72690">
                  <c:v>2.4643137254901957</c:v>
                </c:pt>
                <c:pt idx="72691">
                  <c:v>2.4643137254901957</c:v>
                </c:pt>
                <c:pt idx="72692">
                  <c:v>2.4643137254901957</c:v>
                </c:pt>
                <c:pt idx="72693">
                  <c:v>2.4643137254901957</c:v>
                </c:pt>
                <c:pt idx="72694">
                  <c:v>2.4643137254901957</c:v>
                </c:pt>
                <c:pt idx="72695">
                  <c:v>2.4643137254901957</c:v>
                </c:pt>
                <c:pt idx="72696">
                  <c:v>2.4643137254901957</c:v>
                </c:pt>
                <c:pt idx="72697">
                  <c:v>2.4643137254901957</c:v>
                </c:pt>
                <c:pt idx="72698">
                  <c:v>2.4643137254901957</c:v>
                </c:pt>
                <c:pt idx="72699">
                  <c:v>2.4643137254901957</c:v>
                </c:pt>
                <c:pt idx="72700">
                  <c:v>2.4643137254901957</c:v>
                </c:pt>
                <c:pt idx="72701">
                  <c:v>2.4643137254901957</c:v>
                </c:pt>
                <c:pt idx="72702">
                  <c:v>2.4643137254901957</c:v>
                </c:pt>
                <c:pt idx="72703">
                  <c:v>2.4643137254901957</c:v>
                </c:pt>
                <c:pt idx="72704">
                  <c:v>2.4643137254901957</c:v>
                </c:pt>
                <c:pt idx="72705">
                  <c:v>2.4643137254901957</c:v>
                </c:pt>
                <c:pt idx="72706">
                  <c:v>2.4643137254901957</c:v>
                </c:pt>
                <c:pt idx="72707">
                  <c:v>2.4643137254901957</c:v>
                </c:pt>
                <c:pt idx="72708">
                  <c:v>2.4643137254901957</c:v>
                </c:pt>
                <c:pt idx="72709">
                  <c:v>2.4643137254901957</c:v>
                </c:pt>
                <c:pt idx="72710">
                  <c:v>2.4643137254901957</c:v>
                </c:pt>
                <c:pt idx="72711">
                  <c:v>2.4643137254901957</c:v>
                </c:pt>
                <c:pt idx="72712">
                  <c:v>2.4643137254901957</c:v>
                </c:pt>
                <c:pt idx="72713">
                  <c:v>2.4643137254901957</c:v>
                </c:pt>
                <c:pt idx="72714">
                  <c:v>2.4643137254901957</c:v>
                </c:pt>
                <c:pt idx="72715">
                  <c:v>2.4643137254901957</c:v>
                </c:pt>
                <c:pt idx="72716">
                  <c:v>2.4643137254901957</c:v>
                </c:pt>
                <c:pt idx="72717">
                  <c:v>2.4643137254901957</c:v>
                </c:pt>
                <c:pt idx="72718">
                  <c:v>2.4643137254901957</c:v>
                </c:pt>
                <c:pt idx="72719">
                  <c:v>2.4643137254901957</c:v>
                </c:pt>
                <c:pt idx="72720">
                  <c:v>2.4643137254901957</c:v>
                </c:pt>
                <c:pt idx="72721">
                  <c:v>2.4643137254901957</c:v>
                </c:pt>
                <c:pt idx="72722">
                  <c:v>2.4643137254901957</c:v>
                </c:pt>
                <c:pt idx="72723">
                  <c:v>2.4643137254901957</c:v>
                </c:pt>
                <c:pt idx="72724">
                  <c:v>2.4643137254901957</c:v>
                </c:pt>
                <c:pt idx="72725">
                  <c:v>2.4643137254901957</c:v>
                </c:pt>
                <c:pt idx="72726">
                  <c:v>2.4643137254901957</c:v>
                </c:pt>
                <c:pt idx="72727">
                  <c:v>2.4643137254901957</c:v>
                </c:pt>
                <c:pt idx="72728">
                  <c:v>2.4643137254901957</c:v>
                </c:pt>
                <c:pt idx="72729">
                  <c:v>2.4643137254901957</c:v>
                </c:pt>
                <c:pt idx="72730">
                  <c:v>2.4643137254901957</c:v>
                </c:pt>
                <c:pt idx="72731">
                  <c:v>2.4643137254901957</c:v>
                </c:pt>
                <c:pt idx="72732">
                  <c:v>2.4643137254901957</c:v>
                </c:pt>
                <c:pt idx="72733">
                  <c:v>2.4643137254901957</c:v>
                </c:pt>
                <c:pt idx="72734">
                  <c:v>2.4643137254901957</c:v>
                </c:pt>
                <c:pt idx="72735">
                  <c:v>2.4643137254901957</c:v>
                </c:pt>
                <c:pt idx="72736">
                  <c:v>2.4643137254901957</c:v>
                </c:pt>
                <c:pt idx="72737">
                  <c:v>2.4643137254901957</c:v>
                </c:pt>
                <c:pt idx="72738">
                  <c:v>2.4643137254901957</c:v>
                </c:pt>
                <c:pt idx="72739">
                  <c:v>2.4643137254901957</c:v>
                </c:pt>
                <c:pt idx="72740">
                  <c:v>2.4643137254901957</c:v>
                </c:pt>
                <c:pt idx="72741">
                  <c:v>2.4643137254901957</c:v>
                </c:pt>
                <c:pt idx="72742">
                  <c:v>2.4643137254901957</c:v>
                </c:pt>
                <c:pt idx="72743">
                  <c:v>2.4643137254901957</c:v>
                </c:pt>
                <c:pt idx="72744">
                  <c:v>2.6117647058823525</c:v>
                </c:pt>
                <c:pt idx="72745">
                  <c:v>2.6117647058823525</c:v>
                </c:pt>
                <c:pt idx="72746">
                  <c:v>2.6117647058823525</c:v>
                </c:pt>
                <c:pt idx="72747">
                  <c:v>2.6117647058823525</c:v>
                </c:pt>
                <c:pt idx="72748">
                  <c:v>2.6117647058823525</c:v>
                </c:pt>
                <c:pt idx="72749">
                  <c:v>2.6117647058823525</c:v>
                </c:pt>
                <c:pt idx="72750">
                  <c:v>2.6117647058823525</c:v>
                </c:pt>
                <c:pt idx="72751">
                  <c:v>2.6117647058823525</c:v>
                </c:pt>
                <c:pt idx="72752">
                  <c:v>2.6117647058823525</c:v>
                </c:pt>
                <c:pt idx="72753">
                  <c:v>2.6117647058823525</c:v>
                </c:pt>
                <c:pt idx="72754">
                  <c:v>2.6117647058823525</c:v>
                </c:pt>
                <c:pt idx="72755">
                  <c:v>2.6117647058823525</c:v>
                </c:pt>
                <c:pt idx="72756">
                  <c:v>2.6117647058823525</c:v>
                </c:pt>
                <c:pt idx="72757">
                  <c:v>2.6117647058823525</c:v>
                </c:pt>
                <c:pt idx="72758">
                  <c:v>2.6117647058823525</c:v>
                </c:pt>
                <c:pt idx="72759">
                  <c:v>2.6117647058823525</c:v>
                </c:pt>
                <c:pt idx="72760">
                  <c:v>2.6117647058823525</c:v>
                </c:pt>
                <c:pt idx="72761">
                  <c:v>2.6117647058823525</c:v>
                </c:pt>
                <c:pt idx="72762">
                  <c:v>2.6117647058823525</c:v>
                </c:pt>
                <c:pt idx="72763">
                  <c:v>2.6117647058823525</c:v>
                </c:pt>
                <c:pt idx="72764">
                  <c:v>2.6117647058823525</c:v>
                </c:pt>
                <c:pt idx="72765">
                  <c:v>2.6117647058823525</c:v>
                </c:pt>
                <c:pt idx="72766">
                  <c:v>2.6117647058823525</c:v>
                </c:pt>
                <c:pt idx="72767">
                  <c:v>2.6117647058823525</c:v>
                </c:pt>
                <c:pt idx="72768">
                  <c:v>2.6117647058823525</c:v>
                </c:pt>
                <c:pt idx="72769">
                  <c:v>2.6117647058823525</c:v>
                </c:pt>
                <c:pt idx="72770">
                  <c:v>2.6117647058823525</c:v>
                </c:pt>
                <c:pt idx="72771">
                  <c:v>2.6117647058823525</c:v>
                </c:pt>
                <c:pt idx="72772">
                  <c:v>2.6117647058823525</c:v>
                </c:pt>
                <c:pt idx="72773">
                  <c:v>2.6117647058823525</c:v>
                </c:pt>
                <c:pt idx="72774">
                  <c:v>2.6117647058823525</c:v>
                </c:pt>
                <c:pt idx="72775">
                  <c:v>2.6117647058823525</c:v>
                </c:pt>
                <c:pt idx="72776">
                  <c:v>2.6117647058823525</c:v>
                </c:pt>
                <c:pt idx="72777">
                  <c:v>2.6117647058823525</c:v>
                </c:pt>
                <c:pt idx="72778">
                  <c:v>2.6117647058823525</c:v>
                </c:pt>
                <c:pt idx="72779">
                  <c:v>2.6117647058823525</c:v>
                </c:pt>
                <c:pt idx="72780">
                  <c:v>2.6117647058823525</c:v>
                </c:pt>
                <c:pt idx="72781">
                  <c:v>2.6117647058823525</c:v>
                </c:pt>
                <c:pt idx="72782">
                  <c:v>2.6117647058823525</c:v>
                </c:pt>
                <c:pt idx="72783">
                  <c:v>2.6117647058823525</c:v>
                </c:pt>
                <c:pt idx="72784">
                  <c:v>2.6117647058823525</c:v>
                </c:pt>
                <c:pt idx="72785">
                  <c:v>2.4643137254901957</c:v>
                </c:pt>
                <c:pt idx="72786">
                  <c:v>2.4643137254901957</c:v>
                </c:pt>
                <c:pt idx="72787">
                  <c:v>2.4643137254901957</c:v>
                </c:pt>
                <c:pt idx="72788">
                  <c:v>2.4643137254901957</c:v>
                </c:pt>
                <c:pt idx="72789">
                  <c:v>2.4643137254901957</c:v>
                </c:pt>
                <c:pt idx="72790">
                  <c:v>2.4643137254901957</c:v>
                </c:pt>
                <c:pt idx="72791">
                  <c:v>2.4643137254901957</c:v>
                </c:pt>
                <c:pt idx="72792">
                  <c:v>2.4643137254901957</c:v>
                </c:pt>
                <c:pt idx="72793">
                  <c:v>2.4643137254901957</c:v>
                </c:pt>
                <c:pt idx="72794">
                  <c:v>2.4643137254901957</c:v>
                </c:pt>
                <c:pt idx="72795">
                  <c:v>2.4643137254901957</c:v>
                </c:pt>
                <c:pt idx="72796">
                  <c:v>2.4643137254901957</c:v>
                </c:pt>
                <c:pt idx="72797">
                  <c:v>2.4643137254901957</c:v>
                </c:pt>
                <c:pt idx="72798">
                  <c:v>2.4643137254901957</c:v>
                </c:pt>
                <c:pt idx="72799">
                  <c:v>2.4643137254901957</c:v>
                </c:pt>
                <c:pt idx="72800">
                  <c:v>2.4643137254901957</c:v>
                </c:pt>
                <c:pt idx="72801">
                  <c:v>2.4643137254901957</c:v>
                </c:pt>
                <c:pt idx="72802">
                  <c:v>2.4643137254901957</c:v>
                </c:pt>
                <c:pt idx="72803">
                  <c:v>2.4643137254901957</c:v>
                </c:pt>
                <c:pt idx="72804">
                  <c:v>2.4643137254901957</c:v>
                </c:pt>
                <c:pt idx="72805">
                  <c:v>2.4643137254901957</c:v>
                </c:pt>
                <c:pt idx="72806">
                  <c:v>2.4643137254901957</c:v>
                </c:pt>
                <c:pt idx="72807">
                  <c:v>2.4643137254901957</c:v>
                </c:pt>
                <c:pt idx="72808">
                  <c:v>2.4643137254901957</c:v>
                </c:pt>
                <c:pt idx="72809">
                  <c:v>2.4643137254901957</c:v>
                </c:pt>
                <c:pt idx="72810">
                  <c:v>2.4643137254901957</c:v>
                </c:pt>
                <c:pt idx="72811">
                  <c:v>2.4643137254901957</c:v>
                </c:pt>
                <c:pt idx="72812">
                  <c:v>2.4643137254901957</c:v>
                </c:pt>
                <c:pt idx="72813">
                  <c:v>2.4643137254901957</c:v>
                </c:pt>
                <c:pt idx="72814">
                  <c:v>2.4643137254901957</c:v>
                </c:pt>
                <c:pt idx="72815">
                  <c:v>2.4643137254901957</c:v>
                </c:pt>
                <c:pt idx="72816">
                  <c:v>2.4643137254901957</c:v>
                </c:pt>
                <c:pt idx="72817">
                  <c:v>2.4643137254901957</c:v>
                </c:pt>
                <c:pt idx="72818">
                  <c:v>2.4643137254901957</c:v>
                </c:pt>
                <c:pt idx="72819">
                  <c:v>2.4643137254901957</c:v>
                </c:pt>
                <c:pt idx="72820">
                  <c:v>2.4643137254901957</c:v>
                </c:pt>
                <c:pt idx="72821">
                  <c:v>2.4643137254901957</c:v>
                </c:pt>
                <c:pt idx="72822">
                  <c:v>2.4643137254901957</c:v>
                </c:pt>
                <c:pt idx="72823">
                  <c:v>2.4643137254901957</c:v>
                </c:pt>
                <c:pt idx="72824">
                  <c:v>2.4643137254901957</c:v>
                </c:pt>
                <c:pt idx="72825">
                  <c:v>2.4643137254901957</c:v>
                </c:pt>
                <c:pt idx="72826">
                  <c:v>2.4643137254901957</c:v>
                </c:pt>
                <c:pt idx="72827">
                  <c:v>2.4643137254901957</c:v>
                </c:pt>
                <c:pt idx="72828">
                  <c:v>2.4643137254901957</c:v>
                </c:pt>
                <c:pt idx="72829">
                  <c:v>2.4643137254901957</c:v>
                </c:pt>
                <c:pt idx="72830">
                  <c:v>2.4643137254901957</c:v>
                </c:pt>
                <c:pt idx="72831">
                  <c:v>2.4643137254901957</c:v>
                </c:pt>
                <c:pt idx="72832">
                  <c:v>2.4643137254901957</c:v>
                </c:pt>
                <c:pt idx="72833">
                  <c:v>2.4643137254901957</c:v>
                </c:pt>
                <c:pt idx="72834">
                  <c:v>2.4643137254901957</c:v>
                </c:pt>
                <c:pt idx="72835">
                  <c:v>2.4643137254901957</c:v>
                </c:pt>
                <c:pt idx="72836">
                  <c:v>2.4643137254901957</c:v>
                </c:pt>
                <c:pt idx="72837">
                  <c:v>2.4643137254901957</c:v>
                </c:pt>
                <c:pt idx="72838">
                  <c:v>2.6117647058823525</c:v>
                </c:pt>
                <c:pt idx="72839">
                  <c:v>2.6117647058823525</c:v>
                </c:pt>
                <c:pt idx="72840">
                  <c:v>2.6117647058823525</c:v>
                </c:pt>
                <c:pt idx="72841">
                  <c:v>2.6117647058823525</c:v>
                </c:pt>
                <c:pt idx="72842">
                  <c:v>2.6117647058823525</c:v>
                </c:pt>
                <c:pt idx="72843">
                  <c:v>2.6117647058823525</c:v>
                </c:pt>
                <c:pt idx="72844">
                  <c:v>2.6117647058823525</c:v>
                </c:pt>
                <c:pt idx="72845">
                  <c:v>2.6117647058823525</c:v>
                </c:pt>
                <c:pt idx="72846">
                  <c:v>2.6117647058823525</c:v>
                </c:pt>
                <c:pt idx="72847">
                  <c:v>2.6117647058823525</c:v>
                </c:pt>
                <c:pt idx="72848">
                  <c:v>2.6117647058823525</c:v>
                </c:pt>
                <c:pt idx="72849">
                  <c:v>2.6117647058823525</c:v>
                </c:pt>
                <c:pt idx="72850">
                  <c:v>2.6117647058823525</c:v>
                </c:pt>
                <c:pt idx="72851">
                  <c:v>2.6117647058823525</c:v>
                </c:pt>
                <c:pt idx="72852">
                  <c:v>2.6117647058823525</c:v>
                </c:pt>
                <c:pt idx="72853">
                  <c:v>2.6117647058823525</c:v>
                </c:pt>
                <c:pt idx="72854">
                  <c:v>2.6117647058823525</c:v>
                </c:pt>
                <c:pt idx="72855">
                  <c:v>2.6117647058823525</c:v>
                </c:pt>
                <c:pt idx="72856">
                  <c:v>2.6117647058823525</c:v>
                </c:pt>
                <c:pt idx="72857">
                  <c:v>2.6117647058823525</c:v>
                </c:pt>
                <c:pt idx="72858">
                  <c:v>2.6117647058823525</c:v>
                </c:pt>
                <c:pt idx="72859">
                  <c:v>2.6117647058823525</c:v>
                </c:pt>
                <c:pt idx="72860">
                  <c:v>2.6117647058823525</c:v>
                </c:pt>
                <c:pt idx="72861">
                  <c:v>2.6117647058823525</c:v>
                </c:pt>
                <c:pt idx="72862">
                  <c:v>2.6117647058823525</c:v>
                </c:pt>
                <c:pt idx="72863">
                  <c:v>2.6117647058823525</c:v>
                </c:pt>
                <c:pt idx="72864">
                  <c:v>2.6117647058823525</c:v>
                </c:pt>
                <c:pt idx="72865">
                  <c:v>2.6117647058823525</c:v>
                </c:pt>
                <c:pt idx="72866">
                  <c:v>2.6117647058823525</c:v>
                </c:pt>
                <c:pt idx="72867">
                  <c:v>2.6117647058823525</c:v>
                </c:pt>
                <c:pt idx="72868">
                  <c:v>2.6117647058823525</c:v>
                </c:pt>
                <c:pt idx="72869">
                  <c:v>2.6117647058823525</c:v>
                </c:pt>
                <c:pt idx="72870">
                  <c:v>2.6117647058823525</c:v>
                </c:pt>
                <c:pt idx="72871">
                  <c:v>2.6117647058823525</c:v>
                </c:pt>
                <c:pt idx="72872">
                  <c:v>2.6117647058823525</c:v>
                </c:pt>
                <c:pt idx="72873">
                  <c:v>2.6117647058823525</c:v>
                </c:pt>
                <c:pt idx="72874">
                  <c:v>2.6117647058823525</c:v>
                </c:pt>
                <c:pt idx="72875">
                  <c:v>2.6117647058823525</c:v>
                </c:pt>
                <c:pt idx="72876">
                  <c:v>2.6117647058823525</c:v>
                </c:pt>
                <c:pt idx="72877">
                  <c:v>2.6117647058823525</c:v>
                </c:pt>
                <c:pt idx="72878">
                  <c:v>2.6117647058823525</c:v>
                </c:pt>
                <c:pt idx="72879">
                  <c:v>2.4643137254901957</c:v>
                </c:pt>
                <c:pt idx="72880">
                  <c:v>2.4643137254901957</c:v>
                </c:pt>
                <c:pt idx="72881">
                  <c:v>2.4643137254901957</c:v>
                </c:pt>
                <c:pt idx="72882">
                  <c:v>2.4643137254901957</c:v>
                </c:pt>
                <c:pt idx="72883">
                  <c:v>2.4643137254901957</c:v>
                </c:pt>
                <c:pt idx="72884">
                  <c:v>2.4643137254901957</c:v>
                </c:pt>
                <c:pt idx="72885">
                  <c:v>2.4643137254901957</c:v>
                </c:pt>
                <c:pt idx="72886">
                  <c:v>2.4643137254901957</c:v>
                </c:pt>
                <c:pt idx="72887">
                  <c:v>2.4643137254901957</c:v>
                </c:pt>
                <c:pt idx="72888">
                  <c:v>2.4643137254901957</c:v>
                </c:pt>
                <c:pt idx="72889">
                  <c:v>2.4643137254901957</c:v>
                </c:pt>
                <c:pt idx="72890">
                  <c:v>2.4643137254901957</c:v>
                </c:pt>
                <c:pt idx="72891">
                  <c:v>2.4643137254901957</c:v>
                </c:pt>
                <c:pt idx="72892">
                  <c:v>2.4643137254901957</c:v>
                </c:pt>
                <c:pt idx="72893">
                  <c:v>2.4643137254901957</c:v>
                </c:pt>
                <c:pt idx="72894">
                  <c:v>2.4643137254901957</c:v>
                </c:pt>
                <c:pt idx="72895">
                  <c:v>2.4643137254901957</c:v>
                </c:pt>
                <c:pt idx="72896">
                  <c:v>2.4643137254901957</c:v>
                </c:pt>
                <c:pt idx="72897">
                  <c:v>2.4643137254901957</c:v>
                </c:pt>
                <c:pt idx="72898">
                  <c:v>2.4643137254901957</c:v>
                </c:pt>
                <c:pt idx="72899">
                  <c:v>2.4643137254901957</c:v>
                </c:pt>
                <c:pt idx="72900">
                  <c:v>2.4643137254901957</c:v>
                </c:pt>
                <c:pt idx="72901">
                  <c:v>2.4643137254901957</c:v>
                </c:pt>
                <c:pt idx="72902">
                  <c:v>2.4643137254901957</c:v>
                </c:pt>
                <c:pt idx="72903">
                  <c:v>2.4643137254901957</c:v>
                </c:pt>
                <c:pt idx="72904">
                  <c:v>2.4643137254901957</c:v>
                </c:pt>
                <c:pt idx="72905">
                  <c:v>2.4643137254901957</c:v>
                </c:pt>
                <c:pt idx="72906">
                  <c:v>2.4643137254901957</c:v>
                </c:pt>
                <c:pt idx="72907">
                  <c:v>2.4643137254901957</c:v>
                </c:pt>
                <c:pt idx="72908">
                  <c:v>2.4643137254901957</c:v>
                </c:pt>
                <c:pt idx="72909">
                  <c:v>2.4643137254901957</c:v>
                </c:pt>
                <c:pt idx="72910">
                  <c:v>2.4643137254901957</c:v>
                </c:pt>
                <c:pt idx="72911">
                  <c:v>2.4643137254901957</c:v>
                </c:pt>
                <c:pt idx="72912">
                  <c:v>2.4643137254901957</c:v>
                </c:pt>
                <c:pt idx="72913">
                  <c:v>2.4643137254901957</c:v>
                </c:pt>
                <c:pt idx="72914">
                  <c:v>2.4643137254901957</c:v>
                </c:pt>
                <c:pt idx="72915">
                  <c:v>2.4643137254901957</c:v>
                </c:pt>
                <c:pt idx="72916">
                  <c:v>2.4643137254901957</c:v>
                </c:pt>
                <c:pt idx="72917">
                  <c:v>2.4643137254901957</c:v>
                </c:pt>
                <c:pt idx="72918">
                  <c:v>2.4643137254901957</c:v>
                </c:pt>
                <c:pt idx="72919">
                  <c:v>2.4643137254901957</c:v>
                </c:pt>
                <c:pt idx="72920">
                  <c:v>2.4643137254901957</c:v>
                </c:pt>
                <c:pt idx="72921">
                  <c:v>2.4643137254901957</c:v>
                </c:pt>
                <c:pt idx="72922">
                  <c:v>2.4643137254901957</c:v>
                </c:pt>
                <c:pt idx="72923">
                  <c:v>2.4643137254901957</c:v>
                </c:pt>
                <c:pt idx="72924">
                  <c:v>2.4643137254901957</c:v>
                </c:pt>
                <c:pt idx="72925">
                  <c:v>2.4643137254901957</c:v>
                </c:pt>
                <c:pt idx="72926">
                  <c:v>2.4643137254901957</c:v>
                </c:pt>
                <c:pt idx="72927">
                  <c:v>2.4643137254901957</c:v>
                </c:pt>
                <c:pt idx="72928">
                  <c:v>2.4643137254901957</c:v>
                </c:pt>
                <c:pt idx="72929">
                  <c:v>2.4643137254901957</c:v>
                </c:pt>
                <c:pt idx="72930">
                  <c:v>2.4643137254901957</c:v>
                </c:pt>
                <c:pt idx="72931">
                  <c:v>2.4643137254901957</c:v>
                </c:pt>
                <c:pt idx="72932">
                  <c:v>2.4643137254901957</c:v>
                </c:pt>
                <c:pt idx="72933">
                  <c:v>2.4643137254901957</c:v>
                </c:pt>
                <c:pt idx="72934">
                  <c:v>2.4643137254901957</c:v>
                </c:pt>
                <c:pt idx="72935">
                  <c:v>2.6117647058823525</c:v>
                </c:pt>
                <c:pt idx="72936">
                  <c:v>2.6117647058823525</c:v>
                </c:pt>
                <c:pt idx="72937">
                  <c:v>2.6117647058823525</c:v>
                </c:pt>
                <c:pt idx="72938">
                  <c:v>2.6117647058823525</c:v>
                </c:pt>
                <c:pt idx="72939">
                  <c:v>2.6117647058823525</c:v>
                </c:pt>
                <c:pt idx="72940">
                  <c:v>2.6117647058823525</c:v>
                </c:pt>
                <c:pt idx="72941">
                  <c:v>2.6117647058823525</c:v>
                </c:pt>
                <c:pt idx="72942">
                  <c:v>2.6117647058823525</c:v>
                </c:pt>
                <c:pt idx="72943">
                  <c:v>2.6117647058823525</c:v>
                </c:pt>
                <c:pt idx="72944">
                  <c:v>2.6117647058823525</c:v>
                </c:pt>
                <c:pt idx="72945">
                  <c:v>2.6117647058823525</c:v>
                </c:pt>
                <c:pt idx="72946">
                  <c:v>2.6117647058823525</c:v>
                </c:pt>
                <c:pt idx="72947">
                  <c:v>2.6117647058823525</c:v>
                </c:pt>
                <c:pt idx="72948">
                  <c:v>2.6117647058823525</c:v>
                </c:pt>
                <c:pt idx="72949">
                  <c:v>2.6117647058823525</c:v>
                </c:pt>
                <c:pt idx="72950">
                  <c:v>2.6117647058823525</c:v>
                </c:pt>
                <c:pt idx="72951">
                  <c:v>2.6117647058823525</c:v>
                </c:pt>
                <c:pt idx="72952">
                  <c:v>2.6117647058823525</c:v>
                </c:pt>
                <c:pt idx="72953">
                  <c:v>2.6117647058823525</c:v>
                </c:pt>
                <c:pt idx="72954">
                  <c:v>2.6117647058823525</c:v>
                </c:pt>
                <c:pt idx="72955">
                  <c:v>2.6117647058823525</c:v>
                </c:pt>
                <c:pt idx="72956">
                  <c:v>2.6117647058823525</c:v>
                </c:pt>
                <c:pt idx="72957">
                  <c:v>2.6117647058823525</c:v>
                </c:pt>
                <c:pt idx="72958">
                  <c:v>2.6117647058823525</c:v>
                </c:pt>
                <c:pt idx="72959">
                  <c:v>2.6117647058823525</c:v>
                </c:pt>
                <c:pt idx="72960">
                  <c:v>2.6117647058823525</c:v>
                </c:pt>
                <c:pt idx="72961">
                  <c:v>2.6117647058823525</c:v>
                </c:pt>
                <c:pt idx="72962">
                  <c:v>2.6117647058823525</c:v>
                </c:pt>
                <c:pt idx="72963">
                  <c:v>2.6117647058823525</c:v>
                </c:pt>
                <c:pt idx="72964">
                  <c:v>2.6117647058823525</c:v>
                </c:pt>
                <c:pt idx="72965">
                  <c:v>2.6117647058823525</c:v>
                </c:pt>
                <c:pt idx="72966">
                  <c:v>2.6117647058823525</c:v>
                </c:pt>
                <c:pt idx="72967">
                  <c:v>2.6117647058823525</c:v>
                </c:pt>
                <c:pt idx="72968">
                  <c:v>2.6117647058823525</c:v>
                </c:pt>
                <c:pt idx="72969">
                  <c:v>2.6117647058823525</c:v>
                </c:pt>
                <c:pt idx="72970">
                  <c:v>2.6117647058823525</c:v>
                </c:pt>
                <c:pt idx="72971">
                  <c:v>2.6117647058823525</c:v>
                </c:pt>
                <c:pt idx="72972">
                  <c:v>2.6117647058823525</c:v>
                </c:pt>
                <c:pt idx="72973">
                  <c:v>2.6117647058823525</c:v>
                </c:pt>
                <c:pt idx="72974">
                  <c:v>2.6117647058823525</c:v>
                </c:pt>
                <c:pt idx="72975">
                  <c:v>2.4643137254901957</c:v>
                </c:pt>
                <c:pt idx="72976">
                  <c:v>2.4643137254901957</c:v>
                </c:pt>
                <c:pt idx="72977">
                  <c:v>2.4643137254901957</c:v>
                </c:pt>
                <c:pt idx="72978">
                  <c:v>2.4643137254901957</c:v>
                </c:pt>
                <c:pt idx="72979">
                  <c:v>2.4643137254901957</c:v>
                </c:pt>
                <c:pt idx="72980">
                  <c:v>2.4643137254901957</c:v>
                </c:pt>
                <c:pt idx="72981">
                  <c:v>2.4643137254901957</c:v>
                </c:pt>
                <c:pt idx="72982">
                  <c:v>2.4643137254901957</c:v>
                </c:pt>
                <c:pt idx="72983">
                  <c:v>2.4643137254901957</c:v>
                </c:pt>
                <c:pt idx="72984">
                  <c:v>2.4643137254901957</c:v>
                </c:pt>
                <c:pt idx="72985">
                  <c:v>2.4643137254901957</c:v>
                </c:pt>
                <c:pt idx="72986">
                  <c:v>2.4643137254901957</c:v>
                </c:pt>
                <c:pt idx="72987">
                  <c:v>2.4643137254901957</c:v>
                </c:pt>
                <c:pt idx="72988">
                  <c:v>2.4643137254901957</c:v>
                </c:pt>
                <c:pt idx="72989">
                  <c:v>2.4643137254901957</c:v>
                </c:pt>
                <c:pt idx="72990">
                  <c:v>2.4643137254901957</c:v>
                </c:pt>
                <c:pt idx="72991">
                  <c:v>2.4643137254901957</c:v>
                </c:pt>
                <c:pt idx="72992">
                  <c:v>2.4643137254901957</c:v>
                </c:pt>
                <c:pt idx="72993">
                  <c:v>2.4643137254901957</c:v>
                </c:pt>
                <c:pt idx="72994">
                  <c:v>2.4643137254901957</c:v>
                </c:pt>
                <c:pt idx="72995">
                  <c:v>2.4643137254901957</c:v>
                </c:pt>
                <c:pt idx="72996">
                  <c:v>2.4643137254901957</c:v>
                </c:pt>
                <c:pt idx="72997">
                  <c:v>2.4643137254901957</c:v>
                </c:pt>
                <c:pt idx="72998">
                  <c:v>2.4643137254901957</c:v>
                </c:pt>
                <c:pt idx="72999">
                  <c:v>2.4643137254901957</c:v>
                </c:pt>
                <c:pt idx="73000">
                  <c:v>2.4643137254901957</c:v>
                </c:pt>
                <c:pt idx="73001">
                  <c:v>2.4643137254901957</c:v>
                </c:pt>
                <c:pt idx="73002">
                  <c:v>2.4643137254901957</c:v>
                </c:pt>
                <c:pt idx="73003">
                  <c:v>2.4643137254901957</c:v>
                </c:pt>
                <c:pt idx="73004">
                  <c:v>2.4643137254901957</c:v>
                </c:pt>
                <c:pt idx="73005">
                  <c:v>2.4643137254901957</c:v>
                </c:pt>
                <c:pt idx="73006">
                  <c:v>2.4643137254901957</c:v>
                </c:pt>
                <c:pt idx="73007">
                  <c:v>2.4643137254901957</c:v>
                </c:pt>
                <c:pt idx="73008">
                  <c:v>2.4643137254901957</c:v>
                </c:pt>
                <c:pt idx="73009">
                  <c:v>2.4643137254901957</c:v>
                </c:pt>
                <c:pt idx="73010">
                  <c:v>2.4643137254901957</c:v>
                </c:pt>
                <c:pt idx="73011">
                  <c:v>2.4643137254901957</c:v>
                </c:pt>
                <c:pt idx="73012">
                  <c:v>2.4643137254901957</c:v>
                </c:pt>
                <c:pt idx="73013">
                  <c:v>2.4643137254901957</c:v>
                </c:pt>
                <c:pt idx="73014">
                  <c:v>2.4643137254901957</c:v>
                </c:pt>
                <c:pt idx="73015">
                  <c:v>2.4643137254901957</c:v>
                </c:pt>
                <c:pt idx="73016">
                  <c:v>2.4643137254901957</c:v>
                </c:pt>
                <c:pt idx="73017">
                  <c:v>2.4643137254901957</c:v>
                </c:pt>
                <c:pt idx="73018">
                  <c:v>2.4643137254901957</c:v>
                </c:pt>
                <c:pt idx="73019">
                  <c:v>2.4643137254901957</c:v>
                </c:pt>
                <c:pt idx="73020">
                  <c:v>2.4643137254901957</c:v>
                </c:pt>
                <c:pt idx="73021">
                  <c:v>2.4643137254901957</c:v>
                </c:pt>
                <c:pt idx="73022">
                  <c:v>2.4643137254901957</c:v>
                </c:pt>
                <c:pt idx="73023">
                  <c:v>2.4643137254901957</c:v>
                </c:pt>
                <c:pt idx="73024">
                  <c:v>2.4643137254901957</c:v>
                </c:pt>
                <c:pt idx="73025">
                  <c:v>2.4643137254901957</c:v>
                </c:pt>
                <c:pt idx="73026">
                  <c:v>2.4643137254901957</c:v>
                </c:pt>
                <c:pt idx="73027">
                  <c:v>2.4643137254901957</c:v>
                </c:pt>
                <c:pt idx="73028">
                  <c:v>2.4643137254901957</c:v>
                </c:pt>
                <c:pt idx="73029">
                  <c:v>2.4643137254901957</c:v>
                </c:pt>
                <c:pt idx="73030">
                  <c:v>2.6117647058823525</c:v>
                </c:pt>
                <c:pt idx="73031">
                  <c:v>2.6117647058823525</c:v>
                </c:pt>
                <c:pt idx="73032">
                  <c:v>2.6117647058823525</c:v>
                </c:pt>
                <c:pt idx="73033">
                  <c:v>2.6117647058823525</c:v>
                </c:pt>
                <c:pt idx="73034">
                  <c:v>2.6117647058823525</c:v>
                </c:pt>
                <c:pt idx="73035">
                  <c:v>2.6117647058823525</c:v>
                </c:pt>
                <c:pt idx="73036">
                  <c:v>2.6117647058823525</c:v>
                </c:pt>
                <c:pt idx="73037">
                  <c:v>2.6117647058823525</c:v>
                </c:pt>
                <c:pt idx="73038">
                  <c:v>2.6117647058823525</c:v>
                </c:pt>
                <c:pt idx="73039">
                  <c:v>2.6117647058823525</c:v>
                </c:pt>
                <c:pt idx="73040">
                  <c:v>2.6117647058823525</c:v>
                </c:pt>
                <c:pt idx="73041">
                  <c:v>2.6117647058823525</c:v>
                </c:pt>
                <c:pt idx="73042">
                  <c:v>2.6117647058823525</c:v>
                </c:pt>
                <c:pt idx="73043">
                  <c:v>2.6117647058823525</c:v>
                </c:pt>
                <c:pt idx="73044">
                  <c:v>2.6117647058823525</c:v>
                </c:pt>
                <c:pt idx="73045">
                  <c:v>2.6117647058823525</c:v>
                </c:pt>
                <c:pt idx="73046">
                  <c:v>2.6117647058823525</c:v>
                </c:pt>
                <c:pt idx="73047">
                  <c:v>2.6117647058823525</c:v>
                </c:pt>
                <c:pt idx="73048">
                  <c:v>2.6117647058823525</c:v>
                </c:pt>
                <c:pt idx="73049">
                  <c:v>2.6117647058823525</c:v>
                </c:pt>
                <c:pt idx="73050">
                  <c:v>2.6117647058823525</c:v>
                </c:pt>
                <c:pt idx="73051">
                  <c:v>2.6117647058823525</c:v>
                </c:pt>
                <c:pt idx="73052">
                  <c:v>2.6117647058823525</c:v>
                </c:pt>
                <c:pt idx="73053">
                  <c:v>2.6117647058823525</c:v>
                </c:pt>
                <c:pt idx="73054">
                  <c:v>2.6117647058823525</c:v>
                </c:pt>
                <c:pt idx="73055">
                  <c:v>2.6117647058823525</c:v>
                </c:pt>
                <c:pt idx="73056">
                  <c:v>2.6117647058823525</c:v>
                </c:pt>
                <c:pt idx="73057">
                  <c:v>2.6117647058823525</c:v>
                </c:pt>
                <c:pt idx="73058">
                  <c:v>2.6117647058823525</c:v>
                </c:pt>
                <c:pt idx="73059">
                  <c:v>2.6117647058823525</c:v>
                </c:pt>
                <c:pt idx="73060">
                  <c:v>2.6117647058823525</c:v>
                </c:pt>
                <c:pt idx="73061">
                  <c:v>2.6117647058823525</c:v>
                </c:pt>
                <c:pt idx="73062">
                  <c:v>2.6117647058823525</c:v>
                </c:pt>
                <c:pt idx="73063">
                  <c:v>2.6117647058823525</c:v>
                </c:pt>
                <c:pt idx="73064">
                  <c:v>2.6117647058823525</c:v>
                </c:pt>
                <c:pt idx="73065">
                  <c:v>2.6117647058823525</c:v>
                </c:pt>
                <c:pt idx="73066">
                  <c:v>2.6117647058823525</c:v>
                </c:pt>
                <c:pt idx="73067">
                  <c:v>2.6117647058823525</c:v>
                </c:pt>
                <c:pt idx="73068">
                  <c:v>2.6117647058823525</c:v>
                </c:pt>
                <c:pt idx="73069">
                  <c:v>2.6117647058823525</c:v>
                </c:pt>
                <c:pt idx="73070">
                  <c:v>2.6117647058823525</c:v>
                </c:pt>
                <c:pt idx="73071">
                  <c:v>2.4643137254901957</c:v>
                </c:pt>
                <c:pt idx="73072">
                  <c:v>2.4643137254901957</c:v>
                </c:pt>
                <c:pt idx="73073">
                  <c:v>2.4643137254901957</c:v>
                </c:pt>
                <c:pt idx="73074">
                  <c:v>2.4643137254901957</c:v>
                </c:pt>
                <c:pt idx="73075">
                  <c:v>2.4643137254901957</c:v>
                </c:pt>
                <c:pt idx="73076">
                  <c:v>2.4643137254901957</c:v>
                </c:pt>
                <c:pt idx="73077">
                  <c:v>2.4643137254901957</c:v>
                </c:pt>
                <c:pt idx="73078">
                  <c:v>2.4643137254901957</c:v>
                </c:pt>
                <c:pt idx="73079">
                  <c:v>2.4643137254901957</c:v>
                </c:pt>
                <c:pt idx="73080">
                  <c:v>2.4643137254901957</c:v>
                </c:pt>
                <c:pt idx="73081">
                  <c:v>2.4643137254901957</c:v>
                </c:pt>
                <c:pt idx="73082">
                  <c:v>2.4643137254901957</c:v>
                </c:pt>
                <c:pt idx="73083">
                  <c:v>2.4643137254901957</c:v>
                </c:pt>
                <c:pt idx="73084">
                  <c:v>2.4643137254901957</c:v>
                </c:pt>
                <c:pt idx="73085">
                  <c:v>2.4643137254901957</c:v>
                </c:pt>
                <c:pt idx="73086">
                  <c:v>2.4643137254901957</c:v>
                </c:pt>
                <c:pt idx="73087">
                  <c:v>2.4643137254901957</c:v>
                </c:pt>
                <c:pt idx="73088">
                  <c:v>2.4643137254901957</c:v>
                </c:pt>
                <c:pt idx="73089">
                  <c:v>2.4643137254901957</c:v>
                </c:pt>
                <c:pt idx="73090">
                  <c:v>2.4643137254901957</c:v>
                </c:pt>
                <c:pt idx="73091">
                  <c:v>2.4643137254901957</c:v>
                </c:pt>
                <c:pt idx="73092">
                  <c:v>2.4643137254901957</c:v>
                </c:pt>
                <c:pt idx="73093">
                  <c:v>2.4643137254901957</c:v>
                </c:pt>
                <c:pt idx="73094">
                  <c:v>2.4643137254901957</c:v>
                </c:pt>
                <c:pt idx="73095">
                  <c:v>2.4643137254901957</c:v>
                </c:pt>
                <c:pt idx="73096">
                  <c:v>2.4643137254901957</c:v>
                </c:pt>
                <c:pt idx="73097">
                  <c:v>2.4643137254901957</c:v>
                </c:pt>
                <c:pt idx="73098">
                  <c:v>2.4643137254901957</c:v>
                </c:pt>
                <c:pt idx="73099">
                  <c:v>2.4643137254901957</c:v>
                </c:pt>
                <c:pt idx="73100">
                  <c:v>2.4643137254901957</c:v>
                </c:pt>
                <c:pt idx="73101">
                  <c:v>2.4643137254901957</c:v>
                </c:pt>
                <c:pt idx="73102">
                  <c:v>2.4643137254901957</c:v>
                </c:pt>
                <c:pt idx="73103">
                  <c:v>2.4643137254901957</c:v>
                </c:pt>
                <c:pt idx="73104">
                  <c:v>2.4643137254901957</c:v>
                </c:pt>
                <c:pt idx="73105">
                  <c:v>2.4643137254901957</c:v>
                </c:pt>
                <c:pt idx="73106">
                  <c:v>2.4643137254901957</c:v>
                </c:pt>
                <c:pt idx="73107">
                  <c:v>2.4643137254901957</c:v>
                </c:pt>
                <c:pt idx="73108">
                  <c:v>2.4643137254901957</c:v>
                </c:pt>
                <c:pt idx="73109">
                  <c:v>2.4643137254901957</c:v>
                </c:pt>
                <c:pt idx="73110">
                  <c:v>2.4643137254901957</c:v>
                </c:pt>
                <c:pt idx="73111">
                  <c:v>2.4643137254901957</c:v>
                </c:pt>
                <c:pt idx="73112">
                  <c:v>2.4643137254901957</c:v>
                </c:pt>
                <c:pt idx="73113">
                  <c:v>2.4643137254901957</c:v>
                </c:pt>
                <c:pt idx="73114">
                  <c:v>2.4643137254901957</c:v>
                </c:pt>
                <c:pt idx="73115">
                  <c:v>2.4643137254901957</c:v>
                </c:pt>
                <c:pt idx="73116">
                  <c:v>2.4643137254901957</c:v>
                </c:pt>
                <c:pt idx="73117">
                  <c:v>2.4643137254901957</c:v>
                </c:pt>
                <c:pt idx="73118">
                  <c:v>2.4643137254901957</c:v>
                </c:pt>
                <c:pt idx="73119">
                  <c:v>2.4643137254901957</c:v>
                </c:pt>
                <c:pt idx="73120">
                  <c:v>2.4643137254901957</c:v>
                </c:pt>
                <c:pt idx="73121">
                  <c:v>2.4643137254901957</c:v>
                </c:pt>
                <c:pt idx="73122">
                  <c:v>2.4643137254901957</c:v>
                </c:pt>
                <c:pt idx="73123">
                  <c:v>2.4643137254901957</c:v>
                </c:pt>
                <c:pt idx="73124">
                  <c:v>2.4643137254901957</c:v>
                </c:pt>
                <c:pt idx="73125">
                  <c:v>2.4643137254901957</c:v>
                </c:pt>
                <c:pt idx="73126">
                  <c:v>2.6117647058823525</c:v>
                </c:pt>
                <c:pt idx="73127">
                  <c:v>2.6117647058823525</c:v>
                </c:pt>
                <c:pt idx="73128">
                  <c:v>2.6117647058823525</c:v>
                </c:pt>
                <c:pt idx="73129">
                  <c:v>2.6117647058823525</c:v>
                </c:pt>
                <c:pt idx="73130">
                  <c:v>2.6117647058823525</c:v>
                </c:pt>
                <c:pt idx="73131">
                  <c:v>2.6117647058823525</c:v>
                </c:pt>
                <c:pt idx="73132">
                  <c:v>2.6117647058823525</c:v>
                </c:pt>
                <c:pt idx="73133">
                  <c:v>2.6117647058823525</c:v>
                </c:pt>
                <c:pt idx="73134">
                  <c:v>2.6117647058823525</c:v>
                </c:pt>
                <c:pt idx="73135">
                  <c:v>2.6117647058823525</c:v>
                </c:pt>
                <c:pt idx="73136">
                  <c:v>2.6117647058823525</c:v>
                </c:pt>
                <c:pt idx="73137">
                  <c:v>2.6117647058823525</c:v>
                </c:pt>
                <c:pt idx="73138">
                  <c:v>2.6117647058823525</c:v>
                </c:pt>
                <c:pt idx="73139">
                  <c:v>2.6117647058823525</c:v>
                </c:pt>
                <c:pt idx="73140">
                  <c:v>2.6117647058823525</c:v>
                </c:pt>
                <c:pt idx="73141">
                  <c:v>2.6117647058823525</c:v>
                </c:pt>
                <c:pt idx="73142">
                  <c:v>2.6117647058823525</c:v>
                </c:pt>
                <c:pt idx="73143">
                  <c:v>2.6117647058823525</c:v>
                </c:pt>
                <c:pt idx="73144">
                  <c:v>2.6117647058823525</c:v>
                </c:pt>
                <c:pt idx="73145">
                  <c:v>2.6117647058823525</c:v>
                </c:pt>
                <c:pt idx="73146">
                  <c:v>2.6117647058823525</c:v>
                </c:pt>
                <c:pt idx="73147">
                  <c:v>2.6117647058823525</c:v>
                </c:pt>
                <c:pt idx="73148">
                  <c:v>2.6117647058823525</c:v>
                </c:pt>
                <c:pt idx="73149">
                  <c:v>2.6117647058823525</c:v>
                </c:pt>
                <c:pt idx="73150">
                  <c:v>2.6117647058823525</c:v>
                </c:pt>
                <c:pt idx="73151">
                  <c:v>2.6117647058823525</c:v>
                </c:pt>
                <c:pt idx="73152">
                  <c:v>2.6117647058823525</c:v>
                </c:pt>
                <c:pt idx="73153">
                  <c:v>2.6117647058823525</c:v>
                </c:pt>
                <c:pt idx="73154">
                  <c:v>2.6117647058823525</c:v>
                </c:pt>
                <c:pt idx="73155">
                  <c:v>2.6117647058823525</c:v>
                </c:pt>
                <c:pt idx="73156">
                  <c:v>2.6117647058823525</c:v>
                </c:pt>
                <c:pt idx="73157">
                  <c:v>2.6117647058823525</c:v>
                </c:pt>
                <c:pt idx="73158">
                  <c:v>2.6117647058823525</c:v>
                </c:pt>
                <c:pt idx="73159">
                  <c:v>2.6117647058823525</c:v>
                </c:pt>
                <c:pt idx="73160">
                  <c:v>2.6117647058823525</c:v>
                </c:pt>
                <c:pt idx="73161">
                  <c:v>2.6117647058823525</c:v>
                </c:pt>
                <c:pt idx="73162">
                  <c:v>2.6117647058823525</c:v>
                </c:pt>
                <c:pt idx="73163">
                  <c:v>2.6117647058823525</c:v>
                </c:pt>
                <c:pt idx="73164">
                  <c:v>2.6117647058823525</c:v>
                </c:pt>
                <c:pt idx="73165">
                  <c:v>2.6117647058823525</c:v>
                </c:pt>
                <c:pt idx="73166">
                  <c:v>2.4643137254901957</c:v>
                </c:pt>
                <c:pt idx="73167">
                  <c:v>2.4643137254901957</c:v>
                </c:pt>
                <c:pt idx="73168">
                  <c:v>2.4643137254901957</c:v>
                </c:pt>
                <c:pt idx="73169">
                  <c:v>2.4643137254901957</c:v>
                </c:pt>
                <c:pt idx="73170">
                  <c:v>2.4643137254901957</c:v>
                </c:pt>
                <c:pt idx="73171">
                  <c:v>2.4643137254901957</c:v>
                </c:pt>
                <c:pt idx="73172">
                  <c:v>2.4643137254901957</c:v>
                </c:pt>
                <c:pt idx="73173">
                  <c:v>2.4643137254901957</c:v>
                </c:pt>
                <c:pt idx="73174">
                  <c:v>2.4643137254901957</c:v>
                </c:pt>
                <c:pt idx="73175">
                  <c:v>2.4643137254901957</c:v>
                </c:pt>
                <c:pt idx="73176">
                  <c:v>2.4643137254901957</c:v>
                </c:pt>
                <c:pt idx="73177">
                  <c:v>2.4643137254901957</c:v>
                </c:pt>
                <c:pt idx="73178">
                  <c:v>2.4643137254901957</c:v>
                </c:pt>
                <c:pt idx="73179">
                  <c:v>2.4643137254901957</c:v>
                </c:pt>
                <c:pt idx="73180">
                  <c:v>2.4643137254901957</c:v>
                </c:pt>
                <c:pt idx="73181">
                  <c:v>2.4643137254901957</c:v>
                </c:pt>
                <c:pt idx="73182">
                  <c:v>2.4643137254901957</c:v>
                </c:pt>
                <c:pt idx="73183">
                  <c:v>2.4643137254901957</c:v>
                </c:pt>
                <c:pt idx="73184">
                  <c:v>2.4643137254901957</c:v>
                </c:pt>
                <c:pt idx="73185">
                  <c:v>2.4643137254901957</c:v>
                </c:pt>
                <c:pt idx="73186">
                  <c:v>2.4643137254901957</c:v>
                </c:pt>
                <c:pt idx="73187">
                  <c:v>2.4643137254901957</c:v>
                </c:pt>
                <c:pt idx="73188">
                  <c:v>2.4643137254901957</c:v>
                </c:pt>
                <c:pt idx="73189">
                  <c:v>2.4643137254901957</c:v>
                </c:pt>
                <c:pt idx="73190">
                  <c:v>2.4643137254901957</c:v>
                </c:pt>
                <c:pt idx="73191">
                  <c:v>2.4643137254901957</c:v>
                </c:pt>
                <c:pt idx="73192">
                  <c:v>2.4643137254901957</c:v>
                </c:pt>
                <c:pt idx="73193">
                  <c:v>2.4643137254901957</c:v>
                </c:pt>
                <c:pt idx="73194">
                  <c:v>2.4643137254901957</c:v>
                </c:pt>
                <c:pt idx="73195">
                  <c:v>2.4643137254901957</c:v>
                </c:pt>
                <c:pt idx="73196">
                  <c:v>2.4643137254901957</c:v>
                </c:pt>
                <c:pt idx="73197">
                  <c:v>2.4643137254901957</c:v>
                </c:pt>
                <c:pt idx="73198">
                  <c:v>2.4643137254901957</c:v>
                </c:pt>
                <c:pt idx="73199">
                  <c:v>2.4643137254901957</c:v>
                </c:pt>
                <c:pt idx="73200">
                  <c:v>2.4643137254901957</c:v>
                </c:pt>
                <c:pt idx="73201">
                  <c:v>2.4643137254901957</c:v>
                </c:pt>
                <c:pt idx="73202">
                  <c:v>2.4643137254901957</c:v>
                </c:pt>
                <c:pt idx="73203">
                  <c:v>2.4643137254901957</c:v>
                </c:pt>
                <c:pt idx="73204">
                  <c:v>2.4643137254901957</c:v>
                </c:pt>
                <c:pt idx="73205">
                  <c:v>2.4643137254901957</c:v>
                </c:pt>
                <c:pt idx="73206">
                  <c:v>2.4643137254901957</c:v>
                </c:pt>
                <c:pt idx="73207">
                  <c:v>2.4643137254901957</c:v>
                </c:pt>
                <c:pt idx="73208">
                  <c:v>2.4643137254901957</c:v>
                </c:pt>
                <c:pt idx="73209">
                  <c:v>2.4643137254901957</c:v>
                </c:pt>
                <c:pt idx="73210">
                  <c:v>2.4643137254901957</c:v>
                </c:pt>
                <c:pt idx="73211">
                  <c:v>2.4643137254901957</c:v>
                </c:pt>
                <c:pt idx="73212">
                  <c:v>2.4643137254901957</c:v>
                </c:pt>
                <c:pt idx="73213">
                  <c:v>2.4643137254901957</c:v>
                </c:pt>
                <c:pt idx="73214">
                  <c:v>2.4643137254901957</c:v>
                </c:pt>
                <c:pt idx="73215">
                  <c:v>2.4643137254901957</c:v>
                </c:pt>
                <c:pt idx="73216">
                  <c:v>2.4643137254901957</c:v>
                </c:pt>
                <c:pt idx="73217">
                  <c:v>2.4643137254901957</c:v>
                </c:pt>
                <c:pt idx="73218">
                  <c:v>2.4643137254901957</c:v>
                </c:pt>
                <c:pt idx="73219">
                  <c:v>2.4643137254901957</c:v>
                </c:pt>
                <c:pt idx="73220">
                  <c:v>2.4643137254901957</c:v>
                </c:pt>
                <c:pt idx="73221">
                  <c:v>2.4643137254901957</c:v>
                </c:pt>
                <c:pt idx="73222">
                  <c:v>2.6117647058823525</c:v>
                </c:pt>
                <c:pt idx="73223">
                  <c:v>2.6117647058823525</c:v>
                </c:pt>
                <c:pt idx="73224">
                  <c:v>2.6117647058823525</c:v>
                </c:pt>
                <c:pt idx="73225">
                  <c:v>2.6117647058823525</c:v>
                </c:pt>
                <c:pt idx="73226">
                  <c:v>2.6117647058823525</c:v>
                </c:pt>
                <c:pt idx="73227">
                  <c:v>2.6117647058823525</c:v>
                </c:pt>
                <c:pt idx="73228">
                  <c:v>2.6117647058823525</c:v>
                </c:pt>
                <c:pt idx="73229">
                  <c:v>2.6117647058823525</c:v>
                </c:pt>
                <c:pt idx="73230">
                  <c:v>2.6117647058823525</c:v>
                </c:pt>
                <c:pt idx="73231">
                  <c:v>2.6117647058823525</c:v>
                </c:pt>
                <c:pt idx="73232">
                  <c:v>2.6117647058823525</c:v>
                </c:pt>
                <c:pt idx="73233">
                  <c:v>2.6117647058823525</c:v>
                </c:pt>
                <c:pt idx="73234">
                  <c:v>2.6117647058823525</c:v>
                </c:pt>
                <c:pt idx="73235">
                  <c:v>2.6117647058823525</c:v>
                </c:pt>
                <c:pt idx="73236">
                  <c:v>2.6117647058823525</c:v>
                </c:pt>
                <c:pt idx="73237">
                  <c:v>2.6117647058823525</c:v>
                </c:pt>
                <c:pt idx="73238">
                  <c:v>2.6117647058823525</c:v>
                </c:pt>
                <c:pt idx="73239">
                  <c:v>2.6117647058823525</c:v>
                </c:pt>
                <c:pt idx="73240">
                  <c:v>2.6117647058823525</c:v>
                </c:pt>
                <c:pt idx="73241">
                  <c:v>2.6117647058823525</c:v>
                </c:pt>
                <c:pt idx="73242">
                  <c:v>2.6117647058823525</c:v>
                </c:pt>
                <c:pt idx="73243">
                  <c:v>2.6117647058823525</c:v>
                </c:pt>
                <c:pt idx="73244">
                  <c:v>2.6117647058823525</c:v>
                </c:pt>
                <c:pt idx="73245">
                  <c:v>2.6117647058823525</c:v>
                </c:pt>
                <c:pt idx="73246">
                  <c:v>2.6117647058823525</c:v>
                </c:pt>
                <c:pt idx="73247">
                  <c:v>2.6117647058823525</c:v>
                </c:pt>
                <c:pt idx="73248">
                  <c:v>2.6117647058823525</c:v>
                </c:pt>
                <c:pt idx="73249">
                  <c:v>2.6117647058823525</c:v>
                </c:pt>
                <c:pt idx="73250">
                  <c:v>2.6117647058823525</c:v>
                </c:pt>
                <c:pt idx="73251">
                  <c:v>2.6117647058823525</c:v>
                </c:pt>
                <c:pt idx="73252">
                  <c:v>2.6117647058823525</c:v>
                </c:pt>
                <c:pt idx="73253">
                  <c:v>2.6117647058823525</c:v>
                </c:pt>
                <c:pt idx="73254">
                  <c:v>2.6117647058823525</c:v>
                </c:pt>
                <c:pt idx="73255">
                  <c:v>2.6117647058823525</c:v>
                </c:pt>
                <c:pt idx="73256">
                  <c:v>2.6117647058823525</c:v>
                </c:pt>
                <c:pt idx="73257">
                  <c:v>2.6117647058823525</c:v>
                </c:pt>
                <c:pt idx="73258">
                  <c:v>2.6117647058823525</c:v>
                </c:pt>
                <c:pt idx="73259">
                  <c:v>2.6117647058823525</c:v>
                </c:pt>
                <c:pt idx="73260">
                  <c:v>2.4643137254901957</c:v>
                </c:pt>
                <c:pt idx="73261">
                  <c:v>2.4643137254901957</c:v>
                </c:pt>
                <c:pt idx="73262">
                  <c:v>2.4643137254901957</c:v>
                </c:pt>
                <c:pt idx="73263">
                  <c:v>2.4643137254901957</c:v>
                </c:pt>
                <c:pt idx="73264">
                  <c:v>2.4643137254901957</c:v>
                </c:pt>
                <c:pt idx="73265">
                  <c:v>2.4643137254901957</c:v>
                </c:pt>
                <c:pt idx="73266">
                  <c:v>2.4643137254901957</c:v>
                </c:pt>
                <c:pt idx="73267">
                  <c:v>2.4643137254901957</c:v>
                </c:pt>
                <c:pt idx="73268">
                  <c:v>2.4643137254901957</c:v>
                </c:pt>
                <c:pt idx="73269">
                  <c:v>2.4643137254901957</c:v>
                </c:pt>
                <c:pt idx="73270">
                  <c:v>2.4643137254901957</c:v>
                </c:pt>
                <c:pt idx="73271">
                  <c:v>2.4643137254901957</c:v>
                </c:pt>
                <c:pt idx="73272">
                  <c:v>2.4643137254901957</c:v>
                </c:pt>
                <c:pt idx="73273">
                  <c:v>2.4643137254901957</c:v>
                </c:pt>
                <c:pt idx="73274">
                  <c:v>2.4643137254901957</c:v>
                </c:pt>
                <c:pt idx="73275">
                  <c:v>2.4643137254901957</c:v>
                </c:pt>
                <c:pt idx="73276">
                  <c:v>2.4643137254901957</c:v>
                </c:pt>
                <c:pt idx="73277">
                  <c:v>2.4643137254901957</c:v>
                </c:pt>
                <c:pt idx="73278">
                  <c:v>2.4643137254901957</c:v>
                </c:pt>
                <c:pt idx="73279">
                  <c:v>2.4643137254901957</c:v>
                </c:pt>
                <c:pt idx="73280">
                  <c:v>2.4643137254901957</c:v>
                </c:pt>
                <c:pt idx="73281">
                  <c:v>2.4643137254901957</c:v>
                </c:pt>
                <c:pt idx="73282">
                  <c:v>2.4643137254901957</c:v>
                </c:pt>
                <c:pt idx="73283">
                  <c:v>2.4643137254901957</c:v>
                </c:pt>
                <c:pt idx="73284">
                  <c:v>2.4643137254901957</c:v>
                </c:pt>
                <c:pt idx="73285">
                  <c:v>2.4643137254901957</c:v>
                </c:pt>
                <c:pt idx="73286">
                  <c:v>2.4643137254901957</c:v>
                </c:pt>
                <c:pt idx="73287">
                  <c:v>2.4643137254901957</c:v>
                </c:pt>
                <c:pt idx="73288">
                  <c:v>2.4643137254901957</c:v>
                </c:pt>
                <c:pt idx="73289">
                  <c:v>2.4643137254901957</c:v>
                </c:pt>
                <c:pt idx="73290">
                  <c:v>2.4643137254901957</c:v>
                </c:pt>
                <c:pt idx="73291">
                  <c:v>2.4643137254901957</c:v>
                </c:pt>
                <c:pt idx="73292">
                  <c:v>2.4643137254901957</c:v>
                </c:pt>
                <c:pt idx="73293">
                  <c:v>2.4643137254901957</c:v>
                </c:pt>
                <c:pt idx="73294">
                  <c:v>2.4643137254901957</c:v>
                </c:pt>
                <c:pt idx="73295">
                  <c:v>2.4643137254901957</c:v>
                </c:pt>
                <c:pt idx="73296">
                  <c:v>2.4643137254901957</c:v>
                </c:pt>
                <c:pt idx="73297">
                  <c:v>2.4643137254901957</c:v>
                </c:pt>
                <c:pt idx="73298">
                  <c:v>2.4643137254901957</c:v>
                </c:pt>
                <c:pt idx="73299">
                  <c:v>2.4643137254901957</c:v>
                </c:pt>
                <c:pt idx="73300">
                  <c:v>2.4643137254901957</c:v>
                </c:pt>
                <c:pt idx="73301">
                  <c:v>2.4643137254901957</c:v>
                </c:pt>
                <c:pt idx="73302">
                  <c:v>2.4643137254901957</c:v>
                </c:pt>
                <c:pt idx="73303">
                  <c:v>2.4643137254901957</c:v>
                </c:pt>
                <c:pt idx="73304">
                  <c:v>2.4643137254901957</c:v>
                </c:pt>
                <c:pt idx="73305">
                  <c:v>2.4643137254901957</c:v>
                </c:pt>
                <c:pt idx="73306">
                  <c:v>2.4643137254901957</c:v>
                </c:pt>
                <c:pt idx="73307">
                  <c:v>2.4643137254901957</c:v>
                </c:pt>
                <c:pt idx="73308">
                  <c:v>2.4643137254901957</c:v>
                </c:pt>
                <c:pt idx="73309">
                  <c:v>2.4643137254901957</c:v>
                </c:pt>
                <c:pt idx="73310">
                  <c:v>2.4643137254901957</c:v>
                </c:pt>
                <c:pt idx="73311">
                  <c:v>2.4643137254901957</c:v>
                </c:pt>
                <c:pt idx="73312">
                  <c:v>2.4643137254901957</c:v>
                </c:pt>
                <c:pt idx="73313">
                  <c:v>2.4643137254901957</c:v>
                </c:pt>
                <c:pt idx="73314">
                  <c:v>2.4643137254901957</c:v>
                </c:pt>
                <c:pt idx="73315">
                  <c:v>2.4643137254901957</c:v>
                </c:pt>
                <c:pt idx="73316">
                  <c:v>2.6117647058823525</c:v>
                </c:pt>
                <c:pt idx="73317">
                  <c:v>2.6117647058823525</c:v>
                </c:pt>
                <c:pt idx="73318">
                  <c:v>2.6117647058823525</c:v>
                </c:pt>
                <c:pt idx="73319">
                  <c:v>2.6117647058823525</c:v>
                </c:pt>
                <c:pt idx="73320">
                  <c:v>2.6117647058823525</c:v>
                </c:pt>
                <c:pt idx="73321">
                  <c:v>2.6117647058823525</c:v>
                </c:pt>
                <c:pt idx="73322">
                  <c:v>2.6117647058823525</c:v>
                </c:pt>
                <c:pt idx="73323">
                  <c:v>2.6117647058823525</c:v>
                </c:pt>
                <c:pt idx="73324">
                  <c:v>2.6117647058823525</c:v>
                </c:pt>
                <c:pt idx="73325">
                  <c:v>2.6117647058823525</c:v>
                </c:pt>
                <c:pt idx="73326">
                  <c:v>2.6117647058823525</c:v>
                </c:pt>
                <c:pt idx="73327">
                  <c:v>2.6117647058823525</c:v>
                </c:pt>
                <c:pt idx="73328">
                  <c:v>2.6117647058823525</c:v>
                </c:pt>
                <c:pt idx="73329">
                  <c:v>2.6117647058823525</c:v>
                </c:pt>
                <c:pt idx="73330">
                  <c:v>2.6117647058823525</c:v>
                </c:pt>
                <c:pt idx="73331">
                  <c:v>2.6117647058823525</c:v>
                </c:pt>
                <c:pt idx="73332">
                  <c:v>2.6117647058823525</c:v>
                </c:pt>
                <c:pt idx="73333">
                  <c:v>2.6117647058823525</c:v>
                </c:pt>
                <c:pt idx="73334">
                  <c:v>2.6117647058823525</c:v>
                </c:pt>
                <c:pt idx="73335">
                  <c:v>2.6117647058823525</c:v>
                </c:pt>
                <c:pt idx="73336">
                  <c:v>2.6117647058823525</c:v>
                </c:pt>
                <c:pt idx="73337">
                  <c:v>2.6117647058823525</c:v>
                </c:pt>
                <c:pt idx="73338">
                  <c:v>2.6117647058823525</c:v>
                </c:pt>
                <c:pt idx="73339">
                  <c:v>2.6117647058823525</c:v>
                </c:pt>
                <c:pt idx="73340">
                  <c:v>2.6117647058823525</c:v>
                </c:pt>
                <c:pt idx="73341">
                  <c:v>2.6117647058823525</c:v>
                </c:pt>
                <c:pt idx="73342">
                  <c:v>2.6117647058823525</c:v>
                </c:pt>
                <c:pt idx="73343">
                  <c:v>2.6117647058823525</c:v>
                </c:pt>
                <c:pt idx="73344">
                  <c:v>2.6117647058823525</c:v>
                </c:pt>
                <c:pt idx="73345">
                  <c:v>2.6117647058823525</c:v>
                </c:pt>
                <c:pt idx="73346">
                  <c:v>2.6117647058823525</c:v>
                </c:pt>
                <c:pt idx="73347">
                  <c:v>2.6117647058823525</c:v>
                </c:pt>
                <c:pt idx="73348">
                  <c:v>2.6117647058823525</c:v>
                </c:pt>
                <c:pt idx="73349">
                  <c:v>2.6117647058823525</c:v>
                </c:pt>
                <c:pt idx="73350">
                  <c:v>2.6117647058823525</c:v>
                </c:pt>
                <c:pt idx="73351">
                  <c:v>2.6117647058823525</c:v>
                </c:pt>
                <c:pt idx="73352">
                  <c:v>2.6117647058823525</c:v>
                </c:pt>
                <c:pt idx="73353">
                  <c:v>2.6117647058823525</c:v>
                </c:pt>
                <c:pt idx="73354">
                  <c:v>2.6117647058823525</c:v>
                </c:pt>
                <c:pt idx="73355">
                  <c:v>2.6117647058823525</c:v>
                </c:pt>
                <c:pt idx="73356">
                  <c:v>2.6117647058823525</c:v>
                </c:pt>
                <c:pt idx="73357">
                  <c:v>2.4643137254901957</c:v>
                </c:pt>
                <c:pt idx="73358">
                  <c:v>2.4643137254901957</c:v>
                </c:pt>
                <c:pt idx="73359">
                  <c:v>2.4643137254901957</c:v>
                </c:pt>
                <c:pt idx="73360">
                  <c:v>2.4643137254901957</c:v>
                </c:pt>
                <c:pt idx="73361">
                  <c:v>2.4643137254901957</c:v>
                </c:pt>
                <c:pt idx="73362">
                  <c:v>2.4643137254901957</c:v>
                </c:pt>
                <c:pt idx="73363">
                  <c:v>2.4643137254901957</c:v>
                </c:pt>
                <c:pt idx="73364">
                  <c:v>2.4643137254901957</c:v>
                </c:pt>
                <c:pt idx="73365">
                  <c:v>2.4643137254901957</c:v>
                </c:pt>
                <c:pt idx="73366">
                  <c:v>2.4643137254901957</c:v>
                </c:pt>
                <c:pt idx="73367">
                  <c:v>2.4643137254901957</c:v>
                </c:pt>
                <c:pt idx="73368">
                  <c:v>2.4643137254901957</c:v>
                </c:pt>
                <c:pt idx="73369">
                  <c:v>2.4643137254901957</c:v>
                </c:pt>
                <c:pt idx="73370">
                  <c:v>2.4643137254901957</c:v>
                </c:pt>
                <c:pt idx="73371">
                  <c:v>2.4643137254901957</c:v>
                </c:pt>
                <c:pt idx="73372">
                  <c:v>2.4643137254901957</c:v>
                </c:pt>
                <c:pt idx="73373">
                  <c:v>2.4643137254901957</c:v>
                </c:pt>
                <c:pt idx="73374">
                  <c:v>2.4643137254901957</c:v>
                </c:pt>
                <c:pt idx="73375">
                  <c:v>2.4643137254901957</c:v>
                </c:pt>
                <c:pt idx="73376">
                  <c:v>2.4643137254901957</c:v>
                </c:pt>
                <c:pt idx="73377">
                  <c:v>2.4643137254901957</c:v>
                </c:pt>
                <c:pt idx="73378">
                  <c:v>2.4643137254901957</c:v>
                </c:pt>
                <c:pt idx="73379">
                  <c:v>2.4643137254901957</c:v>
                </c:pt>
                <c:pt idx="73380">
                  <c:v>2.4643137254901957</c:v>
                </c:pt>
                <c:pt idx="73381">
                  <c:v>2.4643137254901957</c:v>
                </c:pt>
                <c:pt idx="73382">
                  <c:v>2.4643137254901957</c:v>
                </c:pt>
                <c:pt idx="73383">
                  <c:v>2.4643137254901957</c:v>
                </c:pt>
                <c:pt idx="73384">
                  <c:v>2.4643137254901957</c:v>
                </c:pt>
                <c:pt idx="73385">
                  <c:v>2.4643137254901957</c:v>
                </c:pt>
                <c:pt idx="73386">
                  <c:v>2.4643137254901957</c:v>
                </c:pt>
                <c:pt idx="73387">
                  <c:v>2.4643137254901957</c:v>
                </c:pt>
                <c:pt idx="73388">
                  <c:v>2.4643137254901957</c:v>
                </c:pt>
                <c:pt idx="73389">
                  <c:v>2.4643137254901957</c:v>
                </c:pt>
                <c:pt idx="73390">
                  <c:v>2.4643137254901957</c:v>
                </c:pt>
                <c:pt idx="73391">
                  <c:v>2.4643137254901957</c:v>
                </c:pt>
                <c:pt idx="73392">
                  <c:v>2.4643137254901957</c:v>
                </c:pt>
                <c:pt idx="73393">
                  <c:v>2.4643137254901957</c:v>
                </c:pt>
                <c:pt idx="73394">
                  <c:v>2.4643137254901957</c:v>
                </c:pt>
                <c:pt idx="73395">
                  <c:v>2.4643137254901957</c:v>
                </c:pt>
                <c:pt idx="73396">
                  <c:v>2.4643137254901957</c:v>
                </c:pt>
                <c:pt idx="73397">
                  <c:v>2.4643137254901957</c:v>
                </c:pt>
                <c:pt idx="73398">
                  <c:v>2.4643137254901957</c:v>
                </c:pt>
                <c:pt idx="73399">
                  <c:v>2.4643137254901957</c:v>
                </c:pt>
                <c:pt idx="73400">
                  <c:v>2.4643137254901957</c:v>
                </c:pt>
                <c:pt idx="73401">
                  <c:v>2.4643137254901957</c:v>
                </c:pt>
                <c:pt idx="73402">
                  <c:v>2.4643137254901957</c:v>
                </c:pt>
                <c:pt idx="73403">
                  <c:v>2.4643137254901957</c:v>
                </c:pt>
                <c:pt idx="73404">
                  <c:v>2.4643137254901957</c:v>
                </c:pt>
                <c:pt idx="73405">
                  <c:v>2.4643137254901957</c:v>
                </c:pt>
                <c:pt idx="73406">
                  <c:v>2.4643137254901957</c:v>
                </c:pt>
                <c:pt idx="73407">
                  <c:v>2.4643137254901957</c:v>
                </c:pt>
                <c:pt idx="73408">
                  <c:v>2.4643137254901957</c:v>
                </c:pt>
                <c:pt idx="73409">
                  <c:v>2.4643137254901957</c:v>
                </c:pt>
                <c:pt idx="73410">
                  <c:v>2.4643137254901957</c:v>
                </c:pt>
                <c:pt idx="73411">
                  <c:v>2.6117647058823525</c:v>
                </c:pt>
                <c:pt idx="73412">
                  <c:v>2.6117647058823525</c:v>
                </c:pt>
                <c:pt idx="73413">
                  <c:v>2.6117647058823525</c:v>
                </c:pt>
                <c:pt idx="73414">
                  <c:v>2.6117647058823525</c:v>
                </c:pt>
                <c:pt idx="73415">
                  <c:v>2.6117647058823525</c:v>
                </c:pt>
                <c:pt idx="73416">
                  <c:v>2.6117647058823525</c:v>
                </c:pt>
                <c:pt idx="73417">
                  <c:v>2.6117647058823525</c:v>
                </c:pt>
                <c:pt idx="73418">
                  <c:v>2.6117647058823525</c:v>
                </c:pt>
                <c:pt idx="73419">
                  <c:v>2.6117647058823525</c:v>
                </c:pt>
                <c:pt idx="73420">
                  <c:v>2.6117647058823525</c:v>
                </c:pt>
                <c:pt idx="73421">
                  <c:v>2.6117647058823525</c:v>
                </c:pt>
                <c:pt idx="73422">
                  <c:v>2.6117647058823525</c:v>
                </c:pt>
                <c:pt idx="73423">
                  <c:v>2.6117647058823525</c:v>
                </c:pt>
                <c:pt idx="73424">
                  <c:v>2.6117647058823525</c:v>
                </c:pt>
                <c:pt idx="73425">
                  <c:v>2.6117647058823525</c:v>
                </c:pt>
                <c:pt idx="73426">
                  <c:v>2.6117647058823525</c:v>
                </c:pt>
                <c:pt idx="73427">
                  <c:v>2.6117647058823525</c:v>
                </c:pt>
                <c:pt idx="73428">
                  <c:v>2.6117647058823525</c:v>
                </c:pt>
                <c:pt idx="73429">
                  <c:v>2.6117647058823525</c:v>
                </c:pt>
                <c:pt idx="73430">
                  <c:v>2.6117647058823525</c:v>
                </c:pt>
                <c:pt idx="73431">
                  <c:v>2.6117647058823525</c:v>
                </c:pt>
                <c:pt idx="73432">
                  <c:v>2.6117647058823525</c:v>
                </c:pt>
                <c:pt idx="73433">
                  <c:v>2.6117647058823525</c:v>
                </c:pt>
                <c:pt idx="73434">
                  <c:v>2.6117647058823525</c:v>
                </c:pt>
                <c:pt idx="73435">
                  <c:v>2.6117647058823525</c:v>
                </c:pt>
                <c:pt idx="73436">
                  <c:v>2.6117647058823525</c:v>
                </c:pt>
                <c:pt idx="73437">
                  <c:v>2.6117647058823525</c:v>
                </c:pt>
                <c:pt idx="73438">
                  <c:v>2.6117647058823525</c:v>
                </c:pt>
                <c:pt idx="73439">
                  <c:v>2.6117647058823525</c:v>
                </c:pt>
                <c:pt idx="73440">
                  <c:v>2.6117647058823525</c:v>
                </c:pt>
                <c:pt idx="73441">
                  <c:v>2.6117647058823525</c:v>
                </c:pt>
                <c:pt idx="73442">
                  <c:v>2.6117647058823525</c:v>
                </c:pt>
                <c:pt idx="73443">
                  <c:v>2.6117647058823525</c:v>
                </c:pt>
                <c:pt idx="73444">
                  <c:v>2.6117647058823525</c:v>
                </c:pt>
                <c:pt idx="73445">
                  <c:v>2.6117647058823525</c:v>
                </c:pt>
                <c:pt idx="73446">
                  <c:v>2.6117647058823525</c:v>
                </c:pt>
                <c:pt idx="73447">
                  <c:v>2.6117647058823525</c:v>
                </c:pt>
                <c:pt idx="73448">
                  <c:v>2.6117647058823525</c:v>
                </c:pt>
                <c:pt idx="73449">
                  <c:v>2.6117647058823525</c:v>
                </c:pt>
                <c:pt idx="73450">
                  <c:v>2.6117647058823525</c:v>
                </c:pt>
                <c:pt idx="73451">
                  <c:v>2.6117647058823525</c:v>
                </c:pt>
                <c:pt idx="73452">
                  <c:v>2.6117647058823525</c:v>
                </c:pt>
                <c:pt idx="73453">
                  <c:v>2.4643137254901957</c:v>
                </c:pt>
                <c:pt idx="73454">
                  <c:v>2.4643137254901957</c:v>
                </c:pt>
                <c:pt idx="73455">
                  <c:v>2.4643137254901957</c:v>
                </c:pt>
                <c:pt idx="73456">
                  <c:v>2.4643137254901957</c:v>
                </c:pt>
                <c:pt idx="73457">
                  <c:v>2.4643137254901957</c:v>
                </c:pt>
                <c:pt idx="73458">
                  <c:v>2.4643137254901957</c:v>
                </c:pt>
                <c:pt idx="73459">
                  <c:v>2.4643137254901957</c:v>
                </c:pt>
                <c:pt idx="73460">
                  <c:v>2.4643137254901957</c:v>
                </c:pt>
                <c:pt idx="73461">
                  <c:v>2.4643137254901957</c:v>
                </c:pt>
                <c:pt idx="73462">
                  <c:v>2.4643137254901957</c:v>
                </c:pt>
                <c:pt idx="73463">
                  <c:v>2.4643137254901957</c:v>
                </c:pt>
                <c:pt idx="73464">
                  <c:v>2.4643137254901957</c:v>
                </c:pt>
                <c:pt idx="73465">
                  <c:v>2.4643137254901957</c:v>
                </c:pt>
                <c:pt idx="73466">
                  <c:v>2.4643137254901957</c:v>
                </c:pt>
                <c:pt idx="73467">
                  <c:v>2.4643137254901957</c:v>
                </c:pt>
                <c:pt idx="73468">
                  <c:v>2.4643137254901957</c:v>
                </c:pt>
                <c:pt idx="73469">
                  <c:v>2.4643137254901957</c:v>
                </c:pt>
                <c:pt idx="73470">
                  <c:v>2.4643137254901957</c:v>
                </c:pt>
                <c:pt idx="73471">
                  <c:v>2.4643137254901957</c:v>
                </c:pt>
                <c:pt idx="73472">
                  <c:v>2.4643137254901957</c:v>
                </c:pt>
                <c:pt idx="73473">
                  <c:v>2.4643137254901957</c:v>
                </c:pt>
                <c:pt idx="73474">
                  <c:v>2.4643137254901957</c:v>
                </c:pt>
                <c:pt idx="73475">
                  <c:v>2.4643137254901957</c:v>
                </c:pt>
                <c:pt idx="73476">
                  <c:v>2.4643137254901957</c:v>
                </c:pt>
                <c:pt idx="73477">
                  <c:v>2.4643137254901957</c:v>
                </c:pt>
                <c:pt idx="73478">
                  <c:v>2.4643137254901957</c:v>
                </c:pt>
                <c:pt idx="73479">
                  <c:v>2.4643137254901957</c:v>
                </c:pt>
                <c:pt idx="73480">
                  <c:v>2.4643137254901957</c:v>
                </c:pt>
                <c:pt idx="73481">
                  <c:v>2.4643137254901957</c:v>
                </c:pt>
                <c:pt idx="73482">
                  <c:v>2.4643137254901957</c:v>
                </c:pt>
                <c:pt idx="73483">
                  <c:v>2.4643137254901957</c:v>
                </c:pt>
                <c:pt idx="73484">
                  <c:v>2.4643137254901957</c:v>
                </c:pt>
                <c:pt idx="73485">
                  <c:v>2.4643137254901957</c:v>
                </c:pt>
                <c:pt idx="73486">
                  <c:v>2.4643137254901957</c:v>
                </c:pt>
                <c:pt idx="73487">
                  <c:v>2.4643137254901957</c:v>
                </c:pt>
                <c:pt idx="73488">
                  <c:v>2.4643137254901957</c:v>
                </c:pt>
                <c:pt idx="73489">
                  <c:v>2.4643137254901957</c:v>
                </c:pt>
                <c:pt idx="73490">
                  <c:v>2.4643137254901957</c:v>
                </c:pt>
                <c:pt idx="73491">
                  <c:v>2.4643137254901957</c:v>
                </c:pt>
                <c:pt idx="73492">
                  <c:v>2.4643137254901957</c:v>
                </c:pt>
                <c:pt idx="73493">
                  <c:v>2.4643137254901957</c:v>
                </c:pt>
                <c:pt idx="73494">
                  <c:v>2.4643137254901957</c:v>
                </c:pt>
                <c:pt idx="73495">
                  <c:v>2.4643137254901957</c:v>
                </c:pt>
                <c:pt idx="73496">
                  <c:v>2.4643137254901957</c:v>
                </c:pt>
                <c:pt idx="73497">
                  <c:v>2.4643137254901957</c:v>
                </c:pt>
                <c:pt idx="73498">
                  <c:v>2.4643137254901957</c:v>
                </c:pt>
                <c:pt idx="73499">
                  <c:v>2.4643137254901957</c:v>
                </c:pt>
                <c:pt idx="73500">
                  <c:v>2.4643137254901957</c:v>
                </c:pt>
                <c:pt idx="73501">
                  <c:v>2.4643137254901957</c:v>
                </c:pt>
                <c:pt idx="73502">
                  <c:v>2.4643137254901957</c:v>
                </c:pt>
                <c:pt idx="73503">
                  <c:v>2.4643137254901957</c:v>
                </c:pt>
                <c:pt idx="73504">
                  <c:v>2.4643137254901957</c:v>
                </c:pt>
                <c:pt idx="73505">
                  <c:v>2.4643137254901957</c:v>
                </c:pt>
                <c:pt idx="73506">
                  <c:v>2.4643137254901957</c:v>
                </c:pt>
                <c:pt idx="73507">
                  <c:v>2.4643137254901957</c:v>
                </c:pt>
                <c:pt idx="73508">
                  <c:v>2.6117647058823525</c:v>
                </c:pt>
                <c:pt idx="73509">
                  <c:v>2.6117647058823525</c:v>
                </c:pt>
                <c:pt idx="73510">
                  <c:v>2.6117647058823525</c:v>
                </c:pt>
                <c:pt idx="73511">
                  <c:v>2.6117647058823525</c:v>
                </c:pt>
                <c:pt idx="73512">
                  <c:v>2.6117647058823525</c:v>
                </c:pt>
                <c:pt idx="73513">
                  <c:v>2.6117647058823525</c:v>
                </c:pt>
                <c:pt idx="73514">
                  <c:v>2.6117647058823525</c:v>
                </c:pt>
                <c:pt idx="73515">
                  <c:v>2.6117647058823525</c:v>
                </c:pt>
                <c:pt idx="73516">
                  <c:v>2.6117647058823525</c:v>
                </c:pt>
                <c:pt idx="73517">
                  <c:v>2.6117647058823525</c:v>
                </c:pt>
                <c:pt idx="73518">
                  <c:v>2.6117647058823525</c:v>
                </c:pt>
                <c:pt idx="73519">
                  <c:v>2.6117647058823525</c:v>
                </c:pt>
                <c:pt idx="73520">
                  <c:v>2.6117647058823525</c:v>
                </c:pt>
                <c:pt idx="73521">
                  <c:v>2.6117647058823525</c:v>
                </c:pt>
                <c:pt idx="73522">
                  <c:v>2.6117647058823525</c:v>
                </c:pt>
                <c:pt idx="73523">
                  <c:v>2.6117647058823525</c:v>
                </c:pt>
                <c:pt idx="73524">
                  <c:v>2.6117647058823525</c:v>
                </c:pt>
                <c:pt idx="73525">
                  <c:v>2.6117647058823525</c:v>
                </c:pt>
                <c:pt idx="73526">
                  <c:v>2.6117647058823525</c:v>
                </c:pt>
                <c:pt idx="73527">
                  <c:v>2.6117647058823525</c:v>
                </c:pt>
                <c:pt idx="73528">
                  <c:v>2.6117647058823525</c:v>
                </c:pt>
                <c:pt idx="73529">
                  <c:v>2.6117647058823525</c:v>
                </c:pt>
                <c:pt idx="73530">
                  <c:v>2.6117647058823525</c:v>
                </c:pt>
                <c:pt idx="73531">
                  <c:v>2.6117647058823525</c:v>
                </c:pt>
                <c:pt idx="73532">
                  <c:v>2.6117647058823525</c:v>
                </c:pt>
                <c:pt idx="73533">
                  <c:v>2.6117647058823525</c:v>
                </c:pt>
                <c:pt idx="73534">
                  <c:v>2.6117647058823525</c:v>
                </c:pt>
                <c:pt idx="73535">
                  <c:v>2.6117647058823525</c:v>
                </c:pt>
                <c:pt idx="73536">
                  <c:v>2.6117647058823525</c:v>
                </c:pt>
                <c:pt idx="73537">
                  <c:v>2.6117647058823525</c:v>
                </c:pt>
                <c:pt idx="73538">
                  <c:v>2.6117647058823525</c:v>
                </c:pt>
                <c:pt idx="73539">
                  <c:v>2.6117647058823525</c:v>
                </c:pt>
                <c:pt idx="73540">
                  <c:v>2.6117647058823525</c:v>
                </c:pt>
                <c:pt idx="73541">
                  <c:v>2.6117647058823525</c:v>
                </c:pt>
                <c:pt idx="73542">
                  <c:v>2.6117647058823525</c:v>
                </c:pt>
                <c:pt idx="73543">
                  <c:v>2.6117647058823525</c:v>
                </c:pt>
                <c:pt idx="73544">
                  <c:v>2.6117647058823525</c:v>
                </c:pt>
                <c:pt idx="73545">
                  <c:v>2.6117647058823525</c:v>
                </c:pt>
                <c:pt idx="73546">
                  <c:v>2.6117647058823525</c:v>
                </c:pt>
                <c:pt idx="73547">
                  <c:v>2.4643137254901957</c:v>
                </c:pt>
                <c:pt idx="73548">
                  <c:v>2.4643137254901957</c:v>
                </c:pt>
                <c:pt idx="73549">
                  <c:v>2.4643137254901957</c:v>
                </c:pt>
                <c:pt idx="73550">
                  <c:v>2.4643137254901957</c:v>
                </c:pt>
                <c:pt idx="73551">
                  <c:v>2.4643137254901957</c:v>
                </c:pt>
                <c:pt idx="73552">
                  <c:v>2.4643137254901957</c:v>
                </c:pt>
                <c:pt idx="73553">
                  <c:v>2.4643137254901957</c:v>
                </c:pt>
                <c:pt idx="73554">
                  <c:v>2.4643137254901957</c:v>
                </c:pt>
                <c:pt idx="73555">
                  <c:v>2.4643137254901957</c:v>
                </c:pt>
                <c:pt idx="73556">
                  <c:v>2.4643137254901957</c:v>
                </c:pt>
                <c:pt idx="73557">
                  <c:v>2.4643137254901957</c:v>
                </c:pt>
                <c:pt idx="73558">
                  <c:v>2.4643137254901957</c:v>
                </c:pt>
                <c:pt idx="73559">
                  <c:v>2.4643137254901957</c:v>
                </c:pt>
                <c:pt idx="73560">
                  <c:v>2.4643137254901957</c:v>
                </c:pt>
                <c:pt idx="73561">
                  <c:v>2.4643137254901957</c:v>
                </c:pt>
                <c:pt idx="73562">
                  <c:v>2.4643137254901957</c:v>
                </c:pt>
                <c:pt idx="73563">
                  <c:v>2.4643137254901957</c:v>
                </c:pt>
                <c:pt idx="73564">
                  <c:v>2.4643137254901957</c:v>
                </c:pt>
                <c:pt idx="73565">
                  <c:v>2.4643137254901957</c:v>
                </c:pt>
                <c:pt idx="73566">
                  <c:v>2.4643137254901957</c:v>
                </c:pt>
                <c:pt idx="73567">
                  <c:v>2.4643137254901957</c:v>
                </c:pt>
                <c:pt idx="73568">
                  <c:v>2.4643137254901957</c:v>
                </c:pt>
                <c:pt idx="73569">
                  <c:v>2.4643137254901957</c:v>
                </c:pt>
                <c:pt idx="73570">
                  <c:v>2.4643137254901957</c:v>
                </c:pt>
                <c:pt idx="73571">
                  <c:v>2.4643137254901957</c:v>
                </c:pt>
                <c:pt idx="73572">
                  <c:v>2.4643137254901957</c:v>
                </c:pt>
                <c:pt idx="73573">
                  <c:v>2.4643137254901957</c:v>
                </c:pt>
                <c:pt idx="73574">
                  <c:v>2.4643137254901957</c:v>
                </c:pt>
                <c:pt idx="73575">
                  <c:v>2.4643137254901957</c:v>
                </c:pt>
                <c:pt idx="73576">
                  <c:v>2.4643137254901957</c:v>
                </c:pt>
                <c:pt idx="73577">
                  <c:v>2.4643137254901957</c:v>
                </c:pt>
                <c:pt idx="73578">
                  <c:v>2.4643137254901957</c:v>
                </c:pt>
                <c:pt idx="73579">
                  <c:v>2.4643137254901957</c:v>
                </c:pt>
                <c:pt idx="73580">
                  <c:v>2.4643137254901957</c:v>
                </c:pt>
                <c:pt idx="73581">
                  <c:v>2.4643137254901957</c:v>
                </c:pt>
                <c:pt idx="73582">
                  <c:v>2.4643137254901957</c:v>
                </c:pt>
                <c:pt idx="73583">
                  <c:v>2.4643137254901957</c:v>
                </c:pt>
                <c:pt idx="73584">
                  <c:v>2.4643137254901957</c:v>
                </c:pt>
                <c:pt idx="73585">
                  <c:v>2.4643137254901957</c:v>
                </c:pt>
                <c:pt idx="73586">
                  <c:v>2.4643137254901957</c:v>
                </c:pt>
                <c:pt idx="73587">
                  <c:v>2.4643137254901957</c:v>
                </c:pt>
                <c:pt idx="73588">
                  <c:v>2.4643137254901957</c:v>
                </c:pt>
                <c:pt idx="73589">
                  <c:v>2.4643137254901957</c:v>
                </c:pt>
                <c:pt idx="73590">
                  <c:v>2.4643137254901957</c:v>
                </c:pt>
                <c:pt idx="73591">
                  <c:v>2.4643137254901957</c:v>
                </c:pt>
                <c:pt idx="73592">
                  <c:v>2.4643137254901957</c:v>
                </c:pt>
                <c:pt idx="73593">
                  <c:v>2.4643137254901957</c:v>
                </c:pt>
                <c:pt idx="73594">
                  <c:v>2.4643137254901957</c:v>
                </c:pt>
                <c:pt idx="73595">
                  <c:v>2.4643137254901957</c:v>
                </c:pt>
                <c:pt idx="73596">
                  <c:v>2.4643137254901957</c:v>
                </c:pt>
                <c:pt idx="73597">
                  <c:v>2.4643137254901957</c:v>
                </c:pt>
                <c:pt idx="73598">
                  <c:v>2.4643137254901957</c:v>
                </c:pt>
                <c:pt idx="73599">
                  <c:v>2.4643137254901957</c:v>
                </c:pt>
                <c:pt idx="73600">
                  <c:v>2.4643137254901957</c:v>
                </c:pt>
                <c:pt idx="73601">
                  <c:v>2.4643137254901957</c:v>
                </c:pt>
                <c:pt idx="73602">
                  <c:v>2.4643137254901957</c:v>
                </c:pt>
                <c:pt idx="73603">
                  <c:v>2.4643137254901957</c:v>
                </c:pt>
                <c:pt idx="73604">
                  <c:v>2.6117647058823525</c:v>
                </c:pt>
                <c:pt idx="73605">
                  <c:v>2.6117647058823525</c:v>
                </c:pt>
                <c:pt idx="73606">
                  <c:v>2.6117647058823525</c:v>
                </c:pt>
                <c:pt idx="73607">
                  <c:v>2.6117647058823525</c:v>
                </c:pt>
                <c:pt idx="73608">
                  <c:v>2.6117647058823525</c:v>
                </c:pt>
                <c:pt idx="73609">
                  <c:v>2.6117647058823525</c:v>
                </c:pt>
                <c:pt idx="73610">
                  <c:v>2.6117647058823525</c:v>
                </c:pt>
                <c:pt idx="73611">
                  <c:v>2.6117647058823525</c:v>
                </c:pt>
                <c:pt idx="73612">
                  <c:v>2.6117647058823525</c:v>
                </c:pt>
                <c:pt idx="73613">
                  <c:v>2.6117647058823525</c:v>
                </c:pt>
                <c:pt idx="73614">
                  <c:v>2.6117647058823525</c:v>
                </c:pt>
                <c:pt idx="73615">
                  <c:v>2.6117647058823525</c:v>
                </c:pt>
                <c:pt idx="73616">
                  <c:v>2.6117647058823525</c:v>
                </c:pt>
                <c:pt idx="73617">
                  <c:v>2.6117647058823525</c:v>
                </c:pt>
                <c:pt idx="73618">
                  <c:v>2.6117647058823525</c:v>
                </c:pt>
                <c:pt idx="73619">
                  <c:v>2.6117647058823525</c:v>
                </c:pt>
                <c:pt idx="73620">
                  <c:v>2.6117647058823525</c:v>
                </c:pt>
                <c:pt idx="73621">
                  <c:v>2.6117647058823525</c:v>
                </c:pt>
                <c:pt idx="73622">
                  <c:v>2.6117647058823525</c:v>
                </c:pt>
                <c:pt idx="73623">
                  <c:v>2.6117647058823525</c:v>
                </c:pt>
                <c:pt idx="73624">
                  <c:v>2.6117647058823525</c:v>
                </c:pt>
                <c:pt idx="73625">
                  <c:v>2.6117647058823525</c:v>
                </c:pt>
                <c:pt idx="73626">
                  <c:v>2.6117647058823525</c:v>
                </c:pt>
                <c:pt idx="73627">
                  <c:v>2.6117647058823525</c:v>
                </c:pt>
                <c:pt idx="73628">
                  <c:v>2.6117647058823525</c:v>
                </c:pt>
                <c:pt idx="73629">
                  <c:v>2.6117647058823525</c:v>
                </c:pt>
                <c:pt idx="73630">
                  <c:v>2.6117647058823525</c:v>
                </c:pt>
                <c:pt idx="73631">
                  <c:v>2.6117647058823525</c:v>
                </c:pt>
                <c:pt idx="73632">
                  <c:v>2.6117647058823525</c:v>
                </c:pt>
                <c:pt idx="73633">
                  <c:v>2.6117647058823525</c:v>
                </c:pt>
                <c:pt idx="73634">
                  <c:v>2.6117647058823525</c:v>
                </c:pt>
                <c:pt idx="73635">
                  <c:v>2.6117647058823525</c:v>
                </c:pt>
                <c:pt idx="73636">
                  <c:v>2.6117647058823525</c:v>
                </c:pt>
                <c:pt idx="73637">
                  <c:v>2.6117647058823525</c:v>
                </c:pt>
                <c:pt idx="73638">
                  <c:v>2.6117647058823525</c:v>
                </c:pt>
                <c:pt idx="73639">
                  <c:v>2.6117647058823525</c:v>
                </c:pt>
                <c:pt idx="73640">
                  <c:v>2.6117647058823525</c:v>
                </c:pt>
                <c:pt idx="73641">
                  <c:v>2.6117647058823525</c:v>
                </c:pt>
                <c:pt idx="73642">
                  <c:v>2.4643137254901957</c:v>
                </c:pt>
                <c:pt idx="73643">
                  <c:v>2.4643137254901957</c:v>
                </c:pt>
                <c:pt idx="73644">
                  <c:v>2.4643137254901957</c:v>
                </c:pt>
                <c:pt idx="73645">
                  <c:v>2.4643137254901957</c:v>
                </c:pt>
                <c:pt idx="73646">
                  <c:v>2.4643137254901957</c:v>
                </c:pt>
                <c:pt idx="73647">
                  <c:v>2.4643137254901957</c:v>
                </c:pt>
                <c:pt idx="73648">
                  <c:v>2.4643137254901957</c:v>
                </c:pt>
                <c:pt idx="73649">
                  <c:v>2.4643137254901957</c:v>
                </c:pt>
                <c:pt idx="73650">
                  <c:v>2.4643137254901957</c:v>
                </c:pt>
                <c:pt idx="73651">
                  <c:v>2.4643137254901957</c:v>
                </c:pt>
                <c:pt idx="73652">
                  <c:v>2.4643137254901957</c:v>
                </c:pt>
                <c:pt idx="73653">
                  <c:v>2.4643137254901957</c:v>
                </c:pt>
                <c:pt idx="73654">
                  <c:v>2.4643137254901957</c:v>
                </c:pt>
                <c:pt idx="73655">
                  <c:v>2.4643137254901957</c:v>
                </c:pt>
                <c:pt idx="73656">
                  <c:v>2.4643137254901957</c:v>
                </c:pt>
                <c:pt idx="73657">
                  <c:v>2.4643137254901957</c:v>
                </c:pt>
                <c:pt idx="73658">
                  <c:v>2.4643137254901957</c:v>
                </c:pt>
                <c:pt idx="73659">
                  <c:v>2.4643137254901957</c:v>
                </c:pt>
                <c:pt idx="73660">
                  <c:v>2.4643137254901957</c:v>
                </c:pt>
                <c:pt idx="73661">
                  <c:v>2.4643137254901957</c:v>
                </c:pt>
                <c:pt idx="73662">
                  <c:v>2.4643137254901957</c:v>
                </c:pt>
                <c:pt idx="73663">
                  <c:v>2.4643137254901957</c:v>
                </c:pt>
                <c:pt idx="73664">
                  <c:v>2.4643137254901957</c:v>
                </c:pt>
                <c:pt idx="73665">
                  <c:v>2.4643137254901957</c:v>
                </c:pt>
                <c:pt idx="73666">
                  <c:v>2.4643137254901957</c:v>
                </c:pt>
                <c:pt idx="73667">
                  <c:v>2.4643137254901957</c:v>
                </c:pt>
                <c:pt idx="73668">
                  <c:v>2.4643137254901957</c:v>
                </c:pt>
                <c:pt idx="73669">
                  <c:v>2.4643137254901957</c:v>
                </c:pt>
                <c:pt idx="73670">
                  <c:v>2.4643137254901957</c:v>
                </c:pt>
                <c:pt idx="73671">
                  <c:v>2.4643137254901957</c:v>
                </c:pt>
                <c:pt idx="73672">
                  <c:v>2.4643137254901957</c:v>
                </c:pt>
                <c:pt idx="73673">
                  <c:v>2.4643137254901957</c:v>
                </c:pt>
                <c:pt idx="73674">
                  <c:v>2.4643137254901957</c:v>
                </c:pt>
                <c:pt idx="73675">
                  <c:v>2.4643137254901957</c:v>
                </c:pt>
                <c:pt idx="73676">
                  <c:v>2.4643137254901957</c:v>
                </c:pt>
                <c:pt idx="73677">
                  <c:v>2.4643137254901957</c:v>
                </c:pt>
                <c:pt idx="73678">
                  <c:v>2.4643137254901957</c:v>
                </c:pt>
                <c:pt idx="73679">
                  <c:v>2.4643137254901957</c:v>
                </c:pt>
                <c:pt idx="73680">
                  <c:v>2.4643137254901957</c:v>
                </c:pt>
                <c:pt idx="73681">
                  <c:v>2.4643137254901957</c:v>
                </c:pt>
                <c:pt idx="73682">
                  <c:v>2.4643137254901957</c:v>
                </c:pt>
                <c:pt idx="73683">
                  <c:v>2.4643137254901957</c:v>
                </c:pt>
                <c:pt idx="73684">
                  <c:v>2.4643137254901957</c:v>
                </c:pt>
                <c:pt idx="73685">
                  <c:v>2.4643137254901957</c:v>
                </c:pt>
                <c:pt idx="73686">
                  <c:v>2.4643137254901957</c:v>
                </c:pt>
                <c:pt idx="73687">
                  <c:v>2.4643137254901957</c:v>
                </c:pt>
                <c:pt idx="73688">
                  <c:v>2.4643137254901957</c:v>
                </c:pt>
                <c:pt idx="73689">
                  <c:v>2.4643137254901957</c:v>
                </c:pt>
                <c:pt idx="73690">
                  <c:v>2.4643137254901957</c:v>
                </c:pt>
                <c:pt idx="73691">
                  <c:v>2.4643137254901957</c:v>
                </c:pt>
                <c:pt idx="73692">
                  <c:v>2.4643137254901957</c:v>
                </c:pt>
                <c:pt idx="73693">
                  <c:v>2.4643137254901957</c:v>
                </c:pt>
                <c:pt idx="73694">
                  <c:v>2.4643137254901957</c:v>
                </c:pt>
                <c:pt idx="73695">
                  <c:v>2.4643137254901957</c:v>
                </c:pt>
                <c:pt idx="73696">
                  <c:v>2.4643137254901957</c:v>
                </c:pt>
                <c:pt idx="73697">
                  <c:v>2.4643137254901957</c:v>
                </c:pt>
                <c:pt idx="73698">
                  <c:v>2.4643137254901957</c:v>
                </c:pt>
                <c:pt idx="73699">
                  <c:v>2.6117647058823525</c:v>
                </c:pt>
                <c:pt idx="73700">
                  <c:v>2.6117647058823525</c:v>
                </c:pt>
                <c:pt idx="73701">
                  <c:v>2.6117647058823525</c:v>
                </c:pt>
                <c:pt idx="73702">
                  <c:v>2.6117647058823525</c:v>
                </c:pt>
                <c:pt idx="73703">
                  <c:v>2.6117647058823525</c:v>
                </c:pt>
                <c:pt idx="73704">
                  <c:v>2.6117647058823525</c:v>
                </c:pt>
                <c:pt idx="73705">
                  <c:v>2.6117647058823525</c:v>
                </c:pt>
                <c:pt idx="73706">
                  <c:v>2.6117647058823525</c:v>
                </c:pt>
                <c:pt idx="73707">
                  <c:v>2.6117647058823525</c:v>
                </c:pt>
                <c:pt idx="73708">
                  <c:v>2.6117647058823525</c:v>
                </c:pt>
                <c:pt idx="73709">
                  <c:v>2.6117647058823525</c:v>
                </c:pt>
                <c:pt idx="73710">
                  <c:v>2.6117647058823525</c:v>
                </c:pt>
                <c:pt idx="73711">
                  <c:v>2.6117647058823525</c:v>
                </c:pt>
                <c:pt idx="73712">
                  <c:v>2.6117647058823525</c:v>
                </c:pt>
                <c:pt idx="73713">
                  <c:v>2.6117647058823525</c:v>
                </c:pt>
                <c:pt idx="73714">
                  <c:v>2.6117647058823525</c:v>
                </c:pt>
                <c:pt idx="73715">
                  <c:v>2.6117647058823525</c:v>
                </c:pt>
                <c:pt idx="73716">
                  <c:v>2.6117647058823525</c:v>
                </c:pt>
                <c:pt idx="73717">
                  <c:v>2.6117647058823525</c:v>
                </c:pt>
                <c:pt idx="73718">
                  <c:v>2.6117647058823525</c:v>
                </c:pt>
                <c:pt idx="73719">
                  <c:v>2.6117647058823525</c:v>
                </c:pt>
                <c:pt idx="73720">
                  <c:v>2.6117647058823525</c:v>
                </c:pt>
                <c:pt idx="73721">
                  <c:v>2.6117647058823525</c:v>
                </c:pt>
                <c:pt idx="73722">
                  <c:v>2.6117647058823525</c:v>
                </c:pt>
                <c:pt idx="73723">
                  <c:v>2.6117647058823525</c:v>
                </c:pt>
                <c:pt idx="73724">
                  <c:v>2.6117647058823525</c:v>
                </c:pt>
                <c:pt idx="73725">
                  <c:v>2.6117647058823525</c:v>
                </c:pt>
                <c:pt idx="73726">
                  <c:v>2.6117647058823525</c:v>
                </c:pt>
                <c:pt idx="73727">
                  <c:v>2.6117647058823525</c:v>
                </c:pt>
                <c:pt idx="73728">
                  <c:v>2.6117647058823525</c:v>
                </c:pt>
                <c:pt idx="73729">
                  <c:v>2.6117647058823525</c:v>
                </c:pt>
                <c:pt idx="73730">
                  <c:v>2.6117647058823525</c:v>
                </c:pt>
                <c:pt idx="73731">
                  <c:v>2.6117647058823525</c:v>
                </c:pt>
                <c:pt idx="73732">
                  <c:v>2.6117647058823525</c:v>
                </c:pt>
                <c:pt idx="73733">
                  <c:v>2.6117647058823525</c:v>
                </c:pt>
                <c:pt idx="73734">
                  <c:v>2.6117647058823525</c:v>
                </c:pt>
                <c:pt idx="73735">
                  <c:v>2.6117647058823525</c:v>
                </c:pt>
                <c:pt idx="73736">
                  <c:v>2.6117647058823525</c:v>
                </c:pt>
                <c:pt idx="73737">
                  <c:v>2.6117647058823525</c:v>
                </c:pt>
                <c:pt idx="73738">
                  <c:v>2.6117647058823525</c:v>
                </c:pt>
                <c:pt idx="73739">
                  <c:v>2.4643137254901957</c:v>
                </c:pt>
                <c:pt idx="73740">
                  <c:v>2.4643137254901957</c:v>
                </c:pt>
                <c:pt idx="73741">
                  <c:v>2.4643137254901957</c:v>
                </c:pt>
                <c:pt idx="73742">
                  <c:v>2.4643137254901957</c:v>
                </c:pt>
                <c:pt idx="73743">
                  <c:v>2.4643137254901957</c:v>
                </c:pt>
                <c:pt idx="73744">
                  <c:v>2.4643137254901957</c:v>
                </c:pt>
                <c:pt idx="73745">
                  <c:v>2.4643137254901957</c:v>
                </c:pt>
                <c:pt idx="73746">
                  <c:v>2.4643137254901957</c:v>
                </c:pt>
                <c:pt idx="73747">
                  <c:v>2.4643137254901957</c:v>
                </c:pt>
                <c:pt idx="73748">
                  <c:v>2.4643137254901957</c:v>
                </c:pt>
                <c:pt idx="73749">
                  <c:v>2.4643137254901957</c:v>
                </c:pt>
                <c:pt idx="73750">
                  <c:v>2.4643137254901957</c:v>
                </c:pt>
                <c:pt idx="73751">
                  <c:v>2.4643137254901957</c:v>
                </c:pt>
                <c:pt idx="73752">
                  <c:v>2.4643137254901957</c:v>
                </c:pt>
                <c:pt idx="73753">
                  <c:v>2.4643137254901957</c:v>
                </c:pt>
                <c:pt idx="73754">
                  <c:v>2.4643137254901957</c:v>
                </c:pt>
                <c:pt idx="73755">
                  <c:v>2.4643137254901957</c:v>
                </c:pt>
                <c:pt idx="73756">
                  <c:v>2.4643137254901957</c:v>
                </c:pt>
                <c:pt idx="73757">
                  <c:v>2.4643137254901957</c:v>
                </c:pt>
                <c:pt idx="73758">
                  <c:v>2.4643137254901957</c:v>
                </c:pt>
                <c:pt idx="73759">
                  <c:v>2.4643137254901957</c:v>
                </c:pt>
                <c:pt idx="73760">
                  <c:v>2.4643137254901957</c:v>
                </c:pt>
                <c:pt idx="73761">
                  <c:v>2.4643137254901957</c:v>
                </c:pt>
                <c:pt idx="73762">
                  <c:v>2.4643137254901957</c:v>
                </c:pt>
                <c:pt idx="73763">
                  <c:v>2.4643137254901957</c:v>
                </c:pt>
                <c:pt idx="73764">
                  <c:v>2.4643137254901957</c:v>
                </c:pt>
                <c:pt idx="73765">
                  <c:v>2.4643137254901957</c:v>
                </c:pt>
                <c:pt idx="73766">
                  <c:v>2.4643137254901957</c:v>
                </c:pt>
                <c:pt idx="73767">
                  <c:v>2.4643137254901957</c:v>
                </c:pt>
                <c:pt idx="73768">
                  <c:v>2.4643137254901957</c:v>
                </c:pt>
                <c:pt idx="73769">
                  <c:v>2.4643137254901957</c:v>
                </c:pt>
                <c:pt idx="73770">
                  <c:v>2.4643137254901957</c:v>
                </c:pt>
                <c:pt idx="73771">
                  <c:v>2.4643137254901957</c:v>
                </c:pt>
                <c:pt idx="73772">
                  <c:v>2.4643137254901957</c:v>
                </c:pt>
                <c:pt idx="73773">
                  <c:v>2.4643137254901957</c:v>
                </c:pt>
                <c:pt idx="73774">
                  <c:v>2.4643137254901957</c:v>
                </c:pt>
                <c:pt idx="73775">
                  <c:v>2.4643137254901957</c:v>
                </c:pt>
                <c:pt idx="73776">
                  <c:v>2.4643137254901957</c:v>
                </c:pt>
                <c:pt idx="73777">
                  <c:v>2.4643137254901957</c:v>
                </c:pt>
                <c:pt idx="73778">
                  <c:v>2.4643137254901957</c:v>
                </c:pt>
                <c:pt idx="73779">
                  <c:v>2.4643137254901957</c:v>
                </c:pt>
                <c:pt idx="73780">
                  <c:v>2.4643137254901957</c:v>
                </c:pt>
                <c:pt idx="73781">
                  <c:v>2.4643137254901957</c:v>
                </c:pt>
                <c:pt idx="73782">
                  <c:v>2.4643137254901957</c:v>
                </c:pt>
                <c:pt idx="73783">
                  <c:v>2.4643137254901957</c:v>
                </c:pt>
                <c:pt idx="73784">
                  <c:v>2.4643137254901957</c:v>
                </c:pt>
                <c:pt idx="73785">
                  <c:v>2.4643137254901957</c:v>
                </c:pt>
                <c:pt idx="73786">
                  <c:v>2.4643137254901957</c:v>
                </c:pt>
                <c:pt idx="73787">
                  <c:v>2.4643137254901957</c:v>
                </c:pt>
                <c:pt idx="73788">
                  <c:v>2.4643137254901957</c:v>
                </c:pt>
                <c:pt idx="73789">
                  <c:v>2.4643137254901957</c:v>
                </c:pt>
                <c:pt idx="73790">
                  <c:v>2.4643137254901957</c:v>
                </c:pt>
                <c:pt idx="73791">
                  <c:v>2.4643137254901957</c:v>
                </c:pt>
                <c:pt idx="73792">
                  <c:v>2.4643137254901957</c:v>
                </c:pt>
                <c:pt idx="73793">
                  <c:v>2.6117647058823525</c:v>
                </c:pt>
                <c:pt idx="73794">
                  <c:v>2.6117647058823525</c:v>
                </c:pt>
                <c:pt idx="73795">
                  <c:v>2.6117647058823525</c:v>
                </c:pt>
                <c:pt idx="73796">
                  <c:v>2.6117647058823525</c:v>
                </c:pt>
                <c:pt idx="73797">
                  <c:v>2.6117647058823525</c:v>
                </c:pt>
                <c:pt idx="73798">
                  <c:v>2.6117647058823525</c:v>
                </c:pt>
                <c:pt idx="73799">
                  <c:v>2.6117647058823525</c:v>
                </c:pt>
                <c:pt idx="73800">
                  <c:v>2.6117647058823525</c:v>
                </c:pt>
                <c:pt idx="73801">
                  <c:v>2.6117647058823525</c:v>
                </c:pt>
                <c:pt idx="73802">
                  <c:v>2.6117647058823525</c:v>
                </c:pt>
                <c:pt idx="73803">
                  <c:v>2.6117647058823525</c:v>
                </c:pt>
                <c:pt idx="73804">
                  <c:v>2.6117647058823525</c:v>
                </c:pt>
                <c:pt idx="73805">
                  <c:v>2.6117647058823525</c:v>
                </c:pt>
                <c:pt idx="73806">
                  <c:v>2.6117647058823525</c:v>
                </c:pt>
                <c:pt idx="73807">
                  <c:v>2.6117647058823525</c:v>
                </c:pt>
                <c:pt idx="73808">
                  <c:v>2.6117647058823525</c:v>
                </c:pt>
                <c:pt idx="73809">
                  <c:v>2.6117647058823525</c:v>
                </c:pt>
                <c:pt idx="73810">
                  <c:v>2.6117647058823525</c:v>
                </c:pt>
                <c:pt idx="73811">
                  <c:v>2.6117647058823525</c:v>
                </c:pt>
                <c:pt idx="73812">
                  <c:v>2.6117647058823525</c:v>
                </c:pt>
                <c:pt idx="73813">
                  <c:v>2.6117647058823525</c:v>
                </c:pt>
                <c:pt idx="73814">
                  <c:v>2.6117647058823525</c:v>
                </c:pt>
                <c:pt idx="73815">
                  <c:v>2.6117647058823525</c:v>
                </c:pt>
                <c:pt idx="73816">
                  <c:v>2.6117647058823525</c:v>
                </c:pt>
                <c:pt idx="73817">
                  <c:v>2.6117647058823525</c:v>
                </c:pt>
                <c:pt idx="73818">
                  <c:v>2.6117647058823525</c:v>
                </c:pt>
                <c:pt idx="73819">
                  <c:v>2.6117647058823525</c:v>
                </c:pt>
                <c:pt idx="73820">
                  <c:v>2.6117647058823525</c:v>
                </c:pt>
                <c:pt idx="73821">
                  <c:v>2.6117647058823525</c:v>
                </c:pt>
                <c:pt idx="73822">
                  <c:v>2.6117647058823525</c:v>
                </c:pt>
                <c:pt idx="73823">
                  <c:v>2.6117647058823525</c:v>
                </c:pt>
                <c:pt idx="73824">
                  <c:v>2.6117647058823525</c:v>
                </c:pt>
                <c:pt idx="73825">
                  <c:v>2.6117647058823525</c:v>
                </c:pt>
                <c:pt idx="73826">
                  <c:v>2.6117647058823525</c:v>
                </c:pt>
                <c:pt idx="73827">
                  <c:v>2.6117647058823525</c:v>
                </c:pt>
                <c:pt idx="73828">
                  <c:v>2.6117647058823525</c:v>
                </c:pt>
                <c:pt idx="73829">
                  <c:v>2.6117647058823525</c:v>
                </c:pt>
                <c:pt idx="73830">
                  <c:v>2.6117647058823525</c:v>
                </c:pt>
                <c:pt idx="73831">
                  <c:v>2.6117647058823525</c:v>
                </c:pt>
                <c:pt idx="73832">
                  <c:v>2.6117647058823525</c:v>
                </c:pt>
                <c:pt idx="73833">
                  <c:v>2.4643137254901957</c:v>
                </c:pt>
                <c:pt idx="73834">
                  <c:v>2.4643137254901957</c:v>
                </c:pt>
                <c:pt idx="73835">
                  <c:v>2.4643137254901957</c:v>
                </c:pt>
                <c:pt idx="73836">
                  <c:v>2.4643137254901957</c:v>
                </c:pt>
                <c:pt idx="73837">
                  <c:v>2.4643137254901957</c:v>
                </c:pt>
                <c:pt idx="73838">
                  <c:v>2.4643137254901957</c:v>
                </c:pt>
                <c:pt idx="73839">
                  <c:v>2.4643137254901957</c:v>
                </c:pt>
                <c:pt idx="73840">
                  <c:v>2.4643137254901957</c:v>
                </c:pt>
                <c:pt idx="73841">
                  <c:v>2.4643137254901957</c:v>
                </c:pt>
                <c:pt idx="73842">
                  <c:v>2.4643137254901957</c:v>
                </c:pt>
                <c:pt idx="73843">
                  <c:v>2.4643137254901957</c:v>
                </c:pt>
                <c:pt idx="73844">
                  <c:v>2.4643137254901957</c:v>
                </c:pt>
                <c:pt idx="73845">
                  <c:v>2.4643137254901957</c:v>
                </c:pt>
                <c:pt idx="73846">
                  <c:v>2.4643137254901957</c:v>
                </c:pt>
                <c:pt idx="73847">
                  <c:v>2.4643137254901957</c:v>
                </c:pt>
                <c:pt idx="73848">
                  <c:v>2.4643137254901957</c:v>
                </c:pt>
                <c:pt idx="73849">
                  <c:v>2.4643137254901957</c:v>
                </c:pt>
                <c:pt idx="73850">
                  <c:v>2.4643137254901957</c:v>
                </c:pt>
                <c:pt idx="73851">
                  <c:v>2.4643137254901957</c:v>
                </c:pt>
                <c:pt idx="73852">
                  <c:v>2.4643137254901957</c:v>
                </c:pt>
                <c:pt idx="73853">
                  <c:v>2.4643137254901957</c:v>
                </c:pt>
                <c:pt idx="73854">
                  <c:v>2.4643137254901957</c:v>
                </c:pt>
                <c:pt idx="73855">
                  <c:v>2.4643137254901957</c:v>
                </c:pt>
                <c:pt idx="73856">
                  <c:v>2.4643137254901957</c:v>
                </c:pt>
                <c:pt idx="73857">
                  <c:v>2.4643137254901957</c:v>
                </c:pt>
                <c:pt idx="73858">
                  <c:v>2.4643137254901957</c:v>
                </c:pt>
                <c:pt idx="73859">
                  <c:v>2.4643137254901957</c:v>
                </c:pt>
                <c:pt idx="73860">
                  <c:v>2.4643137254901957</c:v>
                </c:pt>
                <c:pt idx="73861">
                  <c:v>2.4643137254901957</c:v>
                </c:pt>
                <c:pt idx="73862">
                  <c:v>2.4643137254901957</c:v>
                </c:pt>
                <c:pt idx="73863">
                  <c:v>2.4643137254901957</c:v>
                </c:pt>
                <c:pt idx="73864">
                  <c:v>2.4643137254901957</c:v>
                </c:pt>
                <c:pt idx="73865">
                  <c:v>2.4643137254901957</c:v>
                </c:pt>
                <c:pt idx="73866">
                  <c:v>2.4643137254901957</c:v>
                </c:pt>
                <c:pt idx="73867">
                  <c:v>2.4643137254901957</c:v>
                </c:pt>
                <c:pt idx="73868">
                  <c:v>2.4643137254901957</c:v>
                </c:pt>
                <c:pt idx="73869">
                  <c:v>2.4643137254901957</c:v>
                </c:pt>
                <c:pt idx="73870">
                  <c:v>2.4643137254901957</c:v>
                </c:pt>
                <c:pt idx="73871">
                  <c:v>2.4643137254901957</c:v>
                </c:pt>
                <c:pt idx="73872">
                  <c:v>2.4643137254901957</c:v>
                </c:pt>
                <c:pt idx="73873">
                  <c:v>2.4643137254901957</c:v>
                </c:pt>
                <c:pt idx="73874">
                  <c:v>2.4643137254901957</c:v>
                </c:pt>
                <c:pt idx="73875">
                  <c:v>2.4643137254901957</c:v>
                </c:pt>
                <c:pt idx="73876">
                  <c:v>2.4643137254901957</c:v>
                </c:pt>
                <c:pt idx="73877">
                  <c:v>2.4643137254901957</c:v>
                </c:pt>
                <c:pt idx="73878">
                  <c:v>2.4643137254901957</c:v>
                </c:pt>
                <c:pt idx="73879">
                  <c:v>2.4643137254901957</c:v>
                </c:pt>
                <c:pt idx="73880">
                  <c:v>2.4643137254901957</c:v>
                </c:pt>
                <c:pt idx="73881">
                  <c:v>2.4643137254901957</c:v>
                </c:pt>
                <c:pt idx="73882">
                  <c:v>2.4643137254901957</c:v>
                </c:pt>
                <c:pt idx="73883">
                  <c:v>2.4643137254901957</c:v>
                </c:pt>
                <c:pt idx="73884">
                  <c:v>2.4643137254901957</c:v>
                </c:pt>
                <c:pt idx="73885">
                  <c:v>2.4643137254901957</c:v>
                </c:pt>
                <c:pt idx="73886">
                  <c:v>2.4643137254901957</c:v>
                </c:pt>
                <c:pt idx="73887">
                  <c:v>2.4643137254901957</c:v>
                </c:pt>
                <c:pt idx="73888">
                  <c:v>2.4643137254901957</c:v>
                </c:pt>
                <c:pt idx="73889">
                  <c:v>2.4643137254901957</c:v>
                </c:pt>
                <c:pt idx="73890">
                  <c:v>2.6117647058823525</c:v>
                </c:pt>
                <c:pt idx="73891">
                  <c:v>2.6117647058823525</c:v>
                </c:pt>
                <c:pt idx="73892">
                  <c:v>2.6117647058823525</c:v>
                </c:pt>
                <c:pt idx="73893">
                  <c:v>2.6117647058823525</c:v>
                </c:pt>
                <c:pt idx="73894">
                  <c:v>2.6117647058823525</c:v>
                </c:pt>
                <c:pt idx="73895">
                  <c:v>2.6117647058823525</c:v>
                </c:pt>
                <c:pt idx="73896">
                  <c:v>2.6117647058823525</c:v>
                </c:pt>
                <c:pt idx="73897">
                  <c:v>2.6117647058823525</c:v>
                </c:pt>
                <c:pt idx="73898">
                  <c:v>2.6117647058823525</c:v>
                </c:pt>
                <c:pt idx="73899">
                  <c:v>2.6117647058823525</c:v>
                </c:pt>
                <c:pt idx="73900">
                  <c:v>2.6117647058823525</c:v>
                </c:pt>
                <c:pt idx="73901">
                  <c:v>2.6117647058823525</c:v>
                </c:pt>
                <c:pt idx="73902">
                  <c:v>2.6117647058823525</c:v>
                </c:pt>
                <c:pt idx="73903">
                  <c:v>2.6117647058823525</c:v>
                </c:pt>
                <c:pt idx="73904">
                  <c:v>2.6117647058823525</c:v>
                </c:pt>
                <c:pt idx="73905">
                  <c:v>2.6117647058823525</c:v>
                </c:pt>
                <c:pt idx="73906">
                  <c:v>2.6117647058823525</c:v>
                </c:pt>
                <c:pt idx="73907">
                  <c:v>2.6117647058823525</c:v>
                </c:pt>
                <c:pt idx="73908">
                  <c:v>2.6117647058823525</c:v>
                </c:pt>
                <c:pt idx="73909">
                  <c:v>2.6117647058823525</c:v>
                </c:pt>
                <c:pt idx="73910">
                  <c:v>2.6117647058823525</c:v>
                </c:pt>
                <c:pt idx="73911">
                  <c:v>2.6117647058823525</c:v>
                </c:pt>
                <c:pt idx="73912">
                  <c:v>2.6117647058823525</c:v>
                </c:pt>
                <c:pt idx="73913">
                  <c:v>2.6117647058823525</c:v>
                </c:pt>
                <c:pt idx="73914">
                  <c:v>2.6117647058823525</c:v>
                </c:pt>
                <c:pt idx="73915">
                  <c:v>2.6117647058823525</c:v>
                </c:pt>
                <c:pt idx="73916">
                  <c:v>2.6117647058823525</c:v>
                </c:pt>
                <c:pt idx="73917">
                  <c:v>2.6117647058823525</c:v>
                </c:pt>
                <c:pt idx="73918">
                  <c:v>2.6117647058823525</c:v>
                </c:pt>
                <c:pt idx="73919">
                  <c:v>2.6117647058823525</c:v>
                </c:pt>
                <c:pt idx="73920">
                  <c:v>2.6117647058823525</c:v>
                </c:pt>
                <c:pt idx="73921">
                  <c:v>2.6117647058823525</c:v>
                </c:pt>
                <c:pt idx="73922">
                  <c:v>2.6117647058823525</c:v>
                </c:pt>
                <c:pt idx="73923">
                  <c:v>2.6117647058823525</c:v>
                </c:pt>
                <c:pt idx="73924">
                  <c:v>2.6117647058823525</c:v>
                </c:pt>
                <c:pt idx="73925">
                  <c:v>2.6117647058823525</c:v>
                </c:pt>
                <c:pt idx="73926">
                  <c:v>2.6117647058823525</c:v>
                </c:pt>
                <c:pt idx="73927">
                  <c:v>2.6117647058823525</c:v>
                </c:pt>
                <c:pt idx="73928">
                  <c:v>2.4643137254901957</c:v>
                </c:pt>
                <c:pt idx="73929">
                  <c:v>2.4643137254901957</c:v>
                </c:pt>
                <c:pt idx="73930">
                  <c:v>2.4643137254901957</c:v>
                </c:pt>
                <c:pt idx="73931">
                  <c:v>2.4643137254901957</c:v>
                </c:pt>
                <c:pt idx="73932">
                  <c:v>2.4643137254901957</c:v>
                </c:pt>
                <c:pt idx="73933">
                  <c:v>2.4643137254901957</c:v>
                </c:pt>
                <c:pt idx="73934">
                  <c:v>2.4643137254901957</c:v>
                </c:pt>
                <c:pt idx="73935">
                  <c:v>2.4643137254901957</c:v>
                </c:pt>
                <c:pt idx="73936">
                  <c:v>2.4643137254901957</c:v>
                </c:pt>
                <c:pt idx="73937">
                  <c:v>2.4643137254901957</c:v>
                </c:pt>
                <c:pt idx="73938">
                  <c:v>2.4643137254901957</c:v>
                </c:pt>
                <c:pt idx="73939">
                  <c:v>2.4643137254901957</c:v>
                </c:pt>
                <c:pt idx="73940">
                  <c:v>2.4643137254901957</c:v>
                </c:pt>
                <c:pt idx="73941">
                  <c:v>2.4643137254901957</c:v>
                </c:pt>
                <c:pt idx="73942">
                  <c:v>2.4643137254901957</c:v>
                </c:pt>
                <c:pt idx="73943">
                  <c:v>2.4643137254901957</c:v>
                </c:pt>
                <c:pt idx="73944">
                  <c:v>2.4643137254901957</c:v>
                </c:pt>
                <c:pt idx="73945">
                  <c:v>2.4643137254901957</c:v>
                </c:pt>
                <c:pt idx="73946">
                  <c:v>2.4643137254901957</c:v>
                </c:pt>
                <c:pt idx="73947">
                  <c:v>2.4643137254901957</c:v>
                </c:pt>
                <c:pt idx="73948">
                  <c:v>2.4643137254901957</c:v>
                </c:pt>
                <c:pt idx="73949">
                  <c:v>2.4643137254901957</c:v>
                </c:pt>
                <c:pt idx="73950">
                  <c:v>2.4643137254901957</c:v>
                </c:pt>
                <c:pt idx="73951">
                  <c:v>2.4643137254901957</c:v>
                </c:pt>
                <c:pt idx="73952">
                  <c:v>2.4643137254901957</c:v>
                </c:pt>
                <c:pt idx="73953">
                  <c:v>2.4643137254901957</c:v>
                </c:pt>
                <c:pt idx="73954">
                  <c:v>2.4643137254901957</c:v>
                </c:pt>
                <c:pt idx="73955">
                  <c:v>2.4643137254901957</c:v>
                </c:pt>
                <c:pt idx="73956">
                  <c:v>2.4643137254901957</c:v>
                </c:pt>
                <c:pt idx="73957">
                  <c:v>2.4643137254901957</c:v>
                </c:pt>
                <c:pt idx="73958">
                  <c:v>2.4643137254901957</c:v>
                </c:pt>
                <c:pt idx="73959">
                  <c:v>2.4643137254901957</c:v>
                </c:pt>
                <c:pt idx="73960">
                  <c:v>2.4643137254901957</c:v>
                </c:pt>
                <c:pt idx="73961">
                  <c:v>2.4643137254901957</c:v>
                </c:pt>
                <c:pt idx="73962">
                  <c:v>2.4643137254901957</c:v>
                </c:pt>
                <c:pt idx="73963">
                  <c:v>2.4643137254901957</c:v>
                </c:pt>
                <c:pt idx="73964">
                  <c:v>2.4643137254901957</c:v>
                </c:pt>
                <c:pt idx="73965">
                  <c:v>2.4643137254901957</c:v>
                </c:pt>
                <c:pt idx="73966">
                  <c:v>2.4643137254901957</c:v>
                </c:pt>
                <c:pt idx="73967">
                  <c:v>2.4643137254901957</c:v>
                </c:pt>
                <c:pt idx="73968">
                  <c:v>2.4643137254901957</c:v>
                </c:pt>
                <c:pt idx="73969">
                  <c:v>2.4643137254901957</c:v>
                </c:pt>
                <c:pt idx="73970">
                  <c:v>2.4643137254901957</c:v>
                </c:pt>
                <c:pt idx="73971">
                  <c:v>2.4643137254901957</c:v>
                </c:pt>
                <c:pt idx="73972">
                  <c:v>2.4643137254901957</c:v>
                </c:pt>
                <c:pt idx="73973">
                  <c:v>2.4643137254901957</c:v>
                </c:pt>
                <c:pt idx="73974">
                  <c:v>2.4643137254901957</c:v>
                </c:pt>
                <c:pt idx="73975">
                  <c:v>2.4643137254901957</c:v>
                </c:pt>
                <c:pt idx="73976">
                  <c:v>2.4643137254901957</c:v>
                </c:pt>
                <c:pt idx="73977">
                  <c:v>2.4643137254901957</c:v>
                </c:pt>
                <c:pt idx="73978">
                  <c:v>2.4643137254901957</c:v>
                </c:pt>
                <c:pt idx="73979">
                  <c:v>2.4643137254901957</c:v>
                </c:pt>
                <c:pt idx="73980">
                  <c:v>2.4643137254901957</c:v>
                </c:pt>
                <c:pt idx="73981">
                  <c:v>2.4643137254901957</c:v>
                </c:pt>
                <c:pt idx="73982">
                  <c:v>2.4643137254901957</c:v>
                </c:pt>
                <c:pt idx="73983">
                  <c:v>2.4643137254901957</c:v>
                </c:pt>
                <c:pt idx="73984">
                  <c:v>2.4643137254901957</c:v>
                </c:pt>
                <c:pt idx="73985">
                  <c:v>2.6117647058823525</c:v>
                </c:pt>
                <c:pt idx="73986">
                  <c:v>2.6117647058823525</c:v>
                </c:pt>
                <c:pt idx="73987">
                  <c:v>2.6117647058823525</c:v>
                </c:pt>
                <c:pt idx="73988">
                  <c:v>2.6117647058823525</c:v>
                </c:pt>
                <c:pt idx="73989">
                  <c:v>2.6117647058823525</c:v>
                </c:pt>
                <c:pt idx="73990">
                  <c:v>2.6117647058823525</c:v>
                </c:pt>
                <c:pt idx="73991">
                  <c:v>2.6117647058823525</c:v>
                </c:pt>
                <c:pt idx="73992">
                  <c:v>2.6117647058823525</c:v>
                </c:pt>
                <c:pt idx="73993">
                  <c:v>2.6117647058823525</c:v>
                </c:pt>
                <c:pt idx="73994">
                  <c:v>2.6117647058823525</c:v>
                </c:pt>
                <c:pt idx="73995">
                  <c:v>2.6117647058823525</c:v>
                </c:pt>
                <c:pt idx="73996">
                  <c:v>2.6117647058823525</c:v>
                </c:pt>
                <c:pt idx="73997">
                  <c:v>2.6117647058823525</c:v>
                </c:pt>
                <c:pt idx="73998">
                  <c:v>2.6117647058823525</c:v>
                </c:pt>
                <c:pt idx="73999">
                  <c:v>2.6117647058823525</c:v>
                </c:pt>
                <c:pt idx="74000">
                  <c:v>2.6117647058823525</c:v>
                </c:pt>
                <c:pt idx="74001">
                  <c:v>2.6117647058823525</c:v>
                </c:pt>
                <c:pt idx="74002">
                  <c:v>2.6117647058823525</c:v>
                </c:pt>
                <c:pt idx="74003">
                  <c:v>2.6117647058823525</c:v>
                </c:pt>
                <c:pt idx="74004">
                  <c:v>2.6117647058823525</c:v>
                </c:pt>
                <c:pt idx="74005">
                  <c:v>2.6117647058823525</c:v>
                </c:pt>
                <c:pt idx="74006">
                  <c:v>2.6117647058823525</c:v>
                </c:pt>
                <c:pt idx="74007">
                  <c:v>2.6117647058823525</c:v>
                </c:pt>
                <c:pt idx="74008">
                  <c:v>2.6117647058823525</c:v>
                </c:pt>
                <c:pt idx="74009">
                  <c:v>2.6117647058823525</c:v>
                </c:pt>
                <c:pt idx="74010">
                  <c:v>2.6117647058823525</c:v>
                </c:pt>
                <c:pt idx="74011">
                  <c:v>2.6117647058823525</c:v>
                </c:pt>
                <c:pt idx="74012">
                  <c:v>2.6117647058823525</c:v>
                </c:pt>
                <c:pt idx="74013">
                  <c:v>2.6117647058823525</c:v>
                </c:pt>
                <c:pt idx="74014">
                  <c:v>2.6117647058823525</c:v>
                </c:pt>
                <c:pt idx="74015">
                  <c:v>2.6117647058823525</c:v>
                </c:pt>
                <c:pt idx="74016">
                  <c:v>2.6117647058823525</c:v>
                </c:pt>
                <c:pt idx="74017">
                  <c:v>2.6117647058823525</c:v>
                </c:pt>
                <c:pt idx="74018">
                  <c:v>2.6117647058823525</c:v>
                </c:pt>
                <c:pt idx="74019">
                  <c:v>2.6117647058823525</c:v>
                </c:pt>
                <c:pt idx="74020">
                  <c:v>2.6117647058823525</c:v>
                </c:pt>
                <c:pt idx="74021">
                  <c:v>2.6117647058823525</c:v>
                </c:pt>
                <c:pt idx="74022">
                  <c:v>2.6117647058823525</c:v>
                </c:pt>
                <c:pt idx="74023">
                  <c:v>2.6117647058823525</c:v>
                </c:pt>
                <c:pt idx="74024">
                  <c:v>2.4643137254901957</c:v>
                </c:pt>
                <c:pt idx="74025">
                  <c:v>2.4643137254901957</c:v>
                </c:pt>
                <c:pt idx="74026">
                  <c:v>2.4643137254901957</c:v>
                </c:pt>
                <c:pt idx="74027">
                  <c:v>2.4643137254901957</c:v>
                </c:pt>
                <c:pt idx="74028">
                  <c:v>2.4643137254901957</c:v>
                </c:pt>
                <c:pt idx="74029">
                  <c:v>2.4643137254901957</c:v>
                </c:pt>
                <c:pt idx="74030">
                  <c:v>2.4643137254901957</c:v>
                </c:pt>
                <c:pt idx="74031">
                  <c:v>2.4643137254901957</c:v>
                </c:pt>
                <c:pt idx="74032">
                  <c:v>2.4643137254901957</c:v>
                </c:pt>
                <c:pt idx="74033">
                  <c:v>2.4643137254901957</c:v>
                </c:pt>
                <c:pt idx="74034">
                  <c:v>2.4643137254901957</c:v>
                </c:pt>
                <c:pt idx="74035">
                  <c:v>2.4643137254901957</c:v>
                </c:pt>
                <c:pt idx="74036">
                  <c:v>2.4643137254901957</c:v>
                </c:pt>
                <c:pt idx="74037">
                  <c:v>2.4643137254901957</c:v>
                </c:pt>
                <c:pt idx="74038">
                  <c:v>2.4643137254901957</c:v>
                </c:pt>
                <c:pt idx="74039">
                  <c:v>2.4643137254901957</c:v>
                </c:pt>
                <c:pt idx="74040">
                  <c:v>2.4643137254901957</c:v>
                </c:pt>
                <c:pt idx="74041">
                  <c:v>2.4643137254901957</c:v>
                </c:pt>
                <c:pt idx="74042">
                  <c:v>2.4643137254901957</c:v>
                </c:pt>
                <c:pt idx="74043">
                  <c:v>2.4643137254901957</c:v>
                </c:pt>
                <c:pt idx="74044">
                  <c:v>2.4643137254901957</c:v>
                </c:pt>
                <c:pt idx="74045">
                  <c:v>2.4643137254901957</c:v>
                </c:pt>
                <c:pt idx="74046">
                  <c:v>2.4643137254901957</c:v>
                </c:pt>
                <c:pt idx="74047">
                  <c:v>2.4643137254901957</c:v>
                </c:pt>
                <c:pt idx="74048">
                  <c:v>2.4643137254901957</c:v>
                </c:pt>
                <c:pt idx="74049">
                  <c:v>2.4643137254901957</c:v>
                </c:pt>
                <c:pt idx="74050">
                  <c:v>2.4643137254901957</c:v>
                </c:pt>
                <c:pt idx="74051">
                  <c:v>2.4643137254901957</c:v>
                </c:pt>
                <c:pt idx="74052">
                  <c:v>2.4643137254901957</c:v>
                </c:pt>
                <c:pt idx="74053">
                  <c:v>2.4643137254901957</c:v>
                </c:pt>
                <c:pt idx="74054">
                  <c:v>2.4643137254901957</c:v>
                </c:pt>
                <c:pt idx="74055">
                  <c:v>2.4643137254901957</c:v>
                </c:pt>
                <c:pt idx="74056">
                  <c:v>2.4643137254901957</c:v>
                </c:pt>
                <c:pt idx="74057">
                  <c:v>2.4643137254901957</c:v>
                </c:pt>
                <c:pt idx="74058">
                  <c:v>2.4643137254901957</c:v>
                </c:pt>
                <c:pt idx="74059">
                  <c:v>2.4643137254901957</c:v>
                </c:pt>
                <c:pt idx="74060">
                  <c:v>2.4643137254901957</c:v>
                </c:pt>
                <c:pt idx="74061">
                  <c:v>2.4643137254901957</c:v>
                </c:pt>
                <c:pt idx="74062">
                  <c:v>2.4643137254901957</c:v>
                </c:pt>
                <c:pt idx="74063">
                  <c:v>2.4643137254901957</c:v>
                </c:pt>
                <c:pt idx="74064">
                  <c:v>2.4643137254901957</c:v>
                </c:pt>
                <c:pt idx="74065">
                  <c:v>2.4643137254901957</c:v>
                </c:pt>
                <c:pt idx="74066">
                  <c:v>2.4643137254901957</c:v>
                </c:pt>
                <c:pt idx="74067">
                  <c:v>2.4643137254901957</c:v>
                </c:pt>
                <c:pt idx="74068">
                  <c:v>2.4643137254901957</c:v>
                </c:pt>
                <c:pt idx="74069">
                  <c:v>2.4643137254901957</c:v>
                </c:pt>
                <c:pt idx="74070">
                  <c:v>2.4643137254901957</c:v>
                </c:pt>
                <c:pt idx="74071">
                  <c:v>2.4643137254901957</c:v>
                </c:pt>
                <c:pt idx="74072">
                  <c:v>2.4643137254901957</c:v>
                </c:pt>
                <c:pt idx="74073">
                  <c:v>2.4643137254901957</c:v>
                </c:pt>
                <c:pt idx="74074">
                  <c:v>2.4643137254901957</c:v>
                </c:pt>
                <c:pt idx="74075">
                  <c:v>2.4643137254901957</c:v>
                </c:pt>
                <c:pt idx="74076">
                  <c:v>2.4643137254901957</c:v>
                </c:pt>
                <c:pt idx="74077">
                  <c:v>2.4643137254901957</c:v>
                </c:pt>
                <c:pt idx="74078">
                  <c:v>2.4643137254901957</c:v>
                </c:pt>
                <c:pt idx="74079">
                  <c:v>2.4643137254901957</c:v>
                </c:pt>
                <c:pt idx="74080">
                  <c:v>2.4643137254901957</c:v>
                </c:pt>
                <c:pt idx="74081">
                  <c:v>2.6117647058823525</c:v>
                </c:pt>
                <c:pt idx="74082">
                  <c:v>2.6117647058823525</c:v>
                </c:pt>
                <c:pt idx="74083">
                  <c:v>2.6117647058823525</c:v>
                </c:pt>
                <c:pt idx="74084">
                  <c:v>2.6117647058823525</c:v>
                </c:pt>
                <c:pt idx="74085">
                  <c:v>2.6117647058823525</c:v>
                </c:pt>
                <c:pt idx="74086">
                  <c:v>2.6117647058823525</c:v>
                </c:pt>
                <c:pt idx="74087">
                  <c:v>2.6117647058823525</c:v>
                </c:pt>
                <c:pt idx="74088">
                  <c:v>2.6117647058823525</c:v>
                </c:pt>
                <c:pt idx="74089">
                  <c:v>2.6117647058823525</c:v>
                </c:pt>
                <c:pt idx="74090">
                  <c:v>2.6117647058823525</c:v>
                </c:pt>
                <c:pt idx="74091">
                  <c:v>2.6117647058823525</c:v>
                </c:pt>
                <c:pt idx="74092">
                  <c:v>2.6117647058823525</c:v>
                </c:pt>
                <c:pt idx="74093">
                  <c:v>2.6117647058823525</c:v>
                </c:pt>
                <c:pt idx="74094">
                  <c:v>2.6117647058823525</c:v>
                </c:pt>
                <c:pt idx="74095">
                  <c:v>2.6117647058823525</c:v>
                </c:pt>
                <c:pt idx="74096">
                  <c:v>2.6117647058823525</c:v>
                </c:pt>
                <c:pt idx="74097">
                  <c:v>2.6117647058823525</c:v>
                </c:pt>
                <c:pt idx="74098">
                  <c:v>2.6117647058823525</c:v>
                </c:pt>
                <c:pt idx="74099">
                  <c:v>2.6117647058823525</c:v>
                </c:pt>
                <c:pt idx="74100">
                  <c:v>2.6117647058823525</c:v>
                </c:pt>
                <c:pt idx="74101">
                  <c:v>2.6117647058823525</c:v>
                </c:pt>
                <c:pt idx="74102">
                  <c:v>2.6117647058823525</c:v>
                </c:pt>
                <c:pt idx="74103">
                  <c:v>2.6117647058823525</c:v>
                </c:pt>
                <c:pt idx="74104">
                  <c:v>2.6117647058823525</c:v>
                </c:pt>
                <c:pt idx="74105">
                  <c:v>2.6117647058823525</c:v>
                </c:pt>
                <c:pt idx="74106">
                  <c:v>2.6117647058823525</c:v>
                </c:pt>
                <c:pt idx="74107">
                  <c:v>2.6117647058823525</c:v>
                </c:pt>
                <c:pt idx="74108">
                  <c:v>2.6117647058823525</c:v>
                </c:pt>
                <c:pt idx="74109">
                  <c:v>2.6117647058823525</c:v>
                </c:pt>
                <c:pt idx="74110">
                  <c:v>2.6117647058823525</c:v>
                </c:pt>
                <c:pt idx="74111">
                  <c:v>2.6117647058823525</c:v>
                </c:pt>
                <c:pt idx="74112">
                  <c:v>2.6117647058823525</c:v>
                </c:pt>
                <c:pt idx="74113">
                  <c:v>2.6117647058823525</c:v>
                </c:pt>
                <c:pt idx="74114">
                  <c:v>2.6117647058823525</c:v>
                </c:pt>
                <c:pt idx="74115">
                  <c:v>2.6117647058823525</c:v>
                </c:pt>
                <c:pt idx="74116">
                  <c:v>2.6117647058823525</c:v>
                </c:pt>
                <c:pt idx="74117">
                  <c:v>2.6117647058823525</c:v>
                </c:pt>
                <c:pt idx="74118">
                  <c:v>2.6117647058823525</c:v>
                </c:pt>
                <c:pt idx="74119">
                  <c:v>2.6117647058823525</c:v>
                </c:pt>
                <c:pt idx="74120">
                  <c:v>2.4643137254901957</c:v>
                </c:pt>
                <c:pt idx="74121">
                  <c:v>2.4643137254901957</c:v>
                </c:pt>
                <c:pt idx="74122">
                  <c:v>2.4643137254901957</c:v>
                </c:pt>
                <c:pt idx="74123">
                  <c:v>2.4643137254901957</c:v>
                </c:pt>
                <c:pt idx="74124">
                  <c:v>2.4643137254901957</c:v>
                </c:pt>
                <c:pt idx="74125">
                  <c:v>2.4643137254901957</c:v>
                </c:pt>
                <c:pt idx="74126">
                  <c:v>2.4643137254901957</c:v>
                </c:pt>
                <c:pt idx="74127">
                  <c:v>2.4643137254901957</c:v>
                </c:pt>
                <c:pt idx="74128">
                  <c:v>2.4643137254901957</c:v>
                </c:pt>
                <c:pt idx="74129">
                  <c:v>2.4643137254901957</c:v>
                </c:pt>
                <c:pt idx="74130">
                  <c:v>2.4643137254901957</c:v>
                </c:pt>
                <c:pt idx="74131">
                  <c:v>2.4643137254901957</c:v>
                </c:pt>
                <c:pt idx="74132">
                  <c:v>2.4643137254901957</c:v>
                </c:pt>
                <c:pt idx="74133">
                  <c:v>2.4643137254901957</c:v>
                </c:pt>
                <c:pt idx="74134">
                  <c:v>2.4643137254901957</c:v>
                </c:pt>
                <c:pt idx="74135">
                  <c:v>2.4643137254901957</c:v>
                </c:pt>
                <c:pt idx="74136">
                  <c:v>2.4643137254901957</c:v>
                </c:pt>
                <c:pt idx="74137">
                  <c:v>2.4643137254901957</c:v>
                </c:pt>
                <c:pt idx="74138">
                  <c:v>2.4643137254901957</c:v>
                </c:pt>
                <c:pt idx="74139">
                  <c:v>2.4643137254901957</c:v>
                </c:pt>
                <c:pt idx="74140">
                  <c:v>2.4643137254901957</c:v>
                </c:pt>
                <c:pt idx="74141">
                  <c:v>2.4643137254901957</c:v>
                </c:pt>
                <c:pt idx="74142">
                  <c:v>2.4643137254901957</c:v>
                </c:pt>
                <c:pt idx="74143">
                  <c:v>2.4643137254901957</c:v>
                </c:pt>
                <c:pt idx="74144">
                  <c:v>2.4643137254901957</c:v>
                </c:pt>
                <c:pt idx="74145">
                  <c:v>2.4643137254901957</c:v>
                </c:pt>
                <c:pt idx="74146">
                  <c:v>2.4643137254901957</c:v>
                </c:pt>
                <c:pt idx="74147">
                  <c:v>2.4643137254901957</c:v>
                </c:pt>
                <c:pt idx="74148">
                  <c:v>2.4643137254901957</c:v>
                </c:pt>
                <c:pt idx="74149">
                  <c:v>2.4643137254901957</c:v>
                </c:pt>
                <c:pt idx="74150">
                  <c:v>2.4643137254901957</c:v>
                </c:pt>
                <c:pt idx="74151">
                  <c:v>2.4643137254901957</c:v>
                </c:pt>
                <c:pt idx="74152">
                  <c:v>2.4643137254901957</c:v>
                </c:pt>
                <c:pt idx="74153">
                  <c:v>2.4643137254901957</c:v>
                </c:pt>
                <c:pt idx="74154">
                  <c:v>2.4643137254901957</c:v>
                </c:pt>
                <c:pt idx="74155">
                  <c:v>2.4643137254901957</c:v>
                </c:pt>
                <c:pt idx="74156">
                  <c:v>2.4643137254901957</c:v>
                </c:pt>
                <c:pt idx="74157">
                  <c:v>2.4643137254901957</c:v>
                </c:pt>
                <c:pt idx="74158">
                  <c:v>2.4643137254901957</c:v>
                </c:pt>
                <c:pt idx="74159">
                  <c:v>2.4643137254901957</c:v>
                </c:pt>
                <c:pt idx="74160">
                  <c:v>2.4643137254901957</c:v>
                </c:pt>
                <c:pt idx="74161">
                  <c:v>2.4643137254901957</c:v>
                </c:pt>
                <c:pt idx="74162">
                  <c:v>2.4643137254901957</c:v>
                </c:pt>
                <c:pt idx="74163">
                  <c:v>2.4643137254901957</c:v>
                </c:pt>
                <c:pt idx="74164">
                  <c:v>2.4643137254901957</c:v>
                </c:pt>
                <c:pt idx="74165">
                  <c:v>2.4643137254901957</c:v>
                </c:pt>
                <c:pt idx="74166">
                  <c:v>2.4643137254901957</c:v>
                </c:pt>
                <c:pt idx="74167">
                  <c:v>2.4643137254901957</c:v>
                </c:pt>
                <c:pt idx="74168">
                  <c:v>2.4643137254901957</c:v>
                </c:pt>
                <c:pt idx="74169">
                  <c:v>2.4643137254901957</c:v>
                </c:pt>
                <c:pt idx="74170">
                  <c:v>2.4643137254901957</c:v>
                </c:pt>
                <c:pt idx="74171">
                  <c:v>2.4643137254901957</c:v>
                </c:pt>
                <c:pt idx="74172">
                  <c:v>2.4643137254901957</c:v>
                </c:pt>
                <c:pt idx="74173">
                  <c:v>2.4643137254901957</c:v>
                </c:pt>
                <c:pt idx="74174">
                  <c:v>2.4643137254901957</c:v>
                </c:pt>
                <c:pt idx="74175">
                  <c:v>2.4643137254901957</c:v>
                </c:pt>
                <c:pt idx="74176">
                  <c:v>2.6117647058823525</c:v>
                </c:pt>
                <c:pt idx="74177">
                  <c:v>2.6117647058823525</c:v>
                </c:pt>
                <c:pt idx="74178">
                  <c:v>2.6117647058823525</c:v>
                </c:pt>
                <c:pt idx="74179">
                  <c:v>2.6117647058823525</c:v>
                </c:pt>
                <c:pt idx="74180">
                  <c:v>2.6117647058823525</c:v>
                </c:pt>
                <c:pt idx="74181">
                  <c:v>2.6117647058823525</c:v>
                </c:pt>
                <c:pt idx="74182">
                  <c:v>2.6117647058823525</c:v>
                </c:pt>
                <c:pt idx="74183">
                  <c:v>2.6117647058823525</c:v>
                </c:pt>
                <c:pt idx="74184">
                  <c:v>2.6117647058823525</c:v>
                </c:pt>
                <c:pt idx="74185">
                  <c:v>2.6117647058823525</c:v>
                </c:pt>
                <c:pt idx="74186">
                  <c:v>2.6117647058823525</c:v>
                </c:pt>
                <c:pt idx="74187">
                  <c:v>2.6117647058823525</c:v>
                </c:pt>
                <c:pt idx="74188">
                  <c:v>2.6117647058823525</c:v>
                </c:pt>
                <c:pt idx="74189">
                  <c:v>2.6117647058823525</c:v>
                </c:pt>
                <c:pt idx="74190">
                  <c:v>2.6117647058823525</c:v>
                </c:pt>
                <c:pt idx="74191">
                  <c:v>2.6117647058823525</c:v>
                </c:pt>
                <c:pt idx="74192">
                  <c:v>2.6117647058823525</c:v>
                </c:pt>
                <c:pt idx="74193">
                  <c:v>2.6117647058823525</c:v>
                </c:pt>
                <c:pt idx="74194">
                  <c:v>2.6117647058823525</c:v>
                </c:pt>
                <c:pt idx="74195">
                  <c:v>2.6117647058823525</c:v>
                </c:pt>
                <c:pt idx="74196">
                  <c:v>2.6117647058823525</c:v>
                </c:pt>
                <c:pt idx="74197">
                  <c:v>2.6117647058823525</c:v>
                </c:pt>
                <c:pt idx="74198">
                  <c:v>2.6117647058823525</c:v>
                </c:pt>
                <c:pt idx="74199">
                  <c:v>2.6117647058823525</c:v>
                </c:pt>
                <c:pt idx="74200">
                  <c:v>2.6117647058823525</c:v>
                </c:pt>
                <c:pt idx="74201">
                  <c:v>2.6117647058823525</c:v>
                </c:pt>
                <c:pt idx="74202">
                  <c:v>2.6117647058823525</c:v>
                </c:pt>
                <c:pt idx="74203">
                  <c:v>2.6117647058823525</c:v>
                </c:pt>
                <c:pt idx="74204">
                  <c:v>2.6117647058823525</c:v>
                </c:pt>
                <c:pt idx="74205">
                  <c:v>2.6117647058823525</c:v>
                </c:pt>
                <c:pt idx="74206">
                  <c:v>2.6117647058823525</c:v>
                </c:pt>
                <c:pt idx="74207">
                  <c:v>2.6117647058823525</c:v>
                </c:pt>
                <c:pt idx="74208">
                  <c:v>2.6117647058823525</c:v>
                </c:pt>
                <c:pt idx="74209">
                  <c:v>2.6117647058823525</c:v>
                </c:pt>
                <c:pt idx="74210">
                  <c:v>2.6117647058823525</c:v>
                </c:pt>
                <c:pt idx="74211">
                  <c:v>2.6117647058823525</c:v>
                </c:pt>
                <c:pt idx="74212">
                  <c:v>2.6117647058823525</c:v>
                </c:pt>
                <c:pt idx="74213">
                  <c:v>2.6117647058823525</c:v>
                </c:pt>
                <c:pt idx="74214">
                  <c:v>2.4643137254901957</c:v>
                </c:pt>
                <c:pt idx="74215">
                  <c:v>2.4643137254901957</c:v>
                </c:pt>
                <c:pt idx="74216">
                  <c:v>2.4643137254901957</c:v>
                </c:pt>
                <c:pt idx="74217">
                  <c:v>2.4643137254901957</c:v>
                </c:pt>
                <c:pt idx="74218">
                  <c:v>2.4643137254901957</c:v>
                </c:pt>
                <c:pt idx="74219">
                  <c:v>2.4643137254901957</c:v>
                </c:pt>
                <c:pt idx="74220">
                  <c:v>2.4643137254901957</c:v>
                </c:pt>
                <c:pt idx="74221">
                  <c:v>2.4643137254901957</c:v>
                </c:pt>
                <c:pt idx="74222">
                  <c:v>2.4643137254901957</c:v>
                </c:pt>
                <c:pt idx="74223">
                  <c:v>2.4643137254901957</c:v>
                </c:pt>
                <c:pt idx="74224">
                  <c:v>2.4643137254901957</c:v>
                </c:pt>
                <c:pt idx="74225">
                  <c:v>2.4643137254901957</c:v>
                </c:pt>
                <c:pt idx="74226">
                  <c:v>2.4643137254901957</c:v>
                </c:pt>
                <c:pt idx="74227">
                  <c:v>2.4643137254901957</c:v>
                </c:pt>
                <c:pt idx="74228">
                  <c:v>2.4643137254901957</c:v>
                </c:pt>
                <c:pt idx="74229">
                  <c:v>2.4643137254901957</c:v>
                </c:pt>
                <c:pt idx="74230">
                  <c:v>2.4643137254901957</c:v>
                </c:pt>
                <c:pt idx="74231">
                  <c:v>2.4643137254901957</c:v>
                </c:pt>
                <c:pt idx="74232">
                  <c:v>2.4643137254901957</c:v>
                </c:pt>
                <c:pt idx="74233">
                  <c:v>2.4643137254901957</c:v>
                </c:pt>
                <c:pt idx="74234">
                  <c:v>2.4643137254901957</c:v>
                </c:pt>
                <c:pt idx="74235">
                  <c:v>2.4643137254901957</c:v>
                </c:pt>
                <c:pt idx="74236">
                  <c:v>2.4643137254901957</c:v>
                </c:pt>
                <c:pt idx="74237">
                  <c:v>2.4643137254901957</c:v>
                </c:pt>
                <c:pt idx="74238">
                  <c:v>2.4643137254901957</c:v>
                </c:pt>
                <c:pt idx="74239">
                  <c:v>2.4643137254901957</c:v>
                </c:pt>
                <c:pt idx="74240">
                  <c:v>2.4643137254901957</c:v>
                </c:pt>
                <c:pt idx="74241">
                  <c:v>2.4643137254901957</c:v>
                </c:pt>
                <c:pt idx="74242">
                  <c:v>2.4643137254901957</c:v>
                </c:pt>
                <c:pt idx="74243">
                  <c:v>2.4643137254901957</c:v>
                </c:pt>
                <c:pt idx="74244">
                  <c:v>2.4643137254901957</c:v>
                </c:pt>
                <c:pt idx="74245">
                  <c:v>2.4643137254901957</c:v>
                </c:pt>
                <c:pt idx="74246">
                  <c:v>2.4643137254901957</c:v>
                </c:pt>
                <c:pt idx="74247">
                  <c:v>2.4643137254901957</c:v>
                </c:pt>
                <c:pt idx="74248">
                  <c:v>2.4643137254901957</c:v>
                </c:pt>
                <c:pt idx="74249">
                  <c:v>2.4643137254901957</c:v>
                </c:pt>
                <c:pt idx="74250">
                  <c:v>2.4643137254901957</c:v>
                </c:pt>
                <c:pt idx="74251">
                  <c:v>2.4643137254901957</c:v>
                </c:pt>
                <c:pt idx="74252">
                  <c:v>2.4643137254901957</c:v>
                </c:pt>
                <c:pt idx="74253">
                  <c:v>2.4643137254901957</c:v>
                </c:pt>
                <c:pt idx="74254">
                  <c:v>2.4643137254901957</c:v>
                </c:pt>
                <c:pt idx="74255">
                  <c:v>2.4643137254901957</c:v>
                </c:pt>
                <c:pt idx="74256">
                  <c:v>2.4643137254901957</c:v>
                </c:pt>
                <c:pt idx="74257">
                  <c:v>2.4643137254901957</c:v>
                </c:pt>
                <c:pt idx="74258">
                  <c:v>2.4643137254901957</c:v>
                </c:pt>
                <c:pt idx="74259">
                  <c:v>2.4643137254901957</c:v>
                </c:pt>
                <c:pt idx="74260">
                  <c:v>2.4643137254901957</c:v>
                </c:pt>
                <c:pt idx="74261">
                  <c:v>2.4643137254901957</c:v>
                </c:pt>
                <c:pt idx="74262">
                  <c:v>2.4643137254901957</c:v>
                </c:pt>
                <c:pt idx="74263">
                  <c:v>2.4643137254901957</c:v>
                </c:pt>
                <c:pt idx="74264">
                  <c:v>2.4643137254901957</c:v>
                </c:pt>
                <c:pt idx="74265">
                  <c:v>2.4643137254901957</c:v>
                </c:pt>
                <c:pt idx="74266">
                  <c:v>2.4643137254901957</c:v>
                </c:pt>
                <c:pt idx="74267">
                  <c:v>2.4643137254901957</c:v>
                </c:pt>
                <c:pt idx="74268">
                  <c:v>2.4643137254901957</c:v>
                </c:pt>
                <c:pt idx="74269">
                  <c:v>2.4643137254901957</c:v>
                </c:pt>
                <c:pt idx="74270">
                  <c:v>2.4643137254901957</c:v>
                </c:pt>
                <c:pt idx="74271">
                  <c:v>2.6117647058823525</c:v>
                </c:pt>
                <c:pt idx="74272">
                  <c:v>2.6117647058823525</c:v>
                </c:pt>
                <c:pt idx="74273">
                  <c:v>2.6117647058823525</c:v>
                </c:pt>
                <c:pt idx="74274">
                  <c:v>2.6117647058823525</c:v>
                </c:pt>
                <c:pt idx="74275">
                  <c:v>2.6117647058823525</c:v>
                </c:pt>
                <c:pt idx="74276">
                  <c:v>2.6117647058823525</c:v>
                </c:pt>
                <c:pt idx="74277">
                  <c:v>2.6117647058823525</c:v>
                </c:pt>
                <c:pt idx="74278">
                  <c:v>2.6117647058823525</c:v>
                </c:pt>
                <c:pt idx="74279">
                  <c:v>2.6117647058823525</c:v>
                </c:pt>
                <c:pt idx="74280">
                  <c:v>2.6117647058823525</c:v>
                </c:pt>
                <c:pt idx="74281">
                  <c:v>2.6117647058823525</c:v>
                </c:pt>
                <c:pt idx="74282">
                  <c:v>2.6117647058823525</c:v>
                </c:pt>
                <c:pt idx="74283">
                  <c:v>2.6117647058823525</c:v>
                </c:pt>
                <c:pt idx="74284">
                  <c:v>2.6117647058823525</c:v>
                </c:pt>
                <c:pt idx="74285">
                  <c:v>2.6117647058823525</c:v>
                </c:pt>
                <c:pt idx="74286">
                  <c:v>2.6117647058823525</c:v>
                </c:pt>
                <c:pt idx="74287">
                  <c:v>2.6117647058823525</c:v>
                </c:pt>
                <c:pt idx="74288">
                  <c:v>2.6117647058823525</c:v>
                </c:pt>
                <c:pt idx="74289">
                  <c:v>2.6117647058823525</c:v>
                </c:pt>
                <c:pt idx="74290">
                  <c:v>2.6117647058823525</c:v>
                </c:pt>
                <c:pt idx="74291">
                  <c:v>2.6117647058823525</c:v>
                </c:pt>
                <c:pt idx="74292">
                  <c:v>2.6117647058823525</c:v>
                </c:pt>
                <c:pt idx="74293">
                  <c:v>2.6117647058823525</c:v>
                </c:pt>
                <c:pt idx="74294">
                  <c:v>2.6117647058823525</c:v>
                </c:pt>
                <c:pt idx="74295">
                  <c:v>2.6117647058823525</c:v>
                </c:pt>
                <c:pt idx="74296">
                  <c:v>2.6117647058823525</c:v>
                </c:pt>
                <c:pt idx="74297">
                  <c:v>2.6117647058823525</c:v>
                </c:pt>
                <c:pt idx="74298">
                  <c:v>2.6117647058823525</c:v>
                </c:pt>
                <c:pt idx="74299">
                  <c:v>2.6117647058823525</c:v>
                </c:pt>
                <c:pt idx="74300">
                  <c:v>2.6117647058823525</c:v>
                </c:pt>
                <c:pt idx="74301">
                  <c:v>2.6117647058823525</c:v>
                </c:pt>
                <c:pt idx="74302">
                  <c:v>2.6117647058823525</c:v>
                </c:pt>
                <c:pt idx="74303">
                  <c:v>2.6117647058823525</c:v>
                </c:pt>
                <c:pt idx="74304">
                  <c:v>2.6117647058823525</c:v>
                </c:pt>
                <c:pt idx="74305">
                  <c:v>2.6117647058823525</c:v>
                </c:pt>
                <c:pt idx="74306">
                  <c:v>2.6117647058823525</c:v>
                </c:pt>
                <c:pt idx="74307">
                  <c:v>2.6117647058823525</c:v>
                </c:pt>
                <c:pt idx="74308">
                  <c:v>2.6117647058823525</c:v>
                </c:pt>
                <c:pt idx="74309">
                  <c:v>2.6117647058823525</c:v>
                </c:pt>
                <c:pt idx="74310">
                  <c:v>2.4643137254901957</c:v>
                </c:pt>
                <c:pt idx="74311">
                  <c:v>2.4643137254901957</c:v>
                </c:pt>
                <c:pt idx="74312">
                  <c:v>2.4643137254901957</c:v>
                </c:pt>
                <c:pt idx="74313">
                  <c:v>2.4643137254901957</c:v>
                </c:pt>
                <c:pt idx="74314">
                  <c:v>2.4643137254901957</c:v>
                </c:pt>
                <c:pt idx="74315">
                  <c:v>2.4643137254901957</c:v>
                </c:pt>
                <c:pt idx="74316">
                  <c:v>2.4643137254901957</c:v>
                </c:pt>
                <c:pt idx="74317">
                  <c:v>2.4643137254901957</c:v>
                </c:pt>
                <c:pt idx="74318">
                  <c:v>2.4643137254901957</c:v>
                </c:pt>
                <c:pt idx="74319">
                  <c:v>2.4643137254901957</c:v>
                </c:pt>
                <c:pt idx="74320">
                  <c:v>2.4643137254901957</c:v>
                </c:pt>
                <c:pt idx="74321">
                  <c:v>2.4643137254901957</c:v>
                </c:pt>
                <c:pt idx="74322">
                  <c:v>2.4643137254901957</c:v>
                </c:pt>
                <c:pt idx="74323">
                  <c:v>2.4643137254901957</c:v>
                </c:pt>
                <c:pt idx="74324">
                  <c:v>2.4643137254901957</c:v>
                </c:pt>
                <c:pt idx="74325">
                  <c:v>2.4643137254901957</c:v>
                </c:pt>
                <c:pt idx="74326">
                  <c:v>2.4643137254901957</c:v>
                </c:pt>
                <c:pt idx="74327">
                  <c:v>2.4643137254901957</c:v>
                </c:pt>
                <c:pt idx="74328">
                  <c:v>2.4643137254901957</c:v>
                </c:pt>
                <c:pt idx="74329">
                  <c:v>2.4643137254901957</c:v>
                </c:pt>
                <c:pt idx="74330">
                  <c:v>2.4643137254901957</c:v>
                </c:pt>
                <c:pt idx="74331">
                  <c:v>2.4643137254901957</c:v>
                </c:pt>
                <c:pt idx="74332">
                  <c:v>2.4643137254901957</c:v>
                </c:pt>
                <c:pt idx="74333">
                  <c:v>2.4643137254901957</c:v>
                </c:pt>
                <c:pt idx="74334">
                  <c:v>2.4643137254901957</c:v>
                </c:pt>
                <c:pt idx="74335">
                  <c:v>2.4643137254901957</c:v>
                </c:pt>
                <c:pt idx="74336">
                  <c:v>2.4643137254901957</c:v>
                </c:pt>
                <c:pt idx="74337">
                  <c:v>2.4643137254901957</c:v>
                </c:pt>
                <c:pt idx="74338">
                  <c:v>2.4643137254901957</c:v>
                </c:pt>
                <c:pt idx="74339">
                  <c:v>2.4643137254901957</c:v>
                </c:pt>
                <c:pt idx="74340">
                  <c:v>2.4643137254901957</c:v>
                </c:pt>
                <c:pt idx="74341">
                  <c:v>2.4643137254901957</c:v>
                </c:pt>
                <c:pt idx="74342">
                  <c:v>2.4643137254901957</c:v>
                </c:pt>
                <c:pt idx="74343">
                  <c:v>2.4643137254901957</c:v>
                </c:pt>
                <c:pt idx="74344">
                  <c:v>2.4643137254901957</c:v>
                </c:pt>
                <c:pt idx="74345">
                  <c:v>2.4643137254901957</c:v>
                </c:pt>
                <c:pt idx="74346">
                  <c:v>2.4643137254901957</c:v>
                </c:pt>
                <c:pt idx="74347">
                  <c:v>2.4643137254901957</c:v>
                </c:pt>
                <c:pt idx="74348">
                  <c:v>2.4643137254901957</c:v>
                </c:pt>
                <c:pt idx="74349">
                  <c:v>2.4643137254901957</c:v>
                </c:pt>
                <c:pt idx="74350">
                  <c:v>2.4643137254901957</c:v>
                </c:pt>
                <c:pt idx="74351">
                  <c:v>2.4643137254901957</c:v>
                </c:pt>
                <c:pt idx="74352">
                  <c:v>2.4643137254901957</c:v>
                </c:pt>
                <c:pt idx="74353">
                  <c:v>2.4643137254901957</c:v>
                </c:pt>
                <c:pt idx="74354">
                  <c:v>2.4643137254901957</c:v>
                </c:pt>
                <c:pt idx="74355">
                  <c:v>2.4643137254901957</c:v>
                </c:pt>
                <c:pt idx="74356">
                  <c:v>2.4643137254901957</c:v>
                </c:pt>
                <c:pt idx="74357">
                  <c:v>2.4643137254901957</c:v>
                </c:pt>
                <c:pt idx="74358">
                  <c:v>2.4643137254901957</c:v>
                </c:pt>
                <c:pt idx="74359">
                  <c:v>2.4643137254901957</c:v>
                </c:pt>
                <c:pt idx="74360">
                  <c:v>2.4643137254901957</c:v>
                </c:pt>
                <c:pt idx="74361">
                  <c:v>2.4643137254901957</c:v>
                </c:pt>
                <c:pt idx="74362">
                  <c:v>2.4643137254901957</c:v>
                </c:pt>
                <c:pt idx="74363">
                  <c:v>2.4643137254901957</c:v>
                </c:pt>
                <c:pt idx="74364">
                  <c:v>2.4643137254901957</c:v>
                </c:pt>
                <c:pt idx="74365">
                  <c:v>2.4643137254901957</c:v>
                </c:pt>
                <c:pt idx="74366">
                  <c:v>2.6117647058823525</c:v>
                </c:pt>
                <c:pt idx="74367">
                  <c:v>2.6117647058823525</c:v>
                </c:pt>
                <c:pt idx="74368">
                  <c:v>2.6117647058823525</c:v>
                </c:pt>
                <c:pt idx="74369">
                  <c:v>2.6117647058823525</c:v>
                </c:pt>
                <c:pt idx="74370">
                  <c:v>2.6117647058823525</c:v>
                </c:pt>
                <c:pt idx="74371">
                  <c:v>2.6117647058823525</c:v>
                </c:pt>
                <c:pt idx="74372">
                  <c:v>2.6117647058823525</c:v>
                </c:pt>
                <c:pt idx="74373">
                  <c:v>2.6117647058823525</c:v>
                </c:pt>
                <c:pt idx="74374">
                  <c:v>2.6117647058823525</c:v>
                </c:pt>
                <c:pt idx="74375">
                  <c:v>2.6117647058823525</c:v>
                </c:pt>
                <c:pt idx="74376">
                  <c:v>2.6117647058823525</c:v>
                </c:pt>
                <c:pt idx="74377">
                  <c:v>2.6117647058823525</c:v>
                </c:pt>
                <c:pt idx="74378">
                  <c:v>2.6117647058823525</c:v>
                </c:pt>
                <c:pt idx="74379">
                  <c:v>2.6117647058823525</c:v>
                </c:pt>
                <c:pt idx="74380">
                  <c:v>2.6117647058823525</c:v>
                </c:pt>
                <c:pt idx="74381">
                  <c:v>2.6117647058823525</c:v>
                </c:pt>
                <c:pt idx="74382">
                  <c:v>2.6117647058823525</c:v>
                </c:pt>
                <c:pt idx="74383">
                  <c:v>2.6117647058823525</c:v>
                </c:pt>
                <c:pt idx="74384">
                  <c:v>2.6117647058823525</c:v>
                </c:pt>
                <c:pt idx="74385">
                  <c:v>2.6117647058823525</c:v>
                </c:pt>
                <c:pt idx="74386">
                  <c:v>2.6117647058823525</c:v>
                </c:pt>
                <c:pt idx="74387">
                  <c:v>2.6117647058823525</c:v>
                </c:pt>
                <c:pt idx="74388">
                  <c:v>2.6117647058823525</c:v>
                </c:pt>
                <c:pt idx="74389">
                  <c:v>2.6117647058823525</c:v>
                </c:pt>
                <c:pt idx="74390">
                  <c:v>2.6117647058823525</c:v>
                </c:pt>
                <c:pt idx="74391">
                  <c:v>2.6117647058823525</c:v>
                </c:pt>
                <c:pt idx="74392">
                  <c:v>2.6117647058823525</c:v>
                </c:pt>
                <c:pt idx="74393">
                  <c:v>2.6117647058823525</c:v>
                </c:pt>
                <c:pt idx="74394">
                  <c:v>2.6117647058823525</c:v>
                </c:pt>
                <c:pt idx="74395">
                  <c:v>2.6117647058823525</c:v>
                </c:pt>
                <c:pt idx="74396">
                  <c:v>2.6117647058823525</c:v>
                </c:pt>
                <c:pt idx="74397">
                  <c:v>2.6117647058823525</c:v>
                </c:pt>
                <c:pt idx="74398">
                  <c:v>2.6117647058823525</c:v>
                </c:pt>
                <c:pt idx="74399">
                  <c:v>2.6117647058823525</c:v>
                </c:pt>
                <c:pt idx="74400">
                  <c:v>2.6117647058823525</c:v>
                </c:pt>
                <c:pt idx="74401">
                  <c:v>2.6117647058823525</c:v>
                </c:pt>
                <c:pt idx="74402">
                  <c:v>2.6117647058823525</c:v>
                </c:pt>
                <c:pt idx="74403">
                  <c:v>2.6117647058823525</c:v>
                </c:pt>
                <c:pt idx="74404">
                  <c:v>2.6117647058823525</c:v>
                </c:pt>
                <c:pt idx="74405">
                  <c:v>2.6117647058823525</c:v>
                </c:pt>
                <c:pt idx="74406">
                  <c:v>2.6117647058823525</c:v>
                </c:pt>
                <c:pt idx="74407">
                  <c:v>2.4643137254901957</c:v>
                </c:pt>
                <c:pt idx="74408">
                  <c:v>2.4643137254901957</c:v>
                </c:pt>
                <c:pt idx="74409">
                  <c:v>2.4643137254901957</c:v>
                </c:pt>
                <c:pt idx="74410">
                  <c:v>2.4643137254901957</c:v>
                </c:pt>
                <c:pt idx="74411">
                  <c:v>2.4643137254901957</c:v>
                </c:pt>
                <c:pt idx="74412">
                  <c:v>2.4643137254901957</c:v>
                </c:pt>
                <c:pt idx="74413">
                  <c:v>2.4643137254901957</c:v>
                </c:pt>
                <c:pt idx="74414">
                  <c:v>2.4643137254901957</c:v>
                </c:pt>
                <c:pt idx="74415">
                  <c:v>2.4643137254901957</c:v>
                </c:pt>
                <c:pt idx="74416">
                  <c:v>2.4643137254901957</c:v>
                </c:pt>
                <c:pt idx="74417">
                  <c:v>2.4643137254901957</c:v>
                </c:pt>
                <c:pt idx="74418">
                  <c:v>2.4643137254901957</c:v>
                </c:pt>
                <c:pt idx="74419">
                  <c:v>2.4643137254901957</c:v>
                </c:pt>
                <c:pt idx="74420">
                  <c:v>2.4643137254901957</c:v>
                </c:pt>
                <c:pt idx="74421">
                  <c:v>2.4643137254901957</c:v>
                </c:pt>
                <c:pt idx="74422">
                  <c:v>2.4643137254901957</c:v>
                </c:pt>
                <c:pt idx="74423">
                  <c:v>2.4643137254901957</c:v>
                </c:pt>
                <c:pt idx="74424">
                  <c:v>2.4643137254901957</c:v>
                </c:pt>
                <c:pt idx="74425">
                  <c:v>2.4643137254901957</c:v>
                </c:pt>
                <c:pt idx="74426">
                  <c:v>2.4643137254901957</c:v>
                </c:pt>
                <c:pt idx="74427">
                  <c:v>2.4643137254901957</c:v>
                </c:pt>
                <c:pt idx="74428">
                  <c:v>2.4643137254901957</c:v>
                </c:pt>
                <c:pt idx="74429">
                  <c:v>2.4643137254901957</c:v>
                </c:pt>
                <c:pt idx="74430">
                  <c:v>2.4643137254901957</c:v>
                </c:pt>
                <c:pt idx="74431">
                  <c:v>2.4643137254901957</c:v>
                </c:pt>
                <c:pt idx="74432">
                  <c:v>2.4643137254901957</c:v>
                </c:pt>
                <c:pt idx="74433">
                  <c:v>2.4643137254901957</c:v>
                </c:pt>
                <c:pt idx="74434">
                  <c:v>2.4643137254901957</c:v>
                </c:pt>
                <c:pt idx="74435">
                  <c:v>2.4643137254901957</c:v>
                </c:pt>
                <c:pt idx="74436">
                  <c:v>2.4643137254901957</c:v>
                </c:pt>
                <c:pt idx="74437">
                  <c:v>2.4643137254901957</c:v>
                </c:pt>
                <c:pt idx="74438">
                  <c:v>2.4643137254901957</c:v>
                </c:pt>
                <c:pt idx="74439">
                  <c:v>2.4643137254901957</c:v>
                </c:pt>
                <c:pt idx="74440">
                  <c:v>2.4643137254901957</c:v>
                </c:pt>
                <c:pt idx="74441">
                  <c:v>2.4643137254901957</c:v>
                </c:pt>
                <c:pt idx="74442">
                  <c:v>2.4643137254901957</c:v>
                </c:pt>
                <c:pt idx="74443">
                  <c:v>2.4643137254901957</c:v>
                </c:pt>
                <c:pt idx="74444">
                  <c:v>2.4643137254901957</c:v>
                </c:pt>
                <c:pt idx="74445">
                  <c:v>2.4643137254901957</c:v>
                </c:pt>
                <c:pt idx="74446">
                  <c:v>2.4643137254901957</c:v>
                </c:pt>
                <c:pt idx="74447">
                  <c:v>2.4643137254901957</c:v>
                </c:pt>
                <c:pt idx="74448">
                  <c:v>2.4643137254901957</c:v>
                </c:pt>
                <c:pt idx="74449">
                  <c:v>2.4643137254901957</c:v>
                </c:pt>
                <c:pt idx="74450">
                  <c:v>2.4643137254901957</c:v>
                </c:pt>
                <c:pt idx="74451">
                  <c:v>2.4643137254901957</c:v>
                </c:pt>
                <c:pt idx="74452">
                  <c:v>2.4643137254901957</c:v>
                </c:pt>
                <c:pt idx="74453">
                  <c:v>2.4643137254901957</c:v>
                </c:pt>
                <c:pt idx="74454">
                  <c:v>2.4643137254901957</c:v>
                </c:pt>
                <c:pt idx="74455">
                  <c:v>2.4643137254901957</c:v>
                </c:pt>
                <c:pt idx="74456">
                  <c:v>2.4643137254901957</c:v>
                </c:pt>
                <c:pt idx="74457">
                  <c:v>2.4643137254901957</c:v>
                </c:pt>
                <c:pt idx="74458">
                  <c:v>2.4643137254901957</c:v>
                </c:pt>
                <c:pt idx="74459">
                  <c:v>2.4643137254901957</c:v>
                </c:pt>
                <c:pt idx="74460">
                  <c:v>2.4643137254901957</c:v>
                </c:pt>
                <c:pt idx="74461">
                  <c:v>2.4643137254901957</c:v>
                </c:pt>
                <c:pt idx="74462">
                  <c:v>2.4643137254901957</c:v>
                </c:pt>
                <c:pt idx="74463">
                  <c:v>2.6117647058823525</c:v>
                </c:pt>
                <c:pt idx="74464">
                  <c:v>2.6117647058823525</c:v>
                </c:pt>
                <c:pt idx="74465">
                  <c:v>2.6117647058823525</c:v>
                </c:pt>
                <c:pt idx="74466">
                  <c:v>2.6117647058823525</c:v>
                </c:pt>
                <c:pt idx="74467">
                  <c:v>2.6117647058823525</c:v>
                </c:pt>
                <c:pt idx="74468">
                  <c:v>2.6117647058823525</c:v>
                </c:pt>
                <c:pt idx="74469">
                  <c:v>2.6117647058823525</c:v>
                </c:pt>
                <c:pt idx="74470">
                  <c:v>2.6117647058823525</c:v>
                </c:pt>
                <c:pt idx="74471">
                  <c:v>2.6117647058823525</c:v>
                </c:pt>
                <c:pt idx="74472">
                  <c:v>2.6117647058823525</c:v>
                </c:pt>
                <c:pt idx="74473">
                  <c:v>2.6117647058823525</c:v>
                </c:pt>
                <c:pt idx="74474">
                  <c:v>2.6117647058823525</c:v>
                </c:pt>
                <c:pt idx="74475">
                  <c:v>2.6117647058823525</c:v>
                </c:pt>
                <c:pt idx="74476">
                  <c:v>2.6117647058823525</c:v>
                </c:pt>
                <c:pt idx="74477">
                  <c:v>2.6117647058823525</c:v>
                </c:pt>
                <c:pt idx="74478">
                  <c:v>2.6117647058823525</c:v>
                </c:pt>
                <c:pt idx="74479">
                  <c:v>2.6117647058823525</c:v>
                </c:pt>
                <c:pt idx="74480">
                  <c:v>2.6117647058823525</c:v>
                </c:pt>
                <c:pt idx="74481">
                  <c:v>2.6117647058823525</c:v>
                </c:pt>
                <c:pt idx="74482">
                  <c:v>2.6117647058823525</c:v>
                </c:pt>
                <c:pt idx="74483">
                  <c:v>2.6117647058823525</c:v>
                </c:pt>
                <c:pt idx="74484">
                  <c:v>2.6117647058823525</c:v>
                </c:pt>
                <c:pt idx="74485">
                  <c:v>2.6117647058823525</c:v>
                </c:pt>
                <c:pt idx="74486">
                  <c:v>2.6117647058823525</c:v>
                </c:pt>
                <c:pt idx="74487">
                  <c:v>2.6117647058823525</c:v>
                </c:pt>
                <c:pt idx="74488">
                  <c:v>2.6117647058823525</c:v>
                </c:pt>
                <c:pt idx="74489">
                  <c:v>2.6117647058823525</c:v>
                </c:pt>
                <c:pt idx="74490">
                  <c:v>2.6117647058823525</c:v>
                </c:pt>
                <c:pt idx="74491">
                  <c:v>2.6117647058823525</c:v>
                </c:pt>
                <c:pt idx="74492">
                  <c:v>2.6117647058823525</c:v>
                </c:pt>
                <c:pt idx="74493">
                  <c:v>2.6117647058823525</c:v>
                </c:pt>
                <c:pt idx="74494">
                  <c:v>2.6117647058823525</c:v>
                </c:pt>
                <c:pt idx="74495">
                  <c:v>2.6117647058823525</c:v>
                </c:pt>
                <c:pt idx="74496">
                  <c:v>2.6117647058823525</c:v>
                </c:pt>
                <c:pt idx="74497">
                  <c:v>2.6117647058823525</c:v>
                </c:pt>
                <c:pt idx="74498">
                  <c:v>2.6117647058823525</c:v>
                </c:pt>
                <c:pt idx="74499">
                  <c:v>2.6117647058823525</c:v>
                </c:pt>
                <c:pt idx="74500">
                  <c:v>2.6117647058823525</c:v>
                </c:pt>
                <c:pt idx="74501">
                  <c:v>2.4643137254901957</c:v>
                </c:pt>
                <c:pt idx="74502">
                  <c:v>2.4643137254901957</c:v>
                </c:pt>
                <c:pt idx="74503">
                  <c:v>2.4643137254901957</c:v>
                </c:pt>
                <c:pt idx="74504">
                  <c:v>2.4643137254901957</c:v>
                </c:pt>
                <c:pt idx="74505">
                  <c:v>2.4643137254901957</c:v>
                </c:pt>
                <c:pt idx="74506">
                  <c:v>2.4643137254901957</c:v>
                </c:pt>
                <c:pt idx="74507">
                  <c:v>2.4643137254901957</c:v>
                </c:pt>
                <c:pt idx="74508">
                  <c:v>2.4643137254901957</c:v>
                </c:pt>
                <c:pt idx="74509">
                  <c:v>2.4643137254901957</c:v>
                </c:pt>
                <c:pt idx="74510">
                  <c:v>2.4643137254901957</c:v>
                </c:pt>
                <c:pt idx="74511">
                  <c:v>2.4643137254901957</c:v>
                </c:pt>
                <c:pt idx="74512">
                  <c:v>2.4643137254901957</c:v>
                </c:pt>
                <c:pt idx="74513">
                  <c:v>2.4643137254901957</c:v>
                </c:pt>
                <c:pt idx="74514">
                  <c:v>2.4643137254901957</c:v>
                </c:pt>
                <c:pt idx="74515">
                  <c:v>2.4643137254901957</c:v>
                </c:pt>
                <c:pt idx="74516">
                  <c:v>2.4643137254901957</c:v>
                </c:pt>
                <c:pt idx="74517">
                  <c:v>2.4643137254901957</c:v>
                </c:pt>
                <c:pt idx="74518">
                  <c:v>2.4643137254901957</c:v>
                </c:pt>
                <c:pt idx="74519">
                  <c:v>2.4643137254901957</c:v>
                </c:pt>
                <c:pt idx="74520">
                  <c:v>2.4643137254901957</c:v>
                </c:pt>
                <c:pt idx="74521">
                  <c:v>2.4643137254901957</c:v>
                </c:pt>
                <c:pt idx="74522">
                  <c:v>2.4643137254901957</c:v>
                </c:pt>
                <c:pt idx="74523">
                  <c:v>2.4643137254901957</c:v>
                </c:pt>
                <c:pt idx="74524">
                  <c:v>2.4643137254901957</c:v>
                </c:pt>
                <c:pt idx="74525">
                  <c:v>2.4643137254901957</c:v>
                </c:pt>
                <c:pt idx="74526">
                  <c:v>2.4643137254901957</c:v>
                </c:pt>
                <c:pt idx="74527">
                  <c:v>2.4643137254901957</c:v>
                </c:pt>
                <c:pt idx="74528">
                  <c:v>2.4643137254901957</c:v>
                </c:pt>
                <c:pt idx="74529">
                  <c:v>2.4643137254901957</c:v>
                </c:pt>
                <c:pt idx="74530">
                  <c:v>2.4643137254901957</c:v>
                </c:pt>
                <c:pt idx="74531">
                  <c:v>2.4643137254901957</c:v>
                </c:pt>
                <c:pt idx="74532">
                  <c:v>2.4643137254901957</c:v>
                </c:pt>
                <c:pt idx="74533">
                  <c:v>2.4643137254901957</c:v>
                </c:pt>
                <c:pt idx="74534">
                  <c:v>2.4643137254901957</c:v>
                </c:pt>
                <c:pt idx="74535">
                  <c:v>2.4643137254901957</c:v>
                </c:pt>
                <c:pt idx="74536">
                  <c:v>2.4643137254901957</c:v>
                </c:pt>
                <c:pt idx="74537">
                  <c:v>2.4643137254901957</c:v>
                </c:pt>
                <c:pt idx="74538">
                  <c:v>2.4643137254901957</c:v>
                </c:pt>
                <c:pt idx="74539">
                  <c:v>2.4643137254901957</c:v>
                </c:pt>
                <c:pt idx="74540">
                  <c:v>2.4643137254901957</c:v>
                </c:pt>
                <c:pt idx="74541">
                  <c:v>2.4643137254901957</c:v>
                </c:pt>
                <c:pt idx="74542">
                  <c:v>2.4643137254901957</c:v>
                </c:pt>
                <c:pt idx="74543">
                  <c:v>2.4643137254901957</c:v>
                </c:pt>
                <c:pt idx="74544">
                  <c:v>2.4643137254901957</c:v>
                </c:pt>
                <c:pt idx="74545">
                  <c:v>2.4643137254901957</c:v>
                </c:pt>
                <c:pt idx="74546">
                  <c:v>2.4643137254901957</c:v>
                </c:pt>
                <c:pt idx="74547">
                  <c:v>2.4643137254901957</c:v>
                </c:pt>
                <c:pt idx="74548">
                  <c:v>2.4643137254901957</c:v>
                </c:pt>
                <c:pt idx="74549">
                  <c:v>2.4643137254901957</c:v>
                </c:pt>
                <c:pt idx="74550">
                  <c:v>2.4643137254901957</c:v>
                </c:pt>
                <c:pt idx="74551">
                  <c:v>2.4643137254901957</c:v>
                </c:pt>
                <c:pt idx="74552">
                  <c:v>2.4643137254901957</c:v>
                </c:pt>
                <c:pt idx="74553">
                  <c:v>2.4643137254901957</c:v>
                </c:pt>
                <c:pt idx="74554">
                  <c:v>2.4643137254901957</c:v>
                </c:pt>
                <c:pt idx="74555">
                  <c:v>2.4643137254901957</c:v>
                </c:pt>
                <c:pt idx="74556">
                  <c:v>2.4643137254901957</c:v>
                </c:pt>
                <c:pt idx="74557">
                  <c:v>2.4643137254901957</c:v>
                </c:pt>
                <c:pt idx="74558">
                  <c:v>2.4643137254901957</c:v>
                </c:pt>
                <c:pt idx="74559">
                  <c:v>2.6117647058823525</c:v>
                </c:pt>
                <c:pt idx="74560">
                  <c:v>2.6117647058823525</c:v>
                </c:pt>
                <c:pt idx="74561">
                  <c:v>2.6117647058823525</c:v>
                </c:pt>
                <c:pt idx="74562">
                  <c:v>2.6117647058823525</c:v>
                </c:pt>
                <c:pt idx="74563">
                  <c:v>2.6117647058823525</c:v>
                </c:pt>
                <c:pt idx="74564">
                  <c:v>2.6117647058823525</c:v>
                </c:pt>
                <c:pt idx="74565">
                  <c:v>2.6117647058823525</c:v>
                </c:pt>
                <c:pt idx="74566">
                  <c:v>2.6117647058823525</c:v>
                </c:pt>
                <c:pt idx="74567">
                  <c:v>2.6117647058823525</c:v>
                </c:pt>
                <c:pt idx="74568">
                  <c:v>2.6117647058823525</c:v>
                </c:pt>
                <c:pt idx="74569">
                  <c:v>2.6117647058823525</c:v>
                </c:pt>
                <c:pt idx="74570">
                  <c:v>2.6117647058823525</c:v>
                </c:pt>
                <c:pt idx="74571">
                  <c:v>2.6117647058823525</c:v>
                </c:pt>
                <c:pt idx="74572">
                  <c:v>2.6117647058823525</c:v>
                </c:pt>
                <c:pt idx="74573">
                  <c:v>2.6117647058823525</c:v>
                </c:pt>
                <c:pt idx="74574">
                  <c:v>2.6117647058823525</c:v>
                </c:pt>
                <c:pt idx="74575">
                  <c:v>2.6117647058823525</c:v>
                </c:pt>
                <c:pt idx="74576">
                  <c:v>2.6117647058823525</c:v>
                </c:pt>
                <c:pt idx="74577">
                  <c:v>2.6117647058823525</c:v>
                </c:pt>
                <c:pt idx="74578">
                  <c:v>2.6117647058823525</c:v>
                </c:pt>
                <c:pt idx="74579">
                  <c:v>2.6117647058823525</c:v>
                </c:pt>
                <c:pt idx="74580">
                  <c:v>2.6117647058823525</c:v>
                </c:pt>
                <c:pt idx="74581">
                  <c:v>2.6117647058823525</c:v>
                </c:pt>
                <c:pt idx="74582">
                  <c:v>2.6117647058823525</c:v>
                </c:pt>
                <c:pt idx="74583">
                  <c:v>2.6117647058823525</c:v>
                </c:pt>
                <c:pt idx="74584">
                  <c:v>2.6117647058823525</c:v>
                </c:pt>
                <c:pt idx="74585">
                  <c:v>2.6117647058823525</c:v>
                </c:pt>
                <c:pt idx="74586">
                  <c:v>2.6117647058823525</c:v>
                </c:pt>
                <c:pt idx="74587">
                  <c:v>2.6117647058823525</c:v>
                </c:pt>
                <c:pt idx="74588">
                  <c:v>2.6117647058823525</c:v>
                </c:pt>
                <c:pt idx="74589">
                  <c:v>2.6117647058823525</c:v>
                </c:pt>
                <c:pt idx="74590">
                  <c:v>2.6117647058823525</c:v>
                </c:pt>
                <c:pt idx="74591">
                  <c:v>2.6117647058823525</c:v>
                </c:pt>
                <c:pt idx="74592">
                  <c:v>2.6117647058823525</c:v>
                </c:pt>
                <c:pt idx="74593">
                  <c:v>2.6117647058823525</c:v>
                </c:pt>
                <c:pt idx="74594">
                  <c:v>2.6117647058823525</c:v>
                </c:pt>
                <c:pt idx="74595">
                  <c:v>2.4643137254901957</c:v>
                </c:pt>
                <c:pt idx="74596">
                  <c:v>2.4643137254901957</c:v>
                </c:pt>
                <c:pt idx="74597">
                  <c:v>2.4643137254901957</c:v>
                </c:pt>
                <c:pt idx="74598">
                  <c:v>2.4643137254901957</c:v>
                </c:pt>
                <c:pt idx="74599">
                  <c:v>2.4643137254901957</c:v>
                </c:pt>
                <c:pt idx="74600">
                  <c:v>2.4643137254901957</c:v>
                </c:pt>
                <c:pt idx="74601">
                  <c:v>2.4643137254901957</c:v>
                </c:pt>
                <c:pt idx="74602">
                  <c:v>2.4643137254901957</c:v>
                </c:pt>
                <c:pt idx="74603">
                  <c:v>2.4643137254901957</c:v>
                </c:pt>
                <c:pt idx="74604">
                  <c:v>2.4643137254901957</c:v>
                </c:pt>
                <c:pt idx="74605">
                  <c:v>2.4643137254901957</c:v>
                </c:pt>
                <c:pt idx="74606">
                  <c:v>2.4643137254901957</c:v>
                </c:pt>
                <c:pt idx="74607">
                  <c:v>2.4643137254901957</c:v>
                </c:pt>
                <c:pt idx="74608">
                  <c:v>2.4643137254901957</c:v>
                </c:pt>
                <c:pt idx="74609">
                  <c:v>2.4643137254901957</c:v>
                </c:pt>
                <c:pt idx="74610">
                  <c:v>2.4643137254901957</c:v>
                </c:pt>
                <c:pt idx="74611">
                  <c:v>2.4643137254901957</c:v>
                </c:pt>
                <c:pt idx="74612">
                  <c:v>2.4643137254901957</c:v>
                </c:pt>
                <c:pt idx="74613">
                  <c:v>2.4643137254901957</c:v>
                </c:pt>
                <c:pt idx="74614">
                  <c:v>2.4643137254901957</c:v>
                </c:pt>
                <c:pt idx="74615">
                  <c:v>2.4643137254901957</c:v>
                </c:pt>
                <c:pt idx="74616">
                  <c:v>2.4643137254901957</c:v>
                </c:pt>
                <c:pt idx="74617">
                  <c:v>2.4643137254901957</c:v>
                </c:pt>
                <c:pt idx="74618">
                  <c:v>2.4643137254901957</c:v>
                </c:pt>
                <c:pt idx="74619">
                  <c:v>2.4643137254901957</c:v>
                </c:pt>
                <c:pt idx="74620">
                  <c:v>2.4643137254901957</c:v>
                </c:pt>
                <c:pt idx="74621">
                  <c:v>2.4643137254901957</c:v>
                </c:pt>
                <c:pt idx="74622">
                  <c:v>2.4643137254901957</c:v>
                </c:pt>
                <c:pt idx="74623">
                  <c:v>2.4643137254901957</c:v>
                </c:pt>
                <c:pt idx="74624">
                  <c:v>2.4643137254901957</c:v>
                </c:pt>
                <c:pt idx="74625">
                  <c:v>2.4643137254901957</c:v>
                </c:pt>
                <c:pt idx="74626">
                  <c:v>2.4643137254901957</c:v>
                </c:pt>
                <c:pt idx="74627">
                  <c:v>2.4643137254901957</c:v>
                </c:pt>
                <c:pt idx="74628">
                  <c:v>2.4643137254901957</c:v>
                </c:pt>
                <c:pt idx="74629">
                  <c:v>2.4643137254901957</c:v>
                </c:pt>
                <c:pt idx="74630">
                  <c:v>2.4643137254901957</c:v>
                </c:pt>
                <c:pt idx="74631">
                  <c:v>2.4643137254901957</c:v>
                </c:pt>
                <c:pt idx="74632">
                  <c:v>2.4643137254901957</c:v>
                </c:pt>
                <c:pt idx="74633">
                  <c:v>2.4643137254901957</c:v>
                </c:pt>
                <c:pt idx="74634">
                  <c:v>2.4643137254901957</c:v>
                </c:pt>
                <c:pt idx="74635">
                  <c:v>2.4643137254901957</c:v>
                </c:pt>
                <c:pt idx="74636">
                  <c:v>2.4643137254901957</c:v>
                </c:pt>
                <c:pt idx="74637">
                  <c:v>2.4643137254901957</c:v>
                </c:pt>
                <c:pt idx="74638">
                  <c:v>2.4643137254901957</c:v>
                </c:pt>
                <c:pt idx="74639">
                  <c:v>2.4643137254901957</c:v>
                </c:pt>
                <c:pt idx="74640">
                  <c:v>2.4643137254901957</c:v>
                </c:pt>
                <c:pt idx="74641">
                  <c:v>2.4643137254901957</c:v>
                </c:pt>
                <c:pt idx="74642">
                  <c:v>2.4643137254901957</c:v>
                </c:pt>
                <c:pt idx="74643">
                  <c:v>2.4643137254901957</c:v>
                </c:pt>
                <c:pt idx="74644">
                  <c:v>2.4643137254901957</c:v>
                </c:pt>
                <c:pt idx="74645">
                  <c:v>2.4643137254901957</c:v>
                </c:pt>
                <c:pt idx="74646">
                  <c:v>2.4643137254901957</c:v>
                </c:pt>
                <c:pt idx="74647">
                  <c:v>2.4643137254901957</c:v>
                </c:pt>
                <c:pt idx="74648">
                  <c:v>2.4643137254901957</c:v>
                </c:pt>
                <c:pt idx="74649">
                  <c:v>2.4643137254901957</c:v>
                </c:pt>
                <c:pt idx="74650">
                  <c:v>2.4643137254901957</c:v>
                </c:pt>
                <c:pt idx="74651">
                  <c:v>2.4643137254901957</c:v>
                </c:pt>
                <c:pt idx="74652">
                  <c:v>2.4643137254901957</c:v>
                </c:pt>
                <c:pt idx="74653">
                  <c:v>2.6117647058823525</c:v>
                </c:pt>
                <c:pt idx="74654">
                  <c:v>2.6117647058823525</c:v>
                </c:pt>
                <c:pt idx="74655">
                  <c:v>2.6117647058823525</c:v>
                </c:pt>
                <c:pt idx="74656">
                  <c:v>2.6117647058823525</c:v>
                </c:pt>
                <c:pt idx="74657">
                  <c:v>2.6117647058823525</c:v>
                </c:pt>
                <c:pt idx="74658">
                  <c:v>2.6117647058823525</c:v>
                </c:pt>
                <c:pt idx="74659">
                  <c:v>2.6117647058823525</c:v>
                </c:pt>
                <c:pt idx="74660">
                  <c:v>2.6117647058823525</c:v>
                </c:pt>
                <c:pt idx="74661">
                  <c:v>2.6117647058823525</c:v>
                </c:pt>
                <c:pt idx="74662">
                  <c:v>2.6117647058823525</c:v>
                </c:pt>
                <c:pt idx="74663">
                  <c:v>2.6117647058823525</c:v>
                </c:pt>
                <c:pt idx="74664">
                  <c:v>2.6117647058823525</c:v>
                </c:pt>
                <c:pt idx="74665">
                  <c:v>2.6117647058823525</c:v>
                </c:pt>
                <c:pt idx="74666">
                  <c:v>2.6117647058823525</c:v>
                </c:pt>
                <c:pt idx="74667">
                  <c:v>2.6117647058823525</c:v>
                </c:pt>
                <c:pt idx="74668">
                  <c:v>2.6117647058823525</c:v>
                </c:pt>
                <c:pt idx="74669">
                  <c:v>2.6117647058823525</c:v>
                </c:pt>
                <c:pt idx="74670">
                  <c:v>2.6117647058823525</c:v>
                </c:pt>
                <c:pt idx="74671">
                  <c:v>2.6117647058823525</c:v>
                </c:pt>
                <c:pt idx="74672">
                  <c:v>2.6117647058823525</c:v>
                </c:pt>
                <c:pt idx="74673">
                  <c:v>2.6117647058823525</c:v>
                </c:pt>
                <c:pt idx="74674">
                  <c:v>2.6117647058823525</c:v>
                </c:pt>
                <c:pt idx="74675">
                  <c:v>2.6117647058823525</c:v>
                </c:pt>
                <c:pt idx="74676">
                  <c:v>2.6117647058823525</c:v>
                </c:pt>
                <c:pt idx="74677">
                  <c:v>2.6117647058823525</c:v>
                </c:pt>
                <c:pt idx="74678">
                  <c:v>2.6117647058823525</c:v>
                </c:pt>
                <c:pt idx="74679">
                  <c:v>2.6117647058823525</c:v>
                </c:pt>
                <c:pt idx="74680">
                  <c:v>2.6117647058823525</c:v>
                </c:pt>
                <c:pt idx="74681">
                  <c:v>2.6117647058823525</c:v>
                </c:pt>
                <c:pt idx="74682">
                  <c:v>2.6117647058823525</c:v>
                </c:pt>
                <c:pt idx="74683">
                  <c:v>2.6117647058823525</c:v>
                </c:pt>
                <c:pt idx="74684">
                  <c:v>2.6117647058823525</c:v>
                </c:pt>
                <c:pt idx="74685">
                  <c:v>2.6117647058823525</c:v>
                </c:pt>
                <c:pt idx="74686">
                  <c:v>2.6117647058823525</c:v>
                </c:pt>
                <c:pt idx="74687">
                  <c:v>2.6117647058823525</c:v>
                </c:pt>
                <c:pt idx="74688">
                  <c:v>2.6117647058823525</c:v>
                </c:pt>
                <c:pt idx="74689">
                  <c:v>2.6117647058823525</c:v>
                </c:pt>
                <c:pt idx="74690">
                  <c:v>2.6117647058823525</c:v>
                </c:pt>
                <c:pt idx="74691">
                  <c:v>2.6117647058823525</c:v>
                </c:pt>
                <c:pt idx="74692">
                  <c:v>2.4643137254901957</c:v>
                </c:pt>
                <c:pt idx="74693">
                  <c:v>2.4643137254901957</c:v>
                </c:pt>
                <c:pt idx="74694">
                  <c:v>2.4643137254901957</c:v>
                </c:pt>
                <c:pt idx="74695">
                  <c:v>2.4643137254901957</c:v>
                </c:pt>
                <c:pt idx="74696">
                  <c:v>2.4643137254901957</c:v>
                </c:pt>
                <c:pt idx="74697">
                  <c:v>2.4643137254901957</c:v>
                </c:pt>
                <c:pt idx="74698">
                  <c:v>2.4643137254901957</c:v>
                </c:pt>
                <c:pt idx="74699">
                  <c:v>2.4643137254901957</c:v>
                </c:pt>
                <c:pt idx="74700">
                  <c:v>2.4643137254901957</c:v>
                </c:pt>
                <c:pt idx="74701">
                  <c:v>2.4643137254901957</c:v>
                </c:pt>
                <c:pt idx="74702">
                  <c:v>2.4643137254901957</c:v>
                </c:pt>
                <c:pt idx="74703">
                  <c:v>2.4643137254901957</c:v>
                </c:pt>
                <c:pt idx="74704">
                  <c:v>2.4643137254901957</c:v>
                </c:pt>
                <c:pt idx="74705">
                  <c:v>2.4643137254901957</c:v>
                </c:pt>
                <c:pt idx="74706">
                  <c:v>2.4643137254901957</c:v>
                </c:pt>
                <c:pt idx="74707">
                  <c:v>2.4643137254901957</c:v>
                </c:pt>
                <c:pt idx="74708">
                  <c:v>2.4643137254901957</c:v>
                </c:pt>
                <c:pt idx="74709">
                  <c:v>2.4643137254901957</c:v>
                </c:pt>
                <c:pt idx="74710">
                  <c:v>2.4643137254901957</c:v>
                </c:pt>
                <c:pt idx="74711">
                  <c:v>2.4643137254901957</c:v>
                </c:pt>
                <c:pt idx="74712">
                  <c:v>2.4643137254901957</c:v>
                </c:pt>
                <c:pt idx="74713">
                  <c:v>2.4643137254901957</c:v>
                </c:pt>
                <c:pt idx="74714">
                  <c:v>2.4643137254901957</c:v>
                </c:pt>
                <c:pt idx="74715">
                  <c:v>2.4643137254901957</c:v>
                </c:pt>
                <c:pt idx="74716">
                  <c:v>2.4643137254901957</c:v>
                </c:pt>
                <c:pt idx="74717">
                  <c:v>2.4643137254901957</c:v>
                </c:pt>
                <c:pt idx="74718">
                  <c:v>2.4643137254901957</c:v>
                </c:pt>
                <c:pt idx="74719">
                  <c:v>2.4643137254901957</c:v>
                </c:pt>
                <c:pt idx="74720">
                  <c:v>2.4643137254901957</c:v>
                </c:pt>
                <c:pt idx="74721">
                  <c:v>2.4643137254901957</c:v>
                </c:pt>
                <c:pt idx="74722">
                  <c:v>2.4643137254901957</c:v>
                </c:pt>
                <c:pt idx="74723">
                  <c:v>2.4643137254901957</c:v>
                </c:pt>
                <c:pt idx="74724">
                  <c:v>2.4643137254901957</c:v>
                </c:pt>
                <c:pt idx="74725">
                  <c:v>2.4643137254901957</c:v>
                </c:pt>
                <c:pt idx="74726">
                  <c:v>2.4643137254901957</c:v>
                </c:pt>
                <c:pt idx="74727">
                  <c:v>2.4643137254901957</c:v>
                </c:pt>
                <c:pt idx="74728">
                  <c:v>2.4643137254901957</c:v>
                </c:pt>
                <c:pt idx="74729">
                  <c:v>2.4643137254901957</c:v>
                </c:pt>
                <c:pt idx="74730">
                  <c:v>2.4643137254901957</c:v>
                </c:pt>
                <c:pt idx="74731">
                  <c:v>2.4643137254901957</c:v>
                </c:pt>
                <c:pt idx="74732">
                  <c:v>2.4643137254901957</c:v>
                </c:pt>
                <c:pt idx="74733">
                  <c:v>2.4643137254901957</c:v>
                </c:pt>
                <c:pt idx="74734">
                  <c:v>2.4643137254901957</c:v>
                </c:pt>
                <c:pt idx="74735">
                  <c:v>2.4643137254901957</c:v>
                </c:pt>
                <c:pt idx="74736">
                  <c:v>2.4643137254901957</c:v>
                </c:pt>
                <c:pt idx="74737">
                  <c:v>2.4643137254901957</c:v>
                </c:pt>
                <c:pt idx="74738">
                  <c:v>2.4643137254901957</c:v>
                </c:pt>
                <c:pt idx="74739">
                  <c:v>2.4643137254901957</c:v>
                </c:pt>
                <c:pt idx="74740">
                  <c:v>2.4643137254901957</c:v>
                </c:pt>
                <c:pt idx="74741">
                  <c:v>2.4643137254901957</c:v>
                </c:pt>
                <c:pt idx="74742">
                  <c:v>2.4643137254901957</c:v>
                </c:pt>
                <c:pt idx="74743">
                  <c:v>2.4643137254901957</c:v>
                </c:pt>
                <c:pt idx="74744">
                  <c:v>2.4643137254901957</c:v>
                </c:pt>
                <c:pt idx="74745">
                  <c:v>2.4643137254901957</c:v>
                </c:pt>
                <c:pt idx="74746">
                  <c:v>2.4643137254901957</c:v>
                </c:pt>
                <c:pt idx="74747">
                  <c:v>2.6117647058823525</c:v>
                </c:pt>
                <c:pt idx="74748">
                  <c:v>2.6117647058823525</c:v>
                </c:pt>
                <c:pt idx="74749">
                  <c:v>2.6117647058823525</c:v>
                </c:pt>
                <c:pt idx="74750">
                  <c:v>2.6117647058823525</c:v>
                </c:pt>
                <c:pt idx="74751">
                  <c:v>2.6117647058823525</c:v>
                </c:pt>
                <c:pt idx="74752">
                  <c:v>2.6117647058823525</c:v>
                </c:pt>
                <c:pt idx="74753">
                  <c:v>2.6117647058823525</c:v>
                </c:pt>
                <c:pt idx="74754">
                  <c:v>2.6117647058823525</c:v>
                </c:pt>
                <c:pt idx="74755">
                  <c:v>2.6117647058823525</c:v>
                </c:pt>
                <c:pt idx="74756">
                  <c:v>2.6117647058823525</c:v>
                </c:pt>
                <c:pt idx="74757">
                  <c:v>2.6117647058823525</c:v>
                </c:pt>
                <c:pt idx="74758">
                  <c:v>2.6117647058823525</c:v>
                </c:pt>
                <c:pt idx="74759">
                  <c:v>2.6117647058823525</c:v>
                </c:pt>
                <c:pt idx="74760">
                  <c:v>2.6117647058823525</c:v>
                </c:pt>
                <c:pt idx="74761">
                  <c:v>2.6117647058823525</c:v>
                </c:pt>
                <c:pt idx="74762">
                  <c:v>2.6117647058823525</c:v>
                </c:pt>
                <c:pt idx="74763">
                  <c:v>2.6117647058823525</c:v>
                </c:pt>
                <c:pt idx="74764">
                  <c:v>2.6117647058823525</c:v>
                </c:pt>
                <c:pt idx="74765">
                  <c:v>2.6117647058823525</c:v>
                </c:pt>
                <c:pt idx="74766">
                  <c:v>2.6117647058823525</c:v>
                </c:pt>
                <c:pt idx="74767">
                  <c:v>2.6117647058823525</c:v>
                </c:pt>
                <c:pt idx="74768">
                  <c:v>2.6117647058823525</c:v>
                </c:pt>
                <c:pt idx="74769">
                  <c:v>2.6117647058823525</c:v>
                </c:pt>
                <c:pt idx="74770">
                  <c:v>2.6117647058823525</c:v>
                </c:pt>
                <c:pt idx="74771">
                  <c:v>2.6117647058823525</c:v>
                </c:pt>
                <c:pt idx="74772">
                  <c:v>2.6117647058823525</c:v>
                </c:pt>
                <c:pt idx="74773">
                  <c:v>2.6117647058823525</c:v>
                </c:pt>
                <c:pt idx="74774">
                  <c:v>2.6117647058823525</c:v>
                </c:pt>
                <c:pt idx="74775">
                  <c:v>2.6117647058823525</c:v>
                </c:pt>
                <c:pt idx="74776">
                  <c:v>2.6117647058823525</c:v>
                </c:pt>
                <c:pt idx="74777">
                  <c:v>2.6117647058823525</c:v>
                </c:pt>
                <c:pt idx="74778">
                  <c:v>2.6117647058823525</c:v>
                </c:pt>
                <c:pt idx="74779">
                  <c:v>2.6117647058823525</c:v>
                </c:pt>
                <c:pt idx="74780">
                  <c:v>2.6117647058823525</c:v>
                </c:pt>
                <c:pt idx="74781">
                  <c:v>2.6117647058823525</c:v>
                </c:pt>
                <c:pt idx="74782">
                  <c:v>2.6117647058823525</c:v>
                </c:pt>
                <c:pt idx="74783">
                  <c:v>2.6117647058823525</c:v>
                </c:pt>
                <c:pt idx="74784">
                  <c:v>2.6117647058823525</c:v>
                </c:pt>
                <c:pt idx="74785">
                  <c:v>2.6117647058823525</c:v>
                </c:pt>
                <c:pt idx="74786">
                  <c:v>2.6117647058823525</c:v>
                </c:pt>
                <c:pt idx="74787">
                  <c:v>2.6117647058823525</c:v>
                </c:pt>
                <c:pt idx="74788">
                  <c:v>2.4643137254901957</c:v>
                </c:pt>
                <c:pt idx="74789">
                  <c:v>2.4643137254901957</c:v>
                </c:pt>
                <c:pt idx="74790">
                  <c:v>2.4643137254901957</c:v>
                </c:pt>
                <c:pt idx="74791">
                  <c:v>2.4643137254901957</c:v>
                </c:pt>
                <c:pt idx="74792">
                  <c:v>2.4643137254901957</c:v>
                </c:pt>
                <c:pt idx="74793">
                  <c:v>2.4643137254901957</c:v>
                </c:pt>
                <c:pt idx="74794">
                  <c:v>2.4643137254901957</c:v>
                </c:pt>
                <c:pt idx="74795">
                  <c:v>2.4643137254901957</c:v>
                </c:pt>
                <c:pt idx="74796">
                  <c:v>2.4643137254901957</c:v>
                </c:pt>
                <c:pt idx="74797">
                  <c:v>2.4643137254901957</c:v>
                </c:pt>
                <c:pt idx="74798">
                  <c:v>2.4643137254901957</c:v>
                </c:pt>
                <c:pt idx="74799">
                  <c:v>2.4643137254901957</c:v>
                </c:pt>
                <c:pt idx="74800">
                  <c:v>2.4643137254901957</c:v>
                </c:pt>
                <c:pt idx="74801">
                  <c:v>2.4643137254901957</c:v>
                </c:pt>
                <c:pt idx="74802">
                  <c:v>2.4643137254901957</c:v>
                </c:pt>
                <c:pt idx="74803">
                  <c:v>2.4643137254901957</c:v>
                </c:pt>
                <c:pt idx="74804">
                  <c:v>2.4643137254901957</c:v>
                </c:pt>
                <c:pt idx="74805">
                  <c:v>2.4643137254901957</c:v>
                </c:pt>
                <c:pt idx="74806">
                  <c:v>2.4643137254901957</c:v>
                </c:pt>
                <c:pt idx="74807">
                  <c:v>2.4643137254901957</c:v>
                </c:pt>
                <c:pt idx="74808">
                  <c:v>2.4643137254901957</c:v>
                </c:pt>
                <c:pt idx="74809">
                  <c:v>2.4643137254901957</c:v>
                </c:pt>
                <c:pt idx="74810">
                  <c:v>2.4643137254901957</c:v>
                </c:pt>
                <c:pt idx="74811">
                  <c:v>2.4643137254901957</c:v>
                </c:pt>
                <c:pt idx="74812">
                  <c:v>2.4643137254901957</c:v>
                </c:pt>
                <c:pt idx="74813">
                  <c:v>2.4643137254901957</c:v>
                </c:pt>
                <c:pt idx="74814">
                  <c:v>2.4643137254901957</c:v>
                </c:pt>
                <c:pt idx="74815">
                  <c:v>2.4643137254901957</c:v>
                </c:pt>
                <c:pt idx="74816">
                  <c:v>2.4643137254901957</c:v>
                </c:pt>
                <c:pt idx="74817">
                  <c:v>2.4643137254901957</c:v>
                </c:pt>
                <c:pt idx="74818">
                  <c:v>2.4643137254901957</c:v>
                </c:pt>
                <c:pt idx="74819">
                  <c:v>2.4643137254901957</c:v>
                </c:pt>
                <c:pt idx="74820">
                  <c:v>2.4643137254901957</c:v>
                </c:pt>
                <c:pt idx="74821">
                  <c:v>2.4643137254901957</c:v>
                </c:pt>
                <c:pt idx="74822">
                  <c:v>2.4643137254901957</c:v>
                </c:pt>
                <c:pt idx="74823">
                  <c:v>2.4643137254901957</c:v>
                </c:pt>
                <c:pt idx="74824">
                  <c:v>2.4643137254901957</c:v>
                </c:pt>
                <c:pt idx="74825">
                  <c:v>2.4643137254901957</c:v>
                </c:pt>
                <c:pt idx="74826">
                  <c:v>2.4643137254901957</c:v>
                </c:pt>
                <c:pt idx="74827">
                  <c:v>2.4643137254901957</c:v>
                </c:pt>
                <c:pt idx="74828">
                  <c:v>2.4643137254901957</c:v>
                </c:pt>
                <c:pt idx="74829">
                  <c:v>2.4643137254901957</c:v>
                </c:pt>
                <c:pt idx="74830">
                  <c:v>2.4643137254901957</c:v>
                </c:pt>
                <c:pt idx="74831">
                  <c:v>2.4643137254901957</c:v>
                </c:pt>
                <c:pt idx="74832">
                  <c:v>2.4643137254901957</c:v>
                </c:pt>
                <c:pt idx="74833">
                  <c:v>2.4643137254901957</c:v>
                </c:pt>
                <c:pt idx="74834">
                  <c:v>2.4643137254901957</c:v>
                </c:pt>
                <c:pt idx="74835">
                  <c:v>2.4643137254901957</c:v>
                </c:pt>
                <c:pt idx="74836">
                  <c:v>2.4643137254901957</c:v>
                </c:pt>
                <c:pt idx="74837">
                  <c:v>2.4643137254901957</c:v>
                </c:pt>
                <c:pt idx="74838">
                  <c:v>2.4643137254901957</c:v>
                </c:pt>
                <c:pt idx="74839">
                  <c:v>2.4643137254901957</c:v>
                </c:pt>
                <c:pt idx="74840">
                  <c:v>2.4643137254901957</c:v>
                </c:pt>
                <c:pt idx="74841">
                  <c:v>2.4643137254901957</c:v>
                </c:pt>
                <c:pt idx="74842">
                  <c:v>2.4643137254901957</c:v>
                </c:pt>
                <c:pt idx="74843">
                  <c:v>2.4643137254901957</c:v>
                </c:pt>
                <c:pt idx="74844">
                  <c:v>2.6117647058823525</c:v>
                </c:pt>
                <c:pt idx="74845">
                  <c:v>2.6117647058823525</c:v>
                </c:pt>
                <c:pt idx="74846">
                  <c:v>2.6117647058823525</c:v>
                </c:pt>
                <c:pt idx="74847">
                  <c:v>2.6117647058823525</c:v>
                </c:pt>
                <c:pt idx="74848">
                  <c:v>2.6117647058823525</c:v>
                </c:pt>
                <c:pt idx="74849">
                  <c:v>2.6117647058823525</c:v>
                </c:pt>
                <c:pt idx="74850">
                  <c:v>2.6117647058823525</c:v>
                </c:pt>
                <c:pt idx="74851">
                  <c:v>2.6117647058823525</c:v>
                </c:pt>
                <c:pt idx="74852">
                  <c:v>2.6117647058823525</c:v>
                </c:pt>
                <c:pt idx="74853">
                  <c:v>2.6117647058823525</c:v>
                </c:pt>
                <c:pt idx="74854">
                  <c:v>2.6117647058823525</c:v>
                </c:pt>
                <c:pt idx="74855">
                  <c:v>2.6117647058823525</c:v>
                </c:pt>
                <c:pt idx="74856">
                  <c:v>2.6117647058823525</c:v>
                </c:pt>
                <c:pt idx="74857">
                  <c:v>2.6117647058823525</c:v>
                </c:pt>
                <c:pt idx="74858">
                  <c:v>2.6117647058823525</c:v>
                </c:pt>
                <c:pt idx="74859">
                  <c:v>2.6117647058823525</c:v>
                </c:pt>
                <c:pt idx="74860">
                  <c:v>2.6117647058823525</c:v>
                </c:pt>
                <c:pt idx="74861">
                  <c:v>2.6117647058823525</c:v>
                </c:pt>
                <c:pt idx="74862">
                  <c:v>2.6117647058823525</c:v>
                </c:pt>
                <c:pt idx="74863">
                  <c:v>2.6117647058823525</c:v>
                </c:pt>
                <c:pt idx="74864">
                  <c:v>2.6117647058823525</c:v>
                </c:pt>
                <c:pt idx="74865">
                  <c:v>2.6117647058823525</c:v>
                </c:pt>
                <c:pt idx="74866">
                  <c:v>2.6117647058823525</c:v>
                </c:pt>
                <c:pt idx="74867">
                  <c:v>2.6117647058823525</c:v>
                </c:pt>
                <c:pt idx="74868">
                  <c:v>2.6117647058823525</c:v>
                </c:pt>
                <c:pt idx="74869">
                  <c:v>2.6117647058823525</c:v>
                </c:pt>
                <c:pt idx="74870">
                  <c:v>2.6117647058823525</c:v>
                </c:pt>
                <c:pt idx="74871">
                  <c:v>2.6117647058823525</c:v>
                </c:pt>
                <c:pt idx="74872">
                  <c:v>2.6117647058823525</c:v>
                </c:pt>
                <c:pt idx="74873">
                  <c:v>2.6117647058823525</c:v>
                </c:pt>
                <c:pt idx="74874">
                  <c:v>2.6117647058823525</c:v>
                </c:pt>
                <c:pt idx="74875">
                  <c:v>2.6117647058823525</c:v>
                </c:pt>
                <c:pt idx="74876">
                  <c:v>2.6117647058823525</c:v>
                </c:pt>
                <c:pt idx="74877">
                  <c:v>2.6117647058823525</c:v>
                </c:pt>
                <c:pt idx="74878">
                  <c:v>2.6117647058823525</c:v>
                </c:pt>
                <c:pt idx="74879">
                  <c:v>2.6117647058823525</c:v>
                </c:pt>
                <c:pt idx="74880">
                  <c:v>2.6117647058823525</c:v>
                </c:pt>
                <c:pt idx="74881">
                  <c:v>2.6117647058823525</c:v>
                </c:pt>
                <c:pt idx="74882">
                  <c:v>2.4643137254901957</c:v>
                </c:pt>
                <c:pt idx="74883">
                  <c:v>2.4643137254901957</c:v>
                </c:pt>
                <c:pt idx="74884">
                  <c:v>2.4643137254901957</c:v>
                </c:pt>
                <c:pt idx="74885">
                  <c:v>2.4643137254901957</c:v>
                </c:pt>
                <c:pt idx="74886">
                  <c:v>2.4643137254901957</c:v>
                </c:pt>
                <c:pt idx="74887">
                  <c:v>2.4643137254901957</c:v>
                </c:pt>
                <c:pt idx="74888">
                  <c:v>2.4643137254901957</c:v>
                </c:pt>
                <c:pt idx="74889">
                  <c:v>2.4643137254901957</c:v>
                </c:pt>
                <c:pt idx="74890">
                  <c:v>2.4643137254901957</c:v>
                </c:pt>
                <c:pt idx="74891">
                  <c:v>2.4643137254901957</c:v>
                </c:pt>
                <c:pt idx="74892">
                  <c:v>2.4643137254901957</c:v>
                </c:pt>
                <c:pt idx="74893">
                  <c:v>2.4643137254901957</c:v>
                </c:pt>
                <c:pt idx="74894">
                  <c:v>2.4643137254901957</c:v>
                </c:pt>
                <c:pt idx="74895">
                  <c:v>2.4643137254901957</c:v>
                </c:pt>
                <c:pt idx="74896">
                  <c:v>2.4643137254901957</c:v>
                </c:pt>
                <c:pt idx="74897">
                  <c:v>2.4643137254901957</c:v>
                </c:pt>
                <c:pt idx="74898">
                  <c:v>2.4643137254901957</c:v>
                </c:pt>
                <c:pt idx="74899">
                  <c:v>2.4643137254901957</c:v>
                </c:pt>
                <c:pt idx="74900">
                  <c:v>2.4643137254901957</c:v>
                </c:pt>
                <c:pt idx="74901">
                  <c:v>2.4643137254901957</c:v>
                </c:pt>
                <c:pt idx="74902">
                  <c:v>2.4643137254901957</c:v>
                </c:pt>
                <c:pt idx="74903">
                  <c:v>2.4643137254901957</c:v>
                </c:pt>
                <c:pt idx="74904">
                  <c:v>2.4643137254901957</c:v>
                </c:pt>
                <c:pt idx="74905">
                  <c:v>2.4643137254901957</c:v>
                </c:pt>
                <c:pt idx="74906">
                  <c:v>2.4643137254901957</c:v>
                </c:pt>
                <c:pt idx="74907">
                  <c:v>2.4643137254901957</c:v>
                </c:pt>
                <c:pt idx="74908">
                  <c:v>2.4643137254901957</c:v>
                </c:pt>
                <c:pt idx="74909">
                  <c:v>2.4643137254901957</c:v>
                </c:pt>
                <c:pt idx="74910">
                  <c:v>2.4643137254901957</c:v>
                </c:pt>
                <c:pt idx="74911">
                  <c:v>2.4643137254901957</c:v>
                </c:pt>
                <c:pt idx="74912">
                  <c:v>2.4643137254901957</c:v>
                </c:pt>
                <c:pt idx="74913">
                  <c:v>2.4643137254901957</c:v>
                </c:pt>
                <c:pt idx="74914">
                  <c:v>2.4643137254901957</c:v>
                </c:pt>
                <c:pt idx="74915">
                  <c:v>2.4643137254901957</c:v>
                </c:pt>
                <c:pt idx="74916">
                  <c:v>2.4643137254901957</c:v>
                </c:pt>
                <c:pt idx="74917">
                  <c:v>2.4643137254901957</c:v>
                </c:pt>
                <c:pt idx="74918">
                  <c:v>2.4643137254901957</c:v>
                </c:pt>
                <c:pt idx="74919">
                  <c:v>2.4643137254901957</c:v>
                </c:pt>
                <c:pt idx="74920">
                  <c:v>2.4643137254901957</c:v>
                </c:pt>
                <c:pt idx="74921">
                  <c:v>2.4643137254901957</c:v>
                </c:pt>
                <c:pt idx="74922">
                  <c:v>2.4643137254901957</c:v>
                </c:pt>
                <c:pt idx="74923">
                  <c:v>2.4643137254901957</c:v>
                </c:pt>
                <c:pt idx="74924">
                  <c:v>2.4643137254901957</c:v>
                </c:pt>
                <c:pt idx="74925">
                  <c:v>2.4643137254901957</c:v>
                </c:pt>
                <c:pt idx="74926">
                  <c:v>2.4643137254901957</c:v>
                </c:pt>
                <c:pt idx="74927">
                  <c:v>2.4643137254901957</c:v>
                </c:pt>
                <c:pt idx="74928">
                  <c:v>2.4643137254901957</c:v>
                </c:pt>
                <c:pt idx="74929">
                  <c:v>2.4643137254901957</c:v>
                </c:pt>
                <c:pt idx="74930">
                  <c:v>2.4643137254901957</c:v>
                </c:pt>
                <c:pt idx="74931">
                  <c:v>2.4643137254901957</c:v>
                </c:pt>
                <c:pt idx="74932">
                  <c:v>2.4643137254901957</c:v>
                </c:pt>
                <c:pt idx="74933">
                  <c:v>2.4643137254901957</c:v>
                </c:pt>
                <c:pt idx="74934">
                  <c:v>2.4643137254901957</c:v>
                </c:pt>
                <c:pt idx="74935">
                  <c:v>2.4643137254901957</c:v>
                </c:pt>
                <c:pt idx="74936">
                  <c:v>2.4643137254901957</c:v>
                </c:pt>
                <c:pt idx="74937">
                  <c:v>2.4643137254901957</c:v>
                </c:pt>
                <c:pt idx="74938">
                  <c:v>2.4643137254901957</c:v>
                </c:pt>
                <c:pt idx="74939">
                  <c:v>2.4643137254901957</c:v>
                </c:pt>
                <c:pt idx="74940">
                  <c:v>2.6117647058823525</c:v>
                </c:pt>
                <c:pt idx="74941">
                  <c:v>2.6117647058823525</c:v>
                </c:pt>
                <c:pt idx="74942">
                  <c:v>2.6117647058823525</c:v>
                </c:pt>
                <c:pt idx="74943">
                  <c:v>2.6117647058823525</c:v>
                </c:pt>
                <c:pt idx="74944">
                  <c:v>2.6117647058823525</c:v>
                </c:pt>
                <c:pt idx="74945">
                  <c:v>2.6117647058823525</c:v>
                </c:pt>
                <c:pt idx="74946">
                  <c:v>2.6117647058823525</c:v>
                </c:pt>
                <c:pt idx="74947">
                  <c:v>2.6117647058823525</c:v>
                </c:pt>
                <c:pt idx="74948">
                  <c:v>2.6117647058823525</c:v>
                </c:pt>
                <c:pt idx="74949">
                  <c:v>2.6117647058823525</c:v>
                </c:pt>
                <c:pt idx="74950">
                  <c:v>2.6117647058823525</c:v>
                </c:pt>
                <c:pt idx="74951">
                  <c:v>2.6117647058823525</c:v>
                </c:pt>
                <c:pt idx="74952">
                  <c:v>2.6117647058823525</c:v>
                </c:pt>
                <c:pt idx="74953">
                  <c:v>2.6117647058823525</c:v>
                </c:pt>
                <c:pt idx="74954">
                  <c:v>2.6117647058823525</c:v>
                </c:pt>
                <c:pt idx="74955">
                  <c:v>2.6117647058823525</c:v>
                </c:pt>
                <c:pt idx="74956">
                  <c:v>2.6117647058823525</c:v>
                </c:pt>
                <c:pt idx="74957">
                  <c:v>2.6117647058823525</c:v>
                </c:pt>
                <c:pt idx="74958">
                  <c:v>2.6117647058823525</c:v>
                </c:pt>
                <c:pt idx="74959">
                  <c:v>2.6117647058823525</c:v>
                </c:pt>
                <c:pt idx="74960">
                  <c:v>2.6117647058823525</c:v>
                </c:pt>
                <c:pt idx="74961">
                  <c:v>2.6117647058823525</c:v>
                </c:pt>
                <c:pt idx="74962">
                  <c:v>2.6117647058823525</c:v>
                </c:pt>
                <c:pt idx="74963">
                  <c:v>2.6117647058823525</c:v>
                </c:pt>
                <c:pt idx="74964">
                  <c:v>2.6117647058823525</c:v>
                </c:pt>
                <c:pt idx="74965">
                  <c:v>2.6117647058823525</c:v>
                </c:pt>
                <c:pt idx="74966">
                  <c:v>2.6117647058823525</c:v>
                </c:pt>
                <c:pt idx="74967">
                  <c:v>2.6117647058823525</c:v>
                </c:pt>
                <c:pt idx="74968">
                  <c:v>2.6117647058823525</c:v>
                </c:pt>
                <c:pt idx="74969">
                  <c:v>2.6117647058823525</c:v>
                </c:pt>
                <c:pt idx="74970">
                  <c:v>2.6117647058823525</c:v>
                </c:pt>
                <c:pt idx="74971">
                  <c:v>2.6117647058823525</c:v>
                </c:pt>
                <c:pt idx="74972">
                  <c:v>2.6117647058823525</c:v>
                </c:pt>
                <c:pt idx="74973">
                  <c:v>2.6117647058823525</c:v>
                </c:pt>
                <c:pt idx="74974">
                  <c:v>2.6117647058823525</c:v>
                </c:pt>
                <c:pt idx="74975">
                  <c:v>2.6117647058823525</c:v>
                </c:pt>
                <c:pt idx="74976">
                  <c:v>2.6117647058823525</c:v>
                </c:pt>
                <c:pt idx="74977">
                  <c:v>2.6117647058823525</c:v>
                </c:pt>
                <c:pt idx="74978">
                  <c:v>2.4643137254901957</c:v>
                </c:pt>
                <c:pt idx="74979">
                  <c:v>2.4643137254901957</c:v>
                </c:pt>
                <c:pt idx="74980">
                  <c:v>2.4643137254901957</c:v>
                </c:pt>
                <c:pt idx="74981">
                  <c:v>2.4643137254901957</c:v>
                </c:pt>
                <c:pt idx="74982">
                  <c:v>2.4643137254901957</c:v>
                </c:pt>
                <c:pt idx="74983">
                  <c:v>2.4643137254901957</c:v>
                </c:pt>
                <c:pt idx="74984">
                  <c:v>2.4643137254901957</c:v>
                </c:pt>
                <c:pt idx="74985">
                  <c:v>2.4643137254901957</c:v>
                </c:pt>
                <c:pt idx="74986">
                  <c:v>2.4643137254901957</c:v>
                </c:pt>
                <c:pt idx="74987">
                  <c:v>2.4643137254901957</c:v>
                </c:pt>
                <c:pt idx="74988">
                  <c:v>2.4643137254901957</c:v>
                </c:pt>
                <c:pt idx="74989">
                  <c:v>2.4643137254901957</c:v>
                </c:pt>
                <c:pt idx="74990">
                  <c:v>2.4643137254901957</c:v>
                </c:pt>
                <c:pt idx="74991">
                  <c:v>2.4643137254901957</c:v>
                </c:pt>
                <c:pt idx="74992">
                  <c:v>2.4643137254901957</c:v>
                </c:pt>
                <c:pt idx="74993">
                  <c:v>2.4643137254901957</c:v>
                </c:pt>
                <c:pt idx="74994">
                  <c:v>2.4643137254901957</c:v>
                </c:pt>
                <c:pt idx="74995">
                  <c:v>2.4643137254901957</c:v>
                </c:pt>
                <c:pt idx="74996">
                  <c:v>2.4643137254901957</c:v>
                </c:pt>
                <c:pt idx="74997">
                  <c:v>2.4643137254901957</c:v>
                </c:pt>
                <c:pt idx="74998">
                  <c:v>2.4643137254901957</c:v>
                </c:pt>
                <c:pt idx="74999">
                  <c:v>2.4643137254901957</c:v>
                </c:pt>
                <c:pt idx="75000">
                  <c:v>2.4643137254901957</c:v>
                </c:pt>
                <c:pt idx="75001">
                  <c:v>2.4643137254901957</c:v>
                </c:pt>
                <c:pt idx="75002">
                  <c:v>2.4643137254901957</c:v>
                </c:pt>
                <c:pt idx="75003">
                  <c:v>2.4643137254901957</c:v>
                </c:pt>
                <c:pt idx="75004">
                  <c:v>2.4643137254901957</c:v>
                </c:pt>
                <c:pt idx="75005">
                  <c:v>2.4643137254901957</c:v>
                </c:pt>
                <c:pt idx="75006">
                  <c:v>2.4643137254901957</c:v>
                </c:pt>
                <c:pt idx="75007">
                  <c:v>2.4643137254901957</c:v>
                </c:pt>
                <c:pt idx="75008">
                  <c:v>2.4643137254901957</c:v>
                </c:pt>
                <c:pt idx="75009">
                  <c:v>2.4643137254901957</c:v>
                </c:pt>
                <c:pt idx="75010">
                  <c:v>2.4643137254901957</c:v>
                </c:pt>
                <c:pt idx="75011">
                  <c:v>2.4643137254901957</c:v>
                </c:pt>
                <c:pt idx="75012">
                  <c:v>2.4643137254901957</c:v>
                </c:pt>
                <c:pt idx="75013">
                  <c:v>2.4643137254901957</c:v>
                </c:pt>
                <c:pt idx="75014">
                  <c:v>2.4643137254901957</c:v>
                </c:pt>
                <c:pt idx="75015">
                  <c:v>2.4643137254901957</c:v>
                </c:pt>
                <c:pt idx="75016">
                  <c:v>2.4643137254901957</c:v>
                </c:pt>
                <c:pt idx="75017">
                  <c:v>2.4643137254901957</c:v>
                </c:pt>
                <c:pt idx="75018">
                  <c:v>2.4643137254901957</c:v>
                </c:pt>
                <c:pt idx="75019">
                  <c:v>2.4643137254901957</c:v>
                </c:pt>
                <c:pt idx="75020">
                  <c:v>2.4643137254901957</c:v>
                </c:pt>
                <c:pt idx="75021">
                  <c:v>2.4643137254901957</c:v>
                </c:pt>
                <c:pt idx="75022">
                  <c:v>2.4643137254901957</c:v>
                </c:pt>
                <c:pt idx="75023">
                  <c:v>2.4643137254901957</c:v>
                </c:pt>
                <c:pt idx="75024">
                  <c:v>2.4643137254901957</c:v>
                </c:pt>
                <c:pt idx="75025">
                  <c:v>2.4643137254901957</c:v>
                </c:pt>
                <c:pt idx="75026">
                  <c:v>2.4643137254901957</c:v>
                </c:pt>
                <c:pt idx="75027">
                  <c:v>2.4643137254901957</c:v>
                </c:pt>
                <c:pt idx="75028">
                  <c:v>2.4643137254901957</c:v>
                </c:pt>
                <c:pt idx="75029">
                  <c:v>2.4643137254901957</c:v>
                </c:pt>
                <c:pt idx="75030">
                  <c:v>2.4643137254901957</c:v>
                </c:pt>
                <c:pt idx="75031">
                  <c:v>2.4643137254901957</c:v>
                </c:pt>
                <c:pt idx="75032">
                  <c:v>2.4643137254901957</c:v>
                </c:pt>
                <c:pt idx="75033">
                  <c:v>2.4643137254901957</c:v>
                </c:pt>
                <c:pt idx="75034">
                  <c:v>2.4643137254901957</c:v>
                </c:pt>
                <c:pt idx="75035">
                  <c:v>2.4643137254901957</c:v>
                </c:pt>
                <c:pt idx="75036">
                  <c:v>2.6117647058823525</c:v>
                </c:pt>
                <c:pt idx="75037">
                  <c:v>2.6117647058823525</c:v>
                </c:pt>
                <c:pt idx="75038">
                  <c:v>2.6117647058823525</c:v>
                </c:pt>
                <c:pt idx="75039">
                  <c:v>2.6117647058823525</c:v>
                </c:pt>
                <c:pt idx="75040">
                  <c:v>2.6117647058823525</c:v>
                </c:pt>
                <c:pt idx="75041">
                  <c:v>2.6117647058823525</c:v>
                </c:pt>
                <c:pt idx="75042">
                  <c:v>2.6117647058823525</c:v>
                </c:pt>
                <c:pt idx="75043">
                  <c:v>2.6117647058823525</c:v>
                </c:pt>
                <c:pt idx="75044">
                  <c:v>2.6117647058823525</c:v>
                </c:pt>
                <c:pt idx="75045">
                  <c:v>2.6117647058823525</c:v>
                </c:pt>
                <c:pt idx="75046">
                  <c:v>2.6117647058823525</c:v>
                </c:pt>
                <c:pt idx="75047">
                  <c:v>2.6117647058823525</c:v>
                </c:pt>
                <c:pt idx="75048">
                  <c:v>2.6117647058823525</c:v>
                </c:pt>
                <c:pt idx="75049">
                  <c:v>2.6117647058823525</c:v>
                </c:pt>
                <c:pt idx="75050">
                  <c:v>2.6117647058823525</c:v>
                </c:pt>
                <c:pt idx="75051">
                  <c:v>2.6117647058823525</c:v>
                </c:pt>
                <c:pt idx="75052">
                  <c:v>2.6117647058823525</c:v>
                </c:pt>
                <c:pt idx="75053">
                  <c:v>2.6117647058823525</c:v>
                </c:pt>
                <c:pt idx="75054">
                  <c:v>2.6117647058823525</c:v>
                </c:pt>
                <c:pt idx="75055">
                  <c:v>2.6117647058823525</c:v>
                </c:pt>
                <c:pt idx="75056">
                  <c:v>2.6117647058823525</c:v>
                </c:pt>
                <c:pt idx="75057">
                  <c:v>2.6117647058823525</c:v>
                </c:pt>
                <c:pt idx="75058">
                  <c:v>2.6117647058823525</c:v>
                </c:pt>
                <c:pt idx="75059">
                  <c:v>2.6117647058823525</c:v>
                </c:pt>
                <c:pt idx="75060">
                  <c:v>2.6117647058823525</c:v>
                </c:pt>
                <c:pt idx="75061">
                  <c:v>2.6117647058823525</c:v>
                </c:pt>
                <c:pt idx="75062">
                  <c:v>2.6117647058823525</c:v>
                </c:pt>
                <c:pt idx="75063">
                  <c:v>2.6117647058823525</c:v>
                </c:pt>
                <c:pt idx="75064">
                  <c:v>2.6117647058823525</c:v>
                </c:pt>
                <c:pt idx="75065">
                  <c:v>2.6117647058823525</c:v>
                </c:pt>
                <c:pt idx="75066">
                  <c:v>2.6117647058823525</c:v>
                </c:pt>
                <c:pt idx="75067">
                  <c:v>2.6117647058823525</c:v>
                </c:pt>
                <c:pt idx="75068">
                  <c:v>2.6117647058823525</c:v>
                </c:pt>
                <c:pt idx="75069">
                  <c:v>2.6117647058823525</c:v>
                </c:pt>
                <c:pt idx="75070">
                  <c:v>2.6117647058823525</c:v>
                </c:pt>
                <c:pt idx="75071">
                  <c:v>2.6117647058823525</c:v>
                </c:pt>
                <c:pt idx="75072">
                  <c:v>2.6117647058823525</c:v>
                </c:pt>
                <c:pt idx="75073">
                  <c:v>2.6117647058823525</c:v>
                </c:pt>
                <c:pt idx="75074">
                  <c:v>2.4643137254901957</c:v>
                </c:pt>
                <c:pt idx="75075">
                  <c:v>2.4643137254901957</c:v>
                </c:pt>
                <c:pt idx="75076">
                  <c:v>2.4643137254901957</c:v>
                </c:pt>
                <c:pt idx="75077">
                  <c:v>2.4643137254901957</c:v>
                </c:pt>
                <c:pt idx="75078">
                  <c:v>2.4643137254901957</c:v>
                </c:pt>
                <c:pt idx="75079">
                  <c:v>2.4643137254901957</c:v>
                </c:pt>
                <c:pt idx="75080">
                  <c:v>2.4643137254901957</c:v>
                </c:pt>
                <c:pt idx="75081">
                  <c:v>2.4643137254901957</c:v>
                </c:pt>
                <c:pt idx="75082">
                  <c:v>2.4643137254901957</c:v>
                </c:pt>
                <c:pt idx="75083">
                  <c:v>2.4643137254901957</c:v>
                </c:pt>
                <c:pt idx="75084">
                  <c:v>2.4643137254901957</c:v>
                </c:pt>
                <c:pt idx="75085">
                  <c:v>2.4643137254901957</c:v>
                </c:pt>
                <c:pt idx="75086">
                  <c:v>2.4643137254901957</c:v>
                </c:pt>
                <c:pt idx="75087">
                  <c:v>2.4643137254901957</c:v>
                </c:pt>
                <c:pt idx="75088">
                  <c:v>2.4643137254901957</c:v>
                </c:pt>
                <c:pt idx="75089">
                  <c:v>2.4643137254901957</c:v>
                </c:pt>
                <c:pt idx="75090">
                  <c:v>2.4643137254901957</c:v>
                </c:pt>
                <c:pt idx="75091">
                  <c:v>2.4643137254901957</c:v>
                </c:pt>
                <c:pt idx="75092">
                  <c:v>2.4643137254901957</c:v>
                </c:pt>
                <c:pt idx="75093">
                  <c:v>2.4643137254901957</c:v>
                </c:pt>
                <c:pt idx="75094">
                  <c:v>2.4643137254901957</c:v>
                </c:pt>
                <c:pt idx="75095">
                  <c:v>2.4643137254901957</c:v>
                </c:pt>
                <c:pt idx="75096">
                  <c:v>2.4643137254901957</c:v>
                </c:pt>
                <c:pt idx="75097">
                  <c:v>2.4643137254901957</c:v>
                </c:pt>
                <c:pt idx="75098">
                  <c:v>2.4643137254901957</c:v>
                </c:pt>
                <c:pt idx="75099">
                  <c:v>2.4643137254901957</c:v>
                </c:pt>
                <c:pt idx="75100">
                  <c:v>2.4643137254901957</c:v>
                </c:pt>
                <c:pt idx="75101">
                  <c:v>2.4643137254901957</c:v>
                </c:pt>
                <c:pt idx="75102">
                  <c:v>2.4643137254901957</c:v>
                </c:pt>
                <c:pt idx="75103">
                  <c:v>2.4643137254901957</c:v>
                </c:pt>
                <c:pt idx="75104">
                  <c:v>2.4643137254901957</c:v>
                </c:pt>
                <c:pt idx="75105">
                  <c:v>2.4643137254901957</c:v>
                </c:pt>
                <c:pt idx="75106">
                  <c:v>2.4643137254901957</c:v>
                </c:pt>
                <c:pt idx="75107">
                  <c:v>2.4643137254901957</c:v>
                </c:pt>
                <c:pt idx="75108">
                  <c:v>2.4643137254901957</c:v>
                </c:pt>
                <c:pt idx="75109">
                  <c:v>2.4643137254901957</c:v>
                </c:pt>
                <c:pt idx="75110">
                  <c:v>2.4643137254901957</c:v>
                </c:pt>
                <c:pt idx="75111">
                  <c:v>2.4643137254901957</c:v>
                </c:pt>
                <c:pt idx="75112">
                  <c:v>2.4643137254901957</c:v>
                </c:pt>
                <c:pt idx="75113">
                  <c:v>2.4643137254901957</c:v>
                </c:pt>
                <c:pt idx="75114">
                  <c:v>2.4643137254901957</c:v>
                </c:pt>
                <c:pt idx="75115">
                  <c:v>2.4643137254901957</c:v>
                </c:pt>
                <c:pt idx="75116">
                  <c:v>2.4643137254901957</c:v>
                </c:pt>
                <c:pt idx="75117">
                  <c:v>2.4643137254901957</c:v>
                </c:pt>
                <c:pt idx="75118">
                  <c:v>2.4643137254901957</c:v>
                </c:pt>
                <c:pt idx="75119">
                  <c:v>2.4643137254901957</c:v>
                </c:pt>
                <c:pt idx="75120">
                  <c:v>2.4643137254901957</c:v>
                </c:pt>
                <c:pt idx="75121">
                  <c:v>2.4643137254901957</c:v>
                </c:pt>
                <c:pt idx="75122">
                  <c:v>2.4643137254901957</c:v>
                </c:pt>
                <c:pt idx="75123">
                  <c:v>2.4643137254901957</c:v>
                </c:pt>
                <c:pt idx="75124">
                  <c:v>2.4643137254901957</c:v>
                </c:pt>
                <c:pt idx="75125">
                  <c:v>2.4643137254901957</c:v>
                </c:pt>
                <c:pt idx="75126">
                  <c:v>2.4643137254901957</c:v>
                </c:pt>
                <c:pt idx="75127">
                  <c:v>2.4643137254901957</c:v>
                </c:pt>
                <c:pt idx="75128">
                  <c:v>2.4643137254901957</c:v>
                </c:pt>
                <c:pt idx="75129">
                  <c:v>2.4643137254901957</c:v>
                </c:pt>
                <c:pt idx="75130">
                  <c:v>2.6117647058823525</c:v>
                </c:pt>
                <c:pt idx="75131">
                  <c:v>2.6117647058823525</c:v>
                </c:pt>
                <c:pt idx="75132">
                  <c:v>2.6117647058823525</c:v>
                </c:pt>
                <c:pt idx="75133">
                  <c:v>2.6117647058823525</c:v>
                </c:pt>
                <c:pt idx="75134">
                  <c:v>2.6117647058823525</c:v>
                </c:pt>
                <c:pt idx="75135">
                  <c:v>2.6117647058823525</c:v>
                </c:pt>
                <c:pt idx="75136">
                  <c:v>2.6117647058823525</c:v>
                </c:pt>
                <c:pt idx="75137">
                  <c:v>2.6117647058823525</c:v>
                </c:pt>
                <c:pt idx="75138">
                  <c:v>2.6117647058823525</c:v>
                </c:pt>
                <c:pt idx="75139">
                  <c:v>2.6117647058823525</c:v>
                </c:pt>
                <c:pt idx="75140">
                  <c:v>2.6117647058823525</c:v>
                </c:pt>
                <c:pt idx="75141">
                  <c:v>2.6117647058823525</c:v>
                </c:pt>
                <c:pt idx="75142">
                  <c:v>2.6117647058823525</c:v>
                </c:pt>
                <c:pt idx="75143">
                  <c:v>2.6117647058823525</c:v>
                </c:pt>
                <c:pt idx="75144">
                  <c:v>2.6117647058823525</c:v>
                </c:pt>
                <c:pt idx="75145">
                  <c:v>2.6117647058823525</c:v>
                </c:pt>
                <c:pt idx="75146">
                  <c:v>2.6117647058823525</c:v>
                </c:pt>
                <c:pt idx="75147">
                  <c:v>2.6117647058823525</c:v>
                </c:pt>
                <c:pt idx="75148">
                  <c:v>2.6117647058823525</c:v>
                </c:pt>
                <c:pt idx="75149">
                  <c:v>2.6117647058823525</c:v>
                </c:pt>
                <c:pt idx="75150">
                  <c:v>2.6117647058823525</c:v>
                </c:pt>
                <c:pt idx="75151">
                  <c:v>2.6117647058823525</c:v>
                </c:pt>
                <c:pt idx="75152">
                  <c:v>2.6117647058823525</c:v>
                </c:pt>
                <c:pt idx="75153">
                  <c:v>2.6117647058823525</c:v>
                </c:pt>
                <c:pt idx="75154">
                  <c:v>2.6117647058823525</c:v>
                </c:pt>
                <c:pt idx="75155">
                  <c:v>2.6117647058823525</c:v>
                </c:pt>
                <c:pt idx="75156">
                  <c:v>2.6117647058823525</c:v>
                </c:pt>
                <c:pt idx="75157">
                  <c:v>2.6117647058823525</c:v>
                </c:pt>
                <c:pt idx="75158">
                  <c:v>2.6117647058823525</c:v>
                </c:pt>
                <c:pt idx="75159">
                  <c:v>2.6117647058823525</c:v>
                </c:pt>
                <c:pt idx="75160">
                  <c:v>2.6117647058823525</c:v>
                </c:pt>
                <c:pt idx="75161">
                  <c:v>2.6117647058823525</c:v>
                </c:pt>
                <c:pt idx="75162">
                  <c:v>2.6117647058823525</c:v>
                </c:pt>
                <c:pt idx="75163">
                  <c:v>2.6117647058823525</c:v>
                </c:pt>
                <c:pt idx="75164">
                  <c:v>2.6117647058823525</c:v>
                </c:pt>
                <c:pt idx="75165">
                  <c:v>2.6117647058823525</c:v>
                </c:pt>
                <c:pt idx="75166">
                  <c:v>2.6117647058823525</c:v>
                </c:pt>
                <c:pt idx="75167">
                  <c:v>2.6117647058823525</c:v>
                </c:pt>
                <c:pt idx="75168">
                  <c:v>2.6117647058823525</c:v>
                </c:pt>
                <c:pt idx="75169">
                  <c:v>2.4643137254901957</c:v>
                </c:pt>
                <c:pt idx="75170">
                  <c:v>2.4643137254901957</c:v>
                </c:pt>
                <c:pt idx="75171">
                  <c:v>2.4643137254901957</c:v>
                </c:pt>
                <c:pt idx="75172">
                  <c:v>2.4643137254901957</c:v>
                </c:pt>
                <c:pt idx="75173">
                  <c:v>2.4643137254901957</c:v>
                </c:pt>
                <c:pt idx="75174">
                  <c:v>2.4643137254901957</c:v>
                </c:pt>
                <c:pt idx="75175">
                  <c:v>2.4643137254901957</c:v>
                </c:pt>
                <c:pt idx="75176">
                  <c:v>2.4643137254901957</c:v>
                </c:pt>
                <c:pt idx="75177">
                  <c:v>2.4643137254901957</c:v>
                </c:pt>
                <c:pt idx="75178">
                  <c:v>2.4643137254901957</c:v>
                </c:pt>
                <c:pt idx="75179">
                  <c:v>2.4643137254901957</c:v>
                </c:pt>
                <c:pt idx="75180">
                  <c:v>2.4643137254901957</c:v>
                </c:pt>
                <c:pt idx="75181">
                  <c:v>2.4643137254901957</c:v>
                </c:pt>
                <c:pt idx="75182">
                  <c:v>2.4643137254901957</c:v>
                </c:pt>
                <c:pt idx="75183">
                  <c:v>2.4643137254901957</c:v>
                </c:pt>
                <c:pt idx="75184">
                  <c:v>2.4643137254901957</c:v>
                </c:pt>
                <c:pt idx="75185">
                  <c:v>2.4643137254901957</c:v>
                </c:pt>
                <c:pt idx="75186">
                  <c:v>2.4643137254901957</c:v>
                </c:pt>
                <c:pt idx="75187">
                  <c:v>2.4643137254901957</c:v>
                </c:pt>
                <c:pt idx="75188">
                  <c:v>2.4643137254901957</c:v>
                </c:pt>
                <c:pt idx="75189">
                  <c:v>2.4643137254901957</c:v>
                </c:pt>
                <c:pt idx="75190">
                  <c:v>2.4643137254901957</c:v>
                </c:pt>
                <c:pt idx="75191">
                  <c:v>2.4643137254901957</c:v>
                </c:pt>
                <c:pt idx="75192">
                  <c:v>2.4643137254901957</c:v>
                </c:pt>
                <c:pt idx="75193">
                  <c:v>2.4643137254901957</c:v>
                </c:pt>
                <c:pt idx="75194">
                  <c:v>2.4643137254901957</c:v>
                </c:pt>
                <c:pt idx="75195">
                  <c:v>2.4643137254901957</c:v>
                </c:pt>
                <c:pt idx="75196">
                  <c:v>2.4643137254901957</c:v>
                </c:pt>
                <c:pt idx="75197">
                  <c:v>2.4643137254901957</c:v>
                </c:pt>
                <c:pt idx="75198">
                  <c:v>2.4643137254901957</c:v>
                </c:pt>
                <c:pt idx="75199">
                  <c:v>2.4643137254901957</c:v>
                </c:pt>
                <c:pt idx="75200">
                  <c:v>2.4643137254901957</c:v>
                </c:pt>
                <c:pt idx="75201">
                  <c:v>2.4643137254901957</c:v>
                </c:pt>
                <c:pt idx="75202">
                  <c:v>2.4643137254901957</c:v>
                </c:pt>
                <c:pt idx="75203">
                  <c:v>2.4643137254901957</c:v>
                </c:pt>
                <c:pt idx="75204">
                  <c:v>2.4643137254901957</c:v>
                </c:pt>
                <c:pt idx="75205">
                  <c:v>2.4643137254901957</c:v>
                </c:pt>
                <c:pt idx="75206">
                  <c:v>2.4643137254901957</c:v>
                </c:pt>
                <c:pt idx="75207">
                  <c:v>2.4643137254901957</c:v>
                </c:pt>
                <c:pt idx="75208">
                  <c:v>2.4643137254901957</c:v>
                </c:pt>
                <c:pt idx="75209">
                  <c:v>2.4643137254901957</c:v>
                </c:pt>
                <c:pt idx="75210">
                  <c:v>2.4643137254901957</c:v>
                </c:pt>
                <c:pt idx="75211">
                  <c:v>2.4643137254901957</c:v>
                </c:pt>
                <c:pt idx="75212">
                  <c:v>2.4643137254901957</c:v>
                </c:pt>
                <c:pt idx="75213">
                  <c:v>2.4643137254901957</c:v>
                </c:pt>
                <c:pt idx="75214">
                  <c:v>2.4643137254901957</c:v>
                </c:pt>
                <c:pt idx="75215">
                  <c:v>2.4643137254901957</c:v>
                </c:pt>
                <c:pt idx="75216">
                  <c:v>2.4643137254901957</c:v>
                </c:pt>
                <c:pt idx="75217">
                  <c:v>2.4643137254901957</c:v>
                </c:pt>
                <c:pt idx="75218">
                  <c:v>2.4643137254901957</c:v>
                </c:pt>
                <c:pt idx="75219">
                  <c:v>2.4643137254901957</c:v>
                </c:pt>
                <c:pt idx="75220">
                  <c:v>2.4643137254901957</c:v>
                </c:pt>
                <c:pt idx="75221">
                  <c:v>2.4643137254901957</c:v>
                </c:pt>
                <c:pt idx="75222">
                  <c:v>2.4643137254901957</c:v>
                </c:pt>
                <c:pt idx="75223">
                  <c:v>2.4643137254901957</c:v>
                </c:pt>
                <c:pt idx="75224">
                  <c:v>2.4643137254901957</c:v>
                </c:pt>
                <c:pt idx="75225">
                  <c:v>2.4643137254901957</c:v>
                </c:pt>
                <c:pt idx="75226">
                  <c:v>2.6117647058823525</c:v>
                </c:pt>
                <c:pt idx="75227">
                  <c:v>2.6117647058823525</c:v>
                </c:pt>
                <c:pt idx="75228">
                  <c:v>2.6117647058823525</c:v>
                </c:pt>
                <c:pt idx="75229">
                  <c:v>2.6117647058823525</c:v>
                </c:pt>
                <c:pt idx="75230">
                  <c:v>2.6117647058823525</c:v>
                </c:pt>
                <c:pt idx="75231">
                  <c:v>2.6117647058823525</c:v>
                </c:pt>
                <c:pt idx="75232">
                  <c:v>2.6117647058823525</c:v>
                </c:pt>
                <c:pt idx="75233">
                  <c:v>2.6117647058823525</c:v>
                </c:pt>
                <c:pt idx="75234">
                  <c:v>2.6117647058823525</c:v>
                </c:pt>
                <c:pt idx="75235">
                  <c:v>2.6117647058823525</c:v>
                </c:pt>
                <c:pt idx="75236">
                  <c:v>2.6117647058823525</c:v>
                </c:pt>
                <c:pt idx="75237">
                  <c:v>2.6117647058823525</c:v>
                </c:pt>
                <c:pt idx="75238">
                  <c:v>2.6117647058823525</c:v>
                </c:pt>
                <c:pt idx="75239">
                  <c:v>2.6117647058823525</c:v>
                </c:pt>
                <c:pt idx="75240">
                  <c:v>2.6117647058823525</c:v>
                </c:pt>
                <c:pt idx="75241">
                  <c:v>2.6117647058823525</c:v>
                </c:pt>
                <c:pt idx="75242">
                  <c:v>2.6117647058823525</c:v>
                </c:pt>
                <c:pt idx="75243">
                  <c:v>2.6117647058823525</c:v>
                </c:pt>
                <c:pt idx="75244">
                  <c:v>2.6117647058823525</c:v>
                </c:pt>
                <c:pt idx="75245">
                  <c:v>2.6117647058823525</c:v>
                </c:pt>
                <c:pt idx="75246">
                  <c:v>2.6117647058823525</c:v>
                </c:pt>
                <c:pt idx="75247">
                  <c:v>2.6117647058823525</c:v>
                </c:pt>
                <c:pt idx="75248">
                  <c:v>2.6117647058823525</c:v>
                </c:pt>
                <c:pt idx="75249">
                  <c:v>2.6117647058823525</c:v>
                </c:pt>
                <c:pt idx="75250">
                  <c:v>2.6117647058823525</c:v>
                </c:pt>
                <c:pt idx="75251">
                  <c:v>2.6117647058823525</c:v>
                </c:pt>
                <c:pt idx="75252">
                  <c:v>2.6117647058823525</c:v>
                </c:pt>
                <c:pt idx="75253">
                  <c:v>2.6117647058823525</c:v>
                </c:pt>
                <c:pt idx="75254">
                  <c:v>2.6117647058823525</c:v>
                </c:pt>
                <c:pt idx="75255">
                  <c:v>2.6117647058823525</c:v>
                </c:pt>
                <c:pt idx="75256">
                  <c:v>2.6117647058823525</c:v>
                </c:pt>
                <c:pt idx="75257">
                  <c:v>2.6117647058823525</c:v>
                </c:pt>
                <c:pt idx="75258">
                  <c:v>2.6117647058823525</c:v>
                </c:pt>
                <c:pt idx="75259">
                  <c:v>2.6117647058823525</c:v>
                </c:pt>
                <c:pt idx="75260">
                  <c:v>2.6117647058823525</c:v>
                </c:pt>
                <c:pt idx="75261">
                  <c:v>2.6117647058823525</c:v>
                </c:pt>
                <c:pt idx="75262">
                  <c:v>2.6117647058823525</c:v>
                </c:pt>
                <c:pt idx="75263">
                  <c:v>2.4643137254901957</c:v>
                </c:pt>
                <c:pt idx="75264">
                  <c:v>2.4643137254901957</c:v>
                </c:pt>
                <c:pt idx="75265">
                  <c:v>2.4643137254901957</c:v>
                </c:pt>
                <c:pt idx="75266">
                  <c:v>2.4643137254901957</c:v>
                </c:pt>
                <c:pt idx="75267">
                  <c:v>2.4643137254901957</c:v>
                </c:pt>
                <c:pt idx="75268">
                  <c:v>2.4643137254901957</c:v>
                </c:pt>
                <c:pt idx="75269">
                  <c:v>2.4643137254901957</c:v>
                </c:pt>
                <c:pt idx="75270">
                  <c:v>2.4643137254901957</c:v>
                </c:pt>
                <c:pt idx="75271">
                  <c:v>2.4643137254901957</c:v>
                </c:pt>
                <c:pt idx="75272">
                  <c:v>2.4643137254901957</c:v>
                </c:pt>
                <c:pt idx="75273">
                  <c:v>2.4643137254901957</c:v>
                </c:pt>
                <c:pt idx="75274">
                  <c:v>2.4643137254901957</c:v>
                </c:pt>
                <c:pt idx="75275">
                  <c:v>2.4643137254901957</c:v>
                </c:pt>
                <c:pt idx="75276">
                  <c:v>2.4643137254901957</c:v>
                </c:pt>
                <c:pt idx="75277">
                  <c:v>2.4643137254901957</c:v>
                </c:pt>
                <c:pt idx="75278">
                  <c:v>2.4643137254901957</c:v>
                </c:pt>
                <c:pt idx="75279">
                  <c:v>2.4643137254901957</c:v>
                </c:pt>
                <c:pt idx="75280">
                  <c:v>2.4643137254901957</c:v>
                </c:pt>
                <c:pt idx="75281">
                  <c:v>2.4643137254901957</c:v>
                </c:pt>
                <c:pt idx="75282">
                  <c:v>2.4643137254901957</c:v>
                </c:pt>
                <c:pt idx="75283">
                  <c:v>2.4643137254901957</c:v>
                </c:pt>
                <c:pt idx="75284">
                  <c:v>2.4643137254901957</c:v>
                </c:pt>
                <c:pt idx="75285">
                  <c:v>2.4643137254901957</c:v>
                </c:pt>
                <c:pt idx="75286">
                  <c:v>2.4643137254901957</c:v>
                </c:pt>
                <c:pt idx="75287">
                  <c:v>2.4643137254901957</c:v>
                </c:pt>
                <c:pt idx="75288">
                  <c:v>2.4643137254901957</c:v>
                </c:pt>
                <c:pt idx="75289">
                  <c:v>2.4643137254901957</c:v>
                </c:pt>
                <c:pt idx="75290">
                  <c:v>2.4643137254901957</c:v>
                </c:pt>
                <c:pt idx="75291">
                  <c:v>2.4643137254901957</c:v>
                </c:pt>
                <c:pt idx="75292">
                  <c:v>2.4643137254901957</c:v>
                </c:pt>
                <c:pt idx="75293">
                  <c:v>2.4643137254901957</c:v>
                </c:pt>
                <c:pt idx="75294">
                  <c:v>2.4643137254901957</c:v>
                </c:pt>
                <c:pt idx="75295">
                  <c:v>2.4643137254901957</c:v>
                </c:pt>
                <c:pt idx="75296">
                  <c:v>2.4643137254901957</c:v>
                </c:pt>
                <c:pt idx="75297">
                  <c:v>2.4643137254901957</c:v>
                </c:pt>
                <c:pt idx="75298">
                  <c:v>2.4643137254901957</c:v>
                </c:pt>
                <c:pt idx="75299">
                  <c:v>2.4643137254901957</c:v>
                </c:pt>
                <c:pt idx="75300">
                  <c:v>2.4643137254901957</c:v>
                </c:pt>
                <c:pt idx="75301">
                  <c:v>2.4643137254901957</c:v>
                </c:pt>
                <c:pt idx="75302">
                  <c:v>2.4643137254901957</c:v>
                </c:pt>
                <c:pt idx="75303">
                  <c:v>2.4643137254901957</c:v>
                </c:pt>
                <c:pt idx="75304">
                  <c:v>2.4643137254901957</c:v>
                </c:pt>
                <c:pt idx="75305">
                  <c:v>2.4643137254901957</c:v>
                </c:pt>
                <c:pt idx="75306">
                  <c:v>2.4643137254901957</c:v>
                </c:pt>
                <c:pt idx="75307">
                  <c:v>2.4643137254901957</c:v>
                </c:pt>
                <c:pt idx="75308">
                  <c:v>2.4643137254901957</c:v>
                </c:pt>
                <c:pt idx="75309">
                  <c:v>2.4643137254901957</c:v>
                </c:pt>
                <c:pt idx="75310">
                  <c:v>2.4643137254901957</c:v>
                </c:pt>
                <c:pt idx="75311">
                  <c:v>2.4643137254901957</c:v>
                </c:pt>
                <c:pt idx="75312">
                  <c:v>2.4643137254901957</c:v>
                </c:pt>
                <c:pt idx="75313">
                  <c:v>2.4643137254901957</c:v>
                </c:pt>
                <c:pt idx="75314">
                  <c:v>2.4643137254901957</c:v>
                </c:pt>
                <c:pt idx="75315">
                  <c:v>2.4643137254901957</c:v>
                </c:pt>
                <c:pt idx="75316">
                  <c:v>2.4643137254901957</c:v>
                </c:pt>
                <c:pt idx="75317">
                  <c:v>2.4643137254901957</c:v>
                </c:pt>
                <c:pt idx="75318">
                  <c:v>2.4643137254901957</c:v>
                </c:pt>
                <c:pt idx="75319">
                  <c:v>2.4643137254901957</c:v>
                </c:pt>
                <c:pt idx="75320">
                  <c:v>2.4643137254901957</c:v>
                </c:pt>
                <c:pt idx="75321">
                  <c:v>2.6117647058823525</c:v>
                </c:pt>
                <c:pt idx="75322">
                  <c:v>2.6117647058823525</c:v>
                </c:pt>
                <c:pt idx="75323">
                  <c:v>2.6117647058823525</c:v>
                </c:pt>
                <c:pt idx="75324">
                  <c:v>2.6117647058823525</c:v>
                </c:pt>
                <c:pt idx="75325">
                  <c:v>2.6117647058823525</c:v>
                </c:pt>
                <c:pt idx="75326">
                  <c:v>2.6117647058823525</c:v>
                </c:pt>
                <c:pt idx="75327">
                  <c:v>2.6117647058823525</c:v>
                </c:pt>
                <c:pt idx="75328">
                  <c:v>2.6117647058823525</c:v>
                </c:pt>
                <c:pt idx="75329">
                  <c:v>2.6117647058823525</c:v>
                </c:pt>
                <c:pt idx="75330">
                  <c:v>2.6117647058823525</c:v>
                </c:pt>
                <c:pt idx="75331">
                  <c:v>2.6117647058823525</c:v>
                </c:pt>
                <c:pt idx="75332">
                  <c:v>2.6117647058823525</c:v>
                </c:pt>
                <c:pt idx="75333">
                  <c:v>2.6117647058823525</c:v>
                </c:pt>
                <c:pt idx="75334">
                  <c:v>2.6117647058823525</c:v>
                </c:pt>
                <c:pt idx="75335">
                  <c:v>2.6117647058823525</c:v>
                </c:pt>
                <c:pt idx="75336">
                  <c:v>2.6117647058823525</c:v>
                </c:pt>
                <c:pt idx="75337">
                  <c:v>2.6117647058823525</c:v>
                </c:pt>
                <c:pt idx="75338">
                  <c:v>2.6117647058823525</c:v>
                </c:pt>
                <c:pt idx="75339">
                  <c:v>2.6117647058823525</c:v>
                </c:pt>
                <c:pt idx="75340">
                  <c:v>2.6117647058823525</c:v>
                </c:pt>
                <c:pt idx="75341">
                  <c:v>2.6117647058823525</c:v>
                </c:pt>
                <c:pt idx="75342">
                  <c:v>2.6117647058823525</c:v>
                </c:pt>
                <c:pt idx="75343">
                  <c:v>2.6117647058823525</c:v>
                </c:pt>
                <c:pt idx="75344">
                  <c:v>2.6117647058823525</c:v>
                </c:pt>
                <c:pt idx="75345">
                  <c:v>2.6117647058823525</c:v>
                </c:pt>
                <c:pt idx="75346">
                  <c:v>2.6117647058823525</c:v>
                </c:pt>
                <c:pt idx="75347">
                  <c:v>2.6117647058823525</c:v>
                </c:pt>
                <c:pt idx="75348">
                  <c:v>2.6117647058823525</c:v>
                </c:pt>
                <c:pt idx="75349">
                  <c:v>2.6117647058823525</c:v>
                </c:pt>
                <c:pt idx="75350">
                  <c:v>2.6117647058823525</c:v>
                </c:pt>
                <c:pt idx="75351">
                  <c:v>2.6117647058823525</c:v>
                </c:pt>
                <c:pt idx="75352">
                  <c:v>2.6117647058823525</c:v>
                </c:pt>
                <c:pt idx="75353">
                  <c:v>2.6117647058823525</c:v>
                </c:pt>
                <c:pt idx="75354">
                  <c:v>2.6117647058823525</c:v>
                </c:pt>
                <c:pt idx="75355">
                  <c:v>2.6117647058823525</c:v>
                </c:pt>
                <c:pt idx="75356">
                  <c:v>2.6117647058823525</c:v>
                </c:pt>
                <c:pt idx="75357">
                  <c:v>2.6117647058823525</c:v>
                </c:pt>
                <c:pt idx="75358">
                  <c:v>2.6117647058823525</c:v>
                </c:pt>
                <c:pt idx="75359">
                  <c:v>2.6117647058823525</c:v>
                </c:pt>
                <c:pt idx="75360">
                  <c:v>2.4643137254901957</c:v>
                </c:pt>
                <c:pt idx="75361">
                  <c:v>2.4643137254901957</c:v>
                </c:pt>
                <c:pt idx="75362">
                  <c:v>2.4643137254901957</c:v>
                </c:pt>
                <c:pt idx="75363">
                  <c:v>2.4643137254901957</c:v>
                </c:pt>
                <c:pt idx="75364">
                  <c:v>2.4643137254901957</c:v>
                </c:pt>
                <c:pt idx="75365">
                  <c:v>2.4643137254901957</c:v>
                </c:pt>
                <c:pt idx="75366">
                  <c:v>2.4643137254901957</c:v>
                </c:pt>
                <c:pt idx="75367">
                  <c:v>2.4643137254901957</c:v>
                </c:pt>
                <c:pt idx="75368">
                  <c:v>2.4643137254901957</c:v>
                </c:pt>
                <c:pt idx="75369">
                  <c:v>2.4643137254901957</c:v>
                </c:pt>
                <c:pt idx="75370">
                  <c:v>2.4643137254901957</c:v>
                </c:pt>
                <c:pt idx="75371">
                  <c:v>2.4643137254901957</c:v>
                </c:pt>
                <c:pt idx="75372">
                  <c:v>2.4643137254901957</c:v>
                </c:pt>
                <c:pt idx="75373">
                  <c:v>2.4643137254901957</c:v>
                </c:pt>
                <c:pt idx="75374">
                  <c:v>2.4643137254901957</c:v>
                </c:pt>
                <c:pt idx="75375">
                  <c:v>2.4643137254901957</c:v>
                </c:pt>
                <c:pt idx="75376">
                  <c:v>2.4643137254901957</c:v>
                </c:pt>
                <c:pt idx="75377">
                  <c:v>2.4643137254901957</c:v>
                </c:pt>
                <c:pt idx="75378">
                  <c:v>2.4643137254901957</c:v>
                </c:pt>
                <c:pt idx="75379">
                  <c:v>2.4643137254901957</c:v>
                </c:pt>
                <c:pt idx="75380">
                  <c:v>2.4643137254901957</c:v>
                </c:pt>
                <c:pt idx="75381">
                  <c:v>2.4643137254901957</c:v>
                </c:pt>
                <c:pt idx="75382">
                  <c:v>2.4643137254901957</c:v>
                </c:pt>
                <c:pt idx="75383">
                  <c:v>2.4643137254901957</c:v>
                </c:pt>
                <c:pt idx="75384">
                  <c:v>2.4643137254901957</c:v>
                </c:pt>
                <c:pt idx="75385">
                  <c:v>2.4643137254901957</c:v>
                </c:pt>
                <c:pt idx="75386">
                  <c:v>2.4643137254901957</c:v>
                </c:pt>
                <c:pt idx="75387">
                  <c:v>2.4643137254901957</c:v>
                </c:pt>
                <c:pt idx="75388">
                  <c:v>2.4643137254901957</c:v>
                </c:pt>
                <c:pt idx="75389">
                  <c:v>2.4643137254901957</c:v>
                </c:pt>
                <c:pt idx="75390">
                  <c:v>2.4643137254901957</c:v>
                </c:pt>
                <c:pt idx="75391">
                  <c:v>2.4643137254901957</c:v>
                </c:pt>
                <c:pt idx="75392">
                  <c:v>2.4643137254901957</c:v>
                </c:pt>
                <c:pt idx="75393">
                  <c:v>2.4643137254901957</c:v>
                </c:pt>
                <c:pt idx="75394">
                  <c:v>2.4643137254901957</c:v>
                </c:pt>
                <c:pt idx="75395">
                  <c:v>2.4643137254901957</c:v>
                </c:pt>
                <c:pt idx="75396">
                  <c:v>2.4643137254901957</c:v>
                </c:pt>
                <c:pt idx="75397">
                  <c:v>2.4643137254901957</c:v>
                </c:pt>
                <c:pt idx="75398">
                  <c:v>2.4643137254901957</c:v>
                </c:pt>
                <c:pt idx="75399">
                  <c:v>2.4643137254901957</c:v>
                </c:pt>
                <c:pt idx="75400">
                  <c:v>2.4643137254901957</c:v>
                </c:pt>
                <c:pt idx="75401">
                  <c:v>2.4643137254901957</c:v>
                </c:pt>
                <c:pt idx="75402">
                  <c:v>2.4643137254901957</c:v>
                </c:pt>
                <c:pt idx="75403">
                  <c:v>2.4643137254901957</c:v>
                </c:pt>
                <c:pt idx="75404">
                  <c:v>2.4643137254901957</c:v>
                </c:pt>
                <c:pt idx="75405">
                  <c:v>2.4643137254901957</c:v>
                </c:pt>
                <c:pt idx="75406">
                  <c:v>2.4643137254901957</c:v>
                </c:pt>
                <c:pt idx="75407">
                  <c:v>2.4643137254901957</c:v>
                </c:pt>
                <c:pt idx="75408">
                  <c:v>2.4643137254901957</c:v>
                </c:pt>
                <c:pt idx="75409">
                  <c:v>2.4643137254901957</c:v>
                </c:pt>
                <c:pt idx="75410">
                  <c:v>2.4643137254901957</c:v>
                </c:pt>
                <c:pt idx="75411">
                  <c:v>2.4643137254901957</c:v>
                </c:pt>
                <c:pt idx="75412">
                  <c:v>2.4643137254901957</c:v>
                </c:pt>
                <c:pt idx="75413">
                  <c:v>2.4643137254901957</c:v>
                </c:pt>
                <c:pt idx="75414">
                  <c:v>2.4643137254901957</c:v>
                </c:pt>
                <c:pt idx="75415">
                  <c:v>2.4643137254901957</c:v>
                </c:pt>
                <c:pt idx="75416">
                  <c:v>2.4643137254901957</c:v>
                </c:pt>
                <c:pt idx="75417">
                  <c:v>2.6117647058823525</c:v>
                </c:pt>
                <c:pt idx="75418">
                  <c:v>2.6117647058823525</c:v>
                </c:pt>
                <c:pt idx="75419">
                  <c:v>2.6117647058823525</c:v>
                </c:pt>
                <c:pt idx="75420">
                  <c:v>2.6117647058823525</c:v>
                </c:pt>
                <c:pt idx="75421">
                  <c:v>2.6117647058823525</c:v>
                </c:pt>
                <c:pt idx="75422">
                  <c:v>2.6117647058823525</c:v>
                </c:pt>
                <c:pt idx="75423">
                  <c:v>2.6117647058823525</c:v>
                </c:pt>
                <c:pt idx="75424">
                  <c:v>2.6117647058823525</c:v>
                </c:pt>
                <c:pt idx="75425">
                  <c:v>2.6117647058823525</c:v>
                </c:pt>
                <c:pt idx="75426">
                  <c:v>2.6117647058823525</c:v>
                </c:pt>
                <c:pt idx="75427">
                  <c:v>2.6117647058823525</c:v>
                </c:pt>
                <c:pt idx="75428">
                  <c:v>2.6117647058823525</c:v>
                </c:pt>
                <c:pt idx="75429">
                  <c:v>2.6117647058823525</c:v>
                </c:pt>
                <c:pt idx="75430">
                  <c:v>2.6117647058823525</c:v>
                </c:pt>
                <c:pt idx="75431">
                  <c:v>2.6117647058823525</c:v>
                </c:pt>
                <c:pt idx="75432">
                  <c:v>2.6117647058823525</c:v>
                </c:pt>
                <c:pt idx="75433">
                  <c:v>2.6117647058823525</c:v>
                </c:pt>
                <c:pt idx="75434">
                  <c:v>2.6117647058823525</c:v>
                </c:pt>
                <c:pt idx="75435">
                  <c:v>2.6117647058823525</c:v>
                </c:pt>
                <c:pt idx="75436">
                  <c:v>2.6117647058823525</c:v>
                </c:pt>
                <c:pt idx="75437">
                  <c:v>2.6117647058823525</c:v>
                </c:pt>
                <c:pt idx="75438">
                  <c:v>2.6117647058823525</c:v>
                </c:pt>
                <c:pt idx="75439">
                  <c:v>2.6117647058823525</c:v>
                </c:pt>
                <c:pt idx="75440">
                  <c:v>2.6117647058823525</c:v>
                </c:pt>
                <c:pt idx="75441">
                  <c:v>2.6117647058823525</c:v>
                </c:pt>
                <c:pt idx="75442">
                  <c:v>2.6117647058823525</c:v>
                </c:pt>
                <c:pt idx="75443">
                  <c:v>2.6117647058823525</c:v>
                </c:pt>
                <c:pt idx="75444">
                  <c:v>2.6117647058823525</c:v>
                </c:pt>
                <c:pt idx="75445">
                  <c:v>2.6117647058823525</c:v>
                </c:pt>
                <c:pt idx="75446">
                  <c:v>2.6117647058823525</c:v>
                </c:pt>
                <c:pt idx="75447">
                  <c:v>2.6117647058823525</c:v>
                </c:pt>
                <c:pt idx="75448">
                  <c:v>2.6117647058823525</c:v>
                </c:pt>
                <c:pt idx="75449">
                  <c:v>2.6117647058823525</c:v>
                </c:pt>
                <c:pt idx="75450">
                  <c:v>2.6117647058823525</c:v>
                </c:pt>
                <c:pt idx="75451">
                  <c:v>2.6117647058823525</c:v>
                </c:pt>
                <c:pt idx="75452">
                  <c:v>2.6117647058823525</c:v>
                </c:pt>
                <c:pt idx="75453">
                  <c:v>2.6117647058823525</c:v>
                </c:pt>
                <c:pt idx="75454">
                  <c:v>2.6117647058823525</c:v>
                </c:pt>
                <c:pt idx="75455">
                  <c:v>2.4643137254901957</c:v>
                </c:pt>
                <c:pt idx="75456">
                  <c:v>2.4643137254901957</c:v>
                </c:pt>
                <c:pt idx="75457">
                  <c:v>2.4643137254901957</c:v>
                </c:pt>
                <c:pt idx="75458">
                  <c:v>2.4643137254901957</c:v>
                </c:pt>
                <c:pt idx="75459">
                  <c:v>2.4643137254901957</c:v>
                </c:pt>
                <c:pt idx="75460">
                  <c:v>2.4643137254901957</c:v>
                </c:pt>
                <c:pt idx="75461">
                  <c:v>2.4643137254901957</c:v>
                </c:pt>
                <c:pt idx="75462">
                  <c:v>2.4643137254901957</c:v>
                </c:pt>
                <c:pt idx="75463">
                  <c:v>2.4643137254901957</c:v>
                </c:pt>
                <c:pt idx="75464">
                  <c:v>2.4643137254901957</c:v>
                </c:pt>
                <c:pt idx="75465">
                  <c:v>2.4643137254901957</c:v>
                </c:pt>
                <c:pt idx="75466">
                  <c:v>2.4643137254901957</c:v>
                </c:pt>
                <c:pt idx="75467">
                  <c:v>2.4643137254901957</c:v>
                </c:pt>
                <c:pt idx="75468">
                  <c:v>2.4643137254901957</c:v>
                </c:pt>
                <c:pt idx="75469">
                  <c:v>2.4643137254901957</c:v>
                </c:pt>
                <c:pt idx="75470">
                  <c:v>2.4643137254901957</c:v>
                </c:pt>
                <c:pt idx="75471">
                  <c:v>2.4643137254901957</c:v>
                </c:pt>
                <c:pt idx="75472">
                  <c:v>2.4643137254901957</c:v>
                </c:pt>
                <c:pt idx="75473">
                  <c:v>2.4643137254901957</c:v>
                </c:pt>
                <c:pt idx="75474">
                  <c:v>2.4643137254901957</c:v>
                </c:pt>
                <c:pt idx="75475">
                  <c:v>2.4643137254901957</c:v>
                </c:pt>
                <c:pt idx="75476">
                  <c:v>2.4643137254901957</c:v>
                </c:pt>
                <c:pt idx="75477">
                  <c:v>2.4643137254901957</c:v>
                </c:pt>
                <c:pt idx="75478">
                  <c:v>2.4643137254901957</c:v>
                </c:pt>
                <c:pt idx="75479">
                  <c:v>2.4643137254901957</c:v>
                </c:pt>
                <c:pt idx="75480">
                  <c:v>2.4643137254901957</c:v>
                </c:pt>
                <c:pt idx="75481">
                  <c:v>2.4643137254901957</c:v>
                </c:pt>
                <c:pt idx="75482">
                  <c:v>2.4643137254901957</c:v>
                </c:pt>
                <c:pt idx="75483">
                  <c:v>2.4643137254901957</c:v>
                </c:pt>
                <c:pt idx="75484">
                  <c:v>2.4643137254901957</c:v>
                </c:pt>
                <c:pt idx="75485">
                  <c:v>2.4643137254901957</c:v>
                </c:pt>
                <c:pt idx="75486">
                  <c:v>2.4643137254901957</c:v>
                </c:pt>
                <c:pt idx="75487">
                  <c:v>2.4643137254901957</c:v>
                </c:pt>
                <c:pt idx="75488">
                  <c:v>2.4643137254901957</c:v>
                </c:pt>
                <c:pt idx="75489">
                  <c:v>2.4643137254901957</c:v>
                </c:pt>
                <c:pt idx="75490">
                  <c:v>2.4643137254901957</c:v>
                </c:pt>
                <c:pt idx="75491">
                  <c:v>2.4643137254901957</c:v>
                </c:pt>
                <c:pt idx="75492">
                  <c:v>2.4643137254901957</c:v>
                </c:pt>
                <c:pt idx="75493">
                  <c:v>2.4643137254901957</c:v>
                </c:pt>
                <c:pt idx="75494">
                  <c:v>2.4643137254901957</c:v>
                </c:pt>
                <c:pt idx="75495">
                  <c:v>2.4643137254901957</c:v>
                </c:pt>
                <c:pt idx="75496">
                  <c:v>2.4643137254901957</c:v>
                </c:pt>
                <c:pt idx="75497">
                  <c:v>2.4643137254901957</c:v>
                </c:pt>
                <c:pt idx="75498">
                  <c:v>2.4643137254901957</c:v>
                </c:pt>
                <c:pt idx="75499">
                  <c:v>2.4643137254901957</c:v>
                </c:pt>
                <c:pt idx="75500">
                  <c:v>2.4643137254901957</c:v>
                </c:pt>
                <c:pt idx="75501">
                  <c:v>2.4643137254901957</c:v>
                </c:pt>
                <c:pt idx="75502">
                  <c:v>2.4643137254901957</c:v>
                </c:pt>
                <c:pt idx="75503">
                  <c:v>2.4643137254901957</c:v>
                </c:pt>
                <c:pt idx="75504">
                  <c:v>2.4643137254901957</c:v>
                </c:pt>
                <c:pt idx="75505">
                  <c:v>2.4643137254901957</c:v>
                </c:pt>
                <c:pt idx="75506">
                  <c:v>2.4643137254901957</c:v>
                </c:pt>
                <c:pt idx="75507">
                  <c:v>2.4643137254901957</c:v>
                </c:pt>
                <c:pt idx="75508">
                  <c:v>2.4643137254901957</c:v>
                </c:pt>
                <c:pt idx="75509">
                  <c:v>2.4643137254901957</c:v>
                </c:pt>
                <c:pt idx="75510">
                  <c:v>2.4643137254901957</c:v>
                </c:pt>
                <c:pt idx="75511">
                  <c:v>2.4643137254901957</c:v>
                </c:pt>
                <c:pt idx="75512">
                  <c:v>2.6117647058823525</c:v>
                </c:pt>
                <c:pt idx="75513">
                  <c:v>2.6117647058823525</c:v>
                </c:pt>
                <c:pt idx="75514">
                  <c:v>2.6117647058823525</c:v>
                </c:pt>
                <c:pt idx="75515">
                  <c:v>2.6117647058823525</c:v>
                </c:pt>
                <c:pt idx="75516">
                  <c:v>2.6117647058823525</c:v>
                </c:pt>
                <c:pt idx="75517">
                  <c:v>2.6117647058823525</c:v>
                </c:pt>
                <c:pt idx="75518">
                  <c:v>2.6117647058823525</c:v>
                </c:pt>
                <c:pt idx="75519">
                  <c:v>2.6117647058823525</c:v>
                </c:pt>
                <c:pt idx="75520">
                  <c:v>2.6117647058823525</c:v>
                </c:pt>
                <c:pt idx="75521">
                  <c:v>2.6117647058823525</c:v>
                </c:pt>
                <c:pt idx="75522">
                  <c:v>2.6117647058823525</c:v>
                </c:pt>
                <c:pt idx="75523">
                  <c:v>2.6117647058823525</c:v>
                </c:pt>
                <c:pt idx="75524">
                  <c:v>2.6117647058823525</c:v>
                </c:pt>
                <c:pt idx="75525">
                  <c:v>2.6117647058823525</c:v>
                </c:pt>
                <c:pt idx="75526">
                  <c:v>2.6117647058823525</c:v>
                </c:pt>
                <c:pt idx="75527">
                  <c:v>2.6117647058823525</c:v>
                </c:pt>
                <c:pt idx="75528">
                  <c:v>2.6117647058823525</c:v>
                </c:pt>
                <c:pt idx="75529">
                  <c:v>2.6117647058823525</c:v>
                </c:pt>
                <c:pt idx="75530">
                  <c:v>2.6117647058823525</c:v>
                </c:pt>
                <c:pt idx="75531">
                  <c:v>2.6117647058823525</c:v>
                </c:pt>
                <c:pt idx="75532">
                  <c:v>2.6117647058823525</c:v>
                </c:pt>
                <c:pt idx="75533">
                  <c:v>2.6117647058823525</c:v>
                </c:pt>
                <c:pt idx="75534">
                  <c:v>2.6117647058823525</c:v>
                </c:pt>
                <c:pt idx="75535">
                  <c:v>2.6117647058823525</c:v>
                </c:pt>
                <c:pt idx="75536">
                  <c:v>2.6117647058823525</c:v>
                </c:pt>
                <c:pt idx="75537">
                  <c:v>2.6117647058823525</c:v>
                </c:pt>
                <c:pt idx="75538">
                  <c:v>2.6117647058823525</c:v>
                </c:pt>
                <c:pt idx="75539">
                  <c:v>2.6117647058823525</c:v>
                </c:pt>
                <c:pt idx="75540">
                  <c:v>2.6117647058823525</c:v>
                </c:pt>
                <c:pt idx="75541">
                  <c:v>2.6117647058823525</c:v>
                </c:pt>
                <c:pt idx="75542">
                  <c:v>2.6117647058823525</c:v>
                </c:pt>
                <c:pt idx="75543">
                  <c:v>2.6117647058823525</c:v>
                </c:pt>
                <c:pt idx="75544">
                  <c:v>2.6117647058823525</c:v>
                </c:pt>
                <c:pt idx="75545">
                  <c:v>2.6117647058823525</c:v>
                </c:pt>
                <c:pt idx="75546">
                  <c:v>2.6117647058823525</c:v>
                </c:pt>
                <c:pt idx="75547">
                  <c:v>2.6117647058823525</c:v>
                </c:pt>
                <c:pt idx="75548">
                  <c:v>2.6117647058823525</c:v>
                </c:pt>
                <c:pt idx="75549">
                  <c:v>2.4643137254901957</c:v>
                </c:pt>
                <c:pt idx="75550">
                  <c:v>2.4643137254901957</c:v>
                </c:pt>
                <c:pt idx="75551">
                  <c:v>2.4643137254901957</c:v>
                </c:pt>
                <c:pt idx="75552">
                  <c:v>2.4643137254901957</c:v>
                </c:pt>
                <c:pt idx="75553">
                  <c:v>2.4643137254901957</c:v>
                </c:pt>
                <c:pt idx="75554">
                  <c:v>2.4643137254901957</c:v>
                </c:pt>
                <c:pt idx="75555">
                  <c:v>2.4643137254901957</c:v>
                </c:pt>
                <c:pt idx="75556">
                  <c:v>2.4643137254901957</c:v>
                </c:pt>
                <c:pt idx="75557">
                  <c:v>2.4643137254901957</c:v>
                </c:pt>
                <c:pt idx="75558">
                  <c:v>2.4643137254901957</c:v>
                </c:pt>
                <c:pt idx="75559">
                  <c:v>2.4643137254901957</c:v>
                </c:pt>
                <c:pt idx="75560">
                  <c:v>2.4643137254901957</c:v>
                </c:pt>
                <c:pt idx="75561">
                  <c:v>2.4643137254901957</c:v>
                </c:pt>
                <c:pt idx="75562">
                  <c:v>2.4643137254901957</c:v>
                </c:pt>
                <c:pt idx="75563">
                  <c:v>2.4643137254901957</c:v>
                </c:pt>
                <c:pt idx="75564">
                  <c:v>2.4643137254901957</c:v>
                </c:pt>
                <c:pt idx="75565">
                  <c:v>2.4643137254901957</c:v>
                </c:pt>
                <c:pt idx="75566">
                  <c:v>2.4643137254901957</c:v>
                </c:pt>
                <c:pt idx="75567">
                  <c:v>2.4643137254901957</c:v>
                </c:pt>
                <c:pt idx="75568">
                  <c:v>2.4643137254901957</c:v>
                </c:pt>
                <c:pt idx="75569">
                  <c:v>2.4643137254901957</c:v>
                </c:pt>
                <c:pt idx="75570">
                  <c:v>2.4643137254901957</c:v>
                </c:pt>
                <c:pt idx="75571">
                  <c:v>2.4643137254901957</c:v>
                </c:pt>
                <c:pt idx="75572">
                  <c:v>2.4643137254901957</c:v>
                </c:pt>
                <c:pt idx="75573">
                  <c:v>2.4643137254901957</c:v>
                </c:pt>
                <c:pt idx="75574">
                  <c:v>2.4643137254901957</c:v>
                </c:pt>
                <c:pt idx="75575">
                  <c:v>2.4643137254901957</c:v>
                </c:pt>
                <c:pt idx="75576">
                  <c:v>2.4643137254901957</c:v>
                </c:pt>
                <c:pt idx="75577">
                  <c:v>2.4643137254901957</c:v>
                </c:pt>
                <c:pt idx="75578">
                  <c:v>2.4643137254901957</c:v>
                </c:pt>
                <c:pt idx="75579">
                  <c:v>2.4643137254901957</c:v>
                </c:pt>
                <c:pt idx="75580">
                  <c:v>2.4643137254901957</c:v>
                </c:pt>
                <c:pt idx="75581">
                  <c:v>2.4643137254901957</c:v>
                </c:pt>
                <c:pt idx="75582">
                  <c:v>2.4643137254901957</c:v>
                </c:pt>
                <c:pt idx="75583">
                  <c:v>2.4643137254901957</c:v>
                </c:pt>
                <c:pt idx="75584">
                  <c:v>2.4643137254901957</c:v>
                </c:pt>
                <c:pt idx="75585">
                  <c:v>2.4643137254901957</c:v>
                </c:pt>
                <c:pt idx="75586">
                  <c:v>2.4643137254901957</c:v>
                </c:pt>
                <c:pt idx="75587">
                  <c:v>2.4643137254901957</c:v>
                </c:pt>
                <c:pt idx="75588">
                  <c:v>2.4643137254901957</c:v>
                </c:pt>
                <c:pt idx="75589">
                  <c:v>2.4643137254901957</c:v>
                </c:pt>
                <c:pt idx="75590">
                  <c:v>2.4643137254901957</c:v>
                </c:pt>
                <c:pt idx="75591">
                  <c:v>2.4643137254901957</c:v>
                </c:pt>
                <c:pt idx="75592">
                  <c:v>2.4643137254901957</c:v>
                </c:pt>
                <c:pt idx="75593">
                  <c:v>2.4643137254901957</c:v>
                </c:pt>
                <c:pt idx="75594">
                  <c:v>2.4643137254901957</c:v>
                </c:pt>
                <c:pt idx="75595">
                  <c:v>2.4643137254901957</c:v>
                </c:pt>
                <c:pt idx="75596">
                  <c:v>2.4643137254901957</c:v>
                </c:pt>
                <c:pt idx="75597">
                  <c:v>2.4643137254901957</c:v>
                </c:pt>
                <c:pt idx="75598">
                  <c:v>2.4643137254901957</c:v>
                </c:pt>
                <c:pt idx="75599">
                  <c:v>2.4643137254901957</c:v>
                </c:pt>
                <c:pt idx="75600">
                  <c:v>2.4643137254901957</c:v>
                </c:pt>
                <c:pt idx="75601">
                  <c:v>2.4643137254901957</c:v>
                </c:pt>
                <c:pt idx="75602">
                  <c:v>2.4643137254901957</c:v>
                </c:pt>
                <c:pt idx="75603">
                  <c:v>2.4643137254901957</c:v>
                </c:pt>
                <c:pt idx="75604">
                  <c:v>2.4643137254901957</c:v>
                </c:pt>
                <c:pt idx="75605">
                  <c:v>2.4643137254901957</c:v>
                </c:pt>
                <c:pt idx="75606">
                  <c:v>2.4643137254901957</c:v>
                </c:pt>
                <c:pt idx="75607">
                  <c:v>2.4643137254901957</c:v>
                </c:pt>
                <c:pt idx="75608">
                  <c:v>2.4643137254901957</c:v>
                </c:pt>
                <c:pt idx="75609">
                  <c:v>2.6117647058823525</c:v>
                </c:pt>
                <c:pt idx="75610">
                  <c:v>2.6117647058823525</c:v>
                </c:pt>
                <c:pt idx="75611">
                  <c:v>2.6117647058823525</c:v>
                </c:pt>
                <c:pt idx="75612">
                  <c:v>2.6117647058823525</c:v>
                </c:pt>
                <c:pt idx="75613">
                  <c:v>2.6117647058823525</c:v>
                </c:pt>
                <c:pt idx="75614">
                  <c:v>2.6117647058823525</c:v>
                </c:pt>
                <c:pt idx="75615">
                  <c:v>2.6117647058823525</c:v>
                </c:pt>
                <c:pt idx="75616">
                  <c:v>2.6117647058823525</c:v>
                </c:pt>
                <c:pt idx="75617">
                  <c:v>2.6117647058823525</c:v>
                </c:pt>
                <c:pt idx="75618">
                  <c:v>2.6117647058823525</c:v>
                </c:pt>
                <c:pt idx="75619">
                  <c:v>2.6117647058823525</c:v>
                </c:pt>
                <c:pt idx="75620">
                  <c:v>2.6117647058823525</c:v>
                </c:pt>
                <c:pt idx="75621">
                  <c:v>2.6117647058823525</c:v>
                </c:pt>
                <c:pt idx="75622">
                  <c:v>2.6117647058823525</c:v>
                </c:pt>
                <c:pt idx="75623">
                  <c:v>2.6117647058823525</c:v>
                </c:pt>
                <c:pt idx="75624">
                  <c:v>2.6117647058823525</c:v>
                </c:pt>
                <c:pt idx="75625">
                  <c:v>2.6117647058823525</c:v>
                </c:pt>
                <c:pt idx="75626">
                  <c:v>2.6117647058823525</c:v>
                </c:pt>
                <c:pt idx="75627">
                  <c:v>2.6117647058823525</c:v>
                </c:pt>
                <c:pt idx="75628">
                  <c:v>2.6117647058823525</c:v>
                </c:pt>
                <c:pt idx="75629">
                  <c:v>2.6117647058823525</c:v>
                </c:pt>
                <c:pt idx="75630">
                  <c:v>2.6117647058823525</c:v>
                </c:pt>
                <c:pt idx="75631">
                  <c:v>2.6117647058823525</c:v>
                </c:pt>
                <c:pt idx="75632">
                  <c:v>2.6117647058823525</c:v>
                </c:pt>
                <c:pt idx="75633">
                  <c:v>2.6117647058823525</c:v>
                </c:pt>
                <c:pt idx="75634">
                  <c:v>2.6117647058823525</c:v>
                </c:pt>
                <c:pt idx="75635">
                  <c:v>2.6117647058823525</c:v>
                </c:pt>
                <c:pt idx="75636">
                  <c:v>2.6117647058823525</c:v>
                </c:pt>
                <c:pt idx="75637">
                  <c:v>2.6117647058823525</c:v>
                </c:pt>
                <c:pt idx="75638">
                  <c:v>2.6117647058823525</c:v>
                </c:pt>
                <c:pt idx="75639">
                  <c:v>2.6117647058823525</c:v>
                </c:pt>
                <c:pt idx="75640">
                  <c:v>2.6117647058823525</c:v>
                </c:pt>
                <c:pt idx="75641">
                  <c:v>2.6117647058823525</c:v>
                </c:pt>
                <c:pt idx="75642">
                  <c:v>2.6117647058823525</c:v>
                </c:pt>
                <c:pt idx="75643">
                  <c:v>2.6117647058823525</c:v>
                </c:pt>
                <c:pt idx="75644">
                  <c:v>2.6117647058823525</c:v>
                </c:pt>
                <c:pt idx="75645">
                  <c:v>2.4643137254901957</c:v>
                </c:pt>
                <c:pt idx="75646">
                  <c:v>2.4643137254901957</c:v>
                </c:pt>
                <c:pt idx="75647">
                  <c:v>2.4643137254901957</c:v>
                </c:pt>
                <c:pt idx="75648">
                  <c:v>2.4643137254901957</c:v>
                </c:pt>
                <c:pt idx="75649">
                  <c:v>2.4643137254901957</c:v>
                </c:pt>
                <c:pt idx="75650">
                  <c:v>2.4643137254901957</c:v>
                </c:pt>
                <c:pt idx="75651">
                  <c:v>2.4643137254901957</c:v>
                </c:pt>
                <c:pt idx="75652">
                  <c:v>2.4643137254901957</c:v>
                </c:pt>
                <c:pt idx="75653">
                  <c:v>2.4643137254901957</c:v>
                </c:pt>
                <c:pt idx="75654">
                  <c:v>2.4643137254901957</c:v>
                </c:pt>
                <c:pt idx="75655">
                  <c:v>2.4643137254901957</c:v>
                </c:pt>
                <c:pt idx="75656">
                  <c:v>2.4643137254901957</c:v>
                </c:pt>
                <c:pt idx="75657">
                  <c:v>2.4643137254901957</c:v>
                </c:pt>
                <c:pt idx="75658">
                  <c:v>2.4643137254901957</c:v>
                </c:pt>
                <c:pt idx="75659">
                  <c:v>2.4643137254901957</c:v>
                </c:pt>
                <c:pt idx="75660">
                  <c:v>2.4643137254901957</c:v>
                </c:pt>
                <c:pt idx="75661">
                  <c:v>2.4643137254901957</c:v>
                </c:pt>
                <c:pt idx="75662">
                  <c:v>2.4643137254901957</c:v>
                </c:pt>
                <c:pt idx="75663">
                  <c:v>2.4643137254901957</c:v>
                </c:pt>
                <c:pt idx="75664">
                  <c:v>2.4643137254901957</c:v>
                </c:pt>
                <c:pt idx="75665">
                  <c:v>2.4643137254901957</c:v>
                </c:pt>
                <c:pt idx="75666">
                  <c:v>2.4643137254901957</c:v>
                </c:pt>
                <c:pt idx="75667">
                  <c:v>2.4643137254901957</c:v>
                </c:pt>
                <c:pt idx="75668">
                  <c:v>2.4643137254901957</c:v>
                </c:pt>
                <c:pt idx="75669">
                  <c:v>2.4643137254901957</c:v>
                </c:pt>
                <c:pt idx="75670">
                  <c:v>2.4643137254901957</c:v>
                </c:pt>
                <c:pt idx="75671">
                  <c:v>2.4643137254901957</c:v>
                </c:pt>
                <c:pt idx="75672">
                  <c:v>2.4643137254901957</c:v>
                </c:pt>
                <c:pt idx="75673">
                  <c:v>2.4643137254901957</c:v>
                </c:pt>
                <c:pt idx="75674">
                  <c:v>2.4643137254901957</c:v>
                </c:pt>
                <c:pt idx="75675">
                  <c:v>2.4643137254901957</c:v>
                </c:pt>
                <c:pt idx="75676">
                  <c:v>2.4643137254901957</c:v>
                </c:pt>
                <c:pt idx="75677">
                  <c:v>2.4643137254901957</c:v>
                </c:pt>
                <c:pt idx="75678">
                  <c:v>2.4643137254901957</c:v>
                </c:pt>
                <c:pt idx="75679">
                  <c:v>2.4643137254901957</c:v>
                </c:pt>
                <c:pt idx="75680">
                  <c:v>2.4643137254901957</c:v>
                </c:pt>
                <c:pt idx="75681">
                  <c:v>2.4643137254901957</c:v>
                </c:pt>
                <c:pt idx="75682">
                  <c:v>2.4643137254901957</c:v>
                </c:pt>
                <c:pt idx="75683">
                  <c:v>2.4643137254901957</c:v>
                </c:pt>
                <c:pt idx="75684">
                  <c:v>2.4643137254901957</c:v>
                </c:pt>
                <c:pt idx="75685">
                  <c:v>2.4643137254901957</c:v>
                </c:pt>
                <c:pt idx="75686">
                  <c:v>2.4643137254901957</c:v>
                </c:pt>
                <c:pt idx="75687">
                  <c:v>2.4643137254901957</c:v>
                </c:pt>
                <c:pt idx="75688">
                  <c:v>2.4643137254901957</c:v>
                </c:pt>
                <c:pt idx="75689">
                  <c:v>2.4643137254901957</c:v>
                </c:pt>
                <c:pt idx="75690">
                  <c:v>2.4643137254901957</c:v>
                </c:pt>
                <c:pt idx="75691">
                  <c:v>2.4643137254901957</c:v>
                </c:pt>
                <c:pt idx="75692">
                  <c:v>2.4643137254901957</c:v>
                </c:pt>
                <c:pt idx="75693">
                  <c:v>2.4643137254901957</c:v>
                </c:pt>
                <c:pt idx="75694">
                  <c:v>2.4643137254901957</c:v>
                </c:pt>
                <c:pt idx="75695">
                  <c:v>2.4643137254901957</c:v>
                </c:pt>
                <c:pt idx="75696">
                  <c:v>2.4643137254901957</c:v>
                </c:pt>
                <c:pt idx="75697">
                  <c:v>2.4643137254901957</c:v>
                </c:pt>
                <c:pt idx="75698">
                  <c:v>2.4643137254901957</c:v>
                </c:pt>
                <c:pt idx="75699">
                  <c:v>2.4643137254901957</c:v>
                </c:pt>
                <c:pt idx="75700">
                  <c:v>2.4643137254901957</c:v>
                </c:pt>
                <c:pt idx="75701">
                  <c:v>2.4643137254901957</c:v>
                </c:pt>
                <c:pt idx="75702">
                  <c:v>2.6117647058823525</c:v>
                </c:pt>
                <c:pt idx="75703">
                  <c:v>2.6117647058823525</c:v>
                </c:pt>
                <c:pt idx="75704">
                  <c:v>2.6117647058823525</c:v>
                </c:pt>
                <c:pt idx="75705">
                  <c:v>2.6117647058823525</c:v>
                </c:pt>
                <c:pt idx="75706">
                  <c:v>2.6117647058823525</c:v>
                </c:pt>
                <c:pt idx="75707">
                  <c:v>2.6117647058823525</c:v>
                </c:pt>
                <c:pt idx="75708">
                  <c:v>2.6117647058823525</c:v>
                </c:pt>
                <c:pt idx="75709">
                  <c:v>2.6117647058823525</c:v>
                </c:pt>
                <c:pt idx="75710">
                  <c:v>2.6117647058823525</c:v>
                </c:pt>
                <c:pt idx="75711">
                  <c:v>2.6117647058823525</c:v>
                </c:pt>
                <c:pt idx="75712">
                  <c:v>2.6117647058823525</c:v>
                </c:pt>
                <c:pt idx="75713">
                  <c:v>2.6117647058823525</c:v>
                </c:pt>
                <c:pt idx="75714">
                  <c:v>2.6117647058823525</c:v>
                </c:pt>
                <c:pt idx="75715">
                  <c:v>2.6117647058823525</c:v>
                </c:pt>
                <c:pt idx="75716">
                  <c:v>2.6117647058823525</c:v>
                </c:pt>
                <c:pt idx="75717">
                  <c:v>2.6117647058823525</c:v>
                </c:pt>
                <c:pt idx="75718">
                  <c:v>2.6117647058823525</c:v>
                </c:pt>
                <c:pt idx="75719">
                  <c:v>2.6117647058823525</c:v>
                </c:pt>
                <c:pt idx="75720">
                  <c:v>2.6117647058823525</c:v>
                </c:pt>
                <c:pt idx="75721">
                  <c:v>2.6117647058823525</c:v>
                </c:pt>
                <c:pt idx="75722">
                  <c:v>2.6117647058823525</c:v>
                </c:pt>
                <c:pt idx="75723">
                  <c:v>2.6117647058823525</c:v>
                </c:pt>
                <c:pt idx="75724">
                  <c:v>2.6117647058823525</c:v>
                </c:pt>
                <c:pt idx="75725">
                  <c:v>2.6117647058823525</c:v>
                </c:pt>
                <c:pt idx="75726">
                  <c:v>2.6117647058823525</c:v>
                </c:pt>
                <c:pt idx="75727">
                  <c:v>2.6117647058823525</c:v>
                </c:pt>
                <c:pt idx="75728">
                  <c:v>2.6117647058823525</c:v>
                </c:pt>
                <c:pt idx="75729">
                  <c:v>2.6117647058823525</c:v>
                </c:pt>
                <c:pt idx="75730">
                  <c:v>2.6117647058823525</c:v>
                </c:pt>
                <c:pt idx="75731">
                  <c:v>2.6117647058823525</c:v>
                </c:pt>
                <c:pt idx="75732">
                  <c:v>2.6117647058823525</c:v>
                </c:pt>
                <c:pt idx="75733">
                  <c:v>2.6117647058823525</c:v>
                </c:pt>
                <c:pt idx="75734">
                  <c:v>2.6117647058823525</c:v>
                </c:pt>
                <c:pt idx="75735">
                  <c:v>2.6117647058823525</c:v>
                </c:pt>
                <c:pt idx="75736">
                  <c:v>2.6117647058823525</c:v>
                </c:pt>
                <c:pt idx="75737">
                  <c:v>2.6117647058823525</c:v>
                </c:pt>
                <c:pt idx="75738">
                  <c:v>2.6117647058823525</c:v>
                </c:pt>
                <c:pt idx="75739">
                  <c:v>2.6117647058823525</c:v>
                </c:pt>
                <c:pt idx="75740">
                  <c:v>2.6117647058823525</c:v>
                </c:pt>
                <c:pt idx="75741">
                  <c:v>2.6117647058823525</c:v>
                </c:pt>
                <c:pt idx="75742">
                  <c:v>2.4643137254901957</c:v>
                </c:pt>
                <c:pt idx="75743">
                  <c:v>2.4643137254901957</c:v>
                </c:pt>
                <c:pt idx="75744">
                  <c:v>2.4643137254901957</c:v>
                </c:pt>
                <c:pt idx="75745">
                  <c:v>2.4643137254901957</c:v>
                </c:pt>
                <c:pt idx="75746">
                  <c:v>2.4643137254901957</c:v>
                </c:pt>
                <c:pt idx="75747">
                  <c:v>2.4643137254901957</c:v>
                </c:pt>
                <c:pt idx="75748">
                  <c:v>2.4643137254901957</c:v>
                </c:pt>
                <c:pt idx="75749">
                  <c:v>2.4643137254901957</c:v>
                </c:pt>
                <c:pt idx="75750">
                  <c:v>2.4643137254901957</c:v>
                </c:pt>
                <c:pt idx="75751">
                  <c:v>2.4643137254901957</c:v>
                </c:pt>
                <c:pt idx="75752">
                  <c:v>2.4643137254901957</c:v>
                </c:pt>
                <c:pt idx="75753">
                  <c:v>2.4643137254901957</c:v>
                </c:pt>
                <c:pt idx="75754">
                  <c:v>2.4643137254901957</c:v>
                </c:pt>
                <c:pt idx="75755">
                  <c:v>2.4643137254901957</c:v>
                </c:pt>
                <c:pt idx="75756">
                  <c:v>2.4643137254901957</c:v>
                </c:pt>
                <c:pt idx="75757">
                  <c:v>2.4643137254901957</c:v>
                </c:pt>
                <c:pt idx="75758">
                  <c:v>2.4643137254901957</c:v>
                </c:pt>
                <c:pt idx="75759">
                  <c:v>2.4643137254901957</c:v>
                </c:pt>
                <c:pt idx="75760">
                  <c:v>2.4643137254901957</c:v>
                </c:pt>
                <c:pt idx="75761">
                  <c:v>2.4643137254901957</c:v>
                </c:pt>
                <c:pt idx="75762">
                  <c:v>2.4643137254901957</c:v>
                </c:pt>
                <c:pt idx="75763">
                  <c:v>2.4643137254901957</c:v>
                </c:pt>
                <c:pt idx="75764">
                  <c:v>2.4643137254901957</c:v>
                </c:pt>
                <c:pt idx="75765">
                  <c:v>2.4643137254901957</c:v>
                </c:pt>
                <c:pt idx="75766">
                  <c:v>2.4643137254901957</c:v>
                </c:pt>
                <c:pt idx="75767">
                  <c:v>2.4643137254901957</c:v>
                </c:pt>
                <c:pt idx="75768">
                  <c:v>2.4643137254901957</c:v>
                </c:pt>
                <c:pt idx="75769">
                  <c:v>2.4643137254901957</c:v>
                </c:pt>
                <c:pt idx="75770">
                  <c:v>2.4643137254901957</c:v>
                </c:pt>
                <c:pt idx="75771">
                  <c:v>2.4643137254901957</c:v>
                </c:pt>
                <c:pt idx="75772">
                  <c:v>2.4643137254901957</c:v>
                </c:pt>
                <c:pt idx="75773">
                  <c:v>2.4643137254901957</c:v>
                </c:pt>
                <c:pt idx="75774">
                  <c:v>2.4643137254901957</c:v>
                </c:pt>
                <c:pt idx="75775">
                  <c:v>2.4643137254901957</c:v>
                </c:pt>
                <c:pt idx="75776">
                  <c:v>2.4643137254901957</c:v>
                </c:pt>
                <c:pt idx="75777">
                  <c:v>2.4643137254901957</c:v>
                </c:pt>
                <c:pt idx="75778">
                  <c:v>2.4643137254901957</c:v>
                </c:pt>
                <c:pt idx="75779">
                  <c:v>2.4643137254901957</c:v>
                </c:pt>
                <c:pt idx="75780">
                  <c:v>2.4643137254901957</c:v>
                </c:pt>
                <c:pt idx="75781">
                  <c:v>2.4643137254901957</c:v>
                </c:pt>
                <c:pt idx="75782">
                  <c:v>2.4643137254901957</c:v>
                </c:pt>
                <c:pt idx="75783">
                  <c:v>2.4643137254901957</c:v>
                </c:pt>
                <c:pt idx="75784">
                  <c:v>2.4643137254901957</c:v>
                </c:pt>
                <c:pt idx="75785">
                  <c:v>2.4643137254901957</c:v>
                </c:pt>
                <c:pt idx="75786">
                  <c:v>2.4643137254901957</c:v>
                </c:pt>
                <c:pt idx="75787">
                  <c:v>2.4643137254901957</c:v>
                </c:pt>
                <c:pt idx="75788">
                  <c:v>2.4643137254901957</c:v>
                </c:pt>
                <c:pt idx="75789">
                  <c:v>2.4643137254901957</c:v>
                </c:pt>
                <c:pt idx="75790">
                  <c:v>2.4643137254901957</c:v>
                </c:pt>
                <c:pt idx="75791">
                  <c:v>2.4643137254901957</c:v>
                </c:pt>
                <c:pt idx="75792">
                  <c:v>2.4643137254901957</c:v>
                </c:pt>
                <c:pt idx="75793">
                  <c:v>2.4643137254901957</c:v>
                </c:pt>
                <c:pt idx="75794">
                  <c:v>2.4643137254901957</c:v>
                </c:pt>
                <c:pt idx="75795">
                  <c:v>2.4643137254901957</c:v>
                </c:pt>
                <c:pt idx="75796">
                  <c:v>2.4643137254901957</c:v>
                </c:pt>
                <c:pt idx="75797">
                  <c:v>2.4643137254901957</c:v>
                </c:pt>
                <c:pt idx="75798">
                  <c:v>2.4643137254901957</c:v>
                </c:pt>
                <c:pt idx="75799">
                  <c:v>2.6117647058823525</c:v>
                </c:pt>
                <c:pt idx="75800">
                  <c:v>2.6117647058823525</c:v>
                </c:pt>
                <c:pt idx="75801">
                  <c:v>2.6117647058823525</c:v>
                </c:pt>
                <c:pt idx="75802">
                  <c:v>2.6117647058823525</c:v>
                </c:pt>
                <c:pt idx="75803">
                  <c:v>2.6117647058823525</c:v>
                </c:pt>
                <c:pt idx="75804">
                  <c:v>2.6117647058823525</c:v>
                </c:pt>
                <c:pt idx="75805">
                  <c:v>2.6117647058823525</c:v>
                </c:pt>
                <c:pt idx="75806">
                  <c:v>2.6117647058823525</c:v>
                </c:pt>
                <c:pt idx="75807">
                  <c:v>2.6117647058823525</c:v>
                </c:pt>
                <c:pt idx="75808">
                  <c:v>2.6117647058823525</c:v>
                </c:pt>
                <c:pt idx="75809">
                  <c:v>2.6117647058823525</c:v>
                </c:pt>
                <c:pt idx="75810">
                  <c:v>2.6117647058823525</c:v>
                </c:pt>
                <c:pt idx="75811">
                  <c:v>2.6117647058823525</c:v>
                </c:pt>
                <c:pt idx="75812">
                  <c:v>2.6117647058823525</c:v>
                </c:pt>
                <c:pt idx="75813">
                  <c:v>2.6117647058823525</c:v>
                </c:pt>
                <c:pt idx="75814">
                  <c:v>2.6117647058823525</c:v>
                </c:pt>
                <c:pt idx="75815">
                  <c:v>2.6117647058823525</c:v>
                </c:pt>
                <c:pt idx="75816">
                  <c:v>2.6117647058823525</c:v>
                </c:pt>
                <c:pt idx="75817">
                  <c:v>2.6117647058823525</c:v>
                </c:pt>
                <c:pt idx="75818">
                  <c:v>2.6117647058823525</c:v>
                </c:pt>
                <c:pt idx="75819">
                  <c:v>2.6117647058823525</c:v>
                </c:pt>
                <c:pt idx="75820">
                  <c:v>2.6117647058823525</c:v>
                </c:pt>
                <c:pt idx="75821">
                  <c:v>2.6117647058823525</c:v>
                </c:pt>
                <c:pt idx="75822">
                  <c:v>2.6117647058823525</c:v>
                </c:pt>
                <c:pt idx="75823">
                  <c:v>2.6117647058823525</c:v>
                </c:pt>
                <c:pt idx="75824">
                  <c:v>2.6117647058823525</c:v>
                </c:pt>
                <c:pt idx="75825">
                  <c:v>2.6117647058823525</c:v>
                </c:pt>
                <c:pt idx="75826">
                  <c:v>2.6117647058823525</c:v>
                </c:pt>
                <c:pt idx="75827">
                  <c:v>2.6117647058823525</c:v>
                </c:pt>
                <c:pt idx="75828">
                  <c:v>2.6117647058823525</c:v>
                </c:pt>
                <c:pt idx="75829">
                  <c:v>2.6117647058823525</c:v>
                </c:pt>
                <c:pt idx="75830">
                  <c:v>2.6117647058823525</c:v>
                </c:pt>
                <c:pt idx="75831">
                  <c:v>2.6117647058823525</c:v>
                </c:pt>
                <c:pt idx="75832">
                  <c:v>2.6117647058823525</c:v>
                </c:pt>
                <c:pt idx="75833">
                  <c:v>2.6117647058823525</c:v>
                </c:pt>
                <c:pt idx="75834">
                  <c:v>2.6117647058823525</c:v>
                </c:pt>
                <c:pt idx="75835">
                  <c:v>2.6117647058823525</c:v>
                </c:pt>
                <c:pt idx="75836">
                  <c:v>2.4643137254901957</c:v>
                </c:pt>
                <c:pt idx="75837">
                  <c:v>2.4643137254901957</c:v>
                </c:pt>
                <c:pt idx="75838">
                  <c:v>2.4643137254901957</c:v>
                </c:pt>
                <c:pt idx="75839">
                  <c:v>2.4643137254901957</c:v>
                </c:pt>
                <c:pt idx="75840">
                  <c:v>2.4643137254901957</c:v>
                </c:pt>
                <c:pt idx="75841">
                  <c:v>2.4643137254901957</c:v>
                </c:pt>
                <c:pt idx="75842">
                  <c:v>2.4643137254901957</c:v>
                </c:pt>
                <c:pt idx="75843">
                  <c:v>2.4643137254901957</c:v>
                </c:pt>
                <c:pt idx="75844">
                  <c:v>2.4643137254901957</c:v>
                </c:pt>
                <c:pt idx="75845">
                  <c:v>2.4643137254901957</c:v>
                </c:pt>
                <c:pt idx="75846">
                  <c:v>2.4643137254901957</c:v>
                </c:pt>
                <c:pt idx="75847">
                  <c:v>2.4643137254901957</c:v>
                </c:pt>
                <c:pt idx="75848">
                  <c:v>2.4643137254901957</c:v>
                </c:pt>
                <c:pt idx="75849">
                  <c:v>2.4643137254901957</c:v>
                </c:pt>
                <c:pt idx="75850">
                  <c:v>2.4643137254901957</c:v>
                </c:pt>
                <c:pt idx="75851">
                  <c:v>2.4643137254901957</c:v>
                </c:pt>
                <c:pt idx="75852">
                  <c:v>2.4643137254901957</c:v>
                </c:pt>
                <c:pt idx="75853">
                  <c:v>2.4643137254901957</c:v>
                </c:pt>
                <c:pt idx="75854">
                  <c:v>2.4643137254901957</c:v>
                </c:pt>
                <c:pt idx="75855">
                  <c:v>2.4643137254901957</c:v>
                </c:pt>
                <c:pt idx="75856">
                  <c:v>2.4643137254901957</c:v>
                </c:pt>
                <c:pt idx="75857">
                  <c:v>2.4643137254901957</c:v>
                </c:pt>
                <c:pt idx="75858">
                  <c:v>2.4643137254901957</c:v>
                </c:pt>
                <c:pt idx="75859">
                  <c:v>2.4643137254901957</c:v>
                </c:pt>
                <c:pt idx="75860">
                  <c:v>2.4643137254901957</c:v>
                </c:pt>
                <c:pt idx="75861">
                  <c:v>2.4643137254901957</c:v>
                </c:pt>
                <c:pt idx="75862">
                  <c:v>2.4643137254901957</c:v>
                </c:pt>
                <c:pt idx="75863">
                  <c:v>2.4643137254901957</c:v>
                </c:pt>
                <c:pt idx="75864">
                  <c:v>2.4643137254901957</c:v>
                </c:pt>
                <c:pt idx="75865">
                  <c:v>2.4643137254901957</c:v>
                </c:pt>
                <c:pt idx="75866">
                  <c:v>2.4643137254901957</c:v>
                </c:pt>
                <c:pt idx="75867">
                  <c:v>2.4643137254901957</c:v>
                </c:pt>
                <c:pt idx="75868">
                  <c:v>2.4643137254901957</c:v>
                </c:pt>
                <c:pt idx="75869">
                  <c:v>2.4643137254901957</c:v>
                </c:pt>
                <c:pt idx="75870">
                  <c:v>2.4643137254901957</c:v>
                </c:pt>
                <c:pt idx="75871">
                  <c:v>2.4643137254901957</c:v>
                </c:pt>
                <c:pt idx="75872">
                  <c:v>2.4643137254901957</c:v>
                </c:pt>
                <c:pt idx="75873">
                  <c:v>2.4643137254901957</c:v>
                </c:pt>
                <c:pt idx="75874">
                  <c:v>2.4643137254901957</c:v>
                </c:pt>
                <c:pt idx="75875">
                  <c:v>2.4643137254901957</c:v>
                </c:pt>
                <c:pt idx="75876">
                  <c:v>2.4643137254901957</c:v>
                </c:pt>
                <c:pt idx="75877">
                  <c:v>2.4643137254901957</c:v>
                </c:pt>
                <c:pt idx="75878">
                  <c:v>2.4643137254901957</c:v>
                </c:pt>
                <c:pt idx="75879">
                  <c:v>2.4643137254901957</c:v>
                </c:pt>
                <c:pt idx="75880">
                  <c:v>2.4643137254901957</c:v>
                </c:pt>
                <c:pt idx="75881">
                  <c:v>2.4643137254901957</c:v>
                </c:pt>
                <c:pt idx="75882">
                  <c:v>2.4643137254901957</c:v>
                </c:pt>
                <c:pt idx="75883">
                  <c:v>2.4643137254901957</c:v>
                </c:pt>
                <c:pt idx="75884">
                  <c:v>2.4643137254901957</c:v>
                </c:pt>
                <c:pt idx="75885">
                  <c:v>2.4643137254901957</c:v>
                </c:pt>
                <c:pt idx="75886">
                  <c:v>2.4643137254901957</c:v>
                </c:pt>
                <c:pt idx="75887">
                  <c:v>2.4643137254901957</c:v>
                </c:pt>
                <c:pt idx="75888">
                  <c:v>2.4643137254901957</c:v>
                </c:pt>
                <c:pt idx="75889">
                  <c:v>2.4643137254901957</c:v>
                </c:pt>
                <c:pt idx="75890">
                  <c:v>2.4643137254901957</c:v>
                </c:pt>
                <c:pt idx="75891">
                  <c:v>2.4643137254901957</c:v>
                </c:pt>
                <c:pt idx="75892">
                  <c:v>2.4643137254901957</c:v>
                </c:pt>
                <c:pt idx="75893">
                  <c:v>2.4643137254901957</c:v>
                </c:pt>
                <c:pt idx="75894">
                  <c:v>2.4643137254901957</c:v>
                </c:pt>
                <c:pt idx="75895">
                  <c:v>2.6117647058823525</c:v>
                </c:pt>
                <c:pt idx="75896">
                  <c:v>2.6117647058823525</c:v>
                </c:pt>
                <c:pt idx="75897">
                  <c:v>2.6117647058823525</c:v>
                </c:pt>
                <c:pt idx="75898">
                  <c:v>2.6117647058823525</c:v>
                </c:pt>
                <c:pt idx="75899">
                  <c:v>2.6117647058823525</c:v>
                </c:pt>
                <c:pt idx="75900">
                  <c:v>2.6117647058823525</c:v>
                </c:pt>
                <c:pt idx="75901">
                  <c:v>2.6117647058823525</c:v>
                </c:pt>
                <c:pt idx="75902">
                  <c:v>2.6117647058823525</c:v>
                </c:pt>
                <c:pt idx="75903">
                  <c:v>2.6117647058823525</c:v>
                </c:pt>
                <c:pt idx="75904">
                  <c:v>2.6117647058823525</c:v>
                </c:pt>
                <c:pt idx="75905">
                  <c:v>2.6117647058823525</c:v>
                </c:pt>
                <c:pt idx="75906">
                  <c:v>2.6117647058823525</c:v>
                </c:pt>
                <c:pt idx="75907">
                  <c:v>2.6117647058823525</c:v>
                </c:pt>
                <c:pt idx="75908">
                  <c:v>2.6117647058823525</c:v>
                </c:pt>
                <c:pt idx="75909">
                  <c:v>2.6117647058823525</c:v>
                </c:pt>
                <c:pt idx="75910">
                  <c:v>2.6117647058823525</c:v>
                </c:pt>
                <c:pt idx="75911">
                  <c:v>2.6117647058823525</c:v>
                </c:pt>
                <c:pt idx="75912">
                  <c:v>2.6117647058823525</c:v>
                </c:pt>
                <c:pt idx="75913">
                  <c:v>2.6117647058823525</c:v>
                </c:pt>
                <c:pt idx="75914">
                  <c:v>2.6117647058823525</c:v>
                </c:pt>
                <c:pt idx="75915">
                  <c:v>2.6117647058823525</c:v>
                </c:pt>
                <c:pt idx="75916">
                  <c:v>2.6117647058823525</c:v>
                </c:pt>
                <c:pt idx="75917">
                  <c:v>2.6117647058823525</c:v>
                </c:pt>
                <c:pt idx="75918">
                  <c:v>2.6117647058823525</c:v>
                </c:pt>
                <c:pt idx="75919">
                  <c:v>2.6117647058823525</c:v>
                </c:pt>
                <c:pt idx="75920">
                  <c:v>2.6117647058823525</c:v>
                </c:pt>
                <c:pt idx="75921">
                  <c:v>2.6117647058823525</c:v>
                </c:pt>
                <c:pt idx="75922">
                  <c:v>2.6117647058823525</c:v>
                </c:pt>
                <c:pt idx="75923">
                  <c:v>2.6117647058823525</c:v>
                </c:pt>
                <c:pt idx="75924">
                  <c:v>2.6117647058823525</c:v>
                </c:pt>
                <c:pt idx="75925">
                  <c:v>2.6117647058823525</c:v>
                </c:pt>
                <c:pt idx="75926">
                  <c:v>2.6117647058823525</c:v>
                </c:pt>
                <c:pt idx="75927">
                  <c:v>2.6117647058823525</c:v>
                </c:pt>
                <c:pt idx="75928">
                  <c:v>2.6117647058823525</c:v>
                </c:pt>
                <c:pt idx="75929">
                  <c:v>2.6117647058823525</c:v>
                </c:pt>
                <c:pt idx="75930">
                  <c:v>2.6117647058823525</c:v>
                </c:pt>
                <c:pt idx="75931">
                  <c:v>2.4643137254901957</c:v>
                </c:pt>
                <c:pt idx="75932">
                  <c:v>2.4643137254901957</c:v>
                </c:pt>
                <c:pt idx="75933">
                  <c:v>2.4643137254901957</c:v>
                </c:pt>
                <c:pt idx="75934">
                  <c:v>2.4643137254901957</c:v>
                </c:pt>
                <c:pt idx="75935">
                  <c:v>2.4643137254901957</c:v>
                </c:pt>
                <c:pt idx="75936">
                  <c:v>2.4643137254901957</c:v>
                </c:pt>
                <c:pt idx="75937">
                  <c:v>2.4643137254901957</c:v>
                </c:pt>
                <c:pt idx="75938">
                  <c:v>2.4643137254901957</c:v>
                </c:pt>
                <c:pt idx="75939">
                  <c:v>2.4643137254901957</c:v>
                </c:pt>
                <c:pt idx="75940">
                  <c:v>2.4643137254901957</c:v>
                </c:pt>
                <c:pt idx="75941">
                  <c:v>2.4643137254901957</c:v>
                </c:pt>
                <c:pt idx="75942">
                  <c:v>2.4643137254901957</c:v>
                </c:pt>
                <c:pt idx="75943">
                  <c:v>2.4643137254901957</c:v>
                </c:pt>
                <c:pt idx="75944">
                  <c:v>2.4643137254901957</c:v>
                </c:pt>
                <c:pt idx="75945">
                  <c:v>2.4643137254901957</c:v>
                </c:pt>
                <c:pt idx="75946">
                  <c:v>2.4643137254901957</c:v>
                </c:pt>
                <c:pt idx="75947">
                  <c:v>2.4643137254901957</c:v>
                </c:pt>
                <c:pt idx="75948">
                  <c:v>2.4643137254901957</c:v>
                </c:pt>
                <c:pt idx="75949">
                  <c:v>2.4643137254901957</c:v>
                </c:pt>
                <c:pt idx="75950">
                  <c:v>2.4643137254901957</c:v>
                </c:pt>
                <c:pt idx="75951">
                  <c:v>2.4643137254901957</c:v>
                </c:pt>
                <c:pt idx="75952">
                  <c:v>2.4643137254901957</c:v>
                </c:pt>
                <c:pt idx="75953">
                  <c:v>2.4643137254901957</c:v>
                </c:pt>
                <c:pt idx="75954">
                  <c:v>2.4643137254901957</c:v>
                </c:pt>
                <c:pt idx="75955">
                  <c:v>2.4643137254901957</c:v>
                </c:pt>
                <c:pt idx="75956">
                  <c:v>2.4643137254901957</c:v>
                </c:pt>
                <c:pt idx="75957">
                  <c:v>2.4643137254901957</c:v>
                </c:pt>
                <c:pt idx="75958">
                  <c:v>2.4643137254901957</c:v>
                </c:pt>
                <c:pt idx="75959">
                  <c:v>2.4643137254901957</c:v>
                </c:pt>
                <c:pt idx="75960">
                  <c:v>2.4643137254901957</c:v>
                </c:pt>
                <c:pt idx="75961">
                  <c:v>2.4643137254901957</c:v>
                </c:pt>
                <c:pt idx="75962">
                  <c:v>2.4643137254901957</c:v>
                </c:pt>
                <c:pt idx="75963">
                  <c:v>2.4643137254901957</c:v>
                </c:pt>
                <c:pt idx="75964">
                  <c:v>2.4643137254901957</c:v>
                </c:pt>
                <c:pt idx="75965">
                  <c:v>2.4643137254901957</c:v>
                </c:pt>
                <c:pt idx="75966">
                  <c:v>2.4643137254901957</c:v>
                </c:pt>
                <c:pt idx="75967">
                  <c:v>2.4643137254901957</c:v>
                </c:pt>
                <c:pt idx="75968">
                  <c:v>2.4643137254901957</c:v>
                </c:pt>
                <c:pt idx="75969">
                  <c:v>2.4643137254901957</c:v>
                </c:pt>
                <c:pt idx="75970">
                  <c:v>2.4643137254901957</c:v>
                </c:pt>
                <c:pt idx="75971">
                  <c:v>2.4643137254901957</c:v>
                </c:pt>
                <c:pt idx="75972">
                  <c:v>2.4643137254901957</c:v>
                </c:pt>
                <c:pt idx="75973">
                  <c:v>2.4643137254901957</c:v>
                </c:pt>
                <c:pt idx="75974">
                  <c:v>2.4643137254901957</c:v>
                </c:pt>
                <c:pt idx="75975">
                  <c:v>2.4643137254901957</c:v>
                </c:pt>
                <c:pt idx="75976">
                  <c:v>2.4643137254901957</c:v>
                </c:pt>
                <c:pt idx="75977">
                  <c:v>2.4643137254901957</c:v>
                </c:pt>
                <c:pt idx="75978">
                  <c:v>2.4643137254901957</c:v>
                </c:pt>
                <c:pt idx="75979">
                  <c:v>2.4643137254901957</c:v>
                </c:pt>
                <c:pt idx="75980">
                  <c:v>2.4643137254901957</c:v>
                </c:pt>
                <c:pt idx="75981">
                  <c:v>2.4643137254901957</c:v>
                </c:pt>
                <c:pt idx="75982">
                  <c:v>2.4643137254901957</c:v>
                </c:pt>
                <c:pt idx="75983">
                  <c:v>2.4643137254901957</c:v>
                </c:pt>
                <c:pt idx="75984">
                  <c:v>2.4643137254901957</c:v>
                </c:pt>
                <c:pt idx="75985">
                  <c:v>2.4643137254901957</c:v>
                </c:pt>
                <c:pt idx="75986">
                  <c:v>2.4643137254901957</c:v>
                </c:pt>
                <c:pt idx="75987">
                  <c:v>2.4643137254901957</c:v>
                </c:pt>
                <c:pt idx="75988">
                  <c:v>2.4643137254901957</c:v>
                </c:pt>
                <c:pt idx="75989">
                  <c:v>2.4643137254901957</c:v>
                </c:pt>
                <c:pt idx="75990">
                  <c:v>2.6117647058823525</c:v>
                </c:pt>
                <c:pt idx="75991">
                  <c:v>2.6117647058823525</c:v>
                </c:pt>
                <c:pt idx="75992">
                  <c:v>2.6117647058823525</c:v>
                </c:pt>
                <c:pt idx="75993">
                  <c:v>2.6117647058823525</c:v>
                </c:pt>
                <c:pt idx="75994">
                  <c:v>2.6117647058823525</c:v>
                </c:pt>
                <c:pt idx="75995">
                  <c:v>2.6117647058823525</c:v>
                </c:pt>
                <c:pt idx="75996">
                  <c:v>2.6117647058823525</c:v>
                </c:pt>
                <c:pt idx="75997">
                  <c:v>2.6117647058823525</c:v>
                </c:pt>
                <c:pt idx="75998">
                  <c:v>2.6117647058823525</c:v>
                </c:pt>
                <c:pt idx="75999">
                  <c:v>2.6117647058823525</c:v>
                </c:pt>
                <c:pt idx="76000">
                  <c:v>2.6117647058823525</c:v>
                </c:pt>
                <c:pt idx="76001">
                  <c:v>2.6117647058823525</c:v>
                </c:pt>
                <c:pt idx="76002">
                  <c:v>2.6117647058823525</c:v>
                </c:pt>
                <c:pt idx="76003">
                  <c:v>2.6117647058823525</c:v>
                </c:pt>
                <c:pt idx="76004">
                  <c:v>2.6117647058823525</c:v>
                </c:pt>
                <c:pt idx="76005">
                  <c:v>2.6117647058823525</c:v>
                </c:pt>
                <c:pt idx="76006">
                  <c:v>2.6117647058823525</c:v>
                </c:pt>
                <c:pt idx="76007">
                  <c:v>2.6117647058823525</c:v>
                </c:pt>
                <c:pt idx="76008">
                  <c:v>2.6117647058823525</c:v>
                </c:pt>
                <c:pt idx="76009">
                  <c:v>2.6117647058823525</c:v>
                </c:pt>
                <c:pt idx="76010">
                  <c:v>2.6117647058823525</c:v>
                </c:pt>
                <c:pt idx="76011">
                  <c:v>2.6117647058823525</c:v>
                </c:pt>
                <c:pt idx="76012">
                  <c:v>2.6117647058823525</c:v>
                </c:pt>
                <c:pt idx="76013">
                  <c:v>2.6117647058823525</c:v>
                </c:pt>
                <c:pt idx="76014">
                  <c:v>2.6117647058823525</c:v>
                </c:pt>
                <c:pt idx="76015">
                  <c:v>2.6117647058823525</c:v>
                </c:pt>
                <c:pt idx="76016">
                  <c:v>2.6117647058823525</c:v>
                </c:pt>
                <c:pt idx="76017">
                  <c:v>2.6117647058823525</c:v>
                </c:pt>
                <c:pt idx="76018">
                  <c:v>2.6117647058823525</c:v>
                </c:pt>
                <c:pt idx="76019">
                  <c:v>2.6117647058823525</c:v>
                </c:pt>
                <c:pt idx="76020">
                  <c:v>2.6117647058823525</c:v>
                </c:pt>
                <c:pt idx="76021">
                  <c:v>2.6117647058823525</c:v>
                </c:pt>
                <c:pt idx="76022">
                  <c:v>2.6117647058823525</c:v>
                </c:pt>
                <c:pt idx="76023">
                  <c:v>2.6117647058823525</c:v>
                </c:pt>
                <c:pt idx="76024">
                  <c:v>2.6117647058823525</c:v>
                </c:pt>
                <c:pt idx="76025">
                  <c:v>2.6117647058823525</c:v>
                </c:pt>
                <c:pt idx="76026">
                  <c:v>2.6117647058823525</c:v>
                </c:pt>
                <c:pt idx="76027">
                  <c:v>2.6117647058823525</c:v>
                </c:pt>
                <c:pt idx="76028">
                  <c:v>2.4643137254901957</c:v>
                </c:pt>
                <c:pt idx="76029">
                  <c:v>2.4643137254901957</c:v>
                </c:pt>
                <c:pt idx="76030">
                  <c:v>2.4643137254901957</c:v>
                </c:pt>
                <c:pt idx="76031">
                  <c:v>2.4643137254901957</c:v>
                </c:pt>
                <c:pt idx="76032">
                  <c:v>2.4643137254901957</c:v>
                </c:pt>
                <c:pt idx="76033">
                  <c:v>2.4643137254901957</c:v>
                </c:pt>
                <c:pt idx="76034">
                  <c:v>2.4643137254901957</c:v>
                </c:pt>
                <c:pt idx="76035">
                  <c:v>2.4643137254901957</c:v>
                </c:pt>
                <c:pt idx="76036">
                  <c:v>2.4643137254901957</c:v>
                </c:pt>
                <c:pt idx="76037">
                  <c:v>2.4643137254901957</c:v>
                </c:pt>
                <c:pt idx="76038">
                  <c:v>2.4643137254901957</c:v>
                </c:pt>
                <c:pt idx="76039">
                  <c:v>2.4643137254901957</c:v>
                </c:pt>
                <c:pt idx="76040">
                  <c:v>2.4643137254901957</c:v>
                </c:pt>
                <c:pt idx="76041">
                  <c:v>2.4643137254901957</c:v>
                </c:pt>
                <c:pt idx="76042">
                  <c:v>2.4643137254901957</c:v>
                </c:pt>
                <c:pt idx="76043">
                  <c:v>2.4643137254901957</c:v>
                </c:pt>
                <c:pt idx="76044">
                  <c:v>2.4643137254901957</c:v>
                </c:pt>
                <c:pt idx="76045">
                  <c:v>2.4643137254901957</c:v>
                </c:pt>
                <c:pt idx="76046">
                  <c:v>2.4643137254901957</c:v>
                </c:pt>
                <c:pt idx="76047">
                  <c:v>2.4643137254901957</c:v>
                </c:pt>
                <c:pt idx="76048">
                  <c:v>2.4643137254901957</c:v>
                </c:pt>
                <c:pt idx="76049">
                  <c:v>2.4643137254901957</c:v>
                </c:pt>
                <c:pt idx="76050">
                  <c:v>2.4643137254901957</c:v>
                </c:pt>
                <c:pt idx="76051">
                  <c:v>2.4643137254901957</c:v>
                </c:pt>
                <c:pt idx="76052">
                  <c:v>2.4643137254901957</c:v>
                </c:pt>
                <c:pt idx="76053">
                  <c:v>2.4643137254901957</c:v>
                </c:pt>
                <c:pt idx="76054">
                  <c:v>2.4643137254901957</c:v>
                </c:pt>
                <c:pt idx="76055">
                  <c:v>2.4643137254901957</c:v>
                </c:pt>
                <c:pt idx="76056">
                  <c:v>2.4643137254901957</c:v>
                </c:pt>
                <c:pt idx="76057">
                  <c:v>2.4643137254901957</c:v>
                </c:pt>
                <c:pt idx="76058">
                  <c:v>2.4643137254901957</c:v>
                </c:pt>
                <c:pt idx="76059">
                  <c:v>2.4643137254901957</c:v>
                </c:pt>
                <c:pt idx="76060">
                  <c:v>2.4643137254901957</c:v>
                </c:pt>
                <c:pt idx="76061">
                  <c:v>2.4643137254901957</c:v>
                </c:pt>
                <c:pt idx="76062">
                  <c:v>2.4643137254901957</c:v>
                </c:pt>
                <c:pt idx="76063">
                  <c:v>2.4643137254901957</c:v>
                </c:pt>
                <c:pt idx="76064">
                  <c:v>2.4643137254901957</c:v>
                </c:pt>
                <c:pt idx="76065">
                  <c:v>2.4643137254901957</c:v>
                </c:pt>
                <c:pt idx="76066">
                  <c:v>2.4643137254901957</c:v>
                </c:pt>
                <c:pt idx="76067">
                  <c:v>2.4643137254901957</c:v>
                </c:pt>
                <c:pt idx="76068">
                  <c:v>2.4643137254901957</c:v>
                </c:pt>
                <c:pt idx="76069">
                  <c:v>2.4643137254901957</c:v>
                </c:pt>
                <c:pt idx="76070">
                  <c:v>2.4643137254901957</c:v>
                </c:pt>
                <c:pt idx="76071">
                  <c:v>2.4643137254901957</c:v>
                </c:pt>
                <c:pt idx="76072">
                  <c:v>2.4643137254901957</c:v>
                </c:pt>
                <c:pt idx="76073">
                  <c:v>2.4643137254901957</c:v>
                </c:pt>
                <c:pt idx="76074">
                  <c:v>2.4643137254901957</c:v>
                </c:pt>
                <c:pt idx="76075">
                  <c:v>2.4643137254901957</c:v>
                </c:pt>
                <c:pt idx="76076">
                  <c:v>2.4643137254901957</c:v>
                </c:pt>
                <c:pt idx="76077">
                  <c:v>2.4643137254901957</c:v>
                </c:pt>
                <c:pt idx="76078">
                  <c:v>2.4643137254901957</c:v>
                </c:pt>
                <c:pt idx="76079">
                  <c:v>2.4643137254901957</c:v>
                </c:pt>
                <c:pt idx="76080">
                  <c:v>2.4643137254901957</c:v>
                </c:pt>
                <c:pt idx="76081">
                  <c:v>2.4643137254901957</c:v>
                </c:pt>
                <c:pt idx="76082">
                  <c:v>2.4643137254901957</c:v>
                </c:pt>
                <c:pt idx="76083">
                  <c:v>2.6117647058823525</c:v>
                </c:pt>
                <c:pt idx="76084">
                  <c:v>2.6117647058823525</c:v>
                </c:pt>
                <c:pt idx="76085">
                  <c:v>2.6117647058823525</c:v>
                </c:pt>
                <c:pt idx="76086">
                  <c:v>2.6117647058823525</c:v>
                </c:pt>
                <c:pt idx="76087">
                  <c:v>2.6117647058823525</c:v>
                </c:pt>
                <c:pt idx="76088">
                  <c:v>2.6117647058823525</c:v>
                </c:pt>
                <c:pt idx="76089">
                  <c:v>2.6117647058823525</c:v>
                </c:pt>
                <c:pt idx="76090">
                  <c:v>2.6117647058823525</c:v>
                </c:pt>
                <c:pt idx="76091">
                  <c:v>2.6117647058823525</c:v>
                </c:pt>
                <c:pt idx="76092">
                  <c:v>2.6117647058823525</c:v>
                </c:pt>
                <c:pt idx="76093">
                  <c:v>2.6117647058823525</c:v>
                </c:pt>
                <c:pt idx="76094">
                  <c:v>2.6117647058823525</c:v>
                </c:pt>
                <c:pt idx="76095">
                  <c:v>2.6117647058823525</c:v>
                </c:pt>
                <c:pt idx="76096">
                  <c:v>2.6117647058823525</c:v>
                </c:pt>
                <c:pt idx="76097">
                  <c:v>2.6117647058823525</c:v>
                </c:pt>
                <c:pt idx="76098">
                  <c:v>2.6117647058823525</c:v>
                </c:pt>
                <c:pt idx="76099">
                  <c:v>2.6117647058823525</c:v>
                </c:pt>
                <c:pt idx="76100">
                  <c:v>2.6117647058823525</c:v>
                </c:pt>
                <c:pt idx="76101">
                  <c:v>2.6117647058823525</c:v>
                </c:pt>
                <c:pt idx="76102">
                  <c:v>2.6117647058823525</c:v>
                </c:pt>
                <c:pt idx="76103">
                  <c:v>2.6117647058823525</c:v>
                </c:pt>
                <c:pt idx="76104">
                  <c:v>2.6117647058823525</c:v>
                </c:pt>
                <c:pt idx="76105">
                  <c:v>2.6117647058823525</c:v>
                </c:pt>
                <c:pt idx="76106">
                  <c:v>2.6117647058823525</c:v>
                </c:pt>
                <c:pt idx="76107">
                  <c:v>2.6117647058823525</c:v>
                </c:pt>
                <c:pt idx="76108">
                  <c:v>2.6117647058823525</c:v>
                </c:pt>
                <c:pt idx="76109">
                  <c:v>2.6117647058823525</c:v>
                </c:pt>
                <c:pt idx="76110">
                  <c:v>2.6117647058823525</c:v>
                </c:pt>
                <c:pt idx="76111">
                  <c:v>2.6117647058823525</c:v>
                </c:pt>
                <c:pt idx="76112">
                  <c:v>2.6117647058823525</c:v>
                </c:pt>
                <c:pt idx="76113">
                  <c:v>2.6117647058823525</c:v>
                </c:pt>
                <c:pt idx="76114">
                  <c:v>2.6117647058823525</c:v>
                </c:pt>
                <c:pt idx="76115">
                  <c:v>2.6117647058823525</c:v>
                </c:pt>
                <c:pt idx="76116">
                  <c:v>2.6117647058823525</c:v>
                </c:pt>
                <c:pt idx="76117">
                  <c:v>2.6117647058823525</c:v>
                </c:pt>
                <c:pt idx="76118">
                  <c:v>2.6117647058823525</c:v>
                </c:pt>
                <c:pt idx="76119">
                  <c:v>2.6117647058823525</c:v>
                </c:pt>
                <c:pt idx="76120">
                  <c:v>2.6117647058823525</c:v>
                </c:pt>
                <c:pt idx="76121">
                  <c:v>2.6117647058823525</c:v>
                </c:pt>
                <c:pt idx="76122">
                  <c:v>2.6117647058823525</c:v>
                </c:pt>
                <c:pt idx="76123">
                  <c:v>2.6117647058823525</c:v>
                </c:pt>
                <c:pt idx="76124">
                  <c:v>2.4643137254901957</c:v>
                </c:pt>
                <c:pt idx="76125">
                  <c:v>2.4643137254901957</c:v>
                </c:pt>
                <c:pt idx="76126">
                  <c:v>2.4643137254901957</c:v>
                </c:pt>
                <c:pt idx="76127">
                  <c:v>2.4643137254901957</c:v>
                </c:pt>
                <c:pt idx="76128">
                  <c:v>2.4643137254901957</c:v>
                </c:pt>
                <c:pt idx="76129">
                  <c:v>2.4643137254901957</c:v>
                </c:pt>
                <c:pt idx="76130">
                  <c:v>2.4643137254901957</c:v>
                </c:pt>
                <c:pt idx="76131">
                  <c:v>2.4643137254901957</c:v>
                </c:pt>
                <c:pt idx="76132">
                  <c:v>2.4643137254901957</c:v>
                </c:pt>
                <c:pt idx="76133">
                  <c:v>2.4643137254901957</c:v>
                </c:pt>
                <c:pt idx="76134">
                  <c:v>2.4643137254901957</c:v>
                </c:pt>
                <c:pt idx="76135">
                  <c:v>2.4643137254901957</c:v>
                </c:pt>
                <c:pt idx="76136">
                  <c:v>2.4643137254901957</c:v>
                </c:pt>
                <c:pt idx="76137">
                  <c:v>2.4643137254901957</c:v>
                </c:pt>
                <c:pt idx="76138">
                  <c:v>2.4643137254901957</c:v>
                </c:pt>
                <c:pt idx="76139">
                  <c:v>2.4643137254901957</c:v>
                </c:pt>
                <c:pt idx="76140">
                  <c:v>2.4643137254901957</c:v>
                </c:pt>
                <c:pt idx="76141">
                  <c:v>2.4643137254901957</c:v>
                </c:pt>
                <c:pt idx="76142">
                  <c:v>2.4643137254901957</c:v>
                </c:pt>
                <c:pt idx="76143">
                  <c:v>2.4643137254901957</c:v>
                </c:pt>
                <c:pt idx="76144">
                  <c:v>2.4643137254901957</c:v>
                </c:pt>
                <c:pt idx="76145">
                  <c:v>2.4643137254901957</c:v>
                </c:pt>
                <c:pt idx="76146">
                  <c:v>2.4643137254901957</c:v>
                </c:pt>
                <c:pt idx="76147">
                  <c:v>2.4643137254901957</c:v>
                </c:pt>
                <c:pt idx="76148">
                  <c:v>2.4643137254901957</c:v>
                </c:pt>
                <c:pt idx="76149">
                  <c:v>2.4643137254901957</c:v>
                </c:pt>
                <c:pt idx="76150">
                  <c:v>2.4643137254901957</c:v>
                </c:pt>
                <c:pt idx="76151">
                  <c:v>2.4643137254901957</c:v>
                </c:pt>
                <c:pt idx="76152">
                  <c:v>2.4643137254901957</c:v>
                </c:pt>
                <c:pt idx="76153">
                  <c:v>2.4643137254901957</c:v>
                </c:pt>
                <c:pt idx="76154">
                  <c:v>2.4643137254901957</c:v>
                </c:pt>
                <c:pt idx="76155">
                  <c:v>2.4643137254901957</c:v>
                </c:pt>
                <c:pt idx="76156">
                  <c:v>2.4643137254901957</c:v>
                </c:pt>
                <c:pt idx="76157">
                  <c:v>2.4643137254901957</c:v>
                </c:pt>
                <c:pt idx="76158">
                  <c:v>2.4643137254901957</c:v>
                </c:pt>
                <c:pt idx="76159">
                  <c:v>2.4643137254901957</c:v>
                </c:pt>
                <c:pt idx="76160">
                  <c:v>2.4643137254901957</c:v>
                </c:pt>
                <c:pt idx="76161">
                  <c:v>2.4643137254901957</c:v>
                </c:pt>
                <c:pt idx="76162">
                  <c:v>2.4643137254901957</c:v>
                </c:pt>
                <c:pt idx="76163">
                  <c:v>2.4643137254901957</c:v>
                </c:pt>
                <c:pt idx="76164">
                  <c:v>2.4643137254901957</c:v>
                </c:pt>
                <c:pt idx="76165">
                  <c:v>2.4643137254901957</c:v>
                </c:pt>
                <c:pt idx="76166">
                  <c:v>2.4643137254901957</c:v>
                </c:pt>
                <c:pt idx="76167">
                  <c:v>2.4643137254901957</c:v>
                </c:pt>
                <c:pt idx="76168">
                  <c:v>2.4643137254901957</c:v>
                </c:pt>
                <c:pt idx="76169">
                  <c:v>2.4643137254901957</c:v>
                </c:pt>
                <c:pt idx="76170">
                  <c:v>2.4643137254901957</c:v>
                </c:pt>
                <c:pt idx="76171">
                  <c:v>2.4643137254901957</c:v>
                </c:pt>
                <c:pt idx="76172">
                  <c:v>2.4643137254901957</c:v>
                </c:pt>
                <c:pt idx="76173">
                  <c:v>2.4643137254901957</c:v>
                </c:pt>
                <c:pt idx="76174">
                  <c:v>2.4643137254901957</c:v>
                </c:pt>
                <c:pt idx="76175">
                  <c:v>2.4643137254901957</c:v>
                </c:pt>
                <c:pt idx="76176">
                  <c:v>2.4643137254901957</c:v>
                </c:pt>
                <c:pt idx="76177">
                  <c:v>2.4643137254901957</c:v>
                </c:pt>
                <c:pt idx="76178">
                  <c:v>2.4643137254901957</c:v>
                </c:pt>
                <c:pt idx="76179">
                  <c:v>2.4643137254901957</c:v>
                </c:pt>
                <c:pt idx="76180">
                  <c:v>2.6117647058823525</c:v>
                </c:pt>
                <c:pt idx="76181">
                  <c:v>2.6117647058823525</c:v>
                </c:pt>
                <c:pt idx="76182">
                  <c:v>2.6117647058823525</c:v>
                </c:pt>
                <c:pt idx="76183">
                  <c:v>2.6117647058823525</c:v>
                </c:pt>
                <c:pt idx="76184">
                  <c:v>2.6117647058823525</c:v>
                </c:pt>
                <c:pt idx="76185">
                  <c:v>2.6117647058823525</c:v>
                </c:pt>
                <c:pt idx="76186">
                  <c:v>2.6117647058823525</c:v>
                </c:pt>
                <c:pt idx="76187">
                  <c:v>2.6117647058823525</c:v>
                </c:pt>
                <c:pt idx="76188">
                  <c:v>2.6117647058823525</c:v>
                </c:pt>
                <c:pt idx="76189">
                  <c:v>2.6117647058823525</c:v>
                </c:pt>
                <c:pt idx="76190">
                  <c:v>2.6117647058823525</c:v>
                </c:pt>
                <c:pt idx="76191">
                  <c:v>2.6117647058823525</c:v>
                </c:pt>
                <c:pt idx="76192">
                  <c:v>2.6117647058823525</c:v>
                </c:pt>
                <c:pt idx="76193">
                  <c:v>2.6117647058823525</c:v>
                </c:pt>
                <c:pt idx="76194">
                  <c:v>2.6117647058823525</c:v>
                </c:pt>
                <c:pt idx="76195">
                  <c:v>2.6117647058823525</c:v>
                </c:pt>
                <c:pt idx="76196">
                  <c:v>2.6117647058823525</c:v>
                </c:pt>
                <c:pt idx="76197">
                  <c:v>2.6117647058823525</c:v>
                </c:pt>
                <c:pt idx="76198">
                  <c:v>2.6117647058823525</c:v>
                </c:pt>
                <c:pt idx="76199">
                  <c:v>2.6117647058823525</c:v>
                </c:pt>
                <c:pt idx="76200">
                  <c:v>2.6117647058823525</c:v>
                </c:pt>
                <c:pt idx="76201">
                  <c:v>2.6117647058823525</c:v>
                </c:pt>
                <c:pt idx="76202">
                  <c:v>2.6117647058823525</c:v>
                </c:pt>
                <c:pt idx="76203">
                  <c:v>2.6117647058823525</c:v>
                </c:pt>
                <c:pt idx="76204">
                  <c:v>2.6117647058823525</c:v>
                </c:pt>
                <c:pt idx="76205">
                  <c:v>2.6117647058823525</c:v>
                </c:pt>
                <c:pt idx="76206">
                  <c:v>2.6117647058823525</c:v>
                </c:pt>
                <c:pt idx="76207">
                  <c:v>2.6117647058823525</c:v>
                </c:pt>
                <c:pt idx="76208">
                  <c:v>2.6117647058823525</c:v>
                </c:pt>
                <c:pt idx="76209">
                  <c:v>2.6117647058823525</c:v>
                </c:pt>
                <c:pt idx="76210">
                  <c:v>2.6117647058823525</c:v>
                </c:pt>
                <c:pt idx="76211">
                  <c:v>2.6117647058823525</c:v>
                </c:pt>
                <c:pt idx="76212">
                  <c:v>2.6117647058823525</c:v>
                </c:pt>
                <c:pt idx="76213">
                  <c:v>2.6117647058823525</c:v>
                </c:pt>
                <c:pt idx="76214">
                  <c:v>2.6117647058823525</c:v>
                </c:pt>
                <c:pt idx="76215">
                  <c:v>2.6117647058823525</c:v>
                </c:pt>
                <c:pt idx="76216">
                  <c:v>2.6117647058823525</c:v>
                </c:pt>
                <c:pt idx="76217">
                  <c:v>2.6117647058823525</c:v>
                </c:pt>
                <c:pt idx="76218">
                  <c:v>2.4643137254901957</c:v>
                </c:pt>
                <c:pt idx="76219">
                  <c:v>2.4643137254901957</c:v>
                </c:pt>
                <c:pt idx="76220">
                  <c:v>2.4643137254901957</c:v>
                </c:pt>
                <c:pt idx="76221">
                  <c:v>2.4643137254901957</c:v>
                </c:pt>
                <c:pt idx="76222">
                  <c:v>2.4643137254901957</c:v>
                </c:pt>
                <c:pt idx="76223">
                  <c:v>2.4643137254901957</c:v>
                </c:pt>
                <c:pt idx="76224">
                  <c:v>2.4643137254901957</c:v>
                </c:pt>
                <c:pt idx="76225">
                  <c:v>2.4643137254901957</c:v>
                </c:pt>
                <c:pt idx="76226">
                  <c:v>2.4643137254901957</c:v>
                </c:pt>
                <c:pt idx="76227">
                  <c:v>2.4643137254901957</c:v>
                </c:pt>
                <c:pt idx="76228">
                  <c:v>2.4643137254901957</c:v>
                </c:pt>
                <c:pt idx="76229">
                  <c:v>2.4643137254901957</c:v>
                </c:pt>
                <c:pt idx="76230">
                  <c:v>2.4643137254901957</c:v>
                </c:pt>
                <c:pt idx="76231">
                  <c:v>2.4643137254901957</c:v>
                </c:pt>
                <c:pt idx="76232">
                  <c:v>2.4643137254901957</c:v>
                </c:pt>
                <c:pt idx="76233">
                  <c:v>2.4643137254901957</c:v>
                </c:pt>
                <c:pt idx="76234">
                  <c:v>2.4643137254901957</c:v>
                </c:pt>
                <c:pt idx="76235">
                  <c:v>2.4643137254901957</c:v>
                </c:pt>
                <c:pt idx="76236">
                  <c:v>2.4643137254901957</c:v>
                </c:pt>
                <c:pt idx="76237">
                  <c:v>2.4643137254901957</c:v>
                </c:pt>
                <c:pt idx="76238">
                  <c:v>2.4643137254901957</c:v>
                </c:pt>
                <c:pt idx="76239">
                  <c:v>2.4643137254901957</c:v>
                </c:pt>
                <c:pt idx="76240">
                  <c:v>2.4643137254901957</c:v>
                </c:pt>
                <c:pt idx="76241">
                  <c:v>2.4643137254901957</c:v>
                </c:pt>
                <c:pt idx="76242">
                  <c:v>2.4643137254901957</c:v>
                </c:pt>
                <c:pt idx="76243">
                  <c:v>2.4643137254901957</c:v>
                </c:pt>
                <c:pt idx="76244">
                  <c:v>2.4643137254901957</c:v>
                </c:pt>
                <c:pt idx="76245">
                  <c:v>2.4643137254901957</c:v>
                </c:pt>
                <c:pt idx="76246">
                  <c:v>2.4643137254901957</c:v>
                </c:pt>
                <c:pt idx="76247">
                  <c:v>2.4643137254901957</c:v>
                </c:pt>
                <c:pt idx="76248">
                  <c:v>2.4643137254901957</c:v>
                </c:pt>
                <c:pt idx="76249">
                  <c:v>2.4643137254901957</c:v>
                </c:pt>
                <c:pt idx="76250">
                  <c:v>2.4643137254901957</c:v>
                </c:pt>
                <c:pt idx="76251">
                  <c:v>2.4643137254901957</c:v>
                </c:pt>
                <c:pt idx="76252">
                  <c:v>2.4643137254901957</c:v>
                </c:pt>
                <c:pt idx="76253">
                  <c:v>2.4643137254901957</c:v>
                </c:pt>
                <c:pt idx="76254">
                  <c:v>2.4643137254901957</c:v>
                </c:pt>
                <c:pt idx="76255">
                  <c:v>2.4643137254901957</c:v>
                </c:pt>
                <c:pt idx="76256">
                  <c:v>2.4643137254901957</c:v>
                </c:pt>
                <c:pt idx="76257">
                  <c:v>2.4643137254901957</c:v>
                </c:pt>
                <c:pt idx="76258">
                  <c:v>2.4643137254901957</c:v>
                </c:pt>
                <c:pt idx="76259">
                  <c:v>2.4643137254901957</c:v>
                </c:pt>
                <c:pt idx="76260">
                  <c:v>2.4643137254901957</c:v>
                </c:pt>
                <c:pt idx="76261">
                  <c:v>2.4643137254901957</c:v>
                </c:pt>
                <c:pt idx="76262">
                  <c:v>2.4643137254901957</c:v>
                </c:pt>
                <c:pt idx="76263">
                  <c:v>2.4643137254901957</c:v>
                </c:pt>
                <c:pt idx="76264">
                  <c:v>2.4643137254901957</c:v>
                </c:pt>
                <c:pt idx="76265">
                  <c:v>2.4643137254901957</c:v>
                </c:pt>
                <c:pt idx="76266">
                  <c:v>2.4643137254901957</c:v>
                </c:pt>
                <c:pt idx="76267">
                  <c:v>2.4643137254901957</c:v>
                </c:pt>
                <c:pt idx="76268">
                  <c:v>2.4643137254901957</c:v>
                </c:pt>
                <c:pt idx="76269">
                  <c:v>2.4643137254901957</c:v>
                </c:pt>
                <c:pt idx="76270">
                  <c:v>2.4643137254901957</c:v>
                </c:pt>
                <c:pt idx="76271">
                  <c:v>2.4643137254901957</c:v>
                </c:pt>
                <c:pt idx="76272">
                  <c:v>2.4643137254901957</c:v>
                </c:pt>
                <c:pt idx="76273">
                  <c:v>2.4643137254901957</c:v>
                </c:pt>
                <c:pt idx="76274">
                  <c:v>2.4643137254901957</c:v>
                </c:pt>
                <c:pt idx="76275">
                  <c:v>2.6117647058823525</c:v>
                </c:pt>
                <c:pt idx="76276">
                  <c:v>2.6117647058823525</c:v>
                </c:pt>
                <c:pt idx="76277">
                  <c:v>2.6117647058823525</c:v>
                </c:pt>
                <c:pt idx="76278">
                  <c:v>2.6117647058823525</c:v>
                </c:pt>
                <c:pt idx="76279">
                  <c:v>2.6117647058823525</c:v>
                </c:pt>
                <c:pt idx="76280">
                  <c:v>2.6117647058823525</c:v>
                </c:pt>
                <c:pt idx="76281">
                  <c:v>2.6117647058823525</c:v>
                </c:pt>
                <c:pt idx="76282">
                  <c:v>2.6117647058823525</c:v>
                </c:pt>
                <c:pt idx="76283">
                  <c:v>2.6117647058823525</c:v>
                </c:pt>
                <c:pt idx="76284">
                  <c:v>2.6117647058823525</c:v>
                </c:pt>
                <c:pt idx="76285">
                  <c:v>2.6117647058823525</c:v>
                </c:pt>
                <c:pt idx="76286">
                  <c:v>2.6117647058823525</c:v>
                </c:pt>
                <c:pt idx="76287">
                  <c:v>2.6117647058823525</c:v>
                </c:pt>
                <c:pt idx="76288">
                  <c:v>2.6117647058823525</c:v>
                </c:pt>
                <c:pt idx="76289">
                  <c:v>2.6117647058823525</c:v>
                </c:pt>
                <c:pt idx="76290">
                  <c:v>2.6117647058823525</c:v>
                </c:pt>
                <c:pt idx="76291">
                  <c:v>2.6117647058823525</c:v>
                </c:pt>
                <c:pt idx="76292">
                  <c:v>2.6117647058823525</c:v>
                </c:pt>
                <c:pt idx="76293">
                  <c:v>2.6117647058823525</c:v>
                </c:pt>
                <c:pt idx="76294">
                  <c:v>2.6117647058823525</c:v>
                </c:pt>
                <c:pt idx="76295">
                  <c:v>2.6117647058823525</c:v>
                </c:pt>
                <c:pt idx="76296">
                  <c:v>2.6117647058823525</c:v>
                </c:pt>
                <c:pt idx="76297">
                  <c:v>2.6117647058823525</c:v>
                </c:pt>
                <c:pt idx="76298">
                  <c:v>2.6117647058823525</c:v>
                </c:pt>
                <c:pt idx="76299">
                  <c:v>2.6117647058823525</c:v>
                </c:pt>
                <c:pt idx="76300">
                  <c:v>2.6117647058823525</c:v>
                </c:pt>
                <c:pt idx="76301">
                  <c:v>2.6117647058823525</c:v>
                </c:pt>
                <c:pt idx="76302">
                  <c:v>2.6117647058823525</c:v>
                </c:pt>
                <c:pt idx="76303">
                  <c:v>2.6117647058823525</c:v>
                </c:pt>
                <c:pt idx="76304">
                  <c:v>2.6117647058823525</c:v>
                </c:pt>
                <c:pt idx="76305">
                  <c:v>2.6117647058823525</c:v>
                </c:pt>
                <c:pt idx="76306">
                  <c:v>2.6117647058823525</c:v>
                </c:pt>
                <c:pt idx="76307">
                  <c:v>2.6117647058823525</c:v>
                </c:pt>
                <c:pt idx="76308">
                  <c:v>2.6117647058823525</c:v>
                </c:pt>
                <c:pt idx="76309">
                  <c:v>2.6117647058823525</c:v>
                </c:pt>
                <c:pt idx="76310">
                  <c:v>2.6117647058823525</c:v>
                </c:pt>
                <c:pt idx="76311">
                  <c:v>2.6117647058823525</c:v>
                </c:pt>
                <c:pt idx="76312">
                  <c:v>2.6117647058823525</c:v>
                </c:pt>
                <c:pt idx="76313">
                  <c:v>2.6117647058823525</c:v>
                </c:pt>
                <c:pt idx="76314">
                  <c:v>2.4643137254901957</c:v>
                </c:pt>
                <c:pt idx="76315">
                  <c:v>2.4643137254901957</c:v>
                </c:pt>
                <c:pt idx="76316">
                  <c:v>2.4643137254901957</c:v>
                </c:pt>
                <c:pt idx="76317">
                  <c:v>2.4643137254901957</c:v>
                </c:pt>
                <c:pt idx="76318">
                  <c:v>2.4643137254901957</c:v>
                </c:pt>
                <c:pt idx="76319">
                  <c:v>2.4643137254901957</c:v>
                </c:pt>
                <c:pt idx="76320">
                  <c:v>2.4643137254901957</c:v>
                </c:pt>
                <c:pt idx="76321">
                  <c:v>2.4643137254901957</c:v>
                </c:pt>
                <c:pt idx="76322">
                  <c:v>2.4643137254901957</c:v>
                </c:pt>
                <c:pt idx="76323">
                  <c:v>2.4643137254901957</c:v>
                </c:pt>
                <c:pt idx="76324">
                  <c:v>2.4643137254901957</c:v>
                </c:pt>
                <c:pt idx="76325">
                  <c:v>2.4643137254901957</c:v>
                </c:pt>
                <c:pt idx="76326">
                  <c:v>2.4643137254901957</c:v>
                </c:pt>
                <c:pt idx="76327">
                  <c:v>2.4643137254901957</c:v>
                </c:pt>
                <c:pt idx="76328">
                  <c:v>2.4643137254901957</c:v>
                </c:pt>
                <c:pt idx="76329">
                  <c:v>2.4643137254901957</c:v>
                </c:pt>
                <c:pt idx="76330">
                  <c:v>2.4643137254901957</c:v>
                </c:pt>
                <c:pt idx="76331">
                  <c:v>2.4643137254901957</c:v>
                </c:pt>
                <c:pt idx="76332">
                  <c:v>2.4643137254901957</c:v>
                </c:pt>
                <c:pt idx="76333">
                  <c:v>2.4643137254901957</c:v>
                </c:pt>
                <c:pt idx="76334">
                  <c:v>2.4643137254901957</c:v>
                </c:pt>
                <c:pt idx="76335">
                  <c:v>2.4643137254901957</c:v>
                </c:pt>
                <c:pt idx="76336">
                  <c:v>2.4643137254901957</c:v>
                </c:pt>
                <c:pt idx="76337">
                  <c:v>2.4643137254901957</c:v>
                </c:pt>
                <c:pt idx="76338">
                  <c:v>2.4643137254901957</c:v>
                </c:pt>
                <c:pt idx="76339">
                  <c:v>2.4643137254901957</c:v>
                </c:pt>
                <c:pt idx="76340">
                  <c:v>2.4643137254901957</c:v>
                </c:pt>
                <c:pt idx="76341">
                  <c:v>2.4643137254901957</c:v>
                </c:pt>
                <c:pt idx="76342">
                  <c:v>2.4643137254901957</c:v>
                </c:pt>
                <c:pt idx="76343">
                  <c:v>2.4643137254901957</c:v>
                </c:pt>
                <c:pt idx="76344">
                  <c:v>2.4643137254901957</c:v>
                </c:pt>
                <c:pt idx="76345">
                  <c:v>2.4643137254901957</c:v>
                </c:pt>
                <c:pt idx="76346">
                  <c:v>2.4643137254901957</c:v>
                </c:pt>
                <c:pt idx="76347">
                  <c:v>2.4643137254901957</c:v>
                </c:pt>
                <c:pt idx="76348">
                  <c:v>2.4643137254901957</c:v>
                </c:pt>
                <c:pt idx="76349">
                  <c:v>2.4643137254901957</c:v>
                </c:pt>
                <c:pt idx="76350">
                  <c:v>2.4643137254901957</c:v>
                </c:pt>
                <c:pt idx="76351">
                  <c:v>2.4643137254901957</c:v>
                </c:pt>
                <c:pt idx="76352">
                  <c:v>2.4643137254901957</c:v>
                </c:pt>
                <c:pt idx="76353">
                  <c:v>2.4643137254901957</c:v>
                </c:pt>
                <c:pt idx="76354">
                  <c:v>2.4643137254901957</c:v>
                </c:pt>
                <c:pt idx="76355">
                  <c:v>2.4643137254901957</c:v>
                </c:pt>
                <c:pt idx="76356">
                  <c:v>2.4643137254901957</c:v>
                </c:pt>
                <c:pt idx="76357">
                  <c:v>2.4643137254901957</c:v>
                </c:pt>
                <c:pt idx="76358">
                  <c:v>2.4643137254901957</c:v>
                </c:pt>
                <c:pt idx="76359">
                  <c:v>2.4643137254901957</c:v>
                </c:pt>
                <c:pt idx="76360">
                  <c:v>2.4643137254901957</c:v>
                </c:pt>
                <c:pt idx="76361">
                  <c:v>2.4643137254901957</c:v>
                </c:pt>
                <c:pt idx="76362">
                  <c:v>2.4643137254901957</c:v>
                </c:pt>
                <c:pt idx="76363">
                  <c:v>2.4643137254901957</c:v>
                </c:pt>
                <c:pt idx="76364">
                  <c:v>2.4643137254901957</c:v>
                </c:pt>
                <c:pt idx="76365">
                  <c:v>2.4643137254901957</c:v>
                </c:pt>
                <c:pt idx="76366">
                  <c:v>2.4643137254901957</c:v>
                </c:pt>
                <c:pt idx="76367">
                  <c:v>2.4643137254901957</c:v>
                </c:pt>
                <c:pt idx="76368">
                  <c:v>2.4643137254901957</c:v>
                </c:pt>
                <c:pt idx="76369">
                  <c:v>2.4643137254901957</c:v>
                </c:pt>
                <c:pt idx="76370">
                  <c:v>2.4643137254901957</c:v>
                </c:pt>
                <c:pt idx="76371">
                  <c:v>2.6117647058823525</c:v>
                </c:pt>
                <c:pt idx="76372">
                  <c:v>2.6117647058823525</c:v>
                </c:pt>
                <c:pt idx="76373">
                  <c:v>2.6117647058823525</c:v>
                </c:pt>
                <c:pt idx="76374">
                  <c:v>2.6117647058823525</c:v>
                </c:pt>
                <c:pt idx="76375">
                  <c:v>2.6117647058823525</c:v>
                </c:pt>
                <c:pt idx="76376">
                  <c:v>2.6117647058823525</c:v>
                </c:pt>
                <c:pt idx="76377">
                  <c:v>2.6117647058823525</c:v>
                </c:pt>
                <c:pt idx="76378">
                  <c:v>2.6117647058823525</c:v>
                </c:pt>
                <c:pt idx="76379">
                  <c:v>2.6117647058823525</c:v>
                </c:pt>
                <c:pt idx="76380">
                  <c:v>2.6117647058823525</c:v>
                </c:pt>
                <c:pt idx="76381">
                  <c:v>2.6117647058823525</c:v>
                </c:pt>
                <c:pt idx="76382">
                  <c:v>2.6117647058823525</c:v>
                </c:pt>
                <c:pt idx="76383">
                  <c:v>2.6117647058823525</c:v>
                </c:pt>
                <c:pt idx="76384">
                  <c:v>2.6117647058823525</c:v>
                </c:pt>
                <c:pt idx="76385">
                  <c:v>2.6117647058823525</c:v>
                </c:pt>
                <c:pt idx="76386">
                  <c:v>2.6117647058823525</c:v>
                </c:pt>
                <c:pt idx="76387">
                  <c:v>2.6117647058823525</c:v>
                </c:pt>
                <c:pt idx="76388">
                  <c:v>2.6117647058823525</c:v>
                </c:pt>
                <c:pt idx="76389">
                  <c:v>2.6117647058823525</c:v>
                </c:pt>
                <c:pt idx="76390">
                  <c:v>2.6117647058823525</c:v>
                </c:pt>
                <c:pt idx="76391">
                  <c:v>2.6117647058823525</c:v>
                </c:pt>
                <c:pt idx="76392">
                  <c:v>2.6117647058823525</c:v>
                </c:pt>
                <c:pt idx="76393">
                  <c:v>2.6117647058823525</c:v>
                </c:pt>
                <c:pt idx="76394">
                  <c:v>2.6117647058823525</c:v>
                </c:pt>
                <c:pt idx="76395">
                  <c:v>2.6117647058823525</c:v>
                </c:pt>
                <c:pt idx="76396">
                  <c:v>2.6117647058823525</c:v>
                </c:pt>
                <c:pt idx="76397">
                  <c:v>2.6117647058823525</c:v>
                </c:pt>
                <c:pt idx="76398">
                  <c:v>2.6117647058823525</c:v>
                </c:pt>
                <c:pt idx="76399">
                  <c:v>2.6117647058823525</c:v>
                </c:pt>
                <c:pt idx="76400">
                  <c:v>2.6117647058823525</c:v>
                </c:pt>
                <c:pt idx="76401">
                  <c:v>2.6117647058823525</c:v>
                </c:pt>
                <c:pt idx="76402">
                  <c:v>2.6117647058823525</c:v>
                </c:pt>
                <c:pt idx="76403">
                  <c:v>2.6117647058823525</c:v>
                </c:pt>
                <c:pt idx="76404">
                  <c:v>2.6117647058823525</c:v>
                </c:pt>
                <c:pt idx="76405">
                  <c:v>2.6117647058823525</c:v>
                </c:pt>
                <c:pt idx="76406">
                  <c:v>2.6117647058823525</c:v>
                </c:pt>
                <c:pt idx="76407">
                  <c:v>2.6117647058823525</c:v>
                </c:pt>
                <c:pt idx="76408">
                  <c:v>2.6117647058823525</c:v>
                </c:pt>
                <c:pt idx="76409">
                  <c:v>2.6117647058823525</c:v>
                </c:pt>
                <c:pt idx="76410">
                  <c:v>2.4643137254901957</c:v>
                </c:pt>
                <c:pt idx="76411">
                  <c:v>2.4643137254901957</c:v>
                </c:pt>
                <c:pt idx="76412">
                  <c:v>2.4643137254901957</c:v>
                </c:pt>
                <c:pt idx="76413">
                  <c:v>2.4643137254901957</c:v>
                </c:pt>
                <c:pt idx="76414">
                  <c:v>2.4643137254901957</c:v>
                </c:pt>
                <c:pt idx="76415">
                  <c:v>2.4643137254901957</c:v>
                </c:pt>
                <c:pt idx="76416">
                  <c:v>2.4643137254901957</c:v>
                </c:pt>
                <c:pt idx="76417">
                  <c:v>2.4643137254901957</c:v>
                </c:pt>
                <c:pt idx="76418">
                  <c:v>2.4643137254901957</c:v>
                </c:pt>
                <c:pt idx="76419">
                  <c:v>2.4643137254901957</c:v>
                </c:pt>
                <c:pt idx="76420">
                  <c:v>2.4643137254901957</c:v>
                </c:pt>
                <c:pt idx="76421">
                  <c:v>2.4643137254901957</c:v>
                </c:pt>
                <c:pt idx="76422">
                  <c:v>2.4643137254901957</c:v>
                </c:pt>
                <c:pt idx="76423">
                  <c:v>2.4643137254901957</c:v>
                </c:pt>
                <c:pt idx="76424">
                  <c:v>2.4643137254901957</c:v>
                </c:pt>
                <c:pt idx="76425">
                  <c:v>2.4643137254901957</c:v>
                </c:pt>
                <c:pt idx="76426">
                  <c:v>2.4643137254901957</c:v>
                </c:pt>
                <c:pt idx="76427">
                  <c:v>2.4643137254901957</c:v>
                </c:pt>
                <c:pt idx="76428">
                  <c:v>2.4643137254901957</c:v>
                </c:pt>
                <c:pt idx="76429">
                  <c:v>2.4643137254901957</c:v>
                </c:pt>
                <c:pt idx="76430">
                  <c:v>2.4643137254901957</c:v>
                </c:pt>
                <c:pt idx="76431">
                  <c:v>2.4643137254901957</c:v>
                </c:pt>
                <c:pt idx="76432">
                  <c:v>2.4643137254901957</c:v>
                </c:pt>
                <c:pt idx="76433">
                  <c:v>2.4643137254901957</c:v>
                </c:pt>
                <c:pt idx="76434">
                  <c:v>2.4643137254901957</c:v>
                </c:pt>
                <c:pt idx="76435">
                  <c:v>2.4643137254901957</c:v>
                </c:pt>
                <c:pt idx="76436">
                  <c:v>2.4643137254901957</c:v>
                </c:pt>
                <c:pt idx="76437">
                  <c:v>2.4643137254901957</c:v>
                </c:pt>
                <c:pt idx="76438">
                  <c:v>2.4643137254901957</c:v>
                </c:pt>
                <c:pt idx="76439">
                  <c:v>2.4643137254901957</c:v>
                </c:pt>
                <c:pt idx="76440">
                  <c:v>2.4643137254901957</c:v>
                </c:pt>
                <c:pt idx="76441">
                  <c:v>2.4643137254901957</c:v>
                </c:pt>
                <c:pt idx="76442">
                  <c:v>2.4643137254901957</c:v>
                </c:pt>
                <c:pt idx="76443">
                  <c:v>2.4643137254901957</c:v>
                </c:pt>
                <c:pt idx="76444">
                  <c:v>2.4643137254901957</c:v>
                </c:pt>
                <c:pt idx="76445">
                  <c:v>2.4643137254901957</c:v>
                </c:pt>
                <c:pt idx="76446">
                  <c:v>2.4643137254901957</c:v>
                </c:pt>
                <c:pt idx="76447">
                  <c:v>2.4643137254901957</c:v>
                </c:pt>
                <c:pt idx="76448">
                  <c:v>2.4643137254901957</c:v>
                </c:pt>
                <c:pt idx="76449">
                  <c:v>2.4643137254901957</c:v>
                </c:pt>
                <c:pt idx="76450">
                  <c:v>2.4643137254901957</c:v>
                </c:pt>
                <c:pt idx="76451">
                  <c:v>2.4643137254901957</c:v>
                </c:pt>
                <c:pt idx="76452">
                  <c:v>2.4643137254901957</c:v>
                </c:pt>
                <c:pt idx="76453">
                  <c:v>2.4643137254901957</c:v>
                </c:pt>
                <c:pt idx="76454">
                  <c:v>2.4643137254901957</c:v>
                </c:pt>
                <c:pt idx="76455">
                  <c:v>2.4643137254901957</c:v>
                </c:pt>
                <c:pt idx="76456">
                  <c:v>2.4643137254901957</c:v>
                </c:pt>
                <c:pt idx="76457">
                  <c:v>2.4643137254901957</c:v>
                </c:pt>
                <c:pt idx="76458">
                  <c:v>2.4643137254901957</c:v>
                </c:pt>
                <c:pt idx="76459">
                  <c:v>2.4643137254901957</c:v>
                </c:pt>
                <c:pt idx="76460">
                  <c:v>2.4643137254901957</c:v>
                </c:pt>
                <c:pt idx="76461">
                  <c:v>2.4643137254901957</c:v>
                </c:pt>
                <c:pt idx="76462">
                  <c:v>2.4643137254901957</c:v>
                </c:pt>
                <c:pt idx="76463">
                  <c:v>2.4643137254901957</c:v>
                </c:pt>
                <c:pt idx="76464">
                  <c:v>2.4643137254901957</c:v>
                </c:pt>
                <c:pt idx="76465">
                  <c:v>2.4643137254901957</c:v>
                </c:pt>
                <c:pt idx="76466">
                  <c:v>2.6117647058823525</c:v>
                </c:pt>
                <c:pt idx="76467">
                  <c:v>2.6117647058823525</c:v>
                </c:pt>
                <c:pt idx="76468">
                  <c:v>2.6117647058823525</c:v>
                </c:pt>
                <c:pt idx="76469">
                  <c:v>2.6117647058823525</c:v>
                </c:pt>
                <c:pt idx="76470">
                  <c:v>2.6117647058823525</c:v>
                </c:pt>
                <c:pt idx="76471">
                  <c:v>2.6117647058823525</c:v>
                </c:pt>
                <c:pt idx="76472">
                  <c:v>2.6117647058823525</c:v>
                </c:pt>
                <c:pt idx="76473">
                  <c:v>2.6117647058823525</c:v>
                </c:pt>
                <c:pt idx="76474">
                  <c:v>2.6117647058823525</c:v>
                </c:pt>
                <c:pt idx="76475">
                  <c:v>2.6117647058823525</c:v>
                </c:pt>
                <c:pt idx="76476">
                  <c:v>2.6117647058823525</c:v>
                </c:pt>
                <c:pt idx="76477">
                  <c:v>2.6117647058823525</c:v>
                </c:pt>
                <c:pt idx="76478">
                  <c:v>2.6117647058823525</c:v>
                </c:pt>
                <c:pt idx="76479">
                  <c:v>2.6117647058823525</c:v>
                </c:pt>
                <c:pt idx="76480">
                  <c:v>2.6117647058823525</c:v>
                </c:pt>
                <c:pt idx="76481">
                  <c:v>2.6117647058823525</c:v>
                </c:pt>
                <c:pt idx="76482">
                  <c:v>2.6117647058823525</c:v>
                </c:pt>
                <c:pt idx="76483">
                  <c:v>2.6117647058823525</c:v>
                </c:pt>
                <c:pt idx="76484">
                  <c:v>2.6117647058823525</c:v>
                </c:pt>
                <c:pt idx="76485">
                  <c:v>2.6117647058823525</c:v>
                </c:pt>
                <c:pt idx="76486">
                  <c:v>2.6117647058823525</c:v>
                </c:pt>
                <c:pt idx="76487">
                  <c:v>2.6117647058823525</c:v>
                </c:pt>
                <c:pt idx="76488">
                  <c:v>2.6117647058823525</c:v>
                </c:pt>
                <c:pt idx="76489">
                  <c:v>2.6117647058823525</c:v>
                </c:pt>
                <c:pt idx="76490">
                  <c:v>2.6117647058823525</c:v>
                </c:pt>
                <c:pt idx="76491">
                  <c:v>2.6117647058823525</c:v>
                </c:pt>
                <c:pt idx="76492">
                  <c:v>2.6117647058823525</c:v>
                </c:pt>
                <c:pt idx="76493">
                  <c:v>2.6117647058823525</c:v>
                </c:pt>
                <c:pt idx="76494">
                  <c:v>2.6117647058823525</c:v>
                </c:pt>
                <c:pt idx="76495">
                  <c:v>2.6117647058823525</c:v>
                </c:pt>
                <c:pt idx="76496">
                  <c:v>2.6117647058823525</c:v>
                </c:pt>
                <c:pt idx="76497">
                  <c:v>2.6117647058823525</c:v>
                </c:pt>
                <c:pt idx="76498">
                  <c:v>2.6117647058823525</c:v>
                </c:pt>
                <c:pt idx="76499">
                  <c:v>2.6117647058823525</c:v>
                </c:pt>
                <c:pt idx="76500">
                  <c:v>2.6117647058823525</c:v>
                </c:pt>
                <c:pt idx="76501">
                  <c:v>2.6117647058823525</c:v>
                </c:pt>
                <c:pt idx="76502">
                  <c:v>2.6117647058823525</c:v>
                </c:pt>
                <c:pt idx="76503">
                  <c:v>2.6117647058823525</c:v>
                </c:pt>
                <c:pt idx="76504">
                  <c:v>2.4643137254901957</c:v>
                </c:pt>
                <c:pt idx="76505">
                  <c:v>2.4643137254901957</c:v>
                </c:pt>
                <c:pt idx="76506">
                  <c:v>2.4643137254901957</c:v>
                </c:pt>
                <c:pt idx="76507">
                  <c:v>2.4643137254901957</c:v>
                </c:pt>
                <c:pt idx="76508">
                  <c:v>2.4643137254901957</c:v>
                </c:pt>
                <c:pt idx="76509">
                  <c:v>2.4643137254901957</c:v>
                </c:pt>
                <c:pt idx="76510">
                  <c:v>2.4643137254901957</c:v>
                </c:pt>
                <c:pt idx="76511">
                  <c:v>2.4643137254901957</c:v>
                </c:pt>
                <c:pt idx="76512">
                  <c:v>2.4643137254901957</c:v>
                </c:pt>
                <c:pt idx="76513">
                  <c:v>2.4643137254901957</c:v>
                </c:pt>
                <c:pt idx="76514">
                  <c:v>2.4643137254901957</c:v>
                </c:pt>
                <c:pt idx="76515">
                  <c:v>2.4643137254901957</c:v>
                </c:pt>
                <c:pt idx="76516">
                  <c:v>2.4643137254901957</c:v>
                </c:pt>
                <c:pt idx="76517">
                  <c:v>2.4643137254901957</c:v>
                </c:pt>
                <c:pt idx="76518">
                  <c:v>2.4643137254901957</c:v>
                </c:pt>
                <c:pt idx="76519">
                  <c:v>2.4643137254901957</c:v>
                </c:pt>
                <c:pt idx="76520">
                  <c:v>2.4643137254901957</c:v>
                </c:pt>
                <c:pt idx="76521">
                  <c:v>2.4643137254901957</c:v>
                </c:pt>
                <c:pt idx="76522">
                  <c:v>2.4643137254901957</c:v>
                </c:pt>
                <c:pt idx="76523">
                  <c:v>2.4643137254901957</c:v>
                </c:pt>
                <c:pt idx="76524">
                  <c:v>2.4643137254901957</c:v>
                </c:pt>
                <c:pt idx="76525">
                  <c:v>2.4643137254901957</c:v>
                </c:pt>
                <c:pt idx="76526">
                  <c:v>2.4643137254901957</c:v>
                </c:pt>
                <c:pt idx="76527">
                  <c:v>2.4643137254901957</c:v>
                </c:pt>
                <c:pt idx="76528">
                  <c:v>2.4643137254901957</c:v>
                </c:pt>
                <c:pt idx="76529">
                  <c:v>2.4643137254901957</c:v>
                </c:pt>
                <c:pt idx="76530">
                  <c:v>2.4643137254901957</c:v>
                </c:pt>
                <c:pt idx="76531">
                  <c:v>2.4643137254901957</c:v>
                </c:pt>
                <c:pt idx="76532">
                  <c:v>2.4643137254901957</c:v>
                </c:pt>
                <c:pt idx="76533">
                  <c:v>2.4643137254901957</c:v>
                </c:pt>
                <c:pt idx="76534">
                  <c:v>2.4643137254901957</c:v>
                </c:pt>
                <c:pt idx="76535">
                  <c:v>2.4643137254901957</c:v>
                </c:pt>
                <c:pt idx="76536">
                  <c:v>2.4643137254901957</c:v>
                </c:pt>
                <c:pt idx="76537">
                  <c:v>2.4643137254901957</c:v>
                </c:pt>
                <c:pt idx="76538">
                  <c:v>2.4643137254901957</c:v>
                </c:pt>
                <c:pt idx="76539">
                  <c:v>2.4643137254901957</c:v>
                </c:pt>
                <c:pt idx="76540">
                  <c:v>2.4643137254901957</c:v>
                </c:pt>
                <c:pt idx="76541">
                  <c:v>2.4643137254901957</c:v>
                </c:pt>
                <c:pt idx="76542">
                  <c:v>2.4643137254901957</c:v>
                </c:pt>
                <c:pt idx="76543">
                  <c:v>2.4643137254901957</c:v>
                </c:pt>
                <c:pt idx="76544">
                  <c:v>2.4643137254901957</c:v>
                </c:pt>
                <c:pt idx="76545">
                  <c:v>2.4643137254901957</c:v>
                </c:pt>
                <c:pt idx="76546">
                  <c:v>2.4643137254901957</c:v>
                </c:pt>
                <c:pt idx="76547">
                  <c:v>2.4643137254901957</c:v>
                </c:pt>
                <c:pt idx="76548">
                  <c:v>2.4643137254901957</c:v>
                </c:pt>
                <c:pt idx="76549">
                  <c:v>2.4643137254901957</c:v>
                </c:pt>
                <c:pt idx="76550">
                  <c:v>2.4643137254901957</c:v>
                </c:pt>
                <c:pt idx="76551">
                  <c:v>2.4643137254901957</c:v>
                </c:pt>
                <c:pt idx="76552">
                  <c:v>2.4643137254901957</c:v>
                </c:pt>
                <c:pt idx="76553">
                  <c:v>2.4643137254901957</c:v>
                </c:pt>
                <c:pt idx="76554">
                  <c:v>2.4643137254901957</c:v>
                </c:pt>
                <c:pt idx="76555">
                  <c:v>2.4643137254901957</c:v>
                </c:pt>
                <c:pt idx="76556">
                  <c:v>2.4643137254901957</c:v>
                </c:pt>
                <c:pt idx="76557">
                  <c:v>2.4643137254901957</c:v>
                </c:pt>
                <c:pt idx="76558">
                  <c:v>2.4643137254901957</c:v>
                </c:pt>
                <c:pt idx="76559">
                  <c:v>2.4643137254901957</c:v>
                </c:pt>
                <c:pt idx="76560">
                  <c:v>2.4643137254901957</c:v>
                </c:pt>
                <c:pt idx="76561">
                  <c:v>2.4643137254901957</c:v>
                </c:pt>
                <c:pt idx="76562">
                  <c:v>2.4643137254901957</c:v>
                </c:pt>
                <c:pt idx="76563">
                  <c:v>2.6117647058823525</c:v>
                </c:pt>
                <c:pt idx="76564">
                  <c:v>2.6117647058823525</c:v>
                </c:pt>
                <c:pt idx="76565">
                  <c:v>2.6117647058823525</c:v>
                </c:pt>
                <c:pt idx="76566">
                  <c:v>2.6117647058823525</c:v>
                </c:pt>
                <c:pt idx="76567">
                  <c:v>2.6117647058823525</c:v>
                </c:pt>
                <c:pt idx="76568">
                  <c:v>2.6117647058823525</c:v>
                </c:pt>
                <c:pt idx="76569">
                  <c:v>2.6117647058823525</c:v>
                </c:pt>
                <c:pt idx="76570">
                  <c:v>2.6117647058823525</c:v>
                </c:pt>
                <c:pt idx="76571">
                  <c:v>2.6117647058823525</c:v>
                </c:pt>
                <c:pt idx="76572">
                  <c:v>2.6117647058823525</c:v>
                </c:pt>
                <c:pt idx="76573">
                  <c:v>2.6117647058823525</c:v>
                </c:pt>
                <c:pt idx="76574">
                  <c:v>2.6117647058823525</c:v>
                </c:pt>
                <c:pt idx="76575">
                  <c:v>2.6117647058823525</c:v>
                </c:pt>
                <c:pt idx="76576">
                  <c:v>2.6117647058823525</c:v>
                </c:pt>
                <c:pt idx="76577">
                  <c:v>2.6117647058823525</c:v>
                </c:pt>
                <c:pt idx="76578">
                  <c:v>2.6117647058823525</c:v>
                </c:pt>
                <c:pt idx="76579">
                  <c:v>2.6117647058823525</c:v>
                </c:pt>
                <c:pt idx="76580">
                  <c:v>2.6117647058823525</c:v>
                </c:pt>
                <c:pt idx="76581">
                  <c:v>2.6117647058823525</c:v>
                </c:pt>
                <c:pt idx="76582">
                  <c:v>2.6117647058823525</c:v>
                </c:pt>
                <c:pt idx="76583">
                  <c:v>2.6117647058823525</c:v>
                </c:pt>
                <c:pt idx="76584">
                  <c:v>2.6117647058823525</c:v>
                </c:pt>
                <c:pt idx="76585">
                  <c:v>2.6117647058823525</c:v>
                </c:pt>
                <c:pt idx="76586">
                  <c:v>2.6117647058823525</c:v>
                </c:pt>
                <c:pt idx="76587">
                  <c:v>2.6117647058823525</c:v>
                </c:pt>
                <c:pt idx="76588">
                  <c:v>2.6117647058823525</c:v>
                </c:pt>
                <c:pt idx="76589">
                  <c:v>2.6117647058823525</c:v>
                </c:pt>
                <c:pt idx="76590">
                  <c:v>2.6117647058823525</c:v>
                </c:pt>
                <c:pt idx="76591">
                  <c:v>2.6117647058823525</c:v>
                </c:pt>
                <c:pt idx="76592">
                  <c:v>2.6117647058823525</c:v>
                </c:pt>
                <c:pt idx="76593">
                  <c:v>2.6117647058823525</c:v>
                </c:pt>
                <c:pt idx="76594">
                  <c:v>2.6117647058823525</c:v>
                </c:pt>
                <c:pt idx="76595">
                  <c:v>2.6117647058823525</c:v>
                </c:pt>
                <c:pt idx="76596">
                  <c:v>2.6117647058823525</c:v>
                </c:pt>
                <c:pt idx="76597">
                  <c:v>2.6117647058823525</c:v>
                </c:pt>
                <c:pt idx="76598">
                  <c:v>2.6117647058823525</c:v>
                </c:pt>
                <c:pt idx="76599">
                  <c:v>2.4643137254901957</c:v>
                </c:pt>
                <c:pt idx="76600">
                  <c:v>2.4643137254901957</c:v>
                </c:pt>
                <c:pt idx="76601">
                  <c:v>2.4643137254901957</c:v>
                </c:pt>
                <c:pt idx="76602">
                  <c:v>2.4643137254901957</c:v>
                </c:pt>
                <c:pt idx="76603">
                  <c:v>2.4643137254901957</c:v>
                </c:pt>
                <c:pt idx="76604">
                  <c:v>2.4643137254901957</c:v>
                </c:pt>
                <c:pt idx="76605">
                  <c:v>2.4643137254901957</c:v>
                </c:pt>
                <c:pt idx="76606">
                  <c:v>2.4643137254901957</c:v>
                </c:pt>
                <c:pt idx="76607">
                  <c:v>2.4643137254901957</c:v>
                </c:pt>
                <c:pt idx="76608">
                  <c:v>2.4643137254901957</c:v>
                </c:pt>
                <c:pt idx="76609">
                  <c:v>2.4643137254901957</c:v>
                </c:pt>
                <c:pt idx="76610">
                  <c:v>2.4643137254901957</c:v>
                </c:pt>
                <c:pt idx="76611">
                  <c:v>2.4643137254901957</c:v>
                </c:pt>
                <c:pt idx="76612">
                  <c:v>2.4643137254901957</c:v>
                </c:pt>
                <c:pt idx="76613">
                  <c:v>2.4643137254901957</c:v>
                </c:pt>
                <c:pt idx="76614">
                  <c:v>2.4643137254901957</c:v>
                </c:pt>
                <c:pt idx="76615">
                  <c:v>2.4643137254901957</c:v>
                </c:pt>
                <c:pt idx="76616">
                  <c:v>2.4643137254901957</c:v>
                </c:pt>
                <c:pt idx="76617">
                  <c:v>2.4643137254901957</c:v>
                </c:pt>
                <c:pt idx="76618">
                  <c:v>2.4643137254901957</c:v>
                </c:pt>
                <c:pt idx="76619">
                  <c:v>2.4643137254901957</c:v>
                </c:pt>
                <c:pt idx="76620">
                  <c:v>2.4643137254901957</c:v>
                </c:pt>
                <c:pt idx="76621">
                  <c:v>2.4643137254901957</c:v>
                </c:pt>
                <c:pt idx="76622">
                  <c:v>2.4643137254901957</c:v>
                </c:pt>
                <c:pt idx="76623">
                  <c:v>2.4643137254901957</c:v>
                </c:pt>
                <c:pt idx="76624">
                  <c:v>2.4643137254901957</c:v>
                </c:pt>
                <c:pt idx="76625">
                  <c:v>2.4643137254901957</c:v>
                </c:pt>
                <c:pt idx="76626">
                  <c:v>2.4643137254901957</c:v>
                </c:pt>
                <c:pt idx="76627">
                  <c:v>2.4643137254901957</c:v>
                </c:pt>
                <c:pt idx="76628">
                  <c:v>2.4643137254901957</c:v>
                </c:pt>
                <c:pt idx="76629">
                  <c:v>2.4643137254901957</c:v>
                </c:pt>
                <c:pt idx="76630">
                  <c:v>2.4643137254901957</c:v>
                </c:pt>
                <c:pt idx="76631">
                  <c:v>2.4643137254901957</c:v>
                </c:pt>
                <c:pt idx="76632">
                  <c:v>2.4643137254901957</c:v>
                </c:pt>
                <c:pt idx="76633">
                  <c:v>2.4643137254901957</c:v>
                </c:pt>
                <c:pt idx="76634">
                  <c:v>2.4643137254901957</c:v>
                </c:pt>
                <c:pt idx="76635">
                  <c:v>2.4643137254901957</c:v>
                </c:pt>
                <c:pt idx="76636">
                  <c:v>2.4643137254901957</c:v>
                </c:pt>
                <c:pt idx="76637">
                  <c:v>2.4643137254901957</c:v>
                </c:pt>
                <c:pt idx="76638">
                  <c:v>2.4643137254901957</c:v>
                </c:pt>
                <c:pt idx="76639">
                  <c:v>2.4643137254901957</c:v>
                </c:pt>
                <c:pt idx="76640">
                  <c:v>2.4643137254901957</c:v>
                </c:pt>
                <c:pt idx="76641">
                  <c:v>2.4643137254901957</c:v>
                </c:pt>
                <c:pt idx="76642">
                  <c:v>2.4643137254901957</c:v>
                </c:pt>
                <c:pt idx="76643">
                  <c:v>2.4643137254901957</c:v>
                </c:pt>
                <c:pt idx="76644">
                  <c:v>2.4643137254901957</c:v>
                </c:pt>
                <c:pt idx="76645">
                  <c:v>2.4643137254901957</c:v>
                </c:pt>
                <c:pt idx="76646">
                  <c:v>2.4643137254901957</c:v>
                </c:pt>
                <c:pt idx="76647">
                  <c:v>2.4643137254901957</c:v>
                </c:pt>
                <c:pt idx="76648">
                  <c:v>2.4643137254901957</c:v>
                </c:pt>
                <c:pt idx="76649">
                  <c:v>2.4643137254901957</c:v>
                </c:pt>
                <c:pt idx="76650">
                  <c:v>2.4643137254901957</c:v>
                </c:pt>
                <c:pt idx="76651">
                  <c:v>2.4643137254901957</c:v>
                </c:pt>
                <c:pt idx="76652">
                  <c:v>2.4643137254901957</c:v>
                </c:pt>
                <c:pt idx="76653">
                  <c:v>2.4643137254901957</c:v>
                </c:pt>
                <c:pt idx="76654">
                  <c:v>2.4643137254901957</c:v>
                </c:pt>
                <c:pt idx="76655">
                  <c:v>2.4643137254901957</c:v>
                </c:pt>
                <c:pt idx="76656">
                  <c:v>2.4643137254901957</c:v>
                </c:pt>
                <c:pt idx="76657">
                  <c:v>2.6117647058823525</c:v>
                </c:pt>
                <c:pt idx="76658">
                  <c:v>2.6117647058823525</c:v>
                </c:pt>
                <c:pt idx="76659">
                  <c:v>2.6117647058823525</c:v>
                </c:pt>
                <c:pt idx="76660">
                  <c:v>2.6117647058823525</c:v>
                </c:pt>
                <c:pt idx="76661">
                  <c:v>2.6117647058823525</c:v>
                </c:pt>
                <c:pt idx="76662">
                  <c:v>2.6117647058823525</c:v>
                </c:pt>
                <c:pt idx="76663">
                  <c:v>2.6117647058823525</c:v>
                </c:pt>
                <c:pt idx="76664">
                  <c:v>2.6117647058823525</c:v>
                </c:pt>
                <c:pt idx="76665">
                  <c:v>2.6117647058823525</c:v>
                </c:pt>
                <c:pt idx="76666">
                  <c:v>2.6117647058823525</c:v>
                </c:pt>
                <c:pt idx="76667">
                  <c:v>2.6117647058823525</c:v>
                </c:pt>
                <c:pt idx="76668">
                  <c:v>2.6117647058823525</c:v>
                </c:pt>
                <c:pt idx="76669">
                  <c:v>2.6117647058823525</c:v>
                </c:pt>
                <c:pt idx="76670">
                  <c:v>2.6117647058823525</c:v>
                </c:pt>
                <c:pt idx="76671">
                  <c:v>2.6117647058823525</c:v>
                </c:pt>
                <c:pt idx="76672">
                  <c:v>2.6117647058823525</c:v>
                </c:pt>
                <c:pt idx="76673">
                  <c:v>2.6117647058823525</c:v>
                </c:pt>
                <c:pt idx="76674">
                  <c:v>2.6117647058823525</c:v>
                </c:pt>
                <c:pt idx="76675">
                  <c:v>2.6117647058823525</c:v>
                </c:pt>
                <c:pt idx="76676">
                  <c:v>2.6117647058823525</c:v>
                </c:pt>
                <c:pt idx="76677">
                  <c:v>2.6117647058823525</c:v>
                </c:pt>
                <c:pt idx="76678">
                  <c:v>2.6117647058823525</c:v>
                </c:pt>
                <c:pt idx="76679">
                  <c:v>2.6117647058823525</c:v>
                </c:pt>
                <c:pt idx="76680">
                  <c:v>2.6117647058823525</c:v>
                </c:pt>
                <c:pt idx="76681">
                  <c:v>2.6117647058823525</c:v>
                </c:pt>
                <c:pt idx="76682">
                  <c:v>2.6117647058823525</c:v>
                </c:pt>
                <c:pt idx="76683">
                  <c:v>2.6117647058823525</c:v>
                </c:pt>
                <c:pt idx="76684">
                  <c:v>2.6117647058823525</c:v>
                </c:pt>
                <c:pt idx="76685">
                  <c:v>2.6117647058823525</c:v>
                </c:pt>
                <c:pt idx="76686">
                  <c:v>2.6117647058823525</c:v>
                </c:pt>
                <c:pt idx="76687">
                  <c:v>2.6117647058823525</c:v>
                </c:pt>
                <c:pt idx="76688">
                  <c:v>2.6117647058823525</c:v>
                </c:pt>
                <c:pt idx="76689">
                  <c:v>2.6117647058823525</c:v>
                </c:pt>
                <c:pt idx="76690">
                  <c:v>2.6117647058823525</c:v>
                </c:pt>
                <c:pt idx="76691">
                  <c:v>2.6117647058823525</c:v>
                </c:pt>
                <c:pt idx="76692">
                  <c:v>2.6117647058823525</c:v>
                </c:pt>
                <c:pt idx="76693">
                  <c:v>2.6117647058823525</c:v>
                </c:pt>
                <c:pt idx="76694">
                  <c:v>2.6117647058823525</c:v>
                </c:pt>
                <c:pt idx="76695">
                  <c:v>2.6117647058823525</c:v>
                </c:pt>
                <c:pt idx="76696">
                  <c:v>2.4643137254901957</c:v>
                </c:pt>
                <c:pt idx="76697">
                  <c:v>2.4643137254901957</c:v>
                </c:pt>
                <c:pt idx="76698">
                  <c:v>2.4643137254901957</c:v>
                </c:pt>
                <c:pt idx="76699">
                  <c:v>2.4643137254901957</c:v>
                </c:pt>
                <c:pt idx="76700">
                  <c:v>2.4643137254901957</c:v>
                </c:pt>
                <c:pt idx="76701">
                  <c:v>2.4643137254901957</c:v>
                </c:pt>
                <c:pt idx="76702">
                  <c:v>2.4643137254901957</c:v>
                </c:pt>
                <c:pt idx="76703">
                  <c:v>2.4643137254901957</c:v>
                </c:pt>
                <c:pt idx="76704">
                  <c:v>2.4643137254901957</c:v>
                </c:pt>
                <c:pt idx="76705">
                  <c:v>2.4643137254901957</c:v>
                </c:pt>
                <c:pt idx="76706">
                  <c:v>2.4643137254901957</c:v>
                </c:pt>
                <c:pt idx="76707">
                  <c:v>2.4643137254901957</c:v>
                </c:pt>
                <c:pt idx="76708">
                  <c:v>2.4643137254901957</c:v>
                </c:pt>
                <c:pt idx="76709">
                  <c:v>2.4643137254901957</c:v>
                </c:pt>
                <c:pt idx="76710">
                  <c:v>2.4643137254901957</c:v>
                </c:pt>
                <c:pt idx="76711">
                  <c:v>2.4643137254901957</c:v>
                </c:pt>
                <c:pt idx="76712">
                  <c:v>2.4643137254901957</c:v>
                </c:pt>
                <c:pt idx="76713">
                  <c:v>2.4643137254901957</c:v>
                </c:pt>
                <c:pt idx="76714">
                  <c:v>2.4643137254901957</c:v>
                </c:pt>
                <c:pt idx="76715">
                  <c:v>2.4643137254901957</c:v>
                </c:pt>
                <c:pt idx="76716">
                  <c:v>2.4643137254901957</c:v>
                </c:pt>
                <c:pt idx="76717">
                  <c:v>2.4643137254901957</c:v>
                </c:pt>
                <c:pt idx="76718">
                  <c:v>2.4643137254901957</c:v>
                </c:pt>
                <c:pt idx="76719">
                  <c:v>2.4643137254901957</c:v>
                </c:pt>
                <c:pt idx="76720">
                  <c:v>2.4643137254901957</c:v>
                </c:pt>
                <c:pt idx="76721">
                  <c:v>2.4643137254901957</c:v>
                </c:pt>
                <c:pt idx="76722">
                  <c:v>2.4643137254901957</c:v>
                </c:pt>
                <c:pt idx="76723">
                  <c:v>2.4643137254901957</c:v>
                </c:pt>
                <c:pt idx="76724">
                  <c:v>2.4643137254901957</c:v>
                </c:pt>
                <c:pt idx="76725">
                  <c:v>2.4643137254901957</c:v>
                </c:pt>
                <c:pt idx="76726">
                  <c:v>2.4643137254901957</c:v>
                </c:pt>
                <c:pt idx="76727">
                  <c:v>2.4643137254901957</c:v>
                </c:pt>
                <c:pt idx="76728">
                  <c:v>2.4643137254901957</c:v>
                </c:pt>
                <c:pt idx="76729">
                  <c:v>2.4643137254901957</c:v>
                </c:pt>
                <c:pt idx="76730">
                  <c:v>2.4643137254901957</c:v>
                </c:pt>
                <c:pt idx="76731">
                  <c:v>2.4643137254901957</c:v>
                </c:pt>
                <c:pt idx="76732">
                  <c:v>2.4643137254901957</c:v>
                </c:pt>
                <c:pt idx="76733">
                  <c:v>2.4643137254901957</c:v>
                </c:pt>
                <c:pt idx="76734">
                  <c:v>2.4643137254901957</c:v>
                </c:pt>
                <c:pt idx="76735">
                  <c:v>2.4643137254901957</c:v>
                </c:pt>
                <c:pt idx="76736">
                  <c:v>2.4643137254901957</c:v>
                </c:pt>
                <c:pt idx="76737">
                  <c:v>2.4643137254901957</c:v>
                </c:pt>
                <c:pt idx="76738">
                  <c:v>2.4643137254901957</c:v>
                </c:pt>
                <c:pt idx="76739">
                  <c:v>2.4643137254901957</c:v>
                </c:pt>
                <c:pt idx="76740">
                  <c:v>2.4643137254901957</c:v>
                </c:pt>
                <c:pt idx="76741">
                  <c:v>2.4643137254901957</c:v>
                </c:pt>
                <c:pt idx="76742">
                  <c:v>2.4643137254901957</c:v>
                </c:pt>
                <c:pt idx="76743">
                  <c:v>2.4643137254901957</c:v>
                </c:pt>
                <c:pt idx="76744">
                  <c:v>2.4643137254901957</c:v>
                </c:pt>
                <c:pt idx="76745">
                  <c:v>2.4643137254901957</c:v>
                </c:pt>
                <c:pt idx="76746">
                  <c:v>2.4643137254901957</c:v>
                </c:pt>
                <c:pt idx="76747">
                  <c:v>2.4643137254901957</c:v>
                </c:pt>
                <c:pt idx="76748">
                  <c:v>2.4643137254901957</c:v>
                </c:pt>
                <c:pt idx="76749">
                  <c:v>2.4643137254901957</c:v>
                </c:pt>
                <c:pt idx="76750">
                  <c:v>2.4643137254901957</c:v>
                </c:pt>
                <c:pt idx="76751">
                  <c:v>2.4643137254901957</c:v>
                </c:pt>
                <c:pt idx="76752">
                  <c:v>2.4643137254901957</c:v>
                </c:pt>
                <c:pt idx="76753">
                  <c:v>2.6117647058823525</c:v>
                </c:pt>
                <c:pt idx="76754">
                  <c:v>2.6117647058823525</c:v>
                </c:pt>
                <c:pt idx="76755">
                  <c:v>2.6117647058823525</c:v>
                </c:pt>
                <c:pt idx="76756">
                  <c:v>2.6117647058823525</c:v>
                </c:pt>
                <c:pt idx="76757">
                  <c:v>2.6117647058823525</c:v>
                </c:pt>
                <c:pt idx="76758">
                  <c:v>2.6117647058823525</c:v>
                </c:pt>
                <c:pt idx="76759">
                  <c:v>2.6117647058823525</c:v>
                </c:pt>
                <c:pt idx="76760">
                  <c:v>2.6117647058823525</c:v>
                </c:pt>
                <c:pt idx="76761">
                  <c:v>2.6117647058823525</c:v>
                </c:pt>
                <c:pt idx="76762">
                  <c:v>2.6117647058823525</c:v>
                </c:pt>
                <c:pt idx="76763">
                  <c:v>2.6117647058823525</c:v>
                </c:pt>
                <c:pt idx="76764">
                  <c:v>2.6117647058823525</c:v>
                </c:pt>
                <c:pt idx="76765">
                  <c:v>2.6117647058823525</c:v>
                </c:pt>
                <c:pt idx="76766">
                  <c:v>2.6117647058823525</c:v>
                </c:pt>
                <c:pt idx="76767">
                  <c:v>2.6117647058823525</c:v>
                </c:pt>
                <c:pt idx="76768">
                  <c:v>2.6117647058823525</c:v>
                </c:pt>
                <c:pt idx="76769">
                  <c:v>2.6117647058823525</c:v>
                </c:pt>
                <c:pt idx="76770">
                  <c:v>2.6117647058823525</c:v>
                </c:pt>
                <c:pt idx="76771">
                  <c:v>2.6117647058823525</c:v>
                </c:pt>
                <c:pt idx="76772">
                  <c:v>2.6117647058823525</c:v>
                </c:pt>
                <c:pt idx="76773">
                  <c:v>2.6117647058823525</c:v>
                </c:pt>
                <c:pt idx="76774">
                  <c:v>2.6117647058823525</c:v>
                </c:pt>
                <c:pt idx="76775">
                  <c:v>2.6117647058823525</c:v>
                </c:pt>
                <c:pt idx="76776">
                  <c:v>2.6117647058823525</c:v>
                </c:pt>
                <c:pt idx="76777">
                  <c:v>2.6117647058823525</c:v>
                </c:pt>
                <c:pt idx="76778">
                  <c:v>2.6117647058823525</c:v>
                </c:pt>
                <c:pt idx="76779">
                  <c:v>2.6117647058823525</c:v>
                </c:pt>
                <c:pt idx="76780">
                  <c:v>2.6117647058823525</c:v>
                </c:pt>
                <c:pt idx="76781">
                  <c:v>2.6117647058823525</c:v>
                </c:pt>
                <c:pt idx="76782">
                  <c:v>2.6117647058823525</c:v>
                </c:pt>
                <c:pt idx="76783">
                  <c:v>2.6117647058823525</c:v>
                </c:pt>
                <c:pt idx="76784">
                  <c:v>2.6117647058823525</c:v>
                </c:pt>
                <c:pt idx="76785">
                  <c:v>2.6117647058823525</c:v>
                </c:pt>
                <c:pt idx="76786">
                  <c:v>2.6117647058823525</c:v>
                </c:pt>
                <c:pt idx="76787">
                  <c:v>2.6117647058823525</c:v>
                </c:pt>
                <c:pt idx="76788">
                  <c:v>2.6117647058823525</c:v>
                </c:pt>
                <c:pt idx="76789">
                  <c:v>2.6117647058823525</c:v>
                </c:pt>
                <c:pt idx="76790">
                  <c:v>2.6117647058823525</c:v>
                </c:pt>
                <c:pt idx="76791">
                  <c:v>2.4643137254901957</c:v>
                </c:pt>
                <c:pt idx="76792">
                  <c:v>2.4643137254901957</c:v>
                </c:pt>
                <c:pt idx="76793">
                  <c:v>2.4643137254901957</c:v>
                </c:pt>
                <c:pt idx="76794">
                  <c:v>2.4643137254901957</c:v>
                </c:pt>
                <c:pt idx="76795">
                  <c:v>2.4643137254901957</c:v>
                </c:pt>
                <c:pt idx="76796">
                  <c:v>2.4643137254901957</c:v>
                </c:pt>
                <c:pt idx="76797">
                  <c:v>2.4643137254901957</c:v>
                </c:pt>
                <c:pt idx="76798">
                  <c:v>2.4643137254901957</c:v>
                </c:pt>
                <c:pt idx="76799">
                  <c:v>2.4643137254901957</c:v>
                </c:pt>
                <c:pt idx="76800">
                  <c:v>2.4643137254901957</c:v>
                </c:pt>
                <c:pt idx="76801">
                  <c:v>2.4643137254901957</c:v>
                </c:pt>
                <c:pt idx="76802">
                  <c:v>2.4643137254901957</c:v>
                </c:pt>
                <c:pt idx="76803">
                  <c:v>2.4643137254901957</c:v>
                </c:pt>
                <c:pt idx="76804">
                  <c:v>2.4643137254901957</c:v>
                </c:pt>
                <c:pt idx="76805">
                  <c:v>2.4643137254901957</c:v>
                </c:pt>
                <c:pt idx="76806">
                  <c:v>2.4643137254901957</c:v>
                </c:pt>
                <c:pt idx="76807">
                  <c:v>2.4643137254901957</c:v>
                </c:pt>
                <c:pt idx="76808">
                  <c:v>2.4643137254901957</c:v>
                </c:pt>
                <c:pt idx="76809">
                  <c:v>2.4643137254901957</c:v>
                </c:pt>
                <c:pt idx="76810">
                  <c:v>2.4643137254901957</c:v>
                </c:pt>
                <c:pt idx="76811">
                  <c:v>2.4643137254901957</c:v>
                </c:pt>
                <c:pt idx="76812">
                  <c:v>2.4643137254901957</c:v>
                </c:pt>
                <c:pt idx="76813">
                  <c:v>2.4643137254901957</c:v>
                </c:pt>
                <c:pt idx="76814">
                  <c:v>2.4643137254901957</c:v>
                </c:pt>
                <c:pt idx="76815">
                  <c:v>2.4643137254901957</c:v>
                </c:pt>
                <c:pt idx="76816">
                  <c:v>2.4643137254901957</c:v>
                </c:pt>
                <c:pt idx="76817">
                  <c:v>2.4643137254901957</c:v>
                </c:pt>
                <c:pt idx="76818">
                  <c:v>2.4643137254901957</c:v>
                </c:pt>
                <c:pt idx="76819">
                  <c:v>2.4643137254901957</c:v>
                </c:pt>
                <c:pt idx="76820">
                  <c:v>2.4643137254901957</c:v>
                </c:pt>
                <c:pt idx="76821">
                  <c:v>2.4643137254901957</c:v>
                </c:pt>
                <c:pt idx="76822">
                  <c:v>2.4643137254901957</c:v>
                </c:pt>
                <c:pt idx="76823">
                  <c:v>2.4643137254901957</c:v>
                </c:pt>
                <c:pt idx="76824">
                  <c:v>2.4643137254901957</c:v>
                </c:pt>
                <c:pt idx="76825">
                  <c:v>2.4643137254901957</c:v>
                </c:pt>
                <c:pt idx="76826">
                  <c:v>2.4643137254901957</c:v>
                </c:pt>
                <c:pt idx="76827">
                  <c:v>2.4643137254901957</c:v>
                </c:pt>
                <c:pt idx="76828">
                  <c:v>2.4643137254901957</c:v>
                </c:pt>
                <c:pt idx="76829">
                  <c:v>2.4643137254901957</c:v>
                </c:pt>
                <c:pt idx="76830">
                  <c:v>2.4643137254901957</c:v>
                </c:pt>
                <c:pt idx="76831">
                  <c:v>2.4643137254901957</c:v>
                </c:pt>
                <c:pt idx="76832">
                  <c:v>2.4643137254901957</c:v>
                </c:pt>
                <c:pt idx="76833">
                  <c:v>2.4643137254901957</c:v>
                </c:pt>
                <c:pt idx="76834">
                  <c:v>2.4643137254901957</c:v>
                </c:pt>
                <c:pt idx="76835">
                  <c:v>2.4643137254901957</c:v>
                </c:pt>
                <c:pt idx="76836">
                  <c:v>2.4643137254901957</c:v>
                </c:pt>
                <c:pt idx="76837">
                  <c:v>2.4643137254901957</c:v>
                </c:pt>
                <c:pt idx="76838">
                  <c:v>2.4643137254901957</c:v>
                </c:pt>
                <c:pt idx="76839">
                  <c:v>2.4643137254901957</c:v>
                </c:pt>
                <c:pt idx="76840">
                  <c:v>2.4643137254901957</c:v>
                </c:pt>
                <c:pt idx="76841">
                  <c:v>2.4643137254901957</c:v>
                </c:pt>
                <c:pt idx="76842">
                  <c:v>2.4643137254901957</c:v>
                </c:pt>
                <c:pt idx="76843">
                  <c:v>2.4643137254901957</c:v>
                </c:pt>
                <c:pt idx="76844">
                  <c:v>2.4643137254901957</c:v>
                </c:pt>
                <c:pt idx="76845">
                  <c:v>2.4643137254901957</c:v>
                </c:pt>
                <c:pt idx="76846">
                  <c:v>2.4643137254901957</c:v>
                </c:pt>
                <c:pt idx="76847">
                  <c:v>2.4643137254901957</c:v>
                </c:pt>
                <c:pt idx="76848">
                  <c:v>2.4643137254901957</c:v>
                </c:pt>
                <c:pt idx="76849">
                  <c:v>2.6117647058823525</c:v>
                </c:pt>
                <c:pt idx="76850">
                  <c:v>2.6117647058823525</c:v>
                </c:pt>
                <c:pt idx="76851">
                  <c:v>2.6117647058823525</c:v>
                </c:pt>
                <c:pt idx="76852">
                  <c:v>2.6117647058823525</c:v>
                </c:pt>
                <c:pt idx="76853">
                  <c:v>2.6117647058823525</c:v>
                </c:pt>
                <c:pt idx="76854">
                  <c:v>2.6117647058823525</c:v>
                </c:pt>
                <c:pt idx="76855">
                  <c:v>2.6117647058823525</c:v>
                </c:pt>
                <c:pt idx="76856">
                  <c:v>2.6117647058823525</c:v>
                </c:pt>
                <c:pt idx="76857">
                  <c:v>2.6117647058823525</c:v>
                </c:pt>
                <c:pt idx="76858">
                  <c:v>2.6117647058823525</c:v>
                </c:pt>
                <c:pt idx="76859">
                  <c:v>2.6117647058823525</c:v>
                </c:pt>
                <c:pt idx="76860">
                  <c:v>2.6117647058823525</c:v>
                </c:pt>
                <c:pt idx="76861">
                  <c:v>2.6117647058823525</c:v>
                </c:pt>
                <c:pt idx="76862">
                  <c:v>2.6117647058823525</c:v>
                </c:pt>
                <c:pt idx="76863">
                  <c:v>2.6117647058823525</c:v>
                </c:pt>
                <c:pt idx="76864">
                  <c:v>2.6117647058823525</c:v>
                </c:pt>
                <c:pt idx="76865">
                  <c:v>2.6117647058823525</c:v>
                </c:pt>
                <c:pt idx="76866">
                  <c:v>2.6117647058823525</c:v>
                </c:pt>
                <c:pt idx="76867">
                  <c:v>2.6117647058823525</c:v>
                </c:pt>
                <c:pt idx="76868">
                  <c:v>2.6117647058823525</c:v>
                </c:pt>
                <c:pt idx="76869">
                  <c:v>2.6117647058823525</c:v>
                </c:pt>
                <c:pt idx="76870">
                  <c:v>2.6117647058823525</c:v>
                </c:pt>
                <c:pt idx="76871">
                  <c:v>2.6117647058823525</c:v>
                </c:pt>
                <c:pt idx="76872">
                  <c:v>2.6117647058823525</c:v>
                </c:pt>
                <c:pt idx="76873">
                  <c:v>2.6117647058823525</c:v>
                </c:pt>
                <c:pt idx="76874">
                  <c:v>2.6117647058823525</c:v>
                </c:pt>
                <c:pt idx="76875">
                  <c:v>2.6117647058823525</c:v>
                </c:pt>
                <c:pt idx="76876">
                  <c:v>2.6117647058823525</c:v>
                </c:pt>
                <c:pt idx="76877">
                  <c:v>2.6117647058823525</c:v>
                </c:pt>
                <c:pt idx="76878">
                  <c:v>2.6117647058823525</c:v>
                </c:pt>
                <c:pt idx="76879">
                  <c:v>2.6117647058823525</c:v>
                </c:pt>
                <c:pt idx="76880">
                  <c:v>2.6117647058823525</c:v>
                </c:pt>
                <c:pt idx="76881">
                  <c:v>2.6117647058823525</c:v>
                </c:pt>
                <c:pt idx="76882">
                  <c:v>2.6117647058823525</c:v>
                </c:pt>
                <c:pt idx="76883">
                  <c:v>2.6117647058823525</c:v>
                </c:pt>
                <c:pt idx="76884">
                  <c:v>2.6117647058823525</c:v>
                </c:pt>
                <c:pt idx="76885">
                  <c:v>2.4643137254901957</c:v>
                </c:pt>
                <c:pt idx="76886">
                  <c:v>2.4643137254901957</c:v>
                </c:pt>
                <c:pt idx="76887">
                  <c:v>2.4643137254901957</c:v>
                </c:pt>
                <c:pt idx="76888">
                  <c:v>2.4643137254901957</c:v>
                </c:pt>
                <c:pt idx="76889">
                  <c:v>2.4643137254901957</c:v>
                </c:pt>
                <c:pt idx="76890">
                  <c:v>2.4643137254901957</c:v>
                </c:pt>
                <c:pt idx="76891">
                  <c:v>2.4643137254901957</c:v>
                </c:pt>
                <c:pt idx="76892">
                  <c:v>2.4643137254901957</c:v>
                </c:pt>
                <c:pt idx="76893">
                  <c:v>2.4643137254901957</c:v>
                </c:pt>
                <c:pt idx="76894">
                  <c:v>2.4643137254901957</c:v>
                </c:pt>
                <c:pt idx="76895">
                  <c:v>2.4643137254901957</c:v>
                </c:pt>
                <c:pt idx="76896">
                  <c:v>2.4643137254901957</c:v>
                </c:pt>
                <c:pt idx="76897">
                  <c:v>2.4643137254901957</c:v>
                </c:pt>
                <c:pt idx="76898">
                  <c:v>2.4643137254901957</c:v>
                </c:pt>
                <c:pt idx="76899">
                  <c:v>2.4643137254901957</c:v>
                </c:pt>
                <c:pt idx="76900">
                  <c:v>2.4643137254901957</c:v>
                </c:pt>
                <c:pt idx="76901">
                  <c:v>2.4643137254901957</c:v>
                </c:pt>
                <c:pt idx="76902">
                  <c:v>2.4643137254901957</c:v>
                </c:pt>
                <c:pt idx="76903">
                  <c:v>2.4643137254901957</c:v>
                </c:pt>
                <c:pt idx="76904">
                  <c:v>2.4643137254901957</c:v>
                </c:pt>
                <c:pt idx="76905">
                  <c:v>2.4643137254901957</c:v>
                </c:pt>
                <c:pt idx="76906">
                  <c:v>2.4643137254901957</c:v>
                </c:pt>
                <c:pt idx="76907">
                  <c:v>2.4643137254901957</c:v>
                </c:pt>
                <c:pt idx="76908">
                  <c:v>2.4643137254901957</c:v>
                </c:pt>
                <c:pt idx="76909">
                  <c:v>2.4643137254901957</c:v>
                </c:pt>
                <c:pt idx="76910">
                  <c:v>2.4643137254901957</c:v>
                </c:pt>
                <c:pt idx="76911">
                  <c:v>2.4643137254901957</c:v>
                </c:pt>
                <c:pt idx="76912">
                  <c:v>2.4643137254901957</c:v>
                </c:pt>
                <c:pt idx="76913">
                  <c:v>2.4643137254901957</c:v>
                </c:pt>
                <c:pt idx="76914">
                  <c:v>2.4643137254901957</c:v>
                </c:pt>
                <c:pt idx="76915">
                  <c:v>2.4643137254901957</c:v>
                </c:pt>
                <c:pt idx="76916">
                  <c:v>2.4643137254901957</c:v>
                </c:pt>
                <c:pt idx="76917">
                  <c:v>2.4643137254901957</c:v>
                </c:pt>
                <c:pt idx="76918">
                  <c:v>2.4643137254901957</c:v>
                </c:pt>
                <c:pt idx="76919">
                  <c:v>2.4643137254901957</c:v>
                </c:pt>
                <c:pt idx="76920">
                  <c:v>2.4643137254901957</c:v>
                </c:pt>
                <c:pt idx="76921">
                  <c:v>2.4643137254901957</c:v>
                </c:pt>
                <c:pt idx="76922">
                  <c:v>2.4643137254901957</c:v>
                </c:pt>
                <c:pt idx="76923">
                  <c:v>2.4643137254901957</c:v>
                </c:pt>
                <c:pt idx="76924">
                  <c:v>2.4643137254901957</c:v>
                </c:pt>
                <c:pt idx="76925">
                  <c:v>2.4643137254901957</c:v>
                </c:pt>
                <c:pt idx="76926">
                  <c:v>2.4643137254901957</c:v>
                </c:pt>
                <c:pt idx="76927">
                  <c:v>2.4643137254901957</c:v>
                </c:pt>
                <c:pt idx="76928">
                  <c:v>2.4643137254901957</c:v>
                </c:pt>
                <c:pt idx="76929">
                  <c:v>2.4643137254901957</c:v>
                </c:pt>
                <c:pt idx="76930">
                  <c:v>2.4643137254901957</c:v>
                </c:pt>
                <c:pt idx="76931">
                  <c:v>2.4643137254901957</c:v>
                </c:pt>
                <c:pt idx="76932">
                  <c:v>2.4643137254901957</c:v>
                </c:pt>
                <c:pt idx="76933">
                  <c:v>2.4643137254901957</c:v>
                </c:pt>
                <c:pt idx="76934">
                  <c:v>2.4643137254901957</c:v>
                </c:pt>
                <c:pt idx="76935">
                  <c:v>2.4643137254901957</c:v>
                </c:pt>
                <c:pt idx="76936">
                  <c:v>2.4643137254901957</c:v>
                </c:pt>
                <c:pt idx="76937">
                  <c:v>2.4643137254901957</c:v>
                </c:pt>
                <c:pt idx="76938">
                  <c:v>2.4643137254901957</c:v>
                </c:pt>
                <c:pt idx="76939">
                  <c:v>2.4643137254901957</c:v>
                </c:pt>
                <c:pt idx="76940">
                  <c:v>2.4643137254901957</c:v>
                </c:pt>
                <c:pt idx="76941">
                  <c:v>2.4643137254901957</c:v>
                </c:pt>
                <c:pt idx="76942">
                  <c:v>2.4643137254901957</c:v>
                </c:pt>
                <c:pt idx="76943">
                  <c:v>2.4643137254901957</c:v>
                </c:pt>
                <c:pt idx="76944">
                  <c:v>2.4643137254901957</c:v>
                </c:pt>
                <c:pt idx="76945">
                  <c:v>2.6117647058823525</c:v>
                </c:pt>
                <c:pt idx="76946">
                  <c:v>2.6117647058823525</c:v>
                </c:pt>
                <c:pt idx="76947">
                  <c:v>2.6117647058823525</c:v>
                </c:pt>
                <c:pt idx="76948">
                  <c:v>2.6117647058823525</c:v>
                </c:pt>
                <c:pt idx="76949">
                  <c:v>2.6117647058823525</c:v>
                </c:pt>
                <c:pt idx="76950">
                  <c:v>2.6117647058823525</c:v>
                </c:pt>
                <c:pt idx="76951">
                  <c:v>2.6117647058823525</c:v>
                </c:pt>
                <c:pt idx="76952">
                  <c:v>2.6117647058823525</c:v>
                </c:pt>
                <c:pt idx="76953">
                  <c:v>2.6117647058823525</c:v>
                </c:pt>
                <c:pt idx="76954">
                  <c:v>2.6117647058823525</c:v>
                </c:pt>
                <c:pt idx="76955">
                  <c:v>2.6117647058823525</c:v>
                </c:pt>
                <c:pt idx="76956">
                  <c:v>2.6117647058823525</c:v>
                </c:pt>
                <c:pt idx="76957">
                  <c:v>2.6117647058823525</c:v>
                </c:pt>
                <c:pt idx="76958">
                  <c:v>2.6117647058823525</c:v>
                </c:pt>
                <c:pt idx="76959">
                  <c:v>2.6117647058823525</c:v>
                </c:pt>
                <c:pt idx="76960">
                  <c:v>2.6117647058823525</c:v>
                </c:pt>
                <c:pt idx="76961">
                  <c:v>2.6117647058823525</c:v>
                </c:pt>
                <c:pt idx="76962">
                  <c:v>2.6117647058823525</c:v>
                </c:pt>
                <c:pt idx="76963">
                  <c:v>2.6117647058823525</c:v>
                </c:pt>
                <c:pt idx="76964">
                  <c:v>2.6117647058823525</c:v>
                </c:pt>
                <c:pt idx="76965">
                  <c:v>2.6117647058823525</c:v>
                </c:pt>
                <c:pt idx="76966">
                  <c:v>2.6117647058823525</c:v>
                </c:pt>
                <c:pt idx="76967">
                  <c:v>2.6117647058823525</c:v>
                </c:pt>
                <c:pt idx="76968">
                  <c:v>2.6117647058823525</c:v>
                </c:pt>
                <c:pt idx="76969">
                  <c:v>2.6117647058823525</c:v>
                </c:pt>
                <c:pt idx="76970">
                  <c:v>2.6117647058823525</c:v>
                </c:pt>
                <c:pt idx="76971">
                  <c:v>2.6117647058823525</c:v>
                </c:pt>
                <c:pt idx="76972">
                  <c:v>2.6117647058823525</c:v>
                </c:pt>
                <c:pt idx="76973">
                  <c:v>2.6117647058823525</c:v>
                </c:pt>
                <c:pt idx="76974">
                  <c:v>2.6117647058823525</c:v>
                </c:pt>
                <c:pt idx="76975">
                  <c:v>2.6117647058823525</c:v>
                </c:pt>
                <c:pt idx="76976">
                  <c:v>2.6117647058823525</c:v>
                </c:pt>
                <c:pt idx="76977">
                  <c:v>2.6117647058823525</c:v>
                </c:pt>
                <c:pt idx="76978">
                  <c:v>2.6117647058823525</c:v>
                </c:pt>
                <c:pt idx="76979">
                  <c:v>2.6117647058823525</c:v>
                </c:pt>
                <c:pt idx="76980">
                  <c:v>2.6117647058823525</c:v>
                </c:pt>
                <c:pt idx="76981">
                  <c:v>2.4643137254901957</c:v>
                </c:pt>
                <c:pt idx="76982">
                  <c:v>2.4643137254901957</c:v>
                </c:pt>
                <c:pt idx="76983">
                  <c:v>2.4643137254901957</c:v>
                </c:pt>
                <c:pt idx="76984">
                  <c:v>2.4643137254901957</c:v>
                </c:pt>
                <c:pt idx="76985">
                  <c:v>2.4643137254901957</c:v>
                </c:pt>
                <c:pt idx="76986">
                  <c:v>2.4643137254901957</c:v>
                </c:pt>
                <c:pt idx="76987">
                  <c:v>2.4643137254901957</c:v>
                </c:pt>
                <c:pt idx="76988">
                  <c:v>2.4643137254901957</c:v>
                </c:pt>
                <c:pt idx="76989">
                  <c:v>2.4643137254901957</c:v>
                </c:pt>
                <c:pt idx="76990">
                  <c:v>2.4643137254901957</c:v>
                </c:pt>
                <c:pt idx="76991">
                  <c:v>2.4643137254901957</c:v>
                </c:pt>
                <c:pt idx="76992">
                  <c:v>2.4643137254901957</c:v>
                </c:pt>
                <c:pt idx="76993">
                  <c:v>2.4643137254901957</c:v>
                </c:pt>
                <c:pt idx="76994">
                  <c:v>2.4643137254901957</c:v>
                </c:pt>
                <c:pt idx="76995">
                  <c:v>2.4643137254901957</c:v>
                </c:pt>
                <c:pt idx="76996">
                  <c:v>2.4643137254901957</c:v>
                </c:pt>
                <c:pt idx="76997">
                  <c:v>2.4643137254901957</c:v>
                </c:pt>
                <c:pt idx="76998">
                  <c:v>2.4643137254901957</c:v>
                </c:pt>
                <c:pt idx="76999">
                  <c:v>2.4643137254901957</c:v>
                </c:pt>
                <c:pt idx="77000">
                  <c:v>2.4643137254901957</c:v>
                </c:pt>
                <c:pt idx="77001">
                  <c:v>2.4643137254901957</c:v>
                </c:pt>
                <c:pt idx="77002">
                  <c:v>2.4643137254901957</c:v>
                </c:pt>
                <c:pt idx="77003">
                  <c:v>2.4643137254901957</c:v>
                </c:pt>
                <c:pt idx="77004">
                  <c:v>2.4643137254901957</c:v>
                </c:pt>
                <c:pt idx="77005">
                  <c:v>2.4643137254901957</c:v>
                </c:pt>
                <c:pt idx="77006">
                  <c:v>2.4643137254901957</c:v>
                </c:pt>
                <c:pt idx="77007">
                  <c:v>2.4643137254901957</c:v>
                </c:pt>
                <c:pt idx="77008">
                  <c:v>2.4643137254901957</c:v>
                </c:pt>
                <c:pt idx="77009">
                  <c:v>2.4643137254901957</c:v>
                </c:pt>
                <c:pt idx="77010">
                  <c:v>2.4643137254901957</c:v>
                </c:pt>
                <c:pt idx="77011">
                  <c:v>2.4643137254901957</c:v>
                </c:pt>
                <c:pt idx="77012">
                  <c:v>2.4643137254901957</c:v>
                </c:pt>
                <c:pt idx="77013">
                  <c:v>2.4643137254901957</c:v>
                </c:pt>
                <c:pt idx="77014">
                  <c:v>2.4643137254901957</c:v>
                </c:pt>
                <c:pt idx="77015">
                  <c:v>2.4643137254901957</c:v>
                </c:pt>
                <c:pt idx="77016">
                  <c:v>2.4643137254901957</c:v>
                </c:pt>
                <c:pt idx="77017">
                  <c:v>2.4643137254901957</c:v>
                </c:pt>
                <c:pt idx="77018">
                  <c:v>2.4643137254901957</c:v>
                </c:pt>
                <c:pt idx="77019">
                  <c:v>2.4643137254901957</c:v>
                </c:pt>
                <c:pt idx="77020">
                  <c:v>2.4643137254901957</c:v>
                </c:pt>
                <c:pt idx="77021">
                  <c:v>2.4643137254901957</c:v>
                </c:pt>
                <c:pt idx="77022">
                  <c:v>2.4643137254901957</c:v>
                </c:pt>
                <c:pt idx="77023">
                  <c:v>2.4643137254901957</c:v>
                </c:pt>
                <c:pt idx="77024">
                  <c:v>2.4643137254901957</c:v>
                </c:pt>
                <c:pt idx="77025">
                  <c:v>2.4643137254901957</c:v>
                </c:pt>
                <c:pt idx="77026">
                  <c:v>2.4643137254901957</c:v>
                </c:pt>
                <c:pt idx="77027">
                  <c:v>2.4643137254901957</c:v>
                </c:pt>
                <c:pt idx="77028">
                  <c:v>2.4643137254901957</c:v>
                </c:pt>
                <c:pt idx="77029">
                  <c:v>2.4643137254901957</c:v>
                </c:pt>
                <c:pt idx="77030">
                  <c:v>2.4643137254901957</c:v>
                </c:pt>
                <c:pt idx="77031">
                  <c:v>2.4643137254901957</c:v>
                </c:pt>
                <c:pt idx="77032">
                  <c:v>2.4643137254901957</c:v>
                </c:pt>
                <c:pt idx="77033">
                  <c:v>2.4643137254901957</c:v>
                </c:pt>
                <c:pt idx="77034">
                  <c:v>2.4643137254901957</c:v>
                </c:pt>
                <c:pt idx="77035">
                  <c:v>2.4643137254901957</c:v>
                </c:pt>
                <c:pt idx="77036">
                  <c:v>2.4643137254901957</c:v>
                </c:pt>
                <c:pt idx="77037">
                  <c:v>2.4643137254901957</c:v>
                </c:pt>
                <c:pt idx="77038">
                  <c:v>2.6117647058823525</c:v>
                </c:pt>
                <c:pt idx="77039">
                  <c:v>2.6117647058823525</c:v>
                </c:pt>
                <c:pt idx="77040">
                  <c:v>2.6117647058823525</c:v>
                </c:pt>
                <c:pt idx="77041">
                  <c:v>2.6117647058823525</c:v>
                </c:pt>
                <c:pt idx="77042">
                  <c:v>2.6117647058823525</c:v>
                </c:pt>
                <c:pt idx="77043">
                  <c:v>2.6117647058823525</c:v>
                </c:pt>
                <c:pt idx="77044">
                  <c:v>2.6117647058823525</c:v>
                </c:pt>
                <c:pt idx="77045">
                  <c:v>2.6117647058823525</c:v>
                </c:pt>
                <c:pt idx="77046">
                  <c:v>2.6117647058823525</c:v>
                </c:pt>
                <c:pt idx="77047">
                  <c:v>2.6117647058823525</c:v>
                </c:pt>
                <c:pt idx="77048">
                  <c:v>2.6117647058823525</c:v>
                </c:pt>
                <c:pt idx="77049">
                  <c:v>2.6117647058823525</c:v>
                </c:pt>
                <c:pt idx="77050">
                  <c:v>2.6117647058823525</c:v>
                </c:pt>
                <c:pt idx="77051">
                  <c:v>2.6117647058823525</c:v>
                </c:pt>
                <c:pt idx="77052">
                  <c:v>2.6117647058823525</c:v>
                </c:pt>
                <c:pt idx="77053">
                  <c:v>2.6117647058823525</c:v>
                </c:pt>
                <c:pt idx="77054">
                  <c:v>2.6117647058823525</c:v>
                </c:pt>
                <c:pt idx="77055">
                  <c:v>2.6117647058823525</c:v>
                </c:pt>
                <c:pt idx="77056">
                  <c:v>2.6117647058823525</c:v>
                </c:pt>
                <c:pt idx="77057">
                  <c:v>2.6117647058823525</c:v>
                </c:pt>
                <c:pt idx="77058">
                  <c:v>2.6117647058823525</c:v>
                </c:pt>
                <c:pt idx="77059">
                  <c:v>2.6117647058823525</c:v>
                </c:pt>
                <c:pt idx="77060">
                  <c:v>2.6117647058823525</c:v>
                </c:pt>
                <c:pt idx="77061">
                  <c:v>2.6117647058823525</c:v>
                </c:pt>
                <c:pt idx="77062">
                  <c:v>2.6117647058823525</c:v>
                </c:pt>
                <c:pt idx="77063">
                  <c:v>2.6117647058823525</c:v>
                </c:pt>
                <c:pt idx="77064">
                  <c:v>2.6117647058823525</c:v>
                </c:pt>
                <c:pt idx="77065">
                  <c:v>2.6117647058823525</c:v>
                </c:pt>
                <c:pt idx="77066">
                  <c:v>2.6117647058823525</c:v>
                </c:pt>
                <c:pt idx="77067">
                  <c:v>2.6117647058823525</c:v>
                </c:pt>
                <c:pt idx="77068">
                  <c:v>2.6117647058823525</c:v>
                </c:pt>
                <c:pt idx="77069">
                  <c:v>2.6117647058823525</c:v>
                </c:pt>
                <c:pt idx="77070">
                  <c:v>2.6117647058823525</c:v>
                </c:pt>
                <c:pt idx="77071">
                  <c:v>2.6117647058823525</c:v>
                </c:pt>
                <c:pt idx="77072">
                  <c:v>2.6117647058823525</c:v>
                </c:pt>
                <c:pt idx="77073">
                  <c:v>2.6117647058823525</c:v>
                </c:pt>
                <c:pt idx="77074">
                  <c:v>2.6117647058823525</c:v>
                </c:pt>
                <c:pt idx="77075">
                  <c:v>2.6117647058823525</c:v>
                </c:pt>
                <c:pt idx="77076">
                  <c:v>2.6117647058823525</c:v>
                </c:pt>
                <c:pt idx="77077">
                  <c:v>2.6117647058823525</c:v>
                </c:pt>
                <c:pt idx="77078">
                  <c:v>2.4643137254901957</c:v>
                </c:pt>
                <c:pt idx="77079">
                  <c:v>2.4643137254901957</c:v>
                </c:pt>
                <c:pt idx="77080">
                  <c:v>2.4643137254901957</c:v>
                </c:pt>
                <c:pt idx="77081">
                  <c:v>2.4643137254901957</c:v>
                </c:pt>
                <c:pt idx="77082">
                  <c:v>2.4643137254901957</c:v>
                </c:pt>
                <c:pt idx="77083">
                  <c:v>2.4643137254901957</c:v>
                </c:pt>
                <c:pt idx="77084">
                  <c:v>2.4643137254901957</c:v>
                </c:pt>
                <c:pt idx="77085">
                  <c:v>2.4643137254901957</c:v>
                </c:pt>
                <c:pt idx="77086">
                  <c:v>2.4643137254901957</c:v>
                </c:pt>
                <c:pt idx="77087">
                  <c:v>2.4643137254901957</c:v>
                </c:pt>
                <c:pt idx="77088">
                  <c:v>2.4643137254901957</c:v>
                </c:pt>
                <c:pt idx="77089">
                  <c:v>2.4643137254901957</c:v>
                </c:pt>
                <c:pt idx="77090">
                  <c:v>2.4643137254901957</c:v>
                </c:pt>
                <c:pt idx="77091">
                  <c:v>2.4643137254901957</c:v>
                </c:pt>
                <c:pt idx="77092">
                  <c:v>2.4643137254901957</c:v>
                </c:pt>
                <c:pt idx="77093">
                  <c:v>2.4643137254901957</c:v>
                </c:pt>
                <c:pt idx="77094">
                  <c:v>2.4643137254901957</c:v>
                </c:pt>
                <c:pt idx="77095">
                  <c:v>2.4643137254901957</c:v>
                </c:pt>
                <c:pt idx="77096">
                  <c:v>2.4643137254901957</c:v>
                </c:pt>
                <c:pt idx="77097">
                  <c:v>2.4643137254901957</c:v>
                </c:pt>
                <c:pt idx="77098">
                  <c:v>2.4643137254901957</c:v>
                </c:pt>
                <c:pt idx="77099">
                  <c:v>2.4643137254901957</c:v>
                </c:pt>
                <c:pt idx="77100">
                  <c:v>2.4643137254901957</c:v>
                </c:pt>
                <c:pt idx="77101">
                  <c:v>2.4643137254901957</c:v>
                </c:pt>
                <c:pt idx="77102">
                  <c:v>2.4643137254901957</c:v>
                </c:pt>
                <c:pt idx="77103">
                  <c:v>2.4643137254901957</c:v>
                </c:pt>
                <c:pt idx="77104">
                  <c:v>2.4643137254901957</c:v>
                </c:pt>
                <c:pt idx="77105">
                  <c:v>2.4643137254901957</c:v>
                </c:pt>
                <c:pt idx="77106">
                  <c:v>2.4643137254901957</c:v>
                </c:pt>
                <c:pt idx="77107">
                  <c:v>2.4643137254901957</c:v>
                </c:pt>
                <c:pt idx="77108">
                  <c:v>2.4643137254901957</c:v>
                </c:pt>
                <c:pt idx="77109">
                  <c:v>2.4643137254901957</c:v>
                </c:pt>
                <c:pt idx="77110">
                  <c:v>2.4643137254901957</c:v>
                </c:pt>
                <c:pt idx="77111">
                  <c:v>2.4643137254901957</c:v>
                </c:pt>
                <c:pt idx="77112">
                  <c:v>2.4643137254901957</c:v>
                </c:pt>
                <c:pt idx="77113">
                  <c:v>2.4643137254901957</c:v>
                </c:pt>
                <c:pt idx="77114">
                  <c:v>2.4643137254901957</c:v>
                </c:pt>
                <c:pt idx="77115">
                  <c:v>2.4643137254901957</c:v>
                </c:pt>
                <c:pt idx="77116">
                  <c:v>2.4643137254901957</c:v>
                </c:pt>
                <c:pt idx="77117">
                  <c:v>2.4643137254901957</c:v>
                </c:pt>
                <c:pt idx="77118">
                  <c:v>2.4643137254901957</c:v>
                </c:pt>
                <c:pt idx="77119">
                  <c:v>2.4643137254901957</c:v>
                </c:pt>
                <c:pt idx="77120">
                  <c:v>2.4643137254901957</c:v>
                </c:pt>
                <c:pt idx="77121">
                  <c:v>2.4643137254901957</c:v>
                </c:pt>
                <c:pt idx="77122">
                  <c:v>2.4643137254901957</c:v>
                </c:pt>
                <c:pt idx="77123">
                  <c:v>2.4643137254901957</c:v>
                </c:pt>
                <c:pt idx="77124">
                  <c:v>2.4643137254901957</c:v>
                </c:pt>
                <c:pt idx="77125">
                  <c:v>2.4643137254901957</c:v>
                </c:pt>
                <c:pt idx="77126">
                  <c:v>2.4643137254901957</c:v>
                </c:pt>
                <c:pt idx="77127">
                  <c:v>2.4643137254901957</c:v>
                </c:pt>
                <c:pt idx="77128">
                  <c:v>2.4643137254901957</c:v>
                </c:pt>
                <c:pt idx="77129">
                  <c:v>2.4643137254901957</c:v>
                </c:pt>
                <c:pt idx="77130">
                  <c:v>2.4643137254901957</c:v>
                </c:pt>
                <c:pt idx="77131">
                  <c:v>2.4643137254901957</c:v>
                </c:pt>
                <c:pt idx="77132">
                  <c:v>2.4643137254901957</c:v>
                </c:pt>
                <c:pt idx="77133">
                  <c:v>2.4643137254901957</c:v>
                </c:pt>
                <c:pt idx="77134">
                  <c:v>2.6117647058823525</c:v>
                </c:pt>
                <c:pt idx="77135">
                  <c:v>2.6117647058823525</c:v>
                </c:pt>
                <c:pt idx="77136">
                  <c:v>2.6117647058823525</c:v>
                </c:pt>
                <c:pt idx="77137">
                  <c:v>2.6117647058823525</c:v>
                </c:pt>
                <c:pt idx="77138">
                  <c:v>2.6117647058823525</c:v>
                </c:pt>
                <c:pt idx="77139">
                  <c:v>2.6117647058823525</c:v>
                </c:pt>
                <c:pt idx="77140">
                  <c:v>2.6117647058823525</c:v>
                </c:pt>
                <c:pt idx="77141">
                  <c:v>2.6117647058823525</c:v>
                </c:pt>
                <c:pt idx="77142">
                  <c:v>2.6117647058823525</c:v>
                </c:pt>
                <c:pt idx="77143">
                  <c:v>2.6117647058823525</c:v>
                </c:pt>
                <c:pt idx="77144">
                  <c:v>2.6117647058823525</c:v>
                </c:pt>
                <c:pt idx="77145">
                  <c:v>2.6117647058823525</c:v>
                </c:pt>
                <c:pt idx="77146">
                  <c:v>2.6117647058823525</c:v>
                </c:pt>
                <c:pt idx="77147">
                  <c:v>2.6117647058823525</c:v>
                </c:pt>
                <c:pt idx="77148">
                  <c:v>2.6117647058823525</c:v>
                </c:pt>
                <c:pt idx="77149">
                  <c:v>2.6117647058823525</c:v>
                </c:pt>
                <c:pt idx="77150">
                  <c:v>2.6117647058823525</c:v>
                </c:pt>
                <c:pt idx="77151">
                  <c:v>2.6117647058823525</c:v>
                </c:pt>
                <c:pt idx="77152">
                  <c:v>2.6117647058823525</c:v>
                </c:pt>
                <c:pt idx="77153">
                  <c:v>2.6117647058823525</c:v>
                </c:pt>
                <c:pt idx="77154">
                  <c:v>2.6117647058823525</c:v>
                </c:pt>
                <c:pt idx="77155">
                  <c:v>2.6117647058823525</c:v>
                </c:pt>
                <c:pt idx="77156">
                  <c:v>2.6117647058823525</c:v>
                </c:pt>
                <c:pt idx="77157">
                  <c:v>2.6117647058823525</c:v>
                </c:pt>
                <c:pt idx="77158">
                  <c:v>2.6117647058823525</c:v>
                </c:pt>
                <c:pt idx="77159">
                  <c:v>2.6117647058823525</c:v>
                </c:pt>
                <c:pt idx="77160">
                  <c:v>2.6117647058823525</c:v>
                </c:pt>
                <c:pt idx="77161">
                  <c:v>2.6117647058823525</c:v>
                </c:pt>
                <c:pt idx="77162">
                  <c:v>2.6117647058823525</c:v>
                </c:pt>
                <c:pt idx="77163">
                  <c:v>2.6117647058823525</c:v>
                </c:pt>
                <c:pt idx="77164">
                  <c:v>2.6117647058823525</c:v>
                </c:pt>
                <c:pt idx="77165">
                  <c:v>2.6117647058823525</c:v>
                </c:pt>
                <c:pt idx="77166">
                  <c:v>2.6117647058823525</c:v>
                </c:pt>
                <c:pt idx="77167">
                  <c:v>2.6117647058823525</c:v>
                </c:pt>
                <c:pt idx="77168">
                  <c:v>2.6117647058823525</c:v>
                </c:pt>
                <c:pt idx="77169">
                  <c:v>2.6117647058823525</c:v>
                </c:pt>
                <c:pt idx="77170">
                  <c:v>2.6117647058823525</c:v>
                </c:pt>
                <c:pt idx="77171">
                  <c:v>2.6117647058823525</c:v>
                </c:pt>
                <c:pt idx="77172">
                  <c:v>2.4643137254901957</c:v>
                </c:pt>
                <c:pt idx="77173">
                  <c:v>2.4643137254901957</c:v>
                </c:pt>
                <c:pt idx="77174">
                  <c:v>2.4643137254901957</c:v>
                </c:pt>
                <c:pt idx="77175">
                  <c:v>2.4643137254901957</c:v>
                </c:pt>
                <c:pt idx="77176">
                  <c:v>2.4643137254901957</c:v>
                </c:pt>
                <c:pt idx="77177">
                  <c:v>2.4643137254901957</c:v>
                </c:pt>
                <c:pt idx="77178">
                  <c:v>2.4643137254901957</c:v>
                </c:pt>
                <c:pt idx="77179">
                  <c:v>2.4643137254901957</c:v>
                </c:pt>
                <c:pt idx="77180">
                  <c:v>2.4643137254901957</c:v>
                </c:pt>
                <c:pt idx="77181">
                  <c:v>2.4643137254901957</c:v>
                </c:pt>
                <c:pt idx="77182">
                  <c:v>2.4643137254901957</c:v>
                </c:pt>
                <c:pt idx="77183">
                  <c:v>2.4643137254901957</c:v>
                </c:pt>
                <c:pt idx="77184">
                  <c:v>2.4643137254901957</c:v>
                </c:pt>
                <c:pt idx="77185">
                  <c:v>2.4643137254901957</c:v>
                </c:pt>
                <c:pt idx="77186">
                  <c:v>2.4643137254901957</c:v>
                </c:pt>
                <c:pt idx="77187">
                  <c:v>2.4643137254901957</c:v>
                </c:pt>
                <c:pt idx="77188">
                  <c:v>2.4643137254901957</c:v>
                </c:pt>
                <c:pt idx="77189">
                  <c:v>2.4643137254901957</c:v>
                </c:pt>
                <c:pt idx="77190">
                  <c:v>2.4643137254901957</c:v>
                </c:pt>
                <c:pt idx="77191">
                  <c:v>2.4643137254901957</c:v>
                </c:pt>
                <c:pt idx="77192">
                  <c:v>2.4643137254901957</c:v>
                </c:pt>
                <c:pt idx="77193">
                  <c:v>2.4643137254901957</c:v>
                </c:pt>
                <c:pt idx="77194">
                  <c:v>2.4643137254901957</c:v>
                </c:pt>
                <c:pt idx="77195">
                  <c:v>2.4643137254901957</c:v>
                </c:pt>
                <c:pt idx="77196">
                  <c:v>2.4643137254901957</c:v>
                </c:pt>
                <c:pt idx="77197">
                  <c:v>2.4643137254901957</c:v>
                </c:pt>
                <c:pt idx="77198">
                  <c:v>2.4643137254901957</c:v>
                </c:pt>
                <c:pt idx="77199">
                  <c:v>2.4643137254901957</c:v>
                </c:pt>
                <c:pt idx="77200">
                  <c:v>2.4643137254901957</c:v>
                </c:pt>
                <c:pt idx="77201">
                  <c:v>2.4643137254901957</c:v>
                </c:pt>
                <c:pt idx="77202">
                  <c:v>2.4643137254901957</c:v>
                </c:pt>
                <c:pt idx="77203">
                  <c:v>2.4643137254901957</c:v>
                </c:pt>
                <c:pt idx="77204">
                  <c:v>2.4643137254901957</c:v>
                </c:pt>
                <c:pt idx="77205">
                  <c:v>2.4643137254901957</c:v>
                </c:pt>
                <c:pt idx="77206">
                  <c:v>2.4643137254901957</c:v>
                </c:pt>
                <c:pt idx="77207">
                  <c:v>2.4643137254901957</c:v>
                </c:pt>
                <c:pt idx="77208">
                  <c:v>2.4643137254901957</c:v>
                </c:pt>
                <c:pt idx="77209">
                  <c:v>2.4643137254901957</c:v>
                </c:pt>
                <c:pt idx="77210">
                  <c:v>2.4643137254901957</c:v>
                </c:pt>
                <c:pt idx="77211">
                  <c:v>2.4643137254901957</c:v>
                </c:pt>
                <c:pt idx="77212">
                  <c:v>2.4643137254901957</c:v>
                </c:pt>
                <c:pt idx="77213">
                  <c:v>2.4643137254901957</c:v>
                </c:pt>
                <c:pt idx="77214">
                  <c:v>2.4643137254901957</c:v>
                </c:pt>
                <c:pt idx="77215">
                  <c:v>2.4643137254901957</c:v>
                </c:pt>
                <c:pt idx="77216">
                  <c:v>2.4643137254901957</c:v>
                </c:pt>
                <c:pt idx="77217">
                  <c:v>2.4643137254901957</c:v>
                </c:pt>
                <c:pt idx="77218">
                  <c:v>2.4643137254901957</c:v>
                </c:pt>
                <c:pt idx="77219">
                  <c:v>2.4643137254901957</c:v>
                </c:pt>
                <c:pt idx="77220">
                  <c:v>2.4643137254901957</c:v>
                </c:pt>
                <c:pt idx="77221">
                  <c:v>2.4643137254901957</c:v>
                </c:pt>
                <c:pt idx="77222">
                  <c:v>2.4643137254901957</c:v>
                </c:pt>
                <c:pt idx="77223">
                  <c:v>2.4643137254901957</c:v>
                </c:pt>
                <c:pt idx="77224">
                  <c:v>2.4643137254901957</c:v>
                </c:pt>
                <c:pt idx="77225">
                  <c:v>2.4643137254901957</c:v>
                </c:pt>
                <c:pt idx="77226">
                  <c:v>2.4643137254901957</c:v>
                </c:pt>
                <c:pt idx="77227">
                  <c:v>2.4643137254901957</c:v>
                </c:pt>
                <c:pt idx="77228">
                  <c:v>2.4643137254901957</c:v>
                </c:pt>
                <c:pt idx="77229">
                  <c:v>2.4643137254901957</c:v>
                </c:pt>
                <c:pt idx="77230">
                  <c:v>2.4643137254901957</c:v>
                </c:pt>
                <c:pt idx="77231">
                  <c:v>2.6117647058823525</c:v>
                </c:pt>
                <c:pt idx="77232">
                  <c:v>2.6117647058823525</c:v>
                </c:pt>
                <c:pt idx="77233">
                  <c:v>2.6117647058823525</c:v>
                </c:pt>
                <c:pt idx="77234">
                  <c:v>2.6117647058823525</c:v>
                </c:pt>
                <c:pt idx="77235">
                  <c:v>2.6117647058823525</c:v>
                </c:pt>
                <c:pt idx="77236">
                  <c:v>2.6117647058823525</c:v>
                </c:pt>
                <c:pt idx="77237">
                  <c:v>2.6117647058823525</c:v>
                </c:pt>
                <c:pt idx="77238">
                  <c:v>2.6117647058823525</c:v>
                </c:pt>
                <c:pt idx="77239">
                  <c:v>2.6117647058823525</c:v>
                </c:pt>
                <c:pt idx="77240">
                  <c:v>2.6117647058823525</c:v>
                </c:pt>
                <c:pt idx="77241">
                  <c:v>2.6117647058823525</c:v>
                </c:pt>
                <c:pt idx="77242">
                  <c:v>2.6117647058823525</c:v>
                </c:pt>
                <c:pt idx="77243">
                  <c:v>2.6117647058823525</c:v>
                </c:pt>
                <c:pt idx="77244">
                  <c:v>2.6117647058823525</c:v>
                </c:pt>
                <c:pt idx="77245">
                  <c:v>2.6117647058823525</c:v>
                </c:pt>
                <c:pt idx="77246">
                  <c:v>2.6117647058823525</c:v>
                </c:pt>
                <c:pt idx="77247">
                  <c:v>2.6117647058823525</c:v>
                </c:pt>
                <c:pt idx="77248">
                  <c:v>2.6117647058823525</c:v>
                </c:pt>
                <c:pt idx="77249">
                  <c:v>2.6117647058823525</c:v>
                </c:pt>
                <c:pt idx="77250">
                  <c:v>2.6117647058823525</c:v>
                </c:pt>
                <c:pt idx="77251">
                  <c:v>2.6117647058823525</c:v>
                </c:pt>
                <c:pt idx="77252">
                  <c:v>2.6117647058823525</c:v>
                </c:pt>
                <c:pt idx="77253">
                  <c:v>2.6117647058823525</c:v>
                </c:pt>
                <c:pt idx="77254">
                  <c:v>2.6117647058823525</c:v>
                </c:pt>
                <c:pt idx="77255">
                  <c:v>2.6117647058823525</c:v>
                </c:pt>
                <c:pt idx="77256">
                  <c:v>2.6117647058823525</c:v>
                </c:pt>
                <c:pt idx="77257">
                  <c:v>2.6117647058823525</c:v>
                </c:pt>
                <c:pt idx="77258">
                  <c:v>2.6117647058823525</c:v>
                </c:pt>
                <c:pt idx="77259">
                  <c:v>2.6117647058823525</c:v>
                </c:pt>
                <c:pt idx="77260">
                  <c:v>2.6117647058823525</c:v>
                </c:pt>
                <c:pt idx="77261">
                  <c:v>2.6117647058823525</c:v>
                </c:pt>
                <c:pt idx="77262">
                  <c:v>2.6117647058823525</c:v>
                </c:pt>
                <c:pt idx="77263">
                  <c:v>2.6117647058823525</c:v>
                </c:pt>
                <c:pt idx="77264">
                  <c:v>2.6117647058823525</c:v>
                </c:pt>
                <c:pt idx="77265">
                  <c:v>2.6117647058823525</c:v>
                </c:pt>
                <c:pt idx="77266">
                  <c:v>2.6117647058823525</c:v>
                </c:pt>
                <c:pt idx="77267">
                  <c:v>2.4643137254901957</c:v>
                </c:pt>
                <c:pt idx="77268">
                  <c:v>2.4643137254901957</c:v>
                </c:pt>
                <c:pt idx="77269">
                  <c:v>2.4643137254901957</c:v>
                </c:pt>
                <c:pt idx="77270">
                  <c:v>2.4643137254901957</c:v>
                </c:pt>
                <c:pt idx="77271">
                  <c:v>2.4643137254901957</c:v>
                </c:pt>
                <c:pt idx="77272">
                  <c:v>2.4643137254901957</c:v>
                </c:pt>
                <c:pt idx="77273">
                  <c:v>2.4643137254901957</c:v>
                </c:pt>
                <c:pt idx="77274">
                  <c:v>2.4643137254901957</c:v>
                </c:pt>
                <c:pt idx="77275">
                  <c:v>2.4643137254901957</c:v>
                </c:pt>
                <c:pt idx="77276">
                  <c:v>2.4643137254901957</c:v>
                </c:pt>
                <c:pt idx="77277">
                  <c:v>2.4643137254901957</c:v>
                </c:pt>
                <c:pt idx="77278">
                  <c:v>2.4643137254901957</c:v>
                </c:pt>
                <c:pt idx="77279">
                  <c:v>2.4643137254901957</c:v>
                </c:pt>
                <c:pt idx="77280">
                  <c:v>2.4643137254901957</c:v>
                </c:pt>
                <c:pt idx="77281">
                  <c:v>2.4643137254901957</c:v>
                </c:pt>
                <c:pt idx="77282">
                  <c:v>2.4643137254901957</c:v>
                </c:pt>
                <c:pt idx="77283">
                  <c:v>2.4643137254901957</c:v>
                </c:pt>
                <c:pt idx="77284">
                  <c:v>2.4643137254901957</c:v>
                </c:pt>
                <c:pt idx="77285">
                  <c:v>2.4643137254901957</c:v>
                </c:pt>
                <c:pt idx="77286">
                  <c:v>2.4643137254901957</c:v>
                </c:pt>
                <c:pt idx="77287">
                  <c:v>2.4643137254901957</c:v>
                </c:pt>
                <c:pt idx="77288">
                  <c:v>2.4643137254901957</c:v>
                </c:pt>
                <c:pt idx="77289">
                  <c:v>2.4643137254901957</c:v>
                </c:pt>
                <c:pt idx="77290">
                  <c:v>2.4643137254901957</c:v>
                </c:pt>
                <c:pt idx="77291">
                  <c:v>2.4643137254901957</c:v>
                </c:pt>
                <c:pt idx="77292">
                  <c:v>2.4643137254901957</c:v>
                </c:pt>
                <c:pt idx="77293">
                  <c:v>2.4643137254901957</c:v>
                </c:pt>
                <c:pt idx="77294">
                  <c:v>2.4643137254901957</c:v>
                </c:pt>
                <c:pt idx="77295">
                  <c:v>2.4643137254901957</c:v>
                </c:pt>
                <c:pt idx="77296">
                  <c:v>2.4643137254901957</c:v>
                </c:pt>
                <c:pt idx="77297">
                  <c:v>2.4643137254901957</c:v>
                </c:pt>
                <c:pt idx="77298">
                  <c:v>2.4643137254901957</c:v>
                </c:pt>
                <c:pt idx="77299">
                  <c:v>2.4643137254901957</c:v>
                </c:pt>
                <c:pt idx="77300">
                  <c:v>2.4643137254901957</c:v>
                </c:pt>
                <c:pt idx="77301">
                  <c:v>2.4643137254901957</c:v>
                </c:pt>
                <c:pt idx="77302">
                  <c:v>2.4643137254901957</c:v>
                </c:pt>
                <c:pt idx="77303">
                  <c:v>2.4643137254901957</c:v>
                </c:pt>
                <c:pt idx="77304">
                  <c:v>2.4643137254901957</c:v>
                </c:pt>
                <c:pt idx="77305">
                  <c:v>2.4643137254901957</c:v>
                </c:pt>
                <c:pt idx="77306">
                  <c:v>2.4643137254901957</c:v>
                </c:pt>
                <c:pt idx="77307">
                  <c:v>2.4643137254901957</c:v>
                </c:pt>
                <c:pt idx="77308">
                  <c:v>2.4643137254901957</c:v>
                </c:pt>
                <c:pt idx="77309">
                  <c:v>2.4643137254901957</c:v>
                </c:pt>
                <c:pt idx="77310">
                  <c:v>2.4643137254901957</c:v>
                </c:pt>
                <c:pt idx="77311">
                  <c:v>2.4643137254901957</c:v>
                </c:pt>
                <c:pt idx="77312">
                  <c:v>2.4643137254901957</c:v>
                </c:pt>
                <c:pt idx="77313">
                  <c:v>2.4643137254901957</c:v>
                </c:pt>
                <c:pt idx="77314">
                  <c:v>2.4643137254901957</c:v>
                </c:pt>
                <c:pt idx="77315">
                  <c:v>2.4643137254901957</c:v>
                </c:pt>
                <c:pt idx="77316">
                  <c:v>2.4643137254901957</c:v>
                </c:pt>
                <c:pt idx="77317">
                  <c:v>2.4643137254901957</c:v>
                </c:pt>
                <c:pt idx="77318">
                  <c:v>2.4643137254901957</c:v>
                </c:pt>
                <c:pt idx="77319">
                  <c:v>2.4643137254901957</c:v>
                </c:pt>
                <c:pt idx="77320">
                  <c:v>2.4643137254901957</c:v>
                </c:pt>
                <c:pt idx="77321">
                  <c:v>2.4643137254901957</c:v>
                </c:pt>
                <c:pt idx="77322">
                  <c:v>2.4643137254901957</c:v>
                </c:pt>
                <c:pt idx="77323">
                  <c:v>2.4643137254901957</c:v>
                </c:pt>
                <c:pt idx="77324">
                  <c:v>2.4643137254901957</c:v>
                </c:pt>
                <c:pt idx="77325">
                  <c:v>2.4643137254901957</c:v>
                </c:pt>
                <c:pt idx="77326">
                  <c:v>2.6117647058823525</c:v>
                </c:pt>
                <c:pt idx="77327">
                  <c:v>2.6117647058823525</c:v>
                </c:pt>
                <c:pt idx="77328">
                  <c:v>2.6117647058823525</c:v>
                </c:pt>
                <c:pt idx="77329">
                  <c:v>2.6117647058823525</c:v>
                </c:pt>
                <c:pt idx="77330">
                  <c:v>2.6117647058823525</c:v>
                </c:pt>
                <c:pt idx="77331">
                  <c:v>2.6117647058823525</c:v>
                </c:pt>
                <c:pt idx="77332">
                  <c:v>2.6117647058823525</c:v>
                </c:pt>
                <c:pt idx="77333">
                  <c:v>2.6117647058823525</c:v>
                </c:pt>
                <c:pt idx="77334">
                  <c:v>2.6117647058823525</c:v>
                </c:pt>
                <c:pt idx="77335">
                  <c:v>2.6117647058823525</c:v>
                </c:pt>
                <c:pt idx="77336">
                  <c:v>2.6117647058823525</c:v>
                </c:pt>
                <c:pt idx="77337">
                  <c:v>2.6117647058823525</c:v>
                </c:pt>
                <c:pt idx="77338">
                  <c:v>2.6117647058823525</c:v>
                </c:pt>
                <c:pt idx="77339">
                  <c:v>2.6117647058823525</c:v>
                </c:pt>
                <c:pt idx="77340">
                  <c:v>2.6117647058823525</c:v>
                </c:pt>
                <c:pt idx="77341">
                  <c:v>2.6117647058823525</c:v>
                </c:pt>
                <c:pt idx="77342">
                  <c:v>2.6117647058823525</c:v>
                </c:pt>
                <c:pt idx="77343">
                  <c:v>2.6117647058823525</c:v>
                </c:pt>
                <c:pt idx="77344">
                  <c:v>2.6117647058823525</c:v>
                </c:pt>
                <c:pt idx="77345">
                  <c:v>2.6117647058823525</c:v>
                </c:pt>
                <c:pt idx="77346">
                  <c:v>2.6117647058823525</c:v>
                </c:pt>
                <c:pt idx="77347">
                  <c:v>2.6117647058823525</c:v>
                </c:pt>
                <c:pt idx="77348">
                  <c:v>2.6117647058823525</c:v>
                </c:pt>
                <c:pt idx="77349">
                  <c:v>2.6117647058823525</c:v>
                </c:pt>
                <c:pt idx="77350">
                  <c:v>2.6117647058823525</c:v>
                </c:pt>
                <c:pt idx="77351">
                  <c:v>2.6117647058823525</c:v>
                </c:pt>
                <c:pt idx="77352">
                  <c:v>2.6117647058823525</c:v>
                </c:pt>
                <c:pt idx="77353">
                  <c:v>2.6117647058823525</c:v>
                </c:pt>
                <c:pt idx="77354">
                  <c:v>2.6117647058823525</c:v>
                </c:pt>
                <c:pt idx="77355">
                  <c:v>2.6117647058823525</c:v>
                </c:pt>
                <c:pt idx="77356">
                  <c:v>2.6117647058823525</c:v>
                </c:pt>
                <c:pt idx="77357">
                  <c:v>2.6117647058823525</c:v>
                </c:pt>
                <c:pt idx="77358">
                  <c:v>2.6117647058823525</c:v>
                </c:pt>
                <c:pt idx="77359">
                  <c:v>2.6117647058823525</c:v>
                </c:pt>
                <c:pt idx="77360">
                  <c:v>2.6117647058823525</c:v>
                </c:pt>
                <c:pt idx="77361">
                  <c:v>2.6117647058823525</c:v>
                </c:pt>
                <c:pt idx="77362">
                  <c:v>2.6117647058823525</c:v>
                </c:pt>
                <c:pt idx="77363">
                  <c:v>2.6117647058823525</c:v>
                </c:pt>
                <c:pt idx="77364">
                  <c:v>2.4643137254901957</c:v>
                </c:pt>
                <c:pt idx="77365">
                  <c:v>2.4643137254901957</c:v>
                </c:pt>
                <c:pt idx="77366">
                  <c:v>2.4643137254901957</c:v>
                </c:pt>
                <c:pt idx="77367">
                  <c:v>2.4643137254901957</c:v>
                </c:pt>
                <c:pt idx="77368">
                  <c:v>2.4643137254901957</c:v>
                </c:pt>
                <c:pt idx="77369">
                  <c:v>2.4643137254901957</c:v>
                </c:pt>
                <c:pt idx="77370">
                  <c:v>2.4643137254901957</c:v>
                </c:pt>
                <c:pt idx="77371">
                  <c:v>2.4643137254901957</c:v>
                </c:pt>
                <c:pt idx="77372">
                  <c:v>2.4643137254901957</c:v>
                </c:pt>
                <c:pt idx="77373">
                  <c:v>2.4643137254901957</c:v>
                </c:pt>
                <c:pt idx="77374">
                  <c:v>2.4643137254901957</c:v>
                </c:pt>
                <c:pt idx="77375">
                  <c:v>2.4643137254901957</c:v>
                </c:pt>
                <c:pt idx="77376">
                  <c:v>2.4643137254901957</c:v>
                </c:pt>
                <c:pt idx="77377">
                  <c:v>2.4643137254901957</c:v>
                </c:pt>
                <c:pt idx="77378">
                  <c:v>2.4643137254901957</c:v>
                </c:pt>
                <c:pt idx="77379">
                  <c:v>2.4643137254901957</c:v>
                </c:pt>
                <c:pt idx="77380">
                  <c:v>2.4643137254901957</c:v>
                </c:pt>
                <c:pt idx="77381">
                  <c:v>2.4643137254901957</c:v>
                </c:pt>
                <c:pt idx="77382">
                  <c:v>2.4643137254901957</c:v>
                </c:pt>
                <c:pt idx="77383">
                  <c:v>2.4643137254901957</c:v>
                </c:pt>
                <c:pt idx="77384">
                  <c:v>2.4643137254901957</c:v>
                </c:pt>
                <c:pt idx="77385">
                  <c:v>2.4643137254901957</c:v>
                </c:pt>
                <c:pt idx="77386">
                  <c:v>2.4643137254901957</c:v>
                </c:pt>
                <c:pt idx="77387">
                  <c:v>2.4643137254901957</c:v>
                </c:pt>
                <c:pt idx="77388">
                  <c:v>2.4643137254901957</c:v>
                </c:pt>
                <c:pt idx="77389">
                  <c:v>2.4643137254901957</c:v>
                </c:pt>
                <c:pt idx="77390">
                  <c:v>2.4643137254901957</c:v>
                </c:pt>
                <c:pt idx="77391">
                  <c:v>2.4643137254901957</c:v>
                </c:pt>
                <c:pt idx="77392">
                  <c:v>2.4643137254901957</c:v>
                </c:pt>
                <c:pt idx="77393">
                  <c:v>2.4643137254901957</c:v>
                </c:pt>
                <c:pt idx="77394">
                  <c:v>2.4643137254901957</c:v>
                </c:pt>
                <c:pt idx="77395">
                  <c:v>2.4643137254901957</c:v>
                </c:pt>
                <c:pt idx="77396">
                  <c:v>2.4643137254901957</c:v>
                </c:pt>
                <c:pt idx="77397">
                  <c:v>2.4643137254901957</c:v>
                </c:pt>
                <c:pt idx="77398">
                  <c:v>2.4643137254901957</c:v>
                </c:pt>
                <c:pt idx="77399">
                  <c:v>2.4643137254901957</c:v>
                </c:pt>
                <c:pt idx="77400">
                  <c:v>2.4643137254901957</c:v>
                </c:pt>
                <c:pt idx="77401">
                  <c:v>2.4643137254901957</c:v>
                </c:pt>
                <c:pt idx="77402">
                  <c:v>2.4643137254901957</c:v>
                </c:pt>
                <c:pt idx="77403">
                  <c:v>2.4643137254901957</c:v>
                </c:pt>
                <c:pt idx="77404">
                  <c:v>2.4643137254901957</c:v>
                </c:pt>
                <c:pt idx="77405">
                  <c:v>2.4643137254901957</c:v>
                </c:pt>
                <c:pt idx="77406">
                  <c:v>2.4643137254901957</c:v>
                </c:pt>
                <c:pt idx="77407">
                  <c:v>2.4643137254901957</c:v>
                </c:pt>
                <c:pt idx="77408">
                  <c:v>2.4643137254901957</c:v>
                </c:pt>
                <c:pt idx="77409">
                  <c:v>2.4643137254901957</c:v>
                </c:pt>
                <c:pt idx="77410">
                  <c:v>2.4643137254901957</c:v>
                </c:pt>
                <c:pt idx="77411">
                  <c:v>2.4643137254901957</c:v>
                </c:pt>
                <c:pt idx="77412">
                  <c:v>2.4643137254901957</c:v>
                </c:pt>
                <c:pt idx="77413">
                  <c:v>2.4643137254901957</c:v>
                </c:pt>
                <c:pt idx="77414">
                  <c:v>2.4643137254901957</c:v>
                </c:pt>
                <c:pt idx="77415">
                  <c:v>2.4643137254901957</c:v>
                </c:pt>
                <c:pt idx="77416">
                  <c:v>2.4643137254901957</c:v>
                </c:pt>
                <c:pt idx="77417">
                  <c:v>2.4643137254901957</c:v>
                </c:pt>
                <c:pt idx="77418">
                  <c:v>2.4643137254901957</c:v>
                </c:pt>
                <c:pt idx="77419">
                  <c:v>2.4643137254901957</c:v>
                </c:pt>
                <c:pt idx="77420">
                  <c:v>2.6117647058823525</c:v>
                </c:pt>
                <c:pt idx="77421">
                  <c:v>2.6117647058823525</c:v>
                </c:pt>
                <c:pt idx="77422">
                  <c:v>2.6117647058823525</c:v>
                </c:pt>
                <c:pt idx="77423">
                  <c:v>2.6117647058823525</c:v>
                </c:pt>
                <c:pt idx="77424">
                  <c:v>2.6117647058823525</c:v>
                </c:pt>
                <c:pt idx="77425">
                  <c:v>2.6117647058823525</c:v>
                </c:pt>
                <c:pt idx="77426">
                  <c:v>2.6117647058823525</c:v>
                </c:pt>
                <c:pt idx="77427">
                  <c:v>2.6117647058823525</c:v>
                </c:pt>
                <c:pt idx="77428">
                  <c:v>2.6117647058823525</c:v>
                </c:pt>
                <c:pt idx="77429">
                  <c:v>2.6117647058823525</c:v>
                </c:pt>
                <c:pt idx="77430">
                  <c:v>2.6117647058823525</c:v>
                </c:pt>
                <c:pt idx="77431">
                  <c:v>2.6117647058823525</c:v>
                </c:pt>
                <c:pt idx="77432">
                  <c:v>2.6117647058823525</c:v>
                </c:pt>
                <c:pt idx="77433">
                  <c:v>2.6117647058823525</c:v>
                </c:pt>
                <c:pt idx="77434">
                  <c:v>2.6117647058823525</c:v>
                </c:pt>
                <c:pt idx="77435">
                  <c:v>2.6117647058823525</c:v>
                </c:pt>
                <c:pt idx="77436">
                  <c:v>2.6117647058823525</c:v>
                </c:pt>
                <c:pt idx="77437">
                  <c:v>2.6117647058823525</c:v>
                </c:pt>
                <c:pt idx="77438">
                  <c:v>2.6117647058823525</c:v>
                </c:pt>
                <c:pt idx="77439">
                  <c:v>2.6117647058823525</c:v>
                </c:pt>
                <c:pt idx="77440">
                  <c:v>2.6117647058823525</c:v>
                </c:pt>
                <c:pt idx="77441">
                  <c:v>2.6117647058823525</c:v>
                </c:pt>
                <c:pt idx="77442">
                  <c:v>2.6117647058823525</c:v>
                </c:pt>
                <c:pt idx="77443">
                  <c:v>2.6117647058823525</c:v>
                </c:pt>
                <c:pt idx="77444">
                  <c:v>2.6117647058823525</c:v>
                </c:pt>
                <c:pt idx="77445">
                  <c:v>2.6117647058823525</c:v>
                </c:pt>
                <c:pt idx="77446">
                  <c:v>2.6117647058823525</c:v>
                </c:pt>
                <c:pt idx="77447">
                  <c:v>2.6117647058823525</c:v>
                </c:pt>
                <c:pt idx="77448">
                  <c:v>2.6117647058823525</c:v>
                </c:pt>
                <c:pt idx="77449">
                  <c:v>2.6117647058823525</c:v>
                </c:pt>
                <c:pt idx="77450">
                  <c:v>2.6117647058823525</c:v>
                </c:pt>
                <c:pt idx="77451">
                  <c:v>2.6117647058823525</c:v>
                </c:pt>
                <c:pt idx="77452">
                  <c:v>2.6117647058823525</c:v>
                </c:pt>
                <c:pt idx="77453">
                  <c:v>2.6117647058823525</c:v>
                </c:pt>
                <c:pt idx="77454">
                  <c:v>2.6117647058823525</c:v>
                </c:pt>
                <c:pt idx="77455">
                  <c:v>2.6117647058823525</c:v>
                </c:pt>
                <c:pt idx="77456">
                  <c:v>2.6117647058823525</c:v>
                </c:pt>
                <c:pt idx="77457">
                  <c:v>2.6117647058823525</c:v>
                </c:pt>
                <c:pt idx="77458">
                  <c:v>2.6117647058823525</c:v>
                </c:pt>
                <c:pt idx="77459">
                  <c:v>2.4643137254901957</c:v>
                </c:pt>
                <c:pt idx="77460">
                  <c:v>2.4643137254901957</c:v>
                </c:pt>
                <c:pt idx="77461">
                  <c:v>2.4643137254901957</c:v>
                </c:pt>
                <c:pt idx="77462">
                  <c:v>2.4643137254901957</c:v>
                </c:pt>
                <c:pt idx="77463">
                  <c:v>2.4643137254901957</c:v>
                </c:pt>
                <c:pt idx="77464">
                  <c:v>2.4643137254901957</c:v>
                </c:pt>
                <c:pt idx="77465">
                  <c:v>2.4643137254901957</c:v>
                </c:pt>
                <c:pt idx="77466">
                  <c:v>2.4643137254901957</c:v>
                </c:pt>
                <c:pt idx="77467">
                  <c:v>2.4643137254901957</c:v>
                </c:pt>
                <c:pt idx="77468">
                  <c:v>2.4643137254901957</c:v>
                </c:pt>
                <c:pt idx="77469">
                  <c:v>2.4643137254901957</c:v>
                </c:pt>
                <c:pt idx="77470">
                  <c:v>2.4643137254901957</c:v>
                </c:pt>
                <c:pt idx="77471">
                  <c:v>2.4643137254901957</c:v>
                </c:pt>
                <c:pt idx="77472">
                  <c:v>2.4643137254901957</c:v>
                </c:pt>
                <c:pt idx="77473">
                  <c:v>2.4643137254901957</c:v>
                </c:pt>
                <c:pt idx="77474">
                  <c:v>2.4643137254901957</c:v>
                </c:pt>
                <c:pt idx="77475">
                  <c:v>2.4643137254901957</c:v>
                </c:pt>
                <c:pt idx="77476">
                  <c:v>2.4643137254901957</c:v>
                </c:pt>
                <c:pt idx="77477">
                  <c:v>2.4643137254901957</c:v>
                </c:pt>
                <c:pt idx="77478">
                  <c:v>2.4643137254901957</c:v>
                </c:pt>
                <c:pt idx="77479">
                  <c:v>2.4643137254901957</c:v>
                </c:pt>
                <c:pt idx="77480">
                  <c:v>2.4643137254901957</c:v>
                </c:pt>
                <c:pt idx="77481">
                  <c:v>2.4643137254901957</c:v>
                </c:pt>
                <c:pt idx="77482">
                  <c:v>2.4643137254901957</c:v>
                </c:pt>
                <c:pt idx="77483">
                  <c:v>2.4643137254901957</c:v>
                </c:pt>
                <c:pt idx="77484">
                  <c:v>2.4643137254901957</c:v>
                </c:pt>
                <c:pt idx="77485">
                  <c:v>2.4643137254901957</c:v>
                </c:pt>
                <c:pt idx="77486">
                  <c:v>2.4643137254901957</c:v>
                </c:pt>
                <c:pt idx="77487">
                  <c:v>2.4643137254901957</c:v>
                </c:pt>
                <c:pt idx="77488">
                  <c:v>2.4643137254901957</c:v>
                </c:pt>
                <c:pt idx="77489">
                  <c:v>2.4643137254901957</c:v>
                </c:pt>
                <c:pt idx="77490">
                  <c:v>2.4643137254901957</c:v>
                </c:pt>
                <c:pt idx="77491">
                  <c:v>2.4643137254901957</c:v>
                </c:pt>
                <c:pt idx="77492">
                  <c:v>2.4643137254901957</c:v>
                </c:pt>
                <c:pt idx="77493">
                  <c:v>2.4643137254901957</c:v>
                </c:pt>
                <c:pt idx="77494">
                  <c:v>2.4643137254901957</c:v>
                </c:pt>
                <c:pt idx="77495">
                  <c:v>2.4643137254901957</c:v>
                </c:pt>
                <c:pt idx="77496">
                  <c:v>2.4643137254901957</c:v>
                </c:pt>
                <c:pt idx="77497">
                  <c:v>2.4643137254901957</c:v>
                </c:pt>
                <c:pt idx="77498">
                  <c:v>2.4643137254901957</c:v>
                </c:pt>
                <c:pt idx="77499">
                  <c:v>2.4643137254901957</c:v>
                </c:pt>
                <c:pt idx="77500">
                  <c:v>2.4643137254901957</c:v>
                </c:pt>
                <c:pt idx="77501">
                  <c:v>2.4643137254901957</c:v>
                </c:pt>
                <c:pt idx="77502">
                  <c:v>2.4643137254901957</c:v>
                </c:pt>
                <c:pt idx="77503">
                  <c:v>2.4643137254901957</c:v>
                </c:pt>
                <c:pt idx="77504">
                  <c:v>2.4643137254901957</c:v>
                </c:pt>
                <c:pt idx="77505">
                  <c:v>2.4643137254901957</c:v>
                </c:pt>
                <c:pt idx="77506">
                  <c:v>2.4643137254901957</c:v>
                </c:pt>
                <c:pt idx="77507">
                  <c:v>2.4643137254901957</c:v>
                </c:pt>
                <c:pt idx="77508">
                  <c:v>2.4643137254901957</c:v>
                </c:pt>
                <c:pt idx="77509">
                  <c:v>2.4643137254901957</c:v>
                </c:pt>
                <c:pt idx="77510">
                  <c:v>2.4643137254901957</c:v>
                </c:pt>
                <c:pt idx="77511">
                  <c:v>2.4643137254901957</c:v>
                </c:pt>
                <c:pt idx="77512">
                  <c:v>2.4643137254901957</c:v>
                </c:pt>
                <c:pt idx="77513">
                  <c:v>2.4643137254901957</c:v>
                </c:pt>
                <c:pt idx="77514">
                  <c:v>2.4643137254901957</c:v>
                </c:pt>
                <c:pt idx="77515">
                  <c:v>2.4643137254901957</c:v>
                </c:pt>
                <c:pt idx="77516">
                  <c:v>2.6117647058823525</c:v>
                </c:pt>
                <c:pt idx="77517">
                  <c:v>2.6117647058823525</c:v>
                </c:pt>
                <c:pt idx="77518">
                  <c:v>2.6117647058823525</c:v>
                </c:pt>
                <c:pt idx="77519">
                  <c:v>2.6117647058823525</c:v>
                </c:pt>
                <c:pt idx="77520">
                  <c:v>2.6117647058823525</c:v>
                </c:pt>
                <c:pt idx="77521">
                  <c:v>2.6117647058823525</c:v>
                </c:pt>
                <c:pt idx="77522">
                  <c:v>2.6117647058823525</c:v>
                </c:pt>
                <c:pt idx="77523">
                  <c:v>2.6117647058823525</c:v>
                </c:pt>
                <c:pt idx="77524">
                  <c:v>2.6117647058823525</c:v>
                </c:pt>
                <c:pt idx="77525">
                  <c:v>2.6117647058823525</c:v>
                </c:pt>
                <c:pt idx="77526">
                  <c:v>2.6117647058823525</c:v>
                </c:pt>
                <c:pt idx="77527">
                  <c:v>2.6117647058823525</c:v>
                </c:pt>
                <c:pt idx="77528">
                  <c:v>2.6117647058823525</c:v>
                </c:pt>
                <c:pt idx="77529">
                  <c:v>2.6117647058823525</c:v>
                </c:pt>
                <c:pt idx="77530">
                  <c:v>2.6117647058823525</c:v>
                </c:pt>
                <c:pt idx="77531">
                  <c:v>2.6117647058823525</c:v>
                </c:pt>
                <c:pt idx="77532">
                  <c:v>2.6117647058823525</c:v>
                </c:pt>
                <c:pt idx="77533">
                  <c:v>2.6117647058823525</c:v>
                </c:pt>
                <c:pt idx="77534">
                  <c:v>2.6117647058823525</c:v>
                </c:pt>
                <c:pt idx="77535">
                  <c:v>2.6117647058823525</c:v>
                </c:pt>
                <c:pt idx="77536">
                  <c:v>2.6117647058823525</c:v>
                </c:pt>
                <c:pt idx="77537">
                  <c:v>2.6117647058823525</c:v>
                </c:pt>
                <c:pt idx="77538">
                  <c:v>2.6117647058823525</c:v>
                </c:pt>
                <c:pt idx="77539">
                  <c:v>2.6117647058823525</c:v>
                </c:pt>
                <c:pt idx="77540">
                  <c:v>2.6117647058823525</c:v>
                </c:pt>
                <c:pt idx="77541">
                  <c:v>2.6117647058823525</c:v>
                </c:pt>
                <c:pt idx="77542">
                  <c:v>2.6117647058823525</c:v>
                </c:pt>
                <c:pt idx="77543">
                  <c:v>2.6117647058823525</c:v>
                </c:pt>
                <c:pt idx="77544">
                  <c:v>2.6117647058823525</c:v>
                </c:pt>
                <c:pt idx="77545">
                  <c:v>2.6117647058823525</c:v>
                </c:pt>
                <c:pt idx="77546">
                  <c:v>2.6117647058823525</c:v>
                </c:pt>
                <c:pt idx="77547">
                  <c:v>2.6117647058823525</c:v>
                </c:pt>
                <c:pt idx="77548">
                  <c:v>2.6117647058823525</c:v>
                </c:pt>
                <c:pt idx="77549">
                  <c:v>2.6117647058823525</c:v>
                </c:pt>
                <c:pt idx="77550">
                  <c:v>2.6117647058823525</c:v>
                </c:pt>
                <c:pt idx="77551">
                  <c:v>2.6117647058823525</c:v>
                </c:pt>
                <c:pt idx="77552">
                  <c:v>2.6117647058823525</c:v>
                </c:pt>
                <c:pt idx="77553">
                  <c:v>2.6117647058823525</c:v>
                </c:pt>
                <c:pt idx="77554">
                  <c:v>2.4643137254901957</c:v>
                </c:pt>
                <c:pt idx="77555">
                  <c:v>2.4643137254901957</c:v>
                </c:pt>
                <c:pt idx="77556">
                  <c:v>2.4643137254901957</c:v>
                </c:pt>
                <c:pt idx="77557">
                  <c:v>2.4643137254901957</c:v>
                </c:pt>
                <c:pt idx="77558">
                  <c:v>2.4643137254901957</c:v>
                </c:pt>
                <c:pt idx="77559">
                  <c:v>2.4643137254901957</c:v>
                </c:pt>
                <c:pt idx="77560">
                  <c:v>2.4643137254901957</c:v>
                </c:pt>
                <c:pt idx="77561">
                  <c:v>2.4643137254901957</c:v>
                </c:pt>
                <c:pt idx="77562">
                  <c:v>2.4643137254901957</c:v>
                </c:pt>
                <c:pt idx="77563">
                  <c:v>2.4643137254901957</c:v>
                </c:pt>
                <c:pt idx="77564">
                  <c:v>2.4643137254901957</c:v>
                </c:pt>
                <c:pt idx="77565">
                  <c:v>2.4643137254901957</c:v>
                </c:pt>
                <c:pt idx="77566">
                  <c:v>2.4643137254901957</c:v>
                </c:pt>
                <c:pt idx="77567">
                  <c:v>2.4643137254901957</c:v>
                </c:pt>
                <c:pt idx="77568">
                  <c:v>2.4643137254901957</c:v>
                </c:pt>
                <c:pt idx="77569">
                  <c:v>2.4643137254901957</c:v>
                </c:pt>
                <c:pt idx="77570">
                  <c:v>2.4643137254901957</c:v>
                </c:pt>
                <c:pt idx="77571">
                  <c:v>2.4643137254901957</c:v>
                </c:pt>
                <c:pt idx="77572">
                  <c:v>2.4643137254901957</c:v>
                </c:pt>
                <c:pt idx="77573">
                  <c:v>2.4643137254901957</c:v>
                </c:pt>
                <c:pt idx="77574">
                  <c:v>2.4643137254901957</c:v>
                </c:pt>
                <c:pt idx="77575">
                  <c:v>2.4643137254901957</c:v>
                </c:pt>
                <c:pt idx="77576">
                  <c:v>2.4643137254901957</c:v>
                </c:pt>
                <c:pt idx="77577">
                  <c:v>2.4643137254901957</c:v>
                </c:pt>
                <c:pt idx="77578">
                  <c:v>2.4643137254901957</c:v>
                </c:pt>
                <c:pt idx="77579">
                  <c:v>2.4643137254901957</c:v>
                </c:pt>
                <c:pt idx="77580">
                  <c:v>2.4643137254901957</c:v>
                </c:pt>
                <c:pt idx="77581">
                  <c:v>2.4643137254901957</c:v>
                </c:pt>
                <c:pt idx="77582">
                  <c:v>2.4643137254901957</c:v>
                </c:pt>
                <c:pt idx="77583">
                  <c:v>2.4643137254901957</c:v>
                </c:pt>
                <c:pt idx="77584">
                  <c:v>2.4643137254901957</c:v>
                </c:pt>
                <c:pt idx="77585">
                  <c:v>2.4643137254901957</c:v>
                </c:pt>
                <c:pt idx="77586">
                  <c:v>2.4643137254901957</c:v>
                </c:pt>
                <c:pt idx="77587">
                  <c:v>2.4643137254901957</c:v>
                </c:pt>
                <c:pt idx="77588">
                  <c:v>2.4643137254901957</c:v>
                </c:pt>
                <c:pt idx="77589">
                  <c:v>2.4643137254901957</c:v>
                </c:pt>
                <c:pt idx="77590">
                  <c:v>2.4643137254901957</c:v>
                </c:pt>
                <c:pt idx="77591">
                  <c:v>2.4643137254901957</c:v>
                </c:pt>
                <c:pt idx="77592">
                  <c:v>2.4643137254901957</c:v>
                </c:pt>
                <c:pt idx="77593">
                  <c:v>2.4643137254901957</c:v>
                </c:pt>
                <c:pt idx="77594">
                  <c:v>2.4643137254901957</c:v>
                </c:pt>
                <c:pt idx="77595">
                  <c:v>2.4643137254901957</c:v>
                </c:pt>
                <c:pt idx="77596">
                  <c:v>2.4643137254901957</c:v>
                </c:pt>
                <c:pt idx="77597">
                  <c:v>2.4643137254901957</c:v>
                </c:pt>
                <c:pt idx="77598">
                  <c:v>2.4643137254901957</c:v>
                </c:pt>
                <c:pt idx="77599">
                  <c:v>2.4643137254901957</c:v>
                </c:pt>
                <c:pt idx="77600">
                  <c:v>2.4643137254901957</c:v>
                </c:pt>
                <c:pt idx="77601">
                  <c:v>2.4643137254901957</c:v>
                </c:pt>
                <c:pt idx="77602">
                  <c:v>2.4643137254901957</c:v>
                </c:pt>
                <c:pt idx="77603">
                  <c:v>2.4643137254901957</c:v>
                </c:pt>
                <c:pt idx="77604">
                  <c:v>2.4643137254901957</c:v>
                </c:pt>
                <c:pt idx="77605">
                  <c:v>2.4643137254901957</c:v>
                </c:pt>
                <c:pt idx="77606">
                  <c:v>2.4643137254901957</c:v>
                </c:pt>
                <c:pt idx="77607">
                  <c:v>2.4643137254901957</c:v>
                </c:pt>
                <c:pt idx="77608">
                  <c:v>2.4643137254901957</c:v>
                </c:pt>
                <c:pt idx="77609">
                  <c:v>2.4643137254901957</c:v>
                </c:pt>
                <c:pt idx="77610">
                  <c:v>2.4643137254901957</c:v>
                </c:pt>
                <c:pt idx="77611">
                  <c:v>2.6117647058823525</c:v>
                </c:pt>
                <c:pt idx="77612">
                  <c:v>2.6117647058823525</c:v>
                </c:pt>
                <c:pt idx="77613">
                  <c:v>2.6117647058823525</c:v>
                </c:pt>
                <c:pt idx="77614">
                  <c:v>2.6117647058823525</c:v>
                </c:pt>
                <c:pt idx="77615">
                  <c:v>2.6117647058823525</c:v>
                </c:pt>
                <c:pt idx="77616">
                  <c:v>2.6117647058823525</c:v>
                </c:pt>
                <c:pt idx="77617">
                  <c:v>2.6117647058823525</c:v>
                </c:pt>
                <c:pt idx="77618">
                  <c:v>2.6117647058823525</c:v>
                </c:pt>
                <c:pt idx="77619">
                  <c:v>2.6117647058823525</c:v>
                </c:pt>
                <c:pt idx="77620">
                  <c:v>2.6117647058823525</c:v>
                </c:pt>
                <c:pt idx="77621">
                  <c:v>2.6117647058823525</c:v>
                </c:pt>
                <c:pt idx="77622">
                  <c:v>2.6117647058823525</c:v>
                </c:pt>
                <c:pt idx="77623">
                  <c:v>2.6117647058823525</c:v>
                </c:pt>
                <c:pt idx="77624">
                  <c:v>2.6117647058823525</c:v>
                </c:pt>
                <c:pt idx="77625">
                  <c:v>2.6117647058823525</c:v>
                </c:pt>
                <c:pt idx="77626">
                  <c:v>2.6117647058823525</c:v>
                </c:pt>
                <c:pt idx="77627">
                  <c:v>2.6117647058823525</c:v>
                </c:pt>
                <c:pt idx="77628">
                  <c:v>2.6117647058823525</c:v>
                </c:pt>
                <c:pt idx="77629">
                  <c:v>2.6117647058823525</c:v>
                </c:pt>
                <c:pt idx="77630">
                  <c:v>2.6117647058823525</c:v>
                </c:pt>
                <c:pt idx="77631">
                  <c:v>2.6117647058823525</c:v>
                </c:pt>
                <c:pt idx="77632">
                  <c:v>2.6117647058823525</c:v>
                </c:pt>
                <c:pt idx="77633">
                  <c:v>2.6117647058823525</c:v>
                </c:pt>
                <c:pt idx="77634">
                  <c:v>2.6117647058823525</c:v>
                </c:pt>
                <c:pt idx="77635">
                  <c:v>2.6117647058823525</c:v>
                </c:pt>
                <c:pt idx="77636">
                  <c:v>2.6117647058823525</c:v>
                </c:pt>
                <c:pt idx="77637">
                  <c:v>2.6117647058823525</c:v>
                </c:pt>
                <c:pt idx="77638">
                  <c:v>2.6117647058823525</c:v>
                </c:pt>
                <c:pt idx="77639">
                  <c:v>2.6117647058823525</c:v>
                </c:pt>
                <c:pt idx="77640">
                  <c:v>2.6117647058823525</c:v>
                </c:pt>
                <c:pt idx="77641">
                  <c:v>2.6117647058823525</c:v>
                </c:pt>
                <c:pt idx="77642">
                  <c:v>2.6117647058823525</c:v>
                </c:pt>
                <c:pt idx="77643">
                  <c:v>2.6117647058823525</c:v>
                </c:pt>
                <c:pt idx="77644">
                  <c:v>2.6117647058823525</c:v>
                </c:pt>
                <c:pt idx="77645">
                  <c:v>2.6117647058823525</c:v>
                </c:pt>
                <c:pt idx="77646">
                  <c:v>2.6117647058823525</c:v>
                </c:pt>
                <c:pt idx="77647">
                  <c:v>2.6117647058823525</c:v>
                </c:pt>
                <c:pt idx="77648">
                  <c:v>2.6117647058823525</c:v>
                </c:pt>
                <c:pt idx="77649">
                  <c:v>2.6117647058823525</c:v>
                </c:pt>
                <c:pt idx="77650">
                  <c:v>2.4643137254901957</c:v>
                </c:pt>
                <c:pt idx="77651">
                  <c:v>2.4643137254901957</c:v>
                </c:pt>
                <c:pt idx="77652">
                  <c:v>2.4643137254901957</c:v>
                </c:pt>
                <c:pt idx="77653">
                  <c:v>2.4643137254901957</c:v>
                </c:pt>
                <c:pt idx="77654">
                  <c:v>2.4643137254901957</c:v>
                </c:pt>
                <c:pt idx="77655">
                  <c:v>2.4643137254901957</c:v>
                </c:pt>
                <c:pt idx="77656">
                  <c:v>2.4643137254901957</c:v>
                </c:pt>
                <c:pt idx="77657">
                  <c:v>2.4643137254901957</c:v>
                </c:pt>
                <c:pt idx="77658">
                  <c:v>2.4643137254901957</c:v>
                </c:pt>
                <c:pt idx="77659">
                  <c:v>2.4643137254901957</c:v>
                </c:pt>
                <c:pt idx="77660">
                  <c:v>2.4643137254901957</c:v>
                </c:pt>
                <c:pt idx="77661">
                  <c:v>2.4643137254901957</c:v>
                </c:pt>
                <c:pt idx="77662">
                  <c:v>2.4643137254901957</c:v>
                </c:pt>
                <c:pt idx="77663">
                  <c:v>2.4643137254901957</c:v>
                </c:pt>
                <c:pt idx="77664">
                  <c:v>2.4643137254901957</c:v>
                </c:pt>
                <c:pt idx="77665">
                  <c:v>2.4643137254901957</c:v>
                </c:pt>
                <c:pt idx="77666">
                  <c:v>2.4643137254901957</c:v>
                </c:pt>
                <c:pt idx="77667">
                  <c:v>2.4643137254901957</c:v>
                </c:pt>
                <c:pt idx="77668">
                  <c:v>2.4643137254901957</c:v>
                </c:pt>
                <c:pt idx="77669">
                  <c:v>2.4643137254901957</c:v>
                </c:pt>
                <c:pt idx="77670">
                  <c:v>2.4643137254901957</c:v>
                </c:pt>
                <c:pt idx="77671">
                  <c:v>2.4643137254901957</c:v>
                </c:pt>
                <c:pt idx="77672">
                  <c:v>2.4643137254901957</c:v>
                </c:pt>
                <c:pt idx="77673">
                  <c:v>2.4643137254901957</c:v>
                </c:pt>
                <c:pt idx="77674">
                  <c:v>2.4643137254901957</c:v>
                </c:pt>
                <c:pt idx="77675">
                  <c:v>2.4643137254901957</c:v>
                </c:pt>
                <c:pt idx="77676">
                  <c:v>2.4643137254901957</c:v>
                </c:pt>
                <c:pt idx="77677">
                  <c:v>2.4643137254901957</c:v>
                </c:pt>
                <c:pt idx="77678">
                  <c:v>2.4643137254901957</c:v>
                </c:pt>
                <c:pt idx="77679">
                  <c:v>2.4643137254901957</c:v>
                </c:pt>
                <c:pt idx="77680">
                  <c:v>2.4643137254901957</c:v>
                </c:pt>
                <c:pt idx="77681">
                  <c:v>2.4643137254901957</c:v>
                </c:pt>
                <c:pt idx="77682">
                  <c:v>2.4643137254901957</c:v>
                </c:pt>
                <c:pt idx="77683">
                  <c:v>2.4643137254901957</c:v>
                </c:pt>
                <c:pt idx="77684">
                  <c:v>2.4643137254901957</c:v>
                </c:pt>
                <c:pt idx="77685">
                  <c:v>2.4643137254901957</c:v>
                </c:pt>
                <c:pt idx="77686">
                  <c:v>2.4643137254901957</c:v>
                </c:pt>
                <c:pt idx="77687">
                  <c:v>2.4643137254901957</c:v>
                </c:pt>
                <c:pt idx="77688">
                  <c:v>2.4643137254901957</c:v>
                </c:pt>
                <c:pt idx="77689">
                  <c:v>2.4643137254901957</c:v>
                </c:pt>
                <c:pt idx="77690">
                  <c:v>2.4643137254901957</c:v>
                </c:pt>
                <c:pt idx="77691">
                  <c:v>2.4643137254901957</c:v>
                </c:pt>
                <c:pt idx="77692">
                  <c:v>2.4643137254901957</c:v>
                </c:pt>
                <c:pt idx="77693">
                  <c:v>2.4643137254901957</c:v>
                </c:pt>
                <c:pt idx="77694">
                  <c:v>2.4643137254901957</c:v>
                </c:pt>
                <c:pt idx="77695">
                  <c:v>2.4643137254901957</c:v>
                </c:pt>
                <c:pt idx="77696">
                  <c:v>2.4643137254901957</c:v>
                </c:pt>
                <c:pt idx="77697">
                  <c:v>2.4643137254901957</c:v>
                </c:pt>
                <c:pt idx="77698">
                  <c:v>2.4643137254901957</c:v>
                </c:pt>
                <c:pt idx="77699">
                  <c:v>2.4643137254901957</c:v>
                </c:pt>
                <c:pt idx="77700">
                  <c:v>2.4643137254901957</c:v>
                </c:pt>
                <c:pt idx="77701">
                  <c:v>2.4643137254901957</c:v>
                </c:pt>
                <c:pt idx="77702">
                  <c:v>2.4643137254901957</c:v>
                </c:pt>
                <c:pt idx="77703">
                  <c:v>2.4643137254901957</c:v>
                </c:pt>
                <c:pt idx="77704">
                  <c:v>2.4643137254901957</c:v>
                </c:pt>
                <c:pt idx="77705">
                  <c:v>2.4643137254901957</c:v>
                </c:pt>
                <c:pt idx="77706">
                  <c:v>2.6117647058823525</c:v>
                </c:pt>
                <c:pt idx="77707">
                  <c:v>2.6117647058823525</c:v>
                </c:pt>
                <c:pt idx="77708">
                  <c:v>2.6117647058823525</c:v>
                </c:pt>
                <c:pt idx="77709">
                  <c:v>2.6117647058823525</c:v>
                </c:pt>
                <c:pt idx="77710">
                  <c:v>2.6117647058823525</c:v>
                </c:pt>
                <c:pt idx="77711">
                  <c:v>2.6117647058823525</c:v>
                </c:pt>
                <c:pt idx="77712">
                  <c:v>2.6117647058823525</c:v>
                </c:pt>
                <c:pt idx="77713">
                  <c:v>2.6117647058823525</c:v>
                </c:pt>
                <c:pt idx="77714">
                  <c:v>2.6117647058823525</c:v>
                </c:pt>
                <c:pt idx="77715">
                  <c:v>2.6117647058823525</c:v>
                </c:pt>
                <c:pt idx="77716">
                  <c:v>2.6117647058823525</c:v>
                </c:pt>
                <c:pt idx="77717">
                  <c:v>2.6117647058823525</c:v>
                </c:pt>
                <c:pt idx="77718">
                  <c:v>2.6117647058823525</c:v>
                </c:pt>
                <c:pt idx="77719">
                  <c:v>2.6117647058823525</c:v>
                </c:pt>
                <c:pt idx="77720">
                  <c:v>2.6117647058823525</c:v>
                </c:pt>
                <c:pt idx="77721">
                  <c:v>2.6117647058823525</c:v>
                </c:pt>
                <c:pt idx="77722">
                  <c:v>2.6117647058823525</c:v>
                </c:pt>
                <c:pt idx="77723">
                  <c:v>2.6117647058823525</c:v>
                </c:pt>
                <c:pt idx="77724">
                  <c:v>2.6117647058823525</c:v>
                </c:pt>
                <c:pt idx="77725">
                  <c:v>2.6117647058823525</c:v>
                </c:pt>
                <c:pt idx="77726">
                  <c:v>2.6117647058823525</c:v>
                </c:pt>
                <c:pt idx="77727">
                  <c:v>2.6117647058823525</c:v>
                </c:pt>
                <c:pt idx="77728">
                  <c:v>2.6117647058823525</c:v>
                </c:pt>
                <c:pt idx="77729">
                  <c:v>2.6117647058823525</c:v>
                </c:pt>
                <c:pt idx="77730">
                  <c:v>2.6117647058823525</c:v>
                </c:pt>
                <c:pt idx="77731">
                  <c:v>2.6117647058823525</c:v>
                </c:pt>
                <c:pt idx="77732">
                  <c:v>2.6117647058823525</c:v>
                </c:pt>
                <c:pt idx="77733">
                  <c:v>2.6117647058823525</c:v>
                </c:pt>
                <c:pt idx="77734">
                  <c:v>2.6117647058823525</c:v>
                </c:pt>
                <c:pt idx="77735">
                  <c:v>2.6117647058823525</c:v>
                </c:pt>
                <c:pt idx="77736">
                  <c:v>2.6117647058823525</c:v>
                </c:pt>
                <c:pt idx="77737">
                  <c:v>2.6117647058823525</c:v>
                </c:pt>
                <c:pt idx="77738">
                  <c:v>2.6117647058823525</c:v>
                </c:pt>
                <c:pt idx="77739">
                  <c:v>2.6117647058823525</c:v>
                </c:pt>
                <c:pt idx="77740">
                  <c:v>2.6117647058823525</c:v>
                </c:pt>
                <c:pt idx="77741">
                  <c:v>2.6117647058823525</c:v>
                </c:pt>
                <c:pt idx="77742">
                  <c:v>2.6117647058823525</c:v>
                </c:pt>
                <c:pt idx="77743">
                  <c:v>2.6117647058823525</c:v>
                </c:pt>
                <c:pt idx="77744">
                  <c:v>2.6117647058823525</c:v>
                </c:pt>
                <c:pt idx="77745">
                  <c:v>2.6117647058823525</c:v>
                </c:pt>
                <c:pt idx="77746">
                  <c:v>2.4643137254901957</c:v>
                </c:pt>
                <c:pt idx="77747">
                  <c:v>2.4643137254901957</c:v>
                </c:pt>
                <c:pt idx="77748">
                  <c:v>2.4643137254901957</c:v>
                </c:pt>
                <c:pt idx="77749">
                  <c:v>2.4643137254901957</c:v>
                </c:pt>
                <c:pt idx="77750">
                  <c:v>2.4643137254901957</c:v>
                </c:pt>
                <c:pt idx="77751">
                  <c:v>2.4643137254901957</c:v>
                </c:pt>
                <c:pt idx="77752">
                  <c:v>2.4643137254901957</c:v>
                </c:pt>
                <c:pt idx="77753">
                  <c:v>2.4643137254901957</c:v>
                </c:pt>
                <c:pt idx="77754">
                  <c:v>2.4643137254901957</c:v>
                </c:pt>
                <c:pt idx="77755">
                  <c:v>2.4643137254901957</c:v>
                </c:pt>
                <c:pt idx="77756">
                  <c:v>2.4643137254901957</c:v>
                </c:pt>
                <c:pt idx="77757">
                  <c:v>2.4643137254901957</c:v>
                </c:pt>
                <c:pt idx="77758">
                  <c:v>2.4643137254901957</c:v>
                </c:pt>
                <c:pt idx="77759">
                  <c:v>2.4643137254901957</c:v>
                </c:pt>
                <c:pt idx="77760">
                  <c:v>2.4643137254901957</c:v>
                </c:pt>
                <c:pt idx="77761">
                  <c:v>2.4643137254901957</c:v>
                </c:pt>
                <c:pt idx="77762">
                  <c:v>2.4643137254901957</c:v>
                </c:pt>
                <c:pt idx="77763">
                  <c:v>2.4643137254901957</c:v>
                </c:pt>
                <c:pt idx="77764">
                  <c:v>2.4643137254901957</c:v>
                </c:pt>
                <c:pt idx="77765">
                  <c:v>2.4643137254901957</c:v>
                </c:pt>
                <c:pt idx="77766">
                  <c:v>2.4643137254901957</c:v>
                </c:pt>
                <c:pt idx="77767">
                  <c:v>2.4643137254901957</c:v>
                </c:pt>
                <c:pt idx="77768">
                  <c:v>2.4643137254901957</c:v>
                </c:pt>
                <c:pt idx="77769">
                  <c:v>2.4643137254901957</c:v>
                </c:pt>
                <c:pt idx="77770">
                  <c:v>2.4643137254901957</c:v>
                </c:pt>
                <c:pt idx="77771">
                  <c:v>2.4643137254901957</c:v>
                </c:pt>
                <c:pt idx="77772">
                  <c:v>2.4643137254901957</c:v>
                </c:pt>
                <c:pt idx="77773">
                  <c:v>2.4643137254901957</c:v>
                </c:pt>
                <c:pt idx="77774">
                  <c:v>2.4643137254901957</c:v>
                </c:pt>
                <c:pt idx="77775">
                  <c:v>2.4643137254901957</c:v>
                </c:pt>
                <c:pt idx="77776">
                  <c:v>2.4643137254901957</c:v>
                </c:pt>
                <c:pt idx="77777">
                  <c:v>2.4643137254901957</c:v>
                </c:pt>
                <c:pt idx="77778">
                  <c:v>2.4643137254901957</c:v>
                </c:pt>
                <c:pt idx="77779">
                  <c:v>2.4643137254901957</c:v>
                </c:pt>
                <c:pt idx="77780">
                  <c:v>2.4643137254901957</c:v>
                </c:pt>
                <c:pt idx="77781">
                  <c:v>2.4643137254901957</c:v>
                </c:pt>
                <c:pt idx="77782">
                  <c:v>2.4643137254901957</c:v>
                </c:pt>
                <c:pt idx="77783">
                  <c:v>2.4643137254901957</c:v>
                </c:pt>
                <c:pt idx="77784">
                  <c:v>2.4643137254901957</c:v>
                </c:pt>
                <c:pt idx="77785">
                  <c:v>2.4643137254901957</c:v>
                </c:pt>
                <c:pt idx="77786">
                  <c:v>2.4643137254901957</c:v>
                </c:pt>
                <c:pt idx="77787">
                  <c:v>2.4643137254901957</c:v>
                </c:pt>
                <c:pt idx="77788">
                  <c:v>2.4643137254901957</c:v>
                </c:pt>
                <c:pt idx="77789">
                  <c:v>2.4643137254901957</c:v>
                </c:pt>
                <c:pt idx="77790">
                  <c:v>2.4643137254901957</c:v>
                </c:pt>
                <c:pt idx="77791">
                  <c:v>2.4643137254901957</c:v>
                </c:pt>
                <c:pt idx="77792">
                  <c:v>2.4643137254901957</c:v>
                </c:pt>
                <c:pt idx="77793">
                  <c:v>2.4643137254901957</c:v>
                </c:pt>
                <c:pt idx="77794">
                  <c:v>2.4643137254901957</c:v>
                </c:pt>
                <c:pt idx="77795">
                  <c:v>2.4643137254901957</c:v>
                </c:pt>
                <c:pt idx="77796">
                  <c:v>2.4643137254901957</c:v>
                </c:pt>
                <c:pt idx="77797">
                  <c:v>2.4643137254901957</c:v>
                </c:pt>
                <c:pt idx="77798">
                  <c:v>2.4643137254901957</c:v>
                </c:pt>
                <c:pt idx="77799">
                  <c:v>2.4643137254901957</c:v>
                </c:pt>
                <c:pt idx="77800">
                  <c:v>2.4643137254901957</c:v>
                </c:pt>
                <c:pt idx="77801">
                  <c:v>2.4643137254901957</c:v>
                </c:pt>
                <c:pt idx="77802">
                  <c:v>2.6117647058823525</c:v>
                </c:pt>
                <c:pt idx="77803">
                  <c:v>2.6117647058823525</c:v>
                </c:pt>
                <c:pt idx="77804">
                  <c:v>2.6117647058823525</c:v>
                </c:pt>
                <c:pt idx="77805">
                  <c:v>2.6117647058823525</c:v>
                </c:pt>
                <c:pt idx="77806">
                  <c:v>2.6117647058823525</c:v>
                </c:pt>
                <c:pt idx="77807">
                  <c:v>2.6117647058823525</c:v>
                </c:pt>
                <c:pt idx="77808">
                  <c:v>2.6117647058823525</c:v>
                </c:pt>
                <c:pt idx="77809">
                  <c:v>2.6117647058823525</c:v>
                </c:pt>
                <c:pt idx="77810">
                  <c:v>2.6117647058823525</c:v>
                </c:pt>
                <c:pt idx="77811">
                  <c:v>2.6117647058823525</c:v>
                </c:pt>
                <c:pt idx="77812">
                  <c:v>2.6117647058823525</c:v>
                </c:pt>
                <c:pt idx="77813">
                  <c:v>2.6117647058823525</c:v>
                </c:pt>
                <c:pt idx="77814">
                  <c:v>2.6117647058823525</c:v>
                </c:pt>
                <c:pt idx="77815">
                  <c:v>2.6117647058823525</c:v>
                </c:pt>
                <c:pt idx="77816">
                  <c:v>2.6117647058823525</c:v>
                </c:pt>
                <c:pt idx="77817">
                  <c:v>2.6117647058823525</c:v>
                </c:pt>
                <c:pt idx="77818">
                  <c:v>2.6117647058823525</c:v>
                </c:pt>
                <c:pt idx="77819">
                  <c:v>2.6117647058823525</c:v>
                </c:pt>
                <c:pt idx="77820">
                  <c:v>2.6117647058823525</c:v>
                </c:pt>
                <c:pt idx="77821">
                  <c:v>2.6117647058823525</c:v>
                </c:pt>
                <c:pt idx="77822">
                  <c:v>2.6117647058823525</c:v>
                </c:pt>
                <c:pt idx="77823">
                  <c:v>2.6117647058823525</c:v>
                </c:pt>
                <c:pt idx="77824">
                  <c:v>2.6117647058823525</c:v>
                </c:pt>
                <c:pt idx="77825">
                  <c:v>2.6117647058823525</c:v>
                </c:pt>
                <c:pt idx="77826">
                  <c:v>2.6117647058823525</c:v>
                </c:pt>
                <c:pt idx="77827">
                  <c:v>2.6117647058823525</c:v>
                </c:pt>
                <c:pt idx="77828">
                  <c:v>2.6117647058823525</c:v>
                </c:pt>
                <c:pt idx="77829">
                  <c:v>2.6117647058823525</c:v>
                </c:pt>
                <c:pt idx="77830">
                  <c:v>2.6117647058823525</c:v>
                </c:pt>
                <c:pt idx="77831">
                  <c:v>2.6117647058823525</c:v>
                </c:pt>
                <c:pt idx="77832">
                  <c:v>2.6117647058823525</c:v>
                </c:pt>
                <c:pt idx="77833">
                  <c:v>2.6117647058823525</c:v>
                </c:pt>
                <c:pt idx="77834">
                  <c:v>2.6117647058823525</c:v>
                </c:pt>
                <c:pt idx="77835">
                  <c:v>2.6117647058823525</c:v>
                </c:pt>
                <c:pt idx="77836">
                  <c:v>2.6117647058823525</c:v>
                </c:pt>
                <c:pt idx="77837">
                  <c:v>2.6117647058823525</c:v>
                </c:pt>
                <c:pt idx="77838">
                  <c:v>2.6117647058823525</c:v>
                </c:pt>
                <c:pt idx="77839">
                  <c:v>2.6117647058823525</c:v>
                </c:pt>
                <c:pt idx="77840">
                  <c:v>2.4643137254901957</c:v>
                </c:pt>
                <c:pt idx="77841">
                  <c:v>2.4643137254901957</c:v>
                </c:pt>
                <c:pt idx="77842">
                  <c:v>2.4643137254901957</c:v>
                </c:pt>
                <c:pt idx="77843">
                  <c:v>2.4643137254901957</c:v>
                </c:pt>
                <c:pt idx="77844">
                  <c:v>2.4643137254901957</c:v>
                </c:pt>
                <c:pt idx="77845">
                  <c:v>2.4643137254901957</c:v>
                </c:pt>
                <c:pt idx="77846">
                  <c:v>2.4643137254901957</c:v>
                </c:pt>
                <c:pt idx="77847">
                  <c:v>2.4643137254901957</c:v>
                </c:pt>
                <c:pt idx="77848">
                  <c:v>2.4643137254901957</c:v>
                </c:pt>
                <c:pt idx="77849">
                  <c:v>2.4643137254901957</c:v>
                </c:pt>
                <c:pt idx="77850">
                  <c:v>2.4643137254901957</c:v>
                </c:pt>
                <c:pt idx="77851">
                  <c:v>2.4643137254901957</c:v>
                </c:pt>
                <c:pt idx="77852">
                  <c:v>2.4643137254901957</c:v>
                </c:pt>
                <c:pt idx="77853">
                  <c:v>2.4643137254901957</c:v>
                </c:pt>
                <c:pt idx="77854">
                  <c:v>2.4643137254901957</c:v>
                </c:pt>
                <c:pt idx="77855">
                  <c:v>2.4643137254901957</c:v>
                </c:pt>
                <c:pt idx="77856">
                  <c:v>2.4643137254901957</c:v>
                </c:pt>
                <c:pt idx="77857">
                  <c:v>2.4643137254901957</c:v>
                </c:pt>
                <c:pt idx="77858">
                  <c:v>2.4643137254901957</c:v>
                </c:pt>
                <c:pt idx="77859">
                  <c:v>2.4643137254901957</c:v>
                </c:pt>
                <c:pt idx="77860">
                  <c:v>2.4643137254901957</c:v>
                </c:pt>
                <c:pt idx="77861">
                  <c:v>2.4643137254901957</c:v>
                </c:pt>
                <c:pt idx="77862">
                  <c:v>2.4643137254901957</c:v>
                </c:pt>
                <c:pt idx="77863">
                  <c:v>2.4643137254901957</c:v>
                </c:pt>
                <c:pt idx="77864">
                  <c:v>2.4643137254901957</c:v>
                </c:pt>
                <c:pt idx="77865">
                  <c:v>2.4643137254901957</c:v>
                </c:pt>
                <c:pt idx="77866">
                  <c:v>2.4643137254901957</c:v>
                </c:pt>
                <c:pt idx="77867">
                  <c:v>2.4643137254901957</c:v>
                </c:pt>
                <c:pt idx="77868">
                  <c:v>2.4643137254901957</c:v>
                </c:pt>
                <c:pt idx="77869">
                  <c:v>2.4643137254901957</c:v>
                </c:pt>
                <c:pt idx="77870">
                  <c:v>2.4643137254901957</c:v>
                </c:pt>
                <c:pt idx="77871">
                  <c:v>2.4643137254901957</c:v>
                </c:pt>
                <c:pt idx="77872">
                  <c:v>2.4643137254901957</c:v>
                </c:pt>
                <c:pt idx="77873">
                  <c:v>2.4643137254901957</c:v>
                </c:pt>
                <c:pt idx="77874">
                  <c:v>2.4643137254901957</c:v>
                </c:pt>
                <c:pt idx="77875">
                  <c:v>2.4643137254901957</c:v>
                </c:pt>
                <c:pt idx="77876">
                  <c:v>2.4643137254901957</c:v>
                </c:pt>
                <c:pt idx="77877">
                  <c:v>2.4643137254901957</c:v>
                </c:pt>
                <c:pt idx="77878">
                  <c:v>2.4643137254901957</c:v>
                </c:pt>
                <c:pt idx="77879">
                  <c:v>2.4643137254901957</c:v>
                </c:pt>
                <c:pt idx="77880">
                  <c:v>2.4643137254901957</c:v>
                </c:pt>
                <c:pt idx="77881">
                  <c:v>2.4643137254901957</c:v>
                </c:pt>
                <c:pt idx="77882">
                  <c:v>2.4643137254901957</c:v>
                </c:pt>
                <c:pt idx="77883">
                  <c:v>2.4643137254901957</c:v>
                </c:pt>
                <c:pt idx="77884">
                  <c:v>2.4643137254901957</c:v>
                </c:pt>
                <c:pt idx="77885">
                  <c:v>2.4643137254901957</c:v>
                </c:pt>
                <c:pt idx="77886">
                  <c:v>2.4643137254901957</c:v>
                </c:pt>
                <c:pt idx="77887">
                  <c:v>2.4643137254901957</c:v>
                </c:pt>
                <c:pt idx="77888">
                  <c:v>2.4643137254901957</c:v>
                </c:pt>
                <c:pt idx="77889">
                  <c:v>2.4643137254901957</c:v>
                </c:pt>
                <c:pt idx="77890">
                  <c:v>2.4643137254901957</c:v>
                </c:pt>
                <c:pt idx="77891">
                  <c:v>2.4643137254901957</c:v>
                </c:pt>
                <c:pt idx="77892">
                  <c:v>2.4643137254901957</c:v>
                </c:pt>
                <c:pt idx="77893">
                  <c:v>2.4643137254901957</c:v>
                </c:pt>
                <c:pt idx="77894">
                  <c:v>2.4643137254901957</c:v>
                </c:pt>
                <c:pt idx="77895">
                  <c:v>2.4643137254901957</c:v>
                </c:pt>
                <c:pt idx="77896">
                  <c:v>2.4643137254901957</c:v>
                </c:pt>
                <c:pt idx="77897">
                  <c:v>2.4643137254901957</c:v>
                </c:pt>
                <c:pt idx="77898">
                  <c:v>2.6117647058823525</c:v>
                </c:pt>
                <c:pt idx="77899">
                  <c:v>2.6117647058823525</c:v>
                </c:pt>
                <c:pt idx="77900">
                  <c:v>2.6117647058823525</c:v>
                </c:pt>
                <c:pt idx="77901">
                  <c:v>2.6117647058823525</c:v>
                </c:pt>
                <c:pt idx="77902">
                  <c:v>2.6117647058823525</c:v>
                </c:pt>
                <c:pt idx="77903">
                  <c:v>2.6117647058823525</c:v>
                </c:pt>
                <c:pt idx="77904">
                  <c:v>2.6117647058823525</c:v>
                </c:pt>
                <c:pt idx="77905">
                  <c:v>2.6117647058823525</c:v>
                </c:pt>
                <c:pt idx="77906">
                  <c:v>2.6117647058823525</c:v>
                </c:pt>
                <c:pt idx="77907">
                  <c:v>2.6117647058823525</c:v>
                </c:pt>
                <c:pt idx="77908">
                  <c:v>2.6117647058823525</c:v>
                </c:pt>
                <c:pt idx="77909">
                  <c:v>2.6117647058823525</c:v>
                </c:pt>
                <c:pt idx="77910">
                  <c:v>2.6117647058823525</c:v>
                </c:pt>
                <c:pt idx="77911">
                  <c:v>2.6117647058823525</c:v>
                </c:pt>
                <c:pt idx="77912">
                  <c:v>2.6117647058823525</c:v>
                </c:pt>
                <c:pt idx="77913">
                  <c:v>2.6117647058823525</c:v>
                </c:pt>
                <c:pt idx="77914">
                  <c:v>2.6117647058823525</c:v>
                </c:pt>
                <c:pt idx="77915">
                  <c:v>2.6117647058823525</c:v>
                </c:pt>
                <c:pt idx="77916">
                  <c:v>2.6117647058823525</c:v>
                </c:pt>
                <c:pt idx="77917">
                  <c:v>2.6117647058823525</c:v>
                </c:pt>
                <c:pt idx="77918">
                  <c:v>2.6117647058823525</c:v>
                </c:pt>
                <c:pt idx="77919">
                  <c:v>2.6117647058823525</c:v>
                </c:pt>
                <c:pt idx="77920">
                  <c:v>2.6117647058823525</c:v>
                </c:pt>
                <c:pt idx="77921">
                  <c:v>2.6117647058823525</c:v>
                </c:pt>
                <c:pt idx="77922">
                  <c:v>2.6117647058823525</c:v>
                </c:pt>
                <c:pt idx="77923">
                  <c:v>2.6117647058823525</c:v>
                </c:pt>
                <c:pt idx="77924">
                  <c:v>2.6117647058823525</c:v>
                </c:pt>
                <c:pt idx="77925">
                  <c:v>2.6117647058823525</c:v>
                </c:pt>
                <c:pt idx="77926">
                  <c:v>2.6117647058823525</c:v>
                </c:pt>
                <c:pt idx="77927">
                  <c:v>2.6117647058823525</c:v>
                </c:pt>
                <c:pt idx="77928">
                  <c:v>2.6117647058823525</c:v>
                </c:pt>
                <c:pt idx="77929">
                  <c:v>2.6117647058823525</c:v>
                </c:pt>
                <c:pt idx="77930">
                  <c:v>2.6117647058823525</c:v>
                </c:pt>
                <c:pt idx="77931">
                  <c:v>2.6117647058823525</c:v>
                </c:pt>
                <c:pt idx="77932">
                  <c:v>2.6117647058823525</c:v>
                </c:pt>
                <c:pt idx="77933">
                  <c:v>2.6117647058823525</c:v>
                </c:pt>
                <c:pt idx="77934">
                  <c:v>2.6117647058823525</c:v>
                </c:pt>
                <c:pt idx="77935">
                  <c:v>2.4643137254901957</c:v>
                </c:pt>
                <c:pt idx="77936">
                  <c:v>2.4643137254901957</c:v>
                </c:pt>
                <c:pt idx="77937">
                  <c:v>2.4643137254901957</c:v>
                </c:pt>
                <c:pt idx="77938">
                  <c:v>2.4643137254901957</c:v>
                </c:pt>
                <c:pt idx="77939">
                  <c:v>2.4643137254901957</c:v>
                </c:pt>
                <c:pt idx="77940">
                  <c:v>2.4643137254901957</c:v>
                </c:pt>
                <c:pt idx="77941">
                  <c:v>2.4643137254901957</c:v>
                </c:pt>
                <c:pt idx="77942">
                  <c:v>2.4643137254901957</c:v>
                </c:pt>
                <c:pt idx="77943">
                  <c:v>2.4643137254901957</c:v>
                </c:pt>
                <c:pt idx="77944">
                  <c:v>2.4643137254901957</c:v>
                </c:pt>
                <c:pt idx="77945">
                  <c:v>2.4643137254901957</c:v>
                </c:pt>
                <c:pt idx="77946">
                  <c:v>2.4643137254901957</c:v>
                </c:pt>
                <c:pt idx="77947">
                  <c:v>2.4643137254901957</c:v>
                </c:pt>
                <c:pt idx="77948">
                  <c:v>2.4643137254901957</c:v>
                </c:pt>
                <c:pt idx="77949">
                  <c:v>2.4643137254901957</c:v>
                </c:pt>
                <c:pt idx="77950">
                  <c:v>2.4643137254901957</c:v>
                </c:pt>
                <c:pt idx="77951">
                  <c:v>2.4643137254901957</c:v>
                </c:pt>
                <c:pt idx="77952">
                  <c:v>2.4643137254901957</c:v>
                </c:pt>
                <c:pt idx="77953">
                  <c:v>2.4643137254901957</c:v>
                </c:pt>
                <c:pt idx="77954">
                  <c:v>2.4643137254901957</c:v>
                </c:pt>
                <c:pt idx="77955">
                  <c:v>2.4643137254901957</c:v>
                </c:pt>
                <c:pt idx="77956">
                  <c:v>2.4643137254901957</c:v>
                </c:pt>
                <c:pt idx="77957">
                  <c:v>2.4643137254901957</c:v>
                </c:pt>
                <c:pt idx="77958">
                  <c:v>2.4643137254901957</c:v>
                </c:pt>
                <c:pt idx="77959">
                  <c:v>2.4643137254901957</c:v>
                </c:pt>
                <c:pt idx="77960">
                  <c:v>2.4643137254901957</c:v>
                </c:pt>
                <c:pt idx="77961">
                  <c:v>2.4643137254901957</c:v>
                </c:pt>
                <c:pt idx="77962">
                  <c:v>2.4643137254901957</c:v>
                </c:pt>
                <c:pt idx="77963">
                  <c:v>2.4643137254901957</c:v>
                </c:pt>
                <c:pt idx="77964">
                  <c:v>2.4643137254901957</c:v>
                </c:pt>
                <c:pt idx="77965">
                  <c:v>2.4643137254901957</c:v>
                </c:pt>
                <c:pt idx="77966">
                  <c:v>2.4643137254901957</c:v>
                </c:pt>
                <c:pt idx="77967">
                  <c:v>2.4643137254901957</c:v>
                </c:pt>
                <c:pt idx="77968">
                  <c:v>2.4643137254901957</c:v>
                </c:pt>
                <c:pt idx="77969">
                  <c:v>2.4643137254901957</c:v>
                </c:pt>
                <c:pt idx="77970">
                  <c:v>2.4643137254901957</c:v>
                </c:pt>
                <c:pt idx="77971">
                  <c:v>2.4643137254901957</c:v>
                </c:pt>
                <c:pt idx="77972">
                  <c:v>2.4643137254901957</c:v>
                </c:pt>
                <c:pt idx="77973">
                  <c:v>2.4643137254901957</c:v>
                </c:pt>
                <c:pt idx="77974">
                  <c:v>2.4643137254901957</c:v>
                </c:pt>
                <c:pt idx="77975">
                  <c:v>2.4643137254901957</c:v>
                </c:pt>
                <c:pt idx="77976">
                  <c:v>2.4643137254901957</c:v>
                </c:pt>
                <c:pt idx="77977">
                  <c:v>2.4643137254901957</c:v>
                </c:pt>
                <c:pt idx="77978">
                  <c:v>2.4643137254901957</c:v>
                </c:pt>
                <c:pt idx="77979">
                  <c:v>2.4643137254901957</c:v>
                </c:pt>
                <c:pt idx="77980">
                  <c:v>2.4643137254901957</c:v>
                </c:pt>
                <c:pt idx="77981">
                  <c:v>2.4643137254901957</c:v>
                </c:pt>
                <c:pt idx="77982">
                  <c:v>2.4643137254901957</c:v>
                </c:pt>
                <c:pt idx="77983">
                  <c:v>2.4643137254901957</c:v>
                </c:pt>
                <c:pt idx="77984">
                  <c:v>2.4643137254901957</c:v>
                </c:pt>
                <c:pt idx="77985">
                  <c:v>2.4643137254901957</c:v>
                </c:pt>
                <c:pt idx="77986">
                  <c:v>2.4643137254901957</c:v>
                </c:pt>
                <c:pt idx="77987">
                  <c:v>2.4643137254901957</c:v>
                </c:pt>
                <c:pt idx="77988">
                  <c:v>2.4643137254901957</c:v>
                </c:pt>
                <c:pt idx="77989">
                  <c:v>2.4643137254901957</c:v>
                </c:pt>
                <c:pt idx="77990">
                  <c:v>2.4643137254901957</c:v>
                </c:pt>
                <c:pt idx="77991">
                  <c:v>2.4643137254901957</c:v>
                </c:pt>
                <c:pt idx="77992">
                  <c:v>2.4643137254901957</c:v>
                </c:pt>
                <c:pt idx="77993">
                  <c:v>2.6117647058823525</c:v>
                </c:pt>
                <c:pt idx="77994">
                  <c:v>2.6117647058823525</c:v>
                </c:pt>
                <c:pt idx="77995">
                  <c:v>2.6117647058823525</c:v>
                </c:pt>
                <c:pt idx="77996">
                  <c:v>2.6117647058823525</c:v>
                </c:pt>
                <c:pt idx="77997">
                  <c:v>2.6117647058823525</c:v>
                </c:pt>
                <c:pt idx="77998">
                  <c:v>2.6117647058823525</c:v>
                </c:pt>
                <c:pt idx="77999">
                  <c:v>2.6117647058823525</c:v>
                </c:pt>
                <c:pt idx="78000">
                  <c:v>2.6117647058823525</c:v>
                </c:pt>
                <c:pt idx="78001">
                  <c:v>2.6117647058823525</c:v>
                </c:pt>
                <c:pt idx="78002">
                  <c:v>2.6117647058823525</c:v>
                </c:pt>
                <c:pt idx="78003">
                  <c:v>2.6117647058823525</c:v>
                </c:pt>
                <c:pt idx="78004">
                  <c:v>2.6117647058823525</c:v>
                </c:pt>
                <c:pt idx="78005">
                  <c:v>2.6117647058823525</c:v>
                </c:pt>
                <c:pt idx="78006">
                  <c:v>2.6117647058823525</c:v>
                </c:pt>
                <c:pt idx="78007">
                  <c:v>2.6117647058823525</c:v>
                </c:pt>
                <c:pt idx="78008">
                  <c:v>2.6117647058823525</c:v>
                </c:pt>
                <c:pt idx="78009">
                  <c:v>2.6117647058823525</c:v>
                </c:pt>
                <c:pt idx="78010">
                  <c:v>2.6117647058823525</c:v>
                </c:pt>
                <c:pt idx="78011">
                  <c:v>2.6117647058823525</c:v>
                </c:pt>
                <c:pt idx="78012">
                  <c:v>2.6117647058823525</c:v>
                </c:pt>
                <c:pt idx="78013">
                  <c:v>2.6117647058823525</c:v>
                </c:pt>
                <c:pt idx="78014">
                  <c:v>2.6117647058823525</c:v>
                </c:pt>
                <c:pt idx="78015">
                  <c:v>2.6117647058823525</c:v>
                </c:pt>
                <c:pt idx="78016">
                  <c:v>2.6117647058823525</c:v>
                </c:pt>
                <c:pt idx="78017">
                  <c:v>2.6117647058823525</c:v>
                </c:pt>
                <c:pt idx="78018">
                  <c:v>2.6117647058823525</c:v>
                </c:pt>
                <c:pt idx="78019">
                  <c:v>2.6117647058823525</c:v>
                </c:pt>
                <c:pt idx="78020">
                  <c:v>2.6117647058823525</c:v>
                </c:pt>
                <c:pt idx="78021">
                  <c:v>2.6117647058823525</c:v>
                </c:pt>
                <c:pt idx="78022">
                  <c:v>2.6117647058823525</c:v>
                </c:pt>
                <c:pt idx="78023">
                  <c:v>2.6117647058823525</c:v>
                </c:pt>
                <c:pt idx="78024">
                  <c:v>2.6117647058823525</c:v>
                </c:pt>
                <c:pt idx="78025">
                  <c:v>2.6117647058823525</c:v>
                </c:pt>
                <c:pt idx="78026">
                  <c:v>2.6117647058823525</c:v>
                </c:pt>
                <c:pt idx="78027">
                  <c:v>2.6117647058823525</c:v>
                </c:pt>
                <c:pt idx="78028">
                  <c:v>2.6117647058823525</c:v>
                </c:pt>
                <c:pt idx="78029">
                  <c:v>2.6117647058823525</c:v>
                </c:pt>
                <c:pt idx="78030">
                  <c:v>2.6117647058823525</c:v>
                </c:pt>
                <c:pt idx="78031">
                  <c:v>2.6117647058823525</c:v>
                </c:pt>
                <c:pt idx="78032">
                  <c:v>2.4643137254901957</c:v>
                </c:pt>
                <c:pt idx="78033">
                  <c:v>2.4643137254901957</c:v>
                </c:pt>
                <c:pt idx="78034">
                  <c:v>2.4643137254901957</c:v>
                </c:pt>
                <c:pt idx="78035">
                  <c:v>2.4643137254901957</c:v>
                </c:pt>
                <c:pt idx="78036">
                  <c:v>2.4643137254901957</c:v>
                </c:pt>
                <c:pt idx="78037">
                  <c:v>2.4643137254901957</c:v>
                </c:pt>
                <c:pt idx="78038">
                  <c:v>2.4643137254901957</c:v>
                </c:pt>
                <c:pt idx="78039">
                  <c:v>2.4643137254901957</c:v>
                </c:pt>
                <c:pt idx="78040">
                  <c:v>2.4643137254901957</c:v>
                </c:pt>
                <c:pt idx="78041">
                  <c:v>2.4643137254901957</c:v>
                </c:pt>
                <c:pt idx="78042">
                  <c:v>2.4643137254901957</c:v>
                </c:pt>
                <c:pt idx="78043">
                  <c:v>2.4643137254901957</c:v>
                </c:pt>
                <c:pt idx="78044">
                  <c:v>2.4643137254901957</c:v>
                </c:pt>
                <c:pt idx="78045">
                  <c:v>2.4643137254901957</c:v>
                </c:pt>
                <c:pt idx="78046">
                  <c:v>2.4643137254901957</c:v>
                </c:pt>
                <c:pt idx="78047">
                  <c:v>2.4643137254901957</c:v>
                </c:pt>
                <c:pt idx="78048">
                  <c:v>2.4643137254901957</c:v>
                </c:pt>
                <c:pt idx="78049">
                  <c:v>2.4643137254901957</c:v>
                </c:pt>
                <c:pt idx="78050">
                  <c:v>2.4643137254901957</c:v>
                </c:pt>
                <c:pt idx="78051">
                  <c:v>2.4643137254901957</c:v>
                </c:pt>
                <c:pt idx="78052">
                  <c:v>2.4643137254901957</c:v>
                </c:pt>
                <c:pt idx="78053">
                  <c:v>2.4643137254901957</c:v>
                </c:pt>
                <c:pt idx="78054">
                  <c:v>2.4643137254901957</c:v>
                </c:pt>
                <c:pt idx="78055">
                  <c:v>2.4643137254901957</c:v>
                </c:pt>
                <c:pt idx="78056">
                  <c:v>2.4643137254901957</c:v>
                </c:pt>
                <c:pt idx="78057">
                  <c:v>2.4643137254901957</c:v>
                </c:pt>
                <c:pt idx="78058">
                  <c:v>2.4643137254901957</c:v>
                </c:pt>
                <c:pt idx="78059">
                  <c:v>2.4643137254901957</c:v>
                </c:pt>
                <c:pt idx="78060">
                  <c:v>2.4643137254901957</c:v>
                </c:pt>
                <c:pt idx="78061">
                  <c:v>2.4643137254901957</c:v>
                </c:pt>
                <c:pt idx="78062">
                  <c:v>2.4643137254901957</c:v>
                </c:pt>
                <c:pt idx="78063">
                  <c:v>2.4643137254901957</c:v>
                </c:pt>
                <c:pt idx="78064">
                  <c:v>2.4643137254901957</c:v>
                </c:pt>
                <c:pt idx="78065">
                  <c:v>2.4643137254901957</c:v>
                </c:pt>
                <c:pt idx="78066">
                  <c:v>2.4643137254901957</c:v>
                </c:pt>
                <c:pt idx="78067">
                  <c:v>2.4643137254901957</c:v>
                </c:pt>
                <c:pt idx="78068">
                  <c:v>2.4643137254901957</c:v>
                </c:pt>
                <c:pt idx="78069">
                  <c:v>2.4643137254901957</c:v>
                </c:pt>
                <c:pt idx="78070">
                  <c:v>2.4643137254901957</c:v>
                </c:pt>
                <c:pt idx="78071">
                  <c:v>2.4643137254901957</c:v>
                </c:pt>
                <c:pt idx="78072">
                  <c:v>2.4643137254901957</c:v>
                </c:pt>
                <c:pt idx="78073">
                  <c:v>2.4643137254901957</c:v>
                </c:pt>
                <c:pt idx="78074">
                  <c:v>2.4643137254901957</c:v>
                </c:pt>
                <c:pt idx="78075">
                  <c:v>2.4643137254901957</c:v>
                </c:pt>
                <c:pt idx="78076">
                  <c:v>2.4643137254901957</c:v>
                </c:pt>
                <c:pt idx="78077">
                  <c:v>2.4643137254901957</c:v>
                </c:pt>
                <c:pt idx="78078">
                  <c:v>2.4643137254901957</c:v>
                </c:pt>
                <c:pt idx="78079">
                  <c:v>2.4643137254901957</c:v>
                </c:pt>
                <c:pt idx="78080">
                  <c:v>2.4643137254901957</c:v>
                </c:pt>
                <c:pt idx="78081">
                  <c:v>2.4643137254901957</c:v>
                </c:pt>
                <c:pt idx="78082">
                  <c:v>2.4643137254901957</c:v>
                </c:pt>
                <c:pt idx="78083">
                  <c:v>2.4643137254901957</c:v>
                </c:pt>
                <c:pt idx="78084">
                  <c:v>2.4643137254901957</c:v>
                </c:pt>
                <c:pt idx="78085">
                  <c:v>2.4643137254901957</c:v>
                </c:pt>
                <c:pt idx="78086">
                  <c:v>2.4643137254901957</c:v>
                </c:pt>
                <c:pt idx="78087">
                  <c:v>2.4643137254901957</c:v>
                </c:pt>
                <c:pt idx="78088">
                  <c:v>2.4643137254901957</c:v>
                </c:pt>
                <c:pt idx="78089">
                  <c:v>2.6117647058823525</c:v>
                </c:pt>
                <c:pt idx="78090">
                  <c:v>2.6117647058823525</c:v>
                </c:pt>
                <c:pt idx="78091">
                  <c:v>2.6117647058823525</c:v>
                </c:pt>
                <c:pt idx="78092">
                  <c:v>2.6117647058823525</c:v>
                </c:pt>
                <c:pt idx="78093">
                  <c:v>2.6117647058823525</c:v>
                </c:pt>
                <c:pt idx="78094">
                  <c:v>2.6117647058823525</c:v>
                </c:pt>
                <c:pt idx="78095">
                  <c:v>2.6117647058823525</c:v>
                </c:pt>
                <c:pt idx="78096">
                  <c:v>2.6117647058823525</c:v>
                </c:pt>
                <c:pt idx="78097">
                  <c:v>2.6117647058823525</c:v>
                </c:pt>
                <c:pt idx="78098">
                  <c:v>2.6117647058823525</c:v>
                </c:pt>
                <c:pt idx="78099">
                  <c:v>2.6117647058823525</c:v>
                </c:pt>
                <c:pt idx="78100">
                  <c:v>2.6117647058823525</c:v>
                </c:pt>
                <c:pt idx="78101">
                  <c:v>2.6117647058823525</c:v>
                </c:pt>
                <c:pt idx="78102">
                  <c:v>2.6117647058823525</c:v>
                </c:pt>
                <c:pt idx="78103">
                  <c:v>2.6117647058823525</c:v>
                </c:pt>
                <c:pt idx="78104">
                  <c:v>2.6117647058823525</c:v>
                </c:pt>
                <c:pt idx="78105">
                  <c:v>2.6117647058823525</c:v>
                </c:pt>
                <c:pt idx="78106">
                  <c:v>2.6117647058823525</c:v>
                </c:pt>
                <c:pt idx="78107">
                  <c:v>2.6117647058823525</c:v>
                </c:pt>
                <c:pt idx="78108">
                  <c:v>2.6117647058823525</c:v>
                </c:pt>
                <c:pt idx="78109">
                  <c:v>2.6117647058823525</c:v>
                </c:pt>
                <c:pt idx="78110">
                  <c:v>2.6117647058823525</c:v>
                </c:pt>
                <c:pt idx="78111">
                  <c:v>2.6117647058823525</c:v>
                </c:pt>
                <c:pt idx="78112">
                  <c:v>2.6117647058823525</c:v>
                </c:pt>
                <c:pt idx="78113">
                  <c:v>2.6117647058823525</c:v>
                </c:pt>
                <c:pt idx="78114">
                  <c:v>2.6117647058823525</c:v>
                </c:pt>
                <c:pt idx="78115">
                  <c:v>2.6117647058823525</c:v>
                </c:pt>
                <c:pt idx="78116">
                  <c:v>2.6117647058823525</c:v>
                </c:pt>
                <c:pt idx="78117">
                  <c:v>2.6117647058823525</c:v>
                </c:pt>
                <c:pt idx="78118">
                  <c:v>2.6117647058823525</c:v>
                </c:pt>
                <c:pt idx="78119">
                  <c:v>2.6117647058823525</c:v>
                </c:pt>
                <c:pt idx="78120">
                  <c:v>2.6117647058823525</c:v>
                </c:pt>
                <c:pt idx="78121">
                  <c:v>2.6117647058823525</c:v>
                </c:pt>
                <c:pt idx="78122">
                  <c:v>2.6117647058823525</c:v>
                </c:pt>
                <c:pt idx="78123">
                  <c:v>2.6117647058823525</c:v>
                </c:pt>
                <c:pt idx="78124">
                  <c:v>2.6117647058823525</c:v>
                </c:pt>
                <c:pt idx="78125">
                  <c:v>2.6117647058823525</c:v>
                </c:pt>
                <c:pt idx="78126">
                  <c:v>2.4643137254901957</c:v>
                </c:pt>
                <c:pt idx="78127">
                  <c:v>2.4643137254901957</c:v>
                </c:pt>
                <c:pt idx="78128">
                  <c:v>2.4643137254901957</c:v>
                </c:pt>
                <c:pt idx="78129">
                  <c:v>2.4643137254901957</c:v>
                </c:pt>
                <c:pt idx="78130">
                  <c:v>2.4643137254901957</c:v>
                </c:pt>
                <c:pt idx="78131">
                  <c:v>2.4643137254901957</c:v>
                </c:pt>
                <c:pt idx="78132">
                  <c:v>2.4643137254901957</c:v>
                </c:pt>
                <c:pt idx="78133">
                  <c:v>2.4643137254901957</c:v>
                </c:pt>
                <c:pt idx="78134">
                  <c:v>2.4643137254901957</c:v>
                </c:pt>
                <c:pt idx="78135">
                  <c:v>2.4643137254901957</c:v>
                </c:pt>
                <c:pt idx="78136">
                  <c:v>2.4643137254901957</c:v>
                </c:pt>
                <c:pt idx="78137">
                  <c:v>2.4643137254901957</c:v>
                </c:pt>
                <c:pt idx="78138">
                  <c:v>2.4643137254901957</c:v>
                </c:pt>
                <c:pt idx="78139">
                  <c:v>2.4643137254901957</c:v>
                </c:pt>
                <c:pt idx="78140">
                  <c:v>2.4643137254901957</c:v>
                </c:pt>
                <c:pt idx="78141">
                  <c:v>2.4643137254901957</c:v>
                </c:pt>
                <c:pt idx="78142">
                  <c:v>2.4643137254901957</c:v>
                </c:pt>
                <c:pt idx="78143">
                  <c:v>2.4643137254901957</c:v>
                </c:pt>
                <c:pt idx="78144">
                  <c:v>2.4643137254901957</c:v>
                </c:pt>
                <c:pt idx="78145">
                  <c:v>2.4643137254901957</c:v>
                </c:pt>
                <c:pt idx="78146">
                  <c:v>2.4643137254901957</c:v>
                </c:pt>
                <c:pt idx="78147">
                  <c:v>2.4643137254901957</c:v>
                </c:pt>
                <c:pt idx="78148">
                  <c:v>2.4643137254901957</c:v>
                </c:pt>
                <c:pt idx="78149">
                  <c:v>2.4643137254901957</c:v>
                </c:pt>
                <c:pt idx="78150">
                  <c:v>2.4643137254901957</c:v>
                </c:pt>
                <c:pt idx="78151">
                  <c:v>2.4643137254901957</c:v>
                </c:pt>
                <c:pt idx="78152">
                  <c:v>2.4643137254901957</c:v>
                </c:pt>
                <c:pt idx="78153">
                  <c:v>2.4643137254901957</c:v>
                </c:pt>
                <c:pt idx="78154">
                  <c:v>2.4643137254901957</c:v>
                </c:pt>
                <c:pt idx="78155">
                  <c:v>2.4643137254901957</c:v>
                </c:pt>
                <c:pt idx="78156">
                  <c:v>2.4643137254901957</c:v>
                </c:pt>
                <c:pt idx="78157">
                  <c:v>2.4643137254901957</c:v>
                </c:pt>
                <c:pt idx="78158">
                  <c:v>2.4643137254901957</c:v>
                </c:pt>
                <c:pt idx="78159">
                  <c:v>2.4643137254901957</c:v>
                </c:pt>
                <c:pt idx="78160">
                  <c:v>2.4643137254901957</c:v>
                </c:pt>
                <c:pt idx="78161">
                  <c:v>2.4643137254901957</c:v>
                </c:pt>
                <c:pt idx="78162">
                  <c:v>2.4643137254901957</c:v>
                </c:pt>
                <c:pt idx="78163">
                  <c:v>2.4643137254901957</c:v>
                </c:pt>
                <c:pt idx="78164">
                  <c:v>2.4643137254901957</c:v>
                </c:pt>
                <c:pt idx="78165">
                  <c:v>2.4643137254901957</c:v>
                </c:pt>
                <c:pt idx="78166">
                  <c:v>2.4643137254901957</c:v>
                </c:pt>
                <c:pt idx="78167">
                  <c:v>2.4643137254901957</c:v>
                </c:pt>
                <c:pt idx="78168">
                  <c:v>2.4643137254901957</c:v>
                </c:pt>
                <c:pt idx="78169">
                  <c:v>2.4643137254901957</c:v>
                </c:pt>
                <c:pt idx="78170">
                  <c:v>2.4643137254901957</c:v>
                </c:pt>
                <c:pt idx="78171">
                  <c:v>2.4643137254901957</c:v>
                </c:pt>
                <c:pt idx="78172">
                  <c:v>2.4643137254901957</c:v>
                </c:pt>
                <c:pt idx="78173">
                  <c:v>2.4643137254901957</c:v>
                </c:pt>
                <c:pt idx="78174">
                  <c:v>2.4643137254901957</c:v>
                </c:pt>
                <c:pt idx="78175">
                  <c:v>2.4643137254901957</c:v>
                </c:pt>
                <c:pt idx="78176">
                  <c:v>2.4643137254901957</c:v>
                </c:pt>
                <c:pt idx="78177">
                  <c:v>2.4643137254901957</c:v>
                </c:pt>
                <c:pt idx="78178">
                  <c:v>2.4643137254901957</c:v>
                </c:pt>
                <c:pt idx="78179">
                  <c:v>2.4643137254901957</c:v>
                </c:pt>
                <c:pt idx="78180">
                  <c:v>2.4643137254901957</c:v>
                </c:pt>
                <c:pt idx="78181">
                  <c:v>2.4643137254901957</c:v>
                </c:pt>
                <c:pt idx="78182">
                  <c:v>2.4643137254901957</c:v>
                </c:pt>
                <c:pt idx="78183">
                  <c:v>2.4643137254901957</c:v>
                </c:pt>
                <c:pt idx="78184">
                  <c:v>2.4643137254901957</c:v>
                </c:pt>
                <c:pt idx="78185">
                  <c:v>2.4643137254901957</c:v>
                </c:pt>
                <c:pt idx="78186">
                  <c:v>2.6117647058823525</c:v>
                </c:pt>
                <c:pt idx="78187">
                  <c:v>2.6117647058823525</c:v>
                </c:pt>
                <c:pt idx="78188">
                  <c:v>2.6117647058823525</c:v>
                </c:pt>
                <c:pt idx="78189">
                  <c:v>2.6117647058823525</c:v>
                </c:pt>
                <c:pt idx="78190">
                  <c:v>2.6117647058823525</c:v>
                </c:pt>
                <c:pt idx="78191">
                  <c:v>2.6117647058823525</c:v>
                </c:pt>
                <c:pt idx="78192">
                  <c:v>2.6117647058823525</c:v>
                </c:pt>
                <c:pt idx="78193">
                  <c:v>2.6117647058823525</c:v>
                </c:pt>
                <c:pt idx="78194">
                  <c:v>2.6117647058823525</c:v>
                </c:pt>
                <c:pt idx="78195">
                  <c:v>2.6117647058823525</c:v>
                </c:pt>
                <c:pt idx="78196">
                  <c:v>2.6117647058823525</c:v>
                </c:pt>
                <c:pt idx="78197">
                  <c:v>2.6117647058823525</c:v>
                </c:pt>
                <c:pt idx="78198">
                  <c:v>2.6117647058823525</c:v>
                </c:pt>
                <c:pt idx="78199">
                  <c:v>2.6117647058823525</c:v>
                </c:pt>
                <c:pt idx="78200">
                  <c:v>2.6117647058823525</c:v>
                </c:pt>
                <c:pt idx="78201">
                  <c:v>2.6117647058823525</c:v>
                </c:pt>
                <c:pt idx="78202">
                  <c:v>2.6117647058823525</c:v>
                </c:pt>
                <c:pt idx="78203">
                  <c:v>2.6117647058823525</c:v>
                </c:pt>
                <c:pt idx="78204">
                  <c:v>2.6117647058823525</c:v>
                </c:pt>
                <c:pt idx="78205">
                  <c:v>2.6117647058823525</c:v>
                </c:pt>
                <c:pt idx="78206">
                  <c:v>2.6117647058823525</c:v>
                </c:pt>
                <c:pt idx="78207">
                  <c:v>2.6117647058823525</c:v>
                </c:pt>
                <c:pt idx="78208">
                  <c:v>2.6117647058823525</c:v>
                </c:pt>
                <c:pt idx="78209">
                  <c:v>2.6117647058823525</c:v>
                </c:pt>
                <c:pt idx="78210">
                  <c:v>2.6117647058823525</c:v>
                </c:pt>
                <c:pt idx="78211">
                  <c:v>2.6117647058823525</c:v>
                </c:pt>
                <c:pt idx="78212">
                  <c:v>2.6117647058823525</c:v>
                </c:pt>
                <c:pt idx="78213">
                  <c:v>2.6117647058823525</c:v>
                </c:pt>
                <c:pt idx="78214">
                  <c:v>2.6117647058823525</c:v>
                </c:pt>
                <c:pt idx="78215">
                  <c:v>2.6117647058823525</c:v>
                </c:pt>
                <c:pt idx="78216">
                  <c:v>2.6117647058823525</c:v>
                </c:pt>
                <c:pt idx="78217">
                  <c:v>2.6117647058823525</c:v>
                </c:pt>
                <c:pt idx="78218">
                  <c:v>2.6117647058823525</c:v>
                </c:pt>
                <c:pt idx="78219">
                  <c:v>2.6117647058823525</c:v>
                </c:pt>
                <c:pt idx="78220">
                  <c:v>2.4643137254901957</c:v>
                </c:pt>
                <c:pt idx="78221">
                  <c:v>2.4643137254901957</c:v>
                </c:pt>
                <c:pt idx="78222">
                  <c:v>2.4643137254901957</c:v>
                </c:pt>
                <c:pt idx="78223">
                  <c:v>2.4643137254901957</c:v>
                </c:pt>
                <c:pt idx="78224">
                  <c:v>2.4643137254901957</c:v>
                </c:pt>
                <c:pt idx="78225">
                  <c:v>2.4643137254901957</c:v>
                </c:pt>
                <c:pt idx="78226">
                  <c:v>2.4643137254901957</c:v>
                </c:pt>
                <c:pt idx="78227">
                  <c:v>2.4643137254901957</c:v>
                </c:pt>
                <c:pt idx="78228">
                  <c:v>2.4643137254901957</c:v>
                </c:pt>
                <c:pt idx="78229">
                  <c:v>2.4643137254901957</c:v>
                </c:pt>
                <c:pt idx="78230">
                  <c:v>2.4643137254901957</c:v>
                </c:pt>
                <c:pt idx="78231">
                  <c:v>2.4643137254901957</c:v>
                </c:pt>
                <c:pt idx="78232">
                  <c:v>2.4643137254901957</c:v>
                </c:pt>
                <c:pt idx="78233">
                  <c:v>2.4643137254901957</c:v>
                </c:pt>
                <c:pt idx="78234">
                  <c:v>2.4643137254901957</c:v>
                </c:pt>
                <c:pt idx="78235">
                  <c:v>2.4643137254901957</c:v>
                </c:pt>
                <c:pt idx="78236">
                  <c:v>2.4643137254901957</c:v>
                </c:pt>
                <c:pt idx="78237">
                  <c:v>2.4643137254901957</c:v>
                </c:pt>
                <c:pt idx="78238">
                  <c:v>2.4643137254901957</c:v>
                </c:pt>
                <c:pt idx="78239">
                  <c:v>2.4643137254901957</c:v>
                </c:pt>
                <c:pt idx="78240">
                  <c:v>2.4643137254901957</c:v>
                </c:pt>
                <c:pt idx="78241">
                  <c:v>2.4643137254901957</c:v>
                </c:pt>
                <c:pt idx="78242">
                  <c:v>2.4643137254901957</c:v>
                </c:pt>
                <c:pt idx="78243">
                  <c:v>2.4643137254901957</c:v>
                </c:pt>
                <c:pt idx="78244">
                  <c:v>2.4643137254901957</c:v>
                </c:pt>
                <c:pt idx="78245">
                  <c:v>2.4643137254901957</c:v>
                </c:pt>
                <c:pt idx="78246">
                  <c:v>2.4643137254901957</c:v>
                </c:pt>
                <c:pt idx="78247">
                  <c:v>2.4643137254901957</c:v>
                </c:pt>
                <c:pt idx="78248">
                  <c:v>2.4643137254901957</c:v>
                </c:pt>
                <c:pt idx="78249">
                  <c:v>2.4643137254901957</c:v>
                </c:pt>
                <c:pt idx="78250">
                  <c:v>2.4643137254901957</c:v>
                </c:pt>
                <c:pt idx="78251">
                  <c:v>2.4643137254901957</c:v>
                </c:pt>
                <c:pt idx="78252">
                  <c:v>2.4643137254901957</c:v>
                </c:pt>
                <c:pt idx="78253">
                  <c:v>2.4643137254901957</c:v>
                </c:pt>
                <c:pt idx="78254">
                  <c:v>2.4643137254901957</c:v>
                </c:pt>
                <c:pt idx="78255">
                  <c:v>2.4643137254901957</c:v>
                </c:pt>
                <c:pt idx="78256">
                  <c:v>2.4643137254901957</c:v>
                </c:pt>
                <c:pt idx="78257">
                  <c:v>2.4643137254901957</c:v>
                </c:pt>
                <c:pt idx="78258">
                  <c:v>2.4643137254901957</c:v>
                </c:pt>
                <c:pt idx="78259">
                  <c:v>2.4643137254901957</c:v>
                </c:pt>
                <c:pt idx="78260">
                  <c:v>2.4643137254901957</c:v>
                </c:pt>
                <c:pt idx="78261">
                  <c:v>2.4643137254901957</c:v>
                </c:pt>
                <c:pt idx="78262">
                  <c:v>2.4643137254901957</c:v>
                </c:pt>
                <c:pt idx="78263">
                  <c:v>2.4643137254901957</c:v>
                </c:pt>
                <c:pt idx="78264">
                  <c:v>2.4643137254901957</c:v>
                </c:pt>
                <c:pt idx="78265">
                  <c:v>2.4643137254901957</c:v>
                </c:pt>
                <c:pt idx="78266">
                  <c:v>2.4643137254901957</c:v>
                </c:pt>
                <c:pt idx="78267">
                  <c:v>2.4643137254901957</c:v>
                </c:pt>
                <c:pt idx="78268">
                  <c:v>2.4643137254901957</c:v>
                </c:pt>
                <c:pt idx="78269">
                  <c:v>2.4643137254901957</c:v>
                </c:pt>
                <c:pt idx="78270">
                  <c:v>2.4643137254901957</c:v>
                </c:pt>
                <c:pt idx="78271">
                  <c:v>2.4643137254901957</c:v>
                </c:pt>
                <c:pt idx="78272">
                  <c:v>2.4643137254901957</c:v>
                </c:pt>
                <c:pt idx="78273">
                  <c:v>2.4643137254901957</c:v>
                </c:pt>
                <c:pt idx="78274">
                  <c:v>2.4643137254901957</c:v>
                </c:pt>
                <c:pt idx="78275">
                  <c:v>2.4643137254901957</c:v>
                </c:pt>
                <c:pt idx="78276">
                  <c:v>2.4643137254901957</c:v>
                </c:pt>
                <c:pt idx="78277">
                  <c:v>2.4643137254901957</c:v>
                </c:pt>
                <c:pt idx="78278">
                  <c:v>2.4643137254901957</c:v>
                </c:pt>
                <c:pt idx="78279">
                  <c:v>2.4643137254901957</c:v>
                </c:pt>
                <c:pt idx="78280">
                  <c:v>2.4643137254901957</c:v>
                </c:pt>
                <c:pt idx="78281">
                  <c:v>2.4643137254901957</c:v>
                </c:pt>
                <c:pt idx="78282">
                  <c:v>2.6117647058823525</c:v>
                </c:pt>
                <c:pt idx="78283">
                  <c:v>2.6117647058823525</c:v>
                </c:pt>
                <c:pt idx="78284">
                  <c:v>2.6117647058823525</c:v>
                </c:pt>
                <c:pt idx="78285">
                  <c:v>2.6117647058823525</c:v>
                </c:pt>
                <c:pt idx="78286">
                  <c:v>2.6117647058823525</c:v>
                </c:pt>
                <c:pt idx="78287">
                  <c:v>2.6117647058823525</c:v>
                </c:pt>
                <c:pt idx="78288">
                  <c:v>2.6117647058823525</c:v>
                </c:pt>
                <c:pt idx="78289">
                  <c:v>2.6117647058823525</c:v>
                </c:pt>
                <c:pt idx="78290">
                  <c:v>2.6117647058823525</c:v>
                </c:pt>
                <c:pt idx="78291">
                  <c:v>2.6117647058823525</c:v>
                </c:pt>
                <c:pt idx="78292">
                  <c:v>2.6117647058823525</c:v>
                </c:pt>
                <c:pt idx="78293">
                  <c:v>2.6117647058823525</c:v>
                </c:pt>
                <c:pt idx="78294">
                  <c:v>2.6117647058823525</c:v>
                </c:pt>
                <c:pt idx="78295">
                  <c:v>2.6117647058823525</c:v>
                </c:pt>
                <c:pt idx="78296">
                  <c:v>2.6117647058823525</c:v>
                </c:pt>
                <c:pt idx="78297">
                  <c:v>2.6117647058823525</c:v>
                </c:pt>
                <c:pt idx="78298">
                  <c:v>2.6117647058823525</c:v>
                </c:pt>
                <c:pt idx="78299">
                  <c:v>2.6117647058823525</c:v>
                </c:pt>
                <c:pt idx="78300">
                  <c:v>2.6117647058823525</c:v>
                </c:pt>
                <c:pt idx="78301">
                  <c:v>2.6117647058823525</c:v>
                </c:pt>
                <c:pt idx="78302">
                  <c:v>2.6117647058823525</c:v>
                </c:pt>
                <c:pt idx="78303">
                  <c:v>2.6117647058823525</c:v>
                </c:pt>
                <c:pt idx="78304">
                  <c:v>2.6117647058823525</c:v>
                </c:pt>
                <c:pt idx="78305">
                  <c:v>2.6117647058823525</c:v>
                </c:pt>
                <c:pt idx="78306">
                  <c:v>2.6117647058823525</c:v>
                </c:pt>
                <c:pt idx="78307">
                  <c:v>2.6117647058823525</c:v>
                </c:pt>
                <c:pt idx="78308">
                  <c:v>2.6117647058823525</c:v>
                </c:pt>
                <c:pt idx="78309">
                  <c:v>2.6117647058823525</c:v>
                </c:pt>
                <c:pt idx="78310">
                  <c:v>2.6117647058823525</c:v>
                </c:pt>
                <c:pt idx="78311">
                  <c:v>2.6117647058823525</c:v>
                </c:pt>
                <c:pt idx="78312">
                  <c:v>2.6117647058823525</c:v>
                </c:pt>
                <c:pt idx="78313">
                  <c:v>2.6117647058823525</c:v>
                </c:pt>
                <c:pt idx="78314">
                  <c:v>2.6117647058823525</c:v>
                </c:pt>
                <c:pt idx="78315">
                  <c:v>2.6117647058823525</c:v>
                </c:pt>
                <c:pt idx="78316">
                  <c:v>2.6117647058823525</c:v>
                </c:pt>
                <c:pt idx="78317">
                  <c:v>2.4643137254901957</c:v>
                </c:pt>
                <c:pt idx="78318">
                  <c:v>2.4643137254901957</c:v>
                </c:pt>
                <c:pt idx="78319">
                  <c:v>2.4643137254901957</c:v>
                </c:pt>
                <c:pt idx="78320">
                  <c:v>2.4643137254901957</c:v>
                </c:pt>
                <c:pt idx="78321">
                  <c:v>2.4643137254901957</c:v>
                </c:pt>
                <c:pt idx="78322">
                  <c:v>2.4643137254901957</c:v>
                </c:pt>
                <c:pt idx="78323">
                  <c:v>2.4643137254901957</c:v>
                </c:pt>
                <c:pt idx="78324">
                  <c:v>2.4643137254901957</c:v>
                </c:pt>
                <c:pt idx="78325">
                  <c:v>2.4643137254901957</c:v>
                </c:pt>
                <c:pt idx="78326">
                  <c:v>2.4643137254901957</c:v>
                </c:pt>
                <c:pt idx="78327">
                  <c:v>2.4643137254901957</c:v>
                </c:pt>
                <c:pt idx="78328">
                  <c:v>2.4643137254901957</c:v>
                </c:pt>
                <c:pt idx="78329">
                  <c:v>2.4643137254901957</c:v>
                </c:pt>
                <c:pt idx="78330">
                  <c:v>2.4643137254901957</c:v>
                </c:pt>
                <c:pt idx="78331">
                  <c:v>2.4643137254901957</c:v>
                </c:pt>
                <c:pt idx="78332">
                  <c:v>2.4643137254901957</c:v>
                </c:pt>
                <c:pt idx="78333">
                  <c:v>2.4643137254901957</c:v>
                </c:pt>
                <c:pt idx="78334">
                  <c:v>2.4643137254901957</c:v>
                </c:pt>
                <c:pt idx="78335">
                  <c:v>2.4643137254901957</c:v>
                </c:pt>
                <c:pt idx="78336">
                  <c:v>2.4643137254901957</c:v>
                </c:pt>
                <c:pt idx="78337">
                  <c:v>2.4643137254901957</c:v>
                </c:pt>
                <c:pt idx="78338">
                  <c:v>2.4643137254901957</c:v>
                </c:pt>
                <c:pt idx="78339">
                  <c:v>2.4643137254901957</c:v>
                </c:pt>
                <c:pt idx="78340">
                  <c:v>2.4643137254901957</c:v>
                </c:pt>
                <c:pt idx="78341">
                  <c:v>2.4643137254901957</c:v>
                </c:pt>
                <c:pt idx="78342">
                  <c:v>2.4643137254901957</c:v>
                </c:pt>
                <c:pt idx="78343">
                  <c:v>2.4643137254901957</c:v>
                </c:pt>
                <c:pt idx="78344">
                  <c:v>2.4643137254901957</c:v>
                </c:pt>
                <c:pt idx="78345">
                  <c:v>2.4643137254901957</c:v>
                </c:pt>
                <c:pt idx="78346">
                  <c:v>2.4643137254901957</c:v>
                </c:pt>
                <c:pt idx="78347">
                  <c:v>2.4643137254901957</c:v>
                </c:pt>
                <c:pt idx="78348">
                  <c:v>2.4643137254901957</c:v>
                </c:pt>
                <c:pt idx="78349">
                  <c:v>2.4643137254901957</c:v>
                </c:pt>
                <c:pt idx="78350">
                  <c:v>2.4643137254901957</c:v>
                </c:pt>
                <c:pt idx="78351">
                  <c:v>2.4643137254901957</c:v>
                </c:pt>
                <c:pt idx="78352">
                  <c:v>2.4643137254901957</c:v>
                </c:pt>
                <c:pt idx="78353">
                  <c:v>2.4643137254901957</c:v>
                </c:pt>
                <c:pt idx="78354">
                  <c:v>2.4643137254901957</c:v>
                </c:pt>
                <c:pt idx="78355">
                  <c:v>2.4643137254901957</c:v>
                </c:pt>
                <c:pt idx="78356">
                  <c:v>2.4643137254901957</c:v>
                </c:pt>
                <c:pt idx="78357">
                  <c:v>2.4643137254901957</c:v>
                </c:pt>
                <c:pt idx="78358">
                  <c:v>2.4643137254901957</c:v>
                </c:pt>
                <c:pt idx="78359">
                  <c:v>2.4643137254901957</c:v>
                </c:pt>
                <c:pt idx="78360">
                  <c:v>2.4643137254901957</c:v>
                </c:pt>
                <c:pt idx="78361">
                  <c:v>2.4643137254901957</c:v>
                </c:pt>
                <c:pt idx="78362">
                  <c:v>2.4643137254901957</c:v>
                </c:pt>
                <c:pt idx="78363">
                  <c:v>2.4643137254901957</c:v>
                </c:pt>
                <c:pt idx="78364">
                  <c:v>2.4643137254901957</c:v>
                </c:pt>
                <c:pt idx="78365">
                  <c:v>2.4643137254901957</c:v>
                </c:pt>
                <c:pt idx="78366">
                  <c:v>2.4643137254901957</c:v>
                </c:pt>
                <c:pt idx="78367">
                  <c:v>2.4643137254901957</c:v>
                </c:pt>
                <c:pt idx="78368">
                  <c:v>2.4643137254901957</c:v>
                </c:pt>
                <c:pt idx="78369">
                  <c:v>2.4643137254901957</c:v>
                </c:pt>
                <c:pt idx="78370">
                  <c:v>2.4643137254901957</c:v>
                </c:pt>
                <c:pt idx="78371">
                  <c:v>2.4643137254901957</c:v>
                </c:pt>
                <c:pt idx="78372">
                  <c:v>2.4643137254901957</c:v>
                </c:pt>
                <c:pt idx="78373">
                  <c:v>2.4643137254901957</c:v>
                </c:pt>
                <c:pt idx="78374">
                  <c:v>2.4643137254901957</c:v>
                </c:pt>
                <c:pt idx="78375">
                  <c:v>2.6117647058823525</c:v>
                </c:pt>
                <c:pt idx="78376">
                  <c:v>2.6117647058823525</c:v>
                </c:pt>
                <c:pt idx="78377">
                  <c:v>2.6117647058823525</c:v>
                </c:pt>
                <c:pt idx="78378">
                  <c:v>2.6117647058823525</c:v>
                </c:pt>
                <c:pt idx="78379">
                  <c:v>2.6117647058823525</c:v>
                </c:pt>
                <c:pt idx="78380">
                  <c:v>2.6117647058823525</c:v>
                </c:pt>
                <c:pt idx="78381">
                  <c:v>2.6117647058823525</c:v>
                </c:pt>
                <c:pt idx="78382">
                  <c:v>2.6117647058823525</c:v>
                </c:pt>
                <c:pt idx="78383">
                  <c:v>2.6117647058823525</c:v>
                </c:pt>
                <c:pt idx="78384">
                  <c:v>2.6117647058823525</c:v>
                </c:pt>
                <c:pt idx="78385">
                  <c:v>2.6117647058823525</c:v>
                </c:pt>
                <c:pt idx="78386">
                  <c:v>2.6117647058823525</c:v>
                </c:pt>
                <c:pt idx="78387">
                  <c:v>2.6117647058823525</c:v>
                </c:pt>
                <c:pt idx="78388">
                  <c:v>2.6117647058823525</c:v>
                </c:pt>
                <c:pt idx="78389">
                  <c:v>2.6117647058823525</c:v>
                </c:pt>
                <c:pt idx="78390">
                  <c:v>2.6117647058823525</c:v>
                </c:pt>
                <c:pt idx="78391">
                  <c:v>2.6117647058823525</c:v>
                </c:pt>
                <c:pt idx="78392">
                  <c:v>2.6117647058823525</c:v>
                </c:pt>
                <c:pt idx="78393">
                  <c:v>2.6117647058823525</c:v>
                </c:pt>
                <c:pt idx="78394">
                  <c:v>2.6117647058823525</c:v>
                </c:pt>
                <c:pt idx="78395">
                  <c:v>2.6117647058823525</c:v>
                </c:pt>
                <c:pt idx="78396">
                  <c:v>2.6117647058823525</c:v>
                </c:pt>
                <c:pt idx="78397">
                  <c:v>2.6117647058823525</c:v>
                </c:pt>
                <c:pt idx="78398">
                  <c:v>2.6117647058823525</c:v>
                </c:pt>
                <c:pt idx="78399">
                  <c:v>2.6117647058823525</c:v>
                </c:pt>
                <c:pt idx="78400">
                  <c:v>2.6117647058823525</c:v>
                </c:pt>
                <c:pt idx="78401">
                  <c:v>2.6117647058823525</c:v>
                </c:pt>
                <c:pt idx="78402">
                  <c:v>2.6117647058823525</c:v>
                </c:pt>
                <c:pt idx="78403">
                  <c:v>2.6117647058823525</c:v>
                </c:pt>
                <c:pt idx="78404">
                  <c:v>2.6117647058823525</c:v>
                </c:pt>
                <c:pt idx="78405">
                  <c:v>2.6117647058823525</c:v>
                </c:pt>
                <c:pt idx="78406">
                  <c:v>2.6117647058823525</c:v>
                </c:pt>
                <c:pt idx="78407">
                  <c:v>2.6117647058823525</c:v>
                </c:pt>
                <c:pt idx="78408">
                  <c:v>2.6117647058823525</c:v>
                </c:pt>
                <c:pt idx="78409">
                  <c:v>2.6117647058823525</c:v>
                </c:pt>
                <c:pt idx="78410">
                  <c:v>2.6117647058823525</c:v>
                </c:pt>
                <c:pt idx="78411">
                  <c:v>2.6117647058823525</c:v>
                </c:pt>
                <c:pt idx="78412">
                  <c:v>2.6117647058823525</c:v>
                </c:pt>
                <c:pt idx="78413">
                  <c:v>2.4643137254901957</c:v>
                </c:pt>
                <c:pt idx="78414">
                  <c:v>2.4643137254901957</c:v>
                </c:pt>
                <c:pt idx="78415">
                  <c:v>2.4643137254901957</c:v>
                </c:pt>
                <c:pt idx="78416">
                  <c:v>2.4643137254901957</c:v>
                </c:pt>
                <c:pt idx="78417">
                  <c:v>2.4643137254901957</c:v>
                </c:pt>
                <c:pt idx="78418">
                  <c:v>2.4643137254901957</c:v>
                </c:pt>
                <c:pt idx="78419">
                  <c:v>2.4643137254901957</c:v>
                </c:pt>
                <c:pt idx="78420">
                  <c:v>2.4643137254901957</c:v>
                </c:pt>
                <c:pt idx="78421">
                  <c:v>2.4643137254901957</c:v>
                </c:pt>
                <c:pt idx="78422">
                  <c:v>2.4643137254901957</c:v>
                </c:pt>
                <c:pt idx="78423">
                  <c:v>2.4643137254901957</c:v>
                </c:pt>
                <c:pt idx="78424">
                  <c:v>2.4643137254901957</c:v>
                </c:pt>
                <c:pt idx="78425">
                  <c:v>2.4643137254901957</c:v>
                </c:pt>
                <c:pt idx="78426">
                  <c:v>2.4643137254901957</c:v>
                </c:pt>
                <c:pt idx="78427">
                  <c:v>2.4643137254901957</c:v>
                </c:pt>
                <c:pt idx="78428">
                  <c:v>2.4643137254901957</c:v>
                </c:pt>
                <c:pt idx="78429">
                  <c:v>2.4643137254901957</c:v>
                </c:pt>
                <c:pt idx="78430">
                  <c:v>2.4643137254901957</c:v>
                </c:pt>
                <c:pt idx="78431">
                  <c:v>2.4643137254901957</c:v>
                </c:pt>
                <c:pt idx="78432">
                  <c:v>2.4643137254901957</c:v>
                </c:pt>
                <c:pt idx="78433">
                  <c:v>2.4643137254901957</c:v>
                </c:pt>
                <c:pt idx="78434">
                  <c:v>2.4643137254901957</c:v>
                </c:pt>
                <c:pt idx="78435">
                  <c:v>2.4643137254901957</c:v>
                </c:pt>
                <c:pt idx="78436">
                  <c:v>2.4643137254901957</c:v>
                </c:pt>
                <c:pt idx="78437">
                  <c:v>2.4643137254901957</c:v>
                </c:pt>
                <c:pt idx="78438">
                  <c:v>2.4643137254901957</c:v>
                </c:pt>
                <c:pt idx="78439">
                  <c:v>2.4643137254901957</c:v>
                </c:pt>
                <c:pt idx="78440">
                  <c:v>2.4643137254901957</c:v>
                </c:pt>
                <c:pt idx="78441">
                  <c:v>2.4643137254901957</c:v>
                </c:pt>
                <c:pt idx="78442">
                  <c:v>2.4643137254901957</c:v>
                </c:pt>
                <c:pt idx="78443">
                  <c:v>2.4643137254901957</c:v>
                </c:pt>
                <c:pt idx="78444">
                  <c:v>2.4643137254901957</c:v>
                </c:pt>
                <c:pt idx="78445">
                  <c:v>2.4643137254901957</c:v>
                </c:pt>
                <c:pt idx="78446">
                  <c:v>2.4643137254901957</c:v>
                </c:pt>
                <c:pt idx="78447">
                  <c:v>2.4643137254901957</c:v>
                </c:pt>
                <c:pt idx="78448">
                  <c:v>2.4643137254901957</c:v>
                </c:pt>
                <c:pt idx="78449">
                  <c:v>2.4643137254901957</c:v>
                </c:pt>
                <c:pt idx="78450">
                  <c:v>2.4643137254901957</c:v>
                </c:pt>
                <c:pt idx="78451">
                  <c:v>2.4643137254901957</c:v>
                </c:pt>
                <c:pt idx="78452">
                  <c:v>2.4643137254901957</c:v>
                </c:pt>
                <c:pt idx="78453">
                  <c:v>2.4643137254901957</c:v>
                </c:pt>
                <c:pt idx="78454">
                  <c:v>2.4643137254901957</c:v>
                </c:pt>
                <c:pt idx="78455">
                  <c:v>2.4643137254901957</c:v>
                </c:pt>
                <c:pt idx="78456">
                  <c:v>2.4643137254901957</c:v>
                </c:pt>
                <c:pt idx="78457">
                  <c:v>2.4643137254901957</c:v>
                </c:pt>
                <c:pt idx="78458">
                  <c:v>2.4643137254901957</c:v>
                </c:pt>
                <c:pt idx="78459">
                  <c:v>2.4643137254901957</c:v>
                </c:pt>
                <c:pt idx="78460">
                  <c:v>2.4643137254901957</c:v>
                </c:pt>
                <c:pt idx="78461">
                  <c:v>2.4643137254901957</c:v>
                </c:pt>
                <c:pt idx="78462">
                  <c:v>2.4643137254901957</c:v>
                </c:pt>
                <c:pt idx="78463">
                  <c:v>2.4643137254901957</c:v>
                </c:pt>
                <c:pt idx="78464">
                  <c:v>2.4643137254901957</c:v>
                </c:pt>
                <c:pt idx="78465">
                  <c:v>2.4643137254901957</c:v>
                </c:pt>
                <c:pt idx="78466">
                  <c:v>2.4643137254901957</c:v>
                </c:pt>
                <c:pt idx="78467">
                  <c:v>2.4643137254901957</c:v>
                </c:pt>
                <c:pt idx="78468">
                  <c:v>2.4643137254901957</c:v>
                </c:pt>
                <c:pt idx="78469">
                  <c:v>2.4643137254901957</c:v>
                </c:pt>
                <c:pt idx="78470">
                  <c:v>2.4643137254901957</c:v>
                </c:pt>
                <c:pt idx="78471">
                  <c:v>2.6117647058823525</c:v>
                </c:pt>
                <c:pt idx="78472">
                  <c:v>2.6117647058823525</c:v>
                </c:pt>
                <c:pt idx="78473">
                  <c:v>2.6117647058823525</c:v>
                </c:pt>
                <c:pt idx="78474">
                  <c:v>2.6117647058823525</c:v>
                </c:pt>
                <c:pt idx="78475">
                  <c:v>2.6117647058823525</c:v>
                </c:pt>
                <c:pt idx="78476">
                  <c:v>2.6117647058823525</c:v>
                </c:pt>
                <c:pt idx="78477">
                  <c:v>2.6117647058823525</c:v>
                </c:pt>
                <c:pt idx="78478">
                  <c:v>2.6117647058823525</c:v>
                </c:pt>
                <c:pt idx="78479">
                  <c:v>2.6117647058823525</c:v>
                </c:pt>
                <c:pt idx="78480">
                  <c:v>2.6117647058823525</c:v>
                </c:pt>
                <c:pt idx="78481">
                  <c:v>2.6117647058823525</c:v>
                </c:pt>
                <c:pt idx="78482">
                  <c:v>2.6117647058823525</c:v>
                </c:pt>
                <c:pt idx="78483">
                  <c:v>2.6117647058823525</c:v>
                </c:pt>
                <c:pt idx="78484">
                  <c:v>2.6117647058823525</c:v>
                </c:pt>
                <c:pt idx="78485">
                  <c:v>2.6117647058823525</c:v>
                </c:pt>
                <c:pt idx="78486">
                  <c:v>2.6117647058823525</c:v>
                </c:pt>
                <c:pt idx="78487">
                  <c:v>2.6117647058823525</c:v>
                </c:pt>
                <c:pt idx="78488">
                  <c:v>2.6117647058823525</c:v>
                </c:pt>
                <c:pt idx="78489">
                  <c:v>2.6117647058823525</c:v>
                </c:pt>
                <c:pt idx="78490">
                  <c:v>2.6117647058823525</c:v>
                </c:pt>
                <c:pt idx="78491">
                  <c:v>2.6117647058823525</c:v>
                </c:pt>
                <c:pt idx="78492">
                  <c:v>2.6117647058823525</c:v>
                </c:pt>
                <c:pt idx="78493">
                  <c:v>2.6117647058823525</c:v>
                </c:pt>
                <c:pt idx="78494">
                  <c:v>2.6117647058823525</c:v>
                </c:pt>
                <c:pt idx="78495">
                  <c:v>2.6117647058823525</c:v>
                </c:pt>
                <c:pt idx="78496">
                  <c:v>2.6117647058823525</c:v>
                </c:pt>
                <c:pt idx="78497">
                  <c:v>2.6117647058823525</c:v>
                </c:pt>
                <c:pt idx="78498">
                  <c:v>2.6117647058823525</c:v>
                </c:pt>
                <c:pt idx="78499">
                  <c:v>2.6117647058823525</c:v>
                </c:pt>
                <c:pt idx="78500">
                  <c:v>2.6117647058823525</c:v>
                </c:pt>
                <c:pt idx="78501">
                  <c:v>2.6117647058823525</c:v>
                </c:pt>
                <c:pt idx="78502">
                  <c:v>2.6117647058823525</c:v>
                </c:pt>
                <c:pt idx="78503">
                  <c:v>2.6117647058823525</c:v>
                </c:pt>
                <c:pt idx="78504">
                  <c:v>2.6117647058823525</c:v>
                </c:pt>
                <c:pt idx="78505">
                  <c:v>2.6117647058823525</c:v>
                </c:pt>
                <c:pt idx="78506">
                  <c:v>2.6117647058823525</c:v>
                </c:pt>
                <c:pt idx="78507">
                  <c:v>2.4643137254901957</c:v>
                </c:pt>
                <c:pt idx="78508">
                  <c:v>2.4643137254901957</c:v>
                </c:pt>
                <c:pt idx="78509">
                  <c:v>2.4643137254901957</c:v>
                </c:pt>
                <c:pt idx="78510">
                  <c:v>2.4643137254901957</c:v>
                </c:pt>
                <c:pt idx="78511">
                  <c:v>2.4643137254901957</c:v>
                </c:pt>
                <c:pt idx="78512">
                  <c:v>2.4643137254901957</c:v>
                </c:pt>
                <c:pt idx="78513">
                  <c:v>2.4643137254901957</c:v>
                </c:pt>
                <c:pt idx="78514">
                  <c:v>2.4643137254901957</c:v>
                </c:pt>
                <c:pt idx="78515">
                  <c:v>2.4643137254901957</c:v>
                </c:pt>
                <c:pt idx="78516">
                  <c:v>2.4643137254901957</c:v>
                </c:pt>
                <c:pt idx="78517">
                  <c:v>2.4643137254901957</c:v>
                </c:pt>
                <c:pt idx="78518">
                  <c:v>2.4643137254901957</c:v>
                </c:pt>
                <c:pt idx="78519">
                  <c:v>2.4643137254901957</c:v>
                </c:pt>
                <c:pt idx="78520">
                  <c:v>2.4643137254901957</c:v>
                </c:pt>
                <c:pt idx="78521">
                  <c:v>2.4643137254901957</c:v>
                </c:pt>
                <c:pt idx="78522">
                  <c:v>2.4643137254901957</c:v>
                </c:pt>
                <c:pt idx="78523">
                  <c:v>2.4643137254901957</c:v>
                </c:pt>
                <c:pt idx="78524">
                  <c:v>2.4643137254901957</c:v>
                </c:pt>
                <c:pt idx="78525">
                  <c:v>2.4643137254901957</c:v>
                </c:pt>
                <c:pt idx="78526">
                  <c:v>2.4643137254901957</c:v>
                </c:pt>
                <c:pt idx="78527">
                  <c:v>2.4643137254901957</c:v>
                </c:pt>
                <c:pt idx="78528">
                  <c:v>2.4643137254901957</c:v>
                </c:pt>
                <c:pt idx="78529">
                  <c:v>2.4643137254901957</c:v>
                </c:pt>
                <c:pt idx="78530">
                  <c:v>2.4643137254901957</c:v>
                </c:pt>
                <c:pt idx="78531">
                  <c:v>2.4643137254901957</c:v>
                </c:pt>
                <c:pt idx="78532">
                  <c:v>2.4643137254901957</c:v>
                </c:pt>
                <c:pt idx="78533">
                  <c:v>2.4643137254901957</c:v>
                </c:pt>
                <c:pt idx="78534">
                  <c:v>2.4643137254901957</c:v>
                </c:pt>
                <c:pt idx="78535">
                  <c:v>2.4643137254901957</c:v>
                </c:pt>
                <c:pt idx="78536">
                  <c:v>2.4643137254901957</c:v>
                </c:pt>
                <c:pt idx="78537">
                  <c:v>2.4643137254901957</c:v>
                </c:pt>
                <c:pt idx="78538">
                  <c:v>2.4643137254901957</c:v>
                </c:pt>
                <c:pt idx="78539">
                  <c:v>2.4643137254901957</c:v>
                </c:pt>
                <c:pt idx="78540">
                  <c:v>2.4643137254901957</c:v>
                </c:pt>
                <c:pt idx="78541">
                  <c:v>2.4643137254901957</c:v>
                </c:pt>
                <c:pt idx="78542">
                  <c:v>2.4643137254901957</c:v>
                </c:pt>
                <c:pt idx="78543">
                  <c:v>2.4643137254901957</c:v>
                </c:pt>
                <c:pt idx="78544">
                  <c:v>2.4643137254901957</c:v>
                </c:pt>
                <c:pt idx="78545">
                  <c:v>2.4643137254901957</c:v>
                </c:pt>
                <c:pt idx="78546">
                  <c:v>2.4643137254901957</c:v>
                </c:pt>
                <c:pt idx="78547">
                  <c:v>2.4643137254901957</c:v>
                </c:pt>
                <c:pt idx="78548">
                  <c:v>2.4643137254901957</c:v>
                </c:pt>
                <c:pt idx="78549">
                  <c:v>2.4643137254901957</c:v>
                </c:pt>
                <c:pt idx="78550">
                  <c:v>2.4643137254901957</c:v>
                </c:pt>
                <c:pt idx="78551">
                  <c:v>2.4643137254901957</c:v>
                </c:pt>
                <c:pt idx="78552">
                  <c:v>2.4643137254901957</c:v>
                </c:pt>
                <c:pt idx="78553">
                  <c:v>2.4643137254901957</c:v>
                </c:pt>
                <c:pt idx="78554">
                  <c:v>2.4643137254901957</c:v>
                </c:pt>
                <c:pt idx="78555">
                  <c:v>2.4643137254901957</c:v>
                </c:pt>
                <c:pt idx="78556">
                  <c:v>2.4643137254901957</c:v>
                </c:pt>
                <c:pt idx="78557">
                  <c:v>2.4643137254901957</c:v>
                </c:pt>
                <c:pt idx="78558">
                  <c:v>2.4643137254901957</c:v>
                </c:pt>
                <c:pt idx="78559">
                  <c:v>2.4643137254901957</c:v>
                </c:pt>
                <c:pt idx="78560">
                  <c:v>2.4643137254901957</c:v>
                </c:pt>
                <c:pt idx="78561">
                  <c:v>2.4643137254901957</c:v>
                </c:pt>
                <c:pt idx="78562">
                  <c:v>2.4643137254901957</c:v>
                </c:pt>
                <c:pt idx="78563">
                  <c:v>2.4643137254901957</c:v>
                </c:pt>
                <c:pt idx="78564">
                  <c:v>2.4643137254901957</c:v>
                </c:pt>
                <c:pt idx="78565">
                  <c:v>2.4643137254901957</c:v>
                </c:pt>
                <c:pt idx="78566">
                  <c:v>2.4643137254901957</c:v>
                </c:pt>
                <c:pt idx="78567">
                  <c:v>2.4643137254901957</c:v>
                </c:pt>
                <c:pt idx="78568">
                  <c:v>2.6117647058823525</c:v>
                </c:pt>
                <c:pt idx="78569">
                  <c:v>2.6117647058823525</c:v>
                </c:pt>
                <c:pt idx="78570">
                  <c:v>2.6117647058823525</c:v>
                </c:pt>
                <c:pt idx="78571">
                  <c:v>2.6117647058823525</c:v>
                </c:pt>
                <c:pt idx="78572">
                  <c:v>2.6117647058823525</c:v>
                </c:pt>
                <c:pt idx="78573">
                  <c:v>2.6117647058823525</c:v>
                </c:pt>
                <c:pt idx="78574">
                  <c:v>2.6117647058823525</c:v>
                </c:pt>
                <c:pt idx="78575">
                  <c:v>2.6117647058823525</c:v>
                </c:pt>
                <c:pt idx="78576">
                  <c:v>2.6117647058823525</c:v>
                </c:pt>
                <c:pt idx="78577">
                  <c:v>2.6117647058823525</c:v>
                </c:pt>
                <c:pt idx="78578">
                  <c:v>2.6117647058823525</c:v>
                </c:pt>
                <c:pt idx="78579">
                  <c:v>2.6117647058823525</c:v>
                </c:pt>
                <c:pt idx="78580">
                  <c:v>2.6117647058823525</c:v>
                </c:pt>
                <c:pt idx="78581">
                  <c:v>2.6117647058823525</c:v>
                </c:pt>
                <c:pt idx="78582">
                  <c:v>2.6117647058823525</c:v>
                </c:pt>
                <c:pt idx="78583">
                  <c:v>2.6117647058823525</c:v>
                </c:pt>
                <c:pt idx="78584">
                  <c:v>2.6117647058823525</c:v>
                </c:pt>
                <c:pt idx="78585">
                  <c:v>2.6117647058823525</c:v>
                </c:pt>
                <c:pt idx="78586">
                  <c:v>2.6117647058823525</c:v>
                </c:pt>
                <c:pt idx="78587">
                  <c:v>2.6117647058823525</c:v>
                </c:pt>
                <c:pt idx="78588">
                  <c:v>2.6117647058823525</c:v>
                </c:pt>
                <c:pt idx="78589">
                  <c:v>2.6117647058823525</c:v>
                </c:pt>
                <c:pt idx="78590">
                  <c:v>2.6117647058823525</c:v>
                </c:pt>
                <c:pt idx="78591">
                  <c:v>2.6117647058823525</c:v>
                </c:pt>
                <c:pt idx="78592">
                  <c:v>2.6117647058823525</c:v>
                </c:pt>
                <c:pt idx="78593">
                  <c:v>2.6117647058823525</c:v>
                </c:pt>
                <c:pt idx="78594">
                  <c:v>2.6117647058823525</c:v>
                </c:pt>
                <c:pt idx="78595">
                  <c:v>2.6117647058823525</c:v>
                </c:pt>
                <c:pt idx="78596">
                  <c:v>2.6117647058823525</c:v>
                </c:pt>
                <c:pt idx="78597">
                  <c:v>2.6117647058823525</c:v>
                </c:pt>
                <c:pt idx="78598">
                  <c:v>2.6117647058823525</c:v>
                </c:pt>
                <c:pt idx="78599">
                  <c:v>2.6117647058823525</c:v>
                </c:pt>
                <c:pt idx="78600">
                  <c:v>2.6117647058823525</c:v>
                </c:pt>
                <c:pt idx="78601">
                  <c:v>2.4643137254901957</c:v>
                </c:pt>
                <c:pt idx="78602">
                  <c:v>2.4643137254901957</c:v>
                </c:pt>
                <c:pt idx="78603">
                  <c:v>2.4643137254901957</c:v>
                </c:pt>
                <c:pt idx="78604">
                  <c:v>2.4643137254901957</c:v>
                </c:pt>
                <c:pt idx="78605">
                  <c:v>2.4643137254901957</c:v>
                </c:pt>
                <c:pt idx="78606">
                  <c:v>2.4643137254901957</c:v>
                </c:pt>
                <c:pt idx="78607">
                  <c:v>2.4643137254901957</c:v>
                </c:pt>
                <c:pt idx="78608">
                  <c:v>2.4643137254901957</c:v>
                </c:pt>
                <c:pt idx="78609">
                  <c:v>2.4643137254901957</c:v>
                </c:pt>
                <c:pt idx="78610">
                  <c:v>2.4643137254901957</c:v>
                </c:pt>
                <c:pt idx="78611">
                  <c:v>2.4643137254901957</c:v>
                </c:pt>
                <c:pt idx="78612">
                  <c:v>2.4643137254901957</c:v>
                </c:pt>
                <c:pt idx="78613">
                  <c:v>2.4643137254901957</c:v>
                </c:pt>
                <c:pt idx="78614">
                  <c:v>2.4643137254901957</c:v>
                </c:pt>
                <c:pt idx="78615">
                  <c:v>2.4643137254901957</c:v>
                </c:pt>
                <c:pt idx="78616">
                  <c:v>2.4643137254901957</c:v>
                </c:pt>
                <c:pt idx="78617">
                  <c:v>2.4643137254901957</c:v>
                </c:pt>
                <c:pt idx="78618">
                  <c:v>2.4643137254901957</c:v>
                </c:pt>
                <c:pt idx="78619">
                  <c:v>2.4643137254901957</c:v>
                </c:pt>
                <c:pt idx="78620">
                  <c:v>2.4643137254901957</c:v>
                </c:pt>
                <c:pt idx="78621">
                  <c:v>2.4643137254901957</c:v>
                </c:pt>
                <c:pt idx="78622">
                  <c:v>2.4643137254901957</c:v>
                </c:pt>
                <c:pt idx="78623">
                  <c:v>2.4643137254901957</c:v>
                </c:pt>
                <c:pt idx="78624">
                  <c:v>2.4643137254901957</c:v>
                </c:pt>
                <c:pt idx="78625">
                  <c:v>2.4643137254901957</c:v>
                </c:pt>
                <c:pt idx="78626">
                  <c:v>2.4643137254901957</c:v>
                </c:pt>
                <c:pt idx="78627">
                  <c:v>2.4643137254901957</c:v>
                </c:pt>
                <c:pt idx="78628">
                  <c:v>2.4643137254901957</c:v>
                </c:pt>
                <c:pt idx="78629">
                  <c:v>2.4643137254901957</c:v>
                </c:pt>
                <c:pt idx="78630">
                  <c:v>2.4643137254901957</c:v>
                </c:pt>
                <c:pt idx="78631">
                  <c:v>2.4643137254901957</c:v>
                </c:pt>
                <c:pt idx="78632">
                  <c:v>2.4643137254901957</c:v>
                </c:pt>
                <c:pt idx="78633">
                  <c:v>2.4643137254901957</c:v>
                </c:pt>
                <c:pt idx="78634">
                  <c:v>2.4643137254901957</c:v>
                </c:pt>
                <c:pt idx="78635">
                  <c:v>2.4643137254901957</c:v>
                </c:pt>
                <c:pt idx="78636">
                  <c:v>2.4643137254901957</c:v>
                </c:pt>
                <c:pt idx="78637">
                  <c:v>2.4643137254901957</c:v>
                </c:pt>
                <c:pt idx="78638">
                  <c:v>2.4643137254901957</c:v>
                </c:pt>
                <c:pt idx="78639">
                  <c:v>2.4643137254901957</c:v>
                </c:pt>
                <c:pt idx="78640">
                  <c:v>2.4643137254901957</c:v>
                </c:pt>
                <c:pt idx="78641">
                  <c:v>2.4643137254901957</c:v>
                </c:pt>
                <c:pt idx="78642">
                  <c:v>2.4643137254901957</c:v>
                </c:pt>
                <c:pt idx="78643">
                  <c:v>2.4643137254901957</c:v>
                </c:pt>
                <c:pt idx="78644">
                  <c:v>2.4643137254901957</c:v>
                </c:pt>
                <c:pt idx="78645">
                  <c:v>2.4643137254901957</c:v>
                </c:pt>
                <c:pt idx="78646">
                  <c:v>2.4643137254901957</c:v>
                </c:pt>
                <c:pt idx="78647">
                  <c:v>2.4643137254901957</c:v>
                </c:pt>
                <c:pt idx="78648">
                  <c:v>2.4643137254901957</c:v>
                </c:pt>
                <c:pt idx="78649">
                  <c:v>2.4643137254901957</c:v>
                </c:pt>
                <c:pt idx="78650">
                  <c:v>2.4643137254901957</c:v>
                </c:pt>
                <c:pt idx="78651">
                  <c:v>2.4643137254901957</c:v>
                </c:pt>
                <c:pt idx="78652">
                  <c:v>2.4643137254901957</c:v>
                </c:pt>
                <c:pt idx="78653">
                  <c:v>2.4643137254901957</c:v>
                </c:pt>
                <c:pt idx="78654">
                  <c:v>2.4643137254901957</c:v>
                </c:pt>
                <c:pt idx="78655">
                  <c:v>2.4643137254901957</c:v>
                </c:pt>
                <c:pt idx="78656">
                  <c:v>2.4643137254901957</c:v>
                </c:pt>
                <c:pt idx="78657">
                  <c:v>2.4643137254901957</c:v>
                </c:pt>
                <c:pt idx="78658">
                  <c:v>2.4643137254901957</c:v>
                </c:pt>
                <c:pt idx="78659">
                  <c:v>2.4643137254901957</c:v>
                </c:pt>
                <c:pt idx="78660">
                  <c:v>2.4643137254901957</c:v>
                </c:pt>
                <c:pt idx="78661">
                  <c:v>2.4643137254901957</c:v>
                </c:pt>
                <c:pt idx="78662">
                  <c:v>2.4643137254901957</c:v>
                </c:pt>
                <c:pt idx="78663">
                  <c:v>2.4643137254901957</c:v>
                </c:pt>
                <c:pt idx="78664">
                  <c:v>2.6117647058823525</c:v>
                </c:pt>
                <c:pt idx="78665">
                  <c:v>2.6117647058823525</c:v>
                </c:pt>
                <c:pt idx="78666">
                  <c:v>2.6117647058823525</c:v>
                </c:pt>
                <c:pt idx="78667">
                  <c:v>2.6117647058823525</c:v>
                </c:pt>
                <c:pt idx="78668">
                  <c:v>2.6117647058823525</c:v>
                </c:pt>
                <c:pt idx="78669">
                  <c:v>2.6117647058823525</c:v>
                </c:pt>
                <c:pt idx="78670">
                  <c:v>2.6117647058823525</c:v>
                </c:pt>
                <c:pt idx="78671">
                  <c:v>2.6117647058823525</c:v>
                </c:pt>
                <c:pt idx="78672">
                  <c:v>2.6117647058823525</c:v>
                </c:pt>
                <c:pt idx="78673">
                  <c:v>2.6117647058823525</c:v>
                </c:pt>
                <c:pt idx="78674">
                  <c:v>2.6117647058823525</c:v>
                </c:pt>
                <c:pt idx="78675">
                  <c:v>2.6117647058823525</c:v>
                </c:pt>
                <c:pt idx="78676">
                  <c:v>2.6117647058823525</c:v>
                </c:pt>
                <c:pt idx="78677">
                  <c:v>2.6117647058823525</c:v>
                </c:pt>
                <c:pt idx="78678">
                  <c:v>2.6117647058823525</c:v>
                </c:pt>
                <c:pt idx="78679">
                  <c:v>2.6117647058823525</c:v>
                </c:pt>
                <c:pt idx="78680">
                  <c:v>2.6117647058823525</c:v>
                </c:pt>
                <c:pt idx="78681">
                  <c:v>2.6117647058823525</c:v>
                </c:pt>
                <c:pt idx="78682">
                  <c:v>2.6117647058823525</c:v>
                </c:pt>
                <c:pt idx="78683">
                  <c:v>2.6117647058823525</c:v>
                </c:pt>
                <c:pt idx="78684">
                  <c:v>2.6117647058823525</c:v>
                </c:pt>
                <c:pt idx="78685">
                  <c:v>2.6117647058823525</c:v>
                </c:pt>
                <c:pt idx="78686">
                  <c:v>2.6117647058823525</c:v>
                </c:pt>
                <c:pt idx="78687">
                  <c:v>2.6117647058823525</c:v>
                </c:pt>
                <c:pt idx="78688">
                  <c:v>2.6117647058823525</c:v>
                </c:pt>
                <c:pt idx="78689">
                  <c:v>2.6117647058823525</c:v>
                </c:pt>
                <c:pt idx="78690">
                  <c:v>2.6117647058823525</c:v>
                </c:pt>
                <c:pt idx="78691">
                  <c:v>2.6117647058823525</c:v>
                </c:pt>
                <c:pt idx="78692">
                  <c:v>2.6117647058823525</c:v>
                </c:pt>
                <c:pt idx="78693">
                  <c:v>2.6117647058823525</c:v>
                </c:pt>
                <c:pt idx="78694">
                  <c:v>2.6117647058823525</c:v>
                </c:pt>
                <c:pt idx="78695">
                  <c:v>2.6117647058823525</c:v>
                </c:pt>
                <c:pt idx="78696">
                  <c:v>2.6117647058823525</c:v>
                </c:pt>
                <c:pt idx="78697">
                  <c:v>2.6117647058823525</c:v>
                </c:pt>
                <c:pt idx="78698">
                  <c:v>2.6117647058823525</c:v>
                </c:pt>
                <c:pt idx="78699">
                  <c:v>2.4643137254901957</c:v>
                </c:pt>
                <c:pt idx="78700">
                  <c:v>2.4643137254901957</c:v>
                </c:pt>
                <c:pt idx="78701">
                  <c:v>2.4643137254901957</c:v>
                </c:pt>
                <c:pt idx="78702">
                  <c:v>2.4643137254901957</c:v>
                </c:pt>
                <c:pt idx="78703">
                  <c:v>2.4643137254901957</c:v>
                </c:pt>
                <c:pt idx="78704">
                  <c:v>2.4643137254901957</c:v>
                </c:pt>
                <c:pt idx="78705">
                  <c:v>2.4643137254901957</c:v>
                </c:pt>
                <c:pt idx="78706">
                  <c:v>2.4643137254901957</c:v>
                </c:pt>
                <c:pt idx="78707">
                  <c:v>2.4643137254901957</c:v>
                </c:pt>
                <c:pt idx="78708">
                  <c:v>2.4643137254901957</c:v>
                </c:pt>
                <c:pt idx="78709">
                  <c:v>2.4643137254901957</c:v>
                </c:pt>
                <c:pt idx="78710">
                  <c:v>2.4643137254901957</c:v>
                </c:pt>
                <c:pt idx="78711">
                  <c:v>2.4643137254901957</c:v>
                </c:pt>
                <c:pt idx="78712">
                  <c:v>2.4643137254901957</c:v>
                </c:pt>
                <c:pt idx="78713">
                  <c:v>2.4643137254901957</c:v>
                </c:pt>
                <c:pt idx="78714">
                  <c:v>2.4643137254901957</c:v>
                </c:pt>
                <c:pt idx="78715">
                  <c:v>2.4643137254901957</c:v>
                </c:pt>
                <c:pt idx="78716">
                  <c:v>2.4643137254901957</c:v>
                </c:pt>
                <c:pt idx="78717">
                  <c:v>2.4643137254901957</c:v>
                </c:pt>
                <c:pt idx="78718">
                  <c:v>2.4643137254901957</c:v>
                </c:pt>
                <c:pt idx="78719">
                  <c:v>2.4643137254901957</c:v>
                </c:pt>
                <c:pt idx="78720">
                  <c:v>2.4643137254901957</c:v>
                </c:pt>
                <c:pt idx="78721">
                  <c:v>2.4643137254901957</c:v>
                </c:pt>
                <c:pt idx="78722">
                  <c:v>2.4643137254901957</c:v>
                </c:pt>
                <c:pt idx="78723">
                  <c:v>2.4643137254901957</c:v>
                </c:pt>
                <c:pt idx="78724">
                  <c:v>2.4643137254901957</c:v>
                </c:pt>
                <c:pt idx="78725">
                  <c:v>2.4643137254901957</c:v>
                </c:pt>
                <c:pt idx="78726">
                  <c:v>2.4643137254901957</c:v>
                </c:pt>
                <c:pt idx="78727">
                  <c:v>2.4643137254901957</c:v>
                </c:pt>
                <c:pt idx="78728">
                  <c:v>2.4643137254901957</c:v>
                </c:pt>
                <c:pt idx="78729">
                  <c:v>2.4643137254901957</c:v>
                </c:pt>
                <c:pt idx="78730">
                  <c:v>2.4643137254901957</c:v>
                </c:pt>
                <c:pt idx="78731">
                  <c:v>2.4643137254901957</c:v>
                </c:pt>
                <c:pt idx="78732">
                  <c:v>2.4643137254901957</c:v>
                </c:pt>
                <c:pt idx="78733">
                  <c:v>2.4643137254901957</c:v>
                </c:pt>
                <c:pt idx="78734">
                  <c:v>2.4643137254901957</c:v>
                </c:pt>
                <c:pt idx="78735">
                  <c:v>2.4643137254901957</c:v>
                </c:pt>
                <c:pt idx="78736">
                  <c:v>2.4643137254901957</c:v>
                </c:pt>
                <c:pt idx="78737">
                  <c:v>2.4643137254901957</c:v>
                </c:pt>
                <c:pt idx="78738">
                  <c:v>2.4643137254901957</c:v>
                </c:pt>
                <c:pt idx="78739">
                  <c:v>2.4643137254901957</c:v>
                </c:pt>
                <c:pt idx="78740">
                  <c:v>2.4643137254901957</c:v>
                </c:pt>
                <c:pt idx="78741">
                  <c:v>2.4643137254901957</c:v>
                </c:pt>
                <c:pt idx="78742">
                  <c:v>2.4643137254901957</c:v>
                </c:pt>
                <c:pt idx="78743">
                  <c:v>2.4643137254901957</c:v>
                </c:pt>
                <c:pt idx="78744">
                  <c:v>2.4643137254901957</c:v>
                </c:pt>
                <c:pt idx="78745">
                  <c:v>2.4643137254901957</c:v>
                </c:pt>
                <c:pt idx="78746">
                  <c:v>2.4643137254901957</c:v>
                </c:pt>
                <c:pt idx="78747">
                  <c:v>2.4643137254901957</c:v>
                </c:pt>
                <c:pt idx="78748">
                  <c:v>2.4643137254901957</c:v>
                </c:pt>
                <c:pt idx="78749">
                  <c:v>2.4643137254901957</c:v>
                </c:pt>
                <c:pt idx="78750">
                  <c:v>2.4643137254901957</c:v>
                </c:pt>
                <c:pt idx="78751">
                  <c:v>2.4643137254901957</c:v>
                </c:pt>
                <c:pt idx="78752">
                  <c:v>2.4643137254901957</c:v>
                </c:pt>
                <c:pt idx="78753">
                  <c:v>2.4643137254901957</c:v>
                </c:pt>
                <c:pt idx="78754">
                  <c:v>2.4643137254901957</c:v>
                </c:pt>
                <c:pt idx="78755">
                  <c:v>2.4643137254901957</c:v>
                </c:pt>
                <c:pt idx="78756">
                  <c:v>2.4643137254901957</c:v>
                </c:pt>
                <c:pt idx="78757">
                  <c:v>2.6117647058823525</c:v>
                </c:pt>
                <c:pt idx="78758">
                  <c:v>2.6117647058823525</c:v>
                </c:pt>
                <c:pt idx="78759">
                  <c:v>2.6117647058823525</c:v>
                </c:pt>
                <c:pt idx="78760">
                  <c:v>2.6117647058823525</c:v>
                </c:pt>
                <c:pt idx="78761">
                  <c:v>2.6117647058823525</c:v>
                </c:pt>
                <c:pt idx="78762">
                  <c:v>2.6117647058823525</c:v>
                </c:pt>
                <c:pt idx="78763">
                  <c:v>2.6117647058823525</c:v>
                </c:pt>
                <c:pt idx="78764">
                  <c:v>2.6117647058823525</c:v>
                </c:pt>
                <c:pt idx="78765">
                  <c:v>2.6117647058823525</c:v>
                </c:pt>
                <c:pt idx="78766">
                  <c:v>2.6117647058823525</c:v>
                </c:pt>
                <c:pt idx="78767">
                  <c:v>2.6117647058823525</c:v>
                </c:pt>
                <c:pt idx="78768">
                  <c:v>2.6117647058823525</c:v>
                </c:pt>
                <c:pt idx="78769">
                  <c:v>2.6117647058823525</c:v>
                </c:pt>
                <c:pt idx="78770">
                  <c:v>2.6117647058823525</c:v>
                </c:pt>
                <c:pt idx="78771">
                  <c:v>2.6117647058823525</c:v>
                </c:pt>
                <c:pt idx="78772">
                  <c:v>2.6117647058823525</c:v>
                </c:pt>
                <c:pt idx="78773">
                  <c:v>2.6117647058823525</c:v>
                </c:pt>
                <c:pt idx="78774">
                  <c:v>2.6117647058823525</c:v>
                </c:pt>
                <c:pt idx="78775">
                  <c:v>2.6117647058823525</c:v>
                </c:pt>
                <c:pt idx="78776">
                  <c:v>2.6117647058823525</c:v>
                </c:pt>
                <c:pt idx="78777">
                  <c:v>2.6117647058823525</c:v>
                </c:pt>
                <c:pt idx="78778">
                  <c:v>2.6117647058823525</c:v>
                </c:pt>
                <c:pt idx="78779">
                  <c:v>2.6117647058823525</c:v>
                </c:pt>
                <c:pt idx="78780">
                  <c:v>2.6117647058823525</c:v>
                </c:pt>
                <c:pt idx="78781">
                  <c:v>2.6117647058823525</c:v>
                </c:pt>
                <c:pt idx="78782">
                  <c:v>2.6117647058823525</c:v>
                </c:pt>
                <c:pt idx="78783">
                  <c:v>2.6117647058823525</c:v>
                </c:pt>
                <c:pt idx="78784">
                  <c:v>2.6117647058823525</c:v>
                </c:pt>
                <c:pt idx="78785">
                  <c:v>2.6117647058823525</c:v>
                </c:pt>
                <c:pt idx="78786">
                  <c:v>2.6117647058823525</c:v>
                </c:pt>
                <c:pt idx="78787">
                  <c:v>2.6117647058823525</c:v>
                </c:pt>
                <c:pt idx="78788">
                  <c:v>2.6117647058823525</c:v>
                </c:pt>
                <c:pt idx="78789">
                  <c:v>2.6117647058823525</c:v>
                </c:pt>
                <c:pt idx="78790">
                  <c:v>2.6117647058823525</c:v>
                </c:pt>
                <c:pt idx="78791">
                  <c:v>2.6117647058823525</c:v>
                </c:pt>
                <c:pt idx="78792">
                  <c:v>2.6117647058823525</c:v>
                </c:pt>
                <c:pt idx="78793">
                  <c:v>2.6117647058823525</c:v>
                </c:pt>
                <c:pt idx="78794">
                  <c:v>2.6117647058823525</c:v>
                </c:pt>
                <c:pt idx="78795">
                  <c:v>2.4643137254901957</c:v>
                </c:pt>
                <c:pt idx="78796">
                  <c:v>2.4643137254901957</c:v>
                </c:pt>
                <c:pt idx="78797">
                  <c:v>2.4643137254901957</c:v>
                </c:pt>
                <c:pt idx="78798">
                  <c:v>2.4643137254901957</c:v>
                </c:pt>
                <c:pt idx="78799">
                  <c:v>2.4643137254901957</c:v>
                </c:pt>
                <c:pt idx="78800">
                  <c:v>2.4643137254901957</c:v>
                </c:pt>
                <c:pt idx="78801">
                  <c:v>2.4643137254901957</c:v>
                </c:pt>
                <c:pt idx="78802">
                  <c:v>2.4643137254901957</c:v>
                </c:pt>
                <c:pt idx="78803">
                  <c:v>2.4643137254901957</c:v>
                </c:pt>
                <c:pt idx="78804">
                  <c:v>2.4643137254901957</c:v>
                </c:pt>
                <c:pt idx="78805">
                  <c:v>2.4643137254901957</c:v>
                </c:pt>
                <c:pt idx="78806">
                  <c:v>2.4643137254901957</c:v>
                </c:pt>
                <c:pt idx="78807">
                  <c:v>2.4643137254901957</c:v>
                </c:pt>
                <c:pt idx="78808">
                  <c:v>2.4643137254901957</c:v>
                </c:pt>
                <c:pt idx="78809">
                  <c:v>2.4643137254901957</c:v>
                </c:pt>
                <c:pt idx="78810">
                  <c:v>2.4643137254901957</c:v>
                </c:pt>
                <c:pt idx="78811">
                  <c:v>2.4643137254901957</c:v>
                </c:pt>
                <c:pt idx="78812">
                  <c:v>2.4643137254901957</c:v>
                </c:pt>
                <c:pt idx="78813">
                  <c:v>2.4643137254901957</c:v>
                </c:pt>
                <c:pt idx="78814">
                  <c:v>2.4643137254901957</c:v>
                </c:pt>
                <c:pt idx="78815">
                  <c:v>2.4643137254901957</c:v>
                </c:pt>
                <c:pt idx="78816">
                  <c:v>2.4643137254901957</c:v>
                </c:pt>
                <c:pt idx="78817">
                  <c:v>2.4643137254901957</c:v>
                </c:pt>
                <c:pt idx="78818">
                  <c:v>2.4643137254901957</c:v>
                </c:pt>
                <c:pt idx="78819">
                  <c:v>2.4643137254901957</c:v>
                </c:pt>
                <c:pt idx="78820">
                  <c:v>2.4643137254901957</c:v>
                </c:pt>
                <c:pt idx="78821">
                  <c:v>2.4643137254901957</c:v>
                </c:pt>
                <c:pt idx="78822">
                  <c:v>2.4643137254901957</c:v>
                </c:pt>
                <c:pt idx="78823">
                  <c:v>2.4643137254901957</c:v>
                </c:pt>
                <c:pt idx="78824">
                  <c:v>2.4643137254901957</c:v>
                </c:pt>
                <c:pt idx="78825">
                  <c:v>2.4643137254901957</c:v>
                </c:pt>
                <c:pt idx="78826">
                  <c:v>2.4643137254901957</c:v>
                </c:pt>
                <c:pt idx="78827">
                  <c:v>2.4643137254901957</c:v>
                </c:pt>
                <c:pt idx="78828">
                  <c:v>2.4643137254901957</c:v>
                </c:pt>
                <c:pt idx="78829">
                  <c:v>2.4643137254901957</c:v>
                </c:pt>
                <c:pt idx="78830">
                  <c:v>2.4643137254901957</c:v>
                </c:pt>
                <c:pt idx="78831">
                  <c:v>2.4643137254901957</c:v>
                </c:pt>
                <c:pt idx="78832">
                  <c:v>2.4643137254901957</c:v>
                </c:pt>
                <c:pt idx="78833">
                  <c:v>2.4643137254901957</c:v>
                </c:pt>
                <c:pt idx="78834">
                  <c:v>2.4643137254901957</c:v>
                </c:pt>
                <c:pt idx="78835">
                  <c:v>2.4643137254901957</c:v>
                </c:pt>
                <c:pt idx="78836">
                  <c:v>2.4643137254901957</c:v>
                </c:pt>
                <c:pt idx="78837">
                  <c:v>2.4643137254901957</c:v>
                </c:pt>
                <c:pt idx="78838">
                  <c:v>2.4643137254901957</c:v>
                </c:pt>
                <c:pt idx="78839">
                  <c:v>2.4643137254901957</c:v>
                </c:pt>
                <c:pt idx="78840">
                  <c:v>2.4643137254901957</c:v>
                </c:pt>
                <c:pt idx="78841">
                  <c:v>2.4643137254901957</c:v>
                </c:pt>
                <c:pt idx="78842">
                  <c:v>2.4643137254901957</c:v>
                </c:pt>
                <c:pt idx="78843">
                  <c:v>2.4643137254901957</c:v>
                </c:pt>
                <c:pt idx="78844">
                  <c:v>2.4643137254901957</c:v>
                </c:pt>
                <c:pt idx="78845">
                  <c:v>2.4643137254901957</c:v>
                </c:pt>
                <c:pt idx="78846">
                  <c:v>2.4643137254901957</c:v>
                </c:pt>
                <c:pt idx="78847">
                  <c:v>2.4643137254901957</c:v>
                </c:pt>
                <c:pt idx="78848">
                  <c:v>2.4643137254901957</c:v>
                </c:pt>
                <c:pt idx="78849">
                  <c:v>2.4643137254901957</c:v>
                </c:pt>
                <c:pt idx="78850">
                  <c:v>2.4643137254901957</c:v>
                </c:pt>
                <c:pt idx="78851">
                  <c:v>2.4643137254901957</c:v>
                </c:pt>
                <c:pt idx="78852">
                  <c:v>2.4643137254901957</c:v>
                </c:pt>
                <c:pt idx="78853">
                  <c:v>2.6117647058823525</c:v>
                </c:pt>
                <c:pt idx="78854">
                  <c:v>2.6117647058823525</c:v>
                </c:pt>
                <c:pt idx="78855">
                  <c:v>2.6117647058823525</c:v>
                </c:pt>
                <c:pt idx="78856">
                  <c:v>2.6117647058823525</c:v>
                </c:pt>
                <c:pt idx="78857">
                  <c:v>2.6117647058823525</c:v>
                </c:pt>
                <c:pt idx="78858">
                  <c:v>2.6117647058823525</c:v>
                </c:pt>
                <c:pt idx="78859">
                  <c:v>2.6117647058823525</c:v>
                </c:pt>
                <c:pt idx="78860">
                  <c:v>2.6117647058823525</c:v>
                </c:pt>
                <c:pt idx="78861">
                  <c:v>2.6117647058823525</c:v>
                </c:pt>
                <c:pt idx="78862">
                  <c:v>2.6117647058823525</c:v>
                </c:pt>
                <c:pt idx="78863">
                  <c:v>2.6117647058823525</c:v>
                </c:pt>
                <c:pt idx="78864">
                  <c:v>2.6117647058823525</c:v>
                </c:pt>
                <c:pt idx="78865">
                  <c:v>2.6117647058823525</c:v>
                </c:pt>
                <c:pt idx="78866">
                  <c:v>2.6117647058823525</c:v>
                </c:pt>
                <c:pt idx="78867">
                  <c:v>2.6117647058823525</c:v>
                </c:pt>
                <c:pt idx="78868">
                  <c:v>2.6117647058823525</c:v>
                </c:pt>
                <c:pt idx="78869">
                  <c:v>2.6117647058823525</c:v>
                </c:pt>
                <c:pt idx="78870">
                  <c:v>2.6117647058823525</c:v>
                </c:pt>
                <c:pt idx="78871">
                  <c:v>2.6117647058823525</c:v>
                </c:pt>
                <c:pt idx="78872">
                  <c:v>2.6117647058823525</c:v>
                </c:pt>
                <c:pt idx="78873">
                  <c:v>2.6117647058823525</c:v>
                </c:pt>
                <c:pt idx="78874">
                  <c:v>2.6117647058823525</c:v>
                </c:pt>
                <c:pt idx="78875">
                  <c:v>2.6117647058823525</c:v>
                </c:pt>
                <c:pt idx="78876">
                  <c:v>2.6117647058823525</c:v>
                </c:pt>
                <c:pt idx="78877">
                  <c:v>2.6117647058823525</c:v>
                </c:pt>
                <c:pt idx="78878">
                  <c:v>2.6117647058823525</c:v>
                </c:pt>
                <c:pt idx="78879">
                  <c:v>2.6117647058823525</c:v>
                </c:pt>
                <c:pt idx="78880">
                  <c:v>2.6117647058823525</c:v>
                </c:pt>
                <c:pt idx="78881">
                  <c:v>2.6117647058823525</c:v>
                </c:pt>
                <c:pt idx="78882">
                  <c:v>2.6117647058823525</c:v>
                </c:pt>
                <c:pt idx="78883">
                  <c:v>2.6117647058823525</c:v>
                </c:pt>
                <c:pt idx="78884">
                  <c:v>2.6117647058823525</c:v>
                </c:pt>
                <c:pt idx="78885">
                  <c:v>2.6117647058823525</c:v>
                </c:pt>
                <c:pt idx="78886">
                  <c:v>2.6117647058823525</c:v>
                </c:pt>
                <c:pt idx="78887">
                  <c:v>2.6117647058823525</c:v>
                </c:pt>
                <c:pt idx="78888">
                  <c:v>2.6117647058823525</c:v>
                </c:pt>
                <c:pt idx="78889">
                  <c:v>2.4643137254901957</c:v>
                </c:pt>
                <c:pt idx="78890">
                  <c:v>2.4643137254901957</c:v>
                </c:pt>
                <c:pt idx="78891">
                  <c:v>2.4643137254901957</c:v>
                </c:pt>
                <c:pt idx="78892">
                  <c:v>2.4643137254901957</c:v>
                </c:pt>
                <c:pt idx="78893">
                  <c:v>2.4643137254901957</c:v>
                </c:pt>
                <c:pt idx="78894">
                  <c:v>2.4643137254901957</c:v>
                </c:pt>
                <c:pt idx="78895">
                  <c:v>2.4643137254901957</c:v>
                </c:pt>
                <c:pt idx="78896">
                  <c:v>2.4643137254901957</c:v>
                </c:pt>
                <c:pt idx="78897">
                  <c:v>2.4643137254901957</c:v>
                </c:pt>
                <c:pt idx="78898">
                  <c:v>2.4643137254901957</c:v>
                </c:pt>
                <c:pt idx="78899">
                  <c:v>2.4643137254901957</c:v>
                </c:pt>
                <c:pt idx="78900">
                  <c:v>2.4643137254901957</c:v>
                </c:pt>
                <c:pt idx="78901">
                  <c:v>2.4643137254901957</c:v>
                </c:pt>
                <c:pt idx="78902">
                  <c:v>2.4643137254901957</c:v>
                </c:pt>
                <c:pt idx="78903">
                  <c:v>2.4643137254901957</c:v>
                </c:pt>
                <c:pt idx="78904">
                  <c:v>2.4643137254901957</c:v>
                </c:pt>
                <c:pt idx="78905">
                  <c:v>2.4643137254901957</c:v>
                </c:pt>
                <c:pt idx="78906">
                  <c:v>2.4643137254901957</c:v>
                </c:pt>
                <c:pt idx="78907">
                  <c:v>2.4643137254901957</c:v>
                </c:pt>
                <c:pt idx="78908">
                  <c:v>2.4643137254901957</c:v>
                </c:pt>
                <c:pt idx="78909">
                  <c:v>2.4643137254901957</c:v>
                </c:pt>
                <c:pt idx="78910">
                  <c:v>2.4643137254901957</c:v>
                </c:pt>
                <c:pt idx="78911">
                  <c:v>2.4643137254901957</c:v>
                </c:pt>
                <c:pt idx="78912">
                  <c:v>2.4643137254901957</c:v>
                </c:pt>
                <c:pt idx="78913">
                  <c:v>2.4643137254901957</c:v>
                </c:pt>
                <c:pt idx="78914">
                  <c:v>2.4643137254901957</c:v>
                </c:pt>
                <c:pt idx="78915">
                  <c:v>2.4643137254901957</c:v>
                </c:pt>
                <c:pt idx="78916">
                  <c:v>2.4643137254901957</c:v>
                </c:pt>
                <c:pt idx="78917">
                  <c:v>2.4643137254901957</c:v>
                </c:pt>
                <c:pt idx="78918">
                  <c:v>2.4643137254901957</c:v>
                </c:pt>
                <c:pt idx="78919">
                  <c:v>2.4643137254901957</c:v>
                </c:pt>
                <c:pt idx="78920">
                  <c:v>2.4643137254901957</c:v>
                </c:pt>
                <c:pt idx="78921">
                  <c:v>2.4643137254901957</c:v>
                </c:pt>
                <c:pt idx="78922">
                  <c:v>2.4643137254901957</c:v>
                </c:pt>
                <c:pt idx="78923">
                  <c:v>2.4643137254901957</c:v>
                </c:pt>
                <c:pt idx="78924">
                  <c:v>2.4643137254901957</c:v>
                </c:pt>
                <c:pt idx="78925">
                  <c:v>2.4643137254901957</c:v>
                </c:pt>
                <c:pt idx="78926">
                  <c:v>2.4643137254901957</c:v>
                </c:pt>
                <c:pt idx="78927">
                  <c:v>2.4643137254901957</c:v>
                </c:pt>
                <c:pt idx="78928">
                  <c:v>2.4643137254901957</c:v>
                </c:pt>
                <c:pt idx="78929">
                  <c:v>2.4643137254901957</c:v>
                </c:pt>
                <c:pt idx="78930">
                  <c:v>2.4643137254901957</c:v>
                </c:pt>
                <c:pt idx="78931">
                  <c:v>2.4643137254901957</c:v>
                </c:pt>
                <c:pt idx="78932">
                  <c:v>2.4643137254901957</c:v>
                </c:pt>
                <c:pt idx="78933">
                  <c:v>2.4643137254901957</c:v>
                </c:pt>
                <c:pt idx="78934">
                  <c:v>2.4643137254901957</c:v>
                </c:pt>
                <c:pt idx="78935">
                  <c:v>2.4643137254901957</c:v>
                </c:pt>
                <c:pt idx="78936">
                  <c:v>2.4643137254901957</c:v>
                </c:pt>
                <c:pt idx="78937">
                  <c:v>2.4643137254901957</c:v>
                </c:pt>
                <c:pt idx="78938">
                  <c:v>2.4643137254901957</c:v>
                </c:pt>
                <c:pt idx="78939">
                  <c:v>2.4643137254901957</c:v>
                </c:pt>
                <c:pt idx="78940">
                  <c:v>2.4643137254901957</c:v>
                </c:pt>
                <c:pt idx="78941">
                  <c:v>2.4643137254901957</c:v>
                </c:pt>
                <c:pt idx="78942">
                  <c:v>2.4643137254901957</c:v>
                </c:pt>
                <c:pt idx="78943">
                  <c:v>2.4643137254901957</c:v>
                </c:pt>
                <c:pt idx="78944">
                  <c:v>2.4643137254901957</c:v>
                </c:pt>
                <c:pt idx="78945">
                  <c:v>2.4643137254901957</c:v>
                </c:pt>
                <c:pt idx="78946">
                  <c:v>2.4643137254901957</c:v>
                </c:pt>
                <c:pt idx="78947">
                  <c:v>2.6117647058823525</c:v>
                </c:pt>
                <c:pt idx="78948">
                  <c:v>2.6117647058823525</c:v>
                </c:pt>
                <c:pt idx="78949">
                  <c:v>2.6117647058823525</c:v>
                </c:pt>
                <c:pt idx="78950">
                  <c:v>2.6117647058823525</c:v>
                </c:pt>
                <c:pt idx="78951">
                  <c:v>2.6117647058823525</c:v>
                </c:pt>
                <c:pt idx="78952">
                  <c:v>2.6117647058823525</c:v>
                </c:pt>
                <c:pt idx="78953">
                  <c:v>2.6117647058823525</c:v>
                </c:pt>
                <c:pt idx="78954">
                  <c:v>2.6117647058823525</c:v>
                </c:pt>
                <c:pt idx="78955">
                  <c:v>2.6117647058823525</c:v>
                </c:pt>
                <c:pt idx="78956">
                  <c:v>2.6117647058823525</c:v>
                </c:pt>
                <c:pt idx="78957">
                  <c:v>2.6117647058823525</c:v>
                </c:pt>
                <c:pt idx="78958">
                  <c:v>2.6117647058823525</c:v>
                </c:pt>
                <c:pt idx="78959">
                  <c:v>2.6117647058823525</c:v>
                </c:pt>
                <c:pt idx="78960">
                  <c:v>2.6117647058823525</c:v>
                </c:pt>
                <c:pt idx="78961">
                  <c:v>2.6117647058823525</c:v>
                </c:pt>
                <c:pt idx="78962">
                  <c:v>2.6117647058823525</c:v>
                </c:pt>
                <c:pt idx="78963">
                  <c:v>2.6117647058823525</c:v>
                </c:pt>
                <c:pt idx="78964">
                  <c:v>2.6117647058823525</c:v>
                </c:pt>
                <c:pt idx="78965">
                  <c:v>2.6117647058823525</c:v>
                </c:pt>
                <c:pt idx="78966">
                  <c:v>2.6117647058823525</c:v>
                </c:pt>
                <c:pt idx="78967">
                  <c:v>2.6117647058823525</c:v>
                </c:pt>
                <c:pt idx="78968">
                  <c:v>2.6117647058823525</c:v>
                </c:pt>
                <c:pt idx="78969">
                  <c:v>2.6117647058823525</c:v>
                </c:pt>
                <c:pt idx="78970">
                  <c:v>2.6117647058823525</c:v>
                </c:pt>
                <c:pt idx="78971">
                  <c:v>2.6117647058823525</c:v>
                </c:pt>
                <c:pt idx="78972">
                  <c:v>2.6117647058823525</c:v>
                </c:pt>
                <c:pt idx="78973">
                  <c:v>2.6117647058823525</c:v>
                </c:pt>
                <c:pt idx="78974">
                  <c:v>2.6117647058823525</c:v>
                </c:pt>
                <c:pt idx="78975">
                  <c:v>2.6117647058823525</c:v>
                </c:pt>
                <c:pt idx="78976">
                  <c:v>2.6117647058823525</c:v>
                </c:pt>
                <c:pt idx="78977">
                  <c:v>2.6117647058823525</c:v>
                </c:pt>
                <c:pt idx="78978">
                  <c:v>2.6117647058823525</c:v>
                </c:pt>
                <c:pt idx="78979">
                  <c:v>2.6117647058823525</c:v>
                </c:pt>
                <c:pt idx="78980">
                  <c:v>2.6117647058823525</c:v>
                </c:pt>
                <c:pt idx="78981">
                  <c:v>2.6117647058823525</c:v>
                </c:pt>
                <c:pt idx="78982">
                  <c:v>2.6117647058823525</c:v>
                </c:pt>
                <c:pt idx="78983">
                  <c:v>2.6117647058823525</c:v>
                </c:pt>
                <c:pt idx="78984">
                  <c:v>2.6117647058823525</c:v>
                </c:pt>
                <c:pt idx="78985">
                  <c:v>2.4643137254901957</c:v>
                </c:pt>
                <c:pt idx="78986">
                  <c:v>2.4643137254901957</c:v>
                </c:pt>
                <c:pt idx="78987">
                  <c:v>2.4643137254901957</c:v>
                </c:pt>
                <c:pt idx="78988">
                  <c:v>2.4643137254901957</c:v>
                </c:pt>
                <c:pt idx="78989">
                  <c:v>2.4643137254901957</c:v>
                </c:pt>
                <c:pt idx="78990">
                  <c:v>2.4643137254901957</c:v>
                </c:pt>
                <c:pt idx="78991">
                  <c:v>2.4643137254901957</c:v>
                </c:pt>
                <c:pt idx="78992">
                  <c:v>2.4643137254901957</c:v>
                </c:pt>
                <c:pt idx="78993">
                  <c:v>2.4643137254901957</c:v>
                </c:pt>
                <c:pt idx="78994">
                  <c:v>2.4643137254901957</c:v>
                </c:pt>
                <c:pt idx="78995">
                  <c:v>2.4643137254901957</c:v>
                </c:pt>
                <c:pt idx="78996">
                  <c:v>2.4643137254901957</c:v>
                </c:pt>
                <c:pt idx="78997">
                  <c:v>2.4643137254901957</c:v>
                </c:pt>
                <c:pt idx="78998">
                  <c:v>2.4643137254901957</c:v>
                </c:pt>
                <c:pt idx="78999">
                  <c:v>2.4643137254901957</c:v>
                </c:pt>
                <c:pt idx="79000">
                  <c:v>2.4643137254901957</c:v>
                </c:pt>
                <c:pt idx="79001">
                  <c:v>2.4643137254901957</c:v>
                </c:pt>
                <c:pt idx="79002">
                  <c:v>2.4643137254901957</c:v>
                </c:pt>
                <c:pt idx="79003">
                  <c:v>2.4643137254901957</c:v>
                </c:pt>
                <c:pt idx="79004">
                  <c:v>2.4643137254901957</c:v>
                </c:pt>
                <c:pt idx="79005">
                  <c:v>2.4643137254901957</c:v>
                </c:pt>
                <c:pt idx="79006">
                  <c:v>2.4643137254901957</c:v>
                </c:pt>
                <c:pt idx="79007">
                  <c:v>2.4643137254901957</c:v>
                </c:pt>
                <c:pt idx="79008">
                  <c:v>2.4643137254901957</c:v>
                </c:pt>
                <c:pt idx="79009">
                  <c:v>2.4643137254901957</c:v>
                </c:pt>
                <c:pt idx="79010">
                  <c:v>2.4643137254901957</c:v>
                </c:pt>
                <c:pt idx="79011">
                  <c:v>2.4643137254901957</c:v>
                </c:pt>
                <c:pt idx="79012">
                  <c:v>2.4643137254901957</c:v>
                </c:pt>
                <c:pt idx="79013">
                  <c:v>2.4643137254901957</c:v>
                </c:pt>
                <c:pt idx="79014">
                  <c:v>2.4643137254901957</c:v>
                </c:pt>
                <c:pt idx="79015">
                  <c:v>2.4643137254901957</c:v>
                </c:pt>
                <c:pt idx="79016">
                  <c:v>2.4643137254901957</c:v>
                </c:pt>
                <c:pt idx="79017">
                  <c:v>2.4643137254901957</c:v>
                </c:pt>
                <c:pt idx="79018">
                  <c:v>2.4643137254901957</c:v>
                </c:pt>
                <c:pt idx="79019">
                  <c:v>2.4643137254901957</c:v>
                </c:pt>
                <c:pt idx="79020">
                  <c:v>2.4643137254901957</c:v>
                </c:pt>
                <c:pt idx="79021">
                  <c:v>2.4643137254901957</c:v>
                </c:pt>
                <c:pt idx="79022">
                  <c:v>2.4643137254901957</c:v>
                </c:pt>
                <c:pt idx="79023">
                  <c:v>2.4643137254901957</c:v>
                </c:pt>
                <c:pt idx="79024">
                  <c:v>2.4643137254901957</c:v>
                </c:pt>
                <c:pt idx="79025">
                  <c:v>2.4643137254901957</c:v>
                </c:pt>
                <c:pt idx="79026">
                  <c:v>2.4643137254901957</c:v>
                </c:pt>
                <c:pt idx="79027">
                  <c:v>2.4643137254901957</c:v>
                </c:pt>
                <c:pt idx="79028">
                  <c:v>2.4643137254901957</c:v>
                </c:pt>
                <c:pt idx="79029">
                  <c:v>2.4643137254901957</c:v>
                </c:pt>
                <c:pt idx="79030">
                  <c:v>2.4643137254901957</c:v>
                </c:pt>
                <c:pt idx="79031">
                  <c:v>2.4643137254901957</c:v>
                </c:pt>
                <c:pt idx="79032">
                  <c:v>2.4643137254901957</c:v>
                </c:pt>
                <c:pt idx="79033">
                  <c:v>2.4643137254901957</c:v>
                </c:pt>
                <c:pt idx="79034">
                  <c:v>2.4643137254901957</c:v>
                </c:pt>
                <c:pt idx="79035">
                  <c:v>2.4643137254901957</c:v>
                </c:pt>
                <c:pt idx="79036">
                  <c:v>2.4643137254901957</c:v>
                </c:pt>
                <c:pt idx="79037">
                  <c:v>2.4643137254901957</c:v>
                </c:pt>
                <c:pt idx="79038">
                  <c:v>2.4643137254901957</c:v>
                </c:pt>
                <c:pt idx="79039">
                  <c:v>2.4643137254901957</c:v>
                </c:pt>
                <c:pt idx="79040">
                  <c:v>2.4643137254901957</c:v>
                </c:pt>
                <c:pt idx="79041">
                  <c:v>2.4643137254901957</c:v>
                </c:pt>
                <c:pt idx="79042">
                  <c:v>2.4643137254901957</c:v>
                </c:pt>
                <c:pt idx="79043">
                  <c:v>2.6117647058823525</c:v>
                </c:pt>
                <c:pt idx="79044">
                  <c:v>2.6117647058823525</c:v>
                </c:pt>
                <c:pt idx="79045">
                  <c:v>2.6117647058823525</c:v>
                </c:pt>
                <c:pt idx="79046">
                  <c:v>2.6117647058823525</c:v>
                </c:pt>
                <c:pt idx="79047">
                  <c:v>2.6117647058823525</c:v>
                </c:pt>
                <c:pt idx="79048">
                  <c:v>2.6117647058823525</c:v>
                </c:pt>
                <c:pt idx="79049">
                  <c:v>2.6117647058823525</c:v>
                </c:pt>
                <c:pt idx="79050">
                  <c:v>2.6117647058823525</c:v>
                </c:pt>
                <c:pt idx="79051">
                  <c:v>2.6117647058823525</c:v>
                </c:pt>
                <c:pt idx="79052">
                  <c:v>2.6117647058823525</c:v>
                </c:pt>
                <c:pt idx="79053">
                  <c:v>2.6117647058823525</c:v>
                </c:pt>
                <c:pt idx="79054">
                  <c:v>2.6117647058823525</c:v>
                </c:pt>
                <c:pt idx="79055">
                  <c:v>2.6117647058823525</c:v>
                </c:pt>
                <c:pt idx="79056">
                  <c:v>2.6117647058823525</c:v>
                </c:pt>
                <c:pt idx="79057">
                  <c:v>2.6117647058823525</c:v>
                </c:pt>
                <c:pt idx="79058">
                  <c:v>2.6117647058823525</c:v>
                </c:pt>
                <c:pt idx="79059">
                  <c:v>2.6117647058823525</c:v>
                </c:pt>
                <c:pt idx="79060">
                  <c:v>2.6117647058823525</c:v>
                </c:pt>
                <c:pt idx="79061">
                  <c:v>2.6117647058823525</c:v>
                </c:pt>
                <c:pt idx="79062">
                  <c:v>2.6117647058823525</c:v>
                </c:pt>
                <c:pt idx="79063">
                  <c:v>2.6117647058823525</c:v>
                </c:pt>
                <c:pt idx="79064">
                  <c:v>2.6117647058823525</c:v>
                </c:pt>
                <c:pt idx="79065">
                  <c:v>2.6117647058823525</c:v>
                </c:pt>
                <c:pt idx="79066">
                  <c:v>2.6117647058823525</c:v>
                </c:pt>
                <c:pt idx="79067">
                  <c:v>2.6117647058823525</c:v>
                </c:pt>
                <c:pt idx="79068">
                  <c:v>2.6117647058823525</c:v>
                </c:pt>
                <c:pt idx="79069">
                  <c:v>2.6117647058823525</c:v>
                </c:pt>
                <c:pt idx="79070">
                  <c:v>2.6117647058823525</c:v>
                </c:pt>
                <c:pt idx="79071">
                  <c:v>2.6117647058823525</c:v>
                </c:pt>
                <c:pt idx="79072">
                  <c:v>2.6117647058823525</c:v>
                </c:pt>
                <c:pt idx="79073">
                  <c:v>2.6117647058823525</c:v>
                </c:pt>
                <c:pt idx="79074">
                  <c:v>2.6117647058823525</c:v>
                </c:pt>
                <c:pt idx="79075">
                  <c:v>2.6117647058823525</c:v>
                </c:pt>
                <c:pt idx="79076">
                  <c:v>2.6117647058823525</c:v>
                </c:pt>
                <c:pt idx="79077">
                  <c:v>2.6117647058823525</c:v>
                </c:pt>
                <c:pt idx="79078">
                  <c:v>2.6117647058823525</c:v>
                </c:pt>
                <c:pt idx="79079">
                  <c:v>2.6117647058823525</c:v>
                </c:pt>
                <c:pt idx="79080">
                  <c:v>2.6117647058823525</c:v>
                </c:pt>
                <c:pt idx="79081">
                  <c:v>2.6117647058823525</c:v>
                </c:pt>
                <c:pt idx="79082">
                  <c:v>2.4643137254901957</c:v>
                </c:pt>
                <c:pt idx="79083">
                  <c:v>2.4643137254901957</c:v>
                </c:pt>
                <c:pt idx="79084">
                  <c:v>2.4643137254901957</c:v>
                </c:pt>
                <c:pt idx="79085">
                  <c:v>2.4643137254901957</c:v>
                </c:pt>
                <c:pt idx="79086">
                  <c:v>2.4643137254901957</c:v>
                </c:pt>
                <c:pt idx="79087">
                  <c:v>2.4643137254901957</c:v>
                </c:pt>
                <c:pt idx="79088">
                  <c:v>2.4643137254901957</c:v>
                </c:pt>
                <c:pt idx="79089">
                  <c:v>2.4643137254901957</c:v>
                </c:pt>
                <c:pt idx="79090">
                  <c:v>2.4643137254901957</c:v>
                </c:pt>
                <c:pt idx="79091">
                  <c:v>2.4643137254901957</c:v>
                </c:pt>
                <c:pt idx="79092">
                  <c:v>2.4643137254901957</c:v>
                </c:pt>
                <c:pt idx="79093">
                  <c:v>2.4643137254901957</c:v>
                </c:pt>
                <c:pt idx="79094">
                  <c:v>2.4643137254901957</c:v>
                </c:pt>
                <c:pt idx="79095">
                  <c:v>2.4643137254901957</c:v>
                </c:pt>
                <c:pt idx="79096">
                  <c:v>2.4643137254901957</c:v>
                </c:pt>
                <c:pt idx="79097">
                  <c:v>2.4643137254901957</c:v>
                </c:pt>
                <c:pt idx="79098">
                  <c:v>2.4643137254901957</c:v>
                </c:pt>
                <c:pt idx="79099">
                  <c:v>2.4643137254901957</c:v>
                </c:pt>
                <c:pt idx="79100">
                  <c:v>2.4643137254901957</c:v>
                </c:pt>
                <c:pt idx="79101">
                  <c:v>2.4643137254901957</c:v>
                </c:pt>
                <c:pt idx="79102">
                  <c:v>2.4643137254901957</c:v>
                </c:pt>
                <c:pt idx="79103">
                  <c:v>2.4643137254901957</c:v>
                </c:pt>
                <c:pt idx="79104">
                  <c:v>2.4643137254901957</c:v>
                </c:pt>
                <c:pt idx="79105">
                  <c:v>2.4643137254901957</c:v>
                </c:pt>
                <c:pt idx="79106">
                  <c:v>2.4643137254901957</c:v>
                </c:pt>
                <c:pt idx="79107">
                  <c:v>2.4643137254901957</c:v>
                </c:pt>
                <c:pt idx="79108">
                  <c:v>2.4643137254901957</c:v>
                </c:pt>
                <c:pt idx="79109">
                  <c:v>2.4643137254901957</c:v>
                </c:pt>
                <c:pt idx="79110">
                  <c:v>2.4643137254901957</c:v>
                </c:pt>
                <c:pt idx="79111">
                  <c:v>2.4643137254901957</c:v>
                </c:pt>
                <c:pt idx="79112">
                  <c:v>2.4643137254901957</c:v>
                </c:pt>
                <c:pt idx="79113">
                  <c:v>2.4643137254901957</c:v>
                </c:pt>
                <c:pt idx="79114">
                  <c:v>2.4643137254901957</c:v>
                </c:pt>
                <c:pt idx="79115">
                  <c:v>2.4643137254901957</c:v>
                </c:pt>
                <c:pt idx="79116">
                  <c:v>2.4643137254901957</c:v>
                </c:pt>
                <c:pt idx="79117">
                  <c:v>2.4643137254901957</c:v>
                </c:pt>
                <c:pt idx="79118">
                  <c:v>2.4643137254901957</c:v>
                </c:pt>
                <c:pt idx="79119">
                  <c:v>2.4643137254901957</c:v>
                </c:pt>
                <c:pt idx="79120">
                  <c:v>2.4643137254901957</c:v>
                </c:pt>
                <c:pt idx="79121">
                  <c:v>2.4643137254901957</c:v>
                </c:pt>
                <c:pt idx="79122">
                  <c:v>2.4643137254901957</c:v>
                </c:pt>
                <c:pt idx="79123">
                  <c:v>2.4643137254901957</c:v>
                </c:pt>
                <c:pt idx="79124">
                  <c:v>2.4643137254901957</c:v>
                </c:pt>
                <c:pt idx="79125">
                  <c:v>2.4643137254901957</c:v>
                </c:pt>
                <c:pt idx="79126">
                  <c:v>2.4643137254901957</c:v>
                </c:pt>
                <c:pt idx="79127">
                  <c:v>2.4643137254901957</c:v>
                </c:pt>
                <c:pt idx="79128">
                  <c:v>2.4643137254901957</c:v>
                </c:pt>
                <c:pt idx="79129">
                  <c:v>2.4643137254901957</c:v>
                </c:pt>
                <c:pt idx="79130">
                  <c:v>2.4643137254901957</c:v>
                </c:pt>
                <c:pt idx="79131">
                  <c:v>2.4643137254901957</c:v>
                </c:pt>
                <c:pt idx="79132">
                  <c:v>2.4643137254901957</c:v>
                </c:pt>
                <c:pt idx="79133">
                  <c:v>2.4643137254901957</c:v>
                </c:pt>
                <c:pt idx="79134">
                  <c:v>2.4643137254901957</c:v>
                </c:pt>
                <c:pt idx="79135">
                  <c:v>2.4643137254901957</c:v>
                </c:pt>
                <c:pt idx="79136">
                  <c:v>2.4643137254901957</c:v>
                </c:pt>
                <c:pt idx="79137">
                  <c:v>2.4643137254901957</c:v>
                </c:pt>
                <c:pt idx="79138">
                  <c:v>2.6117647058823525</c:v>
                </c:pt>
                <c:pt idx="79139">
                  <c:v>2.6117647058823525</c:v>
                </c:pt>
                <c:pt idx="79140">
                  <c:v>2.6117647058823525</c:v>
                </c:pt>
                <c:pt idx="79141">
                  <c:v>2.6117647058823525</c:v>
                </c:pt>
                <c:pt idx="79142">
                  <c:v>2.6117647058823525</c:v>
                </c:pt>
                <c:pt idx="79143">
                  <c:v>2.6117647058823525</c:v>
                </c:pt>
                <c:pt idx="79144">
                  <c:v>2.6117647058823525</c:v>
                </c:pt>
                <c:pt idx="79145">
                  <c:v>2.6117647058823525</c:v>
                </c:pt>
                <c:pt idx="79146">
                  <c:v>2.6117647058823525</c:v>
                </c:pt>
                <c:pt idx="79147">
                  <c:v>2.6117647058823525</c:v>
                </c:pt>
                <c:pt idx="79148">
                  <c:v>2.6117647058823525</c:v>
                </c:pt>
                <c:pt idx="79149">
                  <c:v>2.6117647058823525</c:v>
                </c:pt>
                <c:pt idx="79150">
                  <c:v>2.6117647058823525</c:v>
                </c:pt>
                <c:pt idx="79151">
                  <c:v>2.6117647058823525</c:v>
                </c:pt>
                <c:pt idx="79152">
                  <c:v>2.6117647058823525</c:v>
                </c:pt>
                <c:pt idx="79153">
                  <c:v>2.6117647058823525</c:v>
                </c:pt>
                <c:pt idx="79154">
                  <c:v>2.6117647058823525</c:v>
                </c:pt>
                <c:pt idx="79155">
                  <c:v>2.6117647058823525</c:v>
                </c:pt>
                <c:pt idx="79156">
                  <c:v>2.6117647058823525</c:v>
                </c:pt>
                <c:pt idx="79157">
                  <c:v>2.6117647058823525</c:v>
                </c:pt>
                <c:pt idx="79158">
                  <c:v>2.6117647058823525</c:v>
                </c:pt>
                <c:pt idx="79159">
                  <c:v>2.6117647058823525</c:v>
                </c:pt>
                <c:pt idx="79160">
                  <c:v>2.6117647058823525</c:v>
                </c:pt>
                <c:pt idx="79161">
                  <c:v>2.6117647058823525</c:v>
                </c:pt>
                <c:pt idx="79162">
                  <c:v>2.6117647058823525</c:v>
                </c:pt>
                <c:pt idx="79163">
                  <c:v>2.6117647058823525</c:v>
                </c:pt>
                <c:pt idx="79164">
                  <c:v>2.6117647058823525</c:v>
                </c:pt>
                <c:pt idx="79165">
                  <c:v>2.6117647058823525</c:v>
                </c:pt>
                <c:pt idx="79166">
                  <c:v>2.6117647058823525</c:v>
                </c:pt>
                <c:pt idx="79167">
                  <c:v>2.6117647058823525</c:v>
                </c:pt>
                <c:pt idx="79168">
                  <c:v>2.6117647058823525</c:v>
                </c:pt>
                <c:pt idx="79169">
                  <c:v>2.6117647058823525</c:v>
                </c:pt>
                <c:pt idx="79170">
                  <c:v>2.6117647058823525</c:v>
                </c:pt>
                <c:pt idx="79171">
                  <c:v>2.6117647058823525</c:v>
                </c:pt>
                <c:pt idx="79172">
                  <c:v>2.6117647058823525</c:v>
                </c:pt>
                <c:pt idx="79173">
                  <c:v>2.6117647058823525</c:v>
                </c:pt>
                <c:pt idx="79174">
                  <c:v>2.6117647058823525</c:v>
                </c:pt>
                <c:pt idx="79175">
                  <c:v>2.6117647058823525</c:v>
                </c:pt>
                <c:pt idx="79176">
                  <c:v>2.4643137254901957</c:v>
                </c:pt>
                <c:pt idx="79177">
                  <c:v>2.4643137254901957</c:v>
                </c:pt>
                <c:pt idx="79178">
                  <c:v>2.4643137254901957</c:v>
                </c:pt>
                <c:pt idx="79179">
                  <c:v>2.4643137254901957</c:v>
                </c:pt>
                <c:pt idx="79180">
                  <c:v>2.4643137254901957</c:v>
                </c:pt>
                <c:pt idx="79181">
                  <c:v>2.4643137254901957</c:v>
                </c:pt>
                <c:pt idx="79182">
                  <c:v>2.4643137254901957</c:v>
                </c:pt>
                <c:pt idx="79183">
                  <c:v>2.4643137254901957</c:v>
                </c:pt>
                <c:pt idx="79184">
                  <c:v>2.4643137254901957</c:v>
                </c:pt>
                <c:pt idx="79185">
                  <c:v>2.4643137254901957</c:v>
                </c:pt>
                <c:pt idx="79186">
                  <c:v>2.4643137254901957</c:v>
                </c:pt>
                <c:pt idx="79187">
                  <c:v>2.4643137254901957</c:v>
                </c:pt>
                <c:pt idx="79188">
                  <c:v>2.4643137254901957</c:v>
                </c:pt>
                <c:pt idx="79189">
                  <c:v>2.4643137254901957</c:v>
                </c:pt>
                <c:pt idx="79190">
                  <c:v>2.4643137254901957</c:v>
                </c:pt>
                <c:pt idx="79191">
                  <c:v>2.4643137254901957</c:v>
                </c:pt>
                <c:pt idx="79192">
                  <c:v>2.4643137254901957</c:v>
                </c:pt>
                <c:pt idx="79193">
                  <c:v>2.4643137254901957</c:v>
                </c:pt>
                <c:pt idx="79194">
                  <c:v>2.4643137254901957</c:v>
                </c:pt>
                <c:pt idx="79195">
                  <c:v>2.4643137254901957</c:v>
                </c:pt>
                <c:pt idx="79196">
                  <c:v>2.4643137254901957</c:v>
                </c:pt>
                <c:pt idx="79197">
                  <c:v>2.4643137254901957</c:v>
                </c:pt>
                <c:pt idx="79198">
                  <c:v>2.4643137254901957</c:v>
                </c:pt>
                <c:pt idx="79199">
                  <c:v>2.4643137254901957</c:v>
                </c:pt>
                <c:pt idx="79200">
                  <c:v>2.4643137254901957</c:v>
                </c:pt>
                <c:pt idx="79201">
                  <c:v>2.4643137254901957</c:v>
                </c:pt>
                <c:pt idx="79202">
                  <c:v>2.4643137254901957</c:v>
                </c:pt>
                <c:pt idx="79203">
                  <c:v>2.4643137254901957</c:v>
                </c:pt>
                <c:pt idx="79204">
                  <c:v>2.4643137254901957</c:v>
                </c:pt>
                <c:pt idx="79205">
                  <c:v>2.4643137254901957</c:v>
                </c:pt>
                <c:pt idx="79206">
                  <c:v>2.4643137254901957</c:v>
                </c:pt>
                <c:pt idx="79207">
                  <c:v>2.4643137254901957</c:v>
                </c:pt>
                <c:pt idx="79208">
                  <c:v>2.4643137254901957</c:v>
                </c:pt>
                <c:pt idx="79209">
                  <c:v>2.4643137254901957</c:v>
                </c:pt>
                <c:pt idx="79210">
                  <c:v>2.4643137254901957</c:v>
                </c:pt>
                <c:pt idx="79211">
                  <c:v>2.4643137254901957</c:v>
                </c:pt>
                <c:pt idx="79212">
                  <c:v>2.4643137254901957</c:v>
                </c:pt>
                <c:pt idx="79213">
                  <c:v>2.4643137254901957</c:v>
                </c:pt>
                <c:pt idx="79214">
                  <c:v>2.4643137254901957</c:v>
                </c:pt>
                <c:pt idx="79215">
                  <c:v>2.4643137254901957</c:v>
                </c:pt>
                <c:pt idx="79216">
                  <c:v>2.4643137254901957</c:v>
                </c:pt>
                <c:pt idx="79217">
                  <c:v>2.4643137254901957</c:v>
                </c:pt>
                <c:pt idx="79218">
                  <c:v>2.4643137254901957</c:v>
                </c:pt>
                <c:pt idx="79219">
                  <c:v>2.4643137254901957</c:v>
                </c:pt>
                <c:pt idx="79220">
                  <c:v>2.4643137254901957</c:v>
                </c:pt>
                <c:pt idx="79221">
                  <c:v>2.4643137254901957</c:v>
                </c:pt>
                <c:pt idx="79222">
                  <c:v>2.4643137254901957</c:v>
                </c:pt>
                <c:pt idx="79223">
                  <c:v>2.4643137254901957</c:v>
                </c:pt>
                <c:pt idx="79224">
                  <c:v>2.4643137254901957</c:v>
                </c:pt>
                <c:pt idx="79225">
                  <c:v>2.4643137254901957</c:v>
                </c:pt>
                <c:pt idx="79226">
                  <c:v>2.4643137254901957</c:v>
                </c:pt>
                <c:pt idx="79227">
                  <c:v>2.4643137254901957</c:v>
                </c:pt>
                <c:pt idx="79228">
                  <c:v>2.4643137254901957</c:v>
                </c:pt>
                <c:pt idx="79229">
                  <c:v>2.4643137254901957</c:v>
                </c:pt>
                <c:pt idx="79230">
                  <c:v>2.4643137254901957</c:v>
                </c:pt>
                <c:pt idx="79231">
                  <c:v>2.4643137254901957</c:v>
                </c:pt>
                <c:pt idx="79232">
                  <c:v>2.4643137254901957</c:v>
                </c:pt>
                <c:pt idx="79233">
                  <c:v>2.4643137254901957</c:v>
                </c:pt>
                <c:pt idx="79234">
                  <c:v>2.6117647058823525</c:v>
                </c:pt>
                <c:pt idx="79235">
                  <c:v>2.6117647058823525</c:v>
                </c:pt>
                <c:pt idx="79236">
                  <c:v>2.6117647058823525</c:v>
                </c:pt>
                <c:pt idx="79237">
                  <c:v>2.6117647058823525</c:v>
                </c:pt>
                <c:pt idx="79238">
                  <c:v>2.6117647058823525</c:v>
                </c:pt>
                <c:pt idx="79239">
                  <c:v>2.6117647058823525</c:v>
                </c:pt>
                <c:pt idx="79240">
                  <c:v>2.6117647058823525</c:v>
                </c:pt>
                <c:pt idx="79241">
                  <c:v>2.6117647058823525</c:v>
                </c:pt>
                <c:pt idx="79242">
                  <c:v>2.6117647058823525</c:v>
                </c:pt>
                <c:pt idx="79243">
                  <c:v>2.6117647058823525</c:v>
                </c:pt>
                <c:pt idx="79244">
                  <c:v>2.6117647058823525</c:v>
                </c:pt>
                <c:pt idx="79245">
                  <c:v>2.6117647058823525</c:v>
                </c:pt>
                <c:pt idx="79246">
                  <c:v>2.6117647058823525</c:v>
                </c:pt>
                <c:pt idx="79247">
                  <c:v>2.6117647058823525</c:v>
                </c:pt>
                <c:pt idx="79248">
                  <c:v>2.6117647058823525</c:v>
                </c:pt>
                <c:pt idx="79249">
                  <c:v>2.6117647058823525</c:v>
                </c:pt>
                <c:pt idx="79250">
                  <c:v>2.6117647058823525</c:v>
                </c:pt>
                <c:pt idx="79251">
                  <c:v>2.6117647058823525</c:v>
                </c:pt>
                <c:pt idx="79252">
                  <c:v>2.6117647058823525</c:v>
                </c:pt>
                <c:pt idx="79253">
                  <c:v>2.6117647058823525</c:v>
                </c:pt>
                <c:pt idx="79254">
                  <c:v>2.6117647058823525</c:v>
                </c:pt>
                <c:pt idx="79255">
                  <c:v>2.6117647058823525</c:v>
                </c:pt>
                <c:pt idx="79256">
                  <c:v>2.6117647058823525</c:v>
                </c:pt>
                <c:pt idx="79257">
                  <c:v>2.6117647058823525</c:v>
                </c:pt>
                <c:pt idx="79258">
                  <c:v>2.6117647058823525</c:v>
                </c:pt>
                <c:pt idx="79259">
                  <c:v>2.6117647058823525</c:v>
                </c:pt>
                <c:pt idx="79260">
                  <c:v>2.6117647058823525</c:v>
                </c:pt>
                <c:pt idx="79261">
                  <c:v>2.6117647058823525</c:v>
                </c:pt>
                <c:pt idx="79262">
                  <c:v>2.6117647058823525</c:v>
                </c:pt>
                <c:pt idx="79263">
                  <c:v>2.6117647058823525</c:v>
                </c:pt>
                <c:pt idx="79264">
                  <c:v>2.6117647058823525</c:v>
                </c:pt>
                <c:pt idx="79265">
                  <c:v>2.6117647058823525</c:v>
                </c:pt>
                <c:pt idx="79266">
                  <c:v>2.6117647058823525</c:v>
                </c:pt>
                <c:pt idx="79267">
                  <c:v>2.6117647058823525</c:v>
                </c:pt>
                <c:pt idx="79268">
                  <c:v>2.6117647058823525</c:v>
                </c:pt>
                <c:pt idx="79269">
                  <c:v>2.6117647058823525</c:v>
                </c:pt>
                <c:pt idx="79270">
                  <c:v>2.6117647058823525</c:v>
                </c:pt>
                <c:pt idx="79271">
                  <c:v>2.4643137254901957</c:v>
                </c:pt>
                <c:pt idx="79272">
                  <c:v>2.4643137254901957</c:v>
                </c:pt>
                <c:pt idx="79273">
                  <c:v>2.4643137254901957</c:v>
                </c:pt>
                <c:pt idx="79274">
                  <c:v>2.4643137254901957</c:v>
                </c:pt>
                <c:pt idx="79275">
                  <c:v>2.4643137254901957</c:v>
                </c:pt>
                <c:pt idx="79276">
                  <c:v>2.4643137254901957</c:v>
                </c:pt>
                <c:pt idx="79277">
                  <c:v>2.4643137254901957</c:v>
                </c:pt>
                <c:pt idx="79278">
                  <c:v>2.4643137254901957</c:v>
                </c:pt>
                <c:pt idx="79279">
                  <c:v>2.4643137254901957</c:v>
                </c:pt>
                <c:pt idx="79280">
                  <c:v>2.4643137254901957</c:v>
                </c:pt>
                <c:pt idx="79281">
                  <c:v>2.4643137254901957</c:v>
                </c:pt>
                <c:pt idx="79282">
                  <c:v>2.4643137254901957</c:v>
                </c:pt>
                <c:pt idx="79283">
                  <c:v>2.4643137254901957</c:v>
                </c:pt>
                <c:pt idx="79284">
                  <c:v>2.4643137254901957</c:v>
                </c:pt>
                <c:pt idx="79285">
                  <c:v>2.4643137254901957</c:v>
                </c:pt>
                <c:pt idx="79286">
                  <c:v>2.4643137254901957</c:v>
                </c:pt>
                <c:pt idx="79287">
                  <c:v>2.4643137254901957</c:v>
                </c:pt>
                <c:pt idx="79288">
                  <c:v>2.4643137254901957</c:v>
                </c:pt>
                <c:pt idx="79289">
                  <c:v>2.4643137254901957</c:v>
                </c:pt>
                <c:pt idx="79290">
                  <c:v>2.4643137254901957</c:v>
                </c:pt>
                <c:pt idx="79291">
                  <c:v>2.4643137254901957</c:v>
                </c:pt>
                <c:pt idx="79292">
                  <c:v>2.4643137254901957</c:v>
                </c:pt>
                <c:pt idx="79293">
                  <c:v>2.4643137254901957</c:v>
                </c:pt>
                <c:pt idx="79294">
                  <c:v>2.4643137254901957</c:v>
                </c:pt>
                <c:pt idx="79295">
                  <c:v>2.4643137254901957</c:v>
                </c:pt>
                <c:pt idx="79296">
                  <c:v>2.4643137254901957</c:v>
                </c:pt>
                <c:pt idx="79297">
                  <c:v>2.4643137254901957</c:v>
                </c:pt>
                <c:pt idx="79298">
                  <c:v>2.4643137254901957</c:v>
                </c:pt>
                <c:pt idx="79299">
                  <c:v>2.4643137254901957</c:v>
                </c:pt>
                <c:pt idx="79300">
                  <c:v>2.4643137254901957</c:v>
                </c:pt>
                <c:pt idx="79301">
                  <c:v>2.4643137254901957</c:v>
                </c:pt>
                <c:pt idx="79302">
                  <c:v>2.4643137254901957</c:v>
                </c:pt>
                <c:pt idx="79303">
                  <c:v>2.4643137254901957</c:v>
                </c:pt>
                <c:pt idx="79304">
                  <c:v>2.4643137254901957</c:v>
                </c:pt>
                <c:pt idx="79305">
                  <c:v>2.4643137254901957</c:v>
                </c:pt>
                <c:pt idx="79306">
                  <c:v>2.4643137254901957</c:v>
                </c:pt>
                <c:pt idx="79307">
                  <c:v>2.4643137254901957</c:v>
                </c:pt>
                <c:pt idx="79308">
                  <c:v>2.4643137254901957</c:v>
                </c:pt>
                <c:pt idx="79309">
                  <c:v>2.4643137254901957</c:v>
                </c:pt>
                <c:pt idx="79310">
                  <c:v>2.4643137254901957</c:v>
                </c:pt>
                <c:pt idx="79311">
                  <c:v>2.4643137254901957</c:v>
                </c:pt>
                <c:pt idx="79312">
                  <c:v>2.4643137254901957</c:v>
                </c:pt>
                <c:pt idx="79313">
                  <c:v>2.4643137254901957</c:v>
                </c:pt>
                <c:pt idx="79314">
                  <c:v>2.4643137254901957</c:v>
                </c:pt>
                <c:pt idx="79315">
                  <c:v>2.4643137254901957</c:v>
                </c:pt>
                <c:pt idx="79316">
                  <c:v>2.4643137254901957</c:v>
                </c:pt>
                <c:pt idx="79317">
                  <c:v>2.4643137254901957</c:v>
                </c:pt>
                <c:pt idx="79318">
                  <c:v>2.4643137254901957</c:v>
                </c:pt>
                <c:pt idx="79319">
                  <c:v>2.4643137254901957</c:v>
                </c:pt>
                <c:pt idx="79320">
                  <c:v>2.4643137254901957</c:v>
                </c:pt>
                <c:pt idx="79321">
                  <c:v>2.4643137254901957</c:v>
                </c:pt>
                <c:pt idx="79322">
                  <c:v>2.4643137254901957</c:v>
                </c:pt>
                <c:pt idx="79323">
                  <c:v>2.4643137254901957</c:v>
                </c:pt>
                <c:pt idx="79324">
                  <c:v>2.4643137254901957</c:v>
                </c:pt>
                <c:pt idx="79325">
                  <c:v>2.4643137254901957</c:v>
                </c:pt>
                <c:pt idx="79326">
                  <c:v>2.4643137254901957</c:v>
                </c:pt>
                <c:pt idx="79327">
                  <c:v>2.4643137254901957</c:v>
                </c:pt>
                <c:pt idx="79328">
                  <c:v>2.6117647058823525</c:v>
                </c:pt>
                <c:pt idx="79329">
                  <c:v>2.6117647058823525</c:v>
                </c:pt>
                <c:pt idx="79330">
                  <c:v>2.6117647058823525</c:v>
                </c:pt>
                <c:pt idx="79331">
                  <c:v>2.6117647058823525</c:v>
                </c:pt>
                <c:pt idx="79332">
                  <c:v>2.6117647058823525</c:v>
                </c:pt>
                <c:pt idx="79333">
                  <c:v>2.6117647058823525</c:v>
                </c:pt>
                <c:pt idx="79334">
                  <c:v>2.6117647058823525</c:v>
                </c:pt>
                <c:pt idx="79335">
                  <c:v>2.6117647058823525</c:v>
                </c:pt>
                <c:pt idx="79336">
                  <c:v>2.6117647058823525</c:v>
                </c:pt>
                <c:pt idx="79337">
                  <c:v>2.6117647058823525</c:v>
                </c:pt>
                <c:pt idx="79338">
                  <c:v>2.6117647058823525</c:v>
                </c:pt>
                <c:pt idx="79339">
                  <c:v>2.6117647058823525</c:v>
                </c:pt>
                <c:pt idx="79340">
                  <c:v>2.6117647058823525</c:v>
                </c:pt>
                <c:pt idx="79341">
                  <c:v>2.6117647058823525</c:v>
                </c:pt>
                <c:pt idx="79342">
                  <c:v>2.6117647058823525</c:v>
                </c:pt>
                <c:pt idx="79343">
                  <c:v>2.6117647058823525</c:v>
                </c:pt>
                <c:pt idx="79344">
                  <c:v>2.6117647058823525</c:v>
                </c:pt>
                <c:pt idx="79345">
                  <c:v>2.6117647058823525</c:v>
                </c:pt>
                <c:pt idx="79346">
                  <c:v>2.6117647058823525</c:v>
                </c:pt>
                <c:pt idx="79347">
                  <c:v>2.6117647058823525</c:v>
                </c:pt>
                <c:pt idx="79348">
                  <c:v>2.6117647058823525</c:v>
                </c:pt>
                <c:pt idx="79349">
                  <c:v>2.6117647058823525</c:v>
                </c:pt>
                <c:pt idx="79350">
                  <c:v>2.6117647058823525</c:v>
                </c:pt>
                <c:pt idx="79351">
                  <c:v>2.6117647058823525</c:v>
                </c:pt>
                <c:pt idx="79352">
                  <c:v>2.6117647058823525</c:v>
                </c:pt>
                <c:pt idx="79353">
                  <c:v>2.6117647058823525</c:v>
                </c:pt>
                <c:pt idx="79354">
                  <c:v>2.6117647058823525</c:v>
                </c:pt>
                <c:pt idx="79355">
                  <c:v>2.6117647058823525</c:v>
                </c:pt>
                <c:pt idx="79356">
                  <c:v>2.6117647058823525</c:v>
                </c:pt>
                <c:pt idx="79357">
                  <c:v>2.6117647058823525</c:v>
                </c:pt>
                <c:pt idx="79358">
                  <c:v>2.6117647058823525</c:v>
                </c:pt>
                <c:pt idx="79359">
                  <c:v>2.6117647058823525</c:v>
                </c:pt>
                <c:pt idx="79360">
                  <c:v>2.6117647058823525</c:v>
                </c:pt>
                <c:pt idx="79361">
                  <c:v>2.6117647058823525</c:v>
                </c:pt>
                <c:pt idx="79362">
                  <c:v>2.6117647058823525</c:v>
                </c:pt>
                <c:pt idx="79363">
                  <c:v>2.6117647058823525</c:v>
                </c:pt>
                <c:pt idx="79364">
                  <c:v>2.6117647058823525</c:v>
                </c:pt>
                <c:pt idx="79365">
                  <c:v>2.6117647058823525</c:v>
                </c:pt>
                <c:pt idx="79366">
                  <c:v>2.6117647058823525</c:v>
                </c:pt>
                <c:pt idx="79367">
                  <c:v>2.6117647058823525</c:v>
                </c:pt>
                <c:pt idx="79368">
                  <c:v>2.6117647058823525</c:v>
                </c:pt>
                <c:pt idx="79369">
                  <c:v>2.4643137254901957</c:v>
                </c:pt>
                <c:pt idx="79370">
                  <c:v>2.4643137254901957</c:v>
                </c:pt>
                <c:pt idx="79371">
                  <c:v>2.4643137254901957</c:v>
                </c:pt>
                <c:pt idx="79372">
                  <c:v>2.4643137254901957</c:v>
                </c:pt>
                <c:pt idx="79373">
                  <c:v>2.4643137254901957</c:v>
                </c:pt>
                <c:pt idx="79374">
                  <c:v>2.4643137254901957</c:v>
                </c:pt>
                <c:pt idx="79375">
                  <c:v>2.4643137254901957</c:v>
                </c:pt>
                <c:pt idx="79376">
                  <c:v>2.4643137254901957</c:v>
                </c:pt>
                <c:pt idx="79377">
                  <c:v>2.4643137254901957</c:v>
                </c:pt>
                <c:pt idx="79378">
                  <c:v>2.4643137254901957</c:v>
                </c:pt>
                <c:pt idx="79379">
                  <c:v>2.4643137254901957</c:v>
                </c:pt>
                <c:pt idx="79380">
                  <c:v>2.4643137254901957</c:v>
                </c:pt>
                <c:pt idx="79381">
                  <c:v>2.4643137254901957</c:v>
                </c:pt>
                <c:pt idx="79382">
                  <c:v>2.4643137254901957</c:v>
                </c:pt>
                <c:pt idx="79383">
                  <c:v>2.4643137254901957</c:v>
                </c:pt>
                <c:pt idx="79384">
                  <c:v>2.4643137254901957</c:v>
                </c:pt>
                <c:pt idx="79385">
                  <c:v>2.4643137254901957</c:v>
                </c:pt>
                <c:pt idx="79386">
                  <c:v>2.4643137254901957</c:v>
                </c:pt>
                <c:pt idx="79387">
                  <c:v>2.4643137254901957</c:v>
                </c:pt>
                <c:pt idx="79388">
                  <c:v>2.4643137254901957</c:v>
                </c:pt>
                <c:pt idx="79389">
                  <c:v>2.4643137254901957</c:v>
                </c:pt>
                <c:pt idx="79390">
                  <c:v>2.4643137254901957</c:v>
                </c:pt>
                <c:pt idx="79391">
                  <c:v>2.4643137254901957</c:v>
                </c:pt>
                <c:pt idx="79392">
                  <c:v>2.4643137254901957</c:v>
                </c:pt>
                <c:pt idx="79393">
                  <c:v>2.4643137254901957</c:v>
                </c:pt>
                <c:pt idx="79394">
                  <c:v>2.4643137254901957</c:v>
                </c:pt>
                <c:pt idx="79395">
                  <c:v>2.4643137254901957</c:v>
                </c:pt>
                <c:pt idx="79396">
                  <c:v>2.4643137254901957</c:v>
                </c:pt>
                <c:pt idx="79397">
                  <c:v>2.4643137254901957</c:v>
                </c:pt>
                <c:pt idx="79398">
                  <c:v>2.4643137254901957</c:v>
                </c:pt>
                <c:pt idx="79399">
                  <c:v>2.4643137254901957</c:v>
                </c:pt>
                <c:pt idx="79400">
                  <c:v>2.4643137254901957</c:v>
                </c:pt>
                <c:pt idx="79401">
                  <c:v>2.4643137254901957</c:v>
                </c:pt>
                <c:pt idx="79402">
                  <c:v>2.4643137254901957</c:v>
                </c:pt>
                <c:pt idx="79403">
                  <c:v>2.4643137254901957</c:v>
                </c:pt>
                <c:pt idx="79404">
                  <c:v>2.4643137254901957</c:v>
                </c:pt>
                <c:pt idx="79405">
                  <c:v>2.4643137254901957</c:v>
                </c:pt>
                <c:pt idx="79406">
                  <c:v>2.4643137254901957</c:v>
                </c:pt>
                <c:pt idx="79407">
                  <c:v>2.4643137254901957</c:v>
                </c:pt>
                <c:pt idx="79408">
                  <c:v>2.4643137254901957</c:v>
                </c:pt>
                <c:pt idx="79409">
                  <c:v>2.4643137254901957</c:v>
                </c:pt>
                <c:pt idx="79410">
                  <c:v>2.4643137254901957</c:v>
                </c:pt>
                <c:pt idx="79411">
                  <c:v>2.4643137254901957</c:v>
                </c:pt>
                <c:pt idx="79412">
                  <c:v>2.4643137254901957</c:v>
                </c:pt>
                <c:pt idx="79413">
                  <c:v>2.4643137254901957</c:v>
                </c:pt>
                <c:pt idx="79414">
                  <c:v>2.4643137254901957</c:v>
                </c:pt>
                <c:pt idx="79415">
                  <c:v>2.4643137254901957</c:v>
                </c:pt>
                <c:pt idx="79416">
                  <c:v>2.4643137254901957</c:v>
                </c:pt>
                <c:pt idx="79417">
                  <c:v>2.4643137254901957</c:v>
                </c:pt>
                <c:pt idx="79418">
                  <c:v>2.4643137254901957</c:v>
                </c:pt>
                <c:pt idx="79419">
                  <c:v>2.4643137254901957</c:v>
                </c:pt>
                <c:pt idx="79420">
                  <c:v>2.4643137254901957</c:v>
                </c:pt>
                <c:pt idx="79421">
                  <c:v>2.4643137254901957</c:v>
                </c:pt>
                <c:pt idx="79422">
                  <c:v>2.4643137254901957</c:v>
                </c:pt>
                <c:pt idx="79423">
                  <c:v>2.6117647058823525</c:v>
                </c:pt>
                <c:pt idx="79424">
                  <c:v>2.6117647058823525</c:v>
                </c:pt>
                <c:pt idx="79425">
                  <c:v>2.6117647058823525</c:v>
                </c:pt>
                <c:pt idx="79426">
                  <c:v>2.6117647058823525</c:v>
                </c:pt>
                <c:pt idx="79427">
                  <c:v>2.6117647058823525</c:v>
                </c:pt>
                <c:pt idx="79428">
                  <c:v>2.6117647058823525</c:v>
                </c:pt>
                <c:pt idx="79429">
                  <c:v>2.6117647058823525</c:v>
                </c:pt>
                <c:pt idx="79430">
                  <c:v>2.6117647058823525</c:v>
                </c:pt>
                <c:pt idx="79431">
                  <c:v>2.6117647058823525</c:v>
                </c:pt>
                <c:pt idx="79432">
                  <c:v>2.6117647058823525</c:v>
                </c:pt>
                <c:pt idx="79433">
                  <c:v>2.6117647058823525</c:v>
                </c:pt>
                <c:pt idx="79434">
                  <c:v>2.6117647058823525</c:v>
                </c:pt>
                <c:pt idx="79435">
                  <c:v>2.6117647058823525</c:v>
                </c:pt>
                <c:pt idx="79436">
                  <c:v>2.6117647058823525</c:v>
                </c:pt>
                <c:pt idx="79437">
                  <c:v>2.6117647058823525</c:v>
                </c:pt>
                <c:pt idx="79438">
                  <c:v>2.6117647058823525</c:v>
                </c:pt>
                <c:pt idx="79439">
                  <c:v>2.6117647058823525</c:v>
                </c:pt>
                <c:pt idx="79440">
                  <c:v>2.6117647058823525</c:v>
                </c:pt>
                <c:pt idx="79441">
                  <c:v>2.6117647058823525</c:v>
                </c:pt>
                <c:pt idx="79442">
                  <c:v>2.6117647058823525</c:v>
                </c:pt>
                <c:pt idx="79443">
                  <c:v>2.6117647058823525</c:v>
                </c:pt>
                <c:pt idx="79444">
                  <c:v>2.6117647058823525</c:v>
                </c:pt>
                <c:pt idx="79445">
                  <c:v>2.6117647058823525</c:v>
                </c:pt>
                <c:pt idx="79446">
                  <c:v>2.6117647058823525</c:v>
                </c:pt>
                <c:pt idx="79447">
                  <c:v>2.6117647058823525</c:v>
                </c:pt>
                <c:pt idx="79448">
                  <c:v>2.6117647058823525</c:v>
                </c:pt>
                <c:pt idx="79449">
                  <c:v>2.6117647058823525</c:v>
                </c:pt>
                <c:pt idx="79450">
                  <c:v>2.6117647058823525</c:v>
                </c:pt>
                <c:pt idx="79451">
                  <c:v>2.6117647058823525</c:v>
                </c:pt>
                <c:pt idx="79452">
                  <c:v>2.6117647058823525</c:v>
                </c:pt>
                <c:pt idx="79453">
                  <c:v>2.6117647058823525</c:v>
                </c:pt>
                <c:pt idx="79454">
                  <c:v>2.6117647058823525</c:v>
                </c:pt>
                <c:pt idx="79455">
                  <c:v>2.6117647058823525</c:v>
                </c:pt>
                <c:pt idx="79456">
                  <c:v>2.6117647058823525</c:v>
                </c:pt>
                <c:pt idx="79457">
                  <c:v>2.6117647058823525</c:v>
                </c:pt>
                <c:pt idx="79458">
                  <c:v>2.6117647058823525</c:v>
                </c:pt>
                <c:pt idx="79459">
                  <c:v>2.6117647058823525</c:v>
                </c:pt>
                <c:pt idx="79460">
                  <c:v>2.6117647058823525</c:v>
                </c:pt>
                <c:pt idx="79461">
                  <c:v>2.6117647058823525</c:v>
                </c:pt>
                <c:pt idx="79462">
                  <c:v>2.6117647058823525</c:v>
                </c:pt>
                <c:pt idx="79463">
                  <c:v>2.6117647058823525</c:v>
                </c:pt>
                <c:pt idx="79464">
                  <c:v>2.4643137254901957</c:v>
                </c:pt>
                <c:pt idx="79465">
                  <c:v>2.4643137254901957</c:v>
                </c:pt>
                <c:pt idx="79466">
                  <c:v>2.4643137254901957</c:v>
                </c:pt>
                <c:pt idx="79467">
                  <c:v>2.4643137254901957</c:v>
                </c:pt>
                <c:pt idx="79468">
                  <c:v>2.4643137254901957</c:v>
                </c:pt>
                <c:pt idx="79469">
                  <c:v>2.4643137254901957</c:v>
                </c:pt>
                <c:pt idx="79470">
                  <c:v>2.4643137254901957</c:v>
                </c:pt>
                <c:pt idx="79471">
                  <c:v>2.4643137254901957</c:v>
                </c:pt>
                <c:pt idx="79472">
                  <c:v>2.4643137254901957</c:v>
                </c:pt>
                <c:pt idx="79473">
                  <c:v>2.4643137254901957</c:v>
                </c:pt>
                <c:pt idx="79474">
                  <c:v>2.4643137254901957</c:v>
                </c:pt>
                <c:pt idx="79475">
                  <c:v>2.4643137254901957</c:v>
                </c:pt>
                <c:pt idx="79476">
                  <c:v>2.4643137254901957</c:v>
                </c:pt>
                <c:pt idx="79477">
                  <c:v>2.4643137254901957</c:v>
                </c:pt>
                <c:pt idx="79478">
                  <c:v>2.4643137254901957</c:v>
                </c:pt>
                <c:pt idx="79479">
                  <c:v>2.4643137254901957</c:v>
                </c:pt>
                <c:pt idx="79480">
                  <c:v>2.4643137254901957</c:v>
                </c:pt>
                <c:pt idx="79481">
                  <c:v>2.4643137254901957</c:v>
                </c:pt>
                <c:pt idx="79482">
                  <c:v>2.4643137254901957</c:v>
                </c:pt>
                <c:pt idx="79483">
                  <c:v>2.4643137254901957</c:v>
                </c:pt>
                <c:pt idx="79484">
                  <c:v>2.4643137254901957</c:v>
                </c:pt>
                <c:pt idx="79485">
                  <c:v>2.4643137254901957</c:v>
                </c:pt>
                <c:pt idx="79486">
                  <c:v>2.4643137254901957</c:v>
                </c:pt>
                <c:pt idx="79487">
                  <c:v>2.4643137254901957</c:v>
                </c:pt>
                <c:pt idx="79488">
                  <c:v>2.4643137254901957</c:v>
                </c:pt>
                <c:pt idx="79489">
                  <c:v>2.4643137254901957</c:v>
                </c:pt>
                <c:pt idx="79490">
                  <c:v>2.4643137254901957</c:v>
                </c:pt>
                <c:pt idx="79491">
                  <c:v>2.4643137254901957</c:v>
                </c:pt>
                <c:pt idx="79492">
                  <c:v>2.4643137254901957</c:v>
                </c:pt>
                <c:pt idx="79493">
                  <c:v>2.4643137254901957</c:v>
                </c:pt>
                <c:pt idx="79494">
                  <c:v>2.4643137254901957</c:v>
                </c:pt>
                <c:pt idx="79495">
                  <c:v>2.4643137254901957</c:v>
                </c:pt>
                <c:pt idx="79496">
                  <c:v>2.4643137254901957</c:v>
                </c:pt>
                <c:pt idx="79497">
                  <c:v>2.4643137254901957</c:v>
                </c:pt>
                <c:pt idx="79498">
                  <c:v>2.4643137254901957</c:v>
                </c:pt>
                <c:pt idx="79499">
                  <c:v>2.4643137254901957</c:v>
                </c:pt>
                <c:pt idx="79500">
                  <c:v>2.4643137254901957</c:v>
                </c:pt>
                <c:pt idx="79501">
                  <c:v>2.4643137254901957</c:v>
                </c:pt>
                <c:pt idx="79502">
                  <c:v>2.4643137254901957</c:v>
                </c:pt>
                <c:pt idx="79503">
                  <c:v>2.4643137254901957</c:v>
                </c:pt>
                <c:pt idx="79504">
                  <c:v>2.4643137254901957</c:v>
                </c:pt>
                <c:pt idx="79505">
                  <c:v>2.4643137254901957</c:v>
                </c:pt>
                <c:pt idx="79506">
                  <c:v>2.4643137254901957</c:v>
                </c:pt>
                <c:pt idx="79507">
                  <c:v>2.4643137254901957</c:v>
                </c:pt>
                <c:pt idx="79508">
                  <c:v>2.4643137254901957</c:v>
                </c:pt>
                <c:pt idx="79509">
                  <c:v>2.4643137254901957</c:v>
                </c:pt>
                <c:pt idx="79510">
                  <c:v>2.4643137254901957</c:v>
                </c:pt>
                <c:pt idx="79511">
                  <c:v>2.4643137254901957</c:v>
                </c:pt>
                <c:pt idx="79512">
                  <c:v>2.4643137254901957</c:v>
                </c:pt>
                <c:pt idx="79513">
                  <c:v>2.4643137254901957</c:v>
                </c:pt>
                <c:pt idx="79514">
                  <c:v>2.4643137254901957</c:v>
                </c:pt>
                <c:pt idx="79515">
                  <c:v>2.4643137254901957</c:v>
                </c:pt>
                <c:pt idx="79516">
                  <c:v>2.4643137254901957</c:v>
                </c:pt>
                <c:pt idx="79517">
                  <c:v>2.4643137254901957</c:v>
                </c:pt>
                <c:pt idx="79518">
                  <c:v>2.4643137254901957</c:v>
                </c:pt>
                <c:pt idx="79519">
                  <c:v>2.6117647058823525</c:v>
                </c:pt>
                <c:pt idx="79520">
                  <c:v>2.6117647058823525</c:v>
                </c:pt>
                <c:pt idx="79521">
                  <c:v>2.6117647058823525</c:v>
                </c:pt>
                <c:pt idx="79522">
                  <c:v>2.6117647058823525</c:v>
                </c:pt>
                <c:pt idx="79523">
                  <c:v>2.6117647058823525</c:v>
                </c:pt>
                <c:pt idx="79524">
                  <c:v>2.6117647058823525</c:v>
                </c:pt>
                <c:pt idx="79525">
                  <c:v>2.6117647058823525</c:v>
                </c:pt>
                <c:pt idx="79526">
                  <c:v>2.6117647058823525</c:v>
                </c:pt>
                <c:pt idx="79527">
                  <c:v>2.6117647058823525</c:v>
                </c:pt>
                <c:pt idx="79528">
                  <c:v>2.6117647058823525</c:v>
                </c:pt>
                <c:pt idx="79529">
                  <c:v>2.6117647058823525</c:v>
                </c:pt>
                <c:pt idx="79530">
                  <c:v>2.6117647058823525</c:v>
                </c:pt>
                <c:pt idx="79531">
                  <c:v>2.6117647058823525</c:v>
                </c:pt>
                <c:pt idx="79532">
                  <c:v>2.6117647058823525</c:v>
                </c:pt>
                <c:pt idx="79533">
                  <c:v>2.6117647058823525</c:v>
                </c:pt>
                <c:pt idx="79534">
                  <c:v>2.6117647058823525</c:v>
                </c:pt>
                <c:pt idx="79535">
                  <c:v>2.6117647058823525</c:v>
                </c:pt>
                <c:pt idx="79536">
                  <c:v>2.6117647058823525</c:v>
                </c:pt>
                <c:pt idx="79537">
                  <c:v>2.6117647058823525</c:v>
                </c:pt>
                <c:pt idx="79538">
                  <c:v>2.6117647058823525</c:v>
                </c:pt>
                <c:pt idx="79539">
                  <c:v>2.6117647058823525</c:v>
                </c:pt>
                <c:pt idx="79540">
                  <c:v>2.6117647058823525</c:v>
                </c:pt>
                <c:pt idx="79541">
                  <c:v>2.6117647058823525</c:v>
                </c:pt>
                <c:pt idx="79542">
                  <c:v>2.6117647058823525</c:v>
                </c:pt>
                <c:pt idx="79543">
                  <c:v>2.6117647058823525</c:v>
                </c:pt>
                <c:pt idx="79544">
                  <c:v>2.6117647058823525</c:v>
                </c:pt>
                <c:pt idx="79545">
                  <c:v>2.6117647058823525</c:v>
                </c:pt>
                <c:pt idx="79546">
                  <c:v>2.6117647058823525</c:v>
                </c:pt>
                <c:pt idx="79547">
                  <c:v>2.6117647058823525</c:v>
                </c:pt>
                <c:pt idx="79548">
                  <c:v>2.6117647058823525</c:v>
                </c:pt>
                <c:pt idx="79549">
                  <c:v>2.6117647058823525</c:v>
                </c:pt>
                <c:pt idx="79550">
                  <c:v>2.6117647058823525</c:v>
                </c:pt>
                <c:pt idx="79551">
                  <c:v>2.6117647058823525</c:v>
                </c:pt>
                <c:pt idx="79552">
                  <c:v>2.6117647058823525</c:v>
                </c:pt>
                <c:pt idx="79553">
                  <c:v>2.6117647058823525</c:v>
                </c:pt>
                <c:pt idx="79554">
                  <c:v>2.6117647058823525</c:v>
                </c:pt>
                <c:pt idx="79555">
                  <c:v>2.6117647058823525</c:v>
                </c:pt>
                <c:pt idx="79556">
                  <c:v>2.6117647058823525</c:v>
                </c:pt>
                <c:pt idx="79557">
                  <c:v>2.4643137254901957</c:v>
                </c:pt>
                <c:pt idx="79558">
                  <c:v>2.4643137254901957</c:v>
                </c:pt>
                <c:pt idx="79559">
                  <c:v>2.4643137254901957</c:v>
                </c:pt>
                <c:pt idx="79560">
                  <c:v>2.4643137254901957</c:v>
                </c:pt>
                <c:pt idx="79561">
                  <c:v>2.4643137254901957</c:v>
                </c:pt>
                <c:pt idx="79562">
                  <c:v>2.4643137254901957</c:v>
                </c:pt>
                <c:pt idx="79563">
                  <c:v>2.4643137254901957</c:v>
                </c:pt>
                <c:pt idx="79564">
                  <c:v>2.4643137254901957</c:v>
                </c:pt>
                <c:pt idx="79565">
                  <c:v>2.4643137254901957</c:v>
                </c:pt>
                <c:pt idx="79566">
                  <c:v>2.4643137254901957</c:v>
                </c:pt>
                <c:pt idx="79567">
                  <c:v>2.4643137254901957</c:v>
                </c:pt>
                <c:pt idx="79568">
                  <c:v>2.4643137254901957</c:v>
                </c:pt>
                <c:pt idx="79569">
                  <c:v>2.4643137254901957</c:v>
                </c:pt>
                <c:pt idx="79570">
                  <c:v>2.4643137254901957</c:v>
                </c:pt>
                <c:pt idx="79571">
                  <c:v>2.4643137254901957</c:v>
                </c:pt>
                <c:pt idx="79572">
                  <c:v>2.4643137254901957</c:v>
                </c:pt>
                <c:pt idx="79573">
                  <c:v>2.4643137254901957</c:v>
                </c:pt>
                <c:pt idx="79574">
                  <c:v>2.4643137254901957</c:v>
                </c:pt>
                <c:pt idx="79575">
                  <c:v>2.4643137254901957</c:v>
                </c:pt>
                <c:pt idx="79576">
                  <c:v>2.4643137254901957</c:v>
                </c:pt>
                <c:pt idx="79577">
                  <c:v>2.4643137254901957</c:v>
                </c:pt>
                <c:pt idx="79578">
                  <c:v>2.4643137254901957</c:v>
                </c:pt>
                <c:pt idx="79579">
                  <c:v>2.4643137254901957</c:v>
                </c:pt>
                <c:pt idx="79580">
                  <c:v>2.4643137254901957</c:v>
                </c:pt>
                <c:pt idx="79581">
                  <c:v>2.4643137254901957</c:v>
                </c:pt>
                <c:pt idx="79582">
                  <c:v>2.4643137254901957</c:v>
                </c:pt>
                <c:pt idx="79583">
                  <c:v>2.4643137254901957</c:v>
                </c:pt>
                <c:pt idx="79584">
                  <c:v>2.4643137254901957</c:v>
                </c:pt>
                <c:pt idx="79585">
                  <c:v>2.4643137254901957</c:v>
                </c:pt>
                <c:pt idx="79586">
                  <c:v>2.4643137254901957</c:v>
                </c:pt>
                <c:pt idx="79587">
                  <c:v>2.4643137254901957</c:v>
                </c:pt>
                <c:pt idx="79588">
                  <c:v>2.4643137254901957</c:v>
                </c:pt>
                <c:pt idx="79589">
                  <c:v>2.4643137254901957</c:v>
                </c:pt>
                <c:pt idx="79590">
                  <c:v>2.4643137254901957</c:v>
                </c:pt>
                <c:pt idx="79591">
                  <c:v>2.4643137254901957</c:v>
                </c:pt>
                <c:pt idx="79592">
                  <c:v>2.4643137254901957</c:v>
                </c:pt>
                <c:pt idx="79593">
                  <c:v>2.4643137254901957</c:v>
                </c:pt>
                <c:pt idx="79594">
                  <c:v>2.4643137254901957</c:v>
                </c:pt>
                <c:pt idx="79595">
                  <c:v>2.4643137254901957</c:v>
                </c:pt>
                <c:pt idx="79596">
                  <c:v>2.4643137254901957</c:v>
                </c:pt>
                <c:pt idx="79597">
                  <c:v>2.4643137254901957</c:v>
                </c:pt>
                <c:pt idx="79598">
                  <c:v>2.4643137254901957</c:v>
                </c:pt>
                <c:pt idx="79599">
                  <c:v>2.4643137254901957</c:v>
                </c:pt>
                <c:pt idx="79600">
                  <c:v>2.4643137254901957</c:v>
                </c:pt>
                <c:pt idx="79601">
                  <c:v>2.4643137254901957</c:v>
                </c:pt>
                <c:pt idx="79602">
                  <c:v>2.4643137254901957</c:v>
                </c:pt>
                <c:pt idx="79603">
                  <c:v>2.4643137254901957</c:v>
                </c:pt>
                <c:pt idx="79604">
                  <c:v>2.4643137254901957</c:v>
                </c:pt>
                <c:pt idx="79605">
                  <c:v>2.4643137254901957</c:v>
                </c:pt>
                <c:pt idx="79606">
                  <c:v>2.4643137254901957</c:v>
                </c:pt>
                <c:pt idx="79607">
                  <c:v>2.4643137254901957</c:v>
                </c:pt>
                <c:pt idx="79608">
                  <c:v>2.4643137254901957</c:v>
                </c:pt>
                <c:pt idx="79609">
                  <c:v>2.4643137254901957</c:v>
                </c:pt>
                <c:pt idx="79610">
                  <c:v>2.4643137254901957</c:v>
                </c:pt>
                <c:pt idx="79611">
                  <c:v>2.4643137254901957</c:v>
                </c:pt>
                <c:pt idx="79612">
                  <c:v>2.4643137254901957</c:v>
                </c:pt>
                <c:pt idx="79613">
                  <c:v>2.4643137254901957</c:v>
                </c:pt>
                <c:pt idx="79614">
                  <c:v>2.4643137254901957</c:v>
                </c:pt>
                <c:pt idx="79615">
                  <c:v>2.6117647058823525</c:v>
                </c:pt>
                <c:pt idx="79616">
                  <c:v>2.6117647058823525</c:v>
                </c:pt>
                <c:pt idx="79617">
                  <c:v>2.6117647058823525</c:v>
                </c:pt>
                <c:pt idx="79618">
                  <c:v>2.6117647058823525</c:v>
                </c:pt>
                <c:pt idx="79619">
                  <c:v>2.6117647058823525</c:v>
                </c:pt>
                <c:pt idx="79620">
                  <c:v>2.6117647058823525</c:v>
                </c:pt>
                <c:pt idx="79621">
                  <c:v>2.6117647058823525</c:v>
                </c:pt>
                <c:pt idx="79622">
                  <c:v>2.6117647058823525</c:v>
                </c:pt>
                <c:pt idx="79623">
                  <c:v>2.6117647058823525</c:v>
                </c:pt>
                <c:pt idx="79624">
                  <c:v>2.6117647058823525</c:v>
                </c:pt>
                <c:pt idx="79625">
                  <c:v>2.6117647058823525</c:v>
                </c:pt>
                <c:pt idx="79626">
                  <c:v>2.6117647058823525</c:v>
                </c:pt>
                <c:pt idx="79627">
                  <c:v>2.6117647058823525</c:v>
                </c:pt>
                <c:pt idx="79628">
                  <c:v>2.6117647058823525</c:v>
                </c:pt>
                <c:pt idx="79629">
                  <c:v>2.6117647058823525</c:v>
                </c:pt>
                <c:pt idx="79630">
                  <c:v>2.6117647058823525</c:v>
                </c:pt>
                <c:pt idx="79631">
                  <c:v>2.6117647058823525</c:v>
                </c:pt>
                <c:pt idx="79632">
                  <c:v>2.6117647058823525</c:v>
                </c:pt>
                <c:pt idx="79633">
                  <c:v>2.6117647058823525</c:v>
                </c:pt>
                <c:pt idx="79634">
                  <c:v>2.6117647058823525</c:v>
                </c:pt>
                <c:pt idx="79635">
                  <c:v>2.6117647058823525</c:v>
                </c:pt>
                <c:pt idx="79636">
                  <c:v>2.6117647058823525</c:v>
                </c:pt>
                <c:pt idx="79637">
                  <c:v>2.6117647058823525</c:v>
                </c:pt>
                <c:pt idx="79638">
                  <c:v>2.6117647058823525</c:v>
                </c:pt>
                <c:pt idx="79639">
                  <c:v>2.6117647058823525</c:v>
                </c:pt>
                <c:pt idx="79640">
                  <c:v>2.6117647058823525</c:v>
                </c:pt>
                <c:pt idx="79641">
                  <c:v>2.6117647058823525</c:v>
                </c:pt>
                <c:pt idx="79642">
                  <c:v>2.6117647058823525</c:v>
                </c:pt>
                <c:pt idx="79643">
                  <c:v>2.6117647058823525</c:v>
                </c:pt>
                <c:pt idx="79644">
                  <c:v>2.6117647058823525</c:v>
                </c:pt>
                <c:pt idx="79645">
                  <c:v>2.6117647058823525</c:v>
                </c:pt>
                <c:pt idx="79646">
                  <c:v>2.6117647058823525</c:v>
                </c:pt>
                <c:pt idx="79647">
                  <c:v>2.6117647058823525</c:v>
                </c:pt>
                <c:pt idx="79648">
                  <c:v>2.6117647058823525</c:v>
                </c:pt>
                <c:pt idx="79649">
                  <c:v>2.6117647058823525</c:v>
                </c:pt>
                <c:pt idx="79650">
                  <c:v>2.6117647058823525</c:v>
                </c:pt>
                <c:pt idx="79651">
                  <c:v>2.6117647058823525</c:v>
                </c:pt>
                <c:pt idx="79652">
                  <c:v>2.6117647058823525</c:v>
                </c:pt>
                <c:pt idx="79653">
                  <c:v>2.6117647058823525</c:v>
                </c:pt>
                <c:pt idx="79654">
                  <c:v>2.4643137254901957</c:v>
                </c:pt>
                <c:pt idx="79655">
                  <c:v>2.4643137254901957</c:v>
                </c:pt>
                <c:pt idx="79656">
                  <c:v>2.4643137254901957</c:v>
                </c:pt>
                <c:pt idx="79657">
                  <c:v>2.4643137254901957</c:v>
                </c:pt>
                <c:pt idx="79658">
                  <c:v>2.4643137254901957</c:v>
                </c:pt>
                <c:pt idx="79659">
                  <c:v>2.4643137254901957</c:v>
                </c:pt>
                <c:pt idx="79660">
                  <c:v>2.4643137254901957</c:v>
                </c:pt>
                <c:pt idx="79661">
                  <c:v>2.4643137254901957</c:v>
                </c:pt>
                <c:pt idx="79662">
                  <c:v>2.4643137254901957</c:v>
                </c:pt>
                <c:pt idx="79663">
                  <c:v>2.4643137254901957</c:v>
                </c:pt>
                <c:pt idx="79664">
                  <c:v>2.4643137254901957</c:v>
                </c:pt>
                <c:pt idx="79665">
                  <c:v>2.4643137254901957</c:v>
                </c:pt>
                <c:pt idx="79666">
                  <c:v>2.4643137254901957</c:v>
                </c:pt>
                <c:pt idx="79667">
                  <c:v>2.4643137254901957</c:v>
                </c:pt>
                <c:pt idx="79668">
                  <c:v>2.4643137254901957</c:v>
                </c:pt>
                <c:pt idx="79669">
                  <c:v>2.4643137254901957</c:v>
                </c:pt>
                <c:pt idx="79670">
                  <c:v>2.4643137254901957</c:v>
                </c:pt>
                <c:pt idx="79671">
                  <c:v>2.4643137254901957</c:v>
                </c:pt>
                <c:pt idx="79672">
                  <c:v>2.4643137254901957</c:v>
                </c:pt>
                <c:pt idx="79673">
                  <c:v>2.4643137254901957</c:v>
                </c:pt>
                <c:pt idx="79674">
                  <c:v>2.4643137254901957</c:v>
                </c:pt>
                <c:pt idx="79675">
                  <c:v>2.4643137254901957</c:v>
                </c:pt>
                <c:pt idx="79676">
                  <c:v>2.4643137254901957</c:v>
                </c:pt>
                <c:pt idx="79677">
                  <c:v>2.4643137254901957</c:v>
                </c:pt>
                <c:pt idx="79678">
                  <c:v>2.4643137254901957</c:v>
                </c:pt>
                <c:pt idx="79679">
                  <c:v>2.4643137254901957</c:v>
                </c:pt>
                <c:pt idx="79680">
                  <c:v>2.4643137254901957</c:v>
                </c:pt>
                <c:pt idx="79681">
                  <c:v>2.4643137254901957</c:v>
                </c:pt>
                <c:pt idx="79682">
                  <c:v>2.4643137254901957</c:v>
                </c:pt>
                <c:pt idx="79683">
                  <c:v>2.4643137254901957</c:v>
                </c:pt>
                <c:pt idx="79684">
                  <c:v>2.4643137254901957</c:v>
                </c:pt>
                <c:pt idx="79685">
                  <c:v>2.4643137254901957</c:v>
                </c:pt>
                <c:pt idx="79686">
                  <c:v>2.4643137254901957</c:v>
                </c:pt>
                <c:pt idx="79687">
                  <c:v>2.4643137254901957</c:v>
                </c:pt>
                <c:pt idx="79688">
                  <c:v>2.4643137254901957</c:v>
                </c:pt>
                <c:pt idx="79689">
                  <c:v>2.4643137254901957</c:v>
                </c:pt>
                <c:pt idx="79690">
                  <c:v>2.4643137254901957</c:v>
                </c:pt>
                <c:pt idx="79691">
                  <c:v>2.4643137254901957</c:v>
                </c:pt>
                <c:pt idx="79692">
                  <c:v>2.4643137254901957</c:v>
                </c:pt>
                <c:pt idx="79693">
                  <c:v>2.4643137254901957</c:v>
                </c:pt>
                <c:pt idx="79694">
                  <c:v>2.4643137254901957</c:v>
                </c:pt>
                <c:pt idx="79695">
                  <c:v>2.4643137254901957</c:v>
                </c:pt>
                <c:pt idx="79696">
                  <c:v>2.4643137254901957</c:v>
                </c:pt>
                <c:pt idx="79697">
                  <c:v>2.4643137254901957</c:v>
                </c:pt>
                <c:pt idx="79698">
                  <c:v>2.4643137254901957</c:v>
                </c:pt>
                <c:pt idx="79699">
                  <c:v>2.4643137254901957</c:v>
                </c:pt>
                <c:pt idx="79700">
                  <c:v>2.4643137254901957</c:v>
                </c:pt>
                <c:pt idx="79701">
                  <c:v>2.4643137254901957</c:v>
                </c:pt>
                <c:pt idx="79702">
                  <c:v>2.4643137254901957</c:v>
                </c:pt>
                <c:pt idx="79703">
                  <c:v>2.4643137254901957</c:v>
                </c:pt>
                <c:pt idx="79704">
                  <c:v>2.4643137254901957</c:v>
                </c:pt>
                <c:pt idx="79705">
                  <c:v>2.4643137254901957</c:v>
                </c:pt>
                <c:pt idx="79706">
                  <c:v>2.4643137254901957</c:v>
                </c:pt>
                <c:pt idx="79707">
                  <c:v>2.4643137254901957</c:v>
                </c:pt>
                <c:pt idx="79708">
                  <c:v>2.6117647058823525</c:v>
                </c:pt>
                <c:pt idx="79709">
                  <c:v>2.6117647058823525</c:v>
                </c:pt>
                <c:pt idx="79710">
                  <c:v>2.6117647058823525</c:v>
                </c:pt>
                <c:pt idx="79711">
                  <c:v>2.6117647058823525</c:v>
                </c:pt>
                <c:pt idx="79712">
                  <c:v>2.6117647058823525</c:v>
                </c:pt>
                <c:pt idx="79713">
                  <c:v>2.6117647058823525</c:v>
                </c:pt>
                <c:pt idx="79714">
                  <c:v>2.6117647058823525</c:v>
                </c:pt>
                <c:pt idx="79715">
                  <c:v>2.6117647058823525</c:v>
                </c:pt>
                <c:pt idx="79716">
                  <c:v>2.6117647058823525</c:v>
                </c:pt>
                <c:pt idx="79717">
                  <c:v>2.6117647058823525</c:v>
                </c:pt>
                <c:pt idx="79718">
                  <c:v>2.6117647058823525</c:v>
                </c:pt>
                <c:pt idx="79719">
                  <c:v>2.6117647058823525</c:v>
                </c:pt>
                <c:pt idx="79720">
                  <c:v>2.6117647058823525</c:v>
                </c:pt>
                <c:pt idx="79721">
                  <c:v>2.6117647058823525</c:v>
                </c:pt>
                <c:pt idx="79722">
                  <c:v>2.6117647058823525</c:v>
                </c:pt>
                <c:pt idx="79723">
                  <c:v>2.6117647058823525</c:v>
                </c:pt>
                <c:pt idx="79724">
                  <c:v>2.6117647058823525</c:v>
                </c:pt>
                <c:pt idx="79725">
                  <c:v>2.6117647058823525</c:v>
                </c:pt>
                <c:pt idx="79726">
                  <c:v>2.6117647058823525</c:v>
                </c:pt>
                <c:pt idx="79727">
                  <c:v>2.6117647058823525</c:v>
                </c:pt>
                <c:pt idx="79728">
                  <c:v>2.6117647058823525</c:v>
                </c:pt>
                <c:pt idx="79729">
                  <c:v>2.6117647058823525</c:v>
                </c:pt>
                <c:pt idx="79730">
                  <c:v>2.6117647058823525</c:v>
                </c:pt>
                <c:pt idx="79731">
                  <c:v>2.6117647058823525</c:v>
                </c:pt>
                <c:pt idx="79732">
                  <c:v>2.6117647058823525</c:v>
                </c:pt>
                <c:pt idx="79733">
                  <c:v>2.6117647058823525</c:v>
                </c:pt>
                <c:pt idx="79734">
                  <c:v>2.6117647058823525</c:v>
                </c:pt>
                <c:pt idx="79735">
                  <c:v>2.6117647058823525</c:v>
                </c:pt>
                <c:pt idx="79736">
                  <c:v>2.6117647058823525</c:v>
                </c:pt>
                <c:pt idx="79737">
                  <c:v>2.6117647058823525</c:v>
                </c:pt>
                <c:pt idx="79738">
                  <c:v>2.6117647058823525</c:v>
                </c:pt>
                <c:pt idx="79739">
                  <c:v>2.6117647058823525</c:v>
                </c:pt>
                <c:pt idx="79740">
                  <c:v>2.6117647058823525</c:v>
                </c:pt>
                <c:pt idx="79741">
                  <c:v>2.6117647058823525</c:v>
                </c:pt>
                <c:pt idx="79742">
                  <c:v>2.6117647058823525</c:v>
                </c:pt>
                <c:pt idx="79743">
                  <c:v>2.6117647058823525</c:v>
                </c:pt>
                <c:pt idx="79744">
                  <c:v>2.6117647058823525</c:v>
                </c:pt>
                <c:pt idx="79745">
                  <c:v>2.6117647058823525</c:v>
                </c:pt>
                <c:pt idx="79746">
                  <c:v>2.6117647058823525</c:v>
                </c:pt>
                <c:pt idx="79747">
                  <c:v>2.6117647058823525</c:v>
                </c:pt>
                <c:pt idx="79748">
                  <c:v>2.6117647058823525</c:v>
                </c:pt>
                <c:pt idx="79749">
                  <c:v>2.6117647058823525</c:v>
                </c:pt>
                <c:pt idx="79750">
                  <c:v>2.6117647058823525</c:v>
                </c:pt>
                <c:pt idx="79751">
                  <c:v>2.4643137254901957</c:v>
                </c:pt>
                <c:pt idx="79752">
                  <c:v>2.4643137254901957</c:v>
                </c:pt>
                <c:pt idx="79753">
                  <c:v>2.4643137254901957</c:v>
                </c:pt>
                <c:pt idx="79754">
                  <c:v>2.4643137254901957</c:v>
                </c:pt>
                <c:pt idx="79755">
                  <c:v>2.4643137254901957</c:v>
                </c:pt>
                <c:pt idx="79756">
                  <c:v>2.4643137254901957</c:v>
                </c:pt>
                <c:pt idx="79757">
                  <c:v>2.4643137254901957</c:v>
                </c:pt>
                <c:pt idx="79758">
                  <c:v>2.4643137254901957</c:v>
                </c:pt>
                <c:pt idx="79759">
                  <c:v>2.4643137254901957</c:v>
                </c:pt>
                <c:pt idx="79760">
                  <c:v>2.4643137254901957</c:v>
                </c:pt>
                <c:pt idx="79761">
                  <c:v>2.4643137254901957</c:v>
                </c:pt>
                <c:pt idx="79762">
                  <c:v>2.4643137254901957</c:v>
                </c:pt>
                <c:pt idx="79763">
                  <c:v>2.4643137254901957</c:v>
                </c:pt>
                <c:pt idx="79764">
                  <c:v>2.4643137254901957</c:v>
                </c:pt>
                <c:pt idx="79765">
                  <c:v>2.4643137254901957</c:v>
                </c:pt>
                <c:pt idx="79766">
                  <c:v>2.4643137254901957</c:v>
                </c:pt>
                <c:pt idx="79767">
                  <c:v>2.4643137254901957</c:v>
                </c:pt>
                <c:pt idx="79768">
                  <c:v>2.4643137254901957</c:v>
                </c:pt>
                <c:pt idx="79769">
                  <c:v>2.4643137254901957</c:v>
                </c:pt>
                <c:pt idx="79770">
                  <c:v>2.4643137254901957</c:v>
                </c:pt>
                <c:pt idx="79771">
                  <c:v>2.4643137254901957</c:v>
                </c:pt>
                <c:pt idx="79772">
                  <c:v>2.4643137254901957</c:v>
                </c:pt>
                <c:pt idx="79773">
                  <c:v>2.4643137254901957</c:v>
                </c:pt>
                <c:pt idx="79774">
                  <c:v>2.4643137254901957</c:v>
                </c:pt>
                <c:pt idx="79775">
                  <c:v>2.4643137254901957</c:v>
                </c:pt>
                <c:pt idx="79776">
                  <c:v>2.4643137254901957</c:v>
                </c:pt>
                <c:pt idx="79777">
                  <c:v>2.4643137254901957</c:v>
                </c:pt>
                <c:pt idx="79778">
                  <c:v>2.4643137254901957</c:v>
                </c:pt>
                <c:pt idx="79779">
                  <c:v>2.4643137254901957</c:v>
                </c:pt>
                <c:pt idx="79780">
                  <c:v>2.4643137254901957</c:v>
                </c:pt>
                <c:pt idx="79781">
                  <c:v>2.4643137254901957</c:v>
                </c:pt>
                <c:pt idx="79782">
                  <c:v>2.4643137254901957</c:v>
                </c:pt>
                <c:pt idx="79783">
                  <c:v>2.4643137254901957</c:v>
                </c:pt>
                <c:pt idx="79784">
                  <c:v>2.4643137254901957</c:v>
                </c:pt>
                <c:pt idx="79785">
                  <c:v>2.4643137254901957</c:v>
                </c:pt>
                <c:pt idx="79786">
                  <c:v>2.4643137254901957</c:v>
                </c:pt>
                <c:pt idx="79787">
                  <c:v>2.4643137254901957</c:v>
                </c:pt>
                <c:pt idx="79788">
                  <c:v>2.4643137254901957</c:v>
                </c:pt>
                <c:pt idx="79789">
                  <c:v>2.4643137254901957</c:v>
                </c:pt>
                <c:pt idx="79790">
                  <c:v>2.4643137254901957</c:v>
                </c:pt>
                <c:pt idx="79791">
                  <c:v>2.4643137254901957</c:v>
                </c:pt>
                <c:pt idx="79792">
                  <c:v>2.4643137254901957</c:v>
                </c:pt>
                <c:pt idx="79793">
                  <c:v>2.4643137254901957</c:v>
                </c:pt>
                <c:pt idx="79794">
                  <c:v>2.4643137254901957</c:v>
                </c:pt>
                <c:pt idx="79795">
                  <c:v>2.4643137254901957</c:v>
                </c:pt>
                <c:pt idx="79796">
                  <c:v>2.4643137254901957</c:v>
                </c:pt>
                <c:pt idx="79797">
                  <c:v>2.4643137254901957</c:v>
                </c:pt>
                <c:pt idx="79798">
                  <c:v>2.4643137254901957</c:v>
                </c:pt>
                <c:pt idx="79799">
                  <c:v>2.4643137254901957</c:v>
                </c:pt>
                <c:pt idx="79800">
                  <c:v>2.4643137254901957</c:v>
                </c:pt>
                <c:pt idx="79801">
                  <c:v>2.4643137254901957</c:v>
                </c:pt>
                <c:pt idx="79802">
                  <c:v>2.4643137254901957</c:v>
                </c:pt>
                <c:pt idx="79803">
                  <c:v>2.4643137254901957</c:v>
                </c:pt>
                <c:pt idx="79804">
                  <c:v>2.6117647058823525</c:v>
                </c:pt>
                <c:pt idx="79805">
                  <c:v>2.6117647058823525</c:v>
                </c:pt>
                <c:pt idx="79806">
                  <c:v>2.6117647058823525</c:v>
                </c:pt>
                <c:pt idx="79807">
                  <c:v>2.6117647058823525</c:v>
                </c:pt>
                <c:pt idx="79808">
                  <c:v>2.6117647058823525</c:v>
                </c:pt>
                <c:pt idx="79809">
                  <c:v>2.6117647058823525</c:v>
                </c:pt>
                <c:pt idx="79810">
                  <c:v>2.6117647058823525</c:v>
                </c:pt>
                <c:pt idx="79811">
                  <c:v>2.6117647058823525</c:v>
                </c:pt>
                <c:pt idx="79812">
                  <c:v>2.6117647058823525</c:v>
                </c:pt>
                <c:pt idx="79813">
                  <c:v>2.6117647058823525</c:v>
                </c:pt>
                <c:pt idx="79814">
                  <c:v>2.6117647058823525</c:v>
                </c:pt>
                <c:pt idx="79815">
                  <c:v>2.6117647058823525</c:v>
                </c:pt>
                <c:pt idx="79816">
                  <c:v>2.6117647058823525</c:v>
                </c:pt>
                <c:pt idx="79817">
                  <c:v>2.6117647058823525</c:v>
                </c:pt>
                <c:pt idx="79818">
                  <c:v>2.6117647058823525</c:v>
                </c:pt>
                <c:pt idx="79819">
                  <c:v>2.6117647058823525</c:v>
                </c:pt>
                <c:pt idx="79820">
                  <c:v>2.6117647058823525</c:v>
                </c:pt>
                <c:pt idx="79821">
                  <c:v>2.6117647058823525</c:v>
                </c:pt>
                <c:pt idx="79822">
                  <c:v>2.6117647058823525</c:v>
                </c:pt>
                <c:pt idx="79823">
                  <c:v>2.6117647058823525</c:v>
                </c:pt>
                <c:pt idx="79824">
                  <c:v>2.6117647058823525</c:v>
                </c:pt>
                <c:pt idx="79825">
                  <c:v>2.6117647058823525</c:v>
                </c:pt>
                <c:pt idx="79826">
                  <c:v>2.6117647058823525</c:v>
                </c:pt>
                <c:pt idx="79827">
                  <c:v>2.6117647058823525</c:v>
                </c:pt>
                <c:pt idx="79828">
                  <c:v>2.6117647058823525</c:v>
                </c:pt>
                <c:pt idx="79829">
                  <c:v>2.6117647058823525</c:v>
                </c:pt>
                <c:pt idx="79830">
                  <c:v>2.6117647058823525</c:v>
                </c:pt>
                <c:pt idx="79831">
                  <c:v>2.6117647058823525</c:v>
                </c:pt>
                <c:pt idx="79832">
                  <c:v>2.6117647058823525</c:v>
                </c:pt>
                <c:pt idx="79833">
                  <c:v>2.6117647058823525</c:v>
                </c:pt>
                <c:pt idx="79834">
                  <c:v>2.6117647058823525</c:v>
                </c:pt>
                <c:pt idx="79835">
                  <c:v>2.6117647058823525</c:v>
                </c:pt>
                <c:pt idx="79836">
                  <c:v>2.6117647058823525</c:v>
                </c:pt>
                <c:pt idx="79837">
                  <c:v>2.6117647058823525</c:v>
                </c:pt>
                <c:pt idx="79838">
                  <c:v>2.6117647058823525</c:v>
                </c:pt>
                <c:pt idx="79839">
                  <c:v>2.6117647058823525</c:v>
                </c:pt>
                <c:pt idx="79840">
                  <c:v>2.6117647058823525</c:v>
                </c:pt>
                <c:pt idx="79841">
                  <c:v>2.6117647058823525</c:v>
                </c:pt>
                <c:pt idx="79842">
                  <c:v>2.6117647058823525</c:v>
                </c:pt>
                <c:pt idx="79843">
                  <c:v>2.6117647058823525</c:v>
                </c:pt>
                <c:pt idx="79844">
                  <c:v>2.6117647058823525</c:v>
                </c:pt>
                <c:pt idx="79845">
                  <c:v>2.4643137254901957</c:v>
                </c:pt>
                <c:pt idx="79846">
                  <c:v>2.4643137254901957</c:v>
                </c:pt>
                <c:pt idx="79847">
                  <c:v>2.4643137254901957</c:v>
                </c:pt>
                <c:pt idx="79848">
                  <c:v>2.4643137254901957</c:v>
                </c:pt>
                <c:pt idx="79849">
                  <c:v>2.4643137254901957</c:v>
                </c:pt>
                <c:pt idx="79850">
                  <c:v>2.4643137254901957</c:v>
                </c:pt>
                <c:pt idx="79851">
                  <c:v>2.4643137254901957</c:v>
                </c:pt>
                <c:pt idx="79852">
                  <c:v>2.4643137254901957</c:v>
                </c:pt>
                <c:pt idx="79853">
                  <c:v>2.4643137254901957</c:v>
                </c:pt>
                <c:pt idx="79854">
                  <c:v>2.4643137254901957</c:v>
                </c:pt>
                <c:pt idx="79855">
                  <c:v>2.4643137254901957</c:v>
                </c:pt>
                <c:pt idx="79856">
                  <c:v>2.4643137254901957</c:v>
                </c:pt>
                <c:pt idx="79857">
                  <c:v>2.4643137254901957</c:v>
                </c:pt>
                <c:pt idx="79858">
                  <c:v>2.4643137254901957</c:v>
                </c:pt>
                <c:pt idx="79859">
                  <c:v>2.4643137254901957</c:v>
                </c:pt>
                <c:pt idx="79860">
                  <c:v>2.4643137254901957</c:v>
                </c:pt>
                <c:pt idx="79861">
                  <c:v>2.4643137254901957</c:v>
                </c:pt>
                <c:pt idx="79862">
                  <c:v>2.4643137254901957</c:v>
                </c:pt>
                <c:pt idx="79863">
                  <c:v>2.4643137254901957</c:v>
                </c:pt>
                <c:pt idx="79864">
                  <c:v>2.4643137254901957</c:v>
                </c:pt>
                <c:pt idx="79865">
                  <c:v>2.4643137254901957</c:v>
                </c:pt>
                <c:pt idx="79866">
                  <c:v>2.4643137254901957</c:v>
                </c:pt>
                <c:pt idx="79867">
                  <c:v>2.4643137254901957</c:v>
                </c:pt>
                <c:pt idx="79868">
                  <c:v>2.4643137254901957</c:v>
                </c:pt>
                <c:pt idx="79869">
                  <c:v>2.4643137254901957</c:v>
                </c:pt>
                <c:pt idx="79870">
                  <c:v>2.4643137254901957</c:v>
                </c:pt>
                <c:pt idx="79871">
                  <c:v>2.4643137254901957</c:v>
                </c:pt>
                <c:pt idx="79872">
                  <c:v>2.4643137254901957</c:v>
                </c:pt>
                <c:pt idx="79873">
                  <c:v>2.4643137254901957</c:v>
                </c:pt>
                <c:pt idx="79874">
                  <c:v>2.4643137254901957</c:v>
                </c:pt>
                <c:pt idx="79875">
                  <c:v>2.4643137254901957</c:v>
                </c:pt>
                <c:pt idx="79876">
                  <c:v>2.4643137254901957</c:v>
                </c:pt>
                <c:pt idx="79877">
                  <c:v>2.4643137254901957</c:v>
                </c:pt>
                <c:pt idx="79878">
                  <c:v>2.4643137254901957</c:v>
                </c:pt>
                <c:pt idx="79879">
                  <c:v>2.4643137254901957</c:v>
                </c:pt>
                <c:pt idx="79880">
                  <c:v>2.4643137254901957</c:v>
                </c:pt>
                <c:pt idx="79881">
                  <c:v>2.4643137254901957</c:v>
                </c:pt>
                <c:pt idx="79882">
                  <c:v>2.4643137254901957</c:v>
                </c:pt>
                <c:pt idx="79883">
                  <c:v>2.4643137254901957</c:v>
                </c:pt>
                <c:pt idx="79884">
                  <c:v>2.4643137254901957</c:v>
                </c:pt>
                <c:pt idx="79885">
                  <c:v>2.4643137254901957</c:v>
                </c:pt>
                <c:pt idx="79886">
                  <c:v>2.4643137254901957</c:v>
                </c:pt>
                <c:pt idx="79887">
                  <c:v>2.4643137254901957</c:v>
                </c:pt>
                <c:pt idx="79888">
                  <c:v>2.4643137254901957</c:v>
                </c:pt>
                <c:pt idx="79889">
                  <c:v>2.4643137254901957</c:v>
                </c:pt>
                <c:pt idx="79890">
                  <c:v>2.4643137254901957</c:v>
                </c:pt>
                <c:pt idx="79891">
                  <c:v>2.4643137254901957</c:v>
                </c:pt>
                <c:pt idx="79892">
                  <c:v>2.4643137254901957</c:v>
                </c:pt>
                <c:pt idx="79893">
                  <c:v>2.4643137254901957</c:v>
                </c:pt>
                <c:pt idx="79894">
                  <c:v>2.4643137254901957</c:v>
                </c:pt>
                <c:pt idx="79895">
                  <c:v>2.4643137254901957</c:v>
                </c:pt>
                <c:pt idx="79896">
                  <c:v>2.4643137254901957</c:v>
                </c:pt>
                <c:pt idx="79897">
                  <c:v>2.4643137254901957</c:v>
                </c:pt>
                <c:pt idx="79898">
                  <c:v>2.4643137254901957</c:v>
                </c:pt>
                <c:pt idx="79899">
                  <c:v>2.6117647058823525</c:v>
                </c:pt>
                <c:pt idx="79900">
                  <c:v>2.6117647058823525</c:v>
                </c:pt>
                <c:pt idx="79901">
                  <c:v>2.6117647058823525</c:v>
                </c:pt>
                <c:pt idx="79902">
                  <c:v>2.6117647058823525</c:v>
                </c:pt>
                <c:pt idx="79903">
                  <c:v>2.6117647058823525</c:v>
                </c:pt>
                <c:pt idx="79904">
                  <c:v>2.6117647058823525</c:v>
                </c:pt>
                <c:pt idx="79905">
                  <c:v>2.6117647058823525</c:v>
                </c:pt>
                <c:pt idx="79906">
                  <c:v>2.6117647058823525</c:v>
                </c:pt>
                <c:pt idx="79907">
                  <c:v>2.6117647058823525</c:v>
                </c:pt>
                <c:pt idx="79908">
                  <c:v>2.6117647058823525</c:v>
                </c:pt>
                <c:pt idx="79909">
                  <c:v>2.6117647058823525</c:v>
                </c:pt>
                <c:pt idx="79910">
                  <c:v>2.6117647058823525</c:v>
                </c:pt>
                <c:pt idx="79911">
                  <c:v>2.6117647058823525</c:v>
                </c:pt>
                <c:pt idx="79912">
                  <c:v>2.6117647058823525</c:v>
                </c:pt>
                <c:pt idx="79913">
                  <c:v>2.6117647058823525</c:v>
                </c:pt>
                <c:pt idx="79914">
                  <c:v>2.6117647058823525</c:v>
                </c:pt>
                <c:pt idx="79915">
                  <c:v>2.6117647058823525</c:v>
                </c:pt>
                <c:pt idx="79916">
                  <c:v>2.6117647058823525</c:v>
                </c:pt>
                <c:pt idx="79917">
                  <c:v>2.6117647058823525</c:v>
                </c:pt>
                <c:pt idx="79918">
                  <c:v>2.6117647058823525</c:v>
                </c:pt>
                <c:pt idx="79919">
                  <c:v>2.6117647058823525</c:v>
                </c:pt>
                <c:pt idx="79920">
                  <c:v>2.6117647058823525</c:v>
                </c:pt>
                <c:pt idx="79921">
                  <c:v>2.6117647058823525</c:v>
                </c:pt>
                <c:pt idx="79922">
                  <c:v>2.6117647058823525</c:v>
                </c:pt>
                <c:pt idx="79923">
                  <c:v>2.6117647058823525</c:v>
                </c:pt>
                <c:pt idx="79924">
                  <c:v>2.6117647058823525</c:v>
                </c:pt>
                <c:pt idx="79925">
                  <c:v>2.6117647058823525</c:v>
                </c:pt>
                <c:pt idx="79926">
                  <c:v>2.6117647058823525</c:v>
                </c:pt>
                <c:pt idx="79927">
                  <c:v>2.6117647058823525</c:v>
                </c:pt>
                <c:pt idx="79928">
                  <c:v>2.6117647058823525</c:v>
                </c:pt>
                <c:pt idx="79929">
                  <c:v>2.6117647058823525</c:v>
                </c:pt>
                <c:pt idx="79930">
                  <c:v>2.6117647058823525</c:v>
                </c:pt>
                <c:pt idx="79931">
                  <c:v>2.6117647058823525</c:v>
                </c:pt>
                <c:pt idx="79932">
                  <c:v>2.6117647058823525</c:v>
                </c:pt>
                <c:pt idx="79933">
                  <c:v>2.6117647058823525</c:v>
                </c:pt>
                <c:pt idx="79934">
                  <c:v>2.6117647058823525</c:v>
                </c:pt>
                <c:pt idx="79935">
                  <c:v>2.6117647058823525</c:v>
                </c:pt>
                <c:pt idx="79936">
                  <c:v>2.6117647058823525</c:v>
                </c:pt>
                <c:pt idx="79937">
                  <c:v>2.6117647058823525</c:v>
                </c:pt>
                <c:pt idx="79938">
                  <c:v>2.6117647058823525</c:v>
                </c:pt>
                <c:pt idx="79939">
                  <c:v>2.6117647058823525</c:v>
                </c:pt>
                <c:pt idx="79940">
                  <c:v>2.4643137254901957</c:v>
                </c:pt>
                <c:pt idx="79941">
                  <c:v>2.4643137254901957</c:v>
                </c:pt>
                <c:pt idx="79942">
                  <c:v>2.4643137254901957</c:v>
                </c:pt>
                <c:pt idx="79943">
                  <c:v>2.4643137254901957</c:v>
                </c:pt>
                <c:pt idx="79944">
                  <c:v>2.4643137254901957</c:v>
                </c:pt>
                <c:pt idx="79945">
                  <c:v>2.4643137254901957</c:v>
                </c:pt>
                <c:pt idx="79946">
                  <c:v>2.4643137254901957</c:v>
                </c:pt>
                <c:pt idx="79947">
                  <c:v>2.4643137254901957</c:v>
                </c:pt>
                <c:pt idx="79948">
                  <c:v>2.4643137254901957</c:v>
                </c:pt>
                <c:pt idx="79949">
                  <c:v>2.4643137254901957</c:v>
                </c:pt>
                <c:pt idx="79950">
                  <c:v>2.4643137254901957</c:v>
                </c:pt>
                <c:pt idx="79951">
                  <c:v>2.4643137254901957</c:v>
                </c:pt>
                <c:pt idx="79952">
                  <c:v>2.4643137254901957</c:v>
                </c:pt>
                <c:pt idx="79953">
                  <c:v>2.4643137254901957</c:v>
                </c:pt>
                <c:pt idx="79954">
                  <c:v>2.4643137254901957</c:v>
                </c:pt>
                <c:pt idx="79955">
                  <c:v>2.4643137254901957</c:v>
                </c:pt>
                <c:pt idx="79956">
                  <c:v>2.4643137254901957</c:v>
                </c:pt>
                <c:pt idx="79957">
                  <c:v>2.4643137254901957</c:v>
                </c:pt>
                <c:pt idx="79958">
                  <c:v>2.4643137254901957</c:v>
                </c:pt>
                <c:pt idx="79959">
                  <c:v>2.4643137254901957</c:v>
                </c:pt>
                <c:pt idx="79960">
                  <c:v>2.4643137254901957</c:v>
                </c:pt>
                <c:pt idx="79961">
                  <c:v>2.4643137254901957</c:v>
                </c:pt>
                <c:pt idx="79962">
                  <c:v>2.4643137254901957</c:v>
                </c:pt>
                <c:pt idx="79963">
                  <c:v>2.4643137254901957</c:v>
                </c:pt>
                <c:pt idx="79964">
                  <c:v>2.4643137254901957</c:v>
                </c:pt>
                <c:pt idx="79965">
                  <c:v>2.4643137254901957</c:v>
                </c:pt>
                <c:pt idx="79966">
                  <c:v>2.4643137254901957</c:v>
                </c:pt>
                <c:pt idx="79967">
                  <c:v>2.4643137254901957</c:v>
                </c:pt>
                <c:pt idx="79968">
                  <c:v>2.4643137254901957</c:v>
                </c:pt>
                <c:pt idx="79969">
                  <c:v>2.4643137254901957</c:v>
                </c:pt>
                <c:pt idx="79970">
                  <c:v>2.4643137254901957</c:v>
                </c:pt>
                <c:pt idx="79971">
                  <c:v>2.4643137254901957</c:v>
                </c:pt>
                <c:pt idx="79972">
                  <c:v>2.4643137254901957</c:v>
                </c:pt>
                <c:pt idx="79973">
                  <c:v>2.4643137254901957</c:v>
                </c:pt>
                <c:pt idx="79974">
                  <c:v>2.4643137254901957</c:v>
                </c:pt>
                <c:pt idx="79975">
                  <c:v>2.4643137254901957</c:v>
                </c:pt>
                <c:pt idx="79976">
                  <c:v>2.4643137254901957</c:v>
                </c:pt>
                <c:pt idx="79977">
                  <c:v>2.4643137254901957</c:v>
                </c:pt>
                <c:pt idx="79978">
                  <c:v>2.4643137254901957</c:v>
                </c:pt>
                <c:pt idx="79979">
                  <c:v>2.4643137254901957</c:v>
                </c:pt>
                <c:pt idx="79980">
                  <c:v>2.4643137254901957</c:v>
                </c:pt>
                <c:pt idx="79981">
                  <c:v>2.4643137254901957</c:v>
                </c:pt>
                <c:pt idx="79982">
                  <c:v>2.4643137254901957</c:v>
                </c:pt>
                <c:pt idx="79983">
                  <c:v>2.4643137254901957</c:v>
                </c:pt>
                <c:pt idx="79984">
                  <c:v>2.4643137254901957</c:v>
                </c:pt>
                <c:pt idx="79985">
                  <c:v>2.4643137254901957</c:v>
                </c:pt>
                <c:pt idx="79986">
                  <c:v>2.4643137254901957</c:v>
                </c:pt>
                <c:pt idx="79987">
                  <c:v>2.4643137254901957</c:v>
                </c:pt>
                <c:pt idx="79988">
                  <c:v>2.4643137254901957</c:v>
                </c:pt>
                <c:pt idx="79989">
                  <c:v>2.4643137254901957</c:v>
                </c:pt>
                <c:pt idx="79990">
                  <c:v>2.4643137254901957</c:v>
                </c:pt>
                <c:pt idx="79991">
                  <c:v>2.4643137254901957</c:v>
                </c:pt>
                <c:pt idx="79992">
                  <c:v>2.4643137254901957</c:v>
                </c:pt>
                <c:pt idx="79993">
                  <c:v>2.4643137254901957</c:v>
                </c:pt>
                <c:pt idx="79994">
                  <c:v>2.4643137254901957</c:v>
                </c:pt>
                <c:pt idx="79995">
                  <c:v>2.6117647058823525</c:v>
                </c:pt>
                <c:pt idx="79996">
                  <c:v>2.6117647058823525</c:v>
                </c:pt>
                <c:pt idx="79997">
                  <c:v>2.6117647058823525</c:v>
                </c:pt>
                <c:pt idx="79998">
                  <c:v>2.6117647058823525</c:v>
                </c:pt>
                <c:pt idx="79999">
                  <c:v>2.6117647058823525</c:v>
                </c:pt>
                <c:pt idx="80000">
                  <c:v>2.6117647058823525</c:v>
                </c:pt>
                <c:pt idx="80001">
                  <c:v>2.6117647058823525</c:v>
                </c:pt>
                <c:pt idx="80002">
                  <c:v>2.6117647058823525</c:v>
                </c:pt>
                <c:pt idx="80003">
                  <c:v>2.6117647058823525</c:v>
                </c:pt>
                <c:pt idx="80004">
                  <c:v>2.6117647058823525</c:v>
                </c:pt>
                <c:pt idx="80005">
                  <c:v>2.6117647058823525</c:v>
                </c:pt>
                <c:pt idx="80006">
                  <c:v>2.6117647058823525</c:v>
                </c:pt>
                <c:pt idx="80007">
                  <c:v>2.6117647058823525</c:v>
                </c:pt>
                <c:pt idx="80008">
                  <c:v>2.6117647058823525</c:v>
                </c:pt>
                <c:pt idx="80009">
                  <c:v>2.6117647058823525</c:v>
                </c:pt>
                <c:pt idx="80010">
                  <c:v>2.6117647058823525</c:v>
                </c:pt>
                <c:pt idx="80011">
                  <c:v>2.6117647058823525</c:v>
                </c:pt>
                <c:pt idx="80012">
                  <c:v>2.6117647058823525</c:v>
                </c:pt>
                <c:pt idx="80013">
                  <c:v>2.6117647058823525</c:v>
                </c:pt>
                <c:pt idx="80014">
                  <c:v>2.6117647058823525</c:v>
                </c:pt>
                <c:pt idx="80015">
                  <c:v>2.6117647058823525</c:v>
                </c:pt>
                <c:pt idx="80016">
                  <c:v>2.6117647058823525</c:v>
                </c:pt>
                <c:pt idx="80017">
                  <c:v>2.6117647058823525</c:v>
                </c:pt>
                <c:pt idx="80018">
                  <c:v>2.6117647058823525</c:v>
                </c:pt>
                <c:pt idx="80019">
                  <c:v>2.6117647058823525</c:v>
                </c:pt>
                <c:pt idx="80020">
                  <c:v>2.6117647058823525</c:v>
                </c:pt>
                <c:pt idx="80021">
                  <c:v>2.6117647058823525</c:v>
                </c:pt>
                <c:pt idx="80022">
                  <c:v>2.6117647058823525</c:v>
                </c:pt>
                <c:pt idx="80023">
                  <c:v>2.6117647058823525</c:v>
                </c:pt>
                <c:pt idx="80024">
                  <c:v>2.6117647058823525</c:v>
                </c:pt>
                <c:pt idx="80025">
                  <c:v>2.6117647058823525</c:v>
                </c:pt>
                <c:pt idx="80026">
                  <c:v>2.6117647058823525</c:v>
                </c:pt>
                <c:pt idx="80027">
                  <c:v>2.6117647058823525</c:v>
                </c:pt>
                <c:pt idx="80028">
                  <c:v>2.6117647058823525</c:v>
                </c:pt>
                <c:pt idx="80029">
                  <c:v>2.6117647058823525</c:v>
                </c:pt>
                <c:pt idx="80030">
                  <c:v>2.6117647058823525</c:v>
                </c:pt>
                <c:pt idx="80031">
                  <c:v>2.6117647058823525</c:v>
                </c:pt>
                <c:pt idx="80032">
                  <c:v>2.6117647058823525</c:v>
                </c:pt>
                <c:pt idx="80033">
                  <c:v>2.6117647058823525</c:v>
                </c:pt>
                <c:pt idx="80034">
                  <c:v>2.6117647058823525</c:v>
                </c:pt>
                <c:pt idx="80035">
                  <c:v>2.6117647058823525</c:v>
                </c:pt>
                <c:pt idx="80036">
                  <c:v>2.6117647058823525</c:v>
                </c:pt>
                <c:pt idx="80037">
                  <c:v>2.4643137254901957</c:v>
                </c:pt>
                <c:pt idx="80038">
                  <c:v>2.4643137254901957</c:v>
                </c:pt>
                <c:pt idx="80039">
                  <c:v>2.4643137254901957</c:v>
                </c:pt>
                <c:pt idx="80040">
                  <c:v>2.4643137254901957</c:v>
                </c:pt>
                <c:pt idx="80041">
                  <c:v>2.4643137254901957</c:v>
                </c:pt>
                <c:pt idx="80042">
                  <c:v>2.4643137254901957</c:v>
                </c:pt>
                <c:pt idx="80043">
                  <c:v>2.4643137254901957</c:v>
                </c:pt>
                <c:pt idx="80044">
                  <c:v>2.4643137254901957</c:v>
                </c:pt>
                <c:pt idx="80045">
                  <c:v>2.4643137254901957</c:v>
                </c:pt>
                <c:pt idx="80046">
                  <c:v>2.4643137254901957</c:v>
                </c:pt>
                <c:pt idx="80047">
                  <c:v>2.4643137254901957</c:v>
                </c:pt>
                <c:pt idx="80048">
                  <c:v>2.4643137254901957</c:v>
                </c:pt>
                <c:pt idx="80049">
                  <c:v>2.4643137254901957</c:v>
                </c:pt>
                <c:pt idx="80050">
                  <c:v>2.4643137254901957</c:v>
                </c:pt>
                <c:pt idx="80051">
                  <c:v>2.4643137254901957</c:v>
                </c:pt>
                <c:pt idx="80052">
                  <c:v>2.4643137254901957</c:v>
                </c:pt>
                <c:pt idx="80053">
                  <c:v>2.4643137254901957</c:v>
                </c:pt>
                <c:pt idx="80054">
                  <c:v>2.4643137254901957</c:v>
                </c:pt>
                <c:pt idx="80055">
                  <c:v>2.4643137254901957</c:v>
                </c:pt>
                <c:pt idx="80056">
                  <c:v>2.4643137254901957</c:v>
                </c:pt>
                <c:pt idx="80057">
                  <c:v>2.4643137254901957</c:v>
                </c:pt>
                <c:pt idx="80058">
                  <c:v>2.4643137254901957</c:v>
                </c:pt>
                <c:pt idx="80059">
                  <c:v>2.4643137254901957</c:v>
                </c:pt>
                <c:pt idx="80060">
                  <c:v>2.4643137254901957</c:v>
                </c:pt>
                <c:pt idx="80061">
                  <c:v>2.4643137254901957</c:v>
                </c:pt>
                <c:pt idx="80062">
                  <c:v>2.4643137254901957</c:v>
                </c:pt>
                <c:pt idx="80063">
                  <c:v>2.4643137254901957</c:v>
                </c:pt>
                <c:pt idx="80064">
                  <c:v>2.4643137254901957</c:v>
                </c:pt>
                <c:pt idx="80065">
                  <c:v>2.4643137254901957</c:v>
                </c:pt>
                <c:pt idx="80066">
                  <c:v>2.4643137254901957</c:v>
                </c:pt>
                <c:pt idx="80067">
                  <c:v>2.4643137254901957</c:v>
                </c:pt>
                <c:pt idx="80068">
                  <c:v>2.4643137254901957</c:v>
                </c:pt>
                <c:pt idx="80069">
                  <c:v>2.4643137254901957</c:v>
                </c:pt>
                <c:pt idx="80070">
                  <c:v>2.4643137254901957</c:v>
                </c:pt>
                <c:pt idx="80071">
                  <c:v>2.4643137254901957</c:v>
                </c:pt>
                <c:pt idx="80072">
                  <c:v>2.4643137254901957</c:v>
                </c:pt>
                <c:pt idx="80073">
                  <c:v>2.4643137254901957</c:v>
                </c:pt>
                <c:pt idx="80074">
                  <c:v>2.4643137254901957</c:v>
                </c:pt>
                <c:pt idx="80075">
                  <c:v>2.4643137254901957</c:v>
                </c:pt>
                <c:pt idx="80076">
                  <c:v>2.4643137254901957</c:v>
                </c:pt>
                <c:pt idx="80077">
                  <c:v>2.4643137254901957</c:v>
                </c:pt>
                <c:pt idx="80078">
                  <c:v>2.4643137254901957</c:v>
                </c:pt>
                <c:pt idx="80079">
                  <c:v>2.4643137254901957</c:v>
                </c:pt>
                <c:pt idx="80080">
                  <c:v>2.4643137254901957</c:v>
                </c:pt>
                <c:pt idx="80081">
                  <c:v>2.4643137254901957</c:v>
                </c:pt>
                <c:pt idx="80082">
                  <c:v>2.4643137254901957</c:v>
                </c:pt>
                <c:pt idx="80083">
                  <c:v>2.4643137254901957</c:v>
                </c:pt>
                <c:pt idx="80084">
                  <c:v>2.4643137254901957</c:v>
                </c:pt>
                <c:pt idx="80085">
                  <c:v>2.4643137254901957</c:v>
                </c:pt>
                <c:pt idx="80086">
                  <c:v>2.4643137254901957</c:v>
                </c:pt>
                <c:pt idx="80087">
                  <c:v>2.4643137254901957</c:v>
                </c:pt>
                <c:pt idx="80088">
                  <c:v>2.4643137254901957</c:v>
                </c:pt>
                <c:pt idx="80089">
                  <c:v>2.6117647058823525</c:v>
                </c:pt>
                <c:pt idx="80090">
                  <c:v>2.6117647058823525</c:v>
                </c:pt>
                <c:pt idx="80091">
                  <c:v>2.6117647058823525</c:v>
                </c:pt>
                <c:pt idx="80092">
                  <c:v>2.6117647058823525</c:v>
                </c:pt>
                <c:pt idx="80093">
                  <c:v>2.6117647058823525</c:v>
                </c:pt>
                <c:pt idx="80094">
                  <c:v>2.6117647058823525</c:v>
                </c:pt>
                <c:pt idx="80095">
                  <c:v>2.6117647058823525</c:v>
                </c:pt>
                <c:pt idx="80096">
                  <c:v>2.6117647058823525</c:v>
                </c:pt>
                <c:pt idx="80097">
                  <c:v>2.6117647058823525</c:v>
                </c:pt>
                <c:pt idx="80098">
                  <c:v>2.6117647058823525</c:v>
                </c:pt>
                <c:pt idx="80099">
                  <c:v>2.6117647058823525</c:v>
                </c:pt>
                <c:pt idx="80100">
                  <c:v>2.6117647058823525</c:v>
                </c:pt>
                <c:pt idx="80101">
                  <c:v>2.6117647058823525</c:v>
                </c:pt>
                <c:pt idx="80102">
                  <c:v>2.6117647058823525</c:v>
                </c:pt>
                <c:pt idx="80103">
                  <c:v>2.6117647058823525</c:v>
                </c:pt>
                <c:pt idx="80104">
                  <c:v>2.6117647058823525</c:v>
                </c:pt>
                <c:pt idx="80105">
                  <c:v>2.6117647058823525</c:v>
                </c:pt>
                <c:pt idx="80106">
                  <c:v>2.6117647058823525</c:v>
                </c:pt>
                <c:pt idx="80107">
                  <c:v>2.6117647058823525</c:v>
                </c:pt>
                <c:pt idx="80108">
                  <c:v>2.6117647058823525</c:v>
                </c:pt>
                <c:pt idx="80109">
                  <c:v>2.6117647058823525</c:v>
                </c:pt>
                <c:pt idx="80110">
                  <c:v>2.6117647058823525</c:v>
                </c:pt>
                <c:pt idx="80111">
                  <c:v>2.6117647058823525</c:v>
                </c:pt>
                <c:pt idx="80112">
                  <c:v>2.6117647058823525</c:v>
                </c:pt>
                <c:pt idx="80113">
                  <c:v>2.6117647058823525</c:v>
                </c:pt>
                <c:pt idx="80114">
                  <c:v>2.6117647058823525</c:v>
                </c:pt>
                <c:pt idx="80115">
                  <c:v>2.6117647058823525</c:v>
                </c:pt>
                <c:pt idx="80116">
                  <c:v>2.6117647058823525</c:v>
                </c:pt>
                <c:pt idx="80117">
                  <c:v>2.6117647058823525</c:v>
                </c:pt>
                <c:pt idx="80118">
                  <c:v>2.6117647058823525</c:v>
                </c:pt>
                <c:pt idx="80119">
                  <c:v>2.6117647058823525</c:v>
                </c:pt>
                <c:pt idx="80120">
                  <c:v>2.6117647058823525</c:v>
                </c:pt>
                <c:pt idx="80121">
                  <c:v>2.6117647058823525</c:v>
                </c:pt>
                <c:pt idx="80122">
                  <c:v>2.6117647058823525</c:v>
                </c:pt>
                <c:pt idx="80123">
                  <c:v>2.6117647058823525</c:v>
                </c:pt>
                <c:pt idx="80124">
                  <c:v>2.6117647058823525</c:v>
                </c:pt>
                <c:pt idx="80125">
                  <c:v>2.6117647058823525</c:v>
                </c:pt>
                <c:pt idx="80126">
                  <c:v>2.6117647058823525</c:v>
                </c:pt>
                <c:pt idx="80127">
                  <c:v>2.6117647058823525</c:v>
                </c:pt>
                <c:pt idx="80128">
                  <c:v>2.6117647058823525</c:v>
                </c:pt>
                <c:pt idx="80129">
                  <c:v>2.6117647058823525</c:v>
                </c:pt>
                <c:pt idx="80130">
                  <c:v>2.6117647058823525</c:v>
                </c:pt>
                <c:pt idx="80131">
                  <c:v>2.6117647058823525</c:v>
                </c:pt>
                <c:pt idx="80132">
                  <c:v>2.4643137254901957</c:v>
                </c:pt>
                <c:pt idx="80133">
                  <c:v>2.4643137254901957</c:v>
                </c:pt>
                <c:pt idx="80134">
                  <c:v>2.4643137254901957</c:v>
                </c:pt>
                <c:pt idx="80135">
                  <c:v>2.4643137254901957</c:v>
                </c:pt>
                <c:pt idx="80136">
                  <c:v>2.4643137254901957</c:v>
                </c:pt>
                <c:pt idx="80137">
                  <c:v>2.4643137254901957</c:v>
                </c:pt>
                <c:pt idx="80138">
                  <c:v>2.4643137254901957</c:v>
                </c:pt>
                <c:pt idx="80139">
                  <c:v>2.4643137254901957</c:v>
                </c:pt>
                <c:pt idx="80140">
                  <c:v>2.4643137254901957</c:v>
                </c:pt>
                <c:pt idx="80141">
                  <c:v>2.4643137254901957</c:v>
                </c:pt>
                <c:pt idx="80142">
                  <c:v>2.4643137254901957</c:v>
                </c:pt>
                <c:pt idx="80143">
                  <c:v>2.4643137254901957</c:v>
                </c:pt>
                <c:pt idx="80144">
                  <c:v>2.4643137254901957</c:v>
                </c:pt>
                <c:pt idx="80145">
                  <c:v>2.4643137254901957</c:v>
                </c:pt>
                <c:pt idx="80146">
                  <c:v>2.4643137254901957</c:v>
                </c:pt>
                <c:pt idx="80147">
                  <c:v>2.4643137254901957</c:v>
                </c:pt>
                <c:pt idx="80148">
                  <c:v>2.4643137254901957</c:v>
                </c:pt>
                <c:pt idx="80149">
                  <c:v>2.4643137254901957</c:v>
                </c:pt>
                <c:pt idx="80150">
                  <c:v>2.4643137254901957</c:v>
                </c:pt>
                <c:pt idx="80151">
                  <c:v>2.4643137254901957</c:v>
                </c:pt>
                <c:pt idx="80152">
                  <c:v>2.4643137254901957</c:v>
                </c:pt>
                <c:pt idx="80153">
                  <c:v>2.4643137254901957</c:v>
                </c:pt>
                <c:pt idx="80154">
                  <c:v>2.4643137254901957</c:v>
                </c:pt>
                <c:pt idx="80155">
                  <c:v>2.4643137254901957</c:v>
                </c:pt>
                <c:pt idx="80156">
                  <c:v>2.4643137254901957</c:v>
                </c:pt>
                <c:pt idx="80157">
                  <c:v>2.4643137254901957</c:v>
                </c:pt>
                <c:pt idx="80158">
                  <c:v>2.4643137254901957</c:v>
                </c:pt>
                <c:pt idx="80159">
                  <c:v>2.4643137254901957</c:v>
                </c:pt>
                <c:pt idx="80160">
                  <c:v>2.4643137254901957</c:v>
                </c:pt>
                <c:pt idx="80161">
                  <c:v>2.4643137254901957</c:v>
                </c:pt>
                <c:pt idx="80162">
                  <c:v>2.4643137254901957</c:v>
                </c:pt>
                <c:pt idx="80163">
                  <c:v>2.4643137254901957</c:v>
                </c:pt>
                <c:pt idx="80164">
                  <c:v>2.4643137254901957</c:v>
                </c:pt>
                <c:pt idx="80165">
                  <c:v>2.4643137254901957</c:v>
                </c:pt>
                <c:pt idx="80166">
                  <c:v>2.4643137254901957</c:v>
                </c:pt>
                <c:pt idx="80167">
                  <c:v>2.4643137254901957</c:v>
                </c:pt>
                <c:pt idx="80168">
                  <c:v>2.4643137254901957</c:v>
                </c:pt>
                <c:pt idx="80169">
                  <c:v>2.4643137254901957</c:v>
                </c:pt>
                <c:pt idx="80170">
                  <c:v>2.4643137254901957</c:v>
                </c:pt>
                <c:pt idx="80171">
                  <c:v>2.4643137254901957</c:v>
                </c:pt>
                <c:pt idx="80172">
                  <c:v>2.4643137254901957</c:v>
                </c:pt>
                <c:pt idx="80173">
                  <c:v>2.4643137254901957</c:v>
                </c:pt>
                <c:pt idx="80174">
                  <c:v>2.4643137254901957</c:v>
                </c:pt>
                <c:pt idx="80175">
                  <c:v>2.4643137254901957</c:v>
                </c:pt>
                <c:pt idx="80176">
                  <c:v>2.4643137254901957</c:v>
                </c:pt>
                <c:pt idx="80177">
                  <c:v>2.4643137254901957</c:v>
                </c:pt>
                <c:pt idx="80178">
                  <c:v>2.4643137254901957</c:v>
                </c:pt>
                <c:pt idx="80179">
                  <c:v>2.4643137254901957</c:v>
                </c:pt>
                <c:pt idx="80180">
                  <c:v>2.4643137254901957</c:v>
                </c:pt>
                <c:pt idx="80181">
                  <c:v>2.4643137254901957</c:v>
                </c:pt>
                <c:pt idx="80182">
                  <c:v>2.4643137254901957</c:v>
                </c:pt>
                <c:pt idx="80183">
                  <c:v>2.4643137254901957</c:v>
                </c:pt>
                <c:pt idx="80184">
                  <c:v>2.4643137254901957</c:v>
                </c:pt>
                <c:pt idx="80185">
                  <c:v>2.4643137254901957</c:v>
                </c:pt>
                <c:pt idx="80186">
                  <c:v>2.4643137254901957</c:v>
                </c:pt>
                <c:pt idx="80187">
                  <c:v>2.6117647058823525</c:v>
                </c:pt>
                <c:pt idx="80188">
                  <c:v>2.6117647058823525</c:v>
                </c:pt>
                <c:pt idx="80189">
                  <c:v>2.6117647058823525</c:v>
                </c:pt>
                <c:pt idx="80190">
                  <c:v>2.6117647058823525</c:v>
                </c:pt>
                <c:pt idx="80191">
                  <c:v>2.6117647058823525</c:v>
                </c:pt>
                <c:pt idx="80192">
                  <c:v>2.6117647058823525</c:v>
                </c:pt>
                <c:pt idx="80193">
                  <c:v>2.6117647058823525</c:v>
                </c:pt>
                <c:pt idx="80194">
                  <c:v>2.6117647058823525</c:v>
                </c:pt>
                <c:pt idx="80195">
                  <c:v>2.6117647058823525</c:v>
                </c:pt>
                <c:pt idx="80196">
                  <c:v>2.6117647058823525</c:v>
                </c:pt>
                <c:pt idx="80197">
                  <c:v>2.6117647058823525</c:v>
                </c:pt>
                <c:pt idx="80198">
                  <c:v>2.6117647058823525</c:v>
                </c:pt>
                <c:pt idx="80199">
                  <c:v>2.6117647058823525</c:v>
                </c:pt>
                <c:pt idx="80200">
                  <c:v>2.6117647058823525</c:v>
                </c:pt>
                <c:pt idx="80201">
                  <c:v>2.6117647058823525</c:v>
                </c:pt>
                <c:pt idx="80202">
                  <c:v>2.6117647058823525</c:v>
                </c:pt>
                <c:pt idx="80203">
                  <c:v>2.6117647058823525</c:v>
                </c:pt>
                <c:pt idx="80204">
                  <c:v>2.6117647058823525</c:v>
                </c:pt>
                <c:pt idx="80205">
                  <c:v>2.6117647058823525</c:v>
                </c:pt>
                <c:pt idx="80206">
                  <c:v>2.6117647058823525</c:v>
                </c:pt>
                <c:pt idx="80207">
                  <c:v>2.6117647058823525</c:v>
                </c:pt>
                <c:pt idx="80208">
                  <c:v>2.6117647058823525</c:v>
                </c:pt>
                <c:pt idx="80209">
                  <c:v>2.6117647058823525</c:v>
                </c:pt>
                <c:pt idx="80210">
                  <c:v>2.6117647058823525</c:v>
                </c:pt>
                <c:pt idx="80211">
                  <c:v>2.6117647058823525</c:v>
                </c:pt>
                <c:pt idx="80212">
                  <c:v>2.6117647058823525</c:v>
                </c:pt>
                <c:pt idx="80213">
                  <c:v>2.6117647058823525</c:v>
                </c:pt>
                <c:pt idx="80214">
                  <c:v>2.6117647058823525</c:v>
                </c:pt>
                <c:pt idx="80215">
                  <c:v>2.6117647058823525</c:v>
                </c:pt>
                <c:pt idx="80216">
                  <c:v>2.6117647058823525</c:v>
                </c:pt>
                <c:pt idx="80217">
                  <c:v>2.6117647058823525</c:v>
                </c:pt>
                <c:pt idx="80218">
                  <c:v>2.6117647058823525</c:v>
                </c:pt>
                <c:pt idx="80219">
                  <c:v>2.6117647058823525</c:v>
                </c:pt>
                <c:pt idx="80220">
                  <c:v>2.6117647058823525</c:v>
                </c:pt>
                <c:pt idx="80221">
                  <c:v>2.6117647058823525</c:v>
                </c:pt>
                <c:pt idx="80222">
                  <c:v>2.6117647058823525</c:v>
                </c:pt>
                <c:pt idx="80223">
                  <c:v>2.6117647058823525</c:v>
                </c:pt>
                <c:pt idx="80224">
                  <c:v>2.6117647058823525</c:v>
                </c:pt>
                <c:pt idx="80225">
                  <c:v>2.6117647058823525</c:v>
                </c:pt>
                <c:pt idx="80226">
                  <c:v>2.4643137254901957</c:v>
                </c:pt>
                <c:pt idx="80227">
                  <c:v>2.4643137254901957</c:v>
                </c:pt>
                <c:pt idx="80228">
                  <c:v>2.4643137254901957</c:v>
                </c:pt>
                <c:pt idx="80229">
                  <c:v>2.4643137254901957</c:v>
                </c:pt>
                <c:pt idx="80230">
                  <c:v>2.4643137254901957</c:v>
                </c:pt>
                <c:pt idx="80231">
                  <c:v>2.4643137254901957</c:v>
                </c:pt>
                <c:pt idx="80232">
                  <c:v>2.4643137254901957</c:v>
                </c:pt>
                <c:pt idx="80233">
                  <c:v>2.4643137254901957</c:v>
                </c:pt>
                <c:pt idx="80234">
                  <c:v>2.4643137254901957</c:v>
                </c:pt>
                <c:pt idx="80235">
                  <c:v>2.4643137254901957</c:v>
                </c:pt>
                <c:pt idx="80236">
                  <c:v>2.4643137254901957</c:v>
                </c:pt>
                <c:pt idx="80237">
                  <c:v>2.4643137254901957</c:v>
                </c:pt>
                <c:pt idx="80238">
                  <c:v>2.4643137254901957</c:v>
                </c:pt>
                <c:pt idx="80239">
                  <c:v>2.4643137254901957</c:v>
                </c:pt>
                <c:pt idx="80240">
                  <c:v>2.4643137254901957</c:v>
                </c:pt>
                <c:pt idx="80241">
                  <c:v>2.4643137254901957</c:v>
                </c:pt>
                <c:pt idx="80242">
                  <c:v>2.4643137254901957</c:v>
                </c:pt>
                <c:pt idx="80243">
                  <c:v>2.4643137254901957</c:v>
                </c:pt>
                <c:pt idx="80244">
                  <c:v>2.4643137254901957</c:v>
                </c:pt>
                <c:pt idx="80245">
                  <c:v>2.4643137254901957</c:v>
                </c:pt>
                <c:pt idx="80246">
                  <c:v>2.4643137254901957</c:v>
                </c:pt>
                <c:pt idx="80247">
                  <c:v>2.4643137254901957</c:v>
                </c:pt>
                <c:pt idx="80248">
                  <c:v>2.4643137254901957</c:v>
                </c:pt>
                <c:pt idx="80249">
                  <c:v>2.4643137254901957</c:v>
                </c:pt>
                <c:pt idx="80250">
                  <c:v>2.4643137254901957</c:v>
                </c:pt>
                <c:pt idx="80251">
                  <c:v>2.4643137254901957</c:v>
                </c:pt>
                <c:pt idx="80252">
                  <c:v>2.4643137254901957</c:v>
                </c:pt>
                <c:pt idx="80253">
                  <c:v>2.4643137254901957</c:v>
                </c:pt>
                <c:pt idx="80254">
                  <c:v>2.4643137254901957</c:v>
                </c:pt>
                <c:pt idx="80255">
                  <c:v>2.4643137254901957</c:v>
                </c:pt>
                <c:pt idx="80256">
                  <c:v>2.4643137254901957</c:v>
                </c:pt>
                <c:pt idx="80257">
                  <c:v>2.4643137254901957</c:v>
                </c:pt>
                <c:pt idx="80258">
                  <c:v>2.4643137254901957</c:v>
                </c:pt>
                <c:pt idx="80259">
                  <c:v>2.4643137254901957</c:v>
                </c:pt>
                <c:pt idx="80260">
                  <c:v>2.4643137254901957</c:v>
                </c:pt>
                <c:pt idx="80261">
                  <c:v>2.4643137254901957</c:v>
                </c:pt>
                <c:pt idx="80262">
                  <c:v>2.4643137254901957</c:v>
                </c:pt>
                <c:pt idx="80263">
                  <c:v>2.4643137254901957</c:v>
                </c:pt>
                <c:pt idx="80264">
                  <c:v>2.4643137254901957</c:v>
                </c:pt>
                <c:pt idx="80265">
                  <c:v>2.4643137254901957</c:v>
                </c:pt>
                <c:pt idx="80266">
                  <c:v>2.4643137254901957</c:v>
                </c:pt>
                <c:pt idx="80267">
                  <c:v>2.4643137254901957</c:v>
                </c:pt>
                <c:pt idx="80268">
                  <c:v>2.4643137254901957</c:v>
                </c:pt>
                <c:pt idx="80269">
                  <c:v>2.4643137254901957</c:v>
                </c:pt>
                <c:pt idx="80270">
                  <c:v>2.4643137254901957</c:v>
                </c:pt>
                <c:pt idx="80271">
                  <c:v>2.4643137254901957</c:v>
                </c:pt>
                <c:pt idx="80272">
                  <c:v>2.4643137254901957</c:v>
                </c:pt>
                <c:pt idx="80273">
                  <c:v>2.4643137254901957</c:v>
                </c:pt>
                <c:pt idx="80274">
                  <c:v>2.4643137254901957</c:v>
                </c:pt>
                <c:pt idx="80275">
                  <c:v>2.4643137254901957</c:v>
                </c:pt>
                <c:pt idx="80276">
                  <c:v>2.4643137254901957</c:v>
                </c:pt>
                <c:pt idx="80277">
                  <c:v>2.4643137254901957</c:v>
                </c:pt>
                <c:pt idx="80278">
                  <c:v>2.4643137254901957</c:v>
                </c:pt>
                <c:pt idx="80279">
                  <c:v>2.4643137254901957</c:v>
                </c:pt>
                <c:pt idx="80280">
                  <c:v>2.4643137254901957</c:v>
                </c:pt>
                <c:pt idx="80281">
                  <c:v>2.4643137254901957</c:v>
                </c:pt>
                <c:pt idx="80282">
                  <c:v>2.6117647058823525</c:v>
                </c:pt>
                <c:pt idx="80283">
                  <c:v>2.6117647058823525</c:v>
                </c:pt>
                <c:pt idx="80284">
                  <c:v>2.6117647058823525</c:v>
                </c:pt>
                <c:pt idx="80285">
                  <c:v>2.6117647058823525</c:v>
                </c:pt>
                <c:pt idx="80286">
                  <c:v>2.6117647058823525</c:v>
                </c:pt>
                <c:pt idx="80287">
                  <c:v>2.6117647058823525</c:v>
                </c:pt>
                <c:pt idx="80288">
                  <c:v>2.6117647058823525</c:v>
                </c:pt>
                <c:pt idx="80289">
                  <c:v>2.6117647058823525</c:v>
                </c:pt>
                <c:pt idx="80290">
                  <c:v>2.6117647058823525</c:v>
                </c:pt>
                <c:pt idx="80291">
                  <c:v>2.6117647058823525</c:v>
                </c:pt>
                <c:pt idx="80292">
                  <c:v>2.6117647058823525</c:v>
                </c:pt>
                <c:pt idx="80293">
                  <c:v>2.6117647058823525</c:v>
                </c:pt>
                <c:pt idx="80294">
                  <c:v>2.6117647058823525</c:v>
                </c:pt>
                <c:pt idx="80295">
                  <c:v>2.6117647058823525</c:v>
                </c:pt>
                <c:pt idx="80296">
                  <c:v>2.6117647058823525</c:v>
                </c:pt>
                <c:pt idx="80297">
                  <c:v>2.6117647058823525</c:v>
                </c:pt>
                <c:pt idx="80298">
                  <c:v>2.6117647058823525</c:v>
                </c:pt>
                <c:pt idx="80299">
                  <c:v>2.6117647058823525</c:v>
                </c:pt>
                <c:pt idx="80300">
                  <c:v>2.6117647058823525</c:v>
                </c:pt>
                <c:pt idx="80301">
                  <c:v>2.6117647058823525</c:v>
                </c:pt>
                <c:pt idx="80302">
                  <c:v>2.6117647058823525</c:v>
                </c:pt>
                <c:pt idx="80303">
                  <c:v>2.6117647058823525</c:v>
                </c:pt>
                <c:pt idx="80304">
                  <c:v>2.6117647058823525</c:v>
                </c:pt>
                <c:pt idx="80305">
                  <c:v>2.6117647058823525</c:v>
                </c:pt>
                <c:pt idx="80306">
                  <c:v>2.6117647058823525</c:v>
                </c:pt>
                <c:pt idx="80307">
                  <c:v>2.6117647058823525</c:v>
                </c:pt>
                <c:pt idx="80308">
                  <c:v>2.6117647058823525</c:v>
                </c:pt>
                <c:pt idx="80309">
                  <c:v>2.6117647058823525</c:v>
                </c:pt>
                <c:pt idx="80310">
                  <c:v>2.6117647058823525</c:v>
                </c:pt>
                <c:pt idx="80311">
                  <c:v>2.6117647058823525</c:v>
                </c:pt>
                <c:pt idx="80312">
                  <c:v>2.6117647058823525</c:v>
                </c:pt>
                <c:pt idx="80313">
                  <c:v>2.6117647058823525</c:v>
                </c:pt>
                <c:pt idx="80314">
                  <c:v>2.6117647058823525</c:v>
                </c:pt>
                <c:pt idx="80315">
                  <c:v>2.6117647058823525</c:v>
                </c:pt>
                <c:pt idx="80316">
                  <c:v>2.6117647058823525</c:v>
                </c:pt>
                <c:pt idx="80317">
                  <c:v>2.6117647058823525</c:v>
                </c:pt>
                <c:pt idx="80318">
                  <c:v>2.6117647058823525</c:v>
                </c:pt>
                <c:pt idx="80319">
                  <c:v>2.6117647058823525</c:v>
                </c:pt>
                <c:pt idx="80320">
                  <c:v>2.6117647058823525</c:v>
                </c:pt>
                <c:pt idx="80321">
                  <c:v>2.6117647058823525</c:v>
                </c:pt>
                <c:pt idx="80322">
                  <c:v>2.4643137254901957</c:v>
                </c:pt>
                <c:pt idx="80323">
                  <c:v>2.4643137254901957</c:v>
                </c:pt>
                <c:pt idx="80324">
                  <c:v>2.4643137254901957</c:v>
                </c:pt>
                <c:pt idx="80325">
                  <c:v>2.4643137254901957</c:v>
                </c:pt>
                <c:pt idx="80326">
                  <c:v>2.4643137254901957</c:v>
                </c:pt>
                <c:pt idx="80327">
                  <c:v>2.4643137254901957</c:v>
                </c:pt>
                <c:pt idx="80328">
                  <c:v>2.4643137254901957</c:v>
                </c:pt>
                <c:pt idx="80329">
                  <c:v>2.4643137254901957</c:v>
                </c:pt>
                <c:pt idx="80330">
                  <c:v>2.4643137254901957</c:v>
                </c:pt>
                <c:pt idx="80331">
                  <c:v>2.4643137254901957</c:v>
                </c:pt>
                <c:pt idx="80332">
                  <c:v>2.4643137254901957</c:v>
                </c:pt>
                <c:pt idx="80333">
                  <c:v>2.4643137254901957</c:v>
                </c:pt>
                <c:pt idx="80334">
                  <c:v>2.4643137254901957</c:v>
                </c:pt>
                <c:pt idx="80335">
                  <c:v>2.4643137254901957</c:v>
                </c:pt>
                <c:pt idx="80336">
                  <c:v>2.4643137254901957</c:v>
                </c:pt>
                <c:pt idx="80337">
                  <c:v>2.4643137254901957</c:v>
                </c:pt>
                <c:pt idx="80338">
                  <c:v>2.4643137254901957</c:v>
                </c:pt>
                <c:pt idx="80339">
                  <c:v>2.4643137254901957</c:v>
                </c:pt>
                <c:pt idx="80340">
                  <c:v>2.4643137254901957</c:v>
                </c:pt>
                <c:pt idx="80341">
                  <c:v>2.4643137254901957</c:v>
                </c:pt>
                <c:pt idx="80342">
                  <c:v>2.4643137254901957</c:v>
                </c:pt>
                <c:pt idx="80343">
                  <c:v>2.4643137254901957</c:v>
                </c:pt>
                <c:pt idx="80344">
                  <c:v>2.4643137254901957</c:v>
                </c:pt>
                <c:pt idx="80345">
                  <c:v>2.4643137254901957</c:v>
                </c:pt>
                <c:pt idx="80346">
                  <c:v>2.4643137254901957</c:v>
                </c:pt>
                <c:pt idx="80347">
                  <c:v>2.4643137254901957</c:v>
                </c:pt>
                <c:pt idx="80348">
                  <c:v>2.4643137254901957</c:v>
                </c:pt>
                <c:pt idx="80349">
                  <c:v>2.4643137254901957</c:v>
                </c:pt>
                <c:pt idx="80350">
                  <c:v>2.4643137254901957</c:v>
                </c:pt>
                <c:pt idx="80351">
                  <c:v>2.4643137254901957</c:v>
                </c:pt>
                <c:pt idx="80352">
                  <c:v>2.4643137254901957</c:v>
                </c:pt>
                <c:pt idx="80353">
                  <c:v>2.4643137254901957</c:v>
                </c:pt>
                <c:pt idx="80354">
                  <c:v>2.4643137254901957</c:v>
                </c:pt>
                <c:pt idx="80355">
                  <c:v>2.4643137254901957</c:v>
                </c:pt>
                <c:pt idx="80356">
                  <c:v>2.4643137254901957</c:v>
                </c:pt>
                <c:pt idx="80357">
                  <c:v>2.4643137254901957</c:v>
                </c:pt>
                <c:pt idx="80358">
                  <c:v>2.4643137254901957</c:v>
                </c:pt>
                <c:pt idx="80359">
                  <c:v>2.4643137254901957</c:v>
                </c:pt>
                <c:pt idx="80360">
                  <c:v>2.4643137254901957</c:v>
                </c:pt>
                <c:pt idx="80361">
                  <c:v>2.4643137254901957</c:v>
                </c:pt>
                <c:pt idx="80362">
                  <c:v>2.4643137254901957</c:v>
                </c:pt>
                <c:pt idx="80363">
                  <c:v>2.4643137254901957</c:v>
                </c:pt>
                <c:pt idx="80364">
                  <c:v>2.4643137254901957</c:v>
                </c:pt>
                <c:pt idx="80365">
                  <c:v>2.4643137254901957</c:v>
                </c:pt>
                <c:pt idx="80366">
                  <c:v>2.4643137254901957</c:v>
                </c:pt>
                <c:pt idx="80367">
                  <c:v>2.4643137254901957</c:v>
                </c:pt>
                <c:pt idx="80368">
                  <c:v>2.4643137254901957</c:v>
                </c:pt>
                <c:pt idx="80369">
                  <c:v>2.4643137254901957</c:v>
                </c:pt>
                <c:pt idx="80370">
                  <c:v>2.4643137254901957</c:v>
                </c:pt>
                <c:pt idx="80371">
                  <c:v>2.4643137254901957</c:v>
                </c:pt>
                <c:pt idx="80372">
                  <c:v>2.4643137254901957</c:v>
                </c:pt>
                <c:pt idx="80373">
                  <c:v>2.4643137254901957</c:v>
                </c:pt>
                <c:pt idx="80374">
                  <c:v>2.4643137254901957</c:v>
                </c:pt>
                <c:pt idx="80375">
                  <c:v>2.4643137254901957</c:v>
                </c:pt>
                <c:pt idx="80376">
                  <c:v>2.4643137254901957</c:v>
                </c:pt>
                <c:pt idx="80377">
                  <c:v>2.6117647058823525</c:v>
                </c:pt>
                <c:pt idx="80378">
                  <c:v>2.6117647058823525</c:v>
                </c:pt>
                <c:pt idx="80379">
                  <c:v>2.6117647058823525</c:v>
                </c:pt>
                <c:pt idx="80380">
                  <c:v>2.6117647058823525</c:v>
                </c:pt>
                <c:pt idx="80381">
                  <c:v>2.6117647058823525</c:v>
                </c:pt>
                <c:pt idx="80382">
                  <c:v>2.6117647058823525</c:v>
                </c:pt>
                <c:pt idx="80383">
                  <c:v>2.6117647058823525</c:v>
                </c:pt>
                <c:pt idx="80384">
                  <c:v>2.6117647058823525</c:v>
                </c:pt>
                <c:pt idx="80385">
                  <c:v>2.6117647058823525</c:v>
                </c:pt>
                <c:pt idx="80386">
                  <c:v>2.6117647058823525</c:v>
                </c:pt>
                <c:pt idx="80387">
                  <c:v>2.6117647058823525</c:v>
                </c:pt>
                <c:pt idx="80388">
                  <c:v>2.6117647058823525</c:v>
                </c:pt>
                <c:pt idx="80389">
                  <c:v>2.6117647058823525</c:v>
                </c:pt>
                <c:pt idx="80390">
                  <c:v>2.6117647058823525</c:v>
                </c:pt>
                <c:pt idx="80391">
                  <c:v>2.6117647058823525</c:v>
                </c:pt>
                <c:pt idx="80392">
                  <c:v>2.6117647058823525</c:v>
                </c:pt>
                <c:pt idx="80393">
                  <c:v>2.6117647058823525</c:v>
                </c:pt>
                <c:pt idx="80394">
                  <c:v>2.6117647058823525</c:v>
                </c:pt>
                <c:pt idx="80395">
                  <c:v>2.6117647058823525</c:v>
                </c:pt>
                <c:pt idx="80396">
                  <c:v>2.6117647058823525</c:v>
                </c:pt>
                <c:pt idx="80397">
                  <c:v>2.6117647058823525</c:v>
                </c:pt>
                <c:pt idx="80398">
                  <c:v>2.6117647058823525</c:v>
                </c:pt>
                <c:pt idx="80399">
                  <c:v>2.6117647058823525</c:v>
                </c:pt>
                <c:pt idx="80400">
                  <c:v>2.6117647058823525</c:v>
                </c:pt>
                <c:pt idx="80401">
                  <c:v>2.6117647058823525</c:v>
                </c:pt>
                <c:pt idx="80402">
                  <c:v>2.6117647058823525</c:v>
                </c:pt>
                <c:pt idx="80403">
                  <c:v>2.6117647058823525</c:v>
                </c:pt>
                <c:pt idx="80404">
                  <c:v>2.6117647058823525</c:v>
                </c:pt>
                <c:pt idx="80405">
                  <c:v>2.6117647058823525</c:v>
                </c:pt>
                <c:pt idx="80406">
                  <c:v>2.6117647058823525</c:v>
                </c:pt>
                <c:pt idx="80407">
                  <c:v>2.6117647058823525</c:v>
                </c:pt>
                <c:pt idx="80408">
                  <c:v>2.6117647058823525</c:v>
                </c:pt>
                <c:pt idx="80409">
                  <c:v>2.6117647058823525</c:v>
                </c:pt>
                <c:pt idx="80410">
                  <c:v>2.6117647058823525</c:v>
                </c:pt>
                <c:pt idx="80411">
                  <c:v>2.6117647058823525</c:v>
                </c:pt>
                <c:pt idx="80412">
                  <c:v>2.6117647058823525</c:v>
                </c:pt>
                <c:pt idx="80413">
                  <c:v>2.6117647058823525</c:v>
                </c:pt>
                <c:pt idx="80414">
                  <c:v>2.6117647058823525</c:v>
                </c:pt>
                <c:pt idx="80415">
                  <c:v>2.6117647058823525</c:v>
                </c:pt>
                <c:pt idx="80416">
                  <c:v>2.6117647058823525</c:v>
                </c:pt>
                <c:pt idx="80417">
                  <c:v>2.6117647058823525</c:v>
                </c:pt>
                <c:pt idx="80418">
                  <c:v>2.6117647058823525</c:v>
                </c:pt>
                <c:pt idx="80419">
                  <c:v>2.4643137254901957</c:v>
                </c:pt>
                <c:pt idx="80420">
                  <c:v>2.4643137254901957</c:v>
                </c:pt>
                <c:pt idx="80421">
                  <c:v>2.4643137254901957</c:v>
                </c:pt>
                <c:pt idx="80422">
                  <c:v>2.4643137254901957</c:v>
                </c:pt>
                <c:pt idx="80423">
                  <c:v>2.4643137254901957</c:v>
                </c:pt>
                <c:pt idx="80424">
                  <c:v>2.4643137254901957</c:v>
                </c:pt>
                <c:pt idx="80425">
                  <c:v>2.4643137254901957</c:v>
                </c:pt>
                <c:pt idx="80426">
                  <c:v>2.4643137254901957</c:v>
                </c:pt>
                <c:pt idx="80427">
                  <c:v>2.4643137254901957</c:v>
                </c:pt>
                <c:pt idx="80428">
                  <c:v>2.4643137254901957</c:v>
                </c:pt>
                <c:pt idx="80429">
                  <c:v>2.4643137254901957</c:v>
                </c:pt>
                <c:pt idx="80430">
                  <c:v>2.4643137254901957</c:v>
                </c:pt>
                <c:pt idx="80431">
                  <c:v>2.4643137254901957</c:v>
                </c:pt>
                <c:pt idx="80432">
                  <c:v>2.4643137254901957</c:v>
                </c:pt>
                <c:pt idx="80433">
                  <c:v>2.4643137254901957</c:v>
                </c:pt>
                <c:pt idx="80434">
                  <c:v>2.4643137254901957</c:v>
                </c:pt>
                <c:pt idx="80435">
                  <c:v>2.4643137254901957</c:v>
                </c:pt>
                <c:pt idx="80436">
                  <c:v>2.4643137254901957</c:v>
                </c:pt>
                <c:pt idx="80437">
                  <c:v>2.4643137254901957</c:v>
                </c:pt>
                <c:pt idx="80438">
                  <c:v>2.4643137254901957</c:v>
                </c:pt>
                <c:pt idx="80439">
                  <c:v>2.4643137254901957</c:v>
                </c:pt>
                <c:pt idx="80440">
                  <c:v>2.4643137254901957</c:v>
                </c:pt>
                <c:pt idx="80441">
                  <c:v>2.4643137254901957</c:v>
                </c:pt>
                <c:pt idx="80442">
                  <c:v>2.4643137254901957</c:v>
                </c:pt>
                <c:pt idx="80443">
                  <c:v>2.4643137254901957</c:v>
                </c:pt>
                <c:pt idx="80444">
                  <c:v>2.4643137254901957</c:v>
                </c:pt>
                <c:pt idx="80445">
                  <c:v>2.4643137254901957</c:v>
                </c:pt>
                <c:pt idx="80446">
                  <c:v>2.4643137254901957</c:v>
                </c:pt>
                <c:pt idx="80447">
                  <c:v>2.4643137254901957</c:v>
                </c:pt>
                <c:pt idx="80448">
                  <c:v>2.4643137254901957</c:v>
                </c:pt>
                <c:pt idx="80449">
                  <c:v>2.4643137254901957</c:v>
                </c:pt>
                <c:pt idx="80450">
                  <c:v>2.4643137254901957</c:v>
                </c:pt>
                <c:pt idx="80451">
                  <c:v>2.4643137254901957</c:v>
                </c:pt>
                <c:pt idx="80452">
                  <c:v>2.4643137254901957</c:v>
                </c:pt>
                <c:pt idx="80453">
                  <c:v>2.4643137254901957</c:v>
                </c:pt>
                <c:pt idx="80454">
                  <c:v>2.4643137254901957</c:v>
                </c:pt>
                <c:pt idx="80455">
                  <c:v>2.4643137254901957</c:v>
                </c:pt>
                <c:pt idx="80456">
                  <c:v>2.4643137254901957</c:v>
                </c:pt>
                <c:pt idx="80457">
                  <c:v>2.4643137254901957</c:v>
                </c:pt>
                <c:pt idx="80458">
                  <c:v>2.4643137254901957</c:v>
                </c:pt>
                <c:pt idx="80459">
                  <c:v>2.4643137254901957</c:v>
                </c:pt>
                <c:pt idx="80460">
                  <c:v>2.4643137254901957</c:v>
                </c:pt>
                <c:pt idx="80461">
                  <c:v>2.4643137254901957</c:v>
                </c:pt>
                <c:pt idx="80462">
                  <c:v>2.4643137254901957</c:v>
                </c:pt>
                <c:pt idx="80463">
                  <c:v>2.4643137254901957</c:v>
                </c:pt>
                <c:pt idx="80464">
                  <c:v>2.4643137254901957</c:v>
                </c:pt>
                <c:pt idx="80465">
                  <c:v>2.4643137254901957</c:v>
                </c:pt>
                <c:pt idx="80466">
                  <c:v>2.4643137254901957</c:v>
                </c:pt>
                <c:pt idx="80467">
                  <c:v>2.4643137254901957</c:v>
                </c:pt>
                <c:pt idx="80468">
                  <c:v>2.4643137254901957</c:v>
                </c:pt>
                <c:pt idx="80469">
                  <c:v>2.4643137254901957</c:v>
                </c:pt>
                <c:pt idx="80470">
                  <c:v>2.4643137254901957</c:v>
                </c:pt>
                <c:pt idx="80471">
                  <c:v>2.4643137254901957</c:v>
                </c:pt>
                <c:pt idx="80472">
                  <c:v>2.6117647058823525</c:v>
                </c:pt>
                <c:pt idx="80473">
                  <c:v>2.6117647058823525</c:v>
                </c:pt>
                <c:pt idx="80474">
                  <c:v>2.6117647058823525</c:v>
                </c:pt>
                <c:pt idx="80475">
                  <c:v>2.6117647058823525</c:v>
                </c:pt>
                <c:pt idx="80476">
                  <c:v>2.6117647058823525</c:v>
                </c:pt>
                <c:pt idx="80477">
                  <c:v>2.6117647058823525</c:v>
                </c:pt>
                <c:pt idx="80478">
                  <c:v>2.6117647058823525</c:v>
                </c:pt>
                <c:pt idx="80479">
                  <c:v>2.6117647058823525</c:v>
                </c:pt>
                <c:pt idx="80480">
                  <c:v>2.6117647058823525</c:v>
                </c:pt>
                <c:pt idx="80481">
                  <c:v>2.6117647058823525</c:v>
                </c:pt>
                <c:pt idx="80482">
                  <c:v>2.6117647058823525</c:v>
                </c:pt>
                <c:pt idx="80483">
                  <c:v>2.6117647058823525</c:v>
                </c:pt>
                <c:pt idx="80484">
                  <c:v>2.6117647058823525</c:v>
                </c:pt>
                <c:pt idx="80485">
                  <c:v>2.6117647058823525</c:v>
                </c:pt>
                <c:pt idx="80486">
                  <c:v>2.6117647058823525</c:v>
                </c:pt>
                <c:pt idx="80487">
                  <c:v>2.6117647058823525</c:v>
                </c:pt>
                <c:pt idx="80488">
                  <c:v>2.6117647058823525</c:v>
                </c:pt>
                <c:pt idx="80489">
                  <c:v>2.6117647058823525</c:v>
                </c:pt>
                <c:pt idx="80490">
                  <c:v>2.6117647058823525</c:v>
                </c:pt>
                <c:pt idx="80491">
                  <c:v>2.6117647058823525</c:v>
                </c:pt>
                <c:pt idx="80492">
                  <c:v>2.6117647058823525</c:v>
                </c:pt>
                <c:pt idx="80493">
                  <c:v>2.6117647058823525</c:v>
                </c:pt>
                <c:pt idx="80494">
                  <c:v>2.6117647058823525</c:v>
                </c:pt>
                <c:pt idx="80495">
                  <c:v>2.6117647058823525</c:v>
                </c:pt>
                <c:pt idx="80496">
                  <c:v>2.6117647058823525</c:v>
                </c:pt>
                <c:pt idx="80497">
                  <c:v>2.6117647058823525</c:v>
                </c:pt>
                <c:pt idx="80498">
                  <c:v>2.6117647058823525</c:v>
                </c:pt>
                <c:pt idx="80499">
                  <c:v>2.6117647058823525</c:v>
                </c:pt>
                <c:pt idx="80500">
                  <c:v>2.6117647058823525</c:v>
                </c:pt>
                <c:pt idx="80501">
                  <c:v>2.6117647058823525</c:v>
                </c:pt>
                <c:pt idx="80502">
                  <c:v>2.6117647058823525</c:v>
                </c:pt>
                <c:pt idx="80503">
                  <c:v>2.6117647058823525</c:v>
                </c:pt>
                <c:pt idx="80504">
                  <c:v>2.6117647058823525</c:v>
                </c:pt>
                <c:pt idx="80505">
                  <c:v>2.6117647058823525</c:v>
                </c:pt>
                <c:pt idx="80506">
                  <c:v>2.6117647058823525</c:v>
                </c:pt>
                <c:pt idx="80507">
                  <c:v>2.6117647058823525</c:v>
                </c:pt>
                <c:pt idx="80508">
                  <c:v>2.6117647058823525</c:v>
                </c:pt>
                <c:pt idx="80509">
                  <c:v>2.6117647058823525</c:v>
                </c:pt>
                <c:pt idx="80510">
                  <c:v>2.6117647058823525</c:v>
                </c:pt>
                <c:pt idx="80511">
                  <c:v>2.6117647058823525</c:v>
                </c:pt>
                <c:pt idx="80512">
                  <c:v>2.6117647058823525</c:v>
                </c:pt>
                <c:pt idx="80513">
                  <c:v>2.4643137254901957</c:v>
                </c:pt>
                <c:pt idx="80514">
                  <c:v>2.4643137254901957</c:v>
                </c:pt>
                <c:pt idx="80515">
                  <c:v>2.4643137254901957</c:v>
                </c:pt>
                <c:pt idx="80516">
                  <c:v>2.4643137254901957</c:v>
                </c:pt>
                <c:pt idx="80517">
                  <c:v>2.4643137254901957</c:v>
                </c:pt>
                <c:pt idx="80518">
                  <c:v>2.4643137254901957</c:v>
                </c:pt>
                <c:pt idx="80519">
                  <c:v>2.4643137254901957</c:v>
                </c:pt>
                <c:pt idx="80520">
                  <c:v>2.4643137254901957</c:v>
                </c:pt>
                <c:pt idx="80521">
                  <c:v>2.4643137254901957</c:v>
                </c:pt>
                <c:pt idx="80522">
                  <c:v>2.4643137254901957</c:v>
                </c:pt>
                <c:pt idx="80523">
                  <c:v>2.4643137254901957</c:v>
                </c:pt>
                <c:pt idx="80524">
                  <c:v>2.4643137254901957</c:v>
                </c:pt>
                <c:pt idx="80525">
                  <c:v>2.4643137254901957</c:v>
                </c:pt>
                <c:pt idx="80526">
                  <c:v>2.4643137254901957</c:v>
                </c:pt>
                <c:pt idx="80527">
                  <c:v>2.4643137254901957</c:v>
                </c:pt>
                <c:pt idx="80528">
                  <c:v>2.4643137254901957</c:v>
                </c:pt>
                <c:pt idx="80529">
                  <c:v>2.4643137254901957</c:v>
                </c:pt>
                <c:pt idx="80530">
                  <c:v>2.4643137254901957</c:v>
                </c:pt>
                <c:pt idx="80531">
                  <c:v>2.4643137254901957</c:v>
                </c:pt>
                <c:pt idx="80532">
                  <c:v>2.4643137254901957</c:v>
                </c:pt>
                <c:pt idx="80533">
                  <c:v>2.4643137254901957</c:v>
                </c:pt>
                <c:pt idx="80534">
                  <c:v>2.4643137254901957</c:v>
                </c:pt>
                <c:pt idx="80535">
                  <c:v>2.4643137254901957</c:v>
                </c:pt>
                <c:pt idx="80536">
                  <c:v>2.4643137254901957</c:v>
                </c:pt>
                <c:pt idx="80537">
                  <c:v>2.4643137254901957</c:v>
                </c:pt>
                <c:pt idx="80538">
                  <c:v>2.4643137254901957</c:v>
                </c:pt>
                <c:pt idx="80539">
                  <c:v>2.4643137254901957</c:v>
                </c:pt>
                <c:pt idx="80540">
                  <c:v>2.4643137254901957</c:v>
                </c:pt>
                <c:pt idx="80541">
                  <c:v>2.4643137254901957</c:v>
                </c:pt>
                <c:pt idx="80542">
                  <c:v>2.4643137254901957</c:v>
                </c:pt>
                <c:pt idx="80543">
                  <c:v>2.4643137254901957</c:v>
                </c:pt>
                <c:pt idx="80544">
                  <c:v>2.4643137254901957</c:v>
                </c:pt>
                <c:pt idx="80545">
                  <c:v>2.4643137254901957</c:v>
                </c:pt>
                <c:pt idx="80546">
                  <c:v>2.4643137254901957</c:v>
                </c:pt>
                <c:pt idx="80547">
                  <c:v>2.4643137254901957</c:v>
                </c:pt>
                <c:pt idx="80548">
                  <c:v>2.4643137254901957</c:v>
                </c:pt>
                <c:pt idx="80549">
                  <c:v>2.4643137254901957</c:v>
                </c:pt>
                <c:pt idx="80550">
                  <c:v>2.4643137254901957</c:v>
                </c:pt>
                <c:pt idx="80551">
                  <c:v>2.4643137254901957</c:v>
                </c:pt>
                <c:pt idx="80552">
                  <c:v>2.4643137254901957</c:v>
                </c:pt>
                <c:pt idx="80553">
                  <c:v>2.4643137254901957</c:v>
                </c:pt>
                <c:pt idx="80554">
                  <c:v>2.4643137254901957</c:v>
                </c:pt>
                <c:pt idx="80555">
                  <c:v>2.4643137254901957</c:v>
                </c:pt>
                <c:pt idx="80556">
                  <c:v>2.4643137254901957</c:v>
                </c:pt>
                <c:pt idx="80557">
                  <c:v>2.4643137254901957</c:v>
                </c:pt>
                <c:pt idx="80558">
                  <c:v>2.4643137254901957</c:v>
                </c:pt>
                <c:pt idx="80559">
                  <c:v>2.4643137254901957</c:v>
                </c:pt>
                <c:pt idx="80560">
                  <c:v>2.4643137254901957</c:v>
                </c:pt>
                <c:pt idx="80561">
                  <c:v>2.4643137254901957</c:v>
                </c:pt>
                <c:pt idx="80562">
                  <c:v>2.4643137254901957</c:v>
                </c:pt>
                <c:pt idx="80563">
                  <c:v>2.4643137254901957</c:v>
                </c:pt>
                <c:pt idx="80564">
                  <c:v>2.4643137254901957</c:v>
                </c:pt>
                <c:pt idx="80565">
                  <c:v>2.4643137254901957</c:v>
                </c:pt>
                <c:pt idx="80566">
                  <c:v>2.4643137254901957</c:v>
                </c:pt>
                <c:pt idx="80567">
                  <c:v>2.4643137254901957</c:v>
                </c:pt>
                <c:pt idx="80568">
                  <c:v>2.4643137254901957</c:v>
                </c:pt>
                <c:pt idx="80569">
                  <c:v>2.4643137254901957</c:v>
                </c:pt>
                <c:pt idx="80570">
                  <c:v>2.6117647058823525</c:v>
                </c:pt>
                <c:pt idx="80571">
                  <c:v>2.6117647058823525</c:v>
                </c:pt>
                <c:pt idx="80572">
                  <c:v>2.6117647058823525</c:v>
                </c:pt>
                <c:pt idx="80573">
                  <c:v>2.6117647058823525</c:v>
                </c:pt>
                <c:pt idx="80574">
                  <c:v>2.6117647058823525</c:v>
                </c:pt>
                <c:pt idx="80575">
                  <c:v>2.6117647058823525</c:v>
                </c:pt>
                <c:pt idx="80576">
                  <c:v>2.6117647058823525</c:v>
                </c:pt>
                <c:pt idx="80577">
                  <c:v>2.6117647058823525</c:v>
                </c:pt>
                <c:pt idx="80578">
                  <c:v>2.6117647058823525</c:v>
                </c:pt>
                <c:pt idx="80579">
                  <c:v>2.6117647058823525</c:v>
                </c:pt>
                <c:pt idx="80580">
                  <c:v>2.6117647058823525</c:v>
                </c:pt>
                <c:pt idx="80581">
                  <c:v>2.6117647058823525</c:v>
                </c:pt>
                <c:pt idx="80582">
                  <c:v>2.6117647058823525</c:v>
                </c:pt>
                <c:pt idx="80583">
                  <c:v>2.6117647058823525</c:v>
                </c:pt>
                <c:pt idx="80584">
                  <c:v>2.6117647058823525</c:v>
                </c:pt>
                <c:pt idx="80585">
                  <c:v>2.6117647058823525</c:v>
                </c:pt>
                <c:pt idx="80586">
                  <c:v>2.6117647058823525</c:v>
                </c:pt>
                <c:pt idx="80587">
                  <c:v>2.6117647058823525</c:v>
                </c:pt>
                <c:pt idx="80588">
                  <c:v>2.6117647058823525</c:v>
                </c:pt>
                <c:pt idx="80589">
                  <c:v>2.6117647058823525</c:v>
                </c:pt>
                <c:pt idx="80590">
                  <c:v>2.6117647058823525</c:v>
                </c:pt>
                <c:pt idx="80591">
                  <c:v>2.6117647058823525</c:v>
                </c:pt>
                <c:pt idx="80592">
                  <c:v>2.6117647058823525</c:v>
                </c:pt>
                <c:pt idx="80593">
                  <c:v>2.6117647058823525</c:v>
                </c:pt>
                <c:pt idx="80594">
                  <c:v>2.6117647058823525</c:v>
                </c:pt>
                <c:pt idx="80595">
                  <c:v>2.6117647058823525</c:v>
                </c:pt>
                <c:pt idx="80596">
                  <c:v>2.6117647058823525</c:v>
                </c:pt>
                <c:pt idx="80597">
                  <c:v>2.6117647058823525</c:v>
                </c:pt>
                <c:pt idx="80598">
                  <c:v>2.6117647058823525</c:v>
                </c:pt>
                <c:pt idx="80599">
                  <c:v>2.6117647058823525</c:v>
                </c:pt>
                <c:pt idx="80600">
                  <c:v>2.6117647058823525</c:v>
                </c:pt>
                <c:pt idx="80601">
                  <c:v>2.6117647058823525</c:v>
                </c:pt>
                <c:pt idx="80602">
                  <c:v>2.6117647058823525</c:v>
                </c:pt>
                <c:pt idx="80603">
                  <c:v>2.6117647058823525</c:v>
                </c:pt>
                <c:pt idx="80604">
                  <c:v>2.6117647058823525</c:v>
                </c:pt>
                <c:pt idx="80605">
                  <c:v>2.6117647058823525</c:v>
                </c:pt>
                <c:pt idx="80606">
                  <c:v>2.6117647058823525</c:v>
                </c:pt>
                <c:pt idx="80607">
                  <c:v>2.4643137254901957</c:v>
                </c:pt>
                <c:pt idx="80608">
                  <c:v>2.4643137254901957</c:v>
                </c:pt>
                <c:pt idx="80609">
                  <c:v>2.4643137254901957</c:v>
                </c:pt>
                <c:pt idx="80610">
                  <c:v>2.4643137254901957</c:v>
                </c:pt>
                <c:pt idx="80611">
                  <c:v>2.4643137254901957</c:v>
                </c:pt>
                <c:pt idx="80612">
                  <c:v>2.4643137254901957</c:v>
                </c:pt>
                <c:pt idx="80613">
                  <c:v>2.4643137254901957</c:v>
                </c:pt>
                <c:pt idx="80614">
                  <c:v>2.4643137254901957</c:v>
                </c:pt>
                <c:pt idx="80615">
                  <c:v>2.4643137254901957</c:v>
                </c:pt>
                <c:pt idx="80616">
                  <c:v>2.4643137254901957</c:v>
                </c:pt>
                <c:pt idx="80617">
                  <c:v>2.4643137254901957</c:v>
                </c:pt>
                <c:pt idx="80618">
                  <c:v>2.4643137254901957</c:v>
                </c:pt>
                <c:pt idx="80619">
                  <c:v>2.4643137254901957</c:v>
                </c:pt>
                <c:pt idx="80620">
                  <c:v>2.4643137254901957</c:v>
                </c:pt>
                <c:pt idx="80621">
                  <c:v>2.4643137254901957</c:v>
                </c:pt>
                <c:pt idx="80622">
                  <c:v>2.4643137254901957</c:v>
                </c:pt>
                <c:pt idx="80623">
                  <c:v>2.4643137254901957</c:v>
                </c:pt>
                <c:pt idx="80624">
                  <c:v>2.4643137254901957</c:v>
                </c:pt>
                <c:pt idx="80625">
                  <c:v>2.4643137254901957</c:v>
                </c:pt>
                <c:pt idx="80626">
                  <c:v>2.4643137254901957</c:v>
                </c:pt>
                <c:pt idx="80627">
                  <c:v>2.4643137254901957</c:v>
                </c:pt>
                <c:pt idx="80628">
                  <c:v>2.4643137254901957</c:v>
                </c:pt>
                <c:pt idx="80629">
                  <c:v>2.4643137254901957</c:v>
                </c:pt>
                <c:pt idx="80630">
                  <c:v>2.4643137254901957</c:v>
                </c:pt>
                <c:pt idx="80631">
                  <c:v>2.4643137254901957</c:v>
                </c:pt>
                <c:pt idx="80632">
                  <c:v>2.4643137254901957</c:v>
                </c:pt>
                <c:pt idx="80633">
                  <c:v>2.4643137254901957</c:v>
                </c:pt>
                <c:pt idx="80634">
                  <c:v>2.4643137254901957</c:v>
                </c:pt>
                <c:pt idx="80635">
                  <c:v>2.4643137254901957</c:v>
                </c:pt>
                <c:pt idx="80636">
                  <c:v>2.4643137254901957</c:v>
                </c:pt>
                <c:pt idx="80637">
                  <c:v>2.4643137254901957</c:v>
                </c:pt>
                <c:pt idx="80638">
                  <c:v>2.4643137254901957</c:v>
                </c:pt>
                <c:pt idx="80639">
                  <c:v>2.4643137254901957</c:v>
                </c:pt>
                <c:pt idx="80640">
                  <c:v>2.4643137254901957</c:v>
                </c:pt>
                <c:pt idx="80641">
                  <c:v>2.4643137254901957</c:v>
                </c:pt>
                <c:pt idx="80642">
                  <c:v>2.4643137254901957</c:v>
                </c:pt>
                <c:pt idx="80643">
                  <c:v>2.4643137254901957</c:v>
                </c:pt>
                <c:pt idx="80644">
                  <c:v>2.4643137254901957</c:v>
                </c:pt>
                <c:pt idx="80645">
                  <c:v>2.4643137254901957</c:v>
                </c:pt>
                <c:pt idx="80646">
                  <c:v>2.4643137254901957</c:v>
                </c:pt>
                <c:pt idx="80647">
                  <c:v>2.4643137254901957</c:v>
                </c:pt>
                <c:pt idx="80648">
                  <c:v>2.4643137254901957</c:v>
                </c:pt>
                <c:pt idx="80649">
                  <c:v>2.4643137254901957</c:v>
                </c:pt>
                <c:pt idx="80650">
                  <c:v>2.4643137254901957</c:v>
                </c:pt>
                <c:pt idx="80651">
                  <c:v>2.4643137254901957</c:v>
                </c:pt>
                <c:pt idx="80652">
                  <c:v>2.4643137254901957</c:v>
                </c:pt>
                <c:pt idx="80653">
                  <c:v>2.4643137254901957</c:v>
                </c:pt>
                <c:pt idx="80654">
                  <c:v>2.4643137254901957</c:v>
                </c:pt>
                <c:pt idx="80655">
                  <c:v>2.4643137254901957</c:v>
                </c:pt>
                <c:pt idx="80656">
                  <c:v>2.4643137254901957</c:v>
                </c:pt>
                <c:pt idx="80657">
                  <c:v>2.4643137254901957</c:v>
                </c:pt>
                <c:pt idx="80658">
                  <c:v>2.4643137254901957</c:v>
                </c:pt>
                <c:pt idx="80659">
                  <c:v>2.4643137254901957</c:v>
                </c:pt>
                <c:pt idx="80660">
                  <c:v>2.4643137254901957</c:v>
                </c:pt>
                <c:pt idx="80661">
                  <c:v>2.4643137254901957</c:v>
                </c:pt>
                <c:pt idx="80662">
                  <c:v>2.4643137254901957</c:v>
                </c:pt>
                <c:pt idx="80663">
                  <c:v>2.4643137254901957</c:v>
                </c:pt>
                <c:pt idx="80664">
                  <c:v>2.4643137254901957</c:v>
                </c:pt>
                <c:pt idx="80665">
                  <c:v>2.6117647058823525</c:v>
                </c:pt>
                <c:pt idx="80666">
                  <c:v>2.6117647058823525</c:v>
                </c:pt>
                <c:pt idx="80667">
                  <c:v>2.6117647058823525</c:v>
                </c:pt>
                <c:pt idx="80668">
                  <c:v>2.6117647058823525</c:v>
                </c:pt>
                <c:pt idx="80669">
                  <c:v>2.6117647058823525</c:v>
                </c:pt>
                <c:pt idx="80670">
                  <c:v>2.6117647058823525</c:v>
                </c:pt>
                <c:pt idx="80671">
                  <c:v>2.6117647058823525</c:v>
                </c:pt>
                <c:pt idx="80672">
                  <c:v>2.6117647058823525</c:v>
                </c:pt>
                <c:pt idx="80673">
                  <c:v>2.6117647058823525</c:v>
                </c:pt>
                <c:pt idx="80674">
                  <c:v>2.6117647058823525</c:v>
                </c:pt>
                <c:pt idx="80675">
                  <c:v>2.6117647058823525</c:v>
                </c:pt>
                <c:pt idx="80676">
                  <c:v>2.6117647058823525</c:v>
                </c:pt>
                <c:pt idx="80677">
                  <c:v>2.6117647058823525</c:v>
                </c:pt>
                <c:pt idx="80678">
                  <c:v>2.6117647058823525</c:v>
                </c:pt>
                <c:pt idx="80679">
                  <c:v>2.6117647058823525</c:v>
                </c:pt>
                <c:pt idx="80680">
                  <c:v>2.6117647058823525</c:v>
                </c:pt>
                <c:pt idx="80681">
                  <c:v>2.6117647058823525</c:v>
                </c:pt>
                <c:pt idx="80682">
                  <c:v>2.6117647058823525</c:v>
                </c:pt>
                <c:pt idx="80683">
                  <c:v>2.6117647058823525</c:v>
                </c:pt>
                <c:pt idx="80684">
                  <c:v>2.6117647058823525</c:v>
                </c:pt>
                <c:pt idx="80685">
                  <c:v>2.6117647058823525</c:v>
                </c:pt>
                <c:pt idx="80686">
                  <c:v>2.6117647058823525</c:v>
                </c:pt>
                <c:pt idx="80687">
                  <c:v>2.6117647058823525</c:v>
                </c:pt>
                <c:pt idx="80688">
                  <c:v>2.6117647058823525</c:v>
                </c:pt>
                <c:pt idx="80689">
                  <c:v>2.6117647058823525</c:v>
                </c:pt>
                <c:pt idx="80690">
                  <c:v>2.6117647058823525</c:v>
                </c:pt>
                <c:pt idx="80691">
                  <c:v>2.6117647058823525</c:v>
                </c:pt>
                <c:pt idx="80692">
                  <c:v>2.6117647058823525</c:v>
                </c:pt>
                <c:pt idx="80693">
                  <c:v>2.6117647058823525</c:v>
                </c:pt>
                <c:pt idx="80694">
                  <c:v>2.6117647058823525</c:v>
                </c:pt>
                <c:pt idx="80695">
                  <c:v>2.6117647058823525</c:v>
                </c:pt>
                <c:pt idx="80696">
                  <c:v>2.6117647058823525</c:v>
                </c:pt>
                <c:pt idx="80697">
                  <c:v>2.6117647058823525</c:v>
                </c:pt>
                <c:pt idx="80698">
                  <c:v>2.6117647058823525</c:v>
                </c:pt>
                <c:pt idx="80699">
                  <c:v>2.6117647058823525</c:v>
                </c:pt>
                <c:pt idx="80700">
                  <c:v>2.6117647058823525</c:v>
                </c:pt>
                <c:pt idx="80701">
                  <c:v>2.6117647058823525</c:v>
                </c:pt>
                <c:pt idx="80702">
                  <c:v>2.6117647058823525</c:v>
                </c:pt>
                <c:pt idx="80703">
                  <c:v>2.4643137254901957</c:v>
                </c:pt>
                <c:pt idx="80704">
                  <c:v>2.4643137254901957</c:v>
                </c:pt>
                <c:pt idx="80705">
                  <c:v>2.4643137254901957</c:v>
                </c:pt>
                <c:pt idx="80706">
                  <c:v>2.4643137254901957</c:v>
                </c:pt>
                <c:pt idx="80707">
                  <c:v>2.4643137254901957</c:v>
                </c:pt>
                <c:pt idx="80708">
                  <c:v>2.4643137254901957</c:v>
                </c:pt>
                <c:pt idx="80709">
                  <c:v>2.4643137254901957</c:v>
                </c:pt>
                <c:pt idx="80710">
                  <c:v>2.4643137254901957</c:v>
                </c:pt>
                <c:pt idx="80711">
                  <c:v>2.4643137254901957</c:v>
                </c:pt>
                <c:pt idx="80712">
                  <c:v>2.4643137254901957</c:v>
                </c:pt>
                <c:pt idx="80713">
                  <c:v>2.4643137254901957</c:v>
                </c:pt>
                <c:pt idx="80714">
                  <c:v>2.4643137254901957</c:v>
                </c:pt>
                <c:pt idx="80715">
                  <c:v>2.4643137254901957</c:v>
                </c:pt>
                <c:pt idx="80716">
                  <c:v>2.4643137254901957</c:v>
                </c:pt>
                <c:pt idx="80717">
                  <c:v>2.4643137254901957</c:v>
                </c:pt>
                <c:pt idx="80718">
                  <c:v>2.4643137254901957</c:v>
                </c:pt>
                <c:pt idx="80719">
                  <c:v>2.4643137254901957</c:v>
                </c:pt>
                <c:pt idx="80720">
                  <c:v>2.4643137254901957</c:v>
                </c:pt>
                <c:pt idx="80721">
                  <c:v>2.4643137254901957</c:v>
                </c:pt>
                <c:pt idx="80722">
                  <c:v>2.4643137254901957</c:v>
                </c:pt>
                <c:pt idx="80723">
                  <c:v>2.4643137254901957</c:v>
                </c:pt>
                <c:pt idx="80724">
                  <c:v>2.4643137254901957</c:v>
                </c:pt>
                <c:pt idx="80725">
                  <c:v>2.4643137254901957</c:v>
                </c:pt>
                <c:pt idx="80726">
                  <c:v>2.4643137254901957</c:v>
                </c:pt>
                <c:pt idx="80727">
                  <c:v>2.4643137254901957</c:v>
                </c:pt>
                <c:pt idx="80728">
                  <c:v>2.4643137254901957</c:v>
                </c:pt>
                <c:pt idx="80729">
                  <c:v>2.4643137254901957</c:v>
                </c:pt>
                <c:pt idx="80730">
                  <c:v>2.4643137254901957</c:v>
                </c:pt>
                <c:pt idx="80731">
                  <c:v>2.4643137254901957</c:v>
                </c:pt>
                <c:pt idx="80732">
                  <c:v>2.4643137254901957</c:v>
                </c:pt>
                <c:pt idx="80733">
                  <c:v>2.4643137254901957</c:v>
                </c:pt>
                <c:pt idx="80734">
                  <c:v>2.4643137254901957</c:v>
                </c:pt>
                <c:pt idx="80735">
                  <c:v>2.4643137254901957</c:v>
                </c:pt>
                <c:pt idx="80736">
                  <c:v>2.4643137254901957</c:v>
                </c:pt>
                <c:pt idx="80737">
                  <c:v>2.4643137254901957</c:v>
                </c:pt>
                <c:pt idx="80738">
                  <c:v>2.4643137254901957</c:v>
                </c:pt>
                <c:pt idx="80739">
                  <c:v>2.4643137254901957</c:v>
                </c:pt>
                <c:pt idx="80740">
                  <c:v>2.4643137254901957</c:v>
                </c:pt>
                <c:pt idx="80741">
                  <c:v>2.4643137254901957</c:v>
                </c:pt>
                <c:pt idx="80742">
                  <c:v>2.4643137254901957</c:v>
                </c:pt>
                <c:pt idx="80743">
                  <c:v>2.4643137254901957</c:v>
                </c:pt>
                <c:pt idx="80744">
                  <c:v>2.4643137254901957</c:v>
                </c:pt>
                <c:pt idx="80745">
                  <c:v>2.4643137254901957</c:v>
                </c:pt>
                <c:pt idx="80746">
                  <c:v>2.4643137254901957</c:v>
                </c:pt>
                <c:pt idx="80747">
                  <c:v>2.4643137254901957</c:v>
                </c:pt>
                <c:pt idx="80748">
                  <c:v>2.4643137254901957</c:v>
                </c:pt>
                <c:pt idx="80749">
                  <c:v>2.4643137254901957</c:v>
                </c:pt>
                <c:pt idx="80750">
                  <c:v>2.4643137254901957</c:v>
                </c:pt>
                <c:pt idx="80751">
                  <c:v>2.4643137254901957</c:v>
                </c:pt>
                <c:pt idx="80752">
                  <c:v>2.4643137254901957</c:v>
                </c:pt>
                <c:pt idx="80753">
                  <c:v>2.4643137254901957</c:v>
                </c:pt>
                <c:pt idx="80754">
                  <c:v>2.4643137254901957</c:v>
                </c:pt>
                <c:pt idx="80755">
                  <c:v>2.4643137254901957</c:v>
                </c:pt>
                <c:pt idx="80756">
                  <c:v>2.4643137254901957</c:v>
                </c:pt>
                <c:pt idx="80757">
                  <c:v>2.4643137254901957</c:v>
                </c:pt>
                <c:pt idx="80758">
                  <c:v>2.4643137254901957</c:v>
                </c:pt>
                <c:pt idx="80759">
                  <c:v>2.4643137254901957</c:v>
                </c:pt>
                <c:pt idx="80760">
                  <c:v>2.6117647058823525</c:v>
                </c:pt>
                <c:pt idx="80761">
                  <c:v>2.6117647058823525</c:v>
                </c:pt>
                <c:pt idx="80762">
                  <c:v>2.6117647058823525</c:v>
                </c:pt>
                <c:pt idx="80763">
                  <c:v>2.6117647058823525</c:v>
                </c:pt>
                <c:pt idx="80764">
                  <c:v>2.6117647058823525</c:v>
                </c:pt>
                <c:pt idx="80765">
                  <c:v>2.6117647058823525</c:v>
                </c:pt>
                <c:pt idx="80766">
                  <c:v>2.6117647058823525</c:v>
                </c:pt>
                <c:pt idx="80767">
                  <c:v>2.6117647058823525</c:v>
                </c:pt>
                <c:pt idx="80768">
                  <c:v>2.6117647058823525</c:v>
                </c:pt>
                <c:pt idx="80769">
                  <c:v>2.6117647058823525</c:v>
                </c:pt>
                <c:pt idx="80770">
                  <c:v>2.6117647058823525</c:v>
                </c:pt>
                <c:pt idx="80771">
                  <c:v>2.6117647058823525</c:v>
                </c:pt>
                <c:pt idx="80772">
                  <c:v>2.6117647058823525</c:v>
                </c:pt>
                <c:pt idx="80773">
                  <c:v>2.6117647058823525</c:v>
                </c:pt>
                <c:pt idx="80774">
                  <c:v>2.6117647058823525</c:v>
                </c:pt>
                <c:pt idx="80775">
                  <c:v>2.6117647058823525</c:v>
                </c:pt>
                <c:pt idx="80776">
                  <c:v>2.6117647058823525</c:v>
                </c:pt>
                <c:pt idx="80777">
                  <c:v>2.6117647058823525</c:v>
                </c:pt>
                <c:pt idx="80778">
                  <c:v>2.6117647058823525</c:v>
                </c:pt>
                <c:pt idx="80779">
                  <c:v>2.6117647058823525</c:v>
                </c:pt>
                <c:pt idx="80780">
                  <c:v>2.6117647058823525</c:v>
                </c:pt>
                <c:pt idx="80781">
                  <c:v>2.6117647058823525</c:v>
                </c:pt>
                <c:pt idx="80782">
                  <c:v>2.6117647058823525</c:v>
                </c:pt>
                <c:pt idx="80783">
                  <c:v>2.6117647058823525</c:v>
                </c:pt>
                <c:pt idx="80784">
                  <c:v>2.6117647058823525</c:v>
                </c:pt>
                <c:pt idx="80785">
                  <c:v>2.6117647058823525</c:v>
                </c:pt>
                <c:pt idx="80786">
                  <c:v>2.6117647058823525</c:v>
                </c:pt>
                <c:pt idx="80787">
                  <c:v>2.6117647058823525</c:v>
                </c:pt>
                <c:pt idx="80788">
                  <c:v>2.6117647058823525</c:v>
                </c:pt>
                <c:pt idx="80789">
                  <c:v>2.6117647058823525</c:v>
                </c:pt>
                <c:pt idx="80790">
                  <c:v>2.6117647058823525</c:v>
                </c:pt>
                <c:pt idx="80791">
                  <c:v>2.6117647058823525</c:v>
                </c:pt>
                <c:pt idx="80792">
                  <c:v>2.6117647058823525</c:v>
                </c:pt>
                <c:pt idx="80793">
                  <c:v>2.6117647058823525</c:v>
                </c:pt>
                <c:pt idx="80794">
                  <c:v>2.6117647058823525</c:v>
                </c:pt>
                <c:pt idx="80795">
                  <c:v>2.6117647058823525</c:v>
                </c:pt>
                <c:pt idx="80796">
                  <c:v>2.6117647058823525</c:v>
                </c:pt>
                <c:pt idx="80797">
                  <c:v>2.6117647058823525</c:v>
                </c:pt>
                <c:pt idx="80798">
                  <c:v>2.6117647058823525</c:v>
                </c:pt>
                <c:pt idx="80799">
                  <c:v>2.4643137254901957</c:v>
                </c:pt>
                <c:pt idx="80800">
                  <c:v>2.4643137254901957</c:v>
                </c:pt>
                <c:pt idx="80801">
                  <c:v>2.4643137254901957</c:v>
                </c:pt>
                <c:pt idx="80802">
                  <c:v>2.4643137254901957</c:v>
                </c:pt>
                <c:pt idx="80803">
                  <c:v>2.4643137254901957</c:v>
                </c:pt>
                <c:pt idx="80804">
                  <c:v>2.4643137254901957</c:v>
                </c:pt>
                <c:pt idx="80805">
                  <c:v>2.4643137254901957</c:v>
                </c:pt>
                <c:pt idx="80806">
                  <c:v>2.4643137254901957</c:v>
                </c:pt>
                <c:pt idx="80807">
                  <c:v>2.4643137254901957</c:v>
                </c:pt>
                <c:pt idx="80808">
                  <c:v>2.4643137254901957</c:v>
                </c:pt>
                <c:pt idx="80809">
                  <c:v>2.4643137254901957</c:v>
                </c:pt>
                <c:pt idx="80810">
                  <c:v>2.4643137254901957</c:v>
                </c:pt>
                <c:pt idx="80811">
                  <c:v>2.4643137254901957</c:v>
                </c:pt>
                <c:pt idx="80812">
                  <c:v>2.4643137254901957</c:v>
                </c:pt>
                <c:pt idx="80813">
                  <c:v>2.4643137254901957</c:v>
                </c:pt>
                <c:pt idx="80814">
                  <c:v>2.4643137254901957</c:v>
                </c:pt>
                <c:pt idx="80815">
                  <c:v>2.4643137254901957</c:v>
                </c:pt>
                <c:pt idx="80816">
                  <c:v>2.4643137254901957</c:v>
                </c:pt>
                <c:pt idx="80817">
                  <c:v>2.4643137254901957</c:v>
                </c:pt>
                <c:pt idx="80818">
                  <c:v>2.4643137254901957</c:v>
                </c:pt>
                <c:pt idx="80819">
                  <c:v>2.4643137254901957</c:v>
                </c:pt>
                <c:pt idx="80820">
                  <c:v>2.4643137254901957</c:v>
                </c:pt>
                <c:pt idx="80821">
                  <c:v>2.4643137254901957</c:v>
                </c:pt>
                <c:pt idx="80822">
                  <c:v>2.4643137254901957</c:v>
                </c:pt>
                <c:pt idx="80823">
                  <c:v>2.4643137254901957</c:v>
                </c:pt>
                <c:pt idx="80824">
                  <c:v>2.4643137254901957</c:v>
                </c:pt>
                <c:pt idx="80825">
                  <c:v>2.4643137254901957</c:v>
                </c:pt>
                <c:pt idx="80826">
                  <c:v>2.4643137254901957</c:v>
                </c:pt>
                <c:pt idx="80827">
                  <c:v>2.4643137254901957</c:v>
                </c:pt>
                <c:pt idx="80828">
                  <c:v>2.4643137254901957</c:v>
                </c:pt>
                <c:pt idx="80829">
                  <c:v>2.4643137254901957</c:v>
                </c:pt>
                <c:pt idx="80830">
                  <c:v>2.4643137254901957</c:v>
                </c:pt>
                <c:pt idx="80831">
                  <c:v>2.4643137254901957</c:v>
                </c:pt>
                <c:pt idx="80832">
                  <c:v>2.4643137254901957</c:v>
                </c:pt>
                <c:pt idx="80833">
                  <c:v>2.4643137254901957</c:v>
                </c:pt>
                <c:pt idx="80834">
                  <c:v>2.4643137254901957</c:v>
                </c:pt>
                <c:pt idx="80835">
                  <c:v>2.4643137254901957</c:v>
                </c:pt>
                <c:pt idx="80836">
                  <c:v>2.4643137254901957</c:v>
                </c:pt>
                <c:pt idx="80837">
                  <c:v>2.4643137254901957</c:v>
                </c:pt>
                <c:pt idx="80838">
                  <c:v>2.4643137254901957</c:v>
                </c:pt>
                <c:pt idx="80839">
                  <c:v>2.4643137254901957</c:v>
                </c:pt>
                <c:pt idx="80840">
                  <c:v>2.4643137254901957</c:v>
                </c:pt>
                <c:pt idx="80841">
                  <c:v>2.4643137254901957</c:v>
                </c:pt>
                <c:pt idx="80842">
                  <c:v>2.4643137254901957</c:v>
                </c:pt>
                <c:pt idx="80843">
                  <c:v>2.4643137254901957</c:v>
                </c:pt>
                <c:pt idx="80844">
                  <c:v>2.4643137254901957</c:v>
                </c:pt>
                <c:pt idx="80845">
                  <c:v>2.4643137254901957</c:v>
                </c:pt>
                <c:pt idx="80846">
                  <c:v>2.4643137254901957</c:v>
                </c:pt>
                <c:pt idx="80847">
                  <c:v>2.4643137254901957</c:v>
                </c:pt>
                <c:pt idx="80848">
                  <c:v>2.4643137254901957</c:v>
                </c:pt>
                <c:pt idx="80849">
                  <c:v>2.4643137254901957</c:v>
                </c:pt>
                <c:pt idx="80850">
                  <c:v>2.4643137254901957</c:v>
                </c:pt>
                <c:pt idx="80851">
                  <c:v>2.4643137254901957</c:v>
                </c:pt>
                <c:pt idx="80852">
                  <c:v>2.4643137254901957</c:v>
                </c:pt>
                <c:pt idx="80853">
                  <c:v>2.4643137254901957</c:v>
                </c:pt>
                <c:pt idx="80854">
                  <c:v>2.4643137254901957</c:v>
                </c:pt>
                <c:pt idx="80855">
                  <c:v>2.4643137254901957</c:v>
                </c:pt>
                <c:pt idx="80856">
                  <c:v>2.6117647058823525</c:v>
                </c:pt>
                <c:pt idx="80857">
                  <c:v>2.6117647058823525</c:v>
                </c:pt>
                <c:pt idx="80858">
                  <c:v>2.6117647058823525</c:v>
                </c:pt>
                <c:pt idx="80859">
                  <c:v>2.6117647058823525</c:v>
                </c:pt>
                <c:pt idx="80860">
                  <c:v>2.6117647058823525</c:v>
                </c:pt>
                <c:pt idx="80861">
                  <c:v>2.6117647058823525</c:v>
                </c:pt>
                <c:pt idx="80862">
                  <c:v>2.6117647058823525</c:v>
                </c:pt>
                <c:pt idx="80863">
                  <c:v>2.6117647058823525</c:v>
                </c:pt>
                <c:pt idx="80864">
                  <c:v>2.6117647058823525</c:v>
                </c:pt>
                <c:pt idx="80865">
                  <c:v>2.6117647058823525</c:v>
                </c:pt>
                <c:pt idx="80866">
                  <c:v>2.6117647058823525</c:v>
                </c:pt>
                <c:pt idx="80867">
                  <c:v>2.6117647058823525</c:v>
                </c:pt>
                <c:pt idx="80868">
                  <c:v>2.6117647058823525</c:v>
                </c:pt>
                <c:pt idx="80869">
                  <c:v>2.6117647058823525</c:v>
                </c:pt>
                <c:pt idx="80870">
                  <c:v>2.6117647058823525</c:v>
                </c:pt>
                <c:pt idx="80871">
                  <c:v>2.6117647058823525</c:v>
                </c:pt>
                <c:pt idx="80872">
                  <c:v>2.6117647058823525</c:v>
                </c:pt>
                <c:pt idx="80873">
                  <c:v>2.6117647058823525</c:v>
                </c:pt>
                <c:pt idx="80874">
                  <c:v>2.6117647058823525</c:v>
                </c:pt>
                <c:pt idx="80875">
                  <c:v>2.6117647058823525</c:v>
                </c:pt>
                <c:pt idx="80876">
                  <c:v>2.6117647058823525</c:v>
                </c:pt>
                <c:pt idx="80877">
                  <c:v>2.6117647058823525</c:v>
                </c:pt>
                <c:pt idx="80878">
                  <c:v>2.6117647058823525</c:v>
                </c:pt>
                <c:pt idx="80879">
                  <c:v>2.6117647058823525</c:v>
                </c:pt>
                <c:pt idx="80880">
                  <c:v>2.6117647058823525</c:v>
                </c:pt>
                <c:pt idx="80881">
                  <c:v>2.6117647058823525</c:v>
                </c:pt>
                <c:pt idx="80882">
                  <c:v>2.6117647058823525</c:v>
                </c:pt>
                <c:pt idx="80883">
                  <c:v>2.6117647058823525</c:v>
                </c:pt>
                <c:pt idx="80884">
                  <c:v>2.6117647058823525</c:v>
                </c:pt>
                <c:pt idx="80885">
                  <c:v>2.6117647058823525</c:v>
                </c:pt>
                <c:pt idx="80886">
                  <c:v>2.6117647058823525</c:v>
                </c:pt>
                <c:pt idx="80887">
                  <c:v>2.6117647058823525</c:v>
                </c:pt>
                <c:pt idx="80888">
                  <c:v>2.6117647058823525</c:v>
                </c:pt>
                <c:pt idx="80889">
                  <c:v>2.6117647058823525</c:v>
                </c:pt>
                <c:pt idx="80890">
                  <c:v>2.6117647058823525</c:v>
                </c:pt>
                <c:pt idx="80891">
                  <c:v>2.6117647058823525</c:v>
                </c:pt>
                <c:pt idx="80892">
                  <c:v>2.6117647058823525</c:v>
                </c:pt>
                <c:pt idx="80893">
                  <c:v>2.4643137254901957</c:v>
                </c:pt>
                <c:pt idx="80894">
                  <c:v>2.4643137254901957</c:v>
                </c:pt>
                <c:pt idx="80895">
                  <c:v>2.4643137254901957</c:v>
                </c:pt>
                <c:pt idx="80896">
                  <c:v>2.4643137254901957</c:v>
                </c:pt>
                <c:pt idx="80897">
                  <c:v>2.4643137254901957</c:v>
                </c:pt>
                <c:pt idx="80898">
                  <c:v>2.4643137254901957</c:v>
                </c:pt>
                <c:pt idx="80899">
                  <c:v>2.4643137254901957</c:v>
                </c:pt>
                <c:pt idx="80900">
                  <c:v>2.4643137254901957</c:v>
                </c:pt>
                <c:pt idx="80901">
                  <c:v>2.4643137254901957</c:v>
                </c:pt>
                <c:pt idx="80902">
                  <c:v>2.4643137254901957</c:v>
                </c:pt>
                <c:pt idx="80903">
                  <c:v>2.4643137254901957</c:v>
                </c:pt>
                <c:pt idx="80904">
                  <c:v>2.4643137254901957</c:v>
                </c:pt>
                <c:pt idx="80905">
                  <c:v>2.4643137254901957</c:v>
                </c:pt>
                <c:pt idx="80906">
                  <c:v>2.4643137254901957</c:v>
                </c:pt>
                <c:pt idx="80907">
                  <c:v>2.4643137254901957</c:v>
                </c:pt>
                <c:pt idx="80908">
                  <c:v>2.4643137254901957</c:v>
                </c:pt>
                <c:pt idx="80909">
                  <c:v>2.4643137254901957</c:v>
                </c:pt>
                <c:pt idx="80910">
                  <c:v>2.4643137254901957</c:v>
                </c:pt>
                <c:pt idx="80911">
                  <c:v>2.4643137254901957</c:v>
                </c:pt>
                <c:pt idx="80912">
                  <c:v>2.4643137254901957</c:v>
                </c:pt>
                <c:pt idx="80913">
                  <c:v>2.4643137254901957</c:v>
                </c:pt>
                <c:pt idx="80914">
                  <c:v>2.4643137254901957</c:v>
                </c:pt>
                <c:pt idx="80915">
                  <c:v>2.4643137254901957</c:v>
                </c:pt>
                <c:pt idx="80916">
                  <c:v>2.4643137254901957</c:v>
                </c:pt>
                <c:pt idx="80917">
                  <c:v>2.4643137254901957</c:v>
                </c:pt>
                <c:pt idx="80918">
                  <c:v>2.4643137254901957</c:v>
                </c:pt>
                <c:pt idx="80919">
                  <c:v>2.4643137254901957</c:v>
                </c:pt>
                <c:pt idx="80920">
                  <c:v>2.4643137254901957</c:v>
                </c:pt>
                <c:pt idx="80921">
                  <c:v>2.4643137254901957</c:v>
                </c:pt>
                <c:pt idx="80922">
                  <c:v>2.4643137254901957</c:v>
                </c:pt>
                <c:pt idx="80923">
                  <c:v>2.4643137254901957</c:v>
                </c:pt>
                <c:pt idx="80924">
                  <c:v>2.4643137254901957</c:v>
                </c:pt>
                <c:pt idx="80925">
                  <c:v>2.4643137254901957</c:v>
                </c:pt>
                <c:pt idx="80926">
                  <c:v>2.4643137254901957</c:v>
                </c:pt>
                <c:pt idx="80927">
                  <c:v>2.4643137254901957</c:v>
                </c:pt>
                <c:pt idx="80928">
                  <c:v>2.4643137254901957</c:v>
                </c:pt>
                <c:pt idx="80929">
                  <c:v>2.4643137254901957</c:v>
                </c:pt>
                <c:pt idx="80930">
                  <c:v>2.4643137254901957</c:v>
                </c:pt>
                <c:pt idx="80931">
                  <c:v>2.4643137254901957</c:v>
                </c:pt>
                <c:pt idx="80932">
                  <c:v>2.4643137254901957</c:v>
                </c:pt>
                <c:pt idx="80933">
                  <c:v>2.4643137254901957</c:v>
                </c:pt>
                <c:pt idx="80934">
                  <c:v>2.4643137254901957</c:v>
                </c:pt>
                <c:pt idx="80935">
                  <c:v>2.4643137254901957</c:v>
                </c:pt>
                <c:pt idx="80936">
                  <c:v>2.4643137254901957</c:v>
                </c:pt>
                <c:pt idx="80937">
                  <c:v>2.4643137254901957</c:v>
                </c:pt>
                <c:pt idx="80938">
                  <c:v>2.4643137254901957</c:v>
                </c:pt>
                <c:pt idx="80939">
                  <c:v>2.4643137254901957</c:v>
                </c:pt>
                <c:pt idx="80940">
                  <c:v>2.4643137254901957</c:v>
                </c:pt>
                <c:pt idx="80941">
                  <c:v>2.4643137254901957</c:v>
                </c:pt>
                <c:pt idx="80942">
                  <c:v>2.4643137254901957</c:v>
                </c:pt>
                <c:pt idx="80943">
                  <c:v>2.4643137254901957</c:v>
                </c:pt>
                <c:pt idx="80944">
                  <c:v>2.4643137254901957</c:v>
                </c:pt>
                <c:pt idx="80945">
                  <c:v>2.4643137254901957</c:v>
                </c:pt>
                <c:pt idx="80946">
                  <c:v>2.4643137254901957</c:v>
                </c:pt>
                <c:pt idx="80947">
                  <c:v>2.4643137254901957</c:v>
                </c:pt>
                <c:pt idx="80948">
                  <c:v>2.4643137254901957</c:v>
                </c:pt>
                <c:pt idx="80949">
                  <c:v>2.4643137254901957</c:v>
                </c:pt>
                <c:pt idx="80950">
                  <c:v>2.4643137254901957</c:v>
                </c:pt>
                <c:pt idx="80951">
                  <c:v>2.4643137254901957</c:v>
                </c:pt>
                <c:pt idx="80952">
                  <c:v>2.6117647058823525</c:v>
                </c:pt>
                <c:pt idx="80953">
                  <c:v>2.6117647058823525</c:v>
                </c:pt>
                <c:pt idx="80954">
                  <c:v>2.6117647058823525</c:v>
                </c:pt>
                <c:pt idx="80955">
                  <c:v>2.6117647058823525</c:v>
                </c:pt>
                <c:pt idx="80956">
                  <c:v>2.6117647058823525</c:v>
                </c:pt>
                <c:pt idx="80957">
                  <c:v>2.6117647058823525</c:v>
                </c:pt>
                <c:pt idx="80958">
                  <c:v>2.6117647058823525</c:v>
                </c:pt>
                <c:pt idx="80959">
                  <c:v>2.6117647058823525</c:v>
                </c:pt>
                <c:pt idx="80960">
                  <c:v>2.6117647058823525</c:v>
                </c:pt>
                <c:pt idx="80961">
                  <c:v>2.6117647058823525</c:v>
                </c:pt>
                <c:pt idx="80962">
                  <c:v>2.6117647058823525</c:v>
                </c:pt>
                <c:pt idx="80963">
                  <c:v>2.6117647058823525</c:v>
                </c:pt>
                <c:pt idx="80964">
                  <c:v>2.6117647058823525</c:v>
                </c:pt>
                <c:pt idx="80965">
                  <c:v>2.6117647058823525</c:v>
                </c:pt>
                <c:pt idx="80966">
                  <c:v>2.6117647058823525</c:v>
                </c:pt>
                <c:pt idx="80967">
                  <c:v>2.6117647058823525</c:v>
                </c:pt>
                <c:pt idx="80968">
                  <c:v>2.6117647058823525</c:v>
                </c:pt>
                <c:pt idx="80969">
                  <c:v>2.6117647058823525</c:v>
                </c:pt>
                <c:pt idx="80970">
                  <c:v>2.6117647058823525</c:v>
                </c:pt>
                <c:pt idx="80971">
                  <c:v>2.6117647058823525</c:v>
                </c:pt>
                <c:pt idx="80972">
                  <c:v>2.6117647058823525</c:v>
                </c:pt>
                <c:pt idx="80973">
                  <c:v>2.6117647058823525</c:v>
                </c:pt>
                <c:pt idx="80974">
                  <c:v>2.6117647058823525</c:v>
                </c:pt>
                <c:pt idx="80975">
                  <c:v>2.6117647058823525</c:v>
                </c:pt>
                <c:pt idx="80976">
                  <c:v>2.6117647058823525</c:v>
                </c:pt>
                <c:pt idx="80977">
                  <c:v>2.6117647058823525</c:v>
                </c:pt>
                <c:pt idx="80978">
                  <c:v>2.6117647058823525</c:v>
                </c:pt>
                <c:pt idx="80979">
                  <c:v>2.6117647058823525</c:v>
                </c:pt>
                <c:pt idx="80980">
                  <c:v>2.6117647058823525</c:v>
                </c:pt>
                <c:pt idx="80981">
                  <c:v>2.6117647058823525</c:v>
                </c:pt>
                <c:pt idx="80982">
                  <c:v>2.6117647058823525</c:v>
                </c:pt>
                <c:pt idx="80983">
                  <c:v>2.6117647058823525</c:v>
                </c:pt>
                <c:pt idx="80984">
                  <c:v>2.6117647058823525</c:v>
                </c:pt>
                <c:pt idx="80985">
                  <c:v>2.6117647058823525</c:v>
                </c:pt>
                <c:pt idx="80986">
                  <c:v>2.6117647058823525</c:v>
                </c:pt>
                <c:pt idx="80987">
                  <c:v>2.6117647058823525</c:v>
                </c:pt>
                <c:pt idx="80988">
                  <c:v>2.6117647058823525</c:v>
                </c:pt>
                <c:pt idx="80989">
                  <c:v>2.4643137254901957</c:v>
                </c:pt>
                <c:pt idx="80990">
                  <c:v>2.4643137254901957</c:v>
                </c:pt>
                <c:pt idx="80991">
                  <c:v>2.4643137254901957</c:v>
                </c:pt>
                <c:pt idx="80992">
                  <c:v>2.4643137254901957</c:v>
                </c:pt>
                <c:pt idx="80993">
                  <c:v>2.4643137254901957</c:v>
                </c:pt>
                <c:pt idx="80994">
                  <c:v>2.4643137254901957</c:v>
                </c:pt>
                <c:pt idx="80995">
                  <c:v>2.4643137254901957</c:v>
                </c:pt>
                <c:pt idx="80996">
                  <c:v>2.4643137254901957</c:v>
                </c:pt>
                <c:pt idx="80997">
                  <c:v>2.4643137254901957</c:v>
                </c:pt>
                <c:pt idx="80998">
                  <c:v>2.4643137254901957</c:v>
                </c:pt>
                <c:pt idx="80999">
                  <c:v>2.4643137254901957</c:v>
                </c:pt>
                <c:pt idx="81000">
                  <c:v>2.4643137254901957</c:v>
                </c:pt>
                <c:pt idx="81001">
                  <c:v>2.4643137254901957</c:v>
                </c:pt>
                <c:pt idx="81002">
                  <c:v>2.4643137254901957</c:v>
                </c:pt>
                <c:pt idx="81003">
                  <c:v>2.4643137254901957</c:v>
                </c:pt>
                <c:pt idx="81004">
                  <c:v>2.4643137254901957</c:v>
                </c:pt>
                <c:pt idx="81005">
                  <c:v>2.4643137254901957</c:v>
                </c:pt>
                <c:pt idx="81006">
                  <c:v>2.4643137254901957</c:v>
                </c:pt>
                <c:pt idx="81007">
                  <c:v>2.4643137254901957</c:v>
                </c:pt>
                <c:pt idx="81008">
                  <c:v>2.4643137254901957</c:v>
                </c:pt>
                <c:pt idx="81009">
                  <c:v>2.4643137254901957</c:v>
                </c:pt>
                <c:pt idx="81010">
                  <c:v>2.4643137254901957</c:v>
                </c:pt>
                <c:pt idx="81011">
                  <c:v>2.4643137254901957</c:v>
                </c:pt>
                <c:pt idx="81012">
                  <c:v>2.4643137254901957</c:v>
                </c:pt>
                <c:pt idx="81013">
                  <c:v>2.4643137254901957</c:v>
                </c:pt>
                <c:pt idx="81014">
                  <c:v>2.4643137254901957</c:v>
                </c:pt>
                <c:pt idx="81015">
                  <c:v>2.4643137254901957</c:v>
                </c:pt>
                <c:pt idx="81016">
                  <c:v>2.4643137254901957</c:v>
                </c:pt>
                <c:pt idx="81017">
                  <c:v>2.4643137254901957</c:v>
                </c:pt>
                <c:pt idx="81018">
                  <c:v>2.4643137254901957</c:v>
                </c:pt>
                <c:pt idx="81019">
                  <c:v>2.4643137254901957</c:v>
                </c:pt>
                <c:pt idx="81020">
                  <c:v>2.4643137254901957</c:v>
                </c:pt>
                <c:pt idx="81021">
                  <c:v>2.4643137254901957</c:v>
                </c:pt>
                <c:pt idx="81022">
                  <c:v>2.4643137254901957</c:v>
                </c:pt>
                <c:pt idx="81023">
                  <c:v>2.4643137254901957</c:v>
                </c:pt>
                <c:pt idx="81024">
                  <c:v>2.4643137254901957</c:v>
                </c:pt>
                <c:pt idx="81025">
                  <c:v>2.4643137254901957</c:v>
                </c:pt>
                <c:pt idx="81026">
                  <c:v>2.4643137254901957</c:v>
                </c:pt>
                <c:pt idx="81027">
                  <c:v>2.4643137254901957</c:v>
                </c:pt>
                <c:pt idx="81028">
                  <c:v>2.4643137254901957</c:v>
                </c:pt>
                <c:pt idx="81029">
                  <c:v>2.4643137254901957</c:v>
                </c:pt>
                <c:pt idx="81030">
                  <c:v>2.4643137254901957</c:v>
                </c:pt>
                <c:pt idx="81031">
                  <c:v>2.4643137254901957</c:v>
                </c:pt>
                <c:pt idx="81032">
                  <c:v>2.4643137254901957</c:v>
                </c:pt>
                <c:pt idx="81033">
                  <c:v>2.4643137254901957</c:v>
                </c:pt>
                <c:pt idx="81034">
                  <c:v>2.4643137254901957</c:v>
                </c:pt>
                <c:pt idx="81035">
                  <c:v>2.4643137254901957</c:v>
                </c:pt>
                <c:pt idx="81036">
                  <c:v>2.4643137254901957</c:v>
                </c:pt>
                <c:pt idx="81037">
                  <c:v>2.4643137254901957</c:v>
                </c:pt>
                <c:pt idx="81038">
                  <c:v>2.4643137254901957</c:v>
                </c:pt>
                <c:pt idx="81039">
                  <c:v>2.4643137254901957</c:v>
                </c:pt>
                <c:pt idx="81040">
                  <c:v>2.4643137254901957</c:v>
                </c:pt>
                <c:pt idx="81041">
                  <c:v>2.4643137254901957</c:v>
                </c:pt>
                <c:pt idx="81042">
                  <c:v>2.4643137254901957</c:v>
                </c:pt>
                <c:pt idx="81043">
                  <c:v>2.4643137254901957</c:v>
                </c:pt>
                <c:pt idx="81044">
                  <c:v>2.6117647058823525</c:v>
                </c:pt>
                <c:pt idx="81045">
                  <c:v>2.6117647058823525</c:v>
                </c:pt>
                <c:pt idx="81046">
                  <c:v>2.6117647058823525</c:v>
                </c:pt>
                <c:pt idx="81047">
                  <c:v>2.6117647058823525</c:v>
                </c:pt>
                <c:pt idx="81048">
                  <c:v>2.6117647058823525</c:v>
                </c:pt>
                <c:pt idx="81049">
                  <c:v>2.6117647058823525</c:v>
                </c:pt>
                <c:pt idx="81050">
                  <c:v>2.6117647058823525</c:v>
                </c:pt>
                <c:pt idx="81051">
                  <c:v>2.6117647058823525</c:v>
                </c:pt>
                <c:pt idx="81052">
                  <c:v>2.6117647058823525</c:v>
                </c:pt>
                <c:pt idx="81053">
                  <c:v>2.6117647058823525</c:v>
                </c:pt>
                <c:pt idx="81054">
                  <c:v>2.6117647058823525</c:v>
                </c:pt>
                <c:pt idx="81055">
                  <c:v>2.6117647058823525</c:v>
                </c:pt>
                <c:pt idx="81056">
                  <c:v>2.6117647058823525</c:v>
                </c:pt>
                <c:pt idx="81057">
                  <c:v>2.6117647058823525</c:v>
                </c:pt>
                <c:pt idx="81058">
                  <c:v>2.6117647058823525</c:v>
                </c:pt>
                <c:pt idx="81059">
                  <c:v>2.6117647058823525</c:v>
                </c:pt>
                <c:pt idx="81060">
                  <c:v>2.6117647058823525</c:v>
                </c:pt>
                <c:pt idx="81061">
                  <c:v>2.6117647058823525</c:v>
                </c:pt>
                <c:pt idx="81062">
                  <c:v>2.6117647058823525</c:v>
                </c:pt>
                <c:pt idx="81063">
                  <c:v>2.6117647058823525</c:v>
                </c:pt>
                <c:pt idx="81064">
                  <c:v>2.6117647058823525</c:v>
                </c:pt>
                <c:pt idx="81065">
                  <c:v>2.6117647058823525</c:v>
                </c:pt>
                <c:pt idx="81066">
                  <c:v>2.6117647058823525</c:v>
                </c:pt>
                <c:pt idx="81067">
                  <c:v>2.6117647058823525</c:v>
                </c:pt>
                <c:pt idx="81068">
                  <c:v>2.6117647058823525</c:v>
                </c:pt>
                <c:pt idx="81069">
                  <c:v>2.6117647058823525</c:v>
                </c:pt>
                <c:pt idx="81070">
                  <c:v>2.6117647058823525</c:v>
                </c:pt>
                <c:pt idx="81071">
                  <c:v>2.6117647058823525</c:v>
                </c:pt>
                <c:pt idx="81072">
                  <c:v>2.6117647058823525</c:v>
                </c:pt>
                <c:pt idx="81073">
                  <c:v>2.6117647058823525</c:v>
                </c:pt>
                <c:pt idx="81074">
                  <c:v>2.6117647058823525</c:v>
                </c:pt>
                <c:pt idx="81075">
                  <c:v>2.6117647058823525</c:v>
                </c:pt>
                <c:pt idx="81076">
                  <c:v>2.6117647058823525</c:v>
                </c:pt>
                <c:pt idx="81077">
                  <c:v>2.6117647058823525</c:v>
                </c:pt>
                <c:pt idx="81078">
                  <c:v>2.6117647058823525</c:v>
                </c:pt>
                <c:pt idx="81079">
                  <c:v>2.6117647058823525</c:v>
                </c:pt>
                <c:pt idx="81080">
                  <c:v>2.6117647058823525</c:v>
                </c:pt>
                <c:pt idx="81081">
                  <c:v>2.6117647058823525</c:v>
                </c:pt>
                <c:pt idx="81082">
                  <c:v>2.6117647058823525</c:v>
                </c:pt>
                <c:pt idx="81083">
                  <c:v>2.6117647058823525</c:v>
                </c:pt>
                <c:pt idx="81084">
                  <c:v>2.6117647058823525</c:v>
                </c:pt>
                <c:pt idx="81085">
                  <c:v>2.6117647058823525</c:v>
                </c:pt>
                <c:pt idx="81086">
                  <c:v>2.4643137254901957</c:v>
                </c:pt>
                <c:pt idx="81087">
                  <c:v>2.4643137254901957</c:v>
                </c:pt>
                <c:pt idx="81088">
                  <c:v>2.4643137254901957</c:v>
                </c:pt>
                <c:pt idx="81089">
                  <c:v>2.4643137254901957</c:v>
                </c:pt>
                <c:pt idx="81090">
                  <c:v>2.4643137254901957</c:v>
                </c:pt>
                <c:pt idx="81091">
                  <c:v>2.4643137254901957</c:v>
                </c:pt>
                <c:pt idx="81092">
                  <c:v>2.4643137254901957</c:v>
                </c:pt>
                <c:pt idx="81093">
                  <c:v>2.4643137254901957</c:v>
                </c:pt>
                <c:pt idx="81094">
                  <c:v>2.4643137254901957</c:v>
                </c:pt>
                <c:pt idx="81095">
                  <c:v>2.4643137254901957</c:v>
                </c:pt>
                <c:pt idx="81096">
                  <c:v>2.4643137254901957</c:v>
                </c:pt>
                <c:pt idx="81097">
                  <c:v>2.4643137254901957</c:v>
                </c:pt>
                <c:pt idx="81098">
                  <c:v>2.4643137254901957</c:v>
                </c:pt>
                <c:pt idx="81099">
                  <c:v>2.4643137254901957</c:v>
                </c:pt>
                <c:pt idx="81100">
                  <c:v>2.4643137254901957</c:v>
                </c:pt>
                <c:pt idx="81101">
                  <c:v>2.4643137254901957</c:v>
                </c:pt>
                <c:pt idx="81102">
                  <c:v>2.4643137254901957</c:v>
                </c:pt>
                <c:pt idx="81103">
                  <c:v>2.4643137254901957</c:v>
                </c:pt>
                <c:pt idx="81104">
                  <c:v>2.4643137254901957</c:v>
                </c:pt>
                <c:pt idx="81105">
                  <c:v>2.4643137254901957</c:v>
                </c:pt>
                <c:pt idx="81106">
                  <c:v>2.4643137254901957</c:v>
                </c:pt>
                <c:pt idx="81107">
                  <c:v>2.4643137254901957</c:v>
                </c:pt>
                <c:pt idx="81108">
                  <c:v>2.4643137254901957</c:v>
                </c:pt>
                <c:pt idx="81109">
                  <c:v>2.4643137254901957</c:v>
                </c:pt>
                <c:pt idx="81110">
                  <c:v>2.4643137254901957</c:v>
                </c:pt>
                <c:pt idx="81111">
                  <c:v>2.4643137254901957</c:v>
                </c:pt>
                <c:pt idx="81112">
                  <c:v>2.4643137254901957</c:v>
                </c:pt>
                <c:pt idx="81113">
                  <c:v>2.4643137254901957</c:v>
                </c:pt>
                <c:pt idx="81114">
                  <c:v>2.4643137254901957</c:v>
                </c:pt>
                <c:pt idx="81115">
                  <c:v>2.4643137254901957</c:v>
                </c:pt>
                <c:pt idx="81116">
                  <c:v>2.4643137254901957</c:v>
                </c:pt>
                <c:pt idx="81117">
                  <c:v>2.4643137254901957</c:v>
                </c:pt>
                <c:pt idx="81118">
                  <c:v>2.4643137254901957</c:v>
                </c:pt>
                <c:pt idx="81119">
                  <c:v>2.4643137254901957</c:v>
                </c:pt>
                <c:pt idx="81120">
                  <c:v>2.4643137254901957</c:v>
                </c:pt>
                <c:pt idx="81121">
                  <c:v>2.4643137254901957</c:v>
                </c:pt>
                <c:pt idx="81122">
                  <c:v>2.4643137254901957</c:v>
                </c:pt>
                <c:pt idx="81123">
                  <c:v>2.4643137254901957</c:v>
                </c:pt>
                <c:pt idx="81124">
                  <c:v>2.4643137254901957</c:v>
                </c:pt>
                <c:pt idx="81125">
                  <c:v>2.4643137254901957</c:v>
                </c:pt>
                <c:pt idx="81126">
                  <c:v>2.4643137254901957</c:v>
                </c:pt>
                <c:pt idx="81127">
                  <c:v>2.4643137254901957</c:v>
                </c:pt>
                <c:pt idx="81128">
                  <c:v>2.4643137254901957</c:v>
                </c:pt>
                <c:pt idx="81129">
                  <c:v>2.4643137254901957</c:v>
                </c:pt>
                <c:pt idx="81130">
                  <c:v>2.4643137254901957</c:v>
                </c:pt>
                <c:pt idx="81131">
                  <c:v>2.4643137254901957</c:v>
                </c:pt>
                <c:pt idx="81132">
                  <c:v>2.4643137254901957</c:v>
                </c:pt>
                <c:pt idx="81133">
                  <c:v>2.4643137254901957</c:v>
                </c:pt>
                <c:pt idx="81134">
                  <c:v>2.4643137254901957</c:v>
                </c:pt>
                <c:pt idx="81135">
                  <c:v>2.4643137254901957</c:v>
                </c:pt>
                <c:pt idx="81136">
                  <c:v>2.4643137254901957</c:v>
                </c:pt>
                <c:pt idx="81137">
                  <c:v>2.4643137254901957</c:v>
                </c:pt>
                <c:pt idx="81138">
                  <c:v>2.4643137254901957</c:v>
                </c:pt>
                <c:pt idx="81139">
                  <c:v>2.4643137254901957</c:v>
                </c:pt>
                <c:pt idx="81140">
                  <c:v>2.6117647058823525</c:v>
                </c:pt>
                <c:pt idx="81141">
                  <c:v>2.6117647058823525</c:v>
                </c:pt>
                <c:pt idx="81142">
                  <c:v>2.6117647058823525</c:v>
                </c:pt>
                <c:pt idx="81143">
                  <c:v>2.6117647058823525</c:v>
                </c:pt>
                <c:pt idx="81144">
                  <c:v>2.6117647058823525</c:v>
                </c:pt>
                <c:pt idx="81145">
                  <c:v>2.6117647058823525</c:v>
                </c:pt>
                <c:pt idx="81146">
                  <c:v>2.6117647058823525</c:v>
                </c:pt>
                <c:pt idx="81147">
                  <c:v>2.6117647058823525</c:v>
                </c:pt>
                <c:pt idx="81148">
                  <c:v>2.6117647058823525</c:v>
                </c:pt>
                <c:pt idx="81149">
                  <c:v>2.6117647058823525</c:v>
                </c:pt>
                <c:pt idx="81150">
                  <c:v>2.6117647058823525</c:v>
                </c:pt>
                <c:pt idx="81151">
                  <c:v>2.6117647058823525</c:v>
                </c:pt>
                <c:pt idx="81152">
                  <c:v>2.6117647058823525</c:v>
                </c:pt>
                <c:pt idx="81153">
                  <c:v>2.6117647058823525</c:v>
                </c:pt>
                <c:pt idx="81154">
                  <c:v>2.6117647058823525</c:v>
                </c:pt>
                <c:pt idx="81155">
                  <c:v>2.6117647058823525</c:v>
                </c:pt>
                <c:pt idx="81156">
                  <c:v>2.6117647058823525</c:v>
                </c:pt>
                <c:pt idx="81157">
                  <c:v>2.6117647058823525</c:v>
                </c:pt>
                <c:pt idx="81158">
                  <c:v>2.6117647058823525</c:v>
                </c:pt>
                <c:pt idx="81159">
                  <c:v>2.6117647058823525</c:v>
                </c:pt>
                <c:pt idx="81160">
                  <c:v>2.6117647058823525</c:v>
                </c:pt>
                <c:pt idx="81161">
                  <c:v>2.6117647058823525</c:v>
                </c:pt>
                <c:pt idx="81162">
                  <c:v>2.6117647058823525</c:v>
                </c:pt>
                <c:pt idx="81163">
                  <c:v>2.6117647058823525</c:v>
                </c:pt>
                <c:pt idx="81164">
                  <c:v>2.6117647058823525</c:v>
                </c:pt>
                <c:pt idx="81165">
                  <c:v>2.6117647058823525</c:v>
                </c:pt>
                <c:pt idx="81166">
                  <c:v>2.6117647058823525</c:v>
                </c:pt>
                <c:pt idx="81167">
                  <c:v>2.6117647058823525</c:v>
                </c:pt>
                <c:pt idx="81168">
                  <c:v>2.6117647058823525</c:v>
                </c:pt>
                <c:pt idx="81169">
                  <c:v>2.6117647058823525</c:v>
                </c:pt>
                <c:pt idx="81170">
                  <c:v>2.6117647058823525</c:v>
                </c:pt>
                <c:pt idx="81171">
                  <c:v>2.6117647058823525</c:v>
                </c:pt>
                <c:pt idx="81172">
                  <c:v>2.6117647058823525</c:v>
                </c:pt>
                <c:pt idx="81173">
                  <c:v>2.6117647058823525</c:v>
                </c:pt>
                <c:pt idx="81174">
                  <c:v>2.6117647058823525</c:v>
                </c:pt>
                <c:pt idx="81175">
                  <c:v>2.6117647058823525</c:v>
                </c:pt>
                <c:pt idx="81176">
                  <c:v>2.6117647058823525</c:v>
                </c:pt>
                <c:pt idx="81177">
                  <c:v>2.6117647058823525</c:v>
                </c:pt>
                <c:pt idx="81178">
                  <c:v>2.6117647058823525</c:v>
                </c:pt>
                <c:pt idx="81179">
                  <c:v>2.6117647058823525</c:v>
                </c:pt>
                <c:pt idx="81180">
                  <c:v>2.6117647058823525</c:v>
                </c:pt>
                <c:pt idx="81181">
                  <c:v>2.4643137254901957</c:v>
                </c:pt>
                <c:pt idx="81182">
                  <c:v>2.4643137254901957</c:v>
                </c:pt>
                <c:pt idx="81183">
                  <c:v>2.4643137254901957</c:v>
                </c:pt>
                <c:pt idx="81184">
                  <c:v>2.4643137254901957</c:v>
                </c:pt>
                <c:pt idx="81185">
                  <c:v>2.4643137254901957</c:v>
                </c:pt>
                <c:pt idx="81186">
                  <c:v>2.4643137254901957</c:v>
                </c:pt>
                <c:pt idx="81187">
                  <c:v>2.4643137254901957</c:v>
                </c:pt>
                <c:pt idx="81188">
                  <c:v>2.4643137254901957</c:v>
                </c:pt>
                <c:pt idx="81189">
                  <c:v>2.4643137254901957</c:v>
                </c:pt>
                <c:pt idx="81190">
                  <c:v>2.4643137254901957</c:v>
                </c:pt>
                <c:pt idx="81191">
                  <c:v>2.4643137254901957</c:v>
                </c:pt>
                <c:pt idx="81192">
                  <c:v>2.4643137254901957</c:v>
                </c:pt>
                <c:pt idx="81193">
                  <c:v>2.4643137254901957</c:v>
                </c:pt>
                <c:pt idx="81194">
                  <c:v>2.4643137254901957</c:v>
                </c:pt>
                <c:pt idx="81195">
                  <c:v>2.4643137254901957</c:v>
                </c:pt>
                <c:pt idx="81196">
                  <c:v>2.4643137254901957</c:v>
                </c:pt>
                <c:pt idx="81197">
                  <c:v>2.4643137254901957</c:v>
                </c:pt>
                <c:pt idx="81198">
                  <c:v>2.4643137254901957</c:v>
                </c:pt>
                <c:pt idx="81199">
                  <c:v>2.4643137254901957</c:v>
                </c:pt>
                <c:pt idx="81200">
                  <c:v>2.4643137254901957</c:v>
                </c:pt>
                <c:pt idx="81201">
                  <c:v>2.4643137254901957</c:v>
                </c:pt>
                <c:pt idx="81202">
                  <c:v>2.4643137254901957</c:v>
                </c:pt>
                <c:pt idx="81203">
                  <c:v>2.4643137254901957</c:v>
                </c:pt>
                <c:pt idx="81204">
                  <c:v>2.4643137254901957</c:v>
                </c:pt>
                <c:pt idx="81205">
                  <c:v>2.4643137254901957</c:v>
                </c:pt>
                <c:pt idx="81206">
                  <c:v>2.4643137254901957</c:v>
                </c:pt>
                <c:pt idx="81207">
                  <c:v>2.4643137254901957</c:v>
                </c:pt>
                <c:pt idx="81208">
                  <c:v>2.4643137254901957</c:v>
                </c:pt>
                <c:pt idx="81209">
                  <c:v>2.4643137254901957</c:v>
                </c:pt>
                <c:pt idx="81210">
                  <c:v>2.4643137254901957</c:v>
                </c:pt>
                <c:pt idx="81211">
                  <c:v>2.4643137254901957</c:v>
                </c:pt>
                <c:pt idx="81212">
                  <c:v>2.4643137254901957</c:v>
                </c:pt>
                <c:pt idx="81213">
                  <c:v>2.4643137254901957</c:v>
                </c:pt>
                <c:pt idx="81214">
                  <c:v>2.4643137254901957</c:v>
                </c:pt>
                <c:pt idx="81215">
                  <c:v>2.4643137254901957</c:v>
                </c:pt>
                <c:pt idx="81216">
                  <c:v>2.4643137254901957</c:v>
                </c:pt>
                <c:pt idx="81217">
                  <c:v>2.4643137254901957</c:v>
                </c:pt>
                <c:pt idx="81218">
                  <c:v>2.4643137254901957</c:v>
                </c:pt>
                <c:pt idx="81219">
                  <c:v>2.4643137254901957</c:v>
                </c:pt>
                <c:pt idx="81220">
                  <c:v>2.4643137254901957</c:v>
                </c:pt>
                <c:pt idx="81221">
                  <c:v>2.4643137254901957</c:v>
                </c:pt>
                <c:pt idx="81222">
                  <c:v>2.4643137254901957</c:v>
                </c:pt>
                <c:pt idx="81223">
                  <c:v>2.4643137254901957</c:v>
                </c:pt>
                <c:pt idx="81224">
                  <c:v>2.4643137254901957</c:v>
                </c:pt>
                <c:pt idx="81225">
                  <c:v>2.4643137254901957</c:v>
                </c:pt>
                <c:pt idx="81226">
                  <c:v>2.4643137254901957</c:v>
                </c:pt>
                <c:pt idx="81227">
                  <c:v>2.4643137254901957</c:v>
                </c:pt>
                <c:pt idx="81228">
                  <c:v>2.4643137254901957</c:v>
                </c:pt>
                <c:pt idx="81229">
                  <c:v>2.4643137254901957</c:v>
                </c:pt>
                <c:pt idx="81230">
                  <c:v>2.4643137254901957</c:v>
                </c:pt>
                <c:pt idx="81231">
                  <c:v>2.4643137254901957</c:v>
                </c:pt>
                <c:pt idx="81232">
                  <c:v>2.4643137254901957</c:v>
                </c:pt>
                <c:pt idx="81233">
                  <c:v>2.4643137254901957</c:v>
                </c:pt>
                <c:pt idx="81234">
                  <c:v>2.4643137254901957</c:v>
                </c:pt>
                <c:pt idx="81235">
                  <c:v>2.4643137254901957</c:v>
                </c:pt>
                <c:pt idx="81236">
                  <c:v>2.4643137254901957</c:v>
                </c:pt>
                <c:pt idx="81237">
                  <c:v>2.6117647058823525</c:v>
                </c:pt>
                <c:pt idx="81238">
                  <c:v>2.6117647058823525</c:v>
                </c:pt>
                <c:pt idx="81239">
                  <c:v>2.6117647058823525</c:v>
                </c:pt>
                <c:pt idx="81240">
                  <c:v>2.6117647058823525</c:v>
                </c:pt>
                <c:pt idx="81241">
                  <c:v>2.6117647058823525</c:v>
                </c:pt>
                <c:pt idx="81242">
                  <c:v>2.6117647058823525</c:v>
                </c:pt>
                <c:pt idx="81243">
                  <c:v>2.6117647058823525</c:v>
                </c:pt>
                <c:pt idx="81244">
                  <c:v>2.6117647058823525</c:v>
                </c:pt>
                <c:pt idx="81245">
                  <c:v>2.6117647058823525</c:v>
                </c:pt>
                <c:pt idx="81246">
                  <c:v>2.6117647058823525</c:v>
                </c:pt>
                <c:pt idx="81247">
                  <c:v>2.6117647058823525</c:v>
                </c:pt>
                <c:pt idx="81248">
                  <c:v>2.6117647058823525</c:v>
                </c:pt>
                <c:pt idx="81249">
                  <c:v>2.6117647058823525</c:v>
                </c:pt>
                <c:pt idx="81250">
                  <c:v>2.6117647058823525</c:v>
                </c:pt>
                <c:pt idx="81251">
                  <c:v>2.6117647058823525</c:v>
                </c:pt>
                <c:pt idx="81252">
                  <c:v>2.6117647058823525</c:v>
                </c:pt>
                <c:pt idx="81253">
                  <c:v>2.6117647058823525</c:v>
                </c:pt>
                <c:pt idx="81254">
                  <c:v>2.6117647058823525</c:v>
                </c:pt>
                <c:pt idx="81255">
                  <c:v>2.6117647058823525</c:v>
                </c:pt>
                <c:pt idx="81256">
                  <c:v>2.6117647058823525</c:v>
                </c:pt>
                <c:pt idx="81257">
                  <c:v>2.6117647058823525</c:v>
                </c:pt>
                <c:pt idx="81258">
                  <c:v>2.6117647058823525</c:v>
                </c:pt>
                <c:pt idx="81259">
                  <c:v>2.6117647058823525</c:v>
                </c:pt>
                <c:pt idx="81260">
                  <c:v>2.6117647058823525</c:v>
                </c:pt>
                <c:pt idx="81261">
                  <c:v>2.6117647058823525</c:v>
                </c:pt>
                <c:pt idx="81262">
                  <c:v>2.6117647058823525</c:v>
                </c:pt>
                <c:pt idx="81263">
                  <c:v>2.6117647058823525</c:v>
                </c:pt>
                <c:pt idx="81264">
                  <c:v>2.6117647058823525</c:v>
                </c:pt>
                <c:pt idx="81265">
                  <c:v>2.6117647058823525</c:v>
                </c:pt>
                <c:pt idx="81266">
                  <c:v>2.6117647058823525</c:v>
                </c:pt>
                <c:pt idx="81267">
                  <c:v>2.6117647058823525</c:v>
                </c:pt>
                <c:pt idx="81268">
                  <c:v>2.6117647058823525</c:v>
                </c:pt>
                <c:pt idx="81269">
                  <c:v>2.6117647058823525</c:v>
                </c:pt>
                <c:pt idx="81270">
                  <c:v>2.6117647058823525</c:v>
                </c:pt>
                <c:pt idx="81271">
                  <c:v>2.6117647058823525</c:v>
                </c:pt>
                <c:pt idx="81272">
                  <c:v>2.6117647058823525</c:v>
                </c:pt>
                <c:pt idx="81273">
                  <c:v>2.6117647058823525</c:v>
                </c:pt>
                <c:pt idx="81274">
                  <c:v>2.4643137254901957</c:v>
                </c:pt>
                <c:pt idx="81275">
                  <c:v>2.4643137254901957</c:v>
                </c:pt>
                <c:pt idx="81276">
                  <c:v>2.4643137254901957</c:v>
                </c:pt>
                <c:pt idx="81277">
                  <c:v>2.4643137254901957</c:v>
                </c:pt>
                <c:pt idx="81278">
                  <c:v>2.4643137254901957</c:v>
                </c:pt>
                <c:pt idx="81279">
                  <c:v>2.4643137254901957</c:v>
                </c:pt>
                <c:pt idx="81280">
                  <c:v>2.4643137254901957</c:v>
                </c:pt>
                <c:pt idx="81281">
                  <c:v>2.4643137254901957</c:v>
                </c:pt>
                <c:pt idx="81282">
                  <c:v>2.4643137254901957</c:v>
                </c:pt>
                <c:pt idx="81283">
                  <c:v>2.4643137254901957</c:v>
                </c:pt>
                <c:pt idx="81284">
                  <c:v>2.4643137254901957</c:v>
                </c:pt>
                <c:pt idx="81285">
                  <c:v>2.4643137254901957</c:v>
                </c:pt>
                <c:pt idx="81286">
                  <c:v>2.4643137254901957</c:v>
                </c:pt>
                <c:pt idx="81287">
                  <c:v>2.4643137254901957</c:v>
                </c:pt>
                <c:pt idx="81288">
                  <c:v>2.4643137254901957</c:v>
                </c:pt>
                <c:pt idx="81289">
                  <c:v>2.4643137254901957</c:v>
                </c:pt>
                <c:pt idx="81290">
                  <c:v>2.4643137254901957</c:v>
                </c:pt>
                <c:pt idx="81291">
                  <c:v>2.4643137254901957</c:v>
                </c:pt>
                <c:pt idx="81292">
                  <c:v>2.4643137254901957</c:v>
                </c:pt>
                <c:pt idx="81293">
                  <c:v>2.4643137254901957</c:v>
                </c:pt>
                <c:pt idx="81294">
                  <c:v>2.4643137254901957</c:v>
                </c:pt>
                <c:pt idx="81295">
                  <c:v>2.4643137254901957</c:v>
                </c:pt>
                <c:pt idx="81296">
                  <c:v>2.4643137254901957</c:v>
                </c:pt>
                <c:pt idx="81297">
                  <c:v>2.4643137254901957</c:v>
                </c:pt>
                <c:pt idx="81298">
                  <c:v>2.4643137254901957</c:v>
                </c:pt>
                <c:pt idx="81299">
                  <c:v>2.4643137254901957</c:v>
                </c:pt>
                <c:pt idx="81300">
                  <c:v>2.4643137254901957</c:v>
                </c:pt>
                <c:pt idx="81301">
                  <c:v>2.4643137254901957</c:v>
                </c:pt>
                <c:pt idx="81302">
                  <c:v>2.4643137254901957</c:v>
                </c:pt>
                <c:pt idx="81303">
                  <c:v>2.4643137254901957</c:v>
                </c:pt>
                <c:pt idx="81304">
                  <c:v>2.4643137254901957</c:v>
                </c:pt>
                <c:pt idx="81305">
                  <c:v>2.4643137254901957</c:v>
                </c:pt>
                <c:pt idx="81306">
                  <c:v>2.4643137254901957</c:v>
                </c:pt>
                <c:pt idx="81307">
                  <c:v>2.4643137254901957</c:v>
                </c:pt>
                <c:pt idx="81308">
                  <c:v>2.4643137254901957</c:v>
                </c:pt>
                <c:pt idx="81309">
                  <c:v>2.4643137254901957</c:v>
                </c:pt>
                <c:pt idx="81310">
                  <c:v>2.4643137254901957</c:v>
                </c:pt>
                <c:pt idx="81311">
                  <c:v>2.4643137254901957</c:v>
                </c:pt>
                <c:pt idx="81312">
                  <c:v>2.4643137254901957</c:v>
                </c:pt>
                <c:pt idx="81313">
                  <c:v>2.4643137254901957</c:v>
                </c:pt>
                <c:pt idx="81314">
                  <c:v>2.4643137254901957</c:v>
                </c:pt>
                <c:pt idx="81315">
                  <c:v>2.4643137254901957</c:v>
                </c:pt>
                <c:pt idx="81316">
                  <c:v>2.4643137254901957</c:v>
                </c:pt>
                <c:pt idx="81317">
                  <c:v>2.4643137254901957</c:v>
                </c:pt>
                <c:pt idx="81318">
                  <c:v>2.4643137254901957</c:v>
                </c:pt>
                <c:pt idx="81319">
                  <c:v>2.4643137254901957</c:v>
                </c:pt>
                <c:pt idx="81320">
                  <c:v>2.4643137254901957</c:v>
                </c:pt>
                <c:pt idx="81321">
                  <c:v>2.4643137254901957</c:v>
                </c:pt>
                <c:pt idx="81322">
                  <c:v>2.4643137254901957</c:v>
                </c:pt>
                <c:pt idx="81323">
                  <c:v>2.4643137254901957</c:v>
                </c:pt>
                <c:pt idx="81324">
                  <c:v>2.4643137254901957</c:v>
                </c:pt>
                <c:pt idx="81325">
                  <c:v>2.4643137254901957</c:v>
                </c:pt>
                <c:pt idx="81326">
                  <c:v>2.4643137254901957</c:v>
                </c:pt>
                <c:pt idx="81327">
                  <c:v>2.4643137254901957</c:v>
                </c:pt>
                <c:pt idx="81328">
                  <c:v>2.4643137254901957</c:v>
                </c:pt>
                <c:pt idx="81329">
                  <c:v>2.4643137254901957</c:v>
                </c:pt>
                <c:pt idx="81330">
                  <c:v>2.4643137254901957</c:v>
                </c:pt>
                <c:pt idx="81331">
                  <c:v>2.4643137254901957</c:v>
                </c:pt>
                <c:pt idx="81332">
                  <c:v>2.4643137254901957</c:v>
                </c:pt>
                <c:pt idx="81333">
                  <c:v>2.4643137254901957</c:v>
                </c:pt>
                <c:pt idx="81334">
                  <c:v>2.6117647058823525</c:v>
                </c:pt>
                <c:pt idx="81335">
                  <c:v>2.6117647058823525</c:v>
                </c:pt>
                <c:pt idx="81336">
                  <c:v>2.6117647058823525</c:v>
                </c:pt>
                <c:pt idx="81337">
                  <c:v>2.6117647058823525</c:v>
                </c:pt>
                <c:pt idx="81338">
                  <c:v>2.6117647058823525</c:v>
                </c:pt>
                <c:pt idx="81339">
                  <c:v>2.6117647058823525</c:v>
                </c:pt>
                <c:pt idx="81340">
                  <c:v>2.6117647058823525</c:v>
                </c:pt>
                <c:pt idx="81341">
                  <c:v>2.6117647058823525</c:v>
                </c:pt>
                <c:pt idx="81342">
                  <c:v>2.6117647058823525</c:v>
                </c:pt>
                <c:pt idx="81343">
                  <c:v>2.6117647058823525</c:v>
                </c:pt>
                <c:pt idx="81344">
                  <c:v>2.6117647058823525</c:v>
                </c:pt>
                <c:pt idx="81345">
                  <c:v>2.6117647058823525</c:v>
                </c:pt>
                <c:pt idx="81346">
                  <c:v>2.6117647058823525</c:v>
                </c:pt>
                <c:pt idx="81347">
                  <c:v>2.6117647058823525</c:v>
                </c:pt>
                <c:pt idx="81348">
                  <c:v>2.6117647058823525</c:v>
                </c:pt>
                <c:pt idx="81349">
                  <c:v>2.6117647058823525</c:v>
                </c:pt>
                <c:pt idx="81350">
                  <c:v>2.6117647058823525</c:v>
                </c:pt>
                <c:pt idx="81351">
                  <c:v>2.6117647058823525</c:v>
                </c:pt>
                <c:pt idx="81352">
                  <c:v>2.6117647058823525</c:v>
                </c:pt>
                <c:pt idx="81353">
                  <c:v>2.6117647058823525</c:v>
                </c:pt>
                <c:pt idx="81354">
                  <c:v>2.6117647058823525</c:v>
                </c:pt>
                <c:pt idx="81355">
                  <c:v>2.6117647058823525</c:v>
                </c:pt>
                <c:pt idx="81356">
                  <c:v>2.6117647058823525</c:v>
                </c:pt>
                <c:pt idx="81357">
                  <c:v>2.6117647058823525</c:v>
                </c:pt>
                <c:pt idx="81358">
                  <c:v>2.6117647058823525</c:v>
                </c:pt>
                <c:pt idx="81359">
                  <c:v>2.6117647058823525</c:v>
                </c:pt>
                <c:pt idx="81360">
                  <c:v>2.6117647058823525</c:v>
                </c:pt>
                <c:pt idx="81361">
                  <c:v>2.6117647058823525</c:v>
                </c:pt>
                <c:pt idx="81362">
                  <c:v>2.6117647058823525</c:v>
                </c:pt>
                <c:pt idx="81363">
                  <c:v>2.6117647058823525</c:v>
                </c:pt>
                <c:pt idx="81364">
                  <c:v>2.6117647058823525</c:v>
                </c:pt>
                <c:pt idx="81365">
                  <c:v>2.6117647058823525</c:v>
                </c:pt>
                <c:pt idx="81366">
                  <c:v>2.6117647058823525</c:v>
                </c:pt>
                <c:pt idx="81367">
                  <c:v>2.6117647058823525</c:v>
                </c:pt>
                <c:pt idx="81368">
                  <c:v>2.6117647058823525</c:v>
                </c:pt>
                <c:pt idx="81369">
                  <c:v>2.6117647058823525</c:v>
                </c:pt>
                <c:pt idx="81370">
                  <c:v>2.6117647058823525</c:v>
                </c:pt>
                <c:pt idx="81371">
                  <c:v>2.4643137254901957</c:v>
                </c:pt>
                <c:pt idx="81372">
                  <c:v>2.4643137254901957</c:v>
                </c:pt>
                <c:pt idx="81373">
                  <c:v>2.4643137254901957</c:v>
                </c:pt>
                <c:pt idx="81374">
                  <c:v>2.4643137254901957</c:v>
                </c:pt>
                <c:pt idx="81375">
                  <c:v>2.4643137254901957</c:v>
                </c:pt>
                <c:pt idx="81376">
                  <c:v>2.4643137254901957</c:v>
                </c:pt>
                <c:pt idx="81377">
                  <c:v>2.4643137254901957</c:v>
                </c:pt>
                <c:pt idx="81378">
                  <c:v>2.4643137254901957</c:v>
                </c:pt>
                <c:pt idx="81379">
                  <c:v>2.4643137254901957</c:v>
                </c:pt>
                <c:pt idx="81380">
                  <c:v>2.4643137254901957</c:v>
                </c:pt>
                <c:pt idx="81381">
                  <c:v>2.4643137254901957</c:v>
                </c:pt>
                <c:pt idx="81382">
                  <c:v>2.4643137254901957</c:v>
                </c:pt>
                <c:pt idx="81383">
                  <c:v>2.4643137254901957</c:v>
                </c:pt>
                <c:pt idx="81384">
                  <c:v>2.4643137254901957</c:v>
                </c:pt>
                <c:pt idx="81385">
                  <c:v>2.4643137254901957</c:v>
                </c:pt>
                <c:pt idx="81386">
                  <c:v>2.4643137254901957</c:v>
                </c:pt>
                <c:pt idx="81387">
                  <c:v>2.4643137254901957</c:v>
                </c:pt>
                <c:pt idx="81388">
                  <c:v>2.4643137254901957</c:v>
                </c:pt>
                <c:pt idx="81389">
                  <c:v>2.4643137254901957</c:v>
                </c:pt>
                <c:pt idx="81390">
                  <c:v>2.4643137254901957</c:v>
                </c:pt>
                <c:pt idx="81391">
                  <c:v>2.4643137254901957</c:v>
                </c:pt>
                <c:pt idx="81392">
                  <c:v>2.4643137254901957</c:v>
                </c:pt>
                <c:pt idx="81393">
                  <c:v>2.4643137254901957</c:v>
                </c:pt>
                <c:pt idx="81394">
                  <c:v>2.4643137254901957</c:v>
                </c:pt>
                <c:pt idx="81395">
                  <c:v>2.4643137254901957</c:v>
                </c:pt>
                <c:pt idx="81396">
                  <c:v>2.4643137254901957</c:v>
                </c:pt>
                <c:pt idx="81397">
                  <c:v>2.4643137254901957</c:v>
                </c:pt>
                <c:pt idx="81398">
                  <c:v>2.4643137254901957</c:v>
                </c:pt>
                <c:pt idx="81399">
                  <c:v>2.4643137254901957</c:v>
                </c:pt>
                <c:pt idx="81400">
                  <c:v>2.4643137254901957</c:v>
                </c:pt>
                <c:pt idx="81401">
                  <c:v>2.4643137254901957</c:v>
                </c:pt>
                <c:pt idx="81402">
                  <c:v>2.4643137254901957</c:v>
                </c:pt>
                <c:pt idx="81403">
                  <c:v>2.4643137254901957</c:v>
                </c:pt>
                <c:pt idx="81404">
                  <c:v>2.4643137254901957</c:v>
                </c:pt>
                <c:pt idx="81405">
                  <c:v>2.4643137254901957</c:v>
                </c:pt>
                <c:pt idx="81406">
                  <c:v>2.4643137254901957</c:v>
                </c:pt>
                <c:pt idx="81407">
                  <c:v>2.4643137254901957</c:v>
                </c:pt>
                <c:pt idx="81408">
                  <c:v>2.4643137254901957</c:v>
                </c:pt>
                <c:pt idx="81409">
                  <c:v>2.4643137254901957</c:v>
                </c:pt>
                <c:pt idx="81410">
                  <c:v>2.4643137254901957</c:v>
                </c:pt>
                <c:pt idx="81411">
                  <c:v>2.4643137254901957</c:v>
                </c:pt>
                <c:pt idx="81412">
                  <c:v>2.4643137254901957</c:v>
                </c:pt>
                <c:pt idx="81413">
                  <c:v>2.4643137254901957</c:v>
                </c:pt>
                <c:pt idx="81414">
                  <c:v>2.4643137254901957</c:v>
                </c:pt>
                <c:pt idx="81415">
                  <c:v>2.4643137254901957</c:v>
                </c:pt>
                <c:pt idx="81416">
                  <c:v>2.4643137254901957</c:v>
                </c:pt>
                <c:pt idx="81417">
                  <c:v>2.4643137254901957</c:v>
                </c:pt>
                <c:pt idx="81418">
                  <c:v>2.4643137254901957</c:v>
                </c:pt>
                <c:pt idx="81419">
                  <c:v>2.4643137254901957</c:v>
                </c:pt>
                <c:pt idx="81420">
                  <c:v>2.4643137254901957</c:v>
                </c:pt>
                <c:pt idx="81421">
                  <c:v>2.4643137254901957</c:v>
                </c:pt>
                <c:pt idx="81422">
                  <c:v>2.4643137254901957</c:v>
                </c:pt>
                <c:pt idx="81423">
                  <c:v>2.4643137254901957</c:v>
                </c:pt>
                <c:pt idx="81424">
                  <c:v>2.4643137254901957</c:v>
                </c:pt>
                <c:pt idx="81425">
                  <c:v>2.4643137254901957</c:v>
                </c:pt>
                <c:pt idx="81426">
                  <c:v>2.4643137254901957</c:v>
                </c:pt>
                <c:pt idx="81427">
                  <c:v>2.4643137254901957</c:v>
                </c:pt>
                <c:pt idx="81428">
                  <c:v>2.4643137254901957</c:v>
                </c:pt>
                <c:pt idx="81429">
                  <c:v>2.4643137254901957</c:v>
                </c:pt>
                <c:pt idx="81430">
                  <c:v>2.6117647058823525</c:v>
                </c:pt>
                <c:pt idx="81431">
                  <c:v>2.6117647058823525</c:v>
                </c:pt>
                <c:pt idx="81432">
                  <c:v>2.6117647058823525</c:v>
                </c:pt>
                <c:pt idx="81433">
                  <c:v>2.6117647058823525</c:v>
                </c:pt>
                <c:pt idx="81434">
                  <c:v>2.6117647058823525</c:v>
                </c:pt>
                <c:pt idx="81435">
                  <c:v>2.6117647058823525</c:v>
                </c:pt>
                <c:pt idx="81436">
                  <c:v>2.6117647058823525</c:v>
                </c:pt>
                <c:pt idx="81437">
                  <c:v>2.6117647058823525</c:v>
                </c:pt>
                <c:pt idx="81438">
                  <c:v>2.6117647058823525</c:v>
                </c:pt>
                <c:pt idx="81439">
                  <c:v>2.6117647058823525</c:v>
                </c:pt>
                <c:pt idx="81440">
                  <c:v>2.6117647058823525</c:v>
                </c:pt>
                <c:pt idx="81441">
                  <c:v>2.6117647058823525</c:v>
                </c:pt>
                <c:pt idx="81442">
                  <c:v>2.6117647058823525</c:v>
                </c:pt>
                <c:pt idx="81443">
                  <c:v>2.6117647058823525</c:v>
                </c:pt>
                <c:pt idx="81444">
                  <c:v>2.6117647058823525</c:v>
                </c:pt>
                <c:pt idx="81445">
                  <c:v>2.6117647058823525</c:v>
                </c:pt>
                <c:pt idx="81446">
                  <c:v>2.6117647058823525</c:v>
                </c:pt>
                <c:pt idx="81447">
                  <c:v>2.6117647058823525</c:v>
                </c:pt>
                <c:pt idx="81448">
                  <c:v>2.6117647058823525</c:v>
                </c:pt>
                <c:pt idx="81449">
                  <c:v>2.6117647058823525</c:v>
                </c:pt>
                <c:pt idx="81450">
                  <c:v>2.6117647058823525</c:v>
                </c:pt>
                <c:pt idx="81451">
                  <c:v>2.6117647058823525</c:v>
                </c:pt>
                <c:pt idx="81452">
                  <c:v>2.6117647058823525</c:v>
                </c:pt>
                <c:pt idx="81453">
                  <c:v>2.6117647058823525</c:v>
                </c:pt>
                <c:pt idx="81454">
                  <c:v>2.6117647058823525</c:v>
                </c:pt>
                <c:pt idx="81455">
                  <c:v>2.6117647058823525</c:v>
                </c:pt>
                <c:pt idx="81456">
                  <c:v>2.6117647058823525</c:v>
                </c:pt>
                <c:pt idx="81457">
                  <c:v>2.6117647058823525</c:v>
                </c:pt>
                <c:pt idx="81458">
                  <c:v>2.6117647058823525</c:v>
                </c:pt>
                <c:pt idx="81459">
                  <c:v>2.6117647058823525</c:v>
                </c:pt>
                <c:pt idx="81460">
                  <c:v>2.6117647058823525</c:v>
                </c:pt>
                <c:pt idx="81461">
                  <c:v>2.6117647058823525</c:v>
                </c:pt>
                <c:pt idx="81462">
                  <c:v>2.6117647058823525</c:v>
                </c:pt>
                <c:pt idx="81463">
                  <c:v>2.6117647058823525</c:v>
                </c:pt>
                <c:pt idx="81464">
                  <c:v>2.6117647058823525</c:v>
                </c:pt>
                <c:pt idx="81465">
                  <c:v>2.4643137254901957</c:v>
                </c:pt>
                <c:pt idx="81466">
                  <c:v>2.4643137254901957</c:v>
                </c:pt>
                <c:pt idx="81467">
                  <c:v>2.4643137254901957</c:v>
                </c:pt>
                <c:pt idx="81468">
                  <c:v>2.4643137254901957</c:v>
                </c:pt>
                <c:pt idx="81469">
                  <c:v>2.4643137254901957</c:v>
                </c:pt>
                <c:pt idx="81470">
                  <c:v>2.4643137254901957</c:v>
                </c:pt>
                <c:pt idx="81471">
                  <c:v>2.4643137254901957</c:v>
                </c:pt>
                <c:pt idx="81472">
                  <c:v>2.4643137254901957</c:v>
                </c:pt>
                <c:pt idx="81473">
                  <c:v>2.4643137254901957</c:v>
                </c:pt>
                <c:pt idx="81474">
                  <c:v>2.4643137254901957</c:v>
                </c:pt>
                <c:pt idx="81475">
                  <c:v>2.4643137254901957</c:v>
                </c:pt>
                <c:pt idx="81476">
                  <c:v>2.4643137254901957</c:v>
                </c:pt>
                <c:pt idx="81477">
                  <c:v>2.4643137254901957</c:v>
                </c:pt>
                <c:pt idx="81478">
                  <c:v>2.4643137254901957</c:v>
                </c:pt>
                <c:pt idx="81479">
                  <c:v>2.4643137254901957</c:v>
                </c:pt>
                <c:pt idx="81480">
                  <c:v>2.4643137254901957</c:v>
                </c:pt>
                <c:pt idx="81481">
                  <c:v>2.4643137254901957</c:v>
                </c:pt>
                <c:pt idx="81482">
                  <c:v>2.4643137254901957</c:v>
                </c:pt>
                <c:pt idx="81483">
                  <c:v>2.4643137254901957</c:v>
                </c:pt>
                <c:pt idx="81484">
                  <c:v>2.4643137254901957</c:v>
                </c:pt>
                <c:pt idx="81485">
                  <c:v>2.4643137254901957</c:v>
                </c:pt>
                <c:pt idx="81486">
                  <c:v>2.4643137254901957</c:v>
                </c:pt>
                <c:pt idx="81487">
                  <c:v>2.4643137254901957</c:v>
                </c:pt>
                <c:pt idx="81488">
                  <c:v>2.4643137254901957</c:v>
                </c:pt>
                <c:pt idx="81489">
                  <c:v>2.4643137254901957</c:v>
                </c:pt>
                <c:pt idx="81490">
                  <c:v>2.4643137254901957</c:v>
                </c:pt>
                <c:pt idx="81491">
                  <c:v>2.4643137254901957</c:v>
                </c:pt>
                <c:pt idx="81492">
                  <c:v>2.4643137254901957</c:v>
                </c:pt>
                <c:pt idx="81493">
                  <c:v>2.4643137254901957</c:v>
                </c:pt>
                <c:pt idx="81494">
                  <c:v>2.4643137254901957</c:v>
                </c:pt>
                <c:pt idx="81495">
                  <c:v>2.4643137254901957</c:v>
                </c:pt>
                <c:pt idx="81496">
                  <c:v>2.4643137254901957</c:v>
                </c:pt>
                <c:pt idx="81497">
                  <c:v>2.4643137254901957</c:v>
                </c:pt>
                <c:pt idx="81498">
                  <c:v>2.4643137254901957</c:v>
                </c:pt>
                <c:pt idx="81499">
                  <c:v>2.4643137254901957</c:v>
                </c:pt>
                <c:pt idx="81500">
                  <c:v>2.4643137254901957</c:v>
                </c:pt>
                <c:pt idx="81501">
                  <c:v>2.4643137254901957</c:v>
                </c:pt>
                <c:pt idx="81502">
                  <c:v>2.4643137254901957</c:v>
                </c:pt>
                <c:pt idx="81503">
                  <c:v>2.4643137254901957</c:v>
                </c:pt>
                <c:pt idx="81504">
                  <c:v>2.4643137254901957</c:v>
                </c:pt>
                <c:pt idx="81505">
                  <c:v>2.4643137254901957</c:v>
                </c:pt>
                <c:pt idx="81506">
                  <c:v>2.4643137254901957</c:v>
                </c:pt>
                <c:pt idx="81507">
                  <c:v>2.4643137254901957</c:v>
                </c:pt>
                <c:pt idx="81508">
                  <c:v>2.4643137254901957</c:v>
                </c:pt>
                <c:pt idx="81509">
                  <c:v>2.4643137254901957</c:v>
                </c:pt>
                <c:pt idx="81510">
                  <c:v>2.4643137254901957</c:v>
                </c:pt>
                <c:pt idx="81511">
                  <c:v>2.4643137254901957</c:v>
                </c:pt>
                <c:pt idx="81512">
                  <c:v>2.4643137254901957</c:v>
                </c:pt>
                <c:pt idx="81513">
                  <c:v>2.4643137254901957</c:v>
                </c:pt>
                <c:pt idx="81514">
                  <c:v>2.4643137254901957</c:v>
                </c:pt>
                <c:pt idx="81515">
                  <c:v>2.4643137254901957</c:v>
                </c:pt>
                <c:pt idx="81516">
                  <c:v>2.4643137254901957</c:v>
                </c:pt>
                <c:pt idx="81517">
                  <c:v>2.4643137254901957</c:v>
                </c:pt>
                <c:pt idx="81518">
                  <c:v>2.4643137254901957</c:v>
                </c:pt>
                <c:pt idx="81519">
                  <c:v>2.4643137254901957</c:v>
                </c:pt>
                <c:pt idx="81520">
                  <c:v>2.4643137254901957</c:v>
                </c:pt>
                <c:pt idx="81521">
                  <c:v>2.4643137254901957</c:v>
                </c:pt>
                <c:pt idx="81522">
                  <c:v>2.4643137254901957</c:v>
                </c:pt>
                <c:pt idx="81523">
                  <c:v>2.4643137254901957</c:v>
                </c:pt>
                <c:pt idx="81524">
                  <c:v>2.4643137254901957</c:v>
                </c:pt>
                <c:pt idx="81525">
                  <c:v>2.4643137254901957</c:v>
                </c:pt>
                <c:pt idx="81526">
                  <c:v>2.4643137254901957</c:v>
                </c:pt>
                <c:pt idx="81527">
                  <c:v>2.6117647058823525</c:v>
                </c:pt>
                <c:pt idx="81528">
                  <c:v>2.6117647058823525</c:v>
                </c:pt>
                <c:pt idx="81529">
                  <c:v>2.6117647058823525</c:v>
                </c:pt>
                <c:pt idx="81530">
                  <c:v>2.6117647058823525</c:v>
                </c:pt>
                <c:pt idx="81531">
                  <c:v>2.6117647058823525</c:v>
                </c:pt>
                <c:pt idx="81532">
                  <c:v>2.6117647058823525</c:v>
                </c:pt>
                <c:pt idx="81533">
                  <c:v>2.6117647058823525</c:v>
                </c:pt>
                <c:pt idx="81534">
                  <c:v>2.6117647058823525</c:v>
                </c:pt>
                <c:pt idx="81535">
                  <c:v>2.6117647058823525</c:v>
                </c:pt>
                <c:pt idx="81536">
                  <c:v>2.6117647058823525</c:v>
                </c:pt>
                <c:pt idx="81537">
                  <c:v>2.6117647058823525</c:v>
                </c:pt>
                <c:pt idx="81538">
                  <c:v>2.6117647058823525</c:v>
                </c:pt>
                <c:pt idx="81539">
                  <c:v>2.6117647058823525</c:v>
                </c:pt>
                <c:pt idx="81540">
                  <c:v>2.6117647058823525</c:v>
                </c:pt>
                <c:pt idx="81541">
                  <c:v>2.6117647058823525</c:v>
                </c:pt>
                <c:pt idx="81542">
                  <c:v>2.6117647058823525</c:v>
                </c:pt>
                <c:pt idx="81543">
                  <c:v>2.6117647058823525</c:v>
                </c:pt>
                <c:pt idx="81544">
                  <c:v>2.6117647058823525</c:v>
                </c:pt>
                <c:pt idx="81545">
                  <c:v>2.6117647058823525</c:v>
                </c:pt>
                <c:pt idx="81546">
                  <c:v>2.6117647058823525</c:v>
                </c:pt>
                <c:pt idx="81547">
                  <c:v>2.6117647058823525</c:v>
                </c:pt>
                <c:pt idx="81548">
                  <c:v>2.6117647058823525</c:v>
                </c:pt>
                <c:pt idx="81549">
                  <c:v>2.6117647058823525</c:v>
                </c:pt>
                <c:pt idx="81550">
                  <c:v>2.6117647058823525</c:v>
                </c:pt>
                <c:pt idx="81551">
                  <c:v>2.6117647058823525</c:v>
                </c:pt>
                <c:pt idx="81552">
                  <c:v>2.6117647058823525</c:v>
                </c:pt>
                <c:pt idx="81553">
                  <c:v>2.6117647058823525</c:v>
                </c:pt>
                <c:pt idx="81554">
                  <c:v>2.6117647058823525</c:v>
                </c:pt>
                <c:pt idx="81555">
                  <c:v>2.6117647058823525</c:v>
                </c:pt>
                <c:pt idx="81556">
                  <c:v>2.6117647058823525</c:v>
                </c:pt>
                <c:pt idx="81557">
                  <c:v>2.6117647058823525</c:v>
                </c:pt>
                <c:pt idx="81558">
                  <c:v>2.4643137254901957</c:v>
                </c:pt>
                <c:pt idx="81559">
                  <c:v>2.4643137254901957</c:v>
                </c:pt>
                <c:pt idx="81560">
                  <c:v>2.4643137254901957</c:v>
                </c:pt>
                <c:pt idx="81561">
                  <c:v>2.4643137254901957</c:v>
                </c:pt>
                <c:pt idx="81562">
                  <c:v>2.4643137254901957</c:v>
                </c:pt>
                <c:pt idx="81563">
                  <c:v>2.4643137254901957</c:v>
                </c:pt>
                <c:pt idx="81564">
                  <c:v>2.4643137254901957</c:v>
                </c:pt>
                <c:pt idx="81565">
                  <c:v>2.4643137254901957</c:v>
                </c:pt>
                <c:pt idx="81566">
                  <c:v>2.4643137254901957</c:v>
                </c:pt>
                <c:pt idx="81567">
                  <c:v>2.4643137254901957</c:v>
                </c:pt>
                <c:pt idx="81568">
                  <c:v>2.4643137254901957</c:v>
                </c:pt>
                <c:pt idx="81569">
                  <c:v>2.4643137254901957</c:v>
                </c:pt>
                <c:pt idx="81570">
                  <c:v>2.4643137254901957</c:v>
                </c:pt>
                <c:pt idx="81571">
                  <c:v>2.4643137254901957</c:v>
                </c:pt>
                <c:pt idx="81572">
                  <c:v>2.4643137254901957</c:v>
                </c:pt>
                <c:pt idx="81573">
                  <c:v>2.4643137254901957</c:v>
                </c:pt>
                <c:pt idx="81574">
                  <c:v>2.4643137254901957</c:v>
                </c:pt>
                <c:pt idx="81575">
                  <c:v>2.4643137254901957</c:v>
                </c:pt>
                <c:pt idx="81576">
                  <c:v>2.4643137254901957</c:v>
                </c:pt>
                <c:pt idx="81577">
                  <c:v>2.4643137254901957</c:v>
                </c:pt>
                <c:pt idx="81578">
                  <c:v>2.4643137254901957</c:v>
                </c:pt>
                <c:pt idx="81579">
                  <c:v>2.4643137254901957</c:v>
                </c:pt>
                <c:pt idx="81580">
                  <c:v>2.4643137254901957</c:v>
                </c:pt>
                <c:pt idx="81581">
                  <c:v>2.4643137254901957</c:v>
                </c:pt>
                <c:pt idx="81582">
                  <c:v>2.4643137254901957</c:v>
                </c:pt>
                <c:pt idx="81583">
                  <c:v>2.4643137254901957</c:v>
                </c:pt>
                <c:pt idx="81584">
                  <c:v>2.4643137254901957</c:v>
                </c:pt>
                <c:pt idx="81585">
                  <c:v>2.4643137254901957</c:v>
                </c:pt>
                <c:pt idx="81586">
                  <c:v>2.4643137254901957</c:v>
                </c:pt>
                <c:pt idx="81587">
                  <c:v>2.4643137254901957</c:v>
                </c:pt>
                <c:pt idx="81588">
                  <c:v>2.4643137254901957</c:v>
                </c:pt>
                <c:pt idx="81589">
                  <c:v>2.4643137254901957</c:v>
                </c:pt>
                <c:pt idx="81590">
                  <c:v>2.4643137254901957</c:v>
                </c:pt>
                <c:pt idx="81591">
                  <c:v>2.4643137254901957</c:v>
                </c:pt>
                <c:pt idx="81592">
                  <c:v>2.4643137254901957</c:v>
                </c:pt>
                <c:pt idx="81593">
                  <c:v>2.4643137254901957</c:v>
                </c:pt>
                <c:pt idx="81594">
                  <c:v>2.4643137254901957</c:v>
                </c:pt>
                <c:pt idx="81595">
                  <c:v>2.4643137254901957</c:v>
                </c:pt>
                <c:pt idx="81596">
                  <c:v>2.4643137254901957</c:v>
                </c:pt>
                <c:pt idx="81597">
                  <c:v>2.4643137254901957</c:v>
                </c:pt>
                <c:pt idx="81598">
                  <c:v>2.4643137254901957</c:v>
                </c:pt>
                <c:pt idx="81599">
                  <c:v>2.4643137254901957</c:v>
                </c:pt>
                <c:pt idx="81600">
                  <c:v>2.4643137254901957</c:v>
                </c:pt>
                <c:pt idx="81601">
                  <c:v>2.4643137254901957</c:v>
                </c:pt>
                <c:pt idx="81602">
                  <c:v>2.4643137254901957</c:v>
                </c:pt>
                <c:pt idx="81603">
                  <c:v>2.4643137254901957</c:v>
                </c:pt>
                <c:pt idx="81604">
                  <c:v>2.4643137254901957</c:v>
                </c:pt>
                <c:pt idx="81605">
                  <c:v>2.4643137254901957</c:v>
                </c:pt>
                <c:pt idx="81606">
                  <c:v>2.4643137254901957</c:v>
                </c:pt>
                <c:pt idx="81607">
                  <c:v>2.4643137254901957</c:v>
                </c:pt>
                <c:pt idx="81608">
                  <c:v>2.4643137254901957</c:v>
                </c:pt>
                <c:pt idx="81609">
                  <c:v>2.4643137254901957</c:v>
                </c:pt>
                <c:pt idx="81610">
                  <c:v>2.4643137254901957</c:v>
                </c:pt>
                <c:pt idx="81611">
                  <c:v>2.4643137254901957</c:v>
                </c:pt>
                <c:pt idx="81612">
                  <c:v>2.4643137254901957</c:v>
                </c:pt>
                <c:pt idx="81613">
                  <c:v>2.4643137254901957</c:v>
                </c:pt>
                <c:pt idx="81614">
                  <c:v>2.4643137254901957</c:v>
                </c:pt>
                <c:pt idx="81615">
                  <c:v>2.4643137254901957</c:v>
                </c:pt>
                <c:pt idx="81616">
                  <c:v>2.4643137254901957</c:v>
                </c:pt>
                <c:pt idx="81617">
                  <c:v>2.4643137254901957</c:v>
                </c:pt>
                <c:pt idx="81618">
                  <c:v>2.4643137254901957</c:v>
                </c:pt>
                <c:pt idx="81619">
                  <c:v>2.4643137254901957</c:v>
                </c:pt>
                <c:pt idx="81620">
                  <c:v>2.4643137254901957</c:v>
                </c:pt>
                <c:pt idx="81621">
                  <c:v>2.4643137254901957</c:v>
                </c:pt>
                <c:pt idx="81622">
                  <c:v>2.4643137254901957</c:v>
                </c:pt>
                <c:pt idx="81623">
                  <c:v>2.6117647058823525</c:v>
                </c:pt>
                <c:pt idx="81624">
                  <c:v>2.6117647058823525</c:v>
                </c:pt>
                <c:pt idx="81625">
                  <c:v>2.6117647058823525</c:v>
                </c:pt>
                <c:pt idx="81626">
                  <c:v>2.6117647058823525</c:v>
                </c:pt>
                <c:pt idx="81627">
                  <c:v>2.6117647058823525</c:v>
                </c:pt>
                <c:pt idx="81628">
                  <c:v>2.6117647058823525</c:v>
                </c:pt>
                <c:pt idx="81629">
                  <c:v>2.6117647058823525</c:v>
                </c:pt>
                <c:pt idx="81630">
                  <c:v>2.6117647058823525</c:v>
                </c:pt>
                <c:pt idx="81631">
                  <c:v>2.6117647058823525</c:v>
                </c:pt>
                <c:pt idx="81632">
                  <c:v>2.6117647058823525</c:v>
                </c:pt>
                <c:pt idx="81633">
                  <c:v>2.6117647058823525</c:v>
                </c:pt>
                <c:pt idx="81634">
                  <c:v>2.6117647058823525</c:v>
                </c:pt>
                <c:pt idx="81635">
                  <c:v>2.6117647058823525</c:v>
                </c:pt>
                <c:pt idx="81636">
                  <c:v>2.6117647058823525</c:v>
                </c:pt>
                <c:pt idx="81637">
                  <c:v>2.6117647058823525</c:v>
                </c:pt>
                <c:pt idx="81638">
                  <c:v>2.6117647058823525</c:v>
                </c:pt>
                <c:pt idx="81639">
                  <c:v>2.6117647058823525</c:v>
                </c:pt>
                <c:pt idx="81640">
                  <c:v>2.6117647058823525</c:v>
                </c:pt>
                <c:pt idx="81641">
                  <c:v>2.6117647058823525</c:v>
                </c:pt>
                <c:pt idx="81642">
                  <c:v>2.6117647058823525</c:v>
                </c:pt>
                <c:pt idx="81643">
                  <c:v>2.6117647058823525</c:v>
                </c:pt>
                <c:pt idx="81644">
                  <c:v>2.6117647058823525</c:v>
                </c:pt>
                <c:pt idx="81645">
                  <c:v>2.6117647058823525</c:v>
                </c:pt>
                <c:pt idx="81646">
                  <c:v>2.6117647058823525</c:v>
                </c:pt>
                <c:pt idx="81647">
                  <c:v>2.6117647058823525</c:v>
                </c:pt>
                <c:pt idx="81648">
                  <c:v>2.6117647058823525</c:v>
                </c:pt>
                <c:pt idx="81649">
                  <c:v>2.6117647058823525</c:v>
                </c:pt>
                <c:pt idx="81650">
                  <c:v>2.6117647058823525</c:v>
                </c:pt>
                <c:pt idx="81651">
                  <c:v>2.6117647058823525</c:v>
                </c:pt>
                <c:pt idx="81652">
                  <c:v>2.6117647058823525</c:v>
                </c:pt>
                <c:pt idx="81653">
                  <c:v>2.6117647058823525</c:v>
                </c:pt>
                <c:pt idx="81654">
                  <c:v>2.6117647058823525</c:v>
                </c:pt>
                <c:pt idx="81655">
                  <c:v>2.4643137254901957</c:v>
                </c:pt>
                <c:pt idx="81656">
                  <c:v>2.4643137254901957</c:v>
                </c:pt>
                <c:pt idx="81657">
                  <c:v>2.4643137254901957</c:v>
                </c:pt>
                <c:pt idx="81658">
                  <c:v>2.4643137254901957</c:v>
                </c:pt>
                <c:pt idx="81659">
                  <c:v>2.4643137254901957</c:v>
                </c:pt>
                <c:pt idx="81660">
                  <c:v>2.4643137254901957</c:v>
                </c:pt>
                <c:pt idx="81661">
                  <c:v>2.4643137254901957</c:v>
                </c:pt>
                <c:pt idx="81662">
                  <c:v>2.4643137254901957</c:v>
                </c:pt>
                <c:pt idx="81663">
                  <c:v>2.4643137254901957</c:v>
                </c:pt>
                <c:pt idx="81664">
                  <c:v>2.4643137254901957</c:v>
                </c:pt>
                <c:pt idx="81665">
                  <c:v>2.4643137254901957</c:v>
                </c:pt>
                <c:pt idx="81666">
                  <c:v>2.4643137254901957</c:v>
                </c:pt>
                <c:pt idx="81667">
                  <c:v>2.4643137254901957</c:v>
                </c:pt>
                <c:pt idx="81668">
                  <c:v>2.4643137254901957</c:v>
                </c:pt>
                <c:pt idx="81669">
                  <c:v>2.4643137254901957</c:v>
                </c:pt>
                <c:pt idx="81670">
                  <c:v>2.4643137254901957</c:v>
                </c:pt>
                <c:pt idx="81671">
                  <c:v>2.4643137254901957</c:v>
                </c:pt>
                <c:pt idx="81672">
                  <c:v>2.4643137254901957</c:v>
                </c:pt>
                <c:pt idx="81673">
                  <c:v>2.4643137254901957</c:v>
                </c:pt>
                <c:pt idx="81674">
                  <c:v>2.4643137254901957</c:v>
                </c:pt>
                <c:pt idx="81675">
                  <c:v>2.4643137254901957</c:v>
                </c:pt>
                <c:pt idx="81676">
                  <c:v>2.4643137254901957</c:v>
                </c:pt>
                <c:pt idx="81677">
                  <c:v>2.4643137254901957</c:v>
                </c:pt>
                <c:pt idx="81678">
                  <c:v>2.4643137254901957</c:v>
                </c:pt>
                <c:pt idx="81679">
                  <c:v>2.4643137254901957</c:v>
                </c:pt>
                <c:pt idx="81680">
                  <c:v>2.4643137254901957</c:v>
                </c:pt>
                <c:pt idx="81681">
                  <c:v>2.4643137254901957</c:v>
                </c:pt>
                <c:pt idx="81682">
                  <c:v>2.4643137254901957</c:v>
                </c:pt>
                <c:pt idx="81683">
                  <c:v>2.4643137254901957</c:v>
                </c:pt>
                <c:pt idx="81684">
                  <c:v>2.4643137254901957</c:v>
                </c:pt>
                <c:pt idx="81685">
                  <c:v>2.4643137254901957</c:v>
                </c:pt>
                <c:pt idx="81686">
                  <c:v>2.4643137254901957</c:v>
                </c:pt>
                <c:pt idx="81687">
                  <c:v>2.4643137254901957</c:v>
                </c:pt>
                <c:pt idx="81688">
                  <c:v>2.4643137254901957</c:v>
                </c:pt>
                <c:pt idx="81689">
                  <c:v>2.4643137254901957</c:v>
                </c:pt>
                <c:pt idx="81690">
                  <c:v>2.4643137254901957</c:v>
                </c:pt>
                <c:pt idx="81691">
                  <c:v>2.4643137254901957</c:v>
                </c:pt>
                <c:pt idx="81692">
                  <c:v>2.4643137254901957</c:v>
                </c:pt>
                <c:pt idx="81693">
                  <c:v>2.4643137254901957</c:v>
                </c:pt>
                <c:pt idx="81694">
                  <c:v>2.4643137254901957</c:v>
                </c:pt>
                <c:pt idx="81695">
                  <c:v>2.4643137254901957</c:v>
                </c:pt>
                <c:pt idx="81696">
                  <c:v>2.4643137254901957</c:v>
                </c:pt>
                <c:pt idx="81697">
                  <c:v>2.4643137254901957</c:v>
                </c:pt>
                <c:pt idx="81698">
                  <c:v>2.4643137254901957</c:v>
                </c:pt>
                <c:pt idx="81699">
                  <c:v>2.4643137254901957</c:v>
                </c:pt>
                <c:pt idx="81700">
                  <c:v>2.4643137254901957</c:v>
                </c:pt>
                <c:pt idx="81701">
                  <c:v>2.4643137254901957</c:v>
                </c:pt>
                <c:pt idx="81702">
                  <c:v>2.4643137254901957</c:v>
                </c:pt>
                <c:pt idx="81703">
                  <c:v>2.4643137254901957</c:v>
                </c:pt>
                <c:pt idx="81704">
                  <c:v>2.4643137254901957</c:v>
                </c:pt>
                <c:pt idx="81705">
                  <c:v>2.4643137254901957</c:v>
                </c:pt>
                <c:pt idx="81706">
                  <c:v>2.4643137254901957</c:v>
                </c:pt>
                <c:pt idx="81707">
                  <c:v>2.4643137254901957</c:v>
                </c:pt>
                <c:pt idx="81708">
                  <c:v>2.4643137254901957</c:v>
                </c:pt>
                <c:pt idx="81709">
                  <c:v>2.4643137254901957</c:v>
                </c:pt>
                <c:pt idx="81710">
                  <c:v>2.4643137254901957</c:v>
                </c:pt>
                <c:pt idx="81711">
                  <c:v>2.4643137254901957</c:v>
                </c:pt>
                <c:pt idx="81712">
                  <c:v>2.4643137254901957</c:v>
                </c:pt>
                <c:pt idx="81713">
                  <c:v>2.4643137254901957</c:v>
                </c:pt>
                <c:pt idx="81714">
                  <c:v>2.4643137254901957</c:v>
                </c:pt>
                <c:pt idx="81715">
                  <c:v>2.4643137254901957</c:v>
                </c:pt>
                <c:pt idx="81716">
                  <c:v>2.4643137254901957</c:v>
                </c:pt>
                <c:pt idx="81717">
                  <c:v>2.4643137254901957</c:v>
                </c:pt>
                <c:pt idx="81718">
                  <c:v>2.6117647058823525</c:v>
                </c:pt>
                <c:pt idx="81719">
                  <c:v>2.6117647058823525</c:v>
                </c:pt>
                <c:pt idx="81720">
                  <c:v>2.6117647058823525</c:v>
                </c:pt>
                <c:pt idx="81721">
                  <c:v>2.6117647058823525</c:v>
                </c:pt>
                <c:pt idx="81722">
                  <c:v>2.6117647058823525</c:v>
                </c:pt>
                <c:pt idx="81723">
                  <c:v>2.6117647058823525</c:v>
                </c:pt>
                <c:pt idx="81724">
                  <c:v>2.6117647058823525</c:v>
                </c:pt>
                <c:pt idx="81725">
                  <c:v>2.6117647058823525</c:v>
                </c:pt>
                <c:pt idx="81726">
                  <c:v>2.6117647058823525</c:v>
                </c:pt>
                <c:pt idx="81727">
                  <c:v>2.6117647058823525</c:v>
                </c:pt>
                <c:pt idx="81728">
                  <c:v>2.6117647058823525</c:v>
                </c:pt>
                <c:pt idx="81729">
                  <c:v>2.6117647058823525</c:v>
                </c:pt>
                <c:pt idx="81730">
                  <c:v>2.6117647058823525</c:v>
                </c:pt>
                <c:pt idx="81731">
                  <c:v>2.6117647058823525</c:v>
                </c:pt>
                <c:pt idx="81732">
                  <c:v>2.6117647058823525</c:v>
                </c:pt>
                <c:pt idx="81733">
                  <c:v>2.6117647058823525</c:v>
                </c:pt>
                <c:pt idx="81734">
                  <c:v>2.6117647058823525</c:v>
                </c:pt>
                <c:pt idx="81735">
                  <c:v>2.6117647058823525</c:v>
                </c:pt>
                <c:pt idx="81736">
                  <c:v>2.6117647058823525</c:v>
                </c:pt>
                <c:pt idx="81737">
                  <c:v>2.6117647058823525</c:v>
                </c:pt>
                <c:pt idx="81738">
                  <c:v>2.6117647058823525</c:v>
                </c:pt>
                <c:pt idx="81739">
                  <c:v>2.6117647058823525</c:v>
                </c:pt>
                <c:pt idx="81740">
                  <c:v>2.6117647058823525</c:v>
                </c:pt>
                <c:pt idx="81741">
                  <c:v>2.6117647058823525</c:v>
                </c:pt>
                <c:pt idx="81742">
                  <c:v>2.6117647058823525</c:v>
                </c:pt>
                <c:pt idx="81743">
                  <c:v>2.6117647058823525</c:v>
                </c:pt>
                <c:pt idx="81744">
                  <c:v>2.6117647058823525</c:v>
                </c:pt>
                <c:pt idx="81745">
                  <c:v>2.6117647058823525</c:v>
                </c:pt>
                <c:pt idx="81746">
                  <c:v>2.6117647058823525</c:v>
                </c:pt>
                <c:pt idx="81747">
                  <c:v>2.6117647058823525</c:v>
                </c:pt>
                <c:pt idx="81748">
                  <c:v>2.6117647058823525</c:v>
                </c:pt>
                <c:pt idx="81749">
                  <c:v>2.6117647058823525</c:v>
                </c:pt>
                <c:pt idx="81750">
                  <c:v>2.6117647058823525</c:v>
                </c:pt>
                <c:pt idx="81751">
                  <c:v>2.4643137254901957</c:v>
                </c:pt>
                <c:pt idx="81752">
                  <c:v>2.4643137254901957</c:v>
                </c:pt>
                <c:pt idx="81753">
                  <c:v>2.4643137254901957</c:v>
                </c:pt>
                <c:pt idx="81754">
                  <c:v>2.4643137254901957</c:v>
                </c:pt>
                <c:pt idx="81755">
                  <c:v>2.4643137254901957</c:v>
                </c:pt>
                <c:pt idx="81756">
                  <c:v>2.4643137254901957</c:v>
                </c:pt>
                <c:pt idx="81757">
                  <c:v>2.4643137254901957</c:v>
                </c:pt>
                <c:pt idx="81758">
                  <c:v>2.4643137254901957</c:v>
                </c:pt>
                <c:pt idx="81759">
                  <c:v>2.4643137254901957</c:v>
                </c:pt>
                <c:pt idx="81760">
                  <c:v>2.4643137254901957</c:v>
                </c:pt>
                <c:pt idx="81761">
                  <c:v>2.4643137254901957</c:v>
                </c:pt>
                <c:pt idx="81762">
                  <c:v>2.4643137254901957</c:v>
                </c:pt>
                <c:pt idx="81763">
                  <c:v>2.4643137254901957</c:v>
                </c:pt>
                <c:pt idx="81764">
                  <c:v>2.4643137254901957</c:v>
                </c:pt>
                <c:pt idx="81765">
                  <c:v>2.4643137254901957</c:v>
                </c:pt>
                <c:pt idx="81766">
                  <c:v>2.4643137254901957</c:v>
                </c:pt>
                <c:pt idx="81767">
                  <c:v>2.4643137254901957</c:v>
                </c:pt>
                <c:pt idx="81768">
                  <c:v>2.4643137254901957</c:v>
                </c:pt>
                <c:pt idx="81769">
                  <c:v>2.4643137254901957</c:v>
                </c:pt>
                <c:pt idx="81770">
                  <c:v>2.4643137254901957</c:v>
                </c:pt>
                <c:pt idx="81771">
                  <c:v>2.4643137254901957</c:v>
                </c:pt>
                <c:pt idx="81772">
                  <c:v>2.4643137254901957</c:v>
                </c:pt>
                <c:pt idx="81773">
                  <c:v>2.4643137254901957</c:v>
                </c:pt>
                <c:pt idx="81774">
                  <c:v>2.4643137254901957</c:v>
                </c:pt>
                <c:pt idx="81775">
                  <c:v>2.4643137254901957</c:v>
                </c:pt>
                <c:pt idx="81776">
                  <c:v>2.4643137254901957</c:v>
                </c:pt>
                <c:pt idx="81777">
                  <c:v>2.4643137254901957</c:v>
                </c:pt>
                <c:pt idx="81778">
                  <c:v>2.4643137254901957</c:v>
                </c:pt>
                <c:pt idx="81779">
                  <c:v>2.4643137254901957</c:v>
                </c:pt>
                <c:pt idx="81780">
                  <c:v>2.4643137254901957</c:v>
                </c:pt>
                <c:pt idx="81781">
                  <c:v>2.4643137254901957</c:v>
                </c:pt>
                <c:pt idx="81782">
                  <c:v>2.4643137254901957</c:v>
                </c:pt>
                <c:pt idx="81783">
                  <c:v>2.4643137254901957</c:v>
                </c:pt>
                <c:pt idx="81784">
                  <c:v>2.4643137254901957</c:v>
                </c:pt>
                <c:pt idx="81785">
                  <c:v>2.4643137254901957</c:v>
                </c:pt>
                <c:pt idx="81786">
                  <c:v>2.4643137254901957</c:v>
                </c:pt>
                <c:pt idx="81787">
                  <c:v>2.4643137254901957</c:v>
                </c:pt>
                <c:pt idx="81788">
                  <c:v>2.4643137254901957</c:v>
                </c:pt>
                <c:pt idx="81789">
                  <c:v>2.4643137254901957</c:v>
                </c:pt>
                <c:pt idx="81790">
                  <c:v>2.4643137254901957</c:v>
                </c:pt>
                <c:pt idx="81791">
                  <c:v>2.4643137254901957</c:v>
                </c:pt>
                <c:pt idx="81792">
                  <c:v>2.4643137254901957</c:v>
                </c:pt>
                <c:pt idx="81793">
                  <c:v>2.4643137254901957</c:v>
                </c:pt>
                <c:pt idx="81794">
                  <c:v>2.4643137254901957</c:v>
                </c:pt>
                <c:pt idx="81795">
                  <c:v>2.4643137254901957</c:v>
                </c:pt>
                <c:pt idx="81796">
                  <c:v>2.4643137254901957</c:v>
                </c:pt>
                <c:pt idx="81797">
                  <c:v>2.4643137254901957</c:v>
                </c:pt>
                <c:pt idx="81798">
                  <c:v>2.4643137254901957</c:v>
                </c:pt>
                <c:pt idx="81799">
                  <c:v>2.4643137254901957</c:v>
                </c:pt>
                <c:pt idx="81800">
                  <c:v>2.4643137254901957</c:v>
                </c:pt>
                <c:pt idx="81801">
                  <c:v>2.4643137254901957</c:v>
                </c:pt>
                <c:pt idx="81802">
                  <c:v>2.4643137254901957</c:v>
                </c:pt>
                <c:pt idx="81803">
                  <c:v>2.4643137254901957</c:v>
                </c:pt>
                <c:pt idx="81804">
                  <c:v>2.4643137254901957</c:v>
                </c:pt>
                <c:pt idx="81805">
                  <c:v>2.4643137254901957</c:v>
                </c:pt>
                <c:pt idx="81806">
                  <c:v>2.4643137254901957</c:v>
                </c:pt>
                <c:pt idx="81807">
                  <c:v>2.4643137254901957</c:v>
                </c:pt>
                <c:pt idx="81808">
                  <c:v>2.4643137254901957</c:v>
                </c:pt>
                <c:pt idx="81809">
                  <c:v>2.4643137254901957</c:v>
                </c:pt>
                <c:pt idx="81810">
                  <c:v>2.4643137254901957</c:v>
                </c:pt>
                <c:pt idx="81811">
                  <c:v>2.4643137254901957</c:v>
                </c:pt>
                <c:pt idx="81812">
                  <c:v>2.4643137254901957</c:v>
                </c:pt>
                <c:pt idx="81813">
                  <c:v>2.4643137254901957</c:v>
                </c:pt>
                <c:pt idx="81814">
                  <c:v>2.4643137254901957</c:v>
                </c:pt>
                <c:pt idx="81815">
                  <c:v>2.4643137254901957</c:v>
                </c:pt>
                <c:pt idx="81816">
                  <c:v>2.6117647058823525</c:v>
                </c:pt>
                <c:pt idx="81817">
                  <c:v>2.6117647058823525</c:v>
                </c:pt>
                <c:pt idx="81818">
                  <c:v>2.6117647058823525</c:v>
                </c:pt>
                <c:pt idx="81819">
                  <c:v>2.6117647058823525</c:v>
                </c:pt>
                <c:pt idx="81820">
                  <c:v>2.6117647058823525</c:v>
                </c:pt>
                <c:pt idx="81821">
                  <c:v>2.6117647058823525</c:v>
                </c:pt>
                <c:pt idx="81822">
                  <c:v>2.6117647058823525</c:v>
                </c:pt>
                <c:pt idx="81823">
                  <c:v>2.6117647058823525</c:v>
                </c:pt>
                <c:pt idx="81824">
                  <c:v>2.6117647058823525</c:v>
                </c:pt>
                <c:pt idx="81825">
                  <c:v>2.6117647058823525</c:v>
                </c:pt>
                <c:pt idx="81826">
                  <c:v>2.6117647058823525</c:v>
                </c:pt>
                <c:pt idx="81827">
                  <c:v>2.6117647058823525</c:v>
                </c:pt>
                <c:pt idx="81828">
                  <c:v>2.6117647058823525</c:v>
                </c:pt>
                <c:pt idx="81829">
                  <c:v>2.6117647058823525</c:v>
                </c:pt>
                <c:pt idx="81830">
                  <c:v>2.6117647058823525</c:v>
                </c:pt>
                <c:pt idx="81831">
                  <c:v>2.6117647058823525</c:v>
                </c:pt>
                <c:pt idx="81832">
                  <c:v>2.6117647058823525</c:v>
                </c:pt>
                <c:pt idx="81833">
                  <c:v>2.6117647058823525</c:v>
                </c:pt>
                <c:pt idx="81834">
                  <c:v>2.6117647058823525</c:v>
                </c:pt>
                <c:pt idx="81835">
                  <c:v>2.6117647058823525</c:v>
                </c:pt>
                <c:pt idx="81836">
                  <c:v>2.6117647058823525</c:v>
                </c:pt>
                <c:pt idx="81837">
                  <c:v>2.6117647058823525</c:v>
                </c:pt>
                <c:pt idx="81838">
                  <c:v>2.6117647058823525</c:v>
                </c:pt>
                <c:pt idx="81839">
                  <c:v>2.6117647058823525</c:v>
                </c:pt>
                <c:pt idx="81840">
                  <c:v>2.6117647058823525</c:v>
                </c:pt>
                <c:pt idx="81841">
                  <c:v>2.6117647058823525</c:v>
                </c:pt>
                <c:pt idx="81842">
                  <c:v>2.6117647058823525</c:v>
                </c:pt>
                <c:pt idx="81843">
                  <c:v>2.4643137254901957</c:v>
                </c:pt>
                <c:pt idx="81844">
                  <c:v>2.4643137254901957</c:v>
                </c:pt>
                <c:pt idx="81845">
                  <c:v>2.4643137254901957</c:v>
                </c:pt>
                <c:pt idx="81846">
                  <c:v>2.4643137254901957</c:v>
                </c:pt>
                <c:pt idx="81847">
                  <c:v>2.4643137254901957</c:v>
                </c:pt>
                <c:pt idx="81848">
                  <c:v>2.4643137254901957</c:v>
                </c:pt>
                <c:pt idx="81849">
                  <c:v>2.4643137254901957</c:v>
                </c:pt>
                <c:pt idx="81850">
                  <c:v>2.4643137254901957</c:v>
                </c:pt>
                <c:pt idx="81851">
                  <c:v>2.4643137254901957</c:v>
                </c:pt>
                <c:pt idx="81852">
                  <c:v>2.4643137254901957</c:v>
                </c:pt>
                <c:pt idx="81853">
                  <c:v>2.4643137254901957</c:v>
                </c:pt>
                <c:pt idx="81854">
                  <c:v>2.4643137254901957</c:v>
                </c:pt>
                <c:pt idx="81855">
                  <c:v>2.4643137254901957</c:v>
                </c:pt>
                <c:pt idx="81856">
                  <c:v>2.4643137254901957</c:v>
                </c:pt>
                <c:pt idx="81857">
                  <c:v>2.4643137254901957</c:v>
                </c:pt>
                <c:pt idx="81858">
                  <c:v>2.4643137254901957</c:v>
                </c:pt>
                <c:pt idx="81859">
                  <c:v>2.4643137254901957</c:v>
                </c:pt>
                <c:pt idx="81860">
                  <c:v>2.4643137254901957</c:v>
                </c:pt>
                <c:pt idx="81861">
                  <c:v>2.4643137254901957</c:v>
                </c:pt>
                <c:pt idx="81862">
                  <c:v>2.4643137254901957</c:v>
                </c:pt>
                <c:pt idx="81863">
                  <c:v>2.4643137254901957</c:v>
                </c:pt>
                <c:pt idx="81864">
                  <c:v>2.4643137254901957</c:v>
                </c:pt>
                <c:pt idx="81865">
                  <c:v>2.4643137254901957</c:v>
                </c:pt>
                <c:pt idx="81866">
                  <c:v>2.4643137254901957</c:v>
                </c:pt>
                <c:pt idx="81867">
                  <c:v>2.4643137254901957</c:v>
                </c:pt>
                <c:pt idx="81868">
                  <c:v>2.4643137254901957</c:v>
                </c:pt>
                <c:pt idx="81869">
                  <c:v>2.4643137254901957</c:v>
                </c:pt>
                <c:pt idx="81870">
                  <c:v>2.4643137254901957</c:v>
                </c:pt>
                <c:pt idx="81871">
                  <c:v>2.4643137254901957</c:v>
                </c:pt>
                <c:pt idx="81872">
                  <c:v>2.4643137254901957</c:v>
                </c:pt>
                <c:pt idx="81873">
                  <c:v>2.4643137254901957</c:v>
                </c:pt>
                <c:pt idx="81874">
                  <c:v>2.4643137254901957</c:v>
                </c:pt>
                <c:pt idx="81875">
                  <c:v>2.4643137254901957</c:v>
                </c:pt>
                <c:pt idx="81876">
                  <c:v>2.4643137254901957</c:v>
                </c:pt>
                <c:pt idx="81877">
                  <c:v>2.4643137254901957</c:v>
                </c:pt>
                <c:pt idx="81878">
                  <c:v>2.4643137254901957</c:v>
                </c:pt>
                <c:pt idx="81879">
                  <c:v>2.4643137254901957</c:v>
                </c:pt>
                <c:pt idx="81880">
                  <c:v>2.4643137254901957</c:v>
                </c:pt>
                <c:pt idx="81881">
                  <c:v>2.4643137254901957</c:v>
                </c:pt>
                <c:pt idx="81882">
                  <c:v>2.4643137254901957</c:v>
                </c:pt>
                <c:pt idx="81883">
                  <c:v>2.4643137254901957</c:v>
                </c:pt>
                <c:pt idx="81884">
                  <c:v>2.4643137254901957</c:v>
                </c:pt>
                <c:pt idx="81885">
                  <c:v>2.4643137254901957</c:v>
                </c:pt>
                <c:pt idx="81886">
                  <c:v>2.4643137254901957</c:v>
                </c:pt>
                <c:pt idx="81887">
                  <c:v>2.4643137254901957</c:v>
                </c:pt>
                <c:pt idx="81888">
                  <c:v>2.4643137254901957</c:v>
                </c:pt>
                <c:pt idx="81889">
                  <c:v>2.4643137254901957</c:v>
                </c:pt>
                <c:pt idx="81890">
                  <c:v>2.4643137254901957</c:v>
                </c:pt>
                <c:pt idx="81891">
                  <c:v>2.4643137254901957</c:v>
                </c:pt>
                <c:pt idx="81892">
                  <c:v>2.4643137254901957</c:v>
                </c:pt>
                <c:pt idx="81893">
                  <c:v>2.4643137254901957</c:v>
                </c:pt>
                <c:pt idx="81894">
                  <c:v>2.4643137254901957</c:v>
                </c:pt>
                <c:pt idx="81895">
                  <c:v>2.4643137254901957</c:v>
                </c:pt>
                <c:pt idx="81896">
                  <c:v>2.4643137254901957</c:v>
                </c:pt>
                <c:pt idx="81897">
                  <c:v>2.4643137254901957</c:v>
                </c:pt>
                <c:pt idx="81898">
                  <c:v>2.4643137254901957</c:v>
                </c:pt>
                <c:pt idx="81899">
                  <c:v>2.4643137254901957</c:v>
                </c:pt>
                <c:pt idx="81900">
                  <c:v>2.4643137254901957</c:v>
                </c:pt>
                <c:pt idx="81901">
                  <c:v>2.4643137254901957</c:v>
                </c:pt>
                <c:pt idx="81902">
                  <c:v>2.4643137254901957</c:v>
                </c:pt>
                <c:pt idx="81903">
                  <c:v>2.4643137254901957</c:v>
                </c:pt>
                <c:pt idx="81904">
                  <c:v>2.4643137254901957</c:v>
                </c:pt>
                <c:pt idx="81905">
                  <c:v>2.4643137254901957</c:v>
                </c:pt>
                <c:pt idx="81906">
                  <c:v>2.4643137254901957</c:v>
                </c:pt>
                <c:pt idx="81907">
                  <c:v>2.4643137254901957</c:v>
                </c:pt>
                <c:pt idx="81908">
                  <c:v>2.4643137254901957</c:v>
                </c:pt>
                <c:pt idx="81909">
                  <c:v>2.4643137254901957</c:v>
                </c:pt>
                <c:pt idx="81910">
                  <c:v>2.4643137254901957</c:v>
                </c:pt>
                <c:pt idx="81911">
                  <c:v>2.4643137254901957</c:v>
                </c:pt>
                <c:pt idx="81912">
                  <c:v>2.6117647058823525</c:v>
                </c:pt>
                <c:pt idx="81913">
                  <c:v>2.6117647058823525</c:v>
                </c:pt>
                <c:pt idx="81914">
                  <c:v>2.6117647058823525</c:v>
                </c:pt>
                <c:pt idx="81915">
                  <c:v>2.6117647058823525</c:v>
                </c:pt>
                <c:pt idx="81916">
                  <c:v>2.6117647058823525</c:v>
                </c:pt>
                <c:pt idx="81917">
                  <c:v>2.6117647058823525</c:v>
                </c:pt>
                <c:pt idx="81918">
                  <c:v>2.6117647058823525</c:v>
                </c:pt>
                <c:pt idx="81919">
                  <c:v>2.6117647058823525</c:v>
                </c:pt>
                <c:pt idx="81920">
                  <c:v>2.6117647058823525</c:v>
                </c:pt>
                <c:pt idx="81921">
                  <c:v>2.6117647058823525</c:v>
                </c:pt>
                <c:pt idx="81922">
                  <c:v>2.6117647058823525</c:v>
                </c:pt>
                <c:pt idx="81923">
                  <c:v>2.6117647058823525</c:v>
                </c:pt>
                <c:pt idx="81924">
                  <c:v>2.6117647058823525</c:v>
                </c:pt>
                <c:pt idx="81925">
                  <c:v>2.6117647058823525</c:v>
                </c:pt>
                <c:pt idx="81926">
                  <c:v>2.6117647058823525</c:v>
                </c:pt>
                <c:pt idx="81927">
                  <c:v>2.6117647058823525</c:v>
                </c:pt>
                <c:pt idx="81928">
                  <c:v>2.6117647058823525</c:v>
                </c:pt>
                <c:pt idx="81929">
                  <c:v>2.6117647058823525</c:v>
                </c:pt>
                <c:pt idx="81930">
                  <c:v>2.6117647058823525</c:v>
                </c:pt>
                <c:pt idx="81931">
                  <c:v>2.6117647058823525</c:v>
                </c:pt>
                <c:pt idx="81932">
                  <c:v>2.6117647058823525</c:v>
                </c:pt>
                <c:pt idx="81933">
                  <c:v>2.6117647058823525</c:v>
                </c:pt>
                <c:pt idx="81934">
                  <c:v>2.6117647058823525</c:v>
                </c:pt>
                <c:pt idx="81935">
                  <c:v>2.6117647058823525</c:v>
                </c:pt>
                <c:pt idx="81936">
                  <c:v>2.6117647058823525</c:v>
                </c:pt>
                <c:pt idx="81937">
                  <c:v>2.6117647058823525</c:v>
                </c:pt>
                <c:pt idx="81938">
                  <c:v>2.6117647058823525</c:v>
                </c:pt>
                <c:pt idx="81939">
                  <c:v>2.4643137254901957</c:v>
                </c:pt>
                <c:pt idx="81940">
                  <c:v>2.4643137254901957</c:v>
                </c:pt>
                <c:pt idx="81941">
                  <c:v>2.4643137254901957</c:v>
                </c:pt>
                <c:pt idx="81942">
                  <c:v>2.4643137254901957</c:v>
                </c:pt>
                <c:pt idx="81943">
                  <c:v>2.4643137254901957</c:v>
                </c:pt>
                <c:pt idx="81944">
                  <c:v>2.4643137254901957</c:v>
                </c:pt>
                <c:pt idx="81945">
                  <c:v>2.4643137254901957</c:v>
                </c:pt>
                <c:pt idx="81946">
                  <c:v>2.4643137254901957</c:v>
                </c:pt>
                <c:pt idx="81947">
                  <c:v>2.4643137254901957</c:v>
                </c:pt>
                <c:pt idx="81948">
                  <c:v>2.4643137254901957</c:v>
                </c:pt>
                <c:pt idx="81949">
                  <c:v>2.4643137254901957</c:v>
                </c:pt>
                <c:pt idx="81950">
                  <c:v>2.4643137254901957</c:v>
                </c:pt>
                <c:pt idx="81951">
                  <c:v>2.4643137254901957</c:v>
                </c:pt>
                <c:pt idx="81952">
                  <c:v>2.4643137254901957</c:v>
                </c:pt>
                <c:pt idx="81953">
                  <c:v>2.4643137254901957</c:v>
                </c:pt>
                <c:pt idx="81954">
                  <c:v>2.4643137254901957</c:v>
                </c:pt>
                <c:pt idx="81955">
                  <c:v>2.4643137254901957</c:v>
                </c:pt>
                <c:pt idx="81956">
                  <c:v>2.4643137254901957</c:v>
                </c:pt>
                <c:pt idx="81957">
                  <c:v>2.4643137254901957</c:v>
                </c:pt>
                <c:pt idx="81958">
                  <c:v>2.4643137254901957</c:v>
                </c:pt>
                <c:pt idx="81959">
                  <c:v>2.4643137254901957</c:v>
                </c:pt>
                <c:pt idx="81960">
                  <c:v>2.4643137254901957</c:v>
                </c:pt>
                <c:pt idx="81961">
                  <c:v>2.4643137254901957</c:v>
                </c:pt>
                <c:pt idx="81962">
                  <c:v>2.4643137254901957</c:v>
                </c:pt>
                <c:pt idx="81963">
                  <c:v>2.4643137254901957</c:v>
                </c:pt>
                <c:pt idx="81964">
                  <c:v>2.4643137254901957</c:v>
                </c:pt>
                <c:pt idx="81965">
                  <c:v>2.4643137254901957</c:v>
                </c:pt>
                <c:pt idx="81966">
                  <c:v>2.4643137254901957</c:v>
                </c:pt>
                <c:pt idx="81967">
                  <c:v>2.4643137254901957</c:v>
                </c:pt>
                <c:pt idx="81968">
                  <c:v>2.4643137254901957</c:v>
                </c:pt>
                <c:pt idx="81969">
                  <c:v>2.4643137254901957</c:v>
                </c:pt>
                <c:pt idx="81970">
                  <c:v>2.4643137254901957</c:v>
                </c:pt>
                <c:pt idx="81971">
                  <c:v>2.4643137254901957</c:v>
                </c:pt>
                <c:pt idx="81972">
                  <c:v>2.4643137254901957</c:v>
                </c:pt>
                <c:pt idx="81973">
                  <c:v>2.4643137254901957</c:v>
                </c:pt>
                <c:pt idx="81974">
                  <c:v>2.4643137254901957</c:v>
                </c:pt>
                <c:pt idx="81975">
                  <c:v>2.4643137254901957</c:v>
                </c:pt>
                <c:pt idx="81976">
                  <c:v>2.4643137254901957</c:v>
                </c:pt>
                <c:pt idx="81977">
                  <c:v>2.4643137254901957</c:v>
                </c:pt>
                <c:pt idx="81978">
                  <c:v>2.4643137254901957</c:v>
                </c:pt>
                <c:pt idx="81979">
                  <c:v>2.4643137254901957</c:v>
                </c:pt>
                <c:pt idx="81980">
                  <c:v>2.4643137254901957</c:v>
                </c:pt>
                <c:pt idx="81981">
                  <c:v>2.4643137254901957</c:v>
                </c:pt>
                <c:pt idx="81982">
                  <c:v>2.4643137254901957</c:v>
                </c:pt>
                <c:pt idx="81983">
                  <c:v>2.4643137254901957</c:v>
                </c:pt>
                <c:pt idx="81984">
                  <c:v>2.4643137254901957</c:v>
                </c:pt>
                <c:pt idx="81985">
                  <c:v>2.4643137254901957</c:v>
                </c:pt>
                <c:pt idx="81986">
                  <c:v>2.4643137254901957</c:v>
                </c:pt>
                <c:pt idx="81987">
                  <c:v>2.4643137254901957</c:v>
                </c:pt>
                <c:pt idx="81988">
                  <c:v>2.4643137254901957</c:v>
                </c:pt>
                <c:pt idx="81989">
                  <c:v>2.4643137254901957</c:v>
                </c:pt>
                <c:pt idx="81990">
                  <c:v>2.4643137254901957</c:v>
                </c:pt>
                <c:pt idx="81991">
                  <c:v>2.4643137254901957</c:v>
                </c:pt>
                <c:pt idx="81992">
                  <c:v>2.4643137254901957</c:v>
                </c:pt>
                <c:pt idx="81993">
                  <c:v>2.4643137254901957</c:v>
                </c:pt>
                <c:pt idx="81994">
                  <c:v>2.4643137254901957</c:v>
                </c:pt>
                <c:pt idx="81995">
                  <c:v>2.4643137254901957</c:v>
                </c:pt>
                <c:pt idx="81996">
                  <c:v>2.4643137254901957</c:v>
                </c:pt>
                <c:pt idx="81997">
                  <c:v>2.4643137254901957</c:v>
                </c:pt>
                <c:pt idx="81998">
                  <c:v>2.4643137254901957</c:v>
                </c:pt>
                <c:pt idx="81999">
                  <c:v>2.4643137254901957</c:v>
                </c:pt>
                <c:pt idx="82000">
                  <c:v>2.4643137254901957</c:v>
                </c:pt>
                <c:pt idx="82001">
                  <c:v>2.4643137254901957</c:v>
                </c:pt>
                <c:pt idx="82002">
                  <c:v>2.4643137254901957</c:v>
                </c:pt>
                <c:pt idx="82003">
                  <c:v>2.4643137254901957</c:v>
                </c:pt>
                <c:pt idx="82004">
                  <c:v>2.6117647058823525</c:v>
                </c:pt>
                <c:pt idx="82005">
                  <c:v>2.6117647058823525</c:v>
                </c:pt>
                <c:pt idx="82006">
                  <c:v>2.6117647058823525</c:v>
                </c:pt>
                <c:pt idx="82007">
                  <c:v>2.6117647058823525</c:v>
                </c:pt>
                <c:pt idx="82008">
                  <c:v>2.6117647058823525</c:v>
                </c:pt>
                <c:pt idx="82009">
                  <c:v>2.6117647058823525</c:v>
                </c:pt>
                <c:pt idx="82010">
                  <c:v>2.6117647058823525</c:v>
                </c:pt>
                <c:pt idx="82011">
                  <c:v>2.6117647058823525</c:v>
                </c:pt>
                <c:pt idx="82012">
                  <c:v>2.6117647058823525</c:v>
                </c:pt>
                <c:pt idx="82013">
                  <c:v>2.6117647058823525</c:v>
                </c:pt>
                <c:pt idx="82014">
                  <c:v>2.6117647058823525</c:v>
                </c:pt>
                <c:pt idx="82015">
                  <c:v>2.6117647058823525</c:v>
                </c:pt>
                <c:pt idx="82016">
                  <c:v>2.6117647058823525</c:v>
                </c:pt>
                <c:pt idx="82017">
                  <c:v>2.6117647058823525</c:v>
                </c:pt>
                <c:pt idx="82018">
                  <c:v>2.6117647058823525</c:v>
                </c:pt>
                <c:pt idx="82019">
                  <c:v>2.6117647058823525</c:v>
                </c:pt>
                <c:pt idx="82020">
                  <c:v>2.6117647058823525</c:v>
                </c:pt>
                <c:pt idx="82021">
                  <c:v>2.6117647058823525</c:v>
                </c:pt>
                <c:pt idx="82022">
                  <c:v>2.6117647058823525</c:v>
                </c:pt>
                <c:pt idx="82023">
                  <c:v>2.6117647058823525</c:v>
                </c:pt>
                <c:pt idx="82024">
                  <c:v>2.6117647058823525</c:v>
                </c:pt>
                <c:pt idx="82025">
                  <c:v>2.6117647058823525</c:v>
                </c:pt>
                <c:pt idx="82026">
                  <c:v>2.6117647058823525</c:v>
                </c:pt>
                <c:pt idx="82027">
                  <c:v>2.6117647058823525</c:v>
                </c:pt>
                <c:pt idx="82028">
                  <c:v>2.6117647058823525</c:v>
                </c:pt>
                <c:pt idx="82029">
                  <c:v>2.6117647058823525</c:v>
                </c:pt>
                <c:pt idx="82030">
                  <c:v>2.6117647058823525</c:v>
                </c:pt>
                <c:pt idx="82031">
                  <c:v>2.6117647058823525</c:v>
                </c:pt>
                <c:pt idx="82032">
                  <c:v>2.6117647058823525</c:v>
                </c:pt>
                <c:pt idx="82033">
                  <c:v>2.6117647058823525</c:v>
                </c:pt>
                <c:pt idx="82034">
                  <c:v>2.6117647058823525</c:v>
                </c:pt>
                <c:pt idx="82035">
                  <c:v>2.6117647058823525</c:v>
                </c:pt>
                <c:pt idx="82036">
                  <c:v>2.6117647058823525</c:v>
                </c:pt>
                <c:pt idx="82037">
                  <c:v>2.6117647058823525</c:v>
                </c:pt>
                <c:pt idx="82038">
                  <c:v>2.4643137254901957</c:v>
                </c:pt>
                <c:pt idx="82039">
                  <c:v>2.4643137254901957</c:v>
                </c:pt>
                <c:pt idx="82040">
                  <c:v>2.4643137254901957</c:v>
                </c:pt>
                <c:pt idx="82041">
                  <c:v>2.4643137254901957</c:v>
                </c:pt>
                <c:pt idx="82042">
                  <c:v>2.4643137254901957</c:v>
                </c:pt>
                <c:pt idx="82043">
                  <c:v>2.4643137254901957</c:v>
                </c:pt>
                <c:pt idx="82044">
                  <c:v>2.4643137254901957</c:v>
                </c:pt>
                <c:pt idx="82045">
                  <c:v>2.4643137254901957</c:v>
                </c:pt>
                <c:pt idx="82046">
                  <c:v>2.4643137254901957</c:v>
                </c:pt>
                <c:pt idx="82047">
                  <c:v>2.4643137254901957</c:v>
                </c:pt>
                <c:pt idx="82048">
                  <c:v>2.4643137254901957</c:v>
                </c:pt>
                <c:pt idx="82049">
                  <c:v>2.4643137254901957</c:v>
                </c:pt>
                <c:pt idx="82050">
                  <c:v>2.4643137254901957</c:v>
                </c:pt>
                <c:pt idx="82051">
                  <c:v>2.4643137254901957</c:v>
                </c:pt>
                <c:pt idx="82052">
                  <c:v>2.4643137254901957</c:v>
                </c:pt>
                <c:pt idx="82053">
                  <c:v>2.4643137254901957</c:v>
                </c:pt>
                <c:pt idx="82054">
                  <c:v>2.4643137254901957</c:v>
                </c:pt>
                <c:pt idx="82055">
                  <c:v>2.4643137254901957</c:v>
                </c:pt>
                <c:pt idx="82056">
                  <c:v>2.4643137254901957</c:v>
                </c:pt>
                <c:pt idx="82057">
                  <c:v>2.4643137254901957</c:v>
                </c:pt>
                <c:pt idx="82058">
                  <c:v>2.4643137254901957</c:v>
                </c:pt>
                <c:pt idx="82059">
                  <c:v>2.4643137254901957</c:v>
                </c:pt>
                <c:pt idx="82060">
                  <c:v>2.4643137254901957</c:v>
                </c:pt>
                <c:pt idx="82061">
                  <c:v>2.4643137254901957</c:v>
                </c:pt>
                <c:pt idx="82062">
                  <c:v>2.4643137254901957</c:v>
                </c:pt>
                <c:pt idx="82063">
                  <c:v>2.4643137254901957</c:v>
                </c:pt>
                <c:pt idx="82064">
                  <c:v>2.4643137254901957</c:v>
                </c:pt>
                <c:pt idx="82065">
                  <c:v>2.4643137254901957</c:v>
                </c:pt>
                <c:pt idx="82066">
                  <c:v>2.4643137254901957</c:v>
                </c:pt>
                <c:pt idx="82067">
                  <c:v>2.4643137254901957</c:v>
                </c:pt>
                <c:pt idx="82068">
                  <c:v>2.4643137254901957</c:v>
                </c:pt>
                <c:pt idx="82069">
                  <c:v>2.4643137254901957</c:v>
                </c:pt>
                <c:pt idx="82070">
                  <c:v>2.4643137254901957</c:v>
                </c:pt>
                <c:pt idx="82071">
                  <c:v>2.4643137254901957</c:v>
                </c:pt>
                <c:pt idx="82072">
                  <c:v>2.4643137254901957</c:v>
                </c:pt>
                <c:pt idx="82073">
                  <c:v>2.4643137254901957</c:v>
                </c:pt>
                <c:pt idx="82074">
                  <c:v>2.4643137254901957</c:v>
                </c:pt>
                <c:pt idx="82075">
                  <c:v>2.4643137254901957</c:v>
                </c:pt>
                <c:pt idx="82076">
                  <c:v>2.4643137254901957</c:v>
                </c:pt>
                <c:pt idx="82077">
                  <c:v>2.4643137254901957</c:v>
                </c:pt>
                <c:pt idx="82078">
                  <c:v>2.4643137254901957</c:v>
                </c:pt>
                <c:pt idx="82079">
                  <c:v>2.4643137254901957</c:v>
                </c:pt>
                <c:pt idx="82080">
                  <c:v>2.4643137254901957</c:v>
                </c:pt>
                <c:pt idx="82081">
                  <c:v>2.4643137254901957</c:v>
                </c:pt>
                <c:pt idx="82082">
                  <c:v>2.4643137254901957</c:v>
                </c:pt>
                <c:pt idx="82083">
                  <c:v>2.4643137254901957</c:v>
                </c:pt>
                <c:pt idx="82084">
                  <c:v>2.4643137254901957</c:v>
                </c:pt>
                <c:pt idx="82085">
                  <c:v>2.4643137254901957</c:v>
                </c:pt>
                <c:pt idx="82086">
                  <c:v>2.4643137254901957</c:v>
                </c:pt>
                <c:pt idx="82087">
                  <c:v>2.4643137254901957</c:v>
                </c:pt>
                <c:pt idx="82088">
                  <c:v>2.4643137254901957</c:v>
                </c:pt>
                <c:pt idx="82089">
                  <c:v>2.4643137254901957</c:v>
                </c:pt>
                <c:pt idx="82090">
                  <c:v>2.4643137254901957</c:v>
                </c:pt>
                <c:pt idx="82091">
                  <c:v>2.4643137254901957</c:v>
                </c:pt>
                <c:pt idx="82092">
                  <c:v>2.4643137254901957</c:v>
                </c:pt>
                <c:pt idx="82093">
                  <c:v>2.4643137254901957</c:v>
                </c:pt>
                <c:pt idx="82094">
                  <c:v>2.4643137254901957</c:v>
                </c:pt>
                <c:pt idx="82095">
                  <c:v>2.4643137254901957</c:v>
                </c:pt>
                <c:pt idx="82096">
                  <c:v>2.4643137254901957</c:v>
                </c:pt>
                <c:pt idx="82097">
                  <c:v>2.4643137254901957</c:v>
                </c:pt>
                <c:pt idx="82098">
                  <c:v>2.6117647058823525</c:v>
                </c:pt>
                <c:pt idx="82099">
                  <c:v>2.6117647058823525</c:v>
                </c:pt>
                <c:pt idx="82100">
                  <c:v>2.6117647058823525</c:v>
                </c:pt>
                <c:pt idx="82101">
                  <c:v>2.6117647058823525</c:v>
                </c:pt>
                <c:pt idx="82102">
                  <c:v>2.6117647058823525</c:v>
                </c:pt>
                <c:pt idx="82103">
                  <c:v>2.6117647058823525</c:v>
                </c:pt>
                <c:pt idx="82104">
                  <c:v>2.6117647058823525</c:v>
                </c:pt>
                <c:pt idx="82105">
                  <c:v>2.6117647058823525</c:v>
                </c:pt>
                <c:pt idx="82106">
                  <c:v>2.6117647058823525</c:v>
                </c:pt>
                <c:pt idx="82107">
                  <c:v>2.6117647058823525</c:v>
                </c:pt>
                <c:pt idx="82108">
                  <c:v>2.6117647058823525</c:v>
                </c:pt>
                <c:pt idx="82109">
                  <c:v>2.6117647058823525</c:v>
                </c:pt>
                <c:pt idx="82110">
                  <c:v>2.6117647058823525</c:v>
                </c:pt>
                <c:pt idx="82111">
                  <c:v>2.6117647058823525</c:v>
                </c:pt>
                <c:pt idx="82112">
                  <c:v>2.6117647058823525</c:v>
                </c:pt>
                <c:pt idx="82113">
                  <c:v>2.6117647058823525</c:v>
                </c:pt>
                <c:pt idx="82114">
                  <c:v>2.6117647058823525</c:v>
                </c:pt>
                <c:pt idx="82115">
                  <c:v>2.6117647058823525</c:v>
                </c:pt>
                <c:pt idx="82116">
                  <c:v>2.6117647058823525</c:v>
                </c:pt>
                <c:pt idx="82117">
                  <c:v>2.6117647058823525</c:v>
                </c:pt>
                <c:pt idx="82118">
                  <c:v>2.6117647058823525</c:v>
                </c:pt>
                <c:pt idx="82119">
                  <c:v>2.6117647058823525</c:v>
                </c:pt>
                <c:pt idx="82120">
                  <c:v>2.6117647058823525</c:v>
                </c:pt>
                <c:pt idx="82121">
                  <c:v>2.6117647058823525</c:v>
                </c:pt>
                <c:pt idx="82122">
                  <c:v>2.6117647058823525</c:v>
                </c:pt>
                <c:pt idx="82123">
                  <c:v>2.6117647058823525</c:v>
                </c:pt>
                <c:pt idx="82124">
                  <c:v>2.6117647058823525</c:v>
                </c:pt>
                <c:pt idx="82125">
                  <c:v>2.6117647058823525</c:v>
                </c:pt>
                <c:pt idx="82126">
                  <c:v>2.6117647058823525</c:v>
                </c:pt>
                <c:pt idx="82127">
                  <c:v>2.6117647058823525</c:v>
                </c:pt>
                <c:pt idx="82128">
                  <c:v>2.6117647058823525</c:v>
                </c:pt>
                <c:pt idx="82129">
                  <c:v>2.6117647058823525</c:v>
                </c:pt>
                <c:pt idx="82130">
                  <c:v>2.6117647058823525</c:v>
                </c:pt>
                <c:pt idx="82131">
                  <c:v>2.6117647058823525</c:v>
                </c:pt>
                <c:pt idx="82132">
                  <c:v>2.6117647058823525</c:v>
                </c:pt>
                <c:pt idx="82133">
                  <c:v>2.6117647058823525</c:v>
                </c:pt>
                <c:pt idx="82134">
                  <c:v>2.4643137254901957</c:v>
                </c:pt>
                <c:pt idx="82135">
                  <c:v>2.4643137254901957</c:v>
                </c:pt>
                <c:pt idx="82136">
                  <c:v>2.4643137254901957</c:v>
                </c:pt>
                <c:pt idx="82137">
                  <c:v>2.4643137254901957</c:v>
                </c:pt>
                <c:pt idx="82138">
                  <c:v>2.4643137254901957</c:v>
                </c:pt>
                <c:pt idx="82139">
                  <c:v>2.4643137254901957</c:v>
                </c:pt>
                <c:pt idx="82140">
                  <c:v>2.4643137254901957</c:v>
                </c:pt>
                <c:pt idx="82141">
                  <c:v>2.4643137254901957</c:v>
                </c:pt>
                <c:pt idx="82142">
                  <c:v>2.4643137254901957</c:v>
                </c:pt>
                <c:pt idx="82143">
                  <c:v>2.4643137254901957</c:v>
                </c:pt>
                <c:pt idx="82144">
                  <c:v>2.4643137254901957</c:v>
                </c:pt>
                <c:pt idx="82145">
                  <c:v>2.4643137254901957</c:v>
                </c:pt>
                <c:pt idx="82146">
                  <c:v>2.4643137254901957</c:v>
                </c:pt>
                <c:pt idx="82147">
                  <c:v>2.4643137254901957</c:v>
                </c:pt>
                <c:pt idx="82148">
                  <c:v>2.4643137254901957</c:v>
                </c:pt>
                <c:pt idx="82149">
                  <c:v>2.4643137254901957</c:v>
                </c:pt>
                <c:pt idx="82150">
                  <c:v>2.4643137254901957</c:v>
                </c:pt>
                <c:pt idx="82151">
                  <c:v>2.4643137254901957</c:v>
                </c:pt>
                <c:pt idx="82152">
                  <c:v>2.4643137254901957</c:v>
                </c:pt>
                <c:pt idx="82153">
                  <c:v>2.4643137254901957</c:v>
                </c:pt>
                <c:pt idx="82154">
                  <c:v>2.4643137254901957</c:v>
                </c:pt>
                <c:pt idx="82155">
                  <c:v>2.4643137254901957</c:v>
                </c:pt>
                <c:pt idx="82156">
                  <c:v>2.4643137254901957</c:v>
                </c:pt>
                <c:pt idx="82157">
                  <c:v>2.4643137254901957</c:v>
                </c:pt>
                <c:pt idx="82158">
                  <c:v>2.4643137254901957</c:v>
                </c:pt>
                <c:pt idx="82159">
                  <c:v>2.4643137254901957</c:v>
                </c:pt>
                <c:pt idx="82160">
                  <c:v>2.4643137254901957</c:v>
                </c:pt>
                <c:pt idx="82161">
                  <c:v>2.4643137254901957</c:v>
                </c:pt>
                <c:pt idx="82162">
                  <c:v>2.4643137254901957</c:v>
                </c:pt>
                <c:pt idx="82163">
                  <c:v>2.4643137254901957</c:v>
                </c:pt>
                <c:pt idx="82164">
                  <c:v>2.4643137254901957</c:v>
                </c:pt>
                <c:pt idx="82165">
                  <c:v>2.4643137254901957</c:v>
                </c:pt>
                <c:pt idx="82166">
                  <c:v>2.4643137254901957</c:v>
                </c:pt>
                <c:pt idx="82167">
                  <c:v>2.4643137254901957</c:v>
                </c:pt>
                <c:pt idx="82168">
                  <c:v>2.4643137254901957</c:v>
                </c:pt>
                <c:pt idx="82169">
                  <c:v>2.4643137254901957</c:v>
                </c:pt>
                <c:pt idx="82170">
                  <c:v>2.4643137254901957</c:v>
                </c:pt>
                <c:pt idx="82171">
                  <c:v>2.4643137254901957</c:v>
                </c:pt>
                <c:pt idx="82172">
                  <c:v>2.4643137254901957</c:v>
                </c:pt>
                <c:pt idx="82173">
                  <c:v>2.4643137254901957</c:v>
                </c:pt>
                <c:pt idx="82174">
                  <c:v>2.4643137254901957</c:v>
                </c:pt>
                <c:pt idx="82175">
                  <c:v>2.4643137254901957</c:v>
                </c:pt>
                <c:pt idx="82176">
                  <c:v>2.4643137254901957</c:v>
                </c:pt>
                <c:pt idx="82177">
                  <c:v>2.4643137254901957</c:v>
                </c:pt>
                <c:pt idx="82178">
                  <c:v>2.4643137254901957</c:v>
                </c:pt>
                <c:pt idx="82179">
                  <c:v>2.4643137254901957</c:v>
                </c:pt>
                <c:pt idx="82180">
                  <c:v>2.4643137254901957</c:v>
                </c:pt>
                <c:pt idx="82181">
                  <c:v>2.4643137254901957</c:v>
                </c:pt>
                <c:pt idx="82182">
                  <c:v>2.4643137254901957</c:v>
                </c:pt>
                <c:pt idx="82183">
                  <c:v>2.4643137254901957</c:v>
                </c:pt>
                <c:pt idx="82184">
                  <c:v>2.4643137254901957</c:v>
                </c:pt>
                <c:pt idx="82185">
                  <c:v>2.4643137254901957</c:v>
                </c:pt>
                <c:pt idx="82186">
                  <c:v>2.4643137254901957</c:v>
                </c:pt>
                <c:pt idx="82187">
                  <c:v>2.4643137254901957</c:v>
                </c:pt>
                <c:pt idx="82188">
                  <c:v>2.4643137254901957</c:v>
                </c:pt>
                <c:pt idx="82189">
                  <c:v>2.4643137254901957</c:v>
                </c:pt>
                <c:pt idx="82190">
                  <c:v>2.4643137254901957</c:v>
                </c:pt>
                <c:pt idx="82191">
                  <c:v>2.4643137254901957</c:v>
                </c:pt>
                <c:pt idx="82192">
                  <c:v>2.4643137254901957</c:v>
                </c:pt>
                <c:pt idx="82193">
                  <c:v>2.4643137254901957</c:v>
                </c:pt>
                <c:pt idx="82194">
                  <c:v>2.6117647058823525</c:v>
                </c:pt>
                <c:pt idx="82195">
                  <c:v>2.6117647058823525</c:v>
                </c:pt>
                <c:pt idx="82196">
                  <c:v>2.6117647058823525</c:v>
                </c:pt>
                <c:pt idx="82197">
                  <c:v>2.6117647058823525</c:v>
                </c:pt>
                <c:pt idx="82198">
                  <c:v>2.6117647058823525</c:v>
                </c:pt>
                <c:pt idx="82199">
                  <c:v>2.6117647058823525</c:v>
                </c:pt>
                <c:pt idx="82200">
                  <c:v>2.6117647058823525</c:v>
                </c:pt>
                <c:pt idx="82201">
                  <c:v>2.6117647058823525</c:v>
                </c:pt>
                <c:pt idx="82202">
                  <c:v>2.6117647058823525</c:v>
                </c:pt>
                <c:pt idx="82203">
                  <c:v>2.6117647058823525</c:v>
                </c:pt>
                <c:pt idx="82204">
                  <c:v>2.6117647058823525</c:v>
                </c:pt>
                <c:pt idx="82205">
                  <c:v>2.6117647058823525</c:v>
                </c:pt>
                <c:pt idx="82206">
                  <c:v>2.6117647058823525</c:v>
                </c:pt>
                <c:pt idx="82207">
                  <c:v>2.6117647058823525</c:v>
                </c:pt>
                <c:pt idx="82208">
                  <c:v>2.6117647058823525</c:v>
                </c:pt>
                <c:pt idx="82209">
                  <c:v>2.6117647058823525</c:v>
                </c:pt>
                <c:pt idx="82210">
                  <c:v>2.6117647058823525</c:v>
                </c:pt>
                <c:pt idx="82211">
                  <c:v>2.6117647058823525</c:v>
                </c:pt>
                <c:pt idx="82212">
                  <c:v>2.6117647058823525</c:v>
                </c:pt>
                <c:pt idx="82213">
                  <c:v>2.6117647058823525</c:v>
                </c:pt>
                <c:pt idx="82214">
                  <c:v>2.6117647058823525</c:v>
                </c:pt>
                <c:pt idx="82215">
                  <c:v>2.6117647058823525</c:v>
                </c:pt>
                <c:pt idx="82216">
                  <c:v>2.6117647058823525</c:v>
                </c:pt>
                <c:pt idx="82217">
                  <c:v>2.6117647058823525</c:v>
                </c:pt>
                <c:pt idx="82218">
                  <c:v>2.6117647058823525</c:v>
                </c:pt>
                <c:pt idx="82219">
                  <c:v>2.6117647058823525</c:v>
                </c:pt>
                <c:pt idx="82220">
                  <c:v>2.6117647058823525</c:v>
                </c:pt>
                <c:pt idx="82221">
                  <c:v>2.6117647058823525</c:v>
                </c:pt>
                <c:pt idx="82222">
                  <c:v>2.6117647058823525</c:v>
                </c:pt>
                <c:pt idx="82223">
                  <c:v>2.6117647058823525</c:v>
                </c:pt>
                <c:pt idx="82224">
                  <c:v>2.6117647058823525</c:v>
                </c:pt>
                <c:pt idx="82225">
                  <c:v>2.6117647058823525</c:v>
                </c:pt>
                <c:pt idx="82226">
                  <c:v>2.6117647058823525</c:v>
                </c:pt>
                <c:pt idx="82227">
                  <c:v>2.4643137254901957</c:v>
                </c:pt>
                <c:pt idx="82228">
                  <c:v>2.4643137254901957</c:v>
                </c:pt>
                <c:pt idx="82229">
                  <c:v>2.4643137254901957</c:v>
                </c:pt>
                <c:pt idx="82230">
                  <c:v>2.4643137254901957</c:v>
                </c:pt>
                <c:pt idx="82231">
                  <c:v>2.4643137254901957</c:v>
                </c:pt>
                <c:pt idx="82232">
                  <c:v>2.4643137254901957</c:v>
                </c:pt>
                <c:pt idx="82233">
                  <c:v>2.4643137254901957</c:v>
                </c:pt>
                <c:pt idx="82234">
                  <c:v>2.4643137254901957</c:v>
                </c:pt>
                <c:pt idx="82235">
                  <c:v>2.4643137254901957</c:v>
                </c:pt>
                <c:pt idx="82236">
                  <c:v>2.4643137254901957</c:v>
                </c:pt>
                <c:pt idx="82237">
                  <c:v>2.4643137254901957</c:v>
                </c:pt>
                <c:pt idx="82238">
                  <c:v>2.4643137254901957</c:v>
                </c:pt>
                <c:pt idx="82239">
                  <c:v>2.4643137254901957</c:v>
                </c:pt>
                <c:pt idx="82240">
                  <c:v>2.4643137254901957</c:v>
                </c:pt>
                <c:pt idx="82241">
                  <c:v>2.4643137254901957</c:v>
                </c:pt>
                <c:pt idx="82242">
                  <c:v>2.4643137254901957</c:v>
                </c:pt>
                <c:pt idx="82243">
                  <c:v>2.4643137254901957</c:v>
                </c:pt>
                <c:pt idx="82244">
                  <c:v>2.4643137254901957</c:v>
                </c:pt>
                <c:pt idx="82245">
                  <c:v>2.4643137254901957</c:v>
                </c:pt>
                <c:pt idx="82246">
                  <c:v>2.4643137254901957</c:v>
                </c:pt>
                <c:pt idx="82247">
                  <c:v>2.4643137254901957</c:v>
                </c:pt>
                <c:pt idx="82248">
                  <c:v>2.4643137254901957</c:v>
                </c:pt>
                <c:pt idx="82249">
                  <c:v>2.4643137254901957</c:v>
                </c:pt>
                <c:pt idx="82250">
                  <c:v>2.4643137254901957</c:v>
                </c:pt>
                <c:pt idx="82251">
                  <c:v>2.4643137254901957</c:v>
                </c:pt>
                <c:pt idx="82252">
                  <c:v>2.4643137254901957</c:v>
                </c:pt>
                <c:pt idx="82253">
                  <c:v>2.4643137254901957</c:v>
                </c:pt>
                <c:pt idx="82254">
                  <c:v>2.4643137254901957</c:v>
                </c:pt>
                <c:pt idx="82255">
                  <c:v>2.4643137254901957</c:v>
                </c:pt>
                <c:pt idx="82256">
                  <c:v>2.4643137254901957</c:v>
                </c:pt>
                <c:pt idx="82257">
                  <c:v>2.4643137254901957</c:v>
                </c:pt>
                <c:pt idx="82258">
                  <c:v>2.4643137254901957</c:v>
                </c:pt>
                <c:pt idx="82259">
                  <c:v>2.4643137254901957</c:v>
                </c:pt>
                <c:pt idx="82260">
                  <c:v>2.4643137254901957</c:v>
                </c:pt>
                <c:pt idx="82261">
                  <c:v>2.4643137254901957</c:v>
                </c:pt>
                <c:pt idx="82262">
                  <c:v>2.4643137254901957</c:v>
                </c:pt>
                <c:pt idx="82263">
                  <c:v>2.4643137254901957</c:v>
                </c:pt>
                <c:pt idx="82264">
                  <c:v>2.4643137254901957</c:v>
                </c:pt>
                <c:pt idx="82265">
                  <c:v>2.4643137254901957</c:v>
                </c:pt>
                <c:pt idx="82266">
                  <c:v>2.4643137254901957</c:v>
                </c:pt>
                <c:pt idx="82267">
                  <c:v>2.4643137254901957</c:v>
                </c:pt>
                <c:pt idx="82268">
                  <c:v>2.4643137254901957</c:v>
                </c:pt>
                <c:pt idx="82269">
                  <c:v>2.4643137254901957</c:v>
                </c:pt>
                <c:pt idx="82270">
                  <c:v>2.4643137254901957</c:v>
                </c:pt>
                <c:pt idx="82271">
                  <c:v>2.4643137254901957</c:v>
                </c:pt>
                <c:pt idx="82272">
                  <c:v>2.4643137254901957</c:v>
                </c:pt>
                <c:pt idx="82273">
                  <c:v>2.4643137254901957</c:v>
                </c:pt>
                <c:pt idx="82274">
                  <c:v>2.4643137254901957</c:v>
                </c:pt>
                <c:pt idx="82275">
                  <c:v>2.4643137254901957</c:v>
                </c:pt>
                <c:pt idx="82276">
                  <c:v>2.4643137254901957</c:v>
                </c:pt>
                <c:pt idx="82277">
                  <c:v>2.4643137254901957</c:v>
                </c:pt>
                <c:pt idx="82278">
                  <c:v>2.4643137254901957</c:v>
                </c:pt>
                <c:pt idx="82279">
                  <c:v>2.4643137254901957</c:v>
                </c:pt>
                <c:pt idx="82280">
                  <c:v>2.4643137254901957</c:v>
                </c:pt>
                <c:pt idx="82281">
                  <c:v>2.4643137254901957</c:v>
                </c:pt>
                <c:pt idx="82282">
                  <c:v>2.4643137254901957</c:v>
                </c:pt>
                <c:pt idx="82283">
                  <c:v>2.4643137254901957</c:v>
                </c:pt>
                <c:pt idx="82284">
                  <c:v>2.4643137254901957</c:v>
                </c:pt>
                <c:pt idx="82285">
                  <c:v>2.4643137254901957</c:v>
                </c:pt>
                <c:pt idx="82286">
                  <c:v>2.4643137254901957</c:v>
                </c:pt>
                <c:pt idx="82287">
                  <c:v>2.4643137254901957</c:v>
                </c:pt>
                <c:pt idx="82288">
                  <c:v>2.4643137254901957</c:v>
                </c:pt>
                <c:pt idx="82289">
                  <c:v>2.6117647058823525</c:v>
                </c:pt>
                <c:pt idx="82290">
                  <c:v>2.6117647058823525</c:v>
                </c:pt>
                <c:pt idx="82291">
                  <c:v>2.6117647058823525</c:v>
                </c:pt>
                <c:pt idx="82292">
                  <c:v>2.6117647058823525</c:v>
                </c:pt>
                <c:pt idx="82293">
                  <c:v>2.6117647058823525</c:v>
                </c:pt>
                <c:pt idx="82294">
                  <c:v>2.6117647058823525</c:v>
                </c:pt>
                <c:pt idx="82295">
                  <c:v>2.6117647058823525</c:v>
                </c:pt>
                <c:pt idx="82296">
                  <c:v>2.6117647058823525</c:v>
                </c:pt>
                <c:pt idx="82297">
                  <c:v>2.6117647058823525</c:v>
                </c:pt>
                <c:pt idx="82298">
                  <c:v>2.6117647058823525</c:v>
                </c:pt>
                <c:pt idx="82299">
                  <c:v>2.6117647058823525</c:v>
                </c:pt>
                <c:pt idx="82300">
                  <c:v>2.6117647058823525</c:v>
                </c:pt>
                <c:pt idx="82301">
                  <c:v>2.6117647058823525</c:v>
                </c:pt>
                <c:pt idx="82302">
                  <c:v>2.6117647058823525</c:v>
                </c:pt>
                <c:pt idx="82303">
                  <c:v>2.6117647058823525</c:v>
                </c:pt>
                <c:pt idx="82304">
                  <c:v>2.6117647058823525</c:v>
                </c:pt>
                <c:pt idx="82305">
                  <c:v>2.6117647058823525</c:v>
                </c:pt>
                <c:pt idx="82306">
                  <c:v>2.6117647058823525</c:v>
                </c:pt>
                <c:pt idx="82307">
                  <c:v>2.6117647058823525</c:v>
                </c:pt>
                <c:pt idx="82308">
                  <c:v>2.6117647058823525</c:v>
                </c:pt>
                <c:pt idx="82309">
                  <c:v>2.6117647058823525</c:v>
                </c:pt>
                <c:pt idx="82310">
                  <c:v>2.6117647058823525</c:v>
                </c:pt>
                <c:pt idx="82311">
                  <c:v>2.6117647058823525</c:v>
                </c:pt>
                <c:pt idx="82312">
                  <c:v>2.6117647058823525</c:v>
                </c:pt>
                <c:pt idx="82313">
                  <c:v>2.6117647058823525</c:v>
                </c:pt>
                <c:pt idx="82314">
                  <c:v>2.6117647058823525</c:v>
                </c:pt>
                <c:pt idx="82315">
                  <c:v>2.6117647058823525</c:v>
                </c:pt>
                <c:pt idx="82316">
                  <c:v>2.6117647058823525</c:v>
                </c:pt>
                <c:pt idx="82317">
                  <c:v>2.6117647058823525</c:v>
                </c:pt>
                <c:pt idx="82318">
                  <c:v>2.6117647058823525</c:v>
                </c:pt>
                <c:pt idx="82319">
                  <c:v>2.6117647058823525</c:v>
                </c:pt>
                <c:pt idx="82320">
                  <c:v>2.6117647058823525</c:v>
                </c:pt>
                <c:pt idx="82321">
                  <c:v>2.6117647058823525</c:v>
                </c:pt>
                <c:pt idx="82322">
                  <c:v>2.6117647058823525</c:v>
                </c:pt>
                <c:pt idx="82323">
                  <c:v>2.6117647058823525</c:v>
                </c:pt>
                <c:pt idx="82324">
                  <c:v>2.6117647058823525</c:v>
                </c:pt>
                <c:pt idx="82325">
                  <c:v>2.4643137254901957</c:v>
                </c:pt>
                <c:pt idx="82326">
                  <c:v>2.4643137254901957</c:v>
                </c:pt>
                <c:pt idx="82327">
                  <c:v>2.4643137254901957</c:v>
                </c:pt>
                <c:pt idx="82328">
                  <c:v>2.4643137254901957</c:v>
                </c:pt>
                <c:pt idx="82329">
                  <c:v>2.4643137254901957</c:v>
                </c:pt>
                <c:pt idx="82330">
                  <c:v>2.4643137254901957</c:v>
                </c:pt>
                <c:pt idx="82331">
                  <c:v>2.4643137254901957</c:v>
                </c:pt>
                <c:pt idx="82332">
                  <c:v>2.4643137254901957</c:v>
                </c:pt>
                <c:pt idx="82333">
                  <c:v>2.4643137254901957</c:v>
                </c:pt>
                <c:pt idx="82334">
                  <c:v>2.4643137254901957</c:v>
                </c:pt>
                <c:pt idx="82335">
                  <c:v>2.4643137254901957</c:v>
                </c:pt>
                <c:pt idx="82336">
                  <c:v>2.4643137254901957</c:v>
                </c:pt>
                <c:pt idx="82337">
                  <c:v>2.4643137254901957</c:v>
                </c:pt>
                <c:pt idx="82338">
                  <c:v>2.4643137254901957</c:v>
                </c:pt>
                <c:pt idx="82339">
                  <c:v>2.4643137254901957</c:v>
                </c:pt>
                <c:pt idx="82340">
                  <c:v>2.4643137254901957</c:v>
                </c:pt>
                <c:pt idx="82341">
                  <c:v>2.4643137254901957</c:v>
                </c:pt>
                <c:pt idx="82342">
                  <c:v>2.4643137254901957</c:v>
                </c:pt>
                <c:pt idx="82343">
                  <c:v>2.4643137254901957</c:v>
                </c:pt>
                <c:pt idx="82344">
                  <c:v>2.4643137254901957</c:v>
                </c:pt>
                <c:pt idx="82345">
                  <c:v>2.4643137254901957</c:v>
                </c:pt>
                <c:pt idx="82346">
                  <c:v>2.4643137254901957</c:v>
                </c:pt>
                <c:pt idx="82347">
                  <c:v>2.4643137254901957</c:v>
                </c:pt>
                <c:pt idx="82348">
                  <c:v>2.4643137254901957</c:v>
                </c:pt>
                <c:pt idx="82349">
                  <c:v>2.4643137254901957</c:v>
                </c:pt>
                <c:pt idx="82350">
                  <c:v>2.4643137254901957</c:v>
                </c:pt>
                <c:pt idx="82351">
                  <c:v>2.4643137254901957</c:v>
                </c:pt>
                <c:pt idx="82352">
                  <c:v>2.4643137254901957</c:v>
                </c:pt>
                <c:pt idx="82353">
                  <c:v>2.4643137254901957</c:v>
                </c:pt>
                <c:pt idx="82354">
                  <c:v>2.4643137254901957</c:v>
                </c:pt>
                <c:pt idx="82355">
                  <c:v>2.4643137254901957</c:v>
                </c:pt>
                <c:pt idx="82356">
                  <c:v>2.4643137254901957</c:v>
                </c:pt>
                <c:pt idx="82357">
                  <c:v>2.4643137254901957</c:v>
                </c:pt>
                <c:pt idx="82358">
                  <c:v>2.4643137254901957</c:v>
                </c:pt>
                <c:pt idx="82359">
                  <c:v>2.4643137254901957</c:v>
                </c:pt>
                <c:pt idx="82360">
                  <c:v>2.4643137254901957</c:v>
                </c:pt>
                <c:pt idx="82361">
                  <c:v>2.4643137254901957</c:v>
                </c:pt>
                <c:pt idx="82362">
                  <c:v>2.4643137254901957</c:v>
                </c:pt>
                <c:pt idx="82363">
                  <c:v>2.4643137254901957</c:v>
                </c:pt>
                <c:pt idx="82364">
                  <c:v>2.4643137254901957</c:v>
                </c:pt>
                <c:pt idx="82365">
                  <c:v>2.4643137254901957</c:v>
                </c:pt>
                <c:pt idx="82366">
                  <c:v>2.4643137254901957</c:v>
                </c:pt>
                <c:pt idx="82367">
                  <c:v>2.4643137254901957</c:v>
                </c:pt>
                <c:pt idx="82368">
                  <c:v>2.4643137254901957</c:v>
                </c:pt>
                <c:pt idx="82369">
                  <c:v>2.4643137254901957</c:v>
                </c:pt>
                <c:pt idx="82370">
                  <c:v>2.4643137254901957</c:v>
                </c:pt>
                <c:pt idx="82371">
                  <c:v>2.4643137254901957</c:v>
                </c:pt>
                <c:pt idx="82372">
                  <c:v>2.4643137254901957</c:v>
                </c:pt>
                <c:pt idx="82373">
                  <c:v>2.4643137254901957</c:v>
                </c:pt>
                <c:pt idx="82374">
                  <c:v>2.4643137254901957</c:v>
                </c:pt>
                <c:pt idx="82375">
                  <c:v>2.4643137254901957</c:v>
                </c:pt>
                <c:pt idx="82376">
                  <c:v>2.4643137254901957</c:v>
                </c:pt>
                <c:pt idx="82377">
                  <c:v>2.4643137254901957</c:v>
                </c:pt>
                <c:pt idx="82378">
                  <c:v>2.4643137254901957</c:v>
                </c:pt>
                <c:pt idx="82379">
                  <c:v>2.4643137254901957</c:v>
                </c:pt>
                <c:pt idx="82380">
                  <c:v>2.4643137254901957</c:v>
                </c:pt>
                <c:pt idx="82381">
                  <c:v>2.4643137254901957</c:v>
                </c:pt>
                <c:pt idx="82382">
                  <c:v>2.6117647058823525</c:v>
                </c:pt>
                <c:pt idx="82383">
                  <c:v>2.6117647058823525</c:v>
                </c:pt>
                <c:pt idx="82384">
                  <c:v>2.6117647058823525</c:v>
                </c:pt>
                <c:pt idx="82385">
                  <c:v>2.6117647058823525</c:v>
                </c:pt>
                <c:pt idx="82386">
                  <c:v>2.6117647058823525</c:v>
                </c:pt>
                <c:pt idx="82387">
                  <c:v>2.6117647058823525</c:v>
                </c:pt>
                <c:pt idx="82388">
                  <c:v>2.6117647058823525</c:v>
                </c:pt>
                <c:pt idx="82389">
                  <c:v>2.6117647058823525</c:v>
                </c:pt>
                <c:pt idx="82390">
                  <c:v>2.6117647058823525</c:v>
                </c:pt>
                <c:pt idx="82391">
                  <c:v>2.6117647058823525</c:v>
                </c:pt>
                <c:pt idx="82392">
                  <c:v>2.6117647058823525</c:v>
                </c:pt>
                <c:pt idx="82393">
                  <c:v>2.6117647058823525</c:v>
                </c:pt>
                <c:pt idx="82394">
                  <c:v>2.6117647058823525</c:v>
                </c:pt>
                <c:pt idx="82395">
                  <c:v>2.6117647058823525</c:v>
                </c:pt>
                <c:pt idx="82396">
                  <c:v>2.6117647058823525</c:v>
                </c:pt>
                <c:pt idx="82397">
                  <c:v>2.6117647058823525</c:v>
                </c:pt>
                <c:pt idx="82398">
                  <c:v>2.6117647058823525</c:v>
                </c:pt>
                <c:pt idx="82399">
                  <c:v>2.6117647058823525</c:v>
                </c:pt>
                <c:pt idx="82400">
                  <c:v>2.6117647058823525</c:v>
                </c:pt>
                <c:pt idx="82401">
                  <c:v>2.6117647058823525</c:v>
                </c:pt>
                <c:pt idx="82402">
                  <c:v>2.6117647058823525</c:v>
                </c:pt>
                <c:pt idx="82403">
                  <c:v>2.6117647058823525</c:v>
                </c:pt>
                <c:pt idx="82404">
                  <c:v>2.6117647058823525</c:v>
                </c:pt>
                <c:pt idx="82405">
                  <c:v>2.6117647058823525</c:v>
                </c:pt>
                <c:pt idx="82406">
                  <c:v>2.6117647058823525</c:v>
                </c:pt>
                <c:pt idx="82407">
                  <c:v>2.6117647058823525</c:v>
                </c:pt>
                <c:pt idx="82408">
                  <c:v>2.6117647058823525</c:v>
                </c:pt>
                <c:pt idx="82409">
                  <c:v>2.6117647058823525</c:v>
                </c:pt>
                <c:pt idx="82410">
                  <c:v>2.6117647058823525</c:v>
                </c:pt>
                <c:pt idx="82411">
                  <c:v>2.6117647058823525</c:v>
                </c:pt>
                <c:pt idx="82412">
                  <c:v>2.6117647058823525</c:v>
                </c:pt>
                <c:pt idx="82413">
                  <c:v>2.6117647058823525</c:v>
                </c:pt>
                <c:pt idx="82414">
                  <c:v>2.6117647058823525</c:v>
                </c:pt>
                <c:pt idx="82415">
                  <c:v>2.6117647058823525</c:v>
                </c:pt>
                <c:pt idx="82416">
                  <c:v>2.6117647058823525</c:v>
                </c:pt>
                <c:pt idx="82417">
                  <c:v>2.6117647058823525</c:v>
                </c:pt>
                <c:pt idx="82418">
                  <c:v>2.6117647058823525</c:v>
                </c:pt>
                <c:pt idx="82419">
                  <c:v>2.6117647058823525</c:v>
                </c:pt>
                <c:pt idx="82420">
                  <c:v>2.6117647058823525</c:v>
                </c:pt>
                <c:pt idx="82421">
                  <c:v>2.6117647058823525</c:v>
                </c:pt>
                <c:pt idx="82422">
                  <c:v>2.4643137254901957</c:v>
                </c:pt>
                <c:pt idx="82423">
                  <c:v>2.4643137254901957</c:v>
                </c:pt>
                <c:pt idx="82424">
                  <c:v>2.4643137254901957</c:v>
                </c:pt>
                <c:pt idx="82425">
                  <c:v>2.4643137254901957</c:v>
                </c:pt>
                <c:pt idx="82426">
                  <c:v>2.4643137254901957</c:v>
                </c:pt>
                <c:pt idx="82427">
                  <c:v>2.4643137254901957</c:v>
                </c:pt>
                <c:pt idx="82428">
                  <c:v>2.4643137254901957</c:v>
                </c:pt>
                <c:pt idx="82429">
                  <c:v>2.4643137254901957</c:v>
                </c:pt>
                <c:pt idx="82430">
                  <c:v>2.4643137254901957</c:v>
                </c:pt>
                <c:pt idx="82431">
                  <c:v>2.4643137254901957</c:v>
                </c:pt>
                <c:pt idx="82432">
                  <c:v>2.4643137254901957</c:v>
                </c:pt>
                <c:pt idx="82433">
                  <c:v>2.4643137254901957</c:v>
                </c:pt>
                <c:pt idx="82434">
                  <c:v>2.4643137254901957</c:v>
                </c:pt>
                <c:pt idx="82435">
                  <c:v>2.4643137254901957</c:v>
                </c:pt>
                <c:pt idx="82436">
                  <c:v>2.4643137254901957</c:v>
                </c:pt>
                <c:pt idx="82437">
                  <c:v>2.4643137254901957</c:v>
                </c:pt>
                <c:pt idx="82438">
                  <c:v>2.4643137254901957</c:v>
                </c:pt>
                <c:pt idx="82439">
                  <c:v>2.4643137254901957</c:v>
                </c:pt>
                <c:pt idx="82440">
                  <c:v>2.4643137254901957</c:v>
                </c:pt>
                <c:pt idx="82441">
                  <c:v>2.4643137254901957</c:v>
                </c:pt>
                <c:pt idx="82442">
                  <c:v>2.4643137254901957</c:v>
                </c:pt>
                <c:pt idx="82443">
                  <c:v>2.4643137254901957</c:v>
                </c:pt>
                <c:pt idx="82444">
                  <c:v>2.4643137254901957</c:v>
                </c:pt>
                <c:pt idx="82445">
                  <c:v>2.4643137254901957</c:v>
                </c:pt>
                <c:pt idx="82446">
                  <c:v>2.4643137254901957</c:v>
                </c:pt>
                <c:pt idx="82447">
                  <c:v>2.4643137254901957</c:v>
                </c:pt>
                <c:pt idx="82448">
                  <c:v>2.4643137254901957</c:v>
                </c:pt>
                <c:pt idx="82449">
                  <c:v>2.4643137254901957</c:v>
                </c:pt>
                <c:pt idx="82450">
                  <c:v>2.4643137254901957</c:v>
                </c:pt>
                <c:pt idx="82451">
                  <c:v>2.4643137254901957</c:v>
                </c:pt>
                <c:pt idx="82452">
                  <c:v>2.4643137254901957</c:v>
                </c:pt>
                <c:pt idx="82453">
                  <c:v>2.4643137254901957</c:v>
                </c:pt>
                <c:pt idx="82454">
                  <c:v>2.4643137254901957</c:v>
                </c:pt>
                <c:pt idx="82455">
                  <c:v>2.4643137254901957</c:v>
                </c:pt>
                <c:pt idx="82456">
                  <c:v>2.4643137254901957</c:v>
                </c:pt>
                <c:pt idx="82457">
                  <c:v>2.4643137254901957</c:v>
                </c:pt>
                <c:pt idx="82458">
                  <c:v>2.4643137254901957</c:v>
                </c:pt>
                <c:pt idx="82459">
                  <c:v>2.4643137254901957</c:v>
                </c:pt>
                <c:pt idx="82460">
                  <c:v>2.4643137254901957</c:v>
                </c:pt>
                <c:pt idx="82461">
                  <c:v>2.4643137254901957</c:v>
                </c:pt>
                <c:pt idx="82462">
                  <c:v>2.4643137254901957</c:v>
                </c:pt>
                <c:pt idx="82463">
                  <c:v>2.4643137254901957</c:v>
                </c:pt>
                <c:pt idx="82464">
                  <c:v>2.4643137254901957</c:v>
                </c:pt>
                <c:pt idx="82465">
                  <c:v>2.4643137254901957</c:v>
                </c:pt>
                <c:pt idx="82466">
                  <c:v>2.4643137254901957</c:v>
                </c:pt>
                <c:pt idx="82467">
                  <c:v>2.4643137254901957</c:v>
                </c:pt>
                <c:pt idx="82468">
                  <c:v>2.4643137254901957</c:v>
                </c:pt>
                <c:pt idx="82469">
                  <c:v>2.4643137254901957</c:v>
                </c:pt>
                <c:pt idx="82470">
                  <c:v>2.4643137254901957</c:v>
                </c:pt>
                <c:pt idx="82471">
                  <c:v>2.4643137254901957</c:v>
                </c:pt>
                <c:pt idx="82472">
                  <c:v>2.4643137254901957</c:v>
                </c:pt>
                <c:pt idx="82473">
                  <c:v>2.4643137254901957</c:v>
                </c:pt>
                <c:pt idx="82474">
                  <c:v>2.4643137254901957</c:v>
                </c:pt>
                <c:pt idx="82475">
                  <c:v>2.4643137254901957</c:v>
                </c:pt>
                <c:pt idx="82476">
                  <c:v>2.4643137254901957</c:v>
                </c:pt>
                <c:pt idx="82477">
                  <c:v>2.6117647058823525</c:v>
                </c:pt>
                <c:pt idx="82478">
                  <c:v>2.6117647058823525</c:v>
                </c:pt>
                <c:pt idx="82479">
                  <c:v>2.6117647058823525</c:v>
                </c:pt>
                <c:pt idx="82480">
                  <c:v>2.6117647058823525</c:v>
                </c:pt>
                <c:pt idx="82481">
                  <c:v>2.6117647058823525</c:v>
                </c:pt>
                <c:pt idx="82482">
                  <c:v>2.6117647058823525</c:v>
                </c:pt>
                <c:pt idx="82483">
                  <c:v>2.6117647058823525</c:v>
                </c:pt>
                <c:pt idx="82484">
                  <c:v>2.6117647058823525</c:v>
                </c:pt>
                <c:pt idx="82485">
                  <c:v>2.6117647058823525</c:v>
                </c:pt>
                <c:pt idx="82486">
                  <c:v>2.6117647058823525</c:v>
                </c:pt>
                <c:pt idx="82487">
                  <c:v>2.6117647058823525</c:v>
                </c:pt>
                <c:pt idx="82488">
                  <c:v>2.6117647058823525</c:v>
                </c:pt>
                <c:pt idx="82489">
                  <c:v>2.6117647058823525</c:v>
                </c:pt>
                <c:pt idx="82490">
                  <c:v>2.6117647058823525</c:v>
                </c:pt>
                <c:pt idx="82491">
                  <c:v>2.6117647058823525</c:v>
                </c:pt>
                <c:pt idx="82492">
                  <c:v>2.6117647058823525</c:v>
                </c:pt>
                <c:pt idx="82493">
                  <c:v>2.6117647058823525</c:v>
                </c:pt>
                <c:pt idx="82494">
                  <c:v>2.6117647058823525</c:v>
                </c:pt>
                <c:pt idx="82495">
                  <c:v>2.6117647058823525</c:v>
                </c:pt>
                <c:pt idx="82496">
                  <c:v>2.6117647058823525</c:v>
                </c:pt>
                <c:pt idx="82497">
                  <c:v>2.6117647058823525</c:v>
                </c:pt>
                <c:pt idx="82498">
                  <c:v>2.6117647058823525</c:v>
                </c:pt>
                <c:pt idx="82499">
                  <c:v>2.6117647058823525</c:v>
                </c:pt>
                <c:pt idx="82500">
                  <c:v>2.6117647058823525</c:v>
                </c:pt>
                <c:pt idx="82501">
                  <c:v>2.6117647058823525</c:v>
                </c:pt>
                <c:pt idx="82502">
                  <c:v>2.6117647058823525</c:v>
                </c:pt>
                <c:pt idx="82503">
                  <c:v>2.6117647058823525</c:v>
                </c:pt>
                <c:pt idx="82504">
                  <c:v>2.6117647058823525</c:v>
                </c:pt>
                <c:pt idx="82505">
                  <c:v>2.6117647058823525</c:v>
                </c:pt>
                <c:pt idx="82506">
                  <c:v>2.6117647058823525</c:v>
                </c:pt>
                <c:pt idx="82507">
                  <c:v>2.6117647058823525</c:v>
                </c:pt>
                <c:pt idx="82508">
                  <c:v>2.6117647058823525</c:v>
                </c:pt>
                <c:pt idx="82509">
                  <c:v>2.6117647058823525</c:v>
                </c:pt>
                <c:pt idx="82510">
                  <c:v>2.6117647058823525</c:v>
                </c:pt>
                <c:pt idx="82511">
                  <c:v>2.6117647058823525</c:v>
                </c:pt>
                <c:pt idx="82512">
                  <c:v>2.6117647058823525</c:v>
                </c:pt>
                <c:pt idx="82513">
                  <c:v>2.6117647058823525</c:v>
                </c:pt>
                <c:pt idx="82514">
                  <c:v>2.6117647058823525</c:v>
                </c:pt>
                <c:pt idx="82515">
                  <c:v>2.6117647058823525</c:v>
                </c:pt>
                <c:pt idx="82516">
                  <c:v>2.4643137254901957</c:v>
                </c:pt>
                <c:pt idx="82517">
                  <c:v>2.4643137254901957</c:v>
                </c:pt>
                <c:pt idx="82518">
                  <c:v>2.4643137254901957</c:v>
                </c:pt>
                <c:pt idx="82519">
                  <c:v>2.4643137254901957</c:v>
                </c:pt>
                <c:pt idx="82520">
                  <c:v>2.4643137254901957</c:v>
                </c:pt>
                <c:pt idx="82521">
                  <c:v>2.4643137254901957</c:v>
                </c:pt>
                <c:pt idx="82522">
                  <c:v>2.4643137254901957</c:v>
                </c:pt>
                <c:pt idx="82523">
                  <c:v>2.4643137254901957</c:v>
                </c:pt>
                <c:pt idx="82524">
                  <c:v>2.4643137254901957</c:v>
                </c:pt>
                <c:pt idx="82525">
                  <c:v>2.4643137254901957</c:v>
                </c:pt>
                <c:pt idx="82526">
                  <c:v>2.4643137254901957</c:v>
                </c:pt>
                <c:pt idx="82527">
                  <c:v>2.4643137254901957</c:v>
                </c:pt>
                <c:pt idx="82528">
                  <c:v>2.4643137254901957</c:v>
                </c:pt>
                <c:pt idx="82529">
                  <c:v>2.4643137254901957</c:v>
                </c:pt>
                <c:pt idx="82530">
                  <c:v>2.4643137254901957</c:v>
                </c:pt>
                <c:pt idx="82531">
                  <c:v>2.4643137254901957</c:v>
                </c:pt>
                <c:pt idx="82532">
                  <c:v>2.4643137254901957</c:v>
                </c:pt>
                <c:pt idx="82533">
                  <c:v>2.4643137254901957</c:v>
                </c:pt>
                <c:pt idx="82534">
                  <c:v>2.4643137254901957</c:v>
                </c:pt>
                <c:pt idx="82535">
                  <c:v>2.4643137254901957</c:v>
                </c:pt>
                <c:pt idx="82536">
                  <c:v>2.4643137254901957</c:v>
                </c:pt>
                <c:pt idx="82537">
                  <c:v>2.4643137254901957</c:v>
                </c:pt>
                <c:pt idx="82538">
                  <c:v>2.4643137254901957</c:v>
                </c:pt>
                <c:pt idx="82539">
                  <c:v>2.4643137254901957</c:v>
                </c:pt>
                <c:pt idx="82540">
                  <c:v>2.4643137254901957</c:v>
                </c:pt>
                <c:pt idx="82541">
                  <c:v>2.4643137254901957</c:v>
                </c:pt>
                <c:pt idx="82542">
                  <c:v>2.4643137254901957</c:v>
                </c:pt>
                <c:pt idx="82543">
                  <c:v>2.4643137254901957</c:v>
                </c:pt>
                <c:pt idx="82544">
                  <c:v>2.4643137254901957</c:v>
                </c:pt>
                <c:pt idx="82545">
                  <c:v>2.4643137254901957</c:v>
                </c:pt>
                <c:pt idx="82546">
                  <c:v>2.4643137254901957</c:v>
                </c:pt>
                <c:pt idx="82547">
                  <c:v>2.4643137254901957</c:v>
                </c:pt>
                <c:pt idx="82548">
                  <c:v>2.4643137254901957</c:v>
                </c:pt>
                <c:pt idx="82549">
                  <c:v>2.4643137254901957</c:v>
                </c:pt>
                <c:pt idx="82550">
                  <c:v>2.4643137254901957</c:v>
                </c:pt>
                <c:pt idx="82551">
                  <c:v>2.4643137254901957</c:v>
                </c:pt>
                <c:pt idx="82552">
                  <c:v>2.4643137254901957</c:v>
                </c:pt>
                <c:pt idx="82553">
                  <c:v>2.4643137254901957</c:v>
                </c:pt>
                <c:pt idx="82554">
                  <c:v>2.4643137254901957</c:v>
                </c:pt>
                <c:pt idx="82555">
                  <c:v>2.4643137254901957</c:v>
                </c:pt>
                <c:pt idx="82556">
                  <c:v>2.4643137254901957</c:v>
                </c:pt>
                <c:pt idx="82557">
                  <c:v>2.4643137254901957</c:v>
                </c:pt>
                <c:pt idx="82558">
                  <c:v>2.4643137254901957</c:v>
                </c:pt>
                <c:pt idx="82559">
                  <c:v>2.4643137254901957</c:v>
                </c:pt>
                <c:pt idx="82560">
                  <c:v>2.4643137254901957</c:v>
                </c:pt>
                <c:pt idx="82561">
                  <c:v>2.4643137254901957</c:v>
                </c:pt>
                <c:pt idx="82562">
                  <c:v>2.4643137254901957</c:v>
                </c:pt>
                <c:pt idx="82563">
                  <c:v>2.4643137254901957</c:v>
                </c:pt>
                <c:pt idx="82564">
                  <c:v>2.4643137254901957</c:v>
                </c:pt>
                <c:pt idx="82565">
                  <c:v>2.4643137254901957</c:v>
                </c:pt>
                <c:pt idx="82566">
                  <c:v>2.4643137254901957</c:v>
                </c:pt>
                <c:pt idx="82567">
                  <c:v>2.4643137254901957</c:v>
                </c:pt>
                <c:pt idx="82568">
                  <c:v>2.4643137254901957</c:v>
                </c:pt>
                <c:pt idx="82569">
                  <c:v>2.4643137254901957</c:v>
                </c:pt>
                <c:pt idx="82570">
                  <c:v>2.4643137254901957</c:v>
                </c:pt>
                <c:pt idx="82571">
                  <c:v>2.4643137254901957</c:v>
                </c:pt>
                <c:pt idx="82572">
                  <c:v>2.4643137254901957</c:v>
                </c:pt>
                <c:pt idx="82573">
                  <c:v>2.6117647058823525</c:v>
                </c:pt>
                <c:pt idx="82574">
                  <c:v>2.6117647058823525</c:v>
                </c:pt>
                <c:pt idx="82575">
                  <c:v>2.6117647058823525</c:v>
                </c:pt>
                <c:pt idx="82576">
                  <c:v>2.6117647058823525</c:v>
                </c:pt>
                <c:pt idx="82577">
                  <c:v>2.6117647058823525</c:v>
                </c:pt>
                <c:pt idx="82578">
                  <c:v>2.6117647058823525</c:v>
                </c:pt>
                <c:pt idx="82579">
                  <c:v>2.6117647058823525</c:v>
                </c:pt>
                <c:pt idx="82580">
                  <c:v>2.6117647058823525</c:v>
                </c:pt>
                <c:pt idx="82581">
                  <c:v>2.6117647058823525</c:v>
                </c:pt>
                <c:pt idx="82582">
                  <c:v>2.6117647058823525</c:v>
                </c:pt>
                <c:pt idx="82583">
                  <c:v>2.6117647058823525</c:v>
                </c:pt>
                <c:pt idx="82584">
                  <c:v>2.6117647058823525</c:v>
                </c:pt>
                <c:pt idx="82585">
                  <c:v>2.6117647058823525</c:v>
                </c:pt>
                <c:pt idx="82586">
                  <c:v>2.6117647058823525</c:v>
                </c:pt>
                <c:pt idx="82587">
                  <c:v>2.6117647058823525</c:v>
                </c:pt>
                <c:pt idx="82588">
                  <c:v>2.6117647058823525</c:v>
                </c:pt>
                <c:pt idx="82589">
                  <c:v>2.6117647058823525</c:v>
                </c:pt>
                <c:pt idx="82590">
                  <c:v>2.6117647058823525</c:v>
                </c:pt>
                <c:pt idx="82591">
                  <c:v>2.6117647058823525</c:v>
                </c:pt>
                <c:pt idx="82592">
                  <c:v>2.6117647058823525</c:v>
                </c:pt>
                <c:pt idx="82593">
                  <c:v>2.6117647058823525</c:v>
                </c:pt>
                <c:pt idx="82594">
                  <c:v>2.6117647058823525</c:v>
                </c:pt>
                <c:pt idx="82595">
                  <c:v>2.6117647058823525</c:v>
                </c:pt>
                <c:pt idx="82596">
                  <c:v>2.6117647058823525</c:v>
                </c:pt>
                <c:pt idx="82597">
                  <c:v>2.6117647058823525</c:v>
                </c:pt>
                <c:pt idx="82598">
                  <c:v>2.6117647058823525</c:v>
                </c:pt>
                <c:pt idx="82599">
                  <c:v>2.6117647058823525</c:v>
                </c:pt>
                <c:pt idx="82600">
                  <c:v>2.6117647058823525</c:v>
                </c:pt>
                <c:pt idx="82601">
                  <c:v>2.6117647058823525</c:v>
                </c:pt>
                <c:pt idx="82602">
                  <c:v>2.6117647058823525</c:v>
                </c:pt>
                <c:pt idx="82603">
                  <c:v>2.6117647058823525</c:v>
                </c:pt>
                <c:pt idx="82604">
                  <c:v>2.6117647058823525</c:v>
                </c:pt>
                <c:pt idx="82605">
                  <c:v>2.6117647058823525</c:v>
                </c:pt>
                <c:pt idx="82606">
                  <c:v>2.6117647058823525</c:v>
                </c:pt>
                <c:pt idx="82607">
                  <c:v>2.6117647058823525</c:v>
                </c:pt>
                <c:pt idx="82608">
                  <c:v>2.6117647058823525</c:v>
                </c:pt>
                <c:pt idx="82609">
                  <c:v>2.6117647058823525</c:v>
                </c:pt>
                <c:pt idx="82610">
                  <c:v>2.4643137254901957</c:v>
                </c:pt>
                <c:pt idx="82611">
                  <c:v>2.4643137254901957</c:v>
                </c:pt>
                <c:pt idx="82612">
                  <c:v>2.4643137254901957</c:v>
                </c:pt>
                <c:pt idx="82613">
                  <c:v>2.4643137254901957</c:v>
                </c:pt>
                <c:pt idx="82614">
                  <c:v>2.4643137254901957</c:v>
                </c:pt>
                <c:pt idx="82615">
                  <c:v>2.4643137254901957</c:v>
                </c:pt>
                <c:pt idx="82616">
                  <c:v>2.4643137254901957</c:v>
                </c:pt>
                <c:pt idx="82617">
                  <c:v>2.4643137254901957</c:v>
                </c:pt>
                <c:pt idx="82618">
                  <c:v>2.4643137254901957</c:v>
                </c:pt>
                <c:pt idx="82619">
                  <c:v>2.4643137254901957</c:v>
                </c:pt>
                <c:pt idx="82620">
                  <c:v>2.4643137254901957</c:v>
                </c:pt>
                <c:pt idx="82621">
                  <c:v>2.4643137254901957</c:v>
                </c:pt>
                <c:pt idx="82622">
                  <c:v>2.4643137254901957</c:v>
                </c:pt>
                <c:pt idx="82623">
                  <c:v>2.4643137254901957</c:v>
                </c:pt>
                <c:pt idx="82624">
                  <c:v>2.4643137254901957</c:v>
                </c:pt>
                <c:pt idx="82625">
                  <c:v>2.4643137254901957</c:v>
                </c:pt>
                <c:pt idx="82626">
                  <c:v>2.4643137254901957</c:v>
                </c:pt>
                <c:pt idx="82627">
                  <c:v>2.4643137254901957</c:v>
                </c:pt>
                <c:pt idx="82628">
                  <c:v>2.4643137254901957</c:v>
                </c:pt>
                <c:pt idx="82629">
                  <c:v>2.4643137254901957</c:v>
                </c:pt>
                <c:pt idx="82630">
                  <c:v>2.4643137254901957</c:v>
                </c:pt>
                <c:pt idx="82631">
                  <c:v>2.4643137254901957</c:v>
                </c:pt>
                <c:pt idx="82632">
                  <c:v>2.4643137254901957</c:v>
                </c:pt>
                <c:pt idx="82633">
                  <c:v>2.4643137254901957</c:v>
                </c:pt>
                <c:pt idx="82634">
                  <c:v>2.4643137254901957</c:v>
                </c:pt>
                <c:pt idx="82635">
                  <c:v>2.4643137254901957</c:v>
                </c:pt>
                <c:pt idx="82636">
                  <c:v>2.4643137254901957</c:v>
                </c:pt>
                <c:pt idx="82637">
                  <c:v>2.4643137254901957</c:v>
                </c:pt>
                <c:pt idx="82638">
                  <c:v>2.4643137254901957</c:v>
                </c:pt>
                <c:pt idx="82639">
                  <c:v>2.4643137254901957</c:v>
                </c:pt>
                <c:pt idx="82640">
                  <c:v>2.4643137254901957</c:v>
                </c:pt>
                <c:pt idx="82641">
                  <c:v>2.4643137254901957</c:v>
                </c:pt>
                <c:pt idx="82642">
                  <c:v>2.4643137254901957</c:v>
                </c:pt>
                <c:pt idx="82643">
                  <c:v>2.4643137254901957</c:v>
                </c:pt>
                <c:pt idx="82644">
                  <c:v>2.4643137254901957</c:v>
                </c:pt>
                <c:pt idx="82645">
                  <c:v>2.4643137254901957</c:v>
                </c:pt>
                <c:pt idx="82646">
                  <c:v>2.4643137254901957</c:v>
                </c:pt>
                <c:pt idx="82647">
                  <c:v>2.4643137254901957</c:v>
                </c:pt>
                <c:pt idx="82648">
                  <c:v>2.4643137254901957</c:v>
                </c:pt>
                <c:pt idx="82649">
                  <c:v>2.4643137254901957</c:v>
                </c:pt>
                <c:pt idx="82650">
                  <c:v>2.4643137254901957</c:v>
                </c:pt>
                <c:pt idx="82651">
                  <c:v>2.4643137254901957</c:v>
                </c:pt>
                <c:pt idx="82652">
                  <c:v>2.4643137254901957</c:v>
                </c:pt>
                <c:pt idx="82653">
                  <c:v>2.4643137254901957</c:v>
                </c:pt>
                <c:pt idx="82654">
                  <c:v>2.4643137254901957</c:v>
                </c:pt>
                <c:pt idx="82655">
                  <c:v>2.4643137254901957</c:v>
                </c:pt>
                <c:pt idx="82656">
                  <c:v>2.4643137254901957</c:v>
                </c:pt>
                <c:pt idx="82657">
                  <c:v>2.4643137254901957</c:v>
                </c:pt>
                <c:pt idx="82658">
                  <c:v>2.4643137254901957</c:v>
                </c:pt>
                <c:pt idx="82659">
                  <c:v>2.4643137254901957</c:v>
                </c:pt>
                <c:pt idx="82660">
                  <c:v>2.4643137254901957</c:v>
                </c:pt>
                <c:pt idx="82661">
                  <c:v>2.4643137254901957</c:v>
                </c:pt>
                <c:pt idx="82662">
                  <c:v>2.4643137254901957</c:v>
                </c:pt>
                <c:pt idx="82663">
                  <c:v>2.4643137254901957</c:v>
                </c:pt>
                <c:pt idx="82664">
                  <c:v>2.4643137254901957</c:v>
                </c:pt>
                <c:pt idx="82665">
                  <c:v>2.4643137254901957</c:v>
                </c:pt>
                <c:pt idx="82666">
                  <c:v>2.4643137254901957</c:v>
                </c:pt>
                <c:pt idx="82667">
                  <c:v>2.4643137254901957</c:v>
                </c:pt>
                <c:pt idx="82668">
                  <c:v>2.4643137254901957</c:v>
                </c:pt>
                <c:pt idx="82669">
                  <c:v>2.6117647058823525</c:v>
                </c:pt>
                <c:pt idx="82670">
                  <c:v>2.6117647058823525</c:v>
                </c:pt>
                <c:pt idx="82671">
                  <c:v>2.6117647058823525</c:v>
                </c:pt>
                <c:pt idx="82672">
                  <c:v>2.6117647058823525</c:v>
                </c:pt>
                <c:pt idx="82673">
                  <c:v>2.6117647058823525</c:v>
                </c:pt>
                <c:pt idx="82674">
                  <c:v>2.6117647058823525</c:v>
                </c:pt>
                <c:pt idx="82675">
                  <c:v>2.6117647058823525</c:v>
                </c:pt>
                <c:pt idx="82676">
                  <c:v>2.6117647058823525</c:v>
                </c:pt>
                <c:pt idx="82677">
                  <c:v>2.6117647058823525</c:v>
                </c:pt>
                <c:pt idx="82678">
                  <c:v>2.6117647058823525</c:v>
                </c:pt>
                <c:pt idx="82679">
                  <c:v>2.6117647058823525</c:v>
                </c:pt>
                <c:pt idx="82680">
                  <c:v>2.6117647058823525</c:v>
                </c:pt>
                <c:pt idx="82681">
                  <c:v>2.6117647058823525</c:v>
                </c:pt>
                <c:pt idx="82682">
                  <c:v>2.6117647058823525</c:v>
                </c:pt>
                <c:pt idx="82683">
                  <c:v>2.6117647058823525</c:v>
                </c:pt>
                <c:pt idx="82684">
                  <c:v>2.6117647058823525</c:v>
                </c:pt>
                <c:pt idx="82685">
                  <c:v>2.6117647058823525</c:v>
                </c:pt>
                <c:pt idx="82686">
                  <c:v>2.6117647058823525</c:v>
                </c:pt>
                <c:pt idx="82687">
                  <c:v>2.6117647058823525</c:v>
                </c:pt>
                <c:pt idx="82688">
                  <c:v>2.6117647058823525</c:v>
                </c:pt>
                <c:pt idx="82689">
                  <c:v>2.6117647058823525</c:v>
                </c:pt>
                <c:pt idx="82690">
                  <c:v>2.6117647058823525</c:v>
                </c:pt>
                <c:pt idx="82691">
                  <c:v>2.6117647058823525</c:v>
                </c:pt>
                <c:pt idx="82692">
                  <c:v>2.6117647058823525</c:v>
                </c:pt>
                <c:pt idx="82693">
                  <c:v>2.6117647058823525</c:v>
                </c:pt>
                <c:pt idx="82694">
                  <c:v>2.6117647058823525</c:v>
                </c:pt>
                <c:pt idx="82695">
                  <c:v>2.6117647058823525</c:v>
                </c:pt>
                <c:pt idx="82696">
                  <c:v>2.6117647058823525</c:v>
                </c:pt>
                <c:pt idx="82697">
                  <c:v>2.6117647058823525</c:v>
                </c:pt>
                <c:pt idx="82698">
                  <c:v>2.6117647058823525</c:v>
                </c:pt>
                <c:pt idx="82699">
                  <c:v>2.6117647058823525</c:v>
                </c:pt>
                <c:pt idx="82700">
                  <c:v>2.6117647058823525</c:v>
                </c:pt>
                <c:pt idx="82701">
                  <c:v>2.6117647058823525</c:v>
                </c:pt>
                <c:pt idx="82702">
                  <c:v>2.6117647058823525</c:v>
                </c:pt>
                <c:pt idx="82703">
                  <c:v>2.6117647058823525</c:v>
                </c:pt>
                <c:pt idx="82704">
                  <c:v>2.6117647058823525</c:v>
                </c:pt>
                <c:pt idx="82705">
                  <c:v>2.6117647058823525</c:v>
                </c:pt>
                <c:pt idx="82706">
                  <c:v>2.6117647058823525</c:v>
                </c:pt>
                <c:pt idx="82707">
                  <c:v>2.4643137254901957</c:v>
                </c:pt>
                <c:pt idx="82708">
                  <c:v>2.4643137254901957</c:v>
                </c:pt>
                <c:pt idx="82709">
                  <c:v>2.4643137254901957</c:v>
                </c:pt>
                <c:pt idx="82710">
                  <c:v>2.4643137254901957</c:v>
                </c:pt>
                <c:pt idx="82711">
                  <c:v>2.4643137254901957</c:v>
                </c:pt>
                <c:pt idx="82712">
                  <c:v>2.4643137254901957</c:v>
                </c:pt>
                <c:pt idx="82713">
                  <c:v>2.4643137254901957</c:v>
                </c:pt>
                <c:pt idx="82714">
                  <c:v>2.4643137254901957</c:v>
                </c:pt>
                <c:pt idx="82715">
                  <c:v>2.4643137254901957</c:v>
                </c:pt>
                <c:pt idx="82716">
                  <c:v>2.4643137254901957</c:v>
                </c:pt>
                <c:pt idx="82717">
                  <c:v>2.4643137254901957</c:v>
                </c:pt>
                <c:pt idx="82718">
                  <c:v>2.4643137254901957</c:v>
                </c:pt>
                <c:pt idx="82719">
                  <c:v>2.4643137254901957</c:v>
                </c:pt>
                <c:pt idx="82720">
                  <c:v>2.4643137254901957</c:v>
                </c:pt>
                <c:pt idx="82721">
                  <c:v>2.4643137254901957</c:v>
                </c:pt>
                <c:pt idx="82722">
                  <c:v>2.4643137254901957</c:v>
                </c:pt>
                <c:pt idx="82723">
                  <c:v>2.4643137254901957</c:v>
                </c:pt>
                <c:pt idx="82724">
                  <c:v>2.4643137254901957</c:v>
                </c:pt>
                <c:pt idx="82725">
                  <c:v>2.4643137254901957</c:v>
                </c:pt>
                <c:pt idx="82726">
                  <c:v>2.4643137254901957</c:v>
                </c:pt>
                <c:pt idx="82727">
                  <c:v>2.4643137254901957</c:v>
                </c:pt>
                <c:pt idx="82728">
                  <c:v>2.4643137254901957</c:v>
                </c:pt>
                <c:pt idx="82729">
                  <c:v>2.4643137254901957</c:v>
                </c:pt>
                <c:pt idx="82730">
                  <c:v>2.4643137254901957</c:v>
                </c:pt>
                <c:pt idx="82731">
                  <c:v>2.4643137254901957</c:v>
                </c:pt>
                <c:pt idx="82732">
                  <c:v>2.4643137254901957</c:v>
                </c:pt>
                <c:pt idx="82733">
                  <c:v>2.4643137254901957</c:v>
                </c:pt>
                <c:pt idx="82734">
                  <c:v>2.4643137254901957</c:v>
                </c:pt>
                <c:pt idx="82735">
                  <c:v>2.4643137254901957</c:v>
                </c:pt>
                <c:pt idx="82736">
                  <c:v>2.4643137254901957</c:v>
                </c:pt>
                <c:pt idx="82737">
                  <c:v>2.4643137254901957</c:v>
                </c:pt>
                <c:pt idx="82738">
                  <c:v>2.4643137254901957</c:v>
                </c:pt>
                <c:pt idx="82739">
                  <c:v>2.4643137254901957</c:v>
                </c:pt>
                <c:pt idx="82740">
                  <c:v>2.4643137254901957</c:v>
                </c:pt>
                <c:pt idx="82741">
                  <c:v>2.4643137254901957</c:v>
                </c:pt>
                <c:pt idx="82742">
                  <c:v>2.4643137254901957</c:v>
                </c:pt>
                <c:pt idx="82743">
                  <c:v>2.4643137254901957</c:v>
                </c:pt>
                <c:pt idx="82744">
                  <c:v>2.4643137254901957</c:v>
                </c:pt>
                <c:pt idx="82745">
                  <c:v>2.4643137254901957</c:v>
                </c:pt>
                <c:pt idx="82746">
                  <c:v>2.4643137254901957</c:v>
                </c:pt>
                <c:pt idx="82747">
                  <c:v>2.4643137254901957</c:v>
                </c:pt>
                <c:pt idx="82748">
                  <c:v>2.4643137254901957</c:v>
                </c:pt>
                <c:pt idx="82749">
                  <c:v>2.4643137254901957</c:v>
                </c:pt>
                <c:pt idx="82750">
                  <c:v>2.4643137254901957</c:v>
                </c:pt>
                <c:pt idx="82751">
                  <c:v>2.4643137254901957</c:v>
                </c:pt>
                <c:pt idx="82752">
                  <c:v>2.4643137254901957</c:v>
                </c:pt>
                <c:pt idx="82753">
                  <c:v>2.4643137254901957</c:v>
                </c:pt>
                <c:pt idx="82754">
                  <c:v>2.4643137254901957</c:v>
                </c:pt>
                <c:pt idx="82755">
                  <c:v>2.4643137254901957</c:v>
                </c:pt>
                <c:pt idx="82756">
                  <c:v>2.4643137254901957</c:v>
                </c:pt>
                <c:pt idx="82757">
                  <c:v>2.4643137254901957</c:v>
                </c:pt>
                <c:pt idx="82758">
                  <c:v>2.4643137254901957</c:v>
                </c:pt>
                <c:pt idx="82759">
                  <c:v>2.4643137254901957</c:v>
                </c:pt>
                <c:pt idx="82760">
                  <c:v>2.4643137254901957</c:v>
                </c:pt>
                <c:pt idx="82761">
                  <c:v>2.4643137254901957</c:v>
                </c:pt>
                <c:pt idx="82762">
                  <c:v>2.4643137254901957</c:v>
                </c:pt>
                <c:pt idx="82763">
                  <c:v>2.4643137254901957</c:v>
                </c:pt>
                <c:pt idx="82764">
                  <c:v>2.4643137254901957</c:v>
                </c:pt>
                <c:pt idx="82765">
                  <c:v>2.6117647058823525</c:v>
                </c:pt>
                <c:pt idx="82766">
                  <c:v>2.6117647058823525</c:v>
                </c:pt>
                <c:pt idx="82767">
                  <c:v>2.6117647058823525</c:v>
                </c:pt>
                <c:pt idx="82768">
                  <c:v>2.6117647058823525</c:v>
                </c:pt>
                <c:pt idx="82769">
                  <c:v>2.6117647058823525</c:v>
                </c:pt>
                <c:pt idx="82770">
                  <c:v>2.6117647058823525</c:v>
                </c:pt>
                <c:pt idx="82771">
                  <c:v>2.6117647058823525</c:v>
                </c:pt>
                <c:pt idx="82772">
                  <c:v>2.6117647058823525</c:v>
                </c:pt>
                <c:pt idx="82773">
                  <c:v>2.6117647058823525</c:v>
                </c:pt>
                <c:pt idx="82774">
                  <c:v>2.6117647058823525</c:v>
                </c:pt>
                <c:pt idx="82775">
                  <c:v>2.6117647058823525</c:v>
                </c:pt>
                <c:pt idx="82776">
                  <c:v>2.6117647058823525</c:v>
                </c:pt>
                <c:pt idx="82777">
                  <c:v>2.6117647058823525</c:v>
                </c:pt>
                <c:pt idx="82778">
                  <c:v>2.6117647058823525</c:v>
                </c:pt>
                <c:pt idx="82779">
                  <c:v>2.6117647058823525</c:v>
                </c:pt>
                <c:pt idx="82780">
                  <c:v>2.6117647058823525</c:v>
                </c:pt>
                <c:pt idx="82781">
                  <c:v>2.6117647058823525</c:v>
                </c:pt>
                <c:pt idx="82782">
                  <c:v>2.6117647058823525</c:v>
                </c:pt>
                <c:pt idx="82783">
                  <c:v>2.6117647058823525</c:v>
                </c:pt>
                <c:pt idx="82784">
                  <c:v>2.6117647058823525</c:v>
                </c:pt>
                <c:pt idx="82785">
                  <c:v>2.6117647058823525</c:v>
                </c:pt>
                <c:pt idx="82786">
                  <c:v>2.6117647058823525</c:v>
                </c:pt>
                <c:pt idx="82787">
                  <c:v>2.6117647058823525</c:v>
                </c:pt>
                <c:pt idx="82788">
                  <c:v>2.6117647058823525</c:v>
                </c:pt>
                <c:pt idx="82789">
                  <c:v>2.6117647058823525</c:v>
                </c:pt>
                <c:pt idx="82790">
                  <c:v>2.6117647058823525</c:v>
                </c:pt>
                <c:pt idx="82791">
                  <c:v>2.6117647058823525</c:v>
                </c:pt>
                <c:pt idx="82792">
                  <c:v>2.6117647058823525</c:v>
                </c:pt>
                <c:pt idx="82793">
                  <c:v>2.6117647058823525</c:v>
                </c:pt>
                <c:pt idx="82794">
                  <c:v>2.6117647058823525</c:v>
                </c:pt>
                <c:pt idx="82795">
                  <c:v>2.6117647058823525</c:v>
                </c:pt>
                <c:pt idx="82796">
                  <c:v>2.6117647058823525</c:v>
                </c:pt>
                <c:pt idx="82797">
                  <c:v>2.6117647058823525</c:v>
                </c:pt>
                <c:pt idx="82798">
                  <c:v>2.6117647058823525</c:v>
                </c:pt>
                <c:pt idx="82799">
                  <c:v>2.6117647058823525</c:v>
                </c:pt>
                <c:pt idx="82800">
                  <c:v>2.6117647058823525</c:v>
                </c:pt>
                <c:pt idx="82801">
                  <c:v>2.6117647058823525</c:v>
                </c:pt>
                <c:pt idx="82802">
                  <c:v>2.4643137254901957</c:v>
                </c:pt>
                <c:pt idx="82803">
                  <c:v>2.4643137254901957</c:v>
                </c:pt>
                <c:pt idx="82804">
                  <c:v>2.4643137254901957</c:v>
                </c:pt>
                <c:pt idx="82805">
                  <c:v>2.4643137254901957</c:v>
                </c:pt>
                <c:pt idx="82806">
                  <c:v>2.4643137254901957</c:v>
                </c:pt>
                <c:pt idx="82807">
                  <c:v>2.4643137254901957</c:v>
                </c:pt>
                <c:pt idx="82808">
                  <c:v>2.4643137254901957</c:v>
                </c:pt>
                <c:pt idx="82809">
                  <c:v>2.4643137254901957</c:v>
                </c:pt>
                <c:pt idx="82810">
                  <c:v>2.4643137254901957</c:v>
                </c:pt>
                <c:pt idx="82811">
                  <c:v>2.4643137254901957</c:v>
                </c:pt>
                <c:pt idx="82812">
                  <c:v>2.4643137254901957</c:v>
                </c:pt>
                <c:pt idx="82813">
                  <c:v>2.4643137254901957</c:v>
                </c:pt>
                <c:pt idx="82814">
                  <c:v>2.4643137254901957</c:v>
                </c:pt>
                <c:pt idx="82815">
                  <c:v>2.4643137254901957</c:v>
                </c:pt>
                <c:pt idx="82816">
                  <c:v>2.4643137254901957</c:v>
                </c:pt>
                <c:pt idx="82817">
                  <c:v>2.4643137254901957</c:v>
                </c:pt>
                <c:pt idx="82818">
                  <c:v>2.4643137254901957</c:v>
                </c:pt>
                <c:pt idx="82819">
                  <c:v>2.4643137254901957</c:v>
                </c:pt>
                <c:pt idx="82820">
                  <c:v>2.4643137254901957</c:v>
                </c:pt>
                <c:pt idx="82821">
                  <c:v>2.4643137254901957</c:v>
                </c:pt>
                <c:pt idx="82822">
                  <c:v>2.4643137254901957</c:v>
                </c:pt>
                <c:pt idx="82823">
                  <c:v>2.4643137254901957</c:v>
                </c:pt>
                <c:pt idx="82824">
                  <c:v>2.4643137254901957</c:v>
                </c:pt>
                <c:pt idx="82825">
                  <c:v>2.4643137254901957</c:v>
                </c:pt>
                <c:pt idx="82826">
                  <c:v>2.4643137254901957</c:v>
                </c:pt>
                <c:pt idx="82827">
                  <c:v>2.4643137254901957</c:v>
                </c:pt>
                <c:pt idx="82828">
                  <c:v>2.4643137254901957</c:v>
                </c:pt>
                <c:pt idx="82829">
                  <c:v>2.4643137254901957</c:v>
                </c:pt>
                <c:pt idx="82830">
                  <c:v>2.4643137254901957</c:v>
                </c:pt>
                <c:pt idx="82831">
                  <c:v>2.4643137254901957</c:v>
                </c:pt>
                <c:pt idx="82832">
                  <c:v>2.4643137254901957</c:v>
                </c:pt>
                <c:pt idx="82833">
                  <c:v>2.4643137254901957</c:v>
                </c:pt>
                <c:pt idx="82834">
                  <c:v>2.4643137254901957</c:v>
                </c:pt>
                <c:pt idx="82835">
                  <c:v>2.4643137254901957</c:v>
                </c:pt>
                <c:pt idx="82836">
                  <c:v>2.4643137254901957</c:v>
                </c:pt>
                <c:pt idx="82837">
                  <c:v>2.4643137254901957</c:v>
                </c:pt>
                <c:pt idx="82838">
                  <c:v>2.4643137254901957</c:v>
                </c:pt>
                <c:pt idx="82839">
                  <c:v>2.4643137254901957</c:v>
                </c:pt>
                <c:pt idx="82840">
                  <c:v>2.4643137254901957</c:v>
                </c:pt>
                <c:pt idx="82841">
                  <c:v>2.4643137254901957</c:v>
                </c:pt>
                <c:pt idx="82842">
                  <c:v>2.4643137254901957</c:v>
                </c:pt>
                <c:pt idx="82843">
                  <c:v>2.4643137254901957</c:v>
                </c:pt>
                <c:pt idx="82844">
                  <c:v>2.4643137254901957</c:v>
                </c:pt>
                <c:pt idx="82845">
                  <c:v>2.4643137254901957</c:v>
                </c:pt>
                <c:pt idx="82846">
                  <c:v>2.4643137254901957</c:v>
                </c:pt>
                <c:pt idx="82847">
                  <c:v>2.4643137254901957</c:v>
                </c:pt>
                <c:pt idx="82848">
                  <c:v>2.4643137254901957</c:v>
                </c:pt>
                <c:pt idx="82849">
                  <c:v>2.4643137254901957</c:v>
                </c:pt>
                <c:pt idx="82850">
                  <c:v>2.4643137254901957</c:v>
                </c:pt>
                <c:pt idx="82851">
                  <c:v>2.4643137254901957</c:v>
                </c:pt>
                <c:pt idx="82852">
                  <c:v>2.4643137254901957</c:v>
                </c:pt>
                <c:pt idx="82853">
                  <c:v>2.4643137254901957</c:v>
                </c:pt>
                <c:pt idx="82854">
                  <c:v>2.4643137254901957</c:v>
                </c:pt>
                <c:pt idx="82855">
                  <c:v>2.4643137254901957</c:v>
                </c:pt>
                <c:pt idx="82856">
                  <c:v>2.4643137254901957</c:v>
                </c:pt>
                <c:pt idx="82857">
                  <c:v>2.4643137254901957</c:v>
                </c:pt>
                <c:pt idx="82858">
                  <c:v>2.4643137254901957</c:v>
                </c:pt>
                <c:pt idx="82859">
                  <c:v>2.4643137254901957</c:v>
                </c:pt>
                <c:pt idx="82860">
                  <c:v>2.4643137254901957</c:v>
                </c:pt>
                <c:pt idx="82861">
                  <c:v>2.4643137254901957</c:v>
                </c:pt>
                <c:pt idx="82862">
                  <c:v>2.6117647058823525</c:v>
                </c:pt>
                <c:pt idx="82863">
                  <c:v>2.6117647058823525</c:v>
                </c:pt>
                <c:pt idx="82864">
                  <c:v>2.6117647058823525</c:v>
                </c:pt>
                <c:pt idx="82865">
                  <c:v>2.6117647058823525</c:v>
                </c:pt>
                <c:pt idx="82866">
                  <c:v>2.6117647058823525</c:v>
                </c:pt>
                <c:pt idx="82867">
                  <c:v>2.6117647058823525</c:v>
                </c:pt>
                <c:pt idx="82868">
                  <c:v>2.6117647058823525</c:v>
                </c:pt>
                <c:pt idx="82869">
                  <c:v>2.6117647058823525</c:v>
                </c:pt>
                <c:pt idx="82870">
                  <c:v>2.6117647058823525</c:v>
                </c:pt>
                <c:pt idx="82871">
                  <c:v>2.6117647058823525</c:v>
                </c:pt>
                <c:pt idx="82872">
                  <c:v>2.6117647058823525</c:v>
                </c:pt>
                <c:pt idx="82873">
                  <c:v>2.6117647058823525</c:v>
                </c:pt>
                <c:pt idx="82874">
                  <c:v>2.6117647058823525</c:v>
                </c:pt>
                <c:pt idx="82875">
                  <c:v>2.6117647058823525</c:v>
                </c:pt>
                <c:pt idx="82876">
                  <c:v>2.6117647058823525</c:v>
                </c:pt>
                <c:pt idx="82877">
                  <c:v>2.6117647058823525</c:v>
                </c:pt>
                <c:pt idx="82878">
                  <c:v>2.6117647058823525</c:v>
                </c:pt>
                <c:pt idx="82879">
                  <c:v>2.6117647058823525</c:v>
                </c:pt>
                <c:pt idx="82880">
                  <c:v>2.6117647058823525</c:v>
                </c:pt>
                <c:pt idx="82881">
                  <c:v>2.6117647058823525</c:v>
                </c:pt>
                <c:pt idx="82882">
                  <c:v>2.6117647058823525</c:v>
                </c:pt>
                <c:pt idx="82883">
                  <c:v>2.6117647058823525</c:v>
                </c:pt>
                <c:pt idx="82884">
                  <c:v>2.6117647058823525</c:v>
                </c:pt>
                <c:pt idx="82885">
                  <c:v>2.6117647058823525</c:v>
                </c:pt>
                <c:pt idx="82886">
                  <c:v>2.6117647058823525</c:v>
                </c:pt>
                <c:pt idx="82887">
                  <c:v>2.6117647058823525</c:v>
                </c:pt>
                <c:pt idx="82888">
                  <c:v>2.6117647058823525</c:v>
                </c:pt>
                <c:pt idx="82889">
                  <c:v>2.6117647058823525</c:v>
                </c:pt>
                <c:pt idx="82890">
                  <c:v>2.6117647058823525</c:v>
                </c:pt>
                <c:pt idx="82891">
                  <c:v>2.6117647058823525</c:v>
                </c:pt>
                <c:pt idx="82892">
                  <c:v>2.6117647058823525</c:v>
                </c:pt>
                <c:pt idx="82893">
                  <c:v>2.6117647058823525</c:v>
                </c:pt>
                <c:pt idx="82894">
                  <c:v>2.6117647058823525</c:v>
                </c:pt>
                <c:pt idx="82895">
                  <c:v>2.6117647058823525</c:v>
                </c:pt>
                <c:pt idx="82896">
                  <c:v>2.4643137254901957</c:v>
                </c:pt>
                <c:pt idx="82897">
                  <c:v>2.4643137254901957</c:v>
                </c:pt>
                <c:pt idx="82898">
                  <c:v>2.4643137254901957</c:v>
                </c:pt>
                <c:pt idx="82899">
                  <c:v>2.4643137254901957</c:v>
                </c:pt>
                <c:pt idx="82900">
                  <c:v>2.4643137254901957</c:v>
                </c:pt>
                <c:pt idx="82901">
                  <c:v>2.4643137254901957</c:v>
                </c:pt>
                <c:pt idx="82902">
                  <c:v>2.4643137254901957</c:v>
                </c:pt>
                <c:pt idx="82903">
                  <c:v>2.4643137254901957</c:v>
                </c:pt>
                <c:pt idx="82904">
                  <c:v>2.4643137254901957</c:v>
                </c:pt>
                <c:pt idx="82905">
                  <c:v>2.4643137254901957</c:v>
                </c:pt>
                <c:pt idx="82906">
                  <c:v>2.4643137254901957</c:v>
                </c:pt>
                <c:pt idx="82907">
                  <c:v>2.4643137254901957</c:v>
                </c:pt>
                <c:pt idx="82908">
                  <c:v>2.4643137254901957</c:v>
                </c:pt>
                <c:pt idx="82909">
                  <c:v>2.4643137254901957</c:v>
                </c:pt>
                <c:pt idx="82910">
                  <c:v>2.4643137254901957</c:v>
                </c:pt>
                <c:pt idx="82911">
                  <c:v>2.4643137254901957</c:v>
                </c:pt>
                <c:pt idx="82912">
                  <c:v>2.4643137254901957</c:v>
                </c:pt>
                <c:pt idx="82913">
                  <c:v>2.4643137254901957</c:v>
                </c:pt>
                <c:pt idx="82914">
                  <c:v>2.4643137254901957</c:v>
                </c:pt>
                <c:pt idx="82915">
                  <c:v>2.4643137254901957</c:v>
                </c:pt>
                <c:pt idx="82916">
                  <c:v>2.4643137254901957</c:v>
                </c:pt>
                <c:pt idx="82917">
                  <c:v>2.4643137254901957</c:v>
                </c:pt>
                <c:pt idx="82918">
                  <c:v>2.4643137254901957</c:v>
                </c:pt>
                <c:pt idx="82919">
                  <c:v>2.4643137254901957</c:v>
                </c:pt>
                <c:pt idx="82920">
                  <c:v>2.4643137254901957</c:v>
                </c:pt>
                <c:pt idx="82921">
                  <c:v>2.4643137254901957</c:v>
                </c:pt>
                <c:pt idx="82922">
                  <c:v>2.4643137254901957</c:v>
                </c:pt>
                <c:pt idx="82923">
                  <c:v>2.4643137254901957</c:v>
                </c:pt>
                <c:pt idx="82924">
                  <c:v>2.4643137254901957</c:v>
                </c:pt>
                <c:pt idx="82925">
                  <c:v>2.4643137254901957</c:v>
                </c:pt>
                <c:pt idx="82926">
                  <c:v>2.4643137254901957</c:v>
                </c:pt>
                <c:pt idx="82927">
                  <c:v>2.4643137254901957</c:v>
                </c:pt>
                <c:pt idx="82928">
                  <c:v>2.4643137254901957</c:v>
                </c:pt>
                <c:pt idx="82929">
                  <c:v>2.4643137254901957</c:v>
                </c:pt>
                <c:pt idx="82930">
                  <c:v>2.4643137254901957</c:v>
                </c:pt>
                <c:pt idx="82931">
                  <c:v>2.4643137254901957</c:v>
                </c:pt>
                <c:pt idx="82932">
                  <c:v>2.4643137254901957</c:v>
                </c:pt>
                <c:pt idx="82933">
                  <c:v>2.4643137254901957</c:v>
                </c:pt>
                <c:pt idx="82934">
                  <c:v>2.4643137254901957</c:v>
                </c:pt>
                <c:pt idx="82935">
                  <c:v>2.4643137254901957</c:v>
                </c:pt>
                <c:pt idx="82936">
                  <c:v>2.4643137254901957</c:v>
                </c:pt>
                <c:pt idx="82937">
                  <c:v>2.4643137254901957</c:v>
                </c:pt>
                <c:pt idx="82938">
                  <c:v>2.4643137254901957</c:v>
                </c:pt>
                <c:pt idx="82939">
                  <c:v>2.4643137254901957</c:v>
                </c:pt>
                <c:pt idx="82940">
                  <c:v>2.4643137254901957</c:v>
                </c:pt>
                <c:pt idx="82941">
                  <c:v>2.4643137254901957</c:v>
                </c:pt>
                <c:pt idx="82942">
                  <c:v>2.4643137254901957</c:v>
                </c:pt>
                <c:pt idx="82943">
                  <c:v>2.4643137254901957</c:v>
                </c:pt>
                <c:pt idx="82944">
                  <c:v>2.4643137254901957</c:v>
                </c:pt>
                <c:pt idx="82945">
                  <c:v>2.4643137254901957</c:v>
                </c:pt>
                <c:pt idx="82946">
                  <c:v>2.4643137254901957</c:v>
                </c:pt>
                <c:pt idx="82947">
                  <c:v>2.4643137254901957</c:v>
                </c:pt>
                <c:pt idx="82948">
                  <c:v>2.4643137254901957</c:v>
                </c:pt>
                <c:pt idx="82949">
                  <c:v>2.4643137254901957</c:v>
                </c:pt>
                <c:pt idx="82950">
                  <c:v>2.4643137254901957</c:v>
                </c:pt>
                <c:pt idx="82951">
                  <c:v>2.4643137254901957</c:v>
                </c:pt>
                <c:pt idx="82952">
                  <c:v>2.4643137254901957</c:v>
                </c:pt>
                <c:pt idx="82953">
                  <c:v>2.4643137254901957</c:v>
                </c:pt>
                <c:pt idx="82954">
                  <c:v>2.4643137254901957</c:v>
                </c:pt>
                <c:pt idx="82955">
                  <c:v>2.6117647058823525</c:v>
                </c:pt>
                <c:pt idx="82956">
                  <c:v>2.6117647058823525</c:v>
                </c:pt>
                <c:pt idx="82957">
                  <c:v>2.6117647058823525</c:v>
                </c:pt>
                <c:pt idx="82958">
                  <c:v>2.6117647058823525</c:v>
                </c:pt>
                <c:pt idx="82959">
                  <c:v>2.6117647058823525</c:v>
                </c:pt>
                <c:pt idx="82960">
                  <c:v>2.6117647058823525</c:v>
                </c:pt>
                <c:pt idx="82961">
                  <c:v>2.6117647058823525</c:v>
                </c:pt>
                <c:pt idx="82962">
                  <c:v>2.6117647058823525</c:v>
                </c:pt>
                <c:pt idx="82963">
                  <c:v>2.6117647058823525</c:v>
                </c:pt>
                <c:pt idx="82964">
                  <c:v>2.6117647058823525</c:v>
                </c:pt>
                <c:pt idx="82965">
                  <c:v>2.6117647058823525</c:v>
                </c:pt>
                <c:pt idx="82966">
                  <c:v>2.6117647058823525</c:v>
                </c:pt>
                <c:pt idx="82967">
                  <c:v>2.6117647058823525</c:v>
                </c:pt>
                <c:pt idx="82968">
                  <c:v>2.6117647058823525</c:v>
                </c:pt>
                <c:pt idx="82969">
                  <c:v>2.6117647058823525</c:v>
                </c:pt>
                <c:pt idx="82970">
                  <c:v>2.6117647058823525</c:v>
                </c:pt>
                <c:pt idx="82971">
                  <c:v>2.6117647058823525</c:v>
                </c:pt>
                <c:pt idx="82972">
                  <c:v>2.6117647058823525</c:v>
                </c:pt>
                <c:pt idx="82973">
                  <c:v>2.6117647058823525</c:v>
                </c:pt>
                <c:pt idx="82974">
                  <c:v>2.6117647058823525</c:v>
                </c:pt>
                <c:pt idx="82975">
                  <c:v>2.6117647058823525</c:v>
                </c:pt>
                <c:pt idx="82976">
                  <c:v>2.6117647058823525</c:v>
                </c:pt>
                <c:pt idx="82977">
                  <c:v>2.6117647058823525</c:v>
                </c:pt>
                <c:pt idx="82978">
                  <c:v>2.6117647058823525</c:v>
                </c:pt>
                <c:pt idx="82979">
                  <c:v>2.6117647058823525</c:v>
                </c:pt>
                <c:pt idx="82980">
                  <c:v>2.6117647058823525</c:v>
                </c:pt>
                <c:pt idx="82981">
                  <c:v>2.6117647058823525</c:v>
                </c:pt>
                <c:pt idx="82982">
                  <c:v>2.6117647058823525</c:v>
                </c:pt>
                <c:pt idx="82983">
                  <c:v>2.6117647058823525</c:v>
                </c:pt>
                <c:pt idx="82984">
                  <c:v>2.6117647058823525</c:v>
                </c:pt>
                <c:pt idx="82985">
                  <c:v>2.6117647058823525</c:v>
                </c:pt>
                <c:pt idx="82986">
                  <c:v>2.6117647058823525</c:v>
                </c:pt>
                <c:pt idx="82987">
                  <c:v>2.6117647058823525</c:v>
                </c:pt>
                <c:pt idx="82988">
                  <c:v>2.6117647058823525</c:v>
                </c:pt>
                <c:pt idx="82989">
                  <c:v>2.6117647058823525</c:v>
                </c:pt>
                <c:pt idx="82990">
                  <c:v>2.6117647058823525</c:v>
                </c:pt>
                <c:pt idx="82991">
                  <c:v>2.6117647058823525</c:v>
                </c:pt>
                <c:pt idx="82992">
                  <c:v>2.6117647058823525</c:v>
                </c:pt>
                <c:pt idx="82993">
                  <c:v>2.4643137254901957</c:v>
                </c:pt>
                <c:pt idx="82994">
                  <c:v>2.4643137254901957</c:v>
                </c:pt>
                <c:pt idx="82995">
                  <c:v>2.4643137254901957</c:v>
                </c:pt>
                <c:pt idx="82996">
                  <c:v>2.4643137254901957</c:v>
                </c:pt>
                <c:pt idx="82997">
                  <c:v>2.4643137254901957</c:v>
                </c:pt>
                <c:pt idx="82998">
                  <c:v>2.4643137254901957</c:v>
                </c:pt>
                <c:pt idx="82999">
                  <c:v>2.4643137254901957</c:v>
                </c:pt>
                <c:pt idx="83000">
                  <c:v>2.4643137254901957</c:v>
                </c:pt>
                <c:pt idx="83001">
                  <c:v>2.4643137254901957</c:v>
                </c:pt>
                <c:pt idx="83002">
                  <c:v>2.4643137254901957</c:v>
                </c:pt>
                <c:pt idx="83003">
                  <c:v>2.4643137254901957</c:v>
                </c:pt>
                <c:pt idx="83004">
                  <c:v>2.4643137254901957</c:v>
                </c:pt>
                <c:pt idx="83005">
                  <c:v>2.4643137254901957</c:v>
                </c:pt>
                <c:pt idx="83006">
                  <c:v>2.4643137254901957</c:v>
                </c:pt>
                <c:pt idx="83007">
                  <c:v>2.4643137254901957</c:v>
                </c:pt>
                <c:pt idx="83008">
                  <c:v>2.4643137254901957</c:v>
                </c:pt>
                <c:pt idx="83009">
                  <c:v>2.4643137254901957</c:v>
                </c:pt>
                <c:pt idx="83010">
                  <c:v>2.4643137254901957</c:v>
                </c:pt>
                <c:pt idx="83011">
                  <c:v>2.4643137254901957</c:v>
                </c:pt>
                <c:pt idx="83012">
                  <c:v>2.4643137254901957</c:v>
                </c:pt>
                <c:pt idx="83013">
                  <c:v>2.4643137254901957</c:v>
                </c:pt>
                <c:pt idx="83014">
                  <c:v>2.4643137254901957</c:v>
                </c:pt>
                <c:pt idx="83015">
                  <c:v>2.4643137254901957</c:v>
                </c:pt>
                <c:pt idx="83016">
                  <c:v>2.4643137254901957</c:v>
                </c:pt>
                <c:pt idx="83017">
                  <c:v>2.4643137254901957</c:v>
                </c:pt>
                <c:pt idx="83018">
                  <c:v>2.4643137254901957</c:v>
                </c:pt>
                <c:pt idx="83019">
                  <c:v>2.4643137254901957</c:v>
                </c:pt>
                <c:pt idx="83020">
                  <c:v>2.4643137254901957</c:v>
                </c:pt>
                <c:pt idx="83021">
                  <c:v>2.4643137254901957</c:v>
                </c:pt>
                <c:pt idx="83022">
                  <c:v>2.4643137254901957</c:v>
                </c:pt>
                <c:pt idx="83023">
                  <c:v>2.4643137254901957</c:v>
                </c:pt>
                <c:pt idx="83024">
                  <c:v>2.4643137254901957</c:v>
                </c:pt>
                <c:pt idx="83025">
                  <c:v>2.4643137254901957</c:v>
                </c:pt>
                <c:pt idx="83026">
                  <c:v>2.4643137254901957</c:v>
                </c:pt>
                <c:pt idx="83027">
                  <c:v>2.4643137254901957</c:v>
                </c:pt>
                <c:pt idx="83028">
                  <c:v>2.4643137254901957</c:v>
                </c:pt>
                <c:pt idx="83029">
                  <c:v>2.4643137254901957</c:v>
                </c:pt>
                <c:pt idx="83030">
                  <c:v>2.4643137254901957</c:v>
                </c:pt>
                <c:pt idx="83031">
                  <c:v>2.4643137254901957</c:v>
                </c:pt>
                <c:pt idx="83032">
                  <c:v>2.4643137254901957</c:v>
                </c:pt>
                <c:pt idx="83033">
                  <c:v>2.4643137254901957</c:v>
                </c:pt>
                <c:pt idx="83034">
                  <c:v>2.4643137254901957</c:v>
                </c:pt>
                <c:pt idx="83035">
                  <c:v>2.4643137254901957</c:v>
                </c:pt>
                <c:pt idx="83036">
                  <c:v>2.4643137254901957</c:v>
                </c:pt>
                <c:pt idx="83037">
                  <c:v>2.4643137254901957</c:v>
                </c:pt>
                <c:pt idx="83038">
                  <c:v>2.4643137254901957</c:v>
                </c:pt>
                <c:pt idx="83039">
                  <c:v>2.4643137254901957</c:v>
                </c:pt>
                <c:pt idx="83040">
                  <c:v>2.4643137254901957</c:v>
                </c:pt>
                <c:pt idx="83041">
                  <c:v>2.4643137254901957</c:v>
                </c:pt>
                <c:pt idx="83042">
                  <c:v>2.4643137254901957</c:v>
                </c:pt>
                <c:pt idx="83043">
                  <c:v>2.4643137254901957</c:v>
                </c:pt>
                <c:pt idx="83044">
                  <c:v>2.4643137254901957</c:v>
                </c:pt>
                <c:pt idx="83045">
                  <c:v>2.4643137254901957</c:v>
                </c:pt>
                <c:pt idx="83046">
                  <c:v>2.4643137254901957</c:v>
                </c:pt>
                <c:pt idx="83047">
                  <c:v>2.4643137254901957</c:v>
                </c:pt>
                <c:pt idx="83048">
                  <c:v>2.4643137254901957</c:v>
                </c:pt>
                <c:pt idx="83049">
                  <c:v>2.6117647058823525</c:v>
                </c:pt>
                <c:pt idx="83050">
                  <c:v>2.6117647058823525</c:v>
                </c:pt>
                <c:pt idx="83051">
                  <c:v>2.6117647058823525</c:v>
                </c:pt>
                <c:pt idx="83052">
                  <c:v>2.6117647058823525</c:v>
                </c:pt>
                <c:pt idx="83053">
                  <c:v>2.6117647058823525</c:v>
                </c:pt>
                <c:pt idx="83054">
                  <c:v>2.6117647058823525</c:v>
                </c:pt>
                <c:pt idx="83055">
                  <c:v>2.6117647058823525</c:v>
                </c:pt>
                <c:pt idx="83056">
                  <c:v>2.6117647058823525</c:v>
                </c:pt>
                <c:pt idx="83057">
                  <c:v>2.6117647058823525</c:v>
                </c:pt>
                <c:pt idx="83058">
                  <c:v>2.6117647058823525</c:v>
                </c:pt>
                <c:pt idx="83059">
                  <c:v>2.6117647058823525</c:v>
                </c:pt>
                <c:pt idx="83060">
                  <c:v>2.6117647058823525</c:v>
                </c:pt>
                <c:pt idx="83061">
                  <c:v>2.6117647058823525</c:v>
                </c:pt>
                <c:pt idx="83062">
                  <c:v>2.6117647058823525</c:v>
                </c:pt>
                <c:pt idx="83063">
                  <c:v>2.6117647058823525</c:v>
                </c:pt>
                <c:pt idx="83064">
                  <c:v>2.6117647058823525</c:v>
                </c:pt>
                <c:pt idx="83065">
                  <c:v>2.6117647058823525</c:v>
                </c:pt>
                <c:pt idx="83066">
                  <c:v>2.6117647058823525</c:v>
                </c:pt>
                <c:pt idx="83067">
                  <c:v>2.6117647058823525</c:v>
                </c:pt>
                <c:pt idx="83068">
                  <c:v>2.6117647058823525</c:v>
                </c:pt>
                <c:pt idx="83069">
                  <c:v>2.6117647058823525</c:v>
                </c:pt>
                <c:pt idx="83070">
                  <c:v>2.6117647058823525</c:v>
                </c:pt>
                <c:pt idx="83071">
                  <c:v>2.6117647058823525</c:v>
                </c:pt>
                <c:pt idx="83072">
                  <c:v>2.6117647058823525</c:v>
                </c:pt>
                <c:pt idx="83073">
                  <c:v>2.6117647058823525</c:v>
                </c:pt>
                <c:pt idx="83074">
                  <c:v>2.6117647058823525</c:v>
                </c:pt>
                <c:pt idx="83075">
                  <c:v>2.6117647058823525</c:v>
                </c:pt>
                <c:pt idx="83076">
                  <c:v>2.6117647058823525</c:v>
                </c:pt>
                <c:pt idx="83077">
                  <c:v>2.6117647058823525</c:v>
                </c:pt>
                <c:pt idx="83078">
                  <c:v>2.6117647058823525</c:v>
                </c:pt>
                <c:pt idx="83079">
                  <c:v>2.6117647058823525</c:v>
                </c:pt>
                <c:pt idx="83080">
                  <c:v>2.6117647058823525</c:v>
                </c:pt>
                <c:pt idx="83081">
                  <c:v>2.6117647058823525</c:v>
                </c:pt>
                <c:pt idx="83082">
                  <c:v>2.6117647058823525</c:v>
                </c:pt>
                <c:pt idx="83083">
                  <c:v>2.6117647058823525</c:v>
                </c:pt>
                <c:pt idx="83084">
                  <c:v>2.6117647058823525</c:v>
                </c:pt>
                <c:pt idx="83085">
                  <c:v>2.6117647058823525</c:v>
                </c:pt>
                <c:pt idx="83086">
                  <c:v>2.6117647058823525</c:v>
                </c:pt>
                <c:pt idx="83087">
                  <c:v>2.6117647058823525</c:v>
                </c:pt>
                <c:pt idx="83088">
                  <c:v>2.6117647058823525</c:v>
                </c:pt>
                <c:pt idx="83089">
                  <c:v>2.6117647058823525</c:v>
                </c:pt>
                <c:pt idx="83090">
                  <c:v>2.6117647058823525</c:v>
                </c:pt>
                <c:pt idx="83091">
                  <c:v>2.4643137254901957</c:v>
                </c:pt>
                <c:pt idx="83092">
                  <c:v>2.4643137254901957</c:v>
                </c:pt>
                <c:pt idx="83093">
                  <c:v>2.4643137254901957</c:v>
                </c:pt>
                <c:pt idx="83094">
                  <c:v>2.4643137254901957</c:v>
                </c:pt>
                <c:pt idx="83095">
                  <c:v>2.4643137254901957</c:v>
                </c:pt>
                <c:pt idx="83096">
                  <c:v>2.4643137254901957</c:v>
                </c:pt>
                <c:pt idx="83097">
                  <c:v>2.4643137254901957</c:v>
                </c:pt>
                <c:pt idx="83098">
                  <c:v>2.4643137254901957</c:v>
                </c:pt>
                <c:pt idx="83099">
                  <c:v>2.4643137254901957</c:v>
                </c:pt>
                <c:pt idx="83100">
                  <c:v>2.4643137254901957</c:v>
                </c:pt>
                <c:pt idx="83101">
                  <c:v>2.4643137254901957</c:v>
                </c:pt>
                <c:pt idx="83102">
                  <c:v>2.4643137254901957</c:v>
                </c:pt>
                <c:pt idx="83103">
                  <c:v>2.4643137254901957</c:v>
                </c:pt>
                <c:pt idx="83104">
                  <c:v>2.4643137254901957</c:v>
                </c:pt>
                <c:pt idx="83105">
                  <c:v>2.4643137254901957</c:v>
                </c:pt>
                <c:pt idx="83106">
                  <c:v>2.4643137254901957</c:v>
                </c:pt>
                <c:pt idx="83107">
                  <c:v>2.4643137254901957</c:v>
                </c:pt>
                <c:pt idx="83108">
                  <c:v>2.4643137254901957</c:v>
                </c:pt>
                <c:pt idx="83109">
                  <c:v>2.4643137254901957</c:v>
                </c:pt>
                <c:pt idx="83110">
                  <c:v>2.4643137254901957</c:v>
                </c:pt>
                <c:pt idx="83111">
                  <c:v>2.4643137254901957</c:v>
                </c:pt>
                <c:pt idx="83112">
                  <c:v>2.4643137254901957</c:v>
                </c:pt>
                <c:pt idx="83113">
                  <c:v>2.4643137254901957</c:v>
                </c:pt>
                <c:pt idx="83114">
                  <c:v>2.4643137254901957</c:v>
                </c:pt>
                <c:pt idx="83115">
                  <c:v>2.4643137254901957</c:v>
                </c:pt>
                <c:pt idx="83116">
                  <c:v>2.4643137254901957</c:v>
                </c:pt>
                <c:pt idx="83117">
                  <c:v>2.4643137254901957</c:v>
                </c:pt>
                <c:pt idx="83118">
                  <c:v>2.4643137254901957</c:v>
                </c:pt>
                <c:pt idx="83119">
                  <c:v>2.4643137254901957</c:v>
                </c:pt>
                <c:pt idx="83120">
                  <c:v>2.4643137254901957</c:v>
                </c:pt>
                <c:pt idx="83121">
                  <c:v>2.4643137254901957</c:v>
                </c:pt>
                <c:pt idx="83122">
                  <c:v>2.4643137254901957</c:v>
                </c:pt>
                <c:pt idx="83123">
                  <c:v>2.4643137254901957</c:v>
                </c:pt>
                <c:pt idx="83124">
                  <c:v>2.4643137254901957</c:v>
                </c:pt>
                <c:pt idx="83125">
                  <c:v>2.4643137254901957</c:v>
                </c:pt>
                <c:pt idx="83126">
                  <c:v>2.4643137254901957</c:v>
                </c:pt>
                <c:pt idx="83127">
                  <c:v>2.4643137254901957</c:v>
                </c:pt>
                <c:pt idx="83128">
                  <c:v>2.4643137254901957</c:v>
                </c:pt>
                <c:pt idx="83129">
                  <c:v>2.4643137254901957</c:v>
                </c:pt>
                <c:pt idx="83130">
                  <c:v>2.4643137254901957</c:v>
                </c:pt>
                <c:pt idx="83131">
                  <c:v>2.4643137254901957</c:v>
                </c:pt>
                <c:pt idx="83132">
                  <c:v>2.4643137254901957</c:v>
                </c:pt>
                <c:pt idx="83133">
                  <c:v>2.4643137254901957</c:v>
                </c:pt>
                <c:pt idx="83134">
                  <c:v>2.4643137254901957</c:v>
                </c:pt>
                <c:pt idx="83135">
                  <c:v>2.4643137254901957</c:v>
                </c:pt>
                <c:pt idx="83136">
                  <c:v>2.4643137254901957</c:v>
                </c:pt>
                <c:pt idx="83137">
                  <c:v>2.4643137254901957</c:v>
                </c:pt>
                <c:pt idx="83138">
                  <c:v>2.4643137254901957</c:v>
                </c:pt>
                <c:pt idx="83139">
                  <c:v>2.4643137254901957</c:v>
                </c:pt>
                <c:pt idx="83140">
                  <c:v>2.4643137254901957</c:v>
                </c:pt>
                <c:pt idx="83141">
                  <c:v>2.4643137254901957</c:v>
                </c:pt>
                <c:pt idx="83142">
                  <c:v>2.4643137254901957</c:v>
                </c:pt>
                <c:pt idx="83143">
                  <c:v>2.6117647058823525</c:v>
                </c:pt>
                <c:pt idx="83144">
                  <c:v>2.6117647058823525</c:v>
                </c:pt>
                <c:pt idx="83145">
                  <c:v>2.6117647058823525</c:v>
                </c:pt>
                <c:pt idx="83146">
                  <c:v>2.6117647058823525</c:v>
                </c:pt>
                <c:pt idx="83147">
                  <c:v>2.6117647058823525</c:v>
                </c:pt>
                <c:pt idx="83148">
                  <c:v>2.6117647058823525</c:v>
                </c:pt>
                <c:pt idx="83149">
                  <c:v>2.6117647058823525</c:v>
                </c:pt>
                <c:pt idx="83150">
                  <c:v>2.6117647058823525</c:v>
                </c:pt>
                <c:pt idx="83151">
                  <c:v>2.6117647058823525</c:v>
                </c:pt>
                <c:pt idx="83152">
                  <c:v>2.6117647058823525</c:v>
                </c:pt>
                <c:pt idx="83153">
                  <c:v>2.6117647058823525</c:v>
                </c:pt>
                <c:pt idx="83154">
                  <c:v>2.6117647058823525</c:v>
                </c:pt>
                <c:pt idx="83155">
                  <c:v>2.6117647058823525</c:v>
                </c:pt>
                <c:pt idx="83156">
                  <c:v>2.6117647058823525</c:v>
                </c:pt>
                <c:pt idx="83157">
                  <c:v>2.6117647058823525</c:v>
                </c:pt>
                <c:pt idx="83158">
                  <c:v>2.6117647058823525</c:v>
                </c:pt>
                <c:pt idx="83159">
                  <c:v>2.6117647058823525</c:v>
                </c:pt>
                <c:pt idx="83160">
                  <c:v>2.6117647058823525</c:v>
                </c:pt>
                <c:pt idx="83161">
                  <c:v>2.6117647058823525</c:v>
                </c:pt>
                <c:pt idx="83162">
                  <c:v>2.6117647058823525</c:v>
                </c:pt>
                <c:pt idx="83163">
                  <c:v>2.6117647058823525</c:v>
                </c:pt>
                <c:pt idx="83164">
                  <c:v>2.6117647058823525</c:v>
                </c:pt>
                <c:pt idx="83165">
                  <c:v>2.6117647058823525</c:v>
                </c:pt>
                <c:pt idx="83166">
                  <c:v>2.6117647058823525</c:v>
                </c:pt>
                <c:pt idx="83167">
                  <c:v>2.6117647058823525</c:v>
                </c:pt>
                <c:pt idx="83168">
                  <c:v>2.6117647058823525</c:v>
                </c:pt>
                <c:pt idx="83169">
                  <c:v>2.6117647058823525</c:v>
                </c:pt>
                <c:pt idx="83170">
                  <c:v>2.6117647058823525</c:v>
                </c:pt>
                <c:pt idx="83171">
                  <c:v>2.6117647058823525</c:v>
                </c:pt>
                <c:pt idx="83172">
                  <c:v>2.6117647058823525</c:v>
                </c:pt>
                <c:pt idx="83173">
                  <c:v>2.6117647058823525</c:v>
                </c:pt>
                <c:pt idx="83174">
                  <c:v>2.6117647058823525</c:v>
                </c:pt>
                <c:pt idx="83175">
                  <c:v>2.6117647058823525</c:v>
                </c:pt>
                <c:pt idx="83176">
                  <c:v>2.6117647058823525</c:v>
                </c:pt>
                <c:pt idx="83177">
                  <c:v>2.6117647058823525</c:v>
                </c:pt>
                <c:pt idx="83178">
                  <c:v>2.6117647058823525</c:v>
                </c:pt>
                <c:pt idx="83179">
                  <c:v>2.6117647058823525</c:v>
                </c:pt>
                <c:pt idx="83180">
                  <c:v>2.6117647058823525</c:v>
                </c:pt>
                <c:pt idx="83181">
                  <c:v>2.6117647058823525</c:v>
                </c:pt>
                <c:pt idx="83182">
                  <c:v>2.6117647058823525</c:v>
                </c:pt>
                <c:pt idx="83183">
                  <c:v>2.6117647058823525</c:v>
                </c:pt>
                <c:pt idx="83184">
                  <c:v>2.6117647058823525</c:v>
                </c:pt>
                <c:pt idx="83185">
                  <c:v>2.4643137254901957</c:v>
                </c:pt>
                <c:pt idx="83186">
                  <c:v>2.4643137254901957</c:v>
                </c:pt>
                <c:pt idx="83187">
                  <c:v>2.4643137254901957</c:v>
                </c:pt>
                <c:pt idx="83188">
                  <c:v>2.4643137254901957</c:v>
                </c:pt>
                <c:pt idx="83189">
                  <c:v>2.4643137254901957</c:v>
                </c:pt>
                <c:pt idx="83190">
                  <c:v>2.4643137254901957</c:v>
                </c:pt>
                <c:pt idx="83191">
                  <c:v>2.4643137254901957</c:v>
                </c:pt>
                <c:pt idx="83192">
                  <c:v>2.4643137254901957</c:v>
                </c:pt>
                <c:pt idx="83193">
                  <c:v>2.4643137254901957</c:v>
                </c:pt>
                <c:pt idx="83194">
                  <c:v>2.4643137254901957</c:v>
                </c:pt>
                <c:pt idx="83195">
                  <c:v>2.4643137254901957</c:v>
                </c:pt>
                <c:pt idx="83196">
                  <c:v>2.4643137254901957</c:v>
                </c:pt>
                <c:pt idx="83197">
                  <c:v>2.4643137254901957</c:v>
                </c:pt>
                <c:pt idx="83198">
                  <c:v>2.4643137254901957</c:v>
                </c:pt>
                <c:pt idx="83199">
                  <c:v>2.4643137254901957</c:v>
                </c:pt>
                <c:pt idx="83200">
                  <c:v>2.4643137254901957</c:v>
                </c:pt>
                <c:pt idx="83201">
                  <c:v>2.4643137254901957</c:v>
                </c:pt>
                <c:pt idx="83202">
                  <c:v>2.4643137254901957</c:v>
                </c:pt>
                <c:pt idx="83203">
                  <c:v>2.4643137254901957</c:v>
                </c:pt>
                <c:pt idx="83204">
                  <c:v>2.4643137254901957</c:v>
                </c:pt>
                <c:pt idx="83205">
                  <c:v>2.4643137254901957</c:v>
                </c:pt>
                <c:pt idx="83206">
                  <c:v>2.4643137254901957</c:v>
                </c:pt>
                <c:pt idx="83207">
                  <c:v>2.4643137254901957</c:v>
                </c:pt>
                <c:pt idx="83208">
                  <c:v>2.4643137254901957</c:v>
                </c:pt>
                <c:pt idx="83209">
                  <c:v>2.4643137254901957</c:v>
                </c:pt>
                <c:pt idx="83210">
                  <c:v>2.4643137254901957</c:v>
                </c:pt>
                <c:pt idx="83211">
                  <c:v>2.4643137254901957</c:v>
                </c:pt>
                <c:pt idx="83212">
                  <c:v>2.4643137254901957</c:v>
                </c:pt>
                <c:pt idx="83213">
                  <c:v>2.4643137254901957</c:v>
                </c:pt>
                <c:pt idx="83214">
                  <c:v>2.4643137254901957</c:v>
                </c:pt>
                <c:pt idx="83215">
                  <c:v>2.4643137254901957</c:v>
                </c:pt>
                <c:pt idx="83216">
                  <c:v>2.4643137254901957</c:v>
                </c:pt>
                <c:pt idx="83217">
                  <c:v>2.4643137254901957</c:v>
                </c:pt>
                <c:pt idx="83218">
                  <c:v>2.4643137254901957</c:v>
                </c:pt>
                <c:pt idx="83219">
                  <c:v>2.4643137254901957</c:v>
                </c:pt>
                <c:pt idx="83220">
                  <c:v>2.4643137254901957</c:v>
                </c:pt>
                <c:pt idx="83221">
                  <c:v>2.4643137254901957</c:v>
                </c:pt>
                <c:pt idx="83222">
                  <c:v>2.4643137254901957</c:v>
                </c:pt>
                <c:pt idx="83223">
                  <c:v>2.4643137254901957</c:v>
                </c:pt>
                <c:pt idx="83224">
                  <c:v>2.4643137254901957</c:v>
                </c:pt>
                <c:pt idx="83225">
                  <c:v>2.4643137254901957</c:v>
                </c:pt>
                <c:pt idx="83226">
                  <c:v>2.4643137254901957</c:v>
                </c:pt>
                <c:pt idx="83227">
                  <c:v>2.4643137254901957</c:v>
                </c:pt>
                <c:pt idx="83228">
                  <c:v>2.4643137254901957</c:v>
                </c:pt>
                <c:pt idx="83229">
                  <c:v>2.4643137254901957</c:v>
                </c:pt>
                <c:pt idx="83230">
                  <c:v>2.4643137254901957</c:v>
                </c:pt>
                <c:pt idx="83231">
                  <c:v>2.4643137254901957</c:v>
                </c:pt>
                <c:pt idx="83232">
                  <c:v>2.4643137254901957</c:v>
                </c:pt>
                <c:pt idx="83233">
                  <c:v>2.4643137254901957</c:v>
                </c:pt>
                <c:pt idx="83234">
                  <c:v>2.4643137254901957</c:v>
                </c:pt>
                <c:pt idx="83235">
                  <c:v>2.4643137254901957</c:v>
                </c:pt>
                <c:pt idx="83236">
                  <c:v>2.4643137254901957</c:v>
                </c:pt>
                <c:pt idx="83237">
                  <c:v>2.4643137254901957</c:v>
                </c:pt>
                <c:pt idx="83238">
                  <c:v>2.4643137254901957</c:v>
                </c:pt>
                <c:pt idx="83239">
                  <c:v>2.4643137254901957</c:v>
                </c:pt>
                <c:pt idx="83240">
                  <c:v>2.6117647058823525</c:v>
                </c:pt>
                <c:pt idx="83241">
                  <c:v>2.6117647058823525</c:v>
                </c:pt>
                <c:pt idx="83242">
                  <c:v>2.6117647058823525</c:v>
                </c:pt>
                <c:pt idx="83243">
                  <c:v>2.6117647058823525</c:v>
                </c:pt>
                <c:pt idx="83244">
                  <c:v>2.6117647058823525</c:v>
                </c:pt>
                <c:pt idx="83245">
                  <c:v>2.6117647058823525</c:v>
                </c:pt>
                <c:pt idx="83246">
                  <c:v>2.6117647058823525</c:v>
                </c:pt>
                <c:pt idx="83247">
                  <c:v>2.6117647058823525</c:v>
                </c:pt>
                <c:pt idx="83248">
                  <c:v>2.6117647058823525</c:v>
                </c:pt>
                <c:pt idx="83249">
                  <c:v>2.6117647058823525</c:v>
                </c:pt>
                <c:pt idx="83250">
                  <c:v>2.6117647058823525</c:v>
                </c:pt>
                <c:pt idx="83251">
                  <c:v>2.6117647058823525</c:v>
                </c:pt>
                <c:pt idx="83252">
                  <c:v>2.6117647058823525</c:v>
                </c:pt>
                <c:pt idx="83253">
                  <c:v>2.6117647058823525</c:v>
                </c:pt>
                <c:pt idx="83254">
                  <c:v>2.6117647058823525</c:v>
                </c:pt>
                <c:pt idx="83255">
                  <c:v>2.6117647058823525</c:v>
                </c:pt>
                <c:pt idx="83256">
                  <c:v>2.6117647058823525</c:v>
                </c:pt>
                <c:pt idx="83257">
                  <c:v>2.6117647058823525</c:v>
                </c:pt>
                <c:pt idx="83258">
                  <c:v>2.6117647058823525</c:v>
                </c:pt>
                <c:pt idx="83259">
                  <c:v>2.6117647058823525</c:v>
                </c:pt>
                <c:pt idx="83260">
                  <c:v>2.6117647058823525</c:v>
                </c:pt>
                <c:pt idx="83261">
                  <c:v>2.6117647058823525</c:v>
                </c:pt>
                <c:pt idx="83262">
                  <c:v>2.6117647058823525</c:v>
                </c:pt>
                <c:pt idx="83263">
                  <c:v>2.6117647058823525</c:v>
                </c:pt>
                <c:pt idx="83264">
                  <c:v>2.6117647058823525</c:v>
                </c:pt>
                <c:pt idx="83265">
                  <c:v>2.6117647058823525</c:v>
                </c:pt>
                <c:pt idx="83266">
                  <c:v>2.6117647058823525</c:v>
                </c:pt>
                <c:pt idx="83267">
                  <c:v>2.6117647058823525</c:v>
                </c:pt>
                <c:pt idx="83268">
                  <c:v>2.6117647058823525</c:v>
                </c:pt>
                <c:pt idx="83269">
                  <c:v>2.6117647058823525</c:v>
                </c:pt>
                <c:pt idx="83270">
                  <c:v>2.6117647058823525</c:v>
                </c:pt>
                <c:pt idx="83271">
                  <c:v>2.6117647058823525</c:v>
                </c:pt>
                <c:pt idx="83272">
                  <c:v>2.6117647058823525</c:v>
                </c:pt>
                <c:pt idx="83273">
                  <c:v>2.6117647058823525</c:v>
                </c:pt>
                <c:pt idx="83274">
                  <c:v>2.6117647058823525</c:v>
                </c:pt>
                <c:pt idx="83275">
                  <c:v>2.6117647058823525</c:v>
                </c:pt>
                <c:pt idx="83276">
                  <c:v>2.6117647058823525</c:v>
                </c:pt>
                <c:pt idx="83277">
                  <c:v>2.6117647058823525</c:v>
                </c:pt>
                <c:pt idx="83278">
                  <c:v>2.6117647058823525</c:v>
                </c:pt>
                <c:pt idx="83279">
                  <c:v>2.6117647058823525</c:v>
                </c:pt>
                <c:pt idx="83280">
                  <c:v>2.4643137254901957</c:v>
                </c:pt>
                <c:pt idx="83281">
                  <c:v>2.4643137254901957</c:v>
                </c:pt>
                <c:pt idx="83282">
                  <c:v>2.4643137254901957</c:v>
                </c:pt>
                <c:pt idx="83283">
                  <c:v>2.4643137254901957</c:v>
                </c:pt>
                <c:pt idx="83284">
                  <c:v>2.4643137254901957</c:v>
                </c:pt>
                <c:pt idx="83285">
                  <c:v>2.4643137254901957</c:v>
                </c:pt>
                <c:pt idx="83286">
                  <c:v>2.4643137254901957</c:v>
                </c:pt>
                <c:pt idx="83287">
                  <c:v>2.4643137254901957</c:v>
                </c:pt>
                <c:pt idx="83288">
                  <c:v>2.4643137254901957</c:v>
                </c:pt>
                <c:pt idx="83289">
                  <c:v>2.4643137254901957</c:v>
                </c:pt>
                <c:pt idx="83290">
                  <c:v>2.4643137254901957</c:v>
                </c:pt>
                <c:pt idx="83291">
                  <c:v>2.4643137254901957</c:v>
                </c:pt>
                <c:pt idx="83292">
                  <c:v>2.4643137254901957</c:v>
                </c:pt>
                <c:pt idx="83293">
                  <c:v>2.4643137254901957</c:v>
                </c:pt>
                <c:pt idx="83294">
                  <c:v>2.4643137254901957</c:v>
                </c:pt>
                <c:pt idx="83295">
                  <c:v>2.4643137254901957</c:v>
                </c:pt>
                <c:pt idx="83296">
                  <c:v>2.4643137254901957</c:v>
                </c:pt>
                <c:pt idx="83297">
                  <c:v>2.4643137254901957</c:v>
                </c:pt>
                <c:pt idx="83298">
                  <c:v>2.4643137254901957</c:v>
                </c:pt>
                <c:pt idx="83299">
                  <c:v>2.4643137254901957</c:v>
                </c:pt>
                <c:pt idx="83300">
                  <c:v>2.4643137254901957</c:v>
                </c:pt>
                <c:pt idx="83301">
                  <c:v>2.4643137254901957</c:v>
                </c:pt>
                <c:pt idx="83302">
                  <c:v>2.4643137254901957</c:v>
                </c:pt>
                <c:pt idx="83303">
                  <c:v>2.4643137254901957</c:v>
                </c:pt>
                <c:pt idx="83304">
                  <c:v>2.4643137254901957</c:v>
                </c:pt>
                <c:pt idx="83305">
                  <c:v>2.4643137254901957</c:v>
                </c:pt>
                <c:pt idx="83306">
                  <c:v>2.4643137254901957</c:v>
                </c:pt>
                <c:pt idx="83307">
                  <c:v>2.4643137254901957</c:v>
                </c:pt>
                <c:pt idx="83308">
                  <c:v>2.4643137254901957</c:v>
                </c:pt>
                <c:pt idx="83309">
                  <c:v>2.4643137254901957</c:v>
                </c:pt>
                <c:pt idx="83310">
                  <c:v>2.4643137254901957</c:v>
                </c:pt>
                <c:pt idx="83311">
                  <c:v>2.4643137254901957</c:v>
                </c:pt>
                <c:pt idx="83312">
                  <c:v>2.4643137254901957</c:v>
                </c:pt>
                <c:pt idx="83313">
                  <c:v>2.4643137254901957</c:v>
                </c:pt>
                <c:pt idx="83314">
                  <c:v>2.4643137254901957</c:v>
                </c:pt>
                <c:pt idx="83315">
                  <c:v>2.4643137254901957</c:v>
                </c:pt>
                <c:pt idx="83316">
                  <c:v>2.4643137254901957</c:v>
                </c:pt>
                <c:pt idx="83317">
                  <c:v>2.4643137254901957</c:v>
                </c:pt>
                <c:pt idx="83318">
                  <c:v>2.4643137254901957</c:v>
                </c:pt>
                <c:pt idx="83319">
                  <c:v>2.4643137254901957</c:v>
                </c:pt>
                <c:pt idx="83320">
                  <c:v>2.4643137254901957</c:v>
                </c:pt>
                <c:pt idx="83321">
                  <c:v>2.4643137254901957</c:v>
                </c:pt>
                <c:pt idx="83322">
                  <c:v>2.4643137254901957</c:v>
                </c:pt>
                <c:pt idx="83323">
                  <c:v>2.4643137254901957</c:v>
                </c:pt>
                <c:pt idx="83324">
                  <c:v>2.4643137254901957</c:v>
                </c:pt>
                <c:pt idx="83325">
                  <c:v>2.4643137254901957</c:v>
                </c:pt>
                <c:pt idx="83326">
                  <c:v>2.4643137254901957</c:v>
                </c:pt>
                <c:pt idx="83327">
                  <c:v>2.4643137254901957</c:v>
                </c:pt>
                <c:pt idx="83328">
                  <c:v>2.4643137254901957</c:v>
                </c:pt>
                <c:pt idx="83329">
                  <c:v>2.4643137254901957</c:v>
                </c:pt>
                <c:pt idx="83330">
                  <c:v>2.4643137254901957</c:v>
                </c:pt>
                <c:pt idx="83331">
                  <c:v>2.4643137254901957</c:v>
                </c:pt>
                <c:pt idx="83332">
                  <c:v>2.6117647058823525</c:v>
                </c:pt>
                <c:pt idx="83333">
                  <c:v>2.6117647058823525</c:v>
                </c:pt>
                <c:pt idx="83334">
                  <c:v>2.6117647058823525</c:v>
                </c:pt>
                <c:pt idx="83335">
                  <c:v>2.6117647058823525</c:v>
                </c:pt>
                <c:pt idx="83336">
                  <c:v>2.6117647058823525</c:v>
                </c:pt>
                <c:pt idx="83337">
                  <c:v>2.6117647058823525</c:v>
                </c:pt>
                <c:pt idx="83338">
                  <c:v>2.6117647058823525</c:v>
                </c:pt>
                <c:pt idx="83339">
                  <c:v>2.6117647058823525</c:v>
                </c:pt>
                <c:pt idx="83340">
                  <c:v>2.6117647058823525</c:v>
                </c:pt>
                <c:pt idx="83341">
                  <c:v>2.6117647058823525</c:v>
                </c:pt>
                <c:pt idx="83342">
                  <c:v>2.6117647058823525</c:v>
                </c:pt>
                <c:pt idx="83343">
                  <c:v>2.6117647058823525</c:v>
                </c:pt>
                <c:pt idx="83344">
                  <c:v>2.6117647058823525</c:v>
                </c:pt>
                <c:pt idx="83345">
                  <c:v>2.6117647058823525</c:v>
                </c:pt>
                <c:pt idx="83346">
                  <c:v>2.6117647058823525</c:v>
                </c:pt>
                <c:pt idx="83347">
                  <c:v>2.6117647058823525</c:v>
                </c:pt>
                <c:pt idx="83348">
                  <c:v>2.6117647058823525</c:v>
                </c:pt>
                <c:pt idx="83349">
                  <c:v>2.6117647058823525</c:v>
                </c:pt>
                <c:pt idx="83350">
                  <c:v>2.6117647058823525</c:v>
                </c:pt>
                <c:pt idx="83351">
                  <c:v>2.6117647058823525</c:v>
                </c:pt>
                <c:pt idx="83352">
                  <c:v>2.6117647058823525</c:v>
                </c:pt>
                <c:pt idx="83353">
                  <c:v>2.6117647058823525</c:v>
                </c:pt>
                <c:pt idx="83354">
                  <c:v>2.6117647058823525</c:v>
                </c:pt>
                <c:pt idx="83355">
                  <c:v>2.6117647058823525</c:v>
                </c:pt>
                <c:pt idx="83356">
                  <c:v>2.6117647058823525</c:v>
                </c:pt>
                <c:pt idx="83357">
                  <c:v>2.6117647058823525</c:v>
                </c:pt>
                <c:pt idx="83358">
                  <c:v>2.6117647058823525</c:v>
                </c:pt>
                <c:pt idx="83359">
                  <c:v>2.6117647058823525</c:v>
                </c:pt>
                <c:pt idx="83360">
                  <c:v>2.6117647058823525</c:v>
                </c:pt>
                <c:pt idx="83361">
                  <c:v>2.6117647058823525</c:v>
                </c:pt>
                <c:pt idx="83362">
                  <c:v>2.6117647058823525</c:v>
                </c:pt>
                <c:pt idx="83363">
                  <c:v>2.6117647058823525</c:v>
                </c:pt>
                <c:pt idx="83364">
                  <c:v>2.6117647058823525</c:v>
                </c:pt>
                <c:pt idx="83365">
                  <c:v>2.6117647058823525</c:v>
                </c:pt>
                <c:pt idx="83366">
                  <c:v>2.6117647058823525</c:v>
                </c:pt>
                <c:pt idx="83367">
                  <c:v>2.6117647058823525</c:v>
                </c:pt>
                <c:pt idx="83368">
                  <c:v>2.6117647058823525</c:v>
                </c:pt>
                <c:pt idx="83369">
                  <c:v>2.6117647058823525</c:v>
                </c:pt>
                <c:pt idx="83370">
                  <c:v>2.6117647058823525</c:v>
                </c:pt>
                <c:pt idx="83371">
                  <c:v>2.6117647058823525</c:v>
                </c:pt>
                <c:pt idx="83372">
                  <c:v>2.6117647058823525</c:v>
                </c:pt>
                <c:pt idx="83373">
                  <c:v>2.6117647058823525</c:v>
                </c:pt>
                <c:pt idx="83374">
                  <c:v>2.6117647058823525</c:v>
                </c:pt>
                <c:pt idx="83375">
                  <c:v>2.6117647058823525</c:v>
                </c:pt>
                <c:pt idx="83376">
                  <c:v>2.6117647058823525</c:v>
                </c:pt>
                <c:pt idx="83377">
                  <c:v>2.6117647058823525</c:v>
                </c:pt>
                <c:pt idx="83378">
                  <c:v>2.4643137254901957</c:v>
                </c:pt>
                <c:pt idx="83379">
                  <c:v>2.4643137254901957</c:v>
                </c:pt>
                <c:pt idx="83380">
                  <c:v>2.4643137254901957</c:v>
                </c:pt>
                <c:pt idx="83381">
                  <c:v>2.4643137254901957</c:v>
                </c:pt>
                <c:pt idx="83382">
                  <c:v>2.4643137254901957</c:v>
                </c:pt>
                <c:pt idx="83383">
                  <c:v>2.4643137254901957</c:v>
                </c:pt>
                <c:pt idx="83384">
                  <c:v>2.4643137254901957</c:v>
                </c:pt>
                <c:pt idx="83385">
                  <c:v>2.4643137254901957</c:v>
                </c:pt>
                <c:pt idx="83386">
                  <c:v>2.4643137254901957</c:v>
                </c:pt>
                <c:pt idx="83387">
                  <c:v>2.4643137254901957</c:v>
                </c:pt>
                <c:pt idx="83388">
                  <c:v>2.4643137254901957</c:v>
                </c:pt>
                <c:pt idx="83389">
                  <c:v>2.4643137254901957</c:v>
                </c:pt>
                <c:pt idx="83390">
                  <c:v>2.4643137254901957</c:v>
                </c:pt>
                <c:pt idx="83391">
                  <c:v>2.4643137254901957</c:v>
                </c:pt>
                <c:pt idx="83392">
                  <c:v>2.4643137254901957</c:v>
                </c:pt>
                <c:pt idx="83393">
                  <c:v>2.4643137254901957</c:v>
                </c:pt>
                <c:pt idx="83394">
                  <c:v>2.4643137254901957</c:v>
                </c:pt>
                <c:pt idx="83395">
                  <c:v>2.4643137254901957</c:v>
                </c:pt>
                <c:pt idx="83396">
                  <c:v>2.4643137254901957</c:v>
                </c:pt>
                <c:pt idx="83397">
                  <c:v>2.4643137254901957</c:v>
                </c:pt>
                <c:pt idx="83398">
                  <c:v>2.4643137254901957</c:v>
                </c:pt>
                <c:pt idx="83399">
                  <c:v>2.4643137254901957</c:v>
                </c:pt>
                <c:pt idx="83400">
                  <c:v>2.4643137254901957</c:v>
                </c:pt>
                <c:pt idx="83401">
                  <c:v>2.4643137254901957</c:v>
                </c:pt>
                <c:pt idx="83402">
                  <c:v>2.4643137254901957</c:v>
                </c:pt>
                <c:pt idx="83403">
                  <c:v>2.4643137254901957</c:v>
                </c:pt>
                <c:pt idx="83404">
                  <c:v>2.4643137254901957</c:v>
                </c:pt>
                <c:pt idx="83405">
                  <c:v>2.4643137254901957</c:v>
                </c:pt>
                <c:pt idx="83406">
                  <c:v>2.4643137254901957</c:v>
                </c:pt>
                <c:pt idx="83407">
                  <c:v>2.4643137254901957</c:v>
                </c:pt>
                <c:pt idx="83408">
                  <c:v>2.4643137254901957</c:v>
                </c:pt>
                <c:pt idx="83409">
                  <c:v>2.4643137254901957</c:v>
                </c:pt>
                <c:pt idx="83410">
                  <c:v>2.4643137254901957</c:v>
                </c:pt>
                <c:pt idx="83411">
                  <c:v>2.4643137254901957</c:v>
                </c:pt>
                <c:pt idx="83412">
                  <c:v>2.4643137254901957</c:v>
                </c:pt>
                <c:pt idx="83413">
                  <c:v>2.4643137254901957</c:v>
                </c:pt>
                <c:pt idx="83414">
                  <c:v>2.4643137254901957</c:v>
                </c:pt>
                <c:pt idx="83415">
                  <c:v>2.4643137254901957</c:v>
                </c:pt>
                <c:pt idx="83416">
                  <c:v>2.4643137254901957</c:v>
                </c:pt>
                <c:pt idx="83417">
                  <c:v>2.4643137254901957</c:v>
                </c:pt>
                <c:pt idx="83418">
                  <c:v>2.4643137254901957</c:v>
                </c:pt>
                <c:pt idx="83419">
                  <c:v>2.4643137254901957</c:v>
                </c:pt>
                <c:pt idx="83420">
                  <c:v>2.4643137254901957</c:v>
                </c:pt>
                <c:pt idx="83421">
                  <c:v>2.4643137254901957</c:v>
                </c:pt>
                <c:pt idx="83422">
                  <c:v>2.4643137254901957</c:v>
                </c:pt>
                <c:pt idx="83423">
                  <c:v>2.4643137254901957</c:v>
                </c:pt>
                <c:pt idx="83424">
                  <c:v>2.4643137254901957</c:v>
                </c:pt>
                <c:pt idx="83425">
                  <c:v>2.4643137254901957</c:v>
                </c:pt>
                <c:pt idx="83426">
                  <c:v>2.4643137254901957</c:v>
                </c:pt>
                <c:pt idx="83427">
                  <c:v>2.4643137254901957</c:v>
                </c:pt>
                <c:pt idx="83428">
                  <c:v>2.6117647058823525</c:v>
                </c:pt>
                <c:pt idx="83429">
                  <c:v>2.6117647058823525</c:v>
                </c:pt>
                <c:pt idx="83430">
                  <c:v>2.6117647058823525</c:v>
                </c:pt>
                <c:pt idx="83431">
                  <c:v>2.6117647058823525</c:v>
                </c:pt>
                <c:pt idx="83432">
                  <c:v>2.6117647058823525</c:v>
                </c:pt>
                <c:pt idx="83433">
                  <c:v>2.6117647058823525</c:v>
                </c:pt>
                <c:pt idx="83434">
                  <c:v>2.6117647058823525</c:v>
                </c:pt>
                <c:pt idx="83435">
                  <c:v>2.6117647058823525</c:v>
                </c:pt>
                <c:pt idx="83436">
                  <c:v>2.6117647058823525</c:v>
                </c:pt>
                <c:pt idx="83437">
                  <c:v>2.6117647058823525</c:v>
                </c:pt>
                <c:pt idx="83438">
                  <c:v>2.6117647058823525</c:v>
                </c:pt>
                <c:pt idx="83439">
                  <c:v>2.6117647058823525</c:v>
                </c:pt>
                <c:pt idx="83440">
                  <c:v>2.6117647058823525</c:v>
                </c:pt>
                <c:pt idx="83441">
                  <c:v>2.6117647058823525</c:v>
                </c:pt>
                <c:pt idx="83442">
                  <c:v>2.6117647058823525</c:v>
                </c:pt>
                <c:pt idx="83443">
                  <c:v>2.6117647058823525</c:v>
                </c:pt>
                <c:pt idx="83444">
                  <c:v>2.6117647058823525</c:v>
                </c:pt>
                <c:pt idx="83445">
                  <c:v>2.6117647058823525</c:v>
                </c:pt>
                <c:pt idx="83446">
                  <c:v>2.6117647058823525</c:v>
                </c:pt>
                <c:pt idx="83447">
                  <c:v>2.6117647058823525</c:v>
                </c:pt>
                <c:pt idx="83448">
                  <c:v>2.6117647058823525</c:v>
                </c:pt>
                <c:pt idx="83449">
                  <c:v>2.6117647058823525</c:v>
                </c:pt>
                <c:pt idx="83450">
                  <c:v>2.6117647058823525</c:v>
                </c:pt>
                <c:pt idx="83451">
                  <c:v>2.6117647058823525</c:v>
                </c:pt>
                <c:pt idx="83452">
                  <c:v>2.6117647058823525</c:v>
                </c:pt>
                <c:pt idx="83453">
                  <c:v>2.6117647058823525</c:v>
                </c:pt>
                <c:pt idx="83454">
                  <c:v>2.6117647058823525</c:v>
                </c:pt>
                <c:pt idx="83455">
                  <c:v>2.6117647058823525</c:v>
                </c:pt>
                <c:pt idx="83456">
                  <c:v>2.6117647058823525</c:v>
                </c:pt>
                <c:pt idx="83457">
                  <c:v>2.6117647058823525</c:v>
                </c:pt>
                <c:pt idx="83458">
                  <c:v>2.6117647058823525</c:v>
                </c:pt>
                <c:pt idx="83459">
                  <c:v>2.6117647058823525</c:v>
                </c:pt>
                <c:pt idx="83460">
                  <c:v>2.6117647058823525</c:v>
                </c:pt>
                <c:pt idx="83461">
                  <c:v>2.6117647058823525</c:v>
                </c:pt>
                <c:pt idx="83462">
                  <c:v>2.6117647058823525</c:v>
                </c:pt>
                <c:pt idx="83463">
                  <c:v>2.6117647058823525</c:v>
                </c:pt>
                <c:pt idx="83464">
                  <c:v>2.6117647058823525</c:v>
                </c:pt>
                <c:pt idx="83465">
                  <c:v>2.6117647058823525</c:v>
                </c:pt>
                <c:pt idx="83466">
                  <c:v>2.6117647058823525</c:v>
                </c:pt>
                <c:pt idx="83467">
                  <c:v>2.6117647058823525</c:v>
                </c:pt>
                <c:pt idx="83468">
                  <c:v>2.6117647058823525</c:v>
                </c:pt>
                <c:pt idx="83469">
                  <c:v>2.6117647058823525</c:v>
                </c:pt>
                <c:pt idx="83470">
                  <c:v>2.6117647058823525</c:v>
                </c:pt>
                <c:pt idx="83471">
                  <c:v>2.6117647058823525</c:v>
                </c:pt>
                <c:pt idx="83472">
                  <c:v>2.6117647058823525</c:v>
                </c:pt>
                <c:pt idx="83473">
                  <c:v>2.4643137254901957</c:v>
                </c:pt>
                <c:pt idx="83474">
                  <c:v>2.4643137254901957</c:v>
                </c:pt>
                <c:pt idx="83475">
                  <c:v>2.4643137254901957</c:v>
                </c:pt>
                <c:pt idx="83476">
                  <c:v>2.4643137254901957</c:v>
                </c:pt>
                <c:pt idx="83477">
                  <c:v>2.4643137254901957</c:v>
                </c:pt>
                <c:pt idx="83478">
                  <c:v>2.4643137254901957</c:v>
                </c:pt>
                <c:pt idx="83479">
                  <c:v>2.4643137254901957</c:v>
                </c:pt>
                <c:pt idx="83480">
                  <c:v>2.4643137254901957</c:v>
                </c:pt>
                <c:pt idx="83481">
                  <c:v>2.4643137254901957</c:v>
                </c:pt>
                <c:pt idx="83482">
                  <c:v>2.4643137254901957</c:v>
                </c:pt>
                <c:pt idx="83483">
                  <c:v>2.4643137254901957</c:v>
                </c:pt>
                <c:pt idx="83484">
                  <c:v>2.4643137254901957</c:v>
                </c:pt>
                <c:pt idx="83485">
                  <c:v>2.4643137254901957</c:v>
                </c:pt>
                <c:pt idx="83486">
                  <c:v>2.4643137254901957</c:v>
                </c:pt>
                <c:pt idx="83487">
                  <c:v>2.4643137254901957</c:v>
                </c:pt>
                <c:pt idx="83488">
                  <c:v>2.4643137254901957</c:v>
                </c:pt>
                <c:pt idx="83489">
                  <c:v>2.4643137254901957</c:v>
                </c:pt>
                <c:pt idx="83490">
                  <c:v>2.4643137254901957</c:v>
                </c:pt>
                <c:pt idx="83491">
                  <c:v>2.4643137254901957</c:v>
                </c:pt>
                <c:pt idx="83492">
                  <c:v>2.4643137254901957</c:v>
                </c:pt>
                <c:pt idx="83493">
                  <c:v>2.4643137254901957</c:v>
                </c:pt>
                <c:pt idx="83494">
                  <c:v>2.4643137254901957</c:v>
                </c:pt>
                <c:pt idx="83495">
                  <c:v>2.4643137254901957</c:v>
                </c:pt>
                <c:pt idx="83496">
                  <c:v>2.4643137254901957</c:v>
                </c:pt>
                <c:pt idx="83497">
                  <c:v>2.4643137254901957</c:v>
                </c:pt>
                <c:pt idx="83498">
                  <c:v>2.4643137254901957</c:v>
                </c:pt>
                <c:pt idx="83499">
                  <c:v>2.4643137254901957</c:v>
                </c:pt>
                <c:pt idx="83500">
                  <c:v>2.4643137254901957</c:v>
                </c:pt>
                <c:pt idx="83501">
                  <c:v>2.4643137254901957</c:v>
                </c:pt>
                <c:pt idx="83502">
                  <c:v>2.4643137254901957</c:v>
                </c:pt>
                <c:pt idx="83503">
                  <c:v>2.4643137254901957</c:v>
                </c:pt>
                <c:pt idx="83504">
                  <c:v>2.4643137254901957</c:v>
                </c:pt>
                <c:pt idx="83505">
                  <c:v>2.4643137254901957</c:v>
                </c:pt>
                <c:pt idx="83506">
                  <c:v>2.4643137254901957</c:v>
                </c:pt>
                <c:pt idx="83507">
                  <c:v>2.4643137254901957</c:v>
                </c:pt>
                <c:pt idx="83508">
                  <c:v>2.4643137254901957</c:v>
                </c:pt>
                <c:pt idx="83509">
                  <c:v>2.4643137254901957</c:v>
                </c:pt>
                <c:pt idx="83510">
                  <c:v>2.4643137254901957</c:v>
                </c:pt>
                <c:pt idx="83511">
                  <c:v>2.4643137254901957</c:v>
                </c:pt>
                <c:pt idx="83512">
                  <c:v>2.4643137254901957</c:v>
                </c:pt>
                <c:pt idx="83513">
                  <c:v>2.4643137254901957</c:v>
                </c:pt>
                <c:pt idx="83514">
                  <c:v>2.4643137254901957</c:v>
                </c:pt>
                <c:pt idx="83515">
                  <c:v>2.4643137254901957</c:v>
                </c:pt>
                <c:pt idx="83516">
                  <c:v>2.4643137254901957</c:v>
                </c:pt>
                <c:pt idx="83517">
                  <c:v>2.4643137254901957</c:v>
                </c:pt>
                <c:pt idx="83518">
                  <c:v>2.4643137254901957</c:v>
                </c:pt>
                <c:pt idx="83519">
                  <c:v>2.4643137254901957</c:v>
                </c:pt>
                <c:pt idx="83520">
                  <c:v>2.4643137254901957</c:v>
                </c:pt>
                <c:pt idx="83521">
                  <c:v>2.4643137254901957</c:v>
                </c:pt>
                <c:pt idx="83522">
                  <c:v>2.4643137254901957</c:v>
                </c:pt>
                <c:pt idx="83523">
                  <c:v>2.4643137254901957</c:v>
                </c:pt>
                <c:pt idx="83524">
                  <c:v>2.4643137254901957</c:v>
                </c:pt>
                <c:pt idx="83525">
                  <c:v>2.6117647058823525</c:v>
                </c:pt>
                <c:pt idx="83526">
                  <c:v>2.6117647058823525</c:v>
                </c:pt>
                <c:pt idx="83527">
                  <c:v>2.6117647058823525</c:v>
                </c:pt>
                <c:pt idx="83528">
                  <c:v>2.6117647058823525</c:v>
                </c:pt>
                <c:pt idx="83529">
                  <c:v>2.6117647058823525</c:v>
                </c:pt>
                <c:pt idx="83530">
                  <c:v>2.6117647058823525</c:v>
                </c:pt>
                <c:pt idx="83531">
                  <c:v>2.6117647058823525</c:v>
                </c:pt>
                <c:pt idx="83532">
                  <c:v>2.6117647058823525</c:v>
                </c:pt>
                <c:pt idx="83533">
                  <c:v>2.6117647058823525</c:v>
                </c:pt>
                <c:pt idx="83534">
                  <c:v>2.6117647058823525</c:v>
                </c:pt>
                <c:pt idx="83535">
                  <c:v>2.6117647058823525</c:v>
                </c:pt>
                <c:pt idx="83536">
                  <c:v>2.6117647058823525</c:v>
                </c:pt>
                <c:pt idx="83537">
                  <c:v>2.6117647058823525</c:v>
                </c:pt>
                <c:pt idx="83538">
                  <c:v>2.6117647058823525</c:v>
                </c:pt>
                <c:pt idx="83539">
                  <c:v>2.6117647058823525</c:v>
                </c:pt>
                <c:pt idx="83540">
                  <c:v>2.6117647058823525</c:v>
                </c:pt>
                <c:pt idx="83541">
                  <c:v>2.6117647058823525</c:v>
                </c:pt>
                <c:pt idx="83542">
                  <c:v>2.6117647058823525</c:v>
                </c:pt>
                <c:pt idx="83543">
                  <c:v>2.6117647058823525</c:v>
                </c:pt>
                <c:pt idx="83544">
                  <c:v>2.6117647058823525</c:v>
                </c:pt>
                <c:pt idx="83545">
                  <c:v>2.6117647058823525</c:v>
                </c:pt>
                <c:pt idx="83546">
                  <c:v>2.6117647058823525</c:v>
                </c:pt>
                <c:pt idx="83547">
                  <c:v>2.6117647058823525</c:v>
                </c:pt>
                <c:pt idx="83548">
                  <c:v>2.6117647058823525</c:v>
                </c:pt>
                <c:pt idx="83549">
                  <c:v>2.6117647058823525</c:v>
                </c:pt>
                <c:pt idx="83550">
                  <c:v>2.6117647058823525</c:v>
                </c:pt>
                <c:pt idx="83551">
                  <c:v>2.6117647058823525</c:v>
                </c:pt>
                <c:pt idx="83552">
                  <c:v>2.6117647058823525</c:v>
                </c:pt>
                <c:pt idx="83553">
                  <c:v>2.6117647058823525</c:v>
                </c:pt>
                <c:pt idx="83554">
                  <c:v>2.6117647058823525</c:v>
                </c:pt>
                <c:pt idx="83555">
                  <c:v>2.6117647058823525</c:v>
                </c:pt>
                <c:pt idx="83556">
                  <c:v>2.6117647058823525</c:v>
                </c:pt>
                <c:pt idx="83557">
                  <c:v>2.6117647058823525</c:v>
                </c:pt>
                <c:pt idx="83558">
                  <c:v>2.6117647058823525</c:v>
                </c:pt>
                <c:pt idx="83559">
                  <c:v>2.6117647058823525</c:v>
                </c:pt>
                <c:pt idx="83560">
                  <c:v>2.6117647058823525</c:v>
                </c:pt>
                <c:pt idx="83561">
                  <c:v>2.6117647058823525</c:v>
                </c:pt>
                <c:pt idx="83562">
                  <c:v>2.6117647058823525</c:v>
                </c:pt>
                <c:pt idx="83563">
                  <c:v>2.6117647058823525</c:v>
                </c:pt>
                <c:pt idx="83564">
                  <c:v>2.6117647058823525</c:v>
                </c:pt>
                <c:pt idx="83565">
                  <c:v>2.4643137254901957</c:v>
                </c:pt>
                <c:pt idx="83566">
                  <c:v>2.4643137254901957</c:v>
                </c:pt>
                <c:pt idx="83567">
                  <c:v>2.4643137254901957</c:v>
                </c:pt>
                <c:pt idx="83568">
                  <c:v>2.4643137254901957</c:v>
                </c:pt>
                <c:pt idx="83569">
                  <c:v>2.4643137254901957</c:v>
                </c:pt>
                <c:pt idx="83570">
                  <c:v>2.4643137254901957</c:v>
                </c:pt>
                <c:pt idx="83571">
                  <c:v>2.4643137254901957</c:v>
                </c:pt>
                <c:pt idx="83572">
                  <c:v>2.4643137254901957</c:v>
                </c:pt>
                <c:pt idx="83573">
                  <c:v>2.4643137254901957</c:v>
                </c:pt>
                <c:pt idx="83574">
                  <c:v>2.4643137254901957</c:v>
                </c:pt>
                <c:pt idx="83575">
                  <c:v>2.4643137254901957</c:v>
                </c:pt>
                <c:pt idx="83576">
                  <c:v>2.4643137254901957</c:v>
                </c:pt>
                <c:pt idx="83577">
                  <c:v>2.4643137254901957</c:v>
                </c:pt>
                <c:pt idx="83578">
                  <c:v>2.4643137254901957</c:v>
                </c:pt>
                <c:pt idx="83579">
                  <c:v>2.4643137254901957</c:v>
                </c:pt>
                <c:pt idx="83580">
                  <c:v>2.4643137254901957</c:v>
                </c:pt>
                <c:pt idx="83581">
                  <c:v>2.4643137254901957</c:v>
                </c:pt>
                <c:pt idx="83582">
                  <c:v>2.4643137254901957</c:v>
                </c:pt>
                <c:pt idx="83583">
                  <c:v>2.4643137254901957</c:v>
                </c:pt>
                <c:pt idx="83584">
                  <c:v>2.4643137254901957</c:v>
                </c:pt>
                <c:pt idx="83585">
                  <c:v>2.4643137254901957</c:v>
                </c:pt>
                <c:pt idx="83586">
                  <c:v>2.4643137254901957</c:v>
                </c:pt>
                <c:pt idx="83587">
                  <c:v>2.4643137254901957</c:v>
                </c:pt>
                <c:pt idx="83588">
                  <c:v>2.4643137254901957</c:v>
                </c:pt>
                <c:pt idx="83589">
                  <c:v>2.4643137254901957</c:v>
                </c:pt>
                <c:pt idx="83590">
                  <c:v>2.4643137254901957</c:v>
                </c:pt>
                <c:pt idx="83591">
                  <c:v>2.4643137254901957</c:v>
                </c:pt>
                <c:pt idx="83592">
                  <c:v>2.4643137254901957</c:v>
                </c:pt>
                <c:pt idx="83593">
                  <c:v>2.4643137254901957</c:v>
                </c:pt>
                <c:pt idx="83594">
                  <c:v>2.4643137254901957</c:v>
                </c:pt>
                <c:pt idx="83595">
                  <c:v>2.4643137254901957</c:v>
                </c:pt>
                <c:pt idx="83596">
                  <c:v>2.4643137254901957</c:v>
                </c:pt>
                <c:pt idx="83597">
                  <c:v>2.4643137254901957</c:v>
                </c:pt>
                <c:pt idx="83598">
                  <c:v>2.4643137254901957</c:v>
                </c:pt>
                <c:pt idx="83599">
                  <c:v>2.4643137254901957</c:v>
                </c:pt>
                <c:pt idx="83600">
                  <c:v>2.4643137254901957</c:v>
                </c:pt>
                <c:pt idx="83601">
                  <c:v>2.4643137254901957</c:v>
                </c:pt>
                <c:pt idx="83602">
                  <c:v>2.4643137254901957</c:v>
                </c:pt>
                <c:pt idx="83603">
                  <c:v>2.4643137254901957</c:v>
                </c:pt>
                <c:pt idx="83604">
                  <c:v>2.4643137254901957</c:v>
                </c:pt>
                <c:pt idx="83605">
                  <c:v>2.4643137254901957</c:v>
                </c:pt>
                <c:pt idx="83606">
                  <c:v>2.4643137254901957</c:v>
                </c:pt>
                <c:pt idx="83607">
                  <c:v>2.4643137254901957</c:v>
                </c:pt>
                <c:pt idx="83608">
                  <c:v>2.4643137254901957</c:v>
                </c:pt>
                <c:pt idx="83609">
                  <c:v>2.4643137254901957</c:v>
                </c:pt>
                <c:pt idx="83610">
                  <c:v>2.4643137254901957</c:v>
                </c:pt>
                <c:pt idx="83611">
                  <c:v>2.4643137254901957</c:v>
                </c:pt>
                <c:pt idx="83612">
                  <c:v>2.4643137254901957</c:v>
                </c:pt>
                <c:pt idx="83613">
                  <c:v>2.4643137254901957</c:v>
                </c:pt>
                <c:pt idx="83614">
                  <c:v>2.4643137254901957</c:v>
                </c:pt>
                <c:pt idx="83615">
                  <c:v>2.4643137254901957</c:v>
                </c:pt>
                <c:pt idx="83616">
                  <c:v>2.4643137254901957</c:v>
                </c:pt>
                <c:pt idx="83617">
                  <c:v>2.4643137254901957</c:v>
                </c:pt>
                <c:pt idx="83618">
                  <c:v>2.4643137254901957</c:v>
                </c:pt>
                <c:pt idx="83619">
                  <c:v>2.4643137254901957</c:v>
                </c:pt>
                <c:pt idx="83620">
                  <c:v>2.4643137254901957</c:v>
                </c:pt>
                <c:pt idx="83621">
                  <c:v>2.4643137254901957</c:v>
                </c:pt>
                <c:pt idx="83622">
                  <c:v>2.6117647058823525</c:v>
                </c:pt>
                <c:pt idx="83623">
                  <c:v>2.6117647058823525</c:v>
                </c:pt>
                <c:pt idx="83624">
                  <c:v>2.6117647058823525</c:v>
                </c:pt>
                <c:pt idx="83625">
                  <c:v>2.6117647058823525</c:v>
                </c:pt>
                <c:pt idx="83626">
                  <c:v>2.6117647058823525</c:v>
                </c:pt>
                <c:pt idx="83627">
                  <c:v>2.6117647058823525</c:v>
                </c:pt>
                <c:pt idx="83628">
                  <c:v>2.6117647058823525</c:v>
                </c:pt>
                <c:pt idx="83629">
                  <c:v>2.6117647058823525</c:v>
                </c:pt>
                <c:pt idx="83630">
                  <c:v>2.6117647058823525</c:v>
                </c:pt>
                <c:pt idx="83631">
                  <c:v>2.6117647058823525</c:v>
                </c:pt>
                <c:pt idx="83632">
                  <c:v>2.6117647058823525</c:v>
                </c:pt>
                <c:pt idx="83633">
                  <c:v>2.6117647058823525</c:v>
                </c:pt>
                <c:pt idx="83634">
                  <c:v>2.6117647058823525</c:v>
                </c:pt>
                <c:pt idx="83635">
                  <c:v>2.6117647058823525</c:v>
                </c:pt>
                <c:pt idx="83636">
                  <c:v>2.6117647058823525</c:v>
                </c:pt>
                <c:pt idx="83637">
                  <c:v>2.6117647058823525</c:v>
                </c:pt>
                <c:pt idx="83638">
                  <c:v>2.6117647058823525</c:v>
                </c:pt>
                <c:pt idx="83639">
                  <c:v>2.6117647058823525</c:v>
                </c:pt>
                <c:pt idx="83640">
                  <c:v>2.6117647058823525</c:v>
                </c:pt>
                <c:pt idx="83641">
                  <c:v>2.6117647058823525</c:v>
                </c:pt>
                <c:pt idx="83642">
                  <c:v>2.6117647058823525</c:v>
                </c:pt>
                <c:pt idx="83643">
                  <c:v>2.6117647058823525</c:v>
                </c:pt>
                <c:pt idx="83644">
                  <c:v>2.6117647058823525</c:v>
                </c:pt>
                <c:pt idx="83645">
                  <c:v>2.6117647058823525</c:v>
                </c:pt>
                <c:pt idx="83646">
                  <c:v>2.6117647058823525</c:v>
                </c:pt>
                <c:pt idx="83647">
                  <c:v>2.6117647058823525</c:v>
                </c:pt>
                <c:pt idx="83648">
                  <c:v>2.6117647058823525</c:v>
                </c:pt>
                <c:pt idx="83649">
                  <c:v>2.6117647058823525</c:v>
                </c:pt>
                <c:pt idx="83650">
                  <c:v>2.6117647058823525</c:v>
                </c:pt>
                <c:pt idx="83651">
                  <c:v>2.6117647058823525</c:v>
                </c:pt>
                <c:pt idx="83652">
                  <c:v>2.6117647058823525</c:v>
                </c:pt>
                <c:pt idx="83653">
                  <c:v>2.6117647058823525</c:v>
                </c:pt>
                <c:pt idx="83654">
                  <c:v>2.6117647058823525</c:v>
                </c:pt>
                <c:pt idx="83655">
                  <c:v>2.6117647058823525</c:v>
                </c:pt>
                <c:pt idx="83656">
                  <c:v>2.6117647058823525</c:v>
                </c:pt>
                <c:pt idx="83657">
                  <c:v>2.6117647058823525</c:v>
                </c:pt>
                <c:pt idx="83658">
                  <c:v>2.6117647058823525</c:v>
                </c:pt>
                <c:pt idx="83659">
                  <c:v>2.6117647058823525</c:v>
                </c:pt>
                <c:pt idx="83660">
                  <c:v>2.6117647058823525</c:v>
                </c:pt>
                <c:pt idx="83661">
                  <c:v>2.6117647058823525</c:v>
                </c:pt>
                <c:pt idx="83662">
                  <c:v>2.4643137254901957</c:v>
                </c:pt>
                <c:pt idx="83663">
                  <c:v>2.4643137254901957</c:v>
                </c:pt>
                <c:pt idx="83664">
                  <c:v>2.4643137254901957</c:v>
                </c:pt>
                <c:pt idx="83665">
                  <c:v>2.4643137254901957</c:v>
                </c:pt>
                <c:pt idx="83666">
                  <c:v>2.4643137254901957</c:v>
                </c:pt>
                <c:pt idx="83667">
                  <c:v>2.4643137254901957</c:v>
                </c:pt>
                <c:pt idx="83668">
                  <c:v>2.4643137254901957</c:v>
                </c:pt>
                <c:pt idx="83669">
                  <c:v>2.4643137254901957</c:v>
                </c:pt>
                <c:pt idx="83670">
                  <c:v>2.4643137254901957</c:v>
                </c:pt>
                <c:pt idx="83671">
                  <c:v>2.4643137254901957</c:v>
                </c:pt>
                <c:pt idx="83672">
                  <c:v>2.4643137254901957</c:v>
                </c:pt>
                <c:pt idx="83673">
                  <c:v>2.4643137254901957</c:v>
                </c:pt>
                <c:pt idx="83674">
                  <c:v>2.4643137254901957</c:v>
                </c:pt>
                <c:pt idx="83675">
                  <c:v>2.4643137254901957</c:v>
                </c:pt>
                <c:pt idx="83676">
                  <c:v>2.4643137254901957</c:v>
                </c:pt>
                <c:pt idx="83677">
                  <c:v>2.4643137254901957</c:v>
                </c:pt>
                <c:pt idx="83678">
                  <c:v>2.4643137254901957</c:v>
                </c:pt>
                <c:pt idx="83679">
                  <c:v>2.4643137254901957</c:v>
                </c:pt>
                <c:pt idx="83680">
                  <c:v>2.4643137254901957</c:v>
                </c:pt>
                <c:pt idx="83681">
                  <c:v>2.4643137254901957</c:v>
                </c:pt>
                <c:pt idx="83682">
                  <c:v>2.4643137254901957</c:v>
                </c:pt>
                <c:pt idx="83683">
                  <c:v>2.4643137254901957</c:v>
                </c:pt>
                <c:pt idx="83684">
                  <c:v>2.4643137254901957</c:v>
                </c:pt>
                <c:pt idx="83685">
                  <c:v>2.4643137254901957</c:v>
                </c:pt>
                <c:pt idx="83686">
                  <c:v>2.4643137254901957</c:v>
                </c:pt>
                <c:pt idx="83687">
                  <c:v>2.4643137254901957</c:v>
                </c:pt>
                <c:pt idx="83688">
                  <c:v>2.4643137254901957</c:v>
                </c:pt>
                <c:pt idx="83689">
                  <c:v>2.4643137254901957</c:v>
                </c:pt>
                <c:pt idx="83690">
                  <c:v>2.4643137254901957</c:v>
                </c:pt>
                <c:pt idx="83691">
                  <c:v>2.4643137254901957</c:v>
                </c:pt>
                <c:pt idx="83692">
                  <c:v>2.4643137254901957</c:v>
                </c:pt>
                <c:pt idx="83693">
                  <c:v>2.4643137254901957</c:v>
                </c:pt>
                <c:pt idx="83694">
                  <c:v>2.4643137254901957</c:v>
                </c:pt>
                <c:pt idx="83695">
                  <c:v>2.4643137254901957</c:v>
                </c:pt>
                <c:pt idx="83696">
                  <c:v>2.4643137254901957</c:v>
                </c:pt>
                <c:pt idx="83697">
                  <c:v>2.4643137254901957</c:v>
                </c:pt>
                <c:pt idx="83698">
                  <c:v>2.4643137254901957</c:v>
                </c:pt>
                <c:pt idx="83699">
                  <c:v>2.4643137254901957</c:v>
                </c:pt>
                <c:pt idx="83700">
                  <c:v>2.4643137254901957</c:v>
                </c:pt>
                <c:pt idx="83701">
                  <c:v>2.4643137254901957</c:v>
                </c:pt>
                <c:pt idx="83702">
                  <c:v>2.4643137254901957</c:v>
                </c:pt>
                <c:pt idx="83703">
                  <c:v>2.4643137254901957</c:v>
                </c:pt>
                <c:pt idx="83704">
                  <c:v>2.4643137254901957</c:v>
                </c:pt>
                <c:pt idx="83705">
                  <c:v>2.4643137254901957</c:v>
                </c:pt>
                <c:pt idx="83706">
                  <c:v>2.4643137254901957</c:v>
                </c:pt>
                <c:pt idx="83707">
                  <c:v>2.4643137254901957</c:v>
                </c:pt>
                <c:pt idx="83708">
                  <c:v>2.4643137254901957</c:v>
                </c:pt>
                <c:pt idx="83709">
                  <c:v>2.4643137254901957</c:v>
                </c:pt>
                <c:pt idx="83710">
                  <c:v>2.4643137254901957</c:v>
                </c:pt>
                <c:pt idx="83711">
                  <c:v>2.4643137254901957</c:v>
                </c:pt>
                <c:pt idx="83712">
                  <c:v>2.4643137254901957</c:v>
                </c:pt>
                <c:pt idx="83713">
                  <c:v>2.4643137254901957</c:v>
                </c:pt>
                <c:pt idx="83714">
                  <c:v>2.4643137254901957</c:v>
                </c:pt>
                <c:pt idx="83715">
                  <c:v>2.4643137254901957</c:v>
                </c:pt>
                <c:pt idx="83716">
                  <c:v>2.6117647058823525</c:v>
                </c:pt>
                <c:pt idx="83717">
                  <c:v>2.6117647058823525</c:v>
                </c:pt>
                <c:pt idx="83718">
                  <c:v>2.6117647058823525</c:v>
                </c:pt>
                <c:pt idx="83719">
                  <c:v>2.6117647058823525</c:v>
                </c:pt>
                <c:pt idx="83720">
                  <c:v>2.6117647058823525</c:v>
                </c:pt>
                <c:pt idx="83721">
                  <c:v>2.6117647058823525</c:v>
                </c:pt>
                <c:pt idx="83722">
                  <c:v>2.6117647058823525</c:v>
                </c:pt>
                <c:pt idx="83723">
                  <c:v>2.6117647058823525</c:v>
                </c:pt>
                <c:pt idx="83724">
                  <c:v>2.6117647058823525</c:v>
                </c:pt>
                <c:pt idx="83725">
                  <c:v>2.6117647058823525</c:v>
                </c:pt>
                <c:pt idx="83726">
                  <c:v>2.6117647058823525</c:v>
                </c:pt>
                <c:pt idx="83727">
                  <c:v>2.6117647058823525</c:v>
                </c:pt>
                <c:pt idx="83728">
                  <c:v>2.6117647058823525</c:v>
                </c:pt>
                <c:pt idx="83729">
                  <c:v>2.6117647058823525</c:v>
                </c:pt>
                <c:pt idx="83730">
                  <c:v>2.6117647058823525</c:v>
                </c:pt>
                <c:pt idx="83731">
                  <c:v>2.6117647058823525</c:v>
                </c:pt>
                <c:pt idx="83732">
                  <c:v>2.6117647058823525</c:v>
                </c:pt>
                <c:pt idx="83733">
                  <c:v>2.6117647058823525</c:v>
                </c:pt>
                <c:pt idx="83734">
                  <c:v>2.6117647058823525</c:v>
                </c:pt>
                <c:pt idx="83735">
                  <c:v>2.6117647058823525</c:v>
                </c:pt>
                <c:pt idx="83736">
                  <c:v>2.6117647058823525</c:v>
                </c:pt>
                <c:pt idx="83737">
                  <c:v>2.6117647058823525</c:v>
                </c:pt>
                <c:pt idx="83738">
                  <c:v>2.6117647058823525</c:v>
                </c:pt>
                <c:pt idx="83739">
                  <c:v>2.6117647058823525</c:v>
                </c:pt>
                <c:pt idx="83740">
                  <c:v>2.6117647058823525</c:v>
                </c:pt>
                <c:pt idx="83741">
                  <c:v>2.6117647058823525</c:v>
                </c:pt>
                <c:pt idx="83742">
                  <c:v>2.6117647058823525</c:v>
                </c:pt>
                <c:pt idx="83743">
                  <c:v>2.6117647058823525</c:v>
                </c:pt>
                <c:pt idx="83744">
                  <c:v>2.6117647058823525</c:v>
                </c:pt>
                <c:pt idx="83745">
                  <c:v>2.6117647058823525</c:v>
                </c:pt>
                <c:pt idx="83746">
                  <c:v>2.6117647058823525</c:v>
                </c:pt>
                <c:pt idx="83747">
                  <c:v>2.6117647058823525</c:v>
                </c:pt>
                <c:pt idx="83748">
                  <c:v>2.6117647058823525</c:v>
                </c:pt>
                <c:pt idx="83749">
                  <c:v>2.6117647058823525</c:v>
                </c:pt>
                <c:pt idx="83750">
                  <c:v>2.6117647058823525</c:v>
                </c:pt>
                <c:pt idx="83751">
                  <c:v>2.6117647058823525</c:v>
                </c:pt>
                <c:pt idx="83752">
                  <c:v>2.6117647058823525</c:v>
                </c:pt>
                <c:pt idx="83753">
                  <c:v>2.6117647058823525</c:v>
                </c:pt>
                <c:pt idx="83754">
                  <c:v>2.6117647058823525</c:v>
                </c:pt>
                <c:pt idx="83755">
                  <c:v>2.6117647058823525</c:v>
                </c:pt>
                <c:pt idx="83756">
                  <c:v>2.6117647058823525</c:v>
                </c:pt>
                <c:pt idx="83757">
                  <c:v>2.6117647058823525</c:v>
                </c:pt>
                <c:pt idx="83758">
                  <c:v>2.6117647058823525</c:v>
                </c:pt>
                <c:pt idx="83759">
                  <c:v>2.4643137254901957</c:v>
                </c:pt>
                <c:pt idx="83760">
                  <c:v>2.4643137254901957</c:v>
                </c:pt>
                <c:pt idx="83761">
                  <c:v>2.4643137254901957</c:v>
                </c:pt>
                <c:pt idx="83762">
                  <c:v>2.4643137254901957</c:v>
                </c:pt>
                <c:pt idx="83763">
                  <c:v>2.4643137254901957</c:v>
                </c:pt>
                <c:pt idx="83764">
                  <c:v>2.4643137254901957</c:v>
                </c:pt>
                <c:pt idx="83765">
                  <c:v>2.4643137254901957</c:v>
                </c:pt>
                <c:pt idx="83766">
                  <c:v>2.4643137254901957</c:v>
                </c:pt>
                <c:pt idx="83767">
                  <c:v>2.4643137254901957</c:v>
                </c:pt>
                <c:pt idx="83768">
                  <c:v>2.4643137254901957</c:v>
                </c:pt>
                <c:pt idx="83769">
                  <c:v>2.4643137254901957</c:v>
                </c:pt>
                <c:pt idx="83770">
                  <c:v>2.4643137254901957</c:v>
                </c:pt>
                <c:pt idx="83771">
                  <c:v>2.4643137254901957</c:v>
                </c:pt>
                <c:pt idx="83772">
                  <c:v>2.4643137254901957</c:v>
                </c:pt>
                <c:pt idx="83773">
                  <c:v>2.4643137254901957</c:v>
                </c:pt>
                <c:pt idx="83774">
                  <c:v>2.4643137254901957</c:v>
                </c:pt>
                <c:pt idx="83775">
                  <c:v>2.4643137254901957</c:v>
                </c:pt>
                <c:pt idx="83776">
                  <c:v>2.4643137254901957</c:v>
                </c:pt>
                <c:pt idx="83777">
                  <c:v>2.4643137254901957</c:v>
                </c:pt>
                <c:pt idx="83778">
                  <c:v>2.4643137254901957</c:v>
                </c:pt>
                <c:pt idx="83779">
                  <c:v>2.4643137254901957</c:v>
                </c:pt>
                <c:pt idx="83780">
                  <c:v>2.4643137254901957</c:v>
                </c:pt>
                <c:pt idx="83781">
                  <c:v>2.4643137254901957</c:v>
                </c:pt>
                <c:pt idx="83782">
                  <c:v>2.4643137254901957</c:v>
                </c:pt>
                <c:pt idx="83783">
                  <c:v>2.4643137254901957</c:v>
                </c:pt>
                <c:pt idx="83784">
                  <c:v>2.4643137254901957</c:v>
                </c:pt>
                <c:pt idx="83785">
                  <c:v>2.4643137254901957</c:v>
                </c:pt>
                <c:pt idx="83786">
                  <c:v>2.4643137254901957</c:v>
                </c:pt>
                <c:pt idx="83787">
                  <c:v>2.4643137254901957</c:v>
                </c:pt>
                <c:pt idx="83788">
                  <c:v>2.4643137254901957</c:v>
                </c:pt>
                <c:pt idx="83789">
                  <c:v>2.4643137254901957</c:v>
                </c:pt>
                <c:pt idx="83790">
                  <c:v>2.4643137254901957</c:v>
                </c:pt>
                <c:pt idx="83791">
                  <c:v>2.4643137254901957</c:v>
                </c:pt>
                <c:pt idx="83792">
                  <c:v>2.4643137254901957</c:v>
                </c:pt>
                <c:pt idx="83793">
                  <c:v>2.4643137254901957</c:v>
                </c:pt>
                <c:pt idx="83794">
                  <c:v>2.4643137254901957</c:v>
                </c:pt>
                <c:pt idx="83795">
                  <c:v>2.4643137254901957</c:v>
                </c:pt>
                <c:pt idx="83796">
                  <c:v>2.4643137254901957</c:v>
                </c:pt>
                <c:pt idx="83797">
                  <c:v>2.4643137254901957</c:v>
                </c:pt>
                <c:pt idx="83798">
                  <c:v>2.4643137254901957</c:v>
                </c:pt>
                <c:pt idx="83799">
                  <c:v>2.4643137254901957</c:v>
                </c:pt>
                <c:pt idx="83800">
                  <c:v>2.4643137254901957</c:v>
                </c:pt>
                <c:pt idx="83801">
                  <c:v>2.4643137254901957</c:v>
                </c:pt>
                <c:pt idx="83802">
                  <c:v>2.4643137254901957</c:v>
                </c:pt>
                <c:pt idx="83803">
                  <c:v>2.4643137254901957</c:v>
                </c:pt>
                <c:pt idx="83804">
                  <c:v>2.4643137254901957</c:v>
                </c:pt>
                <c:pt idx="83805">
                  <c:v>2.4643137254901957</c:v>
                </c:pt>
                <c:pt idx="83806">
                  <c:v>2.4643137254901957</c:v>
                </c:pt>
                <c:pt idx="83807">
                  <c:v>2.4643137254901957</c:v>
                </c:pt>
                <c:pt idx="83808">
                  <c:v>2.4643137254901957</c:v>
                </c:pt>
                <c:pt idx="83809">
                  <c:v>2.4643137254901957</c:v>
                </c:pt>
                <c:pt idx="83810">
                  <c:v>2.4643137254901957</c:v>
                </c:pt>
                <c:pt idx="83811">
                  <c:v>2.6117647058823525</c:v>
                </c:pt>
                <c:pt idx="83812">
                  <c:v>2.6117647058823525</c:v>
                </c:pt>
                <c:pt idx="83813">
                  <c:v>2.6117647058823525</c:v>
                </c:pt>
                <c:pt idx="83814">
                  <c:v>2.6117647058823525</c:v>
                </c:pt>
                <c:pt idx="83815">
                  <c:v>2.6117647058823525</c:v>
                </c:pt>
                <c:pt idx="83816">
                  <c:v>2.6117647058823525</c:v>
                </c:pt>
                <c:pt idx="83817">
                  <c:v>2.6117647058823525</c:v>
                </c:pt>
                <c:pt idx="83818">
                  <c:v>2.6117647058823525</c:v>
                </c:pt>
                <c:pt idx="83819">
                  <c:v>2.6117647058823525</c:v>
                </c:pt>
                <c:pt idx="83820">
                  <c:v>2.6117647058823525</c:v>
                </c:pt>
                <c:pt idx="83821">
                  <c:v>2.6117647058823525</c:v>
                </c:pt>
                <c:pt idx="83822">
                  <c:v>2.6117647058823525</c:v>
                </c:pt>
                <c:pt idx="83823">
                  <c:v>2.6117647058823525</c:v>
                </c:pt>
                <c:pt idx="83824">
                  <c:v>2.6117647058823525</c:v>
                </c:pt>
                <c:pt idx="83825">
                  <c:v>2.6117647058823525</c:v>
                </c:pt>
                <c:pt idx="83826">
                  <c:v>2.6117647058823525</c:v>
                </c:pt>
                <c:pt idx="83827">
                  <c:v>2.6117647058823525</c:v>
                </c:pt>
                <c:pt idx="83828">
                  <c:v>2.6117647058823525</c:v>
                </c:pt>
                <c:pt idx="83829">
                  <c:v>2.6117647058823525</c:v>
                </c:pt>
                <c:pt idx="83830">
                  <c:v>2.6117647058823525</c:v>
                </c:pt>
                <c:pt idx="83831">
                  <c:v>2.6117647058823525</c:v>
                </c:pt>
                <c:pt idx="83832">
                  <c:v>2.6117647058823525</c:v>
                </c:pt>
                <c:pt idx="83833">
                  <c:v>2.6117647058823525</c:v>
                </c:pt>
                <c:pt idx="83834">
                  <c:v>2.6117647058823525</c:v>
                </c:pt>
                <c:pt idx="83835">
                  <c:v>2.6117647058823525</c:v>
                </c:pt>
                <c:pt idx="83836">
                  <c:v>2.6117647058823525</c:v>
                </c:pt>
                <c:pt idx="83837">
                  <c:v>2.6117647058823525</c:v>
                </c:pt>
                <c:pt idx="83838">
                  <c:v>2.6117647058823525</c:v>
                </c:pt>
                <c:pt idx="83839">
                  <c:v>2.6117647058823525</c:v>
                </c:pt>
                <c:pt idx="83840">
                  <c:v>2.6117647058823525</c:v>
                </c:pt>
                <c:pt idx="83841">
                  <c:v>2.6117647058823525</c:v>
                </c:pt>
                <c:pt idx="83842">
                  <c:v>2.6117647058823525</c:v>
                </c:pt>
                <c:pt idx="83843">
                  <c:v>2.6117647058823525</c:v>
                </c:pt>
                <c:pt idx="83844">
                  <c:v>2.6117647058823525</c:v>
                </c:pt>
                <c:pt idx="83845">
                  <c:v>2.6117647058823525</c:v>
                </c:pt>
                <c:pt idx="83846">
                  <c:v>2.6117647058823525</c:v>
                </c:pt>
                <c:pt idx="83847">
                  <c:v>2.6117647058823525</c:v>
                </c:pt>
                <c:pt idx="83848">
                  <c:v>2.6117647058823525</c:v>
                </c:pt>
                <c:pt idx="83849">
                  <c:v>2.6117647058823525</c:v>
                </c:pt>
                <c:pt idx="83850">
                  <c:v>2.6117647058823525</c:v>
                </c:pt>
                <c:pt idx="83851">
                  <c:v>2.6117647058823525</c:v>
                </c:pt>
                <c:pt idx="83852">
                  <c:v>2.6117647058823525</c:v>
                </c:pt>
                <c:pt idx="83853">
                  <c:v>2.4643137254901957</c:v>
                </c:pt>
                <c:pt idx="83854">
                  <c:v>2.4643137254901957</c:v>
                </c:pt>
                <c:pt idx="83855">
                  <c:v>2.4643137254901957</c:v>
                </c:pt>
                <c:pt idx="83856">
                  <c:v>2.4643137254901957</c:v>
                </c:pt>
                <c:pt idx="83857">
                  <c:v>2.4643137254901957</c:v>
                </c:pt>
                <c:pt idx="83858">
                  <c:v>2.4643137254901957</c:v>
                </c:pt>
                <c:pt idx="83859">
                  <c:v>2.4643137254901957</c:v>
                </c:pt>
                <c:pt idx="83860">
                  <c:v>2.4643137254901957</c:v>
                </c:pt>
                <c:pt idx="83861">
                  <c:v>2.4643137254901957</c:v>
                </c:pt>
                <c:pt idx="83862">
                  <c:v>2.4643137254901957</c:v>
                </c:pt>
                <c:pt idx="83863">
                  <c:v>2.4643137254901957</c:v>
                </c:pt>
                <c:pt idx="83864">
                  <c:v>2.4643137254901957</c:v>
                </c:pt>
                <c:pt idx="83865">
                  <c:v>2.4643137254901957</c:v>
                </c:pt>
                <c:pt idx="83866">
                  <c:v>2.4643137254901957</c:v>
                </c:pt>
                <c:pt idx="83867">
                  <c:v>2.4643137254901957</c:v>
                </c:pt>
                <c:pt idx="83868">
                  <c:v>2.4643137254901957</c:v>
                </c:pt>
                <c:pt idx="83869">
                  <c:v>2.4643137254901957</c:v>
                </c:pt>
                <c:pt idx="83870">
                  <c:v>2.4643137254901957</c:v>
                </c:pt>
                <c:pt idx="83871">
                  <c:v>2.4643137254901957</c:v>
                </c:pt>
                <c:pt idx="83872">
                  <c:v>2.4643137254901957</c:v>
                </c:pt>
                <c:pt idx="83873">
                  <c:v>2.4643137254901957</c:v>
                </c:pt>
                <c:pt idx="83874">
                  <c:v>2.4643137254901957</c:v>
                </c:pt>
                <c:pt idx="83875">
                  <c:v>2.4643137254901957</c:v>
                </c:pt>
                <c:pt idx="83876">
                  <c:v>2.4643137254901957</c:v>
                </c:pt>
                <c:pt idx="83877">
                  <c:v>2.4643137254901957</c:v>
                </c:pt>
                <c:pt idx="83878">
                  <c:v>2.4643137254901957</c:v>
                </c:pt>
                <c:pt idx="83879">
                  <c:v>2.4643137254901957</c:v>
                </c:pt>
                <c:pt idx="83880">
                  <c:v>2.4643137254901957</c:v>
                </c:pt>
                <c:pt idx="83881">
                  <c:v>2.4643137254901957</c:v>
                </c:pt>
                <c:pt idx="83882">
                  <c:v>2.4643137254901957</c:v>
                </c:pt>
                <c:pt idx="83883">
                  <c:v>2.4643137254901957</c:v>
                </c:pt>
                <c:pt idx="83884">
                  <c:v>2.4643137254901957</c:v>
                </c:pt>
                <c:pt idx="83885">
                  <c:v>2.4643137254901957</c:v>
                </c:pt>
                <c:pt idx="83886">
                  <c:v>2.4643137254901957</c:v>
                </c:pt>
                <c:pt idx="83887">
                  <c:v>2.4643137254901957</c:v>
                </c:pt>
                <c:pt idx="83888">
                  <c:v>2.4643137254901957</c:v>
                </c:pt>
                <c:pt idx="83889">
                  <c:v>2.4643137254901957</c:v>
                </c:pt>
                <c:pt idx="83890">
                  <c:v>2.4643137254901957</c:v>
                </c:pt>
                <c:pt idx="83891">
                  <c:v>2.4643137254901957</c:v>
                </c:pt>
                <c:pt idx="83892">
                  <c:v>2.4643137254901957</c:v>
                </c:pt>
                <c:pt idx="83893">
                  <c:v>2.4643137254901957</c:v>
                </c:pt>
                <c:pt idx="83894">
                  <c:v>2.4643137254901957</c:v>
                </c:pt>
                <c:pt idx="83895">
                  <c:v>2.4643137254901957</c:v>
                </c:pt>
                <c:pt idx="83896">
                  <c:v>2.4643137254901957</c:v>
                </c:pt>
                <c:pt idx="83897">
                  <c:v>2.4643137254901957</c:v>
                </c:pt>
                <c:pt idx="83898">
                  <c:v>2.4643137254901957</c:v>
                </c:pt>
                <c:pt idx="83899">
                  <c:v>2.4643137254901957</c:v>
                </c:pt>
                <c:pt idx="83900">
                  <c:v>2.4643137254901957</c:v>
                </c:pt>
                <c:pt idx="83901">
                  <c:v>2.4643137254901957</c:v>
                </c:pt>
                <c:pt idx="83902">
                  <c:v>2.4643137254901957</c:v>
                </c:pt>
                <c:pt idx="83903">
                  <c:v>2.4643137254901957</c:v>
                </c:pt>
                <c:pt idx="83904">
                  <c:v>2.4643137254901957</c:v>
                </c:pt>
                <c:pt idx="83905">
                  <c:v>2.4643137254901957</c:v>
                </c:pt>
                <c:pt idx="83906">
                  <c:v>2.4643137254901957</c:v>
                </c:pt>
                <c:pt idx="83907">
                  <c:v>2.6117647058823525</c:v>
                </c:pt>
                <c:pt idx="83908">
                  <c:v>2.6117647058823525</c:v>
                </c:pt>
                <c:pt idx="83909">
                  <c:v>2.6117647058823525</c:v>
                </c:pt>
                <c:pt idx="83910">
                  <c:v>2.6117647058823525</c:v>
                </c:pt>
                <c:pt idx="83911">
                  <c:v>2.6117647058823525</c:v>
                </c:pt>
                <c:pt idx="83912">
                  <c:v>2.6117647058823525</c:v>
                </c:pt>
                <c:pt idx="83913">
                  <c:v>2.6117647058823525</c:v>
                </c:pt>
                <c:pt idx="83914">
                  <c:v>2.6117647058823525</c:v>
                </c:pt>
                <c:pt idx="83915">
                  <c:v>2.6117647058823525</c:v>
                </c:pt>
                <c:pt idx="83916">
                  <c:v>2.6117647058823525</c:v>
                </c:pt>
                <c:pt idx="83917">
                  <c:v>2.6117647058823525</c:v>
                </c:pt>
                <c:pt idx="83918">
                  <c:v>2.6117647058823525</c:v>
                </c:pt>
                <c:pt idx="83919">
                  <c:v>2.6117647058823525</c:v>
                </c:pt>
                <c:pt idx="83920">
                  <c:v>2.6117647058823525</c:v>
                </c:pt>
                <c:pt idx="83921">
                  <c:v>2.6117647058823525</c:v>
                </c:pt>
                <c:pt idx="83922">
                  <c:v>2.6117647058823525</c:v>
                </c:pt>
                <c:pt idx="83923">
                  <c:v>2.6117647058823525</c:v>
                </c:pt>
                <c:pt idx="83924">
                  <c:v>2.6117647058823525</c:v>
                </c:pt>
                <c:pt idx="83925">
                  <c:v>2.6117647058823525</c:v>
                </c:pt>
                <c:pt idx="83926">
                  <c:v>2.6117647058823525</c:v>
                </c:pt>
                <c:pt idx="83927">
                  <c:v>2.6117647058823525</c:v>
                </c:pt>
                <c:pt idx="83928">
                  <c:v>2.6117647058823525</c:v>
                </c:pt>
                <c:pt idx="83929">
                  <c:v>2.6117647058823525</c:v>
                </c:pt>
                <c:pt idx="83930">
                  <c:v>2.6117647058823525</c:v>
                </c:pt>
                <c:pt idx="83931">
                  <c:v>2.6117647058823525</c:v>
                </c:pt>
                <c:pt idx="83932">
                  <c:v>2.6117647058823525</c:v>
                </c:pt>
                <c:pt idx="83933">
                  <c:v>2.6117647058823525</c:v>
                </c:pt>
                <c:pt idx="83934">
                  <c:v>2.6117647058823525</c:v>
                </c:pt>
                <c:pt idx="83935">
                  <c:v>2.6117647058823525</c:v>
                </c:pt>
                <c:pt idx="83936">
                  <c:v>2.6117647058823525</c:v>
                </c:pt>
                <c:pt idx="83937">
                  <c:v>2.6117647058823525</c:v>
                </c:pt>
                <c:pt idx="83938">
                  <c:v>2.6117647058823525</c:v>
                </c:pt>
                <c:pt idx="83939">
                  <c:v>2.6117647058823525</c:v>
                </c:pt>
                <c:pt idx="83940">
                  <c:v>2.6117647058823525</c:v>
                </c:pt>
                <c:pt idx="83941">
                  <c:v>2.6117647058823525</c:v>
                </c:pt>
                <c:pt idx="83942">
                  <c:v>2.6117647058823525</c:v>
                </c:pt>
                <c:pt idx="83943">
                  <c:v>2.6117647058823525</c:v>
                </c:pt>
                <c:pt idx="83944">
                  <c:v>2.6117647058823525</c:v>
                </c:pt>
                <c:pt idx="83945">
                  <c:v>2.6117647058823525</c:v>
                </c:pt>
                <c:pt idx="83946">
                  <c:v>2.6117647058823525</c:v>
                </c:pt>
                <c:pt idx="83947">
                  <c:v>2.6117647058823525</c:v>
                </c:pt>
                <c:pt idx="83948">
                  <c:v>2.4643137254901957</c:v>
                </c:pt>
                <c:pt idx="83949">
                  <c:v>2.4643137254901957</c:v>
                </c:pt>
                <c:pt idx="83950">
                  <c:v>2.4643137254901957</c:v>
                </c:pt>
                <c:pt idx="83951">
                  <c:v>2.4643137254901957</c:v>
                </c:pt>
                <c:pt idx="83952">
                  <c:v>2.4643137254901957</c:v>
                </c:pt>
                <c:pt idx="83953">
                  <c:v>2.4643137254901957</c:v>
                </c:pt>
                <c:pt idx="83954">
                  <c:v>2.4643137254901957</c:v>
                </c:pt>
                <c:pt idx="83955">
                  <c:v>2.4643137254901957</c:v>
                </c:pt>
                <c:pt idx="83956">
                  <c:v>2.4643137254901957</c:v>
                </c:pt>
                <c:pt idx="83957">
                  <c:v>2.4643137254901957</c:v>
                </c:pt>
                <c:pt idx="83958">
                  <c:v>2.4643137254901957</c:v>
                </c:pt>
                <c:pt idx="83959">
                  <c:v>2.4643137254901957</c:v>
                </c:pt>
                <c:pt idx="83960">
                  <c:v>2.4643137254901957</c:v>
                </c:pt>
                <c:pt idx="83961">
                  <c:v>2.4643137254901957</c:v>
                </c:pt>
                <c:pt idx="83962">
                  <c:v>2.4643137254901957</c:v>
                </c:pt>
                <c:pt idx="83963">
                  <c:v>2.4643137254901957</c:v>
                </c:pt>
                <c:pt idx="83964">
                  <c:v>2.4643137254901957</c:v>
                </c:pt>
                <c:pt idx="83965">
                  <c:v>2.4643137254901957</c:v>
                </c:pt>
                <c:pt idx="83966">
                  <c:v>2.4643137254901957</c:v>
                </c:pt>
                <c:pt idx="83967">
                  <c:v>2.4643137254901957</c:v>
                </c:pt>
                <c:pt idx="83968">
                  <c:v>2.4643137254901957</c:v>
                </c:pt>
                <c:pt idx="83969">
                  <c:v>2.4643137254901957</c:v>
                </c:pt>
                <c:pt idx="83970">
                  <c:v>2.4643137254901957</c:v>
                </c:pt>
                <c:pt idx="83971">
                  <c:v>2.4643137254901957</c:v>
                </c:pt>
                <c:pt idx="83972">
                  <c:v>2.4643137254901957</c:v>
                </c:pt>
                <c:pt idx="83973">
                  <c:v>2.4643137254901957</c:v>
                </c:pt>
                <c:pt idx="83974">
                  <c:v>2.4643137254901957</c:v>
                </c:pt>
                <c:pt idx="83975">
                  <c:v>2.4643137254901957</c:v>
                </c:pt>
                <c:pt idx="83976">
                  <c:v>2.4643137254901957</c:v>
                </c:pt>
                <c:pt idx="83977">
                  <c:v>2.4643137254901957</c:v>
                </c:pt>
                <c:pt idx="83978">
                  <c:v>2.4643137254901957</c:v>
                </c:pt>
                <c:pt idx="83979">
                  <c:v>2.4643137254901957</c:v>
                </c:pt>
                <c:pt idx="83980">
                  <c:v>2.4643137254901957</c:v>
                </c:pt>
                <c:pt idx="83981">
                  <c:v>2.4643137254901957</c:v>
                </c:pt>
                <c:pt idx="83982">
                  <c:v>2.4643137254901957</c:v>
                </c:pt>
                <c:pt idx="83983">
                  <c:v>2.4643137254901957</c:v>
                </c:pt>
                <c:pt idx="83984">
                  <c:v>2.4643137254901957</c:v>
                </c:pt>
                <c:pt idx="83985">
                  <c:v>2.4643137254901957</c:v>
                </c:pt>
                <c:pt idx="83986">
                  <c:v>2.4643137254901957</c:v>
                </c:pt>
                <c:pt idx="83987">
                  <c:v>2.4643137254901957</c:v>
                </c:pt>
                <c:pt idx="83988">
                  <c:v>2.4643137254901957</c:v>
                </c:pt>
                <c:pt idx="83989">
                  <c:v>2.4643137254901957</c:v>
                </c:pt>
                <c:pt idx="83990">
                  <c:v>2.4643137254901957</c:v>
                </c:pt>
                <c:pt idx="83991">
                  <c:v>2.4643137254901957</c:v>
                </c:pt>
                <c:pt idx="83992">
                  <c:v>2.4643137254901957</c:v>
                </c:pt>
                <c:pt idx="83993">
                  <c:v>2.4643137254901957</c:v>
                </c:pt>
                <c:pt idx="83994">
                  <c:v>2.4643137254901957</c:v>
                </c:pt>
                <c:pt idx="83995">
                  <c:v>2.4643137254901957</c:v>
                </c:pt>
                <c:pt idx="83996">
                  <c:v>2.4643137254901957</c:v>
                </c:pt>
                <c:pt idx="83997">
                  <c:v>2.4643137254901957</c:v>
                </c:pt>
                <c:pt idx="83998">
                  <c:v>2.4643137254901957</c:v>
                </c:pt>
                <c:pt idx="83999">
                  <c:v>2.4643137254901957</c:v>
                </c:pt>
                <c:pt idx="84000">
                  <c:v>2.4643137254901957</c:v>
                </c:pt>
                <c:pt idx="84001">
                  <c:v>2.4643137254901957</c:v>
                </c:pt>
                <c:pt idx="84002">
                  <c:v>2.4643137254901957</c:v>
                </c:pt>
                <c:pt idx="84003">
                  <c:v>2.6117647058823525</c:v>
                </c:pt>
                <c:pt idx="84004">
                  <c:v>2.6117647058823525</c:v>
                </c:pt>
                <c:pt idx="84005">
                  <c:v>2.6117647058823525</c:v>
                </c:pt>
                <c:pt idx="84006">
                  <c:v>2.6117647058823525</c:v>
                </c:pt>
                <c:pt idx="84007">
                  <c:v>2.6117647058823525</c:v>
                </c:pt>
                <c:pt idx="84008">
                  <c:v>2.6117647058823525</c:v>
                </c:pt>
                <c:pt idx="84009">
                  <c:v>2.6117647058823525</c:v>
                </c:pt>
                <c:pt idx="84010">
                  <c:v>2.6117647058823525</c:v>
                </c:pt>
                <c:pt idx="84011">
                  <c:v>2.6117647058823525</c:v>
                </c:pt>
                <c:pt idx="84012">
                  <c:v>2.6117647058823525</c:v>
                </c:pt>
                <c:pt idx="84013">
                  <c:v>2.6117647058823525</c:v>
                </c:pt>
                <c:pt idx="84014">
                  <c:v>2.6117647058823525</c:v>
                </c:pt>
                <c:pt idx="84015">
                  <c:v>2.6117647058823525</c:v>
                </c:pt>
                <c:pt idx="84016">
                  <c:v>2.6117647058823525</c:v>
                </c:pt>
                <c:pt idx="84017">
                  <c:v>2.6117647058823525</c:v>
                </c:pt>
                <c:pt idx="84018">
                  <c:v>2.6117647058823525</c:v>
                </c:pt>
                <c:pt idx="84019">
                  <c:v>2.6117647058823525</c:v>
                </c:pt>
                <c:pt idx="84020">
                  <c:v>2.6117647058823525</c:v>
                </c:pt>
                <c:pt idx="84021">
                  <c:v>2.6117647058823525</c:v>
                </c:pt>
                <c:pt idx="84022">
                  <c:v>2.6117647058823525</c:v>
                </c:pt>
                <c:pt idx="84023">
                  <c:v>2.6117647058823525</c:v>
                </c:pt>
                <c:pt idx="84024">
                  <c:v>2.6117647058823525</c:v>
                </c:pt>
                <c:pt idx="84025">
                  <c:v>2.6117647058823525</c:v>
                </c:pt>
                <c:pt idx="84026">
                  <c:v>2.6117647058823525</c:v>
                </c:pt>
                <c:pt idx="84027">
                  <c:v>2.6117647058823525</c:v>
                </c:pt>
                <c:pt idx="84028">
                  <c:v>2.6117647058823525</c:v>
                </c:pt>
                <c:pt idx="84029">
                  <c:v>2.6117647058823525</c:v>
                </c:pt>
                <c:pt idx="84030">
                  <c:v>2.6117647058823525</c:v>
                </c:pt>
                <c:pt idx="84031">
                  <c:v>2.6117647058823525</c:v>
                </c:pt>
                <c:pt idx="84032">
                  <c:v>2.6117647058823525</c:v>
                </c:pt>
                <c:pt idx="84033">
                  <c:v>2.6117647058823525</c:v>
                </c:pt>
                <c:pt idx="84034">
                  <c:v>2.6117647058823525</c:v>
                </c:pt>
                <c:pt idx="84035">
                  <c:v>2.6117647058823525</c:v>
                </c:pt>
                <c:pt idx="84036">
                  <c:v>2.6117647058823525</c:v>
                </c:pt>
                <c:pt idx="84037">
                  <c:v>2.6117647058823525</c:v>
                </c:pt>
                <c:pt idx="84038">
                  <c:v>2.6117647058823525</c:v>
                </c:pt>
                <c:pt idx="84039">
                  <c:v>2.6117647058823525</c:v>
                </c:pt>
                <c:pt idx="84040">
                  <c:v>2.6117647058823525</c:v>
                </c:pt>
                <c:pt idx="84041">
                  <c:v>2.6117647058823525</c:v>
                </c:pt>
                <c:pt idx="84042">
                  <c:v>2.6117647058823525</c:v>
                </c:pt>
                <c:pt idx="84043">
                  <c:v>2.6117647058823525</c:v>
                </c:pt>
                <c:pt idx="84044">
                  <c:v>2.6117647058823525</c:v>
                </c:pt>
                <c:pt idx="84045">
                  <c:v>2.4643137254901957</c:v>
                </c:pt>
                <c:pt idx="84046">
                  <c:v>2.4643137254901957</c:v>
                </c:pt>
                <c:pt idx="84047">
                  <c:v>2.4643137254901957</c:v>
                </c:pt>
                <c:pt idx="84048">
                  <c:v>2.4643137254901957</c:v>
                </c:pt>
                <c:pt idx="84049">
                  <c:v>2.4643137254901957</c:v>
                </c:pt>
                <c:pt idx="84050">
                  <c:v>2.4643137254901957</c:v>
                </c:pt>
                <c:pt idx="84051">
                  <c:v>2.4643137254901957</c:v>
                </c:pt>
                <c:pt idx="84052">
                  <c:v>2.4643137254901957</c:v>
                </c:pt>
                <c:pt idx="84053">
                  <c:v>2.4643137254901957</c:v>
                </c:pt>
                <c:pt idx="84054">
                  <c:v>2.4643137254901957</c:v>
                </c:pt>
                <c:pt idx="84055">
                  <c:v>2.4643137254901957</c:v>
                </c:pt>
                <c:pt idx="84056">
                  <c:v>2.4643137254901957</c:v>
                </c:pt>
                <c:pt idx="84057">
                  <c:v>2.4643137254901957</c:v>
                </c:pt>
                <c:pt idx="84058">
                  <c:v>2.4643137254901957</c:v>
                </c:pt>
                <c:pt idx="84059">
                  <c:v>2.4643137254901957</c:v>
                </c:pt>
                <c:pt idx="84060">
                  <c:v>2.4643137254901957</c:v>
                </c:pt>
                <c:pt idx="84061">
                  <c:v>2.4643137254901957</c:v>
                </c:pt>
                <c:pt idx="84062">
                  <c:v>2.4643137254901957</c:v>
                </c:pt>
                <c:pt idx="84063">
                  <c:v>2.4643137254901957</c:v>
                </c:pt>
                <c:pt idx="84064">
                  <c:v>2.4643137254901957</c:v>
                </c:pt>
                <c:pt idx="84065">
                  <c:v>2.4643137254901957</c:v>
                </c:pt>
                <c:pt idx="84066">
                  <c:v>2.4643137254901957</c:v>
                </c:pt>
                <c:pt idx="84067">
                  <c:v>2.4643137254901957</c:v>
                </c:pt>
                <c:pt idx="84068">
                  <c:v>2.4643137254901957</c:v>
                </c:pt>
                <c:pt idx="84069">
                  <c:v>2.4643137254901957</c:v>
                </c:pt>
                <c:pt idx="84070">
                  <c:v>2.4643137254901957</c:v>
                </c:pt>
                <c:pt idx="84071">
                  <c:v>2.4643137254901957</c:v>
                </c:pt>
                <c:pt idx="84072">
                  <c:v>2.4643137254901957</c:v>
                </c:pt>
                <c:pt idx="84073">
                  <c:v>2.4643137254901957</c:v>
                </c:pt>
                <c:pt idx="84074">
                  <c:v>2.4643137254901957</c:v>
                </c:pt>
                <c:pt idx="84075">
                  <c:v>2.4643137254901957</c:v>
                </c:pt>
                <c:pt idx="84076">
                  <c:v>2.4643137254901957</c:v>
                </c:pt>
                <c:pt idx="84077">
                  <c:v>2.4643137254901957</c:v>
                </c:pt>
                <c:pt idx="84078">
                  <c:v>2.4643137254901957</c:v>
                </c:pt>
                <c:pt idx="84079">
                  <c:v>2.4643137254901957</c:v>
                </c:pt>
                <c:pt idx="84080">
                  <c:v>2.4643137254901957</c:v>
                </c:pt>
                <c:pt idx="84081">
                  <c:v>2.4643137254901957</c:v>
                </c:pt>
                <c:pt idx="84082">
                  <c:v>2.4643137254901957</c:v>
                </c:pt>
                <c:pt idx="84083">
                  <c:v>2.4643137254901957</c:v>
                </c:pt>
                <c:pt idx="84084">
                  <c:v>2.4643137254901957</c:v>
                </c:pt>
                <c:pt idx="84085">
                  <c:v>2.4643137254901957</c:v>
                </c:pt>
                <c:pt idx="84086">
                  <c:v>2.4643137254901957</c:v>
                </c:pt>
                <c:pt idx="84087">
                  <c:v>2.4643137254901957</c:v>
                </c:pt>
                <c:pt idx="84088">
                  <c:v>2.4643137254901957</c:v>
                </c:pt>
                <c:pt idx="84089">
                  <c:v>2.4643137254901957</c:v>
                </c:pt>
                <c:pt idx="84090">
                  <c:v>2.4643137254901957</c:v>
                </c:pt>
                <c:pt idx="84091">
                  <c:v>2.4643137254901957</c:v>
                </c:pt>
                <c:pt idx="84092">
                  <c:v>2.4643137254901957</c:v>
                </c:pt>
                <c:pt idx="84093">
                  <c:v>2.4643137254901957</c:v>
                </c:pt>
                <c:pt idx="84094">
                  <c:v>2.4643137254901957</c:v>
                </c:pt>
                <c:pt idx="84095">
                  <c:v>2.4643137254901957</c:v>
                </c:pt>
                <c:pt idx="84096">
                  <c:v>2.4643137254901957</c:v>
                </c:pt>
                <c:pt idx="84097">
                  <c:v>2.6117647058823525</c:v>
                </c:pt>
                <c:pt idx="84098">
                  <c:v>2.6117647058823525</c:v>
                </c:pt>
                <c:pt idx="84099">
                  <c:v>2.6117647058823525</c:v>
                </c:pt>
                <c:pt idx="84100">
                  <c:v>2.6117647058823525</c:v>
                </c:pt>
                <c:pt idx="84101">
                  <c:v>2.6117647058823525</c:v>
                </c:pt>
                <c:pt idx="84102">
                  <c:v>2.6117647058823525</c:v>
                </c:pt>
                <c:pt idx="84103">
                  <c:v>2.6117647058823525</c:v>
                </c:pt>
                <c:pt idx="84104">
                  <c:v>2.6117647058823525</c:v>
                </c:pt>
                <c:pt idx="84105">
                  <c:v>2.6117647058823525</c:v>
                </c:pt>
                <c:pt idx="84106">
                  <c:v>2.6117647058823525</c:v>
                </c:pt>
                <c:pt idx="84107">
                  <c:v>2.6117647058823525</c:v>
                </c:pt>
                <c:pt idx="84108">
                  <c:v>2.6117647058823525</c:v>
                </c:pt>
                <c:pt idx="84109">
                  <c:v>2.6117647058823525</c:v>
                </c:pt>
                <c:pt idx="84110">
                  <c:v>2.6117647058823525</c:v>
                </c:pt>
                <c:pt idx="84111">
                  <c:v>2.6117647058823525</c:v>
                </c:pt>
                <c:pt idx="84112">
                  <c:v>2.6117647058823525</c:v>
                </c:pt>
                <c:pt idx="84113">
                  <c:v>2.6117647058823525</c:v>
                </c:pt>
                <c:pt idx="84114">
                  <c:v>2.6117647058823525</c:v>
                </c:pt>
                <c:pt idx="84115">
                  <c:v>2.6117647058823525</c:v>
                </c:pt>
                <c:pt idx="84116">
                  <c:v>2.6117647058823525</c:v>
                </c:pt>
                <c:pt idx="84117">
                  <c:v>2.6117647058823525</c:v>
                </c:pt>
                <c:pt idx="84118">
                  <c:v>2.6117647058823525</c:v>
                </c:pt>
                <c:pt idx="84119">
                  <c:v>2.6117647058823525</c:v>
                </c:pt>
                <c:pt idx="84120">
                  <c:v>2.6117647058823525</c:v>
                </c:pt>
                <c:pt idx="84121">
                  <c:v>2.6117647058823525</c:v>
                </c:pt>
                <c:pt idx="84122">
                  <c:v>2.6117647058823525</c:v>
                </c:pt>
                <c:pt idx="84123">
                  <c:v>2.6117647058823525</c:v>
                </c:pt>
                <c:pt idx="84124">
                  <c:v>2.6117647058823525</c:v>
                </c:pt>
                <c:pt idx="84125">
                  <c:v>2.6117647058823525</c:v>
                </c:pt>
                <c:pt idx="84126">
                  <c:v>2.6117647058823525</c:v>
                </c:pt>
                <c:pt idx="84127">
                  <c:v>2.6117647058823525</c:v>
                </c:pt>
                <c:pt idx="84128">
                  <c:v>2.6117647058823525</c:v>
                </c:pt>
                <c:pt idx="84129">
                  <c:v>2.6117647058823525</c:v>
                </c:pt>
                <c:pt idx="84130">
                  <c:v>2.6117647058823525</c:v>
                </c:pt>
                <c:pt idx="84131">
                  <c:v>2.6117647058823525</c:v>
                </c:pt>
                <c:pt idx="84132">
                  <c:v>2.6117647058823525</c:v>
                </c:pt>
                <c:pt idx="84133">
                  <c:v>2.6117647058823525</c:v>
                </c:pt>
                <c:pt idx="84134">
                  <c:v>2.6117647058823525</c:v>
                </c:pt>
                <c:pt idx="84135">
                  <c:v>2.6117647058823525</c:v>
                </c:pt>
                <c:pt idx="84136">
                  <c:v>2.6117647058823525</c:v>
                </c:pt>
                <c:pt idx="84137">
                  <c:v>2.6117647058823525</c:v>
                </c:pt>
                <c:pt idx="84138">
                  <c:v>2.6117647058823525</c:v>
                </c:pt>
                <c:pt idx="84139">
                  <c:v>2.6117647058823525</c:v>
                </c:pt>
                <c:pt idx="84140">
                  <c:v>2.4643137254901957</c:v>
                </c:pt>
                <c:pt idx="84141">
                  <c:v>2.4643137254901957</c:v>
                </c:pt>
                <c:pt idx="84142">
                  <c:v>2.4643137254901957</c:v>
                </c:pt>
                <c:pt idx="84143">
                  <c:v>2.4643137254901957</c:v>
                </c:pt>
                <c:pt idx="84144">
                  <c:v>2.4643137254901957</c:v>
                </c:pt>
                <c:pt idx="84145">
                  <c:v>2.4643137254901957</c:v>
                </c:pt>
                <c:pt idx="84146">
                  <c:v>2.4643137254901957</c:v>
                </c:pt>
                <c:pt idx="84147">
                  <c:v>2.4643137254901957</c:v>
                </c:pt>
                <c:pt idx="84148">
                  <c:v>2.4643137254901957</c:v>
                </c:pt>
                <c:pt idx="84149">
                  <c:v>2.4643137254901957</c:v>
                </c:pt>
                <c:pt idx="84150">
                  <c:v>2.4643137254901957</c:v>
                </c:pt>
                <c:pt idx="84151">
                  <c:v>2.4643137254901957</c:v>
                </c:pt>
                <c:pt idx="84152">
                  <c:v>2.4643137254901957</c:v>
                </c:pt>
                <c:pt idx="84153">
                  <c:v>2.4643137254901957</c:v>
                </c:pt>
                <c:pt idx="84154">
                  <c:v>2.4643137254901957</c:v>
                </c:pt>
                <c:pt idx="84155">
                  <c:v>2.4643137254901957</c:v>
                </c:pt>
                <c:pt idx="84156">
                  <c:v>2.4643137254901957</c:v>
                </c:pt>
                <c:pt idx="84157">
                  <c:v>2.4643137254901957</c:v>
                </c:pt>
                <c:pt idx="84158">
                  <c:v>2.4643137254901957</c:v>
                </c:pt>
                <c:pt idx="84159">
                  <c:v>2.4643137254901957</c:v>
                </c:pt>
                <c:pt idx="84160">
                  <c:v>2.4643137254901957</c:v>
                </c:pt>
                <c:pt idx="84161">
                  <c:v>2.4643137254901957</c:v>
                </c:pt>
                <c:pt idx="84162">
                  <c:v>2.4643137254901957</c:v>
                </c:pt>
                <c:pt idx="84163">
                  <c:v>2.4643137254901957</c:v>
                </c:pt>
                <c:pt idx="84164">
                  <c:v>2.4643137254901957</c:v>
                </c:pt>
                <c:pt idx="84165">
                  <c:v>2.4643137254901957</c:v>
                </c:pt>
                <c:pt idx="84166">
                  <c:v>2.4643137254901957</c:v>
                </c:pt>
                <c:pt idx="84167">
                  <c:v>2.4643137254901957</c:v>
                </c:pt>
                <c:pt idx="84168">
                  <c:v>2.4643137254901957</c:v>
                </c:pt>
                <c:pt idx="84169">
                  <c:v>2.4643137254901957</c:v>
                </c:pt>
                <c:pt idx="84170">
                  <c:v>2.4643137254901957</c:v>
                </c:pt>
                <c:pt idx="84171">
                  <c:v>2.4643137254901957</c:v>
                </c:pt>
                <c:pt idx="84172">
                  <c:v>2.4643137254901957</c:v>
                </c:pt>
                <c:pt idx="84173">
                  <c:v>2.4643137254901957</c:v>
                </c:pt>
                <c:pt idx="84174">
                  <c:v>2.4643137254901957</c:v>
                </c:pt>
                <c:pt idx="84175">
                  <c:v>2.4643137254901957</c:v>
                </c:pt>
                <c:pt idx="84176">
                  <c:v>2.4643137254901957</c:v>
                </c:pt>
                <c:pt idx="84177">
                  <c:v>2.4643137254901957</c:v>
                </c:pt>
                <c:pt idx="84178">
                  <c:v>2.4643137254901957</c:v>
                </c:pt>
                <c:pt idx="84179">
                  <c:v>2.4643137254901957</c:v>
                </c:pt>
                <c:pt idx="84180">
                  <c:v>2.4643137254901957</c:v>
                </c:pt>
                <c:pt idx="84181">
                  <c:v>2.4643137254901957</c:v>
                </c:pt>
                <c:pt idx="84182">
                  <c:v>2.4643137254901957</c:v>
                </c:pt>
                <c:pt idx="84183">
                  <c:v>2.4643137254901957</c:v>
                </c:pt>
                <c:pt idx="84184">
                  <c:v>2.4643137254901957</c:v>
                </c:pt>
                <c:pt idx="84185">
                  <c:v>2.4643137254901957</c:v>
                </c:pt>
                <c:pt idx="84186">
                  <c:v>2.4643137254901957</c:v>
                </c:pt>
                <c:pt idx="84187">
                  <c:v>2.4643137254901957</c:v>
                </c:pt>
                <c:pt idx="84188">
                  <c:v>2.4643137254901957</c:v>
                </c:pt>
                <c:pt idx="84189">
                  <c:v>2.4643137254901957</c:v>
                </c:pt>
                <c:pt idx="84190">
                  <c:v>2.4643137254901957</c:v>
                </c:pt>
                <c:pt idx="84191">
                  <c:v>2.4643137254901957</c:v>
                </c:pt>
                <c:pt idx="84192">
                  <c:v>2.4643137254901957</c:v>
                </c:pt>
                <c:pt idx="84193">
                  <c:v>2.4643137254901957</c:v>
                </c:pt>
                <c:pt idx="84194">
                  <c:v>2.6117647058823525</c:v>
                </c:pt>
                <c:pt idx="84195">
                  <c:v>2.6117647058823525</c:v>
                </c:pt>
                <c:pt idx="84196">
                  <c:v>2.6117647058823525</c:v>
                </c:pt>
                <c:pt idx="84197">
                  <c:v>2.6117647058823525</c:v>
                </c:pt>
                <c:pt idx="84198">
                  <c:v>2.6117647058823525</c:v>
                </c:pt>
                <c:pt idx="84199">
                  <c:v>2.6117647058823525</c:v>
                </c:pt>
                <c:pt idx="84200">
                  <c:v>2.6117647058823525</c:v>
                </c:pt>
                <c:pt idx="84201">
                  <c:v>2.6117647058823525</c:v>
                </c:pt>
                <c:pt idx="84202">
                  <c:v>2.6117647058823525</c:v>
                </c:pt>
                <c:pt idx="84203">
                  <c:v>2.6117647058823525</c:v>
                </c:pt>
                <c:pt idx="84204">
                  <c:v>2.6117647058823525</c:v>
                </c:pt>
                <c:pt idx="84205">
                  <c:v>2.6117647058823525</c:v>
                </c:pt>
                <c:pt idx="84206">
                  <c:v>2.6117647058823525</c:v>
                </c:pt>
                <c:pt idx="84207">
                  <c:v>2.6117647058823525</c:v>
                </c:pt>
                <c:pt idx="84208">
                  <c:v>2.6117647058823525</c:v>
                </c:pt>
                <c:pt idx="84209">
                  <c:v>2.6117647058823525</c:v>
                </c:pt>
                <c:pt idx="84210">
                  <c:v>2.6117647058823525</c:v>
                </c:pt>
                <c:pt idx="84211">
                  <c:v>2.6117647058823525</c:v>
                </c:pt>
                <c:pt idx="84212">
                  <c:v>2.6117647058823525</c:v>
                </c:pt>
                <c:pt idx="84213">
                  <c:v>2.6117647058823525</c:v>
                </c:pt>
                <c:pt idx="84214">
                  <c:v>2.6117647058823525</c:v>
                </c:pt>
                <c:pt idx="84215">
                  <c:v>2.6117647058823525</c:v>
                </c:pt>
                <c:pt idx="84216">
                  <c:v>2.6117647058823525</c:v>
                </c:pt>
                <c:pt idx="84217">
                  <c:v>2.6117647058823525</c:v>
                </c:pt>
                <c:pt idx="84218">
                  <c:v>2.6117647058823525</c:v>
                </c:pt>
                <c:pt idx="84219">
                  <c:v>2.6117647058823525</c:v>
                </c:pt>
                <c:pt idx="84220">
                  <c:v>2.6117647058823525</c:v>
                </c:pt>
                <c:pt idx="84221">
                  <c:v>2.6117647058823525</c:v>
                </c:pt>
                <c:pt idx="84222">
                  <c:v>2.6117647058823525</c:v>
                </c:pt>
                <c:pt idx="84223">
                  <c:v>2.6117647058823525</c:v>
                </c:pt>
                <c:pt idx="84224">
                  <c:v>2.6117647058823525</c:v>
                </c:pt>
                <c:pt idx="84225">
                  <c:v>2.6117647058823525</c:v>
                </c:pt>
                <c:pt idx="84226">
                  <c:v>2.6117647058823525</c:v>
                </c:pt>
                <c:pt idx="84227">
                  <c:v>2.6117647058823525</c:v>
                </c:pt>
                <c:pt idx="84228">
                  <c:v>2.6117647058823525</c:v>
                </c:pt>
                <c:pt idx="84229">
                  <c:v>2.6117647058823525</c:v>
                </c:pt>
                <c:pt idx="84230">
                  <c:v>2.6117647058823525</c:v>
                </c:pt>
                <c:pt idx="84231">
                  <c:v>2.6117647058823525</c:v>
                </c:pt>
                <c:pt idx="84232">
                  <c:v>2.6117647058823525</c:v>
                </c:pt>
                <c:pt idx="84233">
                  <c:v>2.6117647058823525</c:v>
                </c:pt>
                <c:pt idx="84234">
                  <c:v>2.4643137254901957</c:v>
                </c:pt>
                <c:pt idx="84235">
                  <c:v>2.4643137254901957</c:v>
                </c:pt>
                <c:pt idx="84236">
                  <c:v>2.4643137254901957</c:v>
                </c:pt>
                <c:pt idx="84237">
                  <c:v>2.4643137254901957</c:v>
                </c:pt>
                <c:pt idx="84238">
                  <c:v>2.4643137254901957</c:v>
                </c:pt>
                <c:pt idx="84239">
                  <c:v>2.4643137254901957</c:v>
                </c:pt>
                <c:pt idx="84240">
                  <c:v>2.4643137254901957</c:v>
                </c:pt>
                <c:pt idx="84241">
                  <c:v>2.4643137254901957</c:v>
                </c:pt>
                <c:pt idx="84242">
                  <c:v>2.4643137254901957</c:v>
                </c:pt>
                <c:pt idx="84243">
                  <c:v>2.4643137254901957</c:v>
                </c:pt>
                <c:pt idx="84244">
                  <c:v>2.4643137254901957</c:v>
                </c:pt>
                <c:pt idx="84245">
                  <c:v>2.4643137254901957</c:v>
                </c:pt>
                <c:pt idx="84246">
                  <c:v>2.4643137254901957</c:v>
                </c:pt>
                <c:pt idx="84247">
                  <c:v>2.4643137254901957</c:v>
                </c:pt>
                <c:pt idx="84248">
                  <c:v>2.4643137254901957</c:v>
                </c:pt>
                <c:pt idx="84249">
                  <c:v>2.4643137254901957</c:v>
                </c:pt>
                <c:pt idx="84250">
                  <c:v>2.4643137254901957</c:v>
                </c:pt>
                <c:pt idx="84251">
                  <c:v>2.4643137254901957</c:v>
                </c:pt>
                <c:pt idx="84252">
                  <c:v>2.4643137254901957</c:v>
                </c:pt>
                <c:pt idx="84253">
                  <c:v>2.4643137254901957</c:v>
                </c:pt>
                <c:pt idx="84254">
                  <c:v>2.4643137254901957</c:v>
                </c:pt>
                <c:pt idx="84255">
                  <c:v>2.4643137254901957</c:v>
                </c:pt>
                <c:pt idx="84256">
                  <c:v>2.4643137254901957</c:v>
                </c:pt>
                <c:pt idx="84257">
                  <c:v>2.4643137254901957</c:v>
                </c:pt>
                <c:pt idx="84258">
                  <c:v>2.4643137254901957</c:v>
                </c:pt>
                <c:pt idx="84259">
                  <c:v>2.4643137254901957</c:v>
                </c:pt>
                <c:pt idx="84260">
                  <c:v>2.4643137254901957</c:v>
                </c:pt>
                <c:pt idx="84261">
                  <c:v>2.4643137254901957</c:v>
                </c:pt>
                <c:pt idx="84262">
                  <c:v>2.4643137254901957</c:v>
                </c:pt>
                <c:pt idx="84263">
                  <c:v>2.4643137254901957</c:v>
                </c:pt>
                <c:pt idx="84264">
                  <c:v>2.4643137254901957</c:v>
                </c:pt>
                <c:pt idx="84265">
                  <c:v>2.4643137254901957</c:v>
                </c:pt>
                <c:pt idx="84266">
                  <c:v>2.4643137254901957</c:v>
                </c:pt>
                <c:pt idx="84267">
                  <c:v>2.4643137254901957</c:v>
                </c:pt>
                <c:pt idx="84268">
                  <c:v>2.4643137254901957</c:v>
                </c:pt>
                <c:pt idx="84269">
                  <c:v>2.4643137254901957</c:v>
                </c:pt>
                <c:pt idx="84270">
                  <c:v>2.4643137254901957</c:v>
                </c:pt>
                <c:pt idx="84271">
                  <c:v>2.4643137254901957</c:v>
                </c:pt>
                <c:pt idx="84272">
                  <c:v>2.4643137254901957</c:v>
                </c:pt>
                <c:pt idx="84273">
                  <c:v>2.4643137254901957</c:v>
                </c:pt>
                <c:pt idx="84274">
                  <c:v>2.4643137254901957</c:v>
                </c:pt>
                <c:pt idx="84275">
                  <c:v>2.4643137254901957</c:v>
                </c:pt>
                <c:pt idx="84276">
                  <c:v>2.4643137254901957</c:v>
                </c:pt>
                <c:pt idx="84277">
                  <c:v>2.4643137254901957</c:v>
                </c:pt>
                <c:pt idx="84278">
                  <c:v>2.4643137254901957</c:v>
                </c:pt>
                <c:pt idx="84279">
                  <c:v>2.4643137254901957</c:v>
                </c:pt>
                <c:pt idx="84280">
                  <c:v>2.4643137254901957</c:v>
                </c:pt>
                <c:pt idx="84281">
                  <c:v>2.4643137254901957</c:v>
                </c:pt>
                <c:pt idx="84282">
                  <c:v>2.4643137254901957</c:v>
                </c:pt>
                <c:pt idx="84283">
                  <c:v>2.4643137254901957</c:v>
                </c:pt>
                <c:pt idx="84284">
                  <c:v>2.4643137254901957</c:v>
                </c:pt>
                <c:pt idx="84285">
                  <c:v>2.4643137254901957</c:v>
                </c:pt>
                <c:pt idx="84286">
                  <c:v>2.4643137254901957</c:v>
                </c:pt>
                <c:pt idx="84287">
                  <c:v>2.4643137254901957</c:v>
                </c:pt>
                <c:pt idx="84288">
                  <c:v>2.4643137254901957</c:v>
                </c:pt>
                <c:pt idx="84289">
                  <c:v>2.6117647058823525</c:v>
                </c:pt>
                <c:pt idx="84290">
                  <c:v>2.6117647058823525</c:v>
                </c:pt>
                <c:pt idx="84291">
                  <c:v>2.6117647058823525</c:v>
                </c:pt>
                <c:pt idx="84292">
                  <c:v>2.6117647058823525</c:v>
                </c:pt>
                <c:pt idx="84293">
                  <c:v>2.6117647058823525</c:v>
                </c:pt>
                <c:pt idx="84294">
                  <c:v>2.6117647058823525</c:v>
                </c:pt>
                <c:pt idx="84295">
                  <c:v>2.6117647058823525</c:v>
                </c:pt>
                <c:pt idx="84296">
                  <c:v>2.6117647058823525</c:v>
                </c:pt>
                <c:pt idx="84297">
                  <c:v>2.6117647058823525</c:v>
                </c:pt>
                <c:pt idx="84298">
                  <c:v>2.6117647058823525</c:v>
                </c:pt>
                <c:pt idx="84299">
                  <c:v>2.6117647058823525</c:v>
                </c:pt>
                <c:pt idx="84300">
                  <c:v>2.6117647058823525</c:v>
                </c:pt>
                <c:pt idx="84301">
                  <c:v>2.6117647058823525</c:v>
                </c:pt>
                <c:pt idx="84302">
                  <c:v>2.6117647058823525</c:v>
                </c:pt>
                <c:pt idx="84303">
                  <c:v>2.6117647058823525</c:v>
                </c:pt>
                <c:pt idx="84304">
                  <c:v>2.6117647058823525</c:v>
                </c:pt>
                <c:pt idx="84305">
                  <c:v>2.6117647058823525</c:v>
                </c:pt>
                <c:pt idx="84306">
                  <c:v>2.6117647058823525</c:v>
                </c:pt>
                <c:pt idx="84307">
                  <c:v>2.6117647058823525</c:v>
                </c:pt>
                <c:pt idx="84308">
                  <c:v>2.6117647058823525</c:v>
                </c:pt>
                <c:pt idx="84309">
                  <c:v>2.6117647058823525</c:v>
                </c:pt>
                <c:pt idx="84310">
                  <c:v>2.6117647058823525</c:v>
                </c:pt>
                <c:pt idx="84311">
                  <c:v>2.6117647058823525</c:v>
                </c:pt>
                <c:pt idx="84312">
                  <c:v>2.6117647058823525</c:v>
                </c:pt>
                <c:pt idx="84313">
                  <c:v>2.6117647058823525</c:v>
                </c:pt>
                <c:pt idx="84314">
                  <c:v>2.6117647058823525</c:v>
                </c:pt>
                <c:pt idx="84315">
                  <c:v>2.6117647058823525</c:v>
                </c:pt>
                <c:pt idx="84316">
                  <c:v>2.6117647058823525</c:v>
                </c:pt>
                <c:pt idx="84317">
                  <c:v>2.6117647058823525</c:v>
                </c:pt>
                <c:pt idx="84318">
                  <c:v>2.6117647058823525</c:v>
                </c:pt>
                <c:pt idx="84319">
                  <c:v>2.6117647058823525</c:v>
                </c:pt>
                <c:pt idx="84320">
                  <c:v>2.6117647058823525</c:v>
                </c:pt>
                <c:pt idx="84321">
                  <c:v>2.6117647058823525</c:v>
                </c:pt>
                <c:pt idx="84322">
                  <c:v>2.6117647058823525</c:v>
                </c:pt>
                <c:pt idx="84323">
                  <c:v>2.6117647058823525</c:v>
                </c:pt>
                <c:pt idx="84324">
                  <c:v>2.6117647058823525</c:v>
                </c:pt>
                <c:pt idx="84325">
                  <c:v>2.6117647058823525</c:v>
                </c:pt>
                <c:pt idx="84326">
                  <c:v>2.6117647058823525</c:v>
                </c:pt>
                <c:pt idx="84327">
                  <c:v>2.6117647058823525</c:v>
                </c:pt>
                <c:pt idx="84328">
                  <c:v>2.6117647058823525</c:v>
                </c:pt>
                <c:pt idx="84329">
                  <c:v>2.6117647058823525</c:v>
                </c:pt>
                <c:pt idx="84330">
                  <c:v>2.4643137254901957</c:v>
                </c:pt>
                <c:pt idx="84331">
                  <c:v>2.4643137254901957</c:v>
                </c:pt>
                <c:pt idx="84332">
                  <c:v>2.4643137254901957</c:v>
                </c:pt>
                <c:pt idx="84333">
                  <c:v>2.4643137254901957</c:v>
                </c:pt>
                <c:pt idx="84334">
                  <c:v>2.4643137254901957</c:v>
                </c:pt>
                <c:pt idx="84335">
                  <c:v>2.4643137254901957</c:v>
                </c:pt>
                <c:pt idx="84336">
                  <c:v>2.4643137254901957</c:v>
                </c:pt>
                <c:pt idx="84337">
                  <c:v>2.4643137254901957</c:v>
                </c:pt>
                <c:pt idx="84338">
                  <c:v>2.4643137254901957</c:v>
                </c:pt>
                <c:pt idx="84339">
                  <c:v>2.4643137254901957</c:v>
                </c:pt>
                <c:pt idx="84340">
                  <c:v>2.4643137254901957</c:v>
                </c:pt>
                <c:pt idx="84341">
                  <c:v>2.4643137254901957</c:v>
                </c:pt>
                <c:pt idx="84342">
                  <c:v>2.4643137254901957</c:v>
                </c:pt>
                <c:pt idx="84343">
                  <c:v>2.4643137254901957</c:v>
                </c:pt>
                <c:pt idx="84344">
                  <c:v>2.4643137254901957</c:v>
                </c:pt>
                <c:pt idx="84345">
                  <c:v>2.4643137254901957</c:v>
                </c:pt>
                <c:pt idx="84346">
                  <c:v>2.4643137254901957</c:v>
                </c:pt>
                <c:pt idx="84347">
                  <c:v>2.4643137254901957</c:v>
                </c:pt>
                <c:pt idx="84348">
                  <c:v>2.4643137254901957</c:v>
                </c:pt>
                <c:pt idx="84349">
                  <c:v>2.4643137254901957</c:v>
                </c:pt>
                <c:pt idx="84350">
                  <c:v>2.4643137254901957</c:v>
                </c:pt>
                <c:pt idx="84351">
                  <c:v>2.4643137254901957</c:v>
                </c:pt>
                <c:pt idx="84352">
                  <c:v>2.4643137254901957</c:v>
                </c:pt>
                <c:pt idx="84353">
                  <c:v>2.4643137254901957</c:v>
                </c:pt>
                <c:pt idx="84354">
                  <c:v>2.4643137254901957</c:v>
                </c:pt>
                <c:pt idx="84355">
                  <c:v>2.4643137254901957</c:v>
                </c:pt>
                <c:pt idx="84356">
                  <c:v>2.4643137254901957</c:v>
                </c:pt>
                <c:pt idx="84357">
                  <c:v>2.4643137254901957</c:v>
                </c:pt>
                <c:pt idx="84358">
                  <c:v>2.4643137254901957</c:v>
                </c:pt>
                <c:pt idx="84359">
                  <c:v>2.4643137254901957</c:v>
                </c:pt>
                <c:pt idx="84360">
                  <c:v>2.4643137254901957</c:v>
                </c:pt>
                <c:pt idx="84361">
                  <c:v>2.4643137254901957</c:v>
                </c:pt>
                <c:pt idx="84362">
                  <c:v>2.4643137254901957</c:v>
                </c:pt>
                <c:pt idx="84363">
                  <c:v>2.4643137254901957</c:v>
                </c:pt>
                <c:pt idx="84364">
                  <c:v>2.4643137254901957</c:v>
                </c:pt>
                <c:pt idx="84365">
                  <c:v>2.4643137254901957</c:v>
                </c:pt>
                <c:pt idx="84366">
                  <c:v>2.4643137254901957</c:v>
                </c:pt>
                <c:pt idx="84367">
                  <c:v>2.4643137254901957</c:v>
                </c:pt>
                <c:pt idx="84368">
                  <c:v>2.4643137254901957</c:v>
                </c:pt>
                <c:pt idx="84369">
                  <c:v>2.4643137254901957</c:v>
                </c:pt>
                <c:pt idx="84370">
                  <c:v>2.4643137254901957</c:v>
                </c:pt>
                <c:pt idx="84371">
                  <c:v>2.4643137254901957</c:v>
                </c:pt>
                <c:pt idx="84372">
                  <c:v>2.4643137254901957</c:v>
                </c:pt>
                <c:pt idx="84373">
                  <c:v>2.4643137254901957</c:v>
                </c:pt>
                <c:pt idx="84374">
                  <c:v>2.4643137254901957</c:v>
                </c:pt>
                <c:pt idx="84375">
                  <c:v>2.4643137254901957</c:v>
                </c:pt>
                <c:pt idx="84376">
                  <c:v>2.4643137254901957</c:v>
                </c:pt>
                <c:pt idx="84377">
                  <c:v>2.4643137254901957</c:v>
                </c:pt>
                <c:pt idx="84378">
                  <c:v>2.4643137254901957</c:v>
                </c:pt>
                <c:pt idx="84379">
                  <c:v>2.4643137254901957</c:v>
                </c:pt>
                <c:pt idx="84380">
                  <c:v>2.4643137254901957</c:v>
                </c:pt>
                <c:pt idx="84381">
                  <c:v>2.4643137254901957</c:v>
                </c:pt>
                <c:pt idx="84382">
                  <c:v>2.4643137254901957</c:v>
                </c:pt>
                <c:pt idx="84383">
                  <c:v>2.4643137254901957</c:v>
                </c:pt>
                <c:pt idx="84384">
                  <c:v>2.4643137254901957</c:v>
                </c:pt>
                <c:pt idx="84385">
                  <c:v>2.6117647058823525</c:v>
                </c:pt>
                <c:pt idx="84386">
                  <c:v>2.6117647058823525</c:v>
                </c:pt>
                <c:pt idx="84387">
                  <c:v>2.6117647058823525</c:v>
                </c:pt>
                <c:pt idx="84388">
                  <c:v>2.6117647058823525</c:v>
                </c:pt>
                <c:pt idx="84389">
                  <c:v>2.6117647058823525</c:v>
                </c:pt>
                <c:pt idx="84390">
                  <c:v>2.6117647058823525</c:v>
                </c:pt>
                <c:pt idx="84391">
                  <c:v>2.6117647058823525</c:v>
                </c:pt>
                <c:pt idx="84392">
                  <c:v>2.6117647058823525</c:v>
                </c:pt>
                <c:pt idx="84393">
                  <c:v>2.6117647058823525</c:v>
                </c:pt>
                <c:pt idx="84394">
                  <c:v>2.6117647058823525</c:v>
                </c:pt>
                <c:pt idx="84395">
                  <c:v>2.6117647058823525</c:v>
                </c:pt>
                <c:pt idx="84396">
                  <c:v>2.6117647058823525</c:v>
                </c:pt>
                <c:pt idx="84397">
                  <c:v>2.6117647058823525</c:v>
                </c:pt>
                <c:pt idx="84398">
                  <c:v>2.6117647058823525</c:v>
                </c:pt>
                <c:pt idx="84399">
                  <c:v>2.6117647058823525</c:v>
                </c:pt>
                <c:pt idx="84400">
                  <c:v>2.6117647058823525</c:v>
                </c:pt>
                <c:pt idx="84401">
                  <c:v>2.6117647058823525</c:v>
                </c:pt>
                <c:pt idx="84402">
                  <c:v>2.6117647058823525</c:v>
                </c:pt>
                <c:pt idx="84403">
                  <c:v>2.6117647058823525</c:v>
                </c:pt>
                <c:pt idx="84404">
                  <c:v>2.6117647058823525</c:v>
                </c:pt>
                <c:pt idx="84405">
                  <c:v>2.6117647058823525</c:v>
                </c:pt>
                <c:pt idx="84406">
                  <c:v>2.6117647058823525</c:v>
                </c:pt>
                <c:pt idx="84407">
                  <c:v>2.6117647058823525</c:v>
                </c:pt>
                <c:pt idx="84408">
                  <c:v>2.6117647058823525</c:v>
                </c:pt>
                <c:pt idx="84409">
                  <c:v>2.6117647058823525</c:v>
                </c:pt>
                <c:pt idx="84410">
                  <c:v>2.6117647058823525</c:v>
                </c:pt>
                <c:pt idx="84411">
                  <c:v>2.6117647058823525</c:v>
                </c:pt>
                <c:pt idx="84412">
                  <c:v>2.6117647058823525</c:v>
                </c:pt>
                <c:pt idx="84413">
                  <c:v>2.6117647058823525</c:v>
                </c:pt>
                <c:pt idx="84414">
                  <c:v>2.6117647058823525</c:v>
                </c:pt>
                <c:pt idx="84415">
                  <c:v>2.6117647058823525</c:v>
                </c:pt>
                <c:pt idx="84416">
                  <c:v>2.6117647058823525</c:v>
                </c:pt>
                <c:pt idx="84417">
                  <c:v>2.6117647058823525</c:v>
                </c:pt>
                <c:pt idx="84418">
                  <c:v>2.6117647058823525</c:v>
                </c:pt>
                <c:pt idx="84419">
                  <c:v>2.6117647058823525</c:v>
                </c:pt>
                <c:pt idx="84420">
                  <c:v>2.6117647058823525</c:v>
                </c:pt>
                <c:pt idx="84421">
                  <c:v>2.6117647058823525</c:v>
                </c:pt>
                <c:pt idx="84422">
                  <c:v>2.6117647058823525</c:v>
                </c:pt>
                <c:pt idx="84423">
                  <c:v>2.6117647058823525</c:v>
                </c:pt>
                <c:pt idx="84424">
                  <c:v>2.6117647058823525</c:v>
                </c:pt>
                <c:pt idx="84425">
                  <c:v>2.6117647058823525</c:v>
                </c:pt>
                <c:pt idx="84426">
                  <c:v>2.4643137254901957</c:v>
                </c:pt>
                <c:pt idx="84427">
                  <c:v>2.4643137254901957</c:v>
                </c:pt>
                <c:pt idx="84428">
                  <c:v>2.4643137254901957</c:v>
                </c:pt>
                <c:pt idx="84429">
                  <c:v>2.4643137254901957</c:v>
                </c:pt>
                <c:pt idx="84430">
                  <c:v>2.4643137254901957</c:v>
                </c:pt>
                <c:pt idx="84431">
                  <c:v>2.4643137254901957</c:v>
                </c:pt>
                <c:pt idx="84432">
                  <c:v>2.4643137254901957</c:v>
                </c:pt>
                <c:pt idx="84433">
                  <c:v>2.4643137254901957</c:v>
                </c:pt>
                <c:pt idx="84434">
                  <c:v>2.4643137254901957</c:v>
                </c:pt>
                <c:pt idx="84435">
                  <c:v>2.4643137254901957</c:v>
                </c:pt>
                <c:pt idx="84436">
                  <c:v>2.4643137254901957</c:v>
                </c:pt>
                <c:pt idx="84437">
                  <c:v>2.4643137254901957</c:v>
                </c:pt>
                <c:pt idx="84438">
                  <c:v>2.4643137254901957</c:v>
                </c:pt>
                <c:pt idx="84439">
                  <c:v>2.4643137254901957</c:v>
                </c:pt>
                <c:pt idx="84440">
                  <c:v>2.4643137254901957</c:v>
                </c:pt>
                <c:pt idx="84441">
                  <c:v>2.4643137254901957</c:v>
                </c:pt>
                <c:pt idx="84442">
                  <c:v>2.4643137254901957</c:v>
                </c:pt>
                <c:pt idx="84443">
                  <c:v>2.4643137254901957</c:v>
                </c:pt>
                <c:pt idx="84444">
                  <c:v>2.4643137254901957</c:v>
                </c:pt>
                <c:pt idx="84445">
                  <c:v>2.4643137254901957</c:v>
                </c:pt>
                <c:pt idx="84446">
                  <c:v>2.4643137254901957</c:v>
                </c:pt>
                <c:pt idx="84447">
                  <c:v>2.4643137254901957</c:v>
                </c:pt>
                <c:pt idx="84448">
                  <c:v>2.4643137254901957</c:v>
                </c:pt>
                <c:pt idx="84449">
                  <c:v>2.4643137254901957</c:v>
                </c:pt>
                <c:pt idx="84450">
                  <c:v>2.4643137254901957</c:v>
                </c:pt>
                <c:pt idx="84451">
                  <c:v>2.4643137254901957</c:v>
                </c:pt>
                <c:pt idx="84452">
                  <c:v>2.4643137254901957</c:v>
                </c:pt>
                <c:pt idx="84453">
                  <c:v>2.4643137254901957</c:v>
                </c:pt>
                <c:pt idx="84454">
                  <c:v>2.4643137254901957</c:v>
                </c:pt>
                <c:pt idx="84455">
                  <c:v>2.4643137254901957</c:v>
                </c:pt>
                <c:pt idx="84456">
                  <c:v>2.4643137254901957</c:v>
                </c:pt>
                <c:pt idx="84457">
                  <c:v>2.4643137254901957</c:v>
                </c:pt>
                <c:pt idx="84458">
                  <c:v>2.4643137254901957</c:v>
                </c:pt>
                <c:pt idx="84459">
                  <c:v>2.4643137254901957</c:v>
                </c:pt>
                <c:pt idx="84460">
                  <c:v>2.4643137254901957</c:v>
                </c:pt>
                <c:pt idx="84461">
                  <c:v>2.4643137254901957</c:v>
                </c:pt>
                <c:pt idx="84462">
                  <c:v>2.4643137254901957</c:v>
                </c:pt>
                <c:pt idx="84463">
                  <c:v>2.4643137254901957</c:v>
                </c:pt>
                <c:pt idx="84464">
                  <c:v>2.4643137254901957</c:v>
                </c:pt>
                <c:pt idx="84465">
                  <c:v>2.4643137254901957</c:v>
                </c:pt>
                <c:pt idx="84466">
                  <c:v>2.4643137254901957</c:v>
                </c:pt>
                <c:pt idx="84467">
                  <c:v>2.4643137254901957</c:v>
                </c:pt>
                <c:pt idx="84468">
                  <c:v>2.4643137254901957</c:v>
                </c:pt>
                <c:pt idx="84469">
                  <c:v>2.4643137254901957</c:v>
                </c:pt>
                <c:pt idx="84470">
                  <c:v>2.4643137254901957</c:v>
                </c:pt>
                <c:pt idx="84471">
                  <c:v>2.4643137254901957</c:v>
                </c:pt>
                <c:pt idx="84472">
                  <c:v>2.4643137254901957</c:v>
                </c:pt>
                <c:pt idx="84473">
                  <c:v>2.4643137254901957</c:v>
                </c:pt>
                <c:pt idx="84474">
                  <c:v>2.4643137254901957</c:v>
                </c:pt>
                <c:pt idx="84475">
                  <c:v>2.4643137254901957</c:v>
                </c:pt>
                <c:pt idx="84476">
                  <c:v>2.4643137254901957</c:v>
                </c:pt>
                <c:pt idx="84477">
                  <c:v>2.4643137254901957</c:v>
                </c:pt>
                <c:pt idx="84478">
                  <c:v>2.4643137254901957</c:v>
                </c:pt>
                <c:pt idx="84479">
                  <c:v>2.4643137254901957</c:v>
                </c:pt>
                <c:pt idx="84480">
                  <c:v>2.4643137254901957</c:v>
                </c:pt>
                <c:pt idx="84481">
                  <c:v>2.4643137254901957</c:v>
                </c:pt>
                <c:pt idx="84482">
                  <c:v>2.6117647058823525</c:v>
                </c:pt>
                <c:pt idx="84483">
                  <c:v>2.6117647058823525</c:v>
                </c:pt>
                <c:pt idx="84484">
                  <c:v>2.6117647058823525</c:v>
                </c:pt>
                <c:pt idx="84485">
                  <c:v>2.6117647058823525</c:v>
                </c:pt>
                <c:pt idx="84486">
                  <c:v>2.6117647058823525</c:v>
                </c:pt>
                <c:pt idx="84487">
                  <c:v>2.6117647058823525</c:v>
                </c:pt>
                <c:pt idx="84488">
                  <c:v>2.6117647058823525</c:v>
                </c:pt>
                <c:pt idx="84489">
                  <c:v>2.6117647058823525</c:v>
                </c:pt>
                <c:pt idx="84490">
                  <c:v>2.6117647058823525</c:v>
                </c:pt>
                <c:pt idx="84491">
                  <c:v>2.6117647058823525</c:v>
                </c:pt>
                <c:pt idx="84492">
                  <c:v>2.6117647058823525</c:v>
                </c:pt>
                <c:pt idx="84493">
                  <c:v>2.6117647058823525</c:v>
                </c:pt>
                <c:pt idx="84494">
                  <c:v>2.6117647058823525</c:v>
                </c:pt>
                <c:pt idx="84495">
                  <c:v>2.6117647058823525</c:v>
                </c:pt>
                <c:pt idx="84496">
                  <c:v>2.6117647058823525</c:v>
                </c:pt>
                <c:pt idx="84497">
                  <c:v>2.6117647058823525</c:v>
                </c:pt>
                <c:pt idx="84498">
                  <c:v>2.6117647058823525</c:v>
                </c:pt>
                <c:pt idx="84499">
                  <c:v>2.6117647058823525</c:v>
                </c:pt>
                <c:pt idx="84500">
                  <c:v>2.6117647058823525</c:v>
                </c:pt>
                <c:pt idx="84501">
                  <c:v>2.6117647058823525</c:v>
                </c:pt>
                <c:pt idx="84502">
                  <c:v>2.6117647058823525</c:v>
                </c:pt>
                <c:pt idx="84503">
                  <c:v>2.6117647058823525</c:v>
                </c:pt>
                <c:pt idx="84504">
                  <c:v>2.6117647058823525</c:v>
                </c:pt>
                <c:pt idx="84505">
                  <c:v>2.6117647058823525</c:v>
                </c:pt>
                <c:pt idx="84506">
                  <c:v>2.6117647058823525</c:v>
                </c:pt>
                <c:pt idx="84507">
                  <c:v>2.6117647058823525</c:v>
                </c:pt>
                <c:pt idx="84508">
                  <c:v>2.6117647058823525</c:v>
                </c:pt>
                <c:pt idx="84509">
                  <c:v>2.6117647058823525</c:v>
                </c:pt>
                <c:pt idx="84510">
                  <c:v>2.6117647058823525</c:v>
                </c:pt>
                <c:pt idx="84511">
                  <c:v>2.6117647058823525</c:v>
                </c:pt>
                <c:pt idx="84512">
                  <c:v>2.6117647058823525</c:v>
                </c:pt>
                <c:pt idx="84513">
                  <c:v>2.6117647058823525</c:v>
                </c:pt>
                <c:pt idx="84514">
                  <c:v>2.6117647058823525</c:v>
                </c:pt>
                <c:pt idx="84515">
                  <c:v>2.6117647058823525</c:v>
                </c:pt>
                <c:pt idx="84516">
                  <c:v>2.6117647058823525</c:v>
                </c:pt>
                <c:pt idx="84517">
                  <c:v>2.6117647058823525</c:v>
                </c:pt>
                <c:pt idx="84518">
                  <c:v>2.4643137254901957</c:v>
                </c:pt>
                <c:pt idx="84519">
                  <c:v>2.4643137254901957</c:v>
                </c:pt>
                <c:pt idx="84520">
                  <c:v>2.4643137254901957</c:v>
                </c:pt>
                <c:pt idx="84521">
                  <c:v>2.4643137254901957</c:v>
                </c:pt>
                <c:pt idx="84522">
                  <c:v>2.4643137254901957</c:v>
                </c:pt>
                <c:pt idx="84523">
                  <c:v>2.4643137254901957</c:v>
                </c:pt>
                <c:pt idx="84524">
                  <c:v>2.4643137254901957</c:v>
                </c:pt>
                <c:pt idx="84525">
                  <c:v>2.4643137254901957</c:v>
                </c:pt>
                <c:pt idx="84526">
                  <c:v>2.4643137254901957</c:v>
                </c:pt>
                <c:pt idx="84527">
                  <c:v>2.4643137254901957</c:v>
                </c:pt>
                <c:pt idx="84528">
                  <c:v>2.4643137254901957</c:v>
                </c:pt>
                <c:pt idx="84529">
                  <c:v>2.4643137254901957</c:v>
                </c:pt>
                <c:pt idx="84530">
                  <c:v>2.4643137254901957</c:v>
                </c:pt>
                <c:pt idx="84531">
                  <c:v>2.4643137254901957</c:v>
                </c:pt>
                <c:pt idx="84532">
                  <c:v>2.4643137254901957</c:v>
                </c:pt>
                <c:pt idx="84533">
                  <c:v>2.4643137254901957</c:v>
                </c:pt>
                <c:pt idx="84534">
                  <c:v>2.4643137254901957</c:v>
                </c:pt>
                <c:pt idx="84535">
                  <c:v>2.4643137254901957</c:v>
                </c:pt>
                <c:pt idx="84536">
                  <c:v>2.4643137254901957</c:v>
                </c:pt>
                <c:pt idx="84537">
                  <c:v>2.4643137254901957</c:v>
                </c:pt>
                <c:pt idx="84538">
                  <c:v>2.4643137254901957</c:v>
                </c:pt>
                <c:pt idx="84539">
                  <c:v>2.4643137254901957</c:v>
                </c:pt>
                <c:pt idx="84540">
                  <c:v>2.4643137254901957</c:v>
                </c:pt>
                <c:pt idx="84541">
                  <c:v>2.4643137254901957</c:v>
                </c:pt>
                <c:pt idx="84542">
                  <c:v>2.4643137254901957</c:v>
                </c:pt>
                <c:pt idx="84543">
                  <c:v>2.4643137254901957</c:v>
                </c:pt>
                <c:pt idx="84544">
                  <c:v>2.4643137254901957</c:v>
                </c:pt>
                <c:pt idx="84545">
                  <c:v>2.4643137254901957</c:v>
                </c:pt>
                <c:pt idx="84546">
                  <c:v>2.4643137254901957</c:v>
                </c:pt>
                <c:pt idx="84547">
                  <c:v>2.4643137254901957</c:v>
                </c:pt>
                <c:pt idx="84548">
                  <c:v>2.4643137254901957</c:v>
                </c:pt>
                <c:pt idx="84549">
                  <c:v>2.4643137254901957</c:v>
                </c:pt>
                <c:pt idx="84550">
                  <c:v>2.4643137254901957</c:v>
                </c:pt>
                <c:pt idx="84551">
                  <c:v>2.4643137254901957</c:v>
                </c:pt>
                <c:pt idx="84552">
                  <c:v>2.4643137254901957</c:v>
                </c:pt>
                <c:pt idx="84553">
                  <c:v>2.4643137254901957</c:v>
                </c:pt>
                <c:pt idx="84554">
                  <c:v>2.4643137254901957</c:v>
                </c:pt>
                <c:pt idx="84555">
                  <c:v>2.4643137254901957</c:v>
                </c:pt>
                <c:pt idx="84556">
                  <c:v>2.4643137254901957</c:v>
                </c:pt>
                <c:pt idx="84557">
                  <c:v>2.4643137254901957</c:v>
                </c:pt>
                <c:pt idx="84558">
                  <c:v>2.4643137254901957</c:v>
                </c:pt>
                <c:pt idx="84559">
                  <c:v>2.4643137254901957</c:v>
                </c:pt>
                <c:pt idx="84560">
                  <c:v>2.4643137254901957</c:v>
                </c:pt>
                <c:pt idx="84561">
                  <c:v>2.4643137254901957</c:v>
                </c:pt>
                <c:pt idx="84562">
                  <c:v>2.4643137254901957</c:v>
                </c:pt>
                <c:pt idx="84563">
                  <c:v>2.4643137254901957</c:v>
                </c:pt>
                <c:pt idx="84564">
                  <c:v>2.4643137254901957</c:v>
                </c:pt>
                <c:pt idx="84565">
                  <c:v>2.4643137254901957</c:v>
                </c:pt>
                <c:pt idx="84566">
                  <c:v>2.4643137254901957</c:v>
                </c:pt>
                <c:pt idx="84567">
                  <c:v>2.4643137254901957</c:v>
                </c:pt>
                <c:pt idx="84568">
                  <c:v>2.4643137254901957</c:v>
                </c:pt>
                <c:pt idx="84569">
                  <c:v>2.4643137254901957</c:v>
                </c:pt>
                <c:pt idx="84570">
                  <c:v>2.4643137254901957</c:v>
                </c:pt>
                <c:pt idx="84571">
                  <c:v>2.4643137254901957</c:v>
                </c:pt>
                <c:pt idx="84572">
                  <c:v>2.4643137254901957</c:v>
                </c:pt>
                <c:pt idx="84573">
                  <c:v>2.4643137254901957</c:v>
                </c:pt>
                <c:pt idx="84574">
                  <c:v>2.4643137254901957</c:v>
                </c:pt>
                <c:pt idx="84575">
                  <c:v>2.4643137254901957</c:v>
                </c:pt>
                <c:pt idx="84576">
                  <c:v>2.4643137254901957</c:v>
                </c:pt>
                <c:pt idx="84577">
                  <c:v>2.4643137254901957</c:v>
                </c:pt>
                <c:pt idx="84578">
                  <c:v>2.4643137254901957</c:v>
                </c:pt>
                <c:pt idx="84579">
                  <c:v>2.4643137254901957</c:v>
                </c:pt>
                <c:pt idx="84580">
                  <c:v>2.4643137254901957</c:v>
                </c:pt>
                <c:pt idx="84581">
                  <c:v>2.6117647058823525</c:v>
                </c:pt>
                <c:pt idx="84582">
                  <c:v>2.6117647058823525</c:v>
                </c:pt>
                <c:pt idx="84583">
                  <c:v>2.6117647058823525</c:v>
                </c:pt>
                <c:pt idx="84584">
                  <c:v>2.6117647058823525</c:v>
                </c:pt>
                <c:pt idx="84585">
                  <c:v>2.6117647058823525</c:v>
                </c:pt>
                <c:pt idx="84586">
                  <c:v>2.6117647058823525</c:v>
                </c:pt>
                <c:pt idx="84587">
                  <c:v>2.6117647058823525</c:v>
                </c:pt>
                <c:pt idx="84588">
                  <c:v>2.6117647058823525</c:v>
                </c:pt>
                <c:pt idx="84589">
                  <c:v>2.6117647058823525</c:v>
                </c:pt>
                <c:pt idx="84590">
                  <c:v>2.6117647058823525</c:v>
                </c:pt>
                <c:pt idx="84591">
                  <c:v>2.6117647058823525</c:v>
                </c:pt>
                <c:pt idx="84592">
                  <c:v>2.6117647058823525</c:v>
                </c:pt>
                <c:pt idx="84593">
                  <c:v>2.6117647058823525</c:v>
                </c:pt>
                <c:pt idx="84594">
                  <c:v>2.6117647058823525</c:v>
                </c:pt>
                <c:pt idx="84595">
                  <c:v>2.6117647058823525</c:v>
                </c:pt>
                <c:pt idx="84596">
                  <c:v>2.6117647058823525</c:v>
                </c:pt>
                <c:pt idx="84597">
                  <c:v>2.6117647058823525</c:v>
                </c:pt>
                <c:pt idx="84598">
                  <c:v>2.6117647058823525</c:v>
                </c:pt>
                <c:pt idx="84599">
                  <c:v>2.6117647058823525</c:v>
                </c:pt>
                <c:pt idx="84600">
                  <c:v>2.6117647058823525</c:v>
                </c:pt>
                <c:pt idx="84601">
                  <c:v>2.6117647058823525</c:v>
                </c:pt>
                <c:pt idx="84602">
                  <c:v>2.6117647058823525</c:v>
                </c:pt>
                <c:pt idx="84603">
                  <c:v>2.6117647058823525</c:v>
                </c:pt>
                <c:pt idx="84604">
                  <c:v>2.6117647058823525</c:v>
                </c:pt>
                <c:pt idx="84605">
                  <c:v>2.6117647058823525</c:v>
                </c:pt>
                <c:pt idx="84606">
                  <c:v>2.6117647058823525</c:v>
                </c:pt>
                <c:pt idx="84607">
                  <c:v>2.6117647058823525</c:v>
                </c:pt>
                <c:pt idx="84608">
                  <c:v>2.6117647058823525</c:v>
                </c:pt>
                <c:pt idx="84609">
                  <c:v>2.6117647058823525</c:v>
                </c:pt>
                <c:pt idx="84610">
                  <c:v>2.6117647058823525</c:v>
                </c:pt>
                <c:pt idx="84611">
                  <c:v>2.6117647058823525</c:v>
                </c:pt>
                <c:pt idx="84612">
                  <c:v>2.6117647058823525</c:v>
                </c:pt>
                <c:pt idx="84613">
                  <c:v>2.4643137254901957</c:v>
                </c:pt>
                <c:pt idx="84614">
                  <c:v>2.4643137254901957</c:v>
                </c:pt>
                <c:pt idx="84615">
                  <c:v>2.4643137254901957</c:v>
                </c:pt>
                <c:pt idx="84616">
                  <c:v>2.4643137254901957</c:v>
                </c:pt>
                <c:pt idx="84617">
                  <c:v>2.4643137254901957</c:v>
                </c:pt>
                <c:pt idx="84618">
                  <c:v>2.4643137254901957</c:v>
                </c:pt>
                <c:pt idx="84619">
                  <c:v>2.4643137254901957</c:v>
                </c:pt>
                <c:pt idx="84620">
                  <c:v>2.4643137254901957</c:v>
                </c:pt>
                <c:pt idx="84621">
                  <c:v>2.4643137254901957</c:v>
                </c:pt>
                <c:pt idx="84622">
                  <c:v>2.4643137254901957</c:v>
                </c:pt>
                <c:pt idx="84623">
                  <c:v>2.4643137254901957</c:v>
                </c:pt>
                <c:pt idx="84624">
                  <c:v>2.4643137254901957</c:v>
                </c:pt>
                <c:pt idx="84625">
                  <c:v>2.4643137254901957</c:v>
                </c:pt>
                <c:pt idx="84626">
                  <c:v>2.4643137254901957</c:v>
                </c:pt>
                <c:pt idx="84627">
                  <c:v>2.4643137254901957</c:v>
                </c:pt>
                <c:pt idx="84628">
                  <c:v>2.4643137254901957</c:v>
                </c:pt>
                <c:pt idx="84629">
                  <c:v>2.4643137254901957</c:v>
                </c:pt>
                <c:pt idx="84630">
                  <c:v>2.4643137254901957</c:v>
                </c:pt>
                <c:pt idx="84631">
                  <c:v>2.4643137254901957</c:v>
                </c:pt>
                <c:pt idx="84632">
                  <c:v>2.4643137254901957</c:v>
                </c:pt>
                <c:pt idx="84633">
                  <c:v>2.4643137254901957</c:v>
                </c:pt>
                <c:pt idx="84634">
                  <c:v>2.4643137254901957</c:v>
                </c:pt>
                <c:pt idx="84635">
                  <c:v>2.4643137254901957</c:v>
                </c:pt>
                <c:pt idx="84636">
                  <c:v>2.4643137254901957</c:v>
                </c:pt>
                <c:pt idx="84637">
                  <c:v>2.4643137254901957</c:v>
                </c:pt>
                <c:pt idx="84638">
                  <c:v>2.4643137254901957</c:v>
                </c:pt>
                <c:pt idx="84639">
                  <c:v>2.4643137254901957</c:v>
                </c:pt>
                <c:pt idx="84640">
                  <c:v>2.4643137254901957</c:v>
                </c:pt>
                <c:pt idx="84641">
                  <c:v>2.4643137254901957</c:v>
                </c:pt>
                <c:pt idx="84642">
                  <c:v>2.4643137254901957</c:v>
                </c:pt>
                <c:pt idx="84643">
                  <c:v>2.4643137254901957</c:v>
                </c:pt>
                <c:pt idx="84644">
                  <c:v>2.4643137254901957</c:v>
                </c:pt>
                <c:pt idx="84645">
                  <c:v>2.4643137254901957</c:v>
                </c:pt>
                <c:pt idx="84646">
                  <c:v>2.4643137254901957</c:v>
                </c:pt>
                <c:pt idx="84647">
                  <c:v>2.4643137254901957</c:v>
                </c:pt>
                <c:pt idx="84648">
                  <c:v>2.4643137254901957</c:v>
                </c:pt>
                <c:pt idx="84649">
                  <c:v>2.4643137254901957</c:v>
                </c:pt>
                <c:pt idx="84650">
                  <c:v>2.4643137254901957</c:v>
                </c:pt>
                <c:pt idx="84651">
                  <c:v>2.4643137254901957</c:v>
                </c:pt>
                <c:pt idx="84652">
                  <c:v>2.4643137254901957</c:v>
                </c:pt>
                <c:pt idx="84653">
                  <c:v>2.4643137254901957</c:v>
                </c:pt>
                <c:pt idx="84654">
                  <c:v>2.4643137254901957</c:v>
                </c:pt>
                <c:pt idx="84655">
                  <c:v>2.4643137254901957</c:v>
                </c:pt>
                <c:pt idx="84656">
                  <c:v>2.4643137254901957</c:v>
                </c:pt>
                <c:pt idx="84657">
                  <c:v>2.4643137254901957</c:v>
                </c:pt>
                <c:pt idx="84658">
                  <c:v>2.4643137254901957</c:v>
                </c:pt>
                <c:pt idx="84659">
                  <c:v>2.4643137254901957</c:v>
                </c:pt>
                <c:pt idx="84660">
                  <c:v>2.4643137254901957</c:v>
                </c:pt>
                <c:pt idx="84661">
                  <c:v>2.4643137254901957</c:v>
                </c:pt>
                <c:pt idx="84662">
                  <c:v>2.4643137254901957</c:v>
                </c:pt>
                <c:pt idx="84663">
                  <c:v>2.4643137254901957</c:v>
                </c:pt>
                <c:pt idx="84664">
                  <c:v>2.4643137254901957</c:v>
                </c:pt>
                <c:pt idx="84665">
                  <c:v>2.4643137254901957</c:v>
                </c:pt>
                <c:pt idx="84666">
                  <c:v>2.4643137254901957</c:v>
                </c:pt>
                <c:pt idx="84667">
                  <c:v>2.4643137254901957</c:v>
                </c:pt>
                <c:pt idx="84668">
                  <c:v>2.4643137254901957</c:v>
                </c:pt>
                <c:pt idx="84669">
                  <c:v>2.4643137254901957</c:v>
                </c:pt>
                <c:pt idx="84670">
                  <c:v>2.4643137254901957</c:v>
                </c:pt>
                <c:pt idx="84671">
                  <c:v>2.4643137254901957</c:v>
                </c:pt>
                <c:pt idx="84672">
                  <c:v>2.4643137254901957</c:v>
                </c:pt>
                <c:pt idx="84673">
                  <c:v>2.4643137254901957</c:v>
                </c:pt>
                <c:pt idx="84674">
                  <c:v>2.6117647058823525</c:v>
                </c:pt>
                <c:pt idx="84675">
                  <c:v>2.6117647058823525</c:v>
                </c:pt>
                <c:pt idx="84676">
                  <c:v>2.6117647058823525</c:v>
                </c:pt>
                <c:pt idx="84677">
                  <c:v>2.6117647058823525</c:v>
                </c:pt>
                <c:pt idx="84678">
                  <c:v>2.6117647058823525</c:v>
                </c:pt>
                <c:pt idx="84679">
                  <c:v>2.6117647058823525</c:v>
                </c:pt>
                <c:pt idx="84680">
                  <c:v>2.6117647058823525</c:v>
                </c:pt>
                <c:pt idx="84681">
                  <c:v>2.6117647058823525</c:v>
                </c:pt>
                <c:pt idx="84682">
                  <c:v>2.6117647058823525</c:v>
                </c:pt>
                <c:pt idx="84683">
                  <c:v>2.6117647058823525</c:v>
                </c:pt>
                <c:pt idx="84684">
                  <c:v>2.6117647058823525</c:v>
                </c:pt>
                <c:pt idx="84685">
                  <c:v>2.6117647058823525</c:v>
                </c:pt>
                <c:pt idx="84686">
                  <c:v>2.6117647058823525</c:v>
                </c:pt>
                <c:pt idx="84687">
                  <c:v>2.6117647058823525</c:v>
                </c:pt>
                <c:pt idx="84688">
                  <c:v>2.6117647058823525</c:v>
                </c:pt>
                <c:pt idx="84689">
                  <c:v>2.6117647058823525</c:v>
                </c:pt>
                <c:pt idx="84690">
                  <c:v>2.6117647058823525</c:v>
                </c:pt>
                <c:pt idx="84691">
                  <c:v>2.6117647058823525</c:v>
                </c:pt>
                <c:pt idx="84692">
                  <c:v>2.6117647058823525</c:v>
                </c:pt>
                <c:pt idx="84693">
                  <c:v>2.6117647058823525</c:v>
                </c:pt>
                <c:pt idx="84694">
                  <c:v>2.6117647058823525</c:v>
                </c:pt>
                <c:pt idx="84695">
                  <c:v>2.6117647058823525</c:v>
                </c:pt>
                <c:pt idx="84696">
                  <c:v>2.6117647058823525</c:v>
                </c:pt>
                <c:pt idx="84697">
                  <c:v>2.6117647058823525</c:v>
                </c:pt>
                <c:pt idx="84698">
                  <c:v>2.6117647058823525</c:v>
                </c:pt>
                <c:pt idx="84699">
                  <c:v>2.6117647058823525</c:v>
                </c:pt>
                <c:pt idx="84700">
                  <c:v>2.6117647058823525</c:v>
                </c:pt>
                <c:pt idx="84701">
                  <c:v>2.6117647058823525</c:v>
                </c:pt>
                <c:pt idx="84702">
                  <c:v>2.6117647058823525</c:v>
                </c:pt>
                <c:pt idx="84703">
                  <c:v>2.6117647058823525</c:v>
                </c:pt>
                <c:pt idx="84704">
                  <c:v>2.6117647058823525</c:v>
                </c:pt>
                <c:pt idx="84705">
                  <c:v>2.6117647058823525</c:v>
                </c:pt>
                <c:pt idx="84706">
                  <c:v>2.6117647058823525</c:v>
                </c:pt>
                <c:pt idx="84707">
                  <c:v>2.6117647058823525</c:v>
                </c:pt>
                <c:pt idx="84708">
                  <c:v>2.6117647058823525</c:v>
                </c:pt>
                <c:pt idx="84709">
                  <c:v>2.6117647058823525</c:v>
                </c:pt>
                <c:pt idx="84710">
                  <c:v>2.4643137254901957</c:v>
                </c:pt>
                <c:pt idx="84711">
                  <c:v>2.4643137254901957</c:v>
                </c:pt>
                <c:pt idx="84712">
                  <c:v>2.4643137254901957</c:v>
                </c:pt>
                <c:pt idx="84713">
                  <c:v>2.4643137254901957</c:v>
                </c:pt>
                <c:pt idx="84714">
                  <c:v>2.4643137254901957</c:v>
                </c:pt>
                <c:pt idx="84715">
                  <c:v>2.4643137254901957</c:v>
                </c:pt>
                <c:pt idx="84716">
                  <c:v>2.4643137254901957</c:v>
                </c:pt>
                <c:pt idx="84717">
                  <c:v>2.4643137254901957</c:v>
                </c:pt>
                <c:pt idx="84718">
                  <c:v>2.4643137254901957</c:v>
                </c:pt>
                <c:pt idx="84719">
                  <c:v>2.4643137254901957</c:v>
                </c:pt>
                <c:pt idx="84720">
                  <c:v>2.4643137254901957</c:v>
                </c:pt>
                <c:pt idx="84721">
                  <c:v>2.4643137254901957</c:v>
                </c:pt>
                <c:pt idx="84722">
                  <c:v>2.4643137254901957</c:v>
                </c:pt>
                <c:pt idx="84723">
                  <c:v>2.4643137254901957</c:v>
                </c:pt>
                <c:pt idx="84724">
                  <c:v>2.4643137254901957</c:v>
                </c:pt>
                <c:pt idx="84725">
                  <c:v>2.4643137254901957</c:v>
                </c:pt>
                <c:pt idx="84726">
                  <c:v>2.4643137254901957</c:v>
                </c:pt>
                <c:pt idx="84727">
                  <c:v>2.4643137254901957</c:v>
                </c:pt>
                <c:pt idx="84728">
                  <c:v>2.4643137254901957</c:v>
                </c:pt>
                <c:pt idx="84729">
                  <c:v>2.4643137254901957</c:v>
                </c:pt>
                <c:pt idx="84730">
                  <c:v>2.4643137254901957</c:v>
                </c:pt>
                <c:pt idx="84731">
                  <c:v>2.4643137254901957</c:v>
                </c:pt>
                <c:pt idx="84732">
                  <c:v>2.4643137254901957</c:v>
                </c:pt>
                <c:pt idx="84733">
                  <c:v>2.4643137254901957</c:v>
                </c:pt>
                <c:pt idx="84734">
                  <c:v>2.4643137254901957</c:v>
                </c:pt>
                <c:pt idx="84735">
                  <c:v>2.4643137254901957</c:v>
                </c:pt>
                <c:pt idx="84736">
                  <c:v>2.4643137254901957</c:v>
                </c:pt>
                <c:pt idx="84737">
                  <c:v>2.4643137254901957</c:v>
                </c:pt>
                <c:pt idx="84738">
                  <c:v>2.4643137254901957</c:v>
                </c:pt>
                <c:pt idx="84739">
                  <c:v>2.4643137254901957</c:v>
                </c:pt>
                <c:pt idx="84740">
                  <c:v>2.4643137254901957</c:v>
                </c:pt>
                <c:pt idx="84741">
                  <c:v>2.4643137254901957</c:v>
                </c:pt>
                <c:pt idx="84742">
                  <c:v>2.4643137254901957</c:v>
                </c:pt>
                <c:pt idx="84743">
                  <c:v>2.4643137254901957</c:v>
                </c:pt>
                <c:pt idx="84744">
                  <c:v>2.4643137254901957</c:v>
                </c:pt>
                <c:pt idx="84745">
                  <c:v>2.4643137254901957</c:v>
                </c:pt>
                <c:pt idx="84746">
                  <c:v>2.4643137254901957</c:v>
                </c:pt>
                <c:pt idx="84747">
                  <c:v>2.4643137254901957</c:v>
                </c:pt>
                <c:pt idx="84748">
                  <c:v>2.4643137254901957</c:v>
                </c:pt>
                <c:pt idx="84749">
                  <c:v>2.4643137254901957</c:v>
                </c:pt>
                <c:pt idx="84750">
                  <c:v>2.4643137254901957</c:v>
                </c:pt>
                <c:pt idx="84751">
                  <c:v>2.4643137254901957</c:v>
                </c:pt>
                <c:pt idx="84752">
                  <c:v>2.4643137254901957</c:v>
                </c:pt>
                <c:pt idx="84753">
                  <c:v>2.4643137254901957</c:v>
                </c:pt>
                <c:pt idx="84754">
                  <c:v>2.4643137254901957</c:v>
                </c:pt>
                <c:pt idx="84755">
                  <c:v>2.4643137254901957</c:v>
                </c:pt>
                <c:pt idx="84756">
                  <c:v>2.4643137254901957</c:v>
                </c:pt>
                <c:pt idx="84757">
                  <c:v>2.4643137254901957</c:v>
                </c:pt>
                <c:pt idx="84758">
                  <c:v>2.4643137254901957</c:v>
                </c:pt>
                <c:pt idx="84759">
                  <c:v>2.4643137254901957</c:v>
                </c:pt>
                <c:pt idx="84760">
                  <c:v>2.4643137254901957</c:v>
                </c:pt>
                <c:pt idx="84761">
                  <c:v>2.4643137254901957</c:v>
                </c:pt>
                <c:pt idx="84762">
                  <c:v>2.4643137254901957</c:v>
                </c:pt>
                <c:pt idx="84763">
                  <c:v>2.4643137254901957</c:v>
                </c:pt>
                <c:pt idx="84764">
                  <c:v>2.4643137254901957</c:v>
                </c:pt>
                <c:pt idx="84765">
                  <c:v>2.4643137254901957</c:v>
                </c:pt>
                <c:pt idx="84766">
                  <c:v>2.4643137254901957</c:v>
                </c:pt>
                <c:pt idx="84767">
                  <c:v>2.4643137254901957</c:v>
                </c:pt>
                <c:pt idx="84768">
                  <c:v>2.4643137254901957</c:v>
                </c:pt>
                <c:pt idx="84769">
                  <c:v>2.6117647058823525</c:v>
                </c:pt>
                <c:pt idx="84770">
                  <c:v>2.6117647058823525</c:v>
                </c:pt>
                <c:pt idx="84771">
                  <c:v>2.6117647058823525</c:v>
                </c:pt>
                <c:pt idx="84772">
                  <c:v>2.6117647058823525</c:v>
                </c:pt>
                <c:pt idx="84773">
                  <c:v>2.6117647058823525</c:v>
                </c:pt>
                <c:pt idx="84774">
                  <c:v>2.6117647058823525</c:v>
                </c:pt>
                <c:pt idx="84775">
                  <c:v>2.6117647058823525</c:v>
                </c:pt>
                <c:pt idx="84776">
                  <c:v>2.6117647058823525</c:v>
                </c:pt>
                <c:pt idx="84777">
                  <c:v>2.6117647058823525</c:v>
                </c:pt>
                <c:pt idx="84778">
                  <c:v>2.6117647058823525</c:v>
                </c:pt>
                <c:pt idx="84779">
                  <c:v>2.6117647058823525</c:v>
                </c:pt>
                <c:pt idx="84780">
                  <c:v>2.6117647058823525</c:v>
                </c:pt>
                <c:pt idx="84781">
                  <c:v>2.6117647058823525</c:v>
                </c:pt>
                <c:pt idx="84782">
                  <c:v>2.6117647058823525</c:v>
                </c:pt>
                <c:pt idx="84783">
                  <c:v>2.6117647058823525</c:v>
                </c:pt>
                <c:pt idx="84784">
                  <c:v>2.6117647058823525</c:v>
                </c:pt>
                <c:pt idx="84785">
                  <c:v>2.6117647058823525</c:v>
                </c:pt>
                <c:pt idx="84786">
                  <c:v>2.6117647058823525</c:v>
                </c:pt>
                <c:pt idx="84787">
                  <c:v>2.6117647058823525</c:v>
                </c:pt>
                <c:pt idx="84788">
                  <c:v>2.6117647058823525</c:v>
                </c:pt>
                <c:pt idx="84789">
                  <c:v>2.6117647058823525</c:v>
                </c:pt>
                <c:pt idx="84790">
                  <c:v>2.6117647058823525</c:v>
                </c:pt>
                <c:pt idx="84791">
                  <c:v>2.6117647058823525</c:v>
                </c:pt>
                <c:pt idx="84792">
                  <c:v>2.6117647058823525</c:v>
                </c:pt>
                <c:pt idx="84793">
                  <c:v>2.6117647058823525</c:v>
                </c:pt>
                <c:pt idx="84794">
                  <c:v>2.6117647058823525</c:v>
                </c:pt>
                <c:pt idx="84795">
                  <c:v>2.6117647058823525</c:v>
                </c:pt>
                <c:pt idx="84796">
                  <c:v>2.6117647058823525</c:v>
                </c:pt>
                <c:pt idx="84797">
                  <c:v>2.6117647058823525</c:v>
                </c:pt>
                <c:pt idx="84798">
                  <c:v>2.6117647058823525</c:v>
                </c:pt>
                <c:pt idx="84799">
                  <c:v>2.6117647058823525</c:v>
                </c:pt>
                <c:pt idx="84800">
                  <c:v>2.6117647058823525</c:v>
                </c:pt>
                <c:pt idx="84801">
                  <c:v>2.6117647058823525</c:v>
                </c:pt>
                <c:pt idx="84802">
                  <c:v>2.6117647058823525</c:v>
                </c:pt>
                <c:pt idx="84803">
                  <c:v>2.6117647058823525</c:v>
                </c:pt>
                <c:pt idx="84804">
                  <c:v>2.6117647058823525</c:v>
                </c:pt>
                <c:pt idx="84805">
                  <c:v>2.4643137254901957</c:v>
                </c:pt>
                <c:pt idx="84806">
                  <c:v>2.4643137254901957</c:v>
                </c:pt>
                <c:pt idx="84807">
                  <c:v>2.4643137254901957</c:v>
                </c:pt>
                <c:pt idx="84808">
                  <c:v>2.4643137254901957</c:v>
                </c:pt>
                <c:pt idx="84809">
                  <c:v>2.4643137254901957</c:v>
                </c:pt>
                <c:pt idx="84810">
                  <c:v>2.4643137254901957</c:v>
                </c:pt>
                <c:pt idx="84811">
                  <c:v>2.4643137254901957</c:v>
                </c:pt>
                <c:pt idx="84812">
                  <c:v>2.4643137254901957</c:v>
                </c:pt>
                <c:pt idx="84813">
                  <c:v>2.4643137254901957</c:v>
                </c:pt>
                <c:pt idx="84814">
                  <c:v>2.4643137254901957</c:v>
                </c:pt>
                <c:pt idx="84815">
                  <c:v>2.4643137254901957</c:v>
                </c:pt>
                <c:pt idx="84816">
                  <c:v>2.4643137254901957</c:v>
                </c:pt>
                <c:pt idx="84817">
                  <c:v>2.4643137254901957</c:v>
                </c:pt>
                <c:pt idx="84818">
                  <c:v>2.4643137254901957</c:v>
                </c:pt>
                <c:pt idx="84819">
                  <c:v>2.4643137254901957</c:v>
                </c:pt>
                <c:pt idx="84820">
                  <c:v>2.4643137254901957</c:v>
                </c:pt>
                <c:pt idx="84821">
                  <c:v>2.4643137254901957</c:v>
                </c:pt>
                <c:pt idx="84822">
                  <c:v>2.4643137254901957</c:v>
                </c:pt>
                <c:pt idx="84823">
                  <c:v>2.4643137254901957</c:v>
                </c:pt>
                <c:pt idx="84824">
                  <c:v>2.4643137254901957</c:v>
                </c:pt>
                <c:pt idx="84825">
                  <c:v>2.4643137254901957</c:v>
                </c:pt>
                <c:pt idx="84826">
                  <c:v>2.4643137254901957</c:v>
                </c:pt>
                <c:pt idx="84827">
                  <c:v>2.4643137254901957</c:v>
                </c:pt>
                <c:pt idx="84828">
                  <c:v>2.4643137254901957</c:v>
                </c:pt>
                <c:pt idx="84829">
                  <c:v>2.4643137254901957</c:v>
                </c:pt>
                <c:pt idx="84830">
                  <c:v>2.4643137254901957</c:v>
                </c:pt>
                <c:pt idx="84831">
                  <c:v>2.4643137254901957</c:v>
                </c:pt>
                <c:pt idx="84832">
                  <c:v>2.4643137254901957</c:v>
                </c:pt>
                <c:pt idx="84833">
                  <c:v>2.4643137254901957</c:v>
                </c:pt>
                <c:pt idx="84834">
                  <c:v>2.4643137254901957</c:v>
                </c:pt>
                <c:pt idx="84835">
                  <c:v>2.4643137254901957</c:v>
                </c:pt>
                <c:pt idx="84836">
                  <c:v>2.4643137254901957</c:v>
                </c:pt>
                <c:pt idx="84837">
                  <c:v>2.4643137254901957</c:v>
                </c:pt>
                <c:pt idx="84838">
                  <c:v>2.4643137254901957</c:v>
                </c:pt>
                <c:pt idx="84839">
                  <c:v>2.4643137254901957</c:v>
                </c:pt>
                <c:pt idx="84840">
                  <c:v>2.4643137254901957</c:v>
                </c:pt>
                <c:pt idx="84841">
                  <c:v>2.4643137254901957</c:v>
                </c:pt>
                <c:pt idx="84842">
                  <c:v>2.4643137254901957</c:v>
                </c:pt>
                <c:pt idx="84843">
                  <c:v>2.4643137254901957</c:v>
                </c:pt>
                <c:pt idx="84844">
                  <c:v>2.4643137254901957</c:v>
                </c:pt>
                <c:pt idx="84845">
                  <c:v>2.4643137254901957</c:v>
                </c:pt>
                <c:pt idx="84846">
                  <c:v>2.4643137254901957</c:v>
                </c:pt>
                <c:pt idx="84847">
                  <c:v>2.4643137254901957</c:v>
                </c:pt>
                <c:pt idx="84848">
                  <c:v>2.4643137254901957</c:v>
                </c:pt>
                <c:pt idx="84849">
                  <c:v>2.4643137254901957</c:v>
                </c:pt>
                <c:pt idx="84850">
                  <c:v>2.4643137254901957</c:v>
                </c:pt>
                <c:pt idx="84851">
                  <c:v>2.4643137254901957</c:v>
                </c:pt>
                <c:pt idx="84852">
                  <c:v>2.4643137254901957</c:v>
                </c:pt>
                <c:pt idx="84853">
                  <c:v>2.4643137254901957</c:v>
                </c:pt>
                <c:pt idx="84854">
                  <c:v>2.4643137254901957</c:v>
                </c:pt>
                <c:pt idx="84855">
                  <c:v>2.4643137254901957</c:v>
                </c:pt>
                <c:pt idx="84856">
                  <c:v>2.4643137254901957</c:v>
                </c:pt>
                <c:pt idx="84857">
                  <c:v>2.4643137254901957</c:v>
                </c:pt>
                <c:pt idx="84858">
                  <c:v>2.4643137254901957</c:v>
                </c:pt>
                <c:pt idx="84859">
                  <c:v>2.4643137254901957</c:v>
                </c:pt>
                <c:pt idx="84860">
                  <c:v>2.4643137254901957</c:v>
                </c:pt>
                <c:pt idx="84861">
                  <c:v>2.4643137254901957</c:v>
                </c:pt>
                <c:pt idx="84862">
                  <c:v>2.4643137254901957</c:v>
                </c:pt>
                <c:pt idx="84863">
                  <c:v>2.4643137254901957</c:v>
                </c:pt>
                <c:pt idx="84864">
                  <c:v>2.4643137254901957</c:v>
                </c:pt>
                <c:pt idx="84865">
                  <c:v>2.4643137254901957</c:v>
                </c:pt>
                <c:pt idx="84866">
                  <c:v>2.4643137254901957</c:v>
                </c:pt>
                <c:pt idx="84867">
                  <c:v>2.6117647058823525</c:v>
                </c:pt>
                <c:pt idx="84868">
                  <c:v>2.6117647058823525</c:v>
                </c:pt>
                <c:pt idx="84869">
                  <c:v>2.6117647058823525</c:v>
                </c:pt>
                <c:pt idx="84870">
                  <c:v>2.6117647058823525</c:v>
                </c:pt>
                <c:pt idx="84871">
                  <c:v>2.6117647058823525</c:v>
                </c:pt>
                <c:pt idx="84872">
                  <c:v>2.6117647058823525</c:v>
                </c:pt>
                <c:pt idx="84873">
                  <c:v>2.6117647058823525</c:v>
                </c:pt>
                <c:pt idx="84874">
                  <c:v>2.6117647058823525</c:v>
                </c:pt>
                <c:pt idx="84875">
                  <c:v>2.6117647058823525</c:v>
                </c:pt>
                <c:pt idx="84876">
                  <c:v>2.6117647058823525</c:v>
                </c:pt>
                <c:pt idx="84877">
                  <c:v>2.6117647058823525</c:v>
                </c:pt>
                <c:pt idx="84878">
                  <c:v>2.6117647058823525</c:v>
                </c:pt>
                <c:pt idx="84879">
                  <c:v>2.6117647058823525</c:v>
                </c:pt>
                <c:pt idx="84880">
                  <c:v>2.6117647058823525</c:v>
                </c:pt>
                <c:pt idx="84881">
                  <c:v>2.6117647058823525</c:v>
                </c:pt>
                <c:pt idx="84882">
                  <c:v>2.6117647058823525</c:v>
                </c:pt>
                <c:pt idx="84883">
                  <c:v>2.6117647058823525</c:v>
                </c:pt>
                <c:pt idx="84884">
                  <c:v>2.6117647058823525</c:v>
                </c:pt>
                <c:pt idx="84885">
                  <c:v>2.6117647058823525</c:v>
                </c:pt>
                <c:pt idx="84886">
                  <c:v>2.6117647058823525</c:v>
                </c:pt>
                <c:pt idx="84887">
                  <c:v>2.6117647058823525</c:v>
                </c:pt>
                <c:pt idx="84888">
                  <c:v>2.6117647058823525</c:v>
                </c:pt>
                <c:pt idx="84889">
                  <c:v>2.6117647058823525</c:v>
                </c:pt>
                <c:pt idx="84890">
                  <c:v>2.6117647058823525</c:v>
                </c:pt>
                <c:pt idx="84891">
                  <c:v>2.6117647058823525</c:v>
                </c:pt>
                <c:pt idx="84892">
                  <c:v>2.6117647058823525</c:v>
                </c:pt>
                <c:pt idx="84893">
                  <c:v>2.6117647058823525</c:v>
                </c:pt>
                <c:pt idx="84894">
                  <c:v>2.6117647058823525</c:v>
                </c:pt>
                <c:pt idx="84895">
                  <c:v>2.6117647058823525</c:v>
                </c:pt>
                <c:pt idx="84896">
                  <c:v>2.6117647058823525</c:v>
                </c:pt>
                <c:pt idx="84897">
                  <c:v>2.6117647058823525</c:v>
                </c:pt>
                <c:pt idx="84898">
                  <c:v>2.4643137254901957</c:v>
                </c:pt>
                <c:pt idx="84899">
                  <c:v>2.4643137254901957</c:v>
                </c:pt>
                <c:pt idx="84900">
                  <c:v>2.4643137254901957</c:v>
                </c:pt>
                <c:pt idx="84901">
                  <c:v>2.4643137254901957</c:v>
                </c:pt>
                <c:pt idx="84902">
                  <c:v>2.4643137254901957</c:v>
                </c:pt>
                <c:pt idx="84903">
                  <c:v>2.4643137254901957</c:v>
                </c:pt>
                <c:pt idx="84904">
                  <c:v>2.4643137254901957</c:v>
                </c:pt>
                <c:pt idx="84905">
                  <c:v>2.4643137254901957</c:v>
                </c:pt>
                <c:pt idx="84906">
                  <c:v>2.4643137254901957</c:v>
                </c:pt>
                <c:pt idx="84907">
                  <c:v>2.4643137254901957</c:v>
                </c:pt>
                <c:pt idx="84908">
                  <c:v>2.4643137254901957</c:v>
                </c:pt>
                <c:pt idx="84909">
                  <c:v>2.4643137254901957</c:v>
                </c:pt>
                <c:pt idx="84910">
                  <c:v>2.4643137254901957</c:v>
                </c:pt>
                <c:pt idx="84911">
                  <c:v>2.4643137254901957</c:v>
                </c:pt>
                <c:pt idx="84912">
                  <c:v>2.4643137254901957</c:v>
                </c:pt>
                <c:pt idx="84913">
                  <c:v>2.4643137254901957</c:v>
                </c:pt>
                <c:pt idx="84914">
                  <c:v>2.4643137254901957</c:v>
                </c:pt>
                <c:pt idx="84915">
                  <c:v>2.4643137254901957</c:v>
                </c:pt>
                <c:pt idx="84916">
                  <c:v>2.4643137254901957</c:v>
                </c:pt>
                <c:pt idx="84917">
                  <c:v>2.4643137254901957</c:v>
                </c:pt>
                <c:pt idx="84918">
                  <c:v>2.4643137254901957</c:v>
                </c:pt>
                <c:pt idx="84919">
                  <c:v>2.4643137254901957</c:v>
                </c:pt>
                <c:pt idx="84920">
                  <c:v>2.4643137254901957</c:v>
                </c:pt>
                <c:pt idx="84921">
                  <c:v>2.4643137254901957</c:v>
                </c:pt>
                <c:pt idx="84922">
                  <c:v>2.4643137254901957</c:v>
                </c:pt>
                <c:pt idx="84923">
                  <c:v>2.4643137254901957</c:v>
                </c:pt>
                <c:pt idx="84924">
                  <c:v>2.4643137254901957</c:v>
                </c:pt>
                <c:pt idx="84925">
                  <c:v>2.4643137254901957</c:v>
                </c:pt>
                <c:pt idx="84926">
                  <c:v>2.4643137254901957</c:v>
                </c:pt>
                <c:pt idx="84927">
                  <c:v>2.4643137254901957</c:v>
                </c:pt>
                <c:pt idx="84928">
                  <c:v>2.4643137254901957</c:v>
                </c:pt>
                <c:pt idx="84929">
                  <c:v>2.4643137254901957</c:v>
                </c:pt>
                <c:pt idx="84930">
                  <c:v>2.4643137254901957</c:v>
                </c:pt>
                <c:pt idx="84931">
                  <c:v>2.4643137254901957</c:v>
                </c:pt>
                <c:pt idx="84932">
                  <c:v>2.4643137254901957</c:v>
                </c:pt>
                <c:pt idx="84933">
                  <c:v>2.4643137254901957</c:v>
                </c:pt>
                <c:pt idx="84934">
                  <c:v>2.4643137254901957</c:v>
                </c:pt>
                <c:pt idx="84935">
                  <c:v>2.4643137254901957</c:v>
                </c:pt>
                <c:pt idx="84936">
                  <c:v>2.4643137254901957</c:v>
                </c:pt>
                <c:pt idx="84937">
                  <c:v>2.4643137254901957</c:v>
                </c:pt>
                <c:pt idx="84938">
                  <c:v>2.4643137254901957</c:v>
                </c:pt>
                <c:pt idx="84939">
                  <c:v>2.4643137254901957</c:v>
                </c:pt>
                <c:pt idx="84940">
                  <c:v>2.4643137254901957</c:v>
                </c:pt>
                <c:pt idx="84941">
                  <c:v>2.4643137254901957</c:v>
                </c:pt>
                <c:pt idx="84942">
                  <c:v>2.4643137254901957</c:v>
                </c:pt>
                <c:pt idx="84943">
                  <c:v>2.4643137254901957</c:v>
                </c:pt>
                <c:pt idx="84944">
                  <c:v>2.4643137254901957</c:v>
                </c:pt>
                <c:pt idx="84945">
                  <c:v>2.4643137254901957</c:v>
                </c:pt>
                <c:pt idx="84946">
                  <c:v>2.4643137254901957</c:v>
                </c:pt>
                <c:pt idx="84947">
                  <c:v>2.4643137254901957</c:v>
                </c:pt>
                <c:pt idx="84948">
                  <c:v>2.4643137254901957</c:v>
                </c:pt>
                <c:pt idx="84949">
                  <c:v>2.4643137254901957</c:v>
                </c:pt>
                <c:pt idx="84950">
                  <c:v>2.4643137254901957</c:v>
                </c:pt>
                <c:pt idx="84951">
                  <c:v>2.4643137254901957</c:v>
                </c:pt>
                <c:pt idx="84952">
                  <c:v>2.4643137254901957</c:v>
                </c:pt>
                <c:pt idx="84953">
                  <c:v>2.4643137254901957</c:v>
                </c:pt>
                <c:pt idx="84954">
                  <c:v>2.4643137254901957</c:v>
                </c:pt>
                <c:pt idx="84955">
                  <c:v>2.4643137254901957</c:v>
                </c:pt>
                <c:pt idx="84956">
                  <c:v>2.4643137254901957</c:v>
                </c:pt>
                <c:pt idx="84957">
                  <c:v>2.4643137254901957</c:v>
                </c:pt>
                <c:pt idx="84958">
                  <c:v>2.4643137254901957</c:v>
                </c:pt>
                <c:pt idx="84959">
                  <c:v>2.4643137254901957</c:v>
                </c:pt>
                <c:pt idx="84960">
                  <c:v>2.4643137254901957</c:v>
                </c:pt>
                <c:pt idx="84961">
                  <c:v>2.4643137254901957</c:v>
                </c:pt>
                <c:pt idx="84962">
                  <c:v>2.4643137254901957</c:v>
                </c:pt>
                <c:pt idx="84963">
                  <c:v>2.4643137254901957</c:v>
                </c:pt>
                <c:pt idx="84964">
                  <c:v>2.6117647058823525</c:v>
                </c:pt>
                <c:pt idx="84965">
                  <c:v>2.6117647058823525</c:v>
                </c:pt>
                <c:pt idx="84966">
                  <c:v>2.6117647058823525</c:v>
                </c:pt>
                <c:pt idx="84967">
                  <c:v>2.6117647058823525</c:v>
                </c:pt>
                <c:pt idx="84968">
                  <c:v>2.6117647058823525</c:v>
                </c:pt>
                <c:pt idx="84969">
                  <c:v>2.6117647058823525</c:v>
                </c:pt>
                <c:pt idx="84970">
                  <c:v>2.6117647058823525</c:v>
                </c:pt>
                <c:pt idx="84971">
                  <c:v>2.6117647058823525</c:v>
                </c:pt>
                <c:pt idx="84972">
                  <c:v>2.6117647058823525</c:v>
                </c:pt>
                <c:pt idx="84973">
                  <c:v>2.6117647058823525</c:v>
                </c:pt>
                <c:pt idx="84974">
                  <c:v>2.6117647058823525</c:v>
                </c:pt>
                <c:pt idx="84975">
                  <c:v>2.6117647058823525</c:v>
                </c:pt>
                <c:pt idx="84976">
                  <c:v>2.6117647058823525</c:v>
                </c:pt>
                <c:pt idx="84977">
                  <c:v>2.6117647058823525</c:v>
                </c:pt>
                <c:pt idx="84978">
                  <c:v>2.6117647058823525</c:v>
                </c:pt>
                <c:pt idx="84979">
                  <c:v>2.6117647058823525</c:v>
                </c:pt>
                <c:pt idx="84980">
                  <c:v>2.6117647058823525</c:v>
                </c:pt>
                <c:pt idx="84981">
                  <c:v>2.6117647058823525</c:v>
                </c:pt>
                <c:pt idx="84982">
                  <c:v>2.6117647058823525</c:v>
                </c:pt>
                <c:pt idx="84983">
                  <c:v>2.6117647058823525</c:v>
                </c:pt>
                <c:pt idx="84984">
                  <c:v>2.6117647058823525</c:v>
                </c:pt>
                <c:pt idx="84985">
                  <c:v>2.6117647058823525</c:v>
                </c:pt>
                <c:pt idx="84986">
                  <c:v>2.6117647058823525</c:v>
                </c:pt>
                <c:pt idx="84987">
                  <c:v>2.6117647058823525</c:v>
                </c:pt>
                <c:pt idx="84988">
                  <c:v>2.6117647058823525</c:v>
                </c:pt>
                <c:pt idx="84989">
                  <c:v>2.6117647058823525</c:v>
                </c:pt>
                <c:pt idx="84990">
                  <c:v>2.6117647058823525</c:v>
                </c:pt>
                <c:pt idx="84991">
                  <c:v>2.6117647058823525</c:v>
                </c:pt>
                <c:pt idx="84992">
                  <c:v>2.6117647058823525</c:v>
                </c:pt>
                <c:pt idx="84993">
                  <c:v>2.6117647058823525</c:v>
                </c:pt>
                <c:pt idx="84994">
                  <c:v>2.4643137254901957</c:v>
                </c:pt>
                <c:pt idx="84995">
                  <c:v>2.4643137254901957</c:v>
                </c:pt>
                <c:pt idx="84996">
                  <c:v>2.4643137254901957</c:v>
                </c:pt>
                <c:pt idx="84997">
                  <c:v>2.4643137254901957</c:v>
                </c:pt>
                <c:pt idx="84998">
                  <c:v>2.4643137254901957</c:v>
                </c:pt>
                <c:pt idx="84999">
                  <c:v>2.4643137254901957</c:v>
                </c:pt>
                <c:pt idx="85000">
                  <c:v>2.4643137254901957</c:v>
                </c:pt>
                <c:pt idx="85001">
                  <c:v>2.4643137254901957</c:v>
                </c:pt>
                <c:pt idx="85002">
                  <c:v>2.4643137254901957</c:v>
                </c:pt>
                <c:pt idx="85003">
                  <c:v>2.4643137254901957</c:v>
                </c:pt>
                <c:pt idx="85004">
                  <c:v>2.4643137254901957</c:v>
                </c:pt>
                <c:pt idx="85005">
                  <c:v>2.4643137254901957</c:v>
                </c:pt>
                <c:pt idx="85006">
                  <c:v>2.4643137254901957</c:v>
                </c:pt>
                <c:pt idx="85007">
                  <c:v>2.4643137254901957</c:v>
                </c:pt>
                <c:pt idx="85008">
                  <c:v>2.4643137254901957</c:v>
                </c:pt>
                <c:pt idx="85009">
                  <c:v>2.4643137254901957</c:v>
                </c:pt>
                <c:pt idx="85010">
                  <c:v>2.4643137254901957</c:v>
                </c:pt>
                <c:pt idx="85011">
                  <c:v>2.4643137254901957</c:v>
                </c:pt>
                <c:pt idx="85012">
                  <c:v>2.4643137254901957</c:v>
                </c:pt>
                <c:pt idx="85013">
                  <c:v>2.4643137254901957</c:v>
                </c:pt>
                <c:pt idx="85014">
                  <c:v>2.4643137254901957</c:v>
                </c:pt>
                <c:pt idx="85015">
                  <c:v>2.4643137254901957</c:v>
                </c:pt>
                <c:pt idx="85016">
                  <c:v>2.4643137254901957</c:v>
                </c:pt>
                <c:pt idx="85017">
                  <c:v>2.4643137254901957</c:v>
                </c:pt>
                <c:pt idx="85018">
                  <c:v>2.4643137254901957</c:v>
                </c:pt>
                <c:pt idx="85019">
                  <c:v>2.4643137254901957</c:v>
                </c:pt>
                <c:pt idx="85020">
                  <c:v>2.4643137254901957</c:v>
                </c:pt>
                <c:pt idx="85021">
                  <c:v>2.4643137254901957</c:v>
                </c:pt>
                <c:pt idx="85022">
                  <c:v>2.4643137254901957</c:v>
                </c:pt>
                <c:pt idx="85023">
                  <c:v>2.4643137254901957</c:v>
                </c:pt>
                <c:pt idx="85024">
                  <c:v>2.4643137254901957</c:v>
                </c:pt>
                <c:pt idx="85025">
                  <c:v>2.4643137254901957</c:v>
                </c:pt>
                <c:pt idx="85026">
                  <c:v>2.4643137254901957</c:v>
                </c:pt>
                <c:pt idx="85027">
                  <c:v>2.4643137254901957</c:v>
                </c:pt>
                <c:pt idx="85028">
                  <c:v>2.4643137254901957</c:v>
                </c:pt>
                <c:pt idx="85029">
                  <c:v>2.4643137254901957</c:v>
                </c:pt>
                <c:pt idx="85030">
                  <c:v>2.4643137254901957</c:v>
                </c:pt>
                <c:pt idx="85031">
                  <c:v>2.4643137254901957</c:v>
                </c:pt>
                <c:pt idx="85032">
                  <c:v>2.4643137254901957</c:v>
                </c:pt>
                <c:pt idx="85033">
                  <c:v>2.4643137254901957</c:v>
                </c:pt>
                <c:pt idx="85034">
                  <c:v>2.4643137254901957</c:v>
                </c:pt>
                <c:pt idx="85035">
                  <c:v>2.4643137254901957</c:v>
                </c:pt>
                <c:pt idx="85036">
                  <c:v>2.4643137254901957</c:v>
                </c:pt>
                <c:pt idx="85037">
                  <c:v>2.4643137254901957</c:v>
                </c:pt>
                <c:pt idx="85038">
                  <c:v>2.4643137254901957</c:v>
                </c:pt>
                <c:pt idx="85039">
                  <c:v>2.4643137254901957</c:v>
                </c:pt>
                <c:pt idx="85040">
                  <c:v>2.4643137254901957</c:v>
                </c:pt>
                <c:pt idx="85041">
                  <c:v>2.4643137254901957</c:v>
                </c:pt>
                <c:pt idx="85042">
                  <c:v>2.4643137254901957</c:v>
                </c:pt>
                <c:pt idx="85043">
                  <c:v>2.4643137254901957</c:v>
                </c:pt>
                <c:pt idx="85044">
                  <c:v>2.4643137254901957</c:v>
                </c:pt>
                <c:pt idx="85045">
                  <c:v>2.4643137254901957</c:v>
                </c:pt>
                <c:pt idx="85046">
                  <c:v>2.4643137254901957</c:v>
                </c:pt>
                <c:pt idx="85047">
                  <c:v>2.4643137254901957</c:v>
                </c:pt>
                <c:pt idx="85048">
                  <c:v>2.4643137254901957</c:v>
                </c:pt>
                <c:pt idx="85049">
                  <c:v>2.4643137254901957</c:v>
                </c:pt>
                <c:pt idx="85050">
                  <c:v>2.4643137254901957</c:v>
                </c:pt>
                <c:pt idx="85051">
                  <c:v>2.4643137254901957</c:v>
                </c:pt>
                <c:pt idx="85052">
                  <c:v>2.4643137254901957</c:v>
                </c:pt>
                <c:pt idx="85053">
                  <c:v>2.4643137254901957</c:v>
                </c:pt>
                <c:pt idx="85054">
                  <c:v>2.4643137254901957</c:v>
                </c:pt>
                <c:pt idx="85055">
                  <c:v>2.4643137254901957</c:v>
                </c:pt>
                <c:pt idx="85056">
                  <c:v>2.4643137254901957</c:v>
                </c:pt>
                <c:pt idx="85057">
                  <c:v>2.4643137254901957</c:v>
                </c:pt>
                <c:pt idx="85058">
                  <c:v>2.6117647058823525</c:v>
                </c:pt>
                <c:pt idx="85059">
                  <c:v>2.6117647058823525</c:v>
                </c:pt>
                <c:pt idx="85060">
                  <c:v>2.6117647058823525</c:v>
                </c:pt>
                <c:pt idx="85061">
                  <c:v>2.6117647058823525</c:v>
                </c:pt>
                <c:pt idx="85062">
                  <c:v>2.6117647058823525</c:v>
                </c:pt>
                <c:pt idx="85063">
                  <c:v>2.6117647058823525</c:v>
                </c:pt>
                <c:pt idx="85064">
                  <c:v>2.6117647058823525</c:v>
                </c:pt>
                <c:pt idx="85065">
                  <c:v>2.6117647058823525</c:v>
                </c:pt>
                <c:pt idx="85066">
                  <c:v>2.6117647058823525</c:v>
                </c:pt>
                <c:pt idx="85067">
                  <c:v>2.6117647058823525</c:v>
                </c:pt>
                <c:pt idx="85068">
                  <c:v>2.6117647058823525</c:v>
                </c:pt>
                <c:pt idx="85069">
                  <c:v>2.6117647058823525</c:v>
                </c:pt>
                <c:pt idx="85070">
                  <c:v>2.6117647058823525</c:v>
                </c:pt>
                <c:pt idx="85071">
                  <c:v>2.6117647058823525</c:v>
                </c:pt>
                <c:pt idx="85072">
                  <c:v>2.6117647058823525</c:v>
                </c:pt>
                <c:pt idx="85073">
                  <c:v>2.6117647058823525</c:v>
                </c:pt>
                <c:pt idx="85074">
                  <c:v>2.6117647058823525</c:v>
                </c:pt>
                <c:pt idx="85075">
                  <c:v>2.6117647058823525</c:v>
                </c:pt>
                <c:pt idx="85076">
                  <c:v>2.6117647058823525</c:v>
                </c:pt>
                <c:pt idx="85077">
                  <c:v>2.6117647058823525</c:v>
                </c:pt>
                <c:pt idx="85078">
                  <c:v>2.6117647058823525</c:v>
                </c:pt>
                <c:pt idx="85079">
                  <c:v>2.6117647058823525</c:v>
                </c:pt>
                <c:pt idx="85080">
                  <c:v>2.6117647058823525</c:v>
                </c:pt>
                <c:pt idx="85081">
                  <c:v>2.6117647058823525</c:v>
                </c:pt>
                <c:pt idx="85082">
                  <c:v>2.6117647058823525</c:v>
                </c:pt>
                <c:pt idx="85083">
                  <c:v>2.6117647058823525</c:v>
                </c:pt>
                <c:pt idx="85084">
                  <c:v>2.6117647058823525</c:v>
                </c:pt>
                <c:pt idx="85085">
                  <c:v>2.6117647058823525</c:v>
                </c:pt>
                <c:pt idx="85086">
                  <c:v>2.6117647058823525</c:v>
                </c:pt>
                <c:pt idx="85087">
                  <c:v>2.6117647058823525</c:v>
                </c:pt>
                <c:pt idx="85088">
                  <c:v>2.6117647058823525</c:v>
                </c:pt>
                <c:pt idx="85089">
                  <c:v>2.6117647058823525</c:v>
                </c:pt>
                <c:pt idx="85090">
                  <c:v>2.4643137254901957</c:v>
                </c:pt>
                <c:pt idx="85091">
                  <c:v>2.4643137254901957</c:v>
                </c:pt>
                <c:pt idx="85092">
                  <c:v>2.4643137254901957</c:v>
                </c:pt>
                <c:pt idx="85093">
                  <c:v>2.4643137254901957</c:v>
                </c:pt>
                <c:pt idx="85094">
                  <c:v>2.4643137254901957</c:v>
                </c:pt>
                <c:pt idx="85095">
                  <c:v>2.4643137254901957</c:v>
                </c:pt>
                <c:pt idx="85096">
                  <c:v>2.4643137254901957</c:v>
                </c:pt>
                <c:pt idx="85097">
                  <c:v>2.4643137254901957</c:v>
                </c:pt>
                <c:pt idx="85098">
                  <c:v>2.4643137254901957</c:v>
                </c:pt>
                <c:pt idx="85099">
                  <c:v>2.4643137254901957</c:v>
                </c:pt>
                <c:pt idx="85100">
                  <c:v>2.4643137254901957</c:v>
                </c:pt>
                <c:pt idx="85101">
                  <c:v>2.4643137254901957</c:v>
                </c:pt>
                <c:pt idx="85102">
                  <c:v>2.4643137254901957</c:v>
                </c:pt>
                <c:pt idx="85103">
                  <c:v>2.4643137254901957</c:v>
                </c:pt>
                <c:pt idx="85104">
                  <c:v>2.4643137254901957</c:v>
                </c:pt>
                <c:pt idx="85105">
                  <c:v>2.4643137254901957</c:v>
                </c:pt>
                <c:pt idx="85106">
                  <c:v>2.4643137254901957</c:v>
                </c:pt>
                <c:pt idx="85107">
                  <c:v>2.4643137254901957</c:v>
                </c:pt>
                <c:pt idx="85108">
                  <c:v>2.4643137254901957</c:v>
                </c:pt>
                <c:pt idx="85109">
                  <c:v>2.4643137254901957</c:v>
                </c:pt>
                <c:pt idx="85110">
                  <c:v>2.4643137254901957</c:v>
                </c:pt>
                <c:pt idx="85111">
                  <c:v>2.4643137254901957</c:v>
                </c:pt>
                <c:pt idx="85112">
                  <c:v>2.4643137254901957</c:v>
                </c:pt>
                <c:pt idx="85113">
                  <c:v>2.4643137254901957</c:v>
                </c:pt>
                <c:pt idx="85114">
                  <c:v>2.4643137254901957</c:v>
                </c:pt>
                <c:pt idx="85115">
                  <c:v>2.4643137254901957</c:v>
                </c:pt>
                <c:pt idx="85116">
                  <c:v>2.4643137254901957</c:v>
                </c:pt>
                <c:pt idx="85117">
                  <c:v>2.4643137254901957</c:v>
                </c:pt>
                <c:pt idx="85118">
                  <c:v>2.4643137254901957</c:v>
                </c:pt>
                <c:pt idx="85119">
                  <c:v>2.4643137254901957</c:v>
                </c:pt>
                <c:pt idx="85120">
                  <c:v>2.4643137254901957</c:v>
                </c:pt>
                <c:pt idx="85121">
                  <c:v>2.4643137254901957</c:v>
                </c:pt>
                <c:pt idx="85122">
                  <c:v>2.4643137254901957</c:v>
                </c:pt>
                <c:pt idx="85123">
                  <c:v>2.4643137254901957</c:v>
                </c:pt>
                <c:pt idx="85124">
                  <c:v>2.4643137254901957</c:v>
                </c:pt>
                <c:pt idx="85125">
                  <c:v>2.4643137254901957</c:v>
                </c:pt>
                <c:pt idx="85126">
                  <c:v>2.4643137254901957</c:v>
                </c:pt>
                <c:pt idx="85127">
                  <c:v>2.4643137254901957</c:v>
                </c:pt>
                <c:pt idx="85128">
                  <c:v>2.4643137254901957</c:v>
                </c:pt>
                <c:pt idx="85129">
                  <c:v>2.4643137254901957</c:v>
                </c:pt>
                <c:pt idx="85130">
                  <c:v>2.4643137254901957</c:v>
                </c:pt>
                <c:pt idx="85131">
                  <c:v>2.4643137254901957</c:v>
                </c:pt>
                <c:pt idx="85132">
                  <c:v>2.4643137254901957</c:v>
                </c:pt>
                <c:pt idx="85133">
                  <c:v>2.4643137254901957</c:v>
                </c:pt>
                <c:pt idx="85134">
                  <c:v>2.4643137254901957</c:v>
                </c:pt>
                <c:pt idx="85135">
                  <c:v>2.4643137254901957</c:v>
                </c:pt>
                <c:pt idx="85136">
                  <c:v>2.4643137254901957</c:v>
                </c:pt>
                <c:pt idx="85137">
                  <c:v>2.4643137254901957</c:v>
                </c:pt>
                <c:pt idx="85138">
                  <c:v>2.4643137254901957</c:v>
                </c:pt>
                <c:pt idx="85139">
                  <c:v>2.4643137254901957</c:v>
                </c:pt>
                <c:pt idx="85140">
                  <c:v>2.4643137254901957</c:v>
                </c:pt>
                <c:pt idx="85141">
                  <c:v>2.4643137254901957</c:v>
                </c:pt>
                <c:pt idx="85142">
                  <c:v>2.4643137254901957</c:v>
                </c:pt>
                <c:pt idx="85143">
                  <c:v>2.4643137254901957</c:v>
                </c:pt>
                <c:pt idx="85144">
                  <c:v>2.4643137254901957</c:v>
                </c:pt>
                <c:pt idx="85145">
                  <c:v>2.4643137254901957</c:v>
                </c:pt>
                <c:pt idx="85146">
                  <c:v>2.4643137254901957</c:v>
                </c:pt>
                <c:pt idx="85147">
                  <c:v>2.4643137254901957</c:v>
                </c:pt>
                <c:pt idx="85148">
                  <c:v>2.4643137254901957</c:v>
                </c:pt>
                <c:pt idx="85149">
                  <c:v>2.4643137254901957</c:v>
                </c:pt>
                <c:pt idx="85150">
                  <c:v>2.4643137254901957</c:v>
                </c:pt>
                <c:pt idx="85151">
                  <c:v>2.4643137254901957</c:v>
                </c:pt>
                <c:pt idx="85152">
                  <c:v>2.4643137254901957</c:v>
                </c:pt>
                <c:pt idx="85153">
                  <c:v>2.4643137254901957</c:v>
                </c:pt>
                <c:pt idx="85154">
                  <c:v>2.6117647058823525</c:v>
                </c:pt>
                <c:pt idx="85155">
                  <c:v>2.6117647058823525</c:v>
                </c:pt>
                <c:pt idx="85156">
                  <c:v>2.6117647058823525</c:v>
                </c:pt>
                <c:pt idx="85157">
                  <c:v>2.6117647058823525</c:v>
                </c:pt>
                <c:pt idx="85158">
                  <c:v>2.6117647058823525</c:v>
                </c:pt>
                <c:pt idx="85159">
                  <c:v>2.6117647058823525</c:v>
                </c:pt>
                <c:pt idx="85160">
                  <c:v>2.6117647058823525</c:v>
                </c:pt>
                <c:pt idx="85161">
                  <c:v>2.6117647058823525</c:v>
                </c:pt>
                <c:pt idx="85162">
                  <c:v>2.6117647058823525</c:v>
                </c:pt>
                <c:pt idx="85163">
                  <c:v>2.6117647058823525</c:v>
                </c:pt>
                <c:pt idx="85164">
                  <c:v>2.6117647058823525</c:v>
                </c:pt>
                <c:pt idx="85165">
                  <c:v>2.6117647058823525</c:v>
                </c:pt>
                <c:pt idx="85166">
                  <c:v>2.6117647058823525</c:v>
                </c:pt>
                <c:pt idx="85167">
                  <c:v>2.6117647058823525</c:v>
                </c:pt>
                <c:pt idx="85168">
                  <c:v>2.6117647058823525</c:v>
                </c:pt>
                <c:pt idx="85169">
                  <c:v>2.6117647058823525</c:v>
                </c:pt>
                <c:pt idx="85170">
                  <c:v>2.6117647058823525</c:v>
                </c:pt>
                <c:pt idx="85171">
                  <c:v>2.6117647058823525</c:v>
                </c:pt>
                <c:pt idx="85172">
                  <c:v>2.6117647058823525</c:v>
                </c:pt>
                <c:pt idx="85173">
                  <c:v>2.6117647058823525</c:v>
                </c:pt>
                <c:pt idx="85174">
                  <c:v>2.6117647058823525</c:v>
                </c:pt>
                <c:pt idx="85175">
                  <c:v>2.6117647058823525</c:v>
                </c:pt>
                <c:pt idx="85176">
                  <c:v>2.6117647058823525</c:v>
                </c:pt>
                <c:pt idx="85177">
                  <c:v>2.6117647058823525</c:v>
                </c:pt>
                <c:pt idx="85178">
                  <c:v>2.6117647058823525</c:v>
                </c:pt>
                <c:pt idx="85179">
                  <c:v>2.6117647058823525</c:v>
                </c:pt>
                <c:pt idx="85180">
                  <c:v>2.6117647058823525</c:v>
                </c:pt>
                <c:pt idx="85181">
                  <c:v>2.6117647058823525</c:v>
                </c:pt>
                <c:pt idx="85182">
                  <c:v>2.6117647058823525</c:v>
                </c:pt>
                <c:pt idx="85183">
                  <c:v>2.6117647058823525</c:v>
                </c:pt>
                <c:pt idx="85184">
                  <c:v>2.4643137254901957</c:v>
                </c:pt>
                <c:pt idx="85185">
                  <c:v>2.4643137254901957</c:v>
                </c:pt>
                <c:pt idx="85186">
                  <c:v>2.4643137254901957</c:v>
                </c:pt>
                <c:pt idx="85187">
                  <c:v>2.4643137254901957</c:v>
                </c:pt>
                <c:pt idx="85188">
                  <c:v>2.4643137254901957</c:v>
                </c:pt>
                <c:pt idx="85189">
                  <c:v>2.4643137254901957</c:v>
                </c:pt>
                <c:pt idx="85190">
                  <c:v>2.4643137254901957</c:v>
                </c:pt>
                <c:pt idx="85191">
                  <c:v>2.4643137254901957</c:v>
                </c:pt>
                <c:pt idx="85192">
                  <c:v>2.4643137254901957</c:v>
                </c:pt>
                <c:pt idx="85193">
                  <c:v>2.4643137254901957</c:v>
                </c:pt>
                <c:pt idx="85194">
                  <c:v>2.4643137254901957</c:v>
                </c:pt>
                <c:pt idx="85195">
                  <c:v>2.4643137254901957</c:v>
                </c:pt>
                <c:pt idx="85196">
                  <c:v>2.4643137254901957</c:v>
                </c:pt>
                <c:pt idx="85197">
                  <c:v>2.4643137254901957</c:v>
                </c:pt>
                <c:pt idx="85198">
                  <c:v>2.4643137254901957</c:v>
                </c:pt>
                <c:pt idx="85199">
                  <c:v>2.4643137254901957</c:v>
                </c:pt>
                <c:pt idx="85200">
                  <c:v>2.4643137254901957</c:v>
                </c:pt>
                <c:pt idx="85201">
                  <c:v>2.4643137254901957</c:v>
                </c:pt>
                <c:pt idx="85202">
                  <c:v>2.4643137254901957</c:v>
                </c:pt>
                <c:pt idx="85203">
                  <c:v>2.4643137254901957</c:v>
                </c:pt>
                <c:pt idx="85204">
                  <c:v>2.4643137254901957</c:v>
                </c:pt>
                <c:pt idx="85205">
                  <c:v>2.4643137254901957</c:v>
                </c:pt>
                <c:pt idx="85206">
                  <c:v>2.4643137254901957</c:v>
                </c:pt>
                <c:pt idx="85207">
                  <c:v>2.4643137254901957</c:v>
                </c:pt>
                <c:pt idx="85208">
                  <c:v>2.4643137254901957</c:v>
                </c:pt>
                <c:pt idx="85209">
                  <c:v>2.4643137254901957</c:v>
                </c:pt>
                <c:pt idx="85210">
                  <c:v>2.4643137254901957</c:v>
                </c:pt>
                <c:pt idx="85211">
                  <c:v>2.4643137254901957</c:v>
                </c:pt>
                <c:pt idx="85212">
                  <c:v>2.4643137254901957</c:v>
                </c:pt>
                <c:pt idx="85213">
                  <c:v>2.4643137254901957</c:v>
                </c:pt>
                <c:pt idx="85214">
                  <c:v>2.4643137254901957</c:v>
                </c:pt>
                <c:pt idx="85215">
                  <c:v>2.4643137254901957</c:v>
                </c:pt>
                <c:pt idx="85216">
                  <c:v>2.4643137254901957</c:v>
                </c:pt>
                <c:pt idx="85217">
                  <c:v>2.4643137254901957</c:v>
                </c:pt>
                <c:pt idx="85218">
                  <c:v>2.4643137254901957</c:v>
                </c:pt>
                <c:pt idx="85219">
                  <c:v>2.4643137254901957</c:v>
                </c:pt>
                <c:pt idx="85220">
                  <c:v>2.4643137254901957</c:v>
                </c:pt>
                <c:pt idx="85221">
                  <c:v>2.4643137254901957</c:v>
                </c:pt>
                <c:pt idx="85222">
                  <c:v>2.4643137254901957</c:v>
                </c:pt>
                <c:pt idx="85223">
                  <c:v>2.4643137254901957</c:v>
                </c:pt>
                <c:pt idx="85224">
                  <c:v>2.4643137254901957</c:v>
                </c:pt>
                <c:pt idx="85225">
                  <c:v>2.4643137254901957</c:v>
                </c:pt>
                <c:pt idx="85226">
                  <c:v>2.4643137254901957</c:v>
                </c:pt>
                <c:pt idx="85227">
                  <c:v>2.4643137254901957</c:v>
                </c:pt>
                <c:pt idx="85228">
                  <c:v>2.4643137254901957</c:v>
                </c:pt>
                <c:pt idx="85229">
                  <c:v>2.4643137254901957</c:v>
                </c:pt>
                <c:pt idx="85230">
                  <c:v>2.4643137254901957</c:v>
                </c:pt>
                <c:pt idx="85231">
                  <c:v>2.4643137254901957</c:v>
                </c:pt>
                <c:pt idx="85232">
                  <c:v>2.4643137254901957</c:v>
                </c:pt>
                <c:pt idx="85233">
                  <c:v>2.4643137254901957</c:v>
                </c:pt>
                <c:pt idx="85234">
                  <c:v>2.4643137254901957</c:v>
                </c:pt>
                <c:pt idx="85235">
                  <c:v>2.4643137254901957</c:v>
                </c:pt>
                <c:pt idx="85236">
                  <c:v>2.4643137254901957</c:v>
                </c:pt>
                <c:pt idx="85237">
                  <c:v>2.4643137254901957</c:v>
                </c:pt>
                <c:pt idx="85238">
                  <c:v>2.4643137254901957</c:v>
                </c:pt>
                <c:pt idx="85239">
                  <c:v>2.4643137254901957</c:v>
                </c:pt>
                <c:pt idx="85240">
                  <c:v>2.4643137254901957</c:v>
                </c:pt>
                <c:pt idx="85241">
                  <c:v>2.4643137254901957</c:v>
                </c:pt>
                <c:pt idx="85242">
                  <c:v>2.4643137254901957</c:v>
                </c:pt>
                <c:pt idx="85243">
                  <c:v>2.4643137254901957</c:v>
                </c:pt>
                <c:pt idx="85244">
                  <c:v>2.4643137254901957</c:v>
                </c:pt>
                <c:pt idx="85245">
                  <c:v>2.4643137254901957</c:v>
                </c:pt>
                <c:pt idx="85246">
                  <c:v>2.4643137254901957</c:v>
                </c:pt>
                <c:pt idx="85247">
                  <c:v>2.4643137254901957</c:v>
                </c:pt>
                <c:pt idx="85248">
                  <c:v>2.4643137254901957</c:v>
                </c:pt>
                <c:pt idx="85249">
                  <c:v>2.4643137254901957</c:v>
                </c:pt>
                <c:pt idx="85250">
                  <c:v>2.4643137254901957</c:v>
                </c:pt>
                <c:pt idx="85251">
                  <c:v>2.6117647058823525</c:v>
                </c:pt>
                <c:pt idx="85252">
                  <c:v>2.6117647058823525</c:v>
                </c:pt>
                <c:pt idx="85253">
                  <c:v>2.6117647058823525</c:v>
                </c:pt>
                <c:pt idx="85254">
                  <c:v>2.6117647058823525</c:v>
                </c:pt>
                <c:pt idx="85255">
                  <c:v>2.6117647058823525</c:v>
                </c:pt>
                <c:pt idx="85256">
                  <c:v>2.6117647058823525</c:v>
                </c:pt>
                <c:pt idx="85257">
                  <c:v>2.6117647058823525</c:v>
                </c:pt>
                <c:pt idx="85258">
                  <c:v>2.6117647058823525</c:v>
                </c:pt>
                <c:pt idx="85259">
                  <c:v>2.6117647058823525</c:v>
                </c:pt>
                <c:pt idx="85260">
                  <c:v>2.6117647058823525</c:v>
                </c:pt>
                <c:pt idx="85261">
                  <c:v>2.6117647058823525</c:v>
                </c:pt>
                <c:pt idx="85262">
                  <c:v>2.6117647058823525</c:v>
                </c:pt>
                <c:pt idx="85263">
                  <c:v>2.6117647058823525</c:v>
                </c:pt>
                <c:pt idx="85264">
                  <c:v>2.6117647058823525</c:v>
                </c:pt>
                <c:pt idx="85265">
                  <c:v>2.6117647058823525</c:v>
                </c:pt>
                <c:pt idx="85266">
                  <c:v>2.6117647058823525</c:v>
                </c:pt>
                <c:pt idx="85267">
                  <c:v>2.6117647058823525</c:v>
                </c:pt>
                <c:pt idx="85268">
                  <c:v>2.6117647058823525</c:v>
                </c:pt>
                <c:pt idx="85269">
                  <c:v>2.6117647058823525</c:v>
                </c:pt>
                <c:pt idx="85270">
                  <c:v>2.6117647058823525</c:v>
                </c:pt>
                <c:pt idx="85271">
                  <c:v>2.6117647058823525</c:v>
                </c:pt>
                <c:pt idx="85272">
                  <c:v>2.6117647058823525</c:v>
                </c:pt>
                <c:pt idx="85273">
                  <c:v>2.6117647058823525</c:v>
                </c:pt>
                <c:pt idx="85274">
                  <c:v>2.6117647058823525</c:v>
                </c:pt>
                <c:pt idx="85275">
                  <c:v>2.6117647058823525</c:v>
                </c:pt>
                <c:pt idx="85276">
                  <c:v>2.6117647058823525</c:v>
                </c:pt>
                <c:pt idx="85277">
                  <c:v>2.6117647058823525</c:v>
                </c:pt>
                <c:pt idx="85278">
                  <c:v>2.4643137254901957</c:v>
                </c:pt>
                <c:pt idx="85279">
                  <c:v>2.4643137254901957</c:v>
                </c:pt>
                <c:pt idx="85280">
                  <c:v>2.4643137254901957</c:v>
                </c:pt>
                <c:pt idx="85281">
                  <c:v>2.4643137254901957</c:v>
                </c:pt>
                <c:pt idx="85282">
                  <c:v>2.4643137254901957</c:v>
                </c:pt>
                <c:pt idx="85283">
                  <c:v>2.4643137254901957</c:v>
                </c:pt>
                <c:pt idx="85284">
                  <c:v>2.4643137254901957</c:v>
                </c:pt>
                <c:pt idx="85285">
                  <c:v>2.4643137254901957</c:v>
                </c:pt>
                <c:pt idx="85286">
                  <c:v>2.4643137254901957</c:v>
                </c:pt>
                <c:pt idx="85287">
                  <c:v>2.4643137254901957</c:v>
                </c:pt>
                <c:pt idx="85288">
                  <c:v>2.4643137254901957</c:v>
                </c:pt>
                <c:pt idx="85289">
                  <c:v>2.4643137254901957</c:v>
                </c:pt>
                <c:pt idx="85290">
                  <c:v>2.4643137254901957</c:v>
                </c:pt>
                <c:pt idx="85291">
                  <c:v>2.4643137254901957</c:v>
                </c:pt>
                <c:pt idx="85292">
                  <c:v>2.4643137254901957</c:v>
                </c:pt>
                <c:pt idx="85293">
                  <c:v>2.4643137254901957</c:v>
                </c:pt>
                <c:pt idx="85294">
                  <c:v>2.4643137254901957</c:v>
                </c:pt>
                <c:pt idx="85295">
                  <c:v>2.4643137254901957</c:v>
                </c:pt>
                <c:pt idx="85296">
                  <c:v>2.4643137254901957</c:v>
                </c:pt>
                <c:pt idx="85297">
                  <c:v>2.4643137254901957</c:v>
                </c:pt>
                <c:pt idx="85298">
                  <c:v>2.4643137254901957</c:v>
                </c:pt>
                <c:pt idx="85299">
                  <c:v>2.4643137254901957</c:v>
                </c:pt>
                <c:pt idx="85300">
                  <c:v>2.4643137254901957</c:v>
                </c:pt>
                <c:pt idx="85301">
                  <c:v>2.4643137254901957</c:v>
                </c:pt>
                <c:pt idx="85302">
                  <c:v>2.4643137254901957</c:v>
                </c:pt>
                <c:pt idx="85303">
                  <c:v>2.4643137254901957</c:v>
                </c:pt>
                <c:pt idx="85304">
                  <c:v>2.4643137254901957</c:v>
                </c:pt>
                <c:pt idx="85305">
                  <c:v>2.4643137254901957</c:v>
                </c:pt>
                <c:pt idx="85306">
                  <c:v>2.4643137254901957</c:v>
                </c:pt>
                <c:pt idx="85307">
                  <c:v>2.4643137254901957</c:v>
                </c:pt>
                <c:pt idx="85308">
                  <c:v>2.4643137254901957</c:v>
                </c:pt>
                <c:pt idx="85309">
                  <c:v>2.4643137254901957</c:v>
                </c:pt>
                <c:pt idx="85310">
                  <c:v>2.4643137254901957</c:v>
                </c:pt>
                <c:pt idx="85311">
                  <c:v>2.4643137254901957</c:v>
                </c:pt>
                <c:pt idx="85312">
                  <c:v>2.4643137254901957</c:v>
                </c:pt>
                <c:pt idx="85313">
                  <c:v>2.4643137254901957</c:v>
                </c:pt>
                <c:pt idx="85314">
                  <c:v>2.4643137254901957</c:v>
                </c:pt>
                <c:pt idx="85315">
                  <c:v>2.4643137254901957</c:v>
                </c:pt>
                <c:pt idx="85316">
                  <c:v>2.4643137254901957</c:v>
                </c:pt>
                <c:pt idx="85317">
                  <c:v>2.4643137254901957</c:v>
                </c:pt>
                <c:pt idx="85318">
                  <c:v>2.4643137254901957</c:v>
                </c:pt>
                <c:pt idx="85319">
                  <c:v>2.4643137254901957</c:v>
                </c:pt>
                <c:pt idx="85320">
                  <c:v>2.4643137254901957</c:v>
                </c:pt>
                <c:pt idx="85321">
                  <c:v>2.4643137254901957</c:v>
                </c:pt>
                <c:pt idx="85322">
                  <c:v>2.4643137254901957</c:v>
                </c:pt>
                <c:pt idx="85323">
                  <c:v>2.4643137254901957</c:v>
                </c:pt>
                <c:pt idx="85324">
                  <c:v>2.4643137254901957</c:v>
                </c:pt>
                <c:pt idx="85325">
                  <c:v>2.4643137254901957</c:v>
                </c:pt>
                <c:pt idx="85326">
                  <c:v>2.4643137254901957</c:v>
                </c:pt>
                <c:pt idx="85327">
                  <c:v>2.4643137254901957</c:v>
                </c:pt>
                <c:pt idx="85328">
                  <c:v>2.4643137254901957</c:v>
                </c:pt>
                <c:pt idx="85329">
                  <c:v>2.4643137254901957</c:v>
                </c:pt>
                <c:pt idx="85330">
                  <c:v>2.4643137254901957</c:v>
                </c:pt>
                <c:pt idx="85331">
                  <c:v>2.4643137254901957</c:v>
                </c:pt>
                <c:pt idx="85332">
                  <c:v>2.4643137254901957</c:v>
                </c:pt>
                <c:pt idx="85333">
                  <c:v>2.4643137254901957</c:v>
                </c:pt>
                <c:pt idx="85334">
                  <c:v>2.4643137254901957</c:v>
                </c:pt>
                <c:pt idx="85335">
                  <c:v>2.4643137254901957</c:v>
                </c:pt>
                <c:pt idx="85336">
                  <c:v>2.4643137254901957</c:v>
                </c:pt>
                <c:pt idx="85337">
                  <c:v>2.4643137254901957</c:v>
                </c:pt>
                <c:pt idx="85338">
                  <c:v>2.4643137254901957</c:v>
                </c:pt>
                <c:pt idx="85339">
                  <c:v>2.4643137254901957</c:v>
                </c:pt>
                <c:pt idx="85340">
                  <c:v>2.4643137254901957</c:v>
                </c:pt>
                <c:pt idx="85341">
                  <c:v>2.4643137254901957</c:v>
                </c:pt>
                <c:pt idx="85342">
                  <c:v>2.4643137254901957</c:v>
                </c:pt>
                <c:pt idx="85343">
                  <c:v>2.4643137254901957</c:v>
                </c:pt>
                <c:pt idx="85344">
                  <c:v>2.4643137254901957</c:v>
                </c:pt>
                <c:pt idx="85345">
                  <c:v>2.6117647058823525</c:v>
                </c:pt>
                <c:pt idx="85346">
                  <c:v>2.6117647058823525</c:v>
                </c:pt>
                <c:pt idx="85347">
                  <c:v>2.6117647058823525</c:v>
                </c:pt>
                <c:pt idx="85348">
                  <c:v>2.6117647058823525</c:v>
                </c:pt>
                <c:pt idx="85349">
                  <c:v>2.6117647058823525</c:v>
                </c:pt>
                <c:pt idx="85350">
                  <c:v>2.6117647058823525</c:v>
                </c:pt>
                <c:pt idx="85351">
                  <c:v>2.6117647058823525</c:v>
                </c:pt>
                <c:pt idx="85352">
                  <c:v>2.6117647058823525</c:v>
                </c:pt>
                <c:pt idx="85353">
                  <c:v>2.6117647058823525</c:v>
                </c:pt>
                <c:pt idx="85354">
                  <c:v>2.6117647058823525</c:v>
                </c:pt>
                <c:pt idx="85355">
                  <c:v>2.6117647058823525</c:v>
                </c:pt>
                <c:pt idx="85356">
                  <c:v>2.6117647058823525</c:v>
                </c:pt>
                <c:pt idx="85357">
                  <c:v>2.6117647058823525</c:v>
                </c:pt>
                <c:pt idx="85358">
                  <c:v>2.6117647058823525</c:v>
                </c:pt>
                <c:pt idx="85359">
                  <c:v>2.6117647058823525</c:v>
                </c:pt>
                <c:pt idx="85360">
                  <c:v>2.6117647058823525</c:v>
                </c:pt>
                <c:pt idx="85361">
                  <c:v>2.6117647058823525</c:v>
                </c:pt>
                <c:pt idx="85362">
                  <c:v>2.6117647058823525</c:v>
                </c:pt>
                <c:pt idx="85363">
                  <c:v>2.6117647058823525</c:v>
                </c:pt>
                <c:pt idx="85364">
                  <c:v>2.6117647058823525</c:v>
                </c:pt>
                <c:pt idx="85365">
                  <c:v>2.6117647058823525</c:v>
                </c:pt>
                <c:pt idx="85366">
                  <c:v>2.6117647058823525</c:v>
                </c:pt>
                <c:pt idx="85367">
                  <c:v>2.6117647058823525</c:v>
                </c:pt>
                <c:pt idx="85368">
                  <c:v>2.6117647058823525</c:v>
                </c:pt>
                <c:pt idx="85369">
                  <c:v>2.6117647058823525</c:v>
                </c:pt>
                <c:pt idx="85370">
                  <c:v>2.6117647058823525</c:v>
                </c:pt>
                <c:pt idx="85371">
                  <c:v>2.6117647058823525</c:v>
                </c:pt>
                <c:pt idx="85372">
                  <c:v>2.6117647058823525</c:v>
                </c:pt>
                <c:pt idx="85373">
                  <c:v>2.6117647058823525</c:v>
                </c:pt>
                <c:pt idx="85374">
                  <c:v>2.6117647058823525</c:v>
                </c:pt>
                <c:pt idx="85375">
                  <c:v>2.6117647058823525</c:v>
                </c:pt>
                <c:pt idx="85376">
                  <c:v>2.4643137254901957</c:v>
                </c:pt>
                <c:pt idx="85377">
                  <c:v>2.4643137254901957</c:v>
                </c:pt>
                <c:pt idx="85378">
                  <c:v>2.4643137254901957</c:v>
                </c:pt>
                <c:pt idx="85379">
                  <c:v>2.4643137254901957</c:v>
                </c:pt>
                <c:pt idx="85380">
                  <c:v>2.4643137254901957</c:v>
                </c:pt>
                <c:pt idx="85381">
                  <c:v>2.4643137254901957</c:v>
                </c:pt>
                <c:pt idx="85382">
                  <c:v>2.4643137254901957</c:v>
                </c:pt>
                <c:pt idx="85383">
                  <c:v>2.4643137254901957</c:v>
                </c:pt>
                <c:pt idx="85384">
                  <c:v>2.4643137254901957</c:v>
                </c:pt>
                <c:pt idx="85385">
                  <c:v>2.4643137254901957</c:v>
                </c:pt>
                <c:pt idx="85386">
                  <c:v>2.4643137254901957</c:v>
                </c:pt>
                <c:pt idx="85387">
                  <c:v>2.4643137254901957</c:v>
                </c:pt>
                <c:pt idx="85388">
                  <c:v>2.4643137254901957</c:v>
                </c:pt>
                <c:pt idx="85389">
                  <c:v>2.4643137254901957</c:v>
                </c:pt>
                <c:pt idx="85390">
                  <c:v>2.4643137254901957</c:v>
                </c:pt>
                <c:pt idx="85391">
                  <c:v>2.4643137254901957</c:v>
                </c:pt>
                <c:pt idx="85392">
                  <c:v>2.4643137254901957</c:v>
                </c:pt>
                <c:pt idx="85393">
                  <c:v>2.4643137254901957</c:v>
                </c:pt>
                <c:pt idx="85394">
                  <c:v>2.4643137254901957</c:v>
                </c:pt>
                <c:pt idx="85395">
                  <c:v>2.4643137254901957</c:v>
                </c:pt>
                <c:pt idx="85396">
                  <c:v>2.4643137254901957</c:v>
                </c:pt>
                <c:pt idx="85397">
                  <c:v>2.4643137254901957</c:v>
                </c:pt>
                <c:pt idx="85398">
                  <c:v>2.4643137254901957</c:v>
                </c:pt>
                <c:pt idx="85399">
                  <c:v>2.4643137254901957</c:v>
                </c:pt>
                <c:pt idx="85400">
                  <c:v>2.4643137254901957</c:v>
                </c:pt>
                <c:pt idx="85401">
                  <c:v>2.4643137254901957</c:v>
                </c:pt>
                <c:pt idx="85402">
                  <c:v>2.4643137254901957</c:v>
                </c:pt>
                <c:pt idx="85403">
                  <c:v>2.4643137254901957</c:v>
                </c:pt>
                <c:pt idx="85404">
                  <c:v>2.4643137254901957</c:v>
                </c:pt>
                <c:pt idx="85405">
                  <c:v>2.4643137254901957</c:v>
                </c:pt>
                <c:pt idx="85406">
                  <c:v>2.4643137254901957</c:v>
                </c:pt>
                <c:pt idx="85407">
                  <c:v>2.4643137254901957</c:v>
                </c:pt>
                <c:pt idx="85408">
                  <c:v>2.4643137254901957</c:v>
                </c:pt>
                <c:pt idx="85409">
                  <c:v>2.4643137254901957</c:v>
                </c:pt>
                <c:pt idx="85410">
                  <c:v>2.4643137254901957</c:v>
                </c:pt>
                <c:pt idx="85411">
                  <c:v>2.4643137254901957</c:v>
                </c:pt>
                <c:pt idx="85412">
                  <c:v>2.4643137254901957</c:v>
                </c:pt>
                <c:pt idx="85413">
                  <c:v>2.4643137254901957</c:v>
                </c:pt>
                <c:pt idx="85414">
                  <c:v>2.4643137254901957</c:v>
                </c:pt>
                <c:pt idx="85415">
                  <c:v>2.4643137254901957</c:v>
                </c:pt>
                <c:pt idx="85416">
                  <c:v>2.4643137254901957</c:v>
                </c:pt>
                <c:pt idx="85417">
                  <c:v>2.4643137254901957</c:v>
                </c:pt>
                <c:pt idx="85418">
                  <c:v>2.4643137254901957</c:v>
                </c:pt>
                <c:pt idx="85419">
                  <c:v>2.4643137254901957</c:v>
                </c:pt>
                <c:pt idx="85420">
                  <c:v>2.4643137254901957</c:v>
                </c:pt>
                <c:pt idx="85421">
                  <c:v>2.4643137254901957</c:v>
                </c:pt>
                <c:pt idx="85422">
                  <c:v>2.4643137254901957</c:v>
                </c:pt>
                <c:pt idx="85423">
                  <c:v>2.4643137254901957</c:v>
                </c:pt>
                <c:pt idx="85424">
                  <c:v>2.4643137254901957</c:v>
                </c:pt>
                <c:pt idx="85425">
                  <c:v>2.4643137254901957</c:v>
                </c:pt>
                <c:pt idx="85426">
                  <c:v>2.4643137254901957</c:v>
                </c:pt>
                <c:pt idx="85427">
                  <c:v>2.4643137254901957</c:v>
                </c:pt>
                <c:pt idx="85428">
                  <c:v>2.4643137254901957</c:v>
                </c:pt>
                <c:pt idx="85429">
                  <c:v>2.4643137254901957</c:v>
                </c:pt>
                <c:pt idx="85430">
                  <c:v>2.4643137254901957</c:v>
                </c:pt>
                <c:pt idx="85431">
                  <c:v>2.4643137254901957</c:v>
                </c:pt>
                <c:pt idx="85432">
                  <c:v>2.4643137254901957</c:v>
                </c:pt>
                <c:pt idx="85433">
                  <c:v>2.4643137254901957</c:v>
                </c:pt>
                <c:pt idx="85434">
                  <c:v>2.4643137254901957</c:v>
                </c:pt>
                <c:pt idx="85435">
                  <c:v>2.4643137254901957</c:v>
                </c:pt>
                <c:pt idx="85436">
                  <c:v>2.4643137254901957</c:v>
                </c:pt>
                <c:pt idx="85437">
                  <c:v>2.4643137254901957</c:v>
                </c:pt>
                <c:pt idx="85438">
                  <c:v>2.4643137254901957</c:v>
                </c:pt>
                <c:pt idx="85439">
                  <c:v>2.4643137254901957</c:v>
                </c:pt>
                <c:pt idx="85440">
                  <c:v>2.6117647058823525</c:v>
                </c:pt>
                <c:pt idx="85441">
                  <c:v>2.6117647058823525</c:v>
                </c:pt>
                <c:pt idx="85442">
                  <c:v>2.6117647058823525</c:v>
                </c:pt>
                <c:pt idx="85443">
                  <c:v>2.6117647058823525</c:v>
                </c:pt>
                <c:pt idx="85444">
                  <c:v>2.6117647058823525</c:v>
                </c:pt>
                <c:pt idx="85445">
                  <c:v>2.6117647058823525</c:v>
                </c:pt>
                <c:pt idx="85446">
                  <c:v>2.6117647058823525</c:v>
                </c:pt>
                <c:pt idx="85447">
                  <c:v>2.6117647058823525</c:v>
                </c:pt>
                <c:pt idx="85448">
                  <c:v>2.6117647058823525</c:v>
                </c:pt>
                <c:pt idx="85449">
                  <c:v>2.6117647058823525</c:v>
                </c:pt>
                <c:pt idx="85450">
                  <c:v>2.6117647058823525</c:v>
                </c:pt>
                <c:pt idx="85451">
                  <c:v>2.6117647058823525</c:v>
                </c:pt>
                <c:pt idx="85452">
                  <c:v>2.6117647058823525</c:v>
                </c:pt>
                <c:pt idx="85453">
                  <c:v>2.6117647058823525</c:v>
                </c:pt>
                <c:pt idx="85454">
                  <c:v>2.6117647058823525</c:v>
                </c:pt>
                <c:pt idx="85455">
                  <c:v>2.6117647058823525</c:v>
                </c:pt>
                <c:pt idx="85456">
                  <c:v>2.6117647058823525</c:v>
                </c:pt>
                <c:pt idx="85457">
                  <c:v>2.6117647058823525</c:v>
                </c:pt>
                <c:pt idx="85458">
                  <c:v>2.6117647058823525</c:v>
                </c:pt>
                <c:pt idx="85459">
                  <c:v>2.6117647058823525</c:v>
                </c:pt>
                <c:pt idx="85460">
                  <c:v>2.6117647058823525</c:v>
                </c:pt>
                <c:pt idx="85461">
                  <c:v>2.6117647058823525</c:v>
                </c:pt>
                <c:pt idx="85462">
                  <c:v>2.6117647058823525</c:v>
                </c:pt>
                <c:pt idx="85463">
                  <c:v>2.6117647058823525</c:v>
                </c:pt>
                <c:pt idx="85464">
                  <c:v>2.6117647058823525</c:v>
                </c:pt>
                <c:pt idx="85465">
                  <c:v>2.6117647058823525</c:v>
                </c:pt>
                <c:pt idx="85466">
                  <c:v>2.6117647058823525</c:v>
                </c:pt>
                <c:pt idx="85467">
                  <c:v>2.6117647058823525</c:v>
                </c:pt>
                <c:pt idx="85468">
                  <c:v>2.6117647058823525</c:v>
                </c:pt>
                <c:pt idx="85469">
                  <c:v>2.6117647058823525</c:v>
                </c:pt>
                <c:pt idx="85470">
                  <c:v>2.6117647058823525</c:v>
                </c:pt>
                <c:pt idx="85471">
                  <c:v>2.4643137254901957</c:v>
                </c:pt>
                <c:pt idx="85472">
                  <c:v>2.4643137254901957</c:v>
                </c:pt>
                <c:pt idx="85473">
                  <c:v>2.4643137254901957</c:v>
                </c:pt>
                <c:pt idx="85474">
                  <c:v>2.4643137254901957</c:v>
                </c:pt>
                <c:pt idx="85475">
                  <c:v>2.4643137254901957</c:v>
                </c:pt>
                <c:pt idx="85476">
                  <c:v>2.4643137254901957</c:v>
                </c:pt>
                <c:pt idx="85477">
                  <c:v>2.4643137254901957</c:v>
                </c:pt>
                <c:pt idx="85478">
                  <c:v>2.4643137254901957</c:v>
                </c:pt>
                <c:pt idx="85479">
                  <c:v>2.4643137254901957</c:v>
                </c:pt>
                <c:pt idx="85480">
                  <c:v>2.4643137254901957</c:v>
                </c:pt>
                <c:pt idx="85481">
                  <c:v>2.4643137254901957</c:v>
                </c:pt>
                <c:pt idx="85482">
                  <c:v>2.4643137254901957</c:v>
                </c:pt>
                <c:pt idx="85483">
                  <c:v>2.4643137254901957</c:v>
                </c:pt>
                <c:pt idx="85484">
                  <c:v>2.4643137254901957</c:v>
                </c:pt>
                <c:pt idx="85485">
                  <c:v>2.4643137254901957</c:v>
                </c:pt>
                <c:pt idx="85486">
                  <c:v>2.4643137254901957</c:v>
                </c:pt>
                <c:pt idx="85487">
                  <c:v>2.4643137254901957</c:v>
                </c:pt>
                <c:pt idx="85488">
                  <c:v>2.4643137254901957</c:v>
                </c:pt>
                <c:pt idx="85489">
                  <c:v>2.4643137254901957</c:v>
                </c:pt>
                <c:pt idx="85490">
                  <c:v>2.4643137254901957</c:v>
                </c:pt>
                <c:pt idx="85491">
                  <c:v>2.4643137254901957</c:v>
                </c:pt>
                <c:pt idx="85492">
                  <c:v>2.4643137254901957</c:v>
                </c:pt>
                <c:pt idx="85493">
                  <c:v>2.4643137254901957</c:v>
                </c:pt>
                <c:pt idx="85494">
                  <c:v>2.4643137254901957</c:v>
                </c:pt>
                <c:pt idx="85495">
                  <c:v>2.4643137254901957</c:v>
                </c:pt>
                <c:pt idx="85496">
                  <c:v>2.4643137254901957</c:v>
                </c:pt>
                <c:pt idx="85497">
                  <c:v>2.4643137254901957</c:v>
                </c:pt>
                <c:pt idx="85498">
                  <c:v>2.4643137254901957</c:v>
                </c:pt>
                <c:pt idx="85499">
                  <c:v>2.4643137254901957</c:v>
                </c:pt>
                <c:pt idx="85500">
                  <c:v>2.4643137254901957</c:v>
                </c:pt>
                <c:pt idx="85501">
                  <c:v>2.4643137254901957</c:v>
                </c:pt>
                <c:pt idx="85502">
                  <c:v>2.4643137254901957</c:v>
                </c:pt>
                <c:pt idx="85503">
                  <c:v>2.4643137254901957</c:v>
                </c:pt>
                <c:pt idx="85504">
                  <c:v>2.4643137254901957</c:v>
                </c:pt>
                <c:pt idx="85505">
                  <c:v>2.4643137254901957</c:v>
                </c:pt>
                <c:pt idx="85506">
                  <c:v>2.4643137254901957</c:v>
                </c:pt>
                <c:pt idx="85507">
                  <c:v>2.4643137254901957</c:v>
                </c:pt>
                <c:pt idx="85508">
                  <c:v>2.4643137254901957</c:v>
                </c:pt>
                <c:pt idx="85509">
                  <c:v>2.4643137254901957</c:v>
                </c:pt>
                <c:pt idx="85510">
                  <c:v>2.4643137254901957</c:v>
                </c:pt>
                <c:pt idx="85511">
                  <c:v>2.4643137254901957</c:v>
                </c:pt>
                <c:pt idx="85512">
                  <c:v>2.4643137254901957</c:v>
                </c:pt>
                <c:pt idx="85513">
                  <c:v>2.4643137254901957</c:v>
                </c:pt>
                <c:pt idx="85514">
                  <c:v>2.4643137254901957</c:v>
                </c:pt>
                <c:pt idx="85515">
                  <c:v>2.4643137254901957</c:v>
                </c:pt>
                <c:pt idx="85516">
                  <c:v>2.4643137254901957</c:v>
                </c:pt>
                <c:pt idx="85517">
                  <c:v>2.4643137254901957</c:v>
                </c:pt>
                <c:pt idx="85518">
                  <c:v>2.4643137254901957</c:v>
                </c:pt>
                <c:pt idx="85519">
                  <c:v>2.4643137254901957</c:v>
                </c:pt>
                <c:pt idx="85520">
                  <c:v>2.4643137254901957</c:v>
                </c:pt>
                <c:pt idx="85521">
                  <c:v>2.4643137254901957</c:v>
                </c:pt>
                <c:pt idx="85522">
                  <c:v>2.4643137254901957</c:v>
                </c:pt>
                <c:pt idx="85523">
                  <c:v>2.4643137254901957</c:v>
                </c:pt>
                <c:pt idx="85524">
                  <c:v>2.4643137254901957</c:v>
                </c:pt>
                <c:pt idx="85525">
                  <c:v>2.4643137254901957</c:v>
                </c:pt>
                <c:pt idx="85526">
                  <c:v>2.4643137254901957</c:v>
                </c:pt>
                <c:pt idx="85527">
                  <c:v>2.4643137254901957</c:v>
                </c:pt>
                <c:pt idx="85528">
                  <c:v>2.4643137254901957</c:v>
                </c:pt>
                <c:pt idx="85529">
                  <c:v>2.4643137254901957</c:v>
                </c:pt>
                <c:pt idx="85530">
                  <c:v>2.4643137254901957</c:v>
                </c:pt>
                <c:pt idx="85531">
                  <c:v>2.4643137254901957</c:v>
                </c:pt>
                <c:pt idx="85532">
                  <c:v>2.4643137254901957</c:v>
                </c:pt>
                <c:pt idx="85533">
                  <c:v>2.4643137254901957</c:v>
                </c:pt>
                <c:pt idx="85534">
                  <c:v>2.4643137254901957</c:v>
                </c:pt>
                <c:pt idx="85535">
                  <c:v>2.4643137254901957</c:v>
                </c:pt>
                <c:pt idx="85536">
                  <c:v>2.4643137254901957</c:v>
                </c:pt>
                <c:pt idx="85537">
                  <c:v>2.6117647058823525</c:v>
                </c:pt>
                <c:pt idx="85538">
                  <c:v>2.6117647058823525</c:v>
                </c:pt>
                <c:pt idx="85539">
                  <c:v>2.6117647058823525</c:v>
                </c:pt>
                <c:pt idx="85540">
                  <c:v>2.6117647058823525</c:v>
                </c:pt>
                <c:pt idx="85541">
                  <c:v>2.6117647058823525</c:v>
                </c:pt>
                <c:pt idx="85542">
                  <c:v>2.6117647058823525</c:v>
                </c:pt>
                <c:pt idx="85543">
                  <c:v>2.6117647058823525</c:v>
                </c:pt>
                <c:pt idx="85544">
                  <c:v>2.6117647058823525</c:v>
                </c:pt>
                <c:pt idx="85545">
                  <c:v>2.6117647058823525</c:v>
                </c:pt>
                <c:pt idx="85546">
                  <c:v>2.6117647058823525</c:v>
                </c:pt>
                <c:pt idx="85547">
                  <c:v>2.6117647058823525</c:v>
                </c:pt>
                <c:pt idx="85548">
                  <c:v>2.6117647058823525</c:v>
                </c:pt>
                <c:pt idx="85549">
                  <c:v>2.6117647058823525</c:v>
                </c:pt>
                <c:pt idx="85550">
                  <c:v>2.6117647058823525</c:v>
                </c:pt>
                <c:pt idx="85551">
                  <c:v>2.6117647058823525</c:v>
                </c:pt>
                <c:pt idx="85552">
                  <c:v>2.6117647058823525</c:v>
                </c:pt>
                <c:pt idx="85553">
                  <c:v>2.6117647058823525</c:v>
                </c:pt>
                <c:pt idx="85554">
                  <c:v>2.6117647058823525</c:v>
                </c:pt>
                <c:pt idx="85555">
                  <c:v>2.6117647058823525</c:v>
                </c:pt>
                <c:pt idx="85556">
                  <c:v>2.6117647058823525</c:v>
                </c:pt>
                <c:pt idx="85557">
                  <c:v>2.6117647058823525</c:v>
                </c:pt>
                <c:pt idx="85558">
                  <c:v>2.6117647058823525</c:v>
                </c:pt>
                <c:pt idx="85559">
                  <c:v>2.6117647058823525</c:v>
                </c:pt>
                <c:pt idx="85560">
                  <c:v>2.6117647058823525</c:v>
                </c:pt>
                <c:pt idx="85561">
                  <c:v>2.6117647058823525</c:v>
                </c:pt>
                <c:pt idx="85562">
                  <c:v>2.6117647058823525</c:v>
                </c:pt>
                <c:pt idx="85563">
                  <c:v>2.6117647058823525</c:v>
                </c:pt>
                <c:pt idx="85564">
                  <c:v>2.6117647058823525</c:v>
                </c:pt>
                <c:pt idx="85565">
                  <c:v>2.4643137254901957</c:v>
                </c:pt>
                <c:pt idx="85566">
                  <c:v>2.4643137254901957</c:v>
                </c:pt>
                <c:pt idx="85567">
                  <c:v>2.4643137254901957</c:v>
                </c:pt>
                <c:pt idx="85568">
                  <c:v>2.4643137254901957</c:v>
                </c:pt>
                <c:pt idx="85569">
                  <c:v>2.4643137254901957</c:v>
                </c:pt>
                <c:pt idx="85570">
                  <c:v>2.4643137254901957</c:v>
                </c:pt>
                <c:pt idx="85571">
                  <c:v>2.4643137254901957</c:v>
                </c:pt>
                <c:pt idx="85572">
                  <c:v>2.4643137254901957</c:v>
                </c:pt>
                <c:pt idx="85573">
                  <c:v>2.4643137254901957</c:v>
                </c:pt>
                <c:pt idx="85574">
                  <c:v>2.4643137254901957</c:v>
                </c:pt>
                <c:pt idx="85575">
                  <c:v>2.4643137254901957</c:v>
                </c:pt>
                <c:pt idx="85576">
                  <c:v>2.4643137254901957</c:v>
                </c:pt>
                <c:pt idx="85577">
                  <c:v>2.4643137254901957</c:v>
                </c:pt>
                <c:pt idx="85578">
                  <c:v>2.4643137254901957</c:v>
                </c:pt>
                <c:pt idx="85579">
                  <c:v>2.4643137254901957</c:v>
                </c:pt>
                <c:pt idx="85580">
                  <c:v>2.4643137254901957</c:v>
                </c:pt>
                <c:pt idx="85581">
                  <c:v>2.4643137254901957</c:v>
                </c:pt>
                <c:pt idx="85582">
                  <c:v>2.4643137254901957</c:v>
                </c:pt>
                <c:pt idx="85583">
                  <c:v>2.4643137254901957</c:v>
                </c:pt>
                <c:pt idx="85584">
                  <c:v>2.4643137254901957</c:v>
                </c:pt>
                <c:pt idx="85585">
                  <c:v>2.4643137254901957</c:v>
                </c:pt>
                <c:pt idx="85586">
                  <c:v>2.4643137254901957</c:v>
                </c:pt>
                <c:pt idx="85587">
                  <c:v>2.4643137254901957</c:v>
                </c:pt>
                <c:pt idx="85588">
                  <c:v>2.4643137254901957</c:v>
                </c:pt>
                <c:pt idx="85589">
                  <c:v>2.4643137254901957</c:v>
                </c:pt>
                <c:pt idx="85590">
                  <c:v>2.4643137254901957</c:v>
                </c:pt>
                <c:pt idx="85591">
                  <c:v>2.4643137254901957</c:v>
                </c:pt>
                <c:pt idx="85592">
                  <c:v>2.4643137254901957</c:v>
                </c:pt>
                <c:pt idx="85593">
                  <c:v>2.4643137254901957</c:v>
                </c:pt>
                <c:pt idx="85594">
                  <c:v>2.4643137254901957</c:v>
                </c:pt>
                <c:pt idx="85595">
                  <c:v>2.4643137254901957</c:v>
                </c:pt>
                <c:pt idx="85596">
                  <c:v>2.4643137254901957</c:v>
                </c:pt>
                <c:pt idx="85597">
                  <c:v>2.4643137254901957</c:v>
                </c:pt>
                <c:pt idx="85598">
                  <c:v>2.4643137254901957</c:v>
                </c:pt>
                <c:pt idx="85599">
                  <c:v>2.4643137254901957</c:v>
                </c:pt>
                <c:pt idx="85600">
                  <c:v>2.4643137254901957</c:v>
                </c:pt>
                <c:pt idx="85601">
                  <c:v>2.4643137254901957</c:v>
                </c:pt>
                <c:pt idx="85602">
                  <c:v>2.4643137254901957</c:v>
                </c:pt>
                <c:pt idx="85603">
                  <c:v>2.4643137254901957</c:v>
                </c:pt>
                <c:pt idx="85604">
                  <c:v>2.4643137254901957</c:v>
                </c:pt>
                <c:pt idx="85605">
                  <c:v>2.4643137254901957</c:v>
                </c:pt>
                <c:pt idx="85606">
                  <c:v>2.4643137254901957</c:v>
                </c:pt>
                <c:pt idx="85607">
                  <c:v>2.4643137254901957</c:v>
                </c:pt>
                <c:pt idx="85608">
                  <c:v>2.4643137254901957</c:v>
                </c:pt>
                <c:pt idx="85609">
                  <c:v>2.4643137254901957</c:v>
                </c:pt>
                <c:pt idx="85610">
                  <c:v>2.4643137254901957</c:v>
                </c:pt>
                <c:pt idx="85611">
                  <c:v>2.4643137254901957</c:v>
                </c:pt>
                <c:pt idx="85612">
                  <c:v>2.4643137254901957</c:v>
                </c:pt>
                <c:pt idx="85613">
                  <c:v>2.4643137254901957</c:v>
                </c:pt>
                <c:pt idx="85614">
                  <c:v>2.4643137254901957</c:v>
                </c:pt>
                <c:pt idx="85615">
                  <c:v>2.4643137254901957</c:v>
                </c:pt>
                <c:pt idx="85616">
                  <c:v>2.4643137254901957</c:v>
                </c:pt>
                <c:pt idx="85617">
                  <c:v>2.4643137254901957</c:v>
                </c:pt>
                <c:pt idx="85618">
                  <c:v>2.4643137254901957</c:v>
                </c:pt>
                <c:pt idx="85619">
                  <c:v>2.4643137254901957</c:v>
                </c:pt>
                <c:pt idx="85620">
                  <c:v>2.4643137254901957</c:v>
                </c:pt>
                <c:pt idx="85621">
                  <c:v>2.4643137254901957</c:v>
                </c:pt>
                <c:pt idx="85622">
                  <c:v>2.4643137254901957</c:v>
                </c:pt>
                <c:pt idx="85623">
                  <c:v>2.4643137254901957</c:v>
                </c:pt>
                <c:pt idx="85624">
                  <c:v>2.4643137254901957</c:v>
                </c:pt>
                <c:pt idx="85625">
                  <c:v>2.4643137254901957</c:v>
                </c:pt>
                <c:pt idx="85626">
                  <c:v>2.4643137254901957</c:v>
                </c:pt>
                <c:pt idx="85627">
                  <c:v>2.4643137254901957</c:v>
                </c:pt>
                <c:pt idx="85628">
                  <c:v>2.4643137254901957</c:v>
                </c:pt>
                <c:pt idx="85629">
                  <c:v>2.6117647058823525</c:v>
                </c:pt>
                <c:pt idx="85630">
                  <c:v>2.6117647058823525</c:v>
                </c:pt>
                <c:pt idx="85631">
                  <c:v>2.6117647058823525</c:v>
                </c:pt>
                <c:pt idx="85632">
                  <c:v>2.6117647058823525</c:v>
                </c:pt>
                <c:pt idx="85633">
                  <c:v>2.6117647058823525</c:v>
                </c:pt>
                <c:pt idx="85634">
                  <c:v>2.6117647058823525</c:v>
                </c:pt>
                <c:pt idx="85635">
                  <c:v>2.6117647058823525</c:v>
                </c:pt>
                <c:pt idx="85636">
                  <c:v>2.6117647058823525</c:v>
                </c:pt>
                <c:pt idx="85637">
                  <c:v>2.6117647058823525</c:v>
                </c:pt>
                <c:pt idx="85638">
                  <c:v>2.6117647058823525</c:v>
                </c:pt>
                <c:pt idx="85639">
                  <c:v>2.6117647058823525</c:v>
                </c:pt>
                <c:pt idx="85640">
                  <c:v>2.6117647058823525</c:v>
                </c:pt>
                <c:pt idx="85641">
                  <c:v>2.6117647058823525</c:v>
                </c:pt>
                <c:pt idx="85642">
                  <c:v>2.6117647058823525</c:v>
                </c:pt>
                <c:pt idx="85643">
                  <c:v>2.6117647058823525</c:v>
                </c:pt>
                <c:pt idx="85644">
                  <c:v>2.6117647058823525</c:v>
                </c:pt>
                <c:pt idx="85645">
                  <c:v>2.6117647058823525</c:v>
                </c:pt>
                <c:pt idx="85646">
                  <c:v>2.6117647058823525</c:v>
                </c:pt>
                <c:pt idx="85647">
                  <c:v>2.6117647058823525</c:v>
                </c:pt>
                <c:pt idx="85648">
                  <c:v>2.6117647058823525</c:v>
                </c:pt>
                <c:pt idx="85649">
                  <c:v>2.6117647058823525</c:v>
                </c:pt>
                <c:pt idx="85650">
                  <c:v>2.6117647058823525</c:v>
                </c:pt>
                <c:pt idx="85651">
                  <c:v>2.6117647058823525</c:v>
                </c:pt>
                <c:pt idx="85652">
                  <c:v>2.6117647058823525</c:v>
                </c:pt>
                <c:pt idx="85653">
                  <c:v>2.6117647058823525</c:v>
                </c:pt>
                <c:pt idx="85654">
                  <c:v>2.6117647058823525</c:v>
                </c:pt>
                <c:pt idx="85655">
                  <c:v>2.6117647058823525</c:v>
                </c:pt>
                <c:pt idx="85656">
                  <c:v>2.6117647058823525</c:v>
                </c:pt>
                <c:pt idx="85657">
                  <c:v>2.6117647058823525</c:v>
                </c:pt>
                <c:pt idx="85658">
                  <c:v>2.6117647058823525</c:v>
                </c:pt>
                <c:pt idx="85659">
                  <c:v>2.6117647058823525</c:v>
                </c:pt>
                <c:pt idx="85660">
                  <c:v>2.6117647058823525</c:v>
                </c:pt>
                <c:pt idx="85661">
                  <c:v>2.6117647058823525</c:v>
                </c:pt>
                <c:pt idx="85662">
                  <c:v>2.6117647058823525</c:v>
                </c:pt>
                <c:pt idx="85663">
                  <c:v>2.6117647058823525</c:v>
                </c:pt>
                <c:pt idx="85664">
                  <c:v>2.4643137254901957</c:v>
                </c:pt>
                <c:pt idx="85665">
                  <c:v>2.4643137254901957</c:v>
                </c:pt>
                <c:pt idx="85666">
                  <c:v>2.4643137254901957</c:v>
                </c:pt>
                <c:pt idx="85667">
                  <c:v>2.4643137254901957</c:v>
                </c:pt>
                <c:pt idx="85668">
                  <c:v>2.4643137254901957</c:v>
                </c:pt>
                <c:pt idx="85669">
                  <c:v>2.4643137254901957</c:v>
                </c:pt>
                <c:pt idx="85670">
                  <c:v>2.4643137254901957</c:v>
                </c:pt>
                <c:pt idx="85671">
                  <c:v>2.4643137254901957</c:v>
                </c:pt>
                <c:pt idx="85672">
                  <c:v>2.4643137254901957</c:v>
                </c:pt>
                <c:pt idx="85673">
                  <c:v>2.4643137254901957</c:v>
                </c:pt>
                <c:pt idx="85674">
                  <c:v>2.4643137254901957</c:v>
                </c:pt>
                <c:pt idx="85675">
                  <c:v>2.4643137254901957</c:v>
                </c:pt>
                <c:pt idx="85676">
                  <c:v>2.4643137254901957</c:v>
                </c:pt>
                <c:pt idx="85677">
                  <c:v>2.4643137254901957</c:v>
                </c:pt>
                <c:pt idx="85678">
                  <c:v>2.4643137254901957</c:v>
                </c:pt>
                <c:pt idx="85679">
                  <c:v>2.4643137254901957</c:v>
                </c:pt>
                <c:pt idx="85680">
                  <c:v>2.4643137254901957</c:v>
                </c:pt>
                <c:pt idx="85681">
                  <c:v>2.4643137254901957</c:v>
                </c:pt>
                <c:pt idx="85682">
                  <c:v>2.4643137254901957</c:v>
                </c:pt>
                <c:pt idx="85683">
                  <c:v>2.4643137254901957</c:v>
                </c:pt>
                <c:pt idx="85684">
                  <c:v>2.4643137254901957</c:v>
                </c:pt>
                <c:pt idx="85685">
                  <c:v>2.4643137254901957</c:v>
                </c:pt>
                <c:pt idx="85686">
                  <c:v>2.4643137254901957</c:v>
                </c:pt>
                <c:pt idx="85687">
                  <c:v>2.4643137254901957</c:v>
                </c:pt>
                <c:pt idx="85688">
                  <c:v>2.4643137254901957</c:v>
                </c:pt>
                <c:pt idx="85689">
                  <c:v>2.4643137254901957</c:v>
                </c:pt>
                <c:pt idx="85690">
                  <c:v>2.4643137254901957</c:v>
                </c:pt>
                <c:pt idx="85691">
                  <c:v>2.4643137254901957</c:v>
                </c:pt>
                <c:pt idx="85692">
                  <c:v>2.4643137254901957</c:v>
                </c:pt>
                <c:pt idx="85693">
                  <c:v>2.4643137254901957</c:v>
                </c:pt>
                <c:pt idx="85694">
                  <c:v>2.4643137254901957</c:v>
                </c:pt>
                <c:pt idx="85695">
                  <c:v>2.4643137254901957</c:v>
                </c:pt>
                <c:pt idx="85696">
                  <c:v>2.4643137254901957</c:v>
                </c:pt>
                <c:pt idx="85697">
                  <c:v>2.4643137254901957</c:v>
                </c:pt>
                <c:pt idx="85698">
                  <c:v>2.4643137254901957</c:v>
                </c:pt>
                <c:pt idx="85699">
                  <c:v>2.4643137254901957</c:v>
                </c:pt>
                <c:pt idx="85700">
                  <c:v>2.4643137254901957</c:v>
                </c:pt>
                <c:pt idx="85701">
                  <c:v>2.4643137254901957</c:v>
                </c:pt>
                <c:pt idx="85702">
                  <c:v>2.4643137254901957</c:v>
                </c:pt>
                <c:pt idx="85703">
                  <c:v>2.4643137254901957</c:v>
                </c:pt>
                <c:pt idx="85704">
                  <c:v>2.4643137254901957</c:v>
                </c:pt>
                <c:pt idx="85705">
                  <c:v>2.4643137254901957</c:v>
                </c:pt>
                <c:pt idx="85706">
                  <c:v>2.4643137254901957</c:v>
                </c:pt>
                <c:pt idx="85707">
                  <c:v>2.4643137254901957</c:v>
                </c:pt>
                <c:pt idx="85708">
                  <c:v>2.4643137254901957</c:v>
                </c:pt>
                <c:pt idx="85709">
                  <c:v>2.4643137254901957</c:v>
                </c:pt>
                <c:pt idx="85710">
                  <c:v>2.4643137254901957</c:v>
                </c:pt>
                <c:pt idx="85711">
                  <c:v>2.4643137254901957</c:v>
                </c:pt>
                <c:pt idx="85712">
                  <c:v>2.4643137254901957</c:v>
                </c:pt>
                <c:pt idx="85713">
                  <c:v>2.4643137254901957</c:v>
                </c:pt>
                <c:pt idx="85714">
                  <c:v>2.4643137254901957</c:v>
                </c:pt>
                <c:pt idx="85715">
                  <c:v>2.4643137254901957</c:v>
                </c:pt>
                <c:pt idx="85716">
                  <c:v>2.4643137254901957</c:v>
                </c:pt>
                <c:pt idx="85717">
                  <c:v>2.4643137254901957</c:v>
                </c:pt>
                <c:pt idx="85718">
                  <c:v>2.4643137254901957</c:v>
                </c:pt>
                <c:pt idx="85719">
                  <c:v>2.4643137254901957</c:v>
                </c:pt>
                <c:pt idx="85720">
                  <c:v>2.4643137254901957</c:v>
                </c:pt>
                <c:pt idx="85721">
                  <c:v>2.4643137254901957</c:v>
                </c:pt>
                <c:pt idx="85722">
                  <c:v>2.4643137254901957</c:v>
                </c:pt>
                <c:pt idx="85723">
                  <c:v>2.4643137254901957</c:v>
                </c:pt>
                <c:pt idx="85724">
                  <c:v>2.6117647058823525</c:v>
                </c:pt>
                <c:pt idx="85725">
                  <c:v>2.6117647058823525</c:v>
                </c:pt>
                <c:pt idx="85726">
                  <c:v>2.6117647058823525</c:v>
                </c:pt>
                <c:pt idx="85727">
                  <c:v>2.6117647058823525</c:v>
                </c:pt>
                <c:pt idx="85728">
                  <c:v>2.6117647058823525</c:v>
                </c:pt>
                <c:pt idx="85729">
                  <c:v>2.6117647058823525</c:v>
                </c:pt>
                <c:pt idx="85730">
                  <c:v>2.6117647058823525</c:v>
                </c:pt>
                <c:pt idx="85731">
                  <c:v>2.6117647058823525</c:v>
                </c:pt>
                <c:pt idx="85732">
                  <c:v>2.6117647058823525</c:v>
                </c:pt>
                <c:pt idx="85733">
                  <c:v>2.6117647058823525</c:v>
                </c:pt>
                <c:pt idx="85734">
                  <c:v>2.6117647058823525</c:v>
                </c:pt>
                <c:pt idx="85735">
                  <c:v>2.6117647058823525</c:v>
                </c:pt>
                <c:pt idx="85736">
                  <c:v>2.6117647058823525</c:v>
                </c:pt>
                <c:pt idx="85737">
                  <c:v>2.6117647058823525</c:v>
                </c:pt>
                <c:pt idx="85738">
                  <c:v>2.6117647058823525</c:v>
                </c:pt>
                <c:pt idx="85739">
                  <c:v>2.6117647058823525</c:v>
                </c:pt>
                <c:pt idx="85740">
                  <c:v>2.6117647058823525</c:v>
                </c:pt>
                <c:pt idx="85741">
                  <c:v>2.6117647058823525</c:v>
                </c:pt>
                <c:pt idx="85742">
                  <c:v>2.6117647058823525</c:v>
                </c:pt>
                <c:pt idx="85743">
                  <c:v>2.6117647058823525</c:v>
                </c:pt>
                <c:pt idx="85744">
                  <c:v>2.6117647058823525</c:v>
                </c:pt>
                <c:pt idx="85745">
                  <c:v>2.6117647058823525</c:v>
                </c:pt>
                <c:pt idx="85746">
                  <c:v>2.6117647058823525</c:v>
                </c:pt>
                <c:pt idx="85747">
                  <c:v>2.6117647058823525</c:v>
                </c:pt>
                <c:pt idx="85748">
                  <c:v>2.6117647058823525</c:v>
                </c:pt>
                <c:pt idx="85749">
                  <c:v>2.6117647058823525</c:v>
                </c:pt>
                <c:pt idx="85750">
                  <c:v>2.6117647058823525</c:v>
                </c:pt>
                <c:pt idx="85751">
                  <c:v>2.6117647058823525</c:v>
                </c:pt>
                <c:pt idx="85752">
                  <c:v>2.6117647058823525</c:v>
                </c:pt>
                <c:pt idx="85753">
                  <c:v>2.6117647058823525</c:v>
                </c:pt>
                <c:pt idx="85754">
                  <c:v>2.6117647058823525</c:v>
                </c:pt>
                <c:pt idx="85755">
                  <c:v>2.6117647058823525</c:v>
                </c:pt>
                <c:pt idx="85756">
                  <c:v>2.6117647058823525</c:v>
                </c:pt>
                <c:pt idx="85757">
                  <c:v>2.6117647058823525</c:v>
                </c:pt>
                <c:pt idx="85758">
                  <c:v>2.6117647058823525</c:v>
                </c:pt>
                <c:pt idx="85759">
                  <c:v>2.6117647058823525</c:v>
                </c:pt>
                <c:pt idx="85760">
                  <c:v>2.4643137254901957</c:v>
                </c:pt>
                <c:pt idx="85761">
                  <c:v>2.4643137254901957</c:v>
                </c:pt>
                <c:pt idx="85762">
                  <c:v>2.4643137254901957</c:v>
                </c:pt>
                <c:pt idx="85763">
                  <c:v>2.4643137254901957</c:v>
                </c:pt>
                <c:pt idx="85764">
                  <c:v>2.4643137254901957</c:v>
                </c:pt>
                <c:pt idx="85765">
                  <c:v>2.4643137254901957</c:v>
                </c:pt>
                <c:pt idx="85766">
                  <c:v>2.4643137254901957</c:v>
                </c:pt>
                <c:pt idx="85767">
                  <c:v>2.4643137254901957</c:v>
                </c:pt>
                <c:pt idx="85768">
                  <c:v>2.4643137254901957</c:v>
                </c:pt>
                <c:pt idx="85769">
                  <c:v>2.4643137254901957</c:v>
                </c:pt>
                <c:pt idx="85770">
                  <c:v>2.4643137254901957</c:v>
                </c:pt>
                <c:pt idx="85771">
                  <c:v>2.4643137254901957</c:v>
                </c:pt>
                <c:pt idx="85772">
                  <c:v>2.4643137254901957</c:v>
                </c:pt>
                <c:pt idx="85773">
                  <c:v>2.4643137254901957</c:v>
                </c:pt>
                <c:pt idx="85774">
                  <c:v>2.4643137254901957</c:v>
                </c:pt>
                <c:pt idx="85775">
                  <c:v>2.4643137254901957</c:v>
                </c:pt>
                <c:pt idx="85776">
                  <c:v>2.4643137254901957</c:v>
                </c:pt>
                <c:pt idx="85777">
                  <c:v>2.4643137254901957</c:v>
                </c:pt>
                <c:pt idx="85778">
                  <c:v>2.4643137254901957</c:v>
                </c:pt>
                <c:pt idx="85779">
                  <c:v>2.4643137254901957</c:v>
                </c:pt>
                <c:pt idx="85780">
                  <c:v>2.4643137254901957</c:v>
                </c:pt>
                <c:pt idx="85781">
                  <c:v>2.4643137254901957</c:v>
                </c:pt>
                <c:pt idx="85782">
                  <c:v>2.4643137254901957</c:v>
                </c:pt>
                <c:pt idx="85783">
                  <c:v>2.4643137254901957</c:v>
                </c:pt>
                <c:pt idx="85784">
                  <c:v>2.4643137254901957</c:v>
                </c:pt>
                <c:pt idx="85785">
                  <c:v>2.4643137254901957</c:v>
                </c:pt>
                <c:pt idx="85786">
                  <c:v>2.4643137254901957</c:v>
                </c:pt>
                <c:pt idx="85787">
                  <c:v>2.4643137254901957</c:v>
                </c:pt>
                <c:pt idx="85788">
                  <c:v>2.4643137254901957</c:v>
                </c:pt>
                <c:pt idx="85789">
                  <c:v>2.4643137254901957</c:v>
                </c:pt>
                <c:pt idx="85790">
                  <c:v>2.4643137254901957</c:v>
                </c:pt>
                <c:pt idx="85791">
                  <c:v>2.4643137254901957</c:v>
                </c:pt>
                <c:pt idx="85792">
                  <c:v>2.4643137254901957</c:v>
                </c:pt>
                <c:pt idx="85793">
                  <c:v>2.4643137254901957</c:v>
                </c:pt>
                <c:pt idx="85794">
                  <c:v>2.4643137254901957</c:v>
                </c:pt>
                <c:pt idx="85795">
                  <c:v>2.4643137254901957</c:v>
                </c:pt>
                <c:pt idx="85796">
                  <c:v>2.4643137254901957</c:v>
                </c:pt>
                <c:pt idx="85797">
                  <c:v>2.4643137254901957</c:v>
                </c:pt>
                <c:pt idx="85798">
                  <c:v>2.4643137254901957</c:v>
                </c:pt>
                <c:pt idx="85799">
                  <c:v>2.4643137254901957</c:v>
                </c:pt>
                <c:pt idx="85800">
                  <c:v>2.4643137254901957</c:v>
                </c:pt>
                <c:pt idx="85801">
                  <c:v>2.4643137254901957</c:v>
                </c:pt>
                <c:pt idx="85802">
                  <c:v>2.4643137254901957</c:v>
                </c:pt>
                <c:pt idx="85803">
                  <c:v>2.4643137254901957</c:v>
                </c:pt>
                <c:pt idx="85804">
                  <c:v>2.4643137254901957</c:v>
                </c:pt>
                <c:pt idx="85805">
                  <c:v>2.4643137254901957</c:v>
                </c:pt>
                <c:pt idx="85806">
                  <c:v>2.4643137254901957</c:v>
                </c:pt>
                <c:pt idx="85807">
                  <c:v>2.4643137254901957</c:v>
                </c:pt>
                <c:pt idx="85808">
                  <c:v>2.4643137254901957</c:v>
                </c:pt>
                <c:pt idx="85809">
                  <c:v>2.4643137254901957</c:v>
                </c:pt>
                <c:pt idx="85810">
                  <c:v>2.4643137254901957</c:v>
                </c:pt>
                <c:pt idx="85811">
                  <c:v>2.4643137254901957</c:v>
                </c:pt>
                <c:pt idx="85812">
                  <c:v>2.4643137254901957</c:v>
                </c:pt>
                <c:pt idx="85813">
                  <c:v>2.4643137254901957</c:v>
                </c:pt>
                <c:pt idx="85814">
                  <c:v>2.4643137254901957</c:v>
                </c:pt>
                <c:pt idx="85815">
                  <c:v>2.4643137254901957</c:v>
                </c:pt>
                <c:pt idx="85816">
                  <c:v>2.4643137254901957</c:v>
                </c:pt>
                <c:pt idx="85817">
                  <c:v>2.4643137254901957</c:v>
                </c:pt>
                <c:pt idx="85818">
                  <c:v>2.4643137254901957</c:v>
                </c:pt>
                <c:pt idx="85819">
                  <c:v>2.6117647058823525</c:v>
                </c:pt>
                <c:pt idx="85820">
                  <c:v>2.6117647058823525</c:v>
                </c:pt>
                <c:pt idx="85821">
                  <c:v>2.6117647058823525</c:v>
                </c:pt>
                <c:pt idx="85822">
                  <c:v>2.6117647058823525</c:v>
                </c:pt>
                <c:pt idx="85823">
                  <c:v>2.6117647058823525</c:v>
                </c:pt>
                <c:pt idx="85824">
                  <c:v>2.6117647058823525</c:v>
                </c:pt>
                <c:pt idx="85825">
                  <c:v>2.6117647058823525</c:v>
                </c:pt>
                <c:pt idx="85826">
                  <c:v>2.6117647058823525</c:v>
                </c:pt>
                <c:pt idx="85827">
                  <c:v>2.6117647058823525</c:v>
                </c:pt>
                <c:pt idx="85828">
                  <c:v>2.6117647058823525</c:v>
                </c:pt>
                <c:pt idx="85829">
                  <c:v>2.6117647058823525</c:v>
                </c:pt>
                <c:pt idx="85830">
                  <c:v>2.6117647058823525</c:v>
                </c:pt>
                <c:pt idx="85831">
                  <c:v>2.6117647058823525</c:v>
                </c:pt>
                <c:pt idx="85832">
                  <c:v>2.6117647058823525</c:v>
                </c:pt>
                <c:pt idx="85833">
                  <c:v>2.6117647058823525</c:v>
                </c:pt>
                <c:pt idx="85834">
                  <c:v>2.6117647058823525</c:v>
                </c:pt>
                <c:pt idx="85835">
                  <c:v>2.6117647058823525</c:v>
                </c:pt>
                <c:pt idx="85836">
                  <c:v>2.6117647058823525</c:v>
                </c:pt>
                <c:pt idx="85837">
                  <c:v>2.6117647058823525</c:v>
                </c:pt>
                <c:pt idx="85838">
                  <c:v>2.6117647058823525</c:v>
                </c:pt>
                <c:pt idx="85839">
                  <c:v>2.6117647058823525</c:v>
                </c:pt>
                <c:pt idx="85840">
                  <c:v>2.6117647058823525</c:v>
                </c:pt>
                <c:pt idx="85841">
                  <c:v>2.6117647058823525</c:v>
                </c:pt>
                <c:pt idx="85842">
                  <c:v>2.6117647058823525</c:v>
                </c:pt>
                <c:pt idx="85843">
                  <c:v>2.6117647058823525</c:v>
                </c:pt>
                <c:pt idx="85844">
                  <c:v>2.6117647058823525</c:v>
                </c:pt>
                <c:pt idx="85845">
                  <c:v>2.6117647058823525</c:v>
                </c:pt>
                <c:pt idx="85846">
                  <c:v>2.6117647058823525</c:v>
                </c:pt>
                <c:pt idx="85847">
                  <c:v>2.6117647058823525</c:v>
                </c:pt>
                <c:pt idx="85848">
                  <c:v>2.6117647058823525</c:v>
                </c:pt>
                <c:pt idx="85849">
                  <c:v>2.6117647058823525</c:v>
                </c:pt>
                <c:pt idx="85850">
                  <c:v>2.6117647058823525</c:v>
                </c:pt>
                <c:pt idx="85851">
                  <c:v>2.6117647058823525</c:v>
                </c:pt>
                <c:pt idx="85852">
                  <c:v>2.6117647058823525</c:v>
                </c:pt>
                <c:pt idx="85853">
                  <c:v>2.6117647058823525</c:v>
                </c:pt>
                <c:pt idx="85854">
                  <c:v>2.4643137254901957</c:v>
                </c:pt>
                <c:pt idx="85855">
                  <c:v>2.4643137254901957</c:v>
                </c:pt>
                <c:pt idx="85856">
                  <c:v>2.4643137254901957</c:v>
                </c:pt>
                <c:pt idx="85857">
                  <c:v>2.4643137254901957</c:v>
                </c:pt>
                <c:pt idx="85858">
                  <c:v>2.4643137254901957</c:v>
                </c:pt>
                <c:pt idx="85859">
                  <c:v>2.4643137254901957</c:v>
                </c:pt>
                <c:pt idx="85860">
                  <c:v>2.4643137254901957</c:v>
                </c:pt>
                <c:pt idx="85861">
                  <c:v>2.4643137254901957</c:v>
                </c:pt>
                <c:pt idx="85862">
                  <c:v>2.4643137254901957</c:v>
                </c:pt>
                <c:pt idx="85863">
                  <c:v>2.4643137254901957</c:v>
                </c:pt>
                <c:pt idx="85864">
                  <c:v>2.4643137254901957</c:v>
                </c:pt>
                <c:pt idx="85865">
                  <c:v>2.4643137254901957</c:v>
                </c:pt>
                <c:pt idx="85866">
                  <c:v>2.4643137254901957</c:v>
                </c:pt>
                <c:pt idx="85867">
                  <c:v>2.4643137254901957</c:v>
                </c:pt>
                <c:pt idx="85868">
                  <c:v>2.4643137254901957</c:v>
                </c:pt>
                <c:pt idx="85869">
                  <c:v>2.4643137254901957</c:v>
                </c:pt>
                <c:pt idx="85870">
                  <c:v>2.4643137254901957</c:v>
                </c:pt>
                <c:pt idx="85871">
                  <c:v>2.4643137254901957</c:v>
                </c:pt>
                <c:pt idx="85872">
                  <c:v>2.4643137254901957</c:v>
                </c:pt>
                <c:pt idx="85873">
                  <c:v>2.4643137254901957</c:v>
                </c:pt>
                <c:pt idx="85874">
                  <c:v>2.4643137254901957</c:v>
                </c:pt>
                <c:pt idx="85875">
                  <c:v>2.4643137254901957</c:v>
                </c:pt>
                <c:pt idx="85876">
                  <c:v>2.4643137254901957</c:v>
                </c:pt>
                <c:pt idx="85877">
                  <c:v>2.4643137254901957</c:v>
                </c:pt>
                <c:pt idx="85878">
                  <c:v>2.4643137254901957</c:v>
                </c:pt>
                <c:pt idx="85879">
                  <c:v>2.4643137254901957</c:v>
                </c:pt>
                <c:pt idx="85880">
                  <c:v>2.4643137254901957</c:v>
                </c:pt>
                <c:pt idx="85881">
                  <c:v>2.4643137254901957</c:v>
                </c:pt>
                <c:pt idx="85882">
                  <c:v>2.4643137254901957</c:v>
                </c:pt>
                <c:pt idx="85883">
                  <c:v>2.4643137254901957</c:v>
                </c:pt>
                <c:pt idx="85884">
                  <c:v>2.4643137254901957</c:v>
                </c:pt>
                <c:pt idx="85885">
                  <c:v>2.4643137254901957</c:v>
                </c:pt>
                <c:pt idx="85886">
                  <c:v>2.4643137254901957</c:v>
                </c:pt>
                <c:pt idx="85887">
                  <c:v>2.4643137254901957</c:v>
                </c:pt>
                <c:pt idx="85888">
                  <c:v>2.4643137254901957</c:v>
                </c:pt>
                <c:pt idx="85889">
                  <c:v>2.4643137254901957</c:v>
                </c:pt>
                <c:pt idx="85890">
                  <c:v>2.4643137254901957</c:v>
                </c:pt>
                <c:pt idx="85891">
                  <c:v>2.4643137254901957</c:v>
                </c:pt>
                <c:pt idx="85892">
                  <c:v>2.4643137254901957</c:v>
                </c:pt>
                <c:pt idx="85893">
                  <c:v>2.4643137254901957</c:v>
                </c:pt>
                <c:pt idx="85894">
                  <c:v>2.4643137254901957</c:v>
                </c:pt>
                <c:pt idx="85895">
                  <c:v>2.4643137254901957</c:v>
                </c:pt>
                <c:pt idx="85896">
                  <c:v>2.4643137254901957</c:v>
                </c:pt>
                <c:pt idx="85897">
                  <c:v>2.4643137254901957</c:v>
                </c:pt>
                <c:pt idx="85898">
                  <c:v>2.4643137254901957</c:v>
                </c:pt>
                <c:pt idx="85899">
                  <c:v>2.4643137254901957</c:v>
                </c:pt>
                <c:pt idx="85900">
                  <c:v>2.4643137254901957</c:v>
                </c:pt>
                <c:pt idx="85901">
                  <c:v>2.4643137254901957</c:v>
                </c:pt>
                <c:pt idx="85902">
                  <c:v>2.4643137254901957</c:v>
                </c:pt>
                <c:pt idx="85903">
                  <c:v>2.4643137254901957</c:v>
                </c:pt>
                <c:pt idx="85904">
                  <c:v>2.4643137254901957</c:v>
                </c:pt>
                <c:pt idx="85905">
                  <c:v>2.4643137254901957</c:v>
                </c:pt>
                <c:pt idx="85906">
                  <c:v>2.4643137254901957</c:v>
                </c:pt>
                <c:pt idx="85907">
                  <c:v>2.4643137254901957</c:v>
                </c:pt>
                <c:pt idx="85908">
                  <c:v>2.4643137254901957</c:v>
                </c:pt>
                <c:pt idx="85909">
                  <c:v>2.4643137254901957</c:v>
                </c:pt>
                <c:pt idx="85910">
                  <c:v>2.4643137254901957</c:v>
                </c:pt>
                <c:pt idx="85911">
                  <c:v>2.4643137254901957</c:v>
                </c:pt>
                <c:pt idx="85912">
                  <c:v>2.4643137254901957</c:v>
                </c:pt>
                <c:pt idx="85913">
                  <c:v>2.4643137254901957</c:v>
                </c:pt>
                <c:pt idx="85914">
                  <c:v>2.4643137254901957</c:v>
                </c:pt>
                <c:pt idx="85915">
                  <c:v>2.6117647058823525</c:v>
                </c:pt>
                <c:pt idx="85916">
                  <c:v>2.6117647058823525</c:v>
                </c:pt>
                <c:pt idx="85917">
                  <c:v>2.6117647058823525</c:v>
                </c:pt>
                <c:pt idx="85918">
                  <c:v>2.6117647058823525</c:v>
                </c:pt>
                <c:pt idx="85919">
                  <c:v>2.6117647058823525</c:v>
                </c:pt>
                <c:pt idx="85920">
                  <c:v>2.6117647058823525</c:v>
                </c:pt>
                <c:pt idx="85921">
                  <c:v>2.6117647058823525</c:v>
                </c:pt>
                <c:pt idx="85922">
                  <c:v>2.6117647058823525</c:v>
                </c:pt>
                <c:pt idx="85923">
                  <c:v>2.6117647058823525</c:v>
                </c:pt>
                <c:pt idx="85924">
                  <c:v>2.6117647058823525</c:v>
                </c:pt>
                <c:pt idx="85925">
                  <c:v>2.6117647058823525</c:v>
                </c:pt>
                <c:pt idx="85926">
                  <c:v>2.6117647058823525</c:v>
                </c:pt>
                <c:pt idx="85927">
                  <c:v>2.6117647058823525</c:v>
                </c:pt>
                <c:pt idx="85928">
                  <c:v>2.6117647058823525</c:v>
                </c:pt>
                <c:pt idx="85929">
                  <c:v>2.6117647058823525</c:v>
                </c:pt>
                <c:pt idx="85930">
                  <c:v>2.6117647058823525</c:v>
                </c:pt>
                <c:pt idx="85931">
                  <c:v>2.6117647058823525</c:v>
                </c:pt>
                <c:pt idx="85932">
                  <c:v>2.6117647058823525</c:v>
                </c:pt>
                <c:pt idx="85933">
                  <c:v>2.6117647058823525</c:v>
                </c:pt>
                <c:pt idx="85934">
                  <c:v>2.6117647058823525</c:v>
                </c:pt>
                <c:pt idx="85935">
                  <c:v>2.6117647058823525</c:v>
                </c:pt>
                <c:pt idx="85936">
                  <c:v>2.6117647058823525</c:v>
                </c:pt>
                <c:pt idx="85937">
                  <c:v>2.6117647058823525</c:v>
                </c:pt>
                <c:pt idx="85938">
                  <c:v>2.6117647058823525</c:v>
                </c:pt>
                <c:pt idx="85939">
                  <c:v>2.6117647058823525</c:v>
                </c:pt>
                <c:pt idx="85940">
                  <c:v>2.6117647058823525</c:v>
                </c:pt>
                <c:pt idx="85941">
                  <c:v>2.6117647058823525</c:v>
                </c:pt>
                <c:pt idx="85942">
                  <c:v>2.6117647058823525</c:v>
                </c:pt>
                <c:pt idx="85943">
                  <c:v>2.6117647058823525</c:v>
                </c:pt>
                <c:pt idx="85944">
                  <c:v>2.6117647058823525</c:v>
                </c:pt>
                <c:pt idx="85945">
                  <c:v>2.6117647058823525</c:v>
                </c:pt>
                <c:pt idx="85946">
                  <c:v>2.6117647058823525</c:v>
                </c:pt>
                <c:pt idx="85947">
                  <c:v>2.6117647058823525</c:v>
                </c:pt>
                <c:pt idx="85948">
                  <c:v>2.6117647058823525</c:v>
                </c:pt>
                <c:pt idx="85949">
                  <c:v>2.6117647058823525</c:v>
                </c:pt>
                <c:pt idx="85950">
                  <c:v>2.4643137254901957</c:v>
                </c:pt>
                <c:pt idx="85951">
                  <c:v>2.4643137254901957</c:v>
                </c:pt>
                <c:pt idx="85952">
                  <c:v>2.4643137254901957</c:v>
                </c:pt>
                <c:pt idx="85953">
                  <c:v>2.4643137254901957</c:v>
                </c:pt>
                <c:pt idx="85954">
                  <c:v>2.4643137254901957</c:v>
                </c:pt>
                <c:pt idx="85955">
                  <c:v>2.4643137254901957</c:v>
                </c:pt>
                <c:pt idx="85956">
                  <c:v>2.4643137254901957</c:v>
                </c:pt>
                <c:pt idx="85957">
                  <c:v>2.4643137254901957</c:v>
                </c:pt>
                <c:pt idx="85958">
                  <c:v>2.4643137254901957</c:v>
                </c:pt>
                <c:pt idx="85959">
                  <c:v>2.4643137254901957</c:v>
                </c:pt>
                <c:pt idx="85960">
                  <c:v>2.4643137254901957</c:v>
                </c:pt>
                <c:pt idx="85961">
                  <c:v>2.4643137254901957</c:v>
                </c:pt>
                <c:pt idx="85962">
                  <c:v>2.4643137254901957</c:v>
                </c:pt>
                <c:pt idx="85963">
                  <c:v>2.4643137254901957</c:v>
                </c:pt>
                <c:pt idx="85964">
                  <c:v>2.4643137254901957</c:v>
                </c:pt>
                <c:pt idx="85965">
                  <c:v>2.4643137254901957</c:v>
                </c:pt>
                <c:pt idx="85966">
                  <c:v>2.4643137254901957</c:v>
                </c:pt>
                <c:pt idx="85967">
                  <c:v>2.4643137254901957</c:v>
                </c:pt>
                <c:pt idx="85968">
                  <c:v>2.4643137254901957</c:v>
                </c:pt>
                <c:pt idx="85969">
                  <c:v>2.4643137254901957</c:v>
                </c:pt>
                <c:pt idx="85970">
                  <c:v>2.4643137254901957</c:v>
                </c:pt>
                <c:pt idx="85971">
                  <c:v>2.4643137254901957</c:v>
                </c:pt>
                <c:pt idx="85972">
                  <c:v>2.4643137254901957</c:v>
                </c:pt>
                <c:pt idx="85973">
                  <c:v>2.4643137254901957</c:v>
                </c:pt>
                <c:pt idx="85974">
                  <c:v>2.4643137254901957</c:v>
                </c:pt>
                <c:pt idx="85975">
                  <c:v>2.4643137254901957</c:v>
                </c:pt>
                <c:pt idx="85976">
                  <c:v>2.4643137254901957</c:v>
                </c:pt>
                <c:pt idx="85977">
                  <c:v>2.4643137254901957</c:v>
                </c:pt>
                <c:pt idx="85978">
                  <c:v>2.4643137254901957</c:v>
                </c:pt>
                <c:pt idx="85979">
                  <c:v>2.4643137254901957</c:v>
                </c:pt>
                <c:pt idx="85980">
                  <c:v>2.4643137254901957</c:v>
                </c:pt>
                <c:pt idx="85981">
                  <c:v>2.4643137254901957</c:v>
                </c:pt>
                <c:pt idx="85982">
                  <c:v>2.4643137254901957</c:v>
                </c:pt>
                <c:pt idx="85983">
                  <c:v>2.4643137254901957</c:v>
                </c:pt>
                <c:pt idx="85984">
                  <c:v>2.4643137254901957</c:v>
                </c:pt>
                <c:pt idx="85985">
                  <c:v>2.4643137254901957</c:v>
                </c:pt>
                <c:pt idx="85986">
                  <c:v>2.4643137254901957</c:v>
                </c:pt>
                <c:pt idx="85987">
                  <c:v>2.4643137254901957</c:v>
                </c:pt>
                <c:pt idx="85988">
                  <c:v>2.4643137254901957</c:v>
                </c:pt>
                <c:pt idx="85989">
                  <c:v>2.4643137254901957</c:v>
                </c:pt>
                <c:pt idx="85990">
                  <c:v>2.4643137254901957</c:v>
                </c:pt>
                <c:pt idx="85991">
                  <c:v>2.4643137254901957</c:v>
                </c:pt>
                <c:pt idx="85992">
                  <c:v>2.4643137254901957</c:v>
                </c:pt>
                <c:pt idx="85993">
                  <c:v>2.4643137254901957</c:v>
                </c:pt>
                <c:pt idx="85994">
                  <c:v>2.4643137254901957</c:v>
                </c:pt>
                <c:pt idx="85995">
                  <c:v>2.4643137254901957</c:v>
                </c:pt>
                <c:pt idx="85996">
                  <c:v>2.4643137254901957</c:v>
                </c:pt>
                <c:pt idx="85997">
                  <c:v>2.4643137254901957</c:v>
                </c:pt>
                <c:pt idx="85998">
                  <c:v>2.4643137254901957</c:v>
                </c:pt>
                <c:pt idx="85999">
                  <c:v>2.4643137254901957</c:v>
                </c:pt>
                <c:pt idx="86000">
                  <c:v>2.4643137254901957</c:v>
                </c:pt>
                <c:pt idx="86001">
                  <c:v>2.4643137254901957</c:v>
                </c:pt>
                <c:pt idx="86002">
                  <c:v>2.4643137254901957</c:v>
                </c:pt>
                <c:pt idx="86003">
                  <c:v>2.4643137254901957</c:v>
                </c:pt>
                <c:pt idx="86004">
                  <c:v>2.4643137254901957</c:v>
                </c:pt>
                <c:pt idx="86005">
                  <c:v>2.4643137254901957</c:v>
                </c:pt>
                <c:pt idx="86006">
                  <c:v>2.4643137254901957</c:v>
                </c:pt>
                <c:pt idx="86007">
                  <c:v>2.4643137254901957</c:v>
                </c:pt>
                <c:pt idx="86008">
                  <c:v>2.6117647058823525</c:v>
                </c:pt>
                <c:pt idx="86009">
                  <c:v>2.6117647058823525</c:v>
                </c:pt>
                <c:pt idx="86010">
                  <c:v>2.6117647058823525</c:v>
                </c:pt>
                <c:pt idx="86011">
                  <c:v>2.6117647058823525</c:v>
                </c:pt>
                <c:pt idx="86012">
                  <c:v>2.6117647058823525</c:v>
                </c:pt>
                <c:pt idx="86013">
                  <c:v>2.6117647058823525</c:v>
                </c:pt>
                <c:pt idx="86014">
                  <c:v>2.6117647058823525</c:v>
                </c:pt>
                <c:pt idx="86015">
                  <c:v>2.6117647058823525</c:v>
                </c:pt>
                <c:pt idx="86016">
                  <c:v>2.6117647058823525</c:v>
                </c:pt>
                <c:pt idx="86017">
                  <c:v>2.6117647058823525</c:v>
                </c:pt>
                <c:pt idx="86018">
                  <c:v>2.6117647058823525</c:v>
                </c:pt>
                <c:pt idx="86019">
                  <c:v>2.6117647058823525</c:v>
                </c:pt>
                <c:pt idx="86020">
                  <c:v>2.6117647058823525</c:v>
                </c:pt>
                <c:pt idx="86021">
                  <c:v>2.6117647058823525</c:v>
                </c:pt>
                <c:pt idx="86022">
                  <c:v>2.6117647058823525</c:v>
                </c:pt>
                <c:pt idx="86023">
                  <c:v>2.6117647058823525</c:v>
                </c:pt>
                <c:pt idx="86024">
                  <c:v>2.6117647058823525</c:v>
                </c:pt>
                <c:pt idx="86025">
                  <c:v>2.6117647058823525</c:v>
                </c:pt>
                <c:pt idx="86026">
                  <c:v>2.6117647058823525</c:v>
                </c:pt>
                <c:pt idx="86027">
                  <c:v>2.6117647058823525</c:v>
                </c:pt>
                <c:pt idx="86028">
                  <c:v>2.6117647058823525</c:v>
                </c:pt>
                <c:pt idx="86029">
                  <c:v>2.6117647058823525</c:v>
                </c:pt>
                <c:pt idx="86030">
                  <c:v>2.6117647058823525</c:v>
                </c:pt>
                <c:pt idx="86031">
                  <c:v>2.6117647058823525</c:v>
                </c:pt>
                <c:pt idx="86032">
                  <c:v>2.6117647058823525</c:v>
                </c:pt>
                <c:pt idx="86033">
                  <c:v>2.6117647058823525</c:v>
                </c:pt>
                <c:pt idx="86034">
                  <c:v>2.6117647058823525</c:v>
                </c:pt>
                <c:pt idx="86035">
                  <c:v>2.6117647058823525</c:v>
                </c:pt>
                <c:pt idx="86036">
                  <c:v>2.6117647058823525</c:v>
                </c:pt>
                <c:pt idx="86037">
                  <c:v>2.6117647058823525</c:v>
                </c:pt>
                <c:pt idx="86038">
                  <c:v>2.6117647058823525</c:v>
                </c:pt>
                <c:pt idx="86039">
                  <c:v>2.6117647058823525</c:v>
                </c:pt>
                <c:pt idx="86040">
                  <c:v>2.6117647058823525</c:v>
                </c:pt>
                <c:pt idx="86041">
                  <c:v>2.6117647058823525</c:v>
                </c:pt>
                <c:pt idx="86042">
                  <c:v>2.6117647058823525</c:v>
                </c:pt>
                <c:pt idx="86043">
                  <c:v>2.6117647058823525</c:v>
                </c:pt>
                <c:pt idx="86044">
                  <c:v>2.6117647058823525</c:v>
                </c:pt>
                <c:pt idx="86045">
                  <c:v>2.6117647058823525</c:v>
                </c:pt>
                <c:pt idx="86046">
                  <c:v>2.6117647058823525</c:v>
                </c:pt>
                <c:pt idx="86047">
                  <c:v>2.6117647058823525</c:v>
                </c:pt>
                <c:pt idx="86048">
                  <c:v>2.4643137254901957</c:v>
                </c:pt>
                <c:pt idx="86049">
                  <c:v>2.4643137254901957</c:v>
                </c:pt>
                <c:pt idx="86050">
                  <c:v>2.4643137254901957</c:v>
                </c:pt>
                <c:pt idx="86051">
                  <c:v>2.4643137254901957</c:v>
                </c:pt>
                <c:pt idx="86052">
                  <c:v>2.4643137254901957</c:v>
                </c:pt>
                <c:pt idx="86053">
                  <c:v>2.4643137254901957</c:v>
                </c:pt>
                <c:pt idx="86054">
                  <c:v>2.4643137254901957</c:v>
                </c:pt>
                <c:pt idx="86055">
                  <c:v>2.4643137254901957</c:v>
                </c:pt>
                <c:pt idx="86056">
                  <c:v>2.4643137254901957</c:v>
                </c:pt>
                <c:pt idx="86057">
                  <c:v>2.4643137254901957</c:v>
                </c:pt>
                <c:pt idx="86058">
                  <c:v>2.4643137254901957</c:v>
                </c:pt>
                <c:pt idx="86059">
                  <c:v>2.4643137254901957</c:v>
                </c:pt>
                <c:pt idx="86060">
                  <c:v>2.4643137254901957</c:v>
                </c:pt>
                <c:pt idx="86061">
                  <c:v>2.4643137254901957</c:v>
                </c:pt>
                <c:pt idx="86062">
                  <c:v>2.4643137254901957</c:v>
                </c:pt>
                <c:pt idx="86063">
                  <c:v>2.4643137254901957</c:v>
                </c:pt>
                <c:pt idx="86064">
                  <c:v>2.4643137254901957</c:v>
                </c:pt>
                <c:pt idx="86065">
                  <c:v>2.4643137254901957</c:v>
                </c:pt>
                <c:pt idx="86066">
                  <c:v>2.4643137254901957</c:v>
                </c:pt>
                <c:pt idx="86067">
                  <c:v>2.4643137254901957</c:v>
                </c:pt>
                <c:pt idx="86068">
                  <c:v>2.4643137254901957</c:v>
                </c:pt>
                <c:pt idx="86069">
                  <c:v>2.4643137254901957</c:v>
                </c:pt>
                <c:pt idx="86070">
                  <c:v>2.4643137254901957</c:v>
                </c:pt>
                <c:pt idx="86071">
                  <c:v>2.4643137254901957</c:v>
                </c:pt>
                <c:pt idx="86072">
                  <c:v>2.4643137254901957</c:v>
                </c:pt>
                <c:pt idx="86073">
                  <c:v>2.4643137254901957</c:v>
                </c:pt>
                <c:pt idx="86074">
                  <c:v>2.4643137254901957</c:v>
                </c:pt>
                <c:pt idx="86075">
                  <c:v>2.4643137254901957</c:v>
                </c:pt>
                <c:pt idx="86076">
                  <c:v>2.4643137254901957</c:v>
                </c:pt>
                <c:pt idx="86077">
                  <c:v>2.4643137254901957</c:v>
                </c:pt>
                <c:pt idx="86078">
                  <c:v>2.4643137254901957</c:v>
                </c:pt>
                <c:pt idx="86079">
                  <c:v>2.4643137254901957</c:v>
                </c:pt>
                <c:pt idx="86080">
                  <c:v>2.4643137254901957</c:v>
                </c:pt>
                <c:pt idx="86081">
                  <c:v>2.4643137254901957</c:v>
                </c:pt>
                <c:pt idx="86082">
                  <c:v>2.4643137254901957</c:v>
                </c:pt>
                <c:pt idx="86083">
                  <c:v>2.4643137254901957</c:v>
                </c:pt>
                <c:pt idx="86084">
                  <c:v>2.4643137254901957</c:v>
                </c:pt>
                <c:pt idx="86085">
                  <c:v>2.4643137254901957</c:v>
                </c:pt>
                <c:pt idx="86086">
                  <c:v>2.4643137254901957</c:v>
                </c:pt>
                <c:pt idx="86087">
                  <c:v>2.4643137254901957</c:v>
                </c:pt>
                <c:pt idx="86088">
                  <c:v>2.4643137254901957</c:v>
                </c:pt>
                <c:pt idx="86089">
                  <c:v>2.4643137254901957</c:v>
                </c:pt>
                <c:pt idx="86090">
                  <c:v>2.4643137254901957</c:v>
                </c:pt>
                <c:pt idx="86091">
                  <c:v>2.4643137254901957</c:v>
                </c:pt>
                <c:pt idx="86092">
                  <c:v>2.4643137254901957</c:v>
                </c:pt>
                <c:pt idx="86093">
                  <c:v>2.4643137254901957</c:v>
                </c:pt>
                <c:pt idx="86094">
                  <c:v>2.4643137254901957</c:v>
                </c:pt>
                <c:pt idx="86095">
                  <c:v>2.4643137254901957</c:v>
                </c:pt>
                <c:pt idx="86096">
                  <c:v>2.4643137254901957</c:v>
                </c:pt>
                <c:pt idx="86097">
                  <c:v>2.4643137254901957</c:v>
                </c:pt>
                <c:pt idx="86098">
                  <c:v>2.4643137254901957</c:v>
                </c:pt>
                <c:pt idx="86099">
                  <c:v>2.4643137254901957</c:v>
                </c:pt>
                <c:pt idx="86100">
                  <c:v>2.4643137254901957</c:v>
                </c:pt>
                <c:pt idx="86101">
                  <c:v>2.4643137254901957</c:v>
                </c:pt>
                <c:pt idx="86102">
                  <c:v>2.6117647058823525</c:v>
                </c:pt>
                <c:pt idx="86103">
                  <c:v>2.6117647058823525</c:v>
                </c:pt>
                <c:pt idx="86104">
                  <c:v>2.6117647058823525</c:v>
                </c:pt>
                <c:pt idx="86105">
                  <c:v>2.6117647058823525</c:v>
                </c:pt>
                <c:pt idx="86106">
                  <c:v>2.6117647058823525</c:v>
                </c:pt>
                <c:pt idx="86107">
                  <c:v>2.6117647058823525</c:v>
                </c:pt>
                <c:pt idx="86108">
                  <c:v>2.6117647058823525</c:v>
                </c:pt>
                <c:pt idx="86109">
                  <c:v>2.6117647058823525</c:v>
                </c:pt>
                <c:pt idx="86110">
                  <c:v>2.6117647058823525</c:v>
                </c:pt>
                <c:pt idx="86111">
                  <c:v>2.6117647058823525</c:v>
                </c:pt>
                <c:pt idx="86112">
                  <c:v>2.6117647058823525</c:v>
                </c:pt>
                <c:pt idx="86113">
                  <c:v>2.6117647058823525</c:v>
                </c:pt>
                <c:pt idx="86114">
                  <c:v>2.6117647058823525</c:v>
                </c:pt>
                <c:pt idx="86115">
                  <c:v>2.6117647058823525</c:v>
                </c:pt>
                <c:pt idx="86116">
                  <c:v>2.6117647058823525</c:v>
                </c:pt>
                <c:pt idx="86117">
                  <c:v>2.6117647058823525</c:v>
                </c:pt>
                <c:pt idx="86118">
                  <c:v>2.6117647058823525</c:v>
                </c:pt>
                <c:pt idx="86119">
                  <c:v>2.6117647058823525</c:v>
                </c:pt>
                <c:pt idx="86120">
                  <c:v>2.6117647058823525</c:v>
                </c:pt>
                <c:pt idx="86121">
                  <c:v>2.6117647058823525</c:v>
                </c:pt>
                <c:pt idx="86122">
                  <c:v>2.6117647058823525</c:v>
                </c:pt>
                <c:pt idx="86123">
                  <c:v>2.6117647058823525</c:v>
                </c:pt>
                <c:pt idx="86124">
                  <c:v>2.6117647058823525</c:v>
                </c:pt>
                <c:pt idx="86125">
                  <c:v>2.6117647058823525</c:v>
                </c:pt>
                <c:pt idx="86126">
                  <c:v>2.6117647058823525</c:v>
                </c:pt>
                <c:pt idx="86127">
                  <c:v>2.6117647058823525</c:v>
                </c:pt>
                <c:pt idx="86128">
                  <c:v>2.6117647058823525</c:v>
                </c:pt>
                <c:pt idx="86129">
                  <c:v>2.6117647058823525</c:v>
                </c:pt>
                <c:pt idx="86130">
                  <c:v>2.6117647058823525</c:v>
                </c:pt>
                <c:pt idx="86131">
                  <c:v>2.6117647058823525</c:v>
                </c:pt>
                <c:pt idx="86132">
                  <c:v>2.6117647058823525</c:v>
                </c:pt>
                <c:pt idx="86133">
                  <c:v>2.6117647058823525</c:v>
                </c:pt>
                <c:pt idx="86134">
                  <c:v>2.6117647058823525</c:v>
                </c:pt>
                <c:pt idx="86135">
                  <c:v>2.6117647058823525</c:v>
                </c:pt>
                <c:pt idx="86136">
                  <c:v>2.6117647058823525</c:v>
                </c:pt>
                <c:pt idx="86137">
                  <c:v>2.6117647058823525</c:v>
                </c:pt>
                <c:pt idx="86138">
                  <c:v>2.6117647058823525</c:v>
                </c:pt>
                <c:pt idx="86139">
                  <c:v>2.6117647058823525</c:v>
                </c:pt>
                <c:pt idx="86140">
                  <c:v>2.6117647058823525</c:v>
                </c:pt>
                <c:pt idx="86141">
                  <c:v>2.6117647058823525</c:v>
                </c:pt>
                <c:pt idx="86142">
                  <c:v>2.6117647058823525</c:v>
                </c:pt>
                <c:pt idx="86143">
                  <c:v>2.4643137254901957</c:v>
                </c:pt>
                <c:pt idx="86144">
                  <c:v>2.4643137254901957</c:v>
                </c:pt>
                <c:pt idx="86145">
                  <c:v>2.4643137254901957</c:v>
                </c:pt>
                <c:pt idx="86146">
                  <c:v>2.4643137254901957</c:v>
                </c:pt>
                <c:pt idx="86147">
                  <c:v>2.4643137254901957</c:v>
                </c:pt>
                <c:pt idx="86148">
                  <c:v>2.4643137254901957</c:v>
                </c:pt>
                <c:pt idx="86149">
                  <c:v>2.4643137254901957</c:v>
                </c:pt>
                <c:pt idx="86150">
                  <c:v>2.4643137254901957</c:v>
                </c:pt>
                <c:pt idx="86151">
                  <c:v>2.4643137254901957</c:v>
                </c:pt>
                <c:pt idx="86152">
                  <c:v>2.4643137254901957</c:v>
                </c:pt>
                <c:pt idx="86153">
                  <c:v>2.4643137254901957</c:v>
                </c:pt>
                <c:pt idx="86154">
                  <c:v>2.4643137254901957</c:v>
                </c:pt>
                <c:pt idx="86155">
                  <c:v>2.4643137254901957</c:v>
                </c:pt>
                <c:pt idx="86156">
                  <c:v>2.4643137254901957</c:v>
                </c:pt>
                <c:pt idx="86157">
                  <c:v>2.4643137254901957</c:v>
                </c:pt>
                <c:pt idx="86158">
                  <c:v>2.4643137254901957</c:v>
                </c:pt>
                <c:pt idx="86159">
                  <c:v>2.4643137254901957</c:v>
                </c:pt>
                <c:pt idx="86160">
                  <c:v>2.4643137254901957</c:v>
                </c:pt>
                <c:pt idx="86161">
                  <c:v>2.4643137254901957</c:v>
                </c:pt>
                <c:pt idx="86162">
                  <c:v>2.4643137254901957</c:v>
                </c:pt>
                <c:pt idx="86163">
                  <c:v>2.4643137254901957</c:v>
                </c:pt>
                <c:pt idx="86164">
                  <c:v>2.4643137254901957</c:v>
                </c:pt>
                <c:pt idx="86165">
                  <c:v>2.4643137254901957</c:v>
                </c:pt>
                <c:pt idx="86166">
                  <c:v>2.4643137254901957</c:v>
                </c:pt>
                <c:pt idx="86167">
                  <c:v>2.4643137254901957</c:v>
                </c:pt>
                <c:pt idx="86168">
                  <c:v>2.4643137254901957</c:v>
                </c:pt>
                <c:pt idx="86169">
                  <c:v>2.4643137254901957</c:v>
                </c:pt>
                <c:pt idx="86170">
                  <c:v>2.4643137254901957</c:v>
                </c:pt>
                <c:pt idx="86171">
                  <c:v>2.4643137254901957</c:v>
                </c:pt>
                <c:pt idx="86172">
                  <c:v>2.4643137254901957</c:v>
                </c:pt>
                <c:pt idx="86173">
                  <c:v>2.4643137254901957</c:v>
                </c:pt>
                <c:pt idx="86174">
                  <c:v>2.4643137254901957</c:v>
                </c:pt>
                <c:pt idx="86175">
                  <c:v>2.4643137254901957</c:v>
                </c:pt>
                <c:pt idx="86176">
                  <c:v>2.4643137254901957</c:v>
                </c:pt>
                <c:pt idx="86177">
                  <c:v>2.4643137254901957</c:v>
                </c:pt>
                <c:pt idx="86178">
                  <c:v>2.4643137254901957</c:v>
                </c:pt>
                <c:pt idx="86179">
                  <c:v>2.4643137254901957</c:v>
                </c:pt>
                <c:pt idx="86180">
                  <c:v>2.4643137254901957</c:v>
                </c:pt>
                <c:pt idx="86181">
                  <c:v>2.4643137254901957</c:v>
                </c:pt>
                <c:pt idx="86182">
                  <c:v>2.4643137254901957</c:v>
                </c:pt>
                <c:pt idx="86183">
                  <c:v>2.4643137254901957</c:v>
                </c:pt>
                <c:pt idx="86184">
                  <c:v>2.4643137254901957</c:v>
                </c:pt>
                <c:pt idx="86185">
                  <c:v>2.4643137254901957</c:v>
                </c:pt>
                <c:pt idx="86186">
                  <c:v>2.4643137254901957</c:v>
                </c:pt>
                <c:pt idx="86187">
                  <c:v>2.4643137254901957</c:v>
                </c:pt>
                <c:pt idx="86188">
                  <c:v>2.4643137254901957</c:v>
                </c:pt>
                <c:pt idx="86189">
                  <c:v>2.4643137254901957</c:v>
                </c:pt>
                <c:pt idx="86190">
                  <c:v>2.4643137254901957</c:v>
                </c:pt>
                <c:pt idx="86191">
                  <c:v>2.4643137254901957</c:v>
                </c:pt>
                <c:pt idx="86192">
                  <c:v>2.4643137254901957</c:v>
                </c:pt>
                <c:pt idx="86193">
                  <c:v>2.4643137254901957</c:v>
                </c:pt>
                <c:pt idx="86194">
                  <c:v>2.4643137254901957</c:v>
                </c:pt>
                <c:pt idx="86195">
                  <c:v>2.4643137254901957</c:v>
                </c:pt>
                <c:pt idx="86196">
                  <c:v>2.4643137254901957</c:v>
                </c:pt>
                <c:pt idx="86197">
                  <c:v>2.4643137254901957</c:v>
                </c:pt>
                <c:pt idx="86198">
                  <c:v>2.6117647058823525</c:v>
                </c:pt>
                <c:pt idx="86199">
                  <c:v>2.6117647058823525</c:v>
                </c:pt>
                <c:pt idx="86200">
                  <c:v>2.6117647058823525</c:v>
                </c:pt>
                <c:pt idx="86201">
                  <c:v>2.6117647058823525</c:v>
                </c:pt>
                <c:pt idx="86202">
                  <c:v>2.6117647058823525</c:v>
                </c:pt>
                <c:pt idx="86203">
                  <c:v>2.6117647058823525</c:v>
                </c:pt>
                <c:pt idx="86204">
                  <c:v>2.6117647058823525</c:v>
                </c:pt>
                <c:pt idx="86205">
                  <c:v>2.6117647058823525</c:v>
                </c:pt>
                <c:pt idx="86206">
                  <c:v>2.6117647058823525</c:v>
                </c:pt>
                <c:pt idx="86207">
                  <c:v>2.6117647058823525</c:v>
                </c:pt>
                <c:pt idx="86208">
                  <c:v>2.6117647058823525</c:v>
                </c:pt>
                <c:pt idx="86209">
                  <c:v>2.6117647058823525</c:v>
                </c:pt>
                <c:pt idx="86210">
                  <c:v>2.6117647058823525</c:v>
                </c:pt>
                <c:pt idx="86211">
                  <c:v>2.6117647058823525</c:v>
                </c:pt>
                <c:pt idx="86212">
                  <c:v>2.6117647058823525</c:v>
                </c:pt>
                <c:pt idx="86213">
                  <c:v>2.6117647058823525</c:v>
                </c:pt>
                <c:pt idx="86214">
                  <c:v>2.6117647058823525</c:v>
                </c:pt>
                <c:pt idx="86215">
                  <c:v>2.6117647058823525</c:v>
                </c:pt>
                <c:pt idx="86216">
                  <c:v>2.6117647058823525</c:v>
                </c:pt>
                <c:pt idx="86217">
                  <c:v>2.6117647058823525</c:v>
                </c:pt>
                <c:pt idx="86218">
                  <c:v>2.6117647058823525</c:v>
                </c:pt>
                <c:pt idx="86219">
                  <c:v>2.6117647058823525</c:v>
                </c:pt>
                <c:pt idx="86220">
                  <c:v>2.6117647058823525</c:v>
                </c:pt>
                <c:pt idx="86221">
                  <c:v>2.6117647058823525</c:v>
                </c:pt>
                <c:pt idx="86222">
                  <c:v>2.6117647058823525</c:v>
                </c:pt>
                <c:pt idx="86223">
                  <c:v>2.6117647058823525</c:v>
                </c:pt>
                <c:pt idx="86224">
                  <c:v>2.6117647058823525</c:v>
                </c:pt>
                <c:pt idx="86225">
                  <c:v>2.6117647058823525</c:v>
                </c:pt>
                <c:pt idx="86226">
                  <c:v>2.6117647058823525</c:v>
                </c:pt>
                <c:pt idx="86227">
                  <c:v>2.6117647058823525</c:v>
                </c:pt>
                <c:pt idx="86228">
                  <c:v>2.6117647058823525</c:v>
                </c:pt>
                <c:pt idx="86229">
                  <c:v>2.6117647058823525</c:v>
                </c:pt>
                <c:pt idx="86230">
                  <c:v>2.6117647058823525</c:v>
                </c:pt>
                <c:pt idx="86231">
                  <c:v>2.6117647058823525</c:v>
                </c:pt>
                <c:pt idx="86232">
                  <c:v>2.6117647058823525</c:v>
                </c:pt>
                <c:pt idx="86233">
                  <c:v>2.6117647058823525</c:v>
                </c:pt>
                <c:pt idx="86234">
                  <c:v>2.6117647058823525</c:v>
                </c:pt>
                <c:pt idx="86235">
                  <c:v>2.6117647058823525</c:v>
                </c:pt>
                <c:pt idx="86236">
                  <c:v>2.6117647058823525</c:v>
                </c:pt>
                <c:pt idx="86237">
                  <c:v>2.4643137254901957</c:v>
                </c:pt>
                <c:pt idx="86238">
                  <c:v>2.4643137254901957</c:v>
                </c:pt>
                <c:pt idx="86239">
                  <c:v>2.4643137254901957</c:v>
                </c:pt>
                <c:pt idx="86240">
                  <c:v>2.4643137254901957</c:v>
                </c:pt>
                <c:pt idx="86241">
                  <c:v>2.4643137254901957</c:v>
                </c:pt>
                <c:pt idx="86242">
                  <c:v>2.4643137254901957</c:v>
                </c:pt>
                <c:pt idx="86243">
                  <c:v>2.4643137254901957</c:v>
                </c:pt>
                <c:pt idx="86244">
                  <c:v>2.4643137254901957</c:v>
                </c:pt>
                <c:pt idx="86245">
                  <c:v>2.4643137254901957</c:v>
                </c:pt>
                <c:pt idx="86246">
                  <c:v>2.4643137254901957</c:v>
                </c:pt>
                <c:pt idx="86247">
                  <c:v>2.4643137254901957</c:v>
                </c:pt>
                <c:pt idx="86248">
                  <c:v>2.4643137254901957</c:v>
                </c:pt>
                <c:pt idx="86249">
                  <c:v>2.4643137254901957</c:v>
                </c:pt>
                <c:pt idx="86250">
                  <c:v>2.4643137254901957</c:v>
                </c:pt>
                <c:pt idx="86251">
                  <c:v>2.4643137254901957</c:v>
                </c:pt>
                <c:pt idx="86252">
                  <c:v>2.4643137254901957</c:v>
                </c:pt>
                <c:pt idx="86253">
                  <c:v>2.4643137254901957</c:v>
                </c:pt>
                <c:pt idx="86254">
                  <c:v>2.4643137254901957</c:v>
                </c:pt>
                <c:pt idx="86255">
                  <c:v>2.4643137254901957</c:v>
                </c:pt>
                <c:pt idx="86256">
                  <c:v>2.4643137254901957</c:v>
                </c:pt>
                <c:pt idx="86257">
                  <c:v>2.4643137254901957</c:v>
                </c:pt>
                <c:pt idx="86258">
                  <c:v>2.4643137254901957</c:v>
                </c:pt>
                <c:pt idx="86259">
                  <c:v>2.4643137254901957</c:v>
                </c:pt>
                <c:pt idx="86260">
                  <c:v>2.4643137254901957</c:v>
                </c:pt>
                <c:pt idx="86261">
                  <c:v>2.4643137254901957</c:v>
                </c:pt>
                <c:pt idx="86262">
                  <c:v>2.4643137254901957</c:v>
                </c:pt>
                <c:pt idx="86263">
                  <c:v>2.4643137254901957</c:v>
                </c:pt>
                <c:pt idx="86264">
                  <c:v>2.4643137254901957</c:v>
                </c:pt>
                <c:pt idx="86265">
                  <c:v>2.4643137254901957</c:v>
                </c:pt>
                <c:pt idx="86266">
                  <c:v>2.4643137254901957</c:v>
                </c:pt>
                <c:pt idx="86267">
                  <c:v>2.4643137254901957</c:v>
                </c:pt>
                <c:pt idx="86268">
                  <c:v>2.4643137254901957</c:v>
                </c:pt>
                <c:pt idx="86269">
                  <c:v>2.4643137254901957</c:v>
                </c:pt>
                <c:pt idx="86270">
                  <c:v>2.4643137254901957</c:v>
                </c:pt>
                <c:pt idx="86271">
                  <c:v>2.4643137254901957</c:v>
                </c:pt>
                <c:pt idx="86272">
                  <c:v>2.4643137254901957</c:v>
                </c:pt>
                <c:pt idx="86273">
                  <c:v>2.4643137254901957</c:v>
                </c:pt>
                <c:pt idx="86274">
                  <c:v>2.4643137254901957</c:v>
                </c:pt>
                <c:pt idx="86275">
                  <c:v>2.4643137254901957</c:v>
                </c:pt>
                <c:pt idx="86276">
                  <c:v>2.4643137254901957</c:v>
                </c:pt>
                <c:pt idx="86277">
                  <c:v>2.4643137254901957</c:v>
                </c:pt>
                <c:pt idx="86278">
                  <c:v>2.4643137254901957</c:v>
                </c:pt>
                <c:pt idx="86279">
                  <c:v>2.4643137254901957</c:v>
                </c:pt>
                <c:pt idx="86280">
                  <c:v>2.4643137254901957</c:v>
                </c:pt>
                <c:pt idx="86281">
                  <c:v>2.4643137254901957</c:v>
                </c:pt>
                <c:pt idx="86282">
                  <c:v>2.4643137254901957</c:v>
                </c:pt>
                <c:pt idx="86283">
                  <c:v>2.4643137254901957</c:v>
                </c:pt>
                <c:pt idx="86284">
                  <c:v>2.4643137254901957</c:v>
                </c:pt>
                <c:pt idx="86285">
                  <c:v>2.4643137254901957</c:v>
                </c:pt>
                <c:pt idx="86286">
                  <c:v>2.4643137254901957</c:v>
                </c:pt>
                <c:pt idx="86287">
                  <c:v>2.4643137254901957</c:v>
                </c:pt>
                <c:pt idx="86288">
                  <c:v>2.4643137254901957</c:v>
                </c:pt>
                <c:pt idx="86289">
                  <c:v>2.4643137254901957</c:v>
                </c:pt>
                <c:pt idx="86290">
                  <c:v>2.4643137254901957</c:v>
                </c:pt>
                <c:pt idx="86291">
                  <c:v>2.4643137254901957</c:v>
                </c:pt>
                <c:pt idx="86292">
                  <c:v>2.4643137254901957</c:v>
                </c:pt>
                <c:pt idx="86293">
                  <c:v>2.4643137254901957</c:v>
                </c:pt>
                <c:pt idx="86294">
                  <c:v>2.4643137254901957</c:v>
                </c:pt>
                <c:pt idx="86295">
                  <c:v>2.6117647058823525</c:v>
                </c:pt>
                <c:pt idx="86296">
                  <c:v>2.6117647058823525</c:v>
                </c:pt>
                <c:pt idx="86297">
                  <c:v>2.6117647058823525</c:v>
                </c:pt>
                <c:pt idx="86298">
                  <c:v>2.6117647058823525</c:v>
                </c:pt>
                <c:pt idx="86299">
                  <c:v>2.6117647058823525</c:v>
                </c:pt>
                <c:pt idx="86300">
                  <c:v>2.6117647058823525</c:v>
                </c:pt>
                <c:pt idx="86301">
                  <c:v>2.6117647058823525</c:v>
                </c:pt>
                <c:pt idx="86302">
                  <c:v>2.6117647058823525</c:v>
                </c:pt>
                <c:pt idx="86303">
                  <c:v>2.6117647058823525</c:v>
                </c:pt>
                <c:pt idx="86304">
                  <c:v>2.6117647058823525</c:v>
                </c:pt>
                <c:pt idx="86305">
                  <c:v>2.6117647058823525</c:v>
                </c:pt>
                <c:pt idx="86306">
                  <c:v>2.6117647058823525</c:v>
                </c:pt>
                <c:pt idx="86307">
                  <c:v>2.6117647058823525</c:v>
                </c:pt>
                <c:pt idx="86308">
                  <c:v>2.6117647058823525</c:v>
                </c:pt>
                <c:pt idx="86309">
                  <c:v>2.6117647058823525</c:v>
                </c:pt>
                <c:pt idx="86310">
                  <c:v>2.6117647058823525</c:v>
                </c:pt>
                <c:pt idx="86311">
                  <c:v>2.6117647058823525</c:v>
                </c:pt>
                <c:pt idx="86312">
                  <c:v>2.6117647058823525</c:v>
                </c:pt>
                <c:pt idx="86313">
                  <c:v>2.6117647058823525</c:v>
                </c:pt>
                <c:pt idx="86314">
                  <c:v>2.6117647058823525</c:v>
                </c:pt>
                <c:pt idx="86315">
                  <c:v>2.6117647058823525</c:v>
                </c:pt>
                <c:pt idx="86316">
                  <c:v>2.6117647058823525</c:v>
                </c:pt>
                <c:pt idx="86317">
                  <c:v>2.6117647058823525</c:v>
                </c:pt>
                <c:pt idx="86318">
                  <c:v>2.6117647058823525</c:v>
                </c:pt>
                <c:pt idx="86319">
                  <c:v>2.6117647058823525</c:v>
                </c:pt>
                <c:pt idx="86320">
                  <c:v>2.6117647058823525</c:v>
                </c:pt>
                <c:pt idx="86321">
                  <c:v>2.6117647058823525</c:v>
                </c:pt>
                <c:pt idx="86322">
                  <c:v>2.6117647058823525</c:v>
                </c:pt>
                <c:pt idx="86323">
                  <c:v>2.6117647058823525</c:v>
                </c:pt>
                <c:pt idx="86324">
                  <c:v>2.6117647058823525</c:v>
                </c:pt>
                <c:pt idx="86325">
                  <c:v>2.6117647058823525</c:v>
                </c:pt>
                <c:pt idx="86326">
                  <c:v>2.6117647058823525</c:v>
                </c:pt>
                <c:pt idx="86327">
                  <c:v>2.6117647058823525</c:v>
                </c:pt>
                <c:pt idx="86328">
                  <c:v>2.6117647058823525</c:v>
                </c:pt>
                <c:pt idx="86329">
                  <c:v>2.6117647058823525</c:v>
                </c:pt>
                <c:pt idx="86330">
                  <c:v>2.6117647058823525</c:v>
                </c:pt>
                <c:pt idx="86331">
                  <c:v>2.6117647058823525</c:v>
                </c:pt>
                <c:pt idx="86332">
                  <c:v>2.6117647058823525</c:v>
                </c:pt>
                <c:pt idx="86333">
                  <c:v>2.6117647058823525</c:v>
                </c:pt>
                <c:pt idx="86334">
                  <c:v>2.4643137254901957</c:v>
                </c:pt>
                <c:pt idx="86335">
                  <c:v>2.4643137254901957</c:v>
                </c:pt>
                <c:pt idx="86336">
                  <c:v>2.4643137254901957</c:v>
                </c:pt>
                <c:pt idx="86337">
                  <c:v>2.4643137254901957</c:v>
                </c:pt>
                <c:pt idx="86338">
                  <c:v>2.4643137254901957</c:v>
                </c:pt>
                <c:pt idx="86339">
                  <c:v>2.4643137254901957</c:v>
                </c:pt>
                <c:pt idx="86340">
                  <c:v>2.4643137254901957</c:v>
                </c:pt>
                <c:pt idx="86341">
                  <c:v>2.4643137254901957</c:v>
                </c:pt>
                <c:pt idx="86342">
                  <c:v>2.4643137254901957</c:v>
                </c:pt>
                <c:pt idx="86343">
                  <c:v>2.4643137254901957</c:v>
                </c:pt>
                <c:pt idx="86344">
                  <c:v>2.4643137254901957</c:v>
                </c:pt>
                <c:pt idx="86345">
                  <c:v>2.4643137254901957</c:v>
                </c:pt>
                <c:pt idx="86346">
                  <c:v>2.4643137254901957</c:v>
                </c:pt>
                <c:pt idx="86347">
                  <c:v>2.4643137254901957</c:v>
                </c:pt>
                <c:pt idx="86348">
                  <c:v>2.4643137254901957</c:v>
                </c:pt>
                <c:pt idx="86349">
                  <c:v>2.4643137254901957</c:v>
                </c:pt>
                <c:pt idx="86350">
                  <c:v>2.4643137254901957</c:v>
                </c:pt>
                <c:pt idx="86351">
                  <c:v>2.4643137254901957</c:v>
                </c:pt>
                <c:pt idx="86352">
                  <c:v>2.4643137254901957</c:v>
                </c:pt>
                <c:pt idx="86353">
                  <c:v>2.4643137254901957</c:v>
                </c:pt>
                <c:pt idx="86354">
                  <c:v>2.4643137254901957</c:v>
                </c:pt>
                <c:pt idx="86355">
                  <c:v>2.4643137254901957</c:v>
                </c:pt>
                <c:pt idx="86356">
                  <c:v>2.4643137254901957</c:v>
                </c:pt>
                <c:pt idx="86357">
                  <c:v>2.4643137254901957</c:v>
                </c:pt>
                <c:pt idx="86358">
                  <c:v>2.4643137254901957</c:v>
                </c:pt>
                <c:pt idx="86359">
                  <c:v>2.4643137254901957</c:v>
                </c:pt>
                <c:pt idx="86360">
                  <c:v>2.4643137254901957</c:v>
                </c:pt>
                <c:pt idx="86361">
                  <c:v>2.4643137254901957</c:v>
                </c:pt>
                <c:pt idx="86362">
                  <c:v>2.4643137254901957</c:v>
                </c:pt>
                <c:pt idx="86363">
                  <c:v>2.4643137254901957</c:v>
                </c:pt>
                <c:pt idx="86364">
                  <c:v>2.4643137254901957</c:v>
                </c:pt>
                <c:pt idx="86365">
                  <c:v>2.4643137254901957</c:v>
                </c:pt>
                <c:pt idx="86366">
                  <c:v>2.4643137254901957</c:v>
                </c:pt>
                <c:pt idx="86367">
                  <c:v>2.4643137254901957</c:v>
                </c:pt>
                <c:pt idx="86368">
                  <c:v>2.4643137254901957</c:v>
                </c:pt>
                <c:pt idx="86369">
                  <c:v>2.4643137254901957</c:v>
                </c:pt>
                <c:pt idx="86370">
                  <c:v>2.4643137254901957</c:v>
                </c:pt>
                <c:pt idx="86371">
                  <c:v>2.4643137254901957</c:v>
                </c:pt>
                <c:pt idx="86372">
                  <c:v>2.4643137254901957</c:v>
                </c:pt>
                <c:pt idx="86373">
                  <c:v>2.4643137254901957</c:v>
                </c:pt>
                <c:pt idx="86374">
                  <c:v>2.4643137254901957</c:v>
                </c:pt>
                <c:pt idx="86375">
                  <c:v>2.4643137254901957</c:v>
                </c:pt>
                <c:pt idx="86376">
                  <c:v>2.4643137254901957</c:v>
                </c:pt>
                <c:pt idx="86377">
                  <c:v>2.4643137254901957</c:v>
                </c:pt>
                <c:pt idx="86378">
                  <c:v>2.4643137254901957</c:v>
                </c:pt>
                <c:pt idx="86379">
                  <c:v>2.4643137254901957</c:v>
                </c:pt>
                <c:pt idx="86380">
                  <c:v>2.4643137254901957</c:v>
                </c:pt>
                <c:pt idx="86381">
                  <c:v>2.4643137254901957</c:v>
                </c:pt>
                <c:pt idx="86382">
                  <c:v>2.4643137254901957</c:v>
                </c:pt>
                <c:pt idx="86383">
                  <c:v>2.4643137254901957</c:v>
                </c:pt>
                <c:pt idx="86384">
                  <c:v>2.4643137254901957</c:v>
                </c:pt>
                <c:pt idx="86385">
                  <c:v>2.4643137254901957</c:v>
                </c:pt>
                <c:pt idx="86386">
                  <c:v>2.4643137254901957</c:v>
                </c:pt>
                <c:pt idx="86387">
                  <c:v>2.4643137254901957</c:v>
                </c:pt>
                <c:pt idx="86388">
                  <c:v>2.6117647058823525</c:v>
                </c:pt>
                <c:pt idx="86389">
                  <c:v>2.6117647058823525</c:v>
                </c:pt>
                <c:pt idx="86390">
                  <c:v>2.6117647058823525</c:v>
                </c:pt>
                <c:pt idx="86391">
                  <c:v>2.6117647058823525</c:v>
                </c:pt>
                <c:pt idx="86392">
                  <c:v>2.6117647058823525</c:v>
                </c:pt>
                <c:pt idx="86393">
                  <c:v>2.6117647058823525</c:v>
                </c:pt>
                <c:pt idx="86394">
                  <c:v>2.6117647058823525</c:v>
                </c:pt>
                <c:pt idx="86395">
                  <c:v>2.6117647058823525</c:v>
                </c:pt>
                <c:pt idx="86396">
                  <c:v>2.6117647058823525</c:v>
                </c:pt>
                <c:pt idx="86397">
                  <c:v>2.6117647058823525</c:v>
                </c:pt>
                <c:pt idx="86398">
                  <c:v>2.6117647058823525</c:v>
                </c:pt>
                <c:pt idx="86399">
                  <c:v>2.6117647058823525</c:v>
                </c:pt>
                <c:pt idx="86400">
                  <c:v>2.6117647058823525</c:v>
                </c:pt>
                <c:pt idx="86401">
                  <c:v>2.6117647058823525</c:v>
                </c:pt>
                <c:pt idx="86402">
                  <c:v>2.6117647058823525</c:v>
                </c:pt>
                <c:pt idx="86403">
                  <c:v>2.6117647058823525</c:v>
                </c:pt>
                <c:pt idx="86404">
                  <c:v>2.6117647058823525</c:v>
                </c:pt>
                <c:pt idx="86405">
                  <c:v>2.6117647058823525</c:v>
                </c:pt>
                <c:pt idx="86406">
                  <c:v>2.6117647058823525</c:v>
                </c:pt>
                <c:pt idx="86407">
                  <c:v>2.6117647058823525</c:v>
                </c:pt>
                <c:pt idx="86408">
                  <c:v>2.6117647058823525</c:v>
                </c:pt>
                <c:pt idx="86409">
                  <c:v>2.6117647058823525</c:v>
                </c:pt>
                <c:pt idx="86410">
                  <c:v>2.6117647058823525</c:v>
                </c:pt>
                <c:pt idx="86411">
                  <c:v>2.6117647058823525</c:v>
                </c:pt>
                <c:pt idx="86412">
                  <c:v>2.6117647058823525</c:v>
                </c:pt>
                <c:pt idx="86413">
                  <c:v>2.6117647058823525</c:v>
                </c:pt>
                <c:pt idx="86414">
                  <c:v>2.6117647058823525</c:v>
                </c:pt>
                <c:pt idx="86415">
                  <c:v>2.6117647058823525</c:v>
                </c:pt>
                <c:pt idx="86416">
                  <c:v>2.6117647058823525</c:v>
                </c:pt>
                <c:pt idx="86417">
                  <c:v>2.6117647058823525</c:v>
                </c:pt>
                <c:pt idx="86418">
                  <c:v>2.6117647058823525</c:v>
                </c:pt>
                <c:pt idx="86419">
                  <c:v>2.6117647058823525</c:v>
                </c:pt>
                <c:pt idx="86420">
                  <c:v>2.6117647058823525</c:v>
                </c:pt>
                <c:pt idx="86421">
                  <c:v>2.6117647058823525</c:v>
                </c:pt>
                <c:pt idx="86422">
                  <c:v>2.6117647058823525</c:v>
                </c:pt>
                <c:pt idx="86423">
                  <c:v>2.6117647058823525</c:v>
                </c:pt>
                <c:pt idx="86424">
                  <c:v>2.6117647058823525</c:v>
                </c:pt>
                <c:pt idx="86425">
                  <c:v>2.6117647058823525</c:v>
                </c:pt>
                <c:pt idx="86426">
                  <c:v>2.6117647058823525</c:v>
                </c:pt>
                <c:pt idx="86427">
                  <c:v>2.6117647058823525</c:v>
                </c:pt>
                <c:pt idx="86428">
                  <c:v>2.6117647058823525</c:v>
                </c:pt>
                <c:pt idx="86429">
                  <c:v>2.6117647058823525</c:v>
                </c:pt>
                <c:pt idx="86430">
                  <c:v>2.6117647058823525</c:v>
                </c:pt>
                <c:pt idx="86431">
                  <c:v>2.4643137254901957</c:v>
                </c:pt>
                <c:pt idx="86432">
                  <c:v>2.4643137254901957</c:v>
                </c:pt>
                <c:pt idx="86433">
                  <c:v>2.4643137254901957</c:v>
                </c:pt>
                <c:pt idx="86434">
                  <c:v>2.4643137254901957</c:v>
                </c:pt>
                <c:pt idx="86435">
                  <c:v>2.4643137254901957</c:v>
                </c:pt>
                <c:pt idx="86436">
                  <c:v>2.4643137254901957</c:v>
                </c:pt>
                <c:pt idx="86437">
                  <c:v>2.4643137254901957</c:v>
                </c:pt>
                <c:pt idx="86438">
                  <c:v>2.4643137254901957</c:v>
                </c:pt>
                <c:pt idx="86439">
                  <c:v>2.4643137254901957</c:v>
                </c:pt>
                <c:pt idx="86440">
                  <c:v>2.4643137254901957</c:v>
                </c:pt>
                <c:pt idx="86441">
                  <c:v>2.4643137254901957</c:v>
                </c:pt>
                <c:pt idx="86442">
                  <c:v>2.4643137254901957</c:v>
                </c:pt>
                <c:pt idx="86443">
                  <c:v>2.4643137254901957</c:v>
                </c:pt>
                <c:pt idx="86444">
                  <c:v>2.4643137254901957</c:v>
                </c:pt>
                <c:pt idx="86445">
                  <c:v>2.4643137254901957</c:v>
                </c:pt>
                <c:pt idx="86446">
                  <c:v>2.4643137254901957</c:v>
                </c:pt>
                <c:pt idx="86447">
                  <c:v>2.4643137254901957</c:v>
                </c:pt>
                <c:pt idx="86448">
                  <c:v>2.4643137254901957</c:v>
                </c:pt>
                <c:pt idx="86449">
                  <c:v>2.4643137254901957</c:v>
                </c:pt>
                <c:pt idx="86450">
                  <c:v>2.4643137254901957</c:v>
                </c:pt>
                <c:pt idx="86451">
                  <c:v>2.4643137254901957</c:v>
                </c:pt>
                <c:pt idx="86452">
                  <c:v>2.4643137254901957</c:v>
                </c:pt>
                <c:pt idx="86453">
                  <c:v>2.4643137254901957</c:v>
                </c:pt>
                <c:pt idx="86454">
                  <c:v>2.4643137254901957</c:v>
                </c:pt>
                <c:pt idx="86455">
                  <c:v>2.4643137254901957</c:v>
                </c:pt>
                <c:pt idx="86456">
                  <c:v>2.4643137254901957</c:v>
                </c:pt>
                <c:pt idx="86457">
                  <c:v>2.4643137254901957</c:v>
                </c:pt>
                <c:pt idx="86458">
                  <c:v>2.4643137254901957</c:v>
                </c:pt>
                <c:pt idx="86459">
                  <c:v>2.4643137254901957</c:v>
                </c:pt>
                <c:pt idx="86460">
                  <c:v>2.4643137254901957</c:v>
                </c:pt>
                <c:pt idx="86461">
                  <c:v>2.4643137254901957</c:v>
                </c:pt>
                <c:pt idx="86462">
                  <c:v>2.4643137254901957</c:v>
                </c:pt>
                <c:pt idx="86463">
                  <c:v>2.4643137254901957</c:v>
                </c:pt>
                <c:pt idx="86464">
                  <c:v>2.4643137254901957</c:v>
                </c:pt>
                <c:pt idx="86465">
                  <c:v>2.4643137254901957</c:v>
                </c:pt>
                <c:pt idx="86466">
                  <c:v>2.4643137254901957</c:v>
                </c:pt>
                <c:pt idx="86467">
                  <c:v>2.4643137254901957</c:v>
                </c:pt>
                <c:pt idx="86468">
                  <c:v>2.4643137254901957</c:v>
                </c:pt>
                <c:pt idx="86469">
                  <c:v>2.4643137254901957</c:v>
                </c:pt>
                <c:pt idx="86470">
                  <c:v>2.4643137254901957</c:v>
                </c:pt>
                <c:pt idx="86471">
                  <c:v>2.4643137254901957</c:v>
                </c:pt>
                <c:pt idx="86472">
                  <c:v>2.4643137254901957</c:v>
                </c:pt>
                <c:pt idx="86473">
                  <c:v>2.4643137254901957</c:v>
                </c:pt>
                <c:pt idx="86474">
                  <c:v>2.4643137254901957</c:v>
                </c:pt>
                <c:pt idx="86475">
                  <c:v>2.4643137254901957</c:v>
                </c:pt>
                <c:pt idx="86476">
                  <c:v>2.4643137254901957</c:v>
                </c:pt>
                <c:pt idx="86477">
                  <c:v>2.4643137254901957</c:v>
                </c:pt>
                <c:pt idx="86478">
                  <c:v>2.4643137254901957</c:v>
                </c:pt>
                <c:pt idx="86479">
                  <c:v>2.4643137254901957</c:v>
                </c:pt>
                <c:pt idx="86480">
                  <c:v>2.4643137254901957</c:v>
                </c:pt>
                <c:pt idx="86481">
                  <c:v>2.4643137254901957</c:v>
                </c:pt>
                <c:pt idx="86482">
                  <c:v>2.4643137254901957</c:v>
                </c:pt>
                <c:pt idx="86483">
                  <c:v>2.6117647058823525</c:v>
                </c:pt>
                <c:pt idx="86484">
                  <c:v>2.6117647058823525</c:v>
                </c:pt>
                <c:pt idx="86485">
                  <c:v>2.6117647058823525</c:v>
                </c:pt>
                <c:pt idx="86486">
                  <c:v>2.6117647058823525</c:v>
                </c:pt>
                <c:pt idx="86487">
                  <c:v>2.6117647058823525</c:v>
                </c:pt>
                <c:pt idx="86488">
                  <c:v>2.6117647058823525</c:v>
                </c:pt>
                <c:pt idx="86489">
                  <c:v>2.6117647058823525</c:v>
                </c:pt>
                <c:pt idx="86490">
                  <c:v>2.6117647058823525</c:v>
                </c:pt>
                <c:pt idx="86491">
                  <c:v>2.6117647058823525</c:v>
                </c:pt>
                <c:pt idx="86492">
                  <c:v>2.6117647058823525</c:v>
                </c:pt>
                <c:pt idx="86493">
                  <c:v>2.6117647058823525</c:v>
                </c:pt>
                <c:pt idx="86494">
                  <c:v>2.6117647058823525</c:v>
                </c:pt>
                <c:pt idx="86495">
                  <c:v>2.6117647058823525</c:v>
                </c:pt>
                <c:pt idx="86496">
                  <c:v>2.6117647058823525</c:v>
                </c:pt>
                <c:pt idx="86497">
                  <c:v>2.6117647058823525</c:v>
                </c:pt>
                <c:pt idx="86498">
                  <c:v>2.6117647058823525</c:v>
                </c:pt>
                <c:pt idx="86499">
                  <c:v>2.6117647058823525</c:v>
                </c:pt>
                <c:pt idx="86500">
                  <c:v>2.6117647058823525</c:v>
                </c:pt>
                <c:pt idx="86501">
                  <c:v>2.6117647058823525</c:v>
                </c:pt>
                <c:pt idx="86502">
                  <c:v>2.6117647058823525</c:v>
                </c:pt>
                <c:pt idx="86503">
                  <c:v>2.6117647058823525</c:v>
                </c:pt>
                <c:pt idx="86504">
                  <c:v>2.6117647058823525</c:v>
                </c:pt>
                <c:pt idx="86505">
                  <c:v>2.6117647058823525</c:v>
                </c:pt>
                <c:pt idx="86506">
                  <c:v>2.6117647058823525</c:v>
                </c:pt>
                <c:pt idx="86507">
                  <c:v>2.6117647058823525</c:v>
                </c:pt>
                <c:pt idx="86508">
                  <c:v>2.6117647058823525</c:v>
                </c:pt>
                <c:pt idx="86509">
                  <c:v>2.6117647058823525</c:v>
                </c:pt>
                <c:pt idx="86510">
                  <c:v>2.6117647058823525</c:v>
                </c:pt>
                <c:pt idx="86511">
                  <c:v>2.6117647058823525</c:v>
                </c:pt>
                <c:pt idx="86512">
                  <c:v>2.6117647058823525</c:v>
                </c:pt>
                <c:pt idx="86513">
                  <c:v>2.6117647058823525</c:v>
                </c:pt>
                <c:pt idx="86514">
                  <c:v>2.6117647058823525</c:v>
                </c:pt>
                <c:pt idx="86515">
                  <c:v>2.6117647058823525</c:v>
                </c:pt>
                <c:pt idx="86516">
                  <c:v>2.6117647058823525</c:v>
                </c:pt>
                <c:pt idx="86517">
                  <c:v>2.6117647058823525</c:v>
                </c:pt>
                <c:pt idx="86518">
                  <c:v>2.6117647058823525</c:v>
                </c:pt>
                <c:pt idx="86519">
                  <c:v>2.6117647058823525</c:v>
                </c:pt>
                <c:pt idx="86520">
                  <c:v>2.6117647058823525</c:v>
                </c:pt>
                <c:pt idx="86521">
                  <c:v>2.6117647058823525</c:v>
                </c:pt>
                <c:pt idx="86522">
                  <c:v>2.6117647058823525</c:v>
                </c:pt>
                <c:pt idx="86523">
                  <c:v>2.6117647058823525</c:v>
                </c:pt>
                <c:pt idx="86524">
                  <c:v>2.6117647058823525</c:v>
                </c:pt>
                <c:pt idx="86525">
                  <c:v>2.4643137254901957</c:v>
                </c:pt>
                <c:pt idx="86526">
                  <c:v>2.4643137254901957</c:v>
                </c:pt>
                <c:pt idx="86527">
                  <c:v>2.4643137254901957</c:v>
                </c:pt>
                <c:pt idx="86528">
                  <c:v>2.4643137254901957</c:v>
                </c:pt>
                <c:pt idx="86529">
                  <c:v>2.4643137254901957</c:v>
                </c:pt>
                <c:pt idx="86530">
                  <c:v>2.4643137254901957</c:v>
                </c:pt>
                <c:pt idx="86531">
                  <c:v>2.4643137254901957</c:v>
                </c:pt>
                <c:pt idx="86532">
                  <c:v>2.4643137254901957</c:v>
                </c:pt>
                <c:pt idx="86533">
                  <c:v>2.4643137254901957</c:v>
                </c:pt>
                <c:pt idx="86534">
                  <c:v>2.4643137254901957</c:v>
                </c:pt>
                <c:pt idx="86535">
                  <c:v>2.4643137254901957</c:v>
                </c:pt>
                <c:pt idx="86536">
                  <c:v>2.4643137254901957</c:v>
                </c:pt>
                <c:pt idx="86537">
                  <c:v>2.4643137254901957</c:v>
                </c:pt>
                <c:pt idx="86538">
                  <c:v>2.4643137254901957</c:v>
                </c:pt>
                <c:pt idx="86539">
                  <c:v>2.4643137254901957</c:v>
                </c:pt>
                <c:pt idx="86540">
                  <c:v>2.4643137254901957</c:v>
                </c:pt>
                <c:pt idx="86541">
                  <c:v>2.4643137254901957</c:v>
                </c:pt>
                <c:pt idx="86542">
                  <c:v>2.4643137254901957</c:v>
                </c:pt>
                <c:pt idx="86543">
                  <c:v>2.4643137254901957</c:v>
                </c:pt>
                <c:pt idx="86544">
                  <c:v>2.4643137254901957</c:v>
                </c:pt>
                <c:pt idx="86545">
                  <c:v>2.4643137254901957</c:v>
                </c:pt>
                <c:pt idx="86546">
                  <c:v>2.4643137254901957</c:v>
                </c:pt>
                <c:pt idx="86547">
                  <c:v>2.4643137254901957</c:v>
                </c:pt>
                <c:pt idx="86548">
                  <c:v>2.4643137254901957</c:v>
                </c:pt>
                <c:pt idx="86549">
                  <c:v>2.4643137254901957</c:v>
                </c:pt>
                <c:pt idx="86550">
                  <c:v>2.4643137254901957</c:v>
                </c:pt>
                <c:pt idx="86551">
                  <c:v>2.4643137254901957</c:v>
                </c:pt>
                <c:pt idx="86552">
                  <c:v>2.4643137254901957</c:v>
                </c:pt>
                <c:pt idx="86553">
                  <c:v>2.4643137254901957</c:v>
                </c:pt>
                <c:pt idx="86554">
                  <c:v>2.4643137254901957</c:v>
                </c:pt>
                <c:pt idx="86555">
                  <c:v>2.4643137254901957</c:v>
                </c:pt>
                <c:pt idx="86556">
                  <c:v>2.4643137254901957</c:v>
                </c:pt>
                <c:pt idx="86557">
                  <c:v>2.4643137254901957</c:v>
                </c:pt>
                <c:pt idx="86558">
                  <c:v>2.4643137254901957</c:v>
                </c:pt>
                <c:pt idx="86559">
                  <c:v>2.4643137254901957</c:v>
                </c:pt>
                <c:pt idx="86560">
                  <c:v>2.4643137254901957</c:v>
                </c:pt>
                <c:pt idx="86561">
                  <c:v>2.4643137254901957</c:v>
                </c:pt>
                <c:pt idx="86562">
                  <c:v>2.4643137254901957</c:v>
                </c:pt>
                <c:pt idx="86563">
                  <c:v>2.4643137254901957</c:v>
                </c:pt>
                <c:pt idx="86564">
                  <c:v>2.4643137254901957</c:v>
                </c:pt>
                <c:pt idx="86565">
                  <c:v>2.4643137254901957</c:v>
                </c:pt>
                <c:pt idx="86566">
                  <c:v>2.4643137254901957</c:v>
                </c:pt>
                <c:pt idx="86567">
                  <c:v>2.4643137254901957</c:v>
                </c:pt>
                <c:pt idx="86568">
                  <c:v>2.4643137254901957</c:v>
                </c:pt>
                <c:pt idx="86569">
                  <c:v>2.4643137254901957</c:v>
                </c:pt>
                <c:pt idx="86570">
                  <c:v>2.4643137254901957</c:v>
                </c:pt>
                <c:pt idx="86571">
                  <c:v>2.4643137254901957</c:v>
                </c:pt>
                <c:pt idx="86572">
                  <c:v>2.4643137254901957</c:v>
                </c:pt>
                <c:pt idx="86573">
                  <c:v>2.4643137254901957</c:v>
                </c:pt>
                <c:pt idx="86574">
                  <c:v>2.4643137254901957</c:v>
                </c:pt>
                <c:pt idx="86575">
                  <c:v>2.4643137254901957</c:v>
                </c:pt>
                <c:pt idx="86576">
                  <c:v>2.4643137254901957</c:v>
                </c:pt>
                <c:pt idx="86577">
                  <c:v>2.4643137254901957</c:v>
                </c:pt>
                <c:pt idx="86578">
                  <c:v>2.4643137254901957</c:v>
                </c:pt>
                <c:pt idx="86579">
                  <c:v>2.6117647058823525</c:v>
                </c:pt>
                <c:pt idx="86580">
                  <c:v>2.6117647058823525</c:v>
                </c:pt>
                <c:pt idx="86581">
                  <c:v>2.6117647058823525</c:v>
                </c:pt>
                <c:pt idx="86582">
                  <c:v>2.6117647058823525</c:v>
                </c:pt>
                <c:pt idx="86583">
                  <c:v>2.6117647058823525</c:v>
                </c:pt>
                <c:pt idx="86584">
                  <c:v>2.6117647058823525</c:v>
                </c:pt>
                <c:pt idx="86585">
                  <c:v>2.6117647058823525</c:v>
                </c:pt>
                <c:pt idx="86586">
                  <c:v>2.6117647058823525</c:v>
                </c:pt>
                <c:pt idx="86587">
                  <c:v>2.6117647058823525</c:v>
                </c:pt>
                <c:pt idx="86588">
                  <c:v>2.6117647058823525</c:v>
                </c:pt>
                <c:pt idx="86589">
                  <c:v>2.6117647058823525</c:v>
                </c:pt>
                <c:pt idx="86590">
                  <c:v>2.6117647058823525</c:v>
                </c:pt>
                <c:pt idx="86591">
                  <c:v>2.6117647058823525</c:v>
                </c:pt>
                <c:pt idx="86592">
                  <c:v>2.6117647058823525</c:v>
                </c:pt>
                <c:pt idx="86593">
                  <c:v>2.6117647058823525</c:v>
                </c:pt>
                <c:pt idx="86594">
                  <c:v>2.6117647058823525</c:v>
                </c:pt>
                <c:pt idx="86595">
                  <c:v>2.6117647058823525</c:v>
                </c:pt>
                <c:pt idx="86596">
                  <c:v>2.6117647058823525</c:v>
                </c:pt>
                <c:pt idx="86597">
                  <c:v>2.6117647058823525</c:v>
                </c:pt>
                <c:pt idx="86598">
                  <c:v>2.6117647058823525</c:v>
                </c:pt>
                <c:pt idx="86599">
                  <c:v>2.6117647058823525</c:v>
                </c:pt>
                <c:pt idx="86600">
                  <c:v>2.6117647058823525</c:v>
                </c:pt>
                <c:pt idx="86601">
                  <c:v>2.6117647058823525</c:v>
                </c:pt>
                <c:pt idx="86602">
                  <c:v>2.6117647058823525</c:v>
                </c:pt>
                <c:pt idx="86603">
                  <c:v>2.6117647058823525</c:v>
                </c:pt>
                <c:pt idx="86604">
                  <c:v>2.6117647058823525</c:v>
                </c:pt>
                <c:pt idx="86605">
                  <c:v>2.6117647058823525</c:v>
                </c:pt>
                <c:pt idx="86606">
                  <c:v>2.6117647058823525</c:v>
                </c:pt>
                <c:pt idx="86607">
                  <c:v>2.6117647058823525</c:v>
                </c:pt>
                <c:pt idx="86608">
                  <c:v>2.6117647058823525</c:v>
                </c:pt>
                <c:pt idx="86609">
                  <c:v>2.6117647058823525</c:v>
                </c:pt>
                <c:pt idx="86610">
                  <c:v>2.6117647058823525</c:v>
                </c:pt>
                <c:pt idx="86611">
                  <c:v>2.6117647058823525</c:v>
                </c:pt>
                <c:pt idx="86612">
                  <c:v>2.6117647058823525</c:v>
                </c:pt>
                <c:pt idx="86613">
                  <c:v>2.6117647058823525</c:v>
                </c:pt>
                <c:pt idx="86614">
                  <c:v>2.6117647058823525</c:v>
                </c:pt>
                <c:pt idx="86615">
                  <c:v>2.6117647058823525</c:v>
                </c:pt>
                <c:pt idx="86616">
                  <c:v>2.6117647058823525</c:v>
                </c:pt>
                <c:pt idx="86617">
                  <c:v>2.6117647058823525</c:v>
                </c:pt>
                <c:pt idx="86618">
                  <c:v>2.6117647058823525</c:v>
                </c:pt>
                <c:pt idx="86619">
                  <c:v>2.6117647058823525</c:v>
                </c:pt>
                <c:pt idx="86620">
                  <c:v>2.4643137254901957</c:v>
                </c:pt>
                <c:pt idx="86621">
                  <c:v>2.4643137254901957</c:v>
                </c:pt>
                <c:pt idx="86622">
                  <c:v>2.4643137254901957</c:v>
                </c:pt>
                <c:pt idx="86623">
                  <c:v>2.4643137254901957</c:v>
                </c:pt>
                <c:pt idx="86624">
                  <c:v>2.4643137254901957</c:v>
                </c:pt>
                <c:pt idx="86625">
                  <c:v>2.4643137254901957</c:v>
                </c:pt>
                <c:pt idx="86626">
                  <c:v>2.4643137254901957</c:v>
                </c:pt>
                <c:pt idx="86627">
                  <c:v>2.4643137254901957</c:v>
                </c:pt>
                <c:pt idx="86628">
                  <c:v>2.4643137254901957</c:v>
                </c:pt>
                <c:pt idx="86629">
                  <c:v>2.4643137254901957</c:v>
                </c:pt>
                <c:pt idx="86630">
                  <c:v>2.4643137254901957</c:v>
                </c:pt>
                <c:pt idx="86631">
                  <c:v>2.4643137254901957</c:v>
                </c:pt>
                <c:pt idx="86632">
                  <c:v>2.4643137254901957</c:v>
                </c:pt>
                <c:pt idx="86633">
                  <c:v>2.4643137254901957</c:v>
                </c:pt>
                <c:pt idx="86634">
                  <c:v>2.4643137254901957</c:v>
                </c:pt>
                <c:pt idx="86635">
                  <c:v>2.4643137254901957</c:v>
                </c:pt>
                <c:pt idx="86636">
                  <c:v>2.4643137254901957</c:v>
                </c:pt>
                <c:pt idx="86637">
                  <c:v>2.4643137254901957</c:v>
                </c:pt>
                <c:pt idx="86638">
                  <c:v>2.4643137254901957</c:v>
                </c:pt>
                <c:pt idx="86639">
                  <c:v>2.4643137254901957</c:v>
                </c:pt>
                <c:pt idx="86640">
                  <c:v>2.4643137254901957</c:v>
                </c:pt>
                <c:pt idx="86641">
                  <c:v>2.4643137254901957</c:v>
                </c:pt>
                <c:pt idx="86642">
                  <c:v>2.4643137254901957</c:v>
                </c:pt>
                <c:pt idx="86643">
                  <c:v>2.4643137254901957</c:v>
                </c:pt>
                <c:pt idx="86644">
                  <c:v>2.4643137254901957</c:v>
                </c:pt>
                <c:pt idx="86645">
                  <c:v>2.4643137254901957</c:v>
                </c:pt>
                <c:pt idx="86646">
                  <c:v>2.4643137254901957</c:v>
                </c:pt>
                <c:pt idx="86647">
                  <c:v>2.4643137254901957</c:v>
                </c:pt>
                <c:pt idx="86648">
                  <c:v>2.4643137254901957</c:v>
                </c:pt>
                <c:pt idx="86649">
                  <c:v>2.4643137254901957</c:v>
                </c:pt>
                <c:pt idx="86650">
                  <c:v>2.4643137254901957</c:v>
                </c:pt>
                <c:pt idx="86651">
                  <c:v>2.4643137254901957</c:v>
                </c:pt>
                <c:pt idx="86652">
                  <c:v>2.4643137254901957</c:v>
                </c:pt>
                <c:pt idx="86653">
                  <c:v>2.4643137254901957</c:v>
                </c:pt>
                <c:pt idx="86654">
                  <c:v>2.4643137254901957</c:v>
                </c:pt>
                <c:pt idx="86655">
                  <c:v>2.4643137254901957</c:v>
                </c:pt>
                <c:pt idx="86656">
                  <c:v>2.4643137254901957</c:v>
                </c:pt>
                <c:pt idx="86657">
                  <c:v>2.4643137254901957</c:v>
                </c:pt>
                <c:pt idx="86658">
                  <c:v>2.4643137254901957</c:v>
                </c:pt>
                <c:pt idx="86659">
                  <c:v>2.4643137254901957</c:v>
                </c:pt>
                <c:pt idx="86660">
                  <c:v>2.4643137254901957</c:v>
                </c:pt>
                <c:pt idx="86661">
                  <c:v>2.4643137254901957</c:v>
                </c:pt>
                <c:pt idx="86662">
                  <c:v>2.4643137254901957</c:v>
                </c:pt>
                <c:pt idx="86663">
                  <c:v>2.4643137254901957</c:v>
                </c:pt>
                <c:pt idx="86664">
                  <c:v>2.4643137254901957</c:v>
                </c:pt>
                <c:pt idx="86665">
                  <c:v>2.4643137254901957</c:v>
                </c:pt>
                <c:pt idx="86666">
                  <c:v>2.4643137254901957</c:v>
                </c:pt>
                <c:pt idx="86667">
                  <c:v>2.4643137254901957</c:v>
                </c:pt>
                <c:pt idx="86668">
                  <c:v>2.4643137254901957</c:v>
                </c:pt>
                <c:pt idx="86669">
                  <c:v>2.4643137254901957</c:v>
                </c:pt>
                <c:pt idx="86670">
                  <c:v>2.4643137254901957</c:v>
                </c:pt>
                <c:pt idx="86671">
                  <c:v>2.4643137254901957</c:v>
                </c:pt>
                <c:pt idx="86672">
                  <c:v>2.4643137254901957</c:v>
                </c:pt>
                <c:pt idx="86673">
                  <c:v>2.4643137254901957</c:v>
                </c:pt>
                <c:pt idx="86674">
                  <c:v>2.6117647058823525</c:v>
                </c:pt>
                <c:pt idx="86675">
                  <c:v>2.6117647058823525</c:v>
                </c:pt>
                <c:pt idx="86676">
                  <c:v>2.6117647058823525</c:v>
                </c:pt>
                <c:pt idx="86677">
                  <c:v>2.6117647058823525</c:v>
                </c:pt>
                <c:pt idx="86678">
                  <c:v>2.6117647058823525</c:v>
                </c:pt>
                <c:pt idx="86679">
                  <c:v>2.6117647058823525</c:v>
                </c:pt>
                <c:pt idx="86680">
                  <c:v>2.6117647058823525</c:v>
                </c:pt>
                <c:pt idx="86681">
                  <c:v>2.6117647058823525</c:v>
                </c:pt>
                <c:pt idx="86682">
                  <c:v>2.6117647058823525</c:v>
                </c:pt>
                <c:pt idx="86683">
                  <c:v>2.6117647058823525</c:v>
                </c:pt>
                <c:pt idx="86684">
                  <c:v>2.6117647058823525</c:v>
                </c:pt>
                <c:pt idx="86685">
                  <c:v>2.6117647058823525</c:v>
                </c:pt>
                <c:pt idx="86686">
                  <c:v>2.6117647058823525</c:v>
                </c:pt>
                <c:pt idx="86687">
                  <c:v>2.6117647058823525</c:v>
                </c:pt>
                <c:pt idx="86688">
                  <c:v>2.6117647058823525</c:v>
                </c:pt>
                <c:pt idx="86689">
                  <c:v>2.6117647058823525</c:v>
                </c:pt>
                <c:pt idx="86690">
                  <c:v>2.6117647058823525</c:v>
                </c:pt>
                <c:pt idx="86691">
                  <c:v>2.6117647058823525</c:v>
                </c:pt>
                <c:pt idx="86692">
                  <c:v>2.6117647058823525</c:v>
                </c:pt>
                <c:pt idx="86693">
                  <c:v>2.6117647058823525</c:v>
                </c:pt>
                <c:pt idx="86694">
                  <c:v>2.6117647058823525</c:v>
                </c:pt>
                <c:pt idx="86695">
                  <c:v>2.6117647058823525</c:v>
                </c:pt>
                <c:pt idx="86696">
                  <c:v>2.6117647058823525</c:v>
                </c:pt>
                <c:pt idx="86697">
                  <c:v>2.6117647058823525</c:v>
                </c:pt>
                <c:pt idx="86698">
                  <c:v>2.6117647058823525</c:v>
                </c:pt>
                <c:pt idx="86699">
                  <c:v>2.6117647058823525</c:v>
                </c:pt>
                <c:pt idx="86700">
                  <c:v>2.6117647058823525</c:v>
                </c:pt>
                <c:pt idx="86701">
                  <c:v>2.6117647058823525</c:v>
                </c:pt>
                <c:pt idx="86702">
                  <c:v>2.6117647058823525</c:v>
                </c:pt>
                <c:pt idx="86703">
                  <c:v>2.6117647058823525</c:v>
                </c:pt>
                <c:pt idx="86704">
                  <c:v>2.6117647058823525</c:v>
                </c:pt>
                <c:pt idx="86705">
                  <c:v>2.6117647058823525</c:v>
                </c:pt>
                <c:pt idx="86706">
                  <c:v>2.6117647058823525</c:v>
                </c:pt>
                <c:pt idx="86707">
                  <c:v>2.6117647058823525</c:v>
                </c:pt>
                <c:pt idx="86708">
                  <c:v>2.6117647058823525</c:v>
                </c:pt>
                <c:pt idx="86709">
                  <c:v>2.6117647058823525</c:v>
                </c:pt>
                <c:pt idx="86710">
                  <c:v>2.6117647058823525</c:v>
                </c:pt>
                <c:pt idx="86711">
                  <c:v>2.6117647058823525</c:v>
                </c:pt>
                <c:pt idx="86712">
                  <c:v>2.6117647058823525</c:v>
                </c:pt>
                <c:pt idx="86713">
                  <c:v>2.6117647058823525</c:v>
                </c:pt>
                <c:pt idx="86714">
                  <c:v>2.6117647058823525</c:v>
                </c:pt>
                <c:pt idx="86715">
                  <c:v>2.6117647058823525</c:v>
                </c:pt>
                <c:pt idx="86716">
                  <c:v>2.6117647058823525</c:v>
                </c:pt>
                <c:pt idx="86717">
                  <c:v>2.4643137254901957</c:v>
                </c:pt>
                <c:pt idx="86718">
                  <c:v>2.4643137254901957</c:v>
                </c:pt>
                <c:pt idx="86719">
                  <c:v>2.4643137254901957</c:v>
                </c:pt>
                <c:pt idx="86720">
                  <c:v>2.4643137254901957</c:v>
                </c:pt>
                <c:pt idx="86721">
                  <c:v>2.4643137254901957</c:v>
                </c:pt>
                <c:pt idx="86722">
                  <c:v>2.4643137254901957</c:v>
                </c:pt>
                <c:pt idx="86723">
                  <c:v>2.4643137254901957</c:v>
                </c:pt>
                <c:pt idx="86724">
                  <c:v>2.4643137254901957</c:v>
                </c:pt>
                <c:pt idx="86725">
                  <c:v>2.4643137254901957</c:v>
                </c:pt>
                <c:pt idx="86726">
                  <c:v>2.4643137254901957</c:v>
                </c:pt>
                <c:pt idx="86727">
                  <c:v>2.4643137254901957</c:v>
                </c:pt>
                <c:pt idx="86728">
                  <c:v>2.4643137254901957</c:v>
                </c:pt>
                <c:pt idx="86729">
                  <c:v>2.4643137254901957</c:v>
                </c:pt>
                <c:pt idx="86730">
                  <c:v>2.4643137254901957</c:v>
                </c:pt>
                <c:pt idx="86731">
                  <c:v>2.4643137254901957</c:v>
                </c:pt>
                <c:pt idx="86732">
                  <c:v>2.4643137254901957</c:v>
                </c:pt>
                <c:pt idx="86733">
                  <c:v>2.4643137254901957</c:v>
                </c:pt>
                <c:pt idx="86734">
                  <c:v>2.4643137254901957</c:v>
                </c:pt>
                <c:pt idx="86735">
                  <c:v>2.4643137254901957</c:v>
                </c:pt>
                <c:pt idx="86736">
                  <c:v>2.4643137254901957</c:v>
                </c:pt>
                <c:pt idx="86737">
                  <c:v>2.4643137254901957</c:v>
                </c:pt>
                <c:pt idx="86738">
                  <c:v>2.4643137254901957</c:v>
                </c:pt>
                <c:pt idx="86739">
                  <c:v>2.4643137254901957</c:v>
                </c:pt>
                <c:pt idx="86740">
                  <c:v>2.4643137254901957</c:v>
                </c:pt>
                <c:pt idx="86741">
                  <c:v>2.4643137254901957</c:v>
                </c:pt>
                <c:pt idx="86742">
                  <c:v>2.4643137254901957</c:v>
                </c:pt>
                <c:pt idx="86743">
                  <c:v>2.4643137254901957</c:v>
                </c:pt>
                <c:pt idx="86744">
                  <c:v>2.4643137254901957</c:v>
                </c:pt>
                <c:pt idx="86745">
                  <c:v>2.4643137254901957</c:v>
                </c:pt>
                <c:pt idx="86746">
                  <c:v>2.4643137254901957</c:v>
                </c:pt>
                <c:pt idx="86747">
                  <c:v>2.4643137254901957</c:v>
                </c:pt>
                <c:pt idx="86748">
                  <c:v>2.4643137254901957</c:v>
                </c:pt>
                <c:pt idx="86749">
                  <c:v>2.4643137254901957</c:v>
                </c:pt>
                <c:pt idx="86750">
                  <c:v>2.4643137254901957</c:v>
                </c:pt>
                <c:pt idx="86751">
                  <c:v>2.4643137254901957</c:v>
                </c:pt>
                <c:pt idx="86752">
                  <c:v>2.4643137254901957</c:v>
                </c:pt>
                <c:pt idx="86753">
                  <c:v>2.4643137254901957</c:v>
                </c:pt>
                <c:pt idx="86754">
                  <c:v>2.4643137254901957</c:v>
                </c:pt>
                <c:pt idx="86755">
                  <c:v>2.4643137254901957</c:v>
                </c:pt>
                <c:pt idx="86756">
                  <c:v>2.4643137254901957</c:v>
                </c:pt>
                <c:pt idx="86757">
                  <c:v>2.4643137254901957</c:v>
                </c:pt>
                <c:pt idx="86758">
                  <c:v>2.4643137254901957</c:v>
                </c:pt>
                <c:pt idx="86759">
                  <c:v>2.4643137254901957</c:v>
                </c:pt>
                <c:pt idx="86760">
                  <c:v>2.4643137254901957</c:v>
                </c:pt>
                <c:pt idx="86761">
                  <c:v>2.4643137254901957</c:v>
                </c:pt>
                <c:pt idx="86762">
                  <c:v>2.4643137254901957</c:v>
                </c:pt>
                <c:pt idx="86763">
                  <c:v>2.4643137254901957</c:v>
                </c:pt>
                <c:pt idx="86764">
                  <c:v>2.4643137254901957</c:v>
                </c:pt>
                <c:pt idx="86765">
                  <c:v>2.4643137254901957</c:v>
                </c:pt>
                <c:pt idx="86766">
                  <c:v>2.4643137254901957</c:v>
                </c:pt>
                <c:pt idx="86767">
                  <c:v>2.4643137254901957</c:v>
                </c:pt>
                <c:pt idx="86768">
                  <c:v>2.6117647058823525</c:v>
                </c:pt>
                <c:pt idx="86769">
                  <c:v>2.6117647058823525</c:v>
                </c:pt>
                <c:pt idx="86770">
                  <c:v>2.6117647058823525</c:v>
                </c:pt>
                <c:pt idx="86771">
                  <c:v>2.6117647058823525</c:v>
                </c:pt>
                <c:pt idx="86772">
                  <c:v>2.6117647058823525</c:v>
                </c:pt>
                <c:pt idx="86773">
                  <c:v>2.6117647058823525</c:v>
                </c:pt>
                <c:pt idx="86774">
                  <c:v>2.6117647058823525</c:v>
                </c:pt>
                <c:pt idx="86775">
                  <c:v>2.6117647058823525</c:v>
                </c:pt>
                <c:pt idx="86776">
                  <c:v>2.6117647058823525</c:v>
                </c:pt>
                <c:pt idx="86777">
                  <c:v>2.6117647058823525</c:v>
                </c:pt>
                <c:pt idx="86778">
                  <c:v>2.6117647058823525</c:v>
                </c:pt>
                <c:pt idx="86779">
                  <c:v>2.6117647058823525</c:v>
                </c:pt>
                <c:pt idx="86780">
                  <c:v>2.6117647058823525</c:v>
                </c:pt>
                <c:pt idx="86781">
                  <c:v>2.6117647058823525</c:v>
                </c:pt>
                <c:pt idx="86782">
                  <c:v>2.6117647058823525</c:v>
                </c:pt>
                <c:pt idx="86783">
                  <c:v>2.6117647058823525</c:v>
                </c:pt>
                <c:pt idx="86784">
                  <c:v>2.6117647058823525</c:v>
                </c:pt>
                <c:pt idx="86785">
                  <c:v>2.6117647058823525</c:v>
                </c:pt>
                <c:pt idx="86786">
                  <c:v>2.6117647058823525</c:v>
                </c:pt>
                <c:pt idx="86787">
                  <c:v>2.6117647058823525</c:v>
                </c:pt>
                <c:pt idx="86788">
                  <c:v>2.6117647058823525</c:v>
                </c:pt>
                <c:pt idx="86789">
                  <c:v>2.6117647058823525</c:v>
                </c:pt>
                <c:pt idx="86790">
                  <c:v>2.6117647058823525</c:v>
                </c:pt>
                <c:pt idx="86791">
                  <c:v>2.6117647058823525</c:v>
                </c:pt>
                <c:pt idx="86792">
                  <c:v>2.6117647058823525</c:v>
                </c:pt>
                <c:pt idx="86793">
                  <c:v>2.6117647058823525</c:v>
                </c:pt>
                <c:pt idx="86794">
                  <c:v>2.6117647058823525</c:v>
                </c:pt>
                <c:pt idx="86795">
                  <c:v>2.6117647058823525</c:v>
                </c:pt>
                <c:pt idx="86796">
                  <c:v>2.6117647058823525</c:v>
                </c:pt>
                <c:pt idx="86797">
                  <c:v>2.6117647058823525</c:v>
                </c:pt>
                <c:pt idx="86798">
                  <c:v>2.6117647058823525</c:v>
                </c:pt>
                <c:pt idx="86799">
                  <c:v>2.6117647058823525</c:v>
                </c:pt>
                <c:pt idx="86800">
                  <c:v>2.6117647058823525</c:v>
                </c:pt>
                <c:pt idx="86801">
                  <c:v>2.6117647058823525</c:v>
                </c:pt>
                <c:pt idx="86802">
                  <c:v>2.6117647058823525</c:v>
                </c:pt>
                <c:pt idx="86803">
                  <c:v>2.6117647058823525</c:v>
                </c:pt>
                <c:pt idx="86804">
                  <c:v>2.6117647058823525</c:v>
                </c:pt>
                <c:pt idx="86805">
                  <c:v>2.6117647058823525</c:v>
                </c:pt>
                <c:pt idx="86806">
                  <c:v>2.6117647058823525</c:v>
                </c:pt>
                <c:pt idx="86807">
                  <c:v>2.6117647058823525</c:v>
                </c:pt>
                <c:pt idx="86808">
                  <c:v>2.6117647058823525</c:v>
                </c:pt>
                <c:pt idx="86809">
                  <c:v>2.6117647058823525</c:v>
                </c:pt>
                <c:pt idx="86810">
                  <c:v>2.6117647058823525</c:v>
                </c:pt>
                <c:pt idx="86811">
                  <c:v>2.6117647058823525</c:v>
                </c:pt>
                <c:pt idx="86812">
                  <c:v>2.4643137254901957</c:v>
                </c:pt>
                <c:pt idx="86813">
                  <c:v>2.4643137254901957</c:v>
                </c:pt>
                <c:pt idx="86814">
                  <c:v>2.4643137254901957</c:v>
                </c:pt>
                <c:pt idx="86815">
                  <c:v>2.4643137254901957</c:v>
                </c:pt>
                <c:pt idx="86816">
                  <c:v>2.4643137254901957</c:v>
                </c:pt>
                <c:pt idx="86817">
                  <c:v>2.4643137254901957</c:v>
                </c:pt>
                <c:pt idx="86818">
                  <c:v>2.4643137254901957</c:v>
                </c:pt>
                <c:pt idx="86819">
                  <c:v>2.4643137254901957</c:v>
                </c:pt>
                <c:pt idx="86820">
                  <c:v>2.4643137254901957</c:v>
                </c:pt>
                <c:pt idx="86821">
                  <c:v>2.4643137254901957</c:v>
                </c:pt>
                <c:pt idx="86822">
                  <c:v>2.4643137254901957</c:v>
                </c:pt>
                <c:pt idx="86823">
                  <c:v>2.4643137254901957</c:v>
                </c:pt>
                <c:pt idx="86824">
                  <c:v>2.4643137254901957</c:v>
                </c:pt>
                <c:pt idx="86825">
                  <c:v>2.4643137254901957</c:v>
                </c:pt>
                <c:pt idx="86826">
                  <c:v>2.4643137254901957</c:v>
                </c:pt>
                <c:pt idx="86827">
                  <c:v>2.4643137254901957</c:v>
                </c:pt>
                <c:pt idx="86828">
                  <c:v>2.4643137254901957</c:v>
                </c:pt>
                <c:pt idx="86829">
                  <c:v>2.4643137254901957</c:v>
                </c:pt>
                <c:pt idx="86830">
                  <c:v>2.4643137254901957</c:v>
                </c:pt>
                <c:pt idx="86831">
                  <c:v>2.4643137254901957</c:v>
                </c:pt>
                <c:pt idx="86832">
                  <c:v>2.4643137254901957</c:v>
                </c:pt>
                <c:pt idx="86833">
                  <c:v>2.4643137254901957</c:v>
                </c:pt>
                <c:pt idx="86834">
                  <c:v>2.4643137254901957</c:v>
                </c:pt>
                <c:pt idx="86835">
                  <c:v>2.4643137254901957</c:v>
                </c:pt>
                <c:pt idx="86836">
                  <c:v>2.4643137254901957</c:v>
                </c:pt>
                <c:pt idx="86837">
                  <c:v>2.4643137254901957</c:v>
                </c:pt>
                <c:pt idx="86838">
                  <c:v>2.4643137254901957</c:v>
                </c:pt>
                <c:pt idx="86839">
                  <c:v>2.4643137254901957</c:v>
                </c:pt>
                <c:pt idx="86840">
                  <c:v>2.4643137254901957</c:v>
                </c:pt>
                <c:pt idx="86841">
                  <c:v>2.4643137254901957</c:v>
                </c:pt>
                <c:pt idx="86842">
                  <c:v>2.4643137254901957</c:v>
                </c:pt>
                <c:pt idx="86843">
                  <c:v>2.4643137254901957</c:v>
                </c:pt>
                <c:pt idx="86844">
                  <c:v>2.4643137254901957</c:v>
                </c:pt>
                <c:pt idx="86845">
                  <c:v>2.4643137254901957</c:v>
                </c:pt>
                <c:pt idx="86846">
                  <c:v>2.4643137254901957</c:v>
                </c:pt>
                <c:pt idx="86847">
                  <c:v>2.4643137254901957</c:v>
                </c:pt>
                <c:pt idx="86848">
                  <c:v>2.4643137254901957</c:v>
                </c:pt>
                <c:pt idx="86849">
                  <c:v>2.4643137254901957</c:v>
                </c:pt>
                <c:pt idx="86850">
                  <c:v>2.4643137254901957</c:v>
                </c:pt>
                <c:pt idx="86851">
                  <c:v>2.4643137254901957</c:v>
                </c:pt>
                <c:pt idx="86852">
                  <c:v>2.4643137254901957</c:v>
                </c:pt>
                <c:pt idx="86853">
                  <c:v>2.4643137254901957</c:v>
                </c:pt>
                <c:pt idx="86854">
                  <c:v>2.4643137254901957</c:v>
                </c:pt>
                <c:pt idx="86855">
                  <c:v>2.4643137254901957</c:v>
                </c:pt>
                <c:pt idx="86856">
                  <c:v>2.4643137254901957</c:v>
                </c:pt>
                <c:pt idx="86857">
                  <c:v>2.4643137254901957</c:v>
                </c:pt>
                <c:pt idx="86858">
                  <c:v>2.4643137254901957</c:v>
                </c:pt>
                <c:pt idx="86859">
                  <c:v>2.4643137254901957</c:v>
                </c:pt>
                <c:pt idx="86860">
                  <c:v>2.4643137254901957</c:v>
                </c:pt>
                <c:pt idx="86861">
                  <c:v>2.4643137254901957</c:v>
                </c:pt>
                <c:pt idx="86862">
                  <c:v>2.4643137254901957</c:v>
                </c:pt>
                <c:pt idx="86863">
                  <c:v>2.4643137254901957</c:v>
                </c:pt>
                <c:pt idx="86864">
                  <c:v>2.4643137254901957</c:v>
                </c:pt>
                <c:pt idx="86865">
                  <c:v>2.6117647058823525</c:v>
                </c:pt>
                <c:pt idx="86866">
                  <c:v>2.6117647058823525</c:v>
                </c:pt>
                <c:pt idx="86867">
                  <c:v>2.6117647058823525</c:v>
                </c:pt>
                <c:pt idx="86868">
                  <c:v>2.6117647058823525</c:v>
                </c:pt>
                <c:pt idx="86869">
                  <c:v>2.6117647058823525</c:v>
                </c:pt>
                <c:pt idx="86870">
                  <c:v>2.6117647058823525</c:v>
                </c:pt>
                <c:pt idx="86871">
                  <c:v>2.6117647058823525</c:v>
                </c:pt>
                <c:pt idx="86872">
                  <c:v>2.6117647058823525</c:v>
                </c:pt>
                <c:pt idx="86873">
                  <c:v>2.6117647058823525</c:v>
                </c:pt>
                <c:pt idx="86874">
                  <c:v>2.6117647058823525</c:v>
                </c:pt>
                <c:pt idx="86875">
                  <c:v>2.6117647058823525</c:v>
                </c:pt>
                <c:pt idx="86876">
                  <c:v>2.6117647058823525</c:v>
                </c:pt>
                <c:pt idx="86877">
                  <c:v>2.6117647058823525</c:v>
                </c:pt>
                <c:pt idx="86878">
                  <c:v>2.6117647058823525</c:v>
                </c:pt>
                <c:pt idx="86879">
                  <c:v>2.6117647058823525</c:v>
                </c:pt>
                <c:pt idx="86880">
                  <c:v>2.6117647058823525</c:v>
                </c:pt>
                <c:pt idx="86881">
                  <c:v>2.6117647058823525</c:v>
                </c:pt>
                <c:pt idx="86882">
                  <c:v>2.6117647058823525</c:v>
                </c:pt>
                <c:pt idx="86883">
                  <c:v>2.6117647058823525</c:v>
                </c:pt>
                <c:pt idx="86884">
                  <c:v>2.6117647058823525</c:v>
                </c:pt>
                <c:pt idx="86885">
                  <c:v>2.6117647058823525</c:v>
                </c:pt>
                <c:pt idx="86886">
                  <c:v>2.6117647058823525</c:v>
                </c:pt>
                <c:pt idx="86887">
                  <c:v>2.6117647058823525</c:v>
                </c:pt>
                <c:pt idx="86888">
                  <c:v>2.6117647058823525</c:v>
                </c:pt>
                <c:pt idx="86889">
                  <c:v>2.6117647058823525</c:v>
                </c:pt>
                <c:pt idx="86890">
                  <c:v>2.6117647058823525</c:v>
                </c:pt>
                <c:pt idx="86891">
                  <c:v>2.6117647058823525</c:v>
                </c:pt>
                <c:pt idx="86892">
                  <c:v>2.6117647058823525</c:v>
                </c:pt>
                <c:pt idx="86893">
                  <c:v>2.6117647058823525</c:v>
                </c:pt>
                <c:pt idx="86894">
                  <c:v>2.6117647058823525</c:v>
                </c:pt>
                <c:pt idx="86895">
                  <c:v>2.6117647058823525</c:v>
                </c:pt>
                <c:pt idx="86896">
                  <c:v>2.6117647058823525</c:v>
                </c:pt>
                <c:pt idx="86897">
                  <c:v>2.6117647058823525</c:v>
                </c:pt>
                <c:pt idx="86898">
                  <c:v>2.6117647058823525</c:v>
                </c:pt>
                <c:pt idx="86899">
                  <c:v>2.6117647058823525</c:v>
                </c:pt>
                <c:pt idx="86900">
                  <c:v>2.6117647058823525</c:v>
                </c:pt>
                <c:pt idx="86901">
                  <c:v>2.6117647058823525</c:v>
                </c:pt>
                <c:pt idx="86902">
                  <c:v>2.6117647058823525</c:v>
                </c:pt>
                <c:pt idx="86903">
                  <c:v>2.6117647058823525</c:v>
                </c:pt>
                <c:pt idx="86904">
                  <c:v>2.6117647058823525</c:v>
                </c:pt>
                <c:pt idx="86905">
                  <c:v>2.6117647058823525</c:v>
                </c:pt>
                <c:pt idx="86906">
                  <c:v>2.4643137254901957</c:v>
                </c:pt>
                <c:pt idx="86907">
                  <c:v>2.4643137254901957</c:v>
                </c:pt>
                <c:pt idx="86908">
                  <c:v>2.4643137254901957</c:v>
                </c:pt>
                <c:pt idx="86909">
                  <c:v>2.4643137254901957</c:v>
                </c:pt>
                <c:pt idx="86910">
                  <c:v>2.4643137254901957</c:v>
                </c:pt>
                <c:pt idx="86911">
                  <c:v>2.4643137254901957</c:v>
                </c:pt>
                <c:pt idx="86912">
                  <c:v>2.4643137254901957</c:v>
                </c:pt>
                <c:pt idx="86913">
                  <c:v>2.4643137254901957</c:v>
                </c:pt>
                <c:pt idx="86914">
                  <c:v>2.4643137254901957</c:v>
                </c:pt>
                <c:pt idx="86915">
                  <c:v>2.4643137254901957</c:v>
                </c:pt>
                <c:pt idx="86916">
                  <c:v>2.4643137254901957</c:v>
                </c:pt>
                <c:pt idx="86917">
                  <c:v>2.4643137254901957</c:v>
                </c:pt>
                <c:pt idx="86918">
                  <c:v>2.4643137254901957</c:v>
                </c:pt>
                <c:pt idx="86919">
                  <c:v>2.4643137254901957</c:v>
                </c:pt>
                <c:pt idx="86920">
                  <c:v>2.4643137254901957</c:v>
                </c:pt>
                <c:pt idx="86921">
                  <c:v>2.4643137254901957</c:v>
                </c:pt>
                <c:pt idx="86922">
                  <c:v>2.4643137254901957</c:v>
                </c:pt>
                <c:pt idx="86923">
                  <c:v>2.4643137254901957</c:v>
                </c:pt>
                <c:pt idx="86924">
                  <c:v>2.4643137254901957</c:v>
                </c:pt>
                <c:pt idx="86925">
                  <c:v>2.4643137254901957</c:v>
                </c:pt>
                <c:pt idx="86926">
                  <c:v>2.4643137254901957</c:v>
                </c:pt>
                <c:pt idx="86927">
                  <c:v>2.4643137254901957</c:v>
                </c:pt>
                <c:pt idx="86928">
                  <c:v>2.4643137254901957</c:v>
                </c:pt>
                <c:pt idx="86929">
                  <c:v>2.4643137254901957</c:v>
                </c:pt>
                <c:pt idx="86930">
                  <c:v>2.4643137254901957</c:v>
                </c:pt>
                <c:pt idx="86931">
                  <c:v>2.4643137254901957</c:v>
                </c:pt>
                <c:pt idx="86932">
                  <c:v>2.4643137254901957</c:v>
                </c:pt>
                <c:pt idx="86933">
                  <c:v>2.4643137254901957</c:v>
                </c:pt>
                <c:pt idx="86934">
                  <c:v>2.4643137254901957</c:v>
                </c:pt>
                <c:pt idx="86935">
                  <c:v>2.4643137254901957</c:v>
                </c:pt>
                <c:pt idx="86936">
                  <c:v>2.4643137254901957</c:v>
                </c:pt>
                <c:pt idx="86937">
                  <c:v>2.4643137254901957</c:v>
                </c:pt>
                <c:pt idx="86938">
                  <c:v>2.4643137254901957</c:v>
                </c:pt>
                <c:pt idx="86939">
                  <c:v>2.4643137254901957</c:v>
                </c:pt>
                <c:pt idx="86940">
                  <c:v>2.4643137254901957</c:v>
                </c:pt>
                <c:pt idx="86941">
                  <c:v>2.4643137254901957</c:v>
                </c:pt>
                <c:pt idx="86942">
                  <c:v>2.4643137254901957</c:v>
                </c:pt>
                <c:pt idx="86943">
                  <c:v>2.4643137254901957</c:v>
                </c:pt>
                <c:pt idx="86944">
                  <c:v>2.4643137254901957</c:v>
                </c:pt>
                <c:pt idx="86945">
                  <c:v>2.4643137254901957</c:v>
                </c:pt>
                <c:pt idx="86946">
                  <c:v>2.4643137254901957</c:v>
                </c:pt>
                <c:pt idx="86947">
                  <c:v>2.4643137254901957</c:v>
                </c:pt>
                <c:pt idx="86948">
                  <c:v>2.4643137254901957</c:v>
                </c:pt>
                <c:pt idx="86949">
                  <c:v>2.4643137254901957</c:v>
                </c:pt>
                <c:pt idx="86950">
                  <c:v>2.4643137254901957</c:v>
                </c:pt>
                <c:pt idx="86951">
                  <c:v>2.4643137254901957</c:v>
                </c:pt>
                <c:pt idx="86952">
                  <c:v>2.4643137254901957</c:v>
                </c:pt>
                <c:pt idx="86953">
                  <c:v>2.4643137254901957</c:v>
                </c:pt>
                <c:pt idx="86954">
                  <c:v>2.4643137254901957</c:v>
                </c:pt>
                <c:pt idx="86955">
                  <c:v>2.4643137254901957</c:v>
                </c:pt>
                <c:pt idx="86956">
                  <c:v>2.4643137254901957</c:v>
                </c:pt>
                <c:pt idx="86957">
                  <c:v>2.4643137254901957</c:v>
                </c:pt>
                <c:pt idx="86958">
                  <c:v>2.4643137254901957</c:v>
                </c:pt>
                <c:pt idx="86959">
                  <c:v>2.6117647058823525</c:v>
                </c:pt>
                <c:pt idx="86960">
                  <c:v>2.6117647058823525</c:v>
                </c:pt>
                <c:pt idx="86961">
                  <c:v>2.6117647058823525</c:v>
                </c:pt>
                <c:pt idx="86962">
                  <c:v>2.6117647058823525</c:v>
                </c:pt>
                <c:pt idx="86963">
                  <c:v>2.6117647058823525</c:v>
                </c:pt>
                <c:pt idx="86964">
                  <c:v>2.6117647058823525</c:v>
                </c:pt>
                <c:pt idx="86965">
                  <c:v>2.6117647058823525</c:v>
                </c:pt>
                <c:pt idx="86966">
                  <c:v>2.6117647058823525</c:v>
                </c:pt>
                <c:pt idx="86967">
                  <c:v>2.6117647058823525</c:v>
                </c:pt>
                <c:pt idx="86968">
                  <c:v>2.6117647058823525</c:v>
                </c:pt>
                <c:pt idx="86969">
                  <c:v>2.6117647058823525</c:v>
                </c:pt>
                <c:pt idx="86970">
                  <c:v>2.6117647058823525</c:v>
                </c:pt>
                <c:pt idx="86971">
                  <c:v>2.6117647058823525</c:v>
                </c:pt>
                <c:pt idx="86972">
                  <c:v>2.6117647058823525</c:v>
                </c:pt>
                <c:pt idx="86973">
                  <c:v>2.6117647058823525</c:v>
                </c:pt>
                <c:pt idx="86974">
                  <c:v>2.6117647058823525</c:v>
                </c:pt>
                <c:pt idx="86975">
                  <c:v>2.6117647058823525</c:v>
                </c:pt>
                <c:pt idx="86976">
                  <c:v>2.6117647058823525</c:v>
                </c:pt>
                <c:pt idx="86977">
                  <c:v>2.6117647058823525</c:v>
                </c:pt>
                <c:pt idx="86978">
                  <c:v>2.6117647058823525</c:v>
                </c:pt>
                <c:pt idx="86979">
                  <c:v>2.6117647058823525</c:v>
                </c:pt>
                <c:pt idx="86980">
                  <c:v>2.6117647058823525</c:v>
                </c:pt>
                <c:pt idx="86981">
                  <c:v>2.6117647058823525</c:v>
                </c:pt>
                <c:pt idx="86982">
                  <c:v>2.6117647058823525</c:v>
                </c:pt>
                <c:pt idx="86983">
                  <c:v>2.6117647058823525</c:v>
                </c:pt>
                <c:pt idx="86984">
                  <c:v>2.6117647058823525</c:v>
                </c:pt>
                <c:pt idx="86985">
                  <c:v>2.6117647058823525</c:v>
                </c:pt>
                <c:pt idx="86986">
                  <c:v>2.6117647058823525</c:v>
                </c:pt>
                <c:pt idx="86987">
                  <c:v>2.6117647058823525</c:v>
                </c:pt>
                <c:pt idx="86988">
                  <c:v>2.6117647058823525</c:v>
                </c:pt>
                <c:pt idx="86989">
                  <c:v>2.6117647058823525</c:v>
                </c:pt>
                <c:pt idx="86990">
                  <c:v>2.6117647058823525</c:v>
                </c:pt>
                <c:pt idx="86991">
                  <c:v>2.6117647058823525</c:v>
                </c:pt>
                <c:pt idx="86992">
                  <c:v>2.6117647058823525</c:v>
                </c:pt>
                <c:pt idx="86993">
                  <c:v>2.6117647058823525</c:v>
                </c:pt>
                <c:pt idx="86994">
                  <c:v>2.6117647058823525</c:v>
                </c:pt>
                <c:pt idx="86995">
                  <c:v>2.6117647058823525</c:v>
                </c:pt>
                <c:pt idx="86996">
                  <c:v>2.6117647058823525</c:v>
                </c:pt>
                <c:pt idx="86997">
                  <c:v>2.6117647058823525</c:v>
                </c:pt>
                <c:pt idx="86998">
                  <c:v>2.6117647058823525</c:v>
                </c:pt>
                <c:pt idx="86999">
                  <c:v>2.6117647058823525</c:v>
                </c:pt>
                <c:pt idx="87000">
                  <c:v>2.6117647058823525</c:v>
                </c:pt>
                <c:pt idx="87001">
                  <c:v>2.6117647058823525</c:v>
                </c:pt>
                <c:pt idx="87002">
                  <c:v>2.6117647058823525</c:v>
                </c:pt>
                <c:pt idx="87003">
                  <c:v>2.4643137254901957</c:v>
                </c:pt>
                <c:pt idx="87004">
                  <c:v>2.4643137254901957</c:v>
                </c:pt>
                <c:pt idx="87005">
                  <c:v>2.4643137254901957</c:v>
                </c:pt>
                <c:pt idx="87006">
                  <c:v>2.4643137254901957</c:v>
                </c:pt>
                <c:pt idx="87007">
                  <c:v>2.4643137254901957</c:v>
                </c:pt>
                <c:pt idx="87008">
                  <c:v>2.4643137254901957</c:v>
                </c:pt>
                <c:pt idx="87009">
                  <c:v>2.4643137254901957</c:v>
                </c:pt>
                <c:pt idx="87010">
                  <c:v>2.4643137254901957</c:v>
                </c:pt>
                <c:pt idx="87011">
                  <c:v>2.4643137254901957</c:v>
                </c:pt>
                <c:pt idx="87012">
                  <c:v>2.4643137254901957</c:v>
                </c:pt>
                <c:pt idx="87013">
                  <c:v>2.4643137254901957</c:v>
                </c:pt>
                <c:pt idx="87014">
                  <c:v>2.4643137254901957</c:v>
                </c:pt>
                <c:pt idx="87015">
                  <c:v>2.4643137254901957</c:v>
                </c:pt>
                <c:pt idx="87016">
                  <c:v>2.4643137254901957</c:v>
                </c:pt>
                <c:pt idx="87017">
                  <c:v>2.4643137254901957</c:v>
                </c:pt>
                <c:pt idx="87018">
                  <c:v>2.4643137254901957</c:v>
                </c:pt>
                <c:pt idx="87019">
                  <c:v>2.4643137254901957</c:v>
                </c:pt>
                <c:pt idx="87020">
                  <c:v>2.4643137254901957</c:v>
                </c:pt>
                <c:pt idx="87021">
                  <c:v>2.4643137254901957</c:v>
                </c:pt>
                <c:pt idx="87022">
                  <c:v>2.4643137254901957</c:v>
                </c:pt>
                <c:pt idx="87023">
                  <c:v>2.4643137254901957</c:v>
                </c:pt>
                <c:pt idx="87024">
                  <c:v>2.4643137254901957</c:v>
                </c:pt>
                <c:pt idx="87025">
                  <c:v>2.4643137254901957</c:v>
                </c:pt>
                <c:pt idx="87026">
                  <c:v>2.4643137254901957</c:v>
                </c:pt>
                <c:pt idx="87027">
                  <c:v>2.4643137254901957</c:v>
                </c:pt>
                <c:pt idx="87028">
                  <c:v>2.4643137254901957</c:v>
                </c:pt>
                <c:pt idx="87029">
                  <c:v>2.4643137254901957</c:v>
                </c:pt>
                <c:pt idx="87030">
                  <c:v>2.4643137254901957</c:v>
                </c:pt>
                <c:pt idx="87031">
                  <c:v>2.4643137254901957</c:v>
                </c:pt>
                <c:pt idx="87032">
                  <c:v>2.4643137254901957</c:v>
                </c:pt>
                <c:pt idx="87033">
                  <c:v>2.4643137254901957</c:v>
                </c:pt>
                <c:pt idx="87034">
                  <c:v>2.4643137254901957</c:v>
                </c:pt>
                <c:pt idx="87035">
                  <c:v>2.4643137254901957</c:v>
                </c:pt>
                <c:pt idx="87036">
                  <c:v>2.4643137254901957</c:v>
                </c:pt>
                <c:pt idx="87037">
                  <c:v>2.4643137254901957</c:v>
                </c:pt>
                <c:pt idx="87038">
                  <c:v>2.4643137254901957</c:v>
                </c:pt>
                <c:pt idx="87039">
                  <c:v>2.4643137254901957</c:v>
                </c:pt>
                <c:pt idx="87040">
                  <c:v>2.4643137254901957</c:v>
                </c:pt>
                <c:pt idx="87041">
                  <c:v>2.4643137254901957</c:v>
                </c:pt>
                <c:pt idx="87042">
                  <c:v>2.4643137254901957</c:v>
                </c:pt>
                <c:pt idx="87043">
                  <c:v>2.4643137254901957</c:v>
                </c:pt>
                <c:pt idx="87044">
                  <c:v>2.4643137254901957</c:v>
                </c:pt>
                <c:pt idx="87045">
                  <c:v>2.4643137254901957</c:v>
                </c:pt>
                <c:pt idx="87046">
                  <c:v>2.4643137254901957</c:v>
                </c:pt>
                <c:pt idx="87047">
                  <c:v>2.4643137254901957</c:v>
                </c:pt>
                <c:pt idx="87048">
                  <c:v>2.4643137254901957</c:v>
                </c:pt>
                <c:pt idx="87049">
                  <c:v>2.4643137254901957</c:v>
                </c:pt>
                <c:pt idx="87050">
                  <c:v>2.4643137254901957</c:v>
                </c:pt>
                <c:pt idx="87051">
                  <c:v>2.4643137254901957</c:v>
                </c:pt>
                <c:pt idx="87052">
                  <c:v>2.4643137254901957</c:v>
                </c:pt>
                <c:pt idx="87053">
                  <c:v>2.4643137254901957</c:v>
                </c:pt>
                <c:pt idx="87054">
                  <c:v>2.4643137254901957</c:v>
                </c:pt>
                <c:pt idx="87055">
                  <c:v>2.6117647058823525</c:v>
                </c:pt>
                <c:pt idx="87056">
                  <c:v>2.6117647058823525</c:v>
                </c:pt>
                <c:pt idx="87057">
                  <c:v>2.6117647058823525</c:v>
                </c:pt>
                <c:pt idx="87058">
                  <c:v>2.6117647058823525</c:v>
                </c:pt>
                <c:pt idx="87059">
                  <c:v>2.6117647058823525</c:v>
                </c:pt>
                <c:pt idx="87060">
                  <c:v>2.6117647058823525</c:v>
                </c:pt>
                <c:pt idx="87061">
                  <c:v>2.6117647058823525</c:v>
                </c:pt>
                <c:pt idx="87062">
                  <c:v>2.6117647058823525</c:v>
                </c:pt>
                <c:pt idx="87063">
                  <c:v>2.6117647058823525</c:v>
                </c:pt>
                <c:pt idx="87064">
                  <c:v>2.6117647058823525</c:v>
                </c:pt>
                <c:pt idx="87065">
                  <c:v>2.6117647058823525</c:v>
                </c:pt>
                <c:pt idx="87066">
                  <c:v>2.6117647058823525</c:v>
                </c:pt>
                <c:pt idx="87067">
                  <c:v>2.6117647058823525</c:v>
                </c:pt>
                <c:pt idx="87068">
                  <c:v>2.6117647058823525</c:v>
                </c:pt>
                <c:pt idx="87069">
                  <c:v>2.6117647058823525</c:v>
                </c:pt>
                <c:pt idx="87070">
                  <c:v>2.6117647058823525</c:v>
                </c:pt>
                <c:pt idx="87071">
                  <c:v>2.6117647058823525</c:v>
                </c:pt>
                <c:pt idx="87072">
                  <c:v>2.6117647058823525</c:v>
                </c:pt>
                <c:pt idx="87073">
                  <c:v>2.6117647058823525</c:v>
                </c:pt>
                <c:pt idx="87074">
                  <c:v>2.6117647058823525</c:v>
                </c:pt>
                <c:pt idx="87075">
                  <c:v>2.6117647058823525</c:v>
                </c:pt>
                <c:pt idx="87076">
                  <c:v>2.6117647058823525</c:v>
                </c:pt>
                <c:pt idx="87077">
                  <c:v>2.6117647058823525</c:v>
                </c:pt>
                <c:pt idx="87078">
                  <c:v>2.6117647058823525</c:v>
                </c:pt>
                <c:pt idx="87079">
                  <c:v>2.6117647058823525</c:v>
                </c:pt>
                <c:pt idx="87080">
                  <c:v>2.6117647058823525</c:v>
                </c:pt>
                <c:pt idx="87081">
                  <c:v>2.6117647058823525</c:v>
                </c:pt>
                <c:pt idx="87082">
                  <c:v>2.6117647058823525</c:v>
                </c:pt>
                <c:pt idx="87083">
                  <c:v>2.6117647058823525</c:v>
                </c:pt>
                <c:pt idx="87084">
                  <c:v>2.6117647058823525</c:v>
                </c:pt>
                <c:pt idx="87085">
                  <c:v>2.6117647058823525</c:v>
                </c:pt>
                <c:pt idx="87086">
                  <c:v>2.6117647058823525</c:v>
                </c:pt>
                <c:pt idx="87087">
                  <c:v>2.6117647058823525</c:v>
                </c:pt>
                <c:pt idx="87088">
                  <c:v>2.6117647058823525</c:v>
                </c:pt>
                <c:pt idx="87089">
                  <c:v>2.6117647058823525</c:v>
                </c:pt>
                <c:pt idx="87090">
                  <c:v>2.6117647058823525</c:v>
                </c:pt>
                <c:pt idx="87091">
                  <c:v>2.6117647058823525</c:v>
                </c:pt>
                <c:pt idx="87092">
                  <c:v>2.6117647058823525</c:v>
                </c:pt>
                <c:pt idx="87093">
                  <c:v>2.6117647058823525</c:v>
                </c:pt>
                <c:pt idx="87094">
                  <c:v>2.6117647058823525</c:v>
                </c:pt>
                <c:pt idx="87095">
                  <c:v>2.6117647058823525</c:v>
                </c:pt>
                <c:pt idx="87096">
                  <c:v>2.6117647058823525</c:v>
                </c:pt>
                <c:pt idx="87097">
                  <c:v>2.6117647058823525</c:v>
                </c:pt>
                <c:pt idx="87098">
                  <c:v>2.6117647058823525</c:v>
                </c:pt>
                <c:pt idx="87099">
                  <c:v>2.4643137254901957</c:v>
                </c:pt>
                <c:pt idx="87100">
                  <c:v>2.4643137254901957</c:v>
                </c:pt>
                <c:pt idx="87101">
                  <c:v>2.4643137254901957</c:v>
                </c:pt>
                <c:pt idx="87102">
                  <c:v>2.4643137254901957</c:v>
                </c:pt>
                <c:pt idx="87103">
                  <c:v>2.4643137254901957</c:v>
                </c:pt>
                <c:pt idx="87104">
                  <c:v>2.4643137254901957</c:v>
                </c:pt>
                <c:pt idx="87105">
                  <c:v>2.4643137254901957</c:v>
                </c:pt>
                <c:pt idx="87106">
                  <c:v>2.4643137254901957</c:v>
                </c:pt>
                <c:pt idx="87107">
                  <c:v>2.4643137254901957</c:v>
                </c:pt>
                <c:pt idx="87108">
                  <c:v>2.4643137254901957</c:v>
                </c:pt>
                <c:pt idx="87109">
                  <c:v>2.4643137254901957</c:v>
                </c:pt>
                <c:pt idx="87110">
                  <c:v>2.4643137254901957</c:v>
                </c:pt>
                <c:pt idx="87111">
                  <c:v>2.4643137254901957</c:v>
                </c:pt>
                <c:pt idx="87112">
                  <c:v>2.4643137254901957</c:v>
                </c:pt>
                <c:pt idx="87113">
                  <c:v>2.4643137254901957</c:v>
                </c:pt>
                <c:pt idx="87114">
                  <c:v>2.4643137254901957</c:v>
                </c:pt>
                <c:pt idx="87115">
                  <c:v>2.4643137254901957</c:v>
                </c:pt>
                <c:pt idx="87116">
                  <c:v>2.4643137254901957</c:v>
                </c:pt>
                <c:pt idx="87117">
                  <c:v>2.4643137254901957</c:v>
                </c:pt>
                <c:pt idx="87118">
                  <c:v>2.4643137254901957</c:v>
                </c:pt>
                <c:pt idx="87119">
                  <c:v>2.4643137254901957</c:v>
                </c:pt>
                <c:pt idx="87120">
                  <c:v>2.4643137254901957</c:v>
                </c:pt>
                <c:pt idx="87121">
                  <c:v>2.4643137254901957</c:v>
                </c:pt>
                <c:pt idx="87122">
                  <c:v>2.4643137254901957</c:v>
                </c:pt>
                <c:pt idx="87123">
                  <c:v>2.4643137254901957</c:v>
                </c:pt>
                <c:pt idx="87124">
                  <c:v>2.4643137254901957</c:v>
                </c:pt>
                <c:pt idx="87125">
                  <c:v>2.4643137254901957</c:v>
                </c:pt>
                <c:pt idx="87126">
                  <c:v>2.4643137254901957</c:v>
                </c:pt>
                <c:pt idx="87127">
                  <c:v>2.4643137254901957</c:v>
                </c:pt>
                <c:pt idx="87128">
                  <c:v>2.4643137254901957</c:v>
                </c:pt>
                <c:pt idx="87129">
                  <c:v>2.4643137254901957</c:v>
                </c:pt>
                <c:pt idx="87130">
                  <c:v>2.4643137254901957</c:v>
                </c:pt>
                <c:pt idx="87131">
                  <c:v>2.4643137254901957</c:v>
                </c:pt>
                <c:pt idx="87132">
                  <c:v>2.4643137254901957</c:v>
                </c:pt>
                <c:pt idx="87133">
                  <c:v>2.4643137254901957</c:v>
                </c:pt>
                <c:pt idx="87134">
                  <c:v>2.4643137254901957</c:v>
                </c:pt>
                <c:pt idx="87135">
                  <c:v>2.4643137254901957</c:v>
                </c:pt>
                <c:pt idx="87136">
                  <c:v>2.4643137254901957</c:v>
                </c:pt>
                <c:pt idx="87137">
                  <c:v>2.4643137254901957</c:v>
                </c:pt>
                <c:pt idx="87138">
                  <c:v>2.4643137254901957</c:v>
                </c:pt>
                <c:pt idx="87139">
                  <c:v>2.4643137254901957</c:v>
                </c:pt>
                <c:pt idx="87140">
                  <c:v>2.4643137254901957</c:v>
                </c:pt>
                <c:pt idx="87141">
                  <c:v>2.4643137254901957</c:v>
                </c:pt>
                <c:pt idx="87142">
                  <c:v>2.4643137254901957</c:v>
                </c:pt>
                <c:pt idx="87143">
                  <c:v>2.4643137254901957</c:v>
                </c:pt>
                <c:pt idx="87144">
                  <c:v>2.4643137254901957</c:v>
                </c:pt>
                <c:pt idx="87145">
                  <c:v>2.4643137254901957</c:v>
                </c:pt>
                <c:pt idx="87146">
                  <c:v>2.4643137254901957</c:v>
                </c:pt>
                <c:pt idx="87147">
                  <c:v>2.4643137254901957</c:v>
                </c:pt>
                <c:pt idx="87148">
                  <c:v>2.4643137254901957</c:v>
                </c:pt>
                <c:pt idx="87149">
                  <c:v>2.4643137254901957</c:v>
                </c:pt>
                <c:pt idx="87150">
                  <c:v>2.4643137254901957</c:v>
                </c:pt>
                <c:pt idx="87151">
                  <c:v>2.6117647058823525</c:v>
                </c:pt>
                <c:pt idx="87152">
                  <c:v>2.6117647058823525</c:v>
                </c:pt>
                <c:pt idx="87153">
                  <c:v>2.6117647058823525</c:v>
                </c:pt>
                <c:pt idx="87154">
                  <c:v>2.6117647058823525</c:v>
                </c:pt>
                <c:pt idx="87155">
                  <c:v>2.6117647058823525</c:v>
                </c:pt>
                <c:pt idx="87156">
                  <c:v>2.6117647058823525</c:v>
                </c:pt>
                <c:pt idx="87157">
                  <c:v>2.6117647058823525</c:v>
                </c:pt>
                <c:pt idx="87158">
                  <c:v>2.6117647058823525</c:v>
                </c:pt>
                <c:pt idx="87159">
                  <c:v>2.6117647058823525</c:v>
                </c:pt>
                <c:pt idx="87160">
                  <c:v>2.6117647058823525</c:v>
                </c:pt>
                <c:pt idx="87161">
                  <c:v>2.6117647058823525</c:v>
                </c:pt>
                <c:pt idx="87162">
                  <c:v>2.6117647058823525</c:v>
                </c:pt>
                <c:pt idx="87163">
                  <c:v>2.6117647058823525</c:v>
                </c:pt>
                <c:pt idx="87164">
                  <c:v>2.6117647058823525</c:v>
                </c:pt>
                <c:pt idx="87165">
                  <c:v>2.6117647058823525</c:v>
                </c:pt>
                <c:pt idx="87166">
                  <c:v>2.6117647058823525</c:v>
                </c:pt>
                <c:pt idx="87167">
                  <c:v>2.6117647058823525</c:v>
                </c:pt>
                <c:pt idx="87168">
                  <c:v>2.6117647058823525</c:v>
                </c:pt>
                <c:pt idx="87169">
                  <c:v>2.6117647058823525</c:v>
                </c:pt>
                <c:pt idx="87170">
                  <c:v>2.6117647058823525</c:v>
                </c:pt>
                <c:pt idx="87171">
                  <c:v>2.6117647058823525</c:v>
                </c:pt>
                <c:pt idx="87172">
                  <c:v>2.6117647058823525</c:v>
                </c:pt>
                <c:pt idx="87173">
                  <c:v>2.6117647058823525</c:v>
                </c:pt>
                <c:pt idx="87174">
                  <c:v>2.6117647058823525</c:v>
                </c:pt>
                <c:pt idx="87175">
                  <c:v>2.6117647058823525</c:v>
                </c:pt>
                <c:pt idx="87176">
                  <c:v>2.6117647058823525</c:v>
                </c:pt>
                <c:pt idx="87177">
                  <c:v>2.6117647058823525</c:v>
                </c:pt>
                <c:pt idx="87178">
                  <c:v>2.6117647058823525</c:v>
                </c:pt>
                <c:pt idx="87179">
                  <c:v>2.6117647058823525</c:v>
                </c:pt>
                <c:pt idx="87180">
                  <c:v>2.6117647058823525</c:v>
                </c:pt>
                <c:pt idx="87181">
                  <c:v>2.6117647058823525</c:v>
                </c:pt>
                <c:pt idx="87182">
                  <c:v>2.6117647058823525</c:v>
                </c:pt>
                <c:pt idx="87183">
                  <c:v>2.6117647058823525</c:v>
                </c:pt>
                <c:pt idx="87184">
                  <c:v>2.6117647058823525</c:v>
                </c:pt>
                <c:pt idx="87185">
                  <c:v>2.6117647058823525</c:v>
                </c:pt>
                <c:pt idx="87186">
                  <c:v>2.6117647058823525</c:v>
                </c:pt>
                <c:pt idx="87187">
                  <c:v>2.6117647058823525</c:v>
                </c:pt>
                <c:pt idx="87188">
                  <c:v>2.6117647058823525</c:v>
                </c:pt>
                <c:pt idx="87189">
                  <c:v>2.6117647058823525</c:v>
                </c:pt>
                <c:pt idx="87190">
                  <c:v>2.6117647058823525</c:v>
                </c:pt>
                <c:pt idx="87191">
                  <c:v>2.6117647058823525</c:v>
                </c:pt>
                <c:pt idx="87192">
                  <c:v>2.4643137254901957</c:v>
                </c:pt>
                <c:pt idx="87193">
                  <c:v>2.4643137254901957</c:v>
                </c:pt>
                <c:pt idx="87194">
                  <c:v>2.4643137254901957</c:v>
                </c:pt>
                <c:pt idx="87195">
                  <c:v>2.4643137254901957</c:v>
                </c:pt>
                <c:pt idx="87196">
                  <c:v>2.4643137254901957</c:v>
                </c:pt>
                <c:pt idx="87197">
                  <c:v>2.4643137254901957</c:v>
                </c:pt>
                <c:pt idx="87198">
                  <c:v>2.4643137254901957</c:v>
                </c:pt>
                <c:pt idx="87199">
                  <c:v>2.4643137254901957</c:v>
                </c:pt>
                <c:pt idx="87200">
                  <c:v>2.4643137254901957</c:v>
                </c:pt>
                <c:pt idx="87201">
                  <c:v>2.4643137254901957</c:v>
                </c:pt>
                <c:pt idx="87202">
                  <c:v>2.4643137254901957</c:v>
                </c:pt>
                <c:pt idx="87203">
                  <c:v>2.4643137254901957</c:v>
                </c:pt>
                <c:pt idx="87204">
                  <c:v>2.4643137254901957</c:v>
                </c:pt>
                <c:pt idx="87205">
                  <c:v>2.4643137254901957</c:v>
                </c:pt>
                <c:pt idx="87206">
                  <c:v>2.4643137254901957</c:v>
                </c:pt>
                <c:pt idx="87207">
                  <c:v>2.4643137254901957</c:v>
                </c:pt>
                <c:pt idx="87208">
                  <c:v>2.4643137254901957</c:v>
                </c:pt>
                <c:pt idx="87209">
                  <c:v>2.4643137254901957</c:v>
                </c:pt>
                <c:pt idx="87210">
                  <c:v>2.4643137254901957</c:v>
                </c:pt>
                <c:pt idx="87211">
                  <c:v>2.4643137254901957</c:v>
                </c:pt>
                <c:pt idx="87212">
                  <c:v>2.4643137254901957</c:v>
                </c:pt>
                <c:pt idx="87213">
                  <c:v>2.4643137254901957</c:v>
                </c:pt>
                <c:pt idx="87214">
                  <c:v>2.4643137254901957</c:v>
                </c:pt>
                <c:pt idx="87215">
                  <c:v>2.4643137254901957</c:v>
                </c:pt>
                <c:pt idx="87216">
                  <c:v>2.4643137254901957</c:v>
                </c:pt>
                <c:pt idx="87217">
                  <c:v>2.4643137254901957</c:v>
                </c:pt>
                <c:pt idx="87218">
                  <c:v>2.4643137254901957</c:v>
                </c:pt>
                <c:pt idx="87219">
                  <c:v>2.4643137254901957</c:v>
                </c:pt>
                <c:pt idx="87220">
                  <c:v>2.4643137254901957</c:v>
                </c:pt>
                <c:pt idx="87221">
                  <c:v>2.4643137254901957</c:v>
                </c:pt>
                <c:pt idx="87222">
                  <c:v>2.4643137254901957</c:v>
                </c:pt>
                <c:pt idx="87223">
                  <c:v>2.4643137254901957</c:v>
                </c:pt>
                <c:pt idx="87224">
                  <c:v>2.4643137254901957</c:v>
                </c:pt>
                <c:pt idx="87225">
                  <c:v>2.4643137254901957</c:v>
                </c:pt>
                <c:pt idx="87226">
                  <c:v>2.4643137254901957</c:v>
                </c:pt>
                <c:pt idx="87227">
                  <c:v>2.4643137254901957</c:v>
                </c:pt>
                <c:pt idx="87228">
                  <c:v>2.4643137254901957</c:v>
                </c:pt>
                <c:pt idx="87229">
                  <c:v>2.4643137254901957</c:v>
                </c:pt>
                <c:pt idx="87230">
                  <c:v>2.4643137254901957</c:v>
                </c:pt>
                <c:pt idx="87231">
                  <c:v>2.4643137254901957</c:v>
                </c:pt>
                <c:pt idx="87232">
                  <c:v>2.4643137254901957</c:v>
                </c:pt>
                <c:pt idx="87233">
                  <c:v>2.4643137254901957</c:v>
                </c:pt>
                <c:pt idx="87234">
                  <c:v>2.4643137254901957</c:v>
                </c:pt>
                <c:pt idx="87235">
                  <c:v>2.4643137254901957</c:v>
                </c:pt>
                <c:pt idx="87236">
                  <c:v>2.4643137254901957</c:v>
                </c:pt>
                <c:pt idx="87237">
                  <c:v>2.4643137254901957</c:v>
                </c:pt>
                <c:pt idx="87238">
                  <c:v>2.4643137254901957</c:v>
                </c:pt>
                <c:pt idx="87239">
                  <c:v>2.4643137254901957</c:v>
                </c:pt>
                <c:pt idx="87240">
                  <c:v>2.4643137254901957</c:v>
                </c:pt>
                <c:pt idx="87241">
                  <c:v>2.4643137254901957</c:v>
                </c:pt>
                <c:pt idx="87242">
                  <c:v>2.4643137254901957</c:v>
                </c:pt>
                <c:pt idx="87243">
                  <c:v>2.4643137254901957</c:v>
                </c:pt>
                <c:pt idx="87244">
                  <c:v>2.4643137254901957</c:v>
                </c:pt>
                <c:pt idx="87245">
                  <c:v>2.4643137254901957</c:v>
                </c:pt>
                <c:pt idx="87246">
                  <c:v>2.4643137254901957</c:v>
                </c:pt>
                <c:pt idx="87247">
                  <c:v>2.4643137254901957</c:v>
                </c:pt>
                <c:pt idx="87248">
                  <c:v>2.4643137254901957</c:v>
                </c:pt>
                <c:pt idx="87249">
                  <c:v>2.6117647058823525</c:v>
                </c:pt>
                <c:pt idx="87250">
                  <c:v>2.6117647058823525</c:v>
                </c:pt>
                <c:pt idx="87251">
                  <c:v>2.6117647058823525</c:v>
                </c:pt>
                <c:pt idx="87252">
                  <c:v>2.6117647058823525</c:v>
                </c:pt>
                <c:pt idx="87253">
                  <c:v>2.6117647058823525</c:v>
                </c:pt>
                <c:pt idx="87254">
                  <c:v>2.6117647058823525</c:v>
                </c:pt>
                <c:pt idx="87255">
                  <c:v>2.6117647058823525</c:v>
                </c:pt>
                <c:pt idx="87256">
                  <c:v>2.6117647058823525</c:v>
                </c:pt>
                <c:pt idx="87257">
                  <c:v>2.6117647058823525</c:v>
                </c:pt>
                <c:pt idx="87258">
                  <c:v>2.6117647058823525</c:v>
                </c:pt>
                <c:pt idx="87259">
                  <c:v>2.6117647058823525</c:v>
                </c:pt>
                <c:pt idx="87260">
                  <c:v>2.6117647058823525</c:v>
                </c:pt>
                <c:pt idx="87261">
                  <c:v>2.6117647058823525</c:v>
                </c:pt>
                <c:pt idx="87262">
                  <c:v>2.6117647058823525</c:v>
                </c:pt>
                <c:pt idx="87263">
                  <c:v>2.6117647058823525</c:v>
                </c:pt>
                <c:pt idx="87264">
                  <c:v>2.6117647058823525</c:v>
                </c:pt>
                <c:pt idx="87265">
                  <c:v>2.6117647058823525</c:v>
                </c:pt>
                <c:pt idx="87266">
                  <c:v>2.6117647058823525</c:v>
                </c:pt>
                <c:pt idx="87267">
                  <c:v>2.6117647058823525</c:v>
                </c:pt>
                <c:pt idx="87268">
                  <c:v>2.6117647058823525</c:v>
                </c:pt>
                <c:pt idx="87269">
                  <c:v>2.6117647058823525</c:v>
                </c:pt>
                <c:pt idx="87270">
                  <c:v>2.6117647058823525</c:v>
                </c:pt>
                <c:pt idx="87271">
                  <c:v>2.6117647058823525</c:v>
                </c:pt>
                <c:pt idx="87272">
                  <c:v>2.6117647058823525</c:v>
                </c:pt>
                <c:pt idx="87273">
                  <c:v>2.6117647058823525</c:v>
                </c:pt>
                <c:pt idx="87274">
                  <c:v>2.6117647058823525</c:v>
                </c:pt>
                <c:pt idx="87275">
                  <c:v>2.6117647058823525</c:v>
                </c:pt>
                <c:pt idx="87276">
                  <c:v>2.6117647058823525</c:v>
                </c:pt>
                <c:pt idx="87277">
                  <c:v>2.6117647058823525</c:v>
                </c:pt>
                <c:pt idx="87278">
                  <c:v>2.6117647058823525</c:v>
                </c:pt>
                <c:pt idx="87279">
                  <c:v>2.6117647058823525</c:v>
                </c:pt>
                <c:pt idx="87280">
                  <c:v>2.6117647058823525</c:v>
                </c:pt>
                <c:pt idx="87281">
                  <c:v>2.6117647058823525</c:v>
                </c:pt>
                <c:pt idx="87282">
                  <c:v>2.6117647058823525</c:v>
                </c:pt>
                <c:pt idx="87283">
                  <c:v>2.6117647058823525</c:v>
                </c:pt>
                <c:pt idx="87284">
                  <c:v>2.6117647058823525</c:v>
                </c:pt>
                <c:pt idx="87285">
                  <c:v>2.6117647058823525</c:v>
                </c:pt>
                <c:pt idx="87286">
                  <c:v>2.6117647058823525</c:v>
                </c:pt>
                <c:pt idx="87287">
                  <c:v>2.4643137254901957</c:v>
                </c:pt>
                <c:pt idx="87288">
                  <c:v>2.4643137254901957</c:v>
                </c:pt>
                <c:pt idx="87289">
                  <c:v>2.4643137254901957</c:v>
                </c:pt>
                <c:pt idx="87290">
                  <c:v>2.4643137254901957</c:v>
                </c:pt>
                <c:pt idx="87291">
                  <c:v>2.4643137254901957</c:v>
                </c:pt>
                <c:pt idx="87292">
                  <c:v>2.4643137254901957</c:v>
                </c:pt>
                <c:pt idx="87293">
                  <c:v>2.4643137254901957</c:v>
                </c:pt>
                <c:pt idx="87294">
                  <c:v>2.4643137254901957</c:v>
                </c:pt>
                <c:pt idx="87295">
                  <c:v>2.4643137254901957</c:v>
                </c:pt>
                <c:pt idx="87296">
                  <c:v>2.4643137254901957</c:v>
                </c:pt>
                <c:pt idx="87297">
                  <c:v>2.4643137254901957</c:v>
                </c:pt>
                <c:pt idx="87298">
                  <c:v>2.4643137254901957</c:v>
                </c:pt>
                <c:pt idx="87299">
                  <c:v>2.4643137254901957</c:v>
                </c:pt>
                <c:pt idx="87300">
                  <c:v>2.4643137254901957</c:v>
                </c:pt>
                <c:pt idx="87301">
                  <c:v>2.4643137254901957</c:v>
                </c:pt>
                <c:pt idx="87302">
                  <c:v>2.4643137254901957</c:v>
                </c:pt>
                <c:pt idx="87303">
                  <c:v>2.4643137254901957</c:v>
                </c:pt>
                <c:pt idx="87304">
                  <c:v>2.4643137254901957</c:v>
                </c:pt>
                <c:pt idx="87305">
                  <c:v>2.4643137254901957</c:v>
                </c:pt>
                <c:pt idx="87306">
                  <c:v>2.4643137254901957</c:v>
                </c:pt>
                <c:pt idx="87307">
                  <c:v>2.4643137254901957</c:v>
                </c:pt>
                <c:pt idx="87308">
                  <c:v>2.4643137254901957</c:v>
                </c:pt>
                <c:pt idx="87309">
                  <c:v>2.4643137254901957</c:v>
                </c:pt>
                <c:pt idx="87310">
                  <c:v>2.4643137254901957</c:v>
                </c:pt>
                <c:pt idx="87311">
                  <c:v>2.4643137254901957</c:v>
                </c:pt>
                <c:pt idx="87312">
                  <c:v>2.4643137254901957</c:v>
                </c:pt>
                <c:pt idx="87313">
                  <c:v>2.4643137254901957</c:v>
                </c:pt>
                <c:pt idx="87314">
                  <c:v>2.4643137254901957</c:v>
                </c:pt>
                <c:pt idx="87315">
                  <c:v>2.4643137254901957</c:v>
                </c:pt>
                <c:pt idx="87316">
                  <c:v>2.4643137254901957</c:v>
                </c:pt>
                <c:pt idx="87317">
                  <c:v>2.4643137254901957</c:v>
                </c:pt>
                <c:pt idx="87318">
                  <c:v>2.4643137254901957</c:v>
                </c:pt>
                <c:pt idx="87319">
                  <c:v>2.4643137254901957</c:v>
                </c:pt>
                <c:pt idx="87320">
                  <c:v>2.4643137254901957</c:v>
                </c:pt>
                <c:pt idx="87321">
                  <c:v>2.4643137254901957</c:v>
                </c:pt>
                <c:pt idx="87322">
                  <c:v>2.4643137254901957</c:v>
                </c:pt>
                <c:pt idx="87323">
                  <c:v>2.4643137254901957</c:v>
                </c:pt>
                <c:pt idx="87324">
                  <c:v>2.4643137254901957</c:v>
                </c:pt>
                <c:pt idx="87325">
                  <c:v>2.4643137254901957</c:v>
                </c:pt>
                <c:pt idx="87326">
                  <c:v>2.4643137254901957</c:v>
                </c:pt>
                <c:pt idx="87327">
                  <c:v>2.4643137254901957</c:v>
                </c:pt>
                <c:pt idx="87328">
                  <c:v>2.4643137254901957</c:v>
                </c:pt>
                <c:pt idx="87329">
                  <c:v>2.4643137254901957</c:v>
                </c:pt>
                <c:pt idx="87330">
                  <c:v>2.4643137254901957</c:v>
                </c:pt>
                <c:pt idx="87331">
                  <c:v>2.4643137254901957</c:v>
                </c:pt>
                <c:pt idx="87332">
                  <c:v>2.4643137254901957</c:v>
                </c:pt>
                <c:pt idx="87333">
                  <c:v>2.4643137254901957</c:v>
                </c:pt>
                <c:pt idx="87334">
                  <c:v>2.4643137254901957</c:v>
                </c:pt>
                <c:pt idx="87335">
                  <c:v>2.4643137254901957</c:v>
                </c:pt>
                <c:pt idx="87336">
                  <c:v>2.4643137254901957</c:v>
                </c:pt>
                <c:pt idx="87337">
                  <c:v>2.4643137254901957</c:v>
                </c:pt>
                <c:pt idx="87338">
                  <c:v>2.4643137254901957</c:v>
                </c:pt>
                <c:pt idx="87339">
                  <c:v>2.4643137254901957</c:v>
                </c:pt>
                <c:pt idx="87340">
                  <c:v>2.4643137254901957</c:v>
                </c:pt>
                <c:pt idx="87341">
                  <c:v>2.4643137254901957</c:v>
                </c:pt>
                <c:pt idx="87342">
                  <c:v>2.6117647058823525</c:v>
                </c:pt>
                <c:pt idx="87343">
                  <c:v>2.6117647058823525</c:v>
                </c:pt>
                <c:pt idx="87344">
                  <c:v>2.6117647058823525</c:v>
                </c:pt>
                <c:pt idx="87345">
                  <c:v>2.6117647058823525</c:v>
                </c:pt>
                <c:pt idx="87346">
                  <c:v>2.6117647058823525</c:v>
                </c:pt>
                <c:pt idx="87347">
                  <c:v>2.6117647058823525</c:v>
                </c:pt>
                <c:pt idx="87348">
                  <c:v>2.6117647058823525</c:v>
                </c:pt>
                <c:pt idx="87349">
                  <c:v>2.6117647058823525</c:v>
                </c:pt>
                <c:pt idx="87350">
                  <c:v>2.6117647058823525</c:v>
                </c:pt>
                <c:pt idx="87351">
                  <c:v>2.6117647058823525</c:v>
                </c:pt>
                <c:pt idx="87352">
                  <c:v>2.6117647058823525</c:v>
                </c:pt>
                <c:pt idx="87353">
                  <c:v>2.6117647058823525</c:v>
                </c:pt>
                <c:pt idx="87354">
                  <c:v>2.6117647058823525</c:v>
                </c:pt>
                <c:pt idx="87355">
                  <c:v>2.6117647058823525</c:v>
                </c:pt>
                <c:pt idx="87356">
                  <c:v>2.6117647058823525</c:v>
                </c:pt>
                <c:pt idx="87357">
                  <c:v>2.6117647058823525</c:v>
                </c:pt>
                <c:pt idx="87358">
                  <c:v>2.6117647058823525</c:v>
                </c:pt>
                <c:pt idx="87359">
                  <c:v>2.6117647058823525</c:v>
                </c:pt>
                <c:pt idx="87360">
                  <c:v>2.6117647058823525</c:v>
                </c:pt>
                <c:pt idx="87361">
                  <c:v>2.6117647058823525</c:v>
                </c:pt>
                <c:pt idx="87362">
                  <c:v>2.6117647058823525</c:v>
                </c:pt>
                <c:pt idx="87363">
                  <c:v>2.6117647058823525</c:v>
                </c:pt>
                <c:pt idx="87364">
                  <c:v>2.6117647058823525</c:v>
                </c:pt>
                <c:pt idx="87365">
                  <c:v>2.6117647058823525</c:v>
                </c:pt>
                <c:pt idx="87366">
                  <c:v>2.6117647058823525</c:v>
                </c:pt>
                <c:pt idx="87367">
                  <c:v>2.6117647058823525</c:v>
                </c:pt>
                <c:pt idx="87368">
                  <c:v>2.6117647058823525</c:v>
                </c:pt>
                <c:pt idx="87369">
                  <c:v>2.6117647058823525</c:v>
                </c:pt>
                <c:pt idx="87370">
                  <c:v>2.6117647058823525</c:v>
                </c:pt>
                <c:pt idx="87371">
                  <c:v>2.6117647058823525</c:v>
                </c:pt>
                <c:pt idx="87372">
                  <c:v>2.6117647058823525</c:v>
                </c:pt>
                <c:pt idx="87373">
                  <c:v>2.6117647058823525</c:v>
                </c:pt>
                <c:pt idx="87374">
                  <c:v>2.6117647058823525</c:v>
                </c:pt>
                <c:pt idx="87375">
                  <c:v>2.6117647058823525</c:v>
                </c:pt>
                <c:pt idx="87376">
                  <c:v>2.6117647058823525</c:v>
                </c:pt>
                <c:pt idx="87377">
                  <c:v>2.6117647058823525</c:v>
                </c:pt>
                <c:pt idx="87378">
                  <c:v>2.6117647058823525</c:v>
                </c:pt>
                <c:pt idx="87379">
                  <c:v>2.6117647058823525</c:v>
                </c:pt>
                <c:pt idx="87380">
                  <c:v>2.6117647058823525</c:v>
                </c:pt>
                <c:pt idx="87381">
                  <c:v>2.6117647058823525</c:v>
                </c:pt>
                <c:pt idx="87382">
                  <c:v>2.6117647058823525</c:v>
                </c:pt>
                <c:pt idx="87383">
                  <c:v>2.6117647058823525</c:v>
                </c:pt>
                <c:pt idx="87384">
                  <c:v>2.6117647058823525</c:v>
                </c:pt>
                <c:pt idx="87385">
                  <c:v>2.4643137254901957</c:v>
                </c:pt>
                <c:pt idx="87386">
                  <c:v>2.4643137254901957</c:v>
                </c:pt>
                <c:pt idx="87387">
                  <c:v>2.4643137254901957</c:v>
                </c:pt>
                <c:pt idx="87388">
                  <c:v>2.4643137254901957</c:v>
                </c:pt>
                <c:pt idx="87389">
                  <c:v>2.4643137254901957</c:v>
                </c:pt>
                <c:pt idx="87390">
                  <c:v>2.4643137254901957</c:v>
                </c:pt>
                <c:pt idx="87391">
                  <c:v>2.4643137254901957</c:v>
                </c:pt>
                <c:pt idx="87392">
                  <c:v>2.4643137254901957</c:v>
                </c:pt>
                <c:pt idx="87393">
                  <c:v>2.4643137254901957</c:v>
                </c:pt>
                <c:pt idx="87394">
                  <c:v>2.4643137254901957</c:v>
                </c:pt>
                <c:pt idx="87395">
                  <c:v>2.4643137254901957</c:v>
                </c:pt>
                <c:pt idx="87396">
                  <c:v>2.4643137254901957</c:v>
                </c:pt>
                <c:pt idx="87397">
                  <c:v>2.4643137254901957</c:v>
                </c:pt>
                <c:pt idx="87398">
                  <c:v>2.4643137254901957</c:v>
                </c:pt>
                <c:pt idx="87399">
                  <c:v>2.4643137254901957</c:v>
                </c:pt>
                <c:pt idx="87400">
                  <c:v>2.4643137254901957</c:v>
                </c:pt>
                <c:pt idx="87401">
                  <c:v>2.4643137254901957</c:v>
                </c:pt>
                <c:pt idx="87402">
                  <c:v>2.4643137254901957</c:v>
                </c:pt>
                <c:pt idx="87403">
                  <c:v>2.4643137254901957</c:v>
                </c:pt>
                <c:pt idx="87404">
                  <c:v>2.4643137254901957</c:v>
                </c:pt>
                <c:pt idx="87405">
                  <c:v>2.4643137254901957</c:v>
                </c:pt>
                <c:pt idx="87406">
                  <c:v>2.4643137254901957</c:v>
                </c:pt>
                <c:pt idx="87407">
                  <c:v>2.4643137254901957</c:v>
                </c:pt>
                <c:pt idx="87408">
                  <c:v>2.4643137254901957</c:v>
                </c:pt>
                <c:pt idx="87409">
                  <c:v>2.4643137254901957</c:v>
                </c:pt>
                <c:pt idx="87410">
                  <c:v>2.4643137254901957</c:v>
                </c:pt>
                <c:pt idx="87411">
                  <c:v>2.4643137254901957</c:v>
                </c:pt>
                <c:pt idx="87412">
                  <c:v>2.4643137254901957</c:v>
                </c:pt>
                <c:pt idx="87413">
                  <c:v>2.4643137254901957</c:v>
                </c:pt>
                <c:pt idx="87414">
                  <c:v>2.4643137254901957</c:v>
                </c:pt>
                <c:pt idx="87415">
                  <c:v>2.4643137254901957</c:v>
                </c:pt>
                <c:pt idx="87416">
                  <c:v>2.4643137254901957</c:v>
                </c:pt>
                <c:pt idx="87417">
                  <c:v>2.4643137254901957</c:v>
                </c:pt>
                <c:pt idx="87418">
                  <c:v>2.4643137254901957</c:v>
                </c:pt>
                <c:pt idx="87419">
                  <c:v>2.4643137254901957</c:v>
                </c:pt>
                <c:pt idx="87420">
                  <c:v>2.4643137254901957</c:v>
                </c:pt>
                <c:pt idx="87421">
                  <c:v>2.4643137254901957</c:v>
                </c:pt>
                <c:pt idx="87422">
                  <c:v>2.4643137254901957</c:v>
                </c:pt>
                <c:pt idx="87423">
                  <c:v>2.4643137254901957</c:v>
                </c:pt>
                <c:pt idx="87424">
                  <c:v>2.4643137254901957</c:v>
                </c:pt>
                <c:pt idx="87425">
                  <c:v>2.4643137254901957</c:v>
                </c:pt>
                <c:pt idx="87426">
                  <c:v>2.4643137254901957</c:v>
                </c:pt>
                <c:pt idx="87427">
                  <c:v>2.4643137254901957</c:v>
                </c:pt>
                <c:pt idx="87428">
                  <c:v>2.4643137254901957</c:v>
                </c:pt>
                <c:pt idx="87429">
                  <c:v>2.4643137254901957</c:v>
                </c:pt>
                <c:pt idx="87430">
                  <c:v>2.4643137254901957</c:v>
                </c:pt>
                <c:pt idx="87431">
                  <c:v>2.4643137254901957</c:v>
                </c:pt>
                <c:pt idx="87432">
                  <c:v>2.4643137254901957</c:v>
                </c:pt>
                <c:pt idx="87433">
                  <c:v>2.4643137254901957</c:v>
                </c:pt>
                <c:pt idx="87434">
                  <c:v>2.4643137254901957</c:v>
                </c:pt>
                <c:pt idx="87435">
                  <c:v>2.4643137254901957</c:v>
                </c:pt>
                <c:pt idx="87436">
                  <c:v>2.4643137254901957</c:v>
                </c:pt>
                <c:pt idx="87437">
                  <c:v>2.4643137254901957</c:v>
                </c:pt>
                <c:pt idx="87438">
                  <c:v>2.6117647058823525</c:v>
                </c:pt>
                <c:pt idx="87439">
                  <c:v>2.6117647058823525</c:v>
                </c:pt>
                <c:pt idx="87440">
                  <c:v>2.6117647058823525</c:v>
                </c:pt>
                <c:pt idx="87441">
                  <c:v>2.6117647058823525</c:v>
                </c:pt>
                <c:pt idx="87442">
                  <c:v>2.6117647058823525</c:v>
                </c:pt>
                <c:pt idx="87443">
                  <c:v>2.6117647058823525</c:v>
                </c:pt>
                <c:pt idx="87444">
                  <c:v>2.6117647058823525</c:v>
                </c:pt>
                <c:pt idx="87445">
                  <c:v>2.6117647058823525</c:v>
                </c:pt>
                <c:pt idx="87446">
                  <c:v>2.6117647058823525</c:v>
                </c:pt>
                <c:pt idx="87447">
                  <c:v>2.6117647058823525</c:v>
                </c:pt>
                <c:pt idx="87448">
                  <c:v>2.6117647058823525</c:v>
                </c:pt>
                <c:pt idx="87449">
                  <c:v>2.6117647058823525</c:v>
                </c:pt>
                <c:pt idx="87450">
                  <c:v>2.6117647058823525</c:v>
                </c:pt>
                <c:pt idx="87451">
                  <c:v>2.6117647058823525</c:v>
                </c:pt>
                <c:pt idx="87452">
                  <c:v>2.6117647058823525</c:v>
                </c:pt>
                <c:pt idx="87453">
                  <c:v>2.6117647058823525</c:v>
                </c:pt>
                <c:pt idx="87454">
                  <c:v>2.6117647058823525</c:v>
                </c:pt>
                <c:pt idx="87455">
                  <c:v>2.6117647058823525</c:v>
                </c:pt>
                <c:pt idx="87456">
                  <c:v>2.6117647058823525</c:v>
                </c:pt>
                <c:pt idx="87457">
                  <c:v>2.6117647058823525</c:v>
                </c:pt>
                <c:pt idx="87458">
                  <c:v>2.6117647058823525</c:v>
                </c:pt>
                <c:pt idx="87459">
                  <c:v>2.6117647058823525</c:v>
                </c:pt>
                <c:pt idx="87460">
                  <c:v>2.6117647058823525</c:v>
                </c:pt>
                <c:pt idx="87461">
                  <c:v>2.6117647058823525</c:v>
                </c:pt>
                <c:pt idx="87462">
                  <c:v>2.6117647058823525</c:v>
                </c:pt>
                <c:pt idx="87463">
                  <c:v>2.6117647058823525</c:v>
                </c:pt>
                <c:pt idx="87464">
                  <c:v>2.6117647058823525</c:v>
                </c:pt>
                <c:pt idx="87465">
                  <c:v>2.6117647058823525</c:v>
                </c:pt>
                <c:pt idx="87466">
                  <c:v>2.6117647058823525</c:v>
                </c:pt>
                <c:pt idx="87467">
                  <c:v>2.6117647058823525</c:v>
                </c:pt>
                <c:pt idx="87468">
                  <c:v>2.6117647058823525</c:v>
                </c:pt>
                <c:pt idx="87469">
                  <c:v>2.6117647058823525</c:v>
                </c:pt>
                <c:pt idx="87470">
                  <c:v>2.6117647058823525</c:v>
                </c:pt>
                <c:pt idx="87471">
                  <c:v>2.6117647058823525</c:v>
                </c:pt>
                <c:pt idx="87472">
                  <c:v>2.6117647058823525</c:v>
                </c:pt>
                <c:pt idx="87473">
                  <c:v>2.6117647058823525</c:v>
                </c:pt>
                <c:pt idx="87474">
                  <c:v>2.6117647058823525</c:v>
                </c:pt>
                <c:pt idx="87475">
                  <c:v>2.6117647058823525</c:v>
                </c:pt>
                <c:pt idx="87476">
                  <c:v>2.6117647058823525</c:v>
                </c:pt>
                <c:pt idx="87477">
                  <c:v>2.6117647058823525</c:v>
                </c:pt>
                <c:pt idx="87478">
                  <c:v>2.6117647058823525</c:v>
                </c:pt>
                <c:pt idx="87479">
                  <c:v>2.6117647058823525</c:v>
                </c:pt>
                <c:pt idx="87480">
                  <c:v>2.4643137254901957</c:v>
                </c:pt>
                <c:pt idx="87481">
                  <c:v>2.4643137254901957</c:v>
                </c:pt>
                <c:pt idx="87482">
                  <c:v>2.4643137254901957</c:v>
                </c:pt>
                <c:pt idx="87483">
                  <c:v>2.4643137254901957</c:v>
                </c:pt>
                <c:pt idx="87484">
                  <c:v>2.4643137254901957</c:v>
                </c:pt>
                <c:pt idx="87485">
                  <c:v>2.4643137254901957</c:v>
                </c:pt>
                <c:pt idx="87486">
                  <c:v>2.4643137254901957</c:v>
                </c:pt>
                <c:pt idx="87487">
                  <c:v>2.4643137254901957</c:v>
                </c:pt>
                <c:pt idx="87488">
                  <c:v>2.4643137254901957</c:v>
                </c:pt>
                <c:pt idx="87489">
                  <c:v>2.4643137254901957</c:v>
                </c:pt>
                <c:pt idx="87490">
                  <c:v>2.4643137254901957</c:v>
                </c:pt>
                <c:pt idx="87491">
                  <c:v>2.4643137254901957</c:v>
                </c:pt>
                <c:pt idx="87492">
                  <c:v>2.4643137254901957</c:v>
                </c:pt>
                <c:pt idx="87493">
                  <c:v>2.4643137254901957</c:v>
                </c:pt>
                <c:pt idx="87494">
                  <c:v>2.4643137254901957</c:v>
                </c:pt>
                <c:pt idx="87495">
                  <c:v>2.4643137254901957</c:v>
                </c:pt>
                <c:pt idx="87496">
                  <c:v>2.4643137254901957</c:v>
                </c:pt>
                <c:pt idx="87497">
                  <c:v>2.4643137254901957</c:v>
                </c:pt>
                <c:pt idx="87498">
                  <c:v>2.4643137254901957</c:v>
                </c:pt>
                <c:pt idx="87499">
                  <c:v>2.4643137254901957</c:v>
                </c:pt>
                <c:pt idx="87500">
                  <c:v>2.4643137254901957</c:v>
                </c:pt>
                <c:pt idx="87501">
                  <c:v>2.4643137254901957</c:v>
                </c:pt>
                <c:pt idx="87502">
                  <c:v>2.4643137254901957</c:v>
                </c:pt>
                <c:pt idx="87503">
                  <c:v>2.4643137254901957</c:v>
                </c:pt>
                <c:pt idx="87504">
                  <c:v>2.4643137254901957</c:v>
                </c:pt>
                <c:pt idx="87505">
                  <c:v>2.4643137254901957</c:v>
                </c:pt>
                <c:pt idx="87506">
                  <c:v>2.4643137254901957</c:v>
                </c:pt>
                <c:pt idx="87507">
                  <c:v>2.4643137254901957</c:v>
                </c:pt>
                <c:pt idx="87508">
                  <c:v>2.4643137254901957</c:v>
                </c:pt>
                <c:pt idx="87509">
                  <c:v>2.4643137254901957</c:v>
                </c:pt>
                <c:pt idx="87510">
                  <c:v>2.4643137254901957</c:v>
                </c:pt>
                <c:pt idx="87511">
                  <c:v>2.4643137254901957</c:v>
                </c:pt>
                <c:pt idx="87512">
                  <c:v>2.4643137254901957</c:v>
                </c:pt>
                <c:pt idx="87513">
                  <c:v>2.4643137254901957</c:v>
                </c:pt>
                <c:pt idx="87514">
                  <c:v>2.4643137254901957</c:v>
                </c:pt>
                <c:pt idx="87515">
                  <c:v>2.4643137254901957</c:v>
                </c:pt>
                <c:pt idx="87516">
                  <c:v>2.4643137254901957</c:v>
                </c:pt>
                <c:pt idx="87517">
                  <c:v>2.4643137254901957</c:v>
                </c:pt>
                <c:pt idx="87518">
                  <c:v>2.4643137254901957</c:v>
                </c:pt>
                <c:pt idx="87519">
                  <c:v>2.4643137254901957</c:v>
                </c:pt>
                <c:pt idx="87520">
                  <c:v>2.4643137254901957</c:v>
                </c:pt>
                <c:pt idx="87521">
                  <c:v>2.4643137254901957</c:v>
                </c:pt>
                <c:pt idx="87522">
                  <c:v>2.4643137254901957</c:v>
                </c:pt>
                <c:pt idx="87523">
                  <c:v>2.4643137254901957</c:v>
                </c:pt>
                <c:pt idx="87524">
                  <c:v>2.4643137254901957</c:v>
                </c:pt>
                <c:pt idx="87525">
                  <c:v>2.4643137254901957</c:v>
                </c:pt>
                <c:pt idx="87526">
                  <c:v>2.4643137254901957</c:v>
                </c:pt>
                <c:pt idx="87527">
                  <c:v>2.4643137254901957</c:v>
                </c:pt>
                <c:pt idx="87528">
                  <c:v>2.4643137254901957</c:v>
                </c:pt>
                <c:pt idx="87529">
                  <c:v>2.4643137254901957</c:v>
                </c:pt>
                <c:pt idx="87530">
                  <c:v>2.4643137254901957</c:v>
                </c:pt>
                <c:pt idx="87531">
                  <c:v>2.4643137254901957</c:v>
                </c:pt>
                <c:pt idx="87532">
                  <c:v>2.4643137254901957</c:v>
                </c:pt>
                <c:pt idx="87533">
                  <c:v>2.6117647058823525</c:v>
                </c:pt>
                <c:pt idx="87534">
                  <c:v>2.6117647058823525</c:v>
                </c:pt>
                <c:pt idx="87535">
                  <c:v>2.6117647058823525</c:v>
                </c:pt>
                <c:pt idx="87536">
                  <c:v>2.6117647058823525</c:v>
                </c:pt>
                <c:pt idx="87537">
                  <c:v>2.6117647058823525</c:v>
                </c:pt>
                <c:pt idx="87538">
                  <c:v>2.6117647058823525</c:v>
                </c:pt>
                <c:pt idx="87539">
                  <c:v>2.6117647058823525</c:v>
                </c:pt>
                <c:pt idx="87540">
                  <c:v>2.6117647058823525</c:v>
                </c:pt>
                <c:pt idx="87541">
                  <c:v>2.6117647058823525</c:v>
                </c:pt>
                <c:pt idx="87542">
                  <c:v>2.6117647058823525</c:v>
                </c:pt>
                <c:pt idx="87543">
                  <c:v>2.6117647058823525</c:v>
                </c:pt>
                <c:pt idx="87544">
                  <c:v>2.6117647058823525</c:v>
                </c:pt>
                <c:pt idx="87545">
                  <c:v>2.6117647058823525</c:v>
                </c:pt>
                <c:pt idx="87546">
                  <c:v>2.6117647058823525</c:v>
                </c:pt>
                <c:pt idx="87547">
                  <c:v>2.6117647058823525</c:v>
                </c:pt>
                <c:pt idx="87548">
                  <c:v>2.6117647058823525</c:v>
                </c:pt>
                <c:pt idx="87549">
                  <c:v>2.6117647058823525</c:v>
                </c:pt>
                <c:pt idx="87550">
                  <c:v>2.6117647058823525</c:v>
                </c:pt>
                <c:pt idx="87551">
                  <c:v>2.6117647058823525</c:v>
                </c:pt>
                <c:pt idx="87552">
                  <c:v>2.6117647058823525</c:v>
                </c:pt>
                <c:pt idx="87553">
                  <c:v>2.6117647058823525</c:v>
                </c:pt>
                <c:pt idx="87554">
                  <c:v>2.6117647058823525</c:v>
                </c:pt>
                <c:pt idx="87555">
                  <c:v>2.6117647058823525</c:v>
                </c:pt>
                <c:pt idx="87556">
                  <c:v>2.6117647058823525</c:v>
                </c:pt>
                <c:pt idx="87557">
                  <c:v>2.6117647058823525</c:v>
                </c:pt>
                <c:pt idx="87558">
                  <c:v>2.6117647058823525</c:v>
                </c:pt>
                <c:pt idx="87559">
                  <c:v>2.6117647058823525</c:v>
                </c:pt>
                <c:pt idx="87560">
                  <c:v>2.6117647058823525</c:v>
                </c:pt>
                <c:pt idx="87561">
                  <c:v>2.6117647058823525</c:v>
                </c:pt>
                <c:pt idx="87562">
                  <c:v>2.6117647058823525</c:v>
                </c:pt>
                <c:pt idx="87563">
                  <c:v>2.6117647058823525</c:v>
                </c:pt>
                <c:pt idx="87564">
                  <c:v>2.6117647058823525</c:v>
                </c:pt>
                <c:pt idx="87565">
                  <c:v>2.6117647058823525</c:v>
                </c:pt>
                <c:pt idx="87566">
                  <c:v>2.6117647058823525</c:v>
                </c:pt>
                <c:pt idx="87567">
                  <c:v>2.6117647058823525</c:v>
                </c:pt>
                <c:pt idx="87568">
                  <c:v>2.6117647058823525</c:v>
                </c:pt>
                <c:pt idx="87569">
                  <c:v>2.6117647058823525</c:v>
                </c:pt>
                <c:pt idx="87570">
                  <c:v>2.6117647058823525</c:v>
                </c:pt>
                <c:pt idx="87571">
                  <c:v>2.6117647058823525</c:v>
                </c:pt>
                <c:pt idx="87572">
                  <c:v>2.6117647058823525</c:v>
                </c:pt>
                <c:pt idx="87573">
                  <c:v>2.4643137254901957</c:v>
                </c:pt>
                <c:pt idx="87574">
                  <c:v>2.4643137254901957</c:v>
                </c:pt>
                <c:pt idx="87575">
                  <c:v>2.4643137254901957</c:v>
                </c:pt>
                <c:pt idx="87576">
                  <c:v>2.4643137254901957</c:v>
                </c:pt>
                <c:pt idx="87577">
                  <c:v>2.4643137254901957</c:v>
                </c:pt>
                <c:pt idx="87578">
                  <c:v>2.4643137254901957</c:v>
                </c:pt>
                <c:pt idx="87579">
                  <c:v>2.4643137254901957</c:v>
                </c:pt>
                <c:pt idx="87580">
                  <c:v>2.4643137254901957</c:v>
                </c:pt>
                <c:pt idx="87581">
                  <c:v>2.4643137254901957</c:v>
                </c:pt>
                <c:pt idx="87582">
                  <c:v>2.4643137254901957</c:v>
                </c:pt>
                <c:pt idx="87583">
                  <c:v>2.4643137254901957</c:v>
                </c:pt>
                <c:pt idx="87584">
                  <c:v>2.4643137254901957</c:v>
                </c:pt>
                <c:pt idx="87585">
                  <c:v>2.4643137254901957</c:v>
                </c:pt>
                <c:pt idx="87586">
                  <c:v>2.4643137254901957</c:v>
                </c:pt>
                <c:pt idx="87587">
                  <c:v>2.4643137254901957</c:v>
                </c:pt>
                <c:pt idx="87588">
                  <c:v>2.4643137254901957</c:v>
                </c:pt>
                <c:pt idx="87589">
                  <c:v>2.4643137254901957</c:v>
                </c:pt>
                <c:pt idx="87590">
                  <c:v>2.4643137254901957</c:v>
                </c:pt>
                <c:pt idx="87591">
                  <c:v>2.4643137254901957</c:v>
                </c:pt>
                <c:pt idx="87592">
                  <c:v>2.4643137254901957</c:v>
                </c:pt>
                <c:pt idx="87593">
                  <c:v>2.4643137254901957</c:v>
                </c:pt>
                <c:pt idx="87594">
                  <c:v>2.4643137254901957</c:v>
                </c:pt>
                <c:pt idx="87595">
                  <c:v>2.4643137254901957</c:v>
                </c:pt>
                <c:pt idx="87596">
                  <c:v>2.4643137254901957</c:v>
                </c:pt>
                <c:pt idx="87597">
                  <c:v>2.4643137254901957</c:v>
                </c:pt>
                <c:pt idx="87598">
                  <c:v>2.4643137254901957</c:v>
                </c:pt>
                <c:pt idx="87599">
                  <c:v>2.4643137254901957</c:v>
                </c:pt>
                <c:pt idx="87600">
                  <c:v>2.4643137254901957</c:v>
                </c:pt>
                <c:pt idx="87601">
                  <c:v>2.4643137254901957</c:v>
                </c:pt>
                <c:pt idx="87602">
                  <c:v>2.4643137254901957</c:v>
                </c:pt>
                <c:pt idx="87603">
                  <c:v>2.4643137254901957</c:v>
                </c:pt>
                <c:pt idx="87604">
                  <c:v>2.4643137254901957</c:v>
                </c:pt>
                <c:pt idx="87605">
                  <c:v>2.4643137254901957</c:v>
                </c:pt>
                <c:pt idx="87606">
                  <c:v>2.4643137254901957</c:v>
                </c:pt>
                <c:pt idx="87607">
                  <c:v>2.4643137254901957</c:v>
                </c:pt>
                <c:pt idx="87608">
                  <c:v>2.4643137254901957</c:v>
                </c:pt>
                <c:pt idx="87609">
                  <c:v>2.4643137254901957</c:v>
                </c:pt>
                <c:pt idx="87610">
                  <c:v>2.4643137254901957</c:v>
                </c:pt>
                <c:pt idx="87611">
                  <c:v>2.4643137254901957</c:v>
                </c:pt>
                <c:pt idx="87612">
                  <c:v>2.4643137254901957</c:v>
                </c:pt>
                <c:pt idx="87613">
                  <c:v>2.4643137254901957</c:v>
                </c:pt>
                <c:pt idx="87614">
                  <c:v>2.4643137254901957</c:v>
                </c:pt>
                <c:pt idx="87615">
                  <c:v>2.4643137254901957</c:v>
                </c:pt>
                <c:pt idx="87616">
                  <c:v>2.4643137254901957</c:v>
                </c:pt>
                <c:pt idx="87617">
                  <c:v>2.4643137254901957</c:v>
                </c:pt>
                <c:pt idx="87618">
                  <c:v>2.4643137254901957</c:v>
                </c:pt>
                <c:pt idx="87619">
                  <c:v>2.4643137254901957</c:v>
                </c:pt>
                <c:pt idx="87620">
                  <c:v>2.4643137254901957</c:v>
                </c:pt>
                <c:pt idx="87621">
                  <c:v>2.4643137254901957</c:v>
                </c:pt>
                <c:pt idx="87622">
                  <c:v>2.4643137254901957</c:v>
                </c:pt>
                <c:pt idx="87623">
                  <c:v>2.4643137254901957</c:v>
                </c:pt>
                <c:pt idx="87624">
                  <c:v>2.4643137254901957</c:v>
                </c:pt>
                <c:pt idx="87625">
                  <c:v>2.4643137254901957</c:v>
                </c:pt>
                <c:pt idx="87626">
                  <c:v>2.4643137254901957</c:v>
                </c:pt>
                <c:pt idx="87627">
                  <c:v>2.4643137254901957</c:v>
                </c:pt>
                <c:pt idx="87628">
                  <c:v>2.4643137254901957</c:v>
                </c:pt>
                <c:pt idx="87629">
                  <c:v>2.4643137254901957</c:v>
                </c:pt>
                <c:pt idx="87630">
                  <c:v>2.6117647058823525</c:v>
                </c:pt>
                <c:pt idx="87631">
                  <c:v>2.6117647058823525</c:v>
                </c:pt>
                <c:pt idx="87632">
                  <c:v>2.6117647058823525</c:v>
                </c:pt>
                <c:pt idx="87633">
                  <c:v>2.6117647058823525</c:v>
                </c:pt>
                <c:pt idx="87634">
                  <c:v>2.6117647058823525</c:v>
                </c:pt>
                <c:pt idx="87635">
                  <c:v>2.6117647058823525</c:v>
                </c:pt>
                <c:pt idx="87636">
                  <c:v>2.6117647058823525</c:v>
                </c:pt>
                <c:pt idx="87637">
                  <c:v>2.6117647058823525</c:v>
                </c:pt>
                <c:pt idx="87638">
                  <c:v>2.6117647058823525</c:v>
                </c:pt>
                <c:pt idx="87639">
                  <c:v>2.6117647058823525</c:v>
                </c:pt>
                <c:pt idx="87640">
                  <c:v>2.6117647058823525</c:v>
                </c:pt>
                <c:pt idx="87641">
                  <c:v>2.6117647058823525</c:v>
                </c:pt>
                <c:pt idx="87642">
                  <c:v>2.6117647058823525</c:v>
                </c:pt>
                <c:pt idx="87643">
                  <c:v>2.6117647058823525</c:v>
                </c:pt>
                <c:pt idx="87644">
                  <c:v>2.6117647058823525</c:v>
                </c:pt>
                <c:pt idx="87645">
                  <c:v>2.6117647058823525</c:v>
                </c:pt>
                <c:pt idx="87646">
                  <c:v>2.6117647058823525</c:v>
                </c:pt>
                <c:pt idx="87647">
                  <c:v>2.6117647058823525</c:v>
                </c:pt>
                <c:pt idx="87648">
                  <c:v>2.6117647058823525</c:v>
                </c:pt>
                <c:pt idx="87649">
                  <c:v>2.6117647058823525</c:v>
                </c:pt>
                <c:pt idx="87650">
                  <c:v>2.6117647058823525</c:v>
                </c:pt>
                <c:pt idx="87651">
                  <c:v>2.6117647058823525</c:v>
                </c:pt>
                <c:pt idx="87652">
                  <c:v>2.6117647058823525</c:v>
                </c:pt>
                <c:pt idx="87653">
                  <c:v>2.6117647058823525</c:v>
                </c:pt>
                <c:pt idx="87654">
                  <c:v>2.6117647058823525</c:v>
                </c:pt>
                <c:pt idx="87655">
                  <c:v>2.6117647058823525</c:v>
                </c:pt>
                <c:pt idx="87656">
                  <c:v>2.6117647058823525</c:v>
                </c:pt>
                <c:pt idx="87657">
                  <c:v>2.6117647058823525</c:v>
                </c:pt>
                <c:pt idx="87658">
                  <c:v>2.6117647058823525</c:v>
                </c:pt>
                <c:pt idx="87659">
                  <c:v>2.6117647058823525</c:v>
                </c:pt>
                <c:pt idx="87660">
                  <c:v>2.6117647058823525</c:v>
                </c:pt>
                <c:pt idx="87661">
                  <c:v>2.6117647058823525</c:v>
                </c:pt>
                <c:pt idx="87662">
                  <c:v>2.6117647058823525</c:v>
                </c:pt>
                <c:pt idx="87663">
                  <c:v>2.6117647058823525</c:v>
                </c:pt>
                <c:pt idx="87664">
                  <c:v>2.6117647058823525</c:v>
                </c:pt>
                <c:pt idx="87665">
                  <c:v>2.6117647058823525</c:v>
                </c:pt>
                <c:pt idx="87666">
                  <c:v>2.6117647058823525</c:v>
                </c:pt>
                <c:pt idx="87667">
                  <c:v>2.6117647058823525</c:v>
                </c:pt>
                <c:pt idx="87668">
                  <c:v>2.6117647058823525</c:v>
                </c:pt>
                <c:pt idx="87669">
                  <c:v>2.6117647058823525</c:v>
                </c:pt>
                <c:pt idx="87670">
                  <c:v>2.4643137254901957</c:v>
                </c:pt>
                <c:pt idx="87671">
                  <c:v>2.4643137254901957</c:v>
                </c:pt>
                <c:pt idx="87672">
                  <c:v>2.4643137254901957</c:v>
                </c:pt>
                <c:pt idx="87673">
                  <c:v>2.4643137254901957</c:v>
                </c:pt>
                <c:pt idx="87674">
                  <c:v>2.4643137254901957</c:v>
                </c:pt>
                <c:pt idx="87675">
                  <c:v>2.4643137254901957</c:v>
                </c:pt>
                <c:pt idx="87676">
                  <c:v>2.4643137254901957</c:v>
                </c:pt>
                <c:pt idx="87677">
                  <c:v>2.4643137254901957</c:v>
                </c:pt>
                <c:pt idx="87678">
                  <c:v>2.4643137254901957</c:v>
                </c:pt>
                <c:pt idx="87679">
                  <c:v>2.4643137254901957</c:v>
                </c:pt>
                <c:pt idx="87680">
                  <c:v>2.4643137254901957</c:v>
                </c:pt>
                <c:pt idx="87681">
                  <c:v>2.4643137254901957</c:v>
                </c:pt>
                <c:pt idx="87682">
                  <c:v>2.4643137254901957</c:v>
                </c:pt>
                <c:pt idx="87683">
                  <c:v>2.4643137254901957</c:v>
                </c:pt>
                <c:pt idx="87684">
                  <c:v>2.4643137254901957</c:v>
                </c:pt>
                <c:pt idx="87685">
                  <c:v>2.4643137254901957</c:v>
                </c:pt>
                <c:pt idx="87686">
                  <c:v>2.4643137254901957</c:v>
                </c:pt>
                <c:pt idx="87687">
                  <c:v>2.4643137254901957</c:v>
                </c:pt>
                <c:pt idx="87688">
                  <c:v>2.4643137254901957</c:v>
                </c:pt>
                <c:pt idx="87689">
                  <c:v>2.4643137254901957</c:v>
                </c:pt>
                <c:pt idx="87690">
                  <c:v>2.4643137254901957</c:v>
                </c:pt>
                <c:pt idx="87691">
                  <c:v>2.4643137254901957</c:v>
                </c:pt>
                <c:pt idx="87692">
                  <c:v>2.4643137254901957</c:v>
                </c:pt>
                <c:pt idx="87693">
                  <c:v>2.4643137254901957</c:v>
                </c:pt>
                <c:pt idx="87694">
                  <c:v>2.4643137254901957</c:v>
                </c:pt>
                <c:pt idx="87695">
                  <c:v>2.4643137254901957</c:v>
                </c:pt>
                <c:pt idx="87696">
                  <c:v>2.4643137254901957</c:v>
                </c:pt>
                <c:pt idx="87697">
                  <c:v>2.4643137254901957</c:v>
                </c:pt>
                <c:pt idx="87698">
                  <c:v>2.4643137254901957</c:v>
                </c:pt>
                <c:pt idx="87699">
                  <c:v>2.4643137254901957</c:v>
                </c:pt>
                <c:pt idx="87700">
                  <c:v>2.4643137254901957</c:v>
                </c:pt>
                <c:pt idx="87701">
                  <c:v>2.4643137254901957</c:v>
                </c:pt>
                <c:pt idx="87702">
                  <c:v>2.4643137254901957</c:v>
                </c:pt>
                <c:pt idx="87703">
                  <c:v>2.4643137254901957</c:v>
                </c:pt>
                <c:pt idx="87704">
                  <c:v>2.4643137254901957</c:v>
                </c:pt>
                <c:pt idx="87705">
                  <c:v>2.4643137254901957</c:v>
                </c:pt>
                <c:pt idx="87706">
                  <c:v>2.4643137254901957</c:v>
                </c:pt>
                <c:pt idx="87707">
                  <c:v>2.4643137254901957</c:v>
                </c:pt>
                <c:pt idx="87708">
                  <c:v>2.4643137254901957</c:v>
                </c:pt>
                <c:pt idx="87709">
                  <c:v>2.4643137254901957</c:v>
                </c:pt>
                <c:pt idx="87710">
                  <c:v>2.4643137254901957</c:v>
                </c:pt>
                <c:pt idx="87711">
                  <c:v>2.4643137254901957</c:v>
                </c:pt>
                <c:pt idx="87712">
                  <c:v>2.4643137254901957</c:v>
                </c:pt>
                <c:pt idx="87713">
                  <c:v>2.4643137254901957</c:v>
                </c:pt>
                <c:pt idx="87714">
                  <c:v>2.4643137254901957</c:v>
                </c:pt>
                <c:pt idx="87715">
                  <c:v>2.4643137254901957</c:v>
                </c:pt>
                <c:pt idx="87716">
                  <c:v>2.4643137254901957</c:v>
                </c:pt>
                <c:pt idx="87717">
                  <c:v>2.4643137254901957</c:v>
                </c:pt>
                <c:pt idx="87718">
                  <c:v>2.4643137254901957</c:v>
                </c:pt>
                <c:pt idx="87719">
                  <c:v>2.4643137254901957</c:v>
                </c:pt>
                <c:pt idx="87720">
                  <c:v>2.4643137254901957</c:v>
                </c:pt>
                <c:pt idx="87721">
                  <c:v>2.4643137254901957</c:v>
                </c:pt>
                <c:pt idx="87722">
                  <c:v>2.4643137254901957</c:v>
                </c:pt>
                <c:pt idx="87723">
                  <c:v>2.4643137254901957</c:v>
                </c:pt>
                <c:pt idx="87724">
                  <c:v>2.6117647058823525</c:v>
                </c:pt>
                <c:pt idx="87725">
                  <c:v>2.6117647058823525</c:v>
                </c:pt>
                <c:pt idx="87726">
                  <c:v>2.6117647058823525</c:v>
                </c:pt>
                <c:pt idx="87727">
                  <c:v>2.6117647058823525</c:v>
                </c:pt>
                <c:pt idx="87728">
                  <c:v>2.6117647058823525</c:v>
                </c:pt>
                <c:pt idx="87729">
                  <c:v>2.6117647058823525</c:v>
                </c:pt>
                <c:pt idx="87730">
                  <c:v>2.6117647058823525</c:v>
                </c:pt>
                <c:pt idx="87731">
                  <c:v>2.6117647058823525</c:v>
                </c:pt>
                <c:pt idx="87732">
                  <c:v>2.6117647058823525</c:v>
                </c:pt>
                <c:pt idx="87733">
                  <c:v>2.6117647058823525</c:v>
                </c:pt>
                <c:pt idx="87734">
                  <c:v>2.6117647058823525</c:v>
                </c:pt>
                <c:pt idx="87735">
                  <c:v>2.6117647058823525</c:v>
                </c:pt>
                <c:pt idx="87736">
                  <c:v>2.6117647058823525</c:v>
                </c:pt>
                <c:pt idx="87737">
                  <c:v>2.6117647058823525</c:v>
                </c:pt>
                <c:pt idx="87738">
                  <c:v>2.6117647058823525</c:v>
                </c:pt>
                <c:pt idx="87739">
                  <c:v>2.6117647058823525</c:v>
                </c:pt>
                <c:pt idx="87740">
                  <c:v>2.6117647058823525</c:v>
                </c:pt>
                <c:pt idx="87741">
                  <c:v>2.6117647058823525</c:v>
                </c:pt>
                <c:pt idx="87742">
                  <c:v>2.6117647058823525</c:v>
                </c:pt>
                <c:pt idx="87743">
                  <c:v>2.6117647058823525</c:v>
                </c:pt>
                <c:pt idx="87744">
                  <c:v>2.6117647058823525</c:v>
                </c:pt>
                <c:pt idx="87745">
                  <c:v>2.6117647058823525</c:v>
                </c:pt>
                <c:pt idx="87746">
                  <c:v>2.6117647058823525</c:v>
                </c:pt>
                <c:pt idx="87747">
                  <c:v>2.6117647058823525</c:v>
                </c:pt>
                <c:pt idx="87748">
                  <c:v>2.6117647058823525</c:v>
                </c:pt>
                <c:pt idx="87749">
                  <c:v>2.6117647058823525</c:v>
                </c:pt>
                <c:pt idx="87750">
                  <c:v>2.6117647058823525</c:v>
                </c:pt>
                <c:pt idx="87751">
                  <c:v>2.6117647058823525</c:v>
                </c:pt>
                <c:pt idx="87752">
                  <c:v>2.6117647058823525</c:v>
                </c:pt>
                <c:pt idx="87753">
                  <c:v>2.6117647058823525</c:v>
                </c:pt>
                <c:pt idx="87754">
                  <c:v>2.6117647058823525</c:v>
                </c:pt>
                <c:pt idx="87755">
                  <c:v>2.6117647058823525</c:v>
                </c:pt>
                <c:pt idx="87756">
                  <c:v>2.6117647058823525</c:v>
                </c:pt>
                <c:pt idx="87757">
                  <c:v>2.6117647058823525</c:v>
                </c:pt>
                <c:pt idx="87758">
                  <c:v>2.6117647058823525</c:v>
                </c:pt>
                <c:pt idx="87759">
                  <c:v>2.6117647058823525</c:v>
                </c:pt>
                <c:pt idx="87760">
                  <c:v>2.6117647058823525</c:v>
                </c:pt>
                <c:pt idx="87761">
                  <c:v>2.6117647058823525</c:v>
                </c:pt>
                <c:pt idx="87762">
                  <c:v>2.6117647058823525</c:v>
                </c:pt>
                <c:pt idx="87763">
                  <c:v>2.6117647058823525</c:v>
                </c:pt>
                <c:pt idx="87764">
                  <c:v>2.6117647058823525</c:v>
                </c:pt>
                <c:pt idx="87765">
                  <c:v>2.6117647058823525</c:v>
                </c:pt>
                <c:pt idx="87766">
                  <c:v>2.4643137254901957</c:v>
                </c:pt>
                <c:pt idx="87767">
                  <c:v>2.4643137254901957</c:v>
                </c:pt>
                <c:pt idx="87768">
                  <c:v>2.4643137254901957</c:v>
                </c:pt>
                <c:pt idx="87769">
                  <c:v>2.4643137254901957</c:v>
                </c:pt>
                <c:pt idx="87770">
                  <c:v>2.4643137254901957</c:v>
                </c:pt>
                <c:pt idx="87771">
                  <c:v>2.4643137254901957</c:v>
                </c:pt>
                <c:pt idx="87772">
                  <c:v>2.4643137254901957</c:v>
                </c:pt>
                <c:pt idx="87773">
                  <c:v>2.4643137254901957</c:v>
                </c:pt>
                <c:pt idx="87774">
                  <c:v>2.4643137254901957</c:v>
                </c:pt>
                <c:pt idx="87775">
                  <c:v>2.4643137254901957</c:v>
                </c:pt>
                <c:pt idx="87776">
                  <c:v>2.4643137254901957</c:v>
                </c:pt>
                <c:pt idx="87777">
                  <c:v>2.4643137254901957</c:v>
                </c:pt>
                <c:pt idx="87778">
                  <c:v>2.4643137254901957</c:v>
                </c:pt>
                <c:pt idx="87779">
                  <c:v>2.4643137254901957</c:v>
                </c:pt>
                <c:pt idx="87780">
                  <c:v>2.4643137254901957</c:v>
                </c:pt>
                <c:pt idx="87781">
                  <c:v>2.4643137254901957</c:v>
                </c:pt>
                <c:pt idx="87782">
                  <c:v>2.4643137254901957</c:v>
                </c:pt>
                <c:pt idx="87783">
                  <c:v>2.4643137254901957</c:v>
                </c:pt>
                <c:pt idx="87784">
                  <c:v>2.4643137254901957</c:v>
                </c:pt>
                <c:pt idx="87785">
                  <c:v>2.4643137254901957</c:v>
                </c:pt>
                <c:pt idx="87786">
                  <c:v>2.4643137254901957</c:v>
                </c:pt>
                <c:pt idx="87787">
                  <c:v>2.4643137254901957</c:v>
                </c:pt>
                <c:pt idx="87788">
                  <c:v>2.4643137254901957</c:v>
                </c:pt>
                <c:pt idx="87789">
                  <c:v>2.4643137254901957</c:v>
                </c:pt>
                <c:pt idx="87790">
                  <c:v>2.4643137254901957</c:v>
                </c:pt>
                <c:pt idx="87791">
                  <c:v>2.4643137254901957</c:v>
                </c:pt>
                <c:pt idx="87792">
                  <c:v>2.4643137254901957</c:v>
                </c:pt>
                <c:pt idx="87793">
                  <c:v>2.4643137254901957</c:v>
                </c:pt>
                <c:pt idx="87794">
                  <c:v>2.4643137254901957</c:v>
                </c:pt>
                <c:pt idx="87795">
                  <c:v>2.4643137254901957</c:v>
                </c:pt>
                <c:pt idx="87796">
                  <c:v>2.4643137254901957</c:v>
                </c:pt>
                <c:pt idx="87797">
                  <c:v>2.4643137254901957</c:v>
                </c:pt>
                <c:pt idx="87798">
                  <c:v>2.4643137254901957</c:v>
                </c:pt>
                <c:pt idx="87799">
                  <c:v>2.4643137254901957</c:v>
                </c:pt>
                <c:pt idx="87800">
                  <c:v>2.4643137254901957</c:v>
                </c:pt>
                <c:pt idx="87801">
                  <c:v>2.4643137254901957</c:v>
                </c:pt>
                <c:pt idx="87802">
                  <c:v>2.4643137254901957</c:v>
                </c:pt>
                <c:pt idx="87803">
                  <c:v>2.4643137254901957</c:v>
                </c:pt>
                <c:pt idx="87804">
                  <c:v>2.4643137254901957</c:v>
                </c:pt>
                <c:pt idx="87805">
                  <c:v>2.4643137254901957</c:v>
                </c:pt>
                <c:pt idx="87806">
                  <c:v>2.4643137254901957</c:v>
                </c:pt>
                <c:pt idx="87807">
                  <c:v>2.4643137254901957</c:v>
                </c:pt>
                <c:pt idx="87808">
                  <c:v>2.4643137254901957</c:v>
                </c:pt>
                <c:pt idx="87809">
                  <c:v>2.4643137254901957</c:v>
                </c:pt>
                <c:pt idx="87810">
                  <c:v>2.4643137254901957</c:v>
                </c:pt>
                <c:pt idx="87811">
                  <c:v>2.4643137254901957</c:v>
                </c:pt>
                <c:pt idx="87812">
                  <c:v>2.4643137254901957</c:v>
                </c:pt>
                <c:pt idx="87813">
                  <c:v>2.4643137254901957</c:v>
                </c:pt>
                <c:pt idx="87814">
                  <c:v>2.4643137254901957</c:v>
                </c:pt>
                <c:pt idx="87815">
                  <c:v>2.4643137254901957</c:v>
                </c:pt>
                <c:pt idx="87816">
                  <c:v>2.4643137254901957</c:v>
                </c:pt>
                <c:pt idx="87817">
                  <c:v>2.4643137254901957</c:v>
                </c:pt>
                <c:pt idx="87818">
                  <c:v>2.4643137254901957</c:v>
                </c:pt>
                <c:pt idx="87819">
                  <c:v>2.4643137254901957</c:v>
                </c:pt>
                <c:pt idx="87820">
                  <c:v>2.6117647058823525</c:v>
                </c:pt>
                <c:pt idx="87821">
                  <c:v>2.6117647058823525</c:v>
                </c:pt>
                <c:pt idx="87822">
                  <c:v>2.6117647058823525</c:v>
                </c:pt>
                <c:pt idx="87823">
                  <c:v>2.6117647058823525</c:v>
                </c:pt>
                <c:pt idx="87824">
                  <c:v>2.6117647058823525</c:v>
                </c:pt>
                <c:pt idx="87825">
                  <c:v>2.6117647058823525</c:v>
                </c:pt>
                <c:pt idx="87826">
                  <c:v>2.6117647058823525</c:v>
                </c:pt>
                <c:pt idx="87827">
                  <c:v>2.6117647058823525</c:v>
                </c:pt>
                <c:pt idx="87828">
                  <c:v>2.6117647058823525</c:v>
                </c:pt>
                <c:pt idx="87829">
                  <c:v>2.6117647058823525</c:v>
                </c:pt>
                <c:pt idx="87830">
                  <c:v>2.6117647058823525</c:v>
                </c:pt>
                <c:pt idx="87831">
                  <c:v>2.6117647058823525</c:v>
                </c:pt>
                <c:pt idx="87832">
                  <c:v>2.6117647058823525</c:v>
                </c:pt>
                <c:pt idx="87833">
                  <c:v>2.6117647058823525</c:v>
                </c:pt>
                <c:pt idx="87834">
                  <c:v>2.6117647058823525</c:v>
                </c:pt>
                <c:pt idx="87835">
                  <c:v>2.6117647058823525</c:v>
                </c:pt>
                <c:pt idx="87836">
                  <c:v>2.6117647058823525</c:v>
                </c:pt>
                <c:pt idx="87837">
                  <c:v>2.6117647058823525</c:v>
                </c:pt>
                <c:pt idx="87838">
                  <c:v>2.6117647058823525</c:v>
                </c:pt>
                <c:pt idx="87839">
                  <c:v>2.6117647058823525</c:v>
                </c:pt>
                <c:pt idx="87840">
                  <c:v>2.6117647058823525</c:v>
                </c:pt>
                <c:pt idx="87841">
                  <c:v>2.6117647058823525</c:v>
                </c:pt>
                <c:pt idx="87842">
                  <c:v>2.6117647058823525</c:v>
                </c:pt>
                <c:pt idx="87843">
                  <c:v>2.6117647058823525</c:v>
                </c:pt>
                <c:pt idx="87844">
                  <c:v>2.6117647058823525</c:v>
                </c:pt>
                <c:pt idx="87845">
                  <c:v>2.6117647058823525</c:v>
                </c:pt>
                <c:pt idx="87846">
                  <c:v>2.6117647058823525</c:v>
                </c:pt>
                <c:pt idx="87847">
                  <c:v>2.6117647058823525</c:v>
                </c:pt>
                <c:pt idx="87848">
                  <c:v>2.6117647058823525</c:v>
                </c:pt>
                <c:pt idx="87849">
                  <c:v>2.6117647058823525</c:v>
                </c:pt>
                <c:pt idx="87850">
                  <c:v>2.6117647058823525</c:v>
                </c:pt>
                <c:pt idx="87851">
                  <c:v>2.6117647058823525</c:v>
                </c:pt>
                <c:pt idx="87852">
                  <c:v>2.6117647058823525</c:v>
                </c:pt>
                <c:pt idx="87853">
                  <c:v>2.6117647058823525</c:v>
                </c:pt>
                <c:pt idx="87854">
                  <c:v>2.6117647058823525</c:v>
                </c:pt>
                <c:pt idx="87855">
                  <c:v>2.6117647058823525</c:v>
                </c:pt>
                <c:pt idx="87856">
                  <c:v>2.6117647058823525</c:v>
                </c:pt>
                <c:pt idx="87857">
                  <c:v>2.6117647058823525</c:v>
                </c:pt>
                <c:pt idx="87858">
                  <c:v>2.6117647058823525</c:v>
                </c:pt>
                <c:pt idx="87859">
                  <c:v>2.6117647058823525</c:v>
                </c:pt>
                <c:pt idx="87860">
                  <c:v>2.4643137254901957</c:v>
                </c:pt>
                <c:pt idx="87861">
                  <c:v>2.4643137254901957</c:v>
                </c:pt>
                <c:pt idx="87862">
                  <c:v>2.4643137254901957</c:v>
                </c:pt>
                <c:pt idx="87863">
                  <c:v>2.4643137254901957</c:v>
                </c:pt>
                <c:pt idx="87864">
                  <c:v>2.4643137254901957</c:v>
                </c:pt>
                <c:pt idx="87865">
                  <c:v>2.4643137254901957</c:v>
                </c:pt>
                <c:pt idx="87866">
                  <c:v>2.4643137254901957</c:v>
                </c:pt>
                <c:pt idx="87867">
                  <c:v>2.4643137254901957</c:v>
                </c:pt>
                <c:pt idx="87868">
                  <c:v>2.4643137254901957</c:v>
                </c:pt>
                <c:pt idx="87869">
                  <c:v>2.4643137254901957</c:v>
                </c:pt>
                <c:pt idx="87870">
                  <c:v>2.4643137254901957</c:v>
                </c:pt>
                <c:pt idx="87871">
                  <c:v>2.4643137254901957</c:v>
                </c:pt>
                <c:pt idx="87872">
                  <c:v>2.4643137254901957</c:v>
                </c:pt>
                <c:pt idx="87873">
                  <c:v>2.4643137254901957</c:v>
                </c:pt>
                <c:pt idx="87874">
                  <c:v>2.4643137254901957</c:v>
                </c:pt>
                <c:pt idx="87875">
                  <c:v>2.4643137254901957</c:v>
                </c:pt>
                <c:pt idx="87876">
                  <c:v>2.4643137254901957</c:v>
                </c:pt>
                <c:pt idx="87877">
                  <c:v>2.4643137254901957</c:v>
                </c:pt>
                <c:pt idx="87878">
                  <c:v>2.4643137254901957</c:v>
                </c:pt>
                <c:pt idx="87879">
                  <c:v>2.4643137254901957</c:v>
                </c:pt>
                <c:pt idx="87880">
                  <c:v>2.4643137254901957</c:v>
                </c:pt>
                <c:pt idx="87881">
                  <c:v>2.4643137254901957</c:v>
                </c:pt>
                <c:pt idx="87882">
                  <c:v>2.4643137254901957</c:v>
                </c:pt>
                <c:pt idx="87883">
                  <c:v>2.4643137254901957</c:v>
                </c:pt>
                <c:pt idx="87884">
                  <c:v>2.4643137254901957</c:v>
                </c:pt>
                <c:pt idx="87885">
                  <c:v>2.4643137254901957</c:v>
                </c:pt>
                <c:pt idx="87886">
                  <c:v>2.4643137254901957</c:v>
                </c:pt>
                <c:pt idx="87887">
                  <c:v>2.4643137254901957</c:v>
                </c:pt>
                <c:pt idx="87888">
                  <c:v>2.4643137254901957</c:v>
                </c:pt>
                <c:pt idx="87889">
                  <c:v>2.4643137254901957</c:v>
                </c:pt>
                <c:pt idx="87890">
                  <c:v>2.4643137254901957</c:v>
                </c:pt>
                <c:pt idx="87891">
                  <c:v>2.4643137254901957</c:v>
                </c:pt>
                <c:pt idx="87892">
                  <c:v>2.4643137254901957</c:v>
                </c:pt>
                <c:pt idx="87893">
                  <c:v>2.4643137254901957</c:v>
                </c:pt>
                <c:pt idx="87894">
                  <c:v>2.4643137254901957</c:v>
                </c:pt>
                <c:pt idx="87895">
                  <c:v>2.4643137254901957</c:v>
                </c:pt>
                <c:pt idx="87896">
                  <c:v>2.4643137254901957</c:v>
                </c:pt>
                <c:pt idx="87897">
                  <c:v>2.4643137254901957</c:v>
                </c:pt>
                <c:pt idx="87898">
                  <c:v>2.4643137254901957</c:v>
                </c:pt>
                <c:pt idx="87899">
                  <c:v>2.4643137254901957</c:v>
                </c:pt>
                <c:pt idx="87900">
                  <c:v>2.4643137254901957</c:v>
                </c:pt>
                <c:pt idx="87901">
                  <c:v>2.4643137254901957</c:v>
                </c:pt>
                <c:pt idx="87902">
                  <c:v>2.4643137254901957</c:v>
                </c:pt>
                <c:pt idx="87903">
                  <c:v>2.4643137254901957</c:v>
                </c:pt>
                <c:pt idx="87904">
                  <c:v>2.4643137254901957</c:v>
                </c:pt>
                <c:pt idx="87905">
                  <c:v>2.4643137254901957</c:v>
                </c:pt>
                <c:pt idx="87906">
                  <c:v>2.4643137254901957</c:v>
                </c:pt>
                <c:pt idx="87907">
                  <c:v>2.4643137254901957</c:v>
                </c:pt>
                <c:pt idx="87908">
                  <c:v>2.4643137254901957</c:v>
                </c:pt>
                <c:pt idx="87909">
                  <c:v>2.4643137254901957</c:v>
                </c:pt>
                <c:pt idx="87910">
                  <c:v>2.4643137254901957</c:v>
                </c:pt>
                <c:pt idx="87911">
                  <c:v>2.4643137254901957</c:v>
                </c:pt>
                <c:pt idx="87912">
                  <c:v>2.4643137254901957</c:v>
                </c:pt>
                <c:pt idx="87913">
                  <c:v>2.4643137254901957</c:v>
                </c:pt>
                <c:pt idx="87914">
                  <c:v>2.4643137254901957</c:v>
                </c:pt>
                <c:pt idx="87915">
                  <c:v>2.6117647058823525</c:v>
                </c:pt>
                <c:pt idx="87916">
                  <c:v>2.6117647058823525</c:v>
                </c:pt>
                <c:pt idx="87917">
                  <c:v>2.6117647058823525</c:v>
                </c:pt>
                <c:pt idx="87918">
                  <c:v>2.6117647058823525</c:v>
                </c:pt>
                <c:pt idx="87919">
                  <c:v>2.6117647058823525</c:v>
                </c:pt>
                <c:pt idx="87920">
                  <c:v>2.6117647058823525</c:v>
                </c:pt>
                <c:pt idx="87921">
                  <c:v>2.6117647058823525</c:v>
                </c:pt>
                <c:pt idx="87922">
                  <c:v>2.6117647058823525</c:v>
                </c:pt>
                <c:pt idx="87923">
                  <c:v>2.6117647058823525</c:v>
                </c:pt>
                <c:pt idx="87924">
                  <c:v>2.6117647058823525</c:v>
                </c:pt>
                <c:pt idx="87925">
                  <c:v>2.6117647058823525</c:v>
                </c:pt>
                <c:pt idx="87926">
                  <c:v>2.6117647058823525</c:v>
                </c:pt>
                <c:pt idx="87927">
                  <c:v>2.6117647058823525</c:v>
                </c:pt>
                <c:pt idx="87928">
                  <c:v>2.6117647058823525</c:v>
                </c:pt>
                <c:pt idx="87929">
                  <c:v>2.6117647058823525</c:v>
                </c:pt>
                <c:pt idx="87930">
                  <c:v>2.6117647058823525</c:v>
                </c:pt>
                <c:pt idx="87931">
                  <c:v>2.6117647058823525</c:v>
                </c:pt>
                <c:pt idx="87932">
                  <c:v>2.6117647058823525</c:v>
                </c:pt>
                <c:pt idx="87933">
                  <c:v>2.6117647058823525</c:v>
                </c:pt>
                <c:pt idx="87934">
                  <c:v>2.6117647058823525</c:v>
                </c:pt>
                <c:pt idx="87935">
                  <c:v>2.6117647058823525</c:v>
                </c:pt>
                <c:pt idx="87936">
                  <c:v>2.6117647058823525</c:v>
                </c:pt>
                <c:pt idx="87937">
                  <c:v>2.6117647058823525</c:v>
                </c:pt>
                <c:pt idx="87938">
                  <c:v>2.6117647058823525</c:v>
                </c:pt>
                <c:pt idx="87939">
                  <c:v>2.6117647058823525</c:v>
                </c:pt>
                <c:pt idx="87940">
                  <c:v>2.6117647058823525</c:v>
                </c:pt>
                <c:pt idx="87941">
                  <c:v>2.6117647058823525</c:v>
                </c:pt>
                <c:pt idx="87942">
                  <c:v>2.6117647058823525</c:v>
                </c:pt>
                <c:pt idx="87943">
                  <c:v>2.6117647058823525</c:v>
                </c:pt>
                <c:pt idx="87944">
                  <c:v>2.6117647058823525</c:v>
                </c:pt>
                <c:pt idx="87945">
                  <c:v>2.6117647058823525</c:v>
                </c:pt>
                <c:pt idx="87946">
                  <c:v>2.6117647058823525</c:v>
                </c:pt>
                <c:pt idx="87947">
                  <c:v>2.6117647058823525</c:v>
                </c:pt>
                <c:pt idx="87948">
                  <c:v>2.6117647058823525</c:v>
                </c:pt>
                <c:pt idx="87949">
                  <c:v>2.6117647058823525</c:v>
                </c:pt>
                <c:pt idx="87950">
                  <c:v>2.6117647058823525</c:v>
                </c:pt>
                <c:pt idx="87951">
                  <c:v>2.6117647058823525</c:v>
                </c:pt>
                <c:pt idx="87952">
                  <c:v>2.6117647058823525</c:v>
                </c:pt>
                <c:pt idx="87953">
                  <c:v>2.6117647058823525</c:v>
                </c:pt>
                <c:pt idx="87954">
                  <c:v>2.6117647058823525</c:v>
                </c:pt>
                <c:pt idx="87955">
                  <c:v>2.4643137254901957</c:v>
                </c:pt>
                <c:pt idx="87956">
                  <c:v>2.4643137254901957</c:v>
                </c:pt>
                <c:pt idx="87957">
                  <c:v>2.4643137254901957</c:v>
                </c:pt>
                <c:pt idx="87958">
                  <c:v>2.4643137254901957</c:v>
                </c:pt>
                <c:pt idx="87959">
                  <c:v>2.4643137254901957</c:v>
                </c:pt>
                <c:pt idx="87960">
                  <c:v>2.4643137254901957</c:v>
                </c:pt>
                <c:pt idx="87961">
                  <c:v>2.4643137254901957</c:v>
                </c:pt>
                <c:pt idx="87962">
                  <c:v>2.4643137254901957</c:v>
                </c:pt>
                <c:pt idx="87963">
                  <c:v>2.4643137254901957</c:v>
                </c:pt>
                <c:pt idx="87964">
                  <c:v>2.4643137254901957</c:v>
                </c:pt>
                <c:pt idx="87965">
                  <c:v>2.4643137254901957</c:v>
                </c:pt>
                <c:pt idx="87966">
                  <c:v>2.4643137254901957</c:v>
                </c:pt>
                <c:pt idx="87967">
                  <c:v>2.4643137254901957</c:v>
                </c:pt>
                <c:pt idx="87968">
                  <c:v>2.4643137254901957</c:v>
                </c:pt>
                <c:pt idx="87969">
                  <c:v>2.4643137254901957</c:v>
                </c:pt>
                <c:pt idx="87970">
                  <c:v>2.4643137254901957</c:v>
                </c:pt>
                <c:pt idx="87971">
                  <c:v>2.4643137254901957</c:v>
                </c:pt>
                <c:pt idx="87972">
                  <c:v>2.4643137254901957</c:v>
                </c:pt>
                <c:pt idx="87973">
                  <c:v>2.4643137254901957</c:v>
                </c:pt>
                <c:pt idx="87974">
                  <c:v>2.4643137254901957</c:v>
                </c:pt>
                <c:pt idx="87975">
                  <c:v>2.4643137254901957</c:v>
                </c:pt>
                <c:pt idx="87976">
                  <c:v>2.4643137254901957</c:v>
                </c:pt>
                <c:pt idx="87977">
                  <c:v>2.4643137254901957</c:v>
                </c:pt>
                <c:pt idx="87978">
                  <c:v>2.4643137254901957</c:v>
                </c:pt>
                <c:pt idx="87979">
                  <c:v>2.4643137254901957</c:v>
                </c:pt>
                <c:pt idx="87980">
                  <c:v>2.4643137254901957</c:v>
                </c:pt>
                <c:pt idx="87981">
                  <c:v>2.4643137254901957</c:v>
                </c:pt>
                <c:pt idx="87982">
                  <c:v>2.4643137254901957</c:v>
                </c:pt>
                <c:pt idx="87983">
                  <c:v>2.4643137254901957</c:v>
                </c:pt>
                <c:pt idx="87984">
                  <c:v>2.4643137254901957</c:v>
                </c:pt>
                <c:pt idx="87985">
                  <c:v>2.4643137254901957</c:v>
                </c:pt>
                <c:pt idx="87986">
                  <c:v>2.4643137254901957</c:v>
                </c:pt>
                <c:pt idx="87987">
                  <c:v>2.4643137254901957</c:v>
                </c:pt>
                <c:pt idx="87988">
                  <c:v>2.4643137254901957</c:v>
                </c:pt>
                <c:pt idx="87989">
                  <c:v>2.4643137254901957</c:v>
                </c:pt>
                <c:pt idx="87990">
                  <c:v>2.4643137254901957</c:v>
                </c:pt>
                <c:pt idx="87991">
                  <c:v>2.4643137254901957</c:v>
                </c:pt>
                <c:pt idx="87992">
                  <c:v>2.4643137254901957</c:v>
                </c:pt>
                <c:pt idx="87993">
                  <c:v>2.4643137254901957</c:v>
                </c:pt>
                <c:pt idx="87994">
                  <c:v>2.4643137254901957</c:v>
                </c:pt>
                <c:pt idx="87995">
                  <c:v>2.4643137254901957</c:v>
                </c:pt>
                <c:pt idx="87996">
                  <c:v>2.4643137254901957</c:v>
                </c:pt>
                <c:pt idx="87997">
                  <c:v>2.4643137254901957</c:v>
                </c:pt>
                <c:pt idx="87998">
                  <c:v>2.4643137254901957</c:v>
                </c:pt>
                <c:pt idx="87999">
                  <c:v>2.4643137254901957</c:v>
                </c:pt>
                <c:pt idx="88000">
                  <c:v>2.4643137254901957</c:v>
                </c:pt>
                <c:pt idx="88001">
                  <c:v>2.4643137254901957</c:v>
                </c:pt>
                <c:pt idx="88002">
                  <c:v>2.4643137254901957</c:v>
                </c:pt>
                <c:pt idx="88003">
                  <c:v>2.4643137254901957</c:v>
                </c:pt>
                <c:pt idx="88004">
                  <c:v>2.4643137254901957</c:v>
                </c:pt>
                <c:pt idx="88005">
                  <c:v>2.4643137254901957</c:v>
                </c:pt>
                <c:pt idx="88006">
                  <c:v>2.4643137254901957</c:v>
                </c:pt>
                <c:pt idx="88007">
                  <c:v>2.4643137254901957</c:v>
                </c:pt>
                <c:pt idx="88008">
                  <c:v>2.4643137254901957</c:v>
                </c:pt>
                <c:pt idx="88009">
                  <c:v>2.4643137254901957</c:v>
                </c:pt>
                <c:pt idx="88010">
                  <c:v>2.4643137254901957</c:v>
                </c:pt>
                <c:pt idx="88011">
                  <c:v>2.6117647058823525</c:v>
                </c:pt>
                <c:pt idx="88012">
                  <c:v>2.6117647058823525</c:v>
                </c:pt>
                <c:pt idx="88013">
                  <c:v>2.6117647058823525</c:v>
                </c:pt>
                <c:pt idx="88014">
                  <c:v>2.6117647058823525</c:v>
                </c:pt>
                <c:pt idx="88015">
                  <c:v>2.6117647058823525</c:v>
                </c:pt>
                <c:pt idx="88016">
                  <c:v>2.6117647058823525</c:v>
                </c:pt>
                <c:pt idx="88017">
                  <c:v>2.6117647058823525</c:v>
                </c:pt>
                <c:pt idx="88018">
                  <c:v>2.6117647058823525</c:v>
                </c:pt>
                <c:pt idx="88019">
                  <c:v>2.6117647058823525</c:v>
                </c:pt>
                <c:pt idx="88020">
                  <c:v>2.6117647058823525</c:v>
                </c:pt>
                <c:pt idx="88021">
                  <c:v>2.6117647058823525</c:v>
                </c:pt>
                <c:pt idx="88022">
                  <c:v>2.6117647058823525</c:v>
                </c:pt>
                <c:pt idx="88023">
                  <c:v>2.6117647058823525</c:v>
                </c:pt>
                <c:pt idx="88024">
                  <c:v>2.6117647058823525</c:v>
                </c:pt>
                <c:pt idx="88025">
                  <c:v>2.6117647058823525</c:v>
                </c:pt>
                <c:pt idx="88026">
                  <c:v>2.6117647058823525</c:v>
                </c:pt>
                <c:pt idx="88027">
                  <c:v>2.6117647058823525</c:v>
                </c:pt>
                <c:pt idx="88028">
                  <c:v>2.6117647058823525</c:v>
                </c:pt>
                <c:pt idx="88029">
                  <c:v>2.6117647058823525</c:v>
                </c:pt>
                <c:pt idx="88030">
                  <c:v>2.6117647058823525</c:v>
                </c:pt>
                <c:pt idx="88031">
                  <c:v>2.6117647058823525</c:v>
                </c:pt>
                <c:pt idx="88032">
                  <c:v>2.6117647058823525</c:v>
                </c:pt>
                <c:pt idx="88033">
                  <c:v>2.6117647058823525</c:v>
                </c:pt>
                <c:pt idx="88034">
                  <c:v>2.6117647058823525</c:v>
                </c:pt>
                <c:pt idx="88035">
                  <c:v>2.6117647058823525</c:v>
                </c:pt>
                <c:pt idx="88036">
                  <c:v>2.6117647058823525</c:v>
                </c:pt>
                <c:pt idx="88037">
                  <c:v>2.6117647058823525</c:v>
                </c:pt>
                <c:pt idx="88038">
                  <c:v>2.6117647058823525</c:v>
                </c:pt>
                <c:pt idx="88039">
                  <c:v>2.6117647058823525</c:v>
                </c:pt>
                <c:pt idx="88040">
                  <c:v>2.6117647058823525</c:v>
                </c:pt>
                <c:pt idx="88041">
                  <c:v>2.6117647058823525</c:v>
                </c:pt>
                <c:pt idx="88042">
                  <c:v>2.6117647058823525</c:v>
                </c:pt>
                <c:pt idx="88043">
                  <c:v>2.6117647058823525</c:v>
                </c:pt>
                <c:pt idx="88044">
                  <c:v>2.6117647058823525</c:v>
                </c:pt>
                <c:pt idx="88045">
                  <c:v>2.6117647058823525</c:v>
                </c:pt>
                <c:pt idx="88046">
                  <c:v>2.6117647058823525</c:v>
                </c:pt>
                <c:pt idx="88047">
                  <c:v>2.6117647058823525</c:v>
                </c:pt>
                <c:pt idx="88048">
                  <c:v>2.6117647058823525</c:v>
                </c:pt>
                <c:pt idx="88049">
                  <c:v>2.6117647058823525</c:v>
                </c:pt>
                <c:pt idx="88050">
                  <c:v>2.6117647058823525</c:v>
                </c:pt>
                <c:pt idx="88051">
                  <c:v>2.6117647058823525</c:v>
                </c:pt>
                <c:pt idx="88052">
                  <c:v>2.4643137254901957</c:v>
                </c:pt>
                <c:pt idx="88053">
                  <c:v>2.4643137254901957</c:v>
                </c:pt>
                <c:pt idx="88054">
                  <c:v>2.4643137254901957</c:v>
                </c:pt>
                <c:pt idx="88055">
                  <c:v>2.4643137254901957</c:v>
                </c:pt>
                <c:pt idx="88056">
                  <c:v>2.4643137254901957</c:v>
                </c:pt>
                <c:pt idx="88057">
                  <c:v>2.4643137254901957</c:v>
                </c:pt>
                <c:pt idx="88058">
                  <c:v>2.4643137254901957</c:v>
                </c:pt>
                <c:pt idx="88059">
                  <c:v>2.4643137254901957</c:v>
                </c:pt>
                <c:pt idx="88060">
                  <c:v>2.4643137254901957</c:v>
                </c:pt>
                <c:pt idx="88061">
                  <c:v>2.4643137254901957</c:v>
                </c:pt>
                <c:pt idx="88062">
                  <c:v>2.4643137254901957</c:v>
                </c:pt>
                <c:pt idx="88063">
                  <c:v>2.4643137254901957</c:v>
                </c:pt>
                <c:pt idx="88064">
                  <c:v>2.4643137254901957</c:v>
                </c:pt>
                <c:pt idx="88065">
                  <c:v>2.4643137254901957</c:v>
                </c:pt>
                <c:pt idx="88066">
                  <c:v>2.4643137254901957</c:v>
                </c:pt>
                <c:pt idx="88067">
                  <c:v>2.4643137254901957</c:v>
                </c:pt>
                <c:pt idx="88068">
                  <c:v>2.4643137254901957</c:v>
                </c:pt>
                <c:pt idx="88069">
                  <c:v>2.4643137254901957</c:v>
                </c:pt>
                <c:pt idx="88070">
                  <c:v>2.4643137254901957</c:v>
                </c:pt>
                <c:pt idx="88071">
                  <c:v>2.4643137254901957</c:v>
                </c:pt>
                <c:pt idx="88072">
                  <c:v>2.4643137254901957</c:v>
                </c:pt>
                <c:pt idx="88073">
                  <c:v>2.4643137254901957</c:v>
                </c:pt>
                <c:pt idx="88074">
                  <c:v>2.4643137254901957</c:v>
                </c:pt>
                <c:pt idx="88075">
                  <c:v>2.4643137254901957</c:v>
                </c:pt>
                <c:pt idx="88076">
                  <c:v>2.4643137254901957</c:v>
                </c:pt>
                <c:pt idx="88077">
                  <c:v>2.4643137254901957</c:v>
                </c:pt>
                <c:pt idx="88078">
                  <c:v>2.4643137254901957</c:v>
                </c:pt>
                <c:pt idx="88079">
                  <c:v>2.4643137254901957</c:v>
                </c:pt>
                <c:pt idx="88080">
                  <c:v>2.4643137254901957</c:v>
                </c:pt>
                <c:pt idx="88081">
                  <c:v>2.4643137254901957</c:v>
                </c:pt>
                <c:pt idx="88082">
                  <c:v>2.4643137254901957</c:v>
                </c:pt>
                <c:pt idx="88083">
                  <c:v>2.4643137254901957</c:v>
                </c:pt>
                <c:pt idx="88084">
                  <c:v>2.4643137254901957</c:v>
                </c:pt>
                <c:pt idx="88085">
                  <c:v>2.4643137254901957</c:v>
                </c:pt>
                <c:pt idx="88086">
                  <c:v>2.4643137254901957</c:v>
                </c:pt>
                <c:pt idx="88087">
                  <c:v>2.4643137254901957</c:v>
                </c:pt>
                <c:pt idx="88088">
                  <c:v>2.4643137254901957</c:v>
                </c:pt>
                <c:pt idx="88089">
                  <c:v>2.4643137254901957</c:v>
                </c:pt>
                <c:pt idx="88090">
                  <c:v>2.4643137254901957</c:v>
                </c:pt>
                <c:pt idx="88091">
                  <c:v>2.4643137254901957</c:v>
                </c:pt>
                <c:pt idx="88092">
                  <c:v>2.4643137254901957</c:v>
                </c:pt>
                <c:pt idx="88093">
                  <c:v>2.4643137254901957</c:v>
                </c:pt>
                <c:pt idx="88094">
                  <c:v>2.4643137254901957</c:v>
                </c:pt>
                <c:pt idx="88095">
                  <c:v>2.4643137254901957</c:v>
                </c:pt>
                <c:pt idx="88096">
                  <c:v>2.4643137254901957</c:v>
                </c:pt>
                <c:pt idx="88097">
                  <c:v>2.4643137254901957</c:v>
                </c:pt>
                <c:pt idx="88098">
                  <c:v>2.4643137254901957</c:v>
                </c:pt>
                <c:pt idx="88099">
                  <c:v>2.4643137254901957</c:v>
                </c:pt>
                <c:pt idx="88100">
                  <c:v>2.4643137254901957</c:v>
                </c:pt>
                <c:pt idx="88101">
                  <c:v>2.4643137254901957</c:v>
                </c:pt>
                <c:pt idx="88102">
                  <c:v>2.4643137254901957</c:v>
                </c:pt>
                <c:pt idx="88103">
                  <c:v>2.4643137254901957</c:v>
                </c:pt>
                <c:pt idx="88104">
                  <c:v>2.4643137254901957</c:v>
                </c:pt>
                <c:pt idx="88105">
                  <c:v>2.4643137254901957</c:v>
                </c:pt>
                <c:pt idx="88106">
                  <c:v>2.4643137254901957</c:v>
                </c:pt>
                <c:pt idx="88107">
                  <c:v>2.6117647058823525</c:v>
                </c:pt>
                <c:pt idx="88108">
                  <c:v>2.6117647058823525</c:v>
                </c:pt>
                <c:pt idx="88109">
                  <c:v>2.6117647058823525</c:v>
                </c:pt>
                <c:pt idx="88110">
                  <c:v>2.6117647058823525</c:v>
                </c:pt>
                <c:pt idx="88111">
                  <c:v>2.6117647058823525</c:v>
                </c:pt>
                <c:pt idx="88112">
                  <c:v>2.6117647058823525</c:v>
                </c:pt>
                <c:pt idx="88113">
                  <c:v>2.6117647058823525</c:v>
                </c:pt>
                <c:pt idx="88114">
                  <c:v>2.6117647058823525</c:v>
                </c:pt>
                <c:pt idx="88115">
                  <c:v>2.6117647058823525</c:v>
                </c:pt>
                <c:pt idx="88116">
                  <c:v>2.6117647058823525</c:v>
                </c:pt>
                <c:pt idx="88117">
                  <c:v>2.6117647058823525</c:v>
                </c:pt>
                <c:pt idx="88118">
                  <c:v>2.6117647058823525</c:v>
                </c:pt>
                <c:pt idx="88119">
                  <c:v>2.6117647058823525</c:v>
                </c:pt>
                <c:pt idx="88120">
                  <c:v>2.6117647058823525</c:v>
                </c:pt>
                <c:pt idx="88121">
                  <c:v>2.6117647058823525</c:v>
                </c:pt>
                <c:pt idx="88122">
                  <c:v>2.6117647058823525</c:v>
                </c:pt>
                <c:pt idx="88123">
                  <c:v>2.6117647058823525</c:v>
                </c:pt>
                <c:pt idx="88124">
                  <c:v>2.6117647058823525</c:v>
                </c:pt>
                <c:pt idx="88125">
                  <c:v>2.6117647058823525</c:v>
                </c:pt>
                <c:pt idx="88126">
                  <c:v>2.6117647058823525</c:v>
                </c:pt>
                <c:pt idx="88127">
                  <c:v>2.6117647058823525</c:v>
                </c:pt>
                <c:pt idx="88128">
                  <c:v>2.6117647058823525</c:v>
                </c:pt>
                <c:pt idx="88129">
                  <c:v>2.6117647058823525</c:v>
                </c:pt>
                <c:pt idx="88130">
                  <c:v>2.6117647058823525</c:v>
                </c:pt>
                <c:pt idx="88131">
                  <c:v>2.6117647058823525</c:v>
                </c:pt>
                <c:pt idx="88132">
                  <c:v>2.6117647058823525</c:v>
                </c:pt>
                <c:pt idx="88133">
                  <c:v>2.6117647058823525</c:v>
                </c:pt>
                <c:pt idx="88134">
                  <c:v>2.6117647058823525</c:v>
                </c:pt>
                <c:pt idx="88135">
                  <c:v>2.6117647058823525</c:v>
                </c:pt>
                <c:pt idx="88136">
                  <c:v>2.6117647058823525</c:v>
                </c:pt>
                <c:pt idx="88137">
                  <c:v>2.6117647058823525</c:v>
                </c:pt>
                <c:pt idx="88138">
                  <c:v>2.6117647058823525</c:v>
                </c:pt>
                <c:pt idx="88139">
                  <c:v>2.6117647058823525</c:v>
                </c:pt>
                <c:pt idx="88140">
                  <c:v>2.6117647058823525</c:v>
                </c:pt>
                <c:pt idx="88141">
                  <c:v>2.6117647058823525</c:v>
                </c:pt>
                <c:pt idx="88142">
                  <c:v>2.6117647058823525</c:v>
                </c:pt>
                <c:pt idx="88143">
                  <c:v>2.6117647058823525</c:v>
                </c:pt>
                <c:pt idx="88144">
                  <c:v>2.6117647058823525</c:v>
                </c:pt>
                <c:pt idx="88145">
                  <c:v>2.6117647058823525</c:v>
                </c:pt>
                <c:pt idx="88146">
                  <c:v>2.4643137254901957</c:v>
                </c:pt>
                <c:pt idx="88147">
                  <c:v>2.4643137254901957</c:v>
                </c:pt>
                <c:pt idx="88148">
                  <c:v>2.4643137254901957</c:v>
                </c:pt>
                <c:pt idx="88149">
                  <c:v>2.4643137254901957</c:v>
                </c:pt>
                <c:pt idx="88150">
                  <c:v>2.4643137254901957</c:v>
                </c:pt>
                <c:pt idx="88151">
                  <c:v>2.4643137254901957</c:v>
                </c:pt>
                <c:pt idx="88152">
                  <c:v>2.4643137254901957</c:v>
                </c:pt>
                <c:pt idx="88153">
                  <c:v>2.4643137254901957</c:v>
                </c:pt>
                <c:pt idx="88154">
                  <c:v>2.4643137254901957</c:v>
                </c:pt>
                <c:pt idx="88155">
                  <c:v>2.4643137254901957</c:v>
                </c:pt>
                <c:pt idx="88156">
                  <c:v>2.4643137254901957</c:v>
                </c:pt>
                <c:pt idx="88157">
                  <c:v>2.4643137254901957</c:v>
                </c:pt>
                <c:pt idx="88158">
                  <c:v>2.4643137254901957</c:v>
                </c:pt>
                <c:pt idx="88159">
                  <c:v>2.4643137254901957</c:v>
                </c:pt>
                <c:pt idx="88160">
                  <c:v>2.4643137254901957</c:v>
                </c:pt>
                <c:pt idx="88161">
                  <c:v>2.4643137254901957</c:v>
                </c:pt>
                <c:pt idx="88162">
                  <c:v>2.4643137254901957</c:v>
                </c:pt>
                <c:pt idx="88163">
                  <c:v>2.4643137254901957</c:v>
                </c:pt>
                <c:pt idx="88164">
                  <c:v>2.4643137254901957</c:v>
                </c:pt>
                <c:pt idx="88165">
                  <c:v>2.4643137254901957</c:v>
                </c:pt>
                <c:pt idx="88166">
                  <c:v>2.4643137254901957</c:v>
                </c:pt>
                <c:pt idx="88167">
                  <c:v>2.4643137254901957</c:v>
                </c:pt>
                <c:pt idx="88168">
                  <c:v>2.4643137254901957</c:v>
                </c:pt>
                <c:pt idx="88169">
                  <c:v>2.4643137254901957</c:v>
                </c:pt>
                <c:pt idx="88170">
                  <c:v>2.4643137254901957</c:v>
                </c:pt>
                <c:pt idx="88171">
                  <c:v>2.4643137254901957</c:v>
                </c:pt>
                <c:pt idx="88172">
                  <c:v>2.4643137254901957</c:v>
                </c:pt>
                <c:pt idx="88173">
                  <c:v>2.4643137254901957</c:v>
                </c:pt>
                <c:pt idx="88174">
                  <c:v>2.4643137254901957</c:v>
                </c:pt>
                <c:pt idx="88175">
                  <c:v>2.4643137254901957</c:v>
                </c:pt>
                <c:pt idx="88176">
                  <c:v>2.4643137254901957</c:v>
                </c:pt>
                <c:pt idx="88177">
                  <c:v>2.4643137254901957</c:v>
                </c:pt>
                <c:pt idx="88178">
                  <c:v>2.4643137254901957</c:v>
                </c:pt>
                <c:pt idx="88179">
                  <c:v>2.4643137254901957</c:v>
                </c:pt>
                <c:pt idx="88180">
                  <c:v>2.4643137254901957</c:v>
                </c:pt>
                <c:pt idx="88181">
                  <c:v>2.4643137254901957</c:v>
                </c:pt>
                <c:pt idx="88182">
                  <c:v>2.4643137254901957</c:v>
                </c:pt>
                <c:pt idx="88183">
                  <c:v>2.4643137254901957</c:v>
                </c:pt>
                <c:pt idx="88184">
                  <c:v>2.4643137254901957</c:v>
                </c:pt>
                <c:pt idx="88185">
                  <c:v>2.4643137254901957</c:v>
                </c:pt>
                <c:pt idx="88186">
                  <c:v>2.4643137254901957</c:v>
                </c:pt>
                <c:pt idx="88187">
                  <c:v>2.4643137254901957</c:v>
                </c:pt>
                <c:pt idx="88188">
                  <c:v>2.4643137254901957</c:v>
                </c:pt>
                <c:pt idx="88189">
                  <c:v>2.4643137254901957</c:v>
                </c:pt>
                <c:pt idx="88190">
                  <c:v>2.4643137254901957</c:v>
                </c:pt>
                <c:pt idx="88191">
                  <c:v>2.4643137254901957</c:v>
                </c:pt>
                <c:pt idx="88192">
                  <c:v>2.4643137254901957</c:v>
                </c:pt>
                <c:pt idx="88193">
                  <c:v>2.4643137254901957</c:v>
                </c:pt>
                <c:pt idx="88194">
                  <c:v>2.4643137254901957</c:v>
                </c:pt>
                <c:pt idx="88195">
                  <c:v>2.4643137254901957</c:v>
                </c:pt>
                <c:pt idx="88196">
                  <c:v>2.4643137254901957</c:v>
                </c:pt>
                <c:pt idx="88197">
                  <c:v>2.4643137254901957</c:v>
                </c:pt>
                <c:pt idx="88198">
                  <c:v>2.4643137254901957</c:v>
                </c:pt>
                <c:pt idx="88199">
                  <c:v>2.4643137254901957</c:v>
                </c:pt>
                <c:pt idx="88200">
                  <c:v>2.4643137254901957</c:v>
                </c:pt>
                <c:pt idx="88201">
                  <c:v>2.4643137254901957</c:v>
                </c:pt>
                <c:pt idx="88202">
                  <c:v>2.4643137254901957</c:v>
                </c:pt>
                <c:pt idx="88203">
                  <c:v>2.4643137254901957</c:v>
                </c:pt>
                <c:pt idx="88204">
                  <c:v>2.6117647058823525</c:v>
                </c:pt>
                <c:pt idx="88205">
                  <c:v>2.6117647058823525</c:v>
                </c:pt>
                <c:pt idx="88206">
                  <c:v>2.6117647058823525</c:v>
                </c:pt>
                <c:pt idx="88207">
                  <c:v>2.6117647058823525</c:v>
                </c:pt>
                <c:pt idx="88208">
                  <c:v>2.6117647058823525</c:v>
                </c:pt>
                <c:pt idx="88209">
                  <c:v>2.6117647058823525</c:v>
                </c:pt>
                <c:pt idx="88210">
                  <c:v>2.6117647058823525</c:v>
                </c:pt>
                <c:pt idx="88211">
                  <c:v>2.6117647058823525</c:v>
                </c:pt>
                <c:pt idx="88212">
                  <c:v>2.6117647058823525</c:v>
                </c:pt>
                <c:pt idx="88213">
                  <c:v>2.6117647058823525</c:v>
                </c:pt>
                <c:pt idx="88214">
                  <c:v>2.6117647058823525</c:v>
                </c:pt>
                <c:pt idx="88215">
                  <c:v>2.6117647058823525</c:v>
                </c:pt>
                <c:pt idx="88216">
                  <c:v>2.6117647058823525</c:v>
                </c:pt>
                <c:pt idx="88217">
                  <c:v>2.6117647058823525</c:v>
                </c:pt>
                <c:pt idx="88218">
                  <c:v>2.6117647058823525</c:v>
                </c:pt>
                <c:pt idx="88219">
                  <c:v>2.6117647058823525</c:v>
                </c:pt>
                <c:pt idx="88220">
                  <c:v>2.6117647058823525</c:v>
                </c:pt>
                <c:pt idx="88221">
                  <c:v>2.6117647058823525</c:v>
                </c:pt>
                <c:pt idx="88222">
                  <c:v>2.6117647058823525</c:v>
                </c:pt>
                <c:pt idx="88223">
                  <c:v>2.6117647058823525</c:v>
                </c:pt>
                <c:pt idx="88224">
                  <c:v>2.6117647058823525</c:v>
                </c:pt>
                <c:pt idx="88225">
                  <c:v>2.6117647058823525</c:v>
                </c:pt>
                <c:pt idx="88226">
                  <c:v>2.6117647058823525</c:v>
                </c:pt>
                <c:pt idx="88227">
                  <c:v>2.6117647058823525</c:v>
                </c:pt>
                <c:pt idx="88228">
                  <c:v>2.6117647058823525</c:v>
                </c:pt>
                <c:pt idx="88229">
                  <c:v>2.6117647058823525</c:v>
                </c:pt>
                <c:pt idx="88230">
                  <c:v>2.6117647058823525</c:v>
                </c:pt>
                <c:pt idx="88231">
                  <c:v>2.6117647058823525</c:v>
                </c:pt>
                <c:pt idx="88232">
                  <c:v>2.6117647058823525</c:v>
                </c:pt>
                <c:pt idx="88233">
                  <c:v>2.6117647058823525</c:v>
                </c:pt>
                <c:pt idx="88234">
                  <c:v>2.6117647058823525</c:v>
                </c:pt>
                <c:pt idx="88235">
                  <c:v>2.6117647058823525</c:v>
                </c:pt>
                <c:pt idx="88236">
                  <c:v>2.6117647058823525</c:v>
                </c:pt>
                <c:pt idx="88237">
                  <c:v>2.6117647058823525</c:v>
                </c:pt>
                <c:pt idx="88238">
                  <c:v>2.6117647058823525</c:v>
                </c:pt>
                <c:pt idx="88239">
                  <c:v>2.6117647058823525</c:v>
                </c:pt>
                <c:pt idx="88240">
                  <c:v>2.4643137254901957</c:v>
                </c:pt>
                <c:pt idx="88241">
                  <c:v>2.4643137254901957</c:v>
                </c:pt>
                <c:pt idx="88242">
                  <c:v>2.4643137254901957</c:v>
                </c:pt>
                <c:pt idx="88243">
                  <c:v>2.4643137254901957</c:v>
                </c:pt>
                <c:pt idx="88244">
                  <c:v>2.4643137254901957</c:v>
                </c:pt>
                <c:pt idx="88245">
                  <c:v>2.4643137254901957</c:v>
                </c:pt>
                <c:pt idx="88246">
                  <c:v>2.4643137254901957</c:v>
                </c:pt>
                <c:pt idx="88247">
                  <c:v>2.4643137254901957</c:v>
                </c:pt>
                <c:pt idx="88248">
                  <c:v>2.4643137254901957</c:v>
                </c:pt>
                <c:pt idx="88249">
                  <c:v>2.4643137254901957</c:v>
                </c:pt>
                <c:pt idx="88250">
                  <c:v>2.4643137254901957</c:v>
                </c:pt>
                <c:pt idx="88251">
                  <c:v>2.4643137254901957</c:v>
                </c:pt>
                <c:pt idx="88252">
                  <c:v>2.4643137254901957</c:v>
                </c:pt>
                <c:pt idx="88253">
                  <c:v>2.4643137254901957</c:v>
                </c:pt>
                <c:pt idx="88254">
                  <c:v>2.4643137254901957</c:v>
                </c:pt>
                <c:pt idx="88255">
                  <c:v>2.4643137254901957</c:v>
                </c:pt>
                <c:pt idx="88256">
                  <c:v>2.4643137254901957</c:v>
                </c:pt>
                <c:pt idx="88257">
                  <c:v>2.4643137254901957</c:v>
                </c:pt>
                <c:pt idx="88258">
                  <c:v>2.4643137254901957</c:v>
                </c:pt>
                <c:pt idx="88259">
                  <c:v>2.4643137254901957</c:v>
                </c:pt>
                <c:pt idx="88260">
                  <c:v>2.4643137254901957</c:v>
                </c:pt>
                <c:pt idx="88261">
                  <c:v>2.4643137254901957</c:v>
                </c:pt>
                <c:pt idx="88262">
                  <c:v>2.4643137254901957</c:v>
                </c:pt>
                <c:pt idx="88263">
                  <c:v>2.4643137254901957</c:v>
                </c:pt>
                <c:pt idx="88264">
                  <c:v>2.4643137254901957</c:v>
                </c:pt>
                <c:pt idx="88265">
                  <c:v>2.4643137254901957</c:v>
                </c:pt>
                <c:pt idx="88266">
                  <c:v>2.4643137254901957</c:v>
                </c:pt>
                <c:pt idx="88267">
                  <c:v>2.4643137254901957</c:v>
                </c:pt>
                <c:pt idx="88268">
                  <c:v>2.4643137254901957</c:v>
                </c:pt>
                <c:pt idx="88269">
                  <c:v>2.4643137254901957</c:v>
                </c:pt>
                <c:pt idx="88270">
                  <c:v>2.4643137254901957</c:v>
                </c:pt>
                <c:pt idx="88271">
                  <c:v>2.4643137254901957</c:v>
                </c:pt>
                <c:pt idx="88272">
                  <c:v>2.4643137254901957</c:v>
                </c:pt>
                <c:pt idx="88273">
                  <c:v>2.4643137254901957</c:v>
                </c:pt>
                <c:pt idx="88274">
                  <c:v>2.4643137254901957</c:v>
                </c:pt>
                <c:pt idx="88275">
                  <c:v>2.4643137254901957</c:v>
                </c:pt>
                <c:pt idx="88276">
                  <c:v>2.4643137254901957</c:v>
                </c:pt>
                <c:pt idx="88277">
                  <c:v>2.4643137254901957</c:v>
                </c:pt>
                <c:pt idx="88278">
                  <c:v>2.4643137254901957</c:v>
                </c:pt>
                <c:pt idx="88279">
                  <c:v>2.4643137254901957</c:v>
                </c:pt>
                <c:pt idx="88280">
                  <c:v>2.4643137254901957</c:v>
                </c:pt>
                <c:pt idx="88281">
                  <c:v>2.4643137254901957</c:v>
                </c:pt>
                <c:pt idx="88282">
                  <c:v>2.4643137254901957</c:v>
                </c:pt>
                <c:pt idx="88283">
                  <c:v>2.4643137254901957</c:v>
                </c:pt>
                <c:pt idx="88284">
                  <c:v>2.4643137254901957</c:v>
                </c:pt>
                <c:pt idx="88285">
                  <c:v>2.4643137254901957</c:v>
                </c:pt>
                <c:pt idx="88286">
                  <c:v>2.4643137254901957</c:v>
                </c:pt>
                <c:pt idx="88287">
                  <c:v>2.4643137254901957</c:v>
                </c:pt>
                <c:pt idx="88288">
                  <c:v>2.4643137254901957</c:v>
                </c:pt>
                <c:pt idx="88289">
                  <c:v>2.4643137254901957</c:v>
                </c:pt>
                <c:pt idx="88290">
                  <c:v>2.4643137254901957</c:v>
                </c:pt>
                <c:pt idx="88291">
                  <c:v>2.4643137254901957</c:v>
                </c:pt>
                <c:pt idx="88292">
                  <c:v>2.4643137254901957</c:v>
                </c:pt>
                <c:pt idx="88293">
                  <c:v>2.4643137254901957</c:v>
                </c:pt>
                <c:pt idx="88294">
                  <c:v>2.4643137254901957</c:v>
                </c:pt>
                <c:pt idx="88295">
                  <c:v>2.4643137254901957</c:v>
                </c:pt>
                <c:pt idx="88296">
                  <c:v>2.4643137254901957</c:v>
                </c:pt>
                <c:pt idx="88297">
                  <c:v>2.6117647058823525</c:v>
                </c:pt>
                <c:pt idx="88298">
                  <c:v>2.6117647058823525</c:v>
                </c:pt>
                <c:pt idx="88299">
                  <c:v>2.6117647058823525</c:v>
                </c:pt>
                <c:pt idx="88300">
                  <c:v>2.6117647058823525</c:v>
                </c:pt>
                <c:pt idx="88301">
                  <c:v>2.6117647058823525</c:v>
                </c:pt>
                <c:pt idx="88302">
                  <c:v>2.6117647058823525</c:v>
                </c:pt>
                <c:pt idx="88303">
                  <c:v>2.6117647058823525</c:v>
                </c:pt>
                <c:pt idx="88304">
                  <c:v>2.6117647058823525</c:v>
                </c:pt>
                <c:pt idx="88305">
                  <c:v>2.6117647058823525</c:v>
                </c:pt>
                <c:pt idx="88306">
                  <c:v>2.6117647058823525</c:v>
                </c:pt>
                <c:pt idx="88307">
                  <c:v>2.6117647058823525</c:v>
                </c:pt>
                <c:pt idx="88308">
                  <c:v>2.6117647058823525</c:v>
                </c:pt>
                <c:pt idx="88309">
                  <c:v>2.6117647058823525</c:v>
                </c:pt>
                <c:pt idx="88310">
                  <c:v>2.6117647058823525</c:v>
                </c:pt>
                <c:pt idx="88311">
                  <c:v>2.6117647058823525</c:v>
                </c:pt>
                <c:pt idx="88312">
                  <c:v>2.6117647058823525</c:v>
                </c:pt>
                <c:pt idx="88313">
                  <c:v>2.6117647058823525</c:v>
                </c:pt>
                <c:pt idx="88314">
                  <c:v>2.6117647058823525</c:v>
                </c:pt>
                <c:pt idx="88315">
                  <c:v>2.6117647058823525</c:v>
                </c:pt>
                <c:pt idx="88316">
                  <c:v>2.6117647058823525</c:v>
                </c:pt>
                <c:pt idx="88317">
                  <c:v>2.6117647058823525</c:v>
                </c:pt>
                <c:pt idx="88318">
                  <c:v>2.6117647058823525</c:v>
                </c:pt>
                <c:pt idx="88319">
                  <c:v>2.6117647058823525</c:v>
                </c:pt>
                <c:pt idx="88320">
                  <c:v>2.6117647058823525</c:v>
                </c:pt>
                <c:pt idx="88321">
                  <c:v>2.6117647058823525</c:v>
                </c:pt>
                <c:pt idx="88322">
                  <c:v>2.6117647058823525</c:v>
                </c:pt>
                <c:pt idx="88323">
                  <c:v>2.6117647058823525</c:v>
                </c:pt>
                <c:pt idx="88324">
                  <c:v>2.6117647058823525</c:v>
                </c:pt>
                <c:pt idx="88325">
                  <c:v>2.6117647058823525</c:v>
                </c:pt>
                <c:pt idx="88326">
                  <c:v>2.6117647058823525</c:v>
                </c:pt>
                <c:pt idx="88327">
                  <c:v>2.6117647058823525</c:v>
                </c:pt>
                <c:pt idx="88328">
                  <c:v>2.6117647058823525</c:v>
                </c:pt>
                <c:pt idx="88329">
                  <c:v>2.6117647058823525</c:v>
                </c:pt>
                <c:pt idx="88330">
                  <c:v>2.6117647058823525</c:v>
                </c:pt>
                <c:pt idx="88331">
                  <c:v>2.6117647058823525</c:v>
                </c:pt>
                <c:pt idx="88332">
                  <c:v>2.6117647058823525</c:v>
                </c:pt>
                <c:pt idx="88333">
                  <c:v>2.6117647058823525</c:v>
                </c:pt>
                <c:pt idx="88334">
                  <c:v>2.6117647058823525</c:v>
                </c:pt>
                <c:pt idx="88335">
                  <c:v>2.6117647058823525</c:v>
                </c:pt>
                <c:pt idx="88336">
                  <c:v>2.6117647058823525</c:v>
                </c:pt>
                <c:pt idx="88337">
                  <c:v>2.6117647058823525</c:v>
                </c:pt>
                <c:pt idx="88338">
                  <c:v>2.4643137254901957</c:v>
                </c:pt>
                <c:pt idx="88339">
                  <c:v>2.4643137254901957</c:v>
                </c:pt>
                <c:pt idx="88340">
                  <c:v>2.4643137254901957</c:v>
                </c:pt>
                <c:pt idx="88341">
                  <c:v>2.4643137254901957</c:v>
                </c:pt>
                <c:pt idx="88342">
                  <c:v>2.4643137254901957</c:v>
                </c:pt>
                <c:pt idx="88343">
                  <c:v>2.4643137254901957</c:v>
                </c:pt>
                <c:pt idx="88344">
                  <c:v>2.4643137254901957</c:v>
                </c:pt>
                <c:pt idx="88345">
                  <c:v>2.4643137254901957</c:v>
                </c:pt>
                <c:pt idx="88346">
                  <c:v>2.4643137254901957</c:v>
                </c:pt>
                <c:pt idx="88347">
                  <c:v>2.4643137254901957</c:v>
                </c:pt>
                <c:pt idx="88348">
                  <c:v>2.4643137254901957</c:v>
                </c:pt>
                <c:pt idx="88349">
                  <c:v>2.4643137254901957</c:v>
                </c:pt>
                <c:pt idx="88350">
                  <c:v>2.4643137254901957</c:v>
                </c:pt>
                <c:pt idx="88351">
                  <c:v>2.4643137254901957</c:v>
                </c:pt>
                <c:pt idx="88352">
                  <c:v>2.4643137254901957</c:v>
                </c:pt>
                <c:pt idx="88353">
                  <c:v>2.4643137254901957</c:v>
                </c:pt>
                <c:pt idx="88354">
                  <c:v>2.4643137254901957</c:v>
                </c:pt>
                <c:pt idx="88355">
                  <c:v>2.4643137254901957</c:v>
                </c:pt>
                <c:pt idx="88356">
                  <c:v>2.4643137254901957</c:v>
                </c:pt>
                <c:pt idx="88357">
                  <c:v>2.4643137254901957</c:v>
                </c:pt>
                <c:pt idx="88358">
                  <c:v>2.4643137254901957</c:v>
                </c:pt>
                <c:pt idx="88359">
                  <c:v>2.4643137254901957</c:v>
                </c:pt>
                <c:pt idx="88360">
                  <c:v>2.4643137254901957</c:v>
                </c:pt>
                <c:pt idx="88361">
                  <c:v>2.4643137254901957</c:v>
                </c:pt>
                <c:pt idx="88362">
                  <c:v>2.4643137254901957</c:v>
                </c:pt>
                <c:pt idx="88363">
                  <c:v>2.4643137254901957</c:v>
                </c:pt>
                <c:pt idx="88364">
                  <c:v>2.4643137254901957</c:v>
                </c:pt>
                <c:pt idx="88365">
                  <c:v>2.4643137254901957</c:v>
                </c:pt>
                <c:pt idx="88366">
                  <c:v>2.4643137254901957</c:v>
                </c:pt>
                <c:pt idx="88367">
                  <c:v>2.4643137254901957</c:v>
                </c:pt>
                <c:pt idx="88368">
                  <c:v>2.4643137254901957</c:v>
                </c:pt>
                <c:pt idx="88369">
                  <c:v>2.4643137254901957</c:v>
                </c:pt>
                <c:pt idx="88370">
                  <c:v>2.4643137254901957</c:v>
                </c:pt>
                <c:pt idx="88371">
                  <c:v>2.4643137254901957</c:v>
                </c:pt>
                <c:pt idx="88372">
                  <c:v>2.4643137254901957</c:v>
                </c:pt>
                <c:pt idx="88373">
                  <c:v>2.4643137254901957</c:v>
                </c:pt>
                <c:pt idx="88374">
                  <c:v>2.4643137254901957</c:v>
                </c:pt>
                <c:pt idx="88375">
                  <c:v>2.4643137254901957</c:v>
                </c:pt>
                <c:pt idx="88376">
                  <c:v>2.4643137254901957</c:v>
                </c:pt>
                <c:pt idx="88377">
                  <c:v>2.4643137254901957</c:v>
                </c:pt>
                <c:pt idx="88378">
                  <c:v>2.4643137254901957</c:v>
                </c:pt>
                <c:pt idx="88379">
                  <c:v>2.4643137254901957</c:v>
                </c:pt>
                <c:pt idx="88380">
                  <c:v>2.4643137254901957</c:v>
                </c:pt>
                <c:pt idx="88381">
                  <c:v>2.4643137254901957</c:v>
                </c:pt>
                <c:pt idx="88382">
                  <c:v>2.4643137254901957</c:v>
                </c:pt>
                <c:pt idx="88383">
                  <c:v>2.4643137254901957</c:v>
                </c:pt>
                <c:pt idx="88384">
                  <c:v>2.4643137254901957</c:v>
                </c:pt>
                <c:pt idx="88385">
                  <c:v>2.4643137254901957</c:v>
                </c:pt>
                <c:pt idx="88386">
                  <c:v>2.4643137254901957</c:v>
                </c:pt>
                <c:pt idx="88387">
                  <c:v>2.4643137254901957</c:v>
                </c:pt>
                <c:pt idx="88388">
                  <c:v>2.4643137254901957</c:v>
                </c:pt>
                <c:pt idx="88389">
                  <c:v>2.4643137254901957</c:v>
                </c:pt>
                <c:pt idx="88390">
                  <c:v>2.4643137254901957</c:v>
                </c:pt>
                <c:pt idx="88391">
                  <c:v>2.4643137254901957</c:v>
                </c:pt>
                <c:pt idx="88392">
                  <c:v>2.6117647058823525</c:v>
                </c:pt>
                <c:pt idx="88393">
                  <c:v>2.6117647058823525</c:v>
                </c:pt>
                <c:pt idx="88394">
                  <c:v>2.6117647058823525</c:v>
                </c:pt>
                <c:pt idx="88395">
                  <c:v>2.6117647058823525</c:v>
                </c:pt>
                <c:pt idx="88396">
                  <c:v>2.6117647058823525</c:v>
                </c:pt>
                <c:pt idx="88397">
                  <c:v>2.6117647058823525</c:v>
                </c:pt>
                <c:pt idx="88398">
                  <c:v>2.6117647058823525</c:v>
                </c:pt>
                <c:pt idx="88399">
                  <c:v>2.6117647058823525</c:v>
                </c:pt>
                <c:pt idx="88400">
                  <c:v>2.6117647058823525</c:v>
                </c:pt>
                <c:pt idx="88401">
                  <c:v>2.6117647058823525</c:v>
                </c:pt>
                <c:pt idx="88402">
                  <c:v>2.6117647058823525</c:v>
                </c:pt>
                <c:pt idx="88403">
                  <c:v>2.6117647058823525</c:v>
                </c:pt>
                <c:pt idx="88404">
                  <c:v>2.6117647058823525</c:v>
                </c:pt>
                <c:pt idx="88405">
                  <c:v>2.6117647058823525</c:v>
                </c:pt>
                <c:pt idx="88406">
                  <c:v>2.6117647058823525</c:v>
                </c:pt>
                <c:pt idx="88407">
                  <c:v>2.6117647058823525</c:v>
                </c:pt>
                <c:pt idx="88408">
                  <c:v>2.6117647058823525</c:v>
                </c:pt>
                <c:pt idx="88409">
                  <c:v>2.6117647058823525</c:v>
                </c:pt>
                <c:pt idx="88410">
                  <c:v>2.6117647058823525</c:v>
                </c:pt>
                <c:pt idx="88411">
                  <c:v>2.6117647058823525</c:v>
                </c:pt>
                <c:pt idx="88412">
                  <c:v>2.6117647058823525</c:v>
                </c:pt>
                <c:pt idx="88413">
                  <c:v>2.6117647058823525</c:v>
                </c:pt>
                <c:pt idx="88414">
                  <c:v>2.6117647058823525</c:v>
                </c:pt>
                <c:pt idx="88415">
                  <c:v>2.6117647058823525</c:v>
                </c:pt>
                <c:pt idx="88416">
                  <c:v>2.6117647058823525</c:v>
                </c:pt>
                <c:pt idx="88417">
                  <c:v>2.6117647058823525</c:v>
                </c:pt>
                <c:pt idx="88418">
                  <c:v>2.6117647058823525</c:v>
                </c:pt>
                <c:pt idx="88419">
                  <c:v>2.6117647058823525</c:v>
                </c:pt>
                <c:pt idx="88420">
                  <c:v>2.6117647058823525</c:v>
                </c:pt>
                <c:pt idx="88421">
                  <c:v>2.6117647058823525</c:v>
                </c:pt>
                <c:pt idx="88422">
                  <c:v>2.6117647058823525</c:v>
                </c:pt>
                <c:pt idx="88423">
                  <c:v>2.6117647058823525</c:v>
                </c:pt>
                <c:pt idx="88424">
                  <c:v>2.6117647058823525</c:v>
                </c:pt>
                <c:pt idx="88425">
                  <c:v>2.6117647058823525</c:v>
                </c:pt>
                <c:pt idx="88426">
                  <c:v>2.6117647058823525</c:v>
                </c:pt>
                <c:pt idx="88427">
                  <c:v>2.6117647058823525</c:v>
                </c:pt>
                <c:pt idx="88428">
                  <c:v>2.6117647058823525</c:v>
                </c:pt>
                <c:pt idx="88429">
                  <c:v>2.6117647058823525</c:v>
                </c:pt>
                <c:pt idx="88430">
                  <c:v>2.6117647058823525</c:v>
                </c:pt>
                <c:pt idx="88431">
                  <c:v>2.6117647058823525</c:v>
                </c:pt>
                <c:pt idx="88432">
                  <c:v>2.6117647058823525</c:v>
                </c:pt>
                <c:pt idx="88433">
                  <c:v>2.6117647058823525</c:v>
                </c:pt>
                <c:pt idx="88434">
                  <c:v>2.4643137254901957</c:v>
                </c:pt>
                <c:pt idx="88435">
                  <c:v>2.4643137254901957</c:v>
                </c:pt>
                <c:pt idx="88436">
                  <c:v>2.4643137254901957</c:v>
                </c:pt>
                <c:pt idx="88437">
                  <c:v>2.4643137254901957</c:v>
                </c:pt>
                <c:pt idx="88438">
                  <c:v>2.4643137254901957</c:v>
                </c:pt>
                <c:pt idx="88439">
                  <c:v>2.4643137254901957</c:v>
                </c:pt>
                <c:pt idx="88440">
                  <c:v>2.4643137254901957</c:v>
                </c:pt>
                <c:pt idx="88441">
                  <c:v>2.4643137254901957</c:v>
                </c:pt>
                <c:pt idx="88442">
                  <c:v>2.4643137254901957</c:v>
                </c:pt>
                <c:pt idx="88443">
                  <c:v>2.4643137254901957</c:v>
                </c:pt>
                <c:pt idx="88444">
                  <c:v>2.4643137254901957</c:v>
                </c:pt>
                <c:pt idx="88445">
                  <c:v>2.4643137254901957</c:v>
                </c:pt>
                <c:pt idx="88446">
                  <c:v>2.4643137254901957</c:v>
                </c:pt>
                <c:pt idx="88447">
                  <c:v>2.4643137254901957</c:v>
                </c:pt>
                <c:pt idx="88448">
                  <c:v>2.4643137254901957</c:v>
                </c:pt>
                <c:pt idx="88449">
                  <c:v>2.4643137254901957</c:v>
                </c:pt>
                <c:pt idx="88450">
                  <c:v>2.4643137254901957</c:v>
                </c:pt>
                <c:pt idx="88451">
                  <c:v>2.4643137254901957</c:v>
                </c:pt>
                <c:pt idx="88452">
                  <c:v>2.4643137254901957</c:v>
                </c:pt>
                <c:pt idx="88453">
                  <c:v>2.4643137254901957</c:v>
                </c:pt>
                <c:pt idx="88454">
                  <c:v>2.4643137254901957</c:v>
                </c:pt>
                <c:pt idx="88455">
                  <c:v>2.4643137254901957</c:v>
                </c:pt>
                <c:pt idx="88456">
                  <c:v>2.4643137254901957</c:v>
                </c:pt>
                <c:pt idx="88457">
                  <c:v>2.4643137254901957</c:v>
                </c:pt>
                <c:pt idx="88458">
                  <c:v>2.4643137254901957</c:v>
                </c:pt>
                <c:pt idx="88459">
                  <c:v>2.4643137254901957</c:v>
                </c:pt>
                <c:pt idx="88460">
                  <c:v>2.4643137254901957</c:v>
                </c:pt>
                <c:pt idx="88461">
                  <c:v>2.4643137254901957</c:v>
                </c:pt>
                <c:pt idx="88462">
                  <c:v>2.4643137254901957</c:v>
                </c:pt>
                <c:pt idx="88463">
                  <c:v>2.4643137254901957</c:v>
                </c:pt>
                <c:pt idx="88464">
                  <c:v>2.4643137254901957</c:v>
                </c:pt>
                <c:pt idx="88465">
                  <c:v>2.4643137254901957</c:v>
                </c:pt>
                <c:pt idx="88466">
                  <c:v>2.4643137254901957</c:v>
                </c:pt>
                <c:pt idx="88467">
                  <c:v>2.4643137254901957</c:v>
                </c:pt>
                <c:pt idx="88468">
                  <c:v>2.4643137254901957</c:v>
                </c:pt>
                <c:pt idx="88469">
                  <c:v>2.4643137254901957</c:v>
                </c:pt>
                <c:pt idx="88470">
                  <c:v>2.4643137254901957</c:v>
                </c:pt>
                <c:pt idx="88471">
                  <c:v>2.4643137254901957</c:v>
                </c:pt>
                <c:pt idx="88472">
                  <c:v>2.4643137254901957</c:v>
                </c:pt>
                <c:pt idx="88473">
                  <c:v>2.4643137254901957</c:v>
                </c:pt>
                <c:pt idx="88474">
                  <c:v>2.4643137254901957</c:v>
                </c:pt>
                <c:pt idx="88475">
                  <c:v>2.4643137254901957</c:v>
                </c:pt>
                <c:pt idx="88476">
                  <c:v>2.4643137254901957</c:v>
                </c:pt>
                <c:pt idx="88477">
                  <c:v>2.4643137254901957</c:v>
                </c:pt>
                <c:pt idx="88478">
                  <c:v>2.4643137254901957</c:v>
                </c:pt>
                <c:pt idx="88479">
                  <c:v>2.4643137254901957</c:v>
                </c:pt>
                <c:pt idx="88480">
                  <c:v>2.4643137254901957</c:v>
                </c:pt>
                <c:pt idx="88481">
                  <c:v>2.4643137254901957</c:v>
                </c:pt>
                <c:pt idx="88482">
                  <c:v>2.4643137254901957</c:v>
                </c:pt>
                <c:pt idx="88483">
                  <c:v>2.4643137254901957</c:v>
                </c:pt>
                <c:pt idx="88484">
                  <c:v>2.4643137254901957</c:v>
                </c:pt>
                <c:pt idx="88485">
                  <c:v>2.4643137254901957</c:v>
                </c:pt>
                <c:pt idx="88486">
                  <c:v>2.4643137254901957</c:v>
                </c:pt>
                <c:pt idx="88487">
                  <c:v>2.4643137254901957</c:v>
                </c:pt>
                <c:pt idx="88488">
                  <c:v>2.4643137254901957</c:v>
                </c:pt>
                <c:pt idx="88489">
                  <c:v>2.6117647058823525</c:v>
                </c:pt>
                <c:pt idx="88490">
                  <c:v>2.6117647058823525</c:v>
                </c:pt>
                <c:pt idx="88491">
                  <c:v>2.6117647058823525</c:v>
                </c:pt>
                <c:pt idx="88492">
                  <c:v>2.6117647058823525</c:v>
                </c:pt>
                <c:pt idx="88493">
                  <c:v>2.6117647058823525</c:v>
                </c:pt>
                <c:pt idx="88494">
                  <c:v>2.6117647058823525</c:v>
                </c:pt>
                <c:pt idx="88495">
                  <c:v>2.6117647058823525</c:v>
                </c:pt>
                <c:pt idx="88496">
                  <c:v>2.6117647058823525</c:v>
                </c:pt>
                <c:pt idx="88497">
                  <c:v>2.6117647058823525</c:v>
                </c:pt>
                <c:pt idx="88498">
                  <c:v>2.6117647058823525</c:v>
                </c:pt>
                <c:pt idx="88499">
                  <c:v>2.6117647058823525</c:v>
                </c:pt>
                <c:pt idx="88500">
                  <c:v>2.6117647058823525</c:v>
                </c:pt>
                <c:pt idx="88501">
                  <c:v>2.6117647058823525</c:v>
                </c:pt>
                <c:pt idx="88502">
                  <c:v>2.6117647058823525</c:v>
                </c:pt>
                <c:pt idx="88503">
                  <c:v>2.6117647058823525</c:v>
                </c:pt>
                <c:pt idx="88504">
                  <c:v>2.6117647058823525</c:v>
                </c:pt>
                <c:pt idx="88505">
                  <c:v>2.6117647058823525</c:v>
                </c:pt>
                <c:pt idx="88506">
                  <c:v>2.6117647058823525</c:v>
                </c:pt>
                <c:pt idx="88507">
                  <c:v>2.6117647058823525</c:v>
                </c:pt>
                <c:pt idx="88508">
                  <c:v>2.6117647058823525</c:v>
                </c:pt>
                <c:pt idx="88509">
                  <c:v>2.6117647058823525</c:v>
                </c:pt>
                <c:pt idx="88510">
                  <c:v>2.6117647058823525</c:v>
                </c:pt>
                <c:pt idx="88511">
                  <c:v>2.6117647058823525</c:v>
                </c:pt>
                <c:pt idx="88512">
                  <c:v>2.6117647058823525</c:v>
                </c:pt>
                <c:pt idx="88513">
                  <c:v>2.6117647058823525</c:v>
                </c:pt>
                <c:pt idx="88514">
                  <c:v>2.6117647058823525</c:v>
                </c:pt>
                <c:pt idx="88515">
                  <c:v>2.6117647058823525</c:v>
                </c:pt>
                <c:pt idx="88516">
                  <c:v>2.6117647058823525</c:v>
                </c:pt>
                <c:pt idx="88517">
                  <c:v>2.6117647058823525</c:v>
                </c:pt>
                <c:pt idx="88518">
                  <c:v>2.6117647058823525</c:v>
                </c:pt>
                <c:pt idx="88519">
                  <c:v>2.6117647058823525</c:v>
                </c:pt>
                <c:pt idx="88520">
                  <c:v>2.6117647058823525</c:v>
                </c:pt>
                <c:pt idx="88521">
                  <c:v>2.6117647058823525</c:v>
                </c:pt>
                <c:pt idx="88522">
                  <c:v>2.6117647058823525</c:v>
                </c:pt>
                <c:pt idx="88523">
                  <c:v>2.6117647058823525</c:v>
                </c:pt>
                <c:pt idx="88524">
                  <c:v>2.6117647058823525</c:v>
                </c:pt>
                <c:pt idx="88525">
                  <c:v>2.6117647058823525</c:v>
                </c:pt>
                <c:pt idx="88526">
                  <c:v>2.6117647058823525</c:v>
                </c:pt>
                <c:pt idx="88527">
                  <c:v>2.4643137254901957</c:v>
                </c:pt>
                <c:pt idx="88528">
                  <c:v>2.4643137254901957</c:v>
                </c:pt>
                <c:pt idx="88529">
                  <c:v>2.4643137254901957</c:v>
                </c:pt>
                <c:pt idx="88530">
                  <c:v>2.4643137254901957</c:v>
                </c:pt>
                <c:pt idx="88531">
                  <c:v>2.4643137254901957</c:v>
                </c:pt>
                <c:pt idx="88532">
                  <c:v>2.4643137254901957</c:v>
                </c:pt>
                <c:pt idx="88533">
                  <c:v>2.4643137254901957</c:v>
                </c:pt>
                <c:pt idx="88534">
                  <c:v>2.4643137254901957</c:v>
                </c:pt>
                <c:pt idx="88535">
                  <c:v>2.4643137254901957</c:v>
                </c:pt>
                <c:pt idx="88536">
                  <c:v>2.4643137254901957</c:v>
                </c:pt>
                <c:pt idx="88537">
                  <c:v>2.4643137254901957</c:v>
                </c:pt>
                <c:pt idx="88538">
                  <c:v>2.4643137254901957</c:v>
                </c:pt>
                <c:pt idx="88539">
                  <c:v>2.4643137254901957</c:v>
                </c:pt>
                <c:pt idx="88540">
                  <c:v>2.4643137254901957</c:v>
                </c:pt>
                <c:pt idx="88541">
                  <c:v>2.4643137254901957</c:v>
                </c:pt>
                <c:pt idx="88542">
                  <c:v>2.4643137254901957</c:v>
                </c:pt>
                <c:pt idx="88543">
                  <c:v>2.4643137254901957</c:v>
                </c:pt>
                <c:pt idx="88544">
                  <c:v>2.4643137254901957</c:v>
                </c:pt>
                <c:pt idx="88545">
                  <c:v>2.4643137254901957</c:v>
                </c:pt>
                <c:pt idx="88546">
                  <c:v>2.4643137254901957</c:v>
                </c:pt>
                <c:pt idx="88547">
                  <c:v>2.4643137254901957</c:v>
                </c:pt>
                <c:pt idx="88548">
                  <c:v>2.4643137254901957</c:v>
                </c:pt>
                <c:pt idx="88549">
                  <c:v>2.4643137254901957</c:v>
                </c:pt>
                <c:pt idx="88550">
                  <c:v>2.4643137254901957</c:v>
                </c:pt>
                <c:pt idx="88551">
                  <c:v>2.4643137254901957</c:v>
                </c:pt>
                <c:pt idx="88552">
                  <c:v>2.4643137254901957</c:v>
                </c:pt>
                <c:pt idx="88553">
                  <c:v>2.4643137254901957</c:v>
                </c:pt>
                <c:pt idx="88554">
                  <c:v>2.4643137254901957</c:v>
                </c:pt>
                <c:pt idx="88555">
                  <c:v>2.4643137254901957</c:v>
                </c:pt>
                <c:pt idx="88556">
                  <c:v>2.4643137254901957</c:v>
                </c:pt>
                <c:pt idx="88557">
                  <c:v>2.4643137254901957</c:v>
                </c:pt>
                <c:pt idx="88558">
                  <c:v>2.4643137254901957</c:v>
                </c:pt>
                <c:pt idx="88559">
                  <c:v>2.4643137254901957</c:v>
                </c:pt>
                <c:pt idx="88560">
                  <c:v>2.4643137254901957</c:v>
                </c:pt>
                <c:pt idx="88561">
                  <c:v>2.4643137254901957</c:v>
                </c:pt>
                <c:pt idx="88562">
                  <c:v>2.4643137254901957</c:v>
                </c:pt>
                <c:pt idx="88563">
                  <c:v>2.4643137254901957</c:v>
                </c:pt>
                <c:pt idx="88564">
                  <c:v>2.4643137254901957</c:v>
                </c:pt>
                <c:pt idx="88565">
                  <c:v>2.4643137254901957</c:v>
                </c:pt>
                <c:pt idx="88566">
                  <c:v>2.4643137254901957</c:v>
                </c:pt>
                <c:pt idx="88567">
                  <c:v>2.4643137254901957</c:v>
                </c:pt>
                <c:pt idx="88568">
                  <c:v>2.4643137254901957</c:v>
                </c:pt>
                <c:pt idx="88569">
                  <c:v>2.4643137254901957</c:v>
                </c:pt>
                <c:pt idx="88570">
                  <c:v>2.4643137254901957</c:v>
                </c:pt>
                <c:pt idx="88571">
                  <c:v>2.4643137254901957</c:v>
                </c:pt>
                <c:pt idx="88572">
                  <c:v>2.4643137254901957</c:v>
                </c:pt>
                <c:pt idx="88573">
                  <c:v>2.4643137254901957</c:v>
                </c:pt>
                <c:pt idx="88574">
                  <c:v>2.4643137254901957</c:v>
                </c:pt>
                <c:pt idx="88575">
                  <c:v>2.4643137254901957</c:v>
                </c:pt>
                <c:pt idx="88576">
                  <c:v>2.4643137254901957</c:v>
                </c:pt>
                <c:pt idx="88577">
                  <c:v>2.4643137254901957</c:v>
                </c:pt>
                <c:pt idx="88578">
                  <c:v>2.4643137254901957</c:v>
                </c:pt>
                <c:pt idx="88579">
                  <c:v>2.4643137254901957</c:v>
                </c:pt>
                <c:pt idx="88580">
                  <c:v>2.4643137254901957</c:v>
                </c:pt>
                <c:pt idx="88581">
                  <c:v>2.4643137254901957</c:v>
                </c:pt>
                <c:pt idx="88582">
                  <c:v>2.4643137254901957</c:v>
                </c:pt>
                <c:pt idx="88583">
                  <c:v>2.4643137254901957</c:v>
                </c:pt>
                <c:pt idx="88584">
                  <c:v>2.4643137254901957</c:v>
                </c:pt>
                <c:pt idx="88585">
                  <c:v>2.4643137254901957</c:v>
                </c:pt>
                <c:pt idx="88586">
                  <c:v>2.4643137254901957</c:v>
                </c:pt>
                <c:pt idx="88587">
                  <c:v>2.6117647058823525</c:v>
                </c:pt>
                <c:pt idx="88588">
                  <c:v>2.6117647058823525</c:v>
                </c:pt>
                <c:pt idx="88589">
                  <c:v>2.6117647058823525</c:v>
                </c:pt>
                <c:pt idx="88590">
                  <c:v>2.6117647058823525</c:v>
                </c:pt>
                <c:pt idx="88591">
                  <c:v>2.6117647058823525</c:v>
                </c:pt>
                <c:pt idx="88592">
                  <c:v>2.6117647058823525</c:v>
                </c:pt>
                <c:pt idx="88593">
                  <c:v>2.6117647058823525</c:v>
                </c:pt>
                <c:pt idx="88594">
                  <c:v>2.6117647058823525</c:v>
                </c:pt>
                <c:pt idx="88595">
                  <c:v>2.6117647058823525</c:v>
                </c:pt>
                <c:pt idx="88596">
                  <c:v>2.6117647058823525</c:v>
                </c:pt>
                <c:pt idx="88597">
                  <c:v>2.6117647058823525</c:v>
                </c:pt>
                <c:pt idx="88598">
                  <c:v>2.6117647058823525</c:v>
                </c:pt>
                <c:pt idx="88599">
                  <c:v>2.6117647058823525</c:v>
                </c:pt>
                <c:pt idx="88600">
                  <c:v>2.6117647058823525</c:v>
                </c:pt>
                <c:pt idx="88601">
                  <c:v>2.6117647058823525</c:v>
                </c:pt>
                <c:pt idx="88602">
                  <c:v>2.6117647058823525</c:v>
                </c:pt>
                <c:pt idx="88603">
                  <c:v>2.6117647058823525</c:v>
                </c:pt>
                <c:pt idx="88604">
                  <c:v>2.6117647058823525</c:v>
                </c:pt>
                <c:pt idx="88605">
                  <c:v>2.6117647058823525</c:v>
                </c:pt>
                <c:pt idx="88606">
                  <c:v>2.6117647058823525</c:v>
                </c:pt>
                <c:pt idx="88607">
                  <c:v>2.6117647058823525</c:v>
                </c:pt>
                <c:pt idx="88608">
                  <c:v>2.6117647058823525</c:v>
                </c:pt>
                <c:pt idx="88609">
                  <c:v>2.6117647058823525</c:v>
                </c:pt>
                <c:pt idx="88610">
                  <c:v>2.6117647058823525</c:v>
                </c:pt>
                <c:pt idx="88611">
                  <c:v>2.6117647058823525</c:v>
                </c:pt>
                <c:pt idx="88612">
                  <c:v>2.6117647058823525</c:v>
                </c:pt>
                <c:pt idx="88613">
                  <c:v>2.6117647058823525</c:v>
                </c:pt>
                <c:pt idx="88614">
                  <c:v>2.6117647058823525</c:v>
                </c:pt>
                <c:pt idx="88615">
                  <c:v>2.6117647058823525</c:v>
                </c:pt>
                <c:pt idx="88616">
                  <c:v>2.6117647058823525</c:v>
                </c:pt>
                <c:pt idx="88617">
                  <c:v>2.6117647058823525</c:v>
                </c:pt>
                <c:pt idx="88618">
                  <c:v>2.6117647058823525</c:v>
                </c:pt>
                <c:pt idx="88619">
                  <c:v>2.6117647058823525</c:v>
                </c:pt>
                <c:pt idx="88620">
                  <c:v>2.6117647058823525</c:v>
                </c:pt>
                <c:pt idx="88621">
                  <c:v>2.6117647058823525</c:v>
                </c:pt>
                <c:pt idx="88622">
                  <c:v>2.4643137254901957</c:v>
                </c:pt>
                <c:pt idx="88623">
                  <c:v>2.4643137254901957</c:v>
                </c:pt>
                <c:pt idx="88624">
                  <c:v>2.4643137254901957</c:v>
                </c:pt>
                <c:pt idx="88625">
                  <c:v>2.4643137254901957</c:v>
                </c:pt>
                <c:pt idx="88626">
                  <c:v>2.4643137254901957</c:v>
                </c:pt>
                <c:pt idx="88627">
                  <c:v>2.4643137254901957</c:v>
                </c:pt>
                <c:pt idx="88628">
                  <c:v>2.4643137254901957</c:v>
                </c:pt>
                <c:pt idx="88629">
                  <c:v>2.4643137254901957</c:v>
                </c:pt>
                <c:pt idx="88630">
                  <c:v>2.4643137254901957</c:v>
                </c:pt>
                <c:pt idx="88631">
                  <c:v>2.4643137254901957</c:v>
                </c:pt>
                <c:pt idx="88632">
                  <c:v>2.4643137254901957</c:v>
                </c:pt>
                <c:pt idx="88633">
                  <c:v>2.4643137254901957</c:v>
                </c:pt>
                <c:pt idx="88634">
                  <c:v>2.4643137254901957</c:v>
                </c:pt>
                <c:pt idx="88635">
                  <c:v>2.4643137254901957</c:v>
                </c:pt>
                <c:pt idx="88636">
                  <c:v>2.4643137254901957</c:v>
                </c:pt>
                <c:pt idx="88637">
                  <c:v>2.4643137254901957</c:v>
                </c:pt>
                <c:pt idx="88638">
                  <c:v>2.4643137254901957</c:v>
                </c:pt>
                <c:pt idx="88639">
                  <c:v>2.4643137254901957</c:v>
                </c:pt>
                <c:pt idx="88640">
                  <c:v>2.4643137254901957</c:v>
                </c:pt>
                <c:pt idx="88641">
                  <c:v>2.4643137254901957</c:v>
                </c:pt>
                <c:pt idx="88642">
                  <c:v>2.4643137254901957</c:v>
                </c:pt>
                <c:pt idx="88643">
                  <c:v>2.4643137254901957</c:v>
                </c:pt>
                <c:pt idx="88644">
                  <c:v>2.4643137254901957</c:v>
                </c:pt>
                <c:pt idx="88645">
                  <c:v>2.4643137254901957</c:v>
                </c:pt>
                <c:pt idx="88646">
                  <c:v>2.4643137254901957</c:v>
                </c:pt>
                <c:pt idx="88647">
                  <c:v>2.4643137254901957</c:v>
                </c:pt>
                <c:pt idx="88648">
                  <c:v>2.4643137254901957</c:v>
                </c:pt>
                <c:pt idx="88649">
                  <c:v>2.4643137254901957</c:v>
                </c:pt>
                <c:pt idx="88650">
                  <c:v>2.4643137254901957</c:v>
                </c:pt>
                <c:pt idx="88651">
                  <c:v>2.4643137254901957</c:v>
                </c:pt>
                <c:pt idx="88652">
                  <c:v>2.4643137254901957</c:v>
                </c:pt>
                <c:pt idx="88653">
                  <c:v>2.4643137254901957</c:v>
                </c:pt>
                <c:pt idx="88654">
                  <c:v>2.4643137254901957</c:v>
                </c:pt>
                <c:pt idx="88655">
                  <c:v>2.4643137254901957</c:v>
                </c:pt>
                <c:pt idx="88656">
                  <c:v>2.4643137254901957</c:v>
                </c:pt>
                <c:pt idx="88657">
                  <c:v>2.4643137254901957</c:v>
                </c:pt>
                <c:pt idx="88658">
                  <c:v>2.4643137254901957</c:v>
                </c:pt>
                <c:pt idx="88659">
                  <c:v>2.4643137254901957</c:v>
                </c:pt>
                <c:pt idx="88660">
                  <c:v>2.4643137254901957</c:v>
                </c:pt>
                <c:pt idx="88661">
                  <c:v>2.4643137254901957</c:v>
                </c:pt>
                <c:pt idx="88662">
                  <c:v>2.4643137254901957</c:v>
                </c:pt>
                <c:pt idx="88663">
                  <c:v>2.4643137254901957</c:v>
                </c:pt>
                <c:pt idx="88664">
                  <c:v>2.4643137254901957</c:v>
                </c:pt>
                <c:pt idx="88665">
                  <c:v>2.4643137254901957</c:v>
                </c:pt>
                <c:pt idx="88666">
                  <c:v>2.4643137254901957</c:v>
                </c:pt>
                <c:pt idx="88667">
                  <c:v>2.4643137254901957</c:v>
                </c:pt>
                <c:pt idx="88668">
                  <c:v>2.4643137254901957</c:v>
                </c:pt>
                <c:pt idx="88669">
                  <c:v>2.4643137254901957</c:v>
                </c:pt>
                <c:pt idx="88670">
                  <c:v>2.4643137254901957</c:v>
                </c:pt>
                <c:pt idx="88671">
                  <c:v>2.4643137254901957</c:v>
                </c:pt>
                <c:pt idx="88672">
                  <c:v>2.4643137254901957</c:v>
                </c:pt>
                <c:pt idx="88673">
                  <c:v>2.4643137254901957</c:v>
                </c:pt>
                <c:pt idx="88674">
                  <c:v>2.4643137254901957</c:v>
                </c:pt>
                <c:pt idx="88675">
                  <c:v>2.4643137254901957</c:v>
                </c:pt>
                <c:pt idx="88676">
                  <c:v>2.4643137254901957</c:v>
                </c:pt>
                <c:pt idx="88677">
                  <c:v>2.4643137254901957</c:v>
                </c:pt>
                <c:pt idx="88678">
                  <c:v>2.4643137254901957</c:v>
                </c:pt>
                <c:pt idx="88679">
                  <c:v>2.4643137254901957</c:v>
                </c:pt>
                <c:pt idx="88680">
                  <c:v>2.6117647058823525</c:v>
                </c:pt>
                <c:pt idx="88681">
                  <c:v>2.6117647058823525</c:v>
                </c:pt>
                <c:pt idx="88682">
                  <c:v>2.6117647058823525</c:v>
                </c:pt>
                <c:pt idx="88683">
                  <c:v>2.6117647058823525</c:v>
                </c:pt>
                <c:pt idx="88684">
                  <c:v>2.6117647058823525</c:v>
                </c:pt>
                <c:pt idx="88685">
                  <c:v>2.6117647058823525</c:v>
                </c:pt>
                <c:pt idx="88686">
                  <c:v>2.6117647058823525</c:v>
                </c:pt>
                <c:pt idx="88687">
                  <c:v>2.6117647058823525</c:v>
                </c:pt>
                <c:pt idx="88688">
                  <c:v>2.6117647058823525</c:v>
                </c:pt>
                <c:pt idx="88689">
                  <c:v>2.6117647058823525</c:v>
                </c:pt>
                <c:pt idx="88690">
                  <c:v>2.6117647058823525</c:v>
                </c:pt>
                <c:pt idx="88691">
                  <c:v>2.6117647058823525</c:v>
                </c:pt>
                <c:pt idx="88692">
                  <c:v>2.6117647058823525</c:v>
                </c:pt>
                <c:pt idx="88693">
                  <c:v>2.6117647058823525</c:v>
                </c:pt>
                <c:pt idx="88694">
                  <c:v>2.6117647058823525</c:v>
                </c:pt>
                <c:pt idx="88695">
                  <c:v>2.6117647058823525</c:v>
                </c:pt>
                <c:pt idx="88696">
                  <c:v>2.6117647058823525</c:v>
                </c:pt>
                <c:pt idx="88697">
                  <c:v>2.6117647058823525</c:v>
                </c:pt>
                <c:pt idx="88698">
                  <c:v>2.6117647058823525</c:v>
                </c:pt>
                <c:pt idx="88699">
                  <c:v>2.6117647058823525</c:v>
                </c:pt>
                <c:pt idx="88700">
                  <c:v>2.6117647058823525</c:v>
                </c:pt>
                <c:pt idx="88701">
                  <c:v>2.6117647058823525</c:v>
                </c:pt>
                <c:pt idx="88702">
                  <c:v>2.6117647058823525</c:v>
                </c:pt>
                <c:pt idx="88703">
                  <c:v>2.6117647058823525</c:v>
                </c:pt>
                <c:pt idx="88704">
                  <c:v>2.6117647058823525</c:v>
                </c:pt>
                <c:pt idx="88705">
                  <c:v>2.6117647058823525</c:v>
                </c:pt>
                <c:pt idx="88706">
                  <c:v>2.6117647058823525</c:v>
                </c:pt>
                <c:pt idx="88707">
                  <c:v>2.6117647058823525</c:v>
                </c:pt>
                <c:pt idx="88708">
                  <c:v>2.6117647058823525</c:v>
                </c:pt>
                <c:pt idx="88709">
                  <c:v>2.6117647058823525</c:v>
                </c:pt>
                <c:pt idx="88710">
                  <c:v>2.6117647058823525</c:v>
                </c:pt>
                <c:pt idx="88711">
                  <c:v>2.6117647058823525</c:v>
                </c:pt>
                <c:pt idx="88712">
                  <c:v>2.6117647058823525</c:v>
                </c:pt>
                <c:pt idx="88713">
                  <c:v>2.6117647058823525</c:v>
                </c:pt>
                <c:pt idx="88714">
                  <c:v>2.6117647058823525</c:v>
                </c:pt>
                <c:pt idx="88715">
                  <c:v>2.6117647058823525</c:v>
                </c:pt>
                <c:pt idx="88716">
                  <c:v>2.6117647058823525</c:v>
                </c:pt>
                <c:pt idx="88717">
                  <c:v>2.6117647058823525</c:v>
                </c:pt>
                <c:pt idx="88718">
                  <c:v>2.6117647058823525</c:v>
                </c:pt>
                <c:pt idx="88719">
                  <c:v>2.6117647058823525</c:v>
                </c:pt>
                <c:pt idx="88720">
                  <c:v>2.4643137254901957</c:v>
                </c:pt>
                <c:pt idx="88721">
                  <c:v>2.4643137254901957</c:v>
                </c:pt>
                <c:pt idx="88722">
                  <c:v>2.4643137254901957</c:v>
                </c:pt>
                <c:pt idx="88723">
                  <c:v>2.4643137254901957</c:v>
                </c:pt>
                <c:pt idx="88724">
                  <c:v>2.4643137254901957</c:v>
                </c:pt>
                <c:pt idx="88725">
                  <c:v>2.4643137254901957</c:v>
                </c:pt>
                <c:pt idx="88726">
                  <c:v>2.4643137254901957</c:v>
                </c:pt>
                <c:pt idx="88727">
                  <c:v>2.4643137254901957</c:v>
                </c:pt>
                <c:pt idx="88728">
                  <c:v>2.4643137254901957</c:v>
                </c:pt>
                <c:pt idx="88729">
                  <c:v>2.4643137254901957</c:v>
                </c:pt>
                <c:pt idx="88730">
                  <c:v>2.4643137254901957</c:v>
                </c:pt>
                <c:pt idx="88731">
                  <c:v>2.4643137254901957</c:v>
                </c:pt>
                <c:pt idx="88732">
                  <c:v>2.4643137254901957</c:v>
                </c:pt>
                <c:pt idx="88733">
                  <c:v>2.4643137254901957</c:v>
                </c:pt>
                <c:pt idx="88734">
                  <c:v>2.4643137254901957</c:v>
                </c:pt>
                <c:pt idx="88735">
                  <c:v>2.4643137254901957</c:v>
                </c:pt>
                <c:pt idx="88736">
                  <c:v>2.4643137254901957</c:v>
                </c:pt>
                <c:pt idx="88737">
                  <c:v>2.4643137254901957</c:v>
                </c:pt>
                <c:pt idx="88738">
                  <c:v>2.4643137254901957</c:v>
                </c:pt>
                <c:pt idx="88739">
                  <c:v>2.4643137254901957</c:v>
                </c:pt>
                <c:pt idx="88740">
                  <c:v>2.4643137254901957</c:v>
                </c:pt>
                <c:pt idx="88741">
                  <c:v>2.4643137254901957</c:v>
                </c:pt>
                <c:pt idx="88742">
                  <c:v>2.4643137254901957</c:v>
                </c:pt>
                <c:pt idx="88743">
                  <c:v>2.4643137254901957</c:v>
                </c:pt>
                <c:pt idx="88744">
                  <c:v>2.4643137254901957</c:v>
                </c:pt>
                <c:pt idx="88745">
                  <c:v>2.4643137254901957</c:v>
                </c:pt>
                <c:pt idx="88746">
                  <c:v>2.4643137254901957</c:v>
                </c:pt>
                <c:pt idx="88747">
                  <c:v>2.4643137254901957</c:v>
                </c:pt>
                <c:pt idx="88748">
                  <c:v>2.4643137254901957</c:v>
                </c:pt>
                <c:pt idx="88749">
                  <c:v>2.4643137254901957</c:v>
                </c:pt>
                <c:pt idx="88750">
                  <c:v>2.4643137254901957</c:v>
                </c:pt>
                <c:pt idx="88751">
                  <c:v>2.4643137254901957</c:v>
                </c:pt>
                <c:pt idx="88752">
                  <c:v>2.4643137254901957</c:v>
                </c:pt>
                <c:pt idx="88753">
                  <c:v>2.4643137254901957</c:v>
                </c:pt>
                <c:pt idx="88754">
                  <c:v>2.4643137254901957</c:v>
                </c:pt>
                <c:pt idx="88755">
                  <c:v>2.4643137254901957</c:v>
                </c:pt>
                <c:pt idx="88756">
                  <c:v>2.4643137254901957</c:v>
                </c:pt>
                <c:pt idx="88757">
                  <c:v>2.4643137254901957</c:v>
                </c:pt>
                <c:pt idx="88758">
                  <c:v>2.4643137254901957</c:v>
                </c:pt>
                <c:pt idx="88759">
                  <c:v>2.4643137254901957</c:v>
                </c:pt>
                <c:pt idx="88760">
                  <c:v>2.4643137254901957</c:v>
                </c:pt>
                <c:pt idx="88761">
                  <c:v>2.4643137254901957</c:v>
                </c:pt>
                <c:pt idx="88762">
                  <c:v>2.4643137254901957</c:v>
                </c:pt>
                <c:pt idx="88763">
                  <c:v>2.4643137254901957</c:v>
                </c:pt>
                <c:pt idx="88764">
                  <c:v>2.4643137254901957</c:v>
                </c:pt>
                <c:pt idx="88765">
                  <c:v>2.4643137254901957</c:v>
                </c:pt>
                <c:pt idx="88766">
                  <c:v>2.4643137254901957</c:v>
                </c:pt>
                <c:pt idx="88767">
                  <c:v>2.4643137254901957</c:v>
                </c:pt>
                <c:pt idx="88768">
                  <c:v>2.4643137254901957</c:v>
                </c:pt>
                <c:pt idx="88769">
                  <c:v>2.4643137254901957</c:v>
                </c:pt>
                <c:pt idx="88770">
                  <c:v>2.4643137254901957</c:v>
                </c:pt>
                <c:pt idx="88771">
                  <c:v>2.4643137254901957</c:v>
                </c:pt>
                <c:pt idx="88772">
                  <c:v>2.4643137254901957</c:v>
                </c:pt>
                <c:pt idx="88773">
                  <c:v>2.4643137254901957</c:v>
                </c:pt>
                <c:pt idx="88774">
                  <c:v>2.6117647058823525</c:v>
                </c:pt>
                <c:pt idx="88775">
                  <c:v>2.6117647058823525</c:v>
                </c:pt>
                <c:pt idx="88776">
                  <c:v>2.6117647058823525</c:v>
                </c:pt>
                <c:pt idx="88777">
                  <c:v>2.6117647058823525</c:v>
                </c:pt>
                <c:pt idx="88778">
                  <c:v>2.6117647058823525</c:v>
                </c:pt>
                <c:pt idx="88779">
                  <c:v>2.6117647058823525</c:v>
                </c:pt>
                <c:pt idx="88780">
                  <c:v>2.6117647058823525</c:v>
                </c:pt>
                <c:pt idx="88781">
                  <c:v>2.6117647058823525</c:v>
                </c:pt>
                <c:pt idx="88782">
                  <c:v>2.6117647058823525</c:v>
                </c:pt>
                <c:pt idx="88783">
                  <c:v>2.6117647058823525</c:v>
                </c:pt>
                <c:pt idx="88784">
                  <c:v>2.6117647058823525</c:v>
                </c:pt>
                <c:pt idx="88785">
                  <c:v>2.6117647058823525</c:v>
                </c:pt>
                <c:pt idx="88786">
                  <c:v>2.6117647058823525</c:v>
                </c:pt>
                <c:pt idx="88787">
                  <c:v>2.6117647058823525</c:v>
                </c:pt>
                <c:pt idx="88788">
                  <c:v>2.6117647058823525</c:v>
                </c:pt>
                <c:pt idx="88789">
                  <c:v>2.6117647058823525</c:v>
                </c:pt>
                <c:pt idx="88790">
                  <c:v>2.6117647058823525</c:v>
                </c:pt>
                <c:pt idx="88791">
                  <c:v>2.6117647058823525</c:v>
                </c:pt>
                <c:pt idx="88792">
                  <c:v>2.6117647058823525</c:v>
                </c:pt>
                <c:pt idx="88793">
                  <c:v>2.6117647058823525</c:v>
                </c:pt>
                <c:pt idx="88794">
                  <c:v>2.6117647058823525</c:v>
                </c:pt>
                <c:pt idx="88795">
                  <c:v>2.6117647058823525</c:v>
                </c:pt>
                <c:pt idx="88796">
                  <c:v>2.6117647058823525</c:v>
                </c:pt>
                <c:pt idx="88797">
                  <c:v>2.6117647058823525</c:v>
                </c:pt>
                <c:pt idx="88798">
                  <c:v>2.6117647058823525</c:v>
                </c:pt>
                <c:pt idx="88799">
                  <c:v>2.6117647058823525</c:v>
                </c:pt>
                <c:pt idx="88800">
                  <c:v>2.6117647058823525</c:v>
                </c:pt>
                <c:pt idx="88801">
                  <c:v>2.6117647058823525</c:v>
                </c:pt>
                <c:pt idx="88802">
                  <c:v>2.6117647058823525</c:v>
                </c:pt>
                <c:pt idx="88803">
                  <c:v>2.6117647058823525</c:v>
                </c:pt>
                <c:pt idx="88804">
                  <c:v>2.6117647058823525</c:v>
                </c:pt>
                <c:pt idx="88805">
                  <c:v>2.6117647058823525</c:v>
                </c:pt>
                <c:pt idx="88806">
                  <c:v>2.6117647058823525</c:v>
                </c:pt>
                <c:pt idx="88807">
                  <c:v>2.6117647058823525</c:v>
                </c:pt>
                <c:pt idx="88808">
                  <c:v>2.6117647058823525</c:v>
                </c:pt>
                <c:pt idx="88809">
                  <c:v>2.6117647058823525</c:v>
                </c:pt>
                <c:pt idx="88810">
                  <c:v>2.6117647058823525</c:v>
                </c:pt>
                <c:pt idx="88811">
                  <c:v>2.6117647058823525</c:v>
                </c:pt>
                <c:pt idx="88812">
                  <c:v>2.6117647058823525</c:v>
                </c:pt>
                <c:pt idx="88813">
                  <c:v>2.6117647058823525</c:v>
                </c:pt>
                <c:pt idx="88814">
                  <c:v>2.6117647058823525</c:v>
                </c:pt>
                <c:pt idx="88815">
                  <c:v>2.4643137254901957</c:v>
                </c:pt>
                <c:pt idx="88816">
                  <c:v>2.4643137254901957</c:v>
                </c:pt>
                <c:pt idx="88817">
                  <c:v>2.4643137254901957</c:v>
                </c:pt>
                <c:pt idx="88818">
                  <c:v>2.4643137254901957</c:v>
                </c:pt>
                <c:pt idx="88819">
                  <c:v>2.4643137254901957</c:v>
                </c:pt>
                <c:pt idx="88820">
                  <c:v>2.4643137254901957</c:v>
                </c:pt>
                <c:pt idx="88821">
                  <c:v>2.4643137254901957</c:v>
                </c:pt>
                <c:pt idx="88822">
                  <c:v>2.4643137254901957</c:v>
                </c:pt>
                <c:pt idx="88823">
                  <c:v>2.4643137254901957</c:v>
                </c:pt>
                <c:pt idx="88824">
                  <c:v>2.4643137254901957</c:v>
                </c:pt>
                <c:pt idx="88825">
                  <c:v>2.4643137254901957</c:v>
                </c:pt>
                <c:pt idx="88826">
                  <c:v>2.4643137254901957</c:v>
                </c:pt>
                <c:pt idx="88827">
                  <c:v>2.4643137254901957</c:v>
                </c:pt>
                <c:pt idx="88828">
                  <c:v>2.4643137254901957</c:v>
                </c:pt>
                <c:pt idx="88829">
                  <c:v>2.4643137254901957</c:v>
                </c:pt>
                <c:pt idx="88830">
                  <c:v>2.4643137254901957</c:v>
                </c:pt>
                <c:pt idx="88831">
                  <c:v>2.4643137254901957</c:v>
                </c:pt>
                <c:pt idx="88832">
                  <c:v>2.4643137254901957</c:v>
                </c:pt>
                <c:pt idx="88833">
                  <c:v>2.4643137254901957</c:v>
                </c:pt>
                <c:pt idx="88834">
                  <c:v>2.4643137254901957</c:v>
                </c:pt>
                <c:pt idx="88835">
                  <c:v>2.4643137254901957</c:v>
                </c:pt>
                <c:pt idx="88836">
                  <c:v>2.4643137254901957</c:v>
                </c:pt>
                <c:pt idx="88837">
                  <c:v>2.4643137254901957</c:v>
                </c:pt>
                <c:pt idx="88838">
                  <c:v>2.4643137254901957</c:v>
                </c:pt>
                <c:pt idx="88839">
                  <c:v>2.4643137254901957</c:v>
                </c:pt>
                <c:pt idx="88840">
                  <c:v>2.4643137254901957</c:v>
                </c:pt>
                <c:pt idx="88841">
                  <c:v>2.4643137254901957</c:v>
                </c:pt>
                <c:pt idx="88842">
                  <c:v>2.4643137254901957</c:v>
                </c:pt>
                <c:pt idx="88843">
                  <c:v>2.4643137254901957</c:v>
                </c:pt>
                <c:pt idx="88844">
                  <c:v>2.4643137254901957</c:v>
                </c:pt>
                <c:pt idx="88845">
                  <c:v>2.4643137254901957</c:v>
                </c:pt>
                <c:pt idx="88846">
                  <c:v>2.4643137254901957</c:v>
                </c:pt>
                <c:pt idx="88847">
                  <c:v>2.4643137254901957</c:v>
                </c:pt>
                <c:pt idx="88848">
                  <c:v>2.4643137254901957</c:v>
                </c:pt>
                <c:pt idx="88849">
                  <c:v>2.4643137254901957</c:v>
                </c:pt>
                <c:pt idx="88850">
                  <c:v>2.4643137254901957</c:v>
                </c:pt>
                <c:pt idx="88851">
                  <c:v>2.4643137254901957</c:v>
                </c:pt>
                <c:pt idx="88852">
                  <c:v>2.4643137254901957</c:v>
                </c:pt>
                <c:pt idx="88853">
                  <c:v>2.4643137254901957</c:v>
                </c:pt>
                <c:pt idx="88854">
                  <c:v>2.4643137254901957</c:v>
                </c:pt>
                <c:pt idx="88855">
                  <c:v>2.4643137254901957</c:v>
                </c:pt>
                <c:pt idx="88856">
                  <c:v>2.4643137254901957</c:v>
                </c:pt>
                <c:pt idx="88857">
                  <c:v>2.4643137254901957</c:v>
                </c:pt>
                <c:pt idx="88858">
                  <c:v>2.4643137254901957</c:v>
                </c:pt>
                <c:pt idx="88859">
                  <c:v>2.4643137254901957</c:v>
                </c:pt>
                <c:pt idx="88860">
                  <c:v>2.4643137254901957</c:v>
                </c:pt>
                <c:pt idx="88861">
                  <c:v>2.4643137254901957</c:v>
                </c:pt>
                <c:pt idx="88862">
                  <c:v>2.4643137254901957</c:v>
                </c:pt>
                <c:pt idx="88863">
                  <c:v>2.4643137254901957</c:v>
                </c:pt>
                <c:pt idx="88864">
                  <c:v>2.4643137254901957</c:v>
                </c:pt>
                <c:pt idx="88865">
                  <c:v>2.4643137254901957</c:v>
                </c:pt>
                <c:pt idx="88866">
                  <c:v>2.4643137254901957</c:v>
                </c:pt>
                <c:pt idx="88867">
                  <c:v>2.4643137254901957</c:v>
                </c:pt>
                <c:pt idx="88868">
                  <c:v>2.4643137254901957</c:v>
                </c:pt>
                <c:pt idx="88869">
                  <c:v>2.6117647058823525</c:v>
                </c:pt>
                <c:pt idx="88870">
                  <c:v>2.6117647058823525</c:v>
                </c:pt>
                <c:pt idx="88871">
                  <c:v>2.6117647058823525</c:v>
                </c:pt>
                <c:pt idx="88872">
                  <c:v>2.6117647058823525</c:v>
                </c:pt>
                <c:pt idx="88873">
                  <c:v>2.6117647058823525</c:v>
                </c:pt>
                <c:pt idx="88874">
                  <c:v>2.6117647058823525</c:v>
                </c:pt>
                <c:pt idx="88875">
                  <c:v>2.6117647058823525</c:v>
                </c:pt>
                <c:pt idx="88876">
                  <c:v>2.6117647058823525</c:v>
                </c:pt>
                <c:pt idx="88877">
                  <c:v>2.6117647058823525</c:v>
                </c:pt>
                <c:pt idx="88878">
                  <c:v>2.6117647058823525</c:v>
                </c:pt>
                <c:pt idx="88879">
                  <c:v>2.6117647058823525</c:v>
                </c:pt>
                <c:pt idx="88880">
                  <c:v>2.6117647058823525</c:v>
                </c:pt>
                <c:pt idx="88881">
                  <c:v>2.6117647058823525</c:v>
                </c:pt>
                <c:pt idx="88882">
                  <c:v>2.6117647058823525</c:v>
                </c:pt>
                <c:pt idx="88883">
                  <c:v>2.6117647058823525</c:v>
                </c:pt>
                <c:pt idx="88884">
                  <c:v>2.6117647058823525</c:v>
                </c:pt>
                <c:pt idx="88885">
                  <c:v>2.6117647058823525</c:v>
                </c:pt>
                <c:pt idx="88886">
                  <c:v>2.6117647058823525</c:v>
                </c:pt>
                <c:pt idx="88887">
                  <c:v>2.6117647058823525</c:v>
                </c:pt>
                <c:pt idx="88888">
                  <c:v>2.6117647058823525</c:v>
                </c:pt>
                <c:pt idx="88889">
                  <c:v>2.6117647058823525</c:v>
                </c:pt>
                <c:pt idx="88890">
                  <c:v>2.6117647058823525</c:v>
                </c:pt>
                <c:pt idx="88891">
                  <c:v>2.6117647058823525</c:v>
                </c:pt>
                <c:pt idx="88892">
                  <c:v>2.6117647058823525</c:v>
                </c:pt>
                <c:pt idx="88893">
                  <c:v>2.6117647058823525</c:v>
                </c:pt>
                <c:pt idx="88894">
                  <c:v>2.6117647058823525</c:v>
                </c:pt>
                <c:pt idx="88895">
                  <c:v>2.6117647058823525</c:v>
                </c:pt>
                <c:pt idx="88896">
                  <c:v>2.6117647058823525</c:v>
                </c:pt>
                <c:pt idx="88897">
                  <c:v>2.6117647058823525</c:v>
                </c:pt>
                <c:pt idx="88898">
                  <c:v>2.6117647058823525</c:v>
                </c:pt>
                <c:pt idx="88899">
                  <c:v>2.6117647058823525</c:v>
                </c:pt>
                <c:pt idx="88900">
                  <c:v>2.6117647058823525</c:v>
                </c:pt>
                <c:pt idx="88901">
                  <c:v>2.6117647058823525</c:v>
                </c:pt>
                <c:pt idx="88902">
                  <c:v>2.6117647058823525</c:v>
                </c:pt>
                <c:pt idx="88903">
                  <c:v>2.6117647058823525</c:v>
                </c:pt>
                <c:pt idx="88904">
                  <c:v>2.6117647058823525</c:v>
                </c:pt>
                <c:pt idx="88905">
                  <c:v>2.6117647058823525</c:v>
                </c:pt>
                <c:pt idx="88906">
                  <c:v>2.6117647058823525</c:v>
                </c:pt>
                <c:pt idx="88907">
                  <c:v>2.6117647058823525</c:v>
                </c:pt>
                <c:pt idx="88908">
                  <c:v>2.6117647058823525</c:v>
                </c:pt>
                <c:pt idx="88909">
                  <c:v>2.4643137254901957</c:v>
                </c:pt>
                <c:pt idx="88910">
                  <c:v>2.4643137254901957</c:v>
                </c:pt>
                <c:pt idx="88911">
                  <c:v>2.4643137254901957</c:v>
                </c:pt>
                <c:pt idx="88912">
                  <c:v>2.4643137254901957</c:v>
                </c:pt>
                <c:pt idx="88913">
                  <c:v>2.4643137254901957</c:v>
                </c:pt>
                <c:pt idx="88914">
                  <c:v>2.4643137254901957</c:v>
                </c:pt>
                <c:pt idx="88915">
                  <c:v>2.4643137254901957</c:v>
                </c:pt>
                <c:pt idx="88916">
                  <c:v>2.4643137254901957</c:v>
                </c:pt>
                <c:pt idx="88917">
                  <c:v>2.4643137254901957</c:v>
                </c:pt>
                <c:pt idx="88918">
                  <c:v>2.4643137254901957</c:v>
                </c:pt>
                <c:pt idx="88919">
                  <c:v>2.4643137254901957</c:v>
                </c:pt>
                <c:pt idx="88920">
                  <c:v>2.4643137254901957</c:v>
                </c:pt>
                <c:pt idx="88921">
                  <c:v>2.4643137254901957</c:v>
                </c:pt>
                <c:pt idx="88922">
                  <c:v>2.4643137254901957</c:v>
                </c:pt>
                <c:pt idx="88923">
                  <c:v>2.4643137254901957</c:v>
                </c:pt>
                <c:pt idx="88924">
                  <c:v>2.4643137254901957</c:v>
                </c:pt>
                <c:pt idx="88925">
                  <c:v>2.4643137254901957</c:v>
                </c:pt>
                <c:pt idx="88926">
                  <c:v>2.4643137254901957</c:v>
                </c:pt>
                <c:pt idx="88927">
                  <c:v>2.4643137254901957</c:v>
                </c:pt>
                <c:pt idx="88928">
                  <c:v>2.4643137254901957</c:v>
                </c:pt>
                <c:pt idx="88929">
                  <c:v>2.4643137254901957</c:v>
                </c:pt>
                <c:pt idx="88930">
                  <c:v>2.4643137254901957</c:v>
                </c:pt>
                <c:pt idx="88931">
                  <c:v>2.4643137254901957</c:v>
                </c:pt>
                <c:pt idx="88932">
                  <c:v>2.4643137254901957</c:v>
                </c:pt>
                <c:pt idx="88933">
                  <c:v>2.4643137254901957</c:v>
                </c:pt>
                <c:pt idx="88934">
                  <c:v>2.4643137254901957</c:v>
                </c:pt>
                <c:pt idx="88935">
                  <c:v>2.4643137254901957</c:v>
                </c:pt>
                <c:pt idx="88936">
                  <c:v>2.4643137254901957</c:v>
                </c:pt>
                <c:pt idx="88937">
                  <c:v>2.4643137254901957</c:v>
                </c:pt>
                <c:pt idx="88938">
                  <c:v>2.4643137254901957</c:v>
                </c:pt>
                <c:pt idx="88939">
                  <c:v>2.4643137254901957</c:v>
                </c:pt>
                <c:pt idx="88940">
                  <c:v>2.4643137254901957</c:v>
                </c:pt>
                <c:pt idx="88941">
                  <c:v>2.4643137254901957</c:v>
                </c:pt>
                <c:pt idx="88942">
                  <c:v>2.4643137254901957</c:v>
                </c:pt>
                <c:pt idx="88943">
                  <c:v>2.4643137254901957</c:v>
                </c:pt>
                <c:pt idx="88944">
                  <c:v>2.4643137254901957</c:v>
                </c:pt>
                <c:pt idx="88945">
                  <c:v>2.4643137254901957</c:v>
                </c:pt>
                <c:pt idx="88946">
                  <c:v>2.4643137254901957</c:v>
                </c:pt>
                <c:pt idx="88947">
                  <c:v>2.4643137254901957</c:v>
                </c:pt>
                <c:pt idx="88948">
                  <c:v>2.4643137254901957</c:v>
                </c:pt>
                <c:pt idx="88949">
                  <c:v>2.4643137254901957</c:v>
                </c:pt>
                <c:pt idx="88950">
                  <c:v>2.4643137254901957</c:v>
                </c:pt>
                <c:pt idx="88951">
                  <c:v>2.4643137254901957</c:v>
                </c:pt>
                <c:pt idx="88952">
                  <c:v>2.4643137254901957</c:v>
                </c:pt>
                <c:pt idx="88953">
                  <c:v>2.4643137254901957</c:v>
                </c:pt>
                <c:pt idx="88954">
                  <c:v>2.4643137254901957</c:v>
                </c:pt>
                <c:pt idx="88955">
                  <c:v>2.4643137254901957</c:v>
                </c:pt>
                <c:pt idx="88956">
                  <c:v>2.4643137254901957</c:v>
                </c:pt>
                <c:pt idx="88957">
                  <c:v>2.4643137254901957</c:v>
                </c:pt>
                <c:pt idx="88958">
                  <c:v>2.4643137254901957</c:v>
                </c:pt>
                <c:pt idx="88959">
                  <c:v>2.4643137254901957</c:v>
                </c:pt>
                <c:pt idx="88960">
                  <c:v>2.4643137254901957</c:v>
                </c:pt>
                <c:pt idx="88961">
                  <c:v>2.4643137254901957</c:v>
                </c:pt>
                <c:pt idx="88962">
                  <c:v>2.4643137254901957</c:v>
                </c:pt>
                <c:pt idx="88963">
                  <c:v>2.4643137254901957</c:v>
                </c:pt>
                <c:pt idx="88964">
                  <c:v>2.4643137254901957</c:v>
                </c:pt>
                <c:pt idx="88965">
                  <c:v>2.4643137254901957</c:v>
                </c:pt>
                <c:pt idx="88966">
                  <c:v>2.6117647058823525</c:v>
                </c:pt>
                <c:pt idx="88967">
                  <c:v>2.6117647058823525</c:v>
                </c:pt>
                <c:pt idx="88968">
                  <c:v>2.6117647058823525</c:v>
                </c:pt>
                <c:pt idx="88969">
                  <c:v>2.6117647058823525</c:v>
                </c:pt>
                <c:pt idx="88970">
                  <c:v>2.6117647058823525</c:v>
                </c:pt>
                <c:pt idx="88971">
                  <c:v>2.6117647058823525</c:v>
                </c:pt>
                <c:pt idx="88972">
                  <c:v>2.6117647058823525</c:v>
                </c:pt>
                <c:pt idx="88973">
                  <c:v>2.6117647058823525</c:v>
                </c:pt>
                <c:pt idx="88974">
                  <c:v>2.6117647058823525</c:v>
                </c:pt>
                <c:pt idx="88975">
                  <c:v>2.6117647058823525</c:v>
                </c:pt>
                <c:pt idx="88976">
                  <c:v>2.6117647058823525</c:v>
                </c:pt>
                <c:pt idx="88977">
                  <c:v>2.6117647058823525</c:v>
                </c:pt>
                <c:pt idx="88978">
                  <c:v>2.6117647058823525</c:v>
                </c:pt>
                <c:pt idx="88979">
                  <c:v>2.6117647058823525</c:v>
                </c:pt>
                <c:pt idx="88980">
                  <c:v>2.6117647058823525</c:v>
                </c:pt>
                <c:pt idx="88981">
                  <c:v>2.6117647058823525</c:v>
                </c:pt>
                <c:pt idx="88982">
                  <c:v>2.6117647058823525</c:v>
                </c:pt>
                <c:pt idx="88983">
                  <c:v>2.6117647058823525</c:v>
                </c:pt>
                <c:pt idx="88984">
                  <c:v>2.6117647058823525</c:v>
                </c:pt>
                <c:pt idx="88985">
                  <c:v>2.6117647058823525</c:v>
                </c:pt>
                <c:pt idx="88986">
                  <c:v>2.6117647058823525</c:v>
                </c:pt>
                <c:pt idx="88987">
                  <c:v>2.6117647058823525</c:v>
                </c:pt>
                <c:pt idx="88988">
                  <c:v>2.6117647058823525</c:v>
                </c:pt>
                <c:pt idx="88989">
                  <c:v>2.6117647058823525</c:v>
                </c:pt>
                <c:pt idx="88990">
                  <c:v>2.6117647058823525</c:v>
                </c:pt>
                <c:pt idx="88991">
                  <c:v>2.6117647058823525</c:v>
                </c:pt>
                <c:pt idx="88992">
                  <c:v>2.6117647058823525</c:v>
                </c:pt>
                <c:pt idx="88993">
                  <c:v>2.6117647058823525</c:v>
                </c:pt>
                <c:pt idx="88994">
                  <c:v>2.6117647058823525</c:v>
                </c:pt>
                <c:pt idx="88995">
                  <c:v>2.6117647058823525</c:v>
                </c:pt>
                <c:pt idx="88996">
                  <c:v>2.6117647058823525</c:v>
                </c:pt>
                <c:pt idx="88997">
                  <c:v>2.6117647058823525</c:v>
                </c:pt>
                <c:pt idx="88998">
                  <c:v>2.6117647058823525</c:v>
                </c:pt>
                <c:pt idx="88999">
                  <c:v>2.6117647058823525</c:v>
                </c:pt>
                <c:pt idx="89000">
                  <c:v>2.6117647058823525</c:v>
                </c:pt>
                <c:pt idx="89001">
                  <c:v>2.6117647058823525</c:v>
                </c:pt>
                <c:pt idx="89002">
                  <c:v>2.6117647058823525</c:v>
                </c:pt>
                <c:pt idx="89003">
                  <c:v>2.6117647058823525</c:v>
                </c:pt>
                <c:pt idx="89004">
                  <c:v>2.6117647058823525</c:v>
                </c:pt>
                <c:pt idx="89005">
                  <c:v>2.6117647058823525</c:v>
                </c:pt>
                <c:pt idx="89006">
                  <c:v>2.4643137254901957</c:v>
                </c:pt>
                <c:pt idx="89007">
                  <c:v>2.4643137254901957</c:v>
                </c:pt>
                <c:pt idx="89008">
                  <c:v>2.4643137254901957</c:v>
                </c:pt>
                <c:pt idx="89009">
                  <c:v>2.4643137254901957</c:v>
                </c:pt>
                <c:pt idx="89010">
                  <c:v>2.4643137254901957</c:v>
                </c:pt>
                <c:pt idx="89011">
                  <c:v>2.4643137254901957</c:v>
                </c:pt>
                <c:pt idx="89012">
                  <c:v>2.4643137254901957</c:v>
                </c:pt>
                <c:pt idx="89013">
                  <c:v>2.4643137254901957</c:v>
                </c:pt>
                <c:pt idx="89014">
                  <c:v>2.4643137254901957</c:v>
                </c:pt>
                <c:pt idx="89015">
                  <c:v>2.4643137254901957</c:v>
                </c:pt>
                <c:pt idx="89016">
                  <c:v>2.4643137254901957</c:v>
                </c:pt>
                <c:pt idx="89017">
                  <c:v>2.4643137254901957</c:v>
                </c:pt>
                <c:pt idx="89018">
                  <c:v>2.4643137254901957</c:v>
                </c:pt>
                <c:pt idx="89019">
                  <c:v>2.4643137254901957</c:v>
                </c:pt>
                <c:pt idx="89020">
                  <c:v>2.4643137254901957</c:v>
                </c:pt>
                <c:pt idx="89021">
                  <c:v>2.4643137254901957</c:v>
                </c:pt>
                <c:pt idx="89022">
                  <c:v>2.4643137254901957</c:v>
                </c:pt>
                <c:pt idx="89023">
                  <c:v>2.4643137254901957</c:v>
                </c:pt>
                <c:pt idx="89024">
                  <c:v>2.4643137254901957</c:v>
                </c:pt>
                <c:pt idx="89025">
                  <c:v>2.4643137254901957</c:v>
                </c:pt>
                <c:pt idx="89026">
                  <c:v>2.4643137254901957</c:v>
                </c:pt>
                <c:pt idx="89027">
                  <c:v>2.4643137254901957</c:v>
                </c:pt>
                <c:pt idx="89028">
                  <c:v>2.4643137254901957</c:v>
                </c:pt>
                <c:pt idx="89029">
                  <c:v>2.4643137254901957</c:v>
                </c:pt>
                <c:pt idx="89030">
                  <c:v>2.4643137254901957</c:v>
                </c:pt>
                <c:pt idx="89031">
                  <c:v>2.4643137254901957</c:v>
                </c:pt>
                <c:pt idx="89032">
                  <c:v>2.4643137254901957</c:v>
                </c:pt>
                <c:pt idx="89033">
                  <c:v>2.4643137254901957</c:v>
                </c:pt>
                <c:pt idx="89034">
                  <c:v>2.4643137254901957</c:v>
                </c:pt>
                <c:pt idx="89035">
                  <c:v>2.4643137254901957</c:v>
                </c:pt>
                <c:pt idx="89036">
                  <c:v>2.4643137254901957</c:v>
                </c:pt>
                <c:pt idx="89037">
                  <c:v>2.4643137254901957</c:v>
                </c:pt>
                <c:pt idx="89038">
                  <c:v>2.4643137254901957</c:v>
                </c:pt>
                <c:pt idx="89039">
                  <c:v>2.4643137254901957</c:v>
                </c:pt>
                <c:pt idx="89040">
                  <c:v>2.4643137254901957</c:v>
                </c:pt>
                <c:pt idx="89041">
                  <c:v>2.4643137254901957</c:v>
                </c:pt>
                <c:pt idx="89042">
                  <c:v>2.4643137254901957</c:v>
                </c:pt>
                <c:pt idx="89043">
                  <c:v>2.4643137254901957</c:v>
                </c:pt>
                <c:pt idx="89044">
                  <c:v>2.4643137254901957</c:v>
                </c:pt>
                <c:pt idx="89045">
                  <c:v>2.4643137254901957</c:v>
                </c:pt>
                <c:pt idx="89046">
                  <c:v>2.4643137254901957</c:v>
                </c:pt>
                <c:pt idx="89047">
                  <c:v>2.4643137254901957</c:v>
                </c:pt>
                <c:pt idx="89048">
                  <c:v>2.4643137254901957</c:v>
                </c:pt>
                <c:pt idx="89049">
                  <c:v>2.4643137254901957</c:v>
                </c:pt>
                <c:pt idx="89050">
                  <c:v>2.4643137254901957</c:v>
                </c:pt>
                <c:pt idx="89051">
                  <c:v>2.4643137254901957</c:v>
                </c:pt>
                <c:pt idx="89052">
                  <c:v>2.4643137254901957</c:v>
                </c:pt>
                <c:pt idx="89053">
                  <c:v>2.4643137254901957</c:v>
                </c:pt>
                <c:pt idx="89054">
                  <c:v>2.4643137254901957</c:v>
                </c:pt>
                <c:pt idx="89055">
                  <c:v>2.4643137254901957</c:v>
                </c:pt>
                <c:pt idx="89056">
                  <c:v>2.4643137254901957</c:v>
                </c:pt>
                <c:pt idx="89057">
                  <c:v>2.4643137254901957</c:v>
                </c:pt>
                <c:pt idx="89058">
                  <c:v>2.4643137254901957</c:v>
                </c:pt>
                <c:pt idx="89059">
                  <c:v>2.4643137254901957</c:v>
                </c:pt>
                <c:pt idx="89060">
                  <c:v>2.6117647058823525</c:v>
                </c:pt>
                <c:pt idx="89061">
                  <c:v>2.6117647058823525</c:v>
                </c:pt>
                <c:pt idx="89062">
                  <c:v>2.6117647058823525</c:v>
                </c:pt>
                <c:pt idx="89063">
                  <c:v>2.6117647058823525</c:v>
                </c:pt>
                <c:pt idx="89064">
                  <c:v>2.6117647058823525</c:v>
                </c:pt>
                <c:pt idx="89065">
                  <c:v>2.6117647058823525</c:v>
                </c:pt>
                <c:pt idx="89066">
                  <c:v>2.6117647058823525</c:v>
                </c:pt>
                <c:pt idx="89067">
                  <c:v>2.6117647058823525</c:v>
                </c:pt>
                <c:pt idx="89068">
                  <c:v>2.6117647058823525</c:v>
                </c:pt>
                <c:pt idx="89069">
                  <c:v>2.6117647058823525</c:v>
                </c:pt>
                <c:pt idx="89070">
                  <c:v>2.6117647058823525</c:v>
                </c:pt>
                <c:pt idx="89071">
                  <c:v>2.6117647058823525</c:v>
                </c:pt>
                <c:pt idx="89072">
                  <c:v>2.6117647058823525</c:v>
                </c:pt>
                <c:pt idx="89073">
                  <c:v>2.6117647058823525</c:v>
                </c:pt>
                <c:pt idx="89074">
                  <c:v>2.6117647058823525</c:v>
                </c:pt>
                <c:pt idx="89075">
                  <c:v>2.6117647058823525</c:v>
                </c:pt>
                <c:pt idx="89076">
                  <c:v>2.6117647058823525</c:v>
                </c:pt>
                <c:pt idx="89077">
                  <c:v>2.6117647058823525</c:v>
                </c:pt>
                <c:pt idx="89078">
                  <c:v>2.6117647058823525</c:v>
                </c:pt>
                <c:pt idx="89079">
                  <c:v>2.6117647058823525</c:v>
                </c:pt>
                <c:pt idx="89080">
                  <c:v>2.6117647058823525</c:v>
                </c:pt>
                <c:pt idx="89081">
                  <c:v>2.6117647058823525</c:v>
                </c:pt>
                <c:pt idx="89082">
                  <c:v>2.6117647058823525</c:v>
                </c:pt>
                <c:pt idx="89083">
                  <c:v>2.6117647058823525</c:v>
                </c:pt>
                <c:pt idx="89084">
                  <c:v>2.6117647058823525</c:v>
                </c:pt>
                <c:pt idx="89085">
                  <c:v>2.6117647058823525</c:v>
                </c:pt>
                <c:pt idx="89086">
                  <c:v>2.6117647058823525</c:v>
                </c:pt>
                <c:pt idx="89087">
                  <c:v>2.6117647058823525</c:v>
                </c:pt>
                <c:pt idx="89088">
                  <c:v>2.6117647058823525</c:v>
                </c:pt>
                <c:pt idx="89089">
                  <c:v>2.6117647058823525</c:v>
                </c:pt>
                <c:pt idx="89090">
                  <c:v>2.6117647058823525</c:v>
                </c:pt>
                <c:pt idx="89091">
                  <c:v>2.6117647058823525</c:v>
                </c:pt>
                <c:pt idx="89092">
                  <c:v>2.6117647058823525</c:v>
                </c:pt>
                <c:pt idx="89093">
                  <c:v>2.6117647058823525</c:v>
                </c:pt>
                <c:pt idx="89094">
                  <c:v>2.6117647058823525</c:v>
                </c:pt>
                <c:pt idx="89095">
                  <c:v>2.6117647058823525</c:v>
                </c:pt>
                <c:pt idx="89096">
                  <c:v>2.6117647058823525</c:v>
                </c:pt>
                <c:pt idx="89097">
                  <c:v>2.6117647058823525</c:v>
                </c:pt>
                <c:pt idx="89098">
                  <c:v>2.6117647058823525</c:v>
                </c:pt>
                <c:pt idx="89099">
                  <c:v>2.6117647058823525</c:v>
                </c:pt>
                <c:pt idx="89100">
                  <c:v>2.6117647058823525</c:v>
                </c:pt>
                <c:pt idx="89101">
                  <c:v>2.6117647058823525</c:v>
                </c:pt>
                <c:pt idx="89102">
                  <c:v>2.4643137254901957</c:v>
                </c:pt>
                <c:pt idx="89103">
                  <c:v>2.4643137254901957</c:v>
                </c:pt>
                <c:pt idx="89104">
                  <c:v>2.4643137254901957</c:v>
                </c:pt>
                <c:pt idx="89105">
                  <c:v>2.4643137254901957</c:v>
                </c:pt>
                <c:pt idx="89106">
                  <c:v>2.4643137254901957</c:v>
                </c:pt>
                <c:pt idx="89107">
                  <c:v>2.4643137254901957</c:v>
                </c:pt>
                <c:pt idx="89108">
                  <c:v>2.4643137254901957</c:v>
                </c:pt>
                <c:pt idx="89109">
                  <c:v>2.4643137254901957</c:v>
                </c:pt>
                <c:pt idx="89110">
                  <c:v>2.4643137254901957</c:v>
                </c:pt>
                <c:pt idx="89111">
                  <c:v>2.4643137254901957</c:v>
                </c:pt>
                <c:pt idx="89112">
                  <c:v>2.4643137254901957</c:v>
                </c:pt>
                <c:pt idx="89113">
                  <c:v>2.4643137254901957</c:v>
                </c:pt>
                <c:pt idx="89114">
                  <c:v>2.4643137254901957</c:v>
                </c:pt>
                <c:pt idx="89115">
                  <c:v>2.4643137254901957</c:v>
                </c:pt>
                <c:pt idx="89116">
                  <c:v>2.4643137254901957</c:v>
                </c:pt>
                <c:pt idx="89117">
                  <c:v>2.4643137254901957</c:v>
                </c:pt>
                <c:pt idx="89118">
                  <c:v>2.4643137254901957</c:v>
                </c:pt>
                <c:pt idx="89119">
                  <c:v>2.4643137254901957</c:v>
                </c:pt>
                <c:pt idx="89120">
                  <c:v>2.4643137254901957</c:v>
                </c:pt>
                <c:pt idx="89121">
                  <c:v>2.4643137254901957</c:v>
                </c:pt>
                <c:pt idx="89122">
                  <c:v>2.4643137254901957</c:v>
                </c:pt>
                <c:pt idx="89123">
                  <c:v>2.4643137254901957</c:v>
                </c:pt>
                <c:pt idx="89124">
                  <c:v>2.4643137254901957</c:v>
                </c:pt>
                <c:pt idx="89125">
                  <c:v>2.4643137254901957</c:v>
                </c:pt>
                <c:pt idx="89126">
                  <c:v>2.4643137254901957</c:v>
                </c:pt>
                <c:pt idx="89127">
                  <c:v>2.4643137254901957</c:v>
                </c:pt>
                <c:pt idx="89128">
                  <c:v>2.4643137254901957</c:v>
                </c:pt>
                <c:pt idx="89129">
                  <c:v>2.4643137254901957</c:v>
                </c:pt>
                <c:pt idx="89130">
                  <c:v>2.4643137254901957</c:v>
                </c:pt>
                <c:pt idx="89131">
                  <c:v>2.4643137254901957</c:v>
                </c:pt>
                <c:pt idx="89132">
                  <c:v>2.4643137254901957</c:v>
                </c:pt>
                <c:pt idx="89133">
                  <c:v>2.4643137254901957</c:v>
                </c:pt>
                <c:pt idx="89134">
                  <c:v>2.4643137254901957</c:v>
                </c:pt>
                <c:pt idx="89135">
                  <c:v>2.4643137254901957</c:v>
                </c:pt>
                <c:pt idx="89136">
                  <c:v>2.4643137254901957</c:v>
                </c:pt>
                <c:pt idx="89137">
                  <c:v>2.4643137254901957</c:v>
                </c:pt>
                <c:pt idx="89138">
                  <c:v>2.4643137254901957</c:v>
                </c:pt>
                <c:pt idx="89139">
                  <c:v>2.4643137254901957</c:v>
                </c:pt>
                <c:pt idx="89140">
                  <c:v>2.4643137254901957</c:v>
                </c:pt>
                <c:pt idx="89141">
                  <c:v>2.4643137254901957</c:v>
                </c:pt>
                <c:pt idx="89142">
                  <c:v>2.4643137254901957</c:v>
                </c:pt>
                <c:pt idx="89143">
                  <c:v>2.4643137254901957</c:v>
                </c:pt>
                <c:pt idx="89144">
                  <c:v>2.4643137254901957</c:v>
                </c:pt>
                <c:pt idx="89145">
                  <c:v>2.4643137254901957</c:v>
                </c:pt>
                <c:pt idx="89146">
                  <c:v>2.4643137254901957</c:v>
                </c:pt>
                <c:pt idx="89147">
                  <c:v>2.4643137254901957</c:v>
                </c:pt>
                <c:pt idx="89148">
                  <c:v>2.4643137254901957</c:v>
                </c:pt>
                <c:pt idx="89149">
                  <c:v>2.4643137254901957</c:v>
                </c:pt>
                <c:pt idx="89150">
                  <c:v>2.4643137254901957</c:v>
                </c:pt>
                <c:pt idx="89151">
                  <c:v>2.4643137254901957</c:v>
                </c:pt>
                <c:pt idx="89152">
                  <c:v>2.4643137254901957</c:v>
                </c:pt>
                <c:pt idx="89153">
                  <c:v>2.4643137254901957</c:v>
                </c:pt>
                <c:pt idx="89154">
                  <c:v>2.4643137254901957</c:v>
                </c:pt>
                <c:pt idx="89155">
                  <c:v>2.6117647058823525</c:v>
                </c:pt>
                <c:pt idx="89156">
                  <c:v>2.6117647058823525</c:v>
                </c:pt>
                <c:pt idx="89157">
                  <c:v>2.6117647058823525</c:v>
                </c:pt>
                <c:pt idx="89158">
                  <c:v>2.6117647058823525</c:v>
                </c:pt>
                <c:pt idx="89159">
                  <c:v>2.6117647058823525</c:v>
                </c:pt>
                <c:pt idx="89160">
                  <c:v>2.6117647058823525</c:v>
                </c:pt>
                <c:pt idx="89161">
                  <c:v>2.6117647058823525</c:v>
                </c:pt>
                <c:pt idx="89162">
                  <c:v>2.6117647058823525</c:v>
                </c:pt>
                <c:pt idx="89163">
                  <c:v>2.6117647058823525</c:v>
                </c:pt>
                <c:pt idx="89164">
                  <c:v>2.6117647058823525</c:v>
                </c:pt>
                <c:pt idx="89165">
                  <c:v>2.6117647058823525</c:v>
                </c:pt>
                <c:pt idx="89166">
                  <c:v>2.6117647058823525</c:v>
                </c:pt>
                <c:pt idx="89167">
                  <c:v>2.6117647058823525</c:v>
                </c:pt>
                <c:pt idx="89168">
                  <c:v>2.6117647058823525</c:v>
                </c:pt>
                <c:pt idx="89169">
                  <c:v>2.6117647058823525</c:v>
                </c:pt>
                <c:pt idx="89170">
                  <c:v>2.6117647058823525</c:v>
                </c:pt>
                <c:pt idx="89171">
                  <c:v>2.6117647058823525</c:v>
                </c:pt>
                <c:pt idx="89172">
                  <c:v>2.6117647058823525</c:v>
                </c:pt>
                <c:pt idx="89173">
                  <c:v>2.6117647058823525</c:v>
                </c:pt>
                <c:pt idx="89174">
                  <c:v>2.6117647058823525</c:v>
                </c:pt>
                <c:pt idx="89175">
                  <c:v>2.6117647058823525</c:v>
                </c:pt>
                <c:pt idx="89176">
                  <c:v>2.6117647058823525</c:v>
                </c:pt>
                <c:pt idx="89177">
                  <c:v>2.6117647058823525</c:v>
                </c:pt>
                <c:pt idx="89178">
                  <c:v>2.6117647058823525</c:v>
                </c:pt>
                <c:pt idx="89179">
                  <c:v>2.6117647058823525</c:v>
                </c:pt>
                <c:pt idx="89180">
                  <c:v>2.6117647058823525</c:v>
                </c:pt>
                <c:pt idx="89181">
                  <c:v>2.6117647058823525</c:v>
                </c:pt>
                <c:pt idx="89182">
                  <c:v>2.6117647058823525</c:v>
                </c:pt>
                <c:pt idx="89183">
                  <c:v>2.6117647058823525</c:v>
                </c:pt>
                <c:pt idx="89184">
                  <c:v>2.6117647058823525</c:v>
                </c:pt>
                <c:pt idx="89185">
                  <c:v>2.6117647058823525</c:v>
                </c:pt>
                <c:pt idx="89186">
                  <c:v>2.6117647058823525</c:v>
                </c:pt>
                <c:pt idx="89187">
                  <c:v>2.6117647058823525</c:v>
                </c:pt>
                <c:pt idx="89188">
                  <c:v>2.6117647058823525</c:v>
                </c:pt>
                <c:pt idx="89189">
                  <c:v>2.6117647058823525</c:v>
                </c:pt>
                <c:pt idx="89190">
                  <c:v>2.6117647058823525</c:v>
                </c:pt>
                <c:pt idx="89191">
                  <c:v>2.6117647058823525</c:v>
                </c:pt>
                <c:pt idx="89192">
                  <c:v>2.6117647058823525</c:v>
                </c:pt>
                <c:pt idx="89193">
                  <c:v>2.6117647058823525</c:v>
                </c:pt>
                <c:pt idx="89194">
                  <c:v>2.6117647058823525</c:v>
                </c:pt>
                <c:pt idx="89195">
                  <c:v>2.6117647058823525</c:v>
                </c:pt>
                <c:pt idx="89196">
                  <c:v>2.6117647058823525</c:v>
                </c:pt>
                <c:pt idx="89197">
                  <c:v>2.4643137254901957</c:v>
                </c:pt>
                <c:pt idx="89198">
                  <c:v>2.4643137254901957</c:v>
                </c:pt>
                <c:pt idx="89199">
                  <c:v>2.4643137254901957</c:v>
                </c:pt>
                <c:pt idx="89200">
                  <c:v>2.4643137254901957</c:v>
                </c:pt>
                <c:pt idx="89201">
                  <c:v>2.4643137254901957</c:v>
                </c:pt>
                <c:pt idx="89202">
                  <c:v>2.4643137254901957</c:v>
                </c:pt>
                <c:pt idx="89203">
                  <c:v>2.4643137254901957</c:v>
                </c:pt>
                <c:pt idx="89204">
                  <c:v>2.4643137254901957</c:v>
                </c:pt>
                <c:pt idx="89205">
                  <c:v>2.4643137254901957</c:v>
                </c:pt>
                <c:pt idx="89206">
                  <c:v>2.4643137254901957</c:v>
                </c:pt>
                <c:pt idx="89207">
                  <c:v>2.4643137254901957</c:v>
                </c:pt>
                <c:pt idx="89208">
                  <c:v>2.4643137254901957</c:v>
                </c:pt>
                <c:pt idx="89209">
                  <c:v>2.4643137254901957</c:v>
                </c:pt>
                <c:pt idx="89210">
                  <c:v>2.4643137254901957</c:v>
                </c:pt>
                <c:pt idx="89211">
                  <c:v>2.4643137254901957</c:v>
                </c:pt>
                <c:pt idx="89212">
                  <c:v>2.4643137254901957</c:v>
                </c:pt>
                <c:pt idx="89213">
                  <c:v>2.4643137254901957</c:v>
                </c:pt>
                <c:pt idx="89214">
                  <c:v>2.4643137254901957</c:v>
                </c:pt>
                <c:pt idx="89215">
                  <c:v>2.4643137254901957</c:v>
                </c:pt>
                <c:pt idx="89216">
                  <c:v>2.4643137254901957</c:v>
                </c:pt>
                <c:pt idx="89217">
                  <c:v>2.4643137254901957</c:v>
                </c:pt>
                <c:pt idx="89218">
                  <c:v>2.4643137254901957</c:v>
                </c:pt>
                <c:pt idx="89219">
                  <c:v>2.4643137254901957</c:v>
                </c:pt>
                <c:pt idx="89220">
                  <c:v>2.4643137254901957</c:v>
                </c:pt>
                <c:pt idx="89221">
                  <c:v>2.4643137254901957</c:v>
                </c:pt>
                <c:pt idx="89222">
                  <c:v>2.4643137254901957</c:v>
                </c:pt>
                <c:pt idx="89223">
                  <c:v>2.4643137254901957</c:v>
                </c:pt>
                <c:pt idx="89224">
                  <c:v>2.4643137254901957</c:v>
                </c:pt>
                <c:pt idx="89225">
                  <c:v>2.4643137254901957</c:v>
                </c:pt>
                <c:pt idx="89226">
                  <c:v>2.4643137254901957</c:v>
                </c:pt>
                <c:pt idx="89227">
                  <c:v>2.4643137254901957</c:v>
                </c:pt>
                <c:pt idx="89228">
                  <c:v>2.4643137254901957</c:v>
                </c:pt>
                <c:pt idx="89229">
                  <c:v>2.4643137254901957</c:v>
                </c:pt>
                <c:pt idx="89230">
                  <c:v>2.4643137254901957</c:v>
                </c:pt>
                <c:pt idx="89231">
                  <c:v>2.4643137254901957</c:v>
                </c:pt>
                <c:pt idx="89232">
                  <c:v>2.4643137254901957</c:v>
                </c:pt>
                <c:pt idx="89233">
                  <c:v>2.4643137254901957</c:v>
                </c:pt>
                <c:pt idx="89234">
                  <c:v>2.4643137254901957</c:v>
                </c:pt>
                <c:pt idx="89235">
                  <c:v>2.4643137254901957</c:v>
                </c:pt>
                <c:pt idx="89236">
                  <c:v>2.4643137254901957</c:v>
                </c:pt>
                <c:pt idx="89237">
                  <c:v>2.4643137254901957</c:v>
                </c:pt>
                <c:pt idx="89238">
                  <c:v>2.4643137254901957</c:v>
                </c:pt>
                <c:pt idx="89239">
                  <c:v>2.4643137254901957</c:v>
                </c:pt>
                <c:pt idx="89240">
                  <c:v>2.4643137254901957</c:v>
                </c:pt>
                <c:pt idx="89241">
                  <c:v>2.4643137254901957</c:v>
                </c:pt>
                <c:pt idx="89242">
                  <c:v>2.4643137254901957</c:v>
                </c:pt>
                <c:pt idx="89243">
                  <c:v>2.4643137254901957</c:v>
                </c:pt>
                <c:pt idx="89244">
                  <c:v>2.4643137254901957</c:v>
                </c:pt>
                <c:pt idx="89245">
                  <c:v>2.4643137254901957</c:v>
                </c:pt>
                <c:pt idx="89246">
                  <c:v>2.4643137254901957</c:v>
                </c:pt>
                <c:pt idx="89247">
                  <c:v>2.4643137254901957</c:v>
                </c:pt>
                <c:pt idx="89248">
                  <c:v>2.4643137254901957</c:v>
                </c:pt>
                <c:pt idx="89249">
                  <c:v>2.6117647058823525</c:v>
                </c:pt>
                <c:pt idx="89250">
                  <c:v>2.6117647058823525</c:v>
                </c:pt>
                <c:pt idx="89251">
                  <c:v>2.6117647058823525</c:v>
                </c:pt>
                <c:pt idx="89252">
                  <c:v>2.6117647058823525</c:v>
                </c:pt>
                <c:pt idx="89253">
                  <c:v>2.6117647058823525</c:v>
                </c:pt>
                <c:pt idx="89254">
                  <c:v>2.6117647058823525</c:v>
                </c:pt>
                <c:pt idx="89255">
                  <c:v>2.6117647058823525</c:v>
                </c:pt>
                <c:pt idx="89256">
                  <c:v>2.6117647058823525</c:v>
                </c:pt>
                <c:pt idx="89257">
                  <c:v>2.6117647058823525</c:v>
                </c:pt>
                <c:pt idx="89258">
                  <c:v>2.6117647058823525</c:v>
                </c:pt>
                <c:pt idx="89259">
                  <c:v>2.6117647058823525</c:v>
                </c:pt>
                <c:pt idx="89260">
                  <c:v>2.6117647058823525</c:v>
                </c:pt>
                <c:pt idx="89261">
                  <c:v>2.6117647058823525</c:v>
                </c:pt>
                <c:pt idx="89262">
                  <c:v>2.6117647058823525</c:v>
                </c:pt>
                <c:pt idx="89263">
                  <c:v>2.6117647058823525</c:v>
                </c:pt>
                <c:pt idx="89264">
                  <c:v>2.6117647058823525</c:v>
                </c:pt>
                <c:pt idx="89265">
                  <c:v>2.6117647058823525</c:v>
                </c:pt>
                <c:pt idx="89266">
                  <c:v>2.6117647058823525</c:v>
                </c:pt>
                <c:pt idx="89267">
                  <c:v>2.6117647058823525</c:v>
                </c:pt>
                <c:pt idx="89268">
                  <c:v>2.6117647058823525</c:v>
                </c:pt>
                <c:pt idx="89269">
                  <c:v>2.6117647058823525</c:v>
                </c:pt>
                <c:pt idx="89270">
                  <c:v>2.6117647058823525</c:v>
                </c:pt>
                <c:pt idx="89271">
                  <c:v>2.6117647058823525</c:v>
                </c:pt>
                <c:pt idx="89272">
                  <c:v>2.6117647058823525</c:v>
                </c:pt>
                <c:pt idx="89273">
                  <c:v>2.6117647058823525</c:v>
                </c:pt>
                <c:pt idx="89274">
                  <c:v>2.6117647058823525</c:v>
                </c:pt>
                <c:pt idx="89275">
                  <c:v>2.6117647058823525</c:v>
                </c:pt>
                <c:pt idx="89276">
                  <c:v>2.6117647058823525</c:v>
                </c:pt>
                <c:pt idx="89277">
                  <c:v>2.6117647058823525</c:v>
                </c:pt>
                <c:pt idx="89278">
                  <c:v>2.6117647058823525</c:v>
                </c:pt>
                <c:pt idx="89279">
                  <c:v>2.6117647058823525</c:v>
                </c:pt>
                <c:pt idx="89280">
                  <c:v>2.6117647058823525</c:v>
                </c:pt>
                <c:pt idx="89281">
                  <c:v>2.6117647058823525</c:v>
                </c:pt>
                <c:pt idx="89282">
                  <c:v>2.6117647058823525</c:v>
                </c:pt>
                <c:pt idx="89283">
                  <c:v>2.6117647058823525</c:v>
                </c:pt>
                <c:pt idx="89284">
                  <c:v>2.6117647058823525</c:v>
                </c:pt>
                <c:pt idx="89285">
                  <c:v>2.6117647058823525</c:v>
                </c:pt>
                <c:pt idx="89286">
                  <c:v>2.6117647058823525</c:v>
                </c:pt>
                <c:pt idx="89287">
                  <c:v>2.6117647058823525</c:v>
                </c:pt>
                <c:pt idx="89288">
                  <c:v>2.6117647058823525</c:v>
                </c:pt>
                <c:pt idx="89289">
                  <c:v>2.6117647058823525</c:v>
                </c:pt>
                <c:pt idx="89290">
                  <c:v>2.6117647058823525</c:v>
                </c:pt>
                <c:pt idx="89291">
                  <c:v>2.6117647058823525</c:v>
                </c:pt>
                <c:pt idx="89292">
                  <c:v>2.6117647058823525</c:v>
                </c:pt>
                <c:pt idx="89293">
                  <c:v>2.4643137254901957</c:v>
                </c:pt>
                <c:pt idx="89294">
                  <c:v>2.4643137254901957</c:v>
                </c:pt>
                <c:pt idx="89295">
                  <c:v>2.4643137254901957</c:v>
                </c:pt>
                <c:pt idx="89296">
                  <c:v>2.4643137254901957</c:v>
                </c:pt>
                <c:pt idx="89297">
                  <c:v>2.4643137254901957</c:v>
                </c:pt>
                <c:pt idx="89298">
                  <c:v>2.4643137254901957</c:v>
                </c:pt>
                <c:pt idx="89299">
                  <c:v>2.4643137254901957</c:v>
                </c:pt>
                <c:pt idx="89300">
                  <c:v>2.4643137254901957</c:v>
                </c:pt>
                <c:pt idx="89301">
                  <c:v>2.4643137254901957</c:v>
                </c:pt>
                <c:pt idx="89302">
                  <c:v>2.4643137254901957</c:v>
                </c:pt>
                <c:pt idx="89303">
                  <c:v>2.4643137254901957</c:v>
                </c:pt>
                <c:pt idx="89304">
                  <c:v>2.4643137254901957</c:v>
                </c:pt>
                <c:pt idx="89305">
                  <c:v>2.4643137254901957</c:v>
                </c:pt>
                <c:pt idx="89306">
                  <c:v>2.4643137254901957</c:v>
                </c:pt>
                <c:pt idx="89307">
                  <c:v>2.4643137254901957</c:v>
                </c:pt>
                <c:pt idx="89308">
                  <c:v>2.4643137254901957</c:v>
                </c:pt>
                <c:pt idx="89309">
                  <c:v>2.4643137254901957</c:v>
                </c:pt>
                <c:pt idx="89310">
                  <c:v>2.4643137254901957</c:v>
                </c:pt>
                <c:pt idx="89311">
                  <c:v>2.4643137254901957</c:v>
                </c:pt>
                <c:pt idx="89312">
                  <c:v>2.4643137254901957</c:v>
                </c:pt>
                <c:pt idx="89313">
                  <c:v>2.4643137254901957</c:v>
                </c:pt>
                <c:pt idx="89314">
                  <c:v>2.4643137254901957</c:v>
                </c:pt>
                <c:pt idx="89315">
                  <c:v>2.4643137254901957</c:v>
                </c:pt>
                <c:pt idx="89316">
                  <c:v>2.4643137254901957</c:v>
                </c:pt>
                <c:pt idx="89317">
                  <c:v>2.4643137254901957</c:v>
                </c:pt>
                <c:pt idx="89318">
                  <c:v>2.4643137254901957</c:v>
                </c:pt>
                <c:pt idx="89319">
                  <c:v>2.4643137254901957</c:v>
                </c:pt>
                <c:pt idx="89320">
                  <c:v>2.4643137254901957</c:v>
                </c:pt>
                <c:pt idx="89321">
                  <c:v>2.4643137254901957</c:v>
                </c:pt>
                <c:pt idx="89322">
                  <c:v>2.4643137254901957</c:v>
                </c:pt>
                <c:pt idx="89323">
                  <c:v>2.4643137254901957</c:v>
                </c:pt>
                <c:pt idx="89324">
                  <c:v>2.4643137254901957</c:v>
                </c:pt>
                <c:pt idx="89325">
                  <c:v>2.4643137254901957</c:v>
                </c:pt>
                <c:pt idx="89326">
                  <c:v>2.4643137254901957</c:v>
                </c:pt>
                <c:pt idx="89327">
                  <c:v>2.4643137254901957</c:v>
                </c:pt>
                <c:pt idx="89328">
                  <c:v>2.4643137254901957</c:v>
                </c:pt>
                <c:pt idx="89329">
                  <c:v>2.4643137254901957</c:v>
                </c:pt>
                <c:pt idx="89330">
                  <c:v>2.4643137254901957</c:v>
                </c:pt>
                <c:pt idx="89331">
                  <c:v>2.4643137254901957</c:v>
                </c:pt>
                <c:pt idx="89332">
                  <c:v>2.4643137254901957</c:v>
                </c:pt>
                <c:pt idx="89333">
                  <c:v>2.4643137254901957</c:v>
                </c:pt>
                <c:pt idx="89334">
                  <c:v>2.4643137254901957</c:v>
                </c:pt>
                <c:pt idx="89335">
                  <c:v>2.4643137254901957</c:v>
                </c:pt>
                <c:pt idx="89336">
                  <c:v>2.4643137254901957</c:v>
                </c:pt>
                <c:pt idx="89337">
                  <c:v>2.4643137254901957</c:v>
                </c:pt>
                <c:pt idx="89338">
                  <c:v>2.4643137254901957</c:v>
                </c:pt>
                <c:pt idx="89339">
                  <c:v>2.4643137254901957</c:v>
                </c:pt>
                <c:pt idx="89340">
                  <c:v>2.4643137254901957</c:v>
                </c:pt>
                <c:pt idx="89341">
                  <c:v>2.4643137254901957</c:v>
                </c:pt>
                <c:pt idx="89342">
                  <c:v>2.4643137254901957</c:v>
                </c:pt>
                <c:pt idx="89343">
                  <c:v>2.4643137254901957</c:v>
                </c:pt>
                <c:pt idx="89344">
                  <c:v>2.4643137254901957</c:v>
                </c:pt>
                <c:pt idx="89345">
                  <c:v>2.6117647058823525</c:v>
                </c:pt>
                <c:pt idx="89346">
                  <c:v>2.6117647058823525</c:v>
                </c:pt>
                <c:pt idx="89347">
                  <c:v>2.6117647058823525</c:v>
                </c:pt>
                <c:pt idx="89348">
                  <c:v>2.6117647058823525</c:v>
                </c:pt>
                <c:pt idx="89349">
                  <c:v>2.6117647058823525</c:v>
                </c:pt>
                <c:pt idx="89350">
                  <c:v>2.6117647058823525</c:v>
                </c:pt>
                <c:pt idx="89351">
                  <c:v>2.6117647058823525</c:v>
                </c:pt>
                <c:pt idx="89352">
                  <c:v>2.6117647058823525</c:v>
                </c:pt>
                <c:pt idx="89353">
                  <c:v>2.6117647058823525</c:v>
                </c:pt>
                <c:pt idx="89354">
                  <c:v>2.6117647058823525</c:v>
                </c:pt>
                <c:pt idx="89355">
                  <c:v>2.6117647058823525</c:v>
                </c:pt>
                <c:pt idx="89356">
                  <c:v>2.6117647058823525</c:v>
                </c:pt>
                <c:pt idx="89357">
                  <c:v>2.6117647058823525</c:v>
                </c:pt>
                <c:pt idx="89358">
                  <c:v>2.6117647058823525</c:v>
                </c:pt>
                <c:pt idx="89359">
                  <c:v>2.6117647058823525</c:v>
                </c:pt>
                <c:pt idx="89360">
                  <c:v>2.6117647058823525</c:v>
                </c:pt>
                <c:pt idx="89361">
                  <c:v>2.6117647058823525</c:v>
                </c:pt>
                <c:pt idx="89362">
                  <c:v>2.6117647058823525</c:v>
                </c:pt>
                <c:pt idx="89363">
                  <c:v>2.6117647058823525</c:v>
                </c:pt>
                <c:pt idx="89364">
                  <c:v>2.6117647058823525</c:v>
                </c:pt>
                <c:pt idx="89365">
                  <c:v>2.6117647058823525</c:v>
                </c:pt>
                <c:pt idx="89366">
                  <c:v>2.6117647058823525</c:v>
                </c:pt>
                <c:pt idx="89367">
                  <c:v>2.6117647058823525</c:v>
                </c:pt>
                <c:pt idx="89368">
                  <c:v>2.6117647058823525</c:v>
                </c:pt>
                <c:pt idx="89369">
                  <c:v>2.6117647058823525</c:v>
                </c:pt>
                <c:pt idx="89370">
                  <c:v>2.6117647058823525</c:v>
                </c:pt>
                <c:pt idx="89371">
                  <c:v>2.6117647058823525</c:v>
                </c:pt>
                <c:pt idx="89372">
                  <c:v>2.6117647058823525</c:v>
                </c:pt>
                <c:pt idx="89373">
                  <c:v>2.6117647058823525</c:v>
                </c:pt>
                <c:pt idx="89374">
                  <c:v>2.6117647058823525</c:v>
                </c:pt>
                <c:pt idx="89375">
                  <c:v>2.6117647058823525</c:v>
                </c:pt>
                <c:pt idx="89376">
                  <c:v>2.6117647058823525</c:v>
                </c:pt>
                <c:pt idx="89377">
                  <c:v>2.6117647058823525</c:v>
                </c:pt>
                <c:pt idx="89378">
                  <c:v>2.6117647058823525</c:v>
                </c:pt>
                <c:pt idx="89379">
                  <c:v>2.6117647058823525</c:v>
                </c:pt>
                <c:pt idx="89380">
                  <c:v>2.6117647058823525</c:v>
                </c:pt>
                <c:pt idx="89381">
                  <c:v>2.6117647058823525</c:v>
                </c:pt>
                <c:pt idx="89382">
                  <c:v>2.6117647058823525</c:v>
                </c:pt>
                <c:pt idx="89383">
                  <c:v>2.6117647058823525</c:v>
                </c:pt>
                <c:pt idx="89384">
                  <c:v>2.6117647058823525</c:v>
                </c:pt>
                <c:pt idx="89385">
                  <c:v>2.6117647058823525</c:v>
                </c:pt>
                <c:pt idx="89386">
                  <c:v>2.6117647058823525</c:v>
                </c:pt>
                <c:pt idx="89387">
                  <c:v>2.6117647058823525</c:v>
                </c:pt>
                <c:pt idx="89388">
                  <c:v>2.6117647058823525</c:v>
                </c:pt>
                <c:pt idx="89389">
                  <c:v>2.4643137254901957</c:v>
                </c:pt>
                <c:pt idx="89390">
                  <c:v>2.4643137254901957</c:v>
                </c:pt>
                <c:pt idx="89391">
                  <c:v>2.4643137254901957</c:v>
                </c:pt>
                <c:pt idx="89392">
                  <c:v>2.4643137254901957</c:v>
                </c:pt>
                <c:pt idx="89393">
                  <c:v>2.4643137254901957</c:v>
                </c:pt>
                <c:pt idx="89394">
                  <c:v>2.4643137254901957</c:v>
                </c:pt>
                <c:pt idx="89395">
                  <c:v>2.4643137254901957</c:v>
                </c:pt>
                <c:pt idx="89396">
                  <c:v>2.4643137254901957</c:v>
                </c:pt>
                <c:pt idx="89397">
                  <c:v>2.4643137254901957</c:v>
                </c:pt>
                <c:pt idx="89398">
                  <c:v>2.4643137254901957</c:v>
                </c:pt>
                <c:pt idx="89399">
                  <c:v>2.4643137254901957</c:v>
                </c:pt>
                <c:pt idx="89400">
                  <c:v>2.4643137254901957</c:v>
                </c:pt>
                <c:pt idx="89401">
                  <c:v>2.4643137254901957</c:v>
                </c:pt>
                <c:pt idx="89402">
                  <c:v>2.4643137254901957</c:v>
                </c:pt>
                <c:pt idx="89403">
                  <c:v>2.4643137254901957</c:v>
                </c:pt>
                <c:pt idx="89404">
                  <c:v>2.4643137254901957</c:v>
                </c:pt>
                <c:pt idx="89405">
                  <c:v>2.4643137254901957</c:v>
                </c:pt>
                <c:pt idx="89406">
                  <c:v>2.4643137254901957</c:v>
                </c:pt>
                <c:pt idx="89407">
                  <c:v>2.4643137254901957</c:v>
                </c:pt>
                <c:pt idx="89408">
                  <c:v>2.4643137254901957</c:v>
                </c:pt>
                <c:pt idx="89409">
                  <c:v>2.4643137254901957</c:v>
                </c:pt>
                <c:pt idx="89410">
                  <c:v>2.4643137254901957</c:v>
                </c:pt>
                <c:pt idx="89411">
                  <c:v>2.4643137254901957</c:v>
                </c:pt>
                <c:pt idx="89412">
                  <c:v>2.4643137254901957</c:v>
                </c:pt>
                <c:pt idx="89413">
                  <c:v>2.4643137254901957</c:v>
                </c:pt>
                <c:pt idx="89414">
                  <c:v>2.4643137254901957</c:v>
                </c:pt>
                <c:pt idx="89415">
                  <c:v>2.4643137254901957</c:v>
                </c:pt>
                <c:pt idx="89416">
                  <c:v>2.4643137254901957</c:v>
                </c:pt>
                <c:pt idx="89417">
                  <c:v>2.4643137254901957</c:v>
                </c:pt>
                <c:pt idx="89418">
                  <c:v>2.4643137254901957</c:v>
                </c:pt>
                <c:pt idx="89419">
                  <c:v>2.4643137254901957</c:v>
                </c:pt>
                <c:pt idx="89420">
                  <c:v>2.4643137254901957</c:v>
                </c:pt>
                <c:pt idx="89421">
                  <c:v>2.4643137254901957</c:v>
                </c:pt>
                <c:pt idx="89422">
                  <c:v>2.4643137254901957</c:v>
                </c:pt>
                <c:pt idx="89423">
                  <c:v>2.4643137254901957</c:v>
                </c:pt>
                <c:pt idx="89424">
                  <c:v>2.4643137254901957</c:v>
                </c:pt>
                <c:pt idx="89425">
                  <c:v>2.4643137254901957</c:v>
                </c:pt>
                <c:pt idx="89426">
                  <c:v>2.4643137254901957</c:v>
                </c:pt>
                <c:pt idx="89427">
                  <c:v>2.4643137254901957</c:v>
                </c:pt>
                <c:pt idx="89428">
                  <c:v>2.4643137254901957</c:v>
                </c:pt>
                <c:pt idx="89429">
                  <c:v>2.4643137254901957</c:v>
                </c:pt>
                <c:pt idx="89430">
                  <c:v>2.4643137254901957</c:v>
                </c:pt>
                <c:pt idx="89431">
                  <c:v>2.4643137254901957</c:v>
                </c:pt>
                <c:pt idx="89432">
                  <c:v>2.4643137254901957</c:v>
                </c:pt>
                <c:pt idx="89433">
                  <c:v>2.4643137254901957</c:v>
                </c:pt>
                <c:pt idx="89434">
                  <c:v>2.4643137254901957</c:v>
                </c:pt>
                <c:pt idx="89435">
                  <c:v>2.4643137254901957</c:v>
                </c:pt>
                <c:pt idx="89436">
                  <c:v>2.4643137254901957</c:v>
                </c:pt>
                <c:pt idx="89437">
                  <c:v>2.4643137254901957</c:v>
                </c:pt>
                <c:pt idx="89438">
                  <c:v>2.4643137254901957</c:v>
                </c:pt>
                <c:pt idx="89439">
                  <c:v>2.4643137254901957</c:v>
                </c:pt>
                <c:pt idx="89440">
                  <c:v>2.4643137254901957</c:v>
                </c:pt>
                <c:pt idx="89441">
                  <c:v>2.6117647058823525</c:v>
                </c:pt>
                <c:pt idx="89442">
                  <c:v>2.6117647058823525</c:v>
                </c:pt>
                <c:pt idx="89443">
                  <c:v>2.6117647058823525</c:v>
                </c:pt>
                <c:pt idx="89444">
                  <c:v>2.6117647058823525</c:v>
                </c:pt>
                <c:pt idx="89445">
                  <c:v>2.6117647058823525</c:v>
                </c:pt>
                <c:pt idx="89446">
                  <c:v>2.6117647058823525</c:v>
                </c:pt>
                <c:pt idx="89447">
                  <c:v>2.6117647058823525</c:v>
                </c:pt>
                <c:pt idx="89448">
                  <c:v>2.6117647058823525</c:v>
                </c:pt>
                <c:pt idx="89449">
                  <c:v>2.6117647058823525</c:v>
                </c:pt>
                <c:pt idx="89450">
                  <c:v>2.6117647058823525</c:v>
                </c:pt>
                <c:pt idx="89451">
                  <c:v>2.6117647058823525</c:v>
                </c:pt>
                <c:pt idx="89452">
                  <c:v>2.6117647058823525</c:v>
                </c:pt>
                <c:pt idx="89453">
                  <c:v>2.6117647058823525</c:v>
                </c:pt>
                <c:pt idx="89454">
                  <c:v>2.6117647058823525</c:v>
                </c:pt>
                <c:pt idx="89455">
                  <c:v>2.6117647058823525</c:v>
                </c:pt>
                <c:pt idx="89456">
                  <c:v>2.6117647058823525</c:v>
                </c:pt>
                <c:pt idx="89457">
                  <c:v>2.6117647058823525</c:v>
                </c:pt>
                <c:pt idx="89458">
                  <c:v>2.6117647058823525</c:v>
                </c:pt>
                <c:pt idx="89459">
                  <c:v>2.6117647058823525</c:v>
                </c:pt>
                <c:pt idx="89460">
                  <c:v>2.6117647058823525</c:v>
                </c:pt>
                <c:pt idx="89461">
                  <c:v>2.6117647058823525</c:v>
                </c:pt>
                <c:pt idx="89462">
                  <c:v>2.6117647058823525</c:v>
                </c:pt>
                <c:pt idx="89463">
                  <c:v>2.6117647058823525</c:v>
                </c:pt>
                <c:pt idx="89464">
                  <c:v>2.6117647058823525</c:v>
                </c:pt>
                <c:pt idx="89465">
                  <c:v>2.6117647058823525</c:v>
                </c:pt>
                <c:pt idx="89466">
                  <c:v>2.6117647058823525</c:v>
                </c:pt>
                <c:pt idx="89467">
                  <c:v>2.6117647058823525</c:v>
                </c:pt>
                <c:pt idx="89468">
                  <c:v>2.6117647058823525</c:v>
                </c:pt>
                <c:pt idx="89469">
                  <c:v>2.6117647058823525</c:v>
                </c:pt>
                <c:pt idx="89470">
                  <c:v>2.6117647058823525</c:v>
                </c:pt>
                <c:pt idx="89471">
                  <c:v>2.6117647058823525</c:v>
                </c:pt>
                <c:pt idx="89472">
                  <c:v>2.6117647058823525</c:v>
                </c:pt>
                <c:pt idx="89473">
                  <c:v>2.6117647058823525</c:v>
                </c:pt>
                <c:pt idx="89474">
                  <c:v>2.6117647058823525</c:v>
                </c:pt>
                <c:pt idx="89475">
                  <c:v>2.6117647058823525</c:v>
                </c:pt>
                <c:pt idx="89476">
                  <c:v>2.6117647058823525</c:v>
                </c:pt>
                <c:pt idx="89477">
                  <c:v>2.6117647058823525</c:v>
                </c:pt>
                <c:pt idx="89478">
                  <c:v>2.6117647058823525</c:v>
                </c:pt>
                <c:pt idx="89479">
                  <c:v>2.6117647058823525</c:v>
                </c:pt>
                <c:pt idx="89480">
                  <c:v>2.6117647058823525</c:v>
                </c:pt>
                <c:pt idx="89481">
                  <c:v>2.6117647058823525</c:v>
                </c:pt>
                <c:pt idx="89482">
                  <c:v>2.6117647058823525</c:v>
                </c:pt>
                <c:pt idx="89483">
                  <c:v>2.4643137254901957</c:v>
                </c:pt>
                <c:pt idx="89484">
                  <c:v>2.4643137254901957</c:v>
                </c:pt>
                <c:pt idx="89485">
                  <c:v>2.4643137254901957</c:v>
                </c:pt>
                <c:pt idx="89486">
                  <c:v>2.4643137254901957</c:v>
                </c:pt>
                <c:pt idx="89487">
                  <c:v>2.4643137254901957</c:v>
                </c:pt>
                <c:pt idx="89488">
                  <c:v>2.4643137254901957</c:v>
                </c:pt>
                <c:pt idx="89489">
                  <c:v>2.4643137254901957</c:v>
                </c:pt>
                <c:pt idx="89490">
                  <c:v>2.4643137254901957</c:v>
                </c:pt>
                <c:pt idx="89491">
                  <c:v>2.4643137254901957</c:v>
                </c:pt>
                <c:pt idx="89492">
                  <c:v>2.4643137254901957</c:v>
                </c:pt>
                <c:pt idx="89493">
                  <c:v>2.4643137254901957</c:v>
                </c:pt>
                <c:pt idx="89494">
                  <c:v>2.4643137254901957</c:v>
                </c:pt>
                <c:pt idx="89495">
                  <c:v>2.4643137254901957</c:v>
                </c:pt>
                <c:pt idx="89496">
                  <c:v>2.4643137254901957</c:v>
                </c:pt>
                <c:pt idx="89497">
                  <c:v>2.4643137254901957</c:v>
                </c:pt>
                <c:pt idx="89498">
                  <c:v>2.4643137254901957</c:v>
                </c:pt>
                <c:pt idx="89499">
                  <c:v>2.4643137254901957</c:v>
                </c:pt>
                <c:pt idx="89500">
                  <c:v>2.4643137254901957</c:v>
                </c:pt>
                <c:pt idx="89501">
                  <c:v>2.4643137254901957</c:v>
                </c:pt>
                <c:pt idx="89502">
                  <c:v>2.4643137254901957</c:v>
                </c:pt>
                <c:pt idx="89503">
                  <c:v>2.4643137254901957</c:v>
                </c:pt>
                <c:pt idx="89504">
                  <c:v>2.4643137254901957</c:v>
                </c:pt>
                <c:pt idx="89505">
                  <c:v>2.4643137254901957</c:v>
                </c:pt>
                <c:pt idx="89506">
                  <c:v>2.4643137254901957</c:v>
                </c:pt>
                <c:pt idx="89507">
                  <c:v>2.4643137254901957</c:v>
                </c:pt>
                <c:pt idx="89508">
                  <c:v>2.4643137254901957</c:v>
                </c:pt>
                <c:pt idx="89509">
                  <c:v>2.4643137254901957</c:v>
                </c:pt>
                <c:pt idx="89510">
                  <c:v>2.4643137254901957</c:v>
                </c:pt>
                <c:pt idx="89511">
                  <c:v>2.4643137254901957</c:v>
                </c:pt>
                <c:pt idx="89512">
                  <c:v>2.4643137254901957</c:v>
                </c:pt>
                <c:pt idx="89513">
                  <c:v>2.4643137254901957</c:v>
                </c:pt>
                <c:pt idx="89514">
                  <c:v>2.4643137254901957</c:v>
                </c:pt>
                <c:pt idx="89515">
                  <c:v>2.4643137254901957</c:v>
                </c:pt>
                <c:pt idx="89516">
                  <c:v>2.4643137254901957</c:v>
                </c:pt>
                <c:pt idx="89517">
                  <c:v>2.4643137254901957</c:v>
                </c:pt>
                <c:pt idx="89518">
                  <c:v>2.4643137254901957</c:v>
                </c:pt>
                <c:pt idx="89519">
                  <c:v>2.4643137254901957</c:v>
                </c:pt>
                <c:pt idx="89520">
                  <c:v>2.4643137254901957</c:v>
                </c:pt>
                <c:pt idx="89521">
                  <c:v>2.4643137254901957</c:v>
                </c:pt>
                <c:pt idx="89522">
                  <c:v>2.4643137254901957</c:v>
                </c:pt>
                <c:pt idx="89523">
                  <c:v>2.4643137254901957</c:v>
                </c:pt>
                <c:pt idx="89524">
                  <c:v>2.4643137254901957</c:v>
                </c:pt>
                <c:pt idx="89525">
                  <c:v>2.4643137254901957</c:v>
                </c:pt>
                <c:pt idx="89526">
                  <c:v>2.4643137254901957</c:v>
                </c:pt>
                <c:pt idx="89527">
                  <c:v>2.4643137254901957</c:v>
                </c:pt>
                <c:pt idx="89528">
                  <c:v>2.4643137254901957</c:v>
                </c:pt>
                <c:pt idx="89529">
                  <c:v>2.4643137254901957</c:v>
                </c:pt>
                <c:pt idx="89530">
                  <c:v>2.4643137254901957</c:v>
                </c:pt>
                <c:pt idx="89531">
                  <c:v>2.4643137254901957</c:v>
                </c:pt>
                <c:pt idx="89532">
                  <c:v>2.4643137254901957</c:v>
                </c:pt>
                <c:pt idx="89533">
                  <c:v>2.4643137254901957</c:v>
                </c:pt>
                <c:pt idx="89534">
                  <c:v>2.4643137254901957</c:v>
                </c:pt>
                <c:pt idx="89535">
                  <c:v>2.4643137254901957</c:v>
                </c:pt>
                <c:pt idx="89536">
                  <c:v>2.4643137254901957</c:v>
                </c:pt>
                <c:pt idx="89537">
                  <c:v>2.4643137254901957</c:v>
                </c:pt>
                <c:pt idx="89538">
                  <c:v>2.6117647058823525</c:v>
                </c:pt>
                <c:pt idx="89539">
                  <c:v>2.6117647058823525</c:v>
                </c:pt>
                <c:pt idx="89540">
                  <c:v>2.6117647058823525</c:v>
                </c:pt>
                <c:pt idx="89541">
                  <c:v>2.6117647058823525</c:v>
                </c:pt>
                <c:pt idx="89542">
                  <c:v>2.6117647058823525</c:v>
                </c:pt>
                <c:pt idx="89543">
                  <c:v>2.6117647058823525</c:v>
                </c:pt>
                <c:pt idx="89544">
                  <c:v>2.6117647058823525</c:v>
                </c:pt>
                <c:pt idx="89545">
                  <c:v>2.6117647058823525</c:v>
                </c:pt>
                <c:pt idx="89546">
                  <c:v>2.6117647058823525</c:v>
                </c:pt>
                <c:pt idx="89547">
                  <c:v>2.6117647058823525</c:v>
                </c:pt>
                <c:pt idx="89548">
                  <c:v>2.6117647058823525</c:v>
                </c:pt>
                <c:pt idx="89549">
                  <c:v>2.6117647058823525</c:v>
                </c:pt>
                <c:pt idx="89550">
                  <c:v>2.6117647058823525</c:v>
                </c:pt>
                <c:pt idx="89551">
                  <c:v>2.6117647058823525</c:v>
                </c:pt>
                <c:pt idx="89552">
                  <c:v>2.6117647058823525</c:v>
                </c:pt>
                <c:pt idx="89553">
                  <c:v>2.6117647058823525</c:v>
                </c:pt>
                <c:pt idx="89554">
                  <c:v>2.6117647058823525</c:v>
                </c:pt>
                <c:pt idx="89555">
                  <c:v>2.6117647058823525</c:v>
                </c:pt>
                <c:pt idx="89556">
                  <c:v>2.6117647058823525</c:v>
                </c:pt>
                <c:pt idx="89557">
                  <c:v>2.6117647058823525</c:v>
                </c:pt>
                <c:pt idx="89558">
                  <c:v>2.6117647058823525</c:v>
                </c:pt>
                <c:pt idx="89559">
                  <c:v>2.6117647058823525</c:v>
                </c:pt>
                <c:pt idx="89560">
                  <c:v>2.6117647058823525</c:v>
                </c:pt>
                <c:pt idx="89561">
                  <c:v>2.6117647058823525</c:v>
                </c:pt>
                <c:pt idx="89562">
                  <c:v>2.6117647058823525</c:v>
                </c:pt>
                <c:pt idx="89563">
                  <c:v>2.6117647058823525</c:v>
                </c:pt>
                <c:pt idx="89564">
                  <c:v>2.6117647058823525</c:v>
                </c:pt>
                <c:pt idx="89565">
                  <c:v>2.6117647058823525</c:v>
                </c:pt>
                <c:pt idx="89566">
                  <c:v>2.6117647058823525</c:v>
                </c:pt>
                <c:pt idx="89567">
                  <c:v>2.6117647058823525</c:v>
                </c:pt>
                <c:pt idx="89568">
                  <c:v>2.6117647058823525</c:v>
                </c:pt>
                <c:pt idx="89569">
                  <c:v>2.6117647058823525</c:v>
                </c:pt>
                <c:pt idx="89570">
                  <c:v>2.6117647058823525</c:v>
                </c:pt>
                <c:pt idx="89571">
                  <c:v>2.6117647058823525</c:v>
                </c:pt>
                <c:pt idx="89572">
                  <c:v>2.6117647058823525</c:v>
                </c:pt>
                <c:pt idx="89573">
                  <c:v>2.6117647058823525</c:v>
                </c:pt>
                <c:pt idx="89574">
                  <c:v>2.6117647058823525</c:v>
                </c:pt>
                <c:pt idx="89575">
                  <c:v>2.6117647058823525</c:v>
                </c:pt>
                <c:pt idx="89576">
                  <c:v>2.6117647058823525</c:v>
                </c:pt>
                <c:pt idx="89577">
                  <c:v>2.6117647058823525</c:v>
                </c:pt>
                <c:pt idx="89578">
                  <c:v>2.4643137254901957</c:v>
                </c:pt>
                <c:pt idx="89579">
                  <c:v>2.4643137254901957</c:v>
                </c:pt>
                <c:pt idx="89580">
                  <c:v>2.4643137254901957</c:v>
                </c:pt>
                <c:pt idx="89581">
                  <c:v>2.4643137254901957</c:v>
                </c:pt>
                <c:pt idx="89582">
                  <c:v>2.4643137254901957</c:v>
                </c:pt>
                <c:pt idx="89583">
                  <c:v>2.4643137254901957</c:v>
                </c:pt>
                <c:pt idx="89584">
                  <c:v>2.4643137254901957</c:v>
                </c:pt>
                <c:pt idx="89585">
                  <c:v>2.4643137254901957</c:v>
                </c:pt>
                <c:pt idx="89586">
                  <c:v>2.4643137254901957</c:v>
                </c:pt>
                <c:pt idx="89587">
                  <c:v>2.4643137254901957</c:v>
                </c:pt>
                <c:pt idx="89588">
                  <c:v>2.4643137254901957</c:v>
                </c:pt>
                <c:pt idx="89589">
                  <c:v>2.4643137254901957</c:v>
                </c:pt>
                <c:pt idx="89590">
                  <c:v>2.4643137254901957</c:v>
                </c:pt>
                <c:pt idx="89591">
                  <c:v>2.4643137254901957</c:v>
                </c:pt>
                <c:pt idx="89592">
                  <c:v>2.4643137254901957</c:v>
                </c:pt>
                <c:pt idx="89593">
                  <c:v>2.4643137254901957</c:v>
                </c:pt>
                <c:pt idx="89594">
                  <c:v>2.4643137254901957</c:v>
                </c:pt>
                <c:pt idx="89595">
                  <c:v>2.4643137254901957</c:v>
                </c:pt>
                <c:pt idx="89596">
                  <c:v>2.4643137254901957</c:v>
                </c:pt>
                <c:pt idx="89597">
                  <c:v>2.4643137254901957</c:v>
                </c:pt>
                <c:pt idx="89598">
                  <c:v>2.4643137254901957</c:v>
                </c:pt>
                <c:pt idx="89599">
                  <c:v>2.4643137254901957</c:v>
                </c:pt>
                <c:pt idx="89600">
                  <c:v>2.4643137254901957</c:v>
                </c:pt>
                <c:pt idx="89601">
                  <c:v>2.4643137254901957</c:v>
                </c:pt>
                <c:pt idx="89602">
                  <c:v>2.4643137254901957</c:v>
                </c:pt>
                <c:pt idx="89603">
                  <c:v>2.4643137254901957</c:v>
                </c:pt>
                <c:pt idx="89604">
                  <c:v>2.4643137254901957</c:v>
                </c:pt>
                <c:pt idx="89605">
                  <c:v>2.4643137254901957</c:v>
                </c:pt>
                <c:pt idx="89606">
                  <c:v>2.4643137254901957</c:v>
                </c:pt>
                <c:pt idx="89607">
                  <c:v>2.4643137254901957</c:v>
                </c:pt>
                <c:pt idx="89608">
                  <c:v>2.4643137254901957</c:v>
                </c:pt>
                <c:pt idx="89609">
                  <c:v>2.4643137254901957</c:v>
                </c:pt>
                <c:pt idx="89610">
                  <c:v>2.4643137254901957</c:v>
                </c:pt>
                <c:pt idx="89611">
                  <c:v>2.4643137254901957</c:v>
                </c:pt>
                <c:pt idx="89612">
                  <c:v>2.4643137254901957</c:v>
                </c:pt>
                <c:pt idx="89613">
                  <c:v>2.4643137254901957</c:v>
                </c:pt>
                <c:pt idx="89614">
                  <c:v>2.4643137254901957</c:v>
                </c:pt>
                <c:pt idx="89615">
                  <c:v>2.4643137254901957</c:v>
                </c:pt>
                <c:pt idx="89616">
                  <c:v>2.4643137254901957</c:v>
                </c:pt>
                <c:pt idx="89617">
                  <c:v>2.4643137254901957</c:v>
                </c:pt>
                <c:pt idx="89618">
                  <c:v>2.4643137254901957</c:v>
                </c:pt>
                <c:pt idx="89619">
                  <c:v>2.4643137254901957</c:v>
                </c:pt>
                <c:pt idx="89620">
                  <c:v>2.4643137254901957</c:v>
                </c:pt>
                <c:pt idx="89621">
                  <c:v>2.4643137254901957</c:v>
                </c:pt>
                <c:pt idx="89622">
                  <c:v>2.4643137254901957</c:v>
                </c:pt>
                <c:pt idx="89623">
                  <c:v>2.4643137254901957</c:v>
                </c:pt>
                <c:pt idx="89624">
                  <c:v>2.4643137254901957</c:v>
                </c:pt>
                <c:pt idx="89625">
                  <c:v>2.4643137254901957</c:v>
                </c:pt>
                <c:pt idx="89626">
                  <c:v>2.4643137254901957</c:v>
                </c:pt>
                <c:pt idx="89627">
                  <c:v>2.4643137254901957</c:v>
                </c:pt>
                <c:pt idx="89628">
                  <c:v>2.4643137254901957</c:v>
                </c:pt>
                <c:pt idx="89629">
                  <c:v>2.4643137254901957</c:v>
                </c:pt>
                <c:pt idx="89630">
                  <c:v>2.4643137254901957</c:v>
                </c:pt>
                <c:pt idx="89631">
                  <c:v>2.6117647058823525</c:v>
                </c:pt>
                <c:pt idx="89632">
                  <c:v>2.6117647058823525</c:v>
                </c:pt>
                <c:pt idx="89633">
                  <c:v>2.6117647058823525</c:v>
                </c:pt>
                <c:pt idx="89634">
                  <c:v>2.6117647058823525</c:v>
                </c:pt>
                <c:pt idx="89635">
                  <c:v>2.6117647058823525</c:v>
                </c:pt>
                <c:pt idx="89636">
                  <c:v>2.6117647058823525</c:v>
                </c:pt>
                <c:pt idx="89637">
                  <c:v>2.6117647058823525</c:v>
                </c:pt>
                <c:pt idx="89638">
                  <c:v>2.6117647058823525</c:v>
                </c:pt>
                <c:pt idx="89639">
                  <c:v>2.6117647058823525</c:v>
                </c:pt>
                <c:pt idx="89640">
                  <c:v>2.6117647058823525</c:v>
                </c:pt>
                <c:pt idx="89641">
                  <c:v>2.6117647058823525</c:v>
                </c:pt>
                <c:pt idx="89642">
                  <c:v>2.6117647058823525</c:v>
                </c:pt>
                <c:pt idx="89643">
                  <c:v>2.6117647058823525</c:v>
                </c:pt>
                <c:pt idx="89644">
                  <c:v>2.6117647058823525</c:v>
                </c:pt>
                <c:pt idx="89645">
                  <c:v>2.6117647058823525</c:v>
                </c:pt>
                <c:pt idx="89646">
                  <c:v>2.6117647058823525</c:v>
                </c:pt>
                <c:pt idx="89647">
                  <c:v>2.6117647058823525</c:v>
                </c:pt>
                <c:pt idx="89648">
                  <c:v>2.6117647058823525</c:v>
                </c:pt>
                <c:pt idx="89649">
                  <c:v>2.6117647058823525</c:v>
                </c:pt>
                <c:pt idx="89650">
                  <c:v>2.6117647058823525</c:v>
                </c:pt>
                <c:pt idx="89651">
                  <c:v>2.6117647058823525</c:v>
                </c:pt>
                <c:pt idx="89652">
                  <c:v>2.6117647058823525</c:v>
                </c:pt>
                <c:pt idx="89653">
                  <c:v>2.6117647058823525</c:v>
                </c:pt>
                <c:pt idx="89654">
                  <c:v>2.6117647058823525</c:v>
                </c:pt>
                <c:pt idx="89655">
                  <c:v>2.6117647058823525</c:v>
                </c:pt>
                <c:pt idx="89656">
                  <c:v>2.6117647058823525</c:v>
                </c:pt>
                <c:pt idx="89657">
                  <c:v>2.6117647058823525</c:v>
                </c:pt>
                <c:pt idx="89658">
                  <c:v>2.6117647058823525</c:v>
                </c:pt>
                <c:pt idx="89659">
                  <c:v>2.6117647058823525</c:v>
                </c:pt>
                <c:pt idx="89660">
                  <c:v>2.6117647058823525</c:v>
                </c:pt>
                <c:pt idx="89661">
                  <c:v>2.6117647058823525</c:v>
                </c:pt>
                <c:pt idx="89662">
                  <c:v>2.6117647058823525</c:v>
                </c:pt>
                <c:pt idx="89663">
                  <c:v>2.6117647058823525</c:v>
                </c:pt>
                <c:pt idx="89664">
                  <c:v>2.6117647058823525</c:v>
                </c:pt>
                <c:pt idx="89665">
                  <c:v>2.6117647058823525</c:v>
                </c:pt>
                <c:pt idx="89666">
                  <c:v>2.6117647058823525</c:v>
                </c:pt>
                <c:pt idx="89667">
                  <c:v>2.6117647058823525</c:v>
                </c:pt>
                <c:pt idx="89668">
                  <c:v>2.6117647058823525</c:v>
                </c:pt>
                <c:pt idx="89669">
                  <c:v>2.6117647058823525</c:v>
                </c:pt>
                <c:pt idx="89670">
                  <c:v>2.6117647058823525</c:v>
                </c:pt>
                <c:pt idx="89671">
                  <c:v>2.6117647058823525</c:v>
                </c:pt>
                <c:pt idx="89672">
                  <c:v>2.6117647058823525</c:v>
                </c:pt>
                <c:pt idx="89673">
                  <c:v>2.6117647058823525</c:v>
                </c:pt>
                <c:pt idx="89674">
                  <c:v>2.6117647058823525</c:v>
                </c:pt>
                <c:pt idx="89675">
                  <c:v>2.4643137254901957</c:v>
                </c:pt>
                <c:pt idx="89676">
                  <c:v>2.4643137254901957</c:v>
                </c:pt>
                <c:pt idx="89677">
                  <c:v>2.4643137254901957</c:v>
                </c:pt>
                <c:pt idx="89678">
                  <c:v>2.4643137254901957</c:v>
                </c:pt>
                <c:pt idx="89679">
                  <c:v>2.4643137254901957</c:v>
                </c:pt>
                <c:pt idx="89680">
                  <c:v>2.4643137254901957</c:v>
                </c:pt>
                <c:pt idx="89681">
                  <c:v>2.4643137254901957</c:v>
                </c:pt>
                <c:pt idx="89682">
                  <c:v>2.4643137254901957</c:v>
                </c:pt>
                <c:pt idx="89683">
                  <c:v>2.4643137254901957</c:v>
                </c:pt>
                <c:pt idx="89684">
                  <c:v>2.4643137254901957</c:v>
                </c:pt>
                <c:pt idx="89685">
                  <c:v>2.4643137254901957</c:v>
                </c:pt>
                <c:pt idx="89686">
                  <c:v>2.4643137254901957</c:v>
                </c:pt>
                <c:pt idx="89687">
                  <c:v>2.4643137254901957</c:v>
                </c:pt>
                <c:pt idx="89688">
                  <c:v>2.4643137254901957</c:v>
                </c:pt>
                <c:pt idx="89689">
                  <c:v>2.4643137254901957</c:v>
                </c:pt>
                <c:pt idx="89690">
                  <c:v>2.4643137254901957</c:v>
                </c:pt>
                <c:pt idx="89691">
                  <c:v>2.4643137254901957</c:v>
                </c:pt>
                <c:pt idx="89692">
                  <c:v>2.4643137254901957</c:v>
                </c:pt>
                <c:pt idx="89693">
                  <c:v>2.4643137254901957</c:v>
                </c:pt>
                <c:pt idx="89694">
                  <c:v>2.4643137254901957</c:v>
                </c:pt>
                <c:pt idx="89695">
                  <c:v>2.4643137254901957</c:v>
                </c:pt>
                <c:pt idx="89696">
                  <c:v>2.4643137254901957</c:v>
                </c:pt>
                <c:pt idx="89697">
                  <c:v>2.4643137254901957</c:v>
                </c:pt>
                <c:pt idx="89698">
                  <c:v>2.4643137254901957</c:v>
                </c:pt>
                <c:pt idx="89699">
                  <c:v>2.4643137254901957</c:v>
                </c:pt>
                <c:pt idx="89700">
                  <c:v>2.4643137254901957</c:v>
                </c:pt>
                <c:pt idx="89701">
                  <c:v>2.4643137254901957</c:v>
                </c:pt>
                <c:pt idx="89702">
                  <c:v>2.4643137254901957</c:v>
                </c:pt>
                <c:pt idx="89703">
                  <c:v>2.4643137254901957</c:v>
                </c:pt>
                <c:pt idx="89704">
                  <c:v>2.4643137254901957</c:v>
                </c:pt>
                <c:pt idx="89705">
                  <c:v>2.4643137254901957</c:v>
                </c:pt>
                <c:pt idx="89706">
                  <c:v>2.4643137254901957</c:v>
                </c:pt>
                <c:pt idx="89707">
                  <c:v>2.4643137254901957</c:v>
                </c:pt>
                <c:pt idx="89708">
                  <c:v>2.4643137254901957</c:v>
                </c:pt>
                <c:pt idx="89709">
                  <c:v>2.4643137254901957</c:v>
                </c:pt>
                <c:pt idx="89710">
                  <c:v>2.4643137254901957</c:v>
                </c:pt>
                <c:pt idx="89711">
                  <c:v>2.4643137254901957</c:v>
                </c:pt>
                <c:pt idx="89712">
                  <c:v>2.4643137254901957</c:v>
                </c:pt>
                <c:pt idx="89713">
                  <c:v>2.4643137254901957</c:v>
                </c:pt>
                <c:pt idx="89714">
                  <c:v>2.4643137254901957</c:v>
                </c:pt>
                <c:pt idx="89715">
                  <c:v>2.4643137254901957</c:v>
                </c:pt>
                <c:pt idx="89716">
                  <c:v>2.4643137254901957</c:v>
                </c:pt>
                <c:pt idx="89717">
                  <c:v>2.4643137254901957</c:v>
                </c:pt>
                <c:pt idx="89718">
                  <c:v>2.4643137254901957</c:v>
                </c:pt>
                <c:pt idx="89719">
                  <c:v>2.4643137254901957</c:v>
                </c:pt>
                <c:pt idx="89720">
                  <c:v>2.4643137254901957</c:v>
                </c:pt>
                <c:pt idx="89721">
                  <c:v>2.4643137254901957</c:v>
                </c:pt>
                <c:pt idx="89722">
                  <c:v>2.4643137254901957</c:v>
                </c:pt>
                <c:pt idx="89723">
                  <c:v>2.4643137254901957</c:v>
                </c:pt>
                <c:pt idx="89724">
                  <c:v>2.4643137254901957</c:v>
                </c:pt>
                <c:pt idx="89725">
                  <c:v>2.4643137254901957</c:v>
                </c:pt>
                <c:pt idx="89726">
                  <c:v>2.6117647058823525</c:v>
                </c:pt>
                <c:pt idx="89727">
                  <c:v>2.6117647058823525</c:v>
                </c:pt>
                <c:pt idx="89728">
                  <c:v>2.6117647058823525</c:v>
                </c:pt>
                <c:pt idx="89729">
                  <c:v>2.6117647058823525</c:v>
                </c:pt>
                <c:pt idx="89730">
                  <c:v>2.6117647058823525</c:v>
                </c:pt>
                <c:pt idx="89731">
                  <c:v>2.6117647058823525</c:v>
                </c:pt>
                <c:pt idx="89732">
                  <c:v>2.6117647058823525</c:v>
                </c:pt>
                <c:pt idx="89733">
                  <c:v>2.6117647058823525</c:v>
                </c:pt>
                <c:pt idx="89734">
                  <c:v>2.6117647058823525</c:v>
                </c:pt>
                <c:pt idx="89735">
                  <c:v>2.6117647058823525</c:v>
                </c:pt>
                <c:pt idx="89736">
                  <c:v>2.6117647058823525</c:v>
                </c:pt>
                <c:pt idx="89737">
                  <c:v>2.6117647058823525</c:v>
                </c:pt>
                <c:pt idx="89738">
                  <c:v>2.6117647058823525</c:v>
                </c:pt>
                <c:pt idx="89739">
                  <c:v>2.6117647058823525</c:v>
                </c:pt>
                <c:pt idx="89740">
                  <c:v>2.6117647058823525</c:v>
                </c:pt>
                <c:pt idx="89741">
                  <c:v>2.6117647058823525</c:v>
                </c:pt>
                <c:pt idx="89742">
                  <c:v>2.6117647058823525</c:v>
                </c:pt>
                <c:pt idx="89743">
                  <c:v>2.6117647058823525</c:v>
                </c:pt>
                <c:pt idx="89744">
                  <c:v>2.6117647058823525</c:v>
                </c:pt>
                <c:pt idx="89745">
                  <c:v>2.6117647058823525</c:v>
                </c:pt>
                <c:pt idx="89746">
                  <c:v>2.6117647058823525</c:v>
                </c:pt>
                <c:pt idx="89747">
                  <c:v>2.6117647058823525</c:v>
                </c:pt>
                <c:pt idx="89748">
                  <c:v>2.6117647058823525</c:v>
                </c:pt>
                <c:pt idx="89749">
                  <c:v>2.6117647058823525</c:v>
                </c:pt>
                <c:pt idx="89750">
                  <c:v>2.6117647058823525</c:v>
                </c:pt>
                <c:pt idx="89751">
                  <c:v>2.6117647058823525</c:v>
                </c:pt>
                <c:pt idx="89752">
                  <c:v>2.6117647058823525</c:v>
                </c:pt>
                <c:pt idx="89753">
                  <c:v>2.6117647058823525</c:v>
                </c:pt>
                <c:pt idx="89754">
                  <c:v>2.6117647058823525</c:v>
                </c:pt>
                <c:pt idx="89755">
                  <c:v>2.6117647058823525</c:v>
                </c:pt>
                <c:pt idx="89756">
                  <c:v>2.6117647058823525</c:v>
                </c:pt>
                <c:pt idx="89757">
                  <c:v>2.6117647058823525</c:v>
                </c:pt>
                <c:pt idx="89758">
                  <c:v>2.6117647058823525</c:v>
                </c:pt>
                <c:pt idx="89759">
                  <c:v>2.6117647058823525</c:v>
                </c:pt>
                <c:pt idx="89760">
                  <c:v>2.6117647058823525</c:v>
                </c:pt>
                <c:pt idx="89761">
                  <c:v>2.6117647058823525</c:v>
                </c:pt>
                <c:pt idx="89762">
                  <c:v>2.6117647058823525</c:v>
                </c:pt>
                <c:pt idx="89763">
                  <c:v>2.6117647058823525</c:v>
                </c:pt>
                <c:pt idx="89764">
                  <c:v>2.6117647058823525</c:v>
                </c:pt>
                <c:pt idx="89765">
                  <c:v>2.6117647058823525</c:v>
                </c:pt>
                <c:pt idx="89766">
                  <c:v>2.6117647058823525</c:v>
                </c:pt>
                <c:pt idx="89767">
                  <c:v>2.6117647058823525</c:v>
                </c:pt>
                <c:pt idx="89768">
                  <c:v>2.6117647058823525</c:v>
                </c:pt>
                <c:pt idx="89769">
                  <c:v>2.6117647058823525</c:v>
                </c:pt>
                <c:pt idx="89770">
                  <c:v>2.6117647058823525</c:v>
                </c:pt>
                <c:pt idx="89771">
                  <c:v>2.4643137254901957</c:v>
                </c:pt>
                <c:pt idx="89772">
                  <c:v>2.4643137254901957</c:v>
                </c:pt>
                <c:pt idx="89773">
                  <c:v>2.4643137254901957</c:v>
                </c:pt>
                <c:pt idx="89774">
                  <c:v>2.4643137254901957</c:v>
                </c:pt>
                <c:pt idx="89775">
                  <c:v>2.4643137254901957</c:v>
                </c:pt>
                <c:pt idx="89776">
                  <c:v>2.4643137254901957</c:v>
                </c:pt>
                <c:pt idx="89777">
                  <c:v>2.4643137254901957</c:v>
                </c:pt>
                <c:pt idx="89778">
                  <c:v>2.4643137254901957</c:v>
                </c:pt>
                <c:pt idx="89779">
                  <c:v>2.4643137254901957</c:v>
                </c:pt>
                <c:pt idx="89780">
                  <c:v>2.4643137254901957</c:v>
                </c:pt>
                <c:pt idx="89781">
                  <c:v>2.4643137254901957</c:v>
                </c:pt>
                <c:pt idx="89782">
                  <c:v>2.4643137254901957</c:v>
                </c:pt>
                <c:pt idx="89783">
                  <c:v>2.4643137254901957</c:v>
                </c:pt>
                <c:pt idx="89784">
                  <c:v>2.4643137254901957</c:v>
                </c:pt>
                <c:pt idx="89785">
                  <c:v>2.4643137254901957</c:v>
                </c:pt>
                <c:pt idx="89786">
                  <c:v>2.4643137254901957</c:v>
                </c:pt>
                <c:pt idx="89787">
                  <c:v>2.4643137254901957</c:v>
                </c:pt>
                <c:pt idx="89788">
                  <c:v>2.4643137254901957</c:v>
                </c:pt>
                <c:pt idx="89789">
                  <c:v>2.4643137254901957</c:v>
                </c:pt>
                <c:pt idx="89790">
                  <c:v>2.4643137254901957</c:v>
                </c:pt>
                <c:pt idx="89791">
                  <c:v>2.4643137254901957</c:v>
                </c:pt>
                <c:pt idx="89792">
                  <c:v>2.4643137254901957</c:v>
                </c:pt>
                <c:pt idx="89793">
                  <c:v>2.4643137254901957</c:v>
                </c:pt>
                <c:pt idx="89794">
                  <c:v>2.4643137254901957</c:v>
                </c:pt>
                <c:pt idx="89795">
                  <c:v>2.4643137254901957</c:v>
                </c:pt>
                <c:pt idx="89796">
                  <c:v>2.4643137254901957</c:v>
                </c:pt>
                <c:pt idx="89797">
                  <c:v>2.4643137254901957</c:v>
                </c:pt>
                <c:pt idx="89798">
                  <c:v>2.4643137254901957</c:v>
                </c:pt>
                <c:pt idx="89799">
                  <c:v>2.4643137254901957</c:v>
                </c:pt>
                <c:pt idx="89800">
                  <c:v>2.4643137254901957</c:v>
                </c:pt>
                <c:pt idx="89801">
                  <c:v>2.4643137254901957</c:v>
                </c:pt>
                <c:pt idx="89802">
                  <c:v>2.4643137254901957</c:v>
                </c:pt>
                <c:pt idx="89803">
                  <c:v>2.4643137254901957</c:v>
                </c:pt>
                <c:pt idx="89804">
                  <c:v>2.4643137254901957</c:v>
                </c:pt>
                <c:pt idx="89805">
                  <c:v>2.4643137254901957</c:v>
                </c:pt>
                <c:pt idx="89806">
                  <c:v>2.4643137254901957</c:v>
                </c:pt>
                <c:pt idx="89807">
                  <c:v>2.4643137254901957</c:v>
                </c:pt>
                <c:pt idx="89808">
                  <c:v>2.4643137254901957</c:v>
                </c:pt>
                <c:pt idx="89809">
                  <c:v>2.4643137254901957</c:v>
                </c:pt>
                <c:pt idx="89810">
                  <c:v>2.4643137254901957</c:v>
                </c:pt>
                <c:pt idx="89811">
                  <c:v>2.4643137254901957</c:v>
                </c:pt>
                <c:pt idx="89812">
                  <c:v>2.4643137254901957</c:v>
                </c:pt>
                <c:pt idx="89813">
                  <c:v>2.4643137254901957</c:v>
                </c:pt>
                <c:pt idx="89814">
                  <c:v>2.4643137254901957</c:v>
                </c:pt>
                <c:pt idx="89815">
                  <c:v>2.4643137254901957</c:v>
                </c:pt>
                <c:pt idx="89816">
                  <c:v>2.4643137254901957</c:v>
                </c:pt>
                <c:pt idx="89817">
                  <c:v>2.4643137254901957</c:v>
                </c:pt>
                <c:pt idx="89818">
                  <c:v>2.4643137254901957</c:v>
                </c:pt>
                <c:pt idx="89819">
                  <c:v>2.4643137254901957</c:v>
                </c:pt>
                <c:pt idx="89820">
                  <c:v>2.4643137254901957</c:v>
                </c:pt>
                <c:pt idx="89821">
                  <c:v>2.4643137254901957</c:v>
                </c:pt>
                <c:pt idx="89822">
                  <c:v>2.6117647058823525</c:v>
                </c:pt>
                <c:pt idx="89823">
                  <c:v>2.6117647058823525</c:v>
                </c:pt>
                <c:pt idx="89824">
                  <c:v>2.6117647058823525</c:v>
                </c:pt>
                <c:pt idx="89825">
                  <c:v>2.6117647058823525</c:v>
                </c:pt>
                <c:pt idx="89826">
                  <c:v>2.6117647058823525</c:v>
                </c:pt>
                <c:pt idx="89827">
                  <c:v>2.6117647058823525</c:v>
                </c:pt>
                <c:pt idx="89828">
                  <c:v>2.6117647058823525</c:v>
                </c:pt>
                <c:pt idx="89829">
                  <c:v>2.6117647058823525</c:v>
                </c:pt>
                <c:pt idx="89830">
                  <c:v>2.6117647058823525</c:v>
                </c:pt>
                <c:pt idx="89831">
                  <c:v>2.6117647058823525</c:v>
                </c:pt>
                <c:pt idx="89832">
                  <c:v>2.6117647058823525</c:v>
                </c:pt>
                <c:pt idx="89833">
                  <c:v>2.6117647058823525</c:v>
                </c:pt>
                <c:pt idx="89834">
                  <c:v>2.6117647058823525</c:v>
                </c:pt>
                <c:pt idx="89835">
                  <c:v>2.6117647058823525</c:v>
                </c:pt>
                <c:pt idx="89836">
                  <c:v>2.6117647058823525</c:v>
                </c:pt>
                <c:pt idx="89837">
                  <c:v>2.6117647058823525</c:v>
                </c:pt>
                <c:pt idx="89838">
                  <c:v>2.6117647058823525</c:v>
                </c:pt>
                <c:pt idx="89839">
                  <c:v>2.6117647058823525</c:v>
                </c:pt>
                <c:pt idx="89840">
                  <c:v>2.6117647058823525</c:v>
                </c:pt>
                <c:pt idx="89841">
                  <c:v>2.6117647058823525</c:v>
                </c:pt>
                <c:pt idx="89842">
                  <c:v>2.6117647058823525</c:v>
                </c:pt>
                <c:pt idx="89843">
                  <c:v>2.6117647058823525</c:v>
                </c:pt>
                <c:pt idx="89844">
                  <c:v>2.6117647058823525</c:v>
                </c:pt>
                <c:pt idx="89845">
                  <c:v>2.6117647058823525</c:v>
                </c:pt>
                <c:pt idx="89846">
                  <c:v>2.6117647058823525</c:v>
                </c:pt>
                <c:pt idx="89847">
                  <c:v>2.6117647058823525</c:v>
                </c:pt>
                <c:pt idx="89848">
                  <c:v>2.6117647058823525</c:v>
                </c:pt>
                <c:pt idx="89849">
                  <c:v>2.6117647058823525</c:v>
                </c:pt>
                <c:pt idx="89850">
                  <c:v>2.6117647058823525</c:v>
                </c:pt>
                <c:pt idx="89851">
                  <c:v>2.6117647058823525</c:v>
                </c:pt>
                <c:pt idx="89852">
                  <c:v>2.6117647058823525</c:v>
                </c:pt>
                <c:pt idx="89853">
                  <c:v>2.6117647058823525</c:v>
                </c:pt>
                <c:pt idx="89854">
                  <c:v>2.6117647058823525</c:v>
                </c:pt>
                <c:pt idx="89855">
                  <c:v>2.6117647058823525</c:v>
                </c:pt>
                <c:pt idx="89856">
                  <c:v>2.6117647058823525</c:v>
                </c:pt>
                <c:pt idx="89857">
                  <c:v>2.6117647058823525</c:v>
                </c:pt>
                <c:pt idx="89858">
                  <c:v>2.6117647058823525</c:v>
                </c:pt>
                <c:pt idx="89859">
                  <c:v>2.6117647058823525</c:v>
                </c:pt>
                <c:pt idx="89860">
                  <c:v>2.6117647058823525</c:v>
                </c:pt>
                <c:pt idx="89861">
                  <c:v>2.6117647058823525</c:v>
                </c:pt>
                <c:pt idx="89862">
                  <c:v>2.6117647058823525</c:v>
                </c:pt>
                <c:pt idx="89863">
                  <c:v>2.6117647058823525</c:v>
                </c:pt>
                <c:pt idx="89864">
                  <c:v>2.4643137254901957</c:v>
                </c:pt>
                <c:pt idx="89865">
                  <c:v>2.4643137254901957</c:v>
                </c:pt>
                <c:pt idx="89866">
                  <c:v>2.4643137254901957</c:v>
                </c:pt>
                <c:pt idx="89867">
                  <c:v>2.4643137254901957</c:v>
                </c:pt>
                <c:pt idx="89868">
                  <c:v>2.4643137254901957</c:v>
                </c:pt>
                <c:pt idx="89869">
                  <c:v>2.4643137254901957</c:v>
                </c:pt>
                <c:pt idx="89870">
                  <c:v>2.4643137254901957</c:v>
                </c:pt>
                <c:pt idx="89871">
                  <c:v>2.4643137254901957</c:v>
                </c:pt>
                <c:pt idx="89872">
                  <c:v>2.4643137254901957</c:v>
                </c:pt>
                <c:pt idx="89873">
                  <c:v>2.4643137254901957</c:v>
                </c:pt>
                <c:pt idx="89874">
                  <c:v>2.4643137254901957</c:v>
                </c:pt>
                <c:pt idx="89875">
                  <c:v>2.4643137254901957</c:v>
                </c:pt>
                <c:pt idx="89876">
                  <c:v>2.4643137254901957</c:v>
                </c:pt>
                <c:pt idx="89877">
                  <c:v>2.4643137254901957</c:v>
                </c:pt>
                <c:pt idx="89878">
                  <c:v>2.4643137254901957</c:v>
                </c:pt>
                <c:pt idx="89879">
                  <c:v>2.4643137254901957</c:v>
                </c:pt>
                <c:pt idx="89880">
                  <c:v>2.4643137254901957</c:v>
                </c:pt>
                <c:pt idx="89881">
                  <c:v>2.4643137254901957</c:v>
                </c:pt>
                <c:pt idx="89882">
                  <c:v>2.4643137254901957</c:v>
                </c:pt>
                <c:pt idx="89883">
                  <c:v>2.4643137254901957</c:v>
                </c:pt>
                <c:pt idx="89884">
                  <c:v>2.4643137254901957</c:v>
                </c:pt>
                <c:pt idx="89885">
                  <c:v>2.4643137254901957</c:v>
                </c:pt>
                <c:pt idx="89886">
                  <c:v>2.4643137254901957</c:v>
                </c:pt>
                <c:pt idx="89887">
                  <c:v>2.4643137254901957</c:v>
                </c:pt>
                <c:pt idx="89888">
                  <c:v>2.4643137254901957</c:v>
                </c:pt>
                <c:pt idx="89889">
                  <c:v>2.4643137254901957</c:v>
                </c:pt>
                <c:pt idx="89890">
                  <c:v>2.4643137254901957</c:v>
                </c:pt>
                <c:pt idx="89891">
                  <c:v>2.4643137254901957</c:v>
                </c:pt>
                <c:pt idx="89892">
                  <c:v>2.4643137254901957</c:v>
                </c:pt>
                <c:pt idx="89893">
                  <c:v>2.4643137254901957</c:v>
                </c:pt>
                <c:pt idx="89894">
                  <c:v>2.4643137254901957</c:v>
                </c:pt>
                <c:pt idx="89895">
                  <c:v>2.4643137254901957</c:v>
                </c:pt>
                <c:pt idx="89896">
                  <c:v>2.4643137254901957</c:v>
                </c:pt>
                <c:pt idx="89897">
                  <c:v>2.4643137254901957</c:v>
                </c:pt>
                <c:pt idx="89898">
                  <c:v>2.4643137254901957</c:v>
                </c:pt>
                <c:pt idx="89899">
                  <c:v>2.4643137254901957</c:v>
                </c:pt>
                <c:pt idx="89900">
                  <c:v>2.4643137254901957</c:v>
                </c:pt>
                <c:pt idx="89901">
                  <c:v>2.4643137254901957</c:v>
                </c:pt>
                <c:pt idx="89902">
                  <c:v>2.4643137254901957</c:v>
                </c:pt>
                <c:pt idx="89903">
                  <c:v>2.4643137254901957</c:v>
                </c:pt>
                <c:pt idx="89904">
                  <c:v>2.4643137254901957</c:v>
                </c:pt>
                <c:pt idx="89905">
                  <c:v>2.4643137254901957</c:v>
                </c:pt>
                <c:pt idx="89906">
                  <c:v>2.4643137254901957</c:v>
                </c:pt>
                <c:pt idx="89907">
                  <c:v>2.4643137254901957</c:v>
                </c:pt>
                <c:pt idx="89908">
                  <c:v>2.4643137254901957</c:v>
                </c:pt>
                <c:pt idx="89909">
                  <c:v>2.4643137254901957</c:v>
                </c:pt>
                <c:pt idx="89910">
                  <c:v>2.4643137254901957</c:v>
                </c:pt>
                <c:pt idx="89911">
                  <c:v>2.4643137254901957</c:v>
                </c:pt>
                <c:pt idx="89912">
                  <c:v>2.4643137254901957</c:v>
                </c:pt>
                <c:pt idx="89913">
                  <c:v>2.4643137254901957</c:v>
                </c:pt>
                <c:pt idx="89914">
                  <c:v>2.4643137254901957</c:v>
                </c:pt>
                <c:pt idx="89915">
                  <c:v>2.4643137254901957</c:v>
                </c:pt>
                <c:pt idx="89916">
                  <c:v>2.4643137254901957</c:v>
                </c:pt>
                <c:pt idx="89917">
                  <c:v>2.4643137254901957</c:v>
                </c:pt>
                <c:pt idx="89918">
                  <c:v>2.4643137254901957</c:v>
                </c:pt>
                <c:pt idx="89919">
                  <c:v>2.4643137254901957</c:v>
                </c:pt>
                <c:pt idx="89920">
                  <c:v>2.6117647058823525</c:v>
                </c:pt>
                <c:pt idx="89921">
                  <c:v>2.6117647058823525</c:v>
                </c:pt>
                <c:pt idx="89922">
                  <c:v>2.6117647058823525</c:v>
                </c:pt>
                <c:pt idx="89923">
                  <c:v>2.6117647058823525</c:v>
                </c:pt>
                <c:pt idx="89924">
                  <c:v>2.6117647058823525</c:v>
                </c:pt>
                <c:pt idx="89925">
                  <c:v>2.6117647058823525</c:v>
                </c:pt>
                <c:pt idx="89926">
                  <c:v>2.6117647058823525</c:v>
                </c:pt>
                <c:pt idx="89927">
                  <c:v>2.6117647058823525</c:v>
                </c:pt>
                <c:pt idx="89928">
                  <c:v>2.6117647058823525</c:v>
                </c:pt>
                <c:pt idx="89929">
                  <c:v>2.6117647058823525</c:v>
                </c:pt>
                <c:pt idx="89930">
                  <c:v>2.6117647058823525</c:v>
                </c:pt>
                <c:pt idx="89931">
                  <c:v>2.6117647058823525</c:v>
                </c:pt>
                <c:pt idx="89932">
                  <c:v>2.6117647058823525</c:v>
                </c:pt>
                <c:pt idx="89933">
                  <c:v>2.6117647058823525</c:v>
                </c:pt>
                <c:pt idx="89934">
                  <c:v>2.6117647058823525</c:v>
                </c:pt>
                <c:pt idx="89935">
                  <c:v>2.6117647058823525</c:v>
                </c:pt>
                <c:pt idx="89936">
                  <c:v>2.6117647058823525</c:v>
                </c:pt>
                <c:pt idx="89937">
                  <c:v>2.6117647058823525</c:v>
                </c:pt>
                <c:pt idx="89938">
                  <c:v>2.6117647058823525</c:v>
                </c:pt>
                <c:pt idx="89939">
                  <c:v>2.6117647058823525</c:v>
                </c:pt>
                <c:pt idx="89940">
                  <c:v>2.6117647058823525</c:v>
                </c:pt>
                <c:pt idx="89941">
                  <c:v>2.6117647058823525</c:v>
                </c:pt>
                <c:pt idx="89942">
                  <c:v>2.6117647058823525</c:v>
                </c:pt>
                <c:pt idx="89943">
                  <c:v>2.6117647058823525</c:v>
                </c:pt>
                <c:pt idx="89944">
                  <c:v>2.6117647058823525</c:v>
                </c:pt>
                <c:pt idx="89945">
                  <c:v>2.6117647058823525</c:v>
                </c:pt>
                <c:pt idx="89946">
                  <c:v>2.6117647058823525</c:v>
                </c:pt>
                <c:pt idx="89947">
                  <c:v>2.6117647058823525</c:v>
                </c:pt>
                <c:pt idx="89948">
                  <c:v>2.6117647058823525</c:v>
                </c:pt>
                <c:pt idx="89949">
                  <c:v>2.6117647058823525</c:v>
                </c:pt>
                <c:pt idx="89950">
                  <c:v>2.6117647058823525</c:v>
                </c:pt>
                <c:pt idx="89951">
                  <c:v>2.6117647058823525</c:v>
                </c:pt>
                <c:pt idx="89952">
                  <c:v>2.6117647058823525</c:v>
                </c:pt>
                <c:pt idx="89953">
                  <c:v>2.6117647058823525</c:v>
                </c:pt>
                <c:pt idx="89954">
                  <c:v>2.6117647058823525</c:v>
                </c:pt>
                <c:pt idx="89955">
                  <c:v>2.6117647058823525</c:v>
                </c:pt>
                <c:pt idx="89956">
                  <c:v>2.6117647058823525</c:v>
                </c:pt>
                <c:pt idx="89957">
                  <c:v>2.6117647058823525</c:v>
                </c:pt>
                <c:pt idx="89958">
                  <c:v>2.6117647058823525</c:v>
                </c:pt>
                <c:pt idx="89959">
                  <c:v>2.6117647058823525</c:v>
                </c:pt>
                <c:pt idx="89960">
                  <c:v>2.4643137254901957</c:v>
                </c:pt>
                <c:pt idx="89961">
                  <c:v>2.4643137254901957</c:v>
                </c:pt>
                <c:pt idx="89962">
                  <c:v>2.4643137254901957</c:v>
                </c:pt>
                <c:pt idx="89963">
                  <c:v>2.4643137254901957</c:v>
                </c:pt>
                <c:pt idx="89964">
                  <c:v>2.4643137254901957</c:v>
                </c:pt>
                <c:pt idx="89965">
                  <c:v>2.4643137254901957</c:v>
                </c:pt>
                <c:pt idx="89966">
                  <c:v>2.4643137254901957</c:v>
                </c:pt>
                <c:pt idx="89967">
                  <c:v>2.4643137254901957</c:v>
                </c:pt>
                <c:pt idx="89968">
                  <c:v>2.4643137254901957</c:v>
                </c:pt>
                <c:pt idx="89969">
                  <c:v>2.4643137254901957</c:v>
                </c:pt>
                <c:pt idx="89970">
                  <c:v>2.4643137254901957</c:v>
                </c:pt>
                <c:pt idx="89971">
                  <c:v>2.4643137254901957</c:v>
                </c:pt>
                <c:pt idx="89972">
                  <c:v>2.4643137254901957</c:v>
                </c:pt>
                <c:pt idx="89973">
                  <c:v>2.4643137254901957</c:v>
                </c:pt>
                <c:pt idx="89974">
                  <c:v>2.4643137254901957</c:v>
                </c:pt>
                <c:pt idx="89975">
                  <c:v>2.4643137254901957</c:v>
                </c:pt>
                <c:pt idx="89976">
                  <c:v>2.4643137254901957</c:v>
                </c:pt>
                <c:pt idx="89977">
                  <c:v>2.4643137254901957</c:v>
                </c:pt>
                <c:pt idx="89978">
                  <c:v>2.4643137254901957</c:v>
                </c:pt>
                <c:pt idx="89979">
                  <c:v>2.4643137254901957</c:v>
                </c:pt>
                <c:pt idx="89980">
                  <c:v>2.4643137254901957</c:v>
                </c:pt>
                <c:pt idx="89981">
                  <c:v>2.4643137254901957</c:v>
                </c:pt>
                <c:pt idx="89982">
                  <c:v>2.4643137254901957</c:v>
                </c:pt>
                <c:pt idx="89983">
                  <c:v>2.4643137254901957</c:v>
                </c:pt>
                <c:pt idx="89984">
                  <c:v>2.4643137254901957</c:v>
                </c:pt>
                <c:pt idx="89985">
                  <c:v>2.4643137254901957</c:v>
                </c:pt>
                <c:pt idx="89986">
                  <c:v>2.4643137254901957</c:v>
                </c:pt>
                <c:pt idx="89987">
                  <c:v>2.4643137254901957</c:v>
                </c:pt>
                <c:pt idx="89988">
                  <c:v>2.4643137254901957</c:v>
                </c:pt>
                <c:pt idx="89989">
                  <c:v>2.4643137254901957</c:v>
                </c:pt>
                <c:pt idx="89990">
                  <c:v>2.4643137254901957</c:v>
                </c:pt>
                <c:pt idx="89991">
                  <c:v>2.4643137254901957</c:v>
                </c:pt>
                <c:pt idx="89992">
                  <c:v>2.4643137254901957</c:v>
                </c:pt>
                <c:pt idx="89993">
                  <c:v>2.4643137254901957</c:v>
                </c:pt>
                <c:pt idx="89994">
                  <c:v>2.4643137254901957</c:v>
                </c:pt>
                <c:pt idx="89995">
                  <c:v>2.4643137254901957</c:v>
                </c:pt>
                <c:pt idx="89996">
                  <c:v>2.4643137254901957</c:v>
                </c:pt>
                <c:pt idx="89997">
                  <c:v>2.4643137254901957</c:v>
                </c:pt>
                <c:pt idx="89998">
                  <c:v>2.4643137254901957</c:v>
                </c:pt>
                <c:pt idx="89999">
                  <c:v>2.4643137254901957</c:v>
                </c:pt>
                <c:pt idx="90000">
                  <c:v>2.4643137254901957</c:v>
                </c:pt>
                <c:pt idx="90001">
                  <c:v>2.4643137254901957</c:v>
                </c:pt>
                <c:pt idx="90002">
                  <c:v>2.4643137254901957</c:v>
                </c:pt>
                <c:pt idx="90003">
                  <c:v>2.4643137254901957</c:v>
                </c:pt>
                <c:pt idx="90004">
                  <c:v>2.4643137254901957</c:v>
                </c:pt>
                <c:pt idx="90005">
                  <c:v>2.4643137254901957</c:v>
                </c:pt>
                <c:pt idx="90006">
                  <c:v>2.4643137254901957</c:v>
                </c:pt>
                <c:pt idx="90007">
                  <c:v>2.4643137254901957</c:v>
                </c:pt>
                <c:pt idx="90008">
                  <c:v>2.4643137254901957</c:v>
                </c:pt>
                <c:pt idx="90009">
                  <c:v>2.4643137254901957</c:v>
                </c:pt>
                <c:pt idx="90010">
                  <c:v>2.4643137254901957</c:v>
                </c:pt>
                <c:pt idx="90011">
                  <c:v>2.4643137254901957</c:v>
                </c:pt>
                <c:pt idx="90012">
                  <c:v>2.4643137254901957</c:v>
                </c:pt>
                <c:pt idx="90013">
                  <c:v>2.4643137254901957</c:v>
                </c:pt>
                <c:pt idx="90014">
                  <c:v>2.6117647058823525</c:v>
                </c:pt>
                <c:pt idx="90015">
                  <c:v>2.6117647058823525</c:v>
                </c:pt>
                <c:pt idx="90016">
                  <c:v>2.6117647058823525</c:v>
                </c:pt>
                <c:pt idx="90017">
                  <c:v>2.6117647058823525</c:v>
                </c:pt>
                <c:pt idx="90018">
                  <c:v>2.6117647058823525</c:v>
                </c:pt>
                <c:pt idx="90019">
                  <c:v>2.6117647058823525</c:v>
                </c:pt>
                <c:pt idx="90020">
                  <c:v>2.6117647058823525</c:v>
                </c:pt>
                <c:pt idx="90021">
                  <c:v>2.6117647058823525</c:v>
                </c:pt>
                <c:pt idx="90022">
                  <c:v>2.6117647058823525</c:v>
                </c:pt>
                <c:pt idx="90023">
                  <c:v>2.6117647058823525</c:v>
                </c:pt>
                <c:pt idx="90024">
                  <c:v>2.6117647058823525</c:v>
                </c:pt>
                <c:pt idx="90025">
                  <c:v>2.6117647058823525</c:v>
                </c:pt>
                <c:pt idx="90026">
                  <c:v>2.6117647058823525</c:v>
                </c:pt>
                <c:pt idx="90027">
                  <c:v>2.6117647058823525</c:v>
                </c:pt>
                <c:pt idx="90028">
                  <c:v>2.6117647058823525</c:v>
                </c:pt>
                <c:pt idx="90029">
                  <c:v>2.6117647058823525</c:v>
                </c:pt>
                <c:pt idx="90030">
                  <c:v>2.6117647058823525</c:v>
                </c:pt>
                <c:pt idx="90031">
                  <c:v>2.6117647058823525</c:v>
                </c:pt>
                <c:pt idx="90032">
                  <c:v>2.6117647058823525</c:v>
                </c:pt>
                <c:pt idx="90033">
                  <c:v>2.6117647058823525</c:v>
                </c:pt>
                <c:pt idx="90034">
                  <c:v>2.6117647058823525</c:v>
                </c:pt>
                <c:pt idx="90035">
                  <c:v>2.6117647058823525</c:v>
                </c:pt>
                <c:pt idx="90036">
                  <c:v>2.6117647058823525</c:v>
                </c:pt>
                <c:pt idx="90037">
                  <c:v>2.6117647058823525</c:v>
                </c:pt>
                <c:pt idx="90038">
                  <c:v>2.6117647058823525</c:v>
                </c:pt>
                <c:pt idx="90039">
                  <c:v>2.6117647058823525</c:v>
                </c:pt>
                <c:pt idx="90040">
                  <c:v>2.6117647058823525</c:v>
                </c:pt>
                <c:pt idx="90041">
                  <c:v>2.6117647058823525</c:v>
                </c:pt>
                <c:pt idx="90042">
                  <c:v>2.6117647058823525</c:v>
                </c:pt>
                <c:pt idx="90043">
                  <c:v>2.6117647058823525</c:v>
                </c:pt>
                <c:pt idx="90044">
                  <c:v>2.6117647058823525</c:v>
                </c:pt>
                <c:pt idx="90045">
                  <c:v>2.6117647058823525</c:v>
                </c:pt>
                <c:pt idx="90046">
                  <c:v>2.6117647058823525</c:v>
                </c:pt>
                <c:pt idx="90047">
                  <c:v>2.6117647058823525</c:v>
                </c:pt>
                <c:pt idx="90048">
                  <c:v>2.6117647058823525</c:v>
                </c:pt>
                <c:pt idx="90049">
                  <c:v>2.6117647058823525</c:v>
                </c:pt>
                <c:pt idx="90050">
                  <c:v>2.6117647058823525</c:v>
                </c:pt>
                <c:pt idx="90051">
                  <c:v>2.6117647058823525</c:v>
                </c:pt>
                <c:pt idx="90052">
                  <c:v>2.6117647058823525</c:v>
                </c:pt>
                <c:pt idx="90053">
                  <c:v>2.6117647058823525</c:v>
                </c:pt>
                <c:pt idx="90054">
                  <c:v>2.6117647058823525</c:v>
                </c:pt>
                <c:pt idx="90055">
                  <c:v>2.6117647058823525</c:v>
                </c:pt>
                <c:pt idx="90056">
                  <c:v>2.4643137254901957</c:v>
                </c:pt>
                <c:pt idx="90057">
                  <c:v>2.4643137254901957</c:v>
                </c:pt>
                <c:pt idx="90058">
                  <c:v>2.4643137254901957</c:v>
                </c:pt>
                <c:pt idx="90059">
                  <c:v>2.4643137254901957</c:v>
                </c:pt>
                <c:pt idx="90060">
                  <c:v>2.4643137254901957</c:v>
                </c:pt>
                <c:pt idx="90061">
                  <c:v>2.4643137254901957</c:v>
                </c:pt>
                <c:pt idx="90062">
                  <c:v>2.4643137254901957</c:v>
                </c:pt>
                <c:pt idx="90063">
                  <c:v>2.4643137254901957</c:v>
                </c:pt>
                <c:pt idx="90064">
                  <c:v>2.4643137254901957</c:v>
                </c:pt>
                <c:pt idx="90065">
                  <c:v>2.4643137254901957</c:v>
                </c:pt>
                <c:pt idx="90066">
                  <c:v>2.4643137254901957</c:v>
                </c:pt>
                <c:pt idx="90067">
                  <c:v>2.4643137254901957</c:v>
                </c:pt>
                <c:pt idx="90068">
                  <c:v>2.4643137254901957</c:v>
                </c:pt>
                <c:pt idx="90069">
                  <c:v>2.4643137254901957</c:v>
                </c:pt>
                <c:pt idx="90070">
                  <c:v>2.4643137254901957</c:v>
                </c:pt>
                <c:pt idx="90071">
                  <c:v>2.4643137254901957</c:v>
                </c:pt>
                <c:pt idx="90072">
                  <c:v>2.4643137254901957</c:v>
                </c:pt>
                <c:pt idx="90073">
                  <c:v>2.4643137254901957</c:v>
                </c:pt>
                <c:pt idx="90074">
                  <c:v>2.4643137254901957</c:v>
                </c:pt>
                <c:pt idx="90075">
                  <c:v>2.4643137254901957</c:v>
                </c:pt>
                <c:pt idx="90076">
                  <c:v>2.4643137254901957</c:v>
                </c:pt>
                <c:pt idx="90077">
                  <c:v>2.4643137254901957</c:v>
                </c:pt>
                <c:pt idx="90078">
                  <c:v>2.4643137254901957</c:v>
                </c:pt>
                <c:pt idx="90079">
                  <c:v>2.4643137254901957</c:v>
                </c:pt>
                <c:pt idx="90080">
                  <c:v>2.4643137254901957</c:v>
                </c:pt>
                <c:pt idx="90081">
                  <c:v>2.4643137254901957</c:v>
                </c:pt>
                <c:pt idx="90082">
                  <c:v>2.4643137254901957</c:v>
                </c:pt>
                <c:pt idx="90083">
                  <c:v>2.4643137254901957</c:v>
                </c:pt>
                <c:pt idx="90084">
                  <c:v>2.4643137254901957</c:v>
                </c:pt>
                <c:pt idx="90085">
                  <c:v>2.4643137254901957</c:v>
                </c:pt>
                <c:pt idx="90086">
                  <c:v>2.4643137254901957</c:v>
                </c:pt>
                <c:pt idx="90087">
                  <c:v>2.4643137254901957</c:v>
                </c:pt>
                <c:pt idx="90088">
                  <c:v>2.4643137254901957</c:v>
                </c:pt>
                <c:pt idx="90089">
                  <c:v>2.4643137254901957</c:v>
                </c:pt>
                <c:pt idx="90090">
                  <c:v>2.4643137254901957</c:v>
                </c:pt>
                <c:pt idx="90091">
                  <c:v>2.4643137254901957</c:v>
                </c:pt>
                <c:pt idx="90092">
                  <c:v>2.4643137254901957</c:v>
                </c:pt>
                <c:pt idx="90093">
                  <c:v>2.4643137254901957</c:v>
                </c:pt>
                <c:pt idx="90094">
                  <c:v>2.4643137254901957</c:v>
                </c:pt>
                <c:pt idx="90095">
                  <c:v>2.4643137254901957</c:v>
                </c:pt>
                <c:pt idx="90096">
                  <c:v>2.4643137254901957</c:v>
                </c:pt>
                <c:pt idx="90097">
                  <c:v>2.4643137254901957</c:v>
                </c:pt>
                <c:pt idx="90098">
                  <c:v>2.4643137254901957</c:v>
                </c:pt>
                <c:pt idx="90099">
                  <c:v>2.4643137254901957</c:v>
                </c:pt>
                <c:pt idx="90100">
                  <c:v>2.4643137254901957</c:v>
                </c:pt>
                <c:pt idx="90101">
                  <c:v>2.4643137254901957</c:v>
                </c:pt>
                <c:pt idx="90102">
                  <c:v>2.4643137254901957</c:v>
                </c:pt>
                <c:pt idx="90103">
                  <c:v>2.4643137254901957</c:v>
                </c:pt>
                <c:pt idx="90104">
                  <c:v>2.4643137254901957</c:v>
                </c:pt>
                <c:pt idx="90105">
                  <c:v>2.4643137254901957</c:v>
                </c:pt>
                <c:pt idx="90106">
                  <c:v>2.4643137254901957</c:v>
                </c:pt>
                <c:pt idx="90107">
                  <c:v>2.4643137254901957</c:v>
                </c:pt>
                <c:pt idx="90108">
                  <c:v>2.4643137254901957</c:v>
                </c:pt>
                <c:pt idx="90109">
                  <c:v>2.6117647058823525</c:v>
                </c:pt>
                <c:pt idx="90110">
                  <c:v>2.6117647058823525</c:v>
                </c:pt>
                <c:pt idx="90111">
                  <c:v>2.6117647058823525</c:v>
                </c:pt>
                <c:pt idx="90112">
                  <c:v>2.6117647058823525</c:v>
                </c:pt>
                <c:pt idx="90113">
                  <c:v>2.6117647058823525</c:v>
                </c:pt>
                <c:pt idx="90114">
                  <c:v>2.6117647058823525</c:v>
                </c:pt>
                <c:pt idx="90115">
                  <c:v>2.6117647058823525</c:v>
                </c:pt>
                <c:pt idx="90116">
                  <c:v>2.6117647058823525</c:v>
                </c:pt>
                <c:pt idx="90117">
                  <c:v>2.6117647058823525</c:v>
                </c:pt>
                <c:pt idx="90118">
                  <c:v>2.6117647058823525</c:v>
                </c:pt>
                <c:pt idx="90119">
                  <c:v>2.6117647058823525</c:v>
                </c:pt>
                <c:pt idx="90120">
                  <c:v>2.6117647058823525</c:v>
                </c:pt>
                <c:pt idx="90121">
                  <c:v>2.6117647058823525</c:v>
                </c:pt>
                <c:pt idx="90122">
                  <c:v>2.6117647058823525</c:v>
                </c:pt>
                <c:pt idx="90123">
                  <c:v>2.6117647058823525</c:v>
                </c:pt>
                <c:pt idx="90124">
                  <c:v>2.6117647058823525</c:v>
                </c:pt>
                <c:pt idx="90125">
                  <c:v>2.6117647058823525</c:v>
                </c:pt>
                <c:pt idx="90126">
                  <c:v>2.6117647058823525</c:v>
                </c:pt>
                <c:pt idx="90127">
                  <c:v>2.6117647058823525</c:v>
                </c:pt>
                <c:pt idx="90128">
                  <c:v>2.6117647058823525</c:v>
                </c:pt>
                <c:pt idx="90129">
                  <c:v>2.6117647058823525</c:v>
                </c:pt>
                <c:pt idx="90130">
                  <c:v>2.6117647058823525</c:v>
                </c:pt>
                <c:pt idx="90131">
                  <c:v>2.6117647058823525</c:v>
                </c:pt>
                <c:pt idx="90132">
                  <c:v>2.6117647058823525</c:v>
                </c:pt>
                <c:pt idx="90133">
                  <c:v>2.6117647058823525</c:v>
                </c:pt>
                <c:pt idx="90134">
                  <c:v>2.6117647058823525</c:v>
                </c:pt>
                <c:pt idx="90135">
                  <c:v>2.6117647058823525</c:v>
                </c:pt>
                <c:pt idx="90136">
                  <c:v>2.6117647058823525</c:v>
                </c:pt>
                <c:pt idx="90137">
                  <c:v>2.6117647058823525</c:v>
                </c:pt>
                <c:pt idx="90138">
                  <c:v>2.6117647058823525</c:v>
                </c:pt>
                <c:pt idx="90139">
                  <c:v>2.6117647058823525</c:v>
                </c:pt>
                <c:pt idx="90140">
                  <c:v>2.6117647058823525</c:v>
                </c:pt>
                <c:pt idx="90141">
                  <c:v>2.6117647058823525</c:v>
                </c:pt>
                <c:pt idx="90142">
                  <c:v>2.6117647058823525</c:v>
                </c:pt>
                <c:pt idx="90143">
                  <c:v>2.6117647058823525</c:v>
                </c:pt>
                <c:pt idx="90144">
                  <c:v>2.6117647058823525</c:v>
                </c:pt>
                <c:pt idx="90145">
                  <c:v>2.6117647058823525</c:v>
                </c:pt>
                <c:pt idx="90146">
                  <c:v>2.6117647058823525</c:v>
                </c:pt>
                <c:pt idx="90147">
                  <c:v>2.6117647058823525</c:v>
                </c:pt>
                <c:pt idx="90148">
                  <c:v>2.6117647058823525</c:v>
                </c:pt>
                <c:pt idx="90149">
                  <c:v>2.6117647058823525</c:v>
                </c:pt>
                <c:pt idx="90150">
                  <c:v>2.6117647058823525</c:v>
                </c:pt>
                <c:pt idx="90151">
                  <c:v>2.4643137254901957</c:v>
                </c:pt>
                <c:pt idx="90152">
                  <c:v>2.4643137254901957</c:v>
                </c:pt>
                <c:pt idx="90153">
                  <c:v>2.4643137254901957</c:v>
                </c:pt>
                <c:pt idx="90154">
                  <c:v>2.4643137254901957</c:v>
                </c:pt>
                <c:pt idx="90155">
                  <c:v>2.4643137254901957</c:v>
                </c:pt>
                <c:pt idx="90156">
                  <c:v>2.4643137254901957</c:v>
                </c:pt>
                <c:pt idx="90157">
                  <c:v>2.4643137254901957</c:v>
                </c:pt>
                <c:pt idx="90158">
                  <c:v>2.4643137254901957</c:v>
                </c:pt>
                <c:pt idx="90159">
                  <c:v>2.4643137254901957</c:v>
                </c:pt>
                <c:pt idx="90160">
                  <c:v>2.4643137254901957</c:v>
                </c:pt>
                <c:pt idx="90161">
                  <c:v>2.4643137254901957</c:v>
                </c:pt>
                <c:pt idx="90162">
                  <c:v>2.4643137254901957</c:v>
                </c:pt>
                <c:pt idx="90163">
                  <c:v>2.4643137254901957</c:v>
                </c:pt>
                <c:pt idx="90164">
                  <c:v>2.4643137254901957</c:v>
                </c:pt>
                <c:pt idx="90165">
                  <c:v>2.4643137254901957</c:v>
                </c:pt>
                <c:pt idx="90166">
                  <c:v>2.4643137254901957</c:v>
                </c:pt>
                <c:pt idx="90167">
                  <c:v>2.4643137254901957</c:v>
                </c:pt>
                <c:pt idx="90168">
                  <c:v>2.4643137254901957</c:v>
                </c:pt>
                <c:pt idx="90169">
                  <c:v>2.4643137254901957</c:v>
                </c:pt>
                <c:pt idx="90170">
                  <c:v>2.4643137254901957</c:v>
                </c:pt>
                <c:pt idx="90171">
                  <c:v>2.4643137254901957</c:v>
                </c:pt>
                <c:pt idx="90172">
                  <c:v>2.4643137254901957</c:v>
                </c:pt>
                <c:pt idx="90173">
                  <c:v>2.4643137254901957</c:v>
                </c:pt>
                <c:pt idx="90174">
                  <c:v>2.4643137254901957</c:v>
                </c:pt>
                <c:pt idx="90175">
                  <c:v>2.4643137254901957</c:v>
                </c:pt>
                <c:pt idx="90176">
                  <c:v>2.4643137254901957</c:v>
                </c:pt>
                <c:pt idx="90177">
                  <c:v>2.4643137254901957</c:v>
                </c:pt>
                <c:pt idx="90178">
                  <c:v>2.4643137254901957</c:v>
                </c:pt>
                <c:pt idx="90179">
                  <c:v>2.4643137254901957</c:v>
                </c:pt>
                <c:pt idx="90180">
                  <c:v>2.4643137254901957</c:v>
                </c:pt>
                <c:pt idx="90181">
                  <c:v>2.4643137254901957</c:v>
                </c:pt>
                <c:pt idx="90182">
                  <c:v>2.4643137254901957</c:v>
                </c:pt>
                <c:pt idx="90183">
                  <c:v>2.4643137254901957</c:v>
                </c:pt>
                <c:pt idx="90184">
                  <c:v>2.4643137254901957</c:v>
                </c:pt>
                <c:pt idx="90185">
                  <c:v>2.4643137254901957</c:v>
                </c:pt>
                <c:pt idx="90186">
                  <c:v>2.4643137254901957</c:v>
                </c:pt>
                <c:pt idx="90187">
                  <c:v>2.4643137254901957</c:v>
                </c:pt>
                <c:pt idx="90188">
                  <c:v>2.4643137254901957</c:v>
                </c:pt>
                <c:pt idx="90189">
                  <c:v>2.4643137254901957</c:v>
                </c:pt>
                <c:pt idx="90190">
                  <c:v>2.4643137254901957</c:v>
                </c:pt>
                <c:pt idx="90191">
                  <c:v>2.4643137254901957</c:v>
                </c:pt>
                <c:pt idx="90192">
                  <c:v>2.4643137254901957</c:v>
                </c:pt>
                <c:pt idx="90193">
                  <c:v>2.4643137254901957</c:v>
                </c:pt>
                <c:pt idx="90194">
                  <c:v>2.4643137254901957</c:v>
                </c:pt>
                <c:pt idx="90195">
                  <c:v>2.4643137254901957</c:v>
                </c:pt>
                <c:pt idx="90196">
                  <c:v>2.4643137254901957</c:v>
                </c:pt>
                <c:pt idx="90197">
                  <c:v>2.4643137254901957</c:v>
                </c:pt>
                <c:pt idx="90198">
                  <c:v>2.4643137254901957</c:v>
                </c:pt>
                <c:pt idx="90199">
                  <c:v>2.4643137254901957</c:v>
                </c:pt>
                <c:pt idx="90200">
                  <c:v>2.4643137254901957</c:v>
                </c:pt>
                <c:pt idx="90201">
                  <c:v>2.4643137254901957</c:v>
                </c:pt>
                <c:pt idx="90202">
                  <c:v>2.4643137254901957</c:v>
                </c:pt>
                <c:pt idx="90203">
                  <c:v>2.4643137254901957</c:v>
                </c:pt>
                <c:pt idx="90204">
                  <c:v>2.4643137254901957</c:v>
                </c:pt>
                <c:pt idx="90205">
                  <c:v>2.6117647058823525</c:v>
                </c:pt>
                <c:pt idx="90206">
                  <c:v>2.6117647058823525</c:v>
                </c:pt>
                <c:pt idx="90207">
                  <c:v>2.6117647058823525</c:v>
                </c:pt>
                <c:pt idx="90208">
                  <c:v>2.6117647058823525</c:v>
                </c:pt>
                <c:pt idx="90209">
                  <c:v>2.6117647058823525</c:v>
                </c:pt>
                <c:pt idx="90210">
                  <c:v>2.6117647058823525</c:v>
                </c:pt>
                <c:pt idx="90211">
                  <c:v>2.6117647058823525</c:v>
                </c:pt>
                <c:pt idx="90212">
                  <c:v>2.6117647058823525</c:v>
                </c:pt>
                <c:pt idx="90213">
                  <c:v>2.6117647058823525</c:v>
                </c:pt>
                <c:pt idx="90214">
                  <c:v>2.6117647058823525</c:v>
                </c:pt>
                <c:pt idx="90215">
                  <c:v>2.6117647058823525</c:v>
                </c:pt>
                <c:pt idx="90216">
                  <c:v>2.6117647058823525</c:v>
                </c:pt>
                <c:pt idx="90217">
                  <c:v>2.6117647058823525</c:v>
                </c:pt>
                <c:pt idx="90218">
                  <c:v>2.6117647058823525</c:v>
                </c:pt>
                <c:pt idx="90219">
                  <c:v>2.6117647058823525</c:v>
                </c:pt>
                <c:pt idx="90220">
                  <c:v>2.6117647058823525</c:v>
                </c:pt>
                <c:pt idx="90221">
                  <c:v>2.6117647058823525</c:v>
                </c:pt>
                <c:pt idx="90222">
                  <c:v>2.6117647058823525</c:v>
                </c:pt>
                <c:pt idx="90223">
                  <c:v>2.6117647058823525</c:v>
                </c:pt>
                <c:pt idx="90224">
                  <c:v>2.6117647058823525</c:v>
                </c:pt>
                <c:pt idx="90225">
                  <c:v>2.6117647058823525</c:v>
                </c:pt>
                <c:pt idx="90226">
                  <c:v>2.6117647058823525</c:v>
                </c:pt>
                <c:pt idx="90227">
                  <c:v>2.6117647058823525</c:v>
                </c:pt>
                <c:pt idx="90228">
                  <c:v>2.6117647058823525</c:v>
                </c:pt>
                <c:pt idx="90229">
                  <c:v>2.6117647058823525</c:v>
                </c:pt>
                <c:pt idx="90230">
                  <c:v>2.6117647058823525</c:v>
                </c:pt>
                <c:pt idx="90231">
                  <c:v>2.6117647058823525</c:v>
                </c:pt>
                <c:pt idx="90232">
                  <c:v>2.6117647058823525</c:v>
                </c:pt>
                <c:pt idx="90233">
                  <c:v>2.6117647058823525</c:v>
                </c:pt>
                <c:pt idx="90234">
                  <c:v>2.6117647058823525</c:v>
                </c:pt>
                <c:pt idx="90235">
                  <c:v>2.6117647058823525</c:v>
                </c:pt>
                <c:pt idx="90236">
                  <c:v>2.6117647058823525</c:v>
                </c:pt>
                <c:pt idx="90237">
                  <c:v>2.6117647058823525</c:v>
                </c:pt>
                <c:pt idx="90238">
                  <c:v>2.6117647058823525</c:v>
                </c:pt>
                <c:pt idx="90239">
                  <c:v>2.6117647058823525</c:v>
                </c:pt>
                <c:pt idx="90240">
                  <c:v>2.6117647058823525</c:v>
                </c:pt>
                <c:pt idx="90241">
                  <c:v>2.6117647058823525</c:v>
                </c:pt>
                <c:pt idx="90242">
                  <c:v>2.6117647058823525</c:v>
                </c:pt>
                <c:pt idx="90243">
                  <c:v>2.6117647058823525</c:v>
                </c:pt>
                <c:pt idx="90244">
                  <c:v>2.6117647058823525</c:v>
                </c:pt>
                <c:pt idx="90245">
                  <c:v>2.4643137254901957</c:v>
                </c:pt>
                <c:pt idx="90246">
                  <c:v>2.4643137254901957</c:v>
                </c:pt>
                <c:pt idx="90247">
                  <c:v>2.4643137254901957</c:v>
                </c:pt>
                <c:pt idx="90248">
                  <c:v>2.4643137254901957</c:v>
                </c:pt>
                <c:pt idx="90249">
                  <c:v>2.4643137254901957</c:v>
                </c:pt>
                <c:pt idx="90250">
                  <c:v>2.4643137254901957</c:v>
                </c:pt>
                <c:pt idx="90251">
                  <c:v>2.4643137254901957</c:v>
                </c:pt>
                <c:pt idx="90252">
                  <c:v>2.4643137254901957</c:v>
                </c:pt>
                <c:pt idx="90253">
                  <c:v>2.4643137254901957</c:v>
                </c:pt>
                <c:pt idx="90254">
                  <c:v>2.4643137254901957</c:v>
                </c:pt>
                <c:pt idx="90255">
                  <c:v>2.4643137254901957</c:v>
                </c:pt>
                <c:pt idx="90256">
                  <c:v>2.4643137254901957</c:v>
                </c:pt>
                <c:pt idx="90257">
                  <c:v>2.4643137254901957</c:v>
                </c:pt>
                <c:pt idx="90258">
                  <c:v>2.4643137254901957</c:v>
                </c:pt>
                <c:pt idx="90259">
                  <c:v>2.4643137254901957</c:v>
                </c:pt>
                <c:pt idx="90260">
                  <c:v>2.4643137254901957</c:v>
                </c:pt>
                <c:pt idx="90261">
                  <c:v>2.4643137254901957</c:v>
                </c:pt>
                <c:pt idx="90262">
                  <c:v>2.4643137254901957</c:v>
                </c:pt>
                <c:pt idx="90263">
                  <c:v>2.4643137254901957</c:v>
                </c:pt>
                <c:pt idx="90264">
                  <c:v>2.4643137254901957</c:v>
                </c:pt>
                <c:pt idx="90265">
                  <c:v>2.4643137254901957</c:v>
                </c:pt>
                <c:pt idx="90266">
                  <c:v>2.4643137254901957</c:v>
                </c:pt>
                <c:pt idx="90267">
                  <c:v>2.4643137254901957</c:v>
                </c:pt>
                <c:pt idx="90268">
                  <c:v>2.4643137254901957</c:v>
                </c:pt>
                <c:pt idx="90269">
                  <c:v>2.4643137254901957</c:v>
                </c:pt>
                <c:pt idx="90270">
                  <c:v>2.4643137254901957</c:v>
                </c:pt>
                <c:pt idx="90271">
                  <c:v>2.4643137254901957</c:v>
                </c:pt>
                <c:pt idx="90272">
                  <c:v>2.4643137254901957</c:v>
                </c:pt>
                <c:pt idx="90273">
                  <c:v>2.4643137254901957</c:v>
                </c:pt>
                <c:pt idx="90274">
                  <c:v>2.4643137254901957</c:v>
                </c:pt>
                <c:pt idx="90275">
                  <c:v>2.4643137254901957</c:v>
                </c:pt>
                <c:pt idx="90276">
                  <c:v>2.4643137254901957</c:v>
                </c:pt>
                <c:pt idx="90277">
                  <c:v>2.4643137254901957</c:v>
                </c:pt>
                <c:pt idx="90278">
                  <c:v>2.4643137254901957</c:v>
                </c:pt>
                <c:pt idx="90279">
                  <c:v>2.4643137254901957</c:v>
                </c:pt>
                <c:pt idx="90280">
                  <c:v>2.4643137254901957</c:v>
                </c:pt>
                <c:pt idx="90281">
                  <c:v>2.4643137254901957</c:v>
                </c:pt>
                <c:pt idx="90282">
                  <c:v>2.4643137254901957</c:v>
                </c:pt>
                <c:pt idx="90283">
                  <c:v>2.4643137254901957</c:v>
                </c:pt>
                <c:pt idx="90284">
                  <c:v>2.4643137254901957</c:v>
                </c:pt>
                <c:pt idx="90285">
                  <c:v>2.4643137254901957</c:v>
                </c:pt>
                <c:pt idx="90286">
                  <c:v>2.4643137254901957</c:v>
                </c:pt>
                <c:pt idx="90287">
                  <c:v>2.4643137254901957</c:v>
                </c:pt>
                <c:pt idx="90288">
                  <c:v>2.4643137254901957</c:v>
                </c:pt>
                <c:pt idx="90289">
                  <c:v>2.4643137254901957</c:v>
                </c:pt>
                <c:pt idx="90290">
                  <c:v>2.4643137254901957</c:v>
                </c:pt>
                <c:pt idx="90291">
                  <c:v>2.4643137254901957</c:v>
                </c:pt>
                <c:pt idx="90292">
                  <c:v>2.4643137254901957</c:v>
                </c:pt>
                <c:pt idx="90293">
                  <c:v>2.4643137254901957</c:v>
                </c:pt>
                <c:pt idx="90294">
                  <c:v>2.4643137254901957</c:v>
                </c:pt>
                <c:pt idx="90295">
                  <c:v>2.4643137254901957</c:v>
                </c:pt>
                <c:pt idx="90296">
                  <c:v>2.4643137254901957</c:v>
                </c:pt>
                <c:pt idx="90297">
                  <c:v>2.4643137254901957</c:v>
                </c:pt>
                <c:pt idx="90298">
                  <c:v>2.4643137254901957</c:v>
                </c:pt>
                <c:pt idx="90299">
                  <c:v>2.4643137254901957</c:v>
                </c:pt>
                <c:pt idx="90300">
                  <c:v>2.4643137254901957</c:v>
                </c:pt>
                <c:pt idx="90301">
                  <c:v>2.6117647058823525</c:v>
                </c:pt>
                <c:pt idx="90302">
                  <c:v>2.6117647058823525</c:v>
                </c:pt>
                <c:pt idx="90303">
                  <c:v>2.6117647058823525</c:v>
                </c:pt>
                <c:pt idx="90304">
                  <c:v>2.6117647058823525</c:v>
                </c:pt>
                <c:pt idx="90305">
                  <c:v>2.6117647058823525</c:v>
                </c:pt>
                <c:pt idx="90306">
                  <c:v>2.6117647058823525</c:v>
                </c:pt>
                <c:pt idx="90307">
                  <c:v>2.6117647058823525</c:v>
                </c:pt>
                <c:pt idx="90308">
                  <c:v>2.6117647058823525</c:v>
                </c:pt>
                <c:pt idx="90309">
                  <c:v>2.6117647058823525</c:v>
                </c:pt>
                <c:pt idx="90310">
                  <c:v>2.6117647058823525</c:v>
                </c:pt>
                <c:pt idx="90311">
                  <c:v>2.6117647058823525</c:v>
                </c:pt>
                <c:pt idx="90312">
                  <c:v>2.6117647058823525</c:v>
                </c:pt>
                <c:pt idx="90313">
                  <c:v>2.6117647058823525</c:v>
                </c:pt>
                <c:pt idx="90314">
                  <c:v>2.6117647058823525</c:v>
                </c:pt>
                <c:pt idx="90315">
                  <c:v>2.6117647058823525</c:v>
                </c:pt>
                <c:pt idx="90316">
                  <c:v>2.6117647058823525</c:v>
                </c:pt>
                <c:pt idx="90317">
                  <c:v>2.6117647058823525</c:v>
                </c:pt>
                <c:pt idx="90318">
                  <c:v>2.6117647058823525</c:v>
                </c:pt>
                <c:pt idx="90319">
                  <c:v>2.6117647058823525</c:v>
                </c:pt>
                <c:pt idx="90320">
                  <c:v>2.6117647058823525</c:v>
                </c:pt>
                <c:pt idx="90321">
                  <c:v>2.6117647058823525</c:v>
                </c:pt>
                <c:pt idx="90322">
                  <c:v>2.6117647058823525</c:v>
                </c:pt>
                <c:pt idx="90323">
                  <c:v>2.6117647058823525</c:v>
                </c:pt>
                <c:pt idx="90324">
                  <c:v>2.6117647058823525</c:v>
                </c:pt>
                <c:pt idx="90325">
                  <c:v>2.6117647058823525</c:v>
                </c:pt>
                <c:pt idx="90326">
                  <c:v>2.6117647058823525</c:v>
                </c:pt>
                <c:pt idx="90327">
                  <c:v>2.6117647058823525</c:v>
                </c:pt>
                <c:pt idx="90328">
                  <c:v>2.6117647058823525</c:v>
                </c:pt>
                <c:pt idx="90329">
                  <c:v>2.6117647058823525</c:v>
                </c:pt>
                <c:pt idx="90330">
                  <c:v>2.6117647058823525</c:v>
                </c:pt>
                <c:pt idx="90331">
                  <c:v>2.6117647058823525</c:v>
                </c:pt>
                <c:pt idx="90332">
                  <c:v>2.6117647058823525</c:v>
                </c:pt>
                <c:pt idx="90333">
                  <c:v>2.6117647058823525</c:v>
                </c:pt>
                <c:pt idx="90334">
                  <c:v>2.6117647058823525</c:v>
                </c:pt>
                <c:pt idx="90335">
                  <c:v>2.6117647058823525</c:v>
                </c:pt>
                <c:pt idx="90336">
                  <c:v>2.6117647058823525</c:v>
                </c:pt>
                <c:pt idx="90337">
                  <c:v>2.6117647058823525</c:v>
                </c:pt>
                <c:pt idx="90338">
                  <c:v>2.6117647058823525</c:v>
                </c:pt>
                <c:pt idx="90339">
                  <c:v>2.6117647058823525</c:v>
                </c:pt>
                <c:pt idx="90340">
                  <c:v>2.6117647058823525</c:v>
                </c:pt>
                <c:pt idx="90341">
                  <c:v>2.6117647058823525</c:v>
                </c:pt>
                <c:pt idx="90342">
                  <c:v>2.4643137254901957</c:v>
                </c:pt>
                <c:pt idx="90343">
                  <c:v>2.4643137254901957</c:v>
                </c:pt>
                <c:pt idx="90344">
                  <c:v>2.4643137254901957</c:v>
                </c:pt>
                <c:pt idx="90345">
                  <c:v>2.4643137254901957</c:v>
                </c:pt>
                <c:pt idx="90346">
                  <c:v>2.4643137254901957</c:v>
                </c:pt>
                <c:pt idx="90347">
                  <c:v>2.4643137254901957</c:v>
                </c:pt>
                <c:pt idx="90348">
                  <c:v>2.4643137254901957</c:v>
                </c:pt>
                <c:pt idx="90349">
                  <c:v>2.4643137254901957</c:v>
                </c:pt>
                <c:pt idx="90350">
                  <c:v>2.4643137254901957</c:v>
                </c:pt>
                <c:pt idx="90351">
                  <c:v>2.4643137254901957</c:v>
                </c:pt>
                <c:pt idx="90352">
                  <c:v>2.4643137254901957</c:v>
                </c:pt>
                <c:pt idx="90353">
                  <c:v>2.4643137254901957</c:v>
                </c:pt>
                <c:pt idx="90354">
                  <c:v>2.4643137254901957</c:v>
                </c:pt>
                <c:pt idx="90355">
                  <c:v>2.4643137254901957</c:v>
                </c:pt>
                <c:pt idx="90356">
                  <c:v>2.4643137254901957</c:v>
                </c:pt>
                <c:pt idx="90357">
                  <c:v>2.4643137254901957</c:v>
                </c:pt>
                <c:pt idx="90358">
                  <c:v>2.4643137254901957</c:v>
                </c:pt>
                <c:pt idx="90359">
                  <c:v>2.4643137254901957</c:v>
                </c:pt>
                <c:pt idx="90360">
                  <c:v>2.4643137254901957</c:v>
                </c:pt>
                <c:pt idx="90361">
                  <c:v>2.4643137254901957</c:v>
                </c:pt>
                <c:pt idx="90362">
                  <c:v>2.4643137254901957</c:v>
                </c:pt>
                <c:pt idx="90363">
                  <c:v>2.4643137254901957</c:v>
                </c:pt>
                <c:pt idx="90364">
                  <c:v>2.4643137254901957</c:v>
                </c:pt>
                <c:pt idx="90365">
                  <c:v>2.4643137254901957</c:v>
                </c:pt>
                <c:pt idx="90366">
                  <c:v>2.4643137254901957</c:v>
                </c:pt>
                <c:pt idx="90367">
                  <c:v>2.4643137254901957</c:v>
                </c:pt>
                <c:pt idx="90368">
                  <c:v>2.4643137254901957</c:v>
                </c:pt>
                <c:pt idx="90369">
                  <c:v>2.4643137254901957</c:v>
                </c:pt>
                <c:pt idx="90370">
                  <c:v>2.4643137254901957</c:v>
                </c:pt>
                <c:pt idx="90371">
                  <c:v>2.4643137254901957</c:v>
                </c:pt>
                <c:pt idx="90372">
                  <c:v>2.4643137254901957</c:v>
                </c:pt>
                <c:pt idx="90373">
                  <c:v>2.4643137254901957</c:v>
                </c:pt>
                <c:pt idx="90374">
                  <c:v>2.4643137254901957</c:v>
                </c:pt>
                <c:pt idx="90375">
                  <c:v>2.4643137254901957</c:v>
                </c:pt>
                <c:pt idx="90376">
                  <c:v>2.4643137254901957</c:v>
                </c:pt>
                <c:pt idx="90377">
                  <c:v>2.4643137254901957</c:v>
                </c:pt>
                <c:pt idx="90378">
                  <c:v>2.4643137254901957</c:v>
                </c:pt>
                <c:pt idx="90379">
                  <c:v>2.4643137254901957</c:v>
                </c:pt>
                <c:pt idx="90380">
                  <c:v>2.4643137254901957</c:v>
                </c:pt>
                <c:pt idx="90381">
                  <c:v>2.4643137254901957</c:v>
                </c:pt>
                <c:pt idx="90382">
                  <c:v>2.4643137254901957</c:v>
                </c:pt>
                <c:pt idx="90383">
                  <c:v>2.4643137254901957</c:v>
                </c:pt>
                <c:pt idx="90384">
                  <c:v>2.4643137254901957</c:v>
                </c:pt>
                <c:pt idx="90385">
                  <c:v>2.4643137254901957</c:v>
                </c:pt>
                <c:pt idx="90386">
                  <c:v>2.4643137254901957</c:v>
                </c:pt>
                <c:pt idx="90387">
                  <c:v>2.4643137254901957</c:v>
                </c:pt>
                <c:pt idx="90388">
                  <c:v>2.4643137254901957</c:v>
                </c:pt>
                <c:pt idx="90389">
                  <c:v>2.4643137254901957</c:v>
                </c:pt>
                <c:pt idx="90390">
                  <c:v>2.4643137254901957</c:v>
                </c:pt>
                <c:pt idx="90391">
                  <c:v>2.4643137254901957</c:v>
                </c:pt>
                <c:pt idx="90392">
                  <c:v>2.4643137254901957</c:v>
                </c:pt>
                <c:pt idx="90393">
                  <c:v>2.4643137254901957</c:v>
                </c:pt>
                <c:pt idx="90394">
                  <c:v>2.4643137254901957</c:v>
                </c:pt>
                <c:pt idx="90395">
                  <c:v>2.6117647058823525</c:v>
                </c:pt>
                <c:pt idx="90396">
                  <c:v>2.6117647058823525</c:v>
                </c:pt>
                <c:pt idx="90397">
                  <c:v>2.6117647058823525</c:v>
                </c:pt>
                <c:pt idx="90398">
                  <c:v>2.6117647058823525</c:v>
                </c:pt>
                <c:pt idx="90399">
                  <c:v>2.6117647058823525</c:v>
                </c:pt>
                <c:pt idx="90400">
                  <c:v>2.6117647058823525</c:v>
                </c:pt>
                <c:pt idx="90401">
                  <c:v>2.6117647058823525</c:v>
                </c:pt>
                <c:pt idx="90402">
                  <c:v>2.6117647058823525</c:v>
                </c:pt>
                <c:pt idx="90403">
                  <c:v>2.6117647058823525</c:v>
                </c:pt>
                <c:pt idx="90404">
                  <c:v>2.6117647058823525</c:v>
                </c:pt>
                <c:pt idx="90405">
                  <c:v>2.6117647058823525</c:v>
                </c:pt>
                <c:pt idx="90406">
                  <c:v>2.6117647058823525</c:v>
                </c:pt>
                <c:pt idx="90407">
                  <c:v>2.6117647058823525</c:v>
                </c:pt>
                <c:pt idx="90408">
                  <c:v>2.6117647058823525</c:v>
                </c:pt>
                <c:pt idx="90409">
                  <c:v>2.6117647058823525</c:v>
                </c:pt>
                <c:pt idx="90410">
                  <c:v>2.6117647058823525</c:v>
                </c:pt>
                <c:pt idx="90411">
                  <c:v>2.6117647058823525</c:v>
                </c:pt>
                <c:pt idx="90412">
                  <c:v>2.6117647058823525</c:v>
                </c:pt>
                <c:pt idx="90413">
                  <c:v>2.6117647058823525</c:v>
                </c:pt>
                <c:pt idx="90414">
                  <c:v>2.6117647058823525</c:v>
                </c:pt>
                <c:pt idx="90415">
                  <c:v>2.6117647058823525</c:v>
                </c:pt>
                <c:pt idx="90416">
                  <c:v>2.6117647058823525</c:v>
                </c:pt>
                <c:pt idx="90417">
                  <c:v>2.6117647058823525</c:v>
                </c:pt>
                <c:pt idx="90418">
                  <c:v>2.6117647058823525</c:v>
                </c:pt>
                <c:pt idx="90419">
                  <c:v>2.6117647058823525</c:v>
                </c:pt>
                <c:pt idx="90420">
                  <c:v>2.6117647058823525</c:v>
                </c:pt>
                <c:pt idx="90421">
                  <c:v>2.6117647058823525</c:v>
                </c:pt>
                <c:pt idx="90422">
                  <c:v>2.6117647058823525</c:v>
                </c:pt>
                <c:pt idx="90423">
                  <c:v>2.6117647058823525</c:v>
                </c:pt>
                <c:pt idx="90424">
                  <c:v>2.6117647058823525</c:v>
                </c:pt>
                <c:pt idx="90425">
                  <c:v>2.6117647058823525</c:v>
                </c:pt>
                <c:pt idx="90426">
                  <c:v>2.6117647058823525</c:v>
                </c:pt>
                <c:pt idx="90427">
                  <c:v>2.6117647058823525</c:v>
                </c:pt>
                <c:pt idx="90428">
                  <c:v>2.6117647058823525</c:v>
                </c:pt>
                <c:pt idx="90429">
                  <c:v>2.6117647058823525</c:v>
                </c:pt>
                <c:pt idx="90430">
                  <c:v>2.6117647058823525</c:v>
                </c:pt>
                <c:pt idx="90431">
                  <c:v>2.6117647058823525</c:v>
                </c:pt>
                <c:pt idx="90432">
                  <c:v>2.6117647058823525</c:v>
                </c:pt>
                <c:pt idx="90433">
                  <c:v>2.6117647058823525</c:v>
                </c:pt>
                <c:pt idx="90434">
                  <c:v>2.6117647058823525</c:v>
                </c:pt>
                <c:pt idx="90435">
                  <c:v>2.6117647058823525</c:v>
                </c:pt>
                <c:pt idx="90436">
                  <c:v>2.6117647058823525</c:v>
                </c:pt>
                <c:pt idx="90437">
                  <c:v>2.6117647058823525</c:v>
                </c:pt>
                <c:pt idx="90438">
                  <c:v>2.4643137254901957</c:v>
                </c:pt>
                <c:pt idx="90439">
                  <c:v>2.4643137254901957</c:v>
                </c:pt>
                <c:pt idx="90440">
                  <c:v>2.4643137254901957</c:v>
                </c:pt>
                <c:pt idx="90441">
                  <c:v>2.4643137254901957</c:v>
                </c:pt>
                <c:pt idx="90442">
                  <c:v>2.4643137254901957</c:v>
                </c:pt>
                <c:pt idx="90443">
                  <c:v>2.4643137254901957</c:v>
                </c:pt>
                <c:pt idx="90444">
                  <c:v>2.4643137254901957</c:v>
                </c:pt>
                <c:pt idx="90445">
                  <c:v>2.4643137254901957</c:v>
                </c:pt>
                <c:pt idx="90446">
                  <c:v>2.4643137254901957</c:v>
                </c:pt>
                <c:pt idx="90447">
                  <c:v>2.4643137254901957</c:v>
                </c:pt>
                <c:pt idx="90448">
                  <c:v>2.4643137254901957</c:v>
                </c:pt>
                <c:pt idx="90449">
                  <c:v>2.4643137254901957</c:v>
                </c:pt>
                <c:pt idx="90450">
                  <c:v>2.4643137254901957</c:v>
                </c:pt>
                <c:pt idx="90451">
                  <c:v>2.4643137254901957</c:v>
                </c:pt>
                <c:pt idx="90452">
                  <c:v>2.4643137254901957</c:v>
                </c:pt>
                <c:pt idx="90453">
                  <c:v>2.4643137254901957</c:v>
                </c:pt>
                <c:pt idx="90454">
                  <c:v>2.4643137254901957</c:v>
                </c:pt>
                <c:pt idx="90455">
                  <c:v>2.4643137254901957</c:v>
                </c:pt>
                <c:pt idx="90456">
                  <c:v>2.4643137254901957</c:v>
                </c:pt>
                <c:pt idx="90457">
                  <c:v>2.4643137254901957</c:v>
                </c:pt>
                <c:pt idx="90458">
                  <c:v>2.4643137254901957</c:v>
                </c:pt>
                <c:pt idx="90459">
                  <c:v>2.4643137254901957</c:v>
                </c:pt>
                <c:pt idx="90460">
                  <c:v>2.4643137254901957</c:v>
                </c:pt>
                <c:pt idx="90461">
                  <c:v>2.4643137254901957</c:v>
                </c:pt>
                <c:pt idx="90462">
                  <c:v>2.4643137254901957</c:v>
                </c:pt>
                <c:pt idx="90463">
                  <c:v>2.4643137254901957</c:v>
                </c:pt>
                <c:pt idx="90464">
                  <c:v>2.4643137254901957</c:v>
                </c:pt>
                <c:pt idx="90465">
                  <c:v>2.4643137254901957</c:v>
                </c:pt>
                <c:pt idx="90466">
                  <c:v>2.4643137254901957</c:v>
                </c:pt>
                <c:pt idx="90467">
                  <c:v>2.4643137254901957</c:v>
                </c:pt>
                <c:pt idx="90468">
                  <c:v>2.4643137254901957</c:v>
                </c:pt>
                <c:pt idx="90469">
                  <c:v>2.4643137254901957</c:v>
                </c:pt>
                <c:pt idx="90470">
                  <c:v>2.4643137254901957</c:v>
                </c:pt>
                <c:pt idx="90471">
                  <c:v>2.4643137254901957</c:v>
                </c:pt>
                <c:pt idx="90472">
                  <c:v>2.4643137254901957</c:v>
                </c:pt>
                <c:pt idx="90473">
                  <c:v>2.4643137254901957</c:v>
                </c:pt>
                <c:pt idx="90474">
                  <c:v>2.4643137254901957</c:v>
                </c:pt>
                <c:pt idx="90475">
                  <c:v>2.4643137254901957</c:v>
                </c:pt>
                <c:pt idx="90476">
                  <c:v>2.4643137254901957</c:v>
                </c:pt>
                <c:pt idx="90477">
                  <c:v>2.4643137254901957</c:v>
                </c:pt>
                <c:pt idx="90478">
                  <c:v>2.4643137254901957</c:v>
                </c:pt>
                <c:pt idx="90479">
                  <c:v>2.4643137254901957</c:v>
                </c:pt>
                <c:pt idx="90480">
                  <c:v>2.4643137254901957</c:v>
                </c:pt>
                <c:pt idx="90481">
                  <c:v>2.4643137254901957</c:v>
                </c:pt>
                <c:pt idx="90482">
                  <c:v>2.4643137254901957</c:v>
                </c:pt>
                <c:pt idx="90483">
                  <c:v>2.4643137254901957</c:v>
                </c:pt>
                <c:pt idx="90484">
                  <c:v>2.4643137254901957</c:v>
                </c:pt>
                <c:pt idx="90485">
                  <c:v>2.4643137254901957</c:v>
                </c:pt>
                <c:pt idx="90486">
                  <c:v>2.4643137254901957</c:v>
                </c:pt>
                <c:pt idx="90487">
                  <c:v>2.4643137254901957</c:v>
                </c:pt>
                <c:pt idx="90488">
                  <c:v>2.4643137254901957</c:v>
                </c:pt>
                <c:pt idx="90489">
                  <c:v>2.4643137254901957</c:v>
                </c:pt>
                <c:pt idx="90490">
                  <c:v>2.4643137254901957</c:v>
                </c:pt>
                <c:pt idx="90491">
                  <c:v>2.6117647058823525</c:v>
                </c:pt>
                <c:pt idx="90492">
                  <c:v>2.6117647058823525</c:v>
                </c:pt>
                <c:pt idx="90493">
                  <c:v>2.6117647058823525</c:v>
                </c:pt>
                <c:pt idx="90494">
                  <c:v>2.6117647058823525</c:v>
                </c:pt>
                <c:pt idx="90495">
                  <c:v>2.6117647058823525</c:v>
                </c:pt>
                <c:pt idx="90496">
                  <c:v>2.6117647058823525</c:v>
                </c:pt>
                <c:pt idx="90497">
                  <c:v>2.6117647058823525</c:v>
                </c:pt>
                <c:pt idx="90498">
                  <c:v>2.6117647058823525</c:v>
                </c:pt>
                <c:pt idx="90499">
                  <c:v>2.6117647058823525</c:v>
                </c:pt>
                <c:pt idx="90500">
                  <c:v>2.6117647058823525</c:v>
                </c:pt>
                <c:pt idx="90501">
                  <c:v>2.6117647058823525</c:v>
                </c:pt>
                <c:pt idx="90502">
                  <c:v>2.6117647058823525</c:v>
                </c:pt>
                <c:pt idx="90503">
                  <c:v>2.6117647058823525</c:v>
                </c:pt>
                <c:pt idx="90504">
                  <c:v>2.6117647058823525</c:v>
                </c:pt>
                <c:pt idx="90505">
                  <c:v>2.6117647058823525</c:v>
                </c:pt>
                <c:pt idx="90506">
                  <c:v>2.6117647058823525</c:v>
                </c:pt>
                <c:pt idx="90507">
                  <c:v>2.6117647058823525</c:v>
                </c:pt>
                <c:pt idx="90508">
                  <c:v>2.6117647058823525</c:v>
                </c:pt>
                <c:pt idx="90509">
                  <c:v>2.6117647058823525</c:v>
                </c:pt>
                <c:pt idx="90510">
                  <c:v>2.6117647058823525</c:v>
                </c:pt>
                <c:pt idx="90511">
                  <c:v>2.6117647058823525</c:v>
                </c:pt>
                <c:pt idx="90512">
                  <c:v>2.6117647058823525</c:v>
                </c:pt>
                <c:pt idx="90513">
                  <c:v>2.6117647058823525</c:v>
                </c:pt>
                <c:pt idx="90514">
                  <c:v>2.6117647058823525</c:v>
                </c:pt>
                <c:pt idx="90515">
                  <c:v>2.6117647058823525</c:v>
                </c:pt>
                <c:pt idx="90516">
                  <c:v>2.6117647058823525</c:v>
                </c:pt>
                <c:pt idx="90517">
                  <c:v>2.6117647058823525</c:v>
                </c:pt>
                <c:pt idx="90518">
                  <c:v>2.6117647058823525</c:v>
                </c:pt>
                <c:pt idx="90519">
                  <c:v>2.6117647058823525</c:v>
                </c:pt>
                <c:pt idx="90520">
                  <c:v>2.6117647058823525</c:v>
                </c:pt>
                <c:pt idx="90521">
                  <c:v>2.6117647058823525</c:v>
                </c:pt>
                <c:pt idx="90522">
                  <c:v>2.6117647058823525</c:v>
                </c:pt>
                <c:pt idx="90523">
                  <c:v>2.6117647058823525</c:v>
                </c:pt>
                <c:pt idx="90524">
                  <c:v>2.6117647058823525</c:v>
                </c:pt>
                <c:pt idx="90525">
                  <c:v>2.6117647058823525</c:v>
                </c:pt>
                <c:pt idx="90526">
                  <c:v>2.6117647058823525</c:v>
                </c:pt>
                <c:pt idx="90527">
                  <c:v>2.6117647058823525</c:v>
                </c:pt>
                <c:pt idx="90528">
                  <c:v>2.6117647058823525</c:v>
                </c:pt>
                <c:pt idx="90529">
                  <c:v>2.6117647058823525</c:v>
                </c:pt>
                <c:pt idx="90530">
                  <c:v>2.6117647058823525</c:v>
                </c:pt>
                <c:pt idx="90531">
                  <c:v>2.6117647058823525</c:v>
                </c:pt>
                <c:pt idx="90532">
                  <c:v>2.4643137254901957</c:v>
                </c:pt>
                <c:pt idx="90533">
                  <c:v>2.4643137254901957</c:v>
                </c:pt>
                <c:pt idx="90534">
                  <c:v>2.4643137254901957</c:v>
                </c:pt>
                <c:pt idx="90535">
                  <c:v>2.4643137254901957</c:v>
                </c:pt>
                <c:pt idx="90536">
                  <c:v>2.4643137254901957</c:v>
                </c:pt>
                <c:pt idx="90537">
                  <c:v>2.4643137254901957</c:v>
                </c:pt>
                <c:pt idx="90538">
                  <c:v>2.4643137254901957</c:v>
                </c:pt>
                <c:pt idx="90539">
                  <c:v>2.4643137254901957</c:v>
                </c:pt>
                <c:pt idx="90540">
                  <c:v>2.4643137254901957</c:v>
                </c:pt>
                <c:pt idx="90541">
                  <c:v>2.4643137254901957</c:v>
                </c:pt>
                <c:pt idx="90542">
                  <c:v>2.4643137254901957</c:v>
                </c:pt>
                <c:pt idx="90543">
                  <c:v>2.4643137254901957</c:v>
                </c:pt>
                <c:pt idx="90544">
                  <c:v>2.4643137254901957</c:v>
                </c:pt>
                <c:pt idx="90545">
                  <c:v>2.4643137254901957</c:v>
                </c:pt>
                <c:pt idx="90546">
                  <c:v>2.4643137254901957</c:v>
                </c:pt>
                <c:pt idx="90547">
                  <c:v>2.4643137254901957</c:v>
                </c:pt>
                <c:pt idx="90548">
                  <c:v>2.4643137254901957</c:v>
                </c:pt>
                <c:pt idx="90549">
                  <c:v>2.4643137254901957</c:v>
                </c:pt>
                <c:pt idx="90550">
                  <c:v>2.4643137254901957</c:v>
                </c:pt>
                <c:pt idx="90551">
                  <c:v>2.4643137254901957</c:v>
                </c:pt>
                <c:pt idx="90552">
                  <c:v>2.4643137254901957</c:v>
                </c:pt>
                <c:pt idx="90553">
                  <c:v>2.4643137254901957</c:v>
                </c:pt>
                <c:pt idx="90554">
                  <c:v>2.4643137254901957</c:v>
                </c:pt>
                <c:pt idx="90555">
                  <c:v>2.4643137254901957</c:v>
                </c:pt>
                <c:pt idx="90556">
                  <c:v>2.4643137254901957</c:v>
                </c:pt>
                <c:pt idx="90557">
                  <c:v>2.4643137254901957</c:v>
                </c:pt>
                <c:pt idx="90558">
                  <c:v>2.4643137254901957</c:v>
                </c:pt>
                <c:pt idx="90559">
                  <c:v>2.4643137254901957</c:v>
                </c:pt>
                <c:pt idx="90560">
                  <c:v>2.4643137254901957</c:v>
                </c:pt>
                <c:pt idx="90561">
                  <c:v>2.4643137254901957</c:v>
                </c:pt>
                <c:pt idx="90562">
                  <c:v>2.4643137254901957</c:v>
                </c:pt>
                <c:pt idx="90563">
                  <c:v>2.4643137254901957</c:v>
                </c:pt>
                <c:pt idx="90564">
                  <c:v>2.4643137254901957</c:v>
                </c:pt>
                <c:pt idx="90565">
                  <c:v>2.4643137254901957</c:v>
                </c:pt>
                <c:pt idx="90566">
                  <c:v>2.4643137254901957</c:v>
                </c:pt>
                <c:pt idx="90567">
                  <c:v>2.4643137254901957</c:v>
                </c:pt>
                <c:pt idx="90568">
                  <c:v>2.4643137254901957</c:v>
                </c:pt>
                <c:pt idx="90569">
                  <c:v>2.4643137254901957</c:v>
                </c:pt>
                <c:pt idx="90570">
                  <c:v>2.4643137254901957</c:v>
                </c:pt>
                <c:pt idx="90571">
                  <c:v>2.4643137254901957</c:v>
                </c:pt>
                <c:pt idx="90572">
                  <c:v>2.4643137254901957</c:v>
                </c:pt>
                <c:pt idx="90573">
                  <c:v>2.4643137254901957</c:v>
                </c:pt>
                <c:pt idx="90574">
                  <c:v>2.4643137254901957</c:v>
                </c:pt>
                <c:pt idx="90575">
                  <c:v>2.4643137254901957</c:v>
                </c:pt>
                <c:pt idx="90576">
                  <c:v>2.4643137254901957</c:v>
                </c:pt>
                <c:pt idx="90577">
                  <c:v>2.4643137254901957</c:v>
                </c:pt>
                <c:pt idx="90578">
                  <c:v>2.4643137254901957</c:v>
                </c:pt>
                <c:pt idx="90579">
                  <c:v>2.4643137254901957</c:v>
                </c:pt>
                <c:pt idx="90580">
                  <c:v>2.4643137254901957</c:v>
                </c:pt>
                <c:pt idx="90581">
                  <c:v>2.4643137254901957</c:v>
                </c:pt>
                <c:pt idx="90582">
                  <c:v>2.4643137254901957</c:v>
                </c:pt>
                <c:pt idx="90583">
                  <c:v>2.4643137254901957</c:v>
                </c:pt>
                <c:pt idx="90584">
                  <c:v>2.4643137254901957</c:v>
                </c:pt>
                <c:pt idx="90585">
                  <c:v>2.6117647058823525</c:v>
                </c:pt>
                <c:pt idx="90586">
                  <c:v>2.6117647058823525</c:v>
                </c:pt>
                <c:pt idx="90587">
                  <c:v>2.6117647058823525</c:v>
                </c:pt>
                <c:pt idx="90588">
                  <c:v>2.6117647058823525</c:v>
                </c:pt>
                <c:pt idx="90589">
                  <c:v>2.6117647058823525</c:v>
                </c:pt>
                <c:pt idx="90590">
                  <c:v>2.6117647058823525</c:v>
                </c:pt>
                <c:pt idx="90591">
                  <c:v>2.6117647058823525</c:v>
                </c:pt>
                <c:pt idx="90592">
                  <c:v>2.6117647058823525</c:v>
                </c:pt>
                <c:pt idx="90593">
                  <c:v>2.6117647058823525</c:v>
                </c:pt>
                <c:pt idx="90594">
                  <c:v>2.6117647058823525</c:v>
                </c:pt>
                <c:pt idx="90595">
                  <c:v>2.6117647058823525</c:v>
                </c:pt>
                <c:pt idx="90596">
                  <c:v>2.6117647058823525</c:v>
                </c:pt>
                <c:pt idx="90597">
                  <c:v>2.6117647058823525</c:v>
                </c:pt>
                <c:pt idx="90598">
                  <c:v>2.6117647058823525</c:v>
                </c:pt>
                <c:pt idx="90599">
                  <c:v>2.6117647058823525</c:v>
                </c:pt>
                <c:pt idx="90600">
                  <c:v>2.6117647058823525</c:v>
                </c:pt>
                <c:pt idx="90601">
                  <c:v>2.6117647058823525</c:v>
                </c:pt>
                <c:pt idx="90602">
                  <c:v>2.6117647058823525</c:v>
                </c:pt>
                <c:pt idx="90603">
                  <c:v>2.6117647058823525</c:v>
                </c:pt>
                <c:pt idx="90604">
                  <c:v>2.6117647058823525</c:v>
                </c:pt>
                <c:pt idx="90605">
                  <c:v>2.6117647058823525</c:v>
                </c:pt>
                <c:pt idx="90606">
                  <c:v>2.6117647058823525</c:v>
                </c:pt>
                <c:pt idx="90607">
                  <c:v>2.6117647058823525</c:v>
                </c:pt>
                <c:pt idx="90608">
                  <c:v>2.6117647058823525</c:v>
                </c:pt>
                <c:pt idx="90609">
                  <c:v>2.6117647058823525</c:v>
                </c:pt>
                <c:pt idx="90610">
                  <c:v>2.6117647058823525</c:v>
                </c:pt>
                <c:pt idx="90611">
                  <c:v>2.6117647058823525</c:v>
                </c:pt>
                <c:pt idx="90612">
                  <c:v>2.6117647058823525</c:v>
                </c:pt>
                <c:pt idx="90613">
                  <c:v>2.6117647058823525</c:v>
                </c:pt>
                <c:pt idx="90614">
                  <c:v>2.6117647058823525</c:v>
                </c:pt>
                <c:pt idx="90615">
                  <c:v>2.6117647058823525</c:v>
                </c:pt>
                <c:pt idx="90616">
                  <c:v>2.6117647058823525</c:v>
                </c:pt>
                <c:pt idx="90617">
                  <c:v>2.6117647058823525</c:v>
                </c:pt>
                <c:pt idx="90618">
                  <c:v>2.6117647058823525</c:v>
                </c:pt>
                <c:pt idx="90619">
                  <c:v>2.6117647058823525</c:v>
                </c:pt>
                <c:pt idx="90620">
                  <c:v>2.6117647058823525</c:v>
                </c:pt>
                <c:pt idx="90621">
                  <c:v>2.6117647058823525</c:v>
                </c:pt>
                <c:pt idx="90622">
                  <c:v>2.6117647058823525</c:v>
                </c:pt>
                <c:pt idx="90623">
                  <c:v>2.6117647058823525</c:v>
                </c:pt>
                <c:pt idx="90624">
                  <c:v>2.6117647058823525</c:v>
                </c:pt>
                <c:pt idx="90625">
                  <c:v>2.6117647058823525</c:v>
                </c:pt>
                <c:pt idx="90626">
                  <c:v>2.6117647058823525</c:v>
                </c:pt>
                <c:pt idx="90627">
                  <c:v>2.6117647058823525</c:v>
                </c:pt>
                <c:pt idx="90628">
                  <c:v>2.4643137254901957</c:v>
                </c:pt>
                <c:pt idx="90629">
                  <c:v>2.4643137254901957</c:v>
                </c:pt>
                <c:pt idx="90630">
                  <c:v>2.4643137254901957</c:v>
                </c:pt>
                <c:pt idx="90631">
                  <c:v>2.4643137254901957</c:v>
                </c:pt>
                <c:pt idx="90632">
                  <c:v>2.4643137254901957</c:v>
                </c:pt>
                <c:pt idx="90633">
                  <c:v>2.4643137254901957</c:v>
                </c:pt>
                <c:pt idx="90634">
                  <c:v>2.4643137254901957</c:v>
                </c:pt>
                <c:pt idx="90635">
                  <c:v>2.4643137254901957</c:v>
                </c:pt>
                <c:pt idx="90636">
                  <c:v>2.4643137254901957</c:v>
                </c:pt>
                <c:pt idx="90637">
                  <c:v>2.4643137254901957</c:v>
                </c:pt>
                <c:pt idx="90638">
                  <c:v>2.4643137254901957</c:v>
                </c:pt>
                <c:pt idx="90639">
                  <c:v>2.4643137254901957</c:v>
                </c:pt>
                <c:pt idx="90640">
                  <c:v>2.4643137254901957</c:v>
                </c:pt>
                <c:pt idx="90641">
                  <c:v>2.4643137254901957</c:v>
                </c:pt>
                <c:pt idx="90642">
                  <c:v>2.4643137254901957</c:v>
                </c:pt>
                <c:pt idx="90643">
                  <c:v>2.4643137254901957</c:v>
                </c:pt>
                <c:pt idx="90644">
                  <c:v>2.4643137254901957</c:v>
                </c:pt>
                <c:pt idx="90645">
                  <c:v>2.4643137254901957</c:v>
                </c:pt>
                <c:pt idx="90646">
                  <c:v>2.4643137254901957</c:v>
                </c:pt>
                <c:pt idx="90647">
                  <c:v>2.4643137254901957</c:v>
                </c:pt>
                <c:pt idx="90648">
                  <c:v>2.4643137254901957</c:v>
                </c:pt>
                <c:pt idx="90649">
                  <c:v>2.4643137254901957</c:v>
                </c:pt>
                <c:pt idx="90650">
                  <c:v>2.4643137254901957</c:v>
                </c:pt>
                <c:pt idx="90651">
                  <c:v>2.4643137254901957</c:v>
                </c:pt>
                <c:pt idx="90652">
                  <c:v>2.4643137254901957</c:v>
                </c:pt>
                <c:pt idx="90653">
                  <c:v>2.4643137254901957</c:v>
                </c:pt>
                <c:pt idx="90654">
                  <c:v>2.4643137254901957</c:v>
                </c:pt>
                <c:pt idx="90655">
                  <c:v>2.4643137254901957</c:v>
                </c:pt>
                <c:pt idx="90656">
                  <c:v>2.4643137254901957</c:v>
                </c:pt>
                <c:pt idx="90657">
                  <c:v>2.4643137254901957</c:v>
                </c:pt>
                <c:pt idx="90658">
                  <c:v>2.4643137254901957</c:v>
                </c:pt>
                <c:pt idx="90659">
                  <c:v>2.4643137254901957</c:v>
                </c:pt>
                <c:pt idx="90660">
                  <c:v>2.4643137254901957</c:v>
                </c:pt>
                <c:pt idx="90661">
                  <c:v>2.4643137254901957</c:v>
                </c:pt>
                <c:pt idx="90662">
                  <c:v>2.4643137254901957</c:v>
                </c:pt>
                <c:pt idx="90663">
                  <c:v>2.4643137254901957</c:v>
                </c:pt>
                <c:pt idx="90664">
                  <c:v>2.4643137254901957</c:v>
                </c:pt>
                <c:pt idx="90665">
                  <c:v>2.4643137254901957</c:v>
                </c:pt>
                <c:pt idx="90666">
                  <c:v>2.4643137254901957</c:v>
                </c:pt>
                <c:pt idx="90667">
                  <c:v>2.4643137254901957</c:v>
                </c:pt>
                <c:pt idx="90668">
                  <c:v>2.4643137254901957</c:v>
                </c:pt>
                <c:pt idx="90669">
                  <c:v>2.4643137254901957</c:v>
                </c:pt>
                <c:pt idx="90670">
                  <c:v>2.4643137254901957</c:v>
                </c:pt>
                <c:pt idx="90671">
                  <c:v>2.4643137254901957</c:v>
                </c:pt>
                <c:pt idx="90672">
                  <c:v>2.4643137254901957</c:v>
                </c:pt>
                <c:pt idx="90673">
                  <c:v>2.4643137254901957</c:v>
                </c:pt>
                <c:pt idx="90674">
                  <c:v>2.4643137254901957</c:v>
                </c:pt>
                <c:pt idx="90675">
                  <c:v>2.4643137254901957</c:v>
                </c:pt>
                <c:pt idx="90676">
                  <c:v>2.4643137254901957</c:v>
                </c:pt>
                <c:pt idx="90677">
                  <c:v>2.4643137254901957</c:v>
                </c:pt>
                <c:pt idx="90678">
                  <c:v>2.4643137254901957</c:v>
                </c:pt>
                <c:pt idx="90679">
                  <c:v>2.4643137254901957</c:v>
                </c:pt>
                <c:pt idx="90680">
                  <c:v>2.4643137254901957</c:v>
                </c:pt>
                <c:pt idx="90681">
                  <c:v>2.4643137254901957</c:v>
                </c:pt>
                <c:pt idx="90682">
                  <c:v>2.6117647058823525</c:v>
                </c:pt>
                <c:pt idx="90683">
                  <c:v>2.6117647058823525</c:v>
                </c:pt>
                <c:pt idx="90684">
                  <c:v>2.6117647058823525</c:v>
                </c:pt>
                <c:pt idx="90685">
                  <c:v>2.6117647058823525</c:v>
                </c:pt>
                <c:pt idx="90686">
                  <c:v>2.6117647058823525</c:v>
                </c:pt>
                <c:pt idx="90687">
                  <c:v>2.6117647058823525</c:v>
                </c:pt>
                <c:pt idx="90688">
                  <c:v>2.6117647058823525</c:v>
                </c:pt>
                <c:pt idx="90689">
                  <c:v>2.6117647058823525</c:v>
                </c:pt>
                <c:pt idx="90690">
                  <c:v>2.6117647058823525</c:v>
                </c:pt>
                <c:pt idx="90691">
                  <c:v>2.6117647058823525</c:v>
                </c:pt>
                <c:pt idx="90692">
                  <c:v>2.6117647058823525</c:v>
                </c:pt>
                <c:pt idx="90693">
                  <c:v>2.6117647058823525</c:v>
                </c:pt>
                <c:pt idx="90694">
                  <c:v>2.6117647058823525</c:v>
                </c:pt>
                <c:pt idx="90695">
                  <c:v>2.6117647058823525</c:v>
                </c:pt>
                <c:pt idx="90696">
                  <c:v>2.6117647058823525</c:v>
                </c:pt>
                <c:pt idx="90697">
                  <c:v>2.6117647058823525</c:v>
                </c:pt>
                <c:pt idx="90698">
                  <c:v>2.6117647058823525</c:v>
                </c:pt>
                <c:pt idx="90699">
                  <c:v>2.6117647058823525</c:v>
                </c:pt>
                <c:pt idx="90700">
                  <c:v>2.6117647058823525</c:v>
                </c:pt>
                <c:pt idx="90701">
                  <c:v>2.6117647058823525</c:v>
                </c:pt>
                <c:pt idx="90702">
                  <c:v>2.6117647058823525</c:v>
                </c:pt>
                <c:pt idx="90703">
                  <c:v>2.6117647058823525</c:v>
                </c:pt>
                <c:pt idx="90704">
                  <c:v>2.6117647058823525</c:v>
                </c:pt>
                <c:pt idx="90705">
                  <c:v>2.6117647058823525</c:v>
                </c:pt>
                <c:pt idx="90706">
                  <c:v>2.6117647058823525</c:v>
                </c:pt>
                <c:pt idx="90707">
                  <c:v>2.6117647058823525</c:v>
                </c:pt>
                <c:pt idx="90708">
                  <c:v>2.6117647058823525</c:v>
                </c:pt>
                <c:pt idx="90709">
                  <c:v>2.6117647058823525</c:v>
                </c:pt>
                <c:pt idx="90710">
                  <c:v>2.6117647058823525</c:v>
                </c:pt>
                <c:pt idx="90711">
                  <c:v>2.6117647058823525</c:v>
                </c:pt>
                <c:pt idx="90712">
                  <c:v>2.6117647058823525</c:v>
                </c:pt>
                <c:pt idx="90713">
                  <c:v>2.6117647058823525</c:v>
                </c:pt>
                <c:pt idx="90714">
                  <c:v>2.6117647058823525</c:v>
                </c:pt>
                <c:pt idx="90715">
                  <c:v>2.6117647058823525</c:v>
                </c:pt>
                <c:pt idx="90716">
                  <c:v>2.6117647058823525</c:v>
                </c:pt>
                <c:pt idx="90717">
                  <c:v>2.6117647058823525</c:v>
                </c:pt>
                <c:pt idx="90718">
                  <c:v>2.6117647058823525</c:v>
                </c:pt>
                <c:pt idx="90719">
                  <c:v>2.6117647058823525</c:v>
                </c:pt>
                <c:pt idx="90720">
                  <c:v>2.6117647058823525</c:v>
                </c:pt>
                <c:pt idx="90721">
                  <c:v>2.6117647058823525</c:v>
                </c:pt>
                <c:pt idx="90722">
                  <c:v>2.6117647058823525</c:v>
                </c:pt>
                <c:pt idx="90723">
                  <c:v>2.6117647058823525</c:v>
                </c:pt>
                <c:pt idx="90724">
                  <c:v>2.6117647058823525</c:v>
                </c:pt>
                <c:pt idx="90725">
                  <c:v>2.4643137254901957</c:v>
                </c:pt>
                <c:pt idx="90726">
                  <c:v>2.4643137254901957</c:v>
                </c:pt>
                <c:pt idx="90727">
                  <c:v>2.4643137254901957</c:v>
                </c:pt>
                <c:pt idx="90728">
                  <c:v>2.4643137254901957</c:v>
                </c:pt>
                <c:pt idx="90729">
                  <c:v>2.4643137254901957</c:v>
                </c:pt>
                <c:pt idx="90730">
                  <c:v>2.4643137254901957</c:v>
                </c:pt>
                <c:pt idx="90731">
                  <c:v>2.4643137254901957</c:v>
                </c:pt>
                <c:pt idx="90732">
                  <c:v>2.4643137254901957</c:v>
                </c:pt>
                <c:pt idx="90733">
                  <c:v>2.4643137254901957</c:v>
                </c:pt>
                <c:pt idx="90734">
                  <c:v>2.4643137254901957</c:v>
                </c:pt>
                <c:pt idx="90735">
                  <c:v>2.4643137254901957</c:v>
                </c:pt>
                <c:pt idx="90736">
                  <c:v>2.4643137254901957</c:v>
                </c:pt>
                <c:pt idx="90737">
                  <c:v>2.4643137254901957</c:v>
                </c:pt>
                <c:pt idx="90738">
                  <c:v>2.4643137254901957</c:v>
                </c:pt>
                <c:pt idx="90739">
                  <c:v>2.4643137254901957</c:v>
                </c:pt>
                <c:pt idx="90740">
                  <c:v>2.4643137254901957</c:v>
                </c:pt>
                <c:pt idx="90741">
                  <c:v>2.4643137254901957</c:v>
                </c:pt>
                <c:pt idx="90742">
                  <c:v>2.4643137254901957</c:v>
                </c:pt>
                <c:pt idx="90743">
                  <c:v>2.4643137254901957</c:v>
                </c:pt>
                <c:pt idx="90744">
                  <c:v>2.4643137254901957</c:v>
                </c:pt>
                <c:pt idx="90745">
                  <c:v>2.4643137254901957</c:v>
                </c:pt>
                <c:pt idx="90746">
                  <c:v>2.4643137254901957</c:v>
                </c:pt>
                <c:pt idx="90747">
                  <c:v>2.4643137254901957</c:v>
                </c:pt>
                <c:pt idx="90748">
                  <c:v>2.4643137254901957</c:v>
                </c:pt>
                <c:pt idx="90749">
                  <c:v>2.4643137254901957</c:v>
                </c:pt>
                <c:pt idx="90750">
                  <c:v>2.4643137254901957</c:v>
                </c:pt>
                <c:pt idx="90751">
                  <c:v>2.4643137254901957</c:v>
                </c:pt>
                <c:pt idx="90752">
                  <c:v>2.4643137254901957</c:v>
                </c:pt>
                <c:pt idx="90753">
                  <c:v>2.4643137254901957</c:v>
                </c:pt>
                <c:pt idx="90754">
                  <c:v>2.4643137254901957</c:v>
                </c:pt>
                <c:pt idx="90755">
                  <c:v>2.4643137254901957</c:v>
                </c:pt>
                <c:pt idx="90756">
                  <c:v>2.4643137254901957</c:v>
                </c:pt>
                <c:pt idx="90757">
                  <c:v>2.4643137254901957</c:v>
                </c:pt>
                <c:pt idx="90758">
                  <c:v>2.4643137254901957</c:v>
                </c:pt>
                <c:pt idx="90759">
                  <c:v>2.4643137254901957</c:v>
                </c:pt>
                <c:pt idx="90760">
                  <c:v>2.4643137254901957</c:v>
                </c:pt>
                <c:pt idx="90761">
                  <c:v>2.4643137254901957</c:v>
                </c:pt>
                <c:pt idx="90762">
                  <c:v>2.4643137254901957</c:v>
                </c:pt>
                <c:pt idx="90763">
                  <c:v>2.4643137254901957</c:v>
                </c:pt>
                <c:pt idx="90764">
                  <c:v>2.4643137254901957</c:v>
                </c:pt>
                <c:pt idx="90765">
                  <c:v>2.4643137254901957</c:v>
                </c:pt>
                <c:pt idx="90766">
                  <c:v>2.4643137254901957</c:v>
                </c:pt>
                <c:pt idx="90767">
                  <c:v>2.4643137254901957</c:v>
                </c:pt>
                <c:pt idx="90768">
                  <c:v>2.4643137254901957</c:v>
                </c:pt>
                <c:pt idx="90769">
                  <c:v>2.4643137254901957</c:v>
                </c:pt>
                <c:pt idx="90770">
                  <c:v>2.4643137254901957</c:v>
                </c:pt>
                <c:pt idx="90771">
                  <c:v>2.4643137254901957</c:v>
                </c:pt>
                <c:pt idx="90772">
                  <c:v>2.4643137254901957</c:v>
                </c:pt>
                <c:pt idx="90773">
                  <c:v>2.4643137254901957</c:v>
                </c:pt>
                <c:pt idx="90774">
                  <c:v>2.4643137254901957</c:v>
                </c:pt>
                <c:pt idx="90775">
                  <c:v>2.4643137254901957</c:v>
                </c:pt>
                <c:pt idx="90776">
                  <c:v>2.4643137254901957</c:v>
                </c:pt>
                <c:pt idx="90777">
                  <c:v>2.6117647058823525</c:v>
                </c:pt>
                <c:pt idx="90778">
                  <c:v>2.6117647058823525</c:v>
                </c:pt>
                <c:pt idx="90779">
                  <c:v>2.6117647058823525</c:v>
                </c:pt>
                <c:pt idx="90780">
                  <c:v>2.6117647058823525</c:v>
                </c:pt>
                <c:pt idx="90781">
                  <c:v>2.6117647058823525</c:v>
                </c:pt>
                <c:pt idx="90782">
                  <c:v>2.6117647058823525</c:v>
                </c:pt>
                <c:pt idx="90783">
                  <c:v>2.6117647058823525</c:v>
                </c:pt>
                <c:pt idx="90784">
                  <c:v>2.6117647058823525</c:v>
                </c:pt>
                <c:pt idx="90785">
                  <c:v>2.6117647058823525</c:v>
                </c:pt>
                <c:pt idx="90786">
                  <c:v>2.6117647058823525</c:v>
                </c:pt>
                <c:pt idx="90787">
                  <c:v>2.6117647058823525</c:v>
                </c:pt>
                <c:pt idx="90788">
                  <c:v>2.6117647058823525</c:v>
                </c:pt>
                <c:pt idx="90789">
                  <c:v>2.6117647058823525</c:v>
                </c:pt>
                <c:pt idx="90790">
                  <c:v>2.6117647058823525</c:v>
                </c:pt>
                <c:pt idx="90791">
                  <c:v>2.6117647058823525</c:v>
                </c:pt>
                <c:pt idx="90792">
                  <c:v>2.6117647058823525</c:v>
                </c:pt>
                <c:pt idx="90793">
                  <c:v>2.6117647058823525</c:v>
                </c:pt>
                <c:pt idx="90794">
                  <c:v>2.6117647058823525</c:v>
                </c:pt>
                <c:pt idx="90795">
                  <c:v>2.6117647058823525</c:v>
                </c:pt>
                <c:pt idx="90796">
                  <c:v>2.6117647058823525</c:v>
                </c:pt>
                <c:pt idx="90797">
                  <c:v>2.6117647058823525</c:v>
                </c:pt>
                <c:pt idx="90798">
                  <c:v>2.6117647058823525</c:v>
                </c:pt>
                <c:pt idx="90799">
                  <c:v>2.6117647058823525</c:v>
                </c:pt>
                <c:pt idx="90800">
                  <c:v>2.6117647058823525</c:v>
                </c:pt>
                <c:pt idx="90801">
                  <c:v>2.6117647058823525</c:v>
                </c:pt>
                <c:pt idx="90802">
                  <c:v>2.6117647058823525</c:v>
                </c:pt>
                <c:pt idx="90803">
                  <c:v>2.6117647058823525</c:v>
                </c:pt>
                <c:pt idx="90804">
                  <c:v>2.6117647058823525</c:v>
                </c:pt>
                <c:pt idx="90805">
                  <c:v>2.6117647058823525</c:v>
                </c:pt>
                <c:pt idx="90806">
                  <c:v>2.6117647058823525</c:v>
                </c:pt>
                <c:pt idx="90807">
                  <c:v>2.6117647058823525</c:v>
                </c:pt>
                <c:pt idx="90808">
                  <c:v>2.6117647058823525</c:v>
                </c:pt>
                <c:pt idx="90809">
                  <c:v>2.6117647058823525</c:v>
                </c:pt>
                <c:pt idx="90810">
                  <c:v>2.6117647058823525</c:v>
                </c:pt>
                <c:pt idx="90811">
                  <c:v>2.6117647058823525</c:v>
                </c:pt>
                <c:pt idx="90812">
                  <c:v>2.6117647058823525</c:v>
                </c:pt>
                <c:pt idx="90813">
                  <c:v>2.6117647058823525</c:v>
                </c:pt>
                <c:pt idx="90814">
                  <c:v>2.6117647058823525</c:v>
                </c:pt>
                <c:pt idx="90815">
                  <c:v>2.6117647058823525</c:v>
                </c:pt>
                <c:pt idx="90816">
                  <c:v>2.6117647058823525</c:v>
                </c:pt>
                <c:pt idx="90817">
                  <c:v>2.6117647058823525</c:v>
                </c:pt>
                <c:pt idx="90818">
                  <c:v>2.6117647058823525</c:v>
                </c:pt>
                <c:pt idx="90819">
                  <c:v>2.4643137254901957</c:v>
                </c:pt>
                <c:pt idx="90820">
                  <c:v>2.4643137254901957</c:v>
                </c:pt>
                <c:pt idx="90821">
                  <c:v>2.4643137254901957</c:v>
                </c:pt>
                <c:pt idx="90822">
                  <c:v>2.4643137254901957</c:v>
                </c:pt>
                <c:pt idx="90823">
                  <c:v>2.4643137254901957</c:v>
                </c:pt>
                <c:pt idx="90824">
                  <c:v>2.4643137254901957</c:v>
                </c:pt>
                <c:pt idx="90825">
                  <c:v>2.4643137254901957</c:v>
                </c:pt>
                <c:pt idx="90826">
                  <c:v>2.4643137254901957</c:v>
                </c:pt>
                <c:pt idx="90827">
                  <c:v>2.4643137254901957</c:v>
                </c:pt>
                <c:pt idx="90828">
                  <c:v>2.4643137254901957</c:v>
                </c:pt>
                <c:pt idx="90829">
                  <c:v>2.4643137254901957</c:v>
                </c:pt>
                <c:pt idx="90830">
                  <c:v>2.4643137254901957</c:v>
                </c:pt>
                <c:pt idx="90831">
                  <c:v>2.4643137254901957</c:v>
                </c:pt>
                <c:pt idx="90832">
                  <c:v>2.4643137254901957</c:v>
                </c:pt>
                <c:pt idx="90833">
                  <c:v>2.4643137254901957</c:v>
                </c:pt>
                <c:pt idx="90834">
                  <c:v>2.4643137254901957</c:v>
                </c:pt>
                <c:pt idx="90835">
                  <c:v>2.4643137254901957</c:v>
                </c:pt>
                <c:pt idx="90836">
                  <c:v>2.4643137254901957</c:v>
                </c:pt>
                <c:pt idx="90837">
                  <c:v>2.4643137254901957</c:v>
                </c:pt>
                <c:pt idx="90838">
                  <c:v>2.4643137254901957</c:v>
                </c:pt>
                <c:pt idx="90839">
                  <c:v>2.4643137254901957</c:v>
                </c:pt>
                <c:pt idx="90840">
                  <c:v>2.4643137254901957</c:v>
                </c:pt>
                <c:pt idx="90841">
                  <c:v>2.4643137254901957</c:v>
                </c:pt>
                <c:pt idx="90842">
                  <c:v>2.4643137254901957</c:v>
                </c:pt>
                <c:pt idx="90843">
                  <c:v>2.4643137254901957</c:v>
                </c:pt>
                <c:pt idx="90844">
                  <c:v>2.4643137254901957</c:v>
                </c:pt>
                <c:pt idx="90845">
                  <c:v>2.4643137254901957</c:v>
                </c:pt>
                <c:pt idx="90846">
                  <c:v>2.4643137254901957</c:v>
                </c:pt>
                <c:pt idx="90847">
                  <c:v>2.4643137254901957</c:v>
                </c:pt>
                <c:pt idx="90848">
                  <c:v>2.4643137254901957</c:v>
                </c:pt>
                <c:pt idx="90849">
                  <c:v>2.4643137254901957</c:v>
                </c:pt>
                <c:pt idx="90850">
                  <c:v>2.4643137254901957</c:v>
                </c:pt>
                <c:pt idx="90851">
                  <c:v>2.4643137254901957</c:v>
                </c:pt>
                <c:pt idx="90852">
                  <c:v>2.4643137254901957</c:v>
                </c:pt>
                <c:pt idx="90853">
                  <c:v>2.4643137254901957</c:v>
                </c:pt>
                <c:pt idx="90854">
                  <c:v>2.4643137254901957</c:v>
                </c:pt>
                <c:pt idx="90855">
                  <c:v>2.4643137254901957</c:v>
                </c:pt>
                <c:pt idx="90856">
                  <c:v>2.4643137254901957</c:v>
                </c:pt>
                <c:pt idx="90857">
                  <c:v>2.4643137254901957</c:v>
                </c:pt>
                <c:pt idx="90858">
                  <c:v>2.4643137254901957</c:v>
                </c:pt>
                <c:pt idx="90859">
                  <c:v>2.4643137254901957</c:v>
                </c:pt>
                <c:pt idx="90860">
                  <c:v>2.4643137254901957</c:v>
                </c:pt>
                <c:pt idx="90861">
                  <c:v>2.4643137254901957</c:v>
                </c:pt>
                <c:pt idx="90862">
                  <c:v>2.4643137254901957</c:v>
                </c:pt>
                <c:pt idx="90863">
                  <c:v>2.4643137254901957</c:v>
                </c:pt>
                <c:pt idx="90864">
                  <c:v>2.4643137254901957</c:v>
                </c:pt>
                <c:pt idx="90865">
                  <c:v>2.4643137254901957</c:v>
                </c:pt>
                <c:pt idx="90866">
                  <c:v>2.4643137254901957</c:v>
                </c:pt>
                <c:pt idx="90867">
                  <c:v>2.4643137254901957</c:v>
                </c:pt>
                <c:pt idx="90868">
                  <c:v>2.4643137254901957</c:v>
                </c:pt>
                <c:pt idx="90869">
                  <c:v>2.4643137254901957</c:v>
                </c:pt>
                <c:pt idx="90870">
                  <c:v>2.4643137254901957</c:v>
                </c:pt>
                <c:pt idx="90871">
                  <c:v>2.4643137254901957</c:v>
                </c:pt>
                <c:pt idx="90872">
                  <c:v>2.4643137254901957</c:v>
                </c:pt>
                <c:pt idx="90873">
                  <c:v>2.4643137254901957</c:v>
                </c:pt>
                <c:pt idx="90874">
                  <c:v>2.6117647058823525</c:v>
                </c:pt>
                <c:pt idx="90875">
                  <c:v>2.6117647058823525</c:v>
                </c:pt>
                <c:pt idx="90876">
                  <c:v>2.6117647058823525</c:v>
                </c:pt>
                <c:pt idx="90877">
                  <c:v>2.6117647058823525</c:v>
                </c:pt>
                <c:pt idx="90878">
                  <c:v>2.6117647058823525</c:v>
                </c:pt>
                <c:pt idx="90879">
                  <c:v>2.6117647058823525</c:v>
                </c:pt>
                <c:pt idx="90880">
                  <c:v>2.6117647058823525</c:v>
                </c:pt>
                <c:pt idx="90881">
                  <c:v>2.6117647058823525</c:v>
                </c:pt>
                <c:pt idx="90882">
                  <c:v>2.6117647058823525</c:v>
                </c:pt>
                <c:pt idx="90883">
                  <c:v>2.6117647058823525</c:v>
                </c:pt>
                <c:pt idx="90884">
                  <c:v>2.6117647058823525</c:v>
                </c:pt>
                <c:pt idx="90885">
                  <c:v>2.6117647058823525</c:v>
                </c:pt>
                <c:pt idx="90886">
                  <c:v>2.6117647058823525</c:v>
                </c:pt>
                <c:pt idx="90887">
                  <c:v>2.6117647058823525</c:v>
                </c:pt>
                <c:pt idx="90888">
                  <c:v>2.6117647058823525</c:v>
                </c:pt>
                <c:pt idx="90889">
                  <c:v>2.6117647058823525</c:v>
                </c:pt>
                <c:pt idx="90890">
                  <c:v>2.6117647058823525</c:v>
                </c:pt>
                <c:pt idx="90891">
                  <c:v>2.6117647058823525</c:v>
                </c:pt>
                <c:pt idx="90892">
                  <c:v>2.6117647058823525</c:v>
                </c:pt>
                <c:pt idx="90893">
                  <c:v>2.6117647058823525</c:v>
                </c:pt>
                <c:pt idx="90894">
                  <c:v>2.6117647058823525</c:v>
                </c:pt>
                <c:pt idx="90895">
                  <c:v>2.6117647058823525</c:v>
                </c:pt>
                <c:pt idx="90896">
                  <c:v>2.6117647058823525</c:v>
                </c:pt>
                <c:pt idx="90897">
                  <c:v>2.6117647058823525</c:v>
                </c:pt>
                <c:pt idx="90898">
                  <c:v>2.6117647058823525</c:v>
                </c:pt>
                <c:pt idx="90899">
                  <c:v>2.6117647058823525</c:v>
                </c:pt>
                <c:pt idx="90900">
                  <c:v>2.6117647058823525</c:v>
                </c:pt>
                <c:pt idx="90901">
                  <c:v>2.6117647058823525</c:v>
                </c:pt>
                <c:pt idx="90902">
                  <c:v>2.6117647058823525</c:v>
                </c:pt>
                <c:pt idx="90903">
                  <c:v>2.6117647058823525</c:v>
                </c:pt>
                <c:pt idx="90904">
                  <c:v>2.6117647058823525</c:v>
                </c:pt>
                <c:pt idx="90905">
                  <c:v>2.6117647058823525</c:v>
                </c:pt>
                <c:pt idx="90906">
                  <c:v>2.6117647058823525</c:v>
                </c:pt>
                <c:pt idx="90907">
                  <c:v>2.6117647058823525</c:v>
                </c:pt>
                <c:pt idx="90908">
                  <c:v>2.6117647058823525</c:v>
                </c:pt>
                <c:pt idx="90909">
                  <c:v>2.6117647058823525</c:v>
                </c:pt>
                <c:pt idx="90910">
                  <c:v>2.6117647058823525</c:v>
                </c:pt>
                <c:pt idx="90911">
                  <c:v>2.6117647058823525</c:v>
                </c:pt>
                <c:pt idx="90912">
                  <c:v>2.6117647058823525</c:v>
                </c:pt>
                <c:pt idx="90913">
                  <c:v>2.6117647058823525</c:v>
                </c:pt>
                <c:pt idx="90914">
                  <c:v>2.4643137254901957</c:v>
                </c:pt>
                <c:pt idx="90915">
                  <c:v>2.4643137254901957</c:v>
                </c:pt>
                <c:pt idx="90916">
                  <c:v>2.4643137254901957</c:v>
                </c:pt>
                <c:pt idx="90917">
                  <c:v>2.4643137254901957</c:v>
                </c:pt>
                <c:pt idx="90918">
                  <c:v>2.4643137254901957</c:v>
                </c:pt>
                <c:pt idx="90919">
                  <c:v>2.4643137254901957</c:v>
                </c:pt>
                <c:pt idx="90920">
                  <c:v>2.4643137254901957</c:v>
                </c:pt>
                <c:pt idx="90921">
                  <c:v>2.4643137254901957</c:v>
                </c:pt>
                <c:pt idx="90922">
                  <c:v>2.4643137254901957</c:v>
                </c:pt>
                <c:pt idx="90923">
                  <c:v>2.4643137254901957</c:v>
                </c:pt>
                <c:pt idx="90924">
                  <c:v>2.4643137254901957</c:v>
                </c:pt>
                <c:pt idx="90925">
                  <c:v>2.4643137254901957</c:v>
                </c:pt>
                <c:pt idx="90926">
                  <c:v>2.4643137254901957</c:v>
                </c:pt>
                <c:pt idx="90927">
                  <c:v>2.4643137254901957</c:v>
                </c:pt>
                <c:pt idx="90928">
                  <c:v>2.4643137254901957</c:v>
                </c:pt>
                <c:pt idx="90929">
                  <c:v>2.4643137254901957</c:v>
                </c:pt>
                <c:pt idx="90930">
                  <c:v>2.4643137254901957</c:v>
                </c:pt>
                <c:pt idx="90931">
                  <c:v>2.4643137254901957</c:v>
                </c:pt>
                <c:pt idx="90932">
                  <c:v>2.4643137254901957</c:v>
                </c:pt>
                <c:pt idx="90933">
                  <c:v>2.4643137254901957</c:v>
                </c:pt>
                <c:pt idx="90934">
                  <c:v>2.4643137254901957</c:v>
                </c:pt>
                <c:pt idx="90935">
                  <c:v>2.4643137254901957</c:v>
                </c:pt>
                <c:pt idx="90936">
                  <c:v>2.4643137254901957</c:v>
                </c:pt>
                <c:pt idx="90937">
                  <c:v>2.4643137254901957</c:v>
                </c:pt>
                <c:pt idx="90938">
                  <c:v>2.4643137254901957</c:v>
                </c:pt>
                <c:pt idx="90939">
                  <c:v>2.4643137254901957</c:v>
                </c:pt>
                <c:pt idx="90940">
                  <c:v>2.4643137254901957</c:v>
                </c:pt>
                <c:pt idx="90941">
                  <c:v>2.4643137254901957</c:v>
                </c:pt>
                <c:pt idx="90942">
                  <c:v>2.4643137254901957</c:v>
                </c:pt>
                <c:pt idx="90943">
                  <c:v>2.4643137254901957</c:v>
                </c:pt>
                <c:pt idx="90944">
                  <c:v>2.4643137254901957</c:v>
                </c:pt>
                <c:pt idx="90945">
                  <c:v>2.4643137254901957</c:v>
                </c:pt>
                <c:pt idx="90946">
                  <c:v>2.4643137254901957</c:v>
                </c:pt>
                <c:pt idx="90947">
                  <c:v>2.4643137254901957</c:v>
                </c:pt>
                <c:pt idx="90948">
                  <c:v>2.4643137254901957</c:v>
                </c:pt>
                <c:pt idx="90949">
                  <c:v>2.4643137254901957</c:v>
                </c:pt>
                <c:pt idx="90950">
                  <c:v>2.4643137254901957</c:v>
                </c:pt>
                <c:pt idx="90951">
                  <c:v>2.4643137254901957</c:v>
                </c:pt>
                <c:pt idx="90952">
                  <c:v>2.4643137254901957</c:v>
                </c:pt>
                <c:pt idx="90953">
                  <c:v>2.4643137254901957</c:v>
                </c:pt>
                <c:pt idx="90954">
                  <c:v>2.4643137254901957</c:v>
                </c:pt>
                <c:pt idx="90955">
                  <c:v>2.4643137254901957</c:v>
                </c:pt>
                <c:pt idx="90956">
                  <c:v>2.4643137254901957</c:v>
                </c:pt>
                <c:pt idx="90957">
                  <c:v>2.4643137254901957</c:v>
                </c:pt>
                <c:pt idx="90958">
                  <c:v>2.4643137254901957</c:v>
                </c:pt>
                <c:pt idx="90959">
                  <c:v>2.4643137254901957</c:v>
                </c:pt>
                <c:pt idx="90960">
                  <c:v>2.4643137254901957</c:v>
                </c:pt>
                <c:pt idx="90961">
                  <c:v>2.4643137254901957</c:v>
                </c:pt>
                <c:pt idx="90962">
                  <c:v>2.4643137254901957</c:v>
                </c:pt>
                <c:pt idx="90963">
                  <c:v>2.4643137254901957</c:v>
                </c:pt>
                <c:pt idx="90964">
                  <c:v>2.4643137254901957</c:v>
                </c:pt>
                <c:pt idx="90965">
                  <c:v>2.4643137254901957</c:v>
                </c:pt>
                <c:pt idx="90966">
                  <c:v>2.4643137254901957</c:v>
                </c:pt>
                <c:pt idx="90967">
                  <c:v>2.6117647058823525</c:v>
                </c:pt>
                <c:pt idx="90968">
                  <c:v>2.6117647058823525</c:v>
                </c:pt>
                <c:pt idx="90969">
                  <c:v>2.6117647058823525</c:v>
                </c:pt>
                <c:pt idx="90970">
                  <c:v>2.6117647058823525</c:v>
                </c:pt>
                <c:pt idx="90971">
                  <c:v>2.6117647058823525</c:v>
                </c:pt>
                <c:pt idx="90972">
                  <c:v>2.6117647058823525</c:v>
                </c:pt>
                <c:pt idx="90973">
                  <c:v>2.6117647058823525</c:v>
                </c:pt>
                <c:pt idx="90974">
                  <c:v>2.6117647058823525</c:v>
                </c:pt>
                <c:pt idx="90975">
                  <c:v>2.6117647058823525</c:v>
                </c:pt>
                <c:pt idx="90976">
                  <c:v>2.6117647058823525</c:v>
                </c:pt>
                <c:pt idx="90977">
                  <c:v>2.6117647058823525</c:v>
                </c:pt>
                <c:pt idx="90978">
                  <c:v>2.6117647058823525</c:v>
                </c:pt>
                <c:pt idx="90979">
                  <c:v>2.6117647058823525</c:v>
                </c:pt>
                <c:pt idx="90980">
                  <c:v>2.6117647058823525</c:v>
                </c:pt>
                <c:pt idx="90981">
                  <c:v>2.6117647058823525</c:v>
                </c:pt>
                <c:pt idx="90982">
                  <c:v>2.6117647058823525</c:v>
                </c:pt>
                <c:pt idx="90983">
                  <c:v>2.6117647058823525</c:v>
                </c:pt>
                <c:pt idx="90984">
                  <c:v>2.6117647058823525</c:v>
                </c:pt>
                <c:pt idx="90985">
                  <c:v>2.6117647058823525</c:v>
                </c:pt>
                <c:pt idx="90986">
                  <c:v>2.6117647058823525</c:v>
                </c:pt>
                <c:pt idx="90987">
                  <c:v>2.6117647058823525</c:v>
                </c:pt>
                <c:pt idx="90988">
                  <c:v>2.6117647058823525</c:v>
                </c:pt>
                <c:pt idx="90989">
                  <c:v>2.6117647058823525</c:v>
                </c:pt>
                <c:pt idx="90990">
                  <c:v>2.6117647058823525</c:v>
                </c:pt>
                <c:pt idx="90991">
                  <c:v>2.6117647058823525</c:v>
                </c:pt>
                <c:pt idx="90992">
                  <c:v>2.6117647058823525</c:v>
                </c:pt>
                <c:pt idx="90993">
                  <c:v>2.6117647058823525</c:v>
                </c:pt>
                <c:pt idx="90994">
                  <c:v>2.6117647058823525</c:v>
                </c:pt>
                <c:pt idx="90995">
                  <c:v>2.6117647058823525</c:v>
                </c:pt>
                <c:pt idx="90996">
                  <c:v>2.6117647058823525</c:v>
                </c:pt>
                <c:pt idx="90997">
                  <c:v>2.6117647058823525</c:v>
                </c:pt>
                <c:pt idx="90998">
                  <c:v>2.6117647058823525</c:v>
                </c:pt>
                <c:pt idx="90999">
                  <c:v>2.6117647058823525</c:v>
                </c:pt>
                <c:pt idx="91000">
                  <c:v>2.6117647058823525</c:v>
                </c:pt>
                <c:pt idx="91001">
                  <c:v>2.6117647058823525</c:v>
                </c:pt>
                <c:pt idx="91002">
                  <c:v>2.6117647058823525</c:v>
                </c:pt>
                <c:pt idx="91003">
                  <c:v>2.6117647058823525</c:v>
                </c:pt>
                <c:pt idx="91004">
                  <c:v>2.6117647058823525</c:v>
                </c:pt>
                <c:pt idx="91005">
                  <c:v>2.6117647058823525</c:v>
                </c:pt>
                <c:pt idx="91006">
                  <c:v>2.6117647058823525</c:v>
                </c:pt>
                <c:pt idx="91007">
                  <c:v>2.6117647058823525</c:v>
                </c:pt>
                <c:pt idx="91008">
                  <c:v>2.6117647058823525</c:v>
                </c:pt>
                <c:pt idx="91009">
                  <c:v>2.6117647058823525</c:v>
                </c:pt>
                <c:pt idx="91010">
                  <c:v>2.4643137254901957</c:v>
                </c:pt>
                <c:pt idx="91011">
                  <c:v>2.4643137254901957</c:v>
                </c:pt>
                <c:pt idx="91012">
                  <c:v>2.4643137254901957</c:v>
                </c:pt>
                <c:pt idx="91013">
                  <c:v>2.4643137254901957</c:v>
                </c:pt>
                <c:pt idx="91014">
                  <c:v>2.4643137254901957</c:v>
                </c:pt>
                <c:pt idx="91015">
                  <c:v>2.4643137254901957</c:v>
                </c:pt>
                <c:pt idx="91016">
                  <c:v>2.4643137254901957</c:v>
                </c:pt>
                <c:pt idx="91017">
                  <c:v>2.4643137254901957</c:v>
                </c:pt>
                <c:pt idx="91018">
                  <c:v>2.4643137254901957</c:v>
                </c:pt>
                <c:pt idx="91019">
                  <c:v>2.4643137254901957</c:v>
                </c:pt>
                <c:pt idx="91020">
                  <c:v>2.4643137254901957</c:v>
                </c:pt>
                <c:pt idx="91021">
                  <c:v>2.4643137254901957</c:v>
                </c:pt>
                <c:pt idx="91022">
                  <c:v>2.4643137254901957</c:v>
                </c:pt>
                <c:pt idx="91023">
                  <c:v>2.4643137254901957</c:v>
                </c:pt>
                <c:pt idx="91024">
                  <c:v>2.4643137254901957</c:v>
                </c:pt>
                <c:pt idx="91025">
                  <c:v>2.4643137254901957</c:v>
                </c:pt>
                <c:pt idx="91026">
                  <c:v>2.4643137254901957</c:v>
                </c:pt>
                <c:pt idx="91027">
                  <c:v>2.4643137254901957</c:v>
                </c:pt>
                <c:pt idx="91028">
                  <c:v>2.4643137254901957</c:v>
                </c:pt>
                <c:pt idx="91029">
                  <c:v>2.4643137254901957</c:v>
                </c:pt>
                <c:pt idx="91030">
                  <c:v>2.4643137254901957</c:v>
                </c:pt>
                <c:pt idx="91031">
                  <c:v>2.4643137254901957</c:v>
                </c:pt>
                <c:pt idx="91032">
                  <c:v>2.4643137254901957</c:v>
                </c:pt>
                <c:pt idx="91033">
                  <c:v>2.4643137254901957</c:v>
                </c:pt>
                <c:pt idx="91034">
                  <c:v>2.4643137254901957</c:v>
                </c:pt>
                <c:pt idx="91035">
                  <c:v>2.4643137254901957</c:v>
                </c:pt>
                <c:pt idx="91036">
                  <c:v>2.4643137254901957</c:v>
                </c:pt>
                <c:pt idx="91037">
                  <c:v>2.4643137254901957</c:v>
                </c:pt>
                <c:pt idx="91038">
                  <c:v>2.4643137254901957</c:v>
                </c:pt>
                <c:pt idx="91039">
                  <c:v>2.4643137254901957</c:v>
                </c:pt>
                <c:pt idx="91040">
                  <c:v>2.4643137254901957</c:v>
                </c:pt>
                <c:pt idx="91041">
                  <c:v>2.4643137254901957</c:v>
                </c:pt>
                <c:pt idx="91042">
                  <c:v>2.4643137254901957</c:v>
                </c:pt>
                <c:pt idx="91043">
                  <c:v>2.4643137254901957</c:v>
                </c:pt>
                <c:pt idx="91044">
                  <c:v>2.4643137254901957</c:v>
                </c:pt>
                <c:pt idx="91045">
                  <c:v>2.4643137254901957</c:v>
                </c:pt>
                <c:pt idx="91046">
                  <c:v>2.4643137254901957</c:v>
                </c:pt>
                <c:pt idx="91047">
                  <c:v>2.4643137254901957</c:v>
                </c:pt>
                <c:pt idx="91048">
                  <c:v>2.4643137254901957</c:v>
                </c:pt>
                <c:pt idx="91049">
                  <c:v>2.4643137254901957</c:v>
                </c:pt>
                <c:pt idx="91050">
                  <c:v>2.4643137254901957</c:v>
                </c:pt>
                <c:pt idx="91051">
                  <c:v>2.4643137254901957</c:v>
                </c:pt>
                <c:pt idx="91052">
                  <c:v>2.4643137254901957</c:v>
                </c:pt>
                <c:pt idx="91053">
                  <c:v>2.4643137254901957</c:v>
                </c:pt>
                <c:pt idx="91054">
                  <c:v>2.4643137254901957</c:v>
                </c:pt>
                <c:pt idx="91055">
                  <c:v>2.4643137254901957</c:v>
                </c:pt>
                <c:pt idx="91056">
                  <c:v>2.4643137254901957</c:v>
                </c:pt>
                <c:pt idx="91057">
                  <c:v>2.4643137254901957</c:v>
                </c:pt>
                <c:pt idx="91058">
                  <c:v>2.4643137254901957</c:v>
                </c:pt>
                <c:pt idx="91059">
                  <c:v>2.4643137254901957</c:v>
                </c:pt>
                <c:pt idx="91060">
                  <c:v>2.4643137254901957</c:v>
                </c:pt>
                <c:pt idx="91061">
                  <c:v>2.4643137254901957</c:v>
                </c:pt>
                <c:pt idx="91062">
                  <c:v>2.4643137254901957</c:v>
                </c:pt>
                <c:pt idx="91063">
                  <c:v>2.6117647058823525</c:v>
                </c:pt>
                <c:pt idx="91064">
                  <c:v>2.6117647058823525</c:v>
                </c:pt>
                <c:pt idx="91065">
                  <c:v>2.6117647058823525</c:v>
                </c:pt>
                <c:pt idx="91066">
                  <c:v>2.6117647058823525</c:v>
                </c:pt>
                <c:pt idx="91067">
                  <c:v>2.6117647058823525</c:v>
                </c:pt>
                <c:pt idx="91068">
                  <c:v>2.6117647058823525</c:v>
                </c:pt>
                <c:pt idx="91069">
                  <c:v>2.6117647058823525</c:v>
                </c:pt>
                <c:pt idx="91070">
                  <c:v>2.6117647058823525</c:v>
                </c:pt>
                <c:pt idx="91071">
                  <c:v>2.6117647058823525</c:v>
                </c:pt>
                <c:pt idx="91072">
                  <c:v>2.6117647058823525</c:v>
                </c:pt>
                <c:pt idx="91073">
                  <c:v>2.6117647058823525</c:v>
                </c:pt>
                <c:pt idx="91074">
                  <c:v>2.6117647058823525</c:v>
                </c:pt>
                <c:pt idx="91075">
                  <c:v>2.6117647058823525</c:v>
                </c:pt>
                <c:pt idx="91076">
                  <c:v>2.6117647058823525</c:v>
                </c:pt>
                <c:pt idx="91077">
                  <c:v>2.6117647058823525</c:v>
                </c:pt>
                <c:pt idx="91078">
                  <c:v>2.6117647058823525</c:v>
                </c:pt>
                <c:pt idx="91079">
                  <c:v>2.6117647058823525</c:v>
                </c:pt>
                <c:pt idx="91080">
                  <c:v>2.6117647058823525</c:v>
                </c:pt>
                <c:pt idx="91081">
                  <c:v>2.6117647058823525</c:v>
                </c:pt>
                <c:pt idx="91082">
                  <c:v>2.6117647058823525</c:v>
                </c:pt>
                <c:pt idx="91083">
                  <c:v>2.6117647058823525</c:v>
                </c:pt>
                <c:pt idx="91084">
                  <c:v>2.6117647058823525</c:v>
                </c:pt>
                <c:pt idx="91085">
                  <c:v>2.6117647058823525</c:v>
                </c:pt>
                <c:pt idx="91086">
                  <c:v>2.6117647058823525</c:v>
                </c:pt>
                <c:pt idx="91087">
                  <c:v>2.6117647058823525</c:v>
                </c:pt>
                <c:pt idx="91088">
                  <c:v>2.6117647058823525</c:v>
                </c:pt>
                <c:pt idx="91089">
                  <c:v>2.6117647058823525</c:v>
                </c:pt>
                <c:pt idx="91090">
                  <c:v>2.6117647058823525</c:v>
                </c:pt>
                <c:pt idx="91091">
                  <c:v>2.6117647058823525</c:v>
                </c:pt>
                <c:pt idx="91092">
                  <c:v>2.6117647058823525</c:v>
                </c:pt>
                <c:pt idx="91093">
                  <c:v>2.6117647058823525</c:v>
                </c:pt>
                <c:pt idx="91094">
                  <c:v>2.6117647058823525</c:v>
                </c:pt>
                <c:pt idx="91095">
                  <c:v>2.6117647058823525</c:v>
                </c:pt>
                <c:pt idx="91096">
                  <c:v>2.6117647058823525</c:v>
                </c:pt>
                <c:pt idx="91097">
                  <c:v>2.6117647058823525</c:v>
                </c:pt>
                <c:pt idx="91098">
                  <c:v>2.6117647058823525</c:v>
                </c:pt>
                <c:pt idx="91099">
                  <c:v>2.6117647058823525</c:v>
                </c:pt>
                <c:pt idx="91100">
                  <c:v>2.6117647058823525</c:v>
                </c:pt>
                <c:pt idx="91101">
                  <c:v>2.6117647058823525</c:v>
                </c:pt>
                <c:pt idx="91102">
                  <c:v>2.6117647058823525</c:v>
                </c:pt>
                <c:pt idx="91103">
                  <c:v>2.6117647058823525</c:v>
                </c:pt>
                <c:pt idx="91104">
                  <c:v>2.6117647058823525</c:v>
                </c:pt>
                <c:pt idx="91105">
                  <c:v>2.6117647058823525</c:v>
                </c:pt>
                <c:pt idx="91106">
                  <c:v>2.4643137254901957</c:v>
                </c:pt>
                <c:pt idx="91107">
                  <c:v>2.4643137254901957</c:v>
                </c:pt>
                <c:pt idx="91108">
                  <c:v>2.4643137254901957</c:v>
                </c:pt>
                <c:pt idx="91109">
                  <c:v>2.4643137254901957</c:v>
                </c:pt>
                <c:pt idx="91110">
                  <c:v>2.4643137254901957</c:v>
                </c:pt>
                <c:pt idx="91111">
                  <c:v>2.4643137254901957</c:v>
                </c:pt>
                <c:pt idx="91112">
                  <c:v>2.4643137254901957</c:v>
                </c:pt>
                <c:pt idx="91113">
                  <c:v>2.4643137254901957</c:v>
                </c:pt>
                <c:pt idx="91114">
                  <c:v>2.4643137254901957</c:v>
                </c:pt>
                <c:pt idx="91115">
                  <c:v>2.4643137254901957</c:v>
                </c:pt>
                <c:pt idx="91116">
                  <c:v>2.4643137254901957</c:v>
                </c:pt>
                <c:pt idx="91117">
                  <c:v>2.4643137254901957</c:v>
                </c:pt>
                <c:pt idx="91118">
                  <c:v>2.4643137254901957</c:v>
                </c:pt>
                <c:pt idx="91119">
                  <c:v>2.4643137254901957</c:v>
                </c:pt>
                <c:pt idx="91120">
                  <c:v>2.4643137254901957</c:v>
                </c:pt>
                <c:pt idx="91121">
                  <c:v>2.4643137254901957</c:v>
                </c:pt>
                <c:pt idx="91122">
                  <c:v>2.4643137254901957</c:v>
                </c:pt>
                <c:pt idx="91123">
                  <c:v>2.4643137254901957</c:v>
                </c:pt>
                <c:pt idx="91124">
                  <c:v>2.4643137254901957</c:v>
                </c:pt>
                <c:pt idx="91125">
                  <c:v>2.4643137254901957</c:v>
                </c:pt>
                <c:pt idx="91126">
                  <c:v>2.4643137254901957</c:v>
                </c:pt>
                <c:pt idx="91127">
                  <c:v>2.4643137254901957</c:v>
                </c:pt>
                <c:pt idx="91128">
                  <c:v>2.4643137254901957</c:v>
                </c:pt>
                <c:pt idx="91129">
                  <c:v>2.4643137254901957</c:v>
                </c:pt>
                <c:pt idx="91130">
                  <c:v>2.4643137254901957</c:v>
                </c:pt>
                <c:pt idx="91131">
                  <c:v>2.4643137254901957</c:v>
                </c:pt>
                <c:pt idx="91132">
                  <c:v>2.4643137254901957</c:v>
                </c:pt>
                <c:pt idx="91133">
                  <c:v>2.4643137254901957</c:v>
                </c:pt>
                <c:pt idx="91134">
                  <c:v>2.4643137254901957</c:v>
                </c:pt>
                <c:pt idx="91135">
                  <c:v>2.4643137254901957</c:v>
                </c:pt>
                <c:pt idx="91136">
                  <c:v>2.4643137254901957</c:v>
                </c:pt>
                <c:pt idx="91137">
                  <c:v>2.4643137254901957</c:v>
                </c:pt>
                <c:pt idx="91138">
                  <c:v>2.4643137254901957</c:v>
                </c:pt>
                <c:pt idx="91139">
                  <c:v>2.4643137254901957</c:v>
                </c:pt>
                <c:pt idx="91140">
                  <c:v>2.4643137254901957</c:v>
                </c:pt>
                <c:pt idx="91141">
                  <c:v>2.4643137254901957</c:v>
                </c:pt>
                <c:pt idx="91142">
                  <c:v>2.4643137254901957</c:v>
                </c:pt>
                <c:pt idx="91143">
                  <c:v>2.4643137254901957</c:v>
                </c:pt>
                <c:pt idx="91144">
                  <c:v>2.4643137254901957</c:v>
                </c:pt>
                <c:pt idx="91145">
                  <c:v>2.4643137254901957</c:v>
                </c:pt>
                <c:pt idx="91146">
                  <c:v>2.4643137254901957</c:v>
                </c:pt>
                <c:pt idx="91147">
                  <c:v>2.4643137254901957</c:v>
                </c:pt>
                <c:pt idx="91148">
                  <c:v>2.4643137254901957</c:v>
                </c:pt>
                <c:pt idx="91149">
                  <c:v>2.4643137254901957</c:v>
                </c:pt>
                <c:pt idx="91150">
                  <c:v>2.4643137254901957</c:v>
                </c:pt>
                <c:pt idx="91151">
                  <c:v>2.4643137254901957</c:v>
                </c:pt>
                <c:pt idx="91152">
                  <c:v>2.4643137254901957</c:v>
                </c:pt>
                <c:pt idx="91153">
                  <c:v>2.4643137254901957</c:v>
                </c:pt>
                <c:pt idx="91154">
                  <c:v>2.4643137254901957</c:v>
                </c:pt>
                <c:pt idx="91155">
                  <c:v>2.4643137254901957</c:v>
                </c:pt>
                <c:pt idx="91156">
                  <c:v>2.4643137254901957</c:v>
                </c:pt>
                <c:pt idx="91157">
                  <c:v>2.4643137254901957</c:v>
                </c:pt>
                <c:pt idx="91158">
                  <c:v>2.4643137254901957</c:v>
                </c:pt>
                <c:pt idx="91159">
                  <c:v>2.4643137254901957</c:v>
                </c:pt>
                <c:pt idx="91160">
                  <c:v>2.6117647058823525</c:v>
                </c:pt>
                <c:pt idx="91161">
                  <c:v>2.6117647058823525</c:v>
                </c:pt>
                <c:pt idx="91162">
                  <c:v>2.6117647058823525</c:v>
                </c:pt>
                <c:pt idx="91163">
                  <c:v>2.6117647058823525</c:v>
                </c:pt>
                <c:pt idx="91164">
                  <c:v>2.6117647058823525</c:v>
                </c:pt>
                <c:pt idx="91165">
                  <c:v>2.6117647058823525</c:v>
                </c:pt>
                <c:pt idx="91166">
                  <c:v>2.6117647058823525</c:v>
                </c:pt>
                <c:pt idx="91167">
                  <c:v>2.6117647058823525</c:v>
                </c:pt>
                <c:pt idx="91168">
                  <c:v>2.6117647058823525</c:v>
                </c:pt>
                <c:pt idx="91169">
                  <c:v>2.6117647058823525</c:v>
                </c:pt>
                <c:pt idx="91170">
                  <c:v>2.6117647058823525</c:v>
                </c:pt>
                <c:pt idx="91171">
                  <c:v>2.6117647058823525</c:v>
                </c:pt>
                <c:pt idx="91172">
                  <c:v>2.6117647058823525</c:v>
                </c:pt>
                <c:pt idx="91173">
                  <c:v>2.6117647058823525</c:v>
                </c:pt>
                <c:pt idx="91174">
                  <c:v>2.6117647058823525</c:v>
                </c:pt>
                <c:pt idx="91175">
                  <c:v>2.6117647058823525</c:v>
                </c:pt>
                <c:pt idx="91176">
                  <c:v>2.6117647058823525</c:v>
                </c:pt>
                <c:pt idx="91177">
                  <c:v>2.6117647058823525</c:v>
                </c:pt>
                <c:pt idx="91178">
                  <c:v>2.6117647058823525</c:v>
                </c:pt>
                <c:pt idx="91179">
                  <c:v>2.6117647058823525</c:v>
                </c:pt>
                <c:pt idx="91180">
                  <c:v>2.6117647058823525</c:v>
                </c:pt>
                <c:pt idx="91181">
                  <c:v>2.6117647058823525</c:v>
                </c:pt>
                <c:pt idx="91182">
                  <c:v>2.6117647058823525</c:v>
                </c:pt>
                <c:pt idx="91183">
                  <c:v>2.6117647058823525</c:v>
                </c:pt>
                <c:pt idx="91184">
                  <c:v>2.6117647058823525</c:v>
                </c:pt>
                <c:pt idx="91185">
                  <c:v>2.6117647058823525</c:v>
                </c:pt>
                <c:pt idx="91186">
                  <c:v>2.6117647058823525</c:v>
                </c:pt>
                <c:pt idx="91187">
                  <c:v>2.6117647058823525</c:v>
                </c:pt>
                <c:pt idx="91188">
                  <c:v>2.6117647058823525</c:v>
                </c:pt>
                <c:pt idx="91189">
                  <c:v>2.6117647058823525</c:v>
                </c:pt>
                <c:pt idx="91190">
                  <c:v>2.6117647058823525</c:v>
                </c:pt>
                <c:pt idx="91191">
                  <c:v>2.6117647058823525</c:v>
                </c:pt>
                <c:pt idx="91192">
                  <c:v>2.6117647058823525</c:v>
                </c:pt>
                <c:pt idx="91193">
                  <c:v>2.6117647058823525</c:v>
                </c:pt>
                <c:pt idx="91194">
                  <c:v>2.6117647058823525</c:v>
                </c:pt>
                <c:pt idx="91195">
                  <c:v>2.6117647058823525</c:v>
                </c:pt>
                <c:pt idx="91196">
                  <c:v>2.6117647058823525</c:v>
                </c:pt>
                <c:pt idx="91197">
                  <c:v>2.6117647058823525</c:v>
                </c:pt>
                <c:pt idx="91198">
                  <c:v>2.6117647058823525</c:v>
                </c:pt>
                <c:pt idx="91199">
                  <c:v>2.4643137254901957</c:v>
                </c:pt>
                <c:pt idx="91200">
                  <c:v>2.4643137254901957</c:v>
                </c:pt>
                <c:pt idx="91201">
                  <c:v>2.4643137254901957</c:v>
                </c:pt>
                <c:pt idx="91202">
                  <c:v>2.4643137254901957</c:v>
                </c:pt>
                <c:pt idx="91203">
                  <c:v>2.4643137254901957</c:v>
                </c:pt>
                <c:pt idx="91204">
                  <c:v>2.4643137254901957</c:v>
                </c:pt>
                <c:pt idx="91205">
                  <c:v>2.4643137254901957</c:v>
                </c:pt>
                <c:pt idx="91206">
                  <c:v>2.4643137254901957</c:v>
                </c:pt>
                <c:pt idx="91207">
                  <c:v>2.4643137254901957</c:v>
                </c:pt>
                <c:pt idx="91208">
                  <c:v>2.4643137254901957</c:v>
                </c:pt>
                <c:pt idx="91209">
                  <c:v>2.4643137254901957</c:v>
                </c:pt>
                <c:pt idx="91210">
                  <c:v>2.4643137254901957</c:v>
                </c:pt>
                <c:pt idx="91211">
                  <c:v>2.4643137254901957</c:v>
                </c:pt>
                <c:pt idx="91212">
                  <c:v>2.4643137254901957</c:v>
                </c:pt>
                <c:pt idx="91213">
                  <c:v>2.4643137254901957</c:v>
                </c:pt>
                <c:pt idx="91214">
                  <c:v>2.4643137254901957</c:v>
                </c:pt>
                <c:pt idx="91215">
                  <c:v>2.4643137254901957</c:v>
                </c:pt>
                <c:pt idx="91216">
                  <c:v>2.4643137254901957</c:v>
                </c:pt>
                <c:pt idx="91217">
                  <c:v>2.4643137254901957</c:v>
                </c:pt>
                <c:pt idx="91218">
                  <c:v>2.4643137254901957</c:v>
                </c:pt>
                <c:pt idx="91219">
                  <c:v>2.4643137254901957</c:v>
                </c:pt>
                <c:pt idx="91220">
                  <c:v>2.4643137254901957</c:v>
                </c:pt>
                <c:pt idx="91221">
                  <c:v>2.4643137254901957</c:v>
                </c:pt>
                <c:pt idx="91222">
                  <c:v>2.4643137254901957</c:v>
                </c:pt>
                <c:pt idx="91223">
                  <c:v>2.4643137254901957</c:v>
                </c:pt>
                <c:pt idx="91224">
                  <c:v>2.4643137254901957</c:v>
                </c:pt>
                <c:pt idx="91225">
                  <c:v>2.4643137254901957</c:v>
                </c:pt>
                <c:pt idx="91226">
                  <c:v>2.4643137254901957</c:v>
                </c:pt>
                <c:pt idx="91227">
                  <c:v>2.4643137254901957</c:v>
                </c:pt>
                <c:pt idx="91228">
                  <c:v>2.4643137254901957</c:v>
                </c:pt>
                <c:pt idx="91229">
                  <c:v>2.4643137254901957</c:v>
                </c:pt>
                <c:pt idx="91230">
                  <c:v>2.4643137254901957</c:v>
                </c:pt>
                <c:pt idx="91231">
                  <c:v>2.4643137254901957</c:v>
                </c:pt>
                <c:pt idx="91232">
                  <c:v>2.4643137254901957</c:v>
                </c:pt>
                <c:pt idx="91233">
                  <c:v>2.4643137254901957</c:v>
                </c:pt>
                <c:pt idx="91234">
                  <c:v>2.4643137254901957</c:v>
                </c:pt>
                <c:pt idx="91235">
                  <c:v>2.4643137254901957</c:v>
                </c:pt>
                <c:pt idx="91236">
                  <c:v>2.4643137254901957</c:v>
                </c:pt>
                <c:pt idx="91237">
                  <c:v>2.4643137254901957</c:v>
                </c:pt>
                <c:pt idx="91238">
                  <c:v>2.4643137254901957</c:v>
                </c:pt>
                <c:pt idx="91239">
                  <c:v>2.4643137254901957</c:v>
                </c:pt>
                <c:pt idx="91240">
                  <c:v>2.4643137254901957</c:v>
                </c:pt>
                <c:pt idx="91241">
                  <c:v>2.4643137254901957</c:v>
                </c:pt>
                <c:pt idx="91242">
                  <c:v>2.4643137254901957</c:v>
                </c:pt>
                <c:pt idx="91243">
                  <c:v>2.4643137254901957</c:v>
                </c:pt>
                <c:pt idx="91244">
                  <c:v>2.4643137254901957</c:v>
                </c:pt>
                <c:pt idx="91245">
                  <c:v>2.4643137254901957</c:v>
                </c:pt>
                <c:pt idx="91246">
                  <c:v>2.4643137254901957</c:v>
                </c:pt>
                <c:pt idx="91247">
                  <c:v>2.4643137254901957</c:v>
                </c:pt>
                <c:pt idx="91248">
                  <c:v>2.4643137254901957</c:v>
                </c:pt>
                <c:pt idx="91249">
                  <c:v>2.4643137254901957</c:v>
                </c:pt>
                <c:pt idx="91250">
                  <c:v>2.4643137254901957</c:v>
                </c:pt>
                <c:pt idx="91251">
                  <c:v>2.4643137254901957</c:v>
                </c:pt>
                <c:pt idx="91252">
                  <c:v>2.4643137254901957</c:v>
                </c:pt>
                <c:pt idx="91253">
                  <c:v>2.4643137254901957</c:v>
                </c:pt>
                <c:pt idx="91254">
                  <c:v>2.4643137254901957</c:v>
                </c:pt>
                <c:pt idx="91255">
                  <c:v>2.4643137254901957</c:v>
                </c:pt>
                <c:pt idx="91256">
                  <c:v>2.4643137254901957</c:v>
                </c:pt>
                <c:pt idx="91257">
                  <c:v>2.6117647058823525</c:v>
                </c:pt>
                <c:pt idx="91258">
                  <c:v>2.6117647058823525</c:v>
                </c:pt>
                <c:pt idx="91259">
                  <c:v>2.6117647058823525</c:v>
                </c:pt>
                <c:pt idx="91260">
                  <c:v>2.6117647058823525</c:v>
                </c:pt>
                <c:pt idx="91261">
                  <c:v>2.6117647058823525</c:v>
                </c:pt>
                <c:pt idx="91262">
                  <c:v>2.6117647058823525</c:v>
                </c:pt>
                <c:pt idx="91263">
                  <c:v>2.6117647058823525</c:v>
                </c:pt>
                <c:pt idx="91264">
                  <c:v>2.6117647058823525</c:v>
                </c:pt>
                <c:pt idx="91265">
                  <c:v>2.6117647058823525</c:v>
                </c:pt>
                <c:pt idx="91266">
                  <c:v>2.6117647058823525</c:v>
                </c:pt>
                <c:pt idx="91267">
                  <c:v>2.6117647058823525</c:v>
                </c:pt>
                <c:pt idx="91268">
                  <c:v>2.6117647058823525</c:v>
                </c:pt>
                <c:pt idx="91269">
                  <c:v>2.6117647058823525</c:v>
                </c:pt>
                <c:pt idx="91270">
                  <c:v>2.6117647058823525</c:v>
                </c:pt>
                <c:pt idx="91271">
                  <c:v>2.6117647058823525</c:v>
                </c:pt>
                <c:pt idx="91272">
                  <c:v>2.6117647058823525</c:v>
                </c:pt>
                <c:pt idx="91273">
                  <c:v>2.6117647058823525</c:v>
                </c:pt>
                <c:pt idx="91274">
                  <c:v>2.6117647058823525</c:v>
                </c:pt>
                <c:pt idx="91275">
                  <c:v>2.6117647058823525</c:v>
                </c:pt>
                <c:pt idx="91276">
                  <c:v>2.6117647058823525</c:v>
                </c:pt>
                <c:pt idx="91277">
                  <c:v>2.6117647058823525</c:v>
                </c:pt>
                <c:pt idx="91278">
                  <c:v>2.6117647058823525</c:v>
                </c:pt>
                <c:pt idx="91279">
                  <c:v>2.6117647058823525</c:v>
                </c:pt>
                <c:pt idx="91280">
                  <c:v>2.6117647058823525</c:v>
                </c:pt>
                <c:pt idx="91281">
                  <c:v>2.6117647058823525</c:v>
                </c:pt>
                <c:pt idx="91282">
                  <c:v>2.6117647058823525</c:v>
                </c:pt>
                <c:pt idx="91283">
                  <c:v>2.6117647058823525</c:v>
                </c:pt>
                <c:pt idx="91284">
                  <c:v>2.6117647058823525</c:v>
                </c:pt>
                <c:pt idx="91285">
                  <c:v>2.6117647058823525</c:v>
                </c:pt>
                <c:pt idx="91286">
                  <c:v>2.6117647058823525</c:v>
                </c:pt>
                <c:pt idx="91287">
                  <c:v>2.6117647058823525</c:v>
                </c:pt>
                <c:pt idx="91288">
                  <c:v>2.6117647058823525</c:v>
                </c:pt>
                <c:pt idx="91289">
                  <c:v>2.6117647058823525</c:v>
                </c:pt>
                <c:pt idx="91290">
                  <c:v>2.6117647058823525</c:v>
                </c:pt>
                <c:pt idx="91291">
                  <c:v>2.6117647058823525</c:v>
                </c:pt>
                <c:pt idx="91292">
                  <c:v>2.6117647058823525</c:v>
                </c:pt>
                <c:pt idx="91293">
                  <c:v>2.6117647058823525</c:v>
                </c:pt>
                <c:pt idx="91294">
                  <c:v>2.4643137254901957</c:v>
                </c:pt>
                <c:pt idx="91295">
                  <c:v>2.4643137254901957</c:v>
                </c:pt>
                <c:pt idx="91296">
                  <c:v>2.4643137254901957</c:v>
                </c:pt>
                <c:pt idx="91297">
                  <c:v>2.4643137254901957</c:v>
                </c:pt>
                <c:pt idx="91298">
                  <c:v>2.4643137254901957</c:v>
                </c:pt>
                <c:pt idx="91299">
                  <c:v>2.4643137254901957</c:v>
                </c:pt>
                <c:pt idx="91300">
                  <c:v>2.4643137254901957</c:v>
                </c:pt>
                <c:pt idx="91301">
                  <c:v>2.4643137254901957</c:v>
                </c:pt>
                <c:pt idx="91302">
                  <c:v>2.4643137254901957</c:v>
                </c:pt>
                <c:pt idx="91303">
                  <c:v>2.4643137254901957</c:v>
                </c:pt>
                <c:pt idx="91304">
                  <c:v>2.4643137254901957</c:v>
                </c:pt>
                <c:pt idx="91305">
                  <c:v>2.4643137254901957</c:v>
                </c:pt>
                <c:pt idx="91306">
                  <c:v>2.4643137254901957</c:v>
                </c:pt>
                <c:pt idx="91307">
                  <c:v>2.4643137254901957</c:v>
                </c:pt>
                <c:pt idx="91308">
                  <c:v>2.4643137254901957</c:v>
                </c:pt>
                <c:pt idx="91309">
                  <c:v>2.4643137254901957</c:v>
                </c:pt>
                <c:pt idx="91310">
                  <c:v>2.4643137254901957</c:v>
                </c:pt>
                <c:pt idx="91311">
                  <c:v>2.4643137254901957</c:v>
                </c:pt>
                <c:pt idx="91312">
                  <c:v>2.4643137254901957</c:v>
                </c:pt>
                <c:pt idx="91313">
                  <c:v>2.4643137254901957</c:v>
                </c:pt>
                <c:pt idx="91314">
                  <c:v>2.4643137254901957</c:v>
                </c:pt>
                <c:pt idx="91315">
                  <c:v>2.4643137254901957</c:v>
                </c:pt>
                <c:pt idx="91316">
                  <c:v>2.4643137254901957</c:v>
                </c:pt>
                <c:pt idx="91317">
                  <c:v>2.4643137254901957</c:v>
                </c:pt>
                <c:pt idx="91318">
                  <c:v>2.4643137254901957</c:v>
                </c:pt>
                <c:pt idx="91319">
                  <c:v>2.4643137254901957</c:v>
                </c:pt>
                <c:pt idx="91320">
                  <c:v>2.4643137254901957</c:v>
                </c:pt>
                <c:pt idx="91321">
                  <c:v>2.4643137254901957</c:v>
                </c:pt>
                <c:pt idx="91322">
                  <c:v>2.4643137254901957</c:v>
                </c:pt>
                <c:pt idx="91323">
                  <c:v>2.4643137254901957</c:v>
                </c:pt>
                <c:pt idx="91324">
                  <c:v>2.4643137254901957</c:v>
                </c:pt>
                <c:pt idx="91325">
                  <c:v>2.4643137254901957</c:v>
                </c:pt>
                <c:pt idx="91326">
                  <c:v>2.4643137254901957</c:v>
                </c:pt>
                <c:pt idx="91327">
                  <c:v>2.4643137254901957</c:v>
                </c:pt>
                <c:pt idx="91328">
                  <c:v>2.4643137254901957</c:v>
                </c:pt>
                <c:pt idx="91329">
                  <c:v>2.4643137254901957</c:v>
                </c:pt>
                <c:pt idx="91330">
                  <c:v>2.4643137254901957</c:v>
                </c:pt>
                <c:pt idx="91331">
                  <c:v>2.4643137254901957</c:v>
                </c:pt>
                <c:pt idx="91332">
                  <c:v>2.4643137254901957</c:v>
                </c:pt>
                <c:pt idx="91333">
                  <c:v>2.4643137254901957</c:v>
                </c:pt>
                <c:pt idx="91334">
                  <c:v>2.4643137254901957</c:v>
                </c:pt>
                <c:pt idx="91335">
                  <c:v>2.4643137254901957</c:v>
                </c:pt>
                <c:pt idx="91336">
                  <c:v>2.4643137254901957</c:v>
                </c:pt>
                <c:pt idx="91337">
                  <c:v>2.4643137254901957</c:v>
                </c:pt>
                <c:pt idx="91338">
                  <c:v>2.4643137254901957</c:v>
                </c:pt>
                <c:pt idx="91339">
                  <c:v>2.4643137254901957</c:v>
                </c:pt>
                <c:pt idx="91340">
                  <c:v>2.4643137254901957</c:v>
                </c:pt>
                <c:pt idx="91341">
                  <c:v>2.4643137254901957</c:v>
                </c:pt>
                <c:pt idx="91342">
                  <c:v>2.4643137254901957</c:v>
                </c:pt>
                <c:pt idx="91343">
                  <c:v>2.4643137254901957</c:v>
                </c:pt>
                <c:pt idx="91344">
                  <c:v>2.4643137254901957</c:v>
                </c:pt>
                <c:pt idx="91345">
                  <c:v>2.4643137254901957</c:v>
                </c:pt>
                <c:pt idx="91346">
                  <c:v>2.4643137254901957</c:v>
                </c:pt>
                <c:pt idx="91347">
                  <c:v>2.4643137254901957</c:v>
                </c:pt>
                <c:pt idx="91348">
                  <c:v>2.4643137254901957</c:v>
                </c:pt>
                <c:pt idx="91349">
                  <c:v>2.4643137254901957</c:v>
                </c:pt>
                <c:pt idx="91350">
                  <c:v>2.4643137254901957</c:v>
                </c:pt>
                <c:pt idx="91351">
                  <c:v>2.6117647058823525</c:v>
                </c:pt>
                <c:pt idx="91352">
                  <c:v>2.6117647058823525</c:v>
                </c:pt>
                <c:pt idx="91353">
                  <c:v>2.6117647058823525</c:v>
                </c:pt>
                <c:pt idx="91354">
                  <c:v>2.6117647058823525</c:v>
                </c:pt>
                <c:pt idx="91355">
                  <c:v>2.6117647058823525</c:v>
                </c:pt>
                <c:pt idx="91356">
                  <c:v>2.6117647058823525</c:v>
                </c:pt>
                <c:pt idx="91357">
                  <c:v>2.6117647058823525</c:v>
                </c:pt>
                <c:pt idx="91358">
                  <c:v>2.6117647058823525</c:v>
                </c:pt>
                <c:pt idx="91359">
                  <c:v>2.6117647058823525</c:v>
                </c:pt>
                <c:pt idx="91360">
                  <c:v>2.6117647058823525</c:v>
                </c:pt>
                <c:pt idx="91361">
                  <c:v>2.6117647058823525</c:v>
                </c:pt>
                <c:pt idx="91362">
                  <c:v>2.6117647058823525</c:v>
                </c:pt>
                <c:pt idx="91363">
                  <c:v>2.6117647058823525</c:v>
                </c:pt>
                <c:pt idx="91364">
                  <c:v>2.6117647058823525</c:v>
                </c:pt>
                <c:pt idx="91365">
                  <c:v>2.6117647058823525</c:v>
                </c:pt>
                <c:pt idx="91366">
                  <c:v>2.6117647058823525</c:v>
                </c:pt>
                <c:pt idx="91367">
                  <c:v>2.6117647058823525</c:v>
                </c:pt>
                <c:pt idx="91368">
                  <c:v>2.6117647058823525</c:v>
                </c:pt>
                <c:pt idx="91369">
                  <c:v>2.6117647058823525</c:v>
                </c:pt>
                <c:pt idx="91370">
                  <c:v>2.6117647058823525</c:v>
                </c:pt>
                <c:pt idx="91371">
                  <c:v>2.6117647058823525</c:v>
                </c:pt>
                <c:pt idx="91372">
                  <c:v>2.6117647058823525</c:v>
                </c:pt>
                <c:pt idx="91373">
                  <c:v>2.6117647058823525</c:v>
                </c:pt>
                <c:pt idx="91374">
                  <c:v>2.6117647058823525</c:v>
                </c:pt>
                <c:pt idx="91375">
                  <c:v>2.6117647058823525</c:v>
                </c:pt>
                <c:pt idx="91376">
                  <c:v>2.6117647058823525</c:v>
                </c:pt>
                <c:pt idx="91377">
                  <c:v>2.6117647058823525</c:v>
                </c:pt>
                <c:pt idx="91378">
                  <c:v>2.6117647058823525</c:v>
                </c:pt>
                <c:pt idx="91379">
                  <c:v>2.6117647058823525</c:v>
                </c:pt>
                <c:pt idx="91380">
                  <c:v>2.6117647058823525</c:v>
                </c:pt>
                <c:pt idx="91381">
                  <c:v>2.6117647058823525</c:v>
                </c:pt>
                <c:pt idx="91382">
                  <c:v>2.6117647058823525</c:v>
                </c:pt>
                <c:pt idx="91383">
                  <c:v>2.6117647058823525</c:v>
                </c:pt>
                <c:pt idx="91384">
                  <c:v>2.6117647058823525</c:v>
                </c:pt>
                <c:pt idx="91385">
                  <c:v>2.6117647058823525</c:v>
                </c:pt>
                <c:pt idx="91386">
                  <c:v>2.6117647058823525</c:v>
                </c:pt>
                <c:pt idx="91387">
                  <c:v>2.6117647058823525</c:v>
                </c:pt>
                <c:pt idx="91388">
                  <c:v>2.6117647058823525</c:v>
                </c:pt>
                <c:pt idx="91389">
                  <c:v>2.6117647058823525</c:v>
                </c:pt>
                <c:pt idx="91390">
                  <c:v>2.6117647058823525</c:v>
                </c:pt>
                <c:pt idx="91391">
                  <c:v>2.4643137254901957</c:v>
                </c:pt>
                <c:pt idx="91392">
                  <c:v>2.4643137254901957</c:v>
                </c:pt>
                <c:pt idx="91393">
                  <c:v>2.4643137254901957</c:v>
                </c:pt>
                <c:pt idx="91394">
                  <c:v>2.4643137254901957</c:v>
                </c:pt>
                <c:pt idx="91395">
                  <c:v>2.4643137254901957</c:v>
                </c:pt>
                <c:pt idx="91396">
                  <c:v>2.4643137254901957</c:v>
                </c:pt>
                <c:pt idx="91397">
                  <c:v>2.4643137254901957</c:v>
                </c:pt>
                <c:pt idx="91398">
                  <c:v>2.4643137254901957</c:v>
                </c:pt>
                <c:pt idx="91399">
                  <c:v>2.4643137254901957</c:v>
                </c:pt>
                <c:pt idx="91400">
                  <c:v>2.4643137254901957</c:v>
                </c:pt>
                <c:pt idx="91401">
                  <c:v>2.4643137254901957</c:v>
                </c:pt>
                <c:pt idx="91402">
                  <c:v>2.4643137254901957</c:v>
                </c:pt>
                <c:pt idx="91403">
                  <c:v>2.4643137254901957</c:v>
                </c:pt>
                <c:pt idx="91404">
                  <c:v>2.4643137254901957</c:v>
                </c:pt>
                <c:pt idx="91405">
                  <c:v>2.4643137254901957</c:v>
                </c:pt>
                <c:pt idx="91406">
                  <c:v>2.4643137254901957</c:v>
                </c:pt>
                <c:pt idx="91407">
                  <c:v>2.4643137254901957</c:v>
                </c:pt>
                <c:pt idx="91408">
                  <c:v>2.4643137254901957</c:v>
                </c:pt>
                <c:pt idx="91409">
                  <c:v>2.4643137254901957</c:v>
                </c:pt>
                <c:pt idx="91410">
                  <c:v>2.4643137254901957</c:v>
                </c:pt>
                <c:pt idx="91411">
                  <c:v>2.4643137254901957</c:v>
                </c:pt>
                <c:pt idx="91412">
                  <c:v>2.4643137254901957</c:v>
                </c:pt>
                <c:pt idx="91413">
                  <c:v>2.4643137254901957</c:v>
                </c:pt>
                <c:pt idx="91414">
                  <c:v>2.4643137254901957</c:v>
                </c:pt>
                <c:pt idx="91415">
                  <c:v>2.4643137254901957</c:v>
                </c:pt>
                <c:pt idx="91416">
                  <c:v>2.4643137254901957</c:v>
                </c:pt>
                <c:pt idx="91417">
                  <c:v>2.4643137254901957</c:v>
                </c:pt>
                <c:pt idx="91418">
                  <c:v>2.4643137254901957</c:v>
                </c:pt>
                <c:pt idx="91419">
                  <c:v>2.4643137254901957</c:v>
                </c:pt>
                <c:pt idx="91420">
                  <c:v>2.4643137254901957</c:v>
                </c:pt>
                <c:pt idx="91421">
                  <c:v>2.4643137254901957</c:v>
                </c:pt>
                <c:pt idx="91422">
                  <c:v>2.4643137254901957</c:v>
                </c:pt>
                <c:pt idx="91423">
                  <c:v>2.4643137254901957</c:v>
                </c:pt>
                <c:pt idx="91424">
                  <c:v>2.4643137254901957</c:v>
                </c:pt>
                <c:pt idx="91425">
                  <c:v>2.4643137254901957</c:v>
                </c:pt>
                <c:pt idx="91426">
                  <c:v>2.4643137254901957</c:v>
                </c:pt>
                <c:pt idx="91427">
                  <c:v>2.4643137254901957</c:v>
                </c:pt>
                <c:pt idx="91428">
                  <c:v>2.4643137254901957</c:v>
                </c:pt>
                <c:pt idx="91429">
                  <c:v>2.4643137254901957</c:v>
                </c:pt>
                <c:pt idx="91430">
                  <c:v>2.4643137254901957</c:v>
                </c:pt>
                <c:pt idx="91431">
                  <c:v>2.4643137254901957</c:v>
                </c:pt>
                <c:pt idx="91432">
                  <c:v>2.4643137254901957</c:v>
                </c:pt>
                <c:pt idx="91433">
                  <c:v>2.4643137254901957</c:v>
                </c:pt>
                <c:pt idx="91434">
                  <c:v>2.4643137254901957</c:v>
                </c:pt>
                <c:pt idx="91435">
                  <c:v>2.4643137254901957</c:v>
                </c:pt>
                <c:pt idx="91436">
                  <c:v>2.4643137254901957</c:v>
                </c:pt>
                <c:pt idx="91437">
                  <c:v>2.4643137254901957</c:v>
                </c:pt>
                <c:pt idx="91438">
                  <c:v>2.4643137254901957</c:v>
                </c:pt>
                <c:pt idx="91439">
                  <c:v>2.4643137254901957</c:v>
                </c:pt>
                <c:pt idx="91440">
                  <c:v>2.4643137254901957</c:v>
                </c:pt>
                <c:pt idx="91441">
                  <c:v>2.4643137254901957</c:v>
                </c:pt>
                <c:pt idx="91442">
                  <c:v>2.4643137254901957</c:v>
                </c:pt>
                <c:pt idx="91443">
                  <c:v>2.4643137254901957</c:v>
                </c:pt>
                <c:pt idx="91444">
                  <c:v>2.4643137254901957</c:v>
                </c:pt>
                <c:pt idx="91445">
                  <c:v>2.4643137254901957</c:v>
                </c:pt>
                <c:pt idx="91446">
                  <c:v>2.6117647058823525</c:v>
                </c:pt>
                <c:pt idx="91447">
                  <c:v>2.6117647058823525</c:v>
                </c:pt>
                <c:pt idx="91448">
                  <c:v>2.6117647058823525</c:v>
                </c:pt>
                <c:pt idx="91449">
                  <c:v>2.6117647058823525</c:v>
                </c:pt>
                <c:pt idx="91450">
                  <c:v>2.6117647058823525</c:v>
                </c:pt>
                <c:pt idx="91451">
                  <c:v>2.6117647058823525</c:v>
                </c:pt>
                <c:pt idx="91452">
                  <c:v>2.6117647058823525</c:v>
                </c:pt>
                <c:pt idx="91453">
                  <c:v>2.6117647058823525</c:v>
                </c:pt>
                <c:pt idx="91454">
                  <c:v>2.6117647058823525</c:v>
                </c:pt>
                <c:pt idx="91455">
                  <c:v>2.6117647058823525</c:v>
                </c:pt>
                <c:pt idx="91456">
                  <c:v>2.6117647058823525</c:v>
                </c:pt>
                <c:pt idx="91457">
                  <c:v>2.6117647058823525</c:v>
                </c:pt>
                <c:pt idx="91458">
                  <c:v>2.6117647058823525</c:v>
                </c:pt>
                <c:pt idx="91459">
                  <c:v>2.6117647058823525</c:v>
                </c:pt>
                <c:pt idx="91460">
                  <c:v>2.6117647058823525</c:v>
                </c:pt>
                <c:pt idx="91461">
                  <c:v>2.6117647058823525</c:v>
                </c:pt>
                <c:pt idx="91462">
                  <c:v>2.6117647058823525</c:v>
                </c:pt>
                <c:pt idx="91463">
                  <c:v>2.6117647058823525</c:v>
                </c:pt>
                <c:pt idx="91464">
                  <c:v>2.6117647058823525</c:v>
                </c:pt>
                <c:pt idx="91465">
                  <c:v>2.6117647058823525</c:v>
                </c:pt>
                <c:pt idx="91466">
                  <c:v>2.6117647058823525</c:v>
                </c:pt>
                <c:pt idx="91467">
                  <c:v>2.6117647058823525</c:v>
                </c:pt>
                <c:pt idx="91468">
                  <c:v>2.6117647058823525</c:v>
                </c:pt>
                <c:pt idx="91469">
                  <c:v>2.6117647058823525</c:v>
                </c:pt>
                <c:pt idx="91470">
                  <c:v>2.6117647058823525</c:v>
                </c:pt>
                <c:pt idx="91471">
                  <c:v>2.6117647058823525</c:v>
                </c:pt>
                <c:pt idx="91472">
                  <c:v>2.6117647058823525</c:v>
                </c:pt>
                <c:pt idx="91473">
                  <c:v>2.6117647058823525</c:v>
                </c:pt>
                <c:pt idx="91474">
                  <c:v>2.6117647058823525</c:v>
                </c:pt>
                <c:pt idx="91475">
                  <c:v>2.6117647058823525</c:v>
                </c:pt>
                <c:pt idx="91476">
                  <c:v>2.6117647058823525</c:v>
                </c:pt>
                <c:pt idx="91477">
                  <c:v>2.6117647058823525</c:v>
                </c:pt>
                <c:pt idx="91478">
                  <c:v>2.6117647058823525</c:v>
                </c:pt>
                <c:pt idx="91479">
                  <c:v>2.6117647058823525</c:v>
                </c:pt>
                <c:pt idx="91480">
                  <c:v>2.6117647058823525</c:v>
                </c:pt>
                <c:pt idx="91481">
                  <c:v>2.6117647058823525</c:v>
                </c:pt>
                <c:pt idx="91482">
                  <c:v>2.6117647058823525</c:v>
                </c:pt>
                <c:pt idx="91483">
                  <c:v>2.6117647058823525</c:v>
                </c:pt>
                <c:pt idx="91484">
                  <c:v>2.6117647058823525</c:v>
                </c:pt>
                <c:pt idx="91485">
                  <c:v>2.6117647058823525</c:v>
                </c:pt>
                <c:pt idx="91486">
                  <c:v>2.4643137254901957</c:v>
                </c:pt>
                <c:pt idx="91487">
                  <c:v>2.4643137254901957</c:v>
                </c:pt>
                <c:pt idx="91488">
                  <c:v>2.4643137254901957</c:v>
                </c:pt>
                <c:pt idx="91489">
                  <c:v>2.4643137254901957</c:v>
                </c:pt>
                <c:pt idx="91490">
                  <c:v>2.4643137254901957</c:v>
                </c:pt>
                <c:pt idx="91491">
                  <c:v>2.4643137254901957</c:v>
                </c:pt>
                <c:pt idx="91492">
                  <c:v>2.4643137254901957</c:v>
                </c:pt>
                <c:pt idx="91493">
                  <c:v>2.4643137254901957</c:v>
                </c:pt>
                <c:pt idx="91494">
                  <c:v>2.4643137254901957</c:v>
                </c:pt>
                <c:pt idx="91495">
                  <c:v>2.4643137254901957</c:v>
                </c:pt>
                <c:pt idx="91496">
                  <c:v>2.4643137254901957</c:v>
                </c:pt>
                <c:pt idx="91497">
                  <c:v>2.4643137254901957</c:v>
                </c:pt>
                <c:pt idx="91498">
                  <c:v>2.4643137254901957</c:v>
                </c:pt>
                <c:pt idx="91499">
                  <c:v>2.4643137254901957</c:v>
                </c:pt>
                <c:pt idx="91500">
                  <c:v>2.4643137254901957</c:v>
                </c:pt>
                <c:pt idx="91501">
                  <c:v>2.4643137254901957</c:v>
                </c:pt>
                <c:pt idx="91502">
                  <c:v>2.4643137254901957</c:v>
                </c:pt>
                <c:pt idx="91503">
                  <c:v>2.4643137254901957</c:v>
                </c:pt>
                <c:pt idx="91504">
                  <c:v>2.4643137254901957</c:v>
                </c:pt>
                <c:pt idx="91505">
                  <c:v>2.4643137254901957</c:v>
                </c:pt>
                <c:pt idx="91506">
                  <c:v>2.4643137254901957</c:v>
                </c:pt>
                <c:pt idx="91507">
                  <c:v>2.4643137254901957</c:v>
                </c:pt>
                <c:pt idx="91508">
                  <c:v>2.4643137254901957</c:v>
                </c:pt>
                <c:pt idx="91509">
                  <c:v>2.4643137254901957</c:v>
                </c:pt>
                <c:pt idx="91510">
                  <c:v>2.4643137254901957</c:v>
                </c:pt>
                <c:pt idx="91511">
                  <c:v>2.4643137254901957</c:v>
                </c:pt>
                <c:pt idx="91512">
                  <c:v>2.4643137254901957</c:v>
                </c:pt>
                <c:pt idx="91513">
                  <c:v>2.4643137254901957</c:v>
                </c:pt>
                <c:pt idx="91514">
                  <c:v>2.4643137254901957</c:v>
                </c:pt>
                <c:pt idx="91515">
                  <c:v>2.4643137254901957</c:v>
                </c:pt>
                <c:pt idx="91516">
                  <c:v>2.4643137254901957</c:v>
                </c:pt>
                <c:pt idx="91517">
                  <c:v>2.4643137254901957</c:v>
                </c:pt>
                <c:pt idx="91518">
                  <c:v>2.4643137254901957</c:v>
                </c:pt>
                <c:pt idx="91519">
                  <c:v>2.4643137254901957</c:v>
                </c:pt>
                <c:pt idx="91520">
                  <c:v>2.4643137254901957</c:v>
                </c:pt>
                <c:pt idx="91521">
                  <c:v>2.4643137254901957</c:v>
                </c:pt>
                <c:pt idx="91522">
                  <c:v>2.4643137254901957</c:v>
                </c:pt>
                <c:pt idx="91523">
                  <c:v>2.4643137254901957</c:v>
                </c:pt>
                <c:pt idx="91524">
                  <c:v>2.4643137254901957</c:v>
                </c:pt>
                <c:pt idx="91525">
                  <c:v>2.4643137254901957</c:v>
                </c:pt>
                <c:pt idx="91526">
                  <c:v>2.4643137254901957</c:v>
                </c:pt>
                <c:pt idx="91527">
                  <c:v>2.4643137254901957</c:v>
                </c:pt>
                <c:pt idx="91528">
                  <c:v>2.4643137254901957</c:v>
                </c:pt>
                <c:pt idx="91529">
                  <c:v>2.4643137254901957</c:v>
                </c:pt>
                <c:pt idx="91530">
                  <c:v>2.4643137254901957</c:v>
                </c:pt>
                <c:pt idx="91531">
                  <c:v>2.4643137254901957</c:v>
                </c:pt>
                <c:pt idx="91532">
                  <c:v>2.4643137254901957</c:v>
                </c:pt>
                <c:pt idx="91533">
                  <c:v>2.4643137254901957</c:v>
                </c:pt>
                <c:pt idx="91534">
                  <c:v>2.4643137254901957</c:v>
                </c:pt>
                <c:pt idx="91535">
                  <c:v>2.4643137254901957</c:v>
                </c:pt>
                <c:pt idx="91536">
                  <c:v>2.4643137254901957</c:v>
                </c:pt>
                <c:pt idx="91537">
                  <c:v>2.4643137254901957</c:v>
                </c:pt>
                <c:pt idx="91538">
                  <c:v>2.4643137254901957</c:v>
                </c:pt>
                <c:pt idx="91539">
                  <c:v>2.4643137254901957</c:v>
                </c:pt>
                <c:pt idx="91540">
                  <c:v>2.4643137254901957</c:v>
                </c:pt>
                <c:pt idx="91541">
                  <c:v>2.6117647058823525</c:v>
                </c:pt>
                <c:pt idx="91542">
                  <c:v>2.6117647058823525</c:v>
                </c:pt>
                <c:pt idx="91543">
                  <c:v>2.6117647058823525</c:v>
                </c:pt>
                <c:pt idx="91544">
                  <c:v>2.6117647058823525</c:v>
                </c:pt>
                <c:pt idx="91545">
                  <c:v>2.6117647058823525</c:v>
                </c:pt>
                <c:pt idx="91546">
                  <c:v>2.6117647058823525</c:v>
                </c:pt>
                <c:pt idx="91547">
                  <c:v>2.6117647058823525</c:v>
                </c:pt>
                <c:pt idx="91548">
                  <c:v>2.6117647058823525</c:v>
                </c:pt>
                <c:pt idx="91549">
                  <c:v>2.6117647058823525</c:v>
                </c:pt>
                <c:pt idx="91550">
                  <c:v>2.6117647058823525</c:v>
                </c:pt>
                <c:pt idx="91551">
                  <c:v>2.6117647058823525</c:v>
                </c:pt>
                <c:pt idx="91552">
                  <c:v>2.6117647058823525</c:v>
                </c:pt>
                <c:pt idx="91553">
                  <c:v>2.6117647058823525</c:v>
                </c:pt>
                <c:pt idx="91554">
                  <c:v>2.6117647058823525</c:v>
                </c:pt>
                <c:pt idx="91555">
                  <c:v>2.6117647058823525</c:v>
                </c:pt>
                <c:pt idx="91556">
                  <c:v>2.6117647058823525</c:v>
                </c:pt>
                <c:pt idx="91557">
                  <c:v>2.6117647058823525</c:v>
                </c:pt>
                <c:pt idx="91558">
                  <c:v>2.6117647058823525</c:v>
                </c:pt>
                <c:pt idx="91559">
                  <c:v>2.6117647058823525</c:v>
                </c:pt>
                <c:pt idx="91560">
                  <c:v>2.6117647058823525</c:v>
                </c:pt>
                <c:pt idx="91561">
                  <c:v>2.6117647058823525</c:v>
                </c:pt>
                <c:pt idx="91562">
                  <c:v>2.6117647058823525</c:v>
                </c:pt>
                <c:pt idx="91563">
                  <c:v>2.6117647058823525</c:v>
                </c:pt>
                <c:pt idx="91564">
                  <c:v>2.6117647058823525</c:v>
                </c:pt>
                <c:pt idx="91565">
                  <c:v>2.6117647058823525</c:v>
                </c:pt>
                <c:pt idx="91566">
                  <c:v>2.6117647058823525</c:v>
                </c:pt>
                <c:pt idx="91567">
                  <c:v>2.6117647058823525</c:v>
                </c:pt>
                <c:pt idx="91568">
                  <c:v>2.6117647058823525</c:v>
                </c:pt>
                <c:pt idx="91569">
                  <c:v>2.6117647058823525</c:v>
                </c:pt>
                <c:pt idx="91570">
                  <c:v>2.6117647058823525</c:v>
                </c:pt>
                <c:pt idx="91571">
                  <c:v>2.6117647058823525</c:v>
                </c:pt>
                <c:pt idx="91572">
                  <c:v>2.6117647058823525</c:v>
                </c:pt>
                <c:pt idx="91573">
                  <c:v>2.6117647058823525</c:v>
                </c:pt>
                <c:pt idx="91574">
                  <c:v>2.6117647058823525</c:v>
                </c:pt>
                <c:pt idx="91575">
                  <c:v>2.6117647058823525</c:v>
                </c:pt>
                <c:pt idx="91576">
                  <c:v>2.6117647058823525</c:v>
                </c:pt>
                <c:pt idx="91577">
                  <c:v>2.6117647058823525</c:v>
                </c:pt>
                <c:pt idx="91578">
                  <c:v>2.6117647058823525</c:v>
                </c:pt>
                <c:pt idx="91579">
                  <c:v>2.6117647058823525</c:v>
                </c:pt>
                <c:pt idx="91580">
                  <c:v>2.6117647058823525</c:v>
                </c:pt>
                <c:pt idx="91581">
                  <c:v>2.4643137254901957</c:v>
                </c:pt>
                <c:pt idx="91582">
                  <c:v>2.4643137254901957</c:v>
                </c:pt>
                <c:pt idx="91583">
                  <c:v>2.4643137254901957</c:v>
                </c:pt>
                <c:pt idx="91584">
                  <c:v>2.4643137254901957</c:v>
                </c:pt>
                <c:pt idx="91585">
                  <c:v>2.4643137254901957</c:v>
                </c:pt>
                <c:pt idx="91586">
                  <c:v>2.4643137254901957</c:v>
                </c:pt>
                <c:pt idx="91587">
                  <c:v>2.4643137254901957</c:v>
                </c:pt>
                <c:pt idx="91588">
                  <c:v>2.4643137254901957</c:v>
                </c:pt>
                <c:pt idx="91589">
                  <c:v>2.4643137254901957</c:v>
                </c:pt>
                <c:pt idx="91590">
                  <c:v>2.4643137254901957</c:v>
                </c:pt>
                <c:pt idx="91591">
                  <c:v>2.4643137254901957</c:v>
                </c:pt>
                <c:pt idx="91592">
                  <c:v>2.4643137254901957</c:v>
                </c:pt>
                <c:pt idx="91593">
                  <c:v>2.4643137254901957</c:v>
                </c:pt>
                <c:pt idx="91594">
                  <c:v>2.4643137254901957</c:v>
                </c:pt>
                <c:pt idx="91595">
                  <c:v>2.4643137254901957</c:v>
                </c:pt>
                <c:pt idx="91596">
                  <c:v>2.4643137254901957</c:v>
                </c:pt>
                <c:pt idx="91597">
                  <c:v>2.4643137254901957</c:v>
                </c:pt>
                <c:pt idx="91598">
                  <c:v>2.4643137254901957</c:v>
                </c:pt>
                <c:pt idx="91599">
                  <c:v>2.4643137254901957</c:v>
                </c:pt>
                <c:pt idx="91600">
                  <c:v>2.4643137254901957</c:v>
                </c:pt>
                <c:pt idx="91601">
                  <c:v>2.4643137254901957</c:v>
                </c:pt>
                <c:pt idx="91602">
                  <c:v>2.4643137254901957</c:v>
                </c:pt>
                <c:pt idx="91603">
                  <c:v>2.4643137254901957</c:v>
                </c:pt>
                <c:pt idx="91604">
                  <c:v>2.4643137254901957</c:v>
                </c:pt>
                <c:pt idx="91605">
                  <c:v>2.4643137254901957</c:v>
                </c:pt>
                <c:pt idx="91606">
                  <c:v>2.4643137254901957</c:v>
                </c:pt>
                <c:pt idx="91607">
                  <c:v>2.4643137254901957</c:v>
                </c:pt>
                <c:pt idx="91608">
                  <c:v>2.4643137254901957</c:v>
                </c:pt>
                <c:pt idx="91609">
                  <c:v>2.4643137254901957</c:v>
                </c:pt>
                <c:pt idx="91610">
                  <c:v>2.4643137254901957</c:v>
                </c:pt>
                <c:pt idx="91611">
                  <c:v>2.4643137254901957</c:v>
                </c:pt>
                <c:pt idx="91612">
                  <c:v>2.4643137254901957</c:v>
                </c:pt>
                <c:pt idx="91613">
                  <c:v>2.4643137254901957</c:v>
                </c:pt>
                <c:pt idx="91614">
                  <c:v>2.4643137254901957</c:v>
                </c:pt>
                <c:pt idx="91615">
                  <c:v>2.4643137254901957</c:v>
                </c:pt>
                <c:pt idx="91616">
                  <c:v>2.4643137254901957</c:v>
                </c:pt>
                <c:pt idx="91617">
                  <c:v>2.4643137254901957</c:v>
                </c:pt>
                <c:pt idx="91618">
                  <c:v>2.4643137254901957</c:v>
                </c:pt>
                <c:pt idx="91619">
                  <c:v>2.4643137254901957</c:v>
                </c:pt>
                <c:pt idx="91620">
                  <c:v>2.4643137254901957</c:v>
                </c:pt>
                <c:pt idx="91621">
                  <c:v>2.4643137254901957</c:v>
                </c:pt>
                <c:pt idx="91622">
                  <c:v>2.4643137254901957</c:v>
                </c:pt>
                <c:pt idx="91623">
                  <c:v>2.4643137254901957</c:v>
                </c:pt>
                <c:pt idx="91624">
                  <c:v>2.4643137254901957</c:v>
                </c:pt>
                <c:pt idx="91625">
                  <c:v>2.4643137254901957</c:v>
                </c:pt>
                <c:pt idx="91626">
                  <c:v>2.4643137254901957</c:v>
                </c:pt>
                <c:pt idx="91627">
                  <c:v>2.4643137254901957</c:v>
                </c:pt>
                <c:pt idx="91628">
                  <c:v>2.4643137254901957</c:v>
                </c:pt>
                <c:pt idx="91629">
                  <c:v>2.4643137254901957</c:v>
                </c:pt>
                <c:pt idx="91630">
                  <c:v>2.4643137254901957</c:v>
                </c:pt>
                <c:pt idx="91631">
                  <c:v>2.4643137254901957</c:v>
                </c:pt>
                <c:pt idx="91632">
                  <c:v>2.4643137254901957</c:v>
                </c:pt>
                <c:pt idx="91633">
                  <c:v>2.4643137254901957</c:v>
                </c:pt>
                <c:pt idx="91634">
                  <c:v>2.4643137254901957</c:v>
                </c:pt>
                <c:pt idx="91635">
                  <c:v>2.4643137254901957</c:v>
                </c:pt>
                <c:pt idx="91636">
                  <c:v>2.4643137254901957</c:v>
                </c:pt>
                <c:pt idx="91637">
                  <c:v>2.6117647058823525</c:v>
                </c:pt>
                <c:pt idx="91638">
                  <c:v>2.6117647058823525</c:v>
                </c:pt>
                <c:pt idx="91639">
                  <c:v>2.6117647058823525</c:v>
                </c:pt>
                <c:pt idx="91640">
                  <c:v>2.6117647058823525</c:v>
                </c:pt>
                <c:pt idx="91641">
                  <c:v>2.6117647058823525</c:v>
                </c:pt>
                <c:pt idx="91642">
                  <c:v>2.6117647058823525</c:v>
                </c:pt>
                <c:pt idx="91643">
                  <c:v>2.6117647058823525</c:v>
                </c:pt>
                <c:pt idx="91644">
                  <c:v>2.6117647058823525</c:v>
                </c:pt>
                <c:pt idx="91645">
                  <c:v>2.6117647058823525</c:v>
                </c:pt>
                <c:pt idx="91646">
                  <c:v>2.6117647058823525</c:v>
                </c:pt>
                <c:pt idx="91647">
                  <c:v>2.6117647058823525</c:v>
                </c:pt>
                <c:pt idx="91648">
                  <c:v>2.6117647058823525</c:v>
                </c:pt>
                <c:pt idx="91649">
                  <c:v>2.6117647058823525</c:v>
                </c:pt>
                <c:pt idx="91650">
                  <c:v>2.6117647058823525</c:v>
                </c:pt>
                <c:pt idx="91651">
                  <c:v>2.6117647058823525</c:v>
                </c:pt>
                <c:pt idx="91652">
                  <c:v>2.6117647058823525</c:v>
                </c:pt>
                <c:pt idx="91653">
                  <c:v>2.6117647058823525</c:v>
                </c:pt>
                <c:pt idx="91654">
                  <c:v>2.6117647058823525</c:v>
                </c:pt>
                <c:pt idx="91655">
                  <c:v>2.6117647058823525</c:v>
                </c:pt>
                <c:pt idx="91656">
                  <c:v>2.6117647058823525</c:v>
                </c:pt>
                <c:pt idx="91657">
                  <c:v>2.6117647058823525</c:v>
                </c:pt>
                <c:pt idx="91658">
                  <c:v>2.6117647058823525</c:v>
                </c:pt>
                <c:pt idx="91659">
                  <c:v>2.6117647058823525</c:v>
                </c:pt>
                <c:pt idx="91660">
                  <c:v>2.6117647058823525</c:v>
                </c:pt>
                <c:pt idx="91661">
                  <c:v>2.6117647058823525</c:v>
                </c:pt>
                <c:pt idx="91662">
                  <c:v>2.6117647058823525</c:v>
                </c:pt>
                <c:pt idx="91663">
                  <c:v>2.6117647058823525</c:v>
                </c:pt>
                <c:pt idx="91664">
                  <c:v>2.6117647058823525</c:v>
                </c:pt>
                <c:pt idx="91665">
                  <c:v>2.6117647058823525</c:v>
                </c:pt>
                <c:pt idx="91666">
                  <c:v>2.6117647058823525</c:v>
                </c:pt>
                <c:pt idx="91667">
                  <c:v>2.6117647058823525</c:v>
                </c:pt>
                <c:pt idx="91668">
                  <c:v>2.6117647058823525</c:v>
                </c:pt>
                <c:pt idx="91669">
                  <c:v>2.6117647058823525</c:v>
                </c:pt>
                <c:pt idx="91670">
                  <c:v>2.6117647058823525</c:v>
                </c:pt>
                <c:pt idx="91671">
                  <c:v>2.6117647058823525</c:v>
                </c:pt>
                <c:pt idx="91672">
                  <c:v>2.6117647058823525</c:v>
                </c:pt>
                <c:pt idx="91673">
                  <c:v>2.6117647058823525</c:v>
                </c:pt>
                <c:pt idx="91674">
                  <c:v>2.6117647058823525</c:v>
                </c:pt>
                <c:pt idx="91675">
                  <c:v>2.6117647058823525</c:v>
                </c:pt>
                <c:pt idx="91676">
                  <c:v>2.6117647058823525</c:v>
                </c:pt>
                <c:pt idx="91677">
                  <c:v>2.6117647058823525</c:v>
                </c:pt>
                <c:pt idx="91678">
                  <c:v>2.4643137254901957</c:v>
                </c:pt>
                <c:pt idx="91679">
                  <c:v>2.4643137254901957</c:v>
                </c:pt>
                <c:pt idx="91680">
                  <c:v>2.4643137254901957</c:v>
                </c:pt>
                <c:pt idx="91681">
                  <c:v>2.4643137254901957</c:v>
                </c:pt>
                <c:pt idx="91682">
                  <c:v>2.4643137254901957</c:v>
                </c:pt>
                <c:pt idx="91683">
                  <c:v>2.4643137254901957</c:v>
                </c:pt>
                <c:pt idx="91684">
                  <c:v>2.4643137254901957</c:v>
                </c:pt>
                <c:pt idx="91685">
                  <c:v>2.4643137254901957</c:v>
                </c:pt>
                <c:pt idx="91686">
                  <c:v>2.4643137254901957</c:v>
                </c:pt>
                <c:pt idx="91687">
                  <c:v>2.4643137254901957</c:v>
                </c:pt>
                <c:pt idx="91688">
                  <c:v>2.4643137254901957</c:v>
                </c:pt>
                <c:pt idx="91689">
                  <c:v>2.4643137254901957</c:v>
                </c:pt>
                <c:pt idx="91690">
                  <c:v>2.4643137254901957</c:v>
                </c:pt>
                <c:pt idx="91691">
                  <c:v>2.4643137254901957</c:v>
                </c:pt>
                <c:pt idx="91692">
                  <c:v>2.4643137254901957</c:v>
                </c:pt>
                <c:pt idx="91693">
                  <c:v>2.4643137254901957</c:v>
                </c:pt>
                <c:pt idx="91694">
                  <c:v>2.4643137254901957</c:v>
                </c:pt>
                <c:pt idx="91695">
                  <c:v>2.4643137254901957</c:v>
                </c:pt>
                <c:pt idx="91696">
                  <c:v>2.4643137254901957</c:v>
                </c:pt>
                <c:pt idx="91697">
                  <c:v>2.4643137254901957</c:v>
                </c:pt>
                <c:pt idx="91698">
                  <c:v>2.4643137254901957</c:v>
                </c:pt>
                <c:pt idx="91699">
                  <c:v>2.4643137254901957</c:v>
                </c:pt>
                <c:pt idx="91700">
                  <c:v>2.4643137254901957</c:v>
                </c:pt>
                <c:pt idx="91701">
                  <c:v>2.4643137254901957</c:v>
                </c:pt>
                <c:pt idx="91702">
                  <c:v>2.4643137254901957</c:v>
                </c:pt>
                <c:pt idx="91703">
                  <c:v>2.4643137254901957</c:v>
                </c:pt>
                <c:pt idx="91704">
                  <c:v>2.4643137254901957</c:v>
                </c:pt>
                <c:pt idx="91705">
                  <c:v>2.4643137254901957</c:v>
                </c:pt>
                <c:pt idx="91706">
                  <c:v>2.4643137254901957</c:v>
                </c:pt>
                <c:pt idx="91707">
                  <c:v>2.4643137254901957</c:v>
                </c:pt>
                <c:pt idx="91708">
                  <c:v>2.4643137254901957</c:v>
                </c:pt>
                <c:pt idx="91709">
                  <c:v>2.4643137254901957</c:v>
                </c:pt>
                <c:pt idx="91710">
                  <c:v>2.4643137254901957</c:v>
                </c:pt>
                <c:pt idx="91711">
                  <c:v>2.4643137254901957</c:v>
                </c:pt>
                <c:pt idx="91712">
                  <c:v>2.4643137254901957</c:v>
                </c:pt>
                <c:pt idx="91713">
                  <c:v>2.4643137254901957</c:v>
                </c:pt>
                <c:pt idx="91714">
                  <c:v>2.4643137254901957</c:v>
                </c:pt>
                <c:pt idx="91715">
                  <c:v>2.4643137254901957</c:v>
                </c:pt>
                <c:pt idx="91716">
                  <c:v>2.4643137254901957</c:v>
                </c:pt>
                <c:pt idx="91717">
                  <c:v>2.4643137254901957</c:v>
                </c:pt>
                <c:pt idx="91718">
                  <c:v>2.4643137254901957</c:v>
                </c:pt>
                <c:pt idx="91719">
                  <c:v>2.4643137254901957</c:v>
                </c:pt>
                <c:pt idx="91720">
                  <c:v>2.4643137254901957</c:v>
                </c:pt>
                <c:pt idx="91721">
                  <c:v>2.4643137254901957</c:v>
                </c:pt>
                <c:pt idx="91722">
                  <c:v>2.4643137254901957</c:v>
                </c:pt>
                <c:pt idx="91723">
                  <c:v>2.4643137254901957</c:v>
                </c:pt>
                <c:pt idx="91724">
                  <c:v>2.4643137254901957</c:v>
                </c:pt>
                <c:pt idx="91725">
                  <c:v>2.4643137254901957</c:v>
                </c:pt>
                <c:pt idx="91726">
                  <c:v>2.4643137254901957</c:v>
                </c:pt>
                <c:pt idx="91727">
                  <c:v>2.4643137254901957</c:v>
                </c:pt>
                <c:pt idx="91728">
                  <c:v>2.4643137254901957</c:v>
                </c:pt>
                <c:pt idx="91729">
                  <c:v>2.4643137254901957</c:v>
                </c:pt>
                <c:pt idx="91730">
                  <c:v>2.4643137254901957</c:v>
                </c:pt>
                <c:pt idx="91731">
                  <c:v>2.4643137254901957</c:v>
                </c:pt>
                <c:pt idx="91732">
                  <c:v>2.6117647058823525</c:v>
                </c:pt>
                <c:pt idx="91733">
                  <c:v>2.6117647058823525</c:v>
                </c:pt>
                <c:pt idx="91734">
                  <c:v>2.6117647058823525</c:v>
                </c:pt>
                <c:pt idx="91735">
                  <c:v>2.6117647058823525</c:v>
                </c:pt>
                <c:pt idx="91736">
                  <c:v>2.6117647058823525</c:v>
                </c:pt>
                <c:pt idx="91737">
                  <c:v>2.6117647058823525</c:v>
                </c:pt>
                <c:pt idx="91738">
                  <c:v>2.6117647058823525</c:v>
                </c:pt>
                <c:pt idx="91739">
                  <c:v>2.6117647058823525</c:v>
                </c:pt>
                <c:pt idx="91740">
                  <c:v>2.6117647058823525</c:v>
                </c:pt>
                <c:pt idx="91741">
                  <c:v>2.6117647058823525</c:v>
                </c:pt>
                <c:pt idx="91742">
                  <c:v>2.6117647058823525</c:v>
                </c:pt>
                <c:pt idx="91743">
                  <c:v>2.6117647058823525</c:v>
                </c:pt>
                <c:pt idx="91744">
                  <c:v>2.6117647058823525</c:v>
                </c:pt>
                <c:pt idx="91745">
                  <c:v>2.6117647058823525</c:v>
                </c:pt>
                <c:pt idx="91746">
                  <c:v>2.6117647058823525</c:v>
                </c:pt>
                <c:pt idx="91747">
                  <c:v>2.6117647058823525</c:v>
                </c:pt>
                <c:pt idx="91748">
                  <c:v>2.6117647058823525</c:v>
                </c:pt>
                <c:pt idx="91749">
                  <c:v>2.6117647058823525</c:v>
                </c:pt>
                <c:pt idx="91750">
                  <c:v>2.6117647058823525</c:v>
                </c:pt>
                <c:pt idx="91751">
                  <c:v>2.6117647058823525</c:v>
                </c:pt>
                <c:pt idx="91752">
                  <c:v>2.6117647058823525</c:v>
                </c:pt>
                <c:pt idx="91753">
                  <c:v>2.6117647058823525</c:v>
                </c:pt>
                <c:pt idx="91754">
                  <c:v>2.6117647058823525</c:v>
                </c:pt>
                <c:pt idx="91755">
                  <c:v>2.6117647058823525</c:v>
                </c:pt>
                <c:pt idx="91756">
                  <c:v>2.6117647058823525</c:v>
                </c:pt>
                <c:pt idx="91757">
                  <c:v>2.6117647058823525</c:v>
                </c:pt>
                <c:pt idx="91758">
                  <c:v>2.6117647058823525</c:v>
                </c:pt>
                <c:pt idx="91759">
                  <c:v>2.6117647058823525</c:v>
                </c:pt>
                <c:pt idx="91760">
                  <c:v>2.6117647058823525</c:v>
                </c:pt>
                <c:pt idx="91761">
                  <c:v>2.6117647058823525</c:v>
                </c:pt>
                <c:pt idx="91762">
                  <c:v>2.6117647058823525</c:v>
                </c:pt>
                <c:pt idx="91763">
                  <c:v>2.6117647058823525</c:v>
                </c:pt>
                <c:pt idx="91764">
                  <c:v>2.6117647058823525</c:v>
                </c:pt>
                <c:pt idx="91765">
                  <c:v>2.6117647058823525</c:v>
                </c:pt>
                <c:pt idx="91766">
                  <c:v>2.6117647058823525</c:v>
                </c:pt>
                <c:pt idx="91767">
                  <c:v>2.6117647058823525</c:v>
                </c:pt>
                <c:pt idx="91768">
                  <c:v>2.6117647058823525</c:v>
                </c:pt>
                <c:pt idx="91769">
                  <c:v>2.6117647058823525</c:v>
                </c:pt>
                <c:pt idx="91770">
                  <c:v>2.6117647058823525</c:v>
                </c:pt>
                <c:pt idx="91771">
                  <c:v>2.6117647058823525</c:v>
                </c:pt>
                <c:pt idx="91772">
                  <c:v>2.6117647058823525</c:v>
                </c:pt>
                <c:pt idx="91773">
                  <c:v>2.4643137254901957</c:v>
                </c:pt>
                <c:pt idx="91774">
                  <c:v>2.4643137254901957</c:v>
                </c:pt>
                <c:pt idx="91775">
                  <c:v>2.4643137254901957</c:v>
                </c:pt>
                <c:pt idx="91776">
                  <c:v>2.4643137254901957</c:v>
                </c:pt>
                <c:pt idx="91777">
                  <c:v>2.4643137254901957</c:v>
                </c:pt>
                <c:pt idx="91778">
                  <c:v>2.4643137254901957</c:v>
                </c:pt>
                <c:pt idx="91779">
                  <c:v>2.4643137254901957</c:v>
                </c:pt>
                <c:pt idx="91780">
                  <c:v>2.4643137254901957</c:v>
                </c:pt>
                <c:pt idx="91781">
                  <c:v>2.4643137254901957</c:v>
                </c:pt>
                <c:pt idx="91782">
                  <c:v>2.4643137254901957</c:v>
                </c:pt>
                <c:pt idx="91783">
                  <c:v>2.4643137254901957</c:v>
                </c:pt>
                <c:pt idx="91784">
                  <c:v>2.4643137254901957</c:v>
                </c:pt>
                <c:pt idx="91785">
                  <c:v>2.4643137254901957</c:v>
                </c:pt>
                <c:pt idx="91786">
                  <c:v>2.4643137254901957</c:v>
                </c:pt>
                <c:pt idx="91787">
                  <c:v>2.4643137254901957</c:v>
                </c:pt>
                <c:pt idx="91788">
                  <c:v>2.4643137254901957</c:v>
                </c:pt>
                <c:pt idx="91789">
                  <c:v>2.4643137254901957</c:v>
                </c:pt>
                <c:pt idx="91790">
                  <c:v>2.4643137254901957</c:v>
                </c:pt>
                <c:pt idx="91791">
                  <c:v>2.4643137254901957</c:v>
                </c:pt>
                <c:pt idx="91792">
                  <c:v>2.4643137254901957</c:v>
                </c:pt>
                <c:pt idx="91793">
                  <c:v>2.4643137254901957</c:v>
                </c:pt>
                <c:pt idx="91794">
                  <c:v>2.4643137254901957</c:v>
                </c:pt>
                <c:pt idx="91795">
                  <c:v>2.4643137254901957</c:v>
                </c:pt>
                <c:pt idx="91796">
                  <c:v>2.4643137254901957</c:v>
                </c:pt>
                <c:pt idx="91797">
                  <c:v>2.4643137254901957</c:v>
                </c:pt>
                <c:pt idx="91798">
                  <c:v>2.4643137254901957</c:v>
                </c:pt>
                <c:pt idx="91799">
                  <c:v>2.4643137254901957</c:v>
                </c:pt>
                <c:pt idx="91800">
                  <c:v>2.4643137254901957</c:v>
                </c:pt>
                <c:pt idx="91801">
                  <c:v>2.4643137254901957</c:v>
                </c:pt>
                <c:pt idx="91802">
                  <c:v>2.4643137254901957</c:v>
                </c:pt>
                <c:pt idx="91803">
                  <c:v>2.4643137254901957</c:v>
                </c:pt>
                <c:pt idx="91804">
                  <c:v>2.4643137254901957</c:v>
                </c:pt>
                <c:pt idx="91805">
                  <c:v>2.4643137254901957</c:v>
                </c:pt>
                <c:pt idx="91806">
                  <c:v>2.4643137254901957</c:v>
                </c:pt>
                <c:pt idx="91807">
                  <c:v>2.4643137254901957</c:v>
                </c:pt>
                <c:pt idx="91808">
                  <c:v>2.4643137254901957</c:v>
                </c:pt>
                <c:pt idx="91809">
                  <c:v>2.4643137254901957</c:v>
                </c:pt>
                <c:pt idx="91810">
                  <c:v>2.4643137254901957</c:v>
                </c:pt>
                <c:pt idx="91811">
                  <c:v>2.4643137254901957</c:v>
                </c:pt>
                <c:pt idx="91812">
                  <c:v>2.4643137254901957</c:v>
                </c:pt>
                <c:pt idx="91813">
                  <c:v>2.4643137254901957</c:v>
                </c:pt>
                <c:pt idx="91814">
                  <c:v>2.4643137254901957</c:v>
                </c:pt>
                <c:pt idx="91815">
                  <c:v>2.4643137254901957</c:v>
                </c:pt>
                <c:pt idx="91816">
                  <c:v>2.4643137254901957</c:v>
                </c:pt>
                <c:pt idx="91817">
                  <c:v>2.4643137254901957</c:v>
                </c:pt>
                <c:pt idx="91818">
                  <c:v>2.4643137254901957</c:v>
                </c:pt>
                <c:pt idx="91819">
                  <c:v>2.4643137254901957</c:v>
                </c:pt>
                <c:pt idx="91820">
                  <c:v>2.4643137254901957</c:v>
                </c:pt>
                <c:pt idx="91821">
                  <c:v>2.4643137254901957</c:v>
                </c:pt>
                <c:pt idx="91822">
                  <c:v>2.4643137254901957</c:v>
                </c:pt>
                <c:pt idx="91823">
                  <c:v>2.4643137254901957</c:v>
                </c:pt>
                <c:pt idx="91824">
                  <c:v>2.4643137254901957</c:v>
                </c:pt>
                <c:pt idx="91825">
                  <c:v>2.4643137254901957</c:v>
                </c:pt>
                <c:pt idx="91826">
                  <c:v>2.4643137254901957</c:v>
                </c:pt>
                <c:pt idx="91827">
                  <c:v>2.4643137254901957</c:v>
                </c:pt>
                <c:pt idx="91828">
                  <c:v>2.6117647058823525</c:v>
                </c:pt>
                <c:pt idx="91829">
                  <c:v>2.6117647058823525</c:v>
                </c:pt>
                <c:pt idx="91830">
                  <c:v>2.6117647058823525</c:v>
                </c:pt>
                <c:pt idx="91831">
                  <c:v>2.6117647058823525</c:v>
                </c:pt>
                <c:pt idx="91832">
                  <c:v>2.6117647058823525</c:v>
                </c:pt>
                <c:pt idx="91833">
                  <c:v>2.6117647058823525</c:v>
                </c:pt>
                <c:pt idx="91834">
                  <c:v>2.6117647058823525</c:v>
                </c:pt>
                <c:pt idx="91835">
                  <c:v>2.6117647058823525</c:v>
                </c:pt>
                <c:pt idx="91836">
                  <c:v>2.6117647058823525</c:v>
                </c:pt>
                <c:pt idx="91837">
                  <c:v>2.6117647058823525</c:v>
                </c:pt>
                <c:pt idx="91838">
                  <c:v>2.6117647058823525</c:v>
                </c:pt>
                <c:pt idx="91839">
                  <c:v>2.6117647058823525</c:v>
                </c:pt>
                <c:pt idx="91840">
                  <c:v>2.6117647058823525</c:v>
                </c:pt>
                <c:pt idx="91841">
                  <c:v>2.6117647058823525</c:v>
                </c:pt>
                <c:pt idx="91842">
                  <c:v>2.6117647058823525</c:v>
                </c:pt>
                <c:pt idx="91843">
                  <c:v>2.6117647058823525</c:v>
                </c:pt>
                <c:pt idx="91844">
                  <c:v>2.6117647058823525</c:v>
                </c:pt>
                <c:pt idx="91845">
                  <c:v>2.6117647058823525</c:v>
                </c:pt>
                <c:pt idx="91846">
                  <c:v>2.6117647058823525</c:v>
                </c:pt>
                <c:pt idx="91847">
                  <c:v>2.6117647058823525</c:v>
                </c:pt>
                <c:pt idx="91848">
                  <c:v>2.6117647058823525</c:v>
                </c:pt>
                <c:pt idx="91849">
                  <c:v>2.6117647058823525</c:v>
                </c:pt>
                <c:pt idx="91850">
                  <c:v>2.6117647058823525</c:v>
                </c:pt>
                <c:pt idx="91851">
                  <c:v>2.6117647058823525</c:v>
                </c:pt>
                <c:pt idx="91852">
                  <c:v>2.6117647058823525</c:v>
                </c:pt>
                <c:pt idx="91853">
                  <c:v>2.6117647058823525</c:v>
                </c:pt>
                <c:pt idx="91854">
                  <c:v>2.6117647058823525</c:v>
                </c:pt>
                <c:pt idx="91855">
                  <c:v>2.6117647058823525</c:v>
                </c:pt>
                <c:pt idx="91856">
                  <c:v>2.6117647058823525</c:v>
                </c:pt>
                <c:pt idx="91857">
                  <c:v>2.6117647058823525</c:v>
                </c:pt>
                <c:pt idx="91858">
                  <c:v>2.6117647058823525</c:v>
                </c:pt>
                <c:pt idx="91859">
                  <c:v>2.6117647058823525</c:v>
                </c:pt>
                <c:pt idx="91860">
                  <c:v>2.6117647058823525</c:v>
                </c:pt>
                <c:pt idx="91861">
                  <c:v>2.6117647058823525</c:v>
                </c:pt>
                <c:pt idx="91862">
                  <c:v>2.6117647058823525</c:v>
                </c:pt>
                <c:pt idx="91863">
                  <c:v>2.6117647058823525</c:v>
                </c:pt>
                <c:pt idx="91864">
                  <c:v>2.6117647058823525</c:v>
                </c:pt>
                <c:pt idx="91865">
                  <c:v>2.6117647058823525</c:v>
                </c:pt>
                <c:pt idx="91866">
                  <c:v>2.6117647058823525</c:v>
                </c:pt>
                <c:pt idx="91867">
                  <c:v>2.4643137254901957</c:v>
                </c:pt>
                <c:pt idx="91868">
                  <c:v>2.4643137254901957</c:v>
                </c:pt>
                <c:pt idx="91869">
                  <c:v>2.4643137254901957</c:v>
                </c:pt>
                <c:pt idx="91870">
                  <c:v>2.4643137254901957</c:v>
                </c:pt>
                <c:pt idx="91871">
                  <c:v>2.4643137254901957</c:v>
                </c:pt>
                <c:pt idx="91872">
                  <c:v>2.4643137254901957</c:v>
                </c:pt>
                <c:pt idx="91873">
                  <c:v>2.4643137254901957</c:v>
                </c:pt>
                <c:pt idx="91874">
                  <c:v>2.4643137254901957</c:v>
                </c:pt>
                <c:pt idx="91875">
                  <c:v>2.4643137254901957</c:v>
                </c:pt>
                <c:pt idx="91876">
                  <c:v>2.4643137254901957</c:v>
                </c:pt>
                <c:pt idx="91877">
                  <c:v>2.4643137254901957</c:v>
                </c:pt>
                <c:pt idx="91878">
                  <c:v>2.4643137254901957</c:v>
                </c:pt>
                <c:pt idx="91879">
                  <c:v>2.4643137254901957</c:v>
                </c:pt>
                <c:pt idx="91880">
                  <c:v>2.4643137254901957</c:v>
                </c:pt>
                <c:pt idx="91881">
                  <c:v>2.4643137254901957</c:v>
                </c:pt>
                <c:pt idx="91882">
                  <c:v>2.4643137254901957</c:v>
                </c:pt>
                <c:pt idx="91883">
                  <c:v>2.4643137254901957</c:v>
                </c:pt>
                <c:pt idx="91884">
                  <c:v>2.4643137254901957</c:v>
                </c:pt>
                <c:pt idx="91885">
                  <c:v>2.4643137254901957</c:v>
                </c:pt>
                <c:pt idx="91886">
                  <c:v>2.4643137254901957</c:v>
                </c:pt>
                <c:pt idx="91887">
                  <c:v>2.4643137254901957</c:v>
                </c:pt>
                <c:pt idx="91888">
                  <c:v>2.4643137254901957</c:v>
                </c:pt>
                <c:pt idx="91889">
                  <c:v>2.4643137254901957</c:v>
                </c:pt>
                <c:pt idx="91890">
                  <c:v>2.4643137254901957</c:v>
                </c:pt>
                <c:pt idx="91891">
                  <c:v>2.4643137254901957</c:v>
                </c:pt>
                <c:pt idx="91892">
                  <c:v>2.4643137254901957</c:v>
                </c:pt>
                <c:pt idx="91893">
                  <c:v>2.4643137254901957</c:v>
                </c:pt>
                <c:pt idx="91894">
                  <c:v>2.4643137254901957</c:v>
                </c:pt>
                <c:pt idx="91895">
                  <c:v>2.4643137254901957</c:v>
                </c:pt>
                <c:pt idx="91896">
                  <c:v>2.4643137254901957</c:v>
                </c:pt>
                <c:pt idx="91897">
                  <c:v>2.4643137254901957</c:v>
                </c:pt>
                <c:pt idx="91898">
                  <c:v>2.4643137254901957</c:v>
                </c:pt>
                <c:pt idx="91899">
                  <c:v>2.4643137254901957</c:v>
                </c:pt>
                <c:pt idx="91900">
                  <c:v>2.4643137254901957</c:v>
                </c:pt>
                <c:pt idx="91901">
                  <c:v>2.4643137254901957</c:v>
                </c:pt>
                <c:pt idx="91902">
                  <c:v>2.4643137254901957</c:v>
                </c:pt>
                <c:pt idx="91903">
                  <c:v>2.4643137254901957</c:v>
                </c:pt>
                <c:pt idx="91904">
                  <c:v>2.4643137254901957</c:v>
                </c:pt>
                <c:pt idx="91905">
                  <c:v>2.4643137254901957</c:v>
                </c:pt>
                <c:pt idx="91906">
                  <c:v>2.4643137254901957</c:v>
                </c:pt>
                <c:pt idx="91907">
                  <c:v>2.4643137254901957</c:v>
                </c:pt>
                <c:pt idx="91908">
                  <c:v>2.4643137254901957</c:v>
                </c:pt>
                <c:pt idx="91909">
                  <c:v>2.4643137254901957</c:v>
                </c:pt>
                <c:pt idx="91910">
                  <c:v>2.4643137254901957</c:v>
                </c:pt>
                <c:pt idx="91911">
                  <c:v>2.4643137254901957</c:v>
                </c:pt>
                <c:pt idx="91912">
                  <c:v>2.4643137254901957</c:v>
                </c:pt>
                <c:pt idx="91913">
                  <c:v>2.4643137254901957</c:v>
                </c:pt>
                <c:pt idx="91914">
                  <c:v>2.4643137254901957</c:v>
                </c:pt>
                <c:pt idx="91915">
                  <c:v>2.4643137254901957</c:v>
                </c:pt>
                <c:pt idx="91916">
                  <c:v>2.4643137254901957</c:v>
                </c:pt>
                <c:pt idx="91917">
                  <c:v>2.4643137254901957</c:v>
                </c:pt>
                <c:pt idx="91918">
                  <c:v>2.4643137254901957</c:v>
                </c:pt>
                <c:pt idx="91919">
                  <c:v>2.4643137254901957</c:v>
                </c:pt>
                <c:pt idx="91920">
                  <c:v>2.4643137254901957</c:v>
                </c:pt>
                <c:pt idx="91921">
                  <c:v>2.4643137254901957</c:v>
                </c:pt>
                <c:pt idx="91922">
                  <c:v>2.4643137254901957</c:v>
                </c:pt>
                <c:pt idx="91923">
                  <c:v>2.6117647058823525</c:v>
                </c:pt>
                <c:pt idx="91924">
                  <c:v>2.6117647058823525</c:v>
                </c:pt>
                <c:pt idx="91925">
                  <c:v>2.6117647058823525</c:v>
                </c:pt>
                <c:pt idx="91926">
                  <c:v>2.6117647058823525</c:v>
                </c:pt>
                <c:pt idx="91927">
                  <c:v>2.6117647058823525</c:v>
                </c:pt>
                <c:pt idx="91928">
                  <c:v>2.6117647058823525</c:v>
                </c:pt>
                <c:pt idx="91929">
                  <c:v>2.6117647058823525</c:v>
                </c:pt>
                <c:pt idx="91930">
                  <c:v>2.6117647058823525</c:v>
                </c:pt>
                <c:pt idx="91931">
                  <c:v>2.6117647058823525</c:v>
                </c:pt>
                <c:pt idx="91932">
                  <c:v>2.6117647058823525</c:v>
                </c:pt>
                <c:pt idx="91933">
                  <c:v>2.6117647058823525</c:v>
                </c:pt>
                <c:pt idx="91934">
                  <c:v>2.6117647058823525</c:v>
                </c:pt>
                <c:pt idx="91935">
                  <c:v>2.6117647058823525</c:v>
                </c:pt>
                <c:pt idx="91936">
                  <c:v>2.6117647058823525</c:v>
                </c:pt>
                <c:pt idx="91937">
                  <c:v>2.6117647058823525</c:v>
                </c:pt>
                <c:pt idx="91938">
                  <c:v>2.6117647058823525</c:v>
                </c:pt>
                <c:pt idx="91939">
                  <c:v>2.6117647058823525</c:v>
                </c:pt>
                <c:pt idx="91940">
                  <c:v>2.6117647058823525</c:v>
                </c:pt>
                <c:pt idx="91941">
                  <c:v>2.6117647058823525</c:v>
                </c:pt>
                <c:pt idx="91942">
                  <c:v>2.6117647058823525</c:v>
                </c:pt>
                <c:pt idx="91943">
                  <c:v>2.6117647058823525</c:v>
                </c:pt>
                <c:pt idx="91944">
                  <c:v>2.6117647058823525</c:v>
                </c:pt>
                <c:pt idx="91945">
                  <c:v>2.6117647058823525</c:v>
                </c:pt>
                <c:pt idx="91946">
                  <c:v>2.6117647058823525</c:v>
                </c:pt>
                <c:pt idx="91947">
                  <c:v>2.6117647058823525</c:v>
                </c:pt>
                <c:pt idx="91948">
                  <c:v>2.6117647058823525</c:v>
                </c:pt>
                <c:pt idx="91949">
                  <c:v>2.6117647058823525</c:v>
                </c:pt>
                <c:pt idx="91950">
                  <c:v>2.6117647058823525</c:v>
                </c:pt>
                <c:pt idx="91951">
                  <c:v>2.6117647058823525</c:v>
                </c:pt>
                <c:pt idx="91952">
                  <c:v>2.6117647058823525</c:v>
                </c:pt>
                <c:pt idx="91953">
                  <c:v>2.6117647058823525</c:v>
                </c:pt>
                <c:pt idx="91954">
                  <c:v>2.6117647058823525</c:v>
                </c:pt>
                <c:pt idx="91955">
                  <c:v>2.6117647058823525</c:v>
                </c:pt>
                <c:pt idx="91956">
                  <c:v>2.6117647058823525</c:v>
                </c:pt>
                <c:pt idx="91957">
                  <c:v>2.6117647058823525</c:v>
                </c:pt>
                <c:pt idx="91958">
                  <c:v>2.6117647058823525</c:v>
                </c:pt>
                <c:pt idx="91959">
                  <c:v>2.6117647058823525</c:v>
                </c:pt>
                <c:pt idx="91960">
                  <c:v>2.6117647058823525</c:v>
                </c:pt>
                <c:pt idx="91961">
                  <c:v>2.6117647058823525</c:v>
                </c:pt>
                <c:pt idx="91962">
                  <c:v>2.6117647058823525</c:v>
                </c:pt>
                <c:pt idx="91963">
                  <c:v>2.4643137254901957</c:v>
                </c:pt>
                <c:pt idx="91964">
                  <c:v>2.4643137254901957</c:v>
                </c:pt>
                <c:pt idx="91965">
                  <c:v>2.4643137254901957</c:v>
                </c:pt>
                <c:pt idx="91966">
                  <c:v>2.4643137254901957</c:v>
                </c:pt>
                <c:pt idx="91967">
                  <c:v>2.4643137254901957</c:v>
                </c:pt>
                <c:pt idx="91968">
                  <c:v>2.4643137254901957</c:v>
                </c:pt>
                <c:pt idx="91969">
                  <c:v>2.4643137254901957</c:v>
                </c:pt>
                <c:pt idx="91970">
                  <c:v>2.4643137254901957</c:v>
                </c:pt>
                <c:pt idx="91971">
                  <c:v>2.4643137254901957</c:v>
                </c:pt>
                <c:pt idx="91972">
                  <c:v>2.4643137254901957</c:v>
                </c:pt>
                <c:pt idx="91973">
                  <c:v>2.4643137254901957</c:v>
                </c:pt>
                <c:pt idx="91974">
                  <c:v>2.4643137254901957</c:v>
                </c:pt>
                <c:pt idx="91975">
                  <c:v>2.4643137254901957</c:v>
                </c:pt>
                <c:pt idx="91976">
                  <c:v>2.4643137254901957</c:v>
                </c:pt>
                <c:pt idx="91977">
                  <c:v>2.4643137254901957</c:v>
                </c:pt>
                <c:pt idx="91978">
                  <c:v>2.4643137254901957</c:v>
                </c:pt>
                <c:pt idx="91979">
                  <c:v>2.4643137254901957</c:v>
                </c:pt>
                <c:pt idx="91980">
                  <c:v>2.4643137254901957</c:v>
                </c:pt>
                <c:pt idx="91981">
                  <c:v>2.4643137254901957</c:v>
                </c:pt>
                <c:pt idx="91982">
                  <c:v>2.4643137254901957</c:v>
                </c:pt>
                <c:pt idx="91983">
                  <c:v>2.4643137254901957</c:v>
                </c:pt>
                <c:pt idx="91984">
                  <c:v>2.4643137254901957</c:v>
                </c:pt>
                <c:pt idx="91985">
                  <c:v>2.4643137254901957</c:v>
                </c:pt>
                <c:pt idx="91986">
                  <c:v>2.4643137254901957</c:v>
                </c:pt>
                <c:pt idx="91987">
                  <c:v>2.4643137254901957</c:v>
                </c:pt>
                <c:pt idx="91988">
                  <c:v>2.4643137254901957</c:v>
                </c:pt>
                <c:pt idx="91989">
                  <c:v>2.4643137254901957</c:v>
                </c:pt>
                <c:pt idx="91990">
                  <c:v>2.4643137254901957</c:v>
                </c:pt>
                <c:pt idx="91991">
                  <c:v>2.4643137254901957</c:v>
                </c:pt>
                <c:pt idx="91992">
                  <c:v>2.4643137254901957</c:v>
                </c:pt>
                <c:pt idx="91993">
                  <c:v>2.4643137254901957</c:v>
                </c:pt>
                <c:pt idx="91994">
                  <c:v>2.4643137254901957</c:v>
                </c:pt>
                <c:pt idx="91995">
                  <c:v>2.4643137254901957</c:v>
                </c:pt>
                <c:pt idx="91996">
                  <c:v>2.4643137254901957</c:v>
                </c:pt>
                <c:pt idx="91997">
                  <c:v>2.4643137254901957</c:v>
                </c:pt>
                <c:pt idx="91998">
                  <c:v>2.4643137254901957</c:v>
                </c:pt>
                <c:pt idx="91999">
                  <c:v>2.4643137254901957</c:v>
                </c:pt>
                <c:pt idx="92000">
                  <c:v>2.4643137254901957</c:v>
                </c:pt>
                <c:pt idx="92001">
                  <c:v>2.4643137254901957</c:v>
                </c:pt>
                <c:pt idx="92002">
                  <c:v>2.4643137254901957</c:v>
                </c:pt>
                <c:pt idx="92003">
                  <c:v>2.4643137254901957</c:v>
                </c:pt>
                <c:pt idx="92004">
                  <c:v>2.4643137254901957</c:v>
                </c:pt>
                <c:pt idx="92005">
                  <c:v>2.4643137254901957</c:v>
                </c:pt>
                <c:pt idx="92006">
                  <c:v>2.4643137254901957</c:v>
                </c:pt>
                <c:pt idx="92007">
                  <c:v>2.4643137254901957</c:v>
                </c:pt>
                <c:pt idx="92008">
                  <c:v>2.4643137254901957</c:v>
                </c:pt>
                <c:pt idx="92009">
                  <c:v>2.4643137254901957</c:v>
                </c:pt>
                <c:pt idx="92010">
                  <c:v>2.4643137254901957</c:v>
                </c:pt>
                <c:pt idx="92011">
                  <c:v>2.4643137254901957</c:v>
                </c:pt>
                <c:pt idx="92012">
                  <c:v>2.4643137254901957</c:v>
                </c:pt>
                <c:pt idx="92013">
                  <c:v>2.4643137254901957</c:v>
                </c:pt>
                <c:pt idx="92014">
                  <c:v>2.4643137254901957</c:v>
                </c:pt>
                <c:pt idx="92015">
                  <c:v>2.4643137254901957</c:v>
                </c:pt>
                <c:pt idx="92016">
                  <c:v>2.4643137254901957</c:v>
                </c:pt>
                <c:pt idx="92017">
                  <c:v>2.4643137254901957</c:v>
                </c:pt>
                <c:pt idx="92018">
                  <c:v>2.6117647058823525</c:v>
                </c:pt>
                <c:pt idx="92019">
                  <c:v>2.6117647058823525</c:v>
                </c:pt>
                <c:pt idx="92020">
                  <c:v>2.6117647058823525</c:v>
                </c:pt>
                <c:pt idx="92021">
                  <c:v>2.6117647058823525</c:v>
                </c:pt>
                <c:pt idx="92022">
                  <c:v>2.6117647058823525</c:v>
                </c:pt>
                <c:pt idx="92023">
                  <c:v>2.6117647058823525</c:v>
                </c:pt>
                <c:pt idx="92024">
                  <c:v>2.6117647058823525</c:v>
                </c:pt>
                <c:pt idx="92025">
                  <c:v>2.6117647058823525</c:v>
                </c:pt>
                <c:pt idx="92026">
                  <c:v>2.6117647058823525</c:v>
                </c:pt>
                <c:pt idx="92027">
                  <c:v>2.6117647058823525</c:v>
                </c:pt>
                <c:pt idx="92028">
                  <c:v>2.6117647058823525</c:v>
                </c:pt>
                <c:pt idx="92029">
                  <c:v>2.6117647058823525</c:v>
                </c:pt>
                <c:pt idx="92030">
                  <c:v>2.6117647058823525</c:v>
                </c:pt>
                <c:pt idx="92031">
                  <c:v>2.6117647058823525</c:v>
                </c:pt>
                <c:pt idx="92032">
                  <c:v>2.6117647058823525</c:v>
                </c:pt>
                <c:pt idx="92033">
                  <c:v>2.6117647058823525</c:v>
                </c:pt>
                <c:pt idx="92034">
                  <c:v>2.6117647058823525</c:v>
                </c:pt>
                <c:pt idx="92035">
                  <c:v>2.6117647058823525</c:v>
                </c:pt>
                <c:pt idx="92036">
                  <c:v>2.6117647058823525</c:v>
                </c:pt>
                <c:pt idx="92037">
                  <c:v>2.6117647058823525</c:v>
                </c:pt>
                <c:pt idx="92038">
                  <c:v>2.6117647058823525</c:v>
                </c:pt>
                <c:pt idx="92039">
                  <c:v>2.6117647058823525</c:v>
                </c:pt>
                <c:pt idx="92040">
                  <c:v>2.6117647058823525</c:v>
                </c:pt>
                <c:pt idx="92041">
                  <c:v>2.6117647058823525</c:v>
                </c:pt>
                <c:pt idx="92042">
                  <c:v>2.6117647058823525</c:v>
                </c:pt>
                <c:pt idx="92043">
                  <c:v>2.6117647058823525</c:v>
                </c:pt>
                <c:pt idx="92044">
                  <c:v>2.6117647058823525</c:v>
                </c:pt>
                <c:pt idx="92045">
                  <c:v>2.6117647058823525</c:v>
                </c:pt>
                <c:pt idx="92046">
                  <c:v>2.6117647058823525</c:v>
                </c:pt>
                <c:pt idx="92047">
                  <c:v>2.6117647058823525</c:v>
                </c:pt>
                <c:pt idx="92048">
                  <c:v>2.6117647058823525</c:v>
                </c:pt>
                <c:pt idx="92049">
                  <c:v>2.6117647058823525</c:v>
                </c:pt>
                <c:pt idx="92050">
                  <c:v>2.6117647058823525</c:v>
                </c:pt>
                <c:pt idx="92051">
                  <c:v>2.6117647058823525</c:v>
                </c:pt>
                <c:pt idx="92052">
                  <c:v>2.6117647058823525</c:v>
                </c:pt>
                <c:pt idx="92053">
                  <c:v>2.6117647058823525</c:v>
                </c:pt>
                <c:pt idx="92054">
                  <c:v>2.6117647058823525</c:v>
                </c:pt>
                <c:pt idx="92055">
                  <c:v>2.6117647058823525</c:v>
                </c:pt>
                <c:pt idx="92056">
                  <c:v>2.6117647058823525</c:v>
                </c:pt>
                <c:pt idx="92057">
                  <c:v>2.6117647058823525</c:v>
                </c:pt>
                <c:pt idx="92058">
                  <c:v>2.6117647058823525</c:v>
                </c:pt>
                <c:pt idx="92059">
                  <c:v>2.6117647058823525</c:v>
                </c:pt>
                <c:pt idx="92060">
                  <c:v>2.4643137254901957</c:v>
                </c:pt>
                <c:pt idx="92061">
                  <c:v>2.4643137254901957</c:v>
                </c:pt>
                <c:pt idx="92062">
                  <c:v>2.4643137254901957</c:v>
                </c:pt>
                <c:pt idx="92063">
                  <c:v>2.4643137254901957</c:v>
                </c:pt>
                <c:pt idx="92064">
                  <c:v>2.4643137254901957</c:v>
                </c:pt>
                <c:pt idx="92065">
                  <c:v>2.4643137254901957</c:v>
                </c:pt>
                <c:pt idx="92066">
                  <c:v>2.4643137254901957</c:v>
                </c:pt>
                <c:pt idx="92067">
                  <c:v>2.4643137254901957</c:v>
                </c:pt>
                <c:pt idx="92068">
                  <c:v>2.4643137254901957</c:v>
                </c:pt>
                <c:pt idx="92069">
                  <c:v>2.4643137254901957</c:v>
                </c:pt>
                <c:pt idx="92070">
                  <c:v>2.4643137254901957</c:v>
                </c:pt>
                <c:pt idx="92071">
                  <c:v>2.4643137254901957</c:v>
                </c:pt>
                <c:pt idx="92072">
                  <c:v>2.4643137254901957</c:v>
                </c:pt>
                <c:pt idx="92073">
                  <c:v>2.4643137254901957</c:v>
                </c:pt>
                <c:pt idx="92074">
                  <c:v>2.4643137254901957</c:v>
                </c:pt>
                <c:pt idx="92075">
                  <c:v>2.4643137254901957</c:v>
                </c:pt>
                <c:pt idx="92076">
                  <c:v>2.4643137254901957</c:v>
                </c:pt>
                <c:pt idx="92077">
                  <c:v>2.4643137254901957</c:v>
                </c:pt>
                <c:pt idx="92078">
                  <c:v>2.4643137254901957</c:v>
                </c:pt>
                <c:pt idx="92079">
                  <c:v>2.4643137254901957</c:v>
                </c:pt>
                <c:pt idx="92080">
                  <c:v>2.4643137254901957</c:v>
                </c:pt>
                <c:pt idx="92081">
                  <c:v>2.4643137254901957</c:v>
                </c:pt>
                <c:pt idx="92082">
                  <c:v>2.4643137254901957</c:v>
                </c:pt>
                <c:pt idx="92083">
                  <c:v>2.4643137254901957</c:v>
                </c:pt>
                <c:pt idx="92084">
                  <c:v>2.4643137254901957</c:v>
                </c:pt>
                <c:pt idx="92085">
                  <c:v>2.4643137254901957</c:v>
                </c:pt>
                <c:pt idx="92086">
                  <c:v>2.4643137254901957</c:v>
                </c:pt>
                <c:pt idx="92087">
                  <c:v>2.4643137254901957</c:v>
                </c:pt>
                <c:pt idx="92088">
                  <c:v>2.4643137254901957</c:v>
                </c:pt>
                <c:pt idx="92089">
                  <c:v>2.4643137254901957</c:v>
                </c:pt>
                <c:pt idx="92090">
                  <c:v>2.4643137254901957</c:v>
                </c:pt>
                <c:pt idx="92091">
                  <c:v>2.4643137254901957</c:v>
                </c:pt>
                <c:pt idx="92092">
                  <c:v>2.4643137254901957</c:v>
                </c:pt>
                <c:pt idx="92093">
                  <c:v>2.4643137254901957</c:v>
                </c:pt>
                <c:pt idx="92094">
                  <c:v>2.4643137254901957</c:v>
                </c:pt>
                <c:pt idx="92095">
                  <c:v>2.4643137254901957</c:v>
                </c:pt>
                <c:pt idx="92096">
                  <c:v>2.4643137254901957</c:v>
                </c:pt>
                <c:pt idx="92097">
                  <c:v>2.4643137254901957</c:v>
                </c:pt>
                <c:pt idx="92098">
                  <c:v>2.4643137254901957</c:v>
                </c:pt>
                <c:pt idx="92099">
                  <c:v>2.4643137254901957</c:v>
                </c:pt>
                <c:pt idx="92100">
                  <c:v>2.4643137254901957</c:v>
                </c:pt>
                <c:pt idx="92101">
                  <c:v>2.4643137254901957</c:v>
                </c:pt>
                <c:pt idx="92102">
                  <c:v>2.4643137254901957</c:v>
                </c:pt>
                <c:pt idx="92103">
                  <c:v>2.4643137254901957</c:v>
                </c:pt>
                <c:pt idx="92104">
                  <c:v>2.4643137254901957</c:v>
                </c:pt>
                <c:pt idx="92105">
                  <c:v>2.4643137254901957</c:v>
                </c:pt>
                <c:pt idx="92106">
                  <c:v>2.4643137254901957</c:v>
                </c:pt>
                <c:pt idx="92107">
                  <c:v>2.4643137254901957</c:v>
                </c:pt>
                <c:pt idx="92108">
                  <c:v>2.4643137254901957</c:v>
                </c:pt>
                <c:pt idx="92109">
                  <c:v>2.4643137254901957</c:v>
                </c:pt>
                <c:pt idx="92110">
                  <c:v>2.4643137254901957</c:v>
                </c:pt>
                <c:pt idx="92111">
                  <c:v>2.4643137254901957</c:v>
                </c:pt>
                <c:pt idx="92112">
                  <c:v>2.4643137254901957</c:v>
                </c:pt>
                <c:pt idx="92113">
                  <c:v>2.6117647058823525</c:v>
                </c:pt>
                <c:pt idx="92114">
                  <c:v>2.6117647058823525</c:v>
                </c:pt>
                <c:pt idx="92115">
                  <c:v>2.6117647058823525</c:v>
                </c:pt>
                <c:pt idx="92116">
                  <c:v>2.6117647058823525</c:v>
                </c:pt>
                <c:pt idx="92117">
                  <c:v>2.6117647058823525</c:v>
                </c:pt>
                <c:pt idx="92118">
                  <c:v>2.6117647058823525</c:v>
                </c:pt>
                <c:pt idx="92119">
                  <c:v>2.6117647058823525</c:v>
                </c:pt>
                <c:pt idx="92120">
                  <c:v>2.6117647058823525</c:v>
                </c:pt>
                <c:pt idx="92121">
                  <c:v>2.6117647058823525</c:v>
                </c:pt>
                <c:pt idx="92122">
                  <c:v>2.6117647058823525</c:v>
                </c:pt>
                <c:pt idx="92123">
                  <c:v>2.6117647058823525</c:v>
                </c:pt>
                <c:pt idx="92124">
                  <c:v>2.6117647058823525</c:v>
                </c:pt>
                <c:pt idx="92125">
                  <c:v>2.6117647058823525</c:v>
                </c:pt>
                <c:pt idx="92126">
                  <c:v>2.6117647058823525</c:v>
                </c:pt>
                <c:pt idx="92127">
                  <c:v>2.6117647058823525</c:v>
                </c:pt>
                <c:pt idx="92128">
                  <c:v>2.6117647058823525</c:v>
                </c:pt>
                <c:pt idx="92129">
                  <c:v>2.6117647058823525</c:v>
                </c:pt>
                <c:pt idx="92130">
                  <c:v>2.6117647058823525</c:v>
                </c:pt>
                <c:pt idx="92131">
                  <c:v>2.6117647058823525</c:v>
                </c:pt>
                <c:pt idx="92132">
                  <c:v>2.6117647058823525</c:v>
                </c:pt>
                <c:pt idx="92133">
                  <c:v>2.6117647058823525</c:v>
                </c:pt>
                <c:pt idx="92134">
                  <c:v>2.6117647058823525</c:v>
                </c:pt>
                <c:pt idx="92135">
                  <c:v>2.6117647058823525</c:v>
                </c:pt>
                <c:pt idx="92136">
                  <c:v>2.6117647058823525</c:v>
                </c:pt>
                <c:pt idx="92137">
                  <c:v>2.6117647058823525</c:v>
                </c:pt>
                <c:pt idx="92138">
                  <c:v>2.6117647058823525</c:v>
                </c:pt>
                <c:pt idx="92139">
                  <c:v>2.6117647058823525</c:v>
                </c:pt>
                <c:pt idx="92140">
                  <c:v>2.6117647058823525</c:v>
                </c:pt>
                <c:pt idx="92141">
                  <c:v>2.6117647058823525</c:v>
                </c:pt>
                <c:pt idx="92142">
                  <c:v>2.6117647058823525</c:v>
                </c:pt>
                <c:pt idx="92143">
                  <c:v>2.6117647058823525</c:v>
                </c:pt>
                <c:pt idx="92144">
                  <c:v>2.6117647058823525</c:v>
                </c:pt>
                <c:pt idx="92145">
                  <c:v>2.6117647058823525</c:v>
                </c:pt>
                <c:pt idx="92146">
                  <c:v>2.6117647058823525</c:v>
                </c:pt>
                <c:pt idx="92147">
                  <c:v>2.6117647058823525</c:v>
                </c:pt>
                <c:pt idx="92148">
                  <c:v>2.6117647058823525</c:v>
                </c:pt>
                <c:pt idx="92149">
                  <c:v>2.6117647058823525</c:v>
                </c:pt>
                <c:pt idx="92150">
                  <c:v>2.6117647058823525</c:v>
                </c:pt>
                <c:pt idx="92151">
                  <c:v>2.6117647058823525</c:v>
                </c:pt>
                <c:pt idx="92152">
                  <c:v>2.6117647058823525</c:v>
                </c:pt>
                <c:pt idx="92153">
                  <c:v>2.6117647058823525</c:v>
                </c:pt>
                <c:pt idx="92154">
                  <c:v>2.6117647058823525</c:v>
                </c:pt>
                <c:pt idx="92155">
                  <c:v>2.4643137254901957</c:v>
                </c:pt>
                <c:pt idx="92156">
                  <c:v>2.4643137254901957</c:v>
                </c:pt>
                <c:pt idx="92157">
                  <c:v>2.4643137254901957</c:v>
                </c:pt>
                <c:pt idx="92158">
                  <c:v>2.4643137254901957</c:v>
                </c:pt>
                <c:pt idx="92159">
                  <c:v>2.4643137254901957</c:v>
                </c:pt>
                <c:pt idx="92160">
                  <c:v>2.4643137254901957</c:v>
                </c:pt>
                <c:pt idx="92161">
                  <c:v>2.4643137254901957</c:v>
                </c:pt>
                <c:pt idx="92162">
                  <c:v>2.4643137254901957</c:v>
                </c:pt>
                <c:pt idx="92163">
                  <c:v>2.4643137254901957</c:v>
                </c:pt>
                <c:pt idx="92164">
                  <c:v>2.4643137254901957</c:v>
                </c:pt>
                <c:pt idx="92165">
                  <c:v>2.4643137254901957</c:v>
                </c:pt>
                <c:pt idx="92166">
                  <c:v>2.4643137254901957</c:v>
                </c:pt>
                <c:pt idx="92167">
                  <c:v>2.4643137254901957</c:v>
                </c:pt>
                <c:pt idx="92168">
                  <c:v>2.4643137254901957</c:v>
                </c:pt>
                <c:pt idx="92169">
                  <c:v>2.4643137254901957</c:v>
                </c:pt>
                <c:pt idx="92170">
                  <c:v>2.4643137254901957</c:v>
                </c:pt>
                <c:pt idx="92171">
                  <c:v>2.4643137254901957</c:v>
                </c:pt>
                <c:pt idx="92172">
                  <c:v>2.4643137254901957</c:v>
                </c:pt>
                <c:pt idx="92173">
                  <c:v>2.4643137254901957</c:v>
                </c:pt>
                <c:pt idx="92174">
                  <c:v>2.4643137254901957</c:v>
                </c:pt>
                <c:pt idx="92175">
                  <c:v>2.4643137254901957</c:v>
                </c:pt>
                <c:pt idx="92176">
                  <c:v>2.4643137254901957</c:v>
                </c:pt>
                <c:pt idx="92177">
                  <c:v>2.4643137254901957</c:v>
                </c:pt>
                <c:pt idx="92178">
                  <c:v>2.4643137254901957</c:v>
                </c:pt>
                <c:pt idx="92179">
                  <c:v>2.4643137254901957</c:v>
                </c:pt>
                <c:pt idx="92180">
                  <c:v>2.4643137254901957</c:v>
                </c:pt>
                <c:pt idx="92181">
                  <c:v>2.4643137254901957</c:v>
                </c:pt>
                <c:pt idx="92182">
                  <c:v>2.4643137254901957</c:v>
                </c:pt>
                <c:pt idx="92183">
                  <c:v>2.4643137254901957</c:v>
                </c:pt>
                <c:pt idx="92184">
                  <c:v>2.4643137254901957</c:v>
                </c:pt>
                <c:pt idx="92185">
                  <c:v>2.4643137254901957</c:v>
                </c:pt>
                <c:pt idx="92186">
                  <c:v>2.4643137254901957</c:v>
                </c:pt>
                <c:pt idx="92187">
                  <c:v>2.4643137254901957</c:v>
                </c:pt>
                <c:pt idx="92188">
                  <c:v>2.4643137254901957</c:v>
                </c:pt>
                <c:pt idx="92189">
                  <c:v>2.4643137254901957</c:v>
                </c:pt>
                <c:pt idx="92190">
                  <c:v>2.4643137254901957</c:v>
                </c:pt>
                <c:pt idx="92191">
                  <c:v>2.4643137254901957</c:v>
                </c:pt>
                <c:pt idx="92192">
                  <c:v>2.4643137254901957</c:v>
                </c:pt>
                <c:pt idx="92193">
                  <c:v>2.4643137254901957</c:v>
                </c:pt>
                <c:pt idx="92194">
                  <c:v>2.4643137254901957</c:v>
                </c:pt>
                <c:pt idx="92195">
                  <c:v>2.4643137254901957</c:v>
                </c:pt>
                <c:pt idx="92196">
                  <c:v>2.4643137254901957</c:v>
                </c:pt>
                <c:pt idx="92197">
                  <c:v>2.4643137254901957</c:v>
                </c:pt>
                <c:pt idx="92198">
                  <c:v>2.4643137254901957</c:v>
                </c:pt>
                <c:pt idx="92199">
                  <c:v>2.4643137254901957</c:v>
                </c:pt>
                <c:pt idx="92200">
                  <c:v>2.4643137254901957</c:v>
                </c:pt>
                <c:pt idx="92201">
                  <c:v>2.4643137254901957</c:v>
                </c:pt>
                <c:pt idx="92202">
                  <c:v>2.4643137254901957</c:v>
                </c:pt>
                <c:pt idx="92203">
                  <c:v>2.4643137254901957</c:v>
                </c:pt>
                <c:pt idx="92204">
                  <c:v>2.4643137254901957</c:v>
                </c:pt>
                <c:pt idx="92205">
                  <c:v>2.4643137254901957</c:v>
                </c:pt>
                <c:pt idx="92206">
                  <c:v>2.4643137254901957</c:v>
                </c:pt>
                <c:pt idx="92207">
                  <c:v>2.4643137254901957</c:v>
                </c:pt>
                <c:pt idx="92208">
                  <c:v>2.4643137254901957</c:v>
                </c:pt>
                <c:pt idx="92209">
                  <c:v>2.6117647058823525</c:v>
                </c:pt>
                <c:pt idx="92210">
                  <c:v>2.6117647058823525</c:v>
                </c:pt>
                <c:pt idx="92211">
                  <c:v>2.6117647058823525</c:v>
                </c:pt>
                <c:pt idx="92212">
                  <c:v>2.6117647058823525</c:v>
                </c:pt>
                <c:pt idx="92213">
                  <c:v>2.6117647058823525</c:v>
                </c:pt>
                <c:pt idx="92214">
                  <c:v>2.6117647058823525</c:v>
                </c:pt>
                <c:pt idx="92215">
                  <c:v>2.6117647058823525</c:v>
                </c:pt>
                <c:pt idx="92216">
                  <c:v>2.6117647058823525</c:v>
                </c:pt>
                <c:pt idx="92217">
                  <c:v>2.6117647058823525</c:v>
                </c:pt>
                <c:pt idx="92218">
                  <c:v>2.6117647058823525</c:v>
                </c:pt>
                <c:pt idx="92219">
                  <c:v>2.6117647058823525</c:v>
                </c:pt>
                <c:pt idx="92220">
                  <c:v>2.6117647058823525</c:v>
                </c:pt>
                <c:pt idx="92221">
                  <c:v>2.6117647058823525</c:v>
                </c:pt>
                <c:pt idx="92222">
                  <c:v>2.6117647058823525</c:v>
                </c:pt>
                <c:pt idx="92223">
                  <c:v>2.6117647058823525</c:v>
                </c:pt>
                <c:pt idx="92224">
                  <c:v>2.6117647058823525</c:v>
                </c:pt>
                <c:pt idx="92225">
                  <c:v>2.6117647058823525</c:v>
                </c:pt>
                <c:pt idx="92226">
                  <c:v>2.6117647058823525</c:v>
                </c:pt>
                <c:pt idx="92227">
                  <c:v>2.6117647058823525</c:v>
                </c:pt>
                <c:pt idx="92228">
                  <c:v>2.6117647058823525</c:v>
                </c:pt>
                <c:pt idx="92229">
                  <c:v>2.6117647058823525</c:v>
                </c:pt>
                <c:pt idx="92230">
                  <c:v>2.6117647058823525</c:v>
                </c:pt>
                <c:pt idx="92231">
                  <c:v>2.6117647058823525</c:v>
                </c:pt>
                <c:pt idx="92232">
                  <c:v>2.6117647058823525</c:v>
                </c:pt>
                <c:pt idx="92233">
                  <c:v>2.6117647058823525</c:v>
                </c:pt>
                <c:pt idx="92234">
                  <c:v>2.6117647058823525</c:v>
                </c:pt>
                <c:pt idx="92235">
                  <c:v>2.6117647058823525</c:v>
                </c:pt>
                <c:pt idx="92236">
                  <c:v>2.6117647058823525</c:v>
                </c:pt>
                <c:pt idx="92237">
                  <c:v>2.6117647058823525</c:v>
                </c:pt>
                <c:pt idx="92238">
                  <c:v>2.6117647058823525</c:v>
                </c:pt>
                <c:pt idx="92239">
                  <c:v>2.6117647058823525</c:v>
                </c:pt>
                <c:pt idx="92240">
                  <c:v>2.6117647058823525</c:v>
                </c:pt>
                <c:pt idx="92241">
                  <c:v>2.6117647058823525</c:v>
                </c:pt>
                <c:pt idx="92242">
                  <c:v>2.6117647058823525</c:v>
                </c:pt>
                <c:pt idx="92243">
                  <c:v>2.6117647058823525</c:v>
                </c:pt>
                <c:pt idx="92244">
                  <c:v>2.6117647058823525</c:v>
                </c:pt>
                <c:pt idx="92245">
                  <c:v>2.6117647058823525</c:v>
                </c:pt>
                <c:pt idx="92246">
                  <c:v>2.6117647058823525</c:v>
                </c:pt>
                <c:pt idx="92247">
                  <c:v>2.6117647058823525</c:v>
                </c:pt>
                <c:pt idx="92248">
                  <c:v>2.6117647058823525</c:v>
                </c:pt>
                <c:pt idx="92249">
                  <c:v>2.4643137254901957</c:v>
                </c:pt>
                <c:pt idx="92250">
                  <c:v>2.4643137254901957</c:v>
                </c:pt>
                <c:pt idx="92251">
                  <c:v>2.4643137254901957</c:v>
                </c:pt>
                <c:pt idx="92252">
                  <c:v>2.4643137254901957</c:v>
                </c:pt>
                <c:pt idx="92253">
                  <c:v>2.4643137254901957</c:v>
                </c:pt>
                <c:pt idx="92254">
                  <c:v>2.4643137254901957</c:v>
                </c:pt>
                <c:pt idx="92255">
                  <c:v>2.4643137254901957</c:v>
                </c:pt>
                <c:pt idx="92256">
                  <c:v>2.4643137254901957</c:v>
                </c:pt>
                <c:pt idx="92257">
                  <c:v>2.4643137254901957</c:v>
                </c:pt>
                <c:pt idx="92258">
                  <c:v>2.4643137254901957</c:v>
                </c:pt>
                <c:pt idx="92259">
                  <c:v>2.4643137254901957</c:v>
                </c:pt>
                <c:pt idx="92260">
                  <c:v>2.4643137254901957</c:v>
                </c:pt>
                <c:pt idx="92261">
                  <c:v>2.4643137254901957</c:v>
                </c:pt>
                <c:pt idx="92262">
                  <c:v>2.4643137254901957</c:v>
                </c:pt>
                <c:pt idx="92263">
                  <c:v>2.4643137254901957</c:v>
                </c:pt>
                <c:pt idx="92264">
                  <c:v>2.4643137254901957</c:v>
                </c:pt>
                <c:pt idx="92265">
                  <c:v>2.4643137254901957</c:v>
                </c:pt>
                <c:pt idx="92266">
                  <c:v>2.4643137254901957</c:v>
                </c:pt>
                <c:pt idx="92267">
                  <c:v>2.4643137254901957</c:v>
                </c:pt>
                <c:pt idx="92268">
                  <c:v>2.4643137254901957</c:v>
                </c:pt>
                <c:pt idx="92269">
                  <c:v>2.4643137254901957</c:v>
                </c:pt>
                <c:pt idx="92270">
                  <c:v>2.4643137254901957</c:v>
                </c:pt>
                <c:pt idx="92271">
                  <c:v>2.4643137254901957</c:v>
                </c:pt>
                <c:pt idx="92272">
                  <c:v>2.4643137254901957</c:v>
                </c:pt>
                <c:pt idx="92273">
                  <c:v>2.4643137254901957</c:v>
                </c:pt>
                <c:pt idx="92274">
                  <c:v>2.4643137254901957</c:v>
                </c:pt>
                <c:pt idx="92275">
                  <c:v>2.4643137254901957</c:v>
                </c:pt>
                <c:pt idx="92276">
                  <c:v>2.4643137254901957</c:v>
                </c:pt>
                <c:pt idx="92277">
                  <c:v>2.4643137254901957</c:v>
                </c:pt>
                <c:pt idx="92278">
                  <c:v>2.4643137254901957</c:v>
                </c:pt>
                <c:pt idx="92279">
                  <c:v>2.4643137254901957</c:v>
                </c:pt>
                <c:pt idx="92280">
                  <c:v>2.4643137254901957</c:v>
                </c:pt>
                <c:pt idx="92281">
                  <c:v>2.4643137254901957</c:v>
                </c:pt>
                <c:pt idx="92282">
                  <c:v>2.4643137254901957</c:v>
                </c:pt>
                <c:pt idx="92283">
                  <c:v>2.4643137254901957</c:v>
                </c:pt>
                <c:pt idx="92284">
                  <c:v>2.4643137254901957</c:v>
                </c:pt>
                <c:pt idx="92285">
                  <c:v>2.4643137254901957</c:v>
                </c:pt>
                <c:pt idx="92286">
                  <c:v>2.4643137254901957</c:v>
                </c:pt>
                <c:pt idx="92287">
                  <c:v>2.4643137254901957</c:v>
                </c:pt>
                <c:pt idx="92288">
                  <c:v>2.4643137254901957</c:v>
                </c:pt>
                <c:pt idx="92289">
                  <c:v>2.4643137254901957</c:v>
                </c:pt>
                <c:pt idx="92290">
                  <c:v>2.4643137254901957</c:v>
                </c:pt>
                <c:pt idx="92291">
                  <c:v>2.4643137254901957</c:v>
                </c:pt>
                <c:pt idx="92292">
                  <c:v>2.4643137254901957</c:v>
                </c:pt>
                <c:pt idx="92293">
                  <c:v>2.4643137254901957</c:v>
                </c:pt>
                <c:pt idx="92294">
                  <c:v>2.4643137254901957</c:v>
                </c:pt>
                <c:pt idx="92295">
                  <c:v>2.4643137254901957</c:v>
                </c:pt>
                <c:pt idx="92296">
                  <c:v>2.4643137254901957</c:v>
                </c:pt>
                <c:pt idx="92297">
                  <c:v>2.4643137254901957</c:v>
                </c:pt>
                <c:pt idx="92298">
                  <c:v>2.4643137254901957</c:v>
                </c:pt>
                <c:pt idx="92299">
                  <c:v>2.4643137254901957</c:v>
                </c:pt>
                <c:pt idx="92300">
                  <c:v>2.4643137254901957</c:v>
                </c:pt>
                <c:pt idx="92301">
                  <c:v>2.4643137254901957</c:v>
                </c:pt>
                <c:pt idx="92302">
                  <c:v>2.4643137254901957</c:v>
                </c:pt>
                <c:pt idx="92303">
                  <c:v>2.6117647058823525</c:v>
                </c:pt>
                <c:pt idx="92304">
                  <c:v>2.6117647058823525</c:v>
                </c:pt>
                <c:pt idx="92305">
                  <c:v>2.6117647058823525</c:v>
                </c:pt>
                <c:pt idx="92306">
                  <c:v>2.6117647058823525</c:v>
                </c:pt>
                <c:pt idx="92307">
                  <c:v>2.6117647058823525</c:v>
                </c:pt>
                <c:pt idx="92308">
                  <c:v>2.6117647058823525</c:v>
                </c:pt>
                <c:pt idx="92309">
                  <c:v>2.6117647058823525</c:v>
                </c:pt>
                <c:pt idx="92310">
                  <c:v>2.6117647058823525</c:v>
                </c:pt>
                <c:pt idx="92311">
                  <c:v>2.6117647058823525</c:v>
                </c:pt>
                <c:pt idx="92312">
                  <c:v>2.6117647058823525</c:v>
                </c:pt>
                <c:pt idx="92313">
                  <c:v>2.6117647058823525</c:v>
                </c:pt>
                <c:pt idx="92314">
                  <c:v>2.6117647058823525</c:v>
                </c:pt>
                <c:pt idx="92315">
                  <c:v>2.6117647058823525</c:v>
                </c:pt>
                <c:pt idx="92316">
                  <c:v>2.6117647058823525</c:v>
                </c:pt>
                <c:pt idx="92317">
                  <c:v>2.6117647058823525</c:v>
                </c:pt>
                <c:pt idx="92318">
                  <c:v>2.6117647058823525</c:v>
                </c:pt>
                <c:pt idx="92319">
                  <c:v>2.6117647058823525</c:v>
                </c:pt>
                <c:pt idx="92320">
                  <c:v>2.6117647058823525</c:v>
                </c:pt>
                <c:pt idx="92321">
                  <c:v>2.6117647058823525</c:v>
                </c:pt>
                <c:pt idx="92322">
                  <c:v>2.6117647058823525</c:v>
                </c:pt>
                <c:pt idx="92323">
                  <c:v>2.6117647058823525</c:v>
                </c:pt>
                <c:pt idx="92324">
                  <c:v>2.6117647058823525</c:v>
                </c:pt>
                <c:pt idx="92325">
                  <c:v>2.6117647058823525</c:v>
                </c:pt>
                <c:pt idx="92326">
                  <c:v>2.6117647058823525</c:v>
                </c:pt>
                <c:pt idx="92327">
                  <c:v>2.6117647058823525</c:v>
                </c:pt>
                <c:pt idx="92328">
                  <c:v>2.6117647058823525</c:v>
                </c:pt>
                <c:pt idx="92329">
                  <c:v>2.6117647058823525</c:v>
                </c:pt>
                <c:pt idx="92330">
                  <c:v>2.6117647058823525</c:v>
                </c:pt>
                <c:pt idx="92331">
                  <c:v>2.6117647058823525</c:v>
                </c:pt>
                <c:pt idx="92332">
                  <c:v>2.6117647058823525</c:v>
                </c:pt>
                <c:pt idx="92333">
                  <c:v>2.6117647058823525</c:v>
                </c:pt>
                <c:pt idx="92334">
                  <c:v>2.6117647058823525</c:v>
                </c:pt>
                <c:pt idx="92335">
                  <c:v>2.6117647058823525</c:v>
                </c:pt>
                <c:pt idx="92336">
                  <c:v>2.6117647058823525</c:v>
                </c:pt>
                <c:pt idx="92337">
                  <c:v>2.6117647058823525</c:v>
                </c:pt>
                <c:pt idx="92338">
                  <c:v>2.6117647058823525</c:v>
                </c:pt>
                <c:pt idx="92339">
                  <c:v>2.6117647058823525</c:v>
                </c:pt>
                <c:pt idx="92340">
                  <c:v>2.6117647058823525</c:v>
                </c:pt>
                <c:pt idx="92341">
                  <c:v>2.6117647058823525</c:v>
                </c:pt>
                <c:pt idx="92342">
                  <c:v>2.6117647058823525</c:v>
                </c:pt>
                <c:pt idx="92343">
                  <c:v>2.6117647058823525</c:v>
                </c:pt>
                <c:pt idx="92344">
                  <c:v>2.6117647058823525</c:v>
                </c:pt>
                <c:pt idx="92345">
                  <c:v>2.6117647058823525</c:v>
                </c:pt>
                <c:pt idx="92346">
                  <c:v>2.6117647058823525</c:v>
                </c:pt>
                <c:pt idx="92347">
                  <c:v>2.4643137254901957</c:v>
                </c:pt>
                <c:pt idx="92348">
                  <c:v>2.4643137254901957</c:v>
                </c:pt>
                <c:pt idx="92349">
                  <c:v>2.4643137254901957</c:v>
                </c:pt>
                <c:pt idx="92350">
                  <c:v>2.4643137254901957</c:v>
                </c:pt>
                <c:pt idx="92351">
                  <c:v>2.4643137254901957</c:v>
                </c:pt>
                <c:pt idx="92352">
                  <c:v>2.4643137254901957</c:v>
                </c:pt>
                <c:pt idx="92353">
                  <c:v>2.4643137254901957</c:v>
                </c:pt>
                <c:pt idx="92354">
                  <c:v>2.4643137254901957</c:v>
                </c:pt>
                <c:pt idx="92355">
                  <c:v>2.4643137254901957</c:v>
                </c:pt>
                <c:pt idx="92356">
                  <c:v>2.4643137254901957</c:v>
                </c:pt>
                <c:pt idx="92357">
                  <c:v>2.4643137254901957</c:v>
                </c:pt>
                <c:pt idx="92358">
                  <c:v>2.4643137254901957</c:v>
                </c:pt>
                <c:pt idx="92359">
                  <c:v>2.4643137254901957</c:v>
                </c:pt>
                <c:pt idx="92360">
                  <c:v>2.4643137254901957</c:v>
                </c:pt>
                <c:pt idx="92361">
                  <c:v>2.4643137254901957</c:v>
                </c:pt>
                <c:pt idx="92362">
                  <c:v>2.4643137254901957</c:v>
                </c:pt>
                <c:pt idx="92363">
                  <c:v>2.4643137254901957</c:v>
                </c:pt>
                <c:pt idx="92364">
                  <c:v>2.4643137254901957</c:v>
                </c:pt>
                <c:pt idx="92365">
                  <c:v>2.4643137254901957</c:v>
                </c:pt>
                <c:pt idx="92366">
                  <c:v>2.4643137254901957</c:v>
                </c:pt>
                <c:pt idx="92367">
                  <c:v>2.4643137254901957</c:v>
                </c:pt>
                <c:pt idx="92368">
                  <c:v>2.4643137254901957</c:v>
                </c:pt>
                <c:pt idx="92369">
                  <c:v>2.4643137254901957</c:v>
                </c:pt>
                <c:pt idx="92370">
                  <c:v>2.4643137254901957</c:v>
                </c:pt>
                <c:pt idx="92371">
                  <c:v>2.4643137254901957</c:v>
                </c:pt>
                <c:pt idx="92372">
                  <c:v>2.4643137254901957</c:v>
                </c:pt>
                <c:pt idx="92373">
                  <c:v>2.4643137254901957</c:v>
                </c:pt>
                <c:pt idx="92374">
                  <c:v>2.4643137254901957</c:v>
                </c:pt>
                <c:pt idx="92375">
                  <c:v>2.4643137254901957</c:v>
                </c:pt>
                <c:pt idx="92376">
                  <c:v>2.4643137254901957</c:v>
                </c:pt>
                <c:pt idx="92377">
                  <c:v>2.4643137254901957</c:v>
                </c:pt>
                <c:pt idx="92378">
                  <c:v>2.4643137254901957</c:v>
                </c:pt>
                <c:pt idx="92379">
                  <c:v>2.4643137254901957</c:v>
                </c:pt>
                <c:pt idx="92380">
                  <c:v>2.4643137254901957</c:v>
                </c:pt>
                <c:pt idx="92381">
                  <c:v>2.4643137254901957</c:v>
                </c:pt>
                <c:pt idx="92382">
                  <c:v>2.4643137254901957</c:v>
                </c:pt>
                <c:pt idx="92383">
                  <c:v>2.4643137254901957</c:v>
                </c:pt>
                <c:pt idx="92384">
                  <c:v>2.4643137254901957</c:v>
                </c:pt>
                <c:pt idx="92385">
                  <c:v>2.4643137254901957</c:v>
                </c:pt>
                <c:pt idx="92386">
                  <c:v>2.4643137254901957</c:v>
                </c:pt>
                <c:pt idx="92387">
                  <c:v>2.4643137254901957</c:v>
                </c:pt>
                <c:pt idx="92388">
                  <c:v>2.4643137254901957</c:v>
                </c:pt>
                <c:pt idx="92389">
                  <c:v>2.4643137254901957</c:v>
                </c:pt>
                <c:pt idx="92390">
                  <c:v>2.4643137254901957</c:v>
                </c:pt>
                <c:pt idx="92391">
                  <c:v>2.4643137254901957</c:v>
                </c:pt>
                <c:pt idx="92392">
                  <c:v>2.4643137254901957</c:v>
                </c:pt>
                <c:pt idx="92393">
                  <c:v>2.4643137254901957</c:v>
                </c:pt>
                <c:pt idx="92394">
                  <c:v>2.4643137254901957</c:v>
                </c:pt>
                <c:pt idx="92395">
                  <c:v>2.4643137254901957</c:v>
                </c:pt>
                <c:pt idx="92396">
                  <c:v>2.4643137254901957</c:v>
                </c:pt>
                <c:pt idx="92397">
                  <c:v>2.4643137254901957</c:v>
                </c:pt>
                <c:pt idx="92398">
                  <c:v>2.6117647058823525</c:v>
                </c:pt>
                <c:pt idx="92399">
                  <c:v>2.6117647058823525</c:v>
                </c:pt>
                <c:pt idx="92400">
                  <c:v>2.6117647058823525</c:v>
                </c:pt>
                <c:pt idx="92401">
                  <c:v>2.6117647058823525</c:v>
                </c:pt>
                <c:pt idx="92402">
                  <c:v>2.6117647058823525</c:v>
                </c:pt>
                <c:pt idx="92403">
                  <c:v>2.6117647058823525</c:v>
                </c:pt>
                <c:pt idx="92404">
                  <c:v>2.6117647058823525</c:v>
                </c:pt>
                <c:pt idx="92405">
                  <c:v>2.6117647058823525</c:v>
                </c:pt>
                <c:pt idx="92406">
                  <c:v>2.6117647058823525</c:v>
                </c:pt>
                <c:pt idx="92407">
                  <c:v>2.6117647058823525</c:v>
                </c:pt>
                <c:pt idx="92408">
                  <c:v>2.6117647058823525</c:v>
                </c:pt>
                <c:pt idx="92409">
                  <c:v>2.6117647058823525</c:v>
                </c:pt>
                <c:pt idx="92410">
                  <c:v>2.6117647058823525</c:v>
                </c:pt>
                <c:pt idx="92411">
                  <c:v>2.6117647058823525</c:v>
                </c:pt>
                <c:pt idx="92412">
                  <c:v>2.6117647058823525</c:v>
                </c:pt>
                <c:pt idx="92413">
                  <c:v>2.6117647058823525</c:v>
                </c:pt>
                <c:pt idx="92414">
                  <c:v>2.6117647058823525</c:v>
                </c:pt>
                <c:pt idx="92415">
                  <c:v>2.6117647058823525</c:v>
                </c:pt>
                <c:pt idx="92416">
                  <c:v>2.6117647058823525</c:v>
                </c:pt>
                <c:pt idx="92417">
                  <c:v>2.6117647058823525</c:v>
                </c:pt>
                <c:pt idx="92418">
                  <c:v>2.6117647058823525</c:v>
                </c:pt>
                <c:pt idx="92419">
                  <c:v>2.6117647058823525</c:v>
                </c:pt>
                <c:pt idx="92420">
                  <c:v>2.6117647058823525</c:v>
                </c:pt>
                <c:pt idx="92421">
                  <c:v>2.6117647058823525</c:v>
                </c:pt>
                <c:pt idx="92422">
                  <c:v>2.6117647058823525</c:v>
                </c:pt>
                <c:pt idx="92423">
                  <c:v>2.6117647058823525</c:v>
                </c:pt>
                <c:pt idx="92424">
                  <c:v>2.6117647058823525</c:v>
                </c:pt>
                <c:pt idx="92425">
                  <c:v>2.6117647058823525</c:v>
                </c:pt>
                <c:pt idx="92426">
                  <c:v>2.6117647058823525</c:v>
                </c:pt>
                <c:pt idx="92427">
                  <c:v>2.6117647058823525</c:v>
                </c:pt>
                <c:pt idx="92428">
                  <c:v>2.6117647058823525</c:v>
                </c:pt>
                <c:pt idx="92429">
                  <c:v>2.6117647058823525</c:v>
                </c:pt>
                <c:pt idx="92430">
                  <c:v>2.6117647058823525</c:v>
                </c:pt>
                <c:pt idx="92431">
                  <c:v>2.6117647058823525</c:v>
                </c:pt>
                <c:pt idx="92432">
                  <c:v>2.6117647058823525</c:v>
                </c:pt>
                <c:pt idx="92433">
                  <c:v>2.6117647058823525</c:v>
                </c:pt>
                <c:pt idx="92434">
                  <c:v>2.6117647058823525</c:v>
                </c:pt>
                <c:pt idx="92435">
                  <c:v>2.6117647058823525</c:v>
                </c:pt>
                <c:pt idx="92436">
                  <c:v>2.6117647058823525</c:v>
                </c:pt>
                <c:pt idx="92437">
                  <c:v>2.6117647058823525</c:v>
                </c:pt>
                <c:pt idx="92438">
                  <c:v>2.6117647058823525</c:v>
                </c:pt>
                <c:pt idx="92439">
                  <c:v>2.6117647058823525</c:v>
                </c:pt>
                <c:pt idx="92440">
                  <c:v>2.6117647058823525</c:v>
                </c:pt>
                <c:pt idx="92441">
                  <c:v>2.6117647058823525</c:v>
                </c:pt>
                <c:pt idx="92442">
                  <c:v>2.6117647058823525</c:v>
                </c:pt>
                <c:pt idx="92443">
                  <c:v>2.4643137254901957</c:v>
                </c:pt>
                <c:pt idx="92444">
                  <c:v>2.4643137254901957</c:v>
                </c:pt>
                <c:pt idx="92445">
                  <c:v>2.4643137254901957</c:v>
                </c:pt>
                <c:pt idx="92446">
                  <c:v>2.4643137254901957</c:v>
                </c:pt>
                <c:pt idx="92447">
                  <c:v>2.4643137254901957</c:v>
                </c:pt>
                <c:pt idx="92448">
                  <c:v>2.4643137254901957</c:v>
                </c:pt>
                <c:pt idx="92449">
                  <c:v>2.4643137254901957</c:v>
                </c:pt>
                <c:pt idx="92450">
                  <c:v>2.4643137254901957</c:v>
                </c:pt>
                <c:pt idx="92451">
                  <c:v>2.4643137254901957</c:v>
                </c:pt>
                <c:pt idx="92452">
                  <c:v>2.4643137254901957</c:v>
                </c:pt>
                <c:pt idx="92453">
                  <c:v>2.4643137254901957</c:v>
                </c:pt>
                <c:pt idx="92454">
                  <c:v>2.4643137254901957</c:v>
                </c:pt>
                <c:pt idx="92455">
                  <c:v>2.4643137254901957</c:v>
                </c:pt>
                <c:pt idx="92456">
                  <c:v>2.4643137254901957</c:v>
                </c:pt>
                <c:pt idx="92457">
                  <c:v>2.4643137254901957</c:v>
                </c:pt>
                <c:pt idx="92458">
                  <c:v>2.4643137254901957</c:v>
                </c:pt>
                <c:pt idx="92459">
                  <c:v>2.4643137254901957</c:v>
                </c:pt>
                <c:pt idx="92460">
                  <c:v>2.4643137254901957</c:v>
                </c:pt>
                <c:pt idx="92461">
                  <c:v>2.4643137254901957</c:v>
                </c:pt>
                <c:pt idx="92462">
                  <c:v>2.4643137254901957</c:v>
                </c:pt>
                <c:pt idx="92463">
                  <c:v>2.4643137254901957</c:v>
                </c:pt>
                <c:pt idx="92464">
                  <c:v>2.4643137254901957</c:v>
                </c:pt>
                <c:pt idx="92465">
                  <c:v>2.4643137254901957</c:v>
                </c:pt>
                <c:pt idx="92466">
                  <c:v>2.4643137254901957</c:v>
                </c:pt>
                <c:pt idx="92467">
                  <c:v>2.4643137254901957</c:v>
                </c:pt>
                <c:pt idx="92468">
                  <c:v>2.4643137254901957</c:v>
                </c:pt>
                <c:pt idx="92469">
                  <c:v>2.4643137254901957</c:v>
                </c:pt>
                <c:pt idx="92470">
                  <c:v>2.4643137254901957</c:v>
                </c:pt>
                <c:pt idx="92471">
                  <c:v>2.4643137254901957</c:v>
                </c:pt>
                <c:pt idx="92472">
                  <c:v>2.4643137254901957</c:v>
                </c:pt>
                <c:pt idx="92473">
                  <c:v>2.4643137254901957</c:v>
                </c:pt>
                <c:pt idx="92474">
                  <c:v>2.4643137254901957</c:v>
                </c:pt>
                <c:pt idx="92475">
                  <c:v>2.4643137254901957</c:v>
                </c:pt>
                <c:pt idx="92476">
                  <c:v>2.4643137254901957</c:v>
                </c:pt>
                <c:pt idx="92477">
                  <c:v>2.4643137254901957</c:v>
                </c:pt>
                <c:pt idx="92478">
                  <c:v>2.4643137254901957</c:v>
                </c:pt>
                <c:pt idx="92479">
                  <c:v>2.4643137254901957</c:v>
                </c:pt>
                <c:pt idx="92480">
                  <c:v>2.4643137254901957</c:v>
                </c:pt>
                <c:pt idx="92481">
                  <c:v>2.4643137254901957</c:v>
                </c:pt>
                <c:pt idx="92482">
                  <c:v>2.4643137254901957</c:v>
                </c:pt>
                <c:pt idx="92483">
                  <c:v>2.4643137254901957</c:v>
                </c:pt>
                <c:pt idx="92484">
                  <c:v>2.4643137254901957</c:v>
                </c:pt>
                <c:pt idx="92485">
                  <c:v>2.4643137254901957</c:v>
                </c:pt>
                <c:pt idx="92486">
                  <c:v>2.4643137254901957</c:v>
                </c:pt>
                <c:pt idx="92487">
                  <c:v>2.4643137254901957</c:v>
                </c:pt>
                <c:pt idx="92488">
                  <c:v>2.4643137254901957</c:v>
                </c:pt>
                <c:pt idx="92489">
                  <c:v>2.4643137254901957</c:v>
                </c:pt>
                <c:pt idx="92490">
                  <c:v>2.4643137254901957</c:v>
                </c:pt>
                <c:pt idx="92491">
                  <c:v>2.4643137254901957</c:v>
                </c:pt>
                <c:pt idx="92492">
                  <c:v>2.4643137254901957</c:v>
                </c:pt>
                <c:pt idx="92493">
                  <c:v>2.4643137254901957</c:v>
                </c:pt>
                <c:pt idx="92494">
                  <c:v>2.6117647058823525</c:v>
                </c:pt>
                <c:pt idx="92495">
                  <c:v>2.6117647058823525</c:v>
                </c:pt>
                <c:pt idx="92496">
                  <c:v>2.6117647058823525</c:v>
                </c:pt>
                <c:pt idx="92497">
                  <c:v>2.6117647058823525</c:v>
                </c:pt>
                <c:pt idx="92498">
                  <c:v>2.6117647058823525</c:v>
                </c:pt>
                <c:pt idx="92499">
                  <c:v>2.6117647058823525</c:v>
                </c:pt>
                <c:pt idx="92500">
                  <c:v>2.6117647058823525</c:v>
                </c:pt>
                <c:pt idx="92501">
                  <c:v>2.6117647058823525</c:v>
                </c:pt>
                <c:pt idx="92502">
                  <c:v>2.6117647058823525</c:v>
                </c:pt>
                <c:pt idx="92503">
                  <c:v>2.6117647058823525</c:v>
                </c:pt>
                <c:pt idx="92504">
                  <c:v>2.6117647058823525</c:v>
                </c:pt>
                <c:pt idx="92505">
                  <c:v>2.6117647058823525</c:v>
                </c:pt>
                <c:pt idx="92506">
                  <c:v>2.6117647058823525</c:v>
                </c:pt>
                <c:pt idx="92507">
                  <c:v>2.6117647058823525</c:v>
                </c:pt>
                <c:pt idx="92508">
                  <c:v>2.6117647058823525</c:v>
                </c:pt>
                <c:pt idx="92509">
                  <c:v>2.6117647058823525</c:v>
                </c:pt>
                <c:pt idx="92510">
                  <c:v>2.6117647058823525</c:v>
                </c:pt>
                <c:pt idx="92511">
                  <c:v>2.6117647058823525</c:v>
                </c:pt>
                <c:pt idx="92512">
                  <c:v>2.6117647058823525</c:v>
                </c:pt>
                <c:pt idx="92513">
                  <c:v>2.6117647058823525</c:v>
                </c:pt>
                <c:pt idx="92514">
                  <c:v>2.6117647058823525</c:v>
                </c:pt>
                <c:pt idx="92515">
                  <c:v>2.6117647058823525</c:v>
                </c:pt>
                <c:pt idx="92516">
                  <c:v>2.6117647058823525</c:v>
                </c:pt>
                <c:pt idx="92517">
                  <c:v>2.6117647058823525</c:v>
                </c:pt>
                <c:pt idx="92518">
                  <c:v>2.6117647058823525</c:v>
                </c:pt>
                <c:pt idx="92519">
                  <c:v>2.6117647058823525</c:v>
                </c:pt>
                <c:pt idx="92520">
                  <c:v>2.6117647058823525</c:v>
                </c:pt>
                <c:pt idx="92521">
                  <c:v>2.6117647058823525</c:v>
                </c:pt>
                <c:pt idx="92522">
                  <c:v>2.6117647058823525</c:v>
                </c:pt>
                <c:pt idx="92523">
                  <c:v>2.6117647058823525</c:v>
                </c:pt>
                <c:pt idx="92524">
                  <c:v>2.6117647058823525</c:v>
                </c:pt>
                <c:pt idx="92525">
                  <c:v>2.6117647058823525</c:v>
                </c:pt>
                <c:pt idx="92526">
                  <c:v>2.6117647058823525</c:v>
                </c:pt>
                <c:pt idx="92527">
                  <c:v>2.6117647058823525</c:v>
                </c:pt>
                <c:pt idx="92528">
                  <c:v>2.6117647058823525</c:v>
                </c:pt>
                <c:pt idx="92529">
                  <c:v>2.6117647058823525</c:v>
                </c:pt>
                <c:pt idx="92530">
                  <c:v>2.6117647058823525</c:v>
                </c:pt>
                <c:pt idx="92531">
                  <c:v>2.6117647058823525</c:v>
                </c:pt>
                <c:pt idx="92532">
                  <c:v>2.6117647058823525</c:v>
                </c:pt>
                <c:pt idx="92533">
                  <c:v>2.6117647058823525</c:v>
                </c:pt>
                <c:pt idx="92534">
                  <c:v>2.6117647058823525</c:v>
                </c:pt>
                <c:pt idx="92535">
                  <c:v>2.6117647058823525</c:v>
                </c:pt>
                <c:pt idx="92536">
                  <c:v>2.4643137254901957</c:v>
                </c:pt>
                <c:pt idx="92537">
                  <c:v>2.4643137254901957</c:v>
                </c:pt>
                <c:pt idx="92538">
                  <c:v>2.4643137254901957</c:v>
                </c:pt>
                <c:pt idx="92539">
                  <c:v>2.4643137254901957</c:v>
                </c:pt>
                <c:pt idx="92540">
                  <c:v>2.4643137254901957</c:v>
                </c:pt>
                <c:pt idx="92541">
                  <c:v>2.4643137254901957</c:v>
                </c:pt>
                <c:pt idx="92542">
                  <c:v>2.4643137254901957</c:v>
                </c:pt>
                <c:pt idx="92543">
                  <c:v>2.4643137254901957</c:v>
                </c:pt>
                <c:pt idx="92544">
                  <c:v>2.4643137254901957</c:v>
                </c:pt>
                <c:pt idx="92545">
                  <c:v>2.4643137254901957</c:v>
                </c:pt>
                <c:pt idx="92546">
                  <c:v>2.4643137254901957</c:v>
                </c:pt>
                <c:pt idx="92547">
                  <c:v>2.4643137254901957</c:v>
                </c:pt>
                <c:pt idx="92548">
                  <c:v>2.4643137254901957</c:v>
                </c:pt>
                <c:pt idx="92549">
                  <c:v>2.4643137254901957</c:v>
                </c:pt>
                <c:pt idx="92550">
                  <c:v>2.4643137254901957</c:v>
                </c:pt>
                <c:pt idx="92551">
                  <c:v>2.4643137254901957</c:v>
                </c:pt>
                <c:pt idx="92552">
                  <c:v>2.4643137254901957</c:v>
                </c:pt>
                <c:pt idx="92553">
                  <c:v>2.4643137254901957</c:v>
                </c:pt>
                <c:pt idx="92554">
                  <c:v>2.4643137254901957</c:v>
                </c:pt>
                <c:pt idx="92555">
                  <c:v>2.4643137254901957</c:v>
                </c:pt>
                <c:pt idx="92556">
                  <c:v>2.4643137254901957</c:v>
                </c:pt>
                <c:pt idx="92557">
                  <c:v>2.4643137254901957</c:v>
                </c:pt>
                <c:pt idx="92558">
                  <c:v>2.4643137254901957</c:v>
                </c:pt>
                <c:pt idx="92559">
                  <c:v>2.4643137254901957</c:v>
                </c:pt>
                <c:pt idx="92560">
                  <c:v>2.4643137254901957</c:v>
                </c:pt>
                <c:pt idx="92561">
                  <c:v>2.4643137254901957</c:v>
                </c:pt>
                <c:pt idx="92562">
                  <c:v>2.4643137254901957</c:v>
                </c:pt>
                <c:pt idx="92563">
                  <c:v>2.4643137254901957</c:v>
                </c:pt>
                <c:pt idx="92564">
                  <c:v>2.4643137254901957</c:v>
                </c:pt>
                <c:pt idx="92565">
                  <c:v>2.4643137254901957</c:v>
                </c:pt>
                <c:pt idx="92566">
                  <c:v>2.4643137254901957</c:v>
                </c:pt>
                <c:pt idx="92567">
                  <c:v>2.4643137254901957</c:v>
                </c:pt>
                <c:pt idx="92568">
                  <c:v>2.4643137254901957</c:v>
                </c:pt>
                <c:pt idx="92569">
                  <c:v>2.4643137254901957</c:v>
                </c:pt>
                <c:pt idx="92570">
                  <c:v>2.4643137254901957</c:v>
                </c:pt>
                <c:pt idx="92571">
                  <c:v>2.4643137254901957</c:v>
                </c:pt>
                <c:pt idx="92572">
                  <c:v>2.4643137254901957</c:v>
                </c:pt>
                <c:pt idx="92573">
                  <c:v>2.4643137254901957</c:v>
                </c:pt>
                <c:pt idx="92574">
                  <c:v>2.4643137254901957</c:v>
                </c:pt>
                <c:pt idx="92575">
                  <c:v>2.4643137254901957</c:v>
                </c:pt>
                <c:pt idx="92576">
                  <c:v>2.4643137254901957</c:v>
                </c:pt>
                <c:pt idx="92577">
                  <c:v>2.4643137254901957</c:v>
                </c:pt>
                <c:pt idx="92578">
                  <c:v>2.4643137254901957</c:v>
                </c:pt>
                <c:pt idx="92579">
                  <c:v>2.4643137254901957</c:v>
                </c:pt>
                <c:pt idx="92580">
                  <c:v>2.4643137254901957</c:v>
                </c:pt>
                <c:pt idx="92581">
                  <c:v>2.4643137254901957</c:v>
                </c:pt>
                <c:pt idx="92582">
                  <c:v>2.4643137254901957</c:v>
                </c:pt>
                <c:pt idx="92583">
                  <c:v>2.4643137254901957</c:v>
                </c:pt>
                <c:pt idx="92584">
                  <c:v>2.4643137254901957</c:v>
                </c:pt>
                <c:pt idx="92585">
                  <c:v>2.4643137254901957</c:v>
                </c:pt>
                <c:pt idx="92586">
                  <c:v>2.4643137254901957</c:v>
                </c:pt>
                <c:pt idx="92587">
                  <c:v>2.4643137254901957</c:v>
                </c:pt>
                <c:pt idx="92588">
                  <c:v>2.4643137254901957</c:v>
                </c:pt>
                <c:pt idx="92589">
                  <c:v>2.4643137254901957</c:v>
                </c:pt>
                <c:pt idx="92590">
                  <c:v>2.6117647058823525</c:v>
                </c:pt>
                <c:pt idx="92591">
                  <c:v>2.6117647058823525</c:v>
                </c:pt>
                <c:pt idx="92592">
                  <c:v>2.6117647058823525</c:v>
                </c:pt>
                <c:pt idx="92593">
                  <c:v>2.6117647058823525</c:v>
                </c:pt>
                <c:pt idx="92594">
                  <c:v>2.6117647058823525</c:v>
                </c:pt>
                <c:pt idx="92595">
                  <c:v>2.6117647058823525</c:v>
                </c:pt>
                <c:pt idx="92596">
                  <c:v>2.6117647058823525</c:v>
                </c:pt>
                <c:pt idx="92597">
                  <c:v>2.6117647058823525</c:v>
                </c:pt>
                <c:pt idx="92598">
                  <c:v>2.6117647058823525</c:v>
                </c:pt>
                <c:pt idx="92599">
                  <c:v>2.6117647058823525</c:v>
                </c:pt>
                <c:pt idx="92600">
                  <c:v>2.6117647058823525</c:v>
                </c:pt>
                <c:pt idx="92601">
                  <c:v>2.6117647058823525</c:v>
                </c:pt>
                <c:pt idx="92602">
                  <c:v>2.6117647058823525</c:v>
                </c:pt>
                <c:pt idx="92603">
                  <c:v>2.6117647058823525</c:v>
                </c:pt>
                <c:pt idx="92604">
                  <c:v>2.6117647058823525</c:v>
                </c:pt>
                <c:pt idx="92605">
                  <c:v>2.6117647058823525</c:v>
                </c:pt>
                <c:pt idx="92606">
                  <c:v>2.6117647058823525</c:v>
                </c:pt>
                <c:pt idx="92607">
                  <c:v>2.6117647058823525</c:v>
                </c:pt>
                <c:pt idx="92608">
                  <c:v>2.6117647058823525</c:v>
                </c:pt>
                <c:pt idx="92609">
                  <c:v>2.6117647058823525</c:v>
                </c:pt>
                <c:pt idx="92610">
                  <c:v>2.6117647058823525</c:v>
                </c:pt>
                <c:pt idx="92611">
                  <c:v>2.6117647058823525</c:v>
                </c:pt>
                <c:pt idx="92612">
                  <c:v>2.6117647058823525</c:v>
                </c:pt>
                <c:pt idx="92613">
                  <c:v>2.6117647058823525</c:v>
                </c:pt>
                <c:pt idx="92614">
                  <c:v>2.6117647058823525</c:v>
                </c:pt>
                <c:pt idx="92615">
                  <c:v>2.6117647058823525</c:v>
                </c:pt>
                <c:pt idx="92616">
                  <c:v>2.6117647058823525</c:v>
                </c:pt>
                <c:pt idx="92617">
                  <c:v>2.6117647058823525</c:v>
                </c:pt>
                <c:pt idx="92618">
                  <c:v>2.6117647058823525</c:v>
                </c:pt>
                <c:pt idx="92619">
                  <c:v>2.6117647058823525</c:v>
                </c:pt>
                <c:pt idx="92620">
                  <c:v>2.6117647058823525</c:v>
                </c:pt>
                <c:pt idx="92621">
                  <c:v>2.6117647058823525</c:v>
                </c:pt>
                <c:pt idx="92622">
                  <c:v>2.6117647058823525</c:v>
                </c:pt>
                <c:pt idx="92623">
                  <c:v>2.6117647058823525</c:v>
                </c:pt>
                <c:pt idx="92624">
                  <c:v>2.6117647058823525</c:v>
                </c:pt>
                <c:pt idx="92625">
                  <c:v>2.6117647058823525</c:v>
                </c:pt>
                <c:pt idx="92626">
                  <c:v>2.6117647058823525</c:v>
                </c:pt>
                <c:pt idx="92627">
                  <c:v>2.6117647058823525</c:v>
                </c:pt>
                <c:pt idx="92628">
                  <c:v>2.6117647058823525</c:v>
                </c:pt>
                <c:pt idx="92629">
                  <c:v>2.6117647058823525</c:v>
                </c:pt>
                <c:pt idx="92630">
                  <c:v>2.6117647058823525</c:v>
                </c:pt>
                <c:pt idx="92631">
                  <c:v>2.6117647058823525</c:v>
                </c:pt>
                <c:pt idx="92632">
                  <c:v>2.4643137254901957</c:v>
                </c:pt>
                <c:pt idx="92633">
                  <c:v>2.4643137254901957</c:v>
                </c:pt>
                <c:pt idx="92634">
                  <c:v>2.4643137254901957</c:v>
                </c:pt>
                <c:pt idx="92635">
                  <c:v>2.4643137254901957</c:v>
                </c:pt>
                <c:pt idx="92636">
                  <c:v>2.4643137254901957</c:v>
                </c:pt>
                <c:pt idx="92637">
                  <c:v>2.4643137254901957</c:v>
                </c:pt>
                <c:pt idx="92638">
                  <c:v>2.4643137254901957</c:v>
                </c:pt>
                <c:pt idx="92639">
                  <c:v>2.4643137254901957</c:v>
                </c:pt>
                <c:pt idx="92640">
                  <c:v>2.4643137254901957</c:v>
                </c:pt>
                <c:pt idx="92641">
                  <c:v>2.4643137254901957</c:v>
                </c:pt>
                <c:pt idx="92642">
                  <c:v>2.4643137254901957</c:v>
                </c:pt>
                <c:pt idx="92643">
                  <c:v>2.4643137254901957</c:v>
                </c:pt>
                <c:pt idx="92644">
                  <c:v>2.4643137254901957</c:v>
                </c:pt>
                <c:pt idx="92645">
                  <c:v>2.4643137254901957</c:v>
                </c:pt>
                <c:pt idx="92646">
                  <c:v>2.4643137254901957</c:v>
                </c:pt>
                <c:pt idx="92647">
                  <c:v>2.4643137254901957</c:v>
                </c:pt>
                <c:pt idx="92648">
                  <c:v>2.4643137254901957</c:v>
                </c:pt>
                <c:pt idx="92649">
                  <c:v>2.4643137254901957</c:v>
                </c:pt>
                <c:pt idx="92650">
                  <c:v>2.4643137254901957</c:v>
                </c:pt>
                <c:pt idx="92651">
                  <c:v>2.4643137254901957</c:v>
                </c:pt>
                <c:pt idx="92652">
                  <c:v>2.4643137254901957</c:v>
                </c:pt>
                <c:pt idx="92653">
                  <c:v>2.4643137254901957</c:v>
                </c:pt>
                <c:pt idx="92654">
                  <c:v>2.4643137254901957</c:v>
                </c:pt>
                <c:pt idx="92655">
                  <c:v>2.4643137254901957</c:v>
                </c:pt>
                <c:pt idx="92656">
                  <c:v>2.4643137254901957</c:v>
                </c:pt>
                <c:pt idx="92657">
                  <c:v>2.4643137254901957</c:v>
                </c:pt>
                <c:pt idx="92658">
                  <c:v>2.4643137254901957</c:v>
                </c:pt>
                <c:pt idx="92659">
                  <c:v>2.4643137254901957</c:v>
                </c:pt>
                <c:pt idx="92660">
                  <c:v>2.4643137254901957</c:v>
                </c:pt>
                <c:pt idx="92661">
                  <c:v>2.4643137254901957</c:v>
                </c:pt>
                <c:pt idx="92662">
                  <c:v>2.4643137254901957</c:v>
                </c:pt>
                <c:pt idx="92663">
                  <c:v>2.4643137254901957</c:v>
                </c:pt>
                <c:pt idx="92664">
                  <c:v>2.4643137254901957</c:v>
                </c:pt>
                <c:pt idx="92665">
                  <c:v>2.4643137254901957</c:v>
                </c:pt>
                <c:pt idx="92666">
                  <c:v>2.4643137254901957</c:v>
                </c:pt>
                <c:pt idx="92667">
                  <c:v>2.4643137254901957</c:v>
                </c:pt>
                <c:pt idx="92668">
                  <c:v>2.4643137254901957</c:v>
                </c:pt>
                <c:pt idx="92669">
                  <c:v>2.4643137254901957</c:v>
                </c:pt>
                <c:pt idx="92670">
                  <c:v>2.4643137254901957</c:v>
                </c:pt>
                <c:pt idx="92671">
                  <c:v>2.4643137254901957</c:v>
                </c:pt>
                <c:pt idx="92672">
                  <c:v>2.4643137254901957</c:v>
                </c:pt>
                <c:pt idx="92673">
                  <c:v>2.4643137254901957</c:v>
                </c:pt>
                <c:pt idx="92674">
                  <c:v>2.4643137254901957</c:v>
                </c:pt>
                <c:pt idx="92675">
                  <c:v>2.4643137254901957</c:v>
                </c:pt>
                <c:pt idx="92676">
                  <c:v>2.4643137254901957</c:v>
                </c:pt>
                <c:pt idx="92677">
                  <c:v>2.4643137254901957</c:v>
                </c:pt>
                <c:pt idx="92678">
                  <c:v>2.4643137254901957</c:v>
                </c:pt>
                <c:pt idx="92679">
                  <c:v>2.4643137254901957</c:v>
                </c:pt>
                <c:pt idx="92680">
                  <c:v>2.4643137254901957</c:v>
                </c:pt>
                <c:pt idx="92681">
                  <c:v>2.4643137254901957</c:v>
                </c:pt>
                <c:pt idx="92682">
                  <c:v>2.4643137254901957</c:v>
                </c:pt>
                <c:pt idx="92683">
                  <c:v>2.6117647058823525</c:v>
                </c:pt>
                <c:pt idx="92684">
                  <c:v>2.6117647058823525</c:v>
                </c:pt>
                <c:pt idx="92685">
                  <c:v>2.6117647058823525</c:v>
                </c:pt>
                <c:pt idx="92686">
                  <c:v>2.6117647058823525</c:v>
                </c:pt>
                <c:pt idx="92687">
                  <c:v>2.6117647058823525</c:v>
                </c:pt>
                <c:pt idx="92688">
                  <c:v>2.6117647058823525</c:v>
                </c:pt>
                <c:pt idx="92689">
                  <c:v>2.6117647058823525</c:v>
                </c:pt>
                <c:pt idx="92690">
                  <c:v>2.6117647058823525</c:v>
                </c:pt>
                <c:pt idx="92691">
                  <c:v>2.6117647058823525</c:v>
                </c:pt>
                <c:pt idx="92692">
                  <c:v>2.6117647058823525</c:v>
                </c:pt>
                <c:pt idx="92693">
                  <c:v>2.6117647058823525</c:v>
                </c:pt>
                <c:pt idx="92694">
                  <c:v>2.6117647058823525</c:v>
                </c:pt>
                <c:pt idx="92695">
                  <c:v>2.6117647058823525</c:v>
                </c:pt>
                <c:pt idx="92696">
                  <c:v>2.6117647058823525</c:v>
                </c:pt>
                <c:pt idx="92697">
                  <c:v>2.6117647058823525</c:v>
                </c:pt>
                <c:pt idx="92698">
                  <c:v>2.6117647058823525</c:v>
                </c:pt>
                <c:pt idx="92699">
                  <c:v>2.6117647058823525</c:v>
                </c:pt>
                <c:pt idx="92700">
                  <c:v>2.6117647058823525</c:v>
                </c:pt>
                <c:pt idx="92701">
                  <c:v>2.6117647058823525</c:v>
                </c:pt>
                <c:pt idx="92702">
                  <c:v>2.6117647058823525</c:v>
                </c:pt>
                <c:pt idx="92703">
                  <c:v>2.6117647058823525</c:v>
                </c:pt>
                <c:pt idx="92704">
                  <c:v>2.6117647058823525</c:v>
                </c:pt>
                <c:pt idx="92705">
                  <c:v>2.6117647058823525</c:v>
                </c:pt>
                <c:pt idx="92706">
                  <c:v>2.6117647058823525</c:v>
                </c:pt>
                <c:pt idx="92707">
                  <c:v>2.6117647058823525</c:v>
                </c:pt>
                <c:pt idx="92708">
                  <c:v>2.6117647058823525</c:v>
                </c:pt>
                <c:pt idx="92709">
                  <c:v>2.6117647058823525</c:v>
                </c:pt>
                <c:pt idx="92710">
                  <c:v>2.6117647058823525</c:v>
                </c:pt>
                <c:pt idx="92711">
                  <c:v>2.6117647058823525</c:v>
                </c:pt>
                <c:pt idx="92712">
                  <c:v>2.6117647058823525</c:v>
                </c:pt>
                <c:pt idx="92713">
                  <c:v>2.6117647058823525</c:v>
                </c:pt>
                <c:pt idx="92714">
                  <c:v>2.6117647058823525</c:v>
                </c:pt>
                <c:pt idx="92715">
                  <c:v>2.6117647058823525</c:v>
                </c:pt>
                <c:pt idx="92716">
                  <c:v>2.6117647058823525</c:v>
                </c:pt>
                <c:pt idx="92717">
                  <c:v>2.6117647058823525</c:v>
                </c:pt>
                <c:pt idx="92718">
                  <c:v>2.6117647058823525</c:v>
                </c:pt>
                <c:pt idx="92719">
                  <c:v>2.6117647058823525</c:v>
                </c:pt>
                <c:pt idx="92720">
                  <c:v>2.6117647058823525</c:v>
                </c:pt>
                <c:pt idx="92721">
                  <c:v>2.6117647058823525</c:v>
                </c:pt>
                <c:pt idx="92722">
                  <c:v>2.6117647058823525</c:v>
                </c:pt>
                <c:pt idx="92723">
                  <c:v>2.6117647058823525</c:v>
                </c:pt>
                <c:pt idx="92724">
                  <c:v>2.6117647058823525</c:v>
                </c:pt>
                <c:pt idx="92725">
                  <c:v>2.6117647058823525</c:v>
                </c:pt>
                <c:pt idx="92726">
                  <c:v>2.6117647058823525</c:v>
                </c:pt>
                <c:pt idx="92727">
                  <c:v>2.6117647058823525</c:v>
                </c:pt>
                <c:pt idx="92728">
                  <c:v>2.6117647058823525</c:v>
                </c:pt>
                <c:pt idx="92729">
                  <c:v>2.6117647058823525</c:v>
                </c:pt>
                <c:pt idx="92730">
                  <c:v>2.4643137254901957</c:v>
                </c:pt>
                <c:pt idx="92731">
                  <c:v>2.4643137254901957</c:v>
                </c:pt>
                <c:pt idx="92732">
                  <c:v>2.4643137254901957</c:v>
                </c:pt>
                <c:pt idx="92733">
                  <c:v>2.4643137254901957</c:v>
                </c:pt>
                <c:pt idx="92734">
                  <c:v>2.4643137254901957</c:v>
                </c:pt>
                <c:pt idx="92735">
                  <c:v>2.4643137254901957</c:v>
                </c:pt>
                <c:pt idx="92736">
                  <c:v>2.4643137254901957</c:v>
                </c:pt>
                <c:pt idx="92737">
                  <c:v>2.4643137254901957</c:v>
                </c:pt>
                <c:pt idx="92738">
                  <c:v>2.4643137254901957</c:v>
                </c:pt>
                <c:pt idx="92739">
                  <c:v>2.4643137254901957</c:v>
                </c:pt>
                <c:pt idx="92740">
                  <c:v>2.4643137254901957</c:v>
                </c:pt>
                <c:pt idx="92741">
                  <c:v>2.4643137254901957</c:v>
                </c:pt>
                <c:pt idx="92742">
                  <c:v>2.4643137254901957</c:v>
                </c:pt>
                <c:pt idx="92743">
                  <c:v>2.4643137254901957</c:v>
                </c:pt>
                <c:pt idx="92744">
                  <c:v>2.4643137254901957</c:v>
                </c:pt>
                <c:pt idx="92745">
                  <c:v>2.4643137254901957</c:v>
                </c:pt>
                <c:pt idx="92746">
                  <c:v>2.4643137254901957</c:v>
                </c:pt>
                <c:pt idx="92747">
                  <c:v>2.4643137254901957</c:v>
                </c:pt>
                <c:pt idx="92748">
                  <c:v>2.4643137254901957</c:v>
                </c:pt>
                <c:pt idx="92749">
                  <c:v>2.4643137254901957</c:v>
                </c:pt>
                <c:pt idx="92750">
                  <c:v>2.4643137254901957</c:v>
                </c:pt>
                <c:pt idx="92751">
                  <c:v>2.4643137254901957</c:v>
                </c:pt>
                <c:pt idx="92752">
                  <c:v>2.4643137254901957</c:v>
                </c:pt>
                <c:pt idx="92753">
                  <c:v>2.4643137254901957</c:v>
                </c:pt>
                <c:pt idx="92754">
                  <c:v>2.4643137254901957</c:v>
                </c:pt>
                <c:pt idx="92755">
                  <c:v>2.4643137254901957</c:v>
                </c:pt>
                <c:pt idx="92756">
                  <c:v>2.4643137254901957</c:v>
                </c:pt>
                <c:pt idx="92757">
                  <c:v>2.4643137254901957</c:v>
                </c:pt>
                <c:pt idx="92758">
                  <c:v>2.4643137254901957</c:v>
                </c:pt>
                <c:pt idx="92759">
                  <c:v>2.4643137254901957</c:v>
                </c:pt>
                <c:pt idx="92760">
                  <c:v>2.4643137254901957</c:v>
                </c:pt>
                <c:pt idx="92761">
                  <c:v>2.4643137254901957</c:v>
                </c:pt>
                <c:pt idx="92762">
                  <c:v>2.4643137254901957</c:v>
                </c:pt>
                <c:pt idx="92763">
                  <c:v>2.4643137254901957</c:v>
                </c:pt>
                <c:pt idx="92764">
                  <c:v>2.4643137254901957</c:v>
                </c:pt>
                <c:pt idx="92765">
                  <c:v>2.4643137254901957</c:v>
                </c:pt>
                <c:pt idx="92766">
                  <c:v>2.4643137254901957</c:v>
                </c:pt>
                <c:pt idx="92767">
                  <c:v>2.4643137254901957</c:v>
                </c:pt>
                <c:pt idx="92768">
                  <c:v>2.4643137254901957</c:v>
                </c:pt>
                <c:pt idx="92769">
                  <c:v>2.4643137254901957</c:v>
                </c:pt>
                <c:pt idx="92770">
                  <c:v>2.4643137254901957</c:v>
                </c:pt>
                <c:pt idx="92771">
                  <c:v>2.4643137254901957</c:v>
                </c:pt>
                <c:pt idx="92772">
                  <c:v>2.4643137254901957</c:v>
                </c:pt>
                <c:pt idx="92773">
                  <c:v>2.4643137254901957</c:v>
                </c:pt>
                <c:pt idx="92774">
                  <c:v>2.4643137254901957</c:v>
                </c:pt>
                <c:pt idx="92775">
                  <c:v>2.4643137254901957</c:v>
                </c:pt>
                <c:pt idx="92776">
                  <c:v>2.4643137254901957</c:v>
                </c:pt>
                <c:pt idx="92777">
                  <c:v>2.4643137254901957</c:v>
                </c:pt>
                <c:pt idx="92778">
                  <c:v>2.6117647058823525</c:v>
                </c:pt>
                <c:pt idx="92779">
                  <c:v>2.6117647058823525</c:v>
                </c:pt>
                <c:pt idx="92780">
                  <c:v>2.6117647058823525</c:v>
                </c:pt>
                <c:pt idx="92781">
                  <c:v>2.6117647058823525</c:v>
                </c:pt>
                <c:pt idx="92782">
                  <c:v>2.6117647058823525</c:v>
                </c:pt>
                <c:pt idx="92783">
                  <c:v>2.6117647058823525</c:v>
                </c:pt>
                <c:pt idx="92784">
                  <c:v>2.6117647058823525</c:v>
                </c:pt>
                <c:pt idx="92785">
                  <c:v>2.6117647058823525</c:v>
                </c:pt>
                <c:pt idx="92786">
                  <c:v>2.6117647058823525</c:v>
                </c:pt>
                <c:pt idx="92787">
                  <c:v>2.6117647058823525</c:v>
                </c:pt>
                <c:pt idx="92788">
                  <c:v>2.6117647058823525</c:v>
                </c:pt>
                <c:pt idx="92789">
                  <c:v>2.6117647058823525</c:v>
                </c:pt>
                <c:pt idx="92790">
                  <c:v>2.6117647058823525</c:v>
                </c:pt>
                <c:pt idx="92791">
                  <c:v>2.6117647058823525</c:v>
                </c:pt>
                <c:pt idx="92792">
                  <c:v>2.6117647058823525</c:v>
                </c:pt>
                <c:pt idx="92793">
                  <c:v>2.6117647058823525</c:v>
                </c:pt>
                <c:pt idx="92794">
                  <c:v>2.6117647058823525</c:v>
                </c:pt>
                <c:pt idx="92795">
                  <c:v>2.6117647058823525</c:v>
                </c:pt>
                <c:pt idx="92796">
                  <c:v>2.6117647058823525</c:v>
                </c:pt>
                <c:pt idx="92797">
                  <c:v>2.6117647058823525</c:v>
                </c:pt>
                <c:pt idx="92798">
                  <c:v>2.6117647058823525</c:v>
                </c:pt>
                <c:pt idx="92799">
                  <c:v>2.6117647058823525</c:v>
                </c:pt>
                <c:pt idx="92800">
                  <c:v>2.6117647058823525</c:v>
                </c:pt>
                <c:pt idx="92801">
                  <c:v>2.6117647058823525</c:v>
                </c:pt>
                <c:pt idx="92802">
                  <c:v>2.6117647058823525</c:v>
                </c:pt>
                <c:pt idx="92803">
                  <c:v>2.6117647058823525</c:v>
                </c:pt>
                <c:pt idx="92804">
                  <c:v>2.6117647058823525</c:v>
                </c:pt>
                <c:pt idx="92805">
                  <c:v>2.6117647058823525</c:v>
                </c:pt>
                <c:pt idx="92806">
                  <c:v>2.6117647058823525</c:v>
                </c:pt>
                <c:pt idx="92807">
                  <c:v>2.6117647058823525</c:v>
                </c:pt>
                <c:pt idx="92808">
                  <c:v>2.6117647058823525</c:v>
                </c:pt>
                <c:pt idx="92809">
                  <c:v>2.6117647058823525</c:v>
                </c:pt>
                <c:pt idx="92810">
                  <c:v>2.6117647058823525</c:v>
                </c:pt>
                <c:pt idx="92811">
                  <c:v>2.6117647058823525</c:v>
                </c:pt>
                <c:pt idx="92812">
                  <c:v>2.6117647058823525</c:v>
                </c:pt>
                <c:pt idx="92813">
                  <c:v>2.6117647058823525</c:v>
                </c:pt>
                <c:pt idx="92814">
                  <c:v>2.6117647058823525</c:v>
                </c:pt>
                <c:pt idx="92815">
                  <c:v>2.6117647058823525</c:v>
                </c:pt>
                <c:pt idx="92816">
                  <c:v>2.6117647058823525</c:v>
                </c:pt>
                <c:pt idx="92817">
                  <c:v>2.6117647058823525</c:v>
                </c:pt>
                <c:pt idx="92818">
                  <c:v>2.6117647058823525</c:v>
                </c:pt>
                <c:pt idx="92819">
                  <c:v>2.6117647058823525</c:v>
                </c:pt>
                <c:pt idx="92820">
                  <c:v>2.6117647058823525</c:v>
                </c:pt>
                <c:pt idx="92821">
                  <c:v>2.6117647058823525</c:v>
                </c:pt>
                <c:pt idx="92822">
                  <c:v>2.6117647058823525</c:v>
                </c:pt>
                <c:pt idx="92823">
                  <c:v>2.6117647058823525</c:v>
                </c:pt>
                <c:pt idx="92824">
                  <c:v>2.4643137254901957</c:v>
                </c:pt>
                <c:pt idx="92825">
                  <c:v>2.4643137254901957</c:v>
                </c:pt>
                <c:pt idx="92826">
                  <c:v>2.4643137254901957</c:v>
                </c:pt>
                <c:pt idx="92827">
                  <c:v>2.4643137254901957</c:v>
                </c:pt>
                <c:pt idx="92828">
                  <c:v>2.4643137254901957</c:v>
                </c:pt>
                <c:pt idx="92829">
                  <c:v>2.4643137254901957</c:v>
                </c:pt>
                <c:pt idx="92830">
                  <c:v>2.4643137254901957</c:v>
                </c:pt>
                <c:pt idx="92831">
                  <c:v>2.4643137254901957</c:v>
                </c:pt>
                <c:pt idx="92832">
                  <c:v>2.4643137254901957</c:v>
                </c:pt>
                <c:pt idx="92833">
                  <c:v>2.4643137254901957</c:v>
                </c:pt>
                <c:pt idx="92834">
                  <c:v>2.4643137254901957</c:v>
                </c:pt>
                <c:pt idx="92835">
                  <c:v>2.4643137254901957</c:v>
                </c:pt>
                <c:pt idx="92836">
                  <c:v>2.4643137254901957</c:v>
                </c:pt>
                <c:pt idx="92837">
                  <c:v>2.4643137254901957</c:v>
                </c:pt>
                <c:pt idx="92838">
                  <c:v>2.4643137254901957</c:v>
                </c:pt>
                <c:pt idx="92839">
                  <c:v>2.4643137254901957</c:v>
                </c:pt>
                <c:pt idx="92840">
                  <c:v>2.4643137254901957</c:v>
                </c:pt>
                <c:pt idx="92841">
                  <c:v>2.4643137254901957</c:v>
                </c:pt>
                <c:pt idx="92842">
                  <c:v>2.4643137254901957</c:v>
                </c:pt>
                <c:pt idx="92843">
                  <c:v>2.4643137254901957</c:v>
                </c:pt>
                <c:pt idx="92844">
                  <c:v>2.4643137254901957</c:v>
                </c:pt>
                <c:pt idx="92845">
                  <c:v>2.4643137254901957</c:v>
                </c:pt>
                <c:pt idx="92846">
                  <c:v>2.4643137254901957</c:v>
                </c:pt>
                <c:pt idx="92847">
                  <c:v>2.4643137254901957</c:v>
                </c:pt>
                <c:pt idx="92848">
                  <c:v>2.4643137254901957</c:v>
                </c:pt>
                <c:pt idx="92849">
                  <c:v>2.4643137254901957</c:v>
                </c:pt>
                <c:pt idx="92850">
                  <c:v>2.4643137254901957</c:v>
                </c:pt>
                <c:pt idx="92851">
                  <c:v>2.4643137254901957</c:v>
                </c:pt>
                <c:pt idx="92852">
                  <c:v>2.4643137254901957</c:v>
                </c:pt>
                <c:pt idx="92853">
                  <c:v>2.4643137254901957</c:v>
                </c:pt>
                <c:pt idx="92854">
                  <c:v>2.4643137254901957</c:v>
                </c:pt>
                <c:pt idx="92855">
                  <c:v>2.4643137254901957</c:v>
                </c:pt>
                <c:pt idx="92856">
                  <c:v>2.4643137254901957</c:v>
                </c:pt>
                <c:pt idx="92857">
                  <c:v>2.4643137254901957</c:v>
                </c:pt>
                <c:pt idx="92858">
                  <c:v>2.4643137254901957</c:v>
                </c:pt>
                <c:pt idx="92859">
                  <c:v>2.4643137254901957</c:v>
                </c:pt>
                <c:pt idx="92860">
                  <c:v>2.4643137254901957</c:v>
                </c:pt>
                <c:pt idx="92861">
                  <c:v>2.4643137254901957</c:v>
                </c:pt>
                <c:pt idx="92862">
                  <c:v>2.4643137254901957</c:v>
                </c:pt>
                <c:pt idx="92863">
                  <c:v>2.4643137254901957</c:v>
                </c:pt>
                <c:pt idx="92864">
                  <c:v>2.4643137254901957</c:v>
                </c:pt>
                <c:pt idx="92865">
                  <c:v>2.4643137254901957</c:v>
                </c:pt>
                <c:pt idx="92866">
                  <c:v>2.4643137254901957</c:v>
                </c:pt>
                <c:pt idx="92867">
                  <c:v>2.4643137254901957</c:v>
                </c:pt>
                <c:pt idx="92868">
                  <c:v>2.4643137254901957</c:v>
                </c:pt>
                <c:pt idx="92869">
                  <c:v>2.4643137254901957</c:v>
                </c:pt>
                <c:pt idx="92870">
                  <c:v>2.4643137254901957</c:v>
                </c:pt>
                <c:pt idx="92871">
                  <c:v>2.4643137254901957</c:v>
                </c:pt>
                <c:pt idx="92872">
                  <c:v>2.4643137254901957</c:v>
                </c:pt>
                <c:pt idx="92873">
                  <c:v>2.4643137254901957</c:v>
                </c:pt>
                <c:pt idx="92874">
                  <c:v>2.4643137254901957</c:v>
                </c:pt>
                <c:pt idx="92875">
                  <c:v>2.6117647058823525</c:v>
                </c:pt>
                <c:pt idx="92876">
                  <c:v>2.6117647058823525</c:v>
                </c:pt>
                <c:pt idx="92877">
                  <c:v>2.6117647058823525</c:v>
                </c:pt>
                <c:pt idx="92878">
                  <c:v>2.6117647058823525</c:v>
                </c:pt>
                <c:pt idx="92879">
                  <c:v>2.6117647058823525</c:v>
                </c:pt>
                <c:pt idx="92880">
                  <c:v>2.6117647058823525</c:v>
                </c:pt>
                <c:pt idx="92881">
                  <c:v>2.6117647058823525</c:v>
                </c:pt>
                <c:pt idx="92882">
                  <c:v>2.6117647058823525</c:v>
                </c:pt>
                <c:pt idx="92883">
                  <c:v>2.6117647058823525</c:v>
                </c:pt>
                <c:pt idx="92884">
                  <c:v>2.6117647058823525</c:v>
                </c:pt>
                <c:pt idx="92885">
                  <c:v>2.6117647058823525</c:v>
                </c:pt>
                <c:pt idx="92886">
                  <c:v>2.6117647058823525</c:v>
                </c:pt>
                <c:pt idx="92887">
                  <c:v>2.6117647058823525</c:v>
                </c:pt>
                <c:pt idx="92888">
                  <c:v>2.6117647058823525</c:v>
                </c:pt>
                <c:pt idx="92889">
                  <c:v>2.6117647058823525</c:v>
                </c:pt>
                <c:pt idx="92890">
                  <c:v>2.6117647058823525</c:v>
                </c:pt>
                <c:pt idx="92891">
                  <c:v>2.6117647058823525</c:v>
                </c:pt>
                <c:pt idx="92892">
                  <c:v>2.6117647058823525</c:v>
                </c:pt>
                <c:pt idx="92893">
                  <c:v>2.6117647058823525</c:v>
                </c:pt>
                <c:pt idx="92894">
                  <c:v>2.6117647058823525</c:v>
                </c:pt>
                <c:pt idx="92895">
                  <c:v>2.6117647058823525</c:v>
                </c:pt>
                <c:pt idx="92896">
                  <c:v>2.6117647058823525</c:v>
                </c:pt>
                <c:pt idx="92897">
                  <c:v>2.6117647058823525</c:v>
                </c:pt>
                <c:pt idx="92898">
                  <c:v>2.6117647058823525</c:v>
                </c:pt>
                <c:pt idx="92899">
                  <c:v>2.6117647058823525</c:v>
                </c:pt>
                <c:pt idx="92900">
                  <c:v>2.6117647058823525</c:v>
                </c:pt>
                <c:pt idx="92901">
                  <c:v>2.6117647058823525</c:v>
                </c:pt>
                <c:pt idx="92902">
                  <c:v>2.6117647058823525</c:v>
                </c:pt>
                <c:pt idx="92903">
                  <c:v>2.6117647058823525</c:v>
                </c:pt>
                <c:pt idx="92904">
                  <c:v>2.6117647058823525</c:v>
                </c:pt>
                <c:pt idx="92905">
                  <c:v>2.6117647058823525</c:v>
                </c:pt>
                <c:pt idx="92906">
                  <c:v>2.6117647058823525</c:v>
                </c:pt>
                <c:pt idx="92907">
                  <c:v>2.6117647058823525</c:v>
                </c:pt>
                <c:pt idx="92908">
                  <c:v>2.6117647058823525</c:v>
                </c:pt>
                <c:pt idx="92909">
                  <c:v>2.6117647058823525</c:v>
                </c:pt>
                <c:pt idx="92910">
                  <c:v>2.6117647058823525</c:v>
                </c:pt>
                <c:pt idx="92911">
                  <c:v>2.6117647058823525</c:v>
                </c:pt>
                <c:pt idx="92912">
                  <c:v>2.6117647058823525</c:v>
                </c:pt>
                <c:pt idx="92913">
                  <c:v>2.6117647058823525</c:v>
                </c:pt>
                <c:pt idx="92914">
                  <c:v>2.6117647058823525</c:v>
                </c:pt>
                <c:pt idx="92915">
                  <c:v>2.6117647058823525</c:v>
                </c:pt>
                <c:pt idx="92916">
                  <c:v>2.6117647058823525</c:v>
                </c:pt>
                <c:pt idx="92917">
                  <c:v>2.6117647058823525</c:v>
                </c:pt>
                <c:pt idx="92918">
                  <c:v>2.4643137254901957</c:v>
                </c:pt>
                <c:pt idx="92919">
                  <c:v>2.4643137254901957</c:v>
                </c:pt>
                <c:pt idx="92920">
                  <c:v>2.4643137254901957</c:v>
                </c:pt>
                <c:pt idx="92921">
                  <c:v>2.4643137254901957</c:v>
                </c:pt>
                <c:pt idx="92922">
                  <c:v>2.4643137254901957</c:v>
                </c:pt>
                <c:pt idx="92923">
                  <c:v>2.4643137254901957</c:v>
                </c:pt>
                <c:pt idx="92924">
                  <c:v>2.4643137254901957</c:v>
                </c:pt>
                <c:pt idx="92925">
                  <c:v>2.4643137254901957</c:v>
                </c:pt>
                <c:pt idx="92926">
                  <c:v>2.4643137254901957</c:v>
                </c:pt>
                <c:pt idx="92927">
                  <c:v>2.4643137254901957</c:v>
                </c:pt>
                <c:pt idx="92928">
                  <c:v>2.4643137254901957</c:v>
                </c:pt>
                <c:pt idx="92929">
                  <c:v>2.4643137254901957</c:v>
                </c:pt>
                <c:pt idx="92930">
                  <c:v>2.4643137254901957</c:v>
                </c:pt>
                <c:pt idx="92931">
                  <c:v>2.4643137254901957</c:v>
                </c:pt>
                <c:pt idx="92932">
                  <c:v>2.4643137254901957</c:v>
                </c:pt>
                <c:pt idx="92933">
                  <c:v>2.4643137254901957</c:v>
                </c:pt>
                <c:pt idx="92934">
                  <c:v>2.4643137254901957</c:v>
                </c:pt>
                <c:pt idx="92935">
                  <c:v>2.4643137254901957</c:v>
                </c:pt>
                <c:pt idx="92936">
                  <c:v>2.4643137254901957</c:v>
                </c:pt>
                <c:pt idx="92937">
                  <c:v>2.4643137254901957</c:v>
                </c:pt>
                <c:pt idx="92938">
                  <c:v>2.4643137254901957</c:v>
                </c:pt>
                <c:pt idx="92939">
                  <c:v>2.4643137254901957</c:v>
                </c:pt>
                <c:pt idx="92940">
                  <c:v>2.4643137254901957</c:v>
                </c:pt>
                <c:pt idx="92941">
                  <c:v>2.4643137254901957</c:v>
                </c:pt>
                <c:pt idx="92942">
                  <c:v>2.4643137254901957</c:v>
                </c:pt>
                <c:pt idx="92943">
                  <c:v>2.4643137254901957</c:v>
                </c:pt>
                <c:pt idx="92944">
                  <c:v>2.4643137254901957</c:v>
                </c:pt>
                <c:pt idx="92945">
                  <c:v>2.4643137254901957</c:v>
                </c:pt>
                <c:pt idx="92946">
                  <c:v>2.4643137254901957</c:v>
                </c:pt>
                <c:pt idx="92947">
                  <c:v>2.4643137254901957</c:v>
                </c:pt>
                <c:pt idx="92948">
                  <c:v>2.4643137254901957</c:v>
                </c:pt>
                <c:pt idx="92949">
                  <c:v>2.4643137254901957</c:v>
                </c:pt>
                <c:pt idx="92950">
                  <c:v>2.4643137254901957</c:v>
                </c:pt>
                <c:pt idx="92951">
                  <c:v>2.4643137254901957</c:v>
                </c:pt>
                <c:pt idx="92952">
                  <c:v>2.4643137254901957</c:v>
                </c:pt>
                <c:pt idx="92953">
                  <c:v>2.4643137254901957</c:v>
                </c:pt>
                <c:pt idx="92954">
                  <c:v>2.4643137254901957</c:v>
                </c:pt>
                <c:pt idx="92955">
                  <c:v>2.4643137254901957</c:v>
                </c:pt>
                <c:pt idx="92956">
                  <c:v>2.4643137254901957</c:v>
                </c:pt>
                <c:pt idx="92957">
                  <c:v>2.4643137254901957</c:v>
                </c:pt>
                <c:pt idx="92958">
                  <c:v>2.4643137254901957</c:v>
                </c:pt>
                <c:pt idx="92959">
                  <c:v>2.4643137254901957</c:v>
                </c:pt>
                <c:pt idx="92960">
                  <c:v>2.4643137254901957</c:v>
                </c:pt>
                <c:pt idx="92961">
                  <c:v>2.4643137254901957</c:v>
                </c:pt>
                <c:pt idx="92962">
                  <c:v>2.4643137254901957</c:v>
                </c:pt>
                <c:pt idx="92963">
                  <c:v>2.4643137254901957</c:v>
                </c:pt>
                <c:pt idx="92964">
                  <c:v>2.4643137254901957</c:v>
                </c:pt>
                <c:pt idx="92965">
                  <c:v>2.4643137254901957</c:v>
                </c:pt>
                <c:pt idx="92966">
                  <c:v>2.4643137254901957</c:v>
                </c:pt>
                <c:pt idx="92967">
                  <c:v>2.4643137254901957</c:v>
                </c:pt>
                <c:pt idx="92968">
                  <c:v>2.4643137254901957</c:v>
                </c:pt>
                <c:pt idx="92969">
                  <c:v>2.4643137254901957</c:v>
                </c:pt>
                <c:pt idx="92970">
                  <c:v>2.4643137254901957</c:v>
                </c:pt>
                <c:pt idx="92971">
                  <c:v>2.6117647058823525</c:v>
                </c:pt>
                <c:pt idx="92972">
                  <c:v>2.6117647058823525</c:v>
                </c:pt>
                <c:pt idx="92973">
                  <c:v>2.6117647058823525</c:v>
                </c:pt>
                <c:pt idx="92974">
                  <c:v>2.6117647058823525</c:v>
                </c:pt>
                <c:pt idx="92975">
                  <c:v>2.6117647058823525</c:v>
                </c:pt>
                <c:pt idx="92976">
                  <c:v>2.6117647058823525</c:v>
                </c:pt>
                <c:pt idx="92977">
                  <c:v>2.6117647058823525</c:v>
                </c:pt>
                <c:pt idx="92978">
                  <c:v>2.6117647058823525</c:v>
                </c:pt>
                <c:pt idx="92979">
                  <c:v>2.6117647058823525</c:v>
                </c:pt>
                <c:pt idx="92980">
                  <c:v>2.6117647058823525</c:v>
                </c:pt>
                <c:pt idx="92981">
                  <c:v>2.6117647058823525</c:v>
                </c:pt>
                <c:pt idx="92982">
                  <c:v>2.6117647058823525</c:v>
                </c:pt>
                <c:pt idx="92983">
                  <c:v>2.6117647058823525</c:v>
                </c:pt>
                <c:pt idx="92984">
                  <c:v>2.6117647058823525</c:v>
                </c:pt>
                <c:pt idx="92985">
                  <c:v>2.6117647058823525</c:v>
                </c:pt>
                <c:pt idx="92986">
                  <c:v>2.6117647058823525</c:v>
                </c:pt>
                <c:pt idx="92987">
                  <c:v>2.6117647058823525</c:v>
                </c:pt>
                <c:pt idx="92988">
                  <c:v>2.6117647058823525</c:v>
                </c:pt>
                <c:pt idx="92989">
                  <c:v>2.6117647058823525</c:v>
                </c:pt>
                <c:pt idx="92990">
                  <c:v>2.6117647058823525</c:v>
                </c:pt>
                <c:pt idx="92991">
                  <c:v>2.6117647058823525</c:v>
                </c:pt>
                <c:pt idx="92992">
                  <c:v>2.6117647058823525</c:v>
                </c:pt>
                <c:pt idx="92993">
                  <c:v>2.6117647058823525</c:v>
                </c:pt>
                <c:pt idx="92994">
                  <c:v>2.6117647058823525</c:v>
                </c:pt>
                <c:pt idx="92995">
                  <c:v>2.6117647058823525</c:v>
                </c:pt>
                <c:pt idx="92996">
                  <c:v>2.6117647058823525</c:v>
                </c:pt>
                <c:pt idx="92997">
                  <c:v>2.6117647058823525</c:v>
                </c:pt>
                <c:pt idx="92998">
                  <c:v>2.6117647058823525</c:v>
                </c:pt>
                <c:pt idx="92999">
                  <c:v>2.6117647058823525</c:v>
                </c:pt>
                <c:pt idx="93000">
                  <c:v>2.6117647058823525</c:v>
                </c:pt>
                <c:pt idx="93001">
                  <c:v>2.6117647058823525</c:v>
                </c:pt>
                <c:pt idx="93002">
                  <c:v>2.6117647058823525</c:v>
                </c:pt>
                <c:pt idx="93003">
                  <c:v>2.6117647058823525</c:v>
                </c:pt>
                <c:pt idx="93004">
                  <c:v>2.6117647058823525</c:v>
                </c:pt>
                <c:pt idx="93005">
                  <c:v>2.6117647058823525</c:v>
                </c:pt>
                <c:pt idx="93006">
                  <c:v>2.6117647058823525</c:v>
                </c:pt>
                <c:pt idx="93007">
                  <c:v>2.6117647058823525</c:v>
                </c:pt>
                <c:pt idx="93008">
                  <c:v>2.6117647058823525</c:v>
                </c:pt>
                <c:pt idx="93009">
                  <c:v>2.6117647058823525</c:v>
                </c:pt>
                <c:pt idx="93010">
                  <c:v>2.6117647058823525</c:v>
                </c:pt>
                <c:pt idx="93011">
                  <c:v>2.6117647058823525</c:v>
                </c:pt>
                <c:pt idx="93012">
                  <c:v>2.6117647058823525</c:v>
                </c:pt>
                <c:pt idx="93013">
                  <c:v>2.6117647058823525</c:v>
                </c:pt>
                <c:pt idx="93014">
                  <c:v>2.6117647058823525</c:v>
                </c:pt>
                <c:pt idx="93015">
                  <c:v>2.4643137254901957</c:v>
                </c:pt>
                <c:pt idx="93016">
                  <c:v>2.4643137254901957</c:v>
                </c:pt>
                <c:pt idx="93017">
                  <c:v>2.4643137254901957</c:v>
                </c:pt>
                <c:pt idx="93018">
                  <c:v>2.4643137254901957</c:v>
                </c:pt>
                <c:pt idx="93019">
                  <c:v>2.4643137254901957</c:v>
                </c:pt>
                <c:pt idx="93020">
                  <c:v>2.4643137254901957</c:v>
                </c:pt>
                <c:pt idx="93021">
                  <c:v>2.4643137254901957</c:v>
                </c:pt>
                <c:pt idx="93022">
                  <c:v>2.4643137254901957</c:v>
                </c:pt>
                <c:pt idx="93023">
                  <c:v>2.4643137254901957</c:v>
                </c:pt>
                <c:pt idx="93024">
                  <c:v>2.4643137254901957</c:v>
                </c:pt>
                <c:pt idx="93025">
                  <c:v>2.4643137254901957</c:v>
                </c:pt>
                <c:pt idx="93026">
                  <c:v>2.4643137254901957</c:v>
                </c:pt>
                <c:pt idx="93027">
                  <c:v>2.4643137254901957</c:v>
                </c:pt>
                <c:pt idx="93028">
                  <c:v>2.4643137254901957</c:v>
                </c:pt>
                <c:pt idx="93029">
                  <c:v>2.4643137254901957</c:v>
                </c:pt>
                <c:pt idx="93030">
                  <c:v>2.4643137254901957</c:v>
                </c:pt>
                <c:pt idx="93031">
                  <c:v>2.4643137254901957</c:v>
                </c:pt>
                <c:pt idx="93032">
                  <c:v>2.4643137254901957</c:v>
                </c:pt>
                <c:pt idx="93033">
                  <c:v>2.4643137254901957</c:v>
                </c:pt>
                <c:pt idx="93034">
                  <c:v>2.4643137254901957</c:v>
                </c:pt>
                <c:pt idx="93035">
                  <c:v>2.4643137254901957</c:v>
                </c:pt>
                <c:pt idx="93036">
                  <c:v>2.4643137254901957</c:v>
                </c:pt>
                <c:pt idx="93037">
                  <c:v>2.4643137254901957</c:v>
                </c:pt>
                <c:pt idx="93038">
                  <c:v>2.4643137254901957</c:v>
                </c:pt>
                <c:pt idx="93039">
                  <c:v>2.4643137254901957</c:v>
                </c:pt>
                <c:pt idx="93040">
                  <c:v>2.4643137254901957</c:v>
                </c:pt>
                <c:pt idx="93041">
                  <c:v>2.4643137254901957</c:v>
                </c:pt>
                <c:pt idx="93042">
                  <c:v>2.4643137254901957</c:v>
                </c:pt>
                <c:pt idx="93043">
                  <c:v>2.4643137254901957</c:v>
                </c:pt>
                <c:pt idx="93044">
                  <c:v>2.4643137254901957</c:v>
                </c:pt>
                <c:pt idx="93045">
                  <c:v>2.4643137254901957</c:v>
                </c:pt>
                <c:pt idx="93046">
                  <c:v>2.4643137254901957</c:v>
                </c:pt>
                <c:pt idx="93047">
                  <c:v>2.4643137254901957</c:v>
                </c:pt>
                <c:pt idx="93048">
                  <c:v>2.4643137254901957</c:v>
                </c:pt>
                <c:pt idx="93049">
                  <c:v>2.4643137254901957</c:v>
                </c:pt>
                <c:pt idx="93050">
                  <c:v>2.4643137254901957</c:v>
                </c:pt>
                <c:pt idx="93051">
                  <c:v>2.4643137254901957</c:v>
                </c:pt>
                <c:pt idx="93052">
                  <c:v>2.4643137254901957</c:v>
                </c:pt>
                <c:pt idx="93053">
                  <c:v>2.4643137254901957</c:v>
                </c:pt>
                <c:pt idx="93054">
                  <c:v>2.4643137254901957</c:v>
                </c:pt>
                <c:pt idx="93055">
                  <c:v>2.4643137254901957</c:v>
                </c:pt>
                <c:pt idx="93056">
                  <c:v>2.4643137254901957</c:v>
                </c:pt>
                <c:pt idx="93057">
                  <c:v>2.4643137254901957</c:v>
                </c:pt>
                <c:pt idx="93058">
                  <c:v>2.4643137254901957</c:v>
                </c:pt>
                <c:pt idx="93059">
                  <c:v>2.4643137254901957</c:v>
                </c:pt>
                <c:pt idx="93060">
                  <c:v>2.4643137254901957</c:v>
                </c:pt>
                <c:pt idx="93061">
                  <c:v>2.4643137254901957</c:v>
                </c:pt>
                <c:pt idx="93062">
                  <c:v>2.4643137254901957</c:v>
                </c:pt>
                <c:pt idx="93063">
                  <c:v>2.4643137254901957</c:v>
                </c:pt>
                <c:pt idx="93064">
                  <c:v>2.4643137254901957</c:v>
                </c:pt>
                <c:pt idx="93065">
                  <c:v>2.6117647058823525</c:v>
                </c:pt>
                <c:pt idx="93066">
                  <c:v>2.6117647058823525</c:v>
                </c:pt>
                <c:pt idx="93067">
                  <c:v>2.6117647058823525</c:v>
                </c:pt>
                <c:pt idx="93068">
                  <c:v>2.6117647058823525</c:v>
                </c:pt>
                <c:pt idx="93069">
                  <c:v>2.6117647058823525</c:v>
                </c:pt>
                <c:pt idx="93070">
                  <c:v>2.6117647058823525</c:v>
                </c:pt>
                <c:pt idx="93071">
                  <c:v>2.6117647058823525</c:v>
                </c:pt>
                <c:pt idx="93072">
                  <c:v>2.6117647058823525</c:v>
                </c:pt>
                <c:pt idx="93073">
                  <c:v>2.6117647058823525</c:v>
                </c:pt>
                <c:pt idx="93074">
                  <c:v>2.6117647058823525</c:v>
                </c:pt>
                <c:pt idx="93075">
                  <c:v>2.6117647058823525</c:v>
                </c:pt>
                <c:pt idx="93076">
                  <c:v>2.6117647058823525</c:v>
                </c:pt>
                <c:pt idx="93077">
                  <c:v>2.6117647058823525</c:v>
                </c:pt>
                <c:pt idx="93078">
                  <c:v>2.6117647058823525</c:v>
                </c:pt>
                <c:pt idx="93079">
                  <c:v>2.6117647058823525</c:v>
                </c:pt>
                <c:pt idx="93080">
                  <c:v>2.6117647058823525</c:v>
                </c:pt>
                <c:pt idx="93081">
                  <c:v>2.6117647058823525</c:v>
                </c:pt>
                <c:pt idx="93082">
                  <c:v>2.6117647058823525</c:v>
                </c:pt>
                <c:pt idx="93083">
                  <c:v>2.6117647058823525</c:v>
                </c:pt>
                <c:pt idx="93084">
                  <c:v>2.6117647058823525</c:v>
                </c:pt>
                <c:pt idx="93085">
                  <c:v>2.6117647058823525</c:v>
                </c:pt>
                <c:pt idx="93086">
                  <c:v>2.6117647058823525</c:v>
                </c:pt>
                <c:pt idx="93087">
                  <c:v>2.6117647058823525</c:v>
                </c:pt>
                <c:pt idx="93088">
                  <c:v>2.6117647058823525</c:v>
                </c:pt>
                <c:pt idx="93089">
                  <c:v>2.6117647058823525</c:v>
                </c:pt>
                <c:pt idx="93090">
                  <c:v>2.6117647058823525</c:v>
                </c:pt>
                <c:pt idx="93091">
                  <c:v>2.6117647058823525</c:v>
                </c:pt>
                <c:pt idx="93092">
                  <c:v>2.6117647058823525</c:v>
                </c:pt>
                <c:pt idx="93093">
                  <c:v>2.6117647058823525</c:v>
                </c:pt>
                <c:pt idx="93094">
                  <c:v>2.6117647058823525</c:v>
                </c:pt>
                <c:pt idx="93095">
                  <c:v>2.6117647058823525</c:v>
                </c:pt>
                <c:pt idx="93096">
                  <c:v>2.6117647058823525</c:v>
                </c:pt>
                <c:pt idx="93097">
                  <c:v>2.6117647058823525</c:v>
                </c:pt>
                <c:pt idx="93098">
                  <c:v>2.6117647058823525</c:v>
                </c:pt>
                <c:pt idx="93099">
                  <c:v>2.6117647058823525</c:v>
                </c:pt>
                <c:pt idx="93100">
                  <c:v>2.6117647058823525</c:v>
                </c:pt>
                <c:pt idx="93101">
                  <c:v>2.6117647058823525</c:v>
                </c:pt>
                <c:pt idx="93102">
                  <c:v>2.6117647058823525</c:v>
                </c:pt>
                <c:pt idx="93103">
                  <c:v>2.6117647058823525</c:v>
                </c:pt>
                <c:pt idx="93104">
                  <c:v>2.6117647058823525</c:v>
                </c:pt>
                <c:pt idx="93105">
                  <c:v>2.6117647058823525</c:v>
                </c:pt>
                <c:pt idx="93106">
                  <c:v>2.6117647058823525</c:v>
                </c:pt>
                <c:pt idx="93107">
                  <c:v>2.6117647058823525</c:v>
                </c:pt>
                <c:pt idx="93108">
                  <c:v>2.6117647058823525</c:v>
                </c:pt>
                <c:pt idx="93109">
                  <c:v>2.6117647058823525</c:v>
                </c:pt>
                <c:pt idx="93110">
                  <c:v>2.6117647058823525</c:v>
                </c:pt>
                <c:pt idx="93111">
                  <c:v>2.4643137254901957</c:v>
                </c:pt>
                <c:pt idx="93112">
                  <c:v>2.4643137254901957</c:v>
                </c:pt>
                <c:pt idx="93113">
                  <c:v>2.4643137254901957</c:v>
                </c:pt>
                <c:pt idx="93114">
                  <c:v>2.4643137254901957</c:v>
                </c:pt>
                <c:pt idx="93115">
                  <c:v>2.4643137254901957</c:v>
                </c:pt>
                <c:pt idx="93116">
                  <c:v>2.4643137254901957</c:v>
                </c:pt>
                <c:pt idx="93117">
                  <c:v>2.4643137254901957</c:v>
                </c:pt>
                <c:pt idx="93118">
                  <c:v>2.4643137254901957</c:v>
                </c:pt>
                <c:pt idx="93119">
                  <c:v>2.4643137254901957</c:v>
                </c:pt>
                <c:pt idx="93120">
                  <c:v>2.4643137254901957</c:v>
                </c:pt>
                <c:pt idx="93121">
                  <c:v>2.4643137254901957</c:v>
                </c:pt>
                <c:pt idx="93122">
                  <c:v>2.4643137254901957</c:v>
                </c:pt>
                <c:pt idx="93123">
                  <c:v>2.4643137254901957</c:v>
                </c:pt>
                <c:pt idx="93124">
                  <c:v>2.4643137254901957</c:v>
                </c:pt>
                <c:pt idx="93125">
                  <c:v>2.4643137254901957</c:v>
                </c:pt>
                <c:pt idx="93126">
                  <c:v>2.4643137254901957</c:v>
                </c:pt>
                <c:pt idx="93127">
                  <c:v>2.4643137254901957</c:v>
                </c:pt>
                <c:pt idx="93128">
                  <c:v>2.4643137254901957</c:v>
                </c:pt>
                <c:pt idx="93129">
                  <c:v>2.4643137254901957</c:v>
                </c:pt>
                <c:pt idx="93130">
                  <c:v>2.4643137254901957</c:v>
                </c:pt>
                <c:pt idx="93131">
                  <c:v>2.4643137254901957</c:v>
                </c:pt>
                <c:pt idx="93132">
                  <c:v>2.4643137254901957</c:v>
                </c:pt>
                <c:pt idx="93133">
                  <c:v>2.4643137254901957</c:v>
                </c:pt>
                <c:pt idx="93134">
                  <c:v>2.4643137254901957</c:v>
                </c:pt>
                <c:pt idx="93135">
                  <c:v>2.4643137254901957</c:v>
                </c:pt>
                <c:pt idx="93136">
                  <c:v>2.4643137254901957</c:v>
                </c:pt>
                <c:pt idx="93137">
                  <c:v>2.4643137254901957</c:v>
                </c:pt>
                <c:pt idx="93138">
                  <c:v>2.4643137254901957</c:v>
                </c:pt>
                <c:pt idx="93139">
                  <c:v>2.4643137254901957</c:v>
                </c:pt>
                <c:pt idx="93140">
                  <c:v>2.4643137254901957</c:v>
                </c:pt>
                <c:pt idx="93141">
                  <c:v>2.4643137254901957</c:v>
                </c:pt>
                <c:pt idx="93142">
                  <c:v>2.4643137254901957</c:v>
                </c:pt>
                <c:pt idx="93143">
                  <c:v>2.4643137254901957</c:v>
                </c:pt>
                <c:pt idx="93144">
                  <c:v>2.4643137254901957</c:v>
                </c:pt>
                <c:pt idx="93145">
                  <c:v>2.4643137254901957</c:v>
                </c:pt>
                <c:pt idx="93146">
                  <c:v>2.4643137254901957</c:v>
                </c:pt>
                <c:pt idx="93147">
                  <c:v>2.4643137254901957</c:v>
                </c:pt>
                <c:pt idx="93148">
                  <c:v>2.4643137254901957</c:v>
                </c:pt>
                <c:pt idx="93149">
                  <c:v>2.4643137254901957</c:v>
                </c:pt>
                <c:pt idx="93150">
                  <c:v>2.4643137254901957</c:v>
                </c:pt>
                <c:pt idx="93151">
                  <c:v>2.4643137254901957</c:v>
                </c:pt>
                <c:pt idx="93152">
                  <c:v>2.4643137254901957</c:v>
                </c:pt>
                <c:pt idx="93153">
                  <c:v>2.4643137254901957</c:v>
                </c:pt>
                <c:pt idx="93154">
                  <c:v>2.4643137254901957</c:v>
                </c:pt>
                <c:pt idx="93155">
                  <c:v>2.4643137254901957</c:v>
                </c:pt>
                <c:pt idx="93156">
                  <c:v>2.4643137254901957</c:v>
                </c:pt>
                <c:pt idx="93157">
                  <c:v>2.4643137254901957</c:v>
                </c:pt>
                <c:pt idx="93158">
                  <c:v>2.4643137254901957</c:v>
                </c:pt>
                <c:pt idx="93159">
                  <c:v>2.4643137254901957</c:v>
                </c:pt>
                <c:pt idx="93160">
                  <c:v>2.4643137254901957</c:v>
                </c:pt>
                <c:pt idx="93161">
                  <c:v>2.6117647058823525</c:v>
                </c:pt>
                <c:pt idx="93162">
                  <c:v>2.6117647058823525</c:v>
                </c:pt>
                <c:pt idx="93163">
                  <c:v>2.6117647058823525</c:v>
                </c:pt>
                <c:pt idx="93164">
                  <c:v>2.6117647058823525</c:v>
                </c:pt>
                <c:pt idx="93165">
                  <c:v>2.6117647058823525</c:v>
                </c:pt>
                <c:pt idx="93166">
                  <c:v>2.6117647058823525</c:v>
                </c:pt>
                <c:pt idx="93167">
                  <c:v>2.6117647058823525</c:v>
                </c:pt>
                <c:pt idx="93168">
                  <c:v>2.6117647058823525</c:v>
                </c:pt>
                <c:pt idx="93169">
                  <c:v>2.6117647058823525</c:v>
                </c:pt>
                <c:pt idx="93170">
                  <c:v>2.6117647058823525</c:v>
                </c:pt>
                <c:pt idx="93171">
                  <c:v>2.6117647058823525</c:v>
                </c:pt>
                <c:pt idx="93172">
                  <c:v>2.6117647058823525</c:v>
                </c:pt>
                <c:pt idx="93173">
                  <c:v>2.6117647058823525</c:v>
                </c:pt>
                <c:pt idx="93174">
                  <c:v>2.6117647058823525</c:v>
                </c:pt>
                <c:pt idx="93175">
                  <c:v>2.6117647058823525</c:v>
                </c:pt>
                <c:pt idx="93176">
                  <c:v>2.6117647058823525</c:v>
                </c:pt>
                <c:pt idx="93177">
                  <c:v>2.6117647058823525</c:v>
                </c:pt>
                <c:pt idx="93178">
                  <c:v>2.6117647058823525</c:v>
                </c:pt>
                <c:pt idx="93179">
                  <c:v>2.6117647058823525</c:v>
                </c:pt>
                <c:pt idx="93180">
                  <c:v>2.6117647058823525</c:v>
                </c:pt>
                <c:pt idx="93181">
                  <c:v>2.6117647058823525</c:v>
                </c:pt>
                <c:pt idx="93182">
                  <c:v>2.6117647058823525</c:v>
                </c:pt>
                <c:pt idx="93183">
                  <c:v>2.6117647058823525</c:v>
                </c:pt>
                <c:pt idx="93184">
                  <c:v>2.6117647058823525</c:v>
                </c:pt>
                <c:pt idx="93185">
                  <c:v>2.6117647058823525</c:v>
                </c:pt>
                <c:pt idx="93186">
                  <c:v>2.6117647058823525</c:v>
                </c:pt>
                <c:pt idx="93187">
                  <c:v>2.6117647058823525</c:v>
                </c:pt>
                <c:pt idx="93188">
                  <c:v>2.6117647058823525</c:v>
                </c:pt>
                <c:pt idx="93189">
                  <c:v>2.6117647058823525</c:v>
                </c:pt>
                <c:pt idx="93190">
                  <c:v>2.6117647058823525</c:v>
                </c:pt>
                <c:pt idx="93191">
                  <c:v>2.6117647058823525</c:v>
                </c:pt>
                <c:pt idx="93192">
                  <c:v>2.6117647058823525</c:v>
                </c:pt>
                <c:pt idx="93193">
                  <c:v>2.6117647058823525</c:v>
                </c:pt>
                <c:pt idx="93194">
                  <c:v>2.6117647058823525</c:v>
                </c:pt>
                <c:pt idx="93195">
                  <c:v>2.6117647058823525</c:v>
                </c:pt>
                <c:pt idx="93196">
                  <c:v>2.6117647058823525</c:v>
                </c:pt>
                <c:pt idx="93197">
                  <c:v>2.6117647058823525</c:v>
                </c:pt>
                <c:pt idx="93198">
                  <c:v>2.6117647058823525</c:v>
                </c:pt>
                <c:pt idx="93199">
                  <c:v>2.6117647058823525</c:v>
                </c:pt>
                <c:pt idx="93200">
                  <c:v>2.6117647058823525</c:v>
                </c:pt>
                <c:pt idx="93201">
                  <c:v>2.6117647058823525</c:v>
                </c:pt>
                <c:pt idx="93202">
                  <c:v>2.6117647058823525</c:v>
                </c:pt>
                <c:pt idx="93203">
                  <c:v>2.6117647058823525</c:v>
                </c:pt>
                <c:pt idx="93204">
                  <c:v>2.6117647058823525</c:v>
                </c:pt>
                <c:pt idx="93205">
                  <c:v>2.4643137254901957</c:v>
                </c:pt>
                <c:pt idx="93206">
                  <c:v>2.4643137254901957</c:v>
                </c:pt>
                <c:pt idx="93207">
                  <c:v>2.4643137254901957</c:v>
                </c:pt>
                <c:pt idx="93208">
                  <c:v>2.4643137254901957</c:v>
                </c:pt>
                <c:pt idx="93209">
                  <c:v>2.4643137254901957</c:v>
                </c:pt>
                <c:pt idx="93210">
                  <c:v>2.4643137254901957</c:v>
                </c:pt>
                <c:pt idx="93211">
                  <c:v>2.4643137254901957</c:v>
                </c:pt>
                <c:pt idx="93212">
                  <c:v>2.4643137254901957</c:v>
                </c:pt>
                <c:pt idx="93213">
                  <c:v>2.4643137254901957</c:v>
                </c:pt>
                <c:pt idx="93214">
                  <c:v>2.4643137254901957</c:v>
                </c:pt>
                <c:pt idx="93215">
                  <c:v>2.4643137254901957</c:v>
                </c:pt>
                <c:pt idx="93216">
                  <c:v>2.4643137254901957</c:v>
                </c:pt>
                <c:pt idx="93217">
                  <c:v>2.4643137254901957</c:v>
                </c:pt>
                <c:pt idx="93218">
                  <c:v>2.4643137254901957</c:v>
                </c:pt>
                <c:pt idx="93219">
                  <c:v>2.4643137254901957</c:v>
                </c:pt>
                <c:pt idx="93220">
                  <c:v>2.4643137254901957</c:v>
                </c:pt>
                <c:pt idx="93221">
                  <c:v>2.4643137254901957</c:v>
                </c:pt>
                <c:pt idx="93222">
                  <c:v>2.4643137254901957</c:v>
                </c:pt>
                <c:pt idx="93223">
                  <c:v>2.4643137254901957</c:v>
                </c:pt>
                <c:pt idx="93224">
                  <c:v>2.4643137254901957</c:v>
                </c:pt>
                <c:pt idx="93225">
                  <c:v>2.4643137254901957</c:v>
                </c:pt>
                <c:pt idx="93226">
                  <c:v>2.4643137254901957</c:v>
                </c:pt>
                <c:pt idx="93227">
                  <c:v>2.4643137254901957</c:v>
                </c:pt>
                <c:pt idx="93228">
                  <c:v>2.4643137254901957</c:v>
                </c:pt>
                <c:pt idx="93229">
                  <c:v>2.4643137254901957</c:v>
                </c:pt>
                <c:pt idx="93230">
                  <c:v>2.4643137254901957</c:v>
                </c:pt>
                <c:pt idx="93231">
                  <c:v>2.4643137254901957</c:v>
                </c:pt>
                <c:pt idx="93232">
                  <c:v>2.4643137254901957</c:v>
                </c:pt>
                <c:pt idx="93233">
                  <c:v>2.4643137254901957</c:v>
                </c:pt>
                <c:pt idx="93234">
                  <c:v>2.4643137254901957</c:v>
                </c:pt>
                <c:pt idx="93235">
                  <c:v>2.4643137254901957</c:v>
                </c:pt>
                <c:pt idx="93236">
                  <c:v>2.4643137254901957</c:v>
                </c:pt>
                <c:pt idx="93237">
                  <c:v>2.4643137254901957</c:v>
                </c:pt>
                <c:pt idx="93238">
                  <c:v>2.4643137254901957</c:v>
                </c:pt>
                <c:pt idx="93239">
                  <c:v>2.4643137254901957</c:v>
                </c:pt>
                <c:pt idx="93240">
                  <c:v>2.4643137254901957</c:v>
                </c:pt>
                <c:pt idx="93241">
                  <c:v>2.4643137254901957</c:v>
                </c:pt>
                <c:pt idx="93242">
                  <c:v>2.4643137254901957</c:v>
                </c:pt>
                <c:pt idx="93243">
                  <c:v>2.4643137254901957</c:v>
                </c:pt>
                <c:pt idx="93244">
                  <c:v>2.4643137254901957</c:v>
                </c:pt>
                <c:pt idx="93245">
                  <c:v>2.4643137254901957</c:v>
                </c:pt>
                <c:pt idx="93246">
                  <c:v>2.4643137254901957</c:v>
                </c:pt>
                <c:pt idx="93247">
                  <c:v>2.4643137254901957</c:v>
                </c:pt>
                <c:pt idx="93248">
                  <c:v>2.4643137254901957</c:v>
                </c:pt>
                <c:pt idx="93249">
                  <c:v>2.4643137254901957</c:v>
                </c:pt>
                <c:pt idx="93250">
                  <c:v>2.4643137254901957</c:v>
                </c:pt>
                <c:pt idx="93251">
                  <c:v>2.4643137254901957</c:v>
                </c:pt>
                <c:pt idx="93252">
                  <c:v>2.4643137254901957</c:v>
                </c:pt>
                <c:pt idx="93253">
                  <c:v>2.4643137254901957</c:v>
                </c:pt>
                <c:pt idx="93254">
                  <c:v>2.4643137254901957</c:v>
                </c:pt>
                <c:pt idx="93255">
                  <c:v>2.6117647058823525</c:v>
                </c:pt>
                <c:pt idx="93256">
                  <c:v>2.6117647058823525</c:v>
                </c:pt>
                <c:pt idx="93257">
                  <c:v>2.6117647058823525</c:v>
                </c:pt>
                <c:pt idx="93258">
                  <c:v>2.6117647058823525</c:v>
                </c:pt>
                <c:pt idx="93259">
                  <c:v>2.6117647058823525</c:v>
                </c:pt>
                <c:pt idx="93260">
                  <c:v>2.6117647058823525</c:v>
                </c:pt>
                <c:pt idx="93261">
                  <c:v>2.6117647058823525</c:v>
                </c:pt>
                <c:pt idx="93262">
                  <c:v>2.6117647058823525</c:v>
                </c:pt>
                <c:pt idx="93263">
                  <c:v>2.6117647058823525</c:v>
                </c:pt>
                <c:pt idx="93264">
                  <c:v>2.6117647058823525</c:v>
                </c:pt>
                <c:pt idx="93265">
                  <c:v>2.6117647058823525</c:v>
                </c:pt>
                <c:pt idx="93266">
                  <c:v>2.6117647058823525</c:v>
                </c:pt>
                <c:pt idx="93267">
                  <c:v>2.6117647058823525</c:v>
                </c:pt>
                <c:pt idx="93268">
                  <c:v>2.6117647058823525</c:v>
                </c:pt>
                <c:pt idx="93269">
                  <c:v>2.6117647058823525</c:v>
                </c:pt>
                <c:pt idx="93270">
                  <c:v>2.6117647058823525</c:v>
                </c:pt>
                <c:pt idx="93271">
                  <c:v>2.6117647058823525</c:v>
                </c:pt>
                <c:pt idx="93272">
                  <c:v>2.6117647058823525</c:v>
                </c:pt>
                <c:pt idx="93273">
                  <c:v>2.6117647058823525</c:v>
                </c:pt>
                <c:pt idx="93274">
                  <c:v>2.6117647058823525</c:v>
                </c:pt>
                <c:pt idx="93275">
                  <c:v>2.6117647058823525</c:v>
                </c:pt>
                <c:pt idx="93276">
                  <c:v>2.6117647058823525</c:v>
                </c:pt>
                <c:pt idx="93277">
                  <c:v>2.6117647058823525</c:v>
                </c:pt>
                <c:pt idx="93278">
                  <c:v>2.6117647058823525</c:v>
                </c:pt>
                <c:pt idx="93279">
                  <c:v>2.6117647058823525</c:v>
                </c:pt>
                <c:pt idx="93280">
                  <c:v>2.6117647058823525</c:v>
                </c:pt>
                <c:pt idx="93281">
                  <c:v>2.6117647058823525</c:v>
                </c:pt>
                <c:pt idx="93282">
                  <c:v>2.6117647058823525</c:v>
                </c:pt>
                <c:pt idx="93283">
                  <c:v>2.6117647058823525</c:v>
                </c:pt>
                <c:pt idx="93284">
                  <c:v>2.6117647058823525</c:v>
                </c:pt>
                <c:pt idx="93285">
                  <c:v>2.6117647058823525</c:v>
                </c:pt>
                <c:pt idx="93286">
                  <c:v>2.6117647058823525</c:v>
                </c:pt>
                <c:pt idx="93287">
                  <c:v>2.6117647058823525</c:v>
                </c:pt>
                <c:pt idx="93288">
                  <c:v>2.6117647058823525</c:v>
                </c:pt>
                <c:pt idx="93289">
                  <c:v>2.6117647058823525</c:v>
                </c:pt>
                <c:pt idx="93290">
                  <c:v>2.6117647058823525</c:v>
                </c:pt>
                <c:pt idx="93291">
                  <c:v>2.6117647058823525</c:v>
                </c:pt>
                <c:pt idx="93292">
                  <c:v>2.6117647058823525</c:v>
                </c:pt>
                <c:pt idx="93293">
                  <c:v>2.6117647058823525</c:v>
                </c:pt>
                <c:pt idx="93294">
                  <c:v>2.6117647058823525</c:v>
                </c:pt>
                <c:pt idx="93295">
                  <c:v>2.6117647058823525</c:v>
                </c:pt>
                <c:pt idx="93296">
                  <c:v>2.6117647058823525</c:v>
                </c:pt>
                <c:pt idx="93297">
                  <c:v>2.6117647058823525</c:v>
                </c:pt>
                <c:pt idx="93298">
                  <c:v>2.6117647058823525</c:v>
                </c:pt>
                <c:pt idx="93299">
                  <c:v>2.6117647058823525</c:v>
                </c:pt>
                <c:pt idx="93300">
                  <c:v>2.6117647058823525</c:v>
                </c:pt>
                <c:pt idx="93301">
                  <c:v>2.4643137254901957</c:v>
                </c:pt>
                <c:pt idx="93302">
                  <c:v>2.4643137254901957</c:v>
                </c:pt>
                <c:pt idx="93303">
                  <c:v>2.4643137254901957</c:v>
                </c:pt>
                <c:pt idx="93304">
                  <c:v>2.4643137254901957</c:v>
                </c:pt>
                <c:pt idx="93305">
                  <c:v>2.4643137254901957</c:v>
                </c:pt>
                <c:pt idx="93306">
                  <c:v>2.4643137254901957</c:v>
                </c:pt>
                <c:pt idx="93307">
                  <c:v>2.4643137254901957</c:v>
                </c:pt>
                <c:pt idx="93308">
                  <c:v>2.4643137254901957</c:v>
                </c:pt>
                <c:pt idx="93309">
                  <c:v>2.4643137254901957</c:v>
                </c:pt>
                <c:pt idx="93310">
                  <c:v>2.4643137254901957</c:v>
                </c:pt>
                <c:pt idx="93311">
                  <c:v>2.4643137254901957</c:v>
                </c:pt>
                <c:pt idx="93312">
                  <c:v>2.4643137254901957</c:v>
                </c:pt>
                <c:pt idx="93313">
                  <c:v>2.4643137254901957</c:v>
                </c:pt>
                <c:pt idx="93314">
                  <c:v>2.4643137254901957</c:v>
                </c:pt>
                <c:pt idx="93315">
                  <c:v>2.4643137254901957</c:v>
                </c:pt>
                <c:pt idx="93316">
                  <c:v>2.4643137254901957</c:v>
                </c:pt>
                <c:pt idx="93317">
                  <c:v>2.4643137254901957</c:v>
                </c:pt>
                <c:pt idx="93318">
                  <c:v>2.4643137254901957</c:v>
                </c:pt>
                <c:pt idx="93319">
                  <c:v>2.4643137254901957</c:v>
                </c:pt>
                <c:pt idx="93320">
                  <c:v>2.4643137254901957</c:v>
                </c:pt>
                <c:pt idx="93321">
                  <c:v>2.4643137254901957</c:v>
                </c:pt>
                <c:pt idx="93322">
                  <c:v>2.4643137254901957</c:v>
                </c:pt>
                <c:pt idx="93323">
                  <c:v>2.4643137254901957</c:v>
                </c:pt>
                <c:pt idx="93324">
                  <c:v>2.4643137254901957</c:v>
                </c:pt>
                <c:pt idx="93325">
                  <c:v>2.4643137254901957</c:v>
                </c:pt>
                <c:pt idx="93326">
                  <c:v>2.4643137254901957</c:v>
                </c:pt>
                <c:pt idx="93327">
                  <c:v>2.4643137254901957</c:v>
                </c:pt>
                <c:pt idx="93328">
                  <c:v>2.4643137254901957</c:v>
                </c:pt>
                <c:pt idx="93329">
                  <c:v>2.4643137254901957</c:v>
                </c:pt>
                <c:pt idx="93330">
                  <c:v>2.4643137254901957</c:v>
                </c:pt>
                <c:pt idx="93331">
                  <c:v>2.4643137254901957</c:v>
                </c:pt>
                <c:pt idx="93332">
                  <c:v>2.4643137254901957</c:v>
                </c:pt>
                <c:pt idx="93333">
                  <c:v>2.4643137254901957</c:v>
                </c:pt>
                <c:pt idx="93334">
                  <c:v>2.4643137254901957</c:v>
                </c:pt>
                <c:pt idx="93335">
                  <c:v>2.4643137254901957</c:v>
                </c:pt>
                <c:pt idx="93336">
                  <c:v>2.4643137254901957</c:v>
                </c:pt>
                <c:pt idx="93337">
                  <c:v>2.4643137254901957</c:v>
                </c:pt>
                <c:pt idx="93338">
                  <c:v>2.4643137254901957</c:v>
                </c:pt>
                <c:pt idx="93339">
                  <c:v>2.4643137254901957</c:v>
                </c:pt>
                <c:pt idx="93340">
                  <c:v>2.4643137254901957</c:v>
                </c:pt>
                <c:pt idx="93341">
                  <c:v>2.4643137254901957</c:v>
                </c:pt>
                <c:pt idx="93342">
                  <c:v>2.4643137254901957</c:v>
                </c:pt>
                <c:pt idx="93343">
                  <c:v>2.4643137254901957</c:v>
                </c:pt>
                <c:pt idx="93344">
                  <c:v>2.4643137254901957</c:v>
                </c:pt>
                <c:pt idx="93345">
                  <c:v>2.4643137254901957</c:v>
                </c:pt>
                <c:pt idx="93346">
                  <c:v>2.4643137254901957</c:v>
                </c:pt>
                <c:pt idx="93347">
                  <c:v>2.4643137254901957</c:v>
                </c:pt>
                <c:pt idx="93348">
                  <c:v>2.4643137254901957</c:v>
                </c:pt>
                <c:pt idx="93349">
                  <c:v>2.4643137254901957</c:v>
                </c:pt>
                <c:pt idx="93350">
                  <c:v>2.4643137254901957</c:v>
                </c:pt>
                <c:pt idx="93351">
                  <c:v>2.6117647058823525</c:v>
                </c:pt>
                <c:pt idx="93352">
                  <c:v>2.6117647058823525</c:v>
                </c:pt>
                <c:pt idx="93353">
                  <c:v>2.6117647058823525</c:v>
                </c:pt>
                <c:pt idx="93354">
                  <c:v>2.6117647058823525</c:v>
                </c:pt>
                <c:pt idx="93355">
                  <c:v>2.6117647058823525</c:v>
                </c:pt>
                <c:pt idx="93356">
                  <c:v>2.6117647058823525</c:v>
                </c:pt>
                <c:pt idx="93357">
                  <c:v>2.6117647058823525</c:v>
                </c:pt>
                <c:pt idx="93358">
                  <c:v>2.6117647058823525</c:v>
                </c:pt>
                <c:pt idx="93359">
                  <c:v>2.6117647058823525</c:v>
                </c:pt>
                <c:pt idx="93360">
                  <c:v>2.6117647058823525</c:v>
                </c:pt>
                <c:pt idx="93361">
                  <c:v>2.6117647058823525</c:v>
                </c:pt>
                <c:pt idx="93362">
                  <c:v>2.6117647058823525</c:v>
                </c:pt>
                <c:pt idx="93363">
                  <c:v>2.6117647058823525</c:v>
                </c:pt>
                <c:pt idx="93364">
                  <c:v>2.6117647058823525</c:v>
                </c:pt>
                <c:pt idx="93365">
                  <c:v>2.6117647058823525</c:v>
                </c:pt>
                <c:pt idx="93366">
                  <c:v>2.6117647058823525</c:v>
                </c:pt>
                <c:pt idx="93367">
                  <c:v>2.6117647058823525</c:v>
                </c:pt>
                <c:pt idx="93368">
                  <c:v>2.6117647058823525</c:v>
                </c:pt>
                <c:pt idx="93369">
                  <c:v>2.6117647058823525</c:v>
                </c:pt>
                <c:pt idx="93370">
                  <c:v>2.6117647058823525</c:v>
                </c:pt>
                <c:pt idx="93371">
                  <c:v>2.6117647058823525</c:v>
                </c:pt>
                <c:pt idx="93372">
                  <c:v>2.6117647058823525</c:v>
                </c:pt>
                <c:pt idx="93373">
                  <c:v>2.6117647058823525</c:v>
                </c:pt>
                <c:pt idx="93374">
                  <c:v>2.6117647058823525</c:v>
                </c:pt>
                <c:pt idx="93375">
                  <c:v>2.6117647058823525</c:v>
                </c:pt>
                <c:pt idx="93376">
                  <c:v>2.6117647058823525</c:v>
                </c:pt>
                <c:pt idx="93377">
                  <c:v>2.6117647058823525</c:v>
                </c:pt>
                <c:pt idx="93378">
                  <c:v>2.6117647058823525</c:v>
                </c:pt>
                <c:pt idx="93379">
                  <c:v>2.6117647058823525</c:v>
                </c:pt>
                <c:pt idx="93380">
                  <c:v>2.6117647058823525</c:v>
                </c:pt>
                <c:pt idx="93381">
                  <c:v>2.6117647058823525</c:v>
                </c:pt>
                <c:pt idx="93382">
                  <c:v>2.6117647058823525</c:v>
                </c:pt>
                <c:pt idx="93383">
                  <c:v>2.6117647058823525</c:v>
                </c:pt>
                <c:pt idx="93384">
                  <c:v>2.6117647058823525</c:v>
                </c:pt>
                <c:pt idx="93385">
                  <c:v>2.6117647058823525</c:v>
                </c:pt>
                <c:pt idx="93386">
                  <c:v>2.6117647058823525</c:v>
                </c:pt>
                <c:pt idx="93387">
                  <c:v>2.6117647058823525</c:v>
                </c:pt>
                <c:pt idx="93388">
                  <c:v>2.6117647058823525</c:v>
                </c:pt>
                <c:pt idx="93389">
                  <c:v>2.6117647058823525</c:v>
                </c:pt>
                <c:pt idx="93390">
                  <c:v>2.6117647058823525</c:v>
                </c:pt>
                <c:pt idx="93391">
                  <c:v>2.6117647058823525</c:v>
                </c:pt>
                <c:pt idx="93392">
                  <c:v>2.6117647058823525</c:v>
                </c:pt>
                <c:pt idx="93393">
                  <c:v>2.6117647058823525</c:v>
                </c:pt>
                <c:pt idx="93394">
                  <c:v>2.6117647058823525</c:v>
                </c:pt>
                <c:pt idx="93395">
                  <c:v>2.6117647058823525</c:v>
                </c:pt>
                <c:pt idx="93396">
                  <c:v>2.6117647058823525</c:v>
                </c:pt>
                <c:pt idx="93397">
                  <c:v>2.6117647058823525</c:v>
                </c:pt>
                <c:pt idx="93398">
                  <c:v>2.4643137254901957</c:v>
                </c:pt>
                <c:pt idx="93399">
                  <c:v>2.4643137254901957</c:v>
                </c:pt>
                <c:pt idx="93400">
                  <c:v>2.4643137254901957</c:v>
                </c:pt>
                <c:pt idx="93401">
                  <c:v>2.4643137254901957</c:v>
                </c:pt>
                <c:pt idx="93402">
                  <c:v>2.4643137254901957</c:v>
                </c:pt>
                <c:pt idx="93403">
                  <c:v>2.4643137254901957</c:v>
                </c:pt>
                <c:pt idx="93404">
                  <c:v>2.4643137254901957</c:v>
                </c:pt>
                <c:pt idx="93405">
                  <c:v>2.4643137254901957</c:v>
                </c:pt>
                <c:pt idx="93406">
                  <c:v>2.4643137254901957</c:v>
                </c:pt>
                <c:pt idx="93407">
                  <c:v>2.4643137254901957</c:v>
                </c:pt>
                <c:pt idx="93408">
                  <c:v>2.4643137254901957</c:v>
                </c:pt>
                <c:pt idx="93409">
                  <c:v>2.4643137254901957</c:v>
                </c:pt>
                <c:pt idx="93410">
                  <c:v>2.4643137254901957</c:v>
                </c:pt>
                <c:pt idx="93411">
                  <c:v>2.4643137254901957</c:v>
                </c:pt>
                <c:pt idx="93412">
                  <c:v>2.4643137254901957</c:v>
                </c:pt>
                <c:pt idx="93413">
                  <c:v>2.4643137254901957</c:v>
                </c:pt>
                <c:pt idx="93414">
                  <c:v>2.4643137254901957</c:v>
                </c:pt>
                <c:pt idx="93415">
                  <c:v>2.4643137254901957</c:v>
                </c:pt>
                <c:pt idx="93416">
                  <c:v>2.4643137254901957</c:v>
                </c:pt>
                <c:pt idx="93417">
                  <c:v>2.4643137254901957</c:v>
                </c:pt>
                <c:pt idx="93418">
                  <c:v>2.4643137254901957</c:v>
                </c:pt>
                <c:pt idx="93419">
                  <c:v>2.4643137254901957</c:v>
                </c:pt>
                <c:pt idx="93420">
                  <c:v>2.4643137254901957</c:v>
                </c:pt>
                <c:pt idx="93421">
                  <c:v>2.4643137254901957</c:v>
                </c:pt>
                <c:pt idx="93422">
                  <c:v>2.4643137254901957</c:v>
                </c:pt>
                <c:pt idx="93423">
                  <c:v>2.4643137254901957</c:v>
                </c:pt>
                <c:pt idx="93424">
                  <c:v>2.4643137254901957</c:v>
                </c:pt>
                <c:pt idx="93425">
                  <c:v>2.4643137254901957</c:v>
                </c:pt>
                <c:pt idx="93426">
                  <c:v>2.4643137254901957</c:v>
                </c:pt>
                <c:pt idx="93427">
                  <c:v>2.4643137254901957</c:v>
                </c:pt>
                <c:pt idx="93428">
                  <c:v>2.4643137254901957</c:v>
                </c:pt>
                <c:pt idx="93429">
                  <c:v>2.4643137254901957</c:v>
                </c:pt>
                <c:pt idx="93430">
                  <c:v>2.4643137254901957</c:v>
                </c:pt>
                <c:pt idx="93431">
                  <c:v>2.4643137254901957</c:v>
                </c:pt>
                <c:pt idx="93432">
                  <c:v>2.4643137254901957</c:v>
                </c:pt>
                <c:pt idx="93433">
                  <c:v>2.4643137254901957</c:v>
                </c:pt>
                <c:pt idx="93434">
                  <c:v>2.4643137254901957</c:v>
                </c:pt>
                <c:pt idx="93435">
                  <c:v>2.4643137254901957</c:v>
                </c:pt>
                <c:pt idx="93436">
                  <c:v>2.4643137254901957</c:v>
                </c:pt>
                <c:pt idx="93437">
                  <c:v>2.4643137254901957</c:v>
                </c:pt>
                <c:pt idx="93438">
                  <c:v>2.4643137254901957</c:v>
                </c:pt>
                <c:pt idx="93439">
                  <c:v>2.4643137254901957</c:v>
                </c:pt>
                <c:pt idx="93440">
                  <c:v>2.4643137254901957</c:v>
                </c:pt>
                <c:pt idx="93441">
                  <c:v>2.4643137254901957</c:v>
                </c:pt>
                <c:pt idx="93442">
                  <c:v>2.4643137254901957</c:v>
                </c:pt>
                <c:pt idx="93443">
                  <c:v>2.4643137254901957</c:v>
                </c:pt>
                <c:pt idx="93444">
                  <c:v>2.4643137254901957</c:v>
                </c:pt>
                <c:pt idx="93445">
                  <c:v>2.4643137254901957</c:v>
                </c:pt>
                <c:pt idx="93446">
                  <c:v>2.6117647058823525</c:v>
                </c:pt>
                <c:pt idx="93447">
                  <c:v>2.6117647058823525</c:v>
                </c:pt>
                <c:pt idx="93448">
                  <c:v>2.6117647058823525</c:v>
                </c:pt>
                <c:pt idx="93449">
                  <c:v>2.6117647058823525</c:v>
                </c:pt>
                <c:pt idx="93450">
                  <c:v>2.6117647058823525</c:v>
                </c:pt>
                <c:pt idx="93451">
                  <c:v>2.6117647058823525</c:v>
                </c:pt>
                <c:pt idx="93452">
                  <c:v>2.6117647058823525</c:v>
                </c:pt>
                <c:pt idx="93453">
                  <c:v>2.6117647058823525</c:v>
                </c:pt>
                <c:pt idx="93454">
                  <c:v>2.6117647058823525</c:v>
                </c:pt>
                <c:pt idx="93455">
                  <c:v>2.6117647058823525</c:v>
                </c:pt>
                <c:pt idx="93456">
                  <c:v>2.6117647058823525</c:v>
                </c:pt>
                <c:pt idx="93457">
                  <c:v>2.6117647058823525</c:v>
                </c:pt>
                <c:pt idx="93458">
                  <c:v>2.6117647058823525</c:v>
                </c:pt>
                <c:pt idx="93459">
                  <c:v>2.6117647058823525</c:v>
                </c:pt>
                <c:pt idx="93460">
                  <c:v>2.6117647058823525</c:v>
                </c:pt>
                <c:pt idx="93461">
                  <c:v>2.6117647058823525</c:v>
                </c:pt>
                <c:pt idx="93462">
                  <c:v>2.6117647058823525</c:v>
                </c:pt>
                <c:pt idx="93463">
                  <c:v>2.6117647058823525</c:v>
                </c:pt>
                <c:pt idx="93464">
                  <c:v>2.6117647058823525</c:v>
                </c:pt>
                <c:pt idx="93465">
                  <c:v>2.6117647058823525</c:v>
                </c:pt>
                <c:pt idx="93466">
                  <c:v>2.6117647058823525</c:v>
                </c:pt>
                <c:pt idx="93467">
                  <c:v>2.6117647058823525</c:v>
                </c:pt>
                <c:pt idx="93468">
                  <c:v>2.6117647058823525</c:v>
                </c:pt>
                <c:pt idx="93469">
                  <c:v>2.6117647058823525</c:v>
                </c:pt>
                <c:pt idx="93470">
                  <c:v>2.6117647058823525</c:v>
                </c:pt>
                <c:pt idx="93471">
                  <c:v>2.6117647058823525</c:v>
                </c:pt>
                <c:pt idx="93472">
                  <c:v>2.6117647058823525</c:v>
                </c:pt>
                <c:pt idx="93473">
                  <c:v>2.6117647058823525</c:v>
                </c:pt>
                <c:pt idx="93474">
                  <c:v>2.6117647058823525</c:v>
                </c:pt>
                <c:pt idx="93475">
                  <c:v>2.6117647058823525</c:v>
                </c:pt>
                <c:pt idx="93476">
                  <c:v>2.6117647058823525</c:v>
                </c:pt>
                <c:pt idx="93477">
                  <c:v>2.6117647058823525</c:v>
                </c:pt>
                <c:pt idx="93478">
                  <c:v>2.6117647058823525</c:v>
                </c:pt>
                <c:pt idx="93479">
                  <c:v>2.6117647058823525</c:v>
                </c:pt>
                <c:pt idx="93480">
                  <c:v>2.6117647058823525</c:v>
                </c:pt>
                <c:pt idx="93481">
                  <c:v>2.6117647058823525</c:v>
                </c:pt>
                <c:pt idx="93482">
                  <c:v>2.6117647058823525</c:v>
                </c:pt>
                <c:pt idx="93483">
                  <c:v>2.6117647058823525</c:v>
                </c:pt>
                <c:pt idx="93484">
                  <c:v>2.6117647058823525</c:v>
                </c:pt>
                <c:pt idx="93485">
                  <c:v>2.6117647058823525</c:v>
                </c:pt>
                <c:pt idx="93486">
                  <c:v>2.6117647058823525</c:v>
                </c:pt>
                <c:pt idx="93487">
                  <c:v>2.6117647058823525</c:v>
                </c:pt>
                <c:pt idx="93488">
                  <c:v>2.6117647058823525</c:v>
                </c:pt>
                <c:pt idx="93489">
                  <c:v>2.6117647058823525</c:v>
                </c:pt>
                <c:pt idx="93490">
                  <c:v>2.6117647058823525</c:v>
                </c:pt>
                <c:pt idx="93491">
                  <c:v>2.6117647058823525</c:v>
                </c:pt>
                <c:pt idx="93492">
                  <c:v>2.4643137254901957</c:v>
                </c:pt>
                <c:pt idx="93493">
                  <c:v>2.4643137254901957</c:v>
                </c:pt>
                <c:pt idx="93494">
                  <c:v>2.4643137254901957</c:v>
                </c:pt>
                <c:pt idx="93495">
                  <c:v>2.4643137254901957</c:v>
                </c:pt>
                <c:pt idx="93496">
                  <c:v>2.4643137254901957</c:v>
                </c:pt>
                <c:pt idx="93497">
                  <c:v>2.4643137254901957</c:v>
                </c:pt>
                <c:pt idx="93498">
                  <c:v>2.4643137254901957</c:v>
                </c:pt>
                <c:pt idx="93499">
                  <c:v>2.4643137254901957</c:v>
                </c:pt>
                <c:pt idx="93500">
                  <c:v>2.4643137254901957</c:v>
                </c:pt>
                <c:pt idx="93501">
                  <c:v>2.4643137254901957</c:v>
                </c:pt>
                <c:pt idx="93502">
                  <c:v>2.4643137254901957</c:v>
                </c:pt>
                <c:pt idx="93503">
                  <c:v>2.4643137254901957</c:v>
                </c:pt>
                <c:pt idx="93504">
                  <c:v>2.4643137254901957</c:v>
                </c:pt>
                <c:pt idx="93505">
                  <c:v>2.4643137254901957</c:v>
                </c:pt>
                <c:pt idx="93506">
                  <c:v>2.4643137254901957</c:v>
                </c:pt>
                <c:pt idx="93507">
                  <c:v>2.4643137254901957</c:v>
                </c:pt>
                <c:pt idx="93508">
                  <c:v>2.4643137254901957</c:v>
                </c:pt>
                <c:pt idx="93509">
                  <c:v>2.4643137254901957</c:v>
                </c:pt>
                <c:pt idx="93510">
                  <c:v>2.4643137254901957</c:v>
                </c:pt>
                <c:pt idx="93511">
                  <c:v>2.4643137254901957</c:v>
                </c:pt>
                <c:pt idx="93512">
                  <c:v>2.4643137254901957</c:v>
                </c:pt>
                <c:pt idx="93513">
                  <c:v>2.4643137254901957</c:v>
                </c:pt>
                <c:pt idx="93514">
                  <c:v>2.4643137254901957</c:v>
                </c:pt>
                <c:pt idx="93515">
                  <c:v>2.4643137254901957</c:v>
                </c:pt>
                <c:pt idx="93516">
                  <c:v>2.4643137254901957</c:v>
                </c:pt>
                <c:pt idx="93517">
                  <c:v>2.4643137254901957</c:v>
                </c:pt>
                <c:pt idx="93518">
                  <c:v>2.4643137254901957</c:v>
                </c:pt>
                <c:pt idx="93519">
                  <c:v>2.4643137254901957</c:v>
                </c:pt>
                <c:pt idx="93520">
                  <c:v>2.4643137254901957</c:v>
                </c:pt>
                <c:pt idx="93521">
                  <c:v>2.4643137254901957</c:v>
                </c:pt>
                <c:pt idx="93522">
                  <c:v>2.4643137254901957</c:v>
                </c:pt>
                <c:pt idx="93523">
                  <c:v>2.4643137254901957</c:v>
                </c:pt>
                <c:pt idx="93524">
                  <c:v>2.4643137254901957</c:v>
                </c:pt>
                <c:pt idx="93525">
                  <c:v>2.4643137254901957</c:v>
                </c:pt>
                <c:pt idx="93526">
                  <c:v>2.4643137254901957</c:v>
                </c:pt>
                <c:pt idx="93527">
                  <c:v>2.4643137254901957</c:v>
                </c:pt>
                <c:pt idx="93528">
                  <c:v>2.4643137254901957</c:v>
                </c:pt>
                <c:pt idx="93529">
                  <c:v>2.4643137254901957</c:v>
                </c:pt>
                <c:pt idx="93530">
                  <c:v>2.4643137254901957</c:v>
                </c:pt>
                <c:pt idx="93531">
                  <c:v>2.4643137254901957</c:v>
                </c:pt>
                <c:pt idx="93532">
                  <c:v>2.4643137254901957</c:v>
                </c:pt>
                <c:pt idx="93533">
                  <c:v>2.4643137254901957</c:v>
                </c:pt>
                <c:pt idx="93534">
                  <c:v>2.4643137254901957</c:v>
                </c:pt>
                <c:pt idx="93535">
                  <c:v>2.4643137254901957</c:v>
                </c:pt>
                <c:pt idx="93536">
                  <c:v>2.4643137254901957</c:v>
                </c:pt>
                <c:pt idx="93537">
                  <c:v>2.4643137254901957</c:v>
                </c:pt>
                <c:pt idx="93538">
                  <c:v>2.4643137254901957</c:v>
                </c:pt>
                <c:pt idx="93539">
                  <c:v>2.4643137254901957</c:v>
                </c:pt>
                <c:pt idx="93540">
                  <c:v>2.4643137254901957</c:v>
                </c:pt>
                <c:pt idx="93541">
                  <c:v>2.4643137254901957</c:v>
                </c:pt>
                <c:pt idx="93542">
                  <c:v>2.4643137254901957</c:v>
                </c:pt>
                <c:pt idx="93543">
                  <c:v>2.6117647058823525</c:v>
                </c:pt>
                <c:pt idx="93544">
                  <c:v>2.6117647058823525</c:v>
                </c:pt>
                <c:pt idx="93545">
                  <c:v>2.6117647058823525</c:v>
                </c:pt>
                <c:pt idx="93546">
                  <c:v>2.6117647058823525</c:v>
                </c:pt>
                <c:pt idx="93547">
                  <c:v>2.6117647058823525</c:v>
                </c:pt>
                <c:pt idx="93548">
                  <c:v>2.6117647058823525</c:v>
                </c:pt>
                <c:pt idx="93549">
                  <c:v>2.6117647058823525</c:v>
                </c:pt>
                <c:pt idx="93550">
                  <c:v>2.6117647058823525</c:v>
                </c:pt>
                <c:pt idx="93551">
                  <c:v>2.6117647058823525</c:v>
                </c:pt>
                <c:pt idx="93552">
                  <c:v>2.6117647058823525</c:v>
                </c:pt>
                <c:pt idx="93553">
                  <c:v>2.6117647058823525</c:v>
                </c:pt>
                <c:pt idx="93554">
                  <c:v>2.6117647058823525</c:v>
                </c:pt>
                <c:pt idx="93555">
                  <c:v>2.6117647058823525</c:v>
                </c:pt>
                <c:pt idx="93556">
                  <c:v>2.6117647058823525</c:v>
                </c:pt>
                <c:pt idx="93557">
                  <c:v>2.6117647058823525</c:v>
                </c:pt>
                <c:pt idx="93558">
                  <c:v>2.6117647058823525</c:v>
                </c:pt>
                <c:pt idx="93559">
                  <c:v>2.6117647058823525</c:v>
                </c:pt>
                <c:pt idx="93560">
                  <c:v>2.6117647058823525</c:v>
                </c:pt>
                <c:pt idx="93561">
                  <c:v>2.6117647058823525</c:v>
                </c:pt>
                <c:pt idx="93562">
                  <c:v>2.6117647058823525</c:v>
                </c:pt>
                <c:pt idx="93563">
                  <c:v>2.6117647058823525</c:v>
                </c:pt>
                <c:pt idx="93564">
                  <c:v>2.6117647058823525</c:v>
                </c:pt>
                <c:pt idx="93565">
                  <c:v>2.6117647058823525</c:v>
                </c:pt>
                <c:pt idx="93566">
                  <c:v>2.6117647058823525</c:v>
                </c:pt>
                <c:pt idx="93567">
                  <c:v>2.6117647058823525</c:v>
                </c:pt>
                <c:pt idx="93568">
                  <c:v>2.6117647058823525</c:v>
                </c:pt>
                <c:pt idx="93569">
                  <c:v>2.6117647058823525</c:v>
                </c:pt>
                <c:pt idx="93570">
                  <c:v>2.6117647058823525</c:v>
                </c:pt>
                <c:pt idx="93571">
                  <c:v>2.6117647058823525</c:v>
                </c:pt>
                <c:pt idx="93572">
                  <c:v>2.6117647058823525</c:v>
                </c:pt>
                <c:pt idx="93573">
                  <c:v>2.6117647058823525</c:v>
                </c:pt>
                <c:pt idx="93574">
                  <c:v>2.6117647058823525</c:v>
                </c:pt>
                <c:pt idx="93575">
                  <c:v>2.6117647058823525</c:v>
                </c:pt>
                <c:pt idx="93576">
                  <c:v>2.6117647058823525</c:v>
                </c:pt>
                <c:pt idx="93577">
                  <c:v>2.6117647058823525</c:v>
                </c:pt>
                <c:pt idx="93578">
                  <c:v>2.6117647058823525</c:v>
                </c:pt>
                <c:pt idx="93579">
                  <c:v>2.6117647058823525</c:v>
                </c:pt>
                <c:pt idx="93580">
                  <c:v>2.6117647058823525</c:v>
                </c:pt>
                <c:pt idx="93581">
                  <c:v>2.6117647058823525</c:v>
                </c:pt>
                <c:pt idx="93582">
                  <c:v>2.6117647058823525</c:v>
                </c:pt>
                <c:pt idx="93583">
                  <c:v>2.6117647058823525</c:v>
                </c:pt>
                <c:pt idx="93584">
                  <c:v>2.6117647058823525</c:v>
                </c:pt>
                <c:pt idx="93585">
                  <c:v>2.6117647058823525</c:v>
                </c:pt>
                <c:pt idx="93586">
                  <c:v>2.6117647058823525</c:v>
                </c:pt>
                <c:pt idx="93587">
                  <c:v>2.4643137254901957</c:v>
                </c:pt>
                <c:pt idx="93588">
                  <c:v>2.4643137254901957</c:v>
                </c:pt>
                <c:pt idx="93589">
                  <c:v>2.4643137254901957</c:v>
                </c:pt>
                <c:pt idx="93590">
                  <c:v>2.4643137254901957</c:v>
                </c:pt>
                <c:pt idx="93591">
                  <c:v>2.4643137254901957</c:v>
                </c:pt>
                <c:pt idx="93592">
                  <c:v>2.4643137254901957</c:v>
                </c:pt>
                <c:pt idx="93593">
                  <c:v>2.4643137254901957</c:v>
                </c:pt>
                <c:pt idx="93594">
                  <c:v>2.4643137254901957</c:v>
                </c:pt>
                <c:pt idx="93595">
                  <c:v>2.4643137254901957</c:v>
                </c:pt>
                <c:pt idx="93596">
                  <c:v>2.4643137254901957</c:v>
                </c:pt>
                <c:pt idx="93597">
                  <c:v>2.4643137254901957</c:v>
                </c:pt>
                <c:pt idx="93598">
                  <c:v>2.4643137254901957</c:v>
                </c:pt>
                <c:pt idx="93599">
                  <c:v>2.4643137254901957</c:v>
                </c:pt>
                <c:pt idx="93600">
                  <c:v>2.4643137254901957</c:v>
                </c:pt>
                <c:pt idx="93601">
                  <c:v>2.4643137254901957</c:v>
                </c:pt>
                <c:pt idx="93602">
                  <c:v>2.4643137254901957</c:v>
                </c:pt>
                <c:pt idx="93603">
                  <c:v>2.4643137254901957</c:v>
                </c:pt>
                <c:pt idx="93604">
                  <c:v>2.4643137254901957</c:v>
                </c:pt>
                <c:pt idx="93605">
                  <c:v>2.4643137254901957</c:v>
                </c:pt>
                <c:pt idx="93606">
                  <c:v>2.4643137254901957</c:v>
                </c:pt>
                <c:pt idx="93607">
                  <c:v>2.4643137254901957</c:v>
                </c:pt>
                <c:pt idx="93608">
                  <c:v>2.4643137254901957</c:v>
                </c:pt>
                <c:pt idx="93609">
                  <c:v>2.4643137254901957</c:v>
                </c:pt>
                <c:pt idx="93610">
                  <c:v>2.4643137254901957</c:v>
                </c:pt>
                <c:pt idx="93611">
                  <c:v>2.4643137254901957</c:v>
                </c:pt>
                <c:pt idx="93612">
                  <c:v>2.4643137254901957</c:v>
                </c:pt>
                <c:pt idx="93613">
                  <c:v>2.4643137254901957</c:v>
                </c:pt>
                <c:pt idx="93614">
                  <c:v>2.4643137254901957</c:v>
                </c:pt>
                <c:pt idx="93615">
                  <c:v>2.4643137254901957</c:v>
                </c:pt>
                <c:pt idx="93616">
                  <c:v>2.4643137254901957</c:v>
                </c:pt>
                <c:pt idx="93617">
                  <c:v>2.4643137254901957</c:v>
                </c:pt>
                <c:pt idx="93618">
                  <c:v>2.4643137254901957</c:v>
                </c:pt>
                <c:pt idx="93619">
                  <c:v>2.4643137254901957</c:v>
                </c:pt>
                <c:pt idx="93620">
                  <c:v>2.4643137254901957</c:v>
                </c:pt>
                <c:pt idx="93621">
                  <c:v>2.4643137254901957</c:v>
                </c:pt>
                <c:pt idx="93622">
                  <c:v>2.4643137254901957</c:v>
                </c:pt>
                <c:pt idx="93623">
                  <c:v>2.4643137254901957</c:v>
                </c:pt>
                <c:pt idx="93624">
                  <c:v>2.4643137254901957</c:v>
                </c:pt>
                <c:pt idx="93625">
                  <c:v>2.4643137254901957</c:v>
                </c:pt>
                <c:pt idx="93626">
                  <c:v>2.4643137254901957</c:v>
                </c:pt>
                <c:pt idx="93627">
                  <c:v>2.4643137254901957</c:v>
                </c:pt>
                <c:pt idx="93628">
                  <c:v>2.4643137254901957</c:v>
                </c:pt>
                <c:pt idx="93629">
                  <c:v>2.4643137254901957</c:v>
                </c:pt>
                <c:pt idx="93630">
                  <c:v>2.4643137254901957</c:v>
                </c:pt>
                <c:pt idx="93631">
                  <c:v>2.4643137254901957</c:v>
                </c:pt>
                <c:pt idx="93632">
                  <c:v>2.4643137254901957</c:v>
                </c:pt>
                <c:pt idx="93633">
                  <c:v>2.4643137254901957</c:v>
                </c:pt>
                <c:pt idx="93634">
                  <c:v>2.4643137254901957</c:v>
                </c:pt>
                <c:pt idx="93635">
                  <c:v>2.4643137254901957</c:v>
                </c:pt>
                <c:pt idx="93636">
                  <c:v>2.6117647058823525</c:v>
                </c:pt>
                <c:pt idx="93637">
                  <c:v>2.6117647058823525</c:v>
                </c:pt>
                <c:pt idx="93638">
                  <c:v>2.6117647058823525</c:v>
                </c:pt>
                <c:pt idx="93639">
                  <c:v>2.6117647058823525</c:v>
                </c:pt>
                <c:pt idx="93640">
                  <c:v>2.6117647058823525</c:v>
                </c:pt>
                <c:pt idx="93641">
                  <c:v>2.6117647058823525</c:v>
                </c:pt>
                <c:pt idx="93642">
                  <c:v>2.6117647058823525</c:v>
                </c:pt>
                <c:pt idx="93643">
                  <c:v>2.6117647058823525</c:v>
                </c:pt>
                <c:pt idx="93644">
                  <c:v>2.6117647058823525</c:v>
                </c:pt>
                <c:pt idx="93645">
                  <c:v>2.6117647058823525</c:v>
                </c:pt>
                <c:pt idx="93646">
                  <c:v>2.6117647058823525</c:v>
                </c:pt>
                <c:pt idx="93647">
                  <c:v>2.6117647058823525</c:v>
                </c:pt>
                <c:pt idx="93648">
                  <c:v>2.6117647058823525</c:v>
                </c:pt>
                <c:pt idx="93649">
                  <c:v>2.6117647058823525</c:v>
                </c:pt>
                <c:pt idx="93650">
                  <c:v>2.6117647058823525</c:v>
                </c:pt>
                <c:pt idx="93651">
                  <c:v>2.6117647058823525</c:v>
                </c:pt>
                <c:pt idx="93652">
                  <c:v>2.6117647058823525</c:v>
                </c:pt>
                <c:pt idx="93653">
                  <c:v>2.6117647058823525</c:v>
                </c:pt>
                <c:pt idx="93654">
                  <c:v>2.6117647058823525</c:v>
                </c:pt>
                <c:pt idx="93655">
                  <c:v>2.6117647058823525</c:v>
                </c:pt>
                <c:pt idx="93656">
                  <c:v>2.6117647058823525</c:v>
                </c:pt>
                <c:pt idx="93657">
                  <c:v>2.6117647058823525</c:v>
                </c:pt>
                <c:pt idx="93658">
                  <c:v>2.6117647058823525</c:v>
                </c:pt>
                <c:pt idx="93659">
                  <c:v>2.6117647058823525</c:v>
                </c:pt>
                <c:pt idx="93660">
                  <c:v>2.6117647058823525</c:v>
                </c:pt>
                <c:pt idx="93661">
                  <c:v>2.6117647058823525</c:v>
                </c:pt>
                <c:pt idx="93662">
                  <c:v>2.6117647058823525</c:v>
                </c:pt>
                <c:pt idx="93663">
                  <c:v>2.6117647058823525</c:v>
                </c:pt>
                <c:pt idx="93664">
                  <c:v>2.6117647058823525</c:v>
                </c:pt>
                <c:pt idx="93665">
                  <c:v>2.6117647058823525</c:v>
                </c:pt>
                <c:pt idx="93666">
                  <c:v>2.6117647058823525</c:v>
                </c:pt>
                <c:pt idx="93667">
                  <c:v>2.6117647058823525</c:v>
                </c:pt>
                <c:pt idx="93668">
                  <c:v>2.6117647058823525</c:v>
                </c:pt>
                <c:pt idx="93669">
                  <c:v>2.6117647058823525</c:v>
                </c:pt>
                <c:pt idx="93670">
                  <c:v>2.6117647058823525</c:v>
                </c:pt>
                <c:pt idx="93671">
                  <c:v>2.6117647058823525</c:v>
                </c:pt>
                <c:pt idx="93672">
                  <c:v>2.6117647058823525</c:v>
                </c:pt>
                <c:pt idx="93673">
                  <c:v>2.6117647058823525</c:v>
                </c:pt>
                <c:pt idx="93674">
                  <c:v>2.6117647058823525</c:v>
                </c:pt>
                <c:pt idx="93675">
                  <c:v>2.6117647058823525</c:v>
                </c:pt>
                <c:pt idx="93676">
                  <c:v>2.6117647058823525</c:v>
                </c:pt>
                <c:pt idx="93677">
                  <c:v>2.6117647058823525</c:v>
                </c:pt>
                <c:pt idx="93678">
                  <c:v>2.6117647058823525</c:v>
                </c:pt>
                <c:pt idx="93679">
                  <c:v>2.6117647058823525</c:v>
                </c:pt>
                <c:pt idx="93680">
                  <c:v>2.6117647058823525</c:v>
                </c:pt>
                <c:pt idx="93681">
                  <c:v>2.6117647058823525</c:v>
                </c:pt>
                <c:pt idx="93682">
                  <c:v>2.6117647058823525</c:v>
                </c:pt>
                <c:pt idx="93683">
                  <c:v>2.6117647058823525</c:v>
                </c:pt>
                <c:pt idx="93684">
                  <c:v>2.4643137254901957</c:v>
                </c:pt>
                <c:pt idx="93685">
                  <c:v>2.4643137254901957</c:v>
                </c:pt>
                <c:pt idx="93686">
                  <c:v>2.4643137254901957</c:v>
                </c:pt>
                <c:pt idx="93687">
                  <c:v>2.4643137254901957</c:v>
                </c:pt>
                <c:pt idx="93688">
                  <c:v>2.4643137254901957</c:v>
                </c:pt>
                <c:pt idx="93689">
                  <c:v>2.4643137254901957</c:v>
                </c:pt>
                <c:pt idx="93690">
                  <c:v>2.4643137254901957</c:v>
                </c:pt>
                <c:pt idx="93691">
                  <c:v>2.4643137254901957</c:v>
                </c:pt>
                <c:pt idx="93692">
                  <c:v>2.4643137254901957</c:v>
                </c:pt>
                <c:pt idx="93693">
                  <c:v>2.4643137254901957</c:v>
                </c:pt>
                <c:pt idx="93694">
                  <c:v>2.4643137254901957</c:v>
                </c:pt>
                <c:pt idx="93695">
                  <c:v>2.4643137254901957</c:v>
                </c:pt>
                <c:pt idx="93696">
                  <c:v>2.4643137254901957</c:v>
                </c:pt>
                <c:pt idx="93697">
                  <c:v>2.4643137254901957</c:v>
                </c:pt>
                <c:pt idx="93698">
                  <c:v>2.4643137254901957</c:v>
                </c:pt>
                <c:pt idx="93699">
                  <c:v>2.4643137254901957</c:v>
                </c:pt>
                <c:pt idx="93700">
                  <c:v>2.4643137254901957</c:v>
                </c:pt>
                <c:pt idx="93701">
                  <c:v>2.4643137254901957</c:v>
                </c:pt>
                <c:pt idx="93702">
                  <c:v>2.4643137254901957</c:v>
                </c:pt>
                <c:pt idx="93703">
                  <c:v>2.4643137254901957</c:v>
                </c:pt>
                <c:pt idx="93704">
                  <c:v>2.4643137254901957</c:v>
                </c:pt>
                <c:pt idx="93705">
                  <c:v>2.4643137254901957</c:v>
                </c:pt>
                <c:pt idx="93706">
                  <c:v>2.4643137254901957</c:v>
                </c:pt>
                <c:pt idx="93707">
                  <c:v>2.4643137254901957</c:v>
                </c:pt>
                <c:pt idx="93708">
                  <c:v>2.4643137254901957</c:v>
                </c:pt>
                <c:pt idx="93709">
                  <c:v>2.4643137254901957</c:v>
                </c:pt>
                <c:pt idx="93710">
                  <c:v>2.4643137254901957</c:v>
                </c:pt>
                <c:pt idx="93711">
                  <c:v>2.4643137254901957</c:v>
                </c:pt>
                <c:pt idx="93712">
                  <c:v>2.4643137254901957</c:v>
                </c:pt>
                <c:pt idx="93713">
                  <c:v>2.4643137254901957</c:v>
                </c:pt>
                <c:pt idx="93714">
                  <c:v>2.4643137254901957</c:v>
                </c:pt>
                <c:pt idx="93715">
                  <c:v>2.4643137254901957</c:v>
                </c:pt>
                <c:pt idx="93716">
                  <c:v>2.4643137254901957</c:v>
                </c:pt>
                <c:pt idx="93717">
                  <c:v>2.4643137254901957</c:v>
                </c:pt>
                <c:pt idx="93718">
                  <c:v>2.4643137254901957</c:v>
                </c:pt>
                <c:pt idx="93719">
                  <c:v>2.4643137254901957</c:v>
                </c:pt>
                <c:pt idx="93720">
                  <c:v>2.4643137254901957</c:v>
                </c:pt>
                <c:pt idx="93721">
                  <c:v>2.4643137254901957</c:v>
                </c:pt>
                <c:pt idx="93722">
                  <c:v>2.4643137254901957</c:v>
                </c:pt>
                <c:pt idx="93723">
                  <c:v>2.4643137254901957</c:v>
                </c:pt>
                <c:pt idx="93724">
                  <c:v>2.4643137254901957</c:v>
                </c:pt>
                <c:pt idx="93725">
                  <c:v>2.4643137254901957</c:v>
                </c:pt>
                <c:pt idx="93726">
                  <c:v>2.4643137254901957</c:v>
                </c:pt>
                <c:pt idx="93727">
                  <c:v>2.4643137254901957</c:v>
                </c:pt>
                <c:pt idx="93728">
                  <c:v>2.4643137254901957</c:v>
                </c:pt>
                <c:pt idx="93729">
                  <c:v>2.4643137254901957</c:v>
                </c:pt>
                <c:pt idx="93730">
                  <c:v>2.4643137254901957</c:v>
                </c:pt>
                <c:pt idx="93731">
                  <c:v>2.4643137254901957</c:v>
                </c:pt>
                <c:pt idx="93732">
                  <c:v>2.6117647058823525</c:v>
                </c:pt>
                <c:pt idx="93733">
                  <c:v>2.6117647058823525</c:v>
                </c:pt>
                <c:pt idx="93734">
                  <c:v>2.6117647058823525</c:v>
                </c:pt>
                <c:pt idx="93735">
                  <c:v>2.6117647058823525</c:v>
                </c:pt>
                <c:pt idx="93736">
                  <c:v>2.6117647058823525</c:v>
                </c:pt>
                <c:pt idx="93737">
                  <c:v>2.6117647058823525</c:v>
                </c:pt>
                <c:pt idx="93738">
                  <c:v>2.6117647058823525</c:v>
                </c:pt>
                <c:pt idx="93739">
                  <c:v>2.6117647058823525</c:v>
                </c:pt>
                <c:pt idx="93740">
                  <c:v>2.6117647058823525</c:v>
                </c:pt>
                <c:pt idx="93741">
                  <c:v>2.6117647058823525</c:v>
                </c:pt>
                <c:pt idx="93742">
                  <c:v>2.6117647058823525</c:v>
                </c:pt>
                <c:pt idx="93743">
                  <c:v>2.6117647058823525</c:v>
                </c:pt>
                <c:pt idx="93744">
                  <c:v>2.6117647058823525</c:v>
                </c:pt>
                <c:pt idx="93745">
                  <c:v>2.6117647058823525</c:v>
                </c:pt>
                <c:pt idx="93746">
                  <c:v>2.6117647058823525</c:v>
                </c:pt>
                <c:pt idx="93747">
                  <c:v>2.6117647058823525</c:v>
                </c:pt>
                <c:pt idx="93748">
                  <c:v>2.6117647058823525</c:v>
                </c:pt>
                <c:pt idx="93749">
                  <c:v>2.6117647058823525</c:v>
                </c:pt>
                <c:pt idx="93750">
                  <c:v>2.6117647058823525</c:v>
                </c:pt>
                <c:pt idx="93751">
                  <c:v>2.6117647058823525</c:v>
                </c:pt>
                <c:pt idx="93752">
                  <c:v>2.6117647058823525</c:v>
                </c:pt>
                <c:pt idx="93753">
                  <c:v>2.6117647058823525</c:v>
                </c:pt>
                <c:pt idx="93754">
                  <c:v>2.6117647058823525</c:v>
                </c:pt>
                <c:pt idx="93755">
                  <c:v>2.6117647058823525</c:v>
                </c:pt>
                <c:pt idx="93756">
                  <c:v>2.6117647058823525</c:v>
                </c:pt>
                <c:pt idx="93757">
                  <c:v>2.6117647058823525</c:v>
                </c:pt>
                <c:pt idx="93758">
                  <c:v>2.6117647058823525</c:v>
                </c:pt>
                <c:pt idx="93759">
                  <c:v>2.6117647058823525</c:v>
                </c:pt>
                <c:pt idx="93760">
                  <c:v>2.6117647058823525</c:v>
                </c:pt>
                <c:pt idx="93761">
                  <c:v>2.6117647058823525</c:v>
                </c:pt>
                <c:pt idx="93762">
                  <c:v>2.6117647058823525</c:v>
                </c:pt>
                <c:pt idx="93763">
                  <c:v>2.6117647058823525</c:v>
                </c:pt>
                <c:pt idx="93764">
                  <c:v>2.6117647058823525</c:v>
                </c:pt>
                <c:pt idx="93765">
                  <c:v>2.6117647058823525</c:v>
                </c:pt>
                <c:pt idx="93766">
                  <c:v>2.6117647058823525</c:v>
                </c:pt>
                <c:pt idx="93767">
                  <c:v>2.6117647058823525</c:v>
                </c:pt>
                <c:pt idx="93768">
                  <c:v>2.6117647058823525</c:v>
                </c:pt>
                <c:pt idx="93769">
                  <c:v>2.6117647058823525</c:v>
                </c:pt>
                <c:pt idx="93770">
                  <c:v>2.6117647058823525</c:v>
                </c:pt>
                <c:pt idx="93771">
                  <c:v>2.6117647058823525</c:v>
                </c:pt>
                <c:pt idx="93772">
                  <c:v>2.6117647058823525</c:v>
                </c:pt>
                <c:pt idx="93773">
                  <c:v>2.6117647058823525</c:v>
                </c:pt>
                <c:pt idx="93774">
                  <c:v>2.6117647058823525</c:v>
                </c:pt>
                <c:pt idx="93775">
                  <c:v>2.6117647058823525</c:v>
                </c:pt>
                <c:pt idx="93776">
                  <c:v>2.6117647058823525</c:v>
                </c:pt>
                <c:pt idx="93777">
                  <c:v>2.6117647058823525</c:v>
                </c:pt>
                <c:pt idx="93778">
                  <c:v>2.6117647058823525</c:v>
                </c:pt>
                <c:pt idx="93779">
                  <c:v>2.4643137254901957</c:v>
                </c:pt>
                <c:pt idx="93780">
                  <c:v>2.4643137254901957</c:v>
                </c:pt>
                <c:pt idx="93781">
                  <c:v>2.4643137254901957</c:v>
                </c:pt>
                <c:pt idx="93782">
                  <c:v>2.4643137254901957</c:v>
                </c:pt>
                <c:pt idx="93783">
                  <c:v>2.4643137254901957</c:v>
                </c:pt>
                <c:pt idx="93784">
                  <c:v>2.4643137254901957</c:v>
                </c:pt>
                <c:pt idx="93785">
                  <c:v>2.4643137254901957</c:v>
                </c:pt>
                <c:pt idx="93786">
                  <c:v>2.4643137254901957</c:v>
                </c:pt>
                <c:pt idx="93787">
                  <c:v>2.4643137254901957</c:v>
                </c:pt>
                <c:pt idx="93788">
                  <c:v>2.4643137254901957</c:v>
                </c:pt>
                <c:pt idx="93789">
                  <c:v>2.4643137254901957</c:v>
                </c:pt>
                <c:pt idx="93790">
                  <c:v>2.4643137254901957</c:v>
                </c:pt>
                <c:pt idx="93791">
                  <c:v>2.4643137254901957</c:v>
                </c:pt>
                <c:pt idx="93792">
                  <c:v>2.4643137254901957</c:v>
                </c:pt>
                <c:pt idx="93793">
                  <c:v>2.4643137254901957</c:v>
                </c:pt>
                <c:pt idx="93794">
                  <c:v>2.4643137254901957</c:v>
                </c:pt>
                <c:pt idx="93795">
                  <c:v>2.4643137254901957</c:v>
                </c:pt>
                <c:pt idx="93796">
                  <c:v>2.4643137254901957</c:v>
                </c:pt>
                <c:pt idx="93797">
                  <c:v>2.4643137254901957</c:v>
                </c:pt>
                <c:pt idx="93798">
                  <c:v>2.4643137254901957</c:v>
                </c:pt>
                <c:pt idx="93799">
                  <c:v>2.4643137254901957</c:v>
                </c:pt>
                <c:pt idx="93800">
                  <c:v>2.4643137254901957</c:v>
                </c:pt>
                <c:pt idx="93801">
                  <c:v>2.4643137254901957</c:v>
                </c:pt>
                <c:pt idx="93802">
                  <c:v>2.4643137254901957</c:v>
                </c:pt>
                <c:pt idx="93803">
                  <c:v>2.4643137254901957</c:v>
                </c:pt>
                <c:pt idx="93804">
                  <c:v>2.4643137254901957</c:v>
                </c:pt>
                <c:pt idx="93805">
                  <c:v>2.4643137254901957</c:v>
                </c:pt>
                <c:pt idx="93806">
                  <c:v>2.4643137254901957</c:v>
                </c:pt>
                <c:pt idx="93807">
                  <c:v>2.4643137254901957</c:v>
                </c:pt>
                <c:pt idx="93808">
                  <c:v>2.4643137254901957</c:v>
                </c:pt>
                <c:pt idx="93809">
                  <c:v>2.4643137254901957</c:v>
                </c:pt>
                <c:pt idx="93810">
                  <c:v>2.4643137254901957</c:v>
                </c:pt>
                <c:pt idx="93811">
                  <c:v>2.4643137254901957</c:v>
                </c:pt>
                <c:pt idx="93812">
                  <c:v>2.4643137254901957</c:v>
                </c:pt>
                <c:pt idx="93813">
                  <c:v>2.4643137254901957</c:v>
                </c:pt>
                <c:pt idx="93814">
                  <c:v>2.4643137254901957</c:v>
                </c:pt>
                <c:pt idx="93815">
                  <c:v>2.4643137254901957</c:v>
                </c:pt>
                <c:pt idx="93816">
                  <c:v>2.4643137254901957</c:v>
                </c:pt>
                <c:pt idx="93817">
                  <c:v>2.4643137254901957</c:v>
                </c:pt>
                <c:pt idx="93818">
                  <c:v>2.4643137254901957</c:v>
                </c:pt>
                <c:pt idx="93819">
                  <c:v>2.4643137254901957</c:v>
                </c:pt>
                <c:pt idx="93820">
                  <c:v>2.4643137254901957</c:v>
                </c:pt>
                <c:pt idx="93821">
                  <c:v>2.4643137254901957</c:v>
                </c:pt>
                <c:pt idx="93822">
                  <c:v>2.4643137254901957</c:v>
                </c:pt>
                <c:pt idx="93823">
                  <c:v>2.4643137254901957</c:v>
                </c:pt>
                <c:pt idx="93824">
                  <c:v>2.4643137254901957</c:v>
                </c:pt>
                <c:pt idx="93825">
                  <c:v>2.4643137254901957</c:v>
                </c:pt>
                <c:pt idx="93826">
                  <c:v>2.4643137254901957</c:v>
                </c:pt>
                <c:pt idx="93827">
                  <c:v>2.4643137254901957</c:v>
                </c:pt>
                <c:pt idx="93828">
                  <c:v>2.6117647058823525</c:v>
                </c:pt>
                <c:pt idx="93829">
                  <c:v>2.6117647058823525</c:v>
                </c:pt>
                <c:pt idx="93830">
                  <c:v>2.6117647058823525</c:v>
                </c:pt>
                <c:pt idx="93831">
                  <c:v>2.6117647058823525</c:v>
                </c:pt>
                <c:pt idx="93832">
                  <c:v>2.6117647058823525</c:v>
                </c:pt>
                <c:pt idx="93833">
                  <c:v>2.6117647058823525</c:v>
                </c:pt>
                <c:pt idx="93834">
                  <c:v>2.6117647058823525</c:v>
                </c:pt>
                <c:pt idx="93835">
                  <c:v>2.6117647058823525</c:v>
                </c:pt>
                <c:pt idx="93836">
                  <c:v>2.6117647058823525</c:v>
                </c:pt>
                <c:pt idx="93837">
                  <c:v>2.6117647058823525</c:v>
                </c:pt>
                <c:pt idx="93838">
                  <c:v>2.6117647058823525</c:v>
                </c:pt>
                <c:pt idx="93839">
                  <c:v>2.6117647058823525</c:v>
                </c:pt>
                <c:pt idx="93840">
                  <c:v>2.6117647058823525</c:v>
                </c:pt>
                <c:pt idx="93841">
                  <c:v>2.6117647058823525</c:v>
                </c:pt>
                <c:pt idx="93842">
                  <c:v>2.6117647058823525</c:v>
                </c:pt>
                <c:pt idx="93843">
                  <c:v>2.6117647058823525</c:v>
                </c:pt>
                <c:pt idx="93844">
                  <c:v>2.6117647058823525</c:v>
                </c:pt>
                <c:pt idx="93845">
                  <c:v>2.6117647058823525</c:v>
                </c:pt>
                <c:pt idx="93846">
                  <c:v>2.6117647058823525</c:v>
                </c:pt>
                <c:pt idx="93847">
                  <c:v>2.6117647058823525</c:v>
                </c:pt>
                <c:pt idx="93848">
                  <c:v>2.6117647058823525</c:v>
                </c:pt>
                <c:pt idx="93849">
                  <c:v>2.6117647058823525</c:v>
                </c:pt>
                <c:pt idx="93850">
                  <c:v>2.6117647058823525</c:v>
                </c:pt>
                <c:pt idx="93851">
                  <c:v>2.6117647058823525</c:v>
                </c:pt>
                <c:pt idx="93852">
                  <c:v>2.6117647058823525</c:v>
                </c:pt>
                <c:pt idx="93853">
                  <c:v>2.6117647058823525</c:v>
                </c:pt>
                <c:pt idx="93854">
                  <c:v>2.6117647058823525</c:v>
                </c:pt>
                <c:pt idx="93855">
                  <c:v>2.6117647058823525</c:v>
                </c:pt>
                <c:pt idx="93856">
                  <c:v>2.6117647058823525</c:v>
                </c:pt>
                <c:pt idx="93857">
                  <c:v>2.6117647058823525</c:v>
                </c:pt>
                <c:pt idx="93858">
                  <c:v>2.6117647058823525</c:v>
                </c:pt>
                <c:pt idx="93859">
                  <c:v>2.6117647058823525</c:v>
                </c:pt>
                <c:pt idx="93860">
                  <c:v>2.6117647058823525</c:v>
                </c:pt>
                <c:pt idx="93861">
                  <c:v>2.6117647058823525</c:v>
                </c:pt>
                <c:pt idx="93862">
                  <c:v>2.6117647058823525</c:v>
                </c:pt>
                <c:pt idx="93863">
                  <c:v>2.6117647058823525</c:v>
                </c:pt>
                <c:pt idx="93864">
                  <c:v>2.6117647058823525</c:v>
                </c:pt>
                <c:pt idx="93865">
                  <c:v>2.6117647058823525</c:v>
                </c:pt>
                <c:pt idx="93866">
                  <c:v>2.6117647058823525</c:v>
                </c:pt>
                <c:pt idx="93867">
                  <c:v>2.6117647058823525</c:v>
                </c:pt>
                <c:pt idx="93868">
                  <c:v>2.6117647058823525</c:v>
                </c:pt>
                <c:pt idx="93869">
                  <c:v>2.6117647058823525</c:v>
                </c:pt>
                <c:pt idx="93870">
                  <c:v>2.6117647058823525</c:v>
                </c:pt>
                <c:pt idx="93871">
                  <c:v>2.6117647058823525</c:v>
                </c:pt>
                <c:pt idx="93872">
                  <c:v>2.6117647058823525</c:v>
                </c:pt>
                <c:pt idx="93873">
                  <c:v>2.4643137254901957</c:v>
                </c:pt>
                <c:pt idx="93874">
                  <c:v>2.4643137254901957</c:v>
                </c:pt>
                <c:pt idx="93875">
                  <c:v>2.4643137254901957</c:v>
                </c:pt>
                <c:pt idx="93876">
                  <c:v>2.4643137254901957</c:v>
                </c:pt>
                <c:pt idx="93877">
                  <c:v>2.4643137254901957</c:v>
                </c:pt>
                <c:pt idx="93878">
                  <c:v>2.4643137254901957</c:v>
                </c:pt>
                <c:pt idx="93879">
                  <c:v>2.4643137254901957</c:v>
                </c:pt>
                <c:pt idx="93880">
                  <c:v>2.4643137254901957</c:v>
                </c:pt>
                <c:pt idx="93881">
                  <c:v>2.4643137254901957</c:v>
                </c:pt>
                <c:pt idx="93882">
                  <c:v>2.4643137254901957</c:v>
                </c:pt>
                <c:pt idx="93883">
                  <c:v>2.4643137254901957</c:v>
                </c:pt>
                <c:pt idx="93884">
                  <c:v>2.4643137254901957</c:v>
                </c:pt>
                <c:pt idx="93885">
                  <c:v>2.4643137254901957</c:v>
                </c:pt>
                <c:pt idx="93886">
                  <c:v>2.4643137254901957</c:v>
                </c:pt>
                <c:pt idx="93887">
                  <c:v>2.4643137254901957</c:v>
                </c:pt>
                <c:pt idx="93888">
                  <c:v>2.4643137254901957</c:v>
                </c:pt>
                <c:pt idx="93889">
                  <c:v>2.4643137254901957</c:v>
                </c:pt>
                <c:pt idx="93890">
                  <c:v>2.4643137254901957</c:v>
                </c:pt>
                <c:pt idx="93891">
                  <c:v>2.4643137254901957</c:v>
                </c:pt>
                <c:pt idx="93892">
                  <c:v>2.4643137254901957</c:v>
                </c:pt>
                <c:pt idx="93893">
                  <c:v>2.4643137254901957</c:v>
                </c:pt>
                <c:pt idx="93894">
                  <c:v>2.4643137254901957</c:v>
                </c:pt>
                <c:pt idx="93895">
                  <c:v>2.4643137254901957</c:v>
                </c:pt>
                <c:pt idx="93896">
                  <c:v>2.4643137254901957</c:v>
                </c:pt>
                <c:pt idx="93897">
                  <c:v>2.4643137254901957</c:v>
                </c:pt>
                <c:pt idx="93898">
                  <c:v>2.4643137254901957</c:v>
                </c:pt>
                <c:pt idx="93899">
                  <c:v>2.4643137254901957</c:v>
                </c:pt>
                <c:pt idx="93900">
                  <c:v>2.4643137254901957</c:v>
                </c:pt>
                <c:pt idx="93901">
                  <c:v>2.4643137254901957</c:v>
                </c:pt>
                <c:pt idx="93902">
                  <c:v>2.4643137254901957</c:v>
                </c:pt>
                <c:pt idx="93903">
                  <c:v>2.4643137254901957</c:v>
                </c:pt>
                <c:pt idx="93904">
                  <c:v>2.4643137254901957</c:v>
                </c:pt>
                <c:pt idx="93905">
                  <c:v>2.4643137254901957</c:v>
                </c:pt>
                <c:pt idx="93906">
                  <c:v>2.4643137254901957</c:v>
                </c:pt>
                <c:pt idx="93907">
                  <c:v>2.4643137254901957</c:v>
                </c:pt>
                <c:pt idx="93908">
                  <c:v>2.4643137254901957</c:v>
                </c:pt>
                <c:pt idx="93909">
                  <c:v>2.4643137254901957</c:v>
                </c:pt>
                <c:pt idx="93910">
                  <c:v>2.4643137254901957</c:v>
                </c:pt>
                <c:pt idx="93911">
                  <c:v>2.4643137254901957</c:v>
                </c:pt>
                <c:pt idx="93912">
                  <c:v>2.4643137254901957</c:v>
                </c:pt>
                <c:pt idx="93913">
                  <c:v>2.4643137254901957</c:v>
                </c:pt>
                <c:pt idx="93914">
                  <c:v>2.4643137254901957</c:v>
                </c:pt>
                <c:pt idx="93915">
                  <c:v>2.4643137254901957</c:v>
                </c:pt>
                <c:pt idx="93916">
                  <c:v>2.4643137254901957</c:v>
                </c:pt>
                <c:pt idx="93917">
                  <c:v>2.4643137254901957</c:v>
                </c:pt>
                <c:pt idx="93918">
                  <c:v>2.4643137254901957</c:v>
                </c:pt>
                <c:pt idx="93919">
                  <c:v>2.4643137254901957</c:v>
                </c:pt>
                <c:pt idx="93920">
                  <c:v>2.4643137254901957</c:v>
                </c:pt>
                <c:pt idx="93921">
                  <c:v>2.4643137254901957</c:v>
                </c:pt>
                <c:pt idx="93922">
                  <c:v>2.4643137254901957</c:v>
                </c:pt>
                <c:pt idx="93923">
                  <c:v>2.4643137254901957</c:v>
                </c:pt>
                <c:pt idx="93924">
                  <c:v>2.4643137254901957</c:v>
                </c:pt>
                <c:pt idx="93925">
                  <c:v>2.4643137254901957</c:v>
                </c:pt>
                <c:pt idx="93926">
                  <c:v>2.6117647058823525</c:v>
                </c:pt>
                <c:pt idx="93927">
                  <c:v>2.6117647058823525</c:v>
                </c:pt>
                <c:pt idx="93928">
                  <c:v>2.6117647058823525</c:v>
                </c:pt>
                <c:pt idx="93929">
                  <c:v>2.6117647058823525</c:v>
                </c:pt>
                <c:pt idx="93930">
                  <c:v>2.6117647058823525</c:v>
                </c:pt>
                <c:pt idx="93931">
                  <c:v>2.6117647058823525</c:v>
                </c:pt>
                <c:pt idx="93932">
                  <c:v>2.6117647058823525</c:v>
                </c:pt>
                <c:pt idx="93933">
                  <c:v>2.6117647058823525</c:v>
                </c:pt>
                <c:pt idx="93934">
                  <c:v>2.6117647058823525</c:v>
                </c:pt>
                <c:pt idx="93935">
                  <c:v>2.6117647058823525</c:v>
                </c:pt>
                <c:pt idx="93936">
                  <c:v>2.6117647058823525</c:v>
                </c:pt>
                <c:pt idx="93937">
                  <c:v>2.6117647058823525</c:v>
                </c:pt>
                <c:pt idx="93938">
                  <c:v>2.6117647058823525</c:v>
                </c:pt>
                <c:pt idx="93939">
                  <c:v>2.6117647058823525</c:v>
                </c:pt>
                <c:pt idx="93940">
                  <c:v>2.6117647058823525</c:v>
                </c:pt>
                <c:pt idx="93941">
                  <c:v>2.6117647058823525</c:v>
                </c:pt>
                <c:pt idx="93942">
                  <c:v>2.6117647058823525</c:v>
                </c:pt>
                <c:pt idx="93943">
                  <c:v>2.6117647058823525</c:v>
                </c:pt>
                <c:pt idx="93944">
                  <c:v>2.6117647058823525</c:v>
                </c:pt>
                <c:pt idx="93945">
                  <c:v>2.6117647058823525</c:v>
                </c:pt>
                <c:pt idx="93946">
                  <c:v>2.6117647058823525</c:v>
                </c:pt>
                <c:pt idx="93947">
                  <c:v>2.6117647058823525</c:v>
                </c:pt>
                <c:pt idx="93948">
                  <c:v>2.6117647058823525</c:v>
                </c:pt>
                <c:pt idx="93949">
                  <c:v>2.6117647058823525</c:v>
                </c:pt>
                <c:pt idx="93950">
                  <c:v>2.6117647058823525</c:v>
                </c:pt>
                <c:pt idx="93951">
                  <c:v>2.6117647058823525</c:v>
                </c:pt>
                <c:pt idx="93952">
                  <c:v>2.6117647058823525</c:v>
                </c:pt>
                <c:pt idx="93953">
                  <c:v>2.6117647058823525</c:v>
                </c:pt>
                <c:pt idx="93954">
                  <c:v>2.6117647058823525</c:v>
                </c:pt>
                <c:pt idx="93955">
                  <c:v>2.6117647058823525</c:v>
                </c:pt>
                <c:pt idx="93956">
                  <c:v>2.6117647058823525</c:v>
                </c:pt>
                <c:pt idx="93957">
                  <c:v>2.6117647058823525</c:v>
                </c:pt>
                <c:pt idx="93958">
                  <c:v>2.6117647058823525</c:v>
                </c:pt>
                <c:pt idx="93959">
                  <c:v>2.6117647058823525</c:v>
                </c:pt>
                <c:pt idx="93960">
                  <c:v>2.6117647058823525</c:v>
                </c:pt>
                <c:pt idx="93961">
                  <c:v>2.6117647058823525</c:v>
                </c:pt>
                <c:pt idx="93962">
                  <c:v>2.6117647058823525</c:v>
                </c:pt>
                <c:pt idx="93963">
                  <c:v>2.6117647058823525</c:v>
                </c:pt>
                <c:pt idx="93964">
                  <c:v>2.6117647058823525</c:v>
                </c:pt>
                <c:pt idx="93965">
                  <c:v>2.6117647058823525</c:v>
                </c:pt>
                <c:pt idx="93966">
                  <c:v>2.6117647058823525</c:v>
                </c:pt>
                <c:pt idx="93967">
                  <c:v>2.6117647058823525</c:v>
                </c:pt>
                <c:pt idx="93968">
                  <c:v>2.6117647058823525</c:v>
                </c:pt>
                <c:pt idx="93969">
                  <c:v>2.4643137254901957</c:v>
                </c:pt>
                <c:pt idx="93970">
                  <c:v>2.4643137254901957</c:v>
                </c:pt>
                <c:pt idx="93971">
                  <c:v>2.4643137254901957</c:v>
                </c:pt>
                <c:pt idx="93972">
                  <c:v>2.4643137254901957</c:v>
                </c:pt>
                <c:pt idx="93973">
                  <c:v>2.4643137254901957</c:v>
                </c:pt>
                <c:pt idx="93974">
                  <c:v>2.4643137254901957</c:v>
                </c:pt>
                <c:pt idx="93975">
                  <c:v>2.4643137254901957</c:v>
                </c:pt>
                <c:pt idx="93976">
                  <c:v>2.4643137254901957</c:v>
                </c:pt>
                <c:pt idx="93977">
                  <c:v>2.4643137254901957</c:v>
                </c:pt>
                <c:pt idx="93978">
                  <c:v>2.4643137254901957</c:v>
                </c:pt>
                <c:pt idx="93979">
                  <c:v>2.4643137254901957</c:v>
                </c:pt>
                <c:pt idx="93980">
                  <c:v>2.4643137254901957</c:v>
                </c:pt>
                <c:pt idx="93981">
                  <c:v>2.4643137254901957</c:v>
                </c:pt>
                <c:pt idx="93982">
                  <c:v>2.4643137254901957</c:v>
                </c:pt>
                <c:pt idx="93983">
                  <c:v>2.4643137254901957</c:v>
                </c:pt>
                <c:pt idx="93984">
                  <c:v>2.4643137254901957</c:v>
                </c:pt>
                <c:pt idx="93985">
                  <c:v>2.4643137254901957</c:v>
                </c:pt>
                <c:pt idx="93986">
                  <c:v>2.4643137254901957</c:v>
                </c:pt>
                <c:pt idx="93987">
                  <c:v>2.4643137254901957</c:v>
                </c:pt>
                <c:pt idx="93988">
                  <c:v>2.4643137254901957</c:v>
                </c:pt>
                <c:pt idx="93989">
                  <c:v>2.4643137254901957</c:v>
                </c:pt>
                <c:pt idx="93990">
                  <c:v>2.4643137254901957</c:v>
                </c:pt>
                <c:pt idx="93991">
                  <c:v>2.4643137254901957</c:v>
                </c:pt>
                <c:pt idx="93992">
                  <c:v>2.4643137254901957</c:v>
                </c:pt>
                <c:pt idx="93993">
                  <c:v>2.4643137254901957</c:v>
                </c:pt>
                <c:pt idx="93994">
                  <c:v>2.4643137254901957</c:v>
                </c:pt>
                <c:pt idx="93995">
                  <c:v>2.4643137254901957</c:v>
                </c:pt>
                <c:pt idx="93996">
                  <c:v>2.4643137254901957</c:v>
                </c:pt>
                <c:pt idx="93997">
                  <c:v>2.4643137254901957</c:v>
                </c:pt>
                <c:pt idx="93998">
                  <c:v>2.4643137254901957</c:v>
                </c:pt>
                <c:pt idx="93999">
                  <c:v>2.4643137254901957</c:v>
                </c:pt>
                <c:pt idx="94000">
                  <c:v>2.4643137254901957</c:v>
                </c:pt>
                <c:pt idx="94001">
                  <c:v>2.4643137254901957</c:v>
                </c:pt>
                <c:pt idx="94002">
                  <c:v>2.4643137254901957</c:v>
                </c:pt>
                <c:pt idx="94003">
                  <c:v>2.4643137254901957</c:v>
                </c:pt>
                <c:pt idx="94004">
                  <c:v>2.4643137254901957</c:v>
                </c:pt>
                <c:pt idx="94005">
                  <c:v>2.4643137254901957</c:v>
                </c:pt>
                <c:pt idx="94006">
                  <c:v>2.4643137254901957</c:v>
                </c:pt>
                <c:pt idx="94007">
                  <c:v>2.4643137254901957</c:v>
                </c:pt>
                <c:pt idx="94008">
                  <c:v>2.4643137254901957</c:v>
                </c:pt>
                <c:pt idx="94009">
                  <c:v>2.4643137254901957</c:v>
                </c:pt>
                <c:pt idx="94010">
                  <c:v>2.4643137254901957</c:v>
                </c:pt>
                <c:pt idx="94011">
                  <c:v>2.4643137254901957</c:v>
                </c:pt>
                <c:pt idx="94012">
                  <c:v>2.4643137254901957</c:v>
                </c:pt>
                <c:pt idx="94013">
                  <c:v>2.4643137254901957</c:v>
                </c:pt>
                <c:pt idx="94014">
                  <c:v>2.4643137254901957</c:v>
                </c:pt>
                <c:pt idx="94015">
                  <c:v>2.4643137254901957</c:v>
                </c:pt>
                <c:pt idx="94016">
                  <c:v>2.4643137254901957</c:v>
                </c:pt>
                <c:pt idx="94017">
                  <c:v>2.4643137254901957</c:v>
                </c:pt>
                <c:pt idx="94018">
                  <c:v>2.6117647058823525</c:v>
                </c:pt>
                <c:pt idx="94019">
                  <c:v>2.6117647058823525</c:v>
                </c:pt>
                <c:pt idx="94020">
                  <c:v>2.6117647058823525</c:v>
                </c:pt>
                <c:pt idx="94021">
                  <c:v>2.6117647058823525</c:v>
                </c:pt>
                <c:pt idx="94022">
                  <c:v>2.6117647058823525</c:v>
                </c:pt>
                <c:pt idx="94023">
                  <c:v>2.6117647058823525</c:v>
                </c:pt>
                <c:pt idx="94024">
                  <c:v>2.6117647058823525</c:v>
                </c:pt>
                <c:pt idx="94025">
                  <c:v>2.6117647058823525</c:v>
                </c:pt>
                <c:pt idx="94026">
                  <c:v>2.6117647058823525</c:v>
                </c:pt>
                <c:pt idx="94027">
                  <c:v>2.6117647058823525</c:v>
                </c:pt>
                <c:pt idx="94028">
                  <c:v>2.6117647058823525</c:v>
                </c:pt>
                <c:pt idx="94029">
                  <c:v>2.6117647058823525</c:v>
                </c:pt>
                <c:pt idx="94030">
                  <c:v>2.6117647058823525</c:v>
                </c:pt>
                <c:pt idx="94031">
                  <c:v>2.6117647058823525</c:v>
                </c:pt>
                <c:pt idx="94032">
                  <c:v>2.6117647058823525</c:v>
                </c:pt>
                <c:pt idx="94033">
                  <c:v>2.6117647058823525</c:v>
                </c:pt>
                <c:pt idx="94034">
                  <c:v>2.6117647058823525</c:v>
                </c:pt>
                <c:pt idx="94035">
                  <c:v>2.6117647058823525</c:v>
                </c:pt>
                <c:pt idx="94036">
                  <c:v>2.6117647058823525</c:v>
                </c:pt>
                <c:pt idx="94037">
                  <c:v>2.6117647058823525</c:v>
                </c:pt>
                <c:pt idx="94038">
                  <c:v>2.6117647058823525</c:v>
                </c:pt>
                <c:pt idx="94039">
                  <c:v>2.6117647058823525</c:v>
                </c:pt>
                <c:pt idx="94040">
                  <c:v>2.6117647058823525</c:v>
                </c:pt>
                <c:pt idx="94041">
                  <c:v>2.6117647058823525</c:v>
                </c:pt>
                <c:pt idx="94042">
                  <c:v>2.6117647058823525</c:v>
                </c:pt>
                <c:pt idx="94043">
                  <c:v>2.6117647058823525</c:v>
                </c:pt>
                <c:pt idx="94044">
                  <c:v>2.6117647058823525</c:v>
                </c:pt>
                <c:pt idx="94045">
                  <c:v>2.6117647058823525</c:v>
                </c:pt>
                <c:pt idx="94046">
                  <c:v>2.6117647058823525</c:v>
                </c:pt>
                <c:pt idx="94047">
                  <c:v>2.6117647058823525</c:v>
                </c:pt>
                <c:pt idx="94048">
                  <c:v>2.6117647058823525</c:v>
                </c:pt>
                <c:pt idx="94049">
                  <c:v>2.6117647058823525</c:v>
                </c:pt>
                <c:pt idx="94050">
                  <c:v>2.6117647058823525</c:v>
                </c:pt>
                <c:pt idx="94051">
                  <c:v>2.6117647058823525</c:v>
                </c:pt>
                <c:pt idx="94052">
                  <c:v>2.6117647058823525</c:v>
                </c:pt>
                <c:pt idx="94053">
                  <c:v>2.6117647058823525</c:v>
                </c:pt>
                <c:pt idx="94054">
                  <c:v>2.6117647058823525</c:v>
                </c:pt>
                <c:pt idx="94055">
                  <c:v>2.6117647058823525</c:v>
                </c:pt>
                <c:pt idx="94056">
                  <c:v>2.6117647058823525</c:v>
                </c:pt>
                <c:pt idx="94057">
                  <c:v>2.6117647058823525</c:v>
                </c:pt>
                <c:pt idx="94058">
                  <c:v>2.6117647058823525</c:v>
                </c:pt>
                <c:pt idx="94059">
                  <c:v>2.6117647058823525</c:v>
                </c:pt>
                <c:pt idx="94060">
                  <c:v>2.6117647058823525</c:v>
                </c:pt>
                <c:pt idx="94061">
                  <c:v>2.6117647058823525</c:v>
                </c:pt>
                <c:pt idx="94062">
                  <c:v>2.6117647058823525</c:v>
                </c:pt>
                <c:pt idx="94063">
                  <c:v>2.6117647058823525</c:v>
                </c:pt>
                <c:pt idx="94064">
                  <c:v>2.6117647058823525</c:v>
                </c:pt>
                <c:pt idx="94065">
                  <c:v>2.6117647058823525</c:v>
                </c:pt>
                <c:pt idx="94066">
                  <c:v>2.4643137254901957</c:v>
                </c:pt>
                <c:pt idx="94067">
                  <c:v>2.4643137254901957</c:v>
                </c:pt>
                <c:pt idx="94068">
                  <c:v>2.4643137254901957</c:v>
                </c:pt>
                <c:pt idx="94069">
                  <c:v>2.4643137254901957</c:v>
                </c:pt>
                <c:pt idx="94070">
                  <c:v>2.4643137254901957</c:v>
                </c:pt>
                <c:pt idx="94071">
                  <c:v>2.4643137254901957</c:v>
                </c:pt>
                <c:pt idx="94072">
                  <c:v>2.4643137254901957</c:v>
                </c:pt>
                <c:pt idx="94073">
                  <c:v>2.4643137254901957</c:v>
                </c:pt>
                <c:pt idx="94074">
                  <c:v>2.4643137254901957</c:v>
                </c:pt>
                <c:pt idx="94075">
                  <c:v>2.4643137254901957</c:v>
                </c:pt>
                <c:pt idx="94076">
                  <c:v>2.4643137254901957</c:v>
                </c:pt>
                <c:pt idx="94077">
                  <c:v>2.4643137254901957</c:v>
                </c:pt>
                <c:pt idx="94078">
                  <c:v>2.4643137254901957</c:v>
                </c:pt>
                <c:pt idx="94079">
                  <c:v>2.4643137254901957</c:v>
                </c:pt>
                <c:pt idx="94080">
                  <c:v>2.4643137254901957</c:v>
                </c:pt>
                <c:pt idx="94081">
                  <c:v>2.4643137254901957</c:v>
                </c:pt>
                <c:pt idx="94082">
                  <c:v>2.4643137254901957</c:v>
                </c:pt>
                <c:pt idx="94083">
                  <c:v>2.4643137254901957</c:v>
                </c:pt>
                <c:pt idx="94084">
                  <c:v>2.4643137254901957</c:v>
                </c:pt>
                <c:pt idx="94085">
                  <c:v>2.4643137254901957</c:v>
                </c:pt>
                <c:pt idx="94086">
                  <c:v>2.4643137254901957</c:v>
                </c:pt>
                <c:pt idx="94087">
                  <c:v>2.4643137254901957</c:v>
                </c:pt>
                <c:pt idx="94088">
                  <c:v>2.4643137254901957</c:v>
                </c:pt>
                <c:pt idx="94089">
                  <c:v>2.4643137254901957</c:v>
                </c:pt>
                <c:pt idx="94090">
                  <c:v>2.4643137254901957</c:v>
                </c:pt>
                <c:pt idx="94091">
                  <c:v>2.4643137254901957</c:v>
                </c:pt>
                <c:pt idx="94092">
                  <c:v>2.4643137254901957</c:v>
                </c:pt>
                <c:pt idx="94093">
                  <c:v>2.4643137254901957</c:v>
                </c:pt>
                <c:pt idx="94094">
                  <c:v>2.4643137254901957</c:v>
                </c:pt>
                <c:pt idx="94095">
                  <c:v>2.4643137254901957</c:v>
                </c:pt>
                <c:pt idx="94096">
                  <c:v>2.4643137254901957</c:v>
                </c:pt>
                <c:pt idx="94097">
                  <c:v>2.4643137254901957</c:v>
                </c:pt>
                <c:pt idx="94098">
                  <c:v>2.4643137254901957</c:v>
                </c:pt>
                <c:pt idx="94099">
                  <c:v>2.4643137254901957</c:v>
                </c:pt>
                <c:pt idx="94100">
                  <c:v>2.4643137254901957</c:v>
                </c:pt>
                <c:pt idx="94101">
                  <c:v>2.4643137254901957</c:v>
                </c:pt>
                <c:pt idx="94102">
                  <c:v>2.4643137254901957</c:v>
                </c:pt>
                <c:pt idx="94103">
                  <c:v>2.4643137254901957</c:v>
                </c:pt>
                <c:pt idx="94104">
                  <c:v>2.4643137254901957</c:v>
                </c:pt>
                <c:pt idx="94105">
                  <c:v>2.4643137254901957</c:v>
                </c:pt>
                <c:pt idx="94106">
                  <c:v>2.4643137254901957</c:v>
                </c:pt>
                <c:pt idx="94107">
                  <c:v>2.4643137254901957</c:v>
                </c:pt>
                <c:pt idx="94108">
                  <c:v>2.4643137254901957</c:v>
                </c:pt>
                <c:pt idx="94109">
                  <c:v>2.4643137254901957</c:v>
                </c:pt>
                <c:pt idx="94110">
                  <c:v>2.4643137254901957</c:v>
                </c:pt>
                <c:pt idx="94111">
                  <c:v>2.4643137254901957</c:v>
                </c:pt>
                <c:pt idx="94112">
                  <c:v>2.4643137254901957</c:v>
                </c:pt>
                <c:pt idx="94113">
                  <c:v>2.4643137254901957</c:v>
                </c:pt>
                <c:pt idx="94114">
                  <c:v>2.6117647058823525</c:v>
                </c:pt>
                <c:pt idx="94115">
                  <c:v>2.6117647058823525</c:v>
                </c:pt>
                <c:pt idx="94116">
                  <c:v>2.6117647058823525</c:v>
                </c:pt>
                <c:pt idx="94117">
                  <c:v>2.6117647058823525</c:v>
                </c:pt>
                <c:pt idx="94118">
                  <c:v>2.6117647058823525</c:v>
                </c:pt>
                <c:pt idx="94119">
                  <c:v>2.6117647058823525</c:v>
                </c:pt>
                <c:pt idx="94120">
                  <c:v>2.6117647058823525</c:v>
                </c:pt>
                <c:pt idx="94121">
                  <c:v>2.6117647058823525</c:v>
                </c:pt>
                <c:pt idx="94122">
                  <c:v>2.6117647058823525</c:v>
                </c:pt>
                <c:pt idx="94123">
                  <c:v>2.6117647058823525</c:v>
                </c:pt>
                <c:pt idx="94124">
                  <c:v>2.6117647058823525</c:v>
                </c:pt>
                <c:pt idx="94125">
                  <c:v>2.6117647058823525</c:v>
                </c:pt>
                <c:pt idx="94126">
                  <c:v>2.6117647058823525</c:v>
                </c:pt>
                <c:pt idx="94127">
                  <c:v>2.6117647058823525</c:v>
                </c:pt>
                <c:pt idx="94128">
                  <c:v>2.6117647058823525</c:v>
                </c:pt>
                <c:pt idx="94129">
                  <c:v>2.6117647058823525</c:v>
                </c:pt>
                <c:pt idx="94130">
                  <c:v>2.6117647058823525</c:v>
                </c:pt>
                <c:pt idx="94131">
                  <c:v>2.6117647058823525</c:v>
                </c:pt>
                <c:pt idx="94132">
                  <c:v>2.6117647058823525</c:v>
                </c:pt>
                <c:pt idx="94133">
                  <c:v>2.6117647058823525</c:v>
                </c:pt>
                <c:pt idx="94134">
                  <c:v>2.6117647058823525</c:v>
                </c:pt>
                <c:pt idx="94135">
                  <c:v>2.6117647058823525</c:v>
                </c:pt>
                <c:pt idx="94136">
                  <c:v>2.6117647058823525</c:v>
                </c:pt>
                <c:pt idx="94137">
                  <c:v>2.6117647058823525</c:v>
                </c:pt>
                <c:pt idx="94138">
                  <c:v>2.6117647058823525</c:v>
                </c:pt>
                <c:pt idx="94139">
                  <c:v>2.6117647058823525</c:v>
                </c:pt>
                <c:pt idx="94140">
                  <c:v>2.6117647058823525</c:v>
                </c:pt>
                <c:pt idx="94141">
                  <c:v>2.6117647058823525</c:v>
                </c:pt>
                <c:pt idx="94142">
                  <c:v>2.6117647058823525</c:v>
                </c:pt>
                <c:pt idx="94143">
                  <c:v>2.6117647058823525</c:v>
                </c:pt>
                <c:pt idx="94144">
                  <c:v>2.6117647058823525</c:v>
                </c:pt>
                <c:pt idx="94145">
                  <c:v>2.6117647058823525</c:v>
                </c:pt>
                <c:pt idx="94146">
                  <c:v>2.6117647058823525</c:v>
                </c:pt>
                <c:pt idx="94147">
                  <c:v>2.6117647058823525</c:v>
                </c:pt>
                <c:pt idx="94148">
                  <c:v>2.6117647058823525</c:v>
                </c:pt>
                <c:pt idx="94149">
                  <c:v>2.6117647058823525</c:v>
                </c:pt>
                <c:pt idx="94150">
                  <c:v>2.6117647058823525</c:v>
                </c:pt>
                <c:pt idx="94151">
                  <c:v>2.6117647058823525</c:v>
                </c:pt>
                <c:pt idx="94152">
                  <c:v>2.6117647058823525</c:v>
                </c:pt>
                <c:pt idx="94153">
                  <c:v>2.6117647058823525</c:v>
                </c:pt>
                <c:pt idx="94154">
                  <c:v>2.6117647058823525</c:v>
                </c:pt>
                <c:pt idx="94155">
                  <c:v>2.6117647058823525</c:v>
                </c:pt>
                <c:pt idx="94156">
                  <c:v>2.6117647058823525</c:v>
                </c:pt>
                <c:pt idx="94157">
                  <c:v>2.6117647058823525</c:v>
                </c:pt>
                <c:pt idx="94158">
                  <c:v>2.6117647058823525</c:v>
                </c:pt>
                <c:pt idx="94159">
                  <c:v>2.6117647058823525</c:v>
                </c:pt>
                <c:pt idx="94160">
                  <c:v>2.4643137254901957</c:v>
                </c:pt>
                <c:pt idx="94161">
                  <c:v>2.4643137254901957</c:v>
                </c:pt>
                <c:pt idx="94162">
                  <c:v>2.4643137254901957</c:v>
                </c:pt>
                <c:pt idx="94163">
                  <c:v>2.4643137254901957</c:v>
                </c:pt>
                <c:pt idx="94164">
                  <c:v>2.4643137254901957</c:v>
                </c:pt>
                <c:pt idx="94165">
                  <c:v>2.4643137254901957</c:v>
                </c:pt>
                <c:pt idx="94166">
                  <c:v>2.4643137254901957</c:v>
                </c:pt>
                <c:pt idx="94167">
                  <c:v>2.4643137254901957</c:v>
                </c:pt>
                <c:pt idx="94168">
                  <c:v>2.4643137254901957</c:v>
                </c:pt>
                <c:pt idx="94169">
                  <c:v>2.4643137254901957</c:v>
                </c:pt>
                <c:pt idx="94170">
                  <c:v>2.4643137254901957</c:v>
                </c:pt>
                <c:pt idx="94171">
                  <c:v>2.4643137254901957</c:v>
                </c:pt>
                <c:pt idx="94172">
                  <c:v>2.4643137254901957</c:v>
                </c:pt>
                <c:pt idx="94173">
                  <c:v>2.4643137254901957</c:v>
                </c:pt>
                <c:pt idx="94174">
                  <c:v>2.4643137254901957</c:v>
                </c:pt>
                <c:pt idx="94175">
                  <c:v>2.4643137254901957</c:v>
                </c:pt>
                <c:pt idx="94176">
                  <c:v>2.4643137254901957</c:v>
                </c:pt>
                <c:pt idx="94177">
                  <c:v>2.4643137254901957</c:v>
                </c:pt>
                <c:pt idx="94178">
                  <c:v>2.4643137254901957</c:v>
                </c:pt>
                <c:pt idx="94179">
                  <c:v>2.4643137254901957</c:v>
                </c:pt>
                <c:pt idx="94180">
                  <c:v>2.4643137254901957</c:v>
                </c:pt>
                <c:pt idx="94181">
                  <c:v>2.4643137254901957</c:v>
                </c:pt>
                <c:pt idx="94182">
                  <c:v>2.4643137254901957</c:v>
                </c:pt>
                <c:pt idx="94183">
                  <c:v>2.4643137254901957</c:v>
                </c:pt>
                <c:pt idx="94184">
                  <c:v>2.4643137254901957</c:v>
                </c:pt>
                <c:pt idx="94185">
                  <c:v>2.4643137254901957</c:v>
                </c:pt>
                <c:pt idx="94186">
                  <c:v>2.4643137254901957</c:v>
                </c:pt>
                <c:pt idx="94187">
                  <c:v>2.4643137254901957</c:v>
                </c:pt>
                <c:pt idx="94188">
                  <c:v>2.4643137254901957</c:v>
                </c:pt>
                <c:pt idx="94189">
                  <c:v>2.4643137254901957</c:v>
                </c:pt>
                <c:pt idx="94190">
                  <c:v>2.4643137254901957</c:v>
                </c:pt>
                <c:pt idx="94191">
                  <c:v>2.4643137254901957</c:v>
                </c:pt>
                <c:pt idx="94192">
                  <c:v>2.4643137254901957</c:v>
                </c:pt>
                <c:pt idx="94193">
                  <c:v>2.4643137254901957</c:v>
                </c:pt>
                <c:pt idx="94194">
                  <c:v>2.4643137254901957</c:v>
                </c:pt>
                <c:pt idx="94195">
                  <c:v>2.4643137254901957</c:v>
                </c:pt>
                <c:pt idx="94196">
                  <c:v>2.4643137254901957</c:v>
                </c:pt>
                <c:pt idx="94197">
                  <c:v>2.4643137254901957</c:v>
                </c:pt>
                <c:pt idx="94198">
                  <c:v>2.4643137254901957</c:v>
                </c:pt>
                <c:pt idx="94199">
                  <c:v>2.4643137254901957</c:v>
                </c:pt>
                <c:pt idx="94200">
                  <c:v>2.4643137254901957</c:v>
                </c:pt>
                <c:pt idx="94201">
                  <c:v>2.4643137254901957</c:v>
                </c:pt>
                <c:pt idx="94202">
                  <c:v>2.4643137254901957</c:v>
                </c:pt>
                <c:pt idx="94203">
                  <c:v>2.4643137254901957</c:v>
                </c:pt>
                <c:pt idx="94204">
                  <c:v>2.4643137254901957</c:v>
                </c:pt>
                <c:pt idx="94205">
                  <c:v>2.4643137254901957</c:v>
                </c:pt>
                <c:pt idx="94206">
                  <c:v>2.4643137254901957</c:v>
                </c:pt>
                <c:pt idx="94207">
                  <c:v>2.4643137254901957</c:v>
                </c:pt>
                <c:pt idx="94208">
                  <c:v>2.4643137254901957</c:v>
                </c:pt>
                <c:pt idx="94209">
                  <c:v>2.4643137254901957</c:v>
                </c:pt>
                <c:pt idx="94210">
                  <c:v>2.6117647058823525</c:v>
                </c:pt>
                <c:pt idx="94211">
                  <c:v>2.6117647058823525</c:v>
                </c:pt>
                <c:pt idx="94212">
                  <c:v>2.6117647058823525</c:v>
                </c:pt>
                <c:pt idx="94213">
                  <c:v>2.6117647058823525</c:v>
                </c:pt>
                <c:pt idx="94214">
                  <c:v>2.6117647058823525</c:v>
                </c:pt>
                <c:pt idx="94215">
                  <c:v>2.6117647058823525</c:v>
                </c:pt>
                <c:pt idx="94216">
                  <c:v>2.6117647058823525</c:v>
                </c:pt>
                <c:pt idx="94217">
                  <c:v>2.6117647058823525</c:v>
                </c:pt>
                <c:pt idx="94218">
                  <c:v>2.6117647058823525</c:v>
                </c:pt>
                <c:pt idx="94219">
                  <c:v>2.6117647058823525</c:v>
                </c:pt>
                <c:pt idx="94220">
                  <c:v>2.6117647058823525</c:v>
                </c:pt>
                <c:pt idx="94221">
                  <c:v>2.6117647058823525</c:v>
                </c:pt>
                <c:pt idx="94222">
                  <c:v>2.6117647058823525</c:v>
                </c:pt>
                <c:pt idx="94223">
                  <c:v>2.6117647058823525</c:v>
                </c:pt>
                <c:pt idx="94224">
                  <c:v>2.6117647058823525</c:v>
                </c:pt>
                <c:pt idx="94225">
                  <c:v>2.6117647058823525</c:v>
                </c:pt>
                <c:pt idx="94226">
                  <c:v>2.6117647058823525</c:v>
                </c:pt>
                <c:pt idx="94227">
                  <c:v>2.6117647058823525</c:v>
                </c:pt>
                <c:pt idx="94228">
                  <c:v>2.6117647058823525</c:v>
                </c:pt>
                <c:pt idx="94229">
                  <c:v>2.6117647058823525</c:v>
                </c:pt>
                <c:pt idx="94230">
                  <c:v>2.6117647058823525</c:v>
                </c:pt>
                <c:pt idx="94231">
                  <c:v>2.6117647058823525</c:v>
                </c:pt>
                <c:pt idx="94232">
                  <c:v>2.6117647058823525</c:v>
                </c:pt>
                <c:pt idx="94233">
                  <c:v>2.6117647058823525</c:v>
                </c:pt>
                <c:pt idx="94234">
                  <c:v>2.6117647058823525</c:v>
                </c:pt>
                <c:pt idx="94235">
                  <c:v>2.6117647058823525</c:v>
                </c:pt>
                <c:pt idx="94236">
                  <c:v>2.6117647058823525</c:v>
                </c:pt>
                <c:pt idx="94237">
                  <c:v>2.6117647058823525</c:v>
                </c:pt>
                <c:pt idx="94238">
                  <c:v>2.6117647058823525</c:v>
                </c:pt>
                <c:pt idx="94239">
                  <c:v>2.6117647058823525</c:v>
                </c:pt>
                <c:pt idx="94240">
                  <c:v>2.6117647058823525</c:v>
                </c:pt>
                <c:pt idx="94241">
                  <c:v>2.6117647058823525</c:v>
                </c:pt>
                <c:pt idx="94242">
                  <c:v>2.6117647058823525</c:v>
                </c:pt>
                <c:pt idx="94243">
                  <c:v>2.6117647058823525</c:v>
                </c:pt>
                <c:pt idx="94244">
                  <c:v>2.6117647058823525</c:v>
                </c:pt>
                <c:pt idx="94245">
                  <c:v>2.6117647058823525</c:v>
                </c:pt>
                <c:pt idx="94246">
                  <c:v>2.6117647058823525</c:v>
                </c:pt>
                <c:pt idx="94247">
                  <c:v>2.6117647058823525</c:v>
                </c:pt>
                <c:pt idx="94248">
                  <c:v>2.6117647058823525</c:v>
                </c:pt>
                <c:pt idx="94249">
                  <c:v>2.6117647058823525</c:v>
                </c:pt>
                <c:pt idx="94250">
                  <c:v>2.6117647058823525</c:v>
                </c:pt>
                <c:pt idx="94251">
                  <c:v>2.6117647058823525</c:v>
                </c:pt>
                <c:pt idx="94252">
                  <c:v>2.6117647058823525</c:v>
                </c:pt>
                <c:pt idx="94253">
                  <c:v>2.6117647058823525</c:v>
                </c:pt>
                <c:pt idx="94254">
                  <c:v>2.4643137254901957</c:v>
                </c:pt>
                <c:pt idx="94255">
                  <c:v>2.4643137254901957</c:v>
                </c:pt>
                <c:pt idx="94256">
                  <c:v>2.4643137254901957</c:v>
                </c:pt>
                <c:pt idx="94257">
                  <c:v>2.4643137254901957</c:v>
                </c:pt>
                <c:pt idx="94258">
                  <c:v>2.4643137254901957</c:v>
                </c:pt>
                <c:pt idx="94259">
                  <c:v>2.4643137254901957</c:v>
                </c:pt>
                <c:pt idx="94260">
                  <c:v>2.4643137254901957</c:v>
                </c:pt>
                <c:pt idx="94261">
                  <c:v>2.4643137254901957</c:v>
                </c:pt>
                <c:pt idx="94262">
                  <c:v>2.4643137254901957</c:v>
                </c:pt>
                <c:pt idx="94263">
                  <c:v>2.4643137254901957</c:v>
                </c:pt>
                <c:pt idx="94264">
                  <c:v>2.4643137254901957</c:v>
                </c:pt>
                <c:pt idx="94265">
                  <c:v>2.4643137254901957</c:v>
                </c:pt>
                <c:pt idx="94266">
                  <c:v>2.4643137254901957</c:v>
                </c:pt>
                <c:pt idx="94267">
                  <c:v>2.4643137254901957</c:v>
                </c:pt>
                <c:pt idx="94268">
                  <c:v>2.4643137254901957</c:v>
                </c:pt>
                <c:pt idx="94269">
                  <c:v>2.4643137254901957</c:v>
                </c:pt>
                <c:pt idx="94270">
                  <c:v>2.4643137254901957</c:v>
                </c:pt>
                <c:pt idx="94271">
                  <c:v>2.4643137254901957</c:v>
                </c:pt>
                <c:pt idx="94272">
                  <c:v>2.4643137254901957</c:v>
                </c:pt>
                <c:pt idx="94273">
                  <c:v>2.4643137254901957</c:v>
                </c:pt>
                <c:pt idx="94274">
                  <c:v>2.4643137254901957</c:v>
                </c:pt>
                <c:pt idx="94275">
                  <c:v>2.4643137254901957</c:v>
                </c:pt>
                <c:pt idx="94276">
                  <c:v>2.4643137254901957</c:v>
                </c:pt>
                <c:pt idx="94277">
                  <c:v>2.4643137254901957</c:v>
                </c:pt>
                <c:pt idx="94278">
                  <c:v>2.4643137254901957</c:v>
                </c:pt>
                <c:pt idx="94279">
                  <c:v>2.4643137254901957</c:v>
                </c:pt>
                <c:pt idx="94280">
                  <c:v>2.4643137254901957</c:v>
                </c:pt>
                <c:pt idx="94281">
                  <c:v>2.4643137254901957</c:v>
                </c:pt>
                <c:pt idx="94282">
                  <c:v>2.4643137254901957</c:v>
                </c:pt>
                <c:pt idx="94283">
                  <c:v>2.4643137254901957</c:v>
                </c:pt>
                <c:pt idx="94284">
                  <c:v>2.4643137254901957</c:v>
                </c:pt>
                <c:pt idx="94285">
                  <c:v>2.4643137254901957</c:v>
                </c:pt>
                <c:pt idx="94286">
                  <c:v>2.4643137254901957</c:v>
                </c:pt>
                <c:pt idx="94287">
                  <c:v>2.4643137254901957</c:v>
                </c:pt>
                <c:pt idx="94288">
                  <c:v>2.4643137254901957</c:v>
                </c:pt>
                <c:pt idx="94289">
                  <c:v>2.4643137254901957</c:v>
                </c:pt>
                <c:pt idx="94290">
                  <c:v>2.4643137254901957</c:v>
                </c:pt>
                <c:pt idx="94291">
                  <c:v>2.4643137254901957</c:v>
                </c:pt>
                <c:pt idx="94292">
                  <c:v>2.4643137254901957</c:v>
                </c:pt>
                <c:pt idx="94293">
                  <c:v>2.4643137254901957</c:v>
                </c:pt>
                <c:pt idx="94294">
                  <c:v>2.4643137254901957</c:v>
                </c:pt>
                <c:pt idx="94295">
                  <c:v>2.4643137254901957</c:v>
                </c:pt>
                <c:pt idx="94296">
                  <c:v>2.4643137254901957</c:v>
                </c:pt>
                <c:pt idx="94297">
                  <c:v>2.4643137254901957</c:v>
                </c:pt>
                <c:pt idx="94298">
                  <c:v>2.4643137254901957</c:v>
                </c:pt>
                <c:pt idx="94299">
                  <c:v>2.4643137254901957</c:v>
                </c:pt>
                <c:pt idx="94300">
                  <c:v>2.4643137254901957</c:v>
                </c:pt>
                <c:pt idx="94301">
                  <c:v>2.4643137254901957</c:v>
                </c:pt>
                <c:pt idx="94302">
                  <c:v>2.4643137254901957</c:v>
                </c:pt>
                <c:pt idx="94303">
                  <c:v>2.4643137254901957</c:v>
                </c:pt>
                <c:pt idx="94304">
                  <c:v>2.4643137254901957</c:v>
                </c:pt>
                <c:pt idx="94305">
                  <c:v>2.4643137254901957</c:v>
                </c:pt>
                <c:pt idx="94306">
                  <c:v>2.4643137254901957</c:v>
                </c:pt>
                <c:pt idx="94307">
                  <c:v>2.6117647058823525</c:v>
                </c:pt>
                <c:pt idx="94308">
                  <c:v>2.6117647058823525</c:v>
                </c:pt>
                <c:pt idx="94309">
                  <c:v>2.6117647058823525</c:v>
                </c:pt>
                <c:pt idx="94310">
                  <c:v>2.6117647058823525</c:v>
                </c:pt>
                <c:pt idx="94311">
                  <c:v>2.6117647058823525</c:v>
                </c:pt>
                <c:pt idx="94312">
                  <c:v>2.6117647058823525</c:v>
                </c:pt>
                <c:pt idx="94313">
                  <c:v>2.6117647058823525</c:v>
                </c:pt>
                <c:pt idx="94314">
                  <c:v>2.6117647058823525</c:v>
                </c:pt>
                <c:pt idx="94315">
                  <c:v>2.6117647058823525</c:v>
                </c:pt>
                <c:pt idx="94316">
                  <c:v>2.6117647058823525</c:v>
                </c:pt>
                <c:pt idx="94317">
                  <c:v>2.6117647058823525</c:v>
                </c:pt>
                <c:pt idx="94318">
                  <c:v>2.6117647058823525</c:v>
                </c:pt>
                <c:pt idx="94319">
                  <c:v>2.6117647058823525</c:v>
                </c:pt>
                <c:pt idx="94320">
                  <c:v>2.6117647058823525</c:v>
                </c:pt>
                <c:pt idx="94321">
                  <c:v>2.6117647058823525</c:v>
                </c:pt>
                <c:pt idx="94322">
                  <c:v>2.6117647058823525</c:v>
                </c:pt>
                <c:pt idx="94323">
                  <c:v>2.6117647058823525</c:v>
                </c:pt>
                <c:pt idx="94324">
                  <c:v>2.6117647058823525</c:v>
                </c:pt>
                <c:pt idx="94325">
                  <c:v>2.6117647058823525</c:v>
                </c:pt>
                <c:pt idx="94326">
                  <c:v>2.6117647058823525</c:v>
                </c:pt>
                <c:pt idx="94327">
                  <c:v>2.6117647058823525</c:v>
                </c:pt>
                <c:pt idx="94328">
                  <c:v>2.6117647058823525</c:v>
                </c:pt>
                <c:pt idx="94329">
                  <c:v>2.6117647058823525</c:v>
                </c:pt>
                <c:pt idx="94330">
                  <c:v>2.6117647058823525</c:v>
                </c:pt>
                <c:pt idx="94331">
                  <c:v>2.6117647058823525</c:v>
                </c:pt>
                <c:pt idx="94332">
                  <c:v>2.6117647058823525</c:v>
                </c:pt>
                <c:pt idx="94333">
                  <c:v>2.6117647058823525</c:v>
                </c:pt>
                <c:pt idx="94334">
                  <c:v>2.6117647058823525</c:v>
                </c:pt>
                <c:pt idx="94335">
                  <c:v>2.6117647058823525</c:v>
                </c:pt>
                <c:pt idx="94336">
                  <c:v>2.6117647058823525</c:v>
                </c:pt>
                <c:pt idx="94337">
                  <c:v>2.6117647058823525</c:v>
                </c:pt>
                <c:pt idx="94338">
                  <c:v>2.6117647058823525</c:v>
                </c:pt>
                <c:pt idx="94339">
                  <c:v>2.6117647058823525</c:v>
                </c:pt>
                <c:pt idx="94340">
                  <c:v>2.6117647058823525</c:v>
                </c:pt>
                <c:pt idx="94341">
                  <c:v>2.6117647058823525</c:v>
                </c:pt>
                <c:pt idx="94342">
                  <c:v>2.6117647058823525</c:v>
                </c:pt>
                <c:pt idx="94343">
                  <c:v>2.6117647058823525</c:v>
                </c:pt>
                <c:pt idx="94344">
                  <c:v>2.6117647058823525</c:v>
                </c:pt>
                <c:pt idx="94345">
                  <c:v>2.6117647058823525</c:v>
                </c:pt>
                <c:pt idx="94346">
                  <c:v>2.6117647058823525</c:v>
                </c:pt>
                <c:pt idx="94347">
                  <c:v>2.6117647058823525</c:v>
                </c:pt>
                <c:pt idx="94348">
                  <c:v>2.6117647058823525</c:v>
                </c:pt>
                <c:pt idx="94349">
                  <c:v>2.6117647058823525</c:v>
                </c:pt>
                <c:pt idx="94350">
                  <c:v>2.6117647058823525</c:v>
                </c:pt>
                <c:pt idx="94351">
                  <c:v>2.4643137254901957</c:v>
                </c:pt>
                <c:pt idx="94352">
                  <c:v>2.4643137254901957</c:v>
                </c:pt>
                <c:pt idx="94353">
                  <c:v>2.4643137254901957</c:v>
                </c:pt>
                <c:pt idx="94354">
                  <c:v>2.4643137254901957</c:v>
                </c:pt>
                <c:pt idx="94355">
                  <c:v>2.4643137254901957</c:v>
                </c:pt>
                <c:pt idx="94356">
                  <c:v>2.4643137254901957</c:v>
                </c:pt>
                <c:pt idx="94357">
                  <c:v>2.4643137254901957</c:v>
                </c:pt>
                <c:pt idx="94358">
                  <c:v>2.4643137254901957</c:v>
                </c:pt>
                <c:pt idx="94359">
                  <c:v>2.4643137254901957</c:v>
                </c:pt>
                <c:pt idx="94360">
                  <c:v>2.4643137254901957</c:v>
                </c:pt>
                <c:pt idx="94361">
                  <c:v>2.4643137254901957</c:v>
                </c:pt>
                <c:pt idx="94362">
                  <c:v>2.4643137254901957</c:v>
                </c:pt>
                <c:pt idx="94363">
                  <c:v>2.4643137254901957</c:v>
                </c:pt>
                <c:pt idx="94364">
                  <c:v>2.4643137254901957</c:v>
                </c:pt>
                <c:pt idx="94365">
                  <c:v>2.4643137254901957</c:v>
                </c:pt>
                <c:pt idx="94366">
                  <c:v>2.4643137254901957</c:v>
                </c:pt>
                <c:pt idx="94367">
                  <c:v>2.4643137254901957</c:v>
                </c:pt>
                <c:pt idx="94368">
                  <c:v>2.4643137254901957</c:v>
                </c:pt>
                <c:pt idx="94369">
                  <c:v>2.4643137254901957</c:v>
                </c:pt>
                <c:pt idx="94370">
                  <c:v>2.4643137254901957</c:v>
                </c:pt>
                <c:pt idx="94371">
                  <c:v>2.4643137254901957</c:v>
                </c:pt>
                <c:pt idx="94372">
                  <c:v>2.4643137254901957</c:v>
                </c:pt>
                <c:pt idx="94373">
                  <c:v>2.4643137254901957</c:v>
                </c:pt>
                <c:pt idx="94374">
                  <c:v>2.4643137254901957</c:v>
                </c:pt>
                <c:pt idx="94375">
                  <c:v>2.4643137254901957</c:v>
                </c:pt>
                <c:pt idx="94376">
                  <c:v>2.4643137254901957</c:v>
                </c:pt>
                <c:pt idx="94377">
                  <c:v>2.4643137254901957</c:v>
                </c:pt>
                <c:pt idx="94378">
                  <c:v>2.4643137254901957</c:v>
                </c:pt>
                <c:pt idx="94379">
                  <c:v>2.4643137254901957</c:v>
                </c:pt>
                <c:pt idx="94380">
                  <c:v>2.4643137254901957</c:v>
                </c:pt>
                <c:pt idx="94381">
                  <c:v>2.4643137254901957</c:v>
                </c:pt>
                <c:pt idx="94382">
                  <c:v>2.4643137254901957</c:v>
                </c:pt>
                <c:pt idx="94383">
                  <c:v>2.4643137254901957</c:v>
                </c:pt>
                <c:pt idx="94384">
                  <c:v>2.4643137254901957</c:v>
                </c:pt>
                <c:pt idx="94385">
                  <c:v>2.4643137254901957</c:v>
                </c:pt>
                <c:pt idx="94386">
                  <c:v>2.4643137254901957</c:v>
                </c:pt>
                <c:pt idx="94387">
                  <c:v>2.4643137254901957</c:v>
                </c:pt>
                <c:pt idx="94388">
                  <c:v>2.4643137254901957</c:v>
                </c:pt>
                <c:pt idx="94389">
                  <c:v>2.4643137254901957</c:v>
                </c:pt>
                <c:pt idx="94390">
                  <c:v>2.4643137254901957</c:v>
                </c:pt>
                <c:pt idx="94391">
                  <c:v>2.4643137254901957</c:v>
                </c:pt>
                <c:pt idx="94392">
                  <c:v>2.4643137254901957</c:v>
                </c:pt>
                <c:pt idx="94393">
                  <c:v>2.4643137254901957</c:v>
                </c:pt>
                <c:pt idx="94394">
                  <c:v>2.4643137254901957</c:v>
                </c:pt>
                <c:pt idx="94395">
                  <c:v>2.4643137254901957</c:v>
                </c:pt>
                <c:pt idx="94396">
                  <c:v>2.4643137254901957</c:v>
                </c:pt>
                <c:pt idx="94397">
                  <c:v>2.4643137254901957</c:v>
                </c:pt>
                <c:pt idx="94398">
                  <c:v>2.4643137254901957</c:v>
                </c:pt>
                <c:pt idx="94399">
                  <c:v>2.4643137254901957</c:v>
                </c:pt>
                <c:pt idx="94400">
                  <c:v>2.4643137254901957</c:v>
                </c:pt>
                <c:pt idx="94401">
                  <c:v>2.4643137254901957</c:v>
                </c:pt>
                <c:pt idx="94402">
                  <c:v>2.6117647058823525</c:v>
                </c:pt>
                <c:pt idx="94403">
                  <c:v>2.6117647058823525</c:v>
                </c:pt>
                <c:pt idx="94404">
                  <c:v>2.6117647058823525</c:v>
                </c:pt>
                <c:pt idx="94405">
                  <c:v>2.6117647058823525</c:v>
                </c:pt>
                <c:pt idx="94406">
                  <c:v>2.6117647058823525</c:v>
                </c:pt>
                <c:pt idx="94407">
                  <c:v>2.6117647058823525</c:v>
                </c:pt>
                <c:pt idx="94408">
                  <c:v>2.6117647058823525</c:v>
                </c:pt>
                <c:pt idx="94409">
                  <c:v>2.6117647058823525</c:v>
                </c:pt>
                <c:pt idx="94410">
                  <c:v>2.6117647058823525</c:v>
                </c:pt>
                <c:pt idx="94411">
                  <c:v>2.6117647058823525</c:v>
                </c:pt>
                <c:pt idx="94412">
                  <c:v>2.6117647058823525</c:v>
                </c:pt>
                <c:pt idx="94413">
                  <c:v>2.6117647058823525</c:v>
                </c:pt>
                <c:pt idx="94414">
                  <c:v>2.6117647058823525</c:v>
                </c:pt>
                <c:pt idx="94415">
                  <c:v>2.6117647058823525</c:v>
                </c:pt>
                <c:pt idx="94416">
                  <c:v>2.6117647058823525</c:v>
                </c:pt>
                <c:pt idx="94417">
                  <c:v>2.6117647058823525</c:v>
                </c:pt>
                <c:pt idx="94418">
                  <c:v>2.6117647058823525</c:v>
                </c:pt>
                <c:pt idx="94419">
                  <c:v>2.6117647058823525</c:v>
                </c:pt>
                <c:pt idx="94420">
                  <c:v>2.6117647058823525</c:v>
                </c:pt>
                <c:pt idx="94421">
                  <c:v>2.6117647058823525</c:v>
                </c:pt>
                <c:pt idx="94422">
                  <c:v>2.6117647058823525</c:v>
                </c:pt>
                <c:pt idx="94423">
                  <c:v>2.6117647058823525</c:v>
                </c:pt>
                <c:pt idx="94424">
                  <c:v>2.6117647058823525</c:v>
                </c:pt>
                <c:pt idx="94425">
                  <c:v>2.6117647058823525</c:v>
                </c:pt>
                <c:pt idx="94426">
                  <c:v>2.6117647058823525</c:v>
                </c:pt>
                <c:pt idx="94427">
                  <c:v>2.6117647058823525</c:v>
                </c:pt>
                <c:pt idx="94428">
                  <c:v>2.6117647058823525</c:v>
                </c:pt>
                <c:pt idx="94429">
                  <c:v>2.6117647058823525</c:v>
                </c:pt>
                <c:pt idx="94430">
                  <c:v>2.6117647058823525</c:v>
                </c:pt>
                <c:pt idx="94431">
                  <c:v>2.6117647058823525</c:v>
                </c:pt>
                <c:pt idx="94432">
                  <c:v>2.6117647058823525</c:v>
                </c:pt>
                <c:pt idx="94433">
                  <c:v>2.6117647058823525</c:v>
                </c:pt>
                <c:pt idx="94434">
                  <c:v>2.6117647058823525</c:v>
                </c:pt>
                <c:pt idx="94435">
                  <c:v>2.6117647058823525</c:v>
                </c:pt>
                <c:pt idx="94436">
                  <c:v>2.6117647058823525</c:v>
                </c:pt>
                <c:pt idx="94437">
                  <c:v>2.6117647058823525</c:v>
                </c:pt>
                <c:pt idx="94438">
                  <c:v>2.6117647058823525</c:v>
                </c:pt>
                <c:pt idx="94439">
                  <c:v>2.6117647058823525</c:v>
                </c:pt>
                <c:pt idx="94440">
                  <c:v>2.6117647058823525</c:v>
                </c:pt>
                <c:pt idx="94441">
                  <c:v>2.6117647058823525</c:v>
                </c:pt>
                <c:pt idx="94442">
                  <c:v>2.6117647058823525</c:v>
                </c:pt>
                <c:pt idx="94443">
                  <c:v>2.6117647058823525</c:v>
                </c:pt>
                <c:pt idx="94444">
                  <c:v>2.6117647058823525</c:v>
                </c:pt>
                <c:pt idx="94445">
                  <c:v>2.6117647058823525</c:v>
                </c:pt>
                <c:pt idx="94446">
                  <c:v>2.4643137254901957</c:v>
                </c:pt>
                <c:pt idx="94447">
                  <c:v>2.4643137254901957</c:v>
                </c:pt>
                <c:pt idx="94448">
                  <c:v>2.4643137254901957</c:v>
                </c:pt>
                <c:pt idx="94449">
                  <c:v>2.4643137254901957</c:v>
                </c:pt>
                <c:pt idx="94450">
                  <c:v>2.4643137254901957</c:v>
                </c:pt>
                <c:pt idx="94451">
                  <c:v>2.4643137254901957</c:v>
                </c:pt>
                <c:pt idx="94452">
                  <c:v>2.4643137254901957</c:v>
                </c:pt>
                <c:pt idx="94453">
                  <c:v>2.4643137254901957</c:v>
                </c:pt>
                <c:pt idx="94454">
                  <c:v>2.4643137254901957</c:v>
                </c:pt>
                <c:pt idx="94455">
                  <c:v>2.4643137254901957</c:v>
                </c:pt>
                <c:pt idx="94456">
                  <c:v>2.4643137254901957</c:v>
                </c:pt>
                <c:pt idx="94457">
                  <c:v>2.4643137254901957</c:v>
                </c:pt>
                <c:pt idx="94458">
                  <c:v>2.4643137254901957</c:v>
                </c:pt>
                <c:pt idx="94459">
                  <c:v>2.4643137254901957</c:v>
                </c:pt>
                <c:pt idx="94460">
                  <c:v>2.4643137254901957</c:v>
                </c:pt>
                <c:pt idx="94461">
                  <c:v>2.4643137254901957</c:v>
                </c:pt>
                <c:pt idx="94462">
                  <c:v>2.4643137254901957</c:v>
                </c:pt>
                <c:pt idx="94463">
                  <c:v>2.4643137254901957</c:v>
                </c:pt>
                <c:pt idx="94464">
                  <c:v>2.4643137254901957</c:v>
                </c:pt>
                <c:pt idx="94465">
                  <c:v>2.4643137254901957</c:v>
                </c:pt>
                <c:pt idx="94466">
                  <c:v>2.4643137254901957</c:v>
                </c:pt>
                <c:pt idx="94467">
                  <c:v>2.4643137254901957</c:v>
                </c:pt>
                <c:pt idx="94468">
                  <c:v>2.4643137254901957</c:v>
                </c:pt>
                <c:pt idx="94469">
                  <c:v>2.4643137254901957</c:v>
                </c:pt>
                <c:pt idx="94470">
                  <c:v>2.4643137254901957</c:v>
                </c:pt>
                <c:pt idx="94471">
                  <c:v>2.4643137254901957</c:v>
                </c:pt>
                <c:pt idx="94472">
                  <c:v>2.4643137254901957</c:v>
                </c:pt>
                <c:pt idx="94473">
                  <c:v>2.4643137254901957</c:v>
                </c:pt>
                <c:pt idx="94474">
                  <c:v>2.4643137254901957</c:v>
                </c:pt>
                <c:pt idx="94475">
                  <c:v>2.4643137254901957</c:v>
                </c:pt>
                <c:pt idx="94476">
                  <c:v>2.4643137254901957</c:v>
                </c:pt>
                <c:pt idx="94477">
                  <c:v>2.4643137254901957</c:v>
                </c:pt>
                <c:pt idx="94478">
                  <c:v>2.4643137254901957</c:v>
                </c:pt>
                <c:pt idx="94479">
                  <c:v>2.4643137254901957</c:v>
                </c:pt>
                <c:pt idx="94480">
                  <c:v>2.4643137254901957</c:v>
                </c:pt>
                <c:pt idx="94481">
                  <c:v>2.4643137254901957</c:v>
                </c:pt>
                <c:pt idx="94482">
                  <c:v>2.4643137254901957</c:v>
                </c:pt>
                <c:pt idx="94483">
                  <c:v>2.4643137254901957</c:v>
                </c:pt>
                <c:pt idx="94484">
                  <c:v>2.4643137254901957</c:v>
                </c:pt>
                <c:pt idx="94485">
                  <c:v>2.4643137254901957</c:v>
                </c:pt>
                <c:pt idx="94486">
                  <c:v>2.4643137254901957</c:v>
                </c:pt>
                <c:pt idx="94487">
                  <c:v>2.4643137254901957</c:v>
                </c:pt>
                <c:pt idx="94488">
                  <c:v>2.4643137254901957</c:v>
                </c:pt>
                <c:pt idx="94489">
                  <c:v>2.4643137254901957</c:v>
                </c:pt>
                <c:pt idx="94490">
                  <c:v>2.4643137254901957</c:v>
                </c:pt>
                <c:pt idx="94491">
                  <c:v>2.4643137254901957</c:v>
                </c:pt>
                <c:pt idx="94492">
                  <c:v>2.4643137254901957</c:v>
                </c:pt>
                <c:pt idx="94493">
                  <c:v>2.4643137254901957</c:v>
                </c:pt>
                <c:pt idx="94494">
                  <c:v>2.4643137254901957</c:v>
                </c:pt>
                <c:pt idx="94495">
                  <c:v>2.4643137254901957</c:v>
                </c:pt>
                <c:pt idx="94496">
                  <c:v>2.4643137254901957</c:v>
                </c:pt>
                <c:pt idx="94497">
                  <c:v>2.4643137254901957</c:v>
                </c:pt>
                <c:pt idx="94498">
                  <c:v>2.6117647058823525</c:v>
                </c:pt>
                <c:pt idx="94499">
                  <c:v>2.6117647058823525</c:v>
                </c:pt>
                <c:pt idx="94500">
                  <c:v>2.6117647058823525</c:v>
                </c:pt>
                <c:pt idx="94501">
                  <c:v>2.6117647058823525</c:v>
                </c:pt>
                <c:pt idx="94502">
                  <c:v>2.6117647058823525</c:v>
                </c:pt>
                <c:pt idx="94503">
                  <c:v>2.6117647058823525</c:v>
                </c:pt>
                <c:pt idx="94504">
                  <c:v>2.6117647058823525</c:v>
                </c:pt>
                <c:pt idx="94505">
                  <c:v>2.6117647058823525</c:v>
                </c:pt>
                <c:pt idx="94506">
                  <c:v>2.6117647058823525</c:v>
                </c:pt>
                <c:pt idx="94507">
                  <c:v>2.6117647058823525</c:v>
                </c:pt>
                <c:pt idx="94508">
                  <c:v>2.6117647058823525</c:v>
                </c:pt>
                <c:pt idx="94509">
                  <c:v>2.6117647058823525</c:v>
                </c:pt>
                <c:pt idx="94510">
                  <c:v>2.6117647058823525</c:v>
                </c:pt>
                <c:pt idx="94511">
                  <c:v>2.6117647058823525</c:v>
                </c:pt>
                <c:pt idx="94512">
                  <c:v>2.6117647058823525</c:v>
                </c:pt>
                <c:pt idx="94513">
                  <c:v>2.6117647058823525</c:v>
                </c:pt>
                <c:pt idx="94514">
                  <c:v>2.6117647058823525</c:v>
                </c:pt>
                <c:pt idx="94515">
                  <c:v>2.6117647058823525</c:v>
                </c:pt>
                <c:pt idx="94516">
                  <c:v>2.6117647058823525</c:v>
                </c:pt>
                <c:pt idx="94517">
                  <c:v>2.6117647058823525</c:v>
                </c:pt>
                <c:pt idx="94518">
                  <c:v>2.6117647058823525</c:v>
                </c:pt>
                <c:pt idx="94519">
                  <c:v>2.6117647058823525</c:v>
                </c:pt>
                <c:pt idx="94520">
                  <c:v>2.6117647058823525</c:v>
                </c:pt>
                <c:pt idx="94521">
                  <c:v>2.6117647058823525</c:v>
                </c:pt>
                <c:pt idx="94522">
                  <c:v>2.6117647058823525</c:v>
                </c:pt>
                <c:pt idx="94523">
                  <c:v>2.6117647058823525</c:v>
                </c:pt>
                <c:pt idx="94524">
                  <c:v>2.6117647058823525</c:v>
                </c:pt>
                <c:pt idx="94525">
                  <c:v>2.6117647058823525</c:v>
                </c:pt>
                <c:pt idx="94526">
                  <c:v>2.6117647058823525</c:v>
                </c:pt>
                <c:pt idx="94527">
                  <c:v>2.6117647058823525</c:v>
                </c:pt>
                <c:pt idx="94528">
                  <c:v>2.6117647058823525</c:v>
                </c:pt>
                <c:pt idx="94529">
                  <c:v>2.6117647058823525</c:v>
                </c:pt>
                <c:pt idx="94530">
                  <c:v>2.6117647058823525</c:v>
                </c:pt>
                <c:pt idx="94531">
                  <c:v>2.6117647058823525</c:v>
                </c:pt>
                <c:pt idx="94532">
                  <c:v>2.6117647058823525</c:v>
                </c:pt>
                <c:pt idx="94533">
                  <c:v>2.6117647058823525</c:v>
                </c:pt>
                <c:pt idx="94534">
                  <c:v>2.6117647058823525</c:v>
                </c:pt>
                <c:pt idx="94535">
                  <c:v>2.6117647058823525</c:v>
                </c:pt>
                <c:pt idx="94536">
                  <c:v>2.6117647058823525</c:v>
                </c:pt>
                <c:pt idx="94537">
                  <c:v>2.6117647058823525</c:v>
                </c:pt>
                <c:pt idx="94538">
                  <c:v>2.6117647058823525</c:v>
                </c:pt>
                <c:pt idx="94539">
                  <c:v>2.6117647058823525</c:v>
                </c:pt>
                <c:pt idx="94540">
                  <c:v>2.4643137254901957</c:v>
                </c:pt>
                <c:pt idx="94541">
                  <c:v>2.4643137254901957</c:v>
                </c:pt>
                <c:pt idx="94542">
                  <c:v>2.4643137254901957</c:v>
                </c:pt>
                <c:pt idx="94543">
                  <c:v>2.4643137254901957</c:v>
                </c:pt>
                <c:pt idx="94544">
                  <c:v>2.4643137254901957</c:v>
                </c:pt>
                <c:pt idx="94545">
                  <c:v>2.4643137254901957</c:v>
                </c:pt>
                <c:pt idx="94546">
                  <c:v>2.4643137254901957</c:v>
                </c:pt>
                <c:pt idx="94547">
                  <c:v>2.4643137254901957</c:v>
                </c:pt>
                <c:pt idx="94548">
                  <c:v>2.4643137254901957</c:v>
                </c:pt>
                <c:pt idx="94549">
                  <c:v>2.4643137254901957</c:v>
                </c:pt>
                <c:pt idx="94550">
                  <c:v>2.4643137254901957</c:v>
                </c:pt>
                <c:pt idx="94551">
                  <c:v>2.4643137254901957</c:v>
                </c:pt>
                <c:pt idx="94552">
                  <c:v>2.4643137254901957</c:v>
                </c:pt>
                <c:pt idx="94553">
                  <c:v>2.4643137254901957</c:v>
                </c:pt>
                <c:pt idx="94554">
                  <c:v>2.4643137254901957</c:v>
                </c:pt>
                <c:pt idx="94555">
                  <c:v>2.4643137254901957</c:v>
                </c:pt>
                <c:pt idx="94556">
                  <c:v>2.4643137254901957</c:v>
                </c:pt>
                <c:pt idx="94557">
                  <c:v>2.4643137254901957</c:v>
                </c:pt>
                <c:pt idx="94558">
                  <c:v>2.4643137254901957</c:v>
                </c:pt>
                <c:pt idx="94559">
                  <c:v>2.4643137254901957</c:v>
                </c:pt>
                <c:pt idx="94560">
                  <c:v>2.4643137254901957</c:v>
                </c:pt>
                <c:pt idx="94561">
                  <c:v>2.4643137254901957</c:v>
                </c:pt>
                <c:pt idx="94562">
                  <c:v>2.4643137254901957</c:v>
                </c:pt>
                <c:pt idx="94563">
                  <c:v>2.4643137254901957</c:v>
                </c:pt>
                <c:pt idx="94564">
                  <c:v>2.4643137254901957</c:v>
                </c:pt>
                <c:pt idx="94565">
                  <c:v>2.4643137254901957</c:v>
                </c:pt>
                <c:pt idx="94566">
                  <c:v>2.4643137254901957</c:v>
                </c:pt>
                <c:pt idx="94567">
                  <c:v>2.4643137254901957</c:v>
                </c:pt>
                <c:pt idx="94568">
                  <c:v>2.4643137254901957</c:v>
                </c:pt>
                <c:pt idx="94569">
                  <c:v>2.4643137254901957</c:v>
                </c:pt>
                <c:pt idx="94570">
                  <c:v>2.4643137254901957</c:v>
                </c:pt>
                <c:pt idx="94571">
                  <c:v>2.4643137254901957</c:v>
                </c:pt>
                <c:pt idx="94572">
                  <c:v>2.4643137254901957</c:v>
                </c:pt>
                <c:pt idx="94573">
                  <c:v>2.4643137254901957</c:v>
                </c:pt>
                <c:pt idx="94574">
                  <c:v>2.4643137254901957</c:v>
                </c:pt>
                <c:pt idx="94575">
                  <c:v>2.4643137254901957</c:v>
                </c:pt>
                <c:pt idx="94576">
                  <c:v>2.4643137254901957</c:v>
                </c:pt>
                <c:pt idx="94577">
                  <c:v>2.4643137254901957</c:v>
                </c:pt>
                <c:pt idx="94578">
                  <c:v>2.4643137254901957</c:v>
                </c:pt>
                <c:pt idx="94579">
                  <c:v>2.4643137254901957</c:v>
                </c:pt>
                <c:pt idx="94580">
                  <c:v>2.4643137254901957</c:v>
                </c:pt>
                <c:pt idx="94581">
                  <c:v>2.4643137254901957</c:v>
                </c:pt>
                <c:pt idx="94582">
                  <c:v>2.4643137254901957</c:v>
                </c:pt>
                <c:pt idx="94583">
                  <c:v>2.4643137254901957</c:v>
                </c:pt>
                <c:pt idx="94584">
                  <c:v>2.4643137254901957</c:v>
                </c:pt>
                <c:pt idx="94585">
                  <c:v>2.4643137254901957</c:v>
                </c:pt>
                <c:pt idx="94586">
                  <c:v>2.4643137254901957</c:v>
                </c:pt>
                <c:pt idx="94587">
                  <c:v>2.4643137254901957</c:v>
                </c:pt>
                <c:pt idx="94588">
                  <c:v>2.4643137254901957</c:v>
                </c:pt>
                <c:pt idx="94589">
                  <c:v>2.4643137254901957</c:v>
                </c:pt>
                <c:pt idx="94590">
                  <c:v>2.4643137254901957</c:v>
                </c:pt>
                <c:pt idx="94591">
                  <c:v>2.4643137254901957</c:v>
                </c:pt>
                <c:pt idx="94592">
                  <c:v>2.6117647058823525</c:v>
                </c:pt>
                <c:pt idx="94593">
                  <c:v>2.6117647058823525</c:v>
                </c:pt>
                <c:pt idx="94594">
                  <c:v>2.6117647058823525</c:v>
                </c:pt>
                <c:pt idx="94595">
                  <c:v>2.6117647058823525</c:v>
                </c:pt>
                <c:pt idx="94596">
                  <c:v>2.6117647058823525</c:v>
                </c:pt>
                <c:pt idx="94597">
                  <c:v>2.6117647058823525</c:v>
                </c:pt>
                <c:pt idx="94598">
                  <c:v>2.6117647058823525</c:v>
                </c:pt>
                <c:pt idx="94599">
                  <c:v>2.6117647058823525</c:v>
                </c:pt>
                <c:pt idx="94600">
                  <c:v>2.6117647058823525</c:v>
                </c:pt>
                <c:pt idx="94601">
                  <c:v>2.6117647058823525</c:v>
                </c:pt>
                <c:pt idx="94602">
                  <c:v>2.6117647058823525</c:v>
                </c:pt>
                <c:pt idx="94603">
                  <c:v>2.6117647058823525</c:v>
                </c:pt>
                <c:pt idx="94604">
                  <c:v>2.6117647058823525</c:v>
                </c:pt>
                <c:pt idx="94605">
                  <c:v>2.6117647058823525</c:v>
                </c:pt>
                <c:pt idx="94606">
                  <c:v>2.6117647058823525</c:v>
                </c:pt>
                <c:pt idx="94607">
                  <c:v>2.6117647058823525</c:v>
                </c:pt>
                <c:pt idx="94608">
                  <c:v>2.6117647058823525</c:v>
                </c:pt>
                <c:pt idx="94609">
                  <c:v>2.6117647058823525</c:v>
                </c:pt>
                <c:pt idx="94610">
                  <c:v>2.6117647058823525</c:v>
                </c:pt>
                <c:pt idx="94611">
                  <c:v>2.6117647058823525</c:v>
                </c:pt>
                <c:pt idx="94612">
                  <c:v>2.6117647058823525</c:v>
                </c:pt>
                <c:pt idx="94613">
                  <c:v>2.6117647058823525</c:v>
                </c:pt>
                <c:pt idx="94614">
                  <c:v>2.6117647058823525</c:v>
                </c:pt>
                <c:pt idx="94615">
                  <c:v>2.6117647058823525</c:v>
                </c:pt>
                <c:pt idx="94616">
                  <c:v>2.6117647058823525</c:v>
                </c:pt>
                <c:pt idx="94617">
                  <c:v>2.6117647058823525</c:v>
                </c:pt>
                <c:pt idx="94618">
                  <c:v>2.6117647058823525</c:v>
                </c:pt>
                <c:pt idx="94619">
                  <c:v>2.6117647058823525</c:v>
                </c:pt>
                <c:pt idx="94620">
                  <c:v>2.6117647058823525</c:v>
                </c:pt>
                <c:pt idx="94621">
                  <c:v>2.6117647058823525</c:v>
                </c:pt>
                <c:pt idx="94622">
                  <c:v>2.6117647058823525</c:v>
                </c:pt>
                <c:pt idx="94623">
                  <c:v>2.6117647058823525</c:v>
                </c:pt>
                <c:pt idx="94624">
                  <c:v>2.6117647058823525</c:v>
                </c:pt>
                <c:pt idx="94625">
                  <c:v>2.6117647058823525</c:v>
                </c:pt>
                <c:pt idx="94626">
                  <c:v>2.6117647058823525</c:v>
                </c:pt>
                <c:pt idx="94627">
                  <c:v>2.6117647058823525</c:v>
                </c:pt>
                <c:pt idx="94628">
                  <c:v>2.6117647058823525</c:v>
                </c:pt>
                <c:pt idx="94629">
                  <c:v>2.6117647058823525</c:v>
                </c:pt>
                <c:pt idx="94630">
                  <c:v>2.6117647058823525</c:v>
                </c:pt>
                <c:pt idx="94631">
                  <c:v>2.6117647058823525</c:v>
                </c:pt>
                <c:pt idx="94632">
                  <c:v>2.6117647058823525</c:v>
                </c:pt>
                <c:pt idx="94633">
                  <c:v>2.6117647058823525</c:v>
                </c:pt>
                <c:pt idx="94634">
                  <c:v>2.6117647058823525</c:v>
                </c:pt>
                <c:pt idx="94635">
                  <c:v>2.6117647058823525</c:v>
                </c:pt>
                <c:pt idx="94636">
                  <c:v>2.4643137254901957</c:v>
                </c:pt>
                <c:pt idx="94637">
                  <c:v>2.4643137254901957</c:v>
                </c:pt>
                <c:pt idx="94638">
                  <c:v>2.4643137254901957</c:v>
                </c:pt>
                <c:pt idx="94639">
                  <c:v>2.4643137254901957</c:v>
                </c:pt>
                <c:pt idx="94640">
                  <c:v>2.4643137254901957</c:v>
                </c:pt>
                <c:pt idx="94641">
                  <c:v>2.4643137254901957</c:v>
                </c:pt>
                <c:pt idx="94642">
                  <c:v>2.4643137254901957</c:v>
                </c:pt>
                <c:pt idx="94643">
                  <c:v>2.4643137254901957</c:v>
                </c:pt>
                <c:pt idx="94644">
                  <c:v>2.4643137254901957</c:v>
                </c:pt>
                <c:pt idx="94645">
                  <c:v>2.4643137254901957</c:v>
                </c:pt>
                <c:pt idx="94646">
                  <c:v>2.4643137254901957</c:v>
                </c:pt>
                <c:pt idx="94647">
                  <c:v>2.4643137254901957</c:v>
                </c:pt>
                <c:pt idx="94648">
                  <c:v>2.4643137254901957</c:v>
                </c:pt>
                <c:pt idx="94649">
                  <c:v>2.4643137254901957</c:v>
                </c:pt>
                <c:pt idx="94650">
                  <c:v>2.4643137254901957</c:v>
                </c:pt>
                <c:pt idx="94651">
                  <c:v>2.4643137254901957</c:v>
                </c:pt>
                <c:pt idx="94652">
                  <c:v>2.4643137254901957</c:v>
                </c:pt>
                <c:pt idx="94653">
                  <c:v>2.4643137254901957</c:v>
                </c:pt>
                <c:pt idx="94654">
                  <c:v>2.4643137254901957</c:v>
                </c:pt>
                <c:pt idx="94655">
                  <c:v>2.4643137254901957</c:v>
                </c:pt>
                <c:pt idx="94656">
                  <c:v>2.4643137254901957</c:v>
                </c:pt>
                <c:pt idx="94657">
                  <c:v>2.4643137254901957</c:v>
                </c:pt>
                <c:pt idx="94658">
                  <c:v>2.4643137254901957</c:v>
                </c:pt>
                <c:pt idx="94659">
                  <c:v>2.4643137254901957</c:v>
                </c:pt>
                <c:pt idx="94660">
                  <c:v>2.4643137254901957</c:v>
                </c:pt>
                <c:pt idx="94661">
                  <c:v>2.4643137254901957</c:v>
                </c:pt>
                <c:pt idx="94662">
                  <c:v>2.4643137254901957</c:v>
                </c:pt>
                <c:pt idx="94663">
                  <c:v>2.4643137254901957</c:v>
                </c:pt>
                <c:pt idx="94664">
                  <c:v>2.4643137254901957</c:v>
                </c:pt>
                <c:pt idx="94665">
                  <c:v>2.4643137254901957</c:v>
                </c:pt>
                <c:pt idx="94666">
                  <c:v>2.4643137254901957</c:v>
                </c:pt>
                <c:pt idx="94667">
                  <c:v>2.4643137254901957</c:v>
                </c:pt>
                <c:pt idx="94668">
                  <c:v>2.4643137254901957</c:v>
                </c:pt>
                <c:pt idx="94669">
                  <c:v>2.4643137254901957</c:v>
                </c:pt>
                <c:pt idx="94670">
                  <c:v>2.4643137254901957</c:v>
                </c:pt>
                <c:pt idx="94671">
                  <c:v>2.4643137254901957</c:v>
                </c:pt>
                <c:pt idx="94672">
                  <c:v>2.4643137254901957</c:v>
                </c:pt>
                <c:pt idx="94673">
                  <c:v>2.4643137254901957</c:v>
                </c:pt>
                <c:pt idx="94674">
                  <c:v>2.4643137254901957</c:v>
                </c:pt>
                <c:pt idx="94675">
                  <c:v>2.4643137254901957</c:v>
                </c:pt>
                <c:pt idx="94676">
                  <c:v>2.4643137254901957</c:v>
                </c:pt>
                <c:pt idx="94677">
                  <c:v>2.4643137254901957</c:v>
                </c:pt>
                <c:pt idx="94678">
                  <c:v>2.4643137254901957</c:v>
                </c:pt>
                <c:pt idx="94679">
                  <c:v>2.4643137254901957</c:v>
                </c:pt>
                <c:pt idx="94680">
                  <c:v>2.4643137254901957</c:v>
                </c:pt>
                <c:pt idx="94681">
                  <c:v>2.4643137254901957</c:v>
                </c:pt>
                <c:pt idx="94682">
                  <c:v>2.4643137254901957</c:v>
                </c:pt>
                <c:pt idx="94683">
                  <c:v>2.4643137254901957</c:v>
                </c:pt>
                <c:pt idx="94684">
                  <c:v>2.4643137254901957</c:v>
                </c:pt>
                <c:pt idx="94685">
                  <c:v>2.4643137254901957</c:v>
                </c:pt>
                <c:pt idx="94686">
                  <c:v>2.4643137254901957</c:v>
                </c:pt>
                <c:pt idx="94687">
                  <c:v>2.4643137254901957</c:v>
                </c:pt>
                <c:pt idx="94688">
                  <c:v>2.6117647058823525</c:v>
                </c:pt>
                <c:pt idx="94689">
                  <c:v>2.6117647058823525</c:v>
                </c:pt>
                <c:pt idx="94690">
                  <c:v>2.6117647058823525</c:v>
                </c:pt>
                <c:pt idx="94691">
                  <c:v>2.6117647058823525</c:v>
                </c:pt>
                <c:pt idx="94692">
                  <c:v>2.6117647058823525</c:v>
                </c:pt>
                <c:pt idx="94693">
                  <c:v>2.6117647058823525</c:v>
                </c:pt>
                <c:pt idx="94694">
                  <c:v>2.6117647058823525</c:v>
                </c:pt>
                <c:pt idx="94695">
                  <c:v>2.6117647058823525</c:v>
                </c:pt>
                <c:pt idx="94696">
                  <c:v>2.6117647058823525</c:v>
                </c:pt>
                <c:pt idx="94697">
                  <c:v>2.6117647058823525</c:v>
                </c:pt>
                <c:pt idx="94698">
                  <c:v>2.6117647058823525</c:v>
                </c:pt>
                <c:pt idx="94699">
                  <c:v>2.6117647058823525</c:v>
                </c:pt>
                <c:pt idx="94700">
                  <c:v>2.6117647058823525</c:v>
                </c:pt>
                <c:pt idx="94701">
                  <c:v>2.6117647058823525</c:v>
                </c:pt>
                <c:pt idx="94702">
                  <c:v>2.6117647058823525</c:v>
                </c:pt>
                <c:pt idx="94703">
                  <c:v>2.6117647058823525</c:v>
                </c:pt>
                <c:pt idx="94704">
                  <c:v>2.6117647058823525</c:v>
                </c:pt>
                <c:pt idx="94705">
                  <c:v>2.6117647058823525</c:v>
                </c:pt>
                <c:pt idx="94706">
                  <c:v>2.6117647058823525</c:v>
                </c:pt>
                <c:pt idx="94707">
                  <c:v>2.6117647058823525</c:v>
                </c:pt>
                <c:pt idx="94708">
                  <c:v>2.6117647058823525</c:v>
                </c:pt>
                <c:pt idx="94709">
                  <c:v>2.6117647058823525</c:v>
                </c:pt>
                <c:pt idx="94710">
                  <c:v>2.6117647058823525</c:v>
                </c:pt>
                <c:pt idx="94711">
                  <c:v>2.6117647058823525</c:v>
                </c:pt>
                <c:pt idx="94712">
                  <c:v>2.6117647058823525</c:v>
                </c:pt>
                <c:pt idx="94713">
                  <c:v>2.6117647058823525</c:v>
                </c:pt>
                <c:pt idx="94714">
                  <c:v>2.6117647058823525</c:v>
                </c:pt>
                <c:pt idx="94715">
                  <c:v>2.6117647058823525</c:v>
                </c:pt>
                <c:pt idx="94716">
                  <c:v>2.6117647058823525</c:v>
                </c:pt>
                <c:pt idx="94717">
                  <c:v>2.6117647058823525</c:v>
                </c:pt>
                <c:pt idx="94718">
                  <c:v>2.6117647058823525</c:v>
                </c:pt>
                <c:pt idx="94719">
                  <c:v>2.6117647058823525</c:v>
                </c:pt>
                <c:pt idx="94720">
                  <c:v>2.6117647058823525</c:v>
                </c:pt>
                <c:pt idx="94721">
                  <c:v>2.6117647058823525</c:v>
                </c:pt>
                <c:pt idx="94722">
                  <c:v>2.6117647058823525</c:v>
                </c:pt>
                <c:pt idx="94723">
                  <c:v>2.6117647058823525</c:v>
                </c:pt>
                <c:pt idx="94724">
                  <c:v>2.6117647058823525</c:v>
                </c:pt>
                <c:pt idx="94725">
                  <c:v>2.6117647058823525</c:v>
                </c:pt>
                <c:pt idx="94726">
                  <c:v>2.6117647058823525</c:v>
                </c:pt>
                <c:pt idx="94727">
                  <c:v>2.6117647058823525</c:v>
                </c:pt>
                <c:pt idx="94728">
                  <c:v>2.6117647058823525</c:v>
                </c:pt>
                <c:pt idx="94729">
                  <c:v>2.6117647058823525</c:v>
                </c:pt>
                <c:pt idx="94730">
                  <c:v>2.6117647058823525</c:v>
                </c:pt>
                <c:pt idx="94731">
                  <c:v>2.6117647058823525</c:v>
                </c:pt>
                <c:pt idx="94732">
                  <c:v>2.4643137254901957</c:v>
                </c:pt>
                <c:pt idx="94733">
                  <c:v>2.4643137254901957</c:v>
                </c:pt>
                <c:pt idx="94734">
                  <c:v>2.4643137254901957</c:v>
                </c:pt>
                <c:pt idx="94735">
                  <c:v>2.4643137254901957</c:v>
                </c:pt>
                <c:pt idx="94736">
                  <c:v>2.4643137254901957</c:v>
                </c:pt>
                <c:pt idx="94737">
                  <c:v>2.4643137254901957</c:v>
                </c:pt>
                <c:pt idx="94738">
                  <c:v>2.4643137254901957</c:v>
                </c:pt>
                <c:pt idx="94739">
                  <c:v>2.4643137254901957</c:v>
                </c:pt>
                <c:pt idx="94740">
                  <c:v>2.4643137254901957</c:v>
                </c:pt>
                <c:pt idx="94741">
                  <c:v>2.4643137254901957</c:v>
                </c:pt>
                <c:pt idx="94742">
                  <c:v>2.4643137254901957</c:v>
                </c:pt>
                <c:pt idx="94743">
                  <c:v>2.4643137254901957</c:v>
                </c:pt>
                <c:pt idx="94744">
                  <c:v>2.4643137254901957</c:v>
                </c:pt>
                <c:pt idx="94745">
                  <c:v>2.4643137254901957</c:v>
                </c:pt>
                <c:pt idx="94746">
                  <c:v>2.4643137254901957</c:v>
                </c:pt>
                <c:pt idx="94747">
                  <c:v>2.4643137254901957</c:v>
                </c:pt>
                <c:pt idx="94748">
                  <c:v>2.4643137254901957</c:v>
                </c:pt>
                <c:pt idx="94749">
                  <c:v>2.4643137254901957</c:v>
                </c:pt>
                <c:pt idx="94750">
                  <c:v>2.4643137254901957</c:v>
                </c:pt>
                <c:pt idx="94751">
                  <c:v>2.4643137254901957</c:v>
                </c:pt>
                <c:pt idx="94752">
                  <c:v>2.4643137254901957</c:v>
                </c:pt>
                <c:pt idx="94753">
                  <c:v>2.4643137254901957</c:v>
                </c:pt>
                <c:pt idx="94754">
                  <c:v>2.4643137254901957</c:v>
                </c:pt>
                <c:pt idx="94755">
                  <c:v>2.4643137254901957</c:v>
                </c:pt>
                <c:pt idx="94756">
                  <c:v>2.4643137254901957</c:v>
                </c:pt>
                <c:pt idx="94757">
                  <c:v>2.4643137254901957</c:v>
                </c:pt>
                <c:pt idx="94758">
                  <c:v>2.4643137254901957</c:v>
                </c:pt>
                <c:pt idx="94759">
                  <c:v>2.4643137254901957</c:v>
                </c:pt>
                <c:pt idx="94760">
                  <c:v>2.4643137254901957</c:v>
                </c:pt>
                <c:pt idx="94761">
                  <c:v>2.4643137254901957</c:v>
                </c:pt>
                <c:pt idx="94762">
                  <c:v>2.4643137254901957</c:v>
                </c:pt>
                <c:pt idx="94763">
                  <c:v>2.4643137254901957</c:v>
                </c:pt>
                <c:pt idx="94764">
                  <c:v>2.4643137254901957</c:v>
                </c:pt>
                <c:pt idx="94765">
                  <c:v>2.4643137254901957</c:v>
                </c:pt>
                <c:pt idx="94766">
                  <c:v>2.4643137254901957</c:v>
                </c:pt>
                <c:pt idx="94767">
                  <c:v>2.4643137254901957</c:v>
                </c:pt>
                <c:pt idx="94768">
                  <c:v>2.4643137254901957</c:v>
                </c:pt>
                <c:pt idx="94769">
                  <c:v>2.4643137254901957</c:v>
                </c:pt>
                <c:pt idx="94770">
                  <c:v>2.4643137254901957</c:v>
                </c:pt>
                <c:pt idx="94771">
                  <c:v>2.4643137254901957</c:v>
                </c:pt>
                <c:pt idx="94772">
                  <c:v>2.4643137254901957</c:v>
                </c:pt>
                <c:pt idx="94773">
                  <c:v>2.4643137254901957</c:v>
                </c:pt>
                <c:pt idx="94774">
                  <c:v>2.4643137254901957</c:v>
                </c:pt>
                <c:pt idx="94775">
                  <c:v>2.4643137254901957</c:v>
                </c:pt>
                <c:pt idx="94776">
                  <c:v>2.4643137254901957</c:v>
                </c:pt>
                <c:pt idx="94777">
                  <c:v>2.4643137254901957</c:v>
                </c:pt>
                <c:pt idx="94778">
                  <c:v>2.4643137254901957</c:v>
                </c:pt>
                <c:pt idx="94779">
                  <c:v>2.4643137254901957</c:v>
                </c:pt>
                <c:pt idx="94780">
                  <c:v>2.4643137254901957</c:v>
                </c:pt>
                <c:pt idx="94781">
                  <c:v>2.4643137254901957</c:v>
                </c:pt>
                <c:pt idx="94782">
                  <c:v>2.4643137254901957</c:v>
                </c:pt>
                <c:pt idx="94783">
                  <c:v>2.4643137254901957</c:v>
                </c:pt>
                <c:pt idx="94784">
                  <c:v>2.4643137254901957</c:v>
                </c:pt>
                <c:pt idx="94785">
                  <c:v>2.6117647058823525</c:v>
                </c:pt>
                <c:pt idx="94786">
                  <c:v>2.6117647058823525</c:v>
                </c:pt>
                <c:pt idx="94787">
                  <c:v>2.6117647058823525</c:v>
                </c:pt>
                <c:pt idx="94788">
                  <c:v>2.6117647058823525</c:v>
                </c:pt>
                <c:pt idx="94789">
                  <c:v>2.6117647058823525</c:v>
                </c:pt>
                <c:pt idx="94790">
                  <c:v>2.6117647058823525</c:v>
                </c:pt>
                <c:pt idx="94791">
                  <c:v>2.6117647058823525</c:v>
                </c:pt>
                <c:pt idx="94792">
                  <c:v>2.6117647058823525</c:v>
                </c:pt>
                <c:pt idx="94793">
                  <c:v>2.6117647058823525</c:v>
                </c:pt>
                <c:pt idx="94794">
                  <c:v>2.6117647058823525</c:v>
                </c:pt>
                <c:pt idx="94795">
                  <c:v>2.6117647058823525</c:v>
                </c:pt>
                <c:pt idx="94796">
                  <c:v>2.6117647058823525</c:v>
                </c:pt>
                <c:pt idx="94797">
                  <c:v>2.6117647058823525</c:v>
                </c:pt>
                <c:pt idx="94798">
                  <c:v>2.6117647058823525</c:v>
                </c:pt>
                <c:pt idx="94799">
                  <c:v>2.6117647058823525</c:v>
                </c:pt>
                <c:pt idx="94800">
                  <c:v>2.6117647058823525</c:v>
                </c:pt>
                <c:pt idx="94801">
                  <c:v>2.6117647058823525</c:v>
                </c:pt>
                <c:pt idx="94802">
                  <c:v>2.6117647058823525</c:v>
                </c:pt>
                <c:pt idx="94803">
                  <c:v>2.6117647058823525</c:v>
                </c:pt>
                <c:pt idx="94804">
                  <c:v>2.6117647058823525</c:v>
                </c:pt>
                <c:pt idx="94805">
                  <c:v>2.6117647058823525</c:v>
                </c:pt>
                <c:pt idx="94806">
                  <c:v>2.6117647058823525</c:v>
                </c:pt>
                <c:pt idx="94807">
                  <c:v>2.6117647058823525</c:v>
                </c:pt>
                <c:pt idx="94808">
                  <c:v>2.6117647058823525</c:v>
                </c:pt>
                <c:pt idx="94809">
                  <c:v>2.6117647058823525</c:v>
                </c:pt>
                <c:pt idx="94810">
                  <c:v>2.6117647058823525</c:v>
                </c:pt>
                <c:pt idx="94811">
                  <c:v>2.6117647058823525</c:v>
                </c:pt>
                <c:pt idx="94812">
                  <c:v>2.6117647058823525</c:v>
                </c:pt>
                <c:pt idx="94813">
                  <c:v>2.6117647058823525</c:v>
                </c:pt>
                <c:pt idx="94814">
                  <c:v>2.6117647058823525</c:v>
                </c:pt>
                <c:pt idx="94815">
                  <c:v>2.6117647058823525</c:v>
                </c:pt>
                <c:pt idx="94816">
                  <c:v>2.6117647058823525</c:v>
                </c:pt>
                <c:pt idx="94817">
                  <c:v>2.6117647058823525</c:v>
                </c:pt>
                <c:pt idx="94818">
                  <c:v>2.6117647058823525</c:v>
                </c:pt>
                <c:pt idx="94819">
                  <c:v>2.6117647058823525</c:v>
                </c:pt>
                <c:pt idx="94820">
                  <c:v>2.6117647058823525</c:v>
                </c:pt>
                <c:pt idx="94821">
                  <c:v>2.6117647058823525</c:v>
                </c:pt>
                <c:pt idx="94822">
                  <c:v>2.6117647058823525</c:v>
                </c:pt>
                <c:pt idx="94823">
                  <c:v>2.6117647058823525</c:v>
                </c:pt>
                <c:pt idx="94824">
                  <c:v>2.6117647058823525</c:v>
                </c:pt>
                <c:pt idx="94825">
                  <c:v>2.6117647058823525</c:v>
                </c:pt>
                <c:pt idx="94826">
                  <c:v>2.4643137254901957</c:v>
                </c:pt>
                <c:pt idx="94827">
                  <c:v>2.4643137254901957</c:v>
                </c:pt>
                <c:pt idx="94828">
                  <c:v>2.4643137254901957</c:v>
                </c:pt>
                <c:pt idx="94829">
                  <c:v>2.4643137254901957</c:v>
                </c:pt>
                <c:pt idx="94830">
                  <c:v>2.4643137254901957</c:v>
                </c:pt>
                <c:pt idx="94831">
                  <c:v>2.4643137254901957</c:v>
                </c:pt>
                <c:pt idx="94832">
                  <c:v>2.4643137254901957</c:v>
                </c:pt>
                <c:pt idx="94833">
                  <c:v>2.4643137254901957</c:v>
                </c:pt>
                <c:pt idx="94834">
                  <c:v>2.4643137254901957</c:v>
                </c:pt>
                <c:pt idx="94835">
                  <c:v>2.4643137254901957</c:v>
                </c:pt>
                <c:pt idx="94836">
                  <c:v>2.4643137254901957</c:v>
                </c:pt>
                <c:pt idx="94837">
                  <c:v>2.4643137254901957</c:v>
                </c:pt>
                <c:pt idx="94838">
                  <c:v>2.4643137254901957</c:v>
                </c:pt>
                <c:pt idx="94839">
                  <c:v>2.4643137254901957</c:v>
                </c:pt>
                <c:pt idx="94840">
                  <c:v>2.4643137254901957</c:v>
                </c:pt>
                <c:pt idx="94841">
                  <c:v>2.4643137254901957</c:v>
                </c:pt>
                <c:pt idx="94842">
                  <c:v>2.4643137254901957</c:v>
                </c:pt>
                <c:pt idx="94843">
                  <c:v>2.4643137254901957</c:v>
                </c:pt>
                <c:pt idx="94844">
                  <c:v>2.4643137254901957</c:v>
                </c:pt>
                <c:pt idx="94845">
                  <c:v>2.4643137254901957</c:v>
                </c:pt>
                <c:pt idx="94846">
                  <c:v>2.4643137254901957</c:v>
                </c:pt>
                <c:pt idx="94847">
                  <c:v>2.4643137254901957</c:v>
                </c:pt>
                <c:pt idx="94848">
                  <c:v>2.4643137254901957</c:v>
                </c:pt>
                <c:pt idx="94849">
                  <c:v>2.4643137254901957</c:v>
                </c:pt>
                <c:pt idx="94850">
                  <c:v>2.4643137254901957</c:v>
                </c:pt>
                <c:pt idx="94851">
                  <c:v>2.4643137254901957</c:v>
                </c:pt>
                <c:pt idx="94852">
                  <c:v>2.4643137254901957</c:v>
                </c:pt>
                <c:pt idx="94853">
                  <c:v>2.4643137254901957</c:v>
                </c:pt>
                <c:pt idx="94854">
                  <c:v>2.4643137254901957</c:v>
                </c:pt>
                <c:pt idx="94855">
                  <c:v>2.4643137254901957</c:v>
                </c:pt>
                <c:pt idx="94856">
                  <c:v>2.4643137254901957</c:v>
                </c:pt>
                <c:pt idx="94857">
                  <c:v>2.4643137254901957</c:v>
                </c:pt>
                <c:pt idx="94858">
                  <c:v>2.4643137254901957</c:v>
                </c:pt>
                <c:pt idx="94859">
                  <c:v>2.4643137254901957</c:v>
                </c:pt>
                <c:pt idx="94860">
                  <c:v>2.4643137254901957</c:v>
                </c:pt>
                <c:pt idx="94861">
                  <c:v>2.4643137254901957</c:v>
                </c:pt>
                <c:pt idx="94862">
                  <c:v>2.4643137254901957</c:v>
                </c:pt>
                <c:pt idx="94863">
                  <c:v>2.4643137254901957</c:v>
                </c:pt>
                <c:pt idx="94864">
                  <c:v>2.4643137254901957</c:v>
                </c:pt>
                <c:pt idx="94865">
                  <c:v>2.4643137254901957</c:v>
                </c:pt>
                <c:pt idx="94866">
                  <c:v>2.4643137254901957</c:v>
                </c:pt>
                <c:pt idx="94867">
                  <c:v>2.4643137254901957</c:v>
                </c:pt>
                <c:pt idx="94868">
                  <c:v>2.4643137254901957</c:v>
                </c:pt>
                <c:pt idx="94869">
                  <c:v>2.4643137254901957</c:v>
                </c:pt>
                <c:pt idx="94870">
                  <c:v>2.4643137254901957</c:v>
                </c:pt>
                <c:pt idx="94871">
                  <c:v>2.4643137254901957</c:v>
                </c:pt>
                <c:pt idx="94872">
                  <c:v>2.4643137254901957</c:v>
                </c:pt>
                <c:pt idx="94873">
                  <c:v>2.4643137254901957</c:v>
                </c:pt>
                <c:pt idx="94874">
                  <c:v>2.4643137254901957</c:v>
                </c:pt>
                <c:pt idx="94875">
                  <c:v>2.4643137254901957</c:v>
                </c:pt>
                <c:pt idx="94876">
                  <c:v>2.4643137254901957</c:v>
                </c:pt>
                <c:pt idx="94877">
                  <c:v>2.4643137254901957</c:v>
                </c:pt>
                <c:pt idx="94878">
                  <c:v>2.4643137254901957</c:v>
                </c:pt>
                <c:pt idx="94879">
                  <c:v>2.4643137254901957</c:v>
                </c:pt>
                <c:pt idx="94880">
                  <c:v>2.4643137254901957</c:v>
                </c:pt>
                <c:pt idx="94881">
                  <c:v>2.4643137254901957</c:v>
                </c:pt>
                <c:pt idx="94882">
                  <c:v>2.6117647058823525</c:v>
                </c:pt>
                <c:pt idx="94883">
                  <c:v>2.6117647058823525</c:v>
                </c:pt>
                <c:pt idx="94884">
                  <c:v>2.6117647058823525</c:v>
                </c:pt>
                <c:pt idx="94885">
                  <c:v>2.6117647058823525</c:v>
                </c:pt>
                <c:pt idx="94886">
                  <c:v>2.6117647058823525</c:v>
                </c:pt>
                <c:pt idx="94887">
                  <c:v>2.6117647058823525</c:v>
                </c:pt>
                <c:pt idx="94888">
                  <c:v>2.6117647058823525</c:v>
                </c:pt>
                <c:pt idx="94889">
                  <c:v>2.6117647058823525</c:v>
                </c:pt>
                <c:pt idx="94890">
                  <c:v>2.6117647058823525</c:v>
                </c:pt>
                <c:pt idx="94891">
                  <c:v>2.6117647058823525</c:v>
                </c:pt>
                <c:pt idx="94892">
                  <c:v>2.6117647058823525</c:v>
                </c:pt>
                <c:pt idx="94893">
                  <c:v>2.6117647058823525</c:v>
                </c:pt>
                <c:pt idx="94894">
                  <c:v>2.6117647058823525</c:v>
                </c:pt>
                <c:pt idx="94895">
                  <c:v>2.6117647058823525</c:v>
                </c:pt>
                <c:pt idx="94896">
                  <c:v>2.6117647058823525</c:v>
                </c:pt>
                <c:pt idx="94897">
                  <c:v>2.6117647058823525</c:v>
                </c:pt>
                <c:pt idx="94898">
                  <c:v>2.6117647058823525</c:v>
                </c:pt>
                <c:pt idx="94899">
                  <c:v>2.6117647058823525</c:v>
                </c:pt>
                <c:pt idx="94900">
                  <c:v>2.6117647058823525</c:v>
                </c:pt>
                <c:pt idx="94901">
                  <c:v>2.6117647058823525</c:v>
                </c:pt>
                <c:pt idx="94902">
                  <c:v>2.6117647058823525</c:v>
                </c:pt>
                <c:pt idx="94903">
                  <c:v>2.6117647058823525</c:v>
                </c:pt>
                <c:pt idx="94904">
                  <c:v>2.6117647058823525</c:v>
                </c:pt>
                <c:pt idx="94905">
                  <c:v>2.6117647058823525</c:v>
                </c:pt>
                <c:pt idx="94906">
                  <c:v>2.6117647058823525</c:v>
                </c:pt>
                <c:pt idx="94907">
                  <c:v>2.6117647058823525</c:v>
                </c:pt>
                <c:pt idx="94908">
                  <c:v>2.6117647058823525</c:v>
                </c:pt>
                <c:pt idx="94909">
                  <c:v>2.6117647058823525</c:v>
                </c:pt>
                <c:pt idx="94910">
                  <c:v>2.6117647058823525</c:v>
                </c:pt>
                <c:pt idx="94911">
                  <c:v>2.6117647058823525</c:v>
                </c:pt>
                <c:pt idx="94912">
                  <c:v>2.6117647058823525</c:v>
                </c:pt>
                <c:pt idx="94913">
                  <c:v>2.6117647058823525</c:v>
                </c:pt>
                <c:pt idx="94914">
                  <c:v>2.6117647058823525</c:v>
                </c:pt>
                <c:pt idx="94915">
                  <c:v>2.6117647058823525</c:v>
                </c:pt>
                <c:pt idx="94916">
                  <c:v>2.6117647058823525</c:v>
                </c:pt>
                <c:pt idx="94917">
                  <c:v>2.6117647058823525</c:v>
                </c:pt>
                <c:pt idx="94918">
                  <c:v>2.6117647058823525</c:v>
                </c:pt>
                <c:pt idx="94919">
                  <c:v>2.6117647058823525</c:v>
                </c:pt>
                <c:pt idx="94920">
                  <c:v>2.6117647058823525</c:v>
                </c:pt>
                <c:pt idx="94921">
                  <c:v>2.4643137254901957</c:v>
                </c:pt>
                <c:pt idx="94922">
                  <c:v>2.4643137254901957</c:v>
                </c:pt>
                <c:pt idx="94923">
                  <c:v>2.4643137254901957</c:v>
                </c:pt>
                <c:pt idx="94924">
                  <c:v>2.4643137254901957</c:v>
                </c:pt>
                <c:pt idx="94925">
                  <c:v>2.4643137254901957</c:v>
                </c:pt>
                <c:pt idx="94926">
                  <c:v>2.4643137254901957</c:v>
                </c:pt>
                <c:pt idx="94927">
                  <c:v>2.4643137254901957</c:v>
                </c:pt>
                <c:pt idx="94928">
                  <c:v>2.4643137254901957</c:v>
                </c:pt>
                <c:pt idx="94929">
                  <c:v>2.4643137254901957</c:v>
                </c:pt>
                <c:pt idx="94930">
                  <c:v>2.4643137254901957</c:v>
                </c:pt>
                <c:pt idx="94931">
                  <c:v>2.4643137254901957</c:v>
                </c:pt>
                <c:pt idx="94932">
                  <c:v>2.4643137254901957</c:v>
                </c:pt>
                <c:pt idx="94933">
                  <c:v>2.4643137254901957</c:v>
                </c:pt>
                <c:pt idx="94934">
                  <c:v>2.4643137254901957</c:v>
                </c:pt>
                <c:pt idx="94935">
                  <c:v>2.4643137254901957</c:v>
                </c:pt>
                <c:pt idx="94936">
                  <c:v>2.4643137254901957</c:v>
                </c:pt>
                <c:pt idx="94937">
                  <c:v>2.4643137254901957</c:v>
                </c:pt>
                <c:pt idx="94938">
                  <c:v>2.4643137254901957</c:v>
                </c:pt>
                <c:pt idx="94939">
                  <c:v>2.4643137254901957</c:v>
                </c:pt>
                <c:pt idx="94940">
                  <c:v>2.4643137254901957</c:v>
                </c:pt>
                <c:pt idx="94941">
                  <c:v>2.4643137254901957</c:v>
                </c:pt>
                <c:pt idx="94942">
                  <c:v>2.4643137254901957</c:v>
                </c:pt>
                <c:pt idx="94943">
                  <c:v>2.4643137254901957</c:v>
                </c:pt>
                <c:pt idx="94944">
                  <c:v>2.4643137254901957</c:v>
                </c:pt>
                <c:pt idx="94945">
                  <c:v>2.4643137254901957</c:v>
                </c:pt>
                <c:pt idx="94946">
                  <c:v>2.4643137254901957</c:v>
                </c:pt>
                <c:pt idx="94947">
                  <c:v>2.4643137254901957</c:v>
                </c:pt>
                <c:pt idx="94948">
                  <c:v>2.4643137254901957</c:v>
                </c:pt>
                <c:pt idx="94949">
                  <c:v>2.4643137254901957</c:v>
                </c:pt>
                <c:pt idx="94950">
                  <c:v>2.4643137254901957</c:v>
                </c:pt>
                <c:pt idx="94951">
                  <c:v>2.4643137254901957</c:v>
                </c:pt>
                <c:pt idx="94952">
                  <c:v>2.4643137254901957</c:v>
                </c:pt>
                <c:pt idx="94953">
                  <c:v>2.4643137254901957</c:v>
                </c:pt>
                <c:pt idx="94954">
                  <c:v>2.4643137254901957</c:v>
                </c:pt>
                <c:pt idx="94955">
                  <c:v>2.4643137254901957</c:v>
                </c:pt>
                <c:pt idx="94956">
                  <c:v>2.4643137254901957</c:v>
                </c:pt>
                <c:pt idx="94957">
                  <c:v>2.4643137254901957</c:v>
                </c:pt>
                <c:pt idx="94958">
                  <c:v>2.4643137254901957</c:v>
                </c:pt>
                <c:pt idx="94959">
                  <c:v>2.4643137254901957</c:v>
                </c:pt>
                <c:pt idx="94960">
                  <c:v>2.4643137254901957</c:v>
                </c:pt>
                <c:pt idx="94961">
                  <c:v>2.4643137254901957</c:v>
                </c:pt>
                <c:pt idx="94962">
                  <c:v>2.4643137254901957</c:v>
                </c:pt>
                <c:pt idx="94963">
                  <c:v>2.4643137254901957</c:v>
                </c:pt>
                <c:pt idx="94964">
                  <c:v>2.4643137254901957</c:v>
                </c:pt>
                <c:pt idx="94965">
                  <c:v>2.4643137254901957</c:v>
                </c:pt>
                <c:pt idx="94966">
                  <c:v>2.4643137254901957</c:v>
                </c:pt>
                <c:pt idx="94967">
                  <c:v>2.4643137254901957</c:v>
                </c:pt>
                <c:pt idx="94968">
                  <c:v>2.4643137254901957</c:v>
                </c:pt>
                <c:pt idx="94969">
                  <c:v>2.4643137254901957</c:v>
                </c:pt>
                <c:pt idx="94970">
                  <c:v>2.4643137254901957</c:v>
                </c:pt>
                <c:pt idx="94971">
                  <c:v>2.4643137254901957</c:v>
                </c:pt>
                <c:pt idx="94972">
                  <c:v>2.4643137254901957</c:v>
                </c:pt>
                <c:pt idx="94973">
                  <c:v>2.4643137254901957</c:v>
                </c:pt>
                <c:pt idx="94974">
                  <c:v>2.4643137254901957</c:v>
                </c:pt>
                <c:pt idx="94975">
                  <c:v>2.6117647058823525</c:v>
                </c:pt>
                <c:pt idx="94976">
                  <c:v>2.6117647058823525</c:v>
                </c:pt>
                <c:pt idx="94977">
                  <c:v>2.6117647058823525</c:v>
                </c:pt>
                <c:pt idx="94978">
                  <c:v>2.6117647058823525</c:v>
                </c:pt>
                <c:pt idx="94979">
                  <c:v>2.6117647058823525</c:v>
                </c:pt>
                <c:pt idx="94980">
                  <c:v>2.6117647058823525</c:v>
                </c:pt>
                <c:pt idx="94981">
                  <c:v>2.6117647058823525</c:v>
                </c:pt>
                <c:pt idx="94982">
                  <c:v>2.6117647058823525</c:v>
                </c:pt>
                <c:pt idx="94983">
                  <c:v>2.6117647058823525</c:v>
                </c:pt>
                <c:pt idx="94984">
                  <c:v>2.6117647058823525</c:v>
                </c:pt>
                <c:pt idx="94985">
                  <c:v>2.6117647058823525</c:v>
                </c:pt>
                <c:pt idx="94986">
                  <c:v>2.6117647058823525</c:v>
                </c:pt>
                <c:pt idx="94987">
                  <c:v>2.6117647058823525</c:v>
                </c:pt>
                <c:pt idx="94988">
                  <c:v>2.6117647058823525</c:v>
                </c:pt>
                <c:pt idx="94989">
                  <c:v>2.6117647058823525</c:v>
                </c:pt>
                <c:pt idx="94990">
                  <c:v>2.6117647058823525</c:v>
                </c:pt>
                <c:pt idx="94991">
                  <c:v>2.6117647058823525</c:v>
                </c:pt>
                <c:pt idx="94992">
                  <c:v>2.6117647058823525</c:v>
                </c:pt>
                <c:pt idx="94993">
                  <c:v>2.6117647058823525</c:v>
                </c:pt>
                <c:pt idx="94994">
                  <c:v>2.6117647058823525</c:v>
                </c:pt>
                <c:pt idx="94995">
                  <c:v>2.6117647058823525</c:v>
                </c:pt>
                <c:pt idx="94996">
                  <c:v>2.6117647058823525</c:v>
                </c:pt>
                <c:pt idx="94997">
                  <c:v>2.6117647058823525</c:v>
                </c:pt>
                <c:pt idx="94998">
                  <c:v>2.6117647058823525</c:v>
                </c:pt>
                <c:pt idx="94999">
                  <c:v>2.6117647058823525</c:v>
                </c:pt>
                <c:pt idx="95000">
                  <c:v>2.6117647058823525</c:v>
                </c:pt>
                <c:pt idx="95001">
                  <c:v>2.6117647058823525</c:v>
                </c:pt>
                <c:pt idx="95002">
                  <c:v>2.6117647058823525</c:v>
                </c:pt>
                <c:pt idx="95003">
                  <c:v>2.6117647058823525</c:v>
                </c:pt>
                <c:pt idx="95004">
                  <c:v>2.6117647058823525</c:v>
                </c:pt>
                <c:pt idx="95005">
                  <c:v>2.6117647058823525</c:v>
                </c:pt>
                <c:pt idx="95006">
                  <c:v>2.6117647058823525</c:v>
                </c:pt>
                <c:pt idx="95007">
                  <c:v>2.6117647058823525</c:v>
                </c:pt>
                <c:pt idx="95008">
                  <c:v>2.6117647058823525</c:v>
                </c:pt>
                <c:pt idx="95009">
                  <c:v>2.6117647058823525</c:v>
                </c:pt>
                <c:pt idx="95010">
                  <c:v>2.6117647058823525</c:v>
                </c:pt>
                <c:pt idx="95011">
                  <c:v>2.6117647058823525</c:v>
                </c:pt>
                <c:pt idx="95012">
                  <c:v>2.6117647058823525</c:v>
                </c:pt>
                <c:pt idx="95013">
                  <c:v>2.6117647058823525</c:v>
                </c:pt>
                <c:pt idx="95014">
                  <c:v>2.6117647058823525</c:v>
                </c:pt>
                <c:pt idx="95015">
                  <c:v>2.6117647058823525</c:v>
                </c:pt>
                <c:pt idx="95016">
                  <c:v>2.6117647058823525</c:v>
                </c:pt>
                <c:pt idx="95017">
                  <c:v>2.6117647058823525</c:v>
                </c:pt>
                <c:pt idx="95018">
                  <c:v>2.4643137254901957</c:v>
                </c:pt>
                <c:pt idx="95019">
                  <c:v>2.4643137254901957</c:v>
                </c:pt>
                <c:pt idx="95020">
                  <c:v>2.4643137254901957</c:v>
                </c:pt>
                <c:pt idx="95021">
                  <c:v>2.4643137254901957</c:v>
                </c:pt>
                <c:pt idx="95022">
                  <c:v>2.4643137254901957</c:v>
                </c:pt>
                <c:pt idx="95023">
                  <c:v>2.4643137254901957</c:v>
                </c:pt>
                <c:pt idx="95024">
                  <c:v>2.4643137254901957</c:v>
                </c:pt>
                <c:pt idx="95025">
                  <c:v>2.4643137254901957</c:v>
                </c:pt>
                <c:pt idx="95026">
                  <c:v>2.4643137254901957</c:v>
                </c:pt>
                <c:pt idx="95027">
                  <c:v>2.4643137254901957</c:v>
                </c:pt>
                <c:pt idx="95028">
                  <c:v>2.4643137254901957</c:v>
                </c:pt>
                <c:pt idx="95029">
                  <c:v>2.4643137254901957</c:v>
                </c:pt>
                <c:pt idx="95030">
                  <c:v>2.4643137254901957</c:v>
                </c:pt>
                <c:pt idx="95031">
                  <c:v>2.4643137254901957</c:v>
                </c:pt>
                <c:pt idx="95032">
                  <c:v>2.4643137254901957</c:v>
                </c:pt>
                <c:pt idx="95033">
                  <c:v>2.4643137254901957</c:v>
                </c:pt>
                <c:pt idx="95034">
                  <c:v>2.4643137254901957</c:v>
                </c:pt>
                <c:pt idx="95035">
                  <c:v>2.4643137254901957</c:v>
                </c:pt>
                <c:pt idx="95036">
                  <c:v>2.4643137254901957</c:v>
                </c:pt>
                <c:pt idx="95037">
                  <c:v>2.4643137254901957</c:v>
                </c:pt>
                <c:pt idx="95038">
                  <c:v>2.4643137254901957</c:v>
                </c:pt>
                <c:pt idx="95039">
                  <c:v>2.4643137254901957</c:v>
                </c:pt>
                <c:pt idx="95040">
                  <c:v>2.4643137254901957</c:v>
                </c:pt>
                <c:pt idx="95041">
                  <c:v>2.4643137254901957</c:v>
                </c:pt>
                <c:pt idx="95042">
                  <c:v>2.4643137254901957</c:v>
                </c:pt>
                <c:pt idx="95043">
                  <c:v>2.4643137254901957</c:v>
                </c:pt>
                <c:pt idx="95044">
                  <c:v>2.4643137254901957</c:v>
                </c:pt>
                <c:pt idx="95045">
                  <c:v>2.4643137254901957</c:v>
                </c:pt>
                <c:pt idx="95046">
                  <c:v>2.4643137254901957</c:v>
                </c:pt>
                <c:pt idx="95047">
                  <c:v>2.4643137254901957</c:v>
                </c:pt>
                <c:pt idx="95048">
                  <c:v>2.4643137254901957</c:v>
                </c:pt>
                <c:pt idx="95049">
                  <c:v>2.4643137254901957</c:v>
                </c:pt>
                <c:pt idx="95050">
                  <c:v>2.4643137254901957</c:v>
                </c:pt>
                <c:pt idx="95051">
                  <c:v>2.4643137254901957</c:v>
                </c:pt>
                <c:pt idx="95052">
                  <c:v>2.4643137254901957</c:v>
                </c:pt>
                <c:pt idx="95053">
                  <c:v>2.4643137254901957</c:v>
                </c:pt>
                <c:pt idx="95054">
                  <c:v>2.4643137254901957</c:v>
                </c:pt>
                <c:pt idx="95055">
                  <c:v>2.4643137254901957</c:v>
                </c:pt>
                <c:pt idx="95056">
                  <c:v>2.4643137254901957</c:v>
                </c:pt>
                <c:pt idx="95057">
                  <c:v>2.4643137254901957</c:v>
                </c:pt>
                <c:pt idx="95058">
                  <c:v>2.4643137254901957</c:v>
                </c:pt>
                <c:pt idx="95059">
                  <c:v>2.4643137254901957</c:v>
                </c:pt>
                <c:pt idx="95060">
                  <c:v>2.4643137254901957</c:v>
                </c:pt>
                <c:pt idx="95061">
                  <c:v>2.4643137254901957</c:v>
                </c:pt>
                <c:pt idx="95062">
                  <c:v>2.4643137254901957</c:v>
                </c:pt>
                <c:pt idx="95063">
                  <c:v>2.4643137254901957</c:v>
                </c:pt>
                <c:pt idx="95064">
                  <c:v>2.4643137254901957</c:v>
                </c:pt>
                <c:pt idx="95065">
                  <c:v>2.4643137254901957</c:v>
                </c:pt>
                <c:pt idx="95066">
                  <c:v>2.4643137254901957</c:v>
                </c:pt>
                <c:pt idx="95067">
                  <c:v>2.4643137254901957</c:v>
                </c:pt>
                <c:pt idx="95068">
                  <c:v>2.4643137254901957</c:v>
                </c:pt>
                <c:pt idx="95069">
                  <c:v>2.4643137254901957</c:v>
                </c:pt>
                <c:pt idx="95070">
                  <c:v>2.6117647058823525</c:v>
                </c:pt>
                <c:pt idx="95071">
                  <c:v>2.6117647058823525</c:v>
                </c:pt>
                <c:pt idx="95072">
                  <c:v>2.6117647058823525</c:v>
                </c:pt>
                <c:pt idx="95073">
                  <c:v>2.6117647058823525</c:v>
                </c:pt>
                <c:pt idx="95074">
                  <c:v>2.6117647058823525</c:v>
                </c:pt>
                <c:pt idx="95075">
                  <c:v>2.6117647058823525</c:v>
                </c:pt>
                <c:pt idx="95076">
                  <c:v>2.6117647058823525</c:v>
                </c:pt>
                <c:pt idx="95077">
                  <c:v>2.6117647058823525</c:v>
                </c:pt>
                <c:pt idx="95078">
                  <c:v>2.6117647058823525</c:v>
                </c:pt>
                <c:pt idx="95079">
                  <c:v>2.6117647058823525</c:v>
                </c:pt>
                <c:pt idx="95080">
                  <c:v>2.6117647058823525</c:v>
                </c:pt>
                <c:pt idx="95081">
                  <c:v>2.6117647058823525</c:v>
                </c:pt>
                <c:pt idx="95082">
                  <c:v>2.6117647058823525</c:v>
                </c:pt>
                <c:pt idx="95083">
                  <c:v>2.6117647058823525</c:v>
                </c:pt>
                <c:pt idx="95084">
                  <c:v>2.6117647058823525</c:v>
                </c:pt>
                <c:pt idx="95085">
                  <c:v>2.6117647058823525</c:v>
                </c:pt>
                <c:pt idx="95086">
                  <c:v>2.6117647058823525</c:v>
                </c:pt>
                <c:pt idx="95087">
                  <c:v>2.6117647058823525</c:v>
                </c:pt>
                <c:pt idx="95088">
                  <c:v>2.6117647058823525</c:v>
                </c:pt>
                <c:pt idx="95089">
                  <c:v>2.6117647058823525</c:v>
                </c:pt>
                <c:pt idx="95090">
                  <c:v>2.6117647058823525</c:v>
                </c:pt>
                <c:pt idx="95091">
                  <c:v>2.6117647058823525</c:v>
                </c:pt>
                <c:pt idx="95092">
                  <c:v>2.6117647058823525</c:v>
                </c:pt>
                <c:pt idx="95093">
                  <c:v>2.6117647058823525</c:v>
                </c:pt>
                <c:pt idx="95094">
                  <c:v>2.6117647058823525</c:v>
                </c:pt>
                <c:pt idx="95095">
                  <c:v>2.6117647058823525</c:v>
                </c:pt>
                <c:pt idx="95096">
                  <c:v>2.6117647058823525</c:v>
                </c:pt>
                <c:pt idx="95097">
                  <c:v>2.6117647058823525</c:v>
                </c:pt>
                <c:pt idx="95098">
                  <c:v>2.6117647058823525</c:v>
                </c:pt>
                <c:pt idx="95099">
                  <c:v>2.6117647058823525</c:v>
                </c:pt>
                <c:pt idx="95100">
                  <c:v>2.6117647058823525</c:v>
                </c:pt>
                <c:pt idx="95101">
                  <c:v>2.6117647058823525</c:v>
                </c:pt>
                <c:pt idx="95102">
                  <c:v>2.6117647058823525</c:v>
                </c:pt>
                <c:pt idx="95103">
                  <c:v>2.6117647058823525</c:v>
                </c:pt>
                <c:pt idx="95104">
                  <c:v>2.6117647058823525</c:v>
                </c:pt>
                <c:pt idx="95105">
                  <c:v>2.6117647058823525</c:v>
                </c:pt>
                <c:pt idx="95106">
                  <c:v>2.6117647058823525</c:v>
                </c:pt>
                <c:pt idx="95107">
                  <c:v>2.6117647058823525</c:v>
                </c:pt>
                <c:pt idx="95108">
                  <c:v>2.6117647058823525</c:v>
                </c:pt>
                <c:pt idx="95109">
                  <c:v>2.6117647058823525</c:v>
                </c:pt>
                <c:pt idx="95110">
                  <c:v>2.6117647058823525</c:v>
                </c:pt>
                <c:pt idx="95111">
                  <c:v>2.6117647058823525</c:v>
                </c:pt>
                <c:pt idx="95112">
                  <c:v>2.6117647058823525</c:v>
                </c:pt>
                <c:pt idx="95113">
                  <c:v>2.4643137254901957</c:v>
                </c:pt>
                <c:pt idx="95114">
                  <c:v>2.4643137254901957</c:v>
                </c:pt>
                <c:pt idx="95115">
                  <c:v>2.4643137254901957</c:v>
                </c:pt>
                <c:pt idx="95116">
                  <c:v>2.4643137254901957</c:v>
                </c:pt>
                <c:pt idx="95117">
                  <c:v>2.4643137254901957</c:v>
                </c:pt>
                <c:pt idx="95118">
                  <c:v>2.4643137254901957</c:v>
                </c:pt>
                <c:pt idx="95119">
                  <c:v>2.4643137254901957</c:v>
                </c:pt>
                <c:pt idx="95120">
                  <c:v>2.4643137254901957</c:v>
                </c:pt>
                <c:pt idx="95121">
                  <c:v>2.4643137254901957</c:v>
                </c:pt>
                <c:pt idx="95122">
                  <c:v>2.4643137254901957</c:v>
                </c:pt>
                <c:pt idx="95123">
                  <c:v>2.4643137254901957</c:v>
                </c:pt>
                <c:pt idx="95124">
                  <c:v>2.4643137254901957</c:v>
                </c:pt>
                <c:pt idx="95125">
                  <c:v>2.4643137254901957</c:v>
                </c:pt>
                <c:pt idx="95126">
                  <c:v>2.4643137254901957</c:v>
                </c:pt>
                <c:pt idx="95127">
                  <c:v>2.4643137254901957</c:v>
                </c:pt>
                <c:pt idx="95128">
                  <c:v>2.4643137254901957</c:v>
                </c:pt>
                <c:pt idx="95129">
                  <c:v>2.4643137254901957</c:v>
                </c:pt>
                <c:pt idx="95130">
                  <c:v>2.4643137254901957</c:v>
                </c:pt>
                <c:pt idx="95131">
                  <c:v>2.4643137254901957</c:v>
                </c:pt>
                <c:pt idx="95132">
                  <c:v>2.4643137254901957</c:v>
                </c:pt>
                <c:pt idx="95133">
                  <c:v>2.4643137254901957</c:v>
                </c:pt>
                <c:pt idx="95134">
                  <c:v>2.4643137254901957</c:v>
                </c:pt>
                <c:pt idx="95135">
                  <c:v>2.4643137254901957</c:v>
                </c:pt>
                <c:pt idx="95136">
                  <c:v>2.4643137254901957</c:v>
                </c:pt>
                <c:pt idx="95137">
                  <c:v>2.4643137254901957</c:v>
                </c:pt>
                <c:pt idx="95138">
                  <c:v>2.4643137254901957</c:v>
                </c:pt>
                <c:pt idx="95139">
                  <c:v>2.4643137254901957</c:v>
                </c:pt>
                <c:pt idx="95140">
                  <c:v>2.4643137254901957</c:v>
                </c:pt>
                <c:pt idx="95141">
                  <c:v>2.4643137254901957</c:v>
                </c:pt>
                <c:pt idx="95142">
                  <c:v>2.4643137254901957</c:v>
                </c:pt>
                <c:pt idx="95143">
                  <c:v>2.4643137254901957</c:v>
                </c:pt>
                <c:pt idx="95144">
                  <c:v>2.4643137254901957</c:v>
                </c:pt>
                <c:pt idx="95145">
                  <c:v>2.4643137254901957</c:v>
                </c:pt>
                <c:pt idx="95146">
                  <c:v>2.4643137254901957</c:v>
                </c:pt>
                <c:pt idx="95147">
                  <c:v>2.4643137254901957</c:v>
                </c:pt>
                <c:pt idx="95148">
                  <c:v>2.4643137254901957</c:v>
                </c:pt>
                <c:pt idx="95149">
                  <c:v>2.4643137254901957</c:v>
                </c:pt>
                <c:pt idx="95150">
                  <c:v>2.4643137254901957</c:v>
                </c:pt>
                <c:pt idx="95151">
                  <c:v>2.4643137254901957</c:v>
                </c:pt>
                <c:pt idx="95152">
                  <c:v>2.4643137254901957</c:v>
                </c:pt>
                <c:pt idx="95153">
                  <c:v>2.4643137254901957</c:v>
                </c:pt>
                <c:pt idx="95154">
                  <c:v>2.4643137254901957</c:v>
                </c:pt>
                <c:pt idx="95155">
                  <c:v>2.4643137254901957</c:v>
                </c:pt>
                <c:pt idx="95156">
                  <c:v>2.4643137254901957</c:v>
                </c:pt>
                <c:pt idx="95157">
                  <c:v>2.4643137254901957</c:v>
                </c:pt>
                <c:pt idx="95158">
                  <c:v>2.4643137254901957</c:v>
                </c:pt>
                <c:pt idx="95159">
                  <c:v>2.4643137254901957</c:v>
                </c:pt>
                <c:pt idx="95160">
                  <c:v>2.4643137254901957</c:v>
                </c:pt>
                <c:pt idx="95161">
                  <c:v>2.4643137254901957</c:v>
                </c:pt>
                <c:pt idx="95162">
                  <c:v>2.4643137254901957</c:v>
                </c:pt>
                <c:pt idx="95163">
                  <c:v>2.4643137254901957</c:v>
                </c:pt>
                <c:pt idx="95164">
                  <c:v>2.4643137254901957</c:v>
                </c:pt>
                <c:pt idx="95165">
                  <c:v>2.4643137254901957</c:v>
                </c:pt>
                <c:pt idx="95166">
                  <c:v>2.4643137254901957</c:v>
                </c:pt>
                <c:pt idx="95167">
                  <c:v>2.6117647058823525</c:v>
                </c:pt>
                <c:pt idx="95168">
                  <c:v>2.6117647058823525</c:v>
                </c:pt>
                <c:pt idx="95169">
                  <c:v>2.6117647058823525</c:v>
                </c:pt>
                <c:pt idx="95170">
                  <c:v>2.6117647058823525</c:v>
                </c:pt>
                <c:pt idx="95171">
                  <c:v>2.6117647058823525</c:v>
                </c:pt>
                <c:pt idx="95172">
                  <c:v>2.6117647058823525</c:v>
                </c:pt>
                <c:pt idx="95173">
                  <c:v>2.6117647058823525</c:v>
                </c:pt>
                <c:pt idx="95174">
                  <c:v>2.6117647058823525</c:v>
                </c:pt>
                <c:pt idx="95175">
                  <c:v>2.6117647058823525</c:v>
                </c:pt>
                <c:pt idx="95176">
                  <c:v>2.6117647058823525</c:v>
                </c:pt>
                <c:pt idx="95177">
                  <c:v>2.6117647058823525</c:v>
                </c:pt>
                <c:pt idx="95178">
                  <c:v>2.6117647058823525</c:v>
                </c:pt>
                <c:pt idx="95179">
                  <c:v>2.6117647058823525</c:v>
                </c:pt>
                <c:pt idx="95180">
                  <c:v>2.6117647058823525</c:v>
                </c:pt>
                <c:pt idx="95181">
                  <c:v>2.6117647058823525</c:v>
                </c:pt>
                <c:pt idx="95182">
                  <c:v>2.6117647058823525</c:v>
                </c:pt>
                <c:pt idx="95183">
                  <c:v>2.6117647058823525</c:v>
                </c:pt>
                <c:pt idx="95184">
                  <c:v>2.6117647058823525</c:v>
                </c:pt>
                <c:pt idx="95185">
                  <c:v>2.6117647058823525</c:v>
                </c:pt>
                <c:pt idx="95186">
                  <c:v>2.6117647058823525</c:v>
                </c:pt>
                <c:pt idx="95187">
                  <c:v>2.6117647058823525</c:v>
                </c:pt>
                <c:pt idx="95188">
                  <c:v>2.6117647058823525</c:v>
                </c:pt>
                <c:pt idx="95189">
                  <c:v>2.6117647058823525</c:v>
                </c:pt>
                <c:pt idx="95190">
                  <c:v>2.6117647058823525</c:v>
                </c:pt>
                <c:pt idx="95191">
                  <c:v>2.6117647058823525</c:v>
                </c:pt>
                <c:pt idx="95192">
                  <c:v>2.6117647058823525</c:v>
                </c:pt>
                <c:pt idx="95193">
                  <c:v>2.6117647058823525</c:v>
                </c:pt>
                <c:pt idx="95194">
                  <c:v>2.6117647058823525</c:v>
                </c:pt>
                <c:pt idx="95195">
                  <c:v>2.6117647058823525</c:v>
                </c:pt>
                <c:pt idx="95196">
                  <c:v>2.6117647058823525</c:v>
                </c:pt>
                <c:pt idx="95197">
                  <c:v>2.6117647058823525</c:v>
                </c:pt>
                <c:pt idx="95198">
                  <c:v>2.6117647058823525</c:v>
                </c:pt>
                <c:pt idx="95199">
                  <c:v>2.6117647058823525</c:v>
                </c:pt>
                <c:pt idx="95200">
                  <c:v>2.6117647058823525</c:v>
                </c:pt>
                <c:pt idx="95201">
                  <c:v>2.6117647058823525</c:v>
                </c:pt>
                <c:pt idx="95202">
                  <c:v>2.6117647058823525</c:v>
                </c:pt>
                <c:pt idx="95203">
                  <c:v>2.6117647058823525</c:v>
                </c:pt>
                <c:pt idx="95204">
                  <c:v>2.6117647058823525</c:v>
                </c:pt>
                <c:pt idx="95205">
                  <c:v>2.6117647058823525</c:v>
                </c:pt>
                <c:pt idx="95206">
                  <c:v>2.4643137254901957</c:v>
                </c:pt>
                <c:pt idx="95207">
                  <c:v>2.4643137254901957</c:v>
                </c:pt>
                <c:pt idx="95208">
                  <c:v>2.4643137254901957</c:v>
                </c:pt>
                <c:pt idx="95209">
                  <c:v>2.4643137254901957</c:v>
                </c:pt>
                <c:pt idx="95210">
                  <c:v>2.4643137254901957</c:v>
                </c:pt>
                <c:pt idx="95211">
                  <c:v>2.4643137254901957</c:v>
                </c:pt>
                <c:pt idx="95212">
                  <c:v>2.4643137254901957</c:v>
                </c:pt>
                <c:pt idx="95213">
                  <c:v>2.4643137254901957</c:v>
                </c:pt>
                <c:pt idx="95214">
                  <c:v>2.4643137254901957</c:v>
                </c:pt>
                <c:pt idx="95215">
                  <c:v>2.4643137254901957</c:v>
                </c:pt>
                <c:pt idx="95216">
                  <c:v>2.4643137254901957</c:v>
                </c:pt>
                <c:pt idx="95217">
                  <c:v>2.4643137254901957</c:v>
                </c:pt>
                <c:pt idx="95218">
                  <c:v>2.4643137254901957</c:v>
                </c:pt>
                <c:pt idx="95219">
                  <c:v>2.4643137254901957</c:v>
                </c:pt>
                <c:pt idx="95220">
                  <c:v>2.4643137254901957</c:v>
                </c:pt>
                <c:pt idx="95221">
                  <c:v>2.4643137254901957</c:v>
                </c:pt>
                <c:pt idx="95222">
                  <c:v>2.4643137254901957</c:v>
                </c:pt>
                <c:pt idx="95223">
                  <c:v>2.4643137254901957</c:v>
                </c:pt>
                <c:pt idx="95224">
                  <c:v>2.4643137254901957</c:v>
                </c:pt>
                <c:pt idx="95225">
                  <c:v>2.4643137254901957</c:v>
                </c:pt>
                <c:pt idx="95226">
                  <c:v>2.4643137254901957</c:v>
                </c:pt>
                <c:pt idx="95227">
                  <c:v>2.4643137254901957</c:v>
                </c:pt>
                <c:pt idx="95228">
                  <c:v>2.4643137254901957</c:v>
                </c:pt>
                <c:pt idx="95229">
                  <c:v>2.4643137254901957</c:v>
                </c:pt>
                <c:pt idx="95230">
                  <c:v>2.4643137254901957</c:v>
                </c:pt>
                <c:pt idx="95231">
                  <c:v>2.4643137254901957</c:v>
                </c:pt>
                <c:pt idx="95232">
                  <c:v>2.4643137254901957</c:v>
                </c:pt>
                <c:pt idx="95233">
                  <c:v>2.4643137254901957</c:v>
                </c:pt>
                <c:pt idx="95234">
                  <c:v>2.4643137254901957</c:v>
                </c:pt>
                <c:pt idx="95235">
                  <c:v>2.4643137254901957</c:v>
                </c:pt>
                <c:pt idx="95236">
                  <c:v>2.4643137254901957</c:v>
                </c:pt>
                <c:pt idx="95237">
                  <c:v>2.4643137254901957</c:v>
                </c:pt>
                <c:pt idx="95238">
                  <c:v>2.4643137254901957</c:v>
                </c:pt>
                <c:pt idx="95239">
                  <c:v>2.4643137254901957</c:v>
                </c:pt>
                <c:pt idx="95240">
                  <c:v>2.4643137254901957</c:v>
                </c:pt>
                <c:pt idx="95241">
                  <c:v>2.4643137254901957</c:v>
                </c:pt>
                <c:pt idx="95242">
                  <c:v>2.4643137254901957</c:v>
                </c:pt>
                <c:pt idx="95243">
                  <c:v>2.4643137254901957</c:v>
                </c:pt>
                <c:pt idx="95244">
                  <c:v>2.4643137254901957</c:v>
                </c:pt>
                <c:pt idx="95245">
                  <c:v>2.4643137254901957</c:v>
                </c:pt>
                <c:pt idx="95246">
                  <c:v>2.4643137254901957</c:v>
                </c:pt>
                <c:pt idx="95247">
                  <c:v>2.4643137254901957</c:v>
                </c:pt>
                <c:pt idx="95248">
                  <c:v>2.4643137254901957</c:v>
                </c:pt>
                <c:pt idx="95249">
                  <c:v>2.4643137254901957</c:v>
                </c:pt>
                <c:pt idx="95250">
                  <c:v>2.4643137254901957</c:v>
                </c:pt>
                <c:pt idx="95251">
                  <c:v>2.4643137254901957</c:v>
                </c:pt>
                <c:pt idx="95252">
                  <c:v>2.4643137254901957</c:v>
                </c:pt>
                <c:pt idx="95253">
                  <c:v>2.4643137254901957</c:v>
                </c:pt>
                <c:pt idx="95254">
                  <c:v>2.4643137254901957</c:v>
                </c:pt>
                <c:pt idx="95255">
                  <c:v>2.4643137254901957</c:v>
                </c:pt>
                <c:pt idx="95256">
                  <c:v>2.4643137254901957</c:v>
                </c:pt>
                <c:pt idx="95257">
                  <c:v>2.4643137254901957</c:v>
                </c:pt>
                <c:pt idx="95258">
                  <c:v>2.4643137254901957</c:v>
                </c:pt>
                <c:pt idx="95259">
                  <c:v>2.4643137254901957</c:v>
                </c:pt>
                <c:pt idx="95260">
                  <c:v>2.4643137254901957</c:v>
                </c:pt>
                <c:pt idx="95261">
                  <c:v>2.4643137254901957</c:v>
                </c:pt>
                <c:pt idx="95262">
                  <c:v>2.4643137254901957</c:v>
                </c:pt>
                <c:pt idx="95263">
                  <c:v>2.4643137254901957</c:v>
                </c:pt>
                <c:pt idx="95264">
                  <c:v>2.4643137254901957</c:v>
                </c:pt>
                <c:pt idx="95265">
                  <c:v>2.6117647058823525</c:v>
                </c:pt>
                <c:pt idx="95266">
                  <c:v>2.6117647058823525</c:v>
                </c:pt>
                <c:pt idx="95267">
                  <c:v>2.6117647058823525</c:v>
                </c:pt>
                <c:pt idx="95268">
                  <c:v>2.6117647058823525</c:v>
                </c:pt>
                <c:pt idx="95269">
                  <c:v>2.6117647058823525</c:v>
                </c:pt>
                <c:pt idx="95270">
                  <c:v>2.6117647058823525</c:v>
                </c:pt>
                <c:pt idx="95271">
                  <c:v>2.6117647058823525</c:v>
                </c:pt>
                <c:pt idx="95272">
                  <c:v>2.6117647058823525</c:v>
                </c:pt>
                <c:pt idx="95273">
                  <c:v>2.6117647058823525</c:v>
                </c:pt>
                <c:pt idx="95274">
                  <c:v>2.6117647058823525</c:v>
                </c:pt>
                <c:pt idx="95275">
                  <c:v>2.6117647058823525</c:v>
                </c:pt>
                <c:pt idx="95276">
                  <c:v>2.6117647058823525</c:v>
                </c:pt>
                <c:pt idx="95277">
                  <c:v>2.6117647058823525</c:v>
                </c:pt>
                <c:pt idx="95278">
                  <c:v>2.6117647058823525</c:v>
                </c:pt>
                <c:pt idx="95279">
                  <c:v>2.6117647058823525</c:v>
                </c:pt>
                <c:pt idx="95280">
                  <c:v>2.6117647058823525</c:v>
                </c:pt>
                <c:pt idx="95281">
                  <c:v>2.6117647058823525</c:v>
                </c:pt>
                <c:pt idx="95282">
                  <c:v>2.6117647058823525</c:v>
                </c:pt>
                <c:pt idx="95283">
                  <c:v>2.6117647058823525</c:v>
                </c:pt>
                <c:pt idx="95284">
                  <c:v>2.6117647058823525</c:v>
                </c:pt>
                <c:pt idx="95285">
                  <c:v>2.6117647058823525</c:v>
                </c:pt>
                <c:pt idx="95286">
                  <c:v>2.6117647058823525</c:v>
                </c:pt>
                <c:pt idx="95287">
                  <c:v>2.6117647058823525</c:v>
                </c:pt>
                <c:pt idx="95288">
                  <c:v>2.6117647058823525</c:v>
                </c:pt>
                <c:pt idx="95289">
                  <c:v>2.6117647058823525</c:v>
                </c:pt>
                <c:pt idx="95290">
                  <c:v>2.6117647058823525</c:v>
                </c:pt>
                <c:pt idx="95291">
                  <c:v>2.6117647058823525</c:v>
                </c:pt>
                <c:pt idx="95292">
                  <c:v>2.6117647058823525</c:v>
                </c:pt>
                <c:pt idx="95293">
                  <c:v>2.6117647058823525</c:v>
                </c:pt>
                <c:pt idx="95294">
                  <c:v>2.6117647058823525</c:v>
                </c:pt>
                <c:pt idx="95295">
                  <c:v>2.6117647058823525</c:v>
                </c:pt>
                <c:pt idx="95296">
                  <c:v>2.6117647058823525</c:v>
                </c:pt>
                <c:pt idx="95297">
                  <c:v>2.6117647058823525</c:v>
                </c:pt>
                <c:pt idx="95298">
                  <c:v>2.6117647058823525</c:v>
                </c:pt>
                <c:pt idx="95299">
                  <c:v>2.6117647058823525</c:v>
                </c:pt>
                <c:pt idx="95300">
                  <c:v>2.6117647058823525</c:v>
                </c:pt>
                <c:pt idx="95301">
                  <c:v>2.6117647058823525</c:v>
                </c:pt>
                <c:pt idx="95302">
                  <c:v>2.4643137254901957</c:v>
                </c:pt>
                <c:pt idx="95303">
                  <c:v>2.4643137254901957</c:v>
                </c:pt>
                <c:pt idx="95304">
                  <c:v>2.4643137254901957</c:v>
                </c:pt>
                <c:pt idx="95305">
                  <c:v>2.4643137254901957</c:v>
                </c:pt>
                <c:pt idx="95306">
                  <c:v>2.4643137254901957</c:v>
                </c:pt>
                <c:pt idx="95307">
                  <c:v>2.4643137254901957</c:v>
                </c:pt>
                <c:pt idx="95308">
                  <c:v>2.4643137254901957</c:v>
                </c:pt>
                <c:pt idx="95309">
                  <c:v>2.4643137254901957</c:v>
                </c:pt>
                <c:pt idx="95310">
                  <c:v>2.4643137254901957</c:v>
                </c:pt>
                <c:pt idx="95311">
                  <c:v>2.4643137254901957</c:v>
                </c:pt>
                <c:pt idx="95312">
                  <c:v>2.4643137254901957</c:v>
                </c:pt>
                <c:pt idx="95313">
                  <c:v>2.4643137254901957</c:v>
                </c:pt>
                <c:pt idx="95314">
                  <c:v>2.4643137254901957</c:v>
                </c:pt>
                <c:pt idx="95315">
                  <c:v>2.4643137254901957</c:v>
                </c:pt>
                <c:pt idx="95316">
                  <c:v>2.4643137254901957</c:v>
                </c:pt>
                <c:pt idx="95317">
                  <c:v>2.4643137254901957</c:v>
                </c:pt>
                <c:pt idx="95318">
                  <c:v>2.4643137254901957</c:v>
                </c:pt>
                <c:pt idx="95319">
                  <c:v>2.4643137254901957</c:v>
                </c:pt>
                <c:pt idx="95320">
                  <c:v>2.4643137254901957</c:v>
                </c:pt>
                <c:pt idx="95321">
                  <c:v>2.4643137254901957</c:v>
                </c:pt>
                <c:pt idx="95322">
                  <c:v>2.4643137254901957</c:v>
                </c:pt>
                <c:pt idx="95323">
                  <c:v>2.4643137254901957</c:v>
                </c:pt>
                <c:pt idx="95324">
                  <c:v>2.4643137254901957</c:v>
                </c:pt>
                <c:pt idx="95325">
                  <c:v>2.4643137254901957</c:v>
                </c:pt>
                <c:pt idx="95326">
                  <c:v>2.4643137254901957</c:v>
                </c:pt>
                <c:pt idx="95327">
                  <c:v>2.4643137254901957</c:v>
                </c:pt>
                <c:pt idx="95328">
                  <c:v>2.4643137254901957</c:v>
                </c:pt>
                <c:pt idx="95329">
                  <c:v>2.4643137254901957</c:v>
                </c:pt>
                <c:pt idx="95330">
                  <c:v>2.4643137254901957</c:v>
                </c:pt>
                <c:pt idx="95331">
                  <c:v>2.4643137254901957</c:v>
                </c:pt>
                <c:pt idx="95332">
                  <c:v>2.4643137254901957</c:v>
                </c:pt>
                <c:pt idx="95333">
                  <c:v>2.4643137254901957</c:v>
                </c:pt>
                <c:pt idx="95334">
                  <c:v>2.4643137254901957</c:v>
                </c:pt>
                <c:pt idx="95335">
                  <c:v>2.4643137254901957</c:v>
                </c:pt>
                <c:pt idx="95336">
                  <c:v>2.4643137254901957</c:v>
                </c:pt>
                <c:pt idx="95337">
                  <c:v>2.4643137254901957</c:v>
                </c:pt>
                <c:pt idx="95338">
                  <c:v>2.4643137254901957</c:v>
                </c:pt>
                <c:pt idx="95339">
                  <c:v>2.4643137254901957</c:v>
                </c:pt>
                <c:pt idx="95340">
                  <c:v>2.4643137254901957</c:v>
                </c:pt>
                <c:pt idx="95341">
                  <c:v>2.4643137254901957</c:v>
                </c:pt>
                <c:pt idx="95342">
                  <c:v>2.4643137254901957</c:v>
                </c:pt>
                <c:pt idx="95343">
                  <c:v>2.4643137254901957</c:v>
                </c:pt>
                <c:pt idx="95344">
                  <c:v>2.4643137254901957</c:v>
                </c:pt>
                <c:pt idx="95345">
                  <c:v>2.4643137254901957</c:v>
                </c:pt>
                <c:pt idx="95346">
                  <c:v>2.4643137254901957</c:v>
                </c:pt>
                <c:pt idx="95347">
                  <c:v>2.4643137254901957</c:v>
                </c:pt>
                <c:pt idx="95348">
                  <c:v>2.4643137254901957</c:v>
                </c:pt>
                <c:pt idx="95349">
                  <c:v>2.4643137254901957</c:v>
                </c:pt>
                <c:pt idx="95350">
                  <c:v>2.4643137254901957</c:v>
                </c:pt>
                <c:pt idx="95351">
                  <c:v>2.4643137254901957</c:v>
                </c:pt>
                <c:pt idx="95352">
                  <c:v>2.4643137254901957</c:v>
                </c:pt>
                <c:pt idx="95353">
                  <c:v>2.4643137254901957</c:v>
                </c:pt>
                <c:pt idx="95354">
                  <c:v>2.4643137254901957</c:v>
                </c:pt>
                <c:pt idx="95355">
                  <c:v>2.4643137254901957</c:v>
                </c:pt>
                <c:pt idx="95356">
                  <c:v>2.4643137254901957</c:v>
                </c:pt>
                <c:pt idx="95357">
                  <c:v>2.4643137254901957</c:v>
                </c:pt>
                <c:pt idx="95358">
                  <c:v>2.4643137254901957</c:v>
                </c:pt>
                <c:pt idx="95359">
                  <c:v>2.6117647058823525</c:v>
                </c:pt>
                <c:pt idx="95360">
                  <c:v>2.6117647058823525</c:v>
                </c:pt>
                <c:pt idx="95361">
                  <c:v>2.6117647058823525</c:v>
                </c:pt>
                <c:pt idx="95362">
                  <c:v>2.6117647058823525</c:v>
                </c:pt>
                <c:pt idx="95363">
                  <c:v>2.6117647058823525</c:v>
                </c:pt>
                <c:pt idx="95364">
                  <c:v>2.6117647058823525</c:v>
                </c:pt>
                <c:pt idx="95365">
                  <c:v>2.6117647058823525</c:v>
                </c:pt>
                <c:pt idx="95366">
                  <c:v>2.6117647058823525</c:v>
                </c:pt>
                <c:pt idx="95367">
                  <c:v>2.6117647058823525</c:v>
                </c:pt>
                <c:pt idx="95368">
                  <c:v>2.6117647058823525</c:v>
                </c:pt>
                <c:pt idx="95369">
                  <c:v>2.6117647058823525</c:v>
                </c:pt>
                <c:pt idx="95370">
                  <c:v>2.6117647058823525</c:v>
                </c:pt>
                <c:pt idx="95371">
                  <c:v>2.6117647058823525</c:v>
                </c:pt>
                <c:pt idx="95372">
                  <c:v>2.6117647058823525</c:v>
                </c:pt>
                <c:pt idx="95373">
                  <c:v>2.6117647058823525</c:v>
                </c:pt>
                <c:pt idx="95374">
                  <c:v>2.6117647058823525</c:v>
                </c:pt>
                <c:pt idx="95375">
                  <c:v>2.6117647058823525</c:v>
                </c:pt>
                <c:pt idx="95376">
                  <c:v>2.6117647058823525</c:v>
                </c:pt>
                <c:pt idx="95377">
                  <c:v>2.6117647058823525</c:v>
                </c:pt>
                <c:pt idx="95378">
                  <c:v>2.6117647058823525</c:v>
                </c:pt>
                <c:pt idx="95379">
                  <c:v>2.6117647058823525</c:v>
                </c:pt>
                <c:pt idx="95380">
                  <c:v>2.6117647058823525</c:v>
                </c:pt>
                <c:pt idx="95381">
                  <c:v>2.6117647058823525</c:v>
                </c:pt>
                <c:pt idx="95382">
                  <c:v>2.6117647058823525</c:v>
                </c:pt>
                <c:pt idx="95383">
                  <c:v>2.6117647058823525</c:v>
                </c:pt>
                <c:pt idx="95384">
                  <c:v>2.6117647058823525</c:v>
                </c:pt>
                <c:pt idx="95385">
                  <c:v>2.6117647058823525</c:v>
                </c:pt>
                <c:pt idx="95386">
                  <c:v>2.6117647058823525</c:v>
                </c:pt>
                <c:pt idx="95387">
                  <c:v>2.6117647058823525</c:v>
                </c:pt>
                <c:pt idx="95388">
                  <c:v>2.6117647058823525</c:v>
                </c:pt>
                <c:pt idx="95389">
                  <c:v>2.6117647058823525</c:v>
                </c:pt>
                <c:pt idx="95390">
                  <c:v>2.6117647058823525</c:v>
                </c:pt>
                <c:pt idx="95391">
                  <c:v>2.6117647058823525</c:v>
                </c:pt>
                <c:pt idx="95392">
                  <c:v>2.6117647058823525</c:v>
                </c:pt>
                <c:pt idx="95393">
                  <c:v>2.6117647058823525</c:v>
                </c:pt>
                <c:pt idx="95394">
                  <c:v>2.6117647058823525</c:v>
                </c:pt>
                <c:pt idx="95395">
                  <c:v>2.6117647058823525</c:v>
                </c:pt>
                <c:pt idx="95396">
                  <c:v>2.6117647058823525</c:v>
                </c:pt>
                <c:pt idx="95397">
                  <c:v>2.6117647058823525</c:v>
                </c:pt>
                <c:pt idx="95398">
                  <c:v>2.6117647058823525</c:v>
                </c:pt>
                <c:pt idx="95399">
                  <c:v>2.4643137254901957</c:v>
                </c:pt>
                <c:pt idx="95400">
                  <c:v>2.4643137254901957</c:v>
                </c:pt>
                <c:pt idx="95401">
                  <c:v>2.4643137254901957</c:v>
                </c:pt>
                <c:pt idx="95402">
                  <c:v>2.4643137254901957</c:v>
                </c:pt>
                <c:pt idx="95403">
                  <c:v>2.4643137254901957</c:v>
                </c:pt>
                <c:pt idx="95404">
                  <c:v>2.4643137254901957</c:v>
                </c:pt>
                <c:pt idx="95405">
                  <c:v>2.4643137254901957</c:v>
                </c:pt>
                <c:pt idx="95406">
                  <c:v>2.4643137254901957</c:v>
                </c:pt>
                <c:pt idx="95407">
                  <c:v>2.4643137254901957</c:v>
                </c:pt>
                <c:pt idx="95408">
                  <c:v>2.4643137254901957</c:v>
                </c:pt>
                <c:pt idx="95409">
                  <c:v>2.4643137254901957</c:v>
                </c:pt>
                <c:pt idx="95410">
                  <c:v>2.4643137254901957</c:v>
                </c:pt>
                <c:pt idx="95411">
                  <c:v>2.4643137254901957</c:v>
                </c:pt>
                <c:pt idx="95412">
                  <c:v>2.4643137254901957</c:v>
                </c:pt>
                <c:pt idx="95413">
                  <c:v>2.4643137254901957</c:v>
                </c:pt>
                <c:pt idx="95414">
                  <c:v>2.4643137254901957</c:v>
                </c:pt>
                <c:pt idx="95415">
                  <c:v>2.4643137254901957</c:v>
                </c:pt>
                <c:pt idx="95416">
                  <c:v>2.4643137254901957</c:v>
                </c:pt>
                <c:pt idx="95417">
                  <c:v>2.4643137254901957</c:v>
                </c:pt>
                <c:pt idx="95418">
                  <c:v>2.4643137254901957</c:v>
                </c:pt>
                <c:pt idx="95419">
                  <c:v>2.4643137254901957</c:v>
                </c:pt>
                <c:pt idx="95420">
                  <c:v>2.4643137254901957</c:v>
                </c:pt>
                <c:pt idx="95421">
                  <c:v>2.4643137254901957</c:v>
                </c:pt>
                <c:pt idx="95422">
                  <c:v>2.4643137254901957</c:v>
                </c:pt>
                <c:pt idx="95423">
                  <c:v>2.4643137254901957</c:v>
                </c:pt>
                <c:pt idx="95424">
                  <c:v>2.4643137254901957</c:v>
                </c:pt>
                <c:pt idx="95425">
                  <c:v>2.4643137254901957</c:v>
                </c:pt>
                <c:pt idx="95426">
                  <c:v>2.4643137254901957</c:v>
                </c:pt>
                <c:pt idx="95427">
                  <c:v>2.4643137254901957</c:v>
                </c:pt>
                <c:pt idx="95428">
                  <c:v>2.4643137254901957</c:v>
                </c:pt>
                <c:pt idx="95429">
                  <c:v>2.4643137254901957</c:v>
                </c:pt>
                <c:pt idx="95430">
                  <c:v>2.4643137254901957</c:v>
                </c:pt>
                <c:pt idx="95431">
                  <c:v>2.4643137254901957</c:v>
                </c:pt>
                <c:pt idx="95432">
                  <c:v>2.4643137254901957</c:v>
                </c:pt>
                <c:pt idx="95433">
                  <c:v>2.4643137254901957</c:v>
                </c:pt>
                <c:pt idx="95434">
                  <c:v>2.4643137254901957</c:v>
                </c:pt>
                <c:pt idx="95435">
                  <c:v>2.4643137254901957</c:v>
                </c:pt>
                <c:pt idx="95436">
                  <c:v>2.4643137254901957</c:v>
                </c:pt>
                <c:pt idx="95437">
                  <c:v>2.4643137254901957</c:v>
                </c:pt>
                <c:pt idx="95438">
                  <c:v>2.4643137254901957</c:v>
                </c:pt>
                <c:pt idx="95439">
                  <c:v>2.4643137254901957</c:v>
                </c:pt>
                <c:pt idx="95440">
                  <c:v>2.4643137254901957</c:v>
                </c:pt>
                <c:pt idx="95441">
                  <c:v>2.4643137254901957</c:v>
                </c:pt>
                <c:pt idx="95442">
                  <c:v>2.4643137254901957</c:v>
                </c:pt>
                <c:pt idx="95443">
                  <c:v>2.4643137254901957</c:v>
                </c:pt>
                <c:pt idx="95444">
                  <c:v>2.4643137254901957</c:v>
                </c:pt>
                <c:pt idx="95445">
                  <c:v>2.4643137254901957</c:v>
                </c:pt>
                <c:pt idx="95446">
                  <c:v>2.4643137254901957</c:v>
                </c:pt>
                <c:pt idx="95447">
                  <c:v>2.4643137254901957</c:v>
                </c:pt>
                <c:pt idx="95448">
                  <c:v>2.4643137254901957</c:v>
                </c:pt>
                <c:pt idx="95449">
                  <c:v>2.4643137254901957</c:v>
                </c:pt>
                <c:pt idx="95450">
                  <c:v>2.4643137254901957</c:v>
                </c:pt>
                <c:pt idx="95451">
                  <c:v>2.4643137254901957</c:v>
                </c:pt>
                <c:pt idx="95452">
                  <c:v>2.4643137254901957</c:v>
                </c:pt>
                <c:pt idx="95453">
                  <c:v>2.4643137254901957</c:v>
                </c:pt>
                <c:pt idx="95454">
                  <c:v>2.6117647058823525</c:v>
                </c:pt>
                <c:pt idx="95455">
                  <c:v>2.6117647058823525</c:v>
                </c:pt>
                <c:pt idx="95456">
                  <c:v>2.6117647058823525</c:v>
                </c:pt>
                <c:pt idx="95457">
                  <c:v>2.6117647058823525</c:v>
                </c:pt>
                <c:pt idx="95458">
                  <c:v>2.6117647058823525</c:v>
                </c:pt>
                <c:pt idx="95459">
                  <c:v>2.6117647058823525</c:v>
                </c:pt>
                <c:pt idx="95460">
                  <c:v>2.6117647058823525</c:v>
                </c:pt>
                <c:pt idx="95461">
                  <c:v>2.6117647058823525</c:v>
                </c:pt>
                <c:pt idx="95462">
                  <c:v>2.6117647058823525</c:v>
                </c:pt>
                <c:pt idx="95463">
                  <c:v>2.6117647058823525</c:v>
                </c:pt>
                <c:pt idx="95464">
                  <c:v>2.6117647058823525</c:v>
                </c:pt>
                <c:pt idx="95465">
                  <c:v>2.6117647058823525</c:v>
                </c:pt>
                <c:pt idx="95466">
                  <c:v>2.6117647058823525</c:v>
                </c:pt>
                <c:pt idx="95467">
                  <c:v>2.6117647058823525</c:v>
                </c:pt>
                <c:pt idx="95468">
                  <c:v>2.6117647058823525</c:v>
                </c:pt>
                <c:pt idx="95469">
                  <c:v>2.6117647058823525</c:v>
                </c:pt>
                <c:pt idx="95470">
                  <c:v>2.6117647058823525</c:v>
                </c:pt>
                <c:pt idx="95471">
                  <c:v>2.6117647058823525</c:v>
                </c:pt>
                <c:pt idx="95472">
                  <c:v>2.6117647058823525</c:v>
                </c:pt>
                <c:pt idx="95473">
                  <c:v>2.6117647058823525</c:v>
                </c:pt>
                <c:pt idx="95474">
                  <c:v>2.6117647058823525</c:v>
                </c:pt>
                <c:pt idx="95475">
                  <c:v>2.6117647058823525</c:v>
                </c:pt>
                <c:pt idx="95476">
                  <c:v>2.6117647058823525</c:v>
                </c:pt>
                <c:pt idx="95477">
                  <c:v>2.6117647058823525</c:v>
                </c:pt>
                <c:pt idx="95478">
                  <c:v>2.6117647058823525</c:v>
                </c:pt>
                <c:pt idx="95479">
                  <c:v>2.6117647058823525</c:v>
                </c:pt>
                <c:pt idx="95480">
                  <c:v>2.6117647058823525</c:v>
                </c:pt>
                <c:pt idx="95481">
                  <c:v>2.6117647058823525</c:v>
                </c:pt>
                <c:pt idx="95482">
                  <c:v>2.6117647058823525</c:v>
                </c:pt>
                <c:pt idx="95483">
                  <c:v>2.6117647058823525</c:v>
                </c:pt>
                <c:pt idx="95484">
                  <c:v>2.6117647058823525</c:v>
                </c:pt>
                <c:pt idx="95485">
                  <c:v>2.6117647058823525</c:v>
                </c:pt>
                <c:pt idx="95486">
                  <c:v>2.6117647058823525</c:v>
                </c:pt>
                <c:pt idx="95487">
                  <c:v>2.6117647058823525</c:v>
                </c:pt>
                <c:pt idx="95488">
                  <c:v>2.6117647058823525</c:v>
                </c:pt>
                <c:pt idx="95489">
                  <c:v>2.6117647058823525</c:v>
                </c:pt>
                <c:pt idx="95490">
                  <c:v>2.6117647058823525</c:v>
                </c:pt>
                <c:pt idx="95491">
                  <c:v>2.6117647058823525</c:v>
                </c:pt>
                <c:pt idx="95492">
                  <c:v>2.6117647058823525</c:v>
                </c:pt>
                <c:pt idx="95493">
                  <c:v>2.4643137254901957</c:v>
                </c:pt>
                <c:pt idx="95494">
                  <c:v>2.4643137254901957</c:v>
                </c:pt>
                <c:pt idx="95495">
                  <c:v>2.4643137254901957</c:v>
                </c:pt>
                <c:pt idx="95496">
                  <c:v>2.4643137254901957</c:v>
                </c:pt>
                <c:pt idx="95497">
                  <c:v>2.4643137254901957</c:v>
                </c:pt>
                <c:pt idx="95498">
                  <c:v>2.4643137254901957</c:v>
                </c:pt>
                <c:pt idx="95499">
                  <c:v>2.4643137254901957</c:v>
                </c:pt>
                <c:pt idx="95500">
                  <c:v>2.4643137254901957</c:v>
                </c:pt>
                <c:pt idx="95501">
                  <c:v>2.4643137254901957</c:v>
                </c:pt>
                <c:pt idx="95502">
                  <c:v>2.4643137254901957</c:v>
                </c:pt>
                <c:pt idx="95503">
                  <c:v>2.4643137254901957</c:v>
                </c:pt>
                <c:pt idx="95504">
                  <c:v>2.4643137254901957</c:v>
                </c:pt>
                <c:pt idx="95505">
                  <c:v>2.4643137254901957</c:v>
                </c:pt>
                <c:pt idx="95506">
                  <c:v>2.4643137254901957</c:v>
                </c:pt>
                <c:pt idx="95507">
                  <c:v>2.4643137254901957</c:v>
                </c:pt>
                <c:pt idx="95508">
                  <c:v>2.4643137254901957</c:v>
                </c:pt>
                <c:pt idx="95509">
                  <c:v>2.4643137254901957</c:v>
                </c:pt>
                <c:pt idx="95510">
                  <c:v>2.4643137254901957</c:v>
                </c:pt>
                <c:pt idx="95511">
                  <c:v>2.4643137254901957</c:v>
                </c:pt>
                <c:pt idx="95512">
                  <c:v>2.4643137254901957</c:v>
                </c:pt>
                <c:pt idx="95513">
                  <c:v>2.4643137254901957</c:v>
                </c:pt>
                <c:pt idx="95514">
                  <c:v>2.4643137254901957</c:v>
                </c:pt>
                <c:pt idx="95515">
                  <c:v>2.4643137254901957</c:v>
                </c:pt>
                <c:pt idx="95516">
                  <c:v>2.4643137254901957</c:v>
                </c:pt>
                <c:pt idx="95517">
                  <c:v>2.4643137254901957</c:v>
                </c:pt>
                <c:pt idx="95518">
                  <c:v>2.4643137254901957</c:v>
                </c:pt>
                <c:pt idx="95519">
                  <c:v>2.4643137254901957</c:v>
                </c:pt>
                <c:pt idx="95520">
                  <c:v>2.4643137254901957</c:v>
                </c:pt>
                <c:pt idx="95521">
                  <c:v>2.4643137254901957</c:v>
                </c:pt>
                <c:pt idx="95522">
                  <c:v>2.4643137254901957</c:v>
                </c:pt>
                <c:pt idx="95523">
                  <c:v>2.4643137254901957</c:v>
                </c:pt>
                <c:pt idx="95524">
                  <c:v>2.4643137254901957</c:v>
                </c:pt>
                <c:pt idx="95525">
                  <c:v>2.4643137254901957</c:v>
                </c:pt>
                <c:pt idx="95526">
                  <c:v>2.4643137254901957</c:v>
                </c:pt>
                <c:pt idx="95527">
                  <c:v>2.4643137254901957</c:v>
                </c:pt>
                <c:pt idx="95528">
                  <c:v>2.4643137254901957</c:v>
                </c:pt>
                <c:pt idx="95529">
                  <c:v>2.4643137254901957</c:v>
                </c:pt>
                <c:pt idx="95530">
                  <c:v>2.4643137254901957</c:v>
                </c:pt>
                <c:pt idx="95531">
                  <c:v>2.4643137254901957</c:v>
                </c:pt>
                <c:pt idx="95532">
                  <c:v>2.4643137254901957</c:v>
                </c:pt>
                <c:pt idx="95533">
                  <c:v>2.4643137254901957</c:v>
                </c:pt>
                <c:pt idx="95534">
                  <c:v>2.4643137254901957</c:v>
                </c:pt>
                <c:pt idx="95535">
                  <c:v>2.4643137254901957</c:v>
                </c:pt>
                <c:pt idx="95536">
                  <c:v>2.4643137254901957</c:v>
                </c:pt>
                <c:pt idx="95537">
                  <c:v>2.4643137254901957</c:v>
                </c:pt>
                <c:pt idx="95538">
                  <c:v>2.4643137254901957</c:v>
                </c:pt>
                <c:pt idx="95539">
                  <c:v>2.4643137254901957</c:v>
                </c:pt>
                <c:pt idx="95540">
                  <c:v>2.4643137254901957</c:v>
                </c:pt>
                <c:pt idx="95541">
                  <c:v>2.4643137254901957</c:v>
                </c:pt>
                <c:pt idx="95542">
                  <c:v>2.4643137254901957</c:v>
                </c:pt>
                <c:pt idx="95543">
                  <c:v>2.4643137254901957</c:v>
                </c:pt>
                <c:pt idx="95544">
                  <c:v>2.4643137254901957</c:v>
                </c:pt>
                <c:pt idx="95545">
                  <c:v>2.4643137254901957</c:v>
                </c:pt>
                <c:pt idx="95546">
                  <c:v>2.4643137254901957</c:v>
                </c:pt>
                <c:pt idx="95547">
                  <c:v>2.4643137254901957</c:v>
                </c:pt>
                <c:pt idx="95548">
                  <c:v>2.4643137254901957</c:v>
                </c:pt>
                <c:pt idx="95549">
                  <c:v>2.4643137254901957</c:v>
                </c:pt>
                <c:pt idx="95550">
                  <c:v>2.6117647058823525</c:v>
                </c:pt>
                <c:pt idx="95551">
                  <c:v>2.6117647058823525</c:v>
                </c:pt>
                <c:pt idx="95552">
                  <c:v>2.6117647058823525</c:v>
                </c:pt>
                <c:pt idx="95553">
                  <c:v>2.6117647058823525</c:v>
                </c:pt>
                <c:pt idx="95554">
                  <c:v>2.6117647058823525</c:v>
                </c:pt>
                <c:pt idx="95555">
                  <c:v>2.6117647058823525</c:v>
                </c:pt>
                <c:pt idx="95556">
                  <c:v>2.6117647058823525</c:v>
                </c:pt>
                <c:pt idx="95557">
                  <c:v>2.6117647058823525</c:v>
                </c:pt>
                <c:pt idx="95558">
                  <c:v>2.6117647058823525</c:v>
                </c:pt>
                <c:pt idx="95559">
                  <c:v>2.6117647058823525</c:v>
                </c:pt>
                <c:pt idx="95560">
                  <c:v>2.6117647058823525</c:v>
                </c:pt>
                <c:pt idx="95561">
                  <c:v>2.6117647058823525</c:v>
                </c:pt>
                <c:pt idx="95562">
                  <c:v>2.6117647058823525</c:v>
                </c:pt>
                <c:pt idx="95563">
                  <c:v>2.6117647058823525</c:v>
                </c:pt>
                <c:pt idx="95564">
                  <c:v>2.6117647058823525</c:v>
                </c:pt>
                <c:pt idx="95565">
                  <c:v>2.6117647058823525</c:v>
                </c:pt>
                <c:pt idx="95566">
                  <c:v>2.6117647058823525</c:v>
                </c:pt>
                <c:pt idx="95567">
                  <c:v>2.6117647058823525</c:v>
                </c:pt>
                <c:pt idx="95568">
                  <c:v>2.6117647058823525</c:v>
                </c:pt>
                <c:pt idx="95569">
                  <c:v>2.6117647058823525</c:v>
                </c:pt>
                <c:pt idx="95570">
                  <c:v>2.6117647058823525</c:v>
                </c:pt>
                <c:pt idx="95571">
                  <c:v>2.6117647058823525</c:v>
                </c:pt>
                <c:pt idx="95572">
                  <c:v>2.6117647058823525</c:v>
                </c:pt>
                <c:pt idx="95573">
                  <c:v>2.6117647058823525</c:v>
                </c:pt>
                <c:pt idx="95574">
                  <c:v>2.6117647058823525</c:v>
                </c:pt>
                <c:pt idx="95575">
                  <c:v>2.6117647058823525</c:v>
                </c:pt>
                <c:pt idx="95576">
                  <c:v>2.6117647058823525</c:v>
                </c:pt>
                <c:pt idx="95577">
                  <c:v>2.6117647058823525</c:v>
                </c:pt>
                <c:pt idx="95578">
                  <c:v>2.6117647058823525</c:v>
                </c:pt>
                <c:pt idx="95579">
                  <c:v>2.6117647058823525</c:v>
                </c:pt>
                <c:pt idx="95580">
                  <c:v>2.6117647058823525</c:v>
                </c:pt>
                <c:pt idx="95581">
                  <c:v>2.6117647058823525</c:v>
                </c:pt>
                <c:pt idx="95582">
                  <c:v>2.6117647058823525</c:v>
                </c:pt>
                <c:pt idx="95583">
                  <c:v>2.6117647058823525</c:v>
                </c:pt>
                <c:pt idx="95584">
                  <c:v>2.6117647058823525</c:v>
                </c:pt>
                <c:pt idx="95585">
                  <c:v>2.6117647058823525</c:v>
                </c:pt>
                <c:pt idx="95586">
                  <c:v>2.6117647058823525</c:v>
                </c:pt>
                <c:pt idx="95587">
                  <c:v>2.6117647058823525</c:v>
                </c:pt>
                <c:pt idx="95588">
                  <c:v>2.4643137254901957</c:v>
                </c:pt>
                <c:pt idx="95589">
                  <c:v>2.4643137254901957</c:v>
                </c:pt>
                <c:pt idx="95590">
                  <c:v>2.4643137254901957</c:v>
                </c:pt>
                <c:pt idx="95591">
                  <c:v>2.4643137254901957</c:v>
                </c:pt>
                <c:pt idx="95592">
                  <c:v>2.4643137254901957</c:v>
                </c:pt>
                <c:pt idx="95593">
                  <c:v>2.4643137254901957</c:v>
                </c:pt>
                <c:pt idx="95594">
                  <c:v>2.4643137254901957</c:v>
                </c:pt>
                <c:pt idx="95595">
                  <c:v>2.4643137254901957</c:v>
                </c:pt>
                <c:pt idx="95596">
                  <c:v>2.4643137254901957</c:v>
                </c:pt>
                <c:pt idx="95597">
                  <c:v>2.4643137254901957</c:v>
                </c:pt>
                <c:pt idx="95598">
                  <c:v>2.4643137254901957</c:v>
                </c:pt>
                <c:pt idx="95599">
                  <c:v>2.4643137254901957</c:v>
                </c:pt>
                <c:pt idx="95600">
                  <c:v>2.4643137254901957</c:v>
                </c:pt>
                <c:pt idx="95601">
                  <c:v>2.4643137254901957</c:v>
                </c:pt>
                <c:pt idx="95602">
                  <c:v>2.4643137254901957</c:v>
                </c:pt>
                <c:pt idx="95603">
                  <c:v>2.4643137254901957</c:v>
                </c:pt>
                <c:pt idx="95604">
                  <c:v>2.4643137254901957</c:v>
                </c:pt>
                <c:pt idx="95605">
                  <c:v>2.4643137254901957</c:v>
                </c:pt>
                <c:pt idx="95606">
                  <c:v>2.4643137254901957</c:v>
                </c:pt>
                <c:pt idx="95607">
                  <c:v>2.4643137254901957</c:v>
                </c:pt>
                <c:pt idx="95608">
                  <c:v>2.4643137254901957</c:v>
                </c:pt>
                <c:pt idx="95609">
                  <c:v>2.4643137254901957</c:v>
                </c:pt>
                <c:pt idx="95610">
                  <c:v>2.4643137254901957</c:v>
                </c:pt>
                <c:pt idx="95611">
                  <c:v>2.4643137254901957</c:v>
                </c:pt>
                <c:pt idx="95612">
                  <c:v>2.4643137254901957</c:v>
                </c:pt>
                <c:pt idx="95613">
                  <c:v>2.4643137254901957</c:v>
                </c:pt>
                <c:pt idx="95614">
                  <c:v>2.4643137254901957</c:v>
                </c:pt>
                <c:pt idx="95615">
                  <c:v>2.4643137254901957</c:v>
                </c:pt>
                <c:pt idx="95616">
                  <c:v>2.4643137254901957</c:v>
                </c:pt>
                <c:pt idx="95617">
                  <c:v>2.4643137254901957</c:v>
                </c:pt>
                <c:pt idx="95618">
                  <c:v>2.4643137254901957</c:v>
                </c:pt>
                <c:pt idx="95619">
                  <c:v>2.4643137254901957</c:v>
                </c:pt>
                <c:pt idx="95620">
                  <c:v>2.4643137254901957</c:v>
                </c:pt>
                <c:pt idx="95621">
                  <c:v>2.4643137254901957</c:v>
                </c:pt>
                <c:pt idx="95622">
                  <c:v>2.4643137254901957</c:v>
                </c:pt>
                <c:pt idx="95623">
                  <c:v>2.4643137254901957</c:v>
                </c:pt>
                <c:pt idx="95624">
                  <c:v>2.4643137254901957</c:v>
                </c:pt>
                <c:pt idx="95625">
                  <c:v>2.4643137254901957</c:v>
                </c:pt>
                <c:pt idx="95626">
                  <c:v>2.4643137254901957</c:v>
                </c:pt>
                <c:pt idx="95627">
                  <c:v>2.4643137254901957</c:v>
                </c:pt>
                <c:pt idx="95628">
                  <c:v>2.4643137254901957</c:v>
                </c:pt>
                <c:pt idx="95629">
                  <c:v>2.4643137254901957</c:v>
                </c:pt>
                <c:pt idx="95630">
                  <c:v>2.4643137254901957</c:v>
                </c:pt>
                <c:pt idx="95631">
                  <c:v>2.4643137254901957</c:v>
                </c:pt>
                <c:pt idx="95632">
                  <c:v>2.4643137254901957</c:v>
                </c:pt>
                <c:pt idx="95633">
                  <c:v>2.4643137254901957</c:v>
                </c:pt>
                <c:pt idx="95634">
                  <c:v>2.4643137254901957</c:v>
                </c:pt>
                <c:pt idx="95635">
                  <c:v>2.4643137254901957</c:v>
                </c:pt>
                <c:pt idx="95636">
                  <c:v>2.4643137254901957</c:v>
                </c:pt>
                <c:pt idx="95637">
                  <c:v>2.4643137254901957</c:v>
                </c:pt>
                <c:pt idx="95638">
                  <c:v>2.4643137254901957</c:v>
                </c:pt>
                <c:pt idx="95639">
                  <c:v>2.4643137254901957</c:v>
                </c:pt>
                <c:pt idx="95640">
                  <c:v>2.4643137254901957</c:v>
                </c:pt>
                <c:pt idx="95641">
                  <c:v>2.4643137254901957</c:v>
                </c:pt>
                <c:pt idx="95642">
                  <c:v>2.4643137254901957</c:v>
                </c:pt>
                <c:pt idx="95643">
                  <c:v>2.4643137254901957</c:v>
                </c:pt>
                <c:pt idx="95644">
                  <c:v>2.4643137254901957</c:v>
                </c:pt>
                <c:pt idx="95645">
                  <c:v>2.4643137254901957</c:v>
                </c:pt>
                <c:pt idx="95646">
                  <c:v>2.6117647058823525</c:v>
                </c:pt>
                <c:pt idx="95647">
                  <c:v>2.6117647058823525</c:v>
                </c:pt>
                <c:pt idx="95648">
                  <c:v>2.6117647058823525</c:v>
                </c:pt>
                <c:pt idx="95649">
                  <c:v>2.6117647058823525</c:v>
                </c:pt>
                <c:pt idx="95650">
                  <c:v>2.6117647058823525</c:v>
                </c:pt>
                <c:pt idx="95651">
                  <c:v>2.6117647058823525</c:v>
                </c:pt>
                <c:pt idx="95652">
                  <c:v>2.6117647058823525</c:v>
                </c:pt>
                <c:pt idx="95653">
                  <c:v>2.6117647058823525</c:v>
                </c:pt>
                <c:pt idx="95654">
                  <c:v>2.6117647058823525</c:v>
                </c:pt>
                <c:pt idx="95655">
                  <c:v>2.6117647058823525</c:v>
                </c:pt>
                <c:pt idx="95656">
                  <c:v>2.6117647058823525</c:v>
                </c:pt>
                <c:pt idx="95657">
                  <c:v>2.6117647058823525</c:v>
                </c:pt>
                <c:pt idx="95658">
                  <c:v>2.6117647058823525</c:v>
                </c:pt>
                <c:pt idx="95659">
                  <c:v>2.6117647058823525</c:v>
                </c:pt>
                <c:pt idx="95660">
                  <c:v>2.6117647058823525</c:v>
                </c:pt>
                <c:pt idx="95661">
                  <c:v>2.6117647058823525</c:v>
                </c:pt>
                <c:pt idx="95662">
                  <c:v>2.6117647058823525</c:v>
                </c:pt>
                <c:pt idx="95663">
                  <c:v>2.6117647058823525</c:v>
                </c:pt>
                <c:pt idx="95664">
                  <c:v>2.6117647058823525</c:v>
                </c:pt>
                <c:pt idx="95665">
                  <c:v>2.6117647058823525</c:v>
                </c:pt>
                <c:pt idx="95666">
                  <c:v>2.6117647058823525</c:v>
                </c:pt>
                <c:pt idx="95667">
                  <c:v>2.6117647058823525</c:v>
                </c:pt>
                <c:pt idx="95668">
                  <c:v>2.6117647058823525</c:v>
                </c:pt>
                <c:pt idx="95669">
                  <c:v>2.6117647058823525</c:v>
                </c:pt>
                <c:pt idx="95670">
                  <c:v>2.6117647058823525</c:v>
                </c:pt>
                <c:pt idx="95671">
                  <c:v>2.6117647058823525</c:v>
                </c:pt>
                <c:pt idx="95672">
                  <c:v>2.6117647058823525</c:v>
                </c:pt>
                <c:pt idx="95673">
                  <c:v>2.6117647058823525</c:v>
                </c:pt>
                <c:pt idx="95674">
                  <c:v>2.6117647058823525</c:v>
                </c:pt>
                <c:pt idx="95675">
                  <c:v>2.6117647058823525</c:v>
                </c:pt>
                <c:pt idx="95676">
                  <c:v>2.6117647058823525</c:v>
                </c:pt>
                <c:pt idx="95677">
                  <c:v>2.6117647058823525</c:v>
                </c:pt>
                <c:pt idx="95678">
                  <c:v>2.6117647058823525</c:v>
                </c:pt>
                <c:pt idx="95679">
                  <c:v>2.6117647058823525</c:v>
                </c:pt>
                <c:pt idx="95680">
                  <c:v>2.6117647058823525</c:v>
                </c:pt>
                <c:pt idx="95681">
                  <c:v>2.6117647058823525</c:v>
                </c:pt>
                <c:pt idx="95682">
                  <c:v>2.6117647058823525</c:v>
                </c:pt>
                <c:pt idx="95683">
                  <c:v>2.6117647058823525</c:v>
                </c:pt>
                <c:pt idx="95684">
                  <c:v>2.4643137254901957</c:v>
                </c:pt>
                <c:pt idx="95685">
                  <c:v>2.4643137254901957</c:v>
                </c:pt>
                <c:pt idx="95686">
                  <c:v>2.4643137254901957</c:v>
                </c:pt>
                <c:pt idx="95687">
                  <c:v>2.4643137254901957</c:v>
                </c:pt>
                <c:pt idx="95688">
                  <c:v>2.4643137254901957</c:v>
                </c:pt>
                <c:pt idx="95689">
                  <c:v>2.4643137254901957</c:v>
                </c:pt>
                <c:pt idx="95690">
                  <c:v>2.4643137254901957</c:v>
                </c:pt>
                <c:pt idx="95691">
                  <c:v>2.4643137254901957</c:v>
                </c:pt>
                <c:pt idx="95692">
                  <c:v>2.4643137254901957</c:v>
                </c:pt>
                <c:pt idx="95693">
                  <c:v>2.4643137254901957</c:v>
                </c:pt>
                <c:pt idx="95694">
                  <c:v>2.4643137254901957</c:v>
                </c:pt>
                <c:pt idx="95695">
                  <c:v>2.4643137254901957</c:v>
                </c:pt>
                <c:pt idx="95696">
                  <c:v>2.4643137254901957</c:v>
                </c:pt>
                <c:pt idx="95697">
                  <c:v>2.4643137254901957</c:v>
                </c:pt>
                <c:pt idx="95698">
                  <c:v>2.4643137254901957</c:v>
                </c:pt>
                <c:pt idx="95699">
                  <c:v>2.4643137254901957</c:v>
                </c:pt>
                <c:pt idx="95700">
                  <c:v>2.4643137254901957</c:v>
                </c:pt>
                <c:pt idx="95701">
                  <c:v>2.4643137254901957</c:v>
                </c:pt>
                <c:pt idx="95702">
                  <c:v>2.4643137254901957</c:v>
                </c:pt>
                <c:pt idx="95703">
                  <c:v>2.4643137254901957</c:v>
                </c:pt>
                <c:pt idx="95704">
                  <c:v>2.4643137254901957</c:v>
                </c:pt>
                <c:pt idx="95705">
                  <c:v>2.4643137254901957</c:v>
                </c:pt>
                <c:pt idx="95706">
                  <c:v>2.4643137254901957</c:v>
                </c:pt>
                <c:pt idx="95707">
                  <c:v>2.4643137254901957</c:v>
                </c:pt>
                <c:pt idx="95708">
                  <c:v>2.4643137254901957</c:v>
                </c:pt>
                <c:pt idx="95709">
                  <c:v>2.4643137254901957</c:v>
                </c:pt>
                <c:pt idx="95710">
                  <c:v>2.4643137254901957</c:v>
                </c:pt>
                <c:pt idx="95711">
                  <c:v>2.4643137254901957</c:v>
                </c:pt>
                <c:pt idx="95712">
                  <c:v>2.4643137254901957</c:v>
                </c:pt>
                <c:pt idx="95713">
                  <c:v>2.4643137254901957</c:v>
                </c:pt>
                <c:pt idx="95714">
                  <c:v>2.4643137254901957</c:v>
                </c:pt>
                <c:pt idx="95715">
                  <c:v>2.4643137254901957</c:v>
                </c:pt>
                <c:pt idx="95716">
                  <c:v>2.4643137254901957</c:v>
                </c:pt>
                <c:pt idx="95717">
                  <c:v>2.4643137254901957</c:v>
                </c:pt>
                <c:pt idx="95718">
                  <c:v>2.4643137254901957</c:v>
                </c:pt>
                <c:pt idx="95719">
                  <c:v>2.4643137254901957</c:v>
                </c:pt>
                <c:pt idx="95720">
                  <c:v>2.4643137254901957</c:v>
                </c:pt>
                <c:pt idx="95721">
                  <c:v>2.4643137254901957</c:v>
                </c:pt>
                <c:pt idx="95722">
                  <c:v>2.4643137254901957</c:v>
                </c:pt>
                <c:pt idx="95723">
                  <c:v>2.4643137254901957</c:v>
                </c:pt>
                <c:pt idx="95724">
                  <c:v>2.4643137254901957</c:v>
                </c:pt>
                <c:pt idx="95725">
                  <c:v>2.4643137254901957</c:v>
                </c:pt>
                <c:pt idx="95726">
                  <c:v>2.4643137254901957</c:v>
                </c:pt>
                <c:pt idx="95727">
                  <c:v>2.4643137254901957</c:v>
                </c:pt>
                <c:pt idx="95728">
                  <c:v>2.4643137254901957</c:v>
                </c:pt>
                <c:pt idx="95729">
                  <c:v>2.4643137254901957</c:v>
                </c:pt>
                <c:pt idx="95730">
                  <c:v>2.4643137254901957</c:v>
                </c:pt>
                <c:pt idx="95731">
                  <c:v>2.4643137254901957</c:v>
                </c:pt>
                <c:pt idx="95732">
                  <c:v>2.4643137254901957</c:v>
                </c:pt>
                <c:pt idx="95733">
                  <c:v>2.4643137254901957</c:v>
                </c:pt>
                <c:pt idx="95734">
                  <c:v>2.4643137254901957</c:v>
                </c:pt>
                <c:pt idx="95735">
                  <c:v>2.4643137254901957</c:v>
                </c:pt>
                <c:pt idx="95736">
                  <c:v>2.4643137254901957</c:v>
                </c:pt>
                <c:pt idx="95737">
                  <c:v>2.4643137254901957</c:v>
                </c:pt>
                <c:pt idx="95738">
                  <c:v>2.4643137254901957</c:v>
                </c:pt>
                <c:pt idx="95739">
                  <c:v>2.4643137254901957</c:v>
                </c:pt>
                <c:pt idx="95740">
                  <c:v>2.4643137254901957</c:v>
                </c:pt>
                <c:pt idx="95741">
                  <c:v>2.4643137254901957</c:v>
                </c:pt>
                <c:pt idx="95742">
                  <c:v>2.6117647058823525</c:v>
                </c:pt>
                <c:pt idx="95743">
                  <c:v>2.6117647058823525</c:v>
                </c:pt>
                <c:pt idx="95744">
                  <c:v>2.6117647058823525</c:v>
                </c:pt>
                <c:pt idx="95745">
                  <c:v>2.6117647058823525</c:v>
                </c:pt>
                <c:pt idx="95746">
                  <c:v>2.6117647058823525</c:v>
                </c:pt>
                <c:pt idx="95747">
                  <c:v>2.6117647058823525</c:v>
                </c:pt>
                <c:pt idx="95748">
                  <c:v>2.6117647058823525</c:v>
                </c:pt>
                <c:pt idx="95749">
                  <c:v>2.6117647058823525</c:v>
                </c:pt>
                <c:pt idx="95750">
                  <c:v>2.6117647058823525</c:v>
                </c:pt>
                <c:pt idx="95751">
                  <c:v>2.6117647058823525</c:v>
                </c:pt>
                <c:pt idx="95752">
                  <c:v>2.6117647058823525</c:v>
                </c:pt>
                <c:pt idx="95753">
                  <c:v>2.6117647058823525</c:v>
                </c:pt>
                <c:pt idx="95754">
                  <c:v>2.6117647058823525</c:v>
                </c:pt>
                <c:pt idx="95755">
                  <c:v>2.6117647058823525</c:v>
                </c:pt>
                <c:pt idx="95756">
                  <c:v>2.6117647058823525</c:v>
                </c:pt>
                <c:pt idx="95757">
                  <c:v>2.6117647058823525</c:v>
                </c:pt>
                <c:pt idx="95758">
                  <c:v>2.6117647058823525</c:v>
                </c:pt>
                <c:pt idx="95759">
                  <c:v>2.6117647058823525</c:v>
                </c:pt>
                <c:pt idx="95760">
                  <c:v>2.6117647058823525</c:v>
                </c:pt>
                <c:pt idx="95761">
                  <c:v>2.6117647058823525</c:v>
                </c:pt>
                <c:pt idx="95762">
                  <c:v>2.6117647058823525</c:v>
                </c:pt>
                <c:pt idx="95763">
                  <c:v>2.6117647058823525</c:v>
                </c:pt>
                <c:pt idx="95764">
                  <c:v>2.6117647058823525</c:v>
                </c:pt>
                <c:pt idx="95765">
                  <c:v>2.6117647058823525</c:v>
                </c:pt>
                <c:pt idx="95766">
                  <c:v>2.6117647058823525</c:v>
                </c:pt>
                <c:pt idx="95767">
                  <c:v>2.6117647058823525</c:v>
                </c:pt>
                <c:pt idx="95768">
                  <c:v>2.6117647058823525</c:v>
                </c:pt>
                <c:pt idx="95769">
                  <c:v>2.6117647058823525</c:v>
                </c:pt>
                <c:pt idx="95770">
                  <c:v>2.6117647058823525</c:v>
                </c:pt>
                <c:pt idx="95771">
                  <c:v>2.6117647058823525</c:v>
                </c:pt>
                <c:pt idx="95772">
                  <c:v>2.6117647058823525</c:v>
                </c:pt>
                <c:pt idx="95773">
                  <c:v>2.6117647058823525</c:v>
                </c:pt>
                <c:pt idx="95774">
                  <c:v>2.6117647058823525</c:v>
                </c:pt>
                <c:pt idx="95775">
                  <c:v>2.6117647058823525</c:v>
                </c:pt>
                <c:pt idx="95776">
                  <c:v>2.6117647058823525</c:v>
                </c:pt>
                <c:pt idx="95777">
                  <c:v>2.6117647058823525</c:v>
                </c:pt>
                <c:pt idx="95778">
                  <c:v>2.6117647058823525</c:v>
                </c:pt>
                <c:pt idx="95779">
                  <c:v>2.4643137254901957</c:v>
                </c:pt>
                <c:pt idx="95780">
                  <c:v>2.4643137254901957</c:v>
                </c:pt>
                <c:pt idx="95781">
                  <c:v>2.4643137254901957</c:v>
                </c:pt>
                <c:pt idx="95782">
                  <c:v>2.4643137254901957</c:v>
                </c:pt>
                <c:pt idx="95783">
                  <c:v>2.4643137254901957</c:v>
                </c:pt>
                <c:pt idx="95784">
                  <c:v>2.4643137254901957</c:v>
                </c:pt>
                <c:pt idx="95785">
                  <c:v>2.4643137254901957</c:v>
                </c:pt>
                <c:pt idx="95786">
                  <c:v>2.4643137254901957</c:v>
                </c:pt>
                <c:pt idx="95787">
                  <c:v>2.4643137254901957</c:v>
                </c:pt>
                <c:pt idx="95788">
                  <c:v>2.4643137254901957</c:v>
                </c:pt>
                <c:pt idx="95789">
                  <c:v>2.4643137254901957</c:v>
                </c:pt>
                <c:pt idx="95790">
                  <c:v>2.4643137254901957</c:v>
                </c:pt>
                <c:pt idx="95791">
                  <c:v>2.4643137254901957</c:v>
                </c:pt>
                <c:pt idx="95792">
                  <c:v>2.4643137254901957</c:v>
                </c:pt>
                <c:pt idx="95793">
                  <c:v>2.4643137254901957</c:v>
                </c:pt>
                <c:pt idx="95794">
                  <c:v>2.4643137254901957</c:v>
                </c:pt>
                <c:pt idx="95795">
                  <c:v>2.4643137254901957</c:v>
                </c:pt>
                <c:pt idx="95796">
                  <c:v>2.4643137254901957</c:v>
                </c:pt>
                <c:pt idx="95797">
                  <c:v>2.4643137254901957</c:v>
                </c:pt>
                <c:pt idx="95798">
                  <c:v>2.4643137254901957</c:v>
                </c:pt>
                <c:pt idx="95799">
                  <c:v>2.4643137254901957</c:v>
                </c:pt>
                <c:pt idx="95800">
                  <c:v>2.4643137254901957</c:v>
                </c:pt>
                <c:pt idx="95801">
                  <c:v>2.4643137254901957</c:v>
                </c:pt>
                <c:pt idx="95802">
                  <c:v>2.4643137254901957</c:v>
                </c:pt>
                <c:pt idx="95803">
                  <c:v>2.4643137254901957</c:v>
                </c:pt>
                <c:pt idx="95804">
                  <c:v>2.4643137254901957</c:v>
                </c:pt>
                <c:pt idx="95805">
                  <c:v>2.4643137254901957</c:v>
                </c:pt>
                <c:pt idx="95806">
                  <c:v>2.4643137254901957</c:v>
                </c:pt>
                <c:pt idx="95807">
                  <c:v>2.4643137254901957</c:v>
                </c:pt>
                <c:pt idx="95808">
                  <c:v>2.4643137254901957</c:v>
                </c:pt>
                <c:pt idx="95809">
                  <c:v>2.4643137254901957</c:v>
                </c:pt>
                <c:pt idx="95810">
                  <c:v>2.4643137254901957</c:v>
                </c:pt>
                <c:pt idx="95811">
                  <c:v>2.4643137254901957</c:v>
                </c:pt>
                <c:pt idx="95812">
                  <c:v>2.4643137254901957</c:v>
                </c:pt>
                <c:pt idx="95813">
                  <c:v>2.4643137254901957</c:v>
                </c:pt>
                <c:pt idx="95814">
                  <c:v>2.4643137254901957</c:v>
                </c:pt>
                <c:pt idx="95815">
                  <c:v>2.4643137254901957</c:v>
                </c:pt>
                <c:pt idx="95816">
                  <c:v>2.4643137254901957</c:v>
                </c:pt>
                <c:pt idx="95817">
                  <c:v>2.4643137254901957</c:v>
                </c:pt>
                <c:pt idx="95818">
                  <c:v>2.4643137254901957</c:v>
                </c:pt>
                <c:pt idx="95819">
                  <c:v>2.4643137254901957</c:v>
                </c:pt>
                <c:pt idx="95820">
                  <c:v>2.4643137254901957</c:v>
                </c:pt>
                <c:pt idx="95821">
                  <c:v>2.4643137254901957</c:v>
                </c:pt>
                <c:pt idx="95822">
                  <c:v>2.4643137254901957</c:v>
                </c:pt>
                <c:pt idx="95823">
                  <c:v>2.4643137254901957</c:v>
                </c:pt>
                <c:pt idx="95824">
                  <c:v>2.4643137254901957</c:v>
                </c:pt>
                <c:pt idx="95825">
                  <c:v>2.4643137254901957</c:v>
                </c:pt>
                <c:pt idx="95826">
                  <c:v>2.4643137254901957</c:v>
                </c:pt>
                <c:pt idx="95827">
                  <c:v>2.4643137254901957</c:v>
                </c:pt>
                <c:pt idx="95828">
                  <c:v>2.4643137254901957</c:v>
                </c:pt>
                <c:pt idx="95829">
                  <c:v>2.4643137254901957</c:v>
                </c:pt>
                <c:pt idx="95830">
                  <c:v>2.4643137254901957</c:v>
                </c:pt>
                <c:pt idx="95831">
                  <c:v>2.4643137254901957</c:v>
                </c:pt>
                <c:pt idx="95832">
                  <c:v>2.4643137254901957</c:v>
                </c:pt>
                <c:pt idx="95833">
                  <c:v>2.4643137254901957</c:v>
                </c:pt>
                <c:pt idx="95834">
                  <c:v>2.4643137254901957</c:v>
                </c:pt>
                <c:pt idx="95835">
                  <c:v>2.4643137254901957</c:v>
                </c:pt>
                <c:pt idx="95836">
                  <c:v>2.4643137254901957</c:v>
                </c:pt>
                <c:pt idx="95837">
                  <c:v>2.4643137254901957</c:v>
                </c:pt>
                <c:pt idx="95838">
                  <c:v>2.6117647058823525</c:v>
                </c:pt>
                <c:pt idx="95839">
                  <c:v>2.6117647058823525</c:v>
                </c:pt>
                <c:pt idx="95840">
                  <c:v>2.6117647058823525</c:v>
                </c:pt>
                <c:pt idx="95841">
                  <c:v>2.6117647058823525</c:v>
                </c:pt>
                <c:pt idx="95842">
                  <c:v>2.6117647058823525</c:v>
                </c:pt>
                <c:pt idx="95843">
                  <c:v>2.6117647058823525</c:v>
                </c:pt>
                <c:pt idx="95844">
                  <c:v>2.6117647058823525</c:v>
                </c:pt>
                <c:pt idx="95845">
                  <c:v>2.6117647058823525</c:v>
                </c:pt>
                <c:pt idx="95846">
                  <c:v>2.6117647058823525</c:v>
                </c:pt>
                <c:pt idx="95847">
                  <c:v>2.6117647058823525</c:v>
                </c:pt>
                <c:pt idx="95848">
                  <c:v>2.6117647058823525</c:v>
                </c:pt>
                <c:pt idx="95849">
                  <c:v>2.6117647058823525</c:v>
                </c:pt>
                <c:pt idx="95850">
                  <c:v>2.6117647058823525</c:v>
                </c:pt>
                <c:pt idx="95851">
                  <c:v>2.6117647058823525</c:v>
                </c:pt>
                <c:pt idx="95852">
                  <c:v>2.6117647058823525</c:v>
                </c:pt>
                <c:pt idx="95853">
                  <c:v>2.6117647058823525</c:v>
                </c:pt>
                <c:pt idx="95854">
                  <c:v>2.6117647058823525</c:v>
                </c:pt>
                <c:pt idx="95855">
                  <c:v>2.6117647058823525</c:v>
                </c:pt>
                <c:pt idx="95856">
                  <c:v>2.6117647058823525</c:v>
                </c:pt>
                <c:pt idx="95857">
                  <c:v>2.6117647058823525</c:v>
                </c:pt>
                <c:pt idx="95858">
                  <c:v>2.6117647058823525</c:v>
                </c:pt>
                <c:pt idx="95859">
                  <c:v>2.6117647058823525</c:v>
                </c:pt>
                <c:pt idx="95860">
                  <c:v>2.6117647058823525</c:v>
                </c:pt>
                <c:pt idx="95861">
                  <c:v>2.6117647058823525</c:v>
                </c:pt>
                <c:pt idx="95862">
                  <c:v>2.6117647058823525</c:v>
                </c:pt>
                <c:pt idx="95863">
                  <c:v>2.6117647058823525</c:v>
                </c:pt>
                <c:pt idx="95864">
                  <c:v>2.6117647058823525</c:v>
                </c:pt>
                <c:pt idx="95865">
                  <c:v>2.6117647058823525</c:v>
                </c:pt>
                <c:pt idx="95866">
                  <c:v>2.6117647058823525</c:v>
                </c:pt>
                <c:pt idx="95867">
                  <c:v>2.6117647058823525</c:v>
                </c:pt>
                <c:pt idx="95868">
                  <c:v>2.6117647058823525</c:v>
                </c:pt>
                <c:pt idx="95869">
                  <c:v>2.6117647058823525</c:v>
                </c:pt>
                <c:pt idx="95870">
                  <c:v>2.6117647058823525</c:v>
                </c:pt>
                <c:pt idx="95871">
                  <c:v>2.6117647058823525</c:v>
                </c:pt>
                <c:pt idx="95872">
                  <c:v>2.6117647058823525</c:v>
                </c:pt>
                <c:pt idx="95873">
                  <c:v>2.6117647058823525</c:v>
                </c:pt>
                <c:pt idx="95874">
                  <c:v>2.4643137254901957</c:v>
                </c:pt>
                <c:pt idx="95875">
                  <c:v>2.4643137254901957</c:v>
                </c:pt>
                <c:pt idx="95876">
                  <c:v>2.4643137254901957</c:v>
                </c:pt>
                <c:pt idx="95877">
                  <c:v>2.4643137254901957</c:v>
                </c:pt>
                <c:pt idx="95878">
                  <c:v>2.4643137254901957</c:v>
                </c:pt>
                <c:pt idx="95879">
                  <c:v>2.4643137254901957</c:v>
                </c:pt>
                <c:pt idx="95880">
                  <c:v>2.4643137254901957</c:v>
                </c:pt>
                <c:pt idx="95881">
                  <c:v>2.4643137254901957</c:v>
                </c:pt>
                <c:pt idx="95882">
                  <c:v>2.4643137254901957</c:v>
                </c:pt>
                <c:pt idx="95883">
                  <c:v>2.4643137254901957</c:v>
                </c:pt>
                <c:pt idx="95884">
                  <c:v>2.4643137254901957</c:v>
                </c:pt>
                <c:pt idx="95885">
                  <c:v>2.4643137254901957</c:v>
                </c:pt>
                <c:pt idx="95886">
                  <c:v>2.4643137254901957</c:v>
                </c:pt>
                <c:pt idx="95887">
                  <c:v>2.4643137254901957</c:v>
                </c:pt>
                <c:pt idx="95888">
                  <c:v>2.4643137254901957</c:v>
                </c:pt>
                <c:pt idx="95889">
                  <c:v>2.4643137254901957</c:v>
                </c:pt>
                <c:pt idx="95890">
                  <c:v>2.4643137254901957</c:v>
                </c:pt>
                <c:pt idx="95891">
                  <c:v>2.4643137254901957</c:v>
                </c:pt>
                <c:pt idx="95892">
                  <c:v>2.4643137254901957</c:v>
                </c:pt>
                <c:pt idx="95893">
                  <c:v>2.4643137254901957</c:v>
                </c:pt>
                <c:pt idx="95894">
                  <c:v>2.4643137254901957</c:v>
                </c:pt>
                <c:pt idx="95895">
                  <c:v>2.4643137254901957</c:v>
                </c:pt>
                <c:pt idx="95896">
                  <c:v>2.4643137254901957</c:v>
                </c:pt>
                <c:pt idx="95897">
                  <c:v>2.4643137254901957</c:v>
                </c:pt>
                <c:pt idx="95898">
                  <c:v>2.4643137254901957</c:v>
                </c:pt>
                <c:pt idx="95899">
                  <c:v>2.4643137254901957</c:v>
                </c:pt>
                <c:pt idx="95900">
                  <c:v>2.4643137254901957</c:v>
                </c:pt>
                <c:pt idx="95901">
                  <c:v>2.4643137254901957</c:v>
                </c:pt>
                <c:pt idx="95902">
                  <c:v>2.4643137254901957</c:v>
                </c:pt>
                <c:pt idx="95903">
                  <c:v>2.4643137254901957</c:v>
                </c:pt>
                <c:pt idx="95904">
                  <c:v>2.4643137254901957</c:v>
                </c:pt>
                <c:pt idx="95905">
                  <c:v>2.4643137254901957</c:v>
                </c:pt>
                <c:pt idx="95906">
                  <c:v>2.4643137254901957</c:v>
                </c:pt>
                <c:pt idx="95907">
                  <c:v>2.4643137254901957</c:v>
                </c:pt>
                <c:pt idx="95908">
                  <c:v>2.4643137254901957</c:v>
                </c:pt>
                <c:pt idx="95909">
                  <c:v>2.4643137254901957</c:v>
                </c:pt>
                <c:pt idx="95910">
                  <c:v>2.4643137254901957</c:v>
                </c:pt>
                <c:pt idx="95911">
                  <c:v>2.4643137254901957</c:v>
                </c:pt>
                <c:pt idx="95912">
                  <c:v>2.4643137254901957</c:v>
                </c:pt>
                <c:pt idx="95913">
                  <c:v>2.4643137254901957</c:v>
                </c:pt>
                <c:pt idx="95914">
                  <c:v>2.4643137254901957</c:v>
                </c:pt>
                <c:pt idx="95915">
                  <c:v>2.4643137254901957</c:v>
                </c:pt>
                <c:pt idx="95916">
                  <c:v>2.4643137254901957</c:v>
                </c:pt>
                <c:pt idx="95917">
                  <c:v>2.4643137254901957</c:v>
                </c:pt>
                <c:pt idx="95918">
                  <c:v>2.4643137254901957</c:v>
                </c:pt>
                <c:pt idx="95919">
                  <c:v>2.4643137254901957</c:v>
                </c:pt>
                <c:pt idx="95920">
                  <c:v>2.4643137254901957</c:v>
                </c:pt>
                <c:pt idx="95921">
                  <c:v>2.4643137254901957</c:v>
                </c:pt>
                <c:pt idx="95922">
                  <c:v>2.4643137254901957</c:v>
                </c:pt>
                <c:pt idx="95923">
                  <c:v>2.4643137254901957</c:v>
                </c:pt>
                <c:pt idx="95924">
                  <c:v>2.4643137254901957</c:v>
                </c:pt>
                <c:pt idx="95925">
                  <c:v>2.4643137254901957</c:v>
                </c:pt>
                <c:pt idx="95926">
                  <c:v>2.4643137254901957</c:v>
                </c:pt>
                <c:pt idx="95927">
                  <c:v>2.4643137254901957</c:v>
                </c:pt>
                <c:pt idx="95928">
                  <c:v>2.4643137254901957</c:v>
                </c:pt>
                <c:pt idx="95929">
                  <c:v>2.4643137254901957</c:v>
                </c:pt>
                <c:pt idx="95930">
                  <c:v>2.4643137254901957</c:v>
                </c:pt>
                <c:pt idx="95931">
                  <c:v>2.6117647058823525</c:v>
                </c:pt>
                <c:pt idx="95932">
                  <c:v>2.6117647058823525</c:v>
                </c:pt>
                <c:pt idx="95933">
                  <c:v>2.6117647058823525</c:v>
                </c:pt>
                <c:pt idx="95934">
                  <c:v>2.6117647058823525</c:v>
                </c:pt>
                <c:pt idx="95935">
                  <c:v>2.6117647058823525</c:v>
                </c:pt>
                <c:pt idx="95936">
                  <c:v>2.6117647058823525</c:v>
                </c:pt>
                <c:pt idx="95937">
                  <c:v>2.6117647058823525</c:v>
                </c:pt>
                <c:pt idx="95938">
                  <c:v>2.6117647058823525</c:v>
                </c:pt>
                <c:pt idx="95939">
                  <c:v>2.6117647058823525</c:v>
                </c:pt>
                <c:pt idx="95940">
                  <c:v>2.6117647058823525</c:v>
                </c:pt>
                <c:pt idx="95941">
                  <c:v>2.6117647058823525</c:v>
                </c:pt>
                <c:pt idx="95942">
                  <c:v>2.6117647058823525</c:v>
                </c:pt>
                <c:pt idx="95943">
                  <c:v>2.6117647058823525</c:v>
                </c:pt>
                <c:pt idx="95944">
                  <c:v>2.6117647058823525</c:v>
                </c:pt>
                <c:pt idx="95945">
                  <c:v>2.6117647058823525</c:v>
                </c:pt>
                <c:pt idx="95946">
                  <c:v>2.6117647058823525</c:v>
                </c:pt>
                <c:pt idx="95947">
                  <c:v>2.6117647058823525</c:v>
                </c:pt>
                <c:pt idx="95948">
                  <c:v>2.6117647058823525</c:v>
                </c:pt>
                <c:pt idx="95949">
                  <c:v>2.6117647058823525</c:v>
                </c:pt>
                <c:pt idx="95950">
                  <c:v>2.6117647058823525</c:v>
                </c:pt>
                <c:pt idx="95951">
                  <c:v>2.6117647058823525</c:v>
                </c:pt>
                <c:pt idx="95952">
                  <c:v>2.6117647058823525</c:v>
                </c:pt>
                <c:pt idx="95953">
                  <c:v>2.6117647058823525</c:v>
                </c:pt>
                <c:pt idx="95954">
                  <c:v>2.6117647058823525</c:v>
                </c:pt>
                <c:pt idx="95955">
                  <c:v>2.6117647058823525</c:v>
                </c:pt>
                <c:pt idx="95956">
                  <c:v>2.6117647058823525</c:v>
                </c:pt>
                <c:pt idx="95957">
                  <c:v>2.6117647058823525</c:v>
                </c:pt>
                <c:pt idx="95958">
                  <c:v>2.6117647058823525</c:v>
                </c:pt>
                <c:pt idx="95959">
                  <c:v>2.6117647058823525</c:v>
                </c:pt>
                <c:pt idx="95960">
                  <c:v>2.6117647058823525</c:v>
                </c:pt>
                <c:pt idx="95961">
                  <c:v>2.6117647058823525</c:v>
                </c:pt>
                <c:pt idx="95962">
                  <c:v>2.6117647058823525</c:v>
                </c:pt>
                <c:pt idx="95963">
                  <c:v>2.6117647058823525</c:v>
                </c:pt>
                <c:pt idx="95964">
                  <c:v>2.6117647058823525</c:v>
                </c:pt>
                <c:pt idx="95965">
                  <c:v>2.6117647058823525</c:v>
                </c:pt>
                <c:pt idx="95966">
                  <c:v>2.6117647058823525</c:v>
                </c:pt>
                <c:pt idx="95967">
                  <c:v>2.6117647058823525</c:v>
                </c:pt>
                <c:pt idx="95968">
                  <c:v>2.6117647058823525</c:v>
                </c:pt>
                <c:pt idx="95969">
                  <c:v>2.6117647058823525</c:v>
                </c:pt>
                <c:pt idx="95970">
                  <c:v>2.4643137254901957</c:v>
                </c:pt>
                <c:pt idx="95971">
                  <c:v>2.4643137254901957</c:v>
                </c:pt>
                <c:pt idx="95972">
                  <c:v>2.4643137254901957</c:v>
                </c:pt>
                <c:pt idx="95973">
                  <c:v>2.4643137254901957</c:v>
                </c:pt>
                <c:pt idx="95974">
                  <c:v>2.4643137254901957</c:v>
                </c:pt>
                <c:pt idx="95975">
                  <c:v>2.4643137254901957</c:v>
                </c:pt>
                <c:pt idx="95976">
                  <c:v>2.4643137254901957</c:v>
                </c:pt>
                <c:pt idx="95977">
                  <c:v>2.4643137254901957</c:v>
                </c:pt>
                <c:pt idx="95978">
                  <c:v>2.4643137254901957</c:v>
                </c:pt>
                <c:pt idx="95979">
                  <c:v>2.4643137254901957</c:v>
                </c:pt>
                <c:pt idx="95980">
                  <c:v>2.4643137254901957</c:v>
                </c:pt>
                <c:pt idx="95981">
                  <c:v>2.4643137254901957</c:v>
                </c:pt>
                <c:pt idx="95982">
                  <c:v>2.4643137254901957</c:v>
                </c:pt>
                <c:pt idx="95983">
                  <c:v>2.4643137254901957</c:v>
                </c:pt>
                <c:pt idx="95984">
                  <c:v>2.4643137254901957</c:v>
                </c:pt>
                <c:pt idx="95985">
                  <c:v>2.4643137254901957</c:v>
                </c:pt>
                <c:pt idx="95986">
                  <c:v>2.4643137254901957</c:v>
                </c:pt>
                <c:pt idx="95987">
                  <c:v>2.4643137254901957</c:v>
                </c:pt>
                <c:pt idx="95988">
                  <c:v>2.4643137254901957</c:v>
                </c:pt>
                <c:pt idx="95989">
                  <c:v>2.4643137254901957</c:v>
                </c:pt>
                <c:pt idx="95990">
                  <c:v>2.4643137254901957</c:v>
                </c:pt>
                <c:pt idx="95991">
                  <c:v>2.4643137254901957</c:v>
                </c:pt>
                <c:pt idx="95992">
                  <c:v>2.4643137254901957</c:v>
                </c:pt>
                <c:pt idx="95993">
                  <c:v>2.4643137254901957</c:v>
                </c:pt>
                <c:pt idx="95994">
                  <c:v>2.4643137254901957</c:v>
                </c:pt>
                <c:pt idx="95995">
                  <c:v>2.4643137254901957</c:v>
                </c:pt>
                <c:pt idx="95996">
                  <c:v>2.4643137254901957</c:v>
                </c:pt>
                <c:pt idx="95997">
                  <c:v>2.4643137254901957</c:v>
                </c:pt>
                <c:pt idx="95998">
                  <c:v>2.4643137254901957</c:v>
                </c:pt>
                <c:pt idx="95999">
                  <c:v>2.4643137254901957</c:v>
                </c:pt>
                <c:pt idx="96000">
                  <c:v>2.4643137254901957</c:v>
                </c:pt>
                <c:pt idx="96001">
                  <c:v>2.4643137254901957</c:v>
                </c:pt>
                <c:pt idx="96002">
                  <c:v>2.4643137254901957</c:v>
                </c:pt>
                <c:pt idx="96003">
                  <c:v>2.4643137254901957</c:v>
                </c:pt>
                <c:pt idx="96004">
                  <c:v>2.4643137254901957</c:v>
                </c:pt>
                <c:pt idx="96005">
                  <c:v>2.4643137254901957</c:v>
                </c:pt>
                <c:pt idx="96006">
                  <c:v>2.4643137254901957</c:v>
                </c:pt>
                <c:pt idx="96007">
                  <c:v>2.4643137254901957</c:v>
                </c:pt>
                <c:pt idx="96008">
                  <c:v>2.4643137254901957</c:v>
                </c:pt>
                <c:pt idx="96009">
                  <c:v>2.4643137254901957</c:v>
                </c:pt>
                <c:pt idx="96010">
                  <c:v>2.4643137254901957</c:v>
                </c:pt>
                <c:pt idx="96011">
                  <c:v>2.4643137254901957</c:v>
                </c:pt>
                <c:pt idx="96012">
                  <c:v>2.4643137254901957</c:v>
                </c:pt>
                <c:pt idx="96013">
                  <c:v>2.4643137254901957</c:v>
                </c:pt>
                <c:pt idx="96014">
                  <c:v>2.4643137254901957</c:v>
                </c:pt>
                <c:pt idx="96015">
                  <c:v>2.4643137254901957</c:v>
                </c:pt>
                <c:pt idx="96016">
                  <c:v>2.4643137254901957</c:v>
                </c:pt>
                <c:pt idx="96017">
                  <c:v>2.4643137254901957</c:v>
                </c:pt>
                <c:pt idx="96018">
                  <c:v>2.4643137254901957</c:v>
                </c:pt>
                <c:pt idx="96019">
                  <c:v>2.4643137254901957</c:v>
                </c:pt>
                <c:pt idx="96020">
                  <c:v>2.4643137254901957</c:v>
                </c:pt>
                <c:pt idx="96021">
                  <c:v>2.4643137254901957</c:v>
                </c:pt>
                <c:pt idx="96022">
                  <c:v>2.4643137254901957</c:v>
                </c:pt>
                <c:pt idx="96023">
                  <c:v>2.4643137254901957</c:v>
                </c:pt>
                <c:pt idx="96024">
                  <c:v>2.4643137254901957</c:v>
                </c:pt>
                <c:pt idx="96025">
                  <c:v>2.4643137254901957</c:v>
                </c:pt>
                <c:pt idx="96026">
                  <c:v>2.4643137254901957</c:v>
                </c:pt>
                <c:pt idx="96027">
                  <c:v>2.6117647058823525</c:v>
                </c:pt>
                <c:pt idx="96028">
                  <c:v>2.6117647058823525</c:v>
                </c:pt>
                <c:pt idx="96029">
                  <c:v>2.6117647058823525</c:v>
                </c:pt>
                <c:pt idx="96030">
                  <c:v>2.6117647058823525</c:v>
                </c:pt>
                <c:pt idx="96031">
                  <c:v>2.6117647058823525</c:v>
                </c:pt>
                <c:pt idx="96032">
                  <c:v>2.6117647058823525</c:v>
                </c:pt>
                <c:pt idx="96033">
                  <c:v>2.6117647058823525</c:v>
                </c:pt>
                <c:pt idx="96034">
                  <c:v>2.6117647058823525</c:v>
                </c:pt>
                <c:pt idx="96035">
                  <c:v>2.6117647058823525</c:v>
                </c:pt>
                <c:pt idx="96036">
                  <c:v>2.6117647058823525</c:v>
                </c:pt>
                <c:pt idx="96037">
                  <c:v>2.6117647058823525</c:v>
                </c:pt>
                <c:pt idx="96038">
                  <c:v>2.6117647058823525</c:v>
                </c:pt>
                <c:pt idx="96039">
                  <c:v>2.6117647058823525</c:v>
                </c:pt>
                <c:pt idx="96040">
                  <c:v>2.6117647058823525</c:v>
                </c:pt>
                <c:pt idx="96041">
                  <c:v>2.6117647058823525</c:v>
                </c:pt>
                <c:pt idx="96042">
                  <c:v>2.6117647058823525</c:v>
                </c:pt>
                <c:pt idx="96043">
                  <c:v>2.6117647058823525</c:v>
                </c:pt>
                <c:pt idx="96044">
                  <c:v>2.6117647058823525</c:v>
                </c:pt>
                <c:pt idx="96045">
                  <c:v>2.6117647058823525</c:v>
                </c:pt>
                <c:pt idx="96046">
                  <c:v>2.6117647058823525</c:v>
                </c:pt>
                <c:pt idx="96047">
                  <c:v>2.6117647058823525</c:v>
                </c:pt>
                <c:pt idx="96048">
                  <c:v>2.6117647058823525</c:v>
                </c:pt>
                <c:pt idx="96049">
                  <c:v>2.6117647058823525</c:v>
                </c:pt>
                <c:pt idx="96050">
                  <c:v>2.6117647058823525</c:v>
                </c:pt>
                <c:pt idx="96051">
                  <c:v>2.6117647058823525</c:v>
                </c:pt>
                <c:pt idx="96052">
                  <c:v>2.6117647058823525</c:v>
                </c:pt>
                <c:pt idx="96053">
                  <c:v>2.6117647058823525</c:v>
                </c:pt>
                <c:pt idx="96054">
                  <c:v>2.6117647058823525</c:v>
                </c:pt>
                <c:pt idx="96055">
                  <c:v>2.6117647058823525</c:v>
                </c:pt>
                <c:pt idx="96056">
                  <c:v>2.6117647058823525</c:v>
                </c:pt>
                <c:pt idx="96057">
                  <c:v>2.6117647058823525</c:v>
                </c:pt>
                <c:pt idx="96058">
                  <c:v>2.6117647058823525</c:v>
                </c:pt>
                <c:pt idx="96059">
                  <c:v>2.6117647058823525</c:v>
                </c:pt>
                <c:pt idx="96060">
                  <c:v>2.6117647058823525</c:v>
                </c:pt>
                <c:pt idx="96061">
                  <c:v>2.6117647058823525</c:v>
                </c:pt>
                <c:pt idx="96062">
                  <c:v>2.6117647058823525</c:v>
                </c:pt>
                <c:pt idx="96063">
                  <c:v>2.6117647058823525</c:v>
                </c:pt>
                <c:pt idx="96064">
                  <c:v>2.6117647058823525</c:v>
                </c:pt>
                <c:pt idx="96065">
                  <c:v>2.6117647058823525</c:v>
                </c:pt>
                <c:pt idx="96066">
                  <c:v>2.6117647058823525</c:v>
                </c:pt>
                <c:pt idx="96067">
                  <c:v>2.4643137254901957</c:v>
                </c:pt>
                <c:pt idx="96068">
                  <c:v>2.4643137254901957</c:v>
                </c:pt>
                <c:pt idx="96069">
                  <c:v>2.4643137254901957</c:v>
                </c:pt>
                <c:pt idx="96070">
                  <c:v>2.4643137254901957</c:v>
                </c:pt>
                <c:pt idx="96071">
                  <c:v>2.4643137254901957</c:v>
                </c:pt>
                <c:pt idx="96072">
                  <c:v>2.4643137254901957</c:v>
                </c:pt>
                <c:pt idx="96073">
                  <c:v>2.4643137254901957</c:v>
                </c:pt>
                <c:pt idx="96074">
                  <c:v>2.4643137254901957</c:v>
                </c:pt>
                <c:pt idx="96075">
                  <c:v>2.4643137254901957</c:v>
                </c:pt>
                <c:pt idx="96076">
                  <c:v>2.4643137254901957</c:v>
                </c:pt>
                <c:pt idx="96077">
                  <c:v>2.4643137254901957</c:v>
                </c:pt>
                <c:pt idx="96078">
                  <c:v>2.4643137254901957</c:v>
                </c:pt>
                <c:pt idx="96079">
                  <c:v>2.4643137254901957</c:v>
                </c:pt>
                <c:pt idx="96080">
                  <c:v>2.4643137254901957</c:v>
                </c:pt>
                <c:pt idx="96081">
                  <c:v>2.4643137254901957</c:v>
                </c:pt>
                <c:pt idx="96082">
                  <c:v>2.4643137254901957</c:v>
                </c:pt>
                <c:pt idx="96083">
                  <c:v>2.4643137254901957</c:v>
                </c:pt>
                <c:pt idx="96084">
                  <c:v>2.4643137254901957</c:v>
                </c:pt>
                <c:pt idx="96085">
                  <c:v>2.4643137254901957</c:v>
                </c:pt>
                <c:pt idx="96086">
                  <c:v>2.4643137254901957</c:v>
                </c:pt>
                <c:pt idx="96087">
                  <c:v>2.4643137254901957</c:v>
                </c:pt>
                <c:pt idx="96088">
                  <c:v>2.4643137254901957</c:v>
                </c:pt>
                <c:pt idx="96089">
                  <c:v>2.4643137254901957</c:v>
                </c:pt>
                <c:pt idx="96090">
                  <c:v>2.4643137254901957</c:v>
                </c:pt>
                <c:pt idx="96091">
                  <c:v>2.4643137254901957</c:v>
                </c:pt>
                <c:pt idx="96092">
                  <c:v>2.4643137254901957</c:v>
                </c:pt>
                <c:pt idx="96093">
                  <c:v>2.4643137254901957</c:v>
                </c:pt>
                <c:pt idx="96094">
                  <c:v>2.4643137254901957</c:v>
                </c:pt>
                <c:pt idx="96095">
                  <c:v>2.4643137254901957</c:v>
                </c:pt>
                <c:pt idx="96096">
                  <c:v>2.4643137254901957</c:v>
                </c:pt>
                <c:pt idx="96097">
                  <c:v>2.4643137254901957</c:v>
                </c:pt>
                <c:pt idx="96098">
                  <c:v>2.4643137254901957</c:v>
                </c:pt>
                <c:pt idx="96099">
                  <c:v>2.4643137254901957</c:v>
                </c:pt>
                <c:pt idx="96100">
                  <c:v>2.4643137254901957</c:v>
                </c:pt>
                <c:pt idx="96101">
                  <c:v>2.4643137254901957</c:v>
                </c:pt>
                <c:pt idx="96102">
                  <c:v>2.4643137254901957</c:v>
                </c:pt>
                <c:pt idx="96103">
                  <c:v>2.4643137254901957</c:v>
                </c:pt>
                <c:pt idx="96104">
                  <c:v>2.4643137254901957</c:v>
                </c:pt>
                <c:pt idx="96105">
                  <c:v>2.4643137254901957</c:v>
                </c:pt>
                <c:pt idx="96106">
                  <c:v>2.4643137254901957</c:v>
                </c:pt>
                <c:pt idx="96107">
                  <c:v>2.4643137254901957</c:v>
                </c:pt>
                <c:pt idx="96108">
                  <c:v>2.4643137254901957</c:v>
                </c:pt>
                <c:pt idx="96109">
                  <c:v>2.4643137254901957</c:v>
                </c:pt>
                <c:pt idx="96110">
                  <c:v>2.4643137254901957</c:v>
                </c:pt>
                <c:pt idx="96111">
                  <c:v>2.4643137254901957</c:v>
                </c:pt>
                <c:pt idx="96112">
                  <c:v>2.4643137254901957</c:v>
                </c:pt>
                <c:pt idx="96113">
                  <c:v>2.4643137254901957</c:v>
                </c:pt>
                <c:pt idx="96114">
                  <c:v>2.4643137254901957</c:v>
                </c:pt>
                <c:pt idx="96115">
                  <c:v>2.4643137254901957</c:v>
                </c:pt>
                <c:pt idx="96116">
                  <c:v>2.4643137254901957</c:v>
                </c:pt>
                <c:pt idx="96117">
                  <c:v>2.4643137254901957</c:v>
                </c:pt>
                <c:pt idx="96118">
                  <c:v>2.4643137254901957</c:v>
                </c:pt>
                <c:pt idx="96119">
                  <c:v>2.4643137254901957</c:v>
                </c:pt>
                <c:pt idx="96120">
                  <c:v>2.4643137254901957</c:v>
                </c:pt>
                <c:pt idx="96121">
                  <c:v>2.4643137254901957</c:v>
                </c:pt>
                <c:pt idx="96122">
                  <c:v>2.4643137254901957</c:v>
                </c:pt>
                <c:pt idx="96123">
                  <c:v>2.6117647058823525</c:v>
                </c:pt>
                <c:pt idx="96124">
                  <c:v>2.6117647058823525</c:v>
                </c:pt>
                <c:pt idx="96125">
                  <c:v>2.6117647058823525</c:v>
                </c:pt>
                <c:pt idx="96126">
                  <c:v>2.6117647058823525</c:v>
                </c:pt>
                <c:pt idx="96127">
                  <c:v>2.6117647058823525</c:v>
                </c:pt>
                <c:pt idx="96128">
                  <c:v>2.6117647058823525</c:v>
                </c:pt>
                <c:pt idx="96129">
                  <c:v>2.6117647058823525</c:v>
                </c:pt>
                <c:pt idx="96130">
                  <c:v>2.6117647058823525</c:v>
                </c:pt>
                <c:pt idx="96131">
                  <c:v>2.6117647058823525</c:v>
                </c:pt>
                <c:pt idx="96132">
                  <c:v>2.6117647058823525</c:v>
                </c:pt>
                <c:pt idx="96133">
                  <c:v>2.6117647058823525</c:v>
                </c:pt>
                <c:pt idx="96134">
                  <c:v>2.6117647058823525</c:v>
                </c:pt>
                <c:pt idx="96135">
                  <c:v>2.6117647058823525</c:v>
                </c:pt>
                <c:pt idx="96136">
                  <c:v>2.6117647058823525</c:v>
                </c:pt>
                <c:pt idx="96137">
                  <c:v>2.6117647058823525</c:v>
                </c:pt>
                <c:pt idx="96138">
                  <c:v>2.6117647058823525</c:v>
                </c:pt>
                <c:pt idx="96139">
                  <c:v>2.6117647058823525</c:v>
                </c:pt>
                <c:pt idx="96140">
                  <c:v>2.6117647058823525</c:v>
                </c:pt>
                <c:pt idx="96141">
                  <c:v>2.6117647058823525</c:v>
                </c:pt>
                <c:pt idx="96142">
                  <c:v>2.6117647058823525</c:v>
                </c:pt>
                <c:pt idx="96143">
                  <c:v>2.6117647058823525</c:v>
                </c:pt>
                <c:pt idx="96144">
                  <c:v>2.6117647058823525</c:v>
                </c:pt>
                <c:pt idx="96145">
                  <c:v>2.6117647058823525</c:v>
                </c:pt>
                <c:pt idx="96146">
                  <c:v>2.6117647058823525</c:v>
                </c:pt>
                <c:pt idx="96147">
                  <c:v>2.6117647058823525</c:v>
                </c:pt>
                <c:pt idx="96148">
                  <c:v>2.6117647058823525</c:v>
                </c:pt>
                <c:pt idx="96149">
                  <c:v>2.6117647058823525</c:v>
                </c:pt>
                <c:pt idx="96150">
                  <c:v>2.6117647058823525</c:v>
                </c:pt>
                <c:pt idx="96151">
                  <c:v>2.6117647058823525</c:v>
                </c:pt>
                <c:pt idx="96152">
                  <c:v>2.6117647058823525</c:v>
                </c:pt>
                <c:pt idx="96153">
                  <c:v>2.6117647058823525</c:v>
                </c:pt>
                <c:pt idx="96154">
                  <c:v>2.6117647058823525</c:v>
                </c:pt>
                <c:pt idx="96155">
                  <c:v>2.6117647058823525</c:v>
                </c:pt>
                <c:pt idx="96156">
                  <c:v>2.6117647058823525</c:v>
                </c:pt>
                <c:pt idx="96157">
                  <c:v>2.6117647058823525</c:v>
                </c:pt>
                <c:pt idx="96158">
                  <c:v>2.6117647058823525</c:v>
                </c:pt>
                <c:pt idx="96159">
                  <c:v>2.6117647058823525</c:v>
                </c:pt>
                <c:pt idx="96160">
                  <c:v>2.4643137254901957</c:v>
                </c:pt>
                <c:pt idx="96161">
                  <c:v>2.4643137254901957</c:v>
                </c:pt>
                <c:pt idx="96162">
                  <c:v>2.4643137254901957</c:v>
                </c:pt>
                <c:pt idx="96163">
                  <c:v>2.4643137254901957</c:v>
                </c:pt>
                <c:pt idx="96164">
                  <c:v>2.4643137254901957</c:v>
                </c:pt>
                <c:pt idx="96165">
                  <c:v>2.4643137254901957</c:v>
                </c:pt>
                <c:pt idx="96166">
                  <c:v>2.4643137254901957</c:v>
                </c:pt>
                <c:pt idx="96167">
                  <c:v>2.4643137254901957</c:v>
                </c:pt>
                <c:pt idx="96168">
                  <c:v>2.4643137254901957</c:v>
                </c:pt>
                <c:pt idx="96169">
                  <c:v>2.4643137254901957</c:v>
                </c:pt>
                <c:pt idx="96170">
                  <c:v>2.4643137254901957</c:v>
                </c:pt>
                <c:pt idx="96171">
                  <c:v>2.4643137254901957</c:v>
                </c:pt>
                <c:pt idx="96172">
                  <c:v>2.4643137254901957</c:v>
                </c:pt>
                <c:pt idx="96173">
                  <c:v>2.4643137254901957</c:v>
                </c:pt>
                <c:pt idx="96174">
                  <c:v>2.4643137254901957</c:v>
                </c:pt>
                <c:pt idx="96175">
                  <c:v>2.4643137254901957</c:v>
                </c:pt>
                <c:pt idx="96176">
                  <c:v>2.4643137254901957</c:v>
                </c:pt>
                <c:pt idx="96177">
                  <c:v>2.4643137254901957</c:v>
                </c:pt>
                <c:pt idx="96178">
                  <c:v>2.4643137254901957</c:v>
                </c:pt>
                <c:pt idx="96179">
                  <c:v>2.4643137254901957</c:v>
                </c:pt>
                <c:pt idx="96180">
                  <c:v>2.4643137254901957</c:v>
                </c:pt>
                <c:pt idx="96181">
                  <c:v>2.4643137254901957</c:v>
                </c:pt>
                <c:pt idx="96182">
                  <c:v>2.4643137254901957</c:v>
                </c:pt>
                <c:pt idx="96183">
                  <c:v>2.4643137254901957</c:v>
                </c:pt>
                <c:pt idx="96184">
                  <c:v>2.4643137254901957</c:v>
                </c:pt>
                <c:pt idx="96185">
                  <c:v>2.4643137254901957</c:v>
                </c:pt>
                <c:pt idx="96186">
                  <c:v>2.4643137254901957</c:v>
                </c:pt>
                <c:pt idx="96187">
                  <c:v>2.4643137254901957</c:v>
                </c:pt>
                <c:pt idx="96188">
                  <c:v>2.4643137254901957</c:v>
                </c:pt>
                <c:pt idx="96189">
                  <c:v>2.4643137254901957</c:v>
                </c:pt>
                <c:pt idx="96190">
                  <c:v>2.4643137254901957</c:v>
                </c:pt>
                <c:pt idx="96191">
                  <c:v>2.4643137254901957</c:v>
                </c:pt>
                <c:pt idx="96192">
                  <c:v>2.4643137254901957</c:v>
                </c:pt>
                <c:pt idx="96193">
                  <c:v>2.4643137254901957</c:v>
                </c:pt>
                <c:pt idx="96194">
                  <c:v>2.4643137254901957</c:v>
                </c:pt>
                <c:pt idx="96195">
                  <c:v>2.4643137254901957</c:v>
                </c:pt>
                <c:pt idx="96196">
                  <c:v>2.4643137254901957</c:v>
                </c:pt>
                <c:pt idx="96197">
                  <c:v>2.4643137254901957</c:v>
                </c:pt>
                <c:pt idx="96198">
                  <c:v>2.4643137254901957</c:v>
                </c:pt>
                <c:pt idx="96199">
                  <c:v>2.4643137254901957</c:v>
                </c:pt>
                <c:pt idx="96200">
                  <c:v>2.4643137254901957</c:v>
                </c:pt>
                <c:pt idx="96201">
                  <c:v>2.4643137254901957</c:v>
                </c:pt>
                <c:pt idx="96202">
                  <c:v>2.4643137254901957</c:v>
                </c:pt>
                <c:pt idx="96203">
                  <c:v>2.4643137254901957</c:v>
                </c:pt>
                <c:pt idx="96204">
                  <c:v>2.4643137254901957</c:v>
                </c:pt>
                <c:pt idx="96205">
                  <c:v>2.4643137254901957</c:v>
                </c:pt>
                <c:pt idx="96206">
                  <c:v>2.4643137254901957</c:v>
                </c:pt>
                <c:pt idx="96207">
                  <c:v>2.4643137254901957</c:v>
                </c:pt>
                <c:pt idx="96208">
                  <c:v>2.4643137254901957</c:v>
                </c:pt>
                <c:pt idx="96209">
                  <c:v>2.4643137254901957</c:v>
                </c:pt>
                <c:pt idx="96210">
                  <c:v>2.4643137254901957</c:v>
                </c:pt>
                <c:pt idx="96211">
                  <c:v>2.4643137254901957</c:v>
                </c:pt>
                <c:pt idx="96212">
                  <c:v>2.4643137254901957</c:v>
                </c:pt>
                <c:pt idx="96213">
                  <c:v>2.4643137254901957</c:v>
                </c:pt>
                <c:pt idx="96214">
                  <c:v>2.4643137254901957</c:v>
                </c:pt>
                <c:pt idx="96215">
                  <c:v>2.4643137254901957</c:v>
                </c:pt>
                <c:pt idx="96216">
                  <c:v>2.4643137254901957</c:v>
                </c:pt>
                <c:pt idx="96217">
                  <c:v>2.4643137254901957</c:v>
                </c:pt>
                <c:pt idx="96218">
                  <c:v>2.4643137254901957</c:v>
                </c:pt>
                <c:pt idx="96219">
                  <c:v>2.4643137254901957</c:v>
                </c:pt>
                <c:pt idx="96220">
                  <c:v>2.6117647058823525</c:v>
                </c:pt>
                <c:pt idx="96221">
                  <c:v>2.6117647058823525</c:v>
                </c:pt>
                <c:pt idx="96222">
                  <c:v>2.6117647058823525</c:v>
                </c:pt>
                <c:pt idx="96223">
                  <c:v>2.6117647058823525</c:v>
                </c:pt>
                <c:pt idx="96224">
                  <c:v>2.6117647058823525</c:v>
                </c:pt>
                <c:pt idx="96225">
                  <c:v>2.6117647058823525</c:v>
                </c:pt>
                <c:pt idx="96226">
                  <c:v>2.6117647058823525</c:v>
                </c:pt>
                <c:pt idx="96227">
                  <c:v>2.6117647058823525</c:v>
                </c:pt>
                <c:pt idx="96228">
                  <c:v>2.6117647058823525</c:v>
                </c:pt>
                <c:pt idx="96229">
                  <c:v>2.6117647058823525</c:v>
                </c:pt>
                <c:pt idx="96230">
                  <c:v>2.6117647058823525</c:v>
                </c:pt>
                <c:pt idx="96231">
                  <c:v>2.6117647058823525</c:v>
                </c:pt>
                <c:pt idx="96232">
                  <c:v>2.6117647058823525</c:v>
                </c:pt>
                <c:pt idx="96233">
                  <c:v>2.6117647058823525</c:v>
                </c:pt>
                <c:pt idx="96234">
                  <c:v>2.6117647058823525</c:v>
                </c:pt>
                <c:pt idx="96235">
                  <c:v>2.6117647058823525</c:v>
                </c:pt>
                <c:pt idx="96236">
                  <c:v>2.6117647058823525</c:v>
                </c:pt>
                <c:pt idx="96237">
                  <c:v>2.6117647058823525</c:v>
                </c:pt>
                <c:pt idx="96238">
                  <c:v>2.6117647058823525</c:v>
                </c:pt>
                <c:pt idx="96239">
                  <c:v>2.6117647058823525</c:v>
                </c:pt>
                <c:pt idx="96240">
                  <c:v>2.6117647058823525</c:v>
                </c:pt>
                <c:pt idx="96241">
                  <c:v>2.6117647058823525</c:v>
                </c:pt>
                <c:pt idx="96242">
                  <c:v>2.6117647058823525</c:v>
                </c:pt>
                <c:pt idx="96243">
                  <c:v>2.6117647058823525</c:v>
                </c:pt>
                <c:pt idx="96244">
                  <c:v>2.6117647058823525</c:v>
                </c:pt>
                <c:pt idx="96245">
                  <c:v>2.6117647058823525</c:v>
                </c:pt>
                <c:pt idx="96246">
                  <c:v>2.6117647058823525</c:v>
                </c:pt>
                <c:pt idx="96247">
                  <c:v>2.6117647058823525</c:v>
                </c:pt>
                <c:pt idx="96248">
                  <c:v>2.6117647058823525</c:v>
                </c:pt>
                <c:pt idx="96249">
                  <c:v>2.6117647058823525</c:v>
                </c:pt>
                <c:pt idx="96250">
                  <c:v>2.6117647058823525</c:v>
                </c:pt>
                <c:pt idx="96251">
                  <c:v>2.6117647058823525</c:v>
                </c:pt>
                <c:pt idx="96252">
                  <c:v>2.6117647058823525</c:v>
                </c:pt>
                <c:pt idx="96253">
                  <c:v>2.6117647058823525</c:v>
                </c:pt>
                <c:pt idx="96254">
                  <c:v>2.6117647058823525</c:v>
                </c:pt>
                <c:pt idx="96255">
                  <c:v>2.6117647058823525</c:v>
                </c:pt>
                <c:pt idx="96256">
                  <c:v>2.4643137254901957</c:v>
                </c:pt>
                <c:pt idx="96257">
                  <c:v>2.4643137254901957</c:v>
                </c:pt>
                <c:pt idx="96258">
                  <c:v>2.4643137254901957</c:v>
                </c:pt>
                <c:pt idx="96259">
                  <c:v>2.4643137254901957</c:v>
                </c:pt>
                <c:pt idx="96260">
                  <c:v>2.4643137254901957</c:v>
                </c:pt>
                <c:pt idx="96261">
                  <c:v>2.4643137254901957</c:v>
                </c:pt>
                <c:pt idx="96262">
                  <c:v>2.4643137254901957</c:v>
                </c:pt>
                <c:pt idx="96263">
                  <c:v>2.4643137254901957</c:v>
                </c:pt>
                <c:pt idx="96264">
                  <c:v>2.4643137254901957</c:v>
                </c:pt>
                <c:pt idx="96265">
                  <c:v>2.4643137254901957</c:v>
                </c:pt>
                <c:pt idx="96266">
                  <c:v>2.4643137254901957</c:v>
                </c:pt>
                <c:pt idx="96267">
                  <c:v>2.4643137254901957</c:v>
                </c:pt>
                <c:pt idx="96268">
                  <c:v>2.4643137254901957</c:v>
                </c:pt>
                <c:pt idx="96269">
                  <c:v>2.4643137254901957</c:v>
                </c:pt>
                <c:pt idx="96270">
                  <c:v>2.4643137254901957</c:v>
                </c:pt>
                <c:pt idx="96271">
                  <c:v>2.4643137254901957</c:v>
                </c:pt>
                <c:pt idx="96272">
                  <c:v>2.4643137254901957</c:v>
                </c:pt>
                <c:pt idx="96273">
                  <c:v>2.4643137254901957</c:v>
                </c:pt>
                <c:pt idx="96274">
                  <c:v>2.4643137254901957</c:v>
                </c:pt>
                <c:pt idx="96275">
                  <c:v>2.4643137254901957</c:v>
                </c:pt>
                <c:pt idx="96276">
                  <c:v>2.4643137254901957</c:v>
                </c:pt>
                <c:pt idx="96277">
                  <c:v>2.4643137254901957</c:v>
                </c:pt>
                <c:pt idx="96278">
                  <c:v>2.4643137254901957</c:v>
                </c:pt>
                <c:pt idx="96279">
                  <c:v>2.4643137254901957</c:v>
                </c:pt>
                <c:pt idx="96280">
                  <c:v>2.4643137254901957</c:v>
                </c:pt>
                <c:pt idx="96281">
                  <c:v>2.4643137254901957</c:v>
                </c:pt>
                <c:pt idx="96282">
                  <c:v>2.4643137254901957</c:v>
                </c:pt>
                <c:pt idx="96283">
                  <c:v>2.4643137254901957</c:v>
                </c:pt>
                <c:pt idx="96284">
                  <c:v>2.4643137254901957</c:v>
                </c:pt>
                <c:pt idx="96285">
                  <c:v>2.4643137254901957</c:v>
                </c:pt>
                <c:pt idx="96286">
                  <c:v>2.4643137254901957</c:v>
                </c:pt>
                <c:pt idx="96287">
                  <c:v>2.4643137254901957</c:v>
                </c:pt>
                <c:pt idx="96288">
                  <c:v>2.4643137254901957</c:v>
                </c:pt>
                <c:pt idx="96289">
                  <c:v>2.4643137254901957</c:v>
                </c:pt>
                <c:pt idx="96290">
                  <c:v>2.4643137254901957</c:v>
                </c:pt>
                <c:pt idx="96291">
                  <c:v>2.4643137254901957</c:v>
                </c:pt>
                <c:pt idx="96292">
                  <c:v>2.4643137254901957</c:v>
                </c:pt>
                <c:pt idx="96293">
                  <c:v>2.4643137254901957</c:v>
                </c:pt>
                <c:pt idx="96294">
                  <c:v>2.4643137254901957</c:v>
                </c:pt>
                <c:pt idx="96295">
                  <c:v>2.4643137254901957</c:v>
                </c:pt>
                <c:pt idx="96296">
                  <c:v>2.4643137254901957</c:v>
                </c:pt>
                <c:pt idx="96297">
                  <c:v>2.4643137254901957</c:v>
                </c:pt>
                <c:pt idx="96298">
                  <c:v>2.4643137254901957</c:v>
                </c:pt>
                <c:pt idx="96299">
                  <c:v>2.4643137254901957</c:v>
                </c:pt>
                <c:pt idx="96300">
                  <c:v>2.4643137254901957</c:v>
                </c:pt>
                <c:pt idx="96301">
                  <c:v>2.4643137254901957</c:v>
                </c:pt>
                <c:pt idx="96302">
                  <c:v>2.4643137254901957</c:v>
                </c:pt>
                <c:pt idx="96303">
                  <c:v>2.4643137254901957</c:v>
                </c:pt>
                <c:pt idx="96304">
                  <c:v>2.4643137254901957</c:v>
                </c:pt>
                <c:pt idx="96305">
                  <c:v>2.4643137254901957</c:v>
                </c:pt>
                <c:pt idx="96306">
                  <c:v>2.4643137254901957</c:v>
                </c:pt>
                <c:pt idx="96307">
                  <c:v>2.4643137254901957</c:v>
                </c:pt>
                <c:pt idx="96308">
                  <c:v>2.4643137254901957</c:v>
                </c:pt>
                <c:pt idx="96309">
                  <c:v>2.4643137254901957</c:v>
                </c:pt>
                <c:pt idx="96310">
                  <c:v>2.4643137254901957</c:v>
                </c:pt>
                <c:pt idx="96311">
                  <c:v>2.4643137254901957</c:v>
                </c:pt>
                <c:pt idx="96312">
                  <c:v>2.4643137254901957</c:v>
                </c:pt>
                <c:pt idx="96313">
                  <c:v>2.6117647058823525</c:v>
                </c:pt>
                <c:pt idx="96314">
                  <c:v>2.6117647058823525</c:v>
                </c:pt>
                <c:pt idx="96315">
                  <c:v>2.6117647058823525</c:v>
                </c:pt>
                <c:pt idx="96316">
                  <c:v>2.6117647058823525</c:v>
                </c:pt>
                <c:pt idx="96317">
                  <c:v>2.6117647058823525</c:v>
                </c:pt>
                <c:pt idx="96318">
                  <c:v>2.6117647058823525</c:v>
                </c:pt>
                <c:pt idx="96319">
                  <c:v>2.6117647058823525</c:v>
                </c:pt>
                <c:pt idx="96320">
                  <c:v>2.6117647058823525</c:v>
                </c:pt>
                <c:pt idx="96321">
                  <c:v>2.6117647058823525</c:v>
                </c:pt>
                <c:pt idx="96322">
                  <c:v>2.6117647058823525</c:v>
                </c:pt>
                <c:pt idx="96323">
                  <c:v>2.6117647058823525</c:v>
                </c:pt>
                <c:pt idx="96324">
                  <c:v>2.6117647058823525</c:v>
                </c:pt>
                <c:pt idx="96325">
                  <c:v>2.6117647058823525</c:v>
                </c:pt>
                <c:pt idx="96326">
                  <c:v>2.6117647058823525</c:v>
                </c:pt>
                <c:pt idx="96327">
                  <c:v>2.6117647058823525</c:v>
                </c:pt>
                <c:pt idx="96328">
                  <c:v>2.6117647058823525</c:v>
                </c:pt>
                <c:pt idx="96329">
                  <c:v>2.6117647058823525</c:v>
                </c:pt>
                <c:pt idx="96330">
                  <c:v>2.6117647058823525</c:v>
                </c:pt>
                <c:pt idx="96331">
                  <c:v>2.6117647058823525</c:v>
                </c:pt>
                <c:pt idx="96332">
                  <c:v>2.6117647058823525</c:v>
                </c:pt>
                <c:pt idx="96333">
                  <c:v>2.6117647058823525</c:v>
                </c:pt>
                <c:pt idx="96334">
                  <c:v>2.6117647058823525</c:v>
                </c:pt>
                <c:pt idx="96335">
                  <c:v>2.6117647058823525</c:v>
                </c:pt>
                <c:pt idx="96336">
                  <c:v>2.6117647058823525</c:v>
                </c:pt>
                <c:pt idx="96337">
                  <c:v>2.6117647058823525</c:v>
                </c:pt>
                <c:pt idx="96338">
                  <c:v>2.6117647058823525</c:v>
                </c:pt>
                <c:pt idx="96339">
                  <c:v>2.6117647058823525</c:v>
                </c:pt>
                <c:pt idx="96340">
                  <c:v>2.6117647058823525</c:v>
                </c:pt>
                <c:pt idx="96341">
                  <c:v>2.6117647058823525</c:v>
                </c:pt>
                <c:pt idx="96342">
                  <c:v>2.6117647058823525</c:v>
                </c:pt>
                <c:pt idx="96343">
                  <c:v>2.6117647058823525</c:v>
                </c:pt>
                <c:pt idx="96344">
                  <c:v>2.6117647058823525</c:v>
                </c:pt>
                <c:pt idx="96345">
                  <c:v>2.6117647058823525</c:v>
                </c:pt>
                <c:pt idx="96346">
                  <c:v>2.6117647058823525</c:v>
                </c:pt>
                <c:pt idx="96347">
                  <c:v>2.6117647058823525</c:v>
                </c:pt>
                <c:pt idx="96348">
                  <c:v>2.6117647058823525</c:v>
                </c:pt>
                <c:pt idx="96349">
                  <c:v>2.6117647058823525</c:v>
                </c:pt>
                <c:pt idx="96350">
                  <c:v>2.6117647058823525</c:v>
                </c:pt>
                <c:pt idx="96351">
                  <c:v>2.6117647058823525</c:v>
                </c:pt>
                <c:pt idx="96352">
                  <c:v>2.6117647058823525</c:v>
                </c:pt>
                <c:pt idx="96353">
                  <c:v>2.6117647058823525</c:v>
                </c:pt>
                <c:pt idx="96354">
                  <c:v>2.4643137254901957</c:v>
                </c:pt>
                <c:pt idx="96355">
                  <c:v>2.4643137254901957</c:v>
                </c:pt>
                <c:pt idx="96356">
                  <c:v>2.4643137254901957</c:v>
                </c:pt>
                <c:pt idx="96357">
                  <c:v>2.4643137254901957</c:v>
                </c:pt>
                <c:pt idx="96358">
                  <c:v>2.4643137254901957</c:v>
                </c:pt>
                <c:pt idx="96359">
                  <c:v>2.4643137254901957</c:v>
                </c:pt>
                <c:pt idx="96360">
                  <c:v>2.4643137254901957</c:v>
                </c:pt>
                <c:pt idx="96361">
                  <c:v>2.4643137254901957</c:v>
                </c:pt>
                <c:pt idx="96362">
                  <c:v>2.4643137254901957</c:v>
                </c:pt>
                <c:pt idx="96363">
                  <c:v>2.4643137254901957</c:v>
                </c:pt>
                <c:pt idx="96364">
                  <c:v>2.4643137254901957</c:v>
                </c:pt>
                <c:pt idx="96365">
                  <c:v>2.4643137254901957</c:v>
                </c:pt>
                <c:pt idx="96366">
                  <c:v>2.4643137254901957</c:v>
                </c:pt>
                <c:pt idx="96367">
                  <c:v>2.4643137254901957</c:v>
                </c:pt>
                <c:pt idx="96368">
                  <c:v>2.4643137254901957</c:v>
                </c:pt>
                <c:pt idx="96369">
                  <c:v>2.4643137254901957</c:v>
                </c:pt>
                <c:pt idx="96370">
                  <c:v>2.4643137254901957</c:v>
                </c:pt>
                <c:pt idx="96371">
                  <c:v>2.4643137254901957</c:v>
                </c:pt>
                <c:pt idx="96372">
                  <c:v>2.4643137254901957</c:v>
                </c:pt>
                <c:pt idx="96373">
                  <c:v>2.4643137254901957</c:v>
                </c:pt>
                <c:pt idx="96374">
                  <c:v>2.4643137254901957</c:v>
                </c:pt>
                <c:pt idx="96375">
                  <c:v>2.4643137254901957</c:v>
                </c:pt>
                <c:pt idx="96376">
                  <c:v>2.4643137254901957</c:v>
                </c:pt>
                <c:pt idx="96377">
                  <c:v>2.4643137254901957</c:v>
                </c:pt>
                <c:pt idx="96378">
                  <c:v>2.4643137254901957</c:v>
                </c:pt>
                <c:pt idx="96379">
                  <c:v>2.4643137254901957</c:v>
                </c:pt>
                <c:pt idx="96380">
                  <c:v>2.4643137254901957</c:v>
                </c:pt>
                <c:pt idx="96381">
                  <c:v>2.4643137254901957</c:v>
                </c:pt>
                <c:pt idx="96382">
                  <c:v>2.4643137254901957</c:v>
                </c:pt>
                <c:pt idx="96383">
                  <c:v>2.4643137254901957</c:v>
                </c:pt>
                <c:pt idx="96384">
                  <c:v>2.4643137254901957</c:v>
                </c:pt>
                <c:pt idx="96385">
                  <c:v>2.4643137254901957</c:v>
                </c:pt>
                <c:pt idx="96386">
                  <c:v>2.4643137254901957</c:v>
                </c:pt>
                <c:pt idx="96387">
                  <c:v>2.4643137254901957</c:v>
                </c:pt>
                <c:pt idx="96388">
                  <c:v>2.4643137254901957</c:v>
                </c:pt>
                <c:pt idx="96389">
                  <c:v>2.4643137254901957</c:v>
                </c:pt>
                <c:pt idx="96390">
                  <c:v>2.4643137254901957</c:v>
                </c:pt>
                <c:pt idx="96391">
                  <c:v>2.4643137254901957</c:v>
                </c:pt>
                <c:pt idx="96392">
                  <c:v>2.4643137254901957</c:v>
                </c:pt>
                <c:pt idx="96393">
                  <c:v>2.4643137254901957</c:v>
                </c:pt>
                <c:pt idx="96394">
                  <c:v>2.4643137254901957</c:v>
                </c:pt>
                <c:pt idx="96395">
                  <c:v>2.4643137254901957</c:v>
                </c:pt>
                <c:pt idx="96396">
                  <c:v>2.4643137254901957</c:v>
                </c:pt>
                <c:pt idx="96397">
                  <c:v>2.4643137254901957</c:v>
                </c:pt>
                <c:pt idx="96398">
                  <c:v>2.4643137254901957</c:v>
                </c:pt>
                <c:pt idx="96399">
                  <c:v>2.4643137254901957</c:v>
                </c:pt>
                <c:pt idx="96400">
                  <c:v>2.4643137254901957</c:v>
                </c:pt>
                <c:pt idx="96401">
                  <c:v>2.4643137254901957</c:v>
                </c:pt>
                <c:pt idx="96402">
                  <c:v>2.4643137254901957</c:v>
                </c:pt>
                <c:pt idx="96403">
                  <c:v>2.4643137254901957</c:v>
                </c:pt>
                <c:pt idx="96404">
                  <c:v>2.4643137254901957</c:v>
                </c:pt>
                <c:pt idx="96405">
                  <c:v>2.4643137254901957</c:v>
                </c:pt>
                <c:pt idx="96406">
                  <c:v>2.4643137254901957</c:v>
                </c:pt>
                <c:pt idx="96407">
                  <c:v>2.6117647058823525</c:v>
                </c:pt>
                <c:pt idx="96408">
                  <c:v>2.6117647058823525</c:v>
                </c:pt>
                <c:pt idx="96409">
                  <c:v>2.6117647058823525</c:v>
                </c:pt>
                <c:pt idx="96410">
                  <c:v>2.6117647058823525</c:v>
                </c:pt>
                <c:pt idx="96411">
                  <c:v>2.6117647058823525</c:v>
                </c:pt>
                <c:pt idx="96412">
                  <c:v>2.6117647058823525</c:v>
                </c:pt>
                <c:pt idx="96413">
                  <c:v>2.6117647058823525</c:v>
                </c:pt>
                <c:pt idx="96414">
                  <c:v>2.6117647058823525</c:v>
                </c:pt>
                <c:pt idx="96415">
                  <c:v>2.6117647058823525</c:v>
                </c:pt>
                <c:pt idx="96416">
                  <c:v>2.6117647058823525</c:v>
                </c:pt>
                <c:pt idx="96417">
                  <c:v>2.6117647058823525</c:v>
                </c:pt>
                <c:pt idx="96418">
                  <c:v>2.6117647058823525</c:v>
                </c:pt>
                <c:pt idx="96419">
                  <c:v>2.6117647058823525</c:v>
                </c:pt>
                <c:pt idx="96420">
                  <c:v>2.6117647058823525</c:v>
                </c:pt>
                <c:pt idx="96421">
                  <c:v>2.6117647058823525</c:v>
                </c:pt>
                <c:pt idx="96422">
                  <c:v>2.6117647058823525</c:v>
                </c:pt>
                <c:pt idx="96423">
                  <c:v>2.6117647058823525</c:v>
                </c:pt>
                <c:pt idx="96424">
                  <c:v>2.6117647058823525</c:v>
                </c:pt>
                <c:pt idx="96425">
                  <c:v>2.6117647058823525</c:v>
                </c:pt>
                <c:pt idx="96426">
                  <c:v>2.6117647058823525</c:v>
                </c:pt>
                <c:pt idx="96427">
                  <c:v>2.6117647058823525</c:v>
                </c:pt>
                <c:pt idx="96428">
                  <c:v>2.6117647058823525</c:v>
                </c:pt>
                <c:pt idx="96429">
                  <c:v>2.6117647058823525</c:v>
                </c:pt>
                <c:pt idx="96430">
                  <c:v>2.6117647058823525</c:v>
                </c:pt>
                <c:pt idx="96431">
                  <c:v>2.6117647058823525</c:v>
                </c:pt>
                <c:pt idx="96432">
                  <c:v>2.6117647058823525</c:v>
                </c:pt>
                <c:pt idx="96433">
                  <c:v>2.6117647058823525</c:v>
                </c:pt>
                <c:pt idx="96434">
                  <c:v>2.6117647058823525</c:v>
                </c:pt>
                <c:pt idx="96435">
                  <c:v>2.6117647058823525</c:v>
                </c:pt>
                <c:pt idx="96436">
                  <c:v>2.6117647058823525</c:v>
                </c:pt>
                <c:pt idx="96437">
                  <c:v>2.6117647058823525</c:v>
                </c:pt>
                <c:pt idx="96438">
                  <c:v>2.6117647058823525</c:v>
                </c:pt>
                <c:pt idx="96439">
                  <c:v>2.6117647058823525</c:v>
                </c:pt>
                <c:pt idx="96440">
                  <c:v>2.6117647058823525</c:v>
                </c:pt>
                <c:pt idx="96441">
                  <c:v>2.6117647058823525</c:v>
                </c:pt>
                <c:pt idx="96442">
                  <c:v>2.6117647058823525</c:v>
                </c:pt>
                <c:pt idx="96443">
                  <c:v>2.6117647058823525</c:v>
                </c:pt>
                <c:pt idx="96444">
                  <c:v>2.6117647058823525</c:v>
                </c:pt>
                <c:pt idx="96445">
                  <c:v>2.6117647058823525</c:v>
                </c:pt>
                <c:pt idx="96446">
                  <c:v>2.6117647058823525</c:v>
                </c:pt>
                <c:pt idx="96447">
                  <c:v>2.6117647058823525</c:v>
                </c:pt>
                <c:pt idx="96448">
                  <c:v>2.6117647058823525</c:v>
                </c:pt>
                <c:pt idx="96449">
                  <c:v>2.4643137254901957</c:v>
                </c:pt>
                <c:pt idx="96450">
                  <c:v>2.4643137254901957</c:v>
                </c:pt>
                <c:pt idx="96451">
                  <c:v>2.4643137254901957</c:v>
                </c:pt>
                <c:pt idx="96452">
                  <c:v>2.4643137254901957</c:v>
                </c:pt>
                <c:pt idx="96453">
                  <c:v>2.4643137254901957</c:v>
                </c:pt>
                <c:pt idx="96454">
                  <c:v>2.4643137254901957</c:v>
                </c:pt>
                <c:pt idx="96455">
                  <c:v>2.4643137254901957</c:v>
                </c:pt>
                <c:pt idx="96456">
                  <c:v>2.4643137254901957</c:v>
                </c:pt>
                <c:pt idx="96457">
                  <c:v>2.4643137254901957</c:v>
                </c:pt>
                <c:pt idx="96458">
                  <c:v>2.4643137254901957</c:v>
                </c:pt>
                <c:pt idx="96459">
                  <c:v>2.4643137254901957</c:v>
                </c:pt>
                <c:pt idx="96460">
                  <c:v>2.4643137254901957</c:v>
                </c:pt>
                <c:pt idx="96461">
                  <c:v>2.4643137254901957</c:v>
                </c:pt>
                <c:pt idx="96462">
                  <c:v>2.4643137254901957</c:v>
                </c:pt>
                <c:pt idx="96463">
                  <c:v>2.4643137254901957</c:v>
                </c:pt>
                <c:pt idx="96464">
                  <c:v>2.4643137254901957</c:v>
                </c:pt>
                <c:pt idx="96465">
                  <c:v>2.4643137254901957</c:v>
                </c:pt>
                <c:pt idx="96466">
                  <c:v>2.4643137254901957</c:v>
                </c:pt>
                <c:pt idx="96467">
                  <c:v>2.4643137254901957</c:v>
                </c:pt>
                <c:pt idx="96468">
                  <c:v>2.4643137254901957</c:v>
                </c:pt>
                <c:pt idx="96469">
                  <c:v>2.4643137254901957</c:v>
                </c:pt>
                <c:pt idx="96470">
                  <c:v>2.4643137254901957</c:v>
                </c:pt>
                <c:pt idx="96471">
                  <c:v>2.4643137254901957</c:v>
                </c:pt>
                <c:pt idx="96472">
                  <c:v>2.4643137254901957</c:v>
                </c:pt>
                <c:pt idx="96473">
                  <c:v>2.4643137254901957</c:v>
                </c:pt>
                <c:pt idx="96474">
                  <c:v>2.4643137254901957</c:v>
                </c:pt>
                <c:pt idx="96475">
                  <c:v>2.4643137254901957</c:v>
                </c:pt>
                <c:pt idx="96476">
                  <c:v>2.4643137254901957</c:v>
                </c:pt>
                <c:pt idx="96477">
                  <c:v>2.4643137254901957</c:v>
                </c:pt>
                <c:pt idx="96478">
                  <c:v>2.4643137254901957</c:v>
                </c:pt>
                <c:pt idx="96479">
                  <c:v>2.4643137254901957</c:v>
                </c:pt>
                <c:pt idx="96480">
                  <c:v>2.4643137254901957</c:v>
                </c:pt>
                <c:pt idx="96481">
                  <c:v>2.4643137254901957</c:v>
                </c:pt>
                <c:pt idx="96482">
                  <c:v>2.4643137254901957</c:v>
                </c:pt>
                <c:pt idx="96483">
                  <c:v>2.4643137254901957</c:v>
                </c:pt>
                <c:pt idx="96484">
                  <c:v>2.4643137254901957</c:v>
                </c:pt>
                <c:pt idx="96485">
                  <c:v>2.4643137254901957</c:v>
                </c:pt>
                <c:pt idx="96486">
                  <c:v>2.4643137254901957</c:v>
                </c:pt>
                <c:pt idx="96487">
                  <c:v>2.4643137254901957</c:v>
                </c:pt>
                <c:pt idx="96488">
                  <c:v>2.4643137254901957</c:v>
                </c:pt>
                <c:pt idx="96489">
                  <c:v>2.4643137254901957</c:v>
                </c:pt>
                <c:pt idx="96490">
                  <c:v>2.4643137254901957</c:v>
                </c:pt>
                <c:pt idx="96491">
                  <c:v>2.4643137254901957</c:v>
                </c:pt>
                <c:pt idx="96492">
                  <c:v>2.4643137254901957</c:v>
                </c:pt>
                <c:pt idx="96493">
                  <c:v>2.4643137254901957</c:v>
                </c:pt>
                <c:pt idx="96494">
                  <c:v>2.4643137254901957</c:v>
                </c:pt>
                <c:pt idx="96495">
                  <c:v>2.4643137254901957</c:v>
                </c:pt>
                <c:pt idx="96496">
                  <c:v>2.4643137254901957</c:v>
                </c:pt>
                <c:pt idx="96497">
                  <c:v>2.4643137254901957</c:v>
                </c:pt>
                <c:pt idx="96498">
                  <c:v>2.4643137254901957</c:v>
                </c:pt>
                <c:pt idx="96499">
                  <c:v>2.4643137254901957</c:v>
                </c:pt>
                <c:pt idx="96500">
                  <c:v>2.4643137254901957</c:v>
                </c:pt>
                <c:pt idx="96501">
                  <c:v>2.4643137254901957</c:v>
                </c:pt>
                <c:pt idx="96502">
                  <c:v>2.4643137254901957</c:v>
                </c:pt>
                <c:pt idx="96503">
                  <c:v>2.6117647058823525</c:v>
                </c:pt>
                <c:pt idx="96504">
                  <c:v>2.6117647058823525</c:v>
                </c:pt>
                <c:pt idx="96505">
                  <c:v>2.6117647058823525</c:v>
                </c:pt>
                <c:pt idx="96506">
                  <c:v>2.6117647058823525</c:v>
                </c:pt>
                <c:pt idx="96507">
                  <c:v>2.6117647058823525</c:v>
                </c:pt>
                <c:pt idx="96508">
                  <c:v>2.6117647058823525</c:v>
                </c:pt>
                <c:pt idx="96509">
                  <c:v>2.6117647058823525</c:v>
                </c:pt>
                <c:pt idx="96510">
                  <c:v>2.6117647058823525</c:v>
                </c:pt>
                <c:pt idx="96511">
                  <c:v>2.6117647058823525</c:v>
                </c:pt>
                <c:pt idx="96512">
                  <c:v>2.6117647058823525</c:v>
                </c:pt>
                <c:pt idx="96513">
                  <c:v>2.6117647058823525</c:v>
                </c:pt>
                <c:pt idx="96514">
                  <c:v>2.6117647058823525</c:v>
                </c:pt>
                <c:pt idx="96515">
                  <c:v>2.6117647058823525</c:v>
                </c:pt>
                <c:pt idx="96516">
                  <c:v>2.6117647058823525</c:v>
                </c:pt>
                <c:pt idx="96517">
                  <c:v>2.6117647058823525</c:v>
                </c:pt>
                <c:pt idx="96518">
                  <c:v>2.6117647058823525</c:v>
                </c:pt>
                <c:pt idx="96519">
                  <c:v>2.6117647058823525</c:v>
                </c:pt>
                <c:pt idx="96520">
                  <c:v>2.6117647058823525</c:v>
                </c:pt>
                <c:pt idx="96521">
                  <c:v>2.6117647058823525</c:v>
                </c:pt>
                <c:pt idx="96522">
                  <c:v>2.6117647058823525</c:v>
                </c:pt>
                <c:pt idx="96523">
                  <c:v>2.6117647058823525</c:v>
                </c:pt>
                <c:pt idx="96524">
                  <c:v>2.6117647058823525</c:v>
                </c:pt>
                <c:pt idx="96525">
                  <c:v>2.6117647058823525</c:v>
                </c:pt>
                <c:pt idx="96526">
                  <c:v>2.6117647058823525</c:v>
                </c:pt>
                <c:pt idx="96527">
                  <c:v>2.6117647058823525</c:v>
                </c:pt>
                <c:pt idx="96528">
                  <c:v>2.6117647058823525</c:v>
                </c:pt>
                <c:pt idx="96529">
                  <c:v>2.6117647058823525</c:v>
                </c:pt>
                <c:pt idx="96530">
                  <c:v>2.6117647058823525</c:v>
                </c:pt>
                <c:pt idx="96531">
                  <c:v>2.6117647058823525</c:v>
                </c:pt>
                <c:pt idx="96532">
                  <c:v>2.6117647058823525</c:v>
                </c:pt>
                <c:pt idx="96533">
                  <c:v>2.6117647058823525</c:v>
                </c:pt>
                <c:pt idx="96534">
                  <c:v>2.6117647058823525</c:v>
                </c:pt>
                <c:pt idx="96535">
                  <c:v>2.6117647058823525</c:v>
                </c:pt>
                <c:pt idx="96536">
                  <c:v>2.6117647058823525</c:v>
                </c:pt>
                <c:pt idx="96537">
                  <c:v>2.6117647058823525</c:v>
                </c:pt>
                <c:pt idx="96538">
                  <c:v>2.6117647058823525</c:v>
                </c:pt>
                <c:pt idx="96539">
                  <c:v>2.6117647058823525</c:v>
                </c:pt>
                <c:pt idx="96540">
                  <c:v>2.6117647058823525</c:v>
                </c:pt>
                <c:pt idx="96541">
                  <c:v>2.6117647058823525</c:v>
                </c:pt>
                <c:pt idx="96542">
                  <c:v>2.4643137254901957</c:v>
                </c:pt>
                <c:pt idx="96543">
                  <c:v>2.4643137254901957</c:v>
                </c:pt>
                <c:pt idx="96544">
                  <c:v>2.4643137254901957</c:v>
                </c:pt>
                <c:pt idx="96545">
                  <c:v>2.4643137254901957</c:v>
                </c:pt>
                <c:pt idx="96546">
                  <c:v>2.4643137254901957</c:v>
                </c:pt>
                <c:pt idx="96547">
                  <c:v>2.4643137254901957</c:v>
                </c:pt>
                <c:pt idx="96548">
                  <c:v>2.4643137254901957</c:v>
                </c:pt>
                <c:pt idx="96549">
                  <c:v>2.4643137254901957</c:v>
                </c:pt>
                <c:pt idx="96550">
                  <c:v>2.4643137254901957</c:v>
                </c:pt>
                <c:pt idx="96551">
                  <c:v>2.4643137254901957</c:v>
                </c:pt>
                <c:pt idx="96552">
                  <c:v>2.4643137254901957</c:v>
                </c:pt>
                <c:pt idx="96553">
                  <c:v>2.4643137254901957</c:v>
                </c:pt>
                <c:pt idx="96554">
                  <c:v>2.4643137254901957</c:v>
                </c:pt>
                <c:pt idx="96555">
                  <c:v>2.4643137254901957</c:v>
                </c:pt>
                <c:pt idx="96556">
                  <c:v>2.4643137254901957</c:v>
                </c:pt>
                <c:pt idx="96557">
                  <c:v>2.4643137254901957</c:v>
                </c:pt>
                <c:pt idx="96558">
                  <c:v>2.4643137254901957</c:v>
                </c:pt>
                <c:pt idx="96559">
                  <c:v>2.4643137254901957</c:v>
                </c:pt>
                <c:pt idx="96560">
                  <c:v>2.4643137254901957</c:v>
                </c:pt>
                <c:pt idx="96561">
                  <c:v>2.4643137254901957</c:v>
                </c:pt>
                <c:pt idx="96562">
                  <c:v>2.4643137254901957</c:v>
                </c:pt>
                <c:pt idx="96563">
                  <c:v>2.4643137254901957</c:v>
                </c:pt>
                <c:pt idx="96564">
                  <c:v>2.4643137254901957</c:v>
                </c:pt>
                <c:pt idx="96565">
                  <c:v>2.4643137254901957</c:v>
                </c:pt>
                <c:pt idx="96566">
                  <c:v>2.4643137254901957</c:v>
                </c:pt>
                <c:pt idx="96567">
                  <c:v>2.4643137254901957</c:v>
                </c:pt>
                <c:pt idx="96568">
                  <c:v>2.4643137254901957</c:v>
                </c:pt>
                <c:pt idx="96569">
                  <c:v>2.4643137254901957</c:v>
                </c:pt>
                <c:pt idx="96570">
                  <c:v>2.4643137254901957</c:v>
                </c:pt>
                <c:pt idx="96571">
                  <c:v>2.4643137254901957</c:v>
                </c:pt>
                <c:pt idx="96572">
                  <c:v>2.4643137254901957</c:v>
                </c:pt>
                <c:pt idx="96573">
                  <c:v>2.4643137254901957</c:v>
                </c:pt>
                <c:pt idx="96574">
                  <c:v>2.4643137254901957</c:v>
                </c:pt>
                <c:pt idx="96575">
                  <c:v>2.4643137254901957</c:v>
                </c:pt>
                <c:pt idx="96576">
                  <c:v>2.4643137254901957</c:v>
                </c:pt>
                <c:pt idx="96577">
                  <c:v>2.4643137254901957</c:v>
                </c:pt>
                <c:pt idx="96578">
                  <c:v>2.4643137254901957</c:v>
                </c:pt>
                <c:pt idx="96579">
                  <c:v>2.4643137254901957</c:v>
                </c:pt>
                <c:pt idx="96580">
                  <c:v>2.4643137254901957</c:v>
                </c:pt>
                <c:pt idx="96581">
                  <c:v>2.4643137254901957</c:v>
                </c:pt>
                <c:pt idx="96582">
                  <c:v>2.4643137254901957</c:v>
                </c:pt>
                <c:pt idx="96583">
                  <c:v>2.4643137254901957</c:v>
                </c:pt>
                <c:pt idx="96584">
                  <c:v>2.4643137254901957</c:v>
                </c:pt>
                <c:pt idx="96585">
                  <c:v>2.4643137254901957</c:v>
                </c:pt>
                <c:pt idx="96586">
                  <c:v>2.4643137254901957</c:v>
                </c:pt>
                <c:pt idx="96587">
                  <c:v>2.4643137254901957</c:v>
                </c:pt>
                <c:pt idx="96588">
                  <c:v>2.4643137254901957</c:v>
                </c:pt>
                <c:pt idx="96589">
                  <c:v>2.4643137254901957</c:v>
                </c:pt>
                <c:pt idx="96590">
                  <c:v>2.4643137254901957</c:v>
                </c:pt>
                <c:pt idx="96591">
                  <c:v>2.4643137254901957</c:v>
                </c:pt>
                <c:pt idx="96592">
                  <c:v>2.4643137254901957</c:v>
                </c:pt>
                <c:pt idx="96593">
                  <c:v>2.4643137254901957</c:v>
                </c:pt>
                <c:pt idx="96594">
                  <c:v>2.4643137254901957</c:v>
                </c:pt>
                <c:pt idx="96595">
                  <c:v>2.4643137254901957</c:v>
                </c:pt>
                <c:pt idx="96596">
                  <c:v>2.4643137254901957</c:v>
                </c:pt>
                <c:pt idx="96597">
                  <c:v>2.4643137254901957</c:v>
                </c:pt>
                <c:pt idx="96598">
                  <c:v>2.4643137254901957</c:v>
                </c:pt>
                <c:pt idx="96599">
                  <c:v>2.4643137254901957</c:v>
                </c:pt>
                <c:pt idx="96600">
                  <c:v>2.6117647058823525</c:v>
                </c:pt>
                <c:pt idx="96601">
                  <c:v>2.6117647058823525</c:v>
                </c:pt>
                <c:pt idx="96602">
                  <c:v>2.6117647058823525</c:v>
                </c:pt>
                <c:pt idx="96603">
                  <c:v>2.6117647058823525</c:v>
                </c:pt>
                <c:pt idx="96604">
                  <c:v>2.6117647058823525</c:v>
                </c:pt>
                <c:pt idx="96605">
                  <c:v>2.6117647058823525</c:v>
                </c:pt>
                <c:pt idx="96606">
                  <c:v>2.6117647058823525</c:v>
                </c:pt>
                <c:pt idx="96607">
                  <c:v>2.6117647058823525</c:v>
                </c:pt>
                <c:pt idx="96608">
                  <c:v>2.6117647058823525</c:v>
                </c:pt>
                <c:pt idx="96609">
                  <c:v>2.6117647058823525</c:v>
                </c:pt>
                <c:pt idx="96610">
                  <c:v>2.6117647058823525</c:v>
                </c:pt>
                <c:pt idx="96611">
                  <c:v>2.6117647058823525</c:v>
                </c:pt>
                <c:pt idx="96612">
                  <c:v>2.6117647058823525</c:v>
                </c:pt>
                <c:pt idx="96613">
                  <c:v>2.6117647058823525</c:v>
                </c:pt>
                <c:pt idx="96614">
                  <c:v>2.6117647058823525</c:v>
                </c:pt>
                <c:pt idx="96615">
                  <c:v>2.6117647058823525</c:v>
                </c:pt>
                <c:pt idx="96616">
                  <c:v>2.6117647058823525</c:v>
                </c:pt>
                <c:pt idx="96617">
                  <c:v>2.6117647058823525</c:v>
                </c:pt>
                <c:pt idx="96618">
                  <c:v>2.6117647058823525</c:v>
                </c:pt>
                <c:pt idx="96619">
                  <c:v>2.6117647058823525</c:v>
                </c:pt>
                <c:pt idx="96620">
                  <c:v>2.6117647058823525</c:v>
                </c:pt>
                <c:pt idx="96621">
                  <c:v>2.6117647058823525</c:v>
                </c:pt>
                <c:pt idx="96622">
                  <c:v>2.6117647058823525</c:v>
                </c:pt>
                <c:pt idx="96623">
                  <c:v>2.6117647058823525</c:v>
                </c:pt>
                <c:pt idx="96624">
                  <c:v>2.6117647058823525</c:v>
                </c:pt>
                <c:pt idx="96625">
                  <c:v>2.6117647058823525</c:v>
                </c:pt>
                <c:pt idx="96626">
                  <c:v>2.6117647058823525</c:v>
                </c:pt>
                <c:pt idx="96627">
                  <c:v>2.6117647058823525</c:v>
                </c:pt>
                <c:pt idx="96628">
                  <c:v>2.6117647058823525</c:v>
                </c:pt>
                <c:pt idx="96629">
                  <c:v>2.6117647058823525</c:v>
                </c:pt>
                <c:pt idx="96630">
                  <c:v>2.6117647058823525</c:v>
                </c:pt>
                <c:pt idx="96631">
                  <c:v>2.6117647058823525</c:v>
                </c:pt>
                <c:pt idx="96632">
                  <c:v>2.6117647058823525</c:v>
                </c:pt>
                <c:pt idx="96633">
                  <c:v>2.6117647058823525</c:v>
                </c:pt>
                <c:pt idx="96634">
                  <c:v>2.6117647058823525</c:v>
                </c:pt>
                <c:pt idx="96635">
                  <c:v>2.6117647058823525</c:v>
                </c:pt>
                <c:pt idx="96636">
                  <c:v>2.6117647058823525</c:v>
                </c:pt>
                <c:pt idx="96637">
                  <c:v>2.6117647058823525</c:v>
                </c:pt>
                <c:pt idx="96638">
                  <c:v>2.6117647058823525</c:v>
                </c:pt>
                <c:pt idx="96639">
                  <c:v>2.4643137254901957</c:v>
                </c:pt>
                <c:pt idx="96640">
                  <c:v>2.4643137254901957</c:v>
                </c:pt>
                <c:pt idx="96641">
                  <c:v>2.4643137254901957</c:v>
                </c:pt>
                <c:pt idx="96642">
                  <c:v>2.4643137254901957</c:v>
                </c:pt>
                <c:pt idx="96643">
                  <c:v>2.4643137254901957</c:v>
                </c:pt>
                <c:pt idx="96644">
                  <c:v>2.4643137254901957</c:v>
                </c:pt>
                <c:pt idx="96645">
                  <c:v>2.4643137254901957</c:v>
                </c:pt>
                <c:pt idx="96646">
                  <c:v>2.4643137254901957</c:v>
                </c:pt>
                <c:pt idx="96647">
                  <c:v>2.4643137254901957</c:v>
                </c:pt>
                <c:pt idx="96648">
                  <c:v>2.4643137254901957</c:v>
                </c:pt>
                <c:pt idx="96649">
                  <c:v>2.4643137254901957</c:v>
                </c:pt>
                <c:pt idx="96650">
                  <c:v>2.4643137254901957</c:v>
                </c:pt>
                <c:pt idx="96651">
                  <c:v>2.4643137254901957</c:v>
                </c:pt>
                <c:pt idx="96652">
                  <c:v>2.4643137254901957</c:v>
                </c:pt>
                <c:pt idx="96653">
                  <c:v>2.4643137254901957</c:v>
                </c:pt>
                <c:pt idx="96654">
                  <c:v>2.4643137254901957</c:v>
                </c:pt>
                <c:pt idx="96655">
                  <c:v>2.4643137254901957</c:v>
                </c:pt>
                <c:pt idx="96656">
                  <c:v>2.4643137254901957</c:v>
                </c:pt>
                <c:pt idx="96657">
                  <c:v>2.4643137254901957</c:v>
                </c:pt>
                <c:pt idx="96658">
                  <c:v>2.4643137254901957</c:v>
                </c:pt>
                <c:pt idx="96659">
                  <c:v>2.4643137254901957</c:v>
                </c:pt>
                <c:pt idx="96660">
                  <c:v>2.4643137254901957</c:v>
                </c:pt>
                <c:pt idx="96661">
                  <c:v>2.4643137254901957</c:v>
                </c:pt>
                <c:pt idx="96662">
                  <c:v>2.4643137254901957</c:v>
                </c:pt>
                <c:pt idx="96663">
                  <c:v>2.4643137254901957</c:v>
                </c:pt>
                <c:pt idx="96664">
                  <c:v>2.4643137254901957</c:v>
                </c:pt>
                <c:pt idx="96665">
                  <c:v>2.4643137254901957</c:v>
                </c:pt>
                <c:pt idx="96666">
                  <c:v>2.4643137254901957</c:v>
                </c:pt>
                <c:pt idx="96667">
                  <c:v>2.4643137254901957</c:v>
                </c:pt>
                <c:pt idx="96668">
                  <c:v>2.4643137254901957</c:v>
                </c:pt>
                <c:pt idx="96669">
                  <c:v>2.4643137254901957</c:v>
                </c:pt>
                <c:pt idx="96670">
                  <c:v>2.4643137254901957</c:v>
                </c:pt>
                <c:pt idx="96671">
                  <c:v>2.4643137254901957</c:v>
                </c:pt>
                <c:pt idx="96672">
                  <c:v>2.4643137254901957</c:v>
                </c:pt>
                <c:pt idx="96673">
                  <c:v>2.4643137254901957</c:v>
                </c:pt>
                <c:pt idx="96674">
                  <c:v>2.4643137254901957</c:v>
                </c:pt>
                <c:pt idx="96675">
                  <c:v>2.4643137254901957</c:v>
                </c:pt>
                <c:pt idx="96676">
                  <c:v>2.4643137254901957</c:v>
                </c:pt>
                <c:pt idx="96677">
                  <c:v>2.4643137254901957</c:v>
                </c:pt>
                <c:pt idx="96678">
                  <c:v>2.4643137254901957</c:v>
                </c:pt>
                <c:pt idx="96679">
                  <c:v>2.4643137254901957</c:v>
                </c:pt>
                <c:pt idx="96680">
                  <c:v>2.4643137254901957</c:v>
                </c:pt>
                <c:pt idx="96681">
                  <c:v>2.4643137254901957</c:v>
                </c:pt>
                <c:pt idx="96682">
                  <c:v>2.4643137254901957</c:v>
                </c:pt>
                <c:pt idx="96683">
                  <c:v>2.4643137254901957</c:v>
                </c:pt>
                <c:pt idx="96684">
                  <c:v>2.4643137254901957</c:v>
                </c:pt>
                <c:pt idx="96685">
                  <c:v>2.4643137254901957</c:v>
                </c:pt>
                <c:pt idx="96686">
                  <c:v>2.4643137254901957</c:v>
                </c:pt>
                <c:pt idx="96687">
                  <c:v>2.4643137254901957</c:v>
                </c:pt>
                <c:pt idx="96688">
                  <c:v>2.4643137254901957</c:v>
                </c:pt>
                <c:pt idx="96689">
                  <c:v>2.4643137254901957</c:v>
                </c:pt>
                <c:pt idx="96690">
                  <c:v>2.4643137254901957</c:v>
                </c:pt>
                <c:pt idx="96691">
                  <c:v>2.4643137254901957</c:v>
                </c:pt>
                <c:pt idx="96692">
                  <c:v>2.4643137254901957</c:v>
                </c:pt>
                <c:pt idx="96693">
                  <c:v>2.4643137254901957</c:v>
                </c:pt>
                <c:pt idx="96694">
                  <c:v>2.6117647058823525</c:v>
                </c:pt>
                <c:pt idx="96695">
                  <c:v>2.6117647058823525</c:v>
                </c:pt>
                <c:pt idx="96696">
                  <c:v>2.6117647058823525</c:v>
                </c:pt>
                <c:pt idx="96697">
                  <c:v>2.6117647058823525</c:v>
                </c:pt>
                <c:pt idx="96698">
                  <c:v>2.6117647058823525</c:v>
                </c:pt>
                <c:pt idx="96699">
                  <c:v>2.6117647058823525</c:v>
                </c:pt>
                <c:pt idx="96700">
                  <c:v>2.6117647058823525</c:v>
                </c:pt>
                <c:pt idx="96701">
                  <c:v>2.6117647058823525</c:v>
                </c:pt>
                <c:pt idx="96702">
                  <c:v>2.6117647058823525</c:v>
                </c:pt>
                <c:pt idx="96703">
                  <c:v>2.6117647058823525</c:v>
                </c:pt>
                <c:pt idx="96704">
                  <c:v>2.6117647058823525</c:v>
                </c:pt>
                <c:pt idx="96705">
                  <c:v>2.6117647058823525</c:v>
                </c:pt>
                <c:pt idx="96706">
                  <c:v>2.6117647058823525</c:v>
                </c:pt>
                <c:pt idx="96707">
                  <c:v>2.6117647058823525</c:v>
                </c:pt>
                <c:pt idx="96708">
                  <c:v>2.6117647058823525</c:v>
                </c:pt>
                <c:pt idx="96709">
                  <c:v>2.6117647058823525</c:v>
                </c:pt>
                <c:pt idx="96710">
                  <c:v>2.6117647058823525</c:v>
                </c:pt>
                <c:pt idx="96711">
                  <c:v>2.6117647058823525</c:v>
                </c:pt>
                <c:pt idx="96712">
                  <c:v>2.6117647058823525</c:v>
                </c:pt>
                <c:pt idx="96713">
                  <c:v>2.6117647058823525</c:v>
                </c:pt>
                <c:pt idx="96714">
                  <c:v>2.6117647058823525</c:v>
                </c:pt>
                <c:pt idx="96715">
                  <c:v>2.6117647058823525</c:v>
                </c:pt>
                <c:pt idx="96716">
                  <c:v>2.6117647058823525</c:v>
                </c:pt>
                <c:pt idx="96717">
                  <c:v>2.6117647058823525</c:v>
                </c:pt>
                <c:pt idx="96718">
                  <c:v>2.6117647058823525</c:v>
                </c:pt>
                <c:pt idx="96719">
                  <c:v>2.6117647058823525</c:v>
                </c:pt>
                <c:pt idx="96720">
                  <c:v>2.6117647058823525</c:v>
                </c:pt>
                <c:pt idx="96721">
                  <c:v>2.6117647058823525</c:v>
                </c:pt>
                <c:pt idx="96722">
                  <c:v>2.6117647058823525</c:v>
                </c:pt>
                <c:pt idx="96723">
                  <c:v>2.6117647058823525</c:v>
                </c:pt>
                <c:pt idx="96724">
                  <c:v>2.6117647058823525</c:v>
                </c:pt>
                <c:pt idx="96725">
                  <c:v>2.6117647058823525</c:v>
                </c:pt>
                <c:pt idx="96726">
                  <c:v>2.6117647058823525</c:v>
                </c:pt>
                <c:pt idx="96727">
                  <c:v>2.6117647058823525</c:v>
                </c:pt>
                <c:pt idx="96728">
                  <c:v>2.6117647058823525</c:v>
                </c:pt>
                <c:pt idx="96729">
                  <c:v>2.6117647058823525</c:v>
                </c:pt>
                <c:pt idx="96730">
                  <c:v>2.6117647058823525</c:v>
                </c:pt>
                <c:pt idx="96731">
                  <c:v>2.6117647058823525</c:v>
                </c:pt>
                <c:pt idx="96732">
                  <c:v>2.6117647058823525</c:v>
                </c:pt>
                <c:pt idx="96733">
                  <c:v>2.6117647058823525</c:v>
                </c:pt>
                <c:pt idx="96734">
                  <c:v>2.6117647058823525</c:v>
                </c:pt>
                <c:pt idx="96735">
                  <c:v>2.6117647058823525</c:v>
                </c:pt>
                <c:pt idx="96736">
                  <c:v>2.4643137254901957</c:v>
                </c:pt>
                <c:pt idx="96737">
                  <c:v>2.4643137254901957</c:v>
                </c:pt>
                <c:pt idx="96738">
                  <c:v>2.4643137254901957</c:v>
                </c:pt>
                <c:pt idx="96739">
                  <c:v>2.4643137254901957</c:v>
                </c:pt>
                <c:pt idx="96740">
                  <c:v>2.4643137254901957</c:v>
                </c:pt>
                <c:pt idx="96741">
                  <c:v>2.4643137254901957</c:v>
                </c:pt>
                <c:pt idx="96742">
                  <c:v>2.4643137254901957</c:v>
                </c:pt>
                <c:pt idx="96743">
                  <c:v>2.4643137254901957</c:v>
                </c:pt>
                <c:pt idx="96744">
                  <c:v>2.4643137254901957</c:v>
                </c:pt>
                <c:pt idx="96745">
                  <c:v>2.4643137254901957</c:v>
                </c:pt>
                <c:pt idx="96746">
                  <c:v>2.4643137254901957</c:v>
                </c:pt>
                <c:pt idx="96747">
                  <c:v>2.4643137254901957</c:v>
                </c:pt>
                <c:pt idx="96748">
                  <c:v>2.4643137254901957</c:v>
                </c:pt>
                <c:pt idx="96749">
                  <c:v>2.4643137254901957</c:v>
                </c:pt>
                <c:pt idx="96750">
                  <c:v>2.4643137254901957</c:v>
                </c:pt>
                <c:pt idx="96751">
                  <c:v>2.4643137254901957</c:v>
                </c:pt>
                <c:pt idx="96752">
                  <c:v>2.4643137254901957</c:v>
                </c:pt>
                <c:pt idx="96753">
                  <c:v>2.4643137254901957</c:v>
                </c:pt>
                <c:pt idx="96754">
                  <c:v>2.4643137254901957</c:v>
                </c:pt>
                <c:pt idx="96755">
                  <c:v>2.4643137254901957</c:v>
                </c:pt>
                <c:pt idx="96756">
                  <c:v>2.4643137254901957</c:v>
                </c:pt>
                <c:pt idx="96757">
                  <c:v>2.4643137254901957</c:v>
                </c:pt>
                <c:pt idx="96758">
                  <c:v>2.4643137254901957</c:v>
                </c:pt>
                <c:pt idx="96759">
                  <c:v>2.4643137254901957</c:v>
                </c:pt>
                <c:pt idx="96760">
                  <c:v>2.4643137254901957</c:v>
                </c:pt>
                <c:pt idx="96761">
                  <c:v>2.4643137254901957</c:v>
                </c:pt>
                <c:pt idx="96762">
                  <c:v>2.4643137254901957</c:v>
                </c:pt>
                <c:pt idx="96763">
                  <c:v>2.4643137254901957</c:v>
                </c:pt>
                <c:pt idx="96764">
                  <c:v>2.4643137254901957</c:v>
                </c:pt>
                <c:pt idx="96765">
                  <c:v>2.4643137254901957</c:v>
                </c:pt>
                <c:pt idx="96766">
                  <c:v>2.4643137254901957</c:v>
                </c:pt>
                <c:pt idx="96767">
                  <c:v>2.4643137254901957</c:v>
                </c:pt>
                <c:pt idx="96768">
                  <c:v>2.4643137254901957</c:v>
                </c:pt>
                <c:pt idx="96769">
                  <c:v>2.4643137254901957</c:v>
                </c:pt>
                <c:pt idx="96770">
                  <c:v>2.4643137254901957</c:v>
                </c:pt>
                <c:pt idx="96771">
                  <c:v>2.4643137254901957</c:v>
                </c:pt>
                <c:pt idx="96772">
                  <c:v>2.4643137254901957</c:v>
                </c:pt>
                <c:pt idx="96773">
                  <c:v>2.4643137254901957</c:v>
                </c:pt>
                <c:pt idx="96774">
                  <c:v>2.4643137254901957</c:v>
                </c:pt>
                <c:pt idx="96775">
                  <c:v>2.4643137254901957</c:v>
                </c:pt>
                <c:pt idx="96776">
                  <c:v>2.4643137254901957</c:v>
                </c:pt>
                <c:pt idx="96777">
                  <c:v>2.4643137254901957</c:v>
                </c:pt>
                <c:pt idx="96778">
                  <c:v>2.4643137254901957</c:v>
                </c:pt>
                <c:pt idx="96779">
                  <c:v>2.4643137254901957</c:v>
                </c:pt>
                <c:pt idx="96780">
                  <c:v>2.4643137254901957</c:v>
                </c:pt>
                <c:pt idx="96781">
                  <c:v>2.4643137254901957</c:v>
                </c:pt>
                <c:pt idx="96782">
                  <c:v>2.4643137254901957</c:v>
                </c:pt>
                <c:pt idx="96783">
                  <c:v>2.4643137254901957</c:v>
                </c:pt>
                <c:pt idx="96784">
                  <c:v>2.4643137254901957</c:v>
                </c:pt>
                <c:pt idx="96785">
                  <c:v>2.4643137254901957</c:v>
                </c:pt>
                <c:pt idx="96786">
                  <c:v>2.4643137254901957</c:v>
                </c:pt>
                <c:pt idx="96787">
                  <c:v>2.4643137254901957</c:v>
                </c:pt>
                <c:pt idx="96788">
                  <c:v>2.4643137254901957</c:v>
                </c:pt>
                <c:pt idx="96789">
                  <c:v>2.6117647058823525</c:v>
                </c:pt>
                <c:pt idx="96790">
                  <c:v>2.6117647058823525</c:v>
                </c:pt>
                <c:pt idx="96791">
                  <c:v>2.6117647058823525</c:v>
                </c:pt>
                <c:pt idx="96792">
                  <c:v>2.6117647058823525</c:v>
                </c:pt>
                <c:pt idx="96793">
                  <c:v>2.6117647058823525</c:v>
                </c:pt>
                <c:pt idx="96794">
                  <c:v>2.6117647058823525</c:v>
                </c:pt>
                <c:pt idx="96795">
                  <c:v>2.6117647058823525</c:v>
                </c:pt>
                <c:pt idx="96796">
                  <c:v>2.6117647058823525</c:v>
                </c:pt>
                <c:pt idx="96797">
                  <c:v>2.6117647058823525</c:v>
                </c:pt>
                <c:pt idx="96798">
                  <c:v>2.6117647058823525</c:v>
                </c:pt>
                <c:pt idx="96799">
                  <c:v>2.6117647058823525</c:v>
                </c:pt>
                <c:pt idx="96800">
                  <c:v>2.6117647058823525</c:v>
                </c:pt>
                <c:pt idx="96801">
                  <c:v>2.6117647058823525</c:v>
                </c:pt>
                <c:pt idx="96802">
                  <c:v>2.6117647058823525</c:v>
                </c:pt>
                <c:pt idx="96803">
                  <c:v>2.6117647058823525</c:v>
                </c:pt>
                <c:pt idx="96804">
                  <c:v>2.6117647058823525</c:v>
                </c:pt>
                <c:pt idx="96805">
                  <c:v>2.6117647058823525</c:v>
                </c:pt>
                <c:pt idx="96806">
                  <c:v>2.6117647058823525</c:v>
                </c:pt>
                <c:pt idx="96807">
                  <c:v>2.6117647058823525</c:v>
                </c:pt>
                <c:pt idx="96808">
                  <c:v>2.6117647058823525</c:v>
                </c:pt>
                <c:pt idx="96809">
                  <c:v>2.6117647058823525</c:v>
                </c:pt>
                <c:pt idx="96810">
                  <c:v>2.6117647058823525</c:v>
                </c:pt>
                <c:pt idx="96811">
                  <c:v>2.6117647058823525</c:v>
                </c:pt>
                <c:pt idx="96812">
                  <c:v>2.6117647058823525</c:v>
                </c:pt>
                <c:pt idx="96813">
                  <c:v>2.6117647058823525</c:v>
                </c:pt>
                <c:pt idx="96814">
                  <c:v>2.6117647058823525</c:v>
                </c:pt>
                <c:pt idx="96815">
                  <c:v>2.6117647058823525</c:v>
                </c:pt>
                <c:pt idx="96816">
                  <c:v>2.6117647058823525</c:v>
                </c:pt>
                <c:pt idx="96817">
                  <c:v>2.6117647058823525</c:v>
                </c:pt>
                <c:pt idx="96818">
                  <c:v>2.6117647058823525</c:v>
                </c:pt>
                <c:pt idx="96819">
                  <c:v>2.6117647058823525</c:v>
                </c:pt>
                <c:pt idx="96820">
                  <c:v>2.6117647058823525</c:v>
                </c:pt>
                <c:pt idx="96821">
                  <c:v>2.6117647058823525</c:v>
                </c:pt>
                <c:pt idx="96822">
                  <c:v>2.6117647058823525</c:v>
                </c:pt>
                <c:pt idx="96823">
                  <c:v>2.6117647058823525</c:v>
                </c:pt>
                <c:pt idx="96824">
                  <c:v>2.6117647058823525</c:v>
                </c:pt>
                <c:pt idx="96825">
                  <c:v>2.6117647058823525</c:v>
                </c:pt>
                <c:pt idx="96826">
                  <c:v>2.6117647058823525</c:v>
                </c:pt>
                <c:pt idx="96827">
                  <c:v>2.6117647058823525</c:v>
                </c:pt>
                <c:pt idx="96828">
                  <c:v>2.6117647058823525</c:v>
                </c:pt>
                <c:pt idx="96829">
                  <c:v>2.6117647058823525</c:v>
                </c:pt>
                <c:pt idx="96830">
                  <c:v>2.4643137254901957</c:v>
                </c:pt>
                <c:pt idx="96831">
                  <c:v>2.4643137254901957</c:v>
                </c:pt>
                <c:pt idx="96832">
                  <c:v>2.4643137254901957</c:v>
                </c:pt>
                <c:pt idx="96833">
                  <c:v>2.4643137254901957</c:v>
                </c:pt>
                <c:pt idx="96834">
                  <c:v>2.4643137254901957</c:v>
                </c:pt>
                <c:pt idx="96835">
                  <c:v>2.4643137254901957</c:v>
                </c:pt>
                <c:pt idx="96836">
                  <c:v>2.4643137254901957</c:v>
                </c:pt>
                <c:pt idx="96837">
                  <c:v>2.4643137254901957</c:v>
                </c:pt>
                <c:pt idx="96838">
                  <c:v>2.4643137254901957</c:v>
                </c:pt>
                <c:pt idx="96839">
                  <c:v>2.4643137254901957</c:v>
                </c:pt>
                <c:pt idx="96840">
                  <c:v>2.4643137254901957</c:v>
                </c:pt>
                <c:pt idx="96841">
                  <c:v>2.4643137254901957</c:v>
                </c:pt>
                <c:pt idx="96842">
                  <c:v>2.4643137254901957</c:v>
                </c:pt>
                <c:pt idx="96843">
                  <c:v>2.4643137254901957</c:v>
                </c:pt>
                <c:pt idx="96844">
                  <c:v>2.4643137254901957</c:v>
                </c:pt>
                <c:pt idx="96845">
                  <c:v>2.4643137254901957</c:v>
                </c:pt>
                <c:pt idx="96846">
                  <c:v>2.4643137254901957</c:v>
                </c:pt>
                <c:pt idx="96847">
                  <c:v>2.4643137254901957</c:v>
                </c:pt>
                <c:pt idx="96848">
                  <c:v>2.4643137254901957</c:v>
                </c:pt>
                <c:pt idx="96849">
                  <c:v>2.4643137254901957</c:v>
                </c:pt>
                <c:pt idx="96850">
                  <c:v>2.4643137254901957</c:v>
                </c:pt>
                <c:pt idx="96851">
                  <c:v>2.4643137254901957</c:v>
                </c:pt>
                <c:pt idx="96852">
                  <c:v>2.4643137254901957</c:v>
                </c:pt>
                <c:pt idx="96853">
                  <c:v>2.4643137254901957</c:v>
                </c:pt>
                <c:pt idx="96854">
                  <c:v>2.4643137254901957</c:v>
                </c:pt>
                <c:pt idx="96855">
                  <c:v>2.4643137254901957</c:v>
                </c:pt>
                <c:pt idx="96856">
                  <c:v>2.4643137254901957</c:v>
                </c:pt>
                <c:pt idx="96857">
                  <c:v>2.4643137254901957</c:v>
                </c:pt>
                <c:pt idx="96858">
                  <c:v>2.4643137254901957</c:v>
                </c:pt>
                <c:pt idx="96859">
                  <c:v>2.4643137254901957</c:v>
                </c:pt>
                <c:pt idx="96860">
                  <c:v>2.4643137254901957</c:v>
                </c:pt>
                <c:pt idx="96861">
                  <c:v>2.4643137254901957</c:v>
                </c:pt>
                <c:pt idx="96862">
                  <c:v>2.4643137254901957</c:v>
                </c:pt>
                <c:pt idx="96863">
                  <c:v>2.4643137254901957</c:v>
                </c:pt>
                <c:pt idx="96864">
                  <c:v>2.4643137254901957</c:v>
                </c:pt>
                <c:pt idx="96865">
                  <c:v>2.4643137254901957</c:v>
                </c:pt>
                <c:pt idx="96866">
                  <c:v>2.4643137254901957</c:v>
                </c:pt>
                <c:pt idx="96867">
                  <c:v>2.4643137254901957</c:v>
                </c:pt>
                <c:pt idx="96868">
                  <c:v>2.4643137254901957</c:v>
                </c:pt>
                <c:pt idx="96869">
                  <c:v>2.4643137254901957</c:v>
                </c:pt>
                <c:pt idx="96870">
                  <c:v>2.4643137254901957</c:v>
                </c:pt>
                <c:pt idx="96871">
                  <c:v>2.4643137254901957</c:v>
                </c:pt>
                <c:pt idx="96872">
                  <c:v>2.4643137254901957</c:v>
                </c:pt>
                <c:pt idx="96873">
                  <c:v>2.4643137254901957</c:v>
                </c:pt>
                <c:pt idx="96874">
                  <c:v>2.4643137254901957</c:v>
                </c:pt>
                <c:pt idx="96875">
                  <c:v>2.4643137254901957</c:v>
                </c:pt>
                <c:pt idx="96876">
                  <c:v>2.4643137254901957</c:v>
                </c:pt>
                <c:pt idx="96877">
                  <c:v>2.4643137254901957</c:v>
                </c:pt>
                <c:pt idx="96878">
                  <c:v>2.4643137254901957</c:v>
                </c:pt>
                <c:pt idx="96879">
                  <c:v>2.4643137254901957</c:v>
                </c:pt>
                <c:pt idx="96880">
                  <c:v>2.4643137254901957</c:v>
                </c:pt>
                <c:pt idx="96881">
                  <c:v>2.4643137254901957</c:v>
                </c:pt>
                <c:pt idx="96882">
                  <c:v>2.4643137254901957</c:v>
                </c:pt>
                <c:pt idx="96883">
                  <c:v>2.6117647058823525</c:v>
                </c:pt>
                <c:pt idx="96884">
                  <c:v>2.6117647058823525</c:v>
                </c:pt>
                <c:pt idx="96885">
                  <c:v>2.6117647058823525</c:v>
                </c:pt>
                <c:pt idx="96886">
                  <c:v>2.6117647058823525</c:v>
                </c:pt>
                <c:pt idx="96887">
                  <c:v>2.6117647058823525</c:v>
                </c:pt>
                <c:pt idx="96888">
                  <c:v>2.6117647058823525</c:v>
                </c:pt>
                <c:pt idx="96889">
                  <c:v>2.6117647058823525</c:v>
                </c:pt>
                <c:pt idx="96890">
                  <c:v>2.6117647058823525</c:v>
                </c:pt>
                <c:pt idx="96891">
                  <c:v>2.6117647058823525</c:v>
                </c:pt>
                <c:pt idx="96892">
                  <c:v>2.6117647058823525</c:v>
                </c:pt>
                <c:pt idx="96893">
                  <c:v>2.6117647058823525</c:v>
                </c:pt>
                <c:pt idx="96894">
                  <c:v>2.6117647058823525</c:v>
                </c:pt>
                <c:pt idx="96895">
                  <c:v>2.6117647058823525</c:v>
                </c:pt>
                <c:pt idx="96896">
                  <c:v>2.6117647058823525</c:v>
                </c:pt>
                <c:pt idx="96897">
                  <c:v>2.6117647058823525</c:v>
                </c:pt>
                <c:pt idx="96898">
                  <c:v>2.6117647058823525</c:v>
                </c:pt>
                <c:pt idx="96899">
                  <c:v>2.6117647058823525</c:v>
                </c:pt>
                <c:pt idx="96900">
                  <c:v>2.6117647058823525</c:v>
                </c:pt>
                <c:pt idx="96901">
                  <c:v>2.6117647058823525</c:v>
                </c:pt>
                <c:pt idx="96902">
                  <c:v>2.6117647058823525</c:v>
                </c:pt>
                <c:pt idx="96903">
                  <c:v>2.6117647058823525</c:v>
                </c:pt>
                <c:pt idx="96904">
                  <c:v>2.6117647058823525</c:v>
                </c:pt>
                <c:pt idx="96905">
                  <c:v>2.6117647058823525</c:v>
                </c:pt>
                <c:pt idx="96906">
                  <c:v>2.6117647058823525</c:v>
                </c:pt>
                <c:pt idx="96907">
                  <c:v>2.6117647058823525</c:v>
                </c:pt>
                <c:pt idx="96908">
                  <c:v>2.6117647058823525</c:v>
                </c:pt>
                <c:pt idx="96909">
                  <c:v>2.6117647058823525</c:v>
                </c:pt>
                <c:pt idx="96910">
                  <c:v>2.6117647058823525</c:v>
                </c:pt>
                <c:pt idx="96911">
                  <c:v>2.6117647058823525</c:v>
                </c:pt>
                <c:pt idx="96912">
                  <c:v>2.6117647058823525</c:v>
                </c:pt>
                <c:pt idx="96913">
                  <c:v>2.6117647058823525</c:v>
                </c:pt>
                <c:pt idx="96914">
                  <c:v>2.6117647058823525</c:v>
                </c:pt>
                <c:pt idx="96915">
                  <c:v>2.6117647058823525</c:v>
                </c:pt>
                <c:pt idx="96916">
                  <c:v>2.6117647058823525</c:v>
                </c:pt>
                <c:pt idx="96917">
                  <c:v>2.6117647058823525</c:v>
                </c:pt>
                <c:pt idx="96918">
                  <c:v>2.6117647058823525</c:v>
                </c:pt>
                <c:pt idx="96919">
                  <c:v>2.6117647058823525</c:v>
                </c:pt>
                <c:pt idx="96920">
                  <c:v>2.6117647058823525</c:v>
                </c:pt>
                <c:pt idx="96921">
                  <c:v>2.6117647058823525</c:v>
                </c:pt>
                <c:pt idx="96922">
                  <c:v>2.6117647058823525</c:v>
                </c:pt>
                <c:pt idx="96923">
                  <c:v>2.6117647058823525</c:v>
                </c:pt>
                <c:pt idx="96924">
                  <c:v>2.6117647058823525</c:v>
                </c:pt>
                <c:pt idx="96925">
                  <c:v>2.6117647058823525</c:v>
                </c:pt>
                <c:pt idx="96926">
                  <c:v>2.4643137254901957</c:v>
                </c:pt>
                <c:pt idx="96927">
                  <c:v>2.4643137254901957</c:v>
                </c:pt>
                <c:pt idx="96928">
                  <c:v>2.4643137254901957</c:v>
                </c:pt>
                <c:pt idx="96929">
                  <c:v>2.4643137254901957</c:v>
                </c:pt>
                <c:pt idx="96930">
                  <c:v>2.4643137254901957</c:v>
                </c:pt>
                <c:pt idx="96931">
                  <c:v>2.4643137254901957</c:v>
                </c:pt>
                <c:pt idx="96932">
                  <c:v>2.4643137254901957</c:v>
                </c:pt>
                <c:pt idx="96933">
                  <c:v>2.4643137254901957</c:v>
                </c:pt>
                <c:pt idx="96934">
                  <c:v>2.4643137254901957</c:v>
                </c:pt>
                <c:pt idx="96935">
                  <c:v>2.4643137254901957</c:v>
                </c:pt>
                <c:pt idx="96936">
                  <c:v>2.4643137254901957</c:v>
                </c:pt>
                <c:pt idx="96937">
                  <c:v>2.4643137254901957</c:v>
                </c:pt>
                <c:pt idx="96938">
                  <c:v>2.4643137254901957</c:v>
                </c:pt>
                <c:pt idx="96939">
                  <c:v>2.4643137254901957</c:v>
                </c:pt>
                <c:pt idx="96940">
                  <c:v>2.4643137254901957</c:v>
                </c:pt>
                <c:pt idx="96941">
                  <c:v>2.4643137254901957</c:v>
                </c:pt>
                <c:pt idx="96942">
                  <c:v>2.4643137254901957</c:v>
                </c:pt>
                <c:pt idx="96943">
                  <c:v>2.4643137254901957</c:v>
                </c:pt>
                <c:pt idx="96944">
                  <c:v>2.4643137254901957</c:v>
                </c:pt>
                <c:pt idx="96945">
                  <c:v>2.4643137254901957</c:v>
                </c:pt>
                <c:pt idx="96946">
                  <c:v>2.4643137254901957</c:v>
                </c:pt>
                <c:pt idx="96947">
                  <c:v>2.4643137254901957</c:v>
                </c:pt>
                <c:pt idx="96948">
                  <c:v>2.4643137254901957</c:v>
                </c:pt>
                <c:pt idx="96949">
                  <c:v>2.4643137254901957</c:v>
                </c:pt>
                <c:pt idx="96950">
                  <c:v>2.4643137254901957</c:v>
                </c:pt>
                <c:pt idx="96951">
                  <c:v>2.4643137254901957</c:v>
                </c:pt>
                <c:pt idx="96952">
                  <c:v>2.4643137254901957</c:v>
                </c:pt>
                <c:pt idx="96953">
                  <c:v>2.4643137254901957</c:v>
                </c:pt>
                <c:pt idx="96954">
                  <c:v>2.4643137254901957</c:v>
                </c:pt>
                <c:pt idx="96955">
                  <c:v>2.4643137254901957</c:v>
                </c:pt>
                <c:pt idx="96956">
                  <c:v>2.4643137254901957</c:v>
                </c:pt>
                <c:pt idx="96957">
                  <c:v>2.4643137254901957</c:v>
                </c:pt>
                <c:pt idx="96958">
                  <c:v>2.4643137254901957</c:v>
                </c:pt>
                <c:pt idx="96959">
                  <c:v>2.4643137254901957</c:v>
                </c:pt>
                <c:pt idx="96960">
                  <c:v>2.4643137254901957</c:v>
                </c:pt>
                <c:pt idx="96961">
                  <c:v>2.4643137254901957</c:v>
                </c:pt>
                <c:pt idx="96962">
                  <c:v>2.4643137254901957</c:v>
                </c:pt>
                <c:pt idx="96963">
                  <c:v>2.4643137254901957</c:v>
                </c:pt>
                <c:pt idx="96964">
                  <c:v>2.4643137254901957</c:v>
                </c:pt>
                <c:pt idx="96965">
                  <c:v>2.4643137254901957</c:v>
                </c:pt>
                <c:pt idx="96966">
                  <c:v>2.4643137254901957</c:v>
                </c:pt>
                <c:pt idx="96967">
                  <c:v>2.4643137254901957</c:v>
                </c:pt>
                <c:pt idx="96968">
                  <c:v>2.4643137254901957</c:v>
                </c:pt>
                <c:pt idx="96969">
                  <c:v>2.4643137254901957</c:v>
                </c:pt>
                <c:pt idx="96970">
                  <c:v>2.4643137254901957</c:v>
                </c:pt>
                <c:pt idx="96971">
                  <c:v>2.4643137254901957</c:v>
                </c:pt>
                <c:pt idx="96972">
                  <c:v>2.4643137254901957</c:v>
                </c:pt>
                <c:pt idx="96973">
                  <c:v>2.4643137254901957</c:v>
                </c:pt>
                <c:pt idx="96974">
                  <c:v>2.4643137254901957</c:v>
                </c:pt>
                <c:pt idx="96975">
                  <c:v>2.4643137254901957</c:v>
                </c:pt>
                <c:pt idx="96976">
                  <c:v>2.4643137254901957</c:v>
                </c:pt>
                <c:pt idx="96977">
                  <c:v>2.4643137254901957</c:v>
                </c:pt>
                <c:pt idx="96978">
                  <c:v>2.4643137254901957</c:v>
                </c:pt>
                <c:pt idx="96979">
                  <c:v>2.6117647058823525</c:v>
                </c:pt>
                <c:pt idx="96980">
                  <c:v>2.6117647058823525</c:v>
                </c:pt>
                <c:pt idx="96981">
                  <c:v>2.6117647058823525</c:v>
                </c:pt>
                <c:pt idx="96982">
                  <c:v>2.6117647058823525</c:v>
                </c:pt>
                <c:pt idx="96983">
                  <c:v>2.6117647058823525</c:v>
                </c:pt>
                <c:pt idx="96984">
                  <c:v>2.6117647058823525</c:v>
                </c:pt>
                <c:pt idx="96985">
                  <c:v>2.6117647058823525</c:v>
                </c:pt>
                <c:pt idx="96986">
                  <c:v>2.6117647058823525</c:v>
                </c:pt>
                <c:pt idx="96987">
                  <c:v>2.6117647058823525</c:v>
                </c:pt>
                <c:pt idx="96988">
                  <c:v>2.6117647058823525</c:v>
                </c:pt>
                <c:pt idx="96989">
                  <c:v>2.6117647058823525</c:v>
                </c:pt>
                <c:pt idx="96990">
                  <c:v>2.6117647058823525</c:v>
                </c:pt>
                <c:pt idx="96991">
                  <c:v>2.6117647058823525</c:v>
                </c:pt>
                <c:pt idx="96992">
                  <c:v>2.6117647058823525</c:v>
                </c:pt>
                <c:pt idx="96993">
                  <c:v>2.6117647058823525</c:v>
                </c:pt>
                <c:pt idx="96994">
                  <c:v>2.6117647058823525</c:v>
                </c:pt>
                <c:pt idx="96995">
                  <c:v>2.6117647058823525</c:v>
                </c:pt>
                <c:pt idx="96996">
                  <c:v>2.6117647058823525</c:v>
                </c:pt>
                <c:pt idx="96997">
                  <c:v>2.6117647058823525</c:v>
                </c:pt>
                <c:pt idx="96998">
                  <c:v>2.6117647058823525</c:v>
                </c:pt>
                <c:pt idx="96999">
                  <c:v>2.6117647058823525</c:v>
                </c:pt>
                <c:pt idx="97000">
                  <c:v>2.6117647058823525</c:v>
                </c:pt>
                <c:pt idx="97001">
                  <c:v>2.6117647058823525</c:v>
                </c:pt>
                <c:pt idx="97002">
                  <c:v>2.6117647058823525</c:v>
                </c:pt>
                <c:pt idx="97003">
                  <c:v>2.6117647058823525</c:v>
                </c:pt>
                <c:pt idx="97004">
                  <c:v>2.6117647058823525</c:v>
                </c:pt>
                <c:pt idx="97005">
                  <c:v>2.6117647058823525</c:v>
                </c:pt>
                <c:pt idx="97006">
                  <c:v>2.6117647058823525</c:v>
                </c:pt>
                <c:pt idx="97007">
                  <c:v>2.6117647058823525</c:v>
                </c:pt>
                <c:pt idx="97008">
                  <c:v>2.6117647058823525</c:v>
                </c:pt>
                <c:pt idx="97009">
                  <c:v>2.6117647058823525</c:v>
                </c:pt>
                <c:pt idx="97010">
                  <c:v>2.6117647058823525</c:v>
                </c:pt>
                <c:pt idx="97011">
                  <c:v>2.6117647058823525</c:v>
                </c:pt>
                <c:pt idx="97012">
                  <c:v>2.6117647058823525</c:v>
                </c:pt>
                <c:pt idx="97013">
                  <c:v>2.6117647058823525</c:v>
                </c:pt>
                <c:pt idx="97014">
                  <c:v>2.6117647058823525</c:v>
                </c:pt>
                <c:pt idx="97015">
                  <c:v>2.6117647058823525</c:v>
                </c:pt>
                <c:pt idx="97016">
                  <c:v>2.6117647058823525</c:v>
                </c:pt>
                <c:pt idx="97017">
                  <c:v>2.6117647058823525</c:v>
                </c:pt>
                <c:pt idx="97018">
                  <c:v>2.6117647058823525</c:v>
                </c:pt>
                <c:pt idx="97019">
                  <c:v>2.6117647058823525</c:v>
                </c:pt>
                <c:pt idx="97020">
                  <c:v>2.6117647058823525</c:v>
                </c:pt>
                <c:pt idx="97021">
                  <c:v>2.6117647058823525</c:v>
                </c:pt>
                <c:pt idx="97022">
                  <c:v>2.4643137254901957</c:v>
                </c:pt>
                <c:pt idx="97023">
                  <c:v>2.4643137254901957</c:v>
                </c:pt>
                <c:pt idx="97024">
                  <c:v>2.4643137254901957</c:v>
                </c:pt>
                <c:pt idx="97025">
                  <c:v>2.4643137254901957</c:v>
                </c:pt>
                <c:pt idx="97026">
                  <c:v>2.4643137254901957</c:v>
                </c:pt>
                <c:pt idx="97027">
                  <c:v>2.4643137254901957</c:v>
                </c:pt>
                <c:pt idx="97028">
                  <c:v>2.4643137254901957</c:v>
                </c:pt>
                <c:pt idx="97029">
                  <c:v>2.4643137254901957</c:v>
                </c:pt>
                <c:pt idx="97030">
                  <c:v>2.4643137254901957</c:v>
                </c:pt>
                <c:pt idx="97031">
                  <c:v>2.4643137254901957</c:v>
                </c:pt>
                <c:pt idx="97032">
                  <c:v>2.4643137254901957</c:v>
                </c:pt>
                <c:pt idx="97033">
                  <c:v>2.4643137254901957</c:v>
                </c:pt>
                <c:pt idx="97034">
                  <c:v>2.4643137254901957</c:v>
                </c:pt>
                <c:pt idx="97035">
                  <c:v>2.4643137254901957</c:v>
                </c:pt>
                <c:pt idx="97036">
                  <c:v>2.4643137254901957</c:v>
                </c:pt>
                <c:pt idx="97037">
                  <c:v>2.4643137254901957</c:v>
                </c:pt>
                <c:pt idx="97038">
                  <c:v>2.4643137254901957</c:v>
                </c:pt>
                <c:pt idx="97039">
                  <c:v>2.4643137254901957</c:v>
                </c:pt>
                <c:pt idx="97040">
                  <c:v>2.4643137254901957</c:v>
                </c:pt>
                <c:pt idx="97041">
                  <c:v>2.4643137254901957</c:v>
                </c:pt>
                <c:pt idx="97042">
                  <c:v>2.4643137254901957</c:v>
                </c:pt>
                <c:pt idx="97043">
                  <c:v>2.4643137254901957</c:v>
                </c:pt>
                <c:pt idx="97044">
                  <c:v>2.4643137254901957</c:v>
                </c:pt>
                <c:pt idx="97045">
                  <c:v>2.4643137254901957</c:v>
                </c:pt>
                <c:pt idx="97046">
                  <c:v>2.4643137254901957</c:v>
                </c:pt>
                <c:pt idx="97047">
                  <c:v>2.4643137254901957</c:v>
                </c:pt>
                <c:pt idx="97048">
                  <c:v>2.4643137254901957</c:v>
                </c:pt>
                <c:pt idx="97049">
                  <c:v>2.4643137254901957</c:v>
                </c:pt>
                <c:pt idx="97050">
                  <c:v>2.4643137254901957</c:v>
                </c:pt>
                <c:pt idx="97051">
                  <c:v>2.4643137254901957</c:v>
                </c:pt>
                <c:pt idx="97052">
                  <c:v>2.4643137254901957</c:v>
                </c:pt>
                <c:pt idx="97053">
                  <c:v>2.4643137254901957</c:v>
                </c:pt>
                <c:pt idx="97054">
                  <c:v>2.4643137254901957</c:v>
                </c:pt>
                <c:pt idx="97055">
                  <c:v>2.4643137254901957</c:v>
                </c:pt>
                <c:pt idx="97056">
                  <c:v>2.4643137254901957</c:v>
                </c:pt>
                <c:pt idx="97057">
                  <c:v>2.4643137254901957</c:v>
                </c:pt>
                <c:pt idx="97058">
                  <c:v>2.4643137254901957</c:v>
                </c:pt>
                <c:pt idx="97059">
                  <c:v>2.4643137254901957</c:v>
                </c:pt>
                <c:pt idx="97060">
                  <c:v>2.4643137254901957</c:v>
                </c:pt>
                <c:pt idx="97061">
                  <c:v>2.4643137254901957</c:v>
                </c:pt>
                <c:pt idx="97062">
                  <c:v>2.4643137254901957</c:v>
                </c:pt>
                <c:pt idx="97063">
                  <c:v>2.4643137254901957</c:v>
                </c:pt>
                <c:pt idx="97064">
                  <c:v>2.4643137254901957</c:v>
                </c:pt>
                <c:pt idx="97065">
                  <c:v>2.4643137254901957</c:v>
                </c:pt>
                <c:pt idx="97066">
                  <c:v>2.4643137254901957</c:v>
                </c:pt>
                <c:pt idx="97067">
                  <c:v>2.4643137254901957</c:v>
                </c:pt>
                <c:pt idx="97068">
                  <c:v>2.4643137254901957</c:v>
                </c:pt>
                <c:pt idx="97069">
                  <c:v>2.4643137254901957</c:v>
                </c:pt>
                <c:pt idx="97070">
                  <c:v>2.4643137254901957</c:v>
                </c:pt>
                <c:pt idx="97071">
                  <c:v>2.4643137254901957</c:v>
                </c:pt>
                <c:pt idx="97072">
                  <c:v>2.4643137254901957</c:v>
                </c:pt>
                <c:pt idx="97073">
                  <c:v>2.4643137254901957</c:v>
                </c:pt>
                <c:pt idx="97074">
                  <c:v>2.6117647058823525</c:v>
                </c:pt>
                <c:pt idx="97075">
                  <c:v>2.6117647058823525</c:v>
                </c:pt>
                <c:pt idx="97076">
                  <c:v>2.6117647058823525</c:v>
                </c:pt>
                <c:pt idx="97077">
                  <c:v>2.6117647058823525</c:v>
                </c:pt>
                <c:pt idx="97078">
                  <c:v>2.6117647058823525</c:v>
                </c:pt>
                <c:pt idx="97079">
                  <c:v>2.6117647058823525</c:v>
                </c:pt>
                <c:pt idx="97080">
                  <c:v>2.6117647058823525</c:v>
                </c:pt>
                <c:pt idx="97081">
                  <c:v>2.6117647058823525</c:v>
                </c:pt>
                <c:pt idx="97082">
                  <c:v>2.6117647058823525</c:v>
                </c:pt>
                <c:pt idx="97083">
                  <c:v>2.6117647058823525</c:v>
                </c:pt>
                <c:pt idx="97084">
                  <c:v>2.6117647058823525</c:v>
                </c:pt>
                <c:pt idx="97085">
                  <c:v>2.6117647058823525</c:v>
                </c:pt>
                <c:pt idx="97086">
                  <c:v>2.6117647058823525</c:v>
                </c:pt>
                <c:pt idx="97087">
                  <c:v>2.6117647058823525</c:v>
                </c:pt>
                <c:pt idx="97088">
                  <c:v>2.6117647058823525</c:v>
                </c:pt>
                <c:pt idx="97089">
                  <c:v>2.6117647058823525</c:v>
                </c:pt>
                <c:pt idx="97090">
                  <c:v>2.6117647058823525</c:v>
                </c:pt>
                <c:pt idx="97091">
                  <c:v>2.6117647058823525</c:v>
                </c:pt>
                <c:pt idx="97092">
                  <c:v>2.6117647058823525</c:v>
                </c:pt>
                <c:pt idx="97093">
                  <c:v>2.6117647058823525</c:v>
                </c:pt>
                <c:pt idx="97094">
                  <c:v>2.6117647058823525</c:v>
                </c:pt>
                <c:pt idx="97095">
                  <c:v>2.6117647058823525</c:v>
                </c:pt>
                <c:pt idx="97096">
                  <c:v>2.6117647058823525</c:v>
                </c:pt>
                <c:pt idx="97097">
                  <c:v>2.6117647058823525</c:v>
                </c:pt>
                <c:pt idx="97098">
                  <c:v>2.6117647058823525</c:v>
                </c:pt>
                <c:pt idx="97099">
                  <c:v>2.6117647058823525</c:v>
                </c:pt>
                <c:pt idx="97100">
                  <c:v>2.6117647058823525</c:v>
                </c:pt>
                <c:pt idx="97101">
                  <c:v>2.6117647058823525</c:v>
                </c:pt>
                <c:pt idx="97102">
                  <c:v>2.6117647058823525</c:v>
                </c:pt>
                <c:pt idx="97103">
                  <c:v>2.6117647058823525</c:v>
                </c:pt>
                <c:pt idx="97104">
                  <c:v>2.6117647058823525</c:v>
                </c:pt>
                <c:pt idx="97105">
                  <c:v>2.6117647058823525</c:v>
                </c:pt>
                <c:pt idx="97106">
                  <c:v>2.6117647058823525</c:v>
                </c:pt>
                <c:pt idx="97107">
                  <c:v>2.6117647058823525</c:v>
                </c:pt>
                <c:pt idx="97108">
                  <c:v>2.6117647058823525</c:v>
                </c:pt>
                <c:pt idx="97109">
                  <c:v>2.6117647058823525</c:v>
                </c:pt>
                <c:pt idx="97110">
                  <c:v>2.6117647058823525</c:v>
                </c:pt>
                <c:pt idx="97111">
                  <c:v>2.6117647058823525</c:v>
                </c:pt>
                <c:pt idx="97112">
                  <c:v>2.6117647058823525</c:v>
                </c:pt>
                <c:pt idx="97113">
                  <c:v>2.6117647058823525</c:v>
                </c:pt>
                <c:pt idx="97114">
                  <c:v>2.6117647058823525</c:v>
                </c:pt>
                <c:pt idx="97115">
                  <c:v>2.6117647058823525</c:v>
                </c:pt>
                <c:pt idx="97116">
                  <c:v>2.6117647058823525</c:v>
                </c:pt>
                <c:pt idx="97117">
                  <c:v>2.4643137254901957</c:v>
                </c:pt>
                <c:pt idx="97118">
                  <c:v>2.4643137254901957</c:v>
                </c:pt>
                <c:pt idx="97119">
                  <c:v>2.4643137254901957</c:v>
                </c:pt>
                <c:pt idx="97120">
                  <c:v>2.4643137254901957</c:v>
                </c:pt>
                <c:pt idx="97121">
                  <c:v>2.4643137254901957</c:v>
                </c:pt>
                <c:pt idx="97122">
                  <c:v>2.4643137254901957</c:v>
                </c:pt>
                <c:pt idx="97123">
                  <c:v>2.4643137254901957</c:v>
                </c:pt>
                <c:pt idx="97124">
                  <c:v>2.4643137254901957</c:v>
                </c:pt>
                <c:pt idx="97125">
                  <c:v>2.4643137254901957</c:v>
                </c:pt>
                <c:pt idx="97126">
                  <c:v>2.4643137254901957</c:v>
                </c:pt>
                <c:pt idx="97127">
                  <c:v>2.4643137254901957</c:v>
                </c:pt>
                <c:pt idx="97128">
                  <c:v>2.4643137254901957</c:v>
                </c:pt>
                <c:pt idx="97129">
                  <c:v>2.4643137254901957</c:v>
                </c:pt>
                <c:pt idx="97130">
                  <c:v>2.4643137254901957</c:v>
                </c:pt>
                <c:pt idx="97131">
                  <c:v>2.4643137254901957</c:v>
                </c:pt>
                <c:pt idx="97132">
                  <c:v>2.4643137254901957</c:v>
                </c:pt>
                <c:pt idx="97133">
                  <c:v>2.4643137254901957</c:v>
                </c:pt>
                <c:pt idx="97134">
                  <c:v>2.4643137254901957</c:v>
                </c:pt>
                <c:pt idx="97135">
                  <c:v>2.4643137254901957</c:v>
                </c:pt>
                <c:pt idx="97136">
                  <c:v>2.4643137254901957</c:v>
                </c:pt>
                <c:pt idx="97137">
                  <c:v>2.4643137254901957</c:v>
                </c:pt>
                <c:pt idx="97138">
                  <c:v>2.4643137254901957</c:v>
                </c:pt>
                <c:pt idx="97139">
                  <c:v>2.4643137254901957</c:v>
                </c:pt>
                <c:pt idx="97140">
                  <c:v>2.4643137254901957</c:v>
                </c:pt>
                <c:pt idx="97141">
                  <c:v>2.4643137254901957</c:v>
                </c:pt>
                <c:pt idx="97142">
                  <c:v>2.4643137254901957</c:v>
                </c:pt>
                <c:pt idx="97143">
                  <c:v>2.4643137254901957</c:v>
                </c:pt>
                <c:pt idx="97144">
                  <c:v>2.4643137254901957</c:v>
                </c:pt>
                <c:pt idx="97145">
                  <c:v>2.4643137254901957</c:v>
                </c:pt>
                <c:pt idx="97146">
                  <c:v>2.4643137254901957</c:v>
                </c:pt>
                <c:pt idx="97147">
                  <c:v>2.4643137254901957</c:v>
                </c:pt>
                <c:pt idx="97148">
                  <c:v>2.4643137254901957</c:v>
                </c:pt>
                <c:pt idx="97149">
                  <c:v>2.4643137254901957</c:v>
                </c:pt>
                <c:pt idx="97150">
                  <c:v>2.4643137254901957</c:v>
                </c:pt>
                <c:pt idx="97151">
                  <c:v>2.4643137254901957</c:v>
                </c:pt>
                <c:pt idx="97152">
                  <c:v>2.4643137254901957</c:v>
                </c:pt>
                <c:pt idx="97153">
                  <c:v>2.4643137254901957</c:v>
                </c:pt>
                <c:pt idx="97154">
                  <c:v>2.4643137254901957</c:v>
                </c:pt>
                <c:pt idx="97155">
                  <c:v>2.4643137254901957</c:v>
                </c:pt>
                <c:pt idx="97156">
                  <c:v>2.4643137254901957</c:v>
                </c:pt>
                <c:pt idx="97157">
                  <c:v>2.4643137254901957</c:v>
                </c:pt>
                <c:pt idx="97158">
                  <c:v>2.4643137254901957</c:v>
                </c:pt>
                <c:pt idx="97159">
                  <c:v>2.4643137254901957</c:v>
                </c:pt>
                <c:pt idx="97160">
                  <c:v>2.4643137254901957</c:v>
                </c:pt>
                <c:pt idx="97161">
                  <c:v>2.4643137254901957</c:v>
                </c:pt>
                <c:pt idx="97162">
                  <c:v>2.4643137254901957</c:v>
                </c:pt>
                <c:pt idx="97163">
                  <c:v>2.4643137254901957</c:v>
                </c:pt>
                <c:pt idx="97164">
                  <c:v>2.4643137254901957</c:v>
                </c:pt>
                <c:pt idx="97165">
                  <c:v>2.4643137254901957</c:v>
                </c:pt>
                <c:pt idx="97166">
                  <c:v>2.4643137254901957</c:v>
                </c:pt>
                <c:pt idx="97167">
                  <c:v>2.4643137254901957</c:v>
                </c:pt>
                <c:pt idx="97168">
                  <c:v>2.4643137254901957</c:v>
                </c:pt>
                <c:pt idx="97169">
                  <c:v>2.4643137254901957</c:v>
                </c:pt>
                <c:pt idx="97170">
                  <c:v>2.4643137254901957</c:v>
                </c:pt>
                <c:pt idx="97171">
                  <c:v>2.6117647058823525</c:v>
                </c:pt>
                <c:pt idx="97172">
                  <c:v>2.6117647058823525</c:v>
                </c:pt>
                <c:pt idx="97173">
                  <c:v>2.6117647058823525</c:v>
                </c:pt>
                <c:pt idx="97174">
                  <c:v>2.6117647058823525</c:v>
                </c:pt>
                <c:pt idx="97175">
                  <c:v>2.6117647058823525</c:v>
                </c:pt>
                <c:pt idx="97176">
                  <c:v>2.6117647058823525</c:v>
                </c:pt>
                <c:pt idx="97177">
                  <c:v>2.6117647058823525</c:v>
                </c:pt>
                <c:pt idx="97178">
                  <c:v>2.6117647058823525</c:v>
                </c:pt>
                <c:pt idx="97179">
                  <c:v>2.6117647058823525</c:v>
                </c:pt>
                <c:pt idx="97180">
                  <c:v>2.6117647058823525</c:v>
                </c:pt>
                <c:pt idx="97181">
                  <c:v>2.6117647058823525</c:v>
                </c:pt>
                <c:pt idx="97182">
                  <c:v>2.6117647058823525</c:v>
                </c:pt>
                <c:pt idx="97183">
                  <c:v>2.6117647058823525</c:v>
                </c:pt>
                <c:pt idx="97184">
                  <c:v>2.6117647058823525</c:v>
                </c:pt>
                <c:pt idx="97185">
                  <c:v>2.6117647058823525</c:v>
                </c:pt>
                <c:pt idx="97186">
                  <c:v>2.6117647058823525</c:v>
                </c:pt>
                <c:pt idx="97187">
                  <c:v>2.6117647058823525</c:v>
                </c:pt>
                <c:pt idx="97188">
                  <c:v>2.6117647058823525</c:v>
                </c:pt>
                <c:pt idx="97189">
                  <c:v>2.6117647058823525</c:v>
                </c:pt>
                <c:pt idx="97190">
                  <c:v>2.6117647058823525</c:v>
                </c:pt>
                <c:pt idx="97191">
                  <c:v>2.6117647058823525</c:v>
                </c:pt>
                <c:pt idx="97192">
                  <c:v>2.6117647058823525</c:v>
                </c:pt>
                <c:pt idx="97193">
                  <c:v>2.6117647058823525</c:v>
                </c:pt>
                <c:pt idx="97194">
                  <c:v>2.6117647058823525</c:v>
                </c:pt>
                <c:pt idx="97195">
                  <c:v>2.6117647058823525</c:v>
                </c:pt>
                <c:pt idx="97196">
                  <c:v>2.6117647058823525</c:v>
                </c:pt>
                <c:pt idx="97197">
                  <c:v>2.6117647058823525</c:v>
                </c:pt>
                <c:pt idx="97198">
                  <c:v>2.6117647058823525</c:v>
                </c:pt>
                <c:pt idx="97199">
                  <c:v>2.6117647058823525</c:v>
                </c:pt>
                <c:pt idx="97200">
                  <c:v>2.6117647058823525</c:v>
                </c:pt>
                <c:pt idx="97201">
                  <c:v>2.6117647058823525</c:v>
                </c:pt>
                <c:pt idx="97202">
                  <c:v>2.6117647058823525</c:v>
                </c:pt>
                <c:pt idx="97203">
                  <c:v>2.6117647058823525</c:v>
                </c:pt>
                <c:pt idx="97204">
                  <c:v>2.6117647058823525</c:v>
                </c:pt>
                <c:pt idx="97205">
                  <c:v>2.6117647058823525</c:v>
                </c:pt>
                <c:pt idx="97206">
                  <c:v>2.6117647058823525</c:v>
                </c:pt>
                <c:pt idx="97207">
                  <c:v>2.6117647058823525</c:v>
                </c:pt>
                <c:pt idx="97208">
                  <c:v>2.6117647058823525</c:v>
                </c:pt>
                <c:pt idx="97209">
                  <c:v>2.6117647058823525</c:v>
                </c:pt>
                <c:pt idx="97210">
                  <c:v>2.6117647058823525</c:v>
                </c:pt>
                <c:pt idx="97211">
                  <c:v>2.6117647058823525</c:v>
                </c:pt>
                <c:pt idx="97212">
                  <c:v>2.4643137254901957</c:v>
                </c:pt>
                <c:pt idx="97213">
                  <c:v>2.4643137254901957</c:v>
                </c:pt>
                <c:pt idx="97214">
                  <c:v>2.4643137254901957</c:v>
                </c:pt>
                <c:pt idx="97215">
                  <c:v>2.4643137254901957</c:v>
                </c:pt>
                <c:pt idx="97216">
                  <c:v>2.4643137254901957</c:v>
                </c:pt>
                <c:pt idx="97217">
                  <c:v>2.4643137254901957</c:v>
                </c:pt>
                <c:pt idx="97218">
                  <c:v>2.4643137254901957</c:v>
                </c:pt>
                <c:pt idx="97219">
                  <c:v>2.4643137254901957</c:v>
                </c:pt>
                <c:pt idx="97220">
                  <c:v>2.4643137254901957</c:v>
                </c:pt>
                <c:pt idx="97221">
                  <c:v>2.4643137254901957</c:v>
                </c:pt>
                <c:pt idx="97222">
                  <c:v>2.4643137254901957</c:v>
                </c:pt>
                <c:pt idx="97223">
                  <c:v>2.4643137254901957</c:v>
                </c:pt>
                <c:pt idx="97224">
                  <c:v>2.4643137254901957</c:v>
                </c:pt>
                <c:pt idx="97225">
                  <c:v>2.4643137254901957</c:v>
                </c:pt>
                <c:pt idx="97226">
                  <c:v>2.4643137254901957</c:v>
                </c:pt>
                <c:pt idx="97227">
                  <c:v>2.4643137254901957</c:v>
                </c:pt>
                <c:pt idx="97228">
                  <c:v>2.4643137254901957</c:v>
                </c:pt>
                <c:pt idx="97229">
                  <c:v>2.4643137254901957</c:v>
                </c:pt>
                <c:pt idx="97230">
                  <c:v>2.4643137254901957</c:v>
                </c:pt>
                <c:pt idx="97231">
                  <c:v>2.4643137254901957</c:v>
                </c:pt>
                <c:pt idx="97232">
                  <c:v>2.4643137254901957</c:v>
                </c:pt>
                <c:pt idx="97233">
                  <c:v>2.4643137254901957</c:v>
                </c:pt>
                <c:pt idx="97234">
                  <c:v>2.4643137254901957</c:v>
                </c:pt>
                <c:pt idx="97235">
                  <c:v>2.4643137254901957</c:v>
                </c:pt>
                <c:pt idx="97236">
                  <c:v>2.4643137254901957</c:v>
                </c:pt>
                <c:pt idx="97237">
                  <c:v>2.4643137254901957</c:v>
                </c:pt>
                <c:pt idx="97238">
                  <c:v>2.4643137254901957</c:v>
                </c:pt>
                <c:pt idx="97239">
                  <c:v>2.4643137254901957</c:v>
                </c:pt>
                <c:pt idx="97240">
                  <c:v>2.4643137254901957</c:v>
                </c:pt>
                <c:pt idx="97241">
                  <c:v>2.4643137254901957</c:v>
                </c:pt>
                <c:pt idx="97242">
                  <c:v>2.4643137254901957</c:v>
                </c:pt>
                <c:pt idx="97243">
                  <c:v>2.4643137254901957</c:v>
                </c:pt>
                <c:pt idx="97244">
                  <c:v>2.4643137254901957</c:v>
                </c:pt>
                <c:pt idx="97245">
                  <c:v>2.4643137254901957</c:v>
                </c:pt>
                <c:pt idx="97246">
                  <c:v>2.4643137254901957</c:v>
                </c:pt>
                <c:pt idx="97247">
                  <c:v>2.4643137254901957</c:v>
                </c:pt>
                <c:pt idx="97248">
                  <c:v>2.4643137254901957</c:v>
                </c:pt>
                <c:pt idx="97249">
                  <c:v>2.4643137254901957</c:v>
                </c:pt>
                <c:pt idx="97250">
                  <c:v>2.4643137254901957</c:v>
                </c:pt>
                <c:pt idx="97251">
                  <c:v>2.4643137254901957</c:v>
                </c:pt>
                <c:pt idx="97252">
                  <c:v>2.4643137254901957</c:v>
                </c:pt>
                <c:pt idx="97253">
                  <c:v>2.4643137254901957</c:v>
                </c:pt>
                <c:pt idx="97254">
                  <c:v>2.4643137254901957</c:v>
                </c:pt>
                <c:pt idx="97255">
                  <c:v>2.4643137254901957</c:v>
                </c:pt>
                <c:pt idx="97256">
                  <c:v>2.4643137254901957</c:v>
                </c:pt>
                <c:pt idx="97257">
                  <c:v>2.4643137254901957</c:v>
                </c:pt>
                <c:pt idx="97258">
                  <c:v>2.4643137254901957</c:v>
                </c:pt>
                <c:pt idx="97259">
                  <c:v>2.4643137254901957</c:v>
                </c:pt>
                <c:pt idx="97260">
                  <c:v>2.4643137254901957</c:v>
                </c:pt>
                <c:pt idx="97261">
                  <c:v>2.4643137254901957</c:v>
                </c:pt>
                <c:pt idx="97262">
                  <c:v>2.4643137254901957</c:v>
                </c:pt>
                <c:pt idx="97263">
                  <c:v>2.4643137254901957</c:v>
                </c:pt>
                <c:pt idx="97264">
                  <c:v>2.6117647058823525</c:v>
                </c:pt>
                <c:pt idx="97265">
                  <c:v>2.6117647058823525</c:v>
                </c:pt>
                <c:pt idx="97266">
                  <c:v>2.6117647058823525</c:v>
                </c:pt>
                <c:pt idx="97267">
                  <c:v>2.6117647058823525</c:v>
                </c:pt>
                <c:pt idx="97268">
                  <c:v>2.6117647058823525</c:v>
                </c:pt>
                <c:pt idx="97269">
                  <c:v>2.6117647058823525</c:v>
                </c:pt>
                <c:pt idx="97270">
                  <c:v>2.6117647058823525</c:v>
                </c:pt>
                <c:pt idx="97271">
                  <c:v>2.6117647058823525</c:v>
                </c:pt>
                <c:pt idx="97272">
                  <c:v>2.6117647058823525</c:v>
                </c:pt>
                <c:pt idx="97273">
                  <c:v>2.6117647058823525</c:v>
                </c:pt>
                <c:pt idx="97274">
                  <c:v>2.6117647058823525</c:v>
                </c:pt>
                <c:pt idx="97275">
                  <c:v>2.6117647058823525</c:v>
                </c:pt>
                <c:pt idx="97276">
                  <c:v>2.6117647058823525</c:v>
                </c:pt>
                <c:pt idx="97277">
                  <c:v>2.6117647058823525</c:v>
                </c:pt>
                <c:pt idx="97278">
                  <c:v>2.6117647058823525</c:v>
                </c:pt>
                <c:pt idx="97279">
                  <c:v>2.6117647058823525</c:v>
                </c:pt>
                <c:pt idx="97280">
                  <c:v>2.6117647058823525</c:v>
                </c:pt>
                <c:pt idx="97281">
                  <c:v>2.6117647058823525</c:v>
                </c:pt>
                <c:pt idx="97282">
                  <c:v>2.6117647058823525</c:v>
                </c:pt>
                <c:pt idx="97283">
                  <c:v>2.6117647058823525</c:v>
                </c:pt>
                <c:pt idx="97284">
                  <c:v>2.6117647058823525</c:v>
                </c:pt>
                <c:pt idx="97285">
                  <c:v>2.6117647058823525</c:v>
                </c:pt>
                <c:pt idx="97286">
                  <c:v>2.6117647058823525</c:v>
                </c:pt>
                <c:pt idx="97287">
                  <c:v>2.6117647058823525</c:v>
                </c:pt>
                <c:pt idx="97288">
                  <c:v>2.6117647058823525</c:v>
                </c:pt>
                <c:pt idx="97289">
                  <c:v>2.6117647058823525</c:v>
                </c:pt>
                <c:pt idx="97290">
                  <c:v>2.6117647058823525</c:v>
                </c:pt>
                <c:pt idx="97291">
                  <c:v>2.6117647058823525</c:v>
                </c:pt>
                <c:pt idx="97292">
                  <c:v>2.6117647058823525</c:v>
                </c:pt>
                <c:pt idx="97293">
                  <c:v>2.6117647058823525</c:v>
                </c:pt>
                <c:pt idx="97294">
                  <c:v>2.6117647058823525</c:v>
                </c:pt>
                <c:pt idx="97295">
                  <c:v>2.6117647058823525</c:v>
                </c:pt>
                <c:pt idx="97296">
                  <c:v>2.6117647058823525</c:v>
                </c:pt>
                <c:pt idx="97297">
                  <c:v>2.6117647058823525</c:v>
                </c:pt>
                <c:pt idx="97298">
                  <c:v>2.6117647058823525</c:v>
                </c:pt>
                <c:pt idx="97299">
                  <c:v>2.6117647058823525</c:v>
                </c:pt>
                <c:pt idx="97300">
                  <c:v>2.6117647058823525</c:v>
                </c:pt>
                <c:pt idx="97301">
                  <c:v>2.6117647058823525</c:v>
                </c:pt>
                <c:pt idx="97302">
                  <c:v>2.6117647058823525</c:v>
                </c:pt>
                <c:pt idx="97303">
                  <c:v>2.6117647058823525</c:v>
                </c:pt>
                <c:pt idx="97304">
                  <c:v>2.6117647058823525</c:v>
                </c:pt>
                <c:pt idx="97305">
                  <c:v>2.6117647058823525</c:v>
                </c:pt>
                <c:pt idx="97306">
                  <c:v>2.6117647058823525</c:v>
                </c:pt>
                <c:pt idx="97307">
                  <c:v>2.6117647058823525</c:v>
                </c:pt>
                <c:pt idx="97308">
                  <c:v>2.6117647058823525</c:v>
                </c:pt>
                <c:pt idx="97309">
                  <c:v>2.4643137254901957</c:v>
                </c:pt>
                <c:pt idx="97310">
                  <c:v>2.4643137254901957</c:v>
                </c:pt>
                <c:pt idx="97311">
                  <c:v>2.4643137254901957</c:v>
                </c:pt>
                <c:pt idx="97312">
                  <c:v>2.4643137254901957</c:v>
                </c:pt>
                <c:pt idx="97313">
                  <c:v>2.4643137254901957</c:v>
                </c:pt>
                <c:pt idx="97314">
                  <c:v>2.4643137254901957</c:v>
                </c:pt>
                <c:pt idx="97315">
                  <c:v>2.4643137254901957</c:v>
                </c:pt>
                <c:pt idx="97316">
                  <c:v>2.4643137254901957</c:v>
                </c:pt>
                <c:pt idx="97317">
                  <c:v>2.4643137254901957</c:v>
                </c:pt>
                <c:pt idx="97318">
                  <c:v>2.4643137254901957</c:v>
                </c:pt>
                <c:pt idx="97319">
                  <c:v>2.4643137254901957</c:v>
                </c:pt>
                <c:pt idx="97320">
                  <c:v>2.4643137254901957</c:v>
                </c:pt>
                <c:pt idx="97321">
                  <c:v>2.4643137254901957</c:v>
                </c:pt>
                <c:pt idx="97322">
                  <c:v>2.4643137254901957</c:v>
                </c:pt>
                <c:pt idx="97323">
                  <c:v>2.4643137254901957</c:v>
                </c:pt>
                <c:pt idx="97324">
                  <c:v>2.4643137254901957</c:v>
                </c:pt>
                <c:pt idx="97325">
                  <c:v>2.4643137254901957</c:v>
                </c:pt>
                <c:pt idx="97326">
                  <c:v>2.4643137254901957</c:v>
                </c:pt>
                <c:pt idx="97327">
                  <c:v>2.4643137254901957</c:v>
                </c:pt>
                <c:pt idx="97328">
                  <c:v>2.4643137254901957</c:v>
                </c:pt>
                <c:pt idx="97329">
                  <c:v>2.4643137254901957</c:v>
                </c:pt>
                <c:pt idx="97330">
                  <c:v>2.4643137254901957</c:v>
                </c:pt>
                <c:pt idx="97331">
                  <c:v>2.4643137254901957</c:v>
                </c:pt>
                <c:pt idx="97332">
                  <c:v>2.4643137254901957</c:v>
                </c:pt>
                <c:pt idx="97333">
                  <c:v>2.4643137254901957</c:v>
                </c:pt>
                <c:pt idx="97334">
                  <c:v>2.4643137254901957</c:v>
                </c:pt>
                <c:pt idx="97335">
                  <c:v>2.4643137254901957</c:v>
                </c:pt>
                <c:pt idx="97336">
                  <c:v>2.4643137254901957</c:v>
                </c:pt>
                <c:pt idx="97337">
                  <c:v>2.4643137254901957</c:v>
                </c:pt>
                <c:pt idx="97338">
                  <c:v>2.4643137254901957</c:v>
                </c:pt>
                <c:pt idx="97339">
                  <c:v>2.4643137254901957</c:v>
                </c:pt>
                <c:pt idx="97340">
                  <c:v>2.4643137254901957</c:v>
                </c:pt>
                <c:pt idx="97341">
                  <c:v>2.4643137254901957</c:v>
                </c:pt>
                <c:pt idx="97342">
                  <c:v>2.4643137254901957</c:v>
                </c:pt>
                <c:pt idx="97343">
                  <c:v>2.4643137254901957</c:v>
                </c:pt>
                <c:pt idx="97344">
                  <c:v>2.4643137254901957</c:v>
                </c:pt>
                <c:pt idx="97345">
                  <c:v>2.4643137254901957</c:v>
                </c:pt>
                <c:pt idx="97346">
                  <c:v>2.4643137254901957</c:v>
                </c:pt>
                <c:pt idx="97347">
                  <c:v>2.4643137254901957</c:v>
                </c:pt>
                <c:pt idx="97348">
                  <c:v>2.4643137254901957</c:v>
                </c:pt>
                <c:pt idx="97349">
                  <c:v>2.4643137254901957</c:v>
                </c:pt>
                <c:pt idx="97350">
                  <c:v>2.4643137254901957</c:v>
                </c:pt>
                <c:pt idx="97351">
                  <c:v>2.4643137254901957</c:v>
                </c:pt>
                <c:pt idx="97352">
                  <c:v>2.4643137254901957</c:v>
                </c:pt>
                <c:pt idx="97353">
                  <c:v>2.4643137254901957</c:v>
                </c:pt>
                <c:pt idx="97354">
                  <c:v>2.4643137254901957</c:v>
                </c:pt>
                <c:pt idx="97355">
                  <c:v>2.4643137254901957</c:v>
                </c:pt>
                <c:pt idx="97356">
                  <c:v>2.4643137254901957</c:v>
                </c:pt>
                <c:pt idx="97357">
                  <c:v>2.4643137254901957</c:v>
                </c:pt>
                <c:pt idx="97358">
                  <c:v>2.4643137254901957</c:v>
                </c:pt>
                <c:pt idx="97359">
                  <c:v>2.6117647058823525</c:v>
                </c:pt>
                <c:pt idx="97360">
                  <c:v>2.6117647058823525</c:v>
                </c:pt>
                <c:pt idx="97361">
                  <c:v>2.6117647058823525</c:v>
                </c:pt>
                <c:pt idx="97362">
                  <c:v>2.6117647058823525</c:v>
                </c:pt>
                <c:pt idx="97363">
                  <c:v>2.6117647058823525</c:v>
                </c:pt>
                <c:pt idx="97364">
                  <c:v>2.6117647058823525</c:v>
                </c:pt>
                <c:pt idx="97365">
                  <c:v>2.6117647058823525</c:v>
                </c:pt>
                <c:pt idx="97366">
                  <c:v>2.6117647058823525</c:v>
                </c:pt>
                <c:pt idx="97367">
                  <c:v>2.6117647058823525</c:v>
                </c:pt>
                <c:pt idx="97368">
                  <c:v>2.6117647058823525</c:v>
                </c:pt>
                <c:pt idx="97369">
                  <c:v>2.6117647058823525</c:v>
                </c:pt>
                <c:pt idx="97370">
                  <c:v>2.6117647058823525</c:v>
                </c:pt>
                <c:pt idx="97371">
                  <c:v>2.6117647058823525</c:v>
                </c:pt>
                <c:pt idx="97372">
                  <c:v>2.6117647058823525</c:v>
                </c:pt>
                <c:pt idx="97373">
                  <c:v>2.6117647058823525</c:v>
                </c:pt>
                <c:pt idx="97374">
                  <c:v>2.6117647058823525</c:v>
                </c:pt>
                <c:pt idx="97375">
                  <c:v>2.6117647058823525</c:v>
                </c:pt>
                <c:pt idx="97376">
                  <c:v>2.6117647058823525</c:v>
                </c:pt>
                <c:pt idx="97377">
                  <c:v>2.6117647058823525</c:v>
                </c:pt>
                <c:pt idx="97378">
                  <c:v>2.6117647058823525</c:v>
                </c:pt>
                <c:pt idx="97379">
                  <c:v>2.6117647058823525</c:v>
                </c:pt>
                <c:pt idx="97380">
                  <c:v>2.6117647058823525</c:v>
                </c:pt>
                <c:pt idx="97381">
                  <c:v>2.6117647058823525</c:v>
                </c:pt>
                <c:pt idx="97382">
                  <c:v>2.6117647058823525</c:v>
                </c:pt>
                <c:pt idx="97383">
                  <c:v>2.6117647058823525</c:v>
                </c:pt>
                <c:pt idx="97384">
                  <c:v>2.6117647058823525</c:v>
                </c:pt>
                <c:pt idx="97385">
                  <c:v>2.6117647058823525</c:v>
                </c:pt>
                <c:pt idx="97386">
                  <c:v>2.6117647058823525</c:v>
                </c:pt>
                <c:pt idx="97387">
                  <c:v>2.6117647058823525</c:v>
                </c:pt>
                <c:pt idx="97388">
                  <c:v>2.6117647058823525</c:v>
                </c:pt>
                <c:pt idx="97389">
                  <c:v>2.6117647058823525</c:v>
                </c:pt>
                <c:pt idx="97390">
                  <c:v>2.6117647058823525</c:v>
                </c:pt>
                <c:pt idx="97391">
                  <c:v>2.6117647058823525</c:v>
                </c:pt>
                <c:pt idx="97392">
                  <c:v>2.6117647058823525</c:v>
                </c:pt>
                <c:pt idx="97393">
                  <c:v>2.6117647058823525</c:v>
                </c:pt>
                <c:pt idx="97394">
                  <c:v>2.6117647058823525</c:v>
                </c:pt>
                <c:pt idx="97395">
                  <c:v>2.6117647058823525</c:v>
                </c:pt>
                <c:pt idx="97396">
                  <c:v>2.6117647058823525</c:v>
                </c:pt>
                <c:pt idx="97397">
                  <c:v>2.6117647058823525</c:v>
                </c:pt>
                <c:pt idx="97398">
                  <c:v>2.6117647058823525</c:v>
                </c:pt>
                <c:pt idx="97399">
                  <c:v>2.6117647058823525</c:v>
                </c:pt>
                <c:pt idx="97400">
                  <c:v>2.6117647058823525</c:v>
                </c:pt>
                <c:pt idx="97401">
                  <c:v>2.6117647058823525</c:v>
                </c:pt>
                <c:pt idx="97402">
                  <c:v>2.6117647058823525</c:v>
                </c:pt>
                <c:pt idx="97403">
                  <c:v>2.6117647058823525</c:v>
                </c:pt>
                <c:pt idx="97404">
                  <c:v>2.6117647058823525</c:v>
                </c:pt>
                <c:pt idx="97405">
                  <c:v>2.4643137254901957</c:v>
                </c:pt>
                <c:pt idx="97406">
                  <c:v>2.4643137254901957</c:v>
                </c:pt>
                <c:pt idx="97407">
                  <c:v>2.4643137254901957</c:v>
                </c:pt>
                <c:pt idx="97408">
                  <c:v>2.4643137254901957</c:v>
                </c:pt>
                <c:pt idx="97409">
                  <c:v>2.4643137254901957</c:v>
                </c:pt>
                <c:pt idx="97410">
                  <c:v>2.4643137254901957</c:v>
                </c:pt>
                <c:pt idx="97411">
                  <c:v>2.4643137254901957</c:v>
                </c:pt>
                <c:pt idx="97412">
                  <c:v>2.4643137254901957</c:v>
                </c:pt>
                <c:pt idx="97413">
                  <c:v>2.4643137254901957</c:v>
                </c:pt>
                <c:pt idx="97414">
                  <c:v>2.4643137254901957</c:v>
                </c:pt>
                <c:pt idx="97415">
                  <c:v>2.4643137254901957</c:v>
                </c:pt>
                <c:pt idx="97416">
                  <c:v>2.4643137254901957</c:v>
                </c:pt>
                <c:pt idx="97417">
                  <c:v>2.4643137254901957</c:v>
                </c:pt>
                <c:pt idx="97418">
                  <c:v>2.4643137254901957</c:v>
                </c:pt>
                <c:pt idx="97419">
                  <c:v>2.4643137254901957</c:v>
                </c:pt>
                <c:pt idx="97420">
                  <c:v>2.4643137254901957</c:v>
                </c:pt>
                <c:pt idx="97421">
                  <c:v>2.4643137254901957</c:v>
                </c:pt>
                <c:pt idx="97422">
                  <c:v>2.4643137254901957</c:v>
                </c:pt>
                <c:pt idx="97423">
                  <c:v>2.4643137254901957</c:v>
                </c:pt>
                <c:pt idx="97424">
                  <c:v>2.4643137254901957</c:v>
                </c:pt>
                <c:pt idx="97425">
                  <c:v>2.4643137254901957</c:v>
                </c:pt>
                <c:pt idx="97426">
                  <c:v>2.4643137254901957</c:v>
                </c:pt>
                <c:pt idx="97427">
                  <c:v>2.4643137254901957</c:v>
                </c:pt>
                <c:pt idx="97428">
                  <c:v>2.4643137254901957</c:v>
                </c:pt>
                <c:pt idx="97429">
                  <c:v>2.4643137254901957</c:v>
                </c:pt>
                <c:pt idx="97430">
                  <c:v>2.4643137254901957</c:v>
                </c:pt>
                <c:pt idx="97431">
                  <c:v>2.4643137254901957</c:v>
                </c:pt>
                <c:pt idx="97432">
                  <c:v>2.4643137254901957</c:v>
                </c:pt>
                <c:pt idx="97433">
                  <c:v>2.4643137254901957</c:v>
                </c:pt>
                <c:pt idx="97434">
                  <c:v>2.4643137254901957</c:v>
                </c:pt>
                <c:pt idx="97435">
                  <c:v>2.4643137254901957</c:v>
                </c:pt>
                <c:pt idx="97436">
                  <c:v>2.4643137254901957</c:v>
                </c:pt>
                <c:pt idx="97437">
                  <c:v>2.4643137254901957</c:v>
                </c:pt>
                <c:pt idx="97438">
                  <c:v>2.4643137254901957</c:v>
                </c:pt>
                <c:pt idx="97439">
                  <c:v>2.4643137254901957</c:v>
                </c:pt>
                <c:pt idx="97440">
                  <c:v>2.4643137254901957</c:v>
                </c:pt>
                <c:pt idx="97441">
                  <c:v>2.4643137254901957</c:v>
                </c:pt>
                <c:pt idx="97442">
                  <c:v>2.4643137254901957</c:v>
                </c:pt>
                <c:pt idx="97443">
                  <c:v>2.4643137254901957</c:v>
                </c:pt>
                <c:pt idx="97444">
                  <c:v>2.4643137254901957</c:v>
                </c:pt>
                <c:pt idx="97445">
                  <c:v>2.4643137254901957</c:v>
                </c:pt>
                <c:pt idx="97446">
                  <c:v>2.4643137254901957</c:v>
                </c:pt>
                <c:pt idx="97447">
                  <c:v>2.4643137254901957</c:v>
                </c:pt>
                <c:pt idx="97448">
                  <c:v>2.4643137254901957</c:v>
                </c:pt>
                <c:pt idx="97449">
                  <c:v>2.4643137254901957</c:v>
                </c:pt>
                <c:pt idx="97450">
                  <c:v>2.4643137254901957</c:v>
                </c:pt>
                <c:pt idx="97451">
                  <c:v>2.4643137254901957</c:v>
                </c:pt>
                <c:pt idx="97452">
                  <c:v>2.4643137254901957</c:v>
                </c:pt>
                <c:pt idx="97453">
                  <c:v>2.4643137254901957</c:v>
                </c:pt>
                <c:pt idx="97454">
                  <c:v>2.6117647058823525</c:v>
                </c:pt>
                <c:pt idx="97455">
                  <c:v>2.6117647058823525</c:v>
                </c:pt>
                <c:pt idx="97456">
                  <c:v>2.6117647058823525</c:v>
                </c:pt>
                <c:pt idx="97457">
                  <c:v>2.6117647058823525</c:v>
                </c:pt>
                <c:pt idx="97458">
                  <c:v>2.6117647058823525</c:v>
                </c:pt>
                <c:pt idx="97459">
                  <c:v>2.6117647058823525</c:v>
                </c:pt>
                <c:pt idx="97460">
                  <c:v>2.6117647058823525</c:v>
                </c:pt>
                <c:pt idx="97461">
                  <c:v>2.6117647058823525</c:v>
                </c:pt>
                <c:pt idx="97462">
                  <c:v>2.6117647058823525</c:v>
                </c:pt>
                <c:pt idx="97463">
                  <c:v>2.6117647058823525</c:v>
                </c:pt>
                <c:pt idx="97464">
                  <c:v>2.6117647058823525</c:v>
                </c:pt>
                <c:pt idx="97465">
                  <c:v>2.6117647058823525</c:v>
                </c:pt>
                <c:pt idx="97466">
                  <c:v>2.6117647058823525</c:v>
                </c:pt>
                <c:pt idx="97467">
                  <c:v>2.6117647058823525</c:v>
                </c:pt>
                <c:pt idx="97468">
                  <c:v>2.6117647058823525</c:v>
                </c:pt>
                <c:pt idx="97469">
                  <c:v>2.6117647058823525</c:v>
                </c:pt>
                <c:pt idx="97470">
                  <c:v>2.6117647058823525</c:v>
                </c:pt>
                <c:pt idx="97471">
                  <c:v>2.6117647058823525</c:v>
                </c:pt>
                <c:pt idx="97472">
                  <c:v>2.6117647058823525</c:v>
                </c:pt>
                <c:pt idx="97473">
                  <c:v>2.6117647058823525</c:v>
                </c:pt>
                <c:pt idx="97474">
                  <c:v>2.6117647058823525</c:v>
                </c:pt>
                <c:pt idx="97475">
                  <c:v>2.6117647058823525</c:v>
                </c:pt>
                <c:pt idx="97476">
                  <c:v>2.6117647058823525</c:v>
                </c:pt>
                <c:pt idx="97477">
                  <c:v>2.6117647058823525</c:v>
                </c:pt>
                <c:pt idx="97478">
                  <c:v>2.6117647058823525</c:v>
                </c:pt>
                <c:pt idx="97479">
                  <c:v>2.6117647058823525</c:v>
                </c:pt>
                <c:pt idx="97480">
                  <c:v>2.6117647058823525</c:v>
                </c:pt>
                <c:pt idx="97481">
                  <c:v>2.6117647058823525</c:v>
                </c:pt>
                <c:pt idx="97482">
                  <c:v>2.6117647058823525</c:v>
                </c:pt>
                <c:pt idx="97483">
                  <c:v>2.6117647058823525</c:v>
                </c:pt>
                <c:pt idx="97484">
                  <c:v>2.6117647058823525</c:v>
                </c:pt>
                <c:pt idx="97485">
                  <c:v>2.6117647058823525</c:v>
                </c:pt>
                <c:pt idx="97486">
                  <c:v>2.6117647058823525</c:v>
                </c:pt>
                <c:pt idx="97487">
                  <c:v>2.6117647058823525</c:v>
                </c:pt>
                <c:pt idx="97488">
                  <c:v>2.6117647058823525</c:v>
                </c:pt>
                <c:pt idx="97489">
                  <c:v>2.6117647058823525</c:v>
                </c:pt>
                <c:pt idx="97490">
                  <c:v>2.6117647058823525</c:v>
                </c:pt>
                <c:pt idx="97491">
                  <c:v>2.6117647058823525</c:v>
                </c:pt>
                <c:pt idx="97492">
                  <c:v>2.6117647058823525</c:v>
                </c:pt>
                <c:pt idx="97493">
                  <c:v>2.6117647058823525</c:v>
                </c:pt>
                <c:pt idx="97494">
                  <c:v>2.6117647058823525</c:v>
                </c:pt>
                <c:pt idx="97495">
                  <c:v>2.6117647058823525</c:v>
                </c:pt>
                <c:pt idx="97496">
                  <c:v>2.6117647058823525</c:v>
                </c:pt>
                <c:pt idx="97497">
                  <c:v>2.6117647058823525</c:v>
                </c:pt>
                <c:pt idx="97498">
                  <c:v>2.6117647058823525</c:v>
                </c:pt>
                <c:pt idx="97499">
                  <c:v>2.4643137254901957</c:v>
                </c:pt>
                <c:pt idx="97500">
                  <c:v>2.4643137254901957</c:v>
                </c:pt>
                <c:pt idx="97501">
                  <c:v>2.4643137254901957</c:v>
                </c:pt>
                <c:pt idx="97502">
                  <c:v>2.4643137254901957</c:v>
                </c:pt>
                <c:pt idx="97503">
                  <c:v>2.4643137254901957</c:v>
                </c:pt>
                <c:pt idx="97504">
                  <c:v>2.4643137254901957</c:v>
                </c:pt>
                <c:pt idx="97505">
                  <c:v>2.4643137254901957</c:v>
                </c:pt>
                <c:pt idx="97506">
                  <c:v>2.4643137254901957</c:v>
                </c:pt>
                <c:pt idx="97507">
                  <c:v>2.4643137254901957</c:v>
                </c:pt>
                <c:pt idx="97508">
                  <c:v>2.4643137254901957</c:v>
                </c:pt>
                <c:pt idx="97509">
                  <c:v>2.4643137254901957</c:v>
                </c:pt>
                <c:pt idx="97510">
                  <c:v>2.4643137254901957</c:v>
                </c:pt>
                <c:pt idx="97511">
                  <c:v>2.4643137254901957</c:v>
                </c:pt>
                <c:pt idx="97512">
                  <c:v>2.4643137254901957</c:v>
                </c:pt>
                <c:pt idx="97513">
                  <c:v>2.4643137254901957</c:v>
                </c:pt>
                <c:pt idx="97514">
                  <c:v>2.4643137254901957</c:v>
                </c:pt>
                <c:pt idx="97515">
                  <c:v>2.4643137254901957</c:v>
                </c:pt>
                <c:pt idx="97516">
                  <c:v>2.4643137254901957</c:v>
                </c:pt>
                <c:pt idx="97517">
                  <c:v>2.4643137254901957</c:v>
                </c:pt>
                <c:pt idx="97518">
                  <c:v>2.4643137254901957</c:v>
                </c:pt>
                <c:pt idx="97519">
                  <c:v>2.4643137254901957</c:v>
                </c:pt>
                <c:pt idx="97520">
                  <c:v>2.4643137254901957</c:v>
                </c:pt>
                <c:pt idx="97521">
                  <c:v>2.4643137254901957</c:v>
                </c:pt>
                <c:pt idx="97522">
                  <c:v>2.4643137254901957</c:v>
                </c:pt>
                <c:pt idx="97523">
                  <c:v>2.4643137254901957</c:v>
                </c:pt>
                <c:pt idx="97524">
                  <c:v>2.4643137254901957</c:v>
                </c:pt>
                <c:pt idx="97525">
                  <c:v>2.4643137254901957</c:v>
                </c:pt>
                <c:pt idx="97526">
                  <c:v>2.4643137254901957</c:v>
                </c:pt>
                <c:pt idx="97527">
                  <c:v>2.4643137254901957</c:v>
                </c:pt>
                <c:pt idx="97528">
                  <c:v>2.4643137254901957</c:v>
                </c:pt>
                <c:pt idx="97529">
                  <c:v>2.4643137254901957</c:v>
                </c:pt>
                <c:pt idx="97530">
                  <c:v>2.4643137254901957</c:v>
                </c:pt>
                <c:pt idx="97531">
                  <c:v>2.4643137254901957</c:v>
                </c:pt>
                <c:pt idx="97532">
                  <c:v>2.4643137254901957</c:v>
                </c:pt>
                <c:pt idx="97533">
                  <c:v>2.4643137254901957</c:v>
                </c:pt>
                <c:pt idx="97534">
                  <c:v>2.4643137254901957</c:v>
                </c:pt>
                <c:pt idx="97535">
                  <c:v>2.4643137254901957</c:v>
                </c:pt>
                <c:pt idx="97536">
                  <c:v>2.4643137254901957</c:v>
                </c:pt>
                <c:pt idx="97537">
                  <c:v>2.4643137254901957</c:v>
                </c:pt>
                <c:pt idx="97538">
                  <c:v>2.4643137254901957</c:v>
                </c:pt>
                <c:pt idx="97539">
                  <c:v>2.4643137254901957</c:v>
                </c:pt>
                <c:pt idx="97540">
                  <c:v>2.4643137254901957</c:v>
                </c:pt>
                <c:pt idx="97541">
                  <c:v>2.4643137254901957</c:v>
                </c:pt>
                <c:pt idx="97542">
                  <c:v>2.4643137254901957</c:v>
                </c:pt>
                <c:pt idx="97543">
                  <c:v>2.4643137254901957</c:v>
                </c:pt>
                <c:pt idx="97544">
                  <c:v>2.4643137254901957</c:v>
                </c:pt>
                <c:pt idx="97545">
                  <c:v>2.4643137254901957</c:v>
                </c:pt>
                <c:pt idx="97546">
                  <c:v>2.4643137254901957</c:v>
                </c:pt>
                <c:pt idx="97547">
                  <c:v>2.4643137254901957</c:v>
                </c:pt>
                <c:pt idx="97548">
                  <c:v>2.4643137254901957</c:v>
                </c:pt>
                <c:pt idx="97549">
                  <c:v>2.4643137254901957</c:v>
                </c:pt>
                <c:pt idx="97550">
                  <c:v>2.4643137254901957</c:v>
                </c:pt>
                <c:pt idx="97551">
                  <c:v>2.6117647058823525</c:v>
                </c:pt>
                <c:pt idx="97552">
                  <c:v>2.6117647058823525</c:v>
                </c:pt>
                <c:pt idx="97553">
                  <c:v>2.6117647058823525</c:v>
                </c:pt>
                <c:pt idx="97554">
                  <c:v>2.6117647058823525</c:v>
                </c:pt>
                <c:pt idx="97555">
                  <c:v>2.6117647058823525</c:v>
                </c:pt>
                <c:pt idx="97556">
                  <c:v>2.6117647058823525</c:v>
                </c:pt>
                <c:pt idx="97557">
                  <c:v>2.6117647058823525</c:v>
                </c:pt>
                <c:pt idx="97558">
                  <c:v>2.6117647058823525</c:v>
                </c:pt>
                <c:pt idx="97559">
                  <c:v>2.6117647058823525</c:v>
                </c:pt>
                <c:pt idx="97560">
                  <c:v>2.6117647058823525</c:v>
                </c:pt>
                <c:pt idx="97561">
                  <c:v>2.6117647058823525</c:v>
                </c:pt>
                <c:pt idx="97562">
                  <c:v>2.6117647058823525</c:v>
                </c:pt>
                <c:pt idx="97563">
                  <c:v>2.6117647058823525</c:v>
                </c:pt>
                <c:pt idx="97564">
                  <c:v>2.6117647058823525</c:v>
                </c:pt>
                <c:pt idx="97565">
                  <c:v>2.6117647058823525</c:v>
                </c:pt>
                <c:pt idx="97566">
                  <c:v>2.6117647058823525</c:v>
                </c:pt>
                <c:pt idx="97567">
                  <c:v>2.6117647058823525</c:v>
                </c:pt>
                <c:pt idx="97568">
                  <c:v>2.6117647058823525</c:v>
                </c:pt>
                <c:pt idx="97569">
                  <c:v>2.6117647058823525</c:v>
                </c:pt>
                <c:pt idx="97570">
                  <c:v>2.6117647058823525</c:v>
                </c:pt>
                <c:pt idx="97571">
                  <c:v>2.6117647058823525</c:v>
                </c:pt>
                <c:pt idx="97572">
                  <c:v>2.6117647058823525</c:v>
                </c:pt>
                <c:pt idx="97573">
                  <c:v>2.6117647058823525</c:v>
                </c:pt>
                <c:pt idx="97574">
                  <c:v>2.6117647058823525</c:v>
                </c:pt>
                <c:pt idx="97575">
                  <c:v>2.6117647058823525</c:v>
                </c:pt>
                <c:pt idx="97576">
                  <c:v>2.6117647058823525</c:v>
                </c:pt>
                <c:pt idx="97577">
                  <c:v>2.6117647058823525</c:v>
                </c:pt>
                <c:pt idx="97578">
                  <c:v>2.6117647058823525</c:v>
                </c:pt>
                <c:pt idx="97579">
                  <c:v>2.6117647058823525</c:v>
                </c:pt>
                <c:pt idx="97580">
                  <c:v>2.6117647058823525</c:v>
                </c:pt>
                <c:pt idx="97581">
                  <c:v>2.6117647058823525</c:v>
                </c:pt>
                <c:pt idx="97582">
                  <c:v>2.6117647058823525</c:v>
                </c:pt>
                <c:pt idx="97583">
                  <c:v>2.6117647058823525</c:v>
                </c:pt>
                <c:pt idx="97584">
                  <c:v>2.6117647058823525</c:v>
                </c:pt>
                <c:pt idx="97585">
                  <c:v>2.6117647058823525</c:v>
                </c:pt>
                <c:pt idx="97586">
                  <c:v>2.6117647058823525</c:v>
                </c:pt>
                <c:pt idx="97587">
                  <c:v>2.6117647058823525</c:v>
                </c:pt>
                <c:pt idx="97588">
                  <c:v>2.6117647058823525</c:v>
                </c:pt>
                <c:pt idx="97589">
                  <c:v>2.6117647058823525</c:v>
                </c:pt>
                <c:pt idx="97590">
                  <c:v>2.6117647058823525</c:v>
                </c:pt>
                <c:pt idx="97591">
                  <c:v>2.6117647058823525</c:v>
                </c:pt>
                <c:pt idx="97592">
                  <c:v>2.6117647058823525</c:v>
                </c:pt>
                <c:pt idx="97593">
                  <c:v>2.6117647058823525</c:v>
                </c:pt>
                <c:pt idx="97594">
                  <c:v>2.4643137254901957</c:v>
                </c:pt>
                <c:pt idx="97595">
                  <c:v>2.4643137254901957</c:v>
                </c:pt>
                <c:pt idx="97596">
                  <c:v>2.4643137254901957</c:v>
                </c:pt>
                <c:pt idx="97597">
                  <c:v>2.4643137254901957</c:v>
                </c:pt>
                <c:pt idx="97598">
                  <c:v>2.4643137254901957</c:v>
                </c:pt>
                <c:pt idx="97599">
                  <c:v>2.4643137254901957</c:v>
                </c:pt>
                <c:pt idx="97600">
                  <c:v>2.4643137254901957</c:v>
                </c:pt>
                <c:pt idx="97601">
                  <c:v>2.4643137254901957</c:v>
                </c:pt>
                <c:pt idx="97602">
                  <c:v>2.4643137254901957</c:v>
                </c:pt>
                <c:pt idx="97603">
                  <c:v>2.4643137254901957</c:v>
                </c:pt>
                <c:pt idx="97604">
                  <c:v>2.4643137254901957</c:v>
                </c:pt>
                <c:pt idx="97605">
                  <c:v>2.4643137254901957</c:v>
                </c:pt>
                <c:pt idx="97606">
                  <c:v>2.4643137254901957</c:v>
                </c:pt>
                <c:pt idx="97607">
                  <c:v>2.4643137254901957</c:v>
                </c:pt>
                <c:pt idx="97608">
                  <c:v>2.4643137254901957</c:v>
                </c:pt>
                <c:pt idx="97609">
                  <c:v>2.4643137254901957</c:v>
                </c:pt>
                <c:pt idx="97610">
                  <c:v>2.4643137254901957</c:v>
                </c:pt>
                <c:pt idx="97611">
                  <c:v>2.4643137254901957</c:v>
                </c:pt>
                <c:pt idx="97612">
                  <c:v>2.4643137254901957</c:v>
                </c:pt>
                <c:pt idx="97613">
                  <c:v>2.4643137254901957</c:v>
                </c:pt>
                <c:pt idx="97614">
                  <c:v>2.4643137254901957</c:v>
                </c:pt>
                <c:pt idx="97615">
                  <c:v>2.4643137254901957</c:v>
                </c:pt>
                <c:pt idx="97616">
                  <c:v>2.4643137254901957</c:v>
                </c:pt>
                <c:pt idx="97617">
                  <c:v>2.4643137254901957</c:v>
                </c:pt>
                <c:pt idx="97618">
                  <c:v>2.4643137254901957</c:v>
                </c:pt>
                <c:pt idx="97619">
                  <c:v>2.4643137254901957</c:v>
                </c:pt>
                <c:pt idx="97620">
                  <c:v>2.4643137254901957</c:v>
                </c:pt>
                <c:pt idx="97621">
                  <c:v>2.4643137254901957</c:v>
                </c:pt>
                <c:pt idx="97622">
                  <c:v>2.4643137254901957</c:v>
                </c:pt>
                <c:pt idx="97623">
                  <c:v>2.4643137254901957</c:v>
                </c:pt>
                <c:pt idx="97624">
                  <c:v>2.4643137254901957</c:v>
                </c:pt>
                <c:pt idx="97625">
                  <c:v>2.4643137254901957</c:v>
                </c:pt>
                <c:pt idx="97626">
                  <c:v>2.4643137254901957</c:v>
                </c:pt>
                <c:pt idx="97627">
                  <c:v>2.4643137254901957</c:v>
                </c:pt>
                <c:pt idx="97628">
                  <c:v>2.4643137254901957</c:v>
                </c:pt>
                <c:pt idx="97629">
                  <c:v>2.4643137254901957</c:v>
                </c:pt>
                <c:pt idx="97630">
                  <c:v>2.4643137254901957</c:v>
                </c:pt>
                <c:pt idx="97631">
                  <c:v>2.4643137254901957</c:v>
                </c:pt>
                <c:pt idx="97632">
                  <c:v>2.4643137254901957</c:v>
                </c:pt>
                <c:pt idx="97633">
                  <c:v>2.4643137254901957</c:v>
                </c:pt>
                <c:pt idx="97634">
                  <c:v>2.4643137254901957</c:v>
                </c:pt>
                <c:pt idx="97635">
                  <c:v>2.4643137254901957</c:v>
                </c:pt>
                <c:pt idx="97636">
                  <c:v>2.4643137254901957</c:v>
                </c:pt>
                <c:pt idx="97637">
                  <c:v>2.4643137254901957</c:v>
                </c:pt>
                <c:pt idx="97638">
                  <c:v>2.4643137254901957</c:v>
                </c:pt>
                <c:pt idx="97639">
                  <c:v>2.4643137254901957</c:v>
                </c:pt>
                <c:pt idx="97640">
                  <c:v>2.4643137254901957</c:v>
                </c:pt>
                <c:pt idx="97641">
                  <c:v>2.4643137254901957</c:v>
                </c:pt>
                <c:pt idx="97642">
                  <c:v>2.4643137254901957</c:v>
                </c:pt>
                <c:pt idx="97643">
                  <c:v>2.4643137254901957</c:v>
                </c:pt>
                <c:pt idx="97644">
                  <c:v>2.4643137254901957</c:v>
                </c:pt>
                <c:pt idx="97645">
                  <c:v>2.6117647058823525</c:v>
                </c:pt>
                <c:pt idx="97646">
                  <c:v>2.6117647058823525</c:v>
                </c:pt>
                <c:pt idx="97647">
                  <c:v>2.6117647058823525</c:v>
                </c:pt>
                <c:pt idx="97648">
                  <c:v>2.6117647058823525</c:v>
                </c:pt>
                <c:pt idx="97649">
                  <c:v>2.6117647058823525</c:v>
                </c:pt>
                <c:pt idx="97650">
                  <c:v>2.6117647058823525</c:v>
                </c:pt>
                <c:pt idx="97651">
                  <c:v>2.6117647058823525</c:v>
                </c:pt>
                <c:pt idx="97652">
                  <c:v>2.6117647058823525</c:v>
                </c:pt>
                <c:pt idx="97653">
                  <c:v>2.6117647058823525</c:v>
                </c:pt>
                <c:pt idx="97654">
                  <c:v>2.6117647058823525</c:v>
                </c:pt>
                <c:pt idx="97655">
                  <c:v>2.6117647058823525</c:v>
                </c:pt>
                <c:pt idx="97656">
                  <c:v>2.6117647058823525</c:v>
                </c:pt>
                <c:pt idx="97657">
                  <c:v>2.6117647058823525</c:v>
                </c:pt>
                <c:pt idx="97658">
                  <c:v>2.6117647058823525</c:v>
                </c:pt>
                <c:pt idx="97659">
                  <c:v>2.6117647058823525</c:v>
                </c:pt>
                <c:pt idx="97660">
                  <c:v>2.6117647058823525</c:v>
                </c:pt>
                <c:pt idx="97661">
                  <c:v>2.6117647058823525</c:v>
                </c:pt>
                <c:pt idx="97662">
                  <c:v>2.6117647058823525</c:v>
                </c:pt>
                <c:pt idx="97663">
                  <c:v>2.6117647058823525</c:v>
                </c:pt>
                <c:pt idx="97664">
                  <c:v>2.6117647058823525</c:v>
                </c:pt>
                <c:pt idx="97665">
                  <c:v>2.6117647058823525</c:v>
                </c:pt>
                <c:pt idx="97666">
                  <c:v>2.6117647058823525</c:v>
                </c:pt>
                <c:pt idx="97667">
                  <c:v>2.6117647058823525</c:v>
                </c:pt>
                <c:pt idx="97668">
                  <c:v>2.6117647058823525</c:v>
                </c:pt>
                <c:pt idx="97669">
                  <c:v>2.6117647058823525</c:v>
                </c:pt>
                <c:pt idx="97670">
                  <c:v>2.6117647058823525</c:v>
                </c:pt>
                <c:pt idx="97671">
                  <c:v>2.6117647058823525</c:v>
                </c:pt>
                <c:pt idx="97672">
                  <c:v>2.6117647058823525</c:v>
                </c:pt>
                <c:pt idx="97673">
                  <c:v>2.6117647058823525</c:v>
                </c:pt>
                <c:pt idx="97674">
                  <c:v>2.6117647058823525</c:v>
                </c:pt>
                <c:pt idx="97675">
                  <c:v>2.6117647058823525</c:v>
                </c:pt>
                <c:pt idx="97676">
                  <c:v>2.6117647058823525</c:v>
                </c:pt>
                <c:pt idx="97677">
                  <c:v>2.6117647058823525</c:v>
                </c:pt>
                <c:pt idx="97678">
                  <c:v>2.6117647058823525</c:v>
                </c:pt>
                <c:pt idx="97679">
                  <c:v>2.6117647058823525</c:v>
                </c:pt>
                <c:pt idx="97680">
                  <c:v>2.6117647058823525</c:v>
                </c:pt>
                <c:pt idx="97681">
                  <c:v>2.6117647058823525</c:v>
                </c:pt>
                <c:pt idx="97682">
                  <c:v>2.6117647058823525</c:v>
                </c:pt>
                <c:pt idx="97683">
                  <c:v>2.6117647058823525</c:v>
                </c:pt>
                <c:pt idx="97684">
                  <c:v>2.6117647058823525</c:v>
                </c:pt>
                <c:pt idx="97685">
                  <c:v>2.6117647058823525</c:v>
                </c:pt>
                <c:pt idx="97686">
                  <c:v>2.6117647058823525</c:v>
                </c:pt>
                <c:pt idx="97687">
                  <c:v>2.6117647058823525</c:v>
                </c:pt>
                <c:pt idx="97688">
                  <c:v>2.6117647058823525</c:v>
                </c:pt>
                <c:pt idx="97689">
                  <c:v>2.6117647058823525</c:v>
                </c:pt>
                <c:pt idx="97690">
                  <c:v>2.6117647058823525</c:v>
                </c:pt>
                <c:pt idx="97691">
                  <c:v>2.4643137254901957</c:v>
                </c:pt>
                <c:pt idx="97692">
                  <c:v>2.4643137254901957</c:v>
                </c:pt>
                <c:pt idx="97693">
                  <c:v>2.4643137254901957</c:v>
                </c:pt>
                <c:pt idx="97694">
                  <c:v>2.4643137254901957</c:v>
                </c:pt>
                <c:pt idx="97695">
                  <c:v>2.4643137254901957</c:v>
                </c:pt>
                <c:pt idx="97696">
                  <c:v>2.4643137254901957</c:v>
                </c:pt>
                <c:pt idx="97697">
                  <c:v>2.4643137254901957</c:v>
                </c:pt>
                <c:pt idx="97698">
                  <c:v>2.4643137254901957</c:v>
                </c:pt>
                <c:pt idx="97699">
                  <c:v>2.4643137254901957</c:v>
                </c:pt>
                <c:pt idx="97700">
                  <c:v>2.4643137254901957</c:v>
                </c:pt>
                <c:pt idx="97701">
                  <c:v>2.4643137254901957</c:v>
                </c:pt>
                <c:pt idx="97702">
                  <c:v>2.4643137254901957</c:v>
                </c:pt>
                <c:pt idx="97703">
                  <c:v>2.4643137254901957</c:v>
                </c:pt>
                <c:pt idx="97704">
                  <c:v>2.4643137254901957</c:v>
                </c:pt>
                <c:pt idx="97705">
                  <c:v>2.4643137254901957</c:v>
                </c:pt>
                <c:pt idx="97706">
                  <c:v>2.4643137254901957</c:v>
                </c:pt>
                <c:pt idx="97707">
                  <c:v>2.4643137254901957</c:v>
                </c:pt>
                <c:pt idx="97708">
                  <c:v>2.4643137254901957</c:v>
                </c:pt>
                <c:pt idx="97709">
                  <c:v>2.4643137254901957</c:v>
                </c:pt>
                <c:pt idx="97710">
                  <c:v>2.4643137254901957</c:v>
                </c:pt>
                <c:pt idx="97711">
                  <c:v>2.4643137254901957</c:v>
                </c:pt>
                <c:pt idx="97712">
                  <c:v>2.4643137254901957</c:v>
                </c:pt>
                <c:pt idx="97713">
                  <c:v>2.4643137254901957</c:v>
                </c:pt>
                <c:pt idx="97714">
                  <c:v>2.4643137254901957</c:v>
                </c:pt>
                <c:pt idx="97715">
                  <c:v>2.4643137254901957</c:v>
                </c:pt>
                <c:pt idx="97716">
                  <c:v>2.4643137254901957</c:v>
                </c:pt>
                <c:pt idx="97717">
                  <c:v>2.4643137254901957</c:v>
                </c:pt>
                <c:pt idx="97718">
                  <c:v>2.4643137254901957</c:v>
                </c:pt>
                <c:pt idx="97719">
                  <c:v>2.4643137254901957</c:v>
                </c:pt>
                <c:pt idx="97720">
                  <c:v>2.4643137254901957</c:v>
                </c:pt>
                <c:pt idx="97721">
                  <c:v>2.4643137254901957</c:v>
                </c:pt>
                <c:pt idx="97722">
                  <c:v>2.4643137254901957</c:v>
                </c:pt>
                <c:pt idx="97723">
                  <c:v>2.4643137254901957</c:v>
                </c:pt>
                <c:pt idx="97724">
                  <c:v>2.4643137254901957</c:v>
                </c:pt>
                <c:pt idx="97725">
                  <c:v>2.4643137254901957</c:v>
                </c:pt>
                <c:pt idx="97726">
                  <c:v>2.4643137254901957</c:v>
                </c:pt>
                <c:pt idx="97727">
                  <c:v>2.4643137254901957</c:v>
                </c:pt>
                <c:pt idx="97728">
                  <c:v>2.4643137254901957</c:v>
                </c:pt>
                <c:pt idx="97729">
                  <c:v>2.4643137254901957</c:v>
                </c:pt>
                <c:pt idx="97730">
                  <c:v>2.4643137254901957</c:v>
                </c:pt>
                <c:pt idx="97731">
                  <c:v>2.4643137254901957</c:v>
                </c:pt>
                <c:pt idx="97732">
                  <c:v>2.4643137254901957</c:v>
                </c:pt>
                <c:pt idx="97733">
                  <c:v>2.4643137254901957</c:v>
                </c:pt>
                <c:pt idx="97734">
                  <c:v>2.4643137254901957</c:v>
                </c:pt>
                <c:pt idx="97735">
                  <c:v>2.4643137254901957</c:v>
                </c:pt>
                <c:pt idx="97736">
                  <c:v>2.4643137254901957</c:v>
                </c:pt>
                <c:pt idx="97737">
                  <c:v>2.4643137254901957</c:v>
                </c:pt>
                <c:pt idx="97738">
                  <c:v>2.4643137254901957</c:v>
                </c:pt>
                <c:pt idx="97739">
                  <c:v>2.4643137254901957</c:v>
                </c:pt>
                <c:pt idx="97740">
                  <c:v>2.4643137254901957</c:v>
                </c:pt>
                <c:pt idx="97741">
                  <c:v>2.6117647058823525</c:v>
                </c:pt>
                <c:pt idx="97742">
                  <c:v>2.6117647058823525</c:v>
                </c:pt>
                <c:pt idx="97743">
                  <c:v>2.6117647058823525</c:v>
                </c:pt>
                <c:pt idx="97744">
                  <c:v>2.6117647058823525</c:v>
                </c:pt>
                <c:pt idx="97745">
                  <c:v>2.6117647058823525</c:v>
                </c:pt>
                <c:pt idx="97746">
                  <c:v>2.6117647058823525</c:v>
                </c:pt>
                <c:pt idx="97747">
                  <c:v>2.6117647058823525</c:v>
                </c:pt>
                <c:pt idx="97748">
                  <c:v>2.6117647058823525</c:v>
                </c:pt>
                <c:pt idx="97749">
                  <c:v>2.6117647058823525</c:v>
                </c:pt>
                <c:pt idx="97750">
                  <c:v>2.6117647058823525</c:v>
                </c:pt>
                <c:pt idx="97751">
                  <c:v>2.6117647058823525</c:v>
                </c:pt>
                <c:pt idx="97752">
                  <c:v>2.6117647058823525</c:v>
                </c:pt>
                <c:pt idx="97753">
                  <c:v>2.6117647058823525</c:v>
                </c:pt>
                <c:pt idx="97754">
                  <c:v>2.6117647058823525</c:v>
                </c:pt>
                <c:pt idx="97755">
                  <c:v>2.6117647058823525</c:v>
                </c:pt>
                <c:pt idx="97756">
                  <c:v>2.6117647058823525</c:v>
                </c:pt>
                <c:pt idx="97757">
                  <c:v>2.6117647058823525</c:v>
                </c:pt>
                <c:pt idx="97758">
                  <c:v>2.6117647058823525</c:v>
                </c:pt>
                <c:pt idx="97759">
                  <c:v>2.6117647058823525</c:v>
                </c:pt>
                <c:pt idx="97760">
                  <c:v>2.6117647058823525</c:v>
                </c:pt>
                <c:pt idx="97761">
                  <c:v>2.6117647058823525</c:v>
                </c:pt>
                <c:pt idx="97762">
                  <c:v>2.6117647058823525</c:v>
                </c:pt>
                <c:pt idx="97763">
                  <c:v>2.6117647058823525</c:v>
                </c:pt>
                <c:pt idx="97764">
                  <c:v>2.6117647058823525</c:v>
                </c:pt>
                <c:pt idx="97765">
                  <c:v>2.6117647058823525</c:v>
                </c:pt>
                <c:pt idx="97766">
                  <c:v>2.6117647058823525</c:v>
                </c:pt>
                <c:pt idx="97767">
                  <c:v>2.6117647058823525</c:v>
                </c:pt>
                <c:pt idx="97768">
                  <c:v>2.6117647058823525</c:v>
                </c:pt>
                <c:pt idx="97769">
                  <c:v>2.6117647058823525</c:v>
                </c:pt>
                <c:pt idx="97770">
                  <c:v>2.6117647058823525</c:v>
                </c:pt>
                <c:pt idx="97771">
                  <c:v>2.6117647058823525</c:v>
                </c:pt>
                <c:pt idx="97772">
                  <c:v>2.6117647058823525</c:v>
                </c:pt>
                <c:pt idx="97773">
                  <c:v>2.6117647058823525</c:v>
                </c:pt>
                <c:pt idx="97774">
                  <c:v>2.6117647058823525</c:v>
                </c:pt>
                <c:pt idx="97775">
                  <c:v>2.6117647058823525</c:v>
                </c:pt>
                <c:pt idx="97776">
                  <c:v>2.6117647058823525</c:v>
                </c:pt>
                <c:pt idx="97777">
                  <c:v>2.6117647058823525</c:v>
                </c:pt>
                <c:pt idx="97778">
                  <c:v>2.6117647058823525</c:v>
                </c:pt>
                <c:pt idx="97779">
                  <c:v>2.6117647058823525</c:v>
                </c:pt>
                <c:pt idx="97780">
                  <c:v>2.6117647058823525</c:v>
                </c:pt>
                <c:pt idx="97781">
                  <c:v>2.6117647058823525</c:v>
                </c:pt>
                <c:pt idx="97782">
                  <c:v>2.6117647058823525</c:v>
                </c:pt>
                <c:pt idx="97783">
                  <c:v>2.6117647058823525</c:v>
                </c:pt>
                <c:pt idx="97784">
                  <c:v>2.6117647058823525</c:v>
                </c:pt>
                <c:pt idx="97785">
                  <c:v>2.6117647058823525</c:v>
                </c:pt>
                <c:pt idx="97786">
                  <c:v>2.4643137254901957</c:v>
                </c:pt>
                <c:pt idx="97787">
                  <c:v>2.4643137254901957</c:v>
                </c:pt>
                <c:pt idx="97788">
                  <c:v>2.4643137254901957</c:v>
                </c:pt>
                <c:pt idx="97789">
                  <c:v>2.4643137254901957</c:v>
                </c:pt>
                <c:pt idx="97790">
                  <c:v>2.4643137254901957</c:v>
                </c:pt>
                <c:pt idx="97791">
                  <c:v>2.4643137254901957</c:v>
                </c:pt>
                <c:pt idx="97792">
                  <c:v>2.4643137254901957</c:v>
                </c:pt>
                <c:pt idx="97793">
                  <c:v>2.4643137254901957</c:v>
                </c:pt>
                <c:pt idx="97794">
                  <c:v>2.4643137254901957</c:v>
                </c:pt>
                <c:pt idx="97795">
                  <c:v>2.4643137254901957</c:v>
                </c:pt>
                <c:pt idx="97796">
                  <c:v>2.4643137254901957</c:v>
                </c:pt>
                <c:pt idx="97797">
                  <c:v>2.4643137254901957</c:v>
                </c:pt>
                <c:pt idx="97798">
                  <c:v>2.4643137254901957</c:v>
                </c:pt>
                <c:pt idx="97799">
                  <c:v>2.4643137254901957</c:v>
                </c:pt>
                <c:pt idx="97800">
                  <c:v>2.4643137254901957</c:v>
                </c:pt>
                <c:pt idx="97801">
                  <c:v>2.4643137254901957</c:v>
                </c:pt>
                <c:pt idx="97802">
                  <c:v>2.4643137254901957</c:v>
                </c:pt>
                <c:pt idx="97803">
                  <c:v>2.4643137254901957</c:v>
                </c:pt>
                <c:pt idx="97804">
                  <c:v>2.4643137254901957</c:v>
                </c:pt>
                <c:pt idx="97805">
                  <c:v>2.4643137254901957</c:v>
                </c:pt>
                <c:pt idx="97806">
                  <c:v>2.4643137254901957</c:v>
                </c:pt>
                <c:pt idx="97807">
                  <c:v>2.4643137254901957</c:v>
                </c:pt>
                <c:pt idx="97808">
                  <c:v>2.4643137254901957</c:v>
                </c:pt>
                <c:pt idx="97809">
                  <c:v>2.4643137254901957</c:v>
                </c:pt>
                <c:pt idx="97810">
                  <c:v>2.4643137254901957</c:v>
                </c:pt>
                <c:pt idx="97811">
                  <c:v>2.4643137254901957</c:v>
                </c:pt>
                <c:pt idx="97812">
                  <c:v>2.4643137254901957</c:v>
                </c:pt>
                <c:pt idx="97813">
                  <c:v>2.4643137254901957</c:v>
                </c:pt>
                <c:pt idx="97814">
                  <c:v>2.4643137254901957</c:v>
                </c:pt>
                <c:pt idx="97815">
                  <c:v>2.4643137254901957</c:v>
                </c:pt>
                <c:pt idx="97816">
                  <c:v>2.4643137254901957</c:v>
                </c:pt>
                <c:pt idx="97817">
                  <c:v>2.4643137254901957</c:v>
                </c:pt>
                <c:pt idx="97818">
                  <c:v>2.4643137254901957</c:v>
                </c:pt>
                <c:pt idx="97819">
                  <c:v>2.4643137254901957</c:v>
                </c:pt>
                <c:pt idx="97820">
                  <c:v>2.4643137254901957</c:v>
                </c:pt>
                <c:pt idx="97821">
                  <c:v>2.4643137254901957</c:v>
                </c:pt>
                <c:pt idx="97822">
                  <c:v>2.4643137254901957</c:v>
                </c:pt>
                <c:pt idx="97823">
                  <c:v>2.4643137254901957</c:v>
                </c:pt>
                <c:pt idx="97824">
                  <c:v>2.4643137254901957</c:v>
                </c:pt>
                <c:pt idx="97825">
                  <c:v>2.4643137254901957</c:v>
                </c:pt>
                <c:pt idx="97826">
                  <c:v>2.4643137254901957</c:v>
                </c:pt>
                <c:pt idx="97827">
                  <c:v>2.4643137254901957</c:v>
                </c:pt>
                <c:pt idx="97828">
                  <c:v>2.4643137254901957</c:v>
                </c:pt>
                <c:pt idx="97829">
                  <c:v>2.4643137254901957</c:v>
                </c:pt>
                <c:pt idx="97830">
                  <c:v>2.4643137254901957</c:v>
                </c:pt>
                <c:pt idx="97831">
                  <c:v>2.4643137254901957</c:v>
                </c:pt>
                <c:pt idx="97832">
                  <c:v>2.4643137254901957</c:v>
                </c:pt>
                <c:pt idx="97833">
                  <c:v>2.4643137254901957</c:v>
                </c:pt>
                <c:pt idx="97834">
                  <c:v>2.4643137254901957</c:v>
                </c:pt>
                <c:pt idx="97835">
                  <c:v>2.4643137254901957</c:v>
                </c:pt>
                <c:pt idx="97836">
                  <c:v>2.6117647058823525</c:v>
                </c:pt>
                <c:pt idx="97837">
                  <c:v>2.6117647058823525</c:v>
                </c:pt>
                <c:pt idx="97838">
                  <c:v>2.6117647058823525</c:v>
                </c:pt>
                <c:pt idx="97839">
                  <c:v>2.6117647058823525</c:v>
                </c:pt>
                <c:pt idx="97840">
                  <c:v>2.6117647058823525</c:v>
                </c:pt>
                <c:pt idx="97841">
                  <c:v>2.6117647058823525</c:v>
                </c:pt>
                <c:pt idx="97842">
                  <c:v>2.6117647058823525</c:v>
                </c:pt>
                <c:pt idx="97843">
                  <c:v>2.6117647058823525</c:v>
                </c:pt>
                <c:pt idx="97844">
                  <c:v>2.6117647058823525</c:v>
                </c:pt>
                <c:pt idx="97845">
                  <c:v>2.6117647058823525</c:v>
                </c:pt>
                <c:pt idx="97846">
                  <c:v>2.6117647058823525</c:v>
                </c:pt>
                <c:pt idx="97847">
                  <c:v>2.6117647058823525</c:v>
                </c:pt>
                <c:pt idx="97848">
                  <c:v>2.6117647058823525</c:v>
                </c:pt>
                <c:pt idx="97849">
                  <c:v>2.6117647058823525</c:v>
                </c:pt>
                <c:pt idx="97850">
                  <c:v>2.6117647058823525</c:v>
                </c:pt>
                <c:pt idx="97851">
                  <c:v>2.6117647058823525</c:v>
                </c:pt>
                <c:pt idx="97852">
                  <c:v>2.6117647058823525</c:v>
                </c:pt>
                <c:pt idx="97853">
                  <c:v>2.6117647058823525</c:v>
                </c:pt>
                <c:pt idx="97854">
                  <c:v>2.6117647058823525</c:v>
                </c:pt>
                <c:pt idx="97855">
                  <c:v>2.6117647058823525</c:v>
                </c:pt>
                <c:pt idx="97856">
                  <c:v>2.6117647058823525</c:v>
                </c:pt>
                <c:pt idx="97857">
                  <c:v>2.6117647058823525</c:v>
                </c:pt>
                <c:pt idx="97858">
                  <c:v>2.6117647058823525</c:v>
                </c:pt>
                <c:pt idx="97859">
                  <c:v>2.6117647058823525</c:v>
                </c:pt>
                <c:pt idx="97860">
                  <c:v>2.6117647058823525</c:v>
                </c:pt>
                <c:pt idx="97861">
                  <c:v>2.6117647058823525</c:v>
                </c:pt>
                <c:pt idx="97862">
                  <c:v>2.6117647058823525</c:v>
                </c:pt>
                <c:pt idx="97863">
                  <c:v>2.6117647058823525</c:v>
                </c:pt>
                <c:pt idx="97864">
                  <c:v>2.6117647058823525</c:v>
                </c:pt>
                <c:pt idx="97865">
                  <c:v>2.6117647058823525</c:v>
                </c:pt>
                <c:pt idx="97866">
                  <c:v>2.6117647058823525</c:v>
                </c:pt>
                <c:pt idx="97867">
                  <c:v>2.6117647058823525</c:v>
                </c:pt>
                <c:pt idx="97868">
                  <c:v>2.6117647058823525</c:v>
                </c:pt>
                <c:pt idx="97869">
                  <c:v>2.6117647058823525</c:v>
                </c:pt>
                <c:pt idx="97870">
                  <c:v>2.6117647058823525</c:v>
                </c:pt>
                <c:pt idx="97871">
                  <c:v>2.6117647058823525</c:v>
                </c:pt>
                <c:pt idx="97872">
                  <c:v>2.6117647058823525</c:v>
                </c:pt>
                <c:pt idx="97873">
                  <c:v>2.6117647058823525</c:v>
                </c:pt>
                <c:pt idx="97874">
                  <c:v>2.6117647058823525</c:v>
                </c:pt>
                <c:pt idx="97875">
                  <c:v>2.6117647058823525</c:v>
                </c:pt>
                <c:pt idx="97876">
                  <c:v>2.6117647058823525</c:v>
                </c:pt>
                <c:pt idx="97877">
                  <c:v>2.6117647058823525</c:v>
                </c:pt>
                <c:pt idx="97878">
                  <c:v>2.6117647058823525</c:v>
                </c:pt>
                <c:pt idx="97879">
                  <c:v>2.6117647058823525</c:v>
                </c:pt>
                <c:pt idx="97880">
                  <c:v>2.4643137254901957</c:v>
                </c:pt>
                <c:pt idx="97881">
                  <c:v>2.4643137254901957</c:v>
                </c:pt>
                <c:pt idx="97882">
                  <c:v>2.4643137254901957</c:v>
                </c:pt>
                <c:pt idx="97883">
                  <c:v>2.4643137254901957</c:v>
                </c:pt>
                <c:pt idx="97884">
                  <c:v>2.4643137254901957</c:v>
                </c:pt>
                <c:pt idx="97885">
                  <c:v>2.4643137254901957</c:v>
                </c:pt>
                <c:pt idx="97886">
                  <c:v>2.4643137254901957</c:v>
                </c:pt>
                <c:pt idx="97887">
                  <c:v>2.4643137254901957</c:v>
                </c:pt>
                <c:pt idx="97888">
                  <c:v>2.4643137254901957</c:v>
                </c:pt>
                <c:pt idx="97889">
                  <c:v>2.4643137254901957</c:v>
                </c:pt>
                <c:pt idx="97890">
                  <c:v>2.4643137254901957</c:v>
                </c:pt>
                <c:pt idx="97891">
                  <c:v>2.4643137254901957</c:v>
                </c:pt>
                <c:pt idx="97892">
                  <c:v>2.4643137254901957</c:v>
                </c:pt>
                <c:pt idx="97893">
                  <c:v>2.4643137254901957</c:v>
                </c:pt>
                <c:pt idx="97894">
                  <c:v>2.4643137254901957</c:v>
                </c:pt>
                <c:pt idx="97895">
                  <c:v>2.4643137254901957</c:v>
                </c:pt>
                <c:pt idx="97896">
                  <c:v>2.4643137254901957</c:v>
                </c:pt>
                <c:pt idx="97897">
                  <c:v>2.4643137254901957</c:v>
                </c:pt>
                <c:pt idx="97898">
                  <c:v>2.4643137254901957</c:v>
                </c:pt>
                <c:pt idx="97899">
                  <c:v>2.4643137254901957</c:v>
                </c:pt>
                <c:pt idx="97900">
                  <c:v>2.4643137254901957</c:v>
                </c:pt>
                <c:pt idx="97901">
                  <c:v>2.4643137254901957</c:v>
                </c:pt>
                <c:pt idx="97902">
                  <c:v>2.4643137254901957</c:v>
                </c:pt>
                <c:pt idx="97903">
                  <c:v>2.4643137254901957</c:v>
                </c:pt>
                <c:pt idx="97904">
                  <c:v>2.4643137254901957</c:v>
                </c:pt>
                <c:pt idx="97905">
                  <c:v>2.4643137254901957</c:v>
                </c:pt>
                <c:pt idx="97906">
                  <c:v>2.4643137254901957</c:v>
                </c:pt>
                <c:pt idx="97907">
                  <c:v>2.4643137254901957</c:v>
                </c:pt>
                <c:pt idx="97908">
                  <c:v>2.4643137254901957</c:v>
                </c:pt>
                <c:pt idx="97909">
                  <c:v>2.4643137254901957</c:v>
                </c:pt>
                <c:pt idx="97910">
                  <c:v>2.4643137254901957</c:v>
                </c:pt>
                <c:pt idx="97911">
                  <c:v>2.4643137254901957</c:v>
                </c:pt>
                <c:pt idx="97912">
                  <c:v>2.4643137254901957</c:v>
                </c:pt>
                <c:pt idx="97913">
                  <c:v>2.4643137254901957</c:v>
                </c:pt>
                <c:pt idx="97914">
                  <c:v>2.4643137254901957</c:v>
                </c:pt>
                <c:pt idx="97915">
                  <c:v>2.4643137254901957</c:v>
                </c:pt>
                <c:pt idx="97916">
                  <c:v>2.4643137254901957</c:v>
                </c:pt>
                <c:pt idx="97917">
                  <c:v>2.4643137254901957</c:v>
                </c:pt>
                <c:pt idx="97918">
                  <c:v>2.4643137254901957</c:v>
                </c:pt>
                <c:pt idx="97919">
                  <c:v>2.4643137254901957</c:v>
                </c:pt>
                <c:pt idx="97920">
                  <c:v>2.4643137254901957</c:v>
                </c:pt>
                <c:pt idx="97921">
                  <c:v>2.4643137254901957</c:v>
                </c:pt>
                <c:pt idx="97922">
                  <c:v>2.4643137254901957</c:v>
                </c:pt>
                <c:pt idx="97923">
                  <c:v>2.4643137254901957</c:v>
                </c:pt>
                <c:pt idx="97924">
                  <c:v>2.4643137254901957</c:v>
                </c:pt>
                <c:pt idx="97925">
                  <c:v>2.4643137254901957</c:v>
                </c:pt>
                <c:pt idx="97926">
                  <c:v>2.4643137254901957</c:v>
                </c:pt>
                <c:pt idx="97927">
                  <c:v>2.4643137254901957</c:v>
                </c:pt>
                <c:pt idx="97928">
                  <c:v>2.4643137254901957</c:v>
                </c:pt>
                <c:pt idx="97929">
                  <c:v>2.4643137254901957</c:v>
                </c:pt>
                <c:pt idx="97930">
                  <c:v>2.4643137254901957</c:v>
                </c:pt>
                <c:pt idx="97931">
                  <c:v>2.4643137254901957</c:v>
                </c:pt>
                <c:pt idx="97932">
                  <c:v>2.4643137254901957</c:v>
                </c:pt>
                <c:pt idx="97933">
                  <c:v>2.6117647058823525</c:v>
                </c:pt>
                <c:pt idx="97934">
                  <c:v>2.6117647058823525</c:v>
                </c:pt>
                <c:pt idx="97935">
                  <c:v>2.6117647058823525</c:v>
                </c:pt>
                <c:pt idx="97936">
                  <c:v>2.6117647058823525</c:v>
                </c:pt>
                <c:pt idx="97937">
                  <c:v>2.6117647058823525</c:v>
                </c:pt>
                <c:pt idx="97938">
                  <c:v>2.6117647058823525</c:v>
                </c:pt>
                <c:pt idx="97939">
                  <c:v>2.6117647058823525</c:v>
                </c:pt>
                <c:pt idx="97940">
                  <c:v>2.6117647058823525</c:v>
                </c:pt>
                <c:pt idx="97941">
                  <c:v>2.6117647058823525</c:v>
                </c:pt>
                <c:pt idx="97942">
                  <c:v>2.6117647058823525</c:v>
                </c:pt>
                <c:pt idx="97943">
                  <c:v>2.6117647058823525</c:v>
                </c:pt>
                <c:pt idx="97944">
                  <c:v>2.6117647058823525</c:v>
                </c:pt>
                <c:pt idx="97945">
                  <c:v>2.6117647058823525</c:v>
                </c:pt>
                <c:pt idx="97946">
                  <c:v>2.6117647058823525</c:v>
                </c:pt>
                <c:pt idx="97947">
                  <c:v>2.6117647058823525</c:v>
                </c:pt>
                <c:pt idx="97948">
                  <c:v>2.6117647058823525</c:v>
                </c:pt>
                <c:pt idx="97949">
                  <c:v>2.6117647058823525</c:v>
                </c:pt>
                <c:pt idx="97950">
                  <c:v>2.6117647058823525</c:v>
                </c:pt>
                <c:pt idx="97951">
                  <c:v>2.6117647058823525</c:v>
                </c:pt>
                <c:pt idx="97952">
                  <c:v>2.6117647058823525</c:v>
                </c:pt>
                <c:pt idx="97953">
                  <c:v>2.6117647058823525</c:v>
                </c:pt>
                <c:pt idx="97954">
                  <c:v>2.6117647058823525</c:v>
                </c:pt>
                <c:pt idx="97955">
                  <c:v>2.6117647058823525</c:v>
                </c:pt>
                <c:pt idx="97956">
                  <c:v>2.6117647058823525</c:v>
                </c:pt>
                <c:pt idx="97957">
                  <c:v>2.6117647058823525</c:v>
                </c:pt>
                <c:pt idx="97958">
                  <c:v>2.6117647058823525</c:v>
                </c:pt>
                <c:pt idx="97959">
                  <c:v>2.6117647058823525</c:v>
                </c:pt>
                <c:pt idx="97960">
                  <c:v>2.6117647058823525</c:v>
                </c:pt>
                <c:pt idx="97961">
                  <c:v>2.6117647058823525</c:v>
                </c:pt>
                <c:pt idx="97962">
                  <c:v>2.6117647058823525</c:v>
                </c:pt>
                <c:pt idx="97963">
                  <c:v>2.6117647058823525</c:v>
                </c:pt>
                <c:pt idx="97964">
                  <c:v>2.6117647058823525</c:v>
                </c:pt>
                <c:pt idx="97965">
                  <c:v>2.6117647058823525</c:v>
                </c:pt>
                <c:pt idx="97966">
                  <c:v>2.6117647058823525</c:v>
                </c:pt>
                <c:pt idx="97967">
                  <c:v>2.6117647058823525</c:v>
                </c:pt>
                <c:pt idx="97968">
                  <c:v>2.6117647058823525</c:v>
                </c:pt>
                <c:pt idx="97969">
                  <c:v>2.6117647058823525</c:v>
                </c:pt>
                <c:pt idx="97970">
                  <c:v>2.6117647058823525</c:v>
                </c:pt>
                <c:pt idx="97971">
                  <c:v>2.6117647058823525</c:v>
                </c:pt>
                <c:pt idx="97972">
                  <c:v>2.6117647058823525</c:v>
                </c:pt>
                <c:pt idx="97973">
                  <c:v>2.6117647058823525</c:v>
                </c:pt>
                <c:pt idx="97974">
                  <c:v>2.6117647058823525</c:v>
                </c:pt>
                <c:pt idx="97975">
                  <c:v>2.6117647058823525</c:v>
                </c:pt>
                <c:pt idx="97976">
                  <c:v>2.4643137254901957</c:v>
                </c:pt>
                <c:pt idx="97977">
                  <c:v>2.4643137254901957</c:v>
                </c:pt>
                <c:pt idx="97978">
                  <c:v>2.4643137254901957</c:v>
                </c:pt>
                <c:pt idx="97979">
                  <c:v>2.4643137254901957</c:v>
                </c:pt>
                <c:pt idx="97980">
                  <c:v>2.4643137254901957</c:v>
                </c:pt>
                <c:pt idx="97981">
                  <c:v>2.4643137254901957</c:v>
                </c:pt>
                <c:pt idx="97982">
                  <c:v>2.4643137254901957</c:v>
                </c:pt>
                <c:pt idx="97983">
                  <c:v>2.4643137254901957</c:v>
                </c:pt>
                <c:pt idx="97984">
                  <c:v>2.4643137254901957</c:v>
                </c:pt>
                <c:pt idx="97985">
                  <c:v>2.4643137254901957</c:v>
                </c:pt>
                <c:pt idx="97986">
                  <c:v>2.4643137254901957</c:v>
                </c:pt>
                <c:pt idx="97987">
                  <c:v>2.4643137254901957</c:v>
                </c:pt>
                <c:pt idx="97988">
                  <c:v>2.4643137254901957</c:v>
                </c:pt>
                <c:pt idx="97989">
                  <c:v>2.4643137254901957</c:v>
                </c:pt>
                <c:pt idx="97990">
                  <c:v>2.4643137254901957</c:v>
                </c:pt>
                <c:pt idx="97991">
                  <c:v>2.4643137254901957</c:v>
                </c:pt>
                <c:pt idx="97992">
                  <c:v>2.4643137254901957</c:v>
                </c:pt>
                <c:pt idx="97993">
                  <c:v>2.4643137254901957</c:v>
                </c:pt>
                <c:pt idx="97994">
                  <c:v>2.4643137254901957</c:v>
                </c:pt>
                <c:pt idx="97995">
                  <c:v>2.4643137254901957</c:v>
                </c:pt>
                <c:pt idx="97996">
                  <c:v>2.4643137254901957</c:v>
                </c:pt>
                <c:pt idx="97997">
                  <c:v>2.4643137254901957</c:v>
                </c:pt>
                <c:pt idx="97998">
                  <c:v>2.4643137254901957</c:v>
                </c:pt>
                <c:pt idx="97999">
                  <c:v>2.4643137254901957</c:v>
                </c:pt>
                <c:pt idx="98000">
                  <c:v>2.4643137254901957</c:v>
                </c:pt>
                <c:pt idx="98001">
                  <c:v>2.4643137254901957</c:v>
                </c:pt>
                <c:pt idx="98002">
                  <c:v>2.4643137254901957</c:v>
                </c:pt>
                <c:pt idx="98003">
                  <c:v>2.4643137254901957</c:v>
                </c:pt>
                <c:pt idx="98004">
                  <c:v>2.4643137254901957</c:v>
                </c:pt>
                <c:pt idx="98005">
                  <c:v>2.4643137254901957</c:v>
                </c:pt>
                <c:pt idx="98006">
                  <c:v>2.4643137254901957</c:v>
                </c:pt>
                <c:pt idx="98007">
                  <c:v>2.4643137254901957</c:v>
                </c:pt>
                <c:pt idx="98008">
                  <c:v>2.4643137254901957</c:v>
                </c:pt>
                <c:pt idx="98009">
                  <c:v>2.4643137254901957</c:v>
                </c:pt>
                <c:pt idx="98010">
                  <c:v>2.4643137254901957</c:v>
                </c:pt>
                <c:pt idx="98011">
                  <c:v>2.4643137254901957</c:v>
                </c:pt>
                <c:pt idx="98012">
                  <c:v>2.4643137254901957</c:v>
                </c:pt>
                <c:pt idx="98013">
                  <c:v>2.4643137254901957</c:v>
                </c:pt>
                <c:pt idx="98014">
                  <c:v>2.4643137254901957</c:v>
                </c:pt>
                <c:pt idx="98015">
                  <c:v>2.4643137254901957</c:v>
                </c:pt>
                <c:pt idx="98016">
                  <c:v>2.4643137254901957</c:v>
                </c:pt>
                <c:pt idx="98017">
                  <c:v>2.4643137254901957</c:v>
                </c:pt>
                <c:pt idx="98018">
                  <c:v>2.4643137254901957</c:v>
                </c:pt>
                <c:pt idx="98019">
                  <c:v>2.4643137254901957</c:v>
                </c:pt>
                <c:pt idx="98020">
                  <c:v>2.4643137254901957</c:v>
                </c:pt>
                <c:pt idx="98021">
                  <c:v>2.4643137254901957</c:v>
                </c:pt>
                <c:pt idx="98022">
                  <c:v>2.4643137254901957</c:v>
                </c:pt>
                <c:pt idx="98023">
                  <c:v>2.4643137254901957</c:v>
                </c:pt>
                <c:pt idx="98024">
                  <c:v>2.4643137254901957</c:v>
                </c:pt>
                <c:pt idx="98025">
                  <c:v>2.4643137254901957</c:v>
                </c:pt>
                <c:pt idx="98026">
                  <c:v>2.4643137254901957</c:v>
                </c:pt>
                <c:pt idx="98027">
                  <c:v>2.4643137254901957</c:v>
                </c:pt>
                <c:pt idx="98028">
                  <c:v>2.6117647058823525</c:v>
                </c:pt>
                <c:pt idx="98029">
                  <c:v>2.6117647058823525</c:v>
                </c:pt>
                <c:pt idx="98030">
                  <c:v>2.6117647058823525</c:v>
                </c:pt>
                <c:pt idx="98031">
                  <c:v>2.6117647058823525</c:v>
                </c:pt>
                <c:pt idx="98032">
                  <c:v>2.6117647058823525</c:v>
                </c:pt>
                <c:pt idx="98033">
                  <c:v>2.6117647058823525</c:v>
                </c:pt>
                <c:pt idx="98034">
                  <c:v>2.6117647058823525</c:v>
                </c:pt>
                <c:pt idx="98035">
                  <c:v>2.6117647058823525</c:v>
                </c:pt>
                <c:pt idx="98036">
                  <c:v>2.6117647058823525</c:v>
                </c:pt>
                <c:pt idx="98037">
                  <c:v>2.6117647058823525</c:v>
                </c:pt>
                <c:pt idx="98038">
                  <c:v>2.6117647058823525</c:v>
                </c:pt>
                <c:pt idx="98039">
                  <c:v>2.6117647058823525</c:v>
                </c:pt>
                <c:pt idx="98040">
                  <c:v>2.6117647058823525</c:v>
                </c:pt>
                <c:pt idx="98041">
                  <c:v>2.6117647058823525</c:v>
                </c:pt>
                <c:pt idx="98042">
                  <c:v>2.6117647058823525</c:v>
                </c:pt>
                <c:pt idx="98043">
                  <c:v>2.6117647058823525</c:v>
                </c:pt>
                <c:pt idx="98044">
                  <c:v>2.6117647058823525</c:v>
                </c:pt>
                <c:pt idx="98045">
                  <c:v>2.6117647058823525</c:v>
                </c:pt>
                <c:pt idx="98046">
                  <c:v>2.6117647058823525</c:v>
                </c:pt>
                <c:pt idx="98047">
                  <c:v>2.6117647058823525</c:v>
                </c:pt>
                <c:pt idx="98048">
                  <c:v>2.6117647058823525</c:v>
                </c:pt>
                <c:pt idx="98049">
                  <c:v>2.6117647058823525</c:v>
                </c:pt>
                <c:pt idx="98050">
                  <c:v>2.6117647058823525</c:v>
                </c:pt>
                <c:pt idx="98051">
                  <c:v>2.6117647058823525</c:v>
                </c:pt>
                <c:pt idx="98052">
                  <c:v>2.6117647058823525</c:v>
                </c:pt>
                <c:pt idx="98053">
                  <c:v>2.6117647058823525</c:v>
                </c:pt>
                <c:pt idx="98054">
                  <c:v>2.6117647058823525</c:v>
                </c:pt>
                <c:pt idx="98055">
                  <c:v>2.6117647058823525</c:v>
                </c:pt>
                <c:pt idx="98056">
                  <c:v>2.6117647058823525</c:v>
                </c:pt>
                <c:pt idx="98057">
                  <c:v>2.6117647058823525</c:v>
                </c:pt>
                <c:pt idx="98058">
                  <c:v>2.6117647058823525</c:v>
                </c:pt>
                <c:pt idx="98059">
                  <c:v>2.6117647058823525</c:v>
                </c:pt>
                <c:pt idx="98060">
                  <c:v>2.6117647058823525</c:v>
                </c:pt>
                <c:pt idx="98061">
                  <c:v>2.6117647058823525</c:v>
                </c:pt>
                <c:pt idx="98062">
                  <c:v>2.6117647058823525</c:v>
                </c:pt>
                <c:pt idx="98063">
                  <c:v>2.6117647058823525</c:v>
                </c:pt>
                <c:pt idx="98064">
                  <c:v>2.6117647058823525</c:v>
                </c:pt>
                <c:pt idx="98065">
                  <c:v>2.6117647058823525</c:v>
                </c:pt>
                <c:pt idx="98066">
                  <c:v>2.6117647058823525</c:v>
                </c:pt>
                <c:pt idx="98067">
                  <c:v>2.6117647058823525</c:v>
                </c:pt>
                <c:pt idx="98068">
                  <c:v>2.6117647058823525</c:v>
                </c:pt>
                <c:pt idx="98069">
                  <c:v>2.6117647058823525</c:v>
                </c:pt>
                <c:pt idx="98070">
                  <c:v>2.6117647058823525</c:v>
                </c:pt>
                <c:pt idx="98071">
                  <c:v>2.6117647058823525</c:v>
                </c:pt>
                <c:pt idx="98072">
                  <c:v>2.4643137254901957</c:v>
                </c:pt>
                <c:pt idx="98073">
                  <c:v>2.4643137254901957</c:v>
                </c:pt>
                <c:pt idx="98074">
                  <c:v>2.4643137254901957</c:v>
                </c:pt>
                <c:pt idx="98075">
                  <c:v>2.4643137254901957</c:v>
                </c:pt>
                <c:pt idx="98076">
                  <c:v>2.4643137254901957</c:v>
                </c:pt>
                <c:pt idx="98077">
                  <c:v>2.4643137254901957</c:v>
                </c:pt>
                <c:pt idx="98078">
                  <c:v>2.4643137254901957</c:v>
                </c:pt>
                <c:pt idx="98079">
                  <c:v>2.4643137254901957</c:v>
                </c:pt>
                <c:pt idx="98080">
                  <c:v>2.4643137254901957</c:v>
                </c:pt>
                <c:pt idx="98081">
                  <c:v>2.4643137254901957</c:v>
                </c:pt>
                <c:pt idx="98082">
                  <c:v>2.4643137254901957</c:v>
                </c:pt>
                <c:pt idx="98083">
                  <c:v>2.4643137254901957</c:v>
                </c:pt>
                <c:pt idx="98084">
                  <c:v>2.4643137254901957</c:v>
                </c:pt>
                <c:pt idx="98085">
                  <c:v>2.4643137254901957</c:v>
                </c:pt>
                <c:pt idx="98086">
                  <c:v>2.4643137254901957</c:v>
                </c:pt>
                <c:pt idx="98087">
                  <c:v>2.4643137254901957</c:v>
                </c:pt>
                <c:pt idx="98088">
                  <c:v>2.4643137254901957</c:v>
                </c:pt>
                <c:pt idx="98089">
                  <c:v>2.4643137254901957</c:v>
                </c:pt>
                <c:pt idx="98090">
                  <c:v>2.4643137254901957</c:v>
                </c:pt>
                <c:pt idx="98091">
                  <c:v>2.4643137254901957</c:v>
                </c:pt>
                <c:pt idx="98092">
                  <c:v>2.4643137254901957</c:v>
                </c:pt>
                <c:pt idx="98093">
                  <c:v>2.4643137254901957</c:v>
                </c:pt>
                <c:pt idx="98094">
                  <c:v>2.4643137254901957</c:v>
                </c:pt>
                <c:pt idx="98095">
                  <c:v>2.4643137254901957</c:v>
                </c:pt>
                <c:pt idx="98096">
                  <c:v>2.4643137254901957</c:v>
                </c:pt>
                <c:pt idx="98097">
                  <c:v>2.4643137254901957</c:v>
                </c:pt>
                <c:pt idx="98098">
                  <c:v>2.4643137254901957</c:v>
                </c:pt>
                <c:pt idx="98099">
                  <c:v>2.4643137254901957</c:v>
                </c:pt>
                <c:pt idx="98100">
                  <c:v>2.4643137254901957</c:v>
                </c:pt>
                <c:pt idx="98101">
                  <c:v>2.4643137254901957</c:v>
                </c:pt>
                <c:pt idx="98102">
                  <c:v>2.4643137254901957</c:v>
                </c:pt>
                <c:pt idx="98103">
                  <c:v>2.4643137254901957</c:v>
                </c:pt>
                <c:pt idx="98104">
                  <c:v>2.4643137254901957</c:v>
                </c:pt>
                <c:pt idx="98105">
                  <c:v>2.4643137254901957</c:v>
                </c:pt>
                <c:pt idx="98106">
                  <c:v>2.4643137254901957</c:v>
                </c:pt>
                <c:pt idx="98107">
                  <c:v>2.4643137254901957</c:v>
                </c:pt>
                <c:pt idx="98108">
                  <c:v>2.4643137254901957</c:v>
                </c:pt>
                <c:pt idx="98109">
                  <c:v>2.4643137254901957</c:v>
                </c:pt>
                <c:pt idx="98110">
                  <c:v>2.4643137254901957</c:v>
                </c:pt>
                <c:pt idx="98111">
                  <c:v>2.4643137254901957</c:v>
                </c:pt>
                <c:pt idx="98112">
                  <c:v>2.4643137254901957</c:v>
                </c:pt>
                <c:pt idx="98113">
                  <c:v>2.4643137254901957</c:v>
                </c:pt>
                <c:pt idx="98114">
                  <c:v>2.4643137254901957</c:v>
                </c:pt>
                <c:pt idx="98115">
                  <c:v>2.4643137254901957</c:v>
                </c:pt>
                <c:pt idx="98116">
                  <c:v>2.4643137254901957</c:v>
                </c:pt>
                <c:pt idx="98117">
                  <c:v>2.4643137254901957</c:v>
                </c:pt>
                <c:pt idx="98118">
                  <c:v>2.4643137254901957</c:v>
                </c:pt>
                <c:pt idx="98119">
                  <c:v>2.4643137254901957</c:v>
                </c:pt>
                <c:pt idx="98120">
                  <c:v>2.4643137254901957</c:v>
                </c:pt>
                <c:pt idx="98121">
                  <c:v>2.4643137254901957</c:v>
                </c:pt>
                <c:pt idx="98122">
                  <c:v>2.4643137254901957</c:v>
                </c:pt>
                <c:pt idx="98123">
                  <c:v>2.4643137254901957</c:v>
                </c:pt>
                <c:pt idx="98124">
                  <c:v>2.4643137254901957</c:v>
                </c:pt>
                <c:pt idx="98125">
                  <c:v>2.6117647058823525</c:v>
                </c:pt>
                <c:pt idx="98126">
                  <c:v>2.6117647058823525</c:v>
                </c:pt>
                <c:pt idx="98127">
                  <c:v>2.6117647058823525</c:v>
                </c:pt>
                <c:pt idx="98128">
                  <c:v>2.6117647058823525</c:v>
                </c:pt>
                <c:pt idx="98129">
                  <c:v>2.6117647058823525</c:v>
                </c:pt>
                <c:pt idx="98130">
                  <c:v>2.6117647058823525</c:v>
                </c:pt>
                <c:pt idx="98131">
                  <c:v>2.6117647058823525</c:v>
                </c:pt>
                <c:pt idx="98132">
                  <c:v>2.6117647058823525</c:v>
                </c:pt>
                <c:pt idx="98133">
                  <c:v>2.6117647058823525</c:v>
                </c:pt>
                <c:pt idx="98134">
                  <c:v>2.6117647058823525</c:v>
                </c:pt>
                <c:pt idx="98135">
                  <c:v>2.6117647058823525</c:v>
                </c:pt>
                <c:pt idx="98136">
                  <c:v>2.6117647058823525</c:v>
                </c:pt>
                <c:pt idx="98137">
                  <c:v>2.6117647058823525</c:v>
                </c:pt>
                <c:pt idx="98138">
                  <c:v>2.6117647058823525</c:v>
                </c:pt>
                <c:pt idx="98139">
                  <c:v>2.6117647058823525</c:v>
                </c:pt>
                <c:pt idx="98140">
                  <c:v>2.6117647058823525</c:v>
                </c:pt>
                <c:pt idx="98141">
                  <c:v>2.6117647058823525</c:v>
                </c:pt>
                <c:pt idx="98142">
                  <c:v>2.6117647058823525</c:v>
                </c:pt>
                <c:pt idx="98143">
                  <c:v>2.6117647058823525</c:v>
                </c:pt>
                <c:pt idx="98144">
                  <c:v>2.6117647058823525</c:v>
                </c:pt>
                <c:pt idx="98145">
                  <c:v>2.6117647058823525</c:v>
                </c:pt>
                <c:pt idx="98146">
                  <c:v>2.6117647058823525</c:v>
                </c:pt>
                <c:pt idx="98147">
                  <c:v>2.6117647058823525</c:v>
                </c:pt>
                <c:pt idx="98148">
                  <c:v>2.6117647058823525</c:v>
                </c:pt>
                <c:pt idx="98149">
                  <c:v>2.6117647058823525</c:v>
                </c:pt>
                <c:pt idx="98150">
                  <c:v>2.6117647058823525</c:v>
                </c:pt>
                <c:pt idx="98151">
                  <c:v>2.6117647058823525</c:v>
                </c:pt>
                <c:pt idx="98152">
                  <c:v>2.6117647058823525</c:v>
                </c:pt>
                <c:pt idx="98153">
                  <c:v>2.6117647058823525</c:v>
                </c:pt>
                <c:pt idx="98154">
                  <c:v>2.6117647058823525</c:v>
                </c:pt>
                <c:pt idx="98155">
                  <c:v>2.6117647058823525</c:v>
                </c:pt>
                <c:pt idx="98156">
                  <c:v>2.6117647058823525</c:v>
                </c:pt>
                <c:pt idx="98157">
                  <c:v>2.6117647058823525</c:v>
                </c:pt>
                <c:pt idx="98158">
                  <c:v>2.6117647058823525</c:v>
                </c:pt>
                <c:pt idx="98159">
                  <c:v>2.6117647058823525</c:v>
                </c:pt>
                <c:pt idx="98160">
                  <c:v>2.6117647058823525</c:v>
                </c:pt>
                <c:pt idx="98161">
                  <c:v>2.6117647058823525</c:v>
                </c:pt>
                <c:pt idx="98162">
                  <c:v>2.6117647058823525</c:v>
                </c:pt>
                <c:pt idx="98163">
                  <c:v>2.6117647058823525</c:v>
                </c:pt>
                <c:pt idx="98164">
                  <c:v>2.6117647058823525</c:v>
                </c:pt>
                <c:pt idx="98165">
                  <c:v>2.6117647058823525</c:v>
                </c:pt>
                <c:pt idx="98166">
                  <c:v>2.4643137254901957</c:v>
                </c:pt>
                <c:pt idx="98167">
                  <c:v>2.4643137254901957</c:v>
                </c:pt>
                <c:pt idx="98168">
                  <c:v>2.4643137254901957</c:v>
                </c:pt>
                <c:pt idx="98169">
                  <c:v>2.4643137254901957</c:v>
                </c:pt>
                <c:pt idx="98170">
                  <c:v>2.4643137254901957</c:v>
                </c:pt>
                <c:pt idx="98171">
                  <c:v>2.4643137254901957</c:v>
                </c:pt>
                <c:pt idx="98172">
                  <c:v>2.4643137254901957</c:v>
                </c:pt>
                <c:pt idx="98173">
                  <c:v>2.4643137254901957</c:v>
                </c:pt>
                <c:pt idx="98174">
                  <c:v>2.4643137254901957</c:v>
                </c:pt>
                <c:pt idx="98175">
                  <c:v>2.4643137254901957</c:v>
                </c:pt>
                <c:pt idx="98176">
                  <c:v>2.4643137254901957</c:v>
                </c:pt>
                <c:pt idx="98177">
                  <c:v>2.4643137254901957</c:v>
                </c:pt>
                <c:pt idx="98178">
                  <c:v>2.4643137254901957</c:v>
                </c:pt>
                <c:pt idx="98179">
                  <c:v>2.4643137254901957</c:v>
                </c:pt>
                <c:pt idx="98180">
                  <c:v>2.4643137254901957</c:v>
                </c:pt>
                <c:pt idx="98181">
                  <c:v>2.4643137254901957</c:v>
                </c:pt>
                <c:pt idx="98182">
                  <c:v>2.4643137254901957</c:v>
                </c:pt>
                <c:pt idx="98183">
                  <c:v>2.4643137254901957</c:v>
                </c:pt>
                <c:pt idx="98184">
                  <c:v>2.4643137254901957</c:v>
                </c:pt>
                <c:pt idx="98185">
                  <c:v>2.4643137254901957</c:v>
                </c:pt>
                <c:pt idx="98186">
                  <c:v>2.4643137254901957</c:v>
                </c:pt>
                <c:pt idx="98187">
                  <c:v>2.4643137254901957</c:v>
                </c:pt>
                <c:pt idx="98188">
                  <c:v>2.4643137254901957</c:v>
                </c:pt>
                <c:pt idx="98189">
                  <c:v>2.4643137254901957</c:v>
                </c:pt>
                <c:pt idx="98190">
                  <c:v>2.4643137254901957</c:v>
                </c:pt>
                <c:pt idx="98191">
                  <c:v>2.4643137254901957</c:v>
                </c:pt>
                <c:pt idx="98192">
                  <c:v>2.4643137254901957</c:v>
                </c:pt>
                <c:pt idx="98193">
                  <c:v>2.4643137254901957</c:v>
                </c:pt>
                <c:pt idx="98194">
                  <c:v>2.4643137254901957</c:v>
                </c:pt>
                <c:pt idx="98195">
                  <c:v>2.4643137254901957</c:v>
                </c:pt>
                <c:pt idx="98196">
                  <c:v>2.4643137254901957</c:v>
                </c:pt>
                <c:pt idx="98197">
                  <c:v>2.4643137254901957</c:v>
                </c:pt>
                <c:pt idx="98198">
                  <c:v>2.4643137254901957</c:v>
                </c:pt>
                <c:pt idx="98199">
                  <c:v>2.4643137254901957</c:v>
                </c:pt>
                <c:pt idx="98200">
                  <c:v>2.4643137254901957</c:v>
                </c:pt>
                <c:pt idx="98201">
                  <c:v>2.4643137254901957</c:v>
                </c:pt>
                <c:pt idx="98202">
                  <c:v>2.4643137254901957</c:v>
                </c:pt>
                <c:pt idx="98203">
                  <c:v>2.4643137254901957</c:v>
                </c:pt>
                <c:pt idx="98204">
                  <c:v>2.4643137254901957</c:v>
                </c:pt>
                <c:pt idx="98205">
                  <c:v>2.4643137254901957</c:v>
                </c:pt>
                <c:pt idx="98206">
                  <c:v>2.4643137254901957</c:v>
                </c:pt>
                <c:pt idx="98207">
                  <c:v>2.4643137254901957</c:v>
                </c:pt>
                <c:pt idx="98208">
                  <c:v>2.4643137254901957</c:v>
                </c:pt>
                <c:pt idx="98209">
                  <c:v>2.4643137254901957</c:v>
                </c:pt>
                <c:pt idx="98210">
                  <c:v>2.4643137254901957</c:v>
                </c:pt>
                <c:pt idx="98211">
                  <c:v>2.4643137254901957</c:v>
                </c:pt>
                <c:pt idx="98212">
                  <c:v>2.4643137254901957</c:v>
                </c:pt>
                <c:pt idx="98213">
                  <c:v>2.4643137254901957</c:v>
                </c:pt>
                <c:pt idx="98214">
                  <c:v>2.4643137254901957</c:v>
                </c:pt>
                <c:pt idx="98215">
                  <c:v>2.4643137254901957</c:v>
                </c:pt>
                <c:pt idx="98216">
                  <c:v>2.4643137254901957</c:v>
                </c:pt>
                <c:pt idx="98217">
                  <c:v>2.4643137254901957</c:v>
                </c:pt>
                <c:pt idx="98218">
                  <c:v>2.4643137254901957</c:v>
                </c:pt>
                <c:pt idx="98219">
                  <c:v>2.6117647058823525</c:v>
                </c:pt>
                <c:pt idx="98220">
                  <c:v>2.6117647058823525</c:v>
                </c:pt>
                <c:pt idx="98221">
                  <c:v>2.6117647058823525</c:v>
                </c:pt>
                <c:pt idx="98222">
                  <c:v>2.6117647058823525</c:v>
                </c:pt>
                <c:pt idx="98223">
                  <c:v>2.6117647058823525</c:v>
                </c:pt>
                <c:pt idx="98224">
                  <c:v>2.6117647058823525</c:v>
                </c:pt>
                <c:pt idx="98225">
                  <c:v>2.6117647058823525</c:v>
                </c:pt>
                <c:pt idx="98226">
                  <c:v>2.6117647058823525</c:v>
                </c:pt>
                <c:pt idx="98227">
                  <c:v>2.6117647058823525</c:v>
                </c:pt>
                <c:pt idx="98228">
                  <c:v>2.6117647058823525</c:v>
                </c:pt>
                <c:pt idx="98229">
                  <c:v>2.6117647058823525</c:v>
                </c:pt>
                <c:pt idx="98230">
                  <c:v>2.6117647058823525</c:v>
                </c:pt>
                <c:pt idx="98231">
                  <c:v>2.6117647058823525</c:v>
                </c:pt>
                <c:pt idx="98232">
                  <c:v>2.6117647058823525</c:v>
                </c:pt>
                <c:pt idx="98233">
                  <c:v>2.6117647058823525</c:v>
                </c:pt>
                <c:pt idx="98234">
                  <c:v>2.6117647058823525</c:v>
                </c:pt>
                <c:pt idx="98235">
                  <c:v>2.6117647058823525</c:v>
                </c:pt>
                <c:pt idx="98236">
                  <c:v>2.6117647058823525</c:v>
                </c:pt>
                <c:pt idx="98237">
                  <c:v>2.6117647058823525</c:v>
                </c:pt>
                <c:pt idx="98238">
                  <c:v>2.6117647058823525</c:v>
                </c:pt>
                <c:pt idx="98239">
                  <c:v>2.6117647058823525</c:v>
                </c:pt>
                <c:pt idx="98240">
                  <c:v>2.6117647058823525</c:v>
                </c:pt>
                <c:pt idx="98241">
                  <c:v>2.6117647058823525</c:v>
                </c:pt>
                <c:pt idx="98242">
                  <c:v>2.6117647058823525</c:v>
                </c:pt>
                <c:pt idx="98243">
                  <c:v>2.6117647058823525</c:v>
                </c:pt>
                <c:pt idx="98244">
                  <c:v>2.6117647058823525</c:v>
                </c:pt>
                <c:pt idx="98245">
                  <c:v>2.6117647058823525</c:v>
                </c:pt>
                <c:pt idx="98246">
                  <c:v>2.6117647058823525</c:v>
                </c:pt>
                <c:pt idx="98247">
                  <c:v>2.6117647058823525</c:v>
                </c:pt>
                <c:pt idx="98248">
                  <c:v>2.6117647058823525</c:v>
                </c:pt>
                <c:pt idx="98249">
                  <c:v>2.6117647058823525</c:v>
                </c:pt>
                <c:pt idx="98250">
                  <c:v>2.6117647058823525</c:v>
                </c:pt>
                <c:pt idx="98251">
                  <c:v>2.6117647058823525</c:v>
                </c:pt>
                <c:pt idx="98252">
                  <c:v>2.6117647058823525</c:v>
                </c:pt>
                <c:pt idx="98253">
                  <c:v>2.6117647058823525</c:v>
                </c:pt>
                <c:pt idx="98254">
                  <c:v>2.6117647058823525</c:v>
                </c:pt>
                <c:pt idx="98255">
                  <c:v>2.6117647058823525</c:v>
                </c:pt>
                <c:pt idx="98256">
                  <c:v>2.6117647058823525</c:v>
                </c:pt>
                <c:pt idx="98257">
                  <c:v>2.6117647058823525</c:v>
                </c:pt>
                <c:pt idx="98258">
                  <c:v>2.6117647058823525</c:v>
                </c:pt>
                <c:pt idx="98259">
                  <c:v>2.6117647058823525</c:v>
                </c:pt>
                <c:pt idx="98260">
                  <c:v>2.6117647058823525</c:v>
                </c:pt>
                <c:pt idx="98261">
                  <c:v>2.4643137254901957</c:v>
                </c:pt>
                <c:pt idx="98262">
                  <c:v>2.4643137254901957</c:v>
                </c:pt>
                <c:pt idx="98263">
                  <c:v>2.4643137254901957</c:v>
                </c:pt>
                <c:pt idx="98264">
                  <c:v>2.4643137254901957</c:v>
                </c:pt>
                <c:pt idx="98265">
                  <c:v>2.4643137254901957</c:v>
                </c:pt>
                <c:pt idx="98266">
                  <c:v>2.4643137254901957</c:v>
                </c:pt>
                <c:pt idx="98267">
                  <c:v>2.4643137254901957</c:v>
                </c:pt>
                <c:pt idx="98268">
                  <c:v>2.4643137254901957</c:v>
                </c:pt>
                <c:pt idx="98269">
                  <c:v>2.4643137254901957</c:v>
                </c:pt>
                <c:pt idx="98270">
                  <c:v>2.4643137254901957</c:v>
                </c:pt>
                <c:pt idx="98271">
                  <c:v>2.4643137254901957</c:v>
                </c:pt>
                <c:pt idx="98272">
                  <c:v>2.4643137254901957</c:v>
                </c:pt>
                <c:pt idx="98273">
                  <c:v>2.4643137254901957</c:v>
                </c:pt>
                <c:pt idx="98274">
                  <c:v>2.4643137254901957</c:v>
                </c:pt>
                <c:pt idx="98275">
                  <c:v>2.4643137254901957</c:v>
                </c:pt>
                <c:pt idx="98276">
                  <c:v>2.4643137254901957</c:v>
                </c:pt>
                <c:pt idx="98277">
                  <c:v>2.4643137254901957</c:v>
                </c:pt>
                <c:pt idx="98278">
                  <c:v>2.4643137254901957</c:v>
                </c:pt>
                <c:pt idx="98279">
                  <c:v>2.4643137254901957</c:v>
                </c:pt>
                <c:pt idx="98280">
                  <c:v>2.4643137254901957</c:v>
                </c:pt>
                <c:pt idx="98281">
                  <c:v>2.4643137254901957</c:v>
                </c:pt>
                <c:pt idx="98282">
                  <c:v>2.4643137254901957</c:v>
                </c:pt>
                <c:pt idx="98283">
                  <c:v>2.4643137254901957</c:v>
                </c:pt>
                <c:pt idx="98284">
                  <c:v>2.4643137254901957</c:v>
                </c:pt>
                <c:pt idx="98285">
                  <c:v>2.4643137254901957</c:v>
                </c:pt>
                <c:pt idx="98286">
                  <c:v>2.4643137254901957</c:v>
                </c:pt>
                <c:pt idx="98287">
                  <c:v>2.4643137254901957</c:v>
                </c:pt>
                <c:pt idx="98288">
                  <c:v>2.4643137254901957</c:v>
                </c:pt>
                <c:pt idx="98289">
                  <c:v>2.4643137254901957</c:v>
                </c:pt>
                <c:pt idx="98290">
                  <c:v>2.4643137254901957</c:v>
                </c:pt>
                <c:pt idx="98291">
                  <c:v>2.4643137254901957</c:v>
                </c:pt>
                <c:pt idx="98292">
                  <c:v>2.4643137254901957</c:v>
                </c:pt>
                <c:pt idx="98293">
                  <c:v>2.4643137254901957</c:v>
                </c:pt>
                <c:pt idx="98294">
                  <c:v>2.4643137254901957</c:v>
                </c:pt>
                <c:pt idx="98295">
                  <c:v>2.4643137254901957</c:v>
                </c:pt>
                <c:pt idx="98296">
                  <c:v>2.4643137254901957</c:v>
                </c:pt>
                <c:pt idx="98297">
                  <c:v>2.4643137254901957</c:v>
                </c:pt>
                <c:pt idx="98298">
                  <c:v>2.4643137254901957</c:v>
                </c:pt>
                <c:pt idx="98299">
                  <c:v>2.4643137254901957</c:v>
                </c:pt>
                <c:pt idx="98300">
                  <c:v>2.4643137254901957</c:v>
                </c:pt>
                <c:pt idx="98301">
                  <c:v>2.4643137254901957</c:v>
                </c:pt>
                <c:pt idx="98302">
                  <c:v>2.4643137254901957</c:v>
                </c:pt>
                <c:pt idx="98303">
                  <c:v>2.4643137254901957</c:v>
                </c:pt>
                <c:pt idx="98304">
                  <c:v>2.4643137254901957</c:v>
                </c:pt>
                <c:pt idx="98305">
                  <c:v>2.4643137254901957</c:v>
                </c:pt>
                <c:pt idx="98306">
                  <c:v>2.4643137254901957</c:v>
                </c:pt>
                <c:pt idx="98307">
                  <c:v>2.4643137254901957</c:v>
                </c:pt>
                <c:pt idx="98308">
                  <c:v>2.4643137254901957</c:v>
                </c:pt>
                <c:pt idx="98309">
                  <c:v>2.4643137254901957</c:v>
                </c:pt>
                <c:pt idx="98310">
                  <c:v>2.4643137254901957</c:v>
                </c:pt>
                <c:pt idx="98311">
                  <c:v>2.4643137254901957</c:v>
                </c:pt>
                <c:pt idx="98312">
                  <c:v>2.4643137254901957</c:v>
                </c:pt>
                <c:pt idx="98313">
                  <c:v>2.4643137254901957</c:v>
                </c:pt>
                <c:pt idx="98314">
                  <c:v>2.4643137254901957</c:v>
                </c:pt>
                <c:pt idx="98315">
                  <c:v>2.6117647058823525</c:v>
                </c:pt>
                <c:pt idx="98316">
                  <c:v>2.6117647058823525</c:v>
                </c:pt>
                <c:pt idx="98317">
                  <c:v>2.6117647058823525</c:v>
                </c:pt>
                <c:pt idx="98318">
                  <c:v>2.6117647058823525</c:v>
                </c:pt>
                <c:pt idx="98319">
                  <c:v>2.6117647058823525</c:v>
                </c:pt>
                <c:pt idx="98320">
                  <c:v>2.6117647058823525</c:v>
                </c:pt>
                <c:pt idx="98321">
                  <c:v>2.6117647058823525</c:v>
                </c:pt>
                <c:pt idx="98322">
                  <c:v>2.6117647058823525</c:v>
                </c:pt>
                <c:pt idx="98323">
                  <c:v>2.6117647058823525</c:v>
                </c:pt>
                <c:pt idx="98324">
                  <c:v>2.6117647058823525</c:v>
                </c:pt>
                <c:pt idx="98325">
                  <c:v>2.6117647058823525</c:v>
                </c:pt>
                <c:pt idx="98326">
                  <c:v>2.6117647058823525</c:v>
                </c:pt>
                <c:pt idx="98327">
                  <c:v>2.6117647058823525</c:v>
                </c:pt>
                <c:pt idx="98328">
                  <c:v>2.6117647058823525</c:v>
                </c:pt>
                <c:pt idx="98329">
                  <c:v>2.6117647058823525</c:v>
                </c:pt>
                <c:pt idx="98330">
                  <c:v>2.6117647058823525</c:v>
                </c:pt>
                <c:pt idx="98331">
                  <c:v>2.6117647058823525</c:v>
                </c:pt>
                <c:pt idx="98332">
                  <c:v>2.6117647058823525</c:v>
                </c:pt>
                <c:pt idx="98333">
                  <c:v>2.6117647058823525</c:v>
                </c:pt>
                <c:pt idx="98334">
                  <c:v>2.6117647058823525</c:v>
                </c:pt>
                <c:pt idx="98335">
                  <c:v>2.6117647058823525</c:v>
                </c:pt>
                <c:pt idx="98336">
                  <c:v>2.6117647058823525</c:v>
                </c:pt>
                <c:pt idx="98337">
                  <c:v>2.6117647058823525</c:v>
                </c:pt>
                <c:pt idx="98338">
                  <c:v>2.6117647058823525</c:v>
                </c:pt>
                <c:pt idx="98339">
                  <c:v>2.6117647058823525</c:v>
                </c:pt>
                <c:pt idx="98340">
                  <c:v>2.6117647058823525</c:v>
                </c:pt>
                <c:pt idx="98341">
                  <c:v>2.6117647058823525</c:v>
                </c:pt>
                <c:pt idx="98342">
                  <c:v>2.6117647058823525</c:v>
                </c:pt>
                <c:pt idx="98343">
                  <c:v>2.6117647058823525</c:v>
                </c:pt>
                <c:pt idx="98344">
                  <c:v>2.6117647058823525</c:v>
                </c:pt>
                <c:pt idx="98345">
                  <c:v>2.6117647058823525</c:v>
                </c:pt>
                <c:pt idx="98346">
                  <c:v>2.6117647058823525</c:v>
                </c:pt>
                <c:pt idx="98347">
                  <c:v>2.6117647058823525</c:v>
                </c:pt>
                <c:pt idx="98348">
                  <c:v>2.6117647058823525</c:v>
                </c:pt>
                <c:pt idx="98349">
                  <c:v>2.6117647058823525</c:v>
                </c:pt>
                <c:pt idx="98350">
                  <c:v>2.6117647058823525</c:v>
                </c:pt>
                <c:pt idx="98351">
                  <c:v>2.6117647058823525</c:v>
                </c:pt>
                <c:pt idx="98352">
                  <c:v>2.6117647058823525</c:v>
                </c:pt>
                <c:pt idx="98353">
                  <c:v>2.6117647058823525</c:v>
                </c:pt>
                <c:pt idx="98354">
                  <c:v>2.6117647058823525</c:v>
                </c:pt>
                <c:pt idx="98355">
                  <c:v>2.6117647058823525</c:v>
                </c:pt>
                <c:pt idx="98356">
                  <c:v>2.6117647058823525</c:v>
                </c:pt>
                <c:pt idx="98357">
                  <c:v>2.4643137254901957</c:v>
                </c:pt>
                <c:pt idx="98358">
                  <c:v>2.4643137254901957</c:v>
                </c:pt>
                <c:pt idx="98359">
                  <c:v>2.4643137254901957</c:v>
                </c:pt>
                <c:pt idx="98360">
                  <c:v>2.4643137254901957</c:v>
                </c:pt>
                <c:pt idx="98361">
                  <c:v>2.4643137254901957</c:v>
                </c:pt>
                <c:pt idx="98362">
                  <c:v>2.4643137254901957</c:v>
                </c:pt>
                <c:pt idx="98363">
                  <c:v>2.4643137254901957</c:v>
                </c:pt>
                <c:pt idx="98364">
                  <c:v>2.4643137254901957</c:v>
                </c:pt>
                <c:pt idx="98365">
                  <c:v>2.4643137254901957</c:v>
                </c:pt>
                <c:pt idx="98366">
                  <c:v>2.4643137254901957</c:v>
                </c:pt>
                <c:pt idx="98367">
                  <c:v>2.4643137254901957</c:v>
                </c:pt>
                <c:pt idx="98368">
                  <c:v>2.4643137254901957</c:v>
                </c:pt>
                <c:pt idx="98369">
                  <c:v>2.4643137254901957</c:v>
                </c:pt>
                <c:pt idx="98370">
                  <c:v>2.4643137254901957</c:v>
                </c:pt>
                <c:pt idx="98371">
                  <c:v>2.4643137254901957</c:v>
                </c:pt>
                <c:pt idx="98372">
                  <c:v>2.4643137254901957</c:v>
                </c:pt>
                <c:pt idx="98373">
                  <c:v>2.4643137254901957</c:v>
                </c:pt>
                <c:pt idx="98374">
                  <c:v>2.4643137254901957</c:v>
                </c:pt>
                <c:pt idx="98375">
                  <c:v>2.4643137254901957</c:v>
                </c:pt>
                <c:pt idx="98376">
                  <c:v>2.4643137254901957</c:v>
                </c:pt>
                <c:pt idx="98377">
                  <c:v>2.4643137254901957</c:v>
                </c:pt>
                <c:pt idx="98378">
                  <c:v>2.4643137254901957</c:v>
                </c:pt>
                <c:pt idx="98379">
                  <c:v>2.4643137254901957</c:v>
                </c:pt>
                <c:pt idx="98380">
                  <c:v>2.4643137254901957</c:v>
                </c:pt>
                <c:pt idx="98381">
                  <c:v>2.4643137254901957</c:v>
                </c:pt>
                <c:pt idx="98382">
                  <c:v>2.4643137254901957</c:v>
                </c:pt>
                <c:pt idx="98383">
                  <c:v>2.4643137254901957</c:v>
                </c:pt>
                <c:pt idx="98384">
                  <c:v>2.4643137254901957</c:v>
                </c:pt>
                <c:pt idx="98385">
                  <c:v>2.4643137254901957</c:v>
                </c:pt>
                <c:pt idx="98386">
                  <c:v>2.4643137254901957</c:v>
                </c:pt>
                <c:pt idx="98387">
                  <c:v>2.4643137254901957</c:v>
                </c:pt>
                <c:pt idx="98388">
                  <c:v>2.4643137254901957</c:v>
                </c:pt>
                <c:pt idx="98389">
                  <c:v>2.4643137254901957</c:v>
                </c:pt>
                <c:pt idx="98390">
                  <c:v>2.4643137254901957</c:v>
                </c:pt>
                <c:pt idx="98391">
                  <c:v>2.4643137254901957</c:v>
                </c:pt>
                <c:pt idx="98392">
                  <c:v>2.4643137254901957</c:v>
                </c:pt>
                <c:pt idx="98393">
                  <c:v>2.4643137254901957</c:v>
                </c:pt>
                <c:pt idx="98394">
                  <c:v>2.4643137254901957</c:v>
                </c:pt>
                <c:pt idx="98395">
                  <c:v>2.4643137254901957</c:v>
                </c:pt>
                <c:pt idx="98396">
                  <c:v>2.4643137254901957</c:v>
                </c:pt>
                <c:pt idx="98397">
                  <c:v>2.4643137254901957</c:v>
                </c:pt>
                <c:pt idx="98398">
                  <c:v>2.4643137254901957</c:v>
                </c:pt>
                <c:pt idx="98399">
                  <c:v>2.4643137254901957</c:v>
                </c:pt>
                <c:pt idx="98400">
                  <c:v>2.4643137254901957</c:v>
                </c:pt>
                <c:pt idx="98401">
                  <c:v>2.4643137254901957</c:v>
                </c:pt>
                <c:pt idx="98402">
                  <c:v>2.4643137254901957</c:v>
                </c:pt>
                <c:pt idx="98403">
                  <c:v>2.4643137254901957</c:v>
                </c:pt>
                <c:pt idx="98404">
                  <c:v>2.4643137254901957</c:v>
                </c:pt>
                <c:pt idx="98405">
                  <c:v>2.4643137254901957</c:v>
                </c:pt>
                <c:pt idx="98406">
                  <c:v>2.4643137254901957</c:v>
                </c:pt>
                <c:pt idx="98407">
                  <c:v>2.4643137254901957</c:v>
                </c:pt>
                <c:pt idx="98408">
                  <c:v>2.4643137254901957</c:v>
                </c:pt>
                <c:pt idx="98409">
                  <c:v>2.4643137254901957</c:v>
                </c:pt>
                <c:pt idx="98410">
                  <c:v>2.4643137254901957</c:v>
                </c:pt>
                <c:pt idx="98411">
                  <c:v>2.6117647058823525</c:v>
                </c:pt>
                <c:pt idx="98412">
                  <c:v>2.6117647058823525</c:v>
                </c:pt>
                <c:pt idx="98413">
                  <c:v>2.6117647058823525</c:v>
                </c:pt>
                <c:pt idx="98414">
                  <c:v>2.6117647058823525</c:v>
                </c:pt>
                <c:pt idx="98415">
                  <c:v>2.6117647058823525</c:v>
                </c:pt>
                <c:pt idx="98416">
                  <c:v>2.6117647058823525</c:v>
                </c:pt>
                <c:pt idx="98417">
                  <c:v>2.6117647058823525</c:v>
                </c:pt>
                <c:pt idx="98418">
                  <c:v>2.6117647058823525</c:v>
                </c:pt>
                <c:pt idx="98419">
                  <c:v>2.6117647058823525</c:v>
                </c:pt>
                <c:pt idx="98420">
                  <c:v>2.6117647058823525</c:v>
                </c:pt>
                <c:pt idx="98421">
                  <c:v>2.6117647058823525</c:v>
                </c:pt>
                <c:pt idx="98422">
                  <c:v>2.6117647058823525</c:v>
                </c:pt>
                <c:pt idx="98423">
                  <c:v>2.6117647058823525</c:v>
                </c:pt>
                <c:pt idx="98424">
                  <c:v>2.6117647058823525</c:v>
                </c:pt>
                <c:pt idx="98425">
                  <c:v>2.6117647058823525</c:v>
                </c:pt>
                <c:pt idx="98426">
                  <c:v>2.6117647058823525</c:v>
                </c:pt>
                <c:pt idx="98427">
                  <c:v>2.6117647058823525</c:v>
                </c:pt>
                <c:pt idx="98428">
                  <c:v>2.6117647058823525</c:v>
                </c:pt>
                <c:pt idx="98429">
                  <c:v>2.6117647058823525</c:v>
                </c:pt>
                <c:pt idx="98430">
                  <c:v>2.6117647058823525</c:v>
                </c:pt>
                <c:pt idx="98431">
                  <c:v>2.6117647058823525</c:v>
                </c:pt>
                <c:pt idx="98432">
                  <c:v>2.6117647058823525</c:v>
                </c:pt>
                <c:pt idx="98433">
                  <c:v>2.6117647058823525</c:v>
                </c:pt>
                <c:pt idx="98434">
                  <c:v>2.6117647058823525</c:v>
                </c:pt>
                <c:pt idx="98435">
                  <c:v>2.6117647058823525</c:v>
                </c:pt>
                <c:pt idx="98436">
                  <c:v>2.6117647058823525</c:v>
                </c:pt>
                <c:pt idx="98437">
                  <c:v>2.6117647058823525</c:v>
                </c:pt>
                <c:pt idx="98438">
                  <c:v>2.6117647058823525</c:v>
                </c:pt>
                <c:pt idx="98439">
                  <c:v>2.6117647058823525</c:v>
                </c:pt>
                <c:pt idx="98440">
                  <c:v>2.6117647058823525</c:v>
                </c:pt>
                <c:pt idx="98441">
                  <c:v>2.6117647058823525</c:v>
                </c:pt>
                <c:pt idx="98442">
                  <c:v>2.6117647058823525</c:v>
                </c:pt>
                <c:pt idx="98443">
                  <c:v>2.6117647058823525</c:v>
                </c:pt>
                <c:pt idx="98444">
                  <c:v>2.6117647058823525</c:v>
                </c:pt>
                <c:pt idx="98445">
                  <c:v>2.6117647058823525</c:v>
                </c:pt>
                <c:pt idx="98446">
                  <c:v>2.6117647058823525</c:v>
                </c:pt>
                <c:pt idx="98447">
                  <c:v>2.6117647058823525</c:v>
                </c:pt>
                <c:pt idx="98448">
                  <c:v>2.6117647058823525</c:v>
                </c:pt>
                <c:pt idx="98449">
                  <c:v>2.6117647058823525</c:v>
                </c:pt>
                <c:pt idx="98450">
                  <c:v>2.6117647058823525</c:v>
                </c:pt>
                <c:pt idx="98451">
                  <c:v>2.6117647058823525</c:v>
                </c:pt>
                <c:pt idx="98452">
                  <c:v>2.4643137254901957</c:v>
                </c:pt>
                <c:pt idx="98453">
                  <c:v>2.4643137254901957</c:v>
                </c:pt>
                <c:pt idx="98454">
                  <c:v>2.4643137254901957</c:v>
                </c:pt>
                <c:pt idx="98455">
                  <c:v>2.4643137254901957</c:v>
                </c:pt>
                <c:pt idx="98456">
                  <c:v>2.4643137254901957</c:v>
                </c:pt>
                <c:pt idx="98457">
                  <c:v>2.4643137254901957</c:v>
                </c:pt>
                <c:pt idx="98458">
                  <c:v>2.4643137254901957</c:v>
                </c:pt>
                <c:pt idx="98459">
                  <c:v>2.4643137254901957</c:v>
                </c:pt>
                <c:pt idx="98460">
                  <c:v>2.4643137254901957</c:v>
                </c:pt>
                <c:pt idx="98461">
                  <c:v>2.4643137254901957</c:v>
                </c:pt>
                <c:pt idx="98462">
                  <c:v>2.4643137254901957</c:v>
                </c:pt>
                <c:pt idx="98463">
                  <c:v>2.4643137254901957</c:v>
                </c:pt>
                <c:pt idx="98464">
                  <c:v>2.4643137254901957</c:v>
                </c:pt>
                <c:pt idx="98465">
                  <c:v>2.4643137254901957</c:v>
                </c:pt>
                <c:pt idx="98466">
                  <c:v>2.4643137254901957</c:v>
                </c:pt>
                <c:pt idx="98467">
                  <c:v>2.4643137254901957</c:v>
                </c:pt>
                <c:pt idx="98468">
                  <c:v>2.4643137254901957</c:v>
                </c:pt>
                <c:pt idx="98469">
                  <c:v>2.4643137254901957</c:v>
                </c:pt>
                <c:pt idx="98470">
                  <c:v>2.4643137254901957</c:v>
                </c:pt>
                <c:pt idx="98471">
                  <c:v>2.4643137254901957</c:v>
                </c:pt>
                <c:pt idx="98472">
                  <c:v>2.4643137254901957</c:v>
                </c:pt>
                <c:pt idx="98473">
                  <c:v>2.4643137254901957</c:v>
                </c:pt>
                <c:pt idx="98474">
                  <c:v>2.4643137254901957</c:v>
                </c:pt>
                <c:pt idx="98475">
                  <c:v>2.4643137254901957</c:v>
                </c:pt>
                <c:pt idx="98476">
                  <c:v>2.4643137254901957</c:v>
                </c:pt>
                <c:pt idx="98477">
                  <c:v>2.4643137254901957</c:v>
                </c:pt>
                <c:pt idx="98478">
                  <c:v>2.4643137254901957</c:v>
                </c:pt>
                <c:pt idx="98479">
                  <c:v>2.4643137254901957</c:v>
                </c:pt>
                <c:pt idx="98480">
                  <c:v>2.4643137254901957</c:v>
                </c:pt>
                <c:pt idx="98481">
                  <c:v>2.4643137254901957</c:v>
                </c:pt>
                <c:pt idx="98482">
                  <c:v>2.4643137254901957</c:v>
                </c:pt>
                <c:pt idx="98483">
                  <c:v>2.4643137254901957</c:v>
                </c:pt>
                <c:pt idx="98484">
                  <c:v>2.4643137254901957</c:v>
                </c:pt>
                <c:pt idx="98485">
                  <c:v>2.4643137254901957</c:v>
                </c:pt>
                <c:pt idx="98486">
                  <c:v>2.4643137254901957</c:v>
                </c:pt>
                <c:pt idx="98487">
                  <c:v>2.4643137254901957</c:v>
                </c:pt>
                <c:pt idx="98488">
                  <c:v>2.4643137254901957</c:v>
                </c:pt>
                <c:pt idx="98489">
                  <c:v>2.4643137254901957</c:v>
                </c:pt>
                <c:pt idx="98490">
                  <c:v>2.4643137254901957</c:v>
                </c:pt>
                <c:pt idx="98491">
                  <c:v>2.4643137254901957</c:v>
                </c:pt>
                <c:pt idx="98492">
                  <c:v>2.4643137254901957</c:v>
                </c:pt>
                <c:pt idx="98493">
                  <c:v>2.4643137254901957</c:v>
                </c:pt>
                <c:pt idx="98494">
                  <c:v>2.4643137254901957</c:v>
                </c:pt>
                <c:pt idx="98495">
                  <c:v>2.4643137254901957</c:v>
                </c:pt>
                <c:pt idx="98496">
                  <c:v>2.4643137254901957</c:v>
                </c:pt>
                <c:pt idx="98497">
                  <c:v>2.4643137254901957</c:v>
                </c:pt>
                <c:pt idx="98498">
                  <c:v>2.4643137254901957</c:v>
                </c:pt>
                <c:pt idx="98499">
                  <c:v>2.4643137254901957</c:v>
                </c:pt>
                <c:pt idx="98500">
                  <c:v>2.4643137254901957</c:v>
                </c:pt>
                <c:pt idx="98501">
                  <c:v>2.4643137254901957</c:v>
                </c:pt>
                <c:pt idx="98502">
                  <c:v>2.4643137254901957</c:v>
                </c:pt>
                <c:pt idx="98503">
                  <c:v>2.4643137254901957</c:v>
                </c:pt>
                <c:pt idx="98504">
                  <c:v>2.4643137254901957</c:v>
                </c:pt>
                <c:pt idx="98505">
                  <c:v>2.4643137254901957</c:v>
                </c:pt>
                <c:pt idx="98506">
                  <c:v>2.4643137254901957</c:v>
                </c:pt>
                <c:pt idx="98507">
                  <c:v>2.4643137254901957</c:v>
                </c:pt>
                <c:pt idx="98508">
                  <c:v>2.4643137254901957</c:v>
                </c:pt>
                <c:pt idx="98509">
                  <c:v>2.6117647058823525</c:v>
                </c:pt>
                <c:pt idx="98510">
                  <c:v>2.6117647058823525</c:v>
                </c:pt>
                <c:pt idx="98511">
                  <c:v>2.6117647058823525</c:v>
                </c:pt>
                <c:pt idx="98512">
                  <c:v>2.6117647058823525</c:v>
                </c:pt>
                <c:pt idx="98513">
                  <c:v>2.6117647058823525</c:v>
                </c:pt>
                <c:pt idx="98514">
                  <c:v>2.6117647058823525</c:v>
                </c:pt>
                <c:pt idx="98515">
                  <c:v>2.6117647058823525</c:v>
                </c:pt>
                <c:pt idx="98516">
                  <c:v>2.6117647058823525</c:v>
                </c:pt>
                <c:pt idx="98517">
                  <c:v>2.6117647058823525</c:v>
                </c:pt>
                <c:pt idx="98518">
                  <c:v>2.6117647058823525</c:v>
                </c:pt>
                <c:pt idx="98519">
                  <c:v>2.6117647058823525</c:v>
                </c:pt>
                <c:pt idx="98520">
                  <c:v>2.6117647058823525</c:v>
                </c:pt>
                <c:pt idx="98521">
                  <c:v>2.6117647058823525</c:v>
                </c:pt>
                <c:pt idx="98522">
                  <c:v>2.6117647058823525</c:v>
                </c:pt>
                <c:pt idx="98523">
                  <c:v>2.6117647058823525</c:v>
                </c:pt>
                <c:pt idx="98524">
                  <c:v>2.6117647058823525</c:v>
                </c:pt>
                <c:pt idx="98525">
                  <c:v>2.6117647058823525</c:v>
                </c:pt>
                <c:pt idx="98526">
                  <c:v>2.6117647058823525</c:v>
                </c:pt>
                <c:pt idx="98527">
                  <c:v>2.6117647058823525</c:v>
                </c:pt>
                <c:pt idx="98528">
                  <c:v>2.6117647058823525</c:v>
                </c:pt>
                <c:pt idx="98529">
                  <c:v>2.6117647058823525</c:v>
                </c:pt>
                <c:pt idx="98530">
                  <c:v>2.6117647058823525</c:v>
                </c:pt>
                <c:pt idx="98531">
                  <c:v>2.6117647058823525</c:v>
                </c:pt>
                <c:pt idx="98532">
                  <c:v>2.6117647058823525</c:v>
                </c:pt>
                <c:pt idx="98533">
                  <c:v>2.6117647058823525</c:v>
                </c:pt>
                <c:pt idx="98534">
                  <c:v>2.6117647058823525</c:v>
                </c:pt>
                <c:pt idx="98535">
                  <c:v>2.6117647058823525</c:v>
                </c:pt>
                <c:pt idx="98536">
                  <c:v>2.6117647058823525</c:v>
                </c:pt>
                <c:pt idx="98537">
                  <c:v>2.6117647058823525</c:v>
                </c:pt>
                <c:pt idx="98538">
                  <c:v>2.6117647058823525</c:v>
                </c:pt>
                <c:pt idx="98539">
                  <c:v>2.6117647058823525</c:v>
                </c:pt>
                <c:pt idx="98540">
                  <c:v>2.6117647058823525</c:v>
                </c:pt>
                <c:pt idx="98541">
                  <c:v>2.6117647058823525</c:v>
                </c:pt>
                <c:pt idx="98542">
                  <c:v>2.6117647058823525</c:v>
                </c:pt>
                <c:pt idx="98543">
                  <c:v>2.6117647058823525</c:v>
                </c:pt>
                <c:pt idx="98544">
                  <c:v>2.6117647058823525</c:v>
                </c:pt>
                <c:pt idx="98545">
                  <c:v>2.6117647058823525</c:v>
                </c:pt>
                <c:pt idx="98546">
                  <c:v>2.4643137254901957</c:v>
                </c:pt>
                <c:pt idx="98547">
                  <c:v>2.4643137254901957</c:v>
                </c:pt>
                <c:pt idx="98548">
                  <c:v>2.4643137254901957</c:v>
                </c:pt>
                <c:pt idx="98549">
                  <c:v>2.4643137254901957</c:v>
                </c:pt>
                <c:pt idx="98550">
                  <c:v>2.4643137254901957</c:v>
                </c:pt>
                <c:pt idx="98551">
                  <c:v>2.4643137254901957</c:v>
                </c:pt>
                <c:pt idx="98552">
                  <c:v>2.4643137254901957</c:v>
                </c:pt>
                <c:pt idx="98553">
                  <c:v>2.4643137254901957</c:v>
                </c:pt>
                <c:pt idx="98554">
                  <c:v>2.4643137254901957</c:v>
                </c:pt>
                <c:pt idx="98555">
                  <c:v>2.4643137254901957</c:v>
                </c:pt>
                <c:pt idx="98556">
                  <c:v>2.4643137254901957</c:v>
                </c:pt>
                <c:pt idx="98557">
                  <c:v>2.4643137254901957</c:v>
                </c:pt>
                <c:pt idx="98558">
                  <c:v>2.4643137254901957</c:v>
                </c:pt>
                <c:pt idx="98559">
                  <c:v>2.4643137254901957</c:v>
                </c:pt>
                <c:pt idx="98560">
                  <c:v>2.4643137254901957</c:v>
                </c:pt>
                <c:pt idx="98561">
                  <c:v>2.4643137254901957</c:v>
                </c:pt>
                <c:pt idx="98562">
                  <c:v>2.4643137254901957</c:v>
                </c:pt>
                <c:pt idx="98563">
                  <c:v>2.4643137254901957</c:v>
                </c:pt>
                <c:pt idx="98564">
                  <c:v>2.4643137254901957</c:v>
                </c:pt>
                <c:pt idx="98565">
                  <c:v>2.4643137254901957</c:v>
                </c:pt>
                <c:pt idx="98566">
                  <c:v>2.4643137254901957</c:v>
                </c:pt>
                <c:pt idx="98567">
                  <c:v>2.4643137254901957</c:v>
                </c:pt>
                <c:pt idx="98568">
                  <c:v>2.4643137254901957</c:v>
                </c:pt>
                <c:pt idx="98569">
                  <c:v>2.4643137254901957</c:v>
                </c:pt>
                <c:pt idx="98570">
                  <c:v>2.4643137254901957</c:v>
                </c:pt>
                <c:pt idx="98571">
                  <c:v>2.4643137254901957</c:v>
                </c:pt>
                <c:pt idx="98572">
                  <c:v>2.4643137254901957</c:v>
                </c:pt>
                <c:pt idx="98573">
                  <c:v>2.4643137254901957</c:v>
                </c:pt>
                <c:pt idx="98574">
                  <c:v>2.4643137254901957</c:v>
                </c:pt>
                <c:pt idx="98575">
                  <c:v>2.4643137254901957</c:v>
                </c:pt>
                <c:pt idx="98576">
                  <c:v>2.4643137254901957</c:v>
                </c:pt>
                <c:pt idx="98577">
                  <c:v>2.4643137254901957</c:v>
                </c:pt>
                <c:pt idx="98578">
                  <c:v>2.4643137254901957</c:v>
                </c:pt>
                <c:pt idx="98579">
                  <c:v>2.4643137254901957</c:v>
                </c:pt>
                <c:pt idx="98580">
                  <c:v>2.4643137254901957</c:v>
                </c:pt>
                <c:pt idx="98581">
                  <c:v>2.4643137254901957</c:v>
                </c:pt>
                <c:pt idx="98582">
                  <c:v>2.4643137254901957</c:v>
                </c:pt>
                <c:pt idx="98583">
                  <c:v>2.4643137254901957</c:v>
                </c:pt>
                <c:pt idx="98584">
                  <c:v>2.4643137254901957</c:v>
                </c:pt>
                <c:pt idx="98585">
                  <c:v>2.4643137254901957</c:v>
                </c:pt>
                <c:pt idx="98586">
                  <c:v>2.4643137254901957</c:v>
                </c:pt>
                <c:pt idx="98587">
                  <c:v>2.4643137254901957</c:v>
                </c:pt>
                <c:pt idx="98588">
                  <c:v>2.4643137254901957</c:v>
                </c:pt>
                <c:pt idx="98589">
                  <c:v>2.4643137254901957</c:v>
                </c:pt>
                <c:pt idx="98590">
                  <c:v>2.4643137254901957</c:v>
                </c:pt>
                <c:pt idx="98591">
                  <c:v>2.4643137254901957</c:v>
                </c:pt>
                <c:pt idx="98592">
                  <c:v>2.4643137254901957</c:v>
                </c:pt>
                <c:pt idx="98593">
                  <c:v>2.4643137254901957</c:v>
                </c:pt>
                <c:pt idx="98594">
                  <c:v>2.4643137254901957</c:v>
                </c:pt>
                <c:pt idx="98595">
                  <c:v>2.4643137254901957</c:v>
                </c:pt>
                <c:pt idx="98596">
                  <c:v>2.4643137254901957</c:v>
                </c:pt>
                <c:pt idx="98597">
                  <c:v>2.4643137254901957</c:v>
                </c:pt>
                <c:pt idx="98598">
                  <c:v>2.4643137254901957</c:v>
                </c:pt>
                <c:pt idx="98599">
                  <c:v>2.4643137254901957</c:v>
                </c:pt>
                <c:pt idx="98600">
                  <c:v>2.4643137254901957</c:v>
                </c:pt>
                <c:pt idx="98601">
                  <c:v>2.4643137254901957</c:v>
                </c:pt>
                <c:pt idx="98602">
                  <c:v>2.4643137254901957</c:v>
                </c:pt>
                <c:pt idx="98603">
                  <c:v>2.4643137254901957</c:v>
                </c:pt>
                <c:pt idx="98604">
                  <c:v>2.6117647058823525</c:v>
                </c:pt>
                <c:pt idx="98605">
                  <c:v>2.6117647058823525</c:v>
                </c:pt>
                <c:pt idx="98606">
                  <c:v>2.6117647058823525</c:v>
                </c:pt>
                <c:pt idx="98607">
                  <c:v>2.6117647058823525</c:v>
                </c:pt>
                <c:pt idx="98608">
                  <c:v>2.6117647058823525</c:v>
                </c:pt>
                <c:pt idx="98609">
                  <c:v>2.6117647058823525</c:v>
                </c:pt>
                <c:pt idx="98610">
                  <c:v>2.6117647058823525</c:v>
                </c:pt>
                <c:pt idx="98611">
                  <c:v>2.6117647058823525</c:v>
                </c:pt>
                <c:pt idx="98612">
                  <c:v>2.6117647058823525</c:v>
                </c:pt>
                <c:pt idx="98613">
                  <c:v>2.6117647058823525</c:v>
                </c:pt>
                <c:pt idx="98614">
                  <c:v>2.6117647058823525</c:v>
                </c:pt>
                <c:pt idx="98615">
                  <c:v>2.6117647058823525</c:v>
                </c:pt>
                <c:pt idx="98616">
                  <c:v>2.6117647058823525</c:v>
                </c:pt>
                <c:pt idx="98617">
                  <c:v>2.6117647058823525</c:v>
                </c:pt>
                <c:pt idx="98618">
                  <c:v>2.6117647058823525</c:v>
                </c:pt>
                <c:pt idx="98619">
                  <c:v>2.6117647058823525</c:v>
                </c:pt>
                <c:pt idx="98620">
                  <c:v>2.6117647058823525</c:v>
                </c:pt>
                <c:pt idx="98621">
                  <c:v>2.6117647058823525</c:v>
                </c:pt>
                <c:pt idx="98622">
                  <c:v>2.6117647058823525</c:v>
                </c:pt>
                <c:pt idx="98623">
                  <c:v>2.6117647058823525</c:v>
                </c:pt>
                <c:pt idx="98624">
                  <c:v>2.6117647058823525</c:v>
                </c:pt>
                <c:pt idx="98625">
                  <c:v>2.6117647058823525</c:v>
                </c:pt>
                <c:pt idx="98626">
                  <c:v>2.6117647058823525</c:v>
                </c:pt>
                <c:pt idx="98627">
                  <c:v>2.6117647058823525</c:v>
                </c:pt>
                <c:pt idx="98628">
                  <c:v>2.6117647058823525</c:v>
                </c:pt>
                <c:pt idx="98629">
                  <c:v>2.6117647058823525</c:v>
                </c:pt>
                <c:pt idx="98630">
                  <c:v>2.6117647058823525</c:v>
                </c:pt>
                <c:pt idx="98631">
                  <c:v>2.6117647058823525</c:v>
                </c:pt>
                <c:pt idx="98632">
                  <c:v>2.6117647058823525</c:v>
                </c:pt>
                <c:pt idx="98633">
                  <c:v>2.6117647058823525</c:v>
                </c:pt>
                <c:pt idx="98634">
                  <c:v>2.6117647058823525</c:v>
                </c:pt>
                <c:pt idx="98635">
                  <c:v>2.6117647058823525</c:v>
                </c:pt>
                <c:pt idx="98636">
                  <c:v>2.6117647058823525</c:v>
                </c:pt>
                <c:pt idx="98637">
                  <c:v>2.6117647058823525</c:v>
                </c:pt>
                <c:pt idx="98638">
                  <c:v>2.6117647058823525</c:v>
                </c:pt>
                <c:pt idx="98639">
                  <c:v>2.6117647058823525</c:v>
                </c:pt>
                <c:pt idx="98640">
                  <c:v>2.6117647058823525</c:v>
                </c:pt>
                <c:pt idx="98641">
                  <c:v>2.6117647058823525</c:v>
                </c:pt>
                <c:pt idx="98642">
                  <c:v>2.4643137254901957</c:v>
                </c:pt>
                <c:pt idx="98643">
                  <c:v>2.4643137254901957</c:v>
                </c:pt>
                <c:pt idx="98644">
                  <c:v>2.4643137254901957</c:v>
                </c:pt>
                <c:pt idx="98645">
                  <c:v>2.4643137254901957</c:v>
                </c:pt>
                <c:pt idx="98646">
                  <c:v>2.4643137254901957</c:v>
                </c:pt>
                <c:pt idx="98647">
                  <c:v>2.4643137254901957</c:v>
                </c:pt>
                <c:pt idx="98648">
                  <c:v>2.4643137254901957</c:v>
                </c:pt>
                <c:pt idx="98649">
                  <c:v>2.4643137254901957</c:v>
                </c:pt>
                <c:pt idx="98650">
                  <c:v>2.4643137254901957</c:v>
                </c:pt>
                <c:pt idx="98651">
                  <c:v>2.4643137254901957</c:v>
                </c:pt>
                <c:pt idx="98652">
                  <c:v>2.4643137254901957</c:v>
                </c:pt>
                <c:pt idx="98653">
                  <c:v>2.4643137254901957</c:v>
                </c:pt>
                <c:pt idx="98654">
                  <c:v>2.4643137254901957</c:v>
                </c:pt>
                <c:pt idx="98655">
                  <c:v>2.4643137254901957</c:v>
                </c:pt>
                <c:pt idx="98656">
                  <c:v>2.4643137254901957</c:v>
                </c:pt>
                <c:pt idx="98657">
                  <c:v>2.4643137254901957</c:v>
                </c:pt>
                <c:pt idx="98658">
                  <c:v>2.4643137254901957</c:v>
                </c:pt>
                <c:pt idx="98659">
                  <c:v>2.4643137254901957</c:v>
                </c:pt>
                <c:pt idx="98660">
                  <c:v>2.4643137254901957</c:v>
                </c:pt>
                <c:pt idx="98661">
                  <c:v>2.4643137254901957</c:v>
                </c:pt>
                <c:pt idx="98662">
                  <c:v>2.4643137254901957</c:v>
                </c:pt>
                <c:pt idx="98663">
                  <c:v>2.4643137254901957</c:v>
                </c:pt>
                <c:pt idx="98664">
                  <c:v>2.4643137254901957</c:v>
                </c:pt>
                <c:pt idx="98665">
                  <c:v>2.4643137254901957</c:v>
                </c:pt>
                <c:pt idx="98666">
                  <c:v>2.4643137254901957</c:v>
                </c:pt>
                <c:pt idx="98667">
                  <c:v>2.4643137254901957</c:v>
                </c:pt>
                <c:pt idx="98668">
                  <c:v>2.4643137254901957</c:v>
                </c:pt>
                <c:pt idx="98669">
                  <c:v>2.4643137254901957</c:v>
                </c:pt>
                <c:pt idx="98670">
                  <c:v>2.4643137254901957</c:v>
                </c:pt>
                <c:pt idx="98671">
                  <c:v>2.4643137254901957</c:v>
                </c:pt>
                <c:pt idx="98672">
                  <c:v>2.4643137254901957</c:v>
                </c:pt>
                <c:pt idx="98673">
                  <c:v>2.4643137254901957</c:v>
                </c:pt>
                <c:pt idx="98674">
                  <c:v>2.4643137254901957</c:v>
                </c:pt>
                <c:pt idx="98675">
                  <c:v>2.4643137254901957</c:v>
                </c:pt>
                <c:pt idx="98676">
                  <c:v>2.4643137254901957</c:v>
                </c:pt>
                <c:pt idx="98677">
                  <c:v>2.4643137254901957</c:v>
                </c:pt>
                <c:pt idx="98678">
                  <c:v>2.4643137254901957</c:v>
                </c:pt>
                <c:pt idx="98679">
                  <c:v>2.4643137254901957</c:v>
                </c:pt>
                <c:pt idx="98680">
                  <c:v>2.4643137254901957</c:v>
                </c:pt>
                <c:pt idx="98681">
                  <c:v>2.4643137254901957</c:v>
                </c:pt>
                <c:pt idx="98682">
                  <c:v>2.4643137254901957</c:v>
                </c:pt>
                <c:pt idx="98683">
                  <c:v>2.4643137254901957</c:v>
                </c:pt>
                <c:pt idx="98684">
                  <c:v>2.4643137254901957</c:v>
                </c:pt>
                <c:pt idx="98685">
                  <c:v>2.4643137254901957</c:v>
                </c:pt>
                <c:pt idx="98686">
                  <c:v>2.4643137254901957</c:v>
                </c:pt>
                <c:pt idx="98687">
                  <c:v>2.4643137254901957</c:v>
                </c:pt>
                <c:pt idx="98688">
                  <c:v>2.4643137254901957</c:v>
                </c:pt>
                <c:pt idx="98689">
                  <c:v>2.4643137254901957</c:v>
                </c:pt>
                <c:pt idx="98690">
                  <c:v>2.4643137254901957</c:v>
                </c:pt>
                <c:pt idx="98691">
                  <c:v>2.4643137254901957</c:v>
                </c:pt>
                <c:pt idx="98692">
                  <c:v>2.4643137254901957</c:v>
                </c:pt>
                <c:pt idx="98693">
                  <c:v>2.4643137254901957</c:v>
                </c:pt>
                <c:pt idx="98694">
                  <c:v>2.4643137254901957</c:v>
                </c:pt>
                <c:pt idx="98695">
                  <c:v>2.4643137254901957</c:v>
                </c:pt>
                <c:pt idx="98696">
                  <c:v>2.4643137254901957</c:v>
                </c:pt>
                <c:pt idx="98697">
                  <c:v>2.4643137254901957</c:v>
                </c:pt>
                <c:pt idx="98698">
                  <c:v>2.4643137254901957</c:v>
                </c:pt>
                <c:pt idx="98699">
                  <c:v>2.6117647058823525</c:v>
                </c:pt>
                <c:pt idx="98700">
                  <c:v>2.6117647058823525</c:v>
                </c:pt>
                <c:pt idx="98701">
                  <c:v>2.6117647058823525</c:v>
                </c:pt>
                <c:pt idx="98702">
                  <c:v>2.6117647058823525</c:v>
                </c:pt>
                <c:pt idx="98703">
                  <c:v>2.6117647058823525</c:v>
                </c:pt>
                <c:pt idx="98704">
                  <c:v>2.6117647058823525</c:v>
                </c:pt>
                <c:pt idx="98705">
                  <c:v>2.6117647058823525</c:v>
                </c:pt>
                <c:pt idx="98706">
                  <c:v>2.6117647058823525</c:v>
                </c:pt>
                <c:pt idx="98707">
                  <c:v>2.6117647058823525</c:v>
                </c:pt>
                <c:pt idx="98708">
                  <c:v>2.6117647058823525</c:v>
                </c:pt>
                <c:pt idx="98709">
                  <c:v>2.6117647058823525</c:v>
                </c:pt>
                <c:pt idx="98710">
                  <c:v>2.6117647058823525</c:v>
                </c:pt>
                <c:pt idx="98711">
                  <c:v>2.6117647058823525</c:v>
                </c:pt>
                <c:pt idx="98712">
                  <c:v>2.6117647058823525</c:v>
                </c:pt>
                <c:pt idx="98713">
                  <c:v>2.6117647058823525</c:v>
                </c:pt>
                <c:pt idx="98714">
                  <c:v>2.6117647058823525</c:v>
                </c:pt>
                <c:pt idx="98715">
                  <c:v>2.6117647058823525</c:v>
                </c:pt>
                <c:pt idx="98716">
                  <c:v>2.6117647058823525</c:v>
                </c:pt>
                <c:pt idx="98717">
                  <c:v>2.6117647058823525</c:v>
                </c:pt>
                <c:pt idx="98718">
                  <c:v>2.6117647058823525</c:v>
                </c:pt>
                <c:pt idx="98719">
                  <c:v>2.6117647058823525</c:v>
                </c:pt>
                <c:pt idx="98720">
                  <c:v>2.6117647058823525</c:v>
                </c:pt>
                <c:pt idx="98721">
                  <c:v>2.6117647058823525</c:v>
                </c:pt>
                <c:pt idx="98722">
                  <c:v>2.6117647058823525</c:v>
                </c:pt>
                <c:pt idx="98723">
                  <c:v>2.6117647058823525</c:v>
                </c:pt>
                <c:pt idx="98724">
                  <c:v>2.6117647058823525</c:v>
                </c:pt>
                <c:pt idx="98725">
                  <c:v>2.6117647058823525</c:v>
                </c:pt>
                <c:pt idx="98726">
                  <c:v>2.6117647058823525</c:v>
                </c:pt>
                <c:pt idx="98727">
                  <c:v>2.6117647058823525</c:v>
                </c:pt>
                <c:pt idx="98728">
                  <c:v>2.6117647058823525</c:v>
                </c:pt>
                <c:pt idx="98729">
                  <c:v>2.6117647058823525</c:v>
                </c:pt>
                <c:pt idx="98730">
                  <c:v>2.6117647058823525</c:v>
                </c:pt>
                <c:pt idx="98731">
                  <c:v>2.6117647058823525</c:v>
                </c:pt>
                <c:pt idx="98732">
                  <c:v>2.6117647058823525</c:v>
                </c:pt>
                <c:pt idx="98733">
                  <c:v>2.6117647058823525</c:v>
                </c:pt>
                <c:pt idx="98734">
                  <c:v>2.6117647058823525</c:v>
                </c:pt>
                <c:pt idx="98735">
                  <c:v>2.6117647058823525</c:v>
                </c:pt>
                <c:pt idx="98736">
                  <c:v>2.6117647058823525</c:v>
                </c:pt>
                <c:pt idx="98737">
                  <c:v>2.6117647058823525</c:v>
                </c:pt>
                <c:pt idx="98738">
                  <c:v>2.6117647058823525</c:v>
                </c:pt>
                <c:pt idx="98739">
                  <c:v>2.4643137254901957</c:v>
                </c:pt>
                <c:pt idx="98740">
                  <c:v>2.4643137254901957</c:v>
                </c:pt>
                <c:pt idx="98741">
                  <c:v>2.4643137254901957</c:v>
                </c:pt>
                <c:pt idx="98742">
                  <c:v>2.4643137254901957</c:v>
                </c:pt>
                <c:pt idx="98743">
                  <c:v>2.4643137254901957</c:v>
                </c:pt>
                <c:pt idx="98744">
                  <c:v>2.4643137254901957</c:v>
                </c:pt>
                <c:pt idx="98745">
                  <c:v>2.4643137254901957</c:v>
                </c:pt>
                <c:pt idx="98746">
                  <c:v>2.4643137254901957</c:v>
                </c:pt>
                <c:pt idx="98747">
                  <c:v>2.4643137254901957</c:v>
                </c:pt>
                <c:pt idx="98748">
                  <c:v>2.4643137254901957</c:v>
                </c:pt>
                <c:pt idx="98749">
                  <c:v>2.4643137254901957</c:v>
                </c:pt>
                <c:pt idx="98750">
                  <c:v>2.4643137254901957</c:v>
                </c:pt>
                <c:pt idx="98751">
                  <c:v>2.4643137254901957</c:v>
                </c:pt>
                <c:pt idx="98752">
                  <c:v>2.4643137254901957</c:v>
                </c:pt>
                <c:pt idx="98753">
                  <c:v>2.4643137254901957</c:v>
                </c:pt>
                <c:pt idx="98754">
                  <c:v>2.4643137254901957</c:v>
                </c:pt>
                <c:pt idx="98755">
                  <c:v>2.4643137254901957</c:v>
                </c:pt>
                <c:pt idx="98756">
                  <c:v>2.4643137254901957</c:v>
                </c:pt>
                <c:pt idx="98757">
                  <c:v>2.4643137254901957</c:v>
                </c:pt>
                <c:pt idx="98758">
                  <c:v>2.4643137254901957</c:v>
                </c:pt>
                <c:pt idx="98759">
                  <c:v>2.4643137254901957</c:v>
                </c:pt>
                <c:pt idx="98760">
                  <c:v>2.4643137254901957</c:v>
                </c:pt>
                <c:pt idx="98761">
                  <c:v>2.4643137254901957</c:v>
                </c:pt>
                <c:pt idx="98762">
                  <c:v>2.4643137254901957</c:v>
                </c:pt>
                <c:pt idx="98763">
                  <c:v>2.4643137254901957</c:v>
                </c:pt>
                <c:pt idx="98764">
                  <c:v>2.4643137254901957</c:v>
                </c:pt>
                <c:pt idx="98765">
                  <c:v>2.4643137254901957</c:v>
                </c:pt>
                <c:pt idx="98766">
                  <c:v>2.4643137254901957</c:v>
                </c:pt>
                <c:pt idx="98767">
                  <c:v>2.4643137254901957</c:v>
                </c:pt>
                <c:pt idx="98768">
                  <c:v>2.4643137254901957</c:v>
                </c:pt>
                <c:pt idx="98769">
                  <c:v>2.4643137254901957</c:v>
                </c:pt>
                <c:pt idx="98770">
                  <c:v>2.4643137254901957</c:v>
                </c:pt>
                <c:pt idx="98771">
                  <c:v>2.4643137254901957</c:v>
                </c:pt>
                <c:pt idx="98772">
                  <c:v>2.4643137254901957</c:v>
                </c:pt>
                <c:pt idx="98773">
                  <c:v>2.4643137254901957</c:v>
                </c:pt>
                <c:pt idx="98774">
                  <c:v>2.4643137254901957</c:v>
                </c:pt>
                <c:pt idx="98775">
                  <c:v>2.4643137254901957</c:v>
                </c:pt>
                <c:pt idx="98776">
                  <c:v>2.4643137254901957</c:v>
                </c:pt>
                <c:pt idx="98777">
                  <c:v>2.4643137254901957</c:v>
                </c:pt>
                <c:pt idx="98778">
                  <c:v>2.4643137254901957</c:v>
                </c:pt>
                <c:pt idx="98779">
                  <c:v>2.4643137254901957</c:v>
                </c:pt>
                <c:pt idx="98780">
                  <c:v>2.4643137254901957</c:v>
                </c:pt>
                <c:pt idx="98781">
                  <c:v>2.4643137254901957</c:v>
                </c:pt>
                <c:pt idx="98782">
                  <c:v>2.4643137254901957</c:v>
                </c:pt>
                <c:pt idx="98783">
                  <c:v>2.4643137254901957</c:v>
                </c:pt>
                <c:pt idx="98784">
                  <c:v>2.4643137254901957</c:v>
                </c:pt>
                <c:pt idx="98785">
                  <c:v>2.4643137254901957</c:v>
                </c:pt>
                <c:pt idx="98786">
                  <c:v>2.4643137254901957</c:v>
                </c:pt>
                <c:pt idx="98787">
                  <c:v>2.4643137254901957</c:v>
                </c:pt>
                <c:pt idx="98788">
                  <c:v>2.4643137254901957</c:v>
                </c:pt>
                <c:pt idx="98789">
                  <c:v>2.4643137254901957</c:v>
                </c:pt>
                <c:pt idx="98790">
                  <c:v>2.4643137254901957</c:v>
                </c:pt>
                <c:pt idx="98791">
                  <c:v>2.4643137254901957</c:v>
                </c:pt>
                <c:pt idx="98792">
                  <c:v>2.4643137254901957</c:v>
                </c:pt>
                <c:pt idx="98793">
                  <c:v>2.4643137254901957</c:v>
                </c:pt>
                <c:pt idx="98794">
                  <c:v>2.6117647058823525</c:v>
                </c:pt>
                <c:pt idx="98795">
                  <c:v>2.6117647058823525</c:v>
                </c:pt>
                <c:pt idx="98796">
                  <c:v>2.6117647058823525</c:v>
                </c:pt>
                <c:pt idx="98797">
                  <c:v>2.6117647058823525</c:v>
                </c:pt>
                <c:pt idx="98798">
                  <c:v>2.6117647058823525</c:v>
                </c:pt>
                <c:pt idx="98799">
                  <c:v>2.6117647058823525</c:v>
                </c:pt>
                <c:pt idx="98800">
                  <c:v>2.6117647058823525</c:v>
                </c:pt>
                <c:pt idx="98801">
                  <c:v>2.6117647058823525</c:v>
                </c:pt>
                <c:pt idx="98802">
                  <c:v>2.6117647058823525</c:v>
                </c:pt>
                <c:pt idx="98803">
                  <c:v>2.6117647058823525</c:v>
                </c:pt>
                <c:pt idx="98804">
                  <c:v>2.6117647058823525</c:v>
                </c:pt>
                <c:pt idx="98805">
                  <c:v>2.6117647058823525</c:v>
                </c:pt>
                <c:pt idx="98806">
                  <c:v>2.6117647058823525</c:v>
                </c:pt>
                <c:pt idx="98807">
                  <c:v>2.6117647058823525</c:v>
                </c:pt>
                <c:pt idx="98808">
                  <c:v>2.6117647058823525</c:v>
                </c:pt>
                <c:pt idx="98809">
                  <c:v>2.6117647058823525</c:v>
                </c:pt>
                <c:pt idx="98810">
                  <c:v>2.6117647058823525</c:v>
                </c:pt>
                <c:pt idx="98811">
                  <c:v>2.6117647058823525</c:v>
                </c:pt>
                <c:pt idx="98812">
                  <c:v>2.6117647058823525</c:v>
                </c:pt>
                <c:pt idx="98813">
                  <c:v>2.6117647058823525</c:v>
                </c:pt>
                <c:pt idx="98814">
                  <c:v>2.6117647058823525</c:v>
                </c:pt>
                <c:pt idx="98815">
                  <c:v>2.6117647058823525</c:v>
                </c:pt>
                <c:pt idx="98816">
                  <c:v>2.6117647058823525</c:v>
                </c:pt>
                <c:pt idx="98817">
                  <c:v>2.6117647058823525</c:v>
                </c:pt>
                <c:pt idx="98818">
                  <c:v>2.6117647058823525</c:v>
                </c:pt>
                <c:pt idx="98819">
                  <c:v>2.6117647058823525</c:v>
                </c:pt>
                <c:pt idx="98820">
                  <c:v>2.6117647058823525</c:v>
                </c:pt>
                <c:pt idx="98821">
                  <c:v>2.6117647058823525</c:v>
                </c:pt>
                <c:pt idx="98822">
                  <c:v>2.6117647058823525</c:v>
                </c:pt>
                <c:pt idx="98823">
                  <c:v>2.6117647058823525</c:v>
                </c:pt>
                <c:pt idx="98824">
                  <c:v>2.6117647058823525</c:v>
                </c:pt>
                <c:pt idx="98825">
                  <c:v>2.6117647058823525</c:v>
                </c:pt>
                <c:pt idx="98826">
                  <c:v>2.6117647058823525</c:v>
                </c:pt>
                <c:pt idx="98827">
                  <c:v>2.6117647058823525</c:v>
                </c:pt>
                <c:pt idx="98828">
                  <c:v>2.6117647058823525</c:v>
                </c:pt>
                <c:pt idx="98829">
                  <c:v>2.6117647058823525</c:v>
                </c:pt>
                <c:pt idx="98830">
                  <c:v>2.6117647058823525</c:v>
                </c:pt>
                <c:pt idx="98831">
                  <c:v>2.6117647058823525</c:v>
                </c:pt>
                <c:pt idx="98832">
                  <c:v>2.4643137254901957</c:v>
                </c:pt>
                <c:pt idx="98833">
                  <c:v>2.4643137254901957</c:v>
                </c:pt>
                <c:pt idx="98834">
                  <c:v>2.4643137254901957</c:v>
                </c:pt>
                <c:pt idx="98835">
                  <c:v>2.4643137254901957</c:v>
                </c:pt>
                <c:pt idx="98836">
                  <c:v>2.4643137254901957</c:v>
                </c:pt>
                <c:pt idx="98837">
                  <c:v>2.4643137254901957</c:v>
                </c:pt>
                <c:pt idx="98838">
                  <c:v>2.4643137254901957</c:v>
                </c:pt>
                <c:pt idx="98839">
                  <c:v>2.4643137254901957</c:v>
                </c:pt>
                <c:pt idx="98840">
                  <c:v>2.4643137254901957</c:v>
                </c:pt>
                <c:pt idx="98841">
                  <c:v>2.4643137254901957</c:v>
                </c:pt>
                <c:pt idx="98842">
                  <c:v>2.4643137254901957</c:v>
                </c:pt>
                <c:pt idx="98843">
                  <c:v>2.4643137254901957</c:v>
                </c:pt>
                <c:pt idx="98844">
                  <c:v>2.4643137254901957</c:v>
                </c:pt>
                <c:pt idx="98845">
                  <c:v>2.4643137254901957</c:v>
                </c:pt>
                <c:pt idx="98846">
                  <c:v>2.4643137254901957</c:v>
                </c:pt>
                <c:pt idx="98847">
                  <c:v>2.4643137254901957</c:v>
                </c:pt>
                <c:pt idx="98848">
                  <c:v>2.4643137254901957</c:v>
                </c:pt>
                <c:pt idx="98849">
                  <c:v>2.4643137254901957</c:v>
                </c:pt>
                <c:pt idx="98850">
                  <c:v>2.4643137254901957</c:v>
                </c:pt>
                <c:pt idx="98851">
                  <c:v>2.4643137254901957</c:v>
                </c:pt>
                <c:pt idx="98852">
                  <c:v>2.4643137254901957</c:v>
                </c:pt>
                <c:pt idx="98853">
                  <c:v>2.4643137254901957</c:v>
                </c:pt>
                <c:pt idx="98854">
                  <c:v>2.4643137254901957</c:v>
                </c:pt>
                <c:pt idx="98855">
                  <c:v>2.4643137254901957</c:v>
                </c:pt>
                <c:pt idx="98856">
                  <c:v>2.4643137254901957</c:v>
                </c:pt>
                <c:pt idx="98857">
                  <c:v>2.4643137254901957</c:v>
                </c:pt>
                <c:pt idx="98858">
                  <c:v>2.4643137254901957</c:v>
                </c:pt>
                <c:pt idx="98859">
                  <c:v>2.4643137254901957</c:v>
                </c:pt>
                <c:pt idx="98860">
                  <c:v>2.4643137254901957</c:v>
                </c:pt>
                <c:pt idx="98861">
                  <c:v>2.4643137254901957</c:v>
                </c:pt>
                <c:pt idx="98862">
                  <c:v>2.4643137254901957</c:v>
                </c:pt>
                <c:pt idx="98863">
                  <c:v>2.4643137254901957</c:v>
                </c:pt>
                <c:pt idx="98864">
                  <c:v>2.4643137254901957</c:v>
                </c:pt>
                <c:pt idx="98865">
                  <c:v>2.4643137254901957</c:v>
                </c:pt>
                <c:pt idx="98866">
                  <c:v>2.4643137254901957</c:v>
                </c:pt>
                <c:pt idx="98867">
                  <c:v>2.4643137254901957</c:v>
                </c:pt>
                <c:pt idx="98868">
                  <c:v>2.4643137254901957</c:v>
                </c:pt>
                <c:pt idx="98869">
                  <c:v>2.4643137254901957</c:v>
                </c:pt>
                <c:pt idx="98870">
                  <c:v>2.4643137254901957</c:v>
                </c:pt>
                <c:pt idx="98871">
                  <c:v>2.4643137254901957</c:v>
                </c:pt>
                <c:pt idx="98872">
                  <c:v>2.4643137254901957</c:v>
                </c:pt>
                <c:pt idx="98873">
                  <c:v>2.4643137254901957</c:v>
                </c:pt>
                <c:pt idx="98874">
                  <c:v>2.4643137254901957</c:v>
                </c:pt>
                <c:pt idx="98875">
                  <c:v>2.4643137254901957</c:v>
                </c:pt>
                <c:pt idx="98876">
                  <c:v>2.4643137254901957</c:v>
                </c:pt>
                <c:pt idx="98877">
                  <c:v>2.4643137254901957</c:v>
                </c:pt>
                <c:pt idx="98878">
                  <c:v>2.4643137254901957</c:v>
                </c:pt>
                <c:pt idx="98879">
                  <c:v>2.4643137254901957</c:v>
                </c:pt>
                <c:pt idx="98880">
                  <c:v>2.4643137254901957</c:v>
                </c:pt>
                <c:pt idx="98881">
                  <c:v>2.4643137254901957</c:v>
                </c:pt>
                <c:pt idx="98882">
                  <c:v>2.4643137254901957</c:v>
                </c:pt>
                <c:pt idx="98883">
                  <c:v>2.4643137254901957</c:v>
                </c:pt>
                <c:pt idx="98884">
                  <c:v>2.4643137254901957</c:v>
                </c:pt>
                <c:pt idx="98885">
                  <c:v>2.4643137254901957</c:v>
                </c:pt>
                <c:pt idx="98886">
                  <c:v>2.4643137254901957</c:v>
                </c:pt>
                <c:pt idx="98887">
                  <c:v>2.4643137254901957</c:v>
                </c:pt>
                <c:pt idx="98888">
                  <c:v>2.4643137254901957</c:v>
                </c:pt>
                <c:pt idx="98889">
                  <c:v>2.4643137254901957</c:v>
                </c:pt>
                <c:pt idx="98890">
                  <c:v>2.4643137254901957</c:v>
                </c:pt>
                <c:pt idx="98891">
                  <c:v>2.6117647058823525</c:v>
                </c:pt>
                <c:pt idx="98892">
                  <c:v>2.6117647058823525</c:v>
                </c:pt>
                <c:pt idx="98893">
                  <c:v>2.6117647058823525</c:v>
                </c:pt>
                <c:pt idx="98894">
                  <c:v>2.6117647058823525</c:v>
                </c:pt>
                <c:pt idx="98895">
                  <c:v>2.6117647058823525</c:v>
                </c:pt>
                <c:pt idx="98896">
                  <c:v>2.6117647058823525</c:v>
                </c:pt>
                <c:pt idx="98897">
                  <c:v>2.6117647058823525</c:v>
                </c:pt>
                <c:pt idx="98898">
                  <c:v>2.6117647058823525</c:v>
                </c:pt>
                <c:pt idx="98899">
                  <c:v>2.6117647058823525</c:v>
                </c:pt>
                <c:pt idx="98900">
                  <c:v>2.6117647058823525</c:v>
                </c:pt>
                <c:pt idx="98901">
                  <c:v>2.6117647058823525</c:v>
                </c:pt>
                <c:pt idx="98902">
                  <c:v>2.6117647058823525</c:v>
                </c:pt>
                <c:pt idx="98903">
                  <c:v>2.6117647058823525</c:v>
                </c:pt>
                <c:pt idx="98904">
                  <c:v>2.6117647058823525</c:v>
                </c:pt>
                <c:pt idx="98905">
                  <c:v>2.6117647058823525</c:v>
                </c:pt>
                <c:pt idx="98906">
                  <c:v>2.6117647058823525</c:v>
                </c:pt>
                <c:pt idx="98907">
                  <c:v>2.6117647058823525</c:v>
                </c:pt>
                <c:pt idx="98908">
                  <c:v>2.6117647058823525</c:v>
                </c:pt>
                <c:pt idx="98909">
                  <c:v>2.6117647058823525</c:v>
                </c:pt>
                <c:pt idx="98910">
                  <c:v>2.6117647058823525</c:v>
                </c:pt>
                <c:pt idx="98911">
                  <c:v>2.6117647058823525</c:v>
                </c:pt>
                <c:pt idx="98912">
                  <c:v>2.6117647058823525</c:v>
                </c:pt>
                <c:pt idx="98913">
                  <c:v>2.6117647058823525</c:v>
                </c:pt>
                <c:pt idx="98914">
                  <c:v>2.6117647058823525</c:v>
                </c:pt>
                <c:pt idx="98915">
                  <c:v>2.6117647058823525</c:v>
                </c:pt>
                <c:pt idx="98916">
                  <c:v>2.6117647058823525</c:v>
                </c:pt>
                <c:pt idx="98917">
                  <c:v>2.6117647058823525</c:v>
                </c:pt>
                <c:pt idx="98918">
                  <c:v>2.6117647058823525</c:v>
                </c:pt>
                <c:pt idx="98919">
                  <c:v>2.6117647058823525</c:v>
                </c:pt>
                <c:pt idx="98920">
                  <c:v>2.6117647058823525</c:v>
                </c:pt>
                <c:pt idx="98921">
                  <c:v>2.6117647058823525</c:v>
                </c:pt>
                <c:pt idx="98922">
                  <c:v>2.6117647058823525</c:v>
                </c:pt>
                <c:pt idx="98923">
                  <c:v>2.6117647058823525</c:v>
                </c:pt>
                <c:pt idx="98924">
                  <c:v>2.6117647058823525</c:v>
                </c:pt>
                <c:pt idx="98925">
                  <c:v>2.6117647058823525</c:v>
                </c:pt>
                <c:pt idx="98926">
                  <c:v>2.6117647058823525</c:v>
                </c:pt>
                <c:pt idx="98927">
                  <c:v>2.4643137254901957</c:v>
                </c:pt>
                <c:pt idx="98928">
                  <c:v>2.4643137254901957</c:v>
                </c:pt>
                <c:pt idx="98929">
                  <c:v>2.4643137254901957</c:v>
                </c:pt>
                <c:pt idx="98930">
                  <c:v>2.4643137254901957</c:v>
                </c:pt>
                <c:pt idx="98931">
                  <c:v>2.4643137254901957</c:v>
                </c:pt>
                <c:pt idx="98932">
                  <c:v>2.4643137254901957</c:v>
                </c:pt>
                <c:pt idx="98933">
                  <c:v>2.4643137254901957</c:v>
                </c:pt>
                <c:pt idx="98934">
                  <c:v>2.4643137254901957</c:v>
                </c:pt>
                <c:pt idx="98935">
                  <c:v>2.4643137254901957</c:v>
                </c:pt>
                <c:pt idx="98936">
                  <c:v>2.4643137254901957</c:v>
                </c:pt>
                <c:pt idx="98937">
                  <c:v>2.4643137254901957</c:v>
                </c:pt>
                <c:pt idx="98938">
                  <c:v>2.4643137254901957</c:v>
                </c:pt>
                <c:pt idx="98939">
                  <c:v>2.4643137254901957</c:v>
                </c:pt>
                <c:pt idx="98940">
                  <c:v>2.4643137254901957</c:v>
                </c:pt>
                <c:pt idx="98941">
                  <c:v>2.4643137254901957</c:v>
                </c:pt>
                <c:pt idx="98942">
                  <c:v>2.4643137254901957</c:v>
                </c:pt>
                <c:pt idx="98943">
                  <c:v>2.4643137254901957</c:v>
                </c:pt>
                <c:pt idx="98944">
                  <c:v>2.4643137254901957</c:v>
                </c:pt>
                <c:pt idx="98945">
                  <c:v>2.4643137254901957</c:v>
                </c:pt>
                <c:pt idx="98946">
                  <c:v>2.4643137254901957</c:v>
                </c:pt>
                <c:pt idx="98947">
                  <c:v>2.4643137254901957</c:v>
                </c:pt>
                <c:pt idx="98948">
                  <c:v>2.4643137254901957</c:v>
                </c:pt>
                <c:pt idx="98949">
                  <c:v>2.4643137254901957</c:v>
                </c:pt>
                <c:pt idx="98950">
                  <c:v>2.4643137254901957</c:v>
                </c:pt>
                <c:pt idx="98951">
                  <c:v>2.4643137254901957</c:v>
                </c:pt>
                <c:pt idx="98952">
                  <c:v>2.4643137254901957</c:v>
                </c:pt>
                <c:pt idx="98953">
                  <c:v>2.4643137254901957</c:v>
                </c:pt>
                <c:pt idx="98954">
                  <c:v>2.4643137254901957</c:v>
                </c:pt>
                <c:pt idx="98955">
                  <c:v>2.4643137254901957</c:v>
                </c:pt>
                <c:pt idx="98956">
                  <c:v>2.4643137254901957</c:v>
                </c:pt>
                <c:pt idx="98957">
                  <c:v>2.4643137254901957</c:v>
                </c:pt>
                <c:pt idx="98958">
                  <c:v>2.4643137254901957</c:v>
                </c:pt>
                <c:pt idx="98959">
                  <c:v>2.4643137254901957</c:v>
                </c:pt>
                <c:pt idx="98960">
                  <c:v>2.4643137254901957</c:v>
                </c:pt>
                <c:pt idx="98961">
                  <c:v>2.4643137254901957</c:v>
                </c:pt>
                <c:pt idx="98962">
                  <c:v>2.4643137254901957</c:v>
                </c:pt>
                <c:pt idx="98963">
                  <c:v>2.4643137254901957</c:v>
                </c:pt>
                <c:pt idx="98964">
                  <c:v>2.4643137254901957</c:v>
                </c:pt>
                <c:pt idx="98965">
                  <c:v>2.4643137254901957</c:v>
                </c:pt>
                <c:pt idx="98966">
                  <c:v>2.4643137254901957</c:v>
                </c:pt>
                <c:pt idx="98967">
                  <c:v>2.4643137254901957</c:v>
                </c:pt>
                <c:pt idx="98968">
                  <c:v>2.4643137254901957</c:v>
                </c:pt>
                <c:pt idx="98969">
                  <c:v>2.4643137254901957</c:v>
                </c:pt>
                <c:pt idx="98970">
                  <c:v>2.4643137254901957</c:v>
                </c:pt>
                <c:pt idx="98971">
                  <c:v>2.4643137254901957</c:v>
                </c:pt>
                <c:pt idx="98972">
                  <c:v>2.4643137254901957</c:v>
                </c:pt>
                <c:pt idx="98973">
                  <c:v>2.4643137254901957</c:v>
                </c:pt>
                <c:pt idx="98974">
                  <c:v>2.4643137254901957</c:v>
                </c:pt>
                <c:pt idx="98975">
                  <c:v>2.4643137254901957</c:v>
                </c:pt>
                <c:pt idx="98976">
                  <c:v>2.4643137254901957</c:v>
                </c:pt>
                <c:pt idx="98977">
                  <c:v>2.4643137254901957</c:v>
                </c:pt>
                <c:pt idx="98978">
                  <c:v>2.4643137254901957</c:v>
                </c:pt>
                <c:pt idx="98979">
                  <c:v>2.4643137254901957</c:v>
                </c:pt>
                <c:pt idx="98980">
                  <c:v>2.4643137254901957</c:v>
                </c:pt>
                <c:pt idx="98981">
                  <c:v>2.4643137254901957</c:v>
                </c:pt>
                <c:pt idx="98982">
                  <c:v>2.4643137254901957</c:v>
                </c:pt>
                <c:pt idx="98983">
                  <c:v>2.4643137254901957</c:v>
                </c:pt>
                <c:pt idx="98984">
                  <c:v>2.4643137254901957</c:v>
                </c:pt>
                <c:pt idx="98985">
                  <c:v>2.4643137254901957</c:v>
                </c:pt>
                <c:pt idx="98986">
                  <c:v>2.6117647058823525</c:v>
                </c:pt>
                <c:pt idx="98987">
                  <c:v>2.6117647058823525</c:v>
                </c:pt>
                <c:pt idx="98988">
                  <c:v>2.6117647058823525</c:v>
                </c:pt>
                <c:pt idx="98989">
                  <c:v>2.6117647058823525</c:v>
                </c:pt>
                <c:pt idx="98990">
                  <c:v>2.6117647058823525</c:v>
                </c:pt>
                <c:pt idx="98991">
                  <c:v>2.6117647058823525</c:v>
                </c:pt>
                <c:pt idx="98992">
                  <c:v>2.6117647058823525</c:v>
                </c:pt>
                <c:pt idx="98993">
                  <c:v>2.6117647058823525</c:v>
                </c:pt>
                <c:pt idx="98994">
                  <c:v>2.6117647058823525</c:v>
                </c:pt>
                <c:pt idx="98995">
                  <c:v>2.6117647058823525</c:v>
                </c:pt>
                <c:pt idx="98996">
                  <c:v>2.6117647058823525</c:v>
                </c:pt>
                <c:pt idx="98997">
                  <c:v>2.6117647058823525</c:v>
                </c:pt>
                <c:pt idx="98998">
                  <c:v>2.6117647058823525</c:v>
                </c:pt>
                <c:pt idx="98999">
                  <c:v>2.6117647058823525</c:v>
                </c:pt>
                <c:pt idx="99000">
                  <c:v>2.6117647058823525</c:v>
                </c:pt>
                <c:pt idx="99001">
                  <c:v>2.6117647058823525</c:v>
                </c:pt>
                <c:pt idx="99002">
                  <c:v>2.6117647058823525</c:v>
                </c:pt>
                <c:pt idx="99003">
                  <c:v>2.6117647058823525</c:v>
                </c:pt>
                <c:pt idx="99004">
                  <c:v>2.6117647058823525</c:v>
                </c:pt>
                <c:pt idx="99005">
                  <c:v>2.6117647058823525</c:v>
                </c:pt>
                <c:pt idx="99006">
                  <c:v>2.6117647058823525</c:v>
                </c:pt>
                <c:pt idx="99007">
                  <c:v>2.6117647058823525</c:v>
                </c:pt>
                <c:pt idx="99008">
                  <c:v>2.6117647058823525</c:v>
                </c:pt>
                <c:pt idx="99009">
                  <c:v>2.6117647058823525</c:v>
                </c:pt>
                <c:pt idx="99010">
                  <c:v>2.6117647058823525</c:v>
                </c:pt>
                <c:pt idx="99011">
                  <c:v>2.6117647058823525</c:v>
                </c:pt>
                <c:pt idx="99012">
                  <c:v>2.6117647058823525</c:v>
                </c:pt>
                <c:pt idx="99013">
                  <c:v>2.6117647058823525</c:v>
                </c:pt>
                <c:pt idx="99014">
                  <c:v>2.6117647058823525</c:v>
                </c:pt>
                <c:pt idx="99015">
                  <c:v>2.6117647058823525</c:v>
                </c:pt>
                <c:pt idx="99016">
                  <c:v>2.6117647058823525</c:v>
                </c:pt>
                <c:pt idx="99017">
                  <c:v>2.6117647058823525</c:v>
                </c:pt>
                <c:pt idx="99018">
                  <c:v>2.6117647058823525</c:v>
                </c:pt>
                <c:pt idx="99019">
                  <c:v>2.6117647058823525</c:v>
                </c:pt>
                <c:pt idx="99020">
                  <c:v>2.6117647058823525</c:v>
                </c:pt>
                <c:pt idx="99021">
                  <c:v>2.6117647058823525</c:v>
                </c:pt>
                <c:pt idx="99022">
                  <c:v>2.6117647058823525</c:v>
                </c:pt>
                <c:pt idx="99023">
                  <c:v>2.6117647058823525</c:v>
                </c:pt>
                <c:pt idx="99024">
                  <c:v>2.4643137254901957</c:v>
                </c:pt>
                <c:pt idx="99025">
                  <c:v>2.4643137254901957</c:v>
                </c:pt>
                <c:pt idx="99026">
                  <c:v>2.4643137254901957</c:v>
                </c:pt>
                <c:pt idx="99027">
                  <c:v>2.4643137254901957</c:v>
                </c:pt>
                <c:pt idx="99028">
                  <c:v>2.4643137254901957</c:v>
                </c:pt>
                <c:pt idx="99029">
                  <c:v>2.4643137254901957</c:v>
                </c:pt>
                <c:pt idx="99030">
                  <c:v>2.4643137254901957</c:v>
                </c:pt>
                <c:pt idx="99031">
                  <c:v>2.4643137254901957</c:v>
                </c:pt>
                <c:pt idx="99032">
                  <c:v>2.4643137254901957</c:v>
                </c:pt>
                <c:pt idx="99033">
                  <c:v>2.4643137254901957</c:v>
                </c:pt>
                <c:pt idx="99034">
                  <c:v>2.4643137254901957</c:v>
                </c:pt>
                <c:pt idx="99035">
                  <c:v>2.4643137254901957</c:v>
                </c:pt>
                <c:pt idx="99036">
                  <c:v>2.4643137254901957</c:v>
                </c:pt>
                <c:pt idx="99037">
                  <c:v>2.4643137254901957</c:v>
                </c:pt>
                <c:pt idx="99038">
                  <c:v>2.4643137254901957</c:v>
                </c:pt>
                <c:pt idx="99039">
                  <c:v>2.4643137254901957</c:v>
                </c:pt>
                <c:pt idx="99040">
                  <c:v>2.4643137254901957</c:v>
                </c:pt>
                <c:pt idx="99041">
                  <c:v>2.4643137254901957</c:v>
                </c:pt>
                <c:pt idx="99042">
                  <c:v>2.4643137254901957</c:v>
                </c:pt>
                <c:pt idx="99043">
                  <c:v>2.4643137254901957</c:v>
                </c:pt>
                <c:pt idx="99044">
                  <c:v>2.4643137254901957</c:v>
                </c:pt>
                <c:pt idx="99045">
                  <c:v>2.4643137254901957</c:v>
                </c:pt>
                <c:pt idx="99046">
                  <c:v>2.4643137254901957</c:v>
                </c:pt>
                <c:pt idx="99047">
                  <c:v>2.4643137254901957</c:v>
                </c:pt>
                <c:pt idx="99048">
                  <c:v>2.4643137254901957</c:v>
                </c:pt>
                <c:pt idx="99049">
                  <c:v>2.4643137254901957</c:v>
                </c:pt>
                <c:pt idx="99050">
                  <c:v>2.4643137254901957</c:v>
                </c:pt>
                <c:pt idx="99051">
                  <c:v>2.4643137254901957</c:v>
                </c:pt>
                <c:pt idx="99052">
                  <c:v>2.4643137254901957</c:v>
                </c:pt>
                <c:pt idx="99053">
                  <c:v>2.4643137254901957</c:v>
                </c:pt>
                <c:pt idx="99054">
                  <c:v>2.4643137254901957</c:v>
                </c:pt>
                <c:pt idx="99055">
                  <c:v>2.4643137254901957</c:v>
                </c:pt>
                <c:pt idx="99056">
                  <c:v>2.4643137254901957</c:v>
                </c:pt>
                <c:pt idx="99057">
                  <c:v>2.4643137254901957</c:v>
                </c:pt>
                <c:pt idx="99058">
                  <c:v>2.4643137254901957</c:v>
                </c:pt>
                <c:pt idx="99059">
                  <c:v>2.4643137254901957</c:v>
                </c:pt>
                <c:pt idx="99060">
                  <c:v>2.4643137254901957</c:v>
                </c:pt>
                <c:pt idx="99061">
                  <c:v>2.4643137254901957</c:v>
                </c:pt>
                <c:pt idx="99062">
                  <c:v>2.4643137254901957</c:v>
                </c:pt>
                <c:pt idx="99063">
                  <c:v>2.4643137254901957</c:v>
                </c:pt>
                <c:pt idx="99064">
                  <c:v>2.4643137254901957</c:v>
                </c:pt>
                <c:pt idx="99065">
                  <c:v>2.4643137254901957</c:v>
                </c:pt>
                <c:pt idx="99066">
                  <c:v>2.4643137254901957</c:v>
                </c:pt>
                <c:pt idx="99067">
                  <c:v>2.4643137254901957</c:v>
                </c:pt>
                <c:pt idx="99068">
                  <c:v>2.4643137254901957</c:v>
                </c:pt>
                <c:pt idx="99069">
                  <c:v>2.4643137254901957</c:v>
                </c:pt>
                <c:pt idx="99070">
                  <c:v>2.4643137254901957</c:v>
                </c:pt>
                <c:pt idx="99071">
                  <c:v>2.4643137254901957</c:v>
                </c:pt>
                <c:pt idx="99072">
                  <c:v>2.4643137254901957</c:v>
                </c:pt>
                <c:pt idx="99073">
                  <c:v>2.4643137254901957</c:v>
                </c:pt>
                <c:pt idx="99074">
                  <c:v>2.4643137254901957</c:v>
                </c:pt>
                <c:pt idx="99075">
                  <c:v>2.4643137254901957</c:v>
                </c:pt>
                <c:pt idx="99076">
                  <c:v>2.4643137254901957</c:v>
                </c:pt>
                <c:pt idx="99077">
                  <c:v>2.4643137254901957</c:v>
                </c:pt>
                <c:pt idx="99078">
                  <c:v>2.4643137254901957</c:v>
                </c:pt>
                <c:pt idx="99079">
                  <c:v>2.4643137254901957</c:v>
                </c:pt>
                <c:pt idx="99080">
                  <c:v>2.4643137254901957</c:v>
                </c:pt>
                <c:pt idx="99081">
                  <c:v>2.6117647058823525</c:v>
                </c:pt>
                <c:pt idx="99082">
                  <c:v>2.6117647058823525</c:v>
                </c:pt>
                <c:pt idx="99083">
                  <c:v>2.6117647058823525</c:v>
                </c:pt>
                <c:pt idx="99084">
                  <c:v>2.6117647058823525</c:v>
                </c:pt>
                <c:pt idx="99085">
                  <c:v>2.6117647058823525</c:v>
                </c:pt>
                <c:pt idx="99086">
                  <c:v>2.6117647058823525</c:v>
                </c:pt>
                <c:pt idx="99087">
                  <c:v>2.6117647058823525</c:v>
                </c:pt>
                <c:pt idx="99088">
                  <c:v>2.6117647058823525</c:v>
                </c:pt>
                <c:pt idx="99089">
                  <c:v>2.6117647058823525</c:v>
                </c:pt>
                <c:pt idx="99090">
                  <c:v>2.6117647058823525</c:v>
                </c:pt>
                <c:pt idx="99091">
                  <c:v>2.6117647058823525</c:v>
                </c:pt>
                <c:pt idx="99092">
                  <c:v>2.6117647058823525</c:v>
                </c:pt>
                <c:pt idx="99093">
                  <c:v>2.6117647058823525</c:v>
                </c:pt>
                <c:pt idx="99094">
                  <c:v>2.6117647058823525</c:v>
                </c:pt>
                <c:pt idx="99095">
                  <c:v>2.6117647058823525</c:v>
                </c:pt>
                <c:pt idx="99096">
                  <c:v>2.6117647058823525</c:v>
                </c:pt>
                <c:pt idx="99097">
                  <c:v>2.6117647058823525</c:v>
                </c:pt>
                <c:pt idx="99098">
                  <c:v>2.6117647058823525</c:v>
                </c:pt>
                <c:pt idx="99099">
                  <c:v>2.6117647058823525</c:v>
                </c:pt>
                <c:pt idx="99100">
                  <c:v>2.6117647058823525</c:v>
                </c:pt>
                <c:pt idx="99101">
                  <c:v>2.6117647058823525</c:v>
                </c:pt>
                <c:pt idx="99102">
                  <c:v>2.6117647058823525</c:v>
                </c:pt>
                <c:pt idx="99103">
                  <c:v>2.6117647058823525</c:v>
                </c:pt>
                <c:pt idx="99104">
                  <c:v>2.6117647058823525</c:v>
                </c:pt>
                <c:pt idx="99105">
                  <c:v>2.6117647058823525</c:v>
                </c:pt>
                <c:pt idx="99106">
                  <c:v>2.6117647058823525</c:v>
                </c:pt>
                <c:pt idx="99107">
                  <c:v>2.6117647058823525</c:v>
                </c:pt>
                <c:pt idx="99108">
                  <c:v>2.6117647058823525</c:v>
                </c:pt>
                <c:pt idx="99109">
                  <c:v>2.6117647058823525</c:v>
                </c:pt>
                <c:pt idx="99110">
                  <c:v>2.6117647058823525</c:v>
                </c:pt>
                <c:pt idx="99111">
                  <c:v>2.6117647058823525</c:v>
                </c:pt>
                <c:pt idx="99112">
                  <c:v>2.6117647058823525</c:v>
                </c:pt>
                <c:pt idx="99113">
                  <c:v>2.6117647058823525</c:v>
                </c:pt>
                <c:pt idx="99114">
                  <c:v>2.6117647058823525</c:v>
                </c:pt>
                <c:pt idx="99115">
                  <c:v>2.6117647058823525</c:v>
                </c:pt>
                <c:pt idx="99116">
                  <c:v>2.6117647058823525</c:v>
                </c:pt>
                <c:pt idx="99117">
                  <c:v>2.6117647058823525</c:v>
                </c:pt>
                <c:pt idx="99118">
                  <c:v>2.6117647058823525</c:v>
                </c:pt>
                <c:pt idx="99119">
                  <c:v>2.6117647058823525</c:v>
                </c:pt>
                <c:pt idx="99120">
                  <c:v>2.4643137254901957</c:v>
                </c:pt>
                <c:pt idx="99121">
                  <c:v>2.4643137254901957</c:v>
                </c:pt>
                <c:pt idx="99122">
                  <c:v>2.4643137254901957</c:v>
                </c:pt>
                <c:pt idx="99123">
                  <c:v>2.4643137254901957</c:v>
                </c:pt>
                <c:pt idx="99124">
                  <c:v>2.4643137254901957</c:v>
                </c:pt>
                <c:pt idx="99125">
                  <c:v>2.4643137254901957</c:v>
                </c:pt>
                <c:pt idx="99126">
                  <c:v>2.4643137254901957</c:v>
                </c:pt>
                <c:pt idx="99127">
                  <c:v>2.4643137254901957</c:v>
                </c:pt>
                <c:pt idx="99128">
                  <c:v>2.4643137254901957</c:v>
                </c:pt>
                <c:pt idx="99129">
                  <c:v>2.4643137254901957</c:v>
                </c:pt>
                <c:pt idx="99130">
                  <c:v>2.4643137254901957</c:v>
                </c:pt>
                <c:pt idx="99131">
                  <c:v>2.4643137254901957</c:v>
                </c:pt>
                <c:pt idx="99132">
                  <c:v>2.4643137254901957</c:v>
                </c:pt>
                <c:pt idx="99133">
                  <c:v>2.4643137254901957</c:v>
                </c:pt>
                <c:pt idx="99134">
                  <c:v>2.4643137254901957</c:v>
                </c:pt>
                <c:pt idx="99135">
                  <c:v>2.4643137254901957</c:v>
                </c:pt>
                <c:pt idx="99136">
                  <c:v>2.4643137254901957</c:v>
                </c:pt>
                <c:pt idx="99137">
                  <c:v>2.4643137254901957</c:v>
                </c:pt>
                <c:pt idx="99138">
                  <c:v>2.4643137254901957</c:v>
                </c:pt>
                <c:pt idx="99139">
                  <c:v>2.4643137254901957</c:v>
                </c:pt>
                <c:pt idx="99140">
                  <c:v>2.4643137254901957</c:v>
                </c:pt>
                <c:pt idx="99141">
                  <c:v>2.4643137254901957</c:v>
                </c:pt>
                <c:pt idx="99142">
                  <c:v>2.4643137254901957</c:v>
                </c:pt>
                <c:pt idx="99143">
                  <c:v>2.4643137254901957</c:v>
                </c:pt>
                <c:pt idx="99144">
                  <c:v>2.4643137254901957</c:v>
                </c:pt>
                <c:pt idx="99145">
                  <c:v>2.4643137254901957</c:v>
                </c:pt>
                <c:pt idx="99146">
                  <c:v>2.4643137254901957</c:v>
                </c:pt>
                <c:pt idx="99147">
                  <c:v>2.4643137254901957</c:v>
                </c:pt>
                <c:pt idx="99148">
                  <c:v>2.4643137254901957</c:v>
                </c:pt>
                <c:pt idx="99149">
                  <c:v>2.4643137254901957</c:v>
                </c:pt>
                <c:pt idx="99150">
                  <c:v>2.4643137254901957</c:v>
                </c:pt>
                <c:pt idx="99151">
                  <c:v>2.4643137254901957</c:v>
                </c:pt>
                <c:pt idx="99152">
                  <c:v>2.4643137254901957</c:v>
                </c:pt>
                <c:pt idx="99153">
                  <c:v>2.4643137254901957</c:v>
                </c:pt>
                <c:pt idx="99154">
                  <c:v>2.4643137254901957</c:v>
                </c:pt>
                <c:pt idx="99155">
                  <c:v>2.4643137254901957</c:v>
                </c:pt>
                <c:pt idx="99156">
                  <c:v>2.4643137254901957</c:v>
                </c:pt>
                <c:pt idx="99157">
                  <c:v>2.4643137254901957</c:v>
                </c:pt>
                <c:pt idx="99158">
                  <c:v>2.4643137254901957</c:v>
                </c:pt>
                <c:pt idx="99159">
                  <c:v>2.4643137254901957</c:v>
                </c:pt>
                <c:pt idx="99160">
                  <c:v>2.4643137254901957</c:v>
                </c:pt>
                <c:pt idx="99161">
                  <c:v>2.4643137254901957</c:v>
                </c:pt>
                <c:pt idx="99162">
                  <c:v>2.4643137254901957</c:v>
                </c:pt>
                <c:pt idx="99163">
                  <c:v>2.4643137254901957</c:v>
                </c:pt>
                <c:pt idx="99164">
                  <c:v>2.4643137254901957</c:v>
                </c:pt>
                <c:pt idx="99165">
                  <c:v>2.4643137254901957</c:v>
                </c:pt>
                <c:pt idx="99166">
                  <c:v>2.4643137254901957</c:v>
                </c:pt>
                <c:pt idx="99167">
                  <c:v>2.4643137254901957</c:v>
                </c:pt>
                <c:pt idx="99168">
                  <c:v>2.4643137254901957</c:v>
                </c:pt>
                <c:pt idx="99169">
                  <c:v>2.4643137254901957</c:v>
                </c:pt>
                <c:pt idx="99170">
                  <c:v>2.4643137254901957</c:v>
                </c:pt>
                <c:pt idx="99171">
                  <c:v>2.4643137254901957</c:v>
                </c:pt>
                <c:pt idx="99172">
                  <c:v>2.4643137254901957</c:v>
                </c:pt>
                <c:pt idx="99173">
                  <c:v>2.4643137254901957</c:v>
                </c:pt>
                <c:pt idx="99174">
                  <c:v>2.4643137254901957</c:v>
                </c:pt>
                <c:pt idx="99175">
                  <c:v>2.4643137254901957</c:v>
                </c:pt>
                <c:pt idx="99176">
                  <c:v>2.6117647058823525</c:v>
                </c:pt>
                <c:pt idx="99177">
                  <c:v>2.6117647058823525</c:v>
                </c:pt>
                <c:pt idx="99178">
                  <c:v>2.6117647058823525</c:v>
                </c:pt>
                <c:pt idx="99179">
                  <c:v>2.6117647058823525</c:v>
                </c:pt>
                <c:pt idx="99180">
                  <c:v>2.6117647058823525</c:v>
                </c:pt>
                <c:pt idx="99181">
                  <c:v>2.6117647058823525</c:v>
                </c:pt>
                <c:pt idx="99182">
                  <c:v>2.6117647058823525</c:v>
                </c:pt>
                <c:pt idx="99183">
                  <c:v>2.6117647058823525</c:v>
                </c:pt>
                <c:pt idx="99184">
                  <c:v>2.6117647058823525</c:v>
                </c:pt>
                <c:pt idx="99185">
                  <c:v>2.6117647058823525</c:v>
                </c:pt>
                <c:pt idx="99186">
                  <c:v>2.6117647058823525</c:v>
                </c:pt>
                <c:pt idx="99187">
                  <c:v>2.6117647058823525</c:v>
                </c:pt>
                <c:pt idx="99188">
                  <c:v>2.6117647058823525</c:v>
                </c:pt>
                <c:pt idx="99189">
                  <c:v>2.6117647058823525</c:v>
                </c:pt>
                <c:pt idx="99190">
                  <c:v>2.6117647058823525</c:v>
                </c:pt>
                <c:pt idx="99191">
                  <c:v>2.6117647058823525</c:v>
                </c:pt>
                <c:pt idx="99192">
                  <c:v>2.6117647058823525</c:v>
                </c:pt>
                <c:pt idx="99193">
                  <c:v>2.6117647058823525</c:v>
                </c:pt>
                <c:pt idx="99194">
                  <c:v>2.6117647058823525</c:v>
                </c:pt>
                <c:pt idx="99195">
                  <c:v>2.6117647058823525</c:v>
                </c:pt>
                <c:pt idx="99196">
                  <c:v>2.6117647058823525</c:v>
                </c:pt>
                <c:pt idx="99197">
                  <c:v>2.6117647058823525</c:v>
                </c:pt>
                <c:pt idx="99198">
                  <c:v>2.6117647058823525</c:v>
                </c:pt>
                <c:pt idx="99199">
                  <c:v>2.6117647058823525</c:v>
                </c:pt>
                <c:pt idx="99200">
                  <c:v>2.6117647058823525</c:v>
                </c:pt>
                <c:pt idx="99201">
                  <c:v>2.6117647058823525</c:v>
                </c:pt>
                <c:pt idx="99202">
                  <c:v>2.6117647058823525</c:v>
                </c:pt>
                <c:pt idx="99203">
                  <c:v>2.6117647058823525</c:v>
                </c:pt>
                <c:pt idx="99204">
                  <c:v>2.6117647058823525</c:v>
                </c:pt>
                <c:pt idx="99205">
                  <c:v>2.6117647058823525</c:v>
                </c:pt>
                <c:pt idx="99206">
                  <c:v>2.6117647058823525</c:v>
                </c:pt>
                <c:pt idx="99207">
                  <c:v>2.6117647058823525</c:v>
                </c:pt>
                <c:pt idx="99208">
                  <c:v>2.6117647058823525</c:v>
                </c:pt>
                <c:pt idx="99209">
                  <c:v>2.6117647058823525</c:v>
                </c:pt>
                <c:pt idx="99210">
                  <c:v>2.6117647058823525</c:v>
                </c:pt>
                <c:pt idx="99211">
                  <c:v>2.6117647058823525</c:v>
                </c:pt>
                <c:pt idx="99212">
                  <c:v>2.6117647058823525</c:v>
                </c:pt>
                <c:pt idx="99213">
                  <c:v>2.6117647058823525</c:v>
                </c:pt>
                <c:pt idx="99214">
                  <c:v>2.4643137254901957</c:v>
                </c:pt>
                <c:pt idx="99215">
                  <c:v>2.4643137254901957</c:v>
                </c:pt>
                <c:pt idx="99216">
                  <c:v>2.4643137254901957</c:v>
                </c:pt>
                <c:pt idx="99217">
                  <c:v>2.4643137254901957</c:v>
                </c:pt>
                <c:pt idx="99218">
                  <c:v>2.4643137254901957</c:v>
                </c:pt>
                <c:pt idx="99219">
                  <c:v>2.4643137254901957</c:v>
                </c:pt>
                <c:pt idx="99220">
                  <c:v>2.4643137254901957</c:v>
                </c:pt>
                <c:pt idx="99221">
                  <c:v>2.4643137254901957</c:v>
                </c:pt>
                <c:pt idx="99222">
                  <c:v>2.4643137254901957</c:v>
                </c:pt>
                <c:pt idx="99223">
                  <c:v>2.4643137254901957</c:v>
                </c:pt>
                <c:pt idx="99224">
                  <c:v>2.4643137254901957</c:v>
                </c:pt>
                <c:pt idx="99225">
                  <c:v>2.4643137254901957</c:v>
                </c:pt>
                <c:pt idx="99226">
                  <c:v>2.4643137254901957</c:v>
                </c:pt>
                <c:pt idx="99227">
                  <c:v>2.4643137254901957</c:v>
                </c:pt>
                <c:pt idx="99228">
                  <c:v>2.4643137254901957</c:v>
                </c:pt>
                <c:pt idx="99229">
                  <c:v>2.4643137254901957</c:v>
                </c:pt>
                <c:pt idx="99230">
                  <c:v>2.4643137254901957</c:v>
                </c:pt>
                <c:pt idx="99231">
                  <c:v>2.4643137254901957</c:v>
                </c:pt>
                <c:pt idx="99232">
                  <c:v>2.4643137254901957</c:v>
                </c:pt>
                <c:pt idx="99233">
                  <c:v>2.4643137254901957</c:v>
                </c:pt>
                <c:pt idx="99234">
                  <c:v>2.4643137254901957</c:v>
                </c:pt>
                <c:pt idx="99235">
                  <c:v>2.4643137254901957</c:v>
                </c:pt>
                <c:pt idx="99236">
                  <c:v>2.4643137254901957</c:v>
                </c:pt>
                <c:pt idx="99237">
                  <c:v>2.4643137254901957</c:v>
                </c:pt>
                <c:pt idx="99238">
                  <c:v>2.4643137254901957</c:v>
                </c:pt>
                <c:pt idx="99239">
                  <c:v>2.4643137254901957</c:v>
                </c:pt>
                <c:pt idx="99240">
                  <c:v>2.4643137254901957</c:v>
                </c:pt>
                <c:pt idx="99241">
                  <c:v>2.4643137254901957</c:v>
                </c:pt>
                <c:pt idx="99242">
                  <c:v>2.4643137254901957</c:v>
                </c:pt>
                <c:pt idx="99243">
                  <c:v>2.4643137254901957</c:v>
                </c:pt>
                <c:pt idx="99244">
                  <c:v>2.4643137254901957</c:v>
                </c:pt>
                <c:pt idx="99245">
                  <c:v>2.4643137254901957</c:v>
                </c:pt>
                <c:pt idx="99246">
                  <c:v>2.4643137254901957</c:v>
                </c:pt>
                <c:pt idx="99247">
                  <c:v>2.4643137254901957</c:v>
                </c:pt>
                <c:pt idx="99248">
                  <c:v>2.4643137254901957</c:v>
                </c:pt>
                <c:pt idx="99249">
                  <c:v>2.4643137254901957</c:v>
                </c:pt>
                <c:pt idx="99250">
                  <c:v>2.4643137254901957</c:v>
                </c:pt>
                <c:pt idx="99251">
                  <c:v>2.4643137254901957</c:v>
                </c:pt>
                <c:pt idx="99252">
                  <c:v>2.4643137254901957</c:v>
                </c:pt>
                <c:pt idx="99253">
                  <c:v>2.4643137254901957</c:v>
                </c:pt>
                <c:pt idx="99254">
                  <c:v>2.4643137254901957</c:v>
                </c:pt>
                <c:pt idx="99255">
                  <c:v>2.4643137254901957</c:v>
                </c:pt>
                <c:pt idx="99256">
                  <c:v>2.4643137254901957</c:v>
                </c:pt>
                <c:pt idx="99257">
                  <c:v>2.4643137254901957</c:v>
                </c:pt>
                <c:pt idx="99258">
                  <c:v>2.4643137254901957</c:v>
                </c:pt>
                <c:pt idx="99259">
                  <c:v>2.4643137254901957</c:v>
                </c:pt>
                <c:pt idx="99260">
                  <c:v>2.4643137254901957</c:v>
                </c:pt>
                <c:pt idx="99261">
                  <c:v>2.4643137254901957</c:v>
                </c:pt>
                <c:pt idx="99262">
                  <c:v>2.4643137254901957</c:v>
                </c:pt>
                <c:pt idx="99263">
                  <c:v>2.4643137254901957</c:v>
                </c:pt>
                <c:pt idx="99264">
                  <c:v>2.4643137254901957</c:v>
                </c:pt>
                <c:pt idx="99265">
                  <c:v>2.4643137254901957</c:v>
                </c:pt>
                <c:pt idx="99266">
                  <c:v>2.4643137254901957</c:v>
                </c:pt>
                <c:pt idx="99267">
                  <c:v>2.4643137254901957</c:v>
                </c:pt>
                <c:pt idx="99268">
                  <c:v>2.4643137254901957</c:v>
                </c:pt>
                <c:pt idx="99269">
                  <c:v>2.4643137254901957</c:v>
                </c:pt>
                <c:pt idx="99270">
                  <c:v>2.4643137254901957</c:v>
                </c:pt>
                <c:pt idx="99271">
                  <c:v>2.4643137254901957</c:v>
                </c:pt>
                <c:pt idx="99272">
                  <c:v>2.6117647058823525</c:v>
                </c:pt>
                <c:pt idx="99273">
                  <c:v>2.6117647058823525</c:v>
                </c:pt>
                <c:pt idx="99274">
                  <c:v>2.6117647058823525</c:v>
                </c:pt>
                <c:pt idx="99275">
                  <c:v>2.6117647058823525</c:v>
                </c:pt>
                <c:pt idx="99276">
                  <c:v>2.6117647058823525</c:v>
                </c:pt>
                <c:pt idx="99277">
                  <c:v>2.6117647058823525</c:v>
                </c:pt>
                <c:pt idx="99278">
                  <c:v>2.6117647058823525</c:v>
                </c:pt>
                <c:pt idx="99279">
                  <c:v>2.6117647058823525</c:v>
                </c:pt>
                <c:pt idx="99280">
                  <c:v>2.6117647058823525</c:v>
                </c:pt>
                <c:pt idx="99281">
                  <c:v>2.6117647058823525</c:v>
                </c:pt>
                <c:pt idx="99282">
                  <c:v>2.6117647058823525</c:v>
                </c:pt>
                <c:pt idx="99283">
                  <c:v>2.6117647058823525</c:v>
                </c:pt>
                <c:pt idx="99284">
                  <c:v>2.6117647058823525</c:v>
                </c:pt>
                <c:pt idx="99285">
                  <c:v>2.6117647058823525</c:v>
                </c:pt>
                <c:pt idx="99286">
                  <c:v>2.6117647058823525</c:v>
                </c:pt>
                <c:pt idx="99287">
                  <c:v>2.6117647058823525</c:v>
                </c:pt>
                <c:pt idx="99288">
                  <c:v>2.6117647058823525</c:v>
                </c:pt>
                <c:pt idx="99289">
                  <c:v>2.6117647058823525</c:v>
                </c:pt>
                <c:pt idx="99290">
                  <c:v>2.6117647058823525</c:v>
                </c:pt>
                <c:pt idx="99291">
                  <c:v>2.6117647058823525</c:v>
                </c:pt>
                <c:pt idx="99292">
                  <c:v>2.6117647058823525</c:v>
                </c:pt>
                <c:pt idx="99293">
                  <c:v>2.6117647058823525</c:v>
                </c:pt>
                <c:pt idx="99294">
                  <c:v>2.6117647058823525</c:v>
                </c:pt>
                <c:pt idx="99295">
                  <c:v>2.6117647058823525</c:v>
                </c:pt>
                <c:pt idx="99296">
                  <c:v>2.6117647058823525</c:v>
                </c:pt>
                <c:pt idx="99297">
                  <c:v>2.6117647058823525</c:v>
                </c:pt>
                <c:pt idx="99298">
                  <c:v>2.6117647058823525</c:v>
                </c:pt>
                <c:pt idx="99299">
                  <c:v>2.6117647058823525</c:v>
                </c:pt>
                <c:pt idx="99300">
                  <c:v>2.6117647058823525</c:v>
                </c:pt>
                <c:pt idx="99301">
                  <c:v>2.6117647058823525</c:v>
                </c:pt>
                <c:pt idx="99302">
                  <c:v>2.6117647058823525</c:v>
                </c:pt>
                <c:pt idx="99303">
                  <c:v>2.6117647058823525</c:v>
                </c:pt>
                <c:pt idx="99304">
                  <c:v>2.6117647058823525</c:v>
                </c:pt>
                <c:pt idx="99305">
                  <c:v>2.6117647058823525</c:v>
                </c:pt>
                <c:pt idx="99306">
                  <c:v>2.6117647058823525</c:v>
                </c:pt>
                <c:pt idx="99307">
                  <c:v>2.6117647058823525</c:v>
                </c:pt>
                <c:pt idx="99308">
                  <c:v>2.6117647058823525</c:v>
                </c:pt>
                <c:pt idx="99309">
                  <c:v>2.6117647058823525</c:v>
                </c:pt>
                <c:pt idx="99310">
                  <c:v>2.4643137254901957</c:v>
                </c:pt>
                <c:pt idx="99311">
                  <c:v>2.4643137254901957</c:v>
                </c:pt>
                <c:pt idx="99312">
                  <c:v>2.4643137254901957</c:v>
                </c:pt>
                <c:pt idx="99313">
                  <c:v>2.4643137254901957</c:v>
                </c:pt>
                <c:pt idx="99314">
                  <c:v>2.4643137254901957</c:v>
                </c:pt>
                <c:pt idx="99315">
                  <c:v>2.4643137254901957</c:v>
                </c:pt>
                <c:pt idx="99316">
                  <c:v>2.4643137254901957</c:v>
                </c:pt>
                <c:pt idx="99317">
                  <c:v>2.4643137254901957</c:v>
                </c:pt>
                <c:pt idx="99318">
                  <c:v>2.4643137254901957</c:v>
                </c:pt>
                <c:pt idx="99319">
                  <c:v>2.4643137254901957</c:v>
                </c:pt>
                <c:pt idx="99320">
                  <c:v>2.4643137254901957</c:v>
                </c:pt>
                <c:pt idx="99321">
                  <c:v>2.4643137254901957</c:v>
                </c:pt>
                <c:pt idx="99322">
                  <c:v>2.4643137254901957</c:v>
                </c:pt>
                <c:pt idx="99323">
                  <c:v>2.4643137254901957</c:v>
                </c:pt>
                <c:pt idx="99324">
                  <c:v>2.4643137254901957</c:v>
                </c:pt>
                <c:pt idx="99325">
                  <c:v>2.4643137254901957</c:v>
                </c:pt>
                <c:pt idx="99326">
                  <c:v>2.4643137254901957</c:v>
                </c:pt>
                <c:pt idx="99327">
                  <c:v>2.4643137254901957</c:v>
                </c:pt>
                <c:pt idx="99328">
                  <c:v>2.4643137254901957</c:v>
                </c:pt>
                <c:pt idx="99329">
                  <c:v>2.4643137254901957</c:v>
                </c:pt>
                <c:pt idx="99330">
                  <c:v>2.4643137254901957</c:v>
                </c:pt>
                <c:pt idx="99331">
                  <c:v>2.4643137254901957</c:v>
                </c:pt>
                <c:pt idx="99332">
                  <c:v>2.4643137254901957</c:v>
                </c:pt>
                <c:pt idx="99333">
                  <c:v>2.4643137254901957</c:v>
                </c:pt>
                <c:pt idx="99334">
                  <c:v>2.4643137254901957</c:v>
                </c:pt>
                <c:pt idx="99335">
                  <c:v>2.4643137254901957</c:v>
                </c:pt>
                <c:pt idx="99336">
                  <c:v>2.4643137254901957</c:v>
                </c:pt>
                <c:pt idx="99337">
                  <c:v>2.4643137254901957</c:v>
                </c:pt>
                <c:pt idx="99338">
                  <c:v>2.4643137254901957</c:v>
                </c:pt>
                <c:pt idx="99339">
                  <c:v>2.4643137254901957</c:v>
                </c:pt>
                <c:pt idx="99340">
                  <c:v>2.4643137254901957</c:v>
                </c:pt>
                <c:pt idx="99341">
                  <c:v>2.4643137254901957</c:v>
                </c:pt>
                <c:pt idx="99342">
                  <c:v>2.4643137254901957</c:v>
                </c:pt>
                <c:pt idx="99343">
                  <c:v>2.4643137254901957</c:v>
                </c:pt>
                <c:pt idx="99344">
                  <c:v>2.4643137254901957</c:v>
                </c:pt>
                <c:pt idx="99345">
                  <c:v>2.4643137254901957</c:v>
                </c:pt>
                <c:pt idx="99346">
                  <c:v>2.4643137254901957</c:v>
                </c:pt>
                <c:pt idx="99347">
                  <c:v>2.4643137254901957</c:v>
                </c:pt>
                <c:pt idx="99348">
                  <c:v>2.4643137254901957</c:v>
                </c:pt>
                <c:pt idx="99349">
                  <c:v>2.4643137254901957</c:v>
                </c:pt>
                <c:pt idx="99350">
                  <c:v>2.4643137254901957</c:v>
                </c:pt>
                <c:pt idx="99351">
                  <c:v>2.4643137254901957</c:v>
                </c:pt>
                <c:pt idx="99352">
                  <c:v>2.4643137254901957</c:v>
                </c:pt>
                <c:pt idx="99353">
                  <c:v>2.4643137254901957</c:v>
                </c:pt>
                <c:pt idx="99354">
                  <c:v>2.4643137254901957</c:v>
                </c:pt>
                <c:pt idx="99355">
                  <c:v>2.4643137254901957</c:v>
                </c:pt>
                <c:pt idx="99356">
                  <c:v>2.4643137254901957</c:v>
                </c:pt>
                <c:pt idx="99357">
                  <c:v>2.4643137254901957</c:v>
                </c:pt>
                <c:pt idx="99358">
                  <c:v>2.4643137254901957</c:v>
                </c:pt>
                <c:pt idx="99359">
                  <c:v>2.4643137254901957</c:v>
                </c:pt>
                <c:pt idx="99360">
                  <c:v>2.4643137254901957</c:v>
                </c:pt>
                <c:pt idx="99361">
                  <c:v>2.4643137254901957</c:v>
                </c:pt>
                <c:pt idx="99362">
                  <c:v>2.4643137254901957</c:v>
                </c:pt>
                <c:pt idx="99363">
                  <c:v>2.4643137254901957</c:v>
                </c:pt>
                <c:pt idx="99364">
                  <c:v>2.4643137254901957</c:v>
                </c:pt>
                <c:pt idx="99365">
                  <c:v>2.4643137254901957</c:v>
                </c:pt>
                <c:pt idx="99366">
                  <c:v>2.4643137254901957</c:v>
                </c:pt>
                <c:pt idx="99367">
                  <c:v>2.6117647058823525</c:v>
                </c:pt>
                <c:pt idx="99368">
                  <c:v>2.6117647058823525</c:v>
                </c:pt>
                <c:pt idx="99369">
                  <c:v>2.6117647058823525</c:v>
                </c:pt>
                <c:pt idx="99370">
                  <c:v>2.6117647058823525</c:v>
                </c:pt>
                <c:pt idx="99371">
                  <c:v>2.6117647058823525</c:v>
                </c:pt>
                <c:pt idx="99372">
                  <c:v>2.6117647058823525</c:v>
                </c:pt>
                <c:pt idx="99373">
                  <c:v>2.6117647058823525</c:v>
                </c:pt>
                <c:pt idx="99374">
                  <c:v>2.6117647058823525</c:v>
                </c:pt>
                <c:pt idx="99375">
                  <c:v>2.6117647058823525</c:v>
                </c:pt>
                <c:pt idx="99376">
                  <c:v>2.6117647058823525</c:v>
                </c:pt>
                <c:pt idx="99377">
                  <c:v>2.6117647058823525</c:v>
                </c:pt>
                <c:pt idx="99378">
                  <c:v>2.6117647058823525</c:v>
                </c:pt>
                <c:pt idx="99379">
                  <c:v>2.6117647058823525</c:v>
                </c:pt>
                <c:pt idx="99380">
                  <c:v>2.6117647058823525</c:v>
                </c:pt>
                <c:pt idx="99381">
                  <c:v>2.6117647058823525</c:v>
                </c:pt>
                <c:pt idx="99382">
                  <c:v>2.6117647058823525</c:v>
                </c:pt>
                <c:pt idx="99383">
                  <c:v>2.6117647058823525</c:v>
                </c:pt>
                <c:pt idx="99384">
                  <c:v>2.6117647058823525</c:v>
                </c:pt>
                <c:pt idx="99385">
                  <c:v>2.6117647058823525</c:v>
                </c:pt>
                <c:pt idx="99386">
                  <c:v>2.6117647058823525</c:v>
                </c:pt>
                <c:pt idx="99387">
                  <c:v>2.6117647058823525</c:v>
                </c:pt>
                <c:pt idx="99388">
                  <c:v>2.6117647058823525</c:v>
                </c:pt>
                <c:pt idx="99389">
                  <c:v>2.6117647058823525</c:v>
                </c:pt>
                <c:pt idx="99390">
                  <c:v>2.6117647058823525</c:v>
                </c:pt>
                <c:pt idx="99391">
                  <c:v>2.6117647058823525</c:v>
                </c:pt>
                <c:pt idx="99392">
                  <c:v>2.6117647058823525</c:v>
                </c:pt>
                <c:pt idx="99393">
                  <c:v>2.6117647058823525</c:v>
                </c:pt>
                <c:pt idx="99394">
                  <c:v>2.6117647058823525</c:v>
                </c:pt>
                <c:pt idx="99395">
                  <c:v>2.6117647058823525</c:v>
                </c:pt>
                <c:pt idx="99396">
                  <c:v>2.6117647058823525</c:v>
                </c:pt>
                <c:pt idx="99397">
                  <c:v>2.6117647058823525</c:v>
                </c:pt>
                <c:pt idx="99398">
                  <c:v>2.6117647058823525</c:v>
                </c:pt>
                <c:pt idx="99399">
                  <c:v>2.6117647058823525</c:v>
                </c:pt>
                <c:pt idx="99400">
                  <c:v>2.6117647058823525</c:v>
                </c:pt>
                <c:pt idx="99401">
                  <c:v>2.6117647058823525</c:v>
                </c:pt>
                <c:pt idx="99402">
                  <c:v>2.6117647058823525</c:v>
                </c:pt>
                <c:pt idx="99403">
                  <c:v>2.6117647058823525</c:v>
                </c:pt>
                <c:pt idx="99404">
                  <c:v>2.6117647058823525</c:v>
                </c:pt>
                <c:pt idx="99405">
                  <c:v>2.6117647058823525</c:v>
                </c:pt>
                <c:pt idx="99406">
                  <c:v>2.4643137254901957</c:v>
                </c:pt>
                <c:pt idx="99407">
                  <c:v>2.4643137254901957</c:v>
                </c:pt>
                <c:pt idx="99408">
                  <c:v>2.4643137254901957</c:v>
                </c:pt>
                <c:pt idx="99409">
                  <c:v>2.4643137254901957</c:v>
                </c:pt>
                <c:pt idx="99410">
                  <c:v>2.4643137254901957</c:v>
                </c:pt>
                <c:pt idx="99411">
                  <c:v>2.4643137254901957</c:v>
                </c:pt>
                <c:pt idx="99412">
                  <c:v>2.4643137254901957</c:v>
                </c:pt>
                <c:pt idx="99413">
                  <c:v>2.4643137254901957</c:v>
                </c:pt>
                <c:pt idx="99414">
                  <c:v>2.4643137254901957</c:v>
                </c:pt>
                <c:pt idx="99415">
                  <c:v>2.4643137254901957</c:v>
                </c:pt>
                <c:pt idx="99416">
                  <c:v>2.4643137254901957</c:v>
                </c:pt>
                <c:pt idx="99417">
                  <c:v>2.4643137254901957</c:v>
                </c:pt>
                <c:pt idx="99418">
                  <c:v>2.4643137254901957</c:v>
                </c:pt>
                <c:pt idx="99419">
                  <c:v>2.4643137254901957</c:v>
                </c:pt>
                <c:pt idx="99420">
                  <c:v>2.4643137254901957</c:v>
                </c:pt>
                <c:pt idx="99421">
                  <c:v>2.4643137254901957</c:v>
                </c:pt>
                <c:pt idx="99422">
                  <c:v>2.4643137254901957</c:v>
                </c:pt>
                <c:pt idx="99423">
                  <c:v>2.4643137254901957</c:v>
                </c:pt>
                <c:pt idx="99424">
                  <c:v>2.4643137254901957</c:v>
                </c:pt>
                <c:pt idx="99425">
                  <c:v>2.4643137254901957</c:v>
                </c:pt>
                <c:pt idx="99426">
                  <c:v>2.4643137254901957</c:v>
                </c:pt>
                <c:pt idx="99427">
                  <c:v>2.4643137254901957</c:v>
                </c:pt>
                <c:pt idx="99428">
                  <c:v>2.4643137254901957</c:v>
                </c:pt>
                <c:pt idx="99429">
                  <c:v>2.4643137254901957</c:v>
                </c:pt>
                <c:pt idx="99430">
                  <c:v>2.4643137254901957</c:v>
                </c:pt>
                <c:pt idx="99431">
                  <c:v>2.4643137254901957</c:v>
                </c:pt>
                <c:pt idx="99432">
                  <c:v>2.4643137254901957</c:v>
                </c:pt>
                <c:pt idx="99433">
                  <c:v>2.4643137254901957</c:v>
                </c:pt>
                <c:pt idx="99434">
                  <c:v>2.4643137254901957</c:v>
                </c:pt>
                <c:pt idx="99435">
                  <c:v>2.4643137254901957</c:v>
                </c:pt>
                <c:pt idx="99436">
                  <c:v>2.4643137254901957</c:v>
                </c:pt>
                <c:pt idx="99437">
                  <c:v>2.4643137254901957</c:v>
                </c:pt>
                <c:pt idx="99438">
                  <c:v>2.4643137254901957</c:v>
                </c:pt>
                <c:pt idx="99439">
                  <c:v>2.4643137254901957</c:v>
                </c:pt>
                <c:pt idx="99440">
                  <c:v>2.4643137254901957</c:v>
                </c:pt>
                <c:pt idx="99441">
                  <c:v>2.4643137254901957</c:v>
                </c:pt>
                <c:pt idx="99442">
                  <c:v>2.4643137254901957</c:v>
                </c:pt>
                <c:pt idx="99443">
                  <c:v>2.4643137254901957</c:v>
                </c:pt>
                <c:pt idx="99444">
                  <c:v>2.4643137254901957</c:v>
                </c:pt>
                <c:pt idx="99445">
                  <c:v>2.4643137254901957</c:v>
                </c:pt>
                <c:pt idx="99446">
                  <c:v>2.4643137254901957</c:v>
                </c:pt>
                <c:pt idx="99447">
                  <c:v>2.4643137254901957</c:v>
                </c:pt>
                <c:pt idx="99448">
                  <c:v>2.4643137254901957</c:v>
                </c:pt>
                <c:pt idx="99449">
                  <c:v>2.4643137254901957</c:v>
                </c:pt>
                <c:pt idx="99450">
                  <c:v>2.4643137254901957</c:v>
                </c:pt>
                <c:pt idx="99451">
                  <c:v>2.4643137254901957</c:v>
                </c:pt>
                <c:pt idx="99452">
                  <c:v>2.4643137254901957</c:v>
                </c:pt>
                <c:pt idx="99453">
                  <c:v>2.4643137254901957</c:v>
                </c:pt>
                <c:pt idx="99454">
                  <c:v>2.4643137254901957</c:v>
                </c:pt>
                <c:pt idx="99455">
                  <c:v>2.4643137254901957</c:v>
                </c:pt>
                <c:pt idx="99456">
                  <c:v>2.4643137254901957</c:v>
                </c:pt>
                <c:pt idx="99457">
                  <c:v>2.4643137254901957</c:v>
                </c:pt>
                <c:pt idx="99458">
                  <c:v>2.4643137254901957</c:v>
                </c:pt>
                <c:pt idx="99459">
                  <c:v>2.4643137254901957</c:v>
                </c:pt>
                <c:pt idx="99460">
                  <c:v>2.4643137254901957</c:v>
                </c:pt>
                <c:pt idx="99461">
                  <c:v>2.4643137254901957</c:v>
                </c:pt>
                <c:pt idx="99462">
                  <c:v>2.4643137254901957</c:v>
                </c:pt>
                <c:pt idx="99463">
                  <c:v>2.6117647058823525</c:v>
                </c:pt>
                <c:pt idx="99464">
                  <c:v>2.6117647058823525</c:v>
                </c:pt>
                <c:pt idx="99465">
                  <c:v>2.6117647058823525</c:v>
                </c:pt>
                <c:pt idx="99466">
                  <c:v>2.6117647058823525</c:v>
                </c:pt>
                <c:pt idx="99467">
                  <c:v>2.6117647058823525</c:v>
                </c:pt>
                <c:pt idx="99468">
                  <c:v>2.6117647058823525</c:v>
                </c:pt>
                <c:pt idx="99469">
                  <c:v>2.6117647058823525</c:v>
                </c:pt>
                <c:pt idx="99470">
                  <c:v>2.6117647058823525</c:v>
                </c:pt>
                <c:pt idx="99471">
                  <c:v>2.6117647058823525</c:v>
                </c:pt>
                <c:pt idx="99472">
                  <c:v>2.6117647058823525</c:v>
                </c:pt>
                <c:pt idx="99473">
                  <c:v>2.6117647058823525</c:v>
                </c:pt>
                <c:pt idx="99474">
                  <c:v>2.6117647058823525</c:v>
                </c:pt>
                <c:pt idx="99475">
                  <c:v>2.6117647058823525</c:v>
                </c:pt>
                <c:pt idx="99476">
                  <c:v>2.6117647058823525</c:v>
                </c:pt>
                <c:pt idx="99477">
                  <c:v>2.6117647058823525</c:v>
                </c:pt>
                <c:pt idx="99478">
                  <c:v>2.6117647058823525</c:v>
                </c:pt>
                <c:pt idx="99479">
                  <c:v>2.6117647058823525</c:v>
                </c:pt>
                <c:pt idx="99480">
                  <c:v>2.6117647058823525</c:v>
                </c:pt>
                <c:pt idx="99481">
                  <c:v>2.6117647058823525</c:v>
                </c:pt>
                <c:pt idx="99482">
                  <c:v>2.6117647058823525</c:v>
                </c:pt>
                <c:pt idx="99483">
                  <c:v>2.6117647058823525</c:v>
                </c:pt>
                <c:pt idx="99484">
                  <c:v>2.6117647058823525</c:v>
                </c:pt>
                <c:pt idx="99485">
                  <c:v>2.6117647058823525</c:v>
                </c:pt>
                <c:pt idx="99486">
                  <c:v>2.6117647058823525</c:v>
                </c:pt>
                <c:pt idx="99487">
                  <c:v>2.6117647058823525</c:v>
                </c:pt>
                <c:pt idx="99488">
                  <c:v>2.6117647058823525</c:v>
                </c:pt>
                <c:pt idx="99489">
                  <c:v>2.6117647058823525</c:v>
                </c:pt>
                <c:pt idx="99490">
                  <c:v>2.6117647058823525</c:v>
                </c:pt>
                <c:pt idx="99491">
                  <c:v>2.6117647058823525</c:v>
                </c:pt>
                <c:pt idx="99492">
                  <c:v>2.6117647058823525</c:v>
                </c:pt>
                <c:pt idx="99493">
                  <c:v>2.6117647058823525</c:v>
                </c:pt>
                <c:pt idx="99494">
                  <c:v>2.6117647058823525</c:v>
                </c:pt>
                <c:pt idx="99495">
                  <c:v>2.6117647058823525</c:v>
                </c:pt>
                <c:pt idx="99496">
                  <c:v>2.6117647058823525</c:v>
                </c:pt>
                <c:pt idx="99497">
                  <c:v>2.6117647058823525</c:v>
                </c:pt>
                <c:pt idx="99498">
                  <c:v>2.6117647058823525</c:v>
                </c:pt>
                <c:pt idx="99499">
                  <c:v>2.6117647058823525</c:v>
                </c:pt>
                <c:pt idx="99500">
                  <c:v>2.6117647058823525</c:v>
                </c:pt>
                <c:pt idx="99501">
                  <c:v>2.4643137254901957</c:v>
                </c:pt>
                <c:pt idx="99502">
                  <c:v>2.4643137254901957</c:v>
                </c:pt>
                <c:pt idx="99503">
                  <c:v>2.4643137254901957</c:v>
                </c:pt>
                <c:pt idx="99504">
                  <c:v>2.4643137254901957</c:v>
                </c:pt>
                <c:pt idx="99505">
                  <c:v>2.4643137254901957</c:v>
                </c:pt>
                <c:pt idx="99506">
                  <c:v>2.4643137254901957</c:v>
                </c:pt>
                <c:pt idx="99507">
                  <c:v>2.4643137254901957</c:v>
                </c:pt>
                <c:pt idx="99508">
                  <c:v>2.4643137254901957</c:v>
                </c:pt>
                <c:pt idx="99509">
                  <c:v>2.4643137254901957</c:v>
                </c:pt>
                <c:pt idx="99510">
                  <c:v>2.4643137254901957</c:v>
                </c:pt>
                <c:pt idx="99511">
                  <c:v>2.4643137254901957</c:v>
                </c:pt>
                <c:pt idx="99512">
                  <c:v>2.4643137254901957</c:v>
                </c:pt>
                <c:pt idx="99513">
                  <c:v>2.4643137254901957</c:v>
                </c:pt>
                <c:pt idx="99514">
                  <c:v>2.4643137254901957</c:v>
                </c:pt>
                <c:pt idx="99515">
                  <c:v>2.4643137254901957</c:v>
                </c:pt>
                <c:pt idx="99516">
                  <c:v>2.4643137254901957</c:v>
                </c:pt>
                <c:pt idx="99517">
                  <c:v>2.4643137254901957</c:v>
                </c:pt>
                <c:pt idx="99518">
                  <c:v>2.4643137254901957</c:v>
                </c:pt>
                <c:pt idx="99519">
                  <c:v>2.4643137254901957</c:v>
                </c:pt>
                <c:pt idx="99520">
                  <c:v>2.4643137254901957</c:v>
                </c:pt>
                <c:pt idx="99521">
                  <c:v>2.4643137254901957</c:v>
                </c:pt>
                <c:pt idx="99522">
                  <c:v>2.4643137254901957</c:v>
                </c:pt>
                <c:pt idx="99523">
                  <c:v>2.4643137254901957</c:v>
                </c:pt>
                <c:pt idx="99524">
                  <c:v>2.4643137254901957</c:v>
                </c:pt>
                <c:pt idx="99525">
                  <c:v>2.4643137254901957</c:v>
                </c:pt>
                <c:pt idx="99526">
                  <c:v>2.4643137254901957</c:v>
                </c:pt>
                <c:pt idx="99527">
                  <c:v>2.4643137254901957</c:v>
                </c:pt>
                <c:pt idx="99528">
                  <c:v>2.4643137254901957</c:v>
                </c:pt>
                <c:pt idx="99529">
                  <c:v>2.4643137254901957</c:v>
                </c:pt>
                <c:pt idx="99530">
                  <c:v>2.4643137254901957</c:v>
                </c:pt>
                <c:pt idx="99531">
                  <c:v>2.4643137254901957</c:v>
                </c:pt>
                <c:pt idx="99532">
                  <c:v>2.4643137254901957</c:v>
                </c:pt>
                <c:pt idx="99533">
                  <c:v>2.4643137254901957</c:v>
                </c:pt>
                <c:pt idx="99534">
                  <c:v>2.4643137254901957</c:v>
                </c:pt>
                <c:pt idx="99535">
                  <c:v>2.4643137254901957</c:v>
                </c:pt>
                <c:pt idx="99536">
                  <c:v>2.4643137254901957</c:v>
                </c:pt>
                <c:pt idx="99537">
                  <c:v>2.4643137254901957</c:v>
                </c:pt>
                <c:pt idx="99538">
                  <c:v>2.4643137254901957</c:v>
                </c:pt>
                <c:pt idx="99539">
                  <c:v>2.4643137254901957</c:v>
                </c:pt>
                <c:pt idx="99540">
                  <c:v>2.4643137254901957</c:v>
                </c:pt>
                <c:pt idx="99541">
                  <c:v>2.4643137254901957</c:v>
                </c:pt>
                <c:pt idx="99542">
                  <c:v>2.4643137254901957</c:v>
                </c:pt>
                <c:pt idx="99543">
                  <c:v>2.4643137254901957</c:v>
                </c:pt>
                <c:pt idx="99544">
                  <c:v>2.4643137254901957</c:v>
                </c:pt>
                <c:pt idx="99545">
                  <c:v>2.4643137254901957</c:v>
                </c:pt>
                <c:pt idx="99546">
                  <c:v>2.4643137254901957</c:v>
                </c:pt>
                <c:pt idx="99547">
                  <c:v>2.4643137254901957</c:v>
                </c:pt>
                <c:pt idx="99548">
                  <c:v>2.4643137254901957</c:v>
                </c:pt>
                <c:pt idx="99549">
                  <c:v>2.4643137254901957</c:v>
                </c:pt>
                <c:pt idx="99550">
                  <c:v>2.4643137254901957</c:v>
                </c:pt>
                <c:pt idx="99551">
                  <c:v>2.4643137254901957</c:v>
                </c:pt>
                <c:pt idx="99552">
                  <c:v>2.4643137254901957</c:v>
                </c:pt>
                <c:pt idx="99553">
                  <c:v>2.4643137254901957</c:v>
                </c:pt>
                <c:pt idx="99554">
                  <c:v>2.4643137254901957</c:v>
                </c:pt>
                <c:pt idx="99555">
                  <c:v>2.4643137254901957</c:v>
                </c:pt>
                <c:pt idx="99556">
                  <c:v>2.4643137254901957</c:v>
                </c:pt>
                <c:pt idx="99557">
                  <c:v>2.6117647058823525</c:v>
                </c:pt>
                <c:pt idx="99558">
                  <c:v>2.6117647058823525</c:v>
                </c:pt>
                <c:pt idx="99559">
                  <c:v>2.6117647058823525</c:v>
                </c:pt>
                <c:pt idx="99560">
                  <c:v>2.6117647058823525</c:v>
                </c:pt>
                <c:pt idx="99561">
                  <c:v>2.6117647058823525</c:v>
                </c:pt>
                <c:pt idx="99562">
                  <c:v>2.6117647058823525</c:v>
                </c:pt>
                <c:pt idx="99563">
                  <c:v>2.6117647058823525</c:v>
                </c:pt>
                <c:pt idx="99564">
                  <c:v>2.6117647058823525</c:v>
                </c:pt>
                <c:pt idx="99565">
                  <c:v>2.6117647058823525</c:v>
                </c:pt>
                <c:pt idx="99566">
                  <c:v>2.6117647058823525</c:v>
                </c:pt>
                <c:pt idx="99567">
                  <c:v>2.6117647058823525</c:v>
                </c:pt>
                <c:pt idx="99568">
                  <c:v>2.6117647058823525</c:v>
                </c:pt>
                <c:pt idx="99569">
                  <c:v>2.6117647058823525</c:v>
                </c:pt>
                <c:pt idx="99570">
                  <c:v>2.6117647058823525</c:v>
                </c:pt>
                <c:pt idx="99571">
                  <c:v>2.6117647058823525</c:v>
                </c:pt>
                <c:pt idx="99572">
                  <c:v>2.6117647058823525</c:v>
                </c:pt>
                <c:pt idx="99573">
                  <c:v>2.6117647058823525</c:v>
                </c:pt>
                <c:pt idx="99574">
                  <c:v>2.6117647058823525</c:v>
                </c:pt>
                <c:pt idx="99575">
                  <c:v>2.6117647058823525</c:v>
                </c:pt>
                <c:pt idx="99576">
                  <c:v>2.6117647058823525</c:v>
                </c:pt>
                <c:pt idx="99577">
                  <c:v>2.6117647058823525</c:v>
                </c:pt>
                <c:pt idx="99578">
                  <c:v>2.6117647058823525</c:v>
                </c:pt>
                <c:pt idx="99579">
                  <c:v>2.6117647058823525</c:v>
                </c:pt>
                <c:pt idx="99580">
                  <c:v>2.6117647058823525</c:v>
                </c:pt>
                <c:pt idx="99581">
                  <c:v>2.6117647058823525</c:v>
                </c:pt>
                <c:pt idx="99582">
                  <c:v>2.6117647058823525</c:v>
                </c:pt>
                <c:pt idx="99583">
                  <c:v>2.6117647058823525</c:v>
                </c:pt>
                <c:pt idx="99584">
                  <c:v>2.6117647058823525</c:v>
                </c:pt>
                <c:pt idx="99585">
                  <c:v>2.6117647058823525</c:v>
                </c:pt>
                <c:pt idx="99586">
                  <c:v>2.6117647058823525</c:v>
                </c:pt>
                <c:pt idx="99587">
                  <c:v>2.6117647058823525</c:v>
                </c:pt>
                <c:pt idx="99588">
                  <c:v>2.6117647058823525</c:v>
                </c:pt>
                <c:pt idx="99589">
                  <c:v>2.6117647058823525</c:v>
                </c:pt>
                <c:pt idx="99590">
                  <c:v>2.6117647058823525</c:v>
                </c:pt>
                <c:pt idx="99591">
                  <c:v>2.6117647058823525</c:v>
                </c:pt>
                <c:pt idx="99592">
                  <c:v>2.6117647058823525</c:v>
                </c:pt>
                <c:pt idx="99593">
                  <c:v>2.6117647058823525</c:v>
                </c:pt>
                <c:pt idx="99594">
                  <c:v>2.6117647058823525</c:v>
                </c:pt>
                <c:pt idx="99595">
                  <c:v>2.6117647058823525</c:v>
                </c:pt>
                <c:pt idx="99596">
                  <c:v>2.4643137254901957</c:v>
                </c:pt>
                <c:pt idx="99597">
                  <c:v>2.4643137254901957</c:v>
                </c:pt>
                <c:pt idx="99598">
                  <c:v>2.4643137254901957</c:v>
                </c:pt>
                <c:pt idx="99599">
                  <c:v>2.4643137254901957</c:v>
                </c:pt>
                <c:pt idx="99600">
                  <c:v>2.4643137254901957</c:v>
                </c:pt>
                <c:pt idx="99601">
                  <c:v>2.4643137254901957</c:v>
                </c:pt>
                <c:pt idx="99602">
                  <c:v>2.4643137254901957</c:v>
                </c:pt>
                <c:pt idx="99603">
                  <c:v>2.4643137254901957</c:v>
                </c:pt>
                <c:pt idx="99604">
                  <c:v>2.4643137254901957</c:v>
                </c:pt>
                <c:pt idx="99605">
                  <c:v>2.4643137254901957</c:v>
                </c:pt>
                <c:pt idx="99606">
                  <c:v>2.4643137254901957</c:v>
                </c:pt>
                <c:pt idx="99607">
                  <c:v>2.4643137254901957</c:v>
                </c:pt>
                <c:pt idx="99608">
                  <c:v>2.4643137254901957</c:v>
                </c:pt>
                <c:pt idx="99609">
                  <c:v>2.4643137254901957</c:v>
                </c:pt>
                <c:pt idx="99610">
                  <c:v>2.4643137254901957</c:v>
                </c:pt>
                <c:pt idx="99611">
                  <c:v>2.4643137254901957</c:v>
                </c:pt>
                <c:pt idx="99612">
                  <c:v>2.4643137254901957</c:v>
                </c:pt>
                <c:pt idx="99613">
                  <c:v>2.4643137254901957</c:v>
                </c:pt>
                <c:pt idx="99614">
                  <c:v>2.4643137254901957</c:v>
                </c:pt>
                <c:pt idx="99615">
                  <c:v>2.4643137254901957</c:v>
                </c:pt>
                <c:pt idx="99616">
                  <c:v>2.4643137254901957</c:v>
                </c:pt>
                <c:pt idx="99617">
                  <c:v>2.4643137254901957</c:v>
                </c:pt>
                <c:pt idx="99618">
                  <c:v>2.4643137254901957</c:v>
                </c:pt>
                <c:pt idx="99619">
                  <c:v>2.4643137254901957</c:v>
                </c:pt>
                <c:pt idx="99620">
                  <c:v>2.4643137254901957</c:v>
                </c:pt>
                <c:pt idx="99621">
                  <c:v>2.4643137254901957</c:v>
                </c:pt>
                <c:pt idx="99622">
                  <c:v>2.4643137254901957</c:v>
                </c:pt>
                <c:pt idx="99623">
                  <c:v>2.4643137254901957</c:v>
                </c:pt>
                <c:pt idx="99624">
                  <c:v>2.4643137254901957</c:v>
                </c:pt>
                <c:pt idx="99625">
                  <c:v>2.4643137254901957</c:v>
                </c:pt>
                <c:pt idx="99626">
                  <c:v>2.4643137254901957</c:v>
                </c:pt>
                <c:pt idx="99627">
                  <c:v>2.4643137254901957</c:v>
                </c:pt>
                <c:pt idx="99628">
                  <c:v>2.4643137254901957</c:v>
                </c:pt>
                <c:pt idx="99629">
                  <c:v>2.4643137254901957</c:v>
                </c:pt>
                <c:pt idx="99630">
                  <c:v>2.4643137254901957</c:v>
                </c:pt>
                <c:pt idx="99631">
                  <c:v>2.4643137254901957</c:v>
                </c:pt>
                <c:pt idx="99632">
                  <c:v>2.4643137254901957</c:v>
                </c:pt>
                <c:pt idx="99633">
                  <c:v>2.4643137254901957</c:v>
                </c:pt>
                <c:pt idx="99634">
                  <c:v>2.4643137254901957</c:v>
                </c:pt>
                <c:pt idx="99635">
                  <c:v>2.4643137254901957</c:v>
                </c:pt>
                <c:pt idx="99636">
                  <c:v>2.4643137254901957</c:v>
                </c:pt>
                <c:pt idx="99637">
                  <c:v>2.4643137254901957</c:v>
                </c:pt>
                <c:pt idx="99638">
                  <c:v>2.4643137254901957</c:v>
                </c:pt>
                <c:pt idx="99639">
                  <c:v>2.4643137254901957</c:v>
                </c:pt>
                <c:pt idx="99640">
                  <c:v>2.4643137254901957</c:v>
                </c:pt>
                <c:pt idx="99641">
                  <c:v>2.4643137254901957</c:v>
                </c:pt>
                <c:pt idx="99642">
                  <c:v>2.4643137254901957</c:v>
                </c:pt>
                <c:pt idx="99643">
                  <c:v>2.4643137254901957</c:v>
                </c:pt>
                <c:pt idx="99644">
                  <c:v>2.4643137254901957</c:v>
                </c:pt>
                <c:pt idx="99645">
                  <c:v>2.4643137254901957</c:v>
                </c:pt>
                <c:pt idx="99646">
                  <c:v>2.4643137254901957</c:v>
                </c:pt>
                <c:pt idx="99647">
                  <c:v>2.4643137254901957</c:v>
                </c:pt>
                <c:pt idx="99648">
                  <c:v>2.4643137254901957</c:v>
                </c:pt>
                <c:pt idx="99649">
                  <c:v>2.4643137254901957</c:v>
                </c:pt>
                <c:pt idx="99650">
                  <c:v>2.4643137254901957</c:v>
                </c:pt>
                <c:pt idx="99651">
                  <c:v>2.4643137254901957</c:v>
                </c:pt>
                <c:pt idx="99652">
                  <c:v>2.6117647058823525</c:v>
                </c:pt>
                <c:pt idx="99653">
                  <c:v>2.6117647058823525</c:v>
                </c:pt>
                <c:pt idx="99654">
                  <c:v>2.6117647058823525</c:v>
                </c:pt>
                <c:pt idx="99655">
                  <c:v>2.6117647058823525</c:v>
                </c:pt>
                <c:pt idx="99656">
                  <c:v>2.6117647058823525</c:v>
                </c:pt>
                <c:pt idx="99657">
                  <c:v>2.6117647058823525</c:v>
                </c:pt>
                <c:pt idx="99658">
                  <c:v>2.6117647058823525</c:v>
                </c:pt>
                <c:pt idx="99659">
                  <c:v>2.6117647058823525</c:v>
                </c:pt>
                <c:pt idx="99660">
                  <c:v>2.6117647058823525</c:v>
                </c:pt>
                <c:pt idx="99661">
                  <c:v>2.6117647058823525</c:v>
                </c:pt>
                <c:pt idx="99662">
                  <c:v>2.6117647058823525</c:v>
                </c:pt>
                <c:pt idx="99663">
                  <c:v>2.6117647058823525</c:v>
                </c:pt>
                <c:pt idx="99664">
                  <c:v>2.6117647058823525</c:v>
                </c:pt>
                <c:pt idx="99665">
                  <c:v>2.6117647058823525</c:v>
                </c:pt>
                <c:pt idx="99666">
                  <c:v>2.6117647058823525</c:v>
                </c:pt>
                <c:pt idx="99667">
                  <c:v>2.6117647058823525</c:v>
                </c:pt>
                <c:pt idx="99668">
                  <c:v>2.6117647058823525</c:v>
                </c:pt>
                <c:pt idx="99669">
                  <c:v>2.6117647058823525</c:v>
                </c:pt>
                <c:pt idx="99670">
                  <c:v>2.6117647058823525</c:v>
                </c:pt>
                <c:pt idx="99671">
                  <c:v>2.6117647058823525</c:v>
                </c:pt>
                <c:pt idx="99672">
                  <c:v>2.6117647058823525</c:v>
                </c:pt>
                <c:pt idx="99673">
                  <c:v>2.6117647058823525</c:v>
                </c:pt>
                <c:pt idx="99674">
                  <c:v>2.6117647058823525</c:v>
                </c:pt>
                <c:pt idx="99675">
                  <c:v>2.6117647058823525</c:v>
                </c:pt>
                <c:pt idx="99676">
                  <c:v>2.6117647058823525</c:v>
                </c:pt>
                <c:pt idx="99677">
                  <c:v>2.6117647058823525</c:v>
                </c:pt>
                <c:pt idx="99678">
                  <c:v>2.6117647058823525</c:v>
                </c:pt>
                <c:pt idx="99679">
                  <c:v>2.6117647058823525</c:v>
                </c:pt>
                <c:pt idx="99680">
                  <c:v>2.6117647058823525</c:v>
                </c:pt>
                <c:pt idx="99681">
                  <c:v>2.6117647058823525</c:v>
                </c:pt>
                <c:pt idx="99682">
                  <c:v>2.6117647058823525</c:v>
                </c:pt>
                <c:pt idx="99683">
                  <c:v>2.6117647058823525</c:v>
                </c:pt>
                <c:pt idx="99684">
                  <c:v>2.6117647058823525</c:v>
                </c:pt>
                <c:pt idx="99685">
                  <c:v>2.6117647058823525</c:v>
                </c:pt>
                <c:pt idx="99686">
                  <c:v>2.6117647058823525</c:v>
                </c:pt>
                <c:pt idx="99687">
                  <c:v>2.6117647058823525</c:v>
                </c:pt>
                <c:pt idx="99688">
                  <c:v>2.6117647058823525</c:v>
                </c:pt>
                <c:pt idx="99689">
                  <c:v>2.6117647058823525</c:v>
                </c:pt>
                <c:pt idx="99690">
                  <c:v>2.6117647058823525</c:v>
                </c:pt>
                <c:pt idx="99691">
                  <c:v>2.6117647058823525</c:v>
                </c:pt>
                <c:pt idx="99692">
                  <c:v>2.6117647058823525</c:v>
                </c:pt>
                <c:pt idx="99693">
                  <c:v>2.4643137254901957</c:v>
                </c:pt>
                <c:pt idx="99694">
                  <c:v>2.4643137254901957</c:v>
                </c:pt>
                <c:pt idx="99695">
                  <c:v>2.4643137254901957</c:v>
                </c:pt>
                <c:pt idx="99696">
                  <c:v>2.4643137254901957</c:v>
                </c:pt>
                <c:pt idx="99697">
                  <c:v>2.4643137254901957</c:v>
                </c:pt>
                <c:pt idx="99698">
                  <c:v>2.4643137254901957</c:v>
                </c:pt>
                <c:pt idx="99699">
                  <c:v>2.4643137254901957</c:v>
                </c:pt>
                <c:pt idx="99700">
                  <c:v>2.4643137254901957</c:v>
                </c:pt>
                <c:pt idx="99701">
                  <c:v>2.4643137254901957</c:v>
                </c:pt>
                <c:pt idx="99702">
                  <c:v>2.4643137254901957</c:v>
                </c:pt>
                <c:pt idx="99703">
                  <c:v>2.4643137254901957</c:v>
                </c:pt>
                <c:pt idx="99704">
                  <c:v>2.4643137254901957</c:v>
                </c:pt>
                <c:pt idx="99705">
                  <c:v>2.4643137254901957</c:v>
                </c:pt>
                <c:pt idx="99706">
                  <c:v>2.4643137254901957</c:v>
                </c:pt>
                <c:pt idx="99707">
                  <c:v>2.4643137254901957</c:v>
                </c:pt>
                <c:pt idx="99708">
                  <c:v>2.4643137254901957</c:v>
                </c:pt>
                <c:pt idx="99709">
                  <c:v>2.4643137254901957</c:v>
                </c:pt>
                <c:pt idx="99710">
                  <c:v>2.4643137254901957</c:v>
                </c:pt>
                <c:pt idx="99711">
                  <c:v>2.4643137254901957</c:v>
                </c:pt>
                <c:pt idx="99712">
                  <c:v>2.4643137254901957</c:v>
                </c:pt>
                <c:pt idx="99713">
                  <c:v>2.4643137254901957</c:v>
                </c:pt>
                <c:pt idx="99714">
                  <c:v>2.4643137254901957</c:v>
                </c:pt>
                <c:pt idx="99715">
                  <c:v>2.4643137254901957</c:v>
                </c:pt>
                <c:pt idx="99716">
                  <c:v>2.4643137254901957</c:v>
                </c:pt>
                <c:pt idx="99717">
                  <c:v>2.4643137254901957</c:v>
                </c:pt>
                <c:pt idx="99718">
                  <c:v>2.4643137254901957</c:v>
                </c:pt>
                <c:pt idx="99719">
                  <c:v>2.4643137254901957</c:v>
                </c:pt>
                <c:pt idx="99720">
                  <c:v>2.4643137254901957</c:v>
                </c:pt>
                <c:pt idx="99721">
                  <c:v>2.4643137254901957</c:v>
                </c:pt>
                <c:pt idx="99722">
                  <c:v>2.4643137254901957</c:v>
                </c:pt>
                <c:pt idx="99723">
                  <c:v>2.4643137254901957</c:v>
                </c:pt>
                <c:pt idx="99724">
                  <c:v>2.4643137254901957</c:v>
                </c:pt>
                <c:pt idx="99725">
                  <c:v>2.4643137254901957</c:v>
                </c:pt>
                <c:pt idx="99726">
                  <c:v>2.4643137254901957</c:v>
                </c:pt>
                <c:pt idx="99727">
                  <c:v>2.4643137254901957</c:v>
                </c:pt>
                <c:pt idx="99728">
                  <c:v>2.4643137254901957</c:v>
                </c:pt>
                <c:pt idx="99729">
                  <c:v>2.4643137254901957</c:v>
                </c:pt>
                <c:pt idx="99730">
                  <c:v>2.4643137254901957</c:v>
                </c:pt>
                <c:pt idx="99731">
                  <c:v>2.4643137254901957</c:v>
                </c:pt>
                <c:pt idx="99732">
                  <c:v>2.4643137254901957</c:v>
                </c:pt>
                <c:pt idx="99733">
                  <c:v>2.4643137254901957</c:v>
                </c:pt>
                <c:pt idx="99734">
                  <c:v>2.4643137254901957</c:v>
                </c:pt>
                <c:pt idx="99735">
                  <c:v>2.4643137254901957</c:v>
                </c:pt>
                <c:pt idx="99736">
                  <c:v>2.4643137254901957</c:v>
                </c:pt>
                <c:pt idx="99737">
                  <c:v>2.4643137254901957</c:v>
                </c:pt>
                <c:pt idx="99738">
                  <c:v>2.4643137254901957</c:v>
                </c:pt>
                <c:pt idx="99739">
                  <c:v>2.4643137254901957</c:v>
                </c:pt>
                <c:pt idx="99740">
                  <c:v>2.4643137254901957</c:v>
                </c:pt>
                <c:pt idx="99741">
                  <c:v>2.4643137254901957</c:v>
                </c:pt>
                <c:pt idx="99742">
                  <c:v>2.4643137254901957</c:v>
                </c:pt>
                <c:pt idx="99743">
                  <c:v>2.4643137254901957</c:v>
                </c:pt>
                <c:pt idx="99744">
                  <c:v>2.4643137254901957</c:v>
                </c:pt>
                <c:pt idx="99745">
                  <c:v>2.4643137254901957</c:v>
                </c:pt>
                <c:pt idx="99746">
                  <c:v>2.6117647058823525</c:v>
                </c:pt>
                <c:pt idx="99747">
                  <c:v>2.6117647058823525</c:v>
                </c:pt>
                <c:pt idx="99748">
                  <c:v>2.6117647058823525</c:v>
                </c:pt>
                <c:pt idx="99749">
                  <c:v>2.6117647058823525</c:v>
                </c:pt>
                <c:pt idx="99750">
                  <c:v>2.6117647058823525</c:v>
                </c:pt>
                <c:pt idx="99751">
                  <c:v>2.6117647058823525</c:v>
                </c:pt>
                <c:pt idx="99752">
                  <c:v>2.6117647058823525</c:v>
                </c:pt>
                <c:pt idx="99753">
                  <c:v>2.6117647058823525</c:v>
                </c:pt>
                <c:pt idx="99754">
                  <c:v>2.6117647058823525</c:v>
                </c:pt>
                <c:pt idx="99755">
                  <c:v>2.6117647058823525</c:v>
                </c:pt>
                <c:pt idx="99756">
                  <c:v>2.6117647058823525</c:v>
                </c:pt>
                <c:pt idx="99757">
                  <c:v>2.6117647058823525</c:v>
                </c:pt>
                <c:pt idx="99758">
                  <c:v>2.6117647058823525</c:v>
                </c:pt>
                <c:pt idx="99759">
                  <c:v>2.6117647058823525</c:v>
                </c:pt>
                <c:pt idx="99760">
                  <c:v>2.6117647058823525</c:v>
                </c:pt>
                <c:pt idx="99761">
                  <c:v>2.6117647058823525</c:v>
                </c:pt>
                <c:pt idx="99762">
                  <c:v>2.6117647058823525</c:v>
                </c:pt>
                <c:pt idx="99763">
                  <c:v>2.6117647058823525</c:v>
                </c:pt>
                <c:pt idx="99764">
                  <c:v>2.6117647058823525</c:v>
                </c:pt>
                <c:pt idx="99765">
                  <c:v>2.6117647058823525</c:v>
                </c:pt>
                <c:pt idx="99766">
                  <c:v>2.6117647058823525</c:v>
                </c:pt>
                <c:pt idx="99767">
                  <c:v>2.6117647058823525</c:v>
                </c:pt>
                <c:pt idx="99768">
                  <c:v>2.6117647058823525</c:v>
                </c:pt>
                <c:pt idx="99769">
                  <c:v>2.6117647058823525</c:v>
                </c:pt>
                <c:pt idx="99770">
                  <c:v>2.6117647058823525</c:v>
                </c:pt>
                <c:pt idx="99771">
                  <c:v>2.6117647058823525</c:v>
                </c:pt>
                <c:pt idx="99772">
                  <c:v>2.6117647058823525</c:v>
                </c:pt>
                <c:pt idx="99773">
                  <c:v>2.6117647058823525</c:v>
                </c:pt>
                <c:pt idx="99774">
                  <c:v>2.6117647058823525</c:v>
                </c:pt>
                <c:pt idx="99775">
                  <c:v>2.6117647058823525</c:v>
                </c:pt>
                <c:pt idx="99776">
                  <c:v>2.6117647058823525</c:v>
                </c:pt>
                <c:pt idx="99777">
                  <c:v>2.6117647058823525</c:v>
                </c:pt>
                <c:pt idx="99778">
                  <c:v>2.6117647058823525</c:v>
                </c:pt>
                <c:pt idx="99779">
                  <c:v>2.6117647058823525</c:v>
                </c:pt>
                <c:pt idx="99780">
                  <c:v>2.6117647058823525</c:v>
                </c:pt>
                <c:pt idx="99781">
                  <c:v>2.6117647058823525</c:v>
                </c:pt>
                <c:pt idx="99782">
                  <c:v>2.6117647058823525</c:v>
                </c:pt>
                <c:pt idx="99783">
                  <c:v>2.6117647058823525</c:v>
                </c:pt>
                <c:pt idx="99784">
                  <c:v>2.6117647058823525</c:v>
                </c:pt>
                <c:pt idx="99785">
                  <c:v>2.6117647058823525</c:v>
                </c:pt>
                <c:pt idx="99786">
                  <c:v>2.6117647058823525</c:v>
                </c:pt>
                <c:pt idx="99787">
                  <c:v>2.6117647058823525</c:v>
                </c:pt>
                <c:pt idx="99788">
                  <c:v>2.4643137254901957</c:v>
                </c:pt>
                <c:pt idx="99789">
                  <c:v>2.4643137254901957</c:v>
                </c:pt>
                <c:pt idx="99790">
                  <c:v>2.4643137254901957</c:v>
                </c:pt>
                <c:pt idx="99791">
                  <c:v>2.4643137254901957</c:v>
                </c:pt>
                <c:pt idx="99792">
                  <c:v>2.4643137254901957</c:v>
                </c:pt>
                <c:pt idx="99793">
                  <c:v>2.4643137254901957</c:v>
                </c:pt>
                <c:pt idx="99794">
                  <c:v>2.4643137254901957</c:v>
                </c:pt>
                <c:pt idx="99795">
                  <c:v>2.4643137254901957</c:v>
                </c:pt>
                <c:pt idx="99796">
                  <c:v>2.4643137254901957</c:v>
                </c:pt>
                <c:pt idx="99797">
                  <c:v>2.4643137254901957</c:v>
                </c:pt>
                <c:pt idx="99798">
                  <c:v>2.4643137254901957</c:v>
                </c:pt>
                <c:pt idx="99799">
                  <c:v>2.4643137254901957</c:v>
                </c:pt>
                <c:pt idx="99800">
                  <c:v>2.4643137254901957</c:v>
                </c:pt>
                <c:pt idx="99801">
                  <c:v>2.4643137254901957</c:v>
                </c:pt>
                <c:pt idx="99802">
                  <c:v>2.4643137254901957</c:v>
                </c:pt>
                <c:pt idx="99803">
                  <c:v>2.4643137254901957</c:v>
                </c:pt>
                <c:pt idx="99804">
                  <c:v>2.4643137254901957</c:v>
                </c:pt>
                <c:pt idx="99805">
                  <c:v>2.4643137254901957</c:v>
                </c:pt>
                <c:pt idx="99806">
                  <c:v>2.4643137254901957</c:v>
                </c:pt>
                <c:pt idx="99807">
                  <c:v>2.4643137254901957</c:v>
                </c:pt>
                <c:pt idx="99808">
                  <c:v>2.4643137254901957</c:v>
                </c:pt>
                <c:pt idx="99809">
                  <c:v>2.4643137254901957</c:v>
                </c:pt>
                <c:pt idx="99810">
                  <c:v>2.4643137254901957</c:v>
                </c:pt>
                <c:pt idx="99811">
                  <c:v>2.4643137254901957</c:v>
                </c:pt>
                <c:pt idx="99812">
                  <c:v>2.4643137254901957</c:v>
                </c:pt>
                <c:pt idx="99813">
                  <c:v>2.4643137254901957</c:v>
                </c:pt>
                <c:pt idx="99814">
                  <c:v>2.4643137254901957</c:v>
                </c:pt>
                <c:pt idx="99815">
                  <c:v>2.4643137254901957</c:v>
                </c:pt>
                <c:pt idx="99816">
                  <c:v>2.4643137254901957</c:v>
                </c:pt>
                <c:pt idx="99817">
                  <c:v>2.4643137254901957</c:v>
                </c:pt>
                <c:pt idx="99818">
                  <c:v>2.4643137254901957</c:v>
                </c:pt>
                <c:pt idx="99819">
                  <c:v>2.4643137254901957</c:v>
                </c:pt>
                <c:pt idx="99820">
                  <c:v>2.4643137254901957</c:v>
                </c:pt>
                <c:pt idx="99821">
                  <c:v>2.4643137254901957</c:v>
                </c:pt>
                <c:pt idx="99822">
                  <c:v>2.4643137254901957</c:v>
                </c:pt>
                <c:pt idx="99823">
                  <c:v>2.4643137254901957</c:v>
                </c:pt>
                <c:pt idx="99824">
                  <c:v>2.4643137254901957</c:v>
                </c:pt>
                <c:pt idx="99825">
                  <c:v>2.4643137254901957</c:v>
                </c:pt>
                <c:pt idx="99826">
                  <c:v>2.4643137254901957</c:v>
                </c:pt>
                <c:pt idx="99827">
                  <c:v>2.4643137254901957</c:v>
                </c:pt>
                <c:pt idx="99828">
                  <c:v>2.4643137254901957</c:v>
                </c:pt>
                <c:pt idx="99829">
                  <c:v>2.4643137254901957</c:v>
                </c:pt>
                <c:pt idx="99830">
                  <c:v>2.4643137254901957</c:v>
                </c:pt>
                <c:pt idx="99831">
                  <c:v>2.4643137254901957</c:v>
                </c:pt>
                <c:pt idx="99832">
                  <c:v>2.4643137254901957</c:v>
                </c:pt>
                <c:pt idx="99833">
                  <c:v>2.4643137254901957</c:v>
                </c:pt>
                <c:pt idx="99834">
                  <c:v>2.4643137254901957</c:v>
                </c:pt>
                <c:pt idx="99835">
                  <c:v>2.4643137254901957</c:v>
                </c:pt>
                <c:pt idx="99836">
                  <c:v>2.4643137254901957</c:v>
                </c:pt>
                <c:pt idx="99837">
                  <c:v>2.4643137254901957</c:v>
                </c:pt>
                <c:pt idx="99838">
                  <c:v>2.4643137254901957</c:v>
                </c:pt>
                <c:pt idx="99839">
                  <c:v>2.4643137254901957</c:v>
                </c:pt>
                <c:pt idx="99840">
                  <c:v>2.4643137254901957</c:v>
                </c:pt>
                <c:pt idx="99841">
                  <c:v>2.4643137254901957</c:v>
                </c:pt>
                <c:pt idx="99842">
                  <c:v>2.4643137254901957</c:v>
                </c:pt>
                <c:pt idx="99843">
                  <c:v>2.6117647058823525</c:v>
                </c:pt>
                <c:pt idx="99844">
                  <c:v>2.6117647058823525</c:v>
                </c:pt>
                <c:pt idx="99845">
                  <c:v>2.6117647058823525</c:v>
                </c:pt>
                <c:pt idx="99846">
                  <c:v>2.6117647058823525</c:v>
                </c:pt>
                <c:pt idx="99847">
                  <c:v>2.6117647058823525</c:v>
                </c:pt>
                <c:pt idx="99848">
                  <c:v>2.6117647058823525</c:v>
                </c:pt>
                <c:pt idx="99849">
                  <c:v>2.6117647058823525</c:v>
                </c:pt>
                <c:pt idx="99850">
                  <c:v>2.6117647058823525</c:v>
                </c:pt>
                <c:pt idx="99851">
                  <c:v>2.6117647058823525</c:v>
                </c:pt>
                <c:pt idx="99852">
                  <c:v>2.6117647058823525</c:v>
                </c:pt>
                <c:pt idx="99853">
                  <c:v>2.6117647058823525</c:v>
                </c:pt>
                <c:pt idx="99854">
                  <c:v>2.6117647058823525</c:v>
                </c:pt>
                <c:pt idx="99855">
                  <c:v>2.6117647058823525</c:v>
                </c:pt>
                <c:pt idx="99856">
                  <c:v>2.6117647058823525</c:v>
                </c:pt>
                <c:pt idx="99857">
                  <c:v>2.6117647058823525</c:v>
                </c:pt>
                <c:pt idx="99858">
                  <c:v>2.6117647058823525</c:v>
                </c:pt>
                <c:pt idx="99859">
                  <c:v>2.6117647058823525</c:v>
                </c:pt>
                <c:pt idx="99860">
                  <c:v>2.6117647058823525</c:v>
                </c:pt>
                <c:pt idx="99861">
                  <c:v>2.6117647058823525</c:v>
                </c:pt>
                <c:pt idx="99862">
                  <c:v>2.6117647058823525</c:v>
                </c:pt>
                <c:pt idx="99863">
                  <c:v>2.6117647058823525</c:v>
                </c:pt>
                <c:pt idx="99864">
                  <c:v>2.6117647058823525</c:v>
                </c:pt>
                <c:pt idx="99865">
                  <c:v>2.6117647058823525</c:v>
                </c:pt>
                <c:pt idx="99866">
                  <c:v>2.6117647058823525</c:v>
                </c:pt>
                <c:pt idx="99867">
                  <c:v>2.6117647058823525</c:v>
                </c:pt>
                <c:pt idx="99868">
                  <c:v>2.6117647058823525</c:v>
                </c:pt>
                <c:pt idx="99869">
                  <c:v>2.6117647058823525</c:v>
                </c:pt>
                <c:pt idx="99870">
                  <c:v>2.6117647058823525</c:v>
                </c:pt>
                <c:pt idx="99871">
                  <c:v>2.6117647058823525</c:v>
                </c:pt>
                <c:pt idx="99872">
                  <c:v>2.6117647058823525</c:v>
                </c:pt>
                <c:pt idx="99873">
                  <c:v>2.6117647058823525</c:v>
                </c:pt>
                <c:pt idx="99874">
                  <c:v>2.6117647058823525</c:v>
                </c:pt>
                <c:pt idx="99875">
                  <c:v>2.6117647058823525</c:v>
                </c:pt>
                <c:pt idx="99876">
                  <c:v>2.6117647058823525</c:v>
                </c:pt>
                <c:pt idx="99877">
                  <c:v>2.6117647058823525</c:v>
                </c:pt>
                <c:pt idx="99878">
                  <c:v>2.6117647058823525</c:v>
                </c:pt>
                <c:pt idx="99879">
                  <c:v>2.6117647058823525</c:v>
                </c:pt>
                <c:pt idx="99880">
                  <c:v>2.6117647058823525</c:v>
                </c:pt>
                <c:pt idx="99881">
                  <c:v>2.6117647058823525</c:v>
                </c:pt>
                <c:pt idx="99882">
                  <c:v>2.6117647058823525</c:v>
                </c:pt>
                <c:pt idx="99883">
                  <c:v>2.4643137254901957</c:v>
                </c:pt>
                <c:pt idx="99884">
                  <c:v>2.4643137254901957</c:v>
                </c:pt>
                <c:pt idx="99885">
                  <c:v>2.4643137254901957</c:v>
                </c:pt>
                <c:pt idx="99886">
                  <c:v>2.4643137254901957</c:v>
                </c:pt>
                <c:pt idx="99887">
                  <c:v>2.4643137254901957</c:v>
                </c:pt>
                <c:pt idx="99888">
                  <c:v>2.4643137254901957</c:v>
                </c:pt>
                <c:pt idx="99889">
                  <c:v>2.4643137254901957</c:v>
                </c:pt>
                <c:pt idx="99890">
                  <c:v>2.4643137254901957</c:v>
                </c:pt>
                <c:pt idx="99891">
                  <c:v>2.4643137254901957</c:v>
                </c:pt>
                <c:pt idx="99892">
                  <c:v>2.4643137254901957</c:v>
                </c:pt>
                <c:pt idx="99893">
                  <c:v>2.4643137254901957</c:v>
                </c:pt>
                <c:pt idx="99894">
                  <c:v>2.4643137254901957</c:v>
                </c:pt>
                <c:pt idx="99895">
                  <c:v>2.4643137254901957</c:v>
                </c:pt>
                <c:pt idx="99896">
                  <c:v>2.4643137254901957</c:v>
                </c:pt>
                <c:pt idx="99897">
                  <c:v>2.4643137254901957</c:v>
                </c:pt>
                <c:pt idx="99898">
                  <c:v>2.4643137254901957</c:v>
                </c:pt>
                <c:pt idx="99899">
                  <c:v>2.4643137254901957</c:v>
                </c:pt>
                <c:pt idx="99900">
                  <c:v>2.4643137254901957</c:v>
                </c:pt>
                <c:pt idx="99901">
                  <c:v>2.4643137254901957</c:v>
                </c:pt>
                <c:pt idx="99902">
                  <c:v>2.4643137254901957</c:v>
                </c:pt>
                <c:pt idx="99903">
                  <c:v>2.4643137254901957</c:v>
                </c:pt>
                <c:pt idx="99904">
                  <c:v>2.4643137254901957</c:v>
                </c:pt>
                <c:pt idx="99905">
                  <c:v>2.4643137254901957</c:v>
                </c:pt>
                <c:pt idx="99906">
                  <c:v>2.4643137254901957</c:v>
                </c:pt>
                <c:pt idx="99907">
                  <c:v>2.4643137254901957</c:v>
                </c:pt>
                <c:pt idx="99908">
                  <c:v>2.4643137254901957</c:v>
                </c:pt>
                <c:pt idx="99909">
                  <c:v>2.4643137254901957</c:v>
                </c:pt>
                <c:pt idx="99910">
                  <c:v>2.4643137254901957</c:v>
                </c:pt>
                <c:pt idx="99911">
                  <c:v>2.4643137254901957</c:v>
                </c:pt>
                <c:pt idx="99912">
                  <c:v>2.4643137254901957</c:v>
                </c:pt>
                <c:pt idx="99913">
                  <c:v>2.4643137254901957</c:v>
                </c:pt>
                <c:pt idx="99914">
                  <c:v>2.4643137254901957</c:v>
                </c:pt>
                <c:pt idx="99915">
                  <c:v>2.4643137254901957</c:v>
                </c:pt>
                <c:pt idx="99916">
                  <c:v>2.4643137254901957</c:v>
                </c:pt>
                <c:pt idx="99917">
                  <c:v>2.4643137254901957</c:v>
                </c:pt>
                <c:pt idx="99918">
                  <c:v>2.4643137254901957</c:v>
                </c:pt>
                <c:pt idx="99919">
                  <c:v>2.4643137254901957</c:v>
                </c:pt>
                <c:pt idx="99920">
                  <c:v>2.4643137254901957</c:v>
                </c:pt>
                <c:pt idx="99921">
                  <c:v>2.4643137254901957</c:v>
                </c:pt>
                <c:pt idx="99922">
                  <c:v>2.4643137254901957</c:v>
                </c:pt>
                <c:pt idx="99923">
                  <c:v>2.4643137254901957</c:v>
                </c:pt>
                <c:pt idx="99924">
                  <c:v>2.4643137254901957</c:v>
                </c:pt>
                <c:pt idx="99925">
                  <c:v>2.4643137254901957</c:v>
                </c:pt>
                <c:pt idx="99926">
                  <c:v>2.4643137254901957</c:v>
                </c:pt>
                <c:pt idx="99927">
                  <c:v>2.4643137254901957</c:v>
                </c:pt>
                <c:pt idx="99928">
                  <c:v>2.4643137254901957</c:v>
                </c:pt>
                <c:pt idx="99929">
                  <c:v>2.4643137254901957</c:v>
                </c:pt>
                <c:pt idx="99930">
                  <c:v>2.4643137254901957</c:v>
                </c:pt>
                <c:pt idx="99931">
                  <c:v>2.4643137254901957</c:v>
                </c:pt>
                <c:pt idx="99932">
                  <c:v>2.4643137254901957</c:v>
                </c:pt>
                <c:pt idx="99933">
                  <c:v>2.4643137254901957</c:v>
                </c:pt>
                <c:pt idx="99934">
                  <c:v>2.4643137254901957</c:v>
                </c:pt>
                <c:pt idx="99935">
                  <c:v>2.4643137254901957</c:v>
                </c:pt>
                <c:pt idx="99936">
                  <c:v>2.4643137254901957</c:v>
                </c:pt>
                <c:pt idx="99937">
                  <c:v>2.4643137254901957</c:v>
                </c:pt>
                <c:pt idx="99938">
                  <c:v>2.6117647058823525</c:v>
                </c:pt>
                <c:pt idx="99939">
                  <c:v>2.6117647058823525</c:v>
                </c:pt>
                <c:pt idx="99940">
                  <c:v>2.6117647058823525</c:v>
                </c:pt>
                <c:pt idx="99941">
                  <c:v>2.6117647058823525</c:v>
                </c:pt>
                <c:pt idx="99942">
                  <c:v>2.6117647058823525</c:v>
                </c:pt>
                <c:pt idx="99943">
                  <c:v>2.6117647058823525</c:v>
                </c:pt>
                <c:pt idx="99944">
                  <c:v>2.6117647058823525</c:v>
                </c:pt>
                <c:pt idx="99945">
                  <c:v>2.6117647058823525</c:v>
                </c:pt>
                <c:pt idx="99946">
                  <c:v>2.6117647058823525</c:v>
                </c:pt>
                <c:pt idx="99947">
                  <c:v>2.6117647058823525</c:v>
                </c:pt>
                <c:pt idx="99948">
                  <c:v>2.6117647058823525</c:v>
                </c:pt>
                <c:pt idx="99949">
                  <c:v>2.6117647058823525</c:v>
                </c:pt>
                <c:pt idx="99950">
                  <c:v>2.6117647058823525</c:v>
                </c:pt>
                <c:pt idx="99951">
                  <c:v>2.6117647058823525</c:v>
                </c:pt>
                <c:pt idx="99952">
                  <c:v>2.6117647058823525</c:v>
                </c:pt>
                <c:pt idx="99953">
                  <c:v>2.6117647058823525</c:v>
                </c:pt>
                <c:pt idx="99954">
                  <c:v>2.6117647058823525</c:v>
                </c:pt>
                <c:pt idx="99955">
                  <c:v>2.6117647058823525</c:v>
                </c:pt>
                <c:pt idx="99956">
                  <c:v>2.6117647058823525</c:v>
                </c:pt>
                <c:pt idx="99957">
                  <c:v>2.6117647058823525</c:v>
                </c:pt>
                <c:pt idx="99958">
                  <c:v>2.6117647058823525</c:v>
                </c:pt>
                <c:pt idx="99959">
                  <c:v>2.6117647058823525</c:v>
                </c:pt>
                <c:pt idx="99960">
                  <c:v>2.6117647058823525</c:v>
                </c:pt>
                <c:pt idx="99961">
                  <c:v>2.6117647058823525</c:v>
                </c:pt>
                <c:pt idx="99962">
                  <c:v>2.6117647058823525</c:v>
                </c:pt>
                <c:pt idx="99963">
                  <c:v>2.6117647058823525</c:v>
                </c:pt>
                <c:pt idx="99964">
                  <c:v>2.6117647058823525</c:v>
                </c:pt>
                <c:pt idx="99965">
                  <c:v>2.6117647058823525</c:v>
                </c:pt>
                <c:pt idx="99966">
                  <c:v>2.6117647058823525</c:v>
                </c:pt>
                <c:pt idx="99967">
                  <c:v>2.6117647058823525</c:v>
                </c:pt>
                <c:pt idx="99968">
                  <c:v>2.6117647058823525</c:v>
                </c:pt>
                <c:pt idx="99969">
                  <c:v>2.6117647058823525</c:v>
                </c:pt>
                <c:pt idx="99970">
                  <c:v>2.6117647058823525</c:v>
                </c:pt>
                <c:pt idx="99971">
                  <c:v>2.6117647058823525</c:v>
                </c:pt>
                <c:pt idx="99972">
                  <c:v>2.6117647058823525</c:v>
                </c:pt>
                <c:pt idx="99973">
                  <c:v>2.6117647058823525</c:v>
                </c:pt>
                <c:pt idx="99974">
                  <c:v>2.6117647058823525</c:v>
                </c:pt>
                <c:pt idx="99975">
                  <c:v>2.6117647058823525</c:v>
                </c:pt>
                <c:pt idx="99976">
                  <c:v>2.6117647058823525</c:v>
                </c:pt>
                <c:pt idx="99977">
                  <c:v>2.6117647058823525</c:v>
                </c:pt>
                <c:pt idx="99978">
                  <c:v>2.6117647058823525</c:v>
                </c:pt>
                <c:pt idx="99979">
                  <c:v>2.4643137254901957</c:v>
                </c:pt>
                <c:pt idx="99980">
                  <c:v>2.4643137254901957</c:v>
                </c:pt>
                <c:pt idx="99981">
                  <c:v>2.4643137254901957</c:v>
                </c:pt>
                <c:pt idx="99982">
                  <c:v>2.4643137254901957</c:v>
                </c:pt>
                <c:pt idx="99983">
                  <c:v>2.4643137254901957</c:v>
                </c:pt>
                <c:pt idx="99984">
                  <c:v>2.4643137254901957</c:v>
                </c:pt>
                <c:pt idx="99985">
                  <c:v>2.4643137254901957</c:v>
                </c:pt>
                <c:pt idx="99986">
                  <c:v>2.4643137254901957</c:v>
                </c:pt>
                <c:pt idx="99987">
                  <c:v>2.4643137254901957</c:v>
                </c:pt>
                <c:pt idx="99988">
                  <c:v>2.4643137254901957</c:v>
                </c:pt>
                <c:pt idx="99989">
                  <c:v>2.4643137254901957</c:v>
                </c:pt>
                <c:pt idx="99990">
                  <c:v>2.4643137254901957</c:v>
                </c:pt>
                <c:pt idx="99991">
                  <c:v>2.4643137254901957</c:v>
                </c:pt>
                <c:pt idx="99992">
                  <c:v>2.4643137254901957</c:v>
                </c:pt>
                <c:pt idx="99993">
                  <c:v>2.4643137254901957</c:v>
                </c:pt>
                <c:pt idx="99994">
                  <c:v>2.4643137254901957</c:v>
                </c:pt>
                <c:pt idx="99995">
                  <c:v>2.4643137254901957</c:v>
                </c:pt>
                <c:pt idx="99996">
                  <c:v>2.4643137254901957</c:v>
                </c:pt>
                <c:pt idx="99997">
                  <c:v>2.4643137254901957</c:v>
                </c:pt>
                <c:pt idx="99998">
                  <c:v>2.4643137254901957</c:v>
                </c:pt>
                <c:pt idx="99999">
                  <c:v>2.4643137254901957</c:v>
                </c:pt>
              </c:numCache>
            </c:numRef>
          </c:yVal>
          <c:smooth val="0"/>
          <c:extLst>
            <c:ext xmlns:c16="http://schemas.microsoft.com/office/drawing/2014/chart" uri="{C3380CC4-5D6E-409C-BE32-E72D297353CC}">
              <c16:uniqueId val="{00000002-3A28-47E2-A568-7E8C562E9EB1}"/>
            </c:ext>
          </c:extLst>
        </c:ser>
        <c:dLbls>
          <c:showLegendKey val="0"/>
          <c:showVal val="0"/>
          <c:showCatName val="0"/>
          <c:showSerName val="0"/>
          <c:showPercent val="0"/>
          <c:showBubbleSize val="0"/>
        </c:dLbls>
        <c:axId val="445747744"/>
        <c:axId val="445746176"/>
      </c:scatterChart>
      <c:valAx>
        <c:axId val="445745784"/>
        <c:scaling>
          <c:orientation val="minMax"/>
          <c:max val="100"/>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ja-JP" altLang="en-US" sz="1600" dirty="0"/>
                  <a:t>時間</a:t>
                </a:r>
                <a:r>
                  <a:rPr lang="en-US" altLang="ja-JP" sz="1600" dirty="0">
                    <a:latin typeface="Times New Roman" panose="02020603050405020304" pitchFamily="18" charset="0"/>
                    <a:cs typeface="Times New Roman" panose="02020603050405020304" pitchFamily="18" charset="0"/>
                  </a:rPr>
                  <a:t>[s]</a:t>
                </a:r>
                <a:endParaRPr lang="ja-JP" altLang="en-US" sz="1600" dirty="0">
                  <a:latin typeface="Times New Roman" panose="02020603050405020304" pitchFamily="18" charset="0"/>
                  <a:cs typeface="Times New Roman" panose="02020603050405020304" pitchFamily="18" charset="0"/>
                </a:endParaRPr>
              </a:p>
            </c:rich>
          </c:tx>
          <c:layout>
            <c:manualLayout>
              <c:xMode val="edge"/>
              <c:yMode val="edge"/>
              <c:x val="0.43254109955264536"/>
              <c:y val="0.85081221891818826"/>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ja-JP"/>
            </a:p>
          </c:txPr>
        </c:title>
        <c:numFmt formatCode="General" sourceLinked="1"/>
        <c:majorTickMark val="none"/>
        <c:minorTickMark val="none"/>
        <c:tickLblPos val="low"/>
        <c:spPr>
          <a:noFill/>
          <a:ln w="9525" cap="flat" cmpd="sng" algn="ctr">
            <a:solidFill>
              <a:schemeClr val="tx1"/>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crossAx val="445747352"/>
        <c:crosses val="autoZero"/>
        <c:crossBetween val="midCat"/>
      </c:valAx>
      <c:valAx>
        <c:axId val="445747352"/>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ja-JP" altLang="en-US" sz="1600" dirty="0"/>
                  <a:t>電圧</a:t>
                </a:r>
                <a:r>
                  <a:rPr lang="ja-JP" altLang="en-US" sz="1600" baseline="0" dirty="0"/>
                  <a:t> </a:t>
                </a:r>
                <a:r>
                  <a:rPr lang="en-US" altLang="ja-JP" sz="1600" dirty="0">
                    <a:latin typeface="Times New Roman" panose="02020603050405020304" pitchFamily="18" charset="0"/>
                    <a:cs typeface="Times New Roman" panose="02020603050405020304" pitchFamily="18" charset="0"/>
                  </a:rPr>
                  <a:t>[V]</a:t>
                </a:r>
                <a:endParaRPr lang="ja-JP" altLang="en-US" sz="1600" dirty="0">
                  <a:latin typeface="Times New Roman" panose="02020603050405020304" pitchFamily="18" charset="0"/>
                  <a:cs typeface="Times New Roman" panose="02020603050405020304" pitchFamily="18" charset="0"/>
                </a:endParaRPr>
              </a:p>
            </c:rich>
          </c:tx>
          <c:layout>
            <c:manualLayout>
              <c:xMode val="edge"/>
              <c:yMode val="edge"/>
              <c:x val="2.1723258469241755E-2"/>
              <c:y val="0.39475146948773032"/>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ja-JP"/>
            </a:p>
          </c:txPr>
        </c:title>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crossAx val="445745784"/>
        <c:crosses val="autoZero"/>
        <c:crossBetween val="midCat"/>
      </c:valAx>
      <c:valAx>
        <c:axId val="445746176"/>
        <c:scaling>
          <c:orientation val="minMax"/>
        </c:scaling>
        <c:delete val="0"/>
        <c:axPos val="r"/>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kumimoji="1" lang="ja-JP" altLang="ja-JP" sz="1600" b="0" i="0" u="none" strike="noStrike" dirty="0">
                    <a:effectLst/>
                  </a:rPr>
                  <a:t>端子間抵抗　</a:t>
                </a:r>
                <a:r>
                  <a:rPr kumimoji="1" lang="en-US" altLang="ja-JP" sz="1600" b="0" i="0" u="none" strike="noStrike" baseline="0" dirty="0">
                    <a:effectLst/>
                    <a:latin typeface="Times New Roman" panose="02020603050405020304" pitchFamily="18" charset="0"/>
                    <a:cs typeface="Times New Roman" panose="02020603050405020304" pitchFamily="18" charset="0"/>
                  </a:rPr>
                  <a:t>[</a:t>
                </a:r>
                <a:r>
                  <a:rPr kumimoji="1" lang="en-US" altLang="ja-JP" sz="1600" b="0" i="0" u="none" strike="noStrike" baseline="0" dirty="0" err="1">
                    <a:effectLst/>
                    <a:latin typeface="Times New Roman" panose="02020603050405020304" pitchFamily="18" charset="0"/>
                    <a:cs typeface="Times New Roman" panose="02020603050405020304" pitchFamily="18" charset="0"/>
                  </a:rPr>
                  <a:t>kΩ</a:t>
                </a:r>
                <a:r>
                  <a:rPr kumimoji="1" lang="en-US" altLang="ja-JP" sz="1600" b="0" i="0" u="none" strike="noStrike" dirty="0">
                    <a:effectLst/>
                    <a:latin typeface="Times New Roman" panose="02020603050405020304" pitchFamily="18" charset="0"/>
                    <a:cs typeface="Times New Roman" panose="02020603050405020304" pitchFamily="18" charset="0"/>
                  </a:rPr>
                  <a:t>]</a:t>
                </a:r>
                <a:endParaRPr lang="ja-JP" altLang="ja-JP" sz="1600" b="0" i="0" u="none" strike="noStrike" dirty="0">
                  <a:effectLst/>
                  <a:latin typeface="Times New Roman" panose="02020603050405020304" pitchFamily="18" charset="0"/>
                  <a:cs typeface="Times New Roman" panose="02020603050405020304" pitchFamily="18" charset="0"/>
                </a:endParaRPr>
              </a:p>
            </c:rich>
          </c:tx>
          <c:layout>
            <c:manualLayout>
              <c:xMode val="edge"/>
              <c:yMode val="edge"/>
              <c:x val="0.94127844833310115"/>
              <c:y val="0.2581663739969724"/>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ja-JP"/>
            </a:p>
          </c:txPr>
        </c:title>
        <c:numFmt formatCode="General" sourceLinked="1"/>
        <c:majorTickMark val="in"/>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crossAx val="445747744"/>
        <c:crosses val="max"/>
        <c:crossBetween val="midCat"/>
      </c:valAx>
      <c:valAx>
        <c:axId val="445747744"/>
        <c:scaling>
          <c:orientation val="minMax"/>
        </c:scaling>
        <c:delete val="1"/>
        <c:axPos val="b"/>
        <c:numFmt formatCode="General" sourceLinked="1"/>
        <c:majorTickMark val="out"/>
        <c:minorTickMark val="none"/>
        <c:tickLblPos val="nextTo"/>
        <c:crossAx val="445746176"/>
        <c:crosses val="autoZero"/>
        <c:crossBetween val="midCat"/>
      </c:valAx>
      <c:spPr>
        <a:noFill/>
        <a:ln>
          <a:solidFill>
            <a:schemeClr val="tx1"/>
          </a:solidFill>
        </a:ln>
        <a:effectLst/>
      </c:spPr>
    </c:plotArea>
    <c:legend>
      <c:legendPos val="b"/>
      <c:layout>
        <c:manualLayout>
          <c:xMode val="edge"/>
          <c:yMode val="edge"/>
          <c:x val="0.76573563828295232"/>
          <c:y val="0.59103327022857122"/>
          <c:w val="0.12400651041155725"/>
          <c:h val="0.21410139834361411"/>
        </c:manualLayout>
      </c:layout>
      <c:overlay val="0"/>
      <c:spPr>
        <a:solidFill>
          <a:schemeClr val="bg1"/>
        </a:solidFill>
        <a:ln>
          <a:solidFill>
            <a:schemeClr val="tx1"/>
          </a:solid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legend>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ja-JP" altLang="en-US" sz="1800" dirty="0"/>
              <a:t>振幅制御結果</a:t>
            </a:r>
            <a:r>
              <a:rPr lang="en-US" altLang="ja-JP" sz="1800" dirty="0"/>
              <a:t>(</a:t>
            </a:r>
            <a:r>
              <a:rPr lang="ja-JP" altLang="en-US" sz="1800" dirty="0"/>
              <a:t>拡大図</a:t>
            </a:r>
            <a:r>
              <a:rPr lang="en-US" altLang="ja-JP" sz="1800" dirty="0"/>
              <a:t>)</a:t>
            </a:r>
            <a:endParaRPr lang="ja-JP" altLang="en-US" sz="1800" dirty="0"/>
          </a:p>
        </c:rich>
      </c:tx>
      <c:layout>
        <c:manualLayout>
          <c:xMode val="edge"/>
          <c:yMode val="edge"/>
          <c:x val="0.37533503498831511"/>
          <c:y val="0.91355236907881143"/>
        </c:manualLayout>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ja-JP"/>
        </a:p>
      </c:txPr>
    </c:title>
    <c:autoTitleDeleted val="0"/>
    <c:plotArea>
      <c:layout>
        <c:manualLayout>
          <c:layoutTarget val="inner"/>
          <c:xMode val="edge"/>
          <c:yMode val="edge"/>
          <c:x val="8.9988231551983155E-2"/>
          <c:y val="4.3657407407407402E-2"/>
          <c:w val="0.83104395682002186"/>
          <c:h val="0.77037754738948871"/>
        </c:manualLayout>
      </c:layout>
      <c:scatterChart>
        <c:scatterStyle val="smoothMarker"/>
        <c:varyColors val="0"/>
        <c:ser>
          <c:idx val="0"/>
          <c:order val="0"/>
          <c:tx>
            <c:strRef>
              <c:f>'0.6'!$H$2</c:f>
              <c:strCache>
                <c:ptCount val="1"/>
                <c:pt idx="0">
                  <c:v>V[V]</c:v>
                </c:pt>
              </c:strCache>
            </c:strRef>
          </c:tx>
          <c:spPr>
            <a:ln w="19050" cap="rnd">
              <a:solidFill>
                <a:schemeClr val="accent1"/>
              </a:solidFill>
              <a:round/>
            </a:ln>
            <a:effectLst/>
          </c:spPr>
          <c:marker>
            <c:symbol val="none"/>
          </c:marker>
          <c:xVal>
            <c:numRef>
              <c:f>'0.6'!$A$99000:$A$100000</c:f>
              <c:numCache>
                <c:formatCode>General</c:formatCode>
                <c:ptCount val="1001"/>
                <c:pt idx="0">
                  <c:v>98.999000000000024</c:v>
                </c:pt>
                <c:pt idx="1">
                  <c:v>99</c:v>
                </c:pt>
                <c:pt idx="2">
                  <c:v>99.001000000000033</c:v>
                </c:pt>
                <c:pt idx="3">
                  <c:v>99.00200000000001</c:v>
                </c:pt>
                <c:pt idx="4">
                  <c:v>99.003000000000043</c:v>
                </c:pt>
                <c:pt idx="5">
                  <c:v>99.004000000000019</c:v>
                </c:pt>
                <c:pt idx="6">
                  <c:v>99.004999999999995</c:v>
                </c:pt>
                <c:pt idx="7">
                  <c:v>99.006000000000029</c:v>
                </c:pt>
                <c:pt idx="8">
                  <c:v>99.007000000000005</c:v>
                </c:pt>
                <c:pt idx="9">
                  <c:v>99.008000000000038</c:v>
                </c:pt>
                <c:pt idx="10">
                  <c:v>99.009000000000015</c:v>
                </c:pt>
                <c:pt idx="11">
                  <c:v>99.009999999999991</c:v>
                </c:pt>
                <c:pt idx="12">
                  <c:v>99.011000000000024</c:v>
                </c:pt>
                <c:pt idx="13">
                  <c:v>99.012</c:v>
                </c:pt>
                <c:pt idx="14">
                  <c:v>99.013000000000034</c:v>
                </c:pt>
                <c:pt idx="15">
                  <c:v>99.01400000000001</c:v>
                </c:pt>
                <c:pt idx="16">
                  <c:v>99.015000000000043</c:v>
                </c:pt>
                <c:pt idx="17">
                  <c:v>99.01600000000002</c:v>
                </c:pt>
                <c:pt idx="18">
                  <c:v>99.016999999999996</c:v>
                </c:pt>
                <c:pt idx="19">
                  <c:v>99.018000000000029</c:v>
                </c:pt>
                <c:pt idx="20">
                  <c:v>99.019000000000005</c:v>
                </c:pt>
                <c:pt idx="21">
                  <c:v>99.020000000000039</c:v>
                </c:pt>
                <c:pt idx="22">
                  <c:v>99.021000000000015</c:v>
                </c:pt>
                <c:pt idx="23">
                  <c:v>99.021999999999991</c:v>
                </c:pt>
                <c:pt idx="24">
                  <c:v>99.023000000000025</c:v>
                </c:pt>
                <c:pt idx="25">
                  <c:v>99.024000000000001</c:v>
                </c:pt>
                <c:pt idx="26">
                  <c:v>99.025000000000034</c:v>
                </c:pt>
                <c:pt idx="27">
                  <c:v>99.02600000000001</c:v>
                </c:pt>
                <c:pt idx="28">
                  <c:v>99.027000000000044</c:v>
                </c:pt>
                <c:pt idx="29">
                  <c:v>99.02800000000002</c:v>
                </c:pt>
                <c:pt idx="30">
                  <c:v>99.028999999999996</c:v>
                </c:pt>
                <c:pt idx="31">
                  <c:v>99.03000000000003</c:v>
                </c:pt>
                <c:pt idx="32">
                  <c:v>99.031000000000006</c:v>
                </c:pt>
                <c:pt idx="33">
                  <c:v>99.032000000000039</c:v>
                </c:pt>
                <c:pt idx="34">
                  <c:v>99.033000000000015</c:v>
                </c:pt>
                <c:pt idx="35">
                  <c:v>99.033999999999992</c:v>
                </c:pt>
                <c:pt idx="36">
                  <c:v>99.035000000000025</c:v>
                </c:pt>
                <c:pt idx="37">
                  <c:v>99.036000000000001</c:v>
                </c:pt>
                <c:pt idx="38">
                  <c:v>99.037000000000035</c:v>
                </c:pt>
                <c:pt idx="39">
                  <c:v>99.038000000000011</c:v>
                </c:pt>
                <c:pt idx="40">
                  <c:v>99.039000000000044</c:v>
                </c:pt>
                <c:pt idx="41">
                  <c:v>99.04000000000002</c:v>
                </c:pt>
                <c:pt idx="42">
                  <c:v>99.040999999999997</c:v>
                </c:pt>
                <c:pt idx="43">
                  <c:v>99.04200000000003</c:v>
                </c:pt>
                <c:pt idx="44">
                  <c:v>99.043000000000006</c:v>
                </c:pt>
                <c:pt idx="45">
                  <c:v>99.04400000000004</c:v>
                </c:pt>
                <c:pt idx="46">
                  <c:v>99.045000000000016</c:v>
                </c:pt>
                <c:pt idx="47">
                  <c:v>99.045999999999992</c:v>
                </c:pt>
                <c:pt idx="48">
                  <c:v>99.047000000000025</c:v>
                </c:pt>
                <c:pt idx="49">
                  <c:v>99.048000000000002</c:v>
                </c:pt>
                <c:pt idx="50">
                  <c:v>99.049000000000035</c:v>
                </c:pt>
                <c:pt idx="51">
                  <c:v>99.050000000000011</c:v>
                </c:pt>
                <c:pt idx="52">
                  <c:v>99.051000000000045</c:v>
                </c:pt>
                <c:pt idx="53">
                  <c:v>99.052000000000021</c:v>
                </c:pt>
                <c:pt idx="54">
                  <c:v>99.052999999999997</c:v>
                </c:pt>
                <c:pt idx="55">
                  <c:v>99.05400000000003</c:v>
                </c:pt>
                <c:pt idx="56">
                  <c:v>99.055000000000007</c:v>
                </c:pt>
                <c:pt idx="57">
                  <c:v>99.05600000000004</c:v>
                </c:pt>
                <c:pt idx="58">
                  <c:v>99.057000000000016</c:v>
                </c:pt>
                <c:pt idx="59">
                  <c:v>99.057999999999993</c:v>
                </c:pt>
                <c:pt idx="60">
                  <c:v>99.059000000000026</c:v>
                </c:pt>
                <c:pt idx="61">
                  <c:v>99.06</c:v>
                </c:pt>
                <c:pt idx="62">
                  <c:v>99.061000000000035</c:v>
                </c:pt>
                <c:pt idx="63">
                  <c:v>99.062000000000012</c:v>
                </c:pt>
                <c:pt idx="64">
                  <c:v>99.063000000000045</c:v>
                </c:pt>
                <c:pt idx="65">
                  <c:v>99.064000000000021</c:v>
                </c:pt>
                <c:pt idx="66">
                  <c:v>99.064999999999998</c:v>
                </c:pt>
                <c:pt idx="67">
                  <c:v>99.066000000000031</c:v>
                </c:pt>
                <c:pt idx="68">
                  <c:v>99.067000000000007</c:v>
                </c:pt>
                <c:pt idx="69">
                  <c:v>99.06800000000004</c:v>
                </c:pt>
                <c:pt idx="70">
                  <c:v>99.069000000000017</c:v>
                </c:pt>
                <c:pt idx="71">
                  <c:v>99.07</c:v>
                </c:pt>
                <c:pt idx="72">
                  <c:v>99.071000000000026</c:v>
                </c:pt>
                <c:pt idx="73">
                  <c:v>99.072000000000003</c:v>
                </c:pt>
                <c:pt idx="74">
                  <c:v>99.073000000000036</c:v>
                </c:pt>
                <c:pt idx="75">
                  <c:v>99.074000000000012</c:v>
                </c:pt>
                <c:pt idx="76">
                  <c:v>99.075000000000045</c:v>
                </c:pt>
                <c:pt idx="77">
                  <c:v>99.076000000000022</c:v>
                </c:pt>
                <c:pt idx="78">
                  <c:v>99.076999999999998</c:v>
                </c:pt>
                <c:pt idx="79">
                  <c:v>99.078000000000031</c:v>
                </c:pt>
                <c:pt idx="80">
                  <c:v>99.079000000000008</c:v>
                </c:pt>
                <c:pt idx="81">
                  <c:v>99.080000000000041</c:v>
                </c:pt>
                <c:pt idx="82">
                  <c:v>99.081000000000017</c:v>
                </c:pt>
                <c:pt idx="83">
                  <c:v>99.081999999999994</c:v>
                </c:pt>
                <c:pt idx="84">
                  <c:v>99.083000000000027</c:v>
                </c:pt>
                <c:pt idx="85">
                  <c:v>99.084000000000003</c:v>
                </c:pt>
                <c:pt idx="86">
                  <c:v>99.085000000000036</c:v>
                </c:pt>
                <c:pt idx="87">
                  <c:v>99.086000000000013</c:v>
                </c:pt>
                <c:pt idx="88">
                  <c:v>99.087000000000046</c:v>
                </c:pt>
                <c:pt idx="89">
                  <c:v>99.088000000000022</c:v>
                </c:pt>
                <c:pt idx="90">
                  <c:v>99.088999999999999</c:v>
                </c:pt>
                <c:pt idx="91">
                  <c:v>99.090000000000032</c:v>
                </c:pt>
                <c:pt idx="92">
                  <c:v>99.091000000000008</c:v>
                </c:pt>
                <c:pt idx="93">
                  <c:v>99.092000000000041</c:v>
                </c:pt>
                <c:pt idx="94">
                  <c:v>99.093000000000018</c:v>
                </c:pt>
                <c:pt idx="95">
                  <c:v>99.093999999999994</c:v>
                </c:pt>
                <c:pt idx="96">
                  <c:v>99.095000000000027</c:v>
                </c:pt>
                <c:pt idx="97">
                  <c:v>99.096000000000004</c:v>
                </c:pt>
                <c:pt idx="98">
                  <c:v>99.097000000000037</c:v>
                </c:pt>
                <c:pt idx="99">
                  <c:v>99.098000000000013</c:v>
                </c:pt>
                <c:pt idx="100">
                  <c:v>99.099000000000046</c:v>
                </c:pt>
                <c:pt idx="101">
                  <c:v>99.100000000000023</c:v>
                </c:pt>
                <c:pt idx="102">
                  <c:v>99.100999999999999</c:v>
                </c:pt>
                <c:pt idx="103">
                  <c:v>99.102000000000032</c:v>
                </c:pt>
                <c:pt idx="104">
                  <c:v>99.103000000000009</c:v>
                </c:pt>
                <c:pt idx="105">
                  <c:v>99.104000000000042</c:v>
                </c:pt>
                <c:pt idx="106">
                  <c:v>99.105000000000018</c:v>
                </c:pt>
                <c:pt idx="107">
                  <c:v>99.105999999999995</c:v>
                </c:pt>
                <c:pt idx="108">
                  <c:v>99.107000000000028</c:v>
                </c:pt>
                <c:pt idx="109">
                  <c:v>99.108000000000004</c:v>
                </c:pt>
                <c:pt idx="110">
                  <c:v>99.109000000000037</c:v>
                </c:pt>
                <c:pt idx="111">
                  <c:v>99.110000000000014</c:v>
                </c:pt>
                <c:pt idx="112">
                  <c:v>99.11099999999999</c:v>
                </c:pt>
                <c:pt idx="113">
                  <c:v>99.112000000000023</c:v>
                </c:pt>
                <c:pt idx="114">
                  <c:v>99.113</c:v>
                </c:pt>
                <c:pt idx="115">
                  <c:v>99.114000000000033</c:v>
                </c:pt>
                <c:pt idx="116">
                  <c:v>99.115000000000009</c:v>
                </c:pt>
                <c:pt idx="117">
                  <c:v>99.116000000000042</c:v>
                </c:pt>
                <c:pt idx="118">
                  <c:v>99.117000000000019</c:v>
                </c:pt>
                <c:pt idx="119">
                  <c:v>99.117999999999995</c:v>
                </c:pt>
                <c:pt idx="120">
                  <c:v>99.119000000000028</c:v>
                </c:pt>
                <c:pt idx="121">
                  <c:v>99.12</c:v>
                </c:pt>
                <c:pt idx="122">
                  <c:v>99.121000000000038</c:v>
                </c:pt>
                <c:pt idx="123">
                  <c:v>99.122000000000014</c:v>
                </c:pt>
                <c:pt idx="124">
                  <c:v>99.12299999999999</c:v>
                </c:pt>
                <c:pt idx="125">
                  <c:v>99.124000000000024</c:v>
                </c:pt>
                <c:pt idx="126">
                  <c:v>99.125</c:v>
                </c:pt>
                <c:pt idx="127">
                  <c:v>99.126000000000033</c:v>
                </c:pt>
                <c:pt idx="128">
                  <c:v>99.12700000000001</c:v>
                </c:pt>
                <c:pt idx="129">
                  <c:v>99.128000000000043</c:v>
                </c:pt>
                <c:pt idx="130">
                  <c:v>99.129000000000019</c:v>
                </c:pt>
                <c:pt idx="131">
                  <c:v>99.13</c:v>
                </c:pt>
                <c:pt idx="132">
                  <c:v>99.131000000000029</c:v>
                </c:pt>
                <c:pt idx="133">
                  <c:v>99.132000000000005</c:v>
                </c:pt>
                <c:pt idx="134">
                  <c:v>99.133000000000038</c:v>
                </c:pt>
                <c:pt idx="135">
                  <c:v>99.134000000000015</c:v>
                </c:pt>
                <c:pt idx="136">
                  <c:v>99.134999999999991</c:v>
                </c:pt>
                <c:pt idx="137">
                  <c:v>99.136000000000024</c:v>
                </c:pt>
                <c:pt idx="138">
                  <c:v>99.137</c:v>
                </c:pt>
                <c:pt idx="139">
                  <c:v>99.138000000000034</c:v>
                </c:pt>
                <c:pt idx="140">
                  <c:v>99.13900000000001</c:v>
                </c:pt>
                <c:pt idx="141">
                  <c:v>99.140000000000043</c:v>
                </c:pt>
                <c:pt idx="142">
                  <c:v>99.14100000000002</c:v>
                </c:pt>
                <c:pt idx="143">
                  <c:v>99.141999999999996</c:v>
                </c:pt>
                <c:pt idx="144">
                  <c:v>99.143000000000029</c:v>
                </c:pt>
                <c:pt idx="145">
                  <c:v>99.144000000000005</c:v>
                </c:pt>
                <c:pt idx="146">
                  <c:v>99.145000000000039</c:v>
                </c:pt>
                <c:pt idx="147">
                  <c:v>99.146000000000015</c:v>
                </c:pt>
                <c:pt idx="148">
                  <c:v>99.146999999999991</c:v>
                </c:pt>
                <c:pt idx="149">
                  <c:v>99.148000000000025</c:v>
                </c:pt>
                <c:pt idx="150">
                  <c:v>99.149000000000001</c:v>
                </c:pt>
                <c:pt idx="151">
                  <c:v>99.150000000000034</c:v>
                </c:pt>
                <c:pt idx="152">
                  <c:v>99.15100000000001</c:v>
                </c:pt>
                <c:pt idx="153">
                  <c:v>99.152000000000044</c:v>
                </c:pt>
                <c:pt idx="154">
                  <c:v>99.15300000000002</c:v>
                </c:pt>
                <c:pt idx="155">
                  <c:v>99.153999999999996</c:v>
                </c:pt>
                <c:pt idx="156">
                  <c:v>99.15500000000003</c:v>
                </c:pt>
                <c:pt idx="157">
                  <c:v>99.156000000000006</c:v>
                </c:pt>
                <c:pt idx="158">
                  <c:v>99.157000000000039</c:v>
                </c:pt>
                <c:pt idx="159">
                  <c:v>99.158000000000015</c:v>
                </c:pt>
                <c:pt idx="160">
                  <c:v>99.158999999999992</c:v>
                </c:pt>
                <c:pt idx="161">
                  <c:v>99.160000000000025</c:v>
                </c:pt>
                <c:pt idx="162">
                  <c:v>99.161000000000001</c:v>
                </c:pt>
                <c:pt idx="163">
                  <c:v>99.162000000000035</c:v>
                </c:pt>
                <c:pt idx="164">
                  <c:v>99.163000000000011</c:v>
                </c:pt>
                <c:pt idx="165">
                  <c:v>99.164000000000044</c:v>
                </c:pt>
                <c:pt idx="166">
                  <c:v>99.16500000000002</c:v>
                </c:pt>
                <c:pt idx="167">
                  <c:v>99.165999999999997</c:v>
                </c:pt>
                <c:pt idx="168">
                  <c:v>99.16700000000003</c:v>
                </c:pt>
                <c:pt idx="169">
                  <c:v>99.168000000000006</c:v>
                </c:pt>
                <c:pt idx="170">
                  <c:v>99.16900000000004</c:v>
                </c:pt>
                <c:pt idx="171">
                  <c:v>99.170000000000016</c:v>
                </c:pt>
                <c:pt idx="172">
                  <c:v>99.170999999999992</c:v>
                </c:pt>
                <c:pt idx="173">
                  <c:v>99.172000000000025</c:v>
                </c:pt>
                <c:pt idx="174">
                  <c:v>99.173000000000002</c:v>
                </c:pt>
                <c:pt idx="175">
                  <c:v>99.174000000000035</c:v>
                </c:pt>
                <c:pt idx="176">
                  <c:v>99.175000000000011</c:v>
                </c:pt>
                <c:pt idx="177">
                  <c:v>99.176000000000045</c:v>
                </c:pt>
                <c:pt idx="178">
                  <c:v>99.177000000000021</c:v>
                </c:pt>
                <c:pt idx="179">
                  <c:v>99.177999999999997</c:v>
                </c:pt>
                <c:pt idx="180">
                  <c:v>99.17900000000003</c:v>
                </c:pt>
                <c:pt idx="181">
                  <c:v>99.18</c:v>
                </c:pt>
                <c:pt idx="182">
                  <c:v>99.18100000000004</c:v>
                </c:pt>
                <c:pt idx="183">
                  <c:v>99.182000000000016</c:v>
                </c:pt>
                <c:pt idx="184">
                  <c:v>99.182999999999993</c:v>
                </c:pt>
                <c:pt idx="185">
                  <c:v>99.184000000000026</c:v>
                </c:pt>
                <c:pt idx="186">
                  <c:v>99.185000000000002</c:v>
                </c:pt>
                <c:pt idx="187">
                  <c:v>99.186000000000035</c:v>
                </c:pt>
                <c:pt idx="188">
                  <c:v>99.187000000000012</c:v>
                </c:pt>
                <c:pt idx="189">
                  <c:v>99.188000000000045</c:v>
                </c:pt>
                <c:pt idx="190">
                  <c:v>99.189000000000021</c:v>
                </c:pt>
                <c:pt idx="191">
                  <c:v>99.19</c:v>
                </c:pt>
                <c:pt idx="192">
                  <c:v>99.191000000000031</c:v>
                </c:pt>
                <c:pt idx="193">
                  <c:v>99.192000000000007</c:v>
                </c:pt>
                <c:pt idx="194">
                  <c:v>99.19300000000004</c:v>
                </c:pt>
                <c:pt idx="195">
                  <c:v>99.194000000000017</c:v>
                </c:pt>
                <c:pt idx="196">
                  <c:v>99.194999999999993</c:v>
                </c:pt>
                <c:pt idx="197">
                  <c:v>99.196000000000026</c:v>
                </c:pt>
                <c:pt idx="198">
                  <c:v>99.197000000000003</c:v>
                </c:pt>
                <c:pt idx="199">
                  <c:v>99.198000000000036</c:v>
                </c:pt>
                <c:pt idx="200">
                  <c:v>99.199000000000012</c:v>
                </c:pt>
                <c:pt idx="201">
                  <c:v>99.200000000000045</c:v>
                </c:pt>
                <c:pt idx="202">
                  <c:v>99.201000000000022</c:v>
                </c:pt>
                <c:pt idx="203">
                  <c:v>99.201999999999998</c:v>
                </c:pt>
                <c:pt idx="204">
                  <c:v>99.203000000000031</c:v>
                </c:pt>
                <c:pt idx="205">
                  <c:v>99.204000000000008</c:v>
                </c:pt>
                <c:pt idx="206">
                  <c:v>99.205000000000041</c:v>
                </c:pt>
                <c:pt idx="207">
                  <c:v>99.206000000000017</c:v>
                </c:pt>
                <c:pt idx="208">
                  <c:v>99.206999999999994</c:v>
                </c:pt>
                <c:pt idx="209">
                  <c:v>99.208000000000027</c:v>
                </c:pt>
                <c:pt idx="210">
                  <c:v>99.209000000000003</c:v>
                </c:pt>
                <c:pt idx="211">
                  <c:v>99.210000000000036</c:v>
                </c:pt>
                <c:pt idx="212">
                  <c:v>99.211000000000013</c:v>
                </c:pt>
                <c:pt idx="213">
                  <c:v>99.212000000000046</c:v>
                </c:pt>
                <c:pt idx="214">
                  <c:v>99.213000000000022</c:v>
                </c:pt>
                <c:pt idx="215">
                  <c:v>99.213999999999999</c:v>
                </c:pt>
                <c:pt idx="216">
                  <c:v>99.215000000000032</c:v>
                </c:pt>
                <c:pt idx="217">
                  <c:v>99.216000000000008</c:v>
                </c:pt>
                <c:pt idx="218">
                  <c:v>99.217000000000041</c:v>
                </c:pt>
                <c:pt idx="219">
                  <c:v>99.218000000000018</c:v>
                </c:pt>
                <c:pt idx="220">
                  <c:v>99.218999999999994</c:v>
                </c:pt>
                <c:pt idx="221">
                  <c:v>99.220000000000027</c:v>
                </c:pt>
                <c:pt idx="222">
                  <c:v>99.221000000000004</c:v>
                </c:pt>
                <c:pt idx="223">
                  <c:v>99.222000000000037</c:v>
                </c:pt>
                <c:pt idx="224">
                  <c:v>99.223000000000013</c:v>
                </c:pt>
                <c:pt idx="225">
                  <c:v>99.224000000000046</c:v>
                </c:pt>
                <c:pt idx="226">
                  <c:v>99.225000000000023</c:v>
                </c:pt>
                <c:pt idx="227">
                  <c:v>99.225999999999999</c:v>
                </c:pt>
                <c:pt idx="228">
                  <c:v>99.227000000000032</c:v>
                </c:pt>
                <c:pt idx="229">
                  <c:v>99.228000000000009</c:v>
                </c:pt>
                <c:pt idx="230">
                  <c:v>99.229000000000042</c:v>
                </c:pt>
                <c:pt idx="231">
                  <c:v>99.230000000000018</c:v>
                </c:pt>
                <c:pt idx="232">
                  <c:v>99.230999999999995</c:v>
                </c:pt>
                <c:pt idx="233">
                  <c:v>99.232000000000028</c:v>
                </c:pt>
                <c:pt idx="234">
                  <c:v>99.233000000000004</c:v>
                </c:pt>
                <c:pt idx="235">
                  <c:v>99.234000000000037</c:v>
                </c:pt>
                <c:pt idx="236">
                  <c:v>99.235000000000014</c:v>
                </c:pt>
                <c:pt idx="237">
                  <c:v>99.23599999999999</c:v>
                </c:pt>
                <c:pt idx="238">
                  <c:v>99.237000000000023</c:v>
                </c:pt>
                <c:pt idx="239">
                  <c:v>99.238</c:v>
                </c:pt>
                <c:pt idx="240">
                  <c:v>99.239000000000033</c:v>
                </c:pt>
                <c:pt idx="241">
                  <c:v>99.240000000000009</c:v>
                </c:pt>
                <c:pt idx="242">
                  <c:v>99.241000000000042</c:v>
                </c:pt>
                <c:pt idx="243">
                  <c:v>99.242000000000019</c:v>
                </c:pt>
                <c:pt idx="244">
                  <c:v>99.242999999999995</c:v>
                </c:pt>
                <c:pt idx="245">
                  <c:v>99.244000000000028</c:v>
                </c:pt>
                <c:pt idx="246">
                  <c:v>99.245000000000005</c:v>
                </c:pt>
                <c:pt idx="247">
                  <c:v>99.246000000000038</c:v>
                </c:pt>
                <c:pt idx="248">
                  <c:v>99.247000000000014</c:v>
                </c:pt>
                <c:pt idx="249">
                  <c:v>99.24799999999999</c:v>
                </c:pt>
                <c:pt idx="250">
                  <c:v>99.249000000000024</c:v>
                </c:pt>
                <c:pt idx="251">
                  <c:v>99.25</c:v>
                </c:pt>
                <c:pt idx="252">
                  <c:v>99.251000000000033</c:v>
                </c:pt>
                <c:pt idx="253">
                  <c:v>99.25200000000001</c:v>
                </c:pt>
                <c:pt idx="254">
                  <c:v>99.253000000000043</c:v>
                </c:pt>
                <c:pt idx="255">
                  <c:v>99.254000000000019</c:v>
                </c:pt>
                <c:pt idx="256">
                  <c:v>99.254999999999995</c:v>
                </c:pt>
                <c:pt idx="257">
                  <c:v>99.256000000000029</c:v>
                </c:pt>
                <c:pt idx="258">
                  <c:v>99.257000000000005</c:v>
                </c:pt>
                <c:pt idx="259">
                  <c:v>99.258000000000038</c:v>
                </c:pt>
                <c:pt idx="260">
                  <c:v>99.259000000000015</c:v>
                </c:pt>
                <c:pt idx="261">
                  <c:v>99.259999999999991</c:v>
                </c:pt>
                <c:pt idx="262">
                  <c:v>99.261000000000024</c:v>
                </c:pt>
                <c:pt idx="263">
                  <c:v>99.262</c:v>
                </c:pt>
                <c:pt idx="264">
                  <c:v>99.263000000000034</c:v>
                </c:pt>
                <c:pt idx="265">
                  <c:v>99.26400000000001</c:v>
                </c:pt>
                <c:pt idx="266">
                  <c:v>99.265000000000043</c:v>
                </c:pt>
                <c:pt idx="267">
                  <c:v>99.26600000000002</c:v>
                </c:pt>
                <c:pt idx="268">
                  <c:v>99.266999999999996</c:v>
                </c:pt>
                <c:pt idx="269">
                  <c:v>99.268000000000029</c:v>
                </c:pt>
                <c:pt idx="270">
                  <c:v>99.269000000000005</c:v>
                </c:pt>
                <c:pt idx="271">
                  <c:v>99.270000000000039</c:v>
                </c:pt>
                <c:pt idx="272">
                  <c:v>99.271000000000015</c:v>
                </c:pt>
                <c:pt idx="273">
                  <c:v>99.271999999999991</c:v>
                </c:pt>
                <c:pt idx="274">
                  <c:v>99.273000000000025</c:v>
                </c:pt>
                <c:pt idx="275">
                  <c:v>99.274000000000001</c:v>
                </c:pt>
                <c:pt idx="276">
                  <c:v>99.275000000000034</c:v>
                </c:pt>
                <c:pt idx="277">
                  <c:v>99.27600000000001</c:v>
                </c:pt>
                <c:pt idx="278">
                  <c:v>99.277000000000044</c:v>
                </c:pt>
                <c:pt idx="279">
                  <c:v>99.27800000000002</c:v>
                </c:pt>
                <c:pt idx="280">
                  <c:v>99.278999999999996</c:v>
                </c:pt>
                <c:pt idx="281">
                  <c:v>99.28000000000003</c:v>
                </c:pt>
                <c:pt idx="282">
                  <c:v>99.281000000000006</c:v>
                </c:pt>
                <c:pt idx="283">
                  <c:v>99.282000000000039</c:v>
                </c:pt>
                <c:pt idx="284">
                  <c:v>99.283000000000015</c:v>
                </c:pt>
                <c:pt idx="285">
                  <c:v>99.283999999999992</c:v>
                </c:pt>
                <c:pt idx="286">
                  <c:v>99.285000000000025</c:v>
                </c:pt>
                <c:pt idx="287">
                  <c:v>99.286000000000001</c:v>
                </c:pt>
                <c:pt idx="288">
                  <c:v>99.287000000000035</c:v>
                </c:pt>
                <c:pt idx="289">
                  <c:v>99.288000000000011</c:v>
                </c:pt>
                <c:pt idx="290">
                  <c:v>99.289000000000044</c:v>
                </c:pt>
                <c:pt idx="291">
                  <c:v>99.29000000000002</c:v>
                </c:pt>
                <c:pt idx="292">
                  <c:v>99.290999999999997</c:v>
                </c:pt>
                <c:pt idx="293">
                  <c:v>99.29200000000003</c:v>
                </c:pt>
                <c:pt idx="294">
                  <c:v>99.293000000000006</c:v>
                </c:pt>
                <c:pt idx="295">
                  <c:v>99.29400000000004</c:v>
                </c:pt>
                <c:pt idx="296">
                  <c:v>99.295000000000016</c:v>
                </c:pt>
                <c:pt idx="297">
                  <c:v>99.295999999999992</c:v>
                </c:pt>
                <c:pt idx="298">
                  <c:v>99.297000000000025</c:v>
                </c:pt>
                <c:pt idx="299">
                  <c:v>99.298000000000002</c:v>
                </c:pt>
                <c:pt idx="300">
                  <c:v>99.299000000000035</c:v>
                </c:pt>
                <c:pt idx="301">
                  <c:v>99.300000000000011</c:v>
                </c:pt>
                <c:pt idx="302">
                  <c:v>99.301000000000045</c:v>
                </c:pt>
                <c:pt idx="303">
                  <c:v>99.302000000000021</c:v>
                </c:pt>
                <c:pt idx="304">
                  <c:v>99.302999999999997</c:v>
                </c:pt>
                <c:pt idx="305">
                  <c:v>99.30400000000003</c:v>
                </c:pt>
                <c:pt idx="306">
                  <c:v>99.305000000000007</c:v>
                </c:pt>
                <c:pt idx="307">
                  <c:v>99.30600000000004</c:v>
                </c:pt>
                <c:pt idx="308">
                  <c:v>99.307000000000016</c:v>
                </c:pt>
                <c:pt idx="309">
                  <c:v>99.307999999999993</c:v>
                </c:pt>
                <c:pt idx="310">
                  <c:v>99.309000000000026</c:v>
                </c:pt>
                <c:pt idx="311">
                  <c:v>99.31</c:v>
                </c:pt>
                <c:pt idx="312">
                  <c:v>99.311000000000035</c:v>
                </c:pt>
                <c:pt idx="313">
                  <c:v>99.312000000000012</c:v>
                </c:pt>
                <c:pt idx="314">
                  <c:v>99.313000000000045</c:v>
                </c:pt>
                <c:pt idx="315">
                  <c:v>99.314000000000021</c:v>
                </c:pt>
                <c:pt idx="316">
                  <c:v>99.314999999999998</c:v>
                </c:pt>
                <c:pt idx="317">
                  <c:v>99.316000000000031</c:v>
                </c:pt>
                <c:pt idx="318">
                  <c:v>99.317000000000007</c:v>
                </c:pt>
                <c:pt idx="319">
                  <c:v>99.31800000000004</c:v>
                </c:pt>
                <c:pt idx="320">
                  <c:v>99.319000000000017</c:v>
                </c:pt>
                <c:pt idx="321">
                  <c:v>99.32</c:v>
                </c:pt>
                <c:pt idx="322">
                  <c:v>99.321000000000026</c:v>
                </c:pt>
                <c:pt idx="323">
                  <c:v>99.322000000000003</c:v>
                </c:pt>
                <c:pt idx="324">
                  <c:v>99.323000000000036</c:v>
                </c:pt>
                <c:pt idx="325">
                  <c:v>99.324000000000012</c:v>
                </c:pt>
                <c:pt idx="326">
                  <c:v>99.325000000000045</c:v>
                </c:pt>
                <c:pt idx="327">
                  <c:v>99.326000000000022</c:v>
                </c:pt>
                <c:pt idx="328">
                  <c:v>99.326999999999998</c:v>
                </c:pt>
                <c:pt idx="329">
                  <c:v>99.328000000000031</c:v>
                </c:pt>
                <c:pt idx="330">
                  <c:v>99.329000000000008</c:v>
                </c:pt>
                <c:pt idx="331">
                  <c:v>99.330000000000041</c:v>
                </c:pt>
                <c:pt idx="332">
                  <c:v>99.331000000000017</c:v>
                </c:pt>
                <c:pt idx="333">
                  <c:v>99.331999999999994</c:v>
                </c:pt>
                <c:pt idx="334">
                  <c:v>99.333000000000027</c:v>
                </c:pt>
                <c:pt idx="335">
                  <c:v>99.334000000000003</c:v>
                </c:pt>
                <c:pt idx="336">
                  <c:v>99.335000000000036</c:v>
                </c:pt>
                <c:pt idx="337">
                  <c:v>99.336000000000013</c:v>
                </c:pt>
                <c:pt idx="338">
                  <c:v>99.337000000000046</c:v>
                </c:pt>
                <c:pt idx="339">
                  <c:v>99.338000000000022</c:v>
                </c:pt>
                <c:pt idx="340">
                  <c:v>99.338999999999999</c:v>
                </c:pt>
                <c:pt idx="341">
                  <c:v>99.340000000000032</c:v>
                </c:pt>
                <c:pt idx="342">
                  <c:v>99.341000000000008</c:v>
                </c:pt>
                <c:pt idx="343">
                  <c:v>99.342000000000041</c:v>
                </c:pt>
                <c:pt idx="344">
                  <c:v>99.343000000000018</c:v>
                </c:pt>
                <c:pt idx="345">
                  <c:v>99.343999999999994</c:v>
                </c:pt>
                <c:pt idx="346">
                  <c:v>99.345000000000027</c:v>
                </c:pt>
                <c:pt idx="347">
                  <c:v>99.346000000000004</c:v>
                </c:pt>
                <c:pt idx="348">
                  <c:v>99.347000000000037</c:v>
                </c:pt>
                <c:pt idx="349">
                  <c:v>99.348000000000013</c:v>
                </c:pt>
                <c:pt idx="350">
                  <c:v>99.349000000000046</c:v>
                </c:pt>
                <c:pt idx="351">
                  <c:v>99.350000000000023</c:v>
                </c:pt>
                <c:pt idx="352">
                  <c:v>99.350999999999999</c:v>
                </c:pt>
                <c:pt idx="353">
                  <c:v>99.352000000000032</c:v>
                </c:pt>
                <c:pt idx="354">
                  <c:v>99.353000000000009</c:v>
                </c:pt>
                <c:pt idx="355">
                  <c:v>99.354000000000042</c:v>
                </c:pt>
                <c:pt idx="356">
                  <c:v>99.355000000000018</c:v>
                </c:pt>
                <c:pt idx="357">
                  <c:v>99.355999999999995</c:v>
                </c:pt>
                <c:pt idx="358">
                  <c:v>99.357000000000028</c:v>
                </c:pt>
                <c:pt idx="359">
                  <c:v>99.358000000000004</c:v>
                </c:pt>
                <c:pt idx="360">
                  <c:v>99.359000000000037</c:v>
                </c:pt>
                <c:pt idx="361">
                  <c:v>99.360000000000014</c:v>
                </c:pt>
                <c:pt idx="362">
                  <c:v>99.36099999999999</c:v>
                </c:pt>
                <c:pt idx="363">
                  <c:v>99.362000000000023</c:v>
                </c:pt>
                <c:pt idx="364">
                  <c:v>99.363</c:v>
                </c:pt>
                <c:pt idx="365">
                  <c:v>99.364000000000033</c:v>
                </c:pt>
                <c:pt idx="366">
                  <c:v>99.365000000000009</c:v>
                </c:pt>
                <c:pt idx="367">
                  <c:v>99.366000000000042</c:v>
                </c:pt>
                <c:pt idx="368">
                  <c:v>99.367000000000019</c:v>
                </c:pt>
                <c:pt idx="369">
                  <c:v>99.367999999999995</c:v>
                </c:pt>
                <c:pt idx="370">
                  <c:v>99.369000000000028</c:v>
                </c:pt>
                <c:pt idx="371">
                  <c:v>99.37</c:v>
                </c:pt>
                <c:pt idx="372">
                  <c:v>99.371000000000038</c:v>
                </c:pt>
                <c:pt idx="373">
                  <c:v>99.372000000000014</c:v>
                </c:pt>
                <c:pt idx="374">
                  <c:v>99.37299999999999</c:v>
                </c:pt>
                <c:pt idx="375">
                  <c:v>99.374000000000024</c:v>
                </c:pt>
                <c:pt idx="376">
                  <c:v>99.375</c:v>
                </c:pt>
                <c:pt idx="377">
                  <c:v>99.376000000000033</c:v>
                </c:pt>
                <c:pt idx="378">
                  <c:v>99.37700000000001</c:v>
                </c:pt>
                <c:pt idx="379">
                  <c:v>99.378000000000043</c:v>
                </c:pt>
                <c:pt idx="380">
                  <c:v>99.379000000000019</c:v>
                </c:pt>
                <c:pt idx="381">
                  <c:v>99.38</c:v>
                </c:pt>
                <c:pt idx="382">
                  <c:v>99.381000000000029</c:v>
                </c:pt>
                <c:pt idx="383">
                  <c:v>99.382000000000005</c:v>
                </c:pt>
                <c:pt idx="384">
                  <c:v>99.383000000000038</c:v>
                </c:pt>
                <c:pt idx="385">
                  <c:v>99.384000000000015</c:v>
                </c:pt>
                <c:pt idx="386">
                  <c:v>99.384999999999991</c:v>
                </c:pt>
                <c:pt idx="387">
                  <c:v>99.386000000000024</c:v>
                </c:pt>
                <c:pt idx="388">
                  <c:v>99.387</c:v>
                </c:pt>
                <c:pt idx="389">
                  <c:v>99.388000000000034</c:v>
                </c:pt>
                <c:pt idx="390">
                  <c:v>99.38900000000001</c:v>
                </c:pt>
                <c:pt idx="391">
                  <c:v>99.390000000000043</c:v>
                </c:pt>
                <c:pt idx="392">
                  <c:v>99.39100000000002</c:v>
                </c:pt>
                <c:pt idx="393">
                  <c:v>99.391999999999996</c:v>
                </c:pt>
                <c:pt idx="394">
                  <c:v>99.393000000000029</c:v>
                </c:pt>
                <c:pt idx="395">
                  <c:v>99.394000000000005</c:v>
                </c:pt>
                <c:pt idx="396">
                  <c:v>99.395000000000039</c:v>
                </c:pt>
                <c:pt idx="397">
                  <c:v>99.396000000000015</c:v>
                </c:pt>
                <c:pt idx="398">
                  <c:v>99.396999999999991</c:v>
                </c:pt>
                <c:pt idx="399">
                  <c:v>99.398000000000025</c:v>
                </c:pt>
                <c:pt idx="400">
                  <c:v>99.399000000000001</c:v>
                </c:pt>
                <c:pt idx="401">
                  <c:v>99.400000000000034</c:v>
                </c:pt>
                <c:pt idx="402">
                  <c:v>99.40100000000001</c:v>
                </c:pt>
                <c:pt idx="403">
                  <c:v>99.402000000000044</c:v>
                </c:pt>
                <c:pt idx="404">
                  <c:v>99.40300000000002</c:v>
                </c:pt>
                <c:pt idx="405">
                  <c:v>99.403999999999996</c:v>
                </c:pt>
                <c:pt idx="406">
                  <c:v>99.40500000000003</c:v>
                </c:pt>
                <c:pt idx="407">
                  <c:v>99.406000000000006</c:v>
                </c:pt>
                <c:pt idx="408">
                  <c:v>99.407000000000039</c:v>
                </c:pt>
                <c:pt idx="409">
                  <c:v>99.408000000000015</c:v>
                </c:pt>
                <c:pt idx="410">
                  <c:v>99.408999999999992</c:v>
                </c:pt>
                <c:pt idx="411">
                  <c:v>99.410000000000025</c:v>
                </c:pt>
                <c:pt idx="412">
                  <c:v>99.411000000000001</c:v>
                </c:pt>
                <c:pt idx="413">
                  <c:v>99.412000000000035</c:v>
                </c:pt>
                <c:pt idx="414">
                  <c:v>99.413000000000011</c:v>
                </c:pt>
                <c:pt idx="415">
                  <c:v>99.414000000000044</c:v>
                </c:pt>
                <c:pt idx="416">
                  <c:v>99.41500000000002</c:v>
                </c:pt>
                <c:pt idx="417">
                  <c:v>99.415999999999997</c:v>
                </c:pt>
                <c:pt idx="418">
                  <c:v>99.41700000000003</c:v>
                </c:pt>
                <c:pt idx="419">
                  <c:v>99.418000000000006</c:v>
                </c:pt>
                <c:pt idx="420">
                  <c:v>99.41900000000004</c:v>
                </c:pt>
                <c:pt idx="421">
                  <c:v>99.420000000000016</c:v>
                </c:pt>
                <c:pt idx="422">
                  <c:v>99.420999999999992</c:v>
                </c:pt>
                <c:pt idx="423">
                  <c:v>99.422000000000025</c:v>
                </c:pt>
                <c:pt idx="424">
                  <c:v>99.423000000000002</c:v>
                </c:pt>
                <c:pt idx="425">
                  <c:v>99.424000000000035</c:v>
                </c:pt>
                <c:pt idx="426">
                  <c:v>99.425000000000011</c:v>
                </c:pt>
                <c:pt idx="427">
                  <c:v>99.426000000000045</c:v>
                </c:pt>
                <c:pt idx="428">
                  <c:v>99.427000000000021</c:v>
                </c:pt>
                <c:pt idx="429">
                  <c:v>99.427999999999997</c:v>
                </c:pt>
                <c:pt idx="430">
                  <c:v>99.42900000000003</c:v>
                </c:pt>
                <c:pt idx="431">
                  <c:v>99.43</c:v>
                </c:pt>
                <c:pt idx="432">
                  <c:v>99.43100000000004</c:v>
                </c:pt>
                <c:pt idx="433">
                  <c:v>99.432000000000016</c:v>
                </c:pt>
                <c:pt idx="434">
                  <c:v>99.432999999999993</c:v>
                </c:pt>
                <c:pt idx="435">
                  <c:v>99.434000000000026</c:v>
                </c:pt>
                <c:pt idx="436">
                  <c:v>99.435000000000002</c:v>
                </c:pt>
                <c:pt idx="437">
                  <c:v>99.436000000000035</c:v>
                </c:pt>
                <c:pt idx="438">
                  <c:v>99.437000000000012</c:v>
                </c:pt>
                <c:pt idx="439">
                  <c:v>99.438000000000045</c:v>
                </c:pt>
                <c:pt idx="440">
                  <c:v>99.439000000000021</c:v>
                </c:pt>
                <c:pt idx="441">
                  <c:v>99.44</c:v>
                </c:pt>
                <c:pt idx="442">
                  <c:v>99.441000000000031</c:v>
                </c:pt>
                <c:pt idx="443">
                  <c:v>99.442000000000007</c:v>
                </c:pt>
                <c:pt idx="444">
                  <c:v>99.44300000000004</c:v>
                </c:pt>
                <c:pt idx="445">
                  <c:v>99.444000000000017</c:v>
                </c:pt>
                <c:pt idx="446">
                  <c:v>99.444999999999993</c:v>
                </c:pt>
                <c:pt idx="447">
                  <c:v>99.446000000000026</c:v>
                </c:pt>
                <c:pt idx="448">
                  <c:v>99.447000000000003</c:v>
                </c:pt>
                <c:pt idx="449">
                  <c:v>99.448000000000036</c:v>
                </c:pt>
                <c:pt idx="450">
                  <c:v>99.449000000000012</c:v>
                </c:pt>
                <c:pt idx="451">
                  <c:v>99.450000000000045</c:v>
                </c:pt>
                <c:pt idx="452">
                  <c:v>99.451000000000022</c:v>
                </c:pt>
                <c:pt idx="453">
                  <c:v>99.451999999999998</c:v>
                </c:pt>
                <c:pt idx="454">
                  <c:v>99.453000000000031</c:v>
                </c:pt>
                <c:pt idx="455">
                  <c:v>99.454000000000008</c:v>
                </c:pt>
                <c:pt idx="456">
                  <c:v>99.455000000000041</c:v>
                </c:pt>
                <c:pt idx="457">
                  <c:v>99.456000000000017</c:v>
                </c:pt>
                <c:pt idx="458">
                  <c:v>99.456999999999994</c:v>
                </c:pt>
                <c:pt idx="459">
                  <c:v>99.458000000000027</c:v>
                </c:pt>
                <c:pt idx="460">
                  <c:v>99.459000000000003</c:v>
                </c:pt>
                <c:pt idx="461">
                  <c:v>99.460000000000036</c:v>
                </c:pt>
                <c:pt idx="462">
                  <c:v>99.461000000000013</c:v>
                </c:pt>
                <c:pt idx="463">
                  <c:v>99.462000000000046</c:v>
                </c:pt>
                <c:pt idx="464">
                  <c:v>99.463000000000022</c:v>
                </c:pt>
                <c:pt idx="465">
                  <c:v>99.463999999999999</c:v>
                </c:pt>
                <c:pt idx="466">
                  <c:v>99.465000000000032</c:v>
                </c:pt>
                <c:pt idx="467">
                  <c:v>99.466000000000008</c:v>
                </c:pt>
                <c:pt idx="468">
                  <c:v>99.467000000000041</c:v>
                </c:pt>
                <c:pt idx="469">
                  <c:v>99.468000000000018</c:v>
                </c:pt>
                <c:pt idx="470">
                  <c:v>99.468999999999994</c:v>
                </c:pt>
                <c:pt idx="471">
                  <c:v>99.470000000000027</c:v>
                </c:pt>
                <c:pt idx="472">
                  <c:v>99.471000000000004</c:v>
                </c:pt>
                <c:pt idx="473">
                  <c:v>99.472000000000037</c:v>
                </c:pt>
                <c:pt idx="474">
                  <c:v>99.473000000000013</c:v>
                </c:pt>
                <c:pt idx="475">
                  <c:v>99.474000000000046</c:v>
                </c:pt>
                <c:pt idx="476">
                  <c:v>99.475000000000023</c:v>
                </c:pt>
                <c:pt idx="477">
                  <c:v>99.475999999999999</c:v>
                </c:pt>
                <c:pt idx="478">
                  <c:v>99.477000000000032</c:v>
                </c:pt>
                <c:pt idx="479">
                  <c:v>99.478000000000009</c:v>
                </c:pt>
                <c:pt idx="480">
                  <c:v>99.479000000000042</c:v>
                </c:pt>
                <c:pt idx="481">
                  <c:v>99.480000000000018</c:v>
                </c:pt>
                <c:pt idx="482">
                  <c:v>99.480999999999995</c:v>
                </c:pt>
                <c:pt idx="483">
                  <c:v>99.482000000000028</c:v>
                </c:pt>
                <c:pt idx="484">
                  <c:v>99.483000000000004</c:v>
                </c:pt>
                <c:pt idx="485">
                  <c:v>99.484000000000037</c:v>
                </c:pt>
                <c:pt idx="486">
                  <c:v>99.485000000000014</c:v>
                </c:pt>
                <c:pt idx="487">
                  <c:v>99.48599999999999</c:v>
                </c:pt>
                <c:pt idx="488">
                  <c:v>99.487000000000023</c:v>
                </c:pt>
                <c:pt idx="489">
                  <c:v>99.488</c:v>
                </c:pt>
                <c:pt idx="490">
                  <c:v>99.489000000000033</c:v>
                </c:pt>
                <c:pt idx="491">
                  <c:v>99.490000000000009</c:v>
                </c:pt>
                <c:pt idx="492">
                  <c:v>99.491000000000042</c:v>
                </c:pt>
                <c:pt idx="493">
                  <c:v>99.492000000000019</c:v>
                </c:pt>
                <c:pt idx="494">
                  <c:v>99.492999999999995</c:v>
                </c:pt>
                <c:pt idx="495">
                  <c:v>99.494000000000028</c:v>
                </c:pt>
                <c:pt idx="496">
                  <c:v>99.495000000000005</c:v>
                </c:pt>
                <c:pt idx="497">
                  <c:v>99.496000000000038</c:v>
                </c:pt>
                <c:pt idx="498">
                  <c:v>99.497000000000014</c:v>
                </c:pt>
                <c:pt idx="499">
                  <c:v>99.49799999999999</c:v>
                </c:pt>
                <c:pt idx="500">
                  <c:v>99.499000000000024</c:v>
                </c:pt>
                <c:pt idx="501">
                  <c:v>99.5</c:v>
                </c:pt>
                <c:pt idx="502">
                  <c:v>99.501000000000033</c:v>
                </c:pt>
                <c:pt idx="503">
                  <c:v>99.50200000000001</c:v>
                </c:pt>
                <c:pt idx="504">
                  <c:v>99.503000000000043</c:v>
                </c:pt>
                <c:pt idx="505">
                  <c:v>99.504000000000019</c:v>
                </c:pt>
                <c:pt idx="506">
                  <c:v>99.504999999999995</c:v>
                </c:pt>
                <c:pt idx="507">
                  <c:v>99.506000000000029</c:v>
                </c:pt>
                <c:pt idx="508">
                  <c:v>99.507000000000005</c:v>
                </c:pt>
                <c:pt idx="509">
                  <c:v>99.508000000000038</c:v>
                </c:pt>
                <c:pt idx="510">
                  <c:v>99.509000000000015</c:v>
                </c:pt>
                <c:pt idx="511">
                  <c:v>99.509999999999991</c:v>
                </c:pt>
                <c:pt idx="512">
                  <c:v>99.511000000000024</c:v>
                </c:pt>
                <c:pt idx="513">
                  <c:v>99.512</c:v>
                </c:pt>
                <c:pt idx="514">
                  <c:v>99.513000000000034</c:v>
                </c:pt>
                <c:pt idx="515">
                  <c:v>99.51400000000001</c:v>
                </c:pt>
                <c:pt idx="516">
                  <c:v>99.515000000000043</c:v>
                </c:pt>
                <c:pt idx="517">
                  <c:v>99.51600000000002</c:v>
                </c:pt>
                <c:pt idx="518">
                  <c:v>99.516999999999996</c:v>
                </c:pt>
                <c:pt idx="519">
                  <c:v>99.518000000000029</c:v>
                </c:pt>
                <c:pt idx="520">
                  <c:v>99.519000000000005</c:v>
                </c:pt>
                <c:pt idx="521">
                  <c:v>99.520000000000039</c:v>
                </c:pt>
                <c:pt idx="522">
                  <c:v>99.521000000000015</c:v>
                </c:pt>
                <c:pt idx="523">
                  <c:v>99.521999999999991</c:v>
                </c:pt>
                <c:pt idx="524">
                  <c:v>99.523000000000025</c:v>
                </c:pt>
                <c:pt idx="525">
                  <c:v>99.524000000000001</c:v>
                </c:pt>
                <c:pt idx="526">
                  <c:v>99.525000000000034</c:v>
                </c:pt>
                <c:pt idx="527">
                  <c:v>99.52600000000001</c:v>
                </c:pt>
                <c:pt idx="528">
                  <c:v>99.527000000000044</c:v>
                </c:pt>
                <c:pt idx="529">
                  <c:v>99.52800000000002</c:v>
                </c:pt>
                <c:pt idx="530">
                  <c:v>99.528999999999996</c:v>
                </c:pt>
                <c:pt idx="531">
                  <c:v>99.53000000000003</c:v>
                </c:pt>
                <c:pt idx="532">
                  <c:v>99.531000000000006</c:v>
                </c:pt>
                <c:pt idx="533">
                  <c:v>99.532000000000039</c:v>
                </c:pt>
                <c:pt idx="534">
                  <c:v>99.533000000000015</c:v>
                </c:pt>
                <c:pt idx="535">
                  <c:v>99.533999999999992</c:v>
                </c:pt>
                <c:pt idx="536">
                  <c:v>99.535000000000025</c:v>
                </c:pt>
                <c:pt idx="537">
                  <c:v>99.536000000000001</c:v>
                </c:pt>
                <c:pt idx="538">
                  <c:v>99.537000000000035</c:v>
                </c:pt>
                <c:pt idx="539">
                  <c:v>99.538000000000011</c:v>
                </c:pt>
                <c:pt idx="540">
                  <c:v>99.539000000000044</c:v>
                </c:pt>
                <c:pt idx="541">
                  <c:v>99.54000000000002</c:v>
                </c:pt>
                <c:pt idx="542">
                  <c:v>99.540999999999997</c:v>
                </c:pt>
                <c:pt idx="543">
                  <c:v>99.54200000000003</c:v>
                </c:pt>
                <c:pt idx="544">
                  <c:v>99.543000000000006</c:v>
                </c:pt>
                <c:pt idx="545">
                  <c:v>99.54400000000004</c:v>
                </c:pt>
                <c:pt idx="546">
                  <c:v>99.545000000000016</c:v>
                </c:pt>
                <c:pt idx="547">
                  <c:v>99.545999999999992</c:v>
                </c:pt>
                <c:pt idx="548">
                  <c:v>99.547000000000025</c:v>
                </c:pt>
                <c:pt idx="549">
                  <c:v>99.548000000000002</c:v>
                </c:pt>
                <c:pt idx="550">
                  <c:v>99.549000000000035</c:v>
                </c:pt>
                <c:pt idx="551">
                  <c:v>99.550000000000011</c:v>
                </c:pt>
                <c:pt idx="552">
                  <c:v>99.551000000000045</c:v>
                </c:pt>
                <c:pt idx="553">
                  <c:v>99.552000000000021</c:v>
                </c:pt>
                <c:pt idx="554">
                  <c:v>99.552999999999997</c:v>
                </c:pt>
                <c:pt idx="555">
                  <c:v>99.55400000000003</c:v>
                </c:pt>
                <c:pt idx="556">
                  <c:v>99.555000000000007</c:v>
                </c:pt>
                <c:pt idx="557">
                  <c:v>99.55600000000004</c:v>
                </c:pt>
                <c:pt idx="558">
                  <c:v>99.557000000000016</c:v>
                </c:pt>
                <c:pt idx="559">
                  <c:v>99.557999999999993</c:v>
                </c:pt>
                <c:pt idx="560">
                  <c:v>99.559000000000026</c:v>
                </c:pt>
                <c:pt idx="561">
                  <c:v>99.56</c:v>
                </c:pt>
                <c:pt idx="562">
                  <c:v>99.561000000000035</c:v>
                </c:pt>
                <c:pt idx="563">
                  <c:v>99.562000000000012</c:v>
                </c:pt>
                <c:pt idx="564">
                  <c:v>99.563000000000045</c:v>
                </c:pt>
                <c:pt idx="565">
                  <c:v>99.564000000000021</c:v>
                </c:pt>
                <c:pt idx="566">
                  <c:v>99.564999999999998</c:v>
                </c:pt>
                <c:pt idx="567">
                  <c:v>99.566000000000031</c:v>
                </c:pt>
                <c:pt idx="568">
                  <c:v>99.567000000000007</c:v>
                </c:pt>
                <c:pt idx="569">
                  <c:v>99.56800000000004</c:v>
                </c:pt>
                <c:pt idx="570">
                  <c:v>99.569000000000017</c:v>
                </c:pt>
                <c:pt idx="571">
                  <c:v>99.57</c:v>
                </c:pt>
                <c:pt idx="572">
                  <c:v>99.571000000000026</c:v>
                </c:pt>
                <c:pt idx="573">
                  <c:v>99.572000000000003</c:v>
                </c:pt>
                <c:pt idx="574">
                  <c:v>99.573000000000036</c:v>
                </c:pt>
                <c:pt idx="575">
                  <c:v>99.574000000000012</c:v>
                </c:pt>
                <c:pt idx="576">
                  <c:v>99.575000000000045</c:v>
                </c:pt>
                <c:pt idx="577">
                  <c:v>99.576000000000022</c:v>
                </c:pt>
                <c:pt idx="578">
                  <c:v>99.576999999999998</c:v>
                </c:pt>
                <c:pt idx="579">
                  <c:v>99.578000000000031</c:v>
                </c:pt>
                <c:pt idx="580">
                  <c:v>99.579000000000008</c:v>
                </c:pt>
                <c:pt idx="581">
                  <c:v>99.580000000000041</c:v>
                </c:pt>
                <c:pt idx="582">
                  <c:v>99.581000000000017</c:v>
                </c:pt>
                <c:pt idx="583">
                  <c:v>99.581999999999994</c:v>
                </c:pt>
                <c:pt idx="584">
                  <c:v>99.583000000000027</c:v>
                </c:pt>
                <c:pt idx="585">
                  <c:v>99.584000000000003</c:v>
                </c:pt>
                <c:pt idx="586">
                  <c:v>99.585000000000036</c:v>
                </c:pt>
                <c:pt idx="587">
                  <c:v>99.586000000000013</c:v>
                </c:pt>
                <c:pt idx="588">
                  <c:v>99.587000000000046</c:v>
                </c:pt>
                <c:pt idx="589">
                  <c:v>99.588000000000022</c:v>
                </c:pt>
                <c:pt idx="590">
                  <c:v>99.588999999999999</c:v>
                </c:pt>
                <c:pt idx="591">
                  <c:v>99.590000000000032</c:v>
                </c:pt>
                <c:pt idx="592">
                  <c:v>99.591000000000008</c:v>
                </c:pt>
                <c:pt idx="593">
                  <c:v>99.592000000000041</c:v>
                </c:pt>
                <c:pt idx="594">
                  <c:v>99.593000000000018</c:v>
                </c:pt>
                <c:pt idx="595">
                  <c:v>99.593999999999994</c:v>
                </c:pt>
                <c:pt idx="596">
                  <c:v>99.595000000000027</c:v>
                </c:pt>
                <c:pt idx="597">
                  <c:v>99.596000000000004</c:v>
                </c:pt>
                <c:pt idx="598">
                  <c:v>99.597000000000037</c:v>
                </c:pt>
                <c:pt idx="599">
                  <c:v>99.598000000000013</c:v>
                </c:pt>
                <c:pt idx="600">
                  <c:v>99.599000000000046</c:v>
                </c:pt>
                <c:pt idx="601">
                  <c:v>99.600000000000023</c:v>
                </c:pt>
                <c:pt idx="602">
                  <c:v>99.600999999999999</c:v>
                </c:pt>
                <c:pt idx="603">
                  <c:v>99.602000000000032</c:v>
                </c:pt>
                <c:pt idx="604">
                  <c:v>99.603000000000009</c:v>
                </c:pt>
                <c:pt idx="605">
                  <c:v>99.604000000000042</c:v>
                </c:pt>
                <c:pt idx="606">
                  <c:v>99.605000000000018</c:v>
                </c:pt>
                <c:pt idx="607">
                  <c:v>99.605999999999995</c:v>
                </c:pt>
                <c:pt idx="608">
                  <c:v>99.607000000000028</c:v>
                </c:pt>
                <c:pt idx="609">
                  <c:v>99.608000000000004</c:v>
                </c:pt>
                <c:pt idx="610">
                  <c:v>99.609000000000037</c:v>
                </c:pt>
                <c:pt idx="611">
                  <c:v>99.610000000000014</c:v>
                </c:pt>
                <c:pt idx="612">
                  <c:v>99.61099999999999</c:v>
                </c:pt>
                <c:pt idx="613">
                  <c:v>99.612000000000023</c:v>
                </c:pt>
                <c:pt idx="614">
                  <c:v>99.613</c:v>
                </c:pt>
                <c:pt idx="615">
                  <c:v>99.614000000000033</c:v>
                </c:pt>
                <c:pt idx="616">
                  <c:v>99.615000000000009</c:v>
                </c:pt>
                <c:pt idx="617">
                  <c:v>99.616000000000042</c:v>
                </c:pt>
                <c:pt idx="618">
                  <c:v>99.617000000000019</c:v>
                </c:pt>
                <c:pt idx="619">
                  <c:v>99.617999999999995</c:v>
                </c:pt>
                <c:pt idx="620">
                  <c:v>99.619000000000028</c:v>
                </c:pt>
                <c:pt idx="621">
                  <c:v>99.62</c:v>
                </c:pt>
                <c:pt idx="622">
                  <c:v>99.621000000000038</c:v>
                </c:pt>
                <c:pt idx="623">
                  <c:v>99.622000000000014</c:v>
                </c:pt>
                <c:pt idx="624">
                  <c:v>99.62299999999999</c:v>
                </c:pt>
                <c:pt idx="625">
                  <c:v>99.624000000000024</c:v>
                </c:pt>
                <c:pt idx="626">
                  <c:v>99.625</c:v>
                </c:pt>
                <c:pt idx="627">
                  <c:v>99.626000000000033</c:v>
                </c:pt>
                <c:pt idx="628">
                  <c:v>99.62700000000001</c:v>
                </c:pt>
                <c:pt idx="629">
                  <c:v>99.628000000000043</c:v>
                </c:pt>
                <c:pt idx="630">
                  <c:v>99.629000000000019</c:v>
                </c:pt>
                <c:pt idx="631">
                  <c:v>99.63</c:v>
                </c:pt>
                <c:pt idx="632">
                  <c:v>99.631000000000029</c:v>
                </c:pt>
                <c:pt idx="633">
                  <c:v>99.632000000000005</c:v>
                </c:pt>
                <c:pt idx="634">
                  <c:v>99.633000000000038</c:v>
                </c:pt>
                <c:pt idx="635">
                  <c:v>99.634000000000015</c:v>
                </c:pt>
                <c:pt idx="636">
                  <c:v>99.634999999999991</c:v>
                </c:pt>
                <c:pt idx="637">
                  <c:v>99.636000000000024</c:v>
                </c:pt>
                <c:pt idx="638">
                  <c:v>99.637</c:v>
                </c:pt>
                <c:pt idx="639">
                  <c:v>99.638000000000034</c:v>
                </c:pt>
                <c:pt idx="640">
                  <c:v>99.63900000000001</c:v>
                </c:pt>
                <c:pt idx="641">
                  <c:v>99.640000000000043</c:v>
                </c:pt>
                <c:pt idx="642">
                  <c:v>99.64100000000002</c:v>
                </c:pt>
                <c:pt idx="643">
                  <c:v>99.641999999999996</c:v>
                </c:pt>
                <c:pt idx="644">
                  <c:v>99.643000000000029</c:v>
                </c:pt>
                <c:pt idx="645">
                  <c:v>99.644000000000005</c:v>
                </c:pt>
                <c:pt idx="646">
                  <c:v>99.645000000000039</c:v>
                </c:pt>
                <c:pt idx="647">
                  <c:v>99.646000000000015</c:v>
                </c:pt>
                <c:pt idx="648">
                  <c:v>99.646999999999991</c:v>
                </c:pt>
                <c:pt idx="649">
                  <c:v>99.648000000000025</c:v>
                </c:pt>
                <c:pt idx="650">
                  <c:v>99.649000000000001</c:v>
                </c:pt>
                <c:pt idx="651">
                  <c:v>99.650000000000034</c:v>
                </c:pt>
                <c:pt idx="652">
                  <c:v>99.65100000000001</c:v>
                </c:pt>
                <c:pt idx="653">
                  <c:v>99.652000000000044</c:v>
                </c:pt>
                <c:pt idx="654">
                  <c:v>99.65300000000002</c:v>
                </c:pt>
                <c:pt idx="655">
                  <c:v>99.653999999999996</c:v>
                </c:pt>
                <c:pt idx="656">
                  <c:v>99.65500000000003</c:v>
                </c:pt>
                <c:pt idx="657">
                  <c:v>99.656000000000006</c:v>
                </c:pt>
                <c:pt idx="658">
                  <c:v>99.657000000000039</c:v>
                </c:pt>
                <c:pt idx="659">
                  <c:v>99.658000000000015</c:v>
                </c:pt>
                <c:pt idx="660">
                  <c:v>99.658999999999992</c:v>
                </c:pt>
                <c:pt idx="661">
                  <c:v>99.660000000000025</c:v>
                </c:pt>
                <c:pt idx="662">
                  <c:v>99.661000000000001</c:v>
                </c:pt>
                <c:pt idx="663">
                  <c:v>99.662000000000035</c:v>
                </c:pt>
                <c:pt idx="664">
                  <c:v>99.663000000000011</c:v>
                </c:pt>
                <c:pt idx="665">
                  <c:v>99.664000000000044</c:v>
                </c:pt>
                <c:pt idx="666">
                  <c:v>99.66500000000002</c:v>
                </c:pt>
                <c:pt idx="667">
                  <c:v>99.665999999999997</c:v>
                </c:pt>
                <c:pt idx="668">
                  <c:v>99.66700000000003</c:v>
                </c:pt>
                <c:pt idx="669">
                  <c:v>99.668000000000006</c:v>
                </c:pt>
                <c:pt idx="670">
                  <c:v>99.66900000000004</c:v>
                </c:pt>
                <c:pt idx="671">
                  <c:v>99.670000000000016</c:v>
                </c:pt>
                <c:pt idx="672">
                  <c:v>99.670999999999992</c:v>
                </c:pt>
                <c:pt idx="673">
                  <c:v>99.672000000000025</c:v>
                </c:pt>
                <c:pt idx="674">
                  <c:v>99.673000000000002</c:v>
                </c:pt>
                <c:pt idx="675">
                  <c:v>99.674000000000035</c:v>
                </c:pt>
                <c:pt idx="676">
                  <c:v>99.675000000000011</c:v>
                </c:pt>
                <c:pt idx="677">
                  <c:v>99.676000000000045</c:v>
                </c:pt>
                <c:pt idx="678">
                  <c:v>99.677000000000021</c:v>
                </c:pt>
                <c:pt idx="679">
                  <c:v>99.677999999999997</c:v>
                </c:pt>
                <c:pt idx="680">
                  <c:v>99.67900000000003</c:v>
                </c:pt>
                <c:pt idx="681">
                  <c:v>99.68</c:v>
                </c:pt>
                <c:pt idx="682">
                  <c:v>99.68100000000004</c:v>
                </c:pt>
                <c:pt idx="683">
                  <c:v>99.682000000000016</c:v>
                </c:pt>
                <c:pt idx="684">
                  <c:v>99.682999999999993</c:v>
                </c:pt>
                <c:pt idx="685">
                  <c:v>99.684000000000026</c:v>
                </c:pt>
                <c:pt idx="686">
                  <c:v>99.685000000000002</c:v>
                </c:pt>
                <c:pt idx="687">
                  <c:v>99.686000000000035</c:v>
                </c:pt>
                <c:pt idx="688">
                  <c:v>99.687000000000012</c:v>
                </c:pt>
                <c:pt idx="689">
                  <c:v>99.688000000000045</c:v>
                </c:pt>
                <c:pt idx="690">
                  <c:v>99.689000000000021</c:v>
                </c:pt>
                <c:pt idx="691">
                  <c:v>99.69</c:v>
                </c:pt>
                <c:pt idx="692">
                  <c:v>99.691000000000031</c:v>
                </c:pt>
                <c:pt idx="693">
                  <c:v>99.692000000000007</c:v>
                </c:pt>
                <c:pt idx="694">
                  <c:v>99.69300000000004</c:v>
                </c:pt>
                <c:pt idx="695">
                  <c:v>99.694000000000017</c:v>
                </c:pt>
                <c:pt idx="696">
                  <c:v>99.694999999999993</c:v>
                </c:pt>
                <c:pt idx="697">
                  <c:v>99.696000000000026</c:v>
                </c:pt>
                <c:pt idx="698">
                  <c:v>99.697000000000003</c:v>
                </c:pt>
                <c:pt idx="699">
                  <c:v>99.698000000000036</c:v>
                </c:pt>
                <c:pt idx="700">
                  <c:v>99.699000000000012</c:v>
                </c:pt>
                <c:pt idx="701">
                  <c:v>99.700000000000045</c:v>
                </c:pt>
                <c:pt idx="702">
                  <c:v>99.701000000000022</c:v>
                </c:pt>
                <c:pt idx="703">
                  <c:v>99.701999999999998</c:v>
                </c:pt>
                <c:pt idx="704">
                  <c:v>99.703000000000031</c:v>
                </c:pt>
                <c:pt idx="705">
                  <c:v>99.704000000000008</c:v>
                </c:pt>
                <c:pt idx="706">
                  <c:v>99.705000000000041</c:v>
                </c:pt>
                <c:pt idx="707">
                  <c:v>99.706000000000017</c:v>
                </c:pt>
                <c:pt idx="708">
                  <c:v>99.706999999999994</c:v>
                </c:pt>
                <c:pt idx="709">
                  <c:v>99.708000000000027</c:v>
                </c:pt>
                <c:pt idx="710">
                  <c:v>99.709000000000003</c:v>
                </c:pt>
                <c:pt idx="711">
                  <c:v>99.710000000000036</c:v>
                </c:pt>
                <c:pt idx="712">
                  <c:v>99.711000000000013</c:v>
                </c:pt>
                <c:pt idx="713">
                  <c:v>99.712000000000046</c:v>
                </c:pt>
                <c:pt idx="714">
                  <c:v>99.713000000000022</c:v>
                </c:pt>
                <c:pt idx="715">
                  <c:v>99.713999999999999</c:v>
                </c:pt>
                <c:pt idx="716">
                  <c:v>99.715000000000032</c:v>
                </c:pt>
                <c:pt idx="717">
                  <c:v>99.716000000000008</c:v>
                </c:pt>
                <c:pt idx="718">
                  <c:v>99.717000000000041</c:v>
                </c:pt>
                <c:pt idx="719">
                  <c:v>99.718000000000018</c:v>
                </c:pt>
                <c:pt idx="720">
                  <c:v>99.718999999999994</c:v>
                </c:pt>
                <c:pt idx="721">
                  <c:v>99.720000000000027</c:v>
                </c:pt>
                <c:pt idx="722">
                  <c:v>99.721000000000004</c:v>
                </c:pt>
                <c:pt idx="723">
                  <c:v>99.722000000000037</c:v>
                </c:pt>
                <c:pt idx="724">
                  <c:v>99.723000000000013</c:v>
                </c:pt>
                <c:pt idx="725">
                  <c:v>99.724000000000046</c:v>
                </c:pt>
                <c:pt idx="726">
                  <c:v>99.725000000000023</c:v>
                </c:pt>
                <c:pt idx="727">
                  <c:v>99.725999999999999</c:v>
                </c:pt>
                <c:pt idx="728">
                  <c:v>99.727000000000032</c:v>
                </c:pt>
                <c:pt idx="729">
                  <c:v>99.728000000000009</c:v>
                </c:pt>
                <c:pt idx="730">
                  <c:v>99.729000000000042</c:v>
                </c:pt>
                <c:pt idx="731">
                  <c:v>99.730000000000018</c:v>
                </c:pt>
                <c:pt idx="732">
                  <c:v>99.730999999999995</c:v>
                </c:pt>
                <c:pt idx="733">
                  <c:v>99.732000000000028</c:v>
                </c:pt>
                <c:pt idx="734">
                  <c:v>99.733000000000004</c:v>
                </c:pt>
                <c:pt idx="735">
                  <c:v>99.734000000000037</c:v>
                </c:pt>
                <c:pt idx="736">
                  <c:v>99.735000000000014</c:v>
                </c:pt>
                <c:pt idx="737">
                  <c:v>99.73599999999999</c:v>
                </c:pt>
                <c:pt idx="738">
                  <c:v>99.737000000000023</c:v>
                </c:pt>
                <c:pt idx="739">
                  <c:v>99.738</c:v>
                </c:pt>
                <c:pt idx="740">
                  <c:v>99.739000000000033</c:v>
                </c:pt>
                <c:pt idx="741">
                  <c:v>99.740000000000009</c:v>
                </c:pt>
                <c:pt idx="742">
                  <c:v>99.741000000000042</c:v>
                </c:pt>
                <c:pt idx="743">
                  <c:v>99.742000000000019</c:v>
                </c:pt>
                <c:pt idx="744">
                  <c:v>99.742999999999995</c:v>
                </c:pt>
                <c:pt idx="745">
                  <c:v>99.744000000000028</c:v>
                </c:pt>
                <c:pt idx="746">
                  <c:v>99.745000000000005</c:v>
                </c:pt>
                <c:pt idx="747">
                  <c:v>99.746000000000038</c:v>
                </c:pt>
                <c:pt idx="748">
                  <c:v>99.747000000000014</c:v>
                </c:pt>
                <c:pt idx="749">
                  <c:v>99.74799999999999</c:v>
                </c:pt>
                <c:pt idx="750">
                  <c:v>99.749000000000024</c:v>
                </c:pt>
                <c:pt idx="751">
                  <c:v>99.75</c:v>
                </c:pt>
                <c:pt idx="752">
                  <c:v>99.751000000000033</c:v>
                </c:pt>
                <c:pt idx="753">
                  <c:v>99.75200000000001</c:v>
                </c:pt>
                <c:pt idx="754">
                  <c:v>99.753000000000043</c:v>
                </c:pt>
                <c:pt idx="755">
                  <c:v>99.754000000000019</c:v>
                </c:pt>
                <c:pt idx="756">
                  <c:v>99.754999999999995</c:v>
                </c:pt>
                <c:pt idx="757">
                  <c:v>99.756000000000029</c:v>
                </c:pt>
                <c:pt idx="758">
                  <c:v>99.757000000000005</c:v>
                </c:pt>
                <c:pt idx="759">
                  <c:v>99.758000000000038</c:v>
                </c:pt>
                <c:pt idx="760">
                  <c:v>99.759000000000015</c:v>
                </c:pt>
                <c:pt idx="761">
                  <c:v>99.759999999999991</c:v>
                </c:pt>
                <c:pt idx="762">
                  <c:v>99.761000000000024</c:v>
                </c:pt>
                <c:pt idx="763">
                  <c:v>99.762</c:v>
                </c:pt>
                <c:pt idx="764">
                  <c:v>99.763000000000034</c:v>
                </c:pt>
                <c:pt idx="765">
                  <c:v>99.76400000000001</c:v>
                </c:pt>
                <c:pt idx="766">
                  <c:v>99.765000000000043</c:v>
                </c:pt>
                <c:pt idx="767">
                  <c:v>99.76600000000002</c:v>
                </c:pt>
                <c:pt idx="768">
                  <c:v>99.766999999999996</c:v>
                </c:pt>
                <c:pt idx="769">
                  <c:v>99.768000000000029</c:v>
                </c:pt>
                <c:pt idx="770">
                  <c:v>99.769000000000005</c:v>
                </c:pt>
                <c:pt idx="771">
                  <c:v>99.770000000000039</c:v>
                </c:pt>
                <c:pt idx="772">
                  <c:v>99.771000000000015</c:v>
                </c:pt>
                <c:pt idx="773">
                  <c:v>99.771999999999991</c:v>
                </c:pt>
                <c:pt idx="774">
                  <c:v>99.773000000000025</c:v>
                </c:pt>
                <c:pt idx="775">
                  <c:v>99.774000000000001</c:v>
                </c:pt>
                <c:pt idx="776">
                  <c:v>99.775000000000034</c:v>
                </c:pt>
                <c:pt idx="777">
                  <c:v>99.77600000000001</c:v>
                </c:pt>
                <c:pt idx="778">
                  <c:v>99.777000000000044</c:v>
                </c:pt>
                <c:pt idx="779">
                  <c:v>99.77800000000002</c:v>
                </c:pt>
                <c:pt idx="780">
                  <c:v>99.778999999999996</c:v>
                </c:pt>
                <c:pt idx="781">
                  <c:v>99.78000000000003</c:v>
                </c:pt>
                <c:pt idx="782">
                  <c:v>99.781000000000006</c:v>
                </c:pt>
                <c:pt idx="783">
                  <c:v>99.782000000000039</c:v>
                </c:pt>
                <c:pt idx="784">
                  <c:v>99.783000000000015</c:v>
                </c:pt>
                <c:pt idx="785">
                  <c:v>99.783999999999992</c:v>
                </c:pt>
                <c:pt idx="786">
                  <c:v>99.785000000000025</c:v>
                </c:pt>
                <c:pt idx="787">
                  <c:v>99.786000000000001</c:v>
                </c:pt>
                <c:pt idx="788">
                  <c:v>99.787000000000035</c:v>
                </c:pt>
                <c:pt idx="789">
                  <c:v>99.788000000000011</c:v>
                </c:pt>
                <c:pt idx="790">
                  <c:v>99.789000000000044</c:v>
                </c:pt>
                <c:pt idx="791">
                  <c:v>99.79000000000002</c:v>
                </c:pt>
                <c:pt idx="792">
                  <c:v>99.790999999999997</c:v>
                </c:pt>
                <c:pt idx="793">
                  <c:v>99.79200000000003</c:v>
                </c:pt>
                <c:pt idx="794">
                  <c:v>99.793000000000006</c:v>
                </c:pt>
                <c:pt idx="795">
                  <c:v>99.79400000000004</c:v>
                </c:pt>
                <c:pt idx="796">
                  <c:v>99.795000000000016</c:v>
                </c:pt>
                <c:pt idx="797">
                  <c:v>99.795999999999992</c:v>
                </c:pt>
                <c:pt idx="798">
                  <c:v>99.797000000000025</c:v>
                </c:pt>
                <c:pt idx="799">
                  <c:v>99.798000000000002</c:v>
                </c:pt>
                <c:pt idx="800">
                  <c:v>99.799000000000035</c:v>
                </c:pt>
                <c:pt idx="801">
                  <c:v>99.800000000000011</c:v>
                </c:pt>
                <c:pt idx="802">
                  <c:v>99.801000000000045</c:v>
                </c:pt>
                <c:pt idx="803">
                  <c:v>99.802000000000021</c:v>
                </c:pt>
                <c:pt idx="804">
                  <c:v>99.802999999999997</c:v>
                </c:pt>
                <c:pt idx="805">
                  <c:v>99.80400000000003</c:v>
                </c:pt>
                <c:pt idx="806">
                  <c:v>99.805000000000007</c:v>
                </c:pt>
                <c:pt idx="807">
                  <c:v>99.80600000000004</c:v>
                </c:pt>
                <c:pt idx="808">
                  <c:v>99.807000000000016</c:v>
                </c:pt>
                <c:pt idx="809">
                  <c:v>99.807999999999993</c:v>
                </c:pt>
                <c:pt idx="810">
                  <c:v>99.809000000000026</c:v>
                </c:pt>
                <c:pt idx="811">
                  <c:v>99.81</c:v>
                </c:pt>
                <c:pt idx="812">
                  <c:v>99.811000000000035</c:v>
                </c:pt>
                <c:pt idx="813">
                  <c:v>99.812000000000012</c:v>
                </c:pt>
                <c:pt idx="814">
                  <c:v>99.813000000000045</c:v>
                </c:pt>
                <c:pt idx="815">
                  <c:v>99.814000000000021</c:v>
                </c:pt>
                <c:pt idx="816">
                  <c:v>99.814999999999998</c:v>
                </c:pt>
                <c:pt idx="817">
                  <c:v>99.816000000000031</c:v>
                </c:pt>
                <c:pt idx="818">
                  <c:v>99.817000000000007</c:v>
                </c:pt>
                <c:pt idx="819">
                  <c:v>99.81800000000004</c:v>
                </c:pt>
                <c:pt idx="820">
                  <c:v>99.819000000000017</c:v>
                </c:pt>
                <c:pt idx="821">
                  <c:v>99.82</c:v>
                </c:pt>
                <c:pt idx="822">
                  <c:v>99.821000000000026</c:v>
                </c:pt>
                <c:pt idx="823">
                  <c:v>99.822000000000003</c:v>
                </c:pt>
                <c:pt idx="824">
                  <c:v>99.823000000000036</c:v>
                </c:pt>
                <c:pt idx="825">
                  <c:v>99.824000000000012</c:v>
                </c:pt>
                <c:pt idx="826">
                  <c:v>99.825000000000045</c:v>
                </c:pt>
                <c:pt idx="827">
                  <c:v>99.826000000000022</c:v>
                </c:pt>
                <c:pt idx="828">
                  <c:v>99.826999999999998</c:v>
                </c:pt>
                <c:pt idx="829">
                  <c:v>99.828000000000031</c:v>
                </c:pt>
                <c:pt idx="830">
                  <c:v>99.829000000000008</c:v>
                </c:pt>
                <c:pt idx="831">
                  <c:v>99.830000000000041</c:v>
                </c:pt>
                <c:pt idx="832">
                  <c:v>99.831000000000017</c:v>
                </c:pt>
                <c:pt idx="833">
                  <c:v>99.831999999999994</c:v>
                </c:pt>
                <c:pt idx="834">
                  <c:v>99.833000000000027</c:v>
                </c:pt>
                <c:pt idx="835">
                  <c:v>99.834000000000003</c:v>
                </c:pt>
                <c:pt idx="836">
                  <c:v>99.835000000000036</c:v>
                </c:pt>
                <c:pt idx="837">
                  <c:v>99.836000000000013</c:v>
                </c:pt>
                <c:pt idx="838">
                  <c:v>99.837000000000046</c:v>
                </c:pt>
                <c:pt idx="839">
                  <c:v>99.838000000000022</c:v>
                </c:pt>
                <c:pt idx="840">
                  <c:v>99.838999999999999</c:v>
                </c:pt>
                <c:pt idx="841">
                  <c:v>99.840000000000032</c:v>
                </c:pt>
                <c:pt idx="842">
                  <c:v>99.841000000000008</c:v>
                </c:pt>
                <c:pt idx="843">
                  <c:v>99.842000000000041</c:v>
                </c:pt>
                <c:pt idx="844">
                  <c:v>99.843000000000018</c:v>
                </c:pt>
                <c:pt idx="845">
                  <c:v>99.843999999999994</c:v>
                </c:pt>
                <c:pt idx="846">
                  <c:v>99.845000000000027</c:v>
                </c:pt>
                <c:pt idx="847">
                  <c:v>99.846000000000004</c:v>
                </c:pt>
                <c:pt idx="848">
                  <c:v>99.847000000000037</c:v>
                </c:pt>
                <c:pt idx="849">
                  <c:v>99.848000000000013</c:v>
                </c:pt>
                <c:pt idx="850">
                  <c:v>99.849000000000046</c:v>
                </c:pt>
                <c:pt idx="851">
                  <c:v>99.850000000000023</c:v>
                </c:pt>
                <c:pt idx="852">
                  <c:v>99.850999999999999</c:v>
                </c:pt>
                <c:pt idx="853">
                  <c:v>99.852000000000032</c:v>
                </c:pt>
                <c:pt idx="854">
                  <c:v>99.853000000000009</c:v>
                </c:pt>
                <c:pt idx="855">
                  <c:v>99.854000000000042</c:v>
                </c:pt>
                <c:pt idx="856">
                  <c:v>99.855000000000018</c:v>
                </c:pt>
                <c:pt idx="857">
                  <c:v>99.855999999999995</c:v>
                </c:pt>
                <c:pt idx="858">
                  <c:v>99.857000000000028</c:v>
                </c:pt>
                <c:pt idx="859">
                  <c:v>99.858000000000004</c:v>
                </c:pt>
                <c:pt idx="860">
                  <c:v>99.859000000000037</c:v>
                </c:pt>
                <c:pt idx="861">
                  <c:v>99.860000000000014</c:v>
                </c:pt>
                <c:pt idx="862">
                  <c:v>99.86099999999999</c:v>
                </c:pt>
                <c:pt idx="863">
                  <c:v>99.862000000000023</c:v>
                </c:pt>
                <c:pt idx="864">
                  <c:v>99.863</c:v>
                </c:pt>
                <c:pt idx="865">
                  <c:v>99.864000000000033</c:v>
                </c:pt>
                <c:pt idx="866">
                  <c:v>99.865000000000009</c:v>
                </c:pt>
                <c:pt idx="867">
                  <c:v>99.866000000000042</c:v>
                </c:pt>
                <c:pt idx="868">
                  <c:v>99.867000000000019</c:v>
                </c:pt>
                <c:pt idx="869">
                  <c:v>99.867999999999995</c:v>
                </c:pt>
                <c:pt idx="870">
                  <c:v>99.869000000000028</c:v>
                </c:pt>
                <c:pt idx="871">
                  <c:v>99.87</c:v>
                </c:pt>
                <c:pt idx="872">
                  <c:v>99.871000000000038</c:v>
                </c:pt>
                <c:pt idx="873">
                  <c:v>99.872000000000014</c:v>
                </c:pt>
                <c:pt idx="874">
                  <c:v>99.87299999999999</c:v>
                </c:pt>
                <c:pt idx="875">
                  <c:v>99.874000000000024</c:v>
                </c:pt>
                <c:pt idx="876">
                  <c:v>99.875</c:v>
                </c:pt>
                <c:pt idx="877">
                  <c:v>99.876000000000033</c:v>
                </c:pt>
                <c:pt idx="878">
                  <c:v>99.87700000000001</c:v>
                </c:pt>
                <c:pt idx="879">
                  <c:v>99.878000000000043</c:v>
                </c:pt>
                <c:pt idx="880">
                  <c:v>99.879000000000019</c:v>
                </c:pt>
                <c:pt idx="881">
                  <c:v>99.88</c:v>
                </c:pt>
                <c:pt idx="882">
                  <c:v>99.881000000000029</c:v>
                </c:pt>
                <c:pt idx="883">
                  <c:v>99.882000000000005</c:v>
                </c:pt>
                <c:pt idx="884">
                  <c:v>99.883000000000038</c:v>
                </c:pt>
                <c:pt idx="885">
                  <c:v>99.884000000000015</c:v>
                </c:pt>
                <c:pt idx="886">
                  <c:v>99.884999999999991</c:v>
                </c:pt>
                <c:pt idx="887">
                  <c:v>99.886000000000024</c:v>
                </c:pt>
                <c:pt idx="888">
                  <c:v>99.887</c:v>
                </c:pt>
                <c:pt idx="889">
                  <c:v>99.888000000000034</c:v>
                </c:pt>
                <c:pt idx="890">
                  <c:v>99.88900000000001</c:v>
                </c:pt>
                <c:pt idx="891">
                  <c:v>99.890000000000043</c:v>
                </c:pt>
                <c:pt idx="892">
                  <c:v>99.89100000000002</c:v>
                </c:pt>
                <c:pt idx="893">
                  <c:v>99.891999999999996</c:v>
                </c:pt>
                <c:pt idx="894">
                  <c:v>99.893000000000029</c:v>
                </c:pt>
                <c:pt idx="895">
                  <c:v>99.894000000000005</c:v>
                </c:pt>
                <c:pt idx="896">
                  <c:v>99.895000000000039</c:v>
                </c:pt>
                <c:pt idx="897">
                  <c:v>99.896000000000015</c:v>
                </c:pt>
                <c:pt idx="898">
                  <c:v>99.896999999999991</c:v>
                </c:pt>
                <c:pt idx="899">
                  <c:v>99.898000000000025</c:v>
                </c:pt>
                <c:pt idx="900">
                  <c:v>99.899000000000001</c:v>
                </c:pt>
                <c:pt idx="901">
                  <c:v>99.900000000000034</c:v>
                </c:pt>
                <c:pt idx="902">
                  <c:v>99.90100000000001</c:v>
                </c:pt>
                <c:pt idx="903">
                  <c:v>99.902000000000044</c:v>
                </c:pt>
                <c:pt idx="904">
                  <c:v>99.90300000000002</c:v>
                </c:pt>
                <c:pt idx="905">
                  <c:v>99.903999999999996</c:v>
                </c:pt>
                <c:pt idx="906">
                  <c:v>99.90500000000003</c:v>
                </c:pt>
                <c:pt idx="907">
                  <c:v>99.906000000000006</c:v>
                </c:pt>
                <c:pt idx="908">
                  <c:v>99.907000000000039</c:v>
                </c:pt>
                <c:pt idx="909">
                  <c:v>99.908000000000015</c:v>
                </c:pt>
                <c:pt idx="910">
                  <c:v>99.908999999999992</c:v>
                </c:pt>
                <c:pt idx="911">
                  <c:v>99.910000000000025</c:v>
                </c:pt>
                <c:pt idx="912">
                  <c:v>99.911000000000001</c:v>
                </c:pt>
                <c:pt idx="913">
                  <c:v>99.912000000000035</c:v>
                </c:pt>
                <c:pt idx="914">
                  <c:v>99.913000000000011</c:v>
                </c:pt>
                <c:pt idx="915">
                  <c:v>99.914000000000044</c:v>
                </c:pt>
                <c:pt idx="916">
                  <c:v>99.91500000000002</c:v>
                </c:pt>
                <c:pt idx="917">
                  <c:v>99.915999999999997</c:v>
                </c:pt>
                <c:pt idx="918">
                  <c:v>99.91700000000003</c:v>
                </c:pt>
                <c:pt idx="919">
                  <c:v>99.918000000000006</c:v>
                </c:pt>
                <c:pt idx="920">
                  <c:v>99.91900000000004</c:v>
                </c:pt>
                <c:pt idx="921">
                  <c:v>99.920000000000016</c:v>
                </c:pt>
                <c:pt idx="922">
                  <c:v>99.920999999999992</c:v>
                </c:pt>
                <c:pt idx="923">
                  <c:v>99.922000000000025</c:v>
                </c:pt>
                <c:pt idx="924">
                  <c:v>99.923000000000002</c:v>
                </c:pt>
                <c:pt idx="925">
                  <c:v>99.924000000000035</c:v>
                </c:pt>
                <c:pt idx="926">
                  <c:v>99.925000000000011</c:v>
                </c:pt>
                <c:pt idx="927">
                  <c:v>99.926000000000045</c:v>
                </c:pt>
                <c:pt idx="928">
                  <c:v>99.927000000000021</c:v>
                </c:pt>
                <c:pt idx="929">
                  <c:v>99.927999999999997</c:v>
                </c:pt>
                <c:pt idx="930">
                  <c:v>99.92900000000003</c:v>
                </c:pt>
                <c:pt idx="931">
                  <c:v>99.93</c:v>
                </c:pt>
                <c:pt idx="932">
                  <c:v>99.93100000000004</c:v>
                </c:pt>
                <c:pt idx="933">
                  <c:v>99.932000000000016</c:v>
                </c:pt>
                <c:pt idx="934">
                  <c:v>99.932999999999993</c:v>
                </c:pt>
                <c:pt idx="935">
                  <c:v>99.934000000000026</c:v>
                </c:pt>
                <c:pt idx="936">
                  <c:v>99.935000000000002</c:v>
                </c:pt>
                <c:pt idx="937">
                  <c:v>99.936000000000035</c:v>
                </c:pt>
                <c:pt idx="938">
                  <c:v>99.937000000000012</c:v>
                </c:pt>
                <c:pt idx="939">
                  <c:v>99.938000000000045</c:v>
                </c:pt>
                <c:pt idx="940">
                  <c:v>99.939000000000021</c:v>
                </c:pt>
                <c:pt idx="941">
                  <c:v>99.94</c:v>
                </c:pt>
                <c:pt idx="942">
                  <c:v>99.941000000000031</c:v>
                </c:pt>
                <c:pt idx="943">
                  <c:v>99.942000000000007</c:v>
                </c:pt>
                <c:pt idx="944">
                  <c:v>99.94300000000004</c:v>
                </c:pt>
                <c:pt idx="945">
                  <c:v>99.944000000000017</c:v>
                </c:pt>
                <c:pt idx="946">
                  <c:v>99.944999999999993</c:v>
                </c:pt>
                <c:pt idx="947">
                  <c:v>99.946000000000026</c:v>
                </c:pt>
                <c:pt idx="948">
                  <c:v>99.947000000000003</c:v>
                </c:pt>
                <c:pt idx="949">
                  <c:v>99.948000000000036</c:v>
                </c:pt>
                <c:pt idx="950">
                  <c:v>99.949000000000012</c:v>
                </c:pt>
                <c:pt idx="951">
                  <c:v>99.950000000000045</c:v>
                </c:pt>
                <c:pt idx="952">
                  <c:v>99.951000000000022</c:v>
                </c:pt>
                <c:pt idx="953">
                  <c:v>99.951999999999998</c:v>
                </c:pt>
                <c:pt idx="954">
                  <c:v>99.953000000000031</c:v>
                </c:pt>
                <c:pt idx="955">
                  <c:v>99.954000000000008</c:v>
                </c:pt>
                <c:pt idx="956">
                  <c:v>99.955000000000041</c:v>
                </c:pt>
                <c:pt idx="957">
                  <c:v>99.956000000000017</c:v>
                </c:pt>
                <c:pt idx="958">
                  <c:v>99.956999999999994</c:v>
                </c:pt>
                <c:pt idx="959">
                  <c:v>99.958000000000027</c:v>
                </c:pt>
                <c:pt idx="960">
                  <c:v>99.959000000000003</c:v>
                </c:pt>
                <c:pt idx="961">
                  <c:v>99.960000000000036</c:v>
                </c:pt>
                <c:pt idx="962">
                  <c:v>99.961000000000013</c:v>
                </c:pt>
                <c:pt idx="963">
                  <c:v>99.962000000000046</c:v>
                </c:pt>
                <c:pt idx="964">
                  <c:v>99.963000000000022</c:v>
                </c:pt>
                <c:pt idx="965">
                  <c:v>99.963999999999999</c:v>
                </c:pt>
                <c:pt idx="966">
                  <c:v>99.965000000000032</c:v>
                </c:pt>
                <c:pt idx="967">
                  <c:v>99.966000000000008</c:v>
                </c:pt>
                <c:pt idx="968">
                  <c:v>99.967000000000041</c:v>
                </c:pt>
                <c:pt idx="969">
                  <c:v>99.968000000000018</c:v>
                </c:pt>
                <c:pt idx="970">
                  <c:v>99.968999999999994</c:v>
                </c:pt>
                <c:pt idx="971">
                  <c:v>99.970000000000027</c:v>
                </c:pt>
                <c:pt idx="972">
                  <c:v>99.971000000000004</c:v>
                </c:pt>
                <c:pt idx="973">
                  <c:v>99.972000000000037</c:v>
                </c:pt>
                <c:pt idx="974">
                  <c:v>99.973000000000013</c:v>
                </c:pt>
                <c:pt idx="975">
                  <c:v>99.974000000000046</c:v>
                </c:pt>
                <c:pt idx="976">
                  <c:v>99.975000000000023</c:v>
                </c:pt>
                <c:pt idx="977">
                  <c:v>99.975999999999999</c:v>
                </c:pt>
                <c:pt idx="978">
                  <c:v>99.977000000000032</c:v>
                </c:pt>
                <c:pt idx="979">
                  <c:v>99.978000000000009</c:v>
                </c:pt>
                <c:pt idx="980">
                  <c:v>99.979000000000042</c:v>
                </c:pt>
                <c:pt idx="981">
                  <c:v>99.980000000000018</c:v>
                </c:pt>
                <c:pt idx="982">
                  <c:v>99.980999999999995</c:v>
                </c:pt>
                <c:pt idx="983">
                  <c:v>99.982000000000028</c:v>
                </c:pt>
                <c:pt idx="984">
                  <c:v>99.983000000000004</c:v>
                </c:pt>
                <c:pt idx="985">
                  <c:v>99.984000000000037</c:v>
                </c:pt>
                <c:pt idx="986">
                  <c:v>99.985000000000014</c:v>
                </c:pt>
                <c:pt idx="987">
                  <c:v>99.98599999999999</c:v>
                </c:pt>
                <c:pt idx="988">
                  <c:v>99.987000000000023</c:v>
                </c:pt>
                <c:pt idx="989">
                  <c:v>99.988</c:v>
                </c:pt>
                <c:pt idx="990">
                  <c:v>99.989000000000033</c:v>
                </c:pt>
                <c:pt idx="991">
                  <c:v>99.990000000000009</c:v>
                </c:pt>
                <c:pt idx="992">
                  <c:v>99.991000000000042</c:v>
                </c:pt>
                <c:pt idx="993">
                  <c:v>99.992000000000019</c:v>
                </c:pt>
                <c:pt idx="994">
                  <c:v>99.992999999999995</c:v>
                </c:pt>
                <c:pt idx="995">
                  <c:v>99.994000000000028</c:v>
                </c:pt>
                <c:pt idx="996">
                  <c:v>99.995000000000005</c:v>
                </c:pt>
                <c:pt idx="997">
                  <c:v>99.996000000000038</c:v>
                </c:pt>
                <c:pt idx="998">
                  <c:v>99.997000000000014</c:v>
                </c:pt>
                <c:pt idx="999">
                  <c:v>99.99799999999999</c:v>
                </c:pt>
                <c:pt idx="1000">
                  <c:v>99.999000000000024</c:v>
                </c:pt>
              </c:numCache>
            </c:numRef>
          </c:xVal>
          <c:yVal>
            <c:numRef>
              <c:f>'0.6'!$B$99000:$B$100000</c:f>
              <c:numCache>
                <c:formatCode>General</c:formatCode>
                <c:ptCount val="1001"/>
                <c:pt idx="0">
                  <c:v>0.88622999999999996</c:v>
                </c:pt>
                <c:pt idx="1">
                  <c:v>0.852051</c:v>
                </c:pt>
                <c:pt idx="2">
                  <c:v>0.82275399999999999</c:v>
                </c:pt>
                <c:pt idx="3">
                  <c:v>0.81787100000000001</c:v>
                </c:pt>
                <c:pt idx="4">
                  <c:v>0.773926</c:v>
                </c:pt>
                <c:pt idx="5">
                  <c:v>0.75683599999999995</c:v>
                </c:pt>
                <c:pt idx="6">
                  <c:v>0.74462899999999999</c:v>
                </c:pt>
                <c:pt idx="7">
                  <c:v>0.70800799999999997</c:v>
                </c:pt>
                <c:pt idx="8">
                  <c:v>0.68359400000000003</c:v>
                </c:pt>
                <c:pt idx="9">
                  <c:v>0.65673800000000004</c:v>
                </c:pt>
                <c:pt idx="10">
                  <c:v>0.632324</c:v>
                </c:pt>
                <c:pt idx="11">
                  <c:v>0.61279300000000003</c:v>
                </c:pt>
                <c:pt idx="12">
                  <c:v>0.58105499999999999</c:v>
                </c:pt>
                <c:pt idx="13">
                  <c:v>0.56152299999999999</c:v>
                </c:pt>
                <c:pt idx="14">
                  <c:v>0.52978499999999995</c:v>
                </c:pt>
                <c:pt idx="15">
                  <c:v>0.478516</c:v>
                </c:pt>
                <c:pt idx="16">
                  <c:v>0.476074</c:v>
                </c:pt>
                <c:pt idx="17">
                  <c:v>0.42968800000000001</c:v>
                </c:pt>
                <c:pt idx="18">
                  <c:v>0.40283200000000002</c:v>
                </c:pt>
                <c:pt idx="19">
                  <c:v>0.37597700000000001</c:v>
                </c:pt>
                <c:pt idx="20">
                  <c:v>0.33447300000000002</c:v>
                </c:pt>
                <c:pt idx="21">
                  <c:v>0.31005899999999997</c:v>
                </c:pt>
                <c:pt idx="22">
                  <c:v>0.28076200000000001</c:v>
                </c:pt>
                <c:pt idx="23">
                  <c:v>0.25146499999999999</c:v>
                </c:pt>
                <c:pt idx="24">
                  <c:v>0.234375</c:v>
                </c:pt>
                <c:pt idx="25">
                  <c:v>0.19775400000000001</c:v>
                </c:pt>
                <c:pt idx="26">
                  <c:v>0.161133</c:v>
                </c:pt>
                <c:pt idx="27">
                  <c:v>0.124512</c:v>
                </c:pt>
                <c:pt idx="28">
                  <c:v>8.7890599999999999E-2</c:v>
                </c:pt>
                <c:pt idx="29">
                  <c:v>5.1269500000000003E-2</c:v>
                </c:pt>
                <c:pt idx="30">
                  <c:v>1.4648400000000001E-2</c:v>
                </c:pt>
                <c:pt idx="31">
                  <c:v>-4.8828099999999996E-3</c:v>
                </c:pt>
                <c:pt idx="32">
                  <c:v>-4.1503900000000003E-2</c:v>
                </c:pt>
                <c:pt idx="33">
                  <c:v>-6.3476599999999994E-2</c:v>
                </c:pt>
                <c:pt idx="34">
                  <c:v>-0.112305</c:v>
                </c:pt>
                <c:pt idx="35">
                  <c:v>-0.12695300000000001</c:v>
                </c:pt>
                <c:pt idx="36">
                  <c:v>-0.17333999999999999</c:v>
                </c:pt>
                <c:pt idx="37">
                  <c:v>-0.18798799999999999</c:v>
                </c:pt>
                <c:pt idx="38">
                  <c:v>-0.239258</c:v>
                </c:pt>
                <c:pt idx="39">
                  <c:v>-0.26855499999999999</c:v>
                </c:pt>
                <c:pt idx="40">
                  <c:v>-0.29541000000000001</c:v>
                </c:pt>
                <c:pt idx="41">
                  <c:v>-0.302734</c:v>
                </c:pt>
                <c:pt idx="42">
                  <c:v>-0.35156199999999999</c:v>
                </c:pt>
                <c:pt idx="43">
                  <c:v>-0.302734</c:v>
                </c:pt>
                <c:pt idx="44">
                  <c:v>-0.41259800000000002</c:v>
                </c:pt>
                <c:pt idx="45">
                  <c:v>-0.44189499999999998</c:v>
                </c:pt>
                <c:pt idx="46">
                  <c:v>-0.476074</c:v>
                </c:pt>
                <c:pt idx="47">
                  <c:v>-0.48583999999999999</c:v>
                </c:pt>
                <c:pt idx="48">
                  <c:v>-0.53466800000000003</c:v>
                </c:pt>
                <c:pt idx="49">
                  <c:v>-0.554199</c:v>
                </c:pt>
                <c:pt idx="50">
                  <c:v>-0.59326199999999996</c:v>
                </c:pt>
                <c:pt idx="51">
                  <c:v>-0.61035200000000001</c:v>
                </c:pt>
                <c:pt idx="52">
                  <c:v>-0.625</c:v>
                </c:pt>
                <c:pt idx="53">
                  <c:v>-0.64453099999999997</c:v>
                </c:pt>
                <c:pt idx="54">
                  <c:v>-0.68603499999999995</c:v>
                </c:pt>
                <c:pt idx="55">
                  <c:v>-0.70068399999999997</c:v>
                </c:pt>
                <c:pt idx="56">
                  <c:v>-0.71289100000000005</c:v>
                </c:pt>
                <c:pt idx="57">
                  <c:v>-0.74707000000000001</c:v>
                </c:pt>
                <c:pt idx="58">
                  <c:v>-0.76904300000000003</c:v>
                </c:pt>
                <c:pt idx="59">
                  <c:v>-0.78369100000000003</c:v>
                </c:pt>
                <c:pt idx="60">
                  <c:v>-0.80078099999999997</c:v>
                </c:pt>
                <c:pt idx="61">
                  <c:v>-0.83496099999999995</c:v>
                </c:pt>
                <c:pt idx="62">
                  <c:v>-0.83496099999999995</c:v>
                </c:pt>
                <c:pt idx="63">
                  <c:v>-0.87646500000000005</c:v>
                </c:pt>
                <c:pt idx="64">
                  <c:v>-0.86914100000000005</c:v>
                </c:pt>
                <c:pt idx="65">
                  <c:v>-0.89599600000000001</c:v>
                </c:pt>
                <c:pt idx="66">
                  <c:v>-0.89843799999999996</c:v>
                </c:pt>
                <c:pt idx="67">
                  <c:v>-0.91552699999999998</c:v>
                </c:pt>
                <c:pt idx="68">
                  <c:v>-0.92285200000000001</c:v>
                </c:pt>
                <c:pt idx="69">
                  <c:v>-0.93994100000000003</c:v>
                </c:pt>
                <c:pt idx="70">
                  <c:v>-0.9375</c:v>
                </c:pt>
                <c:pt idx="71">
                  <c:v>-0.92773399999999995</c:v>
                </c:pt>
                <c:pt idx="72">
                  <c:v>-0.93261700000000003</c:v>
                </c:pt>
                <c:pt idx="73">
                  <c:v>-0.96435499999999996</c:v>
                </c:pt>
                <c:pt idx="74">
                  <c:v>-0.97412100000000001</c:v>
                </c:pt>
                <c:pt idx="75">
                  <c:v>-0.96435499999999996</c:v>
                </c:pt>
                <c:pt idx="76">
                  <c:v>-0.97412100000000001</c:v>
                </c:pt>
                <c:pt idx="77">
                  <c:v>-0.95947300000000002</c:v>
                </c:pt>
                <c:pt idx="78">
                  <c:v>-0.98144500000000001</c:v>
                </c:pt>
                <c:pt idx="79">
                  <c:v>-0.97167999999999999</c:v>
                </c:pt>
                <c:pt idx="80">
                  <c:v>-0.94726600000000005</c:v>
                </c:pt>
                <c:pt idx="81">
                  <c:v>-0.96679700000000002</c:v>
                </c:pt>
                <c:pt idx="82">
                  <c:v>-0.99121099999999995</c:v>
                </c:pt>
                <c:pt idx="83">
                  <c:v>-0.94238299999999997</c:v>
                </c:pt>
                <c:pt idx="84">
                  <c:v>-0.91308599999999995</c:v>
                </c:pt>
                <c:pt idx="85">
                  <c:v>-0.93505899999999997</c:v>
                </c:pt>
                <c:pt idx="86">
                  <c:v>-0.93505899999999997</c:v>
                </c:pt>
                <c:pt idx="87">
                  <c:v>-0.91064500000000004</c:v>
                </c:pt>
                <c:pt idx="88">
                  <c:v>-0.88867200000000002</c:v>
                </c:pt>
                <c:pt idx="89">
                  <c:v>-0.88134800000000002</c:v>
                </c:pt>
                <c:pt idx="90">
                  <c:v>-0.87890599999999997</c:v>
                </c:pt>
                <c:pt idx="91">
                  <c:v>-0.84960899999999995</c:v>
                </c:pt>
                <c:pt idx="92">
                  <c:v>-0.83740199999999998</c:v>
                </c:pt>
                <c:pt idx="93">
                  <c:v>-0.82275399999999999</c:v>
                </c:pt>
                <c:pt idx="94">
                  <c:v>-0.79834000000000005</c:v>
                </c:pt>
                <c:pt idx="95">
                  <c:v>-0.77148399999999995</c:v>
                </c:pt>
                <c:pt idx="96">
                  <c:v>-0.76904300000000003</c:v>
                </c:pt>
                <c:pt idx="97">
                  <c:v>-0.74951199999999996</c:v>
                </c:pt>
                <c:pt idx="98">
                  <c:v>-0.71289100000000005</c:v>
                </c:pt>
                <c:pt idx="99">
                  <c:v>-0.703125</c:v>
                </c:pt>
                <c:pt idx="100">
                  <c:v>-0.67138699999999996</c:v>
                </c:pt>
                <c:pt idx="101">
                  <c:v>-0.64453099999999997</c:v>
                </c:pt>
                <c:pt idx="102">
                  <c:v>-0.62255899999999997</c:v>
                </c:pt>
                <c:pt idx="103">
                  <c:v>-0.60058599999999995</c:v>
                </c:pt>
                <c:pt idx="104">
                  <c:v>-0.55664100000000005</c:v>
                </c:pt>
                <c:pt idx="105">
                  <c:v>-0.54931600000000003</c:v>
                </c:pt>
                <c:pt idx="106">
                  <c:v>-0.51757799999999998</c:v>
                </c:pt>
                <c:pt idx="107">
                  <c:v>-0.48828100000000002</c:v>
                </c:pt>
                <c:pt idx="108">
                  <c:v>-0.44189499999999998</c:v>
                </c:pt>
                <c:pt idx="109">
                  <c:v>-0.42236299999999999</c:v>
                </c:pt>
                <c:pt idx="110">
                  <c:v>-0.38818399999999997</c:v>
                </c:pt>
                <c:pt idx="111">
                  <c:v>-0.35888700000000001</c:v>
                </c:pt>
                <c:pt idx="112">
                  <c:v>-0.36376999999999998</c:v>
                </c:pt>
                <c:pt idx="113">
                  <c:v>-0.302734</c:v>
                </c:pt>
                <c:pt idx="114">
                  <c:v>-0.27343800000000001</c:v>
                </c:pt>
                <c:pt idx="115">
                  <c:v>-0.239258</c:v>
                </c:pt>
                <c:pt idx="116">
                  <c:v>-0.20996100000000001</c:v>
                </c:pt>
                <c:pt idx="117">
                  <c:v>-0.168457</c:v>
                </c:pt>
                <c:pt idx="118">
                  <c:v>-0.146484</c:v>
                </c:pt>
                <c:pt idx="119">
                  <c:v>-0.117188</c:v>
                </c:pt>
                <c:pt idx="120">
                  <c:v>-7.0800799999999997E-2</c:v>
                </c:pt>
                <c:pt idx="121">
                  <c:v>-3.6621099999999997E-2</c:v>
                </c:pt>
                <c:pt idx="122">
                  <c:v>-1.7089799999999999E-2</c:v>
                </c:pt>
                <c:pt idx="123">
                  <c:v>2.4414100000000002E-3</c:v>
                </c:pt>
                <c:pt idx="124">
                  <c:v>5.1269500000000003E-2</c:v>
                </c:pt>
                <c:pt idx="125">
                  <c:v>9.2773400000000006E-2</c:v>
                </c:pt>
                <c:pt idx="126">
                  <c:v>0.114746</c:v>
                </c:pt>
                <c:pt idx="127">
                  <c:v>0.12695300000000001</c:v>
                </c:pt>
                <c:pt idx="128">
                  <c:v>0.18310499999999999</c:v>
                </c:pt>
                <c:pt idx="129">
                  <c:v>0.18310499999999999</c:v>
                </c:pt>
                <c:pt idx="130">
                  <c:v>0.246582</c:v>
                </c:pt>
                <c:pt idx="131">
                  <c:v>0.27099600000000001</c:v>
                </c:pt>
                <c:pt idx="132">
                  <c:v>0.305176</c:v>
                </c:pt>
                <c:pt idx="133">
                  <c:v>0.33935500000000002</c:v>
                </c:pt>
                <c:pt idx="134">
                  <c:v>0.37597700000000001</c:v>
                </c:pt>
                <c:pt idx="135">
                  <c:v>0.40771499999999999</c:v>
                </c:pt>
                <c:pt idx="136">
                  <c:v>0.43212899999999999</c:v>
                </c:pt>
                <c:pt idx="137">
                  <c:v>0.46386699999999997</c:v>
                </c:pt>
                <c:pt idx="138">
                  <c:v>0.50781200000000004</c:v>
                </c:pt>
                <c:pt idx="139">
                  <c:v>0.51513699999999996</c:v>
                </c:pt>
                <c:pt idx="140">
                  <c:v>0.546875</c:v>
                </c:pt>
                <c:pt idx="141">
                  <c:v>0.58349600000000001</c:v>
                </c:pt>
                <c:pt idx="142">
                  <c:v>0.617676</c:v>
                </c:pt>
                <c:pt idx="143">
                  <c:v>0.62988299999999997</c:v>
                </c:pt>
                <c:pt idx="144">
                  <c:v>0.66894500000000001</c:v>
                </c:pt>
                <c:pt idx="145">
                  <c:v>0.68603499999999995</c:v>
                </c:pt>
                <c:pt idx="146">
                  <c:v>0.72265599999999997</c:v>
                </c:pt>
                <c:pt idx="147">
                  <c:v>0.73242200000000002</c:v>
                </c:pt>
                <c:pt idx="148">
                  <c:v>0.75683599999999995</c:v>
                </c:pt>
                <c:pt idx="149">
                  <c:v>0.773926</c:v>
                </c:pt>
                <c:pt idx="150">
                  <c:v>0.79345699999999997</c:v>
                </c:pt>
                <c:pt idx="151">
                  <c:v>0.82275399999999999</c:v>
                </c:pt>
                <c:pt idx="152">
                  <c:v>0.85449200000000003</c:v>
                </c:pt>
                <c:pt idx="153">
                  <c:v>0.89111300000000004</c:v>
                </c:pt>
                <c:pt idx="154">
                  <c:v>0.88378900000000005</c:v>
                </c:pt>
                <c:pt idx="155">
                  <c:v>0.89355499999999999</c:v>
                </c:pt>
                <c:pt idx="156">
                  <c:v>0.92773399999999995</c:v>
                </c:pt>
                <c:pt idx="157">
                  <c:v>0.91796900000000003</c:v>
                </c:pt>
                <c:pt idx="158">
                  <c:v>0.94238299999999997</c:v>
                </c:pt>
                <c:pt idx="159">
                  <c:v>0.97167999999999999</c:v>
                </c:pt>
                <c:pt idx="160">
                  <c:v>0.95459000000000005</c:v>
                </c:pt>
                <c:pt idx="161">
                  <c:v>0.96679700000000002</c:v>
                </c:pt>
                <c:pt idx="162">
                  <c:v>0.99609400000000003</c:v>
                </c:pt>
                <c:pt idx="163">
                  <c:v>0.99121099999999995</c:v>
                </c:pt>
                <c:pt idx="164">
                  <c:v>0.97900399999999999</c:v>
                </c:pt>
                <c:pt idx="165">
                  <c:v>1.01807</c:v>
                </c:pt>
                <c:pt idx="166">
                  <c:v>1.0498000000000001</c:v>
                </c:pt>
                <c:pt idx="167">
                  <c:v>1.03027</c:v>
                </c:pt>
                <c:pt idx="168">
                  <c:v>1.0424800000000001</c:v>
                </c:pt>
                <c:pt idx="169">
                  <c:v>1.02783</c:v>
                </c:pt>
                <c:pt idx="170">
                  <c:v>1.0449200000000001</c:v>
                </c:pt>
                <c:pt idx="171">
                  <c:v>1.0424800000000001</c:v>
                </c:pt>
                <c:pt idx="172">
                  <c:v>1.0400400000000001</c:v>
                </c:pt>
                <c:pt idx="173">
                  <c:v>1.03027</c:v>
                </c:pt>
                <c:pt idx="174">
                  <c:v>1.0351600000000001</c:v>
                </c:pt>
                <c:pt idx="175">
                  <c:v>1.01318</c:v>
                </c:pt>
                <c:pt idx="176">
                  <c:v>1.03271</c:v>
                </c:pt>
                <c:pt idx="177">
                  <c:v>1.01562</c:v>
                </c:pt>
                <c:pt idx="178">
                  <c:v>1.02539</c:v>
                </c:pt>
                <c:pt idx="179">
                  <c:v>1.01562</c:v>
                </c:pt>
                <c:pt idx="180">
                  <c:v>1.02051</c:v>
                </c:pt>
                <c:pt idx="181">
                  <c:v>0.97167999999999999</c:v>
                </c:pt>
                <c:pt idx="182">
                  <c:v>0.96191400000000005</c:v>
                </c:pt>
                <c:pt idx="183">
                  <c:v>0.96435499999999996</c:v>
                </c:pt>
                <c:pt idx="184">
                  <c:v>0.96191400000000005</c:v>
                </c:pt>
                <c:pt idx="185">
                  <c:v>0.94238299999999997</c:v>
                </c:pt>
                <c:pt idx="186">
                  <c:v>0.92529300000000003</c:v>
                </c:pt>
                <c:pt idx="187">
                  <c:v>0.90820299999999998</c:v>
                </c:pt>
                <c:pt idx="188">
                  <c:v>0.89599600000000001</c:v>
                </c:pt>
                <c:pt idx="189">
                  <c:v>0.88134800000000002</c:v>
                </c:pt>
                <c:pt idx="190">
                  <c:v>0.86181600000000003</c:v>
                </c:pt>
                <c:pt idx="191">
                  <c:v>0.84472700000000001</c:v>
                </c:pt>
                <c:pt idx="192">
                  <c:v>0.81787100000000001</c:v>
                </c:pt>
                <c:pt idx="193">
                  <c:v>0.80322300000000002</c:v>
                </c:pt>
                <c:pt idx="194">
                  <c:v>0.80810499999999996</c:v>
                </c:pt>
                <c:pt idx="195">
                  <c:v>0.76171900000000003</c:v>
                </c:pt>
                <c:pt idx="196">
                  <c:v>0.74462899999999999</c:v>
                </c:pt>
                <c:pt idx="197">
                  <c:v>0.71289100000000005</c:v>
                </c:pt>
                <c:pt idx="198">
                  <c:v>0.69091800000000003</c:v>
                </c:pt>
                <c:pt idx="199">
                  <c:v>0.65429700000000002</c:v>
                </c:pt>
                <c:pt idx="200">
                  <c:v>0.63720699999999997</c:v>
                </c:pt>
                <c:pt idx="201">
                  <c:v>0.62988299999999997</c:v>
                </c:pt>
                <c:pt idx="202">
                  <c:v>0.59570299999999998</c:v>
                </c:pt>
                <c:pt idx="203">
                  <c:v>0.57617200000000002</c:v>
                </c:pt>
                <c:pt idx="204">
                  <c:v>0.53222700000000001</c:v>
                </c:pt>
                <c:pt idx="205">
                  <c:v>0.49072300000000002</c:v>
                </c:pt>
                <c:pt idx="206">
                  <c:v>0.47119100000000003</c:v>
                </c:pt>
                <c:pt idx="207">
                  <c:v>0.43701200000000001</c:v>
                </c:pt>
                <c:pt idx="208">
                  <c:v>0.40283200000000002</c:v>
                </c:pt>
                <c:pt idx="209">
                  <c:v>0.37597700000000001</c:v>
                </c:pt>
                <c:pt idx="210">
                  <c:v>0.34667999999999999</c:v>
                </c:pt>
                <c:pt idx="211">
                  <c:v>0.32470700000000002</c:v>
                </c:pt>
                <c:pt idx="212">
                  <c:v>0.29052699999999998</c:v>
                </c:pt>
                <c:pt idx="213">
                  <c:v>0.24902299999999999</c:v>
                </c:pt>
                <c:pt idx="214">
                  <c:v>0.241699</c:v>
                </c:pt>
                <c:pt idx="215">
                  <c:v>0.19287099999999999</c:v>
                </c:pt>
                <c:pt idx="216">
                  <c:v>0.153809</c:v>
                </c:pt>
                <c:pt idx="217">
                  <c:v>0.144043</c:v>
                </c:pt>
                <c:pt idx="218">
                  <c:v>0.114746</c:v>
                </c:pt>
                <c:pt idx="219">
                  <c:v>5.8593800000000001E-2</c:v>
                </c:pt>
                <c:pt idx="220">
                  <c:v>3.90625E-2</c:v>
                </c:pt>
                <c:pt idx="221">
                  <c:v>2.1972700000000001E-2</c:v>
                </c:pt>
                <c:pt idx="222">
                  <c:v>-4.1503900000000003E-2</c:v>
                </c:pt>
                <c:pt idx="223">
                  <c:v>-4.39453E-2</c:v>
                </c:pt>
                <c:pt idx="224">
                  <c:v>-9.2773400000000006E-2</c:v>
                </c:pt>
                <c:pt idx="225">
                  <c:v>-0.13427700000000001</c:v>
                </c:pt>
                <c:pt idx="226">
                  <c:v>-0.161133</c:v>
                </c:pt>
                <c:pt idx="227">
                  <c:v>-0.18554699999999999</c:v>
                </c:pt>
                <c:pt idx="228">
                  <c:v>-0.20996100000000001</c:v>
                </c:pt>
                <c:pt idx="229">
                  <c:v>-0.26123000000000002</c:v>
                </c:pt>
                <c:pt idx="230">
                  <c:v>-0.27099600000000001</c:v>
                </c:pt>
                <c:pt idx="231">
                  <c:v>-0.30761699999999997</c:v>
                </c:pt>
                <c:pt idx="232">
                  <c:v>-0.34179700000000002</c:v>
                </c:pt>
                <c:pt idx="233">
                  <c:v>-0.35644500000000001</c:v>
                </c:pt>
                <c:pt idx="234">
                  <c:v>-0.38818399999999997</c:v>
                </c:pt>
                <c:pt idx="235">
                  <c:v>-0.42480499999999999</c:v>
                </c:pt>
                <c:pt idx="236">
                  <c:v>-0.458984</c:v>
                </c:pt>
                <c:pt idx="237">
                  <c:v>-0.48828100000000002</c:v>
                </c:pt>
                <c:pt idx="238">
                  <c:v>-0.52734400000000003</c:v>
                </c:pt>
                <c:pt idx="239">
                  <c:v>-0.54443399999999997</c:v>
                </c:pt>
                <c:pt idx="240">
                  <c:v>-0.57617200000000002</c:v>
                </c:pt>
                <c:pt idx="241">
                  <c:v>-0.59570299999999998</c:v>
                </c:pt>
                <c:pt idx="242">
                  <c:v>-0.62988299999999997</c:v>
                </c:pt>
                <c:pt idx="243">
                  <c:v>-0.64941400000000005</c:v>
                </c:pt>
                <c:pt idx="244">
                  <c:v>-0.67382799999999998</c:v>
                </c:pt>
                <c:pt idx="245">
                  <c:v>-0.695801</c:v>
                </c:pt>
                <c:pt idx="246">
                  <c:v>-0.71777299999999999</c:v>
                </c:pt>
                <c:pt idx="247">
                  <c:v>-0.73730499999999999</c:v>
                </c:pt>
                <c:pt idx="248">
                  <c:v>-0.75927699999999998</c:v>
                </c:pt>
                <c:pt idx="249">
                  <c:v>-0.77636700000000003</c:v>
                </c:pt>
                <c:pt idx="250">
                  <c:v>-0.79345699999999997</c:v>
                </c:pt>
                <c:pt idx="251">
                  <c:v>-0.80810499999999996</c:v>
                </c:pt>
                <c:pt idx="252">
                  <c:v>-0.83496099999999995</c:v>
                </c:pt>
                <c:pt idx="253">
                  <c:v>-0.85693399999999997</c:v>
                </c:pt>
                <c:pt idx="254">
                  <c:v>-0.86181600000000003</c:v>
                </c:pt>
                <c:pt idx="255">
                  <c:v>-0.88622999999999996</c:v>
                </c:pt>
                <c:pt idx="256">
                  <c:v>-0.89355499999999999</c:v>
                </c:pt>
                <c:pt idx="257">
                  <c:v>-0.90820299999999998</c:v>
                </c:pt>
                <c:pt idx="258">
                  <c:v>-0.91552699999999998</c:v>
                </c:pt>
                <c:pt idx="259">
                  <c:v>-0.944824</c:v>
                </c:pt>
                <c:pt idx="260">
                  <c:v>-0.92773399999999995</c:v>
                </c:pt>
                <c:pt idx="261">
                  <c:v>-0.92040999999999995</c:v>
                </c:pt>
                <c:pt idx="262">
                  <c:v>-0.94970699999999997</c:v>
                </c:pt>
                <c:pt idx="263">
                  <c:v>-0.95947300000000002</c:v>
                </c:pt>
                <c:pt idx="264">
                  <c:v>-0.95459000000000005</c:v>
                </c:pt>
                <c:pt idx="265">
                  <c:v>-0.96679700000000002</c:v>
                </c:pt>
                <c:pt idx="266">
                  <c:v>-0.96679700000000002</c:v>
                </c:pt>
                <c:pt idx="267">
                  <c:v>-0.94970699999999997</c:v>
                </c:pt>
                <c:pt idx="268">
                  <c:v>-0.96191400000000005</c:v>
                </c:pt>
                <c:pt idx="269">
                  <c:v>-0.96923800000000004</c:v>
                </c:pt>
                <c:pt idx="270">
                  <c:v>-0.96191400000000005</c:v>
                </c:pt>
                <c:pt idx="271">
                  <c:v>-0.95703099999999997</c:v>
                </c:pt>
                <c:pt idx="272">
                  <c:v>-1.00098</c:v>
                </c:pt>
                <c:pt idx="273">
                  <c:v>-0.9375</c:v>
                </c:pt>
                <c:pt idx="274">
                  <c:v>-0.98388699999999996</c:v>
                </c:pt>
                <c:pt idx="275">
                  <c:v>-0.92529300000000003</c:v>
                </c:pt>
                <c:pt idx="276">
                  <c:v>-0.92529300000000003</c:v>
                </c:pt>
                <c:pt idx="277">
                  <c:v>-0.91796900000000003</c:v>
                </c:pt>
                <c:pt idx="278">
                  <c:v>-0.89599600000000001</c:v>
                </c:pt>
                <c:pt idx="279">
                  <c:v>-0.90087899999999999</c:v>
                </c:pt>
                <c:pt idx="280">
                  <c:v>-0.87402299999999999</c:v>
                </c:pt>
                <c:pt idx="281">
                  <c:v>-0.85693399999999997</c:v>
                </c:pt>
                <c:pt idx="282">
                  <c:v>-0.84960899999999995</c:v>
                </c:pt>
                <c:pt idx="283">
                  <c:v>-0.81787100000000001</c:v>
                </c:pt>
                <c:pt idx="284">
                  <c:v>-0.80566400000000005</c:v>
                </c:pt>
                <c:pt idx="285">
                  <c:v>-0.81054700000000002</c:v>
                </c:pt>
                <c:pt idx="286">
                  <c:v>-0.76415999999999995</c:v>
                </c:pt>
                <c:pt idx="287">
                  <c:v>-0.74951199999999996</c:v>
                </c:pt>
                <c:pt idx="288">
                  <c:v>-0.72753900000000005</c:v>
                </c:pt>
                <c:pt idx="289">
                  <c:v>-0.70800799999999997</c:v>
                </c:pt>
                <c:pt idx="290">
                  <c:v>-0.68359400000000003</c:v>
                </c:pt>
                <c:pt idx="291">
                  <c:v>-0.66406200000000004</c:v>
                </c:pt>
                <c:pt idx="292">
                  <c:v>-0.64941400000000005</c:v>
                </c:pt>
                <c:pt idx="293">
                  <c:v>-0.62255899999999997</c:v>
                </c:pt>
                <c:pt idx="294">
                  <c:v>-0.58349600000000001</c:v>
                </c:pt>
                <c:pt idx="295">
                  <c:v>-0.56396500000000005</c:v>
                </c:pt>
                <c:pt idx="296">
                  <c:v>-0.54931600000000003</c:v>
                </c:pt>
                <c:pt idx="297">
                  <c:v>-0.50292999999999999</c:v>
                </c:pt>
                <c:pt idx="298">
                  <c:v>-0.48339799999999999</c:v>
                </c:pt>
                <c:pt idx="299">
                  <c:v>-0.45410200000000001</c:v>
                </c:pt>
                <c:pt idx="300">
                  <c:v>-0.41992200000000002</c:v>
                </c:pt>
                <c:pt idx="301">
                  <c:v>-0.38818399999999997</c:v>
                </c:pt>
                <c:pt idx="302">
                  <c:v>-0.41015600000000002</c:v>
                </c:pt>
                <c:pt idx="303">
                  <c:v>-0.33691399999999999</c:v>
                </c:pt>
                <c:pt idx="304">
                  <c:v>-0.29296899999999998</c:v>
                </c:pt>
                <c:pt idx="305">
                  <c:v>-0.27343800000000001</c:v>
                </c:pt>
                <c:pt idx="306">
                  <c:v>-0.239258</c:v>
                </c:pt>
                <c:pt idx="307">
                  <c:v>-0.20263700000000001</c:v>
                </c:pt>
                <c:pt idx="308">
                  <c:v>-0.166016</c:v>
                </c:pt>
                <c:pt idx="309">
                  <c:v>-0.13427700000000001</c:v>
                </c:pt>
                <c:pt idx="310">
                  <c:v>-0.107422</c:v>
                </c:pt>
                <c:pt idx="311">
                  <c:v>-8.3007800000000007E-2</c:v>
                </c:pt>
                <c:pt idx="312">
                  <c:v>-4.39453E-2</c:v>
                </c:pt>
                <c:pt idx="313">
                  <c:v>-2.1972700000000001E-2</c:v>
                </c:pt>
                <c:pt idx="314">
                  <c:v>2.9296900000000001E-2</c:v>
                </c:pt>
                <c:pt idx="315">
                  <c:v>5.8593800000000001E-2</c:v>
                </c:pt>
                <c:pt idx="316">
                  <c:v>0.10498</c:v>
                </c:pt>
                <c:pt idx="317">
                  <c:v>0.10498</c:v>
                </c:pt>
                <c:pt idx="318">
                  <c:v>0.15625</c:v>
                </c:pt>
                <c:pt idx="319">
                  <c:v>0.18310499999999999</c:v>
                </c:pt>
                <c:pt idx="320">
                  <c:v>0.222168</c:v>
                </c:pt>
                <c:pt idx="321">
                  <c:v>0.25390600000000002</c:v>
                </c:pt>
                <c:pt idx="322">
                  <c:v>0.27099600000000001</c:v>
                </c:pt>
                <c:pt idx="323">
                  <c:v>0.33935500000000002</c:v>
                </c:pt>
                <c:pt idx="324">
                  <c:v>0.34912100000000001</c:v>
                </c:pt>
                <c:pt idx="325">
                  <c:v>0.37841799999999998</c:v>
                </c:pt>
                <c:pt idx="326">
                  <c:v>0.41748000000000002</c:v>
                </c:pt>
                <c:pt idx="327">
                  <c:v>0.43945299999999998</c:v>
                </c:pt>
                <c:pt idx="328">
                  <c:v>0.48583999999999999</c:v>
                </c:pt>
                <c:pt idx="329">
                  <c:v>0.49560500000000002</c:v>
                </c:pt>
                <c:pt idx="330">
                  <c:v>0.52978499999999995</c:v>
                </c:pt>
                <c:pt idx="331">
                  <c:v>0.554199</c:v>
                </c:pt>
                <c:pt idx="332">
                  <c:v>0.58105499999999999</c:v>
                </c:pt>
                <c:pt idx="333">
                  <c:v>0.62011700000000003</c:v>
                </c:pt>
                <c:pt idx="334">
                  <c:v>0.62744100000000003</c:v>
                </c:pt>
                <c:pt idx="335">
                  <c:v>0.65673800000000004</c:v>
                </c:pt>
                <c:pt idx="336">
                  <c:v>0.69335899999999995</c:v>
                </c:pt>
                <c:pt idx="337">
                  <c:v>0.71777299999999999</c:v>
                </c:pt>
                <c:pt idx="338">
                  <c:v>0.74707000000000001</c:v>
                </c:pt>
                <c:pt idx="339">
                  <c:v>0.76415999999999995</c:v>
                </c:pt>
                <c:pt idx="340">
                  <c:v>0.77880899999999997</c:v>
                </c:pt>
                <c:pt idx="341">
                  <c:v>0.81787100000000001</c:v>
                </c:pt>
                <c:pt idx="342">
                  <c:v>0.81787100000000001</c:v>
                </c:pt>
                <c:pt idx="343">
                  <c:v>0.86181600000000003</c:v>
                </c:pt>
                <c:pt idx="344">
                  <c:v>0.87890599999999997</c:v>
                </c:pt>
                <c:pt idx="345">
                  <c:v>0.90087899999999999</c:v>
                </c:pt>
                <c:pt idx="346">
                  <c:v>0.91796900000000003</c:v>
                </c:pt>
                <c:pt idx="347">
                  <c:v>0.92529300000000003</c:v>
                </c:pt>
                <c:pt idx="348">
                  <c:v>0.93261700000000003</c:v>
                </c:pt>
                <c:pt idx="349">
                  <c:v>0.95703099999999997</c:v>
                </c:pt>
                <c:pt idx="350">
                  <c:v>0.95703099999999997</c:v>
                </c:pt>
                <c:pt idx="351">
                  <c:v>0.98388699999999996</c:v>
                </c:pt>
                <c:pt idx="352">
                  <c:v>0.98632799999999998</c:v>
                </c:pt>
                <c:pt idx="353">
                  <c:v>0.99609400000000003</c:v>
                </c:pt>
                <c:pt idx="354">
                  <c:v>0.98388699999999996</c:v>
                </c:pt>
                <c:pt idx="355">
                  <c:v>1.0351600000000001</c:v>
                </c:pt>
                <c:pt idx="356">
                  <c:v>1.02783</c:v>
                </c:pt>
                <c:pt idx="357">
                  <c:v>1.0376000000000001</c:v>
                </c:pt>
                <c:pt idx="358">
                  <c:v>1.0400400000000001</c:v>
                </c:pt>
                <c:pt idx="359">
                  <c:v>1.03027</c:v>
                </c:pt>
                <c:pt idx="360">
                  <c:v>1.0376000000000001</c:v>
                </c:pt>
                <c:pt idx="361">
                  <c:v>1.0498000000000001</c:v>
                </c:pt>
                <c:pt idx="362">
                  <c:v>1.0498000000000001</c:v>
                </c:pt>
                <c:pt idx="363">
                  <c:v>1.0668899999999999</c:v>
                </c:pt>
                <c:pt idx="364">
                  <c:v>1.0449200000000001</c:v>
                </c:pt>
                <c:pt idx="365">
                  <c:v>1.02783</c:v>
                </c:pt>
                <c:pt idx="366">
                  <c:v>1.0400400000000001</c:v>
                </c:pt>
                <c:pt idx="367">
                  <c:v>1.0400400000000001</c:v>
                </c:pt>
                <c:pt idx="368">
                  <c:v>1.02783</c:v>
                </c:pt>
                <c:pt idx="369">
                  <c:v>1.01074</c:v>
                </c:pt>
                <c:pt idx="370">
                  <c:v>1.03027</c:v>
                </c:pt>
                <c:pt idx="371">
                  <c:v>1.01562</c:v>
                </c:pt>
                <c:pt idx="372">
                  <c:v>0.99609400000000003</c:v>
                </c:pt>
                <c:pt idx="373">
                  <c:v>0.97412100000000001</c:v>
                </c:pt>
                <c:pt idx="374">
                  <c:v>0.95703099999999997</c:v>
                </c:pt>
                <c:pt idx="375">
                  <c:v>0.96435499999999996</c:v>
                </c:pt>
                <c:pt idx="376">
                  <c:v>0.96679700000000002</c:v>
                </c:pt>
                <c:pt idx="377">
                  <c:v>0.94726600000000005</c:v>
                </c:pt>
                <c:pt idx="378">
                  <c:v>0.92285200000000001</c:v>
                </c:pt>
                <c:pt idx="379">
                  <c:v>0.90820299999999998</c:v>
                </c:pt>
                <c:pt idx="380">
                  <c:v>0.89111300000000004</c:v>
                </c:pt>
                <c:pt idx="381">
                  <c:v>0.87646500000000005</c:v>
                </c:pt>
                <c:pt idx="382">
                  <c:v>0.83496099999999995</c:v>
                </c:pt>
                <c:pt idx="383">
                  <c:v>0.83496099999999995</c:v>
                </c:pt>
                <c:pt idx="384">
                  <c:v>0.78369100000000003</c:v>
                </c:pt>
                <c:pt idx="385">
                  <c:v>0.81542999999999999</c:v>
                </c:pt>
                <c:pt idx="386">
                  <c:v>0.76415999999999995</c:v>
                </c:pt>
                <c:pt idx="387">
                  <c:v>0.74951199999999996</c:v>
                </c:pt>
                <c:pt idx="388">
                  <c:v>0.72997999999999996</c:v>
                </c:pt>
                <c:pt idx="389">
                  <c:v>0.70068399999999997</c:v>
                </c:pt>
                <c:pt idx="390">
                  <c:v>0.66650399999999999</c:v>
                </c:pt>
                <c:pt idx="391">
                  <c:v>0.65429700000000002</c:v>
                </c:pt>
                <c:pt idx="392">
                  <c:v>0.63720699999999997</c:v>
                </c:pt>
                <c:pt idx="393">
                  <c:v>0.59326199999999996</c:v>
                </c:pt>
                <c:pt idx="394">
                  <c:v>0.57128900000000005</c:v>
                </c:pt>
                <c:pt idx="395">
                  <c:v>0.55175799999999997</c:v>
                </c:pt>
                <c:pt idx="396">
                  <c:v>0.51757799999999998</c:v>
                </c:pt>
                <c:pt idx="397">
                  <c:v>0.49560500000000002</c:v>
                </c:pt>
                <c:pt idx="398">
                  <c:v>0.461426</c:v>
                </c:pt>
                <c:pt idx="399">
                  <c:v>0.43212899999999999</c:v>
                </c:pt>
                <c:pt idx="400">
                  <c:v>0.400391</c:v>
                </c:pt>
                <c:pt idx="401">
                  <c:v>0.36132799999999998</c:v>
                </c:pt>
                <c:pt idx="402">
                  <c:v>0.33447300000000002</c:v>
                </c:pt>
                <c:pt idx="403">
                  <c:v>0.29785200000000001</c:v>
                </c:pt>
                <c:pt idx="404">
                  <c:v>0.29541000000000001</c:v>
                </c:pt>
                <c:pt idx="405">
                  <c:v>0.236816</c:v>
                </c:pt>
                <c:pt idx="406">
                  <c:v>0.20996100000000001</c:v>
                </c:pt>
                <c:pt idx="407">
                  <c:v>0.18310499999999999</c:v>
                </c:pt>
                <c:pt idx="408">
                  <c:v>0.15625</c:v>
                </c:pt>
                <c:pt idx="409">
                  <c:v>0.114746</c:v>
                </c:pt>
                <c:pt idx="410">
                  <c:v>8.5449200000000003E-2</c:v>
                </c:pt>
                <c:pt idx="411">
                  <c:v>4.39453E-2</c:v>
                </c:pt>
                <c:pt idx="412">
                  <c:v>2.1972700000000001E-2</c:v>
                </c:pt>
                <c:pt idx="413">
                  <c:v>-2.4414100000000001E-2</c:v>
                </c:pt>
                <c:pt idx="414">
                  <c:v>-4.39453E-2</c:v>
                </c:pt>
                <c:pt idx="415">
                  <c:v>-7.0800799999999997E-2</c:v>
                </c:pt>
                <c:pt idx="416">
                  <c:v>-0.112305</c:v>
                </c:pt>
                <c:pt idx="417">
                  <c:v>-0.14160200000000001</c:v>
                </c:pt>
                <c:pt idx="418">
                  <c:v>-0.17089799999999999</c:v>
                </c:pt>
                <c:pt idx="419">
                  <c:v>-0.21728500000000001</c:v>
                </c:pt>
                <c:pt idx="420">
                  <c:v>-0.236816</c:v>
                </c:pt>
                <c:pt idx="421">
                  <c:v>-0.25390600000000002</c:v>
                </c:pt>
                <c:pt idx="422">
                  <c:v>-0.30029299999999998</c:v>
                </c:pt>
                <c:pt idx="423">
                  <c:v>-0.380859</c:v>
                </c:pt>
                <c:pt idx="424">
                  <c:v>-0.35888700000000001</c:v>
                </c:pt>
                <c:pt idx="425">
                  <c:v>-0.390625</c:v>
                </c:pt>
                <c:pt idx="426">
                  <c:v>-0.41259800000000002</c:v>
                </c:pt>
                <c:pt idx="427">
                  <c:v>-0.44433600000000001</c:v>
                </c:pt>
                <c:pt idx="428">
                  <c:v>-0.48095700000000002</c:v>
                </c:pt>
                <c:pt idx="429">
                  <c:v>-0.50292999999999999</c:v>
                </c:pt>
                <c:pt idx="430">
                  <c:v>-0.52002000000000004</c:v>
                </c:pt>
                <c:pt idx="431">
                  <c:v>-0.55664100000000005</c:v>
                </c:pt>
                <c:pt idx="432">
                  <c:v>-0.59814500000000004</c:v>
                </c:pt>
                <c:pt idx="433">
                  <c:v>-0.62011700000000003</c:v>
                </c:pt>
                <c:pt idx="434">
                  <c:v>-0.65673800000000004</c:v>
                </c:pt>
                <c:pt idx="435">
                  <c:v>-0.65673800000000004</c:v>
                </c:pt>
                <c:pt idx="436">
                  <c:v>-0.68115199999999998</c:v>
                </c:pt>
                <c:pt idx="437">
                  <c:v>-0.69091800000000003</c:v>
                </c:pt>
                <c:pt idx="438">
                  <c:v>-0.72753900000000005</c:v>
                </c:pt>
                <c:pt idx="439">
                  <c:v>-0.74462899999999999</c:v>
                </c:pt>
                <c:pt idx="440">
                  <c:v>-0.78125</c:v>
                </c:pt>
                <c:pt idx="441">
                  <c:v>-0.78125</c:v>
                </c:pt>
                <c:pt idx="442">
                  <c:v>-0.80322300000000002</c:v>
                </c:pt>
                <c:pt idx="443">
                  <c:v>-0.82275399999999999</c:v>
                </c:pt>
                <c:pt idx="444">
                  <c:v>-0.83984400000000003</c:v>
                </c:pt>
                <c:pt idx="445">
                  <c:v>-0.85449200000000003</c:v>
                </c:pt>
                <c:pt idx="446">
                  <c:v>-0.87158199999999997</c:v>
                </c:pt>
                <c:pt idx="447">
                  <c:v>-0.87890599999999997</c:v>
                </c:pt>
                <c:pt idx="448">
                  <c:v>-0.89843799999999996</c:v>
                </c:pt>
                <c:pt idx="449">
                  <c:v>-0.91796900000000003</c:v>
                </c:pt>
                <c:pt idx="450">
                  <c:v>-0.92040999999999995</c:v>
                </c:pt>
                <c:pt idx="451">
                  <c:v>-0.90820299999999998</c:v>
                </c:pt>
                <c:pt idx="452">
                  <c:v>-0.930176</c:v>
                </c:pt>
                <c:pt idx="453">
                  <c:v>-0.94238299999999997</c:v>
                </c:pt>
                <c:pt idx="454">
                  <c:v>-0.95703099999999997</c:v>
                </c:pt>
                <c:pt idx="455">
                  <c:v>-0.94238299999999997</c:v>
                </c:pt>
                <c:pt idx="456">
                  <c:v>-0.95459000000000005</c:v>
                </c:pt>
                <c:pt idx="457">
                  <c:v>-0.95703099999999997</c:v>
                </c:pt>
                <c:pt idx="458">
                  <c:v>-0.96191400000000005</c:v>
                </c:pt>
                <c:pt idx="459">
                  <c:v>-0.95947300000000002</c:v>
                </c:pt>
                <c:pt idx="460">
                  <c:v>-0.95703099999999997</c:v>
                </c:pt>
                <c:pt idx="461">
                  <c:v>-0.95703099999999997</c:v>
                </c:pt>
                <c:pt idx="462">
                  <c:v>-0.99853499999999995</c:v>
                </c:pt>
                <c:pt idx="463">
                  <c:v>-0.94726600000000005</c:v>
                </c:pt>
                <c:pt idx="464">
                  <c:v>-0.944824</c:v>
                </c:pt>
                <c:pt idx="465">
                  <c:v>-0.93261700000000003</c:v>
                </c:pt>
                <c:pt idx="466">
                  <c:v>-0.92040999999999995</c:v>
                </c:pt>
                <c:pt idx="467">
                  <c:v>-0.92040999999999995</c:v>
                </c:pt>
                <c:pt idx="468">
                  <c:v>-0.90332000000000001</c:v>
                </c:pt>
                <c:pt idx="469">
                  <c:v>-0.89599600000000001</c:v>
                </c:pt>
                <c:pt idx="470">
                  <c:v>-0.87646500000000005</c:v>
                </c:pt>
                <c:pt idx="471">
                  <c:v>-0.84960899999999995</c:v>
                </c:pt>
                <c:pt idx="472">
                  <c:v>-0.85693399999999997</c:v>
                </c:pt>
                <c:pt idx="473">
                  <c:v>-0.83252000000000004</c:v>
                </c:pt>
                <c:pt idx="474">
                  <c:v>-0.82763699999999996</c:v>
                </c:pt>
                <c:pt idx="475">
                  <c:v>-0.82031200000000004</c:v>
                </c:pt>
                <c:pt idx="476">
                  <c:v>-0.78369100000000003</c:v>
                </c:pt>
                <c:pt idx="477">
                  <c:v>-0.77148399999999995</c:v>
                </c:pt>
                <c:pt idx="478">
                  <c:v>-0.75927699999999998</c:v>
                </c:pt>
                <c:pt idx="479">
                  <c:v>-0.74707000000000001</c:v>
                </c:pt>
                <c:pt idx="480">
                  <c:v>-0.70068399999999997</c:v>
                </c:pt>
                <c:pt idx="481">
                  <c:v>-0.68115199999999998</c:v>
                </c:pt>
                <c:pt idx="482">
                  <c:v>-0.66406200000000004</c:v>
                </c:pt>
                <c:pt idx="483">
                  <c:v>-0.63720699999999997</c:v>
                </c:pt>
                <c:pt idx="484">
                  <c:v>-0.60058599999999995</c:v>
                </c:pt>
                <c:pt idx="485">
                  <c:v>-0.58593799999999996</c:v>
                </c:pt>
                <c:pt idx="486">
                  <c:v>-0.546875</c:v>
                </c:pt>
                <c:pt idx="487">
                  <c:v>-0.52490199999999998</c:v>
                </c:pt>
                <c:pt idx="488">
                  <c:v>-0.49804700000000002</c:v>
                </c:pt>
                <c:pt idx="489">
                  <c:v>-0.476074</c:v>
                </c:pt>
                <c:pt idx="490">
                  <c:v>-0.44433600000000001</c:v>
                </c:pt>
                <c:pt idx="491">
                  <c:v>-0.40527299999999999</c:v>
                </c:pt>
                <c:pt idx="492">
                  <c:v>-0.43212899999999999</c:v>
                </c:pt>
                <c:pt idx="493">
                  <c:v>-0.35400399999999999</c:v>
                </c:pt>
                <c:pt idx="494">
                  <c:v>-0.27832000000000001</c:v>
                </c:pt>
                <c:pt idx="495">
                  <c:v>-0.29296899999999998</c:v>
                </c:pt>
                <c:pt idx="496">
                  <c:v>-0.25390600000000002</c:v>
                </c:pt>
                <c:pt idx="497">
                  <c:v>-0.227051</c:v>
                </c:pt>
                <c:pt idx="498">
                  <c:v>-0.20507800000000001</c:v>
                </c:pt>
                <c:pt idx="499">
                  <c:v>-0.158691</c:v>
                </c:pt>
                <c:pt idx="500">
                  <c:v>-0.13427700000000001</c:v>
                </c:pt>
                <c:pt idx="501">
                  <c:v>-7.8125E-2</c:v>
                </c:pt>
                <c:pt idx="502">
                  <c:v>-6.1035199999999998E-2</c:v>
                </c:pt>
                <c:pt idx="503">
                  <c:v>-9.7656199999999992E-3</c:v>
                </c:pt>
                <c:pt idx="504">
                  <c:v>0</c:v>
                </c:pt>
                <c:pt idx="505">
                  <c:v>5.8593800000000001E-2</c:v>
                </c:pt>
                <c:pt idx="506">
                  <c:v>6.8359400000000001E-2</c:v>
                </c:pt>
                <c:pt idx="507">
                  <c:v>8.3007800000000007E-2</c:v>
                </c:pt>
                <c:pt idx="508">
                  <c:v>0.13916000000000001</c:v>
                </c:pt>
                <c:pt idx="509">
                  <c:v>0.15625</c:v>
                </c:pt>
                <c:pt idx="510">
                  <c:v>0.20019500000000001</c:v>
                </c:pt>
                <c:pt idx="511">
                  <c:v>0.231934</c:v>
                </c:pt>
                <c:pt idx="512">
                  <c:v>0.25390600000000002</c:v>
                </c:pt>
                <c:pt idx="513">
                  <c:v>0.28564499999999998</c:v>
                </c:pt>
                <c:pt idx="514">
                  <c:v>0.32470700000000002</c:v>
                </c:pt>
                <c:pt idx="515">
                  <c:v>0.35156199999999999</c:v>
                </c:pt>
                <c:pt idx="516">
                  <c:v>0.37841799999999998</c:v>
                </c:pt>
                <c:pt idx="517">
                  <c:v>0.41992200000000002</c:v>
                </c:pt>
                <c:pt idx="518">
                  <c:v>0.46875</c:v>
                </c:pt>
                <c:pt idx="519">
                  <c:v>0.48339799999999999</c:v>
                </c:pt>
                <c:pt idx="520">
                  <c:v>0.50537100000000001</c:v>
                </c:pt>
                <c:pt idx="521">
                  <c:v>0.53710899999999995</c:v>
                </c:pt>
                <c:pt idx="522">
                  <c:v>0.55664100000000005</c:v>
                </c:pt>
                <c:pt idx="523">
                  <c:v>0.59326199999999996</c:v>
                </c:pt>
                <c:pt idx="524">
                  <c:v>0.62744100000000003</c:v>
                </c:pt>
                <c:pt idx="525">
                  <c:v>0.64453099999999997</c:v>
                </c:pt>
                <c:pt idx="526">
                  <c:v>0.69335899999999995</c:v>
                </c:pt>
                <c:pt idx="527">
                  <c:v>0.703125</c:v>
                </c:pt>
                <c:pt idx="528">
                  <c:v>0.72265599999999997</c:v>
                </c:pt>
                <c:pt idx="529">
                  <c:v>0.75195299999999998</c:v>
                </c:pt>
                <c:pt idx="530">
                  <c:v>0.77636700000000003</c:v>
                </c:pt>
                <c:pt idx="531">
                  <c:v>0.788574</c:v>
                </c:pt>
                <c:pt idx="532">
                  <c:v>0.81054700000000002</c:v>
                </c:pt>
                <c:pt idx="533">
                  <c:v>0.87158199999999997</c:v>
                </c:pt>
                <c:pt idx="534">
                  <c:v>0.852051</c:v>
                </c:pt>
                <c:pt idx="535">
                  <c:v>0.859375</c:v>
                </c:pt>
                <c:pt idx="536">
                  <c:v>0.89843799999999996</c:v>
                </c:pt>
                <c:pt idx="537">
                  <c:v>0.91552699999999998</c:v>
                </c:pt>
                <c:pt idx="538">
                  <c:v>0.93505899999999997</c:v>
                </c:pt>
                <c:pt idx="539">
                  <c:v>0.93505899999999997</c:v>
                </c:pt>
                <c:pt idx="540">
                  <c:v>0.94726600000000005</c:v>
                </c:pt>
                <c:pt idx="541">
                  <c:v>0.97900399999999999</c:v>
                </c:pt>
                <c:pt idx="542">
                  <c:v>0.99121099999999995</c:v>
                </c:pt>
                <c:pt idx="543">
                  <c:v>0.98632799999999998</c:v>
                </c:pt>
                <c:pt idx="544">
                  <c:v>0.97900399999999999</c:v>
                </c:pt>
                <c:pt idx="545">
                  <c:v>1.01318</c:v>
                </c:pt>
                <c:pt idx="546">
                  <c:v>1.03027</c:v>
                </c:pt>
                <c:pt idx="547">
                  <c:v>1.03271</c:v>
                </c:pt>
                <c:pt idx="548">
                  <c:v>1.0351600000000001</c:v>
                </c:pt>
                <c:pt idx="549">
                  <c:v>1.0376000000000001</c:v>
                </c:pt>
                <c:pt idx="550">
                  <c:v>1.0424800000000001</c:v>
                </c:pt>
                <c:pt idx="551">
                  <c:v>1.0449200000000001</c:v>
                </c:pt>
                <c:pt idx="552">
                  <c:v>1.0424800000000001</c:v>
                </c:pt>
                <c:pt idx="553">
                  <c:v>1.06934</c:v>
                </c:pt>
                <c:pt idx="554">
                  <c:v>1.0522499999999999</c:v>
                </c:pt>
                <c:pt idx="555">
                  <c:v>1.0424800000000001</c:v>
                </c:pt>
                <c:pt idx="556">
                  <c:v>1.0473600000000001</c:v>
                </c:pt>
                <c:pt idx="557">
                  <c:v>1.0400400000000001</c:v>
                </c:pt>
                <c:pt idx="558">
                  <c:v>1.01318</c:v>
                </c:pt>
                <c:pt idx="559">
                  <c:v>1.01807</c:v>
                </c:pt>
                <c:pt idx="560">
                  <c:v>1.02783</c:v>
                </c:pt>
                <c:pt idx="561">
                  <c:v>0.99853499999999995</c:v>
                </c:pt>
                <c:pt idx="562">
                  <c:v>1.0083</c:v>
                </c:pt>
                <c:pt idx="563">
                  <c:v>0.98877000000000004</c:v>
                </c:pt>
                <c:pt idx="564">
                  <c:v>0.98388699999999996</c:v>
                </c:pt>
                <c:pt idx="565">
                  <c:v>0.97656200000000004</c:v>
                </c:pt>
                <c:pt idx="566">
                  <c:v>0.96191400000000005</c:v>
                </c:pt>
                <c:pt idx="567">
                  <c:v>0.944824</c:v>
                </c:pt>
                <c:pt idx="568">
                  <c:v>0.92529300000000003</c:v>
                </c:pt>
                <c:pt idx="569">
                  <c:v>0.90332000000000001</c:v>
                </c:pt>
                <c:pt idx="570">
                  <c:v>0.89843799999999996</c:v>
                </c:pt>
                <c:pt idx="571">
                  <c:v>0.88622999999999996</c:v>
                </c:pt>
                <c:pt idx="572">
                  <c:v>0.84228499999999995</c:v>
                </c:pt>
                <c:pt idx="573">
                  <c:v>0.84472700000000001</c:v>
                </c:pt>
                <c:pt idx="574">
                  <c:v>0.81787100000000001</c:v>
                </c:pt>
                <c:pt idx="575">
                  <c:v>0.81054700000000002</c:v>
                </c:pt>
                <c:pt idx="576">
                  <c:v>0.76660200000000001</c:v>
                </c:pt>
                <c:pt idx="577">
                  <c:v>0.75683599999999995</c:v>
                </c:pt>
                <c:pt idx="578">
                  <c:v>0.74218799999999996</c:v>
                </c:pt>
                <c:pt idx="579">
                  <c:v>0.70800799999999997</c:v>
                </c:pt>
                <c:pt idx="580">
                  <c:v>0.68603499999999995</c:v>
                </c:pt>
                <c:pt idx="581">
                  <c:v>0.66894500000000001</c:v>
                </c:pt>
                <c:pt idx="582">
                  <c:v>0.63720699999999997</c:v>
                </c:pt>
                <c:pt idx="583">
                  <c:v>0.61035200000000001</c:v>
                </c:pt>
                <c:pt idx="584">
                  <c:v>0.59082000000000001</c:v>
                </c:pt>
                <c:pt idx="585">
                  <c:v>0.546875</c:v>
                </c:pt>
                <c:pt idx="586">
                  <c:v>0.51757799999999998</c:v>
                </c:pt>
                <c:pt idx="587">
                  <c:v>0.48583999999999999</c:v>
                </c:pt>
                <c:pt idx="588">
                  <c:v>0.46630899999999997</c:v>
                </c:pt>
                <c:pt idx="589">
                  <c:v>0.44677699999999998</c:v>
                </c:pt>
                <c:pt idx="590">
                  <c:v>0.41015600000000002</c:v>
                </c:pt>
                <c:pt idx="591">
                  <c:v>0.37109399999999998</c:v>
                </c:pt>
                <c:pt idx="592">
                  <c:v>0.34423799999999999</c:v>
                </c:pt>
                <c:pt idx="593">
                  <c:v>0.30761699999999997</c:v>
                </c:pt>
                <c:pt idx="594">
                  <c:v>0.28808600000000001</c:v>
                </c:pt>
                <c:pt idx="595">
                  <c:v>0.24902299999999999</c:v>
                </c:pt>
                <c:pt idx="596">
                  <c:v>0.21972700000000001</c:v>
                </c:pt>
                <c:pt idx="597">
                  <c:v>0.18310499999999999</c:v>
                </c:pt>
                <c:pt idx="598">
                  <c:v>0.151367</c:v>
                </c:pt>
                <c:pt idx="599">
                  <c:v>0.12695300000000001</c:v>
                </c:pt>
                <c:pt idx="600">
                  <c:v>0.124512</c:v>
                </c:pt>
                <c:pt idx="601">
                  <c:v>5.6152300000000002E-2</c:v>
                </c:pt>
                <c:pt idx="602">
                  <c:v>1.7089799999999999E-2</c:v>
                </c:pt>
                <c:pt idx="603">
                  <c:v>2.4414100000000002E-3</c:v>
                </c:pt>
                <c:pt idx="604">
                  <c:v>-3.90625E-2</c:v>
                </c:pt>
                <c:pt idx="605">
                  <c:v>-7.3242199999999993E-2</c:v>
                </c:pt>
                <c:pt idx="606">
                  <c:v>-0.10253900000000001</c:v>
                </c:pt>
                <c:pt idx="607">
                  <c:v>-0.14160200000000001</c:v>
                </c:pt>
                <c:pt idx="608">
                  <c:v>-0.166016</c:v>
                </c:pt>
                <c:pt idx="609">
                  <c:v>-0.20019500000000001</c:v>
                </c:pt>
                <c:pt idx="610">
                  <c:v>-0.234375</c:v>
                </c:pt>
                <c:pt idx="611">
                  <c:v>-0.27343800000000001</c:v>
                </c:pt>
                <c:pt idx="612">
                  <c:v>-0.29541000000000001</c:v>
                </c:pt>
                <c:pt idx="613">
                  <c:v>-0.319824</c:v>
                </c:pt>
                <c:pt idx="614">
                  <c:v>-0.35400399999999999</c:v>
                </c:pt>
                <c:pt idx="615">
                  <c:v>-0.38818399999999997</c:v>
                </c:pt>
                <c:pt idx="616">
                  <c:v>-0.41015600000000002</c:v>
                </c:pt>
                <c:pt idx="617">
                  <c:v>-0.45410200000000001</c:v>
                </c:pt>
                <c:pt idx="618">
                  <c:v>-0.46386699999999997</c:v>
                </c:pt>
                <c:pt idx="619">
                  <c:v>-0.50537100000000001</c:v>
                </c:pt>
                <c:pt idx="620">
                  <c:v>-0.53222700000000001</c:v>
                </c:pt>
                <c:pt idx="621">
                  <c:v>-0.554199</c:v>
                </c:pt>
                <c:pt idx="622">
                  <c:v>-0.61035200000000001</c:v>
                </c:pt>
                <c:pt idx="623">
                  <c:v>-0.61035200000000001</c:v>
                </c:pt>
                <c:pt idx="624">
                  <c:v>-0.63720699999999997</c:v>
                </c:pt>
                <c:pt idx="625">
                  <c:v>-0.66406200000000004</c:v>
                </c:pt>
                <c:pt idx="626">
                  <c:v>-0.68603499999999995</c:v>
                </c:pt>
                <c:pt idx="627">
                  <c:v>-0.710449</c:v>
                </c:pt>
                <c:pt idx="628">
                  <c:v>-0.73974600000000001</c:v>
                </c:pt>
                <c:pt idx="629">
                  <c:v>-0.74951199999999996</c:v>
                </c:pt>
                <c:pt idx="630">
                  <c:v>-0.74218799999999996</c:v>
                </c:pt>
                <c:pt idx="631">
                  <c:v>-0.80078099999999997</c:v>
                </c:pt>
                <c:pt idx="632">
                  <c:v>-0.81787100000000001</c:v>
                </c:pt>
                <c:pt idx="633">
                  <c:v>-0.83740199999999998</c:v>
                </c:pt>
                <c:pt idx="634">
                  <c:v>-0.84472700000000001</c:v>
                </c:pt>
                <c:pt idx="635">
                  <c:v>-0.86425799999999997</c:v>
                </c:pt>
                <c:pt idx="636">
                  <c:v>-0.88622999999999996</c:v>
                </c:pt>
                <c:pt idx="637">
                  <c:v>-0.90087899999999999</c:v>
                </c:pt>
                <c:pt idx="638">
                  <c:v>-0.89843799999999996</c:v>
                </c:pt>
                <c:pt idx="639">
                  <c:v>-0.92285200000000001</c:v>
                </c:pt>
                <c:pt idx="640">
                  <c:v>-0.92529300000000003</c:v>
                </c:pt>
                <c:pt idx="641">
                  <c:v>-0.930176</c:v>
                </c:pt>
                <c:pt idx="642">
                  <c:v>-0.94726600000000005</c:v>
                </c:pt>
                <c:pt idx="643">
                  <c:v>-0.94726600000000005</c:v>
                </c:pt>
                <c:pt idx="644">
                  <c:v>-0.95703099999999997</c:v>
                </c:pt>
                <c:pt idx="645">
                  <c:v>-0.96191400000000005</c:v>
                </c:pt>
                <c:pt idx="646">
                  <c:v>-0.97412100000000001</c:v>
                </c:pt>
                <c:pt idx="647">
                  <c:v>-0.97900399999999999</c:v>
                </c:pt>
                <c:pt idx="648">
                  <c:v>-0.96191400000000005</c:v>
                </c:pt>
                <c:pt idx="649">
                  <c:v>-0.97167999999999999</c:v>
                </c:pt>
                <c:pt idx="650">
                  <c:v>-0.97412100000000001</c:v>
                </c:pt>
                <c:pt idx="651">
                  <c:v>-0.97412100000000001</c:v>
                </c:pt>
                <c:pt idx="652">
                  <c:v>-0.96923800000000004</c:v>
                </c:pt>
                <c:pt idx="653">
                  <c:v>-0.96435499999999996</c:v>
                </c:pt>
                <c:pt idx="654">
                  <c:v>-0.944824</c:v>
                </c:pt>
                <c:pt idx="655">
                  <c:v>-0.95214799999999999</c:v>
                </c:pt>
                <c:pt idx="656">
                  <c:v>-0.944824</c:v>
                </c:pt>
                <c:pt idx="657">
                  <c:v>-0.9375</c:v>
                </c:pt>
                <c:pt idx="658">
                  <c:v>-0.93994100000000003</c:v>
                </c:pt>
                <c:pt idx="659">
                  <c:v>-0.91796900000000003</c:v>
                </c:pt>
                <c:pt idx="660">
                  <c:v>-0.91552699999999998</c:v>
                </c:pt>
                <c:pt idx="661">
                  <c:v>-0.88378900000000005</c:v>
                </c:pt>
                <c:pt idx="662">
                  <c:v>-0.88134800000000002</c:v>
                </c:pt>
                <c:pt idx="663">
                  <c:v>-0.85449200000000003</c:v>
                </c:pt>
                <c:pt idx="664">
                  <c:v>-0.85449200000000003</c:v>
                </c:pt>
                <c:pt idx="665">
                  <c:v>-0.82763699999999996</c:v>
                </c:pt>
                <c:pt idx="666">
                  <c:v>-0.81298800000000004</c:v>
                </c:pt>
                <c:pt idx="667">
                  <c:v>-0.788574</c:v>
                </c:pt>
                <c:pt idx="668">
                  <c:v>-0.77636700000000003</c:v>
                </c:pt>
                <c:pt idx="669">
                  <c:v>-0.76415999999999995</c:v>
                </c:pt>
                <c:pt idx="670">
                  <c:v>-0.72509800000000002</c:v>
                </c:pt>
                <c:pt idx="671">
                  <c:v>-0.71533199999999997</c:v>
                </c:pt>
                <c:pt idx="672">
                  <c:v>-0.68847700000000001</c:v>
                </c:pt>
                <c:pt idx="673">
                  <c:v>-0.67138699999999996</c:v>
                </c:pt>
                <c:pt idx="674">
                  <c:v>-0.63964799999999999</c:v>
                </c:pt>
                <c:pt idx="675">
                  <c:v>-0.62744100000000003</c:v>
                </c:pt>
                <c:pt idx="676">
                  <c:v>-0.59082000000000001</c:v>
                </c:pt>
                <c:pt idx="677">
                  <c:v>-0.554199</c:v>
                </c:pt>
                <c:pt idx="678">
                  <c:v>-0.52002000000000004</c:v>
                </c:pt>
                <c:pt idx="679">
                  <c:v>-0.50292999999999999</c:v>
                </c:pt>
                <c:pt idx="680">
                  <c:v>-0.46875</c:v>
                </c:pt>
                <c:pt idx="681">
                  <c:v>-0.43945299999999998</c:v>
                </c:pt>
                <c:pt idx="682">
                  <c:v>-0.44189499999999998</c:v>
                </c:pt>
                <c:pt idx="683">
                  <c:v>-0.38574199999999997</c:v>
                </c:pt>
                <c:pt idx="684">
                  <c:v>-0.34667999999999999</c:v>
                </c:pt>
                <c:pt idx="685">
                  <c:v>-0.322266</c:v>
                </c:pt>
                <c:pt idx="686">
                  <c:v>-0.29296899999999998</c:v>
                </c:pt>
                <c:pt idx="687">
                  <c:v>-0.26855499999999999</c:v>
                </c:pt>
                <c:pt idx="688">
                  <c:v>-0.224609</c:v>
                </c:pt>
                <c:pt idx="689">
                  <c:v>-0.19042999999999999</c:v>
                </c:pt>
                <c:pt idx="690">
                  <c:v>-0.158691</c:v>
                </c:pt>
                <c:pt idx="691">
                  <c:v>-0.13427700000000001</c:v>
                </c:pt>
                <c:pt idx="692">
                  <c:v>-9.0331999999999996E-2</c:v>
                </c:pt>
                <c:pt idx="693">
                  <c:v>-6.8359400000000001E-2</c:v>
                </c:pt>
                <c:pt idx="694">
                  <c:v>-2.6855500000000001E-2</c:v>
                </c:pt>
                <c:pt idx="695">
                  <c:v>0</c:v>
                </c:pt>
                <c:pt idx="696">
                  <c:v>2.4414100000000001E-2</c:v>
                </c:pt>
                <c:pt idx="697">
                  <c:v>6.1035199999999998E-2</c:v>
                </c:pt>
                <c:pt idx="698">
                  <c:v>9.5214800000000002E-2</c:v>
                </c:pt>
                <c:pt idx="699">
                  <c:v>0.13183600000000001</c:v>
                </c:pt>
                <c:pt idx="700">
                  <c:v>0.153809</c:v>
                </c:pt>
                <c:pt idx="701">
                  <c:v>0.19531200000000001</c:v>
                </c:pt>
                <c:pt idx="702">
                  <c:v>0.20996100000000001</c:v>
                </c:pt>
                <c:pt idx="703">
                  <c:v>0.27099600000000001</c:v>
                </c:pt>
                <c:pt idx="704">
                  <c:v>0.29052699999999998</c:v>
                </c:pt>
                <c:pt idx="705">
                  <c:v>0.33203100000000002</c:v>
                </c:pt>
                <c:pt idx="706">
                  <c:v>0.36621100000000001</c:v>
                </c:pt>
                <c:pt idx="707">
                  <c:v>0.38574199999999997</c:v>
                </c:pt>
                <c:pt idx="708">
                  <c:v>0.43701200000000001</c:v>
                </c:pt>
                <c:pt idx="709">
                  <c:v>0.45166000000000001</c:v>
                </c:pt>
                <c:pt idx="710">
                  <c:v>0.49072300000000002</c:v>
                </c:pt>
                <c:pt idx="711">
                  <c:v>0.51025399999999999</c:v>
                </c:pt>
                <c:pt idx="712">
                  <c:v>0.53222700000000001</c:v>
                </c:pt>
                <c:pt idx="713">
                  <c:v>0.56640599999999997</c:v>
                </c:pt>
                <c:pt idx="714">
                  <c:v>0.57861300000000004</c:v>
                </c:pt>
                <c:pt idx="715">
                  <c:v>0.625</c:v>
                </c:pt>
                <c:pt idx="716">
                  <c:v>0.64941400000000005</c:v>
                </c:pt>
                <c:pt idx="717">
                  <c:v>0.65917999999999999</c:v>
                </c:pt>
                <c:pt idx="718">
                  <c:v>0.703125</c:v>
                </c:pt>
                <c:pt idx="719">
                  <c:v>0.71533199999999997</c:v>
                </c:pt>
                <c:pt idx="720">
                  <c:v>0.74218799999999996</c:v>
                </c:pt>
                <c:pt idx="721">
                  <c:v>0.75195299999999998</c:v>
                </c:pt>
                <c:pt idx="722">
                  <c:v>0.78369100000000003</c:v>
                </c:pt>
                <c:pt idx="723">
                  <c:v>0.852051</c:v>
                </c:pt>
                <c:pt idx="724">
                  <c:v>0.82275399999999999</c:v>
                </c:pt>
                <c:pt idx="725">
                  <c:v>0.84960899999999995</c:v>
                </c:pt>
                <c:pt idx="726">
                  <c:v>0.86425799999999997</c:v>
                </c:pt>
                <c:pt idx="727">
                  <c:v>0.89599600000000001</c:v>
                </c:pt>
                <c:pt idx="728">
                  <c:v>0.89843799999999996</c:v>
                </c:pt>
                <c:pt idx="729">
                  <c:v>0.930176</c:v>
                </c:pt>
                <c:pt idx="730">
                  <c:v>0.94970699999999997</c:v>
                </c:pt>
                <c:pt idx="731">
                  <c:v>0.94726600000000005</c:v>
                </c:pt>
                <c:pt idx="732">
                  <c:v>0.99365199999999998</c:v>
                </c:pt>
                <c:pt idx="733">
                  <c:v>0.96435499999999996</c:v>
                </c:pt>
                <c:pt idx="734">
                  <c:v>0.98144500000000001</c:v>
                </c:pt>
                <c:pt idx="735">
                  <c:v>0.98632799999999998</c:v>
                </c:pt>
                <c:pt idx="736">
                  <c:v>1.0083</c:v>
                </c:pt>
                <c:pt idx="737">
                  <c:v>1.01074</c:v>
                </c:pt>
                <c:pt idx="738">
                  <c:v>1.03271</c:v>
                </c:pt>
                <c:pt idx="739">
                  <c:v>1.0424800000000001</c:v>
                </c:pt>
                <c:pt idx="740">
                  <c:v>1.01807</c:v>
                </c:pt>
                <c:pt idx="741">
                  <c:v>1.0424800000000001</c:v>
                </c:pt>
                <c:pt idx="742">
                  <c:v>1.0351600000000001</c:v>
                </c:pt>
                <c:pt idx="743">
                  <c:v>1.0400400000000001</c:v>
                </c:pt>
                <c:pt idx="744">
                  <c:v>1.0351600000000001</c:v>
                </c:pt>
                <c:pt idx="745">
                  <c:v>1.0473600000000001</c:v>
                </c:pt>
                <c:pt idx="746">
                  <c:v>1.0424800000000001</c:v>
                </c:pt>
                <c:pt idx="747">
                  <c:v>1.03027</c:v>
                </c:pt>
                <c:pt idx="748">
                  <c:v>1.0424800000000001</c:v>
                </c:pt>
                <c:pt idx="749">
                  <c:v>1.03027</c:v>
                </c:pt>
                <c:pt idx="750">
                  <c:v>1.02051</c:v>
                </c:pt>
                <c:pt idx="751">
                  <c:v>1.01562</c:v>
                </c:pt>
                <c:pt idx="752">
                  <c:v>1.00586</c:v>
                </c:pt>
                <c:pt idx="753">
                  <c:v>1.0083</c:v>
                </c:pt>
                <c:pt idx="754">
                  <c:v>0.99853499999999995</c:v>
                </c:pt>
                <c:pt idx="755">
                  <c:v>0.97656200000000004</c:v>
                </c:pt>
                <c:pt idx="756">
                  <c:v>0.94726600000000005</c:v>
                </c:pt>
                <c:pt idx="757">
                  <c:v>0.95703099999999997</c:v>
                </c:pt>
                <c:pt idx="758">
                  <c:v>0.93261700000000003</c:v>
                </c:pt>
                <c:pt idx="759">
                  <c:v>0.93261700000000003</c:v>
                </c:pt>
                <c:pt idx="760">
                  <c:v>0.91308599999999995</c:v>
                </c:pt>
                <c:pt idx="761">
                  <c:v>0.89355499999999999</c:v>
                </c:pt>
                <c:pt idx="762">
                  <c:v>0.82275399999999999</c:v>
                </c:pt>
                <c:pt idx="763">
                  <c:v>0.84716800000000003</c:v>
                </c:pt>
                <c:pt idx="764">
                  <c:v>0.86425799999999997</c:v>
                </c:pt>
                <c:pt idx="765">
                  <c:v>0.83007799999999998</c:v>
                </c:pt>
                <c:pt idx="766">
                  <c:v>0.80566400000000005</c:v>
                </c:pt>
                <c:pt idx="767">
                  <c:v>0.76171900000000003</c:v>
                </c:pt>
                <c:pt idx="768">
                  <c:v>0.74951199999999996</c:v>
                </c:pt>
                <c:pt idx="769">
                  <c:v>0.73242200000000002</c:v>
                </c:pt>
                <c:pt idx="770">
                  <c:v>0.70068399999999997</c:v>
                </c:pt>
                <c:pt idx="771">
                  <c:v>0.68359400000000003</c:v>
                </c:pt>
                <c:pt idx="772">
                  <c:v>0.66650399999999999</c:v>
                </c:pt>
                <c:pt idx="773">
                  <c:v>0.62255899999999997</c:v>
                </c:pt>
                <c:pt idx="774">
                  <c:v>0.61035200000000001</c:v>
                </c:pt>
                <c:pt idx="775">
                  <c:v>0.57617200000000002</c:v>
                </c:pt>
                <c:pt idx="776">
                  <c:v>0.56396500000000005</c:v>
                </c:pt>
                <c:pt idx="777">
                  <c:v>0.539551</c:v>
                </c:pt>
                <c:pt idx="778">
                  <c:v>0.50537100000000001</c:v>
                </c:pt>
                <c:pt idx="779">
                  <c:v>0.47363300000000003</c:v>
                </c:pt>
                <c:pt idx="780">
                  <c:v>0.44189499999999998</c:v>
                </c:pt>
                <c:pt idx="781">
                  <c:v>0.41503899999999999</c:v>
                </c:pt>
                <c:pt idx="782">
                  <c:v>0.38818399999999997</c:v>
                </c:pt>
                <c:pt idx="783">
                  <c:v>0.36376999999999998</c:v>
                </c:pt>
                <c:pt idx="784">
                  <c:v>0.32470700000000002</c:v>
                </c:pt>
                <c:pt idx="785">
                  <c:v>0.28808600000000001</c:v>
                </c:pt>
                <c:pt idx="786">
                  <c:v>0.25634800000000002</c:v>
                </c:pt>
                <c:pt idx="787">
                  <c:v>0.231934</c:v>
                </c:pt>
                <c:pt idx="788">
                  <c:v>0.20019500000000001</c:v>
                </c:pt>
                <c:pt idx="789">
                  <c:v>0.168457</c:v>
                </c:pt>
                <c:pt idx="790">
                  <c:v>0.13183600000000001</c:v>
                </c:pt>
                <c:pt idx="791">
                  <c:v>9.5214800000000002E-2</c:v>
                </c:pt>
                <c:pt idx="792">
                  <c:v>7.5683600000000004E-2</c:v>
                </c:pt>
                <c:pt idx="793">
                  <c:v>1.9531199999999999E-2</c:v>
                </c:pt>
                <c:pt idx="794">
                  <c:v>-2.4414100000000002E-3</c:v>
                </c:pt>
                <c:pt idx="795">
                  <c:v>-2.4414100000000001E-2</c:v>
                </c:pt>
                <c:pt idx="796">
                  <c:v>-6.3476599999999994E-2</c:v>
                </c:pt>
                <c:pt idx="797">
                  <c:v>-7.5683600000000004E-2</c:v>
                </c:pt>
                <c:pt idx="798">
                  <c:v>-0.13183600000000001</c:v>
                </c:pt>
                <c:pt idx="799">
                  <c:v>-0.158691</c:v>
                </c:pt>
                <c:pt idx="800">
                  <c:v>-0.17089799999999999</c:v>
                </c:pt>
                <c:pt idx="801">
                  <c:v>-0.229492</c:v>
                </c:pt>
                <c:pt idx="802">
                  <c:v>-0.25634800000000002</c:v>
                </c:pt>
                <c:pt idx="803">
                  <c:v>-0.28076200000000001</c:v>
                </c:pt>
                <c:pt idx="804">
                  <c:v>-0.31005899999999997</c:v>
                </c:pt>
                <c:pt idx="805">
                  <c:v>-0.31738300000000003</c:v>
                </c:pt>
                <c:pt idx="806">
                  <c:v>-0.37841799999999998</c:v>
                </c:pt>
                <c:pt idx="807">
                  <c:v>-0.40527299999999999</c:v>
                </c:pt>
                <c:pt idx="808">
                  <c:v>-0.42480499999999999</c:v>
                </c:pt>
                <c:pt idx="809">
                  <c:v>-0.461426</c:v>
                </c:pt>
                <c:pt idx="810">
                  <c:v>-0.48583999999999999</c:v>
                </c:pt>
                <c:pt idx="811">
                  <c:v>-0.51025399999999999</c:v>
                </c:pt>
                <c:pt idx="812">
                  <c:v>-0.55664100000000005</c:v>
                </c:pt>
                <c:pt idx="813">
                  <c:v>-0.57128900000000005</c:v>
                </c:pt>
                <c:pt idx="814">
                  <c:v>-0.59814500000000004</c:v>
                </c:pt>
                <c:pt idx="815">
                  <c:v>-0.62744100000000003</c:v>
                </c:pt>
                <c:pt idx="816">
                  <c:v>-0.64697300000000002</c:v>
                </c:pt>
                <c:pt idx="817">
                  <c:v>-0.66406200000000004</c:v>
                </c:pt>
                <c:pt idx="818">
                  <c:v>-0.69335899999999995</c:v>
                </c:pt>
                <c:pt idx="819">
                  <c:v>-0.70556600000000003</c:v>
                </c:pt>
                <c:pt idx="820">
                  <c:v>-0.73486300000000004</c:v>
                </c:pt>
                <c:pt idx="821">
                  <c:v>-0.76171900000000003</c:v>
                </c:pt>
                <c:pt idx="822">
                  <c:v>-0.77148399999999995</c:v>
                </c:pt>
                <c:pt idx="823">
                  <c:v>-0.788574</c:v>
                </c:pt>
                <c:pt idx="824">
                  <c:v>-0.80322300000000002</c:v>
                </c:pt>
                <c:pt idx="825">
                  <c:v>-0.82519500000000001</c:v>
                </c:pt>
                <c:pt idx="826">
                  <c:v>-0.84472700000000001</c:v>
                </c:pt>
                <c:pt idx="827">
                  <c:v>-0.852051</c:v>
                </c:pt>
                <c:pt idx="828">
                  <c:v>-0.88867200000000002</c:v>
                </c:pt>
                <c:pt idx="829">
                  <c:v>-0.87890599999999997</c:v>
                </c:pt>
                <c:pt idx="830">
                  <c:v>-0.90332000000000001</c:v>
                </c:pt>
                <c:pt idx="831">
                  <c:v>-0.88378900000000005</c:v>
                </c:pt>
                <c:pt idx="832">
                  <c:v>-0.90332000000000001</c:v>
                </c:pt>
                <c:pt idx="833">
                  <c:v>-0.93505899999999997</c:v>
                </c:pt>
                <c:pt idx="834">
                  <c:v>-0.93261700000000003</c:v>
                </c:pt>
                <c:pt idx="835">
                  <c:v>-0.93505899999999997</c:v>
                </c:pt>
                <c:pt idx="836">
                  <c:v>-0.944824</c:v>
                </c:pt>
                <c:pt idx="837">
                  <c:v>-0.95459000000000005</c:v>
                </c:pt>
                <c:pt idx="838">
                  <c:v>-0.95703099999999997</c:v>
                </c:pt>
                <c:pt idx="839">
                  <c:v>-0.95703099999999997</c:v>
                </c:pt>
                <c:pt idx="840">
                  <c:v>-0.95459000000000005</c:v>
                </c:pt>
                <c:pt idx="841">
                  <c:v>-0.95459000000000005</c:v>
                </c:pt>
                <c:pt idx="842">
                  <c:v>-0.97412100000000001</c:v>
                </c:pt>
                <c:pt idx="843">
                  <c:v>-0.944824</c:v>
                </c:pt>
                <c:pt idx="844">
                  <c:v>-1.0083</c:v>
                </c:pt>
                <c:pt idx="845">
                  <c:v>-0.94970699999999997</c:v>
                </c:pt>
                <c:pt idx="846">
                  <c:v>-0.944824</c:v>
                </c:pt>
                <c:pt idx="847">
                  <c:v>-0.93994100000000003</c:v>
                </c:pt>
                <c:pt idx="848">
                  <c:v>-0.91796900000000003</c:v>
                </c:pt>
                <c:pt idx="849">
                  <c:v>-0.90820299999999998</c:v>
                </c:pt>
                <c:pt idx="850">
                  <c:v>-0.88867200000000002</c:v>
                </c:pt>
                <c:pt idx="851">
                  <c:v>-0.88622999999999996</c:v>
                </c:pt>
                <c:pt idx="852">
                  <c:v>-0.87890599999999997</c:v>
                </c:pt>
                <c:pt idx="853">
                  <c:v>-0.852051</c:v>
                </c:pt>
                <c:pt idx="854">
                  <c:v>-0.83740199999999998</c:v>
                </c:pt>
                <c:pt idx="855">
                  <c:v>-0.81542999999999999</c:v>
                </c:pt>
                <c:pt idx="856">
                  <c:v>-0.80810499999999996</c:v>
                </c:pt>
                <c:pt idx="857">
                  <c:v>-0.79101600000000005</c:v>
                </c:pt>
                <c:pt idx="858">
                  <c:v>-0.76904300000000003</c:v>
                </c:pt>
                <c:pt idx="859">
                  <c:v>-0.78369100000000003</c:v>
                </c:pt>
                <c:pt idx="860">
                  <c:v>-0.73486300000000004</c:v>
                </c:pt>
                <c:pt idx="861">
                  <c:v>-0.72021500000000005</c:v>
                </c:pt>
                <c:pt idx="862">
                  <c:v>-0.70556600000000003</c:v>
                </c:pt>
                <c:pt idx="863">
                  <c:v>-0.67138699999999996</c:v>
                </c:pt>
                <c:pt idx="864">
                  <c:v>-0.65185499999999996</c:v>
                </c:pt>
                <c:pt idx="865">
                  <c:v>-0.61279300000000003</c:v>
                </c:pt>
                <c:pt idx="866">
                  <c:v>-0.58593799999999996</c:v>
                </c:pt>
                <c:pt idx="867">
                  <c:v>-0.56152299999999999</c:v>
                </c:pt>
                <c:pt idx="868">
                  <c:v>-0.54199200000000003</c:v>
                </c:pt>
                <c:pt idx="869">
                  <c:v>-0.52490199999999998</c:v>
                </c:pt>
                <c:pt idx="870">
                  <c:v>-0.48095700000000002</c:v>
                </c:pt>
                <c:pt idx="871">
                  <c:v>-0.458984</c:v>
                </c:pt>
                <c:pt idx="872">
                  <c:v>-0.45166000000000001</c:v>
                </c:pt>
                <c:pt idx="873">
                  <c:v>-0.38818399999999997</c:v>
                </c:pt>
                <c:pt idx="874">
                  <c:v>-0.36865199999999998</c:v>
                </c:pt>
                <c:pt idx="875">
                  <c:v>-0.33691399999999999</c:v>
                </c:pt>
                <c:pt idx="876">
                  <c:v>-0.31738300000000003</c:v>
                </c:pt>
                <c:pt idx="877">
                  <c:v>-0.27099600000000001</c:v>
                </c:pt>
                <c:pt idx="878">
                  <c:v>-0.25146499999999999</c:v>
                </c:pt>
                <c:pt idx="879">
                  <c:v>-0.20263700000000001</c:v>
                </c:pt>
                <c:pt idx="880">
                  <c:v>-0.18798799999999999</c:v>
                </c:pt>
                <c:pt idx="881">
                  <c:v>-0.158691</c:v>
                </c:pt>
                <c:pt idx="882">
                  <c:v>-9.7656199999999999E-2</c:v>
                </c:pt>
                <c:pt idx="883">
                  <c:v>-9.0331999999999996E-2</c:v>
                </c:pt>
                <c:pt idx="884">
                  <c:v>-3.1738299999999997E-2</c:v>
                </c:pt>
                <c:pt idx="885">
                  <c:v>1.9531199999999999E-2</c:v>
                </c:pt>
                <c:pt idx="886">
                  <c:v>2.4414100000000001E-2</c:v>
                </c:pt>
                <c:pt idx="887">
                  <c:v>4.6386700000000003E-2</c:v>
                </c:pt>
                <c:pt idx="888">
                  <c:v>8.7890599999999999E-2</c:v>
                </c:pt>
                <c:pt idx="889">
                  <c:v>0.112305</c:v>
                </c:pt>
                <c:pt idx="890">
                  <c:v>0.151367</c:v>
                </c:pt>
                <c:pt idx="891">
                  <c:v>0.19531200000000001</c:v>
                </c:pt>
                <c:pt idx="892">
                  <c:v>0.20263700000000001</c:v>
                </c:pt>
                <c:pt idx="893">
                  <c:v>0.239258</c:v>
                </c:pt>
                <c:pt idx="894">
                  <c:v>0.30761699999999997</c:v>
                </c:pt>
                <c:pt idx="895">
                  <c:v>0.322266</c:v>
                </c:pt>
                <c:pt idx="896">
                  <c:v>0.32958999999999999</c:v>
                </c:pt>
                <c:pt idx="897">
                  <c:v>0.36865199999999998</c:v>
                </c:pt>
                <c:pt idx="898">
                  <c:v>0.390625</c:v>
                </c:pt>
                <c:pt idx="899">
                  <c:v>0.44189499999999998</c:v>
                </c:pt>
                <c:pt idx="900">
                  <c:v>0.476074</c:v>
                </c:pt>
                <c:pt idx="901">
                  <c:v>0.48583999999999999</c:v>
                </c:pt>
                <c:pt idx="902">
                  <c:v>0.52490199999999998</c:v>
                </c:pt>
                <c:pt idx="903">
                  <c:v>0.54443399999999997</c:v>
                </c:pt>
                <c:pt idx="904">
                  <c:v>0.58837899999999999</c:v>
                </c:pt>
                <c:pt idx="905">
                  <c:v>0.60302699999999998</c:v>
                </c:pt>
                <c:pt idx="906">
                  <c:v>0.632324</c:v>
                </c:pt>
                <c:pt idx="907">
                  <c:v>0.65429700000000002</c:v>
                </c:pt>
                <c:pt idx="908">
                  <c:v>0.69091800000000003</c:v>
                </c:pt>
                <c:pt idx="909">
                  <c:v>0.72021500000000005</c:v>
                </c:pt>
                <c:pt idx="910">
                  <c:v>0.73974600000000001</c:v>
                </c:pt>
                <c:pt idx="911">
                  <c:v>0.73486300000000004</c:v>
                </c:pt>
                <c:pt idx="912">
                  <c:v>0.77880899999999997</c:v>
                </c:pt>
                <c:pt idx="913">
                  <c:v>0.83984400000000003</c:v>
                </c:pt>
                <c:pt idx="914">
                  <c:v>0.81054700000000002</c:v>
                </c:pt>
                <c:pt idx="915">
                  <c:v>0.84960899999999995</c:v>
                </c:pt>
                <c:pt idx="916">
                  <c:v>0.87890599999999997</c:v>
                </c:pt>
                <c:pt idx="917">
                  <c:v>0.90087899999999999</c:v>
                </c:pt>
                <c:pt idx="918">
                  <c:v>0.91308599999999995</c:v>
                </c:pt>
                <c:pt idx="919">
                  <c:v>0.92285200000000001</c:v>
                </c:pt>
                <c:pt idx="920">
                  <c:v>0.93994100000000003</c:v>
                </c:pt>
                <c:pt idx="921">
                  <c:v>0.95947300000000002</c:v>
                </c:pt>
                <c:pt idx="922">
                  <c:v>0.94970699999999997</c:v>
                </c:pt>
                <c:pt idx="923">
                  <c:v>0.97900399999999999</c:v>
                </c:pt>
                <c:pt idx="924">
                  <c:v>0.94726600000000005</c:v>
                </c:pt>
                <c:pt idx="925">
                  <c:v>1.00586</c:v>
                </c:pt>
                <c:pt idx="926">
                  <c:v>1.01074</c:v>
                </c:pt>
                <c:pt idx="927">
                  <c:v>1.01074</c:v>
                </c:pt>
                <c:pt idx="928">
                  <c:v>1.03271</c:v>
                </c:pt>
                <c:pt idx="929">
                  <c:v>1.0351600000000001</c:v>
                </c:pt>
                <c:pt idx="930">
                  <c:v>1.0376000000000001</c:v>
                </c:pt>
                <c:pt idx="931">
                  <c:v>1.0376000000000001</c:v>
                </c:pt>
                <c:pt idx="932">
                  <c:v>1.0473600000000001</c:v>
                </c:pt>
                <c:pt idx="933">
                  <c:v>1.0546899999999999</c:v>
                </c:pt>
                <c:pt idx="934">
                  <c:v>1.0595699999999999</c:v>
                </c:pt>
                <c:pt idx="935">
                  <c:v>1.0571299999999999</c:v>
                </c:pt>
                <c:pt idx="936">
                  <c:v>1.0644499999999999</c:v>
                </c:pt>
                <c:pt idx="937">
                  <c:v>1.0546899999999999</c:v>
                </c:pt>
                <c:pt idx="938">
                  <c:v>1.0522499999999999</c:v>
                </c:pt>
                <c:pt idx="939">
                  <c:v>1.0449200000000001</c:v>
                </c:pt>
                <c:pt idx="940">
                  <c:v>1.0351600000000001</c:v>
                </c:pt>
                <c:pt idx="941">
                  <c:v>1.02539</c:v>
                </c:pt>
                <c:pt idx="942">
                  <c:v>1.0376000000000001</c:v>
                </c:pt>
                <c:pt idx="943">
                  <c:v>1.01318</c:v>
                </c:pt>
                <c:pt idx="944">
                  <c:v>1.00342</c:v>
                </c:pt>
                <c:pt idx="945">
                  <c:v>0.98632799999999998</c:v>
                </c:pt>
                <c:pt idx="946">
                  <c:v>0.98388699999999996</c:v>
                </c:pt>
                <c:pt idx="947">
                  <c:v>0.97167999999999999</c:v>
                </c:pt>
                <c:pt idx="948">
                  <c:v>0.95947300000000002</c:v>
                </c:pt>
                <c:pt idx="949">
                  <c:v>0.95703099999999997</c:v>
                </c:pt>
                <c:pt idx="950">
                  <c:v>0.930176</c:v>
                </c:pt>
                <c:pt idx="951">
                  <c:v>0.91796900000000003</c:v>
                </c:pt>
                <c:pt idx="952">
                  <c:v>0.88622999999999996</c:v>
                </c:pt>
                <c:pt idx="953">
                  <c:v>0.88622999999999996</c:v>
                </c:pt>
                <c:pt idx="954">
                  <c:v>0.84960899999999995</c:v>
                </c:pt>
                <c:pt idx="955">
                  <c:v>0.84716800000000003</c:v>
                </c:pt>
                <c:pt idx="956">
                  <c:v>0.82519500000000001</c:v>
                </c:pt>
                <c:pt idx="957">
                  <c:v>0.80322300000000002</c:v>
                </c:pt>
                <c:pt idx="958">
                  <c:v>0.77880899999999997</c:v>
                </c:pt>
                <c:pt idx="959">
                  <c:v>0.77148399999999995</c:v>
                </c:pt>
                <c:pt idx="960">
                  <c:v>0.73730499999999999</c:v>
                </c:pt>
                <c:pt idx="961">
                  <c:v>0.710449</c:v>
                </c:pt>
                <c:pt idx="962">
                  <c:v>0.68359400000000003</c:v>
                </c:pt>
                <c:pt idx="963">
                  <c:v>0.67138699999999996</c:v>
                </c:pt>
                <c:pt idx="964">
                  <c:v>0.625</c:v>
                </c:pt>
                <c:pt idx="965">
                  <c:v>0.61523399999999995</c:v>
                </c:pt>
                <c:pt idx="966">
                  <c:v>0.58593799999999996</c:v>
                </c:pt>
                <c:pt idx="967">
                  <c:v>0.57128900000000005</c:v>
                </c:pt>
                <c:pt idx="968">
                  <c:v>0.52734400000000003</c:v>
                </c:pt>
                <c:pt idx="969">
                  <c:v>0.50537100000000001</c:v>
                </c:pt>
                <c:pt idx="970">
                  <c:v>0.458984</c:v>
                </c:pt>
                <c:pt idx="971">
                  <c:v>0.43457000000000001</c:v>
                </c:pt>
                <c:pt idx="972">
                  <c:v>0.40283200000000002</c:v>
                </c:pt>
                <c:pt idx="973">
                  <c:v>0.36376999999999998</c:v>
                </c:pt>
                <c:pt idx="974">
                  <c:v>0.33935500000000002</c:v>
                </c:pt>
                <c:pt idx="975">
                  <c:v>0.305176</c:v>
                </c:pt>
                <c:pt idx="976">
                  <c:v>0.28808600000000001</c:v>
                </c:pt>
                <c:pt idx="977">
                  <c:v>0.241699</c:v>
                </c:pt>
                <c:pt idx="978">
                  <c:v>0.21728500000000001</c:v>
                </c:pt>
                <c:pt idx="979">
                  <c:v>0.18066399999999999</c:v>
                </c:pt>
                <c:pt idx="980">
                  <c:v>0.163574</c:v>
                </c:pt>
                <c:pt idx="981">
                  <c:v>0.119629</c:v>
                </c:pt>
                <c:pt idx="982">
                  <c:v>9.2773400000000006E-2</c:v>
                </c:pt>
                <c:pt idx="983">
                  <c:v>6.3476599999999994E-2</c:v>
                </c:pt>
                <c:pt idx="984">
                  <c:v>3.41797E-2</c:v>
                </c:pt>
                <c:pt idx="985">
                  <c:v>-1.7089799999999999E-2</c:v>
                </c:pt>
                <c:pt idx="986">
                  <c:v>-4.8828099999999999E-2</c:v>
                </c:pt>
                <c:pt idx="987">
                  <c:v>-7.5683600000000004E-2</c:v>
                </c:pt>
                <c:pt idx="988">
                  <c:v>-0.10498</c:v>
                </c:pt>
                <c:pt idx="989">
                  <c:v>-0.13916000000000001</c:v>
                </c:pt>
                <c:pt idx="990">
                  <c:v>-0.17089799999999999</c:v>
                </c:pt>
                <c:pt idx="991">
                  <c:v>-0.21484400000000001</c:v>
                </c:pt>
                <c:pt idx="992">
                  <c:v>-0.234375</c:v>
                </c:pt>
                <c:pt idx="993">
                  <c:v>-0.32958999999999999</c:v>
                </c:pt>
                <c:pt idx="994">
                  <c:v>-0.29541000000000001</c:v>
                </c:pt>
                <c:pt idx="995">
                  <c:v>-0.34179700000000002</c:v>
                </c:pt>
                <c:pt idx="996">
                  <c:v>-0.36376999999999998</c:v>
                </c:pt>
                <c:pt idx="997">
                  <c:v>-0.383301</c:v>
                </c:pt>
                <c:pt idx="998">
                  <c:v>-0.40771499999999999</c:v>
                </c:pt>
                <c:pt idx="999">
                  <c:v>-0.44433600000000001</c:v>
                </c:pt>
                <c:pt idx="1000">
                  <c:v>-0.476074</c:v>
                </c:pt>
              </c:numCache>
            </c:numRef>
          </c:yVal>
          <c:smooth val="0"/>
          <c:extLst>
            <c:ext xmlns:c16="http://schemas.microsoft.com/office/drawing/2014/chart" uri="{C3380CC4-5D6E-409C-BE32-E72D297353CC}">
              <c16:uniqueId val="{00000000-246F-46FE-980D-B4C407CC66B8}"/>
            </c:ext>
          </c:extLst>
        </c:ser>
        <c:ser>
          <c:idx val="1"/>
          <c:order val="1"/>
          <c:tx>
            <c:strRef>
              <c:f>'0.6'!$H$1</c:f>
              <c:strCache>
                <c:ptCount val="1"/>
                <c:pt idx="0">
                  <c:v>V1hat[V]</c:v>
                </c:pt>
              </c:strCache>
            </c:strRef>
          </c:tx>
          <c:spPr>
            <a:ln w="19050" cap="rnd">
              <a:solidFill>
                <a:schemeClr val="accent2"/>
              </a:solidFill>
              <a:round/>
            </a:ln>
            <a:effectLst/>
          </c:spPr>
          <c:marker>
            <c:symbol val="none"/>
          </c:marker>
          <c:xVal>
            <c:numRef>
              <c:f>'0.6'!$A$99000:$A$100000</c:f>
              <c:numCache>
                <c:formatCode>General</c:formatCode>
                <c:ptCount val="1001"/>
                <c:pt idx="0">
                  <c:v>98.999000000000024</c:v>
                </c:pt>
                <c:pt idx="1">
                  <c:v>99</c:v>
                </c:pt>
                <c:pt idx="2">
                  <c:v>99.001000000000033</c:v>
                </c:pt>
                <c:pt idx="3">
                  <c:v>99.00200000000001</c:v>
                </c:pt>
                <c:pt idx="4">
                  <c:v>99.003000000000043</c:v>
                </c:pt>
                <c:pt idx="5">
                  <c:v>99.004000000000019</c:v>
                </c:pt>
                <c:pt idx="6">
                  <c:v>99.004999999999995</c:v>
                </c:pt>
                <c:pt idx="7">
                  <c:v>99.006000000000029</c:v>
                </c:pt>
                <c:pt idx="8">
                  <c:v>99.007000000000005</c:v>
                </c:pt>
                <c:pt idx="9">
                  <c:v>99.008000000000038</c:v>
                </c:pt>
                <c:pt idx="10">
                  <c:v>99.009000000000015</c:v>
                </c:pt>
                <c:pt idx="11">
                  <c:v>99.009999999999991</c:v>
                </c:pt>
                <c:pt idx="12">
                  <c:v>99.011000000000024</c:v>
                </c:pt>
                <c:pt idx="13">
                  <c:v>99.012</c:v>
                </c:pt>
                <c:pt idx="14">
                  <c:v>99.013000000000034</c:v>
                </c:pt>
                <c:pt idx="15">
                  <c:v>99.01400000000001</c:v>
                </c:pt>
                <c:pt idx="16">
                  <c:v>99.015000000000043</c:v>
                </c:pt>
                <c:pt idx="17">
                  <c:v>99.01600000000002</c:v>
                </c:pt>
                <c:pt idx="18">
                  <c:v>99.016999999999996</c:v>
                </c:pt>
                <c:pt idx="19">
                  <c:v>99.018000000000029</c:v>
                </c:pt>
                <c:pt idx="20">
                  <c:v>99.019000000000005</c:v>
                </c:pt>
                <c:pt idx="21">
                  <c:v>99.020000000000039</c:v>
                </c:pt>
                <c:pt idx="22">
                  <c:v>99.021000000000015</c:v>
                </c:pt>
                <c:pt idx="23">
                  <c:v>99.021999999999991</c:v>
                </c:pt>
                <c:pt idx="24">
                  <c:v>99.023000000000025</c:v>
                </c:pt>
                <c:pt idx="25">
                  <c:v>99.024000000000001</c:v>
                </c:pt>
                <c:pt idx="26">
                  <c:v>99.025000000000034</c:v>
                </c:pt>
                <c:pt idx="27">
                  <c:v>99.02600000000001</c:v>
                </c:pt>
                <c:pt idx="28">
                  <c:v>99.027000000000044</c:v>
                </c:pt>
                <c:pt idx="29">
                  <c:v>99.02800000000002</c:v>
                </c:pt>
                <c:pt idx="30">
                  <c:v>99.028999999999996</c:v>
                </c:pt>
                <c:pt idx="31">
                  <c:v>99.03000000000003</c:v>
                </c:pt>
                <c:pt idx="32">
                  <c:v>99.031000000000006</c:v>
                </c:pt>
                <c:pt idx="33">
                  <c:v>99.032000000000039</c:v>
                </c:pt>
                <c:pt idx="34">
                  <c:v>99.033000000000015</c:v>
                </c:pt>
                <c:pt idx="35">
                  <c:v>99.033999999999992</c:v>
                </c:pt>
                <c:pt idx="36">
                  <c:v>99.035000000000025</c:v>
                </c:pt>
                <c:pt idx="37">
                  <c:v>99.036000000000001</c:v>
                </c:pt>
                <c:pt idx="38">
                  <c:v>99.037000000000035</c:v>
                </c:pt>
                <c:pt idx="39">
                  <c:v>99.038000000000011</c:v>
                </c:pt>
                <c:pt idx="40">
                  <c:v>99.039000000000044</c:v>
                </c:pt>
                <c:pt idx="41">
                  <c:v>99.04000000000002</c:v>
                </c:pt>
                <c:pt idx="42">
                  <c:v>99.040999999999997</c:v>
                </c:pt>
                <c:pt idx="43">
                  <c:v>99.04200000000003</c:v>
                </c:pt>
                <c:pt idx="44">
                  <c:v>99.043000000000006</c:v>
                </c:pt>
                <c:pt idx="45">
                  <c:v>99.04400000000004</c:v>
                </c:pt>
                <c:pt idx="46">
                  <c:v>99.045000000000016</c:v>
                </c:pt>
                <c:pt idx="47">
                  <c:v>99.045999999999992</c:v>
                </c:pt>
                <c:pt idx="48">
                  <c:v>99.047000000000025</c:v>
                </c:pt>
                <c:pt idx="49">
                  <c:v>99.048000000000002</c:v>
                </c:pt>
                <c:pt idx="50">
                  <c:v>99.049000000000035</c:v>
                </c:pt>
                <c:pt idx="51">
                  <c:v>99.050000000000011</c:v>
                </c:pt>
                <c:pt idx="52">
                  <c:v>99.051000000000045</c:v>
                </c:pt>
                <c:pt idx="53">
                  <c:v>99.052000000000021</c:v>
                </c:pt>
                <c:pt idx="54">
                  <c:v>99.052999999999997</c:v>
                </c:pt>
                <c:pt idx="55">
                  <c:v>99.05400000000003</c:v>
                </c:pt>
                <c:pt idx="56">
                  <c:v>99.055000000000007</c:v>
                </c:pt>
                <c:pt idx="57">
                  <c:v>99.05600000000004</c:v>
                </c:pt>
                <c:pt idx="58">
                  <c:v>99.057000000000016</c:v>
                </c:pt>
                <c:pt idx="59">
                  <c:v>99.057999999999993</c:v>
                </c:pt>
                <c:pt idx="60">
                  <c:v>99.059000000000026</c:v>
                </c:pt>
                <c:pt idx="61">
                  <c:v>99.06</c:v>
                </c:pt>
                <c:pt idx="62">
                  <c:v>99.061000000000035</c:v>
                </c:pt>
                <c:pt idx="63">
                  <c:v>99.062000000000012</c:v>
                </c:pt>
                <c:pt idx="64">
                  <c:v>99.063000000000045</c:v>
                </c:pt>
                <c:pt idx="65">
                  <c:v>99.064000000000021</c:v>
                </c:pt>
                <c:pt idx="66">
                  <c:v>99.064999999999998</c:v>
                </c:pt>
                <c:pt idx="67">
                  <c:v>99.066000000000031</c:v>
                </c:pt>
                <c:pt idx="68">
                  <c:v>99.067000000000007</c:v>
                </c:pt>
                <c:pt idx="69">
                  <c:v>99.06800000000004</c:v>
                </c:pt>
                <c:pt idx="70">
                  <c:v>99.069000000000017</c:v>
                </c:pt>
                <c:pt idx="71">
                  <c:v>99.07</c:v>
                </c:pt>
                <c:pt idx="72">
                  <c:v>99.071000000000026</c:v>
                </c:pt>
                <c:pt idx="73">
                  <c:v>99.072000000000003</c:v>
                </c:pt>
                <c:pt idx="74">
                  <c:v>99.073000000000036</c:v>
                </c:pt>
                <c:pt idx="75">
                  <c:v>99.074000000000012</c:v>
                </c:pt>
                <c:pt idx="76">
                  <c:v>99.075000000000045</c:v>
                </c:pt>
                <c:pt idx="77">
                  <c:v>99.076000000000022</c:v>
                </c:pt>
                <c:pt idx="78">
                  <c:v>99.076999999999998</c:v>
                </c:pt>
                <c:pt idx="79">
                  <c:v>99.078000000000031</c:v>
                </c:pt>
                <c:pt idx="80">
                  <c:v>99.079000000000008</c:v>
                </c:pt>
                <c:pt idx="81">
                  <c:v>99.080000000000041</c:v>
                </c:pt>
                <c:pt idx="82">
                  <c:v>99.081000000000017</c:v>
                </c:pt>
                <c:pt idx="83">
                  <c:v>99.081999999999994</c:v>
                </c:pt>
                <c:pt idx="84">
                  <c:v>99.083000000000027</c:v>
                </c:pt>
                <c:pt idx="85">
                  <c:v>99.084000000000003</c:v>
                </c:pt>
                <c:pt idx="86">
                  <c:v>99.085000000000036</c:v>
                </c:pt>
                <c:pt idx="87">
                  <c:v>99.086000000000013</c:v>
                </c:pt>
                <c:pt idx="88">
                  <c:v>99.087000000000046</c:v>
                </c:pt>
                <c:pt idx="89">
                  <c:v>99.088000000000022</c:v>
                </c:pt>
                <c:pt idx="90">
                  <c:v>99.088999999999999</c:v>
                </c:pt>
                <c:pt idx="91">
                  <c:v>99.090000000000032</c:v>
                </c:pt>
                <c:pt idx="92">
                  <c:v>99.091000000000008</c:v>
                </c:pt>
                <c:pt idx="93">
                  <c:v>99.092000000000041</c:v>
                </c:pt>
                <c:pt idx="94">
                  <c:v>99.093000000000018</c:v>
                </c:pt>
                <c:pt idx="95">
                  <c:v>99.093999999999994</c:v>
                </c:pt>
                <c:pt idx="96">
                  <c:v>99.095000000000027</c:v>
                </c:pt>
                <c:pt idx="97">
                  <c:v>99.096000000000004</c:v>
                </c:pt>
                <c:pt idx="98">
                  <c:v>99.097000000000037</c:v>
                </c:pt>
                <c:pt idx="99">
                  <c:v>99.098000000000013</c:v>
                </c:pt>
                <c:pt idx="100">
                  <c:v>99.099000000000046</c:v>
                </c:pt>
                <c:pt idx="101">
                  <c:v>99.100000000000023</c:v>
                </c:pt>
                <c:pt idx="102">
                  <c:v>99.100999999999999</c:v>
                </c:pt>
                <c:pt idx="103">
                  <c:v>99.102000000000032</c:v>
                </c:pt>
                <c:pt idx="104">
                  <c:v>99.103000000000009</c:v>
                </c:pt>
                <c:pt idx="105">
                  <c:v>99.104000000000042</c:v>
                </c:pt>
                <c:pt idx="106">
                  <c:v>99.105000000000018</c:v>
                </c:pt>
                <c:pt idx="107">
                  <c:v>99.105999999999995</c:v>
                </c:pt>
                <c:pt idx="108">
                  <c:v>99.107000000000028</c:v>
                </c:pt>
                <c:pt idx="109">
                  <c:v>99.108000000000004</c:v>
                </c:pt>
                <c:pt idx="110">
                  <c:v>99.109000000000037</c:v>
                </c:pt>
                <c:pt idx="111">
                  <c:v>99.110000000000014</c:v>
                </c:pt>
                <c:pt idx="112">
                  <c:v>99.11099999999999</c:v>
                </c:pt>
                <c:pt idx="113">
                  <c:v>99.112000000000023</c:v>
                </c:pt>
                <c:pt idx="114">
                  <c:v>99.113</c:v>
                </c:pt>
                <c:pt idx="115">
                  <c:v>99.114000000000033</c:v>
                </c:pt>
                <c:pt idx="116">
                  <c:v>99.115000000000009</c:v>
                </c:pt>
                <c:pt idx="117">
                  <c:v>99.116000000000042</c:v>
                </c:pt>
                <c:pt idx="118">
                  <c:v>99.117000000000019</c:v>
                </c:pt>
                <c:pt idx="119">
                  <c:v>99.117999999999995</c:v>
                </c:pt>
                <c:pt idx="120">
                  <c:v>99.119000000000028</c:v>
                </c:pt>
                <c:pt idx="121">
                  <c:v>99.12</c:v>
                </c:pt>
                <c:pt idx="122">
                  <c:v>99.121000000000038</c:v>
                </c:pt>
                <c:pt idx="123">
                  <c:v>99.122000000000014</c:v>
                </c:pt>
                <c:pt idx="124">
                  <c:v>99.12299999999999</c:v>
                </c:pt>
                <c:pt idx="125">
                  <c:v>99.124000000000024</c:v>
                </c:pt>
                <c:pt idx="126">
                  <c:v>99.125</c:v>
                </c:pt>
                <c:pt idx="127">
                  <c:v>99.126000000000033</c:v>
                </c:pt>
                <c:pt idx="128">
                  <c:v>99.12700000000001</c:v>
                </c:pt>
                <c:pt idx="129">
                  <c:v>99.128000000000043</c:v>
                </c:pt>
                <c:pt idx="130">
                  <c:v>99.129000000000019</c:v>
                </c:pt>
                <c:pt idx="131">
                  <c:v>99.13</c:v>
                </c:pt>
                <c:pt idx="132">
                  <c:v>99.131000000000029</c:v>
                </c:pt>
                <c:pt idx="133">
                  <c:v>99.132000000000005</c:v>
                </c:pt>
                <c:pt idx="134">
                  <c:v>99.133000000000038</c:v>
                </c:pt>
                <c:pt idx="135">
                  <c:v>99.134000000000015</c:v>
                </c:pt>
                <c:pt idx="136">
                  <c:v>99.134999999999991</c:v>
                </c:pt>
                <c:pt idx="137">
                  <c:v>99.136000000000024</c:v>
                </c:pt>
                <c:pt idx="138">
                  <c:v>99.137</c:v>
                </c:pt>
                <c:pt idx="139">
                  <c:v>99.138000000000034</c:v>
                </c:pt>
                <c:pt idx="140">
                  <c:v>99.13900000000001</c:v>
                </c:pt>
                <c:pt idx="141">
                  <c:v>99.140000000000043</c:v>
                </c:pt>
                <c:pt idx="142">
                  <c:v>99.14100000000002</c:v>
                </c:pt>
                <c:pt idx="143">
                  <c:v>99.141999999999996</c:v>
                </c:pt>
                <c:pt idx="144">
                  <c:v>99.143000000000029</c:v>
                </c:pt>
                <c:pt idx="145">
                  <c:v>99.144000000000005</c:v>
                </c:pt>
                <c:pt idx="146">
                  <c:v>99.145000000000039</c:v>
                </c:pt>
                <c:pt idx="147">
                  <c:v>99.146000000000015</c:v>
                </c:pt>
                <c:pt idx="148">
                  <c:v>99.146999999999991</c:v>
                </c:pt>
                <c:pt idx="149">
                  <c:v>99.148000000000025</c:v>
                </c:pt>
                <c:pt idx="150">
                  <c:v>99.149000000000001</c:v>
                </c:pt>
                <c:pt idx="151">
                  <c:v>99.150000000000034</c:v>
                </c:pt>
                <c:pt idx="152">
                  <c:v>99.15100000000001</c:v>
                </c:pt>
                <c:pt idx="153">
                  <c:v>99.152000000000044</c:v>
                </c:pt>
                <c:pt idx="154">
                  <c:v>99.15300000000002</c:v>
                </c:pt>
                <c:pt idx="155">
                  <c:v>99.153999999999996</c:v>
                </c:pt>
                <c:pt idx="156">
                  <c:v>99.15500000000003</c:v>
                </c:pt>
                <c:pt idx="157">
                  <c:v>99.156000000000006</c:v>
                </c:pt>
                <c:pt idx="158">
                  <c:v>99.157000000000039</c:v>
                </c:pt>
                <c:pt idx="159">
                  <c:v>99.158000000000015</c:v>
                </c:pt>
                <c:pt idx="160">
                  <c:v>99.158999999999992</c:v>
                </c:pt>
                <c:pt idx="161">
                  <c:v>99.160000000000025</c:v>
                </c:pt>
                <c:pt idx="162">
                  <c:v>99.161000000000001</c:v>
                </c:pt>
                <c:pt idx="163">
                  <c:v>99.162000000000035</c:v>
                </c:pt>
                <c:pt idx="164">
                  <c:v>99.163000000000011</c:v>
                </c:pt>
                <c:pt idx="165">
                  <c:v>99.164000000000044</c:v>
                </c:pt>
                <c:pt idx="166">
                  <c:v>99.16500000000002</c:v>
                </c:pt>
                <c:pt idx="167">
                  <c:v>99.165999999999997</c:v>
                </c:pt>
                <c:pt idx="168">
                  <c:v>99.16700000000003</c:v>
                </c:pt>
                <c:pt idx="169">
                  <c:v>99.168000000000006</c:v>
                </c:pt>
                <c:pt idx="170">
                  <c:v>99.16900000000004</c:v>
                </c:pt>
                <c:pt idx="171">
                  <c:v>99.170000000000016</c:v>
                </c:pt>
                <c:pt idx="172">
                  <c:v>99.170999999999992</c:v>
                </c:pt>
                <c:pt idx="173">
                  <c:v>99.172000000000025</c:v>
                </c:pt>
                <c:pt idx="174">
                  <c:v>99.173000000000002</c:v>
                </c:pt>
                <c:pt idx="175">
                  <c:v>99.174000000000035</c:v>
                </c:pt>
                <c:pt idx="176">
                  <c:v>99.175000000000011</c:v>
                </c:pt>
                <c:pt idx="177">
                  <c:v>99.176000000000045</c:v>
                </c:pt>
                <c:pt idx="178">
                  <c:v>99.177000000000021</c:v>
                </c:pt>
                <c:pt idx="179">
                  <c:v>99.177999999999997</c:v>
                </c:pt>
                <c:pt idx="180">
                  <c:v>99.17900000000003</c:v>
                </c:pt>
                <c:pt idx="181">
                  <c:v>99.18</c:v>
                </c:pt>
                <c:pt idx="182">
                  <c:v>99.18100000000004</c:v>
                </c:pt>
                <c:pt idx="183">
                  <c:v>99.182000000000016</c:v>
                </c:pt>
                <c:pt idx="184">
                  <c:v>99.182999999999993</c:v>
                </c:pt>
                <c:pt idx="185">
                  <c:v>99.184000000000026</c:v>
                </c:pt>
                <c:pt idx="186">
                  <c:v>99.185000000000002</c:v>
                </c:pt>
                <c:pt idx="187">
                  <c:v>99.186000000000035</c:v>
                </c:pt>
                <c:pt idx="188">
                  <c:v>99.187000000000012</c:v>
                </c:pt>
                <c:pt idx="189">
                  <c:v>99.188000000000045</c:v>
                </c:pt>
                <c:pt idx="190">
                  <c:v>99.189000000000021</c:v>
                </c:pt>
                <c:pt idx="191">
                  <c:v>99.19</c:v>
                </c:pt>
                <c:pt idx="192">
                  <c:v>99.191000000000031</c:v>
                </c:pt>
                <c:pt idx="193">
                  <c:v>99.192000000000007</c:v>
                </c:pt>
                <c:pt idx="194">
                  <c:v>99.19300000000004</c:v>
                </c:pt>
                <c:pt idx="195">
                  <c:v>99.194000000000017</c:v>
                </c:pt>
                <c:pt idx="196">
                  <c:v>99.194999999999993</c:v>
                </c:pt>
                <c:pt idx="197">
                  <c:v>99.196000000000026</c:v>
                </c:pt>
                <c:pt idx="198">
                  <c:v>99.197000000000003</c:v>
                </c:pt>
                <c:pt idx="199">
                  <c:v>99.198000000000036</c:v>
                </c:pt>
                <c:pt idx="200">
                  <c:v>99.199000000000012</c:v>
                </c:pt>
                <c:pt idx="201">
                  <c:v>99.200000000000045</c:v>
                </c:pt>
                <c:pt idx="202">
                  <c:v>99.201000000000022</c:v>
                </c:pt>
                <c:pt idx="203">
                  <c:v>99.201999999999998</c:v>
                </c:pt>
                <c:pt idx="204">
                  <c:v>99.203000000000031</c:v>
                </c:pt>
                <c:pt idx="205">
                  <c:v>99.204000000000008</c:v>
                </c:pt>
                <c:pt idx="206">
                  <c:v>99.205000000000041</c:v>
                </c:pt>
                <c:pt idx="207">
                  <c:v>99.206000000000017</c:v>
                </c:pt>
                <c:pt idx="208">
                  <c:v>99.206999999999994</c:v>
                </c:pt>
                <c:pt idx="209">
                  <c:v>99.208000000000027</c:v>
                </c:pt>
                <c:pt idx="210">
                  <c:v>99.209000000000003</c:v>
                </c:pt>
                <c:pt idx="211">
                  <c:v>99.210000000000036</c:v>
                </c:pt>
                <c:pt idx="212">
                  <c:v>99.211000000000013</c:v>
                </c:pt>
                <c:pt idx="213">
                  <c:v>99.212000000000046</c:v>
                </c:pt>
                <c:pt idx="214">
                  <c:v>99.213000000000022</c:v>
                </c:pt>
                <c:pt idx="215">
                  <c:v>99.213999999999999</c:v>
                </c:pt>
                <c:pt idx="216">
                  <c:v>99.215000000000032</c:v>
                </c:pt>
                <c:pt idx="217">
                  <c:v>99.216000000000008</c:v>
                </c:pt>
                <c:pt idx="218">
                  <c:v>99.217000000000041</c:v>
                </c:pt>
                <c:pt idx="219">
                  <c:v>99.218000000000018</c:v>
                </c:pt>
                <c:pt idx="220">
                  <c:v>99.218999999999994</c:v>
                </c:pt>
                <c:pt idx="221">
                  <c:v>99.220000000000027</c:v>
                </c:pt>
                <c:pt idx="222">
                  <c:v>99.221000000000004</c:v>
                </c:pt>
                <c:pt idx="223">
                  <c:v>99.222000000000037</c:v>
                </c:pt>
                <c:pt idx="224">
                  <c:v>99.223000000000013</c:v>
                </c:pt>
                <c:pt idx="225">
                  <c:v>99.224000000000046</c:v>
                </c:pt>
                <c:pt idx="226">
                  <c:v>99.225000000000023</c:v>
                </c:pt>
                <c:pt idx="227">
                  <c:v>99.225999999999999</c:v>
                </c:pt>
                <c:pt idx="228">
                  <c:v>99.227000000000032</c:v>
                </c:pt>
                <c:pt idx="229">
                  <c:v>99.228000000000009</c:v>
                </c:pt>
                <c:pt idx="230">
                  <c:v>99.229000000000042</c:v>
                </c:pt>
                <c:pt idx="231">
                  <c:v>99.230000000000018</c:v>
                </c:pt>
                <c:pt idx="232">
                  <c:v>99.230999999999995</c:v>
                </c:pt>
                <c:pt idx="233">
                  <c:v>99.232000000000028</c:v>
                </c:pt>
                <c:pt idx="234">
                  <c:v>99.233000000000004</c:v>
                </c:pt>
                <c:pt idx="235">
                  <c:v>99.234000000000037</c:v>
                </c:pt>
                <c:pt idx="236">
                  <c:v>99.235000000000014</c:v>
                </c:pt>
                <c:pt idx="237">
                  <c:v>99.23599999999999</c:v>
                </c:pt>
                <c:pt idx="238">
                  <c:v>99.237000000000023</c:v>
                </c:pt>
                <c:pt idx="239">
                  <c:v>99.238</c:v>
                </c:pt>
                <c:pt idx="240">
                  <c:v>99.239000000000033</c:v>
                </c:pt>
                <c:pt idx="241">
                  <c:v>99.240000000000009</c:v>
                </c:pt>
                <c:pt idx="242">
                  <c:v>99.241000000000042</c:v>
                </c:pt>
                <c:pt idx="243">
                  <c:v>99.242000000000019</c:v>
                </c:pt>
                <c:pt idx="244">
                  <c:v>99.242999999999995</c:v>
                </c:pt>
                <c:pt idx="245">
                  <c:v>99.244000000000028</c:v>
                </c:pt>
                <c:pt idx="246">
                  <c:v>99.245000000000005</c:v>
                </c:pt>
                <c:pt idx="247">
                  <c:v>99.246000000000038</c:v>
                </c:pt>
                <c:pt idx="248">
                  <c:v>99.247000000000014</c:v>
                </c:pt>
                <c:pt idx="249">
                  <c:v>99.24799999999999</c:v>
                </c:pt>
                <c:pt idx="250">
                  <c:v>99.249000000000024</c:v>
                </c:pt>
                <c:pt idx="251">
                  <c:v>99.25</c:v>
                </c:pt>
                <c:pt idx="252">
                  <c:v>99.251000000000033</c:v>
                </c:pt>
                <c:pt idx="253">
                  <c:v>99.25200000000001</c:v>
                </c:pt>
                <c:pt idx="254">
                  <c:v>99.253000000000043</c:v>
                </c:pt>
                <c:pt idx="255">
                  <c:v>99.254000000000019</c:v>
                </c:pt>
                <c:pt idx="256">
                  <c:v>99.254999999999995</c:v>
                </c:pt>
                <c:pt idx="257">
                  <c:v>99.256000000000029</c:v>
                </c:pt>
                <c:pt idx="258">
                  <c:v>99.257000000000005</c:v>
                </c:pt>
                <c:pt idx="259">
                  <c:v>99.258000000000038</c:v>
                </c:pt>
                <c:pt idx="260">
                  <c:v>99.259000000000015</c:v>
                </c:pt>
                <c:pt idx="261">
                  <c:v>99.259999999999991</c:v>
                </c:pt>
                <c:pt idx="262">
                  <c:v>99.261000000000024</c:v>
                </c:pt>
                <c:pt idx="263">
                  <c:v>99.262</c:v>
                </c:pt>
                <c:pt idx="264">
                  <c:v>99.263000000000034</c:v>
                </c:pt>
                <c:pt idx="265">
                  <c:v>99.26400000000001</c:v>
                </c:pt>
                <c:pt idx="266">
                  <c:v>99.265000000000043</c:v>
                </c:pt>
                <c:pt idx="267">
                  <c:v>99.26600000000002</c:v>
                </c:pt>
                <c:pt idx="268">
                  <c:v>99.266999999999996</c:v>
                </c:pt>
                <c:pt idx="269">
                  <c:v>99.268000000000029</c:v>
                </c:pt>
                <c:pt idx="270">
                  <c:v>99.269000000000005</c:v>
                </c:pt>
                <c:pt idx="271">
                  <c:v>99.270000000000039</c:v>
                </c:pt>
                <c:pt idx="272">
                  <c:v>99.271000000000015</c:v>
                </c:pt>
                <c:pt idx="273">
                  <c:v>99.271999999999991</c:v>
                </c:pt>
                <c:pt idx="274">
                  <c:v>99.273000000000025</c:v>
                </c:pt>
                <c:pt idx="275">
                  <c:v>99.274000000000001</c:v>
                </c:pt>
                <c:pt idx="276">
                  <c:v>99.275000000000034</c:v>
                </c:pt>
                <c:pt idx="277">
                  <c:v>99.27600000000001</c:v>
                </c:pt>
                <c:pt idx="278">
                  <c:v>99.277000000000044</c:v>
                </c:pt>
                <c:pt idx="279">
                  <c:v>99.27800000000002</c:v>
                </c:pt>
                <c:pt idx="280">
                  <c:v>99.278999999999996</c:v>
                </c:pt>
                <c:pt idx="281">
                  <c:v>99.28000000000003</c:v>
                </c:pt>
                <c:pt idx="282">
                  <c:v>99.281000000000006</c:v>
                </c:pt>
                <c:pt idx="283">
                  <c:v>99.282000000000039</c:v>
                </c:pt>
                <c:pt idx="284">
                  <c:v>99.283000000000015</c:v>
                </c:pt>
                <c:pt idx="285">
                  <c:v>99.283999999999992</c:v>
                </c:pt>
                <c:pt idx="286">
                  <c:v>99.285000000000025</c:v>
                </c:pt>
                <c:pt idx="287">
                  <c:v>99.286000000000001</c:v>
                </c:pt>
                <c:pt idx="288">
                  <c:v>99.287000000000035</c:v>
                </c:pt>
                <c:pt idx="289">
                  <c:v>99.288000000000011</c:v>
                </c:pt>
                <c:pt idx="290">
                  <c:v>99.289000000000044</c:v>
                </c:pt>
                <c:pt idx="291">
                  <c:v>99.29000000000002</c:v>
                </c:pt>
                <c:pt idx="292">
                  <c:v>99.290999999999997</c:v>
                </c:pt>
                <c:pt idx="293">
                  <c:v>99.29200000000003</c:v>
                </c:pt>
                <c:pt idx="294">
                  <c:v>99.293000000000006</c:v>
                </c:pt>
                <c:pt idx="295">
                  <c:v>99.29400000000004</c:v>
                </c:pt>
                <c:pt idx="296">
                  <c:v>99.295000000000016</c:v>
                </c:pt>
                <c:pt idx="297">
                  <c:v>99.295999999999992</c:v>
                </c:pt>
                <c:pt idx="298">
                  <c:v>99.297000000000025</c:v>
                </c:pt>
                <c:pt idx="299">
                  <c:v>99.298000000000002</c:v>
                </c:pt>
                <c:pt idx="300">
                  <c:v>99.299000000000035</c:v>
                </c:pt>
                <c:pt idx="301">
                  <c:v>99.300000000000011</c:v>
                </c:pt>
                <c:pt idx="302">
                  <c:v>99.301000000000045</c:v>
                </c:pt>
                <c:pt idx="303">
                  <c:v>99.302000000000021</c:v>
                </c:pt>
                <c:pt idx="304">
                  <c:v>99.302999999999997</c:v>
                </c:pt>
                <c:pt idx="305">
                  <c:v>99.30400000000003</c:v>
                </c:pt>
                <c:pt idx="306">
                  <c:v>99.305000000000007</c:v>
                </c:pt>
                <c:pt idx="307">
                  <c:v>99.30600000000004</c:v>
                </c:pt>
                <c:pt idx="308">
                  <c:v>99.307000000000016</c:v>
                </c:pt>
                <c:pt idx="309">
                  <c:v>99.307999999999993</c:v>
                </c:pt>
                <c:pt idx="310">
                  <c:v>99.309000000000026</c:v>
                </c:pt>
                <c:pt idx="311">
                  <c:v>99.31</c:v>
                </c:pt>
                <c:pt idx="312">
                  <c:v>99.311000000000035</c:v>
                </c:pt>
                <c:pt idx="313">
                  <c:v>99.312000000000012</c:v>
                </c:pt>
                <c:pt idx="314">
                  <c:v>99.313000000000045</c:v>
                </c:pt>
                <c:pt idx="315">
                  <c:v>99.314000000000021</c:v>
                </c:pt>
                <c:pt idx="316">
                  <c:v>99.314999999999998</c:v>
                </c:pt>
                <c:pt idx="317">
                  <c:v>99.316000000000031</c:v>
                </c:pt>
                <c:pt idx="318">
                  <c:v>99.317000000000007</c:v>
                </c:pt>
                <c:pt idx="319">
                  <c:v>99.31800000000004</c:v>
                </c:pt>
                <c:pt idx="320">
                  <c:v>99.319000000000017</c:v>
                </c:pt>
                <c:pt idx="321">
                  <c:v>99.32</c:v>
                </c:pt>
                <c:pt idx="322">
                  <c:v>99.321000000000026</c:v>
                </c:pt>
                <c:pt idx="323">
                  <c:v>99.322000000000003</c:v>
                </c:pt>
                <c:pt idx="324">
                  <c:v>99.323000000000036</c:v>
                </c:pt>
                <c:pt idx="325">
                  <c:v>99.324000000000012</c:v>
                </c:pt>
                <c:pt idx="326">
                  <c:v>99.325000000000045</c:v>
                </c:pt>
                <c:pt idx="327">
                  <c:v>99.326000000000022</c:v>
                </c:pt>
                <c:pt idx="328">
                  <c:v>99.326999999999998</c:v>
                </c:pt>
                <c:pt idx="329">
                  <c:v>99.328000000000031</c:v>
                </c:pt>
                <c:pt idx="330">
                  <c:v>99.329000000000008</c:v>
                </c:pt>
                <c:pt idx="331">
                  <c:v>99.330000000000041</c:v>
                </c:pt>
                <c:pt idx="332">
                  <c:v>99.331000000000017</c:v>
                </c:pt>
                <c:pt idx="333">
                  <c:v>99.331999999999994</c:v>
                </c:pt>
                <c:pt idx="334">
                  <c:v>99.333000000000027</c:v>
                </c:pt>
                <c:pt idx="335">
                  <c:v>99.334000000000003</c:v>
                </c:pt>
                <c:pt idx="336">
                  <c:v>99.335000000000036</c:v>
                </c:pt>
                <c:pt idx="337">
                  <c:v>99.336000000000013</c:v>
                </c:pt>
                <c:pt idx="338">
                  <c:v>99.337000000000046</c:v>
                </c:pt>
                <c:pt idx="339">
                  <c:v>99.338000000000022</c:v>
                </c:pt>
                <c:pt idx="340">
                  <c:v>99.338999999999999</c:v>
                </c:pt>
                <c:pt idx="341">
                  <c:v>99.340000000000032</c:v>
                </c:pt>
                <c:pt idx="342">
                  <c:v>99.341000000000008</c:v>
                </c:pt>
                <c:pt idx="343">
                  <c:v>99.342000000000041</c:v>
                </c:pt>
                <c:pt idx="344">
                  <c:v>99.343000000000018</c:v>
                </c:pt>
                <c:pt idx="345">
                  <c:v>99.343999999999994</c:v>
                </c:pt>
                <c:pt idx="346">
                  <c:v>99.345000000000027</c:v>
                </c:pt>
                <c:pt idx="347">
                  <c:v>99.346000000000004</c:v>
                </c:pt>
                <c:pt idx="348">
                  <c:v>99.347000000000037</c:v>
                </c:pt>
                <c:pt idx="349">
                  <c:v>99.348000000000013</c:v>
                </c:pt>
                <c:pt idx="350">
                  <c:v>99.349000000000046</c:v>
                </c:pt>
                <c:pt idx="351">
                  <c:v>99.350000000000023</c:v>
                </c:pt>
                <c:pt idx="352">
                  <c:v>99.350999999999999</c:v>
                </c:pt>
                <c:pt idx="353">
                  <c:v>99.352000000000032</c:v>
                </c:pt>
                <c:pt idx="354">
                  <c:v>99.353000000000009</c:v>
                </c:pt>
                <c:pt idx="355">
                  <c:v>99.354000000000042</c:v>
                </c:pt>
                <c:pt idx="356">
                  <c:v>99.355000000000018</c:v>
                </c:pt>
                <c:pt idx="357">
                  <c:v>99.355999999999995</c:v>
                </c:pt>
                <c:pt idx="358">
                  <c:v>99.357000000000028</c:v>
                </c:pt>
                <c:pt idx="359">
                  <c:v>99.358000000000004</c:v>
                </c:pt>
                <c:pt idx="360">
                  <c:v>99.359000000000037</c:v>
                </c:pt>
                <c:pt idx="361">
                  <c:v>99.360000000000014</c:v>
                </c:pt>
                <c:pt idx="362">
                  <c:v>99.36099999999999</c:v>
                </c:pt>
                <c:pt idx="363">
                  <c:v>99.362000000000023</c:v>
                </c:pt>
                <c:pt idx="364">
                  <c:v>99.363</c:v>
                </c:pt>
                <c:pt idx="365">
                  <c:v>99.364000000000033</c:v>
                </c:pt>
                <c:pt idx="366">
                  <c:v>99.365000000000009</c:v>
                </c:pt>
                <c:pt idx="367">
                  <c:v>99.366000000000042</c:v>
                </c:pt>
                <c:pt idx="368">
                  <c:v>99.367000000000019</c:v>
                </c:pt>
                <c:pt idx="369">
                  <c:v>99.367999999999995</c:v>
                </c:pt>
                <c:pt idx="370">
                  <c:v>99.369000000000028</c:v>
                </c:pt>
                <c:pt idx="371">
                  <c:v>99.37</c:v>
                </c:pt>
                <c:pt idx="372">
                  <c:v>99.371000000000038</c:v>
                </c:pt>
                <c:pt idx="373">
                  <c:v>99.372000000000014</c:v>
                </c:pt>
                <c:pt idx="374">
                  <c:v>99.37299999999999</c:v>
                </c:pt>
                <c:pt idx="375">
                  <c:v>99.374000000000024</c:v>
                </c:pt>
                <c:pt idx="376">
                  <c:v>99.375</c:v>
                </c:pt>
                <c:pt idx="377">
                  <c:v>99.376000000000033</c:v>
                </c:pt>
                <c:pt idx="378">
                  <c:v>99.37700000000001</c:v>
                </c:pt>
                <c:pt idx="379">
                  <c:v>99.378000000000043</c:v>
                </c:pt>
                <c:pt idx="380">
                  <c:v>99.379000000000019</c:v>
                </c:pt>
                <c:pt idx="381">
                  <c:v>99.38</c:v>
                </c:pt>
                <c:pt idx="382">
                  <c:v>99.381000000000029</c:v>
                </c:pt>
                <c:pt idx="383">
                  <c:v>99.382000000000005</c:v>
                </c:pt>
                <c:pt idx="384">
                  <c:v>99.383000000000038</c:v>
                </c:pt>
                <c:pt idx="385">
                  <c:v>99.384000000000015</c:v>
                </c:pt>
                <c:pt idx="386">
                  <c:v>99.384999999999991</c:v>
                </c:pt>
                <c:pt idx="387">
                  <c:v>99.386000000000024</c:v>
                </c:pt>
                <c:pt idx="388">
                  <c:v>99.387</c:v>
                </c:pt>
                <c:pt idx="389">
                  <c:v>99.388000000000034</c:v>
                </c:pt>
                <c:pt idx="390">
                  <c:v>99.38900000000001</c:v>
                </c:pt>
                <c:pt idx="391">
                  <c:v>99.390000000000043</c:v>
                </c:pt>
                <c:pt idx="392">
                  <c:v>99.39100000000002</c:v>
                </c:pt>
                <c:pt idx="393">
                  <c:v>99.391999999999996</c:v>
                </c:pt>
                <c:pt idx="394">
                  <c:v>99.393000000000029</c:v>
                </c:pt>
                <c:pt idx="395">
                  <c:v>99.394000000000005</c:v>
                </c:pt>
                <c:pt idx="396">
                  <c:v>99.395000000000039</c:v>
                </c:pt>
                <c:pt idx="397">
                  <c:v>99.396000000000015</c:v>
                </c:pt>
                <c:pt idx="398">
                  <c:v>99.396999999999991</c:v>
                </c:pt>
                <c:pt idx="399">
                  <c:v>99.398000000000025</c:v>
                </c:pt>
                <c:pt idx="400">
                  <c:v>99.399000000000001</c:v>
                </c:pt>
                <c:pt idx="401">
                  <c:v>99.400000000000034</c:v>
                </c:pt>
                <c:pt idx="402">
                  <c:v>99.40100000000001</c:v>
                </c:pt>
                <c:pt idx="403">
                  <c:v>99.402000000000044</c:v>
                </c:pt>
                <c:pt idx="404">
                  <c:v>99.40300000000002</c:v>
                </c:pt>
                <c:pt idx="405">
                  <c:v>99.403999999999996</c:v>
                </c:pt>
                <c:pt idx="406">
                  <c:v>99.40500000000003</c:v>
                </c:pt>
                <c:pt idx="407">
                  <c:v>99.406000000000006</c:v>
                </c:pt>
                <c:pt idx="408">
                  <c:v>99.407000000000039</c:v>
                </c:pt>
                <c:pt idx="409">
                  <c:v>99.408000000000015</c:v>
                </c:pt>
                <c:pt idx="410">
                  <c:v>99.408999999999992</c:v>
                </c:pt>
                <c:pt idx="411">
                  <c:v>99.410000000000025</c:v>
                </c:pt>
                <c:pt idx="412">
                  <c:v>99.411000000000001</c:v>
                </c:pt>
                <c:pt idx="413">
                  <c:v>99.412000000000035</c:v>
                </c:pt>
                <c:pt idx="414">
                  <c:v>99.413000000000011</c:v>
                </c:pt>
                <c:pt idx="415">
                  <c:v>99.414000000000044</c:v>
                </c:pt>
                <c:pt idx="416">
                  <c:v>99.41500000000002</c:v>
                </c:pt>
                <c:pt idx="417">
                  <c:v>99.415999999999997</c:v>
                </c:pt>
                <c:pt idx="418">
                  <c:v>99.41700000000003</c:v>
                </c:pt>
                <c:pt idx="419">
                  <c:v>99.418000000000006</c:v>
                </c:pt>
                <c:pt idx="420">
                  <c:v>99.41900000000004</c:v>
                </c:pt>
                <c:pt idx="421">
                  <c:v>99.420000000000016</c:v>
                </c:pt>
                <c:pt idx="422">
                  <c:v>99.420999999999992</c:v>
                </c:pt>
                <c:pt idx="423">
                  <c:v>99.422000000000025</c:v>
                </c:pt>
                <c:pt idx="424">
                  <c:v>99.423000000000002</c:v>
                </c:pt>
                <c:pt idx="425">
                  <c:v>99.424000000000035</c:v>
                </c:pt>
                <c:pt idx="426">
                  <c:v>99.425000000000011</c:v>
                </c:pt>
                <c:pt idx="427">
                  <c:v>99.426000000000045</c:v>
                </c:pt>
                <c:pt idx="428">
                  <c:v>99.427000000000021</c:v>
                </c:pt>
                <c:pt idx="429">
                  <c:v>99.427999999999997</c:v>
                </c:pt>
                <c:pt idx="430">
                  <c:v>99.42900000000003</c:v>
                </c:pt>
                <c:pt idx="431">
                  <c:v>99.43</c:v>
                </c:pt>
                <c:pt idx="432">
                  <c:v>99.43100000000004</c:v>
                </c:pt>
                <c:pt idx="433">
                  <c:v>99.432000000000016</c:v>
                </c:pt>
                <c:pt idx="434">
                  <c:v>99.432999999999993</c:v>
                </c:pt>
                <c:pt idx="435">
                  <c:v>99.434000000000026</c:v>
                </c:pt>
                <c:pt idx="436">
                  <c:v>99.435000000000002</c:v>
                </c:pt>
                <c:pt idx="437">
                  <c:v>99.436000000000035</c:v>
                </c:pt>
                <c:pt idx="438">
                  <c:v>99.437000000000012</c:v>
                </c:pt>
                <c:pt idx="439">
                  <c:v>99.438000000000045</c:v>
                </c:pt>
                <c:pt idx="440">
                  <c:v>99.439000000000021</c:v>
                </c:pt>
                <c:pt idx="441">
                  <c:v>99.44</c:v>
                </c:pt>
                <c:pt idx="442">
                  <c:v>99.441000000000031</c:v>
                </c:pt>
                <c:pt idx="443">
                  <c:v>99.442000000000007</c:v>
                </c:pt>
                <c:pt idx="444">
                  <c:v>99.44300000000004</c:v>
                </c:pt>
                <c:pt idx="445">
                  <c:v>99.444000000000017</c:v>
                </c:pt>
                <c:pt idx="446">
                  <c:v>99.444999999999993</c:v>
                </c:pt>
                <c:pt idx="447">
                  <c:v>99.446000000000026</c:v>
                </c:pt>
                <c:pt idx="448">
                  <c:v>99.447000000000003</c:v>
                </c:pt>
                <c:pt idx="449">
                  <c:v>99.448000000000036</c:v>
                </c:pt>
                <c:pt idx="450">
                  <c:v>99.449000000000012</c:v>
                </c:pt>
                <c:pt idx="451">
                  <c:v>99.450000000000045</c:v>
                </c:pt>
                <c:pt idx="452">
                  <c:v>99.451000000000022</c:v>
                </c:pt>
                <c:pt idx="453">
                  <c:v>99.451999999999998</c:v>
                </c:pt>
                <c:pt idx="454">
                  <c:v>99.453000000000031</c:v>
                </c:pt>
                <c:pt idx="455">
                  <c:v>99.454000000000008</c:v>
                </c:pt>
                <c:pt idx="456">
                  <c:v>99.455000000000041</c:v>
                </c:pt>
                <c:pt idx="457">
                  <c:v>99.456000000000017</c:v>
                </c:pt>
                <c:pt idx="458">
                  <c:v>99.456999999999994</c:v>
                </c:pt>
                <c:pt idx="459">
                  <c:v>99.458000000000027</c:v>
                </c:pt>
                <c:pt idx="460">
                  <c:v>99.459000000000003</c:v>
                </c:pt>
                <c:pt idx="461">
                  <c:v>99.460000000000036</c:v>
                </c:pt>
                <c:pt idx="462">
                  <c:v>99.461000000000013</c:v>
                </c:pt>
                <c:pt idx="463">
                  <c:v>99.462000000000046</c:v>
                </c:pt>
                <c:pt idx="464">
                  <c:v>99.463000000000022</c:v>
                </c:pt>
                <c:pt idx="465">
                  <c:v>99.463999999999999</c:v>
                </c:pt>
                <c:pt idx="466">
                  <c:v>99.465000000000032</c:v>
                </c:pt>
                <c:pt idx="467">
                  <c:v>99.466000000000008</c:v>
                </c:pt>
                <c:pt idx="468">
                  <c:v>99.467000000000041</c:v>
                </c:pt>
                <c:pt idx="469">
                  <c:v>99.468000000000018</c:v>
                </c:pt>
                <c:pt idx="470">
                  <c:v>99.468999999999994</c:v>
                </c:pt>
                <c:pt idx="471">
                  <c:v>99.470000000000027</c:v>
                </c:pt>
                <c:pt idx="472">
                  <c:v>99.471000000000004</c:v>
                </c:pt>
                <c:pt idx="473">
                  <c:v>99.472000000000037</c:v>
                </c:pt>
                <c:pt idx="474">
                  <c:v>99.473000000000013</c:v>
                </c:pt>
                <c:pt idx="475">
                  <c:v>99.474000000000046</c:v>
                </c:pt>
                <c:pt idx="476">
                  <c:v>99.475000000000023</c:v>
                </c:pt>
                <c:pt idx="477">
                  <c:v>99.475999999999999</c:v>
                </c:pt>
                <c:pt idx="478">
                  <c:v>99.477000000000032</c:v>
                </c:pt>
                <c:pt idx="479">
                  <c:v>99.478000000000009</c:v>
                </c:pt>
                <c:pt idx="480">
                  <c:v>99.479000000000042</c:v>
                </c:pt>
                <c:pt idx="481">
                  <c:v>99.480000000000018</c:v>
                </c:pt>
                <c:pt idx="482">
                  <c:v>99.480999999999995</c:v>
                </c:pt>
                <c:pt idx="483">
                  <c:v>99.482000000000028</c:v>
                </c:pt>
                <c:pt idx="484">
                  <c:v>99.483000000000004</c:v>
                </c:pt>
                <c:pt idx="485">
                  <c:v>99.484000000000037</c:v>
                </c:pt>
                <c:pt idx="486">
                  <c:v>99.485000000000014</c:v>
                </c:pt>
                <c:pt idx="487">
                  <c:v>99.48599999999999</c:v>
                </c:pt>
                <c:pt idx="488">
                  <c:v>99.487000000000023</c:v>
                </c:pt>
                <c:pt idx="489">
                  <c:v>99.488</c:v>
                </c:pt>
                <c:pt idx="490">
                  <c:v>99.489000000000033</c:v>
                </c:pt>
                <c:pt idx="491">
                  <c:v>99.490000000000009</c:v>
                </c:pt>
                <c:pt idx="492">
                  <c:v>99.491000000000042</c:v>
                </c:pt>
                <c:pt idx="493">
                  <c:v>99.492000000000019</c:v>
                </c:pt>
                <c:pt idx="494">
                  <c:v>99.492999999999995</c:v>
                </c:pt>
                <c:pt idx="495">
                  <c:v>99.494000000000028</c:v>
                </c:pt>
                <c:pt idx="496">
                  <c:v>99.495000000000005</c:v>
                </c:pt>
                <c:pt idx="497">
                  <c:v>99.496000000000038</c:v>
                </c:pt>
                <c:pt idx="498">
                  <c:v>99.497000000000014</c:v>
                </c:pt>
                <c:pt idx="499">
                  <c:v>99.49799999999999</c:v>
                </c:pt>
                <c:pt idx="500">
                  <c:v>99.499000000000024</c:v>
                </c:pt>
                <c:pt idx="501">
                  <c:v>99.5</c:v>
                </c:pt>
                <c:pt idx="502">
                  <c:v>99.501000000000033</c:v>
                </c:pt>
                <c:pt idx="503">
                  <c:v>99.50200000000001</c:v>
                </c:pt>
                <c:pt idx="504">
                  <c:v>99.503000000000043</c:v>
                </c:pt>
                <c:pt idx="505">
                  <c:v>99.504000000000019</c:v>
                </c:pt>
                <c:pt idx="506">
                  <c:v>99.504999999999995</c:v>
                </c:pt>
                <c:pt idx="507">
                  <c:v>99.506000000000029</c:v>
                </c:pt>
                <c:pt idx="508">
                  <c:v>99.507000000000005</c:v>
                </c:pt>
                <c:pt idx="509">
                  <c:v>99.508000000000038</c:v>
                </c:pt>
                <c:pt idx="510">
                  <c:v>99.509000000000015</c:v>
                </c:pt>
                <c:pt idx="511">
                  <c:v>99.509999999999991</c:v>
                </c:pt>
                <c:pt idx="512">
                  <c:v>99.511000000000024</c:v>
                </c:pt>
                <c:pt idx="513">
                  <c:v>99.512</c:v>
                </c:pt>
                <c:pt idx="514">
                  <c:v>99.513000000000034</c:v>
                </c:pt>
                <c:pt idx="515">
                  <c:v>99.51400000000001</c:v>
                </c:pt>
                <c:pt idx="516">
                  <c:v>99.515000000000043</c:v>
                </c:pt>
                <c:pt idx="517">
                  <c:v>99.51600000000002</c:v>
                </c:pt>
                <c:pt idx="518">
                  <c:v>99.516999999999996</c:v>
                </c:pt>
                <c:pt idx="519">
                  <c:v>99.518000000000029</c:v>
                </c:pt>
                <c:pt idx="520">
                  <c:v>99.519000000000005</c:v>
                </c:pt>
                <c:pt idx="521">
                  <c:v>99.520000000000039</c:v>
                </c:pt>
                <c:pt idx="522">
                  <c:v>99.521000000000015</c:v>
                </c:pt>
                <c:pt idx="523">
                  <c:v>99.521999999999991</c:v>
                </c:pt>
                <c:pt idx="524">
                  <c:v>99.523000000000025</c:v>
                </c:pt>
                <c:pt idx="525">
                  <c:v>99.524000000000001</c:v>
                </c:pt>
                <c:pt idx="526">
                  <c:v>99.525000000000034</c:v>
                </c:pt>
                <c:pt idx="527">
                  <c:v>99.52600000000001</c:v>
                </c:pt>
                <c:pt idx="528">
                  <c:v>99.527000000000044</c:v>
                </c:pt>
                <c:pt idx="529">
                  <c:v>99.52800000000002</c:v>
                </c:pt>
                <c:pt idx="530">
                  <c:v>99.528999999999996</c:v>
                </c:pt>
                <c:pt idx="531">
                  <c:v>99.53000000000003</c:v>
                </c:pt>
                <c:pt idx="532">
                  <c:v>99.531000000000006</c:v>
                </c:pt>
                <c:pt idx="533">
                  <c:v>99.532000000000039</c:v>
                </c:pt>
                <c:pt idx="534">
                  <c:v>99.533000000000015</c:v>
                </c:pt>
                <c:pt idx="535">
                  <c:v>99.533999999999992</c:v>
                </c:pt>
                <c:pt idx="536">
                  <c:v>99.535000000000025</c:v>
                </c:pt>
                <c:pt idx="537">
                  <c:v>99.536000000000001</c:v>
                </c:pt>
                <c:pt idx="538">
                  <c:v>99.537000000000035</c:v>
                </c:pt>
                <c:pt idx="539">
                  <c:v>99.538000000000011</c:v>
                </c:pt>
                <c:pt idx="540">
                  <c:v>99.539000000000044</c:v>
                </c:pt>
                <c:pt idx="541">
                  <c:v>99.54000000000002</c:v>
                </c:pt>
                <c:pt idx="542">
                  <c:v>99.540999999999997</c:v>
                </c:pt>
                <c:pt idx="543">
                  <c:v>99.54200000000003</c:v>
                </c:pt>
                <c:pt idx="544">
                  <c:v>99.543000000000006</c:v>
                </c:pt>
                <c:pt idx="545">
                  <c:v>99.54400000000004</c:v>
                </c:pt>
                <c:pt idx="546">
                  <c:v>99.545000000000016</c:v>
                </c:pt>
                <c:pt idx="547">
                  <c:v>99.545999999999992</c:v>
                </c:pt>
                <c:pt idx="548">
                  <c:v>99.547000000000025</c:v>
                </c:pt>
                <c:pt idx="549">
                  <c:v>99.548000000000002</c:v>
                </c:pt>
                <c:pt idx="550">
                  <c:v>99.549000000000035</c:v>
                </c:pt>
                <c:pt idx="551">
                  <c:v>99.550000000000011</c:v>
                </c:pt>
                <c:pt idx="552">
                  <c:v>99.551000000000045</c:v>
                </c:pt>
                <c:pt idx="553">
                  <c:v>99.552000000000021</c:v>
                </c:pt>
                <c:pt idx="554">
                  <c:v>99.552999999999997</c:v>
                </c:pt>
                <c:pt idx="555">
                  <c:v>99.55400000000003</c:v>
                </c:pt>
                <c:pt idx="556">
                  <c:v>99.555000000000007</c:v>
                </c:pt>
                <c:pt idx="557">
                  <c:v>99.55600000000004</c:v>
                </c:pt>
                <c:pt idx="558">
                  <c:v>99.557000000000016</c:v>
                </c:pt>
                <c:pt idx="559">
                  <c:v>99.557999999999993</c:v>
                </c:pt>
                <c:pt idx="560">
                  <c:v>99.559000000000026</c:v>
                </c:pt>
                <c:pt idx="561">
                  <c:v>99.56</c:v>
                </c:pt>
                <c:pt idx="562">
                  <c:v>99.561000000000035</c:v>
                </c:pt>
                <c:pt idx="563">
                  <c:v>99.562000000000012</c:v>
                </c:pt>
                <c:pt idx="564">
                  <c:v>99.563000000000045</c:v>
                </c:pt>
                <c:pt idx="565">
                  <c:v>99.564000000000021</c:v>
                </c:pt>
                <c:pt idx="566">
                  <c:v>99.564999999999998</c:v>
                </c:pt>
                <c:pt idx="567">
                  <c:v>99.566000000000031</c:v>
                </c:pt>
                <c:pt idx="568">
                  <c:v>99.567000000000007</c:v>
                </c:pt>
                <c:pt idx="569">
                  <c:v>99.56800000000004</c:v>
                </c:pt>
                <c:pt idx="570">
                  <c:v>99.569000000000017</c:v>
                </c:pt>
                <c:pt idx="571">
                  <c:v>99.57</c:v>
                </c:pt>
                <c:pt idx="572">
                  <c:v>99.571000000000026</c:v>
                </c:pt>
                <c:pt idx="573">
                  <c:v>99.572000000000003</c:v>
                </c:pt>
                <c:pt idx="574">
                  <c:v>99.573000000000036</c:v>
                </c:pt>
                <c:pt idx="575">
                  <c:v>99.574000000000012</c:v>
                </c:pt>
                <c:pt idx="576">
                  <c:v>99.575000000000045</c:v>
                </c:pt>
                <c:pt idx="577">
                  <c:v>99.576000000000022</c:v>
                </c:pt>
                <c:pt idx="578">
                  <c:v>99.576999999999998</c:v>
                </c:pt>
                <c:pt idx="579">
                  <c:v>99.578000000000031</c:v>
                </c:pt>
                <c:pt idx="580">
                  <c:v>99.579000000000008</c:v>
                </c:pt>
                <c:pt idx="581">
                  <c:v>99.580000000000041</c:v>
                </c:pt>
                <c:pt idx="582">
                  <c:v>99.581000000000017</c:v>
                </c:pt>
                <c:pt idx="583">
                  <c:v>99.581999999999994</c:v>
                </c:pt>
                <c:pt idx="584">
                  <c:v>99.583000000000027</c:v>
                </c:pt>
                <c:pt idx="585">
                  <c:v>99.584000000000003</c:v>
                </c:pt>
                <c:pt idx="586">
                  <c:v>99.585000000000036</c:v>
                </c:pt>
                <c:pt idx="587">
                  <c:v>99.586000000000013</c:v>
                </c:pt>
                <c:pt idx="588">
                  <c:v>99.587000000000046</c:v>
                </c:pt>
                <c:pt idx="589">
                  <c:v>99.588000000000022</c:v>
                </c:pt>
                <c:pt idx="590">
                  <c:v>99.588999999999999</c:v>
                </c:pt>
                <c:pt idx="591">
                  <c:v>99.590000000000032</c:v>
                </c:pt>
                <c:pt idx="592">
                  <c:v>99.591000000000008</c:v>
                </c:pt>
                <c:pt idx="593">
                  <c:v>99.592000000000041</c:v>
                </c:pt>
                <c:pt idx="594">
                  <c:v>99.593000000000018</c:v>
                </c:pt>
                <c:pt idx="595">
                  <c:v>99.593999999999994</c:v>
                </c:pt>
                <c:pt idx="596">
                  <c:v>99.595000000000027</c:v>
                </c:pt>
                <c:pt idx="597">
                  <c:v>99.596000000000004</c:v>
                </c:pt>
                <c:pt idx="598">
                  <c:v>99.597000000000037</c:v>
                </c:pt>
                <c:pt idx="599">
                  <c:v>99.598000000000013</c:v>
                </c:pt>
                <c:pt idx="600">
                  <c:v>99.599000000000046</c:v>
                </c:pt>
                <c:pt idx="601">
                  <c:v>99.600000000000023</c:v>
                </c:pt>
                <c:pt idx="602">
                  <c:v>99.600999999999999</c:v>
                </c:pt>
                <c:pt idx="603">
                  <c:v>99.602000000000032</c:v>
                </c:pt>
                <c:pt idx="604">
                  <c:v>99.603000000000009</c:v>
                </c:pt>
                <c:pt idx="605">
                  <c:v>99.604000000000042</c:v>
                </c:pt>
                <c:pt idx="606">
                  <c:v>99.605000000000018</c:v>
                </c:pt>
                <c:pt idx="607">
                  <c:v>99.605999999999995</c:v>
                </c:pt>
                <c:pt idx="608">
                  <c:v>99.607000000000028</c:v>
                </c:pt>
                <c:pt idx="609">
                  <c:v>99.608000000000004</c:v>
                </c:pt>
                <c:pt idx="610">
                  <c:v>99.609000000000037</c:v>
                </c:pt>
                <c:pt idx="611">
                  <c:v>99.610000000000014</c:v>
                </c:pt>
                <c:pt idx="612">
                  <c:v>99.61099999999999</c:v>
                </c:pt>
                <c:pt idx="613">
                  <c:v>99.612000000000023</c:v>
                </c:pt>
                <c:pt idx="614">
                  <c:v>99.613</c:v>
                </c:pt>
                <c:pt idx="615">
                  <c:v>99.614000000000033</c:v>
                </c:pt>
                <c:pt idx="616">
                  <c:v>99.615000000000009</c:v>
                </c:pt>
                <c:pt idx="617">
                  <c:v>99.616000000000042</c:v>
                </c:pt>
                <c:pt idx="618">
                  <c:v>99.617000000000019</c:v>
                </c:pt>
                <c:pt idx="619">
                  <c:v>99.617999999999995</c:v>
                </c:pt>
                <c:pt idx="620">
                  <c:v>99.619000000000028</c:v>
                </c:pt>
                <c:pt idx="621">
                  <c:v>99.62</c:v>
                </c:pt>
                <c:pt idx="622">
                  <c:v>99.621000000000038</c:v>
                </c:pt>
                <c:pt idx="623">
                  <c:v>99.622000000000014</c:v>
                </c:pt>
                <c:pt idx="624">
                  <c:v>99.62299999999999</c:v>
                </c:pt>
                <c:pt idx="625">
                  <c:v>99.624000000000024</c:v>
                </c:pt>
                <c:pt idx="626">
                  <c:v>99.625</c:v>
                </c:pt>
                <c:pt idx="627">
                  <c:v>99.626000000000033</c:v>
                </c:pt>
                <c:pt idx="628">
                  <c:v>99.62700000000001</c:v>
                </c:pt>
                <c:pt idx="629">
                  <c:v>99.628000000000043</c:v>
                </c:pt>
                <c:pt idx="630">
                  <c:v>99.629000000000019</c:v>
                </c:pt>
                <c:pt idx="631">
                  <c:v>99.63</c:v>
                </c:pt>
                <c:pt idx="632">
                  <c:v>99.631000000000029</c:v>
                </c:pt>
                <c:pt idx="633">
                  <c:v>99.632000000000005</c:v>
                </c:pt>
                <c:pt idx="634">
                  <c:v>99.633000000000038</c:v>
                </c:pt>
                <c:pt idx="635">
                  <c:v>99.634000000000015</c:v>
                </c:pt>
                <c:pt idx="636">
                  <c:v>99.634999999999991</c:v>
                </c:pt>
                <c:pt idx="637">
                  <c:v>99.636000000000024</c:v>
                </c:pt>
                <c:pt idx="638">
                  <c:v>99.637</c:v>
                </c:pt>
                <c:pt idx="639">
                  <c:v>99.638000000000034</c:v>
                </c:pt>
                <c:pt idx="640">
                  <c:v>99.63900000000001</c:v>
                </c:pt>
                <c:pt idx="641">
                  <c:v>99.640000000000043</c:v>
                </c:pt>
                <c:pt idx="642">
                  <c:v>99.64100000000002</c:v>
                </c:pt>
                <c:pt idx="643">
                  <c:v>99.641999999999996</c:v>
                </c:pt>
                <c:pt idx="644">
                  <c:v>99.643000000000029</c:v>
                </c:pt>
                <c:pt idx="645">
                  <c:v>99.644000000000005</c:v>
                </c:pt>
                <c:pt idx="646">
                  <c:v>99.645000000000039</c:v>
                </c:pt>
                <c:pt idx="647">
                  <c:v>99.646000000000015</c:v>
                </c:pt>
                <c:pt idx="648">
                  <c:v>99.646999999999991</c:v>
                </c:pt>
                <c:pt idx="649">
                  <c:v>99.648000000000025</c:v>
                </c:pt>
                <c:pt idx="650">
                  <c:v>99.649000000000001</c:v>
                </c:pt>
                <c:pt idx="651">
                  <c:v>99.650000000000034</c:v>
                </c:pt>
                <c:pt idx="652">
                  <c:v>99.65100000000001</c:v>
                </c:pt>
                <c:pt idx="653">
                  <c:v>99.652000000000044</c:v>
                </c:pt>
                <c:pt idx="654">
                  <c:v>99.65300000000002</c:v>
                </c:pt>
                <c:pt idx="655">
                  <c:v>99.653999999999996</c:v>
                </c:pt>
                <c:pt idx="656">
                  <c:v>99.65500000000003</c:v>
                </c:pt>
                <c:pt idx="657">
                  <c:v>99.656000000000006</c:v>
                </c:pt>
                <c:pt idx="658">
                  <c:v>99.657000000000039</c:v>
                </c:pt>
                <c:pt idx="659">
                  <c:v>99.658000000000015</c:v>
                </c:pt>
                <c:pt idx="660">
                  <c:v>99.658999999999992</c:v>
                </c:pt>
                <c:pt idx="661">
                  <c:v>99.660000000000025</c:v>
                </c:pt>
                <c:pt idx="662">
                  <c:v>99.661000000000001</c:v>
                </c:pt>
                <c:pt idx="663">
                  <c:v>99.662000000000035</c:v>
                </c:pt>
                <c:pt idx="664">
                  <c:v>99.663000000000011</c:v>
                </c:pt>
                <c:pt idx="665">
                  <c:v>99.664000000000044</c:v>
                </c:pt>
                <c:pt idx="666">
                  <c:v>99.66500000000002</c:v>
                </c:pt>
                <c:pt idx="667">
                  <c:v>99.665999999999997</c:v>
                </c:pt>
                <c:pt idx="668">
                  <c:v>99.66700000000003</c:v>
                </c:pt>
                <c:pt idx="669">
                  <c:v>99.668000000000006</c:v>
                </c:pt>
                <c:pt idx="670">
                  <c:v>99.66900000000004</c:v>
                </c:pt>
                <c:pt idx="671">
                  <c:v>99.670000000000016</c:v>
                </c:pt>
                <c:pt idx="672">
                  <c:v>99.670999999999992</c:v>
                </c:pt>
                <c:pt idx="673">
                  <c:v>99.672000000000025</c:v>
                </c:pt>
                <c:pt idx="674">
                  <c:v>99.673000000000002</c:v>
                </c:pt>
                <c:pt idx="675">
                  <c:v>99.674000000000035</c:v>
                </c:pt>
                <c:pt idx="676">
                  <c:v>99.675000000000011</c:v>
                </c:pt>
                <c:pt idx="677">
                  <c:v>99.676000000000045</c:v>
                </c:pt>
                <c:pt idx="678">
                  <c:v>99.677000000000021</c:v>
                </c:pt>
                <c:pt idx="679">
                  <c:v>99.677999999999997</c:v>
                </c:pt>
                <c:pt idx="680">
                  <c:v>99.67900000000003</c:v>
                </c:pt>
                <c:pt idx="681">
                  <c:v>99.68</c:v>
                </c:pt>
                <c:pt idx="682">
                  <c:v>99.68100000000004</c:v>
                </c:pt>
                <c:pt idx="683">
                  <c:v>99.682000000000016</c:v>
                </c:pt>
                <c:pt idx="684">
                  <c:v>99.682999999999993</c:v>
                </c:pt>
                <c:pt idx="685">
                  <c:v>99.684000000000026</c:v>
                </c:pt>
                <c:pt idx="686">
                  <c:v>99.685000000000002</c:v>
                </c:pt>
                <c:pt idx="687">
                  <c:v>99.686000000000035</c:v>
                </c:pt>
                <c:pt idx="688">
                  <c:v>99.687000000000012</c:v>
                </c:pt>
                <c:pt idx="689">
                  <c:v>99.688000000000045</c:v>
                </c:pt>
                <c:pt idx="690">
                  <c:v>99.689000000000021</c:v>
                </c:pt>
                <c:pt idx="691">
                  <c:v>99.69</c:v>
                </c:pt>
                <c:pt idx="692">
                  <c:v>99.691000000000031</c:v>
                </c:pt>
                <c:pt idx="693">
                  <c:v>99.692000000000007</c:v>
                </c:pt>
                <c:pt idx="694">
                  <c:v>99.69300000000004</c:v>
                </c:pt>
                <c:pt idx="695">
                  <c:v>99.694000000000017</c:v>
                </c:pt>
                <c:pt idx="696">
                  <c:v>99.694999999999993</c:v>
                </c:pt>
                <c:pt idx="697">
                  <c:v>99.696000000000026</c:v>
                </c:pt>
                <c:pt idx="698">
                  <c:v>99.697000000000003</c:v>
                </c:pt>
                <c:pt idx="699">
                  <c:v>99.698000000000036</c:v>
                </c:pt>
                <c:pt idx="700">
                  <c:v>99.699000000000012</c:v>
                </c:pt>
                <c:pt idx="701">
                  <c:v>99.700000000000045</c:v>
                </c:pt>
                <c:pt idx="702">
                  <c:v>99.701000000000022</c:v>
                </c:pt>
                <c:pt idx="703">
                  <c:v>99.701999999999998</c:v>
                </c:pt>
                <c:pt idx="704">
                  <c:v>99.703000000000031</c:v>
                </c:pt>
                <c:pt idx="705">
                  <c:v>99.704000000000008</c:v>
                </c:pt>
                <c:pt idx="706">
                  <c:v>99.705000000000041</c:v>
                </c:pt>
                <c:pt idx="707">
                  <c:v>99.706000000000017</c:v>
                </c:pt>
                <c:pt idx="708">
                  <c:v>99.706999999999994</c:v>
                </c:pt>
                <c:pt idx="709">
                  <c:v>99.708000000000027</c:v>
                </c:pt>
                <c:pt idx="710">
                  <c:v>99.709000000000003</c:v>
                </c:pt>
                <c:pt idx="711">
                  <c:v>99.710000000000036</c:v>
                </c:pt>
                <c:pt idx="712">
                  <c:v>99.711000000000013</c:v>
                </c:pt>
                <c:pt idx="713">
                  <c:v>99.712000000000046</c:v>
                </c:pt>
                <c:pt idx="714">
                  <c:v>99.713000000000022</c:v>
                </c:pt>
                <c:pt idx="715">
                  <c:v>99.713999999999999</c:v>
                </c:pt>
                <c:pt idx="716">
                  <c:v>99.715000000000032</c:v>
                </c:pt>
                <c:pt idx="717">
                  <c:v>99.716000000000008</c:v>
                </c:pt>
                <c:pt idx="718">
                  <c:v>99.717000000000041</c:v>
                </c:pt>
                <c:pt idx="719">
                  <c:v>99.718000000000018</c:v>
                </c:pt>
                <c:pt idx="720">
                  <c:v>99.718999999999994</c:v>
                </c:pt>
                <c:pt idx="721">
                  <c:v>99.720000000000027</c:v>
                </c:pt>
                <c:pt idx="722">
                  <c:v>99.721000000000004</c:v>
                </c:pt>
                <c:pt idx="723">
                  <c:v>99.722000000000037</c:v>
                </c:pt>
                <c:pt idx="724">
                  <c:v>99.723000000000013</c:v>
                </c:pt>
                <c:pt idx="725">
                  <c:v>99.724000000000046</c:v>
                </c:pt>
                <c:pt idx="726">
                  <c:v>99.725000000000023</c:v>
                </c:pt>
                <c:pt idx="727">
                  <c:v>99.725999999999999</c:v>
                </c:pt>
                <c:pt idx="728">
                  <c:v>99.727000000000032</c:v>
                </c:pt>
                <c:pt idx="729">
                  <c:v>99.728000000000009</c:v>
                </c:pt>
                <c:pt idx="730">
                  <c:v>99.729000000000042</c:v>
                </c:pt>
                <c:pt idx="731">
                  <c:v>99.730000000000018</c:v>
                </c:pt>
                <c:pt idx="732">
                  <c:v>99.730999999999995</c:v>
                </c:pt>
                <c:pt idx="733">
                  <c:v>99.732000000000028</c:v>
                </c:pt>
                <c:pt idx="734">
                  <c:v>99.733000000000004</c:v>
                </c:pt>
                <c:pt idx="735">
                  <c:v>99.734000000000037</c:v>
                </c:pt>
                <c:pt idx="736">
                  <c:v>99.735000000000014</c:v>
                </c:pt>
                <c:pt idx="737">
                  <c:v>99.73599999999999</c:v>
                </c:pt>
                <c:pt idx="738">
                  <c:v>99.737000000000023</c:v>
                </c:pt>
                <c:pt idx="739">
                  <c:v>99.738</c:v>
                </c:pt>
                <c:pt idx="740">
                  <c:v>99.739000000000033</c:v>
                </c:pt>
                <c:pt idx="741">
                  <c:v>99.740000000000009</c:v>
                </c:pt>
                <c:pt idx="742">
                  <c:v>99.741000000000042</c:v>
                </c:pt>
                <c:pt idx="743">
                  <c:v>99.742000000000019</c:v>
                </c:pt>
                <c:pt idx="744">
                  <c:v>99.742999999999995</c:v>
                </c:pt>
                <c:pt idx="745">
                  <c:v>99.744000000000028</c:v>
                </c:pt>
                <c:pt idx="746">
                  <c:v>99.745000000000005</c:v>
                </c:pt>
                <c:pt idx="747">
                  <c:v>99.746000000000038</c:v>
                </c:pt>
                <c:pt idx="748">
                  <c:v>99.747000000000014</c:v>
                </c:pt>
                <c:pt idx="749">
                  <c:v>99.74799999999999</c:v>
                </c:pt>
                <c:pt idx="750">
                  <c:v>99.749000000000024</c:v>
                </c:pt>
                <c:pt idx="751">
                  <c:v>99.75</c:v>
                </c:pt>
                <c:pt idx="752">
                  <c:v>99.751000000000033</c:v>
                </c:pt>
                <c:pt idx="753">
                  <c:v>99.75200000000001</c:v>
                </c:pt>
                <c:pt idx="754">
                  <c:v>99.753000000000043</c:v>
                </c:pt>
                <c:pt idx="755">
                  <c:v>99.754000000000019</c:v>
                </c:pt>
                <c:pt idx="756">
                  <c:v>99.754999999999995</c:v>
                </c:pt>
                <c:pt idx="757">
                  <c:v>99.756000000000029</c:v>
                </c:pt>
                <c:pt idx="758">
                  <c:v>99.757000000000005</c:v>
                </c:pt>
                <c:pt idx="759">
                  <c:v>99.758000000000038</c:v>
                </c:pt>
                <c:pt idx="760">
                  <c:v>99.759000000000015</c:v>
                </c:pt>
                <c:pt idx="761">
                  <c:v>99.759999999999991</c:v>
                </c:pt>
                <c:pt idx="762">
                  <c:v>99.761000000000024</c:v>
                </c:pt>
                <c:pt idx="763">
                  <c:v>99.762</c:v>
                </c:pt>
                <c:pt idx="764">
                  <c:v>99.763000000000034</c:v>
                </c:pt>
                <c:pt idx="765">
                  <c:v>99.76400000000001</c:v>
                </c:pt>
                <c:pt idx="766">
                  <c:v>99.765000000000043</c:v>
                </c:pt>
                <c:pt idx="767">
                  <c:v>99.76600000000002</c:v>
                </c:pt>
                <c:pt idx="768">
                  <c:v>99.766999999999996</c:v>
                </c:pt>
                <c:pt idx="769">
                  <c:v>99.768000000000029</c:v>
                </c:pt>
                <c:pt idx="770">
                  <c:v>99.769000000000005</c:v>
                </c:pt>
                <c:pt idx="771">
                  <c:v>99.770000000000039</c:v>
                </c:pt>
                <c:pt idx="772">
                  <c:v>99.771000000000015</c:v>
                </c:pt>
                <c:pt idx="773">
                  <c:v>99.771999999999991</c:v>
                </c:pt>
                <c:pt idx="774">
                  <c:v>99.773000000000025</c:v>
                </c:pt>
                <c:pt idx="775">
                  <c:v>99.774000000000001</c:v>
                </c:pt>
                <c:pt idx="776">
                  <c:v>99.775000000000034</c:v>
                </c:pt>
                <c:pt idx="777">
                  <c:v>99.77600000000001</c:v>
                </c:pt>
                <c:pt idx="778">
                  <c:v>99.777000000000044</c:v>
                </c:pt>
                <c:pt idx="779">
                  <c:v>99.77800000000002</c:v>
                </c:pt>
                <c:pt idx="780">
                  <c:v>99.778999999999996</c:v>
                </c:pt>
                <c:pt idx="781">
                  <c:v>99.78000000000003</c:v>
                </c:pt>
                <c:pt idx="782">
                  <c:v>99.781000000000006</c:v>
                </c:pt>
                <c:pt idx="783">
                  <c:v>99.782000000000039</c:v>
                </c:pt>
                <c:pt idx="784">
                  <c:v>99.783000000000015</c:v>
                </c:pt>
                <c:pt idx="785">
                  <c:v>99.783999999999992</c:v>
                </c:pt>
                <c:pt idx="786">
                  <c:v>99.785000000000025</c:v>
                </c:pt>
                <c:pt idx="787">
                  <c:v>99.786000000000001</c:v>
                </c:pt>
                <c:pt idx="788">
                  <c:v>99.787000000000035</c:v>
                </c:pt>
                <c:pt idx="789">
                  <c:v>99.788000000000011</c:v>
                </c:pt>
                <c:pt idx="790">
                  <c:v>99.789000000000044</c:v>
                </c:pt>
                <c:pt idx="791">
                  <c:v>99.79000000000002</c:v>
                </c:pt>
                <c:pt idx="792">
                  <c:v>99.790999999999997</c:v>
                </c:pt>
                <c:pt idx="793">
                  <c:v>99.79200000000003</c:v>
                </c:pt>
                <c:pt idx="794">
                  <c:v>99.793000000000006</c:v>
                </c:pt>
                <c:pt idx="795">
                  <c:v>99.79400000000004</c:v>
                </c:pt>
                <c:pt idx="796">
                  <c:v>99.795000000000016</c:v>
                </c:pt>
                <c:pt idx="797">
                  <c:v>99.795999999999992</c:v>
                </c:pt>
                <c:pt idx="798">
                  <c:v>99.797000000000025</c:v>
                </c:pt>
                <c:pt idx="799">
                  <c:v>99.798000000000002</c:v>
                </c:pt>
                <c:pt idx="800">
                  <c:v>99.799000000000035</c:v>
                </c:pt>
                <c:pt idx="801">
                  <c:v>99.800000000000011</c:v>
                </c:pt>
                <c:pt idx="802">
                  <c:v>99.801000000000045</c:v>
                </c:pt>
                <c:pt idx="803">
                  <c:v>99.802000000000021</c:v>
                </c:pt>
                <c:pt idx="804">
                  <c:v>99.802999999999997</c:v>
                </c:pt>
                <c:pt idx="805">
                  <c:v>99.80400000000003</c:v>
                </c:pt>
                <c:pt idx="806">
                  <c:v>99.805000000000007</c:v>
                </c:pt>
                <c:pt idx="807">
                  <c:v>99.80600000000004</c:v>
                </c:pt>
                <c:pt idx="808">
                  <c:v>99.807000000000016</c:v>
                </c:pt>
                <c:pt idx="809">
                  <c:v>99.807999999999993</c:v>
                </c:pt>
                <c:pt idx="810">
                  <c:v>99.809000000000026</c:v>
                </c:pt>
                <c:pt idx="811">
                  <c:v>99.81</c:v>
                </c:pt>
                <c:pt idx="812">
                  <c:v>99.811000000000035</c:v>
                </c:pt>
                <c:pt idx="813">
                  <c:v>99.812000000000012</c:v>
                </c:pt>
                <c:pt idx="814">
                  <c:v>99.813000000000045</c:v>
                </c:pt>
                <c:pt idx="815">
                  <c:v>99.814000000000021</c:v>
                </c:pt>
                <c:pt idx="816">
                  <c:v>99.814999999999998</c:v>
                </c:pt>
                <c:pt idx="817">
                  <c:v>99.816000000000031</c:v>
                </c:pt>
                <c:pt idx="818">
                  <c:v>99.817000000000007</c:v>
                </c:pt>
                <c:pt idx="819">
                  <c:v>99.81800000000004</c:v>
                </c:pt>
                <c:pt idx="820">
                  <c:v>99.819000000000017</c:v>
                </c:pt>
                <c:pt idx="821">
                  <c:v>99.82</c:v>
                </c:pt>
                <c:pt idx="822">
                  <c:v>99.821000000000026</c:v>
                </c:pt>
                <c:pt idx="823">
                  <c:v>99.822000000000003</c:v>
                </c:pt>
                <c:pt idx="824">
                  <c:v>99.823000000000036</c:v>
                </c:pt>
                <c:pt idx="825">
                  <c:v>99.824000000000012</c:v>
                </c:pt>
                <c:pt idx="826">
                  <c:v>99.825000000000045</c:v>
                </c:pt>
                <c:pt idx="827">
                  <c:v>99.826000000000022</c:v>
                </c:pt>
                <c:pt idx="828">
                  <c:v>99.826999999999998</c:v>
                </c:pt>
                <c:pt idx="829">
                  <c:v>99.828000000000031</c:v>
                </c:pt>
                <c:pt idx="830">
                  <c:v>99.829000000000008</c:v>
                </c:pt>
                <c:pt idx="831">
                  <c:v>99.830000000000041</c:v>
                </c:pt>
                <c:pt idx="832">
                  <c:v>99.831000000000017</c:v>
                </c:pt>
                <c:pt idx="833">
                  <c:v>99.831999999999994</c:v>
                </c:pt>
                <c:pt idx="834">
                  <c:v>99.833000000000027</c:v>
                </c:pt>
                <c:pt idx="835">
                  <c:v>99.834000000000003</c:v>
                </c:pt>
                <c:pt idx="836">
                  <c:v>99.835000000000036</c:v>
                </c:pt>
                <c:pt idx="837">
                  <c:v>99.836000000000013</c:v>
                </c:pt>
                <c:pt idx="838">
                  <c:v>99.837000000000046</c:v>
                </c:pt>
                <c:pt idx="839">
                  <c:v>99.838000000000022</c:v>
                </c:pt>
                <c:pt idx="840">
                  <c:v>99.838999999999999</c:v>
                </c:pt>
                <c:pt idx="841">
                  <c:v>99.840000000000032</c:v>
                </c:pt>
                <c:pt idx="842">
                  <c:v>99.841000000000008</c:v>
                </c:pt>
                <c:pt idx="843">
                  <c:v>99.842000000000041</c:v>
                </c:pt>
                <c:pt idx="844">
                  <c:v>99.843000000000018</c:v>
                </c:pt>
                <c:pt idx="845">
                  <c:v>99.843999999999994</c:v>
                </c:pt>
                <c:pt idx="846">
                  <c:v>99.845000000000027</c:v>
                </c:pt>
                <c:pt idx="847">
                  <c:v>99.846000000000004</c:v>
                </c:pt>
                <c:pt idx="848">
                  <c:v>99.847000000000037</c:v>
                </c:pt>
                <c:pt idx="849">
                  <c:v>99.848000000000013</c:v>
                </c:pt>
                <c:pt idx="850">
                  <c:v>99.849000000000046</c:v>
                </c:pt>
                <c:pt idx="851">
                  <c:v>99.850000000000023</c:v>
                </c:pt>
                <c:pt idx="852">
                  <c:v>99.850999999999999</c:v>
                </c:pt>
                <c:pt idx="853">
                  <c:v>99.852000000000032</c:v>
                </c:pt>
                <c:pt idx="854">
                  <c:v>99.853000000000009</c:v>
                </c:pt>
                <c:pt idx="855">
                  <c:v>99.854000000000042</c:v>
                </c:pt>
                <c:pt idx="856">
                  <c:v>99.855000000000018</c:v>
                </c:pt>
                <c:pt idx="857">
                  <c:v>99.855999999999995</c:v>
                </c:pt>
                <c:pt idx="858">
                  <c:v>99.857000000000028</c:v>
                </c:pt>
                <c:pt idx="859">
                  <c:v>99.858000000000004</c:v>
                </c:pt>
                <c:pt idx="860">
                  <c:v>99.859000000000037</c:v>
                </c:pt>
                <c:pt idx="861">
                  <c:v>99.860000000000014</c:v>
                </c:pt>
                <c:pt idx="862">
                  <c:v>99.86099999999999</c:v>
                </c:pt>
                <c:pt idx="863">
                  <c:v>99.862000000000023</c:v>
                </c:pt>
                <c:pt idx="864">
                  <c:v>99.863</c:v>
                </c:pt>
                <c:pt idx="865">
                  <c:v>99.864000000000033</c:v>
                </c:pt>
                <c:pt idx="866">
                  <c:v>99.865000000000009</c:v>
                </c:pt>
                <c:pt idx="867">
                  <c:v>99.866000000000042</c:v>
                </c:pt>
                <c:pt idx="868">
                  <c:v>99.867000000000019</c:v>
                </c:pt>
                <c:pt idx="869">
                  <c:v>99.867999999999995</c:v>
                </c:pt>
                <c:pt idx="870">
                  <c:v>99.869000000000028</c:v>
                </c:pt>
                <c:pt idx="871">
                  <c:v>99.87</c:v>
                </c:pt>
                <c:pt idx="872">
                  <c:v>99.871000000000038</c:v>
                </c:pt>
                <c:pt idx="873">
                  <c:v>99.872000000000014</c:v>
                </c:pt>
                <c:pt idx="874">
                  <c:v>99.87299999999999</c:v>
                </c:pt>
                <c:pt idx="875">
                  <c:v>99.874000000000024</c:v>
                </c:pt>
                <c:pt idx="876">
                  <c:v>99.875</c:v>
                </c:pt>
                <c:pt idx="877">
                  <c:v>99.876000000000033</c:v>
                </c:pt>
                <c:pt idx="878">
                  <c:v>99.87700000000001</c:v>
                </c:pt>
                <c:pt idx="879">
                  <c:v>99.878000000000043</c:v>
                </c:pt>
                <c:pt idx="880">
                  <c:v>99.879000000000019</c:v>
                </c:pt>
                <c:pt idx="881">
                  <c:v>99.88</c:v>
                </c:pt>
                <c:pt idx="882">
                  <c:v>99.881000000000029</c:v>
                </c:pt>
                <c:pt idx="883">
                  <c:v>99.882000000000005</c:v>
                </c:pt>
                <c:pt idx="884">
                  <c:v>99.883000000000038</c:v>
                </c:pt>
                <c:pt idx="885">
                  <c:v>99.884000000000015</c:v>
                </c:pt>
                <c:pt idx="886">
                  <c:v>99.884999999999991</c:v>
                </c:pt>
                <c:pt idx="887">
                  <c:v>99.886000000000024</c:v>
                </c:pt>
                <c:pt idx="888">
                  <c:v>99.887</c:v>
                </c:pt>
                <c:pt idx="889">
                  <c:v>99.888000000000034</c:v>
                </c:pt>
                <c:pt idx="890">
                  <c:v>99.88900000000001</c:v>
                </c:pt>
                <c:pt idx="891">
                  <c:v>99.890000000000043</c:v>
                </c:pt>
                <c:pt idx="892">
                  <c:v>99.89100000000002</c:v>
                </c:pt>
                <c:pt idx="893">
                  <c:v>99.891999999999996</c:v>
                </c:pt>
                <c:pt idx="894">
                  <c:v>99.893000000000029</c:v>
                </c:pt>
                <c:pt idx="895">
                  <c:v>99.894000000000005</c:v>
                </c:pt>
                <c:pt idx="896">
                  <c:v>99.895000000000039</c:v>
                </c:pt>
                <c:pt idx="897">
                  <c:v>99.896000000000015</c:v>
                </c:pt>
                <c:pt idx="898">
                  <c:v>99.896999999999991</c:v>
                </c:pt>
                <c:pt idx="899">
                  <c:v>99.898000000000025</c:v>
                </c:pt>
                <c:pt idx="900">
                  <c:v>99.899000000000001</c:v>
                </c:pt>
                <c:pt idx="901">
                  <c:v>99.900000000000034</c:v>
                </c:pt>
                <c:pt idx="902">
                  <c:v>99.90100000000001</c:v>
                </c:pt>
                <c:pt idx="903">
                  <c:v>99.902000000000044</c:v>
                </c:pt>
                <c:pt idx="904">
                  <c:v>99.90300000000002</c:v>
                </c:pt>
                <c:pt idx="905">
                  <c:v>99.903999999999996</c:v>
                </c:pt>
                <c:pt idx="906">
                  <c:v>99.90500000000003</c:v>
                </c:pt>
                <c:pt idx="907">
                  <c:v>99.906000000000006</c:v>
                </c:pt>
                <c:pt idx="908">
                  <c:v>99.907000000000039</c:v>
                </c:pt>
                <c:pt idx="909">
                  <c:v>99.908000000000015</c:v>
                </c:pt>
                <c:pt idx="910">
                  <c:v>99.908999999999992</c:v>
                </c:pt>
                <c:pt idx="911">
                  <c:v>99.910000000000025</c:v>
                </c:pt>
                <c:pt idx="912">
                  <c:v>99.911000000000001</c:v>
                </c:pt>
                <c:pt idx="913">
                  <c:v>99.912000000000035</c:v>
                </c:pt>
                <c:pt idx="914">
                  <c:v>99.913000000000011</c:v>
                </c:pt>
                <c:pt idx="915">
                  <c:v>99.914000000000044</c:v>
                </c:pt>
                <c:pt idx="916">
                  <c:v>99.91500000000002</c:v>
                </c:pt>
                <c:pt idx="917">
                  <c:v>99.915999999999997</c:v>
                </c:pt>
                <c:pt idx="918">
                  <c:v>99.91700000000003</c:v>
                </c:pt>
                <c:pt idx="919">
                  <c:v>99.918000000000006</c:v>
                </c:pt>
                <c:pt idx="920">
                  <c:v>99.91900000000004</c:v>
                </c:pt>
                <c:pt idx="921">
                  <c:v>99.920000000000016</c:v>
                </c:pt>
                <c:pt idx="922">
                  <c:v>99.920999999999992</c:v>
                </c:pt>
                <c:pt idx="923">
                  <c:v>99.922000000000025</c:v>
                </c:pt>
                <c:pt idx="924">
                  <c:v>99.923000000000002</c:v>
                </c:pt>
                <c:pt idx="925">
                  <c:v>99.924000000000035</c:v>
                </c:pt>
                <c:pt idx="926">
                  <c:v>99.925000000000011</c:v>
                </c:pt>
                <c:pt idx="927">
                  <c:v>99.926000000000045</c:v>
                </c:pt>
                <c:pt idx="928">
                  <c:v>99.927000000000021</c:v>
                </c:pt>
                <c:pt idx="929">
                  <c:v>99.927999999999997</c:v>
                </c:pt>
                <c:pt idx="930">
                  <c:v>99.92900000000003</c:v>
                </c:pt>
                <c:pt idx="931">
                  <c:v>99.93</c:v>
                </c:pt>
                <c:pt idx="932">
                  <c:v>99.93100000000004</c:v>
                </c:pt>
                <c:pt idx="933">
                  <c:v>99.932000000000016</c:v>
                </c:pt>
                <c:pt idx="934">
                  <c:v>99.932999999999993</c:v>
                </c:pt>
                <c:pt idx="935">
                  <c:v>99.934000000000026</c:v>
                </c:pt>
                <c:pt idx="936">
                  <c:v>99.935000000000002</c:v>
                </c:pt>
                <c:pt idx="937">
                  <c:v>99.936000000000035</c:v>
                </c:pt>
                <c:pt idx="938">
                  <c:v>99.937000000000012</c:v>
                </c:pt>
                <c:pt idx="939">
                  <c:v>99.938000000000045</c:v>
                </c:pt>
                <c:pt idx="940">
                  <c:v>99.939000000000021</c:v>
                </c:pt>
                <c:pt idx="941">
                  <c:v>99.94</c:v>
                </c:pt>
                <c:pt idx="942">
                  <c:v>99.941000000000031</c:v>
                </c:pt>
                <c:pt idx="943">
                  <c:v>99.942000000000007</c:v>
                </c:pt>
                <c:pt idx="944">
                  <c:v>99.94300000000004</c:v>
                </c:pt>
                <c:pt idx="945">
                  <c:v>99.944000000000017</c:v>
                </c:pt>
                <c:pt idx="946">
                  <c:v>99.944999999999993</c:v>
                </c:pt>
                <c:pt idx="947">
                  <c:v>99.946000000000026</c:v>
                </c:pt>
                <c:pt idx="948">
                  <c:v>99.947000000000003</c:v>
                </c:pt>
                <c:pt idx="949">
                  <c:v>99.948000000000036</c:v>
                </c:pt>
                <c:pt idx="950">
                  <c:v>99.949000000000012</c:v>
                </c:pt>
                <c:pt idx="951">
                  <c:v>99.950000000000045</c:v>
                </c:pt>
                <c:pt idx="952">
                  <c:v>99.951000000000022</c:v>
                </c:pt>
                <c:pt idx="953">
                  <c:v>99.951999999999998</c:v>
                </c:pt>
                <c:pt idx="954">
                  <c:v>99.953000000000031</c:v>
                </c:pt>
                <c:pt idx="955">
                  <c:v>99.954000000000008</c:v>
                </c:pt>
                <c:pt idx="956">
                  <c:v>99.955000000000041</c:v>
                </c:pt>
                <c:pt idx="957">
                  <c:v>99.956000000000017</c:v>
                </c:pt>
                <c:pt idx="958">
                  <c:v>99.956999999999994</c:v>
                </c:pt>
                <c:pt idx="959">
                  <c:v>99.958000000000027</c:v>
                </c:pt>
                <c:pt idx="960">
                  <c:v>99.959000000000003</c:v>
                </c:pt>
                <c:pt idx="961">
                  <c:v>99.960000000000036</c:v>
                </c:pt>
                <c:pt idx="962">
                  <c:v>99.961000000000013</c:v>
                </c:pt>
                <c:pt idx="963">
                  <c:v>99.962000000000046</c:v>
                </c:pt>
                <c:pt idx="964">
                  <c:v>99.963000000000022</c:v>
                </c:pt>
                <c:pt idx="965">
                  <c:v>99.963999999999999</c:v>
                </c:pt>
                <c:pt idx="966">
                  <c:v>99.965000000000032</c:v>
                </c:pt>
                <c:pt idx="967">
                  <c:v>99.966000000000008</c:v>
                </c:pt>
                <c:pt idx="968">
                  <c:v>99.967000000000041</c:v>
                </c:pt>
                <c:pt idx="969">
                  <c:v>99.968000000000018</c:v>
                </c:pt>
                <c:pt idx="970">
                  <c:v>99.968999999999994</c:v>
                </c:pt>
                <c:pt idx="971">
                  <c:v>99.970000000000027</c:v>
                </c:pt>
                <c:pt idx="972">
                  <c:v>99.971000000000004</c:v>
                </c:pt>
                <c:pt idx="973">
                  <c:v>99.972000000000037</c:v>
                </c:pt>
                <c:pt idx="974">
                  <c:v>99.973000000000013</c:v>
                </c:pt>
                <c:pt idx="975">
                  <c:v>99.974000000000046</c:v>
                </c:pt>
                <c:pt idx="976">
                  <c:v>99.975000000000023</c:v>
                </c:pt>
                <c:pt idx="977">
                  <c:v>99.975999999999999</c:v>
                </c:pt>
                <c:pt idx="978">
                  <c:v>99.977000000000032</c:v>
                </c:pt>
                <c:pt idx="979">
                  <c:v>99.978000000000009</c:v>
                </c:pt>
                <c:pt idx="980">
                  <c:v>99.979000000000042</c:v>
                </c:pt>
                <c:pt idx="981">
                  <c:v>99.980000000000018</c:v>
                </c:pt>
                <c:pt idx="982">
                  <c:v>99.980999999999995</c:v>
                </c:pt>
                <c:pt idx="983">
                  <c:v>99.982000000000028</c:v>
                </c:pt>
                <c:pt idx="984">
                  <c:v>99.983000000000004</c:v>
                </c:pt>
                <c:pt idx="985">
                  <c:v>99.984000000000037</c:v>
                </c:pt>
                <c:pt idx="986">
                  <c:v>99.985000000000014</c:v>
                </c:pt>
                <c:pt idx="987">
                  <c:v>99.98599999999999</c:v>
                </c:pt>
                <c:pt idx="988">
                  <c:v>99.987000000000023</c:v>
                </c:pt>
                <c:pt idx="989">
                  <c:v>99.988</c:v>
                </c:pt>
                <c:pt idx="990">
                  <c:v>99.989000000000033</c:v>
                </c:pt>
                <c:pt idx="991">
                  <c:v>99.990000000000009</c:v>
                </c:pt>
                <c:pt idx="992">
                  <c:v>99.991000000000042</c:v>
                </c:pt>
                <c:pt idx="993">
                  <c:v>99.992000000000019</c:v>
                </c:pt>
                <c:pt idx="994">
                  <c:v>99.992999999999995</c:v>
                </c:pt>
                <c:pt idx="995">
                  <c:v>99.994000000000028</c:v>
                </c:pt>
                <c:pt idx="996">
                  <c:v>99.995000000000005</c:v>
                </c:pt>
                <c:pt idx="997">
                  <c:v>99.996000000000038</c:v>
                </c:pt>
                <c:pt idx="998">
                  <c:v>99.997000000000014</c:v>
                </c:pt>
                <c:pt idx="999">
                  <c:v>99.99799999999999</c:v>
                </c:pt>
                <c:pt idx="1000">
                  <c:v>99.999000000000024</c:v>
                </c:pt>
              </c:numCache>
            </c:numRef>
          </c:xVal>
          <c:yVal>
            <c:numRef>
              <c:f>'0.6'!$C$99000:$C$100000</c:f>
              <c:numCache>
                <c:formatCode>General</c:formatCode>
                <c:ptCount val="1001"/>
                <c:pt idx="0">
                  <c:v>1.00203</c:v>
                </c:pt>
                <c:pt idx="1">
                  <c:v>1.0020899999999999</c:v>
                </c:pt>
                <c:pt idx="2">
                  <c:v>1.00214</c:v>
                </c:pt>
                <c:pt idx="3">
                  <c:v>1.0021800000000001</c:v>
                </c:pt>
                <c:pt idx="4">
                  <c:v>1.00221</c:v>
                </c:pt>
                <c:pt idx="5">
                  <c:v>1.00224</c:v>
                </c:pt>
                <c:pt idx="6">
                  <c:v>1.0022599999999999</c:v>
                </c:pt>
                <c:pt idx="7">
                  <c:v>1.0022599999999999</c:v>
                </c:pt>
                <c:pt idx="8">
                  <c:v>1.0022500000000001</c:v>
                </c:pt>
                <c:pt idx="9">
                  <c:v>1.00224</c:v>
                </c:pt>
                <c:pt idx="10">
                  <c:v>1.00221</c:v>
                </c:pt>
                <c:pt idx="11">
                  <c:v>1.00217</c:v>
                </c:pt>
                <c:pt idx="12">
                  <c:v>1.00213</c:v>
                </c:pt>
                <c:pt idx="13">
                  <c:v>1.00207</c:v>
                </c:pt>
                <c:pt idx="14">
                  <c:v>1.0020100000000001</c:v>
                </c:pt>
                <c:pt idx="15">
                  <c:v>1.0019199999999999</c:v>
                </c:pt>
                <c:pt idx="16">
                  <c:v>1.00183</c:v>
                </c:pt>
                <c:pt idx="17">
                  <c:v>1.0017199999999999</c:v>
                </c:pt>
                <c:pt idx="18">
                  <c:v>1.0016099999999999</c:v>
                </c:pt>
                <c:pt idx="19">
                  <c:v>1.0014799999999999</c:v>
                </c:pt>
                <c:pt idx="20">
                  <c:v>1.0013300000000001</c:v>
                </c:pt>
                <c:pt idx="21">
                  <c:v>1.00118</c:v>
                </c:pt>
                <c:pt idx="22">
                  <c:v>1.00102</c:v>
                </c:pt>
                <c:pt idx="23">
                  <c:v>1.00084</c:v>
                </c:pt>
                <c:pt idx="24">
                  <c:v>1.00065</c:v>
                </c:pt>
                <c:pt idx="25">
                  <c:v>1.0004599999999999</c:v>
                </c:pt>
                <c:pt idx="26">
                  <c:v>1.00024</c:v>
                </c:pt>
                <c:pt idx="27">
                  <c:v>1.0000199999999999</c:v>
                </c:pt>
                <c:pt idx="28">
                  <c:v>0.99977700000000003</c:v>
                </c:pt>
                <c:pt idx="29">
                  <c:v>0.999533</c:v>
                </c:pt>
                <c:pt idx="30">
                  <c:v>0.99930300000000005</c:v>
                </c:pt>
                <c:pt idx="31">
                  <c:v>0.99907999999999997</c:v>
                </c:pt>
                <c:pt idx="32">
                  <c:v>0.99887199999999998</c:v>
                </c:pt>
                <c:pt idx="33">
                  <c:v>0.99867300000000003</c:v>
                </c:pt>
                <c:pt idx="34">
                  <c:v>0.99849200000000005</c:v>
                </c:pt>
                <c:pt idx="35">
                  <c:v>0.99831800000000004</c:v>
                </c:pt>
                <c:pt idx="36">
                  <c:v>0.99816199999999999</c:v>
                </c:pt>
                <c:pt idx="37">
                  <c:v>0.99801099999999998</c:v>
                </c:pt>
                <c:pt idx="38">
                  <c:v>0.99788100000000002</c:v>
                </c:pt>
                <c:pt idx="39">
                  <c:v>0.99776200000000004</c:v>
                </c:pt>
                <c:pt idx="40">
                  <c:v>0.99765300000000001</c:v>
                </c:pt>
                <c:pt idx="41">
                  <c:v>0.99754799999999999</c:v>
                </c:pt>
                <c:pt idx="42">
                  <c:v>0.99746100000000004</c:v>
                </c:pt>
                <c:pt idx="43">
                  <c:v>0.99735600000000002</c:v>
                </c:pt>
                <c:pt idx="44">
                  <c:v>0.99729299999999999</c:v>
                </c:pt>
                <c:pt idx="45">
                  <c:v>0.99724199999999996</c:v>
                </c:pt>
                <c:pt idx="46">
                  <c:v>0.99720399999999998</c:v>
                </c:pt>
                <c:pt idx="47">
                  <c:v>0.99717</c:v>
                </c:pt>
                <c:pt idx="48">
                  <c:v>0.99715500000000001</c:v>
                </c:pt>
                <c:pt idx="49">
                  <c:v>0.99714800000000003</c:v>
                </c:pt>
                <c:pt idx="50">
                  <c:v>0.99715500000000001</c:v>
                </c:pt>
                <c:pt idx="51">
                  <c:v>0.99717</c:v>
                </c:pt>
                <c:pt idx="52">
                  <c:v>0.99719000000000002</c:v>
                </c:pt>
                <c:pt idx="53">
                  <c:v>0.99721700000000002</c:v>
                </c:pt>
                <c:pt idx="54">
                  <c:v>0.99726099999999995</c:v>
                </c:pt>
                <c:pt idx="55">
                  <c:v>0.99731000000000003</c:v>
                </c:pt>
                <c:pt idx="56">
                  <c:v>0.99736400000000003</c:v>
                </c:pt>
                <c:pt idx="57">
                  <c:v>0.99743099999999996</c:v>
                </c:pt>
                <c:pt idx="58">
                  <c:v>0.99750700000000003</c:v>
                </c:pt>
                <c:pt idx="59">
                  <c:v>0.99758800000000003</c:v>
                </c:pt>
                <c:pt idx="60">
                  <c:v>0.99767600000000001</c:v>
                </c:pt>
                <c:pt idx="61">
                  <c:v>0.997776</c:v>
                </c:pt>
                <c:pt idx="62">
                  <c:v>0.99787700000000001</c:v>
                </c:pt>
                <c:pt idx="63">
                  <c:v>0.99799400000000005</c:v>
                </c:pt>
                <c:pt idx="64">
                  <c:v>0.998108</c:v>
                </c:pt>
                <c:pt idx="65">
                  <c:v>0.99823200000000001</c:v>
                </c:pt>
                <c:pt idx="66">
                  <c:v>0.99835700000000005</c:v>
                </c:pt>
                <c:pt idx="67">
                  <c:v>0.99848800000000004</c:v>
                </c:pt>
                <c:pt idx="68">
                  <c:v>0.99862200000000001</c:v>
                </c:pt>
                <c:pt idx="69">
                  <c:v>0.99876299999999996</c:v>
                </c:pt>
                <c:pt idx="70">
                  <c:v>0.99890199999999996</c:v>
                </c:pt>
                <c:pt idx="71">
                  <c:v>0.99903699999999995</c:v>
                </c:pt>
                <c:pt idx="72">
                  <c:v>0.99917400000000001</c:v>
                </c:pt>
                <c:pt idx="73">
                  <c:v>0.99932299999999996</c:v>
                </c:pt>
                <c:pt idx="74">
                  <c:v>0.99947600000000003</c:v>
                </c:pt>
                <c:pt idx="75">
                  <c:v>0.99962499999999999</c:v>
                </c:pt>
                <c:pt idx="76">
                  <c:v>0.99977700000000003</c:v>
                </c:pt>
                <c:pt idx="77">
                  <c:v>0.99992400000000004</c:v>
                </c:pt>
                <c:pt idx="78">
                  <c:v>1.0000800000000001</c:v>
                </c:pt>
                <c:pt idx="79">
                  <c:v>1.00023</c:v>
                </c:pt>
                <c:pt idx="80">
                  <c:v>1.00037</c:v>
                </c:pt>
                <c:pt idx="81">
                  <c:v>1.0005200000000001</c:v>
                </c:pt>
                <c:pt idx="82">
                  <c:v>1.00068</c:v>
                </c:pt>
                <c:pt idx="83">
                  <c:v>1.00081</c:v>
                </c:pt>
                <c:pt idx="84">
                  <c:v>1.0009399999999999</c:v>
                </c:pt>
                <c:pt idx="85">
                  <c:v>1.00108</c:v>
                </c:pt>
                <c:pt idx="86">
                  <c:v>1.0012099999999999</c:v>
                </c:pt>
                <c:pt idx="87">
                  <c:v>1.0013399999999999</c:v>
                </c:pt>
                <c:pt idx="88">
                  <c:v>1.00145</c:v>
                </c:pt>
                <c:pt idx="89">
                  <c:v>1.00156</c:v>
                </c:pt>
                <c:pt idx="90">
                  <c:v>1.0016799999999999</c:v>
                </c:pt>
                <c:pt idx="91">
                  <c:v>1.0017799999999999</c:v>
                </c:pt>
                <c:pt idx="92">
                  <c:v>1.00187</c:v>
                </c:pt>
                <c:pt idx="93">
                  <c:v>1.00196</c:v>
                </c:pt>
                <c:pt idx="94">
                  <c:v>1.00204</c:v>
                </c:pt>
                <c:pt idx="95">
                  <c:v>1.0021100000000001</c:v>
                </c:pt>
                <c:pt idx="96">
                  <c:v>1.0021800000000001</c:v>
                </c:pt>
                <c:pt idx="97">
                  <c:v>1.00224</c:v>
                </c:pt>
                <c:pt idx="98">
                  <c:v>1.0022800000000001</c:v>
                </c:pt>
                <c:pt idx="99">
                  <c:v>1.0023200000000001</c:v>
                </c:pt>
                <c:pt idx="100">
                  <c:v>1.0023500000000001</c:v>
                </c:pt>
                <c:pt idx="101">
                  <c:v>1.00237</c:v>
                </c:pt>
                <c:pt idx="102">
                  <c:v>1.00238</c:v>
                </c:pt>
                <c:pt idx="103">
                  <c:v>1.00238</c:v>
                </c:pt>
                <c:pt idx="104">
                  <c:v>1.0023599999999999</c:v>
                </c:pt>
                <c:pt idx="105">
                  <c:v>1.00234</c:v>
                </c:pt>
                <c:pt idx="106">
                  <c:v>1.00231</c:v>
                </c:pt>
                <c:pt idx="107">
                  <c:v>1.00227</c:v>
                </c:pt>
                <c:pt idx="108">
                  <c:v>1.0022</c:v>
                </c:pt>
                <c:pt idx="109">
                  <c:v>1.00213</c:v>
                </c:pt>
                <c:pt idx="110">
                  <c:v>1.0020500000000001</c:v>
                </c:pt>
                <c:pt idx="111">
                  <c:v>1.00196</c:v>
                </c:pt>
                <c:pt idx="112">
                  <c:v>1.00186</c:v>
                </c:pt>
                <c:pt idx="113">
                  <c:v>1.0017400000000001</c:v>
                </c:pt>
                <c:pt idx="114">
                  <c:v>1.00162</c:v>
                </c:pt>
                <c:pt idx="115">
                  <c:v>1.0014700000000001</c:v>
                </c:pt>
                <c:pt idx="116">
                  <c:v>1.00132</c:v>
                </c:pt>
                <c:pt idx="117">
                  <c:v>1.00115</c:v>
                </c:pt>
                <c:pt idx="118">
                  <c:v>1.0009699999999999</c:v>
                </c:pt>
                <c:pt idx="119">
                  <c:v>1.00078</c:v>
                </c:pt>
                <c:pt idx="120">
                  <c:v>1.00057</c:v>
                </c:pt>
                <c:pt idx="121">
                  <c:v>1.0003500000000001</c:v>
                </c:pt>
                <c:pt idx="122">
                  <c:v>1.0001199999999999</c:v>
                </c:pt>
                <c:pt idx="123">
                  <c:v>0.999884</c:v>
                </c:pt>
                <c:pt idx="124">
                  <c:v>0.999641</c:v>
                </c:pt>
                <c:pt idx="125">
                  <c:v>0.999413</c:v>
                </c:pt>
                <c:pt idx="126">
                  <c:v>0.99919400000000003</c:v>
                </c:pt>
                <c:pt idx="127">
                  <c:v>0.99898100000000001</c:v>
                </c:pt>
                <c:pt idx="128">
                  <c:v>0.99878900000000004</c:v>
                </c:pt>
                <c:pt idx="129">
                  <c:v>0.99859699999999996</c:v>
                </c:pt>
                <c:pt idx="130">
                  <c:v>0.99843000000000004</c:v>
                </c:pt>
                <c:pt idx="131">
                  <c:v>0.99827299999999997</c:v>
                </c:pt>
                <c:pt idx="132">
                  <c:v>0.99812900000000004</c:v>
                </c:pt>
                <c:pt idx="133">
                  <c:v>0.99799800000000005</c:v>
                </c:pt>
                <c:pt idx="134">
                  <c:v>0.99788200000000005</c:v>
                </c:pt>
                <c:pt idx="135">
                  <c:v>0.99777899999999997</c:v>
                </c:pt>
                <c:pt idx="136">
                  <c:v>0.99768500000000004</c:v>
                </c:pt>
                <c:pt idx="137">
                  <c:v>0.99760300000000002</c:v>
                </c:pt>
                <c:pt idx="138">
                  <c:v>0.99753800000000004</c:v>
                </c:pt>
                <c:pt idx="139">
                  <c:v>0.99747699999999995</c:v>
                </c:pt>
                <c:pt idx="140">
                  <c:v>0.99742699999999995</c:v>
                </c:pt>
                <c:pt idx="141">
                  <c:v>0.99739199999999995</c:v>
                </c:pt>
                <c:pt idx="142">
                  <c:v>0.99736999999999998</c:v>
                </c:pt>
                <c:pt idx="143">
                  <c:v>0.99735300000000005</c:v>
                </c:pt>
                <c:pt idx="144">
                  <c:v>0.99735099999999999</c:v>
                </c:pt>
                <c:pt idx="145">
                  <c:v>0.99735600000000002</c:v>
                </c:pt>
                <c:pt idx="146">
                  <c:v>0.99737500000000001</c:v>
                </c:pt>
                <c:pt idx="147">
                  <c:v>0.99739800000000001</c:v>
                </c:pt>
                <c:pt idx="148">
                  <c:v>0.99743000000000004</c:v>
                </c:pt>
                <c:pt idx="149">
                  <c:v>0.99746900000000005</c:v>
                </c:pt>
                <c:pt idx="150">
                  <c:v>0.99751500000000004</c:v>
                </c:pt>
                <c:pt idx="151">
                  <c:v>0.99757300000000004</c:v>
                </c:pt>
                <c:pt idx="152">
                  <c:v>0.99764299999999995</c:v>
                </c:pt>
                <c:pt idx="153">
                  <c:v>0.99772700000000003</c:v>
                </c:pt>
                <c:pt idx="154">
                  <c:v>0.99780800000000003</c:v>
                </c:pt>
                <c:pt idx="155">
                  <c:v>0.997892</c:v>
                </c:pt>
                <c:pt idx="156">
                  <c:v>0.99799000000000004</c:v>
                </c:pt>
                <c:pt idx="157">
                  <c:v>0.99808399999999997</c:v>
                </c:pt>
                <c:pt idx="158">
                  <c:v>0.99818799999999996</c:v>
                </c:pt>
                <c:pt idx="159">
                  <c:v>0.99830200000000002</c:v>
                </c:pt>
                <c:pt idx="160">
                  <c:v>0.99841000000000002</c:v>
                </c:pt>
                <c:pt idx="161">
                  <c:v>0.99852200000000002</c:v>
                </c:pt>
                <c:pt idx="162">
                  <c:v>0.99864600000000003</c:v>
                </c:pt>
                <c:pt idx="163">
                  <c:v>0.99876699999999996</c:v>
                </c:pt>
                <c:pt idx="164">
                  <c:v>0.99888399999999999</c:v>
                </c:pt>
                <c:pt idx="165">
                  <c:v>0.99901499999999999</c:v>
                </c:pt>
                <c:pt idx="166">
                  <c:v>0.99915900000000002</c:v>
                </c:pt>
                <c:pt idx="167">
                  <c:v>0.99929500000000004</c:v>
                </c:pt>
                <c:pt idx="168">
                  <c:v>0.99943599999999999</c:v>
                </c:pt>
                <c:pt idx="169">
                  <c:v>0.99956999999999996</c:v>
                </c:pt>
                <c:pt idx="170">
                  <c:v>0.99971100000000002</c:v>
                </c:pt>
                <c:pt idx="171">
                  <c:v>0.99985100000000005</c:v>
                </c:pt>
                <c:pt idx="172">
                  <c:v>0.99999000000000005</c:v>
                </c:pt>
                <c:pt idx="173">
                  <c:v>1.0001199999999999</c:v>
                </c:pt>
                <c:pt idx="174">
                  <c:v>1.0002599999999999</c:v>
                </c:pt>
                <c:pt idx="175">
                  <c:v>1.0003899999999999</c:v>
                </c:pt>
                <c:pt idx="176">
                  <c:v>1.0005200000000001</c:v>
                </c:pt>
                <c:pt idx="177">
                  <c:v>1.00065</c:v>
                </c:pt>
                <c:pt idx="178">
                  <c:v>1.00078</c:v>
                </c:pt>
                <c:pt idx="179">
                  <c:v>1.00091</c:v>
                </c:pt>
                <c:pt idx="180">
                  <c:v>1.0010399999999999</c:v>
                </c:pt>
                <c:pt idx="181">
                  <c:v>1.00115</c:v>
                </c:pt>
                <c:pt idx="182">
                  <c:v>1.00126</c:v>
                </c:pt>
                <c:pt idx="183">
                  <c:v>1.00136</c:v>
                </c:pt>
                <c:pt idx="184">
                  <c:v>1.0014700000000001</c:v>
                </c:pt>
                <c:pt idx="185">
                  <c:v>1.00156</c:v>
                </c:pt>
                <c:pt idx="186">
                  <c:v>1.00166</c:v>
                </c:pt>
                <c:pt idx="187">
                  <c:v>1.0017400000000001</c:v>
                </c:pt>
                <c:pt idx="188">
                  <c:v>1.0018199999999999</c:v>
                </c:pt>
                <c:pt idx="189">
                  <c:v>1.0018899999999999</c:v>
                </c:pt>
                <c:pt idx="190">
                  <c:v>1.00196</c:v>
                </c:pt>
                <c:pt idx="191">
                  <c:v>1.0020100000000001</c:v>
                </c:pt>
                <c:pt idx="192">
                  <c:v>1.00206</c:v>
                </c:pt>
                <c:pt idx="193">
                  <c:v>1.0021</c:v>
                </c:pt>
                <c:pt idx="194">
                  <c:v>1.0021500000000001</c:v>
                </c:pt>
                <c:pt idx="195">
                  <c:v>1.00217</c:v>
                </c:pt>
                <c:pt idx="196">
                  <c:v>1.0021899999999999</c:v>
                </c:pt>
                <c:pt idx="197">
                  <c:v>1.0022</c:v>
                </c:pt>
                <c:pt idx="198">
                  <c:v>1.0021899999999999</c:v>
                </c:pt>
                <c:pt idx="199">
                  <c:v>1.00217</c:v>
                </c:pt>
                <c:pt idx="200">
                  <c:v>1.0021500000000001</c:v>
                </c:pt>
                <c:pt idx="201">
                  <c:v>1.0021199999999999</c:v>
                </c:pt>
                <c:pt idx="202">
                  <c:v>1.0020800000000001</c:v>
                </c:pt>
                <c:pt idx="203">
                  <c:v>1.00203</c:v>
                </c:pt>
                <c:pt idx="204">
                  <c:v>1.00197</c:v>
                </c:pt>
                <c:pt idx="205">
                  <c:v>1.0018800000000001</c:v>
                </c:pt>
                <c:pt idx="206">
                  <c:v>1.00179</c:v>
                </c:pt>
                <c:pt idx="207">
                  <c:v>1.00169</c:v>
                </c:pt>
                <c:pt idx="208">
                  <c:v>1.0015700000000001</c:v>
                </c:pt>
                <c:pt idx="209">
                  <c:v>1.00145</c:v>
                </c:pt>
                <c:pt idx="210">
                  <c:v>1.0013099999999999</c:v>
                </c:pt>
                <c:pt idx="211">
                  <c:v>1.00116</c:v>
                </c:pt>
                <c:pt idx="212">
                  <c:v>1.0009999999999999</c:v>
                </c:pt>
                <c:pt idx="213">
                  <c:v>1.00082</c:v>
                </c:pt>
                <c:pt idx="214">
                  <c:v>1.00064</c:v>
                </c:pt>
                <c:pt idx="215">
                  <c:v>1.00044</c:v>
                </c:pt>
                <c:pt idx="216">
                  <c:v>1.0002200000000001</c:v>
                </c:pt>
                <c:pt idx="217">
                  <c:v>1.0000100000000001</c:v>
                </c:pt>
                <c:pt idx="218">
                  <c:v>0.99977499999999997</c:v>
                </c:pt>
                <c:pt idx="219">
                  <c:v>0.99952799999999997</c:v>
                </c:pt>
                <c:pt idx="220">
                  <c:v>0.99928799999999995</c:v>
                </c:pt>
                <c:pt idx="221">
                  <c:v>0.99905500000000003</c:v>
                </c:pt>
                <c:pt idx="222">
                  <c:v>0.99884700000000004</c:v>
                </c:pt>
                <c:pt idx="223">
                  <c:v>0.99863900000000005</c:v>
                </c:pt>
                <c:pt idx="224">
                  <c:v>0.99845099999999998</c:v>
                </c:pt>
                <c:pt idx="225">
                  <c:v>0.99827999999999995</c:v>
                </c:pt>
                <c:pt idx="226">
                  <c:v>0.99811899999999998</c:v>
                </c:pt>
                <c:pt idx="227">
                  <c:v>0.99796700000000005</c:v>
                </c:pt>
                <c:pt idx="228">
                  <c:v>0.99782499999999996</c:v>
                </c:pt>
                <c:pt idx="229">
                  <c:v>0.99770300000000001</c:v>
                </c:pt>
                <c:pt idx="230">
                  <c:v>0.99758500000000006</c:v>
                </c:pt>
                <c:pt idx="231">
                  <c:v>0.99748099999999995</c:v>
                </c:pt>
                <c:pt idx="232">
                  <c:v>0.99739100000000003</c:v>
                </c:pt>
                <c:pt idx="233">
                  <c:v>0.99730600000000003</c:v>
                </c:pt>
                <c:pt idx="234">
                  <c:v>0.99723399999999995</c:v>
                </c:pt>
                <c:pt idx="235">
                  <c:v>0.99717599999999995</c:v>
                </c:pt>
                <c:pt idx="236">
                  <c:v>0.99713200000000002</c:v>
                </c:pt>
                <c:pt idx="237">
                  <c:v>0.99709800000000004</c:v>
                </c:pt>
                <c:pt idx="238">
                  <c:v>0.997081</c:v>
                </c:pt>
                <c:pt idx="239">
                  <c:v>0.99706899999999998</c:v>
                </c:pt>
                <c:pt idx="240">
                  <c:v>0.99707000000000001</c:v>
                </c:pt>
                <c:pt idx="241">
                  <c:v>0.99707900000000005</c:v>
                </c:pt>
                <c:pt idx="242">
                  <c:v>0.99710100000000002</c:v>
                </c:pt>
                <c:pt idx="243">
                  <c:v>0.99712999999999996</c:v>
                </c:pt>
                <c:pt idx="244">
                  <c:v>0.99716899999999997</c:v>
                </c:pt>
                <c:pt idx="245">
                  <c:v>0.99721599999999999</c:v>
                </c:pt>
                <c:pt idx="246">
                  <c:v>0.99727200000000005</c:v>
                </c:pt>
                <c:pt idx="247">
                  <c:v>0.99733499999999997</c:v>
                </c:pt>
                <c:pt idx="248">
                  <c:v>0.99740700000000004</c:v>
                </c:pt>
                <c:pt idx="249">
                  <c:v>0.99748499999999996</c:v>
                </c:pt>
                <c:pt idx="250">
                  <c:v>0.99756999999999996</c:v>
                </c:pt>
                <c:pt idx="251">
                  <c:v>0.99765999999999999</c:v>
                </c:pt>
                <c:pt idx="252">
                  <c:v>0.99776100000000001</c:v>
                </c:pt>
                <c:pt idx="253">
                  <c:v>0.99787000000000003</c:v>
                </c:pt>
                <c:pt idx="254">
                  <c:v>0.99798100000000001</c:v>
                </c:pt>
                <c:pt idx="255">
                  <c:v>0.99810100000000002</c:v>
                </c:pt>
                <c:pt idx="256">
                  <c:v>0.998224</c:v>
                </c:pt>
                <c:pt idx="257">
                  <c:v>0.99835300000000005</c:v>
                </c:pt>
                <c:pt idx="258">
                  <c:v>0.99848400000000004</c:v>
                </c:pt>
                <c:pt idx="259">
                  <c:v>0.99862600000000001</c:v>
                </c:pt>
                <c:pt idx="260">
                  <c:v>0.99876200000000004</c:v>
                </c:pt>
                <c:pt idx="261">
                  <c:v>0.99889399999999995</c:v>
                </c:pt>
                <c:pt idx="262">
                  <c:v>0.99903799999999998</c:v>
                </c:pt>
                <c:pt idx="263">
                  <c:v>0.99918499999999999</c:v>
                </c:pt>
                <c:pt idx="264">
                  <c:v>0.99933000000000005</c:v>
                </c:pt>
                <c:pt idx="265">
                  <c:v>0.99948000000000004</c:v>
                </c:pt>
                <c:pt idx="266">
                  <c:v>0.99962899999999999</c:v>
                </c:pt>
                <c:pt idx="267">
                  <c:v>0.99977199999999999</c:v>
                </c:pt>
                <c:pt idx="268">
                  <c:v>0.999919</c:v>
                </c:pt>
                <c:pt idx="269">
                  <c:v>1.00007</c:v>
                </c:pt>
                <c:pt idx="270">
                  <c:v>1.0002200000000001</c:v>
                </c:pt>
                <c:pt idx="271">
                  <c:v>1.0003599999999999</c:v>
                </c:pt>
                <c:pt idx="272">
                  <c:v>1.0005200000000001</c:v>
                </c:pt>
                <c:pt idx="273">
                  <c:v>1.0006600000000001</c:v>
                </c:pt>
                <c:pt idx="274">
                  <c:v>1.00081</c:v>
                </c:pt>
                <c:pt idx="275">
                  <c:v>1.0009399999999999</c:v>
                </c:pt>
                <c:pt idx="276">
                  <c:v>1.0010699999999999</c:v>
                </c:pt>
                <c:pt idx="277">
                  <c:v>1.0012000000000001</c:v>
                </c:pt>
                <c:pt idx="278">
                  <c:v>1.00132</c:v>
                </c:pt>
                <c:pt idx="279">
                  <c:v>1.0014400000000001</c:v>
                </c:pt>
                <c:pt idx="280">
                  <c:v>1.0015499999999999</c:v>
                </c:pt>
                <c:pt idx="281">
                  <c:v>1.0016499999999999</c:v>
                </c:pt>
                <c:pt idx="282">
                  <c:v>1.0017499999999999</c:v>
                </c:pt>
                <c:pt idx="283">
                  <c:v>1.0018400000000001</c:v>
                </c:pt>
                <c:pt idx="284">
                  <c:v>1.0019199999999999</c:v>
                </c:pt>
                <c:pt idx="285">
                  <c:v>1.0020100000000001</c:v>
                </c:pt>
                <c:pt idx="286">
                  <c:v>1.00207</c:v>
                </c:pt>
                <c:pt idx="287">
                  <c:v>1.00213</c:v>
                </c:pt>
                <c:pt idx="288">
                  <c:v>1.0021800000000001</c:v>
                </c:pt>
                <c:pt idx="289">
                  <c:v>1.00223</c:v>
                </c:pt>
                <c:pt idx="290">
                  <c:v>1.0022599999999999</c:v>
                </c:pt>
                <c:pt idx="291">
                  <c:v>1.0022899999999999</c:v>
                </c:pt>
                <c:pt idx="292">
                  <c:v>1.00231</c:v>
                </c:pt>
                <c:pt idx="293">
                  <c:v>1.0023200000000001</c:v>
                </c:pt>
                <c:pt idx="294">
                  <c:v>1.00231</c:v>
                </c:pt>
                <c:pt idx="295">
                  <c:v>1.0023</c:v>
                </c:pt>
                <c:pt idx="296">
                  <c:v>1.0022800000000001</c:v>
                </c:pt>
                <c:pt idx="297">
                  <c:v>1.00224</c:v>
                </c:pt>
                <c:pt idx="298">
                  <c:v>1.0021899999999999</c:v>
                </c:pt>
                <c:pt idx="299">
                  <c:v>1.00213</c:v>
                </c:pt>
                <c:pt idx="300">
                  <c:v>1.00206</c:v>
                </c:pt>
                <c:pt idx="301">
                  <c:v>1.0019800000000001</c:v>
                </c:pt>
                <c:pt idx="302">
                  <c:v>1.0019</c:v>
                </c:pt>
                <c:pt idx="303">
                  <c:v>1.0018</c:v>
                </c:pt>
                <c:pt idx="304">
                  <c:v>1.0016799999999999</c:v>
                </c:pt>
                <c:pt idx="305">
                  <c:v>1.0015499999999999</c:v>
                </c:pt>
                <c:pt idx="306">
                  <c:v>1.0014099999999999</c:v>
                </c:pt>
                <c:pt idx="307">
                  <c:v>1.00125</c:v>
                </c:pt>
                <c:pt idx="308">
                  <c:v>1.00108</c:v>
                </c:pt>
                <c:pt idx="309">
                  <c:v>1.0008900000000001</c:v>
                </c:pt>
                <c:pt idx="310">
                  <c:v>1.0006999999999999</c:v>
                </c:pt>
                <c:pt idx="311">
                  <c:v>1.0004999999999999</c:v>
                </c:pt>
                <c:pt idx="312">
                  <c:v>1.0002800000000001</c:v>
                </c:pt>
                <c:pt idx="313">
                  <c:v>1.0000500000000001</c:v>
                </c:pt>
                <c:pt idx="314">
                  <c:v>0.99980199999999997</c:v>
                </c:pt>
                <c:pt idx="315">
                  <c:v>0.99956100000000003</c:v>
                </c:pt>
                <c:pt idx="316">
                  <c:v>0.99933899999999998</c:v>
                </c:pt>
                <c:pt idx="317">
                  <c:v>0.999116</c:v>
                </c:pt>
                <c:pt idx="318">
                  <c:v>0.99891399999999997</c:v>
                </c:pt>
                <c:pt idx="319">
                  <c:v>0.99872300000000003</c:v>
                </c:pt>
                <c:pt idx="320">
                  <c:v>0.99854600000000004</c:v>
                </c:pt>
                <c:pt idx="321">
                  <c:v>0.99838300000000002</c:v>
                </c:pt>
                <c:pt idx="322">
                  <c:v>0.99822599999999995</c:v>
                </c:pt>
                <c:pt idx="323">
                  <c:v>0.99809499999999995</c:v>
                </c:pt>
                <c:pt idx="324">
                  <c:v>0.99796899999999999</c:v>
                </c:pt>
                <c:pt idx="325">
                  <c:v>0.99785400000000002</c:v>
                </c:pt>
                <c:pt idx="326">
                  <c:v>0.99775400000000003</c:v>
                </c:pt>
                <c:pt idx="327">
                  <c:v>0.99766299999999997</c:v>
                </c:pt>
                <c:pt idx="328">
                  <c:v>0.99758999999999998</c:v>
                </c:pt>
                <c:pt idx="329">
                  <c:v>0.99752099999999999</c:v>
                </c:pt>
                <c:pt idx="330">
                  <c:v>0.99746500000000005</c:v>
                </c:pt>
                <c:pt idx="331">
                  <c:v>0.99741900000000006</c:v>
                </c:pt>
                <c:pt idx="332">
                  <c:v>0.99738300000000002</c:v>
                </c:pt>
                <c:pt idx="333">
                  <c:v>0.99736199999999997</c:v>
                </c:pt>
                <c:pt idx="334">
                  <c:v>0.99734400000000001</c:v>
                </c:pt>
                <c:pt idx="335">
                  <c:v>0.99733799999999995</c:v>
                </c:pt>
                <c:pt idx="336">
                  <c:v>0.99734599999999995</c:v>
                </c:pt>
                <c:pt idx="337">
                  <c:v>0.997363</c:v>
                </c:pt>
                <c:pt idx="338">
                  <c:v>0.99739199999999995</c:v>
                </c:pt>
                <c:pt idx="339">
                  <c:v>0.99742699999999995</c:v>
                </c:pt>
                <c:pt idx="340">
                  <c:v>0.99746800000000002</c:v>
                </c:pt>
                <c:pt idx="341">
                  <c:v>0.99752300000000005</c:v>
                </c:pt>
                <c:pt idx="342">
                  <c:v>0.99757899999999999</c:v>
                </c:pt>
                <c:pt idx="343">
                  <c:v>0.99765199999999998</c:v>
                </c:pt>
                <c:pt idx="344">
                  <c:v>0.99773199999999995</c:v>
                </c:pt>
                <c:pt idx="345">
                  <c:v>0.99782000000000004</c:v>
                </c:pt>
                <c:pt idx="346">
                  <c:v>0.99791399999999997</c:v>
                </c:pt>
                <c:pt idx="347">
                  <c:v>0.99801099999999998</c:v>
                </c:pt>
                <c:pt idx="348">
                  <c:v>0.99811099999999997</c:v>
                </c:pt>
                <c:pt idx="349">
                  <c:v>0.99822</c:v>
                </c:pt>
                <c:pt idx="350">
                  <c:v>0.99832900000000002</c:v>
                </c:pt>
                <c:pt idx="351">
                  <c:v>0.998448</c:v>
                </c:pt>
                <c:pt idx="352">
                  <c:v>0.99856800000000001</c:v>
                </c:pt>
                <c:pt idx="353">
                  <c:v>0.99869200000000002</c:v>
                </c:pt>
                <c:pt idx="354">
                  <c:v>0.998811</c:v>
                </c:pt>
                <c:pt idx="355">
                  <c:v>0.99894899999999998</c:v>
                </c:pt>
                <c:pt idx="356">
                  <c:v>0.999085</c:v>
                </c:pt>
                <c:pt idx="357">
                  <c:v>0.999224</c:v>
                </c:pt>
                <c:pt idx="358">
                  <c:v>0.99936400000000003</c:v>
                </c:pt>
                <c:pt idx="359">
                  <c:v>0.99950000000000006</c:v>
                </c:pt>
                <c:pt idx="360">
                  <c:v>0.99963800000000003</c:v>
                </c:pt>
                <c:pt idx="361">
                  <c:v>0.99978100000000003</c:v>
                </c:pt>
                <c:pt idx="362">
                  <c:v>0.99992400000000004</c:v>
                </c:pt>
                <c:pt idx="363">
                  <c:v>1.00007</c:v>
                </c:pt>
                <c:pt idx="364">
                  <c:v>1.00021</c:v>
                </c:pt>
                <c:pt idx="365">
                  <c:v>1.0003500000000001</c:v>
                </c:pt>
                <c:pt idx="366">
                  <c:v>1.0004900000000001</c:v>
                </c:pt>
                <c:pt idx="367">
                  <c:v>1.0006200000000001</c:v>
                </c:pt>
                <c:pt idx="368">
                  <c:v>1.0007600000000001</c:v>
                </c:pt>
                <c:pt idx="369">
                  <c:v>1.00088</c:v>
                </c:pt>
                <c:pt idx="370">
                  <c:v>1.00102</c:v>
                </c:pt>
                <c:pt idx="371">
                  <c:v>1.0011399999999999</c:v>
                </c:pt>
                <c:pt idx="372">
                  <c:v>1.00126</c:v>
                </c:pt>
                <c:pt idx="373">
                  <c:v>1.0013700000000001</c:v>
                </c:pt>
                <c:pt idx="374">
                  <c:v>1.0014799999999999</c:v>
                </c:pt>
                <c:pt idx="375">
                  <c:v>1.0015799999999999</c:v>
                </c:pt>
                <c:pt idx="376">
                  <c:v>1.00169</c:v>
                </c:pt>
                <c:pt idx="377">
                  <c:v>1.00179</c:v>
                </c:pt>
                <c:pt idx="378">
                  <c:v>1.0018800000000001</c:v>
                </c:pt>
                <c:pt idx="379">
                  <c:v>1.00196</c:v>
                </c:pt>
                <c:pt idx="380">
                  <c:v>1.00204</c:v>
                </c:pt>
                <c:pt idx="381">
                  <c:v>1.0021100000000001</c:v>
                </c:pt>
                <c:pt idx="382">
                  <c:v>1.00217</c:v>
                </c:pt>
                <c:pt idx="383">
                  <c:v>1.0022200000000001</c:v>
                </c:pt>
                <c:pt idx="384">
                  <c:v>1.0022500000000001</c:v>
                </c:pt>
                <c:pt idx="385">
                  <c:v>1.0023</c:v>
                </c:pt>
                <c:pt idx="386">
                  <c:v>1.0023299999999999</c:v>
                </c:pt>
                <c:pt idx="387">
                  <c:v>1.0023500000000001</c:v>
                </c:pt>
                <c:pt idx="388">
                  <c:v>1.0023599999999999</c:v>
                </c:pt>
                <c:pt idx="389">
                  <c:v>1.0023599999999999</c:v>
                </c:pt>
                <c:pt idx="390">
                  <c:v>1.0023500000000001</c:v>
                </c:pt>
                <c:pt idx="391">
                  <c:v>1.0023299999999999</c:v>
                </c:pt>
                <c:pt idx="392">
                  <c:v>1.0023</c:v>
                </c:pt>
                <c:pt idx="393">
                  <c:v>1.0022599999999999</c:v>
                </c:pt>
                <c:pt idx="394">
                  <c:v>1.00221</c:v>
                </c:pt>
                <c:pt idx="395">
                  <c:v>1.0021500000000001</c:v>
                </c:pt>
                <c:pt idx="396">
                  <c:v>1.0020800000000001</c:v>
                </c:pt>
                <c:pt idx="397">
                  <c:v>1.002</c:v>
                </c:pt>
                <c:pt idx="398">
                  <c:v>1.0019100000000001</c:v>
                </c:pt>
                <c:pt idx="399">
                  <c:v>1.0018</c:v>
                </c:pt>
                <c:pt idx="400">
                  <c:v>1.0016799999999999</c:v>
                </c:pt>
                <c:pt idx="401">
                  <c:v>1.0015499999999999</c:v>
                </c:pt>
                <c:pt idx="402">
                  <c:v>1.0014000000000001</c:v>
                </c:pt>
                <c:pt idx="403">
                  <c:v>1.00125</c:v>
                </c:pt>
                <c:pt idx="404">
                  <c:v>1.00109</c:v>
                </c:pt>
                <c:pt idx="405">
                  <c:v>1.0008999999999999</c:v>
                </c:pt>
                <c:pt idx="406">
                  <c:v>1.00071</c:v>
                </c:pt>
                <c:pt idx="407">
                  <c:v>1.00051</c:v>
                </c:pt>
                <c:pt idx="408">
                  <c:v>1.0002899999999999</c:v>
                </c:pt>
                <c:pt idx="409">
                  <c:v>1.0000599999999999</c:v>
                </c:pt>
                <c:pt idx="410">
                  <c:v>0.99982199999999999</c:v>
                </c:pt>
                <c:pt idx="411">
                  <c:v>0.99958000000000002</c:v>
                </c:pt>
                <c:pt idx="412">
                  <c:v>0.99934599999999996</c:v>
                </c:pt>
                <c:pt idx="413">
                  <c:v>0.99913200000000002</c:v>
                </c:pt>
                <c:pt idx="414">
                  <c:v>0.99892400000000003</c:v>
                </c:pt>
                <c:pt idx="415">
                  <c:v>0.99872799999999995</c:v>
                </c:pt>
                <c:pt idx="416">
                  <c:v>0.99854699999999996</c:v>
                </c:pt>
                <c:pt idx="417">
                  <c:v>0.99837799999999999</c:v>
                </c:pt>
                <c:pt idx="418">
                  <c:v>0.99822100000000002</c:v>
                </c:pt>
                <c:pt idx="419">
                  <c:v>0.99808200000000002</c:v>
                </c:pt>
                <c:pt idx="420">
                  <c:v>0.99795</c:v>
                </c:pt>
                <c:pt idx="421">
                  <c:v>0.99782599999999999</c:v>
                </c:pt>
                <c:pt idx="422">
                  <c:v>0.99771900000000002</c:v>
                </c:pt>
                <c:pt idx="423">
                  <c:v>0.99764399999999998</c:v>
                </c:pt>
                <c:pt idx="424">
                  <c:v>0.99756</c:v>
                </c:pt>
                <c:pt idx="425">
                  <c:v>0.99748899999999996</c:v>
                </c:pt>
                <c:pt idx="426">
                  <c:v>0.99742600000000003</c:v>
                </c:pt>
                <c:pt idx="427">
                  <c:v>0.99737600000000004</c:v>
                </c:pt>
                <c:pt idx="428">
                  <c:v>0.99734</c:v>
                </c:pt>
                <c:pt idx="429">
                  <c:v>0.99731199999999998</c:v>
                </c:pt>
                <c:pt idx="430">
                  <c:v>0.99729100000000004</c:v>
                </c:pt>
                <c:pt idx="431">
                  <c:v>0.99728399999999995</c:v>
                </c:pt>
                <c:pt idx="432">
                  <c:v>0.99729400000000001</c:v>
                </c:pt>
                <c:pt idx="433">
                  <c:v>0.99731199999999998</c:v>
                </c:pt>
                <c:pt idx="434">
                  <c:v>0.99734400000000001</c:v>
                </c:pt>
                <c:pt idx="435">
                  <c:v>0.99737600000000004</c:v>
                </c:pt>
                <c:pt idx="436">
                  <c:v>0.99741800000000003</c:v>
                </c:pt>
                <c:pt idx="437">
                  <c:v>0.99746299999999999</c:v>
                </c:pt>
                <c:pt idx="438">
                  <c:v>0.99752200000000002</c:v>
                </c:pt>
                <c:pt idx="439">
                  <c:v>0.99758800000000003</c:v>
                </c:pt>
                <c:pt idx="440">
                  <c:v>0.99766900000000003</c:v>
                </c:pt>
                <c:pt idx="441">
                  <c:v>0.997749</c:v>
                </c:pt>
                <c:pt idx="442">
                  <c:v>0.99783699999999997</c:v>
                </c:pt>
                <c:pt idx="443">
                  <c:v>0.99793299999999996</c:v>
                </c:pt>
                <c:pt idx="444">
                  <c:v>0.99803500000000001</c:v>
                </c:pt>
                <c:pt idx="445">
                  <c:v>0.99814400000000003</c:v>
                </c:pt>
                <c:pt idx="446">
                  <c:v>0.99825799999999998</c:v>
                </c:pt>
                <c:pt idx="447">
                  <c:v>0.99837500000000001</c:v>
                </c:pt>
                <c:pt idx="448">
                  <c:v>0.99850000000000005</c:v>
                </c:pt>
                <c:pt idx="449">
                  <c:v>0.99863199999999996</c:v>
                </c:pt>
                <c:pt idx="450">
                  <c:v>0.99876500000000001</c:v>
                </c:pt>
                <c:pt idx="451">
                  <c:v>0.99889300000000003</c:v>
                </c:pt>
                <c:pt idx="452">
                  <c:v>0.99902899999999994</c:v>
                </c:pt>
                <c:pt idx="453">
                  <c:v>0.99917</c:v>
                </c:pt>
                <c:pt idx="454">
                  <c:v>0.99931599999999998</c:v>
                </c:pt>
                <c:pt idx="455">
                  <c:v>0.99945700000000004</c:v>
                </c:pt>
                <c:pt idx="456">
                  <c:v>0.99960199999999999</c:v>
                </c:pt>
                <c:pt idx="457">
                  <c:v>0.99974700000000005</c:v>
                </c:pt>
                <c:pt idx="458">
                  <c:v>0.99989499999999998</c:v>
                </c:pt>
                <c:pt idx="459">
                  <c:v>1.00004</c:v>
                </c:pt>
                <c:pt idx="460">
                  <c:v>1.0001899999999999</c:v>
                </c:pt>
                <c:pt idx="461">
                  <c:v>1.0003299999999999</c:v>
                </c:pt>
                <c:pt idx="462">
                  <c:v>1.0004900000000001</c:v>
                </c:pt>
                <c:pt idx="463">
                  <c:v>1.0006299999999999</c:v>
                </c:pt>
                <c:pt idx="464">
                  <c:v>1.0007699999999999</c:v>
                </c:pt>
                <c:pt idx="465">
                  <c:v>1.00091</c:v>
                </c:pt>
                <c:pt idx="466">
                  <c:v>1.0010300000000001</c:v>
                </c:pt>
                <c:pt idx="467">
                  <c:v>1.00116</c:v>
                </c:pt>
                <c:pt idx="468">
                  <c:v>1.00129</c:v>
                </c:pt>
                <c:pt idx="469">
                  <c:v>1.0014099999999999</c:v>
                </c:pt>
                <c:pt idx="470">
                  <c:v>1.00152</c:v>
                </c:pt>
                <c:pt idx="471">
                  <c:v>1.00162</c:v>
                </c:pt>
                <c:pt idx="472">
                  <c:v>1.0017199999999999</c:v>
                </c:pt>
                <c:pt idx="473">
                  <c:v>1.0018100000000001</c:v>
                </c:pt>
                <c:pt idx="474">
                  <c:v>1.0019</c:v>
                </c:pt>
                <c:pt idx="475">
                  <c:v>1.0019899999999999</c:v>
                </c:pt>
                <c:pt idx="476">
                  <c:v>1.00207</c:v>
                </c:pt>
                <c:pt idx="477">
                  <c:v>1.00214</c:v>
                </c:pt>
                <c:pt idx="478">
                  <c:v>1.0022</c:v>
                </c:pt>
                <c:pt idx="479">
                  <c:v>1.0022599999999999</c:v>
                </c:pt>
                <c:pt idx="480">
                  <c:v>1.0023</c:v>
                </c:pt>
                <c:pt idx="481">
                  <c:v>1.0023299999999999</c:v>
                </c:pt>
                <c:pt idx="482">
                  <c:v>1.0023599999999999</c:v>
                </c:pt>
                <c:pt idx="483">
                  <c:v>1.00237</c:v>
                </c:pt>
                <c:pt idx="484">
                  <c:v>1.00237</c:v>
                </c:pt>
                <c:pt idx="485">
                  <c:v>1.00237</c:v>
                </c:pt>
                <c:pt idx="486">
                  <c:v>1.0023500000000001</c:v>
                </c:pt>
                <c:pt idx="487">
                  <c:v>1.0023200000000001</c:v>
                </c:pt>
                <c:pt idx="488">
                  <c:v>1.0022800000000001</c:v>
                </c:pt>
                <c:pt idx="489">
                  <c:v>1.00223</c:v>
                </c:pt>
                <c:pt idx="490">
                  <c:v>1.00217</c:v>
                </c:pt>
                <c:pt idx="491">
                  <c:v>1.0020899999999999</c:v>
                </c:pt>
                <c:pt idx="492">
                  <c:v>1.0020199999999999</c:v>
                </c:pt>
                <c:pt idx="493">
                  <c:v>1.0019199999999999</c:v>
                </c:pt>
                <c:pt idx="494">
                  <c:v>1.0018</c:v>
                </c:pt>
                <c:pt idx="495">
                  <c:v>1.0016799999999999</c:v>
                </c:pt>
                <c:pt idx="496">
                  <c:v>1.0015400000000001</c:v>
                </c:pt>
                <c:pt idx="497">
                  <c:v>1.00139</c:v>
                </c:pt>
                <c:pt idx="498">
                  <c:v>1.0012399999999999</c:v>
                </c:pt>
                <c:pt idx="499">
                  <c:v>1.0010600000000001</c:v>
                </c:pt>
                <c:pt idx="500">
                  <c:v>1.00088</c:v>
                </c:pt>
                <c:pt idx="501">
                  <c:v>1.0006699999999999</c:v>
                </c:pt>
                <c:pt idx="502">
                  <c:v>1.0004599999999999</c:v>
                </c:pt>
                <c:pt idx="503">
                  <c:v>1.00023</c:v>
                </c:pt>
                <c:pt idx="504">
                  <c:v>0.99999400000000005</c:v>
                </c:pt>
                <c:pt idx="505">
                  <c:v>0.999753</c:v>
                </c:pt>
                <c:pt idx="506">
                  <c:v>0.99951599999999996</c:v>
                </c:pt>
                <c:pt idx="507">
                  <c:v>0.99928499999999998</c:v>
                </c:pt>
                <c:pt idx="508">
                  <c:v>0.99907599999999996</c:v>
                </c:pt>
                <c:pt idx="509">
                  <c:v>0.99887300000000001</c:v>
                </c:pt>
                <c:pt idx="510">
                  <c:v>0.99868800000000002</c:v>
                </c:pt>
                <c:pt idx="511">
                  <c:v>0.99851599999999996</c:v>
                </c:pt>
                <c:pt idx="512">
                  <c:v>0.99835200000000002</c:v>
                </c:pt>
                <c:pt idx="513">
                  <c:v>0.99819999999999998</c:v>
                </c:pt>
                <c:pt idx="514">
                  <c:v>0.99806399999999995</c:v>
                </c:pt>
                <c:pt idx="515">
                  <c:v>0.99793799999999999</c:v>
                </c:pt>
                <c:pt idx="516">
                  <c:v>0.99782300000000002</c:v>
                </c:pt>
                <c:pt idx="517">
                  <c:v>0.99772400000000006</c:v>
                </c:pt>
                <c:pt idx="518">
                  <c:v>0.997645</c:v>
                </c:pt>
                <c:pt idx="519">
                  <c:v>0.99756999999999996</c:v>
                </c:pt>
                <c:pt idx="520">
                  <c:v>0.99750499999999998</c:v>
                </c:pt>
                <c:pt idx="521">
                  <c:v>0.99745200000000001</c:v>
                </c:pt>
                <c:pt idx="522">
                  <c:v>0.99740600000000001</c:v>
                </c:pt>
                <c:pt idx="523">
                  <c:v>0.99737500000000001</c:v>
                </c:pt>
                <c:pt idx="524">
                  <c:v>0.99735700000000005</c:v>
                </c:pt>
                <c:pt idx="525">
                  <c:v>0.99734599999999995</c:v>
                </c:pt>
                <c:pt idx="526">
                  <c:v>0.99735300000000005</c:v>
                </c:pt>
                <c:pt idx="527">
                  <c:v>0.99736499999999995</c:v>
                </c:pt>
                <c:pt idx="528">
                  <c:v>0.99738400000000005</c:v>
                </c:pt>
                <c:pt idx="529">
                  <c:v>0.99741400000000002</c:v>
                </c:pt>
                <c:pt idx="530">
                  <c:v>0.99745399999999995</c:v>
                </c:pt>
                <c:pt idx="531">
                  <c:v>0.997498</c:v>
                </c:pt>
                <c:pt idx="532">
                  <c:v>0.99755099999999997</c:v>
                </c:pt>
                <c:pt idx="533">
                  <c:v>0.99762799999999996</c:v>
                </c:pt>
                <c:pt idx="534">
                  <c:v>0.99769699999999994</c:v>
                </c:pt>
                <c:pt idx="535">
                  <c:v>0.99776799999999999</c:v>
                </c:pt>
                <c:pt idx="536">
                  <c:v>0.99785500000000005</c:v>
                </c:pt>
                <c:pt idx="537">
                  <c:v>0.99794799999999995</c:v>
                </c:pt>
                <c:pt idx="538">
                  <c:v>0.99804899999999996</c:v>
                </c:pt>
                <c:pt idx="539">
                  <c:v>0.99814899999999995</c:v>
                </c:pt>
                <c:pt idx="540">
                  <c:v>0.998255</c:v>
                </c:pt>
                <c:pt idx="541">
                  <c:v>0.99837200000000004</c:v>
                </c:pt>
                <c:pt idx="542">
                  <c:v>0.99849399999999999</c:v>
                </c:pt>
                <c:pt idx="543">
                  <c:v>0.998614</c:v>
                </c:pt>
                <c:pt idx="544">
                  <c:v>0.99873100000000004</c:v>
                </c:pt>
                <c:pt idx="545">
                  <c:v>0.99885999999999997</c:v>
                </c:pt>
                <c:pt idx="546">
                  <c:v>0.99899700000000002</c:v>
                </c:pt>
                <c:pt idx="547">
                  <c:v>0.99913399999999997</c:v>
                </c:pt>
                <c:pt idx="548">
                  <c:v>0.99927200000000005</c:v>
                </c:pt>
                <c:pt idx="549">
                  <c:v>0.99941100000000005</c:v>
                </c:pt>
                <c:pt idx="550">
                  <c:v>0.99955099999999997</c:v>
                </c:pt>
                <c:pt idx="551">
                  <c:v>0.99969200000000003</c:v>
                </c:pt>
                <c:pt idx="552">
                  <c:v>0.99983200000000005</c:v>
                </c:pt>
                <c:pt idx="553">
                  <c:v>0.99998200000000004</c:v>
                </c:pt>
                <c:pt idx="554">
                  <c:v>1.00013</c:v>
                </c:pt>
                <c:pt idx="555">
                  <c:v>1.00027</c:v>
                </c:pt>
                <c:pt idx="556">
                  <c:v>1.00041</c:v>
                </c:pt>
                <c:pt idx="557">
                  <c:v>1.00054</c:v>
                </c:pt>
                <c:pt idx="558">
                  <c:v>1.0006699999999999</c:v>
                </c:pt>
                <c:pt idx="559">
                  <c:v>1.0007999999999999</c:v>
                </c:pt>
                <c:pt idx="560">
                  <c:v>1.0009300000000001</c:v>
                </c:pt>
                <c:pt idx="561">
                  <c:v>1.00105</c:v>
                </c:pt>
                <c:pt idx="562">
                  <c:v>1.00118</c:v>
                </c:pt>
                <c:pt idx="563">
                  <c:v>1.00129</c:v>
                </c:pt>
                <c:pt idx="564">
                  <c:v>1.0014099999999999</c:v>
                </c:pt>
                <c:pt idx="565">
                  <c:v>1.00152</c:v>
                </c:pt>
                <c:pt idx="566">
                  <c:v>1.00162</c:v>
                </c:pt>
                <c:pt idx="567">
                  <c:v>1.0017199999999999</c:v>
                </c:pt>
                <c:pt idx="568">
                  <c:v>1.0018100000000001</c:v>
                </c:pt>
                <c:pt idx="569">
                  <c:v>1.0019</c:v>
                </c:pt>
                <c:pt idx="570">
                  <c:v>1.00197</c:v>
                </c:pt>
                <c:pt idx="571">
                  <c:v>1.0020500000000001</c:v>
                </c:pt>
                <c:pt idx="572">
                  <c:v>1.0021100000000001</c:v>
                </c:pt>
                <c:pt idx="573">
                  <c:v>1.0021599999999999</c:v>
                </c:pt>
                <c:pt idx="574">
                  <c:v>1.00221</c:v>
                </c:pt>
                <c:pt idx="575">
                  <c:v>1.0022599999999999</c:v>
                </c:pt>
                <c:pt idx="576">
                  <c:v>1.0022800000000001</c:v>
                </c:pt>
                <c:pt idx="577">
                  <c:v>1.00231</c:v>
                </c:pt>
                <c:pt idx="578">
                  <c:v>1.0023200000000001</c:v>
                </c:pt>
                <c:pt idx="579">
                  <c:v>1.0023299999999999</c:v>
                </c:pt>
                <c:pt idx="580">
                  <c:v>1.0023200000000001</c:v>
                </c:pt>
                <c:pt idx="581">
                  <c:v>1.00231</c:v>
                </c:pt>
                <c:pt idx="582">
                  <c:v>1.0022800000000001</c:v>
                </c:pt>
                <c:pt idx="583">
                  <c:v>1.0022500000000001</c:v>
                </c:pt>
                <c:pt idx="584">
                  <c:v>1.00221</c:v>
                </c:pt>
                <c:pt idx="585">
                  <c:v>1.0021500000000001</c:v>
                </c:pt>
                <c:pt idx="586">
                  <c:v>1.00207</c:v>
                </c:pt>
                <c:pt idx="587">
                  <c:v>1.0019899999999999</c:v>
                </c:pt>
                <c:pt idx="588">
                  <c:v>1.0019</c:v>
                </c:pt>
                <c:pt idx="589">
                  <c:v>1.0018</c:v>
                </c:pt>
                <c:pt idx="590">
                  <c:v>1.0016799999999999</c:v>
                </c:pt>
                <c:pt idx="591">
                  <c:v>1.0015499999999999</c:v>
                </c:pt>
                <c:pt idx="592">
                  <c:v>1.0014099999999999</c:v>
                </c:pt>
                <c:pt idx="593">
                  <c:v>1.00126</c:v>
                </c:pt>
                <c:pt idx="594">
                  <c:v>1.0011000000000001</c:v>
                </c:pt>
                <c:pt idx="595">
                  <c:v>1.00092</c:v>
                </c:pt>
                <c:pt idx="596">
                  <c:v>1.0007299999999999</c:v>
                </c:pt>
                <c:pt idx="597">
                  <c:v>1.0005200000000001</c:v>
                </c:pt>
                <c:pt idx="598">
                  <c:v>1.00031</c:v>
                </c:pt>
                <c:pt idx="599">
                  <c:v>1.0000800000000001</c:v>
                </c:pt>
                <c:pt idx="600">
                  <c:v>0.999857</c:v>
                </c:pt>
                <c:pt idx="601">
                  <c:v>0.99961</c:v>
                </c:pt>
                <c:pt idx="602">
                  <c:v>0.99937900000000002</c:v>
                </c:pt>
                <c:pt idx="603">
                  <c:v>0.99915399999999999</c:v>
                </c:pt>
                <c:pt idx="604">
                  <c:v>0.99894499999999997</c:v>
                </c:pt>
                <c:pt idx="605">
                  <c:v>0.998749</c:v>
                </c:pt>
                <c:pt idx="606">
                  <c:v>0.99856500000000004</c:v>
                </c:pt>
                <c:pt idx="607">
                  <c:v>0.99839599999999995</c:v>
                </c:pt>
                <c:pt idx="608">
                  <c:v>0.99823700000000004</c:v>
                </c:pt>
                <c:pt idx="609">
                  <c:v>0.99809099999999995</c:v>
                </c:pt>
                <c:pt idx="610">
                  <c:v>0.99795900000000004</c:v>
                </c:pt>
                <c:pt idx="611">
                  <c:v>0.99784200000000001</c:v>
                </c:pt>
                <c:pt idx="612">
                  <c:v>0.99773299999999998</c:v>
                </c:pt>
                <c:pt idx="613">
                  <c:v>0.99763400000000002</c:v>
                </c:pt>
                <c:pt idx="614">
                  <c:v>0.99754900000000002</c:v>
                </c:pt>
                <c:pt idx="615">
                  <c:v>0.99747699999999995</c:v>
                </c:pt>
                <c:pt idx="616">
                  <c:v>0.99741299999999999</c:v>
                </c:pt>
                <c:pt idx="617">
                  <c:v>0.997367</c:v>
                </c:pt>
                <c:pt idx="618">
                  <c:v>0.99732399999999999</c:v>
                </c:pt>
                <c:pt idx="619">
                  <c:v>0.99729800000000002</c:v>
                </c:pt>
                <c:pt idx="620">
                  <c:v>0.99728099999999997</c:v>
                </c:pt>
                <c:pt idx="621">
                  <c:v>0.99727399999999999</c:v>
                </c:pt>
                <c:pt idx="622">
                  <c:v>0.99728799999999995</c:v>
                </c:pt>
                <c:pt idx="623">
                  <c:v>0.99730300000000005</c:v>
                </c:pt>
                <c:pt idx="624">
                  <c:v>0.99732699999999996</c:v>
                </c:pt>
                <c:pt idx="625">
                  <c:v>0.99736199999999997</c:v>
                </c:pt>
                <c:pt idx="626">
                  <c:v>0.99740600000000001</c:v>
                </c:pt>
                <c:pt idx="627">
                  <c:v>0.99745899999999998</c:v>
                </c:pt>
                <c:pt idx="628">
                  <c:v>0.99752300000000005</c:v>
                </c:pt>
                <c:pt idx="629">
                  <c:v>0.99759100000000001</c:v>
                </c:pt>
                <c:pt idx="630">
                  <c:v>0.99765599999999999</c:v>
                </c:pt>
                <c:pt idx="631">
                  <c:v>0.99774399999999996</c:v>
                </c:pt>
                <c:pt idx="632">
                  <c:v>0.997838</c:v>
                </c:pt>
                <c:pt idx="633">
                  <c:v>0.99794000000000005</c:v>
                </c:pt>
                <c:pt idx="634">
                  <c:v>0.99804499999999996</c:v>
                </c:pt>
                <c:pt idx="635">
                  <c:v>0.99815699999999996</c:v>
                </c:pt>
                <c:pt idx="636">
                  <c:v>0.99827699999999997</c:v>
                </c:pt>
                <c:pt idx="637">
                  <c:v>0.99840300000000004</c:v>
                </c:pt>
                <c:pt idx="638">
                  <c:v>0.99852799999999997</c:v>
                </c:pt>
                <c:pt idx="639">
                  <c:v>0.99866200000000005</c:v>
                </c:pt>
                <c:pt idx="640">
                  <c:v>0.99879700000000005</c:v>
                </c:pt>
                <c:pt idx="641">
                  <c:v>0.99893299999999996</c:v>
                </c:pt>
                <c:pt idx="642">
                  <c:v>0.99907599999999996</c:v>
                </c:pt>
                <c:pt idx="643">
                  <c:v>0.99921899999999997</c:v>
                </c:pt>
                <c:pt idx="644">
                  <c:v>0.99936599999999998</c:v>
                </c:pt>
                <c:pt idx="645">
                  <c:v>0.99951400000000001</c:v>
                </c:pt>
                <c:pt idx="646">
                  <c:v>0.99966600000000005</c:v>
                </c:pt>
                <c:pt idx="647">
                  <c:v>0.99982099999999996</c:v>
                </c:pt>
                <c:pt idx="648">
                  <c:v>0.99996799999999997</c:v>
                </c:pt>
                <c:pt idx="649">
                  <c:v>1.0001199999999999</c:v>
                </c:pt>
                <c:pt idx="650">
                  <c:v>1.00027</c:v>
                </c:pt>
                <c:pt idx="651">
                  <c:v>1.0004200000000001</c:v>
                </c:pt>
                <c:pt idx="652">
                  <c:v>1.00057</c:v>
                </c:pt>
                <c:pt idx="653">
                  <c:v>1.0007200000000001</c:v>
                </c:pt>
                <c:pt idx="654">
                  <c:v>1.0008600000000001</c:v>
                </c:pt>
                <c:pt idx="655">
                  <c:v>1.0009999999999999</c:v>
                </c:pt>
                <c:pt idx="656">
                  <c:v>1.0011399999999999</c:v>
                </c:pt>
                <c:pt idx="657">
                  <c:v>1.0012799999999999</c:v>
                </c:pt>
                <c:pt idx="658">
                  <c:v>1.0014099999999999</c:v>
                </c:pt>
                <c:pt idx="659">
                  <c:v>1.0015400000000001</c:v>
                </c:pt>
                <c:pt idx="660">
                  <c:v>1.0016700000000001</c:v>
                </c:pt>
                <c:pt idx="661">
                  <c:v>1.0017799999999999</c:v>
                </c:pt>
                <c:pt idx="662">
                  <c:v>1.0018899999999999</c:v>
                </c:pt>
                <c:pt idx="663">
                  <c:v>1.0019899999999999</c:v>
                </c:pt>
                <c:pt idx="664">
                  <c:v>1.0021</c:v>
                </c:pt>
                <c:pt idx="665">
                  <c:v>1.0021899999999999</c:v>
                </c:pt>
                <c:pt idx="666">
                  <c:v>1.00227</c:v>
                </c:pt>
                <c:pt idx="667">
                  <c:v>1.0023500000000001</c:v>
                </c:pt>
                <c:pt idx="668">
                  <c:v>1.0024200000000001</c:v>
                </c:pt>
                <c:pt idx="669">
                  <c:v>1.00248</c:v>
                </c:pt>
                <c:pt idx="670">
                  <c:v>1.0025299999999999</c:v>
                </c:pt>
                <c:pt idx="671">
                  <c:v>1.00258</c:v>
                </c:pt>
                <c:pt idx="672">
                  <c:v>1.00261</c:v>
                </c:pt>
                <c:pt idx="673">
                  <c:v>1.00264</c:v>
                </c:pt>
                <c:pt idx="674">
                  <c:v>1.0026600000000001</c:v>
                </c:pt>
                <c:pt idx="675">
                  <c:v>1.00267</c:v>
                </c:pt>
                <c:pt idx="676">
                  <c:v>1.00267</c:v>
                </c:pt>
                <c:pt idx="677">
                  <c:v>1.00265</c:v>
                </c:pt>
                <c:pt idx="678">
                  <c:v>1.0026200000000001</c:v>
                </c:pt>
                <c:pt idx="679">
                  <c:v>1.00258</c:v>
                </c:pt>
                <c:pt idx="680">
                  <c:v>1.0025299999999999</c:v>
                </c:pt>
                <c:pt idx="681">
                  <c:v>1.0024599999999999</c:v>
                </c:pt>
                <c:pt idx="682">
                  <c:v>1.0024</c:v>
                </c:pt>
                <c:pt idx="683">
                  <c:v>1.00231</c:v>
                </c:pt>
                <c:pt idx="684">
                  <c:v>1.00221</c:v>
                </c:pt>
                <c:pt idx="685">
                  <c:v>1.0021</c:v>
                </c:pt>
                <c:pt idx="686">
                  <c:v>1.0019800000000001</c:v>
                </c:pt>
                <c:pt idx="687">
                  <c:v>1.0018499999999999</c:v>
                </c:pt>
                <c:pt idx="688">
                  <c:v>1.0017</c:v>
                </c:pt>
                <c:pt idx="689">
                  <c:v>1.0015400000000001</c:v>
                </c:pt>
                <c:pt idx="690">
                  <c:v>1.0013700000000001</c:v>
                </c:pt>
                <c:pt idx="691">
                  <c:v>1.00118</c:v>
                </c:pt>
                <c:pt idx="692">
                  <c:v>1.00098</c:v>
                </c:pt>
                <c:pt idx="693">
                  <c:v>1.0007699999999999</c:v>
                </c:pt>
                <c:pt idx="694">
                  <c:v>1.0005500000000001</c:v>
                </c:pt>
                <c:pt idx="695">
                  <c:v>1.00031</c:v>
                </c:pt>
                <c:pt idx="696">
                  <c:v>1.00007</c:v>
                </c:pt>
                <c:pt idx="697">
                  <c:v>0.99982599999999999</c:v>
                </c:pt>
                <c:pt idx="698">
                  <c:v>0.99959900000000002</c:v>
                </c:pt>
                <c:pt idx="699">
                  <c:v>0.99938700000000003</c:v>
                </c:pt>
                <c:pt idx="700">
                  <c:v>0.99918399999999996</c:v>
                </c:pt>
                <c:pt idx="701">
                  <c:v>0.99899700000000002</c:v>
                </c:pt>
                <c:pt idx="702">
                  <c:v>0.99881600000000004</c:v>
                </c:pt>
                <c:pt idx="703">
                  <c:v>0.99865899999999996</c:v>
                </c:pt>
                <c:pt idx="704">
                  <c:v>0.99850899999999998</c:v>
                </c:pt>
                <c:pt idx="705">
                  <c:v>0.99837600000000004</c:v>
                </c:pt>
                <c:pt idx="706">
                  <c:v>0.99825600000000003</c:v>
                </c:pt>
                <c:pt idx="707">
                  <c:v>0.99814400000000003</c:v>
                </c:pt>
                <c:pt idx="708">
                  <c:v>0.99805200000000005</c:v>
                </c:pt>
                <c:pt idx="709">
                  <c:v>0.99796600000000002</c:v>
                </c:pt>
                <c:pt idx="710">
                  <c:v>0.99789499999999998</c:v>
                </c:pt>
                <c:pt idx="711">
                  <c:v>0.99783100000000002</c:v>
                </c:pt>
                <c:pt idx="712">
                  <c:v>0.997776</c:v>
                </c:pt>
                <c:pt idx="713">
                  <c:v>0.99773400000000001</c:v>
                </c:pt>
                <c:pt idx="714">
                  <c:v>0.99769699999999994</c:v>
                </c:pt>
                <c:pt idx="715">
                  <c:v>0.99767899999999998</c:v>
                </c:pt>
                <c:pt idx="716">
                  <c:v>0.99766900000000003</c:v>
                </c:pt>
                <c:pt idx="717">
                  <c:v>0.997664</c:v>
                </c:pt>
                <c:pt idx="718">
                  <c:v>0.99767499999999998</c:v>
                </c:pt>
                <c:pt idx="719">
                  <c:v>0.99769099999999999</c:v>
                </c:pt>
                <c:pt idx="720">
                  <c:v>0.99771799999999999</c:v>
                </c:pt>
                <c:pt idx="721">
                  <c:v>0.99774799999999997</c:v>
                </c:pt>
                <c:pt idx="722">
                  <c:v>0.99779099999999998</c:v>
                </c:pt>
                <c:pt idx="723">
                  <c:v>0.99785999999999997</c:v>
                </c:pt>
                <c:pt idx="724">
                  <c:v>0.99791799999999997</c:v>
                </c:pt>
                <c:pt idx="725">
                  <c:v>0.99798600000000004</c:v>
                </c:pt>
                <c:pt idx="726">
                  <c:v>0.99805900000000003</c:v>
                </c:pt>
                <c:pt idx="727">
                  <c:v>0.99814499999999995</c:v>
                </c:pt>
                <c:pt idx="728">
                  <c:v>0.99823200000000001</c:v>
                </c:pt>
                <c:pt idx="729">
                  <c:v>0.99833099999999997</c:v>
                </c:pt>
                <c:pt idx="730">
                  <c:v>0.99843700000000002</c:v>
                </c:pt>
                <c:pt idx="731">
                  <c:v>0.99854200000000004</c:v>
                </c:pt>
                <c:pt idx="732">
                  <c:v>0.99866600000000005</c:v>
                </c:pt>
                <c:pt idx="733">
                  <c:v>0.99877700000000003</c:v>
                </c:pt>
                <c:pt idx="734">
                  <c:v>0.99889499999999998</c:v>
                </c:pt>
                <c:pt idx="735">
                  <c:v>0.99901499999999999</c:v>
                </c:pt>
                <c:pt idx="736">
                  <c:v>0.999143</c:v>
                </c:pt>
                <c:pt idx="737">
                  <c:v>0.99927200000000005</c:v>
                </c:pt>
                <c:pt idx="738">
                  <c:v>0.99940899999999999</c:v>
                </c:pt>
                <c:pt idx="739">
                  <c:v>0.99955000000000005</c:v>
                </c:pt>
                <c:pt idx="740">
                  <c:v>0.99968100000000004</c:v>
                </c:pt>
                <c:pt idx="741">
                  <c:v>0.99982199999999999</c:v>
                </c:pt>
                <c:pt idx="742">
                  <c:v>0.99995900000000004</c:v>
                </c:pt>
                <c:pt idx="743">
                  <c:v>1.0001</c:v>
                </c:pt>
                <c:pt idx="744">
                  <c:v>1.00024</c:v>
                </c:pt>
                <c:pt idx="745">
                  <c:v>1.00038</c:v>
                </c:pt>
                <c:pt idx="746">
                  <c:v>1.0005200000000001</c:v>
                </c:pt>
                <c:pt idx="747">
                  <c:v>1.00065</c:v>
                </c:pt>
                <c:pt idx="748">
                  <c:v>1.0007900000000001</c:v>
                </c:pt>
                <c:pt idx="749">
                  <c:v>1.00092</c:v>
                </c:pt>
                <c:pt idx="750">
                  <c:v>1.00105</c:v>
                </c:pt>
                <c:pt idx="751">
                  <c:v>1.00118</c:v>
                </c:pt>
                <c:pt idx="752">
                  <c:v>1.0013000000000001</c:v>
                </c:pt>
                <c:pt idx="753">
                  <c:v>1.00143</c:v>
                </c:pt>
                <c:pt idx="754">
                  <c:v>1.0015499999999999</c:v>
                </c:pt>
                <c:pt idx="755">
                  <c:v>1.00166</c:v>
                </c:pt>
                <c:pt idx="756">
                  <c:v>1.00176</c:v>
                </c:pt>
                <c:pt idx="757">
                  <c:v>1.00186</c:v>
                </c:pt>
                <c:pt idx="758">
                  <c:v>1.00196</c:v>
                </c:pt>
                <c:pt idx="759">
                  <c:v>1.0020500000000001</c:v>
                </c:pt>
                <c:pt idx="760">
                  <c:v>1.00214</c:v>
                </c:pt>
                <c:pt idx="761">
                  <c:v>1.0022200000000001</c:v>
                </c:pt>
                <c:pt idx="762">
                  <c:v>1.00227</c:v>
                </c:pt>
                <c:pt idx="763">
                  <c:v>1.0023200000000001</c:v>
                </c:pt>
                <c:pt idx="764">
                  <c:v>1.0023899999999999</c:v>
                </c:pt>
                <c:pt idx="765">
                  <c:v>1.00244</c:v>
                </c:pt>
                <c:pt idx="766">
                  <c:v>1.0024900000000001</c:v>
                </c:pt>
                <c:pt idx="767">
                  <c:v>1.00251</c:v>
                </c:pt>
                <c:pt idx="768">
                  <c:v>1.0025299999999999</c:v>
                </c:pt>
                <c:pt idx="769">
                  <c:v>1.00254</c:v>
                </c:pt>
                <c:pt idx="770">
                  <c:v>1.00254</c:v>
                </c:pt>
                <c:pt idx="771">
                  <c:v>1.00254</c:v>
                </c:pt>
                <c:pt idx="772">
                  <c:v>1.0025299999999999</c:v>
                </c:pt>
                <c:pt idx="773">
                  <c:v>1.0024999999999999</c:v>
                </c:pt>
                <c:pt idx="774">
                  <c:v>1.0024599999999999</c:v>
                </c:pt>
                <c:pt idx="775">
                  <c:v>1.00241</c:v>
                </c:pt>
                <c:pt idx="776">
                  <c:v>1.0023599999999999</c:v>
                </c:pt>
                <c:pt idx="777">
                  <c:v>1.0023</c:v>
                </c:pt>
                <c:pt idx="778">
                  <c:v>1.0022200000000001</c:v>
                </c:pt>
                <c:pt idx="779">
                  <c:v>1.00213</c:v>
                </c:pt>
                <c:pt idx="780">
                  <c:v>1.00203</c:v>
                </c:pt>
                <c:pt idx="781">
                  <c:v>1.0019199999999999</c:v>
                </c:pt>
                <c:pt idx="782">
                  <c:v>1.00179</c:v>
                </c:pt>
                <c:pt idx="783">
                  <c:v>1.00166</c:v>
                </c:pt>
                <c:pt idx="784">
                  <c:v>1.0015099999999999</c:v>
                </c:pt>
                <c:pt idx="785">
                  <c:v>1.00135</c:v>
                </c:pt>
                <c:pt idx="786">
                  <c:v>1.0011699999999999</c:v>
                </c:pt>
                <c:pt idx="787">
                  <c:v>1.00099</c:v>
                </c:pt>
                <c:pt idx="788">
                  <c:v>1.0007900000000001</c:v>
                </c:pt>
                <c:pt idx="789">
                  <c:v>1.00058</c:v>
                </c:pt>
                <c:pt idx="790">
                  <c:v>1.0003599999999999</c:v>
                </c:pt>
                <c:pt idx="791">
                  <c:v>1.0001199999999999</c:v>
                </c:pt>
                <c:pt idx="792">
                  <c:v>0.99987800000000004</c:v>
                </c:pt>
                <c:pt idx="793">
                  <c:v>0.99964500000000001</c:v>
                </c:pt>
                <c:pt idx="794">
                  <c:v>0.99942200000000003</c:v>
                </c:pt>
                <c:pt idx="795">
                  <c:v>0.99920699999999996</c:v>
                </c:pt>
                <c:pt idx="796">
                  <c:v>0.99900699999999998</c:v>
                </c:pt>
                <c:pt idx="797">
                  <c:v>0.99881200000000003</c:v>
                </c:pt>
                <c:pt idx="798">
                  <c:v>0.99863900000000005</c:v>
                </c:pt>
                <c:pt idx="799">
                  <c:v>0.99847699999999995</c:v>
                </c:pt>
                <c:pt idx="800">
                  <c:v>0.99831899999999996</c:v>
                </c:pt>
                <c:pt idx="801">
                  <c:v>0.99818499999999999</c:v>
                </c:pt>
                <c:pt idx="802">
                  <c:v>0.99806099999999998</c:v>
                </c:pt>
                <c:pt idx="803">
                  <c:v>0.99794700000000003</c:v>
                </c:pt>
                <c:pt idx="804">
                  <c:v>0.99784399999999995</c:v>
                </c:pt>
                <c:pt idx="805">
                  <c:v>0.99774300000000005</c:v>
                </c:pt>
                <c:pt idx="806">
                  <c:v>0.99766699999999997</c:v>
                </c:pt>
                <c:pt idx="807">
                  <c:v>0.99760199999999999</c:v>
                </c:pt>
                <c:pt idx="808">
                  <c:v>0.99754299999999996</c:v>
                </c:pt>
                <c:pt idx="809">
                  <c:v>0.99750000000000005</c:v>
                </c:pt>
                <c:pt idx="810">
                  <c:v>0.99746500000000005</c:v>
                </c:pt>
                <c:pt idx="811">
                  <c:v>0.99743999999999999</c:v>
                </c:pt>
                <c:pt idx="812">
                  <c:v>0.99743400000000004</c:v>
                </c:pt>
                <c:pt idx="813">
                  <c:v>0.99743300000000001</c:v>
                </c:pt>
                <c:pt idx="814">
                  <c:v>0.99744200000000005</c:v>
                </c:pt>
                <c:pt idx="815">
                  <c:v>0.99746299999999999</c:v>
                </c:pt>
                <c:pt idx="816">
                  <c:v>0.99749100000000002</c:v>
                </c:pt>
                <c:pt idx="817">
                  <c:v>0.99752600000000002</c:v>
                </c:pt>
                <c:pt idx="818">
                  <c:v>0.99757200000000001</c:v>
                </c:pt>
                <c:pt idx="819">
                  <c:v>0.99762200000000001</c:v>
                </c:pt>
                <c:pt idx="820">
                  <c:v>0.99768500000000004</c:v>
                </c:pt>
                <c:pt idx="821">
                  <c:v>0.99775700000000001</c:v>
                </c:pt>
                <c:pt idx="822">
                  <c:v>0.99783299999999997</c:v>
                </c:pt>
                <c:pt idx="823">
                  <c:v>0.99791600000000003</c:v>
                </c:pt>
                <c:pt idx="824">
                  <c:v>0.998004</c:v>
                </c:pt>
                <c:pt idx="825">
                  <c:v>0.99810100000000002</c:v>
                </c:pt>
                <c:pt idx="826">
                  <c:v>0.99820500000000001</c:v>
                </c:pt>
                <c:pt idx="827">
                  <c:v>0.99831199999999998</c:v>
                </c:pt>
                <c:pt idx="828">
                  <c:v>0.99843300000000001</c:v>
                </c:pt>
                <c:pt idx="829">
                  <c:v>0.99855000000000005</c:v>
                </c:pt>
                <c:pt idx="830">
                  <c:v>0.99867600000000001</c:v>
                </c:pt>
                <c:pt idx="831">
                  <c:v>0.99879499999999999</c:v>
                </c:pt>
                <c:pt idx="832">
                  <c:v>0.99892099999999995</c:v>
                </c:pt>
                <c:pt idx="833">
                  <c:v>0.99905900000000003</c:v>
                </c:pt>
                <c:pt idx="834">
                  <c:v>0.99919599999999997</c:v>
                </c:pt>
                <c:pt idx="835">
                  <c:v>0.99933399999999994</c:v>
                </c:pt>
                <c:pt idx="836">
                  <c:v>0.999475</c:v>
                </c:pt>
                <c:pt idx="837">
                  <c:v>0.99961999999999995</c:v>
                </c:pt>
                <c:pt idx="838">
                  <c:v>0.99976600000000004</c:v>
                </c:pt>
                <c:pt idx="839">
                  <c:v>0.99991200000000002</c:v>
                </c:pt>
                <c:pt idx="840">
                  <c:v>1.0000599999999999</c:v>
                </c:pt>
                <c:pt idx="841">
                  <c:v>1.0002</c:v>
                </c:pt>
                <c:pt idx="842">
                  <c:v>1.0003500000000001</c:v>
                </c:pt>
                <c:pt idx="843">
                  <c:v>1.0004900000000001</c:v>
                </c:pt>
                <c:pt idx="844">
                  <c:v>1.0006600000000001</c:v>
                </c:pt>
                <c:pt idx="845">
                  <c:v>1.0007999999999999</c:v>
                </c:pt>
                <c:pt idx="846">
                  <c:v>1.0009399999999999</c:v>
                </c:pt>
                <c:pt idx="847">
                  <c:v>1.0010699999999999</c:v>
                </c:pt>
                <c:pt idx="848">
                  <c:v>1.0012000000000001</c:v>
                </c:pt>
                <c:pt idx="849">
                  <c:v>1.0013300000000001</c:v>
                </c:pt>
                <c:pt idx="850">
                  <c:v>1.0014400000000001</c:v>
                </c:pt>
                <c:pt idx="851">
                  <c:v>1.00156</c:v>
                </c:pt>
                <c:pt idx="852">
                  <c:v>1.0016700000000001</c:v>
                </c:pt>
                <c:pt idx="853">
                  <c:v>1.00177</c:v>
                </c:pt>
                <c:pt idx="854">
                  <c:v>1.00187</c:v>
                </c:pt>
                <c:pt idx="855">
                  <c:v>1.0019499999999999</c:v>
                </c:pt>
                <c:pt idx="856">
                  <c:v>1.00204</c:v>
                </c:pt>
                <c:pt idx="857">
                  <c:v>1.0021100000000001</c:v>
                </c:pt>
                <c:pt idx="858">
                  <c:v>1.0021800000000001</c:v>
                </c:pt>
                <c:pt idx="859">
                  <c:v>1.0022500000000001</c:v>
                </c:pt>
                <c:pt idx="860">
                  <c:v>1.00231</c:v>
                </c:pt>
                <c:pt idx="861">
                  <c:v>1.0023500000000001</c:v>
                </c:pt>
                <c:pt idx="862">
                  <c:v>1.0024</c:v>
                </c:pt>
                <c:pt idx="863">
                  <c:v>1.0024299999999999</c:v>
                </c:pt>
                <c:pt idx="864">
                  <c:v>1.0024500000000001</c:v>
                </c:pt>
                <c:pt idx="865">
                  <c:v>1.0024500000000001</c:v>
                </c:pt>
                <c:pt idx="866">
                  <c:v>1.0024500000000001</c:v>
                </c:pt>
                <c:pt idx="867">
                  <c:v>1.0024299999999999</c:v>
                </c:pt>
                <c:pt idx="868">
                  <c:v>1.00241</c:v>
                </c:pt>
                <c:pt idx="869">
                  <c:v>1.00238</c:v>
                </c:pt>
                <c:pt idx="870">
                  <c:v>1.0023299999999999</c:v>
                </c:pt>
                <c:pt idx="871">
                  <c:v>1.0022800000000001</c:v>
                </c:pt>
                <c:pt idx="872">
                  <c:v>1.0022200000000001</c:v>
                </c:pt>
                <c:pt idx="873">
                  <c:v>1.00213</c:v>
                </c:pt>
                <c:pt idx="874">
                  <c:v>1.00204</c:v>
                </c:pt>
                <c:pt idx="875">
                  <c:v>1.0019400000000001</c:v>
                </c:pt>
                <c:pt idx="876">
                  <c:v>1.00183</c:v>
                </c:pt>
                <c:pt idx="877">
                  <c:v>1.0017</c:v>
                </c:pt>
                <c:pt idx="878">
                  <c:v>1.00156</c:v>
                </c:pt>
                <c:pt idx="879">
                  <c:v>1.0014000000000001</c:v>
                </c:pt>
                <c:pt idx="880">
                  <c:v>1.0012399999999999</c:v>
                </c:pt>
                <c:pt idx="881">
                  <c:v>1.0010699999999999</c:v>
                </c:pt>
                <c:pt idx="882">
                  <c:v>1.0008699999999999</c:v>
                </c:pt>
                <c:pt idx="883">
                  <c:v>1.0006699999999999</c:v>
                </c:pt>
                <c:pt idx="884">
                  <c:v>1.00044</c:v>
                </c:pt>
                <c:pt idx="885">
                  <c:v>1.0002</c:v>
                </c:pt>
                <c:pt idx="886">
                  <c:v>0.99995299999999998</c:v>
                </c:pt>
                <c:pt idx="887">
                  <c:v>0.99970800000000004</c:v>
                </c:pt>
                <c:pt idx="888">
                  <c:v>0.99947900000000001</c:v>
                </c:pt>
                <c:pt idx="889">
                  <c:v>0.99925900000000001</c:v>
                </c:pt>
                <c:pt idx="890">
                  <c:v>0.99905500000000003</c:v>
                </c:pt>
                <c:pt idx="891">
                  <c:v>0.99886799999999998</c:v>
                </c:pt>
                <c:pt idx="892">
                  <c:v>0.99868400000000002</c:v>
                </c:pt>
                <c:pt idx="893">
                  <c:v>0.99851400000000001</c:v>
                </c:pt>
                <c:pt idx="894">
                  <c:v>0.99837100000000001</c:v>
                </c:pt>
                <c:pt idx="895">
                  <c:v>0.99823399999999995</c:v>
                </c:pt>
                <c:pt idx="896">
                  <c:v>0.99809999999999999</c:v>
                </c:pt>
                <c:pt idx="897">
                  <c:v>0.99798100000000001</c:v>
                </c:pt>
                <c:pt idx="898">
                  <c:v>0.99787000000000003</c:v>
                </c:pt>
                <c:pt idx="899">
                  <c:v>0.99778</c:v>
                </c:pt>
                <c:pt idx="900">
                  <c:v>0.99770300000000001</c:v>
                </c:pt>
                <c:pt idx="901">
                  <c:v>0.99763000000000002</c:v>
                </c:pt>
                <c:pt idx="902">
                  <c:v>0.99757200000000001</c:v>
                </c:pt>
                <c:pt idx="903">
                  <c:v>0.99752200000000002</c:v>
                </c:pt>
                <c:pt idx="904">
                  <c:v>0.99748899999999996</c:v>
                </c:pt>
                <c:pt idx="905">
                  <c:v>0.99746100000000004</c:v>
                </c:pt>
                <c:pt idx="906">
                  <c:v>0.99744500000000003</c:v>
                </c:pt>
                <c:pt idx="907">
                  <c:v>0.99743800000000005</c:v>
                </c:pt>
                <c:pt idx="908">
                  <c:v>0.997444</c:v>
                </c:pt>
                <c:pt idx="909">
                  <c:v>0.99746199999999996</c:v>
                </c:pt>
                <c:pt idx="910">
                  <c:v>0.99748800000000004</c:v>
                </c:pt>
                <c:pt idx="911">
                  <c:v>0.99751199999999995</c:v>
                </c:pt>
                <c:pt idx="912">
                  <c:v>0.99755199999999999</c:v>
                </c:pt>
                <c:pt idx="913">
                  <c:v>0.99761699999999998</c:v>
                </c:pt>
                <c:pt idx="914">
                  <c:v>0.99766999999999995</c:v>
                </c:pt>
                <c:pt idx="915">
                  <c:v>0.99773800000000001</c:v>
                </c:pt>
                <c:pt idx="916">
                  <c:v>0.99781699999999995</c:v>
                </c:pt>
                <c:pt idx="917">
                  <c:v>0.99790500000000004</c:v>
                </c:pt>
                <c:pt idx="918">
                  <c:v>0.99799700000000002</c:v>
                </c:pt>
                <c:pt idx="919">
                  <c:v>0.99809300000000001</c:v>
                </c:pt>
                <c:pt idx="920">
                  <c:v>0.99819599999999997</c:v>
                </c:pt>
                <c:pt idx="921">
                  <c:v>0.99830600000000003</c:v>
                </c:pt>
                <c:pt idx="922">
                  <c:v>0.99841199999999997</c:v>
                </c:pt>
                <c:pt idx="923">
                  <c:v>0.998529</c:v>
                </c:pt>
                <c:pt idx="924">
                  <c:v>0.99863400000000002</c:v>
                </c:pt>
                <c:pt idx="925">
                  <c:v>0.99876100000000001</c:v>
                </c:pt>
                <c:pt idx="926">
                  <c:v>0.99888999999999994</c:v>
                </c:pt>
                <c:pt idx="927">
                  <c:v>0.99901899999999999</c:v>
                </c:pt>
                <c:pt idx="928">
                  <c:v>0.99915699999999996</c:v>
                </c:pt>
                <c:pt idx="929">
                  <c:v>0.99929500000000004</c:v>
                </c:pt>
                <c:pt idx="930">
                  <c:v>0.99943400000000004</c:v>
                </c:pt>
                <c:pt idx="931">
                  <c:v>0.99957200000000002</c:v>
                </c:pt>
                <c:pt idx="932">
                  <c:v>0.99971399999999999</c:v>
                </c:pt>
                <c:pt idx="933">
                  <c:v>0.99985900000000005</c:v>
                </c:pt>
                <c:pt idx="934">
                  <c:v>1.0000100000000001</c:v>
                </c:pt>
                <c:pt idx="935">
                  <c:v>1.0001500000000001</c:v>
                </c:pt>
                <c:pt idx="936">
                  <c:v>1.0003</c:v>
                </c:pt>
                <c:pt idx="937">
                  <c:v>1.00044</c:v>
                </c:pt>
                <c:pt idx="938">
                  <c:v>1.0005900000000001</c:v>
                </c:pt>
                <c:pt idx="939">
                  <c:v>1.0007299999999999</c:v>
                </c:pt>
                <c:pt idx="940">
                  <c:v>1.0008600000000001</c:v>
                </c:pt>
                <c:pt idx="941">
                  <c:v>1.00099</c:v>
                </c:pt>
                <c:pt idx="942">
                  <c:v>1.0011300000000001</c:v>
                </c:pt>
                <c:pt idx="943">
                  <c:v>1.00126</c:v>
                </c:pt>
                <c:pt idx="944">
                  <c:v>1.0013799999999999</c:v>
                </c:pt>
                <c:pt idx="945">
                  <c:v>1.00149</c:v>
                </c:pt>
                <c:pt idx="946">
                  <c:v>1.0016099999999999</c:v>
                </c:pt>
                <c:pt idx="947">
                  <c:v>1.0017199999999999</c:v>
                </c:pt>
                <c:pt idx="948">
                  <c:v>1.0018199999999999</c:v>
                </c:pt>
                <c:pt idx="949">
                  <c:v>1.0019199999999999</c:v>
                </c:pt>
                <c:pt idx="950">
                  <c:v>1.0020199999999999</c:v>
                </c:pt>
                <c:pt idx="951">
                  <c:v>1.0021</c:v>
                </c:pt>
                <c:pt idx="952">
                  <c:v>1.0021800000000001</c:v>
                </c:pt>
                <c:pt idx="953">
                  <c:v>1.0022500000000001</c:v>
                </c:pt>
                <c:pt idx="954">
                  <c:v>1.00231</c:v>
                </c:pt>
                <c:pt idx="955">
                  <c:v>1.00237</c:v>
                </c:pt>
                <c:pt idx="956">
                  <c:v>1.0024200000000001</c:v>
                </c:pt>
                <c:pt idx="957">
                  <c:v>1.0024599999999999</c:v>
                </c:pt>
                <c:pt idx="958">
                  <c:v>1.0024900000000001</c:v>
                </c:pt>
                <c:pt idx="959">
                  <c:v>1.0025200000000001</c:v>
                </c:pt>
                <c:pt idx="960">
                  <c:v>1.00254</c:v>
                </c:pt>
                <c:pt idx="961">
                  <c:v>1.00254</c:v>
                </c:pt>
                <c:pt idx="962">
                  <c:v>1.00254</c:v>
                </c:pt>
                <c:pt idx="963">
                  <c:v>1.0025200000000001</c:v>
                </c:pt>
                <c:pt idx="964">
                  <c:v>1.0024900000000001</c:v>
                </c:pt>
                <c:pt idx="965">
                  <c:v>1.0024599999999999</c:v>
                </c:pt>
                <c:pt idx="966">
                  <c:v>1.0024200000000001</c:v>
                </c:pt>
                <c:pt idx="967">
                  <c:v>1.00237</c:v>
                </c:pt>
                <c:pt idx="968">
                  <c:v>1.0023</c:v>
                </c:pt>
                <c:pt idx="969">
                  <c:v>1.0022200000000001</c:v>
                </c:pt>
                <c:pt idx="970">
                  <c:v>1.0021199999999999</c:v>
                </c:pt>
                <c:pt idx="971">
                  <c:v>1.0020199999999999</c:v>
                </c:pt>
                <c:pt idx="972">
                  <c:v>1.0019</c:v>
                </c:pt>
                <c:pt idx="973">
                  <c:v>1.00177</c:v>
                </c:pt>
                <c:pt idx="974">
                  <c:v>1.00163</c:v>
                </c:pt>
                <c:pt idx="975">
                  <c:v>1.0014700000000001</c:v>
                </c:pt>
                <c:pt idx="976">
                  <c:v>1.0013099999999999</c:v>
                </c:pt>
                <c:pt idx="977">
                  <c:v>1.0011300000000001</c:v>
                </c:pt>
                <c:pt idx="978">
                  <c:v>1.0009399999999999</c:v>
                </c:pt>
                <c:pt idx="979">
                  <c:v>1.0007299999999999</c:v>
                </c:pt>
                <c:pt idx="980">
                  <c:v>1.0005200000000001</c:v>
                </c:pt>
                <c:pt idx="981">
                  <c:v>1.0002899999999999</c:v>
                </c:pt>
                <c:pt idx="982">
                  <c:v>1.0000500000000001</c:v>
                </c:pt>
                <c:pt idx="983">
                  <c:v>0.99980500000000005</c:v>
                </c:pt>
                <c:pt idx="984">
                  <c:v>0.99956699999999998</c:v>
                </c:pt>
                <c:pt idx="985">
                  <c:v>0.99934900000000004</c:v>
                </c:pt>
                <c:pt idx="986">
                  <c:v>0.99914400000000003</c:v>
                </c:pt>
                <c:pt idx="987">
                  <c:v>0.99894899999999998</c:v>
                </c:pt>
                <c:pt idx="988">
                  <c:v>0.99876600000000004</c:v>
                </c:pt>
                <c:pt idx="989">
                  <c:v>0.99859699999999996</c:v>
                </c:pt>
                <c:pt idx="990">
                  <c:v>0.99843899999999997</c:v>
                </c:pt>
                <c:pt idx="991">
                  <c:v>0.99829900000000005</c:v>
                </c:pt>
                <c:pt idx="992">
                  <c:v>0.99816700000000003</c:v>
                </c:pt>
                <c:pt idx="993">
                  <c:v>0.99807199999999996</c:v>
                </c:pt>
                <c:pt idx="994">
                  <c:v>0.99796399999999996</c:v>
                </c:pt>
                <c:pt idx="995">
                  <c:v>0.99787300000000001</c:v>
                </c:pt>
                <c:pt idx="996">
                  <c:v>0.99779200000000001</c:v>
                </c:pt>
                <c:pt idx="997">
                  <c:v>0.99771699999999996</c:v>
                </c:pt>
                <c:pt idx="998">
                  <c:v>0.99765300000000001</c:v>
                </c:pt>
                <c:pt idx="999">
                  <c:v>0.99760300000000002</c:v>
                </c:pt>
                <c:pt idx="1000">
                  <c:v>0.99756500000000004</c:v>
                </c:pt>
              </c:numCache>
            </c:numRef>
          </c:yVal>
          <c:smooth val="1"/>
          <c:extLst>
            <c:ext xmlns:c16="http://schemas.microsoft.com/office/drawing/2014/chart" uri="{C3380CC4-5D6E-409C-BE32-E72D297353CC}">
              <c16:uniqueId val="{00000001-246F-46FE-980D-B4C407CC66B8}"/>
            </c:ext>
          </c:extLst>
        </c:ser>
        <c:dLbls>
          <c:showLegendKey val="0"/>
          <c:showVal val="0"/>
          <c:showCatName val="0"/>
          <c:showSerName val="0"/>
          <c:showPercent val="0"/>
          <c:showBubbleSize val="0"/>
        </c:dLbls>
        <c:axId val="445749312"/>
        <c:axId val="254251168"/>
      </c:scatterChart>
      <c:scatterChart>
        <c:scatterStyle val="smoothMarker"/>
        <c:varyColors val="0"/>
        <c:ser>
          <c:idx val="2"/>
          <c:order val="2"/>
          <c:tx>
            <c:v>R</c:v>
          </c:tx>
          <c:spPr>
            <a:ln w="19050" cap="rnd">
              <a:solidFill>
                <a:schemeClr val="accent3"/>
              </a:solidFill>
              <a:round/>
            </a:ln>
            <a:effectLst/>
          </c:spPr>
          <c:marker>
            <c:symbol val="none"/>
          </c:marker>
          <c:xVal>
            <c:numRef>
              <c:f>'0.6'!$A:$A</c:f>
              <c:numCache>
                <c:formatCode>General</c:formatCode>
                <c:ptCount val="1048576"/>
                <c:pt idx="0">
                  <c:v>0</c:v>
                </c:pt>
                <c:pt idx="1">
                  <c:v>1.0000000000331966E-3</c:v>
                </c:pt>
                <c:pt idx="2">
                  <c:v>2.0000000000095497E-3</c:v>
                </c:pt>
                <c:pt idx="3">
                  <c:v>3.0000000000427463E-3</c:v>
                </c:pt>
                <c:pt idx="4">
                  <c:v>4.0000000000190994E-3</c:v>
                </c:pt>
                <c:pt idx="5">
                  <c:v>4.9999999999954525E-3</c:v>
                </c:pt>
                <c:pt idx="6">
                  <c:v>6.0000000000286491E-3</c:v>
                </c:pt>
                <c:pt idx="7">
                  <c:v>7.0000000000050022E-3</c:v>
                </c:pt>
                <c:pt idx="8">
                  <c:v>8.0000000000381988E-3</c:v>
                </c:pt>
                <c:pt idx="9">
                  <c:v>9.0000000000145519E-3</c:v>
                </c:pt>
                <c:pt idx="10">
                  <c:v>9.9999999999909051E-3</c:v>
                </c:pt>
                <c:pt idx="11">
                  <c:v>1.1000000000024102E-2</c:v>
                </c:pt>
                <c:pt idx="12">
                  <c:v>1.2000000000000455E-2</c:v>
                </c:pt>
                <c:pt idx="13">
                  <c:v>1.3000000000033651E-2</c:v>
                </c:pt>
                <c:pt idx="14">
                  <c:v>1.4000000000010004E-2</c:v>
                </c:pt>
                <c:pt idx="15">
                  <c:v>1.5000000000043201E-2</c:v>
                </c:pt>
                <c:pt idx="16">
                  <c:v>1.6000000000019554E-2</c:v>
                </c:pt>
                <c:pt idx="17">
                  <c:v>1.6999999999995907E-2</c:v>
                </c:pt>
                <c:pt idx="18">
                  <c:v>1.8000000000029104E-2</c:v>
                </c:pt>
                <c:pt idx="19">
                  <c:v>1.9000000000005457E-2</c:v>
                </c:pt>
                <c:pt idx="20">
                  <c:v>2.0000000000038654E-2</c:v>
                </c:pt>
                <c:pt idx="21">
                  <c:v>2.1000000000015007E-2</c:v>
                </c:pt>
                <c:pt idx="22">
                  <c:v>2.199999999999136E-2</c:v>
                </c:pt>
                <c:pt idx="23">
                  <c:v>2.3000000000024556E-2</c:v>
                </c:pt>
                <c:pt idx="24">
                  <c:v>2.4000000000000909E-2</c:v>
                </c:pt>
                <c:pt idx="25">
                  <c:v>2.5000000000034106E-2</c:v>
                </c:pt>
                <c:pt idx="26">
                  <c:v>2.6000000000010459E-2</c:v>
                </c:pt>
                <c:pt idx="27">
                  <c:v>2.7000000000043656E-2</c:v>
                </c:pt>
                <c:pt idx="28">
                  <c:v>2.8000000000020009E-2</c:v>
                </c:pt>
                <c:pt idx="29">
                  <c:v>2.8999999999996362E-2</c:v>
                </c:pt>
                <c:pt idx="30">
                  <c:v>3.0000000000029559E-2</c:v>
                </c:pt>
                <c:pt idx="31">
                  <c:v>3.1000000000005912E-2</c:v>
                </c:pt>
                <c:pt idx="32">
                  <c:v>3.2000000000039108E-2</c:v>
                </c:pt>
                <c:pt idx="33">
                  <c:v>3.3000000000015461E-2</c:v>
                </c:pt>
                <c:pt idx="34">
                  <c:v>3.3999999999991815E-2</c:v>
                </c:pt>
                <c:pt idx="35">
                  <c:v>3.5000000000025011E-2</c:v>
                </c:pt>
                <c:pt idx="36">
                  <c:v>3.6000000000001364E-2</c:v>
                </c:pt>
                <c:pt idx="37">
                  <c:v>3.7000000000034561E-2</c:v>
                </c:pt>
                <c:pt idx="38">
                  <c:v>3.8000000000010914E-2</c:v>
                </c:pt>
                <c:pt idx="39">
                  <c:v>3.900000000004411E-2</c:v>
                </c:pt>
                <c:pt idx="40">
                  <c:v>4.0000000000020464E-2</c:v>
                </c:pt>
                <c:pt idx="41">
                  <c:v>4.0999999999996817E-2</c:v>
                </c:pt>
                <c:pt idx="42">
                  <c:v>4.2000000000030013E-2</c:v>
                </c:pt>
                <c:pt idx="43">
                  <c:v>4.3000000000006366E-2</c:v>
                </c:pt>
                <c:pt idx="44">
                  <c:v>4.4000000000039563E-2</c:v>
                </c:pt>
                <c:pt idx="45">
                  <c:v>4.5000000000015916E-2</c:v>
                </c:pt>
                <c:pt idx="46">
                  <c:v>4.5999999999992269E-2</c:v>
                </c:pt>
                <c:pt idx="47">
                  <c:v>4.7000000000025466E-2</c:v>
                </c:pt>
                <c:pt idx="48">
                  <c:v>4.8000000000001819E-2</c:v>
                </c:pt>
                <c:pt idx="49">
                  <c:v>4.9000000000035016E-2</c:v>
                </c:pt>
                <c:pt idx="50">
                  <c:v>5.0000000000011369E-2</c:v>
                </c:pt>
                <c:pt idx="51">
                  <c:v>5.1000000000044565E-2</c:v>
                </c:pt>
                <c:pt idx="52">
                  <c:v>5.2000000000020918E-2</c:v>
                </c:pt>
                <c:pt idx="53">
                  <c:v>5.2999999999997272E-2</c:v>
                </c:pt>
                <c:pt idx="54">
                  <c:v>5.4000000000030468E-2</c:v>
                </c:pt>
                <c:pt idx="55">
                  <c:v>5.5000000000006821E-2</c:v>
                </c:pt>
                <c:pt idx="56">
                  <c:v>5.6000000000040018E-2</c:v>
                </c:pt>
                <c:pt idx="57">
                  <c:v>5.7000000000016371E-2</c:v>
                </c:pt>
                <c:pt idx="58">
                  <c:v>5.7999999999992724E-2</c:v>
                </c:pt>
                <c:pt idx="59">
                  <c:v>5.9000000000025921E-2</c:v>
                </c:pt>
                <c:pt idx="60">
                  <c:v>6.0000000000002274E-2</c:v>
                </c:pt>
                <c:pt idx="61">
                  <c:v>6.100000000003547E-2</c:v>
                </c:pt>
                <c:pt idx="62">
                  <c:v>6.2000000000011823E-2</c:v>
                </c:pt>
                <c:pt idx="63">
                  <c:v>6.300000000004502E-2</c:v>
                </c:pt>
                <c:pt idx="64">
                  <c:v>6.4000000000021373E-2</c:v>
                </c:pt>
                <c:pt idx="65">
                  <c:v>6.4999999999997726E-2</c:v>
                </c:pt>
                <c:pt idx="66">
                  <c:v>6.6000000000030923E-2</c:v>
                </c:pt>
                <c:pt idx="67">
                  <c:v>6.7000000000007276E-2</c:v>
                </c:pt>
                <c:pt idx="68">
                  <c:v>6.8000000000040473E-2</c:v>
                </c:pt>
                <c:pt idx="69">
                  <c:v>6.9000000000016826E-2</c:v>
                </c:pt>
                <c:pt idx="70">
                  <c:v>6.9999999999993179E-2</c:v>
                </c:pt>
                <c:pt idx="71">
                  <c:v>7.1000000000026375E-2</c:v>
                </c:pt>
                <c:pt idx="72">
                  <c:v>7.2000000000002728E-2</c:v>
                </c:pt>
                <c:pt idx="73">
                  <c:v>7.3000000000035925E-2</c:v>
                </c:pt>
                <c:pt idx="74">
                  <c:v>7.4000000000012278E-2</c:v>
                </c:pt>
                <c:pt idx="75">
                  <c:v>7.5000000000045475E-2</c:v>
                </c:pt>
                <c:pt idx="76">
                  <c:v>7.6000000000021828E-2</c:v>
                </c:pt>
                <c:pt idx="77">
                  <c:v>7.6999999999998181E-2</c:v>
                </c:pt>
                <c:pt idx="78">
                  <c:v>7.8000000000031378E-2</c:v>
                </c:pt>
                <c:pt idx="79">
                  <c:v>7.9000000000007731E-2</c:v>
                </c:pt>
                <c:pt idx="80">
                  <c:v>8.0000000000040927E-2</c:v>
                </c:pt>
                <c:pt idx="81">
                  <c:v>8.100000000001728E-2</c:v>
                </c:pt>
                <c:pt idx="82">
                  <c:v>8.1999999999993634E-2</c:v>
                </c:pt>
                <c:pt idx="83">
                  <c:v>8.300000000002683E-2</c:v>
                </c:pt>
                <c:pt idx="84">
                  <c:v>8.4000000000003183E-2</c:v>
                </c:pt>
                <c:pt idx="85">
                  <c:v>8.500000000003638E-2</c:v>
                </c:pt>
                <c:pt idx="86">
                  <c:v>8.6000000000012733E-2</c:v>
                </c:pt>
                <c:pt idx="87">
                  <c:v>8.7000000000045929E-2</c:v>
                </c:pt>
                <c:pt idx="88">
                  <c:v>8.8000000000022283E-2</c:v>
                </c:pt>
                <c:pt idx="89">
                  <c:v>8.8999999999998636E-2</c:v>
                </c:pt>
                <c:pt idx="90">
                  <c:v>9.0000000000031832E-2</c:v>
                </c:pt>
                <c:pt idx="91">
                  <c:v>9.1000000000008185E-2</c:v>
                </c:pt>
                <c:pt idx="92">
                  <c:v>9.2000000000041382E-2</c:v>
                </c:pt>
                <c:pt idx="93">
                  <c:v>9.3000000000017735E-2</c:v>
                </c:pt>
                <c:pt idx="94">
                  <c:v>9.3999999999994088E-2</c:v>
                </c:pt>
                <c:pt idx="95">
                  <c:v>9.5000000000027285E-2</c:v>
                </c:pt>
                <c:pt idx="96">
                  <c:v>9.6000000000003638E-2</c:v>
                </c:pt>
                <c:pt idx="97">
                  <c:v>9.7000000000036835E-2</c:v>
                </c:pt>
                <c:pt idx="98">
                  <c:v>9.8000000000013188E-2</c:v>
                </c:pt>
                <c:pt idx="99">
                  <c:v>9.9000000000046384E-2</c:v>
                </c:pt>
                <c:pt idx="100">
                  <c:v>0.10000000000002274</c:v>
                </c:pt>
                <c:pt idx="101">
                  <c:v>0.10099999999999909</c:v>
                </c:pt>
                <c:pt idx="102">
                  <c:v>0.10200000000003229</c:v>
                </c:pt>
                <c:pt idx="103">
                  <c:v>0.10300000000000864</c:v>
                </c:pt>
                <c:pt idx="104">
                  <c:v>0.10400000000004184</c:v>
                </c:pt>
                <c:pt idx="105">
                  <c:v>0.10500000000001819</c:v>
                </c:pt>
                <c:pt idx="106">
                  <c:v>0.10599999999999454</c:v>
                </c:pt>
                <c:pt idx="107">
                  <c:v>0.10700000000002774</c:v>
                </c:pt>
                <c:pt idx="108">
                  <c:v>0.10800000000000409</c:v>
                </c:pt>
                <c:pt idx="109">
                  <c:v>0.10900000000003729</c:v>
                </c:pt>
                <c:pt idx="110">
                  <c:v>0.11000000000001364</c:v>
                </c:pt>
                <c:pt idx="111">
                  <c:v>0.11099999999999</c:v>
                </c:pt>
                <c:pt idx="112">
                  <c:v>0.11200000000002319</c:v>
                </c:pt>
                <c:pt idx="113">
                  <c:v>0.11299999999999955</c:v>
                </c:pt>
                <c:pt idx="114">
                  <c:v>0.11400000000003274</c:v>
                </c:pt>
                <c:pt idx="115">
                  <c:v>0.11500000000000909</c:v>
                </c:pt>
                <c:pt idx="116">
                  <c:v>0.11600000000004229</c:v>
                </c:pt>
                <c:pt idx="117">
                  <c:v>0.11700000000001864</c:v>
                </c:pt>
                <c:pt idx="118">
                  <c:v>0.117999999999995</c:v>
                </c:pt>
                <c:pt idx="119">
                  <c:v>0.11900000000002819</c:v>
                </c:pt>
                <c:pt idx="120">
                  <c:v>0.12000000000000455</c:v>
                </c:pt>
                <c:pt idx="121">
                  <c:v>0.12100000000003774</c:v>
                </c:pt>
                <c:pt idx="122">
                  <c:v>0.1220000000000141</c:v>
                </c:pt>
                <c:pt idx="123">
                  <c:v>0.12299999999999045</c:v>
                </c:pt>
                <c:pt idx="124">
                  <c:v>0.12400000000002365</c:v>
                </c:pt>
                <c:pt idx="125">
                  <c:v>0.125</c:v>
                </c:pt>
                <c:pt idx="126">
                  <c:v>0.1260000000000332</c:v>
                </c:pt>
                <c:pt idx="127">
                  <c:v>0.12700000000000955</c:v>
                </c:pt>
                <c:pt idx="128">
                  <c:v>0.12800000000004275</c:v>
                </c:pt>
                <c:pt idx="129">
                  <c:v>0.1290000000000191</c:v>
                </c:pt>
                <c:pt idx="130">
                  <c:v>0.12999999999999545</c:v>
                </c:pt>
                <c:pt idx="131">
                  <c:v>0.13100000000002865</c:v>
                </c:pt>
                <c:pt idx="132">
                  <c:v>0.132000000000005</c:v>
                </c:pt>
                <c:pt idx="133">
                  <c:v>0.1330000000000382</c:v>
                </c:pt>
                <c:pt idx="134">
                  <c:v>0.13400000000001455</c:v>
                </c:pt>
                <c:pt idx="135">
                  <c:v>0.13499999999999091</c:v>
                </c:pt>
                <c:pt idx="136">
                  <c:v>0.1360000000000241</c:v>
                </c:pt>
                <c:pt idx="137">
                  <c:v>0.13700000000000045</c:v>
                </c:pt>
                <c:pt idx="138">
                  <c:v>0.13800000000003365</c:v>
                </c:pt>
                <c:pt idx="139">
                  <c:v>0.13900000000001</c:v>
                </c:pt>
                <c:pt idx="140">
                  <c:v>0.1400000000000432</c:v>
                </c:pt>
                <c:pt idx="141">
                  <c:v>0.14100000000001955</c:v>
                </c:pt>
                <c:pt idx="142">
                  <c:v>0.14199999999999591</c:v>
                </c:pt>
                <c:pt idx="143">
                  <c:v>0.1430000000000291</c:v>
                </c:pt>
                <c:pt idx="144">
                  <c:v>0.14400000000000546</c:v>
                </c:pt>
                <c:pt idx="145">
                  <c:v>0.14500000000003865</c:v>
                </c:pt>
                <c:pt idx="146">
                  <c:v>0.14600000000001501</c:v>
                </c:pt>
                <c:pt idx="147">
                  <c:v>0.14699999999999136</c:v>
                </c:pt>
                <c:pt idx="148">
                  <c:v>0.14800000000002456</c:v>
                </c:pt>
                <c:pt idx="149">
                  <c:v>0.14900000000000091</c:v>
                </c:pt>
                <c:pt idx="150">
                  <c:v>0.15000000000003411</c:v>
                </c:pt>
                <c:pt idx="151">
                  <c:v>0.15100000000001046</c:v>
                </c:pt>
                <c:pt idx="152">
                  <c:v>0.15200000000004366</c:v>
                </c:pt>
                <c:pt idx="153">
                  <c:v>0.15300000000002001</c:v>
                </c:pt>
                <c:pt idx="154">
                  <c:v>0.15399999999999636</c:v>
                </c:pt>
                <c:pt idx="155">
                  <c:v>0.15500000000002956</c:v>
                </c:pt>
                <c:pt idx="156">
                  <c:v>0.15600000000000591</c:v>
                </c:pt>
                <c:pt idx="157">
                  <c:v>0.15700000000003911</c:v>
                </c:pt>
                <c:pt idx="158">
                  <c:v>0.15800000000001546</c:v>
                </c:pt>
                <c:pt idx="159">
                  <c:v>0.15899999999999181</c:v>
                </c:pt>
                <c:pt idx="160">
                  <c:v>0.16000000000002501</c:v>
                </c:pt>
                <c:pt idx="161">
                  <c:v>0.16100000000000136</c:v>
                </c:pt>
                <c:pt idx="162">
                  <c:v>0.16200000000003456</c:v>
                </c:pt>
                <c:pt idx="163">
                  <c:v>0.16300000000001091</c:v>
                </c:pt>
                <c:pt idx="164">
                  <c:v>0.16400000000004411</c:v>
                </c:pt>
                <c:pt idx="165">
                  <c:v>0.16500000000002046</c:v>
                </c:pt>
                <c:pt idx="166">
                  <c:v>0.16599999999999682</c:v>
                </c:pt>
                <c:pt idx="167">
                  <c:v>0.16700000000003001</c:v>
                </c:pt>
                <c:pt idx="168">
                  <c:v>0.16800000000000637</c:v>
                </c:pt>
                <c:pt idx="169">
                  <c:v>0.16900000000003956</c:v>
                </c:pt>
                <c:pt idx="170">
                  <c:v>0.17000000000001592</c:v>
                </c:pt>
                <c:pt idx="171">
                  <c:v>0.17099999999999227</c:v>
                </c:pt>
                <c:pt idx="172">
                  <c:v>0.17200000000002547</c:v>
                </c:pt>
                <c:pt idx="173">
                  <c:v>0.17300000000000182</c:v>
                </c:pt>
                <c:pt idx="174">
                  <c:v>0.17400000000003502</c:v>
                </c:pt>
                <c:pt idx="175">
                  <c:v>0.17500000000001137</c:v>
                </c:pt>
                <c:pt idx="176">
                  <c:v>0.17600000000004457</c:v>
                </c:pt>
                <c:pt idx="177">
                  <c:v>0.17700000000002092</c:v>
                </c:pt>
                <c:pt idx="178">
                  <c:v>0.17799999999999727</c:v>
                </c:pt>
                <c:pt idx="179">
                  <c:v>0.17900000000003047</c:v>
                </c:pt>
                <c:pt idx="180">
                  <c:v>0.18000000000000682</c:v>
                </c:pt>
                <c:pt idx="181">
                  <c:v>0.18100000000004002</c:v>
                </c:pt>
                <c:pt idx="182">
                  <c:v>0.18200000000001637</c:v>
                </c:pt>
                <c:pt idx="183">
                  <c:v>0.18299999999999272</c:v>
                </c:pt>
                <c:pt idx="184">
                  <c:v>0.18400000000002592</c:v>
                </c:pt>
                <c:pt idx="185">
                  <c:v>0.18500000000000227</c:v>
                </c:pt>
                <c:pt idx="186">
                  <c:v>0.18600000000003547</c:v>
                </c:pt>
                <c:pt idx="187">
                  <c:v>0.18700000000001182</c:v>
                </c:pt>
                <c:pt idx="188">
                  <c:v>0.18800000000004502</c:v>
                </c:pt>
                <c:pt idx="189">
                  <c:v>0.18900000000002137</c:v>
                </c:pt>
                <c:pt idx="190">
                  <c:v>0.18999999999999773</c:v>
                </c:pt>
                <c:pt idx="191">
                  <c:v>0.19100000000003092</c:v>
                </c:pt>
                <c:pt idx="192">
                  <c:v>0.19200000000000728</c:v>
                </c:pt>
                <c:pt idx="193">
                  <c:v>0.19300000000004047</c:v>
                </c:pt>
                <c:pt idx="194">
                  <c:v>0.19400000000001683</c:v>
                </c:pt>
                <c:pt idx="195">
                  <c:v>0.19499999999999318</c:v>
                </c:pt>
                <c:pt idx="196">
                  <c:v>0.19600000000002638</c:v>
                </c:pt>
                <c:pt idx="197">
                  <c:v>0.19700000000000273</c:v>
                </c:pt>
                <c:pt idx="198">
                  <c:v>0.19800000000003593</c:v>
                </c:pt>
                <c:pt idx="199">
                  <c:v>0.19900000000001228</c:v>
                </c:pt>
                <c:pt idx="200">
                  <c:v>0.20000000000004547</c:v>
                </c:pt>
                <c:pt idx="201">
                  <c:v>0.20100000000002183</c:v>
                </c:pt>
                <c:pt idx="202">
                  <c:v>0.20199999999999818</c:v>
                </c:pt>
                <c:pt idx="203">
                  <c:v>0.20300000000003138</c:v>
                </c:pt>
                <c:pt idx="204">
                  <c:v>0.20400000000000773</c:v>
                </c:pt>
                <c:pt idx="205">
                  <c:v>0.20500000000004093</c:v>
                </c:pt>
                <c:pt idx="206">
                  <c:v>0.20600000000001728</c:v>
                </c:pt>
                <c:pt idx="207">
                  <c:v>0.20699999999999363</c:v>
                </c:pt>
                <c:pt idx="208">
                  <c:v>0.20800000000002683</c:v>
                </c:pt>
                <c:pt idx="209">
                  <c:v>0.20900000000000318</c:v>
                </c:pt>
                <c:pt idx="210">
                  <c:v>0.21000000000003638</c:v>
                </c:pt>
                <c:pt idx="211">
                  <c:v>0.21100000000001273</c:v>
                </c:pt>
                <c:pt idx="212">
                  <c:v>0.21200000000004593</c:v>
                </c:pt>
                <c:pt idx="213">
                  <c:v>0.21300000000002228</c:v>
                </c:pt>
                <c:pt idx="214">
                  <c:v>0.21399999999999864</c:v>
                </c:pt>
                <c:pt idx="215">
                  <c:v>0.21500000000003183</c:v>
                </c:pt>
                <c:pt idx="216">
                  <c:v>0.21600000000000819</c:v>
                </c:pt>
                <c:pt idx="217">
                  <c:v>0.21700000000004138</c:v>
                </c:pt>
                <c:pt idx="218">
                  <c:v>0.21800000000001774</c:v>
                </c:pt>
                <c:pt idx="219">
                  <c:v>0.21899999999999409</c:v>
                </c:pt>
                <c:pt idx="220">
                  <c:v>0.22000000000002728</c:v>
                </c:pt>
                <c:pt idx="221">
                  <c:v>0.22100000000000364</c:v>
                </c:pt>
                <c:pt idx="222">
                  <c:v>0.22200000000003683</c:v>
                </c:pt>
                <c:pt idx="223">
                  <c:v>0.22300000000001319</c:v>
                </c:pt>
                <c:pt idx="224">
                  <c:v>0.22400000000004638</c:v>
                </c:pt>
                <c:pt idx="225">
                  <c:v>0.22500000000002274</c:v>
                </c:pt>
                <c:pt idx="226">
                  <c:v>0.22599999999999909</c:v>
                </c:pt>
                <c:pt idx="227">
                  <c:v>0.22700000000003229</c:v>
                </c:pt>
                <c:pt idx="228">
                  <c:v>0.22800000000000864</c:v>
                </c:pt>
                <c:pt idx="229">
                  <c:v>0.22900000000004184</c:v>
                </c:pt>
                <c:pt idx="230">
                  <c:v>0.23000000000001819</c:v>
                </c:pt>
                <c:pt idx="231">
                  <c:v>0.23099999999999454</c:v>
                </c:pt>
                <c:pt idx="232">
                  <c:v>0.23200000000002774</c:v>
                </c:pt>
                <c:pt idx="233">
                  <c:v>0.23300000000000409</c:v>
                </c:pt>
                <c:pt idx="234">
                  <c:v>0.23400000000003729</c:v>
                </c:pt>
                <c:pt idx="235">
                  <c:v>0.23500000000001364</c:v>
                </c:pt>
                <c:pt idx="236">
                  <c:v>0.23599999999999</c:v>
                </c:pt>
                <c:pt idx="237">
                  <c:v>0.23700000000002319</c:v>
                </c:pt>
                <c:pt idx="238">
                  <c:v>0.23799999999999955</c:v>
                </c:pt>
                <c:pt idx="239">
                  <c:v>0.23900000000003274</c:v>
                </c:pt>
                <c:pt idx="240">
                  <c:v>0.24000000000000909</c:v>
                </c:pt>
                <c:pt idx="241">
                  <c:v>0.24100000000004229</c:v>
                </c:pt>
                <c:pt idx="242">
                  <c:v>0.24200000000001864</c:v>
                </c:pt>
                <c:pt idx="243">
                  <c:v>0.242999999999995</c:v>
                </c:pt>
                <c:pt idx="244">
                  <c:v>0.24400000000002819</c:v>
                </c:pt>
                <c:pt idx="245">
                  <c:v>0.24500000000000455</c:v>
                </c:pt>
                <c:pt idx="246">
                  <c:v>0.24600000000003774</c:v>
                </c:pt>
                <c:pt idx="247">
                  <c:v>0.2470000000000141</c:v>
                </c:pt>
                <c:pt idx="248">
                  <c:v>0.24799999999999045</c:v>
                </c:pt>
                <c:pt idx="249">
                  <c:v>0.24900000000002365</c:v>
                </c:pt>
                <c:pt idx="250">
                  <c:v>0.25</c:v>
                </c:pt>
                <c:pt idx="251">
                  <c:v>0.2510000000000332</c:v>
                </c:pt>
                <c:pt idx="252">
                  <c:v>0.25200000000000955</c:v>
                </c:pt>
                <c:pt idx="253">
                  <c:v>0.25300000000004275</c:v>
                </c:pt>
                <c:pt idx="254">
                  <c:v>0.2540000000000191</c:v>
                </c:pt>
                <c:pt idx="255">
                  <c:v>0.25499999999999545</c:v>
                </c:pt>
                <c:pt idx="256">
                  <c:v>0.25600000000002865</c:v>
                </c:pt>
                <c:pt idx="257">
                  <c:v>0.257000000000005</c:v>
                </c:pt>
                <c:pt idx="258">
                  <c:v>0.2580000000000382</c:v>
                </c:pt>
                <c:pt idx="259">
                  <c:v>0.25900000000001455</c:v>
                </c:pt>
                <c:pt idx="260">
                  <c:v>0.25999999999999091</c:v>
                </c:pt>
                <c:pt idx="261">
                  <c:v>0.2610000000000241</c:v>
                </c:pt>
                <c:pt idx="262">
                  <c:v>0.26200000000000045</c:v>
                </c:pt>
                <c:pt idx="263">
                  <c:v>0.26300000000003365</c:v>
                </c:pt>
                <c:pt idx="264">
                  <c:v>0.26400000000001</c:v>
                </c:pt>
                <c:pt idx="265">
                  <c:v>0.2650000000000432</c:v>
                </c:pt>
                <c:pt idx="266">
                  <c:v>0.26600000000001955</c:v>
                </c:pt>
                <c:pt idx="267">
                  <c:v>0.26699999999999591</c:v>
                </c:pt>
                <c:pt idx="268">
                  <c:v>0.2680000000000291</c:v>
                </c:pt>
                <c:pt idx="269">
                  <c:v>0.26900000000000546</c:v>
                </c:pt>
                <c:pt idx="270">
                  <c:v>0.27000000000003865</c:v>
                </c:pt>
                <c:pt idx="271">
                  <c:v>0.27100000000001501</c:v>
                </c:pt>
                <c:pt idx="272">
                  <c:v>0.27199999999999136</c:v>
                </c:pt>
                <c:pt idx="273">
                  <c:v>0.27300000000002456</c:v>
                </c:pt>
                <c:pt idx="274">
                  <c:v>0.27400000000000091</c:v>
                </c:pt>
                <c:pt idx="275">
                  <c:v>0.27500000000003411</c:v>
                </c:pt>
                <c:pt idx="276">
                  <c:v>0.27600000000001046</c:v>
                </c:pt>
                <c:pt idx="277">
                  <c:v>0.27700000000004366</c:v>
                </c:pt>
                <c:pt idx="278">
                  <c:v>0.27800000000002001</c:v>
                </c:pt>
                <c:pt idx="279">
                  <c:v>0.27899999999999636</c:v>
                </c:pt>
                <c:pt idx="280">
                  <c:v>0.28000000000002956</c:v>
                </c:pt>
                <c:pt idx="281">
                  <c:v>0.28100000000000591</c:v>
                </c:pt>
                <c:pt idx="282">
                  <c:v>0.28200000000003911</c:v>
                </c:pt>
                <c:pt idx="283">
                  <c:v>0.28300000000001546</c:v>
                </c:pt>
                <c:pt idx="284">
                  <c:v>0.28399999999999181</c:v>
                </c:pt>
                <c:pt idx="285">
                  <c:v>0.28500000000002501</c:v>
                </c:pt>
                <c:pt idx="286">
                  <c:v>0.28600000000000136</c:v>
                </c:pt>
                <c:pt idx="287">
                  <c:v>0.28700000000003456</c:v>
                </c:pt>
                <c:pt idx="288">
                  <c:v>0.28800000000001091</c:v>
                </c:pt>
                <c:pt idx="289">
                  <c:v>0.28900000000004411</c:v>
                </c:pt>
                <c:pt idx="290">
                  <c:v>0.29000000000002046</c:v>
                </c:pt>
                <c:pt idx="291">
                  <c:v>0.29099999999999682</c:v>
                </c:pt>
                <c:pt idx="292">
                  <c:v>0.29200000000003001</c:v>
                </c:pt>
                <c:pt idx="293">
                  <c:v>0.29300000000000637</c:v>
                </c:pt>
                <c:pt idx="294">
                  <c:v>0.29400000000003956</c:v>
                </c:pt>
                <c:pt idx="295">
                  <c:v>0.29500000000001592</c:v>
                </c:pt>
                <c:pt idx="296">
                  <c:v>0.29599999999999227</c:v>
                </c:pt>
                <c:pt idx="297">
                  <c:v>0.29700000000002547</c:v>
                </c:pt>
                <c:pt idx="298">
                  <c:v>0.29800000000000182</c:v>
                </c:pt>
                <c:pt idx="299">
                  <c:v>0.29900000000003502</c:v>
                </c:pt>
                <c:pt idx="300">
                  <c:v>0.30000000000001137</c:v>
                </c:pt>
                <c:pt idx="301">
                  <c:v>0.30100000000004457</c:v>
                </c:pt>
                <c:pt idx="302">
                  <c:v>0.30200000000002092</c:v>
                </c:pt>
                <c:pt idx="303">
                  <c:v>0.30299999999999727</c:v>
                </c:pt>
                <c:pt idx="304">
                  <c:v>0.30400000000003047</c:v>
                </c:pt>
                <c:pt idx="305">
                  <c:v>0.30500000000000682</c:v>
                </c:pt>
                <c:pt idx="306">
                  <c:v>0.30600000000004002</c:v>
                </c:pt>
                <c:pt idx="307">
                  <c:v>0.30700000000001637</c:v>
                </c:pt>
                <c:pt idx="308">
                  <c:v>0.30799999999999272</c:v>
                </c:pt>
                <c:pt idx="309">
                  <c:v>0.30900000000002592</c:v>
                </c:pt>
                <c:pt idx="310">
                  <c:v>0.31000000000000227</c:v>
                </c:pt>
                <c:pt idx="311">
                  <c:v>0.31100000000003547</c:v>
                </c:pt>
                <c:pt idx="312">
                  <c:v>0.31200000000001182</c:v>
                </c:pt>
                <c:pt idx="313">
                  <c:v>0.31300000000004502</c:v>
                </c:pt>
                <c:pt idx="314">
                  <c:v>0.31400000000002137</c:v>
                </c:pt>
                <c:pt idx="315">
                  <c:v>0.31499999999999773</c:v>
                </c:pt>
                <c:pt idx="316">
                  <c:v>0.31600000000003092</c:v>
                </c:pt>
                <c:pt idx="317">
                  <c:v>0.31700000000000728</c:v>
                </c:pt>
                <c:pt idx="318">
                  <c:v>0.31800000000004047</c:v>
                </c:pt>
                <c:pt idx="319">
                  <c:v>0.31900000000001683</c:v>
                </c:pt>
                <c:pt idx="320">
                  <c:v>0.31999999999999318</c:v>
                </c:pt>
                <c:pt idx="321">
                  <c:v>0.32100000000002638</c:v>
                </c:pt>
                <c:pt idx="322">
                  <c:v>0.32200000000000273</c:v>
                </c:pt>
                <c:pt idx="323">
                  <c:v>0.32300000000003593</c:v>
                </c:pt>
                <c:pt idx="324">
                  <c:v>0.32400000000001228</c:v>
                </c:pt>
                <c:pt idx="325">
                  <c:v>0.32500000000004547</c:v>
                </c:pt>
                <c:pt idx="326">
                  <c:v>0.32600000000002183</c:v>
                </c:pt>
                <c:pt idx="327">
                  <c:v>0.32699999999999818</c:v>
                </c:pt>
                <c:pt idx="328">
                  <c:v>0.32800000000003138</c:v>
                </c:pt>
                <c:pt idx="329">
                  <c:v>0.32900000000000773</c:v>
                </c:pt>
                <c:pt idx="330">
                  <c:v>0.33000000000004093</c:v>
                </c:pt>
                <c:pt idx="331">
                  <c:v>0.33100000000001728</c:v>
                </c:pt>
                <c:pt idx="332">
                  <c:v>0.33199999999999363</c:v>
                </c:pt>
                <c:pt idx="333">
                  <c:v>0.33300000000002683</c:v>
                </c:pt>
                <c:pt idx="334">
                  <c:v>0.33400000000000318</c:v>
                </c:pt>
                <c:pt idx="335">
                  <c:v>0.33500000000003638</c:v>
                </c:pt>
                <c:pt idx="336">
                  <c:v>0.33600000000001273</c:v>
                </c:pt>
                <c:pt idx="337">
                  <c:v>0.33700000000004593</c:v>
                </c:pt>
                <c:pt idx="338">
                  <c:v>0.33800000000002228</c:v>
                </c:pt>
                <c:pt idx="339">
                  <c:v>0.33899999999999864</c:v>
                </c:pt>
                <c:pt idx="340">
                  <c:v>0.34000000000003183</c:v>
                </c:pt>
                <c:pt idx="341">
                  <c:v>0.34100000000000819</c:v>
                </c:pt>
                <c:pt idx="342">
                  <c:v>0.34200000000004138</c:v>
                </c:pt>
                <c:pt idx="343">
                  <c:v>0.34300000000001774</c:v>
                </c:pt>
                <c:pt idx="344">
                  <c:v>0.34399999999999409</c:v>
                </c:pt>
                <c:pt idx="345">
                  <c:v>0.34500000000002728</c:v>
                </c:pt>
                <c:pt idx="346">
                  <c:v>0.34600000000000364</c:v>
                </c:pt>
                <c:pt idx="347">
                  <c:v>0.34700000000003683</c:v>
                </c:pt>
                <c:pt idx="348">
                  <c:v>0.34800000000001319</c:v>
                </c:pt>
                <c:pt idx="349">
                  <c:v>0.34900000000004638</c:v>
                </c:pt>
                <c:pt idx="350">
                  <c:v>0.35000000000002274</c:v>
                </c:pt>
                <c:pt idx="351">
                  <c:v>0.35099999999999909</c:v>
                </c:pt>
                <c:pt idx="352">
                  <c:v>0.35200000000003229</c:v>
                </c:pt>
                <c:pt idx="353">
                  <c:v>0.35300000000000864</c:v>
                </c:pt>
                <c:pt idx="354">
                  <c:v>0.35400000000004184</c:v>
                </c:pt>
                <c:pt idx="355">
                  <c:v>0.35500000000001819</c:v>
                </c:pt>
                <c:pt idx="356">
                  <c:v>0.35599999999999454</c:v>
                </c:pt>
                <c:pt idx="357">
                  <c:v>0.35700000000002774</c:v>
                </c:pt>
                <c:pt idx="358">
                  <c:v>0.35800000000000409</c:v>
                </c:pt>
                <c:pt idx="359">
                  <c:v>0.35900000000003729</c:v>
                </c:pt>
                <c:pt idx="360">
                  <c:v>0.36000000000001364</c:v>
                </c:pt>
                <c:pt idx="361">
                  <c:v>0.36099999999999</c:v>
                </c:pt>
                <c:pt idx="362">
                  <c:v>0.36200000000002319</c:v>
                </c:pt>
                <c:pt idx="363">
                  <c:v>0.36299999999999955</c:v>
                </c:pt>
                <c:pt idx="364">
                  <c:v>0.36400000000003274</c:v>
                </c:pt>
                <c:pt idx="365">
                  <c:v>0.36500000000000909</c:v>
                </c:pt>
                <c:pt idx="366">
                  <c:v>0.36600000000004229</c:v>
                </c:pt>
                <c:pt idx="367">
                  <c:v>0.36700000000001864</c:v>
                </c:pt>
                <c:pt idx="368">
                  <c:v>0.367999999999995</c:v>
                </c:pt>
                <c:pt idx="369">
                  <c:v>0.36900000000002819</c:v>
                </c:pt>
                <c:pt idx="370">
                  <c:v>0.37000000000000455</c:v>
                </c:pt>
                <c:pt idx="371">
                  <c:v>0.37100000000003774</c:v>
                </c:pt>
                <c:pt idx="372">
                  <c:v>0.3720000000000141</c:v>
                </c:pt>
                <c:pt idx="373">
                  <c:v>0.37299999999999045</c:v>
                </c:pt>
                <c:pt idx="374">
                  <c:v>0.37400000000002365</c:v>
                </c:pt>
                <c:pt idx="375">
                  <c:v>0.375</c:v>
                </c:pt>
                <c:pt idx="376">
                  <c:v>0.3760000000000332</c:v>
                </c:pt>
                <c:pt idx="377">
                  <c:v>0.37700000000000955</c:v>
                </c:pt>
                <c:pt idx="378">
                  <c:v>0.37800000000004275</c:v>
                </c:pt>
                <c:pt idx="379">
                  <c:v>0.3790000000000191</c:v>
                </c:pt>
                <c:pt idx="380">
                  <c:v>0.37999999999999545</c:v>
                </c:pt>
                <c:pt idx="381">
                  <c:v>0.38100000000002865</c:v>
                </c:pt>
                <c:pt idx="382">
                  <c:v>0.382000000000005</c:v>
                </c:pt>
                <c:pt idx="383">
                  <c:v>0.3830000000000382</c:v>
                </c:pt>
                <c:pt idx="384">
                  <c:v>0.38400000000001455</c:v>
                </c:pt>
                <c:pt idx="385">
                  <c:v>0.38499999999999091</c:v>
                </c:pt>
                <c:pt idx="386">
                  <c:v>0.3860000000000241</c:v>
                </c:pt>
                <c:pt idx="387">
                  <c:v>0.38700000000000045</c:v>
                </c:pt>
                <c:pt idx="388">
                  <c:v>0.38800000000003365</c:v>
                </c:pt>
                <c:pt idx="389">
                  <c:v>0.38900000000001</c:v>
                </c:pt>
                <c:pt idx="390">
                  <c:v>0.3900000000000432</c:v>
                </c:pt>
                <c:pt idx="391">
                  <c:v>0.39100000000001955</c:v>
                </c:pt>
                <c:pt idx="392">
                  <c:v>0.39199999999999591</c:v>
                </c:pt>
                <c:pt idx="393">
                  <c:v>0.3930000000000291</c:v>
                </c:pt>
                <c:pt idx="394">
                  <c:v>0.39400000000000546</c:v>
                </c:pt>
                <c:pt idx="395">
                  <c:v>0.39500000000003865</c:v>
                </c:pt>
                <c:pt idx="396">
                  <c:v>0.39600000000001501</c:v>
                </c:pt>
                <c:pt idx="397">
                  <c:v>0.39699999999999136</c:v>
                </c:pt>
                <c:pt idx="398">
                  <c:v>0.39800000000002456</c:v>
                </c:pt>
                <c:pt idx="399">
                  <c:v>0.39900000000000091</c:v>
                </c:pt>
                <c:pt idx="400">
                  <c:v>0.40000000000003411</c:v>
                </c:pt>
                <c:pt idx="401">
                  <c:v>0.40100000000001046</c:v>
                </c:pt>
                <c:pt idx="402">
                  <c:v>0.40200000000004366</c:v>
                </c:pt>
                <c:pt idx="403">
                  <c:v>0.40300000000002001</c:v>
                </c:pt>
                <c:pt idx="404">
                  <c:v>0.40399999999999636</c:v>
                </c:pt>
                <c:pt idx="405">
                  <c:v>0.40500000000002956</c:v>
                </c:pt>
                <c:pt idx="406">
                  <c:v>0.40600000000000591</c:v>
                </c:pt>
                <c:pt idx="407">
                  <c:v>0.40700000000003911</c:v>
                </c:pt>
                <c:pt idx="408">
                  <c:v>0.40800000000001546</c:v>
                </c:pt>
                <c:pt idx="409">
                  <c:v>0.40899999999999181</c:v>
                </c:pt>
                <c:pt idx="410">
                  <c:v>0.41000000000002501</c:v>
                </c:pt>
                <c:pt idx="411">
                  <c:v>0.41100000000000136</c:v>
                </c:pt>
                <c:pt idx="412">
                  <c:v>0.41200000000003456</c:v>
                </c:pt>
                <c:pt idx="413">
                  <c:v>0.41300000000001091</c:v>
                </c:pt>
                <c:pt idx="414">
                  <c:v>0.41400000000004411</c:v>
                </c:pt>
                <c:pt idx="415">
                  <c:v>0.41500000000002046</c:v>
                </c:pt>
                <c:pt idx="416">
                  <c:v>0.41599999999999682</c:v>
                </c:pt>
                <c:pt idx="417">
                  <c:v>0.41700000000003001</c:v>
                </c:pt>
                <c:pt idx="418">
                  <c:v>0.41800000000000637</c:v>
                </c:pt>
                <c:pt idx="419">
                  <c:v>0.41900000000003956</c:v>
                </c:pt>
                <c:pt idx="420">
                  <c:v>0.42000000000001592</c:v>
                </c:pt>
                <c:pt idx="421">
                  <c:v>0.42099999999999227</c:v>
                </c:pt>
                <c:pt idx="422">
                  <c:v>0.42200000000002547</c:v>
                </c:pt>
                <c:pt idx="423">
                  <c:v>0.42300000000000182</c:v>
                </c:pt>
                <c:pt idx="424">
                  <c:v>0.42400000000003502</c:v>
                </c:pt>
                <c:pt idx="425">
                  <c:v>0.42500000000001137</c:v>
                </c:pt>
                <c:pt idx="426">
                  <c:v>0.42600000000004457</c:v>
                </c:pt>
                <c:pt idx="427">
                  <c:v>0.42700000000002092</c:v>
                </c:pt>
                <c:pt idx="428">
                  <c:v>0.42799999999999727</c:v>
                </c:pt>
                <c:pt idx="429">
                  <c:v>0.42900000000003047</c:v>
                </c:pt>
                <c:pt idx="430">
                  <c:v>0.43000000000000682</c:v>
                </c:pt>
                <c:pt idx="431">
                  <c:v>0.43100000000004002</c:v>
                </c:pt>
                <c:pt idx="432">
                  <c:v>0.43200000000001637</c:v>
                </c:pt>
                <c:pt idx="433">
                  <c:v>0.43299999999999272</c:v>
                </c:pt>
                <c:pt idx="434">
                  <c:v>0.43400000000002592</c:v>
                </c:pt>
                <c:pt idx="435">
                  <c:v>0.43500000000000227</c:v>
                </c:pt>
                <c:pt idx="436">
                  <c:v>0.43600000000003547</c:v>
                </c:pt>
                <c:pt idx="437">
                  <c:v>0.43700000000001182</c:v>
                </c:pt>
                <c:pt idx="438">
                  <c:v>0.43800000000004502</c:v>
                </c:pt>
                <c:pt idx="439">
                  <c:v>0.43900000000002137</c:v>
                </c:pt>
                <c:pt idx="440">
                  <c:v>0.43999999999999773</c:v>
                </c:pt>
                <c:pt idx="441">
                  <c:v>0.44100000000003092</c:v>
                </c:pt>
                <c:pt idx="442">
                  <c:v>0.44200000000000728</c:v>
                </c:pt>
                <c:pt idx="443">
                  <c:v>0.44300000000004047</c:v>
                </c:pt>
                <c:pt idx="444">
                  <c:v>0.44400000000001683</c:v>
                </c:pt>
                <c:pt idx="445">
                  <c:v>0.44499999999999318</c:v>
                </c:pt>
                <c:pt idx="446">
                  <c:v>0.44600000000002638</c:v>
                </c:pt>
                <c:pt idx="447">
                  <c:v>0.44700000000000273</c:v>
                </c:pt>
                <c:pt idx="448">
                  <c:v>0.44800000000003593</c:v>
                </c:pt>
                <c:pt idx="449">
                  <c:v>0.44900000000001228</c:v>
                </c:pt>
                <c:pt idx="450">
                  <c:v>0.45000000000004547</c:v>
                </c:pt>
                <c:pt idx="451">
                  <c:v>0.45100000000002183</c:v>
                </c:pt>
                <c:pt idx="452">
                  <c:v>0.45199999999999818</c:v>
                </c:pt>
                <c:pt idx="453">
                  <c:v>0.45300000000003138</c:v>
                </c:pt>
                <c:pt idx="454">
                  <c:v>0.45400000000000773</c:v>
                </c:pt>
                <c:pt idx="455">
                  <c:v>0.45500000000004093</c:v>
                </c:pt>
                <c:pt idx="456">
                  <c:v>0.45600000000001728</c:v>
                </c:pt>
                <c:pt idx="457">
                  <c:v>0.45699999999999363</c:v>
                </c:pt>
                <c:pt idx="458">
                  <c:v>0.45800000000002683</c:v>
                </c:pt>
                <c:pt idx="459">
                  <c:v>0.45900000000000318</c:v>
                </c:pt>
                <c:pt idx="460">
                  <c:v>0.46000000000003638</c:v>
                </c:pt>
                <c:pt idx="461">
                  <c:v>0.46100000000001273</c:v>
                </c:pt>
                <c:pt idx="462">
                  <c:v>0.46200000000004593</c:v>
                </c:pt>
                <c:pt idx="463">
                  <c:v>0.46300000000002228</c:v>
                </c:pt>
                <c:pt idx="464">
                  <c:v>0.46399999999999864</c:v>
                </c:pt>
                <c:pt idx="465">
                  <c:v>0.46500000000003183</c:v>
                </c:pt>
                <c:pt idx="466">
                  <c:v>0.46600000000000819</c:v>
                </c:pt>
                <c:pt idx="467">
                  <c:v>0.46700000000004138</c:v>
                </c:pt>
                <c:pt idx="468">
                  <c:v>0.46800000000001774</c:v>
                </c:pt>
                <c:pt idx="469">
                  <c:v>0.46899999999999409</c:v>
                </c:pt>
                <c:pt idx="470">
                  <c:v>0.47000000000002728</c:v>
                </c:pt>
                <c:pt idx="471">
                  <c:v>0.47100000000000364</c:v>
                </c:pt>
                <c:pt idx="472">
                  <c:v>0.47200000000003683</c:v>
                </c:pt>
                <c:pt idx="473">
                  <c:v>0.47300000000001319</c:v>
                </c:pt>
                <c:pt idx="474">
                  <c:v>0.47400000000004638</c:v>
                </c:pt>
                <c:pt idx="475">
                  <c:v>0.47500000000002274</c:v>
                </c:pt>
                <c:pt idx="476">
                  <c:v>0.47599999999999909</c:v>
                </c:pt>
                <c:pt idx="477">
                  <c:v>0.47700000000003229</c:v>
                </c:pt>
                <c:pt idx="478">
                  <c:v>0.47800000000000864</c:v>
                </c:pt>
                <c:pt idx="479">
                  <c:v>0.47900000000004184</c:v>
                </c:pt>
                <c:pt idx="480">
                  <c:v>0.48000000000001819</c:v>
                </c:pt>
                <c:pt idx="481">
                  <c:v>0.48099999999999454</c:v>
                </c:pt>
                <c:pt idx="482">
                  <c:v>0.48200000000002774</c:v>
                </c:pt>
                <c:pt idx="483">
                  <c:v>0.48300000000000409</c:v>
                </c:pt>
                <c:pt idx="484">
                  <c:v>0.48400000000003729</c:v>
                </c:pt>
                <c:pt idx="485">
                  <c:v>0.48500000000001364</c:v>
                </c:pt>
                <c:pt idx="486">
                  <c:v>0.48599999999999</c:v>
                </c:pt>
                <c:pt idx="487">
                  <c:v>0.48700000000002319</c:v>
                </c:pt>
                <c:pt idx="488">
                  <c:v>0.48799999999999955</c:v>
                </c:pt>
                <c:pt idx="489">
                  <c:v>0.48900000000003274</c:v>
                </c:pt>
                <c:pt idx="490">
                  <c:v>0.49000000000000909</c:v>
                </c:pt>
                <c:pt idx="491">
                  <c:v>0.49100000000004229</c:v>
                </c:pt>
                <c:pt idx="492">
                  <c:v>0.49200000000001864</c:v>
                </c:pt>
                <c:pt idx="493">
                  <c:v>0.492999999999995</c:v>
                </c:pt>
                <c:pt idx="494">
                  <c:v>0.49400000000002819</c:v>
                </c:pt>
                <c:pt idx="495">
                  <c:v>0.49500000000000455</c:v>
                </c:pt>
                <c:pt idx="496">
                  <c:v>0.49600000000003774</c:v>
                </c:pt>
                <c:pt idx="497">
                  <c:v>0.4970000000000141</c:v>
                </c:pt>
                <c:pt idx="498">
                  <c:v>0.49799999999999045</c:v>
                </c:pt>
                <c:pt idx="499">
                  <c:v>0.49900000000002365</c:v>
                </c:pt>
                <c:pt idx="500">
                  <c:v>0.5</c:v>
                </c:pt>
                <c:pt idx="501">
                  <c:v>0.5010000000000332</c:v>
                </c:pt>
                <c:pt idx="502">
                  <c:v>0.50200000000000955</c:v>
                </c:pt>
                <c:pt idx="503">
                  <c:v>0.50300000000004275</c:v>
                </c:pt>
                <c:pt idx="504">
                  <c:v>0.5040000000000191</c:v>
                </c:pt>
                <c:pt idx="505">
                  <c:v>0.50499999999999545</c:v>
                </c:pt>
                <c:pt idx="506">
                  <c:v>0.50600000000002865</c:v>
                </c:pt>
                <c:pt idx="507">
                  <c:v>0.507000000000005</c:v>
                </c:pt>
                <c:pt idx="508">
                  <c:v>0.5080000000000382</c:v>
                </c:pt>
                <c:pt idx="509">
                  <c:v>0.50900000000001455</c:v>
                </c:pt>
                <c:pt idx="510">
                  <c:v>0.50999999999999091</c:v>
                </c:pt>
                <c:pt idx="511">
                  <c:v>0.5110000000000241</c:v>
                </c:pt>
                <c:pt idx="512">
                  <c:v>0.51200000000000045</c:v>
                </c:pt>
                <c:pt idx="513">
                  <c:v>0.51300000000003365</c:v>
                </c:pt>
                <c:pt idx="514">
                  <c:v>0.51400000000001</c:v>
                </c:pt>
                <c:pt idx="515">
                  <c:v>0.5150000000000432</c:v>
                </c:pt>
                <c:pt idx="516">
                  <c:v>0.51600000000001955</c:v>
                </c:pt>
                <c:pt idx="517">
                  <c:v>0.51699999999999591</c:v>
                </c:pt>
                <c:pt idx="518">
                  <c:v>0.5180000000000291</c:v>
                </c:pt>
                <c:pt idx="519">
                  <c:v>0.51900000000000546</c:v>
                </c:pt>
                <c:pt idx="520">
                  <c:v>0.52000000000003865</c:v>
                </c:pt>
                <c:pt idx="521">
                  <c:v>0.52100000000001501</c:v>
                </c:pt>
                <c:pt idx="522">
                  <c:v>0.52199999999999136</c:v>
                </c:pt>
                <c:pt idx="523">
                  <c:v>0.52300000000002456</c:v>
                </c:pt>
                <c:pt idx="524">
                  <c:v>0.52400000000000091</c:v>
                </c:pt>
                <c:pt idx="525">
                  <c:v>0.52500000000003411</c:v>
                </c:pt>
                <c:pt idx="526">
                  <c:v>0.52600000000001046</c:v>
                </c:pt>
                <c:pt idx="527">
                  <c:v>0.52700000000004366</c:v>
                </c:pt>
                <c:pt idx="528">
                  <c:v>0.52800000000002001</c:v>
                </c:pt>
                <c:pt idx="529">
                  <c:v>0.52899999999999636</c:v>
                </c:pt>
                <c:pt idx="530">
                  <c:v>0.53000000000002956</c:v>
                </c:pt>
                <c:pt idx="531">
                  <c:v>0.53100000000000591</c:v>
                </c:pt>
                <c:pt idx="532">
                  <c:v>0.53200000000003911</c:v>
                </c:pt>
                <c:pt idx="533">
                  <c:v>0.53300000000001546</c:v>
                </c:pt>
                <c:pt idx="534">
                  <c:v>0.53399999999999181</c:v>
                </c:pt>
                <c:pt idx="535">
                  <c:v>0.53500000000002501</c:v>
                </c:pt>
                <c:pt idx="536">
                  <c:v>0.53600000000000136</c:v>
                </c:pt>
                <c:pt idx="537">
                  <c:v>0.53700000000003456</c:v>
                </c:pt>
                <c:pt idx="538">
                  <c:v>0.53800000000001091</c:v>
                </c:pt>
                <c:pt idx="539">
                  <c:v>0.53900000000004411</c:v>
                </c:pt>
                <c:pt idx="540">
                  <c:v>0.54000000000002046</c:v>
                </c:pt>
                <c:pt idx="541">
                  <c:v>0.54099999999999682</c:v>
                </c:pt>
                <c:pt idx="542">
                  <c:v>0.54200000000003001</c:v>
                </c:pt>
                <c:pt idx="543">
                  <c:v>0.54300000000000637</c:v>
                </c:pt>
                <c:pt idx="544">
                  <c:v>0.54400000000003956</c:v>
                </c:pt>
                <c:pt idx="545">
                  <c:v>0.54500000000001592</c:v>
                </c:pt>
                <c:pt idx="546">
                  <c:v>0.54599999999999227</c:v>
                </c:pt>
                <c:pt idx="547">
                  <c:v>0.54700000000002547</c:v>
                </c:pt>
                <c:pt idx="548">
                  <c:v>0.54800000000000182</c:v>
                </c:pt>
                <c:pt idx="549">
                  <c:v>0.54900000000003502</c:v>
                </c:pt>
                <c:pt idx="550">
                  <c:v>0.55000000000001137</c:v>
                </c:pt>
                <c:pt idx="551">
                  <c:v>0.55100000000004457</c:v>
                </c:pt>
                <c:pt idx="552">
                  <c:v>0.55200000000002092</c:v>
                </c:pt>
                <c:pt idx="553">
                  <c:v>0.55299999999999727</c:v>
                </c:pt>
                <c:pt idx="554">
                  <c:v>0.55400000000003047</c:v>
                </c:pt>
                <c:pt idx="555">
                  <c:v>0.55500000000000682</c:v>
                </c:pt>
                <c:pt idx="556">
                  <c:v>0.55600000000004002</c:v>
                </c:pt>
                <c:pt idx="557">
                  <c:v>0.55700000000001637</c:v>
                </c:pt>
                <c:pt idx="558">
                  <c:v>0.55799999999999272</c:v>
                </c:pt>
                <c:pt idx="559">
                  <c:v>0.55900000000002592</c:v>
                </c:pt>
                <c:pt idx="560">
                  <c:v>0.56000000000000227</c:v>
                </c:pt>
                <c:pt idx="561">
                  <c:v>0.56100000000003547</c:v>
                </c:pt>
                <c:pt idx="562">
                  <c:v>0.56200000000001182</c:v>
                </c:pt>
                <c:pt idx="563">
                  <c:v>0.56300000000004502</c:v>
                </c:pt>
                <c:pt idx="564">
                  <c:v>0.56400000000002137</c:v>
                </c:pt>
                <c:pt idx="565">
                  <c:v>0.56499999999999773</c:v>
                </c:pt>
                <c:pt idx="566">
                  <c:v>0.56600000000003092</c:v>
                </c:pt>
                <c:pt idx="567">
                  <c:v>0.56700000000000728</c:v>
                </c:pt>
                <c:pt idx="568">
                  <c:v>0.56800000000004047</c:v>
                </c:pt>
                <c:pt idx="569">
                  <c:v>0.56900000000001683</c:v>
                </c:pt>
                <c:pt idx="570">
                  <c:v>0.56999999999999318</c:v>
                </c:pt>
                <c:pt idx="571">
                  <c:v>0.57100000000002638</c:v>
                </c:pt>
                <c:pt idx="572">
                  <c:v>0.57200000000000273</c:v>
                </c:pt>
                <c:pt idx="573">
                  <c:v>0.57300000000003593</c:v>
                </c:pt>
                <c:pt idx="574">
                  <c:v>0.57400000000001228</c:v>
                </c:pt>
                <c:pt idx="575">
                  <c:v>0.57500000000004547</c:v>
                </c:pt>
                <c:pt idx="576">
                  <c:v>0.57600000000002183</c:v>
                </c:pt>
                <c:pt idx="577">
                  <c:v>0.57699999999999818</c:v>
                </c:pt>
                <c:pt idx="578">
                  <c:v>0.57800000000003138</c:v>
                </c:pt>
                <c:pt idx="579">
                  <c:v>0.57900000000000773</c:v>
                </c:pt>
                <c:pt idx="580">
                  <c:v>0.58000000000004093</c:v>
                </c:pt>
                <c:pt idx="581">
                  <c:v>0.58100000000001728</c:v>
                </c:pt>
                <c:pt idx="582">
                  <c:v>0.58199999999999363</c:v>
                </c:pt>
                <c:pt idx="583">
                  <c:v>0.58300000000002683</c:v>
                </c:pt>
                <c:pt idx="584">
                  <c:v>0.58400000000000318</c:v>
                </c:pt>
                <c:pt idx="585">
                  <c:v>0.58500000000003638</c:v>
                </c:pt>
                <c:pt idx="586">
                  <c:v>0.58600000000001273</c:v>
                </c:pt>
                <c:pt idx="587">
                  <c:v>0.58700000000004593</c:v>
                </c:pt>
                <c:pt idx="588">
                  <c:v>0.58800000000002228</c:v>
                </c:pt>
                <c:pt idx="589">
                  <c:v>0.58899999999999864</c:v>
                </c:pt>
                <c:pt idx="590">
                  <c:v>0.59000000000003183</c:v>
                </c:pt>
                <c:pt idx="591">
                  <c:v>0.59100000000000819</c:v>
                </c:pt>
                <c:pt idx="592">
                  <c:v>0.59200000000004138</c:v>
                </c:pt>
                <c:pt idx="593">
                  <c:v>0.59300000000001774</c:v>
                </c:pt>
                <c:pt idx="594">
                  <c:v>0.59399999999999409</c:v>
                </c:pt>
                <c:pt idx="595">
                  <c:v>0.59500000000002728</c:v>
                </c:pt>
                <c:pt idx="596">
                  <c:v>0.59600000000000364</c:v>
                </c:pt>
                <c:pt idx="597">
                  <c:v>0.59700000000003683</c:v>
                </c:pt>
                <c:pt idx="598">
                  <c:v>0.59800000000001319</c:v>
                </c:pt>
                <c:pt idx="599">
                  <c:v>0.59900000000004638</c:v>
                </c:pt>
                <c:pt idx="600">
                  <c:v>0.60000000000002274</c:v>
                </c:pt>
                <c:pt idx="601">
                  <c:v>0.60099999999999909</c:v>
                </c:pt>
                <c:pt idx="602">
                  <c:v>0.60200000000003229</c:v>
                </c:pt>
                <c:pt idx="603">
                  <c:v>0.60300000000000864</c:v>
                </c:pt>
                <c:pt idx="604">
                  <c:v>0.60400000000004184</c:v>
                </c:pt>
                <c:pt idx="605">
                  <c:v>0.60500000000001819</c:v>
                </c:pt>
                <c:pt idx="606">
                  <c:v>0.60599999999999454</c:v>
                </c:pt>
                <c:pt idx="607">
                  <c:v>0.60700000000002774</c:v>
                </c:pt>
                <c:pt idx="608">
                  <c:v>0.60800000000000409</c:v>
                </c:pt>
                <c:pt idx="609">
                  <c:v>0.60900000000003729</c:v>
                </c:pt>
                <c:pt idx="610">
                  <c:v>0.61000000000001364</c:v>
                </c:pt>
                <c:pt idx="611">
                  <c:v>0.61099999999999</c:v>
                </c:pt>
                <c:pt idx="612">
                  <c:v>0.61200000000002319</c:v>
                </c:pt>
                <c:pt idx="613">
                  <c:v>0.61299999999999955</c:v>
                </c:pt>
                <c:pt idx="614">
                  <c:v>0.61400000000003274</c:v>
                </c:pt>
                <c:pt idx="615">
                  <c:v>0.61500000000000909</c:v>
                </c:pt>
                <c:pt idx="616">
                  <c:v>0.61600000000004229</c:v>
                </c:pt>
                <c:pt idx="617">
                  <c:v>0.61700000000001864</c:v>
                </c:pt>
                <c:pt idx="618">
                  <c:v>0.617999999999995</c:v>
                </c:pt>
                <c:pt idx="619">
                  <c:v>0.61900000000002819</c:v>
                </c:pt>
                <c:pt idx="620">
                  <c:v>0.62000000000000455</c:v>
                </c:pt>
                <c:pt idx="621">
                  <c:v>0.62100000000003774</c:v>
                </c:pt>
                <c:pt idx="622">
                  <c:v>0.6220000000000141</c:v>
                </c:pt>
                <c:pt idx="623">
                  <c:v>0.62299999999999045</c:v>
                </c:pt>
                <c:pt idx="624">
                  <c:v>0.62400000000002365</c:v>
                </c:pt>
                <c:pt idx="625">
                  <c:v>0.625</c:v>
                </c:pt>
                <c:pt idx="626">
                  <c:v>0.6260000000000332</c:v>
                </c:pt>
                <c:pt idx="627">
                  <c:v>0.62700000000000955</c:v>
                </c:pt>
                <c:pt idx="628">
                  <c:v>0.62800000000004275</c:v>
                </c:pt>
                <c:pt idx="629">
                  <c:v>0.6290000000000191</c:v>
                </c:pt>
                <c:pt idx="630">
                  <c:v>0.62999999999999545</c:v>
                </c:pt>
                <c:pt idx="631">
                  <c:v>0.63100000000002865</c:v>
                </c:pt>
                <c:pt idx="632">
                  <c:v>0.632000000000005</c:v>
                </c:pt>
                <c:pt idx="633">
                  <c:v>0.6330000000000382</c:v>
                </c:pt>
                <c:pt idx="634">
                  <c:v>0.63400000000001455</c:v>
                </c:pt>
                <c:pt idx="635">
                  <c:v>0.63499999999999091</c:v>
                </c:pt>
                <c:pt idx="636">
                  <c:v>0.6360000000000241</c:v>
                </c:pt>
                <c:pt idx="637">
                  <c:v>0.63700000000000045</c:v>
                </c:pt>
                <c:pt idx="638">
                  <c:v>0.63800000000003365</c:v>
                </c:pt>
                <c:pt idx="639">
                  <c:v>0.63900000000001</c:v>
                </c:pt>
                <c:pt idx="640">
                  <c:v>0.6400000000000432</c:v>
                </c:pt>
                <c:pt idx="641">
                  <c:v>0.64100000000001955</c:v>
                </c:pt>
                <c:pt idx="642">
                  <c:v>0.64199999999999591</c:v>
                </c:pt>
                <c:pt idx="643">
                  <c:v>0.6430000000000291</c:v>
                </c:pt>
                <c:pt idx="644">
                  <c:v>0.64400000000000546</c:v>
                </c:pt>
                <c:pt idx="645">
                  <c:v>0.64500000000003865</c:v>
                </c:pt>
                <c:pt idx="646">
                  <c:v>0.64600000000001501</c:v>
                </c:pt>
                <c:pt idx="647">
                  <c:v>0.64699999999999136</c:v>
                </c:pt>
                <c:pt idx="648">
                  <c:v>0.64800000000002456</c:v>
                </c:pt>
                <c:pt idx="649">
                  <c:v>0.64900000000000091</c:v>
                </c:pt>
                <c:pt idx="650">
                  <c:v>0.65000000000003411</c:v>
                </c:pt>
                <c:pt idx="651">
                  <c:v>0.65100000000001046</c:v>
                </c:pt>
                <c:pt idx="652">
                  <c:v>0.65200000000004366</c:v>
                </c:pt>
                <c:pt idx="653">
                  <c:v>0.65300000000002001</c:v>
                </c:pt>
                <c:pt idx="654">
                  <c:v>0.65399999999999636</c:v>
                </c:pt>
                <c:pt idx="655">
                  <c:v>0.65500000000002956</c:v>
                </c:pt>
                <c:pt idx="656">
                  <c:v>0.65600000000000591</c:v>
                </c:pt>
                <c:pt idx="657">
                  <c:v>0.65700000000003911</c:v>
                </c:pt>
                <c:pt idx="658">
                  <c:v>0.65800000000001546</c:v>
                </c:pt>
                <c:pt idx="659">
                  <c:v>0.65899999999999181</c:v>
                </c:pt>
                <c:pt idx="660">
                  <c:v>0.66000000000002501</c:v>
                </c:pt>
                <c:pt idx="661">
                  <c:v>0.66100000000000136</c:v>
                </c:pt>
                <c:pt idx="662">
                  <c:v>0.66200000000003456</c:v>
                </c:pt>
                <c:pt idx="663">
                  <c:v>0.66300000000001091</c:v>
                </c:pt>
                <c:pt idx="664">
                  <c:v>0.66400000000004411</c:v>
                </c:pt>
                <c:pt idx="665">
                  <c:v>0.66500000000002046</c:v>
                </c:pt>
                <c:pt idx="666">
                  <c:v>0.66599999999999682</c:v>
                </c:pt>
                <c:pt idx="667">
                  <c:v>0.66700000000003001</c:v>
                </c:pt>
                <c:pt idx="668">
                  <c:v>0.66800000000000637</c:v>
                </c:pt>
                <c:pt idx="669">
                  <c:v>0.66900000000003956</c:v>
                </c:pt>
                <c:pt idx="670">
                  <c:v>0.67000000000001592</c:v>
                </c:pt>
                <c:pt idx="671">
                  <c:v>0.67099999999999227</c:v>
                </c:pt>
                <c:pt idx="672">
                  <c:v>0.67200000000002547</c:v>
                </c:pt>
                <c:pt idx="673">
                  <c:v>0.67300000000000182</c:v>
                </c:pt>
                <c:pt idx="674">
                  <c:v>0.67400000000003502</c:v>
                </c:pt>
                <c:pt idx="675">
                  <c:v>0.67500000000001137</c:v>
                </c:pt>
                <c:pt idx="676">
                  <c:v>0.67600000000004457</c:v>
                </c:pt>
                <c:pt idx="677">
                  <c:v>0.67700000000002092</c:v>
                </c:pt>
                <c:pt idx="678">
                  <c:v>0.67799999999999727</c:v>
                </c:pt>
                <c:pt idx="679">
                  <c:v>0.67900000000003047</c:v>
                </c:pt>
                <c:pt idx="680">
                  <c:v>0.68000000000000682</c:v>
                </c:pt>
                <c:pt idx="681">
                  <c:v>0.68100000000004002</c:v>
                </c:pt>
                <c:pt idx="682">
                  <c:v>0.68200000000001637</c:v>
                </c:pt>
                <c:pt idx="683">
                  <c:v>0.68299999999999272</c:v>
                </c:pt>
                <c:pt idx="684">
                  <c:v>0.68400000000002592</c:v>
                </c:pt>
                <c:pt idx="685">
                  <c:v>0.68500000000000227</c:v>
                </c:pt>
                <c:pt idx="686">
                  <c:v>0.68600000000003547</c:v>
                </c:pt>
                <c:pt idx="687">
                  <c:v>0.68700000000001182</c:v>
                </c:pt>
                <c:pt idx="688">
                  <c:v>0.68800000000004502</c:v>
                </c:pt>
                <c:pt idx="689">
                  <c:v>0.68900000000002137</c:v>
                </c:pt>
                <c:pt idx="690">
                  <c:v>0.68999999999999773</c:v>
                </c:pt>
                <c:pt idx="691">
                  <c:v>0.69100000000003092</c:v>
                </c:pt>
                <c:pt idx="692">
                  <c:v>0.69200000000000728</c:v>
                </c:pt>
                <c:pt idx="693">
                  <c:v>0.69300000000004047</c:v>
                </c:pt>
                <c:pt idx="694">
                  <c:v>0.69400000000001683</c:v>
                </c:pt>
                <c:pt idx="695">
                  <c:v>0.69499999999999318</c:v>
                </c:pt>
                <c:pt idx="696">
                  <c:v>0.69600000000002638</c:v>
                </c:pt>
                <c:pt idx="697">
                  <c:v>0.69700000000000273</c:v>
                </c:pt>
                <c:pt idx="698">
                  <c:v>0.69800000000003593</c:v>
                </c:pt>
                <c:pt idx="699">
                  <c:v>0.69900000000001228</c:v>
                </c:pt>
                <c:pt idx="700">
                  <c:v>0.70000000000004547</c:v>
                </c:pt>
                <c:pt idx="701">
                  <c:v>0.70100000000002183</c:v>
                </c:pt>
                <c:pt idx="702">
                  <c:v>0.70199999999999818</c:v>
                </c:pt>
                <c:pt idx="703">
                  <c:v>0.70300000000003138</c:v>
                </c:pt>
                <c:pt idx="704">
                  <c:v>0.70400000000000773</c:v>
                </c:pt>
                <c:pt idx="705">
                  <c:v>0.70500000000004093</c:v>
                </c:pt>
                <c:pt idx="706">
                  <c:v>0.70600000000001728</c:v>
                </c:pt>
                <c:pt idx="707">
                  <c:v>0.70699999999999363</c:v>
                </c:pt>
                <c:pt idx="708">
                  <c:v>0.70800000000002683</c:v>
                </c:pt>
                <c:pt idx="709">
                  <c:v>0.70900000000000318</c:v>
                </c:pt>
                <c:pt idx="710">
                  <c:v>0.71000000000003638</c:v>
                </c:pt>
                <c:pt idx="711">
                  <c:v>0.71100000000001273</c:v>
                </c:pt>
                <c:pt idx="712">
                  <c:v>0.71200000000004593</c:v>
                </c:pt>
                <c:pt idx="713">
                  <c:v>0.71300000000002228</c:v>
                </c:pt>
                <c:pt idx="714">
                  <c:v>0.71399999999999864</c:v>
                </c:pt>
                <c:pt idx="715">
                  <c:v>0.71500000000003183</c:v>
                </c:pt>
                <c:pt idx="716">
                  <c:v>0.71600000000000819</c:v>
                </c:pt>
                <c:pt idx="717">
                  <c:v>0.71700000000004138</c:v>
                </c:pt>
                <c:pt idx="718">
                  <c:v>0.71800000000001774</c:v>
                </c:pt>
                <c:pt idx="719">
                  <c:v>0.71899999999999409</c:v>
                </c:pt>
                <c:pt idx="720">
                  <c:v>0.72000000000002728</c:v>
                </c:pt>
                <c:pt idx="721">
                  <c:v>0.72100000000000364</c:v>
                </c:pt>
                <c:pt idx="722">
                  <c:v>0.72200000000003683</c:v>
                </c:pt>
                <c:pt idx="723">
                  <c:v>0.72300000000001319</c:v>
                </c:pt>
                <c:pt idx="724">
                  <c:v>0.72400000000004638</c:v>
                </c:pt>
                <c:pt idx="725">
                  <c:v>0.72500000000002274</c:v>
                </c:pt>
                <c:pt idx="726">
                  <c:v>0.72599999999999909</c:v>
                </c:pt>
                <c:pt idx="727">
                  <c:v>0.72700000000003229</c:v>
                </c:pt>
                <c:pt idx="728">
                  <c:v>0.72800000000000864</c:v>
                </c:pt>
                <c:pt idx="729">
                  <c:v>0.72900000000004184</c:v>
                </c:pt>
                <c:pt idx="730">
                  <c:v>0.73000000000001819</c:v>
                </c:pt>
                <c:pt idx="731">
                  <c:v>0.73099999999999454</c:v>
                </c:pt>
                <c:pt idx="732">
                  <c:v>0.73200000000002774</c:v>
                </c:pt>
                <c:pt idx="733">
                  <c:v>0.73300000000000409</c:v>
                </c:pt>
                <c:pt idx="734">
                  <c:v>0.73400000000003729</c:v>
                </c:pt>
                <c:pt idx="735">
                  <c:v>0.73500000000001364</c:v>
                </c:pt>
                <c:pt idx="736">
                  <c:v>0.73599999999999</c:v>
                </c:pt>
                <c:pt idx="737">
                  <c:v>0.73700000000002319</c:v>
                </c:pt>
                <c:pt idx="738">
                  <c:v>0.73799999999999955</c:v>
                </c:pt>
                <c:pt idx="739">
                  <c:v>0.73900000000003274</c:v>
                </c:pt>
                <c:pt idx="740">
                  <c:v>0.74000000000000909</c:v>
                </c:pt>
                <c:pt idx="741">
                  <c:v>0.74100000000004229</c:v>
                </c:pt>
                <c:pt idx="742">
                  <c:v>0.74200000000001864</c:v>
                </c:pt>
                <c:pt idx="743">
                  <c:v>0.742999999999995</c:v>
                </c:pt>
                <c:pt idx="744">
                  <c:v>0.74400000000002819</c:v>
                </c:pt>
                <c:pt idx="745">
                  <c:v>0.74500000000000455</c:v>
                </c:pt>
                <c:pt idx="746">
                  <c:v>0.74600000000003774</c:v>
                </c:pt>
                <c:pt idx="747">
                  <c:v>0.7470000000000141</c:v>
                </c:pt>
                <c:pt idx="748">
                  <c:v>0.74799999999999045</c:v>
                </c:pt>
                <c:pt idx="749">
                  <c:v>0.74900000000002365</c:v>
                </c:pt>
                <c:pt idx="750">
                  <c:v>0.75</c:v>
                </c:pt>
                <c:pt idx="751">
                  <c:v>0.7510000000000332</c:v>
                </c:pt>
                <c:pt idx="752">
                  <c:v>0.75200000000000955</c:v>
                </c:pt>
                <c:pt idx="753">
                  <c:v>0.75300000000004275</c:v>
                </c:pt>
                <c:pt idx="754">
                  <c:v>0.7540000000000191</c:v>
                </c:pt>
                <c:pt idx="755">
                  <c:v>0.75499999999999545</c:v>
                </c:pt>
                <c:pt idx="756">
                  <c:v>0.75600000000002865</c:v>
                </c:pt>
                <c:pt idx="757">
                  <c:v>0.757000000000005</c:v>
                </c:pt>
                <c:pt idx="758">
                  <c:v>0.7580000000000382</c:v>
                </c:pt>
                <c:pt idx="759">
                  <c:v>0.75900000000001455</c:v>
                </c:pt>
                <c:pt idx="760">
                  <c:v>0.75999999999999091</c:v>
                </c:pt>
                <c:pt idx="761">
                  <c:v>0.7610000000000241</c:v>
                </c:pt>
                <c:pt idx="762">
                  <c:v>0.76200000000000045</c:v>
                </c:pt>
                <c:pt idx="763">
                  <c:v>0.76300000000003365</c:v>
                </c:pt>
                <c:pt idx="764">
                  <c:v>0.76400000000001</c:v>
                </c:pt>
                <c:pt idx="765">
                  <c:v>0.7650000000000432</c:v>
                </c:pt>
                <c:pt idx="766">
                  <c:v>0.76600000000001955</c:v>
                </c:pt>
                <c:pt idx="767">
                  <c:v>0.76699999999999591</c:v>
                </c:pt>
                <c:pt idx="768">
                  <c:v>0.7680000000000291</c:v>
                </c:pt>
                <c:pt idx="769">
                  <c:v>0.76900000000000546</c:v>
                </c:pt>
                <c:pt idx="770">
                  <c:v>0.77000000000003865</c:v>
                </c:pt>
                <c:pt idx="771">
                  <c:v>0.77100000000001501</c:v>
                </c:pt>
                <c:pt idx="772">
                  <c:v>0.77199999999999136</c:v>
                </c:pt>
                <c:pt idx="773">
                  <c:v>0.77300000000002456</c:v>
                </c:pt>
                <c:pt idx="774">
                  <c:v>0.77400000000000091</c:v>
                </c:pt>
                <c:pt idx="775">
                  <c:v>0.77500000000003411</c:v>
                </c:pt>
                <c:pt idx="776">
                  <c:v>0.77600000000001046</c:v>
                </c:pt>
                <c:pt idx="777">
                  <c:v>0.77700000000004366</c:v>
                </c:pt>
                <c:pt idx="778">
                  <c:v>0.77800000000002001</c:v>
                </c:pt>
                <c:pt idx="779">
                  <c:v>0.77899999999999636</c:v>
                </c:pt>
                <c:pt idx="780">
                  <c:v>0.78000000000002956</c:v>
                </c:pt>
                <c:pt idx="781">
                  <c:v>0.78100000000000591</c:v>
                </c:pt>
                <c:pt idx="782">
                  <c:v>0.78200000000003911</c:v>
                </c:pt>
                <c:pt idx="783">
                  <c:v>0.78300000000001546</c:v>
                </c:pt>
                <c:pt idx="784">
                  <c:v>0.78399999999999181</c:v>
                </c:pt>
                <c:pt idx="785">
                  <c:v>0.78500000000002501</c:v>
                </c:pt>
                <c:pt idx="786">
                  <c:v>0.78600000000000136</c:v>
                </c:pt>
                <c:pt idx="787">
                  <c:v>0.78700000000003456</c:v>
                </c:pt>
                <c:pt idx="788">
                  <c:v>0.78800000000001091</c:v>
                </c:pt>
                <c:pt idx="789">
                  <c:v>0.78900000000004411</c:v>
                </c:pt>
                <c:pt idx="790">
                  <c:v>0.79000000000002046</c:v>
                </c:pt>
                <c:pt idx="791">
                  <c:v>0.79099999999999682</c:v>
                </c:pt>
                <c:pt idx="792">
                  <c:v>0.79200000000003001</c:v>
                </c:pt>
                <c:pt idx="793">
                  <c:v>0.79300000000000637</c:v>
                </c:pt>
                <c:pt idx="794">
                  <c:v>0.79400000000003956</c:v>
                </c:pt>
                <c:pt idx="795">
                  <c:v>0.79500000000001592</c:v>
                </c:pt>
                <c:pt idx="796">
                  <c:v>0.79599999999999227</c:v>
                </c:pt>
                <c:pt idx="797">
                  <c:v>0.79700000000002547</c:v>
                </c:pt>
                <c:pt idx="798">
                  <c:v>0.79800000000000182</c:v>
                </c:pt>
                <c:pt idx="799">
                  <c:v>0.79900000000003502</c:v>
                </c:pt>
                <c:pt idx="800">
                  <c:v>0.80000000000001137</c:v>
                </c:pt>
                <c:pt idx="801">
                  <c:v>0.80100000000004457</c:v>
                </c:pt>
                <c:pt idx="802">
                  <c:v>0.80200000000002092</c:v>
                </c:pt>
                <c:pt idx="803">
                  <c:v>0.80299999999999727</c:v>
                </c:pt>
                <c:pt idx="804">
                  <c:v>0.80400000000003047</c:v>
                </c:pt>
                <c:pt idx="805">
                  <c:v>0.80500000000000682</c:v>
                </c:pt>
                <c:pt idx="806">
                  <c:v>0.80600000000004002</c:v>
                </c:pt>
                <c:pt idx="807">
                  <c:v>0.80700000000001637</c:v>
                </c:pt>
                <c:pt idx="808">
                  <c:v>0.80799999999999272</c:v>
                </c:pt>
                <c:pt idx="809">
                  <c:v>0.80900000000002592</c:v>
                </c:pt>
                <c:pt idx="810">
                  <c:v>0.81000000000000227</c:v>
                </c:pt>
                <c:pt idx="811">
                  <c:v>0.81100000000003547</c:v>
                </c:pt>
                <c:pt idx="812">
                  <c:v>0.81200000000001182</c:v>
                </c:pt>
                <c:pt idx="813">
                  <c:v>0.81300000000004502</c:v>
                </c:pt>
                <c:pt idx="814">
                  <c:v>0.81400000000002137</c:v>
                </c:pt>
                <c:pt idx="815">
                  <c:v>0.81499999999999773</c:v>
                </c:pt>
                <c:pt idx="816">
                  <c:v>0.81600000000003092</c:v>
                </c:pt>
                <c:pt idx="817">
                  <c:v>0.81700000000000728</c:v>
                </c:pt>
                <c:pt idx="818">
                  <c:v>0.81800000000004047</c:v>
                </c:pt>
                <c:pt idx="819">
                  <c:v>0.81900000000001683</c:v>
                </c:pt>
                <c:pt idx="820">
                  <c:v>0.81999999999999318</c:v>
                </c:pt>
                <c:pt idx="821">
                  <c:v>0.82100000000002638</c:v>
                </c:pt>
                <c:pt idx="822">
                  <c:v>0.82200000000000273</c:v>
                </c:pt>
                <c:pt idx="823">
                  <c:v>0.82300000000003593</c:v>
                </c:pt>
                <c:pt idx="824">
                  <c:v>0.82400000000001228</c:v>
                </c:pt>
                <c:pt idx="825">
                  <c:v>0.82500000000004547</c:v>
                </c:pt>
                <c:pt idx="826">
                  <c:v>0.82600000000002183</c:v>
                </c:pt>
                <c:pt idx="827">
                  <c:v>0.82699999999999818</c:v>
                </c:pt>
                <c:pt idx="828">
                  <c:v>0.82800000000003138</c:v>
                </c:pt>
                <c:pt idx="829">
                  <c:v>0.82900000000000773</c:v>
                </c:pt>
                <c:pt idx="830">
                  <c:v>0.83000000000004093</c:v>
                </c:pt>
                <c:pt idx="831">
                  <c:v>0.83100000000001728</c:v>
                </c:pt>
                <c:pt idx="832">
                  <c:v>0.83199999999999363</c:v>
                </c:pt>
                <c:pt idx="833">
                  <c:v>0.83300000000002683</c:v>
                </c:pt>
                <c:pt idx="834">
                  <c:v>0.83400000000000318</c:v>
                </c:pt>
                <c:pt idx="835">
                  <c:v>0.83500000000003638</c:v>
                </c:pt>
                <c:pt idx="836">
                  <c:v>0.83600000000001273</c:v>
                </c:pt>
                <c:pt idx="837">
                  <c:v>0.83700000000004593</c:v>
                </c:pt>
                <c:pt idx="838">
                  <c:v>0.83800000000002228</c:v>
                </c:pt>
                <c:pt idx="839">
                  <c:v>0.83899999999999864</c:v>
                </c:pt>
                <c:pt idx="840">
                  <c:v>0.84000000000003183</c:v>
                </c:pt>
                <c:pt idx="841">
                  <c:v>0.84100000000000819</c:v>
                </c:pt>
                <c:pt idx="842">
                  <c:v>0.84200000000004138</c:v>
                </c:pt>
                <c:pt idx="843">
                  <c:v>0.84300000000001774</c:v>
                </c:pt>
                <c:pt idx="844">
                  <c:v>0.84399999999999409</c:v>
                </c:pt>
                <c:pt idx="845">
                  <c:v>0.84500000000002728</c:v>
                </c:pt>
                <c:pt idx="846">
                  <c:v>0.84600000000000364</c:v>
                </c:pt>
                <c:pt idx="847">
                  <c:v>0.84700000000003683</c:v>
                </c:pt>
                <c:pt idx="848">
                  <c:v>0.84800000000001319</c:v>
                </c:pt>
                <c:pt idx="849">
                  <c:v>0.84900000000004638</c:v>
                </c:pt>
                <c:pt idx="850">
                  <c:v>0.85000000000002274</c:v>
                </c:pt>
                <c:pt idx="851">
                  <c:v>0.85099999999999909</c:v>
                </c:pt>
                <c:pt idx="852">
                  <c:v>0.85200000000003229</c:v>
                </c:pt>
                <c:pt idx="853">
                  <c:v>0.85300000000000864</c:v>
                </c:pt>
                <c:pt idx="854">
                  <c:v>0.85400000000004184</c:v>
                </c:pt>
                <c:pt idx="855">
                  <c:v>0.85500000000001819</c:v>
                </c:pt>
                <c:pt idx="856">
                  <c:v>0.85599999999999454</c:v>
                </c:pt>
                <c:pt idx="857">
                  <c:v>0.85700000000002774</c:v>
                </c:pt>
                <c:pt idx="858">
                  <c:v>0.85800000000000409</c:v>
                </c:pt>
                <c:pt idx="859">
                  <c:v>0.85900000000003729</c:v>
                </c:pt>
                <c:pt idx="860">
                  <c:v>0.86000000000001364</c:v>
                </c:pt>
                <c:pt idx="861">
                  <c:v>0.86099999999999</c:v>
                </c:pt>
                <c:pt idx="862">
                  <c:v>0.86200000000002319</c:v>
                </c:pt>
                <c:pt idx="863">
                  <c:v>0.86299999999999955</c:v>
                </c:pt>
                <c:pt idx="864">
                  <c:v>0.86400000000003274</c:v>
                </c:pt>
                <c:pt idx="865">
                  <c:v>0.86500000000000909</c:v>
                </c:pt>
                <c:pt idx="866">
                  <c:v>0.86600000000004229</c:v>
                </c:pt>
                <c:pt idx="867">
                  <c:v>0.86700000000001864</c:v>
                </c:pt>
                <c:pt idx="868">
                  <c:v>0.867999999999995</c:v>
                </c:pt>
                <c:pt idx="869">
                  <c:v>0.86900000000002819</c:v>
                </c:pt>
                <c:pt idx="870">
                  <c:v>0.87000000000000455</c:v>
                </c:pt>
                <c:pt idx="871">
                  <c:v>0.87100000000003774</c:v>
                </c:pt>
                <c:pt idx="872">
                  <c:v>0.8720000000000141</c:v>
                </c:pt>
                <c:pt idx="873">
                  <c:v>0.87299999999999045</c:v>
                </c:pt>
                <c:pt idx="874">
                  <c:v>0.87400000000002365</c:v>
                </c:pt>
                <c:pt idx="875">
                  <c:v>0.875</c:v>
                </c:pt>
                <c:pt idx="876">
                  <c:v>0.8760000000000332</c:v>
                </c:pt>
                <c:pt idx="877">
                  <c:v>0.87700000000000955</c:v>
                </c:pt>
                <c:pt idx="878">
                  <c:v>0.87800000000004275</c:v>
                </c:pt>
                <c:pt idx="879">
                  <c:v>0.8790000000000191</c:v>
                </c:pt>
                <c:pt idx="880">
                  <c:v>0.87999999999999545</c:v>
                </c:pt>
                <c:pt idx="881">
                  <c:v>0.88100000000002865</c:v>
                </c:pt>
                <c:pt idx="882">
                  <c:v>0.882000000000005</c:v>
                </c:pt>
                <c:pt idx="883">
                  <c:v>0.8830000000000382</c:v>
                </c:pt>
                <c:pt idx="884">
                  <c:v>0.88400000000001455</c:v>
                </c:pt>
                <c:pt idx="885">
                  <c:v>0.88499999999999091</c:v>
                </c:pt>
                <c:pt idx="886">
                  <c:v>0.8860000000000241</c:v>
                </c:pt>
                <c:pt idx="887">
                  <c:v>0.88700000000000045</c:v>
                </c:pt>
                <c:pt idx="888">
                  <c:v>0.88800000000003365</c:v>
                </c:pt>
                <c:pt idx="889">
                  <c:v>0.88900000000001</c:v>
                </c:pt>
                <c:pt idx="890">
                  <c:v>0.8900000000000432</c:v>
                </c:pt>
                <c:pt idx="891">
                  <c:v>0.89100000000001955</c:v>
                </c:pt>
                <c:pt idx="892">
                  <c:v>0.89199999999999591</c:v>
                </c:pt>
                <c:pt idx="893">
                  <c:v>0.8930000000000291</c:v>
                </c:pt>
                <c:pt idx="894">
                  <c:v>0.89400000000000546</c:v>
                </c:pt>
                <c:pt idx="895">
                  <c:v>0.89500000000003865</c:v>
                </c:pt>
                <c:pt idx="896">
                  <c:v>0.89600000000001501</c:v>
                </c:pt>
                <c:pt idx="897">
                  <c:v>0.89699999999999136</c:v>
                </c:pt>
                <c:pt idx="898">
                  <c:v>0.89800000000002456</c:v>
                </c:pt>
                <c:pt idx="899">
                  <c:v>0.89900000000000091</c:v>
                </c:pt>
                <c:pt idx="900">
                  <c:v>0.90000000000003411</c:v>
                </c:pt>
                <c:pt idx="901">
                  <c:v>0.90100000000001046</c:v>
                </c:pt>
                <c:pt idx="902">
                  <c:v>0.90200000000004366</c:v>
                </c:pt>
                <c:pt idx="903">
                  <c:v>0.90300000000002001</c:v>
                </c:pt>
                <c:pt idx="904">
                  <c:v>0.90399999999999636</c:v>
                </c:pt>
                <c:pt idx="905">
                  <c:v>0.90500000000002956</c:v>
                </c:pt>
                <c:pt idx="906">
                  <c:v>0.90600000000000591</c:v>
                </c:pt>
                <c:pt idx="907">
                  <c:v>0.90700000000003911</c:v>
                </c:pt>
                <c:pt idx="908">
                  <c:v>0.90800000000001546</c:v>
                </c:pt>
                <c:pt idx="909">
                  <c:v>0.90899999999999181</c:v>
                </c:pt>
                <c:pt idx="910">
                  <c:v>0.91000000000002501</c:v>
                </c:pt>
                <c:pt idx="911">
                  <c:v>0.91100000000000136</c:v>
                </c:pt>
                <c:pt idx="912">
                  <c:v>0.91200000000003456</c:v>
                </c:pt>
                <c:pt idx="913">
                  <c:v>0.91300000000001091</c:v>
                </c:pt>
                <c:pt idx="914">
                  <c:v>0.91400000000004411</c:v>
                </c:pt>
                <c:pt idx="915">
                  <c:v>0.91500000000002046</c:v>
                </c:pt>
                <c:pt idx="916">
                  <c:v>0.91599999999999682</c:v>
                </c:pt>
                <c:pt idx="917">
                  <c:v>0.91700000000003001</c:v>
                </c:pt>
                <c:pt idx="918">
                  <c:v>0.91800000000000637</c:v>
                </c:pt>
                <c:pt idx="919">
                  <c:v>0.91900000000003956</c:v>
                </c:pt>
                <c:pt idx="920">
                  <c:v>0.92000000000001592</c:v>
                </c:pt>
                <c:pt idx="921">
                  <c:v>0.92099999999999227</c:v>
                </c:pt>
                <c:pt idx="922">
                  <c:v>0.92200000000002547</c:v>
                </c:pt>
                <c:pt idx="923">
                  <c:v>0.92300000000000182</c:v>
                </c:pt>
                <c:pt idx="924">
                  <c:v>0.92400000000003502</c:v>
                </c:pt>
                <c:pt idx="925">
                  <c:v>0.92500000000001137</c:v>
                </c:pt>
                <c:pt idx="926">
                  <c:v>0.92600000000004457</c:v>
                </c:pt>
                <c:pt idx="927">
                  <c:v>0.92700000000002092</c:v>
                </c:pt>
                <c:pt idx="928">
                  <c:v>0.92799999999999727</c:v>
                </c:pt>
                <c:pt idx="929">
                  <c:v>0.92900000000003047</c:v>
                </c:pt>
                <c:pt idx="930">
                  <c:v>0.93000000000000682</c:v>
                </c:pt>
                <c:pt idx="931">
                  <c:v>0.93100000000004002</c:v>
                </c:pt>
                <c:pt idx="932">
                  <c:v>0.93200000000001637</c:v>
                </c:pt>
                <c:pt idx="933">
                  <c:v>0.93299999999999272</c:v>
                </c:pt>
                <c:pt idx="934">
                  <c:v>0.93400000000002592</c:v>
                </c:pt>
                <c:pt idx="935">
                  <c:v>0.93500000000000227</c:v>
                </c:pt>
                <c:pt idx="936">
                  <c:v>0.93600000000003547</c:v>
                </c:pt>
                <c:pt idx="937">
                  <c:v>0.93700000000001182</c:v>
                </c:pt>
                <c:pt idx="938">
                  <c:v>0.93800000000004502</c:v>
                </c:pt>
                <c:pt idx="939">
                  <c:v>0.93900000000002137</c:v>
                </c:pt>
                <c:pt idx="940">
                  <c:v>0.93999999999999773</c:v>
                </c:pt>
                <c:pt idx="941">
                  <c:v>0.94100000000003092</c:v>
                </c:pt>
                <c:pt idx="942">
                  <c:v>0.94200000000000728</c:v>
                </c:pt>
                <c:pt idx="943">
                  <c:v>0.94300000000004047</c:v>
                </c:pt>
                <c:pt idx="944">
                  <c:v>0.94400000000001683</c:v>
                </c:pt>
                <c:pt idx="945">
                  <c:v>0.94499999999999318</c:v>
                </c:pt>
                <c:pt idx="946">
                  <c:v>0.94600000000002638</c:v>
                </c:pt>
                <c:pt idx="947">
                  <c:v>0.94700000000000273</c:v>
                </c:pt>
                <c:pt idx="948">
                  <c:v>0.94800000000003593</c:v>
                </c:pt>
                <c:pt idx="949">
                  <c:v>0.94900000000001228</c:v>
                </c:pt>
                <c:pt idx="950">
                  <c:v>0.95000000000004547</c:v>
                </c:pt>
                <c:pt idx="951">
                  <c:v>0.95100000000002183</c:v>
                </c:pt>
                <c:pt idx="952">
                  <c:v>0.95199999999999818</c:v>
                </c:pt>
                <c:pt idx="953">
                  <c:v>0.95300000000003138</c:v>
                </c:pt>
                <c:pt idx="954">
                  <c:v>0.95400000000000773</c:v>
                </c:pt>
                <c:pt idx="955">
                  <c:v>0.95500000000004093</c:v>
                </c:pt>
                <c:pt idx="956">
                  <c:v>0.95600000000001728</c:v>
                </c:pt>
                <c:pt idx="957">
                  <c:v>0.95699999999999363</c:v>
                </c:pt>
                <c:pt idx="958">
                  <c:v>0.95800000000002683</c:v>
                </c:pt>
                <c:pt idx="959">
                  <c:v>0.95900000000000318</c:v>
                </c:pt>
                <c:pt idx="960">
                  <c:v>0.96000000000003638</c:v>
                </c:pt>
                <c:pt idx="961">
                  <c:v>0.96100000000001273</c:v>
                </c:pt>
                <c:pt idx="962">
                  <c:v>0.96200000000004593</c:v>
                </c:pt>
                <c:pt idx="963">
                  <c:v>0.96300000000002228</c:v>
                </c:pt>
                <c:pt idx="964">
                  <c:v>0.96399999999999864</c:v>
                </c:pt>
                <c:pt idx="965">
                  <c:v>0.96500000000003183</c:v>
                </c:pt>
                <c:pt idx="966">
                  <c:v>0.96600000000000819</c:v>
                </c:pt>
                <c:pt idx="967">
                  <c:v>0.96700000000004138</c:v>
                </c:pt>
                <c:pt idx="968">
                  <c:v>0.96800000000001774</c:v>
                </c:pt>
                <c:pt idx="969">
                  <c:v>0.96899999999999409</c:v>
                </c:pt>
                <c:pt idx="970">
                  <c:v>0.97000000000002728</c:v>
                </c:pt>
                <c:pt idx="971">
                  <c:v>0.97100000000000364</c:v>
                </c:pt>
                <c:pt idx="972">
                  <c:v>0.97200000000003683</c:v>
                </c:pt>
                <c:pt idx="973">
                  <c:v>0.97300000000001319</c:v>
                </c:pt>
                <c:pt idx="974">
                  <c:v>0.97400000000004638</c:v>
                </c:pt>
                <c:pt idx="975">
                  <c:v>0.97500000000002274</c:v>
                </c:pt>
                <c:pt idx="976">
                  <c:v>0.97599999999999909</c:v>
                </c:pt>
                <c:pt idx="977">
                  <c:v>0.97700000000003229</c:v>
                </c:pt>
                <c:pt idx="978">
                  <c:v>0.97800000000000864</c:v>
                </c:pt>
                <c:pt idx="979">
                  <c:v>0.97900000000004184</c:v>
                </c:pt>
                <c:pt idx="980">
                  <c:v>0.98000000000001819</c:v>
                </c:pt>
                <c:pt idx="981">
                  <c:v>0.98099999999999454</c:v>
                </c:pt>
                <c:pt idx="982">
                  <c:v>0.98200000000002774</c:v>
                </c:pt>
                <c:pt idx="983">
                  <c:v>0.98300000000000409</c:v>
                </c:pt>
                <c:pt idx="984">
                  <c:v>0.98400000000003729</c:v>
                </c:pt>
                <c:pt idx="985">
                  <c:v>0.98500000000001364</c:v>
                </c:pt>
                <c:pt idx="986">
                  <c:v>0.98599999999999</c:v>
                </c:pt>
                <c:pt idx="987">
                  <c:v>0.98700000000002319</c:v>
                </c:pt>
                <c:pt idx="988">
                  <c:v>0.98799999999999955</c:v>
                </c:pt>
                <c:pt idx="989">
                  <c:v>0.98900000000003274</c:v>
                </c:pt>
                <c:pt idx="990">
                  <c:v>0.99000000000000909</c:v>
                </c:pt>
                <c:pt idx="991">
                  <c:v>0.99100000000004229</c:v>
                </c:pt>
                <c:pt idx="992">
                  <c:v>0.99200000000001864</c:v>
                </c:pt>
                <c:pt idx="993">
                  <c:v>0.992999999999995</c:v>
                </c:pt>
                <c:pt idx="994">
                  <c:v>0.99400000000002819</c:v>
                </c:pt>
                <c:pt idx="995">
                  <c:v>0.99500000000000455</c:v>
                </c:pt>
                <c:pt idx="996">
                  <c:v>0.99600000000003774</c:v>
                </c:pt>
                <c:pt idx="997">
                  <c:v>0.9970000000000141</c:v>
                </c:pt>
                <c:pt idx="998">
                  <c:v>0.99799999999999045</c:v>
                </c:pt>
                <c:pt idx="999">
                  <c:v>0.99900000000002365</c:v>
                </c:pt>
                <c:pt idx="1000">
                  <c:v>1</c:v>
                </c:pt>
                <c:pt idx="1001">
                  <c:v>1.0010000000000332</c:v>
                </c:pt>
                <c:pt idx="1002">
                  <c:v>1.0020000000000095</c:v>
                </c:pt>
                <c:pt idx="1003">
                  <c:v>1.0030000000000427</c:v>
                </c:pt>
                <c:pt idx="1004">
                  <c:v>1.0040000000000191</c:v>
                </c:pt>
                <c:pt idx="1005">
                  <c:v>1.0049999999999955</c:v>
                </c:pt>
                <c:pt idx="1006">
                  <c:v>1.0060000000000286</c:v>
                </c:pt>
                <c:pt idx="1007">
                  <c:v>1.007000000000005</c:v>
                </c:pt>
                <c:pt idx="1008">
                  <c:v>1.0080000000000382</c:v>
                </c:pt>
                <c:pt idx="1009">
                  <c:v>1.0090000000000146</c:v>
                </c:pt>
                <c:pt idx="1010">
                  <c:v>1.0099999999999909</c:v>
                </c:pt>
                <c:pt idx="1011">
                  <c:v>1.0110000000000241</c:v>
                </c:pt>
                <c:pt idx="1012">
                  <c:v>1.0120000000000005</c:v>
                </c:pt>
                <c:pt idx="1013">
                  <c:v>1.0130000000000337</c:v>
                </c:pt>
                <c:pt idx="1014">
                  <c:v>1.01400000000001</c:v>
                </c:pt>
                <c:pt idx="1015">
                  <c:v>1.0150000000000432</c:v>
                </c:pt>
                <c:pt idx="1016">
                  <c:v>1.0160000000000196</c:v>
                </c:pt>
                <c:pt idx="1017">
                  <c:v>1.0169999999999959</c:v>
                </c:pt>
                <c:pt idx="1018">
                  <c:v>1.0180000000000291</c:v>
                </c:pt>
                <c:pt idx="1019">
                  <c:v>1.0190000000000055</c:v>
                </c:pt>
                <c:pt idx="1020">
                  <c:v>1.0200000000000387</c:v>
                </c:pt>
                <c:pt idx="1021">
                  <c:v>1.021000000000015</c:v>
                </c:pt>
                <c:pt idx="1022">
                  <c:v>1.0219999999999914</c:v>
                </c:pt>
                <c:pt idx="1023">
                  <c:v>1.0230000000000246</c:v>
                </c:pt>
                <c:pt idx="1024">
                  <c:v>1.0240000000000009</c:v>
                </c:pt>
                <c:pt idx="1025">
                  <c:v>1.0250000000000341</c:v>
                </c:pt>
                <c:pt idx="1026">
                  <c:v>1.0260000000000105</c:v>
                </c:pt>
                <c:pt idx="1027">
                  <c:v>1.0270000000000437</c:v>
                </c:pt>
                <c:pt idx="1028">
                  <c:v>1.02800000000002</c:v>
                </c:pt>
                <c:pt idx="1029">
                  <c:v>1.0289999999999964</c:v>
                </c:pt>
                <c:pt idx="1030">
                  <c:v>1.0300000000000296</c:v>
                </c:pt>
                <c:pt idx="1031">
                  <c:v>1.0310000000000059</c:v>
                </c:pt>
                <c:pt idx="1032">
                  <c:v>1.0320000000000391</c:v>
                </c:pt>
                <c:pt idx="1033">
                  <c:v>1.0330000000000155</c:v>
                </c:pt>
                <c:pt idx="1034">
                  <c:v>1.0339999999999918</c:v>
                </c:pt>
                <c:pt idx="1035">
                  <c:v>1.035000000000025</c:v>
                </c:pt>
                <c:pt idx="1036">
                  <c:v>1.0360000000000014</c:v>
                </c:pt>
                <c:pt idx="1037">
                  <c:v>1.0370000000000346</c:v>
                </c:pt>
                <c:pt idx="1038">
                  <c:v>1.0380000000000109</c:v>
                </c:pt>
                <c:pt idx="1039">
                  <c:v>1.0390000000000441</c:v>
                </c:pt>
                <c:pt idx="1040">
                  <c:v>1.0400000000000205</c:v>
                </c:pt>
                <c:pt idx="1041">
                  <c:v>1.0409999999999968</c:v>
                </c:pt>
                <c:pt idx="1042">
                  <c:v>1.04200000000003</c:v>
                </c:pt>
                <c:pt idx="1043">
                  <c:v>1.0430000000000064</c:v>
                </c:pt>
                <c:pt idx="1044">
                  <c:v>1.0440000000000396</c:v>
                </c:pt>
                <c:pt idx="1045">
                  <c:v>1.0450000000000159</c:v>
                </c:pt>
                <c:pt idx="1046">
                  <c:v>1.0459999999999923</c:v>
                </c:pt>
                <c:pt idx="1047">
                  <c:v>1.0470000000000255</c:v>
                </c:pt>
                <c:pt idx="1048">
                  <c:v>1.0480000000000018</c:v>
                </c:pt>
                <c:pt idx="1049">
                  <c:v>1.049000000000035</c:v>
                </c:pt>
                <c:pt idx="1050">
                  <c:v>1.0500000000000114</c:v>
                </c:pt>
                <c:pt idx="1051">
                  <c:v>1.0510000000000446</c:v>
                </c:pt>
                <c:pt idx="1052">
                  <c:v>1.0520000000000209</c:v>
                </c:pt>
                <c:pt idx="1053">
                  <c:v>1.0529999999999973</c:v>
                </c:pt>
                <c:pt idx="1054">
                  <c:v>1.0540000000000305</c:v>
                </c:pt>
                <c:pt idx="1055">
                  <c:v>1.0550000000000068</c:v>
                </c:pt>
                <c:pt idx="1056">
                  <c:v>1.05600000000004</c:v>
                </c:pt>
                <c:pt idx="1057">
                  <c:v>1.0570000000000164</c:v>
                </c:pt>
                <c:pt idx="1058">
                  <c:v>1.0579999999999927</c:v>
                </c:pt>
                <c:pt idx="1059">
                  <c:v>1.0590000000000259</c:v>
                </c:pt>
                <c:pt idx="1060">
                  <c:v>1.0600000000000023</c:v>
                </c:pt>
                <c:pt idx="1061">
                  <c:v>1.0610000000000355</c:v>
                </c:pt>
                <c:pt idx="1062">
                  <c:v>1.0620000000000118</c:v>
                </c:pt>
                <c:pt idx="1063">
                  <c:v>1.063000000000045</c:v>
                </c:pt>
                <c:pt idx="1064">
                  <c:v>1.0640000000000214</c:v>
                </c:pt>
                <c:pt idx="1065">
                  <c:v>1.0649999999999977</c:v>
                </c:pt>
                <c:pt idx="1066">
                  <c:v>1.0660000000000309</c:v>
                </c:pt>
                <c:pt idx="1067">
                  <c:v>1.0670000000000073</c:v>
                </c:pt>
                <c:pt idx="1068">
                  <c:v>1.0680000000000405</c:v>
                </c:pt>
                <c:pt idx="1069">
                  <c:v>1.0690000000000168</c:v>
                </c:pt>
                <c:pt idx="1070">
                  <c:v>1.0699999999999932</c:v>
                </c:pt>
                <c:pt idx="1071">
                  <c:v>1.0710000000000264</c:v>
                </c:pt>
                <c:pt idx="1072">
                  <c:v>1.0720000000000027</c:v>
                </c:pt>
                <c:pt idx="1073">
                  <c:v>1.0730000000000359</c:v>
                </c:pt>
                <c:pt idx="1074">
                  <c:v>1.0740000000000123</c:v>
                </c:pt>
                <c:pt idx="1075">
                  <c:v>1.0750000000000455</c:v>
                </c:pt>
                <c:pt idx="1076">
                  <c:v>1.0760000000000218</c:v>
                </c:pt>
                <c:pt idx="1077">
                  <c:v>1.0769999999999982</c:v>
                </c:pt>
                <c:pt idx="1078">
                  <c:v>1.0780000000000314</c:v>
                </c:pt>
                <c:pt idx="1079">
                  <c:v>1.0790000000000077</c:v>
                </c:pt>
                <c:pt idx="1080">
                  <c:v>1.0800000000000409</c:v>
                </c:pt>
                <c:pt idx="1081">
                  <c:v>1.0810000000000173</c:v>
                </c:pt>
                <c:pt idx="1082">
                  <c:v>1.0819999999999936</c:v>
                </c:pt>
                <c:pt idx="1083">
                  <c:v>1.0830000000000268</c:v>
                </c:pt>
                <c:pt idx="1084">
                  <c:v>1.0840000000000032</c:v>
                </c:pt>
                <c:pt idx="1085">
                  <c:v>1.0850000000000364</c:v>
                </c:pt>
                <c:pt idx="1086">
                  <c:v>1.0860000000000127</c:v>
                </c:pt>
                <c:pt idx="1087">
                  <c:v>1.0870000000000459</c:v>
                </c:pt>
                <c:pt idx="1088">
                  <c:v>1.0880000000000223</c:v>
                </c:pt>
                <c:pt idx="1089">
                  <c:v>1.0889999999999986</c:v>
                </c:pt>
                <c:pt idx="1090">
                  <c:v>1.0900000000000318</c:v>
                </c:pt>
                <c:pt idx="1091">
                  <c:v>1.0910000000000082</c:v>
                </c:pt>
                <c:pt idx="1092">
                  <c:v>1.0920000000000414</c:v>
                </c:pt>
                <c:pt idx="1093">
                  <c:v>1.0930000000000177</c:v>
                </c:pt>
                <c:pt idx="1094">
                  <c:v>1.0939999999999941</c:v>
                </c:pt>
                <c:pt idx="1095">
                  <c:v>1.0950000000000273</c:v>
                </c:pt>
                <c:pt idx="1096">
                  <c:v>1.0960000000000036</c:v>
                </c:pt>
                <c:pt idx="1097">
                  <c:v>1.0970000000000368</c:v>
                </c:pt>
                <c:pt idx="1098">
                  <c:v>1.0980000000000132</c:v>
                </c:pt>
                <c:pt idx="1099">
                  <c:v>1.0990000000000464</c:v>
                </c:pt>
                <c:pt idx="1100">
                  <c:v>1.1000000000000227</c:v>
                </c:pt>
                <c:pt idx="1101">
                  <c:v>1.1009999999999991</c:v>
                </c:pt>
                <c:pt idx="1102">
                  <c:v>1.1020000000000323</c:v>
                </c:pt>
                <c:pt idx="1103">
                  <c:v>1.1030000000000086</c:v>
                </c:pt>
                <c:pt idx="1104">
                  <c:v>1.1040000000000418</c:v>
                </c:pt>
                <c:pt idx="1105">
                  <c:v>1.1050000000000182</c:v>
                </c:pt>
                <c:pt idx="1106">
                  <c:v>1.1059999999999945</c:v>
                </c:pt>
                <c:pt idx="1107">
                  <c:v>1.1070000000000277</c:v>
                </c:pt>
                <c:pt idx="1108">
                  <c:v>1.1080000000000041</c:v>
                </c:pt>
                <c:pt idx="1109">
                  <c:v>1.1090000000000373</c:v>
                </c:pt>
                <c:pt idx="1110">
                  <c:v>1.1100000000000136</c:v>
                </c:pt>
                <c:pt idx="1111">
                  <c:v>1.11099999999999</c:v>
                </c:pt>
                <c:pt idx="1112">
                  <c:v>1.1120000000000232</c:v>
                </c:pt>
                <c:pt idx="1113">
                  <c:v>1.1129999999999995</c:v>
                </c:pt>
                <c:pt idx="1114">
                  <c:v>1.1140000000000327</c:v>
                </c:pt>
                <c:pt idx="1115">
                  <c:v>1.1150000000000091</c:v>
                </c:pt>
                <c:pt idx="1116">
                  <c:v>1.1160000000000423</c:v>
                </c:pt>
                <c:pt idx="1117">
                  <c:v>1.1170000000000186</c:v>
                </c:pt>
                <c:pt idx="1118">
                  <c:v>1.117999999999995</c:v>
                </c:pt>
                <c:pt idx="1119">
                  <c:v>1.1190000000000282</c:v>
                </c:pt>
                <c:pt idx="1120">
                  <c:v>1.1200000000000045</c:v>
                </c:pt>
                <c:pt idx="1121">
                  <c:v>1.1210000000000377</c:v>
                </c:pt>
                <c:pt idx="1122">
                  <c:v>1.1220000000000141</c:v>
                </c:pt>
                <c:pt idx="1123">
                  <c:v>1.1229999999999905</c:v>
                </c:pt>
                <c:pt idx="1124">
                  <c:v>1.1240000000000236</c:v>
                </c:pt>
                <c:pt idx="1125">
                  <c:v>1.125</c:v>
                </c:pt>
                <c:pt idx="1126">
                  <c:v>1.1260000000000332</c:v>
                </c:pt>
                <c:pt idx="1127">
                  <c:v>1.1270000000000095</c:v>
                </c:pt>
                <c:pt idx="1128">
                  <c:v>1.1280000000000427</c:v>
                </c:pt>
                <c:pt idx="1129">
                  <c:v>1.1290000000000191</c:v>
                </c:pt>
                <c:pt idx="1130">
                  <c:v>1.1299999999999955</c:v>
                </c:pt>
                <c:pt idx="1131">
                  <c:v>1.1310000000000286</c:v>
                </c:pt>
                <c:pt idx="1132">
                  <c:v>1.132000000000005</c:v>
                </c:pt>
                <c:pt idx="1133">
                  <c:v>1.1330000000000382</c:v>
                </c:pt>
                <c:pt idx="1134">
                  <c:v>1.1340000000000146</c:v>
                </c:pt>
                <c:pt idx="1135">
                  <c:v>1.1349999999999909</c:v>
                </c:pt>
                <c:pt idx="1136">
                  <c:v>1.1360000000000241</c:v>
                </c:pt>
                <c:pt idx="1137">
                  <c:v>1.1370000000000005</c:v>
                </c:pt>
                <c:pt idx="1138">
                  <c:v>1.1380000000000337</c:v>
                </c:pt>
                <c:pt idx="1139">
                  <c:v>1.13900000000001</c:v>
                </c:pt>
                <c:pt idx="1140">
                  <c:v>1.1400000000000432</c:v>
                </c:pt>
                <c:pt idx="1141">
                  <c:v>1.1410000000000196</c:v>
                </c:pt>
                <c:pt idx="1142">
                  <c:v>1.1419999999999959</c:v>
                </c:pt>
                <c:pt idx="1143">
                  <c:v>1.1430000000000291</c:v>
                </c:pt>
                <c:pt idx="1144">
                  <c:v>1.1440000000000055</c:v>
                </c:pt>
                <c:pt idx="1145">
                  <c:v>1.1450000000000387</c:v>
                </c:pt>
                <c:pt idx="1146">
                  <c:v>1.146000000000015</c:v>
                </c:pt>
                <c:pt idx="1147">
                  <c:v>1.1469999999999914</c:v>
                </c:pt>
                <c:pt idx="1148">
                  <c:v>1.1480000000000246</c:v>
                </c:pt>
                <c:pt idx="1149">
                  <c:v>1.1490000000000009</c:v>
                </c:pt>
                <c:pt idx="1150">
                  <c:v>1.1500000000000341</c:v>
                </c:pt>
                <c:pt idx="1151">
                  <c:v>1.1510000000000105</c:v>
                </c:pt>
                <c:pt idx="1152">
                  <c:v>1.1520000000000437</c:v>
                </c:pt>
                <c:pt idx="1153">
                  <c:v>1.15300000000002</c:v>
                </c:pt>
                <c:pt idx="1154">
                  <c:v>1.1539999999999964</c:v>
                </c:pt>
                <c:pt idx="1155">
                  <c:v>1.1550000000000296</c:v>
                </c:pt>
                <c:pt idx="1156">
                  <c:v>1.1560000000000059</c:v>
                </c:pt>
                <c:pt idx="1157">
                  <c:v>1.1570000000000391</c:v>
                </c:pt>
                <c:pt idx="1158">
                  <c:v>1.1580000000000155</c:v>
                </c:pt>
                <c:pt idx="1159">
                  <c:v>1.1589999999999918</c:v>
                </c:pt>
                <c:pt idx="1160">
                  <c:v>1.160000000000025</c:v>
                </c:pt>
                <c:pt idx="1161">
                  <c:v>1.1610000000000014</c:v>
                </c:pt>
                <c:pt idx="1162">
                  <c:v>1.1620000000000346</c:v>
                </c:pt>
                <c:pt idx="1163">
                  <c:v>1.1630000000000109</c:v>
                </c:pt>
                <c:pt idx="1164">
                  <c:v>1.1640000000000441</c:v>
                </c:pt>
                <c:pt idx="1165">
                  <c:v>1.1650000000000205</c:v>
                </c:pt>
                <c:pt idx="1166">
                  <c:v>1.1659999999999968</c:v>
                </c:pt>
                <c:pt idx="1167">
                  <c:v>1.16700000000003</c:v>
                </c:pt>
                <c:pt idx="1168">
                  <c:v>1.1680000000000064</c:v>
                </c:pt>
                <c:pt idx="1169">
                  <c:v>1.1690000000000396</c:v>
                </c:pt>
                <c:pt idx="1170">
                  <c:v>1.1700000000000159</c:v>
                </c:pt>
                <c:pt idx="1171">
                  <c:v>1.1709999999999923</c:v>
                </c:pt>
                <c:pt idx="1172">
                  <c:v>1.1720000000000255</c:v>
                </c:pt>
                <c:pt idx="1173">
                  <c:v>1.1730000000000018</c:v>
                </c:pt>
                <c:pt idx="1174">
                  <c:v>1.174000000000035</c:v>
                </c:pt>
                <c:pt idx="1175">
                  <c:v>1.1750000000000114</c:v>
                </c:pt>
                <c:pt idx="1176">
                  <c:v>1.1760000000000446</c:v>
                </c:pt>
                <c:pt idx="1177">
                  <c:v>1.1770000000000209</c:v>
                </c:pt>
                <c:pt idx="1178">
                  <c:v>1.1779999999999973</c:v>
                </c:pt>
                <c:pt idx="1179">
                  <c:v>1.1790000000000305</c:v>
                </c:pt>
                <c:pt idx="1180">
                  <c:v>1.1800000000000068</c:v>
                </c:pt>
                <c:pt idx="1181">
                  <c:v>1.18100000000004</c:v>
                </c:pt>
                <c:pt idx="1182">
                  <c:v>1.1820000000000164</c:v>
                </c:pt>
                <c:pt idx="1183">
                  <c:v>1.1829999999999927</c:v>
                </c:pt>
                <c:pt idx="1184">
                  <c:v>1.1840000000000259</c:v>
                </c:pt>
                <c:pt idx="1185">
                  <c:v>1.1850000000000023</c:v>
                </c:pt>
                <c:pt idx="1186">
                  <c:v>1.1860000000000355</c:v>
                </c:pt>
                <c:pt idx="1187">
                  <c:v>1.1870000000000118</c:v>
                </c:pt>
                <c:pt idx="1188">
                  <c:v>1.188000000000045</c:v>
                </c:pt>
                <c:pt idx="1189">
                  <c:v>1.1890000000000214</c:v>
                </c:pt>
                <c:pt idx="1190">
                  <c:v>1.1899999999999977</c:v>
                </c:pt>
                <c:pt idx="1191">
                  <c:v>1.1910000000000309</c:v>
                </c:pt>
                <c:pt idx="1192">
                  <c:v>1.1920000000000073</c:v>
                </c:pt>
                <c:pt idx="1193">
                  <c:v>1.1930000000000405</c:v>
                </c:pt>
                <c:pt idx="1194">
                  <c:v>1.1940000000000168</c:v>
                </c:pt>
                <c:pt idx="1195">
                  <c:v>1.1949999999999932</c:v>
                </c:pt>
                <c:pt idx="1196">
                  <c:v>1.1960000000000264</c:v>
                </c:pt>
                <c:pt idx="1197">
                  <c:v>1.1970000000000027</c:v>
                </c:pt>
                <c:pt idx="1198">
                  <c:v>1.1980000000000359</c:v>
                </c:pt>
                <c:pt idx="1199">
                  <c:v>1.1990000000000123</c:v>
                </c:pt>
                <c:pt idx="1200">
                  <c:v>1.2000000000000455</c:v>
                </c:pt>
                <c:pt idx="1201">
                  <c:v>1.2010000000000218</c:v>
                </c:pt>
                <c:pt idx="1202">
                  <c:v>1.2019999999999982</c:v>
                </c:pt>
                <c:pt idx="1203">
                  <c:v>1.2030000000000314</c:v>
                </c:pt>
                <c:pt idx="1204">
                  <c:v>1.2040000000000077</c:v>
                </c:pt>
                <c:pt idx="1205">
                  <c:v>1.2050000000000409</c:v>
                </c:pt>
                <c:pt idx="1206">
                  <c:v>1.2060000000000173</c:v>
                </c:pt>
                <c:pt idx="1207">
                  <c:v>1.2069999999999936</c:v>
                </c:pt>
                <c:pt idx="1208">
                  <c:v>1.2080000000000268</c:v>
                </c:pt>
                <c:pt idx="1209">
                  <c:v>1.2090000000000032</c:v>
                </c:pt>
                <c:pt idx="1210">
                  <c:v>1.2100000000000364</c:v>
                </c:pt>
                <c:pt idx="1211">
                  <c:v>1.2110000000000127</c:v>
                </c:pt>
                <c:pt idx="1212">
                  <c:v>1.2120000000000459</c:v>
                </c:pt>
                <c:pt idx="1213">
                  <c:v>1.2130000000000223</c:v>
                </c:pt>
                <c:pt idx="1214">
                  <c:v>1.2139999999999986</c:v>
                </c:pt>
                <c:pt idx="1215">
                  <c:v>1.2150000000000318</c:v>
                </c:pt>
                <c:pt idx="1216">
                  <c:v>1.2160000000000082</c:v>
                </c:pt>
                <c:pt idx="1217">
                  <c:v>1.2170000000000414</c:v>
                </c:pt>
                <c:pt idx="1218">
                  <c:v>1.2180000000000177</c:v>
                </c:pt>
                <c:pt idx="1219">
                  <c:v>1.2189999999999941</c:v>
                </c:pt>
                <c:pt idx="1220">
                  <c:v>1.2200000000000273</c:v>
                </c:pt>
                <c:pt idx="1221">
                  <c:v>1.2210000000000036</c:v>
                </c:pt>
                <c:pt idx="1222">
                  <c:v>1.2220000000000368</c:v>
                </c:pt>
                <c:pt idx="1223">
                  <c:v>1.2230000000000132</c:v>
                </c:pt>
                <c:pt idx="1224">
                  <c:v>1.2240000000000464</c:v>
                </c:pt>
                <c:pt idx="1225">
                  <c:v>1.2250000000000227</c:v>
                </c:pt>
                <c:pt idx="1226">
                  <c:v>1.2259999999999991</c:v>
                </c:pt>
                <c:pt idx="1227">
                  <c:v>1.2270000000000323</c:v>
                </c:pt>
                <c:pt idx="1228">
                  <c:v>1.2280000000000086</c:v>
                </c:pt>
                <c:pt idx="1229">
                  <c:v>1.2290000000000418</c:v>
                </c:pt>
                <c:pt idx="1230">
                  <c:v>1.2300000000000182</c:v>
                </c:pt>
                <c:pt idx="1231">
                  <c:v>1.2309999999999945</c:v>
                </c:pt>
                <c:pt idx="1232">
                  <c:v>1.2320000000000277</c:v>
                </c:pt>
                <c:pt idx="1233">
                  <c:v>1.2330000000000041</c:v>
                </c:pt>
                <c:pt idx="1234">
                  <c:v>1.2340000000000373</c:v>
                </c:pt>
                <c:pt idx="1235">
                  <c:v>1.2350000000000136</c:v>
                </c:pt>
                <c:pt idx="1236">
                  <c:v>1.23599999999999</c:v>
                </c:pt>
                <c:pt idx="1237">
                  <c:v>1.2370000000000232</c:v>
                </c:pt>
                <c:pt idx="1238">
                  <c:v>1.2379999999999995</c:v>
                </c:pt>
                <c:pt idx="1239">
                  <c:v>1.2390000000000327</c:v>
                </c:pt>
                <c:pt idx="1240">
                  <c:v>1.2400000000000091</c:v>
                </c:pt>
                <c:pt idx="1241">
                  <c:v>1.2410000000000423</c:v>
                </c:pt>
                <c:pt idx="1242">
                  <c:v>1.2420000000000186</c:v>
                </c:pt>
                <c:pt idx="1243">
                  <c:v>1.242999999999995</c:v>
                </c:pt>
                <c:pt idx="1244">
                  <c:v>1.2440000000000282</c:v>
                </c:pt>
                <c:pt idx="1245">
                  <c:v>1.2450000000000045</c:v>
                </c:pt>
                <c:pt idx="1246">
                  <c:v>1.2460000000000377</c:v>
                </c:pt>
                <c:pt idx="1247">
                  <c:v>1.2470000000000141</c:v>
                </c:pt>
                <c:pt idx="1248">
                  <c:v>1.2479999999999905</c:v>
                </c:pt>
                <c:pt idx="1249">
                  <c:v>1.2490000000000236</c:v>
                </c:pt>
                <c:pt idx="1250">
                  <c:v>1.25</c:v>
                </c:pt>
                <c:pt idx="1251">
                  <c:v>1.2510000000000332</c:v>
                </c:pt>
                <c:pt idx="1252">
                  <c:v>1.2520000000000095</c:v>
                </c:pt>
                <c:pt idx="1253">
                  <c:v>1.2530000000000427</c:v>
                </c:pt>
                <c:pt idx="1254">
                  <c:v>1.2540000000000191</c:v>
                </c:pt>
                <c:pt idx="1255">
                  <c:v>1.2549999999999955</c:v>
                </c:pt>
                <c:pt idx="1256">
                  <c:v>1.2560000000000286</c:v>
                </c:pt>
                <c:pt idx="1257">
                  <c:v>1.257000000000005</c:v>
                </c:pt>
                <c:pt idx="1258">
                  <c:v>1.2580000000000382</c:v>
                </c:pt>
                <c:pt idx="1259">
                  <c:v>1.2590000000000146</c:v>
                </c:pt>
                <c:pt idx="1260">
                  <c:v>1.2599999999999909</c:v>
                </c:pt>
                <c:pt idx="1261">
                  <c:v>1.2610000000000241</c:v>
                </c:pt>
                <c:pt idx="1262">
                  <c:v>1.2620000000000005</c:v>
                </c:pt>
                <c:pt idx="1263">
                  <c:v>1.2630000000000337</c:v>
                </c:pt>
                <c:pt idx="1264">
                  <c:v>1.26400000000001</c:v>
                </c:pt>
                <c:pt idx="1265">
                  <c:v>1.2650000000000432</c:v>
                </c:pt>
                <c:pt idx="1266">
                  <c:v>1.2660000000000196</c:v>
                </c:pt>
                <c:pt idx="1267">
                  <c:v>1.2669999999999959</c:v>
                </c:pt>
                <c:pt idx="1268">
                  <c:v>1.2680000000000291</c:v>
                </c:pt>
                <c:pt idx="1269">
                  <c:v>1.2690000000000055</c:v>
                </c:pt>
                <c:pt idx="1270">
                  <c:v>1.2700000000000387</c:v>
                </c:pt>
                <c:pt idx="1271">
                  <c:v>1.271000000000015</c:v>
                </c:pt>
                <c:pt idx="1272">
                  <c:v>1.2719999999999914</c:v>
                </c:pt>
                <c:pt idx="1273">
                  <c:v>1.2730000000000246</c:v>
                </c:pt>
                <c:pt idx="1274">
                  <c:v>1.2740000000000009</c:v>
                </c:pt>
                <c:pt idx="1275">
                  <c:v>1.2750000000000341</c:v>
                </c:pt>
                <c:pt idx="1276">
                  <c:v>1.2760000000000105</c:v>
                </c:pt>
                <c:pt idx="1277">
                  <c:v>1.2770000000000437</c:v>
                </c:pt>
                <c:pt idx="1278">
                  <c:v>1.27800000000002</c:v>
                </c:pt>
                <c:pt idx="1279">
                  <c:v>1.2789999999999964</c:v>
                </c:pt>
                <c:pt idx="1280">
                  <c:v>1.2800000000000296</c:v>
                </c:pt>
                <c:pt idx="1281">
                  <c:v>1.2810000000000059</c:v>
                </c:pt>
                <c:pt idx="1282">
                  <c:v>1.2820000000000391</c:v>
                </c:pt>
                <c:pt idx="1283">
                  <c:v>1.2830000000000155</c:v>
                </c:pt>
                <c:pt idx="1284">
                  <c:v>1.2839999999999918</c:v>
                </c:pt>
                <c:pt idx="1285">
                  <c:v>1.285000000000025</c:v>
                </c:pt>
                <c:pt idx="1286">
                  <c:v>1.2860000000000014</c:v>
                </c:pt>
                <c:pt idx="1287">
                  <c:v>1.2870000000000346</c:v>
                </c:pt>
                <c:pt idx="1288">
                  <c:v>1.2880000000000109</c:v>
                </c:pt>
                <c:pt idx="1289">
                  <c:v>1.2890000000000441</c:v>
                </c:pt>
                <c:pt idx="1290">
                  <c:v>1.2900000000000205</c:v>
                </c:pt>
                <c:pt idx="1291">
                  <c:v>1.2909999999999968</c:v>
                </c:pt>
                <c:pt idx="1292">
                  <c:v>1.29200000000003</c:v>
                </c:pt>
                <c:pt idx="1293">
                  <c:v>1.2930000000000064</c:v>
                </c:pt>
                <c:pt idx="1294">
                  <c:v>1.2940000000000396</c:v>
                </c:pt>
                <c:pt idx="1295">
                  <c:v>1.2950000000000159</c:v>
                </c:pt>
                <c:pt idx="1296">
                  <c:v>1.2959999999999923</c:v>
                </c:pt>
                <c:pt idx="1297">
                  <c:v>1.2970000000000255</c:v>
                </c:pt>
                <c:pt idx="1298">
                  <c:v>1.2980000000000018</c:v>
                </c:pt>
                <c:pt idx="1299">
                  <c:v>1.299000000000035</c:v>
                </c:pt>
                <c:pt idx="1300">
                  <c:v>1.3000000000000114</c:v>
                </c:pt>
                <c:pt idx="1301">
                  <c:v>1.3010000000000446</c:v>
                </c:pt>
                <c:pt idx="1302">
                  <c:v>1.3020000000000209</c:v>
                </c:pt>
                <c:pt idx="1303">
                  <c:v>1.3029999999999973</c:v>
                </c:pt>
                <c:pt idx="1304">
                  <c:v>1.3040000000000305</c:v>
                </c:pt>
                <c:pt idx="1305">
                  <c:v>1.3050000000000068</c:v>
                </c:pt>
                <c:pt idx="1306">
                  <c:v>1.30600000000004</c:v>
                </c:pt>
                <c:pt idx="1307">
                  <c:v>1.3070000000000164</c:v>
                </c:pt>
                <c:pt idx="1308">
                  <c:v>1.3079999999999927</c:v>
                </c:pt>
                <c:pt idx="1309">
                  <c:v>1.3090000000000259</c:v>
                </c:pt>
                <c:pt idx="1310">
                  <c:v>1.3100000000000023</c:v>
                </c:pt>
                <c:pt idx="1311">
                  <c:v>1.3110000000000355</c:v>
                </c:pt>
                <c:pt idx="1312">
                  <c:v>1.3120000000000118</c:v>
                </c:pt>
                <c:pt idx="1313">
                  <c:v>1.313000000000045</c:v>
                </c:pt>
                <c:pt idx="1314">
                  <c:v>1.3140000000000214</c:v>
                </c:pt>
                <c:pt idx="1315">
                  <c:v>1.3149999999999977</c:v>
                </c:pt>
                <c:pt idx="1316">
                  <c:v>1.3160000000000309</c:v>
                </c:pt>
                <c:pt idx="1317">
                  <c:v>1.3170000000000073</c:v>
                </c:pt>
                <c:pt idx="1318">
                  <c:v>1.3180000000000405</c:v>
                </c:pt>
                <c:pt idx="1319">
                  <c:v>1.3190000000000168</c:v>
                </c:pt>
                <c:pt idx="1320">
                  <c:v>1.3199999999999932</c:v>
                </c:pt>
                <c:pt idx="1321">
                  <c:v>1.3210000000000264</c:v>
                </c:pt>
                <c:pt idx="1322">
                  <c:v>1.3220000000000027</c:v>
                </c:pt>
                <c:pt idx="1323">
                  <c:v>1.3230000000000359</c:v>
                </c:pt>
                <c:pt idx="1324">
                  <c:v>1.3240000000000123</c:v>
                </c:pt>
                <c:pt idx="1325">
                  <c:v>1.3250000000000455</c:v>
                </c:pt>
                <c:pt idx="1326">
                  <c:v>1.3260000000000218</c:v>
                </c:pt>
                <c:pt idx="1327">
                  <c:v>1.3269999999999982</c:v>
                </c:pt>
                <c:pt idx="1328">
                  <c:v>1.3280000000000314</c:v>
                </c:pt>
                <c:pt idx="1329">
                  <c:v>1.3290000000000077</c:v>
                </c:pt>
                <c:pt idx="1330">
                  <c:v>1.3300000000000409</c:v>
                </c:pt>
                <c:pt idx="1331">
                  <c:v>1.3310000000000173</c:v>
                </c:pt>
                <c:pt idx="1332">
                  <c:v>1.3319999999999936</c:v>
                </c:pt>
                <c:pt idx="1333">
                  <c:v>1.3330000000000268</c:v>
                </c:pt>
                <c:pt idx="1334">
                  <c:v>1.3340000000000032</c:v>
                </c:pt>
                <c:pt idx="1335">
                  <c:v>1.3350000000000364</c:v>
                </c:pt>
                <c:pt idx="1336">
                  <c:v>1.3360000000000127</c:v>
                </c:pt>
                <c:pt idx="1337">
                  <c:v>1.3370000000000459</c:v>
                </c:pt>
                <c:pt idx="1338">
                  <c:v>1.3380000000000223</c:v>
                </c:pt>
                <c:pt idx="1339">
                  <c:v>1.3389999999999986</c:v>
                </c:pt>
                <c:pt idx="1340">
                  <c:v>1.3400000000000318</c:v>
                </c:pt>
                <c:pt idx="1341">
                  <c:v>1.3410000000000082</c:v>
                </c:pt>
                <c:pt idx="1342">
                  <c:v>1.3420000000000414</c:v>
                </c:pt>
                <c:pt idx="1343">
                  <c:v>1.3430000000000177</c:v>
                </c:pt>
                <c:pt idx="1344">
                  <c:v>1.3439999999999941</c:v>
                </c:pt>
                <c:pt idx="1345">
                  <c:v>1.3450000000000273</c:v>
                </c:pt>
                <c:pt idx="1346">
                  <c:v>1.3460000000000036</c:v>
                </c:pt>
                <c:pt idx="1347">
                  <c:v>1.3470000000000368</c:v>
                </c:pt>
                <c:pt idx="1348">
                  <c:v>1.3480000000000132</c:v>
                </c:pt>
                <c:pt idx="1349">
                  <c:v>1.3490000000000464</c:v>
                </c:pt>
                <c:pt idx="1350">
                  <c:v>1.3500000000000227</c:v>
                </c:pt>
                <c:pt idx="1351">
                  <c:v>1.3509999999999991</c:v>
                </c:pt>
                <c:pt idx="1352">
                  <c:v>1.3520000000000323</c:v>
                </c:pt>
                <c:pt idx="1353">
                  <c:v>1.3530000000000086</c:v>
                </c:pt>
                <c:pt idx="1354">
                  <c:v>1.3540000000000418</c:v>
                </c:pt>
                <c:pt idx="1355">
                  <c:v>1.3550000000000182</c:v>
                </c:pt>
                <c:pt idx="1356">
                  <c:v>1.3559999999999945</c:v>
                </c:pt>
                <c:pt idx="1357">
                  <c:v>1.3570000000000277</c:v>
                </c:pt>
                <c:pt idx="1358">
                  <c:v>1.3580000000000041</c:v>
                </c:pt>
                <c:pt idx="1359">
                  <c:v>1.3590000000000373</c:v>
                </c:pt>
                <c:pt idx="1360">
                  <c:v>1.3600000000000136</c:v>
                </c:pt>
                <c:pt idx="1361">
                  <c:v>1.36099999999999</c:v>
                </c:pt>
                <c:pt idx="1362">
                  <c:v>1.3620000000000232</c:v>
                </c:pt>
                <c:pt idx="1363">
                  <c:v>1.3629999999999995</c:v>
                </c:pt>
                <c:pt idx="1364">
                  <c:v>1.3640000000000327</c:v>
                </c:pt>
                <c:pt idx="1365">
                  <c:v>1.3650000000000091</c:v>
                </c:pt>
                <c:pt idx="1366">
                  <c:v>1.3660000000000423</c:v>
                </c:pt>
                <c:pt idx="1367">
                  <c:v>1.3670000000000186</c:v>
                </c:pt>
                <c:pt idx="1368">
                  <c:v>1.367999999999995</c:v>
                </c:pt>
                <c:pt idx="1369">
                  <c:v>1.3690000000000282</c:v>
                </c:pt>
                <c:pt idx="1370">
                  <c:v>1.3700000000000045</c:v>
                </c:pt>
                <c:pt idx="1371">
                  <c:v>1.3710000000000377</c:v>
                </c:pt>
                <c:pt idx="1372">
                  <c:v>1.3720000000000141</c:v>
                </c:pt>
                <c:pt idx="1373">
                  <c:v>1.3729999999999905</c:v>
                </c:pt>
                <c:pt idx="1374">
                  <c:v>1.3740000000000236</c:v>
                </c:pt>
                <c:pt idx="1375">
                  <c:v>1.375</c:v>
                </c:pt>
                <c:pt idx="1376">
                  <c:v>1.3760000000000332</c:v>
                </c:pt>
                <c:pt idx="1377">
                  <c:v>1.3770000000000095</c:v>
                </c:pt>
                <c:pt idx="1378">
                  <c:v>1.3780000000000427</c:v>
                </c:pt>
                <c:pt idx="1379">
                  <c:v>1.3790000000000191</c:v>
                </c:pt>
                <c:pt idx="1380">
                  <c:v>1.3799999999999955</c:v>
                </c:pt>
                <c:pt idx="1381">
                  <c:v>1.3810000000000286</c:v>
                </c:pt>
                <c:pt idx="1382">
                  <c:v>1.382000000000005</c:v>
                </c:pt>
                <c:pt idx="1383">
                  <c:v>1.3830000000000382</c:v>
                </c:pt>
                <c:pt idx="1384">
                  <c:v>1.3840000000000146</c:v>
                </c:pt>
                <c:pt idx="1385">
                  <c:v>1.3849999999999909</c:v>
                </c:pt>
                <c:pt idx="1386">
                  <c:v>1.3860000000000241</c:v>
                </c:pt>
                <c:pt idx="1387">
                  <c:v>1.3870000000000005</c:v>
                </c:pt>
                <c:pt idx="1388">
                  <c:v>1.3880000000000337</c:v>
                </c:pt>
                <c:pt idx="1389">
                  <c:v>1.38900000000001</c:v>
                </c:pt>
                <c:pt idx="1390">
                  <c:v>1.3900000000000432</c:v>
                </c:pt>
                <c:pt idx="1391">
                  <c:v>1.3910000000000196</c:v>
                </c:pt>
                <c:pt idx="1392">
                  <c:v>1.3919999999999959</c:v>
                </c:pt>
                <c:pt idx="1393">
                  <c:v>1.3930000000000291</c:v>
                </c:pt>
                <c:pt idx="1394">
                  <c:v>1.3940000000000055</c:v>
                </c:pt>
                <c:pt idx="1395">
                  <c:v>1.3950000000000387</c:v>
                </c:pt>
                <c:pt idx="1396">
                  <c:v>1.396000000000015</c:v>
                </c:pt>
                <c:pt idx="1397">
                  <c:v>1.3969999999999914</c:v>
                </c:pt>
                <c:pt idx="1398">
                  <c:v>1.3980000000000246</c:v>
                </c:pt>
                <c:pt idx="1399">
                  <c:v>1.3990000000000009</c:v>
                </c:pt>
                <c:pt idx="1400">
                  <c:v>1.4000000000000341</c:v>
                </c:pt>
                <c:pt idx="1401">
                  <c:v>1.4010000000000105</c:v>
                </c:pt>
                <c:pt idx="1402">
                  <c:v>1.4020000000000437</c:v>
                </c:pt>
                <c:pt idx="1403">
                  <c:v>1.40300000000002</c:v>
                </c:pt>
                <c:pt idx="1404">
                  <c:v>1.4039999999999964</c:v>
                </c:pt>
                <c:pt idx="1405">
                  <c:v>1.4050000000000296</c:v>
                </c:pt>
                <c:pt idx="1406">
                  <c:v>1.4060000000000059</c:v>
                </c:pt>
                <c:pt idx="1407">
                  <c:v>1.4070000000000391</c:v>
                </c:pt>
                <c:pt idx="1408">
                  <c:v>1.4080000000000155</c:v>
                </c:pt>
                <c:pt idx="1409">
                  <c:v>1.4089999999999918</c:v>
                </c:pt>
                <c:pt idx="1410">
                  <c:v>1.410000000000025</c:v>
                </c:pt>
                <c:pt idx="1411">
                  <c:v>1.4110000000000014</c:v>
                </c:pt>
                <c:pt idx="1412">
                  <c:v>1.4120000000000346</c:v>
                </c:pt>
                <c:pt idx="1413">
                  <c:v>1.4130000000000109</c:v>
                </c:pt>
                <c:pt idx="1414">
                  <c:v>1.4140000000000441</c:v>
                </c:pt>
                <c:pt idx="1415">
                  <c:v>1.4150000000000205</c:v>
                </c:pt>
                <c:pt idx="1416">
                  <c:v>1.4159999999999968</c:v>
                </c:pt>
                <c:pt idx="1417">
                  <c:v>1.41700000000003</c:v>
                </c:pt>
                <c:pt idx="1418">
                  <c:v>1.4180000000000064</c:v>
                </c:pt>
                <c:pt idx="1419">
                  <c:v>1.4190000000000396</c:v>
                </c:pt>
                <c:pt idx="1420">
                  <c:v>1.4200000000000159</c:v>
                </c:pt>
                <c:pt idx="1421">
                  <c:v>1.4209999999999923</c:v>
                </c:pt>
                <c:pt idx="1422">
                  <c:v>1.4220000000000255</c:v>
                </c:pt>
                <c:pt idx="1423">
                  <c:v>1.4230000000000018</c:v>
                </c:pt>
                <c:pt idx="1424">
                  <c:v>1.424000000000035</c:v>
                </c:pt>
                <c:pt idx="1425">
                  <c:v>1.4250000000000114</c:v>
                </c:pt>
                <c:pt idx="1426">
                  <c:v>1.4260000000000446</c:v>
                </c:pt>
                <c:pt idx="1427">
                  <c:v>1.4270000000000209</c:v>
                </c:pt>
                <c:pt idx="1428">
                  <c:v>1.4279999999999973</c:v>
                </c:pt>
                <c:pt idx="1429">
                  <c:v>1.4290000000000305</c:v>
                </c:pt>
                <c:pt idx="1430">
                  <c:v>1.4300000000000068</c:v>
                </c:pt>
                <c:pt idx="1431">
                  <c:v>1.43100000000004</c:v>
                </c:pt>
                <c:pt idx="1432">
                  <c:v>1.4320000000000164</c:v>
                </c:pt>
                <c:pt idx="1433">
                  <c:v>1.4329999999999927</c:v>
                </c:pt>
                <c:pt idx="1434">
                  <c:v>1.4340000000000259</c:v>
                </c:pt>
                <c:pt idx="1435">
                  <c:v>1.4350000000000023</c:v>
                </c:pt>
                <c:pt idx="1436">
                  <c:v>1.4360000000000355</c:v>
                </c:pt>
                <c:pt idx="1437">
                  <c:v>1.4370000000000118</c:v>
                </c:pt>
                <c:pt idx="1438">
                  <c:v>1.438000000000045</c:v>
                </c:pt>
                <c:pt idx="1439">
                  <c:v>1.4390000000000214</c:v>
                </c:pt>
                <c:pt idx="1440">
                  <c:v>1.4399999999999977</c:v>
                </c:pt>
                <c:pt idx="1441">
                  <c:v>1.4410000000000309</c:v>
                </c:pt>
                <c:pt idx="1442">
                  <c:v>1.4420000000000073</c:v>
                </c:pt>
                <c:pt idx="1443">
                  <c:v>1.4430000000000405</c:v>
                </c:pt>
                <c:pt idx="1444">
                  <c:v>1.4440000000000168</c:v>
                </c:pt>
                <c:pt idx="1445">
                  <c:v>1.4449999999999932</c:v>
                </c:pt>
                <c:pt idx="1446">
                  <c:v>1.4460000000000264</c:v>
                </c:pt>
                <c:pt idx="1447">
                  <c:v>1.4470000000000027</c:v>
                </c:pt>
                <c:pt idx="1448">
                  <c:v>1.4480000000000359</c:v>
                </c:pt>
                <c:pt idx="1449">
                  <c:v>1.4490000000000123</c:v>
                </c:pt>
                <c:pt idx="1450">
                  <c:v>1.4500000000000455</c:v>
                </c:pt>
                <c:pt idx="1451">
                  <c:v>1.4510000000000218</c:v>
                </c:pt>
                <c:pt idx="1452">
                  <c:v>1.4519999999999982</c:v>
                </c:pt>
                <c:pt idx="1453">
                  <c:v>1.4530000000000314</c:v>
                </c:pt>
                <c:pt idx="1454">
                  <c:v>1.4540000000000077</c:v>
                </c:pt>
                <c:pt idx="1455">
                  <c:v>1.4550000000000409</c:v>
                </c:pt>
                <c:pt idx="1456">
                  <c:v>1.4560000000000173</c:v>
                </c:pt>
                <c:pt idx="1457">
                  <c:v>1.4569999999999936</c:v>
                </c:pt>
                <c:pt idx="1458">
                  <c:v>1.4580000000000268</c:v>
                </c:pt>
                <c:pt idx="1459">
                  <c:v>1.4590000000000032</c:v>
                </c:pt>
                <c:pt idx="1460">
                  <c:v>1.4600000000000364</c:v>
                </c:pt>
                <c:pt idx="1461">
                  <c:v>1.4610000000000127</c:v>
                </c:pt>
                <c:pt idx="1462">
                  <c:v>1.4620000000000459</c:v>
                </c:pt>
                <c:pt idx="1463">
                  <c:v>1.4630000000000223</c:v>
                </c:pt>
                <c:pt idx="1464">
                  <c:v>1.4639999999999986</c:v>
                </c:pt>
                <c:pt idx="1465">
                  <c:v>1.4650000000000318</c:v>
                </c:pt>
                <c:pt idx="1466">
                  <c:v>1.4660000000000082</c:v>
                </c:pt>
                <c:pt idx="1467">
                  <c:v>1.4670000000000414</c:v>
                </c:pt>
                <c:pt idx="1468">
                  <c:v>1.4680000000000177</c:v>
                </c:pt>
                <c:pt idx="1469">
                  <c:v>1.4689999999999941</c:v>
                </c:pt>
                <c:pt idx="1470">
                  <c:v>1.4700000000000273</c:v>
                </c:pt>
                <c:pt idx="1471">
                  <c:v>1.4710000000000036</c:v>
                </c:pt>
                <c:pt idx="1472">
                  <c:v>1.4720000000000368</c:v>
                </c:pt>
                <c:pt idx="1473">
                  <c:v>1.4730000000000132</c:v>
                </c:pt>
                <c:pt idx="1474">
                  <c:v>1.4740000000000464</c:v>
                </c:pt>
                <c:pt idx="1475">
                  <c:v>1.4750000000000227</c:v>
                </c:pt>
                <c:pt idx="1476">
                  <c:v>1.4759999999999991</c:v>
                </c:pt>
                <c:pt idx="1477">
                  <c:v>1.4770000000000323</c:v>
                </c:pt>
                <c:pt idx="1478">
                  <c:v>1.4780000000000086</c:v>
                </c:pt>
                <c:pt idx="1479">
                  <c:v>1.4790000000000418</c:v>
                </c:pt>
                <c:pt idx="1480">
                  <c:v>1.4800000000000182</c:v>
                </c:pt>
                <c:pt idx="1481">
                  <c:v>1.4809999999999945</c:v>
                </c:pt>
                <c:pt idx="1482">
                  <c:v>1.4820000000000277</c:v>
                </c:pt>
                <c:pt idx="1483">
                  <c:v>1.4830000000000041</c:v>
                </c:pt>
                <c:pt idx="1484">
                  <c:v>1.4840000000000373</c:v>
                </c:pt>
                <c:pt idx="1485">
                  <c:v>1.4850000000000136</c:v>
                </c:pt>
                <c:pt idx="1486">
                  <c:v>1.48599999999999</c:v>
                </c:pt>
                <c:pt idx="1487">
                  <c:v>1.4870000000000232</c:v>
                </c:pt>
                <c:pt idx="1488">
                  <c:v>1.4879999999999995</c:v>
                </c:pt>
                <c:pt idx="1489">
                  <c:v>1.4890000000000327</c:v>
                </c:pt>
                <c:pt idx="1490">
                  <c:v>1.4900000000000091</c:v>
                </c:pt>
                <c:pt idx="1491">
                  <c:v>1.4910000000000423</c:v>
                </c:pt>
                <c:pt idx="1492">
                  <c:v>1.4920000000000186</c:v>
                </c:pt>
                <c:pt idx="1493">
                  <c:v>1.492999999999995</c:v>
                </c:pt>
                <c:pt idx="1494">
                  <c:v>1.4940000000000282</c:v>
                </c:pt>
                <c:pt idx="1495">
                  <c:v>1.4950000000000045</c:v>
                </c:pt>
                <c:pt idx="1496">
                  <c:v>1.4960000000000377</c:v>
                </c:pt>
                <c:pt idx="1497">
                  <c:v>1.4970000000000141</c:v>
                </c:pt>
                <c:pt idx="1498">
                  <c:v>1.4979999999999905</c:v>
                </c:pt>
                <c:pt idx="1499">
                  <c:v>1.4990000000000236</c:v>
                </c:pt>
                <c:pt idx="1500">
                  <c:v>1.5</c:v>
                </c:pt>
                <c:pt idx="1501">
                  <c:v>1.5010000000000332</c:v>
                </c:pt>
                <c:pt idx="1502">
                  <c:v>1.5020000000000095</c:v>
                </c:pt>
                <c:pt idx="1503">
                  <c:v>1.5030000000000427</c:v>
                </c:pt>
                <c:pt idx="1504">
                  <c:v>1.5040000000000191</c:v>
                </c:pt>
                <c:pt idx="1505">
                  <c:v>1.5049999999999955</c:v>
                </c:pt>
                <c:pt idx="1506">
                  <c:v>1.5060000000000286</c:v>
                </c:pt>
                <c:pt idx="1507">
                  <c:v>1.507000000000005</c:v>
                </c:pt>
                <c:pt idx="1508">
                  <c:v>1.5080000000000382</c:v>
                </c:pt>
                <c:pt idx="1509">
                  <c:v>1.5090000000000146</c:v>
                </c:pt>
                <c:pt idx="1510">
                  <c:v>1.5099999999999909</c:v>
                </c:pt>
                <c:pt idx="1511">
                  <c:v>1.5110000000000241</c:v>
                </c:pt>
                <c:pt idx="1512">
                  <c:v>1.5120000000000005</c:v>
                </c:pt>
                <c:pt idx="1513">
                  <c:v>1.5130000000000337</c:v>
                </c:pt>
                <c:pt idx="1514">
                  <c:v>1.51400000000001</c:v>
                </c:pt>
                <c:pt idx="1515">
                  <c:v>1.5150000000000432</c:v>
                </c:pt>
                <c:pt idx="1516">
                  <c:v>1.5160000000000196</c:v>
                </c:pt>
                <c:pt idx="1517">
                  <c:v>1.5169999999999959</c:v>
                </c:pt>
                <c:pt idx="1518">
                  <c:v>1.5180000000000291</c:v>
                </c:pt>
                <c:pt idx="1519">
                  <c:v>1.5190000000000055</c:v>
                </c:pt>
                <c:pt idx="1520">
                  <c:v>1.5200000000000387</c:v>
                </c:pt>
                <c:pt idx="1521">
                  <c:v>1.521000000000015</c:v>
                </c:pt>
                <c:pt idx="1522">
                  <c:v>1.5219999999999914</c:v>
                </c:pt>
                <c:pt idx="1523">
                  <c:v>1.5230000000000246</c:v>
                </c:pt>
                <c:pt idx="1524">
                  <c:v>1.5240000000000009</c:v>
                </c:pt>
                <c:pt idx="1525">
                  <c:v>1.5250000000000341</c:v>
                </c:pt>
                <c:pt idx="1526">
                  <c:v>1.5260000000000105</c:v>
                </c:pt>
                <c:pt idx="1527">
                  <c:v>1.5270000000000437</c:v>
                </c:pt>
                <c:pt idx="1528">
                  <c:v>1.52800000000002</c:v>
                </c:pt>
                <c:pt idx="1529">
                  <c:v>1.5289999999999964</c:v>
                </c:pt>
                <c:pt idx="1530">
                  <c:v>1.5300000000000296</c:v>
                </c:pt>
                <c:pt idx="1531">
                  <c:v>1.5310000000000059</c:v>
                </c:pt>
                <c:pt idx="1532">
                  <c:v>1.5320000000000391</c:v>
                </c:pt>
                <c:pt idx="1533">
                  <c:v>1.5330000000000155</c:v>
                </c:pt>
                <c:pt idx="1534">
                  <c:v>1.5339999999999918</c:v>
                </c:pt>
                <c:pt idx="1535">
                  <c:v>1.535000000000025</c:v>
                </c:pt>
                <c:pt idx="1536">
                  <c:v>1.5360000000000014</c:v>
                </c:pt>
                <c:pt idx="1537">
                  <c:v>1.5370000000000346</c:v>
                </c:pt>
                <c:pt idx="1538">
                  <c:v>1.5380000000000109</c:v>
                </c:pt>
                <c:pt idx="1539">
                  <c:v>1.5390000000000441</c:v>
                </c:pt>
                <c:pt idx="1540">
                  <c:v>1.5400000000000205</c:v>
                </c:pt>
                <c:pt idx="1541">
                  <c:v>1.5409999999999968</c:v>
                </c:pt>
                <c:pt idx="1542">
                  <c:v>1.54200000000003</c:v>
                </c:pt>
                <c:pt idx="1543">
                  <c:v>1.5430000000000064</c:v>
                </c:pt>
                <c:pt idx="1544">
                  <c:v>1.5440000000000396</c:v>
                </c:pt>
                <c:pt idx="1545">
                  <c:v>1.5450000000000159</c:v>
                </c:pt>
                <c:pt idx="1546">
                  <c:v>1.5459999999999923</c:v>
                </c:pt>
                <c:pt idx="1547">
                  <c:v>1.5470000000000255</c:v>
                </c:pt>
                <c:pt idx="1548">
                  <c:v>1.5480000000000018</c:v>
                </c:pt>
                <c:pt idx="1549">
                  <c:v>1.549000000000035</c:v>
                </c:pt>
                <c:pt idx="1550">
                  <c:v>1.5500000000000114</c:v>
                </c:pt>
                <c:pt idx="1551">
                  <c:v>1.5510000000000446</c:v>
                </c:pt>
                <c:pt idx="1552">
                  <c:v>1.5520000000000209</c:v>
                </c:pt>
                <c:pt idx="1553">
                  <c:v>1.5529999999999973</c:v>
                </c:pt>
                <c:pt idx="1554">
                  <c:v>1.5540000000000305</c:v>
                </c:pt>
                <c:pt idx="1555">
                  <c:v>1.5550000000000068</c:v>
                </c:pt>
                <c:pt idx="1556">
                  <c:v>1.55600000000004</c:v>
                </c:pt>
                <c:pt idx="1557">
                  <c:v>1.5570000000000164</c:v>
                </c:pt>
                <c:pt idx="1558">
                  <c:v>1.5579999999999927</c:v>
                </c:pt>
                <c:pt idx="1559">
                  <c:v>1.5590000000000259</c:v>
                </c:pt>
                <c:pt idx="1560">
                  <c:v>1.5600000000000023</c:v>
                </c:pt>
                <c:pt idx="1561">
                  <c:v>1.5610000000000355</c:v>
                </c:pt>
                <c:pt idx="1562">
                  <c:v>1.5620000000000118</c:v>
                </c:pt>
                <c:pt idx="1563">
                  <c:v>1.563000000000045</c:v>
                </c:pt>
                <c:pt idx="1564">
                  <c:v>1.5640000000000214</c:v>
                </c:pt>
                <c:pt idx="1565">
                  <c:v>1.5649999999999977</c:v>
                </c:pt>
                <c:pt idx="1566">
                  <c:v>1.5660000000000309</c:v>
                </c:pt>
                <c:pt idx="1567">
                  <c:v>1.5670000000000073</c:v>
                </c:pt>
                <c:pt idx="1568">
                  <c:v>1.5680000000000405</c:v>
                </c:pt>
                <c:pt idx="1569">
                  <c:v>1.5690000000000168</c:v>
                </c:pt>
                <c:pt idx="1570">
                  <c:v>1.5699999999999932</c:v>
                </c:pt>
                <c:pt idx="1571">
                  <c:v>1.5710000000000264</c:v>
                </c:pt>
                <c:pt idx="1572">
                  <c:v>1.5720000000000027</c:v>
                </c:pt>
                <c:pt idx="1573">
                  <c:v>1.5730000000000359</c:v>
                </c:pt>
                <c:pt idx="1574">
                  <c:v>1.5740000000000123</c:v>
                </c:pt>
                <c:pt idx="1575">
                  <c:v>1.5750000000000455</c:v>
                </c:pt>
                <c:pt idx="1576">
                  <c:v>1.5760000000000218</c:v>
                </c:pt>
                <c:pt idx="1577">
                  <c:v>1.5769999999999982</c:v>
                </c:pt>
                <c:pt idx="1578">
                  <c:v>1.5780000000000314</c:v>
                </c:pt>
                <c:pt idx="1579">
                  <c:v>1.5790000000000077</c:v>
                </c:pt>
                <c:pt idx="1580">
                  <c:v>1.5800000000000409</c:v>
                </c:pt>
                <c:pt idx="1581">
                  <c:v>1.5810000000000173</c:v>
                </c:pt>
                <c:pt idx="1582">
                  <c:v>1.5819999999999936</c:v>
                </c:pt>
                <c:pt idx="1583">
                  <c:v>1.5830000000000268</c:v>
                </c:pt>
                <c:pt idx="1584">
                  <c:v>1.5840000000000032</c:v>
                </c:pt>
                <c:pt idx="1585">
                  <c:v>1.5850000000000364</c:v>
                </c:pt>
                <c:pt idx="1586">
                  <c:v>1.5860000000000127</c:v>
                </c:pt>
                <c:pt idx="1587">
                  <c:v>1.5870000000000459</c:v>
                </c:pt>
                <c:pt idx="1588">
                  <c:v>1.5880000000000223</c:v>
                </c:pt>
                <c:pt idx="1589">
                  <c:v>1.5889999999999986</c:v>
                </c:pt>
                <c:pt idx="1590">
                  <c:v>1.5900000000000318</c:v>
                </c:pt>
                <c:pt idx="1591">
                  <c:v>1.5910000000000082</c:v>
                </c:pt>
                <c:pt idx="1592">
                  <c:v>1.5920000000000414</c:v>
                </c:pt>
                <c:pt idx="1593">
                  <c:v>1.5930000000000177</c:v>
                </c:pt>
                <c:pt idx="1594">
                  <c:v>1.5939999999999941</c:v>
                </c:pt>
                <c:pt idx="1595">
                  <c:v>1.5950000000000273</c:v>
                </c:pt>
                <c:pt idx="1596">
                  <c:v>1.5960000000000036</c:v>
                </c:pt>
                <c:pt idx="1597">
                  <c:v>1.5970000000000368</c:v>
                </c:pt>
                <c:pt idx="1598">
                  <c:v>1.5980000000000132</c:v>
                </c:pt>
                <c:pt idx="1599">
                  <c:v>1.5990000000000464</c:v>
                </c:pt>
                <c:pt idx="1600">
                  <c:v>1.6000000000000227</c:v>
                </c:pt>
                <c:pt idx="1601">
                  <c:v>1.6009999999999991</c:v>
                </c:pt>
                <c:pt idx="1602">
                  <c:v>1.6020000000000323</c:v>
                </c:pt>
                <c:pt idx="1603">
                  <c:v>1.6030000000000086</c:v>
                </c:pt>
                <c:pt idx="1604">
                  <c:v>1.6040000000000418</c:v>
                </c:pt>
                <c:pt idx="1605">
                  <c:v>1.6050000000000182</c:v>
                </c:pt>
                <c:pt idx="1606">
                  <c:v>1.6059999999999945</c:v>
                </c:pt>
                <c:pt idx="1607">
                  <c:v>1.6070000000000277</c:v>
                </c:pt>
                <c:pt idx="1608">
                  <c:v>1.6080000000000041</c:v>
                </c:pt>
                <c:pt idx="1609">
                  <c:v>1.6090000000000373</c:v>
                </c:pt>
                <c:pt idx="1610">
                  <c:v>1.6100000000000136</c:v>
                </c:pt>
                <c:pt idx="1611">
                  <c:v>1.61099999999999</c:v>
                </c:pt>
                <c:pt idx="1612">
                  <c:v>1.6120000000000232</c:v>
                </c:pt>
                <c:pt idx="1613">
                  <c:v>1.6129999999999995</c:v>
                </c:pt>
                <c:pt idx="1614">
                  <c:v>1.6140000000000327</c:v>
                </c:pt>
                <c:pt idx="1615">
                  <c:v>1.6150000000000091</c:v>
                </c:pt>
                <c:pt idx="1616">
                  <c:v>1.6160000000000423</c:v>
                </c:pt>
                <c:pt idx="1617">
                  <c:v>1.6170000000000186</c:v>
                </c:pt>
                <c:pt idx="1618">
                  <c:v>1.617999999999995</c:v>
                </c:pt>
                <c:pt idx="1619">
                  <c:v>1.6190000000000282</c:v>
                </c:pt>
                <c:pt idx="1620">
                  <c:v>1.6200000000000045</c:v>
                </c:pt>
                <c:pt idx="1621">
                  <c:v>1.6210000000000377</c:v>
                </c:pt>
                <c:pt idx="1622">
                  <c:v>1.6220000000000141</c:v>
                </c:pt>
                <c:pt idx="1623">
                  <c:v>1.6229999999999905</c:v>
                </c:pt>
                <c:pt idx="1624">
                  <c:v>1.6240000000000236</c:v>
                </c:pt>
                <c:pt idx="1625">
                  <c:v>1.625</c:v>
                </c:pt>
                <c:pt idx="1626">
                  <c:v>1.6260000000000332</c:v>
                </c:pt>
                <c:pt idx="1627">
                  <c:v>1.6270000000000095</c:v>
                </c:pt>
                <c:pt idx="1628">
                  <c:v>1.6280000000000427</c:v>
                </c:pt>
                <c:pt idx="1629">
                  <c:v>1.6290000000000191</c:v>
                </c:pt>
                <c:pt idx="1630">
                  <c:v>1.6299999999999955</c:v>
                </c:pt>
                <c:pt idx="1631">
                  <c:v>1.6310000000000286</c:v>
                </c:pt>
                <c:pt idx="1632">
                  <c:v>1.632000000000005</c:v>
                </c:pt>
                <c:pt idx="1633">
                  <c:v>1.6330000000000382</c:v>
                </c:pt>
                <c:pt idx="1634">
                  <c:v>1.6340000000000146</c:v>
                </c:pt>
                <c:pt idx="1635">
                  <c:v>1.6349999999999909</c:v>
                </c:pt>
                <c:pt idx="1636">
                  <c:v>1.6360000000000241</c:v>
                </c:pt>
                <c:pt idx="1637">
                  <c:v>1.6370000000000005</c:v>
                </c:pt>
                <c:pt idx="1638">
                  <c:v>1.6380000000000337</c:v>
                </c:pt>
                <c:pt idx="1639">
                  <c:v>1.63900000000001</c:v>
                </c:pt>
                <c:pt idx="1640">
                  <c:v>1.6400000000000432</c:v>
                </c:pt>
                <c:pt idx="1641">
                  <c:v>1.6410000000000196</c:v>
                </c:pt>
                <c:pt idx="1642">
                  <c:v>1.6419999999999959</c:v>
                </c:pt>
                <c:pt idx="1643">
                  <c:v>1.6430000000000291</c:v>
                </c:pt>
                <c:pt idx="1644">
                  <c:v>1.6440000000000055</c:v>
                </c:pt>
                <c:pt idx="1645">
                  <c:v>1.6450000000000387</c:v>
                </c:pt>
                <c:pt idx="1646">
                  <c:v>1.646000000000015</c:v>
                </c:pt>
                <c:pt idx="1647">
                  <c:v>1.6469999999999914</c:v>
                </c:pt>
                <c:pt idx="1648">
                  <c:v>1.6480000000000246</c:v>
                </c:pt>
                <c:pt idx="1649">
                  <c:v>1.6490000000000009</c:v>
                </c:pt>
                <c:pt idx="1650">
                  <c:v>1.6500000000000341</c:v>
                </c:pt>
                <c:pt idx="1651">
                  <c:v>1.6510000000000105</c:v>
                </c:pt>
                <c:pt idx="1652">
                  <c:v>1.6520000000000437</c:v>
                </c:pt>
                <c:pt idx="1653">
                  <c:v>1.65300000000002</c:v>
                </c:pt>
                <c:pt idx="1654">
                  <c:v>1.6539999999999964</c:v>
                </c:pt>
                <c:pt idx="1655">
                  <c:v>1.6550000000000296</c:v>
                </c:pt>
                <c:pt idx="1656">
                  <c:v>1.6560000000000059</c:v>
                </c:pt>
                <c:pt idx="1657">
                  <c:v>1.6570000000000391</c:v>
                </c:pt>
                <c:pt idx="1658">
                  <c:v>1.6580000000000155</c:v>
                </c:pt>
                <c:pt idx="1659">
                  <c:v>1.6589999999999918</c:v>
                </c:pt>
                <c:pt idx="1660">
                  <c:v>1.660000000000025</c:v>
                </c:pt>
                <c:pt idx="1661">
                  <c:v>1.6610000000000014</c:v>
                </c:pt>
                <c:pt idx="1662">
                  <c:v>1.6620000000000346</c:v>
                </c:pt>
                <c:pt idx="1663">
                  <c:v>1.6630000000000109</c:v>
                </c:pt>
                <c:pt idx="1664">
                  <c:v>1.6640000000000441</c:v>
                </c:pt>
                <c:pt idx="1665">
                  <c:v>1.6650000000000205</c:v>
                </c:pt>
                <c:pt idx="1666">
                  <c:v>1.6659999999999968</c:v>
                </c:pt>
                <c:pt idx="1667">
                  <c:v>1.66700000000003</c:v>
                </c:pt>
                <c:pt idx="1668">
                  <c:v>1.6680000000000064</c:v>
                </c:pt>
                <c:pt idx="1669">
                  <c:v>1.6690000000000396</c:v>
                </c:pt>
                <c:pt idx="1670">
                  <c:v>1.6700000000000159</c:v>
                </c:pt>
                <c:pt idx="1671">
                  <c:v>1.6709999999999923</c:v>
                </c:pt>
                <c:pt idx="1672">
                  <c:v>1.6720000000000255</c:v>
                </c:pt>
                <c:pt idx="1673">
                  <c:v>1.6730000000000018</c:v>
                </c:pt>
                <c:pt idx="1674">
                  <c:v>1.674000000000035</c:v>
                </c:pt>
                <c:pt idx="1675">
                  <c:v>1.6750000000000114</c:v>
                </c:pt>
                <c:pt idx="1676">
                  <c:v>1.6760000000000446</c:v>
                </c:pt>
                <c:pt idx="1677">
                  <c:v>1.6770000000000209</c:v>
                </c:pt>
                <c:pt idx="1678">
                  <c:v>1.6779999999999973</c:v>
                </c:pt>
                <c:pt idx="1679">
                  <c:v>1.6790000000000305</c:v>
                </c:pt>
                <c:pt idx="1680">
                  <c:v>1.6800000000000068</c:v>
                </c:pt>
                <c:pt idx="1681">
                  <c:v>1.68100000000004</c:v>
                </c:pt>
                <c:pt idx="1682">
                  <c:v>1.6820000000000164</c:v>
                </c:pt>
                <c:pt idx="1683">
                  <c:v>1.6829999999999927</c:v>
                </c:pt>
                <c:pt idx="1684">
                  <c:v>1.6840000000000259</c:v>
                </c:pt>
                <c:pt idx="1685">
                  <c:v>1.6850000000000023</c:v>
                </c:pt>
                <c:pt idx="1686">
                  <c:v>1.6860000000000355</c:v>
                </c:pt>
                <c:pt idx="1687">
                  <c:v>1.6870000000000118</c:v>
                </c:pt>
                <c:pt idx="1688">
                  <c:v>1.688000000000045</c:v>
                </c:pt>
                <c:pt idx="1689">
                  <c:v>1.6890000000000214</c:v>
                </c:pt>
                <c:pt idx="1690">
                  <c:v>1.6899999999999977</c:v>
                </c:pt>
                <c:pt idx="1691">
                  <c:v>1.6910000000000309</c:v>
                </c:pt>
                <c:pt idx="1692">
                  <c:v>1.6920000000000073</c:v>
                </c:pt>
                <c:pt idx="1693">
                  <c:v>1.6930000000000405</c:v>
                </c:pt>
                <c:pt idx="1694">
                  <c:v>1.6940000000000168</c:v>
                </c:pt>
                <c:pt idx="1695">
                  <c:v>1.6949999999999932</c:v>
                </c:pt>
                <c:pt idx="1696">
                  <c:v>1.6960000000000264</c:v>
                </c:pt>
                <c:pt idx="1697">
                  <c:v>1.6970000000000027</c:v>
                </c:pt>
                <c:pt idx="1698">
                  <c:v>1.6980000000000359</c:v>
                </c:pt>
                <c:pt idx="1699">
                  <c:v>1.6990000000000123</c:v>
                </c:pt>
                <c:pt idx="1700">
                  <c:v>1.7000000000000455</c:v>
                </c:pt>
                <c:pt idx="1701">
                  <c:v>1.7010000000000218</c:v>
                </c:pt>
                <c:pt idx="1702">
                  <c:v>1.7019999999999982</c:v>
                </c:pt>
                <c:pt idx="1703">
                  <c:v>1.7030000000000314</c:v>
                </c:pt>
                <c:pt idx="1704">
                  <c:v>1.7040000000000077</c:v>
                </c:pt>
                <c:pt idx="1705">
                  <c:v>1.7050000000000409</c:v>
                </c:pt>
                <c:pt idx="1706">
                  <c:v>1.7060000000000173</c:v>
                </c:pt>
                <c:pt idx="1707">
                  <c:v>1.7069999999999936</c:v>
                </c:pt>
                <c:pt idx="1708">
                  <c:v>1.7080000000000268</c:v>
                </c:pt>
                <c:pt idx="1709">
                  <c:v>1.7090000000000032</c:v>
                </c:pt>
                <c:pt idx="1710">
                  <c:v>1.7100000000000364</c:v>
                </c:pt>
                <c:pt idx="1711">
                  <c:v>1.7110000000000127</c:v>
                </c:pt>
                <c:pt idx="1712">
                  <c:v>1.7120000000000459</c:v>
                </c:pt>
                <c:pt idx="1713">
                  <c:v>1.7130000000000223</c:v>
                </c:pt>
                <c:pt idx="1714">
                  <c:v>1.7139999999999986</c:v>
                </c:pt>
                <c:pt idx="1715">
                  <c:v>1.7150000000000318</c:v>
                </c:pt>
                <c:pt idx="1716">
                  <c:v>1.7160000000000082</c:v>
                </c:pt>
                <c:pt idx="1717">
                  <c:v>1.7170000000000414</c:v>
                </c:pt>
                <c:pt idx="1718">
                  <c:v>1.7180000000000177</c:v>
                </c:pt>
                <c:pt idx="1719">
                  <c:v>1.7189999999999941</c:v>
                </c:pt>
                <c:pt idx="1720">
                  <c:v>1.7200000000000273</c:v>
                </c:pt>
                <c:pt idx="1721">
                  <c:v>1.7210000000000036</c:v>
                </c:pt>
                <c:pt idx="1722">
                  <c:v>1.7220000000000368</c:v>
                </c:pt>
                <c:pt idx="1723">
                  <c:v>1.7230000000000132</c:v>
                </c:pt>
                <c:pt idx="1724">
                  <c:v>1.7240000000000464</c:v>
                </c:pt>
                <c:pt idx="1725">
                  <c:v>1.7250000000000227</c:v>
                </c:pt>
                <c:pt idx="1726">
                  <c:v>1.7259999999999991</c:v>
                </c:pt>
                <c:pt idx="1727">
                  <c:v>1.7270000000000323</c:v>
                </c:pt>
                <c:pt idx="1728">
                  <c:v>1.7280000000000086</c:v>
                </c:pt>
                <c:pt idx="1729">
                  <c:v>1.7290000000000418</c:v>
                </c:pt>
                <c:pt idx="1730">
                  <c:v>1.7300000000000182</c:v>
                </c:pt>
                <c:pt idx="1731">
                  <c:v>1.7309999999999945</c:v>
                </c:pt>
                <c:pt idx="1732">
                  <c:v>1.7320000000000277</c:v>
                </c:pt>
                <c:pt idx="1733">
                  <c:v>1.7330000000000041</c:v>
                </c:pt>
                <c:pt idx="1734">
                  <c:v>1.7340000000000373</c:v>
                </c:pt>
                <c:pt idx="1735">
                  <c:v>1.7350000000000136</c:v>
                </c:pt>
                <c:pt idx="1736">
                  <c:v>1.73599999999999</c:v>
                </c:pt>
                <c:pt idx="1737">
                  <c:v>1.7370000000000232</c:v>
                </c:pt>
                <c:pt idx="1738">
                  <c:v>1.7379999999999995</c:v>
                </c:pt>
                <c:pt idx="1739">
                  <c:v>1.7390000000000327</c:v>
                </c:pt>
                <c:pt idx="1740">
                  <c:v>1.7400000000000091</c:v>
                </c:pt>
                <c:pt idx="1741">
                  <c:v>1.7410000000000423</c:v>
                </c:pt>
                <c:pt idx="1742">
                  <c:v>1.7420000000000186</c:v>
                </c:pt>
                <c:pt idx="1743">
                  <c:v>1.742999999999995</c:v>
                </c:pt>
                <c:pt idx="1744">
                  <c:v>1.7440000000000282</c:v>
                </c:pt>
                <c:pt idx="1745">
                  <c:v>1.7450000000000045</c:v>
                </c:pt>
                <c:pt idx="1746">
                  <c:v>1.7460000000000377</c:v>
                </c:pt>
                <c:pt idx="1747">
                  <c:v>1.7470000000000141</c:v>
                </c:pt>
                <c:pt idx="1748">
                  <c:v>1.7479999999999905</c:v>
                </c:pt>
                <c:pt idx="1749">
                  <c:v>1.7490000000000236</c:v>
                </c:pt>
                <c:pt idx="1750">
                  <c:v>1.75</c:v>
                </c:pt>
                <c:pt idx="1751">
                  <c:v>1.7510000000000332</c:v>
                </c:pt>
                <c:pt idx="1752">
                  <c:v>1.7520000000000095</c:v>
                </c:pt>
                <c:pt idx="1753">
                  <c:v>1.7530000000000427</c:v>
                </c:pt>
                <c:pt idx="1754">
                  <c:v>1.7540000000000191</c:v>
                </c:pt>
                <c:pt idx="1755">
                  <c:v>1.7549999999999955</c:v>
                </c:pt>
                <c:pt idx="1756">
                  <c:v>1.7560000000000286</c:v>
                </c:pt>
                <c:pt idx="1757">
                  <c:v>1.757000000000005</c:v>
                </c:pt>
                <c:pt idx="1758">
                  <c:v>1.7580000000000382</c:v>
                </c:pt>
                <c:pt idx="1759">
                  <c:v>1.7590000000000146</c:v>
                </c:pt>
                <c:pt idx="1760">
                  <c:v>1.7599999999999909</c:v>
                </c:pt>
                <c:pt idx="1761">
                  <c:v>1.7610000000000241</c:v>
                </c:pt>
                <c:pt idx="1762">
                  <c:v>1.7620000000000005</c:v>
                </c:pt>
                <c:pt idx="1763">
                  <c:v>1.7630000000000337</c:v>
                </c:pt>
                <c:pt idx="1764">
                  <c:v>1.76400000000001</c:v>
                </c:pt>
                <c:pt idx="1765">
                  <c:v>1.7650000000000432</c:v>
                </c:pt>
                <c:pt idx="1766">
                  <c:v>1.7660000000000196</c:v>
                </c:pt>
                <c:pt idx="1767">
                  <c:v>1.7669999999999959</c:v>
                </c:pt>
                <c:pt idx="1768">
                  <c:v>1.7680000000000291</c:v>
                </c:pt>
                <c:pt idx="1769">
                  <c:v>1.7690000000000055</c:v>
                </c:pt>
                <c:pt idx="1770">
                  <c:v>1.7700000000000387</c:v>
                </c:pt>
                <c:pt idx="1771">
                  <c:v>1.771000000000015</c:v>
                </c:pt>
                <c:pt idx="1772">
                  <c:v>1.7719999999999914</c:v>
                </c:pt>
                <c:pt idx="1773">
                  <c:v>1.7730000000000246</c:v>
                </c:pt>
                <c:pt idx="1774">
                  <c:v>1.7740000000000009</c:v>
                </c:pt>
                <c:pt idx="1775">
                  <c:v>1.7750000000000341</c:v>
                </c:pt>
                <c:pt idx="1776">
                  <c:v>1.7760000000000105</c:v>
                </c:pt>
                <c:pt idx="1777">
                  <c:v>1.7770000000000437</c:v>
                </c:pt>
                <c:pt idx="1778">
                  <c:v>1.77800000000002</c:v>
                </c:pt>
                <c:pt idx="1779">
                  <c:v>1.7789999999999964</c:v>
                </c:pt>
                <c:pt idx="1780">
                  <c:v>1.7800000000000296</c:v>
                </c:pt>
                <c:pt idx="1781">
                  <c:v>1.7810000000000059</c:v>
                </c:pt>
                <c:pt idx="1782">
                  <c:v>1.7820000000000391</c:v>
                </c:pt>
                <c:pt idx="1783">
                  <c:v>1.7830000000000155</c:v>
                </c:pt>
                <c:pt idx="1784">
                  <c:v>1.7839999999999918</c:v>
                </c:pt>
                <c:pt idx="1785">
                  <c:v>1.785000000000025</c:v>
                </c:pt>
                <c:pt idx="1786">
                  <c:v>1.7860000000000014</c:v>
                </c:pt>
                <c:pt idx="1787">
                  <c:v>1.7870000000000346</c:v>
                </c:pt>
                <c:pt idx="1788">
                  <c:v>1.7880000000000109</c:v>
                </c:pt>
                <c:pt idx="1789">
                  <c:v>1.7890000000000441</c:v>
                </c:pt>
                <c:pt idx="1790">
                  <c:v>1.7900000000000205</c:v>
                </c:pt>
                <c:pt idx="1791">
                  <c:v>1.7909999999999968</c:v>
                </c:pt>
                <c:pt idx="1792">
                  <c:v>1.79200000000003</c:v>
                </c:pt>
                <c:pt idx="1793">
                  <c:v>1.7930000000000064</c:v>
                </c:pt>
                <c:pt idx="1794">
                  <c:v>1.7940000000000396</c:v>
                </c:pt>
                <c:pt idx="1795">
                  <c:v>1.7950000000000159</c:v>
                </c:pt>
                <c:pt idx="1796">
                  <c:v>1.7959999999999923</c:v>
                </c:pt>
                <c:pt idx="1797">
                  <c:v>1.7970000000000255</c:v>
                </c:pt>
                <c:pt idx="1798">
                  <c:v>1.7980000000000018</c:v>
                </c:pt>
                <c:pt idx="1799">
                  <c:v>1.799000000000035</c:v>
                </c:pt>
                <c:pt idx="1800">
                  <c:v>1.8000000000000114</c:v>
                </c:pt>
                <c:pt idx="1801">
                  <c:v>1.8010000000000446</c:v>
                </c:pt>
                <c:pt idx="1802">
                  <c:v>1.8020000000000209</c:v>
                </c:pt>
                <c:pt idx="1803">
                  <c:v>1.8029999999999973</c:v>
                </c:pt>
                <c:pt idx="1804">
                  <c:v>1.8040000000000305</c:v>
                </c:pt>
                <c:pt idx="1805">
                  <c:v>1.8050000000000068</c:v>
                </c:pt>
                <c:pt idx="1806">
                  <c:v>1.80600000000004</c:v>
                </c:pt>
                <c:pt idx="1807">
                  <c:v>1.8070000000000164</c:v>
                </c:pt>
                <c:pt idx="1808">
                  <c:v>1.8079999999999927</c:v>
                </c:pt>
                <c:pt idx="1809">
                  <c:v>1.8090000000000259</c:v>
                </c:pt>
                <c:pt idx="1810">
                  <c:v>1.8100000000000023</c:v>
                </c:pt>
                <c:pt idx="1811">
                  <c:v>1.8110000000000355</c:v>
                </c:pt>
                <c:pt idx="1812">
                  <c:v>1.8120000000000118</c:v>
                </c:pt>
                <c:pt idx="1813">
                  <c:v>1.813000000000045</c:v>
                </c:pt>
                <c:pt idx="1814">
                  <c:v>1.8140000000000214</c:v>
                </c:pt>
                <c:pt idx="1815">
                  <c:v>1.8149999999999977</c:v>
                </c:pt>
                <c:pt idx="1816">
                  <c:v>1.8160000000000309</c:v>
                </c:pt>
                <c:pt idx="1817">
                  <c:v>1.8170000000000073</c:v>
                </c:pt>
                <c:pt idx="1818">
                  <c:v>1.8180000000000405</c:v>
                </c:pt>
                <c:pt idx="1819">
                  <c:v>1.8190000000000168</c:v>
                </c:pt>
                <c:pt idx="1820">
                  <c:v>1.8199999999999932</c:v>
                </c:pt>
                <c:pt idx="1821">
                  <c:v>1.8210000000000264</c:v>
                </c:pt>
                <c:pt idx="1822">
                  <c:v>1.8220000000000027</c:v>
                </c:pt>
                <c:pt idx="1823">
                  <c:v>1.8230000000000359</c:v>
                </c:pt>
                <c:pt idx="1824">
                  <c:v>1.8240000000000123</c:v>
                </c:pt>
                <c:pt idx="1825">
                  <c:v>1.8250000000000455</c:v>
                </c:pt>
                <c:pt idx="1826">
                  <c:v>1.8260000000000218</c:v>
                </c:pt>
                <c:pt idx="1827">
                  <c:v>1.8269999999999982</c:v>
                </c:pt>
                <c:pt idx="1828">
                  <c:v>1.8280000000000314</c:v>
                </c:pt>
                <c:pt idx="1829">
                  <c:v>1.8290000000000077</c:v>
                </c:pt>
                <c:pt idx="1830">
                  <c:v>1.8300000000000409</c:v>
                </c:pt>
                <c:pt idx="1831">
                  <c:v>1.8310000000000173</c:v>
                </c:pt>
                <c:pt idx="1832">
                  <c:v>1.8319999999999936</c:v>
                </c:pt>
                <c:pt idx="1833">
                  <c:v>1.8330000000000268</c:v>
                </c:pt>
                <c:pt idx="1834">
                  <c:v>1.8340000000000032</c:v>
                </c:pt>
                <c:pt idx="1835">
                  <c:v>1.8350000000000364</c:v>
                </c:pt>
                <c:pt idx="1836">
                  <c:v>1.8360000000000127</c:v>
                </c:pt>
                <c:pt idx="1837">
                  <c:v>1.8370000000000459</c:v>
                </c:pt>
                <c:pt idx="1838">
                  <c:v>1.8380000000000223</c:v>
                </c:pt>
                <c:pt idx="1839">
                  <c:v>1.8389999999999986</c:v>
                </c:pt>
                <c:pt idx="1840">
                  <c:v>1.8400000000000318</c:v>
                </c:pt>
                <c:pt idx="1841">
                  <c:v>1.8410000000000082</c:v>
                </c:pt>
                <c:pt idx="1842">
                  <c:v>1.8420000000000414</c:v>
                </c:pt>
                <c:pt idx="1843">
                  <c:v>1.8430000000000177</c:v>
                </c:pt>
                <c:pt idx="1844">
                  <c:v>1.8439999999999941</c:v>
                </c:pt>
                <c:pt idx="1845">
                  <c:v>1.8450000000000273</c:v>
                </c:pt>
                <c:pt idx="1846">
                  <c:v>1.8460000000000036</c:v>
                </c:pt>
                <c:pt idx="1847">
                  <c:v>1.8470000000000368</c:v>
                </c:pt>
                <c:pt idx="1848">
                  <c:v>1.8480000000000132</c:v>
                </c:pt>
                <c:pt idx="1849">
                  <c:v>1.8490000000000464</c:v>
                </c:pt>
                <c:pt idx="1850">
                  <c:v>1.8500000000000227</c:v>
                </c:pt>
                <c:pt idx="1851">
                  <c:v>1.8509999999999991</c:v>
                </c:pt>
                <c:pt idx="1852">
                  <c:v>1.8520000000000323</c:v>
                </c:pt>
                <c:pt idx="1853">
                  <c:v>1.8530000000000086</c:v>
                </c:pt>
                <c:pt idx="1854">
                  <c:v>1.8540000000000418</c:v>
                </c:pt>
                <c:pt idx="1855">
                  <c:v>1.8550000000000182</c:v>
                </c:pt>
                <c:pt idx="1856">
                  <c:v>1.8559999999999945</c:v>
                </c:pt>
                <c:pt idx="1857">
                  <c:v>1.8570000000000277</c:v>
                </c:pt>
                <c:pt idx="1858">
                  <c:v>1.8580000000000041</c:v>
                </c:pt>
                <c:pt idx="1859">
                  <c:v>1.8590000000000373</c:v>
                </c:pt>
                <c:pt idx="1860">
                  <c:v>1.8600000000000136</c:v>
                </c:pt>
                <c:pt idx="1861">
                  <c:v>1.86099999999999</c:v>
                </c:pt>
                <c:pt idx="1862">
                  <c:v>1.8620000000000232</c:v>
                </c:pt>
                <c:pt idx="1863">
                  <c:v>1.8629999999999995</c:v>
                </c:pt>
                <c:pt idx="1864">
                  <c:v>1.8640000000000327</c:v>
                </c:pt>
                <c:pt idx="1865">
                  <c:v>1.8650000000000091</c:v>
                </c:pt>
                <c:pt idx="1866">
                  <c:v>1.8660000000000423</c:v>
                </c:pt>
                <c:pt idx="1867">
                  <c:v>1.8670000000000186</c:v>
                </c:pt>
                <c:pt idx="1868">
                  <c:v>1.867999999999995</c:v>
                </c:pt>
                <c:pt idx="1869">
                  <c:v>1.8690000000000282</c:v>
                </c:pt>
                <c:pt idx="1870">
                  <c:v>1.8700000000000045</c:v>
                </c:pt>
                <c:pt idx="1871">
                  <c:v>1.8710000000000377</c:v>
                </c:pt>
                <c:pt idx="1872">
                  <c:v>1.8720000000000141</c:v>
                </c:pt>
                <c:pt idx="1873">
                  <c:v>1.8729999999999905</c:v>
                </c:pt>
                <c:pt idx="1874">
                  <c:v>1.8740000000000236</c:v>
                </c:pt>
                <c:pt idx="1875">
                  <c:v>1.875</c:v>
                </c:pt>
                <c:pt idx="1876">
                  <c:v>1.8760000000000332</c:v>
                </c:pt>
                <c:pt idx="1877">
                  <c:v>1.8770000000000095</c:v>
                </c:pt>
                <c:pt idx="1878">
                  <c:v>1.8780000000000427</c:v>
                </c:pt>
                <c:pt idx="1879">
                  <c:v>1.8790000000000191</c:v>
                </c:pt>
                <c:pt idx="1880">
                  <c:v>1.8799999999999955</c:v>
                </c:pt>
                <c:pt idx="1881">
                  <c:v>1.8810000000000286</c:v>
                </c:pt>
                <c:pt idx="1882">
                  <c:v>1.882000000000005</c:v>
                </c:pt>
                <c:pt idx="1883">
                  <c:v>1.8830000000000382</c:v>
                </c:pt>
                <c:pt idx="1884">
                  <c:v>1.8840000000000146</c:v>
                </c:pt>
                <c:pt idx="1885">
                  <c:v>1.8849999999999909</c:v>
                </c:pt>
                <c:pt idx="1886">
                  <c:v>1.8860000000000241</c:v>
                </c:pt>
                <c:pt idx="1887">
                  <c:v>1.8870000000000005</c:v>
                </c:pt>
                <c:pt idx="1888">
                  <c:v>1.8880000000000337</c:v>
                </c:pt>
                <c:pt idx="1889">
                  <c:v>1.88900000000001</c:v>
                </c:pt>
                <c:pt idx="1890">
                  <c:v>1.8900000000000432</c:v>
                </c:pt>
                <c:pt idx="1891">
                  <c:v>1.8910000000000196</c:v>
                </c:pt>
                <c:pt idx="1892">
                  <c:v>1.8919999999999959</c:v>
                </c:pt>
                <c:pt idx="1893">
                  <c:v>1.8930000000000291</c:v>
                </c:pt>
                <c:pt idx="1894">
                  <c:v>1.8940000000000055</c:v>
                </c:pt>
                <c:pt idx="1895">
                  <c:v>1.8950000000000387</c:v>
                </c:pt>
                <c:pt idx="1896">
                  <c:v>1.896000000000015</c:v>
                </c:pt>
                <c:pt idx="1897">
                  <c:v>1.8969999999999914</c:v>
                </c:pt>
                <c:pt idx="1898">
                  <c:v>1.8980000000000246</c:v>
                </c:pt>
                <c:pt idx="1899">
                  <c:v>1.8990000000000009</c:v>
                </c:pt>
                <c:pt idx="1900">
                  <c:v>1.9000000000000341</c:v>
                </c:pt>
                <c:pt idx="1901">
                  <c:v>1.9010000000000105</c:v>
                </c:pt>
                <c:pt idx="1902">
                  <c:v>1.9020000000000437</c:v>
                </c:pt>
                <c:pt idx="1903">
                  <c:v>1.90300000000002</c:v>
                </c:pt>
                <c:pt idx="1904">
                  <c:v>1.9039999999999964</c:v>
                </c:pt>
                <c:pt idx="1905">
                  <c:v>1.9050000000000296</c:v>
                </c:pt>
                <c:pt idx="1906">
                  <c:v>1.9060000000000059</c:v>
                </c:pt>
                <c:pt idx="1907">
                  <c:v>1.9070000000000391</c:v>
                </c:pt>
                <c:pt idx="1908">
                  <c:v>1.9080000000000155</c:v>
                </c:pt>
                <c:pt idx="1909">
                  <c:v>1.9089999999999918</c:v>
                </c:pt>
                <c:pt idx="1910">
                  <c:v>1.910000000000025</c:v>
                </c:pt>
                <c:pt idx="1911">
                  <c:v>1.9110000000000014</c:v>
                </c:pt>
                <c:pt idx="1912">
                  <c:v>1.9120000000000346</c:v>
                </c:pt>
                <c:pt idx="1913">
                  <c:v>1.9130000000000109</c:v>
                </c:pt>
                <c:pt idx="1914">
                  <c:v>1.9140000000000441</c:v>
                </c:pt>
                <c:pt idx="1915">
                  <c:v>1.9150000000000205</c:v>
                </c:pt>
                <c:pt idx="1916">
                  <c:v>1.9159999999999968</c:v>
                </c:pt>
                <c:pt idx="1917">
                  <c:v>1.91700000000003</c:v>
                </c:pt>
                <c:pt idx="1918">
                  <c:v>1.9180000000000064</c:v>
                </c:pt>
                <c:pt idx="1919">
                  <c:v>1.9190000000000396</c:v>
                </c:pt>
                <c:pt idx="1920">
                  <c:v>1.9200000000000159</c:v>
                </c:pt>
                <c:pt idx="1921">
                  <c:v>1.9209999999999923</c:v>
                </c:pt>
                <c:pt idx="1922">
                  <c:v>1.9220000000000255</c:v>
                </c:pt>
                <c:pt idx="1923">
                  <c:v>1.9230000000000018</c:v>
                </c:pt>
                <c:pt idx="1924">
                  <c:v>1.924000000000035</c:v>
                </c:pt>
                <c:pt idx="1925">
                  <c:v>1.9250000000000114</c:v>
                </c:pt>
                <c:pt idx="1926">
                  <c:v>1.9260000000000446</c:v>
                </c:pt>
                <c:pt idx="1927">
                  <c:v>1.9270000000000209</c:v>
                </c:pt>
                <c:pt idx="1928">
                  <c:v>1.9279999999999973</c:v>
                </c:pt>
                <c:pt idx="1929">
                  <c:v>1.9290000000000305</c:v>
                </c:pt>
                <c:pt idx="1930">
                  <c:v>1.9300000000000068</c:v>
                </c:pt>
                <c:pt idx="1931">
                  <c:v>1.93100000000004</c:v>
                </c:pt>
                <c:pt idx="1932">
                  <c:v>1.9320000000000164</c:v>
                </c:pt>
                <c:pt idx="1933">
                  <c:v>1.9329999999999927</c:v>
                </c:pt>
                <c:pt idx="1934">
                  <c:v>1.9340000000000259</c:v>
                </c:pt>
                <c:pt idx="1935">
                  <c:v>1.9350000000000023</c:v>
                </c:pt>
                <c:pt idx="1936">
                  <c:v>1.9360000000000355</c:v>
                </c:pt>
                <c:pt idx="1937">
                  <c:v>1.9370000000000118</c:v>
                </c:pt>
                <c:pt idx="1938">
                  <c:v>1.938000000000045</c:v>
                </c:pt>
                <c:pt idx="1939">
                  <c:v>1.9390000000000214</c:v>
                </c:pt>
                <c:pt idx="1940">
                  <c:v>1.9399999999999977</c:v>
                </c:pt>
                <c:pt idx="1941">
                  <c:v>1.9410000000000309</c:v>
                </c:pt>
                <c:pt idx="1942">
                  <c:v>1.9420000000000073</c:v>
                </c:pt>
                <c:pt idx="1943">
                  <c:v>1.9430000000000405</c:v>
                </c:pt>
                <c:pt idx="1944">
                  <c:v>1.9440000000000168</c:v>
                </c:pt>
                <c:pt idx="1945">
                  <c:v>1.9449999999999932</c:v>
                </c:pt>
                <c:pt idx="1946">
                  <c:v>1.9460000000000264</c:v>
                </c:pt>
                <c:pt idx="1947">
                  <c:v>1.9470000000000027</c:v>
                </c:pt>
                <c:pt idx="1948">
                  <c:v>1.9480000000000359</c:v>
                </c:pt>
                <c:pt idx="1949">
                  <c:v>1.9490000000000123</c:v>
                </c:pt>
                <c:pt idx="1950">
                  <c:v>1.9500000000000455</c:v>
                </c:pt>
                <c:pt idx="1951">
                  <c:v>1.9510000000000218</c:v>
                </c:pt>
                <c:pt idx="1952">
                  <c:v>1.9519999999999982</c:v>
                </c:pt>
                <c:pt idx="1953">
                  <c:v>1.9530000000000314</c:v>
                </c:pt>
                <c:pt idx="1954">
                  <c:v>1.9540000000000077</c:v>
                </c:pt>
                <c:pt idx="1955">
                  <c:v>1.9550000000000409</c:v>
                </c:pt>
                <c:pt idx="1956">
                  <c:v>1.9560000000000173</c:v>
                </c:pt>
                <c:pt idx="1957">
                  <c:v>1.9569999999999936</c:v>
                </c:pt>
                <c:pt idx="1958">
                  <c:v>1.9580000000000268</c:v>
                </c:pt>
                <c:pt idx="1959">
                  <c:v>1.9590000000000032</c:v>
                </c:pt>
                <c:pt idx="1960">
                  <c:v>1.9600000000000364</c:v>
                </c:pt>
                <c:pt idx="1961">
                  <c:v>1.9610000000000127</c:v>
                </c:pt>
                <c:pt idx="1962">
                  <c:v>1.9620000000000459</c:v>
                </c:pt>
                <c:pt idx="1963">
                  <c:v>1.9630000000000223</c:v>
                </c:pt>
                <c:pt idx="1964">
                  <c:v>1.9639999999999986</c:v>
                </c:pt>
                <c:pt idx="1965">
                  <c:v>1.9650000000000318</c:v>
                </c:pt>
                <c:pt idx="1966">
                  <c:v>1.9660000000000082</c:v>
                </c:pt>
                <c:pt idx="1967">
                  <c:v>1.9670000000000414</c:v>
                </c:pt>
                <c:pt idx="1968">
                  <c:v>1.9680000000000177</c:v>
                </c:pt>
                <c:pt idx="1969">
                  <c:v>1.9689999999999941</c:v>
                </c:pt>
                <c:pt idx="1970">
                  <c:v>1.9700000000000273</c:v>
                </c:pt>
                <c:pt idx="1971">
                  <c:v>1.9710000000000036</c:v>
                </c:pt>
                <c:pt idx="1972">
                  <c:v>1.9720000000000368</c:v>
                </c:pt>
                <c:pt idx="1973">
                  <c:v>1.9730000000000132</c:v>
                </c:pt>
                <c:pt idx="1974">
                  <c:v>1.9740000000000464</c:v>
                </c:pt>
                <c:pt idx="1975">
                  <c:v>1.9750000000000227</c:v>
                </c:pt>
                <c:pt idx="1976">
                  <c:v>1.9759999999999991</c:v>
                </c:pt>
                <c:pt idx="1977">
                  <c:v>1.9770000000000323</c:v>
                </c:pt>
                <c:pt idx="1978">
                  <c:v>1.9780000000000086</c:v>
                </c:pt>
                <c:pt idx="1979">
                  <c:v>1.9790000000000418</c:v>
                </c:pt>
                <c:pt idx="1980">
                  <c:v>1.9800000000000182</c:v>
                </c:pt>
                <c:pt idx="1981">
                  <c:v>1.9809999999999945</c:v>
                </c:pt>
                <c:pt idx="1982">
                  <c:v>1.9820000000000277</c:v>
                </c:pt>
                <c:pt idx="1983">
                  <c:v>1.9830000000000041</c:v>
                </c:pt>
                <c:pt idx="1984">
                  <c:v>1.9840000000000373</c:v>
                </c:pt>
                <c:pt idx="1985">
                  <c:v>1.9850000000000136</c:v>
                </c:pt>
                <c:pt idx="1986">
                  <c:v>1.98599999999999</c:v>
                </c:pt>
                <c:pt idx="1987">
                  <c:v>1.9870000000000232</c:v>
                </c:pt>
                <c:pt idx="1988">
                  <c:v>1.9879999999999995</c:v>
                </c:pt>
                <c:pt idx="1989">
                  <c:v>1.9890000000000327</c:v>
                </c:pt>
                <c:pt idx="1990">
                  <c:v>1.9900000000000091</c:v>
                </c:pt>
                <c:pt idx="1991">
                  <c:v>1.9910000000000423</c:v>
                </c:pt>
                <c:pt idx="1992">
                  <c:v>1.9920000000000186</c:v>
                </c:pt>
                <c:pt idx="1993">
                  <c:v>1.992999999999995</c:v>
                </c:pt>
                <c:pt idx="1994">
                  <c:v>1.9940000000000282</c:v>
                </c:pt>
                <c:pt idx="1995">
                  <c:v>1.9950000000000045</c:v>
                </c:pt>
                <c:pt idx="1996">
                  <c:v>1.9960000000000377</c:v>
                </c:pt>
                <c:pt idx="1997">
                  <c:v>1.9970000000000141</c:v>
                </c:pt>
                <c:pt idx="1998">
                  <c:v>1.9979999999999905</c:v>
                </c:pt>
                <c:pt idx="1999">
                  <c:v>1.9990000000000236</c:v>
                </c:pt>
                <c:pt idx="2000">
                  <c:v>2</c:v>
                </c:pt>
                <c:pt idx="2001">
                  <c:v>2.0010000000000332</c:v>
                </c:pt>
                <c:pt idx="2002">
                  <c:v>2.0020000000000095</c:v>
                </c:pt>
                <c:pt idx="2003">
                  <c:v>2.0030000000000427</c:v>
                </c:pt>
                <c:pt idx="2004">
                  <c:v>2.0040000000000191</c:v>
                </c:pt>
                <c:pt idx="2005">
                  <c:v>2.0049999999999955</c:v>
                </c:pt>
                <c:pt idx="2006">
                  <c:v>2.0060000000000286</c:v>
                </c:pt>
                <c:pt idx="2007">
                  <c:v>2.007000000000005</c:v>
                </c:pt>
                <c:pt idx="2008">
                  <c:v>2.0080000000000382</c:v>
                </c:pt>
                <c:pt idx="2009">
                  <c:v>2.0090000000000146</c:v>
                </c:pt>
                <c:pt idx="2010">
                  <c:v>2.0099999999999909</c:v>
                </c:pt>
                <c:pt idx="2011">
                  <c:v>2.0110000000000241</c:v>
                </c:pt>
                <c:pt idx="2012">
                  <c:v>2.0120000000000005</c:v>
                </c:pt>
                <c:pt idx="2013">
                  <c:v>2.0130000000000337</c:v>
                </c:pt>
                <c:pt idx="2014">
                  <c:v>2.01400000000001</c:v>
                </c:pt>
                <c:pt idx="2015">
                  <c:v>2.0150000000000432</c:v>
                </c:pt>
                <c:pt idx="2016">
                  <c:v>2.0160000000000196</c:v>
                </c:pt>
                <c:pt idx="2017">
                  <c:v>2.0169999999999959</c:v>
                </c:pt>
                <c:pt idx="2018">
                  <c:v>2.0180000000000291</c:v>
                </c:pt>
                <c:pt idx="2019">
                  <c:v>2.0190000000000055</c:v>
                </c:pt>
                <c:pt idx="2020">
                  <c:v>2.0200000000000387</c:v>
                </c:pt>
                <c:pt idx="2021">
                  <c:v>2.021000000000015</c:v>
                </c:pt>
                <c:pt idx="2022">
                  <c:v>2.0219999999999914</c:v>
                </c:pt>
                <c:pt idx="2023">
                  <c:v>2.0230000000000246</c:v>
                </c:pt>
                <c:pt idx="2024">
                  <c:v>2.0240000000000009</c:v>
                </c:pt>
                <c:pt idx="2025">
                  <c:v>2.0250000000000341</c:v>
                </c:pt>
                <c:pt idx="2026">
                  <c:v>2.0260000000000105</c:v>
                </c:pt>
                <c:pt idx="2027">
                  <c:v>2.0270000000000437</c:v>
                </c:pt>
                <c:pt idx="2028">
                  <c:v>2.02800000000002</c:v>
                </c:pt>
                <c:pt idx="2029">
                  <c:v>2.0289999999999964</c:v>
                </c:pt>
                <c:pt idx="2030">
                  <c:v>2.0300000000000296</c:v>
                </c:pt>
                <c:pt idx="2031">
                  <c:v>2.0310000000000059</c:v>
                </c:pt>
                <c:pt idx="2032">
                  <c:v>2.0320000000000391</c:v>
                </c:pt>
                <c:pt idx="2033">
                  <c:v>2.0330000000000155</c:v>
                </c:pt>
                <c:pt idx="2034">
                  <c:v>2.0339999999999918</c:v>
                </c:pt>
                <c:pt idx="2035">
                  <c:v>2.035000000000025</c:v>
                </c:pt>
                <c:pt idx="2036">
                  <c:v>2.0360000000000014</c:v>
                </c:pt>
                <c:pt idx="2037">
                  <c:v>2.0370000000000346</c:v>
                </c:pt>
                <c:pt idx="2038">
                  <c:v>2.0380000000000109</c:v>
                </c:pt>
                <c:pt idx="2039">
                  <c:v>2.0390000000000441</c:v>
                </c:pt>
                <c:pt idx="2040">
                  <c:v>2.0400000000000205</c:v>
                </c:pt>
                <c:pt idx="2041">
                  <c:v>2.0409999999999968</c:v>
                </c:pt>
                <c:pt idx="2042">
                  <c:v>2.04200000000003</c:v>
                </c:pt>
                <c:pt idx="2043">
                  <c:v>2.0430000000000064</c:v>
                </c:pt>
                <c:pt idx="2044">
                  <c:v>2.0440000000000396</c:v>
                </c:pt>
                <c:pt idx="2045">
                  <c:v>2.0450000000000159</c:v>
                </c:pt>
                <c:pt idx="2046">
                  <c:v>2.0459999999999923</c:v>
                </c:pt>
                <c:pt idx="2047">
                  <c:v>2.0470000000000255</c:v>
                </c:pt>
                <c:pt idx="2048">
                  <c:v>2.0480000000000018</c:v>
                </c:pt>
                <c:pt idx="2049">
                  <c:v>2.049000000000035</c:v>
                </c:pt>
                <c:pt idx="2050">
                  <c:v>2.0500000000000114</c:v>
                </c:pt>
                <c:pt idx="2051">
                  <c:v>2.0510000000000446</c:v>
                </c:pt>
                <c:pt idx="2052">
                  <c:v>2.0520000000000209</c:v>
                </c:pt>
                <c:pt idx="2053">
                  <c:v>2.0529999999999973</c:v>
                </c:pt>
                <c:pt idx="2054">
                  <c:v>2.0540000000000305</c:v>
                </c:pt>
                <c:pt idx="2055">
                  <c:v>2.0550000000000068</c:v>
                </c:pt>
                <c:pt idx="2056">
                  <c:v>2.05600000000004</c:v>
                </c:pt>
                <c:pt idx="2057">
                  <c:v>2.0570000000000164</c:v>
                </c:pt>
                <c:pt idx="2058">
                  <c:v>2.0579999999999927</c:v>
                </c:pt>
                <c:pt idx="2059">
                  <c:v>2.0590000000000259</c:v>
                </c:pt>
                <c:pt idx="2060">
                  <c:v>2.0600000000000023</c:v>
                </c:pt>
                <c:pt idx="2061">
                  <c:v>2.0610000000000355</c:v>
                </c:pt>
                <c:pt idx="2062">
                  <c:v>2.0620000000000118</c:v>
                </c:pt>
                <c:pt idx="2063">
                  <c:v>2.063000000000045</c:v>
                </c:pt>
                <c:pt idx="2064">
                  <c:v>2.0640000000000214</c:v>
                </c:pt>
                <c:pt idx="2065">
                  <c:v>2.0649999999999977</c:v>
                </c:pt>
                <c:pt idx="2066">
                  <c:v>2.0660000000000309</c:v>
                </c:pt>
                <c:pt idx="2067">
                  <c:v>2.0670000000000073</c:v>
                </c:pt>
                <c:pt idx="2068">
                  <c:v>2.0680000000000405</c:v>
                </c:pt>
                <c:pt idx="2069">
                  <c:v>2.0690000000000168</c:v>
                </c:pt>
                <c:pt idx="2070">
                  <c:v>2.0699999999999932</c:v>
                </c:pt>
                <c:pt idx="2071">
                  <c:v>2.0710000000000264</c:v>
                </c:pt>
                <c:pt idx="2072">
                  <c:v>2.0720000000000027</c:v>
                </c:pt>
                <c:pt idx="2073">
                  <c:v>2.0730000000000359</c:v>
                </c:pt>
                <c:pt idx="2074">
                  <c:v>2.0740000000000123</c:v>
                </c:pt>
                <c:pt idx="2075">
                  <c:v>2.0750000000000455</c:v>
                </c:pt>
                <c:pt idx="2076">
                  <c:v>2.0760000000000218</c:v>
                </c:pt>
                <c:pt idx="2077">
                  <c:v>2.0769999999999982</c:v>
                </c:pt>
                <c:pt idx="2078">
                  <c:v>2.0780000000000314</c:v>
                </c:pt>
                <c:pt idx="2079">
                  <c:v>2.0790000000000077</c:v>
                </c:pt>
                <c:pt idx="2080">
                  <c:v>2.0800000000000409</c:v>
                </c:pt>
                <c:pt idx="2081">
                  <c:v>2.0810000000000173</c:v>
                </c:pt>
                <c:pt idx="2082">
                  <c:v>2.0819999999999936</c:v>
                </c:pt>
                <c:pt idx="2083">
                  <c:v>2.0830000000000268</c:v>
                </c:pt>
                <c:pt idx="2084">
                  <c:v>2.0840000000000032</c:v>
                </c:pt>
                <c:pt idx="2085">
                  <c:v>2.0850000000000364</c:v>
                </c:pt>
                <c:pt idx="2086">
                  <c:v>2.0860000000000127</c:v>
                </c:pt>
                <c:pt idx="2087">
                  <c:v>2.0870000000000459</c:v>
                </c:pt>
                <c:pt idx="2088">
                  <c:v>2.0880000000000223</c:v>
                </c:pt>
                <c:pt idx="2089">
                  <c:v>2.0889999999999986</c:v>
                </c:pt>
                <c:pt idx="2090">
                  <c:v>2.0900000000000318</c:v>
                </c:pt>
                <c:pt idx="2091">
                  <c:v>2.0910000000000082</c:v>
                </c:pt>
                <c:pt idx="2092">
                  <c:v>2.0920000000000414</c:v>
                </c:pt>
                <c:pt idx="2093">
                  <c:v>2.0930000000000177</c:v>
                </c:pt>
                <c:pt idx="2094">
                  <c:v>2.0939999999999941</c:v>
                </c:pt>
                <c:pt idx="2095">
                  <c:v>2.0950000000000273</c:v>
                </c:pt>
                <c:pt idx="2096">
                  <c:v>2.0960000000000036</c:v>
                </c:pt>
                <c:pt idx="2097">
                  <c:v>2.0970000000000368</c:v>
                </c:pt>
                <c:pt idx="2098">
                  <c:v>2.0980000000000132</c:v>
                </c:pt>
                <c:pt idx="2099">
                  <c:v>2.0990000000000464</c:v>
                </c:pt>
                <c:pt idx="2100">
                  <c:v>2.1000000000000227</c:v>
                </c:pt>
                <c:pt idx="2101">
                  <c:v>2.1009999999999991</c:v>
                </c:pt>
                <c:pt idx="2102">
                  <c:v>2.1020000000000323</c:v>
                </c:pt>
                <c:pt idx="2103">
                  <c:v>2.1030000000000086</c:v>
                </c:pt>
                <c:pt idx="2104">
                  <c:v>2.1040000000000418</c:v>
                </c:pt>
                <c:pt idx="2105">
                  <c:v>2.1050000000000182</c:v>
                </c:pt>
                <c:pt idx="2106">
                  <c:v>2.1059999999999945</c:v>
                </c:pt>
                <c:pt idx="2107">
                  <c:v>2.1070000000000277</c:v>
                </c:pt>
                <c:pt idx="2108">
                  <c:v>2.1080000000000041</c:v>
                </c:pt>
                <c:pt idx="2109">
                  <c:v>2.1090000000000373</c:v>
                </c:pt>
                <c:pt idx="2110">
                  <c:v>2.1100000000000136</c:v>
                </c:pt>
                <c:pt idx="2111">
                  <c:v>2.11099999999999</c:v>
                </c:pt>
                <c:pt idx="2112">
                  <c:v>2.1120000000000232</c:v>
                </c:pt>
                <c:pt idx="2113">
                  <c:v>2.1129999999999995</c:v>
                </c:pt>
                <c:pt idx="2114">
                  <c:v>2.1140000000000327</c:v>
                </c:pt>
                <c:pt idx="2115">
                  <c:v>2.1150000000000091</c:v>
                </c:pt>
                <c:pt idx="2116">
                  <c:v>2.1160000000000423</c:v>
                </c:pt>
                <c:pt idx="2117">
                  <c:v>2.1170000000000186</c:v>
                </c:pt>
                <c:pt idx="2118">
                  <c:v>2.117999999999995</c:v>
                </c:pt>
                <c:pt idx="2119">
                  <c:v>2.1190000000000282</c:v>
                </c:pt>
                <c:pt idx="2120">
                  <c:v>2.1200000000000045</c:v>
                </c:pt>
                <c:pt idx="2121">
                  <c:v>2.1210000000000377</c:v>
                </c:pt>
                <c:pt idx="2122">
                  <c:v>2.1220000000000141</c:v>
                </c:pt>
                <c:pt idx="2123">
                  <c:v>2.1229999999999905</c:v>
                </c:pt>
                <c:pt idx="2124">
                  <c:v>2.1240000000000236</c:v>
                </c:pt>
                <c:pt idx="2125">
                  <c:v>2.125</c:v>
                </c:pt>
                <c:pt idx="2126">
                  <c:v>2.1260000000000332</c:v>
                </c:pt>
                <c:pt idx="2127">
                  <c:v>2.1270000000000095</c:v>
                </c:pt>
                <c:pt idx="2128">
                  <c:v>2.1280000000000427</c:v>
                </c:pt>
                <c:pt idx="2129">
                  <c:v>2.1290000000000191</c:v>
                </c:pt>
                <c:pt idx="2130">
                  <c:v>2.1299999999999955</c:v>
                </c:pt>
                <c:pt idx="2131">
                  <c:v>2.1310000000000286</c:v>
                </c:pt>
                <c:pt idx="2132">
                  <c:v>2.132000000000005</c:v>
                </c:pt>
                <c:pt idx="2133">
                  <c:v>2.1330000000000382</c:v>
                </c:pt>
                <c:pt idx="2134">
                  <c:v>2.1340000000000146</c:v>
                </c:pt>
                <c:pt idx="2135">
                  <c:v>2.1349999999999909</c:v>
                </c:pt>
                <c:pt idx="2136">
                  <c:v>2.1360000000000241</c:v>
                </c:pt>
                <c:pt idx="2137">
                  <c:v>2.1370000000000005</c:v>
                </c:pt>
                <c:pt idx="2138">
                  <c:v>2.1380000000000337</c:v>
                </c:pt>
                <c:pt idx="2139">
                  <c:v>2.13900000000001</c:v>
                </c:pt>
                <c:pt idx="2140">
                  <c:v>2.1400000000000432</c:v>
                </c:pt>
                <c:pt idx="2141">
                  <c:v>2.1410000000000196</c:v>
                </c:pt>
                <c:pt idx="2142">
                  <c:v>2.1419999999999959</c:v>
                </c:pt>
                <c:pt idx="2143">
                  <c:v>2.1430000000000291</c:v>
                </c:pt>
                <c:pt idx="2144">
                  <c:v>2.1440000000000055</c:v>
                </c:pt>
                <c:pt idx="2145">
                  <c:v>2.1450000000000387</c:v>
                </c:pt>
                <c:pt idx="2146">
                  <c:v>2.146000000000015</c:v>
                </c:pt>
                <c:pt idx="2147">
                  <c:v>2.1469999999999914</c:v>
                </c:pt>
                <c:pt idx="2148">
                  <c:v>2.1480000000000246</c:v>
                </c:pt>
                <c:pt idx="2149">
                  <c:v>2.1490000000000009</c:v>
                </c:pt>
                <c:pt idx="2150">
                  <c:v>2.1500000000000341</c:v>
                </c:pt>
                <c:pt idx="2151">
                  <c:v>2.1510000000000105</c:v>
                </c:pt>
                <c:pt idx="2152">
                  <c:v>2.1520000000000437</c:v>
                </c:pt>
                <c:pt idx="2153">
                  <c:v>2.15300000000002</c:v>
                </c:pt>
                <c:pt idx="2154">
                  <c:v>2.1539999999999964</c:v>
                </c:pt>
                <c:pt idx="2155">
                  <c:v>2.1550000000000296</c:v>
                </c:pt>
                <c:pt idx="2156">
                  <c:v>2.1560000000000059</c:v>
                </c:pt>
                <c:pt idx="2157">
                  <c:v>2.1570000000000391</c:v>
                </c:pt>
                <c:pt idx="2158">
                  <c:v>2.1580000000000155</c:v>
                </c:pt>
                <c:pt idx="2159">
                  <c:v>2.1589999999999918</c:v>
                </c:pt>
                <c:pt idx="2160">
                  <c:v>2.160000000000025</c:v>
                </c:pt>
                <c:pt idx="2161">
                  <c:v>2.1610000000000014</c:v>
                </c:pt>
                <c:pt idx="2162">
                  <c:v>2.1620000000000346</c:v>
                </c:pt>
                <c:pt idx="2163">
                  <c:v>2.1630000000000109</c:v>
                </c:pt>
                <c:pt idx="2164">
                  <c:v>2.1640000000000441</c:v>
                </c:pt>
                <c:pt idx="2165">
                  <c:v>2.1650000000000205</c:v>
                </c:pt>
                <c:pt idx="2166">
                  <c:v>2.1659999999999968</c:v>
                </c:pt>
                <c:pt idx="2167">
                  <c:v>2.16700000000003</c:v>
                </c:pt>
                <c:pt idx="2168">
                  <c:v>2.1680000000000064</c:v>
                </c:pt>
                <c:pt idx="2169">
                  <c:v>2.1690000000000396</c:v>
                </c:pt>
                <c:pt idx="2170">
                  <c:v>2.1700000000000159</c:v>
                </c:pt>
                <c:pt idx="2171">
                  <c:v>2.1709999999999923</c:v>
                </c:pt>
                <c:pt idx="2172">
                  <c:v>2.1720000000000255</c:v>
                </c:pt>
                <c:pt idx="2173">
                  <c:v>2.1730000000000018</c:v>
                </c:pt>
                <c:pt idx="2174">
                  <c:v>2.174000000000035</c:v>
                </c:pt>
                <c:pt idx="2175">
                  <c:v>2.1750000000000114</c:v>
                </c:pt>
                <c:pt idx="2176">
                  <c:v>2.1760000000000446</c:v>
                </c:pt>
                <c:pt idx="2177">
                  <c:v>2.1770000000000209</c:v>
                </c:pt>
                <c:pt idx="2178">
                  <c:v>2.1779999999999973</c:v>
                </c:pt>
                <c:pt idx="2179">
                  <c:v>2.1790000000000305</c:v>
                </c:pt>
                <c:pt idx="2180">
                  <c:v>2.1800000000000068</c:v>
                </c:pt>
                <c:pt idx="2181">
                  <c:v>2.18100000000004</c:v>
                </c:pt>
                <c:pt idx="2182">
                  <c:v>2.1820000000000164</c:v>
                </c:pt>
                <c:pt idx="2183">
                  <c:v>2.1829999999999927</c:v>
                </c:pt>
                <c:pt idx="2184">
                  <c:v>2.1840000000000259</c:v>
                </c:pt>
                <c:pt idx="2185">
                  <c:v>2.1850000000000023</c:v>
                </c:pt>
                <c:pt idx="2186">
                  <c:v>2.1860000000000355</c:v>
                </c:pt>
                <c:pt idx="2187">
                  <c:v>2.1870000000000118</c:v>
                </c:pt>
                <c:pt idx="2188">
                  <c:v>2.188000000000045</c:v>
                </c:pt>
                <c:pt idx="2189">
                  <c:v>2.1890000000000214</c:v>
                </c:pt>
                <c:pt idx="2190">
                  <c:v>2.1899999999999977</c:v>
                </c:pt>
                <c:pt idx="2191">
                  <c:v>2.1910000000000309</c:v>
                </c:pt>
                <c:pt idx="2192">
                  <c:v>2.1920000000000073</c:v>
                </c:pt>
                <c:pt idx="2193">
                  <c:v>2.1930000000000405</c:v>
                </c:pt>
                <c:pt idx="2194">
                  <c:v>2.1940000000000168</c:v>
                </c:pt>
                <c:pt idx="2195">
                  <c:v>2.1949999999999932</c:v>
                </c:pt>
                <c:pt idx="2196">
                  <c:v>2.1960000000000264</c:v>
                </c:pt>
                <c:pt idx="2197">
                  <c:v>2.1970000000000027</c:v>
                </c:pt>
                <c:pt idx="2198">
                  <c:v>2.1980000000000359</c:v>
                </c:pt>
                <c:pt idx="2199">
                  <c:v>2.1990000000000123</c:v>
                </c:pt>
                <c:pt idx="2200">
                  <c:v>2.2000000000000455</c:v>
                </c:pt>
                <c:pt idx="2201">
                  <c:v>2.2010000000000218</c:v>
                </c:pt>
                <c:pt idx="2202">
                  <c:v>2.2019999999999982</c:v>
                </c:pt>
                <c:pt idx="2203">
                  <c:v>2.2030000000000314</c:v>
                </c:pt>
                <c:pt idx="2204">
                  <c:v>2.2040000000000077</c:v>
                </c:pt>
                <c:pt idx="2205">
                  <c:v>2.2050000000000409</c:v>
                </c:pt>
                <c:pt idx="2206">
                  <c:v>2.2060000000000173</c:v>
                </c:pt>
                <c:pt idx="2207">
                  <c:v>2.2069999999999936</c:v>
                </c:pt>
                <c:pt idx="2208">
                  <c:v>2.2080000000000268</c:v>
                </c:pt>
                <c:pt idx="2209">
                  <c:v>2.2090000000000032</c:v>
                </c:pt>
                <c:pt idx="2210">
                  <c:v>2.2100000000000364</c:v>
                </c:pt>
                <c:pt idx="2211">
                  <c:v>2.2110000000000127</c:v>
                </c:pt>
                <c:pt idx="2212">
                  <c:v>2.2120000000000459</c:v>
                </c:pt>
                <c:pt idx="2213">
                  <c:v>2.2130000000000223</c:v>
                </c:pt>
                <c:pt idx="2214">
                  <c:v>2.2139999999999986</c:v>
                </c:pt>
                <c:pt idx="2215">
                  <c:v>2.2150000000000318</c:v>
                </c:pt>
                <c:pt idx="2216">
                  <c:v>2.2160000000000082</c:v>
                </c:pt>
                <c:pt idx="2217">
                  <c:v>2.2170000000000414</c:v>
                </c:pt>
                <c:pt idx="2218">
                  <c:v>2.2180000000000177</c:v>
                </c:pt>
                <c:pt idx="2219">
                  <c:v>2.2189999999999941</c:v>
                </c:pt>
                <c:pt idx="2220">
                  <c:v>2.2200000000000273</c:v>
                </c:pt>
                <c:pt idx="2221">
                  <c:v>2.2210000000000036</c:v>
                </c:pt>
                <c:pt idx="2222">
                  <c:v>2.2220000000000368</c:v>
                </c:pt>
                <c:pt idx="2223">
                  <c:v>2.2230000000000132</c:v>
                </c:pt>
                <c:pt idx="2224">
                  <c:v>2.2240000000000464</c:v>
                </c:pt>
                <c:pt idx="2225">
                  <c:v>2.2250000000000227</c:v>
                </c:pt>
                <c:pt idx="2226">
                  <c:v>2.2259999999999991</c:v>
                </c:pt>
                <c:pt idx="2227">
                  <c:v>2.2270000000000323</c:v>
                </c:pt>
                <c:pt idx="2228">
                  <c:v>2.2280000000000086</c:v>
                </c:pt>
                <c:pt idx="2229">
                  <c:v>2.2290000000000418</c:v>
                </c:pt>
                <c:pt idx="2230">
                  <c:v>2.2300000000000182</c:v>
                </c:pt>
                <c:pt idx="2231">
                  <c:v>2.2309999999999945</c:v>
                </c:pt>
                <c:pt idx="2232">
                  <c:v>2.2320000000000277</c:v>
                </c:pt>
                <c:pt idx="2233">
                  <c:v>2.2330000000000041</c:v>
                </c:pt>
                <c:pt idx="2234">
                  <c:v>2.2340000000000373</c:v>
                </c:pt>
                <c:pt idx="2235">
                  <c:v>2.2350000000000136</c:v>
                </c:pt>
                <c:pt idx="2236">
                  <c:v>2.23599999999999</c:v>
                </c:pt>
                <c:pt idx="2237">
                  <c:v>2.2370000000000232</c:v>
                </c:pt>
                <c:pt idx="2238">
                  <c:v>2.2379999999999995</c:v>
                </c:pt>
                <c:pt idx="2239">
                  <c:v>2.2390000000000327</c:v>
                </c:pt>
                <c:pt idx="2240">
                  <c:v>2.2400000000000091</c:v>
                </c:pt>
                <c:pt idx="2241">
                  <c:v>2.2410000000000423</c:v>
                </c:pt>
                <c:pt idx="2242">
                  <c:v>2.2420000000000186</c:v>
                </c:pt>
                <c:pt idx="2243">
                  <c:v>2.242999999999995</c:v>
                </c:pt>
                <c:pt idx="2244">
                  <c:v>2.2440000000000282</c:v>
                </c:pt>
                <c:pt idx="2245">
                  <c:v>2.2450000000000045</c:v>
                </c:pt>
                <c:pt idx="2246">
                  <c:v>2.2460000000000377</c:v>
                </c:pt>
                <c:pt idx="2247">
                  <c:v>2.2470000000000141</c:v>
                </c:pt>
                <c:pt idx="2248">
                  <c:v>2.2479999999999905</c:v>
                </c:pt>
                <c:pt idx="2249">
                  <c:v>2.2490000000000236</c:v>
                </c:pt>
                <c:pt idx="2250">
                  <c:v>2.25</c:v>
                </c:pt>
                <c:pt idx="2251">
                  <c:v>2.2510000000000332</c:v>
                </c:pt>
                <c:pt idx="2252">
                  <c:v>2.2520000000000095</c:v>
                </c:pt>
                <c:pt idx="2253">
                  <c:v>2.2530000000000427</c:v>
                </c:pt>
                <c:pt idx="2254">
                  <c:v>2.2540000000000191</c:v>
                </c:pt>
                <c:pt idx="2255">
                  <c:v>2.2549999999999955</c:v>
                </c:pt>
                <c:pt idx="2256">
                  <c:v>2.2560000000000286</c:v>
                </c:pt>
                <c:pt idx="2257">
                  <c:v>2.257000000000005</c:v>
                </c:pt>
                <c:pt idx="2258">
                  <c:v>2.2580000000000382</c:v>
                </c:pt>
                <c:pt idx="2259">
                  <c:v>2.2590000000000146</c:v>
                </c:pt>
                <c:pt idx="2260">
                  <c:v>2.2599999999999909</c:v>
                </c:pt>
                <c:pt idx="2261">
                  <c:v>2.2610000000000241</c:v>
                </c:pt>
                <c:pt idx="2262">
                  <c:v>2.2620000000000005</c:v>
                </c:pt>
                <c:pt idx="2263">
                  <c:v>2.2630000000000337</c:v>
                </c:pt>
                <c:pt idx="2264">
                  <c:v>2.26400000000001</c:v>
                </c:pt>
                <c:pt idx="2265">
                  <c:v>2.2650000000000432</c:v>
                </c:pt>
                <c:pt idx="2266">
                  <c:v>2.2660000000000196</c:v>
                </c:pt>
                <c:pt idx="2267">
                  <c:v>2.2669999999999959</c:v>
                </c:pt>
                <c:pt idx="2268">
                  <c:v>2.2680000000000291</c:v>
                </c:pt>
                <c:pt idx="2269">
                  <c:v>2.2690000000000055</c:v>
                </c:pt>
                <c:pt idx="2270">
                  <c:v>2.2700000000000387</c:v>
                </c:pt>
                <c:pt idx="2271">
                  <c:v>2.271000000000015</c:v>
                </c:pt>
                <c:pt idx="2272">
                  <c:v>2.2719999999999914</c:v>
                </c:pt>
                <c:pt idx="2273">
                  <c:v>2.2730000000000246</c:v>
                </c:pt>
                <c:pt idx="2274">
                  <c:v>2.2740000000000009</c:v>
                </c:pt>
                <c:pt idx="2275">
                  <c:v>2.2750000000000341</c:v>
                </c:pt>
                <c:pt idx="2276">
                  <c:v>2.2760000000000105</c:v>
                </c:pt>
                <c:pt idx="2277">
                  <c:v>2.2770000000000437</c:v>
                </c:pt>
                <c:pt idx="2278">
                  <c:v>2.27800000000002</c:v>
                </c:pt>
                <c:pt idx="2279">
                  <c:v>2.2789999999999964</c:v>
                </c:pt>
                <c:pt idx="2280">
                  <c:v>2.2800000000000296</c:v>
                </c:pt>
                <c:pt idx="2281">
                  <c:v>2.2810000000000059</c:v>
                </c:pt>
                <c:pt idx="2282">
                  <c:v>2.2820000000000391</c:v>
                </c:pt>
                <c:pt idx="2283">
                  <c:v>2.2830000000000155</c:v>
                </c:pt>
                <c:pt idx="2284">
                  <c:v>2.2839999999999918</c:v>
                </c:pt>
                <c:pt idx="2285">
                  <c:v>2.285000000000025</c:v>
                </c:pt>
                <c:pt idx="2286">
                  <c:v>2.2860000000000014</c:v>
                </c:pt>
                <c:pt idx="2287">
                  <c:v>2.2870000000000346</c:v>
                </c:pt>
                <c:pt idx="2288">
                  <c:v>2.2880000000000109</c:v>
                </c:pt>
                <c:pt idx="2289">
                  <c:v>2.2890000000000441</c:v>
                </c:pt>
                <c:pt idx="2290">
                  <c:v>2.2900000000000205</c:v>
                </c:pt>
                <c:pt idx="2291">
                  <c:v>2.2909999999999968</c:v>
                </c:pt>
                <c:pt idx="2292">
                  <c:v>2.29200000000003</c:v>
                </c:pt>
                <c:pt idx="2293">
                  <c:v>2.2930000000000064</c:v>
                </c:pt>
                <c:pt idx="2294">
                  <c:v>2.2940000000000396</c:v>
                </c:pt>
                <c:pt idx="2295">
                  <c:v>2.2950000000000159</c:v>
                </c:pt>
                <c:pt idx="2296">
                  <c:v>2.2959999999999923</c:v>
                </c:pt>
                <c:pt idx="2297">
                  <c:v>2.2970000000000255</c:v>
                </c:pt>
                <c:pt idx="2298">
                  <c:v>2.2980000000000018</c:v>
                </c:pt>
                <c:pt idx="2299">
                  <c:v>2.299000000000035</c:v>
                </c:pt>
                <c:pt idx="2300">
                  <c:v>2.3000000000000114</c:v>
                </c:pt>
                <c:pt idx="2301">
                  <c:v>2.3010000000000446</c:v>
                </c:pt>
                <c:pt idx="2302">
                  <c:v>2.3020000000000209</c:v>
                </c:pt>
                <c:pt idx="2303">
                  <c:v>2.3029999999999973</c:v>
                </c:pt>
                <c:pt idx="2304">
                  <c:v>2.3040000000000305</c:v>
                </c:pt>
                <c:pt idx="2305">
                  <c:v>2.3050000000000068</c:v>
                </c:pt>
                <c:pt idx="2306">
                  <c:v>2.30600000000004</c:v>
                </c:pt>
                <c:pt idx="2307">
                  <c:v>2.3070000000000164</c:v>
                </c:pt>
                <c:pt idx="2308">
                  <c:v>2.3079999999999927</c:v>
                </c:pt>
                <c:pt idx="2309">
                  <c:v>2.3090000000000259</c:v>
                </c:pt>
                <c:pt idx="2310">
                  <c:v>2.3100000000000023</c:v>
                </c:pt>
                <c:pt idx="2311">
                  <c:v>2.3110000000000355</c:v>
                </c:pt>
                <c:pt idx="2312">
                  <c:v>2.3120000000000118</c:v>
                </c:pt>
                <c:pt idx="2313">
                  <c:v>2.313000000000045</c:v>
                </c:pt>
                <c:pt idx="2314">
                  <c:v>2.3140000000000214</c:v>
                </c:pt>
                <c:pt idx="2315">
                  <c:v>2.3149999999999977</c:v>
                </c:pt>
                <c:pt idx="2316">
                  <c:v>2.3160000000000309</c:v>
                </c:pt>
                <c:pt idx="2317">
                  <c:v>2.3170000000000073</c:v>
                </c:pt>
                <c:pt idx="2318">
                  <c:v>2.3180000000000405</c:v>
                </c:pt>
                <c:pt idx="2319">
                  <c:v>2.3190000000000168</c:v>
                </c:pt>
                <c:pt idx="2320">
                  <c:v>2.3199999999999932</c:v>
                </c:pt>
                <c:pt idx="2321">
                  <c:v>2.3210000000000264</c:v>
                </c:pt>
                <c:pt idx="2322">
                  <c:v>2.3220000000000027</c:v>
                </c:pt>
                <c:pt idx="2323">
                  <c:v>2.3230000000000359</c:v>
                </c:pt>
                <c:pt idx="2324">
                  <c:v>2.3240000000000123</c:v>
                </c:pt>
                <c:pt idx="2325">
                  <c:v>2.3250000000000455</c:v>
                </c:pt>
                <c:pt idx="2326">
                  <c:v>2.3260000000000218</c:v>
                </c:pt>
                <c:pt idx="2327">
                  <c:v>2.3269999999999982</c:v>
                </c:pt>
                <c:pt idx="2328">
                  <c:v>2.3280000000000314</c:v>
                </c:pt>
                <c:pt idx="2329">
                  <c:v>2.3290000000000077</c:v>
                </c:pt>
                <c:pt idx="2330">
                  <c:v>2.3300000000000409</c:v>
                </c:pt>
                <c:pt idx="2331">
                  <c:v>2.3310000000000173</c:v>
                </c:pt>
                <c:pt idx="2332">
                  <c:v>2.3319999999999936</c:v>
                </c:pt>
                <c:pt idx="2333">
                  <c:v>2.3330000000000268</c:v>
                </c:pt>
                <c:pt idx="2334">
                  <c:v>2.3340000000000032</c:v>
                </c:pt>
                <c:pt idx="2335">
                  <c:v>2.3350000000000364</c:v>
                </c:pt>
                <c:pt idx="2336">
                  <c:v>2.3360000000000127</c:v>
                </c:pt>
                <c:pt idx="2337">
                  <c:v>2.3370000000000459</c:v>
                </c:pt>
                <c:pt idx="2338">
                  <c:v>2.3380000000000223</c:v>
                </c:pt>
                <c:pt idx="2339">
                  <c:v>2.3389999999999986</c:v>
                </c:pt>
                <c:pt idx="2340">
                  <c:v>2.3400000000000318</c:v>
                </c:pt>
                <c:pt idx="2341">
                  <c:v>2.3410000000000082</c:v>
                </c:pt>
                <c:pt idx="2342">
                  <c:v>2.3420000000000414</c:v>
                </c:pt>
                <c:pt idx="2343">
                  <c:v>2.3430000000000177</c:v>
                </c:pt>
                <c:pt idx="2344">
                  <c:v>2.3439999999999941</c:v>
                </c:pt>
                <c:pt idx="2345">
                  <c:v>2.3450000000000273</c:v>
                </c:pt>
                <c:pt idx="2346">
                  <c:v>2.3460000000000036</c:v>
                </c:pt>
                <c:pt idx="2347">
                  <c:v>2.3470000000000368</c:v>
                </c:pt>
                <c:pt idx="2348">
                  <c:v>2.3480000000000132</c:v>
                </c:pt>
                <c:pt idx="2349">
                  <c:v>2.3490000000000464</c:v>
                </c:pt>
                <c:pt idx="2350">
                  <c:v>2.3500000000000227</c:v>
                </c:pt>
                <c:pt idx="2351">
                  <c:v>2.3509999999999991</c:v>
                </c:pt>
                <c:pt idx="2352">
                  <c:v>2.3520000000000323</c:v>
                </c:pt>
                <c:pt idx="2353">
                  <c:v>2.3530000000000086</c:v>
                </c:pt>
                <c:pt idx="2354">
                  <c:v>2.3540000000000418</c:v>
                </c:pt>
                <c:pt idx="2355">
                  <c:v>2.3550000000000182</c:v>
                </c:pt>
                <c:pt idx="2356">
                  <c:v>2.3559999999999945</c:v>
                </c:pt>
                <c:pt idx="2357">
                  <c:v>2.3570000000000277</c:v>
                </c:pt>
                <c:pt idx="2358">
                  <c:v>2.3580000000000041</c:v>
                </c:pt>
                <c:pt idx="2359">
                  <c:v>2.3590000000000373</c:v>
                </c:pt>
                <c:pt idx="2360">
                  <c:v>2.3600000000000136</c:v>
                </c:pt>
                <c:pt idx="2361">
                  <c:v>2.36099999999999</c:v>
                </c:pt>
                <c:pt idx="2362">
                  <c:v>2.3620000000000232</c:v>
                </c:pt>
                <c:pt idx="2363">
                  <c:v>2.3629999999999995</c:v>
                </c:pt>
                <c:pt idx="2364">
                  <c:v>2.3640000000000327</c:v>
                </c:pt>
                <c:pt idx="2365">
                  <c:v>2.3650000000000091</c:v>
                </c:pt>
                <c:pt idx="2366">
                  <c:v>2.3660000000000423</c:v>
                </c:pt>
                <c:pt idx="2367">
                  <c:v>2.3670000000000186</c:v>
                </c:pt>
                <c:pt idx="2368">
                  <c:v>2.367999999999995</c:v>
                </c:pt>
                <c:pt idx="2369">
                  <c:v>2.3690000000000282</c:v>
                </c:pt>
                <c:pt idx="2370">
                  <c:v>2.3700000000000045</c:v>
                </c:pt>
                <c:pt idx="2371">
                  <c:v>2.3710000000000377</c:v>
                </c:pt>
                <c:pt idx="2372">
                  <c:v>2.3720000000000141</c:v>
                </c:pt>
                <c:pt idx="2373">
                  <c:v>2.3729999999999905</c:v>
                </c:pt>
                <c:pt idx="2374">
                  <c:v>2.3740000000000236</c:v>
                </c:pt>
                <c:pt idx="2375">
                  <c:v>2.375</c:v>
                </c:pt>
                <c:pt idx="2376">
                  <c:v>2.3760000000000332</c:v>
                </c:pt>
                <c:pt idx="2377">
                  <c:v>2.3770000000000095</c:v>
                </c:pt>
                <c:pt idx="2378">
                  <c:v>2.3780000000000427</c:v>
                </c:pt>
                <c:pt idx="2379">
                  <c:v>2.3790000000000191</c:v>
                </c:pt>
                <c:pt idx="2380">
                  <c:v>2.3799999999999955</c:v>
                </c:pt>
                <c:pt idx="2381">
                  <c:v>2.3810000000000286</c:v>
                </c:pt>
                <c:pt idx="2382">
                  <c:v>2.382000000000005</c:v>
                </c:pt>
                <c:pt idx="2383">
                  <c:v>2.3830000000000382</c:v>
                </c:pt>
                <c:pt idx="2384">
                  <c:v>2.3840000000000146</c:v>
                </c:pt>
                <c:pt idx="2385">
                  <c:v>2.3849999999999909</c:v>
                </c:pt>
                <c:pt idx="2386">
                  <c:v>2.3860000000000241</c:v>
                </c:pt>
                <c:pt idx="2387">
                  <c:v>2.3870000000000005</c:v>
                </c:pt>
                <c:pt idx="2388">
                  <c:v>2.3880000000000337</c:v>
                </c:pt>
                <c:pt idx="2389">
                  <c:v>2.38900000000001</c:v>
                </c:pt>
                <c:pt idx="2390">
                  <c:v>2.3900000000000432</c:v>
                </c:pt>
                <c:pt idx="2391">
                  <c:v>2.3910000000000196</c:v>
                </c:pt>
                <c:pt idx="2392">
                  <c:v>2.3919999999999959</c:v>
                </c:pt>
                <c:pt idx="2393">
                  <c:v>2.3930000000000291</c:v>
                </c:pt>
                <c:pt idx="2394">
                  <c:v>2.3940000000000055</c:v>
                </c:pt>
                <c:pt idx="2395">
                  <c:v>2.3950000000000387</c:v>
                </c:pt>
                <c:pt idx="2396">
                  <c:v>2.396000000000015</c:v>
                </c:pt>
                <c:pt idx="2397">
                  <c:v>2.3969999999999914</c:v>
                </c:pt>
                <c:pt idx="2398">
                  <c:v>2.3980000000000246</c:v>
                </c:pt>
                <c:pt idx="2399">
                  <c:v>2.3990000000000009</c:v>
                </c:pt>
                <c:pt idx="2400">
                  <c:v>2.4000000000000341</c:v>
                </c:pt>
                <c:pt idx="2401">
                  <c:v>2.4010000000000105</c:v>
                </c:pt>
                <c:pt idx="2402">
                  <c:v>2.4020000000000437</c:v>
                </c:pt>
                <c:pt idx="2403">
                  <c:v>2.40300000000002</c:v>
                </c:pt>
                <c:pt idx="2404">
                  <c:v>2.4039999999999964</c:v>
                </c:pt>
                <c:pt idx="2405">
                  <c:v>2.4050000000000296</c:v>
                </c:pt>
                <c:pt idx="2406">
                  <c:v>2.4060000000000059</c:v>
                </c:pt>
                <c:pt idx="2407">
                  <c:v>2.4070000000000391</c:v>
                </c:pt>
                <c:pt idx="2408">
                  <c:v>2.4080000000000155</c:v>
                </c:pt>
                <c:pt idx="2409">
                  <c:v>2.4089999999999918</c:v>
                </c:pt>
                <c:pt idx="2410">
                  <c:v>2.410000000000025</c:v>
                </c:pt>
                <c:pt idx="2411">
                  <c:v>2.4110000000000014</c:v>
                </c:pt>
                <c:pt idx="2412">
                  <c:v>2.4120000000000346</c:v>
                </c:pt>
                <c:pt idx="2413">
                  <c:v>2.4130000000000109</c:v>
                </c:pt>
                <c:pt idx="2414">
                  <c:v>2.4140000000000441</c:v>
                </c:pt>
                <c:pt idx="2415">
                  <c:v>2.4150000000000205</c:v>
                </c:pt>
                <c:pt idx="2416">
                  <c:v>2.4159999999999968</c:v>
                </c:pt>
                <c:pt idx="2417">
                  <c:v>2.41700000000003</c:v>
                </c:pt>
                <c:pt idx="2418">
                  <c:v>2.4180000000000064</c:v>
                </c:pt>
                <c:pt idx="2419">
                  <c:v>2.4190000000000396</c:v>
                </c:pt>
                <c:pt idx="2420">
                  <c:v>2.4200000000000159</c:v>
                </c:pt>
                <c:pt idx="2421">
                  <c:v>2.4209999999999923</c:v>
                </c:pt>
                <c:pt idx="2422">
                  <c:v>2.4220000000000255</c:v>
                </c:pt>
                <c:pt idx="2423">
                  <c:v>2.4230000000000018</c:v>
                </c:pt>
                <c:pt idx="2424">
                  <c:v>2.424000000000035</c:v>
                </c:pt>
                <c:pt idx="2425">
                  <c:v>2.4250000000000114</c:v>
                </c:pt>
                <c:pt idx="2426">
                  <c:v>2.4260000000000446</c:v>
                </c:pt>
                <c:pt idx="2427">
                  <c:v>2.4270000000000209</c:v>
                </c:pt>
                <c:pt idx="2428">
                  <c:v>2.4279999999999973</c:v>
                </c:pt>
                <c:pt idx="2429">
                  <c:v>2.4290000000000305</c:v>
                </c:pt>
                <c:pt idx="2430">
                  <c:v>2.4300000000000068</c:v>
                </c:pt>
                <c:pt idx="2431">
                  <c:v>2.43100000000004</c:v>
                </c:pt>
                <c:pt idx="2432">
                  <c:v>2.4320000000000164</c:v>
                </c:pt>
                <c:pt idx="2433">
                  <c:v>2.4329999999999927</c:v>
                </c:pt>
                <c:pt idx="2434">
                  <c:v>2.4340000000000259</c:v>
                </c:pt>
                <c:pt idx="2435">
                  <c:v>2.4350000000000023</c:v>
                </c:pt>
                <c:pt idx="2436">
                  <c:v>2.4360000000000355</c:v>
                </c:pt>
                <c:pt idx="2437">
                  <c:v>2.4370000000000118</c:v>
                </c:pt>
                <c:pt idx="2438">
                  <c:v>2.438000000000045</c:v>
                </c:pt>
                <c:pt idx="2439">
                  <c:v>2.4390000000000214</c:v>
                </c:pt>
                <c:pt idx="2440">
                  <c:v>2.4399999999999977</c:v>
                </c:pt>
                <c:pt idx="2441">
                  <c:v>2.4410000000000309</c:v>
                </c:pt>
                <c:pt idx="2442">
                  <c:v>2.4420000000000073</c:v>
                </c:pt>
                <c:pt idx="2443">
                  <c:v>2.4430000000000405</c:v>
                </c:pt>
                <c:pt idx="2444">
                  <c:v>2.4440000000000168</c:v>
                </c:pt>
                <c:pt idx="2445">
                  <c:v>2.4449999999999932</c:v>
                </c:pt>
                <c:pt idx="2446">
                  <c:v>2.4460000000000264</c:v>
                </c:pt>
                <c:pt idx="2447">
                  <c:v>2.4470000000000027</c:v>
                </c:pt>
                <c:pt idx="2448">
                  <c:v>2.4480000000000359</c:v>
                </c:pt>
                <c:pt idx="2449">
                  <c:v>2.4490000000000123</c:v>
                </c:pt>
                <c:pt idx="2450">
                  <c:v>2.4500000000000455</c:v>
                </c:pt>
                <c:pt idx="2451">
                  <c:v>2.4510000000000218</c:v>
                </c:pt>
                <c:pt idx="2452">
                  <c:v>2.4519999999999982</c:v>
                </c:pt>
                <c:pt idx="2453">
                  <c:v>2.4530000000000314</c:v>
                </c:pt>
                <c:pt idx="2454">
                  <c:v>2.4540000000000077</c:v>
                </c:pt>
                <c:pt idx="2455">
                  <c:v>2.4550000000000409</c:v>
                </c:pt>
                <c:pt idx="2456">
                  <c:v>2.4560000000000173</c:v>
                </c:pt>
                <c:pt idx="2457">
                  <c:v>2.4569999999999936</c:v>
                </c:pt>
                <c:pt idx="2458">
                  <c:v>2.4580000000000268</c:v>
                </c:pt>
                <c:pt idx="2459">
                  <c:v>2.4590000000000032</c:v>
                </c:pt>
                <c:pt idx="2460">
                  <c:v>2.4600000000000364</c:v>
                </c:pt>
                <c:pt idx="2461">
                  <c:v>2.4610000000000127</c:v>
                </c:pt>
                <c:pt idx="2462">
                  <c:v>2.4620000000000459</c:v>
                </c:pt>
                <c:pt idx="2463">
                  <c:v>2.4630000000000223</c:v>
                </c:pt>
                <c:pt idx="2464">
                  <c:v>2.4639999999999986</c:v>
                </c:pt>
                <c:pt idx="2465">
                  <c:v>2.4650000000000318</c:v>
                </c:pt>
                <c:pt idx="2466">
                  <c:v>2.4660000000000082</c:v>
                </c:pt>
                <c:pt idx="2467">
                  <c:v>2.4670000000000414</c:v>
                </c:pt>
                <c:pt idx="2468">
                  <c:v>2.4680000000000177</c:v>
                </c:pt>
                <c:pt idx="2469">
                  <c:v>2.4689999999999941</c:v>
                </c:pt>
                <c:pt idx="2470">
                  <c:v>2.4700000000000273</c:v>
                </c:pt>
                <c:pt idx="2471">
                  <c:v>2.4710000000000036</c:v>
                </c:pt>
                <c:pt idx="2472">
                  <c:v>2.4720000000000368</c:v>
                </c:pt>
                <c:pt idx="2473">
                  <c:v>2.4730000000000132</c:v>
                </c:pt>
                <c:pt idx="2474">
                  <c:v>2.4740000000000464</c:v>
                </c:pt>
                <c:pt idx="2475">
                  <c:v>2.4750000000000227</c:v>
                </c:pt>
                <c:pt idx="2476">
                  <c:v>2.4759999999999991</c:v>
                </c:pt>
                <c:pt idx="2477">
                  <c:v>2.4770000000000323</c:v>
                </c:pt>
                <c:pt idx="2478">
                  <c:v>2.4780000000000086</c:v>
                </c:pt>
                <c:pt idx="2479">
                  <c:v>2.4790000000000418</c:v>
                </c:pt>
                <c:pt idx="2480">
                  <c:v>2.4800000000000182</c:v>
                </c:pt>
                <c:pt idx="2481">
                  <c:v>2.4809999999999945</c:v>
                </c:pt>
                <c:pt idx="2482">
                  <c:v>2.4820000000000277</c:v>
                </c:pt>
                <c:pt idx="2483">
                  <c:v>2.4830000000000041</c:v>
                </c:pt>
                <c:pt idx="2484">
                  <c:v>2.4840000000000373</c:v>
                </c:pt>
                <c:pt idx="2485">
                  <c:v>2.4850000000000136</c:v>
                </c:pt>
                <c:pt idx="2486">
                  <c:v>2.48599999999999</c:v>
                </c:pt>
                <c:pt idx="2487">
                  <c:v>2.4870000000000232</c:v>
                </c:pt>
                <c:pt idx="2488">
                  <c:v>2.4879999999999995</c:v>
                </c:pt>
                <c:pt idx="2489">
                  <c:v>2.4890000000000327</c:v>
                </c:pt>
                <c:pt idx="2490">
                  <c:v>2.4900000000000091</c:v>
                </c:pt>
                <c:pt idx="2491">
                  <c:v>2.4910000000000423</c:v>
                </c:pt>
                <c:pt idx="2492">
                  <c:v>2.4920000000000186</c:v>
                </c:pt>
                <c:pt idx="2493">
                  <c:v>2.492999999999995</c:v>
                </c:pt>
                <c:pt idx="2494">
                  <c:v>2.4940000000000282</c:v>
                </c:pt>
                <c:pt idx="2495">
                  <c:v>2.4950000000000045</c:v>
                </c:pt>
                <c:pt idx="2496">
                  <c:v>2.4960000000000377</c:v>
                </c:pt>
                <c:pt idx="2497">
                  <c:v>2.4970000000000141</c:v>
                </c:pt>
                <c:pt idx="2498">
                  <c:v>2.4979999999999905</c:v>
                </c:pt>
                <c:pt idx="2499">
                  <c:v>2.4990000000000236</c:v>
                </c:pt>
                <c:pt idx="2500">
                  <c:v>2.5</c:v>
                </c:pt>
                <c:pt idx="2501">
                  <c:v>2.5010000000000332</c:v>
                </c:pt>
                <c:pt idx="2502">
                  <c:v>2.5020000000000095</c:v>
                </c:pt>
                <c:pt idx="2503">
                  <c:v>2.5030000000000427</c:v>
                </c:pt>
                <c:pt idx="2504">
                  <c:v>2.5040000000000191</c:v>
                </c:pt>
                <c:pt idx="2505">
                  <c:v>2.5049999999999955</c:v>
                </c:pt>
                <c:pt idx="2506">
                  <c:v>2.5060000000000286</c:v>
                </c:pt>
                <c:pt idx="2507">
                  <c:v>2.507000000000005</c:v>
                </c:pt>
                <c:pt idx="2508">
                  <c:v>2.5080000000000382</c:v>
                </c:pt>
                <c:pt idx="2509">
                  <c:v>2.5090000000000146</c:v>
                </c:pt>
                <c:pt idx="2510">
                  <c:v>2.5099999999999909</c:v>
                </c:pt>
                <c:pt idx="2511">
                  <c:v>2.5110000000000241</c:v>
                </c:pt>
                <c:pt idx="2512">
                  <c:v>2.5120000000000005</c:v>
                </c:pt>
                <c:pt idx="2513">
                  <c:v>2.5130000000000337</c:v>
                </c:pt>
                <c:pt idx="2514">
                  <c:v>2.51400000000001</c:v>
                </c:pt>
                <c:pt idx="2515">
                  <c:v>2.5150000000000432</c:v>
                </c:pt>
                <c:pt idx="2516">
                  <c:v>2.5160000000000196</c:v>
                </c:pt>
                <c:pt idx="2517">
                  <c:v>2.5169999999999959</c:v>
                </c:pt>
                <c:pt idx="2518">
                  <c:v>2.5180000000000291</c:v>
                </c:pt>
                <c:pt idx="2519">
                  <c:v>2.5190000000000055</c:v>
                </c:pt>
                <c:pt idx="2520">
                  <c:v>2.5200000000000387</c:v>
                </c:pt>
                <c:pt idx="2521">
                  <c:v>2.521000000000015</c:v>
                </c:pt>
                <c:pt idx="2522">
                  <c:v>2.5219999999999914</c:v>
                </c:pt>
                <c:pt idx="2523">
                  <c:v>2.5230000000000246</c:v>
                </c:pt>
                <c:pt idx="2524">
                  <c:v>2.5240000000000009</c:v>
                </c:pt>
                <c:pt idx="2525">
                  <c:v>2.5250000000000341</c:v>
                </c:pt>
                <c:pt idx="2526">
                  <c:v>2.5260000000000105</c:v>
                </c:pt>
                <c:pt idx="2527">
                  <c:v>2.5270000000000437</c:v>
                </c:pt>
                <c:pt idx="2528">
                  <c:v>2.52800000000002</c:v>
                </c:pt>
                <c:pt idx="2529">
                  <c:v>2.5289999999999964</c:v>
                </c:pt>
                <c:pt idx="2530">
                  <c:v>2.5300000000000296</c:v>
                </c:pt>
                <c:pt idx="2531">
                  <c:v>2.5310000000000059</c:v>
                </c:pt>
                <c:pt idx="2532">
                  <c:v>2.5320000000000391</c:v>
                </c:pt>
                <c:pt idx="2533">
                  <c:v>2.5330000000000155</c:v>
                </c:pt>
                <c:pt idx="2534">
                  <c:v>2.5339999999999918</c:v>
                </c:pt>
                <c:pt idx="2535">
                  <c:v>2.535000000000025</c:v>
                </c:pt>
                <c:pt idx="2536">
                  <c:v>2.5360000000000014</c:v>
                </c:pt>
                <c:pt idx="2537">
                  <c:v>2.5370000000000346</c:v>
                </c:pt>
                <c:pt idx="2538">
                  <c:v>2.5380000000000109</c:v>
                </c:pt>
                <c:pt idx="2539">
                  <c:v>2.5390000000000441</c:v>
                </c:pt>
                <c:pt idx="2540">
                  <c:v>2.5400000000000205</c:v>
                </c:pt>
                <c:pt idx="2541">
                  <c:v>2.5409999999999968</c:v>
                </c:pt>
                <c:pt idx="2542">
                  <c:v>2.54200000000003</c:v>
                </c:pt>
                <c:pt idx="2543">
                  <c:v>2.5430000000000064</c:v>
                </c:pt>
                <c:pt idx="2544">
                  <c:v>2.5440000000000396</c:v>
                </c:pt>
                <c:pt idx="2545">
                  <c:v>2.5450000000000159</c:v>
                </c:pt>
                <c:pt idx="2546">
                  <c:v>2.5459999999999923</c:v>
                </c:pt>
                <c:pt idx="2547">
                  <c:v>2.5470000000000255</c:v>
                </c:pt>
                <c:pt idx="2548">
                  <c:v>2.5480000000000018</c:v>
                </c:pt>
                <c:pt idx="2549">
                  <c:v>2.549000000000035</c:v>
                </c:pt>
                <c:pt idx="2550">
                  <c:v>2.5500000000000114</c:v>
                </c:pt>
                <c:pt idx="2551">
                  <c:v>2.5510000000000446</c:v>
                </c:pt>
                <c:pt idx="2552">
                  <c:v>2.5520000000000209</c:v>
                </c:pt>
                <c:pt idx="2553">
                  <c:v>2.5529999999999973</c:v>
                </c:pt>
                <c:pt idx="2554">
                  <c:v>2.5540000000000305</c:v>
                </c:pt>
                <c:pt idx="2555">
                  <c:v>2.5550000000000068</c:v>
                </c:pt>
                <c:pt idx="2556">
                  <c:v>2.55600000000004</c:v>
                </c:pt>
                <c:pt idx="2557">
                  <c:v>2.5570000000000164</c:v>
                </c:pt>
                <c:pt idx="2558">
                  <c:v>2.5579999999999927</c:v>
                </c:pt>
                <c:pt idx="2559">
                  <c:v>2.5590000000000259</c:v>
                </c:pt>
                <c:pt idx="2560">
                  <c:v>2.5600000000000023</c:v>
                </c:pt>
                <c:pt idx="2561">
                  <c:v>2.5610000000000355</c:v>
                </c:pt>
                <c:pt idx="2562">
                  <c:v>2.5620000000000118</c:v>
                </c:pt>
                <c:pt idx="2563">
                  <c:v>2.563000000000045</c:v>
                </c:pt>
                <c:pt idx="2564">
                  <c:v>2.5640000000000214</c:v>
                </c:pt>
                <c:pt idx="2565">
                  <c:v>2.5649999999999977</c:v>
                </c:pt>
                <c:pt idx="2566">
                  <c:v>2.5660000000000309</c:v>
                </c:pt>
                <c:pt idx="2567">
                  <c:v>2.5670000000000073</c:v>
                </c:pt>
                <c:pt idx="2568">
                  <c:v>2.5680000000000405</c:v>
                </c:pt>
                <c:pt idx="2569">
                  <c:v>2.5690000000000168</c:v>
                </c:pt>
                <c:pt idx="2570">
                  <c:v>2.5699999999999932</c:v>
                </c:pt>
                <c:pt idx="2571">
                  <c:v>2.5710000000000264</c:v>
                </c:pt>
                <c:pt idx="2572">
                  <c:v>2.5720000000000027</c:v>
                </c:pt>
                <c:pt idx="2573">
                  <c:v>2.5730000000000359</c:v>
                </c:pt>
                <c:pt idx="2574">
                  <c:v>2.5740000000000123</c:v>
                </c:pt>
                <c:pt idx="2575">
                  <c:v>2.5750000000000455</c:v>
                </c:pt>
                <c:pt idx="2576">
                  <c:v>2.5760000000000218</c:v>
                </c:pt>
                <c:pt idx="2577">
                  <c:v>2.5769999999999982</c:v>
                </c:pt>
                <c:pt idx="2578">
                  <c:v>2.5780000000000314</c:v>
                </c:pt>
                <c:pt idx="2579">
                  <c:v>2.5790000000000077</c:v>
                </c:pt>
                <c:pt idx="2580">
                  <c:v>2.5800000000000409</c:v>
                </c:pt>
                <c:pt idx="2581">
                  <c:v>2.5810000000000173</c:v>
                </c:pt>
                <c:pt idx="2582">
                  <c:v>2.5819999999999936</c:v>
                </c:pt>
                <c:pt idx="2583">
                  <c:v>2.5830000000000268</c:v>
                </c:pt>
                <c:pt idx="2584">
                  <c:v>2.5840000000000032</c:v>
                </c:pt>
                <c:pt idx="2585">
                  <c:v>2.5850000000000364</c:v>
                </c:pt>
                <c:pt idx="2586">
                  <c:v>2.5860000000000127</c:v>
                </c:pt>
                <c:pt idx="2587">
                  <c:v>2.5870000000000459</c:v>
                </c:pt>
                <c:pt idx="2588">
                  <c:v>2.5880000000000223</c:v>
                </c:pt>
                <c:pt idx="2589">
                  <c:v>2.5889999999999986</c:v>
                </c:pt>
                <c:pt idx="2590">
                  <c:v>2.5900000000000318</c:v>
                </c:pt>
                <c:pt idx="2591">
                  <c:v>2.5910000000000082</c:v>
                </c:pt>
                <c:pt idx="2592">
                  <c:v>2.5920000000000414</c:v>
                </c:pt>
                <c:pt idx="2593">
                  <c:v>2.5930000000000177</c:v>
                </c:pt>
                <c:pt idx="2594">
                  <c:v>2.5939999999999941</c:v>
                </c:pt>
                <c:pt idx="2595">
                  <c:v>2.5950000000000273</c:v>
                </c:pt>
                <c:pt idx="2596">
                  <c:v>2.5960000000000036</c:v>
                </c:pt>
                <c:pt idx="2597">
                  <c:v>2.5970000000000368</c:v>
                </c:pt>
                <c:pt idx="2598">
                  <c:v>2.5980000000000132</c:v>
                </c:pt>
                <c:pt idx="2599">
                  <c:v>2.5990000000000464</c:v>
                </c:pt>
                <c:pt idx="2600">
                  <c:v>2.6000000000000227</c:v>
                </c:pt>
                <c:pt idx="2601">
                  <c:v>2.6009999999999991</c:v>
                </c:pt>
                <c:pt idx="2602">
                  <c:v>2.6020000000000323</c:v>
                </c:pt>
                <c:pt idx="2603">
                  <c:v>2.6030000000000086</c:v>
                </c:pt>
                <c:pt idx="2604">
                  <c:v>2.6040000000000418</c:v>
                </c:pt>
                <c:pt idx="2605">
                  <c:v>2.6050000000000182</c:v>
                </c:pt>
                <c:pt idx="2606">
                  <c:v>2.6059999999999945</c:v>
                </c:pt>
                <c:pt idx="2607">
                  <c:v>2.6070000000000277</c:v>
                </c:pt>
                <c:pt idx="2608">
                  <c:v>2.6080000000000041</c:v>
                </c:pt>
                <c:pt idx="2609">
                  <c:v>2.6090000000000373</c:v>
                </c:pt>
                <c:pt idx="2610">
                  <c:v>2.6100000000000136</c:v>
                </c:pt>
                <c:pt idx="2611">
                  <c:v>2.61099999999999</c:v>
                </c:pt>
                <c:pt idx="2612">
                  <c:v>2.6120000000000232</c:v>
                </c:pt>
                <c:pt idx="2613">
                  <c:v>2.6129999999999995</c:v>
                </c:pt>
                <c:pt idx="2614">
                  <c:v>2.6140000000000327</c:v>
                </c:pt>
                <c:pt idx="2615">
                  <c:v>2.6150000000000091</c:v>
                </c:pt>
                <c:pt idx="2616">
                  <c:v>2.6160000000000423</c:v>
                </c:pt>
                <c:pt idx="2617">
                  <c:v>2.6170000000000186</c:v>
                </c:pt>
                <c:pt idx="2618">
                  <c:v>2.617999999999995</c:v>
                </c:pt>
                <c:pt idx="2619">
                  <c:v>2.6190000000000282</c:v>
                </c:pt>
                <c:pt idx="2620">
                  <c:v>2.6200000000000045</c:v>
                </c:pt>
                <c:pt idx="2621">
                  <c:v>2.6210000000000377</c:v>
                </c:pt>
                <c:pt idx="2622">
                  <c:v>2.6220000000000141</c:v>
                </c:pt>
                <c:pt idx="2623">
                  <c:v>2.6229999999999905</c:v>
                </c:pt>
                <c:pt idx="2624">
                  <c:v>2.6240000000000236</c:v>
                </c:pt>
                <c:pt idx="2625">
                  <c:v>2.625</c:v>
                </c:pt>
                <c:pt idx="2626">
                  <c:v>2.6260000000000332</c:v>
                </c:pt>
                <c:pt idx="2627">
                  <c:v>2.6270000000000095</c:v>
                </c:pt>
                <c:pt idx="2628">
                  <c:v>2.6280000000000427</c:v>
                </c:pt>
                <c:pt idx="2629">
                  <c:v>2.6290000000000191</c:v>
                </c:pt>
                <c:pt idx="2630">
                  <c:v>2.6299999999999955</c:v>
                </c:pt>
                <c:pt idx="2631">
                  <c:v>2.6310000000000286</c:v>
                </c:pt>
                <c:pt idx="2632">
                  <c:v>2.632000000000005</c:v>
                </c:pt>
                <c:pt idx="2633">
                  <c:v>2.6330000000000382</c:v>
                </c:pt>
                <c:pt idx="2634">
                  <c:v>2.6340000000000146</c:v>
                </c:pt>
                <c:pt idx="2635">
                  <c:v>2.6349999999999909</c:v>
                </c:pt>
                <c:pt idx="2636">
                  <c:v>2.6360000000000241</c:v>
                </c:pt>
                <c:pt idx="2637">
                  <c:v>2.6370000000000005</c:v>
                </c:pt>
                <c:pt idx="2638">
                  <c:v>2.6380000000000337</c:v>
                </c:pt>
                <c:pt idx="2639">
                  <c:v>2.63900000000001</c:v>
                </c:pt>
                <c:pt idx="2640">
                  <c:v>2.6400000000000432</c:v>
                </c:pt>
                <c:pt idx="2641">
                  <c:v>2.6410000000000196</c:v>
                </c:pt>
                <c:pt idx="2642">
                  <c:v>2.6419999999999959</c:v>
                </c:pt>
                <c:pt idx="2643">
                  <c:v>2.6430000000000291</c:v>
                </c:pt>
                <c:pt idx="2644">
                  <c:v>2.6440000000000055</c:v>
                </c:pt>
                <c:pt idx="2645">
                  <c:v>2.6450000000000387</c:v>
                </c:pt>
                <c:pt idx="2646">
                  <c:v>2.646000000000015</c:v>
                </c:pt>
                <c:pt idx="2647">
                  <c:v>2.6469999999999914</c:v>
                </c:pt>
                <c:pt idx="2648">
                  <c:v>2.6480000000000246</c:v>
                </c:pt>
                <c:pt idx="2649">
                  <c:v>2.6490000000000009</c:v>
                </c:pt>
                <c:pt idx="2650">
                  <c:v>2.6500000000000341</c:v>
                </c:pt>
                <c:pt idx="2651">
                  <c:v>2.6510000000000105</c:v>
                </c:pt>
                <c:pt idx="2652">
                  <c:v>2.6520000000000437</c:v>
                </c:pt>
                <c:pt idx="2653">
                  <c:v>2.65300000000002</c:v>
                </c:pt>
                <c:pt idx="2654">
                  <c:v>2.6539999999999964</c:v>
                </c:pt>
                <c:pt idx="2655">
                  <c:v>2.6550000000000296</c:v>
                </c:pt>
                <c:pt idx="2656">
                  <c:v>2.6560000000000059</c:v>
                </c:pt>
                <c:pt idx="2657">
                  <c:v>2.6570000000000391</c:v>
                </c:pt>
                <c:pt idx="2658">
                  <c:v>2.6580000000000155</c:v>
                </c:pt>
                <c:pt idx="2659">
                  <c:v>2.6589999999999918</c:v>
                </c:pt>
                <c:pt idx="2660">
                  <c:v>2.660000000000025</c:v>
                </c:pt>
                <c:pt idx="2661">
                  <c:v>2.6610000000000014</c:v>
                </c:pt>
                <c:pt idx="2662">
                  <c:v>2.6620000000000346</c:v>
                </c:pt>
                <c:pt idx="2663">
                  <c:v>2.6630000000000109</c:v>
                </c:pt>
                <c:pt idx="2664">
                  <c:v>2.6640000000000441</c:v>
                </c:pt>
                <c:pt idx="2665">
                  <c:v>2.6650000000000205</c:v>
                </c:pt>
                <c:pt idx="2666">
                  <c:v>2.6659999999999968</c:v>
                </c:pt>
                <c:pt idx="2667">
                  <c:v>2.66700000000003</c:v>
                </c:pt>
                <c:pt idx="2668">
                  <c:v>2.6680000000000064</c:v>
                </c:pt>
                <c:pt idx="2669">
                  <c:v>2.6690000000000396</c:v>
                </c:pt>
                <c:pt idx="2670">
                  <c:v>2.6700000000000159</c:v>
                </c:pt>
                <c:pt idx="2671">
                  <c:v>2.6709999999999923</c:v>
                </c:pt>
                <c:pt idx="2672">
                  <c:v>2.6720000000000255</c:v>
                </c:pt>
                <c:pt idx="2673">
                  <c:v>2.6730000000000018</c:v>
                </c:pt>
                <c:pt idx="2674">
                  <c:v>2.674000000000035</c:v>
                </c:pt>
                <c:pt idx="2675">
                  <c:v>2.6750000000000114</c:v>
                </c:pt>
                <c:pt idx="2676">
                  <c:v>2.6760000000000446</c:v>
                </c:pt>
                <c:pt idx="2677">
                  <c:v>2.6770000000000209</c:v>
                </c:pt>
                <c:pt idx="2678">
                  <c:v>2.6779999999999973</c:v>
                </c:pt>
                <c:pt idx="2679">
                  <c:v>2.6790000000000305</c:v>
                </c:pt>
                <c:pt idx="2680">
                  <c:v>2.6800000000000068</c:v>
                </c:pt>
                <c:pt idx="2681">
                  <c:v>2.68100000000004</c:v>
                </c:pt>
                <c:pt idx="2682">
                  <c:v>2.6820000000000164</c:v>
                </c:pt>
                <c:pt idx="2683">
                  <c:v>2.6829999999999927</c:v>
                </c:pt>
                <c:pt idx="2684">
                  <c:v>2.6840000000000259</c:v>
                </c:pt>
                <c:pt idx="2685">
                  <c:v>2.6850000000000023</c:v>
                </c:pt>
                <c:pt idx="2686">
                  <c:v>2.6860000000000355</c:v>
                </c:pt>
                <c:pt idx="2687">
                  <c:v>2.6870000000000118</c:v>
                </c:pt>
                <c:pt idx="2688">
                  <c:v>2.688000000000045</c:v>
                </c:pt>
                <c:pt idx="2689">
                  <c:v>2.6890000000000214</c:v>
                </c:pt>
                <c:pt idx="2690">
                  <c:v>2.6899999999999977</c:v>
                </c:pt>
                <c:pt idx="2691">
                  <c:v>2.6910000000000309</c:v>
                </c:pt>
                <c:pt idx="2692">
                  <c:v>2.6920000000000073</c:v>
                </c:pt>
                <c:pt idx="2693">
                  <c:v>2.6930000000000405</c:v>
                </c:pt>
                <c:pt idx="2694">
                  <c:v>2.6940000000000168</c:v>
                </c:pt>
                <c:pt idx="2695">
                  <c:v>2.6949999999999932</c:v>
                </c:pt>
                <c:pt idx="2696">
                  <c:v>2.6960000000000264</c:v>
                </c:pt>
                <c:pt idx="2697">
                  <c:v>2.6970000000000027</c:v>
                </c:pt>
                <c:pt idx="2698">
                  <c:v>2.6980000000000359</c:v>
                </c:pt>
                <c:pt idx="2699">
                  <c:v>2.6990000000000123</c:v>
                </c:pt>
                <c:pt idx="2700">
                  <c:v>2.7000000000000455</c:v>
                </c:pt>
                <c:pt idx="2701">
                  <c:v>2.7010000000000218</c:v>
                </c:pt>
                <c:pt idx="2702">
                  <c:v>2.7019999999999982</c:v>
                </c:pt>
                <c:pt idx="2703">
                  <c:v>2.7030000000000314</c:v>
                </c:pt>
                <c:pt idx="2704">
                  <c:v>2.7040000000000077</c:v>
                </c:pt>
                <c:pt idx="2705">
                  <c:v>2.7050000000000409</c:v>
                </c:pt>
                <c:pt idx="2706">
                  <c:v>2.7060000000000173</c:v>
                </c:pt>
                <c:pt idx="2707">
                  <c:v>2.7069999999999936</c:v>
                </c:pt>
                <c:pt idx="2708">
                  <c:v>2.7080000000000268</c:v>
                </c:pt>
                <c:pt idx="2709">
                  <c:v>2.7090000000000032</c:v>
                </c:pt>
                <c:pt idx="2710">
                  <c:v>2.7100000000000364</c:v>
                </c:pt>
                <c:pt idx="2711">
                  <c:v>2.7110000000000127</c:v>
                </c:pt>
                <c:pt idx="2712">
                  <c:v>2.7120000000000459</c:v>
                </c:pt>
                <c:pt idx="2713">
                  <c:v>2.7130000000000223</c:v>
                </c:pt>
                <c:pt idx="2714">
                  <c:v>2.7139999999999986</c:v>
                </c:pt>
                <c:pt idx="2715">
                  <c:v>2.7150000000000318</c:v>
                </c:pt>
                <c:pt idx="2716">
                  <c:v>2.7160000000000082</c:v>
                </c:pt>
                <c:pt idx="2717">
                  <c:v>2.7170000000000414</c:v>
                </c:pt>
                <c:pt idx="2718">
                  <c:v>2.7180000000000177</c:v>
                </c:pt>
                <c:pt idx="2719">
                  <c:v>2.7189999999999941</c:v>
                </c:pt>
                <c:pt idx="2720">
                  <c:v>2.7200000000000273</c:v>
                </c:pt>
                <c:pt idx="2721">
                  <c:v>2.7210000000000036</c:v>
                </c:pt>
                <c:pt idx="2722">
                  <c:v>2.7220000000000368</c:v>
                </c:pt>
                <c:pt idx="2723">
                  <c:v>2.7230000000000132</c:v>
                </c:pt>
                <c:pt idx="2724">
                  <c:v>2.7240000000000464</c:v>
                </c:pt>
                <c:pt idx="2725">
                  <c:v>2.7250000000000227</c:v>
                </c:pt>
                <c:pt idx="2726">
                  <c:v>2.7259999999999991</c:v>
                </c:pt>
                <c:pt idx="2727">
                  <c:v>2.7270000000000323</c:v>
                </c:pt>
                <c:pt idx="2728">
                  <c:v>2.7280000000000086</c:v>
                </c:pt>
                <c:pt idx="2729">
                  <c:v>2.7290000000000418</c:v>
                </c:pt>
                <c:pt idx="2730">
                  <c:v>2.7300000000000182</c:v>
                </c:pt>
                <c:pt idx="2731">
                  <c:v>2.7309999999999945</c:v>
                </c:pt>
                <c:pt idx="2732">
                  <c:v>2.7320000000000277</c:v>
                </c:pt>
                <c:pt idx="2733">
                  <c:v>2.7330000000000041</c:v>
                </c:pt>
                <c:pt idx="2734">
                  <c:v>2.7340000000000373</c:v>
                </c:pt>
                <c:pt idx="2735">
                  <c:v>2.7350000000000136</c:v>
                </c:pt>
                <c:pt idx="2736">
                  <c:v>2.73599999999999</c:v>
                </c:pt>
                <c:pt idx="2737">
                  <c:v>2.7370000000000232</c:v>
                </c:pt>
                <c:pt idx="2738">
                  <c:v>2.7379999999999995</c:v>
                </c:pt>
                <c:pt idx="2739">
                  <c:v>2.7390000000000327</c:v>
                </c:pt>
                <c:pt idx="2740">
                  <c:v>2.7400000000000091</c:v>
                </c:pt>
                <c:pt idx="2741">
                  <c:v>2.7410000000000423</c:v>
                </c:pt>
                <c:pt idx="2742">
                  <c:v>2.7420000000000186</c:v>
                </c:pt>
                <c:pt idx="2743">
                  <c:v>2.742999999999995</c:v>
                </c:pt>
                <c:pt idx="2744">
                  <c:v>2.7440000000000282</c:v>
                </c:pt>
                <c:pt idx="2745">
                  <c:v>2.7450000000000045</c:v>
                </c:pt>
                <c:pt idx="2746">
                  <c:v>2.7460000000000377</c:v>
                </c:pt>
                <c:pt idx="2747">
                  <c:v>2.7470000000000141</c:v>
                </c:pt>
                <c:pt idx="2748">
                  <c:v>2.7479999999999905</c:v>
                </c:pt>
                <c:pt idx="2749">
                  <c:v>2.7490000000000236</c:v>
                </c:pt>
                <c:pt idx="2750">
                  <c:v>2.75</c:v>
                </c:pt>
                <c:pt idx="2751">
                  <c:v>2.7510000000000332</c:v>
                </c:pt>
                <c:pt idx="2752">
                  <c:v>2.7520000000000095</c:v>
                </c:pt>
                <c:pt idx="2753">
                  <c:v>2.7530000000000427</c:v>
                </c:pt>
                <c:pt idx="2754">
                  <c:v>2.7540000000000191</c:v>
                </c:pt>
                <c:pt idx="2755">
                  <c:v>2.7549999999999955</c:v>
                </c:pt>
                <c:pt idx="2756">
                  <c:v>2.7560000000000286</c:v>
                </c:pt>
                <c:pt idx="2757">
                  <c:v>2.757000000000005</c:v>
                </c:pt>
                <c:pt idx="2758">
                  <c:v>2.7580000000000382</c:v>
                </c:pt>
                <c:pt idx="2759">
                  <c:v>2.7590000000000146</c:v>
                </c:pt>
                <c:pt idx="2760">
                  <c:v>2.7599999999999909</c:v>
                </c:pt>
                <c:pt idx="2761">
                  <c:v>2.7610000000000241</c:v>
                </c:pt>
                <c:pt idx="2762">
                  <c:v>2.7620000000000005</c:v>
                </c:pt>
                <c:pt idx="2763">
                  <c:v>2.7630000000000337</c:v>
                </c:pt>
                <c:pt idx="2764">
                  <c:v>2.76400000000001</c:v>
                </c:pt>
                <c:pt idx="2765">
                  <c:v>2.7650000000000432</c:v>
                </c:pt>
                <c:pt idx="2766">
                  <c:v>2.7660000000000196</c:v>
                </c:pt>
                <c:pt idx="2767">
                  <c:v>2.7669999999999959</c:v>
                </c:pt>
                <c:pt idx="2768">
                  <c:v>2.7680000000000291</c:v>
                </c:pt>
                <c:pt idx="2769">
                  <c:v>2.7690000000000055</c:v>
                </c:pt>
                <c:pt idx="2770">
                  <c:v>2.7700000000000387</c:v>
                </c:pt>
                <c:pt idx="2771">
                  <c:v>2.771000000000015</c:v>
                </c:pt>
                <c:pt idx="2772">
                  <c:v>2.7719999999999914</c:v>
                </c:pt>
                <c:pt idx="2773">
                  <c:v>2.7730000000000246</c:v>
                </c:pt>
                <c:pt idx="2774">
                  <c:v>2.7740000000000009</c:v>
                </c:pt>
                <c:pt idx="2775">
                  <c:v>2.7750000000000341</c:v>
                </c:pt>
                <c:pt idx="2776">
                  <c:v>2.7760000000000105</c:v>
                </c:pt>
                <c:pt idx="2777">
                  <c:v>2.7770000000000437</c:v>
                </c:pt>
                <c:pt idx="2778">
                  <c:v>2.77800000000002</c:v>
                </c:pt>
                <c:pt idx="2779">
                  <c:v>2.7789999999999964</c:v>
                </c:pt>
                <c:pt idx="2780">
                  <c:v>2.7800000000000296</c:v>
                </c:pt>
                <c:pt idx="2781">
                  <c:v>2.7810000000000059</c:v>
                </c:pt>
                <c:pt idx="2782">
                  <c:v>2.7820000000000391</c:v>
                </c:pt>
                <c:pt idx="2783">
                  <c:v>2.7830000000000155</c:v>
                </c:pt>
                <c:pt idx="2784">
                  <c:v>2.7839999999999918</c:v>
                </c:pt>
                <c:pt idx="2785">
                  <c:v>2.785000000000025</c:v>
                </c:pt>
                <c:pt idx="2786">
                  <c:v>2.7860000000000014</c:v>
                </c:pt>
                <c:pt idx="2787">
                  <c:v>2.7870000000000346</c:v>
                </c:pt>
                <c:pt idx="2788">
                  <c:v>2.7880000000000109</c:v>
                </c:pt>
                <c:pt idx="2789">
                  <c:v>2.7890000000000441</c:v>
                </c:pt>
                <c:pt idx="2790">
                  <c:v>2.7900000000000205</c:v>
                </c:pt>
                <c:pt idx="2791">
                  <c:v>2.7909999999999968</c:v>
                </c:pt>
                <c:pt idx="2792">
                  <c:v>2.79200000000003</c:v>
                </c:pt>
                <c:pt idx="2793">
                  <c:v>2.7930000000000064</c:v>
                </c:pt>
                <c:pt idx="2794">
                  <c:v>2.7940000000000396</c:v>
                </c:pt>
                <c:pt idx="2795">
                  <c:v>2.7950000000000159</c:v>
                </c:pt>
                <c:pt idx="2796">
                  <c:v>2.7959999999999923</c:v>
                </c:pt>
                <c:pt idx="2797">
                  <c:v>2.7970000000000255</c:v>
                </c:pt>
                <c:pt idx="2798">
                  <c:v>2.7980000000000018</c:v>
                </c:pt>
                <c:pt idx="2799">
                  <c:v>2.799000000000035</c:v>
                </c:pt>
                <c:pt idx="2800">
                  <c:v>2.8000000000000114</c:v>
                </c:pt>
                <c:pt idx="2801">
                  <c:v>2.8010000000000446</c:v>
                </c:pt>
                <c:pt idx="2802">
                  <c:v>2.8020000000000209</c:v>
                </c:pt>
                <c:pt idx="2803">
                  <c:v>2.8029999999999973</c:v>
                </c:pt>
                <c:pt idx="2804">
                  <c:v>2.8040000000000305</c:v>
                </c:pt>
                <c:pt idx="2805">
                  <c:v>2.8050000000000068</c:v>
                </c:pt>
                <c:pt idx="2806">
                  <c:v>2.80600000000004</c:v>
                </c:pt>
                <c:pt idx="2807">
                  <c:v>2.8070000000000164</c:v>
                </c:pt>
                <c:pt idx="2808">
                  <c:v>2.8079999999999927</c:v>
                </c:pt>
                <c:pt idx="2809">
                  <c:v>2.8090000000000259</c:v>
                </c:pt>
                <c:pt idx="2810">
                  <c:v>2.8100000000000023</c:v>
                </c:pt>
                <c:pt idx="2811">
                  <c:v>2.8110000000000355</c:v>
                </c:pt>
                <c:pt idx="2812">
                  <c:v>2.8120000000000118</c:v>
                </c:pt>
                <c:pt idx="2813">
                  <c:v>2.813000000000045</c:v>
                </c:pt>
                <c:pt idx="2814">
                  <c:v>2.8140000000000214</c:v>
                </c:pt>
                <c:pt idx="2815">
                  <c:v>2.8149999999999977</c:v>
                </c:pt>
                <c:pt idx="2816">
                  <c:v>2.8160000000000309</c:v>
                </c:pt>
                <c:pt idx="2817">
                  <c:v>2.8170000000000073</c:v>
                </c:pt>
                <c:pt idx="2818">
                  <c:v>2.8180000000000405</c:v>
                </c:pt>
                <c:pt idx="2819">
                  <c:v>2.8190000000000168</c:v>
                </c:pt>
                <c:pt idx="2820">
                  <c:v>2.8199999999999932</c:v>
                </c:pt>
                <c:pt idx="2821">
                  <c:v>2.8210000000000264</c:v>
                </c:pt>
                <c:pt idx="2822">
                  <c:v>2.8220000000000027</c:v>
                </c:pt>
                <c:pt idx="2823">
                  <c:v>2.8230000000000359</c:v>
                </c:pt>
                <c:pt idx="2824">
                  <c:v>2.8240000000000123</c:v>
                </c:pt>
                <c:pt idx="2825">
                  <c:v>2.8250000000000455</c:v>
                </c:pt>
                <c:pt idx="2826">
                  <c:v>2.8260000000000218</c:v>
                </c:pt>
                <c:pt idx="2827">
                  <c:v>2.8269999999999982</c:v>
                </c:pt>
                <c:pt idx="2828">
                  <c:v>2.8280000000000314</c:v>
                </c:pt>
                <c:pt idx="2829">
                  <c:v>2.8290000000000077</c:v>
                </c:pt>
                <c:pt idx="2830">
                  <c:v>2.8300000000000409</c:v>
                </c:pt>
                <c:pt idx="2831">
                  <c:v>2.8310000000000173</c:v>
                </c:pt>
                <c:pt idx="2832">
                  <c:v>2.8319999999999936</c:v>
                </c:pt>
                <c:pt idx="2833">
                  <c:v>2.8330000000000268</c:v>
                </c:pt>
                <c:pt idx="2834">
                  <c:v>2.8340000000000032</c:v>
                </c:pt>
                <c:pt idx="2835">
                  <c:v>2.8350000000000364</c:v>
                </c:pt>
                <c:pt idx="2836">
                  <c:v>2.8360000000000127</c:v>
                </c:pt>
                <c:pt idx="2837">
                  <c:v>2.8370000000000459</c:v>
                </c:pt>
                <c:pt idx="2838">
                  <c:v>2.8380000000000223</c:v>
                </c:pt>
                <c:pt idx="2839">
                  <c:v>2.8389999999999986</c:v>
                </c:pt>
                <c:pt idx="2840">
                  <c:v>2.8400000000000318</c:v>
                </c:pt>
                <c:pt idx="2841">
                  <c:v>2.8410000000000082</c:v>
                </c:pt>
                <c:pt idx="2842">
                  <c:v>2.8420000000000414</c:v>
                </c:pt>
                <c:pt idx="2843">
                  <c:v>2.8430000000000177</c:v>
                </c:pt>
                <c:pt idx="2844">
                  <c:v>2.8439999999999941</c:v>
                </c:pt>
                <c:pt idx="2845">
                  <c:v>2.8450000000000273</c:v>
                </c:pt>
                <c:pt idx="2846">
                  <c:v>2.8460000000000036</c:v>
                </c:pt>
                <c:pt idx="2847">
                  <c:v>2.8470000000000368</c:v>
                </c:pt>
                <c:pt idx="2848">
                  <c:v>2.8480000000000132</c:v>
                </c:pt>
                <c:pt idx="2849">
                  <c:v>2.8490000000000464</c:v>
                </c:pt>
                <c:pt idx="2850">
                  <c:v>2.8500000000000227</c:v>
                </c:pt>
                <c:pt idx="2851">
                  <c:v>2.8509999999999991</c:v>
                </c:pt>
                <c:pt idx="2852">
                  <c:v>2.8520000000000323</c:v>
                </c:pt>
                <c:pt idx="2853">
                  <c:v>2.8530000000000086</c:v>
                </c:pt>
                <c:pt idx="2854">
                  <c:v>2.8540000000000418</c:v>
                </c:pt>
                <c:pt idx="2855">
                  <c:v>2.8550000000000182</c:v>
                </c:pt>
                <c:pt idx="2856">
                  <c:v>2.8559999999999945</c:v>
                </c:pt>
                <c:pt idx="2857">
                  <c:v>2.8570000000000277</c:v>
                </c:pt>
                <c:pt idx="2858">
                  <c:v>2.8580000000000041</c:v>
                </c:pt>
                <c:pt idx="2859">
                  <c:v>2.8590000000000373</c:v>
                </c:pt>
                <c:pt idx="2860">
                  <c:v>2.8600000000000136</c:v>
                </c:pt>
                <c:pt idx="2861">
                  <c:v>2.86099999999999</c:v>
                </c:pt>
                <c:pt idx="2862">
                  <c:v>2.8620000000000232</c:v>
                </c:pt>
                <c:pt idx="2863">
                  <c:v>2.8629999999999995</c:v>
                </c:pt>
                <c:pt idx="2864">
                  <c:v>2.8640000000000327</c:v>
                </c:pt>
                <c:pt idx="2865">
                  <c:v>2.8650000000000091</c:v>
                </c:pt>
                <c:pt idx="2866">
                  <c:v>2.8660000000000423</c:v>
                </c:pt>
                <c:pt idx="2867">
                  <c:v>2.8670000000000186</c:v>
                </c:pt>
                <c:pt idx="2868">
                  <c:v>2.867999999999995</c:v>
                </c:pt>
                <c:pt idx="2869">
                  <c:v>2.8690000000000282</c:v>
                </c:pt>
                <c:pt idx="2870">
                  <c:v>2.8700000000000045</c:v>
                </c:pt>
                <c:pt idx="2871">
                  <c:v>2.8710000000000377</c:v>
                </c:pt>
                <c:pt idx="2872">
                  <c:v>2.8720000000000141</c:v>
                </c:pt>
                <c:pt idx="2873">
                  <c:v>2.8729999999999905</c:v>
                </c:pt>
                <c:pt idx="2874">
                  <c:v>2.8740000000000236</c:v>
                </c:pt>
                <c:pt idx="2875">
                  <c:v>2.875</c:v>
                </c:pt>
                <c:pt idx="2876">
                  <c:v>2.8760000000000332</c:v>
                </c:pt>
                <c:pt idx="2877">
                  <c:v>2.8770000000000095</c:v>
                </c:pt>
                <c:pt idx="2878">
                  <c:v>2.8780000000000427</c:v>
                </c:pt>
                <c:pt idx="2879">
                  <c:v>2.8790000000000191</c:v>
                </c:pt>
                <c:pt idx="2880">
                  <c:v>2.8799999999999955</c:v>
                </c:pt>
                <c:pt idx="2881">
                  <c:v>2.8810000000000286</c:v>
                </c:pt>
                <c:pt idx="2882">
                  <c:v>2.882000000000005</c:v>
                </c:pt>
                <c:pt idx="2883">
                  <c:v>2.8830000000000382</c:v>
                </c:pt>
                <c:pt idx="2884">
                  <c:v>2.8840000000000146</c:v>
                </c:pt>
                <c:pt idx="2885">
                  <c:v>2.8849999999999909</c:v>
                </c:pt>
                <c:pt idx="2886">
                  <c:v>2.8860000000000241</c:v>
                </c:pt>
                <c:pt idx="2887">
                  <c:v>2.8870000000000005</c:v>
                </c:pt>
                <c:pt idx="2888">
                  <c:v>2.8880000000000337</c:v>
                </c:pt>
                <c:pt idx="2889">
                  <c:v>2.88900000000001</c:v>
                </c:pt>
                <c:pt idx="2890">
                  <c:v>2.8900000000000432</c:v>
                </c:pt>
                <c:pt idx="2891">
                  <c:v>2.8910000000000196</c:v>
                </c:pt>
                <c:pt idx="2892">
                  <c:v>2.8919999999999959</c:v>
                </c:pt>
                <c:pt idx="2893">
                  <c:v>2.8930000000000291</c:v>
                </c:pt>
                <c:pt idx="2894">
                  <c:v>2.8940000000000055</c:v>
                </c:pt>
                <c:pt idx="2895">
                  <c:v>2.8950000000000387</c:v>
                </c:pt>
                <c:pt idx="2896">
                  <c:v>2.896000000000015</c:v>
                </c:pt>
                <c:pt idx="2897">
                  <c:v>2.8969999999999914</c:v>
                </c:pt>
                <c:pt idx="2898">
                  <c:v>2.8980000000000246</c:v>
                </c:pt>
                <c:pt idx="2899">
                  <c:v>2.8990000000000009</c:v>
                </c:pt>
                <c:pt idx="2900">
                  <c:v>2.9000000000000341</c:v>
                </c:pt>
                <c:pt idx="2901">
                  <c:v>2.9010000000000105</c:v>
                </c:pt>
                <c:pt idx="2902">
                  <c:v>2.9020000000000437</c:v>
                </c:pt>
                <c:pt idx="2903">
                  <c:v>2.90300000000002</c:v>
                </c:pt>
                <c:pt idx="2904">
                  <c:v>2.9039999999999964</c:v>
                </c:pt>
                <c:pt idx="2905">
                  <c:v>2.9050000000000296</c:v>
                </c:pt>
                <c:pt idx="2906">
                  <c:v>2.9060000000000059</c:v>
                </c:pt>
                <c:pt idx="2907">
                  <c:v>2.9070000000000391</c:v>
                </c:pt>
                <c:pt idx="2908">
                  <c:v>2.9080000000000155</c:v>
                </c:pt>
                <c:pt idx="2909">
                  <c:v>2.9089999999999918</c:v>
                </c:pt>
                <c:pt idx="2910">
                  <c:v>2.910000000000025</c:v>
                </c:pt>
                <c:pt idx="2911">
                  <c:v>2.9110000000000014</c:v>
                </c:pt>
                <c:pt idx="2912">
                  <c:v>2.9120000000000346</c:v>
                </c:pt>
                <c:pt idx="2913">
                  <c:v>2.9130000000000109</c:v>
                </c:pt>
                <c:pt idx="2914">
                  <c:v>2.9140000000000441</c:v>
                </c:pt>
                <c:pt idx="2915">
                  <c:v>2.9150000000000205</c:v>
                </c:pt>
                <c:pt idx="2916">
                  <c:v>2.9159999999999968</c:v>
                </c:pt>
                <c:pt idx="2917">
                  <c:v>2.91700000000003</c:v>
                </c:pt>
                <c:pt idx="2918">
                  <c:v>2.9180000000000064</c:v>
                </c:pt>
                <c:pt idx="2919">
                  <c:v>2.9190000000000396</c:v>
                </c:pt>
                <c:pt idx="2920">
                  <c:v>2.9200000000000159</c:v>
                </c:pt>
                <c:pt idx="2921">
                  <c:v>2.9209999999999923</c:v>
                </c:pt>
                <c:pt idx="2922">
                  <c:v>2.9220000000000255</c:v>
                </c:pt>
                <c:pt idx="2923">
                  <c:v>2.9230000000000018</c:v>
                </c:pt>
                <c:pt idx="2924">
                  <c:v>2.924000000000035</c:v>
                </c:pt>
                <c:pt idx="2925">
                  <c:v>2.9250000000000114</c:v>
                </c:pt>
                <c:pt idx="2926">
                  <c:v>2.9260000000000446</c:v>
                </c:pt>
                <c:pt idx="2927">
                  <c:v>2.9270000000000209</c:v>
                </c:pt>
                <c:pt idx="2928">
                  <c:v>2.9279999999999973</c:v>
                </c:pt>
                <c:pt idx="2929">
                  <c:v>2.9290000000000305</c:v>
                </c:pt>
                <c:pt idx="2930">
                  <c:v>2.9300000000000068</c:v>
                </c:pt>
                <c:pt idx="2931">
                  <c:v>2.93100000000004</c:v>
                </c:pt>
                <c:pt idx="2932">
                  <c:v>2.9320000000000164</c:v>
                </c:pt>
                <c:pt idx="2933">
                  <c:v>2.9329999999999927</c:v>
                </c:pt>
                <c:pt idx="2934">
                  <c:v>2.9340000000000259</c:v>
                </c:pt>
                <c:pt idx="2935">
                  <c:v>2.9350000000000023</c:v>
                </c:pt>
                <c:pt idx="2936">
                  <c:v>2.9360000000000355</c:v>
                </c:pt>
                <c:pt idx="2937">
                  <c:v>2.9370000000000118</c:v>
                </c:pt>
                <c:pt idx="2938">
                  <c:v>2.938000000000045</c:v>
                </c:pt>
                <c:pt idx="2939">
                  <c:v>2.9390000000000214</c:v>
                </c:pt>
                <c:pt idx="2940">
                  <c:v>2.9399999999999977</c:v>
                </c:pt>
                <c:pt idx="2941">
                  <c:v>2.9410000000000309</c:v>
                </c:pt>
                <c:pt idx="2942">
                  <c:v>2.9420000000000073</c:v>
                </c:pt>
                <c:pt idx="2943">
                  <c:v>2.9430000000000405</c:v>
                </c:pt>
                <c:pt idx="2944">
                  <c:v>2.9440000000000168</c:v>
                </c:pt>
                <c:pt idx="2945">
                  <c:v>2.9449999999999932</c:v>
                </c:pt>
                <c:pt idx="2946">
                  <c:v>2.9460000000000264</c:v>
                </c:pt>
                <c:pt idx="2947">
                  <c:v>2.9470000000000027</c:v>
                </c:pt>
                <c:pt idx="2948">
                  <c:v>2.9480000000000359</c:v>
                </c:pt>
                <c:pt idx="2949">
                  <c:v>2.9490000000000123</c:v>
                </c:pt>
                <c:pt idx="2950">
                  <c:v>2.9500000000000455</c:v>
                </c:pt>
                <c:pt idx="2951">
                  <c:v>2.9510000000000218</c:v>
                </c:pt>
                <c:pt idx="2952">
                  <c:v>2.9519999999999982</c:v>
                </c:pt>
                <c:pt idx="2953">
                  <c:v>2.9530000000000314</c:v>
                </c:pt>
                <c:pt idx="2954">
                  <c:v>2.9540000000000077</c:v>
                </c:pt>
                <c:pt idx="2955">
                  <c:v>2.9550000000000409</c:v>
                </c:pt>
                <c:pt idx="2956">
                  <c:v>2.9560000000000173</c:v>
                </c:pt>
                <c:pt idx="2957">
                  <c:v>2.9569999999999936</c:v>
                </c:pt>
                <c:pt idx="2958">
                  <c:v>2.9580000000000268</c:v>
                </c:pt>
                <c:pt idx="2959">
                  <c:v>2.9590000000000032</c:v>
                </c:pt>
                <c:pt idx="2960">
                  <c:v>2.9600000000000364</c:v>
                </c:pt>
                <c:pt idx="2961">
                  <c:v>2.9610000000000127</c:v>
                </c:pt>
                <c:pt idx="2962">
                  <c:v>2.9620000000000459</c:v>
                </c:pt>
                <c:pt idx="2963">
                  <c:v>2.9630000000000223</c:v>
                </c:pt>
                <c:pt idx="2964">
                  <c:v>2.9639999999999986</c:v>
                </c:pt>
                <c:pt idx="2965">
                  <c:v>2.9650000000000318</c:v>
                </c:pt>
                <c:pt idx="2966">
                  <c:v>2.9660000000000082</c:v>
                </c:pt>
                <c:pt idx="2967">
                  <c:v>2.9670000000000414</c:v>
                </c:pt>
                <c:pt idx="2968">
                  <c:v>2.9680000000000177</c:v>
                </c:pt>
                <c:pt idx="2969">
                  <c:v>2.9689999999999941</c:v>
                </c:pt>
                <c:pt idx="2970">
                  <c:v>2.9700000000000273</c:v>
                </c:pt>
                <c:pt idx="2971">
                  <c:v>2.9710000000000036</c:v>
                </c:pt>
                <c:pt idx="2972">
                  <c:v>2.9720000000000368</c:v>
                </c:pt>
                <c:pt idx="2973">
                  <c:v>2.9730000000000132</c:v>
                </c:pt>
                <c:pt idx="2974">
                  <c:v>2.9740000000000464</c:v>
                </c:pt>
                <c:pt idx="2975">
                  <c:v>2.9750000000000227</c:v>
                </c:pt>
                <c:pt idx="2976">
                  <c:v>2.9759999999999991</c:v>
                </c:pt>
                <c:pt idx="2977">
                  <c:v>2.9770000000000323</c:v>
                </c:pt>
                <c:pt idx="2978">
                  <c:v>2.9780000000000086</c:v>
                </c:pt>
                <c:pt idx="2979">
                  <c:v>2.9790000000000418</c:v>
                </c:pt>
                <c:pt idx="2980">
                  <c:v>2.9800000000000182</c:v>
                </c:pt>
                <c:pt idx="2981">
                  <c:v>2.9809999999999945</c:v>
                </c:pt>
                <c:pt idx="2982">
                  <c:v>2.9820000000000277</c:v>
                </c:pt>
                <c:pt idx="2983">
                  <c:v>2.9830000000000041</c:v>
                </c:pt>
                <c:pt idx="2984">
                  <c:v>2.9840000000000373</c:v>
                </c:pt>
                <c:pt idx="2985">
                  <c:v>2.9850000000000136</c:v>
                </c:pt>
                <c:pt idx="2986">
                  <c:v>2.98599999999999</c:v>
                </c:pt>
                <c:pt idx="2987">
                  <c:v>2.9870000000000232</c:v>
                </c:pt>
                <c:pt idx="2988">
                  <c:v>2.9879999999999995</c:v>
                </c:pt>
                <c:pt idx="2989">
                  <c:v>2.9890000000000327</c:v>
                </c:pt>
                <c:pt idx="2990">
                  <c:v>2.9900000000000091</c:v>
                </c:pt>
                <c:pt idx="2991">
                  <c:v>2.9910000000000423</c:v>
                </c:pt>
                <c:pt idx="2992">
                  <c:v>2.9920000000000186</c:v>
                </c:pt>
                <c:pt idx="2993">
                  <c:v>2.992999999999995</c:v>
                </c:pt>
                <c:pt idx="2994">
                  <c:v>2.9940000000000282</c:v>
                </c:pt>
                <c:pt idx="2995">
                  <c:v>2.9950000000000045</c:v>
                </c:pt>
                <c:pt idx="2996">
                  <c:v>2.9960000000000377</c:v>
                </c:pt>
                <c:pt idx="2997">
                  <c:v>2.9970000000000141</c:v>
                </c:pt>
                <c:pt idx="2998">
                  <c:v>2.9979999999999905</c:v>
                </c:pt>
                <c:pt idx="2999">
                  <c:v>2.9990000000000236</c:v>
                </c:pt>
                <c:pt idx="3000">
                  <c:v>3</c:v>
                </c:pt>
                <c:pt idx="3001">
                  <c:v>3.0010000000000332</c:v>
                </c:pt>
                <c:pt idx="3002">
                  <c:v>3.0020000000000095</c:v>
                </c:pt>
                <c:pt idx="3003">
                  <c:v>3.0030000000000427</c:v>
                </c:pt>
                <c:pt idx="3004">
                  <c:v>3.0040000000000191</c:v>
                </c:pt>
                <c:pt idx="3005">
                  <c:v>3.0049999999999955</c:v>
                </c:pt>
                <c:pt idx="3006">
                  <c:v>3.0060000000000286</c:v>
                </c:pt>
                <c:pt idx="3007">
                  <c:v>3.007000000000005</c:v>
                </c:pt>
                <c:pt idx="3008">
                  <c:v>3.0080000000000382</c:v>
                </c:pt>
                <c:pt idx="3009">
                  <c:v>3.0090000000000146</c:v>
                </c:pt>
                <c:pt idx="3010">
                  <c:v>3.0099999999999909</c:v>
                </c:pt>
                <c:pt idx="3011">
                  <c:v>3.0110000000000241</c:v>
                </c:pt>
                <c:pt idx="3012">
                  <c:v>3.0120000000000005</c:v>
                </c:pt>
                <c:pt idx="3013">
                  <c:v>3.0130000000000337</c:v>
                </c:pt>
                <c:pt idx="3014">
                  <c:v>3.01400000000001</c:v>
                </c:pt>
                <c:pt idx="3015">
                  <c:v>3.0150000000000432</c:v>
                </c:pt>
                <c:pt idx="3016">
                  <c:v>3.0160000000000196</c:v>
                </c:pt>
                <c:pt idx="3017">
                  <c:v>3.0169999999999959</c:v>
                </c:pt>
                <c:pt idx="3018">
                  <c:v>3.0180000000000291</c:v>
                </c:pt>
                <c:pt idx="3019">
                  <c:v>3.0190000000000055</c:v>
                </c:pt>
                <c:pt idx="3020">
                  <c:v>3.0200000000000387</c:v>
                </c:pt>
                <c:pt idx="3021">
                  <c:v>3.021000000000015</c:v>
                </c:pt>
                <c:pt idx="3022">
                  <c:v>3.0219999999999914</c:v>
                </c:pt>
                <c:pt idx="3023">
                  <c:v>3.0230000000000246</c:v>
                </c:pt>
                <c:pt idx="3024">
                  <c:v>3.0240000000000009</c:v>
                </c:pt>
                <c:pt idx="3025">
                  <c:v>3.0250000000000341</c:v>
                </c:pt>
                <c:pt idx="3026">
                  <c:v>3.0260000000000105</c:v>
                </c:pt>
                <c:pt idx="3027">
                  <c:v>3.0270000000000437</c:v>
                </c:pt>
                <c:pt idx="3028">
                  <c:v>3.02800000000002</c:v>
                </c:pt>
                <c:pt idx="3029">
                  <c:v>3.0289999999999964</c:v>
                </c:pt>
                <c:pt idx="3030">
                  <c:v>3.0300000000000296</c:v>
                </c:pt>
                <c:pt idx="3031">
                  <c:v>3.0310000000000059</c:v>
                </c:pt>
                <c:pt idx="3032">
                  <c:v>3.0320000000000391</c:v>
                </c:pt>
                <c:pt idx="3033">
                  <c:v>3.0330000000000155</c:v>
                </c:pt>
                <c:pt idx="3034">
                  <c:v>3.0339999999999918</c:v>
                </c:pt>
                <c:pt idx="3035">
                  <c:v>3.035000000000025</c:v>
                </c:pt>
                <c:pt idx="3036">
                  <c:v>3.0360000000000014</c:v>
                </c:pt>
                <c:pt idx="3037">
                  <c:v>3.0370000000000346</c:v>
                </c:pt>
                <c:pt idx="3038">
                  <c:v>3.0380000000000109</c:v>
                </c:pt>
                <c:pt idx="3039">
                  <c:v>3.0390000000000441</c:v>
                </c:pt>
                <c:pt idx="3040">
                  <c:v>3.0400000000000205</c:v>
                </c:pt>
                <c:pt idx="3041">
                  <c:v>3.0409999999999968</c:v>
                </c:pt>
                <c:pt idx="3042">
                  <c:v>3.04200000000003</c:v>
                </c:pt>
                <c:pt idx="3043">
                  <c:v>3.0430000000000064</c:v>
                </c:pt>
                <c:pt idx="3044">
                  <c:v>3.0440000000000396</c:v>
                </c:pt>
                <c:pt idx="3045">
                  <c:v>3.0450000000000159</c:v>
                </c:pt>
                <c:pt idx="3046">
                  <c:v>3.0459999999999923</c:v>
                </c:pt>
                <c:pt idx="3047">
                  <c:v>3.0470000000000255</c:v>
                </c:pt>
                <c:pt idx="3048">
                  <c:v>3.0480000000000018</c:v>
                </c:pt>
                <c:pt idx="3049">
                  <c:v>3.049000000000035</c:v>
                </c:pt>
                <c:pt idx="3050">
                  <c:v>3.0500000000000114</c:v>
                </c:pt>
                <c:pt idx="3051">
                  <c:v>3.0510000000000446</c:v>
                </c:pt>
                <c:pt idx="3052">
                  <c:v>3.0520000000000209</c:v>
                </c:pt>
                <c:pt idx="3053">
                  <c:v>3.0529999999999973</c:v>
                </c:pt>
                <c:pt idx="3054">
                  <c:v>3.0540000000000305</c:v>
                </c:pt>
                <c:pt idx="3055">
                  <c:v>3.0550000000000068</c:v>
                </c:pt>
                <c:pt idx="3056">
                  <c:v>3.05600000000004</c:v>
                </c:pt>
                <c:pt idx="3057">
                  <c:v>3.0570000000000164</c:v>
                </c:pt>
                <c:pt idx="3058">
                  <c:v>3.0579999999999927</c:v>
                </c:pt>
                <c:pt idx="3059">
                  <c:v>3.0590000000000259</c:v>
                </c:pt>
                <c:pt idx="3060">
                  <c:v>3.0600000000000023</c:v>
                </c:pt>
                <c:pt idx="3061">
                  <c:v>3.0610000000000355</c:v>
                </c:pt>
                <c:pt idx="3062">
                  <c:v>3.0620000000000118</c:v>
                </c:pt>
                <c:pt idx="3063">
                  <c:v>3.063000000000045</c:v>
                </c:pt>
                <c:pt idx="3064">
                  <c:v>3.0640000000000214</c:v>
                </c:pt>
                <c:pt idx="3065">
                  <c:v>3.0649999999999977</c:v>
                </c:pt>
                <c:pt idx="3066">
                  <c:v>3.0660000000000309</c:v>
                </c:pt>
                <c:pt idx="3067">
                  <c:v>3.0670000000000073</c:v>
                </c:pt>
                <c:pt idx="3068">
                  <c:v>3.0680000000000405</c:v>
                </c:pt>
                <c:pt idx="3069">
                  <c:v>3.0690000000000168</c:v>
                </c:pt>
                <c:pt idx="3070">
                  <c:v>3.0699999999999932</c:v>
                </c:pt>
                <c:pt idx="3071">
                  <c:v>3.0710000000000264</c:v>
                </c:pt>
                <c:pt idx="3072">
                  <c:v>3.0720000000000027</c:v>
                </c:pt>
                <c:pt idx="3073">
                  <c:v>3.0730000000000359</c:v>
                </c:pt>
                <c:pt idx="3074">
                  <c:v>3.0740000000000123</c:v>
                </c:pt>
                <c:pt idx="3075">
                  <c:v>3.0750000000000455</c:v>
                </c:pt>
                <c:pt idx="3076">
                  <c:v>3.0760000000000218</c:v>
                </c:pt>
                <c:pt idx="3077">
                  <c:v>3.0769999999999982</c:v>
                </c:pt>
                <c:pt idx="3078">
                  <c:v>3.0780000000000314</c:v>
                </c:pt>
                <c:pt idx="3079">
                  <c:v>3.0790000000000077</c:v>
                </c:pt>
                <c:pt idx="3080">
                  <c:v>3.0800000000000409</c:v>
                </c:pt>
                <c:pt idx="3081">
                  <c:v>3.0810000000000173</c:v>
                </c:pt>
                <c:pt idx="3082">
                  <c:v>3.0819999999999936</c:v>
                </c:pt>
                <c:pt idx="3083">
                  <c:v>3.0830000000000268</c:v>
                </c:pt>
                <c:pt idx="3084">
                  <c:v>3.0840000000000032</c:v>
                </c:pt>
                <c:pt idx="3085">
                  <c:v>3.0850000000000364</c:v>
                </c:pt>
                <c:pt idx="3086">
                  <c:v>3.0860000000000127</c:v>
                </c:pt>
                <c:pt idx="3087">
                  <c:v>3.0870000000000459</c:v>
                </c:pt>
                <c:pt idx="3088">
                  <c:v>3.0880000000000223</c:v>
                </c:pt>
                <c:pt idx="3089">
                  <c:v>3.0889999999999986</c:v>
                </c:pt>
                <c:pt idx="3090">
                  <c:v>3.0900000000000318</c:v>
                </c:pt>
                <c:pt idx="3091">
                  <c:v>3.0910000000000082</c:v>
                </c:pt>
                <c:pt idx="3092">
                  <c:v>3.0920000000000414</c:v>
                </c:pt>
                <c:pt idx="3093">
                  <c:v>3.0930000000000177</c:v>
                </c:pt>
                <c:pt idx="3094">
                  <c:v>3.0939999999999941</c:v>
                </c:pt>
                <c:pt idx="3095">
                  <c:v>3.0950000000000273</c:v>
                </c:pt>
                <c:pt idx="3096">
                  <c:v>3.0960000000000036</c:v>
                </c:pt>
                <c:pt idx="3097">
                  <c:v>3.0970000000000368</c:v>
                </c:pt>
                <c:pt idx="3098">
                  <c:v>3.0980000000000132</c:v>
                </c:pt>
                <c:pt idx="3099">
                  <c:v>3.0990000000000464</c:v>
                </c:pt>
                <c:pt idx="3100">
                  <c:v>3.1000000000000227</c:v>
                </c:pt>
                <c:pt idx="3101">
                  <c:v>3.1009999999999991</c:v>
                </c:pt>
                <c:pt idx="3102">
                  <c:v>3.1020000000000323</c:v>
                </c:pt>
                <c:pt idx="3103">
                  <c:v>3.1030000000000086</c:v>
                </c:pt>
                <c:pt idx="3104">
                  <c:v>3.1040000000000418</c:v>
                </c:pt>
                <c:pt idx="3105">
                  <c:v>3.1050000000000182</c:v>
                </c:pt>
                <c:pt idx="3106">
                  <c:v>3.1059999999999945</c:v>
                </c:pt>
                <c:pt idx="3107">
                  <c:v>3.1070000000000277</c:v>
                </c:pt>
                <c:pt idx="3108">
                  <c:v>3.1080000000000041</c:v>
                </c:pt>
                <c:pt idx="3109">
                  <c:v>3.1090000000000373</c:v>
                </c:pt>
                <c:pt idx="3110">
                  <c:v>3.1100000000000136</c:v>
                </c:pt>
                <c:pt idx="3111">
                  <c:v>3.11099999999999</c:v>
                </c:pt>
                <c:pt idx="3112">
                  <c:v>3.1120000000000232</c:v>
                </c:pt>
                <c:pt idx="3113">
                  <c:v>3.1129999999999995</c:v>
                </c:pt>
                <c:pt idx="3114">
                  <c:v>3.1140000000000327</c:v>
                </c:pt>
                <c:pt idx="3115">
                  <c:v>3.1150000000000091</c:v>
                </c:pt>
                <c:pt idx="3116">
                  <c:v>3.1160000000000423</c:v>
                </c:pt>
                <c:pt idx="3117">
                  <c:v>3.1170000000000186</c:v>
                </c:pt>
                <c:pt idx="3118">
                  <c:v>3.117999999999995</c:v>
                </c:pt>
                <c:pt idx="3119">
                  <c:v>3.1190000000000282</c:v>
                </c:pt>
                <c:pt idx="3120">
                  <c:v>3.1200000000000045</c:v>
                </c:pt>
                <c:pt idx="3121">
                  <c:v>3.1210000000000377</c:v>
                </c:pt>
                <c:pt idx="3122">
                  <c:v>3.1220000000000141</c:v>
                </c:pt>
                <c:pt idx="3123">
                  <c:v>3.1229999999999905</c:v>
                </c:pt>
                <c:pt idx="3124">
                  <c:v>3.1240000000000236</c:v>
                </c:pt>
                <c:pt idx="3125">
                  <c:v>3.125</c:v>
                </c:pt>
                <c:pt idx="3126">
                  <c:v>3.1260000000000332</c:v>
                </c:pt>
                <c:pt idx="3127">
                  <c:v>3.1270000000000095</c:v>
                </c:pt>
                <c:pt idx="3128">
                  <c:v>3.1280000000000427</c:v>
                </c:pt>
                <c:pt idx="3129">
                  <c:v>3.1290000000000191</c:v>
                </c:pt>
                <c:pt idx="3130">
                  <c:v>3.1299999999999955</c:v>
                </c:pt>
                <c:pt idx="3131">
                  <c:v>3.1310000000000286</c:v>
                </c:pt>
                <c:pt idx="3132">
                  <c:v>3.132000000000005</c:v>
                </c:pt>
                <c:pt idx="3133">
                  <c:v>3.1330000000000382</c:v>
                </c:pt>
                <c:pt idx="3134">
                  <c:v>3.1340000000000146</c:v>
                </c:pt>
                <c:pt idx="3135">
                  <c:v>3.1349999999999909</c:v>
                </c:pt>
                <c:pt idx="3136">
                  <c:v>3.1360000000000241</c:v>
                </c:pt>
                <c:pt idx="3137">
                  <c:v>3.1370000000000005</c:v>
                </c:pt>
                <c:pt idx="3138">
                  <c:v>3.1380000000000337</c:v>
                </c:pt>
                <c:pt idx="3139">
                  <c:v>3.13900000000001</c:v>
                </c:pt>
                <c:pt idx="3140">
                  <c:v>3.1400000000000432</c:v>
                </c:pt>
                <c:pt idx="3141">
                  <c:v>3.1410000000000196</c:v>
                </c:pt>
                <c:pt idx="3142">
                  <c:v>3.1419999999999959</c:v>
                </c:pt>
                <c:pt idx="3143">
                  <c:v>3.1430000000000291</c:v>
                </c:pt>
                <c:pt idx="3144">
                  <c:v>3.1440000000000055</c:v>
                </c:pt>
                <c:pt idx="3145">
                  <c:v>3.1450000000000387</c:v>
                </c:pt>
                <c:pt idx="3146">
                  <c:v>3.146000000000015</c:v>
                </c:pt>
                <c:pt idx="3147">
                  <c:v>3.1469999999999914</c:v>
                </c:pt>
                <c:pt idx="3148">
                  <c:v>3.1480000000000246</c:v>
                </c:pt>
                <c:pt idx="3149">
                  <c:v>3.1490000000000009</c:v>
                </c:pt>
                <c:pt idx="3150">
                  <c:v>3.1500000000000341</c:v>
                </c:pt>
                <c:pt idx="3151">
                  <c:v>3.1510000000000105</c:v>
                </c:pt>
                <c:pt idx="3152">
                  <c:v>3.1520000000000437</c:v>
                </c:pt>
                <c:pt idx="3153">
                  <c:v>3.15300000000002</c:v>
                </c:pt>
                <c:pt idx="3154">
                  <c:v>3.1539999999999964</c:v>
                </c:pt>
                <c:pt idx="3155">
                  <c:v>3.1550000000000296</c:v>
                </c:pt>
                <c:pt idx="3156">
                  <c:v>3.1560000000000059</c:v>
                </c:pt>
                <c:pt idx="3157">
                  <c:v>3.1570000000000391</c:v>
                </c:pt>
                <c:pt idx="3158">
                  <c:v>3.1580000000000155</c:v>
                </c:pt>
                <c:pt idx="3159">
                  <c:v>3.1589999999999918</c:v>
                </c:pt>
                <c:pt idx="3160">
                  <c:v>3.160000000000025</c:v>
                </c:pt>
                <c:pt idx="3161">
                  <c:v>3.1610000000000014</c:v>
                </c:pt>
                <c:pt idx="3162">
                  <c:v>3.1620000000000346</c:v>
                </c:pt>
                <c:pt idx="3163">
                  <c:v>3.1630000000000109</c:v>
                </c:pt>
                <c:pt idx="3164">
                  <c:v>3.1640000000000441</c:v>
                </c:pt>
                <c:pt idx="3165">
                  <c:v>3.1650000000000205</c:v>
                </c:pt>
                <c:pt idx="3166">
                  <c:v>3.1659999999999968</c:v>
                </c:pt>
                <c:pt idx="3167">
                  <c:v>3.16700000000003</c:v>
                </c:pt>
                <c:pt idx="3168">
                  <c:v>3.1680000000000064</c:v>
                </c:pt>
                <c:pt idx="3169">
                  <c:v>3.1690000000000396</c:v>
                </c:pt>
                <c:pt idx="3170">
                  <c:v>3.1700000000000159</c:v>
                </c:pt>
                <c:pt idx="3171">
                  <c:v>3.1709999999999923</c:v>
                </c:pt>
                <c:pt idx="3172">
                  <c:v>3.1720000000000255</c:v>
                </c:pt>
                <c:pt idx="3173">
                  <c:v>3.1730000000000018</c:v>
                </c:pt>
                <c:pt idx="3174">
                  <c:v>3.174000000000035</c:v>
                </c:pt>
                <c:pt idx="3175">
                  <c:v>3.1750000000000114</c:v>
                </c:pt>
                <c:pt idx="3176">
                  <c:v>3.1760000000000446</c:v>
                </c:pt>
                <c:pt idx="3177">
                  <c:v>3.1770000000000209</c:v>
                </c:pt>
                <c:pt idx="3178">
                  <c:v>3.1779999999999973</c:v>
                </c:pt>
                <c:pt idx="3179">
                  <c:v>3.1790000000000305</c:v>
                </c:pt>
                <c:pt idx="3180">
                  <c:v>3.1800000000000068</c:v>
                </c:pt>
                <c:pt idx="3181">
                  <c:v>3.18100000000004</c:v>
                </c:pt>
                <c:pt idx="3182">
                  <c:v>3.1820000000000164</c:v>
                </c:pt>
                <c:pt idx="3183">
                  <c:v>3.1829999999999927</c:v>
                </c:pt>
                <c:pt idx="3184">
                  <c:v>3.1840000000000259</c:v>
                </c:pt>
                <c:pt idx="3185">
                  <c:v>3.1850000000000023</c:v>
                </c:pt>
                <c:pt idx="3186">
                  <c:v>3.1860000000000355</c:v>
                </c:pt>
                <c:pt idx="3187">
                  <c:v>3.1870000000000118</c:v>
                </c:pt>
                <c:pt idx="3188">
                  <c:v>3.188000000000045</c:v>
                </c:pt>
                <c:pt idx="3189">
                  <c:v>3.1890000000000214</c:v>
                </c:pt>
                <c:pt idx="3190">
                  <c:v>3.1899999999999977</c:v>
                </c:pt>
                <c:pt idx="3191">
                  <c:v>3.1910000000000309</c:v>
                </c:pt>
                <c:pt idx="3192">
                  <c:v>3.1920000000000073</c:v>
                </c:pt>
                <c:pt idx="3193">
                  <c:v>3.1930000000000405</c:v>
                </c:pt>
                <c:pt idx="3194">
                  <c:v>3.1940000000000168</c:v>
                </c:pt>
                <c:pt idx="3195">
                  <c:v>3.1949999999999932</c:v>
                </c:pt>
                <c:pt idx="3196">
                  <c:v>3.1960000000000264</c:v>
                </c:pt>
                <c:pt idx="3197">
                  <c:v>3.1970000000000027</c:v>
                </c:pt>
                <c:pt idx="3198">
                  <c:v>3.1980000000000359</c:v>
                </c:pt>
                <c:pt idx="3199">
                  <c:v>3.1990000000000123</c:v>
                </c:pt>
                <c:pt idx="3200">
                  <c:v>3.2000000000000455</c:v>
                </c:pt>
                <c:pt idx="3201">
                  <c:v>3.2010000000000218</c:v>
                </c:pt>
                <c:pt idx="3202">
                  <c:v>3.2019999999999982</c:v>
                </c:pt>
                <c:pt idx="3203">
                  <c:v>3.2030000000000314</c:v>
                </c:pt>
                <c:pt idx="3204">
                  <c:v>3.2040000000000077</c:v>
                </c:pt>
                <c:pt idx="3205">
                  <c:v>3.2050000000000409</c:v>
                </c:pt>
                <c:pt idx="3206">
                  <c:v>3.2060000000000173</c:v>
                </c:pt>
                <c:pt idx="3207">
                  <c:v>3.2069999999999936</c:v>
                </c:pt>
                <c:pt idx="3208">
                  <c:v>3.2080000000000268</c:v>
                </c:pt>
                <c:pt idx="3209">
                  <c:v>3.2090000000000032</c:v>
                </c:pt>
                <c:pt idx="3210">
                  <c:v>3.2100000000000364</c:v>
                </c:pt>
                <c:pt idx="3211">
                  <c:v>3.2110000000000127</c:v>
                </c:pt>
                <c:pt idx="3212">
                  <c:v>3.2120000000000459</c:v>
                </c:pt>
                <c:pt idx="3213">
                  <c:v>3.2130000000000223</c:v>
                </c:pt>
                <c:pt idx="3214">
                  <c:v>3.2139999999999986</c:v>
                </c:pt>
                <c:pt idx="3215">
                  <c:v>3.2150000000000318</c:v>
                </c:pt>
                <c:pt idx="3216">
                  <c:v>3.2160000000000082</c:v>
                </c:pt>
                <c:pt idx="3217">
                  <c:v>3.2170000000000414</c:v>
                </c:pt>
                <c:pt idx="3218">
                  <c:v>3.2180000000000177</c:v>
                </c:pt>
                <c:pt idx="3219">
                  <c:v>3.2189999999999941</c:v>
                </c:pt>
                <c:pt idx="3220">
                  <c:v>3.2200000000000273</c:v>
                </c:pt>
                <c:pt idx="3221">
                  <c:v>3.2210000000000036</c:v>
                </c:pt>
                <c:pt idx="3222">
                  <c:v>3.2220000000000368</c:v>
                </c:pt>
                <c:pt idx="3223">
                  <c:v>3.2230000000000132</c:v>
                </c:pt>
                <c:pt idx="3224">
                  <c:v>3.2240000000000464</c:v>
                </c:pt>
                <c:pt idx="3225">
                  <c:v>3.2250000000000227</c:v>
                </c:pt>
                <c:pt idx="3226">
                  <c:v>3.2259999999999991</c:v>
                </c:pt>
                <c:pt idx="3227">
                  <c:v>3.2270000000000323</c:v>
                </c:pt>
                <c:pt idx="3228">
                  <c:v>3.2280000000000086</c:v>
                </c:pt>
                <c:pt idx="3229">
                  <c:v>3.2290000000000418</c:v>
                </c:pt>
                <c:pt idx="3230">
                  <c:v>3.2300000000000182</c:v>
                </c:pt>
                <c:pt idx="3231">
                  <c:v>3.2309999999999945</c:v>
                </c:pt>
                <c:pt idx="3232">
                  <c:v>3.2320000000000277</c:v>
                </c:pt>
                <c:pt idx="3233">
                  <c:v>3.2330000000000041</c:v>
                </c:pt>
                <c:pt idx="3234">
                  <c:v>3.2340000000000373</c:v>
                </c:pt>
                <c:pt idx="3235">
                  <c:v>3.2350000000000136</c:v>
                </c:pt>
                <c:pt idx="3236">
                  <c:v>3.23599999999999</c:v>
                </c:pt>
                <c:pt idx="3237">
                  <c:v>3.2370000000000232</c:v>
                </c:pt>
                <c:pt idx="3238">
                  <c:v>3.2379999999999995</c:v>
                </c:pt>
                <c:pt idx="3239">
                  <c:v>3.2390000000000327</c:v>
                </c:pt>
                <c:pt idx="3240">
                  <c:v>3.2400000000000091</c:v>
                </c:pt>
                <c:pt idx="3241">
                  <c:v>3.2410000000000423</c:v>
                </c:pt>
                <c:pt idx="3242">
                  <c:v>3.2420000000000186</c:v>
                </c:pt>
                <c:pt idx="3243">
                  <c:v>3.242999999999995</c:v>
                </c:pt>
                <c:pt idx="3244">
                  <c:v>3.2440000000000282</c:v>
                </c:pt>
                <c:pt idx="3245">
                  <c:v>3.2450000000000045</c:v>
                </c:pt>
                <c:pt idx="3246">
                  <c:v>3.2460000000000377</c:v>
                </c:pt>
                <c:pt idx="3247">
                  <c:v>3.2470000000000141</c:v>
                </c:pt>
                <c:pt idx="3248">
                  <c:v>3.2479999999999905</c:v>
                </c:pt>
                <c:pt idx="3249">
                  <c:v>3.2490000000000236</c:v>
                </c:pt>
                <c:pt idx="3250">
                  <c:v>3.25</c:v>
                </c:pt>
                <c:pt idx="3251">
                  <c:v>3.2510000000000332</c:v>
                </c:pt>
                <c:pt idx="3252">
                  <c:v>3.2520000000000095</c:v>
                </c:pt>
                <c:pt idx="3253">
                  <c:v>3.2530000000000427</c:v>
                </c:pt>
                <c:pt idx="3254">
                  <c:v>3.2540000000000191</c:v>
                </c:pt>
                <c:pt idx="3255">
                  <c:v>3.2549999999999955</c:v>
                </c:pt>
                <c:pt idx="3256">
                  <c:v>3.2560000000000286</c:v>
                </c:pt>
                <c:pt idx="3257">
                  <c:v>3.257000000000005</c:v>
                </c:pt>
                <c:pt idx="3258">
                  <c:v>3.2580000000000382</c:v>
                </c:pt>
                <c:pt idx="3259">
                  <c:v>3.2590000000000146</c:v>
                </c:pt>
                <c:pt idx="3260">
                  <c:v>3.2599999999999909</c:v>
                </c:pt>
                <c:pt idx="3261">
                  <c:v>3.2610000000000241</c:v>
                </c:pt>
                <c:pt idx="3262">
                  <c:v>3.2620000000000005</c:v>
                </c:pt>
                <c:pt idx="3263">
                  <c:v>3.2630000000000337</c:v>
                </c:pt>
                <c:pt idx="3264">
                  <c:v>3.26400000000001</c:v>
                </c:pt>
                <c:pt idx="3265">
                  <c:v>3.2650000000000432</c:v>
                </c:pt>
                <c:pt idx="3266">
                  <c:v>3.2660000000000196</c:v>
                </c:pt>
                <c:pt idx="3267">
                  <c:v>3.2669999999999959</c:v>
                </c:pt>
                <c:pt idx="3268">
                  <c:v>3.2680000000000291</c:v>
                </c:pt>
                <c:pt idx="3269">
                  <c:v>3.2690000000000055</c:v>
                </c:pt>
                <c:pt idx="3270">
                  <c:v>3.2700000000000387</c:v>
                </c:pt>
                <c:pt idx="3271">
                  <c:v>3.271000000000015</c:v>
                </c:pt>
                <c:pt idx="3272">
                  <c:v>3.2719999999999914</c:v>
                </c:pt>
                <c:pt idx="3273">
                  <c:v>3.2730000000000246</c:v>
                </c:pt>
                <c:pt idx="3274">
                  <c:v>3.2740000000000009</c:v>
                </c:pt>
                <c:pt idx="3275">
                  <c:v>3.2750000000000341</c:v>
                </c:pt>
                <c:pt idx="3276">
                  <c:v>3.2760000000000105</c:v>
                </c:pt>
                <c:pt idx="3277">
                  <c:v>3.2770000000000437</c:v>
                </c:pt>
                <c:pt idx="3278">
                  <c:v>3.27800000000002</c:v>
                </c:pt>
                <c:pt idx="3279">
                  <c:v>3.2789999999999964</c:v>
                </c:pt>
                <c:pt idx="3280">
                  <c:v>3.2800000000000296</c:v>
                </c:pt>
                <c:pt idx="3281">
                  <c:v>3.2810000000000059</c:v>
                </c:pt>
                <c:pt idx="3282">
                  <c:v>3.2820000000000391</c:v>
                </c:pt>
                <c:pt idx="3283">
                  <c:v>3.2830000000000155</c:v>
                </c:pt>
                <c:pt idx="3284">
                  <c:v>3.2839999999999918</c:v>
                </c:pt>
                <c:pt idx="3285">
                  <c:v>3.285000000000025</c:v>
                </c:pt>
                <c:pt idx="3286">
                  <c:v>3.2860000000000014</c:v>
                </c:pt>
                <c:pt idx="3287">
                  <c:v>3.2870000000000346</c:v>
                </c:pt>
                <c:pt idx="3288">
                  <c:v>3.2880000000000109</c:v>
                </c:pt>
                <c:pt idx="3289">
                  <c:v>3.2890000000000441</c:v>
                </c:pt>
                <c:pt idx="3290">
                  <c:v>3.2900000000000205</c:v>
                </c:pt>
                <c:pt idx="3291">
                  <c:v>3.2909999999999968</c:v>
                </c:pt>
                <c:pt idx="3292">
                  <c:v>3.29200000000003</c:v>
                </c:pt>
                <c:pt idx="3293">
                  <c:v>3.2930000000000064</c:v>
                </c:pt>
                <c:pt idx="3294">
                  <c:v>3.2940000000000396</c:v>
                </c:pt>
                <c:pt idx="3295">
                  <c:v>3.2950000000000159</c:v>
                </c:pt>
                <c:pt idx="3296">
                  <c:v>3.2959999999999923</c:v>
                </c:pt>
                <c:pt idx="3297">
                  <c:v>3.2970000000000255</c:v>
                </c:pt>
                <c:pt idx="3298">
                  <c:v>3.2980000000000018</c:v>
                </c:pt>
                <c:pt idx="3299">
                  <c:v>3.299000000000035</c:v>
                </c:pt>
                <c:pt idx="3300">
                  <c:v>3.3000000000000114</c:v>
                </c:pt>
                <c:pt idx="3301">
                  <c:v>3.3010000000000446</c:v>
                </c:pt>
                <c:pt idx="3302">
                  <c:v>3.3020000000000209</c:v>
                </c:pt>
                <c:pt idx="3303">
                  <c:v>3.3029999999999973</c:v>
                </c:pt>
                <c:pt idx="3304">
                  <c:v>3.3040000000000305</c:v>
                </c:pt>
                <c:pt idx="3305">
                  <c:v>3.3050000000000068</c:v>
                </c:pt>
                <c:pt idx="3306">
                  <c:v>3.30600000000004</c:v>
                </c:pt>
                <c:pt idx="3307">
                  <c:v>3.3070000000000164</c:v>
                </c:pt>
                <c:pt idx="3308">
                  <c:v>3.3079999999999927</c:v>
                </c:pt>
                <c:pt idx="3309">
                  <c:v>3.3090000000000259</c:v>
                </c:pt>
                <c:pt idx="3310">
                  <c:v>3.3100000000000023</c:v>
                </c:pt>
                <c:pt idx="3311">
                  <c:v>3.3110000000000355</c:v>
                </c:pt>
                <c:pt idx="3312">
                  <c:v>3.3120000000000118</c:v>
                </c:pt>
                <c:pt idx="3313">
                  <c:v>3.313000000000045</c:v>
                </c:pt>
                <c:pt idx="3314">
                  <c:v>3.3140000000000214</c:v>
                </c:pt>
                <c:pt idx="3315">
                  <c:v>3.3149999999999977</c:v>
                </c:pt>
                <c:pt idx="3316">
                  <c:v>3.3160000000000309</c:v>
                </c:pt>
                <c:pt idx="3317">
                  <c:v>3.3170000000000073</c:v>
                </c:pt>
                <c:pt idx="3318">
                  <c:v>3.3180000000000405</c:v>
                </c:pt>
                <c:pt idx="3319">
                  <c:v>3.3190000000000168</c:v>
                </c:pt>
                <c:pt idx="3320">
                  <c:v>3.3199999999999932</c:v>
                </c:pt>
                <c:pt idx="3321">
                  <c:v>3.3210000000000264</c:v>
                </c:pt>
                <c:pt idx="3322">
                  <c:v>3.3220000000000027</c:v>
                </c:pt>
                <c:pt idx="3323">
                  <c:v>3.3230000000000359</c:v>
                </c:pt>
                <c:pt idx="3324">
                  <c:v>3.3240000000000123</c:v>
                </c:pt>
                <c:pt idx="3325">
                  <c:v>3.3250000000000455</c:v>
                </c:pt>
                <c:pt idx="3326">
                  <c:v>3.3260000000000218</c:v>
                </c:pt>
                <c:pt idx="3327">
                  <c:v>3.3269999999999982</c:v>
                </c:pt>
                <c:pt idx="3328">
                  <c:v>3.3280000000000314</c:v>
                </c:pt>
                <c:pt idx="3329">
                  <c:v>3.3290000000000077</c:v>
                </c:pt>
                <c:pt idx="3330">
                  <c:v>3.3300000000000409</c:v>
                </c:pt>
                <c:pt idx="3331">
                  <c:v>3.3310000000000173</c:v>
                </c:pt>
                <c:pt idx="3332">
                  <c:v>3.3319999999999936</c:v>
                </c:pt>
                <c:pt idx="3333">
                  <c:v>3.3330000000000268</c:v>
                </c:pt>
                <c:pt idx="3334">
                  <c:v>3.3340000000000032</c:v>
                </c:pt>
                <c:pt idx="3335">
                  <c:v>3.3350000000000364</c:v>
                </c:pt>
                <c:pt idx="3336">
                  <c:v>3.3360000000000127</c:v>
                </c:pt>
                <c:pt idx="3337">
                  <c:v>3.3370000000000459</c:v>
                </c:pt>
                <c:pt idx="3338">
                  <c:v>3.3380000000000223</c:v>
                </c:pt>
                <c:pt idx="3339">
                  <c:v>3.3389999999999986</c:v>
                </c:pt>
                <c:pt idx="3340">
                  <c:v>3.3400000000000318</c:v>
                </c:pt>
                <c:pt idx="3341">
                  <c:v>3.3410000000000082</c:v>
                </c:pt>
                <c:pt idx="3342">
                  <c:v>3.3420000000000414</c:v>
                </c:pt>
                <c:pt idx="3343">
                  <c:v>3.3430000000000177</c:v>
                </c:pt>
                <c:pt idx="3344">
                  <c:v>3.3439999999999941</c:v>
                </c:pt>
                <c:pt idx="3345">
                  <c:v>3.3450000000000273</c:v>
                </c:pt>
                <c:pt idx="3346">
                  <c:v>3.3460000000000036</c:v>
                </c:pt>
                <c:pt idx="3347">
                  <c:v>3.3470000000000368</c:v>
                </c:pt>
                <c:pt idx="3348">
                  <c:v>3.3480000000000132</c:v>
                </c:pt>
                <c:pt idx="3349">
                  <c:v>3.3490000000000464</c:v>
                </c:pt>
                <c:pt idx="3350">
                  <c:v>3.3500000000000227</c:v>
                </c:pt>
                <c:pt idx="3351">
                  <c:v>3.3509999999999991</c:v>
                </c:pt>
                <c:pt idx="3352">
                  <c:v>3.3520000000000323</c:v>
                </c:pt>
                <c:pt idx="3353">
                  <c:v>3.3530000000000086</c:v>
                </c:pt>
                <c:pt idx="3354">
                  <c:v>3.3540000000000418</c:v>
                </c:pt>
                <c:pt idx="3355">
                  <c:v>3.3550000000000182</c:v>
                </c:pt>
                <c:pt idx="3356">
                  <c:v>3.3559999999999945</c:v>
                </c:pt>
                <c:pt idx="3357">
                  <c:v>3.3570000000000277</c:v>
                </c:pt>
                <c:pt idx="3358">
                  <c:v>3.3580000000000041</c:v>
                </c:pt>
                <c:pt idx="3359">
                  <c:v>3.3590000000000373</c:v>
                </c:pt>
                <c:pt idx="3360">
                  <c:v>3.3600000000000136</c:v>
                </c:pt>
                <c:pt idx="3361">
                  <c:v>3.36099999999999</c:v>
                </c:pt>
                <c:pt idx="3362">
                  <c:v>3.3620000000000232</c:v>
                </c:pt>
                <c:pt idx="3363">
                  <c:v>3.3629999999999995</c:v>
                </c:pt>
                <c:pt idx="3364">
                  <c:v>3.3640000000000327</c:v>
                </c:pt>
                <c:pt idx="3365">
                  <c:v>3.3650000000000091</c:v>
                </c:pt>
                <c:pt idx="3366">
                  <c:v>3.3660000000000423</c:v>
                </c:pt>
                <c:pt idx="3367">
                  <c:v>3.3670000000000186</c:v>
                </c:pt>
                <c:pt idx="3368">
                  <c:v>3.367999999999995</c:v>
                </c:pt>
                <c:pt idx="3369">
                  <c:v>3.3690000000000282</c:v>
                </c:pt>
                <c:pt idx="3370">
                  <c:v>3.3700000000000045</c:v>
                </c:pt>
                <c:pt idx="3371">
                  <c:v>3.3710000000000377</c:v>
                </c:pt>
                <c:pt idx="3372">
                  <c:v>3.3720000000000141</c:v>
                </c:pt>
                <c:pt idx="3373">
                  <c:v>3.3729999999999905</c:v>
                </c:pt>
                <c:pt idx="3374">
                  <c:v>3.3740000000000236</c:v>
                </c:pt>
                <c:pt idx="3375">
                  <c:v>3.375</c:v>
                </c:pt>
                <c:pt idx="3376">
                  <c:v>3.3760000000000332</c:v>
                </c:pt>
                <c:pt idx="3377">
                  <c:v>3.3770000000000095</c:v>
                </c:pt>
                <c:pt idx="3378">
                  <c:v>3.3780000000000427</c:v>
                </c:pt>
                <c:pt idx="3379">
                  <c:v>3.3790000000000191</c:v>
                </c:pt>
                <c:pt idx="3380">
                  <c:v>3.3799999999999955</c:v>
                </c:pt>
                <c:pt idx="3381">
                  <c:v>3.3810000000000286</c:v>
                </c:pt>
                <c:pt idx="3382">
                  <c:v>3.382000000000005</c:v>
                </c:pt>
                <c:pt idx="3383">
                  <c:v>3.3830000000000382</c:v>
                </c:pt>
                <c:pt idx="3384">
                  <c:v>3.3840000000000146</c:v>
                </c:pt>
                <c:pt idx="3385">
                  <c:v>3.3849999999999909</c:v>
                </c:pt>
                <c:pt idx="3386">
                  <c:v>3.3860000000000241</c:v>
                </c:pt>
                <c:pt idx="3387">
                  <c:v>3.3870000000000005</c:v>
                </c:pt>
                <c:pt idx="3388">
                  <c:v>3.3880000000000337</c:v>
                </c:pt>
                <c:pt idx="3389">
                  <c:v>3.38900000000001</c:v>
                </c:pt>
                <c:pt idx="3390">
                  <c:v>3.3900000000000432</c:v>
                </c:pt>
                <c:pt idx="3391">
                  <c:v>3.3910000000000196</c:v>
                </c:pt>
                <c:pt idx="3392">
                  <c:v>3.3919999999999959</c:v>
                </c:pt>
                <c:pt idx="3393">
                  <c:v>3.3930000000000291</c:v>
                </c:pt>
                <c:pt idx="3394">
                  <c:v>3.3940000000000055</c:v>
                </c:pt>
                <c:pt idx="3395">
                  <c:v>3.3950000000000387</c:v>
                </c:pt>
                <c:pt idx="3396">
                  <c:v>3.396000000000015</c:v>
                </c:pt>
                <c:pt idx="3397">
                  <c:v>3.3969999999999914</c:v>
                </c:pt>
                <c:pt idx="3398">
                  <c:v>3.3980000000000246</c:v>
                </c:pt>
                <c:pt idx="3399">
                  <c:v>3.3990000000000009</c:v>
                </c:pt>
                <c:pt idx="3400">
                  <c:v>3.4000000000000341</c:v>
                </c:pt>
                <c:pt idx="3401">
                  <c:v>3.4010000000000105</c:v>
                </c:pt>
                <c:pt idx="3402">
                  <c:v>3.4020000000000437</c:v>
                </c:pt>
                <c:pt idx="3403">
                  <c:v>3.40300000000002</c:v>
                </c:pt>
                <c:pt idx="3404">
                  <c:v>3.4039999999999964</c:v>
                </c:pt>
                <c:pt idx="3405">
                  <c:v>3.4050000000000296</c:v>
                </c:pt>
                <c:pt idx="3406">
                  <c:v>3.4060000000000059</c:v>
                </c:pt>
                <c:pt idx="3407">
                  <c:v>3.4070000000000391</c:v>
                </c:pt>
                <c:pt idx="3408">
                  <c:v>3.4080000000000155</c:v>
                </c:pt>
                <c:pt idx="3409">
                  <c:v>3.4089999999999918</c:v>
                </c:pt>
                <c:pt idx="3410">
                  <c:v>3.410000000000025</c:v>
                </c:pt>
                <c:pt idx="3411">
                  <c:v>3.4110000000000014</c:v>
                </c:pt>
                <c:pt idx="3412">
                  <c:v>3.4120000000000346</c:v>
                </c:pt>
                <c:pt idx="3413">
                  <c:v>3.4130000000000109</c:v>
                </c:pt>
                <c:pt idx="3414">
                  <c:v>3.4140000000000441</c:v>
                </c:pt>
                <c:pt idx="3415">
                  <c:v>3.4150000000000205</c:v>
                </c:pt>
                <c:pt idx="3416">
                  <c:v>3.4159999999999968</c:v>
                </c:pt>
                <c:pt idx="3417">
                  <c:v>3.41700000000003</c:v>
                </c:pt>
                <c:pt idx="3418">
                  <c:v>3.4180000000000064</c:v>
                </c:pt>
                <c:pt idx="3419">
                  <c:v>3.4190000000000396</c:v>
                </c:pt>
                <c:pt idx="3420">
                  <c:v>3.4200000000000159</c:v>
                </c:pt>
                <c:pt idx="3421">
                  <c:v>3.4209999999999923</c:v>
                </c:pt>
                <c:pt idx="3422">
                  <c:v>3.4220000000000255</c:v>
                </c:pt>
                <c:pt idx="3423">
                  <c:v>3.4230000000000018</c:v>
                </c:pt>
                <c:pt idx="3424">
                  <c:v>3.424000000000035</c:v>
                </c:pt>
                <c:pt idx="3425">
                  <c:v>3.4250000000000114</c:v>
                </c:pt>
                <c:pt idx="3426">
                  <c:v>3.4260000000000446</c:v>
                </c:pt>
                <c:pt idx="3427">
                  <c:v>3.4270000000000209</c:v>
                </c:pt>
                <c:pt idx="3428">
                  <c:v>3.4279999999999973</c:v>
                </c:pt>
                <c:pt idx="3429">
                  <c:v>3.4290000000000305</c:v>
                </c:pt>
                <c:pt idx="3430">
                  <c:v>3.4300000000000068</c:v>
                </c:pt>
                <c:pt idx="3431">
                  <c:v>3.43100000000004</c:v>
                </c:pt>
                <c:pt idx="3432">
                  <c:v>3.4320000000000164</c:v>
                </c:pt>
                <c:pt idx="3433">
                  <c:v>3.4329999999999927</c:v>
                </c:pt>
                <c:pt idx="3434">
                  <c:v>3.4340000000000259</c:v>
                </c:pt>
                <c:pt idx="3435">
                  <c:v>3.4350000000000023</c:v>
                </c:pt>
                <c:pt idx="3436">
                  <c:v>3.4360000000000355</c:v>
                </c:pt>
                <c:pt idx="3437">
                  <c:v>3.4370000000000118</c:v>
                </c:pt>
                <c:pt idx="3438">
                  <c:v>3.438000000000045</c:v>
                </c:pt>
                <c:pt idx="3439">
                  <c:v>3.4390000000000214</c:v>
                </c:pt>
                <c:pt idx="3440">
                  <c:v>3.4399999999999977</c:v>
                </c:pt>
                <c:pt idx="3441">
                  <c:v>3.4410000000000309</c:v>
                </c:pt>
                <c:pt idx="3442">
                  <c:v>3.4420000000000073</c:v>
                </c:pt>
                <c:pt idx="3443">
                  <c:v>3.4430000000000405</c:v>
                </c:pt>
                <c:pt idx="3444">
                  <c:v>3.4440000000000168</c:v>
                </c:pt>
                <c:pt idx="3445">
                  <c:v>3.4449999999999932</c:v>
                </c:pt>
                <c:pt idx="3446">
                  <c:v>3.4460000000000264</c:v>
                </c:pt>
                <c:pt idx="3447">
                  <c:v>3.4470000000000027</c:v>
                </c:pt>
                <c:pt idx="3448">
                  <c:v>3.4480000000000359</c:v>
                </c:pt>
                <c:pt idx="3449">
                  <c:v>3.4490000000000123</c:v>
                </c:pt>
                <c:pt idx="3450">
                  <c:v>3.4500000000000455</c:v>
                </c:pt>
                <c:pt idx="3451">
                  <c:v>3.4510000000000218</c:v>
                </c:pt>
                <c:pt idx="3452">
                  <c:v>3.4519999999999982</c:v>
                </c:pt>
                <c:pt idx="3453">
                  <c:v>3.4530000000000314</c:v>
                </c:pt>
                <c:pt idx="3454">
                  <c:v>3.4540000000000077</c:v>
                </c:pt>
                <c:pt idx="3455">
                  <c:v>3.4550000000000409</c:v>
                </c:pt>
                <c:pt idx="3456">
                  <c:v>3.4560000000000173</c:v>
                </c:pt>
                <c:pt idx="3457">
                  <c:v>3.4569999999999936</c:v>
                </c:pt>
                <c:pt idx="3458">
                  <c:v>3.4580000000000268</c:v>
                </c:pt>
                <c:pt idx="3459">
                  <c:v>3.4590000000000032</c:v>
                </c:pt>
                <c:pt idx="3460">
                  <c:v>3.4600000000000364</c:v>
                </c:pt>
                <c:pt idx="3461">
                  <c:v>3.4610000000000127</c:v>
                </c:pt>
                <c:pt idx="3462">
                  <c:v>3.4620000000000459</c:v>
                </c:pt>
                <c:pt idx="3463">
                  <c:v>3.4630000000000223</c:v>
                </c:pt>
                <c:pt idx="3464">
                  <c:v>3.4639999999999986</c:v>
                </c:pt>
                <c:pt idx="3465">
                  <c:v>3.4650000000000318</c:v>
                </c:pt>
                <c:pt idx="3466">
                  <c:v>3.4660000000000082</c:v>
                </c:pt>
                <c:pt idx="3467">
                  <c:v>3.4670000000000414</c:v>
                </c:pt>
                <c:pt idx="3468">
                  <c:v>3.4680000000000177</c:v>
                </c:pt>
                <c:pt idx="3469">
                  <c:v>3.4689999999999941</c:v>
                </c:pt>
                <c:pt idx="3470">
                  <c:v>3.4700000000000273</c:v>
                </c:pt>
                <c:pt idx="3471">
                  <c:v>3.4710000000000036</c:v>
                </c:pt>
                <c:pt idx="3472">
                  <c:v>3.4720000000000368</c:v>
                </c:pt>
                <c:pt idx="3473">
                  <c:v>3.4730000000000132</c:v>
                </c:pt>
                <c:pt idx="3474">
                  <c:v>3.4740000000000464</c:v>
                </c:pt>
                <c:pt idx="3475">
                  <c:v>3.4750000000000227</c:v>
                </c:pt>
                <c:pt idx="3476">
                  <c:v>3.4759999999999991</c:v>
                </c:pt>
                <c:pt idx="3477">
                  <c:v>3.4770000000000323</c:v>
                </c:pt>
                <c:pt idx="3478">
                  <c:v>3.4780000000000086</c:v>
                </c:pt>
                <c:pt idx="3479">
                  <c:v>3.4790000000000418</c:v>
                </c:pt>
                <c:pt idx="3480">
                  <c:v>3.4800000000000182</c:v>
                </c:pt>
                <c:pt idx="3481">
                  <c:v>3.4809999999999945</c:v>
                </c:pt>
                <c:pt idx="3482">
                  <c:v>3.4820000000000277</c:v>
                </c:pt>
                <c:pt idx="3483">
                  <c:v>3.4830000000000041</c:v>
                </c:pt>
                <c:pt idx="3484">
                  <c:v>3.4840000000000373</c:v>
                </c:pt>
                <c:pt idx="3485">
                  <c:v>3.4850000000000136</c:v>
                </c:pt>
                <c:pt idx="3486">
                  <c:v>3.48599999999999</c:v>
                </c:pt>
                <c:pt idx="3487">
                  <c:v>3.4870000000000232</c:v>
                </c:pt>
                <c:pt idx="3488">
                  <c:v>3.4879999999999995</c:v>
                </c:pt>
                <c:pt idx="3489">
                  <c:v>3.4890000000000327</c:v>
                </c:pt>
                <c:pt idx="3490">
                  <c:v>3.4900000000000091</c:v>
                </c:pt>
                <c:pt idx="3491">
                  <c:v>3.4910000000000423</c:v>
                </c:pt>
                <c:pt idx="3492">
                  <c:v>3.4920000000000186</c:v>
                </c:pt>
                <c:pt idx="3493">
                  <c:v>3.492999999999995</c:v>
                </c:pt>
                <c:pt idx="3494">
                  <c:v>3.4940000000000282</c:v>
                </c:pt>
                <c:pt idx="3495">
                  <c:v>3.4950000000000045</c:v>
                </c:pt>
                <c:pt idx="3496">
                  <c:v>3.4960000000000377</c:v>
                </c:pt>
                <c:pt idx="3497">
                  <c:v>3.4970000000000141</c:v>
                </c:pt>
                <c:pt idx="3498">
                  <c:v>3.4979999999999905</c:v>
                </c:pt>
                <c:pt idx="3499">
                  <c:v>3.4990000000000236</c:v>
                </c:pt>
                <c:pt idx="3500">
                  <c:v>3.5</c:v>
                </c:pt>
                <c:pt idx="3501">
                  <c:v>3.5010000000000332</c:v>
                </c:pt>
                <c:pt idx="3502">
                  <c:v>3.5020000000000095</c:v>
                </c:pt>
                <c:pt idx="3503">
                  <c:v>3.5030000000000427</c:v>
                </c:pt>
                <c:pt idx="3504">
                  <c:v>3.5040000000000191</c:v>
                </c:pt>
                <c:pt idx="3505">
                  <c:v>3.5049999999999955</c:v>
                </c:pt>
                <c:pt idx="3506">
                  <c:v>3.5060000000000286</c:v>
                </c:pt>
                <c:pt idx="3507">
                  <c:v>3.507000000000005</c:v>
                </c:pt>
                <c:pt idx="3508">
                  <c:v>3.5080000000000382</c:v>
                </c:pt>
                <c:pt idx="3509">
                  <c:v>3.5090000000000146</c:v>
                </c:pt>
                <c:pt idx="3510">
                  <c:v>3.5099999999999909</c:v>
                </c:pt>
                <c:pt idx="3511">
                  <c:v>3.5110000000000241</c:v>
                </c:pt>
                <c:pt idx="3512">
                  <c:v>3.5120000000000005</c:v>
                </c:pt>
                <c:pt idx="3513">
                  <c:v>3.5130000000000337</c:v>
                </c:pt>
                <c:pt idx="3514">
                  <c:v>3.51400000000001</c:v>
                </c:pt>
                <c:pt idx="3515">
                  <c:v>3.5150000000000432</c:v>
                </c:pt>
                <c:pt idx="3516">
                  <c:v>3.5160000000000196</c:v>
                </c:pt>
                <c:pt idx="3517">
                  <c:v>3.5169999999999959</c:v>
                </c:pt>
                <c:pt idx="3518">
                  <c:v>3.5180000000000291</c:v>
                </c:pt>
                <c:pt idx="3519">
                  <c:v>3.5190000000000055</c:v>
                </c:pt>
                <c:pt idx="3520">
                  <c:v>3.5200000000000387</c:v>
                </c:pt>
                <c:pt idx="3521">
                  <c:v>3.521000000000015</c:v>
                </c:pt>
                <c:pt idx="3522">
                  <c:v>3.5219999999999914</c:v>
                </c:pt>
                <c:pt idx="3523">
                  <c:v>3.5230000000000246</c:v>
                </c:pt>
                <c:pt idx="3524">
                  <c:v>3.5240000000000009</c:v>
                </c:pt>
                <c:pt idx="3525">
                  <c:v>3.5250000000000341</c:v>
                </c:pt>
                <c:pt idx="3526">
                  <c:v>3.5260000000000105</c:v>
                </c:pt>
                <c:pt idx="3527">
                  <c:v>3.5270000000000437</c:v>
                </c:pt>
                <c:pt idx="3528">
                  <c:v>3.52800000000002</c:v>
                </c:pt>
                <c:pt idx="3529">
                  <c:v>3.5289999999999964</c:v>
                </c:pt>
                <c:pt idx="3530">
                  <c:v>3.5300000000000296</c:v>
                </c:pt>
                <c:pt idx="3531">
                  <c:v>3.5310000000000059</c:v>
                </c:pt>
                <c:pt idx="3532">
                  <c:v>3.5320000000000391</c:v>
                </c:pt>
                <c:pt idx="3533">
                  <c:v>3.5330000000000155</c:v>
                </c:pt>
                <c:pt idx="3534">
                  <c:v>3.5339999999999918</c:v>
                </c:pt>
                <c:pt idx="3535">
                  <c:v>3.535000000000025</c:v>
                </c:pt>
                <c:pt idx="3536">
                  <c:v>3.5360000000000014</c:v>
                </c:pt>
                <c:pt idx="3537">
                  <c:v>3.5370000000000346</c:v>
                </c:pt>
                <c:pt idx="3538">
                  <c:v>3.5380000000000109</c:v>
                </c:pt>
                <c:pt idx="3539">
                  <c:v>3.5390000000000441</c:v>
                </c:pt>
                <c:pt idx="3540">
                  <c:v>3.5400000000000205</c:v>
                </c:pt>
                <c:pt idx="3541">
                  <c:v>3.5409999999999968</c:v>
                </c:pt>
                <c:pt idx="3542">
                  <c:v>3.54200000000003</c:v>
                </c:pt>
                <c:pt idx="3543">
                  <c:v>3.5430000000000064</c:v>
                </c:pt>
                <c:pt idx="3544">
                  <c:v>3.5440000000000396</c:v>
                </c:pt>
                <c:pt idx="3545">
                  <c:v>3.5450000000000159</c:v>
                </c:pt>
                <c:pt idx="3546">
                  <c:v>3.5459999999999923</c:v>
                </c:pt>
                <c:pt idx="3547">
                  <c:v>3.5470000000000255</c:v>
                </c:pt>
                <c:pt idx="3548">
                  <c:v>3.5480000000000018</c:v>
                </c:pt>
                <c:pt idx="3549">
                  <c:v>3.549000000000035</c:v>
                </c:pt>
                <c:pt idx="3550">
                  <c:v>3.5500000000000114</c:v>
                </c:pt>
                <c:pt idx="3551">
                  <c:v>3.5510000000000446</c:v>
                </c:pt>
                <c:pt idx="3552">
                  <c:v>3.5520000000000209</c:v>
                </c:pt>
                <c:pt idx="3553">
                  <c:v>3.5529999999999973</c:v>
                </c:pt>
                <c:pt idx="3554">
                  <c:v>3.5540000000000305</c:v>
                </c:pt>
                <c:pt idx="3555">
                  <c:v>3.5550000000000068</c:v>
                </c:pt>
                <c:pt idx="3556">
                  <c:v>3.55600000000004</c:v>
                </c:pt>
                <c:pt idx="3557">
                  <c:v>3.5570000000000164</c:v>
                </c:pt>
                <c:pt idx="3558">
                  <c:v>3.5579999999999927</c:v>
                </c:pt>
                <c:pt idx="3559">
                  <c:v>3.5590000000000259</c:v>
                </c:pt>
                <c:pt idx="3560">
                  <c:v>3.5600000000000023</c:v>
                </c:pt>
                <c:pt idx="3561">
                  <c:v>3.5610000000000355</c:v>
                </c:pt>
                <c:pt idx="3562">
                  <c:v>3.5620000000000118</c:v>
                </c:pt>
                <c:pt idx="3563">
                  <c:v>3.563000000000045</c:v>
                </c:pt>
                <c:pt idx="3564">
                  <c:v>3.5640000000000214</c:v>
                </c:pt>
                <c:pt idx="3565">
                  <c:v>3.5649999999999977</c:v>
                </c:pt>
                <c:pt idx="3566">
                  <c:v>3.5660000000000309</c:v>
                </c:pt>
                <c:pt idx="3567">
                  <c:v>3.5670000000000073</c:v>
                </c:pt>
                <c:pt idx="3568">
                  <c:v>3.5680000000000405</c:v>
                </c:pt>
                <c:pt idx="3569">
                  <c:v>3.5690000000000168</c:v>
                </c:pt>
                <c:pt idx="3570">
                  <c:v>3.5699999999999932</c:v>
                </c:pt>
                <c:pt idx="3571">
                  <c:v>3.5710000000000264</c:v>
                </c:pt>
                <c:pt idx="3572">
                  <c:v>3.5720000000000027</c:v>
                </c:pt>
                <c:pt idx="3573">
                  <c:v>3.5730000000000359</c:v>
                </c:pt>
                <c:pt idx="3574">
                  <c:v>3.5740000000000123</c:v>
                </c:pt>
                <c:pt idx="3575">
                  <c:v>3.5750000000000455</c:v>
                </c:pt>
                <c:pt idx="3576">
                  <c:v>3.5760000000000218</c:v>
                </c:pt>
                <c:pt idx="3577">
                  <c:v>3.5769999999999982</c:v>
                </c:pt>
                <c:pt idx="3578">
                  <c:v>3.5780000000000314</c:v>
                </c:pt>
                <c:pt idx="3579">
                  <c:v>3.5790000000000077</c:v>
                </c:pt>
                <c:pt idx="3580">
                  <c:v>3.5800000000000409</c:v>
                </c:pt>
                <c:pt idx="3581">
                  <c:v>3.5810000000000173</c:v>
                </c:pt>
                <c:pt idx="3582">
                  <c:v>3.5819999999999936</c:v>
                </c:pt>
                <c:pt idx="3583">
                  <c:v>3.5830000000000268</c:v>
                </c:pt>
                <c:pt idx="3584">
                  <c:v>3.5840000000000032</c:v>
                </c:pt>
                <c:pt idx="3585">
                  <c:v>3.5850000000000364</c:v>
                </c:pt>
                <c:pt idx="3586">
                  <c:v>3.5860000000000127</c:v>
                </c:pt>
                <c:pt idx="3587">
                  <c:v>3.5870000000000459</c:v>
                </c:pt>
                <c:pt idx="3588">
                  <c:v>3.5880000000000223</c:v>
                </c:pt>
                <c:pt idx="3589">
                  <c:v>3.5889999999999986</c:v>
                </c:pt>
                <c:pt idx="3590">
                  <c:v>3.5900000000000318</c:v>
                </c:pt>
                <c:pt idx="3591">
                  <c:v>3.5910000000000082</c:v>
                </c:pt>
                <c:pt idx="3592">
                  <c:v>3.5920000000000414</c:v>
                </c:pt>
                <c:pt idx="3593">
                  <c:v>3.5930000000000177</c:v>
                </c:pt>
                <c:pt idx="3594">
                  <c:v>3.5939999999999941</c:v>
                </c:pt>
                <c:pt idx="3595">
                  <c:v>3.5950000000000273</c:v>
                </c:pt>
                <c:pt idx="3596">
                  <c:v>3.5960000000000036</c:v>
                </c:pt>
                <c:pt idx="3597">
                  <c:v>3.5970000000000368</c:v>
                </c:pt>
                <c:pt idx="3598">
                  <c:v>3.5980000000000132</c:v>
                </c:pt>
                <c:pt idx="3599">
                  <c:v>3.5990000000000464</c:v>
                </c:pt>
                <c:pt idx="3600">
                  <c:v>3.6000000000000227</c:v>
                </c:pt>
                <c:pt idx="3601">
                  <c:v>3.6009999999999991</c:v>
                </c:pt>
                <c:pt idx="3602">
                  <c:v>3.6020000000000323</c:v>
                </c:pt>
                <c:pt idx="3603">
                  <c:v>3.6030000000000086</c:v>
                </c:pt>
                <c:pt idx="3604">
                  <c:v>3.6040000000000418</c:v>
                </c:pt>
                <c:pt idx="3605">
                  <c:v>3.6050000000000182</c:v>
                </c:pt>
                <c:pt idx="3606">
                  <c:v>3.6059999999999945</c:v>
                </c:pt>
                <c:pt idx="3607">
                  <c:v>3.6070000000000277</c:v>
                </c:pt>
                <c:pt idx="3608">
                  <c:v>3.6080000000000041</c:v>
                </c:pt>
                <c:pt idx="3609">
                  <c:v>3.6090000000000373</c:v>
                </c:pt>
                <c:pt idx="3610">
                  <c:v>3.6100000000000136</c:v>
                </c:pt>
                <c:pt idx="3611">
                  <c:v>3.61099999999999</c:v>
                </c:pt>
                <c:pt idx="3612">
                  <c:v>3.6120000000000232</c:v>
                </c:pt>
                <c:pt idx="3613">
                  <c:v>3.6129999999999995</c:v>
                </c:pt>
                <c:pt idx="3614">
                  <c:v>3.6140000000000327</c:v>
                </c:pt>
                <c:pt idx="3615">
                  <c:v>3.6150000000000091</c:v>
                </c:pt>
                <c:pt idx="3616">
                  <c:v>3.6160000000000423</c:v>
                </c:pt>
                <c:pt idx="3617">
                  <c:v>3.6170000000000186</c:v>
                </c:pt>
                <c:pt idx="3618">
                  <c:v>3.617999999999995</c:v>
                </c:pt>
                <c:pt idx="3619">
                  <c:v>3.6190000000000282</c:v>
                </c:pt>
                <c:pt idx="3620">
                  <c:v>3.6200000000000045</c:v>
                </c:pt>
                <c:pt idx="3621">
                  <c:v>3.6210000000000377</c:v>
                </c:pt>
                <c:pt idx="3622">
                  <c:v>3.6220000000000141</c:v>
                </c:pt>
                <c:pt idx="3623">
                  <c:v>3.6229999999999905</c:v>
                </c:pt>
                <c:pt idx="3624">
                  <c:v>3.6240000000000236</c:v>
                </c:pt>
                <c:pt idx="3625">
                  <c:v>3.625</c:v>
                </c:pt>
                <c:pt idx="3626">
                  <c:v>3.6260000000000332</c:v>
                </c:pt>
                <c:pt idx="3627">
                  <c:v>3.6270000000000095</c:v>
                </c:pt>
                <c:pt idx="3628">
                  <c:v>3.6280000000000427</c:v>
                </c:pt>
                <c:pt idx="3629">
                  <c:v>3.6290000000000191</c:v>
                </c:pt>
                <c:pt idx="3630">
                  <c:v>3.6299999999999955</c:v>
                </c:pt>
                <c:pt idx="3631">
                  <c:v>3.6310000000000286</c:v>
                </c:pt>
                <c:pt idx="3632">
                  <c:v>3.632000000000005</c:v>
                </c:pt>
                <c:pt idx="3633">
                  <c:v>3.6330000000000382</c:v>
                </c:pt>
                <c:pt idx="3634">
                  <c:v>3.6340000000000146</c:v>
                </c:pt>
                <c:pt idx="3635">
                  <c:v>3.6349999999999909</c:v>
                </c:pt>
                <c:pt idx="3636">
                  <c:v>3.6360000000000241</c:v>
                </c:pt>
                <c:pt idx="3637">
                  <c:v>3.6370000000000005</c:v>
                </c:pt>
                <c:pt idx="3638">
                  <c:v>3.6380000000000337</c:v>
                </c:pt>
                <c:pt idx="3639">
                  <c:v>3.63900000000001</c:v>
                </c:pt>
                <c:pt idx="3640">
                  <c:v>3.6400000000000432</c:v>
                </c:pt>
                <c:pt idx="3641">
                  <c:v>3.6410000000000196</c:v>
                </c:pt>
                <c:pt idx="3642">
                  <c:v>3.6419999999999959</c:v>
                </c:pt>
                <c:pt idx="3643">
                  <c:v>3.6430000000000291</c:v>
                </c:pt>
                <c:pt idx="3644">
                  <c:v>3.6440000000000055</c:v>
                </c:pt>
                <c:pt idx="3645">
                  <c:v>3.6450000000000387</c:v>
                </c:pt>
                <c:pt idx="3646">
                  <c:v>3.646000000000015</c:v>
                </c:pt>
                <c:pt idx="3647">
                  <c:v>3.6469999999999914</c:v>
                </c:pt>
                <c:pt idx="3648">
                  <c:v>3.6480000000000246</c:v>
                </c:pt>
                <c:pt idx="3649">
                  <c:v>3.6490000000000009</c:v>
                </c:pt>
                <c:pt idx="3650">
                  <c:v>3.6500000000000341</c:v>
                </c:pt>
                <c:pt idx="3651">
                  <c:v>3.6510000000000105</c:v>
                </c:pt>
                <c:pt idx="3652">
                  <c:v>3.6520000000000437</c:v>
                </c:pt>
                <c:pt idx="3653">
                  <c:v>3.65300000000002</c:v>
                </c:pt>
                <c:pt idx="3654">
                  <c:v>3.6539999999999964</c:v>
                </c:pt>
                <c:pt idx="3655">
                  <c:v>3.6550000000000296</c:v>
                </c:pt>
                <c:pt idx="3656">
                  <c:v>3.6560000000000059</c:v>
                </c:pt>
                <c:pt idx="3657">
                  <c:v>3.6570000000000391</c:v>
                </c:pt>
                <c:pt idx="3658">
                  <c:v>3.6580000000000155</c:v>
                </c:pt>
                <c:pt idx="3659">
                  <c:v>3.6589999999999918</c:v>
                </c:pt>
                <c:pt idx="3660">
                  <c:v>3.660000000000025</c:v>
                </c:pt>
                <c:pt idx="3661">
                  <c:v>3.6610000000000014</c:v>
                </c:pt>
                <c:pt idx="3662">
                  <c:v>3.6620000000000346</c:v>
                </c:pt>
                <c:pt idx="3663">
                  <c:v>3.6630000000000109</c:v>
                </c:pt>
                <c:pt idx="3664">
                  <c:v>3.6640000000000441</c:v>
                </c:pt>
                <c:pt idx="3665">
                  <c:v>3.6650000000000205</c:v>
                </c:pt>
                <c:pt idx="3666">
                  <c:v>3.6659999999999968</c:v>
                </c:pt>
                <c:pt idx="3667">
                  <c:v>3.66700000000003</c:v>
                </c:pt>
                <c:pt idx="3668">
                  <c:v>3.6680000000000064</c:v>
                </c:pt>
                <c:pt idx="3669">
                  <c:v>3.6690000000000396</c:v>
                </c:pt>
                <c:pt idx="3670">
                  <c:v>3.6700000000000159</c:v>
                </c:pt>
                <c:pt idx="3671">
                  <c:v>3.6709999999999923</c:v>
                </c:pt>
                <c:pt idx="3672">
                  <c:v>3.6720000000000255</c:v>
                </c:pt>
                <c:pt idx="3673">
                  <c:v>3.6730000000000018</c:v>
                </c:pt>
                <c:pt idx="3674">
                  <c:v>3.674000000000035</c:v>
                </c:pt>
                <c:pt idx="3675">
                  <c:v>3.6750000000000114</c:v>
                </c:pt>
                <c:pt idx="3676">
                  <c:v>3.6760000000000446</c:v>
                </c:pt>
                <c:pt idx="3677">
                  <c:v>3.6770000000000209</c:v>
                </c:pt>
                <c:pt idx="3678">
                  <c:v>3.6779999999999973</c:v>
                </c:pt>
                <c:pt idx="3679">
                  <c:v>3.6790000000000305</c:v>
                </c:pt>
                <c:pt idx="3680">
                  <c:v>3.6800000000000068</c:v>
                </c:pt>
                <c:pt idx="3681">
                  <c:v>3.68100000000004</c:v>
                </c:pt>
                <c:pt idx="3682">
                  <c:v>3.6820000000000164</c:v>
                </c:pt>
                <c:pt idx="3683">
                  <c:v>3.6829999999999927</c:v>
                </c:pt>
                <c:pt idx="3684">
                  <c:v>3.6840000000000259</c:v>
                </c:pt>
                <c:pt idx="3685">
                  <c:v>3.6850000000000023</c:v>
                </c:pt>
                <c:pt idx="3686">
                  <c:v>3.6860000000000355</c:v>
                </c:pt>
                <c:pt idx="3687">
                  <c:v>3.6870000000000118</c:v>
                </c:pt>
                <c:pt idx="3688">
                  <c:v>3.688000000000045</c:v>
                </c:pt>
                <c:pt idx="3689">
                  <c:v>3.6890000000000214</c:v>
                </c:pt>
                <c:pt idx="3690">
                  <c:v>3.6899999999999977</c:v>
                </c:pt>
                <c:pt idx="3691">
                  <c:v>3.6910000000000309</c:v>
                </c:pt>
                <c:pt idx="3692">
                  <c:v>3.6920000000000073</c:v>
                </c:pt>
                <c:pt idx="3693">
                  <c:v>3.6930000000000405</c:v>
                </c:pt>
                <c:pt idx="3694">
                  <c:v>3.6940000000000168</c:v>
                </c:pt>
                <c:pt idx="3695">
                  <c:v>3.6949999999999932</c:v>
                </c:pt>
                <c:pt idx="3696">
                  <c:v>3.6960000000000264</c:v>
                </c:pt>
                <c:pt idx="3697">
                  <c:v>3.6970000000000027</c:v>
                </c:pt>
                <c:pt idx="3698">
                  <c:v>3.6980000000000359</c:v>
                </c:pt>
                <c:pt idx="3699">
                  <c:v>3.6990000000000123</c:v>
                </c:pt>
                <c:pt idx="3700">
                  <c:v>3.7000000000000455</c:v>
                </c:pt>
                <c:pt idx="3701">
                  <c:v>3.7010000000000218</c:v>
                </c:pt>
                <c:pt idx="3702">
                  <c:v>3.7019999999999982</c:v>
                </c:pt>
                <c:pt idx="3703">
                  <c:v>3.7030000000000314</c:v>
                </c:pt>
                <c:pt idx="3704">
                  <c:v>3.7040000000000077</c:v>
                </c:pt>
                <c:pt idx="3705">
                  <c:v>3.7050000000000409</c:v>
                </c:pt>
                <c:pt idx="3706">
                  <c:v>3.7060000000000173</c:v>
                </c:pt>
                <c:pt idx="3707">
                  <c:v>3.7069999999999936</c:v>
                </c:pt>
                <c:pt idx="3708">
                  <c:v>3.7080000000000268</c:v>
                </c:pt>
                <c:pt idx="3709">
                  <c:v>3.7090000000000032</c:v>
                </c:pt>
                <c:pt idx="3710">
                  <c:v>3.7100000000000364</c:v>
                </c:pt>
                <c:pt idx="3711">
                  <c:v>3.7110000000000127</c:v>
                </c:pt>
                <c:pt idx="3712">
                  <c:v>3.7120000000000459</c:v>
                </c:pt>
                <c:pt idx="3713">
                  <c:v>3.7130000000000223</c:v>
                </c:pt>
                <c:pt idx="3714">
                  <c:v>3.7139999999999986</c:v>
                </c:pt>
                <c:pt idx="3715">
                  <c:v>3.7150000000000318</c:v>
                </c:pt>
                <c:pt idx="3716">
                  <c:v>3.7160000000000082</c:v>
                </c:pt>
                <c:pt idx="3717">
                  <c:v>3.7170000000000414</c:v>
                </c:pt>
                <c:pt idx="3718">
                  <c:v>3.7180000000000177</c:v>
                </c:pt>
                <c:pt idx="3719">
                  <c:v>3.7189999999999941</c:v>
                </c:pt>
                <c:pt idx="3720">
                  <c:v>3.7200000000000273</c:v>
                </c:pt>
                <c:pt idx="3721">
                  <c:v>3.7210000000000036</c:v>
                </c:pt>
                <c:pt idx="3722">
                  <c:v>3.7220000000000368</c:v>
                </c:pt>
                <c:pt idx="3723">
                  <c:v>3.7230000000000132</c:v>
                </c:pt>
                <c:pt idx="3724">
                  <c:v>3.7240000000000464</c:v>
                </c:pt>
                <c:pt idx="3725">
                  <c:v>3.7250000000000227</c:v>
                </c:pt>
                <c:pt idx="3726">
                  <c:v>3.7259999999999991</c:v>
                </c:pt>
                <c:pt idx="3727">
                  <c:v>3.7270000000000323</c:v>
                </c:pt>
                <c:pt idx="3728">
                  <c:v>3.7280000000000086</c:v>
                </c:pt>
                <c:pt idx="3729">
                  <c:v>3.7290000000000418</c:v>
                </c:pt>
                <c:pt idx="3730">
                  <c:v>3.7300000000000182</c:v>
                </c:pt>
                <c:pt idx="3731">
                  <c:v>3.7309999999999945</c:v>
                </c:pt>
                <c:pt idx="3732">
                  <c:v>3.7320000000000277</c:v>
                </c:pt>
                <c:pt idx="3733">
                  <c:v>3.7330000000000041</c:v>
                </c:pt>
                <c:pt idx="3734">
                  <c:v>3.7340000000000373</c:v>
                </c:pt>
                <c:pt idx="3735">
                  <c:v>3.7350000000000136</c:v>
                </c:pt>
                <c:pt idx="3736">
                  <c:v>3.73599999999999</c:v>
                </c:pt>
                <c:pt idx="3737">
                  <c:v>3.7370000000000232</c:v>
                </c:pt>
                <c:pt idx="3738">
                  <c:v>3.7379999999999995</c:v>
                </c:pt>
                <c:pt idx="3739">
                  <c:v>3.7390000000000327</c:v>
                </c:pt>
                <c:pt idx="3740">
                  <c:v>3.7400000000000091</c:v>
                </c:pt>
                <c:pt idx="3741">
                  <c:v>3.7410000000000423</c:v>
                </c:pt>
                <c:pt idx="3742">
                  <c:v>3.7420000000000186</c:v>
                </c:pt>
                <c:pt idx="3743">
                  <c:v>3.742999999999995</c:v>
                </c:pt>
                <c:pt idx="3744">
                  <c:v>3.7440000000000282</c:v>
                </c:pt>
                <c:pt idx="3745">
                  <c:v>3.7450000000000045</c:v>
                </c:pt>
                <c:pt idx="3746">
                  <c:v>3.7460000000000377</c:v>
                </c:pt>
                <c:pt idx="3747">
                  <c:v>3.7470000000000141</c:v>
                </c:pt>
                <c:pt idx="3748">
                  <c:v>3.7479999999999905</c:v>
                </c:pt>
                <c:pt idx="3749">
                  <c:v>3.7490000000000236</c:v>
                </c:pt>
                <c:pt idx="3750">
                  <c:v>3.75</c:v>
                </c:pt>
                <c:pt idx="3751">
                  <c:v>3.7510000000000332</c:v>
                </c:pt>
                <c:pt idx="3752">
                  <c:v>3.7520000000000095</c:v>
                </c:pt>
                <c:pt idx="3753">
                  <c:v>3.7530000000000427</c:v>
                </c:pt>
                <c:pt idx="3754">
                  <c:v>3.7540000000000191</c:v>
                </c:pt>
                <c:pt idx="3755">
                  <c:v>3.7549999999999955</c:v>
                </c:pt>
                <c:pt idx="3756">
                  <c:v>3.7560000000000286</c:v>
                </c:pt>
                <c:pt idx="3757">
                  <c:v>3.757000000000005</c:v>
                </c:pt>
                <c:pt idx="3758">
                  <c:v>3.7580000000000382</c:v>
                </c:pt>
                <c:pt idx="3759">
                  <c:v>3.7590000000000146</c:v>
                </c:pt>
                <c:pt idx="3760">
                  <c:v>3.7599999999999909</c:v>
                </c:pt>
                <c:pt idx="3761">
                  <c:v>3.7610000000000241</c:v>
                </c:pt>
                <c:pt idx="3762">
                  <c:v>3.7620000000000005</c:v>
                </c:pt>
                <c:pt idx="3763">
                  <c:v>3.7630000000000337</c:v>
                </c:pt>
                <c:pt idx="3764">
                  <c:v>3.76400000000001</c:v>
                </c:pt>
                <c:pt idx="3765">
                  <c:v>3.7650000000000432</c:v>
                </c:pt>
                <c:pt idx="3766">
                  <c:v>3.7660000000000196</c:v>
                </c:pt>
                <c:pt idx="3767">
                  <c:v>3.7669999999999959</c:v>
                </c:pt>
                <c:pt idx="3768">
                  <c:v>3.7680000000000291</c:v>
                </c:pt>
                <c:pt idx="3769">
                  <c:v>3.7690000000000055</c:v>
                </c:pt>
                <c:pt idx="3770">
                  <c:v>3.7700000000000387</c:v>
                </c:pt>
                <c:pt idx="3771">
                  <c:v>3.771000000000015</c:v>
                </c:pt>
                <c:pt idx="3772">
                  <c:v>3.7719999999999914</c:v>
                </c:pt>
                <c:pt idx="3773">
                  <c:v>3.7730000000000246</c:v>
                </c:pt>
                <c:pt idx="3774">
                  <c:v>3.7740000000000009</c:v>
                </c:pt>
                <c:pt idx="3775">
                  <c:v>3.7750000000000341</c:v>
                </c:pt>
                <c:pt idx="3776">
                  <c:v>3.7760000000000105</c:v>
                </c:pt>
                <c:pt idx="3777">
                  <c:v>3.7770000000000437</c:v>
                </c:pt>
                <c:pt idx="3778">
                  <c:v>3.77800000000002</c:v>
                </c:pt>
                <c:pt idx="3779">
                  <c:v>3.7789999999999964</c:v>
                </c:pt>
                <c:pt idx="3780">
                  <c:v>3.7800000000000296</c:v>
                </c:pt>
                <c:pt idx="3781">
                  <c:v>3.7810000000000059</c:v>
                </c:pt>
                <c:pt idx="3782">
                  <c:v>3.7820000000000391</c:v>
                </c:pt>
                <c:pt idx="3783">
                  <c:v>3.7830000000000155</c:v>
                </c:pt>
                <c:pt idx="3784">
                  <c:v>3.7839999999999918</c:v>
                </c:pt>
                <c:pt idx="3785">
                  <c:v>3.785000000000025</c:v>
                </c:pt>
                <c:pt idx="3786">
                  <c:v>3.7860000000000014</c:v>
                </c:pt>
                <c:pt idx="3787">
                  <c:v>3.7870000000000346</c:v>
                </c:pt>
                <c:pt idx="3788">
                  <c:v>3.7880000000000109</c:v>
                </c:pt>
                <c:pt idx="3789">
                  <c:v>3.7890000000000441</c:v>
                </c:pt>
                <c:pt idx="3790">
                  <c:v>3.7900000000000205</c:v>
                </c:pt>
                <c:pt idx="3791">
                  <c:v>3.7909999999999968</c:v>
                </c:pt>
                <c:pt idx="3792">
                  <c:v>3.79200000000003</c:v>
                </c:pt>
                <c:pt idx="3793">
                  <c:v>3.7930000000000064</c:v>
                </c:pt>
                <c:pt idx="3794">
                  <c:v>3.7940000000000396</c:v>
                </c:pt>
                <c:pt idx="3795">
                  <c:v>3.7950000000000159</c:v>
                </c:pt>
                <c:pt idx="3796">
                  <c:v>3.7959999999999923</c:v>
                </c:pt>
                <c:pt idx="3797">
                  <c:v>3.7970000000000255</c:v>
                </c:pt>
                <c:pt idx="3798">
                  <c:v>3.7980000000000018</c:v>
                </c:pt>
                <c:pt idx="3799">
                  <c:v>3.799000000000035</c:v>
                </c:pt>
                <c:pt idx="3800">
                  <c:v>3.8000000000000114</c:v>
                </c:pt>
                <c:pt idx="3801">
                  <c:v>3.8010000000000446</c:v>
                </c:pt>
                <c:pt idx="3802">
                  <c:v>3.8020000000000209</c:v>
                </c:pt>
                <c:pt idx="3803">
                  <c:v>3.8029999999999973</c:v>
                </c:pt>
                <c:pt idx="3804">
                  <c:v>3.8040000000000305</c:v>
                </c:pt>
                <c:pt idx="3805">
                  <c:v>3.8050000000000068</c:v>
                </c:pt>
                <c:pt idx="3806">
                  <c:v>3.80600000000004</c:v>
                </c:pt>
                <c:pt idx="3807">
                  <c:v>3.8070000000000164</c:v>
                </c:pt>
                <c:pt idx="3808">
                  <c:v>3.8079999999999927</c:v>
                </c:pt>
                <c:pt idx="3809">
                  <c:v>3.8090000000000259</c:v>
                </c:pt>
                <c:pt idx="3810">
                  <c:v>3.8100000000000023</c:v>
                </c:pt>
                <c:pt idx="3811">
                  <c:v>3.8110000000000355</c:v>
                </c:pt>
                <c:pt idx="3812">
                  <c:v>3.8120000000000118</c:v>
                </c:pt>
                <c:pt idx="3813">
                  <c:v>3.813000000000045</c:v>
                </c:pt>
                <c:pt idx="3814">
                  <c:v>3.8140000000000214</c:v>
                </c:pt>
                <c:pt idx="3815">
                  <c:v>3.8149999999999977</c:v>
                </c:pt>
                <c:pt idx="3816">
                  <c:v>3.8160000000000309</c:v>
                </c:pt>
                <c:pt idx="3817">
                  <c:v>3.8170000000000073</c:v>
                </c:pt>
                <c:pt idx="3818">
                  <c:v>3.8180000000000405</c:v>
                </c:pt>
                <c:pt idx="3819">
                  <c:v>3.8190000000000168</c:v>
                </c:pt>
                <c:pt idx="3820">
                  <c:v>3.8199999999999932</c:v>
                </c:pt>
                <c:pt idx="3821">
                  <c:v>3.8210000000000264</c:v>
                </c:pt>
                <c:pt idx="3822">
                  <c:v>3.8220000000000027</c:v>
                </c:pt>
                <c:pt idx="3823">
                  <c:v>3.8230000000000359</c:v>
                </c:pt>
                <c:pt idx="3824">
                  <c:v>3.8240000000000123</c:v>
                </c:pt>
                <c:pt idx="3825">
                  <c:v>3.8250000000000455</c:v>
                </c:pt>
                <c:pt idx="3826">
                  <c:v>3.8260000000000218</c:v>
                </c:pt>
                <c:pt idx="3827">
                  <c:v>3.8269999999999982</c:v>
                </c:pt>
                <c:pt idx="3828">
                  <c:v>3.8280000000000314</c:v>
                </c:pt>
                <c:pt idx="3829">
                  <c:v>3.8290000000000077</c:v>
                </c:pt>
                <c:pt idx="3830">
                  <c:v>3.8300000000000409</c:v>
                </c:pt>
                <c:pt idx="3831">
                  <c:v>3.8310000000000173</c:v>
                </c:pt>
                <c:pt idx="3832">
                  <c:v>3.8319999999999936</c:v>
                </c:pt>
                <c:pt idx="3833">
                  <c:v>3.8330000000000268</c:v>
                </c:pt>
                <c:pt idx="3834">
                  <c:v>3.8340000000000032</c:v>
                </c:pt>
                <c:pt idx="3835">
                  <c:v>3.8350000000000364</c:v>
                </c:pt>
                <c:pt idx="3836">
                  <c:v>3.8360000000000127</c:v>
                </c:pt>
                <c:pt idx="3837">
                  <c:v>3.8370000000000459</c:v>
                </c:pt>
                <c:pt idx="3838">
                  <c:v>3.8380000000000223</c:v>
                </c:pt>
                <c:pt idx="3839">
                  <c:v>3.8389999999999986</c:v>
                </c:pt>
                <c:pt idx="3840">
                  <c:v>3.8400000000000318</c:v>
                </c:pt>
                <c:pt idx="3841">
                  <c:v>3.8410000000000082</c:v>
                </c:pt>
                <c:pt idx="3842">
                  <c:v>3.8420000000000414</c:v>
                </c:pt>
                <c:pt idx="3843">
                  <c:v>3.8430000000000177</c:v>
                </c:pt>
                <c:pt idx="3844">
                  <c:v>3.8439999999999941</c:v>
                </c:pt>
                <c:pt idx="3845">
                  <c:v>3.8450000000000273</c:v>
                </c:pt>
                <c:pt idx="3846">
                  <c:v>3.8460000000000036</c:v>
                </c:pt>
                <c:pt idx="3847">
                  <c:v>3.8470000000000368</c:v>
                </c:pt>
                <c:pt idx="3848">
                  <c:v>3.8480000000000132</c:v>
                </c:pt>
                <c:pt idx="3849">
                  <c:v>3.8490000000000464</c:v>
                </c:pt>
                <c:pt idx="3850">
                  <c:v>3.8500000000000227</c:v>
                </c:pt>
                <c:pt idx="3851">
                  <c:v>3.8509999999999991</c:v>
                </c:pt>
                <c:pt idx="3852">
                  <c:v>3.8520000000000323</c:v>
                </c:pt>
                <c:pt idx="3853">
                  <c:v>3.8530000000000086</c:v>
                </c:pt>
                <c:pt idx="3854">
                  <c:v>3.8540000000000418</c:v>
                </c:pt>
                <c:pt idx="3855">
                  <c:v>3.8550000000000182</c:v>
                </c:pt>
                <c:pt idx="3856">
                  <c:v>3.8559999999999945</c:v>
                </c:pt>
                <c:pt idx="3857">
                  <c:v>3.8570000000000277</c:v>
                </c:pt>
                <c:pt idx="3858">
                  <c:v>3.8580000000000041</c:v>
                </c:pt>
                <c:pt idx="3859">
                  <c:v>3.8590000000000373</c:v>
                </c:pt>
                <c:pt idx="3860">
                  <c:v>3.8600000000000136</c:v>
                </c:pt>
                <c:pt idx="3861">
                  <c:v>3.86099999999999</c:v>
                </c:pt>
                <c:pt idx="3862">
                  <c:v>3.8620000000000232</c:v>
                </c:pt>
                <c:pt idx="3863">
                  <c:v>3.8629999999999995</c:v>
                </c:pt>
                <c:pt idx="3864">
                  <c:v>3.8640000000000327</c:v>
                </c:pt>
                <c:pt idx="3865">
                  <c:v>3.8650000000000091</c:v>
                </c:pt>
                <c:pt idx="3866">
                  <c:v>3.8660000000000423</c:v>
                </c:pt>
                <c:pt idx="3867">
                  <c:v>3.8670000000000186</c:v>
                </c:pt>
                <c:pt idx="3868">
                  <c:v>3.867999999999995</c:v>
                </c:pt>
                <c:pt idx="3869">
                  <c:v>3.8690000000000282</c:v>
                </c:pt>
                <c:pt idx="3870">
                  <c:v>3.8700000000000045</c:v>
                </c:pt>
                <c:pt idx="3871">
                  <c:v>3.8710000000000377</c:v>
                </c:pt>
                <c:pt idx="3872">
                  <c:v>3.8720000000000141</c:v>
                </c:pt>
                <c:pt idx="3873">
                  <c:v>3.8729999999999905</c:v>
                </c:pt>
                <c:pt idx="3874">
                  <c:v>3.8740000000000236</c:v>
                </c:pt>
                <c:pt idx="3875">
                  <c:v>3.875</c:v>
                </c:pt>
                <c:pt idx="3876">
                  <c:v>3.8760000000000332</c:v>
                </c:pt>
                <c:pt idx="3877">
                  <c:v>3.8770000000000095</c:v>
                </c:pt>
                <c:pt idx="3878">
                  <c:v>3.8780000000000427</c:v>
                </c:pt>
                <c:pt idx="3879">
                  <c:v>3.8790000000000191</c:v>
                </c:pt>
                <c:pt idx="3880">
                  <c:v>3.8799999999999955</c:v>
                </c:pt>
                <c:pt idx="3881">
                  <c:v>3.8810000000000286</c:v>
                </c:pt>
                <c:pt idx="3882">
                  <c:v>3.882000000000005</c:v>
                </c:pt>
                <c:pt idx="3883">
                  <c:v>3.8830000000000382</c:v>
                </c:pt>
                <c:pt idx="3884">
                  <c:v>3.8840000000000146</c:v>
                </c:pt>
                <c:pt idx="3885">
                  <c:v>3.8849999999999909</c:v>
                </c:pt>
                <c:pt idx="3886">
                  <c:v>3.8860000000000241</c:v>
                </c:pt>
                <c:pt idx="3887">
                  <c:v>3.8870000000000005</c:v>
                </c:pt>
                <c:pt idx="3888">
                  <c:v>3.8880000000000337</c:v>
                </c:pt>
                <c:pt idx="3889">
                  <c:v>3.88900000000001</c:v>
                </c:pt>
                <c:pt idx="3890">
                  <c:v>3.8900000000000432</c:v>
                </c:pt>
                <c:pt idx="3891">
                  <c:v>3.8910000000000196</c:v>
                </c:pt>
                <c:pt idx="3892">
                  <c:v>3.8919999999999959</c:v>
                </c:pt>
                <c:pt idx="3893">
                  <c:v>3.8930000000000291</c:v>
                </c:pt>
                <c:pt idx="3894">
                  <c:v>3.8940000000000055</c:v>
                </c:pt>
                <c:pt idx="3895">
                  <c:v>3.8950000000000387</c:v>
                </c:pt>
                <c:pt idx="3896">
                  <c:v>3.896000000000015</c:v>
                </c:pt>
                <c:pt idx="3897">
                  <c:v>3.8969999999999914</c:v>
                </c:pt>
                <c:pt idx="3898">
                  <c:v>3.8980000000000246</c:v>
                </c:pt>
                <c:pt idx="3899">
                  <c:v>3.8990000000000009</c:v>
                </c:pt>
                <c:pt idx="3900">
                  <c:v>3.9000000000000341</c:v>
                </c:pt>
                <c:pt idx="3901">
                  <c:v>3.9010000000000105</c:v>
                </c:pt>
                <c:pt idx="3902">
                  <c:v>3.9020000000000437</c:v>
                </c:pt>
                <c:pt idx="3903">
                  <c:v>3.90300000000002</c:v>
                </c:pt>
                <c:pt idx="3904">
                  <c:v>3.9039999999999964</c:v>
                </c:pt>
                <c:pt idx="3905">
                  <c:v>3.9050000000000296</c:v>
                </c:pt>
                <c:pt idx="3906">
                  <c:v>3.9060000000000059</c:v>
                </c:pt>
                <c:pt idx="3907">
                  <c:v>3.9070000000000391</c:v>
                </c:pt>
                <c:pt idx="3908">
                  <c:v>3.9080000000000155</c:v>
                </c:pt>
                <c:pt idx="3909">
                  <c:v>3.9089999999999918</c:v>
                </c:pt>
                <c:pt idx="3910">
                  <c:v>3.910000000000025</c:v>
                </c:pt>
                <c:pt idx="3911">
                  <c:v>3.9110000000000014</c:v>
                </c:pt>
                <c:pt idx="3912">
                  <c:v>3.9120000000000346</c:v>
                </c:pt>
                <c:pt idx="3913">
                  <c:v>3.9130000000000109</c:v>
                </c:pt>
                <c:pt idx="3914">
                  <c:v>3.9140000000000441</c:v>
                </c:pt>
                <c:pt idx="3915">
                  <c:v>3.9150000000000205</c:v>
                </c:pt>
                <c:pt idx="3916">
                  <c:v>3.9159999999999968</c:v>
                </c:pt>
                <c:pt idx="3917">
                  <c:v>3.91700000000003</c:v>
                </c:pt>
                <c:pt idx="3918">
                  <c:v>3.9180000000000064</c:v>
                </c:pt>
                <c:pt idx="3919">
                  <c:v>3.9190000000000396</c:v>
                </c:pt>
                <c:pt idx="3920">
                  <c:v>3.9200000000000159</c:v>
                </c:pt>
                <c:pt idx="3921">
                  <c:v>3.9209999999999923</c:v>
                </c:pt>
                <c:pt idx="3922">
                  <c:v>3.9220000000000255</c:v>
                </c:pt>
                <c:pt idx="3923">
                  <c:v>3.9230000000000018</c:v>
                </c:pt>
                <c:pt idx="3924">
                  <c:v>3.924000000000035</c:v>
                </c:pt>
                <c:pt idx="3925">
                  <c:v>3.9250000000000114</c:v>
                </c:pt>
                <c:pt idx="3926">
                  <c:v>3.9260000000000446</c:v>
                </c:pt>
                <c:pt idx="3927">
                  <c:v>3.9270000000000209</c:v>
                </c:pt>
                <c:pt idx="3928">
                  <c:v>3.9279999999999973</c:v>
                </c:pt>
                <c:pt idx="3929">
                  <c:v>3.9290000000000305</c:v>
                </c:pt>
                <c:pt idx="3930">
                  <c:v>3.9300000000000068</c:v>
                </c:pt>
                <c:pt idx="3931">
                  <c:v>3.93100000000004</c:v>
                </c:pt>
                <c:pt idx="3932">
                  <c:v>3.9320000000000164</c:v>
                </c:pt>
                <c:pt idx="3933">
                  <c:v>3.9329999999999927</c:v>
                </c:pt>
                <c:pt idx="3934">
                  <c:v>3.9340000000000259</c:v>
                </c:pt>
                <c:pt idx="3935">
                  <c:v>3.9350000000000023</c:v>
                </c:pt>
                <c:pt idx="3936">
                  <c:v>3.9360000000000355</c:v>
                </c:pt>
                <c:pt idx="3937">
                  <c:v>3.9370000000000118</c:v>
                </c:pt>
                <c:pt idx="3938">
                  <c:v>3.938000000000045</c:v>
                </c:pt>
                <c:pt idx="3939">
                  <c:v>3.9390000000000214</c:v>
                </c:pt>
                <c:pt idx="3940">
                  <c:v>3.9399999999999977</c:v>
                </c:pt>
                <c:pt idx="3941">
                  <c:v>3.9410000000000309</c:v>
                </c:pt>
                <c:pt idx="3942">
                  <c:v>3.9420000000000073</c:v>
                </c:pt>
                <c:pt idx="3943">
                  <c:v>3.9430000000000405</c:v>
                </c:pt>
                <c:pt idx="3944">
                  <c:v>3.9440000000000168</c:v>
                </c:pt>
                <c:pt idx="3945">
                  <c:v>3.9449999999999932</c:v>
                </c:pt>
                <c:pt idx="3946">
                  <c:v>3.9460000000000264</c:v>
                </c:pt>
                <c:pt idx="3947">
                  <c:v>3.9470000000000027</c:v>
                </c:pt>
                <c:pt idx="3948">
                  <c:v>3.9480000000000359</c:v>
                </c:pt>
                <c:pt idx="3949">
                  <c:v>3.9490000000000123</c:v>
                </c:pt>
                <c:pt idx="3950">
                  <c:v>3.9500000000000455</c:v>
                </c:pt>
                <c:pt idx="3951">
                  <c:v>3.9510000000000218</c:v>
                </c:pt>
                <c:pt idx="3952">
                  <c:v>3.9519999999999982</c:v>
                </c:pt>
                <c:pt idx="3953">
                  <c:v>3.9530000000000314</c:v>
                </c:pt>
                <c:pt idx="3954">
                  <c:v>3.9540000000000077</c:v>
                </c:pt>
                <c:pt idx="3955">
                  <c:v>3.9550000000000409</c:v>
                </c:pt>
                <c:pt idx="3956">
                  <c:v>3.9560000000000173</c:v>
                </c:pt>
                <c:pt idx="3957">
                  <c:v>3.9569999999999936</c:v>
                </c:pt>
                <c:pt idx="3958">
                  <c:v>3.9580000000000268</c:v>
                </c:pt>
                <c:pt idx="3959">
                  <c:v>3.9590000000000032</c:v>
                </c:pt>
                <c:pt idx="3960">
                  <c:v>3.9600000000000364</c:v>
                </c:pt>
                <c:pt idx="3961">
                  <c:v>3.9610000000000127</c:v>
                </c:pt>
                <c:pt idx="3962">
                  <c:v>3.9620000000000459</c:v>
                </c:pt>
                <c:pt idx="3963">
                  <c:v>3.9630000000000223</c:v>
                </c:pt>
                <c:pt idx="3964">
                  <c:v>3.9639999999999986</c:v>
                </c:pt>
                <c:pt idx="3965">
                  <c:v>3.9650000000000318</c:v>
                </c:pt>
                <c:pt idx="3966">
                  <c:v>3.9660000000000082</c:v>
                </c:pt>
                <c:pt idx="3967">
                  <c:v>3.9670000000000414</c:v>
                </c:pt>
                <c:pt idx="3968">
                  <c:v>3.9680000000000177</c:v>
                </c:pt>
                <c:pt idx="3969">
                  <c:v>3.9689999999999941</c:v>
                </c:pt>
                <c:pt idx="3970">
                  <c:v>3.9700000000000273</c:v>
                </c:pt>
                <c:pt idx="3971">
                  <c:v>3.9710000000000036</c:v>
                </c:pt>
                <c:pt idx="3972">
                  <c:v>3.9720000000000368</c:v>
                </c:pt>
                <c:pt idx="3973">
                  <c:v>3.9730000000000132</c:v>
                </c:pt>
                <c:pt idx="3974">
                  <c:v>3.9740000000000464</c:v>
                </c:pt>
                <c:pt idx="3975">
                  <c:v>3.9750000000000227</c:v>
                </c:pt>
                <c:pt idx="3976">
                  <c:v>3.9759999999999991</c:v>
                </c:pt>
                <c:pt idx="3977">
                  <c:v>3.9770000000000323</c:v>
                </c:pt>
                <c:pt idx="3978">
                  <c:v>3.9780000000000086</c:v>
                </c:pt>
                <c:pt idx="3979">
                  <c:v>3.9790000000000418</c:v>
                </c:pt>
                <c:pt idx="3980">
                  <c:v>3.9800000000000182</c:v>
                </c:pt>
                <c:pt idx="3981">
                  <c:v>3.9809999999999945</c:v>
                </c:pt>
                <c:pt idx="3982">
                  <c:v>3.9820000000000277</c:v>
                </c:pt>
                <c:pt idx="3983">
                  <c:v>3.9830000000000041</c:v>
                </c:pt>
                <c:pt idx="3984">
                  <c:v>3.9840000000000373</c:v>
                </c:pt>
                <c:pt idx="3985">
                  <c:v>3.9850000000000136</c:v>
                </c:pt>
                <c:pt idx="3986">
                  <c:v>3.98599999999999</c:v>
                </c:pt>
                <c:pt idx="3987">
                  <c:v>3.9870000000000232</c:v>
                </c:pt>
                <c:pt idx="3988">
                  <c:v>3.9879999999999995</c:v>
                </c:pt>
                <c:pt idx="3989">
                  <c:v>3.9890000000000327</c:v>
                </c:pt>
                <c:pt idx="3990">
                  <c:v>3.9900000000000091</c:v>
                </c:pt>
                <c:pt idx="3991">
                  <c:v>3.9910000000000423</c:v>
                </c:pt>
                <c:pt idx="3992">
                  <c:v>3.9920000000000186</c:v>
                </c:pt>
                <c:pt idx="3993">
                  <c:v>3.992999999999995</c:v>
                </c:pt>
                <c:pt idx="3994">
                  <c:v>3.9940000000000282</c:v>
                </c:pt>
                <c:pt idx="3995">
                  <c:v>3.9950000000000045</c:v>
                </c:pt>
                <c:pt idx="3996">
                  <c:v>3.9960000000000377</c:v>
                </c:pt>
                <c:pt idx="3997">
                  <c:v>3.9970000000000141</c:v>
                </c:pt>
                <c:pt idx="3998">
                  <c:v>3.9979999999999905</c:v>
                </c:pt>
                <c:pt idx="3999">
                  <c:v>3.9990000000000236</c:v>
                </c:pt>
                <c:pt idx="4000">
                  <c:v>4</c:v>
                </c:pt>
                <c:pt idx="4001">
                  <c:v>4.0010000000000332</c:v>
                </c:pt>
                <c:pt idx="4002">
                  <c:v>4.0020000000000095</c:v>
                </c:pt>
                <c:pt idx="4003">
                  <c:v>4.0030000000000427</c:v>
                </c:pt>
                <c:pt idx="4004">
                  <c:v>4.0040000000000191</c:v>
                </c:pt>
                <c:pt idx="4005">
                  <c:v>4.0049999999999955</c:v>
                </c:pt>
                <c:pt idx="4006">
                  <c:v>4.0060000000000286</c:v>
                </c:pt>
                <c:pt idx="4007">
                  <c:v>4.007000000000005</c:v>
                </c:pt>
                <c:pt idx="4008">
                  <c:v>4.0080000000000382</c:v>
                </c:pt>
                <c:pt idx="4009">
                  <c:v>4.0090000000000146</c:v>
                </c:pt>
                <c:pt idx="4010">
                  <c:v>4.0099999999999909</c:v>
                </c:pt>
                <c:pt idx="4011">
                  <c:v>4.0110000000000241</c:v>
                </c:pt>
                <c:pt idx="4012">
                  <c:v>4.0120000000000005</c:v>
                </c:pt>
                <c:pt idx="4013">
                  <c:v>4.0130000000000337</c:v>
                </c:pt>
                <c:pt idx="4014">
                  <c:v>4.01400000000001</c:v>
                </c:pt>
                <c:pt idx="4015">
                  <c:v>4.0150000000000432</c:v>
                </c:pt>
                <c:pt idx="4016">
                  <c:v>4.0160000000000196</c:v>
                </c:pt>
                <c:pt idx="4017">
                  <c:v>4.0169999999999959</c:v>
                </c:pt>
                <c:pt idx="4018">
                  <c:v>4.0180000000000291</c:v>
                </c:pt>
                <c:pt idx="4019">
                  <c:v>4.0190000000000055</c:v>
                </c:pt>
                <c:pt idx="4020">
                  <c:v>4.0200000000000387</c:v>
                </c:pt>
                <c:pt idx="4021">
                  <c:v>4.021000000000015</c:v>
                </c:pt>
                <c:pt idx="4022">
                  <c:v>4.0219999999999914</c:v>
                </c:pt>
                <c:pt idx="4023">
                  <c:v>4.0230000000000246</c:v>
                </c:pt>
                <c:pt idx="4024">
                  <c:v>4.0240000000000009</c:v>
                </c:pt>
                <c:pt idx="4025">
                  <c:v>4.0250000000000341</c:v>
                </c:pt>
                <c:pt idx="4026">
                  <c:v>4.0260000000000105</c:v>
                </c:pt>
                <c:pt idx="4027">
                  <c:v>4.0270000000000437</c:v>
                </c:pt>
                <c:pt idx="4028">
                  <c:v>4.02800000000002</c:v>
                </c:pt>
                <c:pt idx="4029">
                  <c:v>4.0289999999999964</c:v>
                </c:pt>
                <c:pt idx="4030">
                  <c:v>4.0300000000000296</c:v>
                </c:pt>
                <c:pt idx="4031">
                  <c:v>4.0310000000000059</c:v>
                </c:pt>
                <c:pt idx="4032">
                  <c:v>4.0320000000000391</c:v>
                </c:pt>
                <c:pt idx="4033">
                  <c:v>4.0330000000000155</c:v>
                </c:pt>
                <c:pt idx="4034">
                  <c:v>4.0339999999999918</c:v>
                </c:pt>
                <c:pt idx="4035">
                  <c:v>4.035000000000025</c:v>
                </c:pt>
                <c:pt idx="4036">
                  <c:v>4.0360000000000014</c:v>
                </c:pt>
                <c:pt idx="4037">
                  <c:v>4.0370000000000346</c:v>
                </c:pt>
                <c:pt idx="4038">
                  <c:v>4.0380000000000109</c:v>
                </c:pt>
                <c:pt idx="4039">
                  <c:v>4.0390000000000441</c:v>
                </c:pt>
                <c:pt idx="4040">
                  <c:v>4.0400000000000205</c:v>
                </c:pt>
                <c:pt idx="4041">
                  <c:v>4.0409999999999968</c:v>
                </c:pt>
                <c:pt idx="4042">
                  <c:v>4.04200000000003</c:v>
                </c:pt>
                <c:pt idx="4043">
                  <c:v>4.0430000000000064</c:v>
                </c:pt>
                <c:pt idx="4044">
                  <c:v>4.0440000000000396</c:v>
                </c:pt>
                <c:pt idx="4045">
                  <c:v>4.0450000000000159</c:v>
                </c:pt>
                <c:pt idx="4046">
                  <c:v>4.0459999999999923</c:v>
                </c:pt>
                <c:pt idx="4047">
                  <c:v>4.0470000000000255</c:v>
                </c:pt>
                <c:pt idx="4048">
                  <c:v>4.0480000000000018</c:v>
                </c:pt>
                <c:pt idx="4049">
                  <c:v>4.049000000000035</c:v>
                </c:pt>
                <c:pt idx="4050">
                  <c:v>4.0500000000000114</c:v>
                </c:pt>
                <c:pt idx="4051">
                  <c:v>4.0510000000000446</c:v>
                </c:pt>
                <c:pt idx="4052">
                  <c:v>4.0520000000000209</c:v>
                </c:pt>
                <c:pt idx="4053">
                  <c:v>4.0529999999999973</c:v>
                </c:pt>
                <c:pt idx="4054">
                  <c:v>4.0540000000000305</c:v>
                </c:pt>
                <c:pt idx="4055">
                  <c:v>4.0550000000000068</c:v>
                </c:pt>
                <c:pt idx="4056">
                  <c:v>4.05600000000004</c:v>
                </c:pt>
                <c:pt idx="4057">
                  <c:v>4.0570000000000164</c:v>
                </c:pt>
                <c:pt idx="4058">
                  <c:v>4.0579999999999927</c:v>
                </c:pt>
                <c:pt idx="4059">
                  <c:v>4.0590000000000259</c:v>
                </c:pt>
                <c:pt idx="4060">
                  <c:v>4.0600000000000023</c:v>
                </c:pt>
                <c:pt idx="4061">
                  <c:v>4.0610000000000355</c:v>
                </c:pt>
                <c:pt idx="4062">
                  <c:v>4.0620000000000118</c:v>
                </c:pt>
                <c:pt idx="4063">
                  <c:v>4.063000000000045</c:v>
                </c:pt>
                <c:pt idx="4064">
                  <c:v>4.0640000000000214</c:v>
                </c:pt>
                <c:pt idx="4065">
                  <c:v>4.0649999999999977</c:v>
                </c:pt>
                <c:pt idx="4066">
                  <c:v>4.0660000000000309</c:v>
                </c:pt>
                <c:pt idx="4067">
                  <c:v>4.0670000000000073</c:v>
                </c:pt>
                <c:pt idx="4068">
                  <c:v>4.0680000000000405</c:v>
                </c:pt>
                <c:pt idx="4069">
                  <c:v>4.0690000000000168</c:v>
                </c:pt>
                <c:pt idx="4070">
                  <c:v>4.0699999999999932</c:v>
                </c:pt>
                <c:pt idx="4071">
                  <c:v>4.0710000000000264</c:v>
                </c:pt>
                <c:pt idx="4072">
                  <c:v>4.0720000000000027</c:v>
                </c:pt>
                <c:pt idx="4073">
                  <c:v>4.0730000000000359</c:v>
                </c:pt>
                <c:pt idx="4074">
                  <c:v>4.0740000000000123</c:v>
                </c:pt>
                <c:pt idx="4075">
                  <c:v>4.0750000000000455</c:v>
                </c:pt>
                <c:pt idx="4076">
                  <c:v>4.0760000000000218</c:v>
                </c:pt>
                <c:pt idx="4077">
                  <c:v>4.0769999999999982</c:v>
                </c:pt>
                <c:pt idx="4078">
                  <c:v>4.0780000000000314</c:v>
                </c:pt>
                <c:pt idx="4079">
                  <c:v>4.0790000000000077</c:v>
                </c:pt>
                <c:pt idx="4080">
                  <c:v>4.0800000000000409</c:v>
                </c:pt>
                <c:pt idx="4081">
                  <c:v>4.0810000000000173</c:v>
                </c:pt>
                <c:pt idx="4082">
                  <c:v>4.0819999999999936</c:v>
                </c:pt>
                <c:pt idx="4083">
                  <c:v>4.0830000000000268</c:v>
                </c:pt>
                <c:pt idx="4084">
                  <c:v>4.0840000000000032</c:v>
                </c:pt>
                <c:pt idx="4085">
                  <c:v>4.0850000000000364</c:v>
                </c:pt>
                <c:pt idx="4086">
                  <c:v>4.0860000000000127</c:v>
                </c:pt>
                <c:pt idx="4087">
                  <c:v>4.0870000000000459</c:v>
                </c:pt>
                <c:pt idx="4088">
                  <c:v>4.0880000000000223</c:v>
                </c:pt>
                <c:pt idx="4089">
                  <c:v>4.0889999999999986</c:v>
                </c:pt>
                <c:pt idx="4090">
                  <c:v>4.0900000000000318</c:v>
                </c:pt>
                <c:pt idx="4091">
                  <c:v>4.0910000000000082</c:v>
                </c:pt>
                <c:pt idx="4092">
                  <c:v>4.0920000000000414</c:v>
                </c:pt>
                <c:pt idx="4093">
                  <c:v>4.0930000000000177</c:v>
                </c:pt>
                <c:pt idx="4094">
                  <c:v>4.0939999999999941</c:v>
                </c:pt>
                <c:pt idx="4095">
                  <c:v>4.0950000000000273</c:v>
                </c:pt>
                <c:pt idx="4096">
                  <c:v>4.0960000000000036</c:v>
                </c:pt>
                <c:pt idx="4097">
                  <c:v>4.0970000000000368</c:v>
                </c:pt>
                <c:pt idx="4098">
                  <c:v>4.0980000000000132</c:v>
                </c:pt>
                <c:pt idx="4099">
                  <c:v>4.0990000000000464</c:v>
                </c:pt>
                <c:pt idx="4100">
                  <c:v>4.1000000000000227</c:v>
                </c:pt>
                <c:pt idx="4101">
                  <c:v>4.1009999999999991</c:v>
                </c:pt>
                <c:pt idx="4102">
                  <c:v>4.1020000000000323</c:v>
                </c:pt>
                <c:pt idx="4103">
                  <c:v>4.1030000000000086</c:v>
                </c:pt>
                <c:pt idx="4104">
                  <c:v>4.1040000000000418</c:v>
                </c:pt>
                <c:pt idx="4105">
                  <c:v>4.1050000000000182</c:v>
                </c:pt>
                <c:pt idx="4106">
                  <c:v>4.1059999999999945</c:v>
                </c:pt>
                <c:pt idx="4107">
                  <c:v>4.1070000000000277</c:v>
                </c:pt>
                <c:pt idx="4108">
                  <c:v>4.1080000000000041</c:v>
                </c:pt>
                <c:pt idx="4109">
                  <c:v>4.1090000000000373</c:v>
                </c:pt>
                <c:pt idx="4110">
                  <c:v>4.1100000000000136</c:v>
                </c:pt>
                <c:pt idx="4111">
                  <c:v>4.11099999999999</c:v>
                </c:pt>
                <c:pt idx="4112">
                  <c:v>4.1120000000000232</c:v>
                </c:pt>
                <c:pt idx="4113">
                  <c:v>4.1129999999999995</c:v>
                </c:pt>
                <c:pt idx="4114">
                  <c:v>4.1140000000000327</c:v>
                </c:pt>
                <c:pt idx="4115">
                  <c:v>4.1150000000000091</c:v>
                </c:pt>
                <c:pt idx="4116">
                  <c:v>4.1160000000000423</c:v>
                </c:pt>
                <c:pt idx="4117">
                  <c:v>4.1170000000000186</c:v>
                </c:pt>
                <c:pt idx="4118">
                  <c:v>4.117999999999995</c:v>
                </c:pt>
                <c:pt idx="4119">
                  <c:v>4.1190000000000282</c:v>
                </c:pt>
                <c:pt idx="4120">
                  <c:v>4.1200000000000045</c:v>
                </c:pt>
                <c:pt idx="4121">
                  <c:v>4.1210000000000377</c:v>
                </c:pt>
                <c:pt idx="4122">
                  <c:v>4.1220000000000141</c:v>
                </c:pt>
                <c:pt idx="4123">
                  <c:v>4.1229999999999905</c:v>
                </c:pt>
                <c:pt idx="4124">
                  <c:v>4.1240000000000236</c:v>
                </c:pt>
                <c:pt idx="4125">
                  <c:v>4.125</c:v>
                </c:pt>
                <c:pt idx="4126">
                  <c:v>4.1260000000000332</c:v>
                </c:pt>
                <c:pt idx="4127">
                  <c:v>4.1270000000000095</c:v>
                </c:pt>
                <c:pt idx="4128">
                  <c:v>4.1280000000000427</c:v>
                </c:pt>
                <c:pt idx="4129">
                  <c:v>4.1290000000000191</c:v>
                </c:pt>
                <c:pt idx="4130">
                  <c:v>4.1299999999999955</c:v>
                </c:pt>
                <c:pt idx="4131">
                  <c:v>4.1310000000000286</c:v>
                </c:pt>
                <c:pt idx="4132">
                  <c:v>4.132000000000005</c:v>
                </c:pt>
                <c:pt idx="4133">
                  <c:v>4.1330000000000382</c:v>
                </c:pt>
                <c:pt idx="4134">
                  <c:v>4.1340000000000146</c:v>
                </c:pt>
                <c:pt idx="4135">
                  <c:v>4.1349999999999909</c:v>
                </c:pt>
                <c:pt idx="4136">
                  <c:v>4.1360000000000241</c:v>
                </c:pt>
                <c:pt idx="4137">
                  <c:v>4.1370000000000005</c:v>
                </c:pt>
                <c:pt idx="4138">
                  <c:v>4.1380000000000337</c:v>
                </c:pt>
                <c:pt idx="4139">
                  <c:v>4.13900000000001</c:v>
                </c:pt>
                <c:pt idx="4140">
                  <c:v>4.1400000000000432</c:v>
                </c:pt>
                <c:pt idx="4141">
                  <c:v>4.1410000000000196</c:v>
                </c:pt>
                <c:pt idx="4142">
                  <c:v>4.1419999999999959</c:v>
                </c:pt>
                <c:pt idx="4143">
                  <c:v>4.1430000000000291</c:v>
                </c:pt>
                <c:pt idx="4144">
                  <c:v>4.1440000000000055</c:v>
                </c:pt>
                <c:pt idx="4145">
                  <c:v>4.1450000000000387</c:v>
                </c:pt>
                <c:pt idx="4146">
                  <c:v>4.146000000000015</c:v>
                </c:pt>
                <c:pt idx="4147">
                  <c:v>4.1469999999999914</c:v>
                </c:pt>
                <c:pt idx="4148">
                  <c:v>4.1480000000000246</c:v>
                </c:pt>
                <c:pt idx="4149">
                  <c:v>4.1490000000000009</c:v>
                </c:pt>
                <c:pt idx="4150">
                  <c:v>4.1500000000000341</c:v>
                </c:pt>
                <c:pt idx="4151">
                  <c:v>4.1510000000000105</c:v>
                </c:pt>
                <c:pt idx="4152">
                  <c:v>4.1520000000000437</c:v>
                </c:pt>
                <c:pt idx="4153">
                  <c:v>4.15300000000002</c:v>
                </c:pt>
                <c:pt idx="4154">
                  <c:v>4.1539999999999964</c:v>
                </c:pt>
                <c:pt idx="4155">
                  <c:v>4.1550000000000296</c:v>
                </c:pt>
                <c:pt idx="4156">
                  <c:v>4.1560000000000059</c:v>
                </c:pt>
                <c:pt idx="4157">
                  <c:v>4.1570000000000391</c:v>
                </c:pt>
                <c:pt idx="4158">
                  <c:v>4.1580000000000155</c:v>
                </c:pt>
                <c:pt idx="4159">
                  <c:v>4.1589999999999918</c:v>
                </c:pt>
                <c:pt idx="4160">
                  <c:v>4.160000000000025</c:v>
                </c:pt>
                <c:pt idx="4161">
                  <c:v>4.1610000000000014</c:v>
                </c:pt>
                <c:pt idx="4162">
                  <c:v>4.1620000000000346</c:v>
                </c:pt>
                <c:pt idx="4163">
                  <c:v>4.1630000000000109</c:v>
                </c:pt>
                <c:pt idx="4164">
                  <c:v>4.1640000000000441</c:v>
                </c:pt>
                <c:pt idx="4165">
                  <c:v>4.1650000000000205</c:v>
                </c:pt>
                <c:pt idx="4166">
                  <c:v>4.1659999999999968</c:v>
                </c:pt>
                <c:pt idx="4167">
                  <c:v>4.16700000000003</c:v>
                </c:pt>
                <c:pt idx="4168">
                  <c:v>4.1680000000000064</c:v>
                </c:pt>
                <c:pt idx="4169">
                  <c:v>4.1690000000000396</c:v>
                </c:pt>
                <c:pt idx="4170">
                  <c:v>4.1700000000000159</c:v>
                </c:pt>
                <c:pt idx="4171">
                  <c:v>4.1709999999999923</c:v>
                </c:pt>
                <c:pt idx="4172">
                  <c:v>4.1720000000000255</c:v>
                </c:pt>
                <c:pt idx="4173">
                  <c:v>4.1730000000000018</c:v>
                </c:pt>
                <c:pt idx="4174">
                  <c:v>4.174000000000035</c:v>
                </c:pt>
                <c:pt idx="4175">
                  <c:v>4.1750000000000114</c:v>
                </c:pt>
                <c:pt idx="4176">
                  <c:v>4.1760000000000446</c:v>
                </c:pt>
                <c:pt idx="4177">
                  <c:v>4.1770000000000209</c:v>
                </c:pt>
                <c:pt idx="4178">
                  <c:v>4.1779999999999973</c:v>
                </c:pt>
                <c:pt idx="4179">
                  <c:v>4.1790000000000305</c:v>
                </c:pt>
                <c:pt idx="4180">
                  <c:v>4.1800000000000068</c:v>
                </c:pt>
                <c:pt idx="4181">
                  <c:v>4.18100000000004</c:v>
                </c:pt>
                <c:pt idx="4182">
                  <c:v>4.1820000000000164</c:v>
                </c:pt>
                <c:pt idx="4183">
                  <c:v>4.1829999999999927</c:v>
                </c:pt>
                <c:pt idx="4184">
                  <c:v>4.1840000000000259</c:v>
                </c:pt>
                <c:pt idx="4185">
                  <c:v>4.1850000000000023</c:v>
                </c:pt>
                <c:pt idx="4186">
                  <c:v>4.1860000000000355</c:v>
                </c:pt>
                <c:pt idx="4187">
                  <c:v>4.1870000000000118</c:v>
                </c:pt>
                <c:pt idx="4188">
                  <c:v>4.188000000000045</c:v>
                </c:pt>
                <c:pt idx="4189">
                  <c:v>4.1890000000000214</c:v>
                </c:pt>
                <c:pt idx="4190">
                  <c:v>4.1899999999999977</c:v>
                </c:pt>
                <c:pt idx="4191">
                  <c:v>4.1910000000000309</c:v>
                </c:pt>
                <c:pt idx="4192">
                  <c:v>4.1920000000000073</c:v>
                </c:pt>
                <c:pt idx="4193">
                  <c:v>4.1930000000000405</c:v>
                </c:pt>
                <c:pt idx="4194">
                  <c:v>4.1940000000000168</c:v>
                </c:pt>
                <c:pt idx="4195">
                  <c:v>4.1949999999999932</c:v>
                </c:pt>
                <c:pt idx="4196">
                  <c:v>4.1960000000000264</c:v>
                </c:pt>
                <c:pt idx="4197">
                  <c:v>4.1970000000000027</c:v>
                </c:pt>
                <c:pt idx="4198">
                  <c:v>4.1980000000000359</c:v>
                </c:pt>
                <c:pt idx="4199">
                  <c:v>4.1990000000000123</c:v>
                </c:pt>
                <c:pt idx="4200">
                  <c:v>4.2000000000000455</c:v>
                </c:pt>
                <c:pt idx="4201">
                  <c:v>4.2010000000000218</c:v>
                </c:pt>
                <c:pt idx="4202">
                  <c:v>4.2019999999999982</c:v>
                </c:pt>
                <c:pt idx="4203">
                  <c:v>4.2030000000000314</c:v>
                </c:pt>
                <c:pt idx="4204">
                  <c:v>4.2040000000000077</c:v>
                </c:pt>
                <c:pt idx="4205">
                  <c:v>4.2050000000000409</c:v>
                </c:pt>
                <c:pt idx="4206">
                  <c:v>4.2060000000000173</c:v>
                </c:pt>
                <c:pt idx="4207">
                  <c:v>4.2069999999999936</c:v>
                </c:pt>
                <c:pt idx="4208">
                  <c:v>4.2080000000000268</c:v>
                </c:pt>
                <c:pt idx="4209">
                  <c:v>4.2090000000000032</c:v>
                </c:pt>
                <c:pt idx="4210">
                  <c:v>4.2100000000000364</c:v>
                </c:pt>
                <c:pt idx="4211">
                  <c:v>4.2110000000000127</c:v>
                </c:pt>
                <c:pt idx="4212">
                  <c:v>4.2120000000000459</c:v>
                </c:pt>
                <c:pt idx="4213">
                  <c:v>4.2130000000000223</c:v>
                </c:pt>
                <c:pt idx="4214">
                  <c:v>4.2139999999999986</c:v>
                </c:pt>
                <c:pt idx="4215">
                  <c:v>4.2150000000000318</c:v>
                </c:pt>
                <c:pt idx="4216">
                  <c:v>4.2160000000000082</c:v>
                </c:pt>
                <c:pt idx="4217">
                  <c:v>4.2170000000000414</c:v>
                </c:pt>
                <c:pt idx="4218">
                  <c:v>4.2180000000000177</c:v>
                </c:pt>
                <c:pt idx="4219">
                  <c:v>4.2189999999999941</c:v>
                </c:pt>
                <c:pt idx="4220">
                  <c:v>4.2200000000000273</c:v>
                </c:pt>
                <c:pt idx="4221">
                  <c:v>4.2210000000000036</c:v>
                </c:pt>
                <c:pt idx="4222">
                  <c:v>4.2220000000000368</c:v>
                </c:pt>
                <c:pt idx="4223">
                  <c:v>4.2230000000000132</c:v>
                </c:pt>
                <c:pt idx="4224">
                  <c:v>4.2240000000000464</c:v>
                </c:pt>
                <c:pt idx="4225">
                  <c:v>4.2250000000000227</c:v>
                </c:pt>
                <c:pt idx="4226">
                  <c:v>4.2259999999999991</c:v>
                </c:pt>
                <c:pt idx="4227">
                  <c:v>4.2270000000000323</c:v>
                </c:pt>
                <c:pt idx="4228">
                  <c:v>4.2280000000000086</c:v>
                </c:pt>
                <c:pt idx="4229">
                  <c:v>4.2290000000000418</c:v>
                </c:pt>
                <c:pt idx="4230">
                  <c:v>4.2300000000000182</c:v>
                </c:pt>
                <c:pt idx="4231">
                  <c:v>4.2309999999999945</c:v>
                </c:pt>
                <c:pt idx="4232">
                  <c:v>4.2320000000000277</c:v>
                </c:pt>
                <c:pt idx="4233">
                  <c:v>4.2330000000000041</c:v>
                </c:pt>
                <c:pt idx="4234">
                  <c:v>4.2340000000000373</c:v>
                </c:pt>
                <c:pt idx="4235">
                  <c:v>4.2350000000000136</c:v>
                </c:pt>
                <c:pt idx="4236">
                  <c:v>4.23599999999999</c:v>
                </c:pt>
                <c:pt idx="4237">
                  <c:v>4.2370000000000232</c:v>
                </c:pt>
                <c:pt idx="4238">
                  <c:v>4.2379999999999995</c:v>
                </c:pt>
                <c:pt idx="4239">
                  <c:v>4.2390000000000327</c:v>
                </c:pt>
                <c:pt idx="4240">
                  <c:v>4.2400000000000091</c:v>
                </c:pt>
                <c:pt idx="4241">
                  <c:v>4.2410000000000423</c:v>
                </c:pt>
                <c:pt idx="4242">
                  <c:v>4.2420000000000186</c:v>
                </c:pt>
                <c:pt idx="4243">
                  <c:v>4.242999999999995</c:v>
                </c:pt>
                <c:pt idx="4244">
                  <c:v>4.2440000000000282</c:v>
                </c:pt>
                <c:pt idx="4245">
                  <c:v>4.2450000000000045</c:v>
                </c:pt>
                <c:pt idx="4246">
                  <c:v>4.2460000000000377</c:v>
                </c:pt>
                <c:pt idx="4247">
                  <c:v>4.2470000000000141</c:v>
                </c:pt>
                <c:pt idx="4248">
                  <c:v>4.2479999999999905</c:v>
                </c:pt>
                <c:pt idx="4249">
                  <c:v>4.2490000000000236</c:v>
                </c:pt>
                <c:pt idx="4250">
                  <c:v>4.25</c:v>
                </c:pt>
                <c:pt idx="4251">
                  <c:v>4.2510000000000332</c:v>
                </c:pt>
                <c:pt idx="4252">
                  <c:v>4.2520000000000095</c:v>
                </c:pt>
                <c:pt idx="4253">
                  <c:v>4.2530000000000427</c:v>
                </c:pt>
                <c:pt idx="4254">
                  <c:v>4.2540000000000191</c:v>
                </c:pt>
                <c:pt idx="4255">
                  <c:v>4.2549999999999955</c:v>
                </c:pt>
                <c:pt idx="4256">
                  <c:v>4.2560000000000286</c:v>
                </c:pt>
                <c:pt idx="4257">
                  <c:v>4.257000000000005</c:v>
                </c:pt>
                <c:pt idx="4258">
                  <c:v>4.2580000000000382</c:v>
                </c:pt>
                <c:pt idx="4259">
                  <c:v>4.2590000000000146</c:v>
                </c:pt>
                <c:pt idx="4260">
                  <c:v>4.2599999999999909</c:v>
                </c:pt>
                <c:pt idx="4261">
                  <c:v>4.2610000000000241</c:v>
                </c:pt>
                <c:pt idx="4262">
                  <c:v>4.2620000000000005</c:v>
                </c:pt>
                <c:pt idx="4263">
                  <c:v>4.2630000000000337</c:v>
                </c:pt>
                <c:pt idx="4264">
                  <c:v>4.26400000000001</c:v>
                </c:pt>
                <c:pt idx="4265">
                  <c:v>4.2650000000000432</c:v>
                </c:pt>
                <c:pt idx="4266">
                  <c:v>4.2660000000000196</c:v>
                </c:pt>
                <c:pt idx="4267">
                  <c:v>4.2669999999999959</c:v>
                </c:pt>
                <c:pt idx="4268">
                  <c:v>4.2680000000000291</c:v>
                </c:pt>
                <c:pt idx="4269">
                  <c:v>4.2690000000000055</c:v>
                </c:pt>
                <c:pt idx="4270">
                  <c:v>4.2700000000000387</c:v>
                </c:pt>
                <c:pt idx="4271">
                  <c:v>4.271000000000015</c:v>
                </c:pt>
                <c:pt idx="4272">
                  <c:v>4.2719999999999914</c:v>
                </c:pt>
                <c:pt idx="4273">
                  <c:v>4.2730000000000246</c:v>
                </c:pt>
                <c:pt idx="4274">
                  <c:v>4.2740000000000009</c:v>
                </c:pt>
                <c:pt idx="4275">
                  <c:v>4.2750000000000341</c:v>
                </c:pt>
                <c:pt idx="4276">
                  <c:v>4.2760000000000105</c:v>
                </c:pt>
                <c:pt idx="4277">
                  <c:v>4.2770000000000437</c:v>
                </c:pt>
                <c:pt idx="4278">
                  <c:v>4.27800000000002</c:v>
                </c:pt>
                <c:pt idx="4279">
                  <c:v>4.2789999999999964</c:v>
                </c:pt>
                <c:pt idx="4280">
                  <c:v>4.2800000000000296</c:v>
                </c:pt>
                <c:pt idx="4281">
                  <c:v>4.2810000000000059</c:v>
                </c:pt>
                <c:pt idx="4282">
                  <c:v>4.2820000000000391</c:v>
                </c:pt>
                <c:pt idx="4283">
                  <c:v>4.2830000000000155</c:v>
                </c:pt>
                <c:pt idx="4284">
                  <c:v>4.2839999999999918</c:v>
                </c:pt>
                <c:pt idx="4285">
                  <c:v>4.285000000000025</c:v>
                </c:pt>
                <c:pt idx="4286">
                  <c:v>4.2860000000000014</c:v>
                </c:pt>
                <c:pt idx="4287">
                  <c:v>4.2870000000000346</c:v>
                </c:pt>
                <c:pt idx="4288">
                  <c:v>4.2880000000000109</c:v>
                </c:pt>
                <c:pt idx="4289">
                  <c:v>4.2890000000000441</c:v>
                </c:pt>
                <c:pt idx="4290">
                  <c:v>4.2900000000000205</c:v>
                </c:pt>
                <c:pt idx="4291">
                  <c:v>4.2909999999999968</c:v>
                </c:pt>
                <c:pt idx="4292">
                  <c:v>4.29200000000003</c:v>
                </c:pt>
                <c:pt idx="4293">
                  <c:v>4.2930000000000064</c:v>
                </c:pt>
                <c:pt idx="4294">
                  <c:v>4.2940000000000396</c:v>
                </c:pt>
                <c:pt idx="4295">
                  <c:v>4.2950000000000159</c:v>
                </c:pt>
                <c:pt idx="4296">
                  <c:v>4.2959999999999923</c:v>
                </c:pt>
                <c:pt idx="4297">
                  <c:v>4.2970000000000255</c:v>
                </c:pt>
                <c:pt idx="4298">
                  <c:v>4.2980000000000018</c:v>
                </c:pt>
                <c:pt idx="4299">
                  <c:v>4.299000000000035</c:v>
                </c:pt>
                <c:pt idx="4300">
                  <c:v>4.3000000000000114</c:v>
                </c:pt>
                <c:pt idx="4301">
                  <c:v>4.3010000000000446</c:v>
                </c:pt>
                <c:pt idx="4302">
                  <c:v>4.3020000000000209</c:v>
                </c:pt>
                <c:pt idx="4303">
                  <c:v>4.3029999999999973</c:v>
                </c:pt>
                <c:pt idx="4304">
                  <c:v>4.3040000000000305</c:v>
                </c:pt>
                <c:pt idx="4305">
                  <c:v>4.3050000000000068</c:v>
                </c:pt>
                <c:pt idx="4306">
                  <c:v>4.30600000000004</c:v>
                </c:pt>
                <c:pt idx="4307">
                  <c:v>4.3070000000000164</c:v>
                </c:pt>
                <c:pt idx="4308">
                  <c:v>4.3079999999999927</c:v>
                </c:pt>
                <c:pt idx="4309">
                  <c:v>4.3090000000000259</c:v>
                </c:pt>
                <c:pt idx="4310">
                  <c:v>4.3100000000000023</c:v>
                </c:pt>
                <c:pt idx="4311">
                  <c:v>4.3110000000000355</c:v>
                </c:pt>
                <c:pt idx="4312">
                  <c:v>4.3120000000000118</c:v>
                </c:pt>
                <c:pt idx="4313">
                  <c:v>4.313000000000045</c:v>
                </c:pt>
                <c:pt idx="4314">
                  <c:v>4.3140000000000214</c:v>
                </c:pt>
                <c:pt idx="4315">
                  <c:v>4.3149999999999977</c:v>
                </c:pt>
                <c:pt idx="4316">
                  <c:v>4.3160000000000309</c:v>
                </c:pt>
                <c:pt idx="4317">
                  <c:v>4.3170000000000073</c:v>
                </c:pt>
                <c:pt idx="4318">
                  <c:v>4.3180000000000405</c:v>
                </c:pt>
                <c:pt idx="4319">
                  <c:v>4.3190000000000168</c:v>
                </c:pt>
                <c:pt idx="4320">
                  <c:v>4.3199999999999932</c:v>
                </c:pt>
                <c:pt idx="4321">
                  <c:v>4.3210000000000264</c:v>
                </c:pt>
                <c:pt idx="4322">
                  <c:v>4.3220000000000027</c:v>
                </c:pt>
                <c:pt idx="4323">
                  <c:v>4.3230000000000359</c:v>
                </c:pt>
                <c:pt idx="4324">
                  <c:v>4.3240000000000123</c:v>
                </c:pt>
                <c:pt idx="4325">
                  <c:v>4.3250000000000455</c:v>
                </c:pt>
                <c:pt idx="4326">
                  <c:v>4.3260000000000218</c:v>
                </c:pt>
                <c:pt idx="4327">
                  <c:v>4.3269999999999982</c:v>
                </c:pt>
                <c:pt idx="4328">
                  <c:v>4.3280000000000314</c:v>
                </c:pt>
                <c:pt idx="4329">
                  <c:v>4.3290000000000077</c:v>
                </c:pt>
                <c:pt idx="4330">
                  <c:v>4.3300000000000409</c:v>
                </c:pt>
                <c:pt idx="4331">
                  <c:v>4.3310000000000173</c:v>
                </c:pt>
                <c:pt idx="4332">
                  <c:v>4.3319999999999936</c:v>
                </c:pt>
                <c:pt idx="4333">
                  <c:v>4.3330000000000268</c:v>
                </c:pt>
                <c:pt idx="4334">
                  <c:v>4.3340000000000032</c:v>
                </c:pt>
                <c:pt idx="4335">
                  <c:v>4.3350000000000364</c:v>
                </c:pt>
                <c:pt idx="4336">
                  <c:v>4.3360000000000127</c:v>
                </c:pt>
                <c:pt idx="4337">
                  <c:v>4.3370000000000459</c:v>
                </c:pt>
                <c:pt idx="4338">
                  <c:v>4.3380000000000223</c:v>
                </c:pt>
                <c:pt idx="4339">
                  <c:v>4.3389999999999986</c:v>
                </c:pt>
                <c:pt idx="4340">
                  <c:v>4.3400000000000318</c:v>
                </c:pt>
                <c:pt idx="4341">
                  <c:v>4.3410000000000082</c:v>
                </c:pt>
                <c:pt idx="4342">
                  <c:v>4.3420000000000414</c:v>
                </c:pt>
                <c:pt idx="4343">
                  <c:v>4.3430000000000177</c:v>
                </c:pt>
                <c:pt idx="4344">
                  <c:v>4.3439999999999941</c:v>
                </c:pt>
                <c:pt idx="4345">
                  <c:v>4.3450000000000273</c:v>
                </c:pt>
                <c:pt idx="4346">
                  <c:v>4.3460000000000036</c:v>
                </c:pt>
                <c:pt idx="4347">
                  <c:v>4.3470000000000368</c:v>
                </c:pt>
                <c:pt idx="4348">
                  <c:v>4.3480000000000132</c:v>
                </c:pt>
                <c:pt idx="4349">
                  <c:v>4.3490000000000464</c:v>
                </c:pt>
                <c:pt idx="4350">
                  <c:v>4.3500000000000227</c:v>
                </c:pt>
                <c:pt idx="4351">
                  <c:v>4.3509999999999991</c:v>
                </c:pt>
                <c:pt idx="4352">
                  <c:v>4.3520000000000323</c:v>
                </c:pt>
                <c:pt idx="4353">
                  <c:v>4.3530000000000086</c:v>
                </c:pt>
                <c:pt idx="4354">
                  <c:v>4.3540000000000418</c:v>
                </c:pt>
                <c:pt idx="4355">
                  <c:v>4.3550000000000182</c:v>
                </c:pt>
                <c:pt idx="4356">
                  <c:v>4.3559999999999945</c:v>
                </c:pt>
                <c:pt idx="4357">
                  <c:v>4.3570000000000277</c:v>
                </c:pt>
                <c:pt idx="4358">
                  <c:v>4.3580000000000041</c:v>
                </c:pt>
                <c:pt idx="4359">
                  <c:v>4.3590000000000373</c:v>
                </c:pt>
                <c:pt idx="4360">
                  <c:v>4.3600000000000136</c:v>
                </c:pt>
                <c:pt idx="4361">
                  <c:v>4.36099999999999</c:v>
                </c:pt>
                <c:pt idx="4362">
                  <c:v>4.3620000000000232</c:v>
                </c:pt>
                <c:pt idx="4363">
                  <c:v>4.3629999999999995</c:v>
                </c:pt>
                <c:pt idx="4364">
                  <c:v>4.3640000000000327</c:v>
                </c:pt>
                <c:pt idx="4365">
                  <c:v>4.3650000000000091</c:v>
                </c:pt>
                <c:pt idx="4366">
                  <c:v>4.3660000000000423</c:v>
                </c:pt>
                <c:pt idx="4367">
                  <c:v>4.3670000000000186</c:v>
                </c:pt>
                <c:pt idx="4368">
                  <c:v>4.367999999999995</c:v>
                </c:pt>
                <c:pt idx="4369">
                  <c:v>4.3690000000000282</c:v>
                </c:pt>
                <c:pt idx="4370">
                  <c:v>4.3700000000000045</c:v>
                </c:pt>
                <c:pt idx="4371">
                  <c:v>4.3710000000000377</c:v>
                </c:pt>
                <c:pt idx="4372">
                  <c:v>4.3720000000000141</c:v>
                </c:pt>
                <c:pt idx="4373">
                  <c:v>4.3729999999999905</c:v>
                </c:pt>
                <c:pt idx="4374">
                  <c:v>4.3740000000000236</c:v>
                </c:pt>
                <c:pt idx="4375">
                  <c:v>4.375</c:v>
                </c:pt>
                <c:pt idx="4376">
                  <c:v>4.3760000000000332</c:v>
                </c:pt>
                <c:pt idx="4377">
                  <c:v>4.3770000000000095</c:v>
                </c:pt>
                <c:pt idx="4378">
                  <c:v>4.3780000000000427</c:v>
                </c:pt>
                <c:pt idx="4379">
                  <c:v>4.3790000000000191</c:v>
                </c:pt>
                <c:pt idx="4380">
                  <c:v>4.3799999999999955</c:v>
                </c:pt>
                <c:pt idx="4381">
                  <c:v>4.3810000000000286</c:v>
                </c:pt>
                <c:pt idx="4382">
                  <c:v>4.382000000000005</c:v>
                </c:pt>
                <c:pt idx="4383">
                  <c:v>4.3830000000000382</c:v>
                </c:pt>
                <c:pt idx="4384">
                  <c:v>4.3840000000000146</c:v>
                </c:pt>
                <c:pt idx="4385">
                  <c:v>4.3849999999999909</c:v>
                </c:pt>
                <c:pt idx="4386">
                  <c:v>4.3860000000000241</c:v>
                </c:pt>
                <c:pt idx="4387">
                  <c:v>4.3870000000000005</c:v>
                </c:pt>
                <c:pt idx="4388">
                  <c:v>4.3880000000000337</c:v>
                </c:pt>
                <c:pt idx="4389">
                  <c:v>4.38900000000001</c:v>
                </c:pt>
                <c:pt idx="4390">
                  <c:v>4.3900000000000432</c:v>
                </c:pt>
                <c:pt idx="4391">
                  <c:v>4.3910000000000196</c:v>
                </c:pt>
                <c:pt idx="4392">
                  <c:v>4.3919999999999959</c:v>
                </c:pt>
                <c:pt idx="4393">
                  <c:v>4.3930000000000291</c:v>
                </c:pt>
                <c:pt idx="4394">
                  <c:v>4.3940000000000055</c:v>
                </c:pt>
                <c:pt idx="4395">
                  <c:v>4.3950000000000387</c:v>
                </c:pt>
                <c:pt idx="4396">
                  <c:v>4.396000000000015</c:v>
                </c:pt>
                <c:pt idx="4397">
                  <c:v>4.3969999999999914</c:v>
                </c:pt>
                <c:pt idx="4398">
                  <c:v>4.3980000000000246</c:v>
                </c:pt>
                <c:pt idx="4399">
                  <c:v>4.3990000000000009</c:v>
                </c:pt>
                <c:pt idx="4400">
                  <c:v>4.4000000000000341</c:v>
                </c:pt>
                <c:pt idx="4401">
                  <c:v>4.4010000000000105</c:v>
                </c:pt>
                <c:pt idx="4402">
                  <c:v>4.4020000000000437</c:v>
                </c:pt>
                <c:pt idx="4403">
                  <c:v>4.40300000000002</c:v>
                </c:pt>
                <c:pt idx="4404">
                  <c:v>4.4039999999999964</c:v>
                </c:pt>
                <c:pt idx="4405">
                  <c:v>4.4050000000000296</c:v>
                </c:pt>
                <c:pt idx="4406">
                  <c:v>4.4060000000000059</c:v>
                </c:pt>
                <c:pt idx="4407">
                  <c:v>4.4070000000000391</c:v>
                </c:pt>
                <c:pt idx="4408">
                  <c:v>4.4080000000000155</c:v>
                </c:pt>
                <c:pt idx="4409">
                  <c:v>4.4089999999999918</c:v>
                </c:pt>
                <c:pt idx="4410">
                  <c:v>4.410000000000025</c:v>
                </c:pt>
                <c:pt idx="4411">
                  <c:v>4.4110000000000014</c:v>
                </c:pt>
                <c:pt idx="4412">
                  <c:v>4.4120000000000346</c:v>
                </c:pt>
                <c:pt idx="4413">
                  <c:v>4.4130000000000109</c:v>
                </c:pt>
                <c:pt idx="4414">
                  <c:v>4.4140000000000441</c:v>
                </c:pt>
                <c:pt idx="4415">
                  <c:v>4.4150000000000205</c:v>
                </c:pt>
                <c:pt idx="4416">
                  <c:v>4.4159999999999968</c:v>
                </c:pt>
                <c:pt idx="4417">
                  <c:v>4.41700000000003</c:v>
                </c:pt>
                <c:pt idx="4418">
                  <c:v>4.4180000000000064</c:v>
                </c:pt>
                <c:pt idx="4419">
                  <c:v>4.4190000000000396</c:v>
                </c:pt>
                <c:pt idx="4420">
                  <c:v>4.4200000000000159</c:v>
                </c:pt>
                <c:pt idx="4421">
                  <c:v>4.4209999999999923</c:v>
                </c:pt>
                <c:pt idx="4422">
                  <c:v>4.4220000000000255</c:v>
                </c:pt>
                <c:pt idx="4423">
                  <c:v>4.4230000000000018</c:v>
                </c:pt>
                <c:pt idx="4424">
                  <c:v>4.424000000000035</c:v>
                </c:pt>
                <c:pt idx="4425">
                  <c:v>4.4250000000000114</c:v>
                </c:pt>
                <c:pt idx="4426">
                  <c:v>4.4260000000000446</c:v>
                </c:pt>
                <c:pt idx="4427">
                  <c:v>4.4270000000000209</c:v>
                </c:pt>
                <c:pt idx="4428">
                  <c:v>4.4279999999999973</c:v>
                </c:pt>
                <c:pt idx="4429">
                  <c:v>4.4290000000000305</c:v>
                </c:pt>
                <c:pt idx="4430">
                  <c:v>4.4300000000000068</c:v>
                </c:pt>
                <c:pt idx="4431">
                  <c:v>4.43100000000004</c:v>
                </c:pt>
                <c:pt idx="4432">
                  <c:v>4.4320000000000164</c:v>
                </c:pt>
                <c:pt idx="4433">
                  <c:v>4.4329999999999927</c:v>
                </c:pt>
                <c:pt idx="4434">
                  <c:v>4.4340000000000259</c:v>
                </c:pt>
                <c:pt idx="4435">
                  <c:v>4.4350000000000023</c:v>
                </c:pt>
                <c:pt idx="4436">
                  <c:v>4.4360000000000355</c:v>
                </c:pt>
                <c:pt idx="4437">
                  <c:v>4.4370000000000118</c:v>
                </c:pt>
                <c:pt idx="4438">
                  <c:v>4.438000000000045</c:v>
                </c:pt>
                <c:pt idx="4439">
                  <c:v>4.4390000000000214</c:v>
                </c:pt>
                <c:pt idx="4440">
                  <c:v>4.4399999999999977</c:v>
                </c:pt>
                <c:pt idx="4441">
                  <c:v>4.4410000000000309</c:v>
                </c:pt>
                <c:pt idx="4442">
                  <c:v>4.4420000000000073</c:v>
                </c:pt>
                <c:pt idx="4443">
                  <c:v>4.4430000000000405</c:v>
                </c:pt>
                <c:pt idx="4444">
                  <c:v>4.4440000000000168</c:v>
                </c:pt>
                <c:pt idx="4445">
                  <c:v>4.4449999999999932</c:v>
                </c:pt>
                <c:pt idx="4446">
                  <c:v>4.4460000000000264</c:v>
                </c:pt>
                <c:pt idx="4447">
                  <c:v>4.4470000000000027</c:v>
                </c:pt>
                <c:pt idx="4448">
                  <c:v>4.4480000000000359</c:v>
                </c:pt>
                <c:pt idx="4449">
                  <c:v>4.4490000000000123</c:v>
                </c:pt>
                <c:pt idx="4450">
                  <c:v>4.4500000000000455</c:v>
                </c:pt>
                <c:pt idx="4451">
                  <c:v>4.4510000000000218</c:v>
                </c:pt>
                <c:pt idx="4452">
                  <c:v>4.4519999999999982</c:v>
                </c:pt>
                <c:pt idx="4453">
                  <c:v>4.4530000000000314</c:v>
                </c:pt>
                <c:pt idx="4454">
                  <c:v>4.4540000000000077</c:v>
                </c:pt>
                <c:pt idx="4455">
                  <c:v>4.4550000000000409</c:v>
                </c:pt>
                <c:pt idx="4456">
                  <c:v>4.4560000000000173</c:v>
                </c:pt>
                <c:pt idx="4457">
                  <c:v>4.4569999999999936</c:v>
                </c:pt>
                <c:pt idx="4458">
                  <c:v>4.4580000000000268</c:v>
                </c:pt>
                <c:pt idx="4459">
                  <c:v>4.4590000000000032</c:v>
                </c:pt>
                <c:pt idx="4460">
                  <c:v>4.4600000000000364</c:v>
                </c:pt>
                <c:pt idx="4461">
                  <c:v>4.4610000000000127</c:v>
                </c:pt>
                <c:pt idx="4462">
                  <c:v>4.4620000000000459</c:v>
                </c:pt>
                <c:pt idx="4463">
                  <c:v>4.4630000000000223</c:v>
                </c:pt>
                <c:pt idx="4464">
                  <c:v>4.4639999999999986</c:v>
                </c:pt>
                <c:pt idx="4465">
                  <c:v>4.4650000000000318</c:v>
                </c:pt>
                <c:pt idx="4466">
                  <c:v>4.4660000000000082</c:v>
                </c:pt>
                <c:pt idx="4467">
                  <c:v>4.4670000000000414</c:v>
                </c:pt>
                <c:pt idx="4468">
                  <c:v>4.4680000000000177</c:v>
                </c:pt>
                <c:pt idx="4469">
                  <c:v>4.4689999999999941</c:v>
                </c:pt>
                <c:pt idx="4470">
                  <c:v>4.4700000000000273</c:v>
                </c:pt>
                <c:pt idx="4471">
                  <c:v>4.4710000000000036</c:v>
                </c:pt>
                <c:pt idx="4472">
                  <c:v>4.4720000000000368</c:v>
                </c:pt>
                <c:pt idx="4473">
                  <c:v>4.4730000000000132</c:v>
                </c:pt>
                <c:pt idx="4474">
                  <c:v>4.4740000000000464</c:v>
                </c:pt>
                <c:pt idx="4475">
                  <c:v>4.4750000000000227</c:v>
                </c:pt>
                <c:pt idx="4476">
                  <c:v>4.4759999999999991</c:v>
                </c:pt>
                <c:pt idx="4477">
                  <c:v>4.4770000000000323</c:v>
                </c:pt>
                <c:pt idx="4478">
                  <c:v>4.4780000000000086</c:v>
                </c:pt>
                <c:pt idx="4479">
                  <c:v>4.4790000000000418</c:v>
                </c:pt>
                <c:pt idx="4480">
                  <c:v>4.4800000000000182</c:v>
                </c:pt>
                <c:pt idx="4481">
                  <c:v>4.4809999999999945</c:v>
                </c:pt>
                <c:pt idx="4482">
                  <c:v>4.4820000000000277</c:v>
                </c:pt>
                <c:pt idx="4483">
                  <c:v>4.4830000000000041</c:v>
                </c:pt>
                <c:pt idx="4484">
                  <c:v>4.4840000000000373</c:v>
                </c:pt>
                <c:pt idx="4485">
                  <c:v>4.4850000000000136</c:v>
                </c:pt>
                <c:pt idx="4486">
                  <c:v>4.48599999999999</c:v>
                </c:pt>
                <c:pt idx="4487">
                  <c:v>4.4870000000000232</c:v>
                </c:pt>
                <c:pt idx="4488">
                  <c:v>4.4879999999999995</c:v>
                </c:pt>
                <c:pt idx="4489">
                  <c:v>4.4890000000000327</c:v>
                </c:pt>
                <c:pt idx="4490">
                  <c:v>4.4900000000000091</c:v>
                </c:pt>
                <c:pt idx="4491">
                  <c:v>4.4910000000000423</c:v>
                </c:pt>
                <c:pt idx="4492">
                  <c:v>4.4920000000000186</c:v>
                </c:pt>
                <c:pt idx="4493">
                  <c:v>4.492999999999995</c:v>
                </c:pt>
                <c:pt idx="4494">
                  <c:v>4.4940000000000282</c:v>
                </c:pt>
                <c:pt idx="4495">
                  <c:v>4.4950000000000045</c:v>
                </c:pt>
                <c:pt idx="4496">
                  <c:v>4.4960000000000377</c:v>
                </c:pt>
                <c:pt idx="4497">
                  <c:v>4.4970000000000141</c:v>
                </c:pt>
                <c:pt idx="4498">
                  <c:v>4.4979999999999905</c:v>
                </c:pt>
                <c:pt idx="4499">
                  <c:v>4.4990000000000236</c:v>
                </c:pt>
                <c:pt idx="4500">
                  <c:v>4.5</c:v>
                </c:pt>
                <c:pt idx="4501">
                  <c:v>4.5010000000000332</c:v>
                </c:pt>
                <c:pt idx="4502">
                  <c:v>4.5020000000000095</c:v>
                </c:pt>
                <c:pt idx="4503">
                  <c:v>4.5030000000000427</c:v>
                </c:pt>
                <c:pt idx="4504">
                  <c:v>4.5040000000000191</c:v>
                </c:pt>
                <c:pt idx="4505">
                  <c:v>4.5049999999999955</c:v>
                </c:pt>
                <c:pt idx="4506">
                  <c:v>4.5060000000000286</c:v>
                </c:pt>
                <c:pt idx="4507">
                  <c:v>4.507000000000005</c:v>
                </c:pt>
                <c:pt idx="4508">
                  <c:v>4.5080000000000382</c:v>
                </c:pt>
                <c:pt idx="4509">
                  <c:v>4.5090000000000146</c:v>
                </c:pt>
                <c:pt idx="4510">
                  <c:v>4.5099999999999909</c:v>
                </c:pt>
                <c:pt idx="4511">
                  <c:v>4.5110000000000241</c:v>
                </c:pt>
                <c:pt idx="4512">
                  <c:v>4.5120000000000005</c:v>
                </c:pt>
                <c:pt idx="4513">
                  <c:v>4.5130000000000337</c:v>
                </c:pt>
                <c:pt idx="4514">
                  <c:v>4.51400000000001</c:v>
                </c:pt>
                <c:pt idx="4515">
                  <c:v>4.5150000000000432</c:v>
                </c:pt>
                <c:pt idx="4516">
                  <c:v>4.5160000000000196</c:v>
                </c:pt>
                <c:pt idx="4517">
                  <c:v>4.5169999999999959</c:v>
                </c:pt>
                <c:pt idx="4518">
                  <c:v>4.5180000000000291</c:v>
                </c:pt>
                <c:pt idx="4519">
                  <c:v>4.5190000000000055</c:v>
                </c:pt>
                <c:pt idx="4520">
                  <c:v>4.5200000000000387</c:v>
                </c:pt>
                <c:pt idx="4521">
                  <c:v>4.521000000000015</c:v>
                </c:pt>
                <c:pt idx="4522">
                  <c:v>4.5219999999999914</c:v>
                </c:pt>
                <c:pt idx="4523">
                  <c:v>4.5230000000000246</c:v>
                </c:pt>
                <c:pt idx="4524">
                  <c:v>4.5240000000000009</c:v>
                </c:pt>
                <c:pt idx="4525">
                  <c:v>4.5250000000000341</c:v>
                </c:pt>
                <c:pt idx="4526">
                  <c:v>4.5260000000000105</c:v>
                </c:pt>
                <c:pt idx="4527">
                  <c:v>4.5270000000000437</c:v>
                </c:pt>
                <c:pt idx="4528">
                  <c:v>4.52800000000002</c:v>
                </c:pt>
                <c:pt idx="4529">
                  <c:v>4.5289999999999964</c:v>
                </c:pt>
                <c:pt idx="4530">
                  <c:v>4.5300000000000296</c:v>
                </c:pt>
                <c:pt idx="4531">
                  <c:v>4.5310000000000059</c:v>
                </c:pt>
                <c:pt idx="4532">
                  <c:v>4.5320000000000391</c:v>
                </c:pt>
                <c:pt idx="4533">
                  <c:v>4.5330000000000155</c:v>
                </c:pt>
                <c:pt idx="4534">
                  <c:v>4.5339999999999918</c:v>
                </c:pt>
                <c:pt idx="4535">
                  <c:v>4.535000000000025</c:v>
                </c:pt>
                <c:pt idx="4536">
                  <c:v>4.5360000000000014</c:v>
                </c:pt>
                <c:pt idx="4537">
                  <c:v>4.5370000000000346</c:v>
                </c:pt>
                <c:pt idx="4538">
                  <c:v>4.5380000000000109</c:v>
                </c:pt>
                <c:pt idx="4539">
                  <c:v>4.5390000000000441</c:v>
                </c:pt>
                <c:pt idx="4540">
                  <c:v>4.5400000000000205</c:v>
                </c:pt>
                <c:pt idx="4541">
                  <c:v>4.5409999999999968</c:v>
                </c:pt>
                <c:pt idx="4542">
                  <c:v>4.54200000000003</c:v>
                </c:pt>
                <c:pt idx="4543">
                  <c:v>4.5430000000000064</c:v>
                </c:pt>
                <c:pt idx="4544">
                  <c:v>4.5440000000000396</c:v>
                </c:pt>
                <c:pt idx="4545">
                  <c:v>4.5450000000000159</c:v>
                </c:pt>
                <c:pt idx="4546">
                  <c:v>4.5459999999999923</c:v>
                </c:pt>
                <c:pt idx="4547">
                  <c:v>4.5470000000000255</c:v>
                </c:pt>
                <c:pt idx="4548">
                  <c:v>4.5480000000000018</c:v>
                </c:pt>
                <c:pt idx="4549">
                  <c:v>4.549000000000035</c:v>
                </c:pt>
                <c:pt idx="4550">
                  <c:v>4.5500000000000114</c:v>
                </c:pt>
                <c:pt idx="4551">
                  <c:v>4.5510000000000446</c:v>
                </c:pt>
                <c:pt idx="4552">
                  <c:v>4.5520000000000209</c:v>
                </c:pt>
                <c:pt idx="4553">
                  <c:v>4.5529999999999973</c:v>
                </c:pt>
                <c:pt idx="4554">
                  <c:v>4.5540000000000305</c:v>
                </c:pt>
                <c:pt idx="4555">
                  <c:v>4.5550000000000068</c:v>
                </c:pt>
                <c:pt idx="4556">
                  <c:v>4.55600000000004</c:v>
                </c:pt>
                <c:pt idx="4557">
                  <c:v>4.5570000000000164</c:v>
                </c:pt>
                <c:pt idx="4558">
                  <c:v>4.5579999999999927</c:v>
                </c:pt>
                <c:pt idx="4559">
                  <c:v>4.5590000000000259</c:v>
                </c:pt>
                <c:pt idx="4560">
                  <c:v>4.5600000000000023</c:v>
                </c:pt>
                <c:pt idx="4561">
                  <c:v>4.5610000000000355</c:v>
                </c:pt>
                <c:pt idx="4562">
                  <c:v>4.5620000000000118</c:v>
                </c:pt>
                <c:pt idx="4563">
                  <c:v>4.563000000000045</c:v>
                </c:pt>
                <c:pt idx="4564">
                  <c:v>4.5640000000000214</c:v>
                </c:pt>
                <c:pt idx="4565">
                  <c:v>4.5649999999999977</c:v>
                </c:pt>
                <c:pt idx="4566">
                  <c:v>4.5660000000000309</c:v>
                </c:pt>
                <c:pt idx="4567">
                  <c:v>4.5670000000000073</c:v>
                </c:pt>
                <c:pt idx="4568">
                  <c:v>4.5680000000000405</c:v>
                </c:pt>
                <c:pt idx="4569">
                  <c:v>4.5690000000000168</c:v>
                </c:pt>
                <c:pt idx="4570">
                  <c:v>4.5699999999999932</c:v>
                </c:pt>
                <c:pt idx="4571">
                  <c:v>4.5710000000000264</c:v>
                </c:pt>
                <c:pt idx="4572">
                  <c:v>4.5720000000000027</c:v>
                </c:pt>
                <c:pt idx="4573">
                  <c:v>4.5730000000000359</c:v>
                </c:pt>
                <c:pt idx="4574">
                  <c:v>4.5740000000000123</c:v>
                </c:pt>
                <c:pt idx="4575">
                  <c:v>4.5750000000000455</c:v>
                </c:pt>
                <c:pt idx="4576">
                  <c:v>4.5760000000000218</c:v>
                </c:pt>
                <c:pt idx="4577">
                  <c:v>4.5769999999999982</c:v>
                </c:pt>
                <c:pt idx="4578">
                  <c:v>4.5780000000000314</c:v>
                </c:pt>
                <c:pt idx="4579">
                  <c:v>4.5790000000000077</c:v>
                </c:pt>
                <c:pt idx="4580">
                  <c:v>4.5800000000000409</c:v>
                </c:pt>
                <c:pt idx="4581">
                  <c:v>4.5810000000000173</c:v>
                </c:pt>
                <c:pt idx="4582">
                  <c:v>4.5819999999999936</c:v>
                </c:pt>
                <c:pt idx="4583">
                  <c:v>4.5830000000000268</c:v>
                </c:pt>
                <c:pt idx="4584">
                  <c:v>4.5840000000000032</c:v>
                </c:pt>
                <c:pt idx="4585">
                  <c:v>4.5850000000000364</c:v>
                </c:pt>
                <c:pt idx="4586">
                  <c:v>4.5860000000000127</c:v>
                </c:pt>
                <c:pt idx="4587">
                  <c:v>4.5870000000000459</c:v>
                </c:pt>
                <c:pt idx="4588">
                  <c:v>4.5880000000000223</c:v>
                </c:pt>
                <c:pt idx="4589">
                  <c:v>4.5889999999999986</c:v>
                </c:pt>
                <c:pt idx="4590">
                  <c:v>4.5900000000000318</c:v>
                </c:pt>
                <c:pt idx="4591">
                  <c:v>4.5910000000000082</c:v>
                </c:pt>
                <c:pt idx="4592">
                  <c:v>4.5920000000000414</c:v>
                </c:pt>
                <c:pt idx="4593">
                  <c:v>4.5930000000000177</c:v>
                </c:pt>
                <c:pt idx="4594">
                  <c:v>4.5939999999999941</c:v>
                </c:pt>
                <c:pt idx="4595">
                  <c:v>4.5950000000000273</c:v>
                </c:pt>
                <c:pt idx="4596">
                  <c:v>4.5960000000000036</c:v>
                </c:pt>
                <c:pt idx="4597">
                  <c:v>4.5970000000000368</c:v>
                </c:pt>
                <c:pt idx="4598">
                  <c:v>4.5980000000000132</c:v>
                </c:pt>
                <c:pt idx="4599">
                  <c:v>4.5990000000000464</c:v>
                </c:pt>
                <c:pt idx="4600">
                  <c:v>4.6000000000000227</c:v>
                </c:pt>
                <c:pt idx="4601">
                  <c:v>4.6009999999999991</c:v>
                </c:pt>
                <c:pt idx="4602">
                  <c:v>4.6020000000000323</c:v>
                </c:pt>
                <c:pt idx="4603">
                  <c:v>4.6030000000000086</c:v>
                </c:pt>
                <c:pt idx="4604">
                  <c:v>4.6040000000000418</c:v>
                </c:pt>
                <c:pt idx="4605">
                  <c:v>4.6050000000000182</c:v>
                </c:pt>
                <c:pt idx="4606">
                  <c:v>4.6059999999999945</c:v>
                </c:pt>
                <c:pt idx="4607">
                  <c:v>4.6070000000000277</c:v>
                </c:pt>
                <c:pt idx="4608">
                  <c:v>4.6080000000000041</c:v>
                </c:pt>
                <c:pt idx="4609">
                  <c:v>4.6090000000000373</c:v>
                </c:pt>
                <c:pt idx="4610">
                  <c:v>4.6100000000000136</c:v>
                </c:pt>
                <c:pt idx="4611">
                  <c:v>4.61099999999999</c:v>
                </c:pt>
                <c:pt idx="4612">
                  <c:v>4.6120000000000232</c:v>
                </c:pt>
                <c:pt idx="4613">
                  <c:v>4.6129999999999995</c:v>
                </c:pt>
                <c:pt idx="4614">
                  <c:v>4.6140000000000327</c:v>
                </c:pt>
                <c:pt idx="4615">
                  <c:v>4.6150000000000091</c:v>
                </c:pt>
                <c:pt idx="4616">
                  <c:v>4.6160000000000423</c:v>
                </c:pt>
                <c:pt idx="4617">
                  <c:v>4.6170000000000186</c:v>
                </c:pt>
                <c:pt idx="4618">
                  <c:v>4.617999999999995</c:v>
                </c:pt>
                <c:pt idx="4619">
                  <c:v>4.6190000000000282</c:v>
                </c:pt>
                <c:pt idx="4620">
                  <c:v>4.6200000000000045</c:v>
                </c:pt>
                <c:pt idx="4621">
                  <c:v>4.6210000000000377</c:v>
                </c:pt>
                <c:pt idx="4622">
                  <c:v>4.6220000000000141</c:v>
                </c:pt>
                <c:pt idx="4623">
                  <c:v>4.6229999999999905</c:v>
                </c:pt>
                <c:pt idx="4624">
                  <c:v>4.6240000000000236</c:v>
                </c:pt>
                <c:pt idx="4625">
                  <c:v>4.625</c:v>
                </c:pt>
                <c:pt idx="4626">
                  <c:v>4.6260000000000332</c:v>
                </c:pt>
                <c:pt idx="4627">
                  <c:v>4.6270000000000095</c:v>
                </c:pt>
                <c:pt idx="4628">
                  <c:v>4.6280000000000427</c:v>
                </c:pt>
                <c:pt idx="4629">
                  <c:v>4.6290000000000191</c:v>
                </c:pt>
                <c:pt idx="4630">
                  <c:v>4.6299999999999955</c:v>
                </c:pt>
                <c:pt idx="4631">
                  <c:v>4.6310000000000286</c:v>
                </c:pt>
                <c:pt idx="4632">
                  <c:v>4.632000000000005</c:v>
                </c:pt>
                <c:pt idx="4633">
                  <c:v>4.6330000000000382</c:v>
                </c:pt>
                <c:pt idx="4634">
                  <c:v>4.6340000000000146</c:v>
                </c:pt>
                <c:pt idx="4635">
                  <c:v>4.6349999999999909</c:v>
                </c:pt>
                <c:pt idx="4636">
                  <c:v>4.6360000000000241</c:v>
                </c:pt>
                <c:pt idx="4637">
                  <c:v>4.6370000000000005</c:v>
                </c:pt>
                <c:pt idx="4638">
                  <c:v>4.6380000000000337</c:v>
                </c:pt>
                <c:pt idx="4639">
                  <c:v>4.63900000000001</c:v>
                </c:pt>
                <c:pt idx="4640">
                  <c:v>4.6400000000000432</c:v>
                </c:pt>
                <c:pt idx="4641">
                  <c:v>4.6410000000000196</c:v>
                </c:pt>
                <c:pt idx="4642">
                  <c:v>4.6419999999999959</c:v>
                </c:pt>
                <c:pt idx="4643">
                  <c:v>4.6430000000000291</c:v>
                </c:pt>
                <c:pt idx="4644">
                  <c:v>4.6440000000000055</c:v>
                </c:pt>
                <c:pt idx="4645">
                  <c:v>4.6450000000000387</c:v>
                </c:pt>
                <c:pt idx="4646">
                  <c:v>4.646000000000015</c:v>
                </c:pt>
                <c:pt idx="4647">
                  <c:v>4.6469999999999914</c:v>
                </c:pt>
                <c:pt idx="4648">
                  <c:v>4.6480000000000246</c:v>
                </c:pt>
                <c:pt idx="4649">
                  <c:v>4.6490000000000009</c:v>
                </c:pt>
                <c:pt idx="4650">
                  <c:v>4.6500000000000341</c:v>
                </c:pt>
                <c:pt idx="4651">
                  <c:v>4.6510000000000105</c:v>
                </c:pt>
                <c:pt idx="4652">
                  <c:v>4.6520000000000437</c:v>
                </c:pt>
                <c:pt idx="4653">
                  <c:v>4.65300000000002</c:v>
                </c:pt>
                <c:pt idx="4654">
                  <c:v>4.6539999999999964</c:v>
                </c:pt>
                <c:pt idx="4655">
                  <c:v>4.6550000000000296</c:v>
                </c:pt>
                <c:pt idx="4656">
                  <c:v>4.6560000000000059</c:v>
                </c:pt>
                <c:pt idx="4657">
                  <c:v>4.6570000000000391</c:v>
                </c:pt>
                <c:pt idx="4658">
                  <c:v>4.6580000000000155</c:v>
                </c:pt>
                <c:pt idx="4659">
                  <c:v>4.6589999999999918</c:v>
                </c:pt>
                <c:pt idx="4660">
                  <c:v>4.660000000000025</c:v>
                </c:pt>
                <c:pt idx="4661">
                  <c:v>4.6610000000000014</c:v>
                </c:pt>
                <c:pt idx="4662">
                  <c:v>4.6620000000000346</c:v>
                </c:pt>
                <c:pt idx="4663">
                  <c:v>4.6630000000000109</c:v>
                </c:pt>
                <c:pt idx="4664">
                  <c:v>4.6640000000000441</c:v>
                </c:pt>
                <c:pt idx="4665">
                  <c:v>4.6650000000000205</c:v>
                </c:pt>
                <c:pt idx="4666">
                  <c:v>4.6659999999999968</c:v>
                </c:pt>
                <c:pt idx="4667">
                  <c:v>4.66700000000003</c:v>
                </c:pt>
                <c:pt idx="4668">
                  <c:v>4.6680000000000064</c:v>
                </c:pt>
                <c:pt idx="4669">
                  <c:v>4.6690000000000396</c:v>
                </c:pt>
                <c:pt idx="4670">
                  <c:v>4.6700000000000159</c:v>
                </c:pt>
                <c:pt idx="4671">
                  <c:v>4.6709999999999923</c:v>
                </c:pt>
                <c:pt idx="4672">
                  <c:v>4.6720000000000255</c:v>
                </c:pt>
                <c:pt idx="4673">
                  <c:v>4.6730000000000018</c:v>
                </c:pt>
                <c:pt idx="4674">
                  <c:v>4.674000000000035</c:v>
                </c:pt>
                <c:pt idx="4675">
                  <c:v>4.6750000000000114</c:v>
                </c:pt>
                <c:pt idx="4676">
                  <c:v>4.6760000000000446</c:v>
                </c:pt>
                <c:pt idx="4677">
                  <c:v>4.6770000000000209</c:v>
                </c:pt>
                <c:pt idx="4678">
                  <c:v>4.6779999999999973</c:v>
                </c:pt>
                <c:pt idx="4679">
                  <c:v>4.6790000000000305</c:v>
                </c:pt>
                <c:pt idx="4680">
                  <c:v>4.6800000000000068</c:v>
                </c:pt>
                <c:pt idx="4681">
                  <c:v>4.68100000000004</c:v>
                </c:pt>
                <c:pt idx="4682">
                  <c:v>4.6820000000000164</c:v>
                </c:pt>
                <c:pt idx="4683">
                  <c:v>4.6829999999999927</c:v>
                </c:pt>
                <c:pt idx="4684">
                  <c:v>4.6840000000000259</c:v>
                </c:pt>
                <c:pt idx="4685">
                  <c:v>4.6850000000000023</c:v>
                </c:pt>
                <c:pt idx="4686">
                  <c:v>4.6860000000000355</c:v>
                </c:pt>
                <c:pt idx="4687">
                  <c:v>4.6870000000000118</c:v>
                </c:pt>
                <c:pt idx="4688">
                  <c:v>4.688000000000045</c:v>
                </c:pt>
                <c:pt idx="4689">
                  <c:v>4.6890000000000214</c:v>
                </c:pt>
                <c:pt idx="4690">
                  <c:v>4.6899999999999977</c:v>
                </c:pt>
                <c:pt idx="4691">
                  <c:v>4.6910000000000309</c:v>
                </c:pt>
                <c:pt idx="4692">
                  <c:v>4.6920000000000073</c:v>
                </c:pt>
                <c:pt idx="4693">
                  <c:v>4.6930000000000405</c:v>
                </c:pt>
                <c:pt idx="4694">
                  <c:v>4.6940000000000168</c:v>
                </c:pt>
                <c:pt idx="4695">
                  <c:v>4.6949999999999932</c:v>
                </c:pt>
                <c:pt idx="4696">
                  <c:v>4.6960000000000264</c:v>
                </c:pt>
                <c:pt idx="4697">
                  <c:v>4.6970000000000027</c:v>
                </c:pt>
                <c:pt idx="4698">
                  <c:v>4.6980000000000359</c:v>
                </c:pt>
                <c:pt idx="4699">
                  <c:v>4.6990000000000123</c:v>
                </c:pt>
                <c:pt idx="4700">
                  <c:v>4.7000000000000455</c:v>
                </c:pt>
                <c:pt idx="4701">
                  <c:v>4.7010000000000218</c:v>
                </c:pt>
                <c:pt idx="4702">
                  <c:v>4.7019999999999982</c:v>
                </c:pt>
                <c:pt idx="4703">
                  <c:v>4.7030000000000314</c:v>
                </c:pt>
                <c:pt idx="4704">
                  <c:v>4.7040000000000077</c:v>
                </c:pt>
                <c:pt idx="4705">
                  <c:v>4.7050000000000409</c:v>
                </c:pt>
                <c:pt idx="4706">
                  <c:v>4.7060000000000173</c:v>
                </c:pt>
                <c:pt idx="4707">
                  <c:v>4.7069999999999936</c:v>
                </c:pt>
                <c:pt idx="4708">
                  <c:v>4.7080000000000268</c:v>
                </c:pt>
                <c:pt idx="4709">
                  <c:v>4.7090000000000032</c:v>
                </c:pt>
                <c:pt idx="4710">
                  <c:v>4.7100000000000364</c:v>
                </c:pt>
                <c:pt idx="4711">
                  <c:v>4.7110000000000127</c:v>
                </c:pt>
                <c:pt idx="4712">
                  <c:v>4.7120000000000459</c:v>
                </c:pt>
                <c:pt idx="4713">
                  <c:v>4.7130000000000223</c:v>
                </c:pt>
                <c:pt idx="4714">
                  <c:v>4.7139999999999986</c:v>
                </c:pt>
                <c:pt idx="4715">
                  <c:v>4.7150000000000318</c:v>
                </c:pt>
                <c:pt idx="4716">
                  <c:v>4.7160000000000082</c:v>
                </c:pt>
                <c:pt idx="4717">
                  <c:v>4.7170000000000414</c:v>
                </c:pt>
                <c:pt idx="4718">
                  <c:v>4.7180000000000177</c:v>
                </c:pt>
                <c:pt idx="4719">
                  <c:v>4.7189999999999941</c:v>
                </c:pt>
                <c:pt idx="4720">
                  <c:v>4.7200000000000273</c:v>
                </c:pt>
                <c:pt idx="4721">
                  <c:v>4.7210000000000036</c:v>
                </c:pt>
                <c:pt idx="4722">
                  <c:v>4.7220000000000368</c:v>
                </c:pt>
                <c:pt idx="4723">
                  <c:v>4.7230000000000132</c:v>
                </c:pt>
                <c:pt idx="4724">
                  <c:v>4.7240000000000464</c:v>
                </c:pt>
                <c:pt idx="4725">
                  <c:v>4.7250000000000227</c:v>
                </c:pt>
                <c:pt idx="4726">
                  <c:v>4.7259999999999991</c:v>
                </c:pt>
                <c:pt idx="4727">
                  <c:v>4.7270000000000323</c:v>
                </c:pt>
                <c:pt idx="4728">
                  <c:v>4.7280000000000086</c:v>
                </c:pt>
                <c:pt idx="4729">
                  <c:v>4.7290000000000418</c:v>
                </c:pt>
                <c:pt idx="4730">
                  <c:v>4.7300000000000182</c:v>
                </c:pt>
                <c:pt idx="4731">
                  <c:v>4.7309999999999945</c:v>
                </c:pt>
                <c:pt idx="4732">
                  <c:v>4.7320000000000277</c:v>
                </c:pt>
                <c:pt idx="4733">
                  <c:v>4.7330000000000041</c:v>
                </c:pt>
                <c:pt idx="4734">
                  <c:v>4.7340000000000373</c:v>
                </c:pt>
                <c:pt idx="4735">
                  <c:v>4.7350000000000136</c:v>
                </c:pt>
                <c:pt idx="4736">
                  <c:v>4.73599999999999</c:v>
                </c:pt>
                <c:pt idx="4737">
                  <c:v>4.7370000000000232</c:v>
                </c:pt>
                <c:pt idx="4738">
                  <c:v>4.7379999999999995</c:v>
                </c:pt>
                <c:pt idx="4739">
                  <c:v>4.7390000000000327</c:v>
                </c:pt>
                <c:pt idx="4740">
                  <c:v>4.7400000000000091</c:v>
                </c:pt>
                <c:pt idx="4741">
                  <c:v>4.7410000000000423</c:v>
                </c:pt>
                <c:pt idx="4742">
                  <c:v>4.7420000000000186</c:v>
                </c:pt>
                <c:pt idx="4743">
                  <c:v>4.742999999999995</c:v>
                </c:pt>
                <c:pt idx="4744">
                  <c:v>4.7440000000000282</c:v>
                </c:pt>
                <c:pt idx="4745">
                  <c:v>4.7450000000000045</c:v>
                </c:pt>
                <c:pt idx="4746">
                  <c:v>4.7460000000000377</c:v>
                </c:pt>
                <c:pt idx="4747">
                  <c:v>4.7470000000000141</c:v>
                </c:pt>
                <c:pt idx="4748">
                  <c:v>4.7479999999999905</c:v>
                </c:pt>
                <c:pt idx="4749">
                  <c:v>4.7490000000000236</c:v>
                </c:pt>
                <c:pt idx="4750">
                  <c:v>4.75</c:v>
                </c:pt>
                <c:pt idx="4751">
                  <c:v>4.7510000000000332</c:v>
                </c:pt>
                <c:pt idx="4752">
                  <c:v>4.7520000000000095</c:v>
                </c:pt>
                <c:pt idx="4753">
                  <c:v>4.7530000000000427</c:v>
                </c:pt>
                <c:pt idx="4754">
                  <c:v>4.7540000000000191</c:v>
                </c:pt>
                <c:pt idx="4755">
                  <c:v>4.7549999999999955</c:v>
                </c:pt>
                <c:pt idx="4756">
                  <c:v>4.7560000000000286</c:v>
                </c:pt>
                <c:pt idx="4757">
                  <c:v>4.757000000000005</c:v>
                </c:pt>
                <c:pt idx="4758">
                  <c:v>4.7580000000000382</c:v>
                </c:pt>
                <c:pt idx="4759">
                  <c:v>4.7590000000000146</c:v>
                </c:pt>
                <c:pt idx="4760">
                  <c:v>4.7599999999999909</c:v>
                </c:pt>
                <c:pt idx="4761">
                  <c:v>4.7610000000000241</c:v>
                </c:pt>
                <c:pt idx="4762">
                  <c:v>4.7620000000000005</c:v>
                </c:pt>
                <c:pt idx="4763">
                  <c:v>4.7630000000000337</c:v>
                </c:pt>
                <c:pt idx="4764">
                  <c:v>4.76400000000001</c:v>
                </c:pt>
                <c:pt idx="4765">
                  <c:v>4.7650000000000432</c:v>
                </c:pt>
                <c:pt idx="4766">
                  <c:v>4.7660000000000196</c:v>
                </c:pt>
                <c:pt idx="4767">
                  <c:v>4.7669999999999959</c:v>
                </c:pt>
                <c:pt idx="4768">
                  <c:v>4.7680000000000291</c:v>
                </c:pt>
                <c:pt idx="4769">
                  <c:v>4.7690000000000055</c:v>
                </c:pt>
                <c:pt idx="4770">
                  <c:v>4.7700000000000387</c:v>
                </c:pt>
                <c:pt idx="4771">
                  <c:v>4.771000000000015</c:v>
                </c:pt>
                <c:pt idx="4772">
                  <c:v>4.7719999999999914</c:v>
                </c:pt>
                <c:pt idx="4773">
                  <c:v>4.7730000000000246</c:v>
                </c:pt>
                <c:pt idx="4774">
                  <c:v>4.7740000000000009</c:v>
                </c:pt>
                <c:pt idx="4775">
                  <c:v>4.7750000000000341</c:v>
                </c:pt>
                <c:pt idx="4776">
                  <c:v>4.7760000000000105</c:v>
                </c:pt>
                <c:pt idx="4777">
                  <c:v>4.7770000000000437</c:v>
                </c:pt>
                <c:pt idx="4778">
                  <c:v>4.77800000000002</c:v>
                </c:pt>
                <c:pt idx="4779">
                  <c:v>4.7789999999999964</c:v>
                </c:pt>
                <c:pt idx="4780">
                  <c:v>4.7800000000000296</c:v>
                </c:pt>
                <c:pt idx="4781">
                  <c:v>4.7810000000000059</c:v>
                </c:pt>
                <c:pt idx="4782">
                  <c:v>4.7820000000000391</c:v>
                </c:pt>
                <c:pt idx="4783">
                  <c:v>4.7830000000000155</c:v>
                </c:pt>
                <c:pt idx="4784">
                  <c:v>4.7839999999999918</c:v>
                </c:pt>
                <c:pt idx="4785">
                  <c:v>4.785000000000025</c:v>
                </c:pt>
                <c:pt idx="4786">
                  <c:v>4.7860000000000014</c:v>
                </c:pt>
                <c:pt idx="4787">
                  <c:v>4.7870000000000346</c:v>
                </c:pt>
                <c:pt idx="4788">
                  <c:v>4.7880000000000109</c:v>
                </c:pt>
                <c:pt idx="4789">
                  <c:v>4.7890000000000441</c:v>
                </c:pt>
                <c:pt idx="4790">
                  <c:v>4.7900000000000205</c:v>
                </c:pt>
                <c:pt idx="4791">
                  <c:v>4.7909999999999968</c:v>
                </c:pt>
                <c:pt idx="4792">
                  <c:v>4.79200000000003</c:v>
                </c:pt>
                <c:pt idx="4793">
                  <c:v>4.7930000000000064</c:v>
                </c:pt>
                <c:pt idx="4794">
                  <c:v>4.7940000000000396</c:v>
                </c:pt>
                <c:pt idx="4795">
                  <c:v>4.7950000000000159</c:v>
                </c:pt>
                <c:pt idx="4796">
                  <c:v>4.7959999999999923</c:v>
                </c:pt>
                <c:pt idx="4797">
                  <c:v>4.7970000000000255</c:v>
                </c:pt>
                <c:pt idx="4798">
                  <c:v>4.7980000000000018</c:v>
                </c:pt>
                <c:pt idx="4799">
                  <c:v>4.799000000000035</c:v>
                </c:pt>
                <c:pt idx="4800">
                  <c:v>4.8000000000000114</c:v>
                </c:pt>
                <c:pt idx="4801">
                  <c:v>4.8010000000000446</c:v>
                </c:pt>
                <c:pt idx="4802">
                  <c:v>4.8020000000000209</c:v>
                </c:pt>
                <c:pt idx="4803">
                  <c:v>4.8029999999999973</c:v>
                </c:pt>
                <c:pt idx="4804">
                  <c:v>4.8040000000000305</c:v>
                </c:pt>
                <c:pt idx="4805">
                  <c:v>4.8050000000000068</c:v>
                </c:pt>
                <c:pt idx="4806">
                  <c:v>4.80600000000004</c:v>
                </c:pt>
                <c:pt idx="4807">
                  <c:v>4.8070000000000164</c:v>
                </c:pt>
                <c:pt idx="4808">
                  <c:v>4.8079999999999927</c:v>
                </c:pt>
                <c:pt idx="4809">
                  <c:v>4.8090000000000259</c:v>
                </c:pt>
                <c:pt idx="4810">
                  <c:v>4.8100000000000023</c:v>
                </c:pt>
                <c:pt idx="4811">
                  <c:v>4.8110000000000355</c:v>
                </c:pt>
                <c:pt idx="4812">
                  <c:v>4.8120000000000118</c:v>
                </c:pt>
                <c:pt idx="4813">
                  <c:v>4.813000000000045</c:v>
                </c:pt>
                <c:pt idx="4814">
                  <c:v>4.8140000000000214</c:v>
                </c:pt>
                <c:pt idx="4815">
                  <c:v>4.8149999999999977</c:v>
                </c:pt>
                <c:pt idx="4816">
                  <c:v>4.8160000000000309</c:v>
                </c:pt>
                <c:pt idx="4817">
                  <c:v>4.8170000000000073</c:v>
                </c:pt>
                <c:pt idx="4818">
                  <c:v>4.8180000000000405</c:v>
                </c:pt>
                <c:pt idx="4819">
                  <c:v>4.8190000000000168</c:v>
                </c:pt>
                <c:pt idx="4820">
                  <c:v>4.8199999999999932</c:v>
                </c:pt>
                <c:pt idx="4821">
                  <c:v>4.8210000000000264</c:v>
                </c:pt>
                <c:pt idx="4822">
                  <c:v>4.8220000000000027</c:v>
                </c:pt>
                <c:pt idx="4823">
                  <c:v>4.8230000000000359</c:v>
                </c:pt>
                <c:pt idx="4824">
                  <c:v>4.8240000000000123</c:v>
                </c:pt>
                <c:pt idx="4825">
                  <c:v>4.8250000000000455</c:v>
                </c:pt>
                <c:pt idx="4826">
                  <c:v>4.8260000000000218</c:v>
                </c:pt>
                <c:pt idx="4827">
                  <c:v>4.8269999999999982</c:v>
                </c:pt>
                <c:pt idx="4828">
                  <c:v>4.8280000000000314</c:v>
                </c:pt>
                <c:pt idx="4829">
                  <c:v>4.8290000000000077</c:v>
                </c:pt>
                <c:pt idx="4830">
                  <c:v>4.8300000000000409</c:v>
                </c:pt>
                <c:pt idx="4831">
                  <c:v>4.8310000000000173</c:v>
                </c:pt>
                <c:pt idx="4832">
                  <c:v>4.8319999999999936</c:v>
                </c:pt>
                <c:pt idx="4833">
                  <c:v>4.8330000000000268</c:v>
                </c:pt>
                <c:pt idx="4834">
                  <c:v>4.8340000000000032</c:v>
                </c:pt>
                <c:pt idx="4835">
                  <c:v>4.8350000000000364</c:v>
                </c:pt>
                <c:pt idx="4836">
                  <c:v>4.8360000000000127</c:v>
                </c:pt>
                <c:pt idx="4837">
                  <c:v>4.8370000000000459</c:v>
                </c:pt>
                <c:pt idx="4838">
                  <c:v>4.8380000000000223</c:v>
                </c:pt>
                <c:pt idx="4839">
                  <c:v>4.8389999999999986</c:v>
                </c:pt>
                <c:pt idx="4840">
                  <c:v>4.8400000000000318</c:v>
                </c:pt>
                <c:pt idx="4841">
                  <c:v>4.8410000000000082</c:v>
                </c:pt>
                <c:pt idx="4842">
                  <c:v>4.8420000000000414</c:v>
                </c:pt>
                <c:pt idx="4843">
                  <c:v>4.8430000000000177</c:v>
                </c:pt>
                <c:pt idx="4844">
                  <c:v>4.8439999999999941</c:v>
                </c:pt>
                <c:pt idx="4845">
                  <c:v>4.8450000000000273</c:v>
                </c:pt>
                <c:pt idx="4846">
                  <c:v>4.8460000000000036</c:v>
                </c:pt>
                <c:pt idx="4847">
                  <c:v>4.8470000000000368</c:v>
                </c:pt>
                <c:pt idx="4848">
                  <c:v>4.8480000000000132</c:v>
                </c:pt>
                <c:pt idx="4849">
                  <c:v>4.8490000000000464</c:v>
                </c:pt>
                <c:pt idx="4850">
                  <c:v>4.8500000000000227</c:v>
                </c:pt>
                <c:pt idx="4851">
                  <c:v>4.8509999999999991</c:v>
                </c:pt>
                <c:pt idx="4852">
                  <c:v>4.8520000000000323</c:v>
                </c:pt>
                <c:pt idx="4853">
                  <c:v>4.8530000000000086</c:v>
                </c:pt>
                <c:pt idx="4854">
                  <c:v>4.8540000000000418</c:v>
                </c:pt>
                <c:pt idx="4855">
                  <c:v>4.8550000000000182</c:v>
                </c:pt>
                <c:pt idx="4856">
                  <c:v>4.8559999999999945</c:v>
                </c:pt>
                <c:pt idx="4857">
                  <c:v>4.8570000000000277</c:v>
                </c:pt>
                <c:pt idx="4858">
                  <c:v>4.8580000000000041</c:v>
                </c:pt>
                <c:pt idx="4859">
                  <c:v>4.8590000000000373</c:v>
                </c:pt>
                <c:pt idx="4860">
                  <c:v>4.8600000000000136</c:v>
                </c:pt>
                <c:pt idx="4861">
                  <c:v>4.86099999999999</c:v>
                </c:pt>
                <c:pt idx="4862">
                  <c:v>4.8620000000000232</c:v>
                </c:pt>
                <c:pt idx="4863">
                  <c:v>4.8629999999999995</c:v>
                </c:pt>
                <c:pt idx="4864">
                  <c:v>4.8640000000000327</c:v>
                </c:pt>
                <c:pt idx="4865">
                  <c:v>4.8650000000000091</c:v>
                </c:pt>
                <c:pt idx="4866">
                  <c:v>4.8660000000000423</c:v>
                </c:pt>
                <c:pt idx="4867">
                  <c:v>4.8670000000000186</c:v>
                </c:pt>
                <c:pt idx="4868">
                  <c:v>4.867999999999995</c:v>
                </c:pt>
                <c:pt idx="4869">
                  <c:v>4.8690000000000282</c:v>
                </c:pt>
                <c:pt idx="4870">
                  <c:v>4.8700000000000045</c:v>
                </c:pt>
                <c:pt idx="4871">
                  <c:v>4.8710000000000377</c:v>
                </c:pt>
                <c:pt idx="4872">
                  <c:v>4.8720000000000141</c:v>
                </c:pt>
                <c:pt idx="4873">
                  <c:v>4.8729999999999905</c:v>
                </c:pt>
                <c:pt idx="4874">
                  <c:v>4.8740000000000236</c:v>
                </c:pt>
                <c:pt idx="4875">
                  <c:v>4.875</c:v>
                </c:pt>
                <c:pt idx="4876">
                  <c:v>4.8760000000000332</c:v>
                </c:pt>
                <c:pt idx="4877">
                  <c:v>4.8770000000000095</c:v>
                </c:pt>
                <c:pt idx="4878">
                  <c:v>4.8780000000000427</c:v>
                </c:pt>
                <c:pt idx="4879">
                  <c:v>4.8790000000000191</c:v>
                </c:pt>
                <c:pt idx="4880">
                  <c:v>4.8799999999999955</c:v>
                </c:pt>
                <c:pt idx="4881">
                  <c:v>4.8810000000000286</c:v>
                </c:pt>
                <c:pt idx="4882">
                  <c:v>4.882000000000005</c:v>
                </c:pt>
                <c:pt idx="4883">
                  <c:v>4.8830000000000382</c:v>
                </c:pt>
                <c:pt idx="4884">
                  <c:v>4.8840000000000146</c:v>
                </c:pt>
                <c:pt idx="4885">
                  <c:v>4.8849999999999909</c:v>
                </c:pt>
                <c:pt idx="4886">
                  <c:v>4.8860000000000241</c:v>
                </c:pt>
                <c:pt idx="4887">
                  <c:v>4.8870000000000005</c:v>
                </c:pt>
                <c:pt idx="4888">
                  <c:v>4.8880000000000337</c:v>
                </c:pt>
                <c:pt idx="4889">
                  <c:v>4.88900000000001</c:v>
                </c:pt>
                <c:pt idx="4890">
                  <c:v>4.8900000000000432</c:v>
                </c:pt>
                <c:pt idx="4891">
                  <c:v>4.8910000000000196</c:v>
                </c:pt>
                <c:pt idx="4892">
                  <c:v>4.8919999999999959</c:v>
                </c:pt>
                <c:pt idx="4893">
                  <c:v>4.8930000000000291</c:v>
                </c:pt>
                <c:pt idx="4894">
                  <c:v>4.8940000000000055</c:v>
                </c:pt>
                <c:pt idx="4895">
                  <c:v>4.8950000000000387</c:v>
                </c:pt>
                <c:pt idx="4896">
                  <c:v>4.896000000000015</c:v>
                </c:pt>
                <c:pt idx="4897">
                  <c:v>4.8969999999999914</c:v>
                </c:pt>
                <c:pt idx="4898">
                  <c:v>4.8980000000000246</c:v>
                </c:pt>
                <c:pt idx="4899">
                  <c:v>4.8990000000000009</c:v>
                </c:pt>
                <c:pt idx="4900">
                  <c:v>4.9000000000000341</c:v>
                </c:pt>
                <c:pt idx="4901">
                  <c:v>4.9010000000000105</c:v>
                </c:pt>
                <c:pt idx="4902">
                  <c:v>4.9020000000000437</c:v>
                </c:pt>
                <c:pt idx="4903">
                  <c:v>4.90300000000002</c:v>
                </c:pt>
                <c:pt idx="4904">
                  <c:v>4.9039999999999964</c:v>
                </c:pt>
                <c:pt idx="4905">
                  <c:v>4.9050000000000296</c:v>
                </c:pt>
                <c:pt idx="4906">
                  <c:v>4.9060000000000059</c:v>
                </c:pt>
                <c:pt idx="4907">
                  <c:v>4.9070000000000391</c:v>
                </c:pt>
                <c:pt idx="4908">
                  <c:v>4.9080000000000155</c:v>
                </c:pt>
                <c:pt idx="4909">
                  <c:v>4.9089999999999918</c:v>
                </c:pt>
                <c:pt idx="4910">
                  <c:v>4.910000000000025</c:v>
                </c:pt>
                <c:pt idx="4911">
                  <c:v>4.9110000000000014</c:v>
                </c:pt>
                <c:pt idx="4912">
                  <c:v>4.9120000000000346</c:v>
                </c:pt>
                <c:pt idx="4913">
                  <c:v>4.9130000000000109</c:v>
                </c:pt>
                <c:pt idx="4914">
                  <c:v>4.9140000000000441</c:v>
                </c:pt>
                <c:pt idx="4915">
                  <c:v>4.9150000000000205</c:v>
                </c:pt>
                <c:pt idx="4916">
                  <c:v>4.9159999999999968</c:v>
                </c:pt>
                <c:pt idx="4917">
                  <c:v>4.91700000000003</c:v>
                </c:pt>
                <c:pt idx="4918">
                  <c:v>4.9180000000000064</c:v>
                </c:pt>
                <c:pt idx="4919">
                  <c:v>4.9190000000000396</c:v>
                </c:pt>
                <c:pt idx="4920">
                  <c:v>4.9200000000000159</c:v>
                </c:pt>
                <c:pt idx="4921">
                  <c:v>4.9209999999999923</c:v>
                </c:pt>
                <c:pt idx="4922">
                  <c:v>4.9220000000000255</c:v>
                </c:pt>
                <c:pt idx="4923">
                  <c:v>4.9230000000000018</c:v>
                </c:pt>
                <c:pt idx="4924">
                  <c:v>4.924000000000035</c:v>
                </c:pt>
                <c:pt idx="4925">
                  <c:v>4.9250000000000114</c:v>
                </c:pt>
                <c:pt idx="4926">
                  <c:v>4.9260000000000446</c:v>
                </c:pt>
                <c:pt idx="4927">
                  <c:v>4.9270000000000209</c:v>
                </c:pt>
                <c:pt idx="4928">
                  <c:v>4.9279999999999973</c:v>
                </c:pt>
                <c:pt idx="4929">
                  <c:v>4.9290000000000305</c:v>
                </c:pt>
                <c:pt idx="4930">
                  <c:v>4.9300000000000068</c:v>
                </c:pt>
                <c:pt idx="4931">
                  <c:v>4.93100000000004</c:v>
                </c:pt>
                <c:pt idx="4932">
                  <c:v>4.9320000000000164</c:v>
                </c:pt>
                <c:pt idx="4933">
                  <c:v>4.9329999999999927</c:v>
                </c:pt>
                <c:pt idx="4934">
                  <c:v>4.9340000000000259</c:v>
                </c:pt>
                <c:pt idx="4935">
                  <c:v>4.9350000000000023</c:v>
                </c:pt>
                <c:pt idx="4936">
                  <c:v>4.9360000000000355</c:v>
                </c:pt>
                <c:pt idx="4937">
                  <c:v>4.9370000000000118</c:v>
                </c:pt>
                <c:pt idx="4938">
                  <c:v>4.938000000000045</c:v>
                </c:pt>
                <c:pt idx="4939">
                  <c:v>4.9390000000000214</c:v>
                </c:pt>
                <c:pt idx="4940">
                  <c:v>4.9399999999999977</c:v>
                </c:pt>
                <c:pt idx="4941">
                  <c:v>4.9410000000000309</c:v>
                </c:pt>
                <c:pt idx="4942">
                  <c:v>4.9420000000000073</c:v>
                </c:pt>
                <c:pt idx="4943">
                  <c:v>4.9430000000000405</c:v>
                </c:pt>
                <c:pt idx="4944">
                  <c:v>4.9440000000000168</c:v>
                </c:pt>
                <c:pt idx="4945">
                  <c:v>4.9449999999999932</c:v>
                </c:pt>
                <c:pt idx="4946">
                  <c:v>4.9460000000000264</c:v>
                </c:pt>
                <c:pt idx="4947">
                  <c:v>4.9470000000000027</c:v>
                </c:pt>
                <c:pt idx="4948">
                  <c:v>4.9480000000000359</c:v>
                </c:pt>
                <c:pt idx="4949">
                  <c:v>4.9490000000000123</c:v>
                </c:pt>
                <c:pt idx="4950">
                  <c:v>4.9500000000000455</c:v>
                </c:pt>
                <c:pt idx="4951">
                  <c:v>4.9510000000000218</c:v>
                </c:pt>
                <c:pt idx="4952">
                  <c:v>4.9519999999999982</c:v>
                </c:pt>
                <c:pt idx="4953">
                  <c:v>4.9530000000000314</c:v>
                </c:pt>
                <c:pt idx="4954">
                  <c:v>4.9540000000000077</c:v>
                </c:pt>
                <c:pt idx="4955">
                  <c:v>4.9550000000000409</c:v>
                </c:pt>
                <c:pt idx="4956">
                  <c:v>4.9560000000000173</c:v>
                </c:pt>
                <c:pt idx="4957">
                  <c:v>4.9569999999999936</c:v>
                </c:pt>
                <c:pt idx="4958">
                  <c:v>4.9580000000000268</c:v>
                </c:pt>
                <c:pt idx="4959">
                  <c:v>4.9590000000000032</c:v>
                </c:pt>
                <c:pt idx="4960">
                  <c:v>4.9600000000000364</c:v>
                </c:pt>
                <c:pt idx="4961">
                  <c:v>4.9610000000000127</c:v>
                </c:pt>
                <c:pt idx="4962">
                  <c:v>4.9620000000000459</c:v>
                </c:pt>
                <c:pt idx="4963">
                  <c:v>4.9630000000000223</c:v>
                </c:pt>
                <c:pt idx="4964">
                  <c:v>4.9639999999999986</c:v>
                </c:pt>
                <c:pt idx="4965">
                  <c:v>4.9650000000000318</c:v>
                </c:pt>
                <c:pt idx="4966">
                  <c:v>4.9660000000000082</c:v>
                </c:pt>
                <c:pt idx="4967">
                  <c:v>4.9670000000000414</c:v>
                </c:pt>
                <c:pt idx="4968">
                  <c:v>4.9680000000000177</c:v>
                </c:pt>
                <c:pt idx="4969">
                  <c:v>4.9689999999999941</c:v>
                </c:pt>
                <c:pt idx="4970">
                  <c:v>4.9700000000000273</c:v>
                </c:pt>
                <c:pt idx="4971">
                  <c:v>4.9710000000000036</c:v>
                </c:pt>
                <c:pt idx="4972">
                  <c:v>4.9720000000000368</c:v>
                </c:pt>
                <c:pt idx="4973">
                  <c:v>4.9730000000000132</c:v>
                </c:pt>
                <c:pt idx="4974">
                  <c:v>4.9740000000000464</c:v>
                </c:pt>
                <c:pt idx="4975">
                  <c:v>4.9750000000000227</c:v>
                </c:pt>
                <c:pt idx="4976">
                  <c:v>4.9759999999999991</c:v>
                </c:pt>
                <c:pt idx="4977">
                  <c:v>4.9770000000000323</c:v>
                </c:pt>
                <c:pt idx="4978">
                  <c:v>4.9780000000000086</c:v>
                </c:pt>
                <c:pt idx="4979">
                  <c:v>4.9790000000000418</c:v>
                </c:pt>
                <c:pt idx="4980">
                  <c:v>4.9800000000000182</c:v>
                </c:pt>
                <c:pt idx="4981">
                  <c:v>4.9809999999999945</c:v>
                </c:pt>
                <c:pt idx="4982">
                  <c:v>4.9820000000000277</c:v>
                </c:pt>
                <c:pt idx="4983">
                  <c:v>4.9830000000000041</c:v>
                </c:pt>
                <c:pt idx="4984">
                  <c:v>4.9840000000000373</c:v>
                </c:pt>
                <c:pt idx="4985">
                  <c:v>4.9850000000000136</c:v>
                </c:pt>
                <c:pt idx="4986">
                  <c:v>4.98599999999999</c:v>
                </c:pt>
                <c:pt idx="4987">
                  <c:v>4.9870000000000232</c:v>
                </c:pt>
                <c:pt idx="4988">
                  <c:v>4.9879999999999995</c:v>
                </c:pt>
                <c:pt idx="4989">
                  <c:v>4.9890000000000327</c:v>
                </c:pt>
                <c:pt idx="4990">
                  <c:v>4.9900000000000091</c:v>
                </c:pt>
                <c:pt idx="4991">
                  <c:v>4.9910000000000423</c:v>
                </c:pt>
                <c:pt idx="4992">
                  <c:v>4.9920000000000186</c:v>
                </c:pt>
                <c:pt idx="4993">
                  <c:v>4.992999999999995</c:v>
                </c:pt>
                <c:pt idx="4994">
                  <c:v>4.9940000000000282</c:v>
                </c:pt>
                <c:pt idx="4995">
                  <c:v>4.9950000000000045</c:v>
                </c:pt>
                <c:pt idx="4996">
                  <c:v>4.9960000000000377</c:v>
                </c:pt>
                <c:pt idx="4997">
                  <c:v>4.9970000000000141</c:v>
                </c:pt>
                <c:pt idx="4998">
                  <c:v>4.9979999999999905</c:v>
                </c:pt>
                <c:pt idx="4999">
                  <c:v>4.9990000000000236</c:v>
                </c:pt>
                <c:pt idx="5000">
                  <c:v>5</c:v>
                </c:pt>
                <c:pt idx="5001">
                  <c:v>5.0010000000000332</c:v>
                </c:pt>
                <c:pt idx="5002">
                  <c:v>5.0020000000000095</c:v>
                </c:pt>
                <c:pt idx="5003">
                  <c:v>5.0030000000000427</c:v>
                </c:pt>
                <c:pt idx="5004">
                  <c:v>5.0040000000000191</c:v>
                </c:pt>
                <c:pt idx="5005">
                  <c:v>5.0049999999999955</c:v>
                </c:pt>
                <c:pt idx="5006">
                  <c:v>5.0060000000000286</c:v>
                </c:pt>
                <c:pt idx="5007">
                  <c:v>5.007000000000005</c:v>
                </c:pt>
                <c:pt idx="5008">
                  <c:v>5.0080000000000382</c:v>
                </c:pt>
                <c:pt idx="5009">
                  <c:v>5.0090000000000146</c:v>
                </c:pt>
                <c:pt idx="5010">
                  <c:v>5.0099999999999909</c:v>
                </c:pt>
                <c:pt idx="5011">
                  <c:v>5.0110000000000241</c:v>
                </c:pt>
                <c:pt idx="5012">
                  <c:v>5.0120000000000005</c:v>
                </c:pt>
                <c:pt idx="5013">
                  <c:v>5.0130000000000337</c:v>
                </c:pt>
                <c:pt idx="5014">
                  <c:v>5.01400000000001</c:v>
                </c:pt>
                <c:pt idx="5015">
                  <c:v>5.0150000000000432</c:v>
                </c:pt>
                <c:pt idx="5016">
                  <c:v>5.0160000000000196</c:v>
                </c:pt>
                <c:pt idx="5017">
                  <c:v>5.0169999999999959</c:v>
                </c:pt>
                <c:pt idx="5018">
                  <c:v>5.0180000000000291</c:v>
                </c:pt>
                <c:pt idx="5019">
                  <c:v>5.0190000000000055</c:v>
                </c:pt>
                <c:pt idx="5020">
                  <c:v>5.0200000000000387</c:v>
                </c:pt>
                <c:pt idx="5021">
                  <c:v>5.021000000000015</c:v>
                </c:pt>
                <c:pt idx="5022">
                  <c:v>5.0219999999999914</c:v>
                </c:pt>
                <c:pt idx="5023">
                  <c:v>5.0230000000000246</c:v>
                </c:pt>
                <c:pt idx="5024">
                  <c:v>5.0240000000000009</c:v>
                </c:pt>
                <c:pt idx="5025">
                  <c:v>5.0250000000000341</c:v>
                </c:pt>
                <c:pt idx="5026">
                  <c:v>5.0260000000000105</c:v>
                </c:pt>
                <c:pt idx="5027">
                  <c:v>5.0270000000000437</c:v>
                </c:pt>
                <c:pt idx="5028">
                  <c:v>5.02800000000002</c:v>
                </c:pt>
                <c:pt idx="5029">
                  <c:v>5.0289999999999964</c:v>
                </c:pt>
                <c:pt idx="5030">
                  <c:v>5.0300000000000296</c:v>
                </c:pt>
                <c:pt idx="5031">
                  <c:v>5.0310000000000059</c:v>
                </c:pt>
                <c:pt idx="5032">
                  <c:v>5.0320000000000391</c:v>
                </c:pt>
                <c:pt idx="5033">
                  <c:v>5.0330000000000155</c:v>
                </c:pt>
                <c:pt idx="5034">
                  <c:v>5.0339999999999918</c:v>
                </c:pt>
                <c:pt idx="5035">
                  <c:v>5.035000000000025</c:v>
                </c:pt>
                <c:pt idx="5036">
                  <c:v>5.0360000000000014</c:v>
                </c:pt>
                <c:pt idx="5037">
                  <c:v>5.0370000000000346</c:v>
                </c:pt>
                <c:pt idx="5038">
                  <c:v>5.0380000000000109</c:v>
                </c:pt>
                <c:pt idx="5039">
                  <c:v>5.0390000000000441</c:v>
                </c:pt>
                <c:pt idx="5040">
                  <c:v>5.0400000000000205</c:v>
                </c:pt>
                <c:pt idx="5041">
                  <c:v>5.0409999999999968</c:v>
                </c:pt>
                <c:pt idx="5042">
                  <c:v>5.04200000000003</c:v>
                </c:pt>
                <c:pt idx="5043">
                  <c:v>5.0430000000000064</c:v>
                </c:pt>
                <c:pt idx="5044">
                  <c:v>5.0440000000000396</c:v>
                </c:pt>
                <c:pt idx="5045">
                  <c:v>5.0450000000000159</c:v>
                </c:pt>
                <c:pt idx="5046">
                  <c:v>5.0459999999999923</c:v>
                </c:pt>
                <c:pt idx="5047">
                  <c:v>5.0470000000000255</c:v>
                </c:pt>
                <c:pt idx="5048">
                  <c:v>5.0480000000000018</c:v>
                </c:pt>
                <c:pt idx="5049">
                  <c:v>5.049000000000035</c:v>
                </c:pt>
                <c:pt idx="5050">
                  <c:v>5.0500000000000114</c:v>
                </c:pt>
                <c:pt idx="5051">
                  <c:v>5.0510000000000446</c:v>
                </c:pt>
                <c:pt idx="5052">
                  <c:v>5.0520000000000209</c:v>
                </c:pt>
                <c:pt idx="5053">
                  <c:v>5.0529999999999973</c:v>
                </c:pt>
                <c:pt idx="5054">
                  <c:v>5.0540000000000305</c:v>
                </c:pt>
                <c:pt idx="5055">
                  <c:v>5.0550000000000068</c:v>
                </c:pt>
                <c:pt idx="5056">
                  <c:v>5.05600000000004</c:v>
                </c:pt>
                <c:pt idx="5057">
                  <c:v>5.0570000000000164</c:v>
                </c:pt>
                <c:pt idx="5058">
                  <c:v>5.0579999999999927</c:v>
                </c:pt>
                <c:pt idx="5059">
                  <c:v>5.0590000000000259</c:v>
                </c:pt>
                <c:pt idx="5060">
                  <c:v>5.0600000000000023</c:v>
                </c:pt>
                <c:pt idx="5061">
                  <c:v>5.0610000000000355</c:v>
                </c:pt>
                <c:pt idx="5062">
                  <c:v>5.0620000000000118</c:v>
                </c:pt>
                <c:pt idx="5063">
                  <c:v>5.063000000000045</c:v>
                </c:pt>
                <c:pt idx="5064">
                  <c:v>5.0640000000000214</c:v>
                </c:pt>
                <c:pt idx="5065">
                  <c:v>5.0649999999999977</c:v>
                </c:pt>
                <c:pt idx="5066">
                  <c:v>5.0660000000000309</c:v>
                </c:pt>
                <c:pt idx="5067">
                  <c:v>5.0670000000000073</c:v>
                </c:pt>
                <c:pt idx="5068">
                  <c:v>5.0680000000000405</c:v>
                </c:pt>
                <c:pt idx="5069">
                  <c:v>5.0690000000000168</c:v>
                </c:pt>
                <c:pt idx="5070">
                  <c:v>5.0699999999999932</c:v>
                </c:pt>
                <c:pt idx="5071">
                  <c:v>5.0710000000000264</c:v>
                </c:pt>
                <c:pt idx="5072">
                  <c:v>5.0720000000000027</c:v>
                </c:pt>
                <c:pt idx="5073">
                  <c:v>5.0730000000000359</c:v>
                </c:pt>
                <c:pt idx="5074">
                  <c:v>5.0740000000000123</c:v>
                </c:pt>
                <c:pt idx="5075">
                  <c:v>5.0750000000000455</c:v>
                </c:pt>
                <c:pt idx="5076">
                  <c:v>5.0760000000000218</c:v>
                </c:pt>
                <c:pt idx="5077">
                  <c:v>5.0769999999999982</c:v>
                </c:pt>
                <c:pt idx="5078">
                  <c:v>5.0780000000000314</c:v>
                </c:pt>
                <c:pt idx="5079">
                  <c:v>5.0790000000000077</c:v>
                </c:pt>
                <c:pt idx="5080">
                  <c:v>5.0800000000000409</c:v>
                </c:pt>
                <c:pt idx="5081">
                  <c:v>5.0810000000000173</c:v>
                </c:pt>
                <c:pt idx="5082">
                  <c:v>5.0819999999999936</c:v>
                </c:pt>
                <c:pt idx="5083">
                  <c:v>5.0830000000000268</c:v>
                </c:pt>
                <c:pt idx="5084">
                  <c:v>5.0840000000000032</c:v>
                </c:pt>
                <c:pt idx="5085">
                  <c:v>5.0850000000000364</c:v>
                </c:pt>
                <c:pt idx="5086">
                  <c:v>5.0860000000000127</c:v>
                </c:pt>
                <c:pt idx="5087">
                  <c:v>5.0870000000000459</c:v>
                </c:pt>
                <c:pt idx="5088">
                  <c:v>5.0880000000000223</c:v>
                </c:pt>
                <c:pt idx="5089">
                  <c:v>5.0889999999999986</c:v>
                </c:pt>
                <c:pt idx="5090">
                  <c:v>5.0900000000000318</c:v>
                </c:pt>
                <c:pt idx="5091">
                  <c:v>5.0910000000000082</c:v>
                </c:pt>
                <c:pt idx="5092">
                  <c:v>5.0920000000000414</c:v>
                </c:pt>
                <c:pt idx="5093">
                  <c:v>5.0930000000000177</c:v>
                </c:pt>
                <c:pt idx="5094">
                  <c:v>5.0939999999999941</c:v>
                </c:pt>
                <c:pt idx="5095">
                  <c:v>5.0950000000000273</c:v>
                </c:pt>
                <c:pt idx="5096">
                  <c:v>5.0960000000000036</c:v>
                </c:pt>
                <c:pt idx="5097">
                  <c:v>5.0970000000000368</c:v>
                </c:pt>
                <c:pt idx="5098">
                  <c:v>5.0980000000000132</c:v>
                </c:pt>
                <c:pt idx="5099">
                  <c:v>5.0990000000000464</c:v>
                </c:pt>
                <c:pt idx="5100">
                  <c:v>5.1000000000000227</c:v>
                </c:pt>
                <c:pt idx="5101">
                  <c:v>5.1009999999999991</c:v>
                </c:pt>
                <c:pt idx="5102">
                  <c:v>5.1020000000000323</c:v>
                </c:pt>
                <c:pt idx="5103">
                  <c:v>5.1030000000000086</c:v>
                </c:pt>
                <c:pt idx="5104">
                  <c:v>5.1040000000000418</c:v>
                </c:pt>
                <c:pt idx="5105">
                  <c:v>5.1050000000000182</c:v>
                </c:pt>
                <c:pt idx="5106">
                  <c:v>5.1059999999999945</c:v>
                </c:pt>
                <c:pt idx="5107">
                  <c:v>5.1070000000000277</c:v>
                </c:pt>
                <c:pt idx="5108">
                  <c:v>5.1080000000000041</c:v>
                </c:pt>
                <c:pt idx="5109">
                  <c:v>5.1090000000000373</c:v>
                </c:pt>
                <c:pt idx="5110">
                  <c:v>5.1100000000000136</c:v>
                </c:pt>
                <c:pt idx="5111">
                  <c:v>5.11099999999999</c:v>
                </c:pt>
                <c:pt idx="5112">
                  <c:v>5.1120000000000232</c:v>
                </c:pt>
                <c:pt idx="5113">
                  <c:v>5.1129999999999995</c:v>
                </c:pt>
                <c:pt idx="5114">
                  <c:v>5.1140000000000327</c:v>
                </c:pt>
                <c:pt idx="5115">
                  <c:v>5.1150000000000091</c:v>
                </c:pt>
                <c:pt idx="5116">
                  <c:v>5.1160000000000423</c:v>
                </c:pt>
                <c:pt idx="5117">
                  <c:v>5.1170000000000186</c:v>
                </c:pt>
                <c:pt idx="5118">
                  <c:v>5.117999999999995</c:v>
                </c:pt>
                <c:pt idx="5119">
                  <c:v>5.1190000000000282</c:v>
                </c:pt>
                <c:pt idx="5120">
                  <c:v>5.1200000000000045</c:v>
                </c:pt>
                <c:pt idx="5121">
                  <c:v>5.1210000000000377</c:v>
                </c:pt>
                <c:pt idx="5122">
                  <c:v>5.1220000000000141</c:v>
                </c:pt>
                <c:pt idx="5123">
                  <c:v>5.1229999999999905</c:v>
                </c:pt>
                <c:pt idx="5124">
                  <c:v>5.1240000000000236</c:v>
                </c:pt>
                <c:pt idx="5125">
                  <c:v>5.125</c:v>
                </c:pt>
                <c:pt idx="5126">
                  <c:v>5.1260000000000332</c:v>
                </c:pt>
                <c:pt idx="5127">
                  <c:v>5.1270000000000095</c:v>
                </c:pt>
                <c:pt idx="5128">
                  <c:v>5.1280000000000427</c:v>
                </c:pt>
                <c:pt idx="5129">
                  <c:v>5.1290000000000191</c:v>
                </c:pt>
                <c:pt idx="5130">
                  <c:v>5.1299999999999955</c:v>
                </c:pt>
                <c:pt idx="5131">
                  <c:v>5.1310000000000286</c:v>
                </c:pt>
                <c:pt idx="5132">
                  <c:v>5.132000000000005</c:v>
                </c:pt>
                <c:pt idx="5133">
                  <c:v>5.1330000000000382</c:v>
                </c:pt>
                <c:pt idx="5134">
                  <c:v>5.1340000000000146</c:v>
                </c:pt>
                <c:pt idx="5135">
                  <c:v>5.1349999999999909</c:v>
                </c:pt>
                <c:pt idx="5136">
                  <c:v>5.1360000000000241</c:v>
                </c:pt>
                <c:pt idx="5137">
                  <c:v>5.1370000000000005</c:v>
                </c:pt>
                <c:pt idx="5138">
                  <c:v>5.1380000000000337</c:v>
                </c:pt>
                <c:pt idx="5139">
                  <c:v>5.13900000000001</c:v>
                </c:pt>
                <c:pt idx="5140">
                  <c:v>5.1400000000000432</c:v>
                </c:pt>
                <c:pt idx="5141">
                  <c:v>5.1410000000000196</c:v>
                </c:pt>
                <c:pt idx="5142">
                  <c:v>5.1419999999999959</c:v>
                </c:pt>
                <c:pt idx="5143">
                  <c:v>5.1430000000000291</c:v>
                </c:pt>
                <c:pt idx="5144">
                  <c:v>5.1440000000000055</c:v>
                </c:pt>
                <c:pt idx="5145">
                  <c:v>5.1450000000000387</c:v>
                </c:pt>
                <c:pt idx="5146">
                  <c:v>5.146000000000015</c:v>
                </c:pt>
                <c:pt idx="5147">
                  <c:v>5.1469999999999914</c:v>
                </c:pt>
                <c:pt idx="5148">
                  <c:v>5.1480000000000246</c:v>
                </c:pt>
                <c:pt idx="5149">
                  <c:v>5.1490000000000009</c:v>
                </c:pt>
                <c:pt idx="5150">
                  <c:v>5.1500000000000341</c:v>
                </c:pt>
                <c:pt idx="5151">
                  <c:v>5.1510000000000105</c:v>
                </c:pt>
                <c:pt idx="5152">
                  <c:v>5.1520000000000437</c:v>
                </c:pt>
                <c:pt idx="5153">
                  <c:v>5.15300000000002</c:v>
                </c:pt>
                <c:pt idx="5154">
                  <c:v>5.1539999999999964</c:v>
                </c:pt>
                <c:pt idx="5155">
                  <c:v>5.1550000000000296</c:v>
                </c:pt>
                <c:pt idx="5156">
                  <c:v>5.1560000000000059</c:v>
                </c:pt>
                <c:pt idx="5157">
                  <c:v>5.1570000000000391</c:v>
                </c:pt>
                <c:pt idx="5158">
                  <c:v>5.1580000000000155</c:v>
                </c:pt>
                <c:pt idx="5159">
                  <c:v>5.1589999999999918</c:v>
                </c:pt>
                <c:pt idx="5160">
                  <c:v>5.160000000000025</c:v>
                </c:pt>
                <c:pt idx="5161">
                  <c:v>5.1610000000000014</c:v>
                </c:pt>
                <c:pt idx="5162">
                  <c:v>5.1620000000000346</c:v>
                </c:pt>
                <c:pt idx="5163">
                  <c:v>5.1630000000000109</c:v>
                </c:pt>
                <c:pt idx="5164">
                  <c:v>5.1640000000000441</c:v>
                </c:pt>
                <c:pt idx="5165">
                  <c:v>5.1650000000000205</c:v>
                </c:pt>
                <c:pt idx="5166">
                  <c:v>5.1659999999999968</c:v>
                </c:pt>
                <c:pt idx="5167">
                  <c:v>5.16700000000003</c:v>
                </c:pt>
                <c:pt idx="5168">
                  <c:v>5.1680000000000064</c:v>
                </c:pt>
                <c:pt idx="5169">
                  <c:v>5.1690000000000396</c:v>
                </c:pt>
                <c:pt idx="5170">
                  <c:v>5.1700000000000159</c:v>
                </c:pt>
                <c:pt idx="5171">
                  <c:v>5.1709999999999923</c:v>
                </c:pt>
                <c:pt idx="5172">
                  <c:v>5.1720000000000255</c:v>
                </c:pt>
                <c:pt idx="5173">
                  <c:v>5.1730000000000018</c:v>
                </c:pt>
                <c:pt idx="5174">
                  <c:v>5.174000000000035</c:v>
                </c:pt>
                <c:pt idx="5175">
                  <c:v>5.1750000000000114</c:v>
                </c:pt>
                <c:pt idx="5176">
                  <c:v>5.1760000000000446</c:v>
                </c:pt>
                <c:pt idx="5177">
                  <c:v>5.1770000000000209</c:v>
                </c:pt>
                <c:pt idx="5178">
                  <c:v>5.1779999999999973</c:v>
                </c:pt>
                <c:pt idx="5179">
                  <c:v>5.1790000000000305</c:v>
                </c:pt>
                <c:pt idx="5180">
                  <c:v>5.1800000000000068</c:v>
                </c:pt>
                <c:pt idx="5181">
                  <c:v>5.18100000000004</c:v>
                </c:pt>
                <c:pt idx="5182">
                  <c:v>5.1820000000000164</c:v>
                </c:pt>
                <c:pt idx="5183">
                  <c:v>5.1829999999999927</c:v>
                </c:pt>
                <c:pt idx="5184">
                  <c:v>5.1840000000000259</c:v>
                </c:pt>
                <c:pt idx="5185">
                  <c:v>5.1850000000000023</c:v>
                </c:pt>
                <c:pt idx="5186">
                  <c:v>5.1860000000000355</c:v>
                </c:pt>
                <c:pt idx="5187">
                  <c:v>5.1870000000000118</c:v>
                </c:pt>
                <c:pt idx="5188">
                  <c:v>5.188000000000045</c:v>
                </c:pt>
                <c:pt idx="5189">
                  <c:v>5.1890000000000214</c:v>
                </c:pt>
                <c:pt idx="5190">
                  <c:v>5.1899999999999977</c:v>
                </c:pt>
                <c:pt idx="5191">
                  <c:v>5.1910000000000309</c:v>
                </c:pt>
                <c:pt idx="5192">
                  <c:v>5.1920000000000073</c:v>
                </c:pt>
                <c:pt idx="5193">
                  <c:v>5.1930000000000405</c:v>
                </c:pt>
                <c:pt idx="5194">
                  <c:v>5.1940000000000168</c:v>
                </c:pt>
                <c:pt idx="5195">
                  <c:v>5.1949999999999932</c:v>
                </c:pt>
                <c:pt idx="5196">
                  <c:v>5.1960000000000264</c:v>
                </c:pt>
                <c:pt idx="5197">
                  <c:v>5.1970000000000027</c:v>
                </c:pt>
                <c:pt idx="5198">
                  <c:v>5.1980000000000359</c:v>
                </c:pt>
                <c:pt idx="5199">
                  <c:v>5.1990000000000123</c:v>
                </c:pt>
                <c:pt idx="5200">
                  <c:v>5.2000000000000455</c:v>
                </c:pt>
                <c:pt idx="5201">
                  <c:v>5.2010000000000218</c:v>
                </c:pt>
                <c:pt idx="5202">
                  <c:v>5.2019999999999982</c:v>
                </c:pt>
                <c:pt idx="5203">
                  <c:v>5.2030000000000314</c:v>
                </c:pt>
                <c:pt idx="5204">
                  <c:v>5.2040000000000077</c:v>
                </c:pt>
                <c:pt idx="5205">
                  <c:v>5.2050000000000409</c:v>
                </c:pt>
                <c:pt idx="5206">
                  <c:v>5.2060000000000173</c:v>
                </c:pt>
                <c:pt idx="5207">
                  <c:v>5.2069999999999936</c:v>
                </c:pt>
                <c:pt idx="5208">
                  <c:v>5.2080000000000268</c:v>
                </c:pt>
                <c:pt idx="5209">
                  <c:v>5.2090000000000032</c:v>
                </c:pt>
                <c:pt idx="5210">
                  <c:v>5.2100000000000364</c:v>
                </c:pt>
                <c:pt idx="5211">
                  <c:v>5.2110000000000127</c:v>
                </c:pt>
                <c:pt idx="5212">
                  <c:v>5.2120000000000459</c:v>
                </c:pt>
                <c:pt idx="5213">
                  <c:v>5.2130000000000223</c:v>
                </c:pt>
                <c:pt idx="5214">
                  <c:v>5.2139999999999986</c:v>
                </c:pt>
                <c:pt idx="5215">
                  <c:v>5.2150000000000318</c:v>
                </c:pt>
                <c:pt idx="5216">
                  <c:v>5.2160000000000082</c:v>
                </c:pt>
                <c:pt idx="5217">
                  <c:v>5.2170000000000414</c:v>
                </c:pt>
                <c:pt idx="5218">
                  <c:v>5.2180000000000177</c:v>
                </c:pt>
                <c:pt idx="5219">
                  <c:v>5.2189999999999941</c:v>
                </c:pt>
                <c:pt idx="5220">
                  <c:v>5.2200000000000273</c:v>
                </c:pt>
                <c:pt idx="5221">
                  <c:v>5.2210000000000036</c:v>
                </c:pt>
                <c:pt idx="5222">
                  <c:v>5.2220000000000368</c:v>
                </c:pt>
                <c:pt idx="5223">
                  <c:v>5.2230000000000132</c:v>
                </c:pt>
                <c:pt idx="5224">
                  <c:v>5.2240000000000464</c:v>
                </c:pt>
                <c:pt idx="5225">
                  <c:v>5.2250000000000227</c:v>
                </c:pt>
                <c:pt idx="5226">
                  <c:v>5.2259999999999991</c:v>
                </c:pt>
                <c:pt idx="5227">
                  <c:v>5.2270000000000323</c:v>
                </c:pt>
                <c:pt idx="5228">
                  <c:v>5.2280000000000086</c:v>
                </c:pt>
                <c:pt idx="5229">
                  <c:v>5.2290000000000418</c:v>
                </c:pt>
                <c:pt idx="5230">
                  <c:v>5.2300000000000182</c:v>
                </c:pt>
                <c:pt idx="5231">
                  <c:v>5.2309999999999945</c:v>
                </c:pt>
                <c:pt idx="5232">
                  <c:v>5.2320000000000277</c:v>
                </c:pt>
                <c:pt idx="5233">
                  <c:v>5.2330000000000041</c:v>
                </c:pt>
                <c:pt idx="5234">
                  <c:v>5.2340000000000373</c:v>
                </c:pt>
                <c:pt idx="5235">
                  <c:v>5.2350000000000136</c:v>
                </c:pt>
                <c:pt idx="5236">
                  <c:v>5.23599999999999</c:v>
                </c:pt>
                <c:pt idx="5237">
                  <c:v>5.2370000000000232</c:v>
                </c:pt>
                <c:pt idx="5238">
                  <c:v>5.2379999999999995</c:v>
                </c:pt>
                <c:pt idx="5239">
                  <c:v>5.2390000000000327</c:v>
                </c:pt>
                <c:pt idx="5240">
                  <c:v>5.2400000000000091</c:v>
                </c:pt>
                <c:pt idx="5241">
                  <c:v>5.2410000000000423</c:v>
                </c:pt>
                <c:pt idx="5242">
                  <c:v>5.2420000000000186</c:v>
                </c:pt>
                <c:pt idx="5243">
                  <c:v>5.242999999999995</c:v>
                </c:pt>
                <c:pt idx="5244">
                  <c:v>5.2440000000000282</c:v>
                </c:pt>
                <c:pt idx="5245">
                  <c:v>5.2450000000000045</c:v>
                </c:pt>
                <c:pt idx="5246">
                  <c:v>5.2460000000000377</c:v>
                </c:pt>
                <c:pt idx="5247">
                  <c:v>5.2470000000000141</c:v>
                </c:pt>
                <c:pt idx="5248">
                  <c:v>5.2479999999999905</c:v>
                </c:pt>
                <c:pt idx="5249">
                  <c:v>5.2490000000000236</c:v>
                </c:pt>
                <c:pt idx="5250">
                  <c:v>5.25</c:v>
                </c:pt>
                <c:pt idx="5251">
                  <c:v>5.2510000000000332</c:v>
                </c:pt>
                <c:pt idx="5252">
                  <c:v>5.2520000000000095</c:v>
                </c:pt>
                <c:pt idx="5253">
                  <c:v>5.2530000000000427</c:v>
                </c:pt>
                <c:pt idx="5254">
                  <c:v>5.2540000000000191</c:v>
                </c:pt>
                <c:pt idx="5255">
                  <c:v>5.2549999999999955</c:v>
                </c:pt>
                <c:pt idx="5256">
                  <c:v>5.2560000000000286</c:v>
                </c:pt>
                <c:pt idx="5257">
                  <c:v>5.257000000000005</c:v>
                </c:pt>
                <c:pt idx="5258">
                  <c:v>5.2580000000000382</c:v>
                </c:pt>
                <c:pt idx="5259">
                  <c:v>5.2590000000000146</c:v>
                </c:pt>
                <c:pt idx="5260">
                  <c:v>5.2599999999999909</c:v>
                </c:pt>
                <c:pt idx="5261">
                  <c:v>5.2610000000000241</c:v>
                </c:pt>
                <c:pt idx="5262">
                  <c:v>5.2620000000000005</c:v>
                </c:pt>
                <c:pt idx="5263">
                  <c:v>5.2630000000000337</c:v>
                </c:pt>
                <c:pt idx="5264">
                  <c:v>5.26400000000001</c:v>
                </c:pt>
                <c:pt idx="5265">
                  <c:v>5.2650000000000432</c:v>
                </c:pt>
                <c:pt idx="5266">
                  <c:v>5.2660000000000196</c:v>
                </c:pt>
                <c:pt idx="5267">
                  <c:v>5.2669999999999959</c:v>
                </c:pt>
                <c:pt idx="5268">
                  <c:v>5.2680000000000291</c:v>
                </c:pt>
                <c:pt idx="5269">
                  <c:v>5.2690000000000055</c:v>
                </c:pt>
                <c:pt idx="5270">
                  <c:v>5.2700000000000387</c:v>
                </c:pt>
                <c:pt idx="5271">
                  <c:v>5.271000000000015</c:v>
                </c:pt>
                <c:pt idx="5272">
                  <c:v>5.2719999999999914</c:v>
                </c:pt>
                <c:pt idx="5273">
                  <c:v>5.2730000000000246</c:v>
                </c:pt>
                <c:pt idx="5274">
                  <c:v>5.2740000000000009</c:v>
                </c:pt>
                <c:pt idx="5275">
                  <c:v>5.2750000000000341</c:v>
                </c:pt>
                <c:pt idx="5276">
                  <c:v>5.2760000000000105</c:v>
                </c:pt>
                <c:pt idx="5277">
                  <c:v>5.2770000000000437</c:v>
                </c:pt>
                <c:pt idx="5278">
                  <c:v>5.27800000000002</c:v>
                </c:pt>
                <c:pt idx="5279">
                  <c:v>5.2789999999999964</c:v>
                </c:pt>
                <c:pt idx="5280">
                  <c:v>5.2800000000000296</c:v>
                </c:pt>
                <c:pt idx="5281">
                  <c:v>5.2810000000000059</c:v>
                </c:pt>
                <c:pt idx="5282">
                  <c:v>5.2820000000000391</c:v>
                </c:pt>
                <c:pt idx="5283">
                  <c:v>5.2830000000000155</c:v>
                </c:pt>
                <c:pt idx="5284">
                  <c:v>5.2839999999999918</c:v>
                </c:pt>
                <c:pt idx="5285">
                  <c:v>5.285000000000025</c:v>
                </c:pt>
                <c:pt idx="5286">
                  <c:v>5.2860000000000014</c:v>
                </c:pt>
                <c:pt idx="5287">
                  <c:v>5.2870000000000346</c:v>
                </c:pt>
                <c:pt idx="5288">
                  <c:v>5.2880000000000109</c:v>
                </c:pt>
                <c:pt idx="5289">
                  <c:v>5.2890000000000441</c:v>
                </c:pt>
                <c:pt idx="5290">
                  <c:v>5.2900000000000205</c:v>
                </c:pt>
                <c:pt idx="5291">
                  <c:v>5.2909999999999968</c:v>
                </c:pt>
                <c:pt idx="5292">
                  <c:v>5.29200000000003</c:v>
                </c:pt>
                <c:pt idx="5293">
                  <c:v>5.2930000000000064</c:v>
                </c:pt>
                <c:pt idx="5294">
                  <c:v>5.2940000000000396</c:v>
                </c:pt>
                <c:pt idx="5295">
                  <c:v>5.2950000000000159</c:v>
                </c:pt>
                <c:pt idx="5296">
                  <c:v>5.2959999999999923</c:v>
                </c:pt>
                <c:pt idx="5297">
                  <c:v>5.2970000000000255</c:v>
                </c:pt>
                <c:pt idx="5298">
                  <c:v>5.2980000000000018</c:v>
                </c:pt>
                <c:pt idx="5299">
                  <c:v>5.299000000000035</c:v>
                </c:pt>
                <c:pt idx="5300">
                  <c:v>5.3000000000000114</c:v>
                </c:pt>
                <c:pt idx="5301">
                  <c:v>5.3010000000000446</c:v>
                </c:pt>
                <c:pt idx="5302">
                  <c:v>5.3020000000000209</c:v>
                </c:pt>
                <c:pt idx="5303">
                  <c:v>5.3029999999999973</c:v>
                </c:pt>
                <c:pt idx="5304">
                  <c:v>5.3040000000000305</c:v>
                </c:pt>
                <c:pt idx="5305">
                  <c:v>5.3050000000000068</c:v>
                </c:pt>
                <c:pt idx="5306">
                  <c:v>5.30600000000004</c:v>
                </c:pt>
                <c:pt idx="5307">
                  <c:v>5.3070000000000164</c:v>
                </c:pt>
                <c:pt idx="5308">
                  <c:v>5.3079999999999927</c:v>
                </c:pt>
                <c:pt idx="5309">
                  <c:v>5.3090000000000259</c:v>
                </c:pt>
                <c:pt idx="5310">
                  <c:v>5.3100000000000023</c:v>
                </c:pt>
                <c:pt idx="5311">
                  <c:v>5.3110000000000355</c:v>
                </c:pt>
                <c:pt idx="5312">
                  <c:v>5.3120000000000118</c:v>
                </c:pt>
                <c:pt idx="5313">
                  <c:v>5.313000000000045</c:v>
                </c:pt>
                <c:pt idx="5314">
                  <c:v>5.3140000000000214</c:v>
                </c:pt>
                <c:pt idx="5315">
                  <c:v>5.3149999999999977</c:v>
                </c:pt>
                <c:pt idx="5316">
                  <c:v>5.3160000000000309</c:v>
                </c:pt>
                <c:pt idx="5317">
                  <c:v>5.3170000000000073</c:v>
                </c:pt>
                <c:pt idx="5318">
                  <c:v>5.3180000000000405</c:v>
                </c:pt>
                <c:pt idx="5319">
                  <c:v>5.3190000000000168</c:v>
                </c:pt>
                <c:pt idx="5320">
                  <c:v>5.3199999999999932</c:v>
                </c:pt>
                <c:pt idx="5321">
                  <c:v>5.3210000000000264</c:v>
                </c:pt>
                <c:pt idx="5322">
                  <c:v>5.3220000000000027</c:v>
                </c:pt>
                <c:pt idx="5323">
                  <c:v>5.3230000000000359</c:v>
                </c:pt>
                <c:pt idx="5324">
                  <c:v>5.3240000000000123</c:v>
                </c:pt>
                <c:pt idx="5325">
                  <c:v>5.3250000000000455</c:v>
                </c:pt>
                <c:pt idx="5326">
                  <c:v>5.3260000000000218</c:v>
                </c:pt>
                <c:pt idx="5327">
                  <c:v>5.3269999999999982</c:v>
                </c:pt>
                <c:pt idx="5328">
                  <c:v>5.3280000000000314</c:v>
                </c:pt>
                <c:pt idx="5329">
                  <c:v>5.3290000000000077</c:v>
                </c:pt>
                <c:pt idx="5330">
                  <c:v>5.3300000000000409</c:v>
                </c:pt>
                <c:pt idx="5331">
                  <c:v>5.3310000000000173</c:v>
                </c:pt>
                <c:pt idx="5332">
                  <c:v>5.3319999999999936</c:v>
                </c:pt>
                <c:pt idx="5333">
                  <c:v>5.3330000000000268</c:v>
                </c:pt>
                <c:pt idx="5334">
                  <c:v>5.3340000000000032</c:v>
                </c:pt>
                <c:pt idx="5335">
                  <c:v>5.3350000000000364</c:v>
                </c:pt>
                <c:pt idx="5336">
                  <c:v>5.3360000000000127</c:v>
                </c:pt>
                <c:pt idx="5337">
                  <c:v>5.3370000000000459</c:v>
                </c:pt>
                <c:pt idx="5338">
                  <c:v>5.3380000000000223</c:v>
                </c:pt>
                <c:pt idx="5339">
                  <c:v>5.3389999999999986</c:v>
                </c:pt>
                <c:pt idx="5340">
                  <c:v>5.3400000000000318</c:v>
                </c:pt>
                <c:pt idx="5341">
                  <c:v>5.3410000000000082</c:v>
                </c:pt>
                <c:pt idx="5342">
                  <c:v>5.3420000000000414</c:v>
                </c:pt>
                <c:pt idx="5343">
                  <c:v>5.3430000000000177</c:v>
                </c:pt>
                <c:pt idx="5344">
                  <c:v>5.3439999999999941</c:v>
                </c:pt>
                <c:pt idx="5345">
                  <c:v>5.3450000000000273</c:v>
                </c:pt>
                <c:pt idx="5346">
                  <c:v>5.3460000000000036</c:v>
                </c:pt>
                <c:pt idx="5347">
                  <c:v>5.3470000000000368</c:v>
                </c:pt>
                <c:pt idx="5348">
                  <c:v>5.3480000000000132</c:v>
                </c:pt>
                <c:pt idx="5349">
                  <c:v>5.3490000000000464</c:v>
                </c:pt>
                <c:pt idx="5350">
                  <c:v>5.3500000000000227</c:v>
                </c:pt>
                <c:pt idx="5351">
                  <c:v>5.3509999999999991</c:v>
                </c:pt>
                <c:pt idx="5352">
                  <c:v>5.3520000000000323</c:v>
                </c:pt>
                <c:pt idx="5353">
                  <c:v>5.3530000000000086</c:v>
                </c:pt>
                <c:pt idx="5354">
                  <c:v>5.3540000000000418</c:v>
                </c:pt>
                <c:pt idx="5355">
                  <c:v>5.3550000000000182</c:v>
                </c:pt>
                <c:pt idx="5356">
                  <c:v>5.3559999999999945</c:v>
                </c:pt>
                <c:pt idx="5357">
                  <c:v>5.3570000000000277</c:v>
                </c:pt>
                <c:pt idx="5358">
                  <c:v>5.3580000000000041</c:v>
                </c:pt>
                <c:pt idx="5359">
                  <c:v>5.3590000000000373</c:v>
                </c:pt>
                <c:pt idx="5360">
                  <c:v>5.3600000000000136</c:v>
                </c:pt>
                <c:pt idx="5361">
                  <c:v>5.36099999999999</c:v>
                </c:pt>
                <c:pt idx="5362">
                  <c:v>5.3620000000000232</c:v>
                </c:pt>
                <c:pt idx="5363">
                  <c:v>5.3629999999999995</c:v>
                </c:pt>
                <c:pt idx="5364">
                  <c:v>5.3640000000000327</c:v>
                </c:pt>
                <c:pt idx="5365">
                  <c:v>5.3650000000000091</c:v>
                </c:pt>
                <c:pt idx="5366">
                  <c:v>5.3660000000000423</c:v>
                </c:pt>
                <c:pt idx="5367">
                  <c:v>5.3670000000000186</c:v>
                </c:pt>
                <c:pt idx="5368">
                  <c:v>5.367999999999995</c:v>
                </c:pt>
                <c:pt idx="5369">
                  <c:v>5.3690000000000282</c:v>
                </c:pt>
                <c:pt idx="5370">
                  <c:v>5.3700000000000045</c:v>
                </c:pt>
                <c:pt idx="5371">
                  <c:v>5.3710000000000377</c:v>
                </c:pt>
                <c:pt idx="5372">
                  <c:v>5.3720000000000141</c:v>
                </c:pt>
                <c:pt idx="5373">
                  <c:v>5.3729999999999905</c:v>
                </c:pt>
                <c:pt idx="5374">
                  <c:v>5.3740000000000236</c:v>
                </c:pt>
                <c:pt idx="5375">
                  <c:v>5.375</c:v>
                </c:pt>
                <c:pt idx="5376">
                  <c:v>5.3760000000000332</c:v>
                </c:pt>
                <c:pt idx="5377">
                  <c:v>5.3770000000000095</c:v>
                </c:pt>
                <c:pt idx="5378">
                  <c:v>5.3780000000000427</c:v>
                </c:pt>
                <c:pt idx="5379">
                  <c:v>5.3790000000000191</c:v>
                </c:pt>
                <c:pt idx="5380">
                  <c:v>5.3799999999999955</c:v>
                </c:pt>
                <c:pt idx="5381">
                  <c:v>5.3810000000000286</c:v>
                </c:pt>
                <c:pt idx="5382">
                  <c:v>5.382000000000005</c:v>
                </c:pt>
                <c:pt idx="5383">
                  <c:v>5.3830000000000382</c:v>
                </c:pt>
                <c:pt idx="5384">
                  <c:v>5.3840000000000146</c:v>
                </c:pt>
                <c:pt idx="5385">
                  <c:v>5.3849999999999909</c:v>
                </c:pt>
                <c:pt idx="5386">
                  <c:v>5.3860000000000241</c:v>
                </c:pt>
                <c:pt idx="5387">
                  <c:v>5.3870000000000005</c:v>
                </c:pt>
                <c:pt idx="5388">
                  <c:v>5.3880000000000337</c:v>
                </c:pt>
                <c:pt idx="5389">
                  <c:v>5.38900000000001</c:v>
                </c:pt>
                <c:pt idx="5390">
                  <c:v>5.3900000000000432</c:v>
                </c:pt>
                <c:pt idx="5391">
                  <c:v>5.3910000000000196</c:v>
                </c:pt>
                <c:pt idx="5392">
                  <c:v>5.3919999999999959</c:v>
                </c:pt>
                <c:pt idx="5393">
                  <c:v>5.3930000000000291</c:v>
                </c:pt>
                <c:pt idx="5394">
                  <c:v>5.3940000000000055</c:v>
                </c:pt>
                <c:pt idx="5395">
                  <c:v>5.3950000000000387</c:v>
                </c:pt>
                <c:pt idx="5396">
                  <c:v>5.396000000000015</c:v>
                </c:pt>
                <c:pt idx="5397">
                  <c:v>5.3969999999999914</c:v>
                </c:pt>
                <c:pt idx="5398">
                  <c:v>5.3980000000000246</c:v>
                </c:pt>
                <c:pt idx="5399">
                  <c:v>5.3990000000000009</c:v>
                </c:pt>
                <c:pt idx="5400">
                  <c:v>5.4000000000000341</c:v>
                </c:pt>
                <c:pt idx="5401">
                  <c:v>5.4010000000000105</c:v>
                </c:pt>
                <c:pt idx="5402">
                  <c:v>5.4020000000000437</c:v>
                </c:pt>
                <c:pt idx="5403">
                  <c:v>5.40300000000002</c:v>
                </c:pt>
                <c:pt idx="5404">
                  <c:v>5.4039999999999964</c:v>
                </c:pt>
                <c:pt idx="5405">
                  <c:v>5.4050000000000296</c:v>
                </c:pt>
                <c:pt idx="5406">
                  <c:v>5.4060000000000059</c:v>
                </c:pt>
                <c:pt idx="5407">
                  <c:v>5.4070000000000391</c:v>
                </c:pt>
                <c:pt idx="5408">
                  <c:v>5.4080000000000155</c:v>
                </c:pt>
                <c:pt idx="5409">
                  <c:v>5.4089999999999918</c:v>
                </c:pt>
                <c:pt idx="5410">
                  <c:v>5.410000000000025</c:v>
                </c:pt>
                <c:pt idx="5411">
                  <c:v>5.4110000000000014</c:v>
                </c:pt>
                <c:pt idx="5412">
                  <c:v>5.4120000000000346</c:v>
                </c:pt>
                <c:pt idx="5413">
                  <c:v>5.4130000000000109</c:v>
                </c:pt>
                <c:pt idx="5414">
                  <c:v>5.4140000000000441</c:v>
                </c:pt>
                <c:pt idx="5415">
                  <c:v>5.4150000000000205</c:v>
                </c:pt>
                <c:pt idx="5416">
                  <c:v>5.4159999999999968</c:v>
                </c:pt>
                <c:pt idx="5417">
                  <c:v>5.41700000000003</c:v>
                </c:pt>
                <c:pt idx="5418">
                  <c:v>5.4180000000000064</c:v>
                </c:pt>
                <c:pt idx="5419">
                  <c:v>5.4190000000000396</c:v>
                </c:pt>
                <c:pt idx="5420">
                  <c:v>5.4200000000000159</c:v>
                </c:pt>
                <c:pt idx="5421">
                  <c:v>5.4209999999999923</c:v>
                </c:pt>
                <c:pt idx="5422">
                  <c:v>5.4220000000000255</c:v>
                </c:pt>
                <c:pt idx="5423">
                  <c:v>5.4230000000000018</c:v>
                </c:pt>
                <c:pt idx="5424">
                  <c:v>5.424000000000035</c:v>
                </c:pt>
                <c:pt idx="5425">
                  <c:v>5.4250000000000114</c:v>
                </c:pt>
                <c:pt idx="5426">
                  <c:v>5.4260000000000446</c:v>
                </c:pt>
                <c:pt idx="5427">
                  <c:v>5.4270000000000209</c:v>
                </c:pt>
                <c:pt idx="5428">
                  <c:v>5.4279999999999973</c:v>
                </c:pt>
                <c:pt idx="5429">
                  <c:v>5.4290000000000305</c:v>
                </c:pt>
                <c:pt idx="5430">
                  <c:v>5.4300000000000068</c:v>
                </c:pt>
                <c:pt idx="5431">
                  <c:v>5.43100000000004</c:v>
                </c:pt>
                <c:pt idx="5432">
                  <c:v>5.4320000000000164</c:v>
                </c:pt>
                <c:pt idx="5433">
                  <c:v>5.4329999999999927</c:v>
                </c:pt>
                <c:pt idx="5434">
                  <c:v>5.4340000000000259</c:v>
                </c:pt>
                <c:pt idx="5435">
                  <c:v>5.4350000000000023</c:v>
                </c:pt>
                <c:pt idx="5436">
                  <c:v>5.4360000000000355</c:v>
                </c:pt>
                <c:pt idx="5437">
                  <c:v>5.4370000000000118</c:v>
                </c:pt>
                <c:pt idx="5438">
                  <c:v>5.438000000000045</c:v>
                </c:pt>
                <c:pt idx="5439">
                  <c:v>5.4390000000000214</c:v>
                </c:pt>
                <c:pt idx="5440">
                  <c:v>5.4399999999999977</c:v>
                </c:pt>
                <c:pt idx="5441">
                  <c:v>5.4410000000000309</c:v>
                </c:pt>
                <c:pt idx="5442">
                  <c:v>5.4420000000000073</c:v>
                </c:pt>
                <c:pt idx="5443">
                  <c:v>5.4430000000000405</c:v>
                </c:pt>
                <c:pt idx="5444">
                  <c:v>5.4440000000000168</c:v>
                </c:pt>
                <c:pt idx="5445">
                  <c:v>5.4449999999999932</c:v>
                </c:pt>
                <c:pt idx="5446">
                  <c:v>5.4460000000000264</c:v>
                </c:pt>
                <c:pt idx="5447">
                  <c:v>5.4470000000000027</c:v>
                </c:pt>
                <c:pt idx="5448">
                  <c:v>5.4480000000000359</c:v>
                </c:pt>
                <c:pt idx="5449">
                  <c:v>5.4490000000000123</c:v>
                </c:pt>
                <c:pt idx="5450">
                  <c:v>5.4500000000000455</c:v>
                </c:pt>
                <c:pt idx="5451">
                  <c:v>5.4510000000000218</c:v>
                </c:pt>
                <c:pt idx="5452">
                  <c:v>5.4519999999999982</c:v>
                </c:pt>
                <c:pt idx="5453">
                  <c:v>5.4530000000000314</c:v>
                </c:pt>
                <c:pt idx="5454">
                  <c:v>5.4540000000000077</c:v>
                </c:pt>
                <c:pt idx="5455">
                  <c:v>5.4550000000000409</c:v>
                </c:pt>
                <c:pt idx="5456">
                  <c:v>5.4560000000000173</c:v>
                </c:pt>
                <c:pt idx="5457">
                  <c:v>5.4569999999999936</c:v>
                </c:pt>
                <c:pt idx="5458">
                  <c:v>5.4580000000000268</c:v>
                </c:pt>
                <c:pt idx="5459">
                  <c:v>5.4590000000000032</c:v>
                </c:pt>
                <c:pt idx="5460">
                  <c:v>5.4600000000000364</c:v>
                </c:pt>
                <c:pt idx="5461">
                  <c:v>5.4610000000000127</c:v>
                </c:pt>
                <c:pt idx="5462">
                  <c:v>5.4620000000000459</c:v>
                </c:pt>
                <c:pt idx="5463">
                  <c:v>5.4630000000000223</c:v>
                </c:pt>
                <c:pt idx="5464">
                  <c:v>5.4639999999999986</c:v>
                </c:pt>
                <c:pt idx="5465">
                  <c:v>5.4650000000000318</c:v>
                </c:pt>
                <c:pt idx="5466">
                  <c:v>5.4660000000000082</c:v>
                </c:pt>
                <c:pt idx="5467">
                  <c:v>5.4670000000000414</c:v>
                </c:pt>
                <c:pt idx="5468">
                  <c:v>5.4680000000000177</c:v>
                </c:pt>
                <c:pt idx="5469">
                  <c:v>5.4689999999999941</c:v>
                </c:pt>
                <c:pt idx="5470">
                  <c:v>5.4700000000000273</c:v>
                </c:pt>
                <c:pt idx="5471">
                  <c:v>5.4710000000000036</c:v>
                </c:pt>
                <c:pt idx="5472">
                  <c:v>5.4720000000000368</c:v>
                </c:pt>
                <c:pt idx="5473">
                  <c:v>5.4730000000000132</c:v>
                </c:pt>
                <c:pt idx="5474">
                  <c:v>5.4740000000000464</c:v>
                </c:pt>
                <c:pt idx="5475">
                  <c:v>5.4750000000000227</c:v>
                </c:pt>
                <c:pt idx="5476">
                  <c:v>5.4759999999999991</c:v>
                </c:pt>
                <c:pt idx="5477">
                  <c:v>5.4770000000000323</c:v>
                </c:pt>
                <c:pt idx="5478">
                  <c:v>5.4780000000000086</c:v>
                </c:pt>
                <c:pt idx="5479">
                  <c:v>5.4790000000000418</c:v>
                </c:pt>
                <c:pt idx="5480">
                  <c:v>5.4800000000000182</c:v>
                </c:pt>
                <c:pt idx="5481">
                  <c:v>5.4809999999999945</c:v>
                </c:pt>
                <c:pt idx="5482">
                  <c:v>5.4820000000000277</c:v>
                </c:pt>
                <c:pt idx="5483">
                  <c:v>5.4830000000000041</c:v>
                </c:pt>
                <c:pt idx="5484">
                  <c:v>5.4840000000000373</c:v>
                </c:pt>
                <c:pt idx="5485">
                  <c:v>5.4850000000000136</c:v>
                </c:pt>
                <c:pt idx="5486">
                  <c:v>5.48599999999999</c:v>
                </c:pt>
                <c:pt idx="5487">
                  <c:v>5.4870000000000232</c:v>
                </c:pt>
                <c:pt idx="5488">
                  <c:v>5.4879999999999995</c:v>
                </c:pt>
                <c:pt idx="5489">
                  <c:v>5.4890000000000327</c:v>
                </c:pt>
                <c:pt idx="5490">
                  <c:v>5.4900000000000091</c:v>
                </c:pt>
                <c:pt idx="5491">
                  <c:v>5.4910000000000423</c:v>
                </c:pt>
                <c:pt idx="5492">
                  <c:v>5.4920000000000186</c:v>
                </c:pt>
                <c:pt idx="5493">
                  <c:v>5.492999999999995</c:v>
                </c:pt>
                <c:pt idx="5494">
                  <c:v>5.4940000000000282</c:v>
                </c:pt>
                <c:pt idx="5495">
                  <c:v>5.4950000000000045</c:v>
                </c:pt>
                <c:pt idx="5496">
                  <c:v>5.4960000000000377</c:v>
                </c:pt>
                <c:pt idx="5497">
                  <c:v>5.4970000000000141</c:v>
                </c:pt>
                <c:pt idx="5498">
                  <c:v>5.4979999999999905</c:v>
                </c:pt>
                <c:pt idx="5499">
                  <c:v>5.4990000000000236</c:v>
                </c:pt>
                <c:pt idx="5500">
                  <c:v>5.5</c:v>
                </c:pt>
                <c:pt idx="5501">
                  <c:v>5.5010000000000332</c:v>
                </c:pt>
                <c:pt idx="5502">
                  <c:v>5.5020000000000095</c:v>
                </c:pt>
                <c:pt idx="5503">
                  <c:v>5.5030000000000427</c:v>
                </c:pt>
                <c:pt idx="5504">
                  <c:v>5.5040000000000191</c:v>
                </c:pt>
                <c:pt idx="5505">
                  <c:v>5.5049999999999955</c:v>
                </c:pt>
                <c:pt idx="5506">
                  <c:v>5.5060000000000286</c:v>
                </c:pt>
                <c:pt idx="5507">
                  <c:v>5.507000000000005</c:v>
                </c:pt>
                <c:pt idx="5508">
                  <c:v>5.5080000000000382</c:v>
                </c:pt>
                <c:pt idx="5509">
                  <c:v>5.5090000000000146</c:v>
                </c:pt>
                <c:pt idx="5510">
                  <c:v>5.5099999999999909</c:v>
                </c:pt>
                <c:pt idx="5511">
                  <c:v>5.5110000000000241</c:v>
                </c:pt>
                <c:pt idx="5512">
                  <c:v>5.5120000000000005</c:v>
                </c:pt>
                <c:pt idx="5513">
                  <c:v>5.5130000000000337</c:v>
                </c:pt>
                <c:pt idx="5514">
                  <c:v>5.51400000000001</c:v>
                </c:pt>
                <c:pt idx="5515">
                  <c:v>5.5150000000000432</c:v>
                </c:pt>
                <c:pt idx="5516">
                  <c:v>5.5160000000000196</c:v>
                </c:pt>
                <c:pt idx="5517">
                  <c:v>5.5169999999999959</c:v>
                </c:pt>
                <c:pt idx="5518">
                  <c:v>5.5180000000000291</c:v>
                </c:pt>
                <c:pt idx="5519">
                  <c:v>5.5190000000000055</c:v>
                </c:pt>
                <c:pt idx="5520">
                  <c:v>5.5200000000000387</c:v>
                </c:pt>
                <c:pt idx="5521">
                  <c:v>5.521000000000015</c:v>
                </c:pt>
                <c:pt idx="5522">
                  <c:v>5.5219999999999914</c:v>
                </c:pt>
                <c:pt idx="5523">
                  <c:v>5.5230000000000246</c:v>
                </c:pt>
                <c:pt idx="5524">
                  <c:v>5.5240000000000009</c:v>
                </c:pt>
                <c:pt idx="5525">
                  <c:v>5.5250000000000341</c:v>
                </c:pt>
                <c:pt idx="5526">
                  <c:v>5.5260000000000105</c:v>
                </c:pt>
                <c:pt idx="5527">
                  <c:v>5.5270000000000437</c:v>
                </c:pt>
                <c:pt idx="5528">
                  <c:v>5.52800000000002</c:v>
                </c:pt>
                <c:pt idx="5529">
                  <c:v>5.5289999999999964</c:v>
                </c:pt>
                <c:pt idx="5530">
                  <c:v>5.5300000000000296</c:v>
                </c:pt>
                <c:pt idx="5531">
                  <c:v>5.5310000000000059</c:v>
                </c:pt>
                <c:pt idx="5532">
                  <c:v>5.5320000000000391</c:v>
                </c:pt>
                <c:pt idx="5533">
                  <c:v>5.5330000000000155</c:v>
                </c:pt>
                <c:pt idx="5534">
                  <c:v>5.5339999999999918</c:v>
                </c:pt>
                <c:pt idx="5535">
                  <c:v>5.535000000000025</c:v>
                </c:pt>
                <c:pt idx="5536">
                  <c:v>5.5360000000000014</c:v>
                </c:pt>
                <c:pt idx="5537">
                  <c:v>5.5370000000000346</c:v>
                </c:pt>
                <c:pt idx="5538">
                  <c:v>5.5380000000000109</c:v>
                </c:pt>
                <c:pt idx="5539">
                  <c:v>5.5390000000000441</c:v>
                </c:pt>
                <c:pt idx="5540">
                  <c:v>5.5400000000000205</c:v>
                </c:pt>
                <c:pt idx="5541">
                  <c:v>5.5409999999999968</c:v>
                </c:pt>
                <c:pt idx="5542">
                  <c:v>5.54200000000003</c:v>
                </c:pt>
                <c:pt idx="5543">
                  <c:v>5.5430000000000064</c:v>
                </c:pt>
                <c:pt idx="5544">
                  <c:v>5.5440000000000396</c:v>
                </c:pt>
                <c:pt idx="5545">
                  <c:v>5.5450000000000159</c:v>
                </c:pt>
                <c:pt idx="5546">
                  <c:v>5.5459999999999923</c:v>
                </c:pt>
                <c:pt idx="5547">
                  <c:v>5.5470000000000255</c:v>
                </c:pt>
                <c:pt idx="5548">
                  <c:v>5.5480000000000018</c:v>
                </c:pt>
                <c:pt idx="5549">
                  <c:v>5.549000000000035</c:v>
                </c:pt>
                <c:pt idx="5550">
                  <c:v>5.5500000000000114</c:v>
                </c:pt>
                <c:pt idx="5551">
                  <c:v>5.5510000000000446</c:v>
                </c:pt>
                <c:pt idx="5552">
                  <c:v>5.5520000000000209</c:v>
                </c:pt>
                <c:pt idx="5553">
                  <c:v>5.5529999999999973</c:v>
                </c:pt>
                <c:pt idx="5554">
                  <c:v>5.5540000000000305</c:v>
                </c:pt>
                <c:pt idx="5555">
                  <c:v>5.5550000000000068</c:v>
                </c:pt>
                <c:pt idx="5556">
                  <c:v>5.55600000000004</c:v>
                </c:pt>
                <c:pt idx="5557">
                  <c:v>5.5570000000000164</c:v>
                </c:pt>
                <c:pt idx="5558">
                  <c:v>5.5579999999999927</c:v>
                </c:pt>
                <c:pt idx="5559">
                  <c:v>5.5590000000000259</c:v>
                </c:pt>
                <c:pt idx="5560">
                  <c:v>5.5600000000000023</c:v>
                </c:pt>
                <c:pt idx="5561">
                  <c:v>5.5610000000000355</c:v>
                </c:pt>
                <c:pt idx="5562">
                  <c:v>5.5620000000000118</c:v>
                </c:pt>
                <c:pt idx="5563">
                  <c:v>5.563000000000045</c:v>
                </c:pt>
                <c:pt idx="5564">
                  <c:v>5.5640000000000214</c:v>
                </c:pt>
                <c:pt idx="5565">
                  <c:v>5.5649999999999977</c:v>
                </c:pt>
                <c:pt idx="5566">
                  <c:v>5.5660000000000309</c:v>
                </c:pt>
                <c:pt idx="5567">
                  <c:v>5.5670000000000073</c:v>
                </c:pt>
                <c:pt idx="5568">
                  <c:v>5.5680000000000405</c:v>
                </c:pt>
                <c:pt idx="5569">
                  <c:v>5.5690000000000168</c:v>
                </c:pt>
                <c:pt idx="5570">
                  <c:v>5.5699999999999932</c:v>
                </c:pt>
                <c:pt idx="5571">
                  <c:v>5.5710000000000264</c:v>
                </c:pt>
                <c:pt idx="5572">
                  <c:v>5.5720000000000027</c:v>
                </c:pt>
                <c:pt idx="5573">
                  <c:v>5.5730000000000359</c:v>
                </c:pt>
                <c:pt idx="5574">
                  <c:v>5.5740000000000123</c:v>
                </c:pt>
                <c:pt idx="5575">
                  <c:v>5.5750000000000455</c:v>
                </c:pt>
                <c:pt idx="5576">
                  <c:v>5.5760000000000218</c:v>
                </c:pt>
                <c:pt idx="5577">
                  <c:v>5.5769999999999982</c:v>
                </c:pt>
                <c:pt idx="5578">
                  <c:v>5.5780000000000314</c:v>
                </c:pt>
                <c:pt idx="5579">
                  <c:v>5.5790000000000077</c:v>
                </c:pt>
                <c:pt idx="5580">
                  <c:v>5.5800000000000409</c:v>
                </c:pt>
                <c:pt idx="5581">
                  <c:v>5.5810000000000173</c:v>
                </c:pt>
                <c:pt idx="5582">
                  <c:v>5.5819999999999936</c:v>
                </c:pt>
                <c:pt idx="5583">
                  <c:v>5.5830000000000268</c:v>
                </c:pt>
                <c:pt idx="5584">
                  <c:v>5.5840000000000032</c:v>
                </c:pt>
                <c:pt idx="5585">
                  <c:v>5.5850000000000364</c:v>
                </c:pt>
                <c:pt idx="5586">
                  <c:v>5.5860000000000127</c:v>
                </c:pt>
                <c:pt idx="5587">
                  <c:v>5.5870000000000459</c:v>
                </c:pt>
                <c:pt idx="5588">
                  <c:v>5.5880000000000223</c:v>
                </c:pt>
                <c:pt idx="5589">
                  <c:v>5.5889999999999986</c:v>
                </c:pt>
                <c:pt idx="5590">
                  <c:v>5.5900000000000318</c:v>
                </c:pt>
                <c:pt idx="5591">
                  <c:v>5.5910000000000082</c:v>
                </c:pt>
                <c:pt idx="5592">
                  <c:v>5.5920000000000414</c:v>
                </c:pt>
                <c:pt idx="5593">
                  <c:v>5.5930000000000177</c:v>
                </c:pt>
                <c:pt idx="5594">
                  <c:v>5.5939999999999941</c:v>
                </c:pt>
                <c:pt idx="5595">
                  <c:v>5.5950000000000273</c:v>
                </c:pt>
                <c:pt idx="5596">
                  <c:v>5.5960000000000036</c:v>
                </c:pt>
                <c:pt idx="5597">
                  <c:v>5.5970000000000368</c:v>
                </c:pt>
                <c:pt idx="5598">
                  <c:v>5.5980000000000132</c:v>
                </c:pt>
                <c:pt idx="5599">
                  <c:v>5.5990000000000464</c:v>
                </c:pt>
                <c:pt idx="5600">
                  <c:v>5.6000000000000227</c:v>
                </c:pt>
                <c:pt idx="5601">
                  <c:v>5.6009999999999991</c:v>
                </c:pt>
                <c:pt idx="5602">
                  <c:v>5.6020000000000323</c:v>
                </c:pt>
                <c:pt idx="5603">
                  <c:v>5.6030000000000086</c:v>
                </c:pt>
                <c:pt idx="5604">
                  <c:v>5.6040000000000418</c:v>
                </c:pt>
                <c:pt idx="5605">
                  <c:v>5.6050000000000182</c:v>
                </c:pt>
                <c:pt idx="5606">
                  <c:v>5.6059999999999945</c:v>
                </c:pt>
                <c:pt idx="5607">
                  <c:v>5.6070000000000277</c:v>
                </c:pt>
                <c:pt idx="5608">
                  <c:v>5.6080000000000041</c:v>
                </c:pt>
                <c:pt idx="5609">
                  <c:v>5.6090000000000373</c:v>
                </c:pt>
                <c:pt idx="5610">
                  <c:v>5.6100000000000136</c:v>
                </c:pt>
                <c:pt idx="5611">
                  <c:v>5.61099999999999</c:v>
                </c:pt>
                <c:pt idx="5612">
                  <c:v>5.6120000000000232</c:v>
                </c:pt>
                <c:pt idx="5613">
                  <c:v>5.6129999999999995</c:v>
                </c:pt>
                <c:pt idx="5614">
                  <c:v>5.6140000000000327</c:v>
                </c:pt>
                <c:pt idx="5615">
                  <c:v>5.6150000000000091</c:v>
                </c:pt>
                <c:pt idx="5616">
                  <c:v>5.6160000000000423</c:v>
                </c:pt>
                <c:pt idx="5617">
                  <c:v>5.6170000000000186</c:v>
                </c:pt>
                <c:pt idx="5618">
                  <c:v>5.617999999999995</c:v>
                </c:pt>
                <c:pt idx="5619">
                  <c:v>5.6190000000000282</c:v>
                </c:pt>
                <c:pt idx="5620">
                  <c:v>5.6200000000000045</c:v>
                </c:pt>
                <c:pt idx="5621">
                  <c:v>5.6210000000000377</c:v>
                </c:pt>
                <c:pt idx="5622">
                  <c:v>5.6220000000000141</c:v>
                </c:pt>
                <c:pt idx="5623">
                  <c:v>5.6229999999999905</c:v>
                </c:pt>
                <c:pt idx="5624">
                  <c:v>5.6240000000000236</c:v>
                </c:pt>
                <c:pt idx="5625">
                  <c:v>5.625</c:v>
                </c:pt>
                <c:pt idx="5626">
                  <c:v>5.6260000000000332</c:v>
                </c:pt>
                <c:pt idx="5627">
                  <c:v>5.6270000000000095</c:v>
                </c:pt>
                <c:pt idx="5628">
                  <c:v>5.6280000000000427</c:v>
                </c:pt>
                <c:pt idx="5629">
                  <c:v>5.6290000000000191</c:v>
                </c:pt>
                <c:pt idx="5630">
                  <c:v>5.6299999999999955</c:v>
                </c:pt>
                <c:pt idx="5631">
                  <c:v>5.6310000000000286</c:v>
                </c:pt>
                <c:pt idx="5632">
                  <c:v>5.632000000000005</c:v>
                </c:pt>
                <c:pt idx="5633">
                  <c:v>5.6330000000000382</c:v>
                </c:pt>
                <c:pt idx="5634">
                  <c:v>5.6340000000000146</c:v>
                </c:pt>
                <c:pt idx="5635">
                  <c:v>5.6349999999999909</c:v>
                </c:pt>
                <c:pt idx="5636">
                  <c:v>5.6360000000000241</c:v>
                </c:pt>
                <c:pt idx="5637">
                  <c:v>5.6370000000000005</c:v>
                </c:pt>
                <c:pt idx="5638">
                  <c:v>5.6380000000000337</c:v>
                </c:pt>
                <c:pt idx="5639">
                  <c:v>5.63900000000001</c:v>
                </c:pt>
                <c:pt idx="5640">
                  <c:v>5.6400000000000432</c:v>
                </c:pt>
                <c:pt idx="5641">
                  <c:v>5.6410000000000196</c:v>
                </c:pt>
                <c:pt idx="5642">
                  <c:v>5.6419999999999959</c:v>
                </c:pt>
                <c:pt idx="5643">
                  <c:v>5.6430000000000291</c:v>
                </c:pt>
                <c:pt idx="5644">
                  <c:v>5.6440000000000055</c:v>
                </c:pt>
                <c:pt idx="5645">
                  <c:v>5.6450000000000387</c:v>
                </c:pt>
                <c:pt idx="5646">
                  <c:v>5.646000000000015</c:v>
                </c:pt>
                <c:pt idx="5647">
                  <c:v>5.6469999999999914</c:v>
                </c:pt>
                <c:pt idx="5648">
                  <c:v>5.6480000000000246</c:v>
                </c:pt>
                <c:pt idx="5649">
                  <c:v>5.6490000000000009</c:v>
                </c:pt>
                <c:pt idx="5650">
                  <c:v>5.6500000000000341</c:v>
                </c:pt>
                <c:pt idx="5651">
                  <c:v>5.6510000000000105</c:v>
                </c:pt>
                <c:pt idx="5652">
                  <c:v>5.6520000000000437</c:v>
                </c:pt>
                <c:pt idx="5653">
                  <c:v>5.65300000000002</c:v>
                </c:pt>
                <c:pt idx="5654">
                  <c:v>5.6539999999999964</c:v>
                </c:pt>
                <c:pt idx="5655">
                  <c:v>5.6550000000000296</c:v>
                </c:pt>
                <c:pt idx="5656">
                  <c:v>5.6560000000000059</c:v>
                </c:pt>
                <c:pt idx="5657">
                  <c:v>5.6570000000000391</c:v>
                </c:pt>
                <c:pt idx="5658">
                  <c:v>5.6580000000000155</c:v>
                </c:pt>
                <c:pt idx="5659">
                  <c:v>5.6589999999999918</c:v>
                </c:pt>
                <c:pt idx="5660">
                  <c:v>5.660000000000025</c:v>
                </c:pt>
                <c:pt idx="5661">
                  <c:v>5.6610000000000014</c:v>
                </c:pt>
                <c:pt idx="5662">
                  <c:v>5.6620000000000346</c:v>
                </c:pt>
                <c:pt idx="5663">
                  <c:v>5.6630000000000109</c:v>
                </c:pt>
                <c:pt idx="5664">
                  <c:v>5.6640000000000441</c:v>
                </c:pt>
                <c:pt idx="5665">
                  <c:v>5.6650000000000205</c:v>
                </c:pt>
                <c:pt idx="5666">
                  <c:v>5.6659999999999968</c:v>
                </c:pt>
                <c:pt idx="5667">
                  <c:v>5.66700000000003</c:v>
                </c:pt>
                <c:pt idx="5668">
                  <c:v>5.6680000000000064</c:v>
                </c:pt>
                <c:pt idx="5669">
                  <c:v>5.6690000000000396</c:v>
                </c:pt>
                <c:pt idx="5670">
                  <c:v>5.6700000000000159</c:v>
                </c:pt>
                <c:pt idx="5671">
                  <c:v>5.6709999999999923</c:v>
                </c:pt>
                <c:pt idx="5672">
                  <c:v>5.6720000000000255</c:v>
                </c:pt>
                <c:pt idx="5673">
                  <c:v>5.6730000000000018</c:v>
                </c:pt>
                <c:pt idx="5674">
                  <c:v>5.674000000000035</c:v>
                </c:pt>
                <c:pt idx="5675">
                  <c:v>5.6750000000000114</c:v>
                </c:pt>
                <c:pt idx="5676">
                  <c:v>5.6760000000000446</c:v>
                </c:pt>
                <c:pt idx="5677">
                  <c:v>5.6770000000000209</c:v>
                </c:pt>
                <c:pt idx="5678">
                  <c:v>5.6779999999999973</c:v>
                </c:pt>
                <c:pt idx="5679">
                  <c:v>5.6790000000000305</c:v>
                </c:pt>
                <c:pt idx="5680">
                  <c:v>5.6800000000000068</c:v>
                </c:pt>
                <c:pt idx="5681">
                  <c:v>5.68100000000004</c:v>
                </c:pt>
                <c:pt idx="5682">
                  <c:v>5.6820000000000164</c:v>
                </c:pt>
                <c:pt idx="5683">
                  <c:v>5.6829999999999927</c:v>
                </c:pt>
                <c:pt idx="5684">
                  <c:v>5.6840000000000259</c:v>
                </c:pt>
                <c:pt idx="5685">
                  <c:v>5.6850000000000023</c:v>
                </c:pt>
                <c:pt idx="5686">
                  <c:v>5.6860000000000355</c:v>
                </c:pt>
                <c:pt idx="5687">
                  <c:v>5.6870000000000118</c:v>
                </c:pt>
                <c:pt idx="5688">
                  <c:v>5.688000000000045</c:v>
                </c:pt>
                <c:pt idx="5689">
                  <c:v>5.6890000000000214</c:v>
                </c:pt>
                <c:pt idx="5690">
                  <c:v>5.6899999999999977</c:v>
                </c:pt>
                <c:pt idx="5691">
                  <c:v>5.6910000000000309</c:v>
                </c:pt>
                <c:pt idx="5692">
                  <c:v>5.6920000000000073</c:v>
                </c:pt>
                <c:pt idx="5693">
                  <c:v>5.6930000000000405</c:v>
                </c:pt>
                <c:pt idx="5694">
                  <c:v>5.6940000000000168</c:v>
                </c:pt>
                <c:pt idx="5695">
                  <c:v>5.6949999999999932</c:v>
                </c:pt>
                <c:pt idx="5696">
                  <c:v>5.6960000000000264</c:v>
                </c:pt>
                <c:pt idx="5697">
                  <c:v>5.6970000000000027</c:v>
                </c:pt>
                <c:pt idx="5698">
                  <c:v>5.6980000000000359</c:v>
                </c:pt>
                <c:pt idx="5699">
                  <c:v>5.6990000000000123</c:v>
                </c:pt>
                <c:pt idx="5700">
                  <c:v>5.7000000000000455</c:v>
                </c:pt>
                <c:pt idx="5701">
                  <c:v>5.7010000000000218</c:v>
                </c:pt>
                <c:pt idx="5702">
                  <c:v>5.7019999999999982</c:v>
                </c:pt>
                <c:pt idx="5703">
                  <c:v>5.7030000000000314</c:v>
                </c:pt>
                <c:pt idx="5704">
                  <c:v>5.7040000000000077</c:v>
                </c:pt>
                <c:pt idx="5705">
                  <c:v>5.7050000000000409</c:v>
                </c:pt>
                <c:pt idx="5706">
                  <c:v>5.7060000000000173</c:v>
                </c:pt>
                <c:pt idx="5707">
                  <c:v>5.7069999999999936</c:v>
                </c:pt>
                <c:pt idx="5708">
                  <c:v>5.7080000000000268</c:v>
                </c:pt>
                <c:pt idx="5709">
                  <c:v>5.7090000000000032</c:v>
                </c:pt>
                <c:pt idx="5710">
                  <c:v>5.7100000000000364</c:v>
                </c:pt>
                <c:pt idx="5711">
                  <c:v>5.7110000000000127</c:v>
                </c:pt>
                <c:pt idx="5712">
                  <c:v>5.7120000000000459</c:v>
                </c:pt>
                <c:pt idx="5713">
                  <c:v>5.7130000000000223</c:v>
                </c:pt>
                <c:pt idx="5714">
                  <c:v>5.7139999999999986</c:v>
                </c:pt>
                <c:pt idx="5715">
                  <c:v>5.7150000000000318</c:v>
                </c:pt>
                <c:pt idx="5716">
                  <c:v>5.7160000000000082</c:v>
                </c:pt>
                <c:pt idx="5717">
                  <c:v>5.7170000000000414</c:v>
                </c:pt>
                <c:pt idx="5718">
                  <c:v>5.7180000000000177</c:v>
                </c:pt>
                <c:pt idx="5719">
                  <c:v>5.7189999999999941</c:v>
                </c:pt>
                <c:pt idx="5720">
                  <c:v>5.7200000000000273</c:v>
                </c:pt>
                <c:pt idx="5721">
                  <c:v>5.7210000000000036</c:v>
                </c:pt>
                <c:pt idx="5722">
                  <c:v>5.7220000000000368</c:v>
                </c:pt>
                <c:pt idx="5723">
                  <c:v>5.7230000000000132</c:v>
                </c:pt>
                <c:pt idx="5724">
                  <c:v>5.7240000000000464</c:v>
                </c:pt>
                <c:pt idx="5725">
                  <c:v>5.7250000000000227</c:v>
                </c:pt>
                <c:pt idx="5726">
                  <c:v>5.7259999999999991</c:v>
                </c:pt>
                <c:pt idx="5727">
                  <c:v>5.7270000000000323</c:v>
                </c:pt>
                <c:pt idx="5728">
                  <c:v>5.7280000000000086</c:v>
                </c:pt>
                <c:pt idx="5729">
                  <c:v>5.7290000000000418</c:v>
                </c:pt>
                <c:pt idx="5730">
                  <c:v>5.7300000000000182</c:v>
                </c:pt>
                <c:pt idx="5731">
                  <c:v>5.7309999999999945</c:v>
                </c:pt>
                <c:pt idx="5732">
                  <c:v>5.7320000000000277</c:v>
                </c:pt>
                <c:pt idx="5733">
                  <c:v>5.7330000000000041</c:v>
                </c:pt>
                <c:pt idx="5734">
                  <c:v>5.7340000000000373</c:v>
                </c:pt>
                <c:pt idx="5735">
                  <c:v>5.7350000000000136</c:v>
                </c:pt>
                <c:pt idx="5736">
                  <c:v>5.73599999999999</c:v>
                </c:pt>
                <c:pt idx="5737">
                  <c:v>5.7370000000000232</c:v>
                </c:pt>
                <c:pt idx="5738">
                  <c:v>5.7379999999999995</c:v>
                </c:pt>
                <c:pt idx="5739">
                  <c:v>5.7390000000000327</c:v>
                </c:pt>
                <c:pt idx="5740">
                  <c:v>5.7400000000000091</c:v>
                </c:pt>
                <c:pt idx="5741">
                  <c:v>5.7410000000000423</c:v>
                </c:pt>
                <c:pt idx="5742">
                  <c:v>5.7420000000000186</c:v>
                </c:pt>
                <c:pt idx="5743">
                  <c:v>5.742999999999995</c:v>
                </c:pt>
                <c:pt idx="5744">
                  <c:v>5.7440000000000282</c:v>
                </c:pt>
                <c:pt idx="5745">
                  <c:v>5.7450000000000045</c:v>
                </c:pt>
                <c:pt idx="5746">
                  <c:v>5.7460000000000377</c:v>
                </c:pt>
                <c:pt idx="5747">
                  <c:v>5.7470000000000141</c:v>
                </c:pt>
                <c:pt idx="5748">
                  <c:v>5.7479999999999905</c:v>
                </c:pt>
                <c:pt idx="5749">
                  <c:v>5.7490000000000236</c:v>
                </c:pt>
                <c:pt idx="5750">
                  <c:v>5.75</c:v>
                </c:pt>
                <c:pt idx="5751">
                  <c:v>5.7510000000000332</c:v>
                </c:pt>
                <c:pt idx="5752">
                  <c:v>5.7520000000000095</c:v>
                </c:pt>
                <c:pt idx="5753">
                  <c:v>5.7530000000000427</c:v>
                </c:pt>
                <c:pt idx="5754">
                  <c:v>5.7540000000000191</c:v>
                </c:pt>
                <c:pt idx="5755">
                  <c:v>5.7549999999999955</c:v>
                </c:pt>
                <c:pt idx="5756">
                  <c:v>5.7560000000000286</c:v>
                </c:pt>
                <c:pt idx="5757">
                  <c:v>5.757000000000005</c:v>
                </c:pt>
                <c:pt idx="5758">
                  <c:v>5.7580000000000382</c:v>
                </c:pt>
                <c:pt idx="5759">
                  <c:v>5.7590000000000146</c:v>
                </c:pt>
                <c:pt idx="5760">
                  <c:v>5.7599999999999909</c:v>
                </c:pt>
                <c:pt idx="5761">
                  <c:v>5.7610000000000241</c:v>
                </c:pt>
                <c:pt idx="5762">
                  <c:v>5.7620000000000005</c:v>
                </c:pt>
                <c:pt idx="5763">
                  <c:v>5.7630000000000337</c:v>
                </c:pt>
                <c:pt idx="5764">
                  <c:v>5.76400000000001</c:v>
                </c:pt>
                <c:pt idx="5765">
                  <c:v>5.7650000000000432</c:v>
                </c:pt>
                <c:pt idx="5766">
                  <c:v>5.7660000000000196</c:v>
                </c:pt>
                <c:pt idx="5767">
                  <c:v>5.7669999999999959</c:v>
                </c:pt>
                <c:pt idx="5768">
                  <c:v>5.7680000000000291</c:v>
                </c:pt>
                <c:pt idx="5769">
                  <c:v>5.7690000000000055</c:v>
                </c:pt>
                <c:pt idx="5770">
                  <c:v>5.7700000000000387</c:v>
                </c:pt>
                <c:pt idx="5771">
                  <c:v>5.771000000000015</c:v>
                </c:pt>
                <c:pt idx="5772">
                  <c:v>5.7719999999999914</c:v>
                </c:pt>
                <c:pt idx="5773">
                  <c:v>5.7730000000000246</c:v>
                </c:pt>
                <c:pt idx="5774">
                  <c:v>5.7740000000000009</c:v>
                </c:pt>
                <c:pt idx="5775">
                  <c:v>5.7750000000000341</c:v>
                </c:pt>
                <c:pt idx="5776">
                  <c:v>5.7760000000000105</c:v>
                </c:pt>
                <c:pt idx="5777">
                  <c:v>5.7770000000000437</c:v>
                </c:pt>
                <c:pt idx="5778">
                  <c:v>5.77800000000002</c:v>
                </c:pt>
                <c:pt idx="5779">
                  <c:v>5.7789999999999964</c:v>
                </c:pt>
                <c:pt idx="5780">
                  <c:v>5.7800000000000296</c:v>
                </c:pt>
                <c:pt idx="5781">
                  <c:v>5.7810000000000059</c:v>
                </c:pt>
                <c:pt idx="5782">
                  <c:v>5.7820000000000391</c:v>
                </c:pt>
                <c:pt idx="5783">
                  <c:v>5.7830000000000155</c:v>
                </c:pt>
                <c:pt idx="5784">
                  <c:v>5.7839999999999918</c:v>
                </c:pt>
                <c:pt idx="5785">
                  <c:v>5.785000000000025</c:v>
                </c:pt>
                <c:pt idx="5786">
                  <c:v>5.7860000000000014</c:v>
                </c:pt>
                <c:pt idx="5787">
                  <c:v>5.7870000000000346</c:v>
                </c:pt>
                <c:pt idx="5788">
                  <c:v>5.7880000000000109</c:v>
                </c:pt>
                <c:pt idx="5789">
                  <c:v>5.7890000000000441</c:v>
                </c:pt>
                <c:pt idx="5790">
                  <c:v>5.7900000000000205</c:v>
                </c:pt>
                <c:pt idx="5791">
                  <c:v>5.7909999999999968</c:v>
                </c:pt>
                <c:pt idx="5792">
                  <c:v>5.79200000000003</c:v>
                </c:pt>
                <c:pt idx="5793">
                  <c:v>5.7930000000000064</c:v>
                </c:pt>
                <c:pt idx="5794">
                  <c:v>5.7940000000000396</c:v>
                </c:pt>
                <c:pt idx="5795">
                  <c:v>5.7950000000000159</c:v>
                </c:pt>
                <c:pt idx="5796">
                  <c:v>5.7959999999999923</c:v>
                </c:pt>
                <c:pt idx="5797">
                  <c:v>5.7970000000000255</c:v>
                </c:pt>
                <c:pt idx="5798">
                  <c:v>5.7980000000000018</c:v>
                </c:pt>
                <c:pt idx="5799">
                  <c:v>5.799000000000035</c:v>
                </c:pt>
                <c:pt idx="5800">
                  <c:v>5.8000000000000114</c:v>
                </c:pt>
                <c:pt idx="5801">
                  <c:v>5.8010000000000446</c:v>
                </c:pt>
                <c:pt idx="5802">
                  <c:v>5.8020000000000209</c:v>
                </c:pt>
                <c:pt idx="5803">
                  <c:v>5.8029999999999973</c:v>
                </c:pt>
                <c:pt idx="5804">
                  <c:v>5.8040000000000305</c:v>
                </c:pt>
                <c:pt idx="5805">
                  <c:v>5.8050000000000068</c:v>
                </c:pt>
                <c:pt idx="5806">
                  <c:v>5.80600000000004</c:v>
                </c:pt>
                <c:pt idx="5807">
                  <c:v>5.8070000000000164</c:v>
                </c:pt>
                <c:pt idx="5808">
                  <c:v>5.8079999999999927</c:v>
                </c:pt>
                <c:pt idx="5809">
                  <c:v>5.8090000000000259</c:v>
                </c:pt>
                <c:pt idx="5810">
                  <c:v>5.8100000000000023</c:v>
                </c:pt>
                <c:pt idx="5811">
                  <c:v>5.8110000000000355</c:v>
                </c:pt>
                <c:pt idx="5812">
                  <c:v>5.8120000000000118</c:v>
                </c:pt>
                <c:pt idx="5813">
                  <c:v>5.813000000000045</c:v>
                </c:pt>
                <c:pt idx="5814">
                  <c:v>5.8140000000000214</c:v>
                </c:pt>
                <c:pt idx="5815">
                  <c:v>5.8149999999999977</c:v>
                </c:pt>
                <c:pt idx="5816">
                  <c:v>5.8160000000000309</c:v>
                </c:pt>
                <c:pt idx="5817">
                  <c:v>5.8170000000000073</c:v>
                </c:pt>
                <c:pt idx="5818">
                  <c:v>5.8180000000000405</c:v>
                </c:pt>
                <c:pt idx="5819">
                  <c:v>5.8190000000000168</c:v>
                </c:pt>
                <c:pt idx="5820">
                  <c:v>5.8199999999999932</c:v>
                </c:pt>
                <c:pt idx="5821">
                  <c:v>5.8210000000000264</c:v>
                </c:pt>
                <c:pt idx="5822">
                  <c:v>5.8220000000000027</c:v>
                </c:pt>
                <c:pt idx="5823">
                  <c:v>5.8230000000000359</c:v>
                </c:pt>
                <c:pt idx="5824">
                  <c:v>5.8240000000000123</c:v>
                </c:pt>
                <c:pt idx="5825">
                  <c:v>5.8250000000000455</c:v>
                </c:pt>
                <c:pt idx="5826">
                  <c:v>5.8260000000000218</c:v>
                </c:pt>
                <c:pt idx="5827">
                  <c:v>5.8269999999999982</c:v>
                </c:pt>
                <c:pt idx="5828">
                  <c:v>5.8280000000000314</c:v>
                </c:pt>
                <c:pt idx="5829">
                  <c:v>5.8290000000000077</c:v>
                </c:pt>
                <c:pt idx="5830">
                  <c:v>5.8300000000000409</c:v>
                </c:pt>
                <c:pt idx="5831">
                  <c:v>5.8310000000000173</c:v>
                </c:pt>
                <c:pt idx="5832">
                  <c:v>5.8319999999999936</c:v>
                </c:pt>
                <c:pt idx="5833">
                  <c:v>5.8330000000000268</c:v>
                </c:pt>
                <c:pt idx="5834">
                  <c:v>5.8340000000000032</c:v>
                </c:pt>
                <c:pt idx="5835">
                  <c:v>5.8350000000000364</c:v>
                </c:pt>
                <c:pt idx="5836">
                  <c:v>5.8360000000000127</c:v>
                </c:pt>
                <c:pt idx="5837">
                  <c:v>5.8370000000000459</c:v>
                </c:pt>
                <c:pt idx="5838">
                  <c:v>5.8380000000000223</c:v>
                </c:pt>
                <c:pt idx="5839">
                  <c:v>5.8389999999999986</c:v>
                </c:pt>
                <c:pt idx="5840">
                  <c:v>5.8400000000000318</c:v>
                </c:pt>
                <c:pt idx="5841">
                  <c:v>5.8410000000000082</c:v>
                </c:pt>
                <c:pt idx="5842">
                  <c:v>5.8420000000000414</c:v>
                </c:pt>
                <c:pt idx="5843">
                  <c:v>5.8430000000000177</c:v>
                </c:pt>
                <c:pt idx="5844">
                  <c:v>5.8439999999999941</c:v>
                </c:pt>
                <c:pt idx="5845">
                  <c:v>5.8450000000000273</c:v>
                </c:pt>
                <c:pt idx="5846">
                  <c:v>5.8460000000000036</c:v>
                </c:pt>
                <c:pt idx="5847">
                  <c:v>5.8470000000000368</c:v>
                </c:pt>
                <c:pt idx="5848">
                  <c:v>5.8480000000000132</c:v>
                </c:pt>
                <c:pt idx="5849">
                  <c:v>5.8490000000000464</c:v>
                </c:pt>
                <c:pt idx="5850">
                  <c:v>5.8500000000000227</c:v>
                </c:pt>
                <c:pt idx="5851">
                  <c:v>5.8509999999999991</c:v>
                </c:pt>
                <c:pt idx="5852">
                  <c:v>5.8520000000000323</c:v>
                </c:pt>
                <c:pt idx="5853">
                  <c:v>5.8530000000000086</c:v>
                </c:pt>
                <c:pt idx="5854">
                  <c:v>5.8540000000000418</c:v>
                </c:pt>
                <c:pt idx="5855">
                  <c:v>5.8550000000000182</c:v>
                </c:pt>
                <c:pt idx="5856">
                  <c:v>5.8559999999999945</c:v>
                </c:pt>
                <c:pt idx="5857">
                  <c:v>5.8570000000000277</c:v>
                </c:pt>
                <c:pt idx="5858">
                  <c:v>5.8580000000000041</c:v>
                </c:pt>
                <c:pt idx="5859">
                  <c:v>5.8590000000000373</c:v>
                </c:pt>
                <c:pt idx="5860">
                  <c:v>5.8600000000000136</c:v>
                </c:pt>
                <c:pt idx="5861">
                  <c:v>5.86099999999999</c:v>
                </c:pt>
                <c:pt idx="5862">
                  <c:v>5.8620000000000232</c:v>
                </c:pt>
                <c:pt idx="5863">
                  <c:v>5.8629999999999995</c:v>
                </c:pt>
                <c:pt idx="5864">
                  <c:v>5.8640000000000327</c:v>
                </c:pt>
                <c:pt idx="5865">
                  <c:v>5.8650000000000091</c:v>
                </c:pt>
                <c:pt idx="5866">
                  <c:v>5.8660000000000423</c:v>
                </c:pt>
                <c:pt idx="5867">
                  <c:v>5.8670000000000186</c:v>
                </c:pt>
                <c:pt idx="5868">
                  <c:v>5.867999999999995</c:v>
                </c:pt>
                <c:pt idx="5869">
                  <c:v>5.8690000000000282</c:v>
                </c:pt>
                <c:pt idx="5870">
                  <c:v>5.8700000000000045</c:v>
                </c:pt>
                <c:pt idx="5871">
                  <c:v>5.8710000000000377</c:v>
                </c:pt>
                <c:pt idx="5872">
                  <c:v>5.8720000000000141</c:v>
                </c:pt>
                <c:pt idx="5873">
                  <c:v>5.8729999999999905</c:v>
                </c:pt>
                <c:pt idx="5874">
                  <c:v>5.8740000000000236</c:v>
                </c:pt>
                <c:pt idx="5875">
                  <c:v>5.875</c:v>
                </c:pt>
                <c:pt idx="5876">
                  <c:v>5.8760000000000332</c:v>
                </c:pt>
                <c:pt idx="5877">
                  <c:v>5.8770000000000095</c:v>
                </c:pt>
                <c:pt idx="5878">
                  <c:v>5.8780000000000427</c:v>
                </c:pt>
                <c:pt idx="5879">
                  <c:v>5.8790000000000191</c:v>
                </c:pt>
                <c:pt idx="5880">
                  <c:v>5.8799999999999955</c:v>
                </c:pt>
                <c:pt idx="5881">
                  <c:v>5.8810000000000286</c:v>
                </c:pt>
                <c:pt idx="5882">
                  <c:v>5.882000000000005</c:v>
                </c:pt>
                <c:pt idx="5883">
                  <c:v>5.8830000000000382</c:v>
                </c:pt>
                <c:pt idx="5884">
                  <c:v>5.8840000000000146</c:v>
                </c:pt>
                <c:pt idx="5885">
                  <c:v>5.8849999999999909</c:v>
                </c:pt>
                <c:pt idx="5886">
                  <c:v>5.8860000000000241</c:v>
                </c:pt>
                <c:pt idx="5887">
                  <c:v>5.8870000000000005</c:v>
                </c:pt>
                <c:pt idx="5888">
                  <c:v>5.8880000000000337</c:v>
                </c:pt>
                <c:pt idx="5889">
                  <c:v>5.88900000000001</c:v>
                </c:pt>
                <c:pt idx="5890">
                  <c:v>5.8900000000000432</c:v>
                </c:pt>
                <c:pt idx="5891">
                  <c:v>5.8910000000000196</c:v>
                </c:pt>
                <c:pt idx="5892">
                  <c:v>5.8919999999999959</c:v>
                </c:pt>
                <c:pt idx="5893">
                  <c:v>5.8930000000000291</c:v>
                </c:pt>
                <c:pt idx="5894">
                  <c:v>5.8940000000000055</c:v>
                </c:pt>
                <c:pt idx="5895">
                  <c:v>5.8950000000000387</c:v>
                </c:pt>
                <c:pt idx="5896">
                  <c:v>5.896000000000015</c:v>
                </c:pt>
                <c:pt idx="5897">
                  <c:v>5.8969999999999914</c:v>
                </c:pt>
                <c:pt idx="5898">
                  <c:v>5.8980000000000246</c:v>
                </c:pt>
                <c:pt idx="5899">
                  <c:v>5.8990000000000009</c:v>
                </c:pt>
                <c:pt idx="5900">
                  <c:v>5.9000000000000341</c:v>
                </c:pt>
                <c:pt idx="5901">
                  <c:v>5.9010000000000105</c:v>
                </c:pt>
                <c:pt idx="5902">
                  <c:v>5.9020000000000437</c:v>
                </c:pt>
                <c:pt idx="5903">
                  <c:v>5.90300000000002</c:v>
                </c:pt>
                <c:pt idx="5904">
                  <c:v>5.9039999999999964</c:v>
                </c:pt>
                <c:pt idx="5905">
                  <c:v>5.9050000000000296</c:v>
                </c:pt>
                <c:pt idx="5906">
                  <c:v>5.9060000000000059</c:v>
                </c:pt>
                <c:pt idx="5907">
                  <c:v>5.9070000000000391</c:v>
                </c:pt>
                <c:pt idx="5908">
                  <c:v>5.9080000000000155</c:v>
                </c:pt>
                <c:pt idx="5909">
                  <c:v>5.9089999999999918</c:v>
                </c:pt>
                <c:pt idx="5910">
                  <c:v>5.910000000000025</c:v>
                </c:pt>
                <c:pt idx="5911">
                  <c:v>5.9110000000000014</c:v>
                </c:pt>
                <c:pt idx="5912">
                  <c:v>5.9120000000000346</c:v>
                </c:pt>
                <c:pt idx="5913">
                  <c:v>5.9130000000000109</c:v>
                </c:pt>
                <c:pt idx="5914">
                  <c:v>5.9140000000000441</c:v>
                </c:pt>
                <c:pt idx="5915">
                  <c:v>5.9150000000000205</c:v>
                </c:pt>
                <c:pt idx="5916">
                  <c:v>5.9159999999999968</c:v>
                </c:pt>
                <c:pt idx="5917">
                  <c:v>5.91700000000003</c:v>
                </c:pt>
                <c:pt idx="5918">
                  <c:v>5.9180000000000064</c:v>
                </c:pt>
                <c:pt idx="5919">
                  <c:v>5.9190000000000396</c:v>
                </c:pt>
                <c:pt idx="5920">
                  <c:v>5.9200000000000159</c:v>
                </c:pt>
                <c:pt idx="5921">
                  <c:v>5.9209999999999923</c:v>
                </c:pt>
                <c:pt idx="5922">
                  <c:v>5.9220000000000255</c:v>
                </c:pt>
                <c:pt idx="5923">
                  <c:v>5.9230000000000018</c:v>
                </c:pt>
                <c:pt idx="5924">
                  <c:v>5.924000000000035</c:v>
                </c:pt>
                <c:pt idx="5925">
                  <c:v>5.9250000000000114</c:v>
                </c:pt>
                <c:pt idx="5926">
                  <c:v>5.9260000000000446</c:v>
                </c:pt>
                <c:pt idx="5927">
                  <c:v>5.9270000000000209</c:v>
                </c:pt>
                <c:pt idx="5928">
                  <c:v>5.9279999999999973</c:v>
                </c:pt>
                <c:pt idx="5929">
                  <c:v>5.9290000000000305</c:v>
                </c:pt>
                <c:pt idx="5930">
                  <c:v>5.9300000000000068</c:v>
                </c:pt>
                <c:pt idx="5931">
                  <c:v>5.93100000000004</c:v>
                </c:pt>
                <c:pt idx="5932">
                  <c:v>5.9320000000000164</c:v>
                </c:pt>
                <c:pt idx="5933">
                  <c:v>5.9329999999999927</c:v>
                </c:pt>
                <c:pt idx="5934">
                  <c:v>5.9340000000000259</c:v>
                </c:pt>
                <c:pt idx="5935">
                  <c:v>5.9350000000000023</c:v>
                </c:pt>
                <c:pt idx="5936">
                  <c:v>5.9360000000000355</c:v>
                </c:pt>
                <c:pt idx="5937">
                  <c:v>5.9370000000000118</c:v>
                </c:pt>
                <c:pt idx="5938">
                  <c:v>5.938000000000045</c:v>
                </c:pt>
                <c:pt idx="5939">
                  <c:v>5.9390000000000214</c:v>
                </c:pt>
                <c:pt idx="5940">
                  <c:v>5.9399999999999977</c:v>
                </c:pt>
                <c:pt idx="5941">
                  <c:v>5.9410000000000309</c:v>
                </c:pt>
                <c:pt idx="5942">
                  <c:v>5.9420000000000073</c:v>
                </c:pt>
                <c:pt idx="5943">
                  <c:v>5.9430000000000405</c:v>
                </c:pt>
                <c:pt idx="5944">
                  <c:v>5.9440000000000168</c:v>
                </c:pt>
                <c:pt idx="5945">
                  <c:v>5.9449999999999932</c:v>
                </c:pt>
                <c:pt idx="5946">
                  <c:v>5.9460000000000264</c:v>
                </c:pt>
                <c:pt idx="5947">
                  <c:v>5.9470000000000027</c:v>
                </c:pt>
                <c:pt idx="5948">
                  <c:v>5.9480000000000359</c:v>
                </c:pt>
                <c:pt idx="5949">
                  <c:v>5.9490000000000123</c:v>
                </c:pt>
                <c:pt idx="5950">
                  <c:v>5.9500000000000455</c:v>
                </c:pt>
                <c:pt idx="5951">
                  <c:v>5.9510000000000218</c:v>
                </c:pt>
                <c:pt idx="5952">
                  <c:v>5.9519999999999982</c:v>
                </c:pt>
                <c:pt idx="5953">
                  <c:v>5.9530000000000314</c:v>
                </c:pt>
                <c:pt idx="5954">
                  <c:v>5.9540000000000077</c:v>
                </c:pt>
                <c:pt idx="5955">
                  <c:v>5.9550000000000409</c:v>
                </c:pt>
                <c:pt idx="5956">
                  <c:v>5.9560000000000173</c:v>
                </c:pt>
                <c:pt idx="5957">
                  <c:v>5.9569999999999936</c:v>
                </c:pt>
                <c:pt idx="5958">
                  <c:v>5.9580000000000268</c:v>
                </c:pt>
                <c:pt idx="5959">
                  <c:v>5.9590000000000032</c:v>
                </c:pt>
                <c:pt idx="5960">
                  <c:v>5.9600000000000364</c:v>
                </c:pt>
                <c:pt idx="5961">
                  <c:v>5.9610000000000127</c:v>
                </c:pt>
                <c:pt idx="5962">
                  <c:v>5.9620000000000459</c:v>
                </c:pt>
                <c:pt idx="5963">
                  <c:v>5.9630000000000223</c:v>
                </c:pt>
                <c:pt idx="5964">
                  <c:v>5.9639999999999986</c:v>
                </c:pt>
                <c:pt idx="5965">
                  <c:v>5.9650000000000318</c:v>
                </c:pt>
                <c:pt idx="5966">
                  <c:v>5.9660000000000082</c:v>
                </c:pt>
                <c:pt idx="5967">
                  <c:v>5.9670000000000414</c:v>
                </c:pt>
                <c:pt idx="5968">
                  <c:v>5.9680000000000177</c:v>
                </c:pt>
                <c:pt idx="5969">
                  <c:v>5.9689999999999941</c:v>
                </c:pt>
                <c:pt idx="5970">
                  <c:v>5.9700000000000273</c:v>
                </c:pt>
                <c:pt idx="5971">
                  <c:v>5.9710000000000036</c:v>
                </c:pt>
                <c:pt idx="5972">
                  <c:v>5.9720000000000368</c:v>
                </c:pt>
                <c:pt idx="5973">
                  <c:v>5.9730000000000132</c:v>
                </c:pt>
                <c:pt idx="5974">
                  <c:v>5.9740000000000464</c:v>
                </c:pt>
                <c:pt idx="5975">
                  <c:v>5.9750000000000227</c:v>
                </c:pt>
                <c:pt idx="5976">
                  <c:v>5.9759999999999991</c:v>
                </c:pt>
                <c:pt idx="5977">
                  <c:v>5.9770000000000323</c:v>
                </c:pt>
                <c:pt idx="5978">
                  <c:v>5.9780000000000086</c:v>
                </c:pt>
                <c:pt idx="5979">
                  <c:v>5.9790000000000418</c:v>
                </c:pt>
                <c:pt idx="5980">
                  <c:v>5.9800000000000182</c:v>
                </c:pt>
                <c:pt idx="5981">
                  <c:v>5.9809999999999945</c:v>
                </c:pt>
                <c:pt idx="5982">
                  <c:v>5.9820000000000277</c:v>
                </c:pt>
                <c:pt idx="5983">
                  <c:v>5.9830000000000041</c:v>
                </c:pt>
                <c:pt idx="5984">
                  <c:v>5.9840000000000373</c:v>
                </c:pt>
                <c:pt idx="5985">
                  <c:v>5.9850000000000136</c:v>
                </c:pt>
                <c:pt idx="5986">
                  <c:v>5.98599999999999</c:v>
                </c:pt>
                <c:pt idx="5987">
                  <c:v>5.9870000000000232</c:v>
                </c:pt>
                <c:pt idx="5988">
                  <c:v>5.9879999999999995</c:v>
                </c:pt>
                <c:pt idx="5989">
                  <c:v>5.9890000000000327</c:v>
                </c:pt>
                <c:pt idx="5990">
                  <c:v>5.9900000000000091</c:v>
                </c:pt>
                <c:pt idx="5991">
                  <c:v>5.9910000000000423</c:v>
                </c:pt>
                <c:pt idx="5992">
                  <c:v>5.9920000000000186</c:v>
                </c:pt>
                <c:pt idx="5993">
                  <c:v>5.992999999999995</c:v>
                </c:pt>
                <c:pt idx="5994">
                  <c:v>5.9940000000000282</c:v>
                </c:pt>
                <c:pt idx="5995">
                  <c:v>5.9950000000000045</c:v>
                </c:pt>
                <c:pt idx="5996">
                  <c:v>5.9960000000000377</c:v>
                </c:pt>
                <c:pt idx="5997">
                  <c:v>5.9970000000000141</c:v>
                </c:pt>
                <c:pt idx="5998">
                  <c:v>5.9979999999999905</c:v>
                </c:pt>
                <c:pt idx="5999">
                  <c:v>5.9990000000000236</c:v>
                </c:pt>
                <c:pt idx="6000">
                  <c:v>6</c:v>
                </c:pt>
                <c:pt idx="6001">
                  <c:v>6.0010000000000332</c:v>
                </c:pt>
                <c:pt idx="6002">
                  <c:v>6.0020000000000095</c:v>
                </c:pt>
                <c:pt idx="6003">
                  <c:v>6.0030000000000427</c:v>
                </c:pt>
                <c:pt idx="6004">
                  <c:v>6.0040000000000191</c:v>
                </c:pt>
                <c:pt idx="6005">
                  <c:v>6.0049999999999955</c:v>
                </c:pt>
                <c:pt idx="6006">
                  <c:v>6.0060000000000286</c:v>
                </c:pt>
                <c:pt idx="6007">
                  <c:v>6.007000000000005</c:v>
                </c:pt>
                <c:pt idx="6008">
                  <c:v>6.0080000000000382</c:v>
                </c:pt>
                <c:pt idx="6009">
                  <c:v>6.0090000000000146</c:v>
                </c:pt>
                <c:pt idx="6010">
                  <c:v>6.0099999999999909</c:v>
                </c:pt>
                <c:pt idx="6011">
                  <c:v>6.0110000000000241</c:v>
                </c:pt>
                <c:pt idx="6012">
                  <c:v>6.0120000000000005</c:v>
                </c:pt>
                <c:pt idx="6013">
                  <c:v>6.0130000000000337</c:v>
                </c:pt>
                <c:pt idx="6014">
                  <c:v>6.01400000000001</c:v>
                </c:pt>
                <c:pt idx="6015">
                  <c:v>6.0150000000000432</c:v>
                </c:pt>
                <c:pt idx="6016">
                  <c:v>6.0160000000000196</c:v>
                </c:pt>
                <c:pt idx="6017">
                  <c:v>6.0169999999999959</c:v>
                </c:pt>
                <c:pt idx="6018">
                  <c:v>6.0180000000000291</c:v>
                </c:pt>
                <c:pt idx="6019">
                  <c:v>6.0190000000000055</c:v>
                </c:pt>
                <c:pt idx="6020">
                  <c:v>6.0200000000000387</c:v>
                </c:pt>
                <c:pt idx="6021">
                  <c:v>6.021000000000015</c:v>
                </c:pt>
                <c:pt idx="6022">
                  <c:v>6.0219999999999914</c:v>
                </c:pt>
                <c:pt idx="6023">
                  <c:v>6.0230000000000246</c:v>
                </c:pt>
                <c:pt idx="6024">
                  <c:v>6.0240000000000009</c:v>
                </c:pt>
                <c:pt idx="6025">
                  <c:v>6.0250000000000341</c:v>
                </c:pt>
                <c:pt idx="6026">
                  <c:v>6.0260000000000105</c:v>
                </c:pt>
                <c:pt idx="6027">
                  <c:v>6.0270000000000437</c:v>
                </c:pt>
                <c:pt idx="6028">
                  <c:v>6.02800000000002</c:v>
                </c:pt>
                <c:pt idx="6029">
                  <c:v>6.0289999999999964</c:v>
                </c:pt>
                <c:pt idx="6030">
                  <c:v>6.0300000000000296</c:v>
                </c:pt>
                <c:pt idx="6031">
                  <c:v>6.0310000000000059</c:v>
                </c:pt>
                <c:pt idx="6032">
                  <c:v>6.0320000000000391</c:v>
                </c:pt>
                <c:pt idx="6033">
                  <c:v>6.0330000000000155</c:v>
                </c:pt>
                <c:pt idx="6034">
                  <c:v>6.0339999999999918</c:v>
                </c:pt>
                <c:pt idx="6035">
                  <c:v>6.035000000000025</c:v>
                </c:pt>
                <c:pt idx="6036">
                  <c:v>6.0360000000000014</c:v>
                </c:pt>
                <c:pt idx="6037">
                  <c:v>6.0370000000000346</c:v>
                </c:pt>
                <c:pt idx="6038">
                  <c:v>6.0380000000000109</c:v>
                </c:pt>
                <c:pt idx="6039">
                  <c:v>6.0390000000000441</c:v>
                </c:pt>
                <c:pt idx="6040">
                  <c:v>6.0400000000000205</c:v>
                </c:pt>
                <c:pt idx="6041">
                  <c:v>6.0409999999999968</c:v>
                </c:pt>
                <c:pt idx="6042">
                  <c:v>6.04200000000003</c:v>
                </c:pt>
                <c:pt idx="6043">
                  <c:v>6.0430000000000064</c:v>
                </c:pt>
                <c:pt idx="6044">
                  <c:v>6.0440000000000396</c:v>
                </c:pt>
                <c:pt idx="6045">
                  <c:v>6.0450000000000159</c:v>
                </c:pt>
                <c:pt idx="6046">
                  <c:v>6.0459999999999923</c:v>
                </c:pt>
                <c:pt idx="6047">
                  <c:v>6.0470000000000255</c:v>
                </c:pt>
                <c:pt idx="6048">
                  <c:v>6.0480000000000018</c:v>
                </c:pt>
                <c:pt idx="6049">
                  <c:v>6.049000000000035</c:v>
                </c:pt>
                <c:pt idx="6050">
                  <c:v>6.0500000000000114</c:v>
                </c:pt>
                <c:pt idx="6051">
                  <c:v>6.0510000000000446</c:v>
                </c:pt>
                <c:pt idx="6052">
                  <c:v>6.0520000000000209</c:v>
                </c:pt>
                <c:pt idx="6053">
                  <c:v>6.0529999999999973</c:v>
                </c:pt>
                <c:pt idx="6054">
                  <c:v>6.0540000000000305</c:v>
                </c:pt>
                <c:pt idx="6055">
                  <c:v>6.0550000000000068</c:v>
                </c:pt>
                <c:pt idx="6056">
                  <c:v>6.05600000000004</c:v>
                </c:pt>
                <c:pt idx="6057">
                  <c:v>6.0570000000000164</c:v>
                </c:pt>
                <c:pt idx="6058">
                  <c:v>6.0579999999999927</c:v>
                </c:pt>
                <c:pt idx="6059">
                  <c:v>6.0590000000000259</c:v>
                </c:pt>
                <c:pt idx="6060">
                  <c:v>6.0600000000000023</c:v>
                </c:pt>
                <c:pt idx="6061">
                  <c:v>6.0610000000000355</c:v>
                </c:pt>
                <c:pt idx="6062">
                  <c:v>6.0620000000000118</c:v>
                </c:pt>
                <c:pt idx="6063">
                  <c:v>6.063000000000045</c:v>
                </c:pt>
                <c:pt idx="6064">
                  <c:v>6.0640000000000214</c:v>
                </c:pt>
                <c:pt idx="6065">
                  <c:v>6.0649999999999977</c:v>
                </c:pt>
                <c:pt idx="6066">
                  <c:v>6.0660000000000309</c:v>
                </c:pt>
                <c:pt idx="6067">
                  <c:v>6.0670000000000073</c:v>
                </c:pt>
                <c:pt idx="6068">
                  <c:v>6.0680000000000405</c:v>
                </c:pt>
                <c:pt idx="6069">
                  <c:v>6.0690000000000168</c:v>
                </c:pt>
                <c:pt idx="6070">
                  <c:v>6.0699999999999932</c:v>
                </c:pt>
                <c:pt idx="6071">
                  <c:v>6.0710000000000264</c:v>
                </c:pt>
                <c:pt idx="6072">
                  <c:v>6.0720000000000027</c:v>
                </c:pt>
                <c:pt idx="6073">
                  <c:v>6.0730000000000359</c:v>
                </c:pt>
                <c:pt idx="6074">
                  <c:v>6.0740000000000123</c:v>
                </c:pt>
                <c:pt idx="6075">
                  <c:v>6.0750000000000455</c:v>
                </c:pt>
                <c:pt idx="6076">
                  <c:v>6.0760000000000218</c:v>
                </c:pt>
                <c:pt idx="6077">
                  <c:v>6.0769999999999982</c:v>
                </c:pt>
                <c:pt idx="6078">
                  <c:v>6.0780000000000314</c:v>
                </c:pt>
                <c:pt idx="6079">
                  <c:v>6.0790000000000077</c:v>
                </c:pt>
                <c:pt idx="6080">
                  <c:v>6.0800000000000409</c:v>
                </c:pt>
                <c:pt idx="6081">
                  <c:v>6.0810000000000173</c:v>
                </c:pt>
                <c:pt idx="6082">
                  <c:v>6.0819999999999936</c:v>
                </c:pt>
                <c:pt idx="6083">
                  <c:v>6.0830000000000268</c:v>
                </c:pt>
                <c:pt idx="6084">
                  <c:v>6.0840000000000032</c:v>
                </c:pt>
                <c:pt idx="6085">
                  <c:v>6.0850000000000364</c:v>
                </c:pt>
                <c:pt idx="6086">
                  <c:v>6.0860000000000127</c:v>
                </c:pt>
                <c:pt idx="6087">
                  <c:v>6.0870000000000459</c:v>
                </c:pt>
                <c:pt idx="6088">
                  <c:v>6.0880000000000223</c:v>
                </c:pt>
                <c:pt idx="6089">
                  <c:v>6.0889999999999986</c:v>
                </c:pt>
                <c:pt idx="6090">
                  <c:v>6.0900000000000318</c:v>
                </c:pt>
                <c:pt idx="6091">
                  <c:v>6.0910000000000082</c:v>
                </c:pt>
                <c:pt idx="6092">
                  <c:v>6.0920000000000414</c:v>
                </c:pt>
                <c:pt idx="6093">
                  <c:v>6.0930000000000177</c:v>
                </c:pt>
                <c:pt idx="6094">
                  <c:v>6.0939999999999941</c:v>
                </c:pt>
                <c:pt idx="6095">
                  <c:v>6.0950000000000273</c:v>
                </c:pt>
                <c:pt idx="6096">
                  <c:v>6.0960000000000036</c:v>
                </c:pt>
                <c:pt idx="6097">
                  <c:v>6.0970000000000368</c:v>
                </c:pt>
                <c:pt idx="6098">
                  <c:v>6.0980000000000132</c:v>
                </c:pt>
                <c:pt idx="6099">
                  <c:v>6.0990000000000464</c:v>
                </c:pt>
                <c:pt idx="6100">
                  <c:v>6.1000000000000227</c:v>
                </c:pt>
                <c:pt idx="6101">
                  <c:v>6.1009999999999991</c:v>
                </c:pt>
                <c:pt idx="6102">
                  <c:v>6.1020000000000323</c:v>
                </c:pt>
                <c:pt idx="6103">
                  <c:v>6.1030000000000086</c:v>
                </c:pt>
                <c:pt idx="6104">
                  <c:v>6.1040000000000418</c:v>
                </c:pt>
                <c:pt idx="6105">
                  <c:v>6.1050000000000182</c:v>
                </c:pt>
                <c:pt idx="6106">
                  <c:v>6.1059999999999945</c:v>
                </c:pt>
                <c:pt idx="6107">
                  <c:v>6.1070000000000277</c:v>
                </c:pt>
                <c:pt idx="6108">
                  <c:v>6.1080000000000041</c:v>
                </c:pt>
                <c:pt idx="6109">
                  <c:v>6.1090000000000373</c:v>
                </c:pt>
                <c:pt idx="6110">
                  <c:v>6.1100000000000136</c:v>
                </c:pt>
                <c:pt idx="6111">
                  <c:v>6.11099999999999</c:v>
                </c:pt>
                <c:pt idx="6112">
                  <c:v>6.1120000000000232</c:v>
                </c:pt>
                <c:pt idx="6113">
                  <c:v>6.1129999999999995</c:v>
                </c:pt>
                <c:pt idx="6114">
                  <c:v>6.1140000000000327</c:v>
                </c:pt>
                <c:pt idx="6115">
                  <c:v>6.1150000000000091</c:v>
                </c:pt>
                <c:pt idx="6116">
                  <c:v>6.1160000000000423</c:v>
                </c:pt>
                <c:pt idx="6117">
                  <c:v>6.1170000000000186</c:v>
                </c:pt>
                <c:pt idx="6118">
                  <c:v>6.117999999999995</c:v>
                </c:pt>
                <c:pt idx="6119">
                  <c:v>6.1190000000000282</c:v>
                </c:pt>
                <c:pt idx="6120">
                  <c:v>6.1200000000000045</c:v>
                </c:pt>
                <c:pt idx="6121">
                  <c:v>6.1210000000000377</c:v>
                </c:pt>
                <c:pt idx="6122">
                  <c:v>6.1220000000000141</c:v>
                </c:pt>
                <c:pt idx="6123">
                  <c:v>6.1229999999999905</c:v>
                </c:pt>
                <c:pt idx="6124">
                  <c:v>6.1240000000000236</c:v>
                </c:pt>
                <c:pt idx="6125">
                  <c:v>6.125</c:v>
                </c:pt>
                <c:pt idx="6126">
                  <c:v>6.1260000000000332</c:v>
                </c:pt>
                <c:pt idx="6127">
                  <c:v>6.1270000000000095</c:v>
                </c:pt>
                <c:pt idx="6128">
                  <c:v>6.1280000000000427</c:v>
                </c:pt>
                <c:pt idx="6129">
                  <c:v>6.1290000000000191</c:v>
                </c:pt>
                <c:pt idx="6130">
                  <c:v>6.1299999999999955</c:v>
                </c:pt>
                <c:pt idx="6131">
                  <c:v>6.1310000000000286</c:v>
                </c:pt>
                <c:pt idx="6132">
                  <c:v>6.132000000000005</c:v>
                </c:pt>
                <c:pt idx="6133">
                  <c:v>6.1330000000000382</c:v>
                </c:pt>
                <c:pt idx="6134">
                  <c:v>6.1340000000000146</c:v>
                </c:pt>
                <c:pt idx="6135">
                  <c:v>6.1349999999999909</c:v>
                </c:pt>
                <c:pt idx="6136">
                  <c:v>6.1360000000000241</c:v>
                </c:pt>
                <c:pt idx="6137">
                  <c:v>6.1370000000000005</c:v>
                </c:pt>
                <c:pt idx="6138">
                  <c:v>6.1380000000000337</c:v>
                </c:pt>
                <c:pt idx="6139">
                  <c:v>6.13900000000001</c:v>
                </c:pt>
                <c:pt idx="6140">
                  <c:v>6.1400000000000432</c:v>
                </c:pt>
                <c:pt idx="6141">
                  <c:v>6.1410000000000196</c:v>
                </c:pt>
                <c:pt idx="6142">
                  <c:v>6.1419999999999959</c:v>
                </c:pt>
                <c:pt idx="6143">
                  <c:v>6.1430000000000291</c:v>
                </c:pt>
                <c:pt idx="6144">
                  <c:v>6.1440000000000055</c:v>
                </c:pt>
                <c:pt idx="6145">
                  <c:v>6.1450000000000387</c:v>
                </c:pt>
                <c:pt idx="6146">
                  <c:v>6.146000000000015</c:v>
                </c:pt>
                <c:pt idx="6147">
                  <c:v>6.1469999999999914</c:v>
                </c:pt>
                <c:pt idx="6148">
                  <c:v>6.1480000000000246</c:v>
                </c:pt>
                <c:pt idx="6149">
                  <c:v>6.1490000000000009</c:v>
                </c:pt>
                <c:pt idx="6150">
                  <c:v>6.1500000000000341</c:v>
                </c:pt>
                <c:pt idx="6151">
                  <c:v>6.1510000000000105</c:v>
                </c:pt>
                <c:pt idx="6152">
                  <c:v>6.1520000000000437</c:v>
                </c:pt>
                <c:pt idx="6153">
                  <c:v>6.15300000000002</c:v>
                </c:pt>
                <c:pt idx="6154">
                  <c:v>6.1539999999999964</c:v>
                </c:pt>
                <c:pt idx="6155">
                  <c:v>6.1550000000000296</c:v>
                </c:pt>
                <c:pt idx="6156">
                  <c:v>6.1560000000000059</c:v>
                </c:pt>
                <c:pt idx="6157">
                  <c:v>6.1570000000000391</c:v>
                </c:pt>
                <c:pt idx="6158">
                  <c:v>6.1580000000000155</c:v>
                </c:pt>
                <c:pt idx="6159">
                  <c:v>6.1589999999999918</c:v>
                </c:pt>
                <c:pt idx="6160">
                  <c:v>6.160000000000025</c:v>
                </c:pt>
                <c:pt idx="6161">
                  <c:v>6.1610000000000014</c:v>
                </c:pt>
                <c:pt idx="6162">
                  <c:v>6.1620000000000346</c:v>
                </c:pt>
                <c:pt idx="6163">
                  <c:v>6.1630000000000109</c:v>
                </c:pt>
                <c:pt idx="6164">
                  <c:v>6.1640000000000441</c:v>
                </c:pt>
                <c:pt idx="6165">
                  <c:v>6.1650000000000205</c:v>
                </c:pt>
                <c:pt idx="6166">
                  <c:v>6.1659999999999968</c:v>
                </c:pt>
                <c:pt idx="6167">
                  <c:v>6.16700000000003</c:v>
                </c:pt>
                <c:pt idx="6168">
                  <c:v>6.1680000000000064</c:v>
                </c:pt>
                <c:pt idx="6169">
                  <c:v>6.1690000000000396</c:v>
                </c:pt>
                <c:pt idx="6170">
                  <c:v>6.1700000000000159</c:v>
                </c:pt>
                <c:pt idx="6171">
                  <c:v>6.1709999999999923</c:v>
                </c:pt>
                <c:pt idx="6172">
                  <c:v>6.1720000000000255</c:v>
                </c:pt>
                <c:pt idx="6173">
                  <c:v>6.1730000000000018</c:v>
                </c:pt>
                <c:pt idx="6174">
                  <c:v>6.174000000000035</c:v>
                </c:pt>
                <c:pt idx="6175">
                  <c:v>6.1750000000000114</c:v>
                </c:pt>
                <c:pt idx="6176">
                  <c:v>6.1760000000000446</c:v>
                </c:pt>
                <c:pt idx="6177">
                  <c:v>6.1770000000000209</c:v>
                </c:pt>
                <c:pt idx="6178">
                  <c:v>6.1779999999999973</c:v>
                </c:pt>
                <c:pt idx="6179">
                  <c:v>6.1790000000000305</c:v>
                </c:pt>
                <c:pt idx="6180">
                  <c:v>6.1800000000000068</c:v>
                </c:pt>
                <c:pt idx="6181">
                  <c:v>6.18100000000004</c:v>
                </c:pt>
                <c:pt idx="6182">
                  <c:v>6.1820000000000164</c:v>
                </c:pt>
                <c:pt idx="6183">
                  <c:v>6.1829999999999927</c:v>
                </c:pt>
                <c:pt idx="6184">
                  <c:v>6.1840000000000259</c:v>
                </c:pt>
                <c:pt idx="6185">
                  <c:v>6.1850000000000023</c:v>
                </c:pt>
                <c:pt idx="6186">
                  <c:v>6.1860000000000355</c:v>
                </c:pt>
                <c:pt idx="6187">
                  <c:v>6.1870000000000118</c:v>
                </c:pt>
                <c:pt idx="6188">
                  <c:v>6.188000000000045</c:v>
                </c:pt>
                <c:pt idx="6189">
                  <c:v>6.1890000000000214</c:v>
                </c:pt>
                <c:pt idx="6190">
                  <c:v>6.1899999999999977</c:v>
                </c:pt>
                <c:pt idx="6191">
                  <c:v>6.1910000000000309</c:v>
                </c:pt>
                <c:pt idx="6192">
                  <c:v>6.1920000000000073</c:v>
                </c:pt>
                <c:pt idx="6193">
                  <c:v>6.1930000000000405</c:v>
                </c:pt>
                <c:pt idx="6194">
                  <c:v>6.1940000000000168</c:v>
                </c:pt>
                <c:pt idx="6195">
                  <c:v>6.1949999999999932</c:v>
                </c:pt>
                <c:pt idx="6196">
                  <c:v>6.1960000000000264</c:v>
                </c:pt>
                <c:pt idx="6197">
                  <c:v>6.1970000000000027</c:v>
                </c:pt>
                <c:pt idx="6198">
                  <c:v>6.1980000000000359</c:v>
                </c:pt>
                <c:pt idx="6199">
                  <c:v>6.1990000000000123</c:v>
                </c:pt>
                <c:pt idx="6200">
                  <c:v>6.2000000000000455</c:v>
                </c:pt>
                <c:pt idx="6201">
                  <c:v>6.2010000000000218</c:v>
                </c:pt>
                <c:pt idx="6202">
                  <c:v>6.2019999999999982</c:v>
                </c:pt>
                <c:pt idx="6203">
                  <c:v>6.2030000000000314</c:v>
                </c:pt>
                <c:pt idx="6204">
                  <c:v>6.2040000000000077</c:v>
                </c:pt>
                <c:pt idx="6205">
                  <c:v>6.2050000000000409</c:v>
                </c:pt>
                <c:pt idx="6206">
                  <c:v>6.2060000000000173</c:v>
                </c:pt>
                <c:pt idx="6207">
                  <c:v>6.2069999999999936</c:v>
                </c:pt>
                <c:pt idx="6208">
                  <c:v>6.2080000000000268</c:v>
                </c:pt>
                <c:pt idx="6209">
                  <c:v>6.2090000000000032</c:v>
                </c:pt>
                <c:pt idx="6210">
                  <c:v>6.2100000000000364</c:v>
                </c:pt>
                <c:pt idx="6211">
                  <c:v>6.2110000000000127</c:v>
                </c:pt>
                <c:pt idx="6212">
                  <c:v>6.2120000000000459</c:v>
                </c:pt>
                <c:pt idx="6213">
                  <c:v>6.2130000000000223</c:v>
                </c:pt>
                <c:pt idx="6214">
                  <c:v>6.2139999999999986</c:v>
                </c:pt>
                <c:pt idx="6215">
                  <c:v>6.2150000000000318</c:v>
                </c:pt>
                <c:pt idx="6216">
                  <c:v>6.2160000000000082</c:v>
                </c:pt>
                <c:pt idx="6217">
                  <c:v>6.2170000000000414</c:v>
                </c:pt>
                <c:pt idx="6218">
                  <c:v>6.2180000000000177</c:v>
                </c:pt>
                <c:pt idx="6219">
                  <c:v>6.2189999999999941</c:v>
                </c:pt>
                <c:pt idx="6220">
                  <c:v>6.2200000000000273</c:v>
                </c:pt>
                <c:pt idx="6221">
                  <c:v>6.2210000000000036</c:v>
                </c:pt>
                <c:pt idx="6222">
                  <c:v>6.2220000000000368</c:v>
                </c:pt>
                <c:pt idx="6223">
                  <c:v>6.2230000000000132</c:v>
                </c:pt>
                <c:pt idx="6224">
                  <c:v>6.2240000000000464</c:v>
                </c:pt>
                <c:pt idx="6225">
                  <c:v>6.2250000000000227</c:v>
                </c:pt>
                <c:pt idx="6226">
                  <c:v>6.2259999999999991</c:v>
                </c:pt>
                <c:pt idx="6227">
                  <c:v>6.2270000000000323</c:v>
                </c:pt>
                <c:pt idx="6228">
                  <c:v>6.2280000000000086</c:v>
                </c:pt>
                <c:pt idx="6229">
                  <c:v>6.2290000000000418</c:v>
                </c:pt>
                <c:pt idx="6230">
                  <c:v>6.2300000000000182</c:v>
                </c:pt>
                <c:pt idx="6231">
                  <c:v>6.2309999999999945</c:v>
                </c:pt>
                <c:pt idx="6232">
                  <c:v>6.2320000000000277</c:v>
                </c:pt>
                <c:pt idx="6233">
                  <c:v>6.2330000000000041</c:v>
                </c:pt>
                <c:pt idx="6234">
                  <c:v>6.2340000000000373</c:v>
                </c:pt>
                <c:pt idx="6235">
                  <c:v>6.2350000000000136</c:v>
                </c:pt>
                <c:pt idx="6236">
                  <c:v>6.23599999999999</c:v>
                </c:pt>
                <c:pt idx="6237">
                  <c:v>6.2370000000000232</c:v>
                </c:pt>
                <c:pt idx="6238">
                  <c:v>6.2379999999999995</c:v>
                </c:pt>
                <c:pt idx="6239">
                  <c:v>6.2390000000000327</c:v>
                </c:pt>
                <c:pt idx="6240">
                  <c:v>6.2400000000000091</c:v>
                </c:pt>
                <c:pt idx="6241">
                  <c:v>6.2410000000000423</c:v>
                </c:pt>
                <c:pt idx="6242">
                  <c:v>6.2420000000000186</c:v>
                </c:pt>
                <c:pt idx="6243">
                  <c:v>6.242999999999995</c:v>
                </c:pt>
                <c:pt idx="6244">
                  <c:v>6.2440000000000282</c:v>
                </c:pt>
                <c:pt idx="6245">
                  <c:v>6.2450000000000045</c:v>
                </c:pt>
                <c:pt idx="6246">
                  <c:v>6.2460000000000377</c:v>
                </c:pt>
                <c:pt idx="6247">
                  <c:v>6.2470000000000141</c:v>
                </c:pt>
                <c:pt idx="6248">
                  <c:v>6.2479999999999905</c:v>
                </c:pt>
                <c:pt idx="6249">
                  <c:v>6.2490000000000236</c:v>
                </c:pt>
                <c:pt idx="6250">
                  <c:v>6.25</c:v>
                </c:pt>
                <c:pt idx="6251">
                  <c:v>6.2510000000000332</c:v>
                </c:pt>
                <c:pt idx="6252">
                  <c:v>6.2520000000000095</c:v>
                </c:pt>
                <c:pt idx="6253">
                  <c:v>6.2530000000000427</c:v>
                </c:pt>
                <c:pt idx="6254">
                  <c:v>6.2540000000000191</c:v>
                </c:pt>
                <c:pt idx="6255">
                  <c:v>6.2549999999999955</c:v>
                </c:pt>
                <c:pt idx="6256">
                  <c:v>6.2560000000000286</c:v>
                </c:pt>
                <c:pt idx="6257">
                  <c:v>6.257000000000005</c:v>
                </c:pt>
                <c:pt idx="6258">
                  <c:v>6.2580000000000382</c:v>
                </c:pt>
                <c:pt idx="6259">
                  <c:v>6.2590000000000146</c:v>
                </c:pt>
                <c:pt idx="6260">
                  <c:v>6.2599999999999909</c:v>
                </c:pt>
                <c:pt idx="6261">
                  <c:v>6.2610000000000241</c:v>
                </c:pt>
                <c:pt idx="6262">
                  <c:v>6.2620000000000005</c:v>
                </c:pt>
                <c:pt idx="6263">
                  <c:v>6.2630000000000337</c:v>
                </c:pt>
                <c:pt idx="6264">
                  <c:v>6.26400000000001</c:v>
                </c:pt>
                <c:pt idx="6265">
                  <c:v>6.2650000000000432</c:v>
                </c:pt>
                <c:pt idx="6266">
                  <c:v>6.2660000000000196</c:v>
                </c:pt>
                <c:pt idx="6267">
                  <c:v>6.2669999999999959</c:v>
                </c:pt>
                <c:pt idx="6268">
                  <c:v>6.2680000000000291</c:v>
                </c:pt>
                <c:pt idx="6269">
                  <c:v>6.2690000000000055</c:v>
                </c:pt>
                <c:pt idx="6270">
                  <c:v>6.2700000000000387</c:v>
                </c:pt>
                <c:pt idx="6271">
                  <c:v>6.271000000000015</c:v>
                </c:pt>
                <c:pt idx="6272">
                  <c:v>6.2719999999999914</c:v>
                </c:pt>
                <c:pt idx="6273">
                  <c:v>6.2730000000000246</c:v>
                </c:pt>
                <c:pt idx="6274">
                  <c:v>6.2740000000000009</c:v>
                </c:pt>
                <c:pt idx="6275">
                  <c:v>6.2750000000000341</c:v>
                </c:pt>
                <c:pt idx="6276">
                  <c:v>6.2760000000000105</c:v>
                </c:pt>
                <c:pt idx="6277">
                  <c:v>6.2770000000000437</c:v>
                </c:pt>
                <c:pt idx="6278">
                  <c:v>6.27800000000002</c:v>
                </c:pt>
                <c:pt idx="6279">
                  <c:v>6.2789999999999964</c:v>
                </c:pt>
                <c:pt idx="6280">
                  <c:v>6.2800000000000296</c:v>
                </c:pt>
                <c:pt idx="6281">
                  <c:v>6.2810000000000059</c:v>
                </c:pt>
                <c:pt idx="6282">
                  <c:v>6.2820000000000391</c:v>
                </c:pt>
                <c:pt idx="6283">
                  <c:v>6.2830000000000155</c:v>
                </c:pt>
                <c:pt idx="6284">
                  <c:v>6.2839999999999918</c:v>
                </c:pt>
                <c:pt idx="6285">
                  <c:v>6.285000000000025</c:v>
                </c:pt>
                <c:pt idx="6286">
                  <c:v>6.2860000000000014</c:v>
                </c:pt>
                <c:pt idx="6287">
                  <c:v>6.2870000000000346</c:v>
                </c:pt>
                <c:pt idx="6288">
                  <c:v>6.2880000000000109</c:v>
                </c:pt>
                <c:pt idx="6289">
                  <c:v>6.2890000000000441</c:v>
                </c:pt>
                <c:pt idx="6290">
                  <c:v>6.2900000000000205</c:v>
                </c:pt>
                <c:pt idx="6291">
                  <c:v>6.2909999999999968</c:v>
                </c:pt>
                <c:pt idx="6292">
                  <c:v>6.29200000000003</c:v>
                </c:pt>
                <c:pt idx="6293">
                  <c:v>6.2930000000000064</c:v>
                </c:pt>
                <c:pt idx="6294">
                  <c:v>6.2940000000000396</c:v>
                </c:pt>
                <c:pt idx="6295">
                  <c:v>6.2950000000000159</c:v>
                </c:pt>
                <c:pt idx="6296">
                  <c:v>6.2959999999999923</c:v>
                </c:pt>
                <c:pt idx="6297">
                  <c:v>6.2970000000000255</c:v>
                </c:pt>
                <c:pt idx="6298">
                  <c:v>6.2980000000000018</c:v>
                </c:pt>
                <c:pt idx="6299">
                  <c:v>6.299000000000035</c:v>
                </c:pt>
                <c:pt idx="6300">
                  <c:v>6.3000000000000114</c:v>
                </c:pt>
                <c:pt idx="6301">
                  <c:v>6.3010000000000446</c:v>
                </c:pt>
                <c:pt idx="6302">
                  <c:v>6.3020000000000209</c:v>
                </c:pt>
                <c:pt idx="6303">
                  <c:v>6.3029999999999973</c:v>
                </c:pt>
                <c:pt idx="6304">
                  <c:v>6.3040000000000305</c:v>
                </c:pt>
                <c:pt idx="6305">
                  <c:v>6.3050000000000068</c:v>
                </c:pt>
                <c:pt idx="6306">
                  <c:v>6.30600000000004</c:v>
                </c:pt>
                <c:pt idx="6307">
                  <c:v>6.3070000000000164</c:v>
                </c:pt>
                <c:pt idx="6308">
                  <c:v>6.3079999999999927</c:v>
                </c:pt>
                <c:pt idx="6309">
                  <c:v>6.3090000000000259</c:v>
                </c:pt>
                <c:pt idx="6310">
                  <c:v>6.3100000000000023</c:v>
                </c:pt>
                <c:pt idx="6311">
                  <c:v>6.3110000000000355</c:v>
                </c:pt>
                <c:pt idx="6312">
                  <c:v>6.3120000000000118</c:v>
                </c:pt>
                <c:pt idx="6313">
                  <c:v>6.313000000000045</c:v>
                </c:pt>
                <c:pt idx="6314">
                  <c:v>6.3140000000000214</c:v>
                </c:pt>
                <c:pt idx="6315">
                  <c:v>6.3149999999999977</c:v>
                </c:pt>
                <c:pt idx="6316">
                  <c:v>6.3160000000000309</c:v>
                </c:pt>
                <c:pt idx="6317">
                  <c:v>6.3170000000000073</c:v>
                </c:pt>
                <c:pt idx="6318">
                  <c:v>6.3180000000000405</c:v>
                </c:pt>
                <c:pt idx="6319">
                  <c:v>6.3190000000000168</c:v>
                </c:pt>
                <c:pt idx="6320">
                  <c:v>6.3199999999999932</c:v>
                </c:pt>
                <c:pt idx="6321">
                  <c:v>6.3210000000000264</c:v>
                </c:pt>
                <c:pt idx="6322">
                  <c:v>6.3220000000000027</c:v>
                </c:pt>
                <c:pt idx="6323">
                  <c:v>6.3230000000000359</c:v>
                </c:pt>
                <c:pt idx="6324">
                  <c:v>6.3240000000000123</c:v>
                </c:pt>
                <c:pt idx="6325">
                  <c:v>6.3250000000000455</c:v>
                </c:pt>
                <c:pt idx="6326">
                  <c:v>6.3260000000000218</c:v>
                </c:pt>
                <c:pt idx="6327">
                  <c:v>6.3269999999999982</c:v>
                </c:pt>
                <c:pt idx="6328">
                  <c:v>6.3280000000000314</c:v>
                </c:pt>
                <c:pt idx="6329">
                  <c:v>6.3290000000000077</c:v>
                </c:pt>
                <c:pt idx="6330">
                  <c:v>6.3300000000000409</c:v>
                </c:pt>
                <c:pt idx="6331">
                  <c:v>6.3310000000000173</c:v>
                </c:pt>
                <c:pt idx="6332">
                  <c:v>6.3319999999999936</c:v>
                </c:pt>
                <c:pt idx="6333">
                  <c:v>6.3330000000000268</c:v>
                </c:pt>
                <c:pt idx="6334">
                  <c:v>6.3340000000000032</c:v>
                </c:pt>
                <c:pt idx="6335">
                  <c:v>6.3350000000000364</c:v>
                </c:pt>
                <c:pt idx="6336">
                  <c:v>6.3360000000000127</c:v>
                </c:pt>
                <c:pt idx="6337">
                  <c:v>6.3370000000000459</c:v>
                </c:pt>
                <c:pt idx="6338">
                  <c:v>6.3380000000000223</c:v>
                </c:pt>
                <c:pt idx="6339">
                  <c:v>6.3389999999999986</c:v>
                </c:pt>
                <c:pt idx="6340">
                  <c:v>6.3400000000000318</c:v>
                </c:pt>
                <c:pt idx="6341">
                  <c:v>6.3410000000000082</c:v>
                </c:pt>
                <c:pt idx="6342">
                  <c:v>6.3420000000000414</c:v>
                </c:pt>
                <c:pt idx="6343">
                  <c:v>6.3430000000000177</c:v>
                </c:pt>
                <c:pt idx="6344">
                  <c:v>6.3439999999999941</c:v>
                </c:pt>
                <c:pt idx="6345">
                  <c:v>6.3450000000000273</c:v>
                </c:pt>
                <c:pt idx="6346">
                  <c:v>6.3460000000000036</c:v>
                </c:pt>
                <c:pt idx="6347">
                  <c:v>6.3470000000000368</c:v>
                </c:pt>
                <c:pt idx="6348">
                  <c:v>6.3480000000000132</c:v>
                </c:pt>
                <c:pt idx="6349">
                  <c:v>6.3490000000000464</c:v>
                </c:pt>
                <c:pt idx="6350">
                  <c:v>6.3500000000000227</c:v>
                </c:pt>
                <c:pt idx="6351">
                  <c:v>6.3509999999999991</c:v>
                </c:pt>
                <c:pt idx="6352">
                  <c:v>6.3520000000000323</c:v>
                </c:pt>
                <c:pt idx="6353">
                  <c:v>6.3530000000000086</c:v>
                </c:pt>
                <c:pt idx="6354">
                  <c:v>6.3540000000000418</c:v>
                </c:pt>
                <c:pt idx="6355">
                  <c:v>6.3550000000000182</c:v>
                </c:pt>
                <c:pt idx="6356">
                  <c:v>6.3559999999999945</c:v>
                </c:pt>
                <c:pt idx="6357">
                  <c:v>6.3570000000000277</c:v>
                </c:pt>
                <c:pt idx="6358">
                  <c:v>6.3580000000000041</c:v>
                </c:pt>
                <c:pt idx="6359">
                  <c:v>6.3590000000000373</c:v>
                </c:pt>
                <c:pt idx="6360">
                  <c:v>6.3600000000000136</c:v>
                </c:pt>
                <c:pt idx="6361">
                  <c:v>6.36099999999999</c:v>
                </c:pt>
                <c:pt idx="6362">
                  <c:v>6.3620000000000232</c:v>
                </c:pt>
                <c:pt idx="6363">
                  <c:v>6.3629999999999995</c:v>
                </c:pt>
                <c:pt idx="6364">
                  <c:v>6.3640000000000327</c:v>
                </c:pt>
                <c:pt idx="6365">
                  <c:v>6.3650000000000091</c:v>
                </c:pt>
                <c:pt idx="6366">
                  <c:v>6.3660000000000423</c:v>
                </c:pt>
                <c:pt idx="6367">
                  <c:v>6.3670000000000186</c:v>
                </c:pt>
                <c:pt idx="6368">
                  <c:v>6.367999999999995</c:v>
                </c:pt>
                <c:pt idx="6369">
                  <c:v>6.3690000000000282</c:v>
                </c:pt>
                <c:pt idx="6370">
                  <c:v>6.3700000000000045</c:v>
                </c:pt>
                <c:pt idx="6371">
                  <c:v>6.3710000000000377</c:v>
                </c:pt>
                <c:pt idx="6372">
                  <c:v>6.3720000000000141</c:v>
                </c:pt>
                <c:pt idx="6373">
                  <c:v>6.3729999999999905</c:v>
                </c:pt>
                <c:pt idx="6374">
                  <c:v>6.3740000000000236</c:v>
                </c:pt>
                <c:pt idx="6375">
                  <c:v>6.375</c:v>
                </c:pt>
                <c:pt idx="6376">
                  <c:v>6.3760000000000332</c:v>
                </c:pt>
                <c:pt idx="6377">
                  <c:v>6.3770000000000095</c:v>
                </c:pt>
                <c:pt idx="6378">
                  <c:v>6.3780000000000427</c:v>
                </c:pt>
                <c:pt idx="6379">
                  <c:v>6.3790000000000191</c:v>
                </c:pt>
                <c:pt idx="6380">
                  <c:v>6.3799999999999955</c:v>
                </c:pt>
                <c:pt idx="6381">
                  <c:v>6.3810000000000286</c:v>
                </c:pt>
                <c:pt idx="6382">
                  <c:v>6.382000000000005</c:v>
                </c:pt>
                <c:pt idx="6383">
                  <c:v>6.3830000000000382</c:v>
                </c:pt>
                <c:pt idx="6384">
                  <c:v>6.3840000000000146</c:v>
                </c:pt>
                <c:pt idx="6385">
                  <c:v>6.3849999999999909</c:v>
                </c:pt>
                <c:pt idx="6386">
                  <c:v>6.3860000000000241</c:v>
                </c:pt>
                <c:pt idx="6387">
                  <c:v>6.3870000000000005</c:v>
                </c:pt>
                <c:pt idx="6388">
                  <c:v>6.3880000000000337</c:v>
                </c:pt>
                <c:pt idx="6389">
                  <c:v>6.38900000000001</c:v>
                </c:pt>
                <c:pt idx="6390">
                  <c:v>6.3900000000000432</c:v>
                </c:pt>
                <c:pt idx="6391">
                  <c:v>6.3910000000000196</c:v>
                </c:pt>
                <c:pt idx="6392">
                  <c:v>6.3919999999999959</c:v>
                </c:pt>
                <c:pt idx="6393">
                  <c:v>6.3930000000000291</c:v>
                </c:pt>
                <c:pt idx="6394">
                  <c:v>6.3940000000000055</c:v>
                </c:pt>
                <c:pt idx="6395">
                  <c:v>6.3950000000000387</c:v>
                </c:pt>
                <c:pt idx="6396">
                  <c:v>6.396000000000015</c:v>
                </c:pt>
                <c:pt idx="6397">
                  <c:v>6.3969999999999914</c:v>
                </c:pt>
                <c:pt idx="6398">
                  <c:v>6.3980000000000246</c:v>
                </c:pt>
                <c:pt idx="6399">
                  <c:v>6.3990000000000009</c:v>
                </c:pt>
                <c:pt idx="6400">
                  <c:v>6.4000000000000341</c:v>
                </c:pt>
                <c:pt idx="6401">
                  <c:v>6.4010000000000105</c:v>
                </c:pt>
                <c:pt idx="6402">
                  <c:v>6.4020000000000437</c:v>
                </c:pt>
                <c:pt idx="6403">
                  <c:v>6.40300000000002</c:v>
                </c:pt>
                <c:pt idx="6404">
                  <c:v>6.4039999999999964</c:v>
                </c:pt>
                <c:pt idx="6405">
                  <c:v>6.4050000000000296</c:v>
                </c:pt>
                <c:pt idx="6406">
                  <c:v>6.4060000000000059</c:v>
                </c:pt>
                <c:pt idx="6407">
                  <c:v>6.4070000000000391</c:v>
                </c:pt>
                <c:pt idx="6408">
                  <c:v>6.4080000000000155</c:v>
                </c:pt>
                <c:pt idx="6409">
                  <c:v>6.4089999999999918</c:v>
                </c:pt>
                <c:pt idx="6410">
                  <c:v>6.410000000000025</c:v>
                </c:pt>
                <c:pt idx="6411">
                  <c:v>6.4110000000000014</c:v>
                </c:pt>
                <c:pt idx="6412">
                  <c:v>6.4120000000000346</c:v>
                </c:pt>
                <c:pt idx="6413">
                  <c:v>6.4130000000000109</c:v>
                </c:pt>
                <c:pt idx="6414">
                  <c:v>6.4140000000000441</c:v>
                </c:pt>
                <c:pt idx="6415">
                  <c:v>6.4150000000000205</c:v>
                </c:pt>
                <c:pt idx="6416">
                  <c:v>6.4159999999999968</c:v>
                </c:pt>
                <c:pt idx="6417">
                  <c:v>6.41700000000003</c:v>
                </c:pt>
                <c:pt idx="6418">
                  <c:v>6.4180000000000064</c:v>
                </c:pt>
                <c:pt idx="6419">
                  <c:v>6.4190000000000396</c:v>
                </c:pt>
                <c:pt idx="6420">
                  <c:v>6.4200000000000159</c:v>
                </c:pt>
                <c:pt idx="6421">
                  <c:v>6.4209999999999923</c:v>
                </c:pt>
                <c:pt idx="6422">
                  <c:v>6.4220000000000255</c:v>
                </c:pt>
                <c:pt idx="6423">
                  <c:v>6.4230000000000018</c:v>
                </c:pt>
                <c:pt idx="6424">
                  <c:v>6.424000000000035</c:v>
                </c:pt>
                <c:pt idx="6425">
                  <c:v>6.4250000000000114</c:v>
                </c:pt>
                <c:pt idx="6426">
                  <c:v>6.4260000000000446</c:v>
                </c:pt>
                <c:pt idx="6427">
                  <c:v>6.4270000000000209</c:v>
                </c:pt>
                <c:pt idx="6428">
                  <c:v>6.4279999999999973</c:v>
                </c:pt>
                <c:pt idx="6429">
                  <c:v>6.4290000000000305</c:v>
                </c:pt>
                <c:pt idx="6430">
                  <c:v>6.4300000000000068</c:v>
                </c:pt>
                <c:pt idx="6431">
                  <c:v>6.43100000000004</c:v>
                </c:pt>
                <c:pt idx="6432">
                  <c:v>6.4320000000000164</c:v>
                </c:pt>
                <c:pt idx="6433">
                  <c:v>6.4329999999999927</c:v>
                </c:pt>
                <c:pt idx="6434">
                  <c:v>6.4340000000000259</c:v>
                </c:pt>
                <c:pt idx="6435">
                  <c:v>6.4350000000000023</c:v>
                </c:pt>
                <c:pt idx="6436">
                  <c:v>6.4360000000000355</c:v>
                </c:pt>
                <c:pt idx="6437">
                  <c:v>6.4370000000000118</c:v>
                </c:pt>
                <c:pt idx="6438">
                  <c:v>6.438000000000045</c:v>
                </c:pt>
                <c:pt idx="6439">
                  <c:v>6.4390000000000214</c:v>
                </c:pt>
                <c:pt idx="6440">
                  <c:v>6.4399999999999977</c:v>
                </c:pt>
                <c:pt idx="6441">
                  <c:v>6.4410000000000309</c:v>
                </c:pt>
                <c:pt idx="6442">
                  <c:v>6.4420000000000073</c:v>
                </c:pt>
                <c:pt idx="6443">
                  <c:v>6.4430000000000405</c:v>
                </c:pt>
                <c:pt idx="6444">
                  <c:v>6.4440000000000168</c:v>
                </c:pt>
                <c:pt idx="6445">
                  <c:v>6.4449999999999932</c:v>
                </c:pt>
                <c:pt idx="6446">
                  <c:v>6.4460000000000264</c:v>
                </c:pt>
                <c:pt idx="6447">
                  <c:v>6.4470000000000027</c:v>
                </c:pt>
                <c:pt idx="6448">
                  <c:v>6.4480000000000359</c:v>
                </c:pt>
                <c:pt idx="6449">
                  <c:v>6.4490000000000123</c:v>
                </c:pt>
                <c:pt idx="6450">
                  <c:v>6.4500000000000455</c:v>
                </c:pt>
                <c:pt idx="6451">
                  <c:v>6.4510000000000218</c:v>
                </c:pt>
                <c:pt idx="6452">
                  <c:v>6.4519999999999982</c:v>
                </c:pt>
                <c:pt idx="6453">
                  <c:v>6.4530000000000314</c:v>
                </c:pt>
                <c:pt idx="6454">
                  <c:v>6.4540000000000077</c:v>
                </c:pt>
                <c:pt idx="6455">
                  <c:v>6.4550000000000409</c:v>
                </c:pt>
                <c:pt idx="6456">
                  <c:v>6.4560000000000173</c:v>
                </c:pt>
                <c:pt idx="6457">
                  <c:v>6.4569999999999936</c:v>
                </c:pt>
                <c:pt idx="6458">
                  <c:v>6.4580000000000268</c:v>
                </c:pt>
                <c:pt idx="6459">
                  <c:v>6.4590000000000032</c:v>
                </c:pt>
                <c:pt idx="6460">
                  <c:v>6.4600000000000364</c:v>
                </c:pt>
                <c:pt idx="6461">
                  <c:v>6.4610000000000127</c:v>
                </c:pt>
                <c:pt idx="6462">
                  <c:v>6.4620000000000459</c:v>
                </c:pt>
                <c:pt idx="6463">
                  <c:v>6.4630000000000223</c:v>
                </c:pt>
                <c:pt idx="6464">
                  <c:v>6.4639999999999986</c:v>
                </c:pt>
                <c:pt idx="6465">
                  <c:v>6.4650000000000318</c:v>
                </c:pt>
                <c:pt idx="6466">
                  <c:v>6.4660000000000082</c:v>
                </c:pt>
                <c:pt idx="6467">
                  <c:v>6.4670000000000414</c:v>
                </c:pt>
                <c:pt idx="6468">
                  <c:v>6.4680000000000177</c:v>
                </c:pt>
                <c:pt idx="6469">
                  <c:v>6.4689999999999941</c:v>
                </c:pt>
                <c:pt idx="6470">
                  <c:v>6.4700000000000273</c:v>
                </c:pt>
                <c:pt idx="6471">
                  <c:v>6.4710000000000036</c:v>
                </c:pt>
                <c:pt idx="6472">
                  <c:v>6.4720000000000368</c:v>
                </c:pt>
                <c:pt idx="6473">
                  <c:v>6.4730000000000132</c:v>
                </c:pt>
                <c:pt idx="6474">
                  <c:v>6.4740000000000464</c:v>
                </c:pt>
                <c:pt idx="6475">
                  <c:v>6.4750000000000227</c:v>
                </c:pt>
                <c:pt idx="6476">
                  <c:v>6.4759999999999991</c:v>
                </c:pt>
                <c:pt idx="6477">
                  <c:v>6.4770000000000323</c:v>
                </c:pt>
                <c:pt idx="6478">
                  <c:v>6.4780000000000086</c:v>
                </c:pt>
                <c:pt idx="6479">
                  <c:v>6.4790000000000418</c:v>
                </c:pt>
                <c:pt idx="6480">
                  <c:v>6.4800000000000182</c:v>
                </c:pt>
                <c:pt idx="6481">
                  <c:v>6.4809999999999945</c:v>
                </c:pt>
                <c:pt idx="6482">
                  <c:v>6.4820000000000277</c:v>
                </c:pt>
                <c:pt idx="6483">
                  <c:v>6.4830000000000041</c:v>
                </c:pt>
                <c:pt idx="6484">
                  <c:v>6.4840000000000373</c:v>
                </c:pt>
                <c:pt idx="6485">
                  <c:v>6.4850000000000136</c:v>
                </c:pt>
                <c:pt idx="6486">
                  <c:v>6.48599999999999</c:v>
                </c:pt>
                <c:pt idx="6487">
                  <c:v>6.4870000000000232</c:v>
                </c:pt>
                <c:pt idx="6488">
                  <c:v>6.4879999999999995</c:v>
                </c:pt>
                <c:pt idx="6489">
                  <c:v>6.4890000000000327</c:v>
                </c:pt>
                <c:pt idx="6490">
                  <c:v>6.4900000000000091</c:v>
                </c:pt>
                <c:pt idx="6491">
                  <c:v>6.4910000000000423</c:v>
                </c:pt>
                <c:pt idx="6492">
                  <c:v>6.4920000000000186</c:v>
                </c:pt>
                <c:pt idx="6493">
                  <c:v>6.492999999999995</c:v>
                </c:pt>
                <c:pt idx="6494">
                  <c:v>6.4940000000000282</c:v>
                </c:pt>
                <c:pt idx="6495">
                  <c:v>6.4950000000000045</c:v>
                </c:pt>
                <c:pt idx="6496">
                  <c:v>6.4960000000000377</c:v>
                </c:pt>
                <c:pt idx="6497">
                  <c:v>6.4970000000000141</c:v>
                </c:pt>
                <c:pt idx="6498">
                  <c:v>6.4979999999999905</c:v>
                </c:pt>
                <c:pt idx="6499">
                  <c:v>6.4990000000000236</c:v>
                </c:pt>
                <c:pt idx="6500">
                  <c:v>6.5</c:v>
                </c:pt>
                <c:pt idx="6501">
                  <c:v>6.5010000000000332</c:v>
                </c:pt>
                <c:pt idx="6502">
                  <c:v>6.5020000000000095</c:v>
                </c:pt>
                <c:pt idx="6503">
                  <c:v>6.5030000000000427</c:v>
                </c:pt>
                <c:pt idx="6504">
                  <c:v>6.5040000000000191</c:v>
                </c:pt>
                <c:pt idx="6505">
                  <c:v>6.5049999999999955</c:v>
                </c:pt>
                <c:pt idx="6506">
                  <c:v>6.5060000000000286</c:v>
                </c:pt>
                <c:pt idx="6507">
                  <c:v>6.507000000000005</c:v>
                </c:pt>
                <c:pt idx="6508">
                  <c:v>6.5080000000000382</c:v>
                </c:pt>
                <c:pt idx="6509">
                  <c:v>6.5090000000000146</c:v>
                </c:pt>
                <c:pt idx="6510">
                  <c:v>6.5099999999999909</c:v>
                </c:pt>
                <c:pt idx="6511">
                  <c:v>6.5110000000000241</c:v>
                </c:pt>
                <c:pt idx="6512">
                  <c:v>6.5120000000000005</c:v>
                </c:pt>
                <c:pt idx="6513">
                  <c:v>6.5130000000000337</c:v>
                </c:pt>
                <c:pt idx="6514">
                  <c:v>6.51400000000001</c:v>
                </c:pt>
                <c:pt idx="6515">
                  <c:v>6.5150000000000432</c:v>
                </c:pt>
                <c:pt idx="6516">
                  <c:v>6.5160000000000196</c:v>
                </c:pt>
                <c:pt idx="6517">
                  <c:v>6.5169999999999959</c:v>
                </c:pt>
                <c:pt idx="6518">
                  <c:v>6.5180000000000291</c:v>
                </c:pt>
                <c:pt idx="6519">
                  <c:v>6.5190000000000055</c:v>
                </c:pt>
                <c:pt idx="6520">
                  <c:v>6.5200000000000387</c:v>
                </c:pt>
                <c:pt idx="6521">
                  <c:v>6.521000000000015</c:v>
                </c:pt>
                <c:pt idx="6522">
                  <c:v>6.5219999999999914</c:v>
                </c:pt>
                <c:pt idx="6523">
                  <c:v>6.5230000000000246</c:v>
                </c:pt>
                <c:pt idx="6524">
                  <c:v>6.5240000000000009</c:v>
                </c:pt>
                <c:pt idx="6525">
                  <c:v>6.5250000000000341</c:v>
                </c:pt>
                <c:pt idx="6526">
                  <c:v>6.5260000000000105</c:v>
                </c:pt>
                <c:pt idx="6527">
                  <c:v>6.5270000000000437</c:v>
                </c:pt>
                <c:pt idx="6528">
                  <c:v>6.52800000000002</c:v>
                </c:pt>
                <c:pt idx="6529">
                  <c:v>6.5289999999999964</c:v>
                </c:pt>
                <c:pt idx="6530">
                  <c:v>6.5300000000000296</c:v>
                </c:pt>
                <c:pt idx="6531">
                  <c:v>6.5310000000000059</c:v>
                </c:pt>
                <c:pt idx="6532">
                  <c:v>6.5320000000000391</c:v>
                </c:pt>
                <c:pt idx="6533">
                  <c:v>6.5330000000000155</c:v>
                </c:pt>
                <c:pt idx="6534">
                  <c:v>6.5339999999999918</c:v>
                </c:pt>
                <c:pt idx="6535">
                  <c:v>6.535000000000025</c:v>
                </c:pt>
                <c:pt idx="6536">
                  <c:v>6.5360000000000014</c:v>
                </c:pt>
                <c:pt idx="6537">
                  <c:v>6.5370000000000346</c:v>
                </c:pt>
                <c:pt idx="6538">
                  <c:v>6.5380000000000109</c:v>
                </c:pt>
                <c:pt idx="6539">
                  <c:v>6.5390000000000441</c:v>
                </c:pt>
                <c:pt idx="6540">
                  <c:v>6.5400000000000205</c:v>
                </c:pt>
                <c:pt idx="6541">
                  <c:v>6.5409999999999968</c:v>
                </c:pt>
                <c:pt idx="6542">
                  <c:v>6.54200000000003</c:v>
                </c:pt>
                <c:pt idx="6543">
                  <c:v>6.5430000000000064</c:v>
                </c:pt>
                <c:pt idx="6544">
                  <c:v>6.5440000000000396</c:v>
                </c:pt>
                <c:pt idx="6545">
                  <c:v>6.5450000000000159</c:v>
                </c:pt>
                <c:pt idx="6546">
                  <c:v>6.5459999999999923</c:v>
                </c:pt>
                <c:pt idx="6547">
                  <c:v>6.5470000000000255</c:v>
                </c:pt>
                <c:pt idx="6548">
                  <c:v>6.5480000000000018</c:v>
                </c:pt>
                <c:pt idx="6549">
                  <c:v>6.549000000000035</c:v>
                </c:pt>
                <c:pt idx="6550">
                  <c:v>6.5500000000000114</c:v>
                </c:pt>
                <c:pt idx="6551">
                  <c:v>6.5510000000000446</c:v>
                </c:pt>
                <c:pt idx="6552">
                  <c:v>6.5520000000000209</c:v>
                </c:pt>
                <c:pt idx="6553">
                  <c:v>6.5529999999999973</c:v>
                </c:pt>
                <c:pt idx="6554">
                  <c:v>6.5540000000000305</c:v>
                </c:pt>
                <c:pt idx="6555">
                  <c:v>6.5550000000000068</c:v>
                </c:pt>
                <c:pt idx="6556">
                  <c:v>6.55600000000004</c:v>
                </c:pt>
                <c:pt idx="6557">
                  <c:v>6.5570000000000164</c:v>
                </c:pt>
                <c:pt idx="6558">
                  <c:v>6.5579999999999927</c:v>
                </c:pt>
                <c:pt idx="6559">
                  <c:v>6.5590000000000259</c:v>
                </c:pt>
                <c:pt idx="6560">
                  <c:v>6.5600000000000023</c:v>
                </c:pt>
                <c:pt idx="6561">
                  <c:v>6.5610000000000355</c:v>
                </c:pt>
                <c:pt idx="6562">
                  <c:v>6.5620000000000118</c:v>
                </c:pt>
                <c:pt idx="6563">
                  <c:v>6.563000000000045</c:v>
                </c:pt>
                <c:pt idx="6564">
                  <c:v>6.5640000000000214</c:v>
                </c:pt>
                <c:pt idx="6565">
                  <c:v>6.5649999999999977</c:v>
                </c:pt>
                <c:pt idx="6566">
                  <c:v>6.5660000000000309</c:v>
                </c:pt>
                <c:pt idx="6567">
                  <c:v>6.5670000000000073</c:v>
                </c:pt>
                <c:pt idx="6568">
                  <c:v>6.5680000000000405</c:v>
                </c:pt>
                <c:pt idx="6569">
                  <c:v>6.5690000000000168</c:v>
                </c:pt>
                <c:pt idx="6570">
                  <c:v>6.5699999999999932</c:v>
                </c:pt>
                <c:pt idx="6571">
                  <c:v>6.5710000000000264</c:v>
                </c:pt>
                <c:pt idx="6572">
                  <c:v>6.5720000000000027</c:v>
                </c:pt>
                <c:pt idx="6573">
                  <c:v>6.5730000000000359</c:v>
                </c:pt>
                <c:pt idx="6574">
                  <c:v>6.5740000000000123</c:v>
                </c:pt>
                <c:pt idx="6575">
                  <c:v>6.5750000000000455</c:v>
                </c:pt>
                <c:pt idx="6576">
                  <c:v>6.5760000000000218</c:v>
                </c:pt>
                <c:pt idx="6577">
                  <c:v>6.5769999999999982</c:v>
                </c:pt>
                <c:pt idx="6578">
                  <c:v>6.5780000000000314</c:v>
                </c:pt>
                <c:pt idx="6579">
                  <c:v>6.5790000000000077</c:v>
                </c:pt>
                <c:pt idx="6580">
                  <c:v>6.5800000000000409</c:v>
                </c:pt>
                <c:pt idx="6581">
                  <c:v>6.5810000000000173</c:v>
                </c:pt>
                <c:pt idx="6582">
                  <c:v>6.5819999999999936</c:v>
                </c:pt>
                <c:pt idx="6583">
                  <c:v>6.5830000000000268</c:v>
                </c:pt>
                <c:pt idx="6584">
                  <c:v>6.5840000000000032</c:v>
                </c:pt>
                <c:pt idx="6585">
                  <c:v>6.5850000000000364</c:v>
                </c:pt>
                <c:pt idx="6586">
                  <c:v>6.5860000000000127</c:v>
                </c:pt>
                <c:pt idx="6587">
                  <c:v>6.5870000000000459</c:v>
                </c:pt>
                <c:pt idx="6588">
                  <c:v>6.5880000000000223</c:v>
                </c:pt>
                <c:pt idx="6589">
                  <c:v>6.5889999999999986</c:v>
                </c:pt>
                <c:pt idx="6590">
                  <c:v>6.5900000000000318</c:v>
                </c:pt>
                <c:pt idx="6591">
                  <c:v>6.5910000000000082</c:v>
                </c:pt>
                <c:pt idx="6592">
                  <c:v>6.5920000000000414</c:v>
                </c:pt>
                <c:pt idx="6593">
                  <c:v>6.5930000000000177</c:v>
                </c:pt>
                <c:pt idx="6594">
                  <c:v>6.5939999999999941</c:v>
                </c:pt>
                <c:pt idx="6595">
                  <c:v>6.5950000000000273</c:v>
                </c:pt>
                <c:pt idx="6596">
                  <c:v>6.5960000000000036</c:v>
                </c:pt>
                <c:pt idx="6597">
                  <c:v>6.5970000000000368</c:v>
                </c:pt>
                <c:pt idx="6598">
                  <c:v>6.5980000000000132</c:v>
                </c:pt>
                <c:pt idx="6599">
                  <c:v>6.5990000000000464</c:v>
                </c:pt>
                <c:pt idx="6600">
                  <c:v>6.6000000000000227</c:v>
                </c:pt>
                <c:pt idx="6601">
                  <c:v>6.6009999999999991</c:v>
                </c:pt>
                <c:pt idx="6602">
                  <c:v>6.6020000000000323</c:v>
                </c:pt>
                <c:pt idx="6603">
                  <c:v>6.6030000000000086</c:v>
                </c:pt>
                <c:pt idx="6604">
                  <c:v>6.6040000000000418</c:v>
                </c:pt>
                <c:pt idx="6605">
                  <c:v>6.6050000000000182</c:v>
                </c:pt>
                <c:pt idx="6606">
                  <c:v>6.6059999999999945</c:v>
                </c:pt>
                <c:pt idx="6607">
                  <c:v>6.6070000000000277</c:v>
                </c:pt>
                <c:pt idx="6608">
                  <c:v>6.6080000000000041</c:v>
                </c:pt>
                <c:pt idx="6609">
                  <c:v>6.6090000000000373</c:v>
                </c:pt>
                <c:pt idx="6610">
                  <c:v>6.6100000000000136</c:v>
                </c:pt>
                <c:pt idx="6611">
                  <c:v>6.61099999999999</c:v>
                </c:pt>
                <c:pt idx="6612">
                  <c:v>6.6120000000000232</c:v>
                </c:pt>
                <c:pt idx="6613">
                  <c:v>6.6129999999999995</c:v>
                </c:pt>
                <c:pt idx="6614">
                  <c:v>6.6140000000000327</c:v>
                </c:pt>
                <c:pt idx="6615">
                  <c:v>6.6150000000000091</c:v>
                </c:pt>
                <c:pt idx="6616">
                  <c:v>6.6160000000000423</c:v>
                </c:pt>
                <c:pt idx="6617">
                  <c:v>6.6170000000000186</c:v>
                </c:pt>
                <c:pt idx="6618">
                  <c:v>6.617999999999995</c:v>
                </c:pt>
                <c:pt idx="6619">
                  <c:v>6.6190000000000282</c:v>
                </c:pt>
                <c:pt idx="6620">
                  <c:v>6.6200000000000045</c:v>
                </c:pt>
                <c:pt idx="6621">
                  <c:v>6.6210000000000377</c:v>
                </c:pt>
                <c:pt idx="6622">
                  <c:v>6.6220000000000141</c:v>
                </c:pt>
                <c:pt idx="6623">
                  <c:v>6.6229999999999905</c:v>
                </c:pt>
                <c:pt idx="6624">
                  <c:v>6.6240000000000236</c:v>
                </c:pt>
                <c:pt idx="6625">
                  <c:v>6.625</c:v>
                </c:pt>
                <c:pt idx="6626">
                  <c:v>6.6260000000000332</c:v>
                </c:pt>
                <c:pt idx="6627">
                  <c:v>6.6270000000000095</c:v>
                </c:pt>
                <c:pt idx="6628">
                  <c:v>6.6280000000000427</c:v>
                </c:pt>
                <c:pt idx="6629">
                  <c:v>6.6290000000000191</c:v>
                </c:pt>
                <c:pt idx="6630">
                  <c:v>6.6299999999999955</c:v>
                </c:pt>
                <c:pt idx="6631">
                  <c:v>6.6310000000000286</c:v>
                </c:pt>
                <c:pt idx="6632">
                  <c:v>6.632000000000005</c:v>
                </c:pt>
                <c:pt idx="6633">
                  <c:v>6.6330000000000382</c:v>
                </c:pt>
                <c:pt idx="6634">
                  <c:v>6.6340000000000146</c:v>
                </c:pt>
                <c:pt idx="6635">
                  <c:v>6.6349999999999909</c:v>
                </c:pt>
                <c:pt idx="6636">
                  <c:v>6.6360000000000241</c:v>
                </c:pt>
                <c:pt idx="6637">
                  <c:v>6.6370000000000005</c:v>
                </c:pt>
                <c:pt idx="6638">
                  <c:v>6.6380000000000337</c:v>
                </c:pt>
                <c:pt idx="6639">
                  <c:v>6.63900000000001</c:v>
                </c:pt>
                <c:pt idx="6640">
                  <c:v>6.6400000000000432</c:v>
                </c:pt>
                <c:pt idx="6641">
                  <c:v>6.6410000000000196</c:v>
                </c:pt>
                <c:pt idx="6642">
                  <c:v>6.6419999999999959</c:v>
                </c:pt>
                <c:pt idx="6643">
                  <c:v>6.6430000000000291</c:v>
                </c:pt>
                <c:pt idx="6644">
                  <c:v>6.6440000000000055</c:v>
                </c:pt>
                <c:pt idx="6645">
                  <c:v>6.6450000000000387</c:v>
                </c:pt>
                <c:pt idx="6646">
                  <c:v>6.646000000000015</c:v>
                </c:pt>
                <c:pt idx="6647">
                  <c:v>6.6469999999999914</c:v>
                </c:pt>
                <c:pt idx="6648">
                  <c:v>6.6480000000000246</c:v>
                </c:pt>
                <c:pt idx="6649">
                  <c:v>6.6490000000000009</c:v>
                </c:pt>
                <c:pt idx="6650">
                  <c:v>6.6500000000000341</c:v>
                </c:pt>
                <c:pt idx="6651">
                  <c:v>6.6510000000000105</c:v>
                </c:pt>
                <c:pt idx="6652">
                  <c:v>6.6520000000000437</c:v>
                </c:pt>
                <c:pt idx="6653">
                  <c:v>6.65300000000002</c:v>
                </c:pt>
                <c:pt idx="6654">
                  <c:v>6.6539999999999964</c:v>
                </c:pt>
                <c:pt idx="6655">
                  <c:v>6.6550000000000296</c:v>
                </c:pt>
                <c:pt idx="6656">
                  <c:v>6.6560000000000059</c:v>
                </c:pt>
                <c:pt idx="6657">
                  <c:v>6.6570000000000391</c:v>
                </c:pt>
                <c:pt idx="6658">
                  <c:v>6.6580000000000155</c:v>
                </c:pt>
                <c:pt idx="6659">
                  <c:v>6.6589999999999918</c:v>
                </c:pt>
                <c:pt idx="6660">
                  <c:v>6.660000000000025</c:v>
                </c:pt>
                <c:pt idx="6661">
                  <c:v>6.6610000000000014</c:v>
                </c:pt>
                <c:pt idx="6662">
                  <c:v>6.6620000000000346</c:v>
                </c:pt>
                <c:pt idx="6663">
                  <c:v>6.6630000000000109</c:v>
                </c:pt>
                <c:pt idx="6664">
                  <c:v>6.6640000000000441</c:v>
                </c:pt>
                <c:pt idx="6665">
                  <c:v>6.6650000000000205</c:v>
                </c:pt>
                <c:pt idx="6666">
                  <c:v>6.6659999999999968</c:v>
                </c:pt>
                <c:pt idx="6667">
                  <c:v>6.66700000000003</c:v>
                </c:pt>
                <c:pt idx="6668">
                  <c:v>6.6680000000000064</c:v>
                </c:pt>
                <c:pt idx="6669">
                  <c:v>6.6690000000000396</c:v>
                </c:pt>
                <c:pt idx="6670">
                  <c:v>6.6700000000000159</c:v>
                </c:pt>
                <c:pt idx="6671">
                  <c:v>6.6709999999999923</c:v>
                </c:pt>
                <c:pt idx="6672">
                  <c:v>6.6720000000000255</c:v>
                </c:pt>
                <c:pt idx="6673">
                  <c:v>6.6730000000000018</c:v>
                </c:pt>
                <c:pt idx="6674">
                  <c:v>6.674000000000035</c:v>
                </c:pt>
                <c:pt idx="6675">
                  <c:v>6.6750000000000114</c:v>
                </c:pt>
                <c:pt idx="6676">
                  <c:v>6.6760000000000446</c:v>
                </c:pt>
                <c:pt idx="6677">
                  <c:v>6.6770000000000209</c:v>
                </c:pt>
                <c:pt idx="6678">
                  <c:v>6.6779999999999973</c:v>
                </c:pt>
                <c:pt idx="6679">
                  <c:v>6.6790000000000305</c:v>
                </c:pt>
                <c:pt idx="6680">
                  <c:v>6.6800000000000068</c:v>
                </c:pt>
                <c:pt idx="6681">
                  <c:v>6.68100000000004</c:v>
                </c:pt>
                <c:pt idx="6682">
                  <c:v>6.6820000000000164</c:v>
                </c:pt>
                <c:pt idx="6683">
                  <c:v>6.6829999999999927</c:v>
                </c:pt>
                <c:pt idx="6684">
                  <c:v>6.6840000000000259</c:v>
                </c:pt>
                <c:pt idx="6685">
                  <c:v>6.6850000000000023</c:v>
                </c:pt>
                <c:pt idx="6686">
                  <c:v>6.6860000000000355</c:v>
                </c:pt>
                <c:pt idx="6687">
                  <c:v>6.6870000000000118</c:v>
                </c:pt>
                <c:pt idx="6688">
                  <c:v>6.688000000000045</c:v>
                </c:pt>
                <c:pt idx="6689">
                  <c:v>6.6890000000000214</c:v>
                </c:pt>
                <c:pt idx="6690">
                  <c:v>6.6899999999999977</c:v>
                </c:pt>
                <c:pt idx="6691">
                  <c:v>6.6910000000000309</c:v>
                </c:pt>
                <c:pt idx="6692">
                  <c:v>6.6920000000000073</c:v>
                </c:pt>
                <c:pt idx="6693">
                  <c:v>6.6930000000000405</c:v>
                </c:pt>
                <c:pt idx="6694">
                  <c:v>6.6940000000000168</c:v>
                </c:pt>
                <c:pt idx="6695">
                  <c:v>6.6949999999999932</c:v>
                </c:pt>
                <c:pt idx="6696">
                  <c:v>6.6960000000000264</c:v>
                </c:pt>
                <c:pt idx="6697">
                  <c:v>6.6970000000000027</c:v>
                </c:pt>
                <c:pt idx="6698">
                  <c:v>6.6980000000000359</c:v>
                </c:pt>
                <c:pt idx="6699">
                  <c:v>6.6990000000000123</c:v>
                </c:pt>
                <c:pt idx="6700">
                  <c:v>6.7000000000000455</c:v>
                </c:pt>
                <c:pt idx="6701">
                  <c:v>6.7010000000000218</c:v>
                </c:pt>
                <c:pt idx="6702">
                  <c:v>6.7019999999999982</c:v>
                </c:pt>
                <c:pt idx="6703">
                  <c:v>6.7030000000000314</c:v>
                </c:pt>
                <c:pt idx="6704">
                  <c:v>6.7040000000000077</c:v>
                </c:pt>
                <c:pt idx="6705">
                  <c:v>6.7050000000000409</c:v>
                </c:pt>
                <c:pt idx="6706">
                  <c:v>6.7060000000000173</c:v>
                </c:pt>
                <c:pt idx="6707">
                  <c:v>6.7069999999999936</c:v>
                </c:pt>
                <c:pt idx="6708">
                  <c:v>6.7080000000000268</c:v>
                </c:pt>
                <c:pt idx="6709">
                  <c:v>6.7090000000000032</c:v>
                </c:pt>
                <c:pt idx="6710">
                  <c:v>6.7100000000000364</c:v>
                </c:pt>
                <c:pt idx="6711">
                  <c:v>6.7110000000000127</c:v>
                </c:pt>
                <c:pt idx="6712">
                  <c:v>6.7120000000000459</c:v>
                </c:pt>
                <c:pt idx="6713">
                  <c:v>6.7130000000000223</c:v>
                </c:pt>
                <c:pt idx="6714">
                  <c:v>6.7139999999999986</c:v>
                </c:pt>
                <c:pt idx="6715">
                  <c:v>6.7150000000000318</c:v>
                </c:pt>
                <c:pt idx="6716">
                  <c:v>6.7160000000000082</c:v>
                </c:pt>
                <c:pt idx="6717">
                  <c:v>6.7170000000000414</c:v>
                </c:pt>
                <c:pt idx="6718">
                  <c:v>6.7180000000000177</c:v>
                </c:pt>
                <c:pt idx="6719">
                  <c:v>6.7189999999999941</c:v>
                </c:pt>
                <c:pt idx="6720">
                  <c:v>6.7200000000000273</c:v>
                </c:pt>
                <c:pt idx="6721">
                  <c:v>6.7210000000000036</c:v>
                </c:pt>
                <c:pt idx="6722">
                  <c:v>6.7220000000000368</c:v>
                </c:pt>
                <c:pt idx="6723">
                  <c:v>6.7230000000000132</c:v>
                </c:pt>
                <c:pt idx="6724">
                  <c:v>6.7240000000000464</c:v>
                </c:pt>
                <c:pt idx="6725">
                  <c:v>6.7250000000000227</c:v>
                </c:pt>
                <c:pt idx="6726">
                  <c:v>6.7259999999999991</c:v>
                </c:pt>
                <c:pt idx="6727">
                  <c:v>6.7270000000000323</c:v>
                </c:pt>
                <c:pt idx="6728">
                  <c:v>6.7280000000000086</c:v>
                </c:pt>
                <c:pt idx="6729">
                  <c:v>6.7290000000000418</c:v>
                </c:pt>
                <c:pt idx="6730">
                  <c:v>6.7300000000000182</c:v>
                </c:pt>
                <c:pt idx="6731">
                  <c:v>6.7309999999999945</c:v>
                </c:pt>
                <c:pt idx="6732">
                  <c:v>6.7320000000000277</c:v>
                </c:pt>
                <c:pt idx="6733">
                  <c:v>6.7330000000000041</c:v>
                </c:pt>
                <c:pt idx="6734">
                  <c:v>6.7340000000000373</c:v>
                </c:pt>
                <c:pt idx="6735">
                  <c:v>6.7350000000000136</c:v>
                </c:pt>
                <c:pt idx="6736">
                  <c:v>6.73599999999999</c:v>
                </c:pt>
                <c:pt idx="6737">
                  <c:v>6.7370000000000232</c:v>
                </c:pt>
                <c:pt idx="6738">
                  <c:v>6.7379999999999995</c:v>
                </c:pt>
                <c:pt idx="6739">
                  <c:v>6.7390000000000327</c:v>
                </c:pt>
                <c:pt idx="6740">
                  <c:v>6.7400000000000091</c:v>
                </c:pt>
                <c:pt idx="6741">
                  <c:v>6.7410000000000423</c:v>
                </c:pt>
                <c:pt idx="6742">
                  <c:v>6.7420000000000186</c:v>
                </c:pt>
                <c:pt idx="6743">
                  <c:v>6.742999999999995</c:v>
                </c:pt>
                <c:pt idx="6744">
                  <c:v>6.7440000000000282</c:v>
                </c:pt>
                <c:pt idx="6745">
                  <c:v>6.7450000000000045</c:v>
                </c:pt>
                <c:pt idx="6746">
                  <c:v>6.7460000000000377</c:v>
                </c:pt>
                <c:pt idx="6747">
                  <c:v>6.7470000000000141</c:v>
                </c:pt>
                <c:pt idx="6748">
                  <c:v>6.7479999999999905</c:v>
                </c:pt>
                <c:pt idx="6749">
                  <c:v>6.7490000000000236</c:v>
                </c:pt>
                <c:pt idx="6750">
                  <c:v>6.75</c:v>
                </c:pt>
                <c:pt idx="6751">
                  <c:v>6.7510000000000332</c:v>
                </c:pt>
                <c:pt idx="6752">
                  <c:v>6.7520000000000095</c:v>
                </c:pt>
                <c:pt idx="6753">
                  <c:v>6.7530000000000427</c:v>
                </c:pt>
                <c:pt idx="6754">
                  <c:v>6.7540000000000191</c:v>
                </c:pt>
                <c:pt idx="6755">
                  <c:v>6.7549999999999955</c:v>
                </c:pt>
                <c:pt idx="6756">
                  <c:v>6.7560000000000286</c:v>
                </c:pt>
                <c:pt idx="6757">
                  <c:v>6.757000000000005</c:v>
                </c:pt>
                <c:pt idx="6758">
                  <c:v>6.7580000000000382</c:v>
                </c:pt>
                <c:pt idx="6759">
                  <c:v>6.7590000000000146</c:v>
                </c:pt>
                <c:pt idx="6760">
                  <c:v>6.7599999999999909</c:v>
                </c:pt>
                <c:pt idx="6761">
                  <c:v>6.7610000000000241</c:v>
                </c:pt>
                <c:pt idx="6762">
                  <c:v>6.7620000000000005</c:v>
                </c:pt>
                <c:pt idx="6763">
                  <c:v>6.7630000000000337</c:v>
                </c:pt>
                <c:pt idx="6764">
                  <c:v>6.76400000000001</c:v>
                </c:pt>
                <c:pt idx="6765">
                  <c:v>6.7650000000000432</c:v>
                </c:pt>
                <c:pt idx="6766">
                  <c:v>6.7660000000000196</c:v>
                </c:pt>
                <c:pt idx="6767">
                  <c:v>6.7669999999999959</c:v>
                </c:pt>
                <c:pt idx="6768">
                  <c:v>6.7680000000000291</c:v>
                </c:pt>
                <c:pt idx="6769">
                  <c:v>6.7690000000000055</c:v>
                </c:pt>
                <c:pt idx="6770">
                  <c:v>6.7700000000000387</c:v>
                </c:pt>
                <c:pt idx="6771">
                  <c:v>6.771000000000015</c:v>
                </c:pt>
                <c:pt idx="6772">
                  <c:v>6.7719999999999914</c:v>
                </c:pt>
                <c:pt idx="6773">
                  <c:v>6.7730000000000246</c:v>
                </c:pt>
                <c:pt idx="6774">
                  <c:v>6.7740000000000009</c:v>
                </c:pt>
                <c:pt idx="6775">
                  <c:v>6.7750000000000341</c:v>
                </c:pt>
                <c:pt idx="6776">
                  <c:v>6.7760000000000105</c:v>
                </c:pt>
                <c:pt idx="6777">
                  <c:v>6.7770000000000437</c:v>
                </c:pt>
                <c:pt idx="6778">
                  <c:v>6.77800000000002</c:v>
                </c:pt>
                <c:pt idx="6779">
                  <c:v>6.7789999999999964</c:v>
                </c:pt>
                <c:pt idx="6780">
                  <c:v>6.7800000000000296</c:v>
                </c:pt>
                <c:pt idx="6781">
                  <c:v>6.7810000000000059</c:v>
                </c:pt>
                <c:pt idx="6782">
                  <c:v>6.7820000000000391</c:v>
                </c:pt>
                <c:pt idx="6783">
                  <c:v>6.7830000000000155</c:v>
                </c:pt>
                <c:pt idx="6784">
                  <c:v>6.7839999999999918</c:v>
                </c:pt>
                <c:pt idx="6785">
                  <c:v>6.785000000000025</c:v>
                </c:pt>
                <c:pt idx="6786">
                  <c:v>6.7860000000000014</c:v>
                </c:pt>
                <c:pt idx="6787">
                  <c:v>6.7870000000000346</c:v>
                </c:pt>
                <c:pt idx="6788">
                  <c:v>6.7880000000000109</c:v>
                </c:pt>
                <c:pt idx="6789">
                  <c:v>6.7890000000000441</c:v>
                </c:pt>
                <c:pt idx="6790">
                  <c:v>6.7900000000000205</c:v>
                </c:pt>
                <c:pt idx="6791">
                  <c:v>6.7909999999999968</c:v>
                </c:pt>
                <c:pt idx="6792">
                  <c:v>6.79200000000003</c:v>
                </c:pt>
                <c:pt idx="6793">
                  <c:v>6.7930000000000064</c:v>
                </c:pt>
                <c:pt idx="6794">
                  <c:v>6.7940000000000396</c:v>
                </c:pt>
                <c:pt idx="6795">
                  <c:v>6.7950000000000159</c:v>
                </c:pt>
                <c:pt idx="6796">
                  <c:v>6.7959999999999923</c:v>
                </c:pt>
                <c:pt idx="6797">
                  <c:v>6.7970000000000255</c:v>
                </c:pt>
                <c:pt idx="6798">
                  <c:v>6.7980000000000018</c:v>
                </c:pt>
                <c:pt idx="6799">
                  <c:v>6.799000000000035</c:v>
                </c:pt>
                <c:pt idx="6800">
                  <c:v>6.8000000000000114</c:v>
                </c:pt>
                <c:pt idx="6801">
                  <c:v>6.8010000000000446</c:v>
                </c:pt>
                <c:pt idx="6802">
                  <c:v>6.8020000000000209</c:v>
                </c:pt>
                <c:pt idx="6803">
                  <c:v>6.8029999999999973</c:v>
                </c:pt>
                <c:pt idx="6804">
                  <c:v>6.8040000000000305</c:v>
                </c:pt>
                <c:pt idx="6805">
                  <c:v>6.8050000000000068</c:v>
                </c:pt>
                <c:pt idx="6806">
                  <c:v>6.80600000000004</c:v>
                </c:pt>
                <c:pt idx="6807">
                  <c:v>6.8070000000000164</c:v>
                </c:pt>
                <c:pt idx="6808">
                  <c:v>6.8079999999999927</c:v>
                </c:pt>
                <c:pt idx="6809">
                  <c:v>6.8090000000000259</c:v>
                </c:pt>
                <c:pt idx="6810">
                  <c:v>6.8100000000000023</c:v>
                </c:pt>
                <c:pt idx="6811">
                  <c:v>6.8110000000000355</c:v>
                </c:pt>
                <c:pt idx="6812">
                  <c:v>6.8120000000000118</c:v>
                </c:pt>
                <c:pt idx="6813">
                  <c:v>6.813000000000045</c:v>
                </c:pt>
                <c:pt idx="6814">
                  <c:v>6.8140000000000214</c:v>
                </c:pt>
                <c:pt idx="6815">
                  <c:v>6.8149999999999977</c:v>
                </c:pt>
                <c:pt idx="6816">
                  <c:v>6.8160000000000309</c:v>
                </c:pt>
                <c:pt idx="6817">
                  <c:v>6.8170000000000073</c:v>
                </c:pt>
                <c:pt idx="6818">
                  <c:v>6.8180000000000405</c:v>
                </c:pt>
                <c:pt idx="6819">
                  <c:v>6.8190000000000168</c:v>
                </c:pt>
                <c:pt idx="6820">
                  <c:v>6.8199999999999932</c:v>
                </c:pt>
                <c:pt idx="6821">
                  <c:v>6.8210000000000264</c:v>
                </c:pt>
                <c:pt idx="6822">
                  <c:v>6.8220000000000027</c:v>
                </c:pt>
                <c:pt idx="6823">
                  <c:v>6.8230000000000359</c:v>
                </c:pt>
                <c:pt idx="6824">
                  <c:v>6.8240000000000123</c:v>
                </c:pt>
                <c:pt idx="6825">
                  <c:v>6.8250000000000455</c:v>
                </c:pt>
                <c:pt idx="6826">
                  <c:v>6.8260000000000218</c:v>
                </c:pt>
                <c:pt idx="6827">
                  <c:v>6.8269999999999982</c:v>
                </c:pt>
                <c:pt idx="6828">
                  <c:v>6.8280000000000314</c:v>
                </c:pt>
                <c:pt idx="6829">
                  <c:v>6.8290000000000077</c:v>
                </c:pt>
                <c:pt idx="6830">
                  <c:v>6.8300000000000409</c:v>
                </c:pt>
                <c:pt idx="6831">
                  <c:v>6.8310000000000173</c:v>
                </c:pt>
                <c:pt idx="6832">
                  <c:v>6.8319999999999936</c:v>
                </c:pt>
                <c:pt idx="6833">
                  <c:v>6.8330000000000268</c:v>
                </c:pt>
                <c:pt idx="6834">
                  <c:v>6.8340000000000032</c:v>
                </c:pt>
                <c:pt idx="6835">
                  <c:v>6.8350000000000364</c:v>
                </c:pt>
                <c:pt idx="6836">
                  <c:v>6.8360000000000127</c:v>
                </c:pt>
                <c:pt idx="6837">
                  <c:v>6.8370000000000459</c:v>
                </c:pt>
                <c:pt idx="6838">
                  <c:v>6.8380000000000223</c:v>
                </c:pt>
                <c:pt idx="6839">
                  <c:v>6.8389999999999986</c:v>
                </c:pt>
                <c:pt idx="6840">
                  <c:v>6.8400000000000318</c:v>
                </c:pt>
                <c:pt idx="6841">
                  <c:v>6.8410000000000082</c:v>
                </c:pt>
                <c:pt idx="6842">
                  <c:v>6.8420000000000414</c:v>
                </c:pt>
                <c:pt idx="6843">
                  <c:v>6.8430000000000177</c:v>
                </c:pt>
                <c:pt idx="6844">
                  <c:v>6.8439999999999941</c:v>
                </c:pt>
                <c:pt idx="6845">
                  <c:v>6.8450000000000273</c:v>
                </c:pt>
                <c:pt idx="6846">
                  <c:v>6.8460000000000036</c:v>
                </c:pt>
                <c:pt idx="6847">
                  <c:v>6.8470000000000368</c:v>
                </c:pt>
                <c:pt idx="6848">
                  <c:v>6.8480000000000132</c:v>
                </c:pt>
                <c:pt idx="6849">
                  <c:v>6.8490000000000464</c:v>
                </c:pt>
                <c:pt idx="6850">
                  <c:v>6.8500000000000227</c:v>
                </c:pt>
                <c:pt idx="6851">
                  <c:v>6.8509999999999991</c:v>
                </c:pt>
                <c:pt idx="6852">
                  <c:v>6.8520000000000323</c:v>
                </c:pt>
                <c:pt idx="6853">
                  <c:v>6.8530000000000086</c:v>
                </c:pt>
                <c:pt idx="6854">
                  <c:v>6.8540000000000418</c:v>
                </c:pt>
                <c:pt idx="6855">
                  <c:v>6.8550000000000182</c:v>
                </c:pt>
                <c:pt idx="6856">
                  <c:v>6.8559999999999945</c:v>
                </c:pt>
                <c:pt idx="6857">
                  <c:v>6.8570000000000277</c:v>
                </c:pt>
                <c:pt idx="6858">
                  <c:v>6.8580000000000041</c:v>
                </c:pt>
                <c:pt idx="6859">
                  <c:v>6.8590000000000373</c:v>
                </c:pt>
                <c:pt idx="6860">
                  <c:v>6.8600000000000136</c:v>
                </c:pt>
                <c:pt idx="6861">
                  <c:v>6.86099999999999</c:v>
                </c:pt>
                <c:pt idx="6862">
                  <c:v>6.8620000000000232</c:v>
                </c:pt>
                <c:pt idx="6863">
                  <c:v>6.8629999999999995</c:v>
                </c:pt>
                <c:pt idx="6864">
                  <c:v>6.8640000000000327</c:v>
                </c:pt>
                <c:pt idx="6865">
                  <c:v>6.8650000000000091</c:v>
                </c:pt>
                <c:pt idx="6866">
                  <c:v>6.8660000000000423</c:v>
                </c:pt>
                <c:pt idx="6867">
                  <c:v>6.8670000000000186</c:v>
                </c:pt>
                <c:pt idx="6868">
                  <c:v>6.867999999999995</c:v>
                </c:pt>
                <c:pt idx="6869">
                  <c:v>6.8690000000000282</c:v>
                </c:pt>
                <c:pt idx="6870">
                  <c:v>6.8700000000000045</c:v>
                </c:pt>
                <c:pt idx="6871">
                  <c:v>6.8710000000000377</c:v>
                </c:pt>
                <c:pt idx="6872">
                  <c:v>6.8720000000000141</c:v>
                </c:pt>
                <c:pt idx="6873">
                  <c:v>6.8729999999999905</c:v>
                </c:pt>
                <c:pt idx="6874">
                  <c:v>6.8740000000000236</c:v>
                </c:pt>
                <c:pt idx="6875">
                  <c:v>6.875</c:v>
                </c:pt>
                <c:pt idx="6876">
                  <c:v>6.8760000000000332</c:v>
                </c:pt>
                <c:pt idx="6877">
                  <c:v>6.8770000000000095</c:v>
                </c:pt>
                <c:pt idx="6878">
                  <c:v>6.8780000000000427</c:v>
                </c:pt>
                <c:pt idx="6879">
                  <c:v>6.8790000000000191</c:v>
                </c:pt>
                <c:pt idx="6880">
                  <c:v>6.8799999999999955</c:v>
                </c:pt>
                <c:pt idx="6881">
                  <c:v>6.8810000000000286</c:v>
                </c:pt>
                <c:pt idx="6882">
                  <c:v>6.882000000000005</c:v>
                </c:pt>
                <c:pt idx="6883">
                  <c:v>6.8830000000000382</c:v>
                </c:pt>
                <c:pt idx="6884">
                  <c:v>6.8840000000000146</c:v>
                </c:pt>
                <c:pt idx="6885">
                  <c:v>6.8849999999999909</c:v>
                </c:pt>
                <c:pt idx="6886">
                  <c:v>6.8860000000000241</c:v>
                </c:pt>
                <c:pt idx="6887">
                  <c:v>6.8870000000000005</c:v>
                </c:pt>
                <c:pt idx="6888">
                  <c:v>6.8880000000000337</c:v>
                </c:pt>
                <c:pt idx="6889">
                  <c:v>6.88900000000001</c:v>
                </c:pt>
                <c:pt idx="6890">
                  <c:v>6.8900000000000432</c:v>
                </c:pt>
                <c:pt idx="6891">
                  <c:v>6.8910000000000196</c:v>
                </c:pt>
                <c:pt idx="6892">
                  <c:v>6.8919999999999959</c:v>
                </c:pt>
                <c:pt idx="6893">
                  <c:v>6.8930000000000291</c:v>
                </c:pt>
                <c:pt idx="6894">
                  <c:v>6.8940000000000055</c:v>
                </c:pt>
                <c:pt idx="6895">
                  <c:v>6.8950000000000387</c:v>
                </c:pt>
                <c:pt idx="6896">
                  <c:v>6.896000000000015</c:v>
                </c:pt>
                <c:pt idx="6897">
                  <c:v>6.8969999999999914</c:v>
                </c:pt>
                <c:pt idx="6898">
                  <c:v>6.8980000000000246</c:v>
                </c:pt>
                <c:pt idx="6899">
                  <c:v>6.8990000000000009</c:v>
                </c:pt>
                <c:pt idx="6900">
                  <c:v>6.9000000000000341</c:v>
                </c:pt>
                <c:pt idx="6901">
                  <c:v>6.9010000000000105</c:v>
                </c:pt>
                <c:pt idx="6902">
                  <c:v>6.9020000000000437</c:v>
                </c:pt>
                <c:pt idx="6903">
                  <c:v>6.90300000000002</c:v>
                </c:pt>
                <c:pt idx="6904">
                  <c:v>6.9039999999999964</c:v>
                </c:pt>
                <c:pt idx="6905">
                  <c:v>6.9050000000000296</c:v>
                </c:pt>
                <c:pt idx="6906">
                  <c:v>6.9060000000000059</c:v>
                </c:pt>
                <c:pt idx="6907">
                  <c:v>6.9070000000000391</c:v>
                </c:pt>
                <c:pt idx="6908">
                  <c:v>6.9080000000000155</c:v>
                </c:pt>
                <c:pt idx="6909">
                  <c:v>6.9089999999999918</c:v>
                </c:pt>
                <c:pt idx="6910">
                  <c:v>6.910000000000025</c:v>
                </c:pt>
                <c:pt idx="6911">
                  <c:v>6.9110000000000014</c:v>
                </c:pt>
                <c:pt idx="6912">
                  <c:v>6.9120000000000346</c:v>
                </c:pt>
                <c:pt idx="6913">
                  <c:v>6.9130000000000109</c:v>
                </c:pt>
                <c:pt idx="6914">
                  <c:v>6.9140000000000441</c:v>
                </c:pt>
                <c:pt idx="6915">
                  <c:v>6.9150000000000205</c:v>
                </c:pt>
                <c:pt idx="6916">
                  <c:v>6.9159999999999968</c:v>
                </c:pt>
                <c:pt idx="6917">
                  <c:v>6.91700000000003</c:v>
                </c:pt>
                <c:pt idx="6918">
                  <c:v>6.9180000000000064</c:v>
                </c:pt>
                <c:pt idx="6919">
                  <c:v>6.9190000000000396</c:v>
                </c:pt>
                <c:pt idx="6920">
                  <c:v>6.9200000000000159</c:v>
                </c:pt>
                <c:pt idx="6921">
                  <c:v>6.9209999999999923</c:v>
                </c:pt>
                <c:pt idx="6922">
                  <c:v>6.9220000000000255</c:v>
                </c:pt>
                <c:pt idx="6923">
                  <c:v>6.9230000000000018</c:v>
                </c:pt>
                <c:pt idx="6924">
                  <c:v>6.924000000000035</c:v>
                </c:pt>
                <c:pt idx="6925">
                  <c:v>6.9250000000000114</c:v>
                </c:pt>
                <c:pt idx="6926">
                  <c:v>6.9260000000000446</c:v>
                </c:pt>
                <c:pt idx="6927">
                  <c:v>6.9270000000000209</c:v>
                </c:pt>
                <c:pt idx="6928">
                  <c:v>6.9279999999999973</c:v>
                </c:pt>
                <c:pt idx="6929">
                  <c:v>6.9290000000000305</c:v>
                </c:pt>
                <c:pt idx="6930">
                  <c:v>6.9300000000000068</c:v>
                </c:pt>
                <c:pt idx="6931">
                  <c:v>6.93100000000004</c:v>
                </c:pt>
                <c:pt idx="6932">
                  <c:v>6.9320000000000164</c:v>
                </c:pt>
                <c:pt idx="6933">
                  <c:v>6.9329999999999927</c:v>
                </c:pt>
                <c:pt idx="6934">
                  <c:v>6.9340000000000259</c:v>
                </c:pt>
                <c:pt idx="6935">
                  <c:v>6.9350000000000023</c:v>
                </c:pt>
                <c:pt idx="6936">
                  <c:v>6.9360000000000355</c:v>
                </c:pt>
                <c:pt idx="6937">
                  <c:v>6.9370000000000118</c:v>
                </c:pt>
                <c:pt idx="6938">
                  <c:v>6.938000000000045</c:v>
                </c:pt>
                <c:pt idx="6939">
                  <c:v>6.9390000000000214</c:v>
                </c:pt>
                <c:pt idx="6940">
                  <c:v>6.9399999999999977</c:v>
                </c:pt>
                <c:pt idx="6941">
                  <c:v>6.9410000000000309</c:v>
                </c:pt>
                <c:pt idx="6942">
                  <c:v>6.9420000000000073</c:v>
                </c:pt>
                <c:pt idx="6943">
                  <c:v>6.9430000000000405</c:v>
                </c:pt>
                <c:pt idx="6944">
                  <c:v>6.9440000000000168</c:v>
                </c:pt>
                <c:pt idx="6945">
                  <c:v>6.9449999999999932</c:v>
                </c:pt>
                <c:pt idx="6946">
                  <c:v>6.9460000000000264</c:v>
                </c:pt>
                <c:pt idx="6947">
                  <c:v>6.9470000000000027</c:v>
                </c:pt>
                <c:pt idx="6948">
                  <c:v>6.9480000000000359</c:v>
                </c:pt>
                <c:pt idx="6949">
                  <c:v>6.9490000000000123</c:v>
                </c:pt>
                <c:pt idx="6950">
                  <c:v>6.9500000000000455</c:v>
                </c:pt>
                <c:pt idx="6951">
                  <c:v>6.9510000000000218</c:v>
                </c:pt>
                <c:pt idx="6952">
                  <c:v>6.9519999999999982</c:v>
                </c:pt>
                <c:pt idx="6953">
                  <c:v>6.9530000000000314</c:v>
                </c:pt>
                <c:pt idx="6954">
                  <c:v>6.9540000000000077</c:v>
                </c:pt>
                <c:pt idx="6955">
                  <c:v>6.9550000000000409</c:v>
                </c:pt>
                <c:pt idx="6956">
                  <c:v>6.9560000000000173</c:v>
                </c:pt>
                <c:pt idx="6957">
                  <c:v>6.9569999999999936</c:v>
                </c:pt>
                <c:pt idx="6958">
                  <c:v>6.9580000000000268</c:v>
                </c:pt>
                <c:pt idx="6959">
                  <c:v>6.9590000000000032</c:v>
                </c:pt>
                <c:pt idx="6960">
                  <c:v>6.9600000000000364</c:v>
                </c:pt>
                <c:pt idx="6961">
                  <c:v>6.9610000000000127</c:v>
                </c:pt>
                <c:pt idx="6962">
                  <c:v>6.9620000000000459</c:v>
                </c:pt>
                <c:pt idx="6963">
                  <c:v>6.9630000000000223</c:v>
                </c:pt>
                <c:pt idx="6964">
                  <c:v>6.9639999999999986</c:v>
                </c:pt>
                <c:pt idx="6965">
                  <c:v>6.9650000000000318</c:v>
                </c:pt>
                <c:pt idx="6966">
                  <c:v>6.9660000000000082</c:v>
                </c:pt>
                <c:pt idx="6967">
                  <c:v>6.9670000000000414</c:v>
                </c:pt>
                <c:pt idx="6968">
                  <c:v>6.9680000000000177</c:v>
                </c:pt>
                <c:pt idx="6969">
                  <c:v>6.9689999999999941</c:v>
                </c:pt>
                <c:pt idx="6970">
                  <c:v>6.9700000000000273</c:v>
                </c:pt>
                <c:pt idx="6971">
                  <c:v>6.9710000000000036</c:v>
                </c:pt>
                <c:pt idx="6972">
                  <c:v>6.9720000000000368</c:v>
                </c:pt>
                <c:pt idx="6973">
                  <c:v>6.9730000000000132</c:v>
                </c:pt>
                <c:pt idx="6974">
                  <c:v>6.9740000000000464</c:v>
                </c:pt>
                <c:pt idx="6975">
                  <c:v>6.9750000000000227</c:v>
                </c:pt>
                <c:pt idx="6976">
                  <c:v>6.9759999999999991</c:v>
                </c:pt>
                <c:pt idx="6977">
                  <c:v>6.9770000000000323</c:v>
                </c:pt>
                <c:pt idx="6978">
                  <c:v>6.9780000000000086</c:v>
                </c:pt>
                <c:pt idx="6979">
                  <c:v>6.9790000000000418</c:v>
                </c:pt>
                <c:pt idx="6980">
                  <c:v>6.9800000000000182</c:v>
                </c:pt>
                <c:pt idx="6981">
                  <c:v>6.9809999999999945</c:v>
                </c:pt>
                <c:pt idx="6982">
                  <c:v>6.9820000000000277</c:v>
                </c:pt>
                <c:pt idx="6983">
                  <c:v>6.9830000000000041</c:v>
                </c:pt>
                <c:pt idx="6984">
                  <c:v>6.9840000000000373</c:v>
                </c:pt>
                <c:pt idx="6985">
                  <c:v>6.9850000000000136</c:v>
                </c:pt>
                <c:pt idx="6986">
                  <c:v>6.98599999999999</c:v>
                </c:pt>
                <c:pt idx="6987">
                  <c:v>6.9870000000000232</c:v>
                </c:pt>
                <c:pt idx="6988">
                  <c:v>6.9879999999999995</c:v>
                </c:pt>
                <c:pt idx="6989">
                  <c:v>6.9890000000000327</c:v>
                </c:pt>
                <c:pt idx="6990">
                  <c:v>6.9900000000000091</c:v>
                </c:pt>
                <c:pt idx="6991">
                  <c:v>6.9910000000000423</c:v>
                </c:pt>
                <c:pt idx="6992">
                  <c:v>6.9920000000000186</c:v>
                </c:pt>
                <c:pt idx="6993">
                  <c:v>6.992999999999995</c:v>
                </c:pt>
                <c:pt idx="6994">
                  <c:v>6.9940000000000282</c:v>
                </c:pt>
                <c:pt idx="6995">
                  <c:v>6.9950000000000045</c:v>
                </c:pt>
                <c:pt idx="6996">
                  <c:v>6.9960000000000377</c:v>
                </c:pt>
                <c:pt idx="6997">
                  <c:v>6.9970000000000141</c:v>
                </c:pt>
                <c:pt idx="6998">
                  <c:v>6.9979999999999905</c:v>
                </c:pt>
                <c:pt idx="6999">
                  <c:v>6.9990000000000236</c:v>
                </c:pt>
                <c:pt idx="7000">
                  <c:v>7</c:v>
                </c:pt>
                <c:pt idx="7001">
                  <c:v>7.0010000000000332</c:v>
                </c:pt>
                <c:pt idx="7002">
                  <c:v>7.0020000000000095</c:v>
                </c:pt>
                <c:pt idx="7003">
                  <c:v>7.0030000000000427</c:v>
                </c:pt>
                <c:pt idx="7004">
                  <c:v>7.0040000000000191</c:v>
                </c:pt>
                <c:pt idx="7005">
                  <c:v>7.0049999999999955</c:v>
                </c:pt>
                <c:pt idx="7006">
                  <c:v>7.0060000000000286</c:v>
                </c:pt>
                <c:pt idx="7007">
                  <c:v>7.007000000000005</c:v>
                </c:pt>
                <c:pt idx="7008">
                  <c:v>7.0080000000000382</c:v>
                </c:pt>
                <c:pt idx="7009">
                  <c:v>7.0090000000000146</c:v>
                </c:pt>
                <c:pt idx="7010">
                  <c:v>7.0099999999999909</c:v>
                </c:pt>
                <c:pt idx="7011">
                  <c:v>7.0110000000000241</c:v>
                </c:pt>
                <c:pt idx="7012">
                  <c:v>7.0120000000000005</c:v>
                </c:pt>
                <c:pt idx="7013">
                  <c:v>7.0130000000000337</c:v>
                </c:pt>
                <c:pt idx="7014">
                  <c:v>7.01400000000001</c:v>
                </c:pt>
                <c:pt idx="7015">
                  <c:v>7.0150000000000432</c:v>
                </c:pt>
                <c:pt idx="7016">
                  <c:v>7.0160000000000196</c:v>
                </c:pt>
                <c:pt idx="7017">
                  <c:v>7.0169999999999959</c:v>
                </c:pt>
                <c:pt idx="7018">
                  <c:v>7.0180000000000291</c:v>
                </c:pt>
                <c:pt idx="7019">
                  <c:v>7.0190000000000055</c:v>
                </c:pt>
                <c:pt idx="7020">
                  <c:v>7.0200000000000387</c:v>
                </c:pt>
                <c:pt idx="7021">
                  <c:v>7.021000000000015</c:v>
                </c:pt>
                <c:pt idx="7022">
                  <c:v>7.0219999999999914</c:v>
                </c:pt>
                <c:pt idx="7023">
                  <c:v>7.0230000000000246</c:v>
                </c:pt>
                <c:pt idx="7024">
                  <c:v>7.0240000000000009</c:v>
                </c:pt>
                <c:pt idx="7025">
                  <c:v>7.0250000000000341</c:v>
                </c:pt>
                <c:pt idx="7026">
                  <c:v>7.0260000000000105</c:v>
                </c:pt>
                <c:pt idx="7027">
                  <c:v>7.0270000000000437</c:v>
                </c:pt>
                <c:pt idx="7028">
                  <c:v>7.02800000000002</c:v>
                </c:pt>
                <c:pt idx="7029">
                  <c:v>7.0289999999999964</c:v>
                </c:pt>
                <c:pt idx="7030">
                  <c:v>7.0300000000000296</c:v>
                </c:pt>
                <c:pt idx="7031">
                  <c:v>7.0310000000000059</c:v>
                </c:pt>
                <c:pt idx="7032">
                  <c:v>7.0320000000000391</c:v>
                </c:pt>
                <c:pt idx="7033">
                  <c:v>7.0330000000000155</c:v>
                </c:pt>
                <c:pt idx="7034">
                  <c:v>7.0339999999999918</c:v>
                </c:pt>
                <c:pt idx="7035">
                  <c:v>7.035000000000025</c:v>
                </c:pt>
                <c:pt idx="7036">
                  <c:v>7.0360000000000014</c:v>
                </c:pt>
                <c:pt idx="7037">
                  <c:v>7.0370000000000346</c:v>
                </c:pt>
                <c:pt idx="7038">
                  <c:v>7.0380000000000109</c:v>
                </c:pt>
                <c:pt idx="7039">
                  <c:v>7.0390000000000441</c:v>
                </c:pt>
                <c:pt idx="7040">
                  <c:v>7.0400000000000205</c:v>
                </c:pt>
                <c:pt idx="7041">
                  <c:v>7.0409999999999968</c:v>
                </c:pt>
                <c:pt idx="7042">
                  <c:v>7.04200000000003</c:v>
                </c:pt>
                <c:pt idx="7043">
                  <c:v>7.0430000000000064</c:v>
                </c:pt>
                <c:pt idx="7044">
                  <c:v>7.0440000000000396</c:v>
                </c:pt>
                <c:pt idx="7045">
                  <c:v>7.0450000000000159</c:v>
                </c:pt>
                <c:pt idx="7046">
                  <c:v>7.0459999999999923</c:v>
                </c:pt>
                <c:pt idx="7047">
                  <c:v>7.0470000000000255</c:v>
                </c:pt>
                <c:pt idx="7048">
                  <c:v>7.0480000000000018</c:v>
                </c:pt>
                <c:pt idx="7049">
                  <c:v>7.049000000000035</c:v>
                </c:pt>
                <c:pt idx="7050">
                  <c:v>7.0500000000000114</c:v>
                </c:pt>
                <c:pt idx="7051">
                  <c:v>7.0510000000000446</c:v>
                </c:pt>
                <c:pt idx="7052">
                  <c:v>7.0520000000000209</c:v>
                </c:pt>
                <c:pt idx="7053">
                  <c:v>7.0529999999999973</c:v>
                </c:pt>
                <c:pt idx="7054">
                  <c:v>7.0540000000000305</c:v>
                </c:pt>
                <c:pt idx="7055">
                  <c:v>7.0550000000000068</c:v>
                </c:pt>
                <c:pt idx="7056">
                  <c:v>7.05600000000004</c:v>
                </c:pt>
                <c:pt idx="7057">
                  <c:v>7.0570000000000164</c:v>
                </c:pt>
                <c:pt idx="7058">
                  <c:v>7.0579999999999927</c:v>
                </c:pt>
                <c:pt idx="7059">
                  <c:v>7.0590000000000259</c:v>
                </c:pt>
                <c:pt idx="7060">
                  <c:v>7.0600000000000023</c:v>
                </c:pt>
                <c:pt idx="7061">
                  <c:v>7.0610000000000355</c:v>
                </c:pt>
                <c:pt idx="7062">
                  <c:v>7.0620000000000118</c:v>
                </c:pt>
                <c:pt idx="7063">
                  <c:v>7.063000000000045</c:v>
                </c:pt>
                <c:pt idx="7064">
                  <c:v>7.0640000000000214</c:v>
                </c:pt>
                <c:pt idx="7065">
                  <c:v>7.0649999999999977</c:v>
                </c:pt>
                <c:pt idx="7066">
                  <c:v>7.0660000000000309</c:v>
                </c:pt>
                <c:pt idx="7067">
                  <c:v>7.0670000000000073</c:v>
                </c:pt>
                <c:pt idx="7068">
                  <c:v>7.0680000000000405</c:v>
                </c:pt>
                <c:pt idx="7069">
                  <c:v>7.0690000000000168</c:v>
                </c:pt>
                <c:pt idx="7070">
                  <c:v>7.0699999999999932</c:v>
                </c:pt>
                <c:pt idx="7071">
                  <c:v>7.0710000000000264</c:v>
                </c:pt>
                <c:pt idx="7072">
                  <c:v>7.0720000000000027</c:v>
                </c:pt>
                <c:pt idx="7073">
                  <c:v>7.0730000000000359</c:v>
                </c:pt>
                <c:pt idx="7074">
                  <c:v>7.0740000000000123</c:v>
                </c:pt>
                <c:pt idx="7075">
                  <c:v>7.0750000000000455</c:v>
                </c:pt>
                <c:pt idx="7076">
                  <c:v>7.0760000000000218</c:v>
                </c:pt>
                <c:pt idx="7077">
                  <c:v>7.0769999999999982</c:v>
                </c:pt>
                <c:pt idx="7078">
                  <c:v>7.0780000000000314</c:v>
                </c:pt>
                <c:pt idx="7079">
                  <c:v>7.0790000000000077</c:v>
                </c:pt>
                <c:pt idx="7080">
                  <c:v>7.0800000000000409</c:v>
                </c:pt>
                <c:pt idx="7081">
                  <c:v>7.0810000000000173</c:v>
                </c:pt>
                <c:pt idx="7082">
                  <c:v>7.0819999999999936</c:v>
                </c:pt>
                <c:pt idx="7083">
                  <c:v>7.0830000000000268</c:v>
                </c:pt>
                <c:pt idx="7084">
                  <c:v>7.0840000000000032</c:v>
                </c:pt>
                <c:pt idx="7085">
                  <c:v>7.0850000000000364</c:v>
                </c:pt>
                <c:pt idx="7086">
                  <c:v>7.0860000000000127</c:v>
                </c:pt>
                <c:pt idx="7087">
                  <c:v>7.0870000000000459</c:v>
                </c:pt>
                <c:pt idx="7088">
                  <c:v>7.0880000000000223</c:v>
                </c:pt>
                <c:pt idx="7089">
                  <c:v>7.0889999999999986</c:v>
                </c:pt>
                <c:pt idx="7090">
                  <c:v>7.0900000000000318</c:v>
                </c:pt>
                <c:pt idx="7091">
                  <c:v>7.0910000000000082</c:v>
                </c:pt>
                <c:pt idx="7092">
                  <c:v>7.0920000000000414</c:v>
                </c:pt>
                <c:pt idx="7093">
                  <c:v>7.0930000000000177</c:v>
                </c:pt>
                <c:pt idx="7094">
                  <c:v>7.0939999999999941</c:v>
                </c:pt>
                <c:pt idx="7095">
                  <c:v>7.0950000000000273</c:v>
                </c:pt>
                <c:pt idx="7096">
                  <c:v>7.0960000000000036</c:v>
                </c:pt>
                <c:pt idx="7097">
                  <c:v>7.0970000000000368</c:v>
                </c:pt>
                <c:pt idx="7098">
                  <c:v>7.0980000000000132</c:v>
                </c:pt>
                <c:pt idx="7099">
                  <c:v>7.0990000000000464</c:v>
                </c:pt>
                <c:pt idx="7100">
                  <c:v>7.1000000000000227</c:v>
                </c:pt>
                <c:pt idx="7101">
                  <c:v>7.1009999999999991</c:v>
                </c:pt>
                <c:pt idx="7102">
                  <c:v>7.1020000000000323</c:v>
                </c:pt>
                <c:pt idx="7103">
                  <c:v>7.1030000000000086</c:v>
                </c:pt>
                <c:pt idx="7104">
                  <c:v>7.1040000000000418</c:v>
                </c:pt>
                <c:pt idx="7105">
                  <c:v>7.1050000000000182</c:v>
                </c:pt>
                <c:pt idx="7106">
                  <c:v>7.1059999999999945</c:v>
                </c:pt>
                <c:pt idx="7107">
                  <c:v>7.1070000000000277</c:v>
                </c:pt>
                <c:pt idx="7108">
                  <c:v>7.1080000000000041</c:v>
                </c:pt>
                <c:pt idx="7109">
                  <c:v>7.1090000000000373</c:v>
                </c:pt>
                <c:pt idx="7110">
                  <c:v>7.1100000000000136</c:v>
                </c:pt>
                <c:pt idx="7111">
                  <c:v>7.11099999999999</c:v>
                </c:pt>
                <c:pt idx="7112">
                  <c:v>7.1120000000000232</c:v>
                </c:pt>
                <c:pt idx="7113">
                  <c:v>7.1129999999999995</c:v>
                </c:pt>
                <c:pt idx="7114">
                  <c:v>7.1140000000000327</c:v>
                </c:pt>
                <c:pt idx="7115">
                  <c:v>7.1150000000000091</c:v>
                </c:pt>
                <c:pt idx="7116">
                  <c:v>7.1160000000000423</c:v>
                </c:pt>
                <c:pt idx="7117">
                  <c:v>7.1170000000000186</c:v>
                </c:pt>
                <c:pt idx="7118">
                  <c:v>7.117999999999995</c:v>
                </c:pt>
                <c:pt idx="7119">
                  <c:v>7.1190000000000282</c:v>
                </c:pt>
                <c:pt idx="7120">
                  <c:v>7.1200000000000045</c:v>
                </c:pt>
                <c:pt idx="7121">
                  <c:v>7.1210000000000377</c:v>
                </c:pt>
                <c:pt idx="7122">
                  <c:v>7.1220000000000141</c:v>
                </c:pt>
                <c:pt idx="7123">
                  <c:v>7.1229999999999905</c:v>
                </c:pt>
                <c:pt idx="7124">
                  <c:v>7.1240000000000236</c:v>
                </c:pt>
                <c:pt idx="7125">
                  <c:v>7.125</c:v>
                </c:pt>
                <c:pt idx="7126">
                  <c:v>7.1260000000000332</c:v>
                </c:pt>
                <c:pt idx="7127">
                  <c:v>7.1270000000000095</c:v>
                </c:pt>
                <c:pt idx="7128">
                  <c:v>7.1280000000000427</c:v>
                </c:pt>
                <c:pt idx="7129">
                  <c:v>7.1290000000000191</c:v>
                </c:pt>
                <c:pt idx="7130">
                  <c:v>7.1299999999999955</c:v>
                </c:pt>
                <c:pt idx="7131">
                  <c:v>7.1310000000000286</c:v>
                </c:pt>
                <c:pt idx="7132">
                  <c:v>7.132000000000005</c:v>
                </c:pt>
                <c:pt idx="7133">
                  <c:v>7.1330000000000382</c:v>
                </c:pt>
                <c:pt idx="7134">
                  <c:v>7.1340000000000146</c:v>
                </c:pt>
                <c:pt idx="7135">
                  <c:v>7.1349999999999909</c:v>
                </c:pt>
                <c:pt idx="7136">
                  <c:v>7.1360000000000241</c:v>
                </c:pt>
                <c:pt idx="7137">
                  <c:v>7.1370000000000005</c:v>
                </c:pt>
                <c:pt idx="7138">
                  <c:v>7.1380000000000337</c:v>
                </c:pt>
                <c:pt idx="7139">
                  <c:v>7.13900000000001</c:v>
                </c:pt>
                <c:pt idx="7140">
                  <c:v>7.1400000000000432</c:v>
                </c:pt>
                <c:pt idx="7141">
                  <c:v>7.1410000000000196</c:v>
                </c:pt>
                <c:pt idx="7142">
                  <c:v>7.1419999999999959</c:v>
                </c:pt>
                <c:pt idx="7143">
                  <c:v>7.1430000000000291</c:v>
                </c:pt>
                <c:pt idx="7144">
                  <c:v>7.1440000000000055</c:v>
                </c:pt>
                <c:pt idx="7145">
                  <c:v>7.1450000000000387</c:v>
                </c:pt>
                <c:pt idx="7146">
                  <c:v>7.146000000000015</c:v>
                </c:pt>
                <c:pt idx="7147">
                  <c:v>7.1469999999999914</c:v>
                </c:pt>
                <c:pt idx="7148">
                  <c:v>7.1480000000000246</c:v>
                </c:pt>
                <c:pt idx="7149">
                  <c:v>7.1490000000000009</c:v>
                </c:pt>
                <c:pt idx="7150">
                  <c:v>7.1500000000000341</c:v>
                </c:pt>
                <c:pt idx="7151">
                  <c:v>7.1510000000000105</c:v>
                </c:pt>
                <c:pt idx="7152">
                  <c:v>7.1520000000000437</c:v>
                </c:pt>
                <c:pt idx="7153">
                  <c:v>7.15300000000002</c:v>
                </c:pt>
                <c:pt idx="7154">
                  <c:v>7.1539999999999964</c:v>
                </c:pt>
                <c:pt idx="7155">
                  <c:v>7.1550000000000296</c:v>
                </c:pt>
                <c:pt idx="7156">
                  <c:v>7.1560000000000059</c:v>
                </c:pt>
                <c:pt idx="7157">
                  <c:v>7.1570000000000391</c:v>
                </c:pt>
                <c:pt idx="7158">
                  <c:v>7.1580000000000155</c:v>
                </c:pt>
                <c:pt idx="7159">
                  <c:v>7.1589999999999918</c:v>
                </c:pt>
                <c:pt idx="7160">
                  <c:v>7.160000000000025</c:v>
                </c:pt>
                <c:pt idx="7161">
                  <c:v>7.1610000000000014</c:v>
                </c:pt>
                <c:pt idx="7162">
                  <c:v>7.1620000000000346</c:v>
                </c:pt>
                <c:pt idx="7163">
                  <c:v>7.1630000000000109</c:v>
                </c:pt>
                <c:pt idx="7164">
                  <c:v>7.1640000000000441</c:v>
                </c:pt>
                <c:pt idx="7165">
                  <c:v>7.1650000000000205</c:v>
                </c:pt>
                <c:pt idx="7166">
                  <c:v>7.1659999999999968</c:v>
                </c:pt>
                <c:pt idx="7167">
                  <c:v>7.16700000000003</c:v>
                </c:pt>
                <c:pt idx="7168">
                  <c:v>7.1680000000000064</c:v>
                </c:pt>
                <c:pt idx="7169">
                  <c:v>7.1690000000000396</c:v>
                </c:pt>
                <c:pt idx="7170">
                  <c:v>7.1700000000000159</c:v>
                </c:pt>
                <c:pt idx="7171">
                  <c:v>7.1709999999999923</c:v>
                </c:pt>
                <c:pt idx="7172">
                  <c:v>7.1720000000000255</c:v>
                </c:pt>
                <c:pt idx="7173">
                  <c:v>7.1730000000000018</c:v>
                </c:pt>
                <c:pt idx="7174">
                  <c:v>7.174000000000035</c:v>
                </c:pt>
                <c:pt idx="7175">
                  <c:v>7.1750000000000114</c:v>
                </c:pt>
                <c:pt idx="7176">
                  <c:v>7.1760000000000446</c:v>
                </c:pt>
                <c:pt idx="7177">
                  <c:v>7.1770000000000209</c:v>
                </c:pt>
                <c:pt idx="7178">
                  <c:v>7.1779999999999973</c:v>
                </c:pt>
                <c:pt idx="7179">
                  <c:v>7.1790000000000305</c:v>
                </c:pt>
                <c:pt idx="7180">
                  <c:v>7.1800000000000068</c:v>
                </c:pt>
                <c:pt idx="7181">
                  <c:v>7.18100000000004</c:v>
                </c:pt>
                <c:pt idx="7182">
                  <c:v>7.1820000000000164</c:v>
                </c:pt>
                <c:pt idx="7183">
                  <c:v>7.1829999999999927</c:v>
                </c:pt>
                <c:pt idx="7184">
                  <c:v>7.1840000000000259</c:v>
                </c:pt>
                <c:pt idx="7185">
                  <c:v>7.1850000000000023</c:v>
                </c:pt>
                <c:pt idx="7186">
                  <c:v>7.1860000000000355</c:v>
                </c:pt>
                <c:pt idx="7187">
                  <c:v>7.1870000000000118</c:v>
                </c:pt>
                <c:pt idx="7188">
                  <c:v>7.188000000000045</c:v>
                </c:pt>
                <c:pt idx="7189">
                  <c:v>7.1890000000000214</c:v>
                </c:pt>
                <c:pt idx="7190">
                  <c:v>7.1899999999999977</c:v>
                </c:pt>
                <c:pt idx="7191">
                  <c:v>7.1910000000000309</c:v>
                </c:pt>
                <c:pt idx="7192">
                  <c:v>7.1920000000000073</c:v>
                </c:pt>
                <c:pt idx="7193">
                  <c:v>7.1930000000000405</c:v>
                </c:pt>
                <c:pt idx="7194">
                  <c:v>7.1940000000000168</c:v>
                </c:pt>
                <c:pt idx="7195">
                  <c:v>7.1949999999999932</c:v>
                </c:pt>
                <c:pt idx="7196">
                  <c:v>7.1960000000000264</c:v>
                </c:pt>
                <c:pt idx="7197">
                  <c:v>7.1970000000000027</c:v>
                </c:pt>
                <c:pt idx="7198">
                  <c:v>7.1980000000000359</c:v>
                </c:pt>
                <c:pt idx="7199">
                  <c:v>7.1990000000000123</c:v>
                </c:pt>
                <c:pt idx="7200">
                  <c:v>7.2000000000000455</c:v>
                </c:pt>
                <c:pt idx="7201">
                  <c:v>7.2010000000000218</c:v>
                </c:pt>
                <c:pt idx="7202">
                  <c:v>7.2019999999999982</c:v>
                </c:pt>
                <c:pt idx="7203">
                  <c:v>7.2030000000000314</c:v>
                </c:pt>
                <c:pt idx="7204">
                  <c:v>7.2040000000000077</c:v>
                </c:pt>
                <c:pt idx="7205">
                  <c:v>7.2050000000000409</c:v>
                </c:pt>
                <c:pt idx="7206">
                  <c:v>7.2060000000000173</c:v>
                </c:pt>
                <c:pt idx="7207">
                  <c:v>7.2069999999999936</c:v>
                </c:pt>
                <c:pt idx="7208">
                  <c:v>7.2080000000000268</c:v>
                </c:pt>
                <c:pt idx="7209">
                  <c:v>7.2090000000000032</c:v>
                </c:pt>
                <c:pt idx="7210">
                  <c:v>7.2100000000000364</c:v>
                </c:pt>
                <c:pt idx="7211">
                  <c:v>7.2110000000000127</c:v>
                </c:pt>
                <c:pt idx="7212">
                  <c:v>7.2120000000000459</c:v>
                </c:pt>
                <c:pt idx="7213">
                  <c:v>7.2130000000000223</c:v>
                </c:pt>
                <c:pt idx="7214">
                  <c:v>7.2139999999999986</c:v>
                </c:pt>
                <c:pt idx="7215">
                  <c:v>7.2150000000000318</c:v>
                </c:pt>
                <c:pt idx="7216">
                  <c:v>7.2160000000000082</c:v>
                </c:pt>
                <c:pt idx="7217">
                  <c:v>7.2170000000000414</c:v>
                </c:pt>
                <c:pt idx="7218">
                  <c:v>7.2180000000000177</c:v>
                </c:pt>
                <c:pt idx="7219">
                  <c:v>7.2189999999999941</c:v>
                </c:pt>
                <c:pt idx="7220">
                  <c:v>7.2200000000000273</c:v>
                </c:pt>
                <c:pt idx="7221">
                  <c:v>7.2210000000000036</c:v>
                </c:pt>
                <c:pt idx="7222">
                  <c:v>7.2220000000000368</c:v>
                </c:pt>
                <c:pt idx="7223">
                  <c:v>7.2230000000000132</c:v>
                </c:pt>
                <c:pt idx="7224">
                  <c:v>7.2240000000000464</c:v>
                </c:pt>
                <c:pt idx="7225">
                  <c:v>7.2250000000000227</c:v>
                </c:pt>
                <c:pt idx="7226">
                  <c:v>7.2259999999999991</c:v>
                </c:pt>
                <c:pt idx="7227">
                  <c:v>7.2270000000000323</c:v>
                </c:pt>
                <c:pt idx="7228">
                  <c:v>7.2280000000000086</c:v>
                </c:pt>
                <c:pt idx="7229">
                  <c:v>7.2290000000000418</c:v>
                </c:pt>
                <c:pt idx="7230">
                  <c:v>7.2300000000000182</c:v>
                </c:pt>
                <c:pt idx="7231">
                  <c:v>7.2309999999999945</c:v>
                </c:pt>
                <c:pt idx="7232">
                  <c:v>7.2320000000000277</c:v>
                </c:pt>
                <c:pt idx="7233">
                  <c:v>7.2330000000000041</c:v>
                </c:pt>
                <c:pt idx="7234">
                  <c:v>7.2340000000000373</c:v>
                </c:pt>
                <c:pt idx="7235">
                  <c:v>7.2350000000000136</c:v>
                </c:pt>
                <c:pt idx="7236">
                  <c:v>7.23599999999999</c:v>
                </c:pt>
                <c:pt idx="7237">
                  <c:v>7.2370000000000232</c:v>
                </c:pt>
                <c:pt idx="7238">
                  <c:v>7.2379999999999995</c:v>
                </c:pt>
                <c:pt idx="7239">
                  <c:v>7.2390000000000327</c:v>
                </c:pt>
                <c:pt idx="7240">
                  <c:v>7.2400000000000091</c:v>
                </c:pt>
                <c:pt idx="7241">
                  <c:v>7.2410000000000423</c:v>
                </c:pt>
                <c:pt idx="7242">
                  <c:v>7.2420000000000186</c:v>
                </c:pt>
                <c:pt idx="7243">
                  <c:v>7.242999999999995</c:v>
                </c:pt>
                <c:pt idx="7244">
                  <c:v>7.2440000000000282</c:v>
                </c:pt>
                <c:pt idx="7245">
                  <c:v>7.2450000000000045</c:v>
                </c:pt>
                <c:pt idx="7246">
                  <c:v>7.2460000000000377</c:v>
                </c:pt>
                <c:pt idx="7247">
                  <c:v>7.2470000000000141</c:v>
                </c:pt>
                <c:pt idx="7248">
                  <c:v>7.2479999999999905</c:v>
                </c:pt>
                <c:pt idx="7249">
                  <c:v>7.2490000000000236</c:v>
                </c:pt>
                <c:pt idx="7250">
                  <c:v>7.25</c:v>
                </c:pt>
                <c:pt idx="7251">
                  <c:v>7.2510000000000332</c:v>
                </c:pt>
                <c:pt idx="7252">
                  <c:v>7.2520000000000095</c:v>
                </c:pt>
                <c:pt idx="7253">
                  <c:v>7.2530000000000427</c:v>
                </c:pt>
                <c:pt idx="7254">
                  <c:v>7.2540000000000191</c:v>
                </c:pt>
                <c:pt idx="7255">
                  <c:v>7.2549999999999955</c:v>
                </c:pt>
                <c:pt idx="7256">
                  <c:v>7.2560000000000286</c:v>
                </c:pt>
                <c:pt idx="7257">
                  <c:v>7.257000000000005</c:v>
                </c:pt>
                <c:pt idx="7258">
                  <c:v>7.2580000000000382</c:v>
                </c:pt>
                <c:pt idx="7259">
                  <c:v>7.2590000000000146</c:v>
                </c:pt>
                <c:pt idx="7260">
                  <c:v>7.2599999999999909</c:v>
                </c:pt>
                <c:pt idx="7261">
                  <c:v>7.2610000000000241</c:v>
                </c:pt>
                <c:pt idx="7262">
                  <c:v>7.2620000000000005</c:v>
                </c:pt>
                <c:pt idx="7263">
                  <c:v>7.2630000000000337</c:v>
                </c:pt>
                <c:pt idx="7264">
                  <c:v>7.26400000000001</c:v>
                </c:pt>
                <c:pt idx="7265">
                  <c:v>7.2650000000000432</c:v>
                </c:pt>
                <c:pt idx="7266">
                  <c:v>7.2660000000000196</c:v>
                </c:pt>
                <c:pt idx="7267">
                  <c:v>7.2669999999999959</c:v>
                </c:pt>
                <c:pt idx="7268">
                  <c:v>7.2680000000000291</c:v>
                </c:pt>
                <c:pt idx="7269">
                  <c:v>7.2690000000000055</c:v>
                </c:pt>
                <c:pt idx="7270">
                  <c:v>7.2700000000000387</c:v>
                </c:pt>
                <c:pt idx="7271">
                  <c:v>7.271000000000015</c:v>
                </c:pt>
                <c:pt idx="7272">
                  <c:v>7.2719999999999914</c:v>
                </c:pt>
                <c:pt idx="7273">
                  <c:v>7.2730000000000246</c:v>
                </c:pt>
                <c:pt idx="7274">
                  <c:v>7.2740000000000009</c:v>
                </c:pt>
                <c:pt idx="7275">
                  <c:v>7.2750000000000341</c:v>
                </c:pt>
                <c:pt idx="7276">
                  <c:v>7.2760000000000105</c:v>
                </c:pt>
                <c:pt idx="7277">
                  <c:v>7.2770000000000437</c:v>
                </c:pt>
                <c:pt idx="7278">
                  <c:v>7.27800000000002</c:v>
                </c:pt>
                <c:pt idx="7279">
                  <c:v>7.2789999999999964</c:v>
                </c:pt>
                <c:pt idx="7280">
                  <c:v>7.2800000000000296</c:v>
                </c:pt>
                <c:pt idx="7281">
                  <c:v>7.2810000000000059</c:v>
                </c:pt>
                <c:pt idx="7282">
                  <c:v>7.2820000000000391</c:v>
                </c:pt>
                <c:pt idx="7283">
                  <c:v>7.2830000000000155</c:v>
                </c:pt>
                <c:pt idx="7284">
                  <c:v>7.2839999999999918</c:v>
                </c:pt>
                <c:pt idx="7285">
                  <c:v>7.285000000000025</c:v>
                </c:pt>
                <c:pt idx="7286">
                  <c:v>7.2860000000000014</c:v>
                </c:pt>
                <c:pt idx="7287">
                  <c:v>7.2870000000000346</c:v>
                </c:pt>
                <c:pt idx="7288">
                  <c:v>7.2880000000000109</c:v>
                </c:pt>
                <c:pt idx="7289">
                  <c:v>7.2890000000000441</c:v>
                </c:pt>
                <c:pt idx="7290">
                  <c:v>7.2900000000000205</c:v>
                </c:pt>
                <c:pt idx="7291">
                  <c:v>7.2909999999999968</c:v>
                </c:pt>
                <c:pt idx="7292">
                  <c:v>7.29200000000003</c:v>
                </c:pt>
                <c:pt idx="7293">
                  <c:v>7.2930000000000064</c:v>
                </c:pt>
                <c:pt idx="7294">
                  <c:v>7.2940000000000396</c:v>
                </c:pt>
                <c:pt idx="7295">
                  <c:v>7.2950000000000159</c:v>
                </c:pt>
                <c:pt idx="7296">
                  <c:v>7.2959999999999923</c:v>
                </c:pt>
                <c:pt idx="7297">
                  <c:v>7.2970000000000255</c:v>
                </c:pt>
                <c:pt idx="7298">
                  <c:v>7.2980000000000018</c:v>
                </c:pt>
                <c:pt idx="7299">
                  <c:v>7.299000000000035</c:v>
                </c:pt>
                <c:pt idx="7300">
                  <c:v>7.3000000000000114</c:v>
                </c:pt>
                <c:pt idx="7301">
                  <c:v>7.3010000000000446</c:v>
                </c:pt>
                <c:pt idx="7302">
                  <c:v>7.3020000000000209</c:v>
                </c:pt>
                <c:pt idx="7303">
                  <c:v>7.3029999999999973</c:v>
                </c:pt>
                <c:pt idx="7304">
                  <c:v>7.3040000000000305</c:v>
                </c:pt>
                <c:pt idx="7305">
                  <c:v>7.3050000000000068</c:v>
                </c:pt>
                <c:pt idx="7306">
                  <c:v>7.30600000000004</c:v>
                </c:pt>
                <c:pt idx="7307">
                  <c:v>7.3070000000000164</c:v>
                </c:pt>
                <c:pt idx="7308">
                  <c:v>7.3079999999999927</c:v>
                </c:pt>
                <c:pt idx="7309">
                  <c:v>7.3090000000000259</c:v>
                </c:pt>
                <c:pt idx="7310">
                  <c:v>7.3100000000000023</c:v>
                </c:pt>
                <c:pt idx="7311">
                  <c:v>7.3110000000000355</c:v>
                </c:pt>
                <c:pt idx="7312">
                  <c:v>7.3120000000000118</c:v>
                </c:pt>
                <c:pt idx="7313">
                  <c:v>7.313000000000045</c:v>
                </c:pt>
                <c:pt idx="7314">
                  <c:v>7.3140000000000214</c:v>
                </c:pt>
                <c:pt idx="7315">
                  <c:v>7.3149999999999977</c:v>
                </c:pt>
                <c:pt idx="7316">
                  <c:v>7.3160000000000309</c:v>
                </c:pt>
                <c:pt idx="7317">
                  <c:v>7.3170000000000073</c:v>
                </c:pt>
                <c:pt idx="7318">
                  <c:v>7.3180000000000405</c:v>
                </c:pt>
                <c:pt idx="7319">
                  <c:v>7.3190000000000168</c:v>
                </c:pt>
                <c:pt idx="7320">
                  <c:v>7.3199999999999932</c:v>
                </c:pt>
                <c:pt idx="7321">
                  <c:v>7.3210000000000264</c:v>
                </c:pt>
                <c:pt idx="7322">
                  <c:v>7.3220000000000027</c:v>
                </c:pt>
                <c:pt idx="7323">
                  <c:v>7.3230000000000359</c:v>
                </c:pt>
                <c:pt idx="7324">
                  <c:v>7.3240000000000123</c:v>
                </c:pt>
                <c:pt idx="7325">
                  <c:v>7.3250000000000455</c:v>
                </c:pt>
                <c:pt idx="7326">
                  <c:v>7.3260000000000218</c:v>
                </c:pt>
                <c:pt idx="7327">
                  <c:v>7.3269999999999982</c:v>
                </c:pt>
                <c:pt idx="7328">
                  <c:v>7.3280000000000314</c:v>
                </c:pt>
                <c:pt idx="7329">
                  <c:v>7.3290000000000077</c:v>
                </c:pt>
                <c:pt idx="7330">
                  <c:v>7.3300000000000409</c:v>
                </c:pt>
                <c:pt idx="7331">
                  <c:v>7.3310000000000173</c:v>
                </c:pt>
                <c:pt idx="7332">
                  <c:v>7.3319999999999936</c:v>
                </c:pt>
                <c:pt idx="7333">
                  <c:v>7.3330000000000268</c:v>
                </c:pt>
                <c:pt idx="7334">
                  <c:v>7.3340000000000032</c:v>
                </c:pt>
                <c:pt idx="7335">
                  <c:v>7.3350000000000364</c:v>
                </c:pt>
                <c:pt idx="7336">
                  <c:v>7.3360000000000127</c:v>
                </c:pt>
                <c:pt idx="7337">
                  <c:v>7.3370000000000459</c:v>
                </c:pt>
                <c:pt idx="7338">
                  <c:v>7.3380000000000223</c:v>
                </c:pt>
                <c:pt idx="7339">
                  <c:v>7.3389999999999986</c:v>
                </c:pt>
                <c:pt idx="7340">
                  <c:v>7.3400000000000318</c:v>
                </c:pt>
                <c:pt idx="7341">
                  <c:v>7.3410000000000082</c:v>
                </c:pt>
                <c:pt idx="7342">
                  <c:v>7.3420000000000414</c:v>
                </c:pt>
                <c:pt idx="7343">
                  <c:v>7.3430000000000177</c:v>
                </c:pt>
                <c:pt idx="7344">
                  <c:v>7.3439999999999941</c:v>
                </c:pt>
                <c:pt idx="7345">
                  <c:v>7.3450000000000273</c:v>
                </c:pt>
                <c:pt idx="7346">
                  <c:v>7.3460000000000036</c:v>
                </c:pt>
                <c:pt idx="7347">
                  <c:v>7.3470000000000368</c:v>
                </c:pt>
                <c:pt idx="7348">
                  <c:v>7.3480000000000132</c:v>
                </c:pt>
                <c:pt idx="7349">
                  <c:v>7.3490000000000464</c:v>
                </c:pt>
                <c:pt idx="7350">
                  <c:v>7.3500000000000227</c:v>
                </c:pt>
                <c:pt idx="7351">
                  <c:v>7.3509999999999991</c:v>
                </c:pt>
                <c:pt idx="7352">
                  <c:v>7.3520000000000323</c:v>
                </c:pt>
                <c:pt idx="7353">
                  <c:v>7.3530000000000086</c:v>
                </c:pt>
                <c:pt idx="7354">
                  <c:v>7.3540000000000418</c:v>
                </c:pt>
                <c:pt idx="7355">
                  <c:v>7.3550000000000182</c:v>
                </c:pt>
                <c:pt idx="7356">
                  <c:v>7.3559999999999945</c:v>
                </c:pt>
                <c:pt idx="7357">
                  <c:v>7.3570000000000277</c:v>
                </c:pt>
                <c:pt idx="7358">
                  <c:v>7.3580000000000041</c:v>
                </c:pt>
                <c:pt idx="7359">
                  <c:v>7.3590000000000373</c:v>
                </c:pt>
                <c:pt idx="7360">
                  <c:v>7.3600000000000136</c:v>
                </c:pt>
                <c:pt idx="7361">
                  <c:v>7.36099999999999</c:v>
                </c:pt>
                <c:pt idx="7362">
                  <c:v>7.3620000000000232</c:v>
                </c:pt>
                <c:pt idx="7363">
                  <c:v>7.3629999999999995</c:v>
                </c:pt>
                <c:pt idx="7364">
                  <c:v>7.3640000000000327</c:v>
                </c:pt>
                <c:pt idx="7365">
                  <c:v>7.3650000000000091</c:v>
                </c:pt>
                <c:pt idx="7366">
                  <c:v>7.3660000000000423</c:v>
                </c:pt>
                <c:pt idx="7367">
                  <c:v>7.3670000000000186</c:v>
                </c:pt>
                <c:pt idx="7368">
                  <c:v>7.367999999999995</c:v>
                </c:pt>
                <c:pt idx="7369">
                  <c:v>7.3690000000000282</c:v>
                </c:pt>
                <c:pt idx="7370">
                  <c:v>7.3700000000000045</c:v>
                </c:pt>
                <c:pt idx="7371">
                  <c:v>7.3710000000000377</c:v>
                </c:pt>
                <c:pt idx="7372">
                  <c:v>7.3720000000000141</c:v>
                </c:pt>
                <c:pt idx="7373">
                  <c:v>7.3729999999999905</c:v>
                </c:pt>
                <c:pt idx="7374">
                  <c:v>7.3740000000000236</c:v>
                </c:pt>
                <c:pt idx="7375">
                  <c:v>7.375</c:v>
                </c:pt>
                <c:pt idx="7376">
                  <c:v>7.3760000000000332</c:v>
                </c:pt>
                <c:pt idx="7377">
                  <c:v>7.3770000000000095</c:v>
                </c:pt>
                <c:pt idx="7378">
                  <c:v>7.3780000000000427</c:v>
                </c:pt>
                <c:pt idx="7379">
                  <c:v>7.3790000000000191</c:v>
                </c:pt>
                <c:pt idx="7380">
                  <c:v>7.3799999999999955</c:v>
                </c:pt>
                <c:pt idx="7381">
                  <c:v>7.3810000000000286</c:v>
                </c:pt>
                <c:pt idx="7382">
                  <c:v>7.382000000000005</c:v>
                </c:pt>
                <c:pt idx="7383">
                  <c:v>7.3830000000000382</c:v>
                </c:pt>
                <c:pt idx="7384">
                  <c:v>7.3840000000000146</c:v>
                </c:pt>
                <c:pt idx="7385">
                  <c:v>7.3849999999999909</c:v>
                </c:pt>
                <c:pt idx="7386">
                  <c:v>7.3860000000000241</c:v>
                </c:pt>
                <c:pt idx="7387">
                  <c:v>7.3870000000000005</c:v>
                </c:pt>
                <c:pt idx="7388">
                  <c:v>7.3880000000000337</c:v>
                </c:pt>
                <c:pt idx="7389">
                  <c:v>7.38900000000001</c:v>
                </c:pt>
                <c:pt idx="7390">
                  <c:v>7.3900000000000432</c:v>
                </c:pt>
                <c:pt idx="7391">
                  <c:v>7.3910000000000196</c:v>
                </c:pt>
                <c:pt idx="7392">
                  <c:v>7.3919999999999959</c:v>
                </c:pt>
                <c:pt idx="7393">
                  <c:v>7.3930000000000291</c:v>
                </c:pt>
                <c:pt idx="7394">
                  <c:v>7.3940000000000055</c:v>
                </c:pt>
                <c:pt idx="7395">
                  <c:v>7.3950000000000387</c:v>
                </c:pt>
                <c:pt idx="7396">
                  <c:v>7.396000000000015</c:v>
                </c:pt>
                <c:pt idx="7397">
                  <c:v>7.3969999999999914</c:v>
                </c:pt>
                <c:pt idx="7398">
                  <c:v>7.3980000000000246</c:v>
                </c:pt>
                <c:pt idx="7399">
                  <c:v>7.3990000000000009</c:v>
                </c:pt>
                <c:pt idx="7400">
                  <c:v>7.4000000000000341</c:v>
                </c:pt>
                <c:pt idx="7401">
                  <c:v>7.4010000000000105</c:v>
                </c:pt>
                <c:pt idx="7402">
                  <c:v>7.4020000000000437</c:v>
                </c:pt>
                <c:pt idx="7403">
                  <c:v>7.40300000000002</c:v>
                </c:pt>
                <c:pt idx="7404">
                  <c:v>7.4039999999999964</c:v>
                </c:pt>
                <c:pt idx="7405">
                  <c:v>7.4050000000000296</c:v>
                </c:pt>
                <c:pt idx="7406">
                  <c:v>7.4060000000000059</c:v>
                </c:pt>
                <c:pt idx="7407">
                  <c:v>7.4070000000000391</c:v>
                </c:pt>
                <c:pt idx="7408">
                  <c:v>7.4080000000000155</c:v>
                </c:pt>
                <c:pt idx="7409">
                  <c:v>7.4089999999999918</c:v>
                </c:pt>
                <c:pt idx="7410">
                  <c:v>7.410000000000025</c:v>
                </c:pt>
                <c:pt idx="7411">
                  <c:v>7.4110000000000014</c:v>
                </c:pt>
                <c:pt idx="7412">
                  <c:v>7.4120000000000346</c:v>
                </c:pt>
                <c:pt idx="7413">
                  <c:v>7.4130000000000109</c:v>
                </c:pt>
                <c:pt idx="7414">
                  <c:v>7.4140000000000441</c:v>
                </c:pt>
                <c:pt idx="7415">
                  <c:v>7.4150000000000205</c:v>
                </c:pt>
                <c:pt idx="7416">
                  <c:v>7.4159999999999968</c:v>
                </c:pt>
                <c:pt idx="7417">
                  <c:v>7.41700000000003</c:v>
                </c:pt>
                <c:pt idx="7418">
                  <c:v>7.4180000000000064</c:v>
                </c:pt>
                <c:pt idx="7419">
                  <c:v>7.4190000000000396</c:v>
                </c:pt>
                <c:pt idx="7420">
                  <c:v>7.4200000000000159</c:v>
                </c:pt>
                <c:pt idx="7421">
                  <c:v>7.4209999999999923</c:v>
                </c:pt>
                <c:pt idx="7422">
                  <c:v>7.4220000000000255</c:v>
                </c:pt>
                <c:pt idx="7423">
                  <c:v>7.4230000000000018</c:v>
                </c:pt>
                <c:pt idx="7424">
                  <c:v>7.424000000000035</c:v>
                </c:pt>
                <c:pt idx="7425">
                  <c:v>7.4250000000000114</c:v>
                </c:pt>
                <c:pt idx="7426">
                  <c:v>7.4260000000000446</c:v>
                </c:pt>
                <c:pt idx="7427">
                  <c:v>7.4270000000000209</c:v>
                </c:pt>
                <c:pt idx="7428">
                  <c:v>7.4279999999999973</c:v>
                </c:pt>
                <c:pt idx="7429">
                  <c:v>7.4290000000000305</c:v>
                </c:pt>
                <c:pt idx="7430">
                  <c:v>7.4300000000000068</c:v>
                </c:pt>
                <c:pt idx="7431">
                  <c:v>7.43100000000004</c:v>
                </c:pt>
                <c:pt idx="7432">
                  <c:v>7.4320000000000164</c:v>
                </c:pt>
                <c:pt idx="7433">
                  <c:v>7.4329999999999927</c:v>
                </c:pt>
                <c:pt idx="7434">
                  <c:v>7.4340000000000259</c:v>
                </c:pt>
                <c:pt idx="7435">
                  <c:v>7.4350000000000023</c:v>
                </c:pt>
                <c:pt idx="7436">
                  <c:v>7.4360000000000355</c:v>
                </c:pt>
                <c:pt idx="7437">
                  <c:v>7.4370000000000118</c:v>
                </c:pt>
                <c:pt idx="7438">
                  <c:v>7.438000000000045</c:v>
                </c:pt>
                <c:pt idx="7439">
                  <c:v>7.4390000000000214</c:v>
                </c:pt>
                <c:pt idx="7440">
                  <c:v>7.4399999999999977</c:v>
                </c:pt>
                <c:pt idx="7441">
                  <c:v>7.4410000000000309</c:v>
                </c:pt>
                <c:pt idx="7442">
                  <c:v>7.4420000000000073</c:v>
                </c:pt>
                <c:pt idx="7443">
                  <c:v>7.4430000000000405</c:v>
                </c:pt>
                <c:pt idx="7444">
                  <c:v>7.4440000000000168</c:v>
                </c:pt>
                <c:pt idx="7445">
                  <c:v>7.4449999999999932</c:v>
                </c:pt>
                <c:pt idx="7446">
                  <c:v>7.4460000000000264</c:v>
                </c:pt>
                <c:pt idx="7447">
                  <c:v>7.4470000000000027</c:v>
                </c:pt>
                <c:pt idx="7448">
                  <c:v>7.4480000000000359</c:v>
                </c:pt>
                <c:pt idx="7449">
                  <c:v>7.4490000000000123</c:v>
                </c:pt>
                <c:pt idx="7450">
                  <c:v>7.4500000000000455</c:v>
                </c:pt>
                <c:pt idx="7451">
                  <c:v>7.4510000000000218</c:v>
                </c:pt>
                <c:pt idx="7452">
                  <c:v>7.4519999999999982</c:v>
                </c:pt>
                <c:pt idx="7453">
                  <c:v>7.4530000000000314</c:v>
                </c:pt>
                <c:pt idx="7454">
                  <c:v>7.4540000000000077</c:v>
                </c:pt>
                <c:pt idx="7455">
                  <c:v>7.4550000000000409</c:v>
                </c:pt>
                <c:pt idx="7456">
                  <c:v>7.4560000000000173</c:v>
                </c:pt>
                <c:pt idx="7457">
                  <c:v>7.4569999999999936</c:v>
                </c:pt>
                <c:pt idx="7458">
                  <c:v>7.4580000000000268</c:v>
                </c:pt>
                <c:pt idx="7459">
                  <c:v>7.4590000000000032</c:v>
                </c:pt>
                <c:pt idx="7460">
                  <c:v>7.4600000000000364</c:v>
                </c:pt>
                <c:pt idx="7461">
                  <c:v>7.4610000000000127</c:v>
                </c:pt>
                <c:pt idx="7462">
                  <c:v>7.4620000000000459</c:v>
                </c:pt>
                <c:pt idx="7463">
                  <c:v>7.4630000000000223</c:v>
                </c:pt>
                <c:pt idx="7464">
                  <c:v>7.4639999999999986</c:v>
                </c:pt>
                <c:pt idx="7465">
                  <c:v>7.4650000000000318</c:v>
                </c:pt>
                <c:pt idx="7466">
                  <c:v>7.4660000000000082</c:v>
                </c:pt>
                <c:pt idx="7467">
                  <c:v>7.4670000000000414</c:v>
                </c:pt>
                <c:pt idx="7468">
                  <c:v>7.4680000000000177</c:v>
                </c:pt>
                <c:pt idx="7469">
                  <c:v>7.4689999999999941</c:v>
                </c:pt>
                <c:pt idx="7470">
                  <c:v>7.4700000000000273</c:v>
                </c:pt>
                <c:pt idx="7471">
                  <c:v>7.4710000000000036</c:v>
                </c:pt>
                <c:pt idx="7472">
                  <c:v>7.4720000000000368</c:v>
                </c:pt>
                <c:pt idx="7473">
                  <c:v>7.4730000000000132</c:v>
                </c:pt>
                <c:pt idx="7474">
                  <c:v>7.4740000000000464</c:v>
                </c:pt>
                <c:pt idx="7475">
                  <c:v>7.4750000000000227</c:v>
                </c:pt>
                <c:pt idx="7476">
                  <c:v>7.4759999999999991</c:v>
                </c:pt>
                <c:pt idx="7477">
                  <c:v>7.4770000000000323</c:v>
                </c:pt>
                <c:pt idx="7478">
                  <c:v>7.4780000000000086</c:v>
                </c:pt>
                <c:pt idx="7479">
                  <c:v>7.4790000000000418</c:v>
                </c:pt>
                <c:pt idx="7480">
                  <c:v>7.4800000000000182</c:v>
                </c:pt>
                <c:pt idx="7481">
                  <c:v>7.4809999999999945</c:v>
                </c:pt>
                <c:pt idx="7482">
                  <c:v>7.4820000000000277</c:v>
                </c:pt>
                <c:pt idx="7483">
                  <c:v>7.4830000000000041</c:v>
                </c:pt>
                <c:pt idx="7484">
                  <c:v>7.4840000000000373</c:v>
                </c:pt>
                <c:pt idx="7485">
                  <c:v>7.4850000000000136</c:v>
                </c:pt>
                <c:pt idx="7486">
                  <c:v>7.48599999999999</c:v>
                </c:pt>
                <c:pt idx="7487">
                  <c:v>7.4870000000000232</c:v>
                </c:pt>
                <c:pt idx="7488">
                  <c:v>7.4879999999999995</c:v>
                </c:pt>
                <c:pt idx="7489">
                  <c:v>7.4890000000000327</c:v>
                </c:pt>
                <c:pt idx="7490">
                  <c:v>7.4900000000000091</c:v>
                </c:pt>
                <c:pt idx="7491">
                  <c:v>7.4910000000000423</c:v>
                </c:pt>
                <c:pt idx="7492">
                  <c:v>7.4920000000000186</c:v>
                </c:pt>
                <c:pt idx="7493">
                  <c:v>7.492999999999995</c:v>
                </c:pt>
                <c:pt idx="7494">
                  <c:v>7.4940000000000282</c:v>
                </c:pt>
                <c:pt idx="7495">
                  <c:v>7.4950000000000045</c:v>
                </c:pt>
                <c:pt idx="7496">
                  <c:v>7.4960000000000377</c:v>
                </c:pt>
                <c:pt idx="7497">
                  <c:v>7.4970000000000141</c:v>
                </c:pt>
                <c:pt idx="7498">
                  <c:v>7.4979999999999905</c:v>
                </c:pt>
                <c:pt idx="7499">
                  <c:v>7.4990000000000236</c:v>
                </c:pt>
                <c:pt idx="7500">
                  <c:v>7.5</c:v>
                </c:pt>
                <c:pt idx="7501">
                  <c:v>7.5010000000000332</c:v>
                </c:pt>
                <c:pt idx="7502">
                  <c:v>7.5020000000000095</c:v>
                </c:pt>
                <c:pt idx="7503">
                  <c:v>7.5030000000000427</c:v>
                </c:pt>
                <c:pt idx="7504">
                  <c:v>7.5040000000000191</c:v>
                </c:pt>
                <c:pt idx="7505">
                  <c:v>7.5049999999999955</c:v>
                </c:pt>
                <c:pt idx="7506">
                  <c:v>7.5060000000000286</c:v>
                </c:pt>
                <c:pt idx="7507">
                  <c:v>7.507000000000005</c:v>
                </c:pt>
                <c:pt idx="7508">
                  <c:v>7.5080000000000382</c:v>
                </c:pt>
                <c:pt idx="7509">
                  <c:v>7.5090000000000146</c:v>
                </c:pt>
                <c:pt idx="7510">
                  <c:v>7.5099999999999909</c:v>
                </c:pt>
                <c:pt idx="7511">
                  <c:v>7.5110000000000241</c:v>
                </c:pt>
                <c:pt idx="7512">
                  <c:v>7.5120000000000005</c:v>
                </c:pt>
                <c:pt idx="7513">
                  <c:v>7.5130000000000337</c:v>
                </c:pt>
                <c:pt idx="7514">
                  <c:v>7.51400000000001</c:v>
                </c:pt>
                <c:pt idx="7515">
                  <c:v>7.5150000000000432</c:v>
                </c:pt>
                <c:pt idx="7516">
                  <c:v>7.5160000000000196</c:v>
                </c:pt>
                <c:pt idx="7517">
                  <c:v>7.5169999999999959</c:v>
                </c:pt>
                <c:pt idx="7518">
                  <c:v>7.5180000000000291</c:v>
                </c:pt>
                <c:pt idx="7519">
                  <c:v>7.5190000000000055</c:v>
                </c:pt>
                <c:pt idx="7520">
                  <c:v>7.5200000000000387</c:v>
                </c:pt>
                <c:pt idx="7521">
                  <c:v>7.521000000000015</c:v>
                </c:pt>
                <c:pt idx="7522">
                  <c:v>7.5219999999999914</c:v>
                </c:pt>
                <c:pt idx="7523">
                  <c:v>7.5230000000000246</c:v>
                </c:pt>
                <c:pt idx="7524">
                  <c:v>7.5240000000000009</c:v>
                </c:pt>
                <c:pt idx="7525">
                  <c:v>7.5250000000000341</c:v>
                </c:pt>
                <c:pt idx="7526">
                  <c:v>7.5260000000000105</c:v>
                </c:pt>
                <c:pt idx="7527">
                  <c:v>7.5270000000000437</c:v>
                </c:pt>
                <c:pt idx="7528">
                  <c:v>7.52800000000002</c:v>
                </c:pt>
                <c:pt idx="7529">
                  <c:v>7.5289999999999964</c:v>
                </c:pt>
                <c:pt idx="7530">
                  <c:v>7.5300000000000296</c:v>
                </c:pt>
                <c:pt idx="7531">
                  <c:v>7.5310000000000059</c:v>
                </c:pt>
                <c:pt idx="7532">
                  <c:v>7.5320000000000391</c:v>
                </c:pt>
                <c:pt idx="7533">
                  <c:v>7.5330000000000155</c:v>
                </c:pt>
                <c:pt idx="7534">
                  <c:v>7.5339999999999918</c:v>
                </c:pt>
                <c:pt idx="7535">
                  <c:v>7.535000000000025</c:v>
                </c:pt>
                <c:pt idx="7536">
                  <c:v>7.5360000000000014</c:v>
                </c:pt>
                <c:pt idx="7537">
                  <c:v>7.5370000000000346</c:v>
                </c:pt>
                <c:pt idx="7538">
                  <c:v>7.5380000000000109</c:v>
                </c:pt>
                <c:pt idx="7539">
                  <c:v>7.5390000000000441</c:v>
                </c:pt>
                <c:pt idx="7540">
                  <c:v>7.5400000000000205</c:v>
                </c:pt>
                <c:pt idx="7541">
                  <c:v>7.5409999999999968</c:v>
                </c:pt>
                <c:pt idx="7542">
                  <c:v>7.54200000000003</c:v>
                </c:pt>
                <c:pt idx="7543">
                  <c:v>7.5430000000000064</c:v>
                </c:pt>
                <c:pt idx="7544">
                  <c:v>7.5440000000000396</c:v>
                </c:pt>
                <c:pt idx="7545">
                  <c:v>7.5450000000000159</c:v>
                </c:pt>
                <c:pt idx="7546">
                  <c:v>7.5459999999999923</c:v>
                </c:pt>
                <c:pt idx="7547">
                  <c:v>7.5470000000000255</c:v>
                </c:pt>
                <c:pt idx="7548">
                  <c:v>7.5480000000000018</c:v>
                </c:pt>
                <c:pt idx="7549">
                  <c:v>7.549000000000035</c:v>
                </c:pt>
                <c:pt idx="7550">
                  <c:v>7.5500000000000114</c:v>
                </c:pt>
                <c:pt idx="7551">
                  <c:v>7.5510000000000446</c:v>
                </c:pt>
                <c:pt idx="7552">
                  <c:v>7.5520000000000209</c:v>
                </c:pt>
                <c:pt idx="7553">
                  <c:v>7.5529999999999973</c:v>
                </c:pt>
                <c:pt idx="7554">
                  <c:v>7.5540000000000305</c:v>
                </c:pt>
                <c:pt idx="7555">
                  <c:v>7.5550000000000068</c:v>
                </c:pt>
                <c:pt idx="7556">
                  <c:v>7.55600000000004</c:v>
                </c:pt>
                <c:pt idx="7557">
                  <c:v>7.5570000000000164</c:v>
                </c:pt>
                <c:pt idx="7558">
                  <c:v>7.5579999999999927</c:v>
                </c:pt>
                <c:pt idx="7559">
                  <c:v>7.5590000000000259</c:v>
                </c:pt>
                <c:pt idx="7560">
                  <c:v>7.5600000000000023</c:v>
                </c:pt>
                <c:pt idx="7561">
                  <c:v>7.5610000000000355</c:v>
                </c:pt>
                <c:pt idx="7562">
                  <c:v>7.5620000000000118</c:v>
                </c:pt>
                <c:pt idx="7563">
                  <c:v>7.563000000000045</c:v>
                </c:pt>
                <c:pt idx="7564">
                  <c:v>7.5640000000000214</c:v>
                </c:pt>
                <c:pt idx="7565">
                  <c:v>7.5649999999999977</c:v>
                </c:pt>
                <c:pt idx="7566">
                  <c:v>7.5660000000000309</c:v>
                </c:pt>
                <c:pt idx="7567">
                  <c:v>7.5670000000000073</c:v>
                </c:pt>
                <c:pt idx="7568">
                  <c:v>7.5680000000000405</c:v>
                </c:pt>
                <c:pt idx="7569">
                  <c:v>7.5690000000000168</c:v>
                </c:pt>
                <c:pt idx="7570">
                  <c:v>7.5699999999999932</c:v>
                </c:pt>
                <c:pt idx="7571">
                  <c:v>7.5710000000000264</c:v>
                </c:pt>
                <c:pt idx="7572">
                  <c:v>7.5720000000000027</c:v>
                </c:pt>
                <c:pt idx="7573">
                  <c:v>7.5730000000000359</c:v>
                </c:pt>
                <c:pt idx="7574">
                  <c:v>7.5740000000000123</c:v>
                </c:pt>
                <c:pt idx="7575">
                  <c:v>7.5750000000000455</c:v>
                </c:pt>
                <c:pt idx="7576">
                  <c:v>7.5760000000000218</c:v>
                </c:pt>
                <c:pt idx="7577">
                  <c:v>7.5769999999999982</c:v>
                </c:pt>
                <c:pt idx="7578">
                  <c:v>7.5780000000000314</c:v>
                </c:pt>
                <c:pt idx="7579">
                  <c:v>7.5790000000000077</c:v>
                </c:pt>
                <c:pt idx="7580">
                  <c:v>7.5800000000000409</c:v>
                </c:pt>
                <c:pt idx="7581">
                  <c:v>7.5810000000000173</c:v>
                </c:pt>
                <c:pt idx="7582">
                  <c:v>7.5819999999999936</c:v>
                </c:pt>
                <c:pt idx="7583">
                  <c:v>7.5830000000000268</c:v>
                </c:pt>
                <c:pt idx="7584">
                  <c:v>7.5840000000000032</c:v>
                </c:pt>
                <c:pt idx="7585">
                  <c:v>7.5850000000000364</c:v>
                </c:pt>
                <c:pt idx="7586">
                  <c:v>7.5860000000000127</c:v>
                </c:pt>
                <c:pt idx="7587">
                  <c:v>7.5870000000000459</c:v>
                </c:pt>
                <c:pt idx="7588">
                  <c:v>7.5880000000000223</c:v>
                </c:pt>
                <c:pt idx="7589">
                  <c:v>7.5889999999999986</c:v>
                </c:pt>
                <c:pt idx="7590">
                  <c:v>7.5900000000000318</c:v>
                </c:pt>
                <c:pt idx="7591">
                  <c:v>7.5910000000000082</c:v>
                </c:pt>
                <c:pt idx="7592">
                  <c:v>7.5920000000000414</c:v>
                </c:pt>
                <c:pt idx="7593">
                  <c:v>7.5930000000000177</c:v>
                </c:pt>
                <c:pt idx="7594">
                  <c:v>7.5939999999999941</c:v>
                </c:pt>
                <c:pt idx="7595">
                  <c:v>7.5950000000000273</c:v>
                </c:pt>
                <c:pt idx="7596">
                  <c:v>7.5960000000000036</c:v>
                </c:pt>
                <c:pt idx="7597">
                  <c:v>7.5970000000000368</c:v>
                </c:pt>
                <c:pt idx="7598">
                  <c:v>7.5980000000000132</c:v>
                </c:pt>
                <c:pt idx="7599">
                  <c:v>7.5990000000000464</c:v>
                </c:pt>
                <c:pt idx="7600">
                  <c:v>7.6000000000000227</c:v>
                </c:pt>
                <c:pt idx="7601">
                  <c:v>7.6009999999999991</c:v>
                </c:pt>
                <c:pt idx="7602">
                  <c:v>7.6020000000000323</c:v>
                </c:pt>
                <c:pt idx="7603">
                  <c:v>7.6030000000000086</c:v>
                </c:pt>
                <c:pt idx="7604">
                  <c:v>7.6040000000000418</c:v>
                </c:pt>
                <c:pt idx="7605">
                  <c:v>7.6050000000000182</c:v>
                </c:pt>
                <c:pt idx="7606">
                  <c:v>7.6059999999999945</c:v>
                </c:pt>
                <c:pt idx="7607">
                  <c:v>7.6070000000000277</c:v>
                </c:pt>
                <c:pt idx="7608">
                  <c:v>7.6080000000000041</c:v>
                </c:pt>
                <c:pt idx="7609">
                  <c:v>7.6090000000000373</c:v>
                </c:pt>
                <c:pt idx="7610">
                  <c:v>7.6100000000000136</c:v>
                </c:pt>
                <c:pt idx="7611">
                  <c:v>7.61099999999999</c:v>
                </c:pt>
                <c:pt idx="7612">
                  <c:v>7.6120000000000232</c:v>
                </c:pt>
                <c:pt idx="7613">
                  <c:v>7.6129999999999995</c:v>
                </c:pt>
                <c:pt idx="7614">
                  <c:v>7.6140000000000327</c:v>
                </c:pt>
                <c:pt idx="7615">
                  <c:v>7.6150000000000091</c:v>
                </c:pt>
                <c:pt idx="7616">
                  <c:v>7.6160000000000423</c:v>
                </c:pt>
                <c:pt idx="7617">
                  <c:v>7.6170000000000186</c:v>
                </c:pt>
                <c:pt idx="7618">
                  <c:v>7.617999999999995</c:v>
                </c:pt>
                <c:pt idx="7619">
                  <c:v>7.6190000000000282</c:v>
                </c:pt>
                <c:pt idx="7620">
                  <c:v>7.6200000000000045</c:v>
                </c:pt>
                <c:pt idx="7621">
                  <c:v>7.6210000000000377</c:v>
                </c:pt>
                <c:pt idx="7622">
                  <c:v>7.6220000000000141</c:v>
                </c:pt>
                <c:pt idx="7623">
                  <c:v>7.6229999999999905</c:v>
                </c:pt>
                <c:pt idx="7624">
                  <c:v>7.6240000000000236</c:v>
                </c:pt>
                <c:pt idx="7625">
                  <c:v>7.625</c:v>
                </c:pt>
                <c:pt idx="7626">
                  <c:v>7.6260000000000332</c:v>
                </c:pt>
                <c:pt idx="7627">
                  <c:v>7.6270000000000095</c:v>
                </c:pt>
                <c:pt idx="7628">
                  <c:v>7.6280000000000427</c:v>
                </c:pt>
                <c:pt idx="7629">
                  <c:v>7.6290000000000191</c:v>
                </c:pt>
                <c:pt idx="7630">
                  <c:v>7.6299999999999955</c:v>
                </c:pt>
                <c:pt idx="7631">
                  <c:v>7.6310000000000286</c:v>
                </c:pt>
                <c:pt idx="7632">
                  <c:v>7.632000000000005</c:v>
                </c:pt>
                <c:pt idx="7633">
                  <c:v>7.6330000000000382</c:v>
                </c:pt>
                <c:pt idx="7634">
                  <c:v>7.6340000000000146</c:v>
                </c:pt>
                <c:pt idx="7635">
                  <c:v>7.6349999999999909</c:v>
                </c:pt>
                <c:pt idx="7636">
                  <c:v>7.6360000000000241</c:v>
                </c:pt>
                <c:pt idx="7637">
                  <c:v>7.6370000000000005</c:v>
                </c:pt>
                <c:pt idx="7638">
                  <c:v>7.6380000000000337</c:v>
                </c:pt>
                <c:pt idx="7639">
                  <c:v>7.63900000000001</c:v>
                </c:pt>
                <c:pt idx="7640">
                  <c:v>7.6400000000000432</c:v>
                </c:pt>
                <c:pt idx="7641">
                  <c:v>7.6410000000000196</c:v>
                </c:pt>
                <c:pt idx="7642">
                  <c:v>7.6419999999999959</c:v>
                </c:pt>
                <c:pt idx="7643">
                  <c:v>7.6430000000000291</c:v>
                </c:pt>
                <c:pt idx="7644">
                  <c:v>7.6440000000000055</c:v>
                </c:pt>
                <c:pt idx="7645">
                  <c:v>7.6450000000000387</c:v>
                </c:pt>
                <c:pt idx="7646">
                  <c:v>7.646000000000015</c:v>
                </c:pt>
                <c:pt idx="7647">
                  <c:v>7.6469999999999914</c:v>
                </c:pt>
                <c:pt idx="7648">
                  <c:v>7.6480000000000246</c:v>
                </c:pt>
                <c:pt idx="7649">
                  <c:v>7.6490000000000009</c:v>
                </c:pt>
                <c:pt idx="7650">
                  <c:v>7.6500000000000341</c:v>
                </c:pt>
                <c:pt idx="7651">
                  <c:v>7.6510000000000105</c:v>
                </c:pt>
                <c:pt idx="7652">
                  <c:v>7.6520000000000437</c:v>
                </c:pt>
                <c:pt idx="7653">
                  <c:v>7.65300000000002</c:v>
                </c:pt>
                <c:pt idx="7654">
                  <c:v>7.6539999999999964</c:v>
                </c:pt>
                <c:pt idx="7655">
                  <c:v>7.6550000000000296</c:v>
                </c:pt>
                <c:pt idx="7656">
                  <c:v>7.6560000000000059</c:v>
                </c:pt>
                <c:pt idx="7657">
                  <c:v>7.6570000000000391</c:v>
                </c:pt>
                <c:pt idx="7658">
                  <c:v>7.6580000000000155</c:v>
                </c:pt>
                <c:pt idx="7659">
                  <c:v>7.6589999999999918</c:v>
                </c:pt>
                <c:pt idx="7660">
                  <c:v>7.660000000000025</c:v>
                </c:pt>
                <c:pt idx="7661">
                  <c:v>7.6610000000000014</c:v>
                </c:pt>
                <c:pt idx="7662">
                  <c:v>7.6620000000000346</c:v>
                </c:pt>
                <c:pt idx="7663">
                  <c:v>7.6630000000000109</c:v>
                </c:pt>
                <c:pt idx="7664">
                  <c:v>7.6640000000000441</c:v>
                </c:pt>
                <c:pt idx="7665">
                  <c:v>7.6650000000000205</c:v>
                </c:pt>
                <c:pt idx="7666">
                  <c:v>7.6659999999999968</c:v>
                </c:pt>
                <c:pt idx="7667">
                  <c:v>7.66700000000003</c:v>
                </c:pt>
                <c:pt idx="7668">
                  <c:v>7.6680000000000064</c:v>
                </c:pt>
                <c:pt idx="7669">
                  <c:v>7.6690000000000396</c:v>
                </c:pt>
                <c:pt idx="7670">
                  <c:v>7.6700000000000159</c:v>
                </c:pt>
                <c:pt idx="7671">
                  <c:v>7.6709999999999923</c:v>
                </c:pt>
                <c:pt idx="7672">
                  <c:v>7.6720000000000255</c:v>
                </c:pt>
                <c:pt idx="7673">
                  <c:v>7.6730000000000018</c:v>
                </c:pt>
                <c:pt idx="7674">
                  <c:v>7.674000000000035</c:v>
                </c:pt>
                <c:pt idx="7675">
                  <c:v>7.6750000000000114</c:v>
                </c:pt>
                <c:pt idx="7676">
                  <c:v>7.6760000000000446</c:v>
                </c:pt>
                <c:pt idx="7677">
                  <c:v>7.6770000000000209</c:v>
                </c:pt>
                <c:pt idx="7678">
                  <c:v>7.6779999999999973</c:v>
                </c:pt>
                <c:pt idx="7679">
                  <c:v>7.6790000000000305</c:v>
                </c:pt>
                <c:pt idx="7680">
                  <c:v>7.6800000000000068</c:v>
                </c:pt>
                <c:pt idx="7681">
                  <c:v>7.68100000000004</c:v>
                </c:pt>
                <c:pt idx="7682">
                  <c:v>7.6820000000000164</c:v>
                </c:pt>
                <c:pt idx="7683">
                  <c:v>7.6829999999999927</c:v>
                </c:pt>
                <c:pt idx="7684">
                  <c:v>7.6840000000000259</c:v>
                </c:pt>
                <c:pt idx="7685">
                  <c:v>7.6850000000000023</c:v>
                </c:pt>
                <c:pt idx="7686">
                  <c:v>7.6860000000000355</c:v>
                </c:pt>
                <c:pt idx="7687">
                  <c:v>7.6870000000000118</c:v>
                </c:pt>
                <c:pt idx="7688">
                  <c:v>7.688000000000045</c:v>
                </c:pt>
                <c:pt idx="7689">
                  <c:v>7.6890000000000214</c:v>
                </c:pt>
                <c:pt idx="7690">
                  <c:v>7.6899999999999977</c:v>
                </c:pt>
                <c:pt idx="7691">
                  <c:v>7.6910000000000309</c:v>
                </c:pt>
                <c:pt idx="7692">
                  <c:v>7.6920000000000073</c:v>
                </c:pt>
                <c:pt idx="7693">
                  <c:v>7.6930000000000405</c:v>
                </c:pt>
                <c:pt idx="7694">
                  <c:v>7.6940000000000168</c:v>
                </c:pt>
                <c:pt idx="7695">
                  <c:v>7.6949999999999932</c:v>
                </c:pt>
                <c:pt idx="7696">
                  <c:v>7.6960000000000264</c:v>
                </c:pt>
                <c:pt idx="7697">
                  <c:v>7.6970000000000027</c:v>
                </c:pt>
                <c:pt idx="7698">
                  <c:v>7.6980000000000359</c:v>
                </c:pt>
                <c:pt idx="7699">
                  <c:v>7.6990000000000123</c:v>
                </c:pt>
                <c:pt idx="7700">
                  <c:v>7.7000000000000455</c:v>
                </c:pt>
                <c:pt idx="7701">
                  <c:v>7.7010000000000218</c:v>
                </c:pt>
                <c:pt idx="7702">
                  <c:v>7.7019999999999982</c:v>
                </c:pt>
                <c:pt idx="7703">
                  <c:v>7.7030000000000314</c:v>
                </c:pt>
                <c:pt idx="7704">
                  <c:v>7.7040000000000077</c:v>
                </c:pt>
                <c:pt idx="7705">
                  <c:v>7.7050000000000409</c:v>
                </c:pt>
                <c:pt idx="7706">
                  <c:v>7.7060000000000173</c:v>
                </c:pt>
                <c:pt idx="7707">
                  <c:v>7.7069999999999936</c:v>
                </c:pt>
                <c:pt idx="7708">
                  <c:v>7.7080000000000268</c:v>
                </c:pt>
                <c:pt idx="7709">
                  <c:v>7.7090000000000032</c:v>
                </c:pt>
                <c:pt idx="7710">
                  <c:v>7.7100000000000364</c:v>
                </c:pt>
                <c:pt idx="7711">
                  <c:v>7.7110000000000127</c:v>
                </c:pt>
                <c:pt idx="7712">
                  <c:v>7.7120000000000459</c:v>
                </c:pt>
                <c:pt idx="7713">
                  <c:v>7.7130000000000223</c:v>
                </c:pt>
                <c:pt idx="7714">
                  <c:v>7.7139999999999986</c:v>
                </c:pt>
                <c:pt idx="7715">
                  <c:v>7.7150000000000318</c:v>
                </c:pt>
                <c:pt idx="7716">
                  <c:v>7.7160000000000082</c:v>
                </c:pt>
                <c:pt idx="7717">
                  <c:v>7.7170000000000414</c:v>
                </c:pt>
                <c:pt idx="7718">
                  <c:v>7.7180000000000177</c:v>
                </c:pt>
                <c:pt idx="7719">
                  <c:v>7.7189999999999941</c:v>
                </c:pt>
                <c:pt idx="7720">
                  <c:v>7.7200000000000273</c:v>
                </c:pt>
                <c:pt idx="7721">
                  <c:v>7.7210000000000036</c:v>
                </c:pt>
                <c:pt idx="7722">
                  <c:v>7.7220000000000368</c:v>
                </c:pt>
                <c:pt idx="7723">
                  <c:v>7.7230000000000132</c:v>
                </c:pt>
                <c:pt idx="7724">
                  <c:v>7.7240000000000464</c:v>
                </c:pt>
                <c:pt idx="7725">
                  <c:v>7.7250000000000227</c:v>
                </c:pt>
                <c:pt idx="7726">
                  <c:v>7.7259999999999991</c:v>
                </c:pt>
                <c:pt idx="7727">
                  <c:v>7.7270000000000323</c:v>
                </c:pt>
                <c:pt idx="7728">
                  <c:v>7.7280000000000086</c:v>
                </c:pt>
                <c:pt idx="7729">
                  <c:v>7.7290000000000418</c:v>
                </c:pt>
                <c:pt idx="7730">
                  <c:v>7.7300000000000182</c:v>
                </c:pt>
                <c:pt idx="7731">
                  <c:v>7.7309999999999945</c:v>
                </c:pt>
                <c:pt idx="7732">
                  <c:v>7.7320000000000277</c:v>
                </c:pt>
                <c:pt idx="7733">
                  <c:v>7.7330000000000041</c:v>
                </c:pt>
                <c:pt idx="7734">
                  <c:v>7.7340000000000373</c:v>
                </c:pt>
                <c:pt idx="7735">
                  <c:v>7.7350000000000136</c:v>
                </c:pt>
                <c:pt idx="7736">
                  <c:v>7.73599999999999</c:v>
                </c:pt>
                <c:pt idx="7737">
                  <c:v>7.7370000000000232</c:v>
                </c:pt>
                <c:pt idx="7738">
                  <c:v>7.7379999999999995</c:v>
                </c:pt>
                <c:pt idx="7739">
                  <c:v>7.7390000000000327</c:v>
                </c:pt>
                <c:pt idx="7740">
                  <c:v>7.7400000000000091</c:v>
                </c:pt>
                <c:pt idx="7741">
                  <c:v>7.7410000000000423</c:v>
                </c:pt>
                <c:pt idx="7742">
                  <c:v>7.7420000000000186</c:v>
                </c:pt>
                <c:pt idx="7743">
                  <c:v>7.742999999999995</c:v>
                </c:pt>
                <c:pt idx="7744">
                  <c:v>7.7440000000000282</c:v>
                </c:pt>
                <c:pt idx="7745">
                  <c:v>7.7450000000000045</c:v>
                </c:pt>
                <c:pt idx="7746">
                  <c:v>7.7460000000000377</c:v>
                </c:pt>
                <c:pt idx="7747">
                  <c:v>7.7470000000000141</c:v>
                </c:pt>
                <c:pt idx="7748">
                  <c:v>7.7479999999999905</c:v>
                </c:pt>
                <c:pt idx="7749">
                  <c:v>7.7490000000000236</c:v>
                </c:pt>
                <c:pt idx="7750">
                  <c:v>7.75</c:v>
                </c:pt>
                <c:pt idx="7751">
                  <c:v>7.7510000000000332</c:v>
                </c:pt>
                <c:pt idx="7752">
                  <c:v>7.7520000000000095</c:v>
                </c:pt>
                <c:pt idx="7753">
                  <c:v>7.7530000000000427</c:v>
                </c:pt>
                <c:pt idx="7754">
                  <c:v>7.7540000000000191</c:v>
                </c:pt>
                <c:pt idx="7755">
                  <c:v>7.7549999999999955</c:v>
                </c:pt>
                <c:pt idx="7756">
                  <c:v>7.7560000000000286</c:v>
                </c:pt>
                <c:pt idx="7757">
                  <c:v>7.757000000000005</c:v>
                </c:pt>
                <c:pt idx="7758">
                  <c:v>7.7580000000000382</c:v>
                </c:pt>
                <c:pt idx="7759">
                  <c:v>7.7590000000000146</c:v>
                </c:pt>
                <c:pt idx="7760">
                  <c:v>7.7599999999999909</c:v>
                </c:pt>
                <c:pt idx="7761">
                  <c:v>7.7610000000000241</c:v>
                </c:pt>
                <c:pt idx="7762">
                  <c:v>7.7620000000000005</c:v>
                </c:pt>
                <c:pt idx="7763">
                  <c:v>7.7630000000000337</c:v>
                </c:pt>
                <c:pt idx="7764">
                  <c:v>7.76400000000001</c:v>
                </c:pt>
                <c:pt idx="7765">
                  <c:v>7.7650000000000432</c:v>
                </c:pt>
                <c:pt idx="7766">
                  <c:v>7.7660000000000196</c:v>
                </c:pt>
                <c:pt idx="7767">
                  <c:v>7.7669999999999959</c:v>
                </c:pt>
                <c:pt idx="7768">
                  <c:v>7.7680000000000291</c:v>
                </c:pt>
                <c:pt idx="7769">
                  <c:v>7.7690000000000055</c:v>
                </c:pt>
                <c:pt idx="7770">
                  <c:v>7.7700000000000387</c:v>
                </c:pt>
                <c:pt idx="7771">
                  <c:v>7.771000000000015</c:v>
                </c:pt>
                <c:pt idx="7772">
                  <c:v>7.7719999999999914</c:v>
                </c:pt>
                <c:pt idx="7773">
                  <c:v>7.7730000000000246</c:v>
                </c:pt>
                <c:pt idx="7774">
                  <c:v>7.7740000000000009</c:v>
                </c:pt>
                <c:pt idx="7775">
                  <c:v>7.7750000000000341</c:v>
                </c:pt>
                <c:pt idx="7776">
                  <c:v>7.7760000000000105</c:v>
                </c:pt>
                <c:pt idx="7777">
                  <c:v>7.7770000000000437</c:v>
                </c:pt>
                <c:pt idx="7778">
                  <c:v>7.77800000000002</c:v>
                </c:pt>
                <c:pt idx="7779">
                  <c:v>7.7789999999999964</c:v>
                </c:pt>
                <c:pt idx="7780">
                  <c:v>7.7800000000000296</c:v>
                </c:pt>
                <c:pt idx="7781">
                  <c:v>7.7810000000000059</c:v>
                </c:pt>
                <c:pt idx="7782">
                  <c:v>7.7820000000000391</c:v>
                </c:pt>
                <c:pt idx="7783">
                  <c:v>7.7830000000000155</c:v>
                </c:pt>
                <c:pt idx="7784">
                  <c:v>7.7839999999999918</c:v>
                </c:pt>
                <c:pt idx="7785">
                  <c:v>7.785000000000025</c:v>
                </c:pt>
                <c:pt idx="7786">
                  <c:v>7.7860000000000014</c:v>
                </c:pt>
                <c:pt idx="7787">
                  <c:v>7.7870000000000346</c:v>
                </c:pt>
                <c:pt idx="7788">
                  <c:v>7.7880000000000109</c:v>
                </c:pt>
                <c:pt idx="7789">
                  <c:v>7.7890000000000441</c:v>
                </c:pt>
                <c:pt idx="7790">
                  <c:v>7.7900000000000205</c:v>
                </c:pt>
                <c:pt idx="7791">
                  <c:v>7.7909999999999968</c:v>
                </c:pt>
                <c:pt idx="7792">
                  <c:v>7.79200000000003</c:v>
                </c:pt>
                <c:pt idx="7793">
                  <c:v>7.7930000000000064</c:v>
                </c:pt>
                <c:pt idx="7794">
                  <c:v>7.7940000000000396</c:v>
                </c:pt>
                <c:pt idx="7795">
                  <c:v>7.7950000000000159</c:v>
                </c:pt>
                <c:pt idx="7796">
                  <c:v>7.7959999999999923</c:v>
                </c:pt>
                <c:pt idx="7797">
                  <c:v>7.7970000000000255</c:v>
                </c:pt>
                <c:pt idx="7798">
                  <c:v>7.7980000000000018</c:v>
                </c:pt>
                <c:pt idx="7799">
                  <c:v>7.799000000000035</c:v>
                </c:pt>
                <c:pt idx="7800">
                  <c:v>7.8000000000000114</c:v>
                </c:pt>
                <c:pt idx="7801">
                  <c:v>7.8010000000000446</c:v>
                </c:pt>
                <c:pt idx="7802">
                  <c:v>7.8020000000000209</c:v>
                </c:pt>
                <c:pt idx="7803">
                  <c:v>7.8029999999999973</c:v>
                </c:pt>
                <c:pt idx="7804">
                  <c:v>7.8040000000000305</c:v>
                </c:pt>
                <c:pt idx="7805">
                  <c:v>7.8050000000000068</c:v>
                </c:pt>
                <c:pt idx="7806">
                  <c:v>7.80600000000004</c:v>
                </c:pt>
                <c:pt idx="7807">
                  <c:v>7.8070000000000164</c:v>
                </c:pt>
                <c:pt idx="7808">
                  <c:v>7.8079999999999927</c:v>
                </c:pt>
                <c:pt idx="7809">
                  <c:v>7.8090000000000259</c:v>
                </c:pt>
                <c:pt idx="7810">
                  <c:v>7.8100000000000023</c:v>
                </c:pt>
                <c:pt idx="7811">
                  <c:v>7.8110000000000355</c:v>
                </c:pt>
                <c:pt idx="7812">
                  <c:v>7.8120000000000118</c:v>
                </c:pt>
                <c:pt idx="7813">
                  <c:v>7.813000000000045</c:v>
                </c:pt>
                <c:pt idx="7814">
                  <c:v>7.8140000000000214</c:v>
                </c:pt>
                <c:pt idx="7815">
                  <c:v>7.8149999999999977</c:v>
                </c:pt>
                <c:pt idx="7816">
                  <c:v>7.8160000000000309</c:v>
                </c:pt>
                <c:pt idx="7817">
                  <c:v>7.8170000000000073</c:v>
                </c:pt>
                <c:pt idx="7818">
                  <c:v>7.8180000000000405</c:v>
                </c:pt>
                <c:pt idx="7819">
                  <c:v>7.8190000000000168</c:v>
                </c:pt>
                <c:pt idx="7820">
                  <c:v>7.8199999999999932</c:v>
                </c:pt>
                <c:pt idx="7821">
                  <c:v>7.8210000000000264</c:v>
                </c:pt>
                <c:pt idx="7822">
                  <c:v>7.8220000000000027</c:v>
                </c:pt>
                <c:pt idx="7823">
                  <c:v>7.8230000000000359</c:v>
                </c:pt>
                <c:pt idx="7824">
                  <c:v>7.8240000000000123</c:v>
                </c:pt>
                <c:pt idx="7825">
                  <c:v>7.8250000000000455</c:v>
                </c:pt>
                <c:pt idx="7826">
                  <c:v>7.8260000000000218</c:v>
                </c:pt>
                <c:pt idx="7827">
                  <c:v>7.8269999999999982</c:v>
                </c:pt>
                <c:pt idx="7828">
                  <c:v>7.8280000000000314</c:v>
                </c:pt>
                <c:pt idx="7829">
                  <c:v>7.8290000000000077</c:v>
                </c:pt>
                <c:pt idx="7830">
                  <c:v>7.8300000000000409</c:v>
                </c:pt>
                <c:pt idx="7831">
                  <c:v>7.8310000000000173</c:v>
                </c:pt>
                <c:pt idx="7832">
                  <c:v>7.8319999999999936</c:v>
                </c:pt>
                <c:pt idx="7833">
                  <c:v>7.8330000000000268</c:v>
                </c:pt>
                <c:pt idx="7834">
                  <c:v>7.8340000000000032</c:v>
                </c:pt>
                <c:pt idx="7835">
                  <c:v>7.8350000000000364</c:v>
                </c:pt>
                <c:pt idx="7836">
                  <c:v>7.8360000000000127</c:v>
                </c:pt>
                <c:pt idx="7837">
                  <c:v>7.8370000000000459</c:v>
                </c:pt>
                <c:pt idx="7838">
                  <c:v>7.8380000000000223</c:v>
                </c:pt>
                <c:pt idx="7839">
                  <c:v>7.8389999999999986</c:v>
                </c:pt>
                <c:pt idx="7840">
                  <c:v>7.8400000000000318</c:v>
                </c:pt>
                <c:pt idx="7841">
                  <c:v>7.8410000000000082</c:v>
                </c:pt>
                <c:pt idx="7842">
                  <c:v>7.8420000000000414</c:v>
                </c:pt>
                <c:pt idx="7843">
                  <c:v>7.8430000000000177</c:v>
                </c:pt>
                <c:pt idx="7844">
                  <c:v>7.8439999999999941</c:v>
                </c:pt>
                <c:pt idx="7845">
                  <c:v>7.8450000000000273</c:v>
                </c:pt>
                <c:pt idx="7846">
                  <c:v>7.8460000000000036</c:v>
                </c:pt>
                <c:pt idx="7847">
                  <c:v>7.8470000000000368</c:v>
                </c:pt>
                <c:pt idx="7848">
                  <c:v>7.8480000000000132</c:v>
                </c:pt>
                <c:pt idx="7849">
                  <c:v>7.8490000000000464</c:v>
                </c:pt>
                <c:pt idx="7850">
                  <c:v>7.8500000000000227</c:v>
                </c:pt>
                <c:pt idx="7851">
                  <c:v>7.8509999999999991</c:v>
                </c:pt>
                <c:pt idx="7852">
                  <c:v>7.8520000000000323</c:v>
                </c:pt>
                <c:pt idx="7853">
                  <c:v>7.8530000000000086</c:v>
                </c:pt>
                <c:pt idx="7854">
                  <c:v>7.8540000000000418</c:v>
                </c:pt>
                <c:pt idx="7855">
                  <c:v>7.8550000000000182</c:v>
                </c:pt>
                <c:pt idx="7856">
                  <c:v>7.8559999999999945</c:v>
                </c:pt>
                <c:pt idx="7857">
                  <c:v>7.8570000000000277</c:v>
                </c:pt>
                <c:pt idx="7858">
                  <c:v>7.8580000000000041</c:v>
                </c:pt>
                <c:pt idx="7859">
                  <c:v>7.8590000000000373</c:v>
                </c:pt>
                <c:pt idx="7860">
                  <c:v>7.8600000000000136</c:v>
                </c:pt>
                <c:pt idx="7861">
                  <c:v>7.86099999999999</c:v>
                </c:pt>
                <c:pt idx="7862">
                  <c:v>7.8620000000000232</c:v>
                </c:pt>
                <c:pt idx="7863">
                  <c:v>7.8629999999999995</c:v>
                </c:pt>
                <c:pt idx="7864">
                  <c:v>7.8640000000000327</c:v>
                </c:pt>
                <c:pt idx="7865">
                  <c:v>7.8650000000000091</c:v>
                </c:pt>
                <c:pt idx="7866">
                  <c:v>7.8660000000000423</c:v>
                </c:pt>
                <c:pt idx="7867">
                  <c:v>7.8670000000000186</c:v>
                </c:pt>
                <c:pt idx="7868">
                  <c:v>7.867999999999995</c:v>
                </c:pt>
                <c:pt idx="7869">
                  <c:v>7.8690000000000282</c:v>
                </c:pt>
                <c:pt idx="7870">
                  <c:v>7.8700000000000045</c:v>
                </c:pt>
                <c:pt idx="7871">
                  <c:v>7.8710000000000377</c:v>
                </c:pt>
                <c:pt idx="7872">
                  <c:v>7.8720000000000141</c:v>
                </c:pt>
                <c:pt idx="7873">
                  <c:v>7.8729999999999905</c:v>
                </c:pt>
                <c:pt idx="7874">
                  <c:v>7.8740000000000236</c:v>
                </c:pt>
                <c:pt idx="7875">
                  <c:v>7.875</c:v>
                </c:pt>
                <c:pt idx="7876">
                  <c:v>7.8760000000000332</c:v>
                </c:pt>
                <c:pt idx="7877">
                  <c:v>7.8770000000000095</c:v>
                </c:pt>
                <c:pt idx="7878">
                  <c:v>7.8780000000000427</c:v>
                </c:pt>
                <c:pt idx="7879">
                  <c:v>7.8790000000000191</c:v>
                </c:pt>
                <c:pt idx="7880">
                  <c:v>7.8799999999999955</c:v>
                </c:pt>
                <c:pt idx="7881">
                  <c:v>7.8810000000000286</c:v>
                </c:pt>
                <c:pt idx="7882">
                  <c:v>7.882000000000005</c:v>
                </c:pt>
                <c:pt idx="7883">
                  <c:v>7.8830000000000382</c:v>
                </c:pt>
                <c:pt idx="7884">
                  <c:v>7.8840000000000146</c:v>
                </c:pt>
                <c:pt idx="7885">
                  <c:v>7.8849999999999909</c:v>
                </c:pt>
                <c:pt idx="7886">
                  <c:v>7.8860000000000241</c:v>
                </c:pt>
                <c:pt idx="7887">
                  <c:v>7.8870000000000005</c:v>
                </c:pt>
                <c:pt idx="7888">
                  <c:v>7.8880000000000337</c:v>
                </c:pt>
                <c:pt idx="7889">
                  <c:v>7.88900000000001</c:v>
                </c:pt>
                <c:pt idx="7890">
                  <c:v>7.8900000000000432</c:v>
                </c:pt>
                <c:pt idx="7891">
                  <c:v>7.8910000000000196</c:v>
                </c:pt>
                <c:pt idx="7892">
                  <c:v>7.8919999999999959</c:v>
                </c:pt>
                <c:pt idx="7893">
                  <c:v>7.8930000000000291</c:v>
                </c:pt>
                <c:pt idx="7894">
                  <c:v>7.8940000000000055</c:v>
                </c:pt>
                <c:pt idx="7895">
                  <c:v>7.8950000000000387</c:v>
                </c:pt>
                <c:pt idx="7896">
                  <c:v>7.896000000000015</c:v>
                </c:pt>
                <c:pt idx="7897">
                  <c:v>7.8969999999999914</c:v>
                </c:pt>
                <c:pt idx="7898">
                  <c:v>7.8980000000000246</c:v>
                </c:pt>
                <c:pt idx="7899">
                  <c:v>7.8990000000000009</c:v>
                </c:pt>
                <c:pt idx="7900">
                  <c:v>7.9000000000000341</c:v>
                </c:pt>
                <c:pt idx="7901">
                  <c:v>7.9010000000000105</c:v>
                </c:pt>
                <c:pt idx="7902">
                  <c:v>7.9020000000000437</c:v>
                </c:pt>
                <c:pt idx="7903">
                  <c:v>7.90300000000002</c:v>
                </c:pt>
                <c:pt idx="7904">
                  <c:v>7.9039999999999964</c:v>
                </c:pt>
                <c:pt idx="7905">
                  <c:v>7.9050000000000296</c:v>
                </c:pt>
                <c:pt idx="7906">
                  <c:v>7.9060000000000059</c:v>
                </c:pt>
                <c:pt idx="7907">
                  <c:v>7.9070000000000391</c:v>
                </c:pt>
                <c:pt idx="7908">
                  <c:v>7.9080000000000155</c:v>
                </c:pt>
                <c:pt idx="7909">
                  <c:v>7.9089999999999918</c:v>
                </c:pt>
                <c:pt idx="7910">
                  <c:v>7.910000000000025</c:v>
                </c:pt>
                <c:pt idx="7911">
                  <c:v>7.9110000000000014</c:v>
                </c:pt>
                <c:pt idx="7912">
                  <c:v>7.9120000000000346</c:v>
                </c:pt>
                <c:pt idx="7913">
                  <c:v>7.9130000000000109</c:v>
                </c:pt>
                <c:pt idx="7914">
                  <c:v>7.9140000000000441</c:v>
                </c:pt>
                <c:pt idx="7915">
                  <c:v>7.9150000000000205</c:v>
                </c:pt>
                <c:pt idx="7916">
                  <c:v>7.9159999999999968</c:v>
                </c:pt>
                <c:pt idx="7917">
                  <c:v>7.91700000000003</c:v>
                </c:pt>
                <c:pt idx="7918">
                  <c:v>7.9180000000000064</c:v>
                </c:pt>
                <c:pt idx="7919">
                  <c:v>7.9190000000000396</c:v>
                </c:pt>
                <c:pt idx="7920">
                  <c:v>7.9200000000000159</c:v>
                </c:pt>
                <c:pt idx="7921">
                  <c:v>7.9209999999999923</c:v>
                </c:pt>
                <c:pt idx="7922">
                  <c:v>7.9220000000000255</c:v>
                </c:pt>
                <c:pt idx="7923">
                  <c:v>7.9230000000000018</c:v>
                </c:pt>
                <c:pt idx="7924">
                  <c:v>7.924000000000035</c:v>
                </c:pt>
                <c:pt idx="7925">
                  <c:v>7.9250000000000114</c:v>
                </c:pt>
                <c:pt idx="7926">
                  <c:v>7.9260000000000446</c:v>
                </c:pt>
                <c:pt idx="7927">
                  <c:v>7.9270000000000209</c:v>
                </c:pt>
                <c:pt idx="7928">
                  <c:v>7.9279999999999973</c:v>
                </c:pt>
                <c:pt idx="7929">
                  <c:v>7.9290000000000305</c:v>
                </c:pt>
                <c:pt idx="7930">
                  <c:v>7.9300000000000068</c:v>
                </c:pt>
                <c:pt idx="7931">
                  <c:v>7.93100000000004</c:v>
                </c:pt>
                <c:pt idx="7932">
                  <c:v>7.9320000000000164</c:v>
                </c:pt>
                <c:pt idx="7933">
                  <c:v>7.9329999999999927</c:v>
                </c:pt>
                <c:pt idx="7934">
                  <c:v>7.9340000000000259</c:v>
                </c:pt>
                <c:pt idx="7935">
                  <c:v>7.9350000000000023</c:v>
                </c:pt>
                <c:pt idx="7936">
                  <c:v>7.9360000000000355</c:v>
                </c:pt>
                <c:pt idx="7937">
                  <c:v>7.9370000000000118</c:v>
                </c:pt>
                <c:pt idx="7938">
                  <c:v>7.938000000000045</c:v>
                </c:pt>
                <c:pt idx="7939">
                  <c:v>7.9390000000000214</c:v>
                </c:pt>
                <c:pt idx="7940">
                  <c:v>7.9399999999999977</c:v>
                </c:pt>
                <c:pt idx="7941">
                  <c:v>7.9410000000000309</c:v>
                </c:pt>
                <c:pt idx="7942">
                  <c:v>7.9420000000000073</c:v>
                </c:pt>
                <c:pt idx="7943">
                  <c:v>7.9430000000000405</c:v>
                </c:pt>
                <c:pt idx="7944">
                  <c:v>7.9440000000000168</c:v>
                </c:pt>
                <c:pt idx="7945">
                  <c:v>7.9449999999999932</c:v>
                </c:pt>
                <c:pt idx="7946">
                  <c:v>7.9460000000000264</c:v>
                </c:pt>
                <c:pt idx="7947">
                  <c:v>7.9470000000000027</c:v>
                </c:pt>
                <c:pt idx="7948">
                  <c:v>7.9480000000000359</c:v>
                </c:pt>
                <c:pt idx="7949">
                  <c:v>7.9490000000000123</c:v>
                </c:pt>
                <c:pt idx="7950">
                  <c:v>7.9500000000000455</c:v>
                </c:pt>
                <c:pt idx="7951">
                  <c:v>7.9510000000000218</c:v>
                </c:pt>
                <c:pt idx="7952">
                  <c:v>7.9519999999999982</c:v>
                </c:pt>
                <c:pt idx="7953">
                  <c:v>7.9530000000000314</c:v>
                </c:pt>
                <c:pt idx="7954">
                  <c:v>7.9540000000000077</c:v>
                </c:pt>
                <c:pt idx="7955">
                  <c:v>7.9550000000000409</c:v>
                </c:pt>
                <c:pt idx="7956">
                  <c:v>7.9560000000000173</c:v>
                </c:pt>
                <c:pt idx="7957">
                  <c:v>7.9569999999999936</c:v>
                </c:pt>
                <c:pt idx="7958">
                  <c:v>7.9580000000000268</c:v>
                </c:pt>
                <c:pt idx="7959">
                  <c:v>7.9590000000000032</c:v>
                </c:pt>
                <c:pt idx="7960">
                  <c:v>7.9600000000000364</c:v>
                </c:pt>
                <c:pt idx="7961">
                  <c:v>7.9610000000000127</c:v>
                </c:pt>
                <c:pt idx="7962">
                  <c:v>7.9620000000000459</c:v>
                </c:pt>
                <c:pt idx="7963">
                  <c:v>7.9630000000000223</c:v>
                </c:pt>
                <c:pt idx="7964">
                  <c:v>7.9639999999999986</c:v>
                </c:pt>
                <c:pt idx="7965">
                  <c:v>7.9650000000000318</c:v>
                </c:pt>
                <c:pt idx="7966">
                  <c:v>7.9660000000000082</c:v>
                </c:pt>
                <c:pt idx="7967">
                  <c:v>7.9670000000000414</c:v>
                </c:pt>
                <c:pt idx="7968">
                  <c:v>7.9680000000000177</c:v>
                </c:pt>
                <c:pt idx="7969">
                  <c:v>7.9689999999999941</c:v>
                </c:pt>
                <c:pt idx="7970">
                  <c:v>7.9700000000000273</c:v>
                </c:pt>
                <c:pt idx="7971">
                  <c:v>7.9710000000000036</c:v>
                </c:pt>
                <c:pt idx="7972">
                  <c:v>7.9720000000000368</c:v>
                </c:pt>
                <c:pt idx="7973">
                  <c:v>7.9730000000000132</c:v>
                </c:pt>
                <c:pt idx="7974">
                  <c:v>7.9740000000000464</c:v>
                </c:pt>
                <c:pt idx="7975">
                  <c:v>7.9750000000000227</c:v>
                </c:pt>
                <c:pt idx="7976">
                  <c:v>7.9759999999999991</c:v>
                </c:pt>
                <c:pt idx="7977">
                  <c:v>7.9770000000000323</c:v>
                </c:pt>
                <c:pt idx="7978">
                  <c:v>7.9780000000000086</c:v>
                </c:pt>
                <c:pt idx="7979">
                  <c:v>7.9790000000000418</c:v>
                </c:pt>
                <c:pt idx="7980">
                  <c:v>7.9800000000000182</c:v>
                </c:pt>
                <c:pt idx="7981">
                  <c:v>7.9809999999999945</c:v>
                </c:pt>
                <c:pt idx="7982">
                  <c:v>7.9820000000000277</c:v>
                </c:pt>
                <c:pt idx="7983">
                  <c:v>7.9830000000000041</c:v>
                </c:pt>
                <c:pt idx="7984">
                  <c:v>7.9840000000000373</c:v>
                </c:pt>
                <c:pt idx="7985">
                  <c:v>7.9850000000000136</c:v>
                </c:pt>
                <c:pt idx="7986">
                  <c:v>7.98599999999999</c:v>
                </c:pt>
                <c:pt idx="7987">
                  <c:v>7.9870000000000232</c:v>
                </c:pt>
                <c:pt idx="7988">
                  <c:v>7.9879999999999995</c:v>
                </c:pt>
                <c:pt idx="7989">
                  <c:v>7.9890000000000327</c:v>
                </c:pt>
                <c:pt idx="7990">
                  <c:v>7.9900000000000091</c:v>
                </c:pt>
                <c:pt idx="7991">
                  <c:v>7.9910000000000423</c:v>
                </c:pt>
                <c:pt idx="7992">
                  <c:v>7.9920000000000186</c:v>
                </c:pt>
                <c:pt idx="7993">
                  <c:v>7.992999999999995</c:v>
                </c:pt>
                <c:pt idx="7994">
                  <c:v>7.9940000000000282</c:v>
                </c:pt>
                <c:pt idx="7995">
                  <c:v>7.9950000000000045</c:v>
                </c:pt>
                <c:pt idx="7996">
                  <c:v>7.9960000000000377</c:v>
                </c:pt>
                <c:pt idx="7997">
                  <c:v>7.9970000000000141</c:v>
                </c:pt>
                <c:pt idx="7998">
                  <c:v>7.9979999999999905</c:v>
                </c:pt>
                <c:pt idx="7999">
                  <c:v>7.9990000000000236</c:v>
                </c:pt>
                <c:pt idx="8000">
                  <c:v>8</c:v>
                </c:pt>
                <c:pt idx="8001">
                  <c:v>8.0010000000000332</c:v>
                </c:pt>
                <c:pt idx="8002">
                  <c:v>8.0020000000000095</c:v>
                </c:pt>
                <c:pt idx="8003">
                  <c:v>8.0030000000000427</c:v>
                </c:pt>
                <c:pt idx="8004">
                  <c:v>8.0040000000000191</c:v>
                </c:pt>
                <c:pt idx="8005">
                  <c:v>8.0049999999999955</c:v>
                </c:pt>
                <c:pt idx="8006">
                  <c:v>8.0060000000000286</c:v>
                </c:pt>
                <c:pt idx="8007">
                  <c:v>8.007000000000005</c:v>
                </c:pt>
                <c:pt idx="8008">
                  <c:v>8.0080000000000382</c:v>
                </c:pt>
                <c:pt idx="8009">
                  <c:v>8.0090000000000146</c:v>
                </c:pt>
                <c:pt idx="8010">
                  <c:v>8.0099999999999909</c:v>
                </c:pt>
                <c:pt idx="8011">
                  <c:v>8.0110000000000241</c:v>
                </c:pt>
                <c:pt idx="8012">
                  <c:v>8.0120000000000005</c:v>
                </c:pt>
                <c:pt idx="8013">
                  <c:v>8.0130000000000337</c:v>
                </c:pt>
                <c:pt idx="8014">
                  <c:v>8.01400000000001</c:v>
                </c:pt>
                <c:pt idx="8015">
                  <c:v>8.0150000000000432</c:v>
                </c:pt>
                <c:pt idx="8016">
                  <c:v>8.0160000000000196</c:v>
                </c:pt>
                <c:pt idx="8017">
                  <c:v>8.0169999999999959</c:v>
                </c:pt>
                <c:pt idx="8018">
                  <c:v>8.0180000000000291</c:v>
                </c:pt>
                <c:pt idx="8019">
                  <c:v>8.0190000000000055</c:v>
                </c:pt>
                <c:pt idx="8020">
                  <c:v>8.0200000000000387</c:v>
                </c:pt>
                <c:pt idx="8021">
                  <c:v>8.021000000000015</c:v>
                </c:pt>
                <c:pt idx="8022">
                  <c:v>8.0219999999999914</c:v>
                </c:pt>
                <c:pt idx="8023">
                  <c:v>8.0230000000000246</c:v>
                </c:pt>
                <c:pt idx="8024">
                  <c:v>8.0240000000000009</c:v>
                </c:pt>
                <c:pt idx="8025">
                  <c:v>8.0250000000000341</c:v>
                </c:pt>
                <c:pt idx="8026">
                  <c:v>8.0260000000000105</c:v>
                </c:pt>
                <c:pt idx="8027">
                  <c:v>8.0270000000000437</c:v>
                </c:pt>
                <c:pt idx="8028">
                  <c:v>8.02800000000002</c:v>
                </c:pt>
                <c:pt idx="8029">
                  <c:v>8.0289999999999964</c:v>
                </c:pt>
                <c:pt idx="8030">
                  <c:v>8.0300000000000296</c:v>
                </c:pt>
                <c:pt idx="8031">
                  <c:v>8.0310000000000059</c:v>
                </c:pt>
                <c:pt idx="8032">
                  <c:v>8.0320000000000391</c:v>
                </c:pt>
                <c:pt idx="8033">
                  <c:v>8.0330000000000155</c:v>
                </c:pt>
                <c:pt idx="8034">
                  <c:v>8.0339999999999918</c:v>
                </c:pt>
                <c:pt idx="8035">
                  <c:v>8.035000000000025</c:v>
                </c:pt>
                <c:pt idx="8036">
                  <c:v>8.0360000000000014</c:v>
                </c:pt>
                <c:pt idx="8037">
                  <c:v>8.0370000000000346</c:v>
                </c:pt>
                <c:pt idx="8038">
                  <c:v>8.0380000000000109</c:v>
                </c:pt>
                <c:pt idx="8039">
                  <c:v>8.0390000000000441</c:v>
                </c:pt>
                <c:pt idx="8040">
                  <c:v>8.0400000000000205</c:v>
                </c:pt>
                <c:pt idx="8041">
                  <c:v>8.0409999999999968</c:v>
                </c:pt>
                <c:pt idx="8042">
                  <c:v>8.04200000000003</c:v>
                </c:pt>
                <c:pt idx="8043">
                  <c:v>8.0430000000000064</c:v>
                </c:pt>
                <c:pt idx="8044">
                  <c:v>8.0440000000000396</c:v>
                </c:pt>
                <c:pt idx="8045">
                  <c:v>8.0450000000000159</c:v>
                </c:pt>
                <c:pt idx="8046">
                  <c:v>8.0459999999999923</c:v>
                </c:pt>
                <c:pt idx="8047">
                  <c:v>8.0470000000000255</c:v>
                </c:pt>
                <c:pt idx="8048">
                  <c:v>8.0480000000000018</c:v>
                </c:pt>
                <c:pt idx="8049">
                  <c:v>8.049000000000035</c:v>
                </c:pt>
                <c:pt idx="8050">
                  <c:v>8.0500000000000114</c:v>
                </c:pt>
                <c:pt idx="8051">
                  <c:v>8.0510000000000446</c:v>
                </c:pt>
                <c:pt idx="8052">
                  <c:v>8.0520000000000209</c:v>
                </c:pt>
                <c:pt idx="8053">
                  <c:v>8.0529999999999973</c:v>
                </c:pt>
                <c:pt idx="8054">
                  <c:v>8.0540000000000305</c:v>
                </c:pt>
                <c:pt idx="8055">
                  <c:v>8.0550000000000068</c:v>
                </c:pt>
                <c:pt idx="8056">
                  <c:v>8.05600000000004</c:v>
                </c:pt>
                <c:pt idx="8057">
                  <c:v>8.0570000000000164</c:v>
                </c:pt>
                <c:pt idx="8058">
                  <c:v>8.0579999999999927</c:v>
                </c:pt>
                <c:pt idx="8059">
                  <c:v>8.0590000000000259</c:v>
                </c:pt>
                <c:pt idx="8060">
                  <c:v>8.0600000000000023</c:v>
                </c:pt>
                <c:pt idx="8061">
                  <c:v>8.0610000000000355</c:v>
                </c:pt>
                <c:pt idx="8062">
                  <c:v>8.0620000000000118</c:v>
                </c:pt>
                <c:pt idx="8063">
                  <c:v>8.063000000000045</c:v>
                </c:pt>
                <c:pt idx="8064">
                  <c:v>8.0640000000000214</c:v>
                </c:pt>
                <c:pt idx="8065">
                  <c:v>8.0649999999999977</c:v>
                </c:pt>
                <c:pt idx="8066">
                  <c:v>8.0660000000000309</c:v>
                </c:pt>
                <c:pt idx="8067">
                  <c:v>8.0670000000000073</c:v>
                </c:pt>
                <c:pt idx="8068">
                  <c:v>8.0680000000000405</c:v>
                </c:pt>
                <c:pt idx="8069">
                  <c:v>8.0690000000000168</c:v>
                </c:pt>
                <c:pt idx="8070">
                  <c:v>8.0699999999999932</c:v>
                </c:pt>
                <c:pt idx="8071">
                  <c:v>8.0710000000000264</c:v>
                </c:pt>
                <c:pt idx="8072">
                  <c:v>8.0720000000000027</c:v>
                </c:pt>
                <c:pt idx="8073">
                  <c:v>8.0730000000000359</c:v>
                </c:pt>
                <c:pt idx="8074">
                  <c:v>8.0740000000000123</c:v>
                </c:pt>
                <c:pt idx="8075">
                  <c:v>8.0750000000000455</c:v>
                </c:pt>
                <c:pt idx="8076">
                  <c:v>8.0760000000000218</c:v>
                </c:pt>
                <c:pt idx="8077">
                  <c:v>8.0769999999999982</c:v>
                </c:pt>
                <c:pt idx="8078">
                  <c:v>8.0780000000000314</c:v>
                </c:pt>
                <c:pt idx="8079">
                  <c:v>8.0790000000000077</c:v>
                </c:pt>
                <c:pt idx="8080">
                  <c:v>8.0800000000000409</c:v>
                </c:pt>
                <c:pt idx="8081">
                  <c:v>8.0810000000000173</c:v>
                </c:pt>
                <c:pt idx="8082">
                  <c:v>8.0819999999999936</c:v>
                </c:pt>
                <c:pt idx="8083">
                  <c:v>8.0830000000000268</c:v>
                </c:pt>
                <c:pt idx="8084">
                  <c:v>8.0840000000000032</c:v>
                </c:pt>
                <c:pt idx="8085">
                  <c:v>8.0850000000000364</c:v>
                </c:pt>
                <c:pt idx="8086">
                  <c:v>8.0860000000000127</c:v>
                </c:pt>
                <c:pt idx="8087">
                  <c:v>8.0870000000000459</c:v>
                </c:pt>
                <c:pt idx="8088">
                  <c:v>8.0880000000000223</c:v>
                </c:pt>
                <c:pt idx="8089">
                  <c:v>8.0889999999999986</c:v>
                </c:pt>
                <c:pt idx="8090">
                  <c:v>8.0900000000000318</c:v>
                </c:pt>
                <c:pt idx="8091">
                  <c:v>8.0910000000000082</c:v>
                </c:pt>
                <c:pt idx="8092">
                  <c:v>8.0920000000000414</c:v>
                </c:pt>
                <c:pt idx="8093">
                  <c:v>8.0930000000000177</c:v>
                </c:pt>
                <c:pt idx="8094">
                  <c:v>8.0939999999999941</c:v>
                </c:pt>
                <c:pt idx="8095">
                  <c:v>8.0950000000000273</c:v>
                </c:pt>
                <c:pt idx="8096">
                  <c:v>8.0960000000000036</c:v>
                </c:pt>
                <c:pt idx="8097">
                  <c:v>8.0970000000000368</c:v>
                </c:pt>
                <c:pt idx="8098">
                  <c:v>8.0980000000000132</c:v>
                </c:pt>
                <c:pt idx="8099">
                  <c:v>8.0990000000000464</c:v>
                </c:pt>
                <c:pt idx="8100">
                  <c:v>8.1000000000000227</c:v>
                </c:pt>
                <c:pt idx="8101">
                  <c:v>8.1009999999999991</c:v>
                </c:pt>
                <c:pt idx="8102">
                  <c:v>8.1020000000000323</c:v>
                </c:pt>
                <c:pt idx="8103">
                  <c:v>8.1030000000000086</c:v>
                </c:pt>
                <c:pt idx="8104">
                  <c:v>8.1040000000000418</c:v>
                </c:pt>
                <c:pt idx="8105">
                  <c:v>8.1050000000000182</c:v>
                </c:pt>
                <c:pt idx="8106">
                  <c:v>8.1059999999999945</c:v>
                </c:pt>
                <c:pt idx="8107">
                  <c:v>8.1070000000000277</c:v>
                </c:pt>
                <c:pt idx="8108">
                  <c:v>8.1080000000000041</c:v>
                </c:pt>
                <c:pt idx="8109">
                  <c:v>8.1090000000000373</c:v>
                </c:pt>
                <c:pt idx="8110">
                  <c:v>8.1100000000000136</c:v>
                </c:pt>
                <c:pt idx="8111">
                  <c:v>8.11099999999999</c:v>
                </c:pt>
                <c:pt idx="8112">
                  <c:v>8.1120000000000232</c:v>
                </c:pt>
                <c:pt idx="8113">
                  <c:v>8.1129999999999995</c:v>
                </c:pt>
                <c:pt idx="8114">
                  <c:v>8.1140000000000327</c:v>
                </c:pt>
                <c:pt idx="8115">
                  <c:v>8.1150000000000091</c:v>
                </c:pt>
                <c:pt idx="8116">
                  <c:v>8.1160000000000423</c:v>
                </c:pt>
                <c:pt idx="8117">
                  <c:v>8.1170000000000186</c:v>
                </c:pt>
                <c:pt idx="8118">
                  <c:v>8.117999999999995</c:v>
                </c:pt>
                <c:pt idx="8119">
                  <c:v>8.1190000000000282</c:v>
                </c:pt>
                <c:pt idx="8120">
                  <c:v>8.1200000000000045</c:v>
                </c:pt>
                <c:pt idx="8121">
                  <c:v>8.1210000000000377</c:v>
                </c:pt>
                <c:pt idx="8122">
                  <c:v>8.1220000000000141</c:v>
                </c:pt>
                <c:pt idx="8123">
                  <c:v>8.1229999999999905</c:v>
                </c:pt>
                <c:pt idx="8124">
                  <c:v>8.1240000000000236</c:v>
                </c:pt>
                <c:pt idx="8125">
                  <c:v>8.125</c:v>
                </c:pt>
                <c:pt idx="8126">
                  <c:v>8.1260000000000332</c:v>
                </c:pt>
                <c:pt idx="8127">
                  <c:v>8.1270000000000095</c:v>
                </c:pt>
                <c:pt idx="8128">
                  <c:v>8.1280000000000427</c:v>
                </c:pt>
                <c:pt idx="8129">
                  <c:v>8.1290000000000191</c:v>
                </c:pt>
                <c:pt idx="8130">
                  <c:v>8.1299999999999955</c:v>
                </c:pt>
                <c:pt idx="8131">
                  <c:v>8.1310000000000286</c:v>
                </c:pt>
                <c:pt idx="8132">
                  <c:v>8.132000000000005</c:v>
                </c:pt>
                <c:pt idx="8133">
                  <c:v>8.1330000000000382</c:v>
                </c:pt>
                <c:pt idx="8134">
                  <c:v>8.1340000000000146</c:v>
                </c:pt>
                <c:pt idx="8135">
                  <c:v>8.1349999999999909</c:v>
                </c:pt>
                <c:pt idx="8136">
                  <c:v>8.1360000000000241</c:v>
                </c:pt>
                <c:pt idx="8137">
                  <c:v>8.1370000000000005</c:v>
                </c:pt>
                <c:pt idx="8138">
                  <c:v>8.1380000000000337</c:v>
                </c:pt>
                <c:pt idx="8139">
                  <c:v>8.13900000000001</c:v>
                </c:pt>
                <c:pt idx="8140">
                  <c:v>8.1400000000000432</c:v>
                </c:pt>
                <c:pt idx="8141">
                  <c:v>8.1410000000000196</c:v>
                </c:pt>
                <c:pt idx="8142">
                  <c:v>8.1419999999999959</c:v>
                </c:pt>
                <c:pt idx="8143">
                  <c:v>8.1430000000000291</c:v>
                </c:pt>
                <c:pt idx="8144">
                  <c:v>8.1440000000000055</c:v>
                </c:pt>
                <c:pt idx="8145">
                  <c:v>8.1450000000000387</c:v>
                </c:pt>
                <c:pt idx="8146">
                  <c:v>8.146000000000015</c:v>
                </c:pt>
                <c:pt idx="8147">
                  <c:v>8.1469999999999914</c:v>
                </c:pt>
                <c:pt idx="8148">
                  <c:v>8.1480000000000246</c:v>
                </c:pt>
                <c:pt idx="8149">
                  <c:v>8.1490000000000009</c:v>
                </c:pt>
                <c:pt idx="8150">
                  <c:v>8.1500000000000341</c:v>
                </c:pt>
                <c:pt idx="8151">
                  <c:v>8.1510000000000105</c:v>
                </c:pt>
                <c:pt idx="8152">
                  <c:v>8.1520000000000437</c:v>
                </c:pt>
                <c:pt idx="8153">
                  <c:v>8.15300000000002</c:v>
                </c:pt>
                <c:pt idx="8154">
                  <c:v>8.1539999999999964</c:v>
                </c:pt>
                <c:pt idx="8155">
                  <c:v>8.1550000000000296</c:v>
                </c:pt>
                <c:pt idx="8156">
                  <c:v>8.1560000000000059</c:v>
                </c:pt>
                <c:pt idx="8157">
                  <c:v>8.1570000000000391</c:v>
                </c:pt>
                <c:pt idx="8158">
                  <c:v>8.1580000000000155</c:v>
                </c:pt>
                <c:pt idx="8159">
                  <c:v>8.1589999999999918</c:v>
                </c:pt>
                <c:pt idx="8160">
                  <c:v>8.160000000000025</c:v>
                </c:pt>
                <c:pt idx="8161">
                  <c:v>8.1610000000000014</c:v>
                </c:pt>
                <c:pt idx="8162">
                  <c:v>8.1620000000000346</c:v>
                </c:pt>
                <c:pt idx="8163">
                  <c:v>8.1630000000000109</c:v>
                </c:pt>
                <c:pt idx="8164">
                  <c:v>8.1640000000000441</c:v>
                </c:pt>
                <c:pt idx="8165">
                  <c:v>8.1650000000000205</c:v>
                </c:pt>
                <c:pt idx="8166">
                  <c:v>8.1659999999999968</c:v>
                </c:pt>
                <c:pt idx="8167">
                  <c:v>8.16700000000003</c:v>
                </c:pt>
                <c:pt idx="8168">
                  <c:v>8.1680000000000064</c:v>
                </c:pt>
                <c:pt idx="8169">
                  <c:v>8.1690000000000396</c:v>
                </c:pt>
                <c:pt idx="8170">
                  <c:v>8.1700000000000159</c:v>
                </c:pt>
                <c:pt idx="8171">
                  <c:v>8.1709999999999923</c:v>
                </c:pt>
                <c:pt idx="8172">
                  <c:v>8.1720000000000255</c:v>
                </c:pt>
                <c:pt idx="8173">
                  <c:v>8.1730000000000018</c:v>
                </c:pt>
                <c:pt idx="8174">
                  <c:v>8.174000000000035</c:v>
                </c:pt>
                <c:pt idx="8175">
                  <c:v>8.1750000000000114</c:v>
                </c:pt>
                <c:pt idx="8176">
                  <c:v>8.1760000000000446</c:v>
                </c:pt>
                <c:pt idx="8177">
                  <c:v>8.1770000000000209</c:v>
                </c:pt>
                <c:pt idx="8178">
                  <c:v>8.1779999999999973</c:v>
                </c:pt>
                <c:pt idx="8179">
                  <c:v>8.1790000000000305</c:v>
                </c:pt>
                <c:pt idx="8180">
                  <c:v>8.1800000000000068</c:v>
                </c:pt>
                <c:pt idx="8181">
                  <c:v>8.18100000000004</c:v>
                </c:pt>
                <c:pt idx="8182">
                  <c:v>8.1820000000000164</c:v>
                </c:pt>
                <c:pt idx="8183">
                  <c:v>8.1829999999999927</c:v>
                </c:pt>
                <c:pt idx="8184">
                  <c:v>8.1840000000000259</c:v>
                </c:pt>
                <c:pt idx="8185">
                  <c:v>8.1850000000000023</c:v>
                </c:pt>
                <c:pt idx="8186">
                  <c:v>8.1860000000000355</c:v>
                </c:pt>
                <c:pt idx="8187">
                  <c:v>8.1870000000000118</c:v>
                </c:pt>
                <c:pt idx="8188">
                  <c:v>8.188000000000045</c:v>
                </c:pt>
                <c:pt idx="8189">
                  <c:v>8.1890000000000214</c:v>
                </c:pt>
                <c:pt idx="8190">
                  <c:v>8.1899999999999977</c:v>
                </c:pt>
                <c:pt idx="8191">
                  <c:v>8.1910000000000309</c:v>
                </c:pt>
                <c:pt idx="8192">
                  <c:v>8.1920000000000073</c:v>
                </c:pt>
                <c:pt idx="8193">
                  <c:v>8.1930000000000405</c:v>
                </c:pt>
                <c:pt idx="8194">
                  <c:v>8.1940000000000168</c:v>
                </c:pt>
                <c:pt idx="8195">
                  <c:v>8.1949999999999932</c:v>
                </c:pt>
                <c:pt idx="8196">
                  <c:v>8.1960000000000264</c:v>
                </c:pt>
                <c:pt idx="8197">
                  <c:v>8.1970000000000027</c:v>
                </c:pt>
                <c:pt idx="8198">
                  <c:v>8.1980000000000359</c:v>
                </c:pt>
                <c:pt idx="8199">
                  <c:v>8.1990000000000123</c:v>
                </c:pt>
                <c:pt idx="8200">
                  <c:v>8.2000000000000455</c:v>
                </c:pt>
                <c:pt idx="8201">
                  <c:v>8.2010000000000218</c:v>
                </c:pt>
                <c:pt idx="8202">
                  <c:v>8.2019999999999982</c:v>
                </c:pt>
                <c:pt idx="8203">
                  <c:v>8.2030000000000314</c:v>
                </c:pt>
                <c:pt idx="8204">
                  <c:v>8.2040000000000077</c:v>
                </c:pt>
                <c:pt idx="8205">
                  <c:v>8.2050000000000409</c:v>
                </c:pt>
                <c:pt idx="8206">
                  <c:v>8.2060000000000173</c:v>
                </c:pt>
                <c:pt idx="8207">
                  <c:v>8.2069999999999936</c:v>
                </c:pt>
                <c:pt idx="8208">
                  <c:v>8.2080000000000268</c:v>
                </c:pt>
                <c:pt idx="8209">
                  <c:v>8.2090000000000032</c:v>
                </c:pt>
                <c:pt idx="8210">
                  <c:v>8.2100000000000364</c:v>
                </c:pt>
                <c:pt idx="8211">
                  <c:v>8.2110000000000127</c:v>
                </c:pt>
                <c:pt idx="8212">
                  <c:v>8.2120000000000459</c:v>
                </c:pt>
                <c:pt idx="8213">
                  <c:v>8.2130000000000223</c:v>
                </c:pt>
                <c:pt idx="8214">
                  <c:v>8.2139999999999986</c:v>
                </c:pt>
                <c:pt idx="8215">
                  <c:v>8.2150000000000318</c:v>
                </c:pt>
                <c:pt idx="8216">
                  <c:v>8.2160000000000082</c:v>
                </c:pt>
                <c:pt idx="8217">
                  <c:v>8.2170000000000414</c:v>
                </c:pt>
                <c:pt idx="8218">
                  <c:v>8.2180000000000177</c:v>
                </c:pt>
                <c:pt idx="8219">
                  <c:v>8.2189999999999941</c:v>
                </c:pt>
                <c:pt idx="8220">
                  <c:v>8.2200000000000273</c:v>
                </c:pt>
                <c:pt idx="8221">
                  <c:v>8.2210000000000036</c:v>
                </c:pt>
                <c:pt idx="8222">
                  <c:v>8.2220000000000368</c:v>
                </c:pt>
                <c:pt idx="8223">
                  <c:v>8.2230000000000132</c:v>
                </c:pt>
                <c:pt idx="8224">
                  <c:v>8.2240000000000464</c:v>
                </c:pt>
                <c:pt idx="8225">
                  <c:v>8.2250000000000227</c:v>
                </c:pt>
                <c:pt idx="8226">
                  <c:v>8.2259999999999991</c:v>
                </c:pt>
                <c:pt idx="8227">
                  <c:v>8.2270000000000323</c:v>
                </c:pt>
                <c:pt idx="8228">
                  <c:v>8.2280000000000086</c:v>
                </c:pt>
                <c:pt idx="8229">
                  <c:v>8.2290000000000418</c:v>
                </c:pt>
                <c:pt idx="8230">
                  <c:v>8.2300000000000182</c:v>
                </c:pt>
                <c:pt idx="8231">
                  <c:v>8.2309999999999945</c:v>
                </c:pt>
                <c:pt idx="8232">
                  <c:v>8.2320000000000277</c:v>
                </c:pt>
                <c:pt idx="8233">
                  <c:v>8.2330000000000041</c:v>
                </c:pt>
                <c:pt idx="8234">
                  <c:v>8.2340000000000373</c:v>
                </c:pt>
                <c:pt idx="8235">
                  <c:v>8.2350000000000136</c:v>
                </c:pt>
                <c:pt idx="8236">
                  <c:v>8.23599999999999</c:v>
                </c:pt>
                <c:pt idx="8237">
                  <c:v>8.2370000000000232</c:v>
                </c:pt>
                <c:pt idx="8238">
                  <c:v>8.2379999999999995</c:v>
                </c:pt>
                <c:pt idx="8239">
                  <c:v>8.2390000000000327</c:v>
                </c:pt>
                <c:pt idx="8240">
                  <c:v>8.2400000000000091</c:v>
                </c:pt>
                <c:pt idx="8241">
                  <c:v>8.2410000000000423</c:v>
                </c:pt>
                <c:pt idx="8242">
                  <c:v>8.2420000000000186</c:v>
                </c:pt>
                <c:pt idx="8243">
                  <c:v>8.242999999999995</c:v>
                </c:pt>
                <c:pt idx="8244">
                  <c:v>8.2440000000000282</c:v>
                </c:pt>
                <c:pt idx="8245">
                  <c:v>8.2450000000000045</c:v>
                </c:pt>
                <c:pt idx="8246">
                  <c:v>8.2460000000000377</c:v>
                </c:pt>
                <c:pt idx="8247">
                  <c:v>8.2470000000000141</c:v>
                </c:pt>
                <c:pt idx="8248">
                  <c:v>8.2479999999999905</c:v>
                </c:pt>
                <c:pt idx="8249">
                  <c:v>8.2490000000000236</c:v>
                </c:pt>
                <c:pt idx="8250">
                  <c:v>8.25</c:v>
                </c:pt>
                <c:pt idx="8251">
                  <c:v>8.2510000000000332</c:v>
                </c:pt>
                <c:pt idx="8252">
                  <c:v>8.2520000000000095</c:v>
                </c:pt>
                <c:pt idx="8253">
                  <c:v>8.2530000000000427</c:v>
                </c:pt>
                <c:pt idx="8254">
                  <c:v>8.2540000000000191</c:v>
                </c:pt>
                <c:pt idx="8255">
                  <c:v>8.2549999999999955</c:v>
                </c:pt>
                <c:pt idx="8256">
                  <c:v>8.2560000000000286</c:v>
                </c:pt>
                <c:pt idx="8257">
                  <c:v>8.257000000000005</c:v>
                </c:pt>
                <c:pt idx="8258">
                  <c:v>8.2580000000000382</c:v>
                </c:pt>
                <c:pt idx="8259">
                  <c:v>8.2590000000000146</c:v>
                </c:pt>
                <c:pt idx="8260">
                  <c:v>8.2599999999999909</c:v>
                </c:pt>
                <c:pt idx="8261">
                  <c:v>8.2610000000000241</c:v>
                </c:pt>
                <c:pt idx="8262">
                  <c:v>8.2620000000000005</c:v>
                </c:pt>
                <c:pt idx="8263">
                  <c:v>8.2630000000000337</c:v>
                </c:pt>
                <c:pt idx="8264">
                  <c:v>8.26400000000001</c:v>
                </c:pt>
                <c:pt idx="8265">
                  <c:v>8.2650000000000432</c:v>
                </c:pt>
                <c:pt idx="8266">
                  <c:v>8.2660000000000196</c:v>
                </c:pt>
                <c:pt idx="8267">
                  <c:v>8.2669999999999959</c:v>
                </c:pt>
                <c:pt idx="8268">
                  <c:v>8.2680000000000291</c:v>
                </c:pt>
                <c:pt idx="8269">
                  <c:v>8.2690000000000055</c:v>
                </c:pt>
                <c:pt idx="8270">
                  <c:v>8.2700000000000387</c:v>
                </c:pt>
                <c:pt idx="8271">
                  <c:v>8.271000000000015</c:v>
                </c:pt>
                <c:pt idx="8272">
                  <c:v>8.2719999999999914</c:v>
                </c:pt>
                <c:pt idx="8273">
                  <c:v>8.2730000000000246</c:v>
                </c:pt>
                <c:pt idx="8274">
                  <c:v>8.2740000000000009</c:v>
                </c:pt>
                <c:pt idx="8275">
                  <c:v>8.2750000000000341</c:v>
                </c:pt>
                <c:pt idx="8276">
                  <c:v>8.2760000000000105</c:v>
                </c:pt>
                <c:pt idx="8277">
                  <c:v>8.2770000000000437</c:v>
                </c:pt>
                <c:pt idx="8278">
                  <c:v>8.27800000000002</c:v>
                </c:pt>
                <c:pt idx="8279">
                  <c:v>8.2789999999999964</c:v>
                </c:pt>
                <c:pt idx="8280">
                  <c:v>8.2800000000000296</c:v>
                </c:pt>
                <c:pt idx="8281">
                  <c:v>8.2810000000000059</c:v>
                </c:pt>
                <c:pt idx="8282">
                  <c:v>8.2820000000000391</c:v>
                </c:pt>
                <c:pt idx="8283">
                  <c:v>8.2830000000000155</c:v>
                </c:pt>
                <c:pt idx="8284">
                  <c:v>8.2839999999999918</c:v>
                </c:pt>
                <c:pt idx="8285">
                  <c:v>8.285000000000025</c:v>
                </c:pt>
                <c:pt idx="8286">
                  <c:v>8.2860000000000014</c:v>
                </c:pt>
                <c:pt idx="8287">
                  <c:v>8.2870000000000346</c:v>
                </c:pt>
                <c:pt idx="8288">
                  <c:v>8.2880000000000109</c:v>
                </c:pt>
                <c:pt idx="8289">
                  <c:v>8.2890000000000441</c:v>
                </c:pt>
                <c:pt idx="8290">
                  <c:v>8.2900000000000205</c:v>
                </c:pt>
                <c:pt idx="8291">
                  <c:v>8.2909999999999968</c:v>
                </c:pt>
                <c:pt idx="8292">
                  <c:v>8.29200000000003</c:v>
                </c:pt>
                <c:pt idx="8293">
                  <c:v>8.2930000000000064</c:v>
                </c:pt>
                <c:pt idx="8294">
                  <c:v>8.2940000000000396</c:v>
                </c:pt>
                <c:pt idx="8295">
                  <c:v>8.2950000000000159</c:v>
                </c:pt>
                <c:pt idx="8296">
                  <c:v>8.2959999999999923</c:v>
                </c:pt>
                <c:pt idx="8297">
                  <c:v>8.2970000000000255</c:v>
                </c:pt>
                <c:pt idx="8298">
                  <c:v>8.2980000000000018</c:v>
                </c:pt>
                <c:pt idx="8299">
                  <c:v>8.299000000000035</c:v>
                </c:pt>
                <c:pt idx="8300">
                  <c:v>8.3000000000000114</c:v>
                </c:pt>
                <c:pt idx="8301">
                  <c:v>8.3010000000000446</c:v>
                </c:pt>
                <c:pt idx="8302">
                  <c:v>8.3020000000000209</c:v>
                </c:pt>
                <c:pt idx="8303">
                  <c:v>8.3029999999999973</c:v>
                </c:pt>
                <c:pt idx="8304">
                  <c:v>8.3040000000000305</c:v>
                </c:pt>
                <c:pt idx="8305">
                  <c:v>8.3050000000000068</c:v>
                </c:pt>
                <c:pt idx="8306">
                  <c:v>8.30600000000004</c:v>
                </c:pt>
                <c:pt idx="8307">
                  <c:v>8.3070000000000164</c:v>
                </c:pt>
                <c:pt idx="8308">
                  <c:v>8.3079999999999927</c:v>
                </c:pt>
                <c:pt idx="8309">
                  <c:v>8.3090000000000259</c:v>
                </c:pt>
                <c:pt idx="8310">
                  <c:v>8.3100000000000023</c:v>
                </c:pt>
                <c:pt idx="8311">
                  <c:v>8.3110000000000355</c:v>
                </c:pt>
                <c:pt idx="8312">
                  <c:v>8.3120000000000118</c:v>
                </c:pt>
                <c:pt idx="8313">
                  <c:v>8.313000000000045</c:v>
                </c:pt>
                <c:pt idx="8314">
                  <c:v>8.3140000000000214</c:v>
                </c:pt>
                <c:pt idx="8315">
                  <c:v>8.3149999999999977</c:v>
                </c:pt>
                <c:pt idx="8316">
                  <c:v>8.3160000000000309</c:v>
                </c:pt>
                <c:pt idx="8317">
                  <c:v>8.3170000000000073</c:v>
                </c:pt>
                <c:pt idx="8318">
                  <c:v>8.3180000000000405</c:v>
                </c:pt>
                <c:pt idx="8319">
                  <c:v>8.3190000000000168</c:v>
                </c:pt>
                <c:pt idx="8320">
                  <c:v>8.3199999999999932</c:v>
                </c:pt>
                <c:pt idx="8321">
                  <c:v>8.3210000000000264</c:v>
                </c:pt>
                <c:pt idx="8322">
                  <c:v>8.3220000000000027</c:v>
                </c:pt>
                <c:pt idx="8323">
                  <c:v>8.3230000000000359</c:v>
                </c:pt>
                <c:pt idx="8324">
                  <c:v>8.3240000000000123</c:v>
                </c:pt>
                <c:pt idx="8325">
                  <c:v>8.3250000000000455</c:v>
                </c:pt>
                <c:pt idx="8326">
                  <c:v>8.3260000000000218</c:v>
                </c:pt>
                <c:pt idx="8327">
                  <c:v>8.3269999999999982</c:v>
                </c:pt>
                <c:pt idx="8328">
                  <c:v>8.3280000000000314</c:v>
                </c:pt>
                <c:pt idx="8329">
                  <c:v>8.3290000000000077</c:v>
                </c:pt>
                <c:pt idx="8330">
                  <c:v>8.3300000000000409</c:v>
                </c:pt>
                <c:pt idx="8331">
                  <c:v>8.3310000000000173</c:v>
                </c:pt>
                <c:pt idx="8332">
                  <c:v>8.3319999999999936</c:v>
                </c:pt>
                <c:pt idx="8333">
                  <c:v>8.3330000000000268</c:v>
                </c:pt>
                <c:pt idx="8334">
                  <c:v>8.3340000000000032</c:v>
                </c:pt>
                <c:pt idx="8335">
                  <c:v>8.3350000000000364</c:v>
                </c:pt>
                <c:pt idx="8336">
                  <c:v>8.3360000000000127</c:v>
                </c:pt>
                <c:pt idx="8337">
                  <c:v>8.3370000000000459</c:v>
                </c:pt>
                <c:pt idx="8338">
                  <c:v>8.3380000000000223</c:v>
                </c:pt>
                <c:pt idx="8339">
                  <c:v>8.3389999999999986</c:v>
                </c:pt>
                <c:pt idx="8340">
                  <c:v>8.3400000000000318</c:v>
                </c:pt>
                <c:pt idx="8341">
                  <c:v>8.3410000000000082</c:v>
                </c:pt>
                <c:pt idx="8342">
                  <c:v>8.3420000000000414</c:v>
                </c:pt>
                <c:pt idx="8343">
                  <c:v>8.3430000000000177</c:v>
                </c:pt>
                <c:pt idx="8344">
                  <c:v>8.3439999999999941</c:v>
                </c:pt>
                <c:pt idx="8345">
                  <c:v>8.3450000000000273</c:v>
                </c:pt>
                <c:pt idx="8346">
                  <c:v>8.3460000000000036</c:v>
                </c:pt>
                <c:pt idx="8347">
                  <c:v>8.3470000000000368</c:v>
                </c:pt>
                <c:pt idx="8348">
                  <c:v>8.3480000000000132</c:v>
                </c:pt>
                <c:pt idx="8349">
                  <c:v>8.3490000000000464</c:v>
                </c:pt>
                <c:pt idx="8350">
                  <c:v>8.3500000000000227</c:v>
                </c:pt>
                <c:pt idx="8351">
                  <c:v>8.3509999999999991</c:v>
                </c:pt>
                <c:pt idx="8352">
                  <c:v>8.3520000000000323</c:v>
                </c:pt>
                <c:pt idx="8353">
                  <c:v>8.3530000000000086</c:v>
                </c:pt>
                <c:pt idx="8354">
                  <c:v>8.3540000000000418</c:v>
                </c:pt>
                <c:pt idx="8355">
                  <c:v>8.3550000000000182</c:v>
                </c:pt>
                <c:pt idx="8356">
                  <c:v>8.3559999999999945</c:v>
                </c:pt>
                <c:pt idx="8357">
                  <c:v>8.3570000000000277</c:v>
                </c:pt>
                <c:pt idx="8358">
                  <c:v>8.3580000000000041</c:v>
                </c:pt>
                <c:pt idx="8359">
                  <c:v>8.3590000000000373</c:v>
                </c:pt>
                <c:pt idx="8360">
                  <c:v>8.3600000000000136</c:v>
                </c:pt>
                <c:pt idx="8361">
                  <c:v>8.36099999999999</c:v>
                </c:pt>
                <c:pt idx="8362">
                  <c:v>8.3620000000000232</c:v>
                </c:pt>
                <c:pt idx="8363">
                  <c:v>8.3629999999999995</c:v>
                </c:pt>
                <c:pt idx="8364">
                  <c:v>8.3640000000000327</c:v>
                </c:pt>
                <c:pt idx="8365">
                  <c:v>8.3650000000000091</c:v>
                </c:pt>
                <c:pt idx="8366">
                  <c:v>8.3660000000000423</c:v>
                </c:pt>
                <c:pt idx="8367">
                  <c:v>8.3670000000000186</c:v>
                </c:pt>
                <c:pt idx="8368">
                  <c:v>8.367999999999995</c:v>
                </c:pt>
                <c:pt idx="8369">
                  <c:v>8.3690000000000282</c:v>
                </c:pt>
                <c:pt idx="8370">
                  <c:v>8.3700000000000045</c:v>
                </c:pt>
                <c:pt idx="8371">
                  <c:v>8.3710000000000377</c:v>
                </c:pt>
                <c:pt idx="8372">
                  <c:v>8.3720000000000141</c:v>
                </c:pt>
                <c:pt idx="8373">
                  <c:v>8.3729999999999905</c:v>
                </c:pt>
                <c:pt idx="8374">
                  <c:v>8.3740000000000236</c:v>
                </c:pt>
                <c:pt idx="8375">
                  <c:v>8.375</c:v>
                </c:pt>
                <c:pt idx="8376">
                  <c:v>8.3760000000000332</c:v>
                </c:pt>
                <c:pt idx="8377">
                  <c:v>8.3770000000000095</c:v>
                </c:pt>
                <c:pt idx="8378">
                  <c:v>8.3780000000000427</c:v>
                </c:pt>
                <c:pt idx="8379">
                  <c:v>8.3790000000000191</c:v>
                </c:pt>
                <c:pt idx="8380">
                  <c:v>8.3799999999999955</c:v>
                </c:pt>
                <c:pt idx="8381">
                  <c:v>8.3810000000000286</c:v>
                </c:pt>
                <c:pt idx="8382">
                  <c:v>8.382000000000005</c:v>
                </c:pt>
                <c:pt idx="8383">
                  <c:v>8.3830000000000382</c:v>
                </c:pt>
                <c:pt idx="8384">
                  <c:v>8.3840000000000146</c:v>
                </c:pt>
                <c:pt idx="8385">
                  <c:v>8.3849999999999909</c:v>
                </c:pt>
                <c:pt idx="8386">
                  <c:v>8.3860000000000241</c:v>
                </c:pt>
                <c:pt idx="8387">
                  <c:v>8.3870000000000005</c:v>
                </c:pt>
                <c:pt idx="8388">
                  <c:v>8.3880000000000337</c:v>
                </c:pt>
                <c:pt idx="8389">
                  <c:v>8.38900000000001</c:v>
                </c:pt>
                <c:pt idx="8390">
                  <c:v>8.3900000000000432</c:v>
                </c:pt>
                <c:pt idx="8391">
                  <c:v>8.3910000000000196</c:v>
                </c:pt>
                <c:pt idx="8392">
                  <c:v>8.3919999999999959</c:v>
                </c:pt>
                <c:pt idx="8393">
                  <c:v>8.3930000000000291</c:v>
                </c:pt>
                <c:pt idx="8394">
                  <c:v>8.3940000000000055</c:v>
                </c:pt>
                <c:pt idx="8395">
                  <c:v>8.3950000000000387</c:v>
                </c:pt>
                <c:pt idx="8396">
                  <c:v>8.396000000000015</c:v>
                </c:pt>
                <c:pt idx="8397">
                  <c:v>8.3969999999999914</c:v>
                </c:pt>
                <c:pt idx="8398">
                  <c:v>8.3980000000000246</c:v>
                </c:pt>
                <c:pt idx="8399">
                  <c:v>8.3990000000000009</c:v>
                </c:pt>
                <c:pt idx="8400">
                  <c:v>8.4000000000000341</c:v>
                </c:pt>
                <c:pt idx="8401">
                  <c:v>8.4010000000000105</c:v>
                </c:pt>
                <c:pt idx="8402">
                  <c:v>8.4020000000000437</c:v>
                </c:pt>
                <c:pt idx="8403">
                  <c:v>8.40300000000002</c:v>
                </c:pt>
                <c:pt idx="8404">
                  <c:v>8.4039999999999964</c:v>
                </c:pt>
                <c:pt idx="8405">
                  <c:v>8.4050000000000296</c:v>
                </c:pt>
                <c:pt idx="8406">
                  <c:v>8.4060000000000059</c:v>
                </c:pt>
                <c:pt idx="8407">
                  <c:v>8.4070000000000391</c:v>
                </c:pt>
                <c:pt idx="8408">
                  <c:v>8.4080000000000155</c:v>
                </c:pt>
                <c:pt idx="8409">
                  <c:v>8.4089999999999918</c:v>
                </c:pt>
                <c:pt idx="8410">
                  <c:v>8.410000000000025</c:v>
                </c:pt>
                <c:pt idx="8411">
                  <c:v>8.4110000000000014</c:v>
                </c:pt>
                <c:pt idx="8412">
                  <c:v>8.4120000000000346</c:v>
                </c:pt>
                <c:pt idx="8413">
                  <c:v>8.4130000000000109</c:v>
                </c:pt>
                <c:pt idx="8414">
                  <c:v>8.4140000000000441</c:v>
                </c:pt>
                <c:pt idx="8415">
                  <c:v>8.4150000000000205</c:v>
                </c:pt>
                <c:pt idx="8416">
                  <c:v>8.4159999999999968</c:v>
                </c:pt>
                <c:pt idx="8417">
                  <c:v>8.41700000000003</c:v>
                </c:pt>
                <c:pt idx="8418">
                  <c:v>8.4180000000000064</c:v>
                </c:pt>
                <c:pt idx="8419">
                  <c:v>8.4190000000000396</c:v>
                </c:pt>
                <c:pt idx="8420">
                  <c:v>8.4200000000000159</c:v>
                </c:pt>
                <c:pt idx="8421">
                  <c:v>8.4209999999999923</c:v>
                </c:pt>
                <c:pt idx="8422">
                  <c:v>8.4220000000000255</c:v>
                </c:pt>
                <c:pt idx="8423">
                  <c:v>8.4230000000000018</c:v>
                </c:pt>
                <c:pt idx="8424">
                  <c:v>8.424000000000035</c:v>
                </c:pt>
                <c:pt idx="8425">
                  <c:v>8.4250000000000114</c:v>
                </c:pt>
                <c:pt idx="8426">
                  <c:v>8.4260000000000446</c:v>
                </c:pt>
                <c:pt idx="8427">
                  <c:v>8.4270000000000209</c:v>
                </c:pt>
                <c:pt idx="8428">
                  <c:v>8.4279999999999973</c:v>
                </c:pt>
                <c:pt idx="8429">
                  <c:v>8.4290000000000305</c:v>
                </c:pt>
                <c:pt idx="8430">
                  <c:v>8.4300000000000068</c:v>
                </c:pt>
                <c:pt idx="8431">
                  <c:v>8.43100000000004</c:v>
                </c:pt>
                <c:pt idx="8432">
                  <c:v>8.4320000000000164</c:v>
                </c:pt>
                <c:pt idx="8433">
                  <c:v>8.4329999999999927</c:v>
                </c:pt>
                <c:pt idx="8434">
                  <c:v>8.4340000000000259</c:v>
                </c:pt>
                <c:pt idx="8435">
                  <c:v>8.4350000000000023</c:v>
                </c:pt>
                <c:pt idx="8436">
                  <c:v>8.4360000000000355</c:v>
                </c:pt>
                <c:pt idx="8437">
                  <c:v>8.4370000000000118</c:v>
                </c:pt>
                <c:pt idx="8438">
                  <c:v>8.438000000000045</c:v>
                </c:pt>
                <c:pt idx="8439">
                  <c:v>8.4390000000000214</c:v>
                </c:pt>
                <c:pt idx="8440">
                  <c:v>8.4399999999999977</c:v>
                </c:pt>
                <c:pt idx="8441">
                  <c:v>8.4410000000000309</c:v>
                </c:pt>
                <c:pt idx="8442">
                  <c:v>8.4420000000000073</c:v>
                </c:pt>
                <c:pt idx="8443">
                  <c:v>8.4430000000000405</c:v>
                </c:pt>
                <c:pt idx="8444">
                  <c:v>8.4440000000000168</c:v>
                </c:pt>
                <c:pt idx="8445">
                  <c:v>8.4449999999999932</c:v>
                </c:pt>
                <c:pt idx="8446">
                  <c:v>8.4460000000000264</c:v>
                </c:pt>
                <c:pt idx="8447">
                  <c:v>8.4470000000000027</c:v>
                </c:pt>
                <c:pt idx="8448">
                  <c:v>8.4480000000000359</c:v>
                </c:pt>
                <c:pt idx="8449">
                  <c:v>8.4490000000000123</c:v>
                </c:pt>
                <c:pt idx="8450">
                  <c:v>8.4500000000000455</c:v>
                </c:pt>
                <c:pt idx="8451">
                  <c:v>8.4510000000000218</c:v>
                </c:pt>
                <c:pt idx="8452">
                  <c:v>8.4519999999999982</c:v>
                </c:pt>
                <c:pt idx="8453">
                  <c:v>8.4530000000000314</c:v>
                </c:pt>
                <c:pt idx="8454">
                  <c:v>8.4540000000000077</c:v>
                </c:pt>
                <c:pt idx="8455">
                  <c:v>8.4550000000000409</c:v>
                </c:pt>
                <c:pt idx="8456">
                  <c:v>8.4560000000000173</c:v>
                </c:pt>
                <c:pt idx="8457">
                  <c:v>8.4569999999999936</c:v>
                </c:pt>
                <c:pt idx="8458">
                  <c:v>8.4580000000000268</c:v>
                </c:pt>
                <c:pt idx="8459">
                  <c:v>8.4590000000000032</c:v>
                </c:pt>
                <c:pt idx="8460">
                  <c:v>8.4600000000000364</c:v>
                </c:pt>
                <c:pt idx="8461">
                  <c:v>8.4610000000000127</c:v>
                </c:pt>
                <c:pt idx="8462">
                  <c:v>8.4620000000000459</c:v>
                </c:pt>
                <c:pt idx="8463">
                  <c:v>8.4630000000000223</c:v>
                </c:pt>
                <c:pt idx="8464">
                  <c:v>8.4639999999999986</c:v>
                </c:pt>
                <c:pt idx="8465">
                  <c:v>8.4650000000000318</c:v>
                </c:pt>
                <c:pt idx="8466">
                  <c:v>8.4660000000000082</c:v>
                </c:pt>
                <c:pt idx="8467">
                  <c:v>8.4670000000000414</c:v>
                </c:pt>
                <c:pt idx="8468">
                  <c:v>8.4680000000000177</c:v>
                </c:pt>
                <c:pt idx="8469">
                  <c:v>8.4689999999999941</c:v>
                </c:pt>
                <c:pt idx="8470">
                  <c:v>8.4700000000000273</c:v>
                </c:pt>
                <c:pt idx="8471">
                  <c:v>8.4710000000000036</c:v>
                </c:pt>
                <c:pt idx="8472">
                  <c:v>8.4720000000000368</c:v>
                </c:pt>
                <c:pt idx="8473">
                  <c:v>8.4730000000000132</c:v>
                </c:pt>
                <c:pt idx="8474">
                  <c:v>8.4740000000000464</c:v>
                </c:pt>
                <c:pt idx="8475">
                  <c:v>8.4750000000000227</c:v>
                </c:pt>
                <c:pt idx="8476">
                  <c:v>8.4759999999999991</c:v>
                </c:pt>
                <c:pt idx="8477">
                  <c:v>8.4770000000000323</c:v>
                </c:pt>
                <c:pt idx="8478">
                  <c:v>8.4780000000000086</c:v>
                </c:pt>
                <c:pt idx="8479">
                  <c:v>8.4790000000000418</c:v>
                </c:pt>
                <c:pt idx="8480">
                  <c:v>8.4800000000000182</c:v>
                </c:pt>
                <c:pt idx="8481">
                  <c:v>8.4809999999999945</c:v>
                </c:pt>
                <c:pt idx="8482">
                  <c:v>8.4820000000000277</c:v>
                </c:pt>
                <c:pt idx="8483">
                  <c:v>8.4830000000000041</c:v>
                </c:pt>
                <c:pt idx="8484">
                  <c:v>8.4840000000000373</c:v>
                </c:pt>
                <c:pt idx="8485">
                  <c:v>8.4850000000000136</c:v>
                </c:pt>
                <c:pt idx="8486">
                  <c:v>8.48599999999999</c:v>
                </c:pt>
                <c:pt idx="8487">
                  <c:v>8.4870000000000232</c:v>
                </c:pt>
                <c:pt idx="8488">
                  <c:v>8.4879999999999995</c:v>
                </c:pt>
                <c:pt idx="8489">
                  <c:v>8.4890000000000327</c:v>
                </c:pt>
                <c:pt idx="8490">
                  <c:v>8.4900000000000091</c:v>
                </c:pt>
                <c:pt idx="8491">
                  <c:v>8.4910000000000423</c:v>
                </c:pt>
                <c:pt idx="8492">
                  <c:v>8.4920000000000186</c:v>
                </c:pt>
                <c:pt idx="8493">
                  <c:v>8.492999999999995</c:v>
                </c:pt>
                <c:pt idx="8494">
                  <c:v>8.4940000000000282</c:v>
                </c:pt>
                <c:pt idx="8495">
                  <c:v>8.4950000000000045</c:v>
                </c:pt>
                <c:pt idx="8496">
                  <c:v>8.4960000000000377</c:v>
                </c:pt>
                <c:pt idx="8497">
                  <c:v>8.4970000000000141</c:v>
                </c:pt>
                <c:pt idx="8498">
                  <c:v>8.4979999999999905</c:v>
                </c:pt>
                <c:pt idx="8499">
                  <c:v>8.4990000000000236</c:v>
                </c:pt>
                <c:pt idx="8500">
                  <c:v>8.5</c:v>
                </c:pt>
                <c:pt idx="8501">
                  <c:v>8.5010000000000332</c:v>
                </c:pt>
                <c:pt idx="8502">
                  <c:v>8.5020000000000095</c:v>
                </c:pt>
                <c:pt idx="8503">
                  <c:v>8.5030000000000427</c:v>
                </c:pt>
                <c:pt idx="8504">
                  <c:v>8.5040000000000191</c:v>
                </c:pt>
                <c:pt idx="8505">
                  <c:v>8.5049999999999955</c:v>
                </c:pt>
                <c:pt idx="8506">
                  <c:v>8.5060000000000286</c:v>
                </c:pt>
                <c:pt idx="8507">
                  <c:v>8.507000000000005</c:v>
                </c:pt>
                <c:pt idx="8508">
                  <c:v>8.5080000000000382</c:v>
                </c:pt>
                <c:pt idx="8509">
                  <c:v>8.5090000000000146</c:v>
                </c:pt>
                <c:pt idx="8510">
                  <c:v>8.5099999999999909</c:v>
                </c:pt>
                <c:pt idx="8511">
                  <c:v>8.5110000000000241</c:v>
                </c:pt>
                <c:pt idx="8512">
                  <c:v>8.5120000000000005</c:v>
                </c:pt>
                <c:pt idx="8513">
                  <c:v>8.5130000000000337</c:v>
                </c:pt>
                <c:pt idx="8514">
                  <c:v>8.51400000000001</c:v>
                </c:pt>
                <c:pt idx="8515">
                  <c:v>8.5150000000000432</c:v>
                </c:pt>
                <c:pt idx="8516">
                  <c:v>8.5160000000000196</c:v>
                </c:pt>
                <c:pt idx="8517">
                  <c:v>8.5169999999999959</c:v>
                </c:pt>
                <c:pt idx="8518">
                  <c:v>8.5180000000000291</c:v>
                </c:pt>
                <c:pt idx="8519">
                  <c:v>8.5190000000000055</c:v>
                </c:pt>
                <c:pt idx="8520">
                  <c:v>8.5200000000000387</c:v>
                </c:pt>
                <c:pt idx="8521">
                  <c:v>8.521000000000015</c:v>
                </c:pt>
                <c:pt idx="8522">
                  <c:v>8.5219999999999914</c:v>
                </c:pt>
                <c:pt idx="8523">
                  <c:v>8.5230000000000246</c:v>
                </c:pt>
                <c:pt idx="8524">
                  <c:v>8.5240000000000009</c:v>
                </c:pt>
                <c:pt idx="8525">
                  <c:v>8.5250000000000341</c:v>
                </c:pt>
                <c:pt idx="8526">
                  <c:v>8.5260000000000105</c:v>
                </c:pt>
                <c:pt idx="8527">
                  <c:v>8.5270000000000437</c:v>
                </c:pt>
                <c:pt idx="8528">
                  <c:v>8.52800000000002</c:v>
                </c:pt>
                <c:pt idx="8529">
                  <c:v>8.5289999999999964</c:v>
                </c:pt>
                <c:pt idx="8530">
                  <c:v>8.5300000000000296</c:v>
                </c:pt>
                <c:pt idx="8531">
                  <c:v>8.5310000000000059</c:v>
                </c:pt>
                <c:pt idx="8532">
                  <c:v>8.5320000000000391</c:v>
                </c:pt>
                <c:pt idx="8533">
                  <c:v>8.5330000000000155</c:v>
                </c:pt>
                <c:pt idx="8534">
                  <c:v>8.5339999999999918</c:v>
                </c:pt>
                <c:pt idx="8535">
                  <c:v>8.535000000000025</c:v>
                </c:pt>
                <c:pt idx="8536">
                  <c:v>8.5360000000000014</c:v>
                </c:pt>
                <c:pt idx="8537">
                  <c:v>8.5370000000000346</c:v>
                </c:pt>
                <c:pt idx="8538">
                  <c:v>8.5380000000000109</c:v>
                </c:pt>
                <c:pt idx="8539">
                  <c:v>8.5390000000000441</c:v>
                </c:pt>
                <c:pt idx="8540">
                  <c:v>8.5400000000000205</c:v>
                </c:pt>
                <c:pt idx="8541">
                  <c:v>8.5409999999999968</c:v>
                </c:pt>
                <c:pt idx="8542">
                  <c:v>8.54200000000003</c:v>
                </c:pt>
                <c:pt idx="8543">
                  <c:v>8.5430000000000064</c:v>
                </c:pt>
                <c:pt idx="8544">
                  <c:v>8.5440000000000396</c:v>
                </c:pt>
                <c:pt idx="8545">
                  <c:v>8.5450000000000159</c:v>
                </c:pt>
                <c:pt idx="8546">
                  <c:v>8.5459999999999923</c:v>
                </c:pt>
                <c:pt idx="8547">
                  <c:v>8.5470000000000255</c:v>
                </c:pt>
                <c:pt idx="8548">
                  <c:v>8.5480000000000018</c:v>
                </c:pt>
                <c:pt idx="8549">
                  <c:v>8.549000000000035</c:v>
                </c:pt>
                <c:pt idx="8550">
                  <c:v>8.5500000000000114</c:v>
                </c:pt>
                <c:pt idx="8551">
                  <c:v>8.5510000000000446</c:v>
                </c:pt>
                <c:pt idx="8552">
                  <c:v>8.5520000000000209</c:v>
                </c:pt>
                <c:pt idx="8553">
                  <c:v>8.5529999999999973</c:v>
                </c:pt>
                <c:pt idx="8554">
                  <c:v>8.5540000000000305</c:v>
                </c:pt>
                <c:pt idx="8555">
                  <c:v>8.5550000000000068</c:v>
                </c:pt>
                <c:pt idx="8556">
                  <c:v>8.55600000000004</c:v>
                </c:pt>
                <c:pt idx="8557">
                  <c:v>8.5570000000000164</c:v>
                </c:pt>
                <c:pt idx="8558">
                  <c:v>8.5579999999999927</c:v>
                </c:pt>
                <c:pt idx="8559">
                  <c:v>8.5590000000000259</c:v>
                </c:pt>
                <c:pt idx="8560">
                  <c:v>8.5600000000000023</c:v>
                </c:pt>
                <c:pt idx="8561">
                  <c:v>8.5610000000000355</c:v>
                </c:pt>
                <c:pt idx="8562">
                  <c:v>8.5620000000000118</c:v>
                </c:pt>
                <c:pt idx="8563">
                  <c:v>8.563000000000045</c:v>
                </c:pt>
                <c:pt idx="8564">
                  <c:v>8.5640000000000214</c:v>
                </c:pt>
                <c:pt idx="8565">
                  <c:v>8.5649999999999977</c:v>
                </c:pt>
                <c:pt idx="8566">
                  <c:v>8.5660000000000309</c:v>
                </c:pt>
                <c:pt idx="8567">
                  <c:v>8.5670000000000073</c:v>
                </c:pt>
                <c:pt idx="8568">
                  <c:v>8.5680000000000405</c:v>
                </c:pt>
                <c:pt idx="8569">
                  <c:v>8.5690000000000168</c:v>
                </c:pt>
                <c:pt idx="8570">
                  <c:v>8.5699999999999932</c:v>
                </c:pt>
                <c:pt idx="8571">
                  <c:v>8.5710000000000264</c:v>
                </c:pt>
                <c:pt idx="8572">
                  <c:v>8.5720000000000027</c:v>
                </c:pt>
                <c:pt idx="8573">
                  <c:v>8.5730000000000359</c:v>
                </c:pt>
                <c:pt idx="8574">
                  <c:v>8.5740000000000123</c:v>
                </c:pt>
                <c:pt idx="8575">
                  <c:v>8.5750000000000455</c:v>
                </c:pt>
                <c:pt idx="8576">
                  <c:v>8.5760000000000218</c:v>
                </c:pt>
                <c:pt idx="8577">
                  <c:v>8.5769999999999982</c:v>
                </c:pt>
                <c:pt idx="8578">
                  <c:v>8.5780000000000314</c:v>
                </c:pt>
                <c:pt idx="8579">
                  <c:v>8.5790000000000077</c:v>
                </c:pt>
                <c:pt idx="8580">
                  <c:v>8.5800000000000409</c:v>
                </c:pt>
                <c:pt idx="8581">
                  <c:v>8.5810000000000173</c:v>
                </c:pt>
                <c:pt idx="8582">
                  <c:v>8.5819999999999936</c:v>
                </c:pt>
                <c:pt idx="8583">
                  <c:v>8.5830000000000268</c:v>
                </c:pt>
                <c:pt idx="8584">
                  <c:v>8.5840000000000032</c:v>
                </c:pt>
                <c:pt idx="8585">
                  <c:v>8.5850000000000364</c:v>
                </c:pt>
                <c:pt idx="8586">
                  <c:v>8.5860000000000127</c:v>
                </c:pt>
                <c:pt idx="8587">
                  <c:v>8.5870000000000459</c:v>
                </c:pt>
                <c:pt idx="8588">
                  <c:v>8.5880000000000223</c:v>
                </c:pt>
                <c:pt idx="8589">
                  <c:v>8.5889999999999986</c:v>
                </c:pt>
                <c:pt idx="8590">
                  <c:v>8.5900000000000318</c:v>
                </c:pt>
                <c:pt idx="8591">
                  <c:v>8.5910000000000082</c:v>
                </c:pt>
                <c:pt idx="8592">
                  <c:v>8.5920000000000414</c:v>
                </c:pt>
                <c:pt idx="8593">
                  <c:v>8.5930000000000177</c:v>
                </c:pt>
                <c:pt idx="8594">
                  <c:v>8.5939999999999941</c:v>
                </c:pt>
                <c:pt idx="8595">
                  <c:v>8.5950000000000273</c:v>
                </c:pt>
                <c:pt idx="8596">
                  <c:v>8.5960000000000036</c:v>
                </c:pt>
                <c:pt idx="8597">
                  <c:v>8.5970000000000368</c:v>
                </c:pt>
                <c:pt idx="8598">
                  <c:v>8.5980000000000132</c:v>
                </c:pt>
                <c:pt idx="8599">
                  <c:v>8.5990000000000464</c:v>
                </c:pt>
                <c:pt idx="8600">
                  <c:v>8.6000000000000227</c:v>
                </c:pt>
                <c:pt idx="8601">
                  <c:v>8.6009999999999991</c:v>
                </c:pt>
                <c:pt idx="8602">
                  <c:v>8.6020000000000323</c:v>
                </c:pt>
                <c:pt idx="8603">
                  <c:v>8.6030000000000086</c:v>
                </c:pt>
                <c:pt idx="8604">
                  <c:v>8.6040000000000418</c:v>
                </c:pt>
                <c:pt idx="8605">
                  <c:v>8.6050000000000182</c:v>
                </c:pt>
                <c:pt idx="8606">
                  <c:v>8.6059999999999945</c:v>
                </c:pt>
                <c:pt idx="8607">
                  <c:v>8.6070000000000277</c:v>
                </c:pt>
                <c:pt idx="8608">
                  <c:v>8.6080000000000041</c:v>
                </c:pt>
                <c:pt idx="8609">
                  <c:v>8.6090000000000373</c:v>
                </c:pt>
                <c:pt idx="8610">
                  <c:v>8.6100000000000136</c:v>
                </c:pt>
                <c:pt idx="8611">
                  <c:v>8.61099999999999</c:v>
                </c:pt>
                <c:pt idx="8612">
                  <c:v>8.6120000000000232</c:v>
                </c:pt>
                <c:pt idx="8613">
                  <c:v>8.6129999999999995</c:v>
                </c:pt>
                <c:pt idx="8614">
                  <c:v>8.6140000000000327</c:v>
                </c:pt>
                <c:pt idx="8615">
                  <c:v>8.6150000000000091</c:v>
                </c:pt>
                <c:pt idx="8616">
                  <c:v>8.6160000000000423</c:v>
                </c:pt>
                <c:pt idx="8617">
                  <c:v>8.6170000000000186</c:v>
                </c:pt>
                <c:pt idx="8618">
                  <c:v>8.617999999999995</c:v>
                </c:pt>
                <c:pt idx="8619">
                  <c:v>8.6190000000000282</c:v>
                </c:pt>
                <c:pt idx="8620">
                  <c:v>8.6200000000000045</c:v>
                </c:pt>
                <c:pt idx="8621">
                  <c:v>8.6210000000000377</c:v>
                </c:pt>
                <c:pt idx="8622">
                  <c:v>8.6220000000000141</c:v>
                </c:pt>
                <c:pt idx="8623">
                  <c:v>8.6229999999999905</c:v>
                </c:pt>
                <c:pt idx="8624">
                  <c:v>8.6240000000000236</c:v>
                </c:pt>
                <c:pt idx="8625">
                  <c:v>8.625</c:v>
                </c:pt>
                <c:pt idx="8626">
                  <c:v>8.6260000000000332</c:v>
                </c:pt>
                <c:pt idx="8627">
                  <c:v>8.6270000000000095</c:v>
                </c:pt>
                <c:pt idx="8628">
                  <c:v>8.6280000000000427</c:v>
                </c:pt>
                <c:pt idx="8629">
                  <c:v>8.6290000000000191</c:v>
                </c:pt>
                <c:pt idx="8630">
                  <c:v>8.6299999999999955</c:v>
                </c:pt>
                <c:pt idx="8631">
                  <c:v>8.6310000000000286</c:v>
                </c:pt>
                <c:pt idx="8632">
                  <c:v>8.632000000000005</c:v>
                </c:pt>
                <c:pt idx="8633">
                  <c:v>8.6330000000000382</c:v>
                </c:pt>
                <c:pt idx="8634">
                  <c:v>8.6340000000000146</c:v>
                </c:pt>
                <c:pt idx="8635">
                  <c:v>8.6349999999999909</c:v>
                </c:pt>
                <c:pt idx="8636">
                  <c:v>8.6360000000000241</c:v>
                </c:pt>
                <c:pt idx="8637">
                  <c:v>8.6370000000000005</c:v>
                </c:pt>
                <c:pt idx="8638">
                  <c:v>8.6380000000000337</c:v>
                </c:pt>
                <c:pt idx="8639">
                  <c:v>8.63900000000001</c:v>
                </c:pt>
                <c:pt idx="8640">
                  <c:v>8.6400000000000432</c:v>
                </c:pt>
                <c:pt idx="8641">
                  <c:v>8.6410000000000196</c:v>
                </c:pt>
                <c:pt idx="8642">
                  <c:v>8.6419999999999959</c:v>
                </c:pt>
                <c:pt idx="8643">
                  <c:v>8.6430000000000291</c:v>
                </c:pt>
                <c:pt idx="8644">
                  <c:v>8.6440000000000055</c:v>
                </c:pt>
                <c:pt idx="8645">
                  <c:v>8.6450000000000387</c:v>
                </c:pt>
                <c:pt idx="8646">
                  <c:v>8.646000000000015</c:v>
                </c:pt>
                <c:pt idx="8647">
                  <c:v>8.6469999999999914</c:v>
                </c:pt>
                <c:pt idx="8648">
                  <c:v>8.6480000000000246</c:v>
                </c:pt>
                <c:pt idx="8649">
                  <c:v>8.6490000000000009</c:v>
                </c:pt>
                <c:pt idx="8650">
                  <c:v>8.6500000000000341</c:v>
                </c:pt>
                <c:pt idx="8651">
                  <c:v>8.6510000000000105</c:v>
                </c:pt>
                <c:pt idx="8652">
                  <c:v>8.6520000000000437</c:v>
                </c:pt>
                <c:pt idx="8653">
                  <c:v>8.65300000000002</c:v>
                </c:pt>
                <c:pt idx="8654">
                  <c:v>8.6539999999999964</c:v>
                </c:pt>
                <c:pt idx="8655">
                  <c:v>8.6550000000000296</c:v>
                </c:pt>
                <c:pt idx="8656">
                  <c:v>8.6560000000000059</c:v>
                </c:pt>
                <c:pt idx="8657">
                  <c:v>8.6570000000000391</c:v>
                </c:pt>
                <c:pt idx="8658">
                  <c:v>8.6580000000000155</c:v>
                </c:pt>
                <c:pt idx="8659">
                  <c:v>8.6589999999999918</c:v>
                </c:pt>
                <c:pt idx="8660">
                  <c:v>8.660000000000025</c:v>
                </c:pt>
                <c:pt idx="8661">
                  <c:v>8.6610000000000014</c:v>
                </c:pt>
                <c:pt idx="8662">
                  <c:v>8.6620000000000346</c:v>
                </c:pt>
                <c:pt idx="8663">
                  <c:v>8.6630000000000109</c:v>
                </c:pt>
                <c:pt idx="8664">
                  <c:v>8.6640000000000441</c:v>
                </c:pt>
                <c:pt idx="8665">
                  <c:v>8.6650000000000205</c:v>
                </c:pt>
                <c:pt idx="8666">
                  <c:v>8.6659999999999968</c:v>
                </c:pt>
                <c:pt idx="8667">
                  <c:v>8.66700000000003</c:v>
                </c:pt>
                <c:pt idx="8668">
                  <c:v>8.6680000000000064</c:v>
                </c:pt>
                <c:pt idx="8669">
                  <c:v>8.6690000000000396</c:v>
                </c:pt>
                <c:pt idx="8670">
                  <c:v>8.6700000000000159</c:v>
                </c:pt>
                <c:pt idx="8671">
                  <c:v>8.6709999999999923</c:v>
                </c:pt>
                <c:pt idx="8672">
                  <c:v>8.6720000000000255</c:v>
                </c:pt>
                <c:pt idx="8673">
                  <c:v>8.6730000000000018</c:v>
                </c:pt>
                <c:pt idx="8674">
                  <c:v>8.674000000000035</c:v>
                </c:pt>
                <c:pt idx="8675">
                  <c:v>8.6750000000000114</c:v>
                </c:pt>
                <c:pt idx="8676">
                  <c:v>8.6760000000000446</c:v>
                </c:pt>
                <c:pt idx="8677">
                  <c:v>8.6770000000000209</c:v>
                </c:pt>
                <c:pt idx="8678">
                  <c:v>8.6779999999999973</c:v>
                </c:pt>
                <c:pt idx="8679">
                  <c:v>8.6790000000000305</c:v>
                </c:pt>
                <c:pt idx="8680">
                  <c:v>8.6800000000000068</c:v>
                </c:pt>
                <c:pt idx="8681">
                  <c:v>8.68100000000004</c:v>
                </c:pt>
                <c:pt idx="8682">
                  <c:v>8.6820000000000164</c:v>
                </c:pt>
                <c:pt idx="8683">
                  <c:v>8.6829999999999927</c:v>
                </c:pt>
                <c:pt idx="8684">
                  <c:v>8.6840000000000259</c:v>
                </c:pt>
                <c:pt idx="8685">
                  <c:v>8.6850000000000023</c:v>
                </c:pt>
                <c:pt idx="8686">
                  <c:v>8.6860000000000355</c:v>
                </c:pt>
                <c:pt idx="8687">
                  <c:v>8.6870000000000118</c:v>
                </c:pt>
                <c:pt idx="8688">
                  <c:v>8.688000000000045</c:v>
                </c:pt>
                <c:pt idx="8689">
                  <c:v>8.6890000000000214</c:v>
                </c:pt>
                <c:pt idx="8690">
                  <c:v>8.6899999999999977</c:v>
                </c:pt>
                <c:pt idx="8691">
                  <c:v>8.6910000000000309</c:v>
                </c:pt>
                <c:pt idx="8692">
                  <c:v>8.6920000000000073</c:v>
                </c:pt>
                <c:pt idx="8693">
                  <c:v>8.6930000000000405</c:v>
                </c:pt>
                <c:pt idx="8694">
                  <c:v>8.6940000000000168</c:v>
                </c:pt>
                <c:pt idx="8695">
                  <c:v>8.6949999999999932</c:v>
                </c:pt>
                <c:pt idx="8696">
                  <c:v>8.6960000000000264</c:v>
                </c:pt>
                <c:pt idx="8697">
                  <c:v>8.6970000000000027</c:v>
                </c:pt>
                <c:pt idx="8698">
                  <c:v>8.6980000000000359</c:v>
                </c:pt>
                <c:pt idx="8699">
                  <c:v>8.6990000000000123</c:v>
                </c:pt>
                <c:pt idx="8700">
                  <c:v>8.7000000000000455</c:v>
                </c:pt>
                <c:pt idx="8701">
                  <c:v>8.7010000000000218</c:v>
                </c:pt>
                <c:pt idx="8702">
                  <c:v>8.7019999999999982</c:v>
                </c:pt>
                <c:pt idx="8703">
                  <c:v>8.7030000000000314</c:v>
                </c:pt>
                <c:pt idx="8704">
                  <c:v>8.7040000000000077</c:v>
                </c:pt>
                <c:pt idx="8705">
                  <c:v>8.7050000000000409</c:v>
                </c:pt>
                <c:pt idx="8706">
                  <c:v>8.7060000000000173</c:v>
                </c:pt>
                <c:pt idx="8707">
                  <c:v>8.7069999999999936</c:v>
                </c:pt>
                <c:pt idx="8708">
                  <c:v>8.7080000000000268</c:v>
                </c:pt>
                <c:pt idx="8709">
                  <c:v>8.7090000000000032</c:v>
                </c:pt>
                <c:pt idx="8710">
                  <c:v>8.7100000000000364</c:v>
                </c:pt>
                <c:pt idx="8711">
                  <c:v>8.7110000000000127</c:v>
                </c:pt>
                <c:pt idx="8712">
                  <c:v>8.7120000000000459</c:v>
                </c:pt>
                <c:pt idx="8713">
                  <c:v>8.7130000000000223</c:v>
                </c:pt>
                <c:pt idx="8714">
                  <c:v>8.7139999999999986</c:v>
                </c:pt>
                <c:pt idx="8715">
                  <c:v>8.7150000000000318</c:v>
                </c:pt>
                <c:pt idx="8716">
                  <c:v>8.7160000000000082</c:v>
                </c:pt>
                <c:pt idx="8717">
                  <c:v>8.7170000000000414</c:v>
                </c:pt>
                <c:pt idx="8718">
                  <c:v>8.7180000000000177</c:v>
                </c:pt>
                <c:pt idx="8719">
                  <c:v>8.7189999999999941</c:v>
                </c:pt>
                <c:pt idx="8720">
                  <c:v>8.7200000000000273</c:v>
                </c:pt>
                <c:pt idx="8721">
                  <c:v>8.7210000000000036</c:v>
                </c:pt>
                <c:pt idx="8722">
                  <c:v>8.7220000000000368</c:v>
                </c:pt>
                <c:pt idx="8723">
                  <c:v>8.7230000000000132</c:v>
                </c:pt>
                <c:pt idx="8724">
                  <c:v>8.7240000000000464</c:v>
                </c:pt>
                <c:pt idx="8725">
                  <c:v>8.7250000000000227</c:v>
                </c:pt>
                <c:pt idx="8726">
                  <c:v>8.7259999999999991</c:v>
                </c:pt>
                <c:pt idx="8727">
                  <c:v>8.7270000000000323</c:v>
                </c:pt>
                <c:pt idx="8728">
                  <c:v>8.7280000000000086</c:v>
                </c:pt>
                <c:pt idx="8729">
                  <c:v>8.7290000000000418</c:v>
                </c:pt>
                <c:pt idx="8730">
                  <c:v>8.7300000000000182</c:v>
                </c:pt>
                <c:pt idx="8731">
                  <c:v>8.7309999999999945</c:v>
                </c:pt>
                <c:pt idx="8732">
                  <c:v>8.7320000000000277</c:v>
                </c:pt>
                <c:pt idx="8733">
                  <c:v>8.7330000000000041</c:v>
                </c:pt>
                <c:pt idx="8734">
                  <c:v>8.7340000000000373</c:v>
                </c:pt>
                <c:pt idx="8735">
                  <c:v>8.7350000000000136</c:v>
                </c:pt>
                <c:pt idx="8736">
                  <c:v>8.73599999999999</c:v>
                </c:pt>
                <c:pt idx="8737">
                  <c:v>8.7370000000000232</c:v>
                </c:pt>
                <c:pt idx="8738">
                  <c:v>8.7379999999999995</c:v>
                </c:pt>
                <c:pt idx="8739">
                  <c:v>8.7390000000000327</c:v>
                </c:pt>
                <c:pt idx="8740">
                  <c:v>8.7400000000000091</c:v>
                </c:pt>
                <c:pt idx="8741">
                  <c:v>8.7410000000000423</c:v>
                </c:pt>
                <c:pt idx="8742">
                  <c:v>8.7420000000000186</c:v>
                </c:pt>
                <c:pt idx="8743">
                  <c:v>8.742999999999995</c:v>
                </c:pt>
                <c:pt idx="8744">
                  <c:v>8.7440000000000282</c:v>
                </c:pt>
                <c:pt idx="8745">
                  <c:v>8.7450000000000045</c:v>
                </c:pt>
                <c:pt idx="8746">
                  <c:v>8.7460000000000377</c:v>
                </c:pt>
                <c:pt idx="8747">
                  <c:v>8.7470000000000141</c:v>
                </c:pt>
                <c:pt idx="8748">
                  <c:v>8.7479999999999905</c:v>
                </c:pt>
                <c:pt idx="8749">
                  <c:v>8.7490000000000236</c:v>
                </c:pt>
                <c:pt idx="8750">
                  <c:v>8.75</c:v>
                </c:pt>
                <c:pt idx="8751">
                  <c:v>8.7510000000000332</c:v>
                </c:pt>
                <c:pt idx="8752">
                  <c:v>8.7520000000000095</c:v>
                </c:pt>
                <c:pt idx="8753">
                  <c:v>8.7530000000000427</c:v>
                </c:pt>
                <c:pt idx="8754">
                  <c:v>8.7540000000000191</c:v>
                </c:pt>
                <c:pt idx="8755">
                  <c:v>8.7549999999999955</c:v>
                </c:pt>
                <c:pt idx="8756">
                  <c:v>8.7560000000000286</c:v>
                </c:pt>
                <c:pt idx="8757">
                  <c:v>8.757000000000005</c:v>
                </c:pt>
                <c:pt idx="8758">
                  <c:v>8.7580000000000382</c:v>
                </c:pt>
                <c:pt idx="8759">
                  <c:v>8.7590000000000146</c:v>
                </c:pt>
                <c:pt idx="8760">
                  <c:v>8.7599999999999909</c:v>
                </c:pt>
                <c:pt idx="8761">
                  <c:v>8.7610000000000241</c:v>
                </c:pt>
                <c:pt idx="8762">
                  <c:v>8.7620000000000005</c:v>
                </c:pt>
                <c:pt idx="8763">
                  <c:v>8.7630000000000337</c:v>
                </c:pt>
                <c:pt idx="8764">
                  <c:v>8.76400000000001</c:v>
                </c:pt>
                <c:pt idx="8765">
                  <c:v>8.7650000000000432</c:v>
                </c:pt>
                <c:pt idx="8766">
                  <c:v>8.7660000000000196</c:v>
                </c:pt>
                <c:pt idx="8767">
                  <c:v>8.7669999999999959</c:v>
                </c:pt>
                <c:pt idx="8768">
                  <c:v>8.7680000000000291</c:v>
                </c:pt>
                <c:pt idx="8769">
                  <c:v>8.7690000000000055</c:v>
                </c:pt>
                <c:pt idx="8770">
                  <c:v>8.7700000000000387</c:v>
                </c:pt>
                <c:pt idx="8771">
                  <c:v>8.771000000000015</c:v>
                </c:pt>
                <c:pt idx="8772">
                  <c:v>8.7719999999999914</c:v>
                </c:pt>
                <c:pt idx="8773">
                  <c:v>8.7730000000000246</c:v>
                </c:pt>
                <c:pt idx="8774">
                  <c:v>8.7740000000000009</c:v>
                </c:pt>
                <c:pt idx="8775">
                  <c:v>8.7750000000000341</c:v>
                </c:pt>
                <c:pt idx="8776">
                  <c:v>8.7760000000000105</c:v>
                </c:pt>
                <c:pt idx="8777">
                  <c:v>8.7770000000000437</c:v>
                </c:pt>
                <c:pt idx="8778">
                  <c:v>8.77800000000002</c:v>
                </c:pt>
                <c:pt idx="8779">
                  <c:v>8.7789999999999964</c:v>
                </c:pt>
                <c:pt idx="8780">
                  <c:v>8.7800000000000296</c:v>
                </c:pt>
                <c:pt idx="8781">
                  <c:v>8.7810000000000059</c:v>
                </c:pt>
                <c:pt idx="8782">
                  <c:v>8.7820000000000391</c:v>
                </c:pt>
                <c:pt idx="8783">
                  <c:v>8.7830000000000155</c:v>
                </c:pt>
                <c:pt idx="8784">
                  <c:v>8.7839999999999918</c:v>
                </c:pt>
                <c:pt idx="8785">
                  <c:v>8.785000000000025</c:v>
                </c:pt>
                <c:pt idx="8786">
                  <c:v>8.7860000000000014</c:v>
                </c:pt>
                <c:pt idx="8787">
                  <c:v>8.7870000000000346</c:v>
                </c:pt>
                <c:pt idx="8788">
                  <c:v>8.7880000000000109</c:v>
                </c:pt>
                <c:pt idx="8789">
                  <c:v>8.7890000000000441</c:v>
                </c:pt>
                <c:pt idx="8790">
                  <c:v>8.7900000000000205</c:v>
                </c:pt>
                <c:pt idx="8791">
                  <c:v>8.7909999999999968</c:v>
                </c:pt>
                <c:pt idx="8792">
                  <c:v>8.79200000000003</c:v>
                </c:pt>
                <c:pt idx="8793">
                  <c:v>8.7930000000000064</c:v>
                </c:pt>
                <c:pt idx="8794">
                  <c:v>8.7940000000000396</c:v>
                </c:pt>
                <c:pt idx="8795">
                  <c:v>8.7950000000000159</c:v>
                </c:pt>
                <c:pt idx="8796">
                  <c:v>8.7959999999999923</c:v>
                </c:pt>
                <c:pt idx="8797">
                  <c:v>8.7970000000000255</c:v>
                </c:pt>
                <c:pt idx="8798">
                  <c:v>8.7980000000000018</c:v>
                </c:pt>
                <c:pt idx="8799">
                  <c:v>8.799000000000035</c:v>
                </c:pt>
                <c:pt idx="8800">
                  <c:v>8.8000000000000114</c:v>
                </c:pt>
                <c:pt idx="8801">
                  <c:v>8.8010000000000446</c:v>
                </c:pt>
                <c:pt idx="8802">
                  <c:v>8.8020000000000209</c:v>
                </c:pt>
                <c:pt idx="8803">
                  <c:v>8.8029999999999973</c:v>
                </c:pt>
                <c:pt idx="8804">
                  <c:v>8.8040000000000305</c:v>
                </c:pt>
                <c:pt idx="8805">
                  <c:v>8.8050000000000068</c:v>
                </c:pt>
                <c:pt idx="8806">
                  <c:v>8.80600000000004</c:v>
                </c:pt>
                <c:pt idx="8807">
                  <c:v>8.8070000000000164</c:v>
                </c:pt>
                <c:pt idx="8808">
                  <c:v>8.8079999999999927</c:v>
                </c:pt>
                <c:pt idx="8809">
                  <c:v>8.8090000000000259</c:v>
                </c:pt>
                <c:pt idx="8810">
                  <c:v>8.8100000000000023</c:v>
                </c:pt>
                <c:pt idx="8811">
                  <c:v>8.8110000000000355</c:v>
                </c:pt>
                <c:pt idx="8812">
                  <c:v>8.8120000000000118</c:v>
                </c:pt>
                <c:pt idx="8813">
                  <c:v>8.813000000000045</c:v>
                </c:pt>
                <c:pt idx="8814">
                  <c:v>8.8140000000000214</c:v>
                </c:pt>
                <c:pt idx="8815">
                  <c:v>8.8149999999999977</c:v>
                </c:pt>
                <c:pt idx="8816">
                  <c:v>8.8160000000000309</c:v>
                </c:pt>
                <c:pt idx="8817">
                  <c:v>8.8170000000000073</c:v>
                </c:pt>
                <c:pt idx="8818">
                  <c:v>8.8180000000000405</c:v>
                </c:pt>
                <c:pt idx="8819">
                  <c:v>8.8190000000000168</c:v>
                </c:pt>
                <c:pt idx="8820">
                  <c:v>8.8199999999999932</c:v>
                </c:pt>
                <c:pt idx="8821">
                  <c:v>8.8210000000000264</c:v>
                </c:pt>
                <c:pt idx="8822">
                  <c:v>8.8220000000000027</c:v>
                </c:pt>
                <c:pt idx="8823">
                  <c:v>8.8230000000000359</c:v>
                </c:pt>
                <c:pt idx="8824">
                  <c:v>8.8240000000000123</c:v>
                </c:pt>
                <c:pt idx="8825">
                  <c:v>8.8250000000000455</c:v>
                </c:pt>
                <c:pt idx="8826">
                  <c:v>8.8260000000000218</c:v>
                </c:pt>
                <c:pt idx="8827">
                  <c:v>8.8269999999999982</c:v>
                </c:pt>
                <c:pt idx="8828">
                  <c:v>8.8280000000000314</c:v>
                </c:pt>
                <c:pt idx="8829">
                  <c:v>8.8290000000000077</c:v>
                </c:pt>
                <c:pt idx="8830">
                  <c:v>8.8300000000000409</c:v>
                </c:pt>
                <c:pt idx="8831">
                  <c:v>8.8310000000000173</c:v>
                </c:pt>
                <c:pt idx="8832">
                  <c:v>8.8319999999999936</c:v>
                </c:pt>
                <c:pt idx="8833">
                  <c:v>8.8330000000000268</c:v>
                </c:pt>
                <c:pt idx="8834">
                  <c:v>8.8340000000000032</c:v>
                </c:pt>
                <c:pt idx="8835">
                  <c:v>8.8350000000000364</c:v>
                </c:pt>
                <c:pt idx="8836">
                  <c:v>8.8360000000000127</c:v>
                </c:pt>
                <c:pt idx="8837">
                  <c:v>8.8370000000000459</c:v>
                </c:pt>
                <c:pt idx="8838">
                  <c:v>8.8380000000000223</c:v>
                </c:pt>
                <c:pt idx="8839">
                  <c:v>8.8389999999999986</c:v>
                </c:pt>
                <c:pt idx="8840">
                  <c:v>8.8400000000000318</c:v>
                </c:pt>
                <c:pt idx="8841">
                  <c:v>8.8410000000000082</c:v>
                </c:pt>
                <c:pt idx="8842">
                  <c:v>8.8420000000000414</c:v>
                </c:pt>
                <c:pt idx="8843">
                  <c:v>8.8430000000000177</c:v>
                </c:pt>
                <c:pt idx="8844">
                  <c:v>8.8439999999999941</c:v>
                </c:pt>
                <c:pt idx="8845">
                  <c:v>8.8450000000000273</c:v>
                </c:pt>
                <c:pt idx="8846">
                  <c:v>8.8460000000000036</c:v>
                </c:pt>
                <c:pt idx="8847">
                  <c:v>8.8470000000000368</c:v>
                </c:pt>
                <c:pt idx="8848">
                  <c:v>8.8480000000000132</c:v>
                </c:pt>
                <c:pt idx="8849">
                  <c:v>8.8490000000000464</c:v>
                </c:pt>
                <c:pt idx="8850">
                  <c:v>8.8500000000000227</c:v>
                </c:pt>
                <c:pt idx="8851">
                  <c:v>8.8509999999999991</c:v>
                </c:pt>
                <c:pt idx="8852">
                  <c:v>8.8520000000000323</c:v>
                </c:pt>
                <c:pt idx="8853">
                  <c:v>8.8530000000000086</c:v>
                </c:pt>
                <c:pt idx="8854">
                  <c:v>8.8540000000000418</c:v>
                </c:pt>
                <c:pt idx="8855">
                  <c:v>8.8550000000000182</c:v>
                </c:pt>
                <c:pt idx="8856">
                  <c:v>8.8559999999999945</c:v>
                </c:pt>
                <c:pt idx="8857">
                  <c:v>8.8570000000000277</c:v>
                </c:pt>
                <c:pt idx="8858">
                  <c:v>8.8580000000000041</c:v>
                </c:pt>
                <c:pt idx="8859">
                  <c:v>8.8590000000000373</c:v>
                </c:pt>
                <c:pt idx="8860">
                  <c:v>8.8600000000000136</c:v>
                </c:pt>
                <c:pt idx="8861">
                  <c:v>8.86099999999999</c:v>
                </c:pt>
                <c:pt idx="8862">
                  <c:v>8.8620000000000232</c:v>
                </c:pt>
                <c:pt idx="8863">
                  <c:v>8.8629999999999995</c:v>
                </c:pt>
                <c:pt idx="8864">
                  <c:v>8.8640000000000327</c:v>
                </c:pt>
                <c:pt idx="8865">
                  <c:v>8.8650000000000091</c:v>
                </c:pt>
                <c:pt idx="8866">
                  <c:v>8.8660000000000423</c:v>
                </c:pt>
                <c:pt idx="8867">
                  <c:v>8.8670000000000186</c:v>
                </c:pt>
                <c:pt idx="8868">
                  <c:v>8.867999999999995</c:v>
                </c:pt>
                <c:pt idx="8869">
                  <c:v>8.8690000000000282</c:v>
                </c:pt>
                <c:pt idx="8870">
                  <c:v>8.8700000000000045</c:v>
                </c:pt>
                <c:pt idx="8871">
                  <c:v>8.8710000000000377</c:v>
                </c:pt>
                <c:pt idx="8872">
                  <c:v>8.8720000000000141</c:v>
                </c:pt>
                <c:pt idx="8873">
                  <c:v>8.8729999999999905</c:v>
                </c:pt>
                <c:pt idx="8874">
                  <c:v>8.8740000000000236</c:v>
                </c:pt>
                <c:pt idx="8875">
                  <c:v>8.875</c:v>
                </c:pt>
                <c:pt idx="8876">
                  <c:v>8.8760000000000332</c:v>
                </c:pt>
                <c:pt idx="8877">
                  <c:v>8.8770000000000095</c:v>
                </c:pt>
                <c:pt idx="8878">
                  <c:v>8.8780000000000427</c:v>
                </c:pt>
                <c:pt idx="8879">
                  <c:v>8.8790000000000191</c:v>
                </c:pt>
                <c:pt idx="8880">
                  <c:v>8.8799999999999955</c:v>
                </c:pt>
                <c:pt idx="8881">
                  <c:v>8.8810000000000286</c:v>
                </c:pt>
                <c:pt idx="8882">
                  <c:v>8.882000000000005</c:v>
                </c:pt>
                <c:pt idx="8883">
                  <c:v>8.8830000000000382</c:v>
                </c:pt>
                <c:pt idx="8884">
                  <c:v>8.8840000000000146</c:v>
                </c:pt>
                <c:pt idx="8885">
                  <c:v>8.8849999999999909</c:v>
                </c:pt>
                <c:pt idx="8886">
                  <c:v>8.8860000000000241</c:v>
                </c:pt>
                <c:pt idx="8887">
                  <c:v>8.8870000000000005</c:v>
                </c:pt>
                <c:pt idx="8888">
                  <c:v>8.8880000000000337</c:v>
                </c:pt>
                <c:pt idx="8889">
                  <c:v>8.88900000000001</c:v>
                </c:pt>
                <c:pt idx="8890">
                  <c:v>8.8900000000000432</c:v>
                </c:pt>
                <c:pt idx="8891">
                  <c:v>8.8910000000000196</c:v>
                </c:pt>
                <c:pt idx="8892">
                  <c:v>8.8919999999999959</c:v>
                </c:pt>
                <c:pt idx="8893">
                  <c:v>8.8930000000000291</c:v>
                </c:pt>
                <c:pt idx="8894">
                  <c:v>8.8940000000000055</c:v>
                </c:pt>
                <c:pt idx="8895">
                  <c:v>8.8950000000000387</c:v>
                </c:pt>
                <c:pt idx="8896">
                  <c:v>8.896000000000015</c:v>
                </c:pt>
                <c:pt idx="8897">
                  <c:v>8.8969999999999914</c:v>
                </c:pt>
                <c:pt idx="8898">
                  <c:v>8.8980000000000246</c:v>
                </c:pt>
                <c:pt idx="8899">
                  <c:v>8.8990000000000009</c:v>
                </c:pt>
                <c:pt idx="8900">
                  <c:v>8.9000000000000341</c:v>
                </c:pt>
                <c:pt idx="8901">
                  <c:v>8.9010000000000105</c:v>
                </c:pt>
                <c:pt idx="8902">
                  <c:v>8.9020000000000437</c:v>
                </c:pt>
                <c:pt idx="8903">
                  <c:v>8.90300000000002</c:v>
                </c:pt>
                <c:pt idx="8904">
                  <c:v>8.9039999999999964</c:v>
                </c:pt>
                <c:pt idx="8905">
                  <c:v>8.9050000000000296</c:v>
                </c:pt>
                <c:pt idx="8906">
                  <c:v>8.9060000000000059</c:v>
                </c:pt>
                <c:pt idx="8907">
                  <c:v>8.9070000000000391</c:v>
                </c:pt>
                <c:pt idx="8908">
                  <c:v>8.9080000000000155</c:v>
                </c:pt>
                <c:pt idx="8909">
                  <c:v>8.9089999999999918</c:v>
                </c:pt>
                <c:pt idx="8910">
                  <c:v>8.910000000000025</c:v>
                </c:pt>
                <c:pt idx="8911">
                  <c:v>8.9110000000000014</c:v>
                </c:pt>
                <c:pt idx="8912">
                  <c:v>8.9120000000000346</c:v>
                </c:pt>
                <c:pt idx="8913">
                  <c:v>8.9130000000000109</c:v>
                </c:pt>
                <c:pt idx="8914">
                  <c:v>8.9140000000000441</c:v>
                </c:pt>
                <c:pt idx="8915">
                  <c:v>8.9150000000000205</c:v>
                </c:pt>
                <c:pt idx="8916">
                  <c:v>8.9159999999999968</c:v>
                </c:pt>
                <c:pt idx="8917">
                  <c:v>8.91700000000003</c:v>
                </c:pt>
                <c:pt idx="8918">
                  <c:v>8.9180000000000064</c:v>
                </c:pt>
                <c:pt idx="8919">
                  <c:v>8.9190000000000396</c:v>
                </c:pt>
                <c:pt idx="8920">
                  <c:v>8.9200000000000159</c:v>
                </c:pt>
                <c:pt idx="8921">
                  <c:v>8.9209999999999923</c:v>
                </c:pt>
                <c:pt idx="8922">
                  <c:v>8.9220000000000255</c:v>
                </c:pt>
                <c:pt idx="8923">
                  <c:v>8.9230000000000018</c:v>
                </c:pt>
                <c:pt idx="8924">
                  <c:v>8.924000000000035</c:v>
                </c:pt>
                <c:pt idx="8925">
                  <c:v>8.9250000000000114</c:v>
                </c:pt>
                <c:pt idx="8926">
                  <c:v>8.9260000000000446</c:v>
                </c:pt>
                <c:pt idx="8927">
                  <c:v>8.9270000000000209</c:v>
                </c:pt>
                <c:pt idx="8928">
                  <c:v>8.9279999999999973</c:v>
                </c:pt>
                <c:pt idx="8929">
                  <c:v>8.9290000000000305</c:v>
                </c:pt>
                <c:pt idx="8930">
                  <c:v>8.9300000000000068</c:v>
                </c:pt>
                <c:pt idx="8931">
                  <c:v>8.93100000000004</c:v>
                </c:pt>
                <c:pt idx="8932">
                  <c:v>8.9320000000000164</c:v>
                </c:pt>
                <c:pt idx="8933">
                  <c:v>8.9329999999999927</c:v>
                </c:pt>
                <c:pt idx="8934">
                  <c:v>8.9340000000000259</c:v>
                </c:pt>
                <c:pt idx="8935">
                  <c:v>8.9350000000000023</c:v>
                </c:pt>
                <c:pt idx="8936">
                  <c:v>8.9360000000000355</c:v>
                </c:pt>
                <c:pt idx="8937">
                  <c:v>8.9370000000000118</c:v>
                </c:pt>
                <c:pt idx="8938">
                  <c:v>8.938000000000045</c:v>
                </c:pt>
                <c:pt idx="8939">
                  <c:v>8.9390000000000214</c:v>
                </c:pt>
                <c:pt idx="8940">
                  <c:v>8.9399999999999977</c:v>
                </c:pt>
                <c:pt idx="8941">
                  <c:v>8.9410000000000309</c:v>
                </c:pt>
                <c:pt idx="8942">
                  <c:v>8.9420000000000073</c:v>
                </c:pt>
                <c:pt idx="8943">
                  <c:v>8.9430000000000405</c:v>
                </c:pt>
                <c:pt idx="8944">
                  <c:v>8.9440000000000168</c:v>
                </c:pt>
                <c:pt idx="8945">
                  <c:v>8.9449999999999932</c:v>
                </c:pt>
                <c:pt idx="8946">
                  <c:v>8.9460000000000264</c:v>
                </c:pt>
                <c:pt idx="8947">
                  <c:v>8.9470000000000027</c:v>
                </c:pt>
                <c:pt idx="8948">
                  <c:v>8.9480000000000359</c:v>
                </c:pt>
                <c:pt idx="8949">
                  <c:v>8.9490000000000123</c:v>
                </c:pt>
                <c:pt idx="8950">
                  <c:v>8.9500000000000455</c:v>
                </c:pt>
                <c:pt idx="8951">
                  <c:v>8.9510000000000218</c:v>
                </c:pt>
                <c:pt idx="8952">
                  <c:v>8.9519999999999982</c:v>
                </c:pt>
                <c:pt idx="8953">
                  <c:v>8.9530000000000314</c:v>
                </c:pt>
                <c:pt idx="8954">
                  <c:v>8.9540000000000077</c:v>
                </c:pt>
                <c:pt idx="8955">
                  <c:v>8.9550000000000409</c:v>
                </c:pt>
                <c:pt idx="8956">
                  <c:v>8.9560000000000173</c:v>
                </c:pt>
                <c:pt idx="8957">
                  <c:v>8.9569999999999936</c:v>
                </c:pt>
                <c:pt idx="8958">
                  <c:v>8.9580000000000268</c:v>
                </c:pt>
                <c:pt idx="8959">
                  <c:v>8.9590000000000032</c:v>
                </c:pt>
                <c:pt idx="8960">
                  <c:v>8.9600000000000364</c:v>
                </c:pt>
                <c:pt idx="8961">
                  <c:v>8.9610000000000127</c:v>
                </c:pt>
                <c:pt idx="8962">
                  <c:v>8.9620000000000459</c:v>
                </c:pt>
                <c:pt idx="8963">
                  <c:v>8.9630000000000223</c:v>
                </c:pt>
                <c:pt idx="8964">
                  <c:v>8.9639999999999986</c:v>
                </c:pt>
                <c:pt idx="8965">
                  <c:v>8.9650000000000318</c:v>
                </c:pt>
                <c:pt idx="8966">
                  <c:v>8.9660000000000082</c:v>
                </c:pt>
                <c:pt idx="8967">
                  <c:v>8.9670000000000414</c:v>
                </c:pt>
                <c:pt idx="8968">
                  <c:v>8.9680000000000177</c:v>
                </c:pt>
                <c:pt idx="8969">
                  <c:v>8.9689999999999941</c:v>
                </c:pt>
                <c:pt idx="8970">
                  <c:v>8.9700000000000273</c:v>
                </c:pt>
                <c:pt idx="8971">
                  <c:v>8.9710000000000036</c:v>
                </c:pt>
                <c:pt idx="8972">
                  <c:v>8.9720000000000368</c:v>
                </c:pt>
                <c:pt idx="8973">
                  <c:v>8.9730000000000132</c:v>
                </c:pt>
                <c:pt idx="8974">
                  <c:v>8.9740000000000464</c:v>
                </c:pt>
                <c:pt idx="8975">
                  <c:v>8.9750000000000227</c:v>
                </c:pt>
                <c:pt idx="8976">
                  <c:v>8.9759999999999991</c:v>
                </c:pt>
                <c:pt idx="8977">
                  <c:v>8.9770000000000323</c:v>
                </c:pt>
                <c:pt idx="8978">
                  <c:v>8.9780000000000086</c:v>
                </c:pt>
                <c:pt idx="8979">
                  <c:v>8.9790000000000418</c:v>
                </c:pt>
                <c:pt idx="8980">
                  <c:v>8.9800000000000182</c:v>
                </c:pt>
                <c:pt idx="8981">
                  <c:v>8.9809999999999945</c:v>
                </c:pt>
                <c:pt idx="8982">
                  <c:v>8.9820000000000277</c:v>
                </c:pt>
                <c:pt idx="8983">
                  <c:v>8.9830000000000041</c:v>
                </c:pt>
                <c:pt idx="8984">
                  <c:v>8.9840000000000373</c:v>
                </c:pt>
                <c:pt idx="8985">
                  <c:v>8.9850000000000136</c:v>
                </c:pt>
                <c:pt idx="8986">
                  <c:v>8.98599999999999</c:v>
                </c:pt>
                <c:pt idx="8987">
                  <c:v>8.9870000000000232</c:v>
                </c:pt>
                <c:pt idx="8988">
                  <c:v>8.9879999999999995</c:v>
                </c:pt>
                <c:pt idx="8989">
                  <c:v>8.9890000000000327</c:v>
                </c:pt>
                <c:pt idx="8990">
                  <c:v>8.9900000000000091</c:v>
                </c:pt>
                <c:pt idx="8991">
                  <c:v>8.9910000000000423</c:v>
                </c:pt>
                <c:pt idx="8992">
                  <c:v>8.9920000000000186</c:v>
                </c:pt>
                <c:pt idx="8993">
                  <c:v>8.992999999999995</c:v>
                </c:pt>
                <c:pt idx="8994">
                  <c:v>8.9940000000000282</c:v>
                </c:pt>
                <c:pt idx="8995">
                  <c:v>8.9950000000000045</c:v>
                </c:pt>
                <c:pt idx="8996">
                  <c:v>8.9960000000000377</c:v>
                </c:pt>
                <c:pt idx="8997">
                  <c:v>8.9970000000000141</c:v>
                </c:pt>
                <c:pt idx="8998">
                  <c:v>8.9979999999999905</c:v>
                </c:pt>
                <c:pt idx="8999">
                  <c:v>8.9990000000000236</c:v>
                </c:pt>
                <c:pt idx="9000">
                  <c:v>9</c:v>
                </c:pt>
                <c:pt idx="9001">
                  <c:v>9.0010000000000332</c:v>
                </c:pt>
                <c:pt idx="9002">
                  <c:v>9.0020000000000095</c:v>
                </c:pt>
                <c:pt idx="9003">
                  <c:v>9.0030000000000427</c:v>
                </c:pt>
                <c:pt idx="9004">
                  <c:v>9.0040000000000191</c:v>
                </c:pt>
                <c:pt idx="9005">
                  <c:v>9.0049999999999955</c:v>
                </c:pt>
                <c:pt idx="9006">
                  <c:v>9.0060000000000286</c:v>
                </c:pt>
                <c:pt idx="9007">
                  <c:v>9.007000000000005</c:v>
                </c:pt>
                <c:pt idx="9008">
                  <c:v>9.0080000000000382</c:v>
                </c:pt>
                <c:pt idx="9009">
                  <c:v>9.0090000000000146</c:v>
                </c:pt>
                <c:pt idx="9010">
                  <c:v>9.0099999999999909</c:v>
                </c:pt>
                <c:pt idx="9011">
                  <c:v>9.0110000000000241</c:v>
                </c:pt>
                <c:pt idx="9012">
                  <c:v>9.0120000000000005</c:v>
                </c:pt>
                <c:pt idx="9013">
                  <c:v>9.0130000000000337</c:v>
                </c:pt>
                <c:pt idx="9014">
                  <c:v>9.01400000000001</c:v>
                </c:pt>
                <c:pt idx="9015">
                  <c:v>9.0150000000000432</c:v>
                </c:pt>
                <c:pt idx="9016">
                  <c:v>9.0160000000000196</c:v>
                </c:pt>
                <c:pt idx="9017">
                  <c:v>9.0169999999999959</c:v>
                </c:pt>
                <c:pt idx="9018">
                  <c:v>9.0180000000000291</c:v>
                </c:pt>
                <c:pt idx="9019">
                  <c:v>9.0190000000000055</c:v>
                </c:pt>
                <c:pt idx="9020">
                  <c:v>9.0200000000000387</c:v>
                </c:pt>
                <c:pt idx="9021">
                  <c:v>9.021000000000015</c:v>
                </c:pt>
                <c:pt idx="9022">
                  <c:v>9.0219999999999914</c:v>
                </c:pt>
                <c:pt idx="9023">
                  <c:v>9.0230000000000246</c:v>
                </c:pt>
                <c:pt idx="9024">
                  <c:v>9.0240000000000009</c:v>
                </c:pt>
                <c:pt idx="9025">
                  <c:v>9.0250000000000341</c:v>
                </c:pt>
                <c:pt idx="9026">
                  <c:v>9.0260000000000105</c:v>
                </c:pt>
                <c:pt idx="9027">
                  <c:v>9.0270000000000437</c:v>
                </c:pt>
                <c:pt idx="9028">
                  <c:v>9.02800000000002</c:v>
                </c:pt>
                <c:pt idx="9029">
                  <c:v>9.0289999999999964</c:v>
                </c:pt>
                <c:pt idx="9030">
                  <c:v>9.0300000000000296</c:v>
                </c:pt>
                <c:pt idx="9031">
                  <c:v>9.0310000000000059</c:v>
                </c:pt>
                <c:pt idx="9032">
                  <c:v>9.0320000000000391</c:v>
                </c:pt>
                <c:pt idx="9033">
                  <c:v>9.0330000000000155</c:v>
                </c:pt>
                <c:pt idx="9034">
                  <c:v>9.0339999999999918</c:v>
                </c:pt>
                <c:pt idx="9035">
                  <c:v>9.035000000000025</c:v>
                </c:pt>
                <c:pt idx="9036">
                  <c:v>9.0360000000000014</c:v>
                </c:pt>
                <c:pt idx="9037">
                  <c:v>9.0370000000000346</c:v>
                </c:pt>
                <c:pt idx="9038">
                  <c:v>9.0380000000000109</c:v>
                </c:pt>
                <c:pt idx="9039">
                  <c:v>9.0390000000000441</c:v>
                </c:pt>
                <c:pt idx="9040">
                  <c:v>9.0400000000000205</c:v>
                </c:pt>
                <c:pt idx="9041">
                  <c:v>9.0409999999999968</c:v>
                </c:pt>
                <c:pt idx="9042">
                  <c:v>9.04200000000003</c:v>
                </c:pt>
                <c:pt idx="9043">
                  <c:v>9.0430000000000064</c:v>
                </c:pt>
                <c:pt idx="9044">
                  <c:v>9.0440000000000396</c:v>
                </c:pt>
                <c:pt idx="9045">
                  <c:v>9.0450000000000159</c:v>
                </c:pt>
                <c:pt idx="9046">
                  <c:v>9.0459999999999923</c:v>
                </c:pt>
                <c:pt idx="9047">
                  <c:v>9.0470000000000255</c:v>
                </c:pt>
                <c:pt idx="9048">
                  <c:v>9.0480000000000018</c:v>
                </c:pt>
                <c:pt idx="9049">
                  <c:v>9.049000000000035</c:v>
                </c:pt>
                <c:pt idx="9050">
                  <c:v>9.0500000000000114</c:v>
                </c:pt>
                <c:pt idx="9051">
                  <c:v>9.0510000000000446</c:v>
                </c:pt>
                <c:pt idx="9052">
                  <c:v>9.0520000000000209</c:v>
                </c:pt>
                <c:pt idx="9053">
                  <c:v>9.0529999999999973</c:v>
                </c:pt>
                <c:pt idx="9054">
                  <c:v>9.0540000000000305</c:v>
                </c:pt>
                <c:pt idx="9055">
                  <c:v>9.0550000000000068</c:v>
                </c:pt>
                <c:pt idx="9056">
                  <c:v>9.05600000000004</c:v>
                </c:pt>
                <c:pt idx="9057">
                  <c:v>9.0570000000000164</c:v>
                </c:pt>
                <c:pt idx="9058">
                  <c:v>9.0579999999999927</c:v>
                </c:pt>
                <c:pt idx="9059">
                  <c:v>9.0590000000000259</c:v>
                </c:pt>
                <c:pt idx="9060">
                  <c:v>9.0600000000000023</c:v>
                </c:pt>
                <c:pt idx="9061">
                  <c:v>9.0610000000000355</c:v>
                </c:pt>
                <c:pt idx="9062">
                  <c:v>9.0620000000000118</c:v>
                </c:pt>
                <c:pt idx="9063">
                  <c:v>9.063000000000045</c:v>
                </c:pt>
                <c:pt idx="9064">
                  <c:v>9.0640000000000214</c:v>
                </c:pt>
                <c:pt idx="9065">
                  <c:v>9.0649999999999977</c:v>
                </c:pt>
                <c:pt idx="9066">
                  <c:v>9.0660000000000309</c:v>
                </c:pt>
                <c:pt idx="9067">
                  <c:v>9.0670000000000073</c:v>
                </c:pt>
                <c:pt idx="9068">
                  <c:v>9.0680000000000405</c:v>
                </c:pt>
                <c:pt idx="9069">
                  <c:v>9.0690000000000168</c:v>
                </c:pt>
                <c:pt idx="9070">
                  <c:v>9.0699999999999932</c:v>
                </c:pt>
                <c:pt idx="9071">
                  <c:v>9.0710000000000264</c:v>
                </c:pt>
                <c:pt idx="9072">
                  <c:v>9.0720000000000027</c:v>
                </c:pt>
                <c:pt idx="9073">
                  <c:v>9.0730000000000359</c:v>
                </c:pt>
                <c:pt idx="9074">
                  <c:v>9.0740000000000123</c:v>
                </c:pt>
                <c:pt idx="9075">
                  <c:v>9.0750000000000455</c:v>
                </c:pt>
                <c:pt idx="9076">
                  <c:v>9.0760000000000218</c:v>
                </c:pt>
                <c:pt idx="9077">
                  <c:v>9.0769999999999982</c:v>
                </c:pt>
                <c:pt idx="9078">
                  <c:v>9.0780000000000314</c:v>
                </c:pt>
                <c:pt idx="9079">
                  <c:v>9.0790000000000077</c:v>
                </c:pt>
                <c:pt idx="9080">
                  <c:v>9.0800000000000409</c:v>
                </c:pt>
                <c:pt idx="9081">
                  <c:v>9.0810000000000173</c:v>
                </c:pt>
                <c:pt idx="9082">
                  <c:v>9.0819999999999936</c:v>
                </c:pt>
                <c:pt idx="9083">
                  <c:v>9.0830000000000268</c:v>
                </c:pt>
                <c:pt idx="9084">
                  <c:v>9.0840000000000032</c:v>
                </c:pt>
                <c:pt idx="9085">
                  <c:v>9.0850000000000364</c:v>
                </c:pt>
                <c:pt idx="9086">
                  <c:v>9.0860000000000127</c:v>
                </c:pt>
                <c:pt idx="9087">
                  <c:v>9.0870000000000459</c:v>
                </c:pt>
                <c:pt idx="9088">
                  <c:v>9.0880000000000223</c:v>
                </c:pt>
                <c:pt idx="9089">
                  <c:v>9.0889999999999986</c:v>
                </c:pt>
                <c:pt idx="9090">
                  <c:v>9.0900000000000318</c:v>
                </c:pt>
                <c:pt idx="9091">
                  <c:v>9.0910000000000082</c:v>
                </c:pt>
                <c:pt idx="9092">
                  <c:v>9.0920000000000414</c:v>
                </c:pt>
                <c:pt idx="9093">
                  <c:v>9.0930000000000177</c:v>
                </c:pt>
                <c:pt idx="9094">
                  <c:v>9.0939999999999941</c:v>
                </c:pt>
                <c:pt idx="9095">
                  <c:v>9.0950000000000273</c:v>
                </c:pt>
                <c:pt idx="9096">
                  <c:v>9.0960000000000036</c:v>
                </c:pt>
                <c:pt idx="9097">
                  <c:v>9.0970000000000368</c:v>
                </c:pt>
                <c:pt idx="9098">
                  <c:v>9.0980000000000132</c:v>
                </c:pt>
                <c:pt idx="9099">
                  <c:v>9.0990000000000464</c:v>
                </c:pt>
                <c:pt idx="9100">
                  <c:v>9.1000000000000227</c:v>
                </c:pt>
                <c:pt idx="9101">
                  <c:v>9.1009999999999991</c:v>
                </c:pt>
                <c:pt idx="9102">
                  <c:v>9.1020000000000323</c:v>
                </c:pt>
                <c:pt idx="9103">
                  <c:v>9.1030000000000086</c:v>
                </c:pt>
                <c:pt idx="9104">
                  <c:v>9.1040000000000418</c:v>
                </c:pt>
                <c:pt idx="9105">
                  <c:v>9.1050000000000182</c:v>
                </c:pt>
                <c:pt idx="9106">
                  <c:v>9.1059999999999945</c:v>
                </c:pt>
                <c:pt idx="9107">
                  <c:v>9.1070000000000277</c:v>
                </c:pt>
                <c:pt idx="9108">
                  <c:v>9.1080000000000041</c:v>
                </c:pt>
                <c:pt idx="9109">
                  <c:v>9.1090000000000373</c:v>
                </c:pt>
                <c:pt idx="9110">
                  <c:v>9.1100000000000136</c:v>
                </c:pt>
                <c:pt idx="9111">
                  <c:v>9.11099999999999</c:v>
                </c:pt>
                <c:pt idx="9112">
                  <c:v>9.1120000000000232</c:v>
                </c:pt>
                <c:pt idx="9113">
                  <c:v>9.1129999999999995</c:v>
                </c:pt>
                <c:pt idx="9114">
                  <c:v>9.1140000000000327</c:v>
                </c:pt>
                <c:pt idx="9115">
                  <c:v>9.1150000000000091</c:v>
                </c:pt>
                <c:pt idx="9116">
                  <c:v>9.1160000000000423</c:v>
                </c:pt>
                <c:pt idx="9117">
                  <c:v>9.1170000000000186</c:v>
                </c:pt>
                <c:pt idx="9118">
                  <c:v>9.117999999999995</c:v>
                </c:pt>
                <c:pt idx="9119">
                  <c:v>9.1190000000000282</c:v>
                </c:pt>
                <c:pt idx="9120">
                  <c:v>9.1200000000000045</c:v>
                </c:pt>
                <c:pt idx="9121">
                  <c:v>9.1210000000000377</c:v>
                </c:pt>
                <c:pt idx="9122">
                  <c:v>9.1220000000000141</c:v>
                </c:pt>
                <c:pt idx="9123">
                  <c:v>9.1229999999999905</c:v>
                </c:pt>
                <c:pt idx="9124">
                  <c:v>9.1240000000000236</c:v>
                </c:pt>
                <c:pt idx="9125">
                  <c:v>9.125</c:v>
                </c:pt>
                <c:pt idx="9126">
                  <c:v>9.1260000000000332</c:v>
                </c:pt>
                <c:pt idx="9127">
                  <c:v>9.1270000000000095</c:v>
                </c:pt>
                <c:pt idx="9128">
                  <c:v>9.1280000000000427</c:v>
                </c:pt>
                <c:pt idx="9129">
                  <c:v>9.1290000000000191</c:v>
                </c:pt>
                <c:pt idx="9130">
                  <c:v>9.1299999999999955</c:v>
                </c:pt>
                <c:pt idx="9131">
                  <c:v>9.1310000000000286</c:v>
                </c:pt>
                <c:pt idx="9132">
                  <c:v>9.132000000000005</c:v>
                </c:pt>
                <c:pt idx="9133">
                  <c:v>9.1330000000000382</c:v>
                </c:pt>
                <c:pt idx="9134">
                  <c:v>9.1340000000000146</c:v>
                </c:pt>
                <c:pt idx="9135">
                  <c:v>9.1349999999999909</c:v>
                </c:pt>
                <c:pt idx="9136">
                  <c:v>9.1360000000000241</c:v>
                </c:pt>
                <c:pt idx="9137">
                  <c:v>9.1370000000000005</c:v>
                </c:pt>
                <c:pt idx="9138">
                  <c:v>9.1380000000000337</c:v>
                </c:pt>
                <c:pt idx="9139">
                  <c:v>9.13900000000001</c:v>
                </c:pt>
                <c:pt idx="9140">
                  <c:v>9.1400000000000432</c:v>
                </c:pt>
                <c:pt idx="9141">
                  <c:v>9.1410000000000196</c:v>
                </c:pt>
                <c:pt idx="9142">
                  <c:v>9.1419999999999959</c:v>
                </c:pt>
                <c:pt idx="9143">
                  <c:v>9.1430000000000291</c:v>
                </c:pt>
                <c:pt idx="9144">
                  <c:v>9.1440000000000055</c:v>
                </c:pt>
                <c:pt idx="9145">
                  <c:v>9.1450000000000387</c:v>
                </c:pt>
                <c:pt idx="9146">
                  <c:v>9.146000000000015</c:v>
                </c:pt>
                <c:pt idx="9147">
                  <c:v>9.1469999999999914</c:v>
                </c:pt>
                <c:pt idx="9148">
                  <c:v>9.1480000000000246</c:v>
                </c:pt>
                <c:pt idx="9149">
                  <c:v>9.1490000000000009</c:v>
                </c:pt>
                <c:pt idx="9150">
                  <c:v>9.1500000000000341</c:v>
                </c:pt>
                <c:pt idx="9151">
                  <c:v>9.1510000000000105</c:v>
                </c:pt>
                <c:pt idx="9152">
                  <c:v>9.1520000000000437</c:v>
                </c:pt>
                <c:pt idx="9153">
                  <c:v>9.15300000000002</c:v>
                </c:pt>
                <c:pt idx="9154">
                  <c:v>9.1539999999999964</c:v>
                </c:pt>
                <c:pt idx="9155">
                  <c:v>9.1550000000000296</c:v>
                </c:pt>
                <c:pt idx="9156">
                  <c:v>9.1560000000000059</c:v>
                </c:pt>
                <c:pt idx="9157">
                  <c:v>9.1570000000000391</c:v>
                </c:pt>
                <c:pt idx="9158">
                  <c:v>9.1580000000000155</c:v>
                </c:pt>
                <c:pt idx="9159">
                  <c:v>9.1589999999999918</c:v>
                </c:pt>
                <c:pt idx="9160">
                  <c:v>9.160000000000025</c:v>
                </c:pt>
                <c:pt idx="9161">
                  <c:v>9.1610000000000014</c:v>
                </c:pt>
                <c:pt idx="9162">
                  <c:v>9.1620000000000346</c:v>
                </c:pt>
                <c:pt idx="9163">
                  <c:v>9.1630000000000109</c:v>
                </c:pt>
                <c:pt idx="9164">
                  <c:v>9.1640000000000441</c:v>
                </c:pt>
                <c:pt idx="9165">
                  <c:v>9.1650000000000205</c:v>
                </c:pt>
                <c:pt idx="9166">
                  <c:v>9.1659999999999968</c:v>
                </c:pt>
                <c:pt idx="9167">
                  <c:v>9.16700000000003</c:v>
                </c:pt>
                <c:pt idx="9168">
                  <c:v>9.1680000000000064</c:v>
                </c:pt>
                <c:pt idx="9169">
                  <c:v>9.1690000000000396</c:v>
                </c:pt>
                <c:pt idx="9170">
                  <c:v>9.1700000000000159</c:v>
                </c:pt>
                <c:pt idx="9171">
                  <c:v>9.1709999999999923</c:v>
                </c:pt>
                <c:pt idx="9172">
                  <c:v>9.1720000000000255</c:v>
                </c:pt>
                <c:pt idx="9173">
                  <c:v>9.1730000000000018</c:v>
                </c:pt>
                <c:pt idx="9174">
                  <c:v>9.174000000000035</c:v>
                </c:pt>
                <c:pt idx="9175">
                  <c:v>9.1750000000000114</c:v>
                </c:pt>
                <c:pt idx="9176">
                  <c:v>9.1760000000000446</c:v>
                </c:pt>
                <c:pt idx="9177">
                  <c:v>9.1770000000000209</c:v>
                </c:pt>
                <c:pt idx="9178">
                  <c:v>9.1779999999999973</c:v>
                </c:pt>
                <c:pt idx="9179">
                  <c:v>9.1790000000000305</c:v>
                </c:pt>
                <c:pt idx="9180">
                  <c:v>9.1800000000000068</c:v>
                </c:pt>
                <c:pt idx="9181">
                  <c:v>9.18100000000004</c:v>
                </c:pt>
                <c:pt idx="9182">
                  <c:v>9.1820000000000164</c:v>
                </c:pt>
                <c:pt idx="9183">
                  <c:v>9.1829999999999927</c:v>
                </c:pt>
                <c:pt idx="9184">
                  <c:v>9.1840000000000259</c:v>
                </c:pt>
                <c:pt idx="9185">
                  <c:v>9.1850000000000023</c:v>
                </c:pt>
                <c:pt idx="9186">
                  <c:v>9.1860000000000355</c:v>
                </c:pt>
                <c:pt idx="9187">
                  <c:v>9.1870000000000118</c:v>
                </c:pt>
                <c:pt idx="9188">
                  <c:v>9.188000000000045</c:v>
                </c:pt>
                <c:pt idx="9189">
                  <c:v>9.1890000000000214</c:v>
                </c:pt>
                <c:pt idx="9190">
                  <c:v>9.1899999999999977</c:v>
                </c:pt>
                <c:pt idx="9191">
                  <c:v>9.1910000000000309</c:v>
                </c:pt>
                <c:pt idx="9192">
                  <c:v>9.1920000000000073</c:v>
                </c:pt>
                <c:pt idx="9193">
                  <c:v>9.1930000000000405</c:v>
                </c:pt>
                <c:pt idx="9194">
                  <c:v>9.1940000000000168</c:v>
                </c:pt>
                <c:pt idx="9195">
                  <c:v>9.1949999999999932</c:v>
                </c:pt>
                <c:pt idx="9196">
                  <c:v>9.1960000000000264</c:v>
                </c:pt>
                <c:pt idx="9197">
                  <c:v>9.1970000000000027</c:v>
                </c:pt>
                <c:pt idx="9198">
                  <c:v>9.1980000000000359</c:v>
                </c:pt>
                <c:pt idx="9199">
                  <c:v>9.1990000000000123</c:v>
                </c:pt>
                <c:pt idx="9200">
                  <c:v>9.2000000000000455</c:v>
                </c:pt>
                <c:pt idx="9201">
                  <c:v>9.2010000000000218</c:v>
                </c:pt>
                <c:pt idx="9202">
                  <c:v>9.2019999999999982</c:v>
                </c:pt>
                <c:pt idx="9203">
                  <c:v>9.2030000000000314</c:v>
                </c:pt>
                <c:pt idx="9204">
                  <c:v>9.2040000000000077</c:v>
                </c:pt>
                <c:pt idx="9205">
                  <c:v>9.2050000000000409</c:v>
                </c:pt>
                <c:pt idx="9206">
                  <c:v>9.2060000000000173</c:v>
                </c:pt>
                <c:pt idx="9207">
                  <c:v>9.2069999999999936</c:v>
                </c:pt>
                <c:pt idx="9208">
                  <c:v>9.2080000000000268</c:v>
                </c:pt>
                <c:pt idx="9209">
                  <c:v>9.2090000000000032</c:v>
                </c:pt>
                <c:pt idx="9210">
                  <c:v>9.2100000000000364</c:v>
                </c:pt>
                <c:pt idx="9211">
                  <c:v>9.2110000000000127</c:v>
                </c:pt>
                <c:pt idx="9212">
                  <c:v>9.2120000000000459</c:v>
                </c:pt>
                <c:pt idx="9213">
                  <c:v>9.2130000000000223</c:v>
                </c:pt>
                <c:pt idx="9214">
                  <c:v>9.2139999999999986</c:v>
                </c:pt>
                <c:pt idx="9215">
                  <c:v>9.2150000000000318</c:v>
                </c:pt>
                <c:pt idx="9216">
                  <c:v>9.2160000000000082</c:v>
                </c:pt>
                <c:pt idx="9217">
                  <c:v>9.2170000000000414</c:v>
                </c:pt>
                <c:pt idx="9218">
                  <c:v>9.2180000000000177</c:v>
                </c:pt>
                <c:pt idx="9219">
                  <c:v>9.2189999999999941</c:v>
                </c:pt>
                <c:pt idx="9220">
                  <c:v>9.2200000000000273</c:v>
                </c:pt>
                <c:pt idx="9221">
                  <c:v>9.2210000000000036</c:v>
                </c:pt>
                <c:pt idx="9222">
                  <c:v>9.2220000000000368</c:v>
                </c:pt>
                <c:pt idx="9223">
                  <c:v>9.2230000000000132</c:v>
                </c:pt>
                <c:pt idx="9224">
                  <c:v>9.2240000000000464</c:v>
                </c:pt>
                <c:pt idx="9225">
                  <c:v>9.2250000000000227</c:v>
                </c:pt>
                <c:pt idx="9226">
                  <c:v>9.2259999999999991</c:v>
                </c:pt>
                <c:pt idx="9227">
                  <c:v>9.2270000000000323</c:v>
                </c:pt>
                <c:pt idx="9228">
                  <c:v>9.2280000000000086</c:v>
                </c:pt>
                <c:pt idx="9229">
                  <c:v>9.2290000000000418</c:v>
                </c:pt>
                <c:pt idx="9230">
                  <c:v>9.2300000000000182</c:v>
                </c:pt>
                <c:pt idx="9231">
                  <c:v>9.2309999999999945</c:v>
                </c:pt>
                <c:pt idx="9232">
                  <c:v>9.2320000000000277</c:v>
                </c:pt>
                <c:pt idx="9233">
                  <c:v>9.2330000000000041</c:v>
                </c:pt>
                <c:pt idx="9234">
                  <c:v>9.2340000000000373</c:v>
                </c:pt>
                <c:pt idx="9235">
                  <c:v>9.2350000000000136</c:v>
                </c:pt>
                <c:pt idx="9236">
                  <c:v>9.23599999999999</c:v>
                </c:pt>
                <c:pt idx="9237">
                  <c:v>9.2370000000000232</c:v>
                </c:pt>
                <c:pt idx="9238">
                  <c:v>9.2379999999999995</c:v>
                </c:pt>
                <c:pt idx="9239">
                  <c:v>9.2390000000000327</c:v>
                </c:pt>
                <c:pt idx="9240">
                  <c:v>9.2400000000000091</c:v>
                </c:pt>
                <c:pt idx="9241">
                  <c:v>9.2410000000000423</c:v>
                </c:pt>
                <c:pt idx="9242">
                  <c:v>9.2420000000000186</c:v>
                </c:pt>
                <c:pt idx="9243">
                  <c:v>9.242999999999995</c:v>
                </c:pt>
                <c:pt idx="9244">
                  <c:v>9.2440000000000282</c:v>
                </c:pt>
                <c:pt idx="9245">
                  <c:v>9.2450000000000045</c:v>
                </c:pt>
                <c:pt idx="9246">
                  <c:v>9.2460000000000377</c:v>
                </c:pt>
                <c:pt idx="9247">
                  <c:v>9.2470000000000141</c:v>
                </c:pt>
                <c:pt idx="9248">
                  <c:v>9.2479999999999905</c:v>
                </c:pt>
                <c:pt idx="9249">
                  <c:v>9.2490000000000236</c:v>
                </c:pt>
                <c:pt idx="9250">
                  <c:v>9.25</c:v>
                </c:pt>
                <c:pt idx="9251">
                  <c:v>9.2510000000000332</c:v>
                </c:pt>
                <c:pt idx="9252">
                  <c:v>9.2520000000000095</c:v>
                </c:pt>
                <c:pt idx="9253">
                  <c:v>9.2530000000000427</c:v>
                </c:pt>
                <c:pt idx="9254">
                  <c:v>9.2540000000000191</c:v>
                </c:pt>
                <c:pt idx="9255">
                  <c:v>9.2549999999999955</c:v>
                </c:pt>
                <c:pt idx="9256">
                  <c:v>9.2560000000000286</c:v>
                </c:pt>
                <c:pt idx="9257">
                  <c:v>9.257000000000005</c:v>
                </c:pt>
                <c:pt idx="9258">
                  <c:v>9.2580000000000382</c:v>
                </c:pt>
                <c:pt idx="9259">
                  <c:v>9.2590000000000146</c:v>
                </c:pt>
                <c:pt idx="9260">
                  <c:v>9.2599999999999909</c:v>
                </c:pt>
                <c:pt idx="9261">
                  <c:v>9.2610000000000241</c:v>
                </c:pt>
                <c:pt idx="9262">
                  <c:v>9.2620000000000005</c:v>
                </c:pt>
                <c:pt idx="9263">
                  <c:v>9.2630000000000337</c:v>
                </c:pt>
                <c:pt idx="9264">
                  <c:v>9.26400000000001</c:v>
                </c:pt>
                <c:pt idx="9265">
                  <c:v>9.2650000000000432</c:v>
                </c:pt>
                <c:pt idx="9266">
                  <c:v>9.2660000000000196</c:v>
                </c:pt>
                <c:pt idx="9267">
                  <c:v>9.2669999999999959</c:v>
                </c:pt>
                <c:pt idx="9268">
                  <c:v>9.2680000000000291</c:v>
                </c:pt>
                <c:pt idx="9269">
                  <c:v>9.2690000000000055</c:v>
                </c:pt>
                <c:pt idx="9270">
                  <c:v>9.2700000000000387</c:v>
                </c:pt>
                <c:pt idx="9271">
                  <c:v>9.271000000000015</c:v>
                </c:pt>
                <c:pt idx="9272">
                  <c:v>9.2719999999999914</c:v>
                </c:pt>
                <c:pt idx="9273">
                  <c:v>9.2730000000000246</c:v>
                </c:pt>
                <c:pt idx="9274">
                  <c:v>9.2740000000000009</c:v>
                </c:pt>
                <c:pt idx="9275">
                  <c:v>9.2750000000000341</c:v>
                </c:pt>
                <c:pt idx="9276">
                  <c:v>9.2760000000000105</c:v>
                </c:pt>
                <c:pt idx="9277">
                  <c:v>9.2770000000000437</c:v>
                </c:pt>
                <c:pt idx="9278">
                  <c:v>9.27800000000002</c:v>
                </c:pt>
                <c:pt idx="9279">
                  <c:v>9.2789999999999964</c:v>
                </c:pt>
                <c:pt idx="9280">
                  <c:v>9.2800000000000296</c:v>
                </c:pt>
                <c:pt idx="9281">
                  <c:v>9.2810000000000059</c:v>
                </c:pt>
                <c:pt idx="9282">
                  <c:v>9.2820000000000391</c:v>
                </c:pt>
                <c:pt idx="9283">
                  <c:v>9.2830000000000155</c:v>
                </c:pt>
                <c:pt idx="9284">
                  <c:v>9.2839999999999918</c:v>
                </c:pt>
                <c:pt idx="9285">
                  <c:v>9.285000000000025</c:v>
                </c:pt>
                <c:pt idx="9286">
                  <c:v>9.2860000000000014</c:v>
                </c:pt>
                <c:pt idx="9287">
                  <c:v>9.2870000000000346</c:v>
                </c:pt>
                <c:pt idx="9288">
                  <c:v>9.2880000000000109</c:v>
                </c:pt>
                <c:pt idx="9289">
                  <c:v>9.2890000000000441</c:v>
                </c:pt>
                <c:pt idx="9290">
                  <c:v>9.2900000000000205</c:v>
                </c:pt>
                <c:pt idx="9291">
                  <c:v>9.2909999999999968</c:v>
                </c:pt>
                <c:pt idx="9292">
                  <c:v>9.29200000000003</c:v>
                </c:pt>
                <c:pt idx="9293">
                  <c:v>9.2930000000000064</c:v>
                </c:pt>
                <c:pt idx="9294">
                  <c:v>9.2940000000000396</c:v>
                </c:pt>
                <c:pt idx="9295">
                  <c:v>9.2950000000000159</c:v>
                </c:pt>
                <c:pt idx="9296">
                  <c:v>9.2959999999999923</c:v>
                </c:pt>
                <c:pt idx="9297">
                  <c:v>9.2970000000000255</c:v>
                </c:pt>
                <c:pt idx="9298">
                  <c:v>9.2980000000000018</c:v>
                </c:pt>
                <c:pt idx="9299">
                  <c:v>9.299000000000035</c:v>
                </c:pt>
                <c:pt idx="9300">
                  <c:v>9.3000000000000114</c:v>
                </c:pt>
                <c:pt idx="9301">
                  <c:v>9.3010000000000446</c:v>
                </c:pt>
                <c:pt idx="9302">
                  <c:v>9.3020000000000209</c:v>
                </c:pt>
                <c:pt idx="9303">
                  <c:v>9.3029999999999973</c:v>
                </c:pt>
                <c:pt idx="9304">
                  <c:v>9.3040000000000305</c:v>
                </c:pt>
                <c:pt idx="9305">
                  <c:v>9.3050000000000068</c:v>
                </c:pt>
                <c:pt idx="9306">
                  <c:v>9.30600000000004</c:v>
                </c:pt>
                <c:pt idx="9307">
                  <c:v>9.3070000000000164</c:v>
                </c:pt>
                <c:pt idx="9308">
                  <c:v>9.3079999999999927</c:v>
                </c:pt>
                <c:pt idx="9309">
                  <c:v>9.3090000000000259</c:v>
                </c:pt>
                <c:pt idx="9310">
                  <c:v>9.3100000000000023</c:v>
                </c:pt>
                <c:pt idx="9311">
                  <c:v>9.3110000000000355</c:v>
                </c:pt>
                <c:pt idx="9312">
                  <c:v>9.3120000000000118</c:v>
                </c:pt>
                <c:pt idx="9313">
                  <c:v>9.313000000000045</c:v>
                </c:pt>
                <c:pt idx="9314">
                  <c:v>9.3140000000000214</c:v>
                </c:pt>
                <c:pt idx="9315">
                  <c:v>9.3149999999999977</c:v>
                </c:pt>
                <c:pt idx="9316">
                  <c:v>9.3160000000000309</c:v>
                </c:pt>
                <c:pt idx="9317">
                  <c:v>9.3170000000000073</c:v>
                </c:pt>
                <c:pt idx="9318">
                  <c:v>9.3180000000000405</c:v>
                </c:pt>
                <c:pt idx="9319">
                  <c:v>9.3190000000000168</c:v>
                </c:pt>
                <c:pt idx="9320">
                  <c:v>9.3199999999999932</c:v>
                </c:pt>
                <c:pt idx="9321">
                  <c:v>9.3210000000000264</c:v>
                </c:pt>
                <c:pt idx="9322">
                  <c:v>9.3220000000000027</c:v>
                </c:pt>
                <c:pt idx="9323">
                  <c:v>9.3230000000000359</c:v>
                </c:pt>
                <c:pt idx="9324">
                  <c:v>9.3240000000000123</c:v>
                </c:pt>
                <c:pt idx="9325">
                  <c:v>9.3250000000000455</c:v>
                </c:pt>
                <c:pt idx="9326">
                  <c:v>9.3260000000000218</c:v>
                </c:pt>
                <c:pt idx="9327">
                  <c:v>9.3269999999999982</c:v>
                </c:pt>
                <c:pt idx="9328">
                  <c:v>9.3280000000000314</c:v>
                </c:pt>
                <c:pt idx="9329">
                  <c:v>9.3290000000000077</c:v>
                </c:pt>
                <c:pt idx="9330">
                  <c:v>9.3300000000000409</c:v>
                </c:pt>
                <c:pt idx="9331">
                  <c:v>9.3310000000000173</c:v>
                </c:pt>
                <c:pt idx="9332">
                  <c:v>9.3319999999999936</c:v>
                </c:pt>
                <c:pt idx="9333">
                  <c:v>9.3330000000000268</c:v>
                </c:pt>
                <c:pt idx="9334">
                  <c:v>9.3340000000000032</c:v>
                </c:pt>
                <c:pt idx="9335">
                  <c:v>9.3350000000000364</c:v>
                </c:pt>
                <c:pt idx="9336">
                  <c:v>9.3360000000000127</c:v>
                </c:pt>
                <c:pt idx="9337">
                  <c:v>9.3370000000000459</c:v>
                </c:pt>
                <c:pt idx="9338">
                  <c:v>9.3380000000000223</c:v>
                </c:pt>
                <c:pt idx="9339">
                  <c:v>9.3389999999999986</c:v>
                </c:pt>
                <c:pt idx="9340">
                  <c:v>9.3400000000000318</c:v>
                </c:pt>
                <c:pt idx="9341">
                  <c:v>9.3410000000000082</c:v>
                </c:pt>
                <c:pt idx="9342">
                  <c:v>9.3420000000000414</c:v>
                </c:pt>
                <c:pt idx="9343">
                  <c:v>9.3430000000000177</c:v>
                </c:pt>
                <c:pt idx="9344">
                  <c:v>9.3439999999999941</c:v>
                </c:pt>
                <c:pt idx="9345">
                  <c:v>9.3450000000000273</c:v>
                </c:pt>
                <c:pt idx="9346">
                  <c:v>9.3460000000000036</c:v>
                </c:pt>
                <c:pt idx="9347">
                  <c:v>9.3470000000000368</c:v>
                </c:pt>
                <c:pt idx="9348">
                  <c:v>9.3480000000000132</c:v>
                </c:pt>
                <c:pt idx="9349">
                  <c:v>9.3490000000000464</c:v>
                </c:pt>
                <c:pt idx="9350">
                  <c:v>9.3500000000000227</c:v>
                </c:pt>
                <c:pt idx="9351">
                  <c:v>9.3509999999999991</c:v>
                </c:pt>
                <c:pt idx="9352">
                  <c:v>9.3520000000000323</c:v>
                </c:pt>
                <c:pt idx="9353">
                  <c:v>9.3530000000000086</c:v>
                </c:pt>
                <c:pt idx="9354">
                  <c:v>9.3540000000000418</c:v>
                </c:pt>
                <c:pt idx="9355">
                  <c:v>9.3550000000000182</c:v>
                </c:pt>
                <c:pt idx="9356">
                  <c:v>9.3559999999999945</c:v>
                </c:pt>
                <c:pt idx="9357">
                  <c:v>9.3570000000000277</c:v>
                </c:pt>
                <c:pt idx="9358">
                  <c:v>9.3580000000000041</c:v>
                </c:pt>
                <c:pt idx="9359">
                  <c:v>9.3590000000000373</c:v>
                </c:pt>
                <c:pt idx="9360">
                  <c:v>9.3600000000000136</c:v>
                </c:pt>
                <c:pt idx="9361">
                  <c:v>9.36099999999999</c:v>
                </c:pt>
                <c:pt idx="9362">
                  <c:v>9.3620000000000232</c:v>
                </c:pt>
                <c:pt idx="9363">
                  <c:v>9.3629999999999995</c:v>
                </c:pt>
                <c:pt idx="9364">
                  <c:v>9.3640000000000327</c:v>
                </c:pt>
                <c:pt idx="9365">
                  <c:v>9.3650000000000091</c:v>
                </c:pt>
                <c:pt idx="9366">
                  <c:v>9.3660000000000423</c:v>
                </c:pt>
                <c:pt idx="9367">
                  <c:v>9.3670000000000186</c:v>
                </c:pt>
                <c:pt idx="9368">
                  <c:v>9.367999999999995</c:v>
                </c:pt>
                <c:pt idx="9369">
                  <c:v>9.3690000000000282</c:v>
                </c:pt>
                <c:pt idx="9370">
                  <c:v>9.3700000000000045</c:v>
                </c:pt>
                <c:pt idx="9371">
                  <c:v>9.3710000000000377</c:v>
                </c:pt>
                <c:pt idx="9372">
                  <c:v>9.3720000000000141</c:v>
                </c:pt>
                <c:pt idx="9373">
                  <c:v>9.3729999999999905</c:v>
                </c:pt>
                <c:pt idx="9374">
                  <c:v>9.3740000000000236</c:v>
                </c:pt>
                <c:pt idx="9375">
                  <c:v>9.375</c:v>
                </c:pt>
                <c:pt idx="9376">
                  <c:v>9.3760000000000332</c:v>
                </c:pt>
                <c:pt idx="9377">
                  <c:v>9.3770000000000095</c:v>
                </c:pt>
                <c:pt idx="9378">
                  <c:v>9.3780000000000427</c:v>
                </c:pt>
                <c:pt idx="9379">
                  <c:v>9.3790000000000191</c:v>
                </c:pt>
                <c:pt idx="9380">
                  <c:v>9.3799999999999955</c:v>
                </c:pt>
                <c:pt idx="9381">
                  <c:v>9.3810000000000286</c:v>
                </c:pt>
                <c:pt idx="9382">
                  <c:v>9.382000000000005</c:v>
                </c:pt>
                <c:pt idx="9383">
                  <c:v>9.3830000000000382</c:v>
                </c:pt>
                <c:pt idx="9384">
                  <c:v>9.3840000000000146</c:v>
                </c:pt>
                <c:pt idx="9385">
                  <c:v>9.3849999999999909</c:v>
                </c:pt>
                <c:pt idx="9386">
                  <c:v>9.3860000000000241</c:v>
                </c:pt>
                <c:pt idx="9387">
                  <c:v>9.3870000000000005</c:v>
                </c:pt>
                <c:pt idx="9388">
                  <c:v>9.3880000000000337</c:v>
                </c:pt>
                <c:pt idx="9389">
                  <c:v>9.38900000000001</c:v>
                </c:pt>
                <c:pt idx="9390">
                  <c:v>9.3900000000000432</c:v>
                </c:pt>
                <c:pt idx="9391">
                  <c:v>9.3910000000000196</c:v>
                </c:pt>
                <c:pt idx="9392">
                  <c:v>9.3919999999999959</c:v>
                </c:pt>
                <c:pt idx="9393">
                  <c:v>9.3930000000000291</c:v>
                </c:pt>
                <c:pt idx="9394">
                  <c:v>9.3940000000000055</c:v>
                </c:pt>
                <c:pt idx="9395">
                  <c:v>9.3950000000000387</c:v>
                </c:pt>
                <c:pt idx="9396">
                  <c:v>9.396000000000015</c:v>
                </c:pt>
                <c:pt idx="9397">
                  <c:v>9.3969999999999914</c:v>
                </c:pt>
                <c:pt idx="9398">
                  <c:v>9.3980000000000246</c:v>
                </c:pt>
                <c:pt idx="9399">
                  <c:v>9.3990000000000009</c:v>
                </c:pt>
                <c:pt idx="9400">
                  <c:v>9.4000000000000341</c:v>
                </c:pt>
                <c:pt idx="9401">
                  <c:v>9.4010000000000105</c:v>
                </c:pt>
                <c:pt idx="9402">
                  <c:v>9.4020000000000437</c:v>
                </c:pt>
                <c:pt idx="9403">
                  <c:v>9.40300000000002</c:v>
                </c:pt>
                <c:pt idx="9404">
                  <c:v>9.4039999999999964</c:v>
                </c:pt>
                <c:pt idx="9405">
                  <c:v>9.4050000000000296</c:v>
                </c:pt>
                <c:pt idx="9406">
                  <c:v>9.4060000000000059</c:v>
                </c:pt>
                <c:pt idx="9407">
                  <c:v>9.4070000000000391</c:v>
                </c:pt>
                <c:pt idx="9408">
                  <c:v>9.4080000000000155</c:v>
                </c:pt>
                <c:pt idx="9409">
                  <c:v>9.4089999999999918</c:v>
                </c:pt>
                <c:pt idx="9410">
                  <c:v>9.410000000000025</c:v>
                </c:pt>
                <c:pt idx="9411">
                  <c:v>9.4110000000000014</c:v>
                </c:pt>
                <c:pt idx="9412">
                  <c:v>9.4120000000000346</c:v>
                </c:pt>
                <c:pt idx="9413">
                  <c:v>9.4130000000000109</c:v>
                </c:pt>
                <c:pt idx="9414">
                  <c:v>9.4140000000000441</c:v>
                </c:pt>
                <c:pt idx="9415">
                  <c:v>9.4150000000000205</c:v>
                </c:pt>
                <c:pt idx="9416">
                  <c:v>9.4159999999999968</c:v>
                </c:pt>
                <c:pt idx="9417">
                  <c:v>9.41700000000003</c:v>
                </c:pt>
                <c:pt idx="9418">
                  <c:v>9.4180000000000064</c:v>
                </c:pt>
                <c:pt idx="9419">
                  <c:v>9.4190000000000396</c:v>
                </c:pt>
                <c:pt idx="9420">
                  <c:v>9.4200000000000159</c:v>
                </c:pt>
                <c:pt idx="9421">
                  <c:v>9.4209999999999923</c:v>
                </c:pt>
                <c:pt idx="9422">
                  <c:v>9.4220000000000255</c:v>
                </c:pt>
                <c:pt idx="9423">
                  <c:v>9.4230000000000018</c:v>
                </c:pt>
                <c:pt idx="9424">
                  <c:v>9.424000000000035</c:v>
                </c:pt>
                <c:pt idx="9425">
                  <c:v>9.4250000000000114</c:v>
                </c:pt>
                <c:pt idx="9426">
                  <c:v>9.4260000000000446</c:v>
                </c:pt>
                <c:pt idx="9427">
                  <c:v>9.4270000000000209</c:v>
                </c:pt>
                <c:pt idx="9428">
                  <c:v>9.4279999999999973</c:v>
                </c:pt>
                <c:pt idx="9429">
                  <c:v>9.4290000000000305</c:v>
                </c:pt>
                <c:pt idx="9430">
                  <c:v>9.4300000000000068</c:v>
                </c:pt>
                <c:pt idx="9431">
                  <c:v>9.43100000000004</c:v>
                </c:pt>
                <c:pt idx="9432">
                  <c:v>9.4320000000000164</c:v>
                </c:pt>
                <c:pt idx="9433">
                  <c:v>9.4329999999999927</c:v>
                </c:pt>
                <c:pt idx="9434">
                  <c:v>9.4340000000000259</c:v>
                </c:pt>
                <c:pt idx="9435">
                  <c:v>9.4350000000000023</c:v>
                </c:pt>
                <c:pt idx="9436">
                  <c:v>9.4360000000000355</c:v>
                </c:pt>
                <c:pt idx="9437">
                  <c:v>9.4370000000000118</c:v>
                </c:pt>
                <c:pt idx="9438">
                  <c:v>9.438000000000045</c:v>
                </c:pt>
                <c:pt idx="9439">
                  <c:v>9.4390000000000214</c:v>
                </c:pt>
                <c:pt idx="9440">
                  <c:v>9.4399999999999977</c:v>
                </c:pt>
                <c:pt idx="9441">
                  <c:v>9.4410000000000309</c:v>
                </c:pt>
                <c:pt idx="9442">
                  <c:v>9.4420000000000073</c:v>
                </c:pt>
                <c:pt idx="9443">
                  <c:v>9.4430000000000405</c:v>
                </c:pt>
                <c:pt idx="9444">
                  <c:v>9.4440000000000168</c:v>
                </c:pt>
                <c:pt idx="9445">
                  <c:v>9.4449999999999932</c:v>
                </c:pt>
                <c:pt idx="9446">
                  <c:v>9.4460000000000264</c:v>
                </c:pt>
                <c:pt idx="9447">
                  <c:v>9.4470000000000027</c:v>
                </c:pt>
                <c:pt idx="9448">
                  <c:v>9.4480000000000359</c:v>
                </c:pt>
                <c:pt idx="9449">
                  <c:v>9.4490000000000123</c:v>
                </c:pt>
                <c:pt idx="9450">
                  <c:v>9.4500000000000455</c:v>
                </c:pt>
                <c:pt idx="9451">
                  <c:v>9.4510000000000218</c:v>
                </c:pt>
                <c:pt idx="9452">
                  <c:v>9.4519999999999982</c:v>
                </c:pt>
                <c:pt idx="9453">
                  <c:v>9.4530000000000314</c:v>
                </c:pt>
                <c:pt idx="9454">
                  <c:v>9.4540000000000077</c:v>
                </c:pt>
                <c:pt idx="9455">
                  <c:v>9.4550000000000409</c:v>
                </c:pt>
                <c:pt idx="9456">
                  <c:v>9.4560000000000173</c:v>
                </c:pt>
                <c:pt idx="9457">
                  <c:v>9.4569999999999936</c:v>
                </c:pt>
                <c:pt idx="9458">
                  <c:v>9.4580000000000268</c:v>
                </c:pt>
                <c:pt idx="9459">
                  <c:v>9.4590000000000032</c:v>
                </c:pt>
                <c:pt idx="9460">
                  <c:v>9.4600000000000364</c:v>
                </c:pt>
                <c:pt idx="9461">
                  <c:v>9.4610000000000127</c:v>
                </c:pt>
                <c:pt idx="9462">
                  <c:v>9.4620000000000459</c:v>
                </c:pt>
                <c:pt idx="9463">
                  <c:v>9.4630000000000223</c:v>
                </c:pt>
                <c:pt idx="9464">
                  <c:v>9.4639999999999986</c:v>
                </c:pt>
                <c:pt idx="9465">
                  <c:v>9.4650000000000318</c:v>
                </c:pt>
                <c:pt idx="9466">
                  <c:v>9.4660000000000082</c:v>
                </c:pt>
                <c:pt idx="9467">
                  <c:v>9.4670000000000414</c:v>
                </c:pt>
                <c:pt idx="9468">
                  <c:v>9.4680000000000177</c:v>
                </c:pt>
                <c:pt idx="9469">
                  <c:v>9.4689999999999941</c:v>
                </c:pt>
                <c:pt idx="9470">
                  <c:v>9.4700000000000273</c:v>
                </c:pt>
                <c:pt idx="9471">
                  <c:v>9.4710000000000036</c:v>
                </c:pt>
                <c:pt idx="9472">
                  <c:v>9.4720000000000368</c:v>
                </c:pt>
                <c:pt idx="9473">
                  <c:v>9.4730000000000132</c:v>
                </c:pt>
                <c:pt idx="9474">
                  <c:v>9.4740000000000464</c:v>
                </c:pt>
                <c:pt idx="9475">
                  <c:v>9.4750000000000227</c:v>
                </c:pt>
                <c:pt idx="9476">
                  <c:v>9.4759999999999991</c:v>
                </c:pt>
                <c:pt idx="9477">
                  <c:v>9.4770000000000323</c:v>
                </c:pt>
                <c:pt idx="9478">
                  <c:v>9.4780000000000086</c:v>
                </c:pt>
                <c:pt idx="9479">
                  <c:v>9.4790000000000418</c:v>
                </c:pt>
                <c:pt idx="9480">
                  <c:v>9.4800000000000182</c:v>
                </c:pt>
                <c:pt idx="9481">
                  <c:v>9.4809999999999945</c:v>
                </c:pt>
                <c:pt idx="9482">
                  <c:v>9.4820000000000277</c:v>
                </c:pt>
                <c:pt idx="9483">
                  <c:v>9.4830000000000041</c:v>
                </c:pt>
                <c:pt idx="9484">
                  <c:v>9.4840000000000373</c:v>
                </c:pt>
                <c:pt idx="9485">
                  <c:v>9.4850000000000136</c:v>
                </c:pt>
                <c:pt idx="9486">
                  <c:v>9.48599999999999</c:v>
                </c:pt>
                <c:pt idx="9487">
                  <c:v>9.4870000000000232</c:v>
                </c:pt>
                <c:pt idx="9488">
                  <c:v>9.4879999999999995</c:v>
                </c:pt>
                <c:pt idx="9489">
                  <c:v>9.4890000000000327</c:v>
                </c:pt>
                <c:pt idx="9490">
                  <c:v>9.4900000000000091</c:v>
                </c:pt>
                <c:pt idx="9491">
                  <c:v>9.4910000000000423</c:v>
                </c:pt>
                <c:pt idx="9492">
                  <c:v>9.4920000000000186</c:v>
                </c:pt>
                <c:pt idx="9493">
                  <c:v>9.492999999999995</c:v>
                </c:pt>
                <c:pt idx="9494">
                  <c:v>9.4940000000000282</c:v>
                </c:pt>
                <c:pt idx="9495">
                  <c:v>9.4950000000000045</c:v>
                </c:pt>
                <c:pt idx="9496">
                  <c:v>9.4960000000000377</c:v>
                </c:pt>
                <c:pt idx="9497">
                  <c:v>9.4970000000000141</c:v>
                </c:pt>
                <c:pt idx="9498">
                  <c:v>9.4979999999999905</c:v>
                </c:pt>
                <c:pt idx="9499">
                  <c:v>9.4990000000000236</c:v>
                </c:pt>
                <c:pt idx="9500">
                  <c:v>9.5</c:v>
                </c:pt>
                <c:pt idx="9501">
                  <c:v>9.5010000000000332</c:v>
                </c:pt>
                <c:pt idx="9502">
                  <c:v>9.5020000000000095</c:v>
                </c:pt>
                <c:pt idx="9503">
                  <c:v>9.5030000000000427</c:v>
                </c:pt>
                <c:pt idx="9504">
                  <c:v>9.5040000000000191</c:v>
                </c:pt>
                <c:pt idx="9505">
                  <c:v>9.5049999999999955</c:v>
                </c:pt>
                <c:pt idx="9506">
                  <c:v>9.5060000000000286</c:v>
                </c:pt>
                <c:pt idx="9507">
                  <c:v>9.507000000000005</c:v>
                </c:pt>
                <c:pt idx="9508">
                  <c:v>9.5080000000000382</c:v>
                </c:pt>
                <c:pt idx="9509">
                  <c:v>9.5090000000000146</c:v>
                </c:pt>
                <c:pt idx="9510">
                  <c:v>9.5099999999999909</c:v>
                </c:pt>
                <c:pt idx="9511">
                  <c:v>9.5110000000000241</c:v>
                </c:pt>
                <c:pt idx="9512">
                  <c:v>9.5120000000000005</c:v>
                </c:pt>
                <c:pt idx="9513">
                  <c:v>9.5130000000000337</c:v>
                </c:pt>
                <c:pt idx="9514">
                  <c:v>9.51400000000001</c:v>
                </c:pt>
                <c:pt idx="9515">
                  <c:v>9.5150000000000432</c:v>
                </c:pt>
                <c:pt idx="9516">
                  <c:v>9.5160000000000196</c:v>
                </c:pt>
                <c:pt idx="9517">
                  <c:v>9.5169999999999959</c:v>
                </c:pt>
                <c:pt idx="9518">
                  <c:v>9.5180000000000291</c:v>
                </c:pt>
                <c:pt idx="9519">
                  <c:v>9.5190000000000055</c:v>
                </c:pt>
                <c:pt idx="9520">
                  <c:v>9.5200000000000387</c:v>
                </c:pt>
                <c:pt idx="9521">
                  <c:v>9.521000000000015</c:v>
                </c:pt>
                <c:pt idx="9522">
                  <c:v>9.5219999999999914</c:v>
                </c:pt>
                <c:pt idx="9523">
                  <c:v>9.5230000000000246</c:v>
                </c:pt>
                <c:pt idx="9524">
                  <c:v>9.5240000000000009</c:v>
                </c:pt>
                <c:pt idx="9525">
                  <c:v>9.5250000000000341</c:v>
                </c:pt>
                <c:pt idx="9526">
                  <c:v>9.5260000000000105</c:v>
                </c:pt>
                <c:pt idx="9527">
                  <c:v>9.5270000000000437</c:v>
                </c:pt>
                <c:pt idx="9528">
                  <c:v>9.52800000000002</c:v>
                </c:pt>
                <c:pt idx="9529">
                  <c:v>9.5289999999999964</c:v>
                </c:pt>
                <c:pt idx="9530">
                  <c:v>9.5300000000000296</c:v>
                </c:pt>
                <c:pt idx="9531">
                  <c:v>9.5310000000000059</c:v>
                </c:pt>
                <c:pt idx="9532">
                  <c:v>9.5320000000000391</c:v>
                </c:pt>
                <c:pt idx="9533">
                  <c:v>9.5330000000000155</c:v>
                </c:pt>
                <c:pt idx="9534">
                  <c:v>9.5339999999999918</c:v>
                </c:pt>
                <c:pt idx="9535">
                  <c:v>9.535000000000025</c:v>
                </c:pt>
                <c:pt idx="9536">
                  <c:v>9.5360000000000014</c:v>
                </c:pt>
                <c:pt idx="9537">
                  <c:v>9.5370000000000346</c:v>
                </c:pt>
                <c:pt idx="9538">
                  <c:v>9.5380000000000109</c:v>
                </c:pt>
                <c:pt idx="9539">
                  <c:v>9.5390000000000441</c:v>
                </c:pt>
                <c:pt idx="9540">
                  <c:v>9.5400000000000205</c:v>
                </c:pt>
                <c:pt idx="9541">
                  <c:v>9.5409999999999968</c:v>
                </c:pt>
                <c:pt idx="9542">
                  <c:v>9.54200000000003</c:v>
                </c:pt>
                <c:pt idx="9543">
                  <c:v>9.5430000000000064</c:v>
                </c:pt>
                <c:pt idx="9544">
                  <c:v>9.5440000000000396</c:v>
                </c:pt>
                <c:pt idx="9545">
                  <c:v>9.5450000000000159</c:v>
                </c:pt>
                <c:pt idx="9546">
                  <c:v>9.5459999999999923</c:v>
                </c:pt>
                <c:pt idx="9547">
                  <c:v>9.5470000000000255</c:v>
                </c:pt>
                <c:pt idx="9548">
                  <c:v>9.5480000000000018</c:v>
                </c:pt>
                <c:pt idx="9549">
                  <c:v>9.549000000000035</c:v>
                </c:pt>
                <c:pt idx="9550">
                  <c:v>9.5500000000000114</c:v>
                </c:pt>
                <c:pt idx="9551">
                  <c:v>9.5510000000000446</c:v>
                </c:pt>
                <c:pt idx="9552">
                  <c:v>9.5520000000000209</c:v>
                </c:pt>
                <c:pt idx="9553">
                  <c:v>9.5529999999999973</c:v>
                </c:pt>
                <c:pt idx="9554">
                  <c:v>9.5540000000000305</c:v>
                </c:pt>
                <c:pt idx="9555">
                  <c:v>9.5550000000000068</c:v>
                </c:pt>
                <c:pt idx="9556">
                  <c:v>9.55600000000004</c:v>
                </c:pt>
                <c:pt idx="9557">
                  <c:v>9.5570000000000164</c:v>
                </c:pt>
                <c:pt idx="9558">
                  <c:v>9.5579999999999927</c:v>
                </c:pt>
                <c:pt idx="9559">
                  <c:v>9.5590000000000259</c:v>
                </c:pt>
                <c:pt idx="9560">
                  <c:v>9.5600000000000023</c:v>
                </c:pt>
                <c:pt idx="9561">
                  <c:v>9.5610000000000355</c:v>
                </c:pt>
                <c:pt idx="9562">
                  <c:v>9.5620000000000118</c:v>
                </c:pt>
                <c:pt idx="9563">
                  <c:v>9.563000000000045</c:v>
                </c:pt>
                <c:pt idx="9564">
                  <c:v>9.5640000000000214</c:v>
                </c:pt>
                <c:pt idx="9565">
                  <c:v>9.5649999999999977</c:v>
                </c:pt>
                <c:pt idx="9566">
                  <c:v>9.5660000000000309</c:v>
                </c:pt>
                <c:pt idx="9567">
                  <c:v>9.5670000000000073</c:v>
                </c:pt>
                <c:pt idx="9568">
                  <c:v>9.5680000000000405</c:v>
                </c:pt>
                <c:pt idx="9569">
                  <c:v>9.5690000000000168</c:v>
                </c:pt>
                <c:pt idx="9570">
                  <c:v>9.5699999999999932</c:v>
                </c:pt>
                <c:pt idx="9571">
                  <c:v>9.5710000000000264</c:v>
                </c:pt>
                <c:pt idx="9572">
                  <c:v>9.5720000000000027</c:v>
                </c:pt>
                <c:pt idx="9573">
                  <c:v>9.5730000000000359</c:v>
                </c:pt>
                <c:pt idx="9574">
                  <c:v>9.5740000000000123</c:v>
                </c:pt>
                <c:pt idx="9575">
                  <c:v>9.5750000000000455</c:v>
                </c:pt>
                <c:pt idx="9576">
                  <c:v>9.5760000000000218</c:v>
                </c:pt>
                <c:pt idx="9577">
                  <c:v>9.5769999999999982</c:v>
                </c:pt>
                <c:pt idx="9578">
                  <c:v>9.5780000000000314</c:v>
                </c:pt>
                <c:pt idx="9579">
                  <c:v>9.5790000000000077</c:v>
                </c:pt>
                <c:pt idx="9580">
                  <c:v>9.5800000000000409</c:v>
                </c:pt>
                <c:pt idx="9581">
                  <c:v>9.5810000000000173</c:v>
                </c:pt>
                <c:pt idx="9582">
                  <c:v>9.5819999999999936</c:v>
                </c:pt>
                <c:pt idx="9583">
                  <c:v>9.5830000000000268</c:v>
                </c:pt>
                <c:pt idx="9584">
                  <c:v>9.5840000000000032</c:v>
                </c:pt>
                <c:pt idx="9585">
                  <c:v>9.5850000000000364</c:v>
                </c:pt>
                <c:pt idx="9586">
                  <c:v>9.5860000000000127</c:v>
                </c:pt>
                <c:pt idx="9587">
                  <c:v>9.5870000000000459</c:v>
                </c:pt>
                <c:pt idx="9588">
                  <c:v>9.5880000000000223</c:v>
                </c:pt>
                <c:pt idx="9589">
                  <c:v>9.5889999999999986</c:v>
                </c:pt>
                <c:pt idx="9590">
                  <c:v>9.5900000000000318</c:v>
                </c:pt>
                <c:pt idx="9591">
                  <c:v>9.5910000000000082</c:v>
                </c:pt>
                <c:pt idx="9592">
                  <c:v>9.5920000000000414</c:v>
                </c:pt>
                <c:pt idx="9593">
                  <c:v>9.5930000000000177</c:v>
                </c:pt>
                <c:pt idx="9594">
                  <c:v>9.5939999999999941</c:v>
                </c:pt>
                <c:pt idx="9595">
                  <c:v>9.5950000000000273</c:v>
                </c:pt>
                <c:pt idx="9596">
                  <c:v>9.5960000000000036</c:v>
                </c:pt>
                <c:pt idx="9597">
                  <c:v>9.5970000000000368</c:v>
                </c:pt>
                <c:pt idx="9598">
                  <c:v>9.5980000000000132</c:v>
                </c:pt>
                <c:pt idx="9599">
                  <c:v>9.5990000000000464</c:v>
                </c:pt>
                <c:pt idx="9600">
                  <c:v>9.6000000000000227</c:v>
                </c:pt>
                <c:pt idx="9601">
                  <c:v>9.6009999999999991</c:v>
                </c:pt>
                <c:pt idx="9602">
                  <c:v>9.6020000000000323</c:v>
                </c:pt>
                <c:pt idx="9603">
                  <c:v>9.6030000000000086</c:v>
                </c:pt>
                <c:pt idx="9604">
                  <c:v>9.6040000000000418</c:v>
                </c:pt>
                <c:pt idx="9605">
                  <c:v>9.6050000000000182</c:v>
                </c:pt>
                <c:pt idx="9606">
                  <c:v>9.6059999999999945</c:v>
                </c:pt>
                <c:pt idx="9607">
                  <c:v>9.6070000000000277</c:v>
                </c:pt>
                <c:pt idx="9608">
                  <c:v>9.6080000000000041</c:v>
                </c:pt>
                <c:pt idx="9609">
                  <c:v>9.6090000000000373</c:v>
                </c:pt>
                <c:pt idx="9610">
                  <c:v>9.6100000000000136</c:v>
                </c:pt>
                <c:pt idx="9611">
                  <c:v>9.61099999999999</c:v>
                </c:pt>
                <c:pt idx="9612">
                  <c:v>9.6120000000000232</c:v>
                </c:pt>
                <c:pt idx="9613">
                  <c:v>9.6129999999999995</c:v>
                </c:pt>
                <c:pt idx="9614">
                  <c:v>9.6140000000000327</c:v>
                </c:pt>
                <c:pt idx="9615">
                  <c:v>9.6150000000000091</c:v>
                </c:pt>
                <c:pt idx="9616">
                  <c:v>9.6160000000000423</c:v>
                </c:pt>
                <c:pt idx="9617">
                  <c:v>9.6170000000000186</c:v>
                </c:pt>
                <c:pt idx="9618">
                  <c:v>9.617999999999995</c:v>
                </c:pt>
                <c:pt idx="9619">
                  <c:v>9.6190000000000282</c:v>
                </c:pt>
                <c:pt idx="9620">
                  <c:v>9.6200000000000045</c:v>
                </c:pt>
                <c:pt idx="9621">
                  <c:v>9.6210000000000377</c:v>
                </c:pt>
                <c:pt idx="9622">
                  <c:v>9.6220000000000141</c:v>
                </c:pt>
                <c:pt idx="9623">
                  <c:v>9.6229999999999905</c:v>
                </c:pt>
                <c:pt idx="9624">
                  <c:v>9.6240000000000236</c:v>
                </c:pt>
                <c:pt idx="9625">
                  <c:v>9.625</c:v>
                </c:pt>
                <c:pt idx="9626">
                  <c:v>9.6260000000000332</c:v>
                </c:pt>
                <c:pt idx="9627">
                  <c:v>9.6270000000000095</c:v>
                </c:pt>
                <c:pt idx="9628">
                  <c:v>9.6280000000000427</c:v>
                </c:pt>
                <c:pt idx="9629">
                  <c:v>9.6290000000000191</c:v>
                </c:pt>
                <c:pt idx="9630">
                  <c:v>9.6299999999999955</c:v>
                </c:pt>
                <c:pt idx="9631">
                  <c:v>9.6310000000000286</c:v>
                </c:pt>
                <c:pt idx="9632">
                  <c:v>9.632000000000005</c:v>
                </c:pt>
                <c:pt idx="9633">
                  <c:v>9.6330000000000382</c:v>
                </c:pt>
                <c:pt idx="9634">
                  <c:v>9.6340000000000146</c:v>
                </c:pt>
                <c:pt idx="9635">
                  <c:v>9.6349999999999909</c:v>
                </c:pt>
                <c:pt idx="9636">
                  <c:v>9.6360000000000241</c:v>
                </c:pt>
                <c:pt idx="9637">
                  <c:v>9.6370000000000005</c:v>
                </c:pt>
                <c:pt idx="9638">
                  <c:v>9.6380000000000337</c:v>
                </c:pt>
                <c:pt idx="9639">
                  <c:v>9.63900000000001</c:v>
                </c:pt>
                <c:pt idx="9640">
                  <c:v>9.6400000000000432</c:v>
                </c:pt>
                <c:pt idx="9641">
                  <c:v>9.6410000000000196</c:v>
                </c:pt>
                <c:pt idx="9642">
                  <c:v>9.6419999999999959</c:v>
                </c:pt>
                <c:pt idx="9643">
                  <c:v>9.6430000000000291</c:v>
                </c:pt>
                <c:pt idx="9644">
                  <c:v>9.6440000000000055</c:v>
                </c:pt>
                <c:pt idx="9645">
                  <c:v>9.6450000000000387</c:v>
                </c:pt>
                <c:pt idx="9646">
                  <c:v>9.646000000000015</c:v>
                </c:pt>
                <c:pt idx="9647">
                  <c:v>9.6469999999999914</c:v>
                </c:pt>
                <c:pt idx="9648">
                  <c:v>9.6480000000000246</c:v>
                </c:pt>
                <c:pt idx="9649">
                  <c:v>9.6490000000000009</c:v>
                </c:pt>
                <c:pt idx="9650">
                  <c:v>9.6500000000000341</c:v>
                </c:pt>
                <c:pt idx="9651">
                  <c:v>9.6510000000000105</c:v>
                </c:pt>
                <c:pt idx="9652">
                  <c:v>9.6520000000000437</c:v>
                </c:pt>
                <c:pt idx="9653">
                  <c:v>9.65300000000002</c:v>
                </c:pt>
                <c:pt idx="9654">
                  <c:v>9.6539999999999964</c:v>
                </c:pt>
                <c:pt idx="9655">
                  <c:v>9.6550000000000296</c:v>
                </c:pt>
                <c:pt idx="9656">
                  <c:v>9.6560000000000059</c:v>
                </c:pt>
                <c:pt idx="9657">
                  <c:v>9.6570000000000391</c:v>
                </c:pt>
                <c:pt idx="9658">
                  <c:v>9.6580000000000155</c:v>
                </c:pt>
                <c:pt idx="9659">
                  <c:v>9.6589999999999918</c:v>
                </c:pt>
                <c:pt idx="9660">
                  <c:v>9.660000000000025</c:v>
                </c:pt>
                <c:pt idx="9661">
                  <c:v>9.6610000000000014</c:v>
                </c:pt>
                <c:pt idx="9662">
                  <c:v>9.6620000000000346</c:v>
                </c:pt>
                <c:pt idx="9663">
                  <c:v>9.6630000000000109</c:v>
                </c:pt>
                <c:pt idx="9664">
                  <c:v>9.6640000000000441</c:v>
                </c:pt>
                <c:pt idx="9665">
                  <c:v>9.6650000000000205</c:v>
                </c:pt>
                <c:pt idx="9666">
                  <c:v>9.6659999999999968</c:v>
                </c:pt>
                <c:pt idx="9667">
                  <c:v>9.66700000000003</c:v>
                </c:pt>
                <c:pt idx="9668">
                  <c:v>9.6680000000000064</c:v>
                </c:pt>
                <c:pt idx="9669">
                  <c:v>9.6690000000000396</c:v>
                </c:pt>
                <c:pt idx="9670">
                  <c:v>9.6700000000000159</c:v>
                </c:pt>
                <c:pt idx="9671">
                  <c:v>9.6709999999999923</c:v>
                </c:pt>
                <c:pt idx="9672">
                  <c:v>9.6720000000000255</c:v>
                </c:pt>
                <c:pt idx="9673">
                  <c:v>9.6730000000000018</c:v>
                </c:pt>
                <c:pt idx="9674">
                  <c:v>9.674000000000035</c:v>
                </c:pt>
                <c:pt idx="9675">
                  <c:v>9.6750000000000114</c:v>
                </c:pt>
                <c:pt idx="9676">
                  <c:v>9.6760000000000446</c:v>
                </c:pt>
                <c:pt idx="9677">
                  <c:v>9.6770000000000209</c:v>
                </c:pt>
                <c:pt idx="9678">
                  <c:v>9.6779999999999973</c:v>
                </c:pt>
                <c:pt idx="9679">
                  <c:v>9.6790000000000305</c:v>
                </c:pt>
                <c:pt idx="9680">
                  <c:v>9.6800000000000068</c:v>
                </c:pt>
                <c:pt idx="9681">
                  <c:v>9.68100000000004</c:v>
                </c:pt>
                <c:pt idx="9682">
                  <c:v>9.6820000000000164</c:v>
                </c:pt>
                <c:pt idx="9683">
                  <c:v>9.6829999999999927</c:v>
                </c:pt>
                <c:pt idx="9684">
                  <c:v>9.6840000000000259</c:v>
                </c:pt>
                <c:pt idx="9685">
                  <c:v>9.6850000000000023</c:v>
                </c:pt>
                <c:pt idx="9686">
                  <c:v>9.6860000000000355</c:v>
                </c:pt>
                <c:pt idx="9687">
                  <c:v>9.6870000000000118</c:v>
                </c:pt>
                <c:pt idx="9688">
                  <c:v>9.688000000000045</c:v>
                </c:pt>
                <c:pt idx="9689">
                  <c:v>9.6890000000000214</c:v>
                </c:pt>
                <c:pt idx="9690">
                  <c:v>9.6899999999999977</c:v>
                </c:pt>
                <c:pt idx="9691">
                  <c:v>9.6910000000000309</c:v>
                </c:pt>
                <c:pt idx="9692">
                  <c:v>9.6920000000000073</c:v>
                </c:pt>
                <c:pt idx="9693">
                  <c:v>9.6930000000000405</c:v>
                </c:pt>
                <c:pt idx="9694">
                  <c:v>9.6940000000000168</c:v>
                </c:pt>
                <c:pt idx="9695">
                  <c:v>9.6949999999999932</c:v>
                </c:pt>
                <c:pt idx="9696">
                  <c:v>9.6960000000000264</c:v>
                </c:pt>
                <c:pt idx="9697">
                  <c:v>9.6970000000000027</c:v>
                </c:pt>
                <c:pt idx="9698">
                  <c:v>9.6980000000000359</c:v>
                </c:pt>
                <c:pt idx="9699">
                  <c:v>9.6990000000000123</c:v>
                </c:pt>
                <c:pt idx="9700">
                  <c:v>9.7000000000000455</c:v>
                </c:pt>
                <c:pt idx="9701">
                  <c:v>9.7010000000000218</c:v>
                </c:pt>
                <c:pt idx="9702">
                  <c:v>9.7019999999999982</c:v>
                </c:pt>
                <c:pt idx="9703">
                  <c:v>9.7030000000000314</c:v>
                </c:pt>
                <c:pt idx="9704">
                  <c:v>9.7040000000000077</c:v>
                </c:pt>
                <c:pt idx="9705">
                  <c:v>9.7050000000000409</c:v>
                </c:pt>
                <c:pt idx="9706">
                  <c:v>9.7060000000000173</c:v>
                </c:pt>
                <c:pt idx="9707">
                  <c:v>9.7069999999999936</c:v>
                </c:pt>
                <c:pt idx="9708">
                  <c:v>9.7080000000000268</c:v>
                </c:pt>
                <c:pt idx="9709">
                  <c:v>9.7090000000000032</c:v>
                </c:pt>
                <c:pt idx="9710">
                  <c:v>9.7100000000000364</c:v>
                </c:pt>
                <c:pt idx="9711">
                  <c:v>9.7110000000000127</c:v>
                </c:pt>
                <c:pt idx="9712">
                  <c:v>9.7120000000000459</c:v>
                </c:pt>
                <c:pt idx="9713">
                  <c:v>9.7130000000000223</c:v>
                </c:pt>
                <c:pt idx="9714">
                  <c:v>9.7139999999999986</c:v>
                </c:pt>
                <c:pt idx="9715">
                  <c:v>9.7150000000000318</c:v>
                </c:pt>
                <c:pt idx="9716">
                  <c:v>9.7160000000000082</c:v>
                </c:pt>
                <c:pt idx="9717">
                  <c:v>9.7170000000000414</c:v>
                </c:pt>
                <c:pt idx="9718">
                  <c:v>9.7180000000000177</c:v>
                </c:pt>
                <c:pt idx="9719">
                  <c:v>9.7189999999999941</c:v>
                </c:pt>
                <c:pt idx="9720">
                  <c:v>9.7200000000000273</c:v>
                </c:pt>
                <c:pt idx="9721">
                  <c:v>9.7210000000000036</c:v>
                </c:pt>
                <c:pt idx="9722">
                  <c:v>9.7220000000000368</c:v>
                </c:pt>
                <c:pt idx="9723">
                  <c:v>9.7230000000000132</c:v>
                </c:pt>
                <c:pt idx="9724">
                  <c:v>9.7240000000000464</c:v>
                </c:pt>
                <c:pt idx="9725">
                  <c:v>9.7250000000000227</c:v>
                </c:pt>
                <c:pt idx="9726">
                  <c:v>9.7259999999999991</c:v>
                </c:pt>
                <c:pt idx="9727">
                  <c:v>9.7270000000000323</c:v>
                </c:pt>
                <c:pt idx="9728">
                  <c:v>9.7280000000000086</c:v>
                </c:pt>
                <c:pt idx="9729">
                  <c:v>9.7290000000000418</c:v>
                </c:pt>
                <c:pt idx="9730">
                  <c:v>9.7300000000000182</c:v>
                </c:pt>
                <c:pt idx="9731">
                  <c:v>9.7309999999999945</c:v>
                </c:pt>
                <c:pt idx="9732">
                  <c:v>9.7320000000000277</c:v>
                </c:pt>
                <c:pt idx="9733">
                  <c:v>9.7330000000000041</c:v>
                </c:pt>
                <c:pt idx="9734">
                  <c:v>9.7340000000000373</c:v>
                </c:pt>
                <c:pt idx="9735">
                  <c:v>9.7350000000000136</c:v>
                </c:pt>
                <c:pt idx="9736">
                  <c:v>9.73599999999999</c:v>
                </c:pt>
                <c:pt idx="9737">
                  <c:v>9.7370000000000232</c:v>
                </c:pt>
                <c:pt idx="9738">
                  <c:v>9.7379999999999995</c:v>
                </c:pt>
                <c:pt idx="9739">
                  <c:v>9.7390000000000327</c:v>
                </c:pt>
                <c:pt idx="9740">
                  <c:v>9.7400000000000091</c:v>
                </c:pt>
                <c:pt idx="9741">
                  <c:v>9.7410000000000423</c:v>
                </c:pt>
                <c:pt idx="9742">
                  <c:v>9.7420000000000186</c:v>
                </c:pt>
                <c:pt idx="9743">
                  <c:v>9.742999999999995</c:v>
                </c:pt>
                <c:pt idx="9744">
                  <c:v>9.7440000000000282</c:v>
                </c:pt>
                <c:pt idx="9745">
                  <c:v>9.7450000000000045</c:v>
                </c:pt>
                <c:pt idx="9746">
                  <c:v>9.7460000000000377</c:v>
                </c:pt>
                <c:pt idx="9747">
                  <c:v>9.7470000000000141</c:v>
                </c:pt>
                <c:pt idx="9748">
                  <c:v>9.7479999999999905</c:v>
                </c:pt>
                <c:pt idx="9749">
                  <c:v>9.7490000000000236</c:v>
                </c:pt>
                <c:pt idx="9750">
                  <c:v>9.75</c:v>
                </c:pt>
                <c:pt idx="9751">
                  <c:v>9.7510000000000332</c:v>
                </c:pt>
                <c:pt idx="9752">
                  <c:v>9.7520000000000095</c:v>
                </c:pt>
                <c:pt idx="9753">
                  <c:v>9.7530000000000427</c:v>
                </c:pt>
                <c:pt idx="9754">
                  <c:v>9.7540000000000191</c:v>
                </c:pt>
                <c:pt idx="9755">
                  <c:v>9.7549999999999955</c:v>
                </c:pt>
                <c:pt idx="9756">
                  <c:v>9.7560000000000286</c:v>
                </c:pt>
                <c:pt idx="9757">
                  <c:v>9.757000000000005</c:v>
                </c:pt>
                <c:pt idx="9758">
                  <c:v>9.7580000000000382</c:v>
                </c:pt>
                <c:pt idx="9759">
                  <c:v>9.7590000000000146</c:v>
                </c:pt>
                <c:pt idx="9760">
                  <c:v>9.7599999999999909</c:v>
                </c:pt>
                <c:pt idx="9761">
                  <c:v>9.7610000000000241</c:v>
                </c:pt>
                <c:pt idx="9762">
                  <c:v>9.7620000000000005</c:v>
                </c:pt>
                <c:pt idx="9763">
                  <c:v>9.7630000000000337</c:v>
                </c:pt>
                <c:pt idx="9764">
                  <c:v>9.76400000000001</c:v>
                </c:pt>
                <c:pt idx="9765">
                  <c:v>9.7650000000000432</c:v>
                </c:pt>
                <c:pt idx="9766">
                  <c:v>9.7660000000000196</c:v>
                </c:pt>
                <c:pt idx="9767">
                  <c:v>9.7669999999999959</c:v>
                </c:pt>
                <c:pt idx="9768">
                  <c:v>9.7680000000000291</c:v>
                </c:pt>
                <c:pt idx="9769">
                  <c:v>9.7690000000000055</c:v>
                </c:pt>
                <c:pt idx="9770">
                  <c:v>9.7700000000000387</c:v>
                </c:pt>
                <c:pt idx="9771">
                  <c:v>9.771000000000015</c:v>
                </c:pt>
                <c:pt idx="9772">
                  <c:v>9.7719999999999914</c:v>
                </c:pt>
                <c:pt idx="9773">
                  <c:v>9.7730000000000246</c:v>
                </c:pt>
                <c:pt idx="9774">
                  <c:v>9.7740000000000009</c:v>
                </c:pt>
                <c:pt idx="9775">
                  <c:v>9.7750000000000341</c:v>
                </c:pt>
                <c:pt idx="9776">
                  <c:v>9.7760000000000105</c:v>
                </c:pt>
                <c:pt idx="9777">
                  <c:v>9.7770000000000437</c:v>
                </c:pt>
                <c:pt idx="9778">
                  <c:v>9.77800000000002</c:v>
                </c:pt>
                <c:pt idx="9779">
                  <c:v>9.7789999999999964</c:v>
                </c:pt>
                <c:pt idx="9780">
                  <c:v>9.7800000000000296</c:v>
                </c:pt>
                <c:pt idx="9781">
                  <c:v>9.7810000000000059</c:v>
                </c:pt>
                <c:pt idx="9782">
                  <c:v>9.7820000000000391</c:v>
                </c:pt>
                <c:pt idx="9783">
                  <c:v>9.7830000000000155</c:v>
                </c:pt>
                <c:pt idx="9784">
                  <c:v>9.7839999999999918</c:v>
                </c:pt>
                <c:pt idx="9785">
                  <c:v>9.785000000000025</c:v>
                </c:pt>
                <c:pt idx="9786">
                  <c:v>9.7860000000000014</c:v>
                </c:pt>
                <c:pt idx="9787">
                  <c:v>9.7870000000000346</c:v>
                </c:pt>
                <c:pt idx="9788">
                  <c:v>9.7880000000000109</c:v>
                </c:pt>
                <c:pt idx="9789">
                  <c:v>9.7890000000000441</c:v>
                </c:pt>
                <c:pt idx="9790">
                  <c:v>9.7900000000000205</c:v>
                </c:pt>
                <c:pt idx="9791">
                  <c:v>9.7909999999999968</c:v>
                </c:pt>
                <c:pt idx="9792">
                  <c:v>9.79200000000003</c:v>
                </c:pt>
                <c:pt idx="9793">
                  <c:v>9.7930000000000064</c:v>
                </c:pt>
                <c:pt idx="9794">
                  <c:v>9.7940000000000396</c:v>
                </c:pt>
                <c:pt idx="9795">
                  <c:v>9.7950000000000159</c:v>
                </c:pt>
                <c:pt idx="9796">
                  <c:v>9.7959999999999923</c:v>
                </c:pt>
                <c:pt idx="9797">
                  <c:v>9.7970000000000255</c:v>
                </c:pt>
                <c:pt idx="9798">
                  <c:v>9.7980000000000018</c:v>
                </c:pt>
                <c:pt idx="9799">
                  <c:v>9.799000000000035</c:v>
                </c:pt>
                <c:pt idx="9800">
                  <c:v>9.8000000000000114</c:v>
                </c:pt>
                <c:pt idx="9801">
                  <c:v>9.8010000000000446</c:v>
                </c:pt>
                <c:pt idx="9802">
                  <c:v>9.8020000000000209</c:v>
                </c:pt>
                <c:pt idx="9803">
                  <c:v>9.8029999999999973</c:v>
                </c:pt>
                <c:pt idx="9804">
                  <c:v>9.8040000000000305</c:v>
                </c:pt>
                <c:pt idx="9805">
                  <c:v>9.8050000000000068</c:v>
                </c:pt>
                <c:pt idx="9806">
                  <c:v>9.80600000000004</c:v>
                </c:pt>
                <c:pt idx="9807">
                  <c:v>9.8070000000000164</c:v>
                </c:pt>
                <c:pt idx="9808">
                  <c:v>9.8079999999999927</c:v>
                </c:pt>
                <c:pt idx="9809">
                  <c:v>9.8090000000000259</c:v>
                </c:pt>
                <c:pt idx="9810">
                  <c:v>9.8100000000000023</c:v>
                </c:pt>
                <c:pt idx="9811">
                  <c:v>9.8110000000000355</c:v>
                </c:pt>
                <c:pt idx="9812">
                  <c:v>9.8120000000000118</c:v>
                </c:pt>
                <c:pt idx="9813">
                  <c:v>9.813000000000045</c:v>
                </c:pt>
                <c:pt idx="9814">
                  <c:v>9.8140000000000214</c:v>
                </c:pt>
                <c:pt idx="9815">
                  <c:v>9.8149999999999977</c:v>
                </c:pt>
                <c:pt idx="9816">
                  <c:v>9.8160000000000309</c:v>
                </c:pt>
                <c:pt idx="9817">
                  <c:v>9.8170000000000073</c:v>
                </c:pt>
                <c:pt idx="9818">
                  <c:v>9.8180000000000405</c:v>
                </c:pt>
                <c:pt idx="9819">
                  <c:v>9.8190000000000168</c:v>
                </c:pt>
                <c:pt idx="9820">
                  <c:v>9.8199999999999932</c:v>
                </c:pt>
                <c:pt idx="9821">
                  <c:v>9.8210000000000264</c:v>
                </c:pt>
                <c:pt idx="9822">
                  <c:v>9.8220000000000027</c:v>
                </c:pt>
                <c:pt idx="9823">
                  <c:v>9.8230000000000359</c:v>
                </c:pt>
                <c:pt idx="9824">
                  <c:v>9.8240000000000123</c:v>
                </c:pt>
                <c:pt idx="9825">
                  <c:v>9.8250000000000455</c:v>
                </c:pt>
                <c:pt idx="9826">
                  <c:v>9.8260000000000218</c:v>
                </c:pt>
                <c:pt idx="9827">
                  <c:v>9.8269999999999982</c:v>
                </c:pt>
                <c:pt idx="9828">
                  <c:v>9.8280000000000314</c:v>
                </c:pt>
                <c:pt idx="9829">
                  <c:v>9.8290000000000077</c:v>
                </c:pt>
                <c:pt idx="9830">
                  <c:v>9.8300000000000409</c:v>
                </c:pt>
                <c:pt idx="9831">
                  <c:v>9.8310000000000173</c:v>
                </c:pt>
                <c:pt idx="9832">
                  <c:v>9.8319999999999936</c:v>
                </c:pt>
                <c:pt idx="9833">
                  <c:v>9.8330000000000268</c:v>
                </c:pt>
                <c:pt idx="9834">
                  <c:v>9.8340000000000032</c:v>
                </c:pt>
                <c:pt idx="9835">
                  <c:v>9.8350000000000364</c:v>
                </c:pt>
                <c:pt idx="9836">
                  <c:v>9.8360000000000127</c:v>
                </c:pt>
                <c:pt idx="9837">
                  <c:v>9.8370000000000459</c:v>
                </c:pt>
                <c:pt idx="9838">
                  <c:v>9.8380000000000223</c:v>
                </c:pt>
                <c:pt idx="9839">
                  <c:v>9.8389999999999986</c:v>
                </c:pt>
                <c:pt idx="9840">
                  <c:v>9.8400000000000318</c:v>
                </c:pt>
                <c:pt idx="9841">
                  <c:v>9.8410000000000082</c:v>
                </c:pt>
                <c:pt idx="9842">
                  <c:v>9.8420000000000414</c:v>
                </c:pt>
                <c:pt idx="9843">
                  <c:v>9.8430000000000177</c:v>
                </c:pt>
                <c:pt idx="9844">
                  <c:v>9.8439999999999941</c:v>
                </c:pt>
                <c:pt idx="9845">
                  <c:v>9.8450000000000273</c:v>
                </c:pt>
                <c:pt idx="9846">
                  <c:v>9.8460000000000036</c:v>
                </c:pt>
                <c:pt idx="9847">
                  <c:v>9.8470000000000368</c:v>
                </c:pt>
                <c:pt idx="9848">
                  <c:v>9.8480000000000132</c:v>
                </c:pt>
                <c:pt idx="9849">
                  <c:v>9.8490000000000464</c:v>
                </c:pt>
                <c:pt idx="9850">
                  <c:v>9.8500000000000227</c:v>
                </c:pt>
                <c:pt idx="9851">
                  <c:v>9.8509999999999991</c:v>
                </c:pt>
                <c:pt idx="9852">
                  <c:v>9.8520000000000323</c:v>
                </c:pt>
                <c:pt idx="9853">
                  <c:v>9.8530000000000086</c:v>
                </c:pt>
                <c:pt idx="9854">
                  <c:v>9.8540000000000418</c:v>
                </c:pt>
                <c:pt idx="9855">
                  <c:v>9.8550000000000182</c:v>
                </c:pt>
                <c:pt idx="9856">
                  <c:v>9.8559999999999945</c:v>
                </c:pt>
                <c:pt idx="9857">
                  <c:v>9.8570000000000277</c:v>
                </c:pt>
                <c:pt idx="9858">
                  <c:v>9.8580000000000041</c:v>
                </c:pt>
                <c:pt idx="9859">
                  <c:v>9.8590000000000373</c:v>
                </c:pt>
                <c:pt idx="9860">
                  <c:v>9.8600000000000136</c:v>
                </c:pt>
                <c:pt idx="9861">
                  <c:v>9.86099999999999</c:v>
                </c:pt>
                <c:pt idx="9862">
                  <c:v>9.8620000000000232</c:v>
                </c:pt>
                <c:pt idx="9863">
                  <c:v>9.8629999999999995</c:v>
                </c:pt>
                <c:pt idx="9864">
                  <c:v>9.8640000000000327</c:v>
                </c:pt>
                <c:pt idx="9865">
                  <c:v>9.8650000000000091</c:v>
                </c:pt>
                <c:pt idx="9866">
                  <c:v>9.8660000000000423</c:v>
                </c:pt>
                <c:pt idx="9867">
                  <c:v>9.8670000000000186</c:v>
                </c:pt>
                <c:pt idx="9868">
                  <c:v>9.867999999999995</c:v>
                </c:pt>
                <c:pt idx="9869">
                  <c:v>9.8690000000000282</c:v>
                </c:pt>
                <c:pt idx="9870">
                  <c:v>9.8700000000000045</c:v>
                </c:pt>
                <c:pt idx="9871">
                  <c:v>9.8710000000000377</c:v>
                </c:pt>
                <c:pt idx="9872">
                  <c:v>9.8720000000000141</c:v>
                </c:pt>
                <c:pt idx="9873">
                  <c:v>9.8729999999999905</c:v>
                </c:pt>
                <c:pt idx="9874">
                  <c:v>9.8740000000000236</c:v>
                </c:pt>
                <c:pt idx="9875">
                  <c:v>9.875</c:v>
                </c:pt>
                <c:pt idx="9876">
                  <c:v>9.8760000000000332</c:v>
                </c:pt>
                <c:pt idx="9877">
                  <c:v>9.8770000000000095</c:v>
                </c:pt>
                <c:pt idx="9878">
                  <c:v>9.8780000000000427</c:v>
                </c:pt>
                <c:pt idx="9879">
                  <c:v>9.8790000000000191</c:v>
                </c:pt>
                <c:pt idx="9880">
                  <c:v>9.8799999999999955</c:v>
                </c:pt>
                <c:pt idx="9881">
                  <c:v>9.8810000000000286</c:v>
                </c:pt>
                <c:pt idx="9882">
                  <c:v>9.882000000000005</c:v>
                </c:pt>
                <c:pt idx="9883">
                  <c:v>9.8830000000000382</c:v>
                </c:pt>
                <c:pt idx="9884">
                  <c:v>9.8840000000000146</c:v>
                </c:pt>
                <c:pt idx="9885">
                  <c:v>9.8849999999999909</c:v>
                </c:pt>
                <c:pt idx="9886">
                  <c:v>9.8860000000000241</c:v>
                </c:pt>
                <c:pt idx="9887">
                  <c:v>9.8870000000000005</c:v>
                </c:pt>
                <c:pt idx="9888">
                  <c:v>9.8880000000000337</c:v>
                </c:pt>
                <c:pt idx="9889">
                  <c:v>9.88900000000001</c:v>
                </c:pt>
                <c:pt idx="9890">
                  <c:v>9.8900000000000432</c:v>
                </c:pt>
                <c:pt idx="9891">
                  <c:v>9.8910000000000196</c:v>
                </c:pt>
                <c:pt idx="9892">
                  <c:v>9.8919999999999959</c:v>
                </c:pt>
                <c:pt idx="9893">
                  <c:v>9.8930000000000291</c:v>
                </c:pt>
                <c:pt idx="9894">
                  <c:v>9.8940000000000055</c:v>
                </c:pt>
                <c:pt idx="9895">
                  <c:v>9.8950000000000387</c:v>
                </c:pt>
                <c:pt idx="9896">
                  <c:v>9.896000000000015</c:v>
                </c:pt>
                <c:pt idx="9897">
                  <c:v>9.8969999999999914</c:v>
                </c:pt>
                <c:pt idx="9898">
                  <c:v>9.8980000000000246</c:v>
                </c:pt>
                <c:pt idx="9899">
                  <c:v>9.8990000000000009</c:v>
                </c:pt>
                <c:pt idx="9900">
                  <c:v>9.9000000000000341</c:v>
                </c:pt>
                <c:pt idx="9901">
                  <c:v>9.9010000000000105</c:v>
                </c:pt>
                <c:pt idx="9902">
                  <c:v>9.9020000000000437</c:v>
                </c:pt>
                <c:pt idx="9903">
                  <c:v>9.90300000000002</c:v>
                </c:pt>
                <c:pt idx="9904">
                  <c:v>9.9039999999999964</c:v>
                </c:pt>
                <c:pt idx="9905">
                  <c:v>9.9050000000000296</c:v>
                </c:pt>
                <c:pt idx="9906">
                  <c:v>9.9060000000000059</c:v>
                </c:pt>
                <c:pt idx="9907">
                  <c:v>9.9070000000000391</c:v>
                </c:pt>
                <c:pt idx="9908">
                  <c:v>9.9080000000000155</c:v>
                </c:pt>
                <c:pt idx="9909">
                  <c:v>9.9089999999999918</c:v>
                </c:pt>
                <c:pt idx="9910">
                  <c:v>9.910000000000025</c:v>
                </c:pt>
                <c:pt idx="9911">
                  <c:v>9.9110000000000014</c:v>
                </c:pt>
                <c:pt idx="9912">
                  <c:v>9.9120000000000346</c:v>
                </c:pt>
                <c:pt idx="9913">
                  <c:v>9.9130000000000109</c:v>
                </c:pt>
                <c:pt idx="9914">
                  <c:v>9.9140000000000441</c:v>
                </c:pt>
                <c:pt idx="9915">
                  <c:v>9.9150000000000205</c:v>
                </c:pt>
                <c:pt idx="9916">
                  <c:v>9.9159999999999968</c:v>
                </c:pt>
                <c:pt idx="9917">
                  <c:v>9.91700000000003</c:v>
                </c:pt>
                <c:pt idx="9918">
                  <c:v>9.9180000000000064</c:v>
                </c:pt>
                <c:pt idx="9919">
                  <c:v>9.9190000000000396</c:v>
                </c:pt>
                <c:pt idx="9920">
                  <c:v>9.9200000000000159</c:v>
                </c:pt>
                <c:pt idx="9921">
                  <c:v>9.9209999999999923</c:v>
                </c:pt>
                <c:pt idx="9922">
                  <c:v>9.9220000000000255</c:v>
                </c:pt>
                <c:pt idx="9923">
                  <c:v>9.9230000000000018</c:v>
                </c:pt>
                <c:pt idx="9924">
                  <c:v>9.924000000000035</c:v>
                </c:pt>
                <c:pt idx="9925">
                  <c:v>9.9250000000000114</c:v>
                </c:pt>
                <c:pt idx="9926">
                  <c:v>9.9260000000000446</c:v>
                </c:pt>
                <c:pt idx="9927">
                  <c:v>9.9270000000000209</c:v>
                </c:pt>
                <c:pt idx="9928">
                  <c:v>9.9279999999999973</c:v>
                </c:pt>
                <c:pt idx="9929">
                  <c:v>9.9290000000000305</c:v>
                </c:pt>
                <c:pt idx="9930">
                  <c:v>9.9300000000000068</c:v>
                </c:pt>
                <c:pt idx="9931">
                  <c:v>9.93100000000004</c:v>
                </c:pt>
                <c:pt idx="9932">
                  <c:v>9.9320000000000164</c:v>
                </c:pt>
                <c:pt idx="9933">
                  <c:v>9.9329999999999927</c:v>
                </c:pt>
                <c:pt idx="9934">
                  <c:v>9.9340000000000259</c:v>
                </c:pt>
                <c:pt idx="9935">
                  <c:v>9.9350000000000023</c:v>
                </c:pt>
                <c:pt idx="9936">
                  <c:v>9.9360000000000355</c:v>
                </c:pt>
                <c:pt idx="9937">
                  <c:v>9.9370000000000118</c:v>
                </c:pt>
                <c:pt idx="9938">
                  <c:v>9.938000000000045</c:v>
                </c:pt>
                <c:pt idx="9939">
                  <c:v>9.9390000000000214</c:v>
                </c:pt>
                <c:pt idx="9940">
                  <c:v>9.9399999999999977</c:v>
                </c:pt>
                <c:pt idx="9941">
                  <c:v>9.9410000000000309</c:v>
                </c:pt>
                <c:pt idx="9942">
                  <c:v>9.9420000000000073</c:v>
                </c:pt>
                <c:pt idx="9943">
                  <c:v>9.9430000000000405</c:v>
                </c:pt>
                <c:pt idx="9944">
                  <c:v>9.9440000000000168</c:v>
                </c:pt>
                <c:pt idx="9945">
                  <c:v>9.9449999999999932</c:v>
                </c:pt>
                <c:pt idx="9946">
                  <c:v>9.9460000000000264</c:v>
                </c:pt>
                <c:pt idx="9947">
                  <c:v>9.9470000000000027</c:v>
                </c:pt>
                <c:pt idx="9948">
                  <c:v>9.9480000000000359</c:v>
                </c:pt>
                <c:pt idx="9949">
                  <c:v>9.9490000000000123</c:v>
                </c:pt>
                <c:pt idx="9950">
                  <c:v>9.9500000000000455</c:v>
                </c:pt>
                <c:pt idx="9951">
                  <c:v>9.9510000000000218</c:v>
                </c:pt>
                <c:pt idx="9952">
                  <c:v>9.9519999999999982</c:v>
                </c:pt>
                <c:pt idx="9953">
                  <c:v>9.9530000000000314</c:v>
                </c:pt>
                <c:pt idx="9954">
                  <c:v>9.9540000000000077</c:v>
                </c:pt>
                <c:pt idx="9955">
                  <c:v>9.9550000000000409</c:v>
                </c:pt>
                <c:pt idx="9956">
                  <c:v>9.9560000000000173</c:v>
                </c:pt>
                <c:pt idx="9957">
                  <c:v>9.9569999999999936</c:v>
                </c:pt>
                <c:pt idx="9958">
                  <c:v>9.9580000000000268</c:v>
                </c:pt>
                <c:pt idx="9959">
                  <c:v>9.9590000000000032</c:v>
                </c:pt>
                <c:pt idx="9960">
                  <c:v>9.9600000000000364</c:v>
                </c:pt>
                <c:pt idx="9961">
                  <c:v>9.9610000000000127</c:v>
                </c:pt>
                <c:pt idx="9962">
                  <c:v>9.9620000000000459</c:v>
                </c:pt>
                <c:pt idx="9963">
                  <c:v>9.9630000000000223</c:v>
                </c:pt>
                <c:pt idx="9964">
                  <c:v>9.9639999999999986</c:v>
                </c:pt>
                <c:pt idx="9965">
                  <c:v>9.9650000000000318</c:v>
                </c:pt>
                <c:pt idx="9966">
                  <c:v>9.9660000000000082</c:v>
                </c:pt>
                <c:pt idx="9967">
                  <c:v>9.9670000000000414</c:v>
                </c:pt>
                <c:pt idx="9968">
                  <c:v>9.9680000000000177</c:v>
                </c:pt>
                <c:pt idx="9969">
                  <c:v>9.9689999999999941</c:v>
                </c:pt>
                <c:pt idx="9970">
                  <c:v>9.9700000000000273</c:v>
                </c:pt>
                <c:pt idx="9971">
                  <c:v>9.9710000000000036</c:v>
                </c:pt>
                <c:pt idx="9972">
                  <c:v>9.9720000000000368</c:v>
                </c:pt>
                <c:pt idx="9973">
                  <c:v>9.9730000000000132</c:v>
                </c:pt>
                <c:pt idx="9974">
                  <c:v>9.9740000000000464</c:v>
                </c:pt>
                <c:pt idx="9975">
                  <c:v>9.9750000000000227</c:v>
                </c:pt>
                <c:pt idx="9976">
                  <c:v>9.9759999999999991</c:v>
                </c:pt>
                <c:pt idx="9977">
                  <c:v>9.9770000000000323</c:v>
                </c:pt>
                <c:pt idx="9978">
                  <c:v>9.9780000000000086</c:v>
                </c:pt>
                <c:pt idx="9979">
                  <c:v>9.9790000000000418</c:v>
                </c:pt>
                <c:pt idx="9980">
                  <c:v>9.9800000000000182</c:v>
                </c:pt>
                <c:pt idx="9981">
                  <c:v>9.9809999999999945</c:v>
                </c:pt>
                <c:pt idx="9982">
                  <c:v>9.9820000000000277</c:v>
                </c:pt>
                <c:pt idx="9983">
                  <c:v>9.9830000000000041</c:v>
                </c:pt>
                <c:pt idx="9984">
                  <c:v>9.9840000000000373</c:v>
                </c:pt>
                <c:pt idx="9985">
                  <c:v>9.9850000000000136</c:v>
                </c:pt>
                <c:pt idx="9986">
                  <c:v>9.98599999999999</c:v>
                </c:pt>
                <c:pt idx="9987">
                  <c:v>9.9870000000000232</c:v>
                </c:pt>
                <c:pt idx="9988">
                  <c:v>9.9879999999999995</c:v>
                </c:pt>
                <c:pt idx="9989">
                  <c:v>9.9890000000000327</c:v>
                </c:pt>
                <c:pt idx="9990">
                  <c:v>9.9900000000000091</c:v>
                </c:pt>
                <c:pt idx="9991">
                  <c:v>9.9910000000000423</c:v>
                </c:pt>
                <c:pt idx="9992">
                  <c:v>9.9920000000000186</c:v>
                </c:pt>
                <c:pt idx="9993">
                  <c:v>9.992999999999995</c:v>
                </c:pt>
                <c:pt idx="9994">
                  <c:v>9.9940000000000282</c:v>
                </c:pt>
                <c:pt idx="9995">
                  <c:v>9.9950000000000045</c:v>
                </c:pt>
                <c:pt idx="9996">
                  <c:v>9.9960000000000377</c:v>
                </c:pt>
                <c:pt idx="9997">
                  <c:v>9.9970000000000141</c:v>
                </c:pt>
                <c:pt idx="9998">
                  <c:v>9.9979999999999905</c:v>
                </c:pt>
                <c:pt idx="9999">
                  <c:v>9.9990000000000236</c:v>
                </c:pt>
                <c:pt idx="10000">
                  <c:v>10</c:v>
                </c:pt>
                <c:pt idx="10001">
                  <c:v>10.001000000000033</c:v>
                </c:pt>
                <c:pt idx="10002">
                  <c:v>10.00200000000001</c:v>
                </c:pt>
                <c:pt idx="10003">
                  <c:v>10.003000000000043</c:v>
                </c:pt>
                <c:pt idx="10004">
                  <c:v>10.004000000000019</c:v>
                </c:pt>
                <c:pt idx="10005">
                  <c:v>10.004999999999995</c:v>
                </c:pt>
                <c:pt idx="10006">
                  <c:v>10.006000000000029</c:v>
                </c:pt>
                <c:pt idx="10007">
                  <c:v>10.007000000000005</c:v>
                </c:pt>
                <c:pt idx="10008">
                  <c:v>10.008000000000038</c:v>
                </c:pt>
                <c:pt idx="10009">
                  <c:v>10.009000000000015</c:v>
                </c:pt>
                <c:pt idx="10010">
                  <c:v>10.009999999999991</c:v>
                </c:pt>
                <c:pt idx="10011">
                  <c:v>10.011000000000024</c:v>
                </c:pt>
                <c:pt idx="10012">
                  <c:v>10.012</c:v>
                </c:pt>
                <c:pt idx="10013">
                  <c:v>10.013000000000034</c:v>
                </c:pt>
                <c:pt idx="10014">
                  <c:v>10.01400000000001</c:v>
                </c:pt>
                <c:pt idx="10015">
                  <c:v>10.015000000000043</c:v>
                </c:pt>
                <c:pt idx="10016">
                  <c:v>10.01600000000002</c:v>
                </c:pt>
                <c:pt idx="10017">
                  <c:v>10.016999999999996</c:v>
                </c:pt>
                <c:pt idx="10018">
                  <c:v>10.018000000000029</c:v>
                </c:pt>
                <c:pt idx="10019">
                  <c:v>10.019000000000005</c:v>
                </c:pt>
                <c:pt idx="10020">
                  <c:v>10.020000000000039</c:v>
                </c:pt>
                <c:pt idx="10021">
                  <c:v>10.021000000000015</c:v>
                </c:pt>
                <c:pt idx="10022">
                  <c:v>10.021999999999991</c:v>
                </c:pt>
                <c:pt idx="10023">
                  <c:v>10.023000000000025</c:v>
                </c:pt>
                <c:pt idx="10024">
                  <c:v>10.024000000000001</c:v>
                </c:pt>
                <c:pt idx="10025">
                  <c:v>10.025000000000034</c:v>
                </c:pt>
                <c:pt idx="10026">
                  <c:v>10.02600000000001</c:v>
                </c:pt>
                <c:pt idx="10027">
                  <c:v>10.027000000000044</c:v>
                </c:pt>
                <c:pt idx="10028">
                  <c:v>10.02800000000002</c:v>
                </c:pt>
                <c:pt idx="10029">
                  <c:v>10.028999999999996</c:v>
                </c:pt>
                <c:pt idx="10030">
                  <c:v>10.03000000000003</c:v>
                </c:pt>
                <c:pt idx="10031">
                  <c:v>10.031000000000006</c:v>
                </c:pt>
                <c:pt idx="10032">
                  <c:v>10.032000000000039</c:v>
                </c:pt>
                <c:pt idx="10033">
                  <c:v>10.033000000000015</c:v>
                </c:pt>
                <c:pt idx="10034">
                  <c:v>10.033999999999992</c:v>
                </c:pt>
                <c:pt idx="10035">
                  <c:v>10.035000000000025</c:v>
                </c:pt>
                <c:pt idx="10036">
                  <c:v>10.036000000000001</c:v>
                </c:pt>
                <c:pt idx="10037">
                  <c:v>10.037000000000035</c:v>
                </c:pt>
                <c:pt idx="10038">
                  <c:v>10.038000000000011</c:v>
                </c:pt>
                <c:pt idx="10039">
                  <c:v>10.039000000000044</c:v>
                </c:pt>
                <c:pt idx="10040">
                  <c:v>10.04000000000002</c:v>
                </c:pt>
                <c:pt idx="10041">
                  <c:v>10.040999999999997</c:v>
                </c:pt>
                <c:pt idx="10042">
                  <c:v>10.04200000000003</c:v>
                </c:pt>
                <c:pt idx="10043">
                  <c:v>10.043000000000006</c:v>
                </c:pt>
                <c:pt idx="10044">
                  <c:v>10.04400000000004</c:v>
                </c:pt>
                <c:pt idx="10045">
                  <c:v>10.045000000000016</c:v>
                </c:pt>
                <c:pt idx="10046">
                  <c:v>10.045999999999992</c:v>
                </c:pt>
                <c:pt idx="10047">
                  <c:v>10.047000000000025</c:v>
                </c:pt>
                <c:pt idx="10048">
                  <c:v>10.048000000000002</c:v>
                </c:pt>
                <c:pt idx="10049">
                  <c:v>10.049000000000035</c:v>
                </c:pt>
                <c:pt idx="10050">
                  <c:v>10.050000000000011</c:v>
                </c:pt>
                <c:pt idx="10051">
                  <c:v>10.051000000000045</c:v>
                </c:pt>
                <c:pt idx="10052">
                  <c:v>10.052000000000021</c:v>
                </c:pt>
                <c:pt idx="10053">
                  <c:v>10.052999999999997</c:v>
                </c:pt>
                <c:pt idx="10054">
                  <c:v>10.05400000000003</c:v>
                </c:pt>
                <c:pt idx="10055">
                  <c:v>10.055000000000007</c:v>
                </c:pt>
                <c:pt idx="10056">
                  <c:v>10.05600000000004</c:v>
                </c:pt>
                <c:pt idx="10057">
                  <c:v>10.057000000000016</c:v>
                </c:pt>
                <c:pt idx="10058">
                  <c:v>10.057999999999993</c:v>
                </c:pt>
                <c:pt idx="10059">
                  <c:v>10.059000000000026</c:v>
                </c:pt>
                <c:pt idx="10060">
                  <c:v>10.060000000000002</c:v>
                </c:pt>
                <c:pt idx="10061">
                  <c:v>10.061000000000035</c:v>
                </c:pt>
                <c:pt idx="10062">
                  <c:v>10.062000000000012</c:v>
                </c:pt>
                <c:pt idx="10063">
                  <c:v>10.063000000000045</c:v>
                </c:pt>
                <c:pt idx="10064">
                  <c:v>10.064000000000021</c:v>
                </c:pt>
                <c:pt idx="10065">
                  <c:v>10.064999999999998</c:v>
                </c:pt>
                <c:pt idx="10066">
                  <c:v>10.066000000000031</c:v>
                </c:pt>
                <c:pt idx="10067">
                  <c:v>10.067000000000007</c:v>
                </c:pt>
                <c:pt idx="10068">
                  <c:v>10.06800000000004</c:v>
                </c:pt>
                <c:pt idx="10069">
                  <c:v>10.069000000000017</c:v>
                </c:pt>
                <c:pt idx="10070">
                  <c:v>10.069999999999993</c:v>
                </c:pt>
                <c:pt idx="10071">
                  <c:v>10.071000000000026</c:v>
                </c:pt>
                <c:pt idx="10072">
                  <c:v>10.072000000000003</c:v>
                </c:pt>
                <c:pt idx="10073">
                  <c:v>10.073000000000036</c:v>
                </c:pt>
                <c:pt idx="10074">
                  <c:v>10.074000000000012</c:v>
                </c:pt>
                <c:pt idx="10075">
                  <c:v>10.075000000000045</c:v>
                </c:pt>
                <c:pt idx="10076">
                  <c:v>10.076000000000022</c:v>
                </c:pt>
                <c:pt idx="10077">
                  <c:v>10.076999999999998</c:v>
                </c:pt>
                <c:pt idx="10078">
                  <c:v>10.078000000000031</c:v>
                </c:pt>
                <c:pt idx="10079">
                  <c:v>10.079000000000008</c:v>
                </c:pt>
                <c:pt idx="10080">
                  <c:v>10.080000000000041</c:v>
                </c:pt>
                <c:pt idx="10081">
                  <c:v>10.081000000000017</c:v>
                </c:pt>
                <c:pt idx="10082">
                  <c:v>10.081999999999994</c:v>
                </c:pt>
                <c:pt idx="10083">
                  <c:v>10.083000000000027</c:v>
                </c:pt>
                <c:pt idx="10084">
                  <c:v>10.084000000000003</c:v>
                </c:pt>
                <c:pt idx="10085">
                  <c:v>10.085000000000036</c:v>
                </c:pt>
                <c:pt idx="10086">
                  <c:v>10.086000000000013</c:v>
                </c:pt>
                <c:pt idx="10087">
                  <c:v>10.087000000000046</c:v>
                </c:pt>
                <c:pt idx="10088">
                  <c:v>10.088000000000022</c:v>
                </c:pt>
                <c:pt idx="10089">
                  <c:v>10.088999999999999</c:v>
                </c:pt>
                <c:pt idx="10090">
                  <c:v>10.090000000000032</c:v>
                </c:pt>
                <c:pt idx="10091">
                  <c:v>10.091000000000008</c:v>
                </c:pt>
                <c:pt idx="10092">
                  <c:v>10.092000000000041</c:v>
                </c:pt>
                <c:pt idx="10093">
                  <c:v>10.093000000000018</c:v>
                </c:pt>
                <c:pt idx="10094">
                  <c:v>10.093999999999994</c:v>
                </c:pt>
                <c:pt idx="10095">
                  <c:v>10.095000000000027</c:v>
                </c:pt>
                <c:pt idx="10096">
                  <c:v>10.096000000000004</c:v>
                </c:pt>
                <c:pt idx="10097">
                  <c:v>10.097000000000037</c:v>
                </c:pt>
                <c:pt idx="10098">
                  <c:v>10.098000000000013</c:v>
                </c:pt>
                <c:pt idx="10099">
                  <c:v>10.099000000000046</c:v>
                </c:pt>
                <c:pt idx="10100">
                  <c:v>10.100000000000023</c:v>
                </c:pt>
                <c:pt idx="10101">
                  <c:v>10.100999999999999</c:v>
                </c:pt>
                <c:pt idx="10102">
                  <c:v>10.102000000000032</c:v>
                </c:pt>
                <c:pt idx="10103">
                  <c:v>10.103000000000009</c:v>
                </c:pt>
                <c:pt idx="10104">
                  <c:v>10.104000000000042</c:v>
                </c:pt>
                <c:pt idx="10105">
                  <c:v>10.105000000000018</c:v>
                </c:pt>
                <c:pt idx="10106">
                  <c:v>10.105999999999995</c:v>
                </c:pt>
                <c:pt idx="10107">
                  <c:v>10.107000000000028</c:v>
                </c:pt>
                <c:pt idx="10108">
                  <c:v>10.108000000000004</c:v>
                </c:pt>
                <c:pt idx="10109">
                  <c:v>10.109000000000037</c:v>
                </c:pt>
                <c:pt idx="10110">
                  <c:v>10.110000000000014</c:v>
                </c:pt>
                <c:pt idx="10111">
                  <c:v>10.11099999999999</c:v>
                </c:pt>
                <c:pt idx="10112">
                  <c:v>10.112000000000023</c:v>
                </c:pt>
                <c:pt idx="10113">
                  <c:v>10.113</c:v>
                </c:pt>
                <c:pt idx="10114">
                  <c:v>10.114000000000033</c:v>
                </c:pt>
                <c:pt idx="10115">
                  <c:v>10.115000000000009</c:v>
                </c:pt>
                <c:pt idx="10116">
                  <c:v>10.116000000000042</c:v>
                </c:pt>
                <c:pt idx="10117">
                  <c:v>10.117000000000019</c:v>
                </c:pt>
                <c:pt idx="10118">
                  <c:v>10.117999999999995</c:v>
                </c:pt>
                <c:pt idx="10119">
                  <c:v>10.119000000000028</c:v>
                </c:pt>
                <c:pt idx="10120">
                  <c:v>10.120000000000005</c:v>
                </c:pt>
                <c:pt idx="10121">
                  <c:v>10.121000000000038</c:v>
                </c:pt>
                <c:pt idx="10122">
                  <c:v>10.122000000000014</c:v>
                </c:pt>
                <c:pt idx="10123">
                  <c:v>10.12299999999999</c:v>
                </c:pt>
                <c:pt idx="10124">
                  <c:v>10.124000000000024</c:v>
                </c:pt>
                <c:pt idx="10125">
                  <c:v>10.125</c:v>
                </c:pt>
                <c:pt idx="10126">
                  <c:v>10.126000000000033</c:v>
                </c:pt>
                <c:pt idx="10127">
                  <c:v>10.12700000000001</c:v>
                </c:pt>
                <c:pt idx="10128">
                  <c:v>10.128000000000043</c:v>
                </c:pt>
                <c:pt idx="10129">
                  <c:v>10.129000000000019</c:v>
                </c:pt>
                <c:pt idx="10130">
                  <c:v>10.129999999999995</c:v>
                </c:pt>
                <c:pt idx="10131">
                  <c:v>10.131000000000029</c:v>
                </c:pt>
                <c:pt idx="10132">
                  <c:v>10.132000000000005</c:v>
                </c:pt>
                <c:pt idx="10133">
                  <c:v>10.133000000000038</c:v>
                </c:pt>
                <c:pt idx="10134">
                  <c:v>10.134000000000015</c:v>
                </c:pt>
                <c:pt idx="10135">
                  <c:v>10.134999999999991</c:v>
                </c:pt>
                <c:pt idx="10136">
                  <c:v>10.136000000000024</c:v>
                </c:pt>
                <c:pt idx="10137">
                  <c:v>10.137</c:v>
                </c:pt>
                <c:pt idx="10138">
                  <c:v>10.138000000000034</c:v>
                </c:pt>
                <c:pt idx="10139">
                  <c:v>10.13900000000001</c:v>
                </c:pt>
                <c:pt idx="10140">
                  <c:v>10.140000000000043</c:v>
                </c:pt>
                <c:pt idx="10141">
                  <c:v>10.14100000000002</c:v>
                </c:pt>
                <c:pt idx="10142">
                  <c:v>10.141999999999996</c:v>
                </c:pt>
                <c:pt idx="10143">
                  <c:v>10.143000000000029</c:v>
                </c:pt>
                <c:pt idx="10144">
                  <c:v>10.144000000000005</c:v>
                </c:pt>
                <c:pt idx="10145">
                  <c:v>10.145000000000039</c:v>
                </c:pt>
                <c:pt idx="10146">
                  <c:v>10.146000000000015</c:v>
                </c:pt>
                <c:pt idx="10147">
                  <c:v>10.146999999999991</c:v>
                </c:pt>
                <c:pt idx="10148">
                  <c:v>10.148000000000025</c:v>
                </c:pt>
                <c:pt idx="10149">
                  <c:v>10.149000000000001</c:v>
                </c:pt>
                <c:pt idx="10150">
                  <c:v>10.150000000000034</c:v>
                </c:pt>
                <c:pt idx="10151">
                  <c:v>10.15100000000001</c:v>
                </c:pt>
                <c:pt idx="10152">
                  <c:v>10.152000000000044</c:v>
                </c:pt>
                <c:pt idx="10153">
                  <c:v>10.15300000000002</c:v>
                </c:pt>
                <c:pt idx="10154">
                  <c:v>10.153999999999996</c:v>
                </c:pt>
                <c:pt idx="10155">
                  <c:v>10.15500000000003</c:v>
                </c:pt>
                <c:pt idx="10156">
                  <c:v>10.156000000000006</c:v>
                </c:pt>
                <c:pt idx="10157">
                  <c:v>10.157000000000039</c:v>
                </c:pt>
                <c:pt idx="10158">
                  <c:v>10.158000000000015</c:v>
                </c:pt>
                <c:pt idx="10159">
                  <c:v>10.158999999999992</c:v>
                </c:pt>
                <c:pt idx="10160">
                  <c:v>10.160000000000025</c:v>
                </c:pt>
                <c:pt idx="10161">
                  <c:v>10.161000000000001</c:v>
                </c:pt>
                <c:pt idx="10162">
                  <c:v>10.162000000000035</c:v>
                </c:pt>
                <c:pt idx="10163">
                  <c:v>10.163000000000011</c:v>
                </c:pt>
                <c:pt idx="10164">
                  <c:v>10.164000000000044</c:v>
                </c:pt>
                <c:pt idx="10165">
                  <c:v>10.16500000000002</c:v>
                </c:pt>
                <c:pt idx="10166">
                  <c:v>10.165999999999997</c:v>
                </c:pt>
                <c:pt idx="10167">
                  <c:v>10.16700000000003</c:v>
                </c:pt>
                <c:pt idx="10168">
                  <c:v>10.168000000000006</c:v>
                </c:pt>
                <c:pt idx="10169">
                  <c:v>10.16900000000004</c:v>
                </c:pt>
                <c:pt idx="10170">
                  <c:v>10.170000000000016</c:v>
                </c:pt>
                <c:pt idx="10171">
                  <c:v>10.170999999999992</c:v>
                </c:pt>
                <c:pt idx="10172">
                  <c:v>10.172000000000025</c:v>
                </c:pt>
                <c:pt idx="10173">
                  <c:v>10.173000000000002</c:v>
                </c:pt>
                <c:pt idx="10174">
                  <c:v>10.174000000000035</c:v>
                </c:pt>
                <c:pt idx="10175">
                  <c:v>10.175000000000011</c:v>
                </c:pt>
                <c:pt idx="10176">
                  <c:v>10.176000000000045</c:v>
                </c:pt>
                <c:pt idx="10177">
                  <c:v>10.177000000000021</c:v>
                </c:pt>
                <c:pt idx="10178">
                  <c:v>10.177999999999997</c:v>
                </c:pt>
                <c:pt idx="10179">
                  <c:v>10.17900000000003</c:v>
                </c:pt>
                <c:pt idx="10180">
                  <c:v>10.180000000000007</c:v>
                </c:pt>
                <c:pt idx="10181">
                  <c:v>10.18100000000004</c:v>
                </c:pt>
                <c:pt idx="10182">
                  <c:v>10.182000000000016</c:v>
                </c:pt>
                <c:pt idx="10183">
                  <c:v>10.182999999999993</c:v>
                </c:pt>
                <c:pt idx="10184">
                  <c:v>10.184000000000026</c:v>
                </c:pt>
                <c:pt idx="10185">
                  <c:v>10.185000000000002</c:v>
                </c:pt>
                <c:pt idx="10186">
                  <c:v>10.186000000000035</c:v>
                </c:pt>
                <c:pt idx="10187">
                  <c:v>10.187000000000012</c:v>
                </c:pt>
                <c:pt idx="10188">
                  <c:v>10.188000000000045</c:v>
                </c:pt>
                <c:pt idx="10189">
                  <c:v>10.189000000000021</c:v>
                </c:pt>
                <c:pt idx="10190">
                  <c:v>10.189999999999998</c:v>
                </c:pt>
                <c:pt idx="10191">
                  <c:v>10.191000000000031</c:v>
                </c:pt>
                <c:pt idx="10192">
                  <c:v>10.192000000000007</c:v>
                </c:pt>
                <c:pt idx="10193">
                  <c:v>10.19300000000004</c:v>
                </c:pt>
                <c:pt idx="10194">
                  <c:v>10.194000000000017</c:v>
                </c:pt>
                <c:pt idx="10195">
                  <c:v>10.194999999999993</c:v>
                </c:pt>
                <c:pt idx="10196">
                  <c:v>10.196000000000026</c:v>
                </c:pt>
                <c:pt idx="10197">
                  <c:v>10.197000000000003</c:v>
                </c:pt>
                <c:pt idx="10198">
                  <c:v>10.198000000000036</c:v>
                </c:pt>
                <c:pt idx="10199">
                  <c:v>10.199000000000012</c:v>
                </c:pt>
                <c:pt idx="10200">
                  <c:v>10.200000000000045</c:v>
                </c:pt>
                <c:pt idx="10201">
                  <c:v>10.201000000000022</c:v>
                </c:pt>
                <c:pt idx="10202">
                  <c:v>10.201999999999998</c:v>
                </c:pt>
                <c:pt idx="10203">
                  <c:v>10.203000000000031</c:v>
                </c:pt>
                <c:pt idx="10204">
                  <c:v>10.204000000000008</c:v>
                </c:pt>
                <c:pt idx="10205">
                  <c:v>10.205000000000041</c:v>
                </c:pt>
                <c:pt idx="10206">
                  <c:v>10.206000000000017</c:v>
                </c:pt>
                <c:pt idx="10207">
                  <c:v>10.206999999999994</c:v>
                </c:pt>
                <c:pt idx="10208">
                  <c:v>10.208000000000027</c:v>
                </c:pt>
                <c:pt idx="10209">
                  <c:v>10.209000000000003</c:v>
                </c:pt>
                <c:pt idx="10210">
                  <c:v>10.210000000000036</c:v>
                </c:pt>
                <c:pt idx="10211">
                  <c:v>10.211000000000013</c:v>
                </c:pt>
                <c:pt idx="10212">
                  <c:v>10.212000000000046</c:v>
                </c:pt>
                <c:pt idx="10213">
                  <c:v>10.213000000000022</c:v>
                </c:pt>
                <c:pt idx="10214">
                  <c:v>10.213999999999999</c:v>
                </c:pt>
                <c:pt idx="10215">
                  <c:v>10.215000000000032</c:v>
                </c:pt>
                <c:pt idx="10216">
                  <c:v>10.216000000000008</c:v>
                </c:pt>
                <c:pt idx="10217">
                  <c:v>10.217000000000041</c:v>
                </c:pt>
                <c:pt idx="10218">
                  <c:v>10.218000000000018</c:v>
                </c:pt>
                <c:pt idx="10219">
                  <c:v>10.218999999999994</c:v>
                </c:pt>
                <c:pt idx="10220">
                  <c:v>10.220000000000027</c:v>
                </c:pt>
                <c:pt idx="10221">
                  <c:v>10.221000000000004</c:v>
                </c:pt>
                <c:pt idx="10222">
                  <c:v>10.222000000000037</c:v>
                </c:pt>
                <c:pt idx="10223">
                  <c:v>10.223000000000013</c:v>
                </c:pt>
                <c:pt idx="10224">
                  <c:v>10.224000000000046</c:v>
                </c:pt>
                <c:pt idx="10225">
                  <c:v>10.225000000000023</c:v>
                </c:pt>
                <c:pt idx="10226">
                  <c:v>10.225999999999999</c:v>
                </c:pt>
                <c:pt idx="10227">
                  <c:v>10.227000000000032</c:v>
                </c:pt>
                <c:pt idx="10228">
                  <c:v>10.228000000000009</c:v>
                </c:pt>
                <c:pt idx="10229">
                  <c:v>10.229000000000042</c:v>
                </c:pt>
                <c:pt idx="10230">
                  <c:v>10.230000000000018</c:v>
                </c:pt>
                <c:pt idx="10231">
                  <c:v>10.230999999999995</c:v>
                </c:pt>
                <c:pt idx="10232">
                  <c:v>10.232000000000028</c:v>
                </c:pt>
                <c:pt idx="10233">
                  <c:v>10.233000000000004</c:v>
                </c:pt>
                <c:pt idx="10234">
                  <c:v>10.234000000000037</c:v>
                </c:pt>
                <c:pt idx="10235">
                  <c:v>10.235000000000014</c:v>
                </c:pt>
                <c:pt idx="10236">
                  <c:v>10.23599999999999</c:v>
                </c:pt>
                <c:pt idx="10237">
                  <c:v>10.237000000000023</c:v>
                </c:pt>
                <c:pt idx="10238">
                  <c:v>10.238</c:v>
                </c:pt>
                <c:pt idx="10239">
                  <c:v>10.239000000000033</c:v>
                </c:pt>
                <c:pt idx="10240">
                  <c:v>10.240000000000009</c:v>
                </c:pt>
                <c:pt idx="10241">
                  <c:v>10.241000000000042</c:v>
                </c:pt>
                <c:pt idx="10242">
                  <c:v>10.242000000000019</c:v>
                </c:pt>
                <c:pt idx="10243">
                  <c:v>10.242999999999995</c:v>
                </c:pt>
                <c:pt idx="10244">
                  <c:v>10.244000000000028</c:v>
                </c:pt>
                <c:pt idx="10245">
                  <c:v>10.245000000000005</c:v>
                </c:pt>
                <c:pt idx="10246">
                  <c:v>10.246000000000038</c:v>
                </c:pt>
                <c:pt idx="10247">
                  <c:v>10.247000000000014</c:v>
                </c:pt>
                <c:pt idx="10248">
                  <c:v>10.24799999999999</c:v>
                </c:pt>
                <c:pt idx="10249">
                  <c:v>10.249000000000024</c:v>
                </c:pt>
                <c:pt idx="10250">
                  <c:v>10.25</c:v>
                </c:pt>
                <c:pt idx="10251">
                  <c:v>10.251000000000033</c:v>
                </c:pt>
                <c:pt idx="10252">
                  <c:v>10.25200000000001</c:v>
                </c:pt>
                <c:pt idx="10253">
                  <c:v>10.253000000000043</c:v>
                </c:pt>
                <c:pt idx="10254">
                  <c:v>10.254000000000019</c:v>
                </c:pt>
                <c:pt idx="10255">
                  <c:v>10.254999999999995</c:v>
                </c:pt>
                <c:pt idx="10256">
                  <c:v>10.256000000000029</c:v>
                </c:pt>
                <c:pt idx="10257">
                  <c:v>10.257000000000005</c:v>
                </c:pt>
                <c:pt idx="10258">
                  <c:v>10.258000000000038</c:v>
                </c:pt>
                <c:pt idx="10259">
                  <c:v>10.259000000000015</c:v>
                </c:pt>
                <c:pt idx="10260">
                  <c:v>10.259999999999991</c:v>
                </c:pt>
                <c:pt idx="10261">
                  <c:v>10.261000000000024</c:v>
                </c:pt>
                <c:pt idx="10262">
                  <c:v>10.262</c:v>
                </c:pt>
                <c:pt idx="10263">
                  <c:v>10.263000000000034</c:v>
                </c:pt>
                <c:pt idx="10264">
                  <c:v>10.26400000000001</c:v>
                </c:pt>
                <c:pt idx="10265">
                  <c:v>10.265000000000043</c:v>
                </c:pt>
                <c:pt idx="10266">
                  <c:v>10.26600000000002</c:v>
                </c:pt>
                <c:pt idx="10267">
                  <c:v>10.266999999999996</c:v>
                </c:pt>
                <c:pt idx="10268">
                  <c:v>10.268000000000029</c:v>
                </c:pt>
                <c:pt idx="10269">
                  <c:v>10.269000000000005</c:v>
                </c:pt>
                <c:pt idx="10270">
                  <c:v>10.270000000000039</c:v>
                </c:pt>
                <c:pt idx="10271">
                  <c:v>10.271000000000015</c:v>
                </c:pt>
                <c:pt idx="10272">
                  <c:v>10.271999999999991</c:v>
                </c:pt>
                <c:pt idx="10273">
                  <c:v>10.273000000000025</c:v>
                </c:pt>
                <c:pt idx="10274">
                  <c:v>10.274000000000001</c:v>
                </c:pt>
                <c:pt idx="10275">
                  <c:v>10.275000000000034</c:v>
                </c:pt>
                <c:pt idx="10276">
                  <c:v>10.27600000000001</c:v>
                </c:pt>
                <c:pt idx="10277">
                  <c:v>10.277000000000044</c:v>
                </c:pt>
                <c:pt idx="10278">
                  <c:v>10.27800000000002</c:v>
                </c:pt>
                <c:pt idx="10279">
                  <c:v>10.278999999999996</c:v>
                </c:pt>
                <c:pt idx="10280">
                  <c:v>10.28000000000003</c:v>
                </c:pt>
                <c:pt idx="10281">
                  <c:v>10.281000000000006</c:v>
                </c:pt>
                <c:pt idx="10282">
                  <c:v>10.282000000000039</c:v>
                </c:pt>
                <c:pt idx="10283">
                  <c:v>10.283000000000015</c:v>
                </c:pt>
                <c:pt idx="10284">
                  <c:v>10.283999999999992</c:v>
                </c:pt>
                <c:pt idx="10285">
                  <c:v>10.285000000000025</c:v>
                </c:pt>
                <c:pt idx="10286">
                  <c:v>10.286000000000001</c:v>
                </c:pt>
                <c:pt idx="10287">
                  <c:v>10.287000000000035</c:v>
                </c:pt>
                <c:pt idx="10288">
                  <c:v>10.288000000000011</c:v>
                </c:pt>
                <c:pt idx="10289">
                  <c:v>10.289000000000044</c:v>
                </c:pt>
                <c:pt idx="10290">
                  <c:v>10.29000000000002</c:v>
                </c:pt>
                <c:pt idx="10291">
                  <c:v>10.290999999999997</c:v>
                </c:pt>
                <c:pt idx="10292">
                  <c:v>10.29200000000003</c:v>
                </c:pt>
                <c:pt idx="10293">
                  <c:v>10.293000000000006</c:v>
                </c:pt>
                <c:pt idx="10294">
                  <c:v>10.29400000000004</c:v>
                </c:pt>
                <c:pt idx="10295">
                  <c:v>10.295000000000016</c:v>
                </c:pt>
                <c:pt idx="10296">
                  <c:v>10.295999999999992</c:v>
                </c:pt>
                <c:pt idx="10297">
                  <c:v>10.297000000000025</c:v>
                </c:pt>
                <c:pt idx="10298">
                  <c:v>10.298000000000002</c:v>
                </c:pt>
                <c:pt idx="10299">
                  <c:v>10.299000000000035</c:v>
                </c:pt>
                <c:pt idx="10300">
                  <c:v>10.300000000000011</c:v>
                </c:pt>
                <c:pt idx="10301">
                  <c:v>10.301000000000045</c:v>
                </c:pt>
                <c:pt idx="10302">
                  <c:v>10.302000000000021</c:v>
                </c:pt>
                <c:pt idx="10303">
                  <c:v>10.302999999999997</c:v>
                </c:pt>
                <c:pt idx="10304">
                  <c:v>10.30400000000003</c:v>
                </c:pt>
                <c:pt idx="10305">
                  <c:v>10.305000000000007</c:v>
                </c:pt>
                <c:pt idx="10306">
                  <c:v>10.30600000000004</c:v>
                </c:pt>
                <c:pt idx="10307">
                  <c:v>10.307000000000016</c:v>
                </c:pt>
                <c:pt idx="10308">
                  <c:v>10.307999999999993</c:v>
                </c:pt>
                <c:pt idx="10309">
                  <c:v>10.309000000000026</c:v>
                </c:pt>
                <c:pt idx="10310">
                  <c:v>10.310000000000002</c:v>
                </c:pt>
                <c:pt idx="10311">
                  <c:v>10.311000000000035</c:v>
                </c:pt>
                <c:pt idx="10312">
                  <c:v>10.312000000000012</c:v>
                </c:pt>
                <c:pt idx="10313">
                  <c:v>10.313000000000045</c:v>
                </c:pt>
                <c:pt idx="10314">
                  <c:v>10.314000000000021</c:v>
                </c:pt>
                <c:pt idx="10315">
                  <c:v>10.314999999999998</c:v>
                </c:pt>
                <c:pt idx="10316">
                  <c:v>10.316000000000031</c:v>
                </c:pt>
                <c:pt idx="10317">
                  <c:v>10.317000000000007</c:v>
                </c:pt>
                <c:pt idx="10318">
                  <c:v>10.31800000000004</c:v>
                </c:pt>
                <c:pt idx="10319">
                  <c:v>10.319000000000017</c:v>
                </c:pt>
                <c:pt idx="10320">
                  <c:v>10.319999999999993</c:v>
                </c:pt>
                <c:pt idx="10321">
                  <c:v>10.321000000000026</c:v>
                </c:pt>
                <c:pt idx="10322">
                  <c:v>10.322000000000003</c:v>
                </c:pt>
                <c:pt idx="10323">
                  <c:v>10.323000000000036</c:v>
                </c:pt>
                <c:pt idx="10324">
                  <c:v>10.324000000000012</c:v>
                </c:pt>
                <c:pt idx="10325">
                  <c:v>10.325000000000045</c:v>
                </c:pt>
                <c:pt idx="10326">
                  <c:v>10.326000000000022</c:v>
                </c:pt>
                <c:pt idx="10327">
                  <c:v>10.326999999999998</c:v>
                </c:pt>
                <c:pt idx="10328">
                  <c:v>10.328000000000031</c:v>
                </c:pt>
                <c:pt idx="10329">
                  <c:v>10.329000000000008</c:v>
                </c:pt>
                <c:pt idx="10330">
                  <c:v>10.330000000000041</c:v>
                </c:pt>
                <c:pt idx="10331">
                  <c:v>10.331000000000017</c:v>
                </c:pt>
                <c:pt idx="10332">
                  <c:v>10.331999999999994</c:v>
                </c:pt>
                <c:pt idx="10333">
                  <c:v>10.333000000000027</c:v>
                </c:pt>
                <c:pt idx="10334">
                  <c:v>10.334000000000003</c:v>
                </c:pt>
                <c:pt idx="10335">
                  <c:v>10.335000000000036</c:v>
                </c:pt>
                <c:pt idx="10336">
                  <c:v>10.336000000000013</c:v>
                </c:pt>
                <c:pt idx="10337">
                  <c:v>10.337000000000046</c:v>
                </c:pt>
                <c:pt idx="10338">
                  <c:v>10.338000000000022</c:v>
                </c:pt>
                <c:pt idx="10339">
                  <c:v>10.338999999999999</c:v>
                </c:pt>
                <c:pt idx="10340">
                  <c:v>10.340000000000032</c:v>
                </c:pt>
                <c:pt idx="10341">
                  <c:v>10.341000000000008</c:v>
                </c:pt>
                <c:pt idx="10342">
                  <c:v>10.342000000000041</c:v>
                </c:pt>
                <c:pt idx="10343">
                  <c:v>10.343000000000018</c:v>
                </c:pt>
                <c:pt idx="10344">
                  <c:v>10.343999999999994</c:v>
                </c:pt>
                <c:pt idx="10345">
                  <c:v>10.345000000000027</c:v>
                </c:pt>
                <c:pt idx="10346">
                  <c:v>10.346000000000004</c:v>
                </c:pt>
                <c:pt idx="10347">
                  <c:v>10.347000000000037</c:v>
                </c:pt>
                <c:pt idx="10348">
                  <c:v>10.348000000000013</c:v>
                </c:pt>
                <c:pt idx="10349">
                  <c:v>10.349000000000046</c:v>
                </c:pt>
                <c:pt idx="10350">
                  <c:v>10.350000000000023</c:v>
                </c:pt>
                <c:pt idx="10351">
                  <c:v>10.350999999999999</c:v>
                </c:pt>
                <c:pt idx="10352">
                  <c:v>10.352000000000032</c:v>
                </c:pt>
                <c:pt idx="10353">
                  <c:v>10.353000000000009</c:v>
                </c:pt>
                <c:pt idx="10354">
                  <c:v>10.354000000000042</c:v>
                </c:pt>
                <c:pt idx="10355">
                  <c:v>10.355000000000018</c:v>
                </c:pt>
                <c:pt idx="10356">
                  <c:v>10.355999999999995</c:v>
                </c:pt>
                <c:pt idx="10357">
                  <c:v>10.357000000000028</c:v>
                </c:pt>
                <c:pt idx="10358">
                  <c:v>10.358000000000004</c:v>
                </c:pt>
                <c:pt idx="10359">
                  <c:v>10.359000000000037</c:v>
                </c:pt>
                <c:pt idx="10360">
                  <c:v>10.360000000000014</c:v>
                </c:pt>
                <c:pt idx="10361">
                  <c:v>10.36099999999999</c:v>
                </c:pt>
                <c:pt idx="10362">
                  <c:v>10.362000000000023</c:v>
                </c:pt>
                <c:pt idx="10363">
                  <c:v>10.363</c:v>
                </c:pt>
                <c:pt idx="10364">
                  <c:v>10.364000000000033</c:v>
                </c:pt>
                <c:pt idx="10365">
                  <c:v>10.365000000000009</c:v>
                </c:pt>
                <c:pt idx="10366">
                  <c:v>10.366000000000042</c:v>
                </c:pt>
                <c:pt idx="10367">
                  <c:v>10.367000000000019</c:v>
                </c:pt>
                <c:pt idx="10368">
                  <c:v>10.367999999999995</c:v>
                </c:pt>
                <c:pt idx="10369">
                  <c:v>10.369000000000028</c:v>
                </c:pt>
                <c:pt idx="10370">
                  <c:v>10.370000000000005</c:v>
                </c:pt>
                <c:pt idx="10371">
                  <c:v>10.371000000000038</c:v>
                </c:pt>
                <c:pt idx="10372">
                  <c:v>10.372000000000014</c:v>
                </c:pt>
                <c:pt idx="10373">
                  <c:v>10.37299999999999</c:v>
                </c:pt>
                <c:pt idx="10374">
                  <c:v>10.374000000000024</c:v>
                </c:pt>
                <c:pt idx="10375">
                  <c:v>10.375</c:v>
                </c:pt>
                <c:pt idx="10376">
                  <c:v>10.376000000000033</c:v>
                </c:pt>
                <c:pt idx="10377">
                  <c:v>10.37700000000001</c:v>
                </c:pt>
                <c:pt idx="10378">
                  <c:v>10.378000000000043</c:v>
                </c:pt>
                <c:pt idx="10379">
                  <c:v>10.379000000000019</c:v>
                </c:pt>
                <c:pt idx="10380">
                  <c:v>10.379999999999995</c:v>
                </c:pt>
                <c:pt idx="10381">
                  <c:v>10.381000000000029</c:v>
                </c:pt>
                <c:pt idx="10382">
                  <c:v>10.382000000000005</c:v>
                </c:pt>
                <c:pt idx="10383">
                  <c:v>10.383000000000038</c:v>
                </c:pt>
                <c:pt idx="10384">
                  <c:v>10.384000000000015</c:v>
                </c:pt>
                <c:pt idx="10385">
                  <c:v>10.384999999999991</c:v>
                </c:pt>
                <c:pt idx="10386">
                  <c:v>10.386000000000024</c:v>
                </c:pt>
                <c:pt idx="10387">
                  <c:v>10.387</c:v>
                </c:pt>
                <c:pt idx="10388">
                  <c:v>10.388000000000034</c:v>
                </c:pt>
                <c:pt idx="10389">
                  <c:v>10.38900000000001</c:v>
                </c:pt>
                <c:pt idx="10390">
                  <c:v>10.390000000000043</c:v>
                </c:pt>
                <c:pt idx="10391">
                  <c:v>10.39100000000002</c:v>
                </c:pt>
                <c:pt idx="10392">
                  <c:v>10.391999999999996</c:v>
                </c:pt>
                <c:pt idx="10393">
                  <c:v>10.393000000000029</c:v>
                </c:pt>
                <c:pt idx="10394">
                  <c:v>10.394000000000005</c:v>
                </c:pt>
                <c:pt idx="10395">
                  <c:v>10.395000000000039</c:v>
                </c:pt>
                <c:pt idx="10396">
                  <c:v>10.396000000000015</c:v>
                </c:pt>
                <c:pt idx="10397">
                  <c:v>10.396999999999991</c:v>
                </c:pt>
                <c:pt idx="10398">
                  <c:v>10.398000000000025</c:v>
                </c:pt>
                <c:pt idx="10399">
                  <c:v>10.399000000000001</c:v>
                </c:pt>
                <c:pt idx="10400">
                  <c:v>10.400000000000034</c:v>
                </c:pt>
                <c:pt idx="10401">
                  <c:v>10.40100000000001</c:v>
                </c:pt>
                <c:pt idx="10402">
                  <c:v>10.402000000000044</c:v>
                </c:pt>
                <c:pt idx="10403">
                  <c:v>10.40300000000002</c:v>
                </c:pt>
                <c:pt idx="10404">
                  <c:v>10.403999999999996</c:v>
                </c:pt>
                <c:pt idx="10405">
                  <c:v>10.40500000000003</c:v>
                </c:pt>
                <c:pt idx="10406">
                  <c:v>10.406000000000006</c:v>
                </c:pt>
                <c:pt idx="10407">
                  <c:v>10.407000000000039</c:v>
                </c:pt>
                <c:pt idx="10408">
                  <c:v>10.408000000000015</c:v>
                </c:pt>
                <c:pt idx="10409">
                  <c:v>10.408999999999992</c:v>
                </c:pt>
                <c:pt idx="10410">
                  <c:v>10.410000000000025</c:v>
                </c:pt>
                <c:pt idx="10411">
                  <c:v>10.411000000000001</c:v>
                </c:pt>
                <c:pt idx="10412">
                  <c:v>10.412000000000035</c:v>
                </c:pt>
                <c:pt idx="10413">
                  <c:v>10.413000000000011</c:v>
                </c:pt>
                <c:pt idx="10414">
                  <c:v>10.414000000000044</c:v>
                </c:pt>
                <c:pt idx="10415">
                  <c:v>10.41500000000002</c:v>
                </c:pt>
                <c:pt idx="10416">
                  <c:v>10.415999999999997</c:v>
                </c:pt>
                <c:pt idx="10417">
                  <c:v>10.41700000000003</c:v>
                </c:pt>
                <c:pt idx="10418">
                  <c:v>10.418000000000006</c:v>
                </c:pt>
                <c:pt idx="10419">
                  <c:v>10.41900000000004</c:v>
                </c:pt>
                <c:pt idx="10420">
                  <c:v>10.420000000000016</c:v>
                </c:pt>
                <c:pt idx="10421">
                  <c:v>10.420999999999992</c:v>
                </c:pt>
                <c:pt idx="10422">
                  <c:v>10.422000000000025</c:v>
                </c:pt>
                <c:pt idx="10423">
                  <c:v>10.423000000000002</c:v>
                </c:pt>
                <c:pt idx="10424">
                  <c:v>10.424000000000035</c:v>
                </c:pt>
                <c:pt idx="10425">
                  <c:v>10.425000000000011</c:v>
                </c:pt>
                <c:pt idx="10426">
                  <c:v>10.426000000000045</c:v>
                </c:pt>
                <c:pt idx="10427">
                  <c:v>10.427000000000021</c:v>
                </c:pt>
                <c:pt idx="10428">
                  <c:v>10.427999999999997</c:v>
                </c:pt>
                <c:pt idx="10429">
                  <c:v>10.42900000000003</c:v>
                </c:pt>
                <c:pt idx="10430">
                  <c:v>10.430000000000007</c:v>
                </c:pt>
                <c:pt idx="10431">
                  <c:v>10.43100000000004</c:v>
                </c:pt>
                <c:pt idx="10432">
                  <c:v>10.432000000000016</c:v>
                </c:pt>
                <c:pt idx="10433">
                  <c:v>10.432999999999993</c:v>
                </c:pt>
                <c:pt idx="10434">
                  <c:v>10.434000000000026</c:v>
                </c:pt>
                <c:pt idx="10435">
                  <c:v>10.435000000000002</c:v>
                </c:pt>
                <c:pt idx="10436">
                  <c:v>10.436000000000035</c:v>
                </c:pt>
                <c:pt idx="10437">
                  <c:v>10.437000000000012</c:v>
                </c:pt>
                <c:pt idx="10438">
                  <c:v>10.438000000000045</c:v>
                </c:pt>
                <c:pt idx="10439">
                  <c:v>10.439000000000021</c:v>
                </c:pt>
                <c:pt idx="10440">
                  <c:v>10.439999999999998</c:v>
                </c:pt>
                <c:pt idx="10441">
                  <c:v>10.441000000000031</c:v>
                </c:pt>
                <c:pt idx="10442">
                  <c:v>10.442000000000007</c:v>
                </c:pt>
                <c:pt idx="10443">
                  <c:v>10.44300000000004</c:v>
                </c:pt>
                <c:pt idx="10444">
                  <c:v>10.444000000000017</c:v>
                </c:pt>
                <c:pt idx="10445">
                  <c:v>10.444999999999993</c:v>
                </c:pt>
                <c:pt idx="10446">
                  <c:v>10.446000000000026</c:v>
                </c:pt>
                <c:pt idx="10447">
                  <c:v>10.447000000000003</c:v>
                </c:pt>
                <c:pt idx="10448">
                  <c:v>10.448000000000036</c:v>
                </c:pt>
                <c:pt idx="10449">
                  <c:v>10.449000000000012</c:v>
                </c:pt>
                <c:pt idx="10450">
                  <c:v>10.450000000000045</c:v>
                </c:pt>
                <c:pt idx="10451">
                  <c:v>10.451000000000022</c:v>
                </c:pt>
                <c:pt idx="10452">
                  <c:v>10.451999999999998</c:v>
                </c:pt>
                <c:pt idx="10453">
                  <c:v>10.453000000000031</c:v>
                </c:pt>
                <c:pt idx="10454">
                  <c:v>10.454000000000008</c:v>
                </c:pt>
                <c:pt idx="10455">
                  <c:v>10.455000000000041</c:v>
                </c:pt>
                <c:pt idx="10456">
                  <c:v>10.456000000000017</c:v>
                </c:pt>
                <c:pt idx="10457">
                  <c:v>10.456999999999994</c:v>
                </c:pt>
                <c:pt idx="10458">
                  <c:v>10.458000000000027</c:v>
                </c:pt>
                <c:pt idx="10459">
                  <c:v>10.459000000000003</c:v>
                </c:pt>
                <c:pt idx="10460">
                  <c:v>10.460000000000036</c:v>
                </c:pt>
                <c:pt idx="10461">
                  <c:v>10.461000000000013</c:v>
                </c:pt>
                <c:pt idx="10462">
                  <c:v>10.462000000000046</c:v>
                </c:pt>
                <c:pt idx="10463">
                  <c:v>10.463000000000022</c:v>
                </c:pt>
                <c:pt idx="10464">
                  <c:v>10.463999999999999</c:v>
                </c:pt>
                <c:pt idx="10465">
                  <c:v>10.465000000000032</c:v>
                </c:pt>
                <c:pt idx="10466">
                  <c:v>10.466000000000008</c:v>
                </c:pt>
                <c:pt idx="10467">
                  <c:v>10.467000000000041</c:v>
                </c:pt>
                <c:pt idx="10468">
                  <c:v>10.468000000000018</c:v>
                </c:pt>
                <c:pt idx="10469">
                  <c:v>10.468999999999994</c:v>
                </c:pt>
                <c:pt idx="10470">
                  <c:v>10.470000000000027</c:v>
                </c:pt>
                <c:pt idx="10471">
                  <c:v>10.471000000000004</c:v>
                </c:pt>
                <c:pt idx="10472">
                  <c:v>10.472000000000037</c:v>
                </c:pt>
                <c:pt idx="10473">
                  <c:v>10.473000000000013</c:v>
                </c:pt>
                <c:pt idx="10474">
                  <c:v>10.474000000000046</c:v>
                </c:pt>
                <c:pt idx="10475">
                  <c:v>10.475000000000023</c:v>
                </c:pt>
                <c:pt idx="10476">
                  <c:v>10.475999999999999</c:v>
                </c:pt>
                <c:pt idx="10477">
                  <c:v>10.477000000000032</c:v>
                </c:pt>
                <c:pt idx="10478">
                  <c:v>10.478000000000009</c:v>
                </c:pt>
                <c:pt idx="10479">
                  <c:v>10.479000000000042</c:v>
                </c:pt>
                <c:pt idx="10480">
                  <c:v>10.480000000000018</c:v>
                </c:pt>
                <c:pt idx="10481">
                  <c:v>10.480999999999995</c:v>
                </c:pt>
                <c:pt idx="10482">
                  <c:v>10.482000000000028</c:v>
                </c:pt>
                <c:pt idx="10483">
                  <c:v>10.483000000000004</c:v>
                </c:pt>
                <c:pt idx="10484">
                  <c:v>10.484000000000037</c:v>
                </c:pt>
                <c:pt idx="10485">
                  <c:v>10.485000000000014</c:v>
                </c:pt>
                <c:pt idx="10486">
                  <c:v>10.48599999999999</c:v>
                </c:pt>
                <c:pt idx="10487">
                  <c:v>10.487000000000023</c:v>
                </c:pt>
                <c:pt idx="10488">
                  <c:v>10.488</c:v>
                </c:pt>
                <c:pt idx="10489">
                  <c:v>10.489000000000033</c:v>
                </c:pt>
                <c:pt idx="10490">
                  <c:v>10.490000000000009</c:v>
                </c:pt>
                <c:pt idx="10491">
                  <c:v>10.491000000000042</c:v>
                </c:pt>
                <c:pt idx="10492">
                  <c:v>10.492000000000019</c:v>
                </c:pt>
                <c:pt idx="10493">
                  <c:v>10.492999999999995</c:v>
                </c:pt>
                <c:pt idx="10494">
                  <c:v>10.494000000000028</c:v>
                </c:pt>
                <c:pt idx="10495">
                  <c:v>10.495000000000005</c:v>
                </c:pt>
                <c:pt idx="10496">
                  <c:v>10.496000000000038</c:v>
                </c:pt>
                <c:pt idx="10497">
                  <c:v>10.497000000000014</c:v>
                </c:pt>
                <c:pt idx="10498">
                  <c:v>10.49799999999999</c:v>
                </c:pt>
                <c:pt idx="10499">
                  <c:v>10.499000000000024</c:v>
                </c:pt>
                <c:pt idx="10500">
                  <c:v>10.5</c:v>
                </c:pt>
                <c:pt idx="10501">
                  <c:v>10.501000000000033</c:v>
                </c:pt>
                <c:pt idx="10502">
                  <c:v>10.50200000000001</c:v>
                </c:pt>
                <c:pt idx="10503">
                  <c:v>10.503000000000043</c:v>
                </c:pt>
                <c:pt idx="10504">
                  <c:v>10.504000000000019</c:v>
                </c:pt>
                <c:pt idx="10505">
                  <c:v>10.504999999999995</c:v>
                </c:pt>
                <c:pt idx="10506">
                  <c:v>10.506000000000029</c:v>
                </c:pt>
                <c:pt idx="10507">
                  <c:v>10.507000000000005</c:v>
                </c:pt>
                <c:pt idx="10508">
                  <c:v>10.508000000000038</c:v>
                </c:pt>
                <c:pt idx="10509">
                  <c:v>10.509000000000015</c:v>
                </c:pt>
                <c:pt idx="10510">
                  <c:v>10.509999999999991</c:v>
                </c:pt>
                <c:pt idx="10511">
                  <c:v>10.511000000000024</c:v>
                </c:pt>
                <c:pt idx="10512">
                  <c:v>10.512</c:v>
                </c:pt>
                <c:pt idx="10513">
                  <c:v>10.513000000000034</c:v>
                </c:pt>
                <c:pt idx="10514">
                  <c:v>10.51400000000001</c:v>
                </c:pt>
                <c:pt idx="10515">
                  <c:v>10.515000000000043</c:v>
                </c:pt>
                <c:pt idx="10516">
                  <c:v>10.51600000000002</c:v>
                </c:pt>
                <c:pt idx="10517">
                  <c:v>10.516999999999996</c:v>
                </c:pt>
                <c:pt idx="10518">
                  <c:v>10.518000000000029</c:v>
                </c:pt>
                <c:pt idx="10519">
                  <c:v>10.519000000000005</c:v>
                </c:pt>
                <c:pt idx="10520">
                  <c:v>10.520000000000039</c:v>
                </c:pt>
                <c:pt idx="10521">
                  <c:v>10.521000000000015</c:v>
                </c:pt>
                <c:pt idx="10522">
                  <c:v>10.521999999999991</c:v>
                </c:pt>
                <c:pt idx="10523">
                  <c:v>10.523000000000025</c:v>
                </c:pt>
                <c:pt idx="10524">
                  <c:v>10.524000000000001</c:v>
                </c:pt>
                <c:pt idx="10525">
                  <c:v>10.525000000000034</c:v>
                </c:pt>
                <c:pt idx="10526">
                  <c:v>10.52600000000001</c:v>
                </c:pt>
                <c:pt idx="10527">
                  <c:v>10.527000000000044</c:v>
                </c:pt>
                <c:pt idx="10528">
                  <c:v>10.52800000000002</c:v>
                </c:pt>
                <c:pt idx="10529">
                  <c:v>10.528999999999996</c:v>
                </c:pt>
                <c:pt idx="10530">
                  <c:v>10.53000000000003</c:v>
                </c:pt>
                <c:pt idx="10531">
                  <c:v>10.531000000000006</c:v>
                </c:pt>
                <c:pt idx="10532">
                  <c:v>10.532000000000039</c:v>
                </c:pt>
                <c:pt idx="10533">
                  <c:v>10.533000000000015</c:v>
                </c:pt>
                <c:pt idx="10534">
                  <c:v>10.533999999999992</c:v>
                </c:pt>
                <c:pt idx="10535">
                  <c:v>10.535000000000025</c:v>
                </c:pt>
                <c:pt idx="10536">
                  <c:v>10.536000000000001</c:v>
                </c:pt>
                <c:pt idx="10537">
                  <c:v>10.537000000000035</c:v>
                </c:pt>
                <c:pt idx="10538">
                  <c:v>10.538000000000011</c:v>
                </c:pt>
                <c:pt idx="10539">
                  <c:v>10.539000000000044</c:v>
                </c:pt>
                <c:pt idx="10540">
                  <c:v>10.54000000000002</c:v>
                </c:pt>
                <c:pt idx="10541">
                  <c:v>10.540999999999997</c:v>
                </c:pt>
                <c:pt idx="10542">
                  <c:v>10.54200000000003</c:v>
                </c:pt>
                <c:pt idx="10543">
                  <c:v>10.543000000000006</c:v>
                </c:pt>
                <c:pt idx="10544">
                  <c:v>10.54400000000004</c:v>
                </c:pt>
                <c:pt idx="10545">
                  <c:v>10.545000000000016</c:v>
                </c:pt>
                <c:pt idx="10546">
                  <c:v>10.545999999999992</c:v>
                </c:pt>
                <c:pt idx="10547">
                  <c:v>10.547000000000025</c:v>
                </c:pt>
                <c:pt idx="10548">
                  <c:v>10.548000000000002</c:v>
                </c:pt>
                <c:pt idx="10549">
                  <c:v>10.549000000000035</c:v>
                </c:pt>
                <c:pt idx="10550">
                  <c:v>10.550000000000011</c:v>
                </c:pt>
                <c:pt idx="10551">
                  <c:v>10.551000000000045</c:v>
                </c:pt>
                <c:pt idx="10552">
                  <c:v>10.552000000000021</c:v>
                </c:pt>
                <c:pt idx="10553">
                  <c:v>10.552999999999997</c:v>
                </c:pt>
                <c:pt idx="10554">
                  <c:v>10.55400000000003</c:v>
                </c:pt>
                <c:pt idx="10555">
                  <c:v>10.555000000000007</c:v>
                </c:pt>
                <c:pt idx="10556">
                  <c:v>10.55600000000004</c:v>
                </c:pt>
                <c:pt idx="10557">
                  <c:v>10.557000000000016</c:v>
                </c:pt>
                <c:pt idx="10558">
                  <c:v>10.557999999999993</c:v>
                </c:pt>
                <c:pt idx="10559">
                  <c:v>10.559000000000026</c:v>
                </c:pt>
                <c:pt idx="10560">
                  <c:v>10.560000000000002</c:v>
                </c:pt>
                <c:pt idx="10561">
                  <c:v>10.561000000000035</c:v>
                </c:pt>
                <c:pt idx="10562">
                  <c:v>10.562000000000012</c:v>
                </c:pt>
                <c:pt idx="10563">
                  <c:v>10.563000000000045</c:v>
                </c:pt>
                <c:pt idx="10564">
                  <c:v>10.564000000000021</c:v>
                </c:pt>
                <c:pt idx="10565">
                  <c:v>10.564999999999998</c:v>
                </c:pt>
                <c:pt idx="10566">
                  <c:v>10.566000000000031</c:v>
                </c:pt>
                <c:pt idx="10567">
                  <c:v>10.567000000000007</c:v>
                </c:pt>
                <c:pt idx="10568">
                  <c:v>10.56800000000004</c:v>
                </c:pt>
                <c:pt idx="10569">
                  <c:v>10.569000000000017</c:v>
                </c:pt>
                <c:pt idx="10570">
                  <c:v>10.569999999999993</c:v>
                </c:pt>
                <c:pt idx="10571">
                  <c:v>10.571000000000026</c:v>
                </c:pt>
                <c:pt idx="10572">
                  <c:v>10.572000000000003</c:v>
                </c:pt>
                <c:pt idx="10573">
                  <c:v>10.573000000000036</c:v>
                </c:pt>
                <c:pt idx="10574">
                  <c:v>10.574000000000012</c:v>
                </c:pt>
                <c:pt idx="10575">
                  <c:v>10.575000000000045</c:v>
                </c:pt>
                <c:pt idx="10576">
                  <c:v>10.576000000000022</c:v>
                </c:pt>
                <c:pt idx="10577">
                  <c:v>10.576999999999998</c:v>
                </c:pt>
                <c:pt idx="10578">
                  <c:v>10.578000000000031</c:v>
                </c:pt>
                <c:pt idx="10579">
                  <c:v>10.579000000000008</c:v>
                </c:pt>
                <c:pt idx="10580">
                  <c:v>10.580000000000041</c:v>
                </c:pt>
                <c:pt idx="10581">
                  <c:v>10.581000000000017</c:v>
                </c:pt>
                <c:pt idx="10582">
                  <c:v>10.581999999999994</c:v>
                </c:pt>
                <c:pt idx="10583">
                  <c:v>10.583000000000027</c:v>
                </c:pt>
                <c:pt idx="10584">
                  <c:v>10.584000000000003</c:v>
                </c:pt>
                <c:pt idx="10585">
                  <c:v>10.585000000000036</c:v>
                </c:pt>
                <c:pt idx="10586">
                  <c:v>10.586000000000013</c:v>
                </c:pt>
                <c:pt idx="10587">
                  <c:v>10.587000000000046</c:v>
                </c:pt>
                <c:pt idx="10588">
                  <c:v>10.588000000000022</c:v>
                </c:pt>
                <c:pt idx="10589">
                  <c:v>10.588999999999999</c:v>
                </c:pt>
                <c:pt idx="10590">
                  <c:v>10.590000000000032</c:v>
                </c:pt>
                <c:pt idx="10591">
                  <c:v>10.591000000000008</c:v>
                </c:pt>
                <c:pt idx="10592">
                  <c:v>10.592000000000041</c:v>
                </c:pt>
                <c:pt idx="10593">
                  <c:v>10.593000000000018</c:v>
                </c:pt>
                <c:pt idx="10594">
                  <c:v>10.593999999999994</c:v>
                </c:pt>
                <c:pt idx="10595">
                  <c:v>10.595000000000027</c:v>
                </c:pt>
                <c:pt idx="10596">
                  <c:v>10.596000000000004</c:v>
                </c:pt>
                <c:pt idx="10597">
                  <c:v>10.597000000000037</c:v>
                </c:pt>
                <c:pt idx="10598">
                  <c:v>10.598000000000013</c:v>
                </c:pt>
                <c:pt idx="10599">
                  <c:v>10.599000000000046</c:v>
                </c:pt>
                <c:pt idx="10600">
                  <c:v>10.600000000000023</c:v>
                </c:pt>
                <c:pt idx="10601">
                  <c:v>10.600999999999999</c:v>
                </c:pt>
                <c:pt idx="10602">
                  <c:v>10.602000000000032</c:v>
                </c:pt>
                <c:pt idx="10603">
                  <c:v>10.603000000000009</c:v>
                </c:pt>
                <c:pt idx="10604">
                  <c:v>10.604000000000042</c:v>
                </c:pt>
                <c:pt idx="10605">
                  <c:v>10.605000000000018</c:v>
                </c:pt>
                <c:pt idx="10606">
                  <c:v>10.605999999999995</c:v>
                </c:pt>
                <c:pt idx="10607">
                  <c:v>10.607000000000028</c:v>
                </c:pt>
                <c:pt idx="10608">
                  <c:v>10.608000000000004</c:v>
                </c:pt>
                <c:pt idx="10609">
                  <c:v>10.609000000000037</c:v>
                </c:pt>
                <c:pt idx="10610">
                  <c:v>10.610000000000014</c:v>
                </c:pt>
                <c:pt idx="10611">
                  <c:v>10.61099999999999</c:v>
                </c:pt>
                <c:pt idx="10612">
                  <c:v>10.612000000000023</c:v>
                </c:pt>
                <c:pt idx="10613">
                  <c:v>10.613</c:v>
                </c:pt>
                <c:pt idx="10614">
                  <c:v>10.614000000000033</c:v>
                </c:pt>
                <c:pt idx="10615">
                  <c:v>10.615000000000009</c:v>
                </c:pt>
                <c:pt idx="10616">
                  <c:v>10.616000000000042</c:v>
                </c:pt>
                <c:pt idx="10617">
                  <c:v>10.617000000000019</c:v>
                </c:pt>
                <c:pt idx="10618">
                  <c:v>10.617999999999995</c:v>
                </c:pt>
                <c:pt idx="10619">
                  <c:v>10.619000000000028</c:v>
                </c:pt>
                <c:pt idx="10620">
                  <c:v>10.620000000000005</c:v>
                </c:pt>
                <c:pt idx="10621">
                  <c:v>10.621000000000038</c:v>
                </c:pt>
                <c:pt idx="10622">
                  <c:v>10.622000000000014</c:v>
                </c:pt>
                <c:pt idx="10623">
                  <c:v>10.62299999999999</c:v>
                </c:pt>
                <c:pt idx="10624">
                  <c:v>10.624000000000024</c:v>
                </c:pt>
                <c:pt idx="10625">
                  <c:v>10.625</c:v>
                </c:pt>
                <c:pt idx="10626">
                  <c:v>10.626000000000033</c:v>
                </c:pt>
                <c:pt idx="10627">
                  <c:v>10.62700000000001</c:v>
                </c:pt>
                <c:pt idx="10628">
                  <c:v>10.628000000000043</c:v>
                </c:pt>
                <c:pt idx="10629">
                  <c:v>10.629000000000019</c:v>
                </c:pt>
                <c:pt idx="10630">
                  <c:v>10.629999999999995</c:v>
                </c:pt>
                <c:pt idx="10631">
                  <c:v>10.631000000000029</c:v>
                </c:pt>
                <c:pt idx="10632">
                  <c:v>10.632000000000005</c:v>
                </c:pt>
                <c:pt idx="10633">
                  <c:v>10.633000000000038</c:v>
                </c:pt>
                <c:pt idx="10634">
                  <c:v>10.634000000000015</c:v>
                </c:pt>
                <c:pt idx="10635">
                  <c:v>10.634999999999991</c:v>
                </c:pt>
                <c:pt idx="10636">
                  <c:v>10.636000000000024</c:v>
                </c:pt>
                <c:pt idx="10637">
                  <c:v>10.637</c:v>
                </c:pt>
                <c:pt idx="10638">
                  <c:v>10.638000000000034</c:v>
                </c:pt>
                <c:pt idx="10639">
                  <c:v>10.63900000000001</c:v>
                </c:pt>
                <c:pt idx="10640">
                  <c:v>10.640000000000043</c:v>
                </c:pt>
                <c:pt idx="10641">
                  <c:v>10.64100000000002</c:v>
                </c:pt>
                <c:pt idx="10642">
                  <c:v>10.641999999999996</c:v>
                </c:pt>
                <c:pt idx="10643">
                  <c:v>10.643000000000029</c:v>
                </c:pt>
                <c:pt idx="10644">
                  <c:v>10.644000000000005</c:v>
                </c:pt>
                <c:pt idx="10645">
                  <c:v>10.645000000000039</c:v>
                </c:pt>
                <c:pt idx="10646">
                  <c:v>10.646000000000015</c:v>
                </c:pt>
                <c:pt idx="10647">
                  <c:v>10.646999999999991</c:v>
                </c:pt>
                <c:pt idx="10648">
                  <c:v>10.648000000000025</c:v>
                </c:pt>
                <c:pt idx="10649">
                  <c:v>10.649000000000001</c:v>
                </c:pt>
                <c:pt idx="10650">
                  <c:v>10.650000000000034</c:v>
                </c:pt>
                <c:pt idx="10651">
                  <c:v>10.65100000000001</c:v>
                </c:pt>
                <c:pt idx="10652">
                  <c:v>10.652000000000044</c:v>
                </c:pt>
                <c:pt idx="10653">
                  <c:v>10.65300000000002</c:v>
                </c:pt>
                <c:pt idx="10654">
                  <c:v>10.653999999999996</c:v>
                </c:pt>
                <c:pt idx="10655">
                  <c:v>10.65500000000003</c:v>
                </c:pt>
                <c:pt idx="10656">
                  <c:v>10.656000000000006</c:v>
                </c:pt>
                <c:pt idx="10657">
                  <c:v>10.657000000000039</c:v>
                </c:pt>
                <c:pt idx="10658">
                  <c:v>10.658000000000015</c:v>
                </c:pt>
                <c:pt idx="10659">
                  <c:v>10.658999999999992</c:v>
                </c:pt>
                <c:pt idx="10660">
                  <c:v>10.660000000000025</c:v>
                </c:pt>
                <c:pt idx="10661">
                  <c:v>10.661000000000001</c:v>
                </c:pt>
                <c:pt idx="10662">
                  <c:v>10.662000000000035</c:v>
                </c:pt>
                <c:pt idx="10663">
                  <c:v>10.663000000000011</c:v>
                </c:pt>
                <c:pt idx="10664">
                  <c:v>10.664000000000044</c:v>
                </c:pt>
                <c:pt idx="10665">
                  <c:v>10.66500000000002</c:v>
                </c:pt>
                <c:pt idx="10666">
                  <c:v>10.665999999999997</c:v>
                </c:pt>
                <c:pt idx="10667">
                  <c:v>10.66700000000003</c:v>
                </c:pt>
                <c:pt idx="10668">
                  <c:v>10.668000000000006</c:v>
                </c:pt>
                <c:pt idx="10669">
                  <c:v>10.66900000000004</c:v>
                </c:pt>
                <c:pt idx="10670">
                  <c:v>10.670000000000016</c:v>
                </c:pt>
                <c:pt idx="10671">
                  <c:v>10.670999999999992</c:v>
                </c:pt>
                <c:pt idx="10672">
                  <c:v>10.672000000000025</c:v>
                </c:pt>
                <c:pt idx="10673">
                  <c:v>10.673000000000002</c:v>
                </c:pt>
                <c:pt idx="10674">
                  <c:v>10.674000000000035</c:v>
                </c:pt>
                <c:pt idx="10675">
                  <c:v>10.675000000000011</c:v>
                </c:pt>
                <c:pt idx="10676">
                  <c:v>10.676000000000045</c:v>
                </c:pt>
                <c:pt idx="10677">
                  <c:v>10.677000000000021</c:v>
                </c:pt>
                <c:pt idx="10678">
                  <c:v>10.677999999999997</c:v>
                </c:pt>
                <c:pt idx="10679">
                  <c:v>10.67900000000003</c:v>
                </c:pt>
                <c:pt idx="10680">
                  <c:v>10.680000000000007</c:v>
                </c:pt>
                <c:pt idx="10681">
                  <c:v>10.68100000000004</c:v>
                </c:pt>
                <c:pt idx="10682">
                  <c:v>10.682000000000016</c:v>
                </c:pt>
                <c:pt idx="10683">
                  <c:v>10.682999999999993</c:v>
                </c:pt>
                <c:pt idx="10684">
                  <c:v>10.684000000000026</c:v>
                </c:pt>
                <c:pt idx="10685">
                  <c:v>10.685000000000002</c:v>
                </c:pt>
                <c:pt idx="10686">
                  <c:v>10.686000000000035</c:v>
                </c:pt>
                <c:pt idx="10687">
                  <c:v>10.687000000000012</c:v>
                </c:pt>
                <c:pt idx="10688">
                  <c:v>10.688000000000045</c:v>
                </c:pt>
                <c:pt idx="10689">
                  <c:v>10.689000000000021</c:v>
                </c:pt>
                <c:pt idx="10690">
                  <c:v>10.689999999999998</c:v>
                </c:pt>
                <c:pt idx="10691">
                  <c:v>10.691000000000031</c:v>
                </c:pt>
                <c:pt idx="10692">
                  <c:v>10.692000000000007</c:v>
                </c:pt>
                <c:pt idx="10693">
                  <c:v>10.69300000000004</c:v>
                </c:pt>
                <c:pt idx="10694">
                  <c:v>10.694000000000017</c:v>
                </c:pt>
                <c:pt idx="10695">
                  <c:v>10.694999999999993</c:v>
                </c:pt>
                <c:pt idx="10696">
                  <c:v>10.696000000000026</c:v>
                </c:pt>
                <c:pt idx="10697">
                  <c:v>10.697000000000003</c:v>
                </c:pt>
                <c:pt idx="10698">
                  <c:v>10.698000000000036</c:v>
                </c:pt>
                <c:pt idx="10699">
                  <c:v>10.699000000000012</c:v>
                </c:pt>
                <c:pt idx="10700">
                  <c:v>10.700000000000045</c:v>
                </c:pt>
                <c:pt idx="10701">
                  <c:v>10.701000000000022</c:v>
                </c:pt>
                <c:pt idx="10702">
                  <c:v>10.701999999999998</c:v>
                </c:pt>
                <c:pt idx="10703">
                  <c:v>10.703000000000031</c:v>
                </c:pt>
                <c:pt idx="10704">
                  <c:v>10.704000000000008</c:v>
                </c:pt>
                <c:pt idx="10705">
                  <c:v>10.705000000000041</c:v>
                </c:pt>
                <c:pt idx="10706">
                  <c:v>10.706000000000017</c:v>
                </c:pt>
                <c:pt idx="10707">
                  <c:v>10.706999999999994</c:v>
                </c:pt>
                <c:pt idx="10708">
                  <c:v>10.708000000000027</c:v>
                </c:pt>
                <c:pt idx="10709">
                  <c:v>10.709000000000003</c:v>
                </c:pt>
                <c:pt idx="10710">
                  <c:v>10.710000000000036</c:v>
                </c:pt>
                <c:pt idx="10711">
                  <c:v>10.711000000000013</c:v>
                </c:pt>
                <c:pt idx="10712">
                  <c:v>10.712000000000046</c:v>
                </c:pt>
                <c:pt idx="10713">
                  <c:v>10.713000000000022</c:v>
                </c:pt>
                <c:pt idx="10714">
                  <c:v>10.713999999999999</c:v>
                </c:pt>
                <c:pt idx="10715">
                  <c:v>10.715000000000032</c:v>
                </c:pt>
                <c:pt idx="10716">
                  <c:v>10.716000000000008</c:v>
                </c:pt>
                <c:pt idx="10717">
                  <c:v>10.717000000000041</c:v>
                </c:pt>
                <c:pt idx="10718">
                  <c:v>10.718000000000018</c:v>
                </c:pt>
                <c:pt idx="10719">
                  <c:v>10.718999999999994</c:v>
                </c:pt>
                <c:pt idx="10720">
                  <c:v>10.720000000000027</c:v>
                </c:pt>
                <c:pt idx="10721">
                  <c:v>10.721000000000004</c:v>
                </c:pt>
                <c:pt idx="10722">
                  <c:v>10.722000000000037</c:v>
                </c:pt>
                <c:pt idx="10723">
                  <c:v>10.723000000000013</c:v>
                </c:pt>
                <c:pt idx="10724">
                  <c:v>10.724000000000046</c:v>
                </c:pt>
                <c:pt idx="10725">
                  <c:v>10.725000000000023</c:v>
                </c:pt>
                <c:pt idx="10726">
                  <c:v>10.725999999999999</c:v>
                </c:pt>
                <c:pt idx="10727">
                  <c:v>10.727000000000032</c:v>
                </c:pt>
                <c:pt idx="10728">
                  <c:v>10.728000000000009</c:v>
                </c:pt>
                <c:pt idx="10729">
                  <c:v>10.729000000000042</c:v>
                </c:pt>
                <c:pt idx="10730">
                  <c:v>10.730000000000018</c:v>
                </c:pt>
                <c:pt idx="10731">
                  <c:v>10.730999999999995</c:v>
                </c:pt>
                <c:pt idx="10732">
                  <c:v>10.732000000000028</c:v>
                </c:pt>
                <c:pt idx="10733">
                  <c:v>10.733000000000004</c:v>
                </c:pt>
                <c:pt idx="10734">
                  <c:v>10.734000000000037</c:v>
                </c:pt>
                <c:pt idx="10735">
                  <c:v>10.735000000000014</c:v>
                </c:pt>
                <c:pt idx="10736">
                  <c:v>10.73599999999999</c:v>
                </c:pt>
                <c:pt idx="10737">
                  <c:v>10.737000000000023</c:v>
                </c:pt>
                <c:pt idx="10738">
                  <c:v>10.738</c:v>
                </c:pt>
                <c:pt idx="10739">
                  <c:v>10.739000000000033</c:v>
                </c:pt>
                <c:pt idx="10740">
                  <c:v>10.740000000000009</c:v>
                </c:pt>
                <c:pt idx="10741">
                  <c:v>10.741000000000042</c:v>
                </c:pt>
                <c:pt idx="10742">
                  <c:v>10.742000000000019</c:v>
                </c:pt>
                <c:pt idx="10743">
                  <c:v>10.742999999999995</c:v>
                </c:pt>
                <c:pt idx="10744">
                  <c:v>10.744000000000028</c:v>
                </c:pt>
                <c:pt idx="10745">
                  <c:v>10.745000000000005</c:v>
                </c:pt>
                <c:pt idx="10746">
                  <c:v>10.746000000000038</c:v>
                </c:pt>
                <c:pt idx="10747">
                  <c:v>10.747000000000014</c:v>
                </c:pt>
                <c:pt idx="10748">
                  <c:v>10.74799999999999</c:v>
                </c:pt>
                <c:pt idx="10749">
                  <c:v>10.749000000000024</c:v>
                </c:pt>
                <c:pt idx="10750">
                  <c:v>10.75</c:v>
                </c:pt>
                <c:pt idx="10751">
                  <c:v>10.751000000000033</c:v>
                </c:pt>
                <c:pt idx="10752">
                  <c:v>10.75200000000001</c:v>
                </c:pt>
                <c:pt idx="10753">
                  <c:v>10.753000000000043</c:v>
                </c:pt>
                <c:pt idx="10754">
                  <c:v>10.754000000000019</c:v>
                </c:pt>
                <c:pt idx="10755">
                  <c:v>10.754999999999995</c:v>
                </c:pt>
                <c:pt idx="10756">
                  <c:v>10.756000000000029</c:v>
                </c:pt>
                <c:pt idx="10757">
                  <c:v>10.757000000000005</c:v>
                </c:pt>
                <c:pt idx="10758">
                  <c:v>10.758000000000038</c:v>
                </c:pt>
                <c:pt idx="10759">
                  <c:v>10.759000000000015</c:v>
                </c:pt>
                <c:pt idx="10760">
                  <c:v>10.759999999999991</c:v>
                </c:pt>
                <c:pt idx="10761">
                  <c:v>10.761000000000024</c:v>
                </c:pt>
                <c:pt idx="10762">
                  <c:v>10.762</c:v>
                </c:pt>
                <c:pt idx="10763">
                  <c:v>10.763000000000034</c:v>
                </c:pt>
                <c:pt idx="10764">
                  <c:v>10.76400000000001</c:v>
                </c:pt>
                <c:pt idx="10765">
                  <c:v>10.765000000000043</c:v>
                </c:pt>
                <c:pt idx="10766">
                  <c:v>10.76600000000002</c:v>
                </c:pt>
                <c:pt idx="10767">
                  <c:v>10.766999999999996</c:v>
                </c:pt>
                <c:pt idx="10768">
                  <c:v>10.768000000000029</c:v>
                </c:pt>
                <c:pt idx="10769">
                  <c:v>10.769000000000005</c:v>
                </c:pt>
                <c:pt idx="10770">
                  <c:v>10.770000000000039</c:v>
                </c:pt>
                <c:pt idx="10771">
                  <c:v>10.771000000000015</c:v>
                </c:pt>
                <c:pt idx="10772">
                  <c:v>10.771999999999991</c:v>
                </c:pt>
                <c:pt idx="10773">
                  <c:v>10.773000000000025</c:v>
                </c:pt>
                <c:pt idx="10774">
                  <c:v>10.774000000000001</c:v>
                </c:pt>
                <c:pt idx="10775">
                  <c:v>10.775000000000034</c:v>
                </c:pt>
                <c:pt idx="10776">
                  <c:v>10.77600000000001</c:v>
                </c:pt>
                <c:pt idx="10777">
                  <c:v>10.777000000000044</c:v>
                </c:pt>
                <c:pt idx="10778">
                  <c:v>10.77800000000002</c:v>
                </c:pt>
                <c:pt idx="10779">
                  <c:v>10.778999999999996</c:v>
                </c:pt>
                <c:pt idx="10780">
                  <c:v>10.78000000000003</c:v>
                </c:pt>
                <c:pt idx="10781">
                  <c:v>10.781000000000006</c:v>
                </c:pt>
                <c:pt idx="10782">
                  <c:v>10.782000000000039</c:v>
                </c:pt>
                <c:pt idx="10783">
                  <c:v>10.783000000000015</c:v>
                </c:pt>
                <c:pt idx="10784">
                  <c:v>10.783999999999992</c:v>
                </c:pt>
                <c:pt idx="10785">
                  <c:v>10.785000000000025</c:v>
                </c:pt>
                <c:pt idx="10786">
                  <c:v>10.786000000000001</c:v>
                </c:pt>
                <c:pt idx="10787">
                  <c:v>10.787000000000035</c:v>
                </c:pt>
                <c:pt idx="10788">
                  <c:v>10.788000000000011</c:v>
                </c:pt>
                <c:pt idx="10789">
                  <c:v>10.789000000000044</c:v>
                </c:pt>
                <c:pt idx="10790">
                  <c:v>10.79000000000002</c:v>
                </c:pt>
                <c:pt idx="10791">
                  <c:v>10.790999999999997</c:v>
                </c:pt>
                <c:pt idx="10792">
                  <c:v>10.79200000000003</c:v>
                </c:pt>
                <c:pt idx="10793">
                  <c:v>10.793000000000006</c:v>
                </c:pt>
                <c:pt idx="10794">
                  <c:v>10.79400000000004</c:v>
                </c:pt>
                <c:pt idx="10795">
                  <c:v>10.795000000000016</c:v>
                </c:pt>
                <c:pt idx="10796">
                  <c:v>10.795999999999992</c:v>
                </c:pt>
                <c:pt idx="10797">
                  <c:v>10.797000000000025</c:v>
                </c:pt>
                <c:pt idx="10798">
                  <c:v>10.798000000000002</c:v>
                </c:pt>
                <c:pt idx="10799">
                  <c:v>10.799000000000035</c:v>
                </c:pt>
                <c:pt idx="10800">
                  <c:v>10.800000000000011</c:v>
                </c:pt>
                <c:pt idx="10801">
                  <c:v>10.801000000000045</c:v>
                </c:pt>
                <c:pt idx="10802">
                  <c:v>10.802000000000021</c:v>
                </c:pt>
                <c:pt idx="10803">
                  <c:v>10.802999999999997</c:v>
                </c:pt>
                <c:pt idx="10804">
                  <c:v>10.80400000000003</c:v>
                </c:pt>
                <c:pt idx="10805">
                  <c:v>10.805000000000007</c:v>
                </c:pt>
                <c:pt idx="10806">
                  <c:v>10.80600000000004</c:v>
                </c:pt>
                <c:pt idx="10807">
                  <c:v>10.807000000000016</c:v>
                </c:pt>
                <c:pt idx="10808">
                  <c:v>10.807999999999993</c:v>
                </c:pt>
                <c:pt idx="10809">
                  <c:v>10.809000000000026</c:v>
                </c:pt>
                <c:pt idx="10810">
                  <c:v>10.810000000000002</c:v>
                </c:pt>
                <c:pt idx="10811">
                  <c:v>10.811000000000035</c:v>
                </c:pt>
                <c:pt idx="10812">
                  <c:v>10.812000000000012</c:v>
                </c:pt>
                <c:pt idx="10813">
                  <c:v>10.813000000000045</c:v>
                </c:pt>
                <c:pt idx="10814">
                  <c:v>10.814000000000021</c:v>
                </c:pt>
                <c:pt idx="10815">
                  <c:v>10.814999999999998</c:v>
                </c:pt>
                <c:pt idx="10816">
                  <c:v>10.816000000000031</c:v>
                </c:pt>
                <c:pt idx="10817">
                  <c:v>10.817000000000007</c:v>
                </c:pt>
                <c:pt idx="10818">
                  <c:v>10.81800000000004</c:v>
                </c:pt>
                <c:pt idx="10819">
                  <c:v>10.819000000000017</c:v>
                </c:pt>
                <c:pt idx="10820">
                  <c:v>10.819999999999993</c:v>
                </c:pt>
                <c:pt idx="10821">
                  <c:v>10.821000000000026</c:v>
                </c:pt>
                <c:pt idx="10822">
                  <c:v>10.822000000000003</c:v>
                </c:pt>
                <c:pt idx="10823">
                  <c:v>10.823000000000036</c:v>
                </c:pt>
                <c:pt idx="10824">
                  <c:v>10.824000000000012</c:v>
                </c:pt>
                <c:pt idx="10825">
                  <c:v>10.825000000000045</c:v>
                </c:pt>
                <c:pt idx="10826">
                  <c:v>10.826000000000022</c:v>
                </c:pt>
                <c:pt idx="10827">
                  <c:v>10.826999999999998</c:v>
                </c:pt>
                <c:pt idx="10828">
                  <c:v>10.828000000000031</c:v>
                </c:pt>
                <c:pt idx="10829">
                  <c:v>10.829000000000008</c:v>
                </c:pt>
                <c:pt idx="10830">
                  <c:v>10.830000000000041</c:v>
                </c:pt>
                <c:pt idx="10831">
                  <c:v>10.831000000000017</c:v>
                </c:pt>
                <c:pt idx="10832">
                  <c:v>10.831999999999994</c:v>
                </c:pt>
                <c:pt idx="10833">
                  <c:v>10.833000000000027</c:v>
                </c:pt>
                <c:pt idx="10834">
                  <c:v>10.834000000000003</c:v>
                </c:pt>
                <c:pt idx="10835">
                  <c:v>10.835000000000036</c:v>
                </c:pt>
                <c:pt idx="10836">
                  <c:v>10.836000000000013</c:v>
                </c:pt>
                <c:pt idx="10837">
                  <c:v>10.837000000000046</c:v>
                </c:pt>
                <c:pt idx="10838">
                  <c:v>10.838000000000022</c:v>
                </c:pt>
                <c:pt idx="10839">
                  <c:v>10.838999999999999</c:v>
                </c:pt>
                <c:pt idx="10840">
                  <c:v>10.840000000000032</c:v>
                </c:pt>
                <c:pt idx="10841">
                  <c:v>10.841000000000008</c:v>
                </c:pt>
                <c:pt idx="10842">
                  <c:v>10.842000000000041</c:v>
                </c:pt>
                <c:pt idx="10843">
                  <c:v>10.843000000000018</c:v>
                </c:pt>
                <c:pt idx="10844">
                  <c:v>10.843999999999994</c:v>
                </c:pt>
                <c:pt idx="10845">
                  <c:v>10.845000000000027</c:v>
                </c:pt>
                <c:pt idx="10846">
                  <c:v>10.846000000000004</c:v>
                </c:pt>
                <c:pt idx="10847">
                  <c:v>10.847000000000037</c:v>
                </c:pt>
                <c:pt idx="10848">
                  <c:v>10.848000000000013</c:v>
                </c:pt>
                <c:pt idx="10849">
                  <c:v>10.849000000000046</c:v>
                </c:pt>
                <c:pt idx="10850">
                  <c:v>10.850000000000023</c:v>
                </c:pt>
                <c:pt idx="10851">
                  <c:v>10.850999999999999</c:v>
                </c:pt>
                <c:pt idx="10852">
                  <c:v>10.852000000000032</c:v>
                </c:pt>
                <c:pt idx="10853">
                  <c:v>10.853000000000009</c:v>
                </c:pt>
                <c:pt idx="10854">
                  <c:v>10.854000000000042</c:v>
                </c:pt>
                <c:pt idx="10855">
                  <c:v>10.855000000000018</c:v>
                </c:pt>
                <c:pt idx="10856">
                  <c:v>10.855999999999995</c:v>
                </c:pt>
                <c:pt idx="10857">
                  <c:v>10.857000000000028</c:v>
                </c:pt>
                <c:pt idx="10858">
                  <c:v>10.858000000000004</c:v>
                </c:pt>
                <c:pt idx="10859">
                  <c:v>10.859000000000037</c:v>
                </c:pt>
                <c:pt idx="10860">
                  <c:v>10.860000000000014</c:v>
                </c:pt>
                <c:pt idx="10861">
                  <c:v>10.86099999999999</c:v>
                </c:pt>
                <c:pt idx="10862">
                  <c:v>10.862000000000023</c:v>
                </c:pt>
                <c:pt idx="10863">
                  <c:v>10.863</c:v>
                </c:pt>
                <c:pt idx="10864">
                  <c:v>10.864000000000033</c:v>
                </c:pt>
                <c:pt idx="10865">
                  <c:v>10.865000000000009</c:v>
                </c:pt>
                <c:pt idx="10866">
                  <c:v>10.866000000000042</c:v>
                </c:pt>
                <c:pt idx="10867">
                  <c:v>10.867000000000019</c:v>
                </c:pt>
                <c:pt idx="10868">
                  <c:v>10.867999999999995</c:v>
                </c:pt>
                <c:pt idx="10869">
                  <c:v>10.869000000000028</c:v>
                </c:pt>
                <c:pt idx="10870">
                  <c:v>10.870000000000005</c:v>
                </c:pt>
                <c:pt idx="10871">
                  <c:v>10.871000000000038</c:v>
                </c:pt>
                <c:pt idx="10872">
                  <c:v>10.872000000000014</c:v>
                </c:pt>
                <c:pt idx="10873">
                  <c:v>10.87299999999999</c:v>
                </c:pt>
                <c:pt idx="10874">
                  <c:v>10.874000000000024</c:v>
                </c:pt>
                <c:pt idx="10875">
                  <c:v>10.875</c:v>
                </c:pt>
                <c:pt idx="10876">
                  <c:v>10.876000000000033</c:v>
                </c:pt>
                <c:pt idx="10877">
                  <c:v>10.87700000000001</c:v>
                </c:pt>
                <c:pt idx="10878">
                  <c:v>10.878000000000043</c:v>
                </c:pt>
                <c:pt idx="10879">
                  <c:v>10.879000000000019</c:v>
                </c:pt>
                <c:pt idx="10880">
                  <c:v>10.879999999999995</c:v>
                </c:pt>
                <c:pt idx="10881">
                  <c:v>10.881000000000029</c:v>
                </c:pt>
                <c:pt idx="10882">
                  <c:v>10.882000000000005</c:v>
                </c:pt>
                <c:pt idx="10883">
                  <c:v>10.883000000000038</c:v>
                </c:pt>
                <c:pt idx="10884">
                  <c:v>10.884000000000015</c:v>
                </c:pt>
                <c:pt idx="10885">
                  <c:v>10.884999999999991</c:v>
                </c:pt>
                <c:pt idx="10886">
                  <c:v>10.886000000000024</c:v>
                </c:pt>
                <c:pt idx="10887">
                  <c:v>10.887</c:v>
                </c:pt>
                <c:pt idx="10888">
                  <c:v>10.888000000000034</c:v>
                </c:pt>
                <c:pt idx="10889">
                  <c:v>10.88900000000001</c:v>
                </c:pt>
                <c:pt idx="10890">
                  <c:v>10.890000000000043</c:v>
                </c:pt>
                <c:pt idx="10891">
                  <c:v>10.89100000000002</c:v>
                </c:pt>
                <c:pt idx="10892">
                  <c:v>10.891999999999996</c:v>
                </c:pt>
                <c:pt idx="10893">
                  <c:v>10.893000000000029</c:v>
                </c:pt>
                <c:pt idx="10894">
                  <c:v>10.894000000000005</c:v>
                </c:pt>
                <c:pt idx="10895">
                  <c:v>10.895000000000039</c:v>
                </c:pt>
                <c:pt idx="10896">
                  <c:v>10.896000000000015</c:v>
                </c:pt>
                <c:pt idx="10897">
                  <c:v>10.896999999999991</c:v>
                </c:pt>
                <c:pt idx="10898">
                  <c:v>10.898000000000025</c:v>
                </c:pt>
                <c:pt idx="10899">
                  <c:v>10.899000000000001</c:v>
                </c:pt>
                <c:pt idx="10900">
                  <c:v>10.900000000000034</c:v>
                </c:pt>
                <c:pt idx="10901">
                  <c:v>10.90100000000001</c:v>
                </c:pt>
                <c:pt idx="10902">
                  <c:v>10.902000000000044</c:v>
                </c:pt>
                <c:pt idx="10903">
                  <c:v>10.90300000000002</c:v>
                </c:pt>
                <c:pt idx="10904">
                  <c:v>10.903999999999996</c:v>
                </c:pt>
                <c:pt idx="10905">
                  <c:v>10.90500000000003</c:v>
                </c:pt>
                <c:pt idx="10906">
                  <c:v>10.906000000000006</c:v>
                </c:pt>
                <c:pt idx="10907">
                  <c:v>10.907000000000039</c:v>
                </c:pt>
                <c:pt idx="10908">
                  <c:v>10.908000000000015</c:v>
                </c:pt>
                <c:pt idx="10909">
                  <c:v>10.908999999999992</c:v>
                </c:pt>
                <c:pt idx="10910">
                  <c:v>10.910000000000025</c:v>
                </c:pt>
                <c:pt idx="10911">
                  <c:v>10.911000000000001</c:v>
                </c:pt>
                <c:pt idx="10912">
                  <c:v>10.912000000000035</c:v>
                </c:pt>
                <c:pt idx="10913">
                  <c:v>10.913000000000011</c:v>
                </c:pt>
                <c:pt idx="10914">
                  <c:v>10.914000000000044</c:v>
                </c:pt>
                <c:pt idx="10915">
                  <c:v>10.91500000000002</c:v>
                </c:pt>
                <c:pt idx="10916">
                  <c:v>10.915999999999997</c:v>
                </c:pt>
                <c:pt idx="10917">
                  <c:v>10.91700000000003</c:v>
                </c:pt>
                <c:pt idx="10918">
                  <c:v>10.918000000000006</c:v>
                </c:pt>
                <c:pt idx="10919">
                  <c:v>10.91900000000004</c:v>
                </c:pt>
                <c:pt idx="10920">
                  <c:v>10.920000000000016</c:v>
                </c:pt>
                <c:pt idx="10921">
                  <c:v>10.920999999999992</c:v>
                </c:pt>
                <c:pt idx="10922">
                  <c:v>10.922000000000025</c:v>
                </c:pt>
                <c:pt idx="10923">
                  <c:v>10.923000000000002</c:v>
                </c:pt>
                <c:pt idx="10924">
                  <c:v>10.924000000000035</c:v>
                </c:pt>
                <c:pt idx="10925">
                  <c:v>10.925000000000011</c:v>
                </c:pt>
                <c:pt idx="10926">
                  <c:v>10.926000000000045</c:v>
                </c:pt>
                <c:pt idx="10927">
                  <c:v>10.927000000000021</c:v>
                </c:pt>
                <c:pt idx="10928">
                  <c:v>10.927999999999997</c:v>
                </c:pt>
                <c:pt idx="10929">
                  <c:v>10.92900000000003</c:v>
                </c:pt>
                <c:pt idx="10930">
                  <c:v>10.930000000000007</c:v>
                </c:pt>
                <c:pt idx="10931">
                  <c:v>10.93100000000004</c:v>
                </c:pt>
                <c:pt idx="10932">
                  <c:v>10.932000000000016</c:v>
                </c:pt>
                <c:pt idx="10933">
                  <c:v>10.932999999999993</c:v>
                </c:pt>
                <c:pt idx="10934">
                  <c:v>10.934000000000026</c:v>
                </c:pt>
                <c:pt idx="10935">
                  <c:v>10.935000000000002</c:v>
                </c:pt>
                <c:pt idx="10936">
                  <c:v>10.936000000000035</c:v>
                </c:pt>
                <c:pt idx="10937">
                  <c:v>10.937000000000012</c:v>
                </c:pt>
                <c:pt idx="10938">
                  <c:v>10.938000000000045</c:v>
                </c:pt>
                <c:pt idx="10939">
                  <c:v>10.939000000000021</c:v>
                </c:pt>
                <c:pt idx="10940">
                  <c:v>10.939999999999998</c:v>
                </c:pt>
                <c:pt idx="10941">
                  <c:v>10.941000000000031</c:v>
                </c:pt>
                <c:pt idx="10942">
                  <c:v>10.942000000000007</c:v>
                </c:pt>
                <c:pt idx="10943">
                  <c:v>10.94300000000004</c:v>
                </c:pt>
                <c:pt idx="10944">
                  <c:v>10.944000000000017</c:v>
                </c:pt>
                <c:pt idx="10945">
                  <c:v>10.944999999999993</c:v>
                </c:pt>
                <c:pt idx="10946">
                  <c:v>10.946000000000026</c:v>
                </c:pt>
                <c:pt idx="10947">
                  <c:v>10.947000000000003</c:v>
                </c:pt>
                <c:pt idx="10948">
                  <c:v>10.948000000000036</c:v>
                </c:pt>
                <c:pt idx="10949">
                  <c:v>10.949000000000012</c:v>
                </c:pt>
                <c:pt idx="10950">
                  <c:v>10.950000000000045</c:v>
                </c:pt>
                <c:pt idx="10951">
                  <c:v>10.951000000000022</c:v>
                </c:pt>
                <c:pt idx="10952">
                  <c:v>10.951999999999998</c:v>
                </c:pt>
                <c:pt idx="10953">
                  <c:v>10.953000000000031</c:v>
                </c:pt>
                <c:pt idx="10954">
                  <c:v>10.954000000000008</c:v>
                </c:pt>
                <c:pt idx="10955">
                  <c:v>10.955000000000041</c:v>
                </c:pt>
                <c:pt idx="10956">
                  <c:v>10.956000000000017</c:v>
                </c:pt>
                <c:pt idx="10957">
                  <c:v>10.956999999999994</c:v>
                </c:pt>
                <c:pt idx="10958">
                  <c:v>10.958000000000027</c:v>
                </c:pt>
                <c:pt idx="10959">
                  <c:v>10.959000000000003</c:v>
                </c:pt>
                <c:pt idx="10960">
                  <c:v>10.960000000000036</c:v>
                </c:pt>
                <c:pt idx="10961">
                  <c:v>10.961000000000013</c:v>
                </c:pt>
                <c:pt idx="10962">
                  <c:v>10.962000000000046</c:v>
                </c:pt>
                <c:pt idx="10963">
                  <c:v>10.963000000000022</c:v>
                </c:pt>
                <c:pt idx="10964">
                  <c:v>10.963999999999999</c:v>
                </c:pt>
                <c:pt idx="10965">
                  <c:v>10.965000000000032</c:v>
                </c:pt>
                <c:pt idx="10966">
                  <c:v>10.966000000000008</c:v>
                </c:pt>
                <c:pt idx="10967">
                  <c:v>10.967000000000041</c:v>
                </c:pt>
                <c:pt idx="10968">
                  <c:v>10.968000000000018</c:v>
                </c:pt>
                <c:pt idx="10969">
                  <c:v>10.968999999999994</c:v>
                </c:pt>
                <c:pt idx="10970">
                  <c:v>10.970000000000027</c:v>
                </c:pt>
                <c:pt idx="10971">
                  <c:v>10.971000000000004</c:v>
                </c:pt>
                <c:pt idx="10972">
                  <c:v>10.972000000000037</c:v>
                </c:pt>
                <c:pt idx="10973">
                  <c:v>10.973000000000013</c:v>
                </c:pt>
                <c:pt idx="10974">
                  <c:v>10.974000000000046</c:v>
                </c:pt>
                <c:pt idx="10975">
                  <c:v>10.975000000000023</c:v>
                </c:pt>
                <c:pt idx="10976">
                  <c:v>10.975999999999999</c:v>
                </c:pt>
                <c:pt idx="10977">
                  <c:v>10.977000000000032</c:v>
                </c:pt>
                <c:pt idx="10978">
                  <c:v>10.978000000000009</c:v>
                </c:pt>
                <c:pt idx="10979">
                  <c:v>10.979000000000042</c:v>
                </c:pt>
                <c:pt idx="10980">
                  <c:v>10.980000000000018</c:v>
                </c:pt>
                <c:pt idx="10981">
                  <c:v>10.980999999999995</c:v>
                </c:pt>
                <c:pt idx="10982">
                  <c:v>10.982000000000028</c:v>
                </c:pt>
                <c:pt idx="10983">
                  <c:v>10.983000000000004</c:v>
                </c:pt>
                <c:pt idx="10984">
                  <c:v>10.984000000000037</c:v>
                </c:pt>
                <c:pt idx="10985">
                  <c:v>10.985000000000014</c:v>
                </c:pt>
                <c:pt idx="10986">
                  <c:v>10.98599999999999</c:v>
                </c:pt>
                <c:pt idx="10987">
                  <c:v>10.987000000000023</c:v>
                </c:pt>
                <c:pt idx="10988">
                  <c:v>10.988</c:v>
                </c:pt>
                <c:pt idx="10989">
                  <c:v>10.989000000000033</c:v>
                </c:pt>
                <c:pt idx="10990">
                  <c:v>10.990000000000009</c:v>
                </c:pt>
                <c:pt idx="10991">
                  <c:v>10.991000000000042</c:v>
                </c:pt>
                <c:pt idx="10992">
                  <c:v>10.992000000000019</c:v>
                </c:pt>
                <c:pt idx="10993">
                  <c:v>10.992999999999995</c:v>
                </c:pt>
                <c:pt idx="10994">
                  <c:v>10.994000000000028</c:v>
                </c:pt>
                <c:pt idx="10995">
                  <c:v>10.995000000000005</c:v>
                </c:pt>
                <c:pt idx="10996">
                  <c:v>10.996000000000038</c:v>
                </c:pt>
                <c:pt idx="10997">
                  <c:v>10.997000000000014</c:v>
                </c:pt>
                <c:pt idx="10998">
                  <c:v>10.99799999999999</c:v>
                </c:pt>
                <c:pt idx="10999">
                  <c:v>10.999000000000024</c:v>
                </c:pt>
                <c:pt idx="11000">
                  <c:v>11</c:v>
                </c:pt>
                <c:pt idx="11001">
                  <c:v>11.001000000000033</c:v>
                </c:pt>
                <c:pt idx="11002">
                  <c:v>11.00200000000001</c:v>
                </c:pt>
                <c:pt idx="11003">
                  <c:v>11.003000000000043</c:v>
                </c:pt>
                <c:pt idx="11004">
                  <c:v>11.004000000000019</c:v>
                </c:pt>
                <c:pt idx="11005">
                  <c:v>11.004999999999995</c:v>
                </c:pt>
                <c:pt idx="11006">
                  <c:v>11.006000000000029</c:v>
                </c:pt>
                <c:pt idx="11007">
                  <c:v>11.007000000000005</c:v>
                </c:pt>
                <c:pt idx="11008">
                  <c:v>11.008000000000038</c:v>
                </c:pt>
                <c:pt idx="11009">
                  <c:v>11.009000000000015</c:v>
                </c:pt>
                <c:pt idx="11010">
                  <c:v>11.009999999999991</c:v>
                </c:pt>
                <c:pt idx="11011">
                  <c:v>11.011000000000024</c:v>
                </c:pt>
                <c:pt idx="11012">
                  <c:v>11.012</c:v>
                </c:pt>
                <c:pt idx="11013">
                  <c:v>11.013000000000034</c:v>
                </c:pt>
                <c:pt idx="11014">
                  <c:v>11.01400000000001</c:v>
                </c:pt>
                <c:pt idx="11015">
                  <c:v>11.015000000000043</c:v>
                </c:pt>
                <c:pt idx="11016">
                  <c:v>11.01600000000002</c:v>
                </c:pt>
                <c:pt idx="11017">
                  <c:v>11.016999999999996</c:v>
                </c:pt>
                <c:pt idx="11018">
                  <c:v>11.018000000000029</c:v>
                </c:pt>
                <c:pt idx="11019">
                  <c:v>11.019000000000005</c:v>
                </c:pt>
                <c:pt idx="11020">
                  <c:v>11.020000000000039</c:v>
                </c:pt>
                <c:pt idx="11021">
                  <c:v>11.021000000000015</c:v>
                </c:pt>
                <c:pt idx="11022">
                  <c:v>11.021999999999991</c:v>
                </c:pt>
                <c:pt idx="11023">
                  <c:v>11.023000000000025</c:v>
                </c:pt>
                <c:pt idx="11024">
                  <c:v>11.024000000000001</c:v>
                </c:pt>
                <c:pt idx="11025">
                  <c:v>11.025000000000034</c:v>
                </c:pt>
                <c:pt idx="11026">
                  <c:v>11.02600000000001</c:v>
                </c:pt>
                <c:pt idx="11027">
                  <c:v>11.027000000000044</c:v>
                </c:pt>
                <c:pt idx="11028">
                  <c:v>11.02800000000002</c:v>
                </c:pt>
                <c:pt idx="11029">
                  <c:v>11.028999999999996</c:v>
                </c:pt>
                <c:pt idx="11030">
                  <c:v>11.03000000000003</c:v>
                </c:pt>
                <c:pt idx="11031">
                  <c:v>11.031000000000006</c:v>
                </c:pt>
                <c:pt idx="11032">
                  <c:v>11.032000000000039</c:v>
                </c:pt>
                <c:pt idx="11033">
                  <c:v>11.033000000000015</c:v>
                </c:pt>
                <c:pt idx="11034">
                  <c:v>11.033999999999992</c:v>
                </c:pt>
                <c:pt idx="11035">
                  <c:v>11.035000000000025</c:v>
                </c:pt>
                <c:pt idx="11036">
                  <c:v>11.036000000000001</c:v>
                </c:pt>
                <c:pt idx="11037">
                  <c:v>11.037000000000035</c:v>
                </c:pt>
                <c:pt idx="11038">
                  <c:v>11.038000000000011</c:v>
                </c:pt>
                <c:pt idx="11039">
                  <c:v>11.039000000000044</c:v>
                </c:pt>
                <c:pt idx="11040">
                  <c:v>11.04000000000002</c:v>
                </c:pt>
                <c:pt idx="11041">
                  <c:v>11.040999999999997</c:v>
                </c:pt>
                <c:pt idx="11042">
                  <c:v>11.04200000000003</c:v>
                </c:pt>
                <c:pt idx="11043">
                  <c:v>11.043000000000006</c:v>
                </c:pt>
                <c:pt idx="11044">
                  <c:v>11.04400000000004</c:v>
                </c:pt>
                <c:pt idx="11045">
                  <c:v>11.045000000000016</c:v>
                </c:pt>
                <c:pt idx="11046">
                  <c:v>11.045999999999992</c:v>
                </c:pt>
                <c:pt idx="11047">
                  <c:v>11.047000000000025</c:v>
                </c:pt>
                <c:pt idx="11048">
                  <c:v>11.048000000000002</c:v>
                </c:pt>
                <c:pt idx="11049">
                  <c:v>11.049000000000035</c:v>
                </c:pt>
                <c:pt idx="11050">
                  <c:v>11.050000000000011</c:v>
                </c:pt>
                <c:pt idx="11051">
                  <c:v>11.051000000000045</c:v>
                </c:pt>
                <c:pt idx="11052">
                  <c:v>11.052000000000021</c:v>
                </c:pt>
                <c:pt idx="11053">
                  <c:v>11.052999999999997</c:v>
                </c:pt>
                <c:pt idx="11054">
                  <c:v>11.05400000000003</c:v>
                </c:pt>
                <c:pt idx="11055">
                  <c:v>11.055000000000007</c:v>
                </c:pt>
                <c:pt idx="11056">
                  <c:v>11.05600000000004</c:v>
                </c:pt>
                <c:pt idx="11057">
                  <c:v>11.057000000000016</c:v>
                </c:pt>
                <c:pt idx="11058">
                  <c:v>11.057999999999993</c:v>
                </c:pt>
                <c:pt idx="11059">
                  <c:v>11.059000000000026</c:v>
                </c:pt>
                <c:pt idx="11060">
                  <c:v>11.060000000000002</c:v>
                </c:pt>
                <c:pt idx="11061">
                  <c:v>11.061000000000035</c:v>
                </c:pt>
                <c:pt idx="11062">
                  <c:v>11.062000000000012</c:v>
                </c:pt>
                <c:pt idx="11063">
                  <c:v>11.063000000000045</c:v>
                </c:pt>
                <c:pt idx="11064">
                  <c:v>11.064000000000021</c:v>
                </c:pt>
                <c:pt idx="11065">
                  <c:v>11.064999999999998</c:v>
                </c:pt>
                <c:pt idx="11066">
                  <c:v>11.066000000000031</c:v>
                </c:pt>
                <c:pt idx="11067">
                  <c:v>11.067000000000007</c:v>
                </c:pt>
                <c:pt idx="11068">
                  <c:v>11.06800000000004</c:v>
                </c:pt>
                <c:pt idx="11069">
                  <c:v>11.069000000000017</c:v>
                </c:pt>
                <c:pt idx="11070">
                  <c:v>11.069999999999993</c:v>
                </c:pt>
                <c:pt idx="11071">
                  <c:v>11.071000000000026</c:v>
                </c:pt>
                <c:pt idx="11072">
                  <c:v>11.072000000000003</c:v>
                </c:pt>
                <c:pt idx="11073">
                  <c:v>11.073000000000036</c:v>
                </c:pt>
                <c:pt idx="11074">
                  <c:v>11.074000000000012</c:v>
                </c:pt>
                <c:pt idx="11075">
                  <c:v>11.075000000000045</c:v>
                </c:pt>
                <c:pt idx="11076">
                  <c:v>11.076000000000022</c:v>
                </c:pt>
                <c:pt idx="11077">
                  <c:v>11.076999999999998</c:v>
                </c:pt>
                <c:pt idx="11078">
                  <c:v>11.078000000000031</c:v>
                </c:pt>
                <c:pt idx="11079">
                  <c:v>11.079000000000008</c:v>
                </c:pt>
                <c:pt idx="11080">
                  <c:v>11.080000000000041</c:v>
                </c:pt>
                <c:pt idx="11081">
                  <c:v>11.081000000000017</c:v>
                </c:pt>
                <c:pt idx="11082">
                  <c:v>11.081999999999994</c:v>
                </c:pt>
                <c:pt idx="11083">
                  <c:v>11.083000000000027</c:v>
                </c:pt>
                <c:pt idx="11084">
                  <c:v>11.084000000000003</c:v>
                </c:pt>
                <c:pt idx="11085">
                  <c:v>11.085000000000036</c:v>
                </c:pt>
                <c:pt idx="11086">
                  <c:v>11.086000000000013</c:v>
                </c:pt>
                <c:pt idx="11087">
                  <c:v>11.087000000000046</c:v>
                </c:pt>
                <c:pt idx="11088">
                  <c:v>11.088000000000022</c:v>
                </c:pt>
                <c:pt idx="11089">
                  <c:v>11.088999999999999</c:v>
                </c:pt>
                <c:pt idx="11090">
                  <c:v>11.090000000000032</c:v>
                </c:pt>
                <c:pt idx="11091">
                  <c:v>11.091000000000008</c:v>
                </c:pt>
                <c:pt idx="11092">
                  <c:v>11.092000000000041</c:v>
                </c:pt>
                <c:pt idx="11093">
                  <c:v>11.093000000000018</c:v>
                </c:pt>
                <c:pt idx="11094">
                  <c:v>11.093999999999994</c:v>
                </c:pt>
                <c:pt idx="11095">
                  <c:v>11.095000000000027</c:v>
                </c:pt>
                <c:pt idx="11096">
                  <c:v>11.096000000000004</c:v>
                </c:pt>
                <c:pt idx="11097">
                  <c:v>11.097000000000037</c:v>
                </c:pt>
                <c:pt idx="11098">
                  <c:v>11.098000000000013</c:v>
                </c:pt>
                <c:pt idx="11099">
                  <c:v>11.099000000000046</c:v>
                </c:pt>
                <c:pt idx="11100">
                  <c:v>11.100000000000023</c:v>
                </c:pt>
                <c:pt idx="11101">
                  <c:v>11.100999999999999</c:v>
                </c:pt>
                <c:pt idx="11102">
                  <c:v>11.102000000000032</c:v>
                </c:pt>
                <c:pt idx="11103">
                  <c:v>11.103000000000009</c:v>
                </c:pt>
                <c:pt idx="11104">
                  <c:v>11.104000000000042</c:v>
                </c:pt>
                <c:pt idx="11105">
                  <c:v>11.105000000000018</c:v>
                </c:pt>
                <c:pt idx="11106">
                  <c:v>11.105999999999995</c:v>
                </c:pt>
                <c:pt idx="11107">
                  <c:v>11.107000000000028</c:v>
                </c:pt>
                <c:pt idx="11108">
                  <c:v>11.108000000000004</c:v>
                </c:pt>
                <c:pt idx="11109">
                  <c:v>11.109000000000037</c:v>
                </c:pt>
                <c:pt idx="11110">
                  <c:v>11.110000000000014</c:v>
                </c:pt>
                <c:pt idx="11111">
                  <c:v>11.11099999999999</c:v>
                </c:pt>
                <c:pt idx="11112">
                  <c:v>11.112000000000023</c:v>
                </c:pt>
                <c:pt idx="11113">
                  <c:v>11.113</c:v>
                </c:pt>
                <c:pt idx="11114">
                  <c:v>11.114000000000033</c:v>
                </c:pt>
                <c:pt idx="11115">
                  <c:v>11.115000000000009</c:v>
                </c:pt>
                <c:pt idx="11116">
                  <c:v>11.116000000000042</c:v>
                </c:pt>
                <c:pt idx="11117">
                  <c:v>11.117000000000019</c:v>
                </c:pt>
                <c:pt idx="11118">
                  <c:v>11.117999999999995</c:v>
                </c:pt>
                <c:pt idx="11119">
                  <c:v>11.119000000000028</c:v>
                </c:pt>
                <c:pt idx="11120">
                  <c:v>11.120000000000005</c:v>
                </c:pt>
                <c:pt idx="11121">
                  <c:v>11.121000000000038</c:v>
                </c:pt>
                <c:pt idx="11122">
                  <c:v>11.122000000000014</c:v>
                </c:pt>
                <c:pt idx="11123">
                  <c:v>11.12299999999999</c:v>
                </c:pt>
                <c:pt idx="11124">
                  <c:v>11.124000000000024</c:v>
                </c:pt>
                <c:pt idx="11125">
                  <c:v>11.125</c:v>
                </c:pt>
                <c:pt idx="11126">
                  <c:v>11.126000000000033</c:v>
                </c:pt>
                <c:pt idx="11127">
                  <c:v>11.12700000000001</c:v>
                </c:pt>
                <c:pt idx="11128">
                  <c:v>11.128000000000043</c:v>
                </c:pt>
                <c:pt idx="11129">
                  <c:v>11.129000000000019</c:v>
                </c:pt>
                <c:pt idx="11130">
                  <c:v>11.129999999999995</c:v>
                </c:pt>
                <c:pt idx="11131">
                  <c:v>11.131000000000029</c:v>
                </c:pt>
                <c:pt idx="11132">
                  <c:v>11.132000000000005</c:v>
                </c:pt>
                <c:pt idx="11133">
                  <c:v>11.133000000000038</c:v>
                </c:pt>
                <c:pt idx="11134">
                  <c:v>11.134000000000015</c:v>
                </c:pt>
                <c:pt idx="11135">
                  <c:v>11.134999999999991</c:v>
                </c:pt>
                <c:pt idx="11136">
                  <c:v>11.136000000000024</c:v>
                </c:pt>
                <c:pt idx="11137">
                  <c:v>11.137</c:v>
                </c:pt>
                <c:pt idx="11138">
                  <c:v>11.138000000000034</c:v>
                </c:pt>
                <c:pt idx="11139">
                  <c:v>11.13900000000001</c:v>
                </c:pt>
                <c:pt idx="11140">
                  <c:v>11.140000000000043</c:v>
                </c:pt>
                <c:pt idx="11141">
                  <c:v>11.14100000000002</c:v>
                </c:pt>
                <c:pt idx="11142">
                  <c:v>11.141999999999996</c:v>
                </c:pt>
                <c:pt idx="11143">
                  <c:v>11.143000000000029</c:v>
                </c:pt>
                <c:pt idx="11144">
                  <c:v>11.144000000000005</c:v>
                </c:pt>
                <c:pt idx="11145">
                  <c:v>11.145000000000039</c:v>
                </c:pt>
                <c:pt idx="11146">
                  <c:v>11.146000000000015</c:v>
                </c:pt>
                <c:pt idx="11147">
                  <c:v>11.146999999999991</c:v>
                </c:pt>
                <c:pt idx="11148">
                  <c:v>11.148000000000025</c:v>
                </c:pt>
                <c:pt idx="11149">
                  <c:v>11.149000000000001</c:v>
                </c:pt>
                <c:pt idx="11150">
                  <c:v>11.150000000000034</c:v>
                </c:pt>
                <c:pt idx="11151">
                  <c:v>11.15100000000001</c:v>
                </c:pt>
                <c:pt idx="11152">
                  <c:v>11.152000000000044</c:v>
                </c:pt>
                <c:pt idx="11153">
                  <c:v>11.15300000000002</c:v>
                </c:pt>
                <c:pt idx="11154">
                  <c:v>11.153999999999996</c:v>
                </c:pt>
                <c:pt idx="11155">
                  <c:v>11.15500000000003</c:v>
                </c:pt>
                <c:pt idx="11156">
                  <c:v>11.156000000000006</c:v>
                </c:pt>
                <c:pt idx="11157">
                  <c:v>11.157000000000039</c:v>
                </c:pt>
                <c:pt idx="11158">
                  <c:v>11.158000000000015</c:v>
                </c:pt>
                <c:pt idx="11159">
                  <c:v>11.158999999999992</c:v>
                </c:pt>
                <c:pt idx="11160">
                  <c:v>11.160000000000025</c:v>
                </c:pt>
                <c:pt idx="11161">
                  <c:v>11.161000000000001</c:v>
                </c:pt>
                <c:pt idx="11162">
                  <c:v>11.162000000000035</c:v>
                </c:pt>
                <c:pt idx="11163">
                  <c:v>11.163000000000011</c:v>
                </c:pt>
                <c:pt idx="11164">
                  <c:v>11.164000000000044</c:v>
                </c:pt>
                <c:pt idx="11165">
                  <c:v>11.16500000000002</c:v>
                </c:pt>
                <c:pt idx="11166">
                  <c:v>11.165999999999997</c:v>
                </c:pt>
                <c:pt idx="11167">
                  <c:v>11.16700000000003</c:v>
                </c:pt>
                <c:pt idx="11168">
                  <c:v>11.168000000000006</c:v>
                </c:pt>
                <c:pt idx="11169">
                  <c:v>11.16900000000004</c:v>
                </c:pt>
                <c:pt idx="11170">
                  <c:v>11.170000000000016</c:v>
                </c:pt>
                <c:pt idx="11171">
                  <c:v>11.170999999999992</c:v>
                </c:pt>
                <c:pt idx="11172">
                  <c:v>11.172000000000025</c:v>
                </c:pt>
                <c:pt idx="11173">
                  <c:v>11.173000000000002</c:v>
                </c:pt>
                <c:pt idx="11174">
                  <c:v>11.174000000000035</c:v>
                </c:pt>
                <c:pt idx="11175">
                  <c:v>11.175000000000011</c:v>
                </c:pt>
                <c:pt idx="11176">
                  <c:v>11.176000000000045</c:v>
                </c:pt>
                <c:pt idx="11177">
                  <c:v>11.177000000000021</c:v>
                </c:pt>
                <c:pt idx="11178">
                  <c:v>11.177999999999997</c:v>
                </c:pt>
                <c:pt idx="11179">
                  <c:v>11.17900000000003</c:v>
                </c:pt>
                <c:pt idx="11180">
                  <c:v>11.180000000000007</c:v>
                </c:pt>
                <c:pt idx="11181">
                  <c:v>11.18100000000004</c:v>
                </c:pt>
                <c:pt idx="11182">
                  <c:v>11.182000000000016</c:v>
                </c:pt>
                <c:pt idx="11183">
                  <c:v>11.182999999999993</c:v>
                </c:pt>
                <c:pt idx="11184">
                  <c:v>11.184000000000026</c:v>
                </c:pt>
                <c:pt idx="11185">
                  <c:v>11.185000000000002</c:v>
                </c:pt>
                <c:pt idx="11186">
                  <c:v>11.186000000000035</c:v>
                </c:pt>
                <c:pt idx="11187">
                  <c:v>11.187000000000012</c:v>
                </c:pt>
                <c:pt idx="11188">
                  <c:v>11.188000000000045</c:v>
                </c:pt>
                <c:pt idx="11189">
                  <c:v>11.189000000000021</c:v>
                </c:pt>
                <c:pt idx="11190">
                  <c:v>11.189999999999998</c:v>
                </c:pt>
                <c:pt idx="11191">
                  <c:v>11.191000000000031</c:v>
                </c:pt>
                <c:pt idx="11192">
                  <c:v>11.192000000000007</c:v>
                </c:pt>
                <c:pt idx="11193">
                  <c:v>11.19300000000004</c:v>
                </c:pt>
                <c:pt idx="11194">
                  <c:v>11.194000000000017</c:v>
                </c:pt>
                <c:pt idx="11195">
                  <c:v>11.194999999999993</c:v>
                </c:pt>
                <c:pt idx="11196">
                  <c:v>11.196000000000026</c:v>
                </c:pt>
                <c:pt idx="11197">
                  <c:v>11.197000000000003</c:v>
                </c:pt>
                <c:pt idx="11198">
                  <c:v>11.198000000000036</c:v>
                </c:pt>
                <c:pt idx="11199">
                  <c:v>11.199000000000012</c:v>
                </c:pt>
                <c:pt idx="11200">
                  <c:v>11.200000000000045</c:v>
                </c:pt>
                <c:pt idx="11201">
                  <c:v>11.201000000000022</c:v>
                </c:pt>
                <c:pt idx="11202">
                  <c:v>11.201999999999998</c:v>
                </c:pt>
                <c:pt idx="11203">
                  <c:v>11.203000000000031</c:v>
                </c:pt>
                <c:pt idx="11204">
                  <c:v>11.204000000000008</c:v>
                </c:pt>
                <c:pt idx="11205">
                  <c:v>11.205000000000041</c:v>
                </c:pt>
                <c:pt idx="11206">
                  <c:v>11.206000000000017</c:v>
                </c:pt>
                <c:pt idx="11207">
                  <c:v>11.206999999999994</c:v>
                </c:pt>
                <c:pt idx="11208">
                  <c:v>11.208000000000027</c:v>
                </c:pt>
                <c:pt idx="11209">
                  <c:v>11.209000000000003</c:v>
                </c:pt>
                <c:pt idx="11210">
                  <c:v>11.210000000000036</c:v>
                </c:pt>
                <c:pt idx="11211">
                  <c:v>11.211000000000013</c:v>
                </c:pt>
                <c:pt idx="11212">
                  <c:v>11.212000000000046</c:v>
                </c:pt>
                <c:pt idx="11213">
                  <c:v>11.213000000000022</c:v>
                </c:pt>
                <c:pt idx="11214">
                  <c:v>11.213999999999999</c:v>
                </c:pt>
                <c:pt idx="11215">
                  <c:v>11.215000000000032</c:v>
                </c:pt>
                <c:pt idx="11216">
                  <c:v>11.216000000000008</c:v>
                </c:pt>
                <c:pt idx="11217">
                  <c:v>11.217000000000041</c:v>
                </c:pt>
                <c:pt idx="11218">
                  <c:v>11.218000000000018</c:v>
                </c:pt>
                <c:pt idx="11219">
                  <c:v>11.218999999999994</c:v>
                </c:pt>
                <c:pt idx="11220">
                  <c:v>11.220000000000027</c:v>
                </c:pt>
                <c:pt idx="11221">
                  <c:v>11.221000000000004</c:v>
                </c:pt>
                <c:pt idx="11222">
                  <c:v>11.222000000000037</c:v>
                </c:pt>
                <c:pt idx="11223">
                  <c:v>11.223000000000013</c:v>
                </c:pt>
                <c:pt idx="11224">
                  <c:v>11.224000000000046</c:v>
                </c:pt>
                <c:pt idx="11225">
                  <c:v>11.225000000000023</c:v>
                </c:pt>
                <c:pt idx="11226">
                  <c:v>11.225999999999999</c:v>
                </c:pt>
                <c:pt idx="11227">
                  <c:v>11.227000000000032</c:v>
                </c:pt>
                <c:pt idx="11228">
                  <c:v>11.228000000000009</c:v>
                </c:pt>
                <c:pt idx="11229">
                  <c:v>11.229000000000042</c:v>
                </c:pt>
                <c:pt idx="11230">
                  <c:v>11.230000000000018</c:v>
                </c:pt>
                <c:pt idx="11231">
                  <c:v>11.230999999999995</c:v>
                </c:pt>
                <c:pt idx="11232">
                  <c:v>11.232000000000028</c:v>
                </c:pt>
                <c:pt idx="11233">
                  <c:v>11.233000000000004</c:v>
                </c:pt>
                <c:pt idx="11234">
                  <c:v>11.234000000000037</c:v>
                </c:pt>
                <c:pt idx="11235">
                  <c:v>11.235000000000014</c:v>
                </c:pt>
                <c:pt idx="11236">
                  <c:v>11.23599999999999</c:v>
                </c:pt>
                <c:pt idx="11237">
                  <c:v>11.237000000000023</c:v>
                </c:pt>
                <c:pt idx="11238">
                  <c:v>11.238</c:v>
                </c:pt>
                <c:pt idx="11239">
                  <c:v>11.239000000000033</c:v>
                </c:pt>
                <c:pt idx="11240">
                  <c:v>11.240000000000009</c:v>
                </c:pt>
                <c:pt idx="11241">
                  <c:v>11.241000000000042</c:v>
                </c:pt>
                <c:pt idx="11242">
                  <c:v>11.242000000000019</c:v>
                </c:pt>
                <c:pt idx="11243">
                  <c:v>11.242999999999995</c:v>
                </c:pt>
                <c:pt idx="11244">
                  <c:v>11.244000000000028</c:v>
                </c:pt>
                <c:pt idx="11245">
                  <c:v>11.245000000000005</c:v>
                </c:pt>
                <c:pt idx="11246">
                  <c:v>11.246000000000038</c:v>
                </c:pt>
                <c:pt idx="11247">
                  <c:v>11.247000000000014</c:v>
                </c:pt>
                <c:pt idx="11248">
                  <c:v>11.24799999999999</c:v>
                </c:pt>
                <c:pt idx="11249">
                  <c:v>11.249000000000024</c:v>
                </c:pt>
                <c:pt idx="11250">
                  <c:v>11.25</c:v>
                </c:pt>
                <c:pt idx="11251">
                  <c:v>11.251000000000033</c:v>
                </c:pt>
                <c:pt idx="11252">
                  <c:v>11.25200000000001</c:v>
                </c:pt>
                <c:pt idx="11253">
                  <c:v>11.253000000000043</c:v>
                </c:pt>
                <c:pt idx="11254">
                  <c:v>11.254000000000019</c:v>
                </c:pt>
                <c:pt idx="11255">
                  <c:v>11.254999999999995</c:v>
                </c:pt>
                <c:pt idx="11256">
                  <c:v>11.256000000000029</c:v>
                </c:pt>
                <c:pt idx="11257">
                  <c:v>11.257000000000005</c:v>
                </c:pt>
                <c:pt idx="11258">
                  <c:v>11.258000000000038</c:v>
                </c:pt>
                <c:pt idx="11259">
                  <c:v>11.259000000000015</c:v>
                </c:pt>
                <c:pt idx="11260">
                  <c:v>11.259999999999991</c:v>
                </c:pt>
                <c:pt idx="11261">
                  <c:v>11.261000000000024</c:v>
                </c:pt>
                <c:pt idx="11262">
                  <c:v>11.262</c:v>
                </c:pt>
                <c:pt idx="11263">
                  <c:v>11.263000000000034</c:v>
                </c:pt>
                <c:pt idx="11264">
                  <c:v>11.26400000000001</c:v>
                </c:pt>
                <c:pt idx="11265">
                  <c:v>11.265000000000043</c:v>
                </c:pt>
                <c:pt idx="11266">
                  <c:v>11.26600000000002</c:v>
                </c:pt>
                <c:pt idx="11267">
                  <c:v>11.266999999999996</c:v>
                </c:pt>
                <c:pt idx="11268">
                  <c:v>11.268000000000029</c:v>
                </c:pt>
                <c:pt idx="11269">
                  <c:v>11.269000000000005</c:v>
                </c:pt>
                <c:pt idx="11270">
                  <c:v>11.270000000000039</c:v>
                </c:pt>
                <c:pt idx="11271">
                  <c:v>11.271000000000015</c:v>
                </c:pt>
                <c:pt idx="11272">
                  <c:v>11.271999999999991</c:v>
                </c:pt>
                <c:pt idx="11273">
                  <c:v>11.273000000000025</c:v>
                </c:pt>
                <c:pt idx="11274">
                  <c:v>11.274000000000001</c:v>
                </c:pt>
                <c:pt idx="11275">
                  <c:v>11.275000000000034</c:v>
                </c:pt>
                <c:pt idx="11276">
                  <c:v>11.27600000000001</c:v>
                </c:pt>
                <c:pt idx="11277">
                  <c:v>11.277000000000044</c:v>
                </c:pt>
                <c:pt idx="11278">
                  <c:v>11.27800000000002</c:v>
                </c:pt>
                <c:pt idx="11279">
                  <c:v>11.278999999999996</c:v>
                </c:pt>
                <c:pt idx="11280">
                  <c:v>11.28000000000003</c:v>
                </c:pt>
                <c:pt idx="11281">
                  <c:v>11.281000000000006</c:v>
                </c:pt>
                <c:pt idx="11282">
                  <c:v>11.282000000000039</c:v>
                </c:pt>
                <c:pt idx="11283">
                  <c:v>11.283000000000015</c:v>
                </c:pt>
                <c:pt idx="11284">
                  <c:v>11.283999999999992</c:v>
                </c:pt>
                <c:pt idx="11285">
                  <c:v>11.285000000000025</c:v>
                </c:pt>
                <c:pt idx="11286">
                  <c:v>11.286000000000001</c:v>
                </c:pt>
                <c:pt idx="11287">
                  <c:v>11.287000000000035</c:v>
                </c:pt>
                <c:pt idx="11288">
                  <c:v>11.288000000000011</c:v>
                </c:pt>
                <c:pt idx="11289">
                  <c:v>11.289000000000044</c:v>
                </c:pt>
                <c:pt idx="11290">
                  <c:v>11.29000000000002</c:v>
                </c:pt>
                <c:pt idx="11291">
                  <c:v>11.290999999999997</c:v>
                </c:pt>
                <c:pt idx="11292">
                  <c:v>11.29200000000003</c:v>
                </c:pt>
                <c:pt idx="11293">
                  <c:v>11.293000000000006</c:v>
                </c:pt>
                <c:pt idx="11294">
                  <c:v>11.29400000000004</c:v>
                </c:pt>
                <c:pt idx="11295">
                  <c:v>11.295000000000016</c:v>
                </c:pt>
                <c:pt idx="11296">
                  <c:v>11.295999999999992</c:v>
                </c:pt>
                <c:pt idx="11297">
                  <c:v>11.297000000000025</c:v>
                </c:pt>
                <c:pt idx="11298">
                  <c:v>11.298000000000002</c:v>
                </c:pt>
                <c:pt idx="11299">
                  <c:v>11.299000000000035</c:v>
                </c:pt>
                <c:pt idx="11300">
                  <c:v>11.300000000000011</c:v>
                </c:pt>
                <c:pt idx="11301">
                  <c:v>11.301000000000045</c:v>
                </c:pt>
                <c:pt idx="11302">
                  <c:v>11.302000000000021</c:v>
                </c:pt>
                <c:pt idx="11303">
                  <c:v>11.302999999999997</c:v>
                </c:pt>
                <c:pt idx="11304">
                  <c:v>11.30400000000003</c:v>
                </c:pt>
                <c:pt idx="11305">
                  <c:v>11.305000000000007</c:v>
                </c:pt>
                <c:pt idx="11306">
                  <c:v>11.30600000000004</c:v>
                </c:pt>
                <c:pt idx="11307">
                  <c:v>11.307000000000016</c:v>
                </c:pt>
                <c:pt idx="11308">
                  <c:v>11.307999999999993</c:v>
                </c:pt>
                <c:pt idx="11309">
                  <c:v>11.309000000000026</c:v>
                </c:pt>
                <c:pt idx="11310">
                  <c:v>11.310000000000002</c:v>
                </c:pt>
                <c:pt idx="11311">
                  <c:v>11.311000000000035</c:v>
                </c:pt>
                <c:pt idx="11312">
                  <c:v>11.312000000000012</c:v>
                </c:pt>
                <c:pt idx="11313">
                  <c:v>11.313000000000045</c:v>
                </c:pt>
                <c:pt idx="11314">
                  <c:v>11.314000000000021</c:v>
                </c:pt>
                <c:pt idx="11315">
                  <c:v>11.314999999999998</c:v>
                </c:pt>
                <c:pt idx="11316">
                  <c:v>11.316000000000031</c:v>
                </c:pt>
                <c:pt idx="11317">
                  <c:v>11.317000000000007</c:v>
                </c:pt>
                <c:pt idx="11318">
                  <c:v>11.31800000000004</c:v>
                </c:pt>
                <c:pt idx="11319">
                  <c:v>11.319000000000017</c:v>
                </c:pt>
                <c:pt idx="11320">
                  <c:v>11.319999999999993</c:v>
                </c:pt>
                <c:pt idx="11321">
                  <c:v>11.321000000000026</c:v>
                </c:pt>
                <c:pt idx="11322">
                  <c:v>11.322000000000003</c:v>
                </c:pt>
                <c:pt idx="11323">
                  <c:v>11.323000000000036</c:v>
                </c:pt>
                <c:pt idx="11324">
                  <c:v>11.324000000000012</c:v>
                </c:pt>
                <c:pt idx="11325">
                  <c:v>11.325000000000045</c:v>
                </c:pt>
                <c:pt idx="11326">
                  <c:v>11.326000000000022</c:v>
                </c:pt>
                <c:pt idx="11327">
                  <c:v>11.326999999999998</c:v>
                </c:pt>
                <c:pt idx="11328">
                  <c:v>11.328000000000031</c:v>
                </c:pt>
                <c:pt idx="11329">
                  <c:v>11.329000000000008</c:v>
                </c:pt>
                <c:pt idx="11330">
                  <c:v>11.330000000000041</c:v>
                </c:pt>
                <c:pt idx="11331">
                  <c:v>11.331000000000017</c:v>
                </c:pt>
                <c:pt idx="11332">
                  <c:v>11.331999999999994</c:v>
                </c:pt>
                <c:pt idx="11333">
                  <c:v>11.333000000000027</c:v>
                </c:pt>
                <c:pt idx="11334">
                  <c:v>11.334000000000003</c:v>
                </c:pt>
                <c:pt idx="11335">
                  <c:v>11.335000000000036</c:v>
                </c:pt>
                <c:pt idx="11336">
                  <c:v>11.336000000000013</c:v>
                </c:pt>
                <c:pt idx="11337">
                  <c:v>11.337000000000046</c:v>
                </c:pt>
                <c:pt idx="11338">
                  <c:v>11.338000000000022</c:v>
                </c:pt>
                <c:pt idx="11339">
                  <c:v>11.338999999999999</c:v>
                </c:pt>
                <c:pt idx="11340">
                  <c:v>11.340000000000032</c:v>
                </c:pt>
                <c:pt idx="11341">
                  <c:v>11.341000000000008</c:v>
                </c:pt>
                <c:pt idx="11342">
                  <c:v>11.342000000000041</c:v>
                </c:pt>
                <c:pt idx="11343">
                  <c:v>11.343000000000018</c:v>
                </c:pt>
                <c:pt idx="11344">
                  <c:v>11.343999999999994</c:v>
                </c:pt>
                <c:pt idx="11345">
                  <c:v>11.345000000000027</c:v>
                </c:pt>
                <c:pt idx="11346">
                  <c:v>11.346000000000004</c:v>
                </c:pt>
                <c:pt idx="11347">
                  <c:v>11.347000000000037</c:v>
                </c:pt>
                <c:pt idx="11348">
                  <c:v>11.348000000000013</c:v>
                </c:pt>
                <c:pt idx="11349">
                  <c:v>11.349000000000046</c:v>
                </c:pt>
                <c:pt idx="11350">
                  <c:v>11.350000000000023</c:v>
                </c:pt>
                <c:pt idx="11351">
                  <c:v>11.350999999999999</c:v>
                </c:pt>
                <c:pt idx="11352">
                  <c:v>11.352000000000032</c:v>
                </c:pt>
                <c:pt idx="11353">
                  <c:v>11.353000000000009</c:v>
                </c:pt>
                <c:pt idx="11354">
                  <c:v>11.354000000000042</c:v>
                </c:pt>
                <c:pt idx="11355">
                  <c:v>11.355000000000018</c:v>
                </c:pt>
                <c:pt idx="11356">
                  <c:v>11.355999999999995</c:v>
                </c:pt>
                <c:pt idx="11357">
                  <c:v>11.357000000000028</c:v>
                </c:pt>
                <c:pt idx="11358">
                  <c:v>11.358000000000004</c:v>
                </c:pt>
                <c:pt idx="11359">
                  <c:v>11.359000000000037</c:v>
                </c:pt>
                <c:pt idx="11360">
                  <c:v>11.360000000000014</c:v>
                </c:pt>
                <c:pt idx="11361">
                  <c:v>11.36099999999999</c:v>
                </c:pt>
                <c:pt idx="11362">
                  <c:v>11.362000000000023</c:v>
                </c:pt>
                <c:pt idx="11363">
                  <c:v>11.363</c:v>
                </c:pt>
                <c:pt idx="11364">
                  <c:v>11.364000000000033</c:v>
                </c:pt>
                <c:pt idx="11365">
                  <c:v>11.365000000000009</c:v>
                </c:pt>
                <c:pt idx="11366">
                  <c:v>11.366000000000042</c:v>
                </c:pt>
                <c:pt idx="11367">
                  <c:v>11.367000000000019</c:v>
                </c:pt>
                <c:pt idx="11368">
                  <c:v>11.367999999999995</c:v>
                </c:pt>
                <c:pt idx="11369">
                  <c:v>11.369000000000028</c:v>
                </c:pt>
                <c:pt idx="11370">
                  <c:v>11.370000000000005</c:v>
                </c:pt>
                <c:pt idx="11371">
                  <c:v>11.371000000000038</c:v>
                </c:pt>
                <c:pt idx="11372">
                  <c:v>11.372000000000014</c:v>
                </c:pt>
                <c:pt idx="11373">
                  <c:v>11.37299999999999</c:v>
                </c:pt>
                <c:pt idx="11374">
                  <c:v>11.374000000000024</c:v>
                </c:pt>
                <c:pt idx="11375">
                  <c:v>11.375</c:v>
                </c:pt>
                <c:pt idx="11376">
                  <c:v>11.376000000000033</c:v>
                </c:pt>
                <c:pt idx="11377">
                  <c:v>11.37700000000001</c:v>
                </c:pt>
                <c:pt idx="11378">
                  <c:v>11.378000000000043</c:v>
                </c:pt>
                <c:pt idx="11379">
                  <c:v>11.379000000000019</c:v>
                </c:pt>
                <c:pt idx="11380">
                  <c:v>11.379999999999995</c:v>
                </c:pt>
                <c:pt idx="11381">
                  <c:v>11.381000000000029</c:v>
                </c:pt>
                <c:pt idx="11382">
                  <c:v>11.382000000000005</c:v>
                </c:pt>
                <c:pt idx="11383">
                  <c:v>11.383000000000038</c:v>
                </c:pt>
                <c:pt idx="11384">
                  <c:v>11.384000000000015</c:v>
                </c:pt>
                <c:pt idx="11385">
                  <c:v>11.384999999999991</c:v>
                </c:pt>
                <c:pt idx="11386">
                  <c:v>11.386000000000024</c:v>
                </c:pt>
                <c:pt idx="11387">
                  <c:v>11.387</c:v>
                </c:pt>
                <c:pt idx="11388">
                  <c:v>11.388000000000034</c:v>
                </c:pt>
                <c:pt idx="11389">
                  <c:v>11.38900000000001</c:v>
                </c:pt>
                <c:pt idx="11390">
                  <c:v>11.390000000000043</c:v>
                </c:pt>
                <c:pt idx="11391">
                  <c:v>11.39100000000002</c:v>
                </c:pt>
                <c:pt idx="11392">
                  <c:v>11.391999999999996</c:v>
                </c:pt>
                <c:pt idx="11393">
                  <c:v>11.393000000000029</c:v>
                </c:pt>
                <c:pt idx="11394">
                  <c:v>11.394000000000005</c:v>
                </c:pt>
                <c:pt idx="11395">
                  <c:v>11.395000000000039</c:v>
                </c:pt>
                <c:pt idx="11396">
                  <c:v>11.396000000000015</c:v>
                </c:pt>
                <c:pt idx="11397">
                  <c:v>11.396999999999991</c:v>
                </c:pt>
                <c:pt idx="11398">
                  <c:v>11.398000000000025</c:v>
                </c:pt>
                <c:pt idx="11399">
                  <c:v>11.399000000000001</c:v>
                </c:pt>
                <c:pt idx="11400">
                  <c:v>11.400000000000034</c:v>
                </c:pt>
                <c:pt idx="11401">
                  <c:v>11.40100000000001</c:v>
                </c:pt>
                <c:pt idx="11402">
                  <c:v>11.402000000000044</c:v>
                </c:pt>
                <c:pt idx="11403">
                  <c:v>11.40300000000002</c:v>
                </c:pt>
                <c:pt idx="11404">
                  <c:v>11.403999999999996</c:v>
                </c:pt>
                <c:pt idx="11405">
                  <c:v>11.40500000000003</c:v>
                </c:pt>
                <c:pt idx="11406">
                  <c:v>11.406000000000006</c:v>
                </c:pt>
                <c:pt idx="11407">
                  <c:v>11.407000000000039</c:v>
                </c:pt>
                <c:pt idx="11408">
                  <c:v>11.408000000000015</c:v>
                </c:pt>
                <c:pt idx="11409">
                  <c:v>11.408999999999992</c:v>
                </c:pt>
                <c:pt idx="11410">
                  <c:v>11.410000000000025</c:v>
                </c:pt>
                <c:pt idx="11411">
                  <c:v>11.411000000000001</c:v>
                </c:pt>
                <c:pt idx="11412">
                  <c:v>11.412000000000035</c:v>
                </c:pt>
                <c:pt idx="11413">
                  <c:v>11.413000000000011</c:v>
                </c:pt>
                <c:pt idx="11414">
                  <c:v>11.414000000000044</c:v>
                </c:pt>
                <c:pt idx="11415">
                  <c:v>11.41500000000002</c:v>
                </c:pt>
                <c:pt idx="11416">
                  <c:v>11.415999999999997</c:v>
                </c:pt>
                <c:pt idx="11417">
                  <c:v>11.41700000000003</c:v>
                </c:pt>
                <c:pt idx="11418">
                  <c:v>11.418000000000006</c:v>
                </c:pt>
                <c:pt idx="11419">
                  <c:v>11.41900000000004</c:v>
                </c:pt>
                <c:pt idx="11420">
                  <c:v>11.420000000000016</c:v>
                </c:pt>
                <c:pt idx="11421">
                  <c:v>11.420999999999992</c:v>
                </c:pt>
                <c:pt idx="11422">
                  <c:v>11.422000000000025</c:v>
                </c:pt>
                <c:pt idx="11423">
                  <c:v>11.423000000000002</c:v>
                </c:pt>
                <c:pt idx="11424">
                  <c:v>11.424000000000035</c:v>
                </c:pt>
                <c:pt idx="11425">
                  <c:v>11.425000000000011</c:v>
                </c:pt>
                <c:pt idx="11426">
                  <c:v>11.426000000000045</c:v>
                </c:pt>
                <c:pt idx="11427">
                  <c:v>11.427000000000021</c:v>
                </c:pt>
                <c:pt idx="11428">
                  <c:v>11.427999999999997</c:v>
                </c:pt>
                <c:pt idx="11429">
                  <c:v>11.42900000000003</c:v>
                </c:pt>
                <c:pt idx="11430">
                  <c:v>11.430000000000007</c:v>
                </c:pt>
                <c:pt idx="11431">
                  <c:v>11.43100000000004</c:v>
                </c:pt>
                <c:pt idx="11432">
                  <c:v>11.432000000000016</c:v>
                </c:pt>
                <c:pt idx="11433">
                  <c:v>11.432999999999993</c:v>
                </c:pt>
                <c:pt idx="11434">
                  <c:v>11.434000000000026</c:v>
                </c:pt>
                <c:pt idx="11435">
                  <c:v>11.435000000000002</c:v>
                </c:pt>
                <c:pt idx="11436">
                  <c:v>11.436000000000035</c:v>
                </c:pt>
                <c:pt idx="11437">
                  <c:v>11.437000000000012</c:v>
                </c:pt>
                <c:pt idx="11438">
                  <c:v>11.438000000000045</c:v>
                </c:pt>
                <c:pt idx="11439">
                  <c:v>11.439000000000021</c:v>
                </c:pt>
                <c:pt idx="11440">
                  <c:v>11.439999999999998</c:v>
                </c:pt>
                <c:pt idx="11441">
                  <c:v>11.441000000000031</c:v>
                </c:pt>
                <c:pt idx="11442">
                  <c:v>11.442000000000007</c:v>
                </c:pt>
                <c:pt idx="11443">
                  <c:v>11.44300000000004</c:v>
                </c:pt>
                <c:pt idx="11444">
                  <c:v>11.444000000000017</c:v>
                </c:pt>
                <c:pt idx="11445">
                  <c:v>11.444999999999993</c:v>
                </c:pt>
                <c:pt idx="11446">
                  <c:v>11.446000000000026</c:v>
                </c:pt>
                <c:pt idx="11447">
                  <c:v>11.447000000000003</c:v>
                </c:pt>
                <c:pt idx="11448">
                  <c:v>11.448000000000036</c:v>
                </c:pt>
                <c:pt idx="11449">
                  <c:v>11.449000000000012</c:v>
                </c:pt>
                <c:pt idx="11450">
                  <c:v>11.450000000000045</c:v>
                </c:pt>
                <c:pt idx="11451">
                  <c:v>11.451000000000022</c:v>
                </c:pt>
                <c:pt idx="11452">
                  <c:v>11.451999999999998</c:v>
                </c:pt>
                <c:pt idx="11453">
                  <c:v>11.453000000000031</c:v>
                </c:pt>
                <c:pt idx="11454">
                  <c:v>11.454000000000008</c:v>
                </c:pt>
                <c:pt idx="11455">
                  <c:v>11.455000000000041</c:v>
                </c:pt>
                <c:pt idx="11456">
                  <c:v>11.456000000000017</c:v>
                </c:pt>
                <c:pt idx="11457">
                  <c:v>11.456999999999994</c:v>
                </c:pt>
                <c:pt idx="11458">
                  <c:v>11.458000000000027</c:v>
                </c:pt>
                <c:pt idx="11459">
                  <c:v>11.459000000000003</c:v>
                </c:pt>
                <c:pt idx="11460">
                  <c:v>11.460000000000036</c:v>
                </c:pt>
                <c:pt idx="11461">
                  <c:v>11.461000000000013</c:v>
                </c:pt>
                <c:pt idx="11462">
                  <c:v>11.462000000000046</c:v>
                </c:pt>
                <c:pt idx="11463">
                  <c:v>11.463000000000022</c:v>
                </c:pt>
                <c:pt idx="11464">
                  <c:v>11.463999999999999</c:v>
                </c:pt>
                <c:pt idx="11465">
                  <c:v>11.465000000000032</c:v>
                </c:pt>
                <c:pt idx="11466">
                  <c:v>11.466000000000008</c:v>
                </c:pt>
                <c:pt idx="11467">
                  <c:v>11.467000000000041</c:v>
                </c:pt>
                <c:pt idx="11468">
                  <c:v>11.468000000000018</c:v>
                </c:pt>
                <c:pt idx="11469">
                  <c:v>11.468999999999994</c:v>
                </c:pt>
                <c:pt idx="11470">
                  <c:v>11.470000000000027</c:v>
                </c:pt>
                <c:pt idx="11471">
                  <c:v>11.471000000000004</c:v>
                </c:pt>
                <c:pt idx="11472">
                  <c:v>11.472000000000037</c:v>
                </c:pt>
                <c:pt idx="11473">
                  <c:v>11.473000000000013</c:v>
                </c:pt>
                <c:pt idx="11474">
                  <c:v>11.474000000000046</c:v>
                </c:pt>
                <c:pt idx="11475">
                  <c:v>11.475000000000023</c:v>
                </c:pt>
                <c:pt idx="11476">
                  <c:v>11.475999999999999</c:v>
                </c:pt>
                <c:pt idx="11477">
                  <c:v>11.477000000000032</c:v>
                </c:pt>
                <c:pt idx="11478">
                  <c:v>11.478000000000009</c:v>
                </c:pt>
                <c:pt idx="11479">
                  <c:v>11.479000000000042</c:v>
                </c:pt>
                <c:pt idx="11480">
                  <c:v>11.480000000000018</c:v>
                </c:pt>
                <c:pt idx="11481">
                  <c:v>11.480999999999995</c:v>
                </c:pt>
                <c:pt idx="11482">
                  <c:v>11.482000000000028</c:v>
                </c:pt>
                <c:pt idx="11483">
                  <c:v>11.483000000000004</c:v>
                </c:pt>
                <c:pt idx="11484">
                  <c:v>11.484000000000037</c:v>
                </c:pt>
                <c:pt idx="11485">
                  <c:v>11.485000000000014</c:v>
                </c:pt>
                <c:pt idx="11486">
                  <c:v>11.48599999999999</c:v>
                </c:pt>
                <c:pt idx="11487">
                  <c:v>11.487000000000023</c:v>
                </c:pt>
                <c:pt idx="11488">
                  <c:v>11.488</c:v>
                </c:pt>
                <c:pt idx="11489">
                  <c:v>11.489000000000033</c:v>
                </c:pt>
                <c:pt idx="11490">
                  <c:v>11.490000000000009</c:v>
                </c:pt>
                <c:pt idx="11491">
                  <c:v>11.491000000000042</c:v>
                </c:pt>
                <c:pt idx="11492">
                  <c:v>11.492000000000019</c:v>
                </c:pt>
                <c:pt idx="11493">
                  <c:v>11.492999999999995</c:v>
                </c:pt>
                <c:pt idx="11494">
                  <c:v>11.494000000000028</c:v>
                </c:pt>
                <c:pt idx="11495">
                  <c:v>11.495000000000005</c:v>
                </c:pt>
                <c:pt idx="11496">
                  <c:v>11.496000000000038</c:v>
                </c:pt>
                <c:pt idx="11497">
                  <c:v>11.497000000000014</c:v>
                </c:pt>
                <c:pt idx="11498">
                  <c:v>11.49799999999999</c:v>
                </c:pt>
                <c:pt idx="11499">
                  <c:v>11.499000000000024</c:v>
                </c:pt>
                <c:pt idx="11500">
                  <c:v>11.5</c:v>
                </c:pt>
                <c:pt idx="11501">
                  <c:v>11.501000000000033</c:v>
                </c:pt>
                <c:pt idx="11502">
                  <c:v>11.50200000000001</c:v>
                </c:pt>
                <c:pt idx="11503">
                  <c:v>11.503000000000043</c:v>
                </c:pt>
                <c:pt idx="11504">
                  <c:v>11.504000000000019</c:v>
                </c:pt>
                <c:pt idx="11505">
                  <c:v>11.504999999999995</c:v>
                </c:pt>
                <c:pt idx="11506">
                  <c:v>11.506000000000029</c:v>
                </c:pt>
                <c:pt idx="11507">
                  <c:v>11.507000000000005</c:v>
                </c:pt>
                <c:pt idx="11508">
                  <c:v>11.508000000000038</c:v>
                </c:pt>
                <c:pt idx="11509">
                  <c:v>11.509000000000015</c:v>
                </c:pt>
                <c:pt idx="11510">
                  <c:v>11.509999999999991</c:v>
                </c:pt>
                <c:pt idx="11511">
                  <c:v>11.511000000000024</c:v>
                </c:pt>
                <c:pt idx="11512">
                  <c:v>11.512</c:v>
                </c:pt>
                <c:pt idx="11513">
                  <c:v>11.513000000000034</c:v>
                </c:pt>
                <c:pt idx="11514">
                  <c:v>11.51400000000001</c:v>
                </c:pt>
                <c:pt idx="11515">
                  <c:v>11.515000000000043</c:v>
                </c:pt>
                <c:pt idx="11516">
                  <c:v>11.51600000000002</c:v>
                </c:pt>
                <c:pt idx="11517">
                  <c:v>11.516999999999996</c:v>
                </c:pt>
                <c:pt idx="11518">
                  <c:v>11.518000000000029</c:v>
                </c:pt>
                <c:pt idx="11519">
                  <c:v>11.519000000000005</c:v>
                </c:pt>
                <c:pt idx="11520">
                  <c:v>11.520000000000039</c:v>
                </c:pt>
                <c:pt idx="11521">
                  <c:v>11.521000000000015</c:v>
                </c:pt>
                <c:pt idx="11522">
                  <c:v>11.521999999999991</c:v>
                </c:pt>
                <c:pt idx="11523">
                  <c:v>11.523000000000025</c:v>
                </c:pt>
                <c:pt idx="11524">
                  <c:v>11.524000000000001</c:v>
                </c:pt>
                <c:pt idx="11525">
                  <c:v>11.525000000000034</c:v>
                </c:pt>
                <c:pt idx="11526">
                  <c:v>11.52600000000001</c:v>
                </c:pt>
                <c:pt idx="11527">
                  <c:v>11.527000000000044</c:v>
                </c:pt>
                <c:pt idx="11528">
                  <c:v>11.52800000000002</c:v>
                </c:pt>
                <c:pt idx="11529">
                  <c:v>11.528999999999996</c:v>
                </c:pt>
                <c:pt idx="11530">
                  <c:v>11.53000000000003</c:v>
                </c:pt>
                <c:pt idx="11531">
                  <c:v>11.531000000000006</c:v>
                </c:pt>
                <c:pt idx="11532">
                  <c:v>11.532000000000039</c:v>
                </c:pt>
                <c:pt idx="11533">
                  <c:v>11.533000000000015</c:v>
                </c:pt>
                <c:pt idx="11534">
                  <c:v>11.533999999999992</c:v>
                </c:pt>
                <c:pt idx="11535">
                  <c:v>11.535000000000025</c:v>
                </c:pt>
                <c:pt idx="11536">
                  <c:v>11.536000000000001</c:v>
                </c:pt>
                <c:pt idx="11537">
                  <c:v>11.537000000000035</c:v>
                </c:pt>
                <c:pt idx="11538">
                  <c:v>11.538000000000011</c:v>
                </c:pt>
                <c:pt idx="11539">
                  <c:v>11.539000000000044</c:v>
                </c:pt>
                <c:pt idx="11540">
                  <c:v>11.54000000000002</c:v>
                </c:pt>
                <c:pt idx="11541">
                  <c:v>11.540999999999997</c:v>
                </c:pt>
                <c:pt idx="11542">
                  <c:v>11.54200000000003</c:v>
                </c:pt>
                <c:pt idx="11543">
                  <c:v>11.543000000000006</c:v>
                </c:pt>
                <c:pt idx="11544">
                  <c:v>11.54400000000004</c:v>
                </c:pt>
                <c:pt idx="11545">
                  <c:v>11.545000000000016</c:v>
                </c:pt>
                <c:pt idx="11546">
                  <c:v>11.545999999999992</c:v>
                </c:pt>
                <c:pt idx="11547">
                  <c:v>11.547000000000025</c:v>
                </c:pt>
                <c:pt idx="11548">
                  <c:v>11.548000000000002</c:v>
                </c:pt>
                <c:pt idx="11549">
                  <c:v>11.549000000000035</c:v>
                </c:pt>
                <c:pt idx="11550">
                  <c:v>11.550000000000011</c:v>
                </c:pt>
                <c:pt idx="11551">
                  <c:v>11.551000000000045</c:v>
                </c:pt>
                <c:pt idx="11552">
                  <c:v>11.552000000000021</c:v>
                </c:pt>
                <c:pt idx="11553">
                  <c:v>11.552999999999997</c:v>
                </c:pt>
                <c:pt idx="11554">
                  <c:v>11.55400000000003</c:v>
                </c:pt>
                <c:pt idx="11555">
                  <c:v>11.555000000000007</c:v>
                </c:pt>
                <c:pt idx="11556">
                  <c:v>11.55600000000004</c:v>
                </c:pt>
                <c:pt idx="11557">
                  <c:v>11.557000000000016</c:v>
                </c:pt>
                <c:pt idx="11558">
                  <c:v>11.557999999999993</c:v>
                </c:pt>
                <c:pt idx="11559">
                  <c:v>11.559000000000026</c:v>
                </c:pt>
                <c:pt idx="11560">
                  <c:v>11.560000000000002</c:v>
                </c:pt>
                <c:pt idx="11561">
                  <c:v>11.561000000000035</c:v>
                </c:pt>
                <c:pt idx="11562">
                  <c:v>11.562000000000012</c:v>
                </c:pt>
                <c:pt idx="11563">
                  <c:v>11.563000000000045</c:v>
                </c:pt>
                <c:pt idx="11564">
                  <c:v>11.564000000000021</c:v>
                </c:pt>
                <c:pt idx="11565">
                  <c:v>11.564999999999998</c:v>
                </c:pt>
                <c:pt idx="11566">
                  <c:v>11.566000000000031</c:v>
                </c:pt>
                <c:pt idx="11567">
                  <c:v>11.567000000000007</c:v>
                </c:pt>
                <c:pt idx="11568">
                  <c:v>11.56800000000004</c:v>
                </c:pt>
                <c:pt idx="11569">
                  <c:v>11.569000000000017</c:v>
                </c:pt>
                <c:pt idx="11570">
                  <c:v>11.569999999999993</c:v>
                </c:pt>
                <c:pt idx="11571">
                  <c:v>11.571000000000026</c:v>
                </c:pt>
                <c:pt idx="11572">
                  <c:v>11.572000000000003</c:v>
                </c:pt>
                <c:pt idx="11573">
                  <c:v>11.573000000000036</c:v>
                </c:pt>
                <c:pt idx="11574">
                  <c:v>11.574000000000012</c:v>
                </c:pt>
                <c:pt idx="11575">
                  <c:v>11.575000000000045</c:v>
                </c:pt>
                <c:pt idx="11576">
                  <c:v>11.576000000000022</c:v>
                </c:pt>
                <c:pt idx="11577">
                  <c:v>11.576999999999998</c:v>
                </c:pt>
                <c:pt idx="11578">
                  <c:v>11.578000000000031</c:v>
                </c:pt>
                <c:pt idx="11579">
                  <c:v>11.579000000000008</c:v>
                </c:pt>
                <c:pt idx="11580">
                  <c:v>11.580000000000041</c:v>
                </c:pt>
                <c:pt idx="11581">
                  <c:v>11.581000000000017</c:v>
                </c:pt>
                <c:pt idx="11582">
                  <c:v>11.581999999999994</c:v>
                </c:pt>
                <c:pt idx="11583">
                  <c:v>11.583000000000027</c:v>
                </c:pt>
                <c:pt idx="11584">
                  <c:v>11.584000000000003</c:v>
                </c:pt>
                <c:pt idx="11585">
                  <c:v>11.585000000000036</c:v>
                </c:pt>
                <c:pt idx="11586">
                  <c:v>11.586000000000013</c:v>
                </c:pt>
                <c:pt idx="11587">
                  <c:v>11.587000000000046</c:v>
                </c:pt>
                <c:pt idx="11588">
                  <c:v>11.588000000000022</c:v>
                </c:pt>
                <c:pt idx="11589">
                  <c:v>11.588999999999999</c:v>
                </c:pt>
                <c:pt idx="11590">
                  <c:v>11.590000000000032</c:v>
                </c:pt>
                <c:pt idx="11591">
                  <c:v>11.591000000000008</c:v>
                </c:pt>
                <c:pt idx="11592">
                  <c:v>11.592000000000041</c:v>
                </c:pt>
                <c:pt idx="11593">
                  <c:v>11.593000000000018</c:v>
                </c:pt>
                <c:pt idx="11594">
                  <c:v>11.593999999999994</c:v>
                </c:pt>
                <c:pt idx="11595">
                  <c:v>11.595000000000027</c:v>
                </c:pt>
                <c:pt idx="11596">
                  <c:v>11.596000000000004</c:v>
                </c:pt>
                <c:pt idx="11597">
                  <c:v>11.597000000000037</c:v>
                </c:pt>
                <c:pt idx="11598">
                  <c:v>11.598000000000013</c:v>
                </c:pt>
                <c:pt idx="11599">
                  <c:v>11.599000000000046</c:v>
                </c:pt>
                <c:pt idx="11600">
                  <c:v>11.600000000000023</c:v>
                </c:pt>
                <c:pt idx="11601">
                  <c:v>11.600999999999999</c:v>
                </c:pt>
                <c:pt idx="11602">
                  <c:v>11.602000000000032</c:v>
                </c:pt>
                <c:pt idx="11603">
                  <c:v>11.603000000000009</c:v>
                </c:pt>
                <c:pt idx="11604">
                  <c:v>11.604000000000042</c:v>
                </c:pt>
                <c:pt idx="11605">
                  <c:v>11.605000000000018</c:v>
                </c:pt>
                <c:pt idx="11606">
                  <c:v>11.605999999999995</c:v>
                </c:pt>
                <c:pt idx="11607">
                  <c:v>11.607000000000028</c:v>
                </c:pt>
                <c:pt idx="11608">
                  <c:v>11.608000000000004</c:v>
                </c:pt>
                <c:pt idx="11609">
                  <c:v>11.609000000000037</c:v>
                </c:pt>
                <c:pt idx="11610">
                  <c:v>11.610000000000014</c:v>
                </c:pt>
                <c:pt idx="11611">
                  <c:v>11.61099999999999</c:v>
                </c:pt>
                <c:pt idx="11612">
                  <c:v>11.612000000000023</c:v>
                </c:pt>
                <c:pt idx="11613">
                  <c:v>11.613</c:v>
                </c:pt>
                <c:pt idx="11614">
                  <c:v>11.614000000000033</c:v>
                </c:pt>
                <c:pt idx="11615">
                  <c:v>11.615000000000009</c:v>
                </c:pt>
                <c:pt idx="11616">
                  <c:v>11.616000000000042</c:v>
                </c:pt>
                <c:pt idx="11617">
                  <c:v>11.617000000000019</c:v>
                </c:pt>
                <c:pt idx="11618">
                  <c:v>11.617999999999995</c:v>
                </c:pt>
                <c:pt idx="11619">
                  <c:v>11.619000000000028</c:v>
                </c:pt>
                <c:pt idx="11620">
                  <c:v>11.620000000000005</c:v>
                </c:pt>
                <c:pt idx="11621">
                  <c:v>11.621000000000038</c:v>
                </c:pt>
                <c:pt idx="11622">
                  <c:v>11.622000000000014</c:v>
                </c:pt>
                <c:pt idx="11623">
                  <c:v>11.62299999999999</c:v>
                </c:pt>
                <c:pt idx="11624">
                  <c:v>11.624000000000024</c:v>
                </c:pt>
                <c:pt idx="11625">
                  <c:v>11.625</c:v>
                </c:pt>
                <c:pt idx="11626">
                  <c:v>11.626000000000033</c:v>
                </c:pt>
                <c:pt idx="11627">
                  <c:v>11.62700000000001</c:v>
                </c:pt>
                <c:pt idx="11628">
                  <c:v>11.628000000000043</c:v>
                </c:pt>
                <c:pt idx="11629">
                  <c:v>11.629000000000019</c:v>
                </c:pt>
                <c:pt idx="11630">
                  <c:v>11.629999999999995</c:v>
                </c:pt>
                <c:pt idx="11631">
                  <c:v>11.631000000000029</c:v>
                </c:pt>
                <c:pt idx="11632">
                  <c:v>11.632000000000005</c:v>
                </c:pt>
                <c:pt idx="11633">
                  <c:v>11.633000000000038</c:v>
                </c:pt>
                <c:pt idx="11634">
                  <c:v>11.634000000000015</c:v>
                </c:pt>
                <c:pt idx="11635">
                  <c:v>11.634999999999991</c:v>
                </c:pt>
                <c:pt idx="11636">
                  <c:v>11.636000000000024</c:v>
                </c:pt>
                <c:pt idx="11637">
                  <c:v>11.637</c:v>
                </c:pt>
                <c:pt idx="11638">
                  <c:v>11.638000000000034</c:v>
                </c:pt>
                <c:pt idx="11639">
                  <c:v>11.63900000000001</c:v>
                </c:pt>
                <c:pt idx="11640">
                  <c:v>11.640000000000043</c:v>
                </c:pt>
                <c:pt idx="11641">
                  <c:v>11.64100000000002</c:v>
                </c:pt>
                <c:pt idx="11642">
                  <c:v>11.641999999999996</c:v>
                </c:pt>
                <c:pt idx="11643">
                  <c:v>11.643000000000029</c:v>
                </c:pt>
                <c:pt idx="11644">
                  <c:v>11.644000000000005</c:v>
                </c:pt>
                <c:pt idx="11645">
                  <c:v>11.645000000000039</c:v>
                </c:pt>
                <c:pt idx="11646">
                  <c:v>11.646000000000015</c:v>
                </c:pt>
                <c:pt idx="11647">
                  <c:v>11.646999999999991</c:v>
                </c:pt>
                <c:pt idx="11648">
                  <c:v>11.648000000000025</c:v>
                </c:pt>
                <c:pt idx="11649">
                  <c:v>11.649000000000001</c:v>
                </c:pt>
                <c:pt idx="11650">
                  <c:v>11.650000000000034</c:v>
                </c:pt>
                <c:pt idx="11651">
                  <c:v>11.65100000000001</c:v>
                </c:pt>
                <c:pt idx="11652">
                  <c:v>11.652000000000044</c:v>
                </c:pt>
                <c:pt idx="11653">
                  <c:v>11.65300000000002</c:v>
                </c:pt>
                <c:pt idx="11654">
                  <c:v>11.653999999999996</c:v>
                </c:pt>
                <c:pt idx="11655">
                  <c:v>11.65500000000003</c:v>
                </c:pt>
                <c:pt idx="11656">
                  <c:v>11.656000000000006</c:v>
                </c:pt>
                <c:pt idx="11657">
                  <c:v>11.657000000000039</c:v>
                </c:pt>
                <c:pt idx="11658">
                  <c:v>11.658000000000015</c:v>
                </c:pt>
                <c:pt idx="11659">
                  <c:v>11.658999999999992</c:v>
                </c:pt>
                <c:pt idx="11660">
                  <c:v>11.660000000000025</c:v>
                </c:pt>
                <c:pt idx="11661">
                  <c:v>11.661000000000001</c:v>
                </c:pt>
                <c:pt idx="11662">
                  <c:v>11.662000000000035</c:v>
                </c:pt>
                <c:pt idx="11663">
                  <c:v>11.663000000000011</c:v>
                </c:pt>
                <c:pt idx="11664">
                  <c:v>11.664000000000044</c:v>
                </c:pt>
                <c:pt idx="11665">
                  <c:v>11.66500000000002</c:v>
                </c:pt>
                <c:pt idx="11666">
                  <c:v>11.665999999999997</c:v>
                </c:pt>
                <c:pt idx="11667">
                  <c:v>11.66700000000003</c:v>
                </c:pt>
                <c:pt idx="11668">
                  <c:v>11.668000000000006</c:v>
                </c:pt>
                <c:pt idx="11669">
                  <c:v>11.66900000000004</c:v>
                </c:pt>
                <c:pt idx="11670">
                  <c:v>11.670000000000016</c:v>
                </c:pt>
                <c:pt idx="11671">
                  <c:v>11.670999999999992</c:v>
                </c:pt>
                <c:pt idx="11672">
                  <c:v>11.672000000000025</c:v>
                </c:pt>
                <c:pt idx="11673">
                  <c:v>11.673000000000002</c:v>
                </c:pt>
                <c:pt idx="11674">
                  <c:v>11.674000000000035</c:v>
                </c:pt>
                <c:pt idx="11675">
                  <c:v>11.675000000000011</c:v>
                </c:pt>
                <c:pt idx="11676">
                  <c:v>11.676000000000045</c:v>
                </c:pt>
                <c:pt idx="11677">
                  <c:v>11.677000000000021</c:v>
                </c:pt>
                <c:pt idx="11678">
                  <c:v>11.677999999999997</c:v>
                </c:pt>
                <c:pt idx="11679">
                  <c:v>11.67900000000003</c:v>
                </c:pt>
                <c:pt idx="11680">
                  <c:v>11.680000000000007</c:v>
                </c:pt>
                <c:pt idx="11681">
                  <c:v>11.68100000000004</c:v>
                </c:pt>
                <c:pt idx="11682">
                  <c:v>11.682000000000016</c:v>
                </c:pt>
                <c:pt idx="11683">
                  <c:v>11.682999999999993</c:v>
                </c:pt>
                <c:pt idx="11684">
                  <c:v>11.684000000000026</c:v>
                </c:pt>
                <c:pt idx="11685">
                  <c:v>11.685000000000002</c:v>
                </c:pt>
                <c:pt idx="11686">
                  <c:v>11.686000000000035</c:v>
                </c:pt>
                <c:pt idx="11687">
                  <c:v>11.687000000000012</c:v>
                </c:pt>
                <c:pt idx="11688">
                  <c:v>11.688000000000045</c:v>
                </c:pt>
                <c:pt idx="11689">
                  <c:v>11.689000000000021</c:v>
                </c:pt>
                <c:pt idx="11690">
                  <c:v>11.689999999999998</c:v>
                </c:pt>
                <c:pt idx="11691">
                  <c:v>11.691000000000031</c:v>
                </c:pt>
                <c:pt idx="11692">
                  <c:v>11.692000000000007</c:v>
                </c:pt>
                <c:pt idx="11693">
                  <c:v>11.69300000000004</c:v>
                </c:pt>
                <c:pt idx="11694">
                  <c:v>11.694000000000017</c:v>
                </c:pt>
                <c:pt idx="11695">
                  <c:v>11.694999999999993</c:v>
                </c:pt>
                <c:pt idx="11696">
                  <c:v>11.696000000000026</c:v>
                </c:pt>
                <c:pt idx="11697">
                  <c:v>11.697000000000003</c:v>
                </c:pt>
                <c:pt idx="11698">
                  <c:v>11.698000000000036</c:v>
                </c:pt>
                <c:pt idx="11699">
                  <c:v>11.699000000000012</c:v>
                </c:pt>
                <c:pt idx="11700">
                  <c:v>11.700000000000045</c:v>
                </c:pt>
                <c:pt idx="11701">
                  <c:v>11.701000000000022</c:v>
                </c:pt>
                <c:pt idx="11702">
                  <c:v>11.701999999999998</c:v>
                </c:pt>
                <c:pt idx="11703">
                  <c:v>11.703000000000031</c:v>
                </c:pt>
                <c:pt idx="11704">
                  <c:v>11.704000000000008</c:v>
                </c:pt>
                <c:pt idx="11705">
                  <c:v>11.705000000000041</c:v>
                </c:pt>
                <c:pt idx="11706">
                  <c:v>11.706000000000017</c:v>
                </c:pt>
                <c:pt idx="11707">
                  <c:v>11.706999999999994</c:v>
                </c:pt>
                <c:pt idx="11708">
                  <c:v>11.708000000000027</c:v>
                </c:pt>
                <c:pt idx="11709">
                  <c:v>11.709000000000003</c:v>
                </c:pt>
                <c:pt idx="11710">
                  <c:v>11.710000000000036</c:v>
                </c:pt>
                <c:pt idx="11711">
                  <c:v>11.711000000000013</c:v>
                </c:pt>
                <c:pt idx="11712">
                  <c:v>11.712000000000046</c:v>
                </c:pt>
                <c:pt idx="11713">
                  <c:v>11.713000000000022</c:v>
                </c:pt>
                <c:pt idx="11714">
                  <c:v>11.713999999999999</c:v>
                </c:pt>
                <c:pt idx="11715">
                  <c:v>11.715000000000032</c:v>
                </c:pt>
                <c:pt idx="11716">
                  <c:v>11.716000000000008</c:v>
                </c:pt>
                <c:pt idx="11717">
                  <c:v>11.717000000000041</c:v>
                </c:pt>
                <c:pt idx="11718">
                  <c:v>11.718000000000018</c:v>
                </c:pt>
                <c:pt idx="11719">
                  <c:v>11.718999999999994</c:v>
                </c:pt>
                <c:pt idx="11720">
                  <c:v>11.720000000000027</c:v>
                </c:pt>
                <c:pt idx="11721">
                  <c:v>11.721000000000004</c:v>
                </c:pt>
                <c:pt idx="11722">
                  <c:v>11.722000000000037</c:v>
                </c:pt>
                <c:pt idx="11723">
                  <c:v>11.723000000000013</c:v>
                </c:pt>
                <c:pt idx="11724">
                  <c:v>11.724000000000046</c:v>
                </c:pt>
                <c:pt idx="11725">
                  <c:v>11.725000000000023</c:v>
                </c:pt>
                <c:pt idx="11726">
                  <c:v>11.725999999999999</c:v>
                </c:pt>
                <c:pt idx="11727">
                  <c:v>11.727000000000032</c:v>
                </c:pt>
                <c:pt idx="11728">
                  <c:v>11.728000000000009</c:v>
                </c:pt>
                <c:pt idx="11729">
                  <c:v>11.729000000000042</c:v>
                </c:pt>
                <c:pt idx="11730">
                  <c:v>11.730000000000018</c:v>
                </c:pt>
                <c:pt idx="11731">
                  <c:v>11.730999999999995</c:v>
                </c:pt>
                <c:pt idx="11732">
                  <c:v>11.732000000000028</c:v>
                </c:pt>
                <c:pt idx="11733">
                  <c:v>11.733000000000004</c:v>
                </c:pt>
                <c:pt idx="11734">
                  <c:v>11.734000000000037</c:v>
                </c:pt>
                <c:pt idx="11735">
                  <c:v>11.735000000000014</c:v>
                </c:pt>
                <c:pt idx="11736">
                  <c:v>11.73599999999999</c:v>
                </c:pt>
                <c:pt idx="11737">
                  <c:v>11.737000000000023</c:v>
                </c:pt>
                <c:pt idx="11738">
                  <c:v>11.738</c:v>
                </c:pt>
                <c:pt idx="11739">
                  <c:v>11.739000000000033</c:v>
                </c:pt>
                <c:pt idx="11740">
                  <c:v>11.740000000000009</c:v>
                </c:pt>
                <c:pt idx="11741">
                  <c:v>11.741000000000042</c:v>
                </c:pt>
                <c:pt idx="11742">
                  <c:v>11.742000000000019</c:v>
                </c:pt>
                <c:pt idx="11743">
                  <c:v>11.742999999999995</c:v>
                </c:pt>
                <c:pt idx="11744">
                  <c:v>11.744000000000028</c:v>
                </c:pt>
                <c:pt idx="11745">
                  <c:v>11.745000000000005</c:v>
                </c:pt>
                <c:pt idx="11746">
                  <c:v>11.746000000000038</c:v>
                </c:pt>
                <c:pt idx="11747">
                  <c:v>11.747000000000014</c:v>
                </c:pt>
                <c:pt idx="11748">
                  <c:v>11.74799999999999</c:v>
                </c:pt>
                <c:pt idx="11749">
                  <c:v>11.749000000000024</c:v>
                </c:pt>
                <c:pt idx="11750">
                  <c:v>11.75</c:v>
                </c:pt>
                <c:pt idx="11751">
                  <c:v>11.751000000000033</c:v>
                </c:pt>
                <c:pt idx="11752">
                  <c:v>11.75200000000001</c:v>
                </c:pt>
                <c:pt idx="11753">
                  <c:v>11.753000000000043</c:v>
                </c:pt>
                <c:pt idx="11754">
                  <c:v>11.754000000000019</c:v>
                </c:pt>
                <c:pt idx="11755">
                  <c:v>11.754999999999995</c:v>
                </c:pt>
                <c:pt idx="11756">
                  <c:v>11.756000000000029</c:v>
                </c:pt>
                <c:pt idx="11757">
                  <c:v>11.757000000000005</c:v>
                </c:pt>
                <c:pt idx="11758">
                  <c:v>11.758000000000038</c:v>
                </c:pt>
                <c:pt idx="11759">
                  <c:v>11.759000000000015</c:v>
                </c:pt>
                <c:pt idx="11760">
                  <c:v>11.759999999999991</c:v>
                </c:pt>
                <c:pt idx="11761">
                  <c:v>11.761000000000024</c:v>
                </c:pt>
                <c:pt idx="11762">
                  <c:v>11.762</c:v>
                </c:pt>
                <c:pt idx="11763">
                  <c:v>11.763000000000034</c:v>
                </c:pt>
                <c:pt idx="11764">
                  <c:v>11.76400000000001</c:v>
                </c:pt>
                <c:pt idx="11765">
                  <c:v>11.765000000000043</c:v>
                </c:pt>
                <c:pt idx="11766">
                  <c:v>11.76600000000002</c:v>
                </c:pt>
                <c:pt idx="11767">
                  <c:v>11.766999999999996</c:v>
                </c:pt>
                <c:pt idx="11768">
                  <c:v>11.768000000000029</c:v>
                </c:pt>
                <c:pt idx="11769">
                  <c:v>11.769000000000005</c:v>
                </c:pt>
                <c:pt idx="11770">
                  <c:v>11.770000000000039</c:v>
                </c:pt>
                <c:pt idx="11771">
                  <c:v>11.771000000000015</c:v>
                </c:pt>
                <c:pt idx="11772">
                  <c:v>11.771999999999991</c:v>
                </c:pt>
                <c:pt idx="11773">
                  <c:v>11.773000000000025</c:v>
                </c:pt>
                <c:pt idx="11774">
                  <c:v>11.774000000000001</c:v>
                </c:pt>
                <c:pt idx="11775">
                  <c:v>11.775000000000034</c:v>
                </c:pt>
                <c:pt idx="11776">
                  <c:v>11.77600000000001</c:v>
                </c:pt>
                <c:pt idx="11777">
                  <c:v>11.777000000000044</c:v>
                </c:pt>
                <c:pt idx="11778">
                  <c:v>11.77800000000002</c:v>
                </c:pt>
                <c:pt idx="11779">
                  <c:v>11.778999999999996</c:v>
                </c:pt>
                <c:pt idx="11780">
                  <c:v>11.78000000000003</c:v>
                </c:pt>
                <c:pt idx="11781">
                  <c:v>11.781000000000006</c:v>
                </c:pt>
                <c:pt idx="11782">
                  <c:v>11.782000000000039</c:v>
                </c:pt>
                <c:pt idx="11783">
                  <c:v>11.783000000000015</c:v>
                </c:pt>
                <c:pt idx="11784">
                  <c:v>11.783999999999992</c:v>
                </c:pt>
                <c:pt idx="11785">
                  <c:v>11.785000000000025</c:v>
                </c:pt>
                <c:pt idx="11786">
                  <c:v>11.786000000000001</c:v>
                </c:pt>
                <c:pt idx="11787">
                  <c:v>11.787000000000035</c:v>
                </c:pt>
                <c:pt idx="11788">
                  <c:v>11.788000000000011</c:v>
                </c:pt>
                <c:pt idx="11789">
                  <c:v>11.789000000000044</c:v>
                </c:pt>
                <c:pt idx="11790">
                  <c:v>11.79000000000002</c:v>
                </c:pt>
                <c:pt idx="11791">
                  <c:v>11.790999999999997</c:v>
                </c:pt>
                <c:pt idx="11792">
                  <c:v>11.79200000000003</c:v>
                </c:pt>
                <c:pt idx="11793">
                  <c:v>11.793000000000006</c:v>
                </c:pt>
                <c:pt idx="11794">
                  <c:v>11.79400000000004</c:v>
                </c:pt>
                <c:pt idx="11795">
                  <c:v>11.795000000000016</c:v>
                </c:pt>
                <c:pt idx="11796">
                  <c:v>11.795999999999992</c:v>
                </c:pt>
                <c:pt idx="11797">
                  <c:v>11.797000000000025</c:v>
                </c:pt>
                <c:pt idx="11798">
                  <c:v>11.798000000000002</c:v>
                </c:pt>
                <c:pt idx="11799">
                  <c:v>11.799000000000035</c:v>
                </c:pt>
                <c:pt idx="11800">
                  <c:v>11.800000000000011</c:v>
                </c:pt>
                <c:pt idx="11801">
                  <c:v>11.801000000000045</c:v>
                </c:pt>
                <c:pt idx="11802">
                  <c:v>11.802000000000021</c:v>
                </c:pt>
                <c:pt idx="11803">
                  <c:v>11.802999999999997</c:v>
                </c:pt>
                <c:pt idx="11804">
                  <c:v>11.80400000000003</c:v>
                </c:pt>
                <c:pt idx="11805">
                  <c:v>11.805000000000007</c:v>
                </c:pt>
                <c:pt idx="11806">
                  <c:v>11.80600000000004</c:v>
                </c:pt>
                <c:pt idx="11807">
                  <c:v>11.807000000000016</c:v>
                </c:pt>
                <c:pt idx="11808">
                  <c:v>11.807999999999993</c:v>
                </c:pt>
                <c:pt idx="11809">
                  <c:v>11.809000000000026</c:v>
                </c:pt>
                <c:pt idx="11810">
                  <c:v>11.810000000000002</c:v>
                </c:pt>
                <c:pt idx="11811">
                  <c:v>11.811000000000035</c:v>
                </c:pt>
                <c:pt idx="11812">
                  <c:v>11.812000000000012</c:v>
                </c:pt>
                <c:pt idx="11813">
                  <c:v>11.813000000000045</c:v>
                </c:pt>
                <c:pt idx="11814">
                  <c:v>11.814000000000021</c:v>
                </c:pt>
                <c:pt idx="11815">
                  <c:v>11.814999999999998</c:v>
                </c:pt>
                <c:pt idx="11816">
                  <c:v>11.816000000000031</c:v>
                </c:pt>
                <c:pt idx="11817">
                  <c:v>11.817000000000007</c:v>
                </c:pt>
                <c:pt idx="11818">
                  <c:v>11.81800000000004</c:v>
                </c:pt>
                <c:pt idx="11819">
                  <c:v>11.819000000000017</c:v>
                </c:pt>
                <c:pt idx="11820">
                  <c:v>11.819999999999993</c:v>
                </c:pt>
                <c:pt idx="11821">
                  <c:v>11.821000000000026</c:v>
                </c:pt>
                <c:pt idx="11822">
                  <c:v>11.822000000000003</c:v>
                </c:pt>
                <c:pt idx="11823">
                  <c:v>11.823000000000036</c:v>
                </c:pt>
                <c:pt idx="11824">
                  <c:v>11.824000000000012</c:v>
                </c:pt>
                <c:pt idx="11825">
                  <c:v>11.825000000000045</c:v>
                </c:pt>
                <c:pt idx="11826">
                  <c:v>11.826000000000022</c:v>
                </c:pt>
                <c:pt idx="11827">
                  <c:v>11.826999999999998</c:v>
                </c:pt>
                <c:pt idx="11828">
                  <c:v>11.828000000000031</c:v>
                </c:pt>
                <c:pt idx="11829">
                  <c:v>11.829000000000008</c:v>
                </c:pt>
                <c:pt idx="11830">
                  <c:v>11.830000000000041</c:v>
                </c:pt>
                <c:pt idx="11831">
                  <c:v>11.831000000000017</c:v>
                </c:pt>
                <c:pt idx="11832">
                  <c:v>11.831999999999994</c:v>
                </c:pt>
                <c:pt idx="11833">
                  <c:v>11.833000000000027</c:v>
                </c:pt>
                <c:pt idx="11834">
                  <c:v>11.834000000000003</c:v>
                </c:pt>
                <c:pt idx="11835">
                  <c:v>11.835000000000036</c:v>
                </c:pt>
                <c:pt idx="11836">
                  <c:v>11.836000000000013</c:v>
                </c:pt>
                <c:pt idx="11837">
                  <c:v>11.837000000000046</c:v>
                </c:pt>
                <c:pt idx="11838">
                  <c:v>11.838000000000022</c:v>
                </c:pt>
                <c:pt idx="11839">
                  <c:v>11.838999999999999</c:v>
                </c:pt>
                <c:pt idx="11840">
                  <c:v>11.840000000000032</c:v>
                </c:pt>
                <c:pt idx="11841">
                  <c:v>11.841000000000008</c:v>
                </c:pt>
                <c:pt idx="11842">
                  <c:v>11.842000000000041</c:v>
                </c:pt>
                <c:pt idx="11843">
                  <c:v>11.843000000000018</c:v>
                </c:pt>
                <c:pt idx="11844">
                  <c:v>11.843999999999994</c:v>
                </c:pt>
                <c:pt idx="11845">
                  <c:v>11.845000000000027</c:v>
                </c:pt>
                <c:pt idx="11846">
                  <c:v>11.846000000000004</c:v>
                </c:pt>
                <c:pt idx="11847">
                  <c:v>11.847000000000037</c:v>
                </c:pt>
                <c:pt idx="11848">
                  <c:v>11.848000000000013</c:v>
                </c:pt>
                <c:pt idx="11849">
                  <c:v>11.849000000000046</c:v>
                </c:pt>
                <c:pt idx="11850">
                  <c:v>11.850000000000023</c:v>
                </c:pt>
                <c:pt idx="11851">
                  <c:v>11.850999999999999</c:v>
                </c:pt>
                <c:pt idx="11852">
                  <c:v>11.852000000000032</c:v>
                </c:pt>
                <c:pt idx="11853">
                  <c:v>11.853000000000009</c:v>
                </c:pt>
                <c:pt idx="11854">
                  <c:v>11.854000000000042</c:v>
                </c:pt>
                <c:pt idx="11855">
                  <c:v>11.855000000000018</c:v>
                </c:pt>
                <c:pt idx="11856">
                  <c:v>11.855999999999995</c:v>
                </c:pt>
                <c:pt idx="11857">
                  <c:v>11.857000000000028</c:v>
                </c:pt>
                <c:pt idx="11858">
                  <c:v>11.858000000000004</c:v>
                </c:pt>
                <c:pt idx="11859">
                  <c:v>11.859000000000037</c:v>
                </c:pt>
                <c:pt idx="11860">
                  <c:v>11.860000000000014</c:v>
                </c:pt>
                <c:pt idx="11861">
                  <c:v>11.86099999999999</c:v>
                </c:pt>
                <c:pt idx="11862">
                  <c:v>11.862000000000023</c:v>
                </c:pt>
                <c:pt idx="11863">
                  <c:v>11.863</c:v>
                </c:pt>
                <c:pt idx="11864">
                  <c:v>11.864000000000033</c:v>
                </c:pt>
                <c:pt idx="11865">
                  <c:v>11.865000000000009</c:v>
                </c:pt>
                <c:pt idx="11866">
                  <c:v>11.866000000000042</c:v>
                </c:pt>
                <c:pt idx="11867">
                  <c:v>11.867000000000019</c:v>
                </c:pt>
                <c:pt idx="11868">
                  <c:v>11.867999999999995</c:v>
                </c:pt>
                <c:pt idx="11869">
                  <c:v>11.869000000000028</c:v>
                </c:pt>
                <c:pt idx="11870">
                  <c:v>11.870000000000005</c:v>
                </c:pt>
                <c:pt idx="11871">
                  <c:v>11.871000000000038</c:v>
                </c:pt>
                <c:pt idx="11872">
                  <c:v>11.872000000000014</c:v>
                </c:pt>
                <c:pt idx="11873">
                  <c:v>11.87299999999999</c:v>
                </c:pt>
                <c:pt idx="11874">
                  <c:v>11.874000000000024</c:v>
                </c:pt>
                <c:pt idx="11875">
                  <c:v>11.875</c:v>
                </c:pt>
                <c:pt idx="11876">
                  <c:v>11.876000000000033</c:v>
                </c:pt>
                <c:pt idx="11877">
                  <c:v>11.87700000000001</c:v>
                </c:pt>
                <c:pt idx="11878">
                  <c:v>11.878000000000043</c:v>
                </c:pt>
                <c:pt idx="11879">
                  <c:v>11.879000000000019</c:v>
                </c:pt>
                <c:pt idx="11880">
                  <c:v>11.879999999999995</c:v>
                </c:pt>
                <c:pt idx="11881">
                  <c:v>11.881000000000029</c:v>
                </c:pt>
                <c:pt idx="11882">
                  <c:v>11.882000000000005</c:v>
                </c:pt>
                <c:pt idx="11883">
                  <c:v>11.883000000000038</c:v>
                </c:pt>
                <c:pt idx="11884">
                  <c:v>11.884000000000015</c:v>
                </c:pt>
                <c:pt idx="11885">
                  <c:v>11.884999999999991</c:v>
                </c:pt>
                <c:pt idx="11886">
                  <c:v>11.886000000000024</c:v>
                </c:pt>
                <c:pt idx="11887">
                  <c:v>11.887</c:v>
                </c:pt>
                <c:pt idx="11888">
                  <c:v>11.888000000000034</c:v>
                </c:pt>
                <c:pt idx="11889">
                  <c:v>11.88900000000001</c:v>
                </c:pt>
                <c:pt idx="11890">
                  <c:v>11.890000000000043</c:v>
                </c:pt>
                <c:pt idx="11891">
                  <c:v>11.89100000000002</c:v>
                </c:pt>
                <c:pt idx="11892">
                  <c:v>11.891999999999996</c:v>
                </c:pt>
                <c:pt idx="11893">
                  <c:v>11.893000000000029</c:v>
                </c:pt>
                <c:pt idx="11894">
                  <c:v>11.894000000000005</c:v>
                </c:pt>
                <c:pt idx="11895">
                  <c:v>11.895000000000039</c:v>
                </c:pt>
                <c:pt idx="11896">
                  <c:v>11.896000000000015</c:v>
                </c:pt>
                <c:pt idx="11897">
                  <c:v>11.896999999999991</c:v>
                </c:pt>
                <c:pt idx="11898">
                  <c:v>11.898000000000025</c:v>
                </c:pt>
                <c:pt idx="11899">
                  <c:v>11.899000000000001</c:v>
                </c:pt>
                <c:pt idx="11900">
                  <c:v>11.900000000000034</c:v>
                </c:pt>
                <c:pt idx="11901">
                  <c:v>11.90100000000001</c:v>
                </c:pt>
                <c:pt idx="11902">
                  <c:v>11.902000000000044</c:v>
                </c:pt>
                <c:pt idx="11903">
                  <c:v>11.90300000000002</c:v>
                </c:pt>
                <c:pt idx="11904">
                  <c:v>11.903999999999996</c:v>
                </c:pt>
                <c:pt idx="11905">
                  <c:v>11.90500000000003</c:v>
                </c:pt>
                <c:pt idx="11906">
                  <c:v>11.906000000000006</c:v>
                </c:pt>
                <c:pt idx="11907">
                  <c:v>11.907000000000039</c:v>
                </c:pt>
                <c:pt idx="11908">
                  <c:v>11.908000000000015</c:v>
                </c:pt>
                <c:pt idx="11909">
                  <c:v>11.908999999999992</c:v>
                </c:pt>
                <c:pt idx="11910">
                  <c:v>11.910000000000025</c:v>
                </c:pt>
                <c:pt idx="11911">
                  <c:v>11.911000000000001</c:v>
                </c:pt>
                <c:pt idx="11912">
                  <c:v>11.912000000000035</c:v>
                </c:pt>
                <c:pt idx="11913">
                  <c:v>11.913000000000011</c:v>
                </c:pt>
                <c:pt idx="11914">
                  <c:v>11.914000000000044</c:v>
                </c:pt>
                <c:pt idx="11915">
                  <c:v>11.91500000000002</c:v>
                </c:pt>
                <c:pt idx="11916">
                  <c:v>11.915999999999997</c:v>
                </c:pt>
                <c:pt idx="11917">
                  <c:v>11.91700000000003</c:v>
                </c:pt>
                <c:pt idx="11918">
                  <c:v>11.918000000000006</c:v>
                </c:pt>
                <c:pt idx="11919">
                  <c:v>11.91900000000004</c:v>
                </c:pt>
                <c:pt idx="11920">
                  <c:v>11.920000000000016</c:v>
                </c:pt>
                <c:pt idx="11921">
                  <c:v>11.920999999999992</c:v>
                </c:pt>
                <c:pt idx="11922">
                  <c:v>11.922000000000025</c:v>
                </c:pt>
                <c:pt idx="11923">
                  <c:v>11.923000000000002</c:v>
                </c:pt>
                <c:pt idx="11924">
                  <c:v>11.924000000000035</c:v>
                </c:pt>
                <c:pt idx="11925">
                  <c:v>11.925000000000011</c:v>
                </c:pt>
                <c:pt idx="11926">
                  <c:v>11.926000000000045</c:v>
                </c:pt>
                <c:pt idx="11927">
                  <c:v>11.927000000000021</c:v>
                </c:pt>
                <c:pt idx="11928">
                  <c:v>11.927999999999997</c:v>
                </c:pt>
                <c:pt idx="11929">
                  <c:v>11.92900000000003</c:v>
                </c:pt>
                <c:pt idx="11930">
                  <c:v>11.930000000000007</c:v>
                </c:pt>
                <c:pt idx="11931">
                  <c:v>11.93100000000004</c:v>
                </c:pt>
                <c:pt idx="11932">
                  <c:v>11.932000000000016</c:v>
                </c:pt>
                <c:pt idx="11933">
                  <c:v>11.932999999999993</c:v>
                </c:pt>
                <c:pt idx="11934">
                  <c:v>11.934000000000026</c:v>
                </c:pt>
                <c:pt idx="11935">
                  <c:v>11.935000000000002</c:v>
                </c:pt>
                <c:pt idx="11936">
                  <c:v>11.936000000000035</c:v>
                </c:pt>
                <c:pt idx="11937">
                  <c:v>11.937000000000012</c:v>
                </c:pt>
                <c:pt idx="11938">
                  <c:v>11.938000000000045</c:v>
                </c:pt>
                <c:pt idx="11939">
                  <c:v>11.939000000000021</c:v>
                </c:pt>
                <c:pt idx="11940">
                  <c:v>11.939999999999998</c:v>
                </c:pt>
                <c:pt idx="11941">
                  <c:v>11.941000000000031</c:v>
                </c:pt>
                <c:pt idx="11942">
                  <c:v>11.942000000000007</c:v>
                </c:pt>
                <c:pt idx="11943">
                  <c:v>11.94300000000004</c:v>
                </c:pt>
                <c:pt idx="11944">
                  <c:v>11.944000000000017</c:v>
                </c:pt>
                <c:pt idx="11945">
                  <c:v>11.944999999999993</c:v>
                </c:pt>
                <c:pt idx="11946">
                  <c:v>11.946000000000026</c:v>
                </c:pt>
                <c:pt idx="11947">
                  <c:v>11.947000000000003</c:v>
                </c:pt>
                <c:pt idx="11948">
                  <c:v>11.948000000000036</c:v>
                </c:pt>
                <c:pt idx="11949">
                  <c:v>11.949000000000012</c:v>
                </c:pt>
                <c:pt idx="11950">
                  <c:v>11.950000000000045</c:v>
                </c:pt>
                <c:pt idx="11951">
                  <c:v>11.951000000000022</c:v>
                </c:pt>
                <c:pt idx="11952">
                  <c:v>11.951999999999998</c:v>
                </c:pt>
                <c:pt idx="11953">
                  <c:v>11.953000000000031</c:v>
                </c:pt>
                <c:pt idx="11954">
                  <c:v>11.954000000000008</c:v>
                </c:pt>
                <c:pt idx="11955">
                  <c:v>11.955000000000041</c:v>
                </c:pt>
                <c:pt idx="11956">
                  <c:v>11.956000000000017</c:v>
                </c:pt>
                <c:pt idx="11957">
                  <c:v>11.956999999999994</c:v>
                </c:pt>
                <c:pt idx="11958">
                  <c:v>11.958000000000027</c:v>
                </c:pt>
                <c:pt idx="11959">
                  <c:v>11.959000000000003</c:v>
                </c:pt>
                <c:pt idx="11960">
                  <c:v>11.960000000000036</c:v>
                </c:pt>
                <c:pt idx="11961">
                  <c:v>11.961000000000013</c:v>
                </c:pt>
                <c:pt idx="11962">
                  <c:v>11.962000000000046</c:v>
                </c:pt>
                <c:pt idx="11963">
                  <c:v>11.963000000000022</c:v>
                </c:pt>
                <c:pt idx="11964">
                  <c:v>11.963999999999999</c:v>
                </c:pt>
                <c:pt idx="11965">
                  <c:v>11.965000000000032</c:v>
                </c:pt>
                <c:pt idx="11966">
                  <c:v>11.966000000000008</c:v>
                </c:pt>
                <c:pt idx="11967">
                  <c:v>11.967000000000041</c:v>
                </c:pt>
                <c:pt idx="11968">
                  <c:v>11.968000000000018</c:v>
                </c:pt>
                <c:pt idx="11969">
                  <c:v>11.968999999999994</c:v>
                </c:pt>
                <c:pt idx="11970">
                  <c:v>11.970000000000027</c:v>
                </c:pt>
                <c:pt idx="11971">
                  <c:v>11.971000000000004</c:v>
                </c:pt>
                <c:pt idx="11972">
                  <c:v>11.972000000000037</c:v>
                </c:pt>
                <c:pt idx="11973">
                  <c:v>11.973000000000013</c:v>
                </c:pt>
                <c:pt idx="11974">
                  <c:v>11.974000000000046</c:v>
                </c:pt>
                <c:pt idx="11975">
                  <c:v>11.975000000000023</c:v>
                </c:pt>
                <c:pt idx="11976">
                  <c:v>11.975999999999999</c:v>
                </c:pt>
                <c:pt idx="11977">
                  <c:v>11.977000000000032</c:v>
                </c:pt>
                <c:pt idx="11978">
                  <c:v>11.978000000000009</c:v>
                </c:pt>
                <c:pt idx="11979">
                  <c:v>11.979000000000042</c:v>
                </c:pt>
                <c:pt idx="11980">
                  <c:v>11.980000000000018</c:v>
                </c:pt>
                <c:pt idx="11981">
                  <c:v>11.980999999999995</c:v>
                </c:pt>
                <c:pt idx="11982">
                  <c:v>11.982000000000028</c:v>
                </c:pt>
                <c:pt idx="11983">
                  <c:v>11.983000000000004</c:v>
                </c:pt>
                <c:pt idx="11984">
                  <c:v>11.984000000000037</c:v>
                </c:pt>
                <c:pt idx="11985">
                  <c:v>11.985000000000014</c:v>
                </c:pt>
                <c:pt idx="11986">
                  <c:v>11.98599999999999</c:v>
                </c:pt>
                <c:pt idx="11987">
                  <c:v>11.987000000000023</c:v>
                </c:pt>
                <c:pt idx="11988">
                  <c:v>11.988</c:v>
                </c:pt>
                <c:pt idx="11989">
                  <c:v>11.989000000000033</c:v>
                </c:pt>
                <c:pt idx="11990">
                  <c:v>11.990000000000009</c:v>
                </c:pt>
                <c:pt idx="11991">
                  <c:v>11.991000000000042</c:v>
                </c:pt>
                <c:pt idx="11992">
                  <c:v>11.992000000000019</c:v>
                </c:pt>
                <c:pt idx="11993">
                  <c:v>11.992999999999995</c:v>
                </c:pt>
                <c:pt idx="11994">
                  <c:v>11.994000000000028</c:v>
                </c:pt>
                <c:pt idx="11995">
                  <c:v>11.995000000000005</c:v>
                </c:pt>
                <c:pt idx="11996">
                  <c:v>11.996000000000038</c:v>
                </c:pt>
                <c:pt idx="11997">
                  <c:v>11.997000000000014</c:v>
                </c:pt>
                <c:pt idx="11998">
                  <c:v>11.99799999999999</c:v>
                </c:pt>
                <c:pt idx="11999">
                  <c:v>11.999000000000024</c:v>
                </c:pt>
                <c:pt idx="12000">
                  <c:v>12</c:v>
                </c:pt>
                <c:pt idx="12001">
                  <c:v>12.001000000000033</c:v>
                </c:pt>
                <c:pt idx="12002">
                  <c:v>12.00200000000001</c:v>
                </c:pt>
                <c:pt idx="12003">
                  <c:v>12.003000000000043</c:v>
                </c:pt>
                <c:pt idx="12004">
                  <c:v>12.004000000000019</c:v>
                </c:pt>
                <c:pt idx="12005">
                  <c:v>12.004999999999995</c:v>
                </c:pt>
                <c:pt idx="12006">
                  <c:v>12.006000000000029</c:v>
                </c:pt>
                <c:pt idx="12007">
                  <c:v>12.007000000000005</c:v>
                </c:pt>
                <c:pt idx="12008">
                  <c:v>12.008000000000038</c:v>
                </c:pt>
                <c:pt idx="12009">
                  <c:v>12.009000000000015</c:v>
                </c:pt>
                <c:pt idx="12010">
                  <c:v>12.009999999999991</c:v>
                </c:pt>
                <c:pt idx="12011">
                  <c:v>12.011000000000024</c:v>
                </c:pt>
                <c:pt idx="12012">
                  <c:v>12.012</c:v>
                </c:pt>
                <c:pt idx="12013">
                  <c:v>12.013000000000034</c:v>
                </c:pt>
                <c:pt idx="12014">
                  <c:v>12.01400000000001</c:v>
                </c:pt>
                <c:pt idx="12015">
                  <c:v>12.015000000000043</c:v>
                </c:pt>
                <c:pt idx="12016">
                  <c:v>12.01600000000002</c:v>
                </c:pt>
                <c:pt idx="12017">
                  <c:v>12.016999999999996</c:v>
                </c:pt>
                <c:pt idx="12018">
                  <c:v>12.018000000000029</c:v>
                </c:pt>
                <c:pt idx="12019">
                  <c:v>12.019000000000005</c:v>
                </c:pt>
                <c:pt idx="12020">
                  <c:v>12.020000000000039</c:v>
                </c:pt>
                <c:pt idx="12021">
                  <c:v>12.021000000000015</c:v>
                </c:pt>
                <c:pt idx="12022">
                  <c:v>12.021999999999991</c:v>
                </c:pt>
                <c:pt idx="12023">
                  <c:v>12.023000000000025</c:v>
                </c:pt>
                <c:pt idx="12024">
                  <c:v>12.024000000000001</c:v>
                </c:pt>
                <c:pt idx="12025">
                  <c:v>12.025000000000034</c:v>
                </c:pt>
                <c:pt idx="12026">
                  <c:v>12.02600000000001</c:v>
                </c:pt>
                <c:pt idx="12027">
                  <c:v>12.027000000000044</c:v>
                </c:pt>
                <c:pt idx="12028">
                  <c:v>12.02800000000002</c:v>
                </c:pt>
                <c:pt idx="12029">
                  <c:v>12.028999999999996</c:v>
                </c:pt>
                <c:pt idx="12030">
                  <c:v>12.03000000000003</c:v>
                </c:pt>
                <c:pt idx="12031">
                  <c:v>12.031000000000006</c:v>
                </c:pt>
                <c:pt idx="12032">
                  <c:v>12.032000000000039</c:v>
                </c:pt>
                <c:pt idx="12033">
                  <c:v>12.033000000000015</c:v>
                </c:pt>
                <c:pt idx="12034">
                  <c:v>12.033999999999992</c:v>
                </c:pt>
                <c:pt idx="12035">
                  <c:v>12.035000000000025</c:v>
                </c:pt>
                <c:pt idx="12036">
                  <c:v>12.036000000000001</c:v>
                </c:pt>
                <c:pt idx="12037">
                  <c:v>12.037000000000035</c:v>
                </c:pt>
                <c:pt idx="12038">
                  <c:v>12.038000000000011</c:v>
                </c:pt>
                <c:pt idx="12039">
                  <c:v>12.039000000000044</c:v>
                </c:pt>
                <c:pt idx="12040">
                  <c:v>12.04000000000002</c:v>
                </c:pt>
                <c:pt idx="12041">
                  <c:v>12.040999999999997</c:v>
                </c:pt>
                <c:pt idx="12042">
                  <c:v>12.04200000000003</c:v>
                </c:pt>
                <c:pt idx="12043">
                  <c:v>12.043000000000006</c:v>
                </c:pt>
                <c:pt idx="12044">
                  <c:v>12.04400000000004</c:v>
                </c:pt>
                <c:pt idx="12045">
                  <c:v>12.045000000000016</c:v>
                </c:pt>
                <c:pt idx="12046">
                  <c:v>12.045999999999992</c:v>
                </c:pt>
                <c:pt idx="12047">
                  <c:v>12.047000000000025</c:v>
                </c:pt>
                <c:pt idx="12048">
                  <c:v>12.048000000000002</c:v>
                </c:pt>
                <c:pt idx="12049">
                  <c:v>12.049000000000035</c:v>
                </c:pt>
                <c:pt idx="12050">
                  <c:v>12.050000000000011</c:v>
                </c:pt>
                <c:pt idx="12051">
                  <c:v>12.051000000000045</c:v>
                </c:pt>
                <c:pt idx="12052">
                  <c:v>12.052000000000021</c:v>
                </c:pt>
                <c:pt idx="12053">
                  <c:v>12.052999999999997</c:v>
                </c:pt>
                <c:pt idx="12054">
                  <c:v>12.05400000000003</c:v>
                </c:pt>
                <c:pt idx="12055">
                  <c:v>12.055000000000007</c:v>
                </c:pt>
                <c:pt idx="12056">
                  <c:v>12.05600000000004</c:v>
                </c:pt>
                <c:pt idx="12057">
                  <c:v>12.057000000000016</c:v>
                </c:pt>
                <c:pt idx="12058">
                  <c:v>12.057999999999993</c:v>
                </c:pt>
                <c:pt idx="12059">
                  <c:v>12.059000000000026</c:v>
                </c:pt>
                <c:pt idx="12060">
                  <c:v>12.060000000000002</c:v>
                </c:pt>
                <c:pt idx="12061">
                  <c:v>12.061000000000035</c:v>
                </c:pt>
                <c:pt idx="12062">
                  <c:v>12.062000000000012</c:v>
                </c:pt>
                <c:pt idx="12063">
                  <c:v>12.063000000000045</c:v>
                </c:pt>
                <c:pt idx="12064">
                  <c:v>12.064000000000021</c:v>
                </c:pt>
                <c:pt idx="12065">
                  <c:v>12.064999999999998</c:v>
                </c:pt>
                <c:pt idx="12066">
                  <c:v>12.066000000000031</c:v>
                </c:pt>
                <c:pt idx="12067">
                  <c:v>12.067000000000007</c:v>
                </c:pt>
                <c:pt idx="12068">
                  <c:v>12.06800000000004</c:v>
                </c:pt>
                <c:pt idx="12069">
                  <c:v>12.069000000000017</c:v>
                </c:pt>
                <c:pt idx="12070">
                  <c:v>12.069999999999993</c:v>
                </c:pt>
                <c:pt idx="12071">
                  <c:v>12.071000000000026</c:v>
                </c:pt>
                <c:pt idx="12072">
                  <c:v>12.072000000000003</c:v>
                </c:pt>
                <c:pt idx="12073">
                  <c:v>12.073000000000036</c:v>
                </c:pt>
                <c:pt idx="12074">
                  <c:v>12.074000000000012</c:v>
                </c:pt>
                <c:pt idx="12075">
                  <c:v>12.075000000000045</c:v>
                </c:pt>
                <c:pt idx="12076">
                  <c:v>12.076000000000022</c:v>
                </c:pt>
                <c:pt idx="12077">
                  <c:v>12.076999999999998</c:v>
                </c:pt>
                <c:pt idx="12078">
                  <c:v>12.078000000000031</c:v>
                </c:pt>
                <c:pt idx="12079">
                  <c:v>12.079000000000008</c:v>
                </c:pt>
                <c:pt idx="12080">
                  <c:v>12.080000000000041</c:v>
                </c:pt>
                <c:pt idx="12081">
                  <c:v>12.081000000000017</c:v>
                </c:pt>
                <c:pt idx="12082">
                  <c:v>12.081999999999994</c:v>
                </c:pt>
                <c:pt idx="12083">
                  <c:v>12.083000000000027</c:v>
                </c:pt>
                <c:pt idx="12084">
                  <c:v>12.084000000000003</c:v>
                </c:pt>
                <c:pt idx="12085">
                  <c:v>12.085000000000036</c:v>
                </c:pt>
                <c:pt idx="12086">
                  <c:v>12.086000000000013</c:v>
                </c:pt>
                <c:pt idx="12087">
                  <c:v>12.087000000000046</c:v>
                </c:pt>
                <c:pt idx="12088">
                  <c:v>12.088000000000022</c:v>
                </c:pt>
                <c:pt idx="12089">
                  <c:v>12.088999999999999</c:v>
                </c:pt>
                <c:pt idx="12090">
                  <c:v>12.090000000000032</c:v>
                </c:pt>
                <c:pt idx="12091">
                  <c:v>12.091000000000008</c:v>
                </c:pt>
                <c:pt idx="12092">
                  <c:v>12.092000000000041</c:v>
                </c:pt>
                <c:pt idx="12093">
                  <c:v>12.093000000000018</c:v>
                </c:pt>
                <c:pt idx="12094">
                  <c:v>12.093999999999994</c:v>
                </c:pt>
                <c:pt idx="12095">
                  <c:v>12.095000000000027</c:v>
                </c:pt>
                <c:pt idx="12096">
                  <c:v>12.096000000000004</c:v>
                </c:pt>
                <c:pt idx="12097">
                  <c:v>12.097000000000037</c:v>
                </c:pt>
                <c:pt idx="12098">
                  <c:v>12.098000000000013</c:v>
                </c:pt>
                <c:pt idx="12099">
                  <c:v>12.099000000000046</c:v>
                </c:pt>
                <c:pt idx="12100">
                  <c:v>12.100000000000023</c:v>
                </c:pt>
                <c:pt idx="12101">
                  <c:v>12.100999999999999</c:v>
                </c:pt>
                <c:pt idx="12102">
                  <c:v>12.102000000000032</c:v>
                </c:pt>
                <c:pt idx="12103">
                  <c:v>12.103000000000009</c:v>
                </c:pt>
                <c:pt idx="12104">
                  <c:v>12.104000000000042</c:v>
                </c:pt>
                <c:pt idx="12105">
                  <c:v>12.105000000000018</c:v>
                </c:pt>
                <c:pt idx="12106">
                  <c:v>12.105999999999995</c:v>
                </c:pt>
                <c:pt idx="12107">
                  <c:v>12.107000000000028</c:v>
                </c:pt>
                <c:pt idx="12108">
                  <c:v>12.108000000000004</c:v>
                </c:pt>
                <c:pt idx="12109">
                  <c:v>12.109000000000037</c:v>
                </c:pt>
                <c:pt idx="12110">
                  <c:v>12.110000000000014</c:v>
                </c:pt>
                <c:pt idx="12111">
                  <c:v>12.11099999999999</c:v>
                </c:pt>
                <c:pt idx="12112">
                  <c:v>12.112000000000023</c:v>
                </c:pt>
                <c:pt idx="12113">
                  <c:v>12.113</c:v>
                </c:pt>
                <c:pt idx="12114">
                  <c:v>12.114000000000033</c:v>
                </c:pt>
                <c:pt idx="12115">
                  <c:v>12.115000000000009</c:v>
                </c:pt>
                <c:pt idx="12116">
                  <c:v>12.116000000000042</c:v>
                </c:pt>
                <c:pt idx="12117">
                  <c:v>12.117000000000019</c:v>
                </c:pt>
                <c:pt idx="12118">
                  <c:v>12.117999999999995</c:v>
                </c:pt>
                <c:pt idx="12119">
                  <c:v>12.119000000000028</c:v>
                </c:pt>
                <c:pt idx="12120">
                  <c:v>12.120000000000005</c:v>
                </c:pt>
                <c:pt idx="12121">
                  <c:v>12.121000000000038</c:v>
                </c:pt>
                <c:pt idx="12122">
                  <c:v>12.122000000000014</c:v>
                </c:pt>
                <c:pt idx="12123">
                  <c:v>12.12299999999999</c:v>
                </c:pt>
                <c:pt idx="12124">
                  <c:v>12.124000000000024</c:v>
                </c:pt>
                <c:pt idx="12125">
                  <c:v>12.125</c:v>
                </c:pt>
                <c:pt idx="12126">
                  <c:v>12.126000000000033</c:v>
                </c:pt>
                <c:pt idx="12127">
                  <c:v>12.12700000000001</c:v>
                </c:pt>
                <c:pt idx="12128">
                  <c:v>12.128000000000043</c:v>
                </c:pt>
                <c:pt idx="12129">
                  <c:v>12.129000000000019</c:v>
                </c:pt>
                <c:pt idx="12130">
                  <c:v>12.129999999999995</c:v>
                </c:pt>
                <c:pt idx="12131">
                  <c:v>12.131000000000029</c:v>
                </c:pt>
                <c:pt idx="12132">
                  <c:v>12.132000000000005</c:v>
                </c:pt>
                <c:pt idx="12133">
                  <c:v>12.133000000000038</c:v>
                </c:pt>
                <c:pt idx="12134">
                  <c:v>12.134000000000015</c:v>
                </c:pt>
                <c:pt idx="12135">
                  <c:v>12.134999999999991</c:v>
                </c:pt>
                <c:pt idx="12136">
                  <c:v>12.136000000000024</c:v>
                </c:pt>
                <c:pt idx="12137">
                  <c:v>12.137</c:v>
                </c:pt>
                <c:pt idx="12138">
                  <c:v>12.138000000000034</c:v>
                </c:pt>
                <c:pt idx="12139">
                  <c:v>12.13900000000001</c:v>
                </c:pt>
                <c:pt idx="12140">
                  <c:v>12.140000000000043</c:v>
                </c:pt>
                <c:pt idx="12141">
                  <c:v>12.14100000000002</c:v>
                </c:pt>
                <c:pt idx="12142">
                  <c:v>12.141999999999996</c:v>
                </c:pt>
                <c:pt idx="12143">
                  <c:v>12.143000000000029</c:v>
                </c:pt>
                <c:pt idx="12144">
                  <c:v>12.144000000000005</c:v>
                </c:pt>
                <c:pt idx="12145">
                  <c:v>12.145000000000039</c:v>
                </c:pt>
                <c:pt idx="12146">
                  <c:v>12.146000000000015</c:v>
                </c:pt>
                <c:pt idx="12147">
                  <c:v>12.146999999999991</c:v>
                </c:pt>
                <c:pt idx="12148">
                  <c:v>12.148000000000025</c:v>
                </c:pt>
                <c:pt idx="12149">
                  <c:v>12.149000000000001</c:v>
                </c:pt>
                <c:pt idx="12150">
                  <c:v>12.150000000000034</c:v>
                </c:pt>
                <c:pt idx="12151">
                  <c:v>12.15100000000001</c:v>
                </c:pt>
                <c:pt idx="12152">
                  <c:v>12.152000000000044</c:v>
                </c:pt>
                <c:pt idx="12153">
                  <c:v>12.15300000000002</c:v>
                </c:pt>
                <c:pt idx="12154">
                  <c:v>12.153999999999996</c:v>
                </c:pt>
                <c:pt idx="12155">
                  <c:v>12.15500000000003</c:v>
                </c:pt>
                <c:pt idx="12156">
                  <c:v>12.156000000000006</c:v>
                </c:pt>
                <c:pt idx="12157">
                  <c:v>12.157000000000039</c:v>
                </c:pt>
                <c:pt idx="12158">
                  <c:v>12.158000000000015</c:v>
                </c:pt>
                <c:pt idx="12159">
                  <c:v>12.158999999999992</c:v>
                </c:pt>
                <c:pt idx="12160">
                  <c:v>12.160000000000025</c:v>
                </c:pt>
                <c:pt idx="12161">
                  <c:v>12.161000000000001</c:v>
                </c:pt>
                <c:pt idx="12162">
                  <c:v>12.162000000000035</c:v>
                </c:pt>
                <c:pt idx="12163">
                  <c:v>12.163000000000011</c:v>
                </c:pt>
                <c:pt idx="12164">
                  <c:v>12.164000000000044</c:v>
                </c:pt>
                <c:pt idx="12165">
                  <c:v>12.16500000000002</c:v>
                </c:pt>
                <c:pt idx="12166">
                  <c:v>12.165999999999997</c:v>
                </c:pt>
                <c:pt idx="12167">
                  <c:v>12.16700000000003</c:v>
                </c:pt>
                <c:pt idx="12168">
                  <c:v>12.168000000000006</c:v>
                </c:pt>
                <c:pt idx="12169">
                  <c:v>12.16900000000004</c:v>
                </c:pt>
                <c:pt idx="12170">
                  <c:v>12.170000000000016</c:v>
                </c:pt>
                <c:pt idx="12171">
                  <c:v>12.170999999999992</c:v>
                </c:pt>
                <c:pt idx="12172">
                  <c:v>12.172000000000025</c:v>
                </c:pt>
                <c:pt idx="12173">
                  <c:v>12.173000000000002</c:v>
                </c:pt>
                <c:pt idx="12174">
                  <c:v>12.174000000000035</c:v>
                </c:pt>
                <c:pt idx="12175">
                  <c:v>12.175000000000011</c:v>
                </c:pt>
                <c:pt idx="12176">
                  <c:v>12.176000000000045</c:v>
                </c:pt>
                <c:pt idx="12177">
                  <c:v>12.177000000000021</c:v>
                </c:pt>
                <c:pt idx="12178">
                  <c:v>12.177999999999997</c:v>
                </c:pt>
                <c:pt idx="12179">
                  <c:v>12.17900000000003</c:v>
                </c:pt>
                <c:pt idx="12180">
                  <c:v>12.180000000000007</c:v>
                </c:pt>
                <c:pt idx="12181">
                  <c:v>12.18100000000004</c:v>
                </c:pt>
                <c:pt idx="12182">
                  <c:v>12.182000000000016</c:v>
                </c:pt>
                <c:pt idx="12183">
                  <c:v>12.182999999999993</c:v>
                </c:pt>
                <c:pt idx="12184">
                  <c:v>12.184000000000026</c:v>
                </c:pt>
                <c:pt idx="12185">
                  <c:v>12.185000000000002</c:v>
                </c:pt>
                <c:pt idx="12186">
                  <c:v>12.186000000000035</c:v>
                </c:pt>
                <c:pt idx="12187">
                  <c:v>12.187000000000012</c:v>
                </c:pt>
                <c:pt idx="12188">
                  <c:v>12.188000000000045</c:v>
                </c:pt>
                <c:pt idx="12189">
                  <c:v>12.189000000000021</c:v>
                </c:pt>
                <c:pt idx="12190">
                  <c:v>12.189999999999998</c:v>
                </c:pt>
                <c:pt idx="12191">
                  <c:v>12.191000000000031</c:v>
                </c:pt>
                <c:pt idx="12192">
                  <c:v>12.192000000000007</c:v>
                </c:pt>
                <c:pt idx="12193">
                  <c:v>12.19300000000004</c:v>
                </c:pt>
                <c:pt idx="12194">
                  <c:v>12.194000000000017</c:v>
                </c:pt>
                <c:pt idx="12195">
                  <c:v>12.194999999999993</c:v>
                </c:pt>
                <c:pt idx="12196">
                  <c:v>12.196000000000026</c:v>
                </c:pt>
                <c:pt idx="12197">
                  <c:v>12.197000000000003</c:v>
                </c:pt>
                <c:pt idx="12198">
                  <c:v>12.198000000000036</c:v>
                </c:pt>
                <c:pt idx="12199">
                  <c:v>12.199000000000012</c:v>
                </c:pt>
                <c:pt idx="12200">
                  <c:v>12.200000000000045</c:v>
                </c:pt>
                <c:pt idx="12201">
                  <c:v>12.201000000000022</c:v>
                </c:pt>
                <c:pt idx="12202">
                  <c:v>12.201999999999998</c:v>
                </c:pt>
                <c:pt idx="12203">
                  <c:v>12.203000000000031</c:v>
                </c:pt>
                <c:pt idx="12204">
                  <c:v>12.204000000000008</c:v>
                </c:pt>
                <c:pt idx="12205">
                  <c:v>12.205000000000041</c:v>
                </c:pt>
                <c:pt idx="12206">
                  <c:v>12.206000000000017</c:v>
                </c:pt>
                <c:pt idx="12207">
                  <c:v>12.206999999999994</c:v>
                </c:pt>
                <c:pt idx="12208">
                  <c:v>12.208000000000027</c:v>
                </c:pt>
                <c:pt idx="12209">
                  <c:v>12.209000000000003</c:v>
                </c:pt>
                <c:pt idx="12210">
                  <c:v>12.210000000000036</c:v>
                </c:pt>
                <c:pt idx="12211">
                  <c:v>12.211000000000013</c:v>
                </c:pt>
                <c:pt idx="12212">
                  <c:v>12.212000000000046</c:v>
                </c:pt>
                <c:pt idx="12213">
                  <c:v>12.213000000000022</c:v>
                </c:pt>
                <c:pt idx="12214">
                  <c:v>12.213999999999999</c:v>
                </c:pt>
                <c:pt idx="12215">
                  <c:v>12.215000000000032</c:v>
                </c:pt>
                <c:pt idx="12216">
                  <c:v>12.216000000000008</c:v>
                </c:pt>
                <c:pt idx="12217">
                  <c:v>12.217000000000041</c:v>
                </c:pt>
                <c:pt idx="12218">
                  <c:v>12.218000000000018</c:v>
                </c:pt>
                <c:pt idx="12219">
                  <c:v>12.218999999999994</c:v>
                </c:pt>
                <c:pt idx="12220">
                  <c:v>12.220000000000027</c:v>
                </c:pt>
                <c:pt idx="12221">
                  <c:v>12.221000000000004</c:v>
                </c:pt>
                <c:pt idx="12222">
                  <c:v>12.222000000000037</c:v>
                </c:pt>
                <c:pt idx="12223">
                  <c:v>12.223000000000013</c:v>
                </c:pt>
                <c:pt idx="12224">
                  <c:v>12.224000000000046</c:v>
                </c:pt>
                <c:pt idx="12225">
                  <c:v>12.225000000000023</c:v>
                </c:pt>
                <c:pt idx="12226">
                  <c:v>12.225999999999999</c:v>
                </c:pt>
                <c:pt idx="12227">
                  <c:v>12.227000000000032</c:v>
                </c:pt>
                <c:pt idx="12228">
                  <c:v>12.228000000000009</c:v>
                </c:pt>
                <c:pt idx="12229">
                  <c:v>12.229000000000042</c:v>
                </c:pt>
                <c:pt idx="12230">
                  <c:v>12.230000000000018</c:v>
                </c:pt>
                <c:pt idx="12231">
                  <c:v>12.230999999999995</c:v>
                </c:pt>
                <c:pt idx="12232">
                  <c:v>12.232000000000028</c:v>
                </c:pt>
                <c:pt idx="12233">
                  <c:v>12.233000000000004</c:v>
                </c:pt>
                <c:pt idx="12234">
                  <c:v>12.234000000000037</c:v>
                </c:pt>
                <c:pt idx="12235">
                  <c:v>12.235000000000014</c:v>
                </c:pt>
                <c:pt idx="12236">
                  <c:v>12.23599999999999</c:v>
                </c:pt>
                <c:pt idx="12237">
                  <c:v>12.237000000000023</c:v>
                </c:pt>
                <c:pt idx="12238">
                  <c:v>12.238</c:v>
                </c:pt>
                <c:pt idx="12239">
                  <c:v>12.239000000000033</c:v>
                </c:pt>
                <c:pt idx="12240">
                  <c:v>12.240000000000009</c:v>
                </c:pt>
                <c:pt idx="12241">
                  <c:v>12.241000000000042</c:v>
                </c:pt>
                <c:pt idx="12242">
                  <c:v>12.242000000000019</c:v>
                </c:pt>
                <c:pt idx="12243">
                  <c:v>12.242999999999995</c:v>
                </c:pt>
                <c:pt idx="12244">
                  <c:v>12.244000000000028</c:v>
                </c:pt>
                <c:pt idx="12245">
                  <c:v>12.245000000000005</c:v>
                </c:pt>
                <c:pt idx="12246">
                  <c:v>12.246000000000038</c:v>
                </c:pt>
                <c:pt idx="12247">
                  <c:v>12.247000000000014</c:v>
                </c:pt>
                <c:pt idx="12248">
                  <c:v>12.24799999999999</c:v>
                </c:pt>
                <c:pt idx="12249">
                  <c:v>12.249000000000024</c:v>
                </c:pt>
                <c:pt idx="12250">
                  <c:v>12.25</c:v>
                </c:pt>
                <c:pt idx="12251">
                  <c:v>12.251000000000033</c:v>
                </c:pt>
                <c:pt idx="12252">
                  <c:v>12.25200000000001</c:v>
                </c:pt>
                <c:pt idx="12253">
                  <c:v>12.253000000000043</c:v>
                </c:pt>
                <c:pt idx="12254">
                  <c:v>12.254000000000019</c:v>
                </c:pt>
                <c:pt idx="12255">
                  <c:v>12.254999999999995</c:v>
                </c:pt>
                <c:pt idx="12256">
                  <c:v>12.256000000000029</c:v>
                </c:pt>
                <c:pt idx="12257">
                  <c:v>12.257000000000005</c:v>
                </c:pt>
                <c:pt idx="12258">
                  <c:v>12.258000000000038</c:v>
                </c:pt>
                <c:pt idx="12259">
                  <c:v>12.259000000000015</c:v>
                </c:pt>
                <c:pt idx="12260">
                  <c:v>12.259999999999991</c:v>
                </c:pt>
                <c:pt idx="12261">
                  <c:v>12.261000000000024</c:v>
                </c:pt>
                <c:pt idx="12262">
                  <c:v>12.262</c:v>
                </c:pt>
                <c:pt idx="12263">
                  <c:v>12.263000000000034</c:v>
                </c:pt>
                <c:pt idx="12264">
                  <c:v>12.26400000000001</c:v>
                </c:pt>
                <c:pt idx="12265">
                  <c:v>12.265000000000043</c:v>
                </c:pt>
                <c:pt idx="12266">
                  <c:v>12.26600000000002</c:v>
                </c:pt>
                <c:pt idx="12267">
                  <c:v>12.266999999999996</c:v>
                </c:pt>
                <c:pt idx="12268">
                  <c:v>12.268000000000029</c:v>
                </c:pt>
                <c:pt idx="12269">
                  <c:v>12.269000000000005</c:v>
                </c:pt>
                <c:pt idx="12270">
                  <c:v>12.270000000000039</c:v>
                </c:pt>
                <c:pt idx="12271">
                  <c:v>12.271000000000015</c:v>
                </c:pt>
                <c:pt idx="12272">
                  <c:v>12.271999999999991</c:v>
                </c:pt>
                <c:pt idx="12273">
                  <c:v>12.273000000000025</c:v>
                </c:pt>
                <c:pt idx="12274">
                  <c:v>12.274000000000001</c:v>
                </c:pt>
                <c:pt idx="12275">
                  <c:v>12.275000000000034</c:v>
                </c:pt>
                <c:pt idx="12276">
                  <c:v>12.27600000000001</c:v>
                </c:pt>
                <c:pt idx="12277">
                  <c:v>12.277000000000044</c:v>
                </c:pt>
                <c:pt idx="12278">
                  <c:v>12.27800000000002</c:v>
                </c:pt>
                <c:pt idx="12279">
                  <c:v>12.278999999999996</c:v>
                </c:pt>
                <c:pt idx="12280">
                  <c:v>12.28000000000003</c:v>
                </c:pt>
                <c:pt idx="12281">
                  <c:v>12.281000000000006</c:v>
                </c:pt>
                <c:pt idx="12282">
                  <c:v>12.282000000000039</c:v>
                </c:pt>
                <c:pt idx="12283">
                  <c:v>12.283000000000015</c:v>
                </c:pt>
                <c:pt idx="12284">
                  <c:v>12.283999999999992</c:v>
                </c:pt>
                <c:pt idx="12285">
                  <c:v>12.285000000000025</c:v>
                </c:pt>
                <c:pt idx="12286">
                  <c:v>12.286000000000001</c:v>
                </c:pt>
                <c:pt idx="12287">
                  <c:v>12.287000000000035</c:v>
                </c:pt>
                <c:pt idx="12288">
                  <c:v>12.288000000000011</c:v>
                </c:pt>
                <c:pt idx="12289">
                  <c:v>12.289000000000044</c:v>
                </c:pt>
                <c:pt idx="12290">
                  <c:v>12.29000000000002</c:v>
                </c:pt>
                <c:pt idx="12291">
                  <c:v>12.290999999999997</c:v>
                </c:pt>
                <c:pt idx="12292">
                  <c:v>12.29200000000003</c:v>
                </c:pt>
                <c:pt idx="12293">
                  <c:v>12.293000000000006</c:v>
                </c:pt>
                <c:pt idx="12294">
                  <c:v>12.29400000000004</c:v>
                </c:pt>
                <c:pt idx="12295">
                  <c:v>12.295000000000016</c:v>
                </c:pt>
                <c:pt idx="12296">
                  <c:v>12.295999999999992</c:v>
                </c:pt>
                <c:pt idx="12297">
                  <c:v>12.297000000000025</c:v>
                </c:pt>
                <c:pt idx="12298">
                  <c:v>12.298000000000002</c:v>
                </c:pt>
                <c:pt idx="12299">
                  <c:v>12.299000000000035</c:v>
                </c:pt>
                <c:pt idx="12300">
                  <c:v>12.300000000000011</c:v>
                </c:pt>
                <c:pt idx="12301">
                  <c:v>12.301000000000045</c:v>
                </c:pt>
                <c:pt idx="12302">
                  <c:v>12.302000000000021</c:v>
                </c:pt>
                <c:pt idx="12303">
                  <c:v>12.302999999999997</c:v>
                </c:pt>
                <c:pt idx="12304">
                  <c:v>12.30400000000003</c:v>
                </c:pt>
                <c:pt idx="12305">
                  <c:v>12.305000000000007</c:v>
                </c:pt>
                <c:pt idx="12306">
                  <c:v>12.30600000000004</c:v>
                </c:pt>
                <c:pt idx="12307">
                  <c:v>12.307000000000016</c:v>
                </c:pt>
                <c:pt idx="12308">
                  <c:v>12.307999999999993</c:v>
                </c:pt>
                <c:pt idx="12309">
                  <c:v>12.309000000000026</c:v>
                </c:pt>
                <c:pt idx="12310">
                  <c:v>12.310000000000002</c:v>
                </c:pt>
                <c:pt idx="12311">
                  <c:v>12.311000000000035</c:v>
                </c:pt>
                <c:pt idx="12312">
                  <c:v>12.312000000000012</c:v>
                </c:pt>
                <c:pt idx="12313">
                  <c:v>12.313000000000045</c:v>
                </c:pt>
                <c:pt idx="12314">
                  <c:v>12.314000000000021</c:v>
                </c:pt>
                <c:pt idx="12315">
                  <c:v>12.314999999999998</c:v>
                </c:pt>
                <c:pt idx="12316">
                  <c:v>12.316000000000031</c:v>
                </c:pt>
                <c:pt idx="12317">
                  <c:v>12.317000000000007</c:v>
                </c:pt>
                <c:pt idx="12318">
                  <c:v>12.31800000000004</c:v>
                </c:pt>
                <c:pt idx="12319">
                  <c:v>12.319000000000017</c:v>
                </c:pt>
                <c:pt idx="12320">
                  <c:v>12.319999999999993</c:v>
                </c:pt>
                <c:pt idx="12321">
                  <c:v>12.321000000000026</c:v>
                </c:pt>
                <c:pt idx="12322">
                  <c:v>12.322000000000003</c:v>
                </c:pt>
                <c:pt idx="12323">
                  <c:v>12.323000000000036</c:v>
                </c:pt>
                <c:pt idx="12324">
                  <c:v>12.324000000000012</c:v>
                </c:pt>
                <c:pt idx="12325">
                  <c:v>12.325000000000045</c:v>
                </c:pt>
                <c:pt idx="12326">
                  <c:v>12.326000000000022</c:v>
                </c:pt>
                <c:pt idx="12327">
                  <c:v>12.326999999999998</c:v>
                </c:pt>
                <c:pt idx="12328">
                  <c:v>12.328000000000031</c:v>
                </c:pt>
                <c:pt idx="12329">
                  <c:v>12.329000000000008</c:v>
                </c:pt>
                <c:pt idx="12330">
                  <c:v>12.330000000000041</c:v>
                </c:pt>
                <c:pt idx="12331">
                  <c:v>12.331000000000017</c:v>
                </c:pt>
                <c:pt idx="12332">
                  <c:v>12.331999999999994</c:v>
                </c:pt>
                <c:pt idx="12333">
                  <c:v>12.333000000000027</c:v>
                </c:pt>
                <c:pt idx="12334">
                  <c:v>12.334000000000003</c:v>
                </c:pt>
                <c:pt idx="12335">
                  <c:v>12.335000000000036</c:v>
                </c:pt>
                <c:pt idx="12336">
                  <c:v>12.336000000000013</c:v>
                </c:pt>
                <c:pt idx="12337">
                  <c:v>12.337000000000046</c:v>
                </c:pt>
                <c:pt idx="12338">
                  <c:v>12.338000000000022</c:v>
                </c:pt>
                <c:pt idx="12339">
                  <c:v>12.338999999999999</c:v>
                </c:pt>
                <c:pt idx="12340">
                  <c:v>12.340000000000032</c:v>
                </c:pt>
                <c:pt idx="12341">
                  <c:v>12.341000000000008</c:v>
                </c:pt>
                <c:pt idx="12342">
                  <c:v>12.342000000000041</c:v>
                </c:pt>
                <c:pt idx="12343">
                  <c:v>12.343000000000018</c:v>
                </c:pt>
                <c:pt idx="12344">
                  <c:v>12.343999999999994</c:v>
                </c:pt>
                <c:pt idx="12345">
                  <c:v>12.345000000000027</c:v>
                </c:pt>
                <c:pt idx="12346">
                  <c:v>12.346000000000004</c:v>
                </c:pt>
                <c:pt idx="12347">
                  <c:v>12.347000000000037</c:v>
                </c:pt>
                <c:pt idx="12348">
                  <c:v>12.348000000000013</c:v>
                </c:pt>
                <c:pt idx="12349">
                  <c:v>12.349000000000046</c:v>
                </c:pt>
                <c:pt idx="12350">
                  <c:v>12.350000000000023</c:v>
                </c:pt>
                <c:pt idx="12351">
                  <c:v>12.350999999999999</c:v>
                </c:pt>
                <c:pt idx="12352">
                  <c:v>12.352000000000032</c:v>
                </c:pt>
                <c:pt idx="12353">
                  <c:v>12.353000000000009</c:v>
                </c:pt>
                <c:pt idx="12354">
                  <c:v>12.354000000000042</c:v>
                </c:pt>
                <c:pt idx="12355">
                  <c:v>12.355000000000018</c:v>
                </c:pt>
                <c:pt idx="12356">
                  <c:v>12.355999999999995</c:v>
                </c:pt>
                <c:pt idx="12357">
                  <c:v>12.357000000000028</c:v>
                </c:pt>
                <c:pt idx="12358">
                  <c:v>12.358000000000004</c:v>
                </c:pt>
                <c:pt idx="12359">
                  <c:v>12.359000000000037</c:v>
                </c:pt>
                <c:pt idx="12360">
                  <c:v>12.360000000000014</c:v>
                </c:pt>
                <c:pt idx="12361">
                  <c:v>12.36099999999999</c:v>
                </c:pt>
                <c:pt idx="12362">
                  <c:v>12.362000000000023</c:v>
                </c:pt>
                <c:pt idx="12363">
                  <c:v>12.363</c:v>
                </c:pt>
                <c:pt idx="12364">
                  <c:v>12.364000000000033</c:v>
                </c:pt>
                <c:pt idx="12365">
                  <c:v>12.365000000000009</c:v>
                </c:pt>
                <c:pt idx="12366">
                  <c:v>12.366000000000042</c:v>
                </c:pt>
                <c:pt idx="12367">
                  <c:v>12.367000000000019</c:v>
                </c:pt>
                <c:pt idx="12368">
                  <c:v>12.367999999999995</c:v>
                </c:pt>
                <c:pt idx="12369">
                  <c:v>12.369000000000028</c:v>
                </c:pt>
                <c:pt idx="12370">
                  <c:v>12.370000000000005</c:v>
                </c:pt>
                <c:pt idx="12371">
                  <c:v>12.371000000000038</c:v>
                </c:pt>
                <c:pt idx="12372">
                  <c:v>12.372000000000014</c:v>
                </c:pt>
                <c:pt idx="12373">
                  <c:v>12.37299999999999</c:v>
                </c:pt>
                <c:pt idx="12374">
                  <c:v>12.374000000000024</c:v>
                </c:pt>
                <c:pt idx="12375">
                  <c:v>12.375</c:v>
                </c:pt>
                <c:pt idx="12376">
                  <c:v>12.376000000000033</c:v>
                </c:pt>
                <c:pt idx="12377">
                  <c:v>12.37700000000001</c:v>
                </c:pt>
                <c:pt idx="12378">
                  <c:v>12.378000000000043</c:v>
                </c:pt>
                <c:pt idx="12379">
                  <c:v>12.379000000000019</c:v>
                </c:pt>
                <c:pt idx="12380">
                  <c:v>12.379999999999995</c:v>
                </c:pt>
                <c:pt idx="12381">
                  <c:v>12.381000000000029</c:v>
                </c:pt>
                <c:pt idx="12382">
                  <c:v>12.382000000000005</c:v>
                </c:pt>
                <c:pt idx="12383">
                  <c:v>12.383000000000038</c:v>
                </c:pt>
                <c:pt idx="12384">
                  <c:v>12.384000000000015</c:v>
                </c:pt>
                <c:pt idx="12385">
                  <c:v>12.384999999999991</c:v>
                </c:pt>
                <c:pt idx="12386">
                  <c:v>12.386000000000024</c:v>
                </c:pt>
                <c:pt idx="12387">
                  <c:v>12.387</c:v>
                </c:pt>
                <c:pt idx="12388">
                  <c:v>12.388000000000034</c:v>
                </c:pt>
                <c:pt idx="12389">
                  <c:v>12.38900000000001</c:v>
                </c:pt>
                <c:pt idx="12390">
                  <c:v>12.390000000000043</c:v>
                </c:pt>
                <c:pt idx="12391">
                  <c:v>12.39100000000002</c:v>
                </c:pt>
                <c:pt idx="12392">
                  <c:v>12.391999999999996</c:v>
                </c:pt>
                <c:pt idx="12393">
                  <c:v>12.393000000000029</c:v>
                </c:pt>
                <c:pt idx="12394">
                  <c:v>12.394000000000005</c:v>
                </c:pt>
                <c:pt idx="12395">
                  <c:v>12.395000000000039</c:v>
                </c:pt>
                <c:pt idx="12396">
                  <c:v>12.396000000000015</c:v>
                </c:pt>
                <c:pt idx="12397">
                  <c:v>12.396999999999991</c:v>
                </c:pt>
                <c:pt idx="12398">
                  <c:v>12.398000000000025</c:v>
                </c:pt>
                <c:pt idx="12399">
                  <c:v>12.399000000000001</c:v>
                </c:pt>
                <c:pt idx="12400">
                  <c:v>12.400000000000034</c:v>
                </c:pt>
                <c:pt idx="12401">
                  <c:v>12.40100000000001</c:v>
                </c:pt>
                <c:pt idx="12402">
                  <c:v>12.402000000000044</c:v>
                </c:pt>
                <c:pt idx="12403">
                  <c:v>12.40300000000002</c:v>
                </c:pt>
                <c:pt idx="12404">
                  <c:v>12.403999999999996</c:v>
                </c:pt>
                <c:pt idx="12405">
                  <c:v>12.40500000000003</c:v>
                </c:pt>
                <c:pt idx="12406">
                  <c:v>12.406000000000006</c:v>
                </c:pt>
                <c:pt idx="12407">
                  <c:v>12.407000000000039</c:v>
                </c:pt>
                <c:pt idx="12408">
                  <c:v>12.408000000000015</c:v>
                </c:pt>
                <c:pt idx="12409">
                  <c:v>12.408999999999992</c:v>
                </c:pt>
                <c:pt idx="12410">
                  <c:v>12.410000000000025</c:v>
                </c:pt>
                <c:pt idx="12411">
                  <c:v>12.411000000000001</c:v>
                </c:pt>
                <c:pt idx="12412">
                  <c:v>12.412000000000035</c:v>
                </c:pt>
                <c:pt idx="12413">
                  <c:v>12.413000000000011</c:v>
                </c:pt>
                <c:pt idx="12414">
                  <c:v>12.414000000000044</c:v>
                </c:pt>
                <c:pt idx="12415">
                  <c:v>12.41500000000002</c:v>
                </c:pt>
                <c:pt idx="12416">
                  <c:v>12.415999999999997</c:v>
                </c:pt>
                <c:pt idx="12417">
                  <c:v>12.41700000000003</c:v>
                </c:pt>
                <c:pt idx="12418">
                  <c:v>12.418000000000006</c:v>
                </c:pt>
                <c:pt idx="12419">
                  <c:v>12.41900000000004</c:v>
                </c:pt>
                <c:pt idx="12420">
                  <c:v>12.420000000000016</c:v>
                </c:pt>
                <c:pt idx="12421">
                  <c:v>12.420999999999992</c:v>
                </c:pt>
                <c:pt idx="12422">
                  <c:v>12.422000000000025</c:v>
                </c:pt>
                <c:pt idx="12423">
                  <c:v>12.423000000000002</c:v>
                </c:pt>
                <c:pt idx="12424">
                  <c:v>12.424000000000035</c:v>
                </c:pt>
                <c:pt idx="12425">
                  <c:v>12.425000000000011</c:v>
                </c:pt>
                <c:pt idx="12426">
                  <c:v>12.426000000000045</c:v>
                </c:pt>
                <c:pt idx="12427">
                  <c:v>12.427000000000021</c:v>
                </c:pt>
                <c:pt idx="12428">
                  <c:v>12.427999999999997</c:v>
                </c:pt>
                <c:pt idx="12429">
                  <c:v>12.42900000000003</c:v>
                </c:pt>
                <c:pt idx="12430">
                  <c:v>12.430000000000007</c:v>
                </c:pt>
                <c:pt idx="12431">
                  <c:v>12.43100000000004</c:v>
                </c:pt>
                <c:pt idx="12432">
                  <c:v>12.432000000000016</c:v>
                </c:pt>
                <c:pt idx="12433">
                  <c:v>12.432999999999993</c:v>
                </c:pt>
                <c:pt idx="12434">
                  <c:v>12.434000000000026</c:v>
                </c:pt>
                <c:pt idx="12435">
                  <c:v>12.435000000000002</c:v>
                </c:pt>
                <c:pt idx="12436">
                  <c:v>12.436000000000035</c:v>
                </c:pt>
                <c:pt idx="12437">
                  <c:v>12.437000000000012</c:v>
                </c:pt>
                <c:pt idx="12438">
                  <c:v>12.438000000000045</c:v>
                </c:pt>
                <c:pt idx="12439">
                  <c:v>12.439000000000021</c:v>
                </c:pt>
                <c:pt idx="12440">
                  <c:v>12.439999999999998</c:v>
                </c:pt>
                <c:pt idx="12441">
                  <c:v>12.441000000000031</c:v>
                </c:pt>
                <c:pt idx="12442">
                  <c:v>12.442000000000007</c:v>
                </c:pt>
                <c:pt idx="12443">
                  <c:v>12.44300000000004</c:v>
                </c:pt>
                <c:pt idx="12444">
                  <c:v>12.444000000000017</c:v>
                </c:pt>
                <c:pt idx="12445">
                  <c:v>12.444999999999993</c:v>
                </c:pt>
                <c:pt idx="12446">
                  <c:v>12.446000000000026</c:v>
                </c:pt>
                <c:pt idx="12447">
                  <c:v>12.447000000000003</c:v>
                </c:pt>
                <c:pt idx="12448">
                  <c:v>12.448000000000036</c:v>
                </c:pt>
                <c:pt idx="12449">
                  <c:v>12.449000000000012</c:v>
                </c:pt>
                <c:pt idx="12450">
                  <c:v>12.450000000000045</c:v>
                </c:pt>
                <c:pt idx="12451">
                  <c:v>12.451000000000022</c:v>
                </c:pt>
                <c:pt idx="12452">
                  <c:v>12.451999999999998</c:v>
                </c:pt>
                <c:pt idx="12453">
                  <c:v>12.453000000000031</c:v>
                </c:pt>
                <c:pt idx="12454">
                  <c:v>12.454000000000008</c:v>
                </c:pt>
                <c:pt idx="12455">
                  <c:v>12.455000000000041</c:v>
                </c:pt>
                <c:pt idx="12456">
                  <c:v>12.456000000000017</c:v>
                </c:pt>
                <c:pt idx="12457">
                  <c:v>12.456999999999994</c:v>
                </c:pt>
                <c:pt idx="12458">
                  <c:v>12.458000000000027</c:v>
                </c:pt>
                <c:pt idx="12459">
                  <c:v>12.459000000000003</c:v>
                </c:pt>
                <c:pt idx="12460">
                  <c:v>12.460000000000036</c:v>
                </c:pt>
                <c:pt idx="12461">
                  <c:v>12.461000000000013</c:v>
                </c:pt>
                <c:pt idx="12462">
                  <c:v>12.462000000000046</c:v>
                </c:pt>
                <c:pt idx="12463">
                  <c:v>12.463000000000022</c:v>
                </c:pt>
                <c:pt idx="12464">
                  <c:v>12.463999999999999</c:v>
                </c:pt>
                <c:pt idx="12465">
                  <c:v>12.465000000000032</c:v>
                </c:pt>
                <c:pt idx="12466">
                  <c:v>12.466000000000008</c:v>
                </c:pt>
                <c:pt idx="12467">
                  <c:v>12.467000000000041</c:v>
                </c:pt>
                <c:pt idx="12468">
                  <c:v>12.468000000000018</c:v>
                </c:pt>
                <c:pt idx="12469">
                  <c:v>12.468999999999994</c:v>
                </c:pt>
                <c:pt idx="12470">
                  <c:v>12.470000000000027</c:v>
                </c:pt>
                <c:pt idx="12471">
                  <c:v>12.471000000000004</c:v>
                </c:pt>
                <c:pt idx="12472">
                  <c:v>12.472000000000037</c:v>
                </c:pt>
                <c:pt idx="12473">
                  <c:v>12.473000000000013</c:v>
                </c:pt>
                <c:pt idx="12474">
                  <c:v>12.474000000000046</c:v>
                </c:pt>
                <c:pt idx="12475">
                  <c:v>12.475000000000023</c:v>
                </c:pt>
                <c:pt idx="12476">
                  <c:v>12.475999999999999</c:v>
                </c:pt>
                <c:pt idx="12477">
                  <c:v>12.477000000000032</c:v>
                </c:pt>
                <c:pt idx="12478">
                  <c:v>12.478000000000009</c:v>
                </c:pt>
                <c:pt idx="12479">
                  <c:v>12.479000000000042</c:v>
                </c:pt>
                <c:pt idx="12480">
                  <c:v>12.480000000000018</c:v>
                </c:pt>
                <c:pt idx="12481">
                  <c:v>12.480999999999995</c:v>
                </c:pt>
                <c:pt idx="12482">
                  <c:v>12.482000000000028</c:v>
                </c:pt>
                <c:pt idx="12483">
                  <c:v>12.483000000000004</c:v>
                </c:pt>
                <c:pt idx="12484">
                  <c:v>12.484000000000037</c:v>
                </c:pt>
                <c:pt idx="12485">
                  <c:v>12.485000000000014</c:v>
                </c:pt>
                <c:pt idx="12486">
                  <c:v>12.48599999999999</c:v>
                </c:pt>
                <c:pt idx="12487">
                  <c:v>12.487000000000023</c:v>
                </c:pt>
                <c:pt idx="12488">
                  <c:v>12.488</c:v>
                </c:pt>
                <c:pt idx="12489">
                  <c:v>12.489000000000033</c:v>
                </c:pt>
                <c:pt idx="12490">
                  <c:v>12.490000000000009</c:v>
                </c:pt>
                <c:pt idx="12491">
                  <c:v>12.491000000000042</c:v>
                </c:pt>
                <c:pt idx="12492">
                  <c:v>12.492000000000019</c:v>
                </c:pt>
                <c:pt idx="12493">
                  <c:v>12.492999999999995</c:v>
                </c:pt>
                <c:pt idx="12494">
                  <c:v>12.494000000000028</c:v>
                </c:pt>
                <c:pt idx="12495">
                  <c:v>12.495000000000005</c:v>
                </c:pt>
                <c:pt idx="12496">
                  <c:v>12.496000000000038</c:v>
                </c:pt>
                <c:pt idx="12497">
                  <c:v>12.497000000000014</c:v>
                </c:pt>
                <c:pt idx="12498">
                  <c:v>12.49799999999999</c:v>
                </c:pt>
                <c:pt idx="12499">
                  <c:v>12.499000000000024</c:v>
                </c:pt>
                <c:pt idx="12500">
                  <c:v>12.5</c:v>
                </c:pt>
                <c:pt idx="12501">
                  <c:v>12.501000000000033</c:v>
                </c:pt>
                <c:pt idx="12502">
                  <c:v>12.50200000000001</c:v>
                </c:pt>
                <c:pt idx="12503">
                  <c:v>12.503000000000043</c:v>
                </c:pt>
                <c:pt idx="12504">
                  <c:v>12.504000000000019</c:v>
                </c:pt>
                <c:pt idx="12505">
                  <c:v>12.504999999999995</c:v>
                </c:pt>
                <c:pt idx="12506">
                  <c:v>12.506000000000029</c:v>
                </c:pt>
                <c:pt idx="12507">
                  <c:v>12.507000000000005</c:v>
                </c:pt>
                <c:pt idx="12508">
                  <c:v>12.508000000000038</c:v>
                </c:pt>
                <c:pt idx="12509">
                  <c:v>12.509000000000015</c:v>
                </c:pt>
                <c:pt idx="12510">
                  <c:v>12.509999999999991</c:v>
                </c:pt>
                <c:pt idx="12511">
                  <c:v>12.511000000000024</c:v>
                </c:pt>
                <c:pt idx="12512">
                  <c:v>12.512</c:v>
                </c:pt>
                <c:pt idx="12513">
                  <c:v>12.513000000000034</c:v>
                </c:pt>
                <c:pt idx="12514">
                  <c:v>12.51400000000001</c:v>
                </c:pt>
                <c:pt idx="12515">
                  <c:v>12.515000000000043</c:v>
                </c:pt>
                <c:pt idx="12516">
                  <c:v>12.51600000000002</c:v>
                </c:pt>
                <c:pt idx="12517">
                  <c:v>12.516999999999996</c:v>
                </c:pt>
                <c:pt idx="12518">
                  <c:v>12.518000000000029</c:v>
                </c:pt>
                <c:pt idx="12519">
                  <c:v>12.519000000000005</c:v>
                </c:pt>
                <c:pt idx="12520">
                  <c:v>12.520000000000039</c:v>
                </c:pt>
                <c:pt idx="12521">
                  <c:v>12.521000000000015</c:v>
                </c:pt>
                <c:pt idx="12522">
                  <c:v>12.521999999999991</c:v>
                </c:pt>
                <c:pt idx="12523">
                  <c:v>12.523000000000025</c:v>
                </c:pt>
                <c:pt idx="12524">
                  <c:v>12.524000000000001</c:v>
                </c:pt>
                <c:pt idx="12525">
                  <c:v>12.525000000000034</c:v>
                </c:pt>
                <c:pt idx="12526">
                  <c:v>12.52600000000001</c:v>
                </c:pt>
                <c:pt idx="12527">
                  <c:v>12.527000000000044</c:v>
                </c:pt>
                <c:pt idx="12528">
                  <c:v>12.52800000000002</c:v>
                </c:pt>
                <c:pt idx="12529">
                  <c:v>12.528999999999996</c:v>
                </c:pt>
                <c:pt idx="12530">
                  <c:v>12.53000000000003</c:v>
                </c:pt>
                <c:pt idx="12531">
                  <c:v>12.531000000000006</c:v>
                </c:pt>
                <c:pt idx="12532">
                  <c:v>12.532000000000039</c:v>
                </c:pt>
                <c:pt idx="12533">
                  <c:v>12.533000000000015</c:v>
                </c:pt>
                <c:pt idx="12534">
                  <c:v>12.533999999999992</c:v>
                </c:pt>
                <c:pt idx="12535">
                  <c:v>12.535000000000025</c:v>
                </c:pt>
                <c:pt idx="12536">
                  <c:v>12.536000000000001</c:v>
                </c:pt>
                <c:pt idx="12537">
                  <c:v>12.537000000000035</c:v>
                </c:pt>
                <c:pt idx="12538">
                  <c:v>12.538000000000011</c:v>
                </c:pt>
                <c:pt idx="12539">
                  <c:v>12.539000000000044</c:v>
                </c:pt>
                <c:pt idx="12540">
                  <c:v>12.54000000000002</c:v>
                </c:pt>
                <c:pt idx="12541">
                  <c:v>12.540999999999997</c:v>
                </c:pt>
                <c:pt idx="12542">
                  <c:v>12.54200000000003</c:v>
                </c:pt>
                <c:pt idx="12543">
                  <c:v>12.543000000000006</c:v>
                </c:pt>
                <c:pt idx="12544">
                  <c:v>12.54400000000004</c:v>
                </c:pt>
                <c:pt idx="12545">
                  <c:v>12.545000000000016</c:v>
                </c:pt>
                <c:pt idx="12546">
                  <c:v>12.545999999999992</c:v>
                </c:pt>
                <c:pt idx="12547">
                  <c:v>12.547000000000025</c:v>
                </c:pt>
                <c:pt idx="12548">
                  <c:v>12.548000000000002</c:v>
                </c:pt>
                <c:pt idx="12549">
                  <c:v>12.549000000000035</c:v>
                </c:pt>
                <c:pt idx="12550">
                  <c:v>12.550000000000011</c:v>
                </c:pt>
                <c:pt idx="12551">
                  <c:v>12.551000000000045</c:v>
                </c:pt>
                <c:pt idx="12552">
                  <c:v>12.552000000000021</c:v>
                </c:pt>
                <c:pt idx="12553">
                  <c:v>12.552999999999997</c:v>
                </c:pt>
                <c:pt idx="12554">
                  <c:v>12.55400000000003</c:v>
                </c:pt>
                <c:pt idx="12555">
                  <c:v>12.555000000000007</c:v>
                </c:pt>
                <c:pt idx="12556">
                  <c:v>12.55600000000004</c:v>
                </c:pt>
                <c:pt idx="12557">
                  <c:v>12.557000000000016</c:v>
                </c:pt>
                <c:pt idx="12558">
                  <c:v>12.557999999999993</c:v>
                </c:pt>
                <c:pt idx="12559">
                  <c:v>12.559000000000026</c:v>
                </c:pt>
                <c:pt idx="12560">
                  <c:v>12.560000000000002</c:v>
                </c:pt>
                <c:pt idx="12561">
                  <c:v>12.561000000000035</c:v>
                </c:pt>
                <c:pt idx="12562">
                  <c:v>12.562000000000012</c:v>
                </c:pt>
                <c:pt idx="12563">
                  <c:v>12.563000000000045</c:v>
                </c:pt>
                <c:pt idx="12564">
                  <c:v>12.564000000000021</c:v>
                </c:pt>
                <c:pt idx="12565">
                  <c:v>12.564999999999998</c:v>
                </c:pt>
                <c:pt idx="12566">
                  <c:v>12.566000000000031</c:v>
                </c:pt>
                <c:pt idx="12567">
                  <c:v>12.567000000000007</c:v>
                </c:pt>
                <c:pt idx="12568">
                  <c:v>12.56800000000004</c:v>
                </c:pt>
                <c:pt idx="12569">
                  <c:v>12.569000000000017</c:v>
                </c:pt>
                <c:pt idx="12570">
                  <c:v>12.569999999999993</c:v>
                </c:pt>
                <c:pt idx="12571">
                  <c:v>12.571000000000026</c:v>
                </c:pt>
                <c:pt idx="12572">
                  <c:v>12.572000000000003</c:v>
                </c:pt>
                <c:pt idx="12573">
                  <c:v>12.573000000000036</c:v>
                </c:pt>
                <c:pt idx="12574">
                  <c:v>12.574000000000012</c:v>
                </c:pt>
                <c:pt idx="12575">
                  <c:v>12.575000000000045</c:v>
                </c:pt>
                <c:pt idx="12576">
                  <c:v>12.576000000000022</c:v>
                </c:pt>
                <c:pt idx="12577">
                  <c:v>12.576999999999998</c:v>
                </c:pt>
                <c:pt idx="12578">
                  <c:v>12.578000000000031</c:v>
                </c:pt>
                <c:pt idx="12579">
                  <c:v>12.579000000000008</c:v>
                </c:pt>
                <c:pt idx="12580">
                  <c:v>12.580000000000041</c:v>
                </c:pt>
                <c:pt idx="12581">
                  <c:v>12.581000000000017</c:v>
                </c:pt>
                <c:pt idx="12582">
                  <c:v>12.581999999999994</c:v>
                </c:pt>
                <c:pt idx="12583">
                  <c:v>12.583000000000027</c:v>
                </c:pt>
                <c:pt idx="12584">
                  <c:v>12.584000000000003</c:v>
                </c:pt>
                <c:pt idx="12585">
                  <c:v>12.585000000000036</c:v>
                </c:pt>
                <c:pt idx="12586">
                  <c:v>12.586000000000013</c:v>
                </c:pt>
                <c:pt idx="12587">
                  <c:v>12.587000000000046</c:v>
                </c:pt>
                <c:pt idx="12588">
                  <c:v>12.588000000000022</c:v>
                </c:pt>
                <c:pt idx="12589">
                  <c:v>12.588999999999999</c:v>
                </c:pt>
                <c:pt idx="12590">
                  <c:v>12.590000000000032</c:v>
                </c:pt>
                <c:pt idx="12591">
                  <c:v>12.591000000000008</c:v>
                </c:pt>
                <c:pt idx="12592">
                  <c:v>12.592000000000041</c:v>
                </c:pt>
                <c:pt idx="12593">
                  <c:v>12.593000000000018</c:v>
                </c:pt>
                <c:pt idx="12594">
                  <c:v>12.593999999999994</c:v>
                </c:pt>
                <c:pt idx="12595">
                  <c:v>12.595000000000027</c:v>
                </c:pt>
                <c:pt idx="12596">
                  <c:v>12.596000000000004</c:v>
                </c:pt>
                <c:pt idx="12597">
                  <c:v>12.597000000000037</c:v>
                </c:pt>
                <c:pt idx="12598">
                  <c:v>12.598000000000013</c:v>
                </c:pt>
                <c:pt idx="12599">
                  <c:v>12.599000000000046</c:v>
                </c:pt>
                <c:pt idx="12600">
                  <c:v>12.600000000000023</c:v>
                </c:pt>
                <c:pt idx="12601">
                  <c:v>12.600999999999999</c:v>
                </c:pt>
                <c:pt idx="12602">
                  <c:v>12.602000000000032</c:v>
                </c:pt>
                <c:pt idx="12603">
                  <c:v>12.603000000000009</c:v>
                </c:pt>
                <c:pt idx="12604">
                  <c:v>12.604000000000042</c:v>
                </c:pt>
                <c:pt idx="12605">
                  <c:v>12.605000000000018</c:v>
                </c:pt>
                <c:pt idx="12606">
                  <c:v>12.605999999999995</c:v>
                </c:pt>
                <c:pt idx="12607">
                  <c:v>12.607000000000028</c:v>
                </c:pt>
                <c:pt idx="12608">
                  <c:v>12.608000000000004</c:v>
                </c:pt>
                <c:pt idx="12609">
                  <c:v>12.609000000000037</c:v>
                </c:pt>
                <c:pt idx="12610">
                  <c:v>12.610000000000014</c:v>
                </c:pt>
                <c:pt idx="12611">
                  <c:v>12.61099999999999</c:v>
                </c:pt>
                <c:pt idx="12612">
                  <c:v>12.612000000000023</c:v>
                </c:pt>
                <c:pt idx="12613">
                  <c:v>12.613</c:v>
                </c:pt>
                <c:pt idx="12614">
                  <c:v>12.614000000000033</c:v>
                </c:pt>
                <c:pt idx="12615">
                  <c:v>12.615000000000009</c:v>
                </c:pt>
                <c:pt idx="12616">
                  <c:v>12.616000000000042</c:v>
                </c:pt>
                <c:pt idx="12617">
                  <c:v>12.617000000000019</c:v>
                </c:pt>
                <c:pt idx="12618">
                  <c:v>12.617999999999995</c:v>
                </c:pt>
                <c:pt idx="12619">
                  <c:v>12.619000000000028</c:v>
                </c:pt>
                <c:pt idx="12620">
                  <c:v>12.620000000000005</c:v>
                </c:pt>
                <c:pt idx="12621">
                  <c:v>12.621000000000038</c:v>
                </c:pt>
                <c:pt idx="12622">
                  <c:v>12.622000000000014</c:v>
                </c:pt>
                <c:pt idx="12623">
                  <c:v>12.62299999999999</c:v>
                </c:pt>
                <c:pt idx="12624">
                  <c:v>12.624000000000024</c:v>
                </c:pt>
                <c:pt idx="12625">
                  <c:v>12.625</c:v>
                </c:pt>
                <c:pt idx="12626">
                  <c:v>12.626000000000033</c:v>
                </c:pt>
                <c:pt idx="12627">
                  <c:v>12.62700000000001</c:v>
                </c:pt>
                <c:pt idx="12628">
                  <c:v>12.628000000000043</c:v>
                </c:pt>
                <c:pt idx="12629">
                  <c:v>12.629000000000019</c:v>
                </c:pt>
                <c:pt idx="12630">
                  <c:v>12.629999999999995</c:v>
                </c:pt>
                <c:pt idx="12631">
                  <c:v>12.631000000000029</c:v>
                </c:pt>
                <c:pt idx="12632">
                  <c:v>12.632000000000005</c:v>
                </c:pt>
                <c:pt idx="12633">
                  <c:v>12.633000000000038</c:v>
                </c:pt>
                <c:pt idx="12634">
                  <c:v>12.634000000000015</c:v>
                </c:pt>
                <c:pt idx="12635">
                  <c:v>12.634999999999991</c:v>
                </c:pt>
                <c:pt idx="12636">
                  <c:v>12.636000000000024</c:v>
                </c:pt>
                <c:pt idx="12637">
                  <c:v>12.637</c:v>
                </c:pt>
                <c:pt idx="12638">
                  <c:v>12.638000000000034</c:v>
                </c:pt>
                <c:pt idx="12639">
                  <c:v>12.63900000000001</c:v>
                </c:pt>
                <c:pt idx="12640">
                  <c:v>12.640000000000043</c:v>
                </c:pt>
                <c:pt idx="12641">
                  <c:v>12.64100000000002</c:v>
                </c:pt>
                <c:pt idx="12642">
                  <c:v>12.641999999999996</c:v>
                </c:pt>
                <c:pt idx="12643">
                  <c:v>12.643000000000029</c:v>
                </c:pt>
                <c:pt idx="12644">
                  <c:v>12.644000000000005</c:v>
                </c:pt>
                <c:pt idx="12645">
                  <c:v>12.645000000000039</c:v>
                </c:pt>
                <c:pt idx="12646">
                  <c:v>12.646000000000015</c:v>
                </c:pt>
                <c:pt idx="12647">
                  <c:v>12.646999999999991</c:v>
                </c:pt>
                <c:pt idx="12648">
                  <c:v>12.648000000000025</c:v>
                </c:pt>
                <c:pt idx="12649">
                  <c:v>12.649000000000001</c:v>
                </c:pt>
                <c:pt idx="12650">
                  <c:v>12.650000000000034</c:v>
                </c:pt>
                <c:pt idx="12651">
                  <c:v>12.65100000000001</c:v>
                </c:pt>
                <c:pt idx="12652">
                  <c:v>12.652000000000044</c:v>
                </c:pt>
                <c:pt idx="12653">
                  <c:v>12.65300000000002</c:v>
                </c:pt>
                <c:pt idx="12654">
                  <c:v>12.653999999999996</c:v>
                </c:pt>
                <c:pt idx="12655">
                  <c:v>12.65500000000003</c:v>
                </c:pt>
                <c:pt idx="12656">
                  <c:v>12.656000000000006</c:v>
                </c:pt>
                <c:pt idx="12657">
                  <c:v>12.657000000000039</c:v>
                </c:pt>
                <c:pt idx="12658">
                  <c:v>12.658000000000015</c:v>
                </c:pt>
                <c:pt idx="12659">
                  <c:v>12.658999999999992</c:v>
                </c:pt>
                <c:pt idx="12660">
                  <c:v>12.660000000000025</c:v>
                </c:pt>
                <c:pt idx="12661">
                  <c:v>12.661000000000001</c:v>
                </c:pt>
                <c:pt idx="12662">
                  <c:v>12.662000000000035</c:v>
                </c:pt>
                <c:pt idx="12663">
                  <c:v>12.663000000000011</c:v>
                </c:pt>
                <c:pt idx="12664">
                  <c:v>12.664000000000044</c:v>
                </c:pt>
                <c:pt idx="12665">
                  <c:v>12.66500000000002</c:v>
                </c:pt>
                <c:pt idx="12666">
                  <c:v>12.665999999999997</c:v>
                </c:pt>
                <c:pt idx="12667">
                  <c:v>12.66700000000003</c:v>
                </c:pt>
                <c:pt idx="12668">
                  <c:v>12.668000000000006</c:v>
                </c:pt>
                <c:pt idx="12669">
                  <c:v>12.66900000000004</c:v>
                </c:pt>
                <c:pt idx="12670">
                  <c:v>12.670000000000016</c:v>
                </c:pt>
                <c:pt idx="12671">
                  <c:v>12.670999999999992</c:v>
                </c:pt>
                <c:pt idx="12672">
                  <c:v>12.672000000000025</c:v>
                </c:pt>
                <c:pt idx="12673">
                  <c:v>12.673000000000002</c:v>
                </c:pt>
                <c:pt idx="12674">
                  <c:v>12.674000000000035</c:v>
                </c:pt>
                <c:pt idx="12675">
                  <c:v>12.675000000000011</c:v>
                </c:pt>
                <c:pt idx="12676">
                  <c:v>12.676000000000045</c:v>
                </c:pt>
                <c:pt idx="12677">
                  <c:v>12.677000000000021</c:v>
                </c:pt>
                <c:pt idx="12678">
                  <c:v>12.677999999999997</c:v>
                </c:pt>
                <c:pt idx="12679">
                  <c:v>12.67900000000003</c:v>
                </c:pt>
                <c:pt idx="12680">
                  <c:v>12.680000000000007</c:v>
                </c:pt>
                <c:pt idx="12681">
                  <c:v>12.68100000000004</c:v>
                </c:pt>
                <c:pt idx="12682">
                  <c:v>12.682000000000016</c:v>
                </c:pt>
                <c:pt idx="12683">
                  <c:v>12.682999999999993</c:v>
                </c:pt>
                <c:pt idx="12684">
                  <c:v>12.684000000000026</c:v>
                </c:pt>
                <c:pt idx="12685">
                  <c:v>12.685000000000002</c:v>
                </c:pt>
                <c:pt idx="12686">
                  <c:v>12.686000000000035</c:v>
                </c:pt>
                <c:pt idx="12687">
                  <c:v>12.687000000000012</c:v>
                </c:pt>
                <c:pt idx="12688">
                  <c:v>12.688000000000045</c:v>
                </c:pt>
                <c:pt idx="12689">
                  <c:v>12.689000000000021</c:v>
                </c:pt>
                <c:pt idx="12690">
                  <c:v>12.689999999999998</c:v>
                </c:pt>
                <c:pt idx="12691">
                  <c:v>12.691000000000031</c:v>
                </c:pt>
                <c:pt idx="12692">
                  <c:v>12.692000000000007</c:v>
                </c:pt>
                <c:pt idx="12693">
                  <c:v>12.69300000000004</c:v>
                </c:pt>
                <c:pt idx="12694">
                  <c:v>12.694000000000017</c:v>
                </c:pt>
                <c:pt idx="12695">
                  <c:v>12.694999999999993</c:v>
                </c:pt>
                <c:pt idx="12696">
                  <c:v>12.696000000000026</c:v>
                </c:pt>
                <c:pt idx="12697">
                  <c:v>12.697000000000003</c:v>
                </c:pt>
                <c:pt idx="12698">
                  <c:v>12.698000000000036</c:v>
                </c:pt>
                <c:pt idx="12699">
                  <c:v>12.699000000000012</c:v>
                </c:pt>
                <c:pt idx="12700">
                  <c:v>12.700000000000045</c:v>
                </c:pt>
                <c:pt idx="12701">
                  <c:v>12.701000000000022</c:v>
                </c:pt>
                <c:pt idx="12702">
                  <c:v>12.701999999999998</c:v>
                </c:pt>
                <c:pt idx="12703">
                  <c:v>12.703000000000031</c:v>
                </c:pt>
                <c:pt idx="12704">
                  <c:v>12.704000000000008</c:v>
                </c:pt>
                <c:pt idx="12705">
                  <c:v>12.705000000000041</c:v>
                </c:pt>
                <c:pt idx="12706">
                  <c:v>12.706000000000017</c:v>
                </c:pt>
                <c:pt idx="12707">
                  <c:v>12.706999999999994</c:v>
                </c:pt>
                <c:pt idx="12708">
                  <c:v>12.708000000000027</c:v>
                </c:pt>
                <c:pt idx="12709">
                  <c:v>12.709000000000003</c:v>
                </c:pt>
                <c:pt idx="12710">
                  <c:v>12.710000000000036</c:v>
                </c:pt>
                <c:pt idx="12711">
                  <c:v>12.711000000000013</c:v>
                </c:pt>
                <c:pt idx="12712">
                  <c:v>12.712000000000046</c:v>
                </c:pt>
                <c:pt idx="12713">
                  <c:v>12.713000000000022</c:v>
                </c:pt>
                <c:pt idx="12714">
                  <c:v>12.713999999999999</c:v>
                </c:pt>
                <c:pt idx="12715">
                  <c:v>12.715000000000032</c:v>
                </c:pt>
                <c:pt idx="12716">
                  <c:v>12.716000000000008</c:v>
                </c:pt>
                <c:pt idx="12717">
                  <c:v>12.717000000000041</c:v>
                </c:pt>
                <c:pt idx="12718">
                  <c:v>12.718000000000018</c:v>
                </c:pt>
                <c:pt idx="12719">
                  <c:v>12.718999999999994</c:v>
                </c:pt>
                <c:pt idx="12720">
                  <c:v>12.720000000000027</c:v>
                </c:pt>
                <c:pt idx="12721">
                  <c:v>12.721000000000004</c:v>
                </c:pt>
                <c:pt idx="12722">
                  <c:v>12.722000000000037</c:v>
                </c:pt>
                <c:pt idx="12723">
                  <c:v>12.723000000000013</c:v>
                </c:pt>
                <c:pt idx="12724">
                  <c:v>12.724000000000046</c:v>
                </c:pt>
                <c:pt idx="12725">
                  <c:v>12.725000000000023</c:v>
                </c:pt>
                <c:pt idx="12726">
                  <c:v>12.725999999999999</c:v>
                </c:pt>
                <c:pt idx="12727">
                  <c:v>12.727000000000032</c:v>
                </c:pt>
                <c:pt idx="12728">
                  <c:v>12.728000000000009</c:v>
                </c:pt>
                <c:pt idx="12729">
                  <c:v>12.729000000000042</c:v>
                </c:pt>
                <c:pt idx="12730">
                  <c:v>12.730000000000018</c:v>
                </c:pt>
                <c:pt idx="12731">
                  <c:v>12.730999999999995</c:v>
                </c:pt>
                <c:pt idx="12732">
                  <c:v>12.732000000000028</c:v>
                </c:pt>
                <c:pt idx="12733">
                  <c:v>12.733000000000004</c:v>
                </c:pt>
                <c:pt idx="12734">
                  <c:v>12.734000000000037</c:v>
                </c:pt>
                <c:pt idx="12735">
                  <c:v>12.735000000000014</c:v>
                </c:pt>
                <c:pt idx="12736">
                  <c:v>12.73599999999999</c:v>
                </c:pt>
                <c:pt idx="12737">
                  <c:v>12.737000000000023</c:v>
                </c:pt>
                <c:pt idx="12738">
                  <c:v>12.738</c:v>
                </c:pt>
                <c:pt idx="12739">
                  <c:v>12.739000000000033</c:v>
                </c:pt>
                <c:pt idx="12740">
                  <c:v>12.740000000000009</c:v>
                </c:pt>
                <c:pt idx="12741">
                  <c:v>12.741000000000042</c:v>
                </c:pt>
                <c:pt idx="12742">
                  <c:v>12.742000000000019</c:v>
                </c:pt>
                <c:pt idx="12743">
                  <c:v>12.742999999999995</c:v>
                </c:pt>
                <c:pt idx="12744">
                  <c:v>12.744000000000028</c:v>
                </c:pt>
                <c:pt idx="12745">
                  <c:v>12.745000000000005</c:v>
                </c:pt>
                <c:pt idx="12746">
                  <c:v>12.746000000000038</c:v>
                </c:pt>
                <c:pt idx="12747">
                  <c:v>12.747000000000014</c:v>
                </c:pt>
                <c:pt idx="12748">
                  <c:v>12.74799999999999</c:v>
                </c:pt>
                <c:pt idx="12749">
                  <c:v>12.749000000000024</c:v>
                </c:pt>
                <c:pt idx="12750">
                  <c:v>12.75</c:v>
                </c:pt>
                <c:pt idx="12751">
                  <c:v>12.751000000000033</c:v>
                </c:pt>
                <c:pt idx="12752">
                  <c:v>12.75200000000001</c:v>
                </c:pt>
                <c:pt idx="12753">
                  <c:v>12.753000000000043</c:v>
                </c:pt>
                <c:pt idx="12754">
                  <c:v>12.754000000000019</c:v>
                </c:pt>
                <c:pt idx="12755">
                  <c:v>12.754999999999995</c:v>
                </c:pt>
                <c:pt idx="12756">
                  <c:v>12.756000000000029</c:v>
                </c:pt>
                <c:pt idx="12757">
                  <c:v>12.757000000000005</c:v>
                </c:pt>
                <c:pt idx="12758">
                  <c:v>12.758000000000038</c:v>
                </c:pt>
                <c:pt idx="12759">
                  <c:v>12.759000000000015</c:v>
                </c:pt>
                <c:pt idx="12760">
                  <c:v>12.759999999999991</c:v>
                </c:pt>
                <c:pt idx="12761">
                  <c:v>12.761000000000024</c:v>
                </c:pt>
                <c:pt idx="12762">
                  <c:v>12.762</c:v>
                </c:pt>
                <c:pt idx="12763">
                  <c:v>12.763000000000034</c:v>
                </c:pt>
                <c:pt idx="12764">
                  <c:v>12.76400000000001</c:v>
                </c:pt>
                <c:pt idx="12765">
                  <c:v>12.765000000000043</c:v>
                </c:pt>
                <c:pt idx="12766">
                  <c:v>12.76600000000002</c:v>
                </c:pt>
                <c:pt idx="12767">
                  <c:v>12.766999999999996</c:v>
                </c:pt>
                <c:pt idx="12768">
                  <c:v>12.768000000000029</c:v>
                </c:pt>
                <c:pt idx="12769">
                  <c:v>12.769000000000005</c:v>
                </c:pt>
                <c:pt idx="12770">
                  <c:v>12.770000000000039</c:v>
                </c:pt>
                <c:pt idx="12771">
                  <c:v>12.771000000000015</c:v>
                </c:pt>
                <c:pt idx="12772">
                  <c:v>12.771999999999991</c:v>
                </c:pt>
                <c:pt idx="12773">
                  <c:v>12.773000000000025</c:v>
                </c:pt>
                <c:pt idx="12774">
                  <c:v>12.774000000000001</c:v>
                </c:pt>
                <c:pt idx="12775">
                  <c:v>12.775000000000034</c:v>
                </c:pt>
                <c:pt idx="12776">
                  <c:v>12.77600000000001</c:v>
                </c:pt>
                <c:pt idx="12777">
                  <c:v>12.777000000000044</c:v>
                </c:pt>
                <c:pt idx="12778">
                  <c:v>12.77800000000002</c:v>
                </c:pt>
                <c:pt idx="12779">
                  <c:v>12.778999999999996</c:v>
                </c:pt>
                <c:pt idx="12780">
                  <c:v>12.78000000000003</c:v>
                </c:pt>
                <c:pt idx="12781">
                  <c:v>12.781000000000006</c:v>
                </c:pt>
                <c:pt idx="12782">
                  <c:v>12.782000000000039</c:v>
                </c:pt>
                <c:pt idx="12783">
                  <c:v>12.783000000000015</c:v>
                </c:pt>
                <c:pt idx="12784">
                  <c:v>12.783999999999992</c:v>
                </c:pt>
                <c:pt idx="12785">
                  <c:v>12.785000000000025</c:v>
                </c:pt>
                <c:pt idx="12786">
                  <c:v>12.786000000000001</c:v>
                </c:pt>
                <c:pt idx="12787">
                  <c:v>12.787000000000035</c:v>
                </c:pt>
                <c:pt idx="12788">
                  <c:v>12.788000000000011</c:v>
                </c:pt>
                <c:pt idx="12789">
                  <c:v>12.789000000000044</c:v>
                </c:pt>
                <c:pt idx="12790">
                  <c:v>12.79000000000002</c:v>
                </c:pt>
                <c:pt idx="12791">
                  <c:v>12.790999999999997</c:v>
                </c:pt>
                <c:pt idx="12792">
                  <c:v>12.79200000000003</c:v>
                </c:pt>
                <c:pt idx="12793">
                  <c:v>12.793000000000006</c:v>
                </c:pt>
                <c:pt idx="12794">
                  <c:v>12.79400000000004</c:v>
                </c:pt>
                <c:pt idx="12795">
                  <c:v>12.795000000000016</c:v>
                </c:pt>
                <c:pt idx="12796">
                  <c:v>12.795999999999992</c:v>
                </c:pt>
                <c:pt idx="12797">
                  <c:v>12.797000000000025</c:v>
                </c:pt>
                <c:pt idx="12798">
                  <c:v>12.798000000000002</c:v>
                </c:pt>
                <c:pt idx="12799">
                  <c:v>12.799000000000035</c:v>
                </c:pt>
                <c:pt idx="12800">
                  <c:v>12.800000000000011</c:v>
                </c:pt>
                <c:pt idx="12801">
                  <c:v>12.801000000000045</c:v>
                </c:pt>
                <c:pt idx="12802">
                  <c:v>12.802000000000021</c:v>
                </c:pt>
                <c:pt idx="12803">
                  <c:v>12.802999999999997</c:v>
                </c:pt>
                <c:pt idx="12804">
                  <c:v>12.80400000000003</c:v>
                </c:pt>
                <c:pt idx="12805">
                  <c:v>12.805000000000007</c:v>
                </c:pt>
                <c:pt idx="12806">
                  <c:v>12.80600000000004</c:v>
                </c:pt>
                <c:pt idx="12807">
                  <c:v>12.807000000000016</c:v>
                </c:pt>
                <c:pt idx="12808">
                  <c:v>12.807999999999993</c:v>
                </c:pt>
                <c:pt idx="12809">
                  <c:v>12.809000000000026</c:v>
                </c:pt>
                <c:pt idx="12810">
                  <c:v>12.810000000000002</c:v>
                </c:pt>
                <c:pt idx="12811">
                  <c:v>12.811000000000035</c:v>
                </c:pt>
                <c:pt idx="12812">
                  <c:v>12.812000000000012</c:v>
                </c:pt>
                <c:pt idx="12813">
                  <c:v>12.813000000000045</c:v>
                </c:pt>
                <c:pt idx="12814">
                  <c:v>12.814000000000021</c:v>
                </c:pt>
                <c:pt idx="12815">
                  <c:v>12.814999999999998</c:v>
                </c:pt>
                <c:pt idx="12816">
                  <c:v>12.816000000000031</c:v>
                </c:pt>
                <c:pt idx="12817">
                  <c:v>12.817000000000007</c:v>
                </c:pt>
                <c:pt idx="12818">
                  <c:v>12.81800000000004</c:v>
                </c:pt>
                <c:pt idx="12819">
                  <c:v>12.819000000000017</c:v>
                </c:pt>
                <c:pt idx="12820">
                  <c:v>12.819999999999993</c:v>
                </c:pt>
                <c:pt idx="12821">
                  <c:v>12.821000000000026</c:v>
                </c:pt>
                <c:pt idx="12822">
                  <c:v>12.822000000000003</c:v>
                </c:pt>
                <c:pt idx="12823">
                  <c:v>12.823000000000036</c:v>
                </c:pt>
                <c:pt idx="12824">
                  <c:v>12.824000000000012</c:v>
                </c:pt>
                <c:pt idx="12825">
                  <c:v>12.825000000000045</c:v>
                </c:pt>
                <c:pt idx="12826">
                  <c:v>12.826000000000022</c:v>
                </c:pt>
                <c:pt idx="12827">
                  <c:v>12.826999999999998</c:v>
                </c:pt>
                <c:pt idx="12828">
                  <c:v>12.828000000000031</c:v>
                </c:pt>
                <c:pt idx="12829">
                  <c:v>12.829000000000008</c:v>
                </c:pt>
                <c:pt idx="12830">
                  <c:v>12.830000000000041</c:v>
                </c:pt>
                <c:pt idx="12831">
                  <c:v>12.831000000000017</c:v>
                </c:pt>
                <c:pt idx="12832">
                  <c:v>12.831999999999994</c:v>
                </c:pt>
                <c:pt idx="12833">
                  <c:v>12.833000000000027</c:v>
                </c:pt>
                <c:pt idx="12834">
                  <c:v>12.834000000000003</c:v>
                </c:pt>
                <c:pt idx="12835">
                  <c:v>12.835000000000036</c:v>
                </c:pt>
                <c:pt idx="12836">
                  <c:v>12.836000000000013</c:v>
                </c:pt>
                <c:pt idx="12837">
                  <c:v>12.837000000000046</c:v>
                </c:pt>
                <c:pt idx="12838">
                  <c:v>12.838000000000022</c:v>
                </c:pt>
                <c:pt idx="12839">
                  <c:v>12.838999999999999</c:v>
                </c:pt>
                <c:pt idx="12840">
                  <c:v>12.840000000000032</c:v>
                </c:pt>
                <c:pt idx="12841">
                  <c:v>12.841000000000008</c:v>
                </c:pt>
                <c:pt idx="12842">
                  <c:v>12.842000000000041</c:v>
                </c:pt>
                <c:pt idx="12843">
                  <c:v>12.843000000000018</c:v>
                </c:pt>
                <c:pt idx="12844">
                  <c:v>12.843999999999994</c:v>
                </c:pt>
                <c:pt idx="12845">
                  <c:v>12.845000000000027</c:v>
                </c:pt>
                <c:pt idx="12846">
                  <c:v>12.846000000000004</c:v>
                </c:pt>
                <c:pt idx="12847">
                  <c:v>12.847000000000037</c:v>
                </c:pt>
                <c:pt idx="12848">
                  <c:v>12.848000000000013</c:v>
                </c:pt>
                <c:pt idx="12849">
                  <c:v>12.849000000000046</c:v>
                </c:pt>
                <c:pt idx="12850">
                  <c:v>12.850000000000023</c:v>
                </c:pt>
                <c:pt idx="12851">
                  <c:v>12.850999999999999</c:v>
                </c:pt>
                <c:pt idx="12852">
                  <c:v>12.852000000000032</c:v>
                </c:pt>
                <c:pt idx="12853">
                  <c:v>12.853000000000009</c:v>
                </c:pt>
                <c:pt idx="12854">
                  <c:v>12.854000000000042</c:v>
                </c:pt>
                <c:pt idx="12855">
                  <c:v>12.855000000000018</c:v>
                </c:pt>
                <c:pt idx="12856">
                  <c:v>12.855999999999995</c:v>
                </c:pt>
                <c:pt idx="12857">
                  <c:v>12.857000000000028</c:v>
                </c:pt>
                <c:pt idx="12858">
                  <c:v>12.858000000000004</c:v>
                </c:pt>
                <c:pt idx="12859">
                  <c:v>12.859000000000037</c:v>
                </c:pt>
                <c:pt idx="12860">
                  <c:v>12.860000000000014</c:v>
                </c:pt>
                <c:pt idx="12861">
                  <c:v>12.86099999999999</c:v>
                </c:pt>
                <c:pt idx="12862">
                  <c:v>12.862000000000023</c:v>
                </c:pt>
                <c:pt idx="12863">
                  <c:v>12.863</c:v>
                </c:pt>
                <c:pt idx="12864">
                  <c:v>12.864000000000033</c:v>
                </c:pt>
                <c:pt idx="12865">
                  <c:v>12.865000000000009</c:v>
                </c:pt>
                <c:pt idx="12866">
                  <c:v>12.866000000000042</c:v>
                </c:pt>
                <c:pt idx="12867">
                  <c:v>12.867000000000019</c:v>
                </c:pt>
                <c:pt idx="12868">
                  <c:v>12.867999999999995</c:v>
                </c:pt>
                <c:pt idx="12869">
                  <c:v>12.869000000000028</c:v>
                </c:pt>
                <c:pt idx="12870">
                  <c:v>12.870000000000005</c:v>
                </c:pt>
                <c:pt idx="12871">
                  <c:v>12.871000000000038</c:v>
                </c:pt>
                <c:pt idx="12872">
                  <c:v>12.872000000000014</c:v>
                </c:pt>
                <c:pt idx="12873">
                  <c:v>12.87299999999999</c:v>
                </c:pt>
                <c:pt idx="12874">
                  <c:v>12.874000000000024</c:v>
                </c:pt>
                <c:pt idx="12875">
                  <c:v>12.875</c:v>
                </c:pt>
                <c:pt idx="12876">
                  <c:v>12.876000000000033</c:v>
                </c:pt>
                <c:pt idx="12877">
                  <c:v>12.87700000000001</c:v>
                </c:pt>
                <c:pt idx="12878">
                  <c:v>12.878000000000043</c:v>
                </c:pt>
                <c:pt idx="12879">
                  <c:v>12.879000000000019</c:v>
                </c:pt>
                <c:pt idx="12880">
                  <c:v>12.879999999999995</c:v>
                </c:pt>
                <c:pt idx="12881">
                  <c:v>12.881000000000029</c:v>
                </c:pt>
                <c:pt idx="12882">
                  <c:v>12.882000000000005</c:v>
                </c:pt>
                <c:pt idx="12883">
                  <c:v>12.883000000000038</c:v>
                </c:pt>
                <c:pt idx="12884">
                  <c:v>12.884000000000015</c:v>
                </c:pt>
                <c:pt idx="12885">
                  <c:v>12.884999999999991</c:v>
                </c:pt>
                <c:pt idx="12886">
                  <c:v>12.886000000000024</c:v>
                </c:pt>
                <c:pt idx="12887">
                  <c:v>12.887</c:v>
                </c:pt>
                <c:pt idx="12888">
                  <c:v>12.888000000000034</c:v>
                </c:pt>
                <c:pt idx="12889">
                  <c:v>12.88900000000001</c:v>
                </c:pt>
                <c:pt idx="12890">
                  <c:v>12.890000000000043</c:v>
                </c:pt>
                <c:pt idx="12891">
                  <c:v>12.89100000000002</c:v>
                </c:pt>
                <c:pt idx="12892">
                  <c:v>12.891999999999996</c:v>
                </c:pt>
                <c:pt idx="12893">
                  <c:v>12.893000000000029</c:v>
                </c:pt>
                <c:pt idx="12894">
                  <c:v>12.894000000000005</c:v>
                </c:pt>
                <c:pt idx="12895">
                  <c:v>12.895000000000039</c:v>
                </c:pt>
                <c:pt idx="12896">
                  <c:v>12.896000000000015</c:v>
                </c:pt>
                <c:pt idx="12897">
                  <c:v>12.896999999999991</c:v>
                </c:pt>
                <c:pt idx="12898">
                  <c:v>12.898000000000025</c:v>
                </c:pt>
                <c:pt idx="12899">
                  <c:v>12.899000000000001</c:v>
                </c:pt>
                <c:pt idx="12900">
                  <c:v>12.900000000000034</c:v>
                </c:pt>
                <c:pt idx="12901">
                  <c:v>12.90100000000001</c:v>
                </c:pt>
                <c:pt idx="12902">
                  <c:v>12.902000000000044</c:v>
                </c:pt>
                <c:pt idx="12903">
                  <c:v>12.90300000000002</c:v>
                </c:pt>
                <c:pt idx="12904">
                  <c:v>12.903999999999996</c:v>
                </c:pt>
                <c:pt idx="12905">
                  <c:v>12.90500000000003</c:v>
                </c:pt>
                <c:pt idx="12906">
                  <c:v>12.906000000000006</c:v>
                </c:pt>
                <c:pt idx="12907">
                  <c:v>12.907000000000039</c:v>
                </c:pt>
                <c:pt idx="12908">
                  <c:v>12.908000000000015</c:v>
                </c:pt>
                <c:pt idx="12909">
                  <c:v>12.908999999999992</c:v>
                </c:pt>
                <c:pt idx="12910">
                  <c:v>12.910000000000025</c:v>
                </c:pt>
                <c:pt idx="12911">
                  <c:v>12.911000000000001</c:v>
                </c:pt>
                <c:pt idx="12912">
                  <c:v>12.912000000000035</c:v>
                </c:pt>
                <c:pt idx="12913">
                  <c:v>12.913000000000011</c:v>
                </c:pt>
                <c:pt idx="12914">
                  <c:v>12.914000000000044</c:v>
                </c:pt>
                <c:pt idx="12915">
                  <c:v>12.91500000000002</c:v>
                </c:pt>
                <c:pt idx="12916">
                  <c:v>12.915999999999997</c:v>
                </c:pt>
                <c:pt idx="12917">
                  <c:v>12.91700000000003</c:v>
                </c:pt>
                <c:pt idx="12918">
                  <c:v>12.918000000000006</c:v>
                </c:pt>
                <c:pt idx="12919">
                  <c:v>12.91900000000004</c:v>
                </c:pt>
                <c:pt idx="12920">
                  <c:v>12.920000000000016</c:v>
                </c:pt>
                <c:pt idx="12921">
                  <c:v>12.920999999999992</c:v>
                </c:pt>
                <c:pt idx="12922">
                  <c:v>12.922000000000025</c:v>
                </c:pt>
                <c:pt idx="12923">
                  <c:v>12.923000000000002</c:v>
                </c:pt>
                <c:pt idx="12924">
                  <c:v>12.924000000000035</c:v>
                </c:pt>
                <c:pt idx="12925">
                  <c:v>12.925000000000011</c:v>
                </c:pt>
                <c:pt idx="12926">
                  <c:v>12.926000000000045</c:v>
                </c:pt>
                <c:pt idx="12927">
                  <c:v>12.927000000000021</c:v>
                </c:pt>
                <c:pt idx="12928">
                  <c:v>12.927999999999997</c:v>
                </c:pt>
                <c:pt idx="12929">
                  <c:v>12.92900000000003</c:v>
                </c:pt>
                <c:pt idx="12930">
                  <c:v>12.930000000000007</c:v>
                </c:pt>
                <c:pt idx="12931">
                  <c:v>12.93100000000004</c:v>
                </c:pt>
                <c:pt idx="12932">
                  <c:v>12.932000000000016</c:v>
                </c:pt>
                <c:pt idx="12933">
                  <c:v>12.932999999999993</c:v>
                </c:pt>
                <c:pt idx="12934">
                  <c:v>12.934000000000026</c:v>
                </c:pt>
                <c:pt idx="12935">
                  <c:v>12.935000000000002</c:v>
                </c:pt>
                <c:pt idx="12936">
                  <c:v>12.936000000000035</c:v>
                </c:pt>
                <c:pt idx="12937">
                  <c:v>12.937000000000012</c:v>
                </c:pt>
                <c:pt idx="12938">
                  <c:v>12.938000000000045</c:v>
                </c:pt>
                <c:pt idx="12939">
                  <c:v>12.939000000000021</c:v>
                </c:pt>
                <c:pt idx="12940">
                  <c:v>12.939999999999998</c:v>
                </c:pt>
                <c:pt idx="12941">
                  <c:v>12.941000000000031</c:v>
                </c:pt>
                <c:pt idx="12942">
                  <c:v>12.942000000000007</c:v>
                </c:pt>
                <c:pt idx="12943">
                  <c:v>12.94300000000004</c:v>
                </c:pt>
                <c:pt idx="12944">
                  <c:v>12.944000000000017</c:v>
                </c:pt>
                <c:pt idx="12945">
                  <c:v>12.944999999999993</c:v>
                </c:pt>
                <c:pt idx="12946">
                  <c:v>12.946000000000026</c:v>
                </c:pt>
                <c:pt idx="12947">
                  <c:v>12.947000000000003</c:v>
                </c:pt>
                <c:pt idx="12948">
                  <c:v>12.948000000000036</c:v>
                </c:pt>
                <c:pt idx="12949">
                  <c:v>12.949000000000012</c:v>
                </c:pt>
                <c:pt idx="12950">
                  <c:v>12.950000000000045</c:v>
                </c:pt>
                <c:pt idx="12951">
                  <c:v>12.951000000000022</c:v>
                </c:pt>
                <c:pt idx="12952">
                  <c:v>12.951999999999998</c:v>
                </c:pt>
                <c:pt idx="12953">
                  <c:v>12.953000000000031</c:v>
                </c:pt>
                <c:pt idx="12954">
                  <c:v>12.954000000000008</c:v>
                </c:pt>
                <c:pt idx="12955">
                  <c:v>12.955000000000041</c:v>
                </c:pt>
                <c:pt idx="12956">
                  <c:v>12.956000000000017</c:v>
                </c:pt>
                <c:pt idx="12957">
                  <c:v>12.956999999999994</c:v>
                </c:pt>
                <c:pt idx="12958">
                  <c:v>12.958000000000027</c:v>
                </c:pt>
                <c:pt idx="12959">
                  <c:v>12.959000000000003</c:v>
                </c:pt>
                <c:pt idx="12960">
                  <c:v>12.960000000000036</c:v>
                </c:pt>
                <c:pt idx="12961">
                  <c:v>12.961000000000013</c:v>
                </c:pt>
                <c:pt idx="12962">
                  <c:v>12.962000000000046</c:v>
                </c:pt>
                <c:pt idx="12963">
                  <c:v>12.963000000000022</c:v>
                </c:pt>
                <c:pt idx="12964">
                  <c:v>12.963999999999999</c:v>
                </c:pt>
                <c:pt idx="12965">
                  <c:v>12.965000000000032</c:v>
                </c:pt>
                <c:pt idx="12966">
                  <c:v>12.966000000000008</c:v>
                </c:pt>
                <c:pt idx="12967">
                  <c:v>12.967000000000041</c:v>
                </c:pt>
                <c:pt idx="12968">
                  <c:v>12.968000000000018</c:v>
                </c:pt>
                <c:pt idx="12969">
                  <c:v>12.968999999999994</c:v>
                </c:pt>
                <c:pt idx="12970">
                  <c:v>12.970000000000027</c:v>
                </c:pt>
                <c:pt idx="12971">
                  <c:v>12.971000000000004</c:v>
                </c:pt>
                <c:pt idx="12972">
                  <c:v>12.972000000000037</c:v>
                </c:pt>
                <c:pt idx="12973">
                  <c:v>12.973000000000013</c:v>
                </c:pt>
                <c:pt idx="12974">
                  <c:v>12.974000000000046</c:v>
                </c:pt>
                <c:pt idx="12975">
                  <c:v>12.975000000000023</c:v>
                </c:pt>
                <c:pt idx="12976">
                  <c:v>12.975999999999999</c:v>
                </c:pt>
                <c:pt idx="12977">
                  <c:v>12.977000000000032</c:v>
                </c:pt>
                <c:pt idx="12978">
                  <c:v>12.978000000000009</c:v>
                </c:pt>
                <c:pt idx="12979">
                  <c:v>12.979000000000042</c:v>
                </c:pt>
                <c:pt idx="12980">
                  <c:v>12.980000000000018</c:v>
                </c:pt>
                <c:pt idx="12981">
                  <c:v>12.980999999999995</c:v>
                </c:pt>
                <c:pt idx="12982">
                  <c:v>12.982000000000028</c:v>
                </c:pt>
                <c:pt idx="12983">
                  <c:v>12.983000000000004</c:v>
                </c:pt>
                <c:pt idx="12984">
                  <c:v>12.984000000000037</c:v>
                </c:pt>
                <c:pt idx="12985">
                  <c:v>12.985000000000014</c:v>
                </c:pt>
                <c:pt idx="12986">
                  <c:v>12.98599999999999</c:v>
                </c:pt>
                <c:pt idx="12987">
                  <c:v>12.987000000000023</c:v>
                </c:pt>
                <c:pt idx="12988">
                  <c:v>12.988</c:v>
                </c:pt>
                <c:pt idx="12989">
                  <c:v>12.989000000000033</c:v>
                </c:pt>
                <c:pt idx="12990">
                  <c:v>12.990000000000009</c:v>
                </c:pt>
                <c:pt idx="12991">
                  <c:v>12.991000000000042</c:v>
                </c:pt>
                <c:pt idx="12992">
                  <c:v>12.992000000000019</c:v>
                </c:pt>
                <c:pt idx="12993">
                  <c:v>12.992999999999995</c:v>
                </c:pt>
                <c:pt idx="12994">
                  <c:v>12.994000000000028</c:v>
                </c:pt>
                <c:pt idx="12995">
                  <c:v>12.995000000000005</c:v>
                </c:pt>
                <c:pt idx="12996">
                  <c:v>12.996000000000038</c:v>
                </c:pt>
                <c:pt idx="12997">
                  <c:v>12.997000000000014</c:v>
                </c:pt>
                <c:pt idx="12998">
                  <c:v>12.99799999999999</c:v>
                </c:pt>
                <c:pt idx="12999">
                  <c:v>12.999000000000024</c:v>
                </c:pt>
                <c:pt idx="13000">
                  <c:v>13</c:v>
                </c:pt>
                <c:pt idx="13001">
                  <c:v>13.001000000000033</c:v>
                </c:pt>
                <c:pt idx="13002">
                  <c:v>13.00200000000001</c:v>
                </c:pt>
                <c:pt idx="13003">
                  <c:v>13.003000000000043</c:v>
                </c:pt>
                <c:pt idx="13004">
                  <c:v>13.004000000000019</c:v>
                </c:pt>
                <c:pt idx="13005">
                  <c:v>13.004999999999995</c:v>
                </c:pt>
                <c:pt idx="13006">
                  <c:v>13.006000000000029</c:v>
                </c:pt>
                <c:pt idx="13007">
                  <c:v>13.007000000000005</c:v>
                </c:pt>
                <c:pt idx="13008">
                  <c:v>13.008000000000038</c:v>
                </c:pt>
                <c:pt idx="13009">
                  <c:v>13.009000000000015</c:v>
                </c:pt>
                <c:pt idx="13010">
                  <c:v>13.009999999999991</c:v>
                </c:pt>
                <c:pt idx="13011">
                  <c:v>13.011000000000024</c:v>
                </c:pt>
                <c:pt idx="13012">
                  <c:v>13.012</c:v>
                </c:pt>
                <c:pt idx="13013">
                  <c:v>13.013000000000034</c:v>
                </c:pt>
                <c:pt idx="13014">
                  <c:v>13.01400000000001</c:v>
                </c:pt>
                <c:pt idx="13015">
                  <c:v>13.015000000000043</c:v>
                </c:pt>
                <c:pt idx="13016">
                  <c:v>13.01600000000002</c:v>
                </c:pt>
                <c:pt idx="13017">
                  <c:v>13.016999999999996</c:v>
                </c:pt>
                <c:pt idx="13018">
                  <c:v>13.018000000000029</c:v>
                </c:pt>
                <c:pt idx="13019">
                  <c:v>13.019000000000005</c:v>
                </c:pt>
                <c:pt idx="13020">
                  <c:v>13.020000000000039</c:v>
                </c:pt>
                <c:pt idx="13021">
                  <c:v>13.021000000000015</c:v>
                </c:pt>
                <c:pt idx="13022">
                  <c:v>13.021999999999991</c:v>
                </c:pt>
                <c:pt idx="13023">
                  <c:v>13.023000000000025</c:v>
                </c:pt>
                <c:pt idx="13024">
                  <c:v>13.024000000000001</c:v>
                </c:pt>
                <c:pt idx="13025">
                  <c:v>13.025000000000034</c:v>
                </c:pt>
                <c:pt idx="13026">
                  <c:v>13.02600000000001</c:v>
                </c:pt>
                <c:pt idx="13027">
                  <c:v>13.027000000000044</c:v>
                </c:pt>
                <c:pt idx="13028">
                  <c:v>13.02800000000002</c:v>
                </c:pt>
                <c:pt idx="13029">
                  <c:v>13.028999999999996</c:v>
                </c:pt>
                <c:pt idx="13030">
                  <c:v>13.03000000000003</c:v>
                </c:pt>
                <c:pt idx="13031">
                  <c:v>13.031000000000006</c:v>
                </c:pt>
                <c:pt idx="13032">
                  <c:v>13.032000000000039</c:v>
                </c:pt>
                <c:pt idx="13033">
                  <c:v>13.033000000000015</c:v>
                </c:pt>
                <c:pt idx="13034">
                  <c:v>13.033999999999992</c:v>
                </c:pt>
                <c:pt idx="13035">
                  <c:v>13.035000000000025</c:v>
                </c:pt>
                <c:pt idx="13036">
                  <c:v>13.036000000000001</c:v>
                </c:pt>
                <c:pt idx="13037">
                  <c:v>13.037000000000035</c:v>
                </c:pt>
                <c:pt idx="13038">
                  <c:v>13.038000000000011</c:v>
                </c:pt>
                <c:pt idx="13039">
                  <c:v>13.039000000000044</c:v>
                </c:pt>
                <c:pt idx="13040">
                  <c:v>13.04000000000002</c:v>
                </c:pt>
                <c:pt idx="13041">
                  <c:v>13.040999999999997</c:v>
                </c:pt>
                <c:pt idx="13042">
                  <c:v>13.04200000000003</c:v>
                </c:pt>
                <c:pt idx="13043">
                  <c:v>13.043000000000006</c:v>
                </c:pt>
                <c:pt idx="13044">
                  <c:v>13.04400000000004</c:v>
                </c:pt>
                <c:pt idx="13045">
                  <c:v>13.045000000000016</c:v>
                </c:pt>
                <c:pt idx="13046">
                  <c:v>13.045999999999992</c:v>
                </c:pt>
                <c:pt idx="13047">
                  <c:v>13.047000000000025</c:v>
                </c:pt>
                <c:pt idx="13048">
                  <c:v>13.048000000000002</c:v>
                </c:pt>
                <c:pt idx="13049">
                  <c:v>13.049000000000035</c:v>
                </c:pt>
                <c:pt idx="13050">
                  <c:v>13.050000000000011</c:v>
                </c:pt>
                <c:pt idx="13051">
                  <c:v>13.051000000000045</c:v>
                </c:pt>
                <c:pt idx="13052">
                  <c:v>13.052000000000021</c:v>
                </c:pt>
                <c:pt idx="13053">
                  <c:v>13.052999999999997</c:v>
                </c:pt>
                <c:pt idx="13054">
                  <c:v>13.05400000000003</c:v>
                </c:pt>
                <c:pt idx="13055">
                  <c:v>13.055000000000007</c:v>
                </c:pt>
                <c:pt idx="13056">
                  <c:v>13.05600000000004</c:v>
                </c:pt>
                <c:pt idx="13057">
                  <c:v>13.057000000000016</c:v>
                </c:pt>
                <c:pt idx="13058">
                  <c:v>13.057999999999993</c:v>
                </c:pt>
                <c:pt idx="13059">
                  <c:v>13.059000000000026</c:v>
                </c:pt>
                <c:pt idx="13060">
                  <c:v>13.060000000000002</c:v>
                </c:pt>
                <c:pt idx="13061">
                  <c:v>13.061000000000035</c:v>
                </c:pt>
                <c:pt idx="13062">
                  <c:v>13.062000000000012</c:v>
                </c:pt>
                <c:pt idx="13063">
                  <c:v>13.063000000000045</c:v>
                </c:pt>
                <c:pt idx="13064">
                  <c:v>13.064000000000021</c:v>
                </c:pt>
                <c:pt idx="13065">
                  <c:v>13.064999999999998</c:v>
                </c:pt>
                <c:pt idx="13066">
                  <c:v>13.066000000000031</c:v>
                </c:pt>
                <c:pt idx="13067">
                  <c:v>13.067000000000007</c:v>
                </c:pt>
                <c:pt idx="13068">
                  <c:v>13.06800000000004</c:v>
                </c:pt>
                <c:pt idx="13069">
                  <c:v>13.069000000000017</c:v>
                </c:pt>
                <c:pt idx="13070">
                  <c:v>13.069999999999993</c:v>
                </c:pt>
                <c:pt idx="13071">
                  <c:v>13.071000000000026</c:v>
                </c:pt>
                <c:pt idx="13072">
                  <c:v>13.072000000000003</c:v>
                </c:pt>
                <c:pt idx="13073">
                  <c:v>13.073000000000036</c:v>
                </c:pt>
                <c:pt idx="13074">
                  <c:v>13.074000000000012</c:v>
                </c:pt>
                <c:pt idx="13075">
                  <c:v>13.075000000000045</c:v>
                </c:pt>
                <c:pt idx="13076">
                  <c:v>13.076000000000022</c:v>
                </c:pt>
                <c:pt idx="13077">
                  <c:v>13.076999999999998</c:v>
                </c:pt>
                <c:pt idx="13078">
                  <c:v>13.078000000000031</c:v>
                </c:pt>
                <c:pt idx="13079">
                  <c:v>13.079000000000008</c:v>
                </c:pt>
                <c:pt idx="13080">
                  <c:v>13.080000000000041</c:v>
                </c:pt>
                <c:pt idx="13081">
                  <c:v>13.081000000000017</c:v>
                </c:pt>
                <c:pt idx="13082">
                  <c:v>13.081999999999994</c:v>
                </c:pt>
                <c:pt idx="13083">
                  <c:v>13.083000000000027</c:v>
                </c:pt>
                <c:pt idx="13084">
                  <c:v>13.084000000000003</c:v>
                </c:pt>
                <c:pt idx="13085">
                  <c:v>13.085000000000036</c:v>
                </c:pt>
                <c:pt idx="13086">
                  <c:v>13.086000000000013</c:v>
                </c:pt>
                <c:pt idx="13087">
                  <c:v>13.087000000000046</c:v>
                </c:pt>
                <c:pt idx="13088">
                  <c:v>13.088000000000022</c:v>
                </c:pt>
                <c:pt idx="13089">
                  <c:v>13.088999999999999</c:v>
                </c:pt>
                <c:pt idx="13090">
                  <c:v>13.090000000000032</c:v>
                </c:pt>
                <c:pt idx="13091">
                  <c:v>13.091000000000008</c:v>
                </c:pt>
                <c:pt idx="13092">
                  <c:v>13.092000000000041</c:v>
                </c:pt>
                <c:pt idx="13093">
                  <c:v>13.093000000000018</c:v>
                </c:pt>
                <c:pt idx="13094">
                  <c:v>13.093999999999994</c:v>
                </c:pt>
                <c:pt idx="13095">
                  <c:v>13.095000000000027</c:v>
                </c:pt>
                <c:pt idx="13096">
                  <c:v>13.096000000000004</c:v>
                </c:pt>
                <c:pt idx="13097">
                  <c:v>13.097000000000037</c:v>
                </c:pt>
                <c:pt idx="13098">
                  <c:v>13.098000000000013</c:v>
                </c:pt>
                <c:pt idx="13099">
                  <c:v>13.099000000000046</c:v>
                </c:pt>
                <c:pt idx="13100">
                  <c:v>13.100000000000023</c:v>
                </c:pt>
                <c:pt idx="13101">
                  <c:v>13.100999999999999</c:v>
                </c:pt>
                <c:pt idx="13102">
                  <c:v>13.102000000000032</c:v>
                </c:pt>
                <c:pt idx="13103">
                  <c:v>13.103000000000009</c:v>
                </c:pt>
                <c:pt idx="13104">
                  <c:v>13.104000000000042</c:v>
                </c:pt>
                <c:pt idx="13105">
                  <c:v>13.105000000000018</c:v>
                </c:pt>
                <c:pt idx="13106">
                  <c:v>13.105999999999995</c:v>
                </c:pt>
                <c:pt idx="13107">
                  <c:v>13.107000000000028</c:v>
                </c:pt>
                <c:pt idx="13108">
                  <c:v>13.108000000000004</c:v>
                </c:pt>
                <c:pt idx="13109">
                  <c:v>13.109000000000037</c:v>
                </c:pt>
                <c:pt idx="13110">
                  <c:v>13.110000000000014</c:v>
                </c:pt>
                <c:pt idx="13111">
                  <c:v>13.11099999999999</c:v>
                </c:pt>
                <c:pt idx="13112">
                  <c:v>13.112000000000023</c:v>
                </c:pt>
                <c:pt idx="13113">
                  <c:v>13.113</c:v>
                </c:pt>
                <c:pt idx="13114">
                  <c:v>13.114000000000033</c:v>
                </c:pt>
                <c:pt idx="13115">
                  <c:v>13.115000000000009</c:v>
                </c:pt>
                <c:pt idx="13116">
                  <c:v>13.116000000000042</c:v>
                </c:pt>
                <c:pt idx="13117">
                  <c:v>13.117000000000019</c:v>
                </c:pt>
                <c:pt idx="13118">
                  <c:v>13.117999999999995</c:v>
                </c:pt>
                <c:pt idx="13119">
                  <c:v>13.119000000000028</c:v>
                </c:pt>
                <c:pt idx="13120">
                  <c:v>13.120000000000005</c:v>
                </c:pt>
                <c:pt idx="13121">
                  <c:v>13.121000000000038</c:v>
                </c:pt>
                <c:pt idx="13122">
                  <c:v>13.122000000000014</c:v>
                </c:pt>
                <c:pt idx="13123">
                  <c:v>13.12299999999999</c:v>
                </c:pt>
                <c:pt idx="13124">
                  <c:v>13.124000000000024</c:v>
                </c:pt>
                <c:pt idx="13125">
                  <c:v>13.125</c:v>
                </c:pt>
                <c:pt idx="13126">
                  <c:v>13.126000000000033</c:v>
                </c:pt>
                <c:pt idx="13127">
                  <c:v>13.12700000000001</c:v>
                </c:pt>
                <c:pt idx="13128">
                  <c:v>13.128000000000043</c:v>
                </c:pt>
                <c:pt idx="13129">
                  <c:v>13.129000000000019</c:v>
                </c:pt>
                <c:pt idx="13130">
                  <c:v>13.129999999999995</c:v>
                </c:pt>
                <c:pt idx="13131">
                  <c:v>13.131000000000029</c:v>
                </c:pt>
                <c:pt idx="13132">
                  <c:v>13.132000000000005</c:v>
                </c:pt>
                <c:pt idx="13133">
                  <c:v>13.133000000000038</c:v>
                </c:pt>
                <c:pt idx="13134">
                  <c:v>13.134000000000015</c:v>
                </c:pt>
                <c:pt idx="13135">
                  <c:v>13.134999999999991</c:v>
                </c:pt>
                <c:pt idx="13136">
                  <c:v>13.136000000000024</c:v>
                </c:pt>
                <c:pt idx="13137">
                  <c:v>13.137</c:v>
                </c:pt>
                <c:pt idx="13138">
                  <c:v>13.138000000000034</c:v>
                </c:pt>
                <c:pt idx="13139">
                  <c:v>13.13900000000001</c:v>
                </c:pt>
                <c:pt idx="13140">
                  <c:v>13.140000000000043</c:v>
                </c:pt>
                <c:pt idx="13141">
                  <c:v>13.14100000000002</c:v>
                </c:pt>
                <c:pt idx="13142">
                  <c:v>13.141999999999996</c:v>
                </c:pt>
                <c:pt idx="13143">
                  <c:v>13.143000000000029</c:v>
                </c:pt>
                <c:pt idx="13144">
                  <c:v>13.144000000000005</c:v>
                </c:pt>
                <c:pt idx="13145">
                  <c:v>13.145000000000039</c:v>
                </c:pt>
                <c:pt idx="13146">
                  <c:v>13.146000000000015</c:v>
                </c:pt>
                <c:pt idx="13147">
                  <c:v>13.146999999999991</c:v>
                </c:pt>
                <c:pt idx="13148">
                  <c:v>13.148000000000025</c:v>
                </c:pt>
                <c:pt idx="13149">
                  <c:v>13.149000000000001</c:v>
                </c:pt>
                <c:pt idx="13150">
                  <c:v>13.150000000000034</c:v>
                </c:pt>
                <c:pt idx="13151">
                  <c:v>13.15100000000001</c:v>
                </c:pt>
                <c:pt idx="13152">
                  <c:v>13.152000000000044</c:v>
                </c:pt>
                <c:pt idx="13153">
                  <c:v>13.15300000000002</c:v>
                </c:pt>
                <c:pt idx="13154">
                  <c:v>13.153999999999996</c:v>
                </c:pt>
                <c:pt idx="13155">
                  <c:v>13.15500000000003</c:v>
                </c:pt>
                <c:pt idx="13156">
                  <c:v>13.156000000000006</c:v>
                </c:pt>
                <c:pt idx="13157">
                  <c:v>13.157000000000039</c:v>
                </c:pt>
                <c:pt idx="13158">
                  <c:v>13.158000000000015</c:v>
                </c:pt>
                <c:pt idx="13159">
                  <c:v>13.158999999999992</c:v>
                </c:pt>
                <c:pt idx="13160">
                  <c:v>13.160000000000025</c:v>
                </c:pt>
                <c:pt idx="13161">
                  <c:v>13.161000000000001</c:v>
                </c:pt>
                <c:pt idx="13162">
                  <c:v>13.162000000000035</c:v>
                </c:pt>
                <c:pt idx="13163">
                  <c:v>13.163000000000011</c:v>
                </c:pt>
                <c:pt idx="13164">
                  <c:v>13.164000000000044</c:v>
                </c:pt>
                <c:pt idx="13165">
                  <c:v>13.16500000000002</c:v>
                </c:pt>
                <c:pt idx="13166">
                  <c:v>13.165999999999997</c:v>
                </c:pt>
                <c:pt idx="13167">
                  <c:v>13.16700000000003</c:v>
                </c:pt>
                <c:pt idx="13168">
                  <c:v>13.168000000000006</c:v>
                </c:pt>
                <c:pt idx="13169">
                  <c:v>13.16900000000004</c:v>
                </c:pt>
                <c:pt idx="13170">
                  <c:v>13.170000000000016</c:v>
                </c:pt>
                <c:pt idx="13171">
                  <c:v>13.170999999999992</c:v>
                </c:pt>
                <c:pt idx="13172">
                  <c:v>13.172000000000025</c:v>
                </c:pt>
                <c:pt idx="13173">
                  <c:v>13.173000000000002</c:v>
                </c:pt>
                <c:pt idx="13174">
                  <c:v>13.174000000000035</c:v>
                </c:pt>
                <c:pt idx="13175">
                  <c:v>13.175000000000011</c:v>
                </c:pt>
                <c:pt idx="13176">
                  <c:v>13.176000000000045</c:v>
                </c:pt>
                <c:pt idx="13177">
                  <c:v>13.177000000000021</c:v>
                </c:pt>
                <c:pt idx="13178">
                  <c:v>13.177999999999997</c:v>
                </c:pt>
                <c:pt idx="13179">
                  <c:v>13.17900000000003</c:v>
                </c:pt>
                <c:pt idx="13180">
                  <c:v>13.180000000000007</c:v>
                </c:pt>
                <c:pt idx="13181">
                  <c:v>13.18100000000004</c:v>
                </c:pt>
                <c:pt idx="13182">
                  <c:v>13.182000000000016</c:v>
                </c:pt>
                <c:pt idx="13183">
                  <c:v>13.182999999999993</c:v>
                </c:pt>
                <c:pt idx="13184">
                  <c:v>13.184000000000026</c:v>
                </c:pt>
                <c:pt idx="13185">
                  <c:v>13.185000000000002</c:v>
                </c:pt>
                <c:pt idx="13186">
                  <c:v>13.186000000000035</c:v>
                </c:pt>
                <c:pt idx="13187">
                  <c:v>13.187000000000012</c:v>
                </c:pt>
                <c:pt idx="13188">
                  <c:v>13.188000000000045</c:v>
                </c:pt>
                <c:pt idx="13189">
                  <c:v>13.189000000000021</c:v>
                </c:pt>
                <c:pt idx="13190">
                  <c:v>13.189999999999998</c:v>
                </c:pt>
                <c:pt idx="13191">
                  <c:v>13.191000000000031</c:v>
                </c:pt>
                <c:pt idx="13192">
                  <c:v>13.192000000000007</c:v>
                </c:pt>
                <c:pt idx="13193">
                  <c:v>13.19300000000004</c:v>
                </c:pt>
                <c:pt idx="13194">
                  <c:v>13.194000000000017</c:v>
                </c:pt>
                <c:pt idx="13195">
                  <c:v>13.194999999999993</c:v>
                </c:pt>
                <c:pt idx="13196">
                  <c:v>13.196000000000026</c:v>
                </c:pt>
                <c:pt idx="13197">
                  <c:v>13.197000000000003</c:v>
                </c:pt>
                <c:pt idx="13198">
                  <c:v>13.198000000000036</c:v>
                </c:pt>
                <c:pt idx="13199">
                  <c:v>13.199000000000012</c:v>
                </c:pt>
                <c:pt idx="13200">
                  <c:v>13.200000000000045</c:v>
                </c:pt>
                <c:pt idx="13201">
                  <c:v>13.201000000000022</c:v>
                </c:pt>
                <c:pt idx="13202">
                  <c:v>13.201999999999998</c:v>
                </c:pt>
                <c:pt idx="13203">
                  <c:v>13.203000000000031</c:v>
                </c:pt>
                <c:pt idx="13204">
                  <c:v>13.204000000000008</c:v>
                </c:pt>
                <c:pt idx="13205">
                  <c:v>13.205000000000041</c:v>
                </c:pt>
                <c:pt idx="13206">
                  <c:v>13.206000000000017</c:v>
                </c:pt>
                <c:pt idx="13207">
                  <c:v>13.206999999999994</c:v>
                </c:pt>
                <c:pt idx="13208">
                  <c:v>13.208000000000027</c:v>
                </c:pt>
                <c:pt idx="13209">
                  <c:v>13.209000000000003</c:v>
                </c:pt>
                <c:pt idx="13210">
                  <c:v>13.210000000000036</c:v>
                </c:pt>
                <c:pt idx="13211">
                  <c:v>13.211000000000013</c:v>
                </c:pt>
                <c:pt idx="13212">
                  <c:v>13.212000000000046</c:v>
                </c:pt>
                <c:pt idx="13213">
                  <c:v>13.213000000000022</c:v>
                </c:pt>
                <c:pt idx="13214">
                  <c:v>13.213999999999999</c:v>
                </c:pt>
                <c:pt idx="13215">
                  <c:v>13.215000000000032</c:v>
                </c:pt>
                <c:pt idx="13216">
                  <c:v>13.216000000000008</c:v>
                </c:pt>
                <c:pt idx="13217">
                  <c:v>13.217000000000041</c:v>
                </c:pt>
                <c:pt idx="13218">
                  <c:v>13.218000000000018</c:v>
                </c:pt>
                <c:pt idx="13219">
                  <c:v>13.218999999999994</c:v>
                </c:pt>
                <c:pt idx="13220">
                  <c:v>13.220000000000027</c:v>
                </c:pt>
                <c:pt idx="13221">
                  <c:v>13.221000000000004</c:v>
                </c:pt>
                <c:pt idx="13222">
                  <c:v>13.222000000000037</c:v>
                </c:pt>
                <c:pt idx="13223">
                  <c:v>13.223000000000013</c:v>
                </c:pt>
                <c:pt idx="13224">
                  <c:v>13.224000000000046</c:v>
                </c:pt>
                <c:pt idx="13225">
                  <c:v>13.225000000000023</c:v>
                </c:pt>
                <c:pt idx="13226">
                  <c:v>13.225999999999999</c:v>
                </c:pt>
                <c:pt idx="13227">
                  <c:v>13.227000000000032</c:v>
                </c:pt>
                <c:pt idx="13228">
                  <c:v>13.228000000000009</c:v>
                </c:pt>
                <c:pt idx="13229">
                  <c:v>13.229000000000042</c:v>
                </c:pt>
                <c:pt idx="13230">
                  <c:v>13.230000000000018</c:v>
                </c:pt>
                <c:pt idx="13231">
                  <c:v>13.230999999999995</c:v>
                </c:pt>
                <c:pt idx="13232">
                  <c:v>13.232000000000028</c:v>
                </c:pt>
                <c:pt idx="13233">
                  <c:v>13.233000000000004</c:v>
                </c:pt>
                <c:pt idx="13234">
                  <c:v>13.234000000000037</c:v>
                </c:pt>
                <c:pt idx="13235">
                  <c:v>13.235000000000014</c:v>
                </c:pt>
                <c:pt idx="13236">
                  <c:v>13.23599999999999</c:v>
                </c:pt>
                <c:pt idx="13237">
                  <c:v>13.237000000000023</c:v>
                </c:pt>
                <c:pt idx="13238">
                  <c:v>13.238</c:v>
                </c:pt>
                <c:pt idx="13239">
                  <c:v>13.239000000000033</c:v>
                </c:pt>
                <c:pt idx="13240">
                  <c:v>13.240000000000009</c:v>
                </c:pt>
                <c:pt idx="13241">
                  <c:v>13.241000000000042</c:v>
                </c:pt>
                <c:pt idx="13242">
                  <c:v>13.242000000000019</c:v>
                </c:pt>
                <c:pt idx="13243">
                  <c:v>13.242999999999995</c:v>
                </c:pt>
                <c:pt idx="13244">
                  <c:v>13.244000000000028</c:v>
                </c:pt>
                <c:pt idx="13245">
                  <c:v>13.245000000000005</c:v>
                </c:pt>
                <c:pt idx="13246">
                  <c:v>13.246000000000038</c:v>
                </c:pt>
                <c:pt idx="13247">
                  <c:v>13.247000000000014</c:v>
                </c:pt>
                <c:pt idx="13248">
                  <c:v>13.24799999999999</c:v>
                </c:pt>
                <c:pt idx="13249">
                  <c:v>13.249000000000024</c:v>
                </c:pt>
                <c:pt idx="13250">
                  <c:v>13.25</c:v>
                </c:pt>
                <c:pt idx="13251">
                  <c:v>13.251000000000033</c:v>
                </c:pt>
                <c:pt idx="13252">
                  <c:v>13.25200000000001</c:v>
                </c:pt>
                <c:pt idx="13253">
                  <c:v>13.253000000000043</c:v>
                </c:pt>
                <c:pt idx="13254">
                  <c:v>13.254000000000019</c:v>
                </c:pt>
                <c:pt idx="13255">
                  <c:v>13.254999999999995</c:v>
                </c:pt>
                <c:pt idx="13256">
                  <c:v>13.256000000000029</c:v>
                </c:pt>
                <c:pt idx="13257">
                  <c:v>13.257000000000005</c:v>
                </c:pt>
                <c:pt idx="13258">
                  <c:v>13.258000000000038</c:v>
                </c:pt>
                <c:pt idx="13259">
                  <c:v>13.259000000000015</c:v>
                </c:pt>
                <c:pt idx="13260">
                  <c:v>13.259999999999991</c:v>
                </c:pt>
                <c:pt idx="13261">
                  <c:v>13.261000000000024</c:v>
                </c:pt>
                <c:pt idx="13262">
                  <c:v>13.262</c:v>
                </c:pt>
                <c:pt idx="13263">
                  <c:v>13.263000000000034</c:v>
                </c:pt>
                <c:pt idx="13264">
                  <c:v>13.26400000000001</c:v>
                </c:pt>
                <c:pt idx="13265">
                  <c:v>13.265000000000043</c:v>
                </c:pt>
                <c:pt idx="13266">
                  <c:v>13.26600000000002</c:v>
                </c:pt>
                <c:pt idx="13267">
                  <c:v>13.266999999999996</c:v>
                </c:pt>
                <c:pt idx="13268">
                  <c:v>13.268000000000029</c:v>
                </c:pt>
                <c:pt idx="13269">
                  <c:v>13.269000000000005</c:v>
                </c:pt>
                <c:pt idx="13270">
                  <c:v>13.270000000000039</c:v>
                </c:pt>
                <c:pt idx="13271">
                  <c:v>13.271000000000015</c:v>
                </c:pt>
                <c:pt idx="13272">
                  <c:v>13.271999999999991</c:v>
                </c:pt>
                <c:pt idx="13273">
                  <c:v>13.273000000000025</c:v>
                </c:pt>
                <c:pt idx="13274">
                  <c:v>13.274000000000001</c:v>
                </c:pt>
                <c:pt idx="13275">
                  <c:v>13.275000000000034</c:v>
                </c:pt>
                <c:pt idx="13276">
                  <c:v>13.27600000000001</c:v>
                </c:pt>
                <c:pt idx="13277">
                  <c:v>13.277000000000044</c:v>
                </c:pt>
                <c:pt idx="13278">
                  <c:v>13.27800000000002</c:v>
                </c:pt>
                <c:pt idx="13279">
                  <c:v>13.278999999999996</c:v>
                </c:pt>
                <c:pt idx="13280">
                  <c:v>13.28000000000003</c:v>
                </c:pt>
                <c:pt idx="13281">
                  <c:v>13.281000000000006</c:v>
                </c:pt>
                <c:pt idx="13282">
                  <c:v>13.282000000000039</c:v>
                </c:pt>
                <c:pt idx="13283">
                  <c:v>13.283000000000015</c:v>
                </c:pt>
                <c:pt idx="13284">
                  <c:v>13.283999999999992</c:v>
                </c:pt>
                <c:pt idx="13285">
                  <c:v>13.285000000000025</c:v>
                </c:pt>
                <c:pt idx="13286">
                  <c:v>13.286000000000001</c:v>
                </c:pt>
                <c:pt idx="13287">
                  <c:v>13.287000000000035</c:v>
                </c:pt>
                <c:pt idx="13288">
                  <c:v>13.288000000000011</c:v>
                </c:pt>
                <c:pt idx="13289">
                  <c:v>13.289000000000044</c:v>
                </c:pt>
                <c:pt idx="13290">
                  <c:v>13.29000000000002</c:v>
                </c:pt>
                <c:pt idx="13291">
                  <c:v>13.290999999999997</c:v>
                </c:pt>
                <c:pt idx="13292">
                  <c:v>13.29200000000003</c:v>
                </c:pt>
                <c:pt idx="13293">
                  <c:v>13.293000000000006</c:v>
                </c:pt>
                <c:pt idx="13294">
                  <c:v>13.29400000000004</c:v>
                </c:pt>
                <c:pt idx="13295">
                  <c:v>13.295000000000016</c:v>
                </c:pt>
                <c:pt idx="13296">
                  <c:v>13.295999999999992</c:v>
                </c:pt>
                <c:pt idx="13297">
                  <c:v>13.297000000000025</c:v>
                </c:pt>
                <c:pt idx="13298">
                  <c:v>13.298000000000002</c:v>
                </c:pt>
                <c:pt idx="13299">
                  <c:v>13.299000000000035</c:v>
                </c:pt>
                <c:pt idx="13300">
                  <c:v>13.300000000000011</c:v>
                </c:pt>
                <c:pt idx="13301">
                  <c:v>13.301000000000045</c:v>
                </c:pt>
                <c:pt idx="13302">
                  <c:v>13.302000000000021</c:v>
                </c:pt>
                <c:pt idx="13303">
                  <c:v>13.302999999999997</c:v>
                </c:pt>
                <c:pt idx="13304">
                  <c:v>13.30400000000003</c:v>
                </c:pt>
                <c:pt idx="13305">
                  <c:v>13.305000000000007</c:v>
                </c:pt>
                <c:pt idx="13306">
                  <c:v>13.30600000000004</c:v>
                </c:pt>
                <c:pt idx="13307">
                  <c:v>13.307000000000016</c:v>
                </c:pt>
                <c:pt idx="13308">
                  <c:v>13.307999999999993</c:v>
                </c:pt>
                <c:pt idx="13309">
                  <c:v>13.309000000000026</c:v>
                </c:pt>
                <c:pt idx="13310">
                  <c:v>13.310000000000002</c:v>
                </c:pt>
                <c:pt idx="13311">
                  <c:v>13.311000000000035</c:v>
                </c:pt>
                <c:pt idx="13312">
                  <c:v>13.312000000000012</c:v>
                </c:pt>
                <c:pt idx="13313">
                  <c:v>13.313000000000045</c:v>
                </c:pt>
                <c:pt idx="13314">
                  <c:v>13.314000000000021</c:v>
                </c:pt>
                <c:pt idx="13315">
                  <c:v>13.314999999999998</c:v>
                </c:pt>
                <c:pt idx="13316">
                  <c:v>13.316000000000031</c:v>
                </c:pt>
                <c:pt idx="13317">
                  <c:v>13.317000000000007</c:v>
                </c:pt>
                <c:pt idx="13318">
                  <c:v>13.31800000000004</c:v>
                </c:pt>
                <c:pt idx="13319">
                  <c:v>13.319000000000017</c:v>
                </c:pt>
                <c:pt idx="13320">
                  <c:v>13.319999999999993</c:v>
                </c:pt>
                <c:pt idx="13321">
                  <c:v>13.321000000000026</c:v>
                </c:pt>
                <c:pt idx="13322">
                  <c:v>13.322000000000003</c:v>
                </c:pt>
                <c:pt idx="13323">
                  <c:v>13.323000000000036</c:v>
                </c:pt>
                <c:pt idx="13324">
                  <c:v>13.324000000000012</c:v>
                </c:pt>
                <c:pt idx="13325">
                  <c:v>13.325000000000045</c:v>
                </c:pt>
                <c:pt idx="13326">
                  <c:v>13.326000000000022</c:v>
                </c:pt>
                <c:pt idx="13327">
                  <c:v>13.326999999999998</c:v>
                </c:pt>
                <c:pt idx="13328">
                  <c:v>13.328000000000031</c:v>
                </c:pt>
                <c:pt idx="13329">
                  <c:v>13.329000000000008</c:v>
                </c:pt>
                <c:pt idx="13330">
                  <c:v>13.330000000000041</c:v>
                </c:pt>
                <c:pt idx="13331">
                  <c:v>13.331000000000017</c:v>
                </c:pt>
                <c:pt idx="13332">
                  <c:v>13.331999999999994</c:v>
                </c:pt>
                <c:pt idx="13333">
                  <c:v>13.333000000000027</c:v>
                </c:pt>
                <c:pt idx="13334">
                  <c:v>13.334000000000003</c:v>
                </c:pt>
                <c:pt idx="13335">
                  <c:v>13.335000000000036</c:v>
                </c:pt>
                <c:pt idx="13336">
                  <c:v>13.336000000000013</c:v>
                </c:pt>
                <c:pt idx="13337">
                  <c:v>13.337000000000046</c:v>
                </c:pt>
                <c:pt idx="13338">
                  <c:v>13.338000000000022</c:v>
                </c:pt>
                <c:pt idx="13339">
                  <c:v>13.338999999999999</c:v>
                </c:pt>
                <c:pt idx="13340">
                  <c:v>13.340000000000032</c:v>
                </c:pt>
                <c:pt idx="13341">
                  <c:v>13.341000000000008</c:v>
                </c:pt>
                <c:pt idx="13342">
                  <c:v>13.342000000000041</c:v>
                </c:pt>
                <c:pt idx="13343">
                  <c:v>13.343000000000018</c:v>
                </c:pt>
                <c:pt idx="13344">
                  <c:v>13.343999999999994</c:v>
                </c:pt>
                <c:pt idx="13345">
                  <c:v>13.345000000000027</c:v>
                </c:pt>
                <c:pt idx="13346">
                  <c:v>13.346000000000004</c:v>
                </c:pt>
                <c:pt idx="13347">
                  <c:v>13.347000000000037</c:v>
                </c:pt>
                <c:pt idx="13348">
                  <c:v>13.348000000000013</c:v>
                </c:pt>
                <c:pt idx="13349">
                  <c:v>13.349000000000046</c:v>
                </c:pt>
                <c:pt idx="13350">
                  <c:v>13.350000000000023</c:v>
                </c:pt>
                <c:pt idx="13351">
                  <c:v>13.350999999999999</c:v>
                </c:pt>
                <c:pt idx="13352">
                  <c:v>13.352000000000032</c:v>
                </c:pt>
                <c:pt idx="13353">
                  <c:v>13.353000000000009</c:v>
                </c:pt>
                <c:pt idx="13354">
                  <c:v>13.354000000000042</c:v>
                </c:pt>
                <c:pt idx="13355">
                  <c:v>13.355000000000018</c:v>
                </c:pt>
                <c:pt idx="13356">
                  <c:v>13.355999999999995</c:v>
                </c:pt>
                <c:pt idx="13357">
                  <c:v>13.357000000000028</c:v>
                </c:pt>
                <c:pt idx="13358">
                  <c:v>13.358000000000004</c:v>
                </c:pt>
                <c:pt idx="13359">
                  <c:v>13.359000000000037</c:v>
                </c:pt>
                <c:pt idx="13360">
                  <c:v>13.360000000000014</c:v>
                </c:pt>
                <c:pt idx="13361">
                  <c:v>13.36099999999999</c:v>
                </c:pt>
                <c:pt idx="13362">
                  <c:v>13.362000000000023</c:v>
                </c:pt>
                <c:pt idx="13363">
                  <c:v>13.363</c:v>
                </c:pt>
                <c:pt idx="13364">
                  <c:v>13.364000000000033</c:v>
                </c:pt>
                <c:pt idx="13365">
                  <c:v>13.365000000000009</c:v>
                </c:pt>
                <c:pt idx="13366">
                  <c:v>13.366000000000042</c:v>
                </c:pt>
                <c:pt idx="13367">
                  <c:v>13.367000000000019</c:v>
                </c:pt>
                <c:pt idx="13368">
                  <c:v>13.367999999999995</c:v>
                </c:pt>
                <c:pt idx="13369">
                  <c:v>13.369000000000028</c:v>
                </c:pt>
                <c:pt idx="13370">
                  <c:v>13.370000000000005</c:v>
                </c:pt>
                <c:pt idx="13371">
                  <c:v>13.371000000000038</c:v>
                </c:pt>
                <c:pt idx="13372">
                  <c:v>13.372000000000014</c:v>
                </c:pt>
                <c:pt idx="13373">
                  <c:v>13.37299999999999</c:v>
                </c:pt>
                <c:pt idx="13374">
                  <c:v>13.374000000000024</c:v>
                </c:pt>
                <c:pt idx="13375">
                  <c:v>13.375</c:v>
                </c:pt>
                <c:pt idx="13376">
                  <c:v>13.376000000000033</c:v>
                </c:pt>
                <c:pt idx="13377">
                  <c:v>13.37700000000001</c:v>
                </c:pt>
                <c:pt idx="13378">
                  <c:v>13.378000000000043</c:v>
                </c:pt>
                <c:pt idx="13379">
                  <c:v>13.379000000000019</c:v>
                </c:pt>
                <c:pt idx="13380">
                  <c:v>13.379999999999995</c:v>
                </c:pt>
                <c:pt idx="13381">
                  <c:v>13.381000000000029</c:v>
                </c:pt>
                <c:pt idx="13382">
                  <c:v>13.382000000000005</c:v>
                </c:pt>
                <c:pt idx="13383">
                  <c:v>13.383000000000038</c:v>
                </c:pt>
                <c:pt idx="13384">
                  <c:v>13.384000000000015</c:v>
                </c:pt>
                <c:pt idx="13385">
                  <c:v>13.384999999999991</c:v>
                </c:pt>
                <c:pt idx="13386">
                  <c:v>13.386000000000024</c:v>
                </c:pt>
                <c:pt idx="13387">
                  <c:v>13.387</c:v>
                </c:pt>
                <c:pt idx="13388">
                  <c:v>13.388000000000034</c:v>
                </c:pt>
                <c:pt idx="13389">
                  <c:v>13.38900000000001</c:v>
                </c:pt>
                <c:pt idx="13390">
                  <c:v>13.390000000000043</c:v>
                </c:pt>
                <c:pt idx="13391">
                  <c:v>13.39100000000002</c:v>
                </c:pt>
                <c:pt idx="13392">
                  <c:v>13.391999999999996</c:v>
                </c:pt>
                <c:pt idx="13393">
                  <c:v>13.393000000000029</c:v>
                </c:pt>
                <c:pt idx="13394">
                  <c:v>13.394000000000005</c:v>
                </c:pt>
                <c:pt idx="13395">
                  <c:v>13.395000000000039</c:v>
                </c:pt>
                <c:pt idx="13396">
                  <c:v>13.396000000000015</c:v>
                </c:pt>
                <c:pt idx="13397">
                  <c:v>13.396999999999991</c:v>
                </c:pt>
                <c:pt idx="13398">
                  <c:v>13.398000000000025</c:v>
                </c:pt>
                <c:pt idx="13399">
                  <c:v>13.399000000000001</c:v>
                </c:pt>
                <c:pt idx="13400">
                  <c:v>13.400000000000034</c:v>
                </c:pt>
                <c:pt idx="13401">
                  <c:v>13.40100000000001</c:v>
                </c:pt>
                <c:pt idx="13402">
                  <c:v>13.402000000000044</c:v>
                </c:pt>
                <c:pt idx="13403">
                  <c:v>13.40300000000002</c:v>
                </c:pt>
                <c:pt idx="13404">
                  <c:v>13.403999999999996</c:v>
                </c:pt>
                <c:pt idx="13405">
                  <c:v>13.40500000000003</c:v>
                </c:pt>
                <c:pt idx="13406">
                  <c:v>13.406000000000006</c:v>
                </c:pt>
                <c:pt idx="13407">
                  <c:v>13.407000000000039</c:v>
                </c:pt>
                <c:pt idx="13408">
                  <c:v>13.408000000000015</c:v>
                </c:pt>
                <c:pt idx="13409">
                  <c:v>13.408999999999992</c:v>
                </c:pt>
                <c:pt idx="13410">
                  <c:v>13.410000000000025</c:v>
                </c:pt>
                <c:pt idx="13411">
                  <c:v>13.411000000000001</c:v>
                </c:pt>
                <c:pt idx="13412">
                  <c:v>13.412000000000035</c:v>
                </c:pt>
                <c:pt idx="13413">
                  <c:v>13.413000000000011</c:v>
                </c:pt>
                <c:pt idx="13414">
                  <c:v>13.414000000000044</c:v>
                </c:pt>
                <c:pt idx="13415">
                  <c:v>13.41500000000002</c:v>
                </c:pt>
                <c:pt idx="13416">
                  <c:v>13.415999999999997</c:v>
                </c:pt>
                <c:pt idx="13417">
                  <c:v>13.41700000000003</c:v>
                </c:pt>
                <c:pt idx="13418">
                  <c:v>13.418000000000006</c:v>
                </c:pt>
                <c:pt idx="13419">
                  <c:v>13.41900000000004</c:v>
                </c:pt>
                <c:pt idx="13420">
                  <c:v>13.420000000000016</c:v>
                </c:pt>
                <c:pt idx="13421">
                  <c:v>13.420999999999992</c:v>
                </c:pt>
                <c:pt idx="13422">
                  <c:v>13.422000000000025</c:v>
                </c:pt>
                <c:pt idx="13423">
                  <c:v>13.423000000000002</c:v>
                </c:pt>
                <c:pt idx="13424">
                  <c:v>13.424000000000035</c:v>
                </c:pt>
                <c:pt idx="13425">
                  <c:v>13.425000000000011</c:v>
                </c:pt>
                <c:pt idx="13426">
                  <c:v>13.426000000000045</c:v>
                </c:pt>
                <c:pt idx="13427">
                  <c:v>13.427000000000021</c:v>
                </c:pt>
                <c:pt idx="13428">
                  <c:v>13.427999999999997</c:v>
                </c:pt>
                <c:pt idx="13429">
                  <c:v>13.42900000000003</c:v>
                </c:pt>
                <c:pt idx="13430">
                  <c:v>13.430000000000007</c:v>
                </c:pt>
                <c:pt idx="13431">
                  <c:v>13.43100000000004</c:v>
                </c:pt>
                <c:pt idx="13432">
                  <c:v>13.432000000000016</c:v>
                </c:pt>
                <c:pt idx="13433">
                  <c:v>13.432999999999993</c:v>
                </c:pt>
                <c:pt idx="13434">
                  <c:v>13.434000000000026</c:v>
                </c:pt>
                <c:pt idx="13435">
                  <c:v>13.435000000000002</c:v>
                </c:pt>
                <c:pt idx="13436">
                  <c:v>13.436000000000035</c:v>
                </c:pt>
                <c:pt idx="13437">
                  <c:v>13.437000000000012</c:v>
                </c:pt>
                <c:pt idx="13438">
                  <c:v>13.438000000000045</c:v>
                </c:pt>
                <c:pt idx="13439">
                  <c:v>13.439000000000021</c:v>
                </c:pt>
                <c:pt idx="13440">
                  <c:v>13.439999999999998</c:v>
                </c:pt>
                <c:pt idx="13441">
                  <c:v>13.441000000000031</c:v>
                </c:pt>
                <c:pt idx="13442">
                  <c:v>13.442000000000007</c:v>
                </c:pt>
                <c:pt idx="13443">
                  <c:v>13.44300000000004</c:v>
                </c:pt>
                <c:pt idx="13444">
                  <c:v>13.444000000000017</c:v>
                </c:pt>
                <c:pt idx="13445">
                  <c:v>13.444999999999993</c:v>
                </c:pt>
                <c:pt idx="13446">
                  <c:v>13.446000000000026</c:v>
                </c:pt>
                <c:pt idx="13447">
                  <c:v>13.447000000000003</c:v>
                </c:pt>
                <c:pt idx="13448">
                  <c:v>13.448000000000036</c:v>
                </c:pt>
                <c:pt idx="13449">
                  <c:v>13.449000000000012</c:v>
                </c:pt>
                <c:pt idx="13450">
                  <c:v>13.450000000000045</c:v>
                </c:pt>
                <c:pt idx="13451">
                  <c:v>13.451000000000022</c:v>
                </c:pt>
                <c:pt idx="13452">
                  <c:v>13.451999999999998</c:v>
                </c:pt>
                <c:pt idx="13453">
                  <c:v>13.453000000000031</c:v>
                </c:pt>
                <c:pt idx="13454">
                  <c:v>13.454000000000008</c:v>
                </c:pt>
                <c:pt idx="13455">
                  <c:v>13.455000000000041</c:v>
                </c:pt>
                <c:pt idx="13456">
                  <c:v>13.456000000000017</c:v>
                </c:pt>
                <c:pt idx="13457">
                  <c:v>13.456999999999994</c:v>
                </c:pt>
                <c:pt idx="13458">
                  <c:v>13.458000000000027</c:v>
                </c:pt>
                <c:pt idx="13459">
                  <c:v>13.459000000000003</c:v>
                </c:pt>
                <c:pt idx="13460">
                  <c:v>13.460000000000036</c:v>
                </c:pt>
                <c:pt idx="13461">
                  <c:v>13.461000000000013</c:v>
                </c:pt>
                <c:pt idx="13462">
                  <c:v>13.462000000000046</c:v>
                </c:pt>
                <c:pt idx="13463">
                  <c:v>13.463000000000022</c:v>
                </c:pt>
                <c:pt idx="13464">
                  <c:v>13.463999999999999</c:v>
                </c:pt>
                <c:pt idx="13465">
                  <c:v>13.465000000000032</c:v>
                </c:pt>
                <c:pt idx="13466">
                  <c:v>13.466000000000008</c:v>
                </c:pt>
                <c:pt idx="13467">
                  <c:v>13.467000000000041</c:v>
                </c:pt>
                <c:pt idx="13468">
                  <c:v>13.468000000000018</c:v>
                </c:pt>
                <c:pt idx="13469">
                  <c:v>13.468999999999994</c:v>
                </c:pt>
                <c:pt idx="13470">
                  <c:v>13.470000000000027</c:v>
                </c:pt>
                <c:pt idx="13471">
                  <c:v>13.471000000000004</c:v>
                </c:pt>
                <c:pt idx="13472">
                  <c:v>13.472000000000037</c:v>
                </c:pt>
                <c:pt idx="13473">
                  <c:v>13.473000000000013</c:v>
                </c:pt>
                <c:pt idx="13474">
                  <c:v>13.474000000000046</c:v>
                </c:pt>
                <c:pt idx="13475">
                  <c:v>13.475000000000023</c:v>
                </c:pt>
                <c:pt idx="13476">
                  <c:v>13.475999999999999</c:v>
                </c:pt>
                <c:pt idx="13477">
                  <c:v>13.477000000000032</c:v>
                </c:pt>
                <c:pt idx="13478">
                  <c:v>13.478000000000009</c:v>
                </c:pt>
                <c:pt idx="13479">
                  <c:v>13.479000000000042</c:v>
                </c:pt>
                <c:pt idx="13480">
                  <c:v>13.480000000000018</c:v>
                </c:pt>
                <c:pt idx="13481">
                  <c:v>13.480999999999995</c:v>
                </c:pt>
                <c:pt idx="13482">
                  <c:v>13.482000000000028</c:v>
                </c:pt>
                <c:pt idx="13483">
                  <c:v>13.483000000000004</c:v>
                </c:pt>
                <c:pt idx="13484">
                  <c:v>13.484000000000037</c:v>
                </c:pt>
                <c:pt idx="13485">
                  <c:v>13.485000000000014</c:v>
                </c:pt>
                <c:pt idx="13486">
                  <c:v>13.48599999999999</c:v>
                </c:pt>
                <c:pt idx="13487">
                  <c:v>13.487000000000023</c:v>
                </c:pt>
                <c:pt idx="13488">
                  <c:v>13.488</c:v>
                </c:pt>
                <c:pt idx="13489">
                  <c:v>13.489000000000033</c:v>
                </c:pt>
                <c:pt idx="13490">
                  <c:v>13.490000000000009</c:v>
                </c:pt>
                <c:pt idx="13491">
                  <c:v>13.491000000000042</c:v>
                </c:pt>
                <c:pt idx="13492">
                  <c:v>13.492000000000019</c:v>
                </c:pt>
                <c:pt idx="13493">
                  <c:v>13.492999999999995</c:v>
                </c:pt>
                <c:pt idx="13494">
                  <c:v>13.494000000000028</c:v>
                </c:pt>
                <c:pt idx="13495">
                  <c:v>13.495000000000005</c:v>
                </c:pt>
                <c:pt idx="13496">
                  <c:v>13.496000000000038</c:v>
                </c:pt>
                <c:pt idx="13497">
                  <c:v>13.497000000000014</c:v>
                </c:pt>
                <c:pt idx="13498">
                  <c:v>13.49799999999999</c:v>
                </c:pt>
                <c:pt idx="13499">
                  <c:v>13.499000000000024</c:v>
                </c:pt>
                <c:pt idx="13500">
                  <c:v>13.5</c:v>
                </c:pt>
                <c:pt idx="13501">
                  <c:v>13.501000000000033</c:v>
                </c:pt>
                <c:pt idx="13502">
                  <c:v>13.50200000000001</c:v>
                </c:pt>
                <c:pt idx="13503">
                  <c:v>13.503000000000043</c:v>
                </c:pt>
                <c:pt idx="13504">
                  <c:v>13.504000000000019</c:v>
                </c:pt>
                <c:pt idx="13505">
                  <c:v>13.504999999999995</c:v>
                </c:pt>
                <c:pt idx="13506">
                  <c:v>13.506000000000029</c:v>
                </c:pt>
                <c:pt idx="13507">
                  <c:v>13.507000000000005</c:v>
                </c:pt>
                <c:pt idx="13508">
                  <c:v>13.508000000000038</c:v>
                </c:pt>
                <c:pt idx="13509">
                  <c:v>13.509000000000015</c:v>
                </c:pt>
                <c:pt idx="13510">
                  <c:v>13.509999999999991</c:v>
                </c:pt>
                <c:pt idx="13511">
                  <c:v>13.511000000000024</c:v>
                </c:pt>
                <c:pt idx="13512">
                  <c:v>13.512</c:v>
                </c:pt>
                <c:pt idx="13513">
                  <c:v>13.513000000000034</c:v>
                </c:pt>
                <c:pt idx="13514">
                  <c:v>13.51400000000001</c:v>
                </c:pt>
                <c:pt idx="13515">
                  <c:v>13.515000000000043</c:v>
                </c:pt>
                <c:pt idx="13516">
                  <c:v>13.51600000000002</c:v>
                </c:pt>
                <c:pt idx="13517">
                  <c:v>13.516999999999996</c:v>
                </c:pt>
                <c:pt idx="13518">
                  <c:v>13.518000000000029</c:v>
                </c:pt>
                <c:pt idx="13519">
                  <c:v>13.519000000000005</c:v>
                </c:pt>
                <c:pt idx="13520">
                  <c:v>13.520000000000039</c:v>
                </c:pt>
                <c:pt idx="13521">
                  <c:v>13.521000000000015</c:v>
                </c:pt>
                <c:pt idx="13522">
                  <c:v>13.521999999999991</c:v>
                </c:pt>
                <c:pt idx="13523">
                  <c:v>13.523000000000025</c:v>
                </c:pt>
                <c:pt idx="13524">
                  <c:v>13.524000000000001</c:v>
                </c:pt>
                <c:pt idx="13525">
                  <c:v>13.525000000000034</c:v>
                </c:pt>
                <c:pt idx="13526">
                  <c:v>13.52600000000001</c:v>
                </c:pt>
                <c:pt idx="13527">
                  <c:v>13.527000000000044</c:v>
                </c:pt>
                <c:pt idx="13528">
                  <c:v>13.52800000000002</c:v>
                </c:pt>
                <c:pt idx="13529">
                  <c:v>13.528999999999996</c:v>
                </c:pt>
                <c:pt idx="13530">
                  <c:v>13.53000000000003</c:v>
                </c:pt>
                <c:pt idx="13531">
                  <c:v>13.531000000000006</c:v>
                </c:pt>
                <c:pt idx="13532">
                  <c:v>13.532000000000039</c:v>
                </c:pt>
                <c:pt idx="13533">
                  <c:v>13.533000000000015</c:v>
                </c:pt>
                <c:pt idx="13534">
                  <c:v>13.533999999999992</c:v>
                </c:pt>
                <c:pt idx="13535">
                  <c:v>13.535000000000025</c:v>
                </c:pt>
                <c:pt idx="13536">
                  <c:v>13.536000000000001</c:v>
                </c:pt>
                <c:pt idx="13537">
                  <c:v>13.537000000000035</c:v>
                </c:pt>
                <c:pt idx="13538">
                  <c:v>13.538000000000011</c:v>
                </c:pt>
                <c:pt idx="13539">
                  <c:v>13.539000000000044</c:v>
                </c:pt>
                <c:pt idx="13540">
                  <c:v>13.54000000000002</c:v>
                </c:pt>
                <c:pt idx="13541">
                  <c:v>13.540999999999997</c:v>
                </c:pt>
                <c:pt idx="13542">
                  <c:v>13.54200000000003</c:v>
                </c:pt>
                <c:pt idx="13543">
                  <c:v>13.543000000000006</c:v>
                </c:pt>
                <c:pt idx="13544">
                  <c:v>13.54400000000004</c:v>
                </c:pt>
                <c:pt idx="13545">
                  <c:v>13.545000000000016</c:v>
                </c:pt>
                <c:pt idx="13546">
                  <c:v>13.545999999999992</c:v>
                </c:pt>
                <c:pt idx="13547">
                  <c:v>13.547000000000025</c:v>
                </c:pt>
                <c:pt idx="13548">
                  <c:v>13.548000000000002</c:v>
                </c:pt>
                <c:pt idx="13549">
                  <c:v>13.549000000000035</c:v>
                </c:pt>
                <c:pt idx="13550">
                  <c:v>13.550000000000011</c:v>
                </c:pt>
                <c:pt idx="13551">
                  <c:v>13.551000000000045</c:v>
                </c:pt>
                <c:pt idx="13552">
                  <c:v>13.552000000000021</c:v>
                </c:pt>
                <c:pt idx="13553">
                  <c:v>13.552999999999997</c:v>
                </c:pt>
                <c:pt idx="13554">
                  <c:v>13.55400000000003</c:v>
                </c:pt>
                <c:pt idx="13555">
                  <c:v>13.555000000000007</c:v>
                </c:pt>
                <c:pt idx="13556">
                  <c:v>13.55600000000004</c:v>
                </c:pt>
                <c:pt idx="13557">
                  <c:v>13.557000000000016</c:v>
                </c:pt>
                <c:pt idx="13558">
                  <c:v>13.557999999999993</c:v>
                </c:pt>
                <c:pt idx="13559">
                  <c:v>13.559000000000026</c:v>
                </c:pt>
                <c:pt idx="13560">
                  <c:v>13.560000000000002</c:v>
                </c:pt>
                <c:pt idx="13561">
                  <c:v>13.561000000000035</c:v>
                </c:pt>
                <c:pt idx="13562">
                  <c:v>13.562000000000012</c:v>
                </c:pt>
                <c:pt idx="13563">
                  <c:v>13.563000000000045</c:v>
                </c:pt>
                <c:pt idx="13564">
                  <c:v>13.564000000000021</c:v>
                </c:pt>
                <c:pt idx="13565">
                  <c:v>13.564999999999998</c:v>
                </c:pt>
                <c:pt idx="13566">
                  <c:v>13.566000000000031</c:v>
                </c:pt>
                <c:pt idx="13567">
                  <c:v>13.567000000000007</c:v>
                </c:pt>
                <c:pt idx="13568">
                  <c:v>13.56800000000004</c:v>
                </c:pt>
                <c:pt idx="13569">
                  <c:v>13.569000000000017</c:v>
                </c:pt>
                <c:pt idx="13570">
                  <c:v>13.569999999999993</c:v>
                </c:pt>
                <c:pt idx="13571">
                  <c:v>13.571000000000026</c:v>
                </c:pt>
                <c:pt idx="13572">
                  <c:v>13.572000000000003</c:v>
                </c:pt>
                <c:pt idx="13573">
                  <c:v>13.573000000000036</c:v>
                </c:pt>
                <c:pt idx="13574">
                  <c:v>13.574000000000012</c:v>
                </c:pt>
                <c:pt idx="13575">
                  <c:v>13.575000000000045</c:v>
                </c:pt>
                <c:pt idx="13576">
                  <c:v>13.576000000000022</c:v>
                </c:pt>
                <c:pt idx="13577">
                  <c:v>13.576999999999998</c:v>
                </c:pt>
                <c:pt idx="13578">
                  <c:v>13.578000000000031</c:v>
                </c:pt>
                <c:pt idx="13579">
                  <c:v>13.579000000000008</c:v>
                </c:pt>
                <c:pt idx="13580">
                  <c:v>13.580000000000041</c:v>
                </c:pt>
                <c:pt idx="13581">
                  <c:v>13.581000000000017</c:v>
                </c:pt>
                <c:pt idx="13582">
                  <c:v>13.581999999999994</c:v>
                </c:pt>
                <c:pt idx="13583">
                  <c:v>13.583000000000027</c:v>
                </c:pt>
                <c:pt idx="13584">
                  <c:v>13.584000000000003</c:v>
                </c:pt>
                <c:pt idx="13585">
                  <c:v>13.585000000000036</c:v>
                </c:pt>
                <c:pt idx="13586">
                  <c:v>13.586000000000013</c:v>
                </c:pt>
                <c:pt idx="13587">
                  <c:v>13.587000000000046</c:v>
                </c:pt>
                <c:pt idx="13588">
                  <c:v>13.588000000000022</c:v>
                </c:pt>
                <c:pt idx="13589">
                  <c:v>13.588999999999999</c:v>
                </c:pt>
                <c:pt idx="13590">
                  <c:v>13.590000000000032</c:v>
                </c:pt>
                <c:pt idx="13591">
                  <c:v>13.591000000000008</c:v>
                </c:pt>
                <c:pt idx="13592">
                  <c:v>13.592000000000041</c:v>
                </c:pt>
                <c:pt idx="13593">
                  <c:v>13.593000000000018</c:v>
                </c:pt>
                <c:pt idx="13594">
                  <c:v>13.593999999999994</c:v>
                </c:pt>
                <c:pt idx="13595">
                  <c:v>13.595000000000027</c:v>
                </c:pt>
                <c:pt idx="13596">
                  <c:v>13.596000000000004</c:v>
                </c:pt>
                <c:pt idx="13597">
                  <c:v>13.597000000000037</c:v>
                </c:pt>
                <c:pt idx="13598">
                  <c:v>13.598000000000013</c:v>
                </c:pt>
                <c:pt idx="13599">
                  <c:v>13.599000000000046</c:v>
                </c:pt>
                <c:pt idx="13600">
                  <c:v>13.600000000000023</c:v>
                </c:pt>
                <c:pt idx="13601">
                  <c:v>13.600999999999999</c:v>
                </c:pt>
                <c:pt idx="13602">
                  <c:v>13.602000000000032</c:v>
                </c:pt>
                <c:pt idx="13603">
                  <c:v>13.603000000000009</c:v>
                </c:pt>
                <c:pt idx="13604">
                  <c:v>13.604000000000042</c:v>
                </c:pt>
                <c:pt idx="13605">
                  <c:v>13.605000000000018</c:v>
                </c:pt>
                <c:pt idx="13606">
                  <c:v>13.605999999999995</c:v>
                </c:pt>
                <c:pt idx="13607">
                  <c:v>13.607000000000028</c:v>
                </c:pt>
                <c:pt idx="13608">
                  <c:v>13.608000000000004</c:v>
                </c:pt>
                <c:pt idx="13609">
                  <c:v>13.609000000000037</c:v>
                </c:pt>
                <c:pt idx="13610">
                  <c:v>13.610000000000014</c:v>
                </c:pt>
                <c:pt idx="13611">
                  <c:v>13.61099999999999</c:v>
                </c:pt>
                <c:pt idx="13612">
                  <c:v>13.612000000000023</c:v>
                </c:pt>
                <c:pt idx="13613">
                  <c:v>13.613</c:v>
                </c:pt>
                <c:pt idx="13614">
                  <c:v>13.614000000000033</c:v>
                </c:pt>
                <c:pt idx="13615">
                  <c:v>13.615000000000009</c:v>
                </c:pt>
                <c:pt idx="13616">
                  <c:v>13.616000000000042</c:v>
                </c:pt>
                <c:pt idx="13617">
                  <c:v>13.617000000000019</c:v>
                </c:pt>
                <c:pt idx="13618">
                  <c:v>13.617999999999995</c:v>
                </c:pt>
                <c:pt idx="13619">
                  <c:v>13.619000000000028</c:v>
                </c:pt>
                <c:pt idx="13620">
                  <c:v>13.620000000000005</c:v>
                </c:pt>
                <c:pt idx="13621">
                  <c:v>13.621000000000038</c:v>
                </c:pt>
                <c:pt idx="13622">
                  <c:v>13.622000000000014</c:v>
                </c:pt>
                <c:pt idx="13623">
                  <c:v>13.62299999999999</c:v>
                </c:pt>
                <c:pt idx="13624">
                  <c:v>13.624000000000024</c:v>
                </c:pt>
                <c:pt idx="13625">
                  <c:v>13.625</c:v>
                </c:pt>
                <c:pt idx="13626">
                  <c:v>13.626000000000033</c:v>
                </c:pt>
                <c:pt idx="13627">
                  <c:v>13.62700000000001</c:v>
                </c:pt>
                <c:pt idx="13628">
                  <c:v>13.628000000000043</c:v>
                </c:pt>
                <c:pt idx="13629">
                  <c:v>13.629000000000019</c:v>
                </c:pt>
                <c:pt idx="13630">
                  <c:v>13.629999999999995</c:v>
                </c:pt>
                <c:pt idx="13631">
                  <c:v>13.631000000000029</c:v>
                </c:pt>
                <c:pt idx="13632">
                  <c:v>13.632000000000005</c:v>
                </c:pt>
                <c:pt idx="13633">
                  <c:v>13.633000000000038</c:v>
                </c:pt>
                <c:pt idx="13634">
                  <c:v>13.634000000000015</c:v>
                </c:pt>
                <c:pt idx="13635">
                  <c:v>13.634999999999991</c:v>
                </c:pt>
                <c:pt idx="13636">
                  <c:v>13.636000000000024</c:v>
                </c:pt>
                <c:pt idx="13637">
                  <c:v>13.637</c:v>
                </c:pt>
                <c:pt idx="13638">
                  <c:v>13.638000000000034</c:v>
                </c:pt>
                <c:pt idx="13639">
                  <c:v>13.63900000000001</c:v>
                </c:pt>
                <c:pt idx="13640">
                  <c:v>13.640000000000043</c:v>
                </c:pt>
                <c:pt idx="13641">
                  <c:v>13.64100000000002</c:v>
                </c:pt>
                <c:pt idx="13642">
                  <c:v>13.641999999999996</c:v>
                </c:pt>
                <c:pt idx="13643">
                  <c:v>13.643000000000029</c:v>
                </c:pt>
                <c:pt idx="13644">
                  <c:v>13.644000000000005</c:v>
                </c:pt>
                <c:pt idx="13645">
                  <c:v>13.645000000000039</c:v>
                </c:pt>
                <c:pt idx="13646">
                  <c:v>13.646000000000015</c:v>
                </c:pt>
                <c:pt idx="13647">
                  <c:v>13.646999999999991</c:v>
                </c:pt>
                <c:pt idx="13648">
                  <c:v>13.648000000000025</c:v>
                </c:pt>
                <c:pt idx="13649">
                  <c:v>13.649000000000001</c:v>
                </c:pt>
                <c:pt idx="13650">
                  <c:v>13.650000000000034</c:v>
                </c:pt>
                <c:pt idx="13651">
                  <c:v>13.65100000000001</c:v>
                </c:pt>
                <c:pt idx="13652">
                  <c:v>13.652000000000044</c:v>
                </c:pt>
                <c:pt idx="13653">
                  <c:v>13.65300000000002</c:v>
                </c:pt>
                <c:pt idx="13654">
                  <c:v>13.653999999999996</c:v>
                </c:pt>
                <c:pt idx="13655">
                  <c:v>13.65500000000003</c:v>
                </c:pt>
                <c:pt idx="13656">
                  <c:v>13.656000000000006</c:v>
                </c:pt>
                <c:pt idx="13657">
                  <c:v>13.657000000000039</c:v>
                </c:pt>
                <c:pt idx="13658">
                  <c:v>13.658000000000015</c:v>
                </c:pt>
                <c:pt idx="13659">
                  <c:v>13.658999999999992</c:v>
                </c:pt>
                <c:pt idx="13660">
                  <c:v>13.660000000000025</c:v>
                </c:pt>
                <c:pt idx="13661">
                  <c:v>13.661000000000001</c:v>
                </c:pt>
                <c:pt idx="13662">
                  <c:v>13.662000000000035</c:v>
                </c:pt>
                <c:pt idx="13663">
                  <c:v>13.663000000000011</c:v>
                </c:pt>
                <c:pt idx="13664">
                  <c:v>13.664000000000044</c:v>
                </c:pt>
                <c:pt idx="13665">
                  <c:v>13.66500000000002</c:v>
                </c:pt>
                <c:pt idx="13666">
                  <c:v>13.665999999999997</c:v>
                </c:pt>
                <c:pt idx="13667">
                  <c:v>13.66700000000003</c:v>
                </c:pt>
                <c:pt idx="13668">
                  <c:v>13.668000000000006</c:v>
                </c:pt>
                <c:pt idx="13669">
                  <c:v>13.66900000000004</c:v>
                </c:pt>
                <c:pt idx="13670">
                  <c:v>13.670000000000016</c:v>
                </c:pt>
                <c:pt idx="13671">
                  <c:v>13.670999999999992</c:v>
                </c:pt>
                <c:pt idx="13672">
                  <c:v>13.672000000000025</c:v>
                </c:pt>
                <c:pt idx="13673">
                  <c:v>13.673000000000002</c:v>
                </c:pt>
                <c:pt idx="13674">
                  <c:v>13.674000000000035</c:v>
                </c:pt>
                <c:pt idx="13675">
                  <c:v>13.675000000000011</c:v>
                </c:pt>
                <c:pt idx="13676">
                  <c:v>13.676000000000045</c:v>
                </c:pt>
                <c:pt idx="13677">
                  <c:v>13.677000000000021</c:v>
                </c:pt>
                <c:pt idx="13678">
                  <c:v>13.677999999999997</c:v>
                </c:pt>
                <c:pt idx="13679">
                  <c:v>13.67900000000003</c:v>
                </c:pt>
                <c:pt idx="13680">
                  <c:v>13.680000000000007</c:v>
                </c:pt>
                <c:pt idx="13681">
                  <c:v>13.68100000000004</c:v>
                </c:pt>
                <c:pt idx="13682">
                  <c:v>13.682000000000016</c:v>
                </c:pt>
                <c:pt idx="13683">
                  <c:v>13.682999999999993</c:v>
                </c:pt>
                <c:pt idx="13684">
                  <c:v>13.684000000000026</c:v>
                </c:pt>
                <c:pt idx="13685">
                  <c:v>13.685000000000002</c:v>
                </c:pt>
                <c:pt idx="13686">
                  <c:v>13.686000000000035</c:v>
                </c:pt>
                <c:pt idx="13687">
                  <c:v>13.687000000000012</c:v>
                </c:pt>
                <c:pt idx="13688">
                  <c:v>13.688000000000045</c:v>
                </c:pt>
                <c:pt idx="13689">
                  <c:v>13.689000000000021</c:v>
                </c:pt>
                <c:pt idx="13690">
                  <c:v>13.689999999999998</c:v>
                </c:pt>
                <c:pt idx="13691">
                  <c:v>13.691000000000031</c:v>
                </c:pt>
                <c:pt idx="13692">
                  <c:v>13.692000000000007</c:v>
                </c:pt>
                <c:pt idx="13693">
                  <c:v>13.69300000000004</c:v>
                </c:pt>
                <c:pt idx="13694">
                  <c:v>13.694000000000017</c:v>
                </c:pt>
                <c:pt idx="13695">
                  <c:v>13.694999999999993</c:v>
                </c:pt>
                <c:pt idx="13696">
                  <c:v>13.696000000000026</c:v>
                </c:pt>
                <c:pt idx="13697">
                  <c:v>13.697000000000003</c:v>
                </c:pt>
                <c:pt idx="13698">
                  <c:v>13.698000000000036</c:v>
                </c:pt>
                <c:pt idx="13699">
                  <c:v>13.699000000000012</c:v>
                </c:pt>
                <c:pt idx="13700">
                  <c:v>13.700000000000045</c:v>
                </c:pt>
                <c:pt idx="13701">
                  <c:v>13.701000000000022</c:v>
                </c:pt>
                <c:pt idx="13702">
                  <c:v>13.701999999999998</c:v>
                </c:pt>
                <c:pt idx="13703">
                  <c:v>13.703000000000031</c:v>
                </c:pt>
                <c:pt idx="13704">
                  <c:v>13.704000000000008</c:v>
                </c:pt>
                <c:pt idx="13705">
                  <c:v>13.705000000000041</c:v>
                </c:pt>
                <c:pt idx="13706">
                  <c:v>13.706000000000017</c:v>
                </c:pt>
                <c:pt idx="13707">
                  <c:v>13.706999999999994</c:v>
                </c:pt>
                <c:pt idx="13708">
                  <c:v>13.708000000000027</c:v>
                </c:pt>
                <c:pt idx="13709">
                  <c:v>13.709000000000003</c:v>
                </c:pt>
                <c:pt idx="13710">
                  <c:v>13.710000000000036</c:v>
                </c:pt>
                <c:pt idx="13711">
                  <c:v>13.711000000000013</c:v>
                </c:pt>
                <c:pt idx="13712">
                  <c:v>13.712000000000046</c:v>
                </c:pt>
                <c:pt idx="13713">
                  <c:v>13.713000000000022</c:v>
                </c:pt>
                <c:pt idx="13714">
                  <c:v>13.713999999999999</c:v>
                </c:pt>
                <c:pt idx="13715">
                  <c:v>13.715000000000032</c:v>
                </c:pt>
                <c:pt idx="13716">
                  <c:v>13.716000000000008</c:v>
                </c:pt>
                <c:pt idx="13717">
                  <c:v>13.717000000000041</c:v>
                </c:pt>
                <c:pt idx="13718">
                  <c:v>13.718000000000018</c:v>
                </c:pt>
                <c:pt idx="13719">
                  <c:v>13.718999999999994</c:v>
                </c:pt>
                <c:pt idx="13720">
                  <c:v>13.720000000000027</c:v>
                </c:pt>
                <c:pt idx="13721">
                  <c:v>13.721000000000004</c:v>
                </c:pt>
                <c:pt idx="13722">
                  <c:v>13.722000000000037</c:v>
                </c:pt>
                <c:pt idx="13723">
                  <c:v>13.723000000000013</c:v>
                </c:pt>
                <c:pt idx="13724">
                  <c:v>13.724000000000046</c:v>
                </c:pt>
                <c:pt idx="13725">
                  <c:v>13.725000000000023</c:v>
                </c:pt>
                <c:pt idx="13726">
                  <c:v>13.725999999999999</c:v>
                </c:pt>
                <c:pt idx="13727">
                  <c:v>13.727000000000032</c:v>
                </c:pt>
                <c:pt idx="13728">
                  <c:v>13.728000000000009</c:v>
                </c:pt>
                <c:pt idx="13729">
                  <c:v>13.729000000000042</c:v>
                </c:pt>
                <c:pt idx="13730">
                  <c:v>13.730000000000018</c:v>
                </c:pt>
                <c:pt idx="13731">
                  <c:v>13.730999999999995</c:v>
                </c:pt>
                <c:pt idx="13732">
                  <c:v>13.732000000000028</c:v>
                </c:pt>
                <c:pt idx="13733">
                  <c:v>13.733000000000004</c:v>
                </c:pt>
                <c:pt idx="13734">
                  <c:v>13.734000000000037</c:v>
                </c:pt>
                <c:pt idx="13735">
                  <c:v>13.735000000000014</c:v>
                </c:pt>
                <c:pt idx="13736">
                  <c:v>13.73599999999999</c:v>
                </c:pt>
                <c:pt idx="13737">
                  <c:v>13.737000000000023</c:v>
                </c:pt>
                <c:pt idx="13738">
                  <c:v>13.738</c:v>
                </c:pt>
                <c:pt idx="13739">
                  <c:v>13.739000000000033</c:v>
                </c:pt>
                <c:pt idx="13740">
                  <c:v>13.740000000000009</c:v>
                </c:pt>
                <c:pt idx="13741">
                  <c:v>13.741000000000042</c:v>
                </c:pt>
                <c:pt idx="13742">
                  <c:v>13.742000000000019</c:v>
                </c:pt>
                <c:pt idx="13743">
                  <c:v>13.742999999999995</c:v>
                </c:pt>
                <c:pt idx="13744">
                  <c:v>13.744000000000028</c:v>
                </c:pt>
                <c:pt idx="13745">
                  <c:v>13.745000000000005</c:v>
                </c:pt>
                <c:pt idx="13746">
                  <c:v>13.746000000000038</c:v>
                </c:pt>
                <c:pt idx="13747">
                  <c:v>13.747000000000014</c:v>
                </c:pt>
                <c:pt idx="13748">
                  <c:v>13.74799999999999</c:v>
                </c:pt>
                <c:pt idx="13749">
                  <c:v>13.749000000000024</c:v>
                </c:pt>
                <c:pt idx="13750">
                  <c:v>13.75</c:v>
                </c:pt>
                <c:pt idx="13751">
                  <c:v>13.751000000000033</c:v>
                </c:pt>
                <c:pt idx="13752">
                  <c:v>13.75200000000001</c:v>
                </c:pt>
                <c:pt idx="13753">
                  <c:v>13.753000000000043</c:v>
                </c:pt>
                <c:pt idx="13754">
                  <c:v>13.754000000000019</c:v>
                </c:pt>
                <c:pt idx="13755">
                  <c:v>13.754999999999995</c:v>
                </c:pt>
                <c:pt idx="13756">
                  <c:v>13.756000000000029</c:v>
                </c:pt>
                <c:pt idx="13757">
                  <c:v>13.757000000000005</c:v>
                </c:pt>
                <c:pt idx="13758">
                  <c:v>13.758000000000038</c:v>
                </c:pt>
                <c:pt idx="13759">
                  <c:v>13.759000000000015</c:v>
                </c:pt>
                <c:pt idx="13760">
                  <c:v>13.759999999999991</c:v>
                </c:pt>
                <c:pt idx="13761">
                  <c:v>13.761000000000024</c:v>
                </c:pt>
                <c:pt idx="13762">
                  <c:v>13.762</c:v>
                </c:pt>
                <c:pt idx="13763">
                  <c:v>13.763000000000034</c:v>
                </c:pt>
                <c:pt idx="13764">
                  <c:v>13.76400000000001</c:v>
                </c:pt>
                <c:pt idx="13765">
                  <c:v>13.765000000000043</c:v>
                </c:pt>
                <c:pt idx="13766">
                  <c:v>13.76600000000002</c:v>
                </c:pt>
                <c:pt idx="13767">
                  <c:v>13.766999999999996</c:v>
                </c:pt>
                <c:pt idx="13768">
                  <c:v>13.768000000000029</c:v>
                </c:pt>
                <c:pt idx="13769">
                  <c:v>13.769000000000005</c:v>
                </c:pt>
                <c:pt idx="13770">
                  <c:v>13.770000000000039</c:v>
                </c:pt>
                <c:pt idx="13771">
                  <c:v>13.771000000000015</c:v>
                </c:pt>
                <c:pt idx="13772">
                  <c:v>13.771999999999991</c:v>
                </c:pt>
                <c:pt idx="13773">
                  <c:v>13.773000000000025</c:v>
                </c:pt>
                <c:pt idx="13774">
                  <c:v>13.774000000000001</c:v>
                </c:pt>
                <c:pt idx="13775">
                  <c:v>13.775000000000034</c:v>
                </c:pt>
                <c:pt idx="13776">
                  <c:v>13.77600000000001</c:v>
                </c:pt>
                <c:pt idx="13777">
                  <c:v>13.777000000000044</c:v>
                </c:pt>
                <c:pt idx="13778">
                  <c:v>13.77800000000002</c:v>
                </c:pt>
                <c:pt idx="13779">
                  <c:v>13.778999999999996</c:v>
                </c:pt>
                <c:pt idx="13780">
                  <c:v>13.78000000000003</c:v>
                </c:pt>
                <c:pt idx="13781">
                  <c:v>13.781000000000006</c:v>
                </c:pt>
                <c:pt idx="13782">
                  <c:v>13.782000000000039</c:v>
                </c:pt>
                <c:pt idx="13783">
                  <c:v>13.783000000000015</c:v>
                </c:pt>
                <c:pt idx="13784">
                  <c:v>13.783999999999992</c:v>
                </c:pt>
                <c:pt idx="13785">
                  <c:v>13.785000000000025</c:v>
                </c:pt>
                <c:pt idx="13786">
                  <c:v>13.786000000000001</c:v>
                </c:pt>
                <c:pt idx="13787">
                  <c:v>13.787000000000035</c:v>
                </c:pt>
                <c:pt idx="13788">
                  <c:v>13.788000000000011</c:v>
                </c:pt>
                <c:pt idx="13789">
                  <c:v>13.789000000000044</c:v>
                </c:pt>
                <c:pt idx="13790">
                  <c:v>13.79000000000002</c:v>
                </c:pt>
                <c:pt idx="13791">
                  <c:v>13.790999999999997</c:v>
                </c:pt>
                <c:pt idx="13792">
                  <c:v>13.79200000000003</c:v>
                </c:pt>
                <c:pt idx="13793">
                  <c:v>13.793000000000006</c:v>
                </c:pt>
                <c:pt idx="13794">
                  <c:v>13.79400000000004</c:v>
                </c:pt>
                <c:pt idx="13795">
                  <c:v>13.795000000000016</c:v>
                </c:pt>
                <c:pt idx="13796">
                  <c:v>13.795999999999992</c:v>
                </c:pt>
                <c:pt idx="13797">
                  <c:v>13.797000000000025</c:v>
                </c:pt>
                <c:pt idx="13798">
                  <c:v>13.798000000000002</c:v>
                </c:pt>
                <c:pt idx="13799">
                  <c:v>13.799000000000035</c:v>
                </c:pt>
                <c:pt idx="13800">
                  <c:v>13.800000000000011</c:v>
                </c:pt>
                <c:pt idx="13801">
                  <c:v>13.801000000000045</c:v>
                </c:pt>
                <c:pt idx="13802">
                  <c:v>13.802000000000021</c:v>
                </c:pt>
                <c:pt idx="13803">
                  <c:v>13.802999999999997</c:v>
                </c:pt>
                <c:pt idx="13804">
                  <c:v>13.80400000000003</c:v>
                </c:pt>
                <c:pt idx="13805">
                  <c:v>13.805000000000007</c:v>
                </c:pt>
                <c:pt idx="13806">
                  <c:v>13.80600000000004</c:v>
                </c:pt>
                <c:pt idx="13807">
                  <c:v>13.807000000000016</c:v>
                </c:pt>
                <c:pt idx="13808">
                  <c:v>13.807999999999993</c:v>
                </c:pt>
                <c:pt idx="13809">
                  <c:v>13.809000000000026</c:v>
                </c:pt>
                <c:pt idx="13810">
                  <c:v>13.810000000000002</c:v>
                </c:pt>
                <c:pt idx="13811">
                  <c:v>13.811000000000035</c:v>
                </c:pt>
                <c:pt idx="13812">
                  <c:v>13.812000000000012</c:v>
                </c:pt>
                <c:pt idx="13813">
                  <c:v>13.813000000000045</c:v>
                </c:pt>
                <c:pt idx="13814">
                  <c:v>13.814000000000021</c:v>
                </c:pt>
                <c:pt idx="13815">
                  <c:v>13.814999999999998</c:v>
                </c:pt>
                <c:pt idx="13816">
                  <c:v>13.816000000000031</c:v>
                </c:pt>
                <c:pt idx="13817">
                  <c:v>13.817000000000007</c:v>
                </c:pt>
                <c:pt idx="13818">
                  <c:v>13.81800000000004</c:v>
                </c:pt>
                <c:pt idx="13819">
                  <c:v>13.819000000000017</c:v>
                </c:pt>
                <c:pt idx="13820">
                  <c:v>13.819999999999993</c:v>
                </c:pt>
                <c:pt idx="13821">
                  <c:v>13.821000000000026</c:v>
                </c:pt>
                <c:pt idx="13822">
                  <c:v>13.822000000000003</c:v>
                </c:pt>
                <c:pt idx="13823">
                  <c:v>13.823000000000036</c:v>
                </c:pt>
                <c:pt idx="13824">
                  <c:v>13.824000000000012</c:v>
                </c:pt>
                <c:pt idx="13825">
                  <c:v>13.825000000000045</c:v>
                </c:pt>
                <c:pt idx="13826">
                  <c:v>13.826000000000022</c:v>
                </c:pt>
                <c:pt idx="13827">
                  <c:v>13.826999999999998</c:v>
                </c:pt>
                <c:pt idx="13828">
                  <c:v>13.828000000000031</c:v>
                </c:pt>
                <c:pt idx="13829">
                  <c:v>13.829000000000008</c:v>
                </c:pt>
                <c:pt idx="13830">
                  <c:v>13.830000000000041</c:v>
                </c:pt>
                <c:pt idx="13831">
                  <c:v>13.831000000000017</c:v>
                </c:pt>
                <c:pt idx="13832">
                  <c:v>13.831999999999994</c:v>
                </c:pt>
                <c:pt idx="13833">
                  <c:v>13.833000000000027</c:v>
                </c:pt>
                <c:pt idx="13834">
                  <c:v>13.834000000000003</c:v>
                </c:pt>
                <c:pt idx="13835">
                  <c:v>13.835000000000036</c:v>
                </c:pt>
                <c:pt idx="13836">
                  <c:v>13.836000000000013</c:v>
                </c:pt>
                <c:pt idx="13837">
                  <c:v>13.837000000000046</c:v>
                </c:pt>
                <c:pt idx="13838">
                  <c:v>13.838000000000022</c:v>
                </c:pt>
                <c:pt idx="13839">
                  <c:v>13.838999999999999</c:v>
                </c:pt>
                <c:pt idx="13840">
                  <c:v>13.840000000000032</c:v>
                </c:pt>
                <c:pt idx="13841">
                  <c:v>13.841000000000008</c:v>
                </c:pt>
                <c:pt idx="13842">
                  <c:v>13.842000000000041</c:v>
                </c:pt>
                <c:pt idx="13843">
                  <c:v>13.843000000000018</c:v>
                </c:pt>
                <c:pt idx="13844">
                  <c:v>13.843999999999994</c:v>
                </c:pt>
                <c:pt idx="13845">
                  <c:v>13.845000000000027</c:v>
                </c:pt>
                <c:pt idx="13846">
                  <c:v>13.846000000000004</c:v>
                </c:pt>
                <c:pt idx="13847">
                  <c:v>13.847000000000037</c:v>
                </c:pt>
                <c:pt idx="13848">
                  <c:v>13.848000000000013</c:v>
                </c:pt>
                <c:pt idx="13849">
                  <c:v>13.849000000000046</c:v>
                </c:pt>
                <c:pt idx="13850">
                  <c:v>13.850000000000023</c:v>
                </c:pt>
                <c:pt idx="13851">
                  <c:v>13.850999999999999</c:v>
                </c:pt>
                <c:pt idx="13852">
                  <c:v>13.852000000000032</c:v>
                </c:pt>
                <c:pt idx="13853">
                  <c:v>13.853000000000009</c:v>
                </c:pt>
                <c:pt idx="13854">
                  <c:v>13.854000000000042</c:v>
                </c:pt>
                <c:pt idx="13855">
                  <c:v>13.855000000000018</c:v>
                </c:pt>
                <c:pt idx="13856">
                  <c:v>13.855999999999995</c:v>
                </c:pt>
                <c:pt idx="13857">
                  <c:v>13.857000000000028</c:v>
                </c:pt>
                <c:pt idx="13858">
                  <c:v>13.858000000000004</c:v>
                </c:pt>
                <c:pt idx="13859">
                  <c:v>13.859000000000037</c:v>
                </c:pt>
                <c:pt idx="13860">
                  <c:v>13.860000000000014</c:v>
                </c:pt>
                <c:pt idx="13861">
                  <c:v>13.86099999999999</c:v>
                </c:pt>
                <c:pt idx="13862">
                  <c:v>13.862000000000023</c:v>
                </c:pt>
                <c:pt idx="13863">
                  <c:v>13.863</c:v>
                </c:pt>
                <c:pt idx="13864">
                  <c:v>13.864000000000033</c:v>
                </c:pt>
                <c:pt idx="13865">
                  <c:v>13.865000000000009</c:v>
                </c:pt>
                <c:pt idx="13866">
                  <c:v>13.866000000000042</c:v>
                </c:pt>
                <c:pt idx="13867">
                  <c:v>13.867000000000019</c:v>
                </c:pt>
                <c:pt idx="13868">
                  <c:v>13.867999999999995</c:v>
                </c:pt>
                <c:pt idx="13869">
                  <c:v>13.869000000000028</c:v>
                </c:pt>
                <c:pt idx="13870">
                  <c:v>13.870000000000005</c:v>
                </c:pt>
                <c:pt idx="13871">
                  <c:v>13.871000000000038</c:v>
                </c:pt>
                <c:pt idx="13872">
                  <c:v>13.872000000000014</c:v>
                </c:pt>
                <c:pt idx="13873">
                  <c:v>13.87299999999999</c:v>
                </c:pt>
                <c:pt idx="13874">
                  <c:v>13.874000000000024</c:v>
                </c:pt>
                <c:pt idx="13875">
                  <c:v>13.875</c:v>
                </c:pt>
                <c:pt idx="13876">
                  <c:v>13.876000000000033</c:v>
                </c:pt>
                <c:pt idx="13877">
                  <c:v>13.87700000000001</c:v>
                </c:pt>
                <c:pt idx="13878">
                  <c:v>13.878000000000043</c:v>
                </c:pt>
                <c:pt idx="13879">
                  <c:v>13.879000000000019</c:v>
                </c:pt>
                <c:pt idx="13880">
                  <c:v>13.879999999999995</c:v>
                </c:pt>
                <c:pt idx="13881">
                  <c:v>13.881000000000029</c:v>
                </c:pt>
                <c:pt idx="13882">
                  <c:v>13.882000000000005</c:v>
                </c:pt>
                <c:pt idx="13883">
                  <c:v>13.883000000000038</c:v>
                </c:pt>
                <c:pt idx="13884">
                  <c:v>13.884000000000015</c:v>
                </c:pt>
                <c:pt idx="13885">
                  <c:v>13.884999999999991</c:v>
                </c:pt>
                <c:pt idx="13886">
                  <c:v>13.886000000000024</c:v>
                </c:pt>
                <c:pt idx="13887">
                  <c:v>13.887</c:v>
                </c:pt>
                <c:pt idx="13888">
                  <c:v>13.888000000000034</c:v>
                </c:pt>
                <c:pt idx="13889">
                  <c:v>13.88900000000001</c:v>
                </c:pt>
                <c:pt idx="13890">
                  <c:v>13.890000000000043</c:v>
                </c:pt>
                <c:pt idx="13891">
                  <c:v>13.89100000000002</c:v>
                </c:pt>
                <c:pt idx="13892">
                  <c:v>13.891999999999996</c:v>
                </c:pt>
                <c:pt idx="13893">
                  <c:v>13.893000000000029</c:v>
                </c:pt>
                <c:pt idx="13894">
                  <c:v>13.894000000000005</c:v>
                </c:pt>
                <c:pt idx="13895">
                  <c:v>13.895000000000039</c:v>
                </c:pt>
                <c:pt idx="13896">
                  <c:v>13.896000000000015</c:v>
                </c:pt>
                <c:pt idx="13897">
                  <c:v>13.896999999999991</c:v>
                </c:pt>
                <c:pt idx="13898">
                  <c:v>13.898000000000025</c:v>
                </c:pt>
                <c:pt idx="13899">
                  <c:v>13.899000000000001</c:v>
                </c:pt>
                <c:pt idx="13900">
                  <c:v>13.900000000000034</c:v>
                </c:pt>
                <c:pt idx="13901">
                  <c:v>13.90100000000001</c:v>
                </c:pt>
                <c:pt idx="13902">
                  <c:v>13.902000000000044</c:v>
                </c:pt>
                <c:pt idx="13903">
                  <c:v>13.90300000000002</c:v>
                </c:pt>
                <c:pt idx="13904">
                  <c:v>13.903999999999996</c:v>
                </c:pt>
                <c:pt idx="13905">
                  <c:v>13.90500000000003</c:v>
                </c:pt>
                <c:pt idx="13906">
                  <c:v>13.906000000000006</c:v>
                </c:pt>
                <c:pt idx="13907">
                  <c:v>13.907000000000039</c:v>
                </c:pt>
                <c:pt idx="13908">
                  <c:v>13.908000000000015</c:v>
                </c:pt>
                <c:pt idx="13909">
                  <c:v>13.908999999999992</c:v>
                </c:pt>
                <c:pt idx="13910">
                  <c:v>13.910000000000025</c:v>
                </c:pt>
                <c:pt idx="13911">
                  <c:v>13.911000000000001</c:v>
                </c:pt>
                <c:pt idx="13912">
                  <c:v>13.912000000000035</c:v>
                </c:pt>
                <c:pt idx="13913">
                  <c:v>13.913000000000011</c:v>
                </c:pt>
                <c:pt idx="13914">
                  <c:v>13.914000000000044</c:v>
                </c:pt>
                <c:pt idx="13915">
                  <c:v>13.91500000000002</c:v>
                </c:pt>
                <c:pt idx="13916">
                  <c:v>13.915999999999997</c:v>
                </c:pt>
                <c:pt idx="13917">
                  <c:v>13.91700000000003</c:v>
                </c:pt>
                <c:pt idx="13918">
                  <c:v>13.918000000000006</c:v>
                </c:pt>
                <c:pt idx="13919">
                  <c:v>13.91900000000004</c:v>
                </c:pt>
                <c:pt idx="13920">
                  <c:v>13.920000000000016</c:v>
                </c:pt>
                <c:pt idx="13921">
                  <c:v>13.920999999999992</c:v>
                </c:pt>
                <c:pt idx="13922">
                  <c:v>13.922000000000025</c:v>
                </c:pt>
                <c:pt idx="13923">
                  <c:v>13.923000000000002</c:v>
                </c:pt>
                <c:pt idx="13924">
                  <c:v>13.924000000000035</c:v>
                </c:pt>
                <c:pt idx="13925">
                  <c:v>13.925000000000011</c:v>
                </c:pt>
                <c:pt idx="13926">
                  <c:v>13.926000000000045</c:v>
                </c:pt>
                <c:pt idx="13927">
                  <c:v>13.927000000000021</c:v>
                </c:pt>
                <c:pt idx="13928">
                  <c:v>13.927999999999997</c:v>
                </c:pt>
                <c:pt idx="13929">
                  <c:v>13.92900000000003</c:v>
                </c:pt>
                <c:pt idx="13930">
                  <c:v>13.930000000000007</c:v>
                </c:pt>
                <c:pt idx="13931">
                  <c:v>13.93100000000004</c:v>
                </c:pt>
                <c:pt idx="13932">
                  <c:v>13.932000000000016</c:v>
                </c:pt>
                <c:pt idx="13933">
                  <c:v>13.932999999999993</c:v>
                </c:pt>
                <c:pt idx="13934">
                  <c:v>13.934000000000026</c:v>
                </c:pt>
                <c:pt idx="13935">
                  <c:v>13.935000000000002</c:v>
                </c:pt>
                <c:pt idx="13936">
                  <c:v>13.936000000000035</c:v>
                </c:pt>
                <c:pt idx="13937">
                  <c:v>13.937000000000012</c:v>
                </c:pt>
                <c:pt idx="13938">
                  <c:v>13.938000000000045</c:v>
                </c:pt>
                <c:pt idx="13939">
                  <c:v>13.939000000000021</c:v>
                </c:pt>
                <c:pt idx="13940">
                  <c:v>13.939999999999998</c:v>
                </c:pt>
                <c:pt idx="13941">
                  <c:v>13.941000000000031</c:v>
                </c:pt>
                <c:pt idx="13942">
                  <c:v>13.942000000000007</c:v>
                </c:pt>
                <c:pt idx="13943">
                  <c:v>13.94300000000004</c:v>
                </c:pt>
                <c:pt idx="13944">
                  <c:v>13.944000000000017</c:v>
                </c:pt>
                <c:pt idx="13945">
                  <c:v>13.944999999999993</c:v>
                </c:pt>
                <c:pt idx="13946">
                  <c:v>13.946000000000026</c:v>
                </c:pt>
                <c:pt idx="13947">
                  <c:v>13.947000000000003</c:v>
                </c:pt>
                <c:pt idx="13948">
                  <c:v>13.948000000000036</c:v>
                </c:pt>
                <c:pt idx="13949">
                  <c:v>13.949000000000012</c:v>
                </c:pt>
                <c:pt idx="13950">
                  <c:v>13.950000000000045</c:v>
                </c:pt>
                <c:pt idx="13951">
                  <c:v>13.951000000000022</c:v>
                </c:pt>
                <c:pt idx="13952">
                  <c:v>13.951999999999998</c:v>
                </c:pt>
                <c:pt idx="13953">
                  <c:v>13.953000000000031</c:v>
                </c:pt>
                <c:pt idx="13954">
                  <c:v>13.954000000000008</c:v>
                </c:pt>
                <c:pt idx="13955">
                  <c:v>13.955000000000041</c:v>
                </c:pt>
                <c:pt idx="13956">
                  <c:v>13.956000000000017</c:v>
                </c:pt>
                <c:pt idx="13957">
                  <c:v>13.956999999999994</c:v>
                </c:pt>
                <c:pt idx="13958">
                  <c:v>13.958000000000027</c:v>
                </c:pt>
                <c:pt idx="13959">
                  <c:v>13.959000000000003</c:v>
                </c:pt>
                <c:pt idx="13960">
                  <c:v>13.960000000000036</c:v>
                </c:pt>
                <c:pt idx="13961">
                  <c:v>13.961000000000013</c:v>
                </c:pt>
                <c:pt idx="13962">
                  <c:v>13.962000000000046</c:v>
                </c:pt>
                <c:pt idx="13963">
                  <c:v>13.963000000000022</c:v>
                </c:pt>
                <c:pt idx="13964">
                  <c:v>13.963999999999999</c:v>
                </c:pt>
                <c:pt idx="13965">
                  <c:v>13.965000000000032</c:v>
                </c:pt>
                <c:pt idx="13966">
                  <c:v>13.966000000000008</c:v>
                </c:pt>
                <c:pt idx="13967">
                  <c:v>13.967000000000041</c:v>
                </c:pt>
                <c:pt idx="13968">
                  <c:v>13.968000000000018</c:v>
                </c:pt>
                <c:pt idx="13969">
                  <c:v>13.968999999999994</c:v>
                </c:pt>
                <c:pt idx="13970">
                  <c:v>13.970000000000027</c:v>
                </c:pt>
                <c:pt idx="13971">
                  <c:v>13.971000000000004</c:v>
                </c:pt>
                <c:pt idx="13972">
                  <c:v>13.972000000000037</c:v>
                </c:pt>
                <c:pt idx="13973">
                  <c:v>13.973000000000013</c:v>
                </c:pt>
                <c:pt idx="13974">
                  <c:v>13.974000000000046</c:v>
                </c:pt>
                <c:pt idx="13975">
                  <c:v>13.975000000000023</c:v>
                </c:pt>
                <c:pt idx="13976">
                  <c:v>13.975999999999999</c:v>
                </c:pt>
                <c:pt idx="13977">
                  <c:v>13.977000000000032</c:v>
                </c:pt>
                <c:pt idx="13978">
                  <c:v>13.978000000000009</c:v>
                </c:pt>
                <c:pt idx="13979">
                  <c:v>13.979000000000042</c:v>
                </c:pt>
                <c:pt idx="13980">
                  <c:v>13.980000000000018</c:v>
                </c:pt>
                <c:pt idx="13981">
                  <c:v>13.980999999999995</c:v>
                </c:pt>
                <c:pt idx="13982">
                  <c:v>13.982000000000028</c:v>
                </c:pt>
                <c:pt idx="13983">
                  <c:v>13.983000000000004</c:v>
                </c:pt>
                <c:pt idx="13984">
                  <c:v>13.984000000000037</c:v>
                </c:pt>
                <c:pt idx="13985">
                  <c:v>13.985000000000014</c:v>
                </c:pt>
                <c:pt idx="13986">
                  <c:v>13.98599999999999</c:v>
                </c:pt>
                <c:pt idx="13987">
                  <c:v>13.987000000000023</c:v>
                </c:pt>
                <c:pt idx="13988">
                  <c:v>13.988</c:v>
                </c:pt>
                <c:pt idx="13989">
                  <c:v>13.989000000000033</c:v>
                </c:pt>
                <c:pt idx="13990">
                  <c:v>13.990000000000009</c:v>
                </c:pt>
                <c:pt idx="13991">
                  <c:v>13.991000000000042</c:v>
                </c:pt>
                <c:pt idx="13992">
                  <c:v>13.992000000000019</c:v>
                </c:pt>
                <c:pt idx="13993">
                  <c:v>13.992999999999995</c:v>
                </c:pt>
                <c:pt idx="13994">
                  <c:v>13.994000000000028</c:v>
                </c:pt>
                <c:pt idx="13995">
                  <c:v>13.995000000000005</c:v>
                </c:pt>
                <c:pt idx="13996">
                  <c:v>13.996000000000038</c:v>
                </c:pt>
                <c:pt idx="13997">
                  <c:v>13.997000000000014</c:v>
                </c:pt>
                <c:pt idx="13998">
                  <c:v>13.99799999999999</c:v>
                </c:pt>
                <c:pt idx="13999">
                  <c:v>13.999000000000024</c:v>
                </c:pt>
                <c:pt idx="14000">
                  <c:v>14</c:v>
                </c:pt>
                <c:pt idx="14001">
                  <c:v>14.001000000000033</c:v>
                </c:pt>
                <c:pt idx="14002">
                  <c:v>14.00200000000001</c:v>
                </c:pt>
                <c:pt idx="14003">
                  <c:v>14.003000000000043</c:v>
                </c:pt>
                <c:pt idx="14004">
                  <c:v>14.004000000000019</c:v>
                </c:pt>
                <c:pt idx="14005">
                  <c:v>14.004999999999995</c:v>
                </c:pt>
                <c:pt idx="14006">
                  <c:v>14.006000000000029</c:v>
                </c:pt>
                <c:pt idx="14007">
                  <c:v>14.007000000000005</c:v>
                </c:pt>
                <c:pt idx="14008">
                  <c:v>14.008000000000038</c:v>
                </c:pt>
                <c:pt idx="14009">
                  <c:v>14.009000000000015</c:v>
                </c:pt>
                <c:pt idx="14010">
                  <c:v>14.009999999999991</c:v>
                </c:pt>
                <c:pt idx="14011">
                  <c:v>14.011000000000024</c:v>
                </c:pt>
                <c:pt idx="14012">
                  <c:v>14.012</c:v>
                </c:pt>
                <c:pt idx="14013">
                  <c:v>14.013000000000034</c:v>
                </c:pt>
                <c:pt idx="14014">
                  <c:v>14.01400000000001</c:v>
                </c:pt>
                <c:pt idx="14015">
                  <c:v>14.015000000000043</c:v>
                </c:pt>
                <c:pt idx="14016">
                  <c:v>14.01600000000002</c:v>
                </c:pt>
                <c:pt idx="14017">
                  <c:v>14.016999999999996</c:v>
                </c:pt>
                <c:pt idx="14018">
                  <c:v>14.018000000000029</c:v>
                </c:pt>
                <c:pt idx="14019">
                  <c:v>14.019000000000005</c:v>
                </c:pt>
                <c:pt idx="14020">
                  <c:v>14.020000000000039</c:v>
                </c:pt>
                <c:pt idx="14021">
                  <c:v>14.021000000000015</c:v>
                </c:pt>
                <c:pt idx="14022">
                  <c:v>14.021999999999991</c:v>
                </c:pt>
                <c:pt idx="14023">
                  <c:v>14.023000000000025</c:v>
                </c:pt>
                <c:pt idx="14024">
                  <c:v>14.024000000000001</c:v>
                </c:pt>
                <c:pt idx="14025">
                  <c:v>14.025000000000034</c:v>
                </c:pt>
                <c:pt idx="14026">
                  <c:v>14.02600000000001</c:v>
                </c:pt>
                <c:pt idx="14027">
                  <c:v>14.027000000000044</c:v>
                </c:pt>
                <c:pt idx="14028">
                  <c:v>14.02800000000002</c:v>
                </c:pt>
                <c:pt idx="14029">
                  <c:v>14.028999999999996</c:v>
                </c:pt>
                <c:pt idx="14030">
                  <c:v>14.03000000000003</c:v>
                </c:pt>
                <c:pt idx="14031">
                  <c:v>14.031000000000006</c:v>
                </c:pt>
                <c:pt idx="14032">
                  <c:v>14.032000000000039</c:v>
                </c:pt>
                <c:pt idx="14033">
                  <c:v>14.033000000000015</c:v>
                </c:pt>
                <c:pt idx="14034">
                  <c:v>14.033999999999992</c:v>
                </c:pt>
                <c:pt idx="14035">
                  <c:v>14.035000000000025</c:v>
                </c:pt>
                <c:pt idx="14036">
                  <c:v>14.036000000000001</c:v>
                </c:pt>
                <c:pt idx="14037">
                  <c:v>14.037000000000035</c:v>
                </c:pt>
                <c:pt idx="14038">
                  <c:v>14.038000000000011</c:v>
                </c:pt>
                <c:pt idx="14039">
                  <c:v>14.039000000000044</c:v>
                </c:pt>
                <c:pt idx="14040">
                  <c:v>14.04000000000002</c:v>
                </c:pt>
                <c:pt idx="14041">
                  <c:v>14.040999999999997</c:v>
                </c:pt>
                <c:pt idx="14042">
                  <c:v>14.04200000000003</c:v>
                </c:pt>
                <c:pt idx="14043">
                  <c:v>14.043000000000006</c:v>
                </c:pt>
                <c:pt idx="14044">
                  <c:v>14.04400000000004</c:v>
                </c:pt>
                <c:pt idx="14045">
                  <c:v>14.045000000000016</c:v>
                </c:pt>
                <c:pt idx="14046">
                  <c:v>14.045999999999992</c:v>
                </c:pt>
                <c:pt idx="14047">
                  <c:v>14.047000000000025</c:v>
                </c:pt>
                <c:pt idx="14048">
                  <c:v>14.048000000000002</c:v>
                </c:pt>
                <c:pt idx="14049">
                  <c:v>14.049000000000035</c:v>
                </c:pt>
                <c:pt idx="14050">
                  <c:v>14.050000000000011</c:v>
                </c:pt>
                <c:pt idx="14051">
                  <c:v>14.051000000000045</c:v>
                </c:pt>
                <c:pt idx="14052">
                  <c:v>14.052000000000021</c:v>
                </c:pt>
                <c:pt idx="14053">
                  <c:v>14.052999999999997</c:v>
                </c:pt>
                <c:pt idx="14054">
                  <c:v>14.05400000000003</c:v>
                </c:pt>
                <c:pt idx="14055">
                  <c:v>14.055000000000007</c:v>
                </c:pt>
                <c:pt idx="14056">
                  <c:v>14.05600000000004</c:v>
                </c:pt>
                <c:pt idx="14057">
                  <c:v>14.057000000000016</c:v>
                </c:pt>
                <c:pt idx="14058">
                  <c:v>14.057999999999993</c:v>
                </c:pt>
                <c:pt idx="14059">
                  <c:v>14.059000000000026</c:v>
                </c:pt>
                <c:pt idx="14060">
                  <c:v>14.060000000000002</c:v>
                </c:pt>
                <c:pt idx="14061">
                  <c:v>14.061000000000035</c:v>
                </c:pt>
                <c:pt idx="14062">
                  <c:v>14.062000000000012</c:v>
                </c:pt>
                <c:pt idx="14063">
                  <c:v>14.063000000000045</c:v>
                </c:pt>
                <c:pt idx="14064">
                  <c:v>14.064000000000021</c:v>
                </c:pt>
                <c:pt idx="14065">
                  <c:v>14.064999999999998</c:v>
                </c:pt>
                <c:pt idx="14066">
                  <c:v>14.066000000000031</c:v>
                </c:pt>
                <c:pt idx="14067">
                  <c:v>14.067000000000007</c:v>
                </c:pt>
                <c:pt idx="14068">
                  <c:v>14.06800000000004</c:v>
                </c:pt>
                <c:pt idx="14069">
                  <c:v>14.069000000000017</c:v>
                </c:pt>
                <c:pt idx="14070">
                  <c:v>14.069999999999993</c:v>
                </c:pt>
                <c:pt idx="14071">
                  <c:v>14.071000000000026</c:v>
                </c:pt>
                <c:pt idx="14072">
                  <c:v>14.072000000000003</c:v>
                </c:pt>
                <c:pt idx="14073">
                  <c:v>14.073000000000036</c:v>
                </c:pt>
                <c:pt idx="14074">
                  <c:v>14.074000000000012</c:v>
                </c:pt>
                <c:pt idx="14075">
                  <c:v>14.075000000000045</c:v>
                </c:pt>
                <c:pt idx="14076">
                  <c:v>14.076000000000022</c:v>
                </c:pt>
                <c:pt idx="14077">
                  <c:v>14.076999999999998</c:v>
                </c:pt>
                <c:pt idx="14078">
                  <c:v>14.078000000000031</c:v>
                </c:pt>
                <c:pt idx="14079">
                  <c:v>14.079000000000008</c:v>
                </c:pt>
                <c:pt idx="14080">
                  <c:v>14.080000000000041</c:v>
                </c:pt>
                <c:pt idx="14081">
                  <c:v>14.081000000000017</c:v>
                </c:pt>
                <c:pt idx="14082">
                  <c:v>14.081999999999994</c:v>
                </c:pt>
                <c:pt idx="14083">
                  <c:v>14.083000000000027</c:v>
                </c:pt>
                <c:pt idx="14084">
                  <c:v>14.084000000000003</c:v>
                </c:pt>
                <c:pt idx="14085">
                  <c:v>14.085000000000036</c:v>
                </c:pt>
                <c:pt idx="14086">
                  <c:v>14.086000000000013</c:v>
                </c:pt>
                <c:pt idx="14087">
                  <c:v>14.087000000000046</c:v>
                </c:pt>
                <c:pt idx="14088">
                  <c:v>14.088000000000022</c:v>
                </c:pt>
                <c:pt idx="14089">
                  <c:v>14.088999999999999</c:v>
                </c:pt>
                <c:pt idx="14090">
                  <c:v>14.090000000000032</c:v>
                </c:pt>
                <c:pt idx="14091">
                  <c:v>14.091000000000008</c:v>
                </c:pt>
                <c:pt idx="14092">
                  <c:v>14.092000000000041</c:v>
                </c:pt>
                <c:pt idx="14093">
                  <c:v>14.093000000000018</c:v>
                </c:pt>
                <c:pt idx="14094">
                  <c:v>14.093999999999994</c:v>
                </c:pt>
                <c:pt idx="14095">
                  <c:v>14.095000000000027</c:v>
                </c:pt>
                <c:pt idx="14096">
                  <c:v>14.096000000000004</c:v>
                </c:pt>
                <c:pt idx="14097">
                  <c:v>14.097000000000037</c:v>
                </c:pt>
                <c:pt idx="14098">
                  <c:v>14.098000000000013</c:v>
                </c:pt>
                <c:pt idx="14099">
                  <c:v>14.099000000000046</c:v>
                </c:pt>
                <c:pt idx="14100">
                  <c:v>14.100000000000023</c:v>
                </c:pt>
                <c:pt idx="14101">
                  <c:v>14.100999999999999</c:v>
                </c:pt>
                <c:pt idx="14102">
                  <c:v>14.102000000000032</c:v>
                </c:pt>
                <c:pt idx="14103">
                  <c:v>14.103000000000009</c:v>
                </c:pt>
                <c:pt idx="14104">
                  <c:v>14.104000000000042</c:v>
                </c:pt>
                <c:pt idx="14105">
                  <c:v>14.105000000000018</c:v>
                </c:pt>
                <c:pt idx="14106">
                  <c:v>14.105999999999995</c:v>
                </c:pt>
                <c:pt idx="14107">
                  <c:v>14.107000000000028</c:v>
                </c:pt>
                <c:pt idx="14108">
                  <c:v>14.108000000000004</c:v>
                </c:pt>
                <c:pt idx="14109">
                  <c:v>14.109000000000037</c:v>
                </c:pt>
                <c:pt idx="14110">
                  <c:v>14.110000000000014</c:v>
                </c:pt>
                <c:pt idx="14111">
                  <c:v>14.11099999999999</c:v>
                </c:pt>
                <c:pt idx="14112">
                  <c:v>14.112000000000023</c:v>
                </c:pt>
                <c:pt idx="14113">
                  <c:v>14.113</c:v>
                </c:pt>
                <c:pt idx="14114">
                  <c:v>14.114000000000033</c:v>
                </c:pt>
                <c:pt idx="14115">
                  <c:v>14.115000000000009</c:v>
                </c:pt>
                <c:pt idx="14116">
                  <c:v>14.116000000000042</c:v>
                </c:pt>
                <c:pt idx="14117">
                  <c:v>14.117000000000019</c:v>
                </c:pt>
                <c:pt idx="14118">
                  <c:v>14.117999999999995</c:v>
                </c:pt>
                <c:pt idx="14119">
                  <c:v>14.119000000000028</c:v>
                </c:pt>
                <c:pt idx="14120">
                  <c:v>14.120000000000005</c:v>
                </c:pt>
                <c:pt idx="14121">
                  <c:v>14.121000000000038</c:v>
                </c:pt>
                <c:pt idx="14122">
                  <c:v>14.122000000000014</c:v>
                </c:pt>
                <c:pt idx="14123">
                  <c:v>14.12299999999999</c:v>
                </c:pt>
                <c:pt idx="14124">
                  <c:v>14.124000000000024</c:v>
                </c:pt>
                <c:pt idx="14125">
                  <c:v>14.125</c:v>
                </c:pt>
                <c:pt idx="14126">
                  <c:v>14.126000000000033</c:v>
                </c:pt>
                <c:pt idx="14127">
                  <c:v>14.12700000000001</c:v>
                </c:pt>
                <c:pt idx="14128">
                  <c:v>14.128000000000043</c:v>
                </c:pt>
                <c:pt idx="14129">
                  <c:v>14.129000000000019</c:v>
                </c:pt>
                <c:pt idx="14130">
                  <c:v>14.129999999999995</c:v>
                </c:pt>
                <c:pt idx="14131">
                  <c:v>14.131000000000029</c:v>
                </c:pt>
                <c:pt idx="14132">
                  <c:v>14.132000000000005</c:v>
                </c:pt>
                <c:pt idx="14133">
                  <c:v>14.133000000000038</c:v>
                </c:pt>
                <c:pt idx="14134">
                  <c:v>14.134000000000015</c:v>
                </c:pt>
                <c:pt idx="14135">
                  <c:v>14.134999999999991</c:v>
                </c:pt>
                <c:pt idx="14136">
                  <c:v>14.136000000000024</c:v>
                </c:pt>
                <c:pt idx="14137">
                  <c:v>14.137</c:v>
                </c:pt>
                <c:pt idx="14138">
                  <c:v>14.138000000000034</c:v>
                </c:pt>
                <c:pt idx="14139">
                  <c:v>14.13900000000001</c:v>
                </c:pt>
                <c:pt idx="14140">
                  <c:v>14.140000000000043</c:v>
                </c:pt>
                <c:pt idx="14141">
                  <c:v>14.14100000000002</c:v>
                </c:pt>
                <c:pt idx="14142">
                  <c:v>14.141999999999996</c:v>
                </c:pt>
                <c:pt idx="14143">
                  <c:v>14.143000000000029</c:v>
                </c:pt>
                <c:pt idx="14144">
                  <c:v>14.144000000000005</c:v>
                </c:pt>
                <c:pt idx="14145">
                  <c:v>14.145000000000039</c:v>
                </c:pt>
                <c:pt idx="14146">
                  <c:v>14.146000000000015</c:v>
                </c:pt>
                <c:pt idx="14147">
                  <c:v>14.146999999999991</c:v>
                </c:pt>
                <c:pt idx="14148">
                  <c:v>14.148000000000025</c:v>
                </c:pt>
                <c:pt idx="14149">
                  <c:v>14.149000000000001</c:v>
                </c:pt>
                <c:pt idx="14150">
                  <c:v>14.150000000000034</c:v>
                </c:pt>
                <c:pt idx="14151">
                  <c:v>14.15100000000001</c:v>
                </c:pt>
                <c:pt idx="14152">
                  <c:v>14.152000000000044</c:v>
                </c:pt>
                <c:pt idx="14153">
                  <c:v>14.15300000000002</c:v>
                </c:pt>
                <c:pt idx="14154">
                  <c:v>14.153999999999996</c:v>
                </c:pt>
                <c:pt idx="14155">
                  <c:v>14.15500000000003</c:v>
                </c:pt>
                <c:pt idx="14156">
                  <c:v>14.156000000000006</c:v>
                </c:pt>
                <c:pt idx="14157">
                  <c:v>14.157000000000039</c:v>
                </c:pt>
                <c:pt idx="14158">
                  <c:v>14.158000000000015</c:v>
                </c:pt>
                <c:pt idx="14159">
                  <c:v>14.158999999999992</c:v>
                </c:pt>
                <c:pt idx="14160">
                  <c:v>14.160000000000025</c:v>
                </c:pt>
                <c:pt idx="14161">
                  <c:v>14.161000000000001</c:v>
                </c:pt>
                <c:pt idx="14162">
                  <c:v>14.162000000000035</c:v>
                </c:pt>
                <c:pt idx="14163">
                  <c:v>14.163000000000011</c:v>
                </c:pt>
                <c:pt idx="14164">
                  <c:v>14.164000000000044</c:v>
                </c:pt>
                <c:pt idx="14165">
                  <c:v>14.16500000000002</c:v>
                </c:pt>
                <c:pt idx="14166">
                  <c:v>14.165999999999997</c:v>
                </c:pt>
                <c:pt idx="14167">
                  <c:v>14.16700000000003</c:v>
                </c:pt>
                <c:pt idx="14168">
                  <c:v>14.168000000000006</c:v>
                </c:pt>
                <c:pt idx="14169">
                  <c:v>14.16900000000004</c:v>
                </c:pt>
                <c:pt idx="14170">
                  <c:v>14.170000000000016</c:v>
                </c:pt>
                <c:pt idx="14171">
                  <c:v>14.170999999999992</c:v>
                </c:pt>
                <c:pt idx="14172">
                  <c:v>14.172000000000025</c:v>
                </c:pt>
                <c:pt idx="14173">
                  <c:v>14.173000000000002</c:v>
                </c:pt>
                <c:pt idx="14174">
                  <c:v>14.174000000000035</c:v>
                </c:pt>
                <c:pt idx="14175">
                  <c:v>14.175000000000011</c:v>
                </c:pt>
                <c:pt idx="14176">
                  <c:v>14.176000000000045</c:v>
                </c:pt>
                <c:pt idx="14177">
                  <c:v>14.177000000000021</c:v>
                </c:pt>
                <c:pt idx="14178">
                  <c:v>14.177999999999997</c:v>
                </c:pt>
                <c:pt idx="14179">
                  <c:v>14.17900000000003</c:v>
                </c:pt>
                <c:pt idx="14180">
                  <c:v>14.180000000000007</c:v>
                </c:pt>
                <c:pt idx="14181">
                  <c:v>14.18100000000004</c:v>
                </c:pt>
                <c:pt idx="14182">
                  <c:v>14.182000000000016</c:v>
                </c:pt>
                <c:pt idx="14183">
                  <c:v>14.182999999999993</c:v>
                </c:pt>
                <c:pt idx="14184">
                  <c:v>14.184000000000026</c:v>
                </c:pt>
                <c:pt idx="14185">
                  <c:v>14.185000000000002</c:v>
                </c:pt>
                <c:pt idx="14186">
                  <c:v>14.186000000000035</c:v>
                </c:pt>
                <c:pt idx="14187">
                  <c:v>14.187000000000012</c:v>
                </c:pt>
                <c:pt idx="14188">
                  <c:v>14.188000000000045</c:v>
                </c:pt>
                <c:pt idx="14189">
                  <c:v>14.189000000000021</c:v>
                </c:pt>
                <c:pt idx="14190">
                  <c:v>14.189999999999998</c:v>
                </c:pt>
                <c:pt idx="14191">
                  <c:v>14.191000000000031</c:v>
                </c:pt>
                <c:pt idx="14192">
                  <c:v>14.192000000000007</c:v>
                </c:pt>
                <c:pt idx="14193">
                  <c:v>14.19300000000004</c:v>
                </c:pt>
                <c:pt idx="14194">
                  <c:v>14.194000000000017</c:v>
                </c:pt>
                <c:pt idx="14195">
                  <c:v>14.194999999999993</c:v>
                </c:pt>
                <c:pt idx="14196">
                  <c:v>14.196000000000026</c:v>
                </c:pt>
                <c:pt idx="14197">
                  <c:v>14.197000000000003</c:v>
                </c:pt>
                <c:pt idx="14198">
                  <c:v>14.198000000000036</c:v>
                </c:pt>
                <c:pt idx="14199">
                  <c:v>14.199000000000012</c:v>
                </c:pt>
                <c:pt idx="14200">
                  <c:v>14.200000000000045</c:v>
                </c:pt>
                <c:pt idx="14201">
                  <c:v>14.201000000000022</c:v>
                </c:pt>
                <c:pt idx="14202">
                  <c:v>14.201999999999998</c:v>
                </c:pt>
                <c:pt idx="14203">
                  <c:v>14.203000000000031</c:v>
                </c:pt>
                <c:pt idx="14204">
                  <c:v>14.204000000000008</c:v>
                </c:pt>
                <c:pt idx="14205">
                  <c:v>14.205000000000041</c:v>
                </c:pt>
                <c:pt idx="14206">
                  <c:v>14.206000000000017</c:v>
                </c:pt>
                <c:pt idx="14207">
                  <c:v>14.206999999999994</c:v>
                </c:pt>
                <c:pt idx="14208">
                  <c:v>14.208000000000027</c:v>
                </c:pt>
                <c:pt idx="14209">
                  <c:v>14.209000000000003</c:v>
                </c:pt>
                <c:pt idx="14210">
                  <c:v>14.210000000000036</c:v>
                </c:pt>
                <c:pt idx="14211">
                  <c:v>14.211000000000013</c:v>
                </c:pt>
                <c:pt idx="14212">
                  <c:v>14.212000000000046</c:v>
                </c:pt>
                <c:pt idx="14213">
                  <c:v>14.213000000000022</c:v>
                </c:pt>
                <c:pt idx="14214">
                  <c:v>14.213999999999999</c:v>
                </c:pt>
                <c:pt idx="14215">
                  <c:v>14.215000000000032</c:v>
                </c:pt>
                <c:pt idx="14216">
                  <c:v>14.216000000000008</c:v>
                </c:pt>
                <c:pt idx="14217">
                  <c:v>14.217000000000041</c:v>
                </c:pt>
                <c:pt idx="14218">
                  <c:v>14.218000000000018</c:v>
                </c:pt>
                <c:pt idx="14219">
                  <c:v>14.218999999999994</c:v>
                </c:pt>
                <c:pt idx="14220">
                  <c:v>14.220000000000027</c:v>
                </c:pt>
                <c:pt idx="14221">
                  <c:v>14.221000000000004</c:v>
                </c:pt>
                <c:pt idx="14222">
                  <c:v>14.222000000000037</c:v>
                </c:pt>
                <c:pt idx="14223">
                  <c:v>14.223000000000013</c:v>
                </c:pt>
                <c:pt idx="14224">
                  <c:v>14.224000000000046</c:v>
                </c:pt>
                <c:pt idx="14225">
                  <c:v>14.225000000000023</c:v>
                </c:pt>
                <c:pt idx="14226">
                  <c:v>14.225999999999999</c:v>
                </c:pt>
                <c:pt idx="14227">
                  <c:v>14.227000000000032</c:v>
                </c:pt>
                <c:pt idx="14228">
                  <c:v>14.228000000000009</c:v>
                </c:pt>
                <c:pt idx="14229">
                  <c:v>14.229000000000042</c:v>
                </c:pt>
                <c:pt idx="14230">
                  <c:v>14.230000000000018</c:v>
                </c:pt>
                <c:pt idx="14231">
                  <c:v>14.230999999999995</c:v>
                </c:pt>
                <c:pt idx="14232">
                  <c:v>14.232000000000028</c:v>
                </c:pt>
                <c:pt idx="14233">
                  <c:v>14.233000000000004</c:v>
                </c:pt>
                <c:pt idx="14234">
                  <c:v>14.234000000000037</c:v>
                </c:pt>
                <c:pt idx="14235">
                  <c:v>14.235000000000014</c:v>
                </c:pt>
                <c:pt idx="14236">
                  <c:v>14.23599999999999</c:v>
                </c:pt>
                <c:pt idx="14237">
                  <c:v>14.237000000000023</c:v>
                </c:pt>
                <c:pt idx="14238">
                  <c:v>14.238</c:v>
                </c:pt>
                <c:pt idx="14239">
                  <c:v>14.239000000000033</c:v>
                </c:pt>
                <c:pt idx="14240">
                  <c:v>14.240000000000009</c:v>
                </c:pt>
                <c:pt idx="14241">
                  <c:v>14.241000000000042</c:v>
                </c:pt>
                <c:pt idx="14242">
                  <c:v>14.242000000000019</c:v>
                </c:pt>
                <c:pt idx="14243">
                  <c:v>14.242999999999995</c:v>
                </c:pt>
                <c:pt idx="14244">
                  <c:v>14.244000000000028</c:v>
                </c:pt>
                <c:pt idx="14245">
                  <c:v>14.245000000000005</c:v>
                </c:pt>
                <c:pt idx="14246">
                  <c:v>14.246000000000038</c:v>
                </c:pt>
                <c:pt idx="14247">
                  <c:v>14.247000000000014</c:v>
                </c:pt>
                <c:pt idx="14248">
                  <c:v>14.24799999999999</c:v>
                </c:pt>
                <c:pt idx="14249">
                  <c:v>14.249000000000024</c:v>
                </c:pt>
                <c:pt idx="14250">
                  <c:v>14.25</c:v>
                </c:pt>
                <c:pt idx="14251">
                  <c:v>14.251000000000033</c:v>
                </c:pt>
                <c:pt idx="14252">
                  <c:v>14.25200000000001</c:v>
                </c:pt>
                <c:pt idx="14253">
                  <c:v>14.253000000000043</c:v>
                </c:pt>
                <c:pt idx="14254">
                  <c:v>14.254000000000019</c:v>
                </c:pt>
                <c:pt idx="14255">
                  <c:v>14.254999999999995</c:v>
                </c:pt>
                <c:pt idx="14256">
                  <c:v>14.256000000000029</c:v>
                </c:pt>
                <c:pt idx="14257">
                  <c:v>14.257000000000005</c:v>
                </c:pt>
                <c:pt idx="14258">
                  <c:v>14.258000000000038</c:v>
                </c:pt>
                <c:pt idx="14259">
                  <c:v>14.259000000000015</c:v>
                </c:pt>
                <c:pt idx="14260">
                  <c:v>14.259999999999991</c:v>
                </c:pt>
                <c:pt idx="14261">
                  <c:v>14.261000000000024</c:v>
                </c:pt>
                <c:pt idx="14262">
                  <c:v>14.262</c:v>
                </c:pt>
                <c:pt idx="14263">
                  <c:v>14.263000000000034</c:v>
                </c:pt>
                <c:pt idx="14264">
                  <c:v>14.26400000000001</c:v>
                </c:pt>
                <c:pt idx="14265">
                  <c:v>14.265000000000043</c:v>
                </c:pt>
                <c:pt idx="14266">
                  <c:v>14.26600000000002</c:v>
                </c:pt>
                <c:pt idx="14267">
                  <c:v>14.266999999999996</c:v>
                </c:pt>
                <c:pt idx="14268">
                  <c:v>14.268000000000029</c:v>
                </c:pt>
                <c:pt idx="14269">
                  <c:v>14.269000000000005</c:v>
                </c:pt>
                <c:pt idx="14270">
                  <c:v>14.270000000000039</c:v>
                </c:pt>
                <c:pt idx="14271">
                  <c:v>14.271000000000015</c:v>
                </c:pt>
                <c:pt idx="14272">
                  <c:v>14.271999999999991</c:v>
                </c:pt>
                <c:pt idx="14273">
                  <c:v>14.273000000000025</c:v>
                </c:pt>
                <c:pt idx="14274">
                  <c:v>14.274000000000001</c:v>
                </c:pt>
                <c:pt idx="14275">
                  <c:v>14.275000000000034</c:v>
                </c:pt>
                <c:pt idx="14276">
                  <c:v>14.27600000000001</c:v>
                </c:pt>
                <c:pt idx="14277">
                  <c:v>14.277000000000044</c:v>
                </c:pt>
                <c:pt idx="14278">
                  <c:v>14.27800000000002</c:v>
                </c:pt>
                <c:pt idx="14279">
                  <c:v>14.278999999999996</c:v>
                </c:pt>
                <c:pt idx="14280">
                  <c:v>14.28000000000003</c:v>
                </c:pt>
                <c:pt idx="14281">
                  <c:v>14.281000000000006</c:v>
                </c:pt>
                <c:pt idx="14282">
                  <c:v>14.282000000000039</c:v>
                </c:pt>
                <c:pt idx="14283">
                  <c:v>14.283000000000015</c:v>
                </c:pt>
                <c:pt idx="14284">
                  <c:v>14.283999999999992</c:v>
                </c:pt>
                <c:pt idx="14285">
                  <c:v>14.285000000000025</c:v>
                </c:pt>
                <c:pt idx="14286">
                  <c:v>14.286000000000001</c:v>
                </c:pt>
                <c:pt idx="14287">
                  <c:v>14.287000000000035</c:v>
                </c:pt>
                <c:pt idx="14288">
                  <c:v>14.288000000000011</c:v>
                </c:pt>
                <c:pt idx="14289">
                  <c:v>14.289000000000044</c:v>
                </c:pt>
                <c:pt idx="14290">
                  <c:v>14.29000000000002</c:v>
                </c:pt>
                <c:pt idx="14291">
                  <c:v>14.290999999999997</c:v>
                </c:pt>
                <c:pt idx="14292">
                  <c:v>14.29200000000003</c:v>
                </c:pt>
                <c:pt idx="14293">
                  <c:v>14.293000000000006</c:v>
                </c:pt>
                <c:pt idx="14294">
                  <c:v>14.29400000000004</c:v>
                </c:pt>
                <c:pt idx="14295">
                  <c:v>14.295000000000016</c:v>
                </c:pt>
                <c:pt idx="14296">
                  <c:v>14.295999999999992</c:v>
                </c:pt>
                <c:pt idx="14297">
                  <c:v>14.297000000000025</c:v>
                </c:pt>
                <c:pt idx="14298">
                  <c:v>14.298000000000002</c:v>
                </c:pt>
                <c:pt idx="14299">
                  <c:v>14.299000000000035</c:v>
                </c:pt>
                <c:pt idx="14300">
                  <c:v>14.300000000000011</c:v>
                </c:pt>
                <c:pt idx="14301">
                  <c:v>14.301000000000045</c:v>
                </c:pt>
                <c:pt idx="14302">
                  <c:v>14.302000000000021</c:v>
                </c:pt>
                <c:pt idx="14303">
                  <c:v>14.302999999999997</c:v>
                </c:pt>
                <c:pt idx="14304">
                  <c:v>14.30400000000003</c:v>
                </c:pt>
                <c:pt idx="14305">
                  <c:v>14.305000000000007</c:v>
                </c:pt>
                <c:pt idx="14306">
                  <c:v>14.30600000000004</c:v>
                </c:pt>
                <c:pt idx="14307">
                  <c:v>14.307000000000016</c:v>
                </c:pt>
                <c:pt idx="14308">
                  <c:v>14.307999999999993</c:v>
                </c:pt>
                <c:pt idx="14309">
                  <c:v>14.309000000000026</c:v>
                </c:pt>
                <c:pt idx="14310">
                  <c:v>14.310000000000002</c:v>
                </c:pt>
                <c:pt idx="14311">
                  <c:v>14.311000000000035</c:v>
                </c:pt>
                <c:pt idx="14312">
                  <c:v>14.312000000000012</c:v>
                </c:pt>
                <c:pt idx="14313">
                  <c:v>14.313000000000045</c:v>
                </c:pt>
                <c:pt idx="14314">
                  <c:v>14.314000000000021</c:v>
                </c:pt>
                <c:pt idx="14315">
                  <c:v>14.314999999999998</c:v>
                </c:pt>
                <c:pt idx="14316">
                  <c:v>14.316000000000031</c:v>
                </c:pt>
                <c:pt idx="14317">
                  <c:v>14.317000000000007</c:v>
                </c:pt>
                <c:pt idx="14318">
                  <c:v>14.31800000000004</c:v>
                </c:pt>
                <c:pt idx="14319">
                  <c:v>14.319000000000017</c:v>
                </c:pt>
                <c:pt idx="14320">
                  <c:v>14.319999999999993</c:v>
                </c:pt>
                <c:pt idx="14321">
                  <c:v>14.321000000000026</c:v>
                </c:pt>
                <c:pt idx="14322">
                  <c:v>14.322000000000003</c:v>
                </c:pt>
                <c:pt idx="14323">
                  <c:v>14.323000000000036</c:v>
                </c:pt>
                <c:pt idx="14324">
                  <c:v>14.324000000000012</c:v>
                </c:pt>
                <c:pt idx="14325">
                  <c:v>14.325000000000045</c:v>
                </c:pt>
                <c:pt idx="14326">
                  <c:v>14.326000000000022</c:v>
                </c:pt>
                <c:pt idx="14327">
                  <c:v>14.326999999999998</c:v>
                </c:pt>
                <c:pt idx="14328">
                  <c:v>14.328000000000031</c:v>
                </c:pt>
                <c:pt idx="14329">
                  <c:v>14.329000000000008</c:v>
                </c:pt>
                <c:pt idx="14330">
                  <c:v>14.330000000000041</c:v>
                </c:pt>
                <c:pt idx="14331">
                  <c:v>14.331000000000017</c:v>
                </c:pt>
                <c:pt idx="14332">
                  <c:v>14.331999999999994</c:v>
                </c:pt>
                <c:pt idx="14333">
                  <c:v>14.333000000000027</c:v>
                </c:pt>
                <c:pt idx="14334">
                  <c:v>14.334000000000003</c:v>
                </c:pt>
                <c:pt idx="14335">
                  <c:v>14.335000000000036</c:v>
                </c:pt>
                <c:pt idx="14336">
                  <c:v>14.336000000000013</c:v>
                </c:pt>
                <c:pt idx="14337">
                  <c:v>14.337000000000046</c:v>
                </c:pt>
                <c:pt idx="14338">
                  <c:v>14.338000000000022</c:v>
                </c:pt>
                <c:pt idx="14339">
                  <c:v>14.338999999999999</c:v>
                </c:pt>
                <c:pt idx="14340">
                  <c:v>14.340000000000032</c:v>
                </c:pt>
                <c:pt idx="14341">
                  <c:v>14.341000000000008</c:v>
                </c:pt>
                <c:pt idx="14342">
                  <c:v>14.342000000000041</c:v>
                </c:pt>
                <c:pt idx="14343">
                  <c:v>14.343000000000018</c:v>
                </c:pt>
                <c:pt idx="14344">
                  <c:v>14.343999999999994</c:v>
                </c:pt>
                <c:pt idx="14345">
                  <c:v>14.345000000000027</c:v>
                </c:pt>
                <c:pt idx="14346">
                  <c:v>14.346000000000004</c:v>
                </c:pt>
                <c:pt idx="14347">
                  <c:v>14.347000000000037</c:v>
                </c:pt>
                <c:pt idx="14348">
                  <c:v>14.348000000000013</c:v>
                </c:pt>
                <c:pt idx="14349">
                  <c:v>14.349000000000046</c:v>
                </c:pt>
                <c:pt idx="14350">
                  <c:v>14.350000000000023</c:v>
                </c:pt>
                <c:pt idx="14351">
                  <c:v>14.350999999999999</c:v>
                </c:pt>
                <c:pt idx="14352">
                  <c:v>14.352000000000032</c:v>
                </c:pt>
                <c:pt idx="14353">
                  <c:v>14.353000000000009</c:v>
                </c:pt>
                <c:pt idx="14354">
                  <c:v>14.354000000000042</c:v>
                </c:pt>
                <c:pt idx="14355">
                  <c:v>14.355000000000018</c:v>
                </c:pt>
                <c:pt idx="14356">
                  <c:v>14.355999999999995</c:v>
                </c:pt>
                <c:pt idx="14357">
                  <c:v>14.357000000000028</c:v>
                </c:pt>
                <c:pt idx="14358">
                  <c:v>14.358000000000004</c:v>
                </c:pt>
                <c:pt idx="14359">
                  <c:v>14.359000000000037</c:v>
                </c:pt>
                <c:pt idx="14360">
                  <c:v>14.360000000000014</c:v>
                </c:pt>
                <c:pt idx="14361">
                  <c:v>14.36099999999999</c:v>
                </c:pt>
                <c:pt idx="14362">
                  <c:v>14.362000000000023</c:v>
                </c:pt>
                <c:pt idx="14363">
                  <c:v>14.363</c:v>
                </c:pt>
                <c:pt idx="14364">
                  <c:v>14.364000000000033</c:v>
                </c:pt>
                <c:pt idx="14365">
                  <c:v>14.365000000000009</c:v>
                </c:pt>
                <c:pt idx="14366">
                  <c:v>14.366000000000042</c:v>
                </c:pt>
                <c:pt idx="14367">
                  <c:v>14.367000000000019</c:v>
                </c:pt>
                <c:pt idx="14368">
                  <c:v>14.367999999999995</c:v>
                </c:pt>
                <c:pt idx="14369">
                  <c:v>14.369000000000028</c:v>
                </c:pt>
                <c:pt idx="14370">
                  <c:v>14.370000000000005</c:v>
                </c:pt>
                <c:pt idx="14371">
                  <c:v>14.371000000000038</c:v>
                </c:pt>
                <c:pt idx="14372">
                  <c:v>14.372000000000014</c:v>
                </c:pt>
                <c:pt idx="14373">
                  <c:v>14.37299999999999</c:v>
                </c:pt>
                <c:pt idx="14374">
                  <c:v>14.374000000000024</c:v>
                </c:pt>
                <c:pt idx="14375">
                  <c:v>14.375</c:v>
                </c:pt>
                <c:pt idx="14376">
                  <c:v>14.376000000000033</c:v>
                </c:pt>
                <c:pt idx="14377">
                  <c:v>14.37700000000001</c:v>
                </c:pt>
                <c:pt idx="14378">
                  <c:v>14.378000000000043</c:v>
                </c:pt>
                <c:pt idx="14379">
                  <c:v>14.379000000000019</c:v>
                </c:pt>
                <c:pt idx="14380">
                  <c:v>14.379999999999995</c:v>
                </c:pt>
                <c:pt idx="14381">
                  <c:v>14.381000000000029</c:v>
                </c:pt>
                <c:pt idx="14382">
                  <c:v>14.382000000000005</c:v>
                </c:pt>
                <c:pt idx="14383">
                  <c:v>14.383000000000038</c:v>
                </c:pt>
                <c:pt idx="14384">
                  <c:v>14.384000000000015</c:v>
                </c:pt>
                <c:pt idx="14385">
                  <c:v>14.384999999999991</c:v>
                </c:pt>
                <c:pt idx="14386">
                  <c:v>14.386000000000024</c:v>
                </c:pt>
                <c:pt idx="14387">
                  <c:v>14.387</c:v>
                </c:pt>
                <c:pt idx="14388">
                  <c:v>14.388000000000034</c:v>
                </c:pt>
                <c:pt idx="14389">
                  <c:v>14.38900000000001</c:v>
                </c:pt>
                <c:pt idx="14390">
                  <c:v>14.390000000000043</c:v>
                </c:pt>
                <c:pt idx="14391">
                  <c:v>14.39100000000002</c:v>
                </c:pt>
                <c:pt idx="14392">
                  <c:v>14.391999999999996</c:v>
                </c:pt>
                <c:pt idx="14393">
                  <c:v>14.393000000000029</c:v>
                </c:pt>
                <c:pt idx="14394">
                  <c:v>14.394000000000005</c:v>
                </c:pt>
                <c:pt idx="14395">
                  <c:v>14.395000000000039</c:v>
                </c:pt>
                <c:pt idx="14396">
                  <c:v>14.396000000000015</c:v>
                </c:pt>
                <c:pt idx="14397">
                  <c:v>14.396999999999991</c:v>
                </c:pt>
                <c:pt idx="14398">
                  <c:v>14.398000000000025</c:v>
                </c:pt>
                <c:pt idx="14399">
                  <c:v>14.399000000000001</c:v>
                </c:pt>
                <c:pt idx="14400">
                  <c:v>14.400000000000034</c:v>
                </c:pt>
                <c:pt idx="14401">
                  <c:v>14.40100000000001</c:v>
                </c:pt>
                <c:pt idx="14402">
                  <c:v>14.402000000000044</c:v>
                </c:pt>
                <c:pt idx="14403">
                  <c:v>14.40300000000002</c:v>
                </c:pt>
                <c:pt idx="14404">
                  <c:v>14.403999999999996</c:v>
                </c:pt>
                <c:pt idx="14405">
                  <c:v>14.40500000000003</c:v>
                </c:pt>
                <c:pt idx="14406">
                  <c:v>14.406000000000006</c:v>
                </c:pt>
                <c:pt idx="14407">
                  <c:v>14.407000000000039</c:v>
                </c:pt>
                <c:pt idx="14408">
                  <c:v>14.408000000000015</c:v>
                </c:pt>
                <c:pt idx="14409">
                  <c:v>14.408999999999992</c:v>
                </c:pt>
                <c:pt idx="14410">
                  <c:v>14.410000000000025</c:v>
                </c:pt>
                <c:pt idx="14411">
                  <c:v>14.411000000000001</c:v>
                </c:pt>
                <c:pt idx="14412">
                  <c:v>14.412000000000035</c:v>
                </c:pt>
                <c:pt idx="14413">
                  <c:v>14.413000000000011</c:v>
                </c:pt>
                <c:pt idx="14414">
                  <c:v>14.414000000000044</c:v>
                </c:pt>
                <c:pt idx="14415">
                  <c:v>14.41500000000002</c:v>
                </c:pt>
                <c:pt idx="14416">
                  <c:v>14.415999999999997</c:v>
                </c:pt>
                <c:pt idx="14417">
                  <c:v>14.41700000000003</c:v>
                </c:pt>
                <c:pt idx="14418">
                  <c:v>14.418000000000006</c:v>
                </c:pt>
                <c:pt idx="14419">
                  <c:v>14.41900000000004</c:v>
                </c:pt>
                <c:pt idx="14420">
                  <c:v>14.420000000000016</c:v>
                </c:pt>
                <c:pt idx="14421">
                  <c:v>14.420999999999992</c:v>
                </c:pt>
                <c:pt idx="14422">
                  <c:v>14.422000000000025</c:v>
                </c:pt>
                <c:pt idx="14423">
                  <c:v>14.423000000000002</c:v>
                </c:pt>
                <c:pt idx="14424">
                  <c:v>14.424000000000035</c:v>
                </c:pt>
                <c:pt idx="14425">
                  <c:v>14.425000000000011</c:v>
                </c:pt>
                <c:pt idx="14426">
                  <c:v>14.426000000000045</c:v>
                </c:pt>
                <c:pt idx="14427">
                  <c:v>14.427000000000021</c:v>
                </c:pt>
                <c:pt idx="14428">
                  <c:v>14.427999999999997</c:v>
                </c:pt>
                <c:pt idx="14429">
                  <c:v>14.42900000000003</c:v>
                </c:pt>
                <c:pt idx="14430">
                  <c:v>14.430000000000007</c:v>
                </c:pt>
                <c:pt idx="14431">
                  <c:v>14.43100000000004</c:v>
                </c:pt>
                <c:pt idx="14432">
                  <c:v>14.432000000000016</c:v>
                </c:pt>
                <c:pt idx="14433">
                  <c:v>14.432999999999993</c:v>
                </c:pt>
                <c:pt idx="14434">
                  <c:v>14.434000000000026</c:v>
                </c:pt>
                <c:pt idx="14435">
                  <c:v>14.435000000000002</c:v>
                </c:pt>
                <c:pt idx="14436">
                  <c:v>14.436000000000035</c:v>
                </c:pt>
                <c:pt idx="14437">
                  <c:v>14.437000000000012</c:v>
                </c:pt>
                <c:pt idx="14438">
                  <c:v>14.438000000000045</c:v>
                </c:pt>
                <c:pt idx="14439">
                  <c:v>14.439000000000021</c:v>
                </c:pt>
                <c:pt idx="14440">
                  <c:v>14.439999999999998</c:v>
                </c:pt>
                <c:pt idx="14441">
                  <c:v>14.441000000000031</c:v>
                </c:pt>
                <c:pt idx="14442">
                  <c:v>14.442000000000007</c:v>
                </c:pt>
                <c:pt idx="14443">
                  <c:v>14.44300000000004</c:v>
                </c:pt>
                <c:pt idx="14444">
                  <c:v>14.444000000000017</c:v>
                </c:pt>
                <c:pt idx="14445">
                  <c:v>14.444999999999993</c:v>
                </c:pt>
                <c:pt idx="14446">
                  <c:v>14.446000000000026</c:v>
                </c:pt>
                <c:pt idx="14447">
                  <c:v>14.447000000000003</c:v>
                </c:pt>
                <c:pt idx="14448">
                  <c:v>14.448000000000036</c:v>
                </c:pt>
                <c:pt idx="14449">
                  <c:v>14.449000000000012</c:v>
                </c:pt>
                <c:pt idx="14450">
                  <c:v>14.450000000000045</c:v>
                </c:pt>
                <c:pt idx="14451">
                  <c:v>14.451000000000022</c:v>
                </c:pt>
                <c:pt idx="14452">
                  <c:v>14.451999999999998</c:v>
                </c:pt>
                <c:pt idx="14453">
                  <c:v>14.453000000000031</c:v>
                </c:pt>
                <c:pt idx="14454">
                  <c:v>14.454000000000008</c:v>
                </c:pt>
                <c:pt idx="14455">
                  <c:v>14.455000000000041</c:v>
                </c:pt>
                <c:pt idx="14456">
                  <c:v>14.456000000000017</c:v>
                </c:pt>
                <c:pt idx="14457">
                  <c:v>14.456999999999994</c:v>
                </c:pt>
                <c:pt idx="14458">
                  <c:v>14.458000000000027</c:v>
                </c:pt>
                <c:pt idx="14459">
                  <c:v>14.459000000000003</c:v>
                </c:pt>
                <c:pt idx="14460">
                  <c:v>14.460000000000036</c:v>
                </c:pt>
                <c:pt idx="14461">
                  <c:v>14.461000000000013</c:v>
                </c:pt>
                <c:pt idx="14462">
                  <c:v>14.462000000000046</c:v>
                </c:pt>
                <c:pt idx="14463">
                  <c:v>14.463000000000022</c:v>
                </c:pt>
                <c:pt idx="14464">
                  <c:v>14.463999999999999</c:v>
                </c:pt>
                <c:pt idx="14465">
                  <c:v>14.465000000000032</c:v>
                </c:pt>
                <c:pt idx="14466">
                  <c:v>14.466000000000008</c:v>
                </c:pt>
                <c:pt idx="14467">
                  <c:v>14.467000000000041</c:v>
                </c:pt>
                <c:pt idx="14468">
                  <c:v>14.468000000000018</c:v>
                </c:pt>
                <c:pt idx="14469">
                  <c:v>14.468999999999994</c:v>
                </c:pt>
                <c:pt idx="14470">
                  <c:v>14.470000000000027</c:v>
                </c:pt>
                <c:pt idx="14471">
                  <c:v>14.471000000000004</c:v>
                </c:pt>
                <c:pt idx="14472">
                  <c:v>14.472000000000037</c:v>
                </c:pt>
                <c:pt idx="14473">
                  <c:v>14.473000000000013</c:v>
                </c:pt>
                <c:pt idx="14474">
                  <c:v>14.474000000000046</c:v>
                </c:pt>
                <c:pt idx="14475">
                  <c:v>14.475000000000023</c:v>
                </c:pt>
                <c:pt idx="14476">
                  <c:v>14.475999999999999</c:v>
                </c:pt>
                <c:pt idx="14477">
                  <c:v>14.477000000000032</c:v>
                </c:pt>
                <c:pt idx="14478">
                  <c:v>14.478000000000009</c:v>
                </c:pt>
                <c:pt idx="14479">
                  <c:v>14.479000000000042</c:v>
                </c:pt>
                <c:pt idx="14480">
                  <c:v>14.480000000000018</c:v>
                </c:pt>
                <c:pt idx="14481">
                  <c:v>14.480999999999995</c:v>
                </c:pt>
                <c:pt idx="14482">
                  <c:v>14.482000000000028</c:v>
                </c:pt>
                <c:pt idx="14483">
                  <c:v>14.483000000000004</c:v>
                </c:pt>
                <c:pt idx="14484">
                  <c:v>14.484000000000037</c:v>
                </c:pt>
                <c:pt idx="14485">
                  <c:v>14.485000000000014</c:v>
                </c:pt>
                <c:pt idx="14486">
                  <c:v>14.48599999999999</c:v>
                </c:pt>
                <c:pt idx="14487">
                  <c:v>14.487000000000023</c:v>
                </c:pt>
                <c:pt idx="14488">
                  <c:v>14.488</c:v>
                </c:pt>
                <c:pt idx="14489">
                  <c:v>14.489000000000033</c:v>
                </c:pt>
                <c:pt idx="14490">
                  <c:v>14.490000000000009</c:v>
                </c:pt>
                <c:pt idx="14491">
                  <c:v>14.491000000000042</c:v>
                </c:pt>
                <c:pt idx="14492">
                  <c:v>14.492000000000019</c:v>
                </c:pt>
                <c:pt idx="14493">
                  <c:v>14.492999999999995</c:v>
                </c:pt>
                <c:pt idx="14494">
                  <c:v>14.494000000000028</c:v>
                </c:pt>
                <c:pt idx="14495">
                  <c:v>14.495000000000005</c:v>
                </c:pt>
                <c:pt idx="14496">
                  <c:v>14.496000000000038</c:v>
                </c:pt>
                <c:pt idx="14497">
                  <c:v>14.497000000000014</c:v>
                </c:pt>
                <c:pt idx="14498">
                  <c:v>14.49799999999999</c:v>
                </c:pt>
                <c:pt idx="14499">
                  <c:v>14.499000000000024</c:v>
                </c:pt>
                <c:pt idx="14500">
                  <c:v>14.5</c:v>
                </c:pt>
                <c:pt idx="14501">
                  <c:v>14.501000000000033</c:v>
                </c:pt>
                <c:pt idx="14502">
                  <c:v>14.50200000000001</c:v>
                </c:pt>
                <c:pt idx="14503">
                  <c:v>14.503000000000043</c:v>
                </c:pt>
                <c:pt idx="14504">
                  <c:v>14.504000000000019</c:v>
                </c:pt>
                <c:pt idx="14505">
                  <c:v>14.504999999999995</c:v>
                </c:pt>
                <c:pt idx="14506">
                  <c:v>14.506000000000029</c:v>
                </c:pt>
                <c:pt idx="14507">
                  <c:v>14.507000000000005</c:v>
                </c:pt>
                <c:pt idx="14508">
                  <c:v>14.508000000000038</c:v>
                </c:pt>
                <c:pt idx="14509">
                  <c:v>14.509000000000015</c:v>
                </c:pt>
                <c:pt idx="14510">
                  <c:v>14.509999999999991</c:v>
                </c:pt>
                <c:pt idx="14511">
                  <c:v>14.511000000000024</c:v>
                </c:pt>
                <c:pt idx="14512">
                  <c:v>14.512</c:v>
                </c:pt>
                <c:pt idx="14513">
                  <c:v>14.513000000000034</c:v>
                </c:pt>
                <c:pt idx="14514">
                  <c:v>14.51400000000001</c:v>
                </c:pt>
                <c:pt idx="14515">
                  <c:v>14.515000000000043</c:v>
                </c:pt>
                <c:pt idx="14516">
                  <c:v>14.51600000000002</c:v>
                </c:pt>
                <c:pt idx="14517">
                  <c:v>14.516999999999996</c:v>
                </c:pt>
                <c:pt idx="14518">
                  <c:v>14.518000000000029</c:v>
                </c:pt>
                <c:pt idx="14519">
                  <c:v>14.519000000000005</c:v>
                </c:pt>
                <c:pt idx="14520">
                  <c:v>14.520000000000039</c:v>
                </c:pt>
                <c:pt idx="14521">
                  <c:v>14.521000000000015</c:v>
                </c:pt>
                <c:pt idx="14522">
                  <c:v>14.521999999999991</c:v>
                </c:pt>
                <c:pt idx="14523">
                  <c:v>14.523000000000025</c:v>
                </c:pt>
                <c:pt idx="14524">
                  <c:v>14.524000000000001</c:v>
                </c:pt>
                <c:pt idx="14525">
                  <c:v>14.525000000000034</c:v>
                </c:pt>
                <c:pt idx="14526">
                  <c:v>14.52600000000001</c:v>
                </c:pt>
                <c:pt idx="14527">
                  <c:v>14.527000000000044</c:v>
                </c:pt>
                <c:pt idx="14528">
                  <c:v>14.52800000000002</c:v>
                </c:pt>
                <c:pt idx="14529">
                  <c:v>14.528999999999996</c:v>
                </c:pt>
                <c:pt idx="14530">
                  <c:v>14.53000000000003</c:v>
                </c:pt>
                <c:pt idx="14531">
                  <c:v>14.531000000000006</c:v>
                </c:pt>
                <c:pt idx="14532">
                  <c:v>14.532000000000039</c:v>
                </c:pt>
                <c:pt idx="14533">
                  <c:v>14.533000000000015</c:v>
                </c:pt>
                <c:pt idx="14534">
                  <c:v>14.533999999999992</c:v>
                </c:pt>
                <c:pt idx="14535">
                  <c:v>14.535000000000025</c:v>
                </c:pt>
                <c:pt idx="14536">
                  <c:v>14.536000000000001</c:v>
                </c:pt>
                <c:pt idx="14537">
                  <c:v>14.537000000000035</c:v>
                </c:pt>
                <c:pt idx="14538">
                  <c:v>14.538000000000011</c:v>
                </c:pt>
                <c:pt idx="14539">
                  <c:v>14.539000000000044</c:v>
                </c:pt>
                <c:pt idx="14540">
                  <c:v>14.54000000000002</c:v>
                </c:pt>
                <c:pt idx="14541">
                  <c:v>14.540999999999997</c:v>
                </c:pt>
                <c:pt idx="14542">
                  <c:v>14.54200000000003</c:v>
                </c:pt>
                <c:pt idx="14543">
                  <c:v>14.543000000000006</c:v>
                </c:pt>
                <c:pt idx="14544">
                  <c:v>14.54400000000004</c:v>
                </c:pt>
                <c:pt idx="14545">
                  <c:v>14.545000000000016</c:v>
                </c:pt>
                <c:pt idx="14546">
                  <c:v>14.545999999999992</c:v>
                </c:pt>
                <c:pt idx="14547">
                  <c:v>14.547000000000025</c:v>
                </c:pt>
                <c:pt idx="14548">
                  <c:v>14.548000000000002</c:v>
                </c:pt>
                <c:pt idx="14549">
                  <c:v>14.549000000000035</c:v>
                </c:pt>
                <c:pt idx="14550">
                  <c:v>14.550000000000011</c:v>
                </c:pt>
                <c:pt idx="14551">
                  <c:v>14.551000000000045</c:v>
                </c:pt>
                <c:pt idx="14552">
                  <c:v>14.552000000000021</c:v>
                </c:pt>
                <c:pt idx="14553">
                  <c:v>14.552999999999997</c:v>
                </c:pt>
                <c:pt idx="14554">
                  <c:v>14.55400000000003</c:v>
                </c:pt>
                <c:pt idx="14555">
                  <c:v>14.555000000000007</c:v>
                </c:pt>
                <c:pt idx="14556">
                  <c:v>14.55600000000004</c:v>
                </c:pt>
                <c:pt idx="14557">
                  <c:v>14.557000000000016</c:v>
                </c:pt>
                <c:pt idx="14558">
                  <c:v>14.557999999999993</c:v>
                </c:pt>
                <c:pt idx="14559">
                  <c:v>14.559000000000026</c:v>
                </c:pt>
                <c:pt idx="14560">
                  <c:v>14.560000000000002</c:v>
                </c:pt>
                <c:pt idx="14561">
                  <c:v>14.561000000000035</c:v>
                </c:pt>
                <c:pt idx="14562">
                  <c:v>14.562000000000012</c:v>
                </c:pt>
                <c:pt idx="14563">
                  <c:v>14.563000000000045</c:v>
                </c:pt>
                <c:pt idx="14564">
                  <c:v>14.564000000000021</c:v>
                </c:pt>
                <c:pt idx="14565">
                  <c:v>14.564999999999998</c:v>
                </c:pt>
                <c:pt idx="14566">
                  <c:v>14.566000000000031</c:v>
                </c:pt>
                <c:pt idx="14567">
                  <c:v>14.567000000000007</c:v>
                </c:pt>
                <c:pt idx="14568">
                  <c:v>14.56800000000004</c:v>
                </c:pt>
                <c:pt idx="14569">
                  <c:v>14.569000000000017</c:v>
                </c:pt>
                <c:pt idx="14570">
                  <c:v>14.569999999999993</c:v>
                </c:pt>
                <c:pt idx="14571">
                  <c:v>14.571000000000026</c:v>
                </c:pt>
                <c:pt idx="14572">
                  <c:v>14.572000000000003</c:v>
                </c:pt>
                <c:pt idx="14573">
                  <c:v>14.573000000000036</c:v>
                </c:pt>
                <c:pt idx="14574">
                  <c:v>14.574000000000012</c:v>
                </c:pt>
                <c:pt idx="14575">
                  <c:v>14.575000000000045</c:v>
                </c:pt>
                <c:pt idx="14576">
                  <c:v>14.576000000000022</c:v>
                </c:pt>
                <c:pt idx="14577">
                  <c:v>14.576999999999998</c:v>
                </c:pt>
                <c:pt idx="14578">
                  <c:v>14.578000000000031</c:v>
                </c:pt>
                <c:pt idx="14579">
                  <c:v>14.579000000000008</c:v>
                </c:pt>
                <c:pt idx="14580">
                  <c:v>14.580000000000041</c:v>
                </c:pt>
                <c:pt idx="14581">
                  <c:v>14.581000000000017</c:v>
                </c:pt>
                <c:pt idx="14582">
                  <c:v>14.581999999999994</c:v>
                </c:pt>
                <c:pt idx="14583">
                  <c:v>14.583000000000027</c:v>
                </c:pt>
                <c:pt idx="14584">
                  <c:v>14.584000000000003</c:v>
                </c:pt>
                <c:pt idx="14585">
                  <c:v>14.585000000000036</c:v>
                </c:pt>
                <c:pt idx="14586">
                  <c:v>14.586000000000013</c:v>
                </c:pt>
                <c:pt idx="14587">
                  <c:v>14.587000000000046</c:v>
                </c:pt>
                <c:pt idx="14588">
                  <c:v>14.588000000000022</c:v>
                </c:pt>
                <c:pt idx="14589">
                  <c:v>14.588999999999999</c:v>
                </c:pt>
                <c:pt idx="14590">
                  <c:v>14.590000000000032</c:v>
                </c:pt>
                <c:pt idx="14591">
                  <c:v>14.591000000000008</c:v>
                </c:pt>
                <c:pt idx="14592">
                  <c:v>14.592000000000041</c:v>
                </c:pt>
                <c:pt idx="14593">
                  <c:v>14.593000000000018</c:v>
                </c:pt>
                <c:pt idx="14594">
                  <c:v>14.593999999999994</c:v>
                </c:pt>
                <c:pt idx="14595">
                  <c:v>14.595000000000027</c:v>
                </c:pt>
                <c:pt idx="14596">
                  <c:v>14.596000000000004</c:v>
                </c:pt>
                <c:pt idx="14597">
                  <c:v>14.597000000000037</c:v>
                </c:pt>
                <c:pt idx="14598">
                  <c:v>14.598000000000013</c:v>
                </c:pt>
                <c:pt idx="14599">
                  <c:v>14.599000000000046</c:v>
                </c:pt>
                <c:pt idx="14600">
                  <c:v>14.600000000000023</c:v>
                </c:pt>
                <c:pt idx="14601">
                  <c:v>14.600999999999999</c:v>
                </c:pt>
                <c:pt idx="14602">
                  <c:v>14.602000000000032</c:v>
                </c:pt>
                <c:pt idx="14603">
                  <c:v>14.603000000000009</c:v>
                </c:pt>
                <c:pt idx="14604">
                  <c:v>14.604000000000042</c:v>
                </c:pt>
                <c:pt idx="14605">
                  <c:v>14.605000000000018</c:v>
                </c:pt>
                <c:pt idx="14606">
                  <c:v>14.605999999999995</c:v>
                </c:pt>
                <c:pt idx="14607">
                  <c:v>14.607000000000028</c:v>
                </c:pt>
                <c:pt idx="14608">
                  <c:v>14.608000000000004</c:v>
                </c:pt>
                <c:pt idx="14609">
                  <c:v>14.609000000000037</c:v>
                </c:pt>
                <c:pt idx="14610">
                  <c:v>14.610000000000014</c:v>
                </c:pt>
                <c:pt idx="14611">
                  <c:v>14.61099999999999</c:v>
                </c:pt>
                <c:pt idx="14612">
                  <c:v>14.612000000000023</c:v>
                </c:pt>
                <c:pt idx="14613">
                  <c:v>14.613</c:v>
                </c:pt>
                <c:pt idx="14614">
                  <c:v>14.614000000000033</c:v>
                </c:pt>
                <c:pt idx="14615">
                  <c:v>14.615000000000009</c:v>
                </c:pt>
                <c:pt idx="14616">
                  <c:v>14.616000000000042</c:v>
                </c:pt>
                <c:pt idx="14617">
                  <c:v>14.617000000000019</c:v>
                </c:pt>
                <c:pt idx="14618">
                  <c:v>14.617999999999995</c:v>
                </c:pt>
                <c:pt idx="14619">
                  <c:v>14.619000000000028</c:v>
                </c:pt>
                <c:pt idx="14620">
                  <c:v>14.620000000000005</c:v>
                </c:pt>
                <c:pt idx="14621">
                  <c:v>14.621000000000038</c:v>
                </c:pt>
                <c:pt idx="14622">
                  <c:v>14.622000000000014</c:v>
                </c:pt>
                <c:pt idx="14623">
                  <c:v>14.62299999999999</c:v>
                </c:pt>
                <c:pt idx="14624">
                  <c:v>14.624000000000024</c:v>
                </c:pt>
                <c:pt idx="14625">
                  <c:v>14.625</c:v>
                </c:pt>
                <c:pt idx="14626">
                  <c:v>14.626000000000033</c:v>
                </c:pt>
                <c:pt idx="14627">
                  <c:v>14.62700000000001</c:v>
                </c:pt>
                <c:pt idx="14628">
                  <c:v>14.628000000000043</c:v>
                </c:pt>
                <c:pt idx="14629">
                  <c:v>14.629000000000019</c:v>
                </c:pt>
                <c:pt idx="14630">
                  <c:v>14.629999999999995</c:v>
                </c:pt>
                <c:pt idx="14631">
                  <c:v>14.631000000000029</c:v>
                </c:pt>
                <c:pt idx="14632">
                  <c:v>14.632000000000005</c:v>
                </c:pt>
                <c:pt idx="14633">
                  <c:v>14.633000000000038</c:v>
                </c:pt>
                <c:pt idx="14634">
                  <c:v>14.634000000000015</c:v>
                </c:pt>
                <c:pt idx="14635">
                  <c:v>14.634999999999991</c:v>
                </c:pt>
                <c:pt idx="14636">
                  <c:v>14.636000000000024</c:v>
                </c:pt>
                <c:pt idx="14637">
                  <c:v>14.637</c:v>
                </c:pt>
                <c:pt idx="14638">
                  <c:v>14.638000000000034</c:v>
                </c:pt>
                <c:pt idx="14639">
                  <c:v>14.63900000000001</c:v>
                </c:pt>
                <c:pt idx="14640">
                  <c:v>14.640000000000043</c:v>
                </c:pt>
                <c:pt idx="14641">
                  <c:v>14.64100000000002</c:v>
                </c:pt>
                <c:pt idx="14642">
                  <c:v>14.641999999999996</c:v>
                </c:pt>
                <c:pt idx="14643">
                  <c:v>14.643000000000029</c:v>
                </c:pt>
                <c:pt idx="14644">
                  <c:v>14.644000000000005</c:v>
                </c:pt>
                <c:pt idx="14645">
                  <c:v>14.645000000000039</c:v>
                </c:pt>
                <c:pt idx="14646">
                  <c:v>14.646000000000015</c:v>
                </c:pt>
                <c:pt idx="14647">
                  <c:v>14.646999999999991</c:v>
                </c:pt>
                <c:pt idx="14648">
                  <c:v>14.648000000000025</c:v>
                </c:pt>
                <c:pt idx="14649">
                  <c:v>14.649000000000001</c:v>
                </c:pt>
                <c:pt idx="14650">
                  <c:v>14.650000000000034</c:v>
                </c:pt>
                <c:pt idx="14651">
                  <c:v>14.65100000000001</c:v>
                </c:pt>
                <c:pt idx="14652">
                  <c:v>14.652000000000044</c:v>
                </c:pt>
                <c:pt idx="14653">
                  <c:v>14.65300000000002</c:v>
                </c:pt>
                <c:pt idx="14654">
                  <c:v>14.653999999999996</c:v>
                </c:pt>
                <c:pt idx="14655">
                  <c:v>14.65500000000003</c:v>
                </c:pt>
                <c:pt idx="14656">
                  <c:v>14.656000000000006</c:v>
                </c:pt>
                <c:pt idx="14657">
                  <c:v>14.657000000000039</c:v>
                </c:pt>
                <c:pt idx="14658">
                  <c:v>14.658000000000015</c:v>
                </c:pt>
                <c:pt idx="14659">
                  <c:v>14.658999999999992</c:v>
                </c:pt>
                <c:pt idx="14660">
                  <c:v>14.660000000000025</c:v>
                </c:pt>
                <c:pt idx="14661">
                  <c:v>14.661000000000001</c:v>
                </c:pt>
                <c:pt idx="14662">
                  <c:v>14.662000000000035</c:v>
                </c:pt>
                <c:pt idx="14663">
                  <c:v>14.663000000000011</c:v>
                </c:pt>
                <c:pt idx="14664">
                  <c:v>14.664000000000044</c:v>
                </c:pt>
                <c:pt idx="14665">
                  <c:v>14.66500000000002</c:v>
                </c:pt>
                <c:pt idx="14666">
                  <c:v>14.665999999999997</c:v>
                </c:pt>
                <c:pt idx="14667">
                  <c:v>14.66700000000003</c:v>
                </c:pt>
                <c:pt idx="14668">
                  <c:v>14.668000000000006</c:v>
                </c:pt>
                <c:pt idx="14669">
                  <c:v>14.66900000000004</c:v>
                </c:pt>
                <c:pt idx="14670">
                  <c:v>14.670000000000016</c:v>
                </c:pt>
                <c:pt idx="14671">
                  <c:v>14.670999999999992</c:v>
                </c:pt>
                <c:pt idx="14672">
                  <c:v>14.672000000000025</c:v>
                </c:pt>
                <c:pt idx="14673">
                  <c:v>14.673000000000002</c:v>
                </c:pt>
                <c:pt idx="14674">
                  <c:v>14.674000000000035</c:v>
                </c:pt>
                <c:pt idx="14675">
                  <c:v>14.675000000000011</c:v>
                </c:pt>
                <c:pt idx="14676">
                  <c:v>14.676000000000045</c:v>
                </c:pt>
                <c:pt idx="14677">
                  <c:v>14.677000000000021</c:v>
                </c:pt>
                <c:pt idx="14678">
                  <c:v>14.677999999999997</c:v>
                </c:pt>
                <c:pt idx="14679">
                  <c:v>14.67900000000003</c:v>
                </c:pt>
                <c:pt idx="14680">
                  <c:v>14.680000000000007</c:v>
                </c:pt>
                <c:pt idx="14681">
                  <c:v>14.68100000000004</c:v>
                </c:pt>
                <c:pt idx="14682">
                  <c:v>14.682000000000016</c:v>
                </c:pt>
                <c:pt idx="14683">
                  <c:v>14.682999999999993</c:v>
                </c:pt>
                <c:pt idx="14684">
                  <c:v>14.684000000000026</c:v>
                </c:pt>
                <c:pt idx="14685">
                  <c:v>14.685000000000002</c:v>
                </c:pt>
                <c:pt idx="14686">
                  <c:v>14.686000000000035</c:v>
                </c:pt>
                <c:pt idx="14687">
                  <c:v>14.687000000000012</c:v>
                </c:pt>
                <c:pt idx="14688">
                  <c:v>14.688000000000045</c:v>
                </c:pt>
                <c:pt idx="14689">
                  <c:v>14.689000000000021</c:v>
                </c:pt>
                <c:pt idx="14690">
                  <c:v>14.689999999999998</c:v>
                </c:pt>
                <c:pt idx="14691">
                  <c:v>14.691000000000031</c:v>
                </c:pt>
                <c:pt idx="14692">
                  <c:v>14.692000000000007</c:v>
                </c:pt>
                <c:pt idx="14693">
                  <c:v>14.69300000000004</c:v>
                </c:pt>
                <c:pt idx="14694">
                  <c:v>14.694000000000017</c:v>
                </c:pt>
                <c:pt idx="14695">
                  <c:v>14.694999999999993</c:v>
                </c:pt>
                <c:pt idx="14696">
                  <c:v>14.696000000000026</c:v>
                </c:pt>
                <c:pt idx="14697">
                  <c:v>14.697000000000003</c:v>
                </c:pt>
                <c:pt idx="14698">
                  <c:v>14.698000000000036</c:v>
                </c:pt>
                <c:pt idx="14699">
                  <c:v>14.699000000000012</c:v>
                </c:pt>
                <c:pt idx="14700">
                  <c:v>14.700000000000045</c:v>
                </c:pt>
                <c:pt idx="14701">
                  <c:v>14.701000000000022</c:v>
                </c:pt>
                <c:pt idx="14702">
                  <c:v>14.701999999999998</c:v>
                </c:pt>
                <c:pt idx="14703">
                  <c:v>14.703000000000031</c:v>
                </c:pt>
                <c:pt idx="14704">
                  <c:v>14.704000000000008</c:v>
                </c:pt>
                <c:pt idx="14705">
                  <c:v>14.705000000000041</c:v>
                </c:pt>
                <c:pt idx="14706">
                  <c:v>14.706000000000017</c:v>
                </c:pt>
                <c:pt idx="14707">
                  <c:v>14.706999999999994</c:v>
                </c:pt>
                <c:pt idx="14708">
                  <c:v>14.708000000000027</c:v>
                </c:pt>
                <c:pt idx="14709">
                  <c:v>14.709000000000003</c:v>
                </c:pt>
                <c:pt idx="14710">
                  <c:v>14.710000000000036</c:v>
                </c:pt>
                <c:pt idx="14711">
                  <c:v>14.711000000000013</c:v>
                </c:pt>
                <c:pt idx="14712">
                  <c:v>14.712000000000046</c:v>
                </c:pt>
                <c:pt idx="14713">
                  <c:v>14.713000000000022</c:v>
                </c:pt>
                <c:pt idx="14714">
                  <c:v>14.713999999999999</c:v>
                </c:pt>
                <c:pt idx="14715">
                  <c:v>14.715000000000032</c:v>
                </c:pt>
                <c:pt idx="14716">
                  <c:v>14.716000000000008</c:v>
                </c:pt>
                <c:pt idx="14717">
                  <c:v>14.717000000000041</c:v>
                </c:pt>
                <c:pt idx="14718">
                  <c:v>14.718000000000018</c:v>
                </c:pt>
                <c:pt idx="14719">
                  <c:v>14.718999999999994</c:v>
                </c:pt>
                <c:pt idx="14720">
                  <c:v>14.720000000000027</c:v>
                </c:pt>
                <c:pt idx="14721">
                  <c:v>14.721000000000004</c:v>
                </c:pt>
                <c:pt idx="14722">
                  <c:v>14.722000000000037</c:v>
                </c:pt>
                <c:pt idx="14723">
                  <c:v>14.723000000000013</c:v>
                </c:pt>
                <c:pt idx="14724">
                  <c:v>14.724000000000046</c:v>
                </c:pt>
                <c:pt idx="14725">
                  <c:v>14.725000000000023</c:v>
                </c:pt>
                <c:pt idx="14726">
                  <c:v>14.725999999999999</c:v>
                </c:pt>
                <c:pt idx="14727">
                  <c:v>14.727000000000032</c:v>
                </c:pt>
                <c:pt idx="14728">
                  <c:v>14.728000000000009</c:v>
                </c:pt>
                <c:pt idx="14729">
                  <c:v>14.729000000000042</c:v>
                </c:pt>
                <c:pt idx="14730">
                  <c:v>14.730000000000018</c:v>
                </c:pt>
                <c:pt idx="14731">
                  <c:v>14.730999999999995</c:v>
                </c:pt>
                <c:pt idx="14732">
                  <c:v>14.732000000000028</c:v>
                </c:pt>
                <c:pt idx="14733">
                  <c:v>14.733000000000004</c:v>
                </c:pt>
                <c:pt idx="14734">
                  <c:v>14.734000000000037</c:v>
                </c:pt>
                <c:pt idx="14735">
                  <c:v>14.735000000000014</c:v>
                </c:pt>
                <c:pt idx="14736">
                  <c:v>14.73599999999999</c:v>
                </c:pt>
                <c:pt idx="14737">
                  <c:v>14.737000000000023</c:v>
                </c:pt>
                <c:pt idx="14738">
                  <c:v>14.738</c:v>
                </c:pt>
                <c:pt idx="14739">
                  <c:v>14.739000000000033</c:v>
                </c:pt>
                <c:pt idx="14740">
                  <c:v>14.740000000000009</c:v>
                </c:pt>
                <c:pt idx="14741">
                  <c:v>14.741000000000042</c:v>
                </c:pt>
                <c:pt idx="14742">
                  <c:v>14.742000000000019</c:v>
                </c:pt>
                <c:pt idx="14743">
                  <c:v>14.742999999999995</c:v>
                </c:pt>
                <c:pt idx="14744">
                  <c:v>14.744000000000028</c:v>
                </c:pt>
                <c:pt idx="14745">
                  <c:v>14.745000000000005</c:v>
                </c:pt>
                <c:pt idx="14746">
                  <c:v>14.746000000000038</c:v>
                </c:pt>
                <c:pt idx="14747">
                  <c:v>14.747000000000014</c:v>
                </c:pt>
                <c:pt idx="14748">
                  <c:v>14.74799999999999</c:v>
                </c:pt>
                <c:pt idx="14749">
                  <c:v>14.749000000000024</c:v>
                </c:pt>
                <c:pt idx="14750">
                  <c:v>14.75</c:v>
                </c:pt>
                <c:pt idx="14751">
                  <c:v>14.751000000000033</c:v>
                </c:pt>
                <c:pt idx="14752">
                  <c:v>14.75200000000001</c:v>
                </c:pt>
                <c:pt idx="14753">
                  <c:v>14.753000000000043</c:v>
                </c:pt>
                <c:pt idx="14754">
                  <c:v>14.754000000000019</c:v>
                </c:pt>
                <c:pt idx="14755">
                  <c:v>14.754999999999995</c:v>
                </c:pt>
                <c:pt idx="14756">
                  <c:v>14.756000000000029</c:v>
                </c:pt>
                <c:pt idx="14757">
                  <c:v>14.757000000000005</c:v>
                </c:pt>
                <c:pt idx="14758">
                  <c:v>14.758000000000038</c:v>
                </c:pt>
                <c:pt idx="14759">
                  <c:v>14.759000000000015</c:v>
                </c:pt>
                <c:pt idx="14760">
                  <c:v>14.759999999999991</c:v>
                </c:pt>
                <c:pt idx="14761">
                  <c:v>14.761000000000024</c:v>
                </c:pt>
                <c:pt idx="14762">
                  <c:v>14.762</c:v>
                </c:pt>
                <c:pt idx="14763">
                  <c:v>14.763000000000034</c:v>
                </c:pt>
                <c:pt idx="14764">
                  <c:v>14.76400000000001</c:v>
                </c:pt>
                <c:pt idx="14765">
                  <c:v>14.765000000000043</c:v>
                </c:pt>
                <c:pt idx="14766">
                  <c:v>14.76600000000002</c:v>
                </c:pt>
                <c:pt idx="14767">
                  <c:v>14.766999999999996</c:v>
                </c:pt>
                <c:pt idx="14768">
                  <c:v>14.768000000000029</c:v>
                </c:pt>
                <c:pt idx="14769">
                  <c:v>14.769000000000005</c:v>
                </c:pt>
                <c:pt idx="14770">
                  <c:v>14.770000000000039</c:v>
                </c:pt>
                <c:pt idx="14771">
                  <c:v>14.771000000000015</c:v>
                </c:pt>
                <c:pt idx="14772">
                  <c:v>14.771999999999991</c:v>
                </c:pt>
                <c:pt idx="14773">
                  <c:v>14.773000000000025</c:v>
                </c:pt>
                <c:pt idx="14774">
                  <c:v>14.774000000000001</c:v>
                </c:pt>
                <c:pt idx="14775">
                  <c:v>14.775000000000034</c:v>
                </c:pt>
                <c:pt idx="14776">
                  <c:v>14.77600000000001</c:v>
                </c:pt>
                <c:pt idx="14777">
                  <c:v>14.777000000000044</c:v>
                </c:pt>
                <c:pt idx="14778">
                  <c:v>14.77800000000002</c:v>
                </c:pt>
                <c:pt idx="14779">
                  <c:v>14.778999999999996</c:v>
                </c:pt>
                <c:pt idx="14780">
                  <c:v>14.78000000000003</c:v>
                </c:pt>
                <c:pt idx="14781">
                  <c:v>14.781000000000006</c:v>
                </c:pt>
                <c:pt idx="14782">
                  <c:v>14.782000000000039</c:v>
                </c:pt>
                <c:pt idx="14783">
                  <c:v>14.783000000000015</c:v>
                </c:pt>
                <c:pt idx="14784">
                  <c:v>14.783999999999992</c:v>
                </c:pt>
                <c:pt idx="14785">
                  <c:v>14.785000000000025</c:v>
                </c:pt>
                <c:pt idx="14786">
                  <c:v>14.786000000000001</c:v>
                </c:pt>
                <c:pt idx="14787">
                  <c:v>14.787000000000035</c:v>
                </c:pt>
                <c:pt idx="14788">
                  <c:v>14.788000000000011</c:v>
                </c:pt>
                <c:pt idx="14789">
                  <c:v>14.789000000000044</c:v>
                </c:pt>
                <c:pt idx="14790">
                  <c:v>14.79000000000002</c:v>
                </c:pt>
                <c:pt idx="14791">
                  <c:v>14.790999999999997</c:v>
                </c:pt>
                <c:pt idx="14792">
                  <c:v>14.79200000000003</c:v>
                </c:pt>
                <c:pt idx="14793">
                  <c:v>14.793000000000006</c:v>
                </c:pt>
                <c:pt idx="14794">
                  <c:v>14.79400000000004</c:v>
                </c:pt>
                <c:pt idx="14795">
                  <c:v>14.795000000000016</c:v>
                </c:pt>
                <c:pt idx="14796">
                  <c:v>14.795999999999992</c:v>
                </c:pt>
                <c:pt idx="14797">
                  <c:v>14.797000000000025</c:v>
                </c:pt>
                <c:pt idx="14798">
                  <c:v>14.798000000000002</c:v>
                </c:pt>
                <c:pt idx="14799">
                  <c:v>14.799000000000035</c:v>
                </c:pt>
                <c:pt idx="14800">
                  <c:v>14.800000000000011</c:v>
                </c:pt>
                <c:pt idx="14801">
                  <c:v>14.801000000000045</c:v>
                </c:pt>
                <c:pt idx="14802">
                  <c:v>14.802000000000021</c:v>
                </c:pt>
                <c:pt idx="14803">
                  <c:v>14.802999999999997</c:v>
                </c:pt>
                <c:pt idx="14804">
                  <c:v>14.80400000000003</c:v>
                </c:pt>
                <c:pt idx="14805">
                  <c:v>14.805000000000007</c:v>
                </c:pt>
                <c:pt idx="14806">
                  <c:v>14.80600000000004</c:v>
                </c:pt>
                <c:pt idx="14807">
                  <c:v>14.807000000000016</c:v>
                </c:pt>
                <c:pt idx="14808">
                  <c:v>14.807999999999993</c:v>
                </c:pt>
                <c:pt idx="14809">
                  <c:v>14.809000000000026</c:v>
                </c:pt>
                <c:pt idx="14810">
                  <c:v>14.810000000000002</c:v>
                </c:pt>
                <c:pt idx="14811">
                  <c:v>14.811000000000035</c:v>
                </c:pt>
                <c:pt idx="14812">
                  <c:v>14.812000000000012</c:v>
                </c:pt>
                <c:pt idx="14813">
                  <c:v>14.813000000000045</c:v>
                </c:pt>
                <c:pt idx="14814">
                  <c:v>14.814000000000021</c:v>
                </c:pt>
                <c:pt idx="14815">
                  <c:v>14.814999999999998</c:v>
                </c:pt>
                <c:pt idx="14816">
                  <c:v>14.816000000000031</c:v>
                </c:pt>
                <c:pt idx="14817">
                  <c:v>14.817000000000007</c:v>
                </c:pt>
                <c:pt idx="14818">
                  <c:v>14.81800000000004</c:v>
                </c:pt>
                <c:pt idx="14819">
                  <c:v>14.819000000000017</c:v>
                </c:pt>
                <c:pt idx="14820">
                  <c:v>14.819999999999993</c:v>
                </c:pt>
                <c:pt idx="14821">
                  <c:v>14.821000000000026</c:v>
                </c:pt>
                <c:pt idx="14822">
                  <c:v>14.822000000000003</c:v>
                </c:pt>
                <c:pt idx="14823">
                  <c:v>14.823000000000036</c:v>
                </c:pt>
                <c:pt idx="14824">
                  <c:v>14.824000000000012</c:v>
                </c:pt>
                <c:pt idx="14825">
                  <c:v>14.825000000000045</c:v>
                </c:pt>
                <c:pt idx="14826">
                  <c:v>14.826000000000022</c:v>
                </c:pt>
                <c:pt idx="14827">
                  <c:v>14.826999999999998</c:v>
                </c:pt>
                <c:pt idx="14828">
                  <c:v>14.828000000000031</c:v>
                </c:pt>
                <c:pt idx="14829">
                  <c:v>14.829000000000008</c:v>
                </c:pt>
                <c:pt idx="14830">
                  <c:v>14.830000000000041</c:v>
                </c:pt>
                <c:pt idx="14831">
                  <c:v>14.831000000000017</c:v>
                </c:pt>
                <c:pt idx="14832">
                  <c:v>14.831999999999994</c:v>
                </c:pt>
                <c:pt idx="14833">
                  <c:v>14.833000000000027</c:v>
                </c:pt>
                <c:pt idx="14834">
                  <c:v>14.834000000000003</c:v>
                </c:pt>
                <c:pt idx="14835">
                  <c:v>14.835000000000036</c:v>
                </c:pt>
                <c:pt idx="14836">
                  <c:v>14.836000000000013</c:v>
                </c:pt>
                <c:pt idx="14837">
                  <c:v>14.837000000000046</c:v>
                </c:pt>
                <c:pt idx="14838">
                  <c:v>14.838000000000022</c:v>
                </c:pt>
                <c:pt idx="14839">
                  <c:v>14.838999999999999</c:v>
                </c:pt>
                <c:pt idx="14840">
                  <c:v>14.840000000000032</c:v>
                </c:pt>
                <c:pt idx="14841">
                  <c:v>14.841000000000008</c:v>
                </c:pt>
                <c:pt idx="14842">
                  <c:v>14.842000000000041</c:v>
                </c:pt>
                <c:pt idx="14843">
                  <c:v>14.843000000000018</c:v>
                </c:pt>
                <c:pt idx="14844">
                  <c:v>14.843999999999994</c:v>
                </c:pt>
                <c:pt idx="14845">
                  <c:v>14.845000000000027</c:v>
                </c:pt>
                <c:pt idx="14846">
                  <c:v>14.846000000000004</c:v>
                </c:pt>
                <c:pt idx="14847">
                  <c:v>14.847000000000037</c:v>
                </c:pt>
                <c:pt idx="14848">
                  <c:v>14.848000000000013</c:v>
                </c:pt>
                <c:pt idx="14849">
                  <c:v>14.849000000000046</c:v>
                </c:pt>
                <c:pt idx="14850">
                  <c:v>14.850000000000023</c:v>
                </c:pt>
                <c:pt idx="14851">
                  <c:v>14.850999999999999</c:v>
                </c:pt>
                <c:pt idx="14852">
                  <c:v>14.852000000000032</c:v>
                </c:pt>
                <c:pt idx="14853">
                  <c:v>14.853000000000009</c:v>
                </c:pt>
                <c:pt idx="14854">
                  <c:v>14.854000000000042</c:v>
                </c:pt>
                <c:pt idx="14855">
                  <c:v>14.855000000000018</c:v>
                </c:pt>
                <c:pt idx="14856">
                  <c:v>14.855999999999995</c:v>
                </c:pt>
                <c:pt idx="14857">
                  <c:v>14.857000000000028</c:v>
                </c:pt>
                <c:pt idx="14858">
                  <c:v>14.858000000000004</c:v>
                </c:pt>
                <c:pt idx="14859">
                  <c:v>14.859000000000037</c:v>
                </c:pt>
                <c:pt idx="14860">
                  <c:v>14.860000000000014</c:v>
                </c:pt>
                <c:pt idx="14861">
                  <c:v>14.86099999999999</c:v>
                </c:pt>
                <c:pt idx="14862">
                  <c:v>14.862000000000023</c:v>
                </c:pt>
                <c:pt idx="14863">
                  <c:v>14.863</c:v>
                </c:pt>
                <c:pt idx="14864">
                  <c:v>14.864000000000033</c:v>
                </c:pt>
                <c:pt idx="14865">
                  <c:v>14.865000000000009</c:v>
                </c:pt>
                <c:pt idx="14866">
                  <c:v>14.866000000000042</c:v>
                </c:pt>
                <c:pt idx="14867">
                  <c:v>14.867000000000019</c:v>
                </c:pt>
                <c:pt idx="14868">
                  <c:v>14.867999999999995</c:v>
                </c:pt>
                <c:pt idx="14869">
                  <c:v>14.869000000000028</c:v>
                </c:pt>
                <c:pt idx="14870">
                  <c:v>14.870000000000005</c:v>
                </c:pt>
                <c:pt idx="14871">
                  <c:v>14.871000000000038</c:v>
                </c:pt>
                <c:pt idx="14872">
                  <c:v>14.872000000000014</c:v>
                </c:pt>
                <c:pt idx="14873">
                  <c:v>14.87299999999999</c:v>
                </c:pt>
                <c:pt idx="14874">
                  <c:v>14.874000000000024</c:v>
                </c:pt>
                <c:pt idx="14875">
                  <c:v>14.875</c:v>
                </c:pt>
                <c:pt idx="14876">
                  <c:v>14.876000000000033</c:v>
                </c:pt>
                <c:pt idx="14877">
                  <c:v>14.87700000000001</c:v>
                </c:pt>
                <c:pt idx="14878">
                  <c:v>14.878000000000043</c:v>
                </c:pt>
                <c:pt idx="14879">
                  <c:v>14.879000000000019</c:v>
                </c:pt>
                <c:pt idx="14880">
                  <c:v>14.879999999999995</c:v>
                </c:pt>
                <c:pt idx="14881">
                  <c:v>14.881000000000029</c:v>
                </c:pt>
                <c:pt idx="14882">
                  <c:v>14.882000000000005</c:v>
                </c:pt>
                <c:pt idx="14883">
                  <c:v>14.883000000000038</c:v>
                </c:pt>
                <c:pt idx="14884">
                  <c:v>14.884000000000015</c:v>
                </c:pt>
                <c:pt idx="14885">
                  <c:v>14.884999999999991</c:v>
                </c:pt>
                <c:pt idx="14886">
                  <c:v>14.886000000000024</c:v>
                </c:pt>
                <c:pt idx="14887">
                  <c:v>14.887</c:v>
                </c:pt>
                <c:pt idx="14888">
                  <c:v>14.888000000000034</c:v>
                </c:pt>
                <c:pt idx="14889">
                  <c:v>14.88900000000001</c:v>
                </c:pt>
                <c:pt idx="14890">
                  <c:v>14.890000000000043</c:v>
                </c:pt>
                <c:pt idx="14891">
                  <c:v>14.89100000000002</c:v>
                </c:pt>
                <c:pt idx="14892">
                  <c:v>14.891999999999996</c:v>
                </c:pt>
                <c:pt idx="14893">
                  <c:v>14.893000000000029</c:v>
                </c:pt>
                <c:pt idx="14894">
                  <c:v>14.894000000000005</c:v>
                </c:pt>
                <c:pt idx="14895">
                  <c:v>14.895000000000039</c:v>
                </c:pt>
                <c:pt idx="14896">
                  <c:v>14.896000000000015</c:v>
                </c:pt>
                <c:pt idx="14897">
                  <c:v>14.896999999999991</c:v>
                </c:pt>
                <c:pt idx="14898">
                  <c:v>14.898000000000025</c:v>
                </c:pt>
                <c:pt idx="14899">
                  <c:v>14.899000000000001</c:v>
                </c:pt>
                <c:pt idx="14900">
                  <c:v>14.900000000000034</c:v>
                </c:pt>
                <c:pt idx="14901">
                  <c:v>14.90100000000001</c:v>
                </c:pt>
                <c:pt idx="14902">
                  <c:v>14.902000000000044</c:v>
                </c:pt>
                <c:pt idx="14903">
                  <c:v>14.90300000000002</c:v>
                </c:pt>
                <c:pt idx="14904">
                  <c:v>14.903999999999996</c:v>
                </c:pt>
                <c:pt idx="14905">
                  <c:v>14.90500000000003</c:v>
                </c:pt>
                <c:pt idx="14906">
                  <c:v>14.906000000000006</c:v>
                </c:pt>
                <c:pt idx="14907">
                  <c:v>14.907000000000039</c:v>
                </c:pt>
                <c:pt idx="14908">
                  <c:v>14.908000000000015</c:v>
                </c:pt>
                <c:pt idx="14909">
                  <c:v>14.908999999999992</c:v>
                </c:pt>
                <c:pt idx="14910">
                  <c:v>14.910000000000025</c:v>
                </c:pt>
                <c:pt idx="14911">
                  <c:v>14.911000000000001</c:v>
                </c:pt>
                <c:pt idx="14912">
                  <c:v>14.912000000000035</c:v>
                </c:pt>
                <c:pt idx="14913">
                  <c:v>14.913000000000011</c:v>
                </c:pt>
                <c:pt idx="14914">
                  <c:v>14.914000000000044</c:v>
                </c:pt>
                <c:pt idx="14915">
                  <c:v>14.91500000000002</c:v>
                </c:pt>
                <c:pt idx="14916">
                  <c:v>14.915999999999997</c:v>
                </c:pt>
                <c:pt idx="14917">
                  <c:v>14.91700000000003</c:v>
                </c:pt>
                <c:pt idx="14918">
                  <c:v>14.918000000000006</c:v>
                </c:pt>
                <c:pt idx="14919">
                  <c:v>14.91900000000004</c:v>
                </c:pt>
                <c:pt idx="14920">
                  <c:v>14.920000000000016</c:v>
                </c:pt>
                <c:pt idx="14921">
                  <c:v>14.920999999999992</c:v>
                </c:pt>
                <c:pt idx="14922">
                  <c:v>14.922000000000025</c:v>
                </c:pt>
                <c:pt idx="14923">
                  <c:v>14.923000000000002</c:v>
                </c:pt>
                <c:pt idx="14924">
                  <c:v>14.924000000000035</c:v>
                </c:pt>
                <c:pt idx="14925">
                  <c:v>14.925000000000011</c:v>
                </c:pt>
                <c:pt idx="14926">
                  <c:v>14.926000000000045</c:v>
                </c:pt>
                <c:pt idx="14927">
                  <c:v>14.927000000000021</c:v>
                </c:pt>
                <c:pt idx="14928">
                  <c:v>14.927999999999997</c:v>
                </c:pt>
                <c:pt idx="14929">
                  <c:v>14.92900000000003</c:v>
                </c:pt>
                <c:pt idx="14930">
                  <c:v>14.930000000000007</c:v>
                </c:pt>
                <c:pt idx="14931">
                  <c:v>14.93100000000004</c:v>
                </c:pt>
                <c:pt idx="14932">
                  <c:v>14.932000000000016</c:v>
                </c:pt>
                <c:pt idx="14933">
                  <c:v>14.932999999999993</c:v>
                </c:pt>
                <c:pt idx="14934">
                  <c:v>14.934000000000026</c:v>
                </c:pt>
                <c:pt idx="14935">
                  <c:v>14.935000000000002</c:v>
                </c:pt>
                <c:pt idx="14936">
                  <c:v>14.936000000000035</c:v>
                </c:pt>
                <c:pt idx="14937">
                  <c:v>14.937000000000012</c:v>
                </c:pt>
                <c:pt idx="14938">
                  <c:v>14.938000000000045</c:v>
                </c:pt>
                <c:pt idx="14939">
                  <c:v>14.939000000000021</c:v>
                </c:pt>
                <c:pt idx="14940">
                  <c:v>14.939999999999998</c:v>
                </c:pt>
                <c:pt idx="14941">
                  <c:v>14.941000000000031</c:v>
                </c:pt>
                <c:pt idx="14942">
                  <c:v>14.942000000000007</c:v>
                </c:pt>
                <c:pt idx="14943">
                  <c:v>14.94300000000004</c:v>
                </c:pt>
                <c:pt idx="14944">
                  <c:v>14.944000000000017</c:v>
                </c:pt>
                <c:pt idx="14945">
                  <c:v>14.944999999999993</c:v>
                </c:pt>
                <c:pt idx="14946">
                  <c:v>14.946000000000026</c:v>
                </c:pt>
                <c:pt idx="14947">
                  <c:v>14.947000000000003</c:v>
                </c:pt>
                <c:pt idx="14948">
                  <c:v>14.948000000000036</c:v>
                </c:pt>
                <c:pt idx="14949">
                  <c:v>14.949000000000012</c:v>
                </c:pt>
                <c:pt idx="14950">
                  <c:v>14.950000000000045</c:v>
                </c:pt>
                <c:pt idx="14951">
                  <c:v>14.951000000000022</c:v>
                </c:pt>
                <c:pt idx="14952">
                  <c:v>14.951999999999998</c:v>
                </c:pt>
                <c:pt idx="14953">
                  <c:v>14.953000000000031</c:v>
                </c:pt>
                <c:pt idx="14954">
                  <c:v>14.954000000000008</c:v>
                </c:pt>
                <c:pt idx="14955">
                  <c:v>14.955000000000041</c:v>
                </c:pt>
                <c:pt idx="14956">
                  <c:v>14.956000000000017</c:v>
                </c:pt>
                <c:pt idx="14957">
                  <c:v>14.956999999999994</c:v>
                </c:pt>
                <c:pt idx="14958">
                  <c:v>14.958000000000027</c:v>
                </c:pt>
                <c:pt idx="14959">
                  <c:v>14.959000000000003</c:v>
                </c:pt>
                <c:pt idx="14960">
                  <c:v>14.960000000000036</c:v>
                </c:pt>
                <c:pt idx="14961">
                  <c:v>14.961000000000013</c:v>
                </c:pt>
                <c:pt idx="14962">
                  <c:v>14.962000000000046</c:v>
                </c:pt>
                <c:pt idx="14963">
                  <c:v>14.963000000000022</c:v>
                </c:pt>
                <c:pt idx="14964">
                  <c:v>14.963999999999999</c:v>
                </c:pt>
                <c:pt idx="14965">
                  <c:v>14.965000000000032</c:v>
                </c:pt>
                <c:pt idx="14966">
                  <c:v>14.966000000000008</c:v>
                </c:pt>
                <c:pt idx="14967">
                  <c:v>14.967000000000041</c:v>
                </c:pt>
                <c:pt idx="14968">
                  <c:v>14.968000000000018</c:v>
                </c:pt>
                <c:pt idx="14969">
                  <c:v>14.968999999999994</c:v>
                </c:pt>
                <c:pt idx="14970">
                  <c:v>14.970000000000027</c:v>
                </c:pt>
                <c:pt idx="14971">
                  <c:v>14.971000000000004</c:v>
                </c:pt>
                <c:pt idx="14972">
                  <c:v>14.972000000000037</c:v>
                </c:pt>
                <c:pt idx="14973">
                  <c:v>14.973000000000013</c:v>
                </c:pt>
                <c:pt idx="14974">
                  <c:v>14.974000000000046</c:v>
                </c:pt>
                <c:pt idx="14975">
                  <c:v>14.975000000000023</c:v>
                </c:pt>
                <c:pt idx="14976">
                  <c:v>14.975999999999999</c:v>
                </c:pt>
                <c:pt idx="14977">
                  <c:v>14.977000000000032</c:v>
                </c:pt>
                <c:pt idx="14978">
                  <c:v>14.978000000000009</c:v>
                </c:pt>
                <c:pt idx="14979">
                  <c:v>14.979000000000042</c:v>
                </c:pt>
                <c:pt idx="14980">
                  <c:v>14.980000000000018</c:v>
                </c:pt>
                <c:pt idx="14981">
                  <c:v>14.980999999999995</c:v>
                </c:pt>
                <c:pt idx="14982">
                  <c:v>14.982000000000028</c:v>
                </c:pt>
                <c:pt idx="14983">
                  <c:v>14.983000000000004</c:v>
                </c:pt>
                <c:pt idx="14984">
                  <c:v>14.984000000000037</c:v>
                </c:pt>
                <c:pt idx="14985">
                  <c:v>14.985000000000014</c:v>
                </c:pt>
                <c:pt idx="14986">
                  <c:v>14.98599999999999</c:v>
                </c:pt>
                <c:pt idx="14987">
                  <c:v>14.987000000000023</c:v>
                </c:pt>
                <c:pt idx="14988">
                  <c:v>14.988</c:v>
                </c:pt>
                <c:pt idx="14989">
                  <c:v>14.989000000000033</c:v>
                </c:pt>
                <c:pt idx="14990">
                  <c:v>14.990000000000009</c:v>
                </c:pt>
                <c:pt idx="14991">
                  <c:v>14.991000000000042</c:v>
                </c:pt>
                <c:pt idx="14992">
                  <c:v>14.992000000000019</c:v>
                </c:pt>
                <c:pt idx="14993">
                  <c:v>14.992999999999995</c:v>
                </c:pt>
                <c:pt idx="14994">
                  <c:v>14.994000000000028</c:v>
                </c:pt>
                <c:pt idx="14995">
                  <c:v>14.995000000000005</c:v>
                </c:pt>
                <c:pt idx="14996">
                  <c:v>14.996000000000038</c:v>
                </c:pt>
                <c:pt idx="14997">
                  <c:v>14.997000000000014</c:v>
                </c:pt>
                <c:pt idx="14998">
                  <c:v>14.99799999999999</c:v>
                </c:pt>
                <c:pt idx="14999">
                  <c:v>14.999000000000024</c:v>
                </c:pt>
                <c:pt idx="15000">
                  <c:v>15</c:v>
                </c:pt>
                <c:pt idx="15001">
                  <c:v>15.001000000000033</c:v>
                </c:pt>
                <c:pt idx="15002">
                  <c:v>15.00200000000001</c:v>
                </c:pt>
                <c:pt idx="15003">
                  <c:v>15.003000000000043</c:v>
                </c:pt>
                <c:pt idx="15004">
                  <c:v>15.004000000000019</c:v>
                </c:pt>
                <c:pt idx="15005">
                  <c:v>15.004999999999995</c:v>
                </c:pt>
                <c:pt idx="15006">
                  <c:v>15.006000000000029</c:v>
                </c:pt>
                <c:pt idx="15007">
                  <c:v>15.007000000000005</c:v>
                </c:pt>
                <c:pt idx="15008">
                  <c:v>15.008000000000038</c:v>
                </c:pt>
                <c:pt idx="15009">
                  <c:v>15.009000000000015</c:v>
                </c:pt>
                <c:pt idx="15010">
                  <c:v>15.009999999999991</c:v>
                </c:pt>
                <c:pt idx="15011">
                  <c:v>15.011000000000024</c:v>
                </c:pt>
                <c:pt idx="15012">
                  <c:v>15.012</c:v>
                </c:pt>
                <c:pt idx="15013">
                  <c:v>15.013000000000034</c:v>
                </c:pt>
                <c:pt idx="15014">
                  <c:v>15.01400000000001</c:v>
                </c:pt>
                <c:pt idx="15015">
                  <c:v>15.015000000000043</c:v>
                </c:pt>
                <c:pt idx="15016">
                  <c:v>15.01600000000002</c:v>
                </c:pt>
                <c:pt idx="15017">
                  <c:v>15.016999999999996</c:v>
                </c:pt>
                <c:pt idx="15018">
                  <c:v>15.018000000000029</c:v>
                </c:pt>
                <c:pt idx="15019">
                  <c:v>15.019000000000005</c:v>
                </c:pt>
                <c:pt idx="15020">
                  <c:v>15.020000000000039</c:v>
                </c:pt>
                <c:pt idx="15021">
                  <c:v>15.021000000000015</c:v>
                </c:pt>
                <c:pt idx="15022">
                  <c:v>15.021999999999991</c:v>
                </c:pt>
                <c:pt idx="15023">
                  <c:v>15.023000000000025</c:v>
                </c:pt>
                <c:pt idx="15024">
                  <c:v>15.024000000000001</c:v>
                </c:pt>
                <c:pt idx="15025">
                  <c:v>15.025000000000034</c:v>
                </c:pt>
                <c:pt idx="15026">
                  <c:v>15.02600000000001</c:v>
                </c:pt>
                <c:pt idx="15027">
                  <c:v>15.027000000000044</c:v>
                </c:pt>
                <c:pt idx="15028">
                  <c:v>15.02800000000002</c:v>
                </c:pt>
                <c:pt idx="15029">
                  <c:v>15.028999999999996</c:v>
                </c:pt>
                <c:pt idx="15030">
                  <c:v>15.03000000000003</c:v>
                </c:pt>
                <c:pt idx="15031">
                  <c:v>15.031000000000006</c:v>
                </c:pt>
                <c:pt idx="15032">
                  <c:v>15.032000000000039</c:v>
                </c:pt>
                <c:pt idx="15033">
                  <c:v>15.033000000000015</c:v>
                </c:pt>
                <c:pt idx="15034">
                  <c:v>15.033999999999992</c:v>
                </c:pt>
                <c:pt idx="15035">
                  <c:v>15.035000000000025</c:v>
                </c:pt>
                <c:pt idx="15036">
                  <c:v>15.036000000000001</c:v>
                </c:pt>
                <c:pt idx="15037">
                  <c:v>15.037000000000035</c:v>
                </c:pt>
                <c:pt idx="15038">
                  <c:v>15.038000000000011</c:v>
                </c:pt>
                <c:pt idx="15039">
                  <c:v>15.039000000000044</c:v>
                </c:pt>
                <c:pt idx="15040">
                  <c:v>15.04000000000002</c:v>
                </c:pt>
                <c:pt idx="15041">
                  <c:v>15.040999999999997</c:v>
                </c:pt>
                <c:pt idx="15042">
                  <c:v>15.04200000000003</c:v>
                </c:pt>
                <c:pt idx="15043">
                  <c:v>15.043000000000006</c:v>
                </c:pt>
                <c:pt idx="15044">
                  <c:v>15.04400000000004</c:v>
                </c:pt>
                <c:pt idx="15045">
                  <c:v>15.045000000000016</c:v>
                </c:pt>
                <c:pt idx="15046">
                  <c:v>15.045999999999992</c:v>
                </c:pt>
                <c:pt idx="15047">
                  <c:v>15.047000000000025</c:v>
                </c:pt>
                <c:pt idx="15048">
                  <c:v>15.048000000000002</c:v>
                </c:pt>
                <c:pt idx="15049">
                  <c:v>15.049000000000035</c:v>
                </c:pt>
                <c:pt idx="15050">
                  <c:v>15.050000000000011</c:v>
                </c:pt>
                <c:pt idx="15051">
                  <c:v>15.051000000000045</c:v>
                </c:pt>
                <c:pt idx="15052">
                  <c:v>15.052000000000021</c:v>
                </c:pt>
                <c:pt idx="15053">
                  <c:v>15.052999999999997</c:v>
                </c:pt>
                <c:pt idx="15054">
                  <c:v>15.05400000000003</c:v>
                </c:pt>
                <c:pt idx="15055">
                  <c:v>15.055000000000007</c:v>
                </c:pt>
                <c:pt idx="15056">
                  <c:v>15.05600000000004</c:v>
                </c:pt>
                <c:pt idx="15057">
                  <c:v>15.057000000000016</c:v>
                </c:pt>
                <c:pt idx="15058">
                  <c:v>15.057999999999993</c:v>
                </c:pt>
                <c:pt idx="15059">
                  <c:v>15.059000000000026</c:v>
                </c:pt>
                <c:pt idx="15060">
                  <c:v>15.060000000000002</c:v>
                </c:pt>
                <c:pt idx="15061">
                  <c:v>15.061000000000035</c:v>
                </c:pt>
                <c:pt idx="15062">
                  <c:v>15.062000000000012</c:v>
                </c:pt>
                <c:pt idx="15063">
                  <c:v>15.063000000000045</c:v>
                </c:pt>
                <c:pt idx="15064">
                  <c:v>15.064000000000021</c:v>
                </c:pt>
                <c:pt idx="15065">
                  <c:v>15.064999999999998</c:v>
                </c:pt>
                <c:pt idx="15066">
                  <c:v>15.066000000000031</c:v>
                </c:pt>
                <c:pt idx="15067">
                  <c:v>15.067000000000007</c:v>
                </c:pt>
                <c:pt idx="15068">
                  <c:v>15.06800000000004</c:v>
                </c:pt>
                <c:pt idx="15069">
                  <c:v>15.069000000000017</c:v>
                </c:pt>
                <c:pt idx="15070">
                  <c:v>15.069999999999993</c:v>
                </c:pt>
                <c:pt idx="15071">
                  <c:v>15.071000000000026</c:v>
                </c:pt>
                <c:pt idx="15072">
                  <c:v>15.072000000000003</c:v>
                </c:pt>
                <c:pt idx="15073">
                  <c:v>15.073000000000036</c:v>
                </c:pt>
                <c:pt idx="15074">
                  <c:v>15.074000000000012</c:v>
                </c:pt>
                <c:pt idx="15075">
                  <c:v>15.075000000000045</c:v>
                </c:pt>
                <c:pt idx="15076">
                  <c:v>15.076000000000022</c:v>
                </c:pt>
                <c:pt idx="15077">
                  <c:v>15.076999999999998</c:v>
                </c:pt>
                <c:pt idx="15078">
                  <c:v>15.078000000000031</c:v>
                </c:pt>
                <c:pt idx="15079">
                  <c:v>15.079000000000008</c:v>
                </c:pt>
                <c:pt idx="15080">
                  <c:v>15.080000000000041</c:v>
                </c:pt>
                <c:pt idx="15081">
                  <c:v>15.081000000000017</c:v>
                </c:pt>
                <c:pt idx="15082">
                  <c:v>15.081999999999994</c:v>
                </c:pt>
                <c:pt idx="15083">
                  <c:v>15.083000000000027</c:v>
                </c:pt>
                <c:pt idx="15084">
                  <c:v>15.084000000000003</c:v>
                </c:pt>
                <c:pt idx="15085">
                  <c:v>15.085000000000036</c:v>
                </c:pt>
                <c:pt idx="15086">
                  <c:v>15.086000000000013</c:v>
                </c:pt>
                <c:pt idx="15087">
                  <c:v>15.087000000000046</c:v>
                </c:pt>
                <c:pt idx="15088">
                  <c:v>15.088000000000022</c:v>
                </c:pt>
                <c:pt idx="15089">
                  <c:v>15.088999999999999</c:v>
                </c:pt>
                <c:pt idx="15090">
                  <c:v>15.090000000000032</c:v>
                </c:pt>
                <c:pt idx="15091">
                  <c:v>15.091000000000008</c:v>
                </c:pt>
                <c:pt idx="15092">
                  <c:v>15.092000000000041</c:v>
                </c:pt>
                <c:pt idx="15093">
                  <c:v>15.093000000000018</c:v>
                </c:pt>
                <c:pt idx="15094">
                  <c:v>15.093999999999994</c:v>
                </c:pt>
                <c:pt idx="15095">
                  <c:v>15.095000000000027</c:v>
                </c:pt>
                <c:pt idx="15096">
                  <c:v>15.096000000000004</c:v>
                </c:pt>
                <c:pt idx="15097">
                  <c:v>15.097000000000037</c:v>
                </c:pt>
                <c:pt idx="15098">
                  <c:v>15.098000000000013</c:v>
                </c:pt>
                <c:pt idx="15099">
                  <c:v>15.099000000000046</c:v>
                </c:pt>
                <c:pt idx="15100">
                  <c:v>15.100000000000023</c:v>
                </c:pt>
                <c:pt idx="15101">
                  <c:v>15.100999999999999</c:v>
                </c:pt>
                <c:pt idx="15102">
                  <c:v>15.102000000000032</c:v>
                </c:pt>
                <c:pt idx="15103">
                  <c:v>15.103000000000009</c:v>
                </c:pt>
                <c:pt idx="15104">
                  <c:v>15.104000000000042</c:v>
                </c:pt>
                <c:pt idx="15105">
                  <c:v>15.105000000000018</c:v>
                </c:pt>
                <c:pt idx="15106">
                  <c:v>15.105999999999995</c:v>
                </c:pt>
                <c:pt idx="15107">
                  <c:v>15.107000000000028</c:v>
                </c:pt>
                <c:pt idx="15108">
                  <c:v>15.108000000000004</c:v>
                </c:pt>
                <c:pt idx="15109">
                  <c:v>15.109000000000037</c:v>
                </c:pt>
                <c:pt idx="15110">
                  <c:v>15.110000000000014</c:v>
                </c:pt>
                <c:pt idx="15111">
                  <c:v>15.11099999999999</c:v>
                </c:pt>
                <c:pt idx="15112">
                  <c:v>15.112000000000023</c:v>
                </c:pt>
                <c:pt idx="15113">
                  <c:v>15.113</c:v>
                </c:pt>
                <c:pt idx="15114">
                  <c:v>15.114000000000033</c:v>
                </c:pt>
                <c:pt idx="15115">
                  <c:v>15.115000000000009</c:v>
                </c:pt>
                <c:pt idx="15116">
                  <c:v>15.116000000000042</c:v>
                </c:pt>
                <c:pt idx="15117">
                  <c:v>15.117000000000019</c:v>
                </c:pt>
                <c:pt idx="15118">
                  <c:v>15.117999999999995</c:v>
                </c:pt>
                <c:pt idx="15119">
                  <c:v>15.119000000000028</c:v>
                </c:pt>
                <c:pt idx="15120">
                  <c:v>15.120000000000005</c:v>
                </c:pt>
                <c:pt idx="15121">
                  <c:v>15.121000000000038</c:v>
                </c:pt>
                <c:pt idx="15122">
                  <c:v>15.122000000000014</c:v>
                </c:pt>
                <c:pt idx="15123">
                  <c:v>15.12299999999999</c:v>
                </c:pt>
                <c:pt idx="15124">
                  <c:v>15.124000000000024</c:v>
                </c:pt>
                <c:pt idx="15125">
                  <c:v>15.125</c:v>
                </c:pt>
                <c:pt idx="15126">
                  <c:v>15.126000000000033</c:v>
                </c:pt>
                <c:pt idx="15127">
                  <c:v>15.12700000000001</c:v>
                </c:pt>
                <c:pt idx="15128">
                  <c:v>15.128000000000043</c:v>
                </c:pt>
                <c:pt idx="15129">
                  <c:v>15.129000000000019</c:v>
                </c:pt>
                <c:pt idx="15130">
                  <c:v>15.129999999999995</c:v>
                </c:pt>
                <c:pt idx="15131">
                  <c:v>15.131000000000029</c:v>
                </c:pt>
                <c:pt idx="15132">
                  <c:v>15.132000000000005</c:v>
                </c:pt>
                <c:pt idx="15133">
                  <c:v>15.133000000000038</c:v>
                </c:pt>
                <c:pt idx="15134">
                  <c:v>15.134000000000015</c:v>
                </c:pt>
                <c:pt idx="15135">
                  <c:v>15.134999999999991</c:v>
                </c:pt>
                <c:pt idx="15136">
                  <c:v>15.136000000000024</c:v>
                </c:pt>
                <c:pt idx="15137">
                  <c:v>15.137</c:v>
                </c:pt>
                <c:pt idx="15138">
                  <c:v>15.138000000000034</c:v>
                </c:pt>
                <c:pt idx="15139">
                  <c:v>15.13900000000001</c:v>
                </c:pt>
                <c:pt idx="15140">
                  <c:v>15.140000000000043</c:v>
                </c:pt>
                <c:pt idx="15141">
                  <c:v>15.14100000000002</c:v>
                </c:pt>
                <c:pt idx="15142">
                  <c:v>15.141999999999996</c:v>
                </c:pt>
                <c:pt idx="15143">
                  <c:v>15.143000000000029</c:v>
                </c:pt>
                <c:pt idx="15144">
                  <c:v>15.144000000000005</c:v>
                </c:pt>
                <c:pt idx="15145">
                  <c:v>15.145000000000039</c:v>
                </c:pt>
                <c:pt idx="15146">
                  <c:v>15.146000000000015</c:v>
                </c:pt>
                <c:pt idx="15147">
                  <c:v>15.146999999999991</c:v>
                </c:pt>
                <c:pt idx="15148">
                  <c:v>15.148000000000025</c:v>
                </c:pt>
                <c:pt idx="15149">
                  <c:v>15.149000000000001</c:v>
                </c:pt>
                <c:pt idx="15150">
                  <c:v>15.150000000000034</c:v>
                </c:pt>
                <c:pt idx="15151">
                  <c:v>15.15100000000001</c:v>
                </c:pt>
                <c:pt idx="15152">
                  <c:v>15.152000000000044</c:v>
                </c:pt>
                <c:pt idx="15153">
                  <c:v>15.15300000000002</c:v>
                </c:pt>
                <c:pt idx="15154">
                  <c:v>15.153999999999996</c:v>
                </c:pt>
                <c:pt idx="15155">
                  <c:v>15.15500000000003</c:v>
                </c:pt>
                <c:pt idx="15156">
                  <c:v>15.156000000000006</c:v>
                </c:pt>
                <c:pt idx="15157">
                  <c:v>15.157000000000039</c:v>
                </c:pt>
                <c:pt idx="15158">
                  <c:v>15.158000000000015</c:v>
                </c:pt>
                <c:pt idx="15159">
                  <c:v>15.158999999999992</c:v>
                </c:pt>
                <c:pt idx="15160">
                  <c:v>15.160000000000025</c:v>
                </c:pt>
                <c:pt idx="15161">
                  <c:v>15.161000000000001</c:v>
                </c:pt>
                <c:pt idx="15162">
                  <c:v>15.162000000000035</c:v>
                </c:pt>
                <c:pt idx="15163">
                  <c:v>15.163000000000011</c:v>
                </c:pt>
                <c:pt idx="15164">
                  <c:v>15.164000000000044</c:v>
                </c:pt>
                <c:pt idx="15165">
                  <c:v>15.16500000000002</c:v>
                </c:pt>
                <c:pt idx="15166">
                  <c:v>15.165999999999997</c:v>
                </c:pt>
                <c:pt idx="15167">
                  <c:v>15.16700000000003</c:v>
                </c:pt>
                <c:pt idx="15168">
                  <c:v>15.168000000000006</c:v>
                </c:pt>
                <c:pt idx="15169">
                  <c:v>15.16900000000004</c:v>
                </c:pt>
                <c:pt idx="15170">
                  <c:v>15.170000000000016</c:v>
                </c:pt>
                <c:pt idx="15171">
                  <c:v>15.170999999999992</c:v>
                </c:pt>
                <c:pt idx="15172">
                  <c:v>15.172000000000025</c:v>
                </c:pt>
                <c:pt idx="15173">
                  <c:v>15.173000000000002</c:v>
                </c:pt>
                <c:pt idx="15174">
                  <c:v>15.174000000000035</c:v>
                </c:pt>
                <c:pt idx="15175">
                  <c:v>15.175000000000011</c:v>
                </c:pt>
                <c:pt idx="15176">
                  <c:v>15.176000000000045</c:v>
                </c:pt>
                <c:pt idx="15177">
                  <c:v>15.177000000000021</c:v>
                </c:pt>
                <c:pt idx="15178">
                  <c:v>15.177999999999997</c:v>
                </c:pt>
                <c:pt idx="15179">
                  <c:v>15.17900000000003</c:v>
                </c:pt>
                <c:pt idx="15180">
                  <c:v>15.180000000000007</c:v>
                </c:pt>
                <c:pt idx="15181">
                  <c:v>15.18100000000004</c:v>
                </c:pt>
                <c:pt idx="15182">
                  <c:v>15.182000000000016</c:v>
                </c:pt>
                <c:pt idx="15183">
                  <c:v>15.182999999999993</c:v>
                </c:pt>
                <c:pt idx="15184">
                  <c:v>15.184000000000026</c:v>
                </c:pt>
                <c:pt idx="15185">
                  <c:v>15.185000000000002</c:v>
                </c:pt>
                <c:pt idx="15186">
                  <c:v>15.186000000000035</c:v>
                </c:pt>
                <c:pt idx="15187">
                  <c:v>15.187000000000012</c:v>
                </c:pt>
                <c:pt idx="15188">
                  <c:v>15.188000000000045</c:v>
                </c:pt>
                <c:pt idx="15189">
                  <c:v>15.189000000000021</c:v>
                </c:pt>
                <c:pt idx="15190">
                  <c:v>15.189999999999998</c:v>
                </c:pt>
                <c:pt idx="15191">
                  <c:v>15.191000000000031</c:v>
                </c:pt>
                <c:pt idx="15192">
                  <c:v>15.192000000000007</c:v>
                </c:pt>
                <c:pt idx="15193">
                  <c:v>15.19300000000004</c:v>
                </c:pt>
                <c:pt idx="15194">
                  <c:v>15.194000000000017</c:v>
                </c:pt>
                <c:pt idx="15195">
                  <c:v>15.194999999999993</c:v>
                </c:pt>
                <c:pt idx="15196">
                  <c:v>15.196000000000026</c:v>
                </c:pt>
                <c:pt idx="15197">
                  <c:v>15.197000000000003</c:v>
                </c:pt>
                <c:pt idx="15198">
                  <c:v>15.198000000000036</c:v>
                </c:pt>
                <c:pt idx="15199">
                  <c:v>15.199000000000012</c:v>
                </c:pt>
                <c:pt idx="15200">
                  <c:v>15.200000000000045</c:v>
                </c:pt>
                <c:pt idx="15201">
                  <c:v>15.201000000000022</c:v>
                </c:pt>
                <c:pt idx="15202">
                  <c:v>15.201999999999998</c:v>
                </c:pt>
                <c:pt idx="15203">
                  <c:v>15.203000000000031</c:v>
                </c:pt>
                <c:pt idx="15204">
                  <c:v>15.204000000000008</c:v>
                </c:pt>
                <c:pt idx="15205">
                  <c:v>15.205000000000041</c:v>
                </c:pt>
                <c:pt idx="15206">
                  <c:v>15.206000000000017</c:v>
                </c:pt>
                <c:pt idx="15207">
                  <c:v>15.206999999999994</c:v>
                </c:pt>
                <c:pt idx="15208">
                  <c:v>15.208000000000027</c:v>
                </c:pt>
                <c:pt idx="15209">
                  <c:v>15.209000000000003</c:v>
                </c:pt>
                <c:pt idx="15210">
                  <c:v>15.210000000000036</c:v>
                </c:pt>
                <c:pt idx="15211">
                  <c:v>15.211000000000013</c:v>
                </c:pt>
                <c:pt idx="15212">
                  <c:v>15.212000000000046</c:v>
                </c:pt>
                <c:pt idx="15213">
                  <c:v>15.213000000000022</c:v>
                </c:pt>
                <c:pt idx="15214">
                  <c:v>15.213999999999999</c:v>
                </c:pt>
                <c:pt idx="15215">
                  <c:v>15.215000000000032</c:v>
                </c:pt>
                <c:pt idx="15216">
                  <c:v>15.216000000000008</c:v>
                </c:pt>
                <c:pt idx="15217">
                  <c:v>15.217000000000041</c:v>
                </c:pt>
                <c:pt idx="15218">
                  <c:v>15.218000000000018</c:v>
                </c:pt>
                <c:pt idx="15219">
                  <c:v>15.218999999999994</c:v>
                </c:pt>
                <c:pt idx="15220">
                  <c:v>15.220000000000027</c:v>
                </c:pt>
                <c:pt idx="15221">
                  <c:v>15.221000000000004</c:v>
                </c:pt>
                <c:pt idx="15222">
                  <c:v>15.222000000000037</c:v>
                </c:pt>
                <c:pt idx="15223">
                  <c:v>15.223000000000013</c:v>
                </c:pt>
                <c:pt idx="15224">
                  <c:v>15.224000000000046</c:v>
                </c:pt>
                <c:pt idx="15225">
                  <c:v>15.225000000000023</c:v>
                </c:pt>
                <c:pt idx="15226">
                  <c:v>15.225999999999999</c:v>
                </c:pt>
                <c:pt idx="15227">
                  <c:v>15.227000000000032</c:v>
                </c:pt>
                <c:pt idx="15228">
                  <c:v>15.228000000000009</c:v>
                </c:pt>
                <c:pt idx="15229">
                  <c:v>15.229000000000042</c:v>
                </c:pt>
                <c:pt idx="15230">
                  <c:v>15.230000000000018</c:v>
                </c:pt>
                <c:pt idx="15231">
                  <c:v>15.230999999999995</c:v>
                </c:pt>
                <c:pt idx="15232">
                  <c:v>15.232000000000028</c:v>
                </c:pt>
                <c:pt idx="15233">
                  <c:v>15.233000000000004</c:v>
                </c:pt>
                <c:pt idx="15234">
                  <c:v>15.234000000000037</c:v>
                </c:pt>
                <c:pt idx="15235">
                  <c:v>15.235000000000014</c:v>
                </c:pt>
                <c:pt idx="15236">
                  <c:v>15.23599999999999</c:v>
                </c:pt>
                <c:pt idx="15237">
                  <c:v>15.237000000000023</c:v>
                </c:pt>
                <c:pt idx="15238">
                  <c:v>15.238</c:v>
                </c:pt>
                <c:pt idx="15239">
                  <c:v>15.239000000000033</c:v>
                </c:pt>
                <c:pt idx="15240">
                  <c:v>15.240000000000009</c:v>
                </c:pt>
                <c:pt idx="15241">
                  <c:v>15.241000000000042</c:v>
                </c:pt>
                <c:pt idx="15242">
                  <c:v>15.242000000000019</c:v>
                </c:pt>
                <c:pt idx="15243">
                  <c:v>15.242999999999995</c:v>
                </c:pt>
                <c:pt idx="15244">
                  <c:v>15.244000000000028</c:v>
                </c:pt>
                <c:pt idx="15245">
                  <c:v>15.245000000000005</c:v>
                </c:pt>
                <c:pt idx="15246">
                  <c:v>15.246000000000038</c:v>
                </c:pt>
                <c:pt idx="15247">
                  <c:v>15.247000000000014</c:v>
                </c:pt>
                <c:pt idx="15248">
                  <c:v>15.24799999999999</c:v>
                </c:pt>
                <c:pt idx="15249">
                  <c:v>15.249000000000024</c:v>
                </c:pt>
                <c:pt idx="15250">
                  <c:v>15.25</c:v>
                </c:pt>
                <c:pt idx="15251">
                  <c:v>15.251000000000033</c:v>
                </c:pt>
                <c:pt idx="15252">
                  <c:v>15.25200000000001</c:v>
                </c:pt>
                <c:pt idx="15253">
                  <c:v>15.253000000000043</c:v>
                </c:pt>
                <c:pt idx="15254">
                  <c:v>15.254000000000019</c:v>
                </c:pt>
                <c:pt idx="15255">
                  <c:v>15.254999999999995</c:v>
                </c:pt>
                <c:pt idx="15256">
                  <c:v>15.256000000000029</c:v>
                </c:pt>
                <c:pt idx="15257">
                  <c:v>15.257000000000005</c:v>
                </c:pt>
                <c:pt idx="15258">
                  <c:v>15.258000000000038</c:v>
                </c:pt>
                <c:pt idx="15259">
                  <c:v>15.259000000000015</c:v>
                </c:pt>
                <c:pt idx="15260">
                  <c:v>15.259999999999991</c:v>
                </c:pt>
                <c:pt idx="15261">
                  <c:v>15.261000000000024</c:v>
                </c:pt>
                <c:pt idx="15262">
                  <c:v>15.262</c:v>
                </c:pt>
                <c:pt idx="15263">
                  <c:v>15.263000000000034</c:v>
                </c:pt>
                <c:pt idx="15264">
                  <c:v>15.26400000000001</c:v>
                </c:pt>
                <c:pt idx="15265">
                  <c:v>15.265000000000043</c:v>
                </c:pt>
                <c:pt idx="15266">
                  <c:v>15.26600000000002</c:v>
                </c:pt>
                <c:pt idx="15267">
                  <c:v>15.266999999999996</c:v>
                </c:pt>
                <c:pt idx="15268">
                  <c:v>15.268000000000029</c:v>
                </c:pt>
                <c:pt idx="15269">
                  <c:v>15.269000000000005</c:v>
                </c:pt>
                <c:pt idx="15270">
                  <c:v>15.270000000000039</c:v>
                </c:pt>
                <c:pt idx="15271">
                  <c:v>15.271000000000015</c:v>
                </c:pt>
                <c:pt idx="15272">
                  <c:v>15.271999999999991</c:v>
                </c:pt>
                <c:pt idx="15273">
                  <c:v>15.273000000000025</c:v>
                </c:pt>
                <c:pt idx="15274">
                  <c:v>15.274000000000001</c:v>
                </c:pt>
                <c:pt idx="15275">
                  <c:v>15.275000000000034</c:v>
                </c:pt>
                <c:pt idx="15276">
                  <c:v>15.27600000000001</c:v>
                </c:pt>
                <c:pt idx="15277">
                  <c:v>15.277000000000044</c:v>
                </c:pt>
                <c:pt idx="15278">
                  <c:v>15.27800000000002</c:v>
                </c:pt>
                <c:pt idx="15279">
                  <c:v>15.278999999999996</c:v>
                </c:pt>
                <c:pt idx="15280">
                  <c:v>15.28000000000003</c:v>
                </c:pt>
                <c:pt idx="15281">
                  <c:v>15.281000000000006</c:v>
                </c:pt>
                <c:pt idx="15282">
                  <c:v>15.282000000000039</c:v>
                </c:pt>
                <c:pt idx="15283">
                  <c:v>15.283000000000015</c:v>
                </c:pt>
                <c:pt idx="15284">
                  <c:v>15.283999999999992</c:v>
                </c:pt>
                <c:pt idx="15285">
                  <c:v>15.285000000000025</c:v>
                </c:pt>
                <c:pt idx="15286">
                  <c:v>15.286000000000001</c:v>
                </c:pt>
                <c:pt idx="15287">
                  <c:v>15.287000000000035</c:v>
                </c:pt>
                <c:pt idx="15288">
                  <c:v>15.288000000000011</c:v>
                </c:pt>
                <c:pt idx="15289">
                  <c:v>15.289000000000044</c:v>
                </c:pt>
                <c:pt idx="15290">
                  <c:v>15.29000000000002</c:v>
                </c:pt>
                <c:pt idx="15291">
                  <c:v>15.290999999999997</c:v>
                </c:pt>
                <c:pt idx="15292">
                  <c:v>15.29200000000003</c:v>
                </c:pt>
                <c:pt idx="15293">
                  <c:v>15.293000000000006</c:v>
                </c:pt>
                <c:pt idx="15294">
                  <c:v>15.29400000000004</c:v>
                </c:pt>
                <c:pt idx="15295">
                  <c:v>15.295000000000016</c:v>
                </c:pt>
                <c:pt idx="15296">
                  <c:v>15.295999999999992</c:v>
                </c:pt>
                <c:pt idx="15297">
                  <c:v>15.297000000000025</c:v>
                </c:pt>
                <c:pt idx="15298">
                  <c:v>15.298000000000002</c:v>
                </c:pt>
                <c:pt idx="15299">
                  <c:v>15.299000000000035</c:v>
                </c:pt>
                <c:pt idx="15300">
                  <c:v>15.300000000000011</c:v>
                </c:pt>
                <c:pt idx="15301">
                  <c:v>15.301000000000045</c:v>
                </c:pt>
                <c:pt idx="15302">
                  <c:v>15.302000000000021</c:v>
                </c:pt>
                <c:pt idx="15303">
                  <c:v>15.302999999999997</c:v>
                </c:pt>
                <c:pt idx="15304">
                  <c:v>15.30400000000003</c:v>
                </c:pt>
                <c:pt idx="15305">
                  <c:v>15.305000000000007</c:v>
                </c:pt>
                <c:pt idx="15306">
                  <c:v>15.30600000000004</c:v>
                </c:pt>
                <c:pt idx="15307">
                  <c:v>15.307000000000016</c:v>
                </c:pt>
                <c:pt idx="15308">
                  <c:v>15.307999999999993</c:v>
                </c:pt>
                <c:pt idx="15309">
                  <c:v>15.309000000000026</c:v>
                </c:pt>
                <c:pt idx="15310">
                  <c:v>15.310000000000002</c:v>
                </c:pt>
                <c:pt idx="15311">
                  <c:v>15.311000000000035</c:v>
                </c:pt>
                <c:pt idx="15312">
                  <c:v>15.312000000000012</c:v>
                </c:pt>
                <c:pt idx="15313">
                  <c:v>15.313000000000045</c:v>
                </c:pt>
                <c:pt idx="15314">
                  <c:v>15.314000000000021</c:v>
                </c:pt>
                <c:pt idx="15315">
                  <c:v>15.314999999999998</c:v>
                </c:pt>
                <c:pt idx="15316">
                  <c:v>15.316000000000031</c:v>
                </c:pt>
                <c:pt idx="15317">
                  <c:v>15.317000000000007</c:v>
                </c:pt>
                <c:pt idx="15318">
                  <c:v>15.31800000000004</c:v>
                </c:pt>
                <c:pt idx="15319">
                  <c:v>15.319000000000017</c:v>
                </c:pt>
                <c:pt idx="15320">
                  <c:v>15.319999999999993</c:v>
                </c:pt>
                <c:pt idx="15321">
                  <c:v>15.321000000000026</c:v>
                </c:pt>
                <c:pt idx="15322">
                  <c:v>15.322000000000003</c:v>
                </c:pt>
                <c:pt idx="15323">
                  <c:v>15.323000000000036</c:v>
                </c:pt>
                <c:pt idx="15324">
                  <c:v>15.324000000000012</c:v>
                </c:pt>
                <c:pt idx="15325">
                  <c:v>15.325000000000045</c:v>
                </c:pt>
                <c:pt idx="15326">
                  <c:v>15.326000000000022</c:v>
                </c:pt>
                <c:pt idx="15327">
                  <c:v>15.326999999999998</c:v>
                </c:pt>
                <c:pt idx="15328">
                  <c:v>15.328000000000031</c:v>
                </c:pt>
                <c:pt idx="15329">
                  <c:v>15.329000000000008</c:v>
                </c:pt>
                <c:pt idx="15330">
                  <c:v>15.330000000000041</c:v>
                </c:pt>
                <c:pt idx="15331">
                  <c:v>15.331000000000017</c:v>
                </c:pt>
                <c:pt idx="15332">
                  <c:v>15.331999999999994</c:v>
                </c:pt>
                <c:pt idx="15333">
                  <c:v>15.333000000000027</c:v>
                </c:pt>
                <c:pt idx="15334">
                  <c:v>15.334000000000003</c:v>
                </c:pt>
                <c:pt idx="15335">
                  <c:v>15.335000000000036</c:v>
                </c:pt>
                <c:pt idx="15336">
                  <c:v>15.336000000000013</c:v>
                </c:pt>
                <c:pt idx="15337">
                  <c:v>15.337000000000046</c:v>
                </c:pt>
                <c:pt idx="15338">
                  <c:v>15.338000000000022</c:v>
                </c:pt>
                <c:pt idx="15339">
                  <c:v>15.338999999999999</c:v>
                </c:pt>
                <c:pt idx="15340">
                  <c:v>15.340000000000032</c:v>
                </c:pt>
                <c:pt idx="15341">
                  <c:v>15.341000000000008</c:v>
                </c:pt>
                <c:pt idx="15342">
                  <c:v>15.342000000000041</c:v>
                </c:pt>
                <c:pt idx="15343">
                  <c:v>15.343000000000018</c:v>
                </c:pt>
                <c:pt idx="15344">
                  <c:v>15.343999999999994</c:v>
                </c:pt>
                <c:pt idx="15345">
                  <c:v>15.345000000000027</c:v>
                </c:pt>
                <c:pt idx="15346">
                  <c:v>15.346000000000004</c:v>
                </c:pt>
                <c:pt idx="15347">
                  <c:v>15.347000000000037</c:v>
                </c:pt>
                <c:pt idx="15348">
                  <c:v>15.348000000000013</c:v>
                </c:pt>
                <c:pt idx="15349">
                  <c:v>15.349000000000046</c:v>
                </c:pt>
                <c:pt idx="15350">
                  <c:v>15.350000000000023</c:v>
                </c:pt>
                <c:pt idx="15351">
                  <c:v>15.350999999999999</c:v>
                </c:pt>
                <c:pt idx="15352">
                  <c:v>15.352000000000032</c:v>
                </c:pt>
                <c:pt idx="15353">
                  <c:v>15.353000000000009</c:v>
                </c:pt>
                <c:pt idx="15354">
                  <c:v>15.354000000000042</c:v>
                </c:pt>
                <c:pt idx="15355">
                  <c:v>15.355000000000018</c:v>
                </c:pt>
                <c:pt idx="15356">
                  <c:v>15.355999999999995</c:v>
                </c:pt>
                <c:pt idx="15357">
                  <c:v>15.357000000000028</c:v>
                </c:pt>
                <c:pt idx="15358">
                  <c:v>15.358000000000004</c:v>
                </c:pt>
                <c:pt idx="15359">
                  <c:v>15.359000000000037</c:v>
                </c:pt>
                <c:pt idx="15360">
                  <c:v>15.360000000000014</c:v>
                </c:pt>
                <c:pt idx="15361">
                  <c:v>15.36099999999999</c:v>
                </c:pt>
                <c:pt idx="15362">
                  <c:v>15.362000000000023</c:v>
                </c:pt>
                <c:pt idx="15363">
                  <c:v>15.363</c:v>
                </c:pt>
                <c:pt idx="15364">
                  <c:v>15.364000000000033</c:v>
                </c:pt>
                <c:pt idx="15365">
                  <c:v>15.365000000000009</c:v>
                </c:pt>
                <c:pt idx="15366">
                  <c:v>15.366000000000042</c:v>
                </c:pt>
                <c:pt idx="15367">
                  <c:v>15.367000000000019</c:v>
                </c:pt>
                <c:pt idx="15368">
                  <c:v>15.367999999999995</c:v>
                </c:pt>
                <c:pt idx="15369">
                  <c:v>15.369000000000028</c:v>
                </c:pt>
                <c:pt idx="15370">
                  <c:v>15.370000000000005</c:v>
                </c:pt>
                <c:pt idx="15371">
                  <c:v>15.371000000000038</c:v>
                </c:pt>
                <c:pt idx="15372">
                  <c:v>15.372000000000014</c:v>
                </c:pt>
                <c:pt idx="15373">
                  <c:v>15.37299999999999</c:v>
                </c:pt>
                <c:pt idx="15374">
                  <c:v>15.374000000000024</c:v>
                </c:pt>
                <c:pt idx="15375">
                  <c:v>15.375</c:v>
                </c:pt>
                <c:pt idx="15376">
                  <c:v>15.376000000000033</c:v>
                </c:pt>
                <c:pt idx="15377">
                  <c:v>15.37700000000001</c:v>
                </c:pt>
                <c:pt idx="15378">
                  <c:v>15.378000000000043</c:v>
                </c:pt>
                <c:pt idx="15379">
                  <c:v>15.379000000000019</c:v>
                </c:pt>
                <c:pt idx="15380">
                  <c:v>15.379999999999995</c:v>
                </c:pt>
                <c:pt idx="15381">
                  <c:v>15.381000000000029</c:v>
                </c:pt>
                <c:pt idx="15382">
                  <c:v>15.382000000000005</c:v>
                </c:pt>
                <c:pt idx="15383">
                  <c:v>15.383000000000038</c:v>
                </c:pt>
                <c:pt idx="15384">
                  <c:v>15.384000000000015</c:v>
                </c:pt>
                <c:pt idx="15385">
                  <c:v>15.384999999999991</c:v>
                </c:pt>
                <c:pt idx="15386">
                  <c:v>15.386000000000024</c:v>
                </c:pt>
                <c:pt idx="15387">
                  <c:v>15.387</c:v>
                </c:pt>
                <c:pt idx="15388">
                  <c:v>15.388000000000034</c:v>
                </c:pt>
                <c:pt idx="15389">
                  <c:v>15.38900000000001</c:v>
                </c:pt>
                <c:pt idx="15390">
                  <c:v>15.390000000000043</c:v>
                </c:pt>
                <c:pt idx="15391">
                  <c:v>15.39100000000002</c:v>
                </c:pt>
                <c:pt idx="15392">
                  <c:v>15.391999999999996</c:v>
                </c:pt>
                <c:pt idx="15393">
                  <c:v>15.393000000000029</c:v>
                </c:pt>
                <c:pt idx="15394">
                  <c:v>15.394000000000005</c:v>
                </c:pt>
                <c:pt idx="15395">
                  <c:v>15.395000000000039</c:v>
                </c:pt>
                <c:pt idx="15396">
                  <c:v>15.396000000000015</c:v>
                </c:pt>
                <c:pt idx="15397">
                  <c:v>15.396999999999991</c:v>
                </c:pt>
                <c:pt idx="15398">
                  <c:v>15.398000000000025</c:v>
                </c:pt>
                <c:pt idx="15399">
                  <c:v>15.399000000000001</c:v>
                </c:pt>
                <c:pt idx="15400">
                  <c:v>15.400000000000034</c:v>
                </c:pt>
                <c:pt idx="15401">
                  <c:v>15.40100000000001</c:v>
                </c:pt>
                <c:pt idx="15402">
                  <c:v>15.402000000000044</c:v>
                </c:pt>
                <c:pt idx="15403">
                  <c:v>15.40300000000002</c:v>
                </c:pt>
                <c:pt idx="15404">
                  <c:v>15.403999999999996</c:v>
                </c:pt>
                <c:pt idx="15405">
                  <c:v>15.40500000000003</c:v>
                </c:pt>
                <c:pt idx="15406">
                  <c:v>15.406000000000006</c:v>
                </c:pt>
                <c:pt idx="15407">
                  <c:v>15.407000000000039</c:v>
                </c:pt>
                <c:pt idx="15408">
                  <c:v>15.408000000000015</c:v>
                </c:pt>
                <c:pt idx="15409">
                  <c:v>15.408999999999992</c:v>
                </c:pt>
                <c:pt idx="15410">
                  <c:v>15.410000000000025</c:v>
                </c:pt>
                <c:pt idx="15411">
                  <c:v>15.411000000000001</c:v>
                </c:pt>
                <c:pt idx="15412">
                  <c:v>15.412000000000035</c:v>
                </c:pt>
                <c:pt idx="15413">
                  <c:v>15.413000000000011</c:v>
                </c:pt>
                <c:pt idx="15414">
                  <c:v>15.414000000000044</c:v>
                </c:pt>
                <c:pt idx="15415">
                  <c:v>15.41500000000002</c:v>
                </c:pt>
                <c:pt idx="15416">
                  <c:v>15.415999999999997</c:v>
                </c:pt>
                <c:pt idx="15417">
                  <c:v>15.41700000000003</c:v>
                </c:pt>
                <c:pt idx="15418">
                  <c:v>15.418000000000006</c:v>
                </c:pt>
                <c:pt idx="15419">
                  <c:v>15.41900000000004</c:v>
                </c:pt>
                <c:pt idx="15420">
                  <c:v>15.420000000000016</c:v>
                </c:pt>
                <c:pt idx="15421">
                  <c:v>15.420999999999992</c:v>
                </c:pt>
                <c:pt idx="15422">
                  <c:v>15.422000000000025</c:v>
                </c:pt>
                <c:pt idx="15423">
                  <c:v>15.423000000000002</c:v>
                </c:pt>
                <c:pt idx="15424">
                  <c:v>15.424000000000035</c:v>
                </c:pt>
                <c:pt idx="15425">
                  <c:v>15.425000000000011</c:v>
                </c:pt>
                <c:pt idx="15426">
                  <c:v>15.426000000000045</c:v>
                </c:pt>
                <c:pt idx="15427">
                  <c:v>15.427000000000021</c:v>
                </c:pt>
                <c:pt idx="15428">
                  <c:v>15.427999999999997</c:v>
                </c:pt>
                <c:pt idx="15429">
                  <c:v>15.42900000000003</c:v>
                </c:pt>
                <c:pt idx="15430">
                  <c:v>15.430000000000007</c:v>
                </c:pt>
                <c:pt idx="15431">
                  <c:v>15.43100000000004</c:v>
                </c:pt>
                <c:pt idx="15432">
                  <c:v>15.432000000000016</c:v>
                </c:pt>
                <c:pt idx="15433">
                  <c:v>15.432999999999993</c:v>
                </c:pt>
                <c:pt idx="15434">
                  <c:v>15.434000000000026</c:v>
                </c:pt>
                <c:pt idx="15435">
                  <c:v>15.435000000000002</c:v>
                </c:pt>
                <c:pt idx="15436">
                  <c:v>15.436000000000035</c:v>
                </c:pt>
                <c:pt idx="15437">
                  <c:v>15.437000000000012</c:v>
                </c:pt>
                <c:pt idx="15438">
                  <c:v>15.438000000000045</c:v>
                </c:pt>
                <c:pt idx="15439">
                  <c:v>15.439000000000021</c:v>
                </c:pt>
                <c:pt idx="15440">
                  <c:v>15.439999999999998</c:v>
                </c:pt>
                <c:pt idx="15441">
                  <c:v>15.441000000000031</c:v>
                </c:pt>
                <c:pt idx="15442">
                  <c:v>15.442000000000007</c:v>
                </c:pt>
                <c:pt idx="15443">
                  <c:v>15.44300000000004</c:v>
                </c:pt>
                <c:pt idx="15444">
                  <c:v>15.444000000000017</c:v>
                </c:pt>
                <c:pt idx="15445">
                  <c:v>15.444999999999993</c:v>
                </c:pt>
                <c:pt idx="15446">
                  <c:v>15.446000000000026</c:v>
                </c:pt>
                <c:pt idx="15447">
                  <c:v>15.447000000000003</c:v>
                </c:pt>
                <c:pt idx="15448">
                  <c:v>15.448000000000036</c:v>
                </c:pt>
                <c:pt idx="15449">
                  <c:v>15.449000000000012</c:v>
                </c:pt>
                <c:pt idx="15450">
                  <c:v>15.450000000000045</c:v>
                </c:pt>
                <c:pt idx="15451">
                  <c:v>15.451000000000022</c:v>
                </c:pt>
                <c:pt idx="15452">
                  <c:v>15.451999999999998</c:v>
                </c:pt>
                <c:pt idx="15453">
                  <c:v>15.453000000000031</c:v>
                </c:pt>
                <c:pt idx="15454">
                  <c:v>15.454000000000008</c:v>
                </c:pt>
                <c:pt idx="15455">
                  <c:v>15.455000000000041</c:v>
                </c:pt>
                <c:pt idx="15456">
                  <c:v>15.456000000000017</c:v>
                </c:pt>
                <c:pt idx="15457">
                  <c:v>15.456999999999994</c:v>
                </c:pt>
                <c:pt idx="15458">
                  <c:v>15.458000000000027</c:v>
                </c:pt>
                <c:pt idx="15459">
                  <c:v>15.459000000000003</c:v>
                </c:pt>
                <c:pt idx="15460">
                  <c:v>15.460000000000036</c:v>
                </c:pt>
                <c:pt idx="15461">
                  <c:v>15.461000000000013</c:v>
                </c:pt>
                <c:pt idx="15462">
                  <c:v>15.462000000000046</c:v>
                </c:pt>
                <c:pt idx="15463">
                  <c:v>15.463000000000022</c:v>
                </c:pt>
                <c:pt idx="15464">
                  <c:v>15.463999999999999</c:v>
                </c:pt>
                <c:pt idx="15465">
                  <c:v>15.465000000000032</c:v>
                </c:pt>
                <c:pt idx="15466">
                  <c:v>15.466000000000008</c:v>
                </c:pt>
                <c:pt idx="15467">
                  <c:v>15.467000000000041</c:v>
                </c:pt>
                <c:pt idx="15468">
                  <c:v>15.468000000000018</c:v>
                </c:pt>
                <c:pt idx="15469">
                  <c:v>15.468999999999994</c:v>
                </c:pt>
                <c:pt idx="15470">
                  <c:v>15.470000000000027</c:v>
                </c:pt>
                <c:pt idx="15471">
                  <c:v>15.471000000000004</c:v>
                </c:pt>
                <c:pt idx="15472">
                  <c:v>15.472000000000037</c:v>
                </c:pt>
                <c:pt idx="15473">
                  <c:v>15.473000000000013</c:v>
                </c:pt>
                <c:pt idx="15474">
                  <c:v>15.474000000000046</c:v>
                </c:pt>
                <c:pt idx="15475">
                  <c:v>15.475000000000023</c:v>
                </c:pt>
                <c:pt idx="15476">
                  <c:v>15.475999999999999</c:v>
                </c:pt>
                <c:pt idx="15477">
                  <c:v>15.477000000000032</c:v>
                </c:pt>
                <c:pt idx="15478">
                  <c:v>15.478000000000009</c:v>
                </c:pt>
                <c:pt idx="15479">
                  <c:v>15.479000000000042</c:v>
                </c:pt>
                <c:pt idx="15480">
                  <c:v>15.480000000000018</c:v>
                </c:pt>
                <c:pt idx="15481">
                  <c:v>15.480999999999995</c:v>
                </c:pt>
                <c:pt idx="15482">
                  <c:v>15.482000000000028</c:v>
                </c:pt>
                <c:pt idx="15483">
                  <c:v>15.483000000000004</c:v>
                </c:pt>
                <c:pt idx="15484">
                  <c:v>15.484000000000037</c:v>
                </c:pt>
                <c:pt idx="15485">
                  <c:v>15.485000000000014</c:v>
                </c:pt>
                <c:pt idx="15486">
                  <c:v>15.48599999999999</c:v>
                </c:pt>
                <c:pt idx="15487">
                  <c:v>15.487000000000023</c:v>
                </c:pt>
                <c:pt idx="15488">
                  <c:v>15.488</c:v>
                </c:pt>
                <c:pt idx="15489">
                  <c:v>15.489000000000033</c:v>
                </c:pt>
                <c:pt idx="15490">
                  <c:v>15.490000000000009</c:v>
                </c:pt>
                <c:pt idx="15491">
                  <c:v>15.491000000000042</c:v>
                </c:pt>
                <c:pt idx="15492">
                  <c:v>15.492000000000019</c:v>
                </c:pt>
                <c:pt idx="15493">
                  <c:v>15.492999999999995</c:v>
                </c:pt>
                <c:pt idx="15494">
                  <c:v>15.494000000000028</c:v>
                </c:pt>
                <c:pt idx="15495">
                  <c:v>15.495000000000005</c:v>
                </c:pt>
                <c:pt idx="15496">
                  <c:v>15.496000000000038</c:v>
                </c:pt>
                <c:pt idx="15497">
                  <c:v>15.497000000000014</c:v>
                </c:pt>
                <c:pt idx="15498">
                  <c:v>15.49799999999999</c:v>
                </c:pt>
                <c:pt idx="15499">
                  <c:v>15.499000000000024</c:v>
                </c:pt>
                <c:pt idx="15500">
                  <c:v>15.5</c:v>
                </c:pt>
                <c:pt idx="15501">
                  <c:v>15.501000000000033</c:v>
                </c:pt>
                <c:pt idx="15502">
                  <c:v>15.50200000000001</c:v>
                </c:pt>
                <c:pt idx="15503">
                  <c:v>15.503000000000043</c:v>
                </c:pt>
                <c:pt idx="15504">
                  <c:v>15.504000000000019</c:v>
                </c:pt>
                <c:pt idx="15505">
                  <c:v>15.504999999999995</c:v>
                </c:pt>
                <c:pt idx="15506">
                  <c:v>15.506000000000029</c:v>
                </c:pt>
                <c:pt idx="15507">
                  <c:v>15.507000000000005</c:v>
                </c:pt>
                <c:pt idx="15508">
                  <c:v>15.508000000000038</c:v>
                </c:pt>
                <c:pt idx="15509">
                  <c:v>15.509000000000015</c:v>
                </c:pt>
                <c:pt idx="15510">
                  <c:v>15.509999999999991</c:v>
                </c:pt>
                <c:pt idx="15511">
                  <c:v>15.511000000000024</c:v>
                </c:pt>
                <c:pt idx="15512">
                  <c:v>15.512</c:v>
                </c:pt>
                <c:pt idx="15513">
                  <c:v>15.513000000000034</c:v>
                </c:pt>
                <c:pt idx="15514">
                  <c:v>15.51400000000001</c:v>
                </c:pt>
                <c:pt idx="15515">
                  <c:v>15.515000000000043</c:v>
                </c:pt>
                <c:pt idx="15516">
                  <c:v>15.51600000000002</c:v>
                </c:pt>
                <c:pt idx="15517">
                  <c:v>15.516999999999996</c:v>
                </c:pt>
                <c:pt idx="15518">
                  <c:v>15.518000000000029</c:v>
                </c:pt>
                <c:pt idx="15519">
                  <c:v>15.519000000000005</c:v>
                </c:pt>
                <c:pt idx="15520">
                  <c:v>15.520000000000039</c:v>
                </c:pt>
                <c:pt idx="15521">
                  <c:v>15.521000000000015</c:v>
                </c:pt>
                <c:pt idx="15522">
                  <c:v>15.521999999999991</c:v>
                </c:pt>
                <c:pt idx="15523">
                  <c:v>15.523000000000025</c:v>
                </c:pt>
                <c:pt idx="15524">
                  <c:v>15.524000000000001</c:v>
                </c:pt>
                <c:pt idx="15525">
                  <c:v>15.525000000000034</c:v>
                </c:pt>
                <c:pt idx="15526">
                  <c:v>15.52600000000001</c:v>
                </c:pt>
                <c:pt idx="15527">
                  <c:v>15.527000000000044</c:v>
                </c:pt>
                <c:pt idx="15528">
                  <c:v>15.52800000000002</c:v>
                </c:pt>
                <c:pt idx="15529">
                  <c:v>15.528999999999996</c:v>
                </c:pt>
                <c:pt idx="15530">
                  <c:v>15.53000000000003</c:v>
                </c:pt>
                <c:pt idx="15531">
                  <c:v>15.531000000000006</c:v>
                </c:pt>
                <c:pt idx="15532">
                  <c:v>15.532000000000039</c:v>
                </c:pt>
                <c:pt idx="15533">
                  <c:v>15.533000000000015</c:v>
                </c:pt>
                <c:pt idx="15534">
                  <c:v>15.533999999999992</c:v>
                </c:pt>
                <c:pt idx="15535">
                  <c:v>15.535000000000025</c:v>
                </c:pt>
                <c:pt idx="15536">
                  <c:v>15.536000000000001</c:v>
                </c:pt>
                <c:pt idx="15537">
                  <c:v>15.537000000000035</c:v>
                </c:pt>
                <c:pt idx="15538">
                  <c:v>15.538000000000011</c:v>
                </c:pt>
                <c:pt idx="15539">
                  <c:v>15.539000000000044</c:v>
                </c:pt>
                <c:pt idx="15540">
                  <c:v>15.54000000000002</c:v>
                </c:pt>
                <c:pt idx="15541">
                  <c:v>15.540999999999997</c:v>
                </c:pt>
                <c:pt idx="15542">
                  <c:v>15.54200000000003</c:v>
                </c:pt>
                <c:pt idx="15543">
                  <c:v>15.543000000000006</c:v>
                </c:pt>
                <c:pt idx="15544">
                  <c:v>15.54400000000004</c:v>
                </c:pt>
                <c:pt idx="15545">
                  <c:v>15.545000000000016</c:v>
                </c:pt>
                <c:pt idx="15546">
                  <c:v>15.545999999999992</c:v>
                </c:pt>
                <c:pt idx="15547">
                  <c:v>15.547000000000025</c:v>
                </c:pt>
                <c:pt idx="15548">
                  <c:v>15.548000000000002</c:v>
                </c:pt>
                <c:pt idx="15549">
                  <c:v>15.549000000000035</c:v>
                </c:pt>
                <c:pt idx="15550">
                  <c:v>15.550000000000011</c:v>
                </c:pt>
                <c:pt idx="15551">
                  <c:v>15.551000000000045</c:v>
                </c:pt>
                <c:pt idx="15552">
                  <c:v>15.552000000000021</c:v>
                </c:pt>
                <c:pt idx="15553">
                  <c:v>15.552999999999997</c:v>
                </c:pt>
                <c:pt idx="15554">
                  <c:v>15.55400000000003</c:v>
                </c:pt>
                <c:pt idx="15555">
                  <c:v>15.555000000000007</c:v>
                </c:pt>
                <c:pt idx="15556">
                  <c:v>15.55600000000004</c:v>
                </c:pt>
                <c:pt idx="15557">
                  <c:v>15.557000000000016</c:v>
                </c:pt>
                <c:pt idx="15558">
                  <c:v>15.557999999999993</c:v>
                </c:pt>
                <c:pt idx="15559">
                  <c:v>15.559000000000026</c:v>
                </c:pt>
                <c:pt idx="15560">
                  <c:v>15.560000000000002</c:v>
                </c:pt>
                <c:pt idx="15561">
                  <c:v>15.561000000000035</c:v>
                </c:pt>
                <c:pt idx="15562">
                  <c:v>15.562000000000012</c:v>
                </c:pt>
                <c:pt idx="15563">
                  <c:v>15.563000000000045</c:v>
                </c:pt>
                <c:pt idx="15564">
                  <c:v>15.564000000000021</c:v>
                </c:pt>
                <c:pt idx="15565">
                  <c:v>15.564999999999998</c:v>
                </c:pt>
                <c:pt idx="15566">
                  <c:v>15.566000000000031</c:v>
                </c:pt>
                <c:pt idx="15567">
                  <c:v>15.567000000000007</c:v>
                </c:pt>
                <c:pt idx="15568">
                  <c:v>15.56800000000004</c:v>
                </c:pt>
                <c:pt idx="15569">
                  <c:v>15.569000000000017</c:v>
                </c:pt>
                <c:pt idx="15570">
                  <c:v>15.569999999999993</c:v>
                </c:pt>
                <c:pt idx="15571">
                  <c:v>15.571000000000026</c:v>
                </c:pt>
                <c:pt idx="15572">
                  <c:v>15.572000000000003</c:v>
                </c:pt>
                <c:pt idx="15573">
                  <c:v>15.573000000000036</c:v>
                </c:pt>
                <c:pt idx="15574">
                  <c:v>15.574000000000012</c:v>
                </c:pt>
                <c:pt idx="15575">
                  <c:v>15.575000000000045</c:v>
                </c:pt>
                <c:pt idx="15576">
                  <c:v>15.576000000000022</c:v>
                </c:pt>
                <c:pt idx="15577">
                  <c:v>15.576999999999998</c:v>
                </c:pt>
                <c:pt idx="15578">
                  <c:v>15.578000000000031</c:v>
                </c:pt>
                <c:pt idx="15579">
                  <c:v>15.579000000000008</c:v>
                </c:pt>
                <c:pt idx="15580">
                  <c:v>15.580000000000041</c:v>
                </c:pt>
                <c:pt idx="15581">
                  <c:v>15.581000000000017</c:v>
                </c:pt>
                <c:pt idx="15582">
                  <c:v>15.581999999999994</c:v>
                </c:pt>
                <c:pt idx="15583">
                  <c:v>15.583000000000027</c:v>
                </c:pt>
                <c:pt idx="15584">
                  <c:v>15.584000000000003</c:v>
                </c:pt>
                <c:pt idx="15585">
                  <c:v>15.585000000000036</c:v>
                </c:pt>
                <c:pt idx="15586">
                  <c:v>15.586000000000013</c:v>
                </c:pt>
                <c:pt idx="15587">
                  <c:v>15.587000000000046</c:v>
                </c:pt>
                <c:pt idx="15588">
                  <c:v>15.588000000000022</c:v>
                </c:pt>
                <c:pt idx="15589">
                  <c:v>15.588999999999999</c:v>
                </c:pt>
                <c:pt idx="15590">
                  <c:v>15.590000000000032</c:v>
                </c:pt>
                <c:pt idx="15591">
                  <c:v>15.591000000000008</c:v>
                </c:pt>
                <c:pt idx="15592">
                  <c:v>15.592000000000041</c:v>
                </c:pt>
                <c:pt idx="15593">
                  <c:v>15.593000000000018</c:v>
                </c:pt>
                <c:pt idx="15594">
                  <c:v>15.593999999999994</c:v>
                </c:pt>
                <c:pt idx="15595">
                  <c:v>15.595000000000027</c:v>
                </c:pt>
                <c:pt idx="15596">
                  <c:v>15.596000000000004</c:v>
                </c:pt>
                <c:pt idx="15597">
                  <c:v>15.597000000000037</c:v>
                </c:pt>
                <c:pt idx="15598">
                  <c:v>15.598000000000013</c:v>
                </c:pt>
                <c:pt idx="15599">
                  <c:v>15.599000000000046</c:v>
                </c:pt>
                <c:pt idx="15600">
                  <c:v>15.600000000000023</c:v>
                </c:pt>
                <c:pt idx="15601">
                  <c:v>15.600999999999999</c:v>
                </c:pt>
                <c:pt idx="15602">
                  <c:v>15.602000000000032</c:v>
                </c:pt>
                <c:pt idx="15603">
                  <c:v>15.603000000000009</c:v>
                </c:pt>
                <c:pt idx="15604">
                  <c:v>15.604000000000042</c:v>
                </c:pt>
                <c:pt idx="15605">
                  <c:v>15.605000000000018</c:v>
                </c:pt>
                <c:pt idx="15606">
                  <c:v>15.605999999999995</c:v>
                </c:pt>
                <c:pt idx="15607">
                  <c:v>15.607000000000028</c:v>
                </c:pt>
                <c:pt idx="15608">
                  <c:v>15.608000000000004</c:v>
                </c:pt>
                <c:pt idx="15609">
                  <c:v>15.609000000000037</c:v>
                </c:pt>
                <c:pt idx="15610">
                  <c:v>15.610000000000014</c:v>
                </c:pt>
                <c:pt idx="15611">
                  <c:v>15.61099999999999</c:v>
                </c:pt>
                <c:pt idx="15612">
                  <c:v>15.612000000000023</c:v>
                </c:pt>
                <c:pt idx="15613">
                  <c:v>15.613</c:v>
                </c:pt>
                <c:pt idx="15614">
                  <c:v>15.614000000000033</c:v>
                </c:pt>
                <c:pt idx="15615">
                  <c:v>15.615000000000009</c:v>
                </c:pt>
                <c:pt idx="15616">
                  <c:v>15.616000000000042</c:v>
                </c:pt>
                <c:pt idx="15617">
                  <c:v>15.617000000000019</c:v>
                </c:pt>
                <c:pt idx="15618">
                  <c:v>15.617999999999995</c:v>
                </c:pt>
                <c:pt idx="15619">
                  <c:v>15.619000000000028</c:v>
                </c:pt>
                <c:pt idx="15620">
                  <c:v>15.620000000000005</c:v>
                </c:pt>
                <c:pt idx="15621">
                  <c:v>15.621000000000038</c:v>
                </c:pt>
                <c:pt idx="15622">
                  <c:v>15.622000000000014</c:v>
                </c:pt>
                <c:pt idx="15623">
                  <c:v>15.62299999999999</c:v>
                </c:pt>
                <c:pt idx="15624">
                  <c:v>15.624000000000024</c:v>
                </c:pt>
                <c:pt idx="15625">
                  <c:v>15.625</c:v>
                </c:pt>
                <c:pt idx="15626">
                  <c:v>15.626000000000033</c:v>
                </c:pt>
                <c:pt idx="15627">
                  <c:v>15.62700000000001</c:v>
                </c:pt>
                <c:pt idx="15628">
                  <c:v>15.628000000000043</c:v>
                </c:pt>
                <c:pt idx="15629">
                  <c:v>15.629000000000019</c:v>
                </c:pt>
                <c:pt idx="15630">
                  <c:v>15.629999999999995</c:v>
                </c:pt>
                <c:pt idx="15631">
                  <c:v>15.631000000000029</c:v>
                </c:pt>
                <c:pt idx="15632">
                  <c:v>15.632000000000005</c:v>
                </c:pt>
                <c:pt idx="15633">
                  <c:v>15.633000000000038</c:v>
                </c:pt>
                <c:pt idx="15634">
                  <c:v>15.634000000000015</c:v>
                </c:pt>
                <c:pt idx="15635">
                  <c:v>15.634999999999991</c:v>
                </c:pt>
                <c:pt idx="15636">
                  <c:v>15.636000000000024</c:v>
                </c:pt>
                <c:pt idx="15637">
                  <c:v>15.637</c:v>
                </c:pt>
                <c:pt idx="15638">
                  <c:v>15.638000000000034</c:v>
                </c:pt>
                <c:pt idx="15639">
                  <c:v>15.63900000000001</c:v>
                </c:pt>
                <c:pt idx="15640">
                  <c:v>15.640000000000043</c:v>
                </c:pt>
                <c:pt idx="15641">
                  <c:v>15.64100000000002</c:v>
                </c:pt>
                <c:pt idx="15642">
                  <c:v>15.641999999999996</c:v>
                </c:pt>
                <c:pt idx="15643">
                  <c:v>15.643000000000029</c:v>
                </c:pt>
                <c:pt idx="15644">
                  <c:v>15.644000000000005</c:v>
                </c:pt>
                <c:pt idx="15645">
                  <c:v>15.645000000000039</c:v>
                </c:pt>
                <c:pt idx="15646">
                  <c:v>15.646000000000015</c:v>
                </c:pt>
                <c:pt idx="15647">
                  <c:v>15.646999999999991</c:v>
                </c:pt>
                <c:pt idx="15648">
                  <c:v>15.648000000000025</c:v>
                </c:pt>
                <c:pt idx="15649">
                  <c:v>15.649000000000001</c:v>
                </c:pt>
                <c:pt idx="15650">
                  <c:v>15.650000000000034</c:v>
                </c:pt>
                <c:pt idx="15651">
                  <c:v>15.65100000000001</c:v>
                </c:pt>
                <c:pt idx="15652">
                  <c:v>15.652000000000044</c:v>
                </c:pt>
                <c:pt idx="15653">
                  <c:v>15.65300000000002</c:v>
                </c:pt>
                <c:pt idx="15654">
                  <c:v>15.653999999999996</c:v>
                </c:pt>
                <c:pt idx="15655">
                  <c:v>15.65500000000003</c:v>
                </c:pt>
                <c:pt idx="15656">
                  <c:v>15.656000000000006</c:v>
                </c:pt>
                <c:pt idx="15657">
                  <c:v>15.657000000000039</c:v>
                </c:pt>
                <c:pt idx="15658">
                  <c:v>15.658000000000015</c:v>
                </c:pt>
                <c:pt idx="15659">
                  <c:v>15.658999999999992</c:v>
                </c:pt>
                <c:pt idx="15660">
                  <c:v>15.660000000000025</c:v>
                </c:pt>
                <c:pt idx="15661">
                  <c:v>15.661000000000001</c:v>
                </c:pt>
                <c:pt idx="15662">
                  <c:v>15.662000000000035</c:v>
                </c:pt>
                <c:pt idx="15663">
                  <c:v>15.663000000000011</c:v>
                </c:pt>
                <c:pt idx="15664">
                  <c:v>15.664000000000044</c:v>
                </c:pt>
                <c:pt idx="15665">
                  <c:v>15.66500000000002</c:v>
                </c:pt>
                <c:pt idx="15666">
                  <c:v>15.665999999999997</c:v>
                </c:pt>
                <c:pt idx="15667">
                  <c:v>15.66700000000003</c:v>
                </c:pt>
                <c:pt idx="15668">
                  <c:v>15.668000000000006</c:v>
                </c:pt>
                <c:pt idx="15669">
                  <c:v>15.66900000000004</c:v>
                </c:pt>
                <c:pt idx="15670">
                  <c:v>15.670000000000016</c:v>
                </c:pt>
                <c:pt idx="15671">
                  <c:v>15.670999999999992</c:v>
                </c:pt>
                <c:pt idx="15672">
                  <c:v>15.672000000000025</c:v>
                </c:pt>
                <c:pt idx="15673">
                  <c:v>15.673000000000002</c:v>
                </c:pt>
                <c:pt idx="15674">
                  <c:v>15.674000000000035</c:v>
                </c:pt>
                <c:pt idx="15675">
                  <c:v>15.675000000000011</c:v>
                </c:pt>
                <c:pt idx="15676">
                  <c:v>15.676000000000045</c:v>
                </c:pt>
                <c:pt idx="15677">
                  <c:v>15.677000000000021</c:v>
                </c:pt>
                <c:pt idx="15678">
                  <c:v>15.677999999999997</c:v>
                </c:pt>
                <c:pt idx="15679">
                  <c:v>15.67900000000003</c:v>
                </c:pt>
                <c:pt idx="15680">
                  <c:v>15.680000000000007</c:v>
                </c:pt>
                <c:pt idx="15681">
                  <c:v>15.68100000000004</c:v>
                </c:pt>
                <c:pt idx="15682">
                  <c:v>15.682000000000016</c:v>
                </c:pt>
                <c:pt idx="15683">
                  <c:v>15.682999999999993</c:v>
                </c:pt>
                <c:pt idx="15684">
                  <c:v>15.684000000000026</c:v>
                </c:pt>
                <c:pt idx="15685">
                  <c:v>15.685000000000002</c:v>
                </c:pt>
                <c:pt idx="15686">
                  <c:v>15.686000000000035</c:v>
                </c:pt>
                <c:pt idx="15687">
                  <c:v>15.687000000000012</c:v>
                </c:pt>
                <c:pt idx="15688">
                  <c:v>15.688000000000045</c:v>
                </c:pt>
                <c:pt idx="15689">
                  <c:v>15.689000000000021</c:v>
                </c:pt>
                <c:pt idx="15690">
                  <c:v>15.689999999999998</c:v>
                </c:pt>
                <c:pt idx="15691">
                  <c:v>15.691000000000031</c:v>
                </c:pt>
                <c:pt idx="15692">
                  <c:v>15.692000000000007</c:v>
                </c:pt>
                <c:pt idx="15693">
                  <c:v>15.69300000000004</c:v>
                </c:pt>
                <c:pt idx="15694">
                  <c:v>15.694000000000017</c:v>
                </c:pt>
                <c:pt idx="15695">
                  <c:v>15.694999999999993</c:v>
                </c:pt>
                <c:pt idx="15696">
                  <c:v>15.696000000000026</c:v>
                </c:pt>
                <c:pt idx="15697">
                  <c:v>15.697000000000003</c:v>
                </c:pt>
                <c:pt idx="15698">
                  <c:v>15.698000000000036</c:v>
                </c:pt>
                <c:pt idx="15699">
                  <c:v>15.699000000000012</c:v>
                </c:pt>
                <c:pt idx="15700">
                  <c:v>15.700000000000045</c:v>
                </c:pt>
                <c:pt idx="15701">
                  <c:v>15.701000000000022</c:v>
                </c:pt>
                <c:pt idx="15702">
                  <c:v>15.701999999999998</c:v>
                </c:pt>
                <c:pt idx="15703">
                  <c:v>15.703000000000031</c:v>
                </c:pt>
                <c:pt idx="15704">
                  <c:v>15.704000000000008</c:v>
                </c:pt>
                <c:pt idx="15705">
                  <c:v>15.705000000000041</c:v>
                </c:pt>
                <c:pt idx="15706">
                  <c:v>15.706000000000017</c:v>
                </c:pt>
                <c:pt idx="15707">
                  <c:v>15.706999999999994</c:v>
                </c:pt>
                <c:pt idx="15708">
                  <c:v>15.708000000000027</c:v>
                </c:pt>
                <c:pt idx="15709">
                  <c:v>15.709000000000003</c:v>
                </c:pt>
                <c:pt idx="15710">
                  <c:v>15.710000000000036</c:v>
                </c:pt>
                <c:pt idx="15711">
                  <c:v>15.711000000000013</c:v>
                </c:pt>
                <c:pt idx="15712">
                  <c:v>15.712000000000046</c:v>
                </c:pt>
                <c:pt idx="15713">
                  <c:v>15.713000000000022</c:v>
                </c:pt>
                <c:pt idx="15714">
                  <c:v>15.713999999999999</c:v>
                </c:pt>
                <c:pt idx="15715">
                  <c:v>15.715000000000032</c:v>
                </c:pt>
                <c:pt idx="15716">
                  <c:v>15.716000000000008</c:v>
                </c:pt>
                <c:pt idx="15717">
                  <c:v>15.717000000000041</c:v>
                </c:pt>
                <c:pt idx="15718">
                  <c:v>15.718000000000018</c:v>
                </c:pt>
                <c:pt idx="15719">
                  <c:v>15.718999999999994</c:v>
                </c:pt>
                <c:pt idx="15720">
                  <c:v>15.720000000000027</c:v>
                </c:pt>
                <c:pt idx="15721">
                  <c:v>15.721000000000004</c:v>
                </c:pt>
                <c:pt idx="15722">
                  <c:v>15.722000000000037</c:v>
                </c:pt>
                <c:pt idx="15723">
                  <c:v>15.723000000000013</c:v>
                </c:pt>
                <c:pt idx="15724">
                  <c:v>15.724000000000046</c:v>
                </c:pt>
                <c:pt idx="15725">
                  <c:v>15.725000000000023</c:v>
                </c:pt>
                <c:pt idx="15726">
                  <c:v>15.725999999999999</c:v>
                </c:pt>
                <c:pt idx="15727">
                  <c:v>15.727000000000032</c:v>
                </c:pt>
                <c:pt idx="15728">
                  <c:v>15.728000000000009</c:v>
                </c:pt>
                <c:pt idx="15729">
                  <c:v>15.729000000000042</c:v>
                </c:pt>
                <c:pt idx="15730">
                  <c:v>15.730000000000018</c:v>
                </c:pt>
                <c:pt idx="15731">
                  <c:v>15.730999999999995</c:v>
                </c:pt>
                <c:pt idx="15732">
                  <c:v>15.732000000000028</c:v>
                </c:pt>
                <c:pt idx="15733">
                  <c:v>15.733000000000004</c:v>
                </c:pt>
                <c:pt idx="15734">
                  <c:v>15.734000000000037</c:v>
                </c:pt>
                <c:pt idx="15735">
                  <c:v>15.735000000000014</c:v>
                </c:pt>
                <c:pt idx="15736">
                  <c:v>15.73599999999999</c:v>
                </c:pt>
                <c:pt idx="15737">
                  <c:v>15.737000000000023</c:v>
                </c:pt>
                <c:pt idx="15738">
                  <c:v>15.738</c:v>
                </c:pt>
                <c:pt idx="15739">
                  <c:v>15.739000000000033</c:v>
                </c:pt>
                <c:pt idx="15740">
                  <c:v>15.740000000000009</c:v>
                </c:pt>
                <c:pt idx="15741">
                  <c:v>15.741000000000042</c:v>
                </c:pt>
                <c:pt idx="15742">
                  <c:v>15.742000000000019</c:v>
                </c:pt>
                <c:pt idx="15743">
                  <c:v>15.742999999999995</c:v>
                </c:pt>
                <c:pt idx="15744">
                  <c:v>15.744000000000028</c:v>
                </c:pt>
                <c:pt idx="15745">
                  <c:v>15.745000000000005</c:v>
                </c:pt>
                <c:pt idx="15746">
                  <c:v>15.746000000000038</c:v>
                </c:pt>
                <c:pt idx="15747">
                  <c:v>15.747000000000014</c:v>
                </c:pt>
                <c:pt idx="15748">
                  <c:v>15.74799999999999</c:v>
                </c:pt>
                <c:pt idx="15749">
                  <c:v>15.749000000000024</c:v>
                </c:pt>
                <c:pt idx="15750">
                  <c:v>15.75</c:v>
                </c:pt>
                <c:pt idx="15751">
                  <c:v>15.751000000000033</c:v>
                </c:pt>
                <c:pt idx="15752">
                  <c:v>15.75200000000001</c:v>
                </c:pt>
                <c:pt idx="15753">
                  <c:v>15.753000000000043</c:v>
                </c:pt>
                <c:pt idx="15754">
                  <c:v>15.754000000000019</c:v>
                </c:pt>
                <c:pt idx="15755">
                  <c:v>15.754999999999995</c:v>
                </c:pt>
                <c:pt idx="15756">
                  <c:v>15.756000000000029</c:v>
                </c:pt>
                <c:pt idx="15757">
                  <c:v>15.757000000000005</c:v>
                </c:pt>
                <c:pt idx="15758">
                  <c:v>15.758000000000038</c:v>
                </c:pt>
                <c:pt idx="15759">
                  <c:v>15.759000000000015</c:v>
                </c:pt>
                <c:pt idx="15760">
                  <c:v>15.759999999999991</c:v>
                </c:pt>
                <c:pt idx="15761">
                  <c:v>15.761000000000024</c:v>
                </c:pt>
                <c:pt idx="15762">
                  <c:v>15.762</c:v>
                </c:pt>
                <c:pt idx="15763">
                  <c:v>15.763000000000034</c:v>
                </c:pt>
                <c:pt idx="15764">
                  <c:v>15.76400000000001</c:v>
                </c:pt>
                <c:pt idx="15765">
                  <c:v>15.765000000000043</c:v>
                </c:pt>
                <c:pt idx="15766">
                  <c:v>15.76600000000002</c:v>
                </c:pt>
                <c:pt idx="15767">
                  <c:v>15.766999999999996</c:v>
                </c:pt>
                <c:pt idx="15768">
                  <c:v>15.768000000000029</c:v>
                </c:pt>
                <c:pt idx="15769">
                  <c:v>15.769000000000005</c:v>
                </c:pt>
                <c:pt idx="15770">
                  <c:v>15.770000000000039</c:v>
                </c:pt>
                <c:pt idx="15771">
                  <c:v>15.771000000000015</c:v>
                </c:pt>
                <c:pt idx="15772">
                  <c:v>15.771999999999991</c:v>
                </c:pt>
                <c:pt idx="15773">
                  <c:v>15.773000000000025</c:v>
                </c:pt>
                <c:pt idx="15774">
                  <c:v>15.774000000000001</c:v>
                </c:pt>
                <c:pt idx="15775">
                  <c:v>15.775000000000034</c:v>
                </c:pt>
                <c:pt idx="15776">
                  <c:v>15.77600000000001</c:v>
                </c:pt>
                <c:pt idx="15777">
                  <c:v>15.777000000000044</c:v>
                </c:pt>
                <c:pt idx="15778">
                  <c:v>15.77800000000002</c:v>
                </c:pt>
                <c:pt idx="15779">
                  <c:v>15.778999999999996</c:v>
                </c:pt>
                <c:pt idx="15780">
                  <c:v>15.78000000000003</c:v>
                </c:pt>
                <c:pt idx="15781">
                  <c:v>15.781000000000006</c:v>
                </c:pt>
                <c:pt idx="15782">
                  <c:v>15.782000000000039</c:v>
                </c:pt>
                <c:pt idx="15783">
                  <c:v>15.783000000000015</c:v>
                </c:pt>
                <c:pt idx="15784">
                  <c:v>15.783999999999992</c:v>
                </c:pt>
                <c:pt idx="15785">
                  <c:v>15.785000000000025</c:v>
                </c:pt>
                <c:pt idx="15786">
                  <c:v>15.786000000000001</c:v>
                </c:pt>
                <c:pt idx="15787">
                  <c:v>15.787000000000035</c:v>
                </c:pt>
                <c:pt idx="15788">
                  <c:v>15.788000000000011</c:v>
                </c:pt>
                <c:pt idx="15789">
                  <c:v>15.789000000000044</c:v>
                </c:pt>
                <c:pt idx="15790">
                  <c:v>15.79000000000002</c:v>
                </c:pt>
                <c:pt idx="15791">
                  <c:v>15.790999999999997</c:v>
                </c:pt>
                <c:pt idx="15792">
                  <c:v>15.79200000000003</c:v>
                </c:pt>
                <c:pt idx="15793">
                  <c:v>15.793000000000006</c:v>
                </c:pt>
                <c:pt idx="15794">
                  <c:v>15.79400000000004</c:v>
                </c:pt>
                <c:pt idx="15795">
                  <c:v>15.795000000000016</c:v>
                </c:pt>
                <c:pt idx="15796">
                  <c:v>15.795999999999992</c:v>
                </c:pt>
                <c:pt idx="15797">
                  <c:v>15.797000000000025</c:v>
                </c:pt>
                <c:pt idx="15798">
                  <c:v>15.798000000000002</c:v>
                </c:pt>
                <c:pt idx="15799">
                  <c:v>15.799000000000035</c:v>
                </c:pt>
                <c:pt idx="15800">
                  <c:v>15.800000000000011</c:v>
                </c:pt>
                <c:pt idx="15801">
                  <c:v>15.801000000000045</c:v>
                </c:pt>
                <c:pt idx="15802">
                  <c:v>15.802000000000021</c:v>
                </c:pt>
                <c:pt idx="15803">
                  <c:v>15.802999999999997</c:v>
                </c:pt>
                <c:pt idx="15804">
                  <c:v>15.80400000000003</c:v>
                </c:pt>
                <c:pt idx="15805">
                  <c:v>15.805000000000007</c:v>
                </c:pt>
                <c:pt idx="15806">
                  <c:v>15.80600000000004</c:v>
                </c:pt>
                <c:pt idx="15807">
                  <c:v>15.807000000000016</c:v>
                </c:pt>
                <c:pt idx="15808">
                  <c:v>15.807999999999993</c:v>
                </c:pt>
                <c:pt idx="15809">
                  <c:v>15.809000000000026</c:v>
                </c:pt>
                <c:pt idx="15810">
                  <c:v>15.810000000000002</c:v>
                </c:pt>
                <c:pt idx="15811">
                  <c:v>15.811000000000035</c:v>
                </c:pt>
                <c:pt idx="15812">
                  <c:v>15.812000000000012</c:v>
                </c:pt>
                <c:pt idx="15813">
                  <c:v>15.813000000000045</c:v>
                </c:pt>
                <c:pt idx="15814">
                  <c:v>15.814000000000021</c:v>
                </c:pt>
                <c:pt idx="15815">
                  <c:v>15.814999999999998</c:v>
                </c:pt>
                <c:pt idx="15816">
                  <c:v>15.816000000000031</c:v>
                </c:pt>
                <c:pt idx="15817">
                  <c:v>15.817000000000007</c:v>
                </c:pt>
                <c:pt idx="15818">
                  <c:v>15.81800000000004</c:v>
                </c:pt>
                <c:pt idx="15819">
                  <c:v>15.819000000000017</c:v>
                </c:pt>
                <c:pt idx="15820">
                  <c:v>15.819999999999993</c:v>
                </c:pt>
                <c:pt idx="15821">
                  <c:v>15.821000000000026</c:v>
                </c:pt>
                <c:pt idx="15822">
                  <c:v>15.822000000000003</c:v>
                </c:pt>
                <c:pt idx="15823">
                  <c:v>15.823000000000036</c:v>
                </c:pt>
                <c:pt idx="15824">
                  <c:v>15.824000000000012</c:v>
                </c:pt>
                <c:pt idx="15825">
                  <c:v>15.825000000000045</c:v>
                </c:pt>
                <c:pt idx="15826">
                  <c:v>15.826000000000022</c:v>
                </c:pt>
                <c:pt idx="15827">
                  <c:v>15.826999999999998</c:v>
                </c:pt>
                <c:pt idx="15828">
                  <c:v>15.828000000000031</c:v>
                </c:pt>
                <c:pt idx="15829">
                  <c:v>15.829000000000008</c:v>
                </c:pt>
                <c:pt idx="15830">
                  <c:v>15.830000000000041</c:v>
                </c:pt>
                <c:pt idx="15831">
                  <c:v>15.831000000000017</c:v>
                </c:pt>
                <c:pt idx="15832">
                  <c:v>15.831999999999994</c:v>
                </c:pt>
                <c:pt idx="15833">
                  <c:v>15.833000000000027</c:v>
                </c:pt>
                <c:pt idx="15834">
                  <c:v>15.834000000000003</c:v>
                </c:pt>
                <c:pt idx="15835">
                  <c:v>15.835000000000036</c:v>
                </c:pt>
                <c:pt idx="15836">
                  <c:v>15.836000000000013</c:v>
                </c:pt>
                <c:pt idx="15837">
                  <c:v>15.837000000000046</c:v>
                </c:pt>
                <c:pt idx="15838">
                  <c:v>15.838000000000022</c:v>
                </c:pt>
                <c:pt idx="15839">
                  <c:v>15.838999999999999</c:v>
                </c:pt>
                <c:pt idx="15840">
                  <c:v>15.840000000000032</c:v>
                </c:pt>
                <c:pt idx="15841">
                  <c:v>15.841000000000008</c:v>
                </c:pt>
                <c:pt idx="15842">
                  <c:v>15.842000000000041</c:v>
                </c:pt>
                <c:pt idx="15843">
                  <c:v>15.843000000000018</c:v>
                </c:pt>
                <c:pt idx="15844">
                  <c:v>15.843999999999994</c:v>
                </c:pt>
                <c:pt idx="15845">
                  <c:v>15.845000000000027</c:v>
                </c:pt>
                <c:pt idx="15846">
                  <c:v>15.846000000000004</c:v>
                </c:pt>
                <c:pt idx="15847">
                  <c:v>15.847000000000037</c:v>
                </c:pt>
                <c:pt idx="15848">
                  <c:v>15.848000000000013</c:v>
                </c:pt>
                <c:pt idx="15849">
                  <c:v>15.849000000000046</c:v>
                </c:pt>
                <c:pt idx="15850">
                  <c:v>15.850000000000023</c:v>
                </c:pt>
                <c:pt idx="15851">
                  <c:v>15.850999999999999</c:v>
                </c:pt>
                <c:pt idx="15852">
                  <c:v>15.852000000000032</c:v>
                </c:pt>
                <c:pt idx="15853">
                  <c:v>15.853000000000009</c:v>
                </c:pt>
                <c:pt idx="15854">
                  <c:v>15.854000000000042</c:v>
                </c:pt>
                <c:pt idx="15855">
                  <c:v>15.855000000000018</c:v>
                </c:pt>
                <c:pt idx="15856">
                  <c:v>15.855999999999995</c:v>
                </c:pt>
                <c:pt idx="15857">
                  <c:v>15.857000000000028</c:v>
                </c:pt>
                <c:pt idx="15858">
                  <c:v>15.858000000000004</c:v>
                </c:pt>
                <c:pt idx="15859">
                  <c:v>15.859000000000037</c:v>
                </c:pt>
                <c:pt idx="15860">
                  <c:v>15.860000000000014</c:v>
                </c:pt>
                <c:pt idx="15861">
                  <c:v>15.86099999999999</c:v>
                </c:pt>
                <c:pt idx="15862">
                  <c:v>15.862000000000023</c:v>
                </c:pt>
                <c:pt idx="15863">
                  <c:v>15.863</c:v>
                </c:pt>
                <c:pt idx="15864">
                  <c:v>15.864000000000033</c:v>
                </c:pt>
                <c:pt idx="15865">
                  <c:v>15.865000000000009</c:v>
                </c:pt>
                <c:pt idx="15866">
                  <c:v>15.866000000000042</c:v>
                </c:pt>
                <c:pt idx="15867">
                  <c:v>15.867000000000019</c:v>
                </c:pt>
                <c:pt idx="15868">
                  <c:v>15.867999999999995</c:v>
                </c:pt>
                <c:pt idx="15869">
                  <c:v>15.869000000000028</c:v>
                </c:pt>
                <c:pt idx="15870">
                  <c:v>15.870000000000005</c:v>
                </c:pt>
                <c:pt idx="15871">
                  <c:v>15.871000000000038</c:v>
                </c:pt>
                <c:pt idx="15872">
                  <c:v>15.872000000000014</c:v>
                </c:pt>
                <c:pt idx="15873">
                  <c:v>15.87299999999999</c:v>
                </c:pt>
                <c:pt idx="15874">
                  <c:v>15.874000000000024</c:v>
                </c:pt>
                <c:pt idx="15875">
                  <c:v>15.875</c:v>
                </c:pt>
                <c:pt idx="15876">
                  <c:v>15.876000000000033</c:v>
                </c:pt>
                <c:pt idx="15877">
                  <c:v>15.87700000000001</c:v>
                </c:pt>
                <c:pt idx="15878">
                  <c:v>15.878000000000043</c:v>
                </c:pt>
                <c:pt idx="15879">
                  <c:v>15.879000000000019</c:v>
                </c:pt>
                <c:pt idx="15880">
                  <c:v>15.879999999999995</c:v>
                </c:pt>
                <c:pt idx="15881">
                  <c:v>15.881000000000029</c:v>
                </c:pt>
                <c:pt idx="15882">
                  <c:v>15.882000000000005</c:v>
                </c:pt>
                <c:pt idx="15883">
                  <c:v>15.883000000000038</c:v>
                </c:pt>
                <c:pt idx="15884">
                  <c:v>15.884000000000015</c:v>
                </c:pt>
                <c:pt idx="15885">
                  <c:v>15.884999999999991</c:v>
                </c:pt>
                <c:pt idx="15886">
                  <c:v>15.886000000000024</c:v>
                </c:pt>
                <c:pt idx="15887">
                  <c:v>15.887</c:v>
                </c:pt>
                <c:pt idx="15888">
                  <c:v>15.888000000000034</c:v>
                </c:pt>
                <c:pt idx="15889">
                  <c:v>15.88900000000001</c:v>
                </c:pt>
                <c:pt idx="15890">
                  <c:v>15.890000000000043</c:v>
                </c:pt>
                <c:pt idx="15891">
                  <c:v>15.89100000000002</c:v>
                </c:pt>
                <c:pt idx="15892">
                  <c:v>15.891999999999996</c:v>
                </c:pt>
                <c:pt idx="15893">
                  <c:v>15.893000000000029</c:v>
                </c:pt>
                <c:pt idx="15894">
                  <c:v>15.894000000000005</c:v>
                </c:pt>
                <c:pt idx="15895">
                  <c:v>15.895000000000039</c:v>
                </c:pt>
                <c:pt idx="15896">
                  <c:v>15.896000000000015</c:v>
                </c:pt>
                <c:pt idx="15897">
                  <c:v>15.896999999999991</c:v>
                </c:pt>
                <c:pt idx="15898">
                  <c:v>15.898000000000025</c:v>
                </c:pt>
                <c:pt idx="15899">
                  <c:v>15.899000000000001</c:v>
                </c:pt>
                <c:pt idx="15900">
                  <c:v>15.900000000000034</c:v>
                </c:pt>
                <c:pt idx="15901">
                  <c:v>15.90100000000001</c:v>
                </c:pt>
                <c:pt idx="15902">
                  <c:v>15.902000000000044</c:v>
                </c:pt>
                <c:pt idx="15903">
                  <c:v>15.90300000000002</c:v>
                </c:pt>
                <c:pt idx="15904">
                  <c:v>15.903999999999996</c:v>
                </c:pt>
                <c:pt idx="15905">
                  <c:v>15.90500000000003</c:v>
                </c:pt>
                <c:pt idx="15906">
                  <c:v>15.906000000000006</c:v>
                </c:pt>
                <c:pt idx="15907">
                  <c:v>15.907000000000039</c:v>
                </c:pt>
                <c:pt idx="15908">
                  <c:v>15.908000000000015</c:v>
                </c:pt>
                <c:pt idx="15909">
                  <c:v>15.908999999999992</c:v>
                </c:pt>
                <c:pt idx="15910">
                  <c:v>15.910000000000025</c:v>
                </c:pt>
                <c:pt idx="15911">
                  <c:v>15.911000000000001</c:v>
                </c:pt>
                <c:pt idx="15912">
                  <c:v>15.912000000000035</c:v>
                </c:pt>
                <c:pt idx="15913">
                  <c:v>15.913000000000011</c:v>
                </c:pt>
                <c:pt idx="15914">
                  <c:v>15.914000000000044</c:v>
                </c:pt>
                <c:pt idx="15915">
                  <c:v>15.91500000000002</c:v>
                </c:pt>
                <c:pt idx="15916">
                  <c:v>15.915999999999997</c:v>
                </c:pt>
                <c:pt idx="15917">
                  <c:v>15.91700000000003</c:v>
                </c:pt>
                <c:pt idx="15918">
                  <c:v>15.918000000000006</c:v>
                </c:pt>
                <c:pt idx="15919">
                  <c:v>15.91900000000004</c:v>
                </c:pt>
                <c:pt idx="15920">
                  <c:v>15.920000000000016</c:v>
                </c:pt>
                <c:pt idx="15921">
                  <c:v>15.920999999999992</c:v>
                </c:pt>
                <c:pt idx="15922">
                  <c:v>15.922000000000025</c:v>
                </c:pt>
                <c:pt idx="15923">
                  <c:v>15.923000000000002</c:v>
                </c:pt>
                <c:pt idx="15924">
                  <c:v>15.924000000000035</c:v>
                </c:pt>
                <c:pt idx="15925">
                  <c:v>15.925000000000011</c:v>
                </c:pt>
                <c:pt idx="15926">
                  <c:v>15.926000000000045</c:v>
                </c:pt>
                <c:pt idx="15927">
                  <c:v>15.927000000000021</c:v>
                </c:pt>
                <c:pt idx="15928">
                  <c:v>15.927999999999997</c:v>
                </c:pt>
                <c:pt idx="15929">
                  <c:v>15.92900000000003</c:v>
                </c:pt>
                <c:pt idx="15930">
                  <c:v>15.930000000000007</c:v>
                </c:pt>
                <c:pt idx="15931">
                  <c:v>15.93100000000004</c:v>
                </c:pt>
                <c:pt idx="15932">
                  <c:v>15.932000000000016</c:v>
                </c:pt>
                <c:pt idx="15933">
                  <c:v>15.932999999999993</c:v>
                </c:pt>
                <c:pt idx="15934">
                  <c:v>15.934000000000026</c:v>
                </c:pt>
                <c:pt idx="15935">
                  <c:v>15.935000000000002</c:v>
                </c:pt>
                <c:pt idx="15936">
                  <c:v>15.936000000000035</c:v>
                </c:pt>
                <c:pt idx="15937">
                  <c:v>15.937000000000012</c:v>
                </c:pt>
                <c:pt idx="15938">
                  <c:v>15.938000000000045</c:v>
                </c:pt>
                <c:pt idx="15939">
                  <c:v>15.939000000000021</c:v>
                </c:pt>
                <c:pt idx="15940">
                  <c:v>15.939999999999998</c:v>
                </c:pt>
                <c:pt idx="15941">
                  <c:v>15.941000000000031</c:v>
                </c:pt>
                <c:pt idx="15942">
                  <c:v>15.942000000000007</c:v>
                </c:pt>
                <c:pt idx="15943">
                  <c:v>15.94300000000004</c:v>
                </c:pt>
                <c:pt idx="15944">
                  <c:v>15.944000000000017</c:v>
                </c:pt>
                <c:pt idx="15945">
                  <c:v>15.944999999999993</c:v>
                </c:pt>
                <c:pt idx="15946">
                  <c:v>15.946000000000026</c:v>
                </c:pt>
                <c:pt idx="15947">
                  <c:v>15.947000000000003</c:v>
                </c:pt>
                <c:pt idx="15948">
                  <c:v>15.948000000000036</c:v>
                </c:pt>
                <c:pt idx="15949">
                  <c:v>15.949000000000012</c:v>
                </c:pt>
                <c:pt idx="15950">
                  <c:v>15.950000000000045</c:v>
                </c:pt>
                <c:pt idx="15951">
                  <c:v>15.951000000000022</c:v>
                </c:pt>
                <c:pt idx="15952">
                  <c:v>15.951999999999998</c:v>
                </c:pt>
                <c:pt idx="15953">
                  <c:v>15.953000000000031</c:v>
                </c:pt>
                <c:pt idx="15954">
                  <c:v>15.954000000000008</c:v>
                </c:pt>
                <c:pt idx="15955">
                  <c:v>15.955000000000041</c:v>
                </c:pt>
                <c:pt idx="15956">
                  <c:v>15.956000000000017</c:v>
                </c:pt>
                <c:pt idx="15957">
                  <c:v>15.956999999999994</c:v>
                </c:pt>
                <c:pt idx="15958">
                  <c:v>15.958000000000027</c:v>
                </c:pt>
                <c:pt idx="15959">
                  <c:v>15.959000000000003</c:v>
                </c:pt>
                <c:pt idx="15960">
                  <c:v>15.960000000000036</c:v>
                </c:pt>
                <c:pt idx="15961">
                  <c:v>15.961000000000013</c:v>
                </c:pt>
                <c:pt idx="15962">
                  <c:v>15.962000000000046</c:v>
                </c:pt>
                <c:pt idx="15963">
                  <c:v>15.963000000000022</c:v>
                </c:pt>
                <c:pt idx="15964">
                  <c:v>15.963999999999999</c:v>
                </c:pt>
                <c:pt idx="15965">
                  <c:v>15.965000000000032</c:v>
                </c:pt>
                <c:pt idx="15966">
                  <c:v>15.966000000000008</c:v>
                </c:pt>
                <c:pt idx="15967">
                  <c:v>15.967000000000041</c:v>
                </c:pt>
                <c:pt idx="15968">
                  <c:v>15.968000000000018</c:v>
                </c:pt>
                <c:pt idx="15969">
                  <c:v>15.968999999999994</c:v>
                </c:pt>
                <c:pt idx="15970">
                  <c:v>15.970000000000027</c:v>
                </c:pt>
                <c:pt idx="15971">
                  <c:v>15.971000000000004</c:v>
                </c:pt>
                <c:pt idx="15972">
                  <c:v>15.972000000000037</c:v>
                </c:pt>
                <c:pt idx="15973">
                  <c:v>15.973000000000013</c:v>
                </c:pt>
                <c:pt idx="15974">
                  <c:v>15.974000000000046</c:v>
                </c:pt>
                <c:pt idx="15975">
                  <c:v>15.975000000000023</c:v>
                </c:pt>
                <c:pt idx="15976">
                  <c:v>15.975999999999999</c:v>
                </c:pt>
                <c:pt idx="15977">
                  <c:v>15.977000000000032</c:v>
                </c:pt>
                <c:pt idx="15978">
                  <c:v>15.978000000000009</c:v>
                </c:pt>
                <c:pt idx="15979">
                  <c:v>15.979000000000042</c:v>
                </c:pt>
                <c:pt idx="15980">
                  <c:v>15.980000000000018</c:v>
                </c:pt>
                <c:pt idx="15981">
                  <c:v>15.980999999999995</c:v>
                </c:pt>
                <c:pt idx="15982">
                  <c:v>15.982000000000028</c:v>
                </c:pt>
                <c:pt idx="15983">
                  <c:v>15.983000000000004</c:v>
                </c:pt>
                <c:pt idx="15984">
                  <c:v>15.984000000000037</c:v>
                </c:pt>
                <c:pt idx="15985">
                  <c:v>15.985000000000014</c:v>
                </c:pt>
                <c:pt idx="15986">
                  <c:v>15.98599999999999</c:v>
                </c:pt>
                <c:pt idx="15987">
                  <c:v>15.987000000000023</c:v>
                </c:pt>
                <c:pt idx="15988">
                  <c:v>15.988</c:v>
                </c:pt>
                <c:pt idx="15989">
                  <c:v>15.989000000000033</c:v>
                </c:pt>
                <c:pt idx="15990">
                  <c:v>15.990000000000009</c:v>
                </c:pt>
                <c:pt idx="15991">
                  <c:v>15.991000000000042</c:v>
                </c:pt>
                <c:pt idx="15992">
                  <c:v>15.992000000000019</c:v>
                </c:pt>
                <c:pt idx="15993">
                  <c:v>15.992999999999995</c:v>
                </c:pt>
                <c:pt idx="15994">
                  <c:v>15.994000000000028</c:v>
                </c:pt>
                <c:pt idx="15995">
                  <c:v>15.995000000000005</c:v>
                </c:pt>
                <c:pt idx="15996">
                  <c:v>15.996000000000038</c:v>
                </c:pt>
                <c:pt idx="15997">
                  <c:v>15.997000000000014</c:v>
                </c:pt>
                <c:pt idx="15998">
                  <c:v>15.99799999999999</c:v>
                </c:pt>
                <c:pt idx="15999">
                  <c:v>15.999000000000024</c:v>
                </c:pt>
                <c:pt idx="16000">
                  <c:v>16</c:v>
                </c:pt>
                <c:pt idx="16001">
                  <c:v>16.001000000000033</c:v>
                </c:pt>
                <c:pt idx="16002">
                  <c:v>16.00200000000001</c:v>
                </c:pt>
                <c:pt idx="16003">
                  <c:v>16.003000000000043</c:v>
                </c:pt>
                <c:pt idx="16004">
                  <c:v>16.004000000000019</c:v>
                </c:pt>
                <c:pt idx="16005">
                  <c:v>16.004999999999995</c:v>
                </c:pt>
                <c:pt idx="16006">
                  <c:v>16.006000000000029</c:v>
                </c:pt>
                <c:pt idx="16007">
                  <c:v>16.007000000000005</c:v>
                </c:pt>
                <c:pt idx="16008">
                  <c:v>16.008000000000038</c:v>
                </c:pt>
                <c:pt idx="16009">
                  <c:v>16.009000000000015</c:v>
                </c:pt>
                <c:pt idx="16010">
                  <c:v>16.009999999999991</c:v>
                </c:pt>
                <c:pt idx="16011">
                  <c:v>16.011000000000024</c:v>
                </c:pt>
                <c:pt idx="16012">
                  <c:v>16.012</c:v>
                </c:pt>
                <c:pt idx="16013">
                  <c:v>16.013000000000034</c:v>
                </c:pt>
                <c:pt idx="16014">
                  <c:v>16.01400000000001</c:v>
                </c:pt>
                <c:pt idx="16015">
                  <c:v>16.015000000000043</c:v>
                </c:pt>
                <c:pt idx="16016">
                  <c:v>16.01600000000002</c:v>
                </c:pt>
                <c:pt idx="16017">
                  <c:v>16.016999999999996</c:v>
                </c:pt>
                <c:pt idx="16018">
                  <c:v>16.018000000000029</c:v>
                </c:pt>
                <c:pt idx="16019">
                  <c:v>16.019000000000005</c:v>
                </c:pt>
                <c:pt idx="16020">
                  <c:v>16.020000000000039</c:v>
                </c:pt>
                <c:pt idx="16021">
                  <c:v>16.021000000000015</c:v>
                </c:pt>
                <c:pt idx="16022">
                  <c:v>16.021999999999991</c:v>
                </c:pt>
                <c:pt idx="16023">
                  <c:v>16.023000000000025</c:v>
                </c:pt>
                <c:pt idx="16024">
                  <c:v>16.024000000000001</c:v>
                </c:pt>
                <c:pt idx="16025">
                  <c:v>16.025000000000034</c:v>
                </c:pt>
                <c:pt idx="16026">
                  <c:v>16.02600000000001</c:v>
                </c:pt>
                <c:pt idx="16027">
                  <c:v>16.027000000000044</c:v>
                </c:pt>
                <c:pt idx="16028">
                  <c:v>16.02800000000002</c:v>
                </c:pt>
                <c:pt idx="16029">
                  <c:v>16.028999999999996</c:v>
                </c:pt>
                <c:pt idx="16030">
                  <c:v>16.03000000000003</c:v>
                </c:pt>
                <c:pt idx="16031">
                  <c:v>16.031000000000006</c:v>
                </c:pt>
                <c:pt idx="16032">
                  <c:v>16.032000000000039</c:v>
                </c:pt>
                <c:pt idx="16033">
                  <c:v>16.033000000000015</c:v>
                </c:pt>
                <c:pt idx="16034">
                  <c:v>16.033999999999992</c:v>
                </c:pt>
                <c:pt idx="16035">
                  <c:v>16.035000000000025</c:v>
                </c:pt>
                <c:pt idx="16036">
                  <c:v>16.036000000000001</c:v>
                </c:pt>
                <c:pt idx="16037">
                  <c:v>16.037000000000035</c:v>
                </c:pt>
                <c:pt idx="16038">
                  <c:v>16.038000000000011</c:v>
                </c:pt>
                <c:pt idx="16039">
                  <c:v>16.039000000000044</c:v>
                </c:pt>
                <c:pt idx="16040">
                  <c:v>16.04000000000002</c:v>
                </c:pt>
                <c:pt idx="16041">
                  <c:v>16.040999999999997</c:v>
                </c:pt>
                <c:pt idx="16042">
                  <c:v>16.04200000000003</c:v>
                </c:pt>
                <c:pt idx="16043">
                  <c:v>16.043000000000006</c:v>
                </c:pt>
                <c:pt idx="16044">
                  <c:v>16.04400000000004</c:v>
                </c:pt>
                <c:pt idx="16045">
                  <c:v>16.045000000000016</c:v>
                </c:pt>
                <c:pt idx="16046">
                  <c:v>16.045999999999992</c:v>
                </c:pt>
                <c:pt idx="16047">
                  <c:v>16.047000000000025</c:v>
                </c:pt>
                <c:pt idx="16048">
                  <c:v>16.048000000000002</c:v>
                </c:pt>
                <c:pt idx="16049">
                  <c:v>16.049000000000035</c:v>
                </c:pt>
                <c:pt idx="16050">
                  <c:v>16.050000000000011</c:v>
                </c:pt>
                <c:pt idx="16051">
                  <c:v>16.051000000000045</c:v>
                </c:pt>
                <c:pt idx="16052">
                  <c:v>16.052000000000021</c:v>
                </c:pt>
                <c:pt idx="16053">
                  <c:v>16.052999999999997</c:v>
                </c:pt>
                <c:pt idx="16054">
                  <c:v>16.05400000000003</c:v>
                </c:pt>
                <c:pt idx="16055">
                  <c:v>16.055000000000007</c:v>
                </c:pt>
                <c:pt idx="16056">
                  <c:v>16.05600000000004</c:v>
                </c:pt>
                <c:pt idx="16057">
                  <c:v>16.057000000000016</c:v>
                </c:pt>
                <c:pt idx="16058">
                  <c:v>16.057999999999993</c:v>
                </c:pt>
                <c:pt idx="16059">
                  <c:v>16.059000000000026</c:v>
                </c:pt>
                <c:pt idx="16060">
                  <c:v>16.060000000000002</c:v>
                </c:pt>
                <c:pt idx="16061">
                  <c:v>16.061000000000035</c:v>
                </c:pt>
                <c:pt idx="16062">
                  <c:v>16.062000000000012</c:v>
                </c:pt>
                <c:pt idx="16063">
                  <c:v>16.063000000000045</c:v>
                </c:pt>
                <c:pt idx="16064">
                  <c:v>16.064000000000021</c:v>
                </c:pt>
                <c:pt idx="16065">
                  <c:v>16.064999999999998</c:v>
                </c:pt>
                <c:pt idx="16066">
                  <c:v>16.066000000000031</c:v>
                </c:pt>
                <c:pt idx="16067">
                  <c:v>16.067000000000007</c:v>
                </c:pt>
                <c:pt idx="16068">
                  <c:v>16.06800000000004</c:v>
                </c:pt>
                <c:pt idx="16069">
                  <c:v>16.069000000000017</c:v>
                </c:pt>
                <c:pt idx="16070">
                  <c:v>16.069999999999993</c:v>
                </c:pt>
                <c:pt idx="16071">
                  <c:v>16.071000000000026</c:v>
                </c:pt>
                <c:pt idx="16072">
                  <c:v>16.072000000000003</c:v>
                </c:pt>
                <c:pt idx="16073">
                  <c:v>16.073000000000036</c:v>
                </c:pt>
                <c:pt idx="16074">
                  <c:v>16.074000000000012</c:v>
                </c:pt>
                <c:pt idx="16075">
                  <c:v>16.075000000000045</c:v>
                </c:pt>
                <c:pt idx="16076">
                  <c:v>16.076000000000022</c:v>
                </c:pt>
                <c:pt idx="16077">
                  <c:v>16.076999999999998</c:v>
                </c:pt>
                <c:pt idx="16078">
                  <c:v>16.078000000000031</c:v>
                </c:pt>
                <c:pt idx="16079">
                  <c:v>16.079000000000008</c:v>
                </c:pt>
                <c:pt idx="16080">
                  <c:v>16.080000000000041</c:v>
                </c:pt>
                <c:pt idx="16081">
                  <c:v>16.081000000000017</c:v>
                </c:pt>
                <c:pt idx="16082">
                  <c:v>16.081999999999994</c:v>
                </c:pt>
                <c:pt idx="16083">
                  <c:v>16.083000000000027</c:v>
                </c:pt>
                <c:pt idx="16084">
                  <c:v>16.084000000000003</c:v>
                </c:pt>
                <c:pt idx="16085">
                  <c:v>16.085000000000036</c:v>
                </c:pt>
                <c:pt idx="16086">
                  <c:v>16.086000000000013</c:v>
                </c:pt>
                <c:pt idx="16087">
                  <c:v>16.087000000000046</c:v>
                </c:pt>
                <c:pt idx="16088">
                  <c:v>16.088000000000022</c:v>
                </c:pt>
                <c:pt idx="16089">
                  <c:v>16.088999999999999</c:v>
                </c:pt>
                <c:pt idx="16090">
                  <c:v>16.090000000000032</c:v>
                </c:pt>
                <c:pt idx="16091">
                  <c:v>16.091000000000008</c:v>
                </c:pt>
                <c:pt idx="16092">
                  <c:v>16.092000000000041</c:v>
                </c:pt>
                <c:pt idx="16093">
                  <c:v>16.093000000000018</c:v>
                </c:pt>
                <c:pt idx="16094">
                  <c:v>16.093999999999994</c:v>
                </c:pt>
                <c:pt idx="16095">
                  <c:v>16.095000000000027</c:v>
                </c:pt>
                <c:pt idx="16096">
                  <c:v>16.096000000000004</c:v>
                </c:pt>
                <c:pt idx="16097">
                  <c:v>16.097000000000037</c:v>
                </c:pt>
                <c:pt idx="16098">
                  <c:v>16.098000000000013</c:v>
                </c:pt>
                <c:pt idx="16099">
                  <c:v>16.099000000000046</c:v>
                </c:pt>
                <c:pt idx="16100">
                  <c:v>16.100000000000023</c:v>
                </c:pt>
                <c:pt idx="16101">
                  <c:v>16.100999999999999</c:v>
                </c:pt>
                <c:pt idx="16102">
                  <c:v>16.102000000000032</c:v>
                </c:pt>
                <c:pt idx="16103">
                  <c:v>16.103000000000009</c:v>
                </c:pt>
                <c:pt idx="16104">
                  <c:v>16.104000000000042</c:v>
                </c:pt>
                <c:pt idx="16105">
                  <c:v>16.105000000000018</c:v>
                </c:pt>
                <c:pt idx="16106">
                  <c:v>16.105999999999995</c:v>
                </c:pt>
                <c:pt idx="16107">
                  <c:v>16.107000000000028</c:v>
                </c:pt>
                <c:pt idx="16108">
                  <c:v>16.108000000000004</c:v>
                </c:pt>
                <c:pt idx="16109">
                  <c:v>16.109000000000037</c:v>
                </c:pt>
                <c:pt idx="16110">
                  <c:v>16.110000000000014</c:v>
                </c:pt>
                <c:pt idx="16111">
                  <c:v>16.11099999999999</c:v>
                </c:pt>
                <c:pt idx="16112">
                  <c:v>16.112000000000023</c:v>
                </c:pt>
                <c:pt idx="16113">
                  <c:v>16.113</c:v>
                </c:pt>
                <c:pt idx="16114">
                  <c:v>16.114000000000033</c:v>
                </c:pt>
                <c:pt idx="16115">
                  <c:v>16.115000000000009</c:v>
                </c:pt>
                <c:pt idx="16116">
                  <c:v>16.116000000000042</c:v>
                </c:pt>
                <c:pt idx="16117">
                  <c:v>16.117000000000019</c:v>
                </c:pt>
                <c:pt idx="16118">
                  <c:v>16.117999999999995</c:v>
                </c:pt>
                <c:pt idx="16119">
                  <c:v>16.119000000000028</c:v>
                </c:pt>
                <c:pt idx="16120">
                  <c:v>16.120000000000005</c:v>
                </c:pt>
                <c:pt idx="16121">
                  <c:v>16.121000000000038</c:v>
                </c:pt>
                <c:pt idx="16122">
                  <c:v>16.122000000000014</c:v>
                </c:pt>
                <c:pt idx="16123">
                  <c:v>16.12299999999999</c:v>
                </c:pt>
                <c:pt idx="16124">
                  <c:v>16.124000000000024</c:v>
                </c:pt>
                <c:pt idx="16125">
                  <c:v>16.125</c:v>
                </c:pt>
                <c:pt idx="16126">
                  <c:v>16.126000000000033</c:v>
                </c:pt>
                <c:pt idx="16127">
                  <c:v>16.12700000000001</c:v>
                </c:pt>
                <c:pt idx="16128">
                  <c:v>16.128000000000043</c:v>
                </c:pt>
                <c:pt idx="16129">
                  <c:v>16.129000000000019</c:v>
                </c:pt>
                <c:pt idx="16130">
                  <c:v>16.129999999999995</c:v>
                </c:pt>
                <c:pt idx="16131">
                  <c:v>16.131000000000029</c:v>
                </c:pt>
                <c:pt idx="16132">
                  <c:v>16.132000000000005</c:v>
                </c:pt>
                <c:pt idx="16133">
                  <c:v>16.133000000000038</c:v>
                </c:pt>
                <c:pt idx="16134">
                  <c:v>16.134000000000015</c:v>
                </c:pt>
                <c:pt idx="16135">
                  <c:v>16.134999999999991</c:v>
                </c:pt>
                <c:pt idx="16136">
                  <c:v>16.136000000000024</c:v>
                </c:pt>
                <c:pt idx="16137">
                  <c:v>16.137</c:v>
                </c:pt>
                <c:pt idx="16138">
                  <c:v>16.138000000000034</c:v>
                </c:pt>
                <c:pt idx="16139">
                  <c:v>16.13900000000001</c:v>
                </c:pt>
                <c:pt idx="16140">
                  <c:v>16.140000000000043</c:v>
                </c:pt>
                <c:pt idx="16141">
                  <c:v>16.14100000000002</c:v>
                </c:pt>
                <c:pt idx="16142">
                  <c:v>16.141999999999996</c:v>
                </c:pt>
                <c:pt idx="16143">
                  <c:v>16.143000000000029</c:v>
                </c:pt>
                <c:pt idx="16144">
                  <c:v>16.144000000000005</c:v>
                </c:pt>
                <c:pt idx="16145">
                  <c:v>16.145000000000039</c:v>
                </c:pt>
                <c:pt idx="16146">
                  <c:v>16.146000000000015</c:v>
                </c:pt>
                <c:pt idx="16147">
                  <c:v>16.146999999999991</c:v>
                </c:pt>
                <c:pt idx="16148">
                  <c:v>16.148000000000025</c:v>
                </c:pt>
                <c:pt idx="16149">
                  <c:v>16.149000000000001</c:v>
                </c:pt>
                <c:pt idx="16150">
                  <c:v>16.150000000000034</c:v>
                </c:pt>
                <c:pt idx="16151">
                  <c:v>16.15100000000001</c:v>
                </c:pt>
                <c:pt idx="16152">
                  <c:v>16.152000000000044</c:v>
                </c:pt>
                <c:pt idx="16153">
                  <c:v>16.15300000000002</c:v>
                </c:pt>
                <c:pt idx="16154">
                  <c:v>16.153999999999996</c:v>
                </c:pt>
                <c:pt idx="16155">
                  <c:v>16.15500000000003</c:v>
                </c:pt>
                <c:pt idx="16156">
                  <c:v>16.156000000000006</c:v>
                </c:pt>
                <c:pt idx="16157">
                  <c:v>16.157000000000039</c:v>
                </c:pt>
                <c:pt idx="16158">
                  <c:v>16.158000000000015</c:v>
                </c:pt>
                <c:pt idx="16159">
                  <c:v>16.158999999999992</c:v>
                </c:pt>
                <c:pt idx="16160">
                  <c:v>16.160000000000025</c:v>
                </c:pt>
                <c:pt idx="16161">
                  <c:v>16.161000000000001</c:v>
                </c:pt>
                <c:pt idx="16162">
                  <c:v>16.162000000000035</c:v>
                </c:pt>
                <c:pt idx="16163">
                  <c:v>16.163000000000011</c:v>
                </c:pt>
                <c:pt idx="16164">
                  <c:v>16.164000000000044</c:v>
                </c:pt>
                <c:pt idx="16165">
                  <c:v>16.16500000000002</c:v>
                </c:pt>
                <c:pt idx="16166">
                  <c:v>16.165999999999997</c:v>
                </c:pt>
                <c:pt idx="16167">
                  <c:v>16.16700000000003</c:v>
                </c:pt>
                <c:pt idx="16168">
                  <c:v>16.168000000000006</c:v>
                </c:pt>
                <c:pt idx="16169">
                  <c:v>16.16900000000004</c:v>
                </c:pt>
                <c:pt idx="16170">
                  <c:v>16.170000000000016</c:v>
                </c:pt>
                <c:pt idx="16171">
                  <c:v>16.170999999999992</c:v>
                </c:pt>
                <c:pt idx="16172">
                  <c:v>16.172000000000025</c:v>
                </c:pt>
                <c:pt idx="16173">
                  <c:v>16.173000000000002</c:v>
                </c:pt>
                <c:pt idx="16174">
                  <c:v>16.174000000000035</c:v>
                </c:pt>
                <c:pt idx="16175">
                  <c:v>16.175000000000011</c:v>
                </c:pt>
                <c:pt idx="16176">
                  <c:v>16.176000000000045</c:v>
                </c:pt>
                <c:pt idx="16177">
                  <c:v>16.177000000000021</c:v>
                </c:pt>
                <c:pt idx="16178">
                  <c:v>16.177999999999997</c:v>
                </c:pt>
                <c:pt idx="16179">
                  <c:v>16.17900000000003</c:v>
                </c:pt>
                <c:pt idx="16180">
                  <c:v>16.180000000000007</c:v>
                </c:pt>
                <c:pt idx="16181">
                  <c:v>16.18100000000004</c:v>
                </c:pt>
                <c:pt idx="16182">
                  <c:v>16.182000000000016</c:v>
                </c:pt>
                <c:pt idx="16183">
                  <c:v>16.182999999999993</c:v>
                </c:pt>
                <c:pt idx="16184">
                  <c:v>16.184000000000026</c:v>
                </c:pt>
                <c:pt idx="16185">
                  <c:v>16.185000000000002</c:v>
                </c:pt>
                <c:pt idx="16186">
                  <c:v>16.186000000000035</c:v>
                </c:pt>
                <c:pt idx="16187">
                  <c:v>16.187000000000012</c:v>
                </c:pt>
                <c:pt idx="16188">
                  <c:v>16.188000000000045</c:v>
                </c:pt>
                <c:pt idx="16189">
                  <c:v>16.189000000000021</c:v>
                </c:pt>
                <c:pt idx="16190">
                  <c:v>16.189999999999998</c:v>
                </c:pt>
                <c:pt idx="16191">
                  <c:v>16.191000000000031</c:v>
                </c:pt>
                <c:pt idx="16192">
                  <c:v>16.192000000000007</c:v>
                </c:pt>
                <c:pt idx="16193">
                  <c:v>16.19300000000004</c:v>
                </c:pt>
                <c:pt idx="16194">
                  <c:v>16.194000000000017</c:v>
                </c:pt>
                <c:pt idx="16195">
                  <c:v>16.194999999999993</c:v>
                </c:pt>
                <c:pt idx="16196">
                  <c:v>16.196000000000026</c:v>
                </c:pt>
                <c:pt idx="16197">
                  <c:v>16.197000000000003</c:v>
                </c:pt>
                <c:pt idx="16198">
                  <c:v>16.198000000000036</c:v>
                </c:pt>
                <c:pt idx="16199">
                  <c:v>16.199000000000012</c:v>
                </c:pt>
                <c:pt idx="16200">
                  <c:v>16.200000000000045</c:v>
                </c:pt>
                <c:pt idx="16201">
                  <c:v>16.201000000000022</c:v>
                </c:pt>
                <c:pt idx="16202">
                  <c:v>16.201999999999998</c:v>
                </c:pt>
                <c:pt idx="16203">
                  <c:v>16.203000000000031</c:v>
                </c:pt>
                <c:pt idx="16204">
                  <c:v>16.204000000000008</c:v>
                </c:pt>
                <c:pt idx="16205">
                  <c:v>16.205000000000041</c:v>
                </c:pt>
                <c:pt idx="16206">
                  <c:v>16.206000000000017</c:v>
                </c:pt>
                <c:pt idx="16207">
                  <c:v>16.206999999999994</c:v>
                </c:pt>
                <c:pt idx="16208">
                  <c:v>16.208000000000027</c:v>
                </c:pt>
                <c:pt idx="16209">
                  <c:v>16.209000000000003</c:v>
                </c:pt>
                <c:pt idx="16210">
                  <c:v>16.210000000000036</c:v>
                </c:pt>
                <c:pt idx="16211">
                  <c:v>16.211000000000013</c:v>
                </c:pt>
                <c:pt idx="16212">
                  <c:v>16.212000000000046</c:v>
                </c:pt>
                <c:pt idx="16213">
                  <c:v>16.213000000000022</c:v>
                </c:pt>
                <c:pt idx="16214">
                  <c:v>16.213999999999999</c:v>
                </c:pt>
                <c:pt idx="16215">
                  <c:v>16.215000000000032</c:v>
                </c:pt>
                <c:pt idx="16216">
                  <c:v>16.216000000000008</c:v>
                </c:pt>
                <c:pt idx="16217">
                  <c:v>16.217000000000041</c:v>
                </c:pt>
                <c:pt idx="16218">
                  <c:v>16.218000000000018</c:v>
                </c:pt>
                <c:pt idx="16219">
                  <c:v>16.218999999999994</c:v>
                </c:pt>
                <c:pt idx="16220">
                  <c:v>16.220000000000027</c:v>
                </c:pt>
                <c:pt idx="16221">
                  <c:v>16.221000000000004</c:v>
                </c:pt>
                <c:pt idx="16222">
                  <c:v>16.222000000000037</c:v>
                </c:pt>
                <c:pt idx="16223">
                  <c:v>16.223000000000013</c:v>
                </c:pt>
                <c:pt idx="16224">
                  <c:v>16.224000000000046</c:v>
                </c:pt>
                <c:pt idx="16225">
                  <c:v>16.225000000000023</c:v>
                </c:pt>
                <c:pt idx="16226">
                  <c:v>16.225999999999999</c:v>
                </c:pt>
                <c:pt idx="16227">
                  <c:v>16.227000000000032</c:v>
                </c:pt>
                <c:pt idx="16228">
                  <c:v>16.228000000000009</c:v>
                </c:pt>
                <c:pt idx="16229">
                  <c:v>16.229000000000042</c:v>
                </c:pt>
                <c:pt idx="16230">
                  <c:v>16.230000000000018</c:v>
                </c:pt>
                <c:pt idx="16231">
                  <c:v>16.230999999999995</c:v>
                </c:pt>
                <c:pt idx="16232">
                  <c:v>16.232000000000028</c:v>
                </c:pt>
                <c:pt idx="16233">
                  <c:v>16.233000000000004</c:v>
                </c:pt>
                <c:pt idx="16234">
                  <c:v>16.234000000000037</c:v>
                </c:pt>
                <c:pt idx="16235">
                  <c:v>16.235000000000014</c:v>
                </c:pt>
                <c:pt idx="16236">
                  <c:v>16.23599999999999</c:v>
                </c:pt>
                <c:pt idx="16237">
                  <c:v>16.237000000000023</c:v>
                </c:pt>
                <c:pt idx="16238">
                  <c:v>16.238</c:v>
                </c:pt>
                <c:pt idx="16239">
                  <c:v>16.239000000000033</c:v>
                </c:pt>
                <c:pt idx="16240">
                  <c:v>16.240000000000009</c:v>
                </c:pt>
                <c:pt idx="16241">
                  <c:v>16.241000000000042</c:v>
                </c:pt>
                <c:pt idx="16242">
                  <c:v>16.242000000000019</c:v>
                </c:pt>
                <c:pt idx="16243">
                  <c:v>16.242999999999995</c:v>
                </c:pt>
                <c:pt idx="16244">
                  <c:v>16.244000000000028</c:v>
                </c:pt>
                <c:pt idx="16245">
                  <c:v>16.245000000000005</c:v>
                </c:pt>
                <c:pt idx="16246">
                  <c:v>16.246000000000038</c:v>
                </c:pt>
                <c:pt idx="16247">
                  <c:v>16.247000000000014</c:v>
                </c:pt>
                <c:pt idx="16248">
                  <c:v>16.24799999999999</c:v>
                </c:pt>
                <c:pt idx="16249">
                  <c:v>16.249000000000024</c:v>
                </c:pt>
                <c:pt idx="16250">
                  <c:v>16.25</c:v>
                </c:pt>
                <c:pt idx="16251">
                  <c:v>16.251000000000033</c:v>
                </c:pt>
                <c:pt idx="16252">
                  <c:v>16.25200000000001</c:v>
                </c:pt>
                <c:pt idx="16253">
                  <c:v>16.253000000000043</c:v>
                </c:pt>
                <c:pt idx="16254">
                  <c:v>16.254000000000019</c:v>
                </c:pt>
                <c:pt idx="16255">
                  <c:v>16.254999999999995</c:v>
                </c:pt>
                <c:pt idx="16256">
                  <c:v>16.256000000000029</c:v>
                </c:pt>
                <c:pt idx="16257">
                  <c:v>16.257000000000005</c:v>
                </c:pt>
                <c:pt idx="16258">
                  <c:v>16.258000000000038</c:v>
                </c:pt>
                <c:pt idx="16259">
                  <c:v>16.259000000000015</c:v>
                </c:pt>
                <c:pt idx="16260">
                  <c:v>16.259999999999991</c:v>
                </c:pt>
                <c:pt idx="16261">
                  <c:v>16.261000000000024</c:v>
                </c:pt>
                <c:pt idx="16262">
                  <c:v>16.262</c:v>
                </c:pt>
                <c:pt idx="16263">
                  <c:v>16.263000000000034</c:v>
                </c:pt>
                <c:pt idx="16264">
                  <c:v>16.26400000000001</c:v>
                </c:pt>
                <c:pt idx="16265">
                  <c:v>16.265000000000043</c:v>
                </c:pt>
                <c:pt idx="16266">
                  <c:v>16.26600000000002</c:v>
                </c:pt>
                <c:pt idx="16267">
                  <c:v>16.266999999999996</c:v>
                </c:pt>
                <c:pt idx="16268">
                  <c:v>16.268000000000029</c:v>
                </c:pt>
                <c:pt idx="16269">
                  <c:v>16.269000000000005</c:v>
                </c:pt>
                <c:pt idx="16270">
                  <c:v>16.270000000000039</c:v>
                </c:pt>
                <c:pt idx="16271">
                  <c:v>16.271000000000015</c:v>
                </c:pt>
                <c:pt idx="16272">
                  <c:v>16.271999999999991</c:v>
                </c:pt>
                <c:pt idx="16273">
                  <c:v>16.273000000000025</c:v>
                </c:pt>
                <c:pt idx="16274">
                  <c:v>16.274000000000001</c:v>
                </c:pt>
                <c:pt idx="16275">
                  <c:v>16.275000000000034</c:v>
                </c:pt>
                <c:pt idx="16276">
                  <c:v>16.27600000000001</c:v>
                </c:pt>
                <c:pt idx="16277">
                  <c:v>16.277000000000044</c:v>
                </c:pt>
                <c:pt idx="16278">
                  <c:v>16.27800000000002</c:v>
                </c:pt>
                <c:pt idx="16279">
                  <c:v>16.278999999999996</c:v>
                </c:pt>
                <c:pt idx="16280">
                  <c:v>16.28000000000003</c:v>
                </c:pt>
                <c:pt idx="16281">
                  <c:v>16.281000000000006</c:v>
                </c:pt>
                <c:pt idx="16282">
                  <c:v>16.282000000000039</c:v>
                </c:pt>
                <c:pt idx="16283">
                  <c:v>16.283000000000015</c:v>
                </c:pt>
                <c:pt idx="16284">
                  <c:v>16.283999999999992</c:v>
                </c:pt>
                <c:pt idx="16285">
                  <c:v>16.285000000000025</c:v>
                </c:pt>
                <c:pt idx="16286">
                  <c:v>16.286000000000001</c:v>
                </c:pt>
                <c:pt idx="16287">
                  <c:v>16.287000000000035</c:v>
                </c:pt>
                <c:pt idx="16288">
                  <c:v>16.288000000000011</c:v>
                </c:pt>
                <c:pt idx="16289">
                  <c:v>16.289000000000044</c:v>
                </c:pt>
                <c:pt idx="16290">
                  <c:v>16.29000000000002</c:v>
                </c:pt>
                <c:pt idx="16291">
                  <c:v>16.290999999999997</c:v>
                </c:pt>
                <c:pt idx="16292">
                  <c:v>16.29200000000003</c:v>
                </c:pt>
                <c:pt idx="16293">
                  <c:v>16.293000000000006</c:v>
                </c:pt>
                <c:pt idx="16294">
                  <c:v>16.29400000000004</c:v>
                </c:pt>
                <c:pt idx="16295">
                  <c:v>16.295000000000016</c:v>
                </c:pt>
                <c:pt idx="16296">
                  <c:v>16.295999999999992</c:v>
                </c:pt>
                <c:pt idx="16297">
                  <c:v>16.297000000000025</c:v>
                </c:pt>
                <c:pt idx="16298">
                  <c:v>16.298000000000002</c:v>
                </c:pt>
                <c:pt idx="16299">
                  <c:v>16.299000000000035</c:v>
                </c:pt>
                <c:pt idx="16300">
                  <c:v>16.300000000000011</c:v>
                </c:pt>
                <c:pt idx="16301">
                  <c:v>16.301000000000045</c:v>
                </c:pt>
                <c:pt idx="16302">
                  <c:v>16.302000000000021</c:v>
                </c:pt>
                <c:pt idx="16303">
                  <c:v>16.302999999999997</c:v>
                </c:pt>
                <c:pt idx="16304">
                  <c:v>16.30400000000003</c:v>
                </c:pt>
                <c:pt idx="16305">
                  <c:v>16.305000000000007</c:v>
                </c:pt>
                <c:pt idx="16306">
                  <c:v>16.30600000000004</c:v>
                </c:pt>
                <c:pt idx="16307">
                  <c:v>16.307000000000016</c:v>
                </c:pt>
                <c:pt idx="16308">
                  <c:v>16.307999999999993</c:v>
                </c:pt>
                <c:pt idx="16309">
                  <c:v>16.309000000000026</c:v>
                </c:pt>
                <c:pt idx="16310">
                  <c:v>16.310000000000002</c:v>
                </c:pt>
                <c:pt idx="16311">
                  <c:v>16.311000000000035</c:v>
                </c:pt>
                <c:pt idx="16312">
                  <c:v>16.312000000000012</c:v>
                </c:pt>
                <c:pt idx="16313">
                  <c:v>16.313000000000045</c:v>
                </c:pt>
                <c:pt idx="16314">
                  <c:v>16.314000000000021</c:v>
                </c:pt>
                <c:pt idx="16315">
                  <c:v>16.314999999999998</c:v>
                </c:pt>
                <c:pt idx="16316">
                  <c:v>16.316000000000031</c:v>
                </c:pt>
                <c:pt idx="16317">
                  <c:v>16.317000000000007</c:v>
                </c:pt>
                <c:pt idx="16318">
                  <c:v>16.31800000000004</c:v>
                </c:pt>
                <c:pt idx="16319">
                  <c:v>16.319000000000017</c:v>
                </c:pt>
                <c:pt idx="16320">
                  <c:v>16.319999999999993</c:v>
                </c:pt>
                <c:pt idx="16321">
                  <c:v>16.321000000000026</c:v>
                </c:pt>
                <c:pt idx="16322">
                  <c:v>16.322000000000003</c:v>
                </c:pt>
                <c:pt idx="16323">
                  <c:v>16.323000000000036</c:v>
                </c:pt>
                <c:pt idx="16324">
                  <c:v>16.324000000000012</c:v>
                </c:pt>
                <c:pt idx="16325">
                  <c:v>16.325000000000045</c:v>
                </c:pt>
                <c:pt idx="16326">
                  <c:v>16.326000000000022</c:v>
                </c:pt>
                <c:pt idx="16327">
                  <c:v>16.326999999999998</c:v>
                </c:pt>
                <c:pt idx="16328">
                  <c:v>16.328000000000031</c:v>
                </c:pt>
                <c:pt idx="16329">
                  <c:v>16.329000000000008</c:v>
                </c:pt>
                <c:pt idx="16330">
                  <c:v>16.330000000000041</c:v>
                </c:pt>
                <c:pt idx="16331">
                  <c:v>16.331000000000017</c:v>
                </c:pt>
                <c:pt idx="16332">
                  <c:v>16.331999999999994</c:v>
                </c:pt>
                <c:pt idx="16333">
                  <c:v>16.333000000000027</c:v>
                </c:pt>
                <c:pt idx="16334">
                  <c:v>16.334000000000003</c:v>
                </c:pt>
                <c:pt idx="16335">
                  <c:v>16.335000000000036</c:v>
                </c:pt>
                <c:pt idx="16336">
                  <c:v>16.336000000000013</c:v>
                </c:pt>
                <c:pt idx="16337">
                  <c:v>16.337000000000046</c:v>
                </c:pt>
                <c:pt idx="16338">
                  <c:v>16.338000000000022</c:v>
                </c:pt>
                <c:pt idx="16339">
                  <c:v>16.338999999999999</c:v>
                </c:pt>
                <c:pt idx="16340">
                  <c:v>16.340000000000032</c:v>
                </c:pt>
                <c:pt idx="16341">
                  <c:v>16.341000000000008</c:v>
                </c:pt>
                <c:pt idx="16342">
                  <c:v>16.342000000000041</c:v>
                </c:pt>
                <c:pt idx="16343">
                  <c:v>16.343000000000018</c:v>
                </c:pt>
                <c:pt idx="16344">
                  <c:v>16.343999999999994</c:v>
                </c:pt>
                <c:pt idx="16345">
                  <c:v>16.345000000000027</c:v>
                </c:pt>
                <c:pt idx="16346">
                  <c:v>16.346000000000004</c:v>
                </c:pt>
                <c:pt idx="16347">
                  <c:v>16.347000000000037</c:v>
                </c:pt>
                <c:pt idx="16348">
                  <c:v>16.348000000000013</c:v>
                </c:pt>
                <c:pt idx="16349">
                  <c:v>16.349000000000046</c:v>
                </c:pt>
                <c:pt idx="16350">
                  <c:v>16.350000000000023</c:v>
                </c:pt>
                <c:pt idx="16351">
                  <c:v>16.350999999999999</c:v>
                </c:pt>
                <c:pt idx="16352">
                  <c:v>16.352000000000032</c:v>
                </c:pt>
                <c:pt idx="16353">
                  <c:v>16.353000000000009</c:v>
                </c:pt>
                <c:pt idx="16354">
                  <c:v>16.354000000000042</c:v>
                </c:pt>
                <c:pt idx="16355">
                  <c:v>16.355000000000018</c:v>
                </c:pt>
                <c:pt idx="16356">
                  <c:v>16.355999999999995</c:v>
                </c:pt>
                <c:pt idx="16357">
                  <c:v>16.357000000000028</c:v>
                </c:pt>
                <c:pt idx="16358">
                  <c:v>16.358000000000004</c:v>
                </c:pt>
                <c:pt idx="16359">
                  <c:v>16.359000000000037</c:v>
                </c:pt>
                <c:pt idx="16360">
                  <c:v>16.360000000000014</c:v>
                </c:pt>
                <c:pt idx="16361">
                  <c:v>16.36099999999999</c:v>
                </c:pt>
                <c:pt idx="16362">
                  <c:v>16.362000000000023</c:v>
                </c:pt>
                <c:pt idx="16363">
                  <c:v>16.363</c:v>
                </c:pt>
                <c:pt idx="16364">
                  <c:v>16.364000000000033</c:v>
                </c:pt>
                <c:pt idx="16365">
                  <c:v>16.365000000000009</c:v>
                </c:pt>
                <c:pt idx="16366">
                  <c:v>16.366000000000042</c:v>
                </c:pt>
                <c:pt idx="16367">
                  <c:v>16.367000000000019</c:v>
                </c:pt>
                <c:pt idx="16368">
                  <c:v>16.367999999999995</c:v>
                </c:pt>
                <c:pt idx="16369">
                  <c:v>16.369000000000028</c:v>
                </c:pt>
                <c:pt idx="16370">
                  <c:v>16.370000000000005</c:v>
                </c:pt>
                <c:pt idx="16371">
                  <c:v>16.371000000000038</c:v>
                </c:pt>
                <c:pt idx="16372">
                  <c:v>16.372000000000014</c:v>
                </c:pt>
                <c:pt idx="16373">
                  <c:v>16.37299999999999</c:v>
                </c:pt>
                <c:pt idx="16374">
                  <c:v>16.374000000000024</c:v>
                </c:pt>
                <c:pt idx="16375">
                  <c:v>16.375</c:v>
                </c:pt>
                <c:pt idx="16376">
                  <c:v>16.376000000000033</c:v>
                </c:pt>
                <c:pt idx="16377">
                  <c:v>16.37700000000001</c:v>
                </c:pt>
                <c:pt idx="16378">
                  <c:v>16.378000000000043</c:v>
                </c:pt>
                <c:pt idx="16379">
                  <c:v>16.379000000000019</c:v>
                </c:pt>
                <c:pt idx="16380">
                  <c:v>16.379999999999995</c:v>
                </c:pt>
                <c:pt idx="16381">
                  <c:v>16.381000000000029</c:v>
                </c:pt>
                <c:pt idx="16382">
                  <c:v>16.382000000000005</c:v>
                </c:pt>
                <c:pt idx="16383">
                  <c:v>16.383000000000038</c:v>
                </c:pt>
                <c:pt idx="16384">
                  <c:v>16.384000000000015</c:v>
                </c:pt>
                <c:pt idx="16385">
                  <c:v>16.384999999999991</c:v>
                </c:pt>
                <c:pt idx="16386">
                  <c:v>16.386000000000024</c:v>
                </c:pt>
                <c:pt idx="16387">
                  <c:v>16.387</c:v>
                </c:pt>
                <c:pt idx="16388">
                  <c:v>16.388000000000034</c:v>
                </c:pt>
                <c:pt idx="16389">
                  <c:v>16.38900000000001</c:v>
                </c:pt>
                <c:pt idx="16390">
                  <c:v>16.390000000000043</c:v>
                </c:pt>
                <c:pt idx="16391">
                  <c:v>16.39100000000002</c:v>
                </c:pt>
                <c:pt idx="16392">
                  <c:v>16.391999999999996</c:v>
                </c:pt>
                <c:pt idx="16393">
                  <c:v>16.393000000000029</c:v>
                </c:pt>
                <c:pt idx="16394">
                  <c:v>16.394000000000005</c:v>
                </c:pt>
                <c:pt idx="16395">
                  <c:v>16.395000000000039</c:v>
                </c:pt>
                <c:pt idx="16396">
                  <c:v>16.396000000000015</c:v>
                </c:pt>
                <c:pt idx="16397">
                  <c:v>16.396999999999991</c:v>
                </c:pt>
                <c:pt idx="16398">
                  <c:v>16.398000000000025</c:v>
                </c:pt>
                <c:pt idx="16399">
                  <c:v>16.399000000000001</c:v>
                </c:pt>
                <c:pt idx="16400">
                  <c:v>16.400000000000034</c:v>
                </c:pt>
                <c:pt idx="16401">
                  <c:v>16.40100000000001</c:v>
                </c:pt>
                <c:pt idx="16402">
                  <c:v>16.402000000000044</c:v>
                </c:pt>
                <c:pt idx="16403">
                  <c:v>16.40300000000002</c:v>
                </c:pt>
                <c:pt idx="16404">
                  <c:v>16.403999999999996</c:v>
                </c:pt>
                <c:pt idx="16405">
                  <c:v>16.40500000000003</c:v>
                </c:pt>
                <c:pt idx="16406">
                  <c:v>16.406000000000006</c:v>
                </c:pt>
                <c:pt idx="16407">
                  <c:v>16.407000000000039</c:v>
                </c:pt>
                <c:pt idx="16408">
                  <c:v>16.408000000000015</c:v>
                </c:pt>
                <c:pt idx="16409">
                  <c:v>16.408999999999992</c:v>
                </c:pt>
                <c:pt idx="16410">
                  <c:v>16.410000000000025</c:v>
                </c:pt>
                <c:pt idx="16411">
                  <c:v>16.411000000000001</c:v>
                </c:pt>
                <c:pt idx="16412">
                  <c:v>16.412000000000035</c:v>
                </c:pt>
                <c:pt idx="16413">
                  <c:v>16.413000000000011</c:v>
                </c:pt>
                <c:pt idx="16414">
                  <c:v>16.414000000000044</c:v>
                </c:pt>
                <c:pt idx="16415">
                  <c:v>16.41500000000002</c:v>
                </c:pt>
                <c:pt idx="16416">
                  <c:v>16.415999999999997</c:v>
                </c:pt>
                <c:pt idx="16417">
                  <c:v>16.41700000000003</c:v>
                </c:pt>
                <c:pt idx="16418">
                  <c:v>16.418000000000006</c:v>
                </c:pt>
                <c:pt idx="16419">
                  <c:v>16.41900000000004</c:v>
                </c:pt>
                <c:pt idx="16420">
                  <c:v>16.420000000000016</c:v>
                </c:pt>
                <c:pt idx="16421">
                  <c:v>16.420999999999992</c:v>
                </c:pt>
                <c:pt idx="16422">
                  <c:v>16.422000000000025</c:v>
                </c:pt>
                <c:pt idx="16423">
                  <c:v>16.423000000000002</c:v>
                </c:pt>
                <c:pt idx="16424">
                  <c:v>16.424000000000035</c:v>
                </c:pt>
                <c:pt idx="16425">
                  <c:v>16.425000000000011</c:v>
                </c:pt>
                <c:pt idx="16426">
                  <c:v>16.426000000000045</c:v>
                </c:pt>
                <c:pt idx="16427">
                  <c:v>16.427000000000021</c:v>
                </c:pt>
                <c:pt idx="16428">
                  <c:v>16.427999999999997</c:v>
                </c:pt>
                <c:pt idx="16429">
                  <c:v>16.42900000000003</c:v>
                </c:pt>
                <c:pt idx="16430">
                  <c:v>16.430000000000007</c:v>
                </c:pt>
                <c:pt idx="16431">
                  <c:v>16.43100000000004</c:v>
                </c:pt>
                <c:pt idx="16432">
                  <c:v>16.432000000000016</c:v>
                </c:pt>
                <c:pt idx="16433">
                  <c:v>16.432999999999993</c:v>
                </c:pt>
                <c:pt idx="16434">
                  <c:v>16.434000000000026</c:v>
                </c:pt>
                <c:pt idx="16435">
                  <c:v>16.435000000000002</c:v>
                </c:pt>
                <c:pt idx="16436">
                  <c:v>16.436000000000035</c:v>
                </c:pt>
                <c:pt idx="16437">
                  <c:v>16.437000000000012</c:v>
                </c:pt>
                <c:pt idx="16438">
                  <c:v>16.438000000000045</c:v>
                </c:pt>
                <c:pt idx="16439">
                  <c:v>16.439000000000021</c:v>
                </c:pt>
                <c:pt idx="16440">
                  <c:v>16.439999999999998</c:v>
                </c:pt>
                <c:pt idx="16441">
                  <c:v>16.441000000000031</c:v>
                </c:pt>
                <c:pt idx="16442">
                  <c:v>16.442000000000007</c:v>
                </c:pt>
                <c:pt idx="16443">
                  <c:v>16.44300000000004</c:v>
                </c:pt>
                <c:pt idx="16444">
                  <c:v>16.444000000000017</c:v>
                </c:pt>
                <c:pt idx="16445">
                  <c:v>16.444999999999993</c:v>
                </c:pt>
                <c:pt idx="16446">
                  <c:v>16.446000000000026</c:v>
                </c:pt>
                <c:pt idx="16447">
                  <c:v>16.447000000000003</c:v>
                </c:pt>
                <c:pt idx="16448">
                  <c:v>16.448000000000036</c:v>
                </c:pt>
                <c:pt idx="16449">
                  <c:v>16.449000000000012</c:v>
                </c:pt>
                <c:pt idx="16450">
                  <c:v>16.450000000000045</c:v>
                </c:pt>
                <c:pt idx="16451">
                  <c:v>16.451000000000022</c:v>
                </c:pt>
                <c:pt idx="16452">
                  <c:v>16.451999999999998</c:v>
                </c:pt>
                <c:pt idx="16453">
                  <c:v>16.453000000000031</c:v>
                </c:pt>
                <c:pt idx="16454">
                  <c:v>16.454000000000008</c:v>
                </c:pt>
                <c:pt idx="16455">
                  <c:v>16.455000000000041</c:v>
                </c:pt>
                <c:pt idx="16456">
                  <c:v>16.456000000000017</c:v>
                </c:pt>
                <c:pt idx="16457">
                  <c:v>16.456999999999994</c:v>
                </c:pt>
                <c:pt idx="16458">
                  <c:v>16.458000000000027</c:v>
                </c:pt>
                <c:pt idx="16459">
                  <c:v>16.459000000000003</c:v>
                </c:pt>
                <c:pt idx="16460">
                  <c:v>16.460000000000036</c:v>
                </c:pt>
                <c:pt idx="16461">
                  <c:v>16.461000000000013</c:v>
                </c:pt>
                <c:pt idx="16462">
                  <c:v>16.462000000000046</c:v>
                </c:pt>
                <c:pt idx="16463">
                  <c:v>16.463000000000022</c:v>
                </c:pt>
                <c:pt idx="16464">
                  <c:v>16.463999999999999</c:v>
                </c:pt>
                <c:pt idx="16465">
                  <c:v>16.465000000000032</c:v>
                </c:pt>
                <c:pt idx="16466">
                  <c:v>16.466000000000008</c:v>
                </c:pt>
                <c:pt idx="16467">
                  <c:v>16.467000000000041</c:v>
                </c:pt>
                <c:pt idx="16468">
                  <c:v>16.468000000000018</c:v>
                </c:pt>
                <c:pt idx="16469">
                  <c:v>16.468999999999994</c:v>
                </c:pt>
                <c:pt idx="16470">
                  <c:v>16.470000000000027</c:v>
                </c:pt>
                <c:pt idx="16471">
                  <c:v>16.471000000000004</c:v>
                </c:pt>
                <c:pt idx="16472">
                  <c:v>16.472000000000037</c:v>
                </c:pt>
                <c:pt idx="16473">
                  <c:v>16.473000000000013</c:v>
                </c:pt>
                <c:pt idx="16474">
                  <c:v>16.474000000000046</c:v>
                </c:pt>
                <c:pt idx="16475">
                  <c:v>16.475000000000023</c:v>
                </c:pt>
                <c:pt idx="16476">
                  <c:v>16.475999999999999</c:v>
                </c:pt>
                <c:pt idx="16477">
                  <c:v>16.477000000000032</c:v>
                </c:pt>
                <c:pt idx="16478">
                  <c:v>16.478000000000009</c:v>
                </c:pt>
                <c:pt idx="16479">
                  <c:v>16.479000000000042</c:v>
                </c:pt>
                <c:pt idx="16480">
                  <c:v>16.480000000000018</c:v>
                </c:pt>
                <c:pt idx="16481">
                  <c:v>16.480999999999995</c:v>
                </c:pt>
                <c:pt idx="16482">
                  <c:v>16.482000000000028</c:v>
                </c:pt>
                <c:pt idx="16483">
                  <c:v>16.483000000000004</c:v>
                </c:pt>
                <c:pt idx="16484">
                  <c:v>16.484000000000037</c:v>
                </c:pt>
                <c:pt idx="16485">
                  <c:v>16.485000000000014</c:v>
                </c:pt>
                <c:pt idx="16486">
                  <c:v>16.48599999999999</c:v>
                </c:pt>
                <c:pt idx="16487">
                  <c:v>16.487000000000023</c:v>
                </c:pt>
                <c:pt idx="16488">
                  <c:v>16.488</c:v>
                </c:pt>
                <c:pt idx="16489">
                  <c:v>16.489000000000033</c:v>
                </c:pt>
                <c:pt idx="16490">
                  <c:v>16.490000000000009</c:v>
                </c:pt>
                <c:pt idx="16491">
                  <c:v>16.491000000000042</c:v>
                </c:pt>
                <c:pt idx="16492">
                  <c:v>16.492000000000019</c:v>
                </c:pt>
                <c:pt idx="16493">
                  <c:v>16.492999999999995</c:v>
                </c:pt>
                <c:pt idx="16494">
                  <c:v>16.494000000000028</c:v>
                </c:pt>
                <c:pt idx="16495">
                  <c:v>16.495000000000005</c:v>
                </c:pt>
                <c:pt idx="16496">
                  <c:v>16.496000000000038</c:v>
                </c:pt>
                <c:pt idx="16497">
                  <c:v>16.497000000000014</c:v>
                </c:pt>
                <c:pt idx="16498">
                  <c:v>16.49799999999999</c:v>
                </c:pt>
                <c:pt idx="16499">
                  <c:v>16.499000000000024</c:v>
                </c:pt>
                <c:pt idx="16500">
                  <c:v>16.5</c:v>
                </c:pt>
                <c:pt idx="16501">
                  <c:v>16.501000000000033</c:v>
                </c:pt>
                <c:pt idx="16502">
                  <c:v>16.50200000000001</c:v>
                </c:pt>
                <c:pt idx="16503">
                  <c:v>16.503000000000043</c:v>
                </c:pt>
                <c:pt idx="16504">
                  <c:v>16.504000000000019</c:v>
                </c:pt>
                <c:pt idx="16505">
                  <c:v>16.504999999999995</c:v>
                </c:pt>
                <c:pt idx="16506">
                  <c:v>16.506000000000029</c:v>
                </c:pt>
                <c:pt idx="16507">
                  <c:v>16.507000000000005</c:v>
                </c:pt>
                <c:pt idx="16508">
                  <c:v>16.508000000000038</c:v>
                </c:pt>
                <c:pt idx="16509">
                  <c:v>16.509000000000015</c:v>
                </c:pt>
                <c:pt idx="16510">
                  <c:v>16.509999999999991</c:v>
                </c:pt>
                <c:pt idx="16511">
                  <c:v>16.511000000000024</c:v>
                </c:pt>
                <c:pt idx="16512">
                  <c:v>16.512</c:v>
                </c:pt>
                <c:pt idx="16513">
                  <c:v>16.513000000000034</c:v>
                </c:pt>
                <c:pt idx="16514">
                  <c:v>16.51400000000001</c:v>
                </c:pt>
                <c:pt idx="16515">
                  <c:v>16.515000000000043</c:v>
                </c:pt>
                <c:pt idx="16516">
                  <c:v>16.51600000000002</c:v>
                </c:pt>
                <c:pt idx="16517">
                  <c:v>16.516999999999996</c:v>
                </c:pt>
                <c:pt idx="16518">
                  <c:v>16.518000000000029</c:v>
                </c:pt>
                <c:pt idx="16519">
                  <c:v>16.519000000000005</c:v>
                </c:pt>
                <c:pt idx="16520">
                  <c:v>16.520000000000039</c:v>
                </c:pt>
                <c:pt idx="16521">
                  <c:v>16.521000000000015</c:v>
                </c:pt>
                <c:pt idx="16522">
                  <c:v>16.521999999999991</c:v>
                </c:pt>
                <c:pt idx="16523">
                  <c:v>16.523000000000025</c:v>
                </c:pt>
                <c:pt idx="16524">
                  <c:v>16.524000000000001</c:v>
                </c:pt>
                <c:pt idx="16525">
                  <c:v>16.525000000000034</c:v>
                </c:pt>
                <c:pt idx="16526">
                  <c:v>16.52600000000001</c:v>
                </c:pt>
                <c:pt idx="16527">
                  <c:v>16.527000000000044</c:v>
                </c:pt>
                <c:pt idx="16528">
                  <c:v>16.52800000000002</c:v>
                </c:pt>
                <c:pt idx="16529">
                  <c:v>16.528999999999996</c:v>
                </c:pt>
                <c:pt idx="16530">
                  <c:v>16.53000000000003</c:v>
                </c:pt>
                <c:pt idx="16531">
                  <c:v>16.531000000000006</c:v>
                </c:pt>
                <c:pt idx="16532">
                  <c:v>16.532000000000039</c:v>
                </c:pt>
                <c:pt idx="16533">
                  <c:v>16.533000000000015</c:v>
                </c:pt>
                <c:pt idx="16534">
                  <c:v>16.533999999999992</c:v>
                </c:pt>
                <c:pt idx="16535">
                  <c:v>16.535000000000025</c:v>
                </c:pt>
                <c:pt idx="16536">
                  <c:v>16.536000000000001</c:v>
                </c:pt>
                <c:pt idx="16537">
                  <c:v>16.537000000000035</c:v>
                </c:pt>
                <c:pt idx="16538">
                  <c:v>16.538000000000011</c:v>
                </c:pt>
                <c:pt idx="16539">
                  <c:v>16.539000000000044</c:v>
                </c:pt>
                <c:pt idx="16540">
                  <c:v>16.54000000000002</c:v>
                </c:pt>
                <c:pt idx="16541">
                  <c:v>16.540999999999997</c:v>
                </c:pt>
                <c:pt idx="16542">
                  <c:v>16.54200000000003</c:v>
                </c:pt>
                <c:pt idx="16543">
                  <c:v>16.543000000000006</c:v>
                </c:pt>
                <c:pt idx="16544">
                  <c:v>16.54400000000004</c:v>
                </c:pt>
                <c:pt idx="16545">
                  <c:v>16.545000000000016</c:v>
                </c:pt>
                <c:pt idx="16546">
                  <c:v>16.545999999999992</c:v>
                </c:pt>
                <c:pt idx="16547">
                  <c:v>16.547000000000025</c:v>
                </c:pt>
                <c:pt idx="16548">
                  <c:v>16.548000000000002</c:v>
                </c:pt>
                <c:pt idx="16549">
                  <c:v>16.549000000000035</c:v>
                </c:pt>
                <c:pt idx="16550">
                  <c:v>16.550000000000011</c:v>
                </c:pt>
                <c:pt idx="16551">
                  <c:v>16.551000000000045</c:v>
                </c:pt>
                <c:pt idx="16552">
                  <c:v>16.552000000000021</c:v>
                </c:pt>
                <c:pt idx="16553">
                  <c:v>16.552999999999997</c:v>
                </c:pt>
                <c:pt idx="16554">
                  <c:v>16.55400000000003</c:v>
                </c:pt>
                <c:pt idx="16555">
                  <c:v>16.555000000000007</c:v>
                </c:pt>
                <c:pt idx="16556">
                  <c:v>16.55600000000004</c:v>
                </c:pt>
                <c:pt idx="16557">
                  <c:v>16.557000000000016</c:v>
                </c:pt>
                <c:pt idx="16558">
                  <c:v>16.557999999999993</c:v>
                </c:pt>
                <c:pt idx="16559">
                  <c:v>16.559000000000026</c:v>
                </c:pt>
                <c:pt idx="16560">
                  <c:v>16.560000000000002</c:v>
                </c:pt>
                <c:pt idx="16561">
                  <c:v>16.561000000000035</c:v>
                </c:pt>
                <c:pt idx="16562">
                  <c:v>16.562000000000012</c:v>
                </c:pt>
                <c:pt idx="16563">
                  <c:v>16.563000000000045</c:v>
                </c:pt>
                <c:pt idx="16564">
                  <c:v>16.564000000000021</c:v>
                </c:pt>
                <c:pt idx="16565">
                  <c:v>16.564999999999998</c:v>
                </c:pt>
                <c:pt idx="16566">
                  <c:v>16.566000000000031</c:v>
                </c:pt>
                <c:pt idx="16567">
                  <c:v>16.567000000000007</c:v>
                </c:pt>
                <c:pt idx="16568">
                  <c:v>16.56800000000004</c:v>
                </c:pt>
                <c:pt idx="16569">
                  <c:v>16.569000000000017</c:v>
                </c:pt>
                <c:pt idx="16570">
                  <c:v>16.569999999999993</c:v>
                </c:pt>
                <c:pt idx="16571">
                  <c:v>16.571000000000026</c:v>
                </c:pt>
                <c:pt idx="16572">
                  <c:v>16.572000000000003</c:v>
                </c:pt>
                <c:pt idx="16573">
                  <c:v>16.573000000000036</c:v>
                </c:pt>
                <c:pt idx="16574">
                  <c:v>16.574000000000012</c:v>
                </c:pt>
                <c:pt idx="16575">
                  <c:v>16.575000000000045</c:v>
                </c:pt>
                <c:pt idx="16576">
                  <c:v>16.576000000000022</c:v>
                </c:pt>
                <c:pt idx="16577">
                  <c:v>16.576999999999998</c:v>
                </c:pt>
                <c:pt idx="16578">
                  <c:v>16.578000000000031</c:v>
                </c:pt>
                <c:pt idx="16579">
                  <c:v>16.579000000000008</c:v>
                </c:pt>
                <c:pt idx="16580">
                  <c:v>16.580000000000041</c:v>
                </c:pt>
                <c:pt idx="16581">
                  <c:v>16.581000000000017</c:v>
                </c:pt>
                <c:pt idx="16582">
                  <c:v>16.581999999999994</c:v>
                </c:pt>
                <c:pt idx="16583">
                  <c:v>16.583000000000027</c:v>
                </c:pt>
                <c:pt idx="16584">
                  <c:v>16.584000000000003</c:v>
                </c:pt>
                <c:pt idx="16585">
                  <c:v>16.585000000000036</c:v>
                </c:pt>
                <c:pt idx="16586">
                  <c:v>16.586000000000013</c:v>
                </c:pt>
                <c:pt idx="16587">
                  <c:v>16.587000000000046</c:v>
                </c:pt>
                <c:pt idx="16588">
                  <c:v>16.588000000000022</c:v>
                </c:pt>
                <c:pt idx="16589">
                  <c:v>16.588999999999999</c:v>
                </c:pt>
                <c:pt idx="16590">
                  <c:v>16.590000000000032</c:v>
                </c:pt>
                <c:pt idx="16591">
                  <c:v>16.591000000000008</c:v>
                </c:pt>
                <c:pt idx="16592">
                  <c:v>16.592000000000041</c:v>
                </c:pt>
                <c:pt idx="16593">
                  <c:v>16.593000000000018</c:v>
                </c:pt>
                <c:pt idx="16594">
                  <c:v>16.593999999999994</c:v>
                </c:pt>
                <c:pt idx="16595">
                  <c:v>16.595000000000027</c:v>
                </c:pt>
                <c:pt idx="16596">
                  <c:v>16.596000000000004</c:v>
                </c:pt>
                <c:pt idx="16597">
                  <c:v>16.597000000000037</c:v>
                </c:pt>
                <c:pt idx="16598">
                  <c:v>16.598000000000013</c:v>
                </c:pt>
                <c:pt idx="16599">
                  <c:v>16.599000000000046</c:v>
                </c:pt>
                <c:pt idx="16600">
                  <c:v>16.600000000000023</c:v>
                </c:pt>
                <c:pt idx="16601">
                  <c:v>16.600999999999999</c:v>
                </c:pt>
                <c:pt idx="16602">
                  <c:v>16.602000000000032</c:v>
                </c:pt>
                <c:pt idx="16603">
                  <c:v>16.603000000000009</c:v>
                </c:pt>
                <c:pt idx="16604">
                  <c:v>16.604000000000042</c:v>
                </c:pt>
                <c:pt idx="16605">
                  <c:v>16.605000000000018</c:v>
                </c:pt>
                <c:pt idx="16606">
                  <c:v>16.605999999999995</c:v>
                </c:pt>
                <c:pt idx="16607">
                  <c:v>16.607000000000028</c:v>
                </c:pt>
                <c:pt idx="16608">
                  <c:v>16.608000000000004</c:v>
                </c:pt>
                <c:pt idx="16609">
                  <c:v>16.609000000000037</c:v>
                </c:pt>
                <c:pt idx="16610">
                  <c:v>16.610000000000014</c:v>
                </c:pt>
                <c:pt idx="16611">
                  <c:v>16.61099999999999</c:v>
                </c:pt>
                <c:pt idx="16612">
                  <c:v>16.612000000000023</c:v>
                </c:pt>
                <c:pt idx="16613">
                  <c:v>16.613</c:v>
                </c:pt>
                <c:pt idx="16614">
                  <c:v>16.614000000000033</c:v>
                </c:pt>
                <c:pt idx="16615">
                  <c:v>16.615000000000009</c:v>
                </c:pt>
                <c:pt idx="16616">
                  <c:v>16.616000000000042</c:v>
                </c:pt>
                <c:pt idx="16617">
                  <c:v>16.617000000000019</c:v>
                </c:pt>
                <c:pt idx="16618">
                  <c:v>16.617999999999995</c:v>
                </c:pt>
                <c:pt idx="16619">
                  <c:v>16.619000000000028</c:v>
                </c:pt>
                <c:pt idx="16620">
                  <c:v>16.620000000000005</c:v>
                </c:pt>
                <c:pt idx="16621">
                  <c:v>16.621000000000038</c:v>
                </c:pt>
                <c:pt idx="16622">
                  <c:v>16.622000000000014</c:v>
                </c:pt>
                <c:pt idx="16623">
                  <c:v>16.62299999999999</c:v>
                </c:pt>
                <c:pt idx="16624">
                  <c:v>16.624000000000024</c:v>
                </c:pt>
                <c:pt idx="16625">
                  <c:v>16.625</c:v>
                </c:pt>
                <c:pt idx="16626">
                  <c:v>16.626000000000033</c:v>
                </c:pt>
                <c:pt idx="16627">
                  <c:v>16.62700000000001</c:v>
                </c:pt>
                <c:pt idx="16628">
                  <c:v>16.628000000000043</c:v>
                </c:pt>
                <c:pt idx="16629">
                  <c:v>16.629000000000019</c:v>
                </c:pt>
                <c:pt idx="16630">
                  <c:v>16.629999999999995</c:v>
                </c:pt>
                <c:pt idx="16631">
                  <c:v>16.631000000000029</c:v>
                </c:pt>
                <c:pt idx="16632">
                  <c:v>16.632000000000005</c:v>
                </c:pt>
                <c:pt idx="16633">
                  <c:v>16.633000000000038</c:v>
                </c:pt>
                <c:pt idx="16634">
                  <c:v>16.634000000000015</c:v>
                </c:pt>
                <c:pt idx="16635">
                  <c:v>16.634999999999991</c:v>
                </c:pt>
                <c:pt idx="16636">
                  <c:v>16.636000000000024</c:v>
                </c:pt>
                <c:pt idx="16637">
                  <c:v>16.637</c:v>
                </c:pt>
                <c:pt idx="16638">
                  <c:v>16.638000000000034</c:v>
                </c:pt>
                <c:pt idx="16639">
                  <c:v>16.63900000000001</c:v>
                </c:pt>
                <c:pt idx="16640">
                  <c:v>16.640000000000043</c:v>
                </c:pt>
                <c:pt idx="16641">
                  <c:v>16.64100000000002</c:v>
                </c:pt>
                <c:pt idx="16642">
                  <c:v>16.641999999999996</c:v>
                </c:pt>
                <c:pt idx="16643">
                  <c:v>16.643000000000029</c:v>
                </c:pt>
                <c:pt idx="16644">
                  <c:v>16.644000000000005</c:v>
                </c:pt>
                <c:pt idx="16645">
                  <c:v>16.645000000000039</c:v>
                </c:pt>
                <c:pt idx="16646">
                  <c:v>16.646000000000015</c:v>
                </c:pt>
                <c:pt idx="16647">
                  <c:v>16.646999999999991</c:v>
                </c:pt>
                <c:pt idx="16648">
                  <c:v>16.648000000000025</c:v>
                </c:pt>
                <c:pt idx="16649">
                  <c:v>16.649000000000001</c:v>
                </c:pt>
                <c:pt idx="16650">
                  <c:v>16.650000000000034</c:v>
                </c:pt>
                <c:pt idx="16651">
                  <c:v>16.65100000000001</c:v>
                </c:pt>
                <c:pt idx="16652">
                  <c:v>16.652000000000044</c:v>
                </c:pt>
                <c:pt idx="16653">
                  <c:v>16.65300000000002</c:v>
                </c:pt>
                <c:pt idx="16654">
                  <c:v>16.653999999999996</c:v>
                </c:pt>
                <c:pt idx="16655">
                  <c:v>16.65500000000003</c:v>
                </c:pt>
                <c:pt idx="16656">
                  <c:v>16.656000000000006</c:v>
                </c:pt>
                <c:pt idx="16657">
                  <c:v>16.657000000000039</c:v>
                </c:pt>
                <c:pt idx="16658">
                  <c:v>16.658000000000015</c:v>
                </c:pt>
                <c:pt idx="16659">
                  <c:v>16.658999999999992</c:v>
                </c:pt>
                <c:pt idx="16660">
                  <c:v>16.660000000000025</c:v>
                </c:pt>
                <c:pt idx="16661">
                  <c:v>16.661000000000001</c:v>
                </c:pt>
                <c:pt idx="16662">
                  <c:v>16.662000000000035</c:v>
                </c:pt>
                <c:pt idx="16663">
                  <c:v>16.663000000000011</c:v>
                </c:pt>
                <c:pt idx="16664">
                  <c:v>16.664000000000044</c:v>
                </c:pt>
                <c:pt idx="16665">
                  <c:v>16.66500000000002</c:v>
                </c:pt>
                <c:pt idx="16666">
                  <c:v>16.665999999999997</c:v>
                </c:pt>
                <c:pt idx="16667">
                  <c:v>16.66700000000003</c:v>
                </c:pt>
                <c:pt idx="16668">
                  <c:v>16.668000000000006</c:v>
                </c:pt>
                <c:pt idx="16669">
                  <c:v>16.66900000000004</c:v>
                </c:pt>
                <c:pt idx="16670">
                  <c:v>16.670000000000016</c:v>
                </c:pt>
                <c:pt idx="16671">
                  <c:v>16.670999999999992</c:v>
                </c:pt>
                <c:pt idx="16672">
                  <c:v>16.672000000000025</c:v>
                </c:pt>
                <c:pt idx="16673">
                  <c:v>16.673000000000002</c:v>
                </c:pt>
                <c:pt idx="16674">
                  <c:v>16.674000000000035</c:v>
                </c:pt>
                <c:pt idx="16675">
                  <c:v>16.675000000000011</c:v>
                </c:pt>
                <c:pt idx="16676">
                  <c:v>16.676000000000045</c:v>
                </c:pt>
                <c:pt idx="16677">
                  <c:v>16.677000000000021</c:v>
                </c:pt>
                <c:pt idx="16678">
                  <c:v>16.677999999999997</c:v>
                </c:pt>
                <c:pt idx="16679">
                  <c:v>16.67900000000003</c:v>
                </c:pt>
                <c:pt idx="16680">
                  <c:v>16.680000000000007</c:v>
                </c:pt>
                <c:pt idx="16681">
                  <c:v>16.68100000000004</c:v>
                </c:pt>
                <c:pt idx="16682">
                  <c:v>16.682000000000016</c:v>
                </c:pt>
                <c:pt idx="16683">
                  <c:v>16.682999999999993</c:v>
                </c:pt>
                <c:pt idx="16684">
                  <c:v>16.684000000000026</c:v>
                </c:pt>
                <c:pt idx="16685">
                  <c:v>16.685000000000002</c:v>
                </c:pt>
                <c:pt idx="16686">
                  <c:v>16.686000000000035</c:v>
                </c:pt>
                <c:pt idx="16687">
                  <c:v>16.687000000000012</c:v>
                </c:pt>
                <c:pt idx="16688">
                  <c:v>16.688000000000045</c:v>
                </c:pt>
                <c:pt idx="16689">
                  <c:v>16.689000000000021</c:v>
                </c:pt>
                <c:pt idx="16690">
                  <c:v>16.689999999999998</c:v>
                </c:pt>
                <c:pt idx="16691">
                  <c:v>16.691000000000031</c:v>
                </c:pt>
                <c:pt idx="16692">
                  <c:v>16.692000000000007</c:v>
                </c:pt>
                <c:pt idx="16693">
                  <c:v>16.69300000000004</c:v>
                </c:pt>
                <c:pt idx="16694">
                  <c:v>16.694000000000017</c:v>
                </c:pt>
                <c:pt idx="16695">
                  <c:v>16.694999999999993</c:v>
                </c:pt>
                <c:pt idx="16696">
                  <c:v>16.696000000000026</c:v>
                </c:pt>
                <c:pt idx="16697">
                  <c:v>16.697000000000003</c:v>
                </c:pt>
                <c:pt idx="16698">
                  <c:v>16.698000000000036</c:v>
                </c:pt>
                <c:pt idx="16699">
                  <c:v>16.699000000000012</c:v>
                </c:pt>
                <c:pt idx="16700">
                  <c:v>16.700000000000045</c:v>
                </c:pt>
                <c:pt idx="16701">
                  <c:v>16.701000000000022</c:v>
                </c:pt>
                <c:pt idx="16702">
                  <c:v>16.701999999999998</c:v>
                </c:pt>
                <c:pt idx="16703">
                  <c:v>16.703000000000031</c:v>
                </c:pt>
                <c:pt idx="16704">
                  <c:v>16.704000000000008</c:v>
                </c:pt>
                <c:pt idx="16705">
                  <c:v>16.705000000000041</c:v>
                </c:pt>
                <c:pt idx="16706">
                  <c:v>16.706000000000017</c:v>
                </c:pt>
                <c:pt idx="16707">
                  <c:v>16.706999999999994</c:v>
                </c:pt>
                <c:pt idx="16708">
                  <c:v>16.708000000000027</c:v>
                </c:pt>
                <c:pt idx="16709">
                  <c:v>16.709000000000003</c:v>
                </c:pt>
                <c:pt idx="16710">
                  <c:v>16.710000000000036</c:v>
                </c:pt>
                <c:pt idx="16711">
                  <c:v>16.711000000000013</c:v>
                </c:pt>
                <c:pt idx="16712">
                  <c:v>16.712000000000046</c:v>
                </c:pt>
                <c:pt idx="16713">
                  <c:v>16.713000000000022</c:v>
                </c:pt>
                <c:pt idx="16714">
                  <c:v>16.713999999999999</c:v>
                </c:pt>
                <c:pt idx="16715">
                  <c:v>16.715000000000032</c:v>
                </c:pt>
                <c:pt idx="16716">
                  <c:v>16.716000000000008</c:v>
                </c:pt>
                <c:pt idx="16717">
                  <c:v>16.717000000000041</c:v>
                </c:pt>
                <c:pt idx="16718">
                  <c:v>16.718000000000018</c:v>
                </c:pt>
                <c:pt idx="16719">
                  <c:v>16.718999999999994</c:v>
                </c:pt>
                <c:pt idx="16720">
                  <c:v>16.720000000000027</c:v>
                </c:pt>
                <c:pt idx="16721">
                  <c:v>16.721000000000004</c:v>
                </c:pt>
                <c:pt idx="16722">
                  <c:v>16.722000000000037</c:v>
                </c:pt>
                <c:pt idx="16723">
                  <c:v>16.723000000000013</c:v>
                </c:pt>
                <c:pt idx="16724">
                  <c:v>16.724000000000046</c:v>
                </c:pt>
                <c:pt idx="16725">
                  <c:v>16.725000000000023</c:v>
                </c:pt>
                <c:pt idx="16726">
                  <c:v>16.725999999999999</c:v>
                </c:pt>
                <c:pt idx="16727">
                  <c:v>16.727000000000032</c:v>
                </c:pt>
                <c:pt idx="16728">
                  <c:v>16.728000000000009</c:v>
                </c:pt>
                <c:pt idx="16729">
                  <c:v>16.729000000000042</c:v>
                </c:pt>
                <c:pt idx="16730">
                  <c:v>16.730000000000018</c:v>
                </c:pt>
                <c:pt idx="16731">
                  <c:v>16.730999999999995</c:v>
                </c:pt>
                <c:pt idx="16732">
                  <c:v>16.732000000000028</c:v>
                </c:pt>
                <c:pt idx="16733">
                  <c:v>16.733000000000004</c:v>
                </c:pt>
                <c:pt idx="16734">
                  <c:v>16.734000000000037</c:v>
                </c:pt>
                <c:pt idx="16735">
                  <c:v>16.735000000000014</c:v>
                </c:pt>
                <c:pt idx="16736">
                  <c:v>16.73599999999999</c:v>
                </c:pt>
                <c:pt idx="16737">
                  <c:v>16.737000000000023</c:v>
                </c:pt>
                <c:pt idx="16738">
                  <c:v>16.738</c:v>
                </c:pt>
                <c:pt idx="16739">
                  <c:v>16.739000000000033</c:v>
                </c:pt>
                <c:pt idx="16740">
                  <c:v>16.740000000000009</c:v>
                </c:pt>
                <c:pt idx="16741">
                  <c:v>16.741000000000042</c:v>
                </c:pt>
                <c:pt idx="16742">
                  <c:v>16.742000000000019</c:v>
                </c:pt>
                <c:pt idx="16743">
                  <c:v>16.742999999999995</c:v>
                </c:pt>
                <c:pt idx="16744">
                  <c:v>16.744000000000028</c:v>
                </c:pt>
                <c:pt idx="16745">
                  <c:v>16.745000000000005</c:v>
                </c:pt>
                <c:pt idx="16746">
                  <c:v>16.746000000000038</c:v>
                </c:pt>
                <c:pt idx="16747">
                  <c:v>16.747000000000014</c:v>
                </c:pt>
                <c:pt idx="16748">
                  <c:v>16.74799999999999</c:v>
                </c:pt>
                <c:pt idx="16749">
                  <c:v>16.749000000000024</c:v>
                </c:pt>
                <c:pt idx="16750">
                  <c:v>16.75</c:v>
                </c:pt>
                <c:pt idx="16751">
                  <c:v>16.751000000000033</c:v>
                </c:pt>
                <c:pt idx="16752">
                  <c:v>16.75200000000001</c:v>
                </c:pt>
                <c:pt idx="16753">
                  <c:v>16.753000000000043</c:v>
                </c:pt>
                <c:pt idx="16754">
                  <c:v>16.754000000000019</c:v>
                </c:pt>
                <c:pt idx="16755">
                  <c:v>16.754999999999995</c:v>
                </c:pt>
                <c:pt idx="16756">
                  <c:v>16.756000000000029</c:v>
                </c:pt>
                <c:pt idx="16757">
                  <c:v>16.757000000000005</c:v>
                </c:pt>
                <c:pt idx="16758">
                  <c:v>16.758000000000038</c:v>
                </c:pt>
                <c:pt idx="16759">
                  <c:v>16.759000000000015</c:v>
                </c:pt>
                <c:pt idx="16760">
                  <c:v>16.759999999999991</c:v>
                </c:pt>
                <c:pt idx="16761">
                  <c:v>16.761000000000024</c:v>
                </c:pt>
                <c:pt idx="16762">
                  <c:v>16.762</c:v>
                </c:pt>
                <c:pt idx="16763">
                  <c:v>16.763000000000034</c:v>
                </c:pt>
                <c:pt idx="16764">
                  <c:v>16.76400000000001</c:v>
                </c:pt>
                <c:pt idx="16765">
                  <c:v>16.765000000000043</c:v>
                </c:pt>
                <c:pt idx="16766">
                  <c:v>16.76600000000002</c:v>
                </c:pt>
                <c:pt idx="16767">
                  <c:v>16.766999999999996</c:v>
                </c:pt>
                <c:pt idx="16768">
                  <c:v>16.768000000000029</c:v>
                </c:pt>
                <c:pt idx="16769">
                  <c:v>16.769000000000005</c:v>
                </c:pt>
                <c:pt idx="16770">
                  <c:v>16.770000000000039</c:v>
                </c:pt>
                <c:pt idx="16771">
                  <c:v>16.771000000000015</c:v>
                </c:pt>
                <c:pt idx="16772">
                  <c:v>16.771999999999991</c:v>
                </c:pt>
                <c:pt idx="16773">
                  <c:v>16.773000000000025</c:v>
                </c:pt>
                <c:pt idx="16774">
                  <c:v>16.774000000000001</c:v>
                </c:pt>
                <c:pt idx="16775">
                  <c:v>16.775000000000034</c:v>
                </c:pt>
                <c:pt idx="16776">
                  <c:v>16.77600000000001</c:v>
                </c:pt>
                <c:pt idx="16777">
                  <c:v>16.777000000000044</c:v>
                </c:pt>
                <c:pt idx="16778">
                  <c:v>16.77800000000002</c:v>
                </c:pt>
                <c:pt idx="16779">
                  <c:v>16.778999999999996</c:v>
                </c:pt>
                <c:pt idx="16780">
                  <c:v>16.78000000000003</c:v>
                </c:pt>
                <c:pt idx="16781">
                  <c:v>16.781000000000006</c:v>
                </c:pt>
                <c:pt idx="16782">
                  <c:v>16.782000000000039</c:v>
                </c:pt>
                <c:pt idx="16783">
                  <c:v>16.783000000000015</c:v>
                </c:pt>
                <c:pt idx="16784">
                  <c:v>16.783999999999992</c:v>
                </c:pt>
                <c:pt idx="16785">
                  <c:v>16.785000000000025</c:v>
                </c:pt>
                <c:pt idx="16786">
                  <c:v>16.786000000000001</c:v>
                </c:pt>
                <c:pt idx="16787">
                  <c:v>16.787000000000035</c:v>
                </c:pt>
                <c:pt idx="16788">
                  <c:v>16.788000000000011</c:v>
                </c:pt>
                <c:pt idx="16789">
                  <c:v>16.789000000000044</c:v>
                </c:pt>
                <c:pt idx="16790">
                  <c:v>16.79000000000002</c:v>
                </c:pt>
                <c:pt idx="16791">
                  <c:v>16.790999999999997</c:v>
                </c:pt>
                <c:pt idx="16792">
                  <c:v>16.79200000000003</c:v>
                </c:pt>
                <c:pt idx="16793">
                  <c:v>16.793000000000006</c:v>
                </c:pt>
                <c:pt idx="16794">
                  <c:v>16.79400000000004</c:v>
                </c:pt>
                <c:pt idx="16795">
                  <c:v>16.795000000000016</c:v>
                </c:pt>
                <c:pt idx="16796">
                  <c:v>16.795999999999992</c:v>
                </c:pt>
                <c:pt idx="16797">
                  <c:v>16.797000000000025</c:v>
                </c:pt>
                <c:pt idx="16798">
                  <c:v>16.798000000000002</c:v>
                </c:pt>
                <c:pt idx="16799">
                  <c:v>16.799000000000035</c:v>
                </c:pt>
                <c:pt idx="16800">
                  <c:v>16.800000000000011</c:v>
                </c:pt>
                <c:pt idx="16801">
                  <c:v>16.801000000000045</c:v>
                </c:pt>
                <c:pt idx="16802">
                  <c:v>16.802000000000021</c:v>
                </c:pt>
                <c:pt idx="16803">
                  <c:v>16.802999999999997</c:v>
                </c:pt>
                <c:pt idx="16804">
                  <c:v>16.80400000000003</c:v>
                </c:pt>
                <c:pt idx="16805">
                  <c:v>16.805000000000007</c:v>
                </c:pt>
                <c:pt idx="16806">
                  <c:v>16.80600000000004</c:v>
                </c:pt>
                <c:pt idx="16807">
                  <c:v>16.807000000000016</c:v>
                </c:pt>
                <c:pt idx="16808">
                  <c:v>16.807999999999993</c:v>
                </c:pt>
                <c:pt idx="16809">
                  <c:v>16.809000000000026</c:v>
                </c:pt>
                <c:pt idx="16810">
                  <c:v>16.810000000000002</c:v>
                </c:pt>
                <c:pt idx="16811">
                  <c:v>16.811000000000035</c:v>
                </c:pt>
                <c:pt idx="16812">
                  <c:v>16.812000000000012</c:v>
                </c:pt>
                <c:pt idx="16813">
                  <c:v>16.813000000000045</c:v>
                </c:pt>
                <c:pt idx="16814">
                  <c:v>16.814000000000021</c:v>
                </c:pt>
                <c:pt idx="16815">
                  <c:v>16.814999999999998</c:v>
                </c:pt>
                <c:pt idx="16816">
                  <c:v>16.816000000000031</c:v>
                </c:pt>
                <c:pt idx="16817">
                  <c:v>16.817000000000007</c:v>
                </c:pt>
                <c:pt idx="16818">
                  <c:v>16.81800000000004</c:v>
                </c:pt>
                <c:pt idx="16819">
                  <c:v>16.819000000000017</c:v>
                </c:pt>
                <c:pt idx="16820">
                  <c:v>16.819999999999993</c:v>
                </c:pt>
                <c:pt idx="16821">
                  <c:v>16.821000000000026</c:v>
                </c:pt>
                <c:pt idx="16822">
                  <c:v>16.822000000000003</c:v>
                </c:pt>
                <c:pt idx="16823">
                  <c:v>16.823000000000036</c:v>
                </c:pt>
                <c:pt idx="16824">
                  <c:v>16.824000000000012</c:v>
                </c:pt>
                <c:pt idx="16825">
                  <c:v>16.825000000000045</c:v>
                </c:pt>
                <c:pt idx="16826">
                  <c:v>16.826000000000022</c:v>
                </c:pt>
                <c:pt idx="16827">
                  <c:v>16.826999999999998</c:v>
                </c:pt>
                <c:pt idx="16828">
                  <c:v>16.828000000000031</c:v>
                </c:pt>
                <c:pt idx="16829">
                  <c:v>16.829000000000008</c:v>
                </c:pt>
                <c:pt idx="16830">
                  <c:v>16.830000000000041</c:v>
                </c:pt>
                <c:pt idx="16831">
                  <c:v>16.831000000000017</c:v>
                </c:pt>
                <c:pt idx="16832">
                  <c:v>16.831999999999994</c:v>
                </c:pt>
                <c:pt idx="16833">
                  <c:v>16.833000000000027</c:v>
                </c:pt>
                <c:pt idx="16834">
                  <c:v>16.834000000000003</c:v>
                </c:pt>
                <c:pt idx="16835">
                  <c:v>16.835000000000036</c:v>
                </c:pt>
                <c:pt idx="16836">
                  <c:v>16.836000000000013</c:v>
                </c:pt>
                <c:pt idx="16837">
                  <c:v>16.837000000000046</c:v>
                </c:pt>
                <c:pt idx="16838">
                  <c:v>16.838000000000022</c:v>
                </c:pt>
                <c:pt idx="16839">
                  <c:v>16.838999999999999</c:v>
                </c:pt>
                <c:pt idx="16840">
                  <c:v>16.840000000000032</c:v>
                </c:pt>
                <c:pt idx="16841">
                  <c:v>16.841000000000008</c:v>
                </c:pt>
                <c:pt idx="16842">
                  <c:v>16.842000000000041</c:v>
                </c:pt>
                <c:pt idx="16843">
                  <c:v>16.843000000000018</c:v>
                </c:pt>
                <c:pt idx="16844">
                  <c:v>16.843999999999994</c:v>
                </c:pt>
                <c:pt idx="16845">
                  <c:v>16.845000000000027</c:v>
                </c:pt>
                <c:pt idx="16846">
                  <c:v>16.846000000000004</c:v>
                </c:pt>
                <c:pt idx="16847">
                  <c:v>16.847000000000037</c:v>
                </c:pt>
                <c:pt idx="16848">
                  <c:v>16.848000000000013</c:v>
                </c:pt>
                <c:pt idx="16849">
                  <c:v>16.849000000000046</c:v>
                </c:pt>
                <c:pt idx="16850">
                  <c:v>16.850000000000023</c:v>
                </c:pt>
                <c:pt idx="16851">
                  <c:v>16.850999999999999</c:v>
                </c:pt>
                <c:pt idx="16852">
                  <c:v>16.852000000000032</c:v>
                </c:pt>
                <c:pt idx="16853">
                  <c:v>16.853000000000009</c:v>
                </c:pt>
                <c:pt idx="16854">
                  <c:v>16.854000000000042</c:v>
                </c:pt>
                <c:pt idx="16855">
                  <c:v>16.855000000000018</c:v>
                </c:pt>
                <c:pt idx="16856">
                  <c:v>16.855999999999995</c:v>
                </c:pt>
                <c:pt idx="16857">
                  <c:v>16.857000000000028</c:v>
                </c:pt>
                <c:pt idx="16858">
                  <c:v>16.858000000000004</c:v>
                </c:pt>
                <c:pt idx="16859">
                  <c:v>16.859000000000037</c:v>
                </c:pt>
                <c:pt idx="16860">
                  <c:v>16.860000000000014</c:v>
                </c:pt>
                <c:pt idx="16861">
                  <c:v>16.86099999999999</c:v>
                </c:pt>
                <c:pt idx="16862">
                  <c:v>16.862000000000023</c:v>
                </c:pt>
                <c:pt idx="16863">
                  <c:v>16.863</c:v>
                </c:pt>
                <c:pt idx="16864">
                  <c:v>16.864000000000033</c:v>
                </c:pt>
                <c:pt idx="16865">
                  <c:v>16.865000000000009</c:v>
                </c:pt>
                <c:pt idx="16866">
                  <c:v>16.866000000000042</c:v>
                </c:pt>
                <c:pt idx="16867">
                  <c:v>16.867000000000019</c:v>
                </c:pt>
                <c:pt idx="16868">
                  <c:v>16.867999999999995</c:v>
                </c:pt>
                <c:pt idx="16869">
                  <c:v>16.869000000000028</c:v>
                </c:pt>
                <c:pt idx="16870">
                  <c:v>16.870000000000005</c:v>
                </c:pt>
                <c:pt idx="16871">
                  <c:v>16.871000000000038</c:v>
                </c:pt>
                <c:pt idx="16872">
                  <c:v>16.872000000000014</c:v>
                </c:pt>
                <c:pt idx="16873">
                  <c:v>16.87299999999999</c:v>
                </c:pt>
                <c:pt idx="16874">
                  <c:v>16.874000000000024</c:v>
                </c:pt>
                <c:pt idx="16875">
                  <c:v>16.875</c:v>
                </c:pt>
                <c:pt idx="16876">
                  <c:v>16.876000000000033</c:v>
                </c:pt>
                <c:pt idx="16877">
                  <c:v>16.87700000000001</c:v>
                </c:pt>
                <c:pt idx="16878">
                  <c:v>16.878000000000043</c:v>
                </c:pt>
                <c:pt idx="16879">
                  <c:v>16.879000000000019</c:v>
                </c:pt>
                <c:pt idx="16880">
                  <c:v>16.879999999999995</c:v>
                </c:pt>
                <c:pt idx="16881">
                  <c:v>16.881000000000029</c:v>
                </c:pt>
                <c:pt idx="16882">
                  <c:v>16.882000000000005</c:v>
                </c:pt>
                <c:pt idx="16883">
                  <c:v>16.883000000000038</c:v>
                </c:pt>
                <c:pt idx="16884">
                  <c:v>16.884000000000015</c:v>
                </c:pt>
                <c:pt idx="16885">
                  <c:v>16.884999999999991</c:v>
                </c:pt>
                <c:pt idx="16886">
                  <c:v>16.886000000000024</c:v>
                </c:pt>
                <c:pt idx="16887">
                  <c:v>16.887</c:v>
                </c:pt>
                <c:pt idx="16888">
                  <c:v>16.888000000000034</c:v>
                </c:pt>
                <c:pt idx="16889">
                  <c:v>16.88900000000001</c:v>
                </c:pt>
                <c:pt idx="16890">
                  <c:v>16.890000000000043</c:v>
                </c:pt>
                <c:pt idx="16891">
                  <c:v>16.89100000000002</c:v>
                </c:pt>
                <c:pt idx="16892">
                  <c:v>16.891999999999996</c:v>
                </c:pt>
                <c:pt idx="16893">
                  <c:v>16.893000000000029</c:v>
                </c:pt>
                <c:pt idx="16894">
                  <c:v>16.894000000000005</c:v>
                </c:pt>
                <c:pt idx="16895">
                  <c:v>16.895000000000039</c:v>
                </c:pt>
                <c:pt idx="16896">
                  <c:v>16.896000000000015</c:v>
                </c:pt>
                <c:pt idx="16897">
                  <c:v>16.896999999999991</c:v>
                </c:pt>
                <c:pt idx="16898">
                  <c:v>16.898000000000025</c:v>
                </c:pt>
                <c:pt idx="16899">
                  <c:v>16.899000000000001</c:v>
                </c:pt>
                <c:pt idx="16900">
                  <c:v>16.900000000000034</c:v>
                </c:pt>
                <c:pt idx="16901">
                  <c:v>16.90100000000001</c:v>
                </c:pt>
                <c:pt idx="16902">
                  <c:v>16.902000000000044</c:v>
                </c:pt>
                <c:pt idx="16903">
                  <c:v>16.90300000000002</c:v>
                </c:pt>
                <c:pt idx="16904">
                  <c:v>16.903999999999996</c:v>
                </c:pt>
                <c:pt idx="16905">
                  <c:v>16.90500000000003</c:v>
                </c:pt>
                <c:pt idx="16906">
                  <c:v>16.906000000000006</c:v>
                </c:pt>
                <c:pt idx="16907">
                  <c:v>16.907000000000039</c:v>
                </c:pt>
                <c:pt idx="16908">
                  <c:v>16.908000000000015</c:v>
                </c:pt>
                <c:pt idx="16909">
                  <c:v>16.908999999999992</c:v>
                </c:pt>
                <c:pt idx="16910">
                  <c:v>16.910000000000025</c:v>
                </c:pt>
                <c:pt idx="16911">
                  <c:v>16.911000000000001</c:v>
                </c:pt>
                <c:pt idx="16912">
                  <c:v>16.912000000000035</c:v>
                </c:pt>
                <c:pt idx="16913">
                  <c:v>16.913000000000011</c:v>
                </c:pt>
                <c:pt idx="16914">
                  <c:v>16.914000000000044</c:v>
                </c:pt>
                <c:pt idx="16915">
                  <c:v>16.91500000000002</c:v>
                </c:pt>
                <c:pt idx="16916">
                  <c:v>16.915999999999997</c:v>
                </c:pt>
                <c:pt idx="16917">
                  <c:v>16.91700000000003</c:v>
                </c:pt>
                <c:pt idx="16918">
                  <c:v>16.918000000000006</c:v>
                </c:pt>
                <c:pt idx="16919">
                  <c:v>16.91900000000004</c:v>
                </c:pt>
                <c:pt idx="16920">
                  <c:v>16.920000000000016</c:v>
                </c:pt>
                <c:pt idx="16921">
                  <c:v>16.920999999999992</c:v>
                </c:pt>
                <c:pt idx="16922">
                  <c:v>16.922000000000025</c:v>
                </c:pt>
                <c:pt idx="16923">
                  <c:v>16.923000000000002</c:v>
                </c:pt>
                <c:pt idx="16924">
                  <c:v>16.924000000000035</c:v>
                </c:pt>
                <c:pt idx="16925">
                  <c:v>16.925000000000011</c:v>
                </c:pt>
                <c:pt idx="16926">
                  <c:v>16.926000000000045</c:v>
                </c:pt>
                <c:pt idx="16927">
                  <c:v>16.927000000000021</c:v>
                </c:pt>
                <c:pt idx="16928">
                  <c:v>16.927999999999997</c:v>
                </c:pt>
                <c:pt idx="16929">
                  <c:v>16.92900000000003</c:v>
                </c:pt>
                <c:pt idx="16930">
                  <c:v>16.930000000000007</c:v>
                </c:pt>
                <c:pt idx="16931">
                  <c:v>16.93100000000004</c:v>
                </c:pt>
                <c:pt idx="16932">
                  <c:v>16.932000000000016</c:v>
                </c:pt>
                <c:pt idx="16933">
                  <c:v>16.932999999999993</c:v>
                </c:pt>
                <c:pt idx="16934">
                  <c:v>16.934000000000026</c:v>
                </c:pt>
                <c:pt idx="16935">
                  <c:v>16.935000000000002</c:v>
                </c:pt>
                <c:pt idx="16936">
                  <c:v>16.936000000000035</c:v>
                </c:pt>
                <c:pt idx="16937">
                  <c:v>16.937000000000012</c:v>
                </c:pt>
                <c:pt idx="16938">
                  <c:v>16.938000000000045</c:v>
                </c:pt>
                <c:pt idx="16939">
                  <c:v>16.939000000000021</c:v>
                </c:pt>
                <c:pt idx="16940">
                  <c:v>16.939999999999998</c:v>
                </c:pt>
                <c:pt idx="16941">
                  <c:v>16.941000000000031</c:v>
                </c:pt>
                <c:pt idx="16942">
                  <c:v>16.942000000000007</c:v>
                </c:pt>
                <c:pt idx="16943">
                  <c:v>16.94300000000004</c:v>
                </c:pt>
                <c:pt idx="16944">
                  <c:v>16.944000000000017</c:v>
                </c:pt>
                <c:pt idx="16945">
                  <c:v>16.944999999999993</c:v>
                </c:pt>
                <c:pt idx="16946">
                  <c:v>16.946000000000026</c:v>
                </c:pt>
                <c:pt idx="16947">
                  <c:v>16.947000000000003</c:v>
                </c:pt>
                <c:pt idx="16948">
                  <c:v>16.948000000000036</c:v>
                </c:pt>
                <c:pt idx="16949">
                  <c:v>16.949000000000012</c:v>
                </c:pt>
                <c:pt idx="16950">
                  <c:v>16.950000000000045</c:v>
                </c:pt>
                <c:pt idx="16951">
                  <c:v>16.951000000000022</c:v>
                </c:pt>
                <c:pt idx="16952">
                  <c:v>16.951999999999998</c:v>
                </c:pt>
                <c:pt idx="16953">
                  <c:v>16.953000000000031</c:v>
                </c:pt>
                <c:pt idx="16954">
                  <c:v>16.954000000000008</c:v>
                </c:pt>
                <c:pt idx="16955">
                  <c:v>16.955000000000041</c:v>
                </c:pt>
                <c:pt idx="16956">
                  <c:v>16.956000000000017</c:v>
                </c:pt>
                <c:pt idx="16957">
                  <c:v>16.956999999999994</c:v>
                </c:pt>
                <c:pt idx="16958">
                  <c:v>16.958000000000027</c:v>
                </c:pt>
                <c:pt idx="16959">
                  <c:v>16.959000000000003</c:v>
                </c:pt>
                <c:pt idx="16960">
                  <c:v>16.960000000000036</c:v>
                </c:pt>
                <c:pt idx="16961">
                  <c:v>16.961000000000013</c:v>
                </c:pt>
                <c:pt idx="16962">
                  <c:v>16.962000000000046</c:v>
                </c:pt>
                <c:pt idx="16963">
                  <c:v>16.963000000000022</c:v>
                </c:pt>
                <c:pt idx="16964">
                  <c:v>16.963999999999999</c:v>
                </c:pt>
                <c:pt idx="16965">
                  <c:v>16.965000000000032</c:v>
                </c:pt>
                <c:pt idx="16966">
                  <c:v>16.966000000000008</c:v>
                </c:pt>
                <c:pt idx="16967">
                  <c:v>16.967000000000041</c:v>
                </c:pt>
                <c:pt idx="16968">
                  <c:v>16.968000000000018</c:v>
                </c:pt>
                <c:pt idx="16969">
                  <c:v>16.968999999999994</c:v>
                </c:pt>
                <c:pt idx="16970">
                  <c:v>16.970000000000027</c:v>
                </c:pt>
                <c:pt idx="16971">
                  <c:v>16.971000000000004</c:v>
                </c:pt>
                <c:pt idx="16972">
                  <c:v>16.972000000000037</c:v>
                </c:pt>
                <c:pt idx="16973">
                  <c:v>16.973000000000013</c:v>
                </c:pt>
                <c:pt idx="16974">
                  <c:v>16.974000000000046</c:v>
                </c:pt>
                <c:pt idx="16975">
                  <c:v>16.975000000000023</c:v>
                </c:pt>
                <c:pt idx="16976">
                  <c:v>16.975999999999999</c:v>
                </c:pt>
                <c:pt idx="16977">
                  <c:v>16.977000000000032</c:v>
                </c:pt>
                <c:pt idx="16978">
                  <c:v>16.978000000000009</c:v>
                </c:pt>
                <c:pt idx="16979">
                  <c:v>16.979000000000042</c:v>
                </c:pt>
                <c:pt idx="16980">
                  <c:v>16.980000000000018</c:v>
                </c:pt>
                <c:pt idx="16981">
                  <c:v>16.980999999999995</c:v>
                </c:pt>
                <c:pt idx="16982">
                  <c:v>16.982000000000028</c:v>
                </c:pt>
                <c:pt idx="16983">
                  <c:v>16.983000000000004</c:v>
                </c:pt>
                <c:pt idx="16984">
                  <c:v>16.984000000000037</c:v>
                </c:pt>
                <c:pt idx="16985">
                  <c:v>16.985000000000014</c:v>
                </c:pt>
                <c:pt idx="16986">
                  <c:v>16.98599999999999</c:v>
                </c:pt>
                <c:pt idx="16987">
                  <c:v>16.987000000000023</c:v>
                </c:pt>
                <c:pt idx="16988">
                  <c:v>16.988</c:v>
                </c:pt>
                <c:pt idx="16989">
                  <c:v>16.989000000000033</c:v>
                </c:pt>
                <c:pt idx="16990">
                  <c:v>16.990000000000009</c:v>
                </c:pt>
                <c:pt idx="16991">
                  <c:v>16.991000000000042</c:v>
                </c:pt>
                <c:pt idx="16992">
                  <c:v>16.992000000000019</c:v>
                </c:pt>
                <c:pt idx="16993">
                  <c:v>16.992999999999995</c:v>
                </c:pt>
                <c:pt idx="16994">
                  <c:v>16.994000000000028</c:v>
                </c:pt>
                <c:pt idx="16995">
                  <c:v>16.995000000000005</c:v>
                </c:pt>
                <c:pt idx="16996">
                  <c:v>16.996000000000038</c:v>
                </c:pt>
                <c:pt idx="16997">
                  <c:v>16.997000000000014</c:v>
                </c:pt>
                <c:pt idx="16998">
                  <c:v>16.99799999999999</c:v>
                </c:pt>
                <c:pt idx="16999">
                  <c:v>16.999000000000024</c:v>
                </c:pt>
                <c:pt idx="17000">
                  <c:v>17</c:v>
                </c:pt>
                <c:pt idx="17001">
                  <c:v>17.001000000000033</c:v>
                </c:pt>
                <c:pt idx="17002">
                  <c:v>17.00200000000001</c:v>
                </c:pt>
                <c:pt idx="17003">
                  <c:v>17.003000000000043</c:v>
                </c:pt>
                <c:pt idx="17004">
                  <c:v>17.004000000000019</c:v>
                </c:pt>
                <c:pt idx="17005">
                  <c:v>17.004999999999995</c:v>
                </c:pt>
                <c:pt idx="17006">
                  <c:v>17.006000000000029</c:v>
                </c:pt>
                <c:pt idx="17007">
                  <c:v>17.007000000000005</c:v>
                </c:pt>
                <c:pt idx="17008">
                  <c:v>17.008000000000038</c:v>
                </c:pt>
                <c:pt idx="17009">
                  <c:v>17.009000000000015</c:v>
                </c:pt>
                <c:pt idx="17010">
                  <c:v>17.009999999999991</c:v>
                </c:pt>
                <c:pt idx="17011">
                  <c:v>17.011000000000024</c:v>
                </c:pt>
                <c:pt idx="17012">
                  <c:v>17.012</c:v>
                </c:pt>
                <c:pt idx="17013">
                  <c:v>17.013000000000034</c:v>
                </c:pt>
                <c:pt idx="17014">
                  <c:v>17.01400000000001</c:v>
                </c:pt>
                <c:pt idx="17015">
                  <c:v>17.015000000000043</c:v>
                </c:pt>
                <c:pt idx="17016">
                  <c:v>17.01600000000002</c:v>
                </c:pt>
                <c:pt idx="17017">
                  <c:v>17.016999999999996</c:v>
                </c:pt>
                <c:pt idx="17018">
                  <c:v>17.018000000000029</c:v>
                </c:pt>
                <c:pt idx="17019">
                  <c:v>17.019000000000005</c:v>
                </c:pt>
                <c:pt idx="17020">
                  <c:v>17.020000000000039</c:v>
                </c:pt>
                <c:pt idx="17021">
                  <c:v>17.021000000000015</c:v>
                </c:pt>
                <c:pt idx="17022">
                  <c:v>17.021999999999991</c:v>
                </c:pt>
                <c:pt idx="17023">
                  <c:v>17.023000000000025</c:v>
                </c:pt>
                <c:pt idx="17024">
                  <c:v>17.024000000000001</c:v>
                </c:pt>
                <c:pt idx="17025">
                  <c:v>17.025000000000034</c:v>
                </c:pt>
                <c:pt idx="17026">
                  <c:v>17.02600000000001</c:v>
                </c:pt>
                <c:pt idx="17027">
                  <c:v>17.027000000000044</c:v>
                </c:pt>
                <c:pt idx="17028">
                  <c:v>17.02800000000002</c:v>
                </c:pt>
                <c:pt idx="17029">
                  <c:v>17.028999999999996</c:v>
                </c:pt>
                <c:pt idx="17030">
                  <c:v>17.03000000000003</c:v>
                </c:pt>
                <c:pt idx="17031">
                  <c:v>17.031000000000006</c:v>
                </c:pt>
                <c:pt idx="17032">
                  <c:v>17.032000000000039</c:v>
                </c:pt>
                <c:pt idx="17033">
                  <c:v>17.033000000000015</c:v>
                </c:pt>
                <c:pt idx="17034">
                  <c:v>17.033999999999992</c:v>
                </c:pt>
                <c:pt idx="17035">
                  <c:v>17.035000000000025</c:v>
                </c:pt>
                <c:pt idx="17036">
                  <c:v>17.036000000000001</c:v>
                </c:pt>
                <c:pt idx="17037">
                  <c:v>17.037000000000035</c:v>
                </c:pt>
                <c:pt idx="17038">
                  <c:v>17.038000000000011</c:v>
                </c:pt>
                <c:pt idx="17039">
                  <c:v>17.039000000000044</c:v>
                </c:pt>
                <c:pt idx="17040">
                  <c:v>17.04000000000002</c:v>
                </c:pt>
                <c:pt idx="17041">
                  <c:v>17.040999999999997</c:v>
                </c:pt>
                <c:pt idx="17042">
                  <c:v>17.04200000000003</c:v>
                </c:pt>
                <c:pt idx="17043">
                  <c:v>17.043000000000006</c:v>
                </c:pt>
                <c:pt idx="17044">
                  <c:v>17.04400000000004</c:v>
                </c:pt>
                <c:pt idx="17045">
                  <c:v>17.045000000000016</c:v>
                </c:pt>
                <c:pt idx="17046">
                  <c:v>17.045999999999992</c:v>
                </c:pt>
                <c:pt idx="17047">
                  <c:v>17.047000000000025</c:v>
                </c:pt>
                <c:pt idx="17048">
                  <c:v>17.048000000000002</c:v>
                </c:pt>
                <c:pt idx="17049">
                  <c:v>17.049000000000035</c:v>
                </c:pt>
                <c:pt idx="17050">
                  <c:v>17.050000000000011</c:v>
                </c:pt>
                <c:pt idx="17051">
                  <c:v>17.051000000000045</c:v>
                </c:pt>
                <c:pt idx="17052">
                  <c:v>17.052000000000021</c:v>
                </c:pt>
                <c:pt idx="17053">
                  <c:v>17.052999999999997</c:v>
                </c:pt>
                <c:pt idx="17054">
                  <c:v>17.05400000000003</c:v>
                </c:pt>
                <c:pt idx="17055">
                  <c:v>17.055000000000007</c:v>
                </c:pt>
                <c:pt idx="17056">
                  <c:v>17.05600000000004</c:v>
                </c:pt>
                <c:pt idx="17057">
                  <c:v>17.057000000000016</c:v>
                </c:pt>
                <c:pt idx="17058">
                  <c:v>17.057999999999993</c:v>
                </c:pt>
                <c:pt idx="17059">
                  <c:v>17.059000000000026</c:v>
                </c:pt>
                <c:pt idx="17060">
                  <c:v>17.060000000000002</c:v>
                </c:pt>
                <c:pt idx="17061">
                  <c:v>17.061000000000035</c:v>
                </c:pt>
                <c:pt idx="17062">
                  <c:v>17.062000000000012</c:v>
                </c:pt>
                <c:pt idx="17063">
                  <c:v>17.063000000000045</c:v>
                </c:pt>
                <c:pt idx="17064">
                  <c:v>17.064000000000021</c:v>
                </c:pt>
                <c:pt idx="17065">
                  <c:v>17.064999999999998</c:v>
                </c:pt>
                <c:pt idx="17066">
                  <c:v>17.066000000000031</c:v>
                </c:pt>
                <c:pt idx="17067">
                  <c:v>17.067000000000007</c:v>
                </c:pt>
                <c:pt idx="17068">
                  <c:v>17.06800000000004</c:v>
                </c:pt>
                <c:pt idx="17069">
                  <c:v>17.069000000000017</c:v>
                </c:pt>
                <c:pt idx="17070">
                  <c:v>17.069999999999993</c:v>
                </c:pt>
                <c:pt idx="17071">
                  <c:v>17.071000000000026</c:v>
                </c:pt>
                <c:pt idx="17072">
                  <c:v>17.072000000000003</c:v>
                </c:pt>
                <c:pt idx="17073">
                  <c:v>17.073000000000036</c:v>
                </c:pt>
                <c:pt idx="17074">
                  <c:v>17.074000000000012</c:v>
                </c:pt>
                <c:pt idx="17075">
                  <c:v>17.075000000000045</c:v>
                </c:pt>
                <c:pt idx="17076">
                  <c:v>17.076000000000022</c:v>
                </c:pt>
                <c:pt idx="17077">
                  <c:v>17.076999999999998</c:v>
                </c:pt>
                <c:pt idx="17078">
                  <c:v>17.078000000000031</c:v>
                </c:pt>
                <c:pt idx="17079">
                  <c:v>17.079000000000008</c:v>
                </c:pt>
                <c:pt idx="17080">
                  <c:v>17.080000000000041</c:v>
                </c:pt>
                <c:pt idx="17081">
                  <c:v>17.081000000000017</c:v>
                </c:pt>
                <c:pt idx="17082">
                  <c:v>17.081999999999994</c:v>
                </c:pt>
                <c:pt idx="17083">
                  <c:v>17.083000000000027</c:v>
                </c:pt>
                <c:pt idx="17084">
                  <c:v>17.084000000000003</c:v>
                </c:pt>
                <c:pt idx="17085">
                  <c:v>17.085000000000036</c:v>
                </c:pt>
                <c:pt idx="17086">
                  <c:v>17.086000000000013</c:v>
                </c:pt>
                <c:pt idx="17087">
                  <c:v>17.087000000000046</c:v>
                </c:pt>
                <c:pt idx="17088">
                  <c:v>17.088000000000022</c:v>
                </c:pt>
                <c:pt idx="17089">
                  <c:v>17.088999999999999</c:v>
                </c:pt>
                <c:pt idx="17090">
                  <c:v>17.090000000000032</c:v>
                </c:pt>
                <c:pt idx="17091">
                  <c:v>17.091000000000008</c:v>
                </c:pt>
                <c:pt idx="17092">
                  <c:v>17.092000000000041</c:v>
                </c:pt>
                <c:pt idx="17093">
                  <c:v>17.093000000000018</c:v>
                </c:pt>
                <c:pt idx="17094">
                  <c:v>17.093999999999994</c:v>
                </c:pt>
                <c:pt idx="17095">
                  <c:v>17.095000000000027</c:v>
                </c:pt>
                <c:pt idx="17096">
                  <c:v>17.096000000000004</c:v>
                </c:pt>
                <c:pt idx="17097">
                  <c:v>17.097000000000037</c:v>
                </c:pt>
                <c:pt idx="17098">
                  <c:v>17.098000000000013</c:v>
                </c:pt>
                <c:pt idx="17099">
                  <c:v>17.099000000000046</c:v>
                </c:pt>
                <c:pt idx="17100">
                  <c:v>17.100000000000023</c:v>
                </c:pt>
                <c:pt idx="17101">
                  <c:v>17.100999999999999</c:v>
                </c:pt>
                <c:pt idx="17102">
                  <c:v>17.102000000000032</c:v>
                </c:pt>
                <c:pt idx="17103">
                  <c:v>17.103000000000009</c:v>
                </c:pt>
                <c:pt idx="17104">
                  <c:v>17.104000000000042</c:v>
                </c:pt>
                <c:pt idx="17105">
                  <c:v>17.105000000000018</c:v>
                </c:pt>
                <c:pt idx="17106">
                  <c:v>17.105999999999995</c:v>
                </c:pt>
                <c:pt idx="17107">
                  <c:v>17.107000000000028</c:v>
                </c:pt>
                <c:pt idx="17108">
                  <c:v>17.108000000000004</c:v>
                </c:pt>
                <c:pt idx="17109">
                  <c:v>17.109000000000037</c:v>
                </c:pt>
                <c:pt idx="17110">
                  <c:v>17.110000000000014</c:v>
                </c:pt>
                <c:pt idx="17111">
                  <c:v>17.11099999999999</c:v>
                </c:pt>
                <c:pt idx="17112">
                  <c:v>17.112000000000023</c:v>
                </c:pt>
                <c:pt idx="17113">
                  <c:v>17.113</c:v>
                </c:pt>
                <c:pt idx="17114">
                  <c:v>17.114000000000033</c:v>
                </c:pt>
                <c:pt idx="17115">
                  <c:v>17.115000000000009</c:v>
                </c:pt>
                <c:pt idx="17116">
                  <c:v>17.116000000000042</c:v>
                </c:pt>
                <c:pt idx="17117">
                  <c:v>17.117000000000019</c:v>
                </c:pt>
                <c:pt idx="17118">
                  <c:v>17.117999999999995</c:v>
                </c:pt>
                <c:pt idx="17119">
                  <c:v>17.119000000000028</c:v>
                </c:pt>
                <c:pt idx="17120">
                  <c:v>17.120000000000005</c:v>
                </c:pt>
                <c:pt idx="17121">
                  <c:v>17.121000000000038</c:v>
                </c:pt>
                <c:pt idx="17122">
                  <c:v>17.122000000000014</c:v>
                </c:pt>
                <c:pt idx="17123">
                  <c:v>17.12299999999999</c:v>
                </c:pt>
                <c:pt idx="17124">
                  <c:v>17.124000000000024</c:v>
                </c:pt>
                <c:pt idx="17125">
                  <c:v>17.125</c:v>
                </c:pt>
                <c:pt idx="17126">
                  <c:v>17.126000000000033</c:v>
                </c:pt>
                <c:pt idx="17127">
                  <c:v>17.12700000000001</c:v>
                </c:pt>
                <c:pt idx="17128">
                  <c:v>17.128000000000043</c:v>
                </c:pt>
                <c:pt idx="17129">
                  <c:v>17.129000000000019</c:v>
                </c:pt>
                <c:pt idx="17130">
                  <c:v>17.129999999999995</c:v>
                </c:pt>
                <c:pt idx="17131">
                  <c:v>17.131000000000029</c:v>
                </c:pt>
                <c:pt idx="17132">
                  <c:v>17.132000000000005</c:v>
                </c:pt>
                <c:pt idx="17133">
                  <c:v>17.133000000000038</c:v>
                </c:pt>
                <c:pt idx="17134">
                  <c:v>17.134000000000015</c:v>
                </c:pt>
                <c:pt idx="17135">
                  <c:v>17.134999999999991</c:v>
                </c:pt>
                <c:pt idx="17136">
                  <c:v>17.136000000000024</c:v>
                </c:pt>
                <c:pt idx="17137">
                  <c:v>17.137</c:v>
                </c:pt>
                <c:pt idx="17138">
                  <c:v>17.138000000000034</c:v>
                </c:pt>
                <c:pt idx="17139">
                  <c:v>17.13900000000001</c:v>
                </c:pt>
                <c:pt idx="17140">
                  <c:v>17.140000000000043</c:v>
                </c:pt>
                <c:pt idx="17141">
                  <c:v>17.14100000000002</c:v>
                </c:pt>
                <c:pt idx="17142">
                  <c:v>17.141999999999996</c:v>
                </c:pt>
                <c:pt idx="17143">
                  <c:v>17.143000000000029</c:v>
                </c:pt>
                <c:pt idx="17144">
                  <c:v>17.144000000000005</c:v>
                </c:pt>
                <c:pt idx="17145">
                  <c:v>17.145000000000039</c:v>
                </c:pt>
                <c:pt idx="17146">
                  <c:v>17.146000000000015</c:v>
                </c:pt>
                <c:pt idx="17147">
                  <c:v>17.146999999999991</c:v>
                </c:pt>
                <c:pt idx="17148">
                  <c:v>17.148000000000025</c:v>
                </c:pt>
                <c:pt idx="17149">
                  <c:v>17.149000000000001</c:v>
                </c:pt>
                <c:pt idx="17150">
                  <c:v>17.150000000000034</c:v>
                </c:pt>
                <c:pt idx="17151">
                  <c:v>17.15100000000001</c:v>
                </c:pt>
                <c:pt idx="17152">
                  <c:v>17.152000000000044</c:v>
                </c:pt>
                <c:pt idx="17153">
                  <c:v>17.15300000000002</c:v>
                </c:pt>
                <c:pt idx="17154">
                  <c:v>17.153999999999996</c:v>
                </c:pt>
                <c:pt idx="17155">
                  <c:v>17.15500000000003</c:v>
                </c:pt>
                <c:pt idx="17156">
                  <c:v>17.156000000000006</c:v>
                </c:pt>
                <c:pt idx="17157">
                  <c:v>17.157000000000039</c:v>
                </c:pt>
                <c:pt idx="17158">
                  <c:v>17.158000000000015</c:v>
                </c:pt>
                <c:pt idx="17159">
                  <c:v>17.158999999999992</c:v>
                </c:pt>
                <c:pt idx="17160">
                  <c:v>17.160000000000025</c:v>
                </c:pt>
                <c:pt idx="17161">
                  <c:v>17.161000000000001</c:v>
                </c:pt>
                <c:pt idx="17162">
                  <c:v>17.162000000000035</c:v>
                </c:pt>
                <c:pt idx="17163">
                  <c:v>17.163000000000011</c:v>
                </c:pt>
                <c:pt idx="17164">
                  <c:v>17.164000000000044</c:v>
                </c:pt>
                <c:pt idx="17165">
                  <c:v>17.16500000000002</c:v>
                </c:pt>
                <c:pt idx="17166">
                  <c:v>17.165999999999997</c:v>
                </c:pt>
                <c:pt idx="17167">
                  <c:v>17.16700000000003</c:v>
                </c:pt>
                <c:pt idx="17168">
                  <c:v>17.168000000000006</c:v>
                </c:pt>
                <c:pt idx="17169">
                  <c:v>17.16900000000004</c:v>
                </c:pt>
                <c:pt idx="17170">
                  <c:v>17.170000000000016</c:v>
                </c:pt>
                <c:pt idx="17171">
                  <c:v>17.170999999999992</c:v>
                </c:pt>
                <c:pt idx="17172">
                  <c:v>17.172000000000025</c:v>
                </c:pt>
                <c:pt idx="17173">
                  <c:v>17.173000000000002</c:v>
                </c:pt>
                <c:pt idx="17174">
                  <c:v>17.174000000000035</c:v>
                </c:pt>
                <c:pt idx="17175">
                  <c:v>17.175000000000011</c:v>
                </c:pt>
                <c:pt idx="17176">
                  <c:v>17.176000000000045</c:v>
                </c:pt>
                <c:pt idx="17177">
                  <c:v>17.177000000000021</c:v>
                </c:pt>
                <c:pt idx="17178">
                  <c:v>17.177999999999997</c:v>
                </c:pt>
                <c:pt idx="17179">
                  <c:v>17.17900000000003</c:v>
                </c:pt>
                <c:pt idx="17180">
                  <c:v>17.180000000000007</c:v>
                </c:pt>
                <c:pt idx="17181">
                  <c:v>17.18100000000004</c:v>
                </c:pt>
                <c:pt idx="17182">
                  <c:v>17.182000000000016</c:v>
                </c:pt>
                <c:pt idx="17183">
                  <c:v>17.182999999999993</c:v>
                </c:pt>
                <c:pt idx="17184">
                  <c:v>17.184000000000026</c:v>
                </c:pt>
                <c:pt idx="17185">
                  <c:v>17.185000000000002</c:v>
                </c:pt>
                <c:pt idx="17186">
                  <c:v>17.186000000000035</c:v>
                </c:pt>
                <c:pt idx="17187">
                  <c:v>17.187000000000012</c:v>
                </c:pt>
                <c:pt idx="17188">
                  <c:v>17.188000000000045</c:v>
                </c:pt>
                <c:pt idx="17189">
                  <c:v>17.189000000000021</c:v>
                </c:pt>
                <c:pt idx="17190">
                  <c:v>17.189999999999998</c:v>
                </c:pt>
                <c:pt idx="17191">
                  <c:v>17.191000000000031</c:v>
                </c:pt>
                <c:pt idx="17192">
                  <c:v>17.192000000000007</c:v>
                </c:pt>
                <c:pt idx="17193">
                  <c:v>17.19300000000004</c:v>
                </c:pt>
                <c:pt idx="17194">
                  <c:v>17.194000000000017</c:v>
                </c:pt>
                <c:pt idx="17195">
                  <c:v>17.194999999999993</c:v>
                </c:pt>
                <c:pt idx="17196">
                  <c:v>17.196000000000026</c:v>
                </c:pt>
                <c:pt idx="17197">
                  <c:v>17.197000000000003</c:v>
                </c:pt>
                <c:pt idx="17198">
                  <c:v>17.198000000000036</c:v>
                </c:pt>
                <c:pt idx="17199">
                  <c:v>17.199000000000012</c:v>
                </c:pt>
                <c:pt idx="17200">
                  <c:v>17.200000000000045</c:v>
                </c:pt>
                <c:pt idx="17201">
                  <c:v>17.201000000000022</c:v>
                </c:pt>
                <c:pt idx="17202">
                  <c:v>17.201999999999998</c:v>
                </c:pt>
                <c:pt idx="17203">
                  <c:v>17.203000000000031</c:v>
                </c:pt>
                <c:pt idx="17204">
                  <c:v>17.204000000000008</c:v>
                </c:pt>
                <c:pt idx="17205">
                  <c:v>17.205000000000041</c:v>
                </c:pt>
                <c:pt idx="17206">
                  <c:v>17.206000000000017</c:v>
                </c:pt>
                <c:pt idx="17207">
                  <c:v>17.206999999999994</c:v>
                </c:pt>
                <c:pt idx="17208">
                  <c:v>17.208000000000027</c:v>
                </c:pt>
                <c:pt idx="17209">
                  <c:v>17.209000000000003</c:v>
                </c:pt>
                <c:pt idx="17210">
                  <c:v>17.210000000000036</c:v>
                </c:pt>
                <c:pt idx="17211">
                  <c:v>17.211000000000013</c:v>
                </c:pt>
                <c:pt idx="17212">
                  <c:v>17.212000000000046</c:v>
                </c:pt>
                <c:pt idx="17213">
                  <c:v>17.213000000000022</c:v>
                </c:pt>
                <c:pt idx="17214">
                  <c:v>17.213999999999999</c:v>
                </c:pt>
                <c:pt idx="17215">
                  <c:v>17.215000000000032</c:v>
                </c:pt>
                <c:pt idx="17216">
                  <c:v>17.216000000000008</c:v>
                </c:pt>
                <c:pt idx="17217">
                  <c:v>17.217000000000041</c:v>
                </c:pt>
                <c:pt idx="17218">
                  <c:v>17.218000000000018</c:v>
                </c:pt>
                <c:pt idx="17219">
                  <c:v>17.218999999999994</c:v>
                </c:pt>
                <c:pt idx="17220">
                  <c:v>17.220000000000027</c:v>
                </c:pt>
                <c:pt idx="17221">
                  <c:v>17.221000000000004</c:v>
                </c:pt>
                <c:pt idx="17222">
                  <c:v>17.222000000000037</c:v>
                </c:pt>
                <c:pt idx="17223">
                  <c:v>17.223000000000013</c:v>
                </c:pt>
                <c:pt idx="17224">
                  <c:v>17.224000000000046</c:v>
                </c:pt>
                <c:pt idx="17225">
                  <c:v>17.225000000000023</c:v>
                </c:pt>
                <c:pt idx="17226">
                  <c:v>17.225999999999999</c:v>
                </c:pt>
                <c:pt idx="17227">
                  <c:v>17.227000000000032</c:v>
                </c:pt>
                <c:pt idx="17228">
                  <c:v>17.228000000000009</c:v>
                </c:pt>
                <c:pt idx="17229">
                  <c:v>17.229000000000042</c:v>
                </c:pt>
                <c:pt idx="17230">
                  <c:v>17.230000000000018</c:v>
                </c:pt>
                <c:pt idx="17231">
                  <c:v>17.230999999999995</c:v>
                </c:pt>
                <c:pt idx="17232">
                  <c:v>17.232000000000028</c:v>
                </c:pt>
                <c:pt idx="17233">
                  <c:v>17.233000000000004</c:v>
                </c:pt>
                <c:pt idx="17234">
                  <c:v>17.234000000000037</c:v>
                </c:pt>
                <c:pt idx="17235">
                  <c:v>17.235000000000014</c:v>
                </c:pt>
                <c:pt idx="17236">
                  <c:v>17.23599999999999</c:v>
                </c:pt>
                <c:pt idx="17237">
                  <c:v>17.237000000000023</c:v>
                </c:pt>
                <c:pt idx="17238">
                  <c:v>17.238</c:v>
                </c:pt>
                <c:pt idx="17239">
                  <c:v>17.239000000000033</c:v>
                </c:pt>
                <c:pt idx="17240">
                  <c:v>17.240000000000009</c:v>
                </c:pt>
                <c:pt idx="17241">
                  <c:v>17.241000000000042</c:v>
                </c:pt>
                <c:pt idx="17242">
                  <c:v>17.242000000000019</c:v>
                </c:pt>
                <c:pt idx="17243">
                  <c:v>17.242999999999995</c:v>
                </c:pt>
                <c:pt idx="17244">
                  <c:v>17.244000000000028</c:v>
                </c:pt>
                <c:pt idx="17245">
                  <c:v>17.245000000000005</c:v>
                </c:pt>
                <c:pt idx="17246">
                  <c:v>17.246000000000038</c:v>
                </c:pt>
                <c:pt idx="17247">
                  <c:v>17.247000000000014</c:v>
                </c:pt>
                <c:pt idx="17248">
                  <c:v>17.24799999999999</c:v>
                </c:pt>
                <c:pt idx="17249">
                  <c:v>17.249000000000024</c:v>
                </c:pt>
                <c:pt idx="17250">
                  <c:v>17.25</c:v>
                </c:pt>
                <c:pt idx="17251">
                  <c:v>17.251000000000033</c:v>
                </c:pt>
                <c:pt idx="17252">
                  <c:v>17.25200000000001</c:v>
                </c:pt>
                <c:pt idx="17253">
                  <c:v>17.253000000000043</c:v>
                </c:pt>
                <c:pt idx="17254">
                  <c:v>17.254000000000019</c:v>
                </c:pt>
                <c:pt idx="17255">
                  <c:v>17.254999999999995</c:v>
                </c:pt>
                <c:pt idx="17256">
                  <c:v>17.256000000000029</c:v>
                </c:pt>
                <c:pt idx="17257">
                  <c:v>17.257000000000005</c:v>
                </c:pt>
                <c:pt idx="17258">
                  <c:v>17.258000000000038</c:v>
                </c:pt>
                <c:pt idx="17259">
                  <c:v>17.259000000000015</c:v>
                </c:pt>
                <c:pt idx="17260">
                  <c:v>17.259999999999991</c:v>
                </c:pt>
                <c:pt idx="17261">
                  <c:v>17.261000000000024</c:v>
                </c:pt>
                <c:pt idx="17262">
                  <c:v>17.262</c:v>
                </c:pt>
                <c:pt idx="17263">
                  <c:v>17.263000000000034</c:v>
                </c:pt>
                <c:pt idx="17264">
                  <c:v>17.26400000000001</c:v>
                </c:pt>
                <c:pt idx="17265">
                  <c:v>17.265000000000043</c:v>
                </c:pt>
                <c:pt idx="17266">
                  <c:v>17.26600000000002</c:v>
                </c:pt>
                <c:pt idx="17267">
                  <c:v>17.266999999999996</c:v>
                </c:pt>
                <c:pt idx="17268">
                  <c:v>17.268000000000029</c:v>
                </c:pt>
                <c:pt idx="17269">
                  <c:v>17.269000000000005</c:v>
                </c:pt>
                <c:pt idx="17270">
                  <c:v>17.270000000000039</c:v>
                </c:pt>
                <c:pt idx="17271">
                  <c:v>17.271000000000015</c:v>
                </c:pt>
                <c:pt idx="17272">
                  <c:v>17.271999999999991</c:v>
                </c:pt>
                <c:pt idx="17273">
                  <c:v>17.273000000000025</c:v>
                </c:pt>
                <c:pt idx="17274">
                  <c:v>17.274000000000001</c:v>
                </c:pt>
                <c:pt idx="17275">
                  <c:v>17.275000000000034</c:v>
                </c:pt>
                <c:pt idx="17276">
                  <c:v>17.27600000000001</c:v>
                </c:pt>
                <c:pt idx="17277">
                  <c:v>17.277000000000044</c:v>
                </c:pt>
                <c:pt idx="17278">
                  <c:v>17.27800000000002</c:v>
                </c:pt>
                <c:pt idx="17279">
                  <c:v>17.278999999999996</c:v>
                </c:pt>
                <c:pt idx="17280">
                  <c:v>17.28000000000003</c:v>
                </c:pt>
                <c:pt idx="17281">
                  <c:v>17.281000000000006</c:v>
                </c:pt>
                <c:pt idx="17282">
                  <c:v>17.282000000000039</c:v>
                </c:pt>
                <c:pt idx="17283">
                  <c:v>17.283000000000015</c:v>
                </c:pt>
                <c:pt idx="17284">
                  <c:v>17.283999999999992</c:v>
                </c:pt>
                <c:pt idx="17285">
                  <c:v>17.285000000000025</c:v>
                </c:pt>
                <c:pt idx="17286">
                  <c:v>17.286000000000001</c:v>
                </c:pt>
                <c:pt idx="17287">
                  <c:v>17.287000000000035</c:v>
                </c:pt>
                <c:pt idx="17288">
                  <c:v>17.288000000000011</c:v>
                </c:pt>
                <c:pt idx="17289">
                  <c:v>17.289000000000044</c:v>
                </c:pt>
                <c:pt idx="17290">
                  <c:v>17.29000000000002</c:v>
                </c:pt>
                <c:pt idx="17291">
                  <c:v>17.290999999999997</c:v>
                </c:pt>
                <c:pt idx="17292">
                  <c:v>17.29200000000003</c:v>
                </c:pt>
                <c:pt idx="17293">
                  <c:v>17.293000000000006</c:v>
                </c:pt>
                <c:pt idx="17294">
                  <c:v>17.29400000000004</c:v>
                </c:pt>
                <c:pt idx="17295">
                  <c:v>17.295000000000016</c:v>
                </c:pt>
                <c:pt idx="17296">
                  <c:v>17.295999999999992</c:v>
                </c:pt>
                <c:pt idx="17297">
                  <c:v>17.297000000000025</c:v>
                </c:pt>
                <c:pt idx="17298">
                  <c:v>17.298000000000002</c:v>
                </c:pt>
                <c:pt idx="17299">
                  <c:v>17.299000000000035</c:v>
                </c:pt>
                <c:pt idx="17300">
                  <c:v>17.300000000000011</c:v>
                </c:pt>
                <c:pt idx="17301">
                  <c:v>17.301000000000045</c:v>
                </c:pt>
                <c:pt idx="17302">
                  <c:v>17.302000000000021</c:v>
                </c:pt>
                <c:pt idx="17303">
                  <c:v>17.302999999999997</c:v>
                </c:pt>
                <c:pt idx="17304">
                  <c:v>17.30400000000003</c:v>
                </c:pt>
                <c:pt idx="17305">
                  <c:v>17.305000000000007</c:v>
                </c:pt>
                <c:pt idx="17306">
                  <c:v>17.30600000000004</c:v>
                </c:pt>
                <c:pt idx="17307">
                  <c:v>17.307000000000016</c:v>
                </c:pt>
                <c:pt idx="17308">
                  <c:v>17.307999999999993</c:v>
                </c:pt>
                <c:pt idx="17309">
                  <c:v>17.309000000000026</c:v>
                </c:pt>
                <c:pt idx="17310">
                  <c:v>17.310000000000002</c:v>
                </c:pt>
                <c:pt idx="17311">
                  <c:v>17.311000000000035</c:v>
                </c:pt>
                <c:pt idx="17312">
                  <c:v>17.312000000000012</c:v>
                </c:pt>
                <c:pt idx="17313">
                  <c:v>17.313000000000045</c:v>
                </c:pt>
                <c:pt idx="17314">
                  <c:v>17.314000000000021</c:v>
                </c:pt>
                <c:pt idx="17315">
                  <c:v>17.314999999999998</c:v>
                </c:pt>
                <c:pt idx="17316">
                  <c:v>17.316000000000031</c:v>
                </c:pt>
                <c:pt idx="17317">
                  <c:v>17.317000000000007</c:v>
                </c:pt>
                <c:pt idx="17318">
                  <c:v>17.31800000000004</c:v>
                </c:pt>
                <c:pt idx="17319">
                  <c:v>17.319000000000017</c:v>
                </c:pt>
                <c:pt idx="17320">
                  <c:v>17.319999999999993</c:v>
                </c:pt>
                <c:pt idx="17321">
                  <c:v>17.321000000000026</c:v>
                </c:pt>
                <c:pt idx="17322">
                  <c:v>17.322000000000003</c:v>
                </c:pt>
                <c:pt idx="17323">
                  <c:v>17.323000000000036</c:v>
                </c:pt>
                <c:pt idx="17324">
                  <c:v>17.324000000000012</c:v>
                </c:pt>
                <c:pt idx="17325">
                  <c:v>17.325000000000045</c:v>
                </c:pt>
                <c:pt idx="17326">
                  <c:v>17.326000000000022</c:v>
                </c:pt>
                <c:pt idx="17327">
                  <c:v>17.326999999999998</c:v>
                </c:pt>
                <c:pt idx="17328">
                  <c:v>17.328000000000031</c:v>
                </c:pt>
                <c:pt idx="17329">
                  <c:v>17.329000000000008</c:v>
                </c:pt>
                <c:pt idx="17330">
                  <c:v>17.330000000000041</c:v>
                </c:pt>
                <c:pt idx="17331">
                  <c:v>17.331000000000017</c:v>
                </c:pt>
                <c:pt idx="17332">
                  <c:v>17.331999999999994</c:v>
                </c:pt>
                <c:pt idx="17333">
                  <c:v>17.333000000000027</c:v>
                </c:pt>
                <c:pt idx="17334">
                  <c:v>17.334000000000003</c:v>
                </c:pt>
                <c:pt idx="17335">
                  <c:v>17.335000000000036</c:v>
                </c:pt>
                <c:pt idx="17336">
                  <c:v>17.336000000000013</c:v>
                </c:pt>
                <c:pt idx="17337">
                  <c:v>17.337000000000046</c:v>
                </c:pt>
                <c:pt idx="17338">
                  <c:v>17.338000000000022</c:v>
                </c:pt>
                <c:pt idx="17339">
                  <c:v>17.338999999999999</c:v>
                </c:pt>
                <c:pt idx="17340">
                  <c:v>17.340000000000032</c:v>
                </c:pt>
                <c:pt idx="17341">
                  <c:v>17.341000000000008</c:v>
                </c:pt>
                <c:pt idx="17342">
                  <c:v>17.342000000000041</c:v>
                </c:pt>
                <c:pt idx="17343">
                  <c:v>17.343000000000018</c:v>
                </c:pt>
                <c:pt idx="17344">
                  <c:v>17.343999999999994</c:v>
                </c:pt>
                <c:pt idx="17345">
                  <c:v>17.345000000000027</c:v>
                </c:pt>
                <c:pt idx="17346">
                  <c:v>17.346000000000004</c:v>
                </c:pt>
                <c:pt idx="17347">
                  <c:v>17.347000000000037</c:v>
                </c:pt>
                <c:pt idx="17348">
                  <c:v>17.348000000000013</c:v>
                </c:pt>
                <c:pt idx="17349">
                  <c:v>17.349000000000046</c:v>
                </c:pt>
                <c:pt idx="17350">
                  <c:v>17.350000000000023</c:v>
                </c:pt>
                <c:pt idx="17351">
                  <c:v>17.350999999999999</c:v>
                </c:pt>
                <c:pt idx="17352">
                  <c:v>17.352000000000032</c:v>
                </c:pt>
                <c:pt idx="17353">
                  <c:v>17.353000000000009</c:v>
                </c:pt>
                <c:pt idx="17354">
                  <c:v>17.354000000000042</c:v>
                </c:pt>
                <c:pt idx="17355">
                  <c:v>17.355000000000018</c:v>
                </c:pt>
                <c:pt idx="17356">
                  <c:v>17.355999999999995</c:v>
                </c:pt>
                <c:pt idx="17357">
                  <c:v>17.357000000000028</c:v>
                </c:pt>
                <c:pt idx="17358">
                  <c:v>17.358000000000004</c:v>
                </c:pt>
                <c:pt idx="17359">
                  <c:v>17.359000000000037</c:v>
                </c:pt>
                <c:pt idx="17360">
                  <c:v>17.360000000000014</c:v>
                </c:pt>
                <c:pt idx="17361">
                  <c:v>17.36099999999999</c:v>
                </c:pt>
                <c:pt idx="17362">
                  <c:v>17.362000000000023</c:v>
                </c:pt>
                <c:pt idx="17363">
                  <c:v>17.363</c:v>
                </c:pt>
                <c:pt idx="17364">
                  <c:v>17.364000000000033</c:v>
                </c:pt>
                <c:pt idx="17365">
                  <c:v>17.365000000000009</c:v>
                </c:pt>
                <c:pt idx="17366">
                  <c:v>17.366000000000042</c:v>
                </c:pt>
                <c:pt idx="17367">
                  <c:v>17.367000000000019</c:v>
                </c:pt>
                <c:pt idx="17368">
                  <c:v>17.367999999999995</c:v>
                </c:pt>
                <c:pt idx="17369">
                  <c:v>17.369000000000028</c:v>
                </c:pt>
                <c:pt idx="17370">
                  <c:v>17.370000000000005</c:v>
                </c:pt>
                <c:pt idx="17371">
                  <c:v>17.371000000000038</c:v>
                </c:pt>
                <c:pt idx="17372">
                  <c:v>17.372000000000014</c:v>
                </c:pt>
                <c:pt idx="17373">
                  <c:v>17.37299999999999</c:v>
                </c:pt>
                <c:pt idx="17374">
                  <c:v>17.374000000000024</c:v>
                </c:pt>
                <c:pt idx="17375">
                  <c:v>17.375</c:v>
                </c:pt>
                <c:pt idx="17376">
                  <c:v>17.376000000000033</c:v>
                </c:pt>
                <c:pt idx="17377">
                  <c:v>17.37700000000001</c:v>
                </c:pt>
                <c:pt idx="17378">
                  <c:v>17.378000000000043</c:v>
                </c:pt>
                <c:pt idx="17379">
                  <c:v>17.379000000000019</c:v>
                </c:pt>
                <c:pt idx="17380">
                  <c:v>17.379999999999995</c:v>
                </c:pt>
                <c:pt idx="17381">
                  <c:v>17.381000000000029</c:v>
                </c:pt>
                <c:pt idx="17382">
                  <c:v>17.382000000000005</c:v>
                </c:pt>
                <c:pt idx="17383">
                  <c:v>17.383000000000038</c:v>
                </c:pt>
                <c:pt idx="17384">
                  <c:v>17.384000000000015</c:v>
                </c:pt>
                <c:pt idx="17385">
                  <c:v>17.384999999999991</c:v>
                </c:pt>
                <c:pt idx="17386">
                  <c:v>17.386000000000024</c:v>
                </c:pt>
                <c:pt idx="17387">
                  <c:v>17.387</c:v>
                </c:pt>
                <c:pt idx="17388">
                  <c:v>17.388000000000034</c:v>
                </c:pt>
                <c:pt idx="17389">
                  <c:v>17.38900000000001</c:v>
                </c:pt>
                <c:pt idx="17390">
                  <c:v>17.390000000000043</c:v>
                </c:pt>
                <c:pt idx="17391">
                  <c:v>17.39100000000002</c:v>
                </c:pt>
                <c:pt idx="17392">
                  <c:v>17.391999999999996</c:v>
                </c:pt>
                <c:pt idx="17393">
                  <c:v>17.393000000000029</c:v>
                </c:pt>
                <c:pt idx="17394">
                  <c:v>17.394000000000005</c:v>
                </c:pt>
                <c:pt idx="17395">
                  <c:v>17.395000000000039</c:v>
                </c:pt>
                <c:pt idx="17396">
                  <c:v>17.396000000000015</c:v>
                </c:pt>
                <c:pt idx="17397">
                  <c:v>17.396999999999991</c:v>
                </c:pt>
                <c:pt idx="17398">
                  <c:v>17.398000000000025</c:v>
                </c:pt>
                <c:pt idx="17399">
                  <c:v>17.399000000000001</c:v>
                </c:pt>
                <c:pt idx="17400">
                  <c:v>17.400000000000034</c:v>
                </c:pt>
                <c:pt idx="17401">
                  <c:v>17.40100000000001</c:v>
                </c:pt>
                <c:pt idx="17402">
                  <c:v>17.402000000000044</c:v>
                </c:pt>
                <c:pt idx="17403">
                  <c:v>17.40300000000002</c:v>
                </c:pt>
                <c:pt idx="17404">
                  <c:v>17.403999999999996</c:v>
                </c:pt>
                <c:pt idx="17405">
                  <c:v>17.40500000000003</c:v>
                </c:pt>
                <c:pt idx="17406">
                  <c:v>17.406000000000006</c:v>
                </c:pt>
                <c:pt idx="17407">
                  <c:v>17.407000000000039</c:v>
                </c:pt>
                <c:pt idx="17408">
                  <c:v>17.408000000000015</c:v>
                </c:pt>
                <c:pt idx="17409">
                  <c:v>17.408999999999992</c:v>
                </c:pt>
                <c:pt idx="17410">
                  <c:v>17.410000000000025</c:v>
                </c:pt>
                <c:pt idx="17411">
                  <c:v>17.411000000000001</c:v>
                </c:pt>
                <c:pt idx="17412">
                  <c:v>17.412000000000035</c:v>
                </c:pt>
                <c:pt idx="17413">
                  <c:v>17.413000000000011</c:v>
                </c:pt>
                <c:pt idx="17414">
                  <c:v>17.414000000000044</c:v>
                </c:pt>
                <c:pt idx="17415">
                  <c:v>17.41500000000002</c:v>
                </c:pt>
                <c:pt idx="17416">
                  <c:v>17.415999999999997</c:v>
                </c:pt>
                <c:pt idx="17417">
                  <c:v>17.41700000000003</c:v>
                </c:pt>
                <c:pt idx="17418">
                  <c:v>17.418000000000006</c:v>
                </c:pt>
                <c:pt idx="17419">
                  <c:v>17.41900000000004</c:v>
                </c:pt>
                <c:pt idx="17420">
                  <c:v>17.420000000000016</c:v>
                </c:pt>
                <c:pt idx="17421">
                  <c:v>17.420999999999992</c:v>
                </c:pt>
                <c:pt idx="17422">
                  <c:v>17.422000000000025</c:v>
                </c:pt>
                <c:pt idx="17423">
                  <c:v>17.423000000000002</c:v>
                </c:pt>
                <c:pt idx="17424">
                  <c:v>17.424000000000035</c:v>
                </c:pt>
                <c:pt idx="17425">
                  <c:v>17.425000000000011</c:v>
                </c:pt>
                <c:pt idx="17426">
                  <c:v>17.426000000000045</c:v>
                </c:pt>
                <c:pt idx="17427">
                  <c:v>17.427000000000021</c:v>
                </c:pt>
                <c:pt idx="17428">
                  <c:v>17.427999999999997</c:v>
                </c:pt>
                <c:pt idx="17429">
                  <c:v>17.42900000000003</c:v>
                </c:pt>
                <c:pt idx="17430">
                  <c:v>17.430000000000007</c:v>
                </c:pt>
                <c:pt idx="17431">
                  <c:v>17.43100000000004</c:v>
                </c:pt>
                <c:pt idx="17432">
                  <c:v>17.432000000000016</c:v>
                </c:pt>
                <c:pt idx="17433">
                  <c:v>17.432999999999993</c:v>
                </c:pt>
                <c:pt idx="17434">
                  <c:v>17.434000000000026</c:v>
                </c:pt>
                <c:pt idx="17435">
                  <c:v>17.435000000000002</c:v>
                </c:pt>
                <c:pt idx="17436">
                  <c:v>17.436000000000035</c:v>
                </c:pt>
                <c:pt idx="17437">
                  <c:v>17.437000000000012</c:v>
                </c:pt>
                <c:pt idx="17438">
                  <c:v>17.438000000000045</c:v>
                </c:pt>
                <c:pt idx="17439">
                  <c:v>17.439000000000021</c:v>
                </c:pt>
                <c:pt idx="17440">
                  <c:v>17.439999999999998</c:v>
                </c:pt>
                <c:pt idx="17441">
                  <c:v>17.441000000000031</c:v>
                </c:pt>
                <c:pt idx="17442">
                  <c:v>17.442000000000007</c:v>
                </c:pt>
                <c:pt idx="17443">
                  <c:v>17.44300000000004</c:v>
                </c:pt>
                <c:pt idx="17444">
                  <c:v>17.444000000000017</c:v>
                </c:pt>
                <c:pt idx="17445">
                  <c:v>17.444999999999993</c:v>
                </c:pt>
                <c:pt idx="17446">
                  <c:v>17.446000000000026</c:v>
                </c:pt>
                <c:pt idx="17447">
                  <c:v>17.447000000000003</c:v>
                </c:pt>
                <c:pt idx="17448">
                  <c:v>17.448000000000036</c:v>
                </c:pt>
                <c:pt idx="17449">
                  <c:v>17.449000000000012</c:v>
                </c:pt>
                <c:pt idx="17450">
                  <c:v>17.450000000000045</c:v>
                </c:pt>
                <c:pt idx="17451">
                  <c:v>17.451000000000022</c:v>
                </c:pt>
                <c:pt idx="17452">
                  <c:v>17.451999999999998</c:v>
                </c:pt>
                <c:pt idx="17453">
                  <c:v>17.453000000000031</c:v>
                </c:pt>
                <c:pt idx="17454">
                  <c:v>17.454000000000008</c:v>
                </c:pt>
                <c:pt idx="17455">
                  <c:v>17.455000000000041</c:v>
                </c:pt>
                <c:pt idx="17456">
                  <c:v>17.456000000000017</c:v>
                </c:pt>
                <c:pt idx="17457">
                  <c:v>17.456999999999994</c:v>
                </c:pt>
                <c:pt idx="17458">
                  <c:v>17.458000000000027</c:v>
                </c:pt>
                <c:pt idx="17459">
                  <c:v>17.459000000000003</c:v>
                </c:pt>
                <c:pt idx="17460">
                  <c:v>17.460000000000036</c:v>
                </c:pt>
                <c:pt idx="17461">
                  <c:v>17.461000000000013</c:v>
                </c:pt>
                <c:pt idx="17462">
                  <c:v>17.462000000000046</c:v>
                </c:pt>
                <c:pt idx="17463">
                  <c:v>17.463000000000022</c:v>
                </c:pt>
                <c:pt idx="17464">
                  <c:v>17.463999999999999</c:v>
                </c:pt>
                <c:pt idx="17465">
                  <c:v>17.465000000000032</c:v>
                </c:pt>
                <c:pt idx="17466">
                  <c:v>17.466000000000008</c:v>
                </c:pt>
                <c:pt idx="17467">
                  <c:v>17.467000000000041</c:v>
                </c:pt>
                <c:pt idx="17468">
                  <c:v>17.468000000000018</c:v>
                </c:pt>
                <c:pt idx="17469">
                  <c:v>17.468999999999994</c:v>
                </c:pt>
                <c:pt idx="17470">
                  <c:v>17.470000000000027</c:v>
                </c:pt>
                <c:pt idx="17471">
                  <c:v>17.471000000000004</c:v>
                </c:pt>
                <c:pt idx="17472">
                  <c:v>17.472000000000037</c:v>
                </c:pt>
                <c:pt idx="17473">
                  <c:v>17.473000000000013</c:v>
                </c:pt>
                <c:pt idx="17474">
                  <c:v>17.474000000000046</c:v>
                </c:pt>
                <c:pt idx="17475">
                  <c:v>17.475000000000023</c:v>
                </c:pt>
                <c:pt idx="17476">
                  <c:v>17.475999999999999</c:v>
                </c:pt>
                <c:pt idx="17477">
                  <c:v>17.477000000000032</c:v>
                </c:pt>
                <c:pt idx="17478">
                  <c:v>17.478000000000009</c:v>
                </c:pt>
                <c:pt idx="17479">
                  <c:v>17.479000000000042</c:v>
                </c:pt>
                <c:pt idx="17480">
                  <c:v>17.480000000000018</c:v>
                </c:pt>
                <c:pt idx="17481">
                  <c:v>17.480999999999995</c:v>
                </c:pt>
                <c:pt idx="17482">
                  <c:v>17.482000000000028</c:v>
                </c:pt>
                <c:pt idx="17483">
                  <c:v>17.483000000000004</c:v>
                </c:pt>
                <c:pt idx="17484">
                  <c:v>17.484000000000037</c:v>
                </c:pt>
                <c:pt idx="17485">
                  <c:v>17.485000000000014</c:v>
                </c:pt>
                <c:pt idx="17486">
                  <c:v>17.48599999999999</c:v>
                </c:pt>
                <c:pt idx="17487">
                  <c:v>17.487000000000023</c:v>
                </c:pt>
                <c:pt idx="17488">
                  <c:v>17.488</c:v>
                </c:pt>
                <c:pt idx="17489">
                  <c:v>17.489000000000033</c:v>
                </c:pt>
                <c:pt idx="17490">
                  <c:v>17.490000000000009</c:v>
                </c:pt>
                <c:pt idx="17491">
                  <c:v>17.491000000000042</c:v>
                </c:pt>
                <c:pt idx="17492">
                  <c:v>17.492000000000019</c:v>
                </c:pt>
                <c:pt idx="17493">
                  <c:v>17.492999999999995</c:v>
                </c:pt>
                <c:pt idx="17494">
                  <c:v>17.494000000000028</c:v>
                </c:pt>
                <c:pt idx="17495">
                  <c:v>17.495000000000005</c:v>
                </c:pt>
                <c:pt idx="17496">
                  <c:v>17.496000000000038</c:v>
                </c:pt>
                <c:pt idx="17497">
                  <c:v>17.497000000000014</c:v>
                </c:pt>
                <c:pt idx="17498">
                  <c:v>17.49799999999999</c:v>
                </c:pt>
                <c:pt idx="17499">
                  <c:v>17.499000000000024</c:v>
                </c:pt>
                <c:pt idx="17500">
                  <c:v>17.5</c:v>
                </c:pt>
                <c:pt idx="17501">
                  <c:v>17.501000000000033</c:v>
                </c:pt>
                <c:pt idx="17502">
                  <c:v>17.50200000000001</c:v>
                </c:pt>
                <c:pt idx="17503">
                  <c:v>17.503000000000043</c:v>
                </c:pt>
                <c:pt idx="17504">
                  <c:v>17.504000000000019</c:v>
                </c:pt>
                <c:pt idx="17505">
                  <c:v>17.504999999999995</c:v>
                </c:pt>
                <c:pt idx="17506">
                  <c:v>17.506000000000029</c:v>
                </c:pt>
                <c:pt idx="17507">
                  <c:v>17.507000000000005</c:v>
                </c:pt>
                <c:pt idx="17508">
                  <c:v>17.508000000000038</c:v>
                </c:pt>
                <c:pt idx="17509">
                  <c:v>17.509000000000015</c:v>
                </c:pt>
                <c:pt idx="17510">
                  <c:v>17.509999999999991</c:v>
                </c:pt>
                <c:pt idx="17511">
                  <c:v>17.511000000000024</c:v>
                </c:pt>
                <c:pt idx="17512">
                  <c:v>17.512</c:v>
                </c:pt>
                <c:pt idx="17513">
                  <c:v>17.513000000000034</c:v>
                </c:pt>
                <c:pt idx="17514">
                  <c:v>17.51400000000001</c:v>
                </c:pt>
                <c:pt idx="17515">
                  <c:v>17.515000000000043</c:v>
                </c:pt>
                <c:pt idx="17516">
                  <c:v>17.51600000000002</c:v>
                </c:pt>
                <c:pt idx="17517">
                  <c:v>17.516999999999996</c:v>
                </c:pt>
                <c:pt idx="17518">
                  <c:v>17.518000000000029</c:v>
                </c:pt>
                <c:pt idx="17519">
                  <c:v>17.519000000000005</c:v>
                </c:pt>
                <c:pt idx="17520">
                  <c:v>17.520000000000039</c:v>
                </c:pt>
                <c:pt idx="17521">
                  <c:v>17.521000000000015</c:v>
                </c:pt>
                <c:pt idx="17522">
                  <c:v>17.521999999999991</c:v>
                </c:pt>
                <c:pt idx="17523">
                  <c:v>17.523000000000025</c:v>
                </c:pt>
                <c:pt idx="17524">
                  <c:v>17.524000000000001</c:v>
                </c:pt>
                <c:pt idx="17525">
                  <c:v>17.525000000000034</c:v>
                </c:pt>
                <c:pt idx="17526">
                  <c:v>17.52600000000001</c:v>
                </c:pt>
                <c:pt idx="17527">
                  <c:v>17.527000000000044</c:v>
                </c:pt>
                <c:pt idx="17528">
                  <c:v>17.52800000000002</c:v>
                </c:pt>
                <c:pt idx="17529">
                  <c:v>17.528999999999996</c:v>
                </c:pt>
                <c:pt idx="17530">
                  <c:v>17.53000000000003</c:v>
                </c:pt>
                <c:pt idx="17531">
                  <c:v>17.531000000000006</c:v>
                </c:pt>
                <c:pt idx="17532">
                  <c:v>17.532000000000039</c:v>
                </c:pt>
                <c:pt idx="17533">
                  <c:v>17.533000000000015</c:v>
                </c:pt>
                <c:pt idx="17534">
                  <c:v>17.533999999999992</c:v>
                </c:pt>
                <c:pt idx="17535">
                  <c:v>17.535000000000025</c:v>
                </c:pt>
                <c:pt idx="17536">
                  <c:v>17.536000000000001</c:v>
                </c:pt>
                <c:pt idx="17537">
                  <c:v>17.537000000000035</c:v>
                </c:pt>
                <c:pt idx="17538">
                  <c:v>17.538000000000011</c:v>
                </c:pt>
                <c:pt idx="17539">
                  <c:v>17.539000000000044</c:v>
                </c:pt>
                <c:pt idx="17540">
                  <c:v>17.54000000000002</c:v>
                </c:pt>
                <c:pt idx="17541">
                  <c:v>17.540999999999997</c:v>
                </c:pt>
                <c:pt idx="17542">
                  <c:v>17.54200000000003</c:v>
                </c:pt>
                <c:pt idx="17543">
                  <c:v>17.543000000000006</c:v>
                </c:pt>
                <c:pt idx="17544">
                  <c:v>17.54400000000004</c:v>
                </c:pt>
                <c:pt idx="17545">
                  <c:v>17.545000000000016</c:v>
                </c:pt>
                <c:pt idx="17546">
                  <c:v>17.545999999999992</c:v>
                </c:pt>
                <c:pt idx="17547">
                  <c:v>17.547000000000025</c:v>
                </c:pt>
                <c:pt idx="17548">
                  <c:v>17.548000000000002</c:v>
                </c:pt>
                <c:pt idx="17549">
                  <c:v>17.549000000000035</c:v>
                </c:pt>
                <c:pt idx="17550">
                  <c:v>17.550000000000011</c:v>
                </c:pt>
                <c:pt idx="17551">
                  <c:v>17.551000000000045</c:v>
                </c:pt>
                <c:pt idx="17552">
                  <c:v>17.552000000000021</c:v>
                </c:pt>
                <c:pt idx="17553">
                  <c:v>17.552999999999997</c:v>
                </c:pt>
                <c:pt idx="17554">
                  <c:v>17.55400000000003</c:v>
                </c:pt>
                <c:pt idx="17555">
                  <c:v>17.555000000000007</c:v>
                </c:pt>
                <c:pt idx="17556">
                  <c:v>17.55600000000004</c:v>
                </c:pt>
                <c:pt idx="17557">
                  <c:v>17.557000000000016</c:v>
                </c:pt>
                <c:pt idx="17558">
                  <c:v>17.557999999999993</c:v>
                </c:pt>
                <c:pt idx="17559">
                  <c:v>17.559000000000026</c:v>
                </c:pt>
                <c:pt idx="17560">
                  <c:v>17.560000000000002</c:v>
                </c:pt>
                <c:pt idx="17561">
                  <c:v>17.561000000000035</c:v>
                </c:pt>
                <c:pt idx="17562">
                  <c:v>17.562000000000012</c:v>
                </c:pt>
                <c:pt idx="17563">
                  <c:v>17.563000000000045</c:v>
                </c:pt>
                <c:pt idx="17564">
                  <c:v>17.564000000000021</c:v>
                </c:pt>
                <c:pt idx="17565">
                  <c:v>17.564999999999998</c:v>
                </c:pt>
                <c:pt idx="17566">
                  <c:v>17.566000000000031</c:v>
                </c:pt>
                <c:pt idx="17567">
                  <c:v>17.567000000000007</c:v>
                </c:pt>
                <c:pt idx="17568">
                  <c:v>17.56800000000004</c:v>
                </c:pt>
                <c:pt idx="17569">
                  <c:v>17.569000000000017</c:v>
                </c:pt>
                <c:pt idx="17570">
                  <c:v>17.569999999999993</c:v>
                </c:pt>
                <c:pt idx="17571">
                  <c:v>17.571000000000026</c:v>
                </c:pt>
                <c:pt idx="17572">
                  <c:v>17.572000000000003</c:v>
                </c:pt>
                <c:pt idx="17573">
                  <c:v>17.573000000000036</c:v>
                </c:pt>
                <c:pt idx="17574">
                  <c:v>17.574000000000012</c:v>
                </c:pt>
                <c:pt idx="17575">
                  <c:v>17.575000000000045</c:v>
                </c:pt>
                <c:pt idx="17576">
                  <c:v>17.576000000000022</c:v>
                </c:pt>
                <c:pt idx="17577">
                  <c:v>17.576999999999998</c:v>
                </c:pt>
                <c:pt idx="17578">
                  <c:v>17.578000000000031</c:v>
                </c:pt>
                <c:pt idx="17579">
                  <c:v>17.579000000000008</c:v>
                </c:pt>
                <c:pt idx="17580">
                  <c:v>17.580000000000041</c:v>
                </c:pt>
                <c:pt idx="17581">
                  <c:v>17.581000000000017</c:v>
                </c:pt>
                <c:pt idx="17582">
                  <c:v>17.581999999999994</c:v>
                </c:pt>
                <c:pt idx="17583">
                  <c:v>17.583000000000027</c:v>
                </c:pt>
                <c:pt idx="17584">
                  <c:v>17.584000000000003</c:v>
                </c:pt>
                <c:pt idx="17585">
                  <c:v>17.585000000000036</c:v>
                </c:pt>
                <c:pt idx="17586">
                  <c:v>17.586000000000013</c:v>
                </c:pt>
                <c:pt idx="17587">
                  <c:v>17.587000000000046</c:v>
                </c:pt>
                <c:pt idx="17588">
                  <c:v>17.588000000000022</c:v>
                </c:pt>
                <c:pt idx="17589">
                  <c:v>17.588999999999999</c:v>
                </c:pt>
                <c:pt idx="17590">
                  <c:v>17.590000000000032</c:v>
                </c:pt>
                <c:pt idx="17591">
                  <c:v>17.591000000000008</c:v>
                </c:pt>
                <c:pt idx="17592">
                  <c:v>17.592000000000041</c:v>
                </c:pt>
                <c:pt idx="17593">
                  <c:v>17.593000000000018</c:v>
                </c:pt>
                <c:pt idx="17594">
                  <c:v>17.593999999999994</c:v>
                </c:pt>
                <c:pt idx="17595">
                  <c:v>17.595000000000027</c:v>
                </c:pt>
                <c:pt idx="17596">
                  <c:v>17.596000000000004</c:v>
                </c:pt>
                <c:pt idx="17597">
                  <c:v>17.597000000000037</c:v>
                </c:pt>
                <c:pt idx="17598">
                  <c:v>17.598000000000013</c:v>
                </c:pt>
                <c:pt idx="17599">
                  <c:v>17.599000000000046</c:v>
                </c:pt>
                <c:pt idx="17600">
                  <c:v>17.600000000000023</c:v>
                </c:pt>
                <c:pt idx="17601">
                  <c:v>17.600999999999999</c:v>
                </c:pt>
                <c:pt idx="17602">
                  <c:v>17.602000000000032</c:v>
                </c:pt>
                <c:pt idx="17603">
                  <c:v>17.603000000000009</c:v>
                </c:pt>
                <c:pt idx="17604">
                  <c:v>17.604000000000042</c:v>
                </c:pt>
                <c:pt idx="17605">
                  <c:v>17.605000000000018</c:v>
                </c:pt>
                <c:pt idx="17606">
                  <c:v>17.605999999999995</c:v>
                </c:pt>
                <c:pt idx="17607">
                  <c:v>17.607000000000028</c:v>
                </c:pt>
                <c:pt idx="17608">
                  <c:v>17.608000000000004</c:v>
                </c:pt>
                <c:pt idx="17609">
                  <c:v>17.609000000000037</c:v>
                </c:pt>
                <c:pt idx="17610">
                  <c:v>17.610000000000014</c:v>
                </c:pt>
                <c:pt idx="17611">
                  <c:v>17.61099999999999</c:v>
                </c:pt>
                <c:pt idx="17612">
                  <c:v>17.612000000000023</c:v>
                </c:pt>
                <c:pt idx="17613">
                  <c:v>17.613</c:v>
                </c:pt>
                <c:pt idx="17614">
                  <c:v>17.614000000000033</c:v>
                </c:pt>
                <c:pt idx="17615">
                  <c:v>17.615000000000009</c:v>
                </c:pt>
                <c:pt idx="17616">
                  <c:v>17.616000000000042</c:v>
                </c:pt>
                <c:pt idx="17617">
                  <c:v>17.617000000000019</c:v>
                </c:pt>
                <c:pt idx="17618">
                  <c:v>17.617999999999995</c:v>
                </c:pt>
                <c:pt idx="17619">
                  <c:v>17.619000000000028</c:v>
                </c:pt>
                <c:pt idx="17620">
                  <c:v>17.620000000000005</c:v>
                </c:pt>
                <c:pt idx="17621">
                  <c:v>17.621000000000038</c:v>
                </c:pt>
                <c:pt idx="17622">
                  <c:v>17.622000000000014</c:v>
                </c:pt>
                <c:pt idx="17623">
                  <c:v>17.62299999999999</c:v>
                </c:pt>
                <c:pt idx="17624">
                  <c:v>17.624000000000024</c:v>
                </c:pt>
                <c:pt idx="17625">
                  <c:v>17.625</c:v>
                </c:pt>
                <c:pt idx="17626">
                  <c:v>17.626000000000033</c:v>
                </c:pt>
                <c:pt idx="17627">
                  <c:v>17.62700000000001</c:v>
                </c:pt>
                <c:pt idx="17628">
                  <c:v>17.628000000000043</c:v>
                </c:pt>
                <c:pt idx="17629">
                  <c:v>17.629000000000019</c:v>
                </c:pt>
                <c:pt idx="17630">
                  <c:v>17.629999999999995</c:v>
                </c:pt>
                <c:pt idx="17631">
                  <c:v>17.631000000000029</c:v>
                </c:pt>
                <c:pt idx="17632">
                  <c:v>17.632000000000005</c:v>
                </c:pt>
                <c:pt idx="17633">
                  <c:v>17.633000000000038</c:v>
                </c:pt>
                <c:pt idx="17634">
                  <c:v>17.634000000000015</c:v>
                </c:pt>
                <c:pt idx="17635">
                  <c:v>17.634999999999991</c:v>
                </c:pt>
                <c:pt idx="17636">
                  <c:v>17.636000000000024</c:v>
                </c:pt>
                <c:pt idx="17637">
                  <c:v>17.637</c:v>
                </c:pt>
                <c:pt idx="17638">
                  <c:v>17.638000000000034</c:v>
                </c:pt>
                <c:pt idx="17639">
                  <c:v>17.63900000000001</c:v>
                </c:pt>
                <c:pt idx="17640">
                  <c:v>17.640000000000043</c:v>
                </c:pt>
                <c:pt idx="17641">
                  <c:v>17.64100000000002</c:v>
                </c:pt>
                <c:pt idx="17642">
                  <c:v>17.641999999999996</c:v>
                </c:pt>
                <c:pt idx="17643">
                  <c:v>17.643000000000029</c:v>
                </c:pt>
                <c:pt idx="17644">
                  <c:v>17.644000000000005</c:v>
                </c:pt>
                <c:pt idx="17645">
                  <c:v>17.645000000000039</c:v>
                </c:pt>
                <c:pt idx="17646">
                  <c:v>17.646000000000015</c:v>
                </c:pt>
                <c:pt idx="17647">
                  <c:v>17.646999999999991</c:v>
                </c:pt>
                <c:pt idx="17648">
                  <c:v>17.648000000000025</c:v>
                </c:pt>
                <c:pt idx="17649">
                  <c:v>17.649000000000001</c:v>
                </c:pt>
                <c:pt idx="17650">
                  <c:v>17.650000000000034</c:v>
                </c:pt>
                <c:pt idx="17651">
                  <c:v>17.65100000000001</c:v>
                </c:pt>
                <c:pt idx="17652">
                  <c:v>17.652000000000044</c:v>
                </c:pt>
                <c:pt idx="17653">
                  <c:v>17.65300000000002</c:v>
                </c:pt>
                <c:pt idx="17654">
                  <c:v>17.653999999999996</c:v>
                </c:pt>
                <c:pt idx="17655">
                  <c:v>17.65500000000003</c:v>
                </c:pt>
                <c:pt idx="17656">
                  <c:v>17.656000000000006</c:v>
                </c:pt>
                <c:pt idx="17657">
                  <c:v>17.657000000000039</c:v>
                </c:pt>
                <c:pt idx="17658">
                  <c:v>17.658000000000015</c:v>
                </c:pt>
                <c:pt idx="17659">
                  <c:v>17.658999999999992</c:v>
                </c:pt>
                <c:pt idx="17660">
                  <c:v>17.660000000000025</c:v>
                </c:pt>
                <c:pt idx="17661">
                  <c:v>17.661000000000001</c:v>
                </c:pt>
                <c:pt idx="17662">
                  <c:v>17.662000000000035</c:v>
                </c:pt>
                <c:pt idx="17663">
                  <c:v>17.663000000000011</c:v>
                </c:pt>
                <c:pt idx="17664">
                  <c:v>17.664000000000044</c:v>
                </c:pt>
                <c:pt idx="17665">
                  <c:v>17.66500000000002</c:v>
                </c:pt>
                <c:pt idx="17666">
                  <c:v>17.665999999999997</c:v>
                </c:pt>
                <c:pt idx="17667">
                  <c:v>17.66700000000003</c:v>
                </c:pt>
                <c:pt idx="17668">
                  <c:v>17.668000000000006</c:v>
                </c:pt>
                <c:pt idx="17669">
                  <c:v>17.66900000000004</c:v>
                </c:pt>
                <c:pt idx="17670">
                  <c:v>17.670000000000016</c:v>
                </c:pt>
                <c:pt idx="17671">
                  <c:v>17.670999999999992</c:v>
                </c:pt>
                <c:pt idx="17672">
                  <c:v>17.672000000000025</c:v>
                </c:pt>
                <c:pt idx="17673">
                  <c:v>17.673000000000002</c:v>
                </c:pt>
                <c:pt idx="17674">
                  <c:v>17.674000000000035</c:v>
                </c:pt>
                <c:pt idx="17675">
                  <c:v>17.675000000000011</c:v>
                </c:pt>
                <c:pt idx="17676">
                  <c:v>17.676000000000045</c:v>
                </c:pt>
                <c:pt idx="17677">
                  <c:v>17.677000000000021</c:v>
                </c:pt>
                <c:pt idx="17678">
                  <c:v>17.677999999999997</c:v>
                </c:pt>
                <c:pt idx="17679">
                  <c:v>17.67900000000003</c:v>
                </c:pt>
                <c:pt idx="17680">
                  <c:v>17.680000000000007</c:v>
                </c:pt>
                <c:pt idx="17681">
                  <c:v>17.68100000000004</c:v>
                </c:pt>
                <c:pt idx="17682">
                  <c:v>17.682000000000016</c:v>
                </c:pt>
                <c:pt idx="17683">
                  <c:v>17.682999999999993</c:v>
                </c:pt>
                <c:pt idx="17684">
                  <c:v>17.684000000000026</c:v>
                </c:pt>
                <c:pt idx="17685">
                  <c:v>17.685000000000002</c:v>
                </c:pt>
                <c:pt idx="17686">
                  <c:v>17.686000000000035</c:v>
                </c:pt>
                <c:pt idx="17687">
                  <c:v>17.687000000000012</c:v>
                </c:pt>
                <c:pt idx="17688">
                  <c:v>17.688000000000045</c:v>
                </c:pt>
                <c:pt idx="17689">
                  <c:v>17.689000000000021</c:v>
                </c:pt>
                <c:pt idx="17690">
                  <c:v>17.689999999999998</c:v>
                </c:pt>
                <c:pt idx="17691">
                  <c:v>17.691000000000031</c:v>
                </c:pt>
                <c:pt idx="17692">
                  <c:v>17.692000000000007</c:v>
                </c:pt>
                <c:pt idx="17693">
                  <c:v>17.69300000000004</c:v>
                </c:pt>
                <c:pt idx="17694">
                  <c:v>17.694000000000017</c:v>
                </c:pt>
                <c:pt idx="17695">
                  <c:v>17.694999999999993</c:v>
                </c:pt>
                <c:pt idx="17696">
                  <c:v>17.696000000000026</c:v>
                </c:pt>
                <c:pt idx="17697">
                  <c:v>17.697000000000003</c:v>
                </c:pt>
                <c:pt idx="17698">
                  <c:v>17.698000000000036</c:v>
                </c:pt>
                <c:pt idx="17699">
                  <c:v>17.699000000000012</c:v>
                </c:pt>
                <c:pt idx="17700">
                  <c:v>17.700000000000045</c:v>
                </c:pt>
                <c:pt idx="17701">
                  <c:v>17.701000000000022</c:v>
                </c:pt>
                <c:pt idx="17702">
                  <c:v>17.701999999999998</c:v>
                </c:pt>
                <c:pt idx="17703">
                  <c:v>17.703000000000031</c:v>
                </c:pt>
                <c:pt idx="17704">
                  <c:v>17.704000000000008</c:v>
                </c:pt>
                <c:pt idx="17705">
                  <c:v>17.705000000000041</c:v>
                </c:pt>
                <c:pt idx="17706">
                  <c:v>17.706000000000017</c:v>
                </c:pt>
                <c:pt idx="17707">
                  <c:v>17.706999999999994</c:v>
                </c:pt>
                <c:pt idx="17708">
                  <c:v>17.708000000000027</c:v>
                </c:pt>
                <c:pt idx="17709">
                  <c:v>17.709000000000003</c:v>
                </c:pt>
                <c:pt idx="17710">
                  <c:v>17.710000000000036</c:v>
                </c:pt>
                <c:pt idx="17711">
                  <c:v>17.711000000000013</c:v>
                </c:pt>
                <c:pt idx="17712">
                  <c:v>17.712000000000046</c:v>
                </c:pt>
                <c:pt idx="17713">
                  <c:v>17.713000000000022</c:v>
                </c:pt>
                <c:pt idx="17714">
                  <c:v>17.713999999999999</c:v>
                </c:pt>
                <c:pt idx="17715">
                  <c:v>17.715000000000032</c:v>
                </c:pt>
                <c:pt idx="17716">
                  <c:v>17.716000000000008</c:v>
                </c:pt>
                <c:pt idx="17717">
                  <c:v>17.717000000000041</c:v>
                </c:pt>
                <c:pt idx="17718">
                  <c:v>17.718000000000018</c:v>
                </c:pt>
                <c:pt idx="17719">
                  <c:v>17.718999999999994</c:v>
                </c:pt>
                <c:pt idx="17720">
                  <c:v>17.720000000000027</c:v>
                </c:pt>
                <c:pt idx="17721">
                  <c:v>17.721000000000004</c:v>
                </c:pt>
                <c:pt idx="17722">
                  <c:v>17.722000000000037</c:v>
                </c:pt>
                <c:pt idx="17723">
                  <c:v>17.723000000000013</c:v>
                </c:pt>
                <c:pt idx="17724">
                  <c:v>17.724000000000046</c:v>
                </c:pt>
                <c:pt idx="17725">
                  <c:v>17.725000000000023</c:v>
                </c:pt>
                <c:pt idx="17726">
                  <c:v>17.725999999999999</c:v>
                </c:pt>
                <c:pt idx="17727">
                  <c:v>17.727000000000032</c:v>
                </c:pt>
                <c:pt idx="17728">
                  <c:v>17.728000000000009</c:v>
                </c:pt>
                <c:pt idx="17729">
                  <c:v>17.729000000000042</c:v>
                </c:pt>
                <c:pt idx="17730">
                  <c:v>17.730000000000018</c:v>
                </c:pt>
                <c:pt idx="17731">
                  <c:v>17.730999999999995</c:v>
                </c:pt>
                <c:pt idx="17732">
                  <c:v>17.732000000000028</c:v>
                </c:pt>
                <c:pt idx="17733">
                  <c:v>17.733000000000004</c:v>
                </c:pt>
                <c:pt idx="17734">
                  <c:v>17.734000000000037</c:v>
                </c:pt>
                <c:pt idx="17735">
                  <c:v>17.735000000000014</c:v>
                </c:pt>
                <c:pt idx="17736">
                  <c:v>17.73599999999999</c:v>
                </c:pt>
                <c:pt idx="17737">
                  <c:v>17.737000000000023</c:v>
                </c:pt>
                <c:pt idx="17738">
                  <c:v>17.738</c:v>
                </c:pt>
                <c:pt idx="17739">
                  <c:v>17.739000000000033</c:v>
                </c:pt>
                <c:pt idx="17740">
                  <c:v>17.740000000000009</c:v>
                </c:pt>
                <c:pt idx="17741">
                  <c:v>17.741000000000042</c:v>
                </c:pt>
                <c:pt idx="17742">
                  <c:v>17.742000000000019</c:v>
                </c:pt>
                <c:pt idx="17743">
                  <c:v>17.742999999999995</c:v>
                </c:pt>
                <c:pt idx="17744">
                  <c:v>17.744000000000028</c:v>
                </c:pt>
                <c:pt idx="17745">
                  <c:v>17.745000000000005</c:v>
                </c:pt>
                <c:pt idx="17746">
                  <c:v>17.746000000000038</c:v>
                </c:pt>
                <c:pt idx="17747">
                  <c:v>17.747000000000014</c:v>
                </c:pt>
                <c:pt idx="17748">
                  <c:v>17.74799999999999</c:v>
                </c:pt>
                <c:pt idx="17749">
                  <c:v>17.749000000000024</c:v>
                </c:pt>
                <c:pt idx="17750">
                  <c:v>17.75</c:v>
                </c:pt>
                <c:pt idx="17751">
                  <c:v>17.751000000000033</c:v>
                </c:pt>
                <c:pt idx="17752">
                  <c:v>17.75200000000001</c:v>
                </c:pt>
                <c:pt idx="17753">
                  <c:v>17.753000000000043</c:v>
                </c:pt>
                <c:pt idx="17754">
                  <c:v>17.754000000000019</c:v>
                </c:pt>
                <c:pt idx="17755">
                  <c:v>17.754999999999995</c:v>
                </c:pt>
                <c:pt idx="17756">
                  <c:v>17.756000000000029</c:v>
                </c:pt>
                <c:pt idx="17757">
                  <c:v>17.757000000000005</c:v>
                </c:pt>
                <c:pt idx="17758">
                  <c:v>17.758000000000038</c:v>
                </c:pt>
                <c:pt idx="17759">
                  <c:v>17.759000000000015</c:v>
                </c:pt>
                <c:pt idx="17760">
                  <c:v>17.759999999999991</c:v>
                </c:pt>
                <c:pt idx="17761">
                  <c:v>17.761000000000024</c:v>
                </c:pt>
                <c:pt idx="17762">
                  <c:v>17.762</c:v>
                </c:pt>
                <c:pt idx="17763">
                  <c:v>17.763000000000034</c:v>
                </c:pt>
                <c:pt idx="17764">
                  <c:v>17.76400000000001</c:v>
                </c:pt>
                <c:pt idx="17765">
                  <c:v>17.765000000000043</c:v>
                </c:pt>
                <c:pt idx="17766">
                  <c:v>17.76600000000002</c:v>
                </c:pt>
                <c:pt idx="17767">
                  <c:v>17.766999999999996</c:v>
                </c:pt>
                <c:pt idx="17768">
                  <c:v>17.768000000000029</c:v>
                </c:pt>
                <c:pt idx="17769">
                  <c:v>17.769000000000005</c:v>
                </c:pt>
                <c:pt idx="17770">
                  <c:v>17.770000000000039</c:v>
                </c:pt>
                <c:pt idx="17771">
                  <c:v>17.771000000000015</c:v>
                </c:pt>
                <c:pt idx="17772">
                  <c:v>17.771999999999991</c:v>
                </c:pt>
                <c:pt idx="17773">
                  <c:v>17.773000000000025</c:v>
                </c:pt>
                <c:pt idx="17774">
                  <c:v>17.774000000000001</c:v>
                </c:pt>
                <c:pt idx="17775">
                  <c:v>17.775000000000034</c:v>
                </c:pt>
                <c:pt idx="17776">
                  <c:v>17.77600000000001</c:v>
                </c:pt>
                <c:pt idx="17777">
                  <c:v>17.777000000000044</c:v>
                </c:pt>
                <c:pt idx="17778">
                  <c:v>17.77800000000002</c:v>
                </c:pt>
                <c:pt idx="17779">
                  <c:v>17.778999999999996</c:v>
                </c:pt>
                <c:pt idx="17780">
                  <c:v>17.78000000000003</c:v>
                </c:pt>
                <c:pt idx="17781">
                  <c:v>17.781000000000006</c:v>
                </c:pt>
                <c:pt idx="17782">
                  <c:v>17.782000000000039</c:v>
                </c:pt>
                <c:pt idx="17783">
                  <c:v>17.783000000000015</c:v>
                </c:pt>
                <c:pt idx="17784">
                  <c:v>17.783999999999992</c:v>
                </c:pt>
                <c:pt idx="17785">
                  <c:v>17.785000000000025</c:v>
                </c:pt>
                <c:pt idx="17786">
                  <c:v>17.786000000000001</c:v>
                </c:pt>
                <c:pt idx="17787">
                  <c:v>17.787000000000035</c:v>
                </c:pt>
                <c:pt idx="17788">
                  <c:v>17.788000000000011</c:v>
                </c:pt>
                <c:pt idx="17789">
                  <c:v>17.789000000000044</c:v>
                </c:pt>
                <c:pt idx="17790">
                  <c:v>17.79000000000002</c:v>
                </c:pt>
                <c:pt idx="17791">
                  <c:v>17.790999999999997</c:v>
                </c:pt>
                <c:pt idx="17792">
                  <c:v>17.79200000000003</c:v>
                </c:pt>
                <c:pt idx="17793">
                  <c:v>17.793000000000006</c:v>
                </c:pt>
                <c:pt idx="17794">
                  <c:v>17.79400000000004</c:v>
                </c:pt>
                <c:pt idx="17795">
                  <c:v>17.795000000000016</c:v>
                </c:pt>
                <c:pt idx="17796">
                  <c:v>17.795999999999992</c:v>
                </c:pt>
                <c:pt idx="17797">
                  <c:v>17.797000000000025</c:v>
                </c:pt>
                <c:pt idx="17798">
                  <c:v>17.798000000000002</c:v>
                </c:pt>
                <c:pt idx="17799">
                  <c:v>17.799000000000035</c:v>
                </c:pt>
                <c:pt idx="17800">
                  <c:v>17.800000000000011</c:v>
                </c:pt>
                <c:pt idx="17801">
                  <c:v>17.801000000000045</c:v>
                </c:pt>
                <c:pt idx="17802">
                  <c:v>17.802000000000021</c:v>
                </c:pt>
                <c:pt idx="17803">
                  <c:v>17.802999999999997</c:v>
                </c:pt>
                <c:pt idx="17804">
                  <c:v>17.80400000000003</c:v>
                </c:pt>
                <c:pt idx="17805">
                  <c:v>17.805000000000007</c:v>
                </c:pt>
                <c:pt idx="17806">
                  <c:v>17.80600000000004</c:v>
                </c:pt>
                <c:pt idx="17807">
                  <c:v>17.807000000000016</c:v>
                </c:pt>
                <c:pt idx="17808">
                  <c:v>17.807999999999993</c:v>
                </c:pt>
                <c:pt idx="17809">
                  <c:v>17.809000000000026</c:v>
                </c:pt>
                <c:pt idx="17810">
                  <c:v>17.810000000000002</c:v>
                </c:pt>
                <c:pt idx="17811">
                  <c:v>17.811000000000035</c:v>
                </c:pt>
                <c:pt idx="17812">
                  <c:v>17.812000000000012</c:v>
                </c:pt>
                <c:pt idx="17813">
                  <c:v>17.813000000000045</c:v>
                </c:pt>
                <c:pt idx="17814">
                  <c:v>17.814000000000021</c:v>
                </c:pt>
                <c:pt idx="17815">
                  <c:v>17.814999999999998</c:v>
                </c:pt>
                <c:pt idx="17816">
                  <c:v>17.816000000000031</c:v>
                </c:pt>
                <c:pt idx="17817">
                  <c:v>17.817000000000007</c:v>
                </c:pt>
                <c:pt idx="17818">
                  <c:v>17.81800000000004</c:v>
                </c:pt>
                <c:pt idx="17819">
                  <c:v>17.819000000000017</c:v>
                </c:pt>
                <c:pt idx="17820">
                  <c:v>17.819999999999993</c:v>
                </c:pt>
                <c:pt idx="17821">
                  <c:v>17.821000000000026</c:v>
                </c:pt>
                <c:pt idx="17822">
                  <c:v>17.822000000000003</c:v>
                </c:pt>
                <c:pt idx="17823">
                  <c:v>17.823000000000036</c:v>
                </c:pt>
                <c:pt idx="17824">
                  <c:v>17.824000000000012</c:v>
                </c:pt>
                <c:pt idx="17825">
                  <c:v>17.825000000000045</c:v>
                </c:pt>
                <c:pt idx="17826">
                  <c:v>17.826000000000022</c:v>
                </c:pt>
                <c:pt idx="17827">
                  <c:v>17.826999999999998</c:v>
                </c:pt>
                <c:pt idx="17828">
                  <c:v>17.828000000000031</c:v>
                </c:pt>
                <c:pt idx="17829">
                  <c:v>17.829000000000008</c:v>
                </c:pt>
                <c:pt idx="17830">
                  <c:v>17.830000000000041</c:v>
                </c:pt>
                <c:pt idx="17831">
                  <c:v>17.831000000000017</c:v>
                </c:pt>
                <c:pt idx="17832">
                  <c:v>17.831999999999994</c:v>
                </c:pt>
                <c:pt idx="17833">
                  <c:v>17.833000000000027</c:v>
                </c:pt>
                <c:pt idx="17834">
                  <c:v>17.834000000000003</c:v>
                </c:pt>
                <c:pt idx="17835">
                  <c:v>17.835000000000036</c:v>
                </c:pt>
                <c:pt idx="17836">
                  <c:v>17.836000000000013</c:v>
                </c:pt>
                <c:pt idx="17837">
                  <c:v>17.837000000000046</c:v>
                </c:pt>
                <c:pt idx="17838">
                  <c:v>17.838000000000022</c:v>
                </c:pt>
                <c:pt idx="17839">
                  <c:v>17.838999999999999</c:v>
                </c:pt>
                <c:pt idx="17840">
                  <c:v>17.840000000000032</c:v>
                </c:pt>
                <c:pt idx="17841">
                  <c:v>17.841000000000008</c:v>
                </c:pt>
                <c:pt idx="17842">
                  <c:v>17.842000000000041</c:v>
                </c:pt>
                <c:pt idx="17843">
                  <c:v>17.843000000000018</c:v>
                </c:pt>
                <c:pt idx="17844">
                  <c:v>17.843999999999994</c:v>
                </c:pt>
                <c:pt idx="17845">
                  <c:v>17.845000000000027</c:v>
                </c:pt>
                <c:pt idx="17846">
                  <c:v>17.846000000000004</c:v>
                </c:pt>
                <c:pt idx="17847">
                  <c:v>17.847000000000037</c:v>
                </c:pt>
                <c:pt idx="17848">
                  <c:v>17.848000000000013</c:v>
                </c:pt>
                <c:pt idx="17849">
                  <c:v>17.849000000000046</c:v>
                </c:pt>
                <c:pt idx="17850">
                  <c:v>17.850000000000023</c:v>
                </c:pt>
                <c:pt idx="17851">
                  <c:v>17.850999999999999</c:v>
                </c:pt>
                <c:pt idx="17852">
                  <c:v>17.852000000000032</c:v>
                </c:pt>
                <c:pt idx="17853">
                  <c:v>17.853000000000009</c:v>
                </c:pt>
                <c:pt idx="17854">
                  <c:v>17.854000000000042</c:v>
                </c:pt>
                <c:pt idx="17855">
                  <c:v>17.855000000000018</c:v>
                </c:pt>
                <c:pt idx="17856">
                  <c:v>17.855999999999995</c:v>
                </c:pt>
                <c:pt idx="17857">
                  <c:v>17.857000000000028</c:v>
                </c:pt>
                <c:pt idx="17858">
                  <c:v>17.858000000000004</c:v>
                </c:pt>
                <c:pt idx="17859">
                  <c:v>17.859000000000037</c:v>
                </c:pt>
                <c:pt idx="17860">
                  <c:v>17.860000000000014</c:v>
                </c:pt>
                <c:pt idx="17861">
                  <c:v>17.86099999999999</c:v>
                </c:pt>
                <c:pt idx="17862">
                  <c:v>17.862000000000023</c:v>
                </c:pt>
                <c:pt idx="17863">
                  <c:v>17.863</c:v>
                </c:pt>
                <c:pt idx="17864">
                  <c:v>17.864000000000033</c:v>
                </c:pt>
                <c:pt idx="17865">
                  <c:v>17.865000000000009</c:v>
                </c:pt>
                <c:pt idx="17866">
                  <c:v>17.866000000000042</c:v>
                </c:pt>
                <c:pt idx="17867">
                  <c:v>17.867000000000019</c:v>
                </c:pt>
                <c:pt idx="17868">
                  <c:v>17.867999999999995</c:v>
                </c:pt>
                <c:pt idx="17869">
                  <c:v>17.869000000000028</c:v>
                </c:pt>
                <c:pt idx="17870">
                  <c:v>17.870000000000005</c:v>
                </c:pt>
                <c:pt idx="17871">
                  <c:v>17.871000000000038</c:v>
                </c:pt>
                <c:pt idx="17872">
                  <c:v>17.872000000000014</c:v>
                </c:pt>
                <c:pt idx="17873">
                  <c:v>17.87299999999999</c:v>
                </c:pt>
                <c:pt idx="17874">
                  <c:v>17.874000000000024</c:v>
                </c:pt>
                <c:pt idx="17875">
                  <c:v>17.875</c:v>
                </c:pt>
                <c:pt idx="17876">
                  <c:v>17.876000000000033</c:v>
                </c:pt>
                <c:pt idx="17877">
                  <c:v>17.87700000000001</c:v>
                </c:pt>
                <c:pt idx="17878">
                  <c:v>17.878000000000043</c:v>
                </c:pt>
                <c:pt idx="17879">
                  <c:v>17.879000000000019</c:v>
                </c:pt>
                <c:pt idx="17880">
                  <c:v>17.879999999999995</c:v>
                </c:pt>
                <c:pt idx="17881">
                  <c:v>17.881000000000029</c:v>
                </c:pt>
                <c:pt idx="17882">
                  <c:v>17.882000000000005</c:v>
                </c:pt>
                <c:pt idx="17883">
                  <c:v>17.883000000000038</c:v>
                </c:pt>
                <c:pt idx="17884">
                  <c:v>17.884000000000015</c:v>
                </c:pt>
                <c:pt idx="17885">
                  <c:v>17.884999999999991</c:v>
                </c:pt>
                <c:pt idx="17886">
                  <c:v>17.886000000000024</c:v>
                </c:pt>
                <c:pt idx="17887">
                  <c:v>17.887</c:v>
                </c:pt>
                <c:pt idx="17888">
                  <c:v>17.888000000000034</c:v>
                </c:pt>
                <c:pt idx="17889">
                  <c:v>17.88900000000001</c:v>
                </c:pt>
                <c:pt idx="17890">
                  <c:v>17.890000000000043</c:v>
                </c:pt>
                <c:pt idx="17891">
                  <c:v>17.89100000000002</c:v>
                </c:pt>
                <c:pt idx="17892">
                  <c:v>17.891999999999996</c:v>
                </c:pt>
                <c:pt idx="17893">
                  <c:v>17.893000000000029</c:v>
                </c:pt>
                <c:pt idx="17894">
                  <c:v>17.894000000000005</c:v>
                </c:pt>
                <c:pt idx="17895">
                  <c:v>17.895000000000039</c:v>
                </c:pt>
                <c:pt idx="17896">
                  <c:v>17.896000000000015</c:v>
                </c:pt>
                <c:pt idx="17897">
                  <c:v>17.896999999999991</c:v>
                </c:pt>
                <c:pt idx="17898">
                  <c:v>17.898000000000025</c:v>
                </c:pt>
                <c:pt idx="17899">
                  <c:v>17.899000000000001</c:v>
                </c:pt>
                <c:pt idx="17900">
                  <c:v>17.900000000000034</c:v>
                </c:pt>
                <c:pt idx="17901">
                  <c:v>17.90100000000001</c:v>
                </c:pt>
                <c:pt idx="17902">
                  <c:v>17.902000000000044</c:v>
                </c:pt>
                <c:pt idx="17903">
                  <c:v>17.90300000000002</c:v>
                </c:pt>
                <c:pt idx="17904">
                  <c:v>17.903999999999996</c:v>
                </c:pt>
                <c:pt idx="17905">
                  <c:v>17.90500000000003</c:v>
                </c:pt>
                <c:pt idx="17906">
                  <c:v>17.906000000000006</c:v>
                </c:pt>
                <c:pt idx="17907">
                  <c:v>17.907000000000039</c:v>
                </c:pt>
                <c:pt idx="17908">
                  <c:v>17.908000000000015</c:v>
                </c:pt>
                <c:pt idx="17909">
                  <c:v>17.908999999999992</c:v>
                </c:pt>
                <c:pt idx="17910">
                  <c:v>17.910000000000025</c:v>
                </c:pt>
                <c:pt idx="17911">
                  <c:v>17.911000000000001</c:v>
                </c:pt>
                <c:pt idx="17912">
                  <c:v>17.912000000000035</c:v>
                </c:pt>
                <c:pt idx="17913">
                  <c:v>17.913000000000011</c:v>
                </c:pt>
                <c:pt idx="17914">
                  <c:v>17.914000000000044</c:v>
                </c:pt>
                <c:pt idx="17915">
                  <c:v>17.91500000000002</c:v>
                </c:pt>
                <c:pt idx="17916">
                  <c:v>17.915999999999997</c:v>
                </c:pt>
                <c:pt idx="17917">
                  <c:v>17.91700000000003</c:v>
                </c:pt>
                <c:pt idx="17918">
                  <c:v>17.918000000000006</c:v>
                </c:pt>
                <c:pt idx="17919">
                  <c:v>17.91900000000004</c:v>
                </c:pt>
                <c:pt idx="17920">
                  <c:v>17.920000000000016</c:v>
                </c:pt>
                <c:pt idx="17921">
                  <c:v>17.920999999999992</c:v>
                </c:pt>
                <c:pt idx="17922">
                  <c:v>17.922000000000025</c:v>
                </c:pt>
                <c:pt idx="17923">
                  <c:v>17.923000000000002</c:v>
                </c:pt>
                <c:pt idx="17924">
                  <c:v>17.924000000000035</c:v>
                </c:pt>
                <c:pt idx="17925">
                  <c:v>17.925000000000011</c:v>
                </c:pt>
                <c:pt idx="17926">
                  <c:v>17.926000000000045</c:v>
                </c:pt>
                <c:pt idx="17927">
                  <c:v>17.927000000000021</c:v>
                </c:pt>
                <c:pt idx="17928">
                  <c:v>17.927999999999997</c:v>
                </c:pt>
                <c:pt idx="17929">
                  <c:v>17.92900000000003</c:v>
                </c:pt>
                <c:pt idx="17930">
                  <c:v>17.930000000000007</c:v>
                </c:pt>
                <c:pt idx="17931">
                  <c:v>17.93100000000004</c:v>
                </c:pt>
                <c:pt idx="17932">
                  <c:v>17.932000000000016</c:v>
                </c:pt>
                <c:pt idx="17933">
                  <c:v>17.932999999999993</c:v>
                </c:pt>
                <c:pt idx="17934">
                  <c:v>17.934000000000026</c:v>
                </c:pt>
                <c:pt idx="17935">
                  <c:v>17.935000000000002</c:v>
                </c:pt>
                <c:pt idx="17936">
                  <c:v>17.936000000000035</c:v>
                </c:pt>
                <c:pt idx="17937">
                  <c:v>17.937000000000012</c:v>
                </c:pt>
                <c:pt idx="17938">
                  <c:v>17.938000000000045</c:v>
                </c:pt>
                <c:pt idx="17939">
                  <c:v>17.939000000000021</c:v>
                </c:pt>
                <c:pt idx="17940">
                  <c:v>17.939999999999998</c:v>
                </c:pt>
                <c:pt idx="17941">
                  <c:v>17.941000000000031</c:v>
                </c:pt>
                <c:pt idx="17942">
                  <c:v>17.942000000000007</c:v>
                </c:pt>
                <c:pt idx="17943">
                  <c:v>17.94300000000004</c:v>
                </c:pt>
                <c:pt idx="17944">
                  <c:v>17.944000000000017</c:v>
                </c:pt>
                <c:pt idx="17945">
                  <c:v>17.944999999999993</c:v>
                </c:pt>
                <c:pt idx="17946">
                  <c:v>17.946000000000026</c:v>
                </c:pt>
                <c:pt idx="17947">
                  <c:v>17.947000000000003</c:v>
                </c:pt>
                <c:pt idx="17948">
                  <c:v>17.948000000000036</c:v>
                </c:pt>
                <c:pt idx="17949">
                  <c:v>17.949000000000012</c:v>
                </c:pt>
                <c:pt idx="17950">
                  <c:v>17.950000000000045</c:v>
                </c:pt>
                <c:pt idx="17951">
                  <c:v>17.951000000000022</c:v>
                </c:pt>
                <c:pt idx="17952">
                  <c:v>17.951999999999998</c:v>
                </c:pt>
                <c:pt idx="17953">
                  <c:v>17.953000000000031</c:v>
                </c:pt>
                <c:pt idx="17954">
                  <c:v>17.954000000000008</c:v>
                </c:pt>
                <c:pt idx="17955">
                  <c:v>17.955000000000041</c:v>
                </c:pt>
                <c:pt idx="17956">
                  <c:v>17.956000000000017</c:v>
                </c:pt>
                <c:pt idx="17957">
                  <c:v>17.956999999999994</c:v>
                </c:pt>
                <c:pt idx="17958">
                  <c:v>17.958000000000027</c:v>
                </c:pt>
                <c:pt idx="17959">
                  <c:v>17.959000000000003</c:v>
                </c:pt>
                <c:pt idx="17960">
                  <c:v>17.960000000000036</c:v>
                </c:pt>
                <c:pt idx="17961">
                  <c:v>17.961000000000013</c:v>
                </c:pt>
                <c:pt idx="17962">
                  <c:v>17.962000000000046</c:v>
                </c:pt>
                <c:pt idx="17963">
                  <c:v>17.963000000000022</c:v>
                </c:pt>
                <c:pt idx="17964">
                  <c:v>17.963999999999999</c:v>
                </c:pt>
                <c:pt idx="17965">
                  <c:v>17.965000000000032</c:v>
                </c:pt>
                <c:pt idx="17966">
                  <c:v>17.966000000000008</c:v>
                </c:pt>
                <c:pt idx="17967">
                  <c:v>17.967000000000041</c:v>
                </c:pt>
                <c:pt idx="17968">
                  <c:v>17.968000000000018</c:v>
                </c:pt>
                <c:pt idx="17969">
                  <c:v>17.968999999999994</c:v>
                </c:pt>
                <c:pt idx="17970">
                  <c:v>17.970000000000027</c:v>
                </c:pt>
                <c:pt idx="17971">
                  <c:v>17.971000000000004</c:v>
                </c:pt>
                <c:pt idx="17972">
                  <c:v>17.972000000000037</c:v>
                </c:pt>
                <c:pt idx="17973">
                  <c:v>17.973000000000013</c:v>
                </c:pt>
                <c:pt idx="17974">
                  <c:v>17.974000000000046</c:v>
                </c:pt>
                <c:pt idx="17975">
                  <c:v>17.975000000000023</c:v>
                </c:pt>
                <c:pt idx="17976">
                  <c:v>17.975999999999999</c:v>
                </c:pt>
                <c:pt idx="17977">
                  <c:v>17.977000000000032</c:v>
                </c:pt>
                <c:pt idx="17978">
                  <c:v>17.978000000000009</c:v>
                </c:pt>
                <c:pt idx="17979">
                  <c:v>17.979000000000042</c:v>
                </c:pt>
                <c:pt idx="17980">
                  <c:v>17.980000000000018</c:v>
                </c:pt>
                <c:pt idx="17981">
                  <c:v>17.980999999999995</c:v>
                </c:pt>
                <c:pt idx="17982">
                  <c:v>17.982000000000028</c:v>
                </c:pt>
                <c:pt idx="17983">
                  <c:v>17.983000000000004</c:v>
                </c:pt>
                <c:pt idx="17984">
                  <c:v>17.984000000000037</c:v>
                </c:pt>
                <c:pt idx="17985">
                  <c:v>17.985000000000014</c:v>
                </c:pt>
                <c:pt idx="17986">
                  <c:v>17.98599999999999</c:v>
                </c:pt>
                <c:pt idx="17987">
                  <c:v>17.987000000000023</c:v>
                </c:pt>
                <c:pt idx="17988">
                  <c:v>17.988</c:v>
                </c:pt>
                <c:pt idx="17989">
                  <c:v>17.989000000000033</c:v>
                </c:pt>
                <c:pt idx="17990">
                  <c:v>17.990000000000009</c:v>
                </c:pt>
                <c:pt idx="17991">
                  <c:v>17.991000000000042</c:v>
                </c:pt>
                <c:pt idx="17992">
                  <c:v>17.992000000000019</c:v>
                </c:pt>
                <c:pt idx="17993">
                  <c:v>17.992999999999995</c:v>
                </c:pt>
                <c:pt idx="17994">
                  <c:v>17.994000000000028</c:v>
                </c:pt>
                <c:pt idx="17995">
                  <c:v>17.995000000000005</c:v>
                </c:pt>
                <c:pt idx="17996">
                  <c:v>17.996000000000038</c:v>
                </c:pt>
                <c:pt idx="17997">
                  <c:v>17.997000000000014</c:v>
                </c:pt>
                <c:pt idx="17998">
                  <c:v>17.99799999999999</c:v>
                </c:pt>
                <c:pt idx="17999">
                  <c:v>17.999000000000024</c:v>
                </c:pt>
                <c:pt idx="18000">
                  <c:v>18</c:v>
                </c:pt>
                <c:pt idx="18001">
                  <c:v>18.001000000000033</c:v>
                </c:pt>
                <c:pt idx="18002">
                  <c:v>18.00200000000001</c:v>
                </c:pt>
                <c:pt idx="18003">
                  <c:v>18.003000000000043</c:v>
                </c:pt>
                <c:pt idx="18004">
                  <c:v>18.004000000000019</c:v>
                </c:pt>
                <c:pt idx="18005">
                  <c:v>18.004999999999995</c:v>
                </c:pt>
                <c:pt idx="18006">
                  <c:v>18.006000000000029</c:v>
                </c:pt>
                <c:pt idx="18007">
                  <c:v>18.007000000000005</c:v>
                </c:pt>
                <c:pt idx="18008">
                  <c:v>18.008000000000038</c:v>
                </c:pt>
                <c:pt idx="18009">
                  <c:v>18.009000000000015</c:v>
                </c:pt>
                <c:pt idx="18010">
                  <c:v>18.009999999999991</c:v>
                </c:pt>
                <c:pt idx="18011">
                  <c:v>18.011000000000024</c:v>
                </c:pt>
                <c:pt idx="18012">
                  <c:v>18.012</c:v>
                </c:pt>
                <c:pt idx="18013">
                  <c:v>18.013000000000034</c:v>
                </c:pt>
                <c:pt idx="18014">
                  <c:v>18.01400000000001</c:v>
                </c:pt>
                <c:pt idx="18015">
                  <c:v>18.015000000000043</c:v>
                </c:pt>
                <c:pt idx="18016">
                  <c:v>18.01600000000002</c:v>
                </c:pt>
                <c:pt idx="18017">
                  <c:v>18.016999999999996</c:v>
                </c:pt>
                <c:pt idx="18018">
                  <c:v>18.018000000000029</c:v>
                </c:pt>
                <c:pt idx="18019">
                  <c:v>18.019000000000005</c:v>
                </c:pt>
                <c:pt idx="18020">
                  <c:v>18.020000000000039</c:v>
                </c:pt>
                <c:pt idx="18021">
                  <c:v>18.021000000000015</c:v>
                </c:pt>
                <c:pt idx="18022">
                  <c:v>18.021999999999991</c:v>
                </c:pt>
                <c:pt idx="18023">
                  <c:v>18.023000000000025</c:v>
                </c:pt>
                <c:pt idx="18024">
                  <c:v>18.024000000000001</c:v>
                </c:pt>
                <c:pt idx="18025">
                  <c:v>18.025000000000034</c:v>
                </c:pt>
                <c:pt idx="18026">
                  <c:v>18.02600000000001</c:v>
                </c:pt>
                <c:pt idx="18027">
                  <c:v>18.027000000000044</c:v>
                </c:pt>
                <c:pt idx="18028">
                  <c:v>18.02800000000002</c:v>
                </c:pt>
                <c:pt idx="18029">
                  <c:v>18.028999999999996</c:v>
                </c:pt>
                <c:pt idx="18030">
                  <c:v>18.03000000000003</c:v>
                </c:pt>
                <c:pt idx="18031">
                  <c:v>18.031000000000006</c:v>
                </c:pt>
                <c:pt idx="18032">
                  <c:v>18.032000000000039</c:v>
                </c:pt>
                <c:pt idx="18033">
                  <c:v>18.033000000000015</c:v>
                </c:pt>
                <c:pt idx="18034">
                  <c:v>18.033999999999992</c:v>
                </c:pt>
                <c:pt idx="18035">
                  <c:v>18.035000000000025</c:v>
                </c:pt>
                <c:pt idx="18036">
                  <c:v>18.036000000000001</c:v>
                </c:pt>
                <c:pt idx="18037">
                  <c:v>18.037000000000035</c:v>
                </c:pt>
                <c:pt idx="18038">
                  <c:v>18.038000000000011</c:v>
                </c:pt>
                <c:pt idx="18039">
                  <c:v>18.039000000000044</c:v>
                </c:pt>
                <c:pt idx="18040">
                  <c:v>18.04000000000002</c:v>
                </c:pt>
                <c:pt idx="18041">
                  <c:v>18.040999999999997</c:v>
                </c:pt>
                <c:pt idx="18042">
                  <c:v>18.04200000000003</c:v>
                </c:pt>
                <c:pt idx="18043">
                  <c:v>18.043000000000006</c:v>
                </c:pt>
                <c:pt idx="18044">
                  <c:v>18.04400000000004</c:v>
                </c:pt>
                <c:pt idx="18045">
                  <c:v>18.045000000000016</c:v>
                </c:pt>
                <c:pt idx="18046">
                  <c:v>18.045999999999992</c:v>
                </c:pt>
                <c:pt idx="18047">
                  <c:v>18.047000000000025</c:v>
                </c:pt>
                <c:pt idx="18048">
                  <c:v>18.048000000000002</c:v>
                </c:pt>
                <c:pt idx="18049">
                  <c:v>18.049000000000035</c:v>
                </c:pt>
                <c:pt idx="18050">
                  <c:v>18.050000000000011</c:v>
                </c:pt>
                <c:pt idx="18051">
                  <c:v>18.051000000000045</c:v>
                </c:pt>
                <c:pt idx="18052">
                  <c:v>18.052000000000021</c:v>
                </c:pt>
                <c:pt idx="18053">
                  <c:v>18.052999999999997</c:v>
                </c:pt>
                <c:pt idx="18054">
                  <c:v>18.05400000000003</c:v>
                </c:pt>
                <c:pt idx="18055">
                  <c:v>18.055000000000007</c:v>
                </c:pt>
                <c:pt idx="18056">
                  <c:v>18.05600000000004</c:v>
                </c:pt>
                <c:pt idx="18057">
                  <c:v>18.057000000000016</c:v>
                </c:pt>
                <c:pt idx="18058">
                  <c:v>18.057999999999993</c:v>
                </c:pt>
                <c:pt idx="18059">
                  <c:v>18.059000000000026</c:v>
                </c:pt>
                <c:pt idx="18060">
                  <c:v>18.060000000000002</c:v>
                </c:pt>
                <c:pt idx="18061">
                  <c:v>18.061000000000035</c:v>
                </c:pt>
                <c:pt idx="18062">
                  <c:v>18.062000000000012</c:v>
                </c:pt>
                <c:pt idx="18063">
                  <c:v>18.063000000000045</c:v>
                </c:pt>
                <c:pt idx="18064">
                  <c:v>18.064000000000021</c:v>
                </c:pt>
                <c:pt idx="18065">
                  <c:v>18.064999999999998</c:v>
                </c:pt>
                <c:pt idx="18066">
                  <c:v>18.066000000000031</c:v>
                </c:pt>
                <c:pt idx="18067">
                  <c:v>18.067000000000007</c:v>
                </c:pt>
                <c:pt idx="18068">
                  <c:v>18.06800000000004</c:v>
                </c:pt>
                <c:pt idx="18069">
                  <c:v>18.069000000000017</c:v>
                </c:pt>
                <c:pt idx="18070">
                  <c:v>18.069999999999993</c:v>
                </c:pt>
                <c:pt idx="18071">
                  <c:v>18.071000000000026</c:v>
                </c:pt>
                <c:pt idx="18072">
                  <c:v>18.072000000000003</c:v>
                </c:pt>
                <c:pt idx="18073">
                  <c:v>18.073000000000036</c:v>
                </c:pt>
                <c:pt idx="18074">
                  <c:v>18.074000000000012</c:v>
                </c:pt>
                <c:pt idx="18075">
                  <c:v>18.075000000000045</c:v>
                </c:pt>
                <c:pt idx="18076">
                  <c:v>18.076000000000022</c:v>
                </c:pt>
                <c:pt idx="18077">
                  <c:v>18.076999999999998</c:v>
                </c:pt>
                <c:pt idx="18078">
                  <c:v>18.078000000000031</c:v>
                </c:pt>
                <c:pt idx="18079">
                  <c:v>18.079000000000008</c:v>
                </c:pt>
                <c:pt idx="18080">
                  <c:v>18.080000000000041</c:v>
                </c:pt>
                <c:pt idx="18081">
                  <c:v>18.081000000000017</c:v>
                </c:pt>
                <c:pt idx="18082">
                  <c:v>18.081999999999994</c:v>
                </c:pt>
                <c:pt idx="18083">
                  <c:v>18.083000000000027</c:v>
                </c:pt>
                <c:pt idx="18084">
                  <c:v>18.084000000000003</c:v>
                </c:pt>
                <c:pt idx="18085">
                  <c:v>18.085000000000036</c:v>
                </c:pt>
                <c:pt idx="18086">
                  <c:v>18.086000000000013</c:v>
                </c:pt>
                <c:pt idx="18087">
                  <c:v>18.087000000000046</c:v>
                </c:pt>
                <c:pt idx="18088">
                  <c:v>18.088000000000022</c:v>
                </c:pt>
                <c:pt idx="18089">
                  <c:v>18.088999999999999</c:v>
                </c:pt>
                <c:pt idx="18090">
                  <c:v>18.090000000000032</c:v>
                </c:pt>
                <c:pt idx="18091">
                  <c:v>18.091000000000008</c:v>
                </c:pt>
                <c:pt idx="18092">
                  <c:v>18.092000000000041</c:v>
                </c:pt>
                <c:pt idx="18093">
                  <c:v>18.093000000000018</c:v>
                </c:pt>
                <c:pt idx="18094">
                  <c:v>18.093999999999994</c:v>
                </c:pt>
                <c:pt idx="18095">
                  <c:v>18.095000000000027</c:v>
                </c:pt>
                <c:pt idx="18096">
                  <c:v>18.096000000000004</c:v>
                </c:pt>
                <c:pt idx="18097">
                  <c:v>18.097000000000037</c:v>
                </c:pt>
                <c:pt idx="18098">
                  <c:v>18.098000000000013</c:v>
                </c:pt>
                <c:pt idx="18099">
                  <c:v>18.099000000000046</c:v>
                </c:pt>
                <c:pt idx="18100">
                  <c:v>18.100000000000023</c:v>
                </c:pt>
                <c:pt idx="18101">
                  <c:v>18.100999999999999</c:v>
                </c:pt>
                <c:pt idx="18102">
                  <c:v>18.102000000000032</c:v>
                </c:pt>
                <c:pt idx="18103">
                  <c:v>18.103000000000009</c:v>
                </c:pt>
                <c:pt idx="18104">
                  <c:v>18.104000000000042</c:v>
                </c:pt>
                <c:pt idx="18105">
                  <c:v>18.105000000000018</c:v>
                </c:pt>
                <c:pt idx="18106">
                  <c:v>18.105999999999995</c:v>
                </c:pt>
                <c:pt idx="18107">
                  <c:v>18.107000000000028</c:v>
                </c:pt>
                <c:pt idx="18108">
                  <c:v>18.108000000000004</c:v>
                </c:pt>
                <c:pt idx="18109">
                  <c:v>18.109000000000037</c:v>
                </c:pt>
                <c:pt idx="18110">
                  <c:v>18.110000000000014</c:v>
                </c:pt>
                <c:pt idx="18111">
                  <c:v>18.11099999999999</c:v>
                </c:pt>
                <c:pt idx="18112">
                  <c:v>18.112000000000023</c:v>
                </c:pt>
                <c:pt idx="18113">
                  <c:v>18.113</c:v>
                </c:pt>
                <c:pt idx="18114">
                  <c:v>18.114000000000033</c:v>
                </c:pt>
                <c:pt idx="18115">
                  <c:v>18.115000000000009</c:v>
                </c:pt>
                <c:pt idx="18116">
                  <c:v>18.116000000000042</c:v>
                </c:pt>
                <c:pt idx="18117">
                  <c:v>18.117000000000019</c:v>
                </c:pt>
                <c:pt idx="18118">
                  <c:v>18.117999999999995</c:v>
                </c:pt>
                <c:pt idx="18119">
                  <c:v>18.119000000000028</c:v>
                </c:pt>
                <c:pt idx="18120">
                  <c:v>18.120000000000005</c:v>
                </c:pt>
                <c:pt idx="18121">
                  <c:v>18.121000000000038</c:v>
                </c:pt>
                <c:pt idx="18122">
                  <c:v>18.122000000000014</c:v>
                </c:pt>
                <c:pt idx="18123">
                  <c:v>18.12299999999999</c:v>
                </c:pt>
                <c:pt idx="18124">
                  <c:v>18.124000000000024</c:v>
                </c:pt>
                <c:pt idx="18125">
                  <c:v>18.125</c:v>
                </c:pt>
                <c:pt idx="18126">
                  <c:v>18.126000000000033</c:v>
                </c:pt>
                <c:pt idx="18127">
                  <c:v>18.12700000000001</c:v>
                </c:pt>
                <c:pt idx="18128">
                  <c:v>18.128000000000043</c:v>
                </c:pt>
                <c:pt idx="18129">
                  <c:v>18.129000000000019</c:v>
                </c:pt>
                <c:pt idx="18130">
                  <c:v>18.129999999999995</c:v>
                </c:pt>
                <c:pt idx="18131">
                  <c:v>18.131000000000029</c:v>
                </c:pt>
                <c:pt idx="18132">
                  <c:v>18.132000000000005</c:v>
                </c:pt>
                <c:pt idx="18133">
                  <c:v>18.133000000000038</c:v>
                </c:pt>
                <c:pt idx="18134">
                  <c:v>18.134000000000015</c:v>
                </c:pt>
                <c:pt idx="18135">
                  <c:v>18.134999999999991</c:v>
                </c:pt>
                <c:pt idx="18136">
                  <c:v>18.136000000000024</c:v>
                </c:pt>
                <c:pt idx="18137">
                  <c:v>18.137</c:v>
                </c:pt>
                <c:pt idx="18138">
                  <c:v>18.138000000000034</c:v>
                </c:pt>
                <c:pt idx="18139">
                  <c:v>18.13900000000001</c:v>
                </c:pt>
                <c:pt idx="18140">
                  <c:v>18.140000000000043</c:v>
                </c:pt>
                <c:pt idx="18141">
                  <c:v>18.14100000000002</c:v>
                </c:pt>
                <c:pt idx="18142">
                  <c:v>18.141999999999996</c:v>
                </c:pt>
                <c:pt idx="18143">
                  <c:v>18.143000000000029</c:v>
                </c:pt>
                <c:pt idx="18144">
                  <c:v>18.144000000000005</c:v>
                </c:pt>
                <c:pt idx="18145">
                  <c:v>18.145000000000039</c:v>
                </c:pt>
                <c:pt idx="18146">
                  <c:v>18.146000000000015</c:v>
                </c:pt>
                <c:pt idx="18147">
                  <c:v>18.146999999999991</c:v>
                </c:pt>
                <c:pt idx="18148">
                  <c:v>18.148000000000025</c:v>
                </c:pt>
                <c:pt idx="18149">
                  <c:v>18.149000000000001</c:v>
                </c:pt>
                <c:pt idx="18150">
                  <c:v>18.150000000000034</c:v>
                </c:pt>
                <c:pt idx="18151">
                  <c:v>18.15100000000001</c:v>
                </c:pt>
                <c:pt idx="18152">
                  <c:v>18.152000000000044</c:v>
                </c:pt>
                <c:pt idx="18153">
                  <c:v>18.15300000000002</c:v>
                </c:pt>
                <c:pt idx="18154">
                  <c:v>18.153999999999996</c:v>
                </c:pt>
                <c:pt idx="18155">
                  <c:v>18.15500000000003</c:v>
                </c:pt>
                <c:pt idx="18156">
                  <c:v>18.156000000000006</c:v>
                </c:pt>
                <c:pt idx="18157">
                  <c:v>18.157000000000039</c:v>
                </c:pt>
                <c:pt idx="18158">
                  <c:v>18.158000000000015</c:v>
                </c:pt>
                <c:pt idx="18159">
                  <c:v>18.158999999999992</c:v>
                </c:pt>
                <c:pt idx="18160">
                  <c:v>18.160000000000025</c:v>
                </c:pt>
                <c:pt idx="18161">
                  <c:v>18.161000000000001</c:v>
                </c:pt>
                <c:pt idx="18162">
                  <c:v>18.162000000000035</c:v>
                </c:pt>
                <c:pt idx="18163">
                  <c:v>18.163000000000011</c:v>
                </c:pt>
                <c:pt idx="18164">
                  <c:v>18.164000000000044</c:v>
                </c:pt>
                <c:pt idx="18165">
                  <c:v>18.16500000000002</c:v>
                </c:pt>
                <c:pt idx="18166">
                  <c:v>18.165999999999997</c:v>
                </c:pt>
                <c:pt idx="18167">
                  <c:v>18.16700000000003</c:v>
                </c:pt>
                <c:pt idx="18168">
                  <c:v>18.168000000000006</c:v>
                </c:pt>
                <c:pt idx="18169">
                  <c:v>18.16900000000004</c:v>
                </c:pt>
                <c:pt idx="18170">
                  <c:v>18.170000000000016</c:v>
                </c:pt>
                <c:pt idx="18171">
                  <c:v>18.170999999999992</c:v>
                </c:pt>
                <c:pt idx="18172">
                  <c:v>18.172000000000025</c:v>
                </c:pt>
                <c:pt idx="18173">
                  <c:v>18.173000000000002</c:v>
                </c:pt>
                <c:pt idx="18174">
                  <c:v>18.174000000000035</c:v>
                </c:pt>
                <c:pt idx="18175">
                  <c:v>18.175000000000011</c:v>
                </c:pt>
                <c:pt idx="18176">
                  <c:v>18.176000000000045</c:v>
                </c:pt>
                <c:pt idx="18177">
                  <c:v>18.177000000000021</c:v>
                </c:pt>
                <c:pt idx="18178">
                  <c:v>18.177999999999997</c:v>
                </c:pt>
                <c:pt idx="18179">
                  <c:v>18.17900000000003</c:v>
                </c:pt>
                <c:pt idx="18180">
                  <c:v>18.180000000000007</c:v>
                </c:pt>
                <c:pt idx="18181">
                  <c:v>18.18100000000004</c:v>
                </c:pt>
                <c:pt idx="18182">
                  <c:v>18.182000000000016</c:v>
                </c:pt>
                <c:pt idx="18183">
                  <c:v>18.182999999999993</c:v>
                </c:pt>
                <c:pt idx="18184">
                  <c:v>18.184000000000026</c:v>
                </c:pt>
                <c:pt idx="18185">
                  <c:v>18.185000000000002</c:v>
                </c:pt>
                <c:pt idx="18186">
                  <c:v>18.186000000000035</c:v>
                </c:pt>
                <c:pt idx="18187">
                  <c:v>18.187000000000012</c:v>
                </c:pt>
                <c:pt idx="18188">
                  <c:v>18.188000000000045</c:v>
                </c:pt>
                <c:pt idx="18189">
                  <c:v>18.189000000000021</c:v>
                </c:pt>
                <c:pt idx="18190">
                  <c:v>18.189999999999998</c:v>
                </c:pt>
                <c:pt idx="18191">
                  <c:v>18.191000000000031</c:v>
                </c:pt>
                <c:pt idx="18192">
                  <c:v>18.192000000000007</c:v>
                </c:pt>
                <c:pt idx="18193">
                  <c:v>18.19300000000004</c:v>
                </c:pt>
                <c:pt idx="18194">
                  <c:v>18.194000000000017</c:v>
                </c:pt>
                <c:pt idx="18195">
                  <c:v>18.194999999999993</c:v>
                </c:pt>
                <c:pt idx="18196">
                  <c:v>18.196000000000026</c:v>
                </c:pt>
                <c:pt idx="18197">
                  <c:v>18.197000000000003</c:v>
                </c:pt>
                <c:pt idx="18198">
                  <c:v>18.198000000000036</c:v>
                </c:pt>
                <c:pt idx="18199">
                  <c:v>18.199000000000012</c:v>
                </c:pt>
                <c:pt idx="18200">
                  <c:v>18.200000000000045</c:v>
                </c:pt>
                <c:pt idx="18201">
                  <c:v>18.201000000000022</c:v>
                </c:pt>
                <c:pt idx="18202">
                  <c:v>18.201999999999998</c:v>
                </c:pt>
                <c:pt idx="18203">
                  <c:v>18.203000000000031</c:v>
                </c:pt>
                <c:pt idx="18204">
                  <c:v>18.204000000000008</c:v>
                </c:pt>
                <c:pt idx="18205">
                  <c:v>18.205000000000041</c:v>
                </c:pt>
                <c:pt idx="18206">
                  <c:v>18.206000000000017</c:v>
                </c:pt>
                <c:pt idx="18207">
                  <c:v>18.206999999999994</c:v>
                </c:pt>
                <c:pt idx="18208">
                  <c:v>18.208000000000027</c:v>
                </c:pt>
                <c:pt idx="18209">
                  <c:v>18.209000000000003</c:v>
                </c:pt>
                <c:pt idx="18210">
                  <c:v>18.210000000000036</c:v>
                </c:pt>
                <c:pt idx="18211">
                  <c:v>18.211000000000013</c:v>
                </c:pt>
                <c:pt idx="18212">
                  <c:v>18.212000000000046</c:v>
                </c:pt>
                <c:pt idx="18213">
                  <c:v>18.213000000000022</c:v>
                </c:pt>
                <c:pt idx="18214">
                  <c:v>18.213999999999999</c:v>
                </c:pt>
                <c:pt idx="18215">
                  <c:v>18.215000000000032</c:v>
                </c:pt>
                <c:pt idx="18216">
                  <c:v>18.216000000000008</c:v>
                </c:pt>
                <c:pt idx="18217">
                  <c:v>18.217000000000041</c:v>
                </c:pt>
                <c:pt idx="18218">
                  <c:v>18.218000000000018</c:v>
                </c:pt>
                <c:pt idx="18219">
                  <c:v>18.218999999999994</c:v>
                </c:pt>
                <c:pt idx="18220">
                  <c:v>18.220000000000027</c:v>
                </c:pt>
                <c:pt idx="18221">
                  <c:v>18.221000000000004</c:v>
                </c:pt>
                <c:pt idx="18222">
                  <c:v>18.222000000000037</c:v>
                </c:pt>
                <c:pt idx="18223">
                  <c:v>18.223000000000013</c:v>
                </c:pt>
                <c:pt idx="18224">
                  <c:v>18.224000000000046</c:v>
                </c:pt>
                <c:pt idx="18225">
                  <c:v>18.225000000000023</c:v>
                </c:pt>
                <c:pt idx="18226">
                  <c:v>18.225999999999999</c:v>
                </c:pt>
                <c:pt idx="18227">
                  <c:v>18.227000000000032</c:v>
                </c:pt>
                <c:pt idx="18228">
                  <c:v>18.228000000000009</c:v>
                </c:pt>
                <c:pt idx="18229">
                  <c:v>18.229000000000042</c:v>
                </c:pt>
                <c:pt idx="18230">
                  <c:v>18.230000000000018</c:v>
                </c:pt>
                <c:pt idx="18231">
                  <c:v>18.230999999999995</c:v>
                </c:pt>
                <c:pt idx="18232">
                  <c:v>18.232000000000028</c:v>
                </c:pt>
                <c:pt idx="18233">
                  <c:v>18.233000000000004</c:v>
                </c:pt>
                <c:pt idx="18234">
                  <c:v>18.234000000000037</c:v>
                </c:pt>
                <c:pt idx="18235">
                  <c:v>18.235000000000014</c:v>
                </c:pt>
                <c:pt idx="18236">
                  <c:v>18.23599999999999</c:v>
                </c:pt>
                <c:pt idx="18237">
                  <c:v>18.237000000000023</c:v>
                </c:pt>
                <c:pt idx="18238">
                  <c:v>18.238</c:v>
                </c:pt>
                <c:pt idx="18239">
                  <c:v>18.239000000000033</c:v>
                </c:pt>
                <c:pt idx="18240">
                  <c:v>18.240000000000009</c:v>
                </c:pt>
                <c:pt idx="18241">
                  <c:v>18.241000000000042</c:v>
                </c:pt>
                <c:pt idx="18242">
                  <c:v>18.242000000000019</c:v>
                </c:pt>
                <c:pt idx="18243">
                  <c:v>18.242999999999995</c:v>
                </c:pt>
                <c:pt idx="18244">
                  <c:v>18.244000000000028</c:v>
                </c:pt>
                <c:pt idx="18245">
                  <c:v>18.245000000000005</c:v>
                </c:pt>
                <c:pt idx="18246">
                  <c:v>18.246000000000038</c:v>
                </c:pt>
                <c:pt idx="18247">
                  <c:v>18.247000000000014</c:v>
                </c:pt>
                <c:pt idx="18248">
                  <c:v>18.24799999999999</c:v>
                </c:pt>
                <c:pt idx="18249">
                  <c:v>18.249000000000024</c:v>
                </c:pt>
                <c:pt idx="18250">
                  <c:v>18.25</c:v>
                </c:pt>
                <c:pt idx="18251">
                  <c:v>18.251000000000033</c:v>
                </c:pt>
                <c:pt idx="18252">
                  <c:v>18.25200000000001</c:v>
                </c:pt>
                <c:pt idx="18253">
                  <c:v>18.253000000000043</c:v>
                </c:pt>
                <c:pt idx="18254">
                  <c:v>18.254000000000019</c:v>
                </c:pt>
                <c:pt idx="18255">
                  <c:v>18.254999999999995</c:v>
                </c:pt>
                <c:pt idx="18256">
                  <c:v>18.256000000000029</c:v>
                </c:pt>
                <c:pt idx="18257">
                  <c:v>18.257000000000005</c:v>
                </c:pt>
                <c:pt idx="18258">
                  <c:v>18.258000000000038</c:v>
                </c:pt>
                <c:pt idx="18259">
                  <c:v>18.259000000000015</c:v>
                </c:pt>
                <c:pt idx="18260">
                  <c:v>18.259999999999991</c:v>
                </c:pt>
                <c:pt idx="18261">
                  <c:v>18.261000000000024</c:v>
                </c:pt>
                <c:pt idx="18262">
                  <c:v>18.262</c:v>
                </c:pt>
                <c:pt idx="18263">
                  <c:v>18.263000000000034</c:v>
                </c:pt>
                <c:pt idx="18264">
                  <c:v>18.26400000000001</c:v>
                </c:pt>
                <c:pt idx="18265">
                  <c:v>18.265000000000043</c:v>
                </c:pt>
                <c:pt idx="18266">
                  <c:v>18.26600000000002</c:v>
                </c:pt>
                <c:pt idx="18267">
                  <c:v>18.266999999999996</c:v>
                </c:pt>
                <c:pt idx="18268">
                  <c:v>18.268000000000029</c:v>
                </c:pt>
                <c:pt idx="18269">
                  <c:v>18.269000000000005</c:v>
                </c:pt>
                <c:pt idx="18270">
                  <c:v>18.270000000000039</c:v>
                </c:pt>
                <c:pt idx="18271">
                  <c:v>18.271000000000015</c:v>
                </c:pt>
                <c:pt idx="18272">
                  <c:v>18.271999999999991</c:v>
                </c:pt>
                <c:pt idx="18273">
                  <c:v>18.273000000000025</c:v>
                </c:pt>
                <c:pt idx="18274">
                  <c:v>18.274000000000001</c:v>
                </c:pt>
                <c:pt idx="18275">
                  <c:v>18.275000000000034</c:v>
                </c:pt>
                <c:pt idx="18276">
                  <c:v>18.27600000000001</c:v>
                </c:pt>
                <c:pt idx="18277">
                  <c:v>18.277000000000044</c:v>
                </c:pt>
                <c:pt idx="18278">
                  <c:v>18.27800000000002</c:v>
                </c:pt>
                <c:pt idx="18279">
                  <c:v>18.278999999999996</c:v>
                </c:pt>
                <c:pt idx="18280">
                  <c:v>18.28000000000003</c:v>
                </c:pt>
                <c:pt idx="18281">
                  <c:v>18.281000000000006</c:v>
                </c:pt>
                <c:pt idx="18282">
                  <c:v>18.282000000000039</c:v>
                </c:pt>
                <c:pt idx="18283">
                  <c:v>18.283000000000015</c:v>
                </c:pt>
                <c:pt idx="18284">
                  <c:v>18.283999999999992</c:v>
                </c:pt>
                <c:pt idx="18285">
                  <c:v>18.285000000000025</c:v>
                </c:pt>
                <c:pt idx="18286">
                  <c:v>18.286000000000001</c:v>
                </c:pt>
                <c:pt idx="18287">
                  <c:v>18.287000000000035</c:v>
                </c:pt>
                <c:pt idx="18288">
                  <c:v>18.288000000000011</c:v>
                </c:pt>
                <c:pt idx="18289">
                  <c:v>18.289000000000044</c:v>
                </c:pt>
                <c:pt idx="18290">
                  <c:v>18.29000000000002</c:v>
                </c:pt>
                <c:pt idx="18291">
                  <c:v>18.290999999999997</c:v>
                </c:pt>
                <c:pt idx="18292">
                  <c:v>18.29200000000003</c:v>
                </c:pt>
                <c:pt idx="18293">
                  <c:v>18.293000000000006</c:v>
                </c:pt>
                <c:pt idx="18294">
                  <c:v>18.29400000000004</c:v>
                </c:pt>
                <c:pt idx="18295">
                  <c:v>18.295000000000016</c:v>
                </c:pt>
                <c:pt idx="18296">
                  <c:v>18.295999999999992</c:v>
                </c:pt>
                <c:pt idx="18297">
                  <c:v>18.297000000000025</c:v>
                </c:pt>
                <c:pt idx="18298">
                  <c:v>18.298000000000002</c:v>
                </c:pt>
                <c:pt idx="18299">
                  <c:v>18.299000000000035</c:v>
                </c:pt>
                <c:pt idx="18300">
                  <c:v>18.300000000000011</c:v>
                </c:pt>
                <c:pt idx="18301">
                  <c:v>18.301000000000045</c:v>
                </c:pt>
                <c:pt idx="18302">
                  <c:v>18.302000000000021</c:v>
                </c:pt>
                <c:pt idx="18303">
                  <c:v>18.302999999999997</c:v>
                </c:pt>
                <c:pt idx="18304">
                  <c:v>18.30400000000003</c:v>
                </c:pt>
                <c:pt idx="18305">
                  <c:v>18.305000000000007</c:v>
                </c:pt>
                <c:pt idx="18306">
                  <c:v>18.30600000000004</c:v>
                </c:pt>
                <c:pt idx="18307">
                  <c:v>18.307000000000016</c:v>
                </c:pt>
                <c:pt idx="18308">
                  <c:v>18.307999999999993</c:v>
                </c:pt>
                <c:pt idx="18309">
                  <c:v>18.309000000000026</c:v>
                </c:pt>
                <c:pt idx="18310">
                  <c:v>18.310000000000002</c:v>
                </c:pt>
                <c:pt idx="18311">
                  <c:v>18.311000000000035</c:v>
                </c:pt>
                <c:pt idx="18312">
                  <c:v>18.312000000000012</c:v>
                </c:pt>
                <c:pt idx="18313">
                  <c:v>18.313000000000045</c:v>
                </c:pt>
                <c:pt idx="18314">
                  <c:v>18.314000000000021</c:v>
                </c:pt>
                <c:pt idx="18315">
                  <c:v>18.314999999999998</c:v>
                </c:pt>
                <c:pt idx="18316">
                  <c:v>18.316000000000031</c:v>
                </c:pt>
                <c:pt idx="18317">
                  <c:v>18.317000000000007</c:v>
                </c:pt>
                <c:pt idx="18318">
                  <c:v>18.31800000000004</c:v>
                </c:pt>
                <c:pt idx="18319">
                  <c:v>18.319000000000017</c:v>
                </c:pt>
                <c:pt idx="18320">
                  <c:v>18.319999999999993</c:v>
                </c:pt>
                <c:pt idx="18321">
                  <c:v>18.321000000000026</c:v>
                </c:pt>
                <c:pt idx="18322">
                  <c:v>18.322000000000003</c:v>
                </c:pt>
                <c:pt idx="18323">
                  <c:v>18.323000000000036</c:v>
                </c:pt>
                <c:pt idx="18324">
                  <c:v>18.324000000000012</c:v>
                </c:pt>
                <c:pt idx="18325">
                  <c:v>18.325000000000045</c:v>
                </c:pt>
                <c:pt idx="18326">
                  <c:v>18.326000000000022</c:v>
                </c:pt>
                <c:pt idx="18327">
                  <c:v>18.326999999999998</c:v>
                </c:pt>
                <c:pt idx="18328">
                  <c:v>18.328000000000031</c:v>
                </c:pt>
                <c:pt idx="18329">
                  <c:v>18.329000000000008</c:v>
                </c:pt>
                <c:pt idx="18330">
                  <c:v>18.330000000000041</c:v>
                </c:pt>
                <c:pt idx="18331">
                  <c:v>18.331000000000017</c:v>
                </c:pt>
                <c:pt idx="18332">
                  <c:v>18.331999999999994</c:v>
                </c:pt>
                <c:pt idx="18333">
                  <c:v>18.333000000000027</c:v>
                </c:pt>
                <c:pt idx="18334">
                  <c:v>18.334000000000003</c:v>
                </c:pt>
                <c:pt idx="18335">
                  <c:v>18.335000000000036</c:v>
                </c:pt>
                <c:pt idx="18336">
                  <c:v>18.336000000000013</c:v>
                </c:pt>
                <c:pt idx="18337">
                  <c:v>18.337000000000046</c:v>
                </c:pt>
                <c:pt idx="18338">
                  <c:v>18.338000000000022</c:v>
                </c:pt>
                <c:pt idx="18339">
                  <c:v>18.338999999999999</c:v>
                </c:pt>
                <c:pt idx="18340">
                  <c:v>18.340000000000032</c:v>
                </c:pt>
                <c:pt idx="18341">
                  <c:v>18.341000000000008</c:v>
                </c:pt>
                <c:pt idx="18342">
                  <c:v>18.342000000000041</c:v>
                </c:pt>
                <c:pt idx="18343">
                  <c:v>18.343000000000018</c:v>
                </c:pt>
                <c:pt idx="18344">
                  <c:v>18.343999999999994</c:v>
                </c:pt>
                <c:pt idx="18345">
                  <c:v>18.345000000000027</c:v>
                </c:pt>
                <c:pt idx="18346">
                  <c:v>18.346000000000004</c:v>
                </c:pt>
                <c:pt idx="18347">
                  <c:v>18.347000000000037</c:v>
                </c:pt>
                <c:pt idx="18348">
                  <c:v>18.348000000000013</c:v>
                </c:pt>
                <c:pt idx="18349">
                  <c:v>18.349000000000046</c:v>
                </c:pt>
                <c:pt idx="18350">
                  <c:v>18.350000000000023</c:v>
                </c:pt>
                <c:pt idx="18351">
                  <c:v>18.350999999999999</c:v>
                </c:pt>
                <c:pt idx="18352">
                  <c:v>18.352000000000032</c:v>
                </c:pt>
                <c:pt idx="18353">
                  <c:v>18.353000000000009</c:v>
                </c:pt>
                <c:pt idx="18354">
                  <c:v>18.354000000000042</c:v>
                </c:pt>
                <c:pt idx="18355">
                  <c:v>18.355000000000018</c:v>
                </c:pt>
                <c:pt idx="18356">
                  <c:v>18.355999999999995</c:v>
                </c:pt>
                <c:pt idx="18357">
                  <c:v>18.357000000000028</c:v>
                </c:pt>
                <c:pt idx="18358">
                  <c:v>18.358000000000004</c:v>
                </c:pt>
                <c:pt idx="18359">
                  <c:v>18.359000000000037</c:v>
                </c:pt>
                <c:pt idx="18360">
                  <c:v>18.360000000000014</c:v>
                </c:pt>
                <c:pt idx="18361">
                  <c:v>18.36099999999999</c:v>
                </c:pt>
                <c:pt idx="18362">
                  <c:v>18.362000000000023</c:v>
                </c:pt>
                <c:pt idx="18363">
                  <c:v>18.363</c:v>
                </c:pt>
                <c:pt idx="18364">
                  <c:v>18.364000000000033</c:v>
                </c:pt>
                <c:pt idx="18365">
                  <c:v>18.365000000000009</c:v>
                </c:pt>
                <c:pt idx="18366">
                  <c:v>18.366000000000042</c:v>
                </c:pt>
                <c:pt idx="18367">
                  <c:v>18.367000000000019</c:v>
                </c:pt>
                <c:pt idx="18368">
                  <c:v>18.367999999999995</c:v>
                </c:pt>
                <c:pt idx="18369">
                  <c:v>18.369000000000028</c:v>
                </c:pt>
                <c:pt idx="18370">
                  <c:v>18.370000000000005</c:v>
                </c:pt>
                <c:pt idx="18371">
                  <c:v>18.371000000000038</c:v>
                </c:pt>
                <c:pt idx="18372">
                  <c:v>18.372000000000014</c:v>
                </c:pt>
                <c:pt idx="18373">
                  <c:v>18.37299999999999</c:v>
                </c:pt>
                <c:pt idx="18374">
                  <c:v>18.374000000000024</c:v>
                </c:pt>
                <c:pt idx="18375">
                  <c:v>18.375</c:v>
                </c:pt>
                <c:pt idx="18376">
                  <c:v>18.376000000000033</c:v>
                </c:pt>
                <c:pt idx="18377">
                  <c:v>18.37700000000001</c:v>
                </c:pt>
                <c:pt idx="18378">
                  <c:v>18.378000000000043</c:v>
                </c:pt>
                <c:pt idx="18379">
                  <c:v>18.379000000000019</c:v>
                </c:pt>
                <c:pt idx="18380">
                  <c:v>18.379999999999995</c:v>
                </c:pt>
                <c:pt idx="18381">
                  <c:v>18.381000000000029</c:v>
                </c:pt>
                <c:pt idx="18382">
                  <c:v>18.382000000000005</c:v>
                </c:pt>
                <c:pt idx="18383">
                  <c:v>18.383000000000038</c:v>
                </c:pt>
                <c:pt idx="18384">
                  <c:v>18.384000000000015</c:v>
                </c:pt>
                <c:pt idx="18385">
                  <c:v>18.384999999999991</c:v>
                </c:pt>
                <c:pt idx="18386">
                  <c:v>18.386000000000024</c:v>
                </c:pt>
                <c:pt idx="18387">
                  <c:v>18.387</c:v>
                </c:pt>
                <c:pt idx="18388">
                  <c:v>18.388000000000034</c:v>
                </c:pt>
                <c:pt idx="18389">
                  <c:v>18.38900000000001</c:v>
                </c:pt>
                <c:pt idx="18390">
                  <c:v>18.390000000000043</c:v>
                </c:pt>
                <c:pt idx="18391">
                  <c:v>18.39100000000002</c:v>
                </c:pt>
                <c:pt idx="18392">
                  <c:v>18.391999999999996</c:v>
                </c:pt>
                <c:pt idx="18393">
                  <c:v>18.393000000000029</c:v>
                </c:pt>
                <c:pt idx="18394">
                  <c:v>18.394000000000005</c:v>
                </c:pt>
                <c:pt idx="18395">
                  <c:v>18.395000000000039</c:v>
                </c:pt>
                <c:pt idx="18396">
                  <c:v>18.396000000000015</c:v>
                </c:pt>
                <c:pt idx="18397">
                  <c:v>18.396999999999991</c:v>
                </c:pt>
                <c:pt idx="18398">
                  <c:v>18.398000000000025</c:v>
                </c:pt>
                <c:pt idx="18399">
                  <c:v>18.399000000000001</c:v>
                </c:pt>
                <c:pt idx="18400">
                  <c:v>18.400000000000034</c:v>
                </c:pt>
                <c:pt idx="18401">
                  <c:v>18.40100000000001</c:v>
                </c:pt>
                <c:pt idx="18402">
                  <c:v>18.402000000000044</c:v>
                </c:pt>
                <c:pt idx="18403">
                  <c:v>18.40300000000002</c:v>
                </c:pt>
                <c:pt idx="18404">
                  <c:v>18.403999999999996</c:v>
                </c:pt>
                <c:pt idx="18405">
                  <c:v>18.40500000000003</c:v>
                </c:pt>
                <c:pt idx="18406">
                  <c:v>18.406000000000006</c:v>
                </c:pt>
                <c:pt idx="18407">
                  <c:v>18.407000000000039</c:v>
                </c:pt>
                <c:pt idx="18408">
                  <c:v>18.408000000000015</c:v>
                </c:pt>
                <c:pt idx="18409">
                  <c:v>18.408999999999992</c:v>
                </c:pt>
                <c:pt idx="18410">
                  <c:v>18.410000000000025</c:v>
                </c:pt>
                <c:pt idx="18411">
                  <c:v>18.411000000000001</c:v>
                </c:pt>
                <c:pt idx="18412">
                  <c:v>18.412000000000035</c:v>
                </c:pt>
                <c:pt idx="18413">
                  <c:v>18.413000000000011</c:v>
                </c:pt>
                <c:pt idx="18414">
                  <c:v>18.414000000000044</c:v>
                </c:pt>
                <c:pt idx="18415">
                  <c:v>18.41500000000002</c:v>
                </c:pt>
                <c:pt idx="18416">
                  <c:v>18.415999999999997</c:v>
                </c:pt>
                <c:pt idx="18417">
                  <c:v>18.41700000000003</c:v>
                </c:pt>
                <c:pt idx="18418">
                  <c:v>18.418000000000006</c:v>
                </c:pt>
                <c:pt idx="18419">
                  <c:v>18.41900000000004</c:v>
                </c:pt>
                <c:pt idx="18420">
                  <c:v>18.420000000000016</c:v>
                </c:pt>
                <c:pt idx="18421">
                  <c:v>18.420999999999992</c:v>
                </c:pt>
                <c:pt idx="18422">
                  <c:v>18.422000000000025</c:v>
                </c:pt>
                <c:pt idx="18423">
                  <c:v>18.423000000000002</c:v>
                </c:pt>
                <c:pt idx="18424">
                  <c:v>18.424000000000035</c:v>
                </c:pt>
                <c:pt idx="18425">
                  <c:v>18.425000000000011</c:v>
                </c:pt>
                <c:pt idx="18426">
                  <c:v>18.426000000000045</c:v>
                </c:pt>
                <c:pt idx="18427">
                  <c:v>18.427000000000021</c:v>
                </c:pt>
                <c:pt idx="18428">
                  <c:v>18.427999999999997</c:v>
                </c:pt>
                <c:pt idx="18429">
                  <c:v>18.42900000000003</c:v>
                </c:pt>
                <c:pt idx="18430">
                  <c:v>18.430000000000007</c:v>
                </c:pt>
                <c:pt idx="18431">
                  <c:v>18.43100000000004</c:v>
                </c:pt>
                <c:pt idx="18432">
                  <c:v>18.432000000000016</c:v>
                </c:pt>
                <c:pt idx="18433">
                  <c:v>18.432999999999993</c:v>
                </c:pt>
                <c:pt idx="18434">
                  <c:v>18.434000000000026</c:v>
                </c:pt>
                <c:pt idx="18435">
                  <c:v>18.435000000000002</c:v>
                </c:pt>
                <c:pt idx="18436">
                  <c:v>18.436000000000035</c:v>
                </c:pt>
                <c:pt idx="18437">
                  <c:v>18.437000000000012</c:v>
                </c:pt>
                <c:pt idx="18438">
                  <c:v>18.438000000000045</c:v>
                </c:pt>
                <c:pt idx="18439">
                  <c:v>18.439000000000021</c:v>
                </c:pt>
                <c:pt idx="18440">
                  <c:v>18.439999999999998</c:v>
                </c:pt>
                <c:pt idx="18441">
                  <c:v>18.441000000000031</c:v>
                </c:pt>
                <c:pt idx="18442">
                  <c:v>18.442000000000007</c:v>
                </c:pt>
                <c:pt idx="18443">
                  <c:v>18.44300000000004</c:v>
                </c:pt>
                <c:pt idx="18444">
                  <c:v>18.444000000000017</c:v>
                </c:pt>
                <c:pt idx="18445">
                  <c:v>18.444999999999993</c:v>
                </c:pt>
                <c:pt idx="18446">
                  <c:v>18.446000000000026</c:v>
                </c:pt>
                <c:pt idx="18447">
                  <c:v>18.447000000000003</c:v>
                </c:pt>
                <c:pt idx="18448">
                  <c:v>18.448000000000036</c:v>
                </c:pt>
                <c:pt idx="18449">
                  <c:v>18.449000000000012</c:v>
                </c:pt>
                <c:pt idx="18450">
                  <c:v>18.450000000000045</c:v>
                </c:pt>
                <c:pt idx="18451">
                  <c:v>18.451000000000022</c:v>
                </c:pt>
                <c:pt idx="18452">
                  <c:v>18.451999999999998</c:v>
                </c:pt>
                <c:pt idx="18453">
                  <c:v>18.453000000000031</c:v>
                </c:pt>
                <c:pt idx="18454">
                  <c:v>18.454000000000008</c:v>
                </c:pt>
                <c:pt idx="18455">
                  <c:v>18.455000000000041</c:v>
                </c:pt>
                <c:pt idx="18456">
                  <c:v>18.456000000000017</c:v>
                </c:pt>
                <c:pt idx="18457">
                  <c:v>18.456999999999994</c:v>
                </c:pt>
                <c:pt idx="18458">
                  <c:v>18.458000000000027</c:v>
                </c:pt>
                <c:pt idx="18459">
                  <c:v>18.459000000000003</c:v>
                </c:pt>
                <c:pt idx="18460">
                  <c:v>18.460000000000036</c:v>
                </c:pt>
                <c:pt idx="18461">
                  <c:v>18.461000000000013</c:v>
                </c:pt>
                <c:pt idx="18462">
                  <c:v>18.462000000000046</c:v>
                </c:pt>
                <c:pt idx="18463">
                  <c:v>18.463000000000022</c:v>
                </c:pt>
                <c:pt idx="18464">
                  <c:v>18.463999999999999</c:v>
                </c:pt>
                <c:pt idx="18465">
                  <c:v>18.465000000000032</c:v>
                </c:pt>
                <c:pt idx="18466">
                  <c:v>18.466000000000008</c:v>
                </c:pt>
                <c:pt idx="18467">
                  <c:v>18.467000000000041</c:v>
                </c:pt>
                <c:pt idx="18468">
                  <c:v>18.468000000000018</c:v>
                </c:pt>
                <c:pt idx="18469">
                  <c:v>18.468999999999994</c:v>
                </c:pt>
                <c:pt idx="18470">
                  <c:v>18.470000000000027</c:v>
                </c:pt>
                <c:pt idx="18471">
                  <c:v>18.471000000000004</c:v>
                </c:pt>
                <c:pt idx="18472">
                  <c:v>18.472000000000037</c:v>
                </c:pt>
                <c:pt idx="18473">
                  <c:v>18.473000000000013</c:v>
                </c:pt>
                <c:pt idx="18474">
                  <c:v>18.474000000000046</c:v>
                </c:pt>
                <c:pt idx="18475">
                  <c:v>18.475000000000023</c:v>
                </c:pt>
                <c:pt idx="18476">
                  <c:v>18.475999999999999</c:v>
                </c:pt>
                <c:pt idx="18477">
                  <c:v>18.477000000000032</c:v>
                </c:pt>
                <c:pt idx="18478">
                  <c:v>18.478000000000009</c:v>
                </c:pt>
                <c:pt idx="18479">
                  <c:v>18.479000000000042</c:v>
                </c:pt>
                <c:pt idx="18480">
                  <c:v>18.480000000000018</c:v>
                </c:pt>
                <c:pt idx="18481">
                  <c:v>18.480999999999995</c:v>
                </c:pt>
                <c:pt idx="18482">
                  <c:v>18.482000000000028</c:v>
                </c:pt>
                <c:pt idx="18483">
                  <c:v>18.483000000000004</c:v>
                </c:pt>
                <c:pt idx="18484">
                  <c:v>18.484000000000037</c:v>
                </c:pt>
                <c:pt idx="18485">
                  <c:v>18.485000000000014</c:v>
                </c:pt>
                <c:pt idx="18486">
                  <c:v>18.48599999999999</c:v>
                </c:pt>
                <c:pt idx="18487">
                  <c:v>18.487000000000023</c:v>
                </c:pt>
                <c:pt idx="18488">
                  <c:v>18.488</c:v>
                </c:pt>
                <c:pt idx="18489">
                  <c:v>18.489000000000033</c:v>
                </c:pt>
                <c:pt idx="18490">
                  <c:v>18.490000000000009</c:v>
                </c:pt>
                <c:pt idx="18491">
                  <c:v>18.491000000000042</c:v>
                </c:pt>
                <c:pt idx="18492">
                  <c:v>18.492000000000019</c:v>
                </c:pt>
                <c:pt idx="18493">
                  <c:v>18.492999999999995</c:v>
                </c:pt>
                <c:pt idx="18494">
                  <c:v>18.494000000000028</c:v>
                </c:pt>
                <c:pt idx="18495">
                  <c:v>18.495000000000005</c:v>
                </c:pt>
                <c:pt idx="18496">
                  <c:v>18.496000000000038</c:v>
                </c:pt>
                <c:pt idx="18497">
                  <c:v>18.497000000000014</c:v>
                </c:pt>
                <c:pt idx="18498">
                  <c:v>18.49799999999999</c:v>
                </c:pt>
                <c:pt idx="18499">
                  <c:v>18.499000000000024</c:v>
                </c:pt>
                <c:pt idx="18500">
                  <c:v>18.5</c:v>
                </c:pt>
                <c:pt idx="18501">
                  <c:v>18.501000000000033</c:v>
                </c:pt>
                <c:pt idx="18502">
                  <c:v>18.50200000000001</c:v>
                </c:pt>
                <c:pt idx="18503">
                  <c:v>18.503000000000043</c:v>
                </c:pt>
                <c:pt idx="18504">
                  <c:v>18.504000000000019</c:v>
                </c:pt>
                <c:pt idx="18505">
                  <c:v>18.504999999999995</c:v>
                </c:pt>
                <c:pt idx="18506">
                  <c:v>18.506000000000029</c:v>
                </c:pt>
                <c:pt idx="18507">
                  <c:v>18.507000000000005</c:v>
                </c:pt>
                <c:pt idx="18508">
                  <c:v>18.508000000000038</c:v>
                </c:pt>
                <c:pt idx="18509">
                  <c:v>18.509000000000015</c:v>
                </c:pt>
                <c:pt idx="18510">
                  <c:v>18.509999999999991</c:v>
                </c:pt>
                <c:pt idx="18511">
                  <c:v>18.511000000000024</c:v>
                </c:pt>
                <c:pt idx="18512">
                  <c:v>18.512</c:v>
                </c:pt>
                <c:pt idx="18513">
                  <c:v>18.513000000000034</c:v>
                </c:pt>
                <c:pt idx="18514">
                  <c:v>18.51400000000001</c:v>
                </c:pt>
                <c:pt idx="18515">
                  <c:v>18.515000000000043</c:v>
                </c:pt>
                <c:pt idx="18516">
                  <c:v>18.51600000000002</c:v>
                </c:pt>
                <c:pt idx="18517">
                  <c:v>18.516999999999996</c:v>
                </c:pt>
                <c:pt idx="18518">
                  <c:v>18.518000000000029</c:v>
                </c:pt>
                <c:pt idx="18519">
                  <c:v>18.519000000000005</c:v>
                </c:pt>
                <c:pt idx="18520">
                  <c:v>18.520000000000039</c:v>
                </c:pt>
                <c:pt idx="18521">
                  <c:v>18.521000000000015</c:v>
                </c:pt>
                <c:pt idx="18522">
                  <c:v>18.521999999999991</c:v>
                </c:pt>
                <c:pt idx="18523">
                  <c:v>18.523000000000025</c:v>
                </c:pt>
                <c:pt idx="18524">
                  <c:v>18.524000000000001</c:v>
                </c:pt>
                <c:pt idx="18525">
                  <c:v>18.525000000000034</c:v>
                </c:pt>
                <c:pt idx="18526">
                  <c:v>18.52600000000001</c:v>
                </c:pt>
                <c:pt idx="18527">
                  <c:v>18.527000000000044</c:v>
                </c:pt>
                <c:pt idx="18528">
                  <c:v>18.52800000000002</c:v>
                </c:pt>
                <c:pt idx="18529">
                  <c:v>18.528999999999996</c:v>
                </c:pt>
                <c:pt idx="18530">
                  <c:v>18.53000000000003</c:v>
                </c:pt>
                <c:pt idx="18531">
                  <c:v>18.531000000000006</c:v>
                </c:pt>
                <c:pt idx="18532">
                  <c:v>18.532000000000039</c:v>
                </c:pt>
                <c:pt idx="18533">
                  <c:v>18.533000000000015</c:v>
                </c:pt>
                <c:pt idx="18534">
                  <c:v>18.533999999999992</c:v>
                </c:pt>
                <c:pt idx="18535">
                  <c:v>18.535000000000025</c:v>
                </c:pt>
                <c:pt idx="18536">
                  <c:v>18.536000000000001</c:v>
                </c:pt>
                <c:pt idx="18537">
                  <c:v>18.537000000000035</c:v>
                </c:pt>
                <c:pt idx="18538">
                  <c:v>18.538000000000011</c:v>
                </c:pt>
                <c:pt idx="18539">
                  <c:v>18.539000000000044</c:v>
                </c:pt>
                <c:pt idx="18540">
                  <c:v>18.54000000000002</c:v>
                </c:pt>
                <c:pt idx="18541">
                  <c:v>18.540999999999997</c:v>
                </c:pt>
                <c:pt idx="18542">
                  <c:v>18.54200000000003</c:v>
                </c:pt>
                <c:pt idx="18543">
                  <c:v>18.543000000000006</c:v>
                </c:pt>
                <c:pt idx="18544">
                  <c:v>18.54400000000004</c:v>
                </c:pt>
                <c:pt idx="18545">
                  <c:v>18.545000000000016</c:v>
                </c:pt>
                <c:pt idx="18546">
                  <c:v>18.545999999999992</c:v>
                </c:pt>
                <c:pt idx="18547">
                  <c:v>18.547000000000025</c:v>
                </c:pt>
                <c:pt idx="18548">
                  <c:v>18.548000000000002</c:v>
                </c:pt>
                <c:pt idx="18549">
                  <c:v>18.549000000000035</c:v>
                </c:pt>
                <c:pt idx="18550">
                  <c:v>18.550000000000011</c:v>
                </c:pt>
                <c:pt idx="18551">
                  <c:v>18.551000000000045</c:v>
                </c:pt>
                <c:pt idx="18552">
                  <c:v>18.552000000000021</c:v>
                </c:pt>
                <c:pt idx="18553">
                  <c:v>18.552999999999997</c:v>
                </c:pt>
                <c:pt idx="18554">
                  <c:v>18.55400000000003</c:v>
                </c:pt>
                <c:pt idx="18555">
                  <c:v>18.555000000000007</c:v>
                </c:pt>
                <c:pt idx="18556">
                  <c:v>18.55600000000004</c:v>
                </c:pt>
                <c:pt idx="18557">
                  <c:v>18.557000000000016</c:v>
                </c:pt>
                <c:pt idx="18558">
                  <c:v>18.557999999999993</c:v>
                </c:pt>
                <c:pt idx="18559">
                  <c:v>18.559000000000026</c:v>
                </c:pt>
                <c:pt idx="18560">
                  <c:v>18.560000000000002</c:v>
                </c:pt>
                <c:pt idx="18561">
                  <c:v>18.561000000000035</c:v>
                </c:pt>
                <c:pt idx="18562">
                  <c:v>18.562000000000012</c:v>
                </c:pt>
                <c:pt idx="18563">
                  <c:v>18.563000000000045</c:v>
                </c:pt>
                <c:pt idx="18564">
                  <c:v>18.564000000000021</c:v>
                </c:pt>
                <c:pt idx="18565">
                  <c:v>18.564999999999998</c:v>
                </c:pt>
                <c:pt idx="18566">
                  <c:v>18.566000000000031</c:v>
                </c:pt>
                <c:pt idx="18567">
                  <c:v>18.567000000000007</c:v>
                </c:pt>
                <c:pt idx="18568">
                  <c:v>18.56800000000004</c:v>
                </c:pt>
                <c:pt idx="18569">
                  <c:v>18.569000000000017</c:v>
                </c:pt>
                <c:pt idx="18570">
                  <c:v>18.569999999999993</c:v>
                </c:pt>
                <c:pt idx="18571">
                  <c:v>18.571000000000026</c:v>
                </c:pt>
                <c:pt idx="18572">
                  <c:v>18.572000000000003</c:v>
                </c:pt>
                <c:pt idx="18573">
                  <c:v>18.573000000000036</c:v>
                </c:pt>
                <c:pt idx="18574">
                  <c:v>18.574000000000012</c:v>
                </c:pt>
                <c:pt idx="18575">
                  <c:v>18.575000000000045</c:v>
                </c:pt>
                <c:pt idx="18576">
                  <c:v>18.576000000000022</c:v>
                </c:pt>
                <c:pt idx="18577">
                  <c:v>18.576999999999998</c:v>
                </c:pt>
                <c:pt idx="18578">
                  <c:v>18.578000000000031</c:v>
                </c:pt>
                <c:pt idx="18579">
                  <c:v>18.579000000000008</c:v>
                </c:pt>
                <c:pt idx="18580">
                  <c:v>18.580000000000041</c:v>
                </c:pt>
                <c:pt idx="18581">
                  <c:v>18.581000000000017</c:v>
                </c:pt>
                <c:pt idx="18582">
                  <c:v>18.581999999999994</c:v>
                </c:pt>
                <c:pt idx="18583">
                  <c:v>18.583000000000027</c:v>
                </c:pt>
                <c:pt idx="18584">
                  <c:v>18.584000000000003</c:v>
                </c:pt>
                <c:pt idx="18585">
                  <c:v>18.585000000000036</c:v>
                </c:pt>
                <c:pt idx="18586">
                  <c:v>18.586000000000013</c:v>
                </c:pt>
                <c:pt idx="18587">
                  <c:v>18.587000000000046</c:v>
                </c:pt>
                <c:pt idx="18588">
                  <c:v>18.588000000000022</c:v>
                </c:pt>
                <c:pt idx="18589">
                  <c:v>18.588999999999999</c:v>
                </c:pt>
                <c:pt idx="18590">
                  <c:v>18.590000000000032</c:v>
                </c:pt>
                <c:pt idx="18591">
                  <c:v>18.591000000000008</c:v>
                </c:pt>
                <c:pt idx="18592">
                  <c:v>18.592000000000041</c:v>
                </c:pt>
                <c:pt idx="18593">
                  <c:v>18.593000000000018</c:v>
                </c:pt>
                <c:pt idx="18594">
                  <c:v>18.593999999999994</c:v>
                </c:pt>
                <c:pt idx="18595">
                  <c:v>18.595000000000027</c:v>
                </c:pt>
                <c:pt idx="18596">
                  <c:v>18.596000000000004</c:v>
                </c:pt>
                <c:pt idx="18597">
                  <c:v>18.597000000000037</c:v>
                </c:pt>
                <c:pt idx="18598">
                  <c:v>18.598000000000013</c:v>
                </c:pt>
                <c:pt idx="18599">
                  <c:v>18.599000000000046</c:v>
                </c:pt>
                <c:pt idx="18600">
                  <c:v>18.600000000000023</c:v>
                </c:pt>
                <c:pt idx="18601">
                  <c:v>18.600999999999999</c:v>
                </c:pt>
                <c:pt idx="18602">
                  <c:v>18.602000000000032</c:v>
                </c:pt>
                <c:pt idx="18603">
                  <c:v>18.603000000000009</c:v>
                </c:pt>
                <c:pt idx="18604">
                  <c:v>18.604000000000042</c:v>
                </c:pt>
                <c:pt idx="18605">
                  <c:v>18.605000000000018</c:v>
                </c:pt>
                <c:pt idx="18606">
                  <c:v>18.605999999999995</c:v>
                </c:pt>
                <c:pt idx="18607">
                  <c:v>18.607000000000028</c:v>
                </c:pt>
                <c:pt idx="18608">
                  <c:v>18.608000000000004</c:v>
                </c:pt>
                <c:pt idx="18609">
                  <c:v>18.609000000000037</c:v>
                </c:pt>
                <c:pt idx="18610">
                  <c:v>18.610000000000014</c:v>
                </c:pt>
                <c:pt idx="18611">
                  <c:v>18.61099999999999</c:v>
                </c:pt>
                <c:pt idx="18612">
                  <c:v>18.612000000000023</c:v>
                </c:pt>
                <c:pt idx="18613">
                  <c:v>18.613</c:v>
                </c:pt>
                <c:pt idx="18614">
                  <c:v>18.614000000000033</c:v>
                </c:pt>
                <c:pt idx="18615">
                  <c:v>18.615000000000009</c:v>
                </c:pt>
                <c:pt idx="18616">
                  <c:v>18.616000000000042</c:v>
                </c:pt>
                <c:pt idx="18617">
                  <c:v>18.617000000000019</c:v>
                </c:pt>
                <c:pt idx="18618">
                  <c:v>18.617999999999995</c:v>
                </c:pt>
                <c:pt idx="18619">
                  <c:v>18.619000000000028</c:v>
                </c:pt>
                <c:pt idx="18620">
                  <c:v>18.620000000000005</c:v>
                </c:pt>
                <c:pt idx="18621">
                  <c:v>18.621000000000038</c:v>
                </c:pt>
                <c:pt idx="18622">
                  <c:v>18.622000000000014</c:v>
                </c:pt>
                <c:pt idx="18623">
                  <c:v>18.62299999999999</c:v>
                </c:pt>
                <c:pt idx="18624">
                  <c:v>18.624000000000024</c:v>
                </c:pt>
                <c:pt idx="18625">
                  <c:v>18.625</c:v>
                </c:pt>
                <c:pt idx="18626">
                  <c:v>18.626000000000033</c:v>
                </c:pt>
                <c:pt idx="18627">
                  <c:v>18.62700000000001</c:v>
                </c:pt>
                <c:pt idx="18628">
                  <c:v>18.628000000000043</c:v>
                </c:pt>
                <c:pt idx="18629">
                  <c:v>18.629000000000019</c:v>
                </c:pt>
                <c:pt idx="18630">
                  <c:v>18.629999999999995</c:v>
                </c:pt>
                <c:pt idx="18631">
                  <c:v>18.631000000000029</c:v>
                </c:pt>
                <c:pt idx="18632">
                  <c:v>18.632000000000005</c:v>
                </c:pt>
                <c:pt idx="18633">
                  <c:v>18.633000000000038</c:v>
                </c:pt>
                <c:pt idx="18634">
                  <c:v>18.634000000000015</c:v>
                </c:pt>
                <c:pt idx="18635">
                  <c:v>18.634999999999991</c:v>
                </c:pt>
                <c:pt idx="18636">
                  <c:v>18.636000000000024</c:v>
                </c:pt>
                <c:pt idx="18637">
                  <c:v>18.637</c:v>
                </c:pt>
                <c:pt idx="18638">
                  <c:v>18.638000000000034</c:v>
                </c:pt>
                <c:pt idx="18639">
                  <c:v>18.63900000000001</c:v>
                </c:pt>
                <c:pt idx="18640">
                  <c:v>18.640000000000043</c:v>
                </c:pt>
                <c:pt idx="18641">
                  <c:v>18.64100000000002</c:v>
                </c:pt>
                <c:pt idx="18642">
                  <c:v>18.641999999999996</c:v>
                </c:pt>
                <c:pt idx="18643">
                  <c:v>18.643000000000029</c:v>
                </c:pt>
                <c:pt idx="18644">
                  <c:v>18.644000000000005</c:v>
                </c:pt>
                <c:pt idx="18645">
                  <c:v>18.645000000000039</c:v>
                </c:pt>
                <c:pt idx="18646">
                  <c:v>18.646000000000015</c:v>
                </c:pt>
                <c:pt idx="18647">
                  <c:v>18.646999999999991</c:v>
                </c:pt>
                <c:pt idx="18648">
                  <c:v>18.648000000000025</c:v>
                </c:pt>
                <c:pt idx="18649">
                  <c:v>18.649000000000001</c:v>
                </c:pt>
                <c:pt idx="18650">
                  <c:v>18.650000000000034</c:v>
                </c:pt>
                <c:pt idx="18651">
                  <c:v>18.65100000000001</c:v>
                </c:pt>
                <c:pt idx="18652">
                  <c:v>18.652000000000044</c:v>
                </c:pt>
                <c:pt idx="18653">
                  <c:v>18.65300000000002</c:v>
                </c:pt>
                <c:pt idx="18654">
                  <c:v>18.653999999999996</c:v>
                </c:pt>
                <c:pt idx="18655">
                  <c:v>18.65500000000003</c:v>
                </c:pt>
                <c:pt idx="18656">
                  <c:v>18.656000000000006</c:v>
                </c:pt>
                <c:pt idx="18657">
                  <c:v>18.657000000000039</c:v>
                </c:pt>
                <c:pt idx="18658">
                  <c:v>18.658000000000015</c:v>
                </c:pt>
                <c:pt idx="18659">
                  <c:v>18.658999999999992</c:v>
                </c:pt>
                <c:pt idx="18660">
                  <c:v>18.660000000000025</c:v>
                </c:pt>
                <c:pt idx="18661">
                  <c:v>18.661000000000001</c:v>
                </c:pt>
                <c:pt idx="18662">
                  <c:v>18.662000000000035</c:v>
                </c:pt>
                <c:pt idx="18663">
                  <c:v>18.663000000000011</c:v>
                </c:pt>
                <c:pt idx="18664">
                  <c:v>18.664000000000044</c:v>
                </c:pt>
                <c:pt idx="18665">
                  <c:v>18.66500000000002</c:v>
                </c:pt>
                <c:pt idx="18666">
                  <c:v>18.665999999999997</c:v>
                </c:pt>
                <c:pt idx="18667">
                  <c:v>18.66700000000003</c:v>
                </c:pt>
                <c:pt idx="18668">
                  <c:v>18.668000000000006</c:v>
                </c:pt>
                <c:pt idx="18669">
                  <c:v>18.66900000000004</c:v>
                </c:pt>
                <c:pt idx="18670">
                  <c:v>18.670000000000016</c:v>
                </c:pt>
                <c:pt idx="18671">
                  <c:v>18.670999999999992</c:v>
                </c:pt>
                <c:pt idx="18672">
                  <c:v>18.672000000000025</c:v>
                </c:pt>
                <c:pt idx="18673">
                  <c:v>18.673000000000002</c:v>
                </c:pt>
                <c:pt idx="18674">
                  <c:v>18.674000000000035</c:v>
                </c:pt>
                <c:pt idx="18675">
                  <c:v>18.675000000000011</c:v>
                </c:pt>
                <c:pt idx="18676">
                  <c:v>18.676000000000045</c:v>
                </c:pt>
                <c:pt idx="18677">
                  <c:v>18.677000000000021</c:v>
                </c:pt>
                <c:pt idx="18678">
                  <c:v>18.677999999999997</c:v>
                </c:pt>
                <c:pt idx="18679">
                  <c:v>18.67900000000003</c:v>
                </c:pt>
                <c:pt idx="18680">
                  <c:v>18.680000000000007</c:v>
                </c:pt>
                <c:pt idx="18681">
                  <c:v>18.68100000000004</c:v>
                </c:pt>
                <c:pt idx="18682">
                  <c:v>18.682000000000016</c:v>
                </c:pt>
                <c:pt idx="18683">
                  <c:v>18.682999999999993</c:v>
                </c:pt>
                <c:pt idx="18684">
                  <c:v>18.684000000000026</c:v>
                </c:pt>
                <c:pt idx="18685">
                  <c:v>18.685000000000002</c:v>
                </c:pt>
                <c:pt idx="18686">
                  <c:v>18.686000000000035</c:v>
                </c:pt>
                <c:pt idx="18687">
                  <c:v>18.687000000000012</c:v>
                </c:pt>
                <c:pt idx="18688">
                  <c:v>18.688000000000045</c:v>
                </c:pt>
                <c:pt idx="18689">
                  <c:v>18.689000000000021</c:v>
                </c:pt>
                <c:pt idx="18690">
                  <c:v>18.689999999999998</c:v>
                </c:pt>
                <c:pt idx="18691">
                  <c:v>18.691000000000031</c:v>
                </c:pt>
                <c:pt idx="18692">
                  <c:v>18.692000000000007</c:v>
                </c:pt>
                <c:pt idx="18693">
                  <c:v>18.69300000000004</c:v>
                </c:pt>
                <c:pt idx="18694">
                  <c:v>18.694000000000017</c:v>
                </c:pt>
                <c:pt idx="18695">
                  <c:v>18.694999999999993</c:v>
                </c:pt>
                <c:pt idx="18696">
                  <c:v>18.696000000000026</c:v>
                </c:pt>
                <c:pt idx="18697">
                  <c:v>18.697000000000003</c:v>
                </c:pt>
                <c:pt idx="18698">
                  <c:v>18.698000000000036</c:v>
                </c:pt>
                <c:pt idx="18699">
                  <c:v>18.699000000000012</c:v>
                </c:pt>
                <c:pt idx="18700">
                  <c:v>18.700000000000045</c:v>
                </c:pt>
                <c:pt idx="18701">
                  <c:v>18.701000000000022</c:v>
                </c:pt>
                <c:pt idx="18702">
                  <c:v>18.701999999999998</c:v>
                </c:pt>
                <c:pt idx="18703">
                  <c:v>18.703000000000031</c:v>
                </c:pt>
                <c:pt idx="18704">
                  <c:v>18.704000000000008</c:v>
                </c:pt>
                <c:pt idx="18705">
                  <c:v>18.705000000000041</c:v>
                </c:pt>
                <c:pt idx="18706">
                  <c:v>18.706000000000017</c:v>
                </c:pt>
                <c:pt idx="18707">
                  <c:v>18.706999999999994</c:v>
                </c:pt>
                <c:pt idx="18708">
                  <c:v>18.708000000000027</c:v>
                </c:pt>
                <c:pt idx="18709">
                  <c:v>18.709000000000003</c:v>
                </c:pt>
                <c:pt idx="18710">
                  <c:v>18.710000000000036</c:v>
                </c:pt>
                <c:pt idx="18711">
                  <c:v>18.711000000000013</c:v>
                </c:pt>
                <c:pt idx="18712">
                  <c:v>18.712000000000046</c:v>
                </c:pt>
                <c:pt idx="18713">
                  <c:v>18.713000000000022</c:v>
                </c:pt>
                <c:pt idx="18714">
                  <c:v>18.713999999999999</c:v>
                </c:pt>
                <c:pt idx="18715">
                  <c:v>18.715000000000032</c:v>
                </c:pt>
                <c:pt idx="18716">
                  <c:v>18.716000000000008</c:v>
                </c:pt>
                <c:pt idx="18717">
                  <c:v>18.717000000000041</c:v>
                </c:pt>
                <c:pt idx="18718">
                  <c:v>18.718000000000018</c:v>
                </c:pt>
                <c:pt idx="18719">
                  <c:v>18.718999999999994</c:v>
                </c:pt>
                <c:pt idx="18720">
                  <c:v>18.720000000000027</c:v>
                </c:pt>
                <c:pt idx="18721">
                  <c:v>18.721000000000004</c:v>
                </c:pt>
                <c:pt idx="18722">
                  <c:v>18.722000000000037</c:v>
                </c:pt>
                <c:pt idx="18723">
                  <c:v>18.723000000000013</c:v>
                </c:pt>
                <c:pt idx="18724">
                  <c:v>18.724000000000046</c:v>
                </c:pt>
                <c:pt idx="18725">
                  <c:v>18.725000000000023</c:v>
                </c:pt>
                <c:pt idx="18726">
                  <c:v>18.725999999999999</c:v>
                </c:pt>
                <c:pt idx="18727">
                  <c:v>18.727000000000032</c:v>
                </c:pt>
                <c:pt idx="18728">
                  <c:v>18.728000000000009</c:v>
                </c:pt>
                <c:pt idx="18729">
                  <c:v>18.729000000000042</c:v>
                </c:pt>
                <c:pt idx="18730">
                  <c:v>18.730000000000018</c:v>
                </c:pt>
                <c:pt idx="18731">
                  <c:v>18.730999999999995</c:v>
                </c:pt>
                <c:pt idx="18732">
                  <c:v>18.732000000000028</c:v>
                </c:pt>
                <c:pt idx="18733">
                  <c:v>18.733000000000004</c:v>
                </c:pt>
                <c:pt idx="18734">
                  <c:v>18.734000000000037</c:v>
                </c:pt>
                <c:pt idx="18735">
                  <c:v>18.735000000000014</c:v>
                </c:pt>
                <c:pt idx="18736">
                  <c:v>18.73599999999999</c:v>
                </c:pt>
                <c:pt idx="18737">
                  <c:v>18.737000000000023</c:v>
                </c:pt>
                <c:pt idx="18738">
                  <c:v>18.738</c:v>
                </c:pt>
                <c:pt idx="18739">
                  <c:v>18.739000000000033</c:v>
                </c:pt>
                <c:pt idx="18740">
                  <c:v>18.740000000000009</c:v>
                </c:pt>
                <c:pt idx="18741">
                  <c:v>18.741000000000042</c:v>
                </c:pt>
                <c:pt idx="18742">
                  <c:v>18.742000000000019</c:v>
                </c:pt>
                <c:pt idx="18743">
                  <c:v>18.742999999999995</c:v>
                </c:pt>
                <c:pt idx="18744">
                  <c:v>18.744000000000028</c:v>
                </c:pt>
                <c:pt idx="18745">
                  <c:v>18.745000000000005</c:v>
                </c:pt>
                <c:pt idx="18746">
                  <c:v>18.746000000000038</c:v>
                </c:pt>
                <c:pt idx="18747">
                  <c:v>18.747000000000014</c:v>
                </c:pt>
                <c:pt idx="18748">
                  <c:v>18.74799999999999</c:v>
                </c:pt>
                <c:pt idx="18749">
                  <c:v>18.749000000000024</c:v>
                </c:pt>
                <c:pt idx="18750">
                  <c:v>18.75</c:v>
                </c:pt>
                <c:pt idx="18751">
                  <c:v>18.751000000000033</c:v>
                </c:pt>
                <c:pt idx="18752">
                  <c:v>18.75200000000001</c:v>
                </c:pt>
                <c:pt idx="18753">
                  <c:v>18.753000000000043</c:v>
                </c:pt>
                <c:pt idx="18754">
                  <c:v>18.754000000000019</c:v>
                </c:pt>
                <c:pt idx="18755">
                  <c:v>18.754999999999995</c:v>
                </c:pt>
                <c:pt idx="18756">
                  <c:v>18.756000000000029</c:v>
                </c:pt>
                <c:pt idx="18757">
                  <c:v>18.757000000000005</c:v>
                </c:pt>
                <c:pt idx="18758">
                  <c:v>18.758000000000038</c:v>
                </c:pt>
                <c:pt idx="18759">
                  <c:v>18.759000000000015</c:v>
                </c:pt>
                <c:pt idx="18760">
                  <c:v>18.759999999999991</c:v>
                </c:pt>
                <c:pt idx="18761">
                  <c:v>18.761000000000024</c:v>
                </c:pt>
                <c:pt idx="18762">
                  <c:v>18.762</c:v>
                </c:pt>
                <c:pt idx="18763">
                  <c:v>18.763000000000034</c:v>
                </c:pt>
                <c:pt idx="18764">
                  <c:v>18.76400000000001</c:v>
                </c:pt>
                <c:pt idx="18765">
                  <c:v>18.765000000000043</c:v>
                </c:pt>
                <c:pt idx="18766">
                  <c:v>18.76600000000002</c:v>
                </c:pt>
                <c:pt idx="18767">
                  <c:v>18.766999999999996</c:v>
                </c:pt>
                <c:pt idx="18768">
                  <c:v>18.768000000000029</c:v>
                </c:pt>
                <c:pt idx="18769">
                  <c:v>18.769000000000005</c:v>
                </c:pt>
                <c:pt idx="18770">
                  <c:v>18.770000000000039</c:v>
                </c:pt>
                <c:pt idx="18771">
                  <c:v>18.771000000000015</c:v>
                </c:pt>
                <c:pt idx="18772">
                  <c:v>18.771999999999991</c:v>
                </c:pt>
                <c:pt idx="18773">
                  <c:v>18.773000000000025</c:v>
                </c:pt>
                <c:pt idx="18774">
                  <c:v>18.774000000000001</c:v>
                </c:pt>
                <c:pt idx="18775">
                  <c:v>18.775000000000034</c:v>
                </c:pt>
                <c:pt idx="18776">
                  <c:v>18.77600000000001</c:v>
                </c:pt>
                <c:pt idx="18777">
                  <c:v>18.777000000000044</c:v>
                </c:pt>
                <c:pt idx="18778">
                  <c:v>18.77800000000002</c:v>
                </c:pt>
                <c:pt idx="18779">
                  <c:v>18.778999999999996</c:v>
                </c:pt>
                <c:pt idx="18780">
                  <c:v>18.78000000000003</c:v>
                </c:pt>
                <c:pt idx="18781">
                  <c:v>18.781000000000006</c:v>
                </c:pt>
                <c:pt idx="18782">
                  <c:v>18.782000000000039</c:v>
                </c:pt>
                <c:pt idx="18783">
                  <c:v>18.783000000000015</c:v>
                </c:pt>
                <c:pt idx="18784">
                  <c:v>18.783999999999992</c:v>
                </c:pt>
                <c:pt idx="18785">
                  <c:v>18.785000000000025</c:v>
                </c:pt>
                <c:pt idx="18786">
                  <c:v>18.786000000000001</c:v>
                </c:pt>
                <c:pt idx="18787">
                  <c:v>18.787000000000035</c:v>
                </c:pt>
                <c:pt idx="18788">
                  <c:v>18.788000000000011</c:v>
                </c:pt>
                <c:pt idx="18789">
                  <c:v>18.789000000000044</c:v>
                </c:pt>
                <c:pt idx="18790">
                  <c:v>18.79000000000002</c:v>
                </c:pt>
                <c:pt idx="18791">
                  <c:v>18.790999999999997</c:v>
                </c:pt>
                <c:pt idx="18792">
                  <c:v>18.79200000000003</c:v>
                </c:pt>
                <c:pt idx="18793">
                  <c:v>18.793000000000006</c:v>
                </c:pt>
                <c:pt idx="18794">
                  <c:v>18.79400000000004</c:v>
                </c:pt>
                <c:pt idx="18795">
                  <c:v>18.795000000000016</c:v>
                </c:pt>
                <c:pt idx="18796">
                  <c:v>18.795999999999992</c:v>
                </c:pt>
                <c:pt idx="18797">
                  <c:v>18.797000000000025</c:v>
                </c:pt>
                <c:pt idx="18798">
                  <c:v>18.798000000000002</c:v>
                </c:pt>
                <c:pt idx="18799">
                  <c:v>18.799000000000035</c:v>
                </c:pt>
                <c:pt idx="18800">
                  <c:v>18.800000000000011</c:v>
                </c:pt>
                <c:pt idx="18801">
                  <c:v>18.801000000000045</c:v>
                </c:pt>
                <c:pt idx="18802">
                  <c:v>18.802000000000021</c:v>
                </c:pt>
                <c:pt idx="18803">
                  <c:v>18.802999999999997</c:v>
                </c:pt>
                <c:pt idx="18804">
                  <c:v>18.80400000000003</c:v>
                </c:pt>
                <c:pt idx="18805">
                  <c:v>18.805000000000007</c:v>
                </c:pt>
                <c:pt idx="18806">
                  <c:v>18.80600000000004</c:v>
                </c:pt>
                <c:pt idx="18807">
                  <c:v>18.807000000000016</c:v>
                </c:pt>
                <c:pt idx="18808">
                  <c:v>18.807999999999993</c:v>
                </c:pt>
                <c:pt idx="18809">
                  <c:v>18.809000000000026</c:v>
                </c:pt>
                <c:pt idx="18810">
                  <c:v>18.810000000000002</c:v>
                </c:pt>
                <c:pt idx="18811">
                  <c:v>18.811000000000035</c:v>
                </c:pt>
                <c:pt idx="18812">
                  <c:v>18.812000000000012</c:v>
                </c:pt>
                <c:pt idx="18813">
                  <c:v>18.813000000000045</c:v>
                </c:pt>
                <c:pt idx="18814">
                  <c:v>18.814000000000021</c:v>
                </c:pt>
                <c:pt idx="18815">
                  <c:v>18.814999999999998</c:v>
                </c:pt>
                <c:pt idx="18816">
                  <c:v>18.816000000000031</c:v>
                </c:pt>
                <c:pt idx="18817">
                  <c:v>18.817000000000007</c:v>
                </c:pt>
                <c:pt idx="18818">
                  <c:v>18.81800000000004</c:v>
                </c:pt>
                <c:pt idx="18819">
                  <c:v>18.819000000000017</c:v>
                </c:pt>
                <c:pt idx="18820">
                  <c:v>18.819999999999993</c:v>
                </c:pt>
                <c:pt idx="18821">
                  <c:v>18.821000000000026</c:v>
                </c:pt>
                <c:pt idx="18822">
                  <c:v>18.822000000000003</c:v>
                </c:pt>
                <c:pt idx="18823">
                  <c:v>18.823000000000036</c:v>
                </c:pt>
                <c:pt idx="18824">
                  <c:v>18.824000000000012</c:v>
                </c:pt>
                <c:pt idx="18825">
                  <c:v>18.825000000000045</c:v>
                </c:pt>
                <c:pt idx="18826">
                  <c:v>18.826000000000022</c:v>
                </c:pt>
                <c:pt idx="18827">
                  <c:v>18.826999999999998</c:v>
                </c:pt>
                <c:pt idx="18828">
                  <c:v>18.828000000000031</c:v>
                </c:pt>
                <c:pt idx="18829">
                  <c:v>18.829000000000008</c:v>
                </c:pt>
                <c:pt idx="18830">
                  <c:v>18.830000000000041</c:v>
                </c:pt>
                <c:pt idx="18831">
                  <c:v>18.831000000000017</c:v>
                </c:pt>
                <c:pt idx="18832">
                  <c:v>18.831999999999994</c:v>
                </c:pt>
                <c:pt idx="18833">
                  <c:v>18.833000000000027</c:v>
                </c:pt>
                <c:pt idx="18834">
                  <c:v>18.834000000000003</c:v>
                </c:pt>
                <c:pt idx="18835">
                  <c:v>18.835000000000036</c:v>
                </c:pt>
                <c:pt idx="18836">
                  <c:v>18.836000000000013</c:v>
                </c:pt>
                <c:pt idx="18837">
                  <c:v>18.837000000000046</c:v>
                </c:pt>
                <c:pt idx="18838">
                  <c:v>18.838000000000022</c:v>
                </c:pt>
                <c:pt idx="18839">
                  <c:v>18.838999999999999</c:v>
                </c:pt>
                <c:pt idx="18840">
                  <c:v>18.840000000000032</c:v>
                </c:pt>
                <c:pt idx="18841">
                  <c:v>18.841000000000008</c:v>
                </c:pt>
                <c:pt idx="18842">
                  <c:v>18.842000000000041</c:v>
                </c:pt>
                <c:pt idx="18843">
                  <c:v>18.843000000000018</c:v>
                </c:pt>
                <c:pt idx="18844">
                  <c:v>18.843999999999994</c:v>
                </c:pt>
                <c:pt idx="18845">
                  <c:v>18.845000000000027</c:v>
                </c:pt>
                <c:pt idx="18846">
                  <c:v>18.846000000000004</c:v>
                </c:pt>
                <c:pt idx="18847">
                  <c:v>18.847000000000037</c:v>
                </c:pt>
                <c:pt idx="18848">
                  <c:v>18.848000000000013</c:v>
                </c:pt>
                <c:pt idx="18849">
                  <c:v>18.849000000000046</c:v>
                </c:pt>
                <c:pt idx="18850">
                  <c:v>18.850000000000023</c:v>
                </c:pt>
                <c:pt idx="18851">
                  <c:v>18.850999999999999</c:v>
                </c:pt>
                <c:pt idx="18852">
                  <c:v>18.852000000000032</c:v>
                </c:pt>
                <c:pt idx="18853">
                  <c:v>18.853000000000009</c:v>
                </c:pt>
                <c:pt idx="18854">
                  <c:v>18.854000000000042</c:v>
                </c:pt>
                <c:pt idx="18855">
                  <c:v>18.855000000000018</c:v>
                </c:pt>
                <c:pt idx="18856">
                  <c:v>18.855999999999995</c:v>
                </c:pt>
                <c:pt idx="18857">
                  <c:v>18.857000000000028</c:v>
                </c:pt>
                <c:pt idx="18858">
                  <c:v>18.858000000000004</c:v>
                </c:pt>
                <c:pt idx="18859">
                  <c:v>18.859000000000037</c:v>
                </c:pt>
                <c:pt idx="18860">
                  <c:v>18.860000000000014</c:v>
                </c:pt>
                <c:pt idx="18861">
                  <c:v>18.86099999999999</c:v>
                </c:pt>
                <c:pt idx="18862">
                  <c:v>18.862000000000023</c:v>
                </c:pt>
                <c:pt idx="18863">
                  <c:v>18.863</c:v>
                </c:pt>
                <c:pt idx="18864">
                  <c:v>18.864000000000033</c:v>
                </c:pt>
                <c:pt idx="18865">
                  <c:v>18.865000000000009</c:v>
                </c:pt>
                <c:pt idx="18866">
                  <c:v>18.866000000000042</c:v>
                </c:pt>
                <c:pt idx="18867">
                  <c:v>18.867000000000019</c:v>
                </c:pt>
                <c:pt idx="18868">
                  <c:v>18.867999999999995</c:v>
                </c:pt>
                <c:pt idx="18869">
                  <c:v>18.869000000000028</c:v>
                </c:pt>
                <c:pt idx="18870">
                  <c:v>18.870000000000005</c:v>
                </c:pt>
                <c:pt idx="18871">
                  <c:v>18.871000000000038</c:v>
                </c:pt>
                <c:pt idx="18872">
                  <c:v>18.872000000000014</c:v>
                </c:pt>
                <c:pt idx="18873">
                  <c:v>18.87299999999999</c:v>
                </c:pt>
                <c:pt idx="18874">
                  <c:v>18.874000000000024</c:v>
                </c:pt>
                <c:pt idx="18875">
                  <c:v>18.875</c:v>
                </c:pt>
                <c:pt idx="18876">
                  <c:v>18.876000000000033</c:v>
                </c:pt>
                <c:pt idx="18877">
                  <c:v>18.87700000000001</c:v>
                </c:pt>
                <c:pt idx="18878">
                  <c:v>18.878000000000043</c:v>
                </c:pt>
                <c:pt idx="18879">
                  <c:v>18.879000000000019</c:v>
                </c:pt>
                <c:pt idx="18880">
                  <c:v>18.879999999999995</c:v>
                </c:pt>
                <c:pt idx="18881">
                  <c:v>18.881000000000029</c:v>
                </c:pt>
                <c:pt idx="18882">
                  <c:v>18.882000000000005</c:v>
                </c:pt>
                <c:pt idx="18883">
                  <c:v>18.883000000000038</c:v>
                </c:pt>
                <c:pt idx="18884">
                  <c:v>18.884000000000015</c:v>
                </c:pt>
                <c:pt idx="18885">
                  <c:v>18.884999999999991</c:v>
                </c:pt>
                <c:pt idx="18886">
                  <c:v>18.886000000000024</c:v>
                </c:pt>
                <c:pt idx="18887">
                  <c:v>18.887</c:v>
                </c:pt>
                <c:pt idx="18888">
                  <c:v>18.888000000000034</c:v>
                </c:pt>
                <c:pt idx="18889">
                  <c:v>18.88900000000001</c:v>
                </c:pt>
                <c:pt idx="18890">
                  <c:v>18.890000000000043</c:v>
                </c:pt>
                <c:pt idx="18891">
                  <c:v>18.89100000000002</c:v>
                </c:pt>
                <c:pt idx="18892">
                  <c:v>18.891999999999996</c:v>
                </c:pt>
                <c:pt idx="18893">
                  <c:v>18.893000000000029</c:v>
                </c:pt>
                <c:pt idx="18894">
                  <c:v>18.894000000000005</c:v>
                </c:pt>
                <c:pt idx="18895">
                  <c:v>18.895000000000039</c:v>
                </c:pt>
                <c:pt idx="18896">
                  <c:v>18.896000000000015</c:v>
                </c:pt>
                <c:pt idx="18897">
                  <c:v>18.896999999999991</c:v>
                </c:pt>
                <c:pt idx="18898">
                  <c:v>18.898000000000025</c:v>
                </c:pt>
                <c:pt idx="18899">
                  <c:v>18.899000000000001</c:v>
                </c:pt>
                <c:pt idx="18900">
                  <c:v>18.900000000000034</c:v>
                </c:pt>
                <c:pt idx="18901">
                  <c:v>18.90100000000001</c:v>
                </c:pt>
                <c:pt idx="18902">
                  <c:v>18.902000000000044</c:v>
                </c:pt>
                <c:pt idx="18903">
                  <c:v>18.90300000000002</c:v>
                </c:pt>
                <c:pt idx="18904">
                  <c:v>18.903999999999996</c:v>
                </c:pt>
                <c:pt idx="18905">
                  <c:v>18.90500000000003</c:v>
                </c:pt>
                <c:pt idx="18906">
                  <c:v>18.906000000000006</c:v>
                </c:pt>
                <c:pt idx="18907">
                  <c:v>18.907000000000039</c:v>
                </c:pt>
                <c:pt idx="18908">
                  <c:v>18.908000000000015</c:v>
                </c:pt>
                <c:pt idx="18909">
                  <c:v>18.908999999999992</c:v>
                </c:pt>
                <c:pt idx="18910">
                  <c:v>18.910000000000025</c:v>
                </c:pt>
                <c:pt idx="18911">
                  <c:v>18.911000000000001</c:v>
                </c:pt>
                <c:pt idx="18912">
                  <c:v>18.912000000000035</c:v>
                </c:pt>
                <c:pt idx="18913">
                  <c:v>18.913000000000011</c:v>
                </c:pt>
                <c:pt idx="18914">
                  <c:v>18.914000000000044</c:v>
                </c:pt>
                <c:pt idx="18915">
                  <c:v>18.91500000000002</c:v>
                </c:pt>
                <c:pt idx="18916">
                  <c:v>18.915999999999997</c:v>
                </c:pt>
                <c:pt idx="18917">
                  <c:v>18.91700000000003</c:v>
                </c:pt>
                <c:pt idx="18918">
                  <c:v>18.918000000000006</c:v>
                </c:pt>
                <c:pt idx="18919">
                  <c:v>18.91900000000004</c:v>
                </c:pt>
                <c:pt idx="18920">
                  <c:v>18.920000000000016</c:v>
                </c:pt>
                <c:pt idx="18921">
                  <c:v>18.920999999999992</c:v>
                </c:pt>
                <c:pt idx="18922">
                  <c:v>18.922000000000025</c:v>
                </c:pt>
                <c:pt idx="18923">
                  <c:v>18.923000000000002</c:v>
                </c:pt>
                <c:pt idx="18924">
                  <c:v>18.924000000000035</c:v>
                </c:pt>
                <c:pt idx="18925">
                  <c:v>18.925000000000011</c:v>
                </c:pt>
                <c:pt idx="18926">
                  <c:v>18.926000000000045</c:v>
                </c:pt>
                <c:pt idx="18927">
                  <c:v>18.927000000000021</c:v>
                </c:pt>
                <c:pt idx="18928">
                  <c:v>18.927999999999997</c:v>
                </c:pt>
                <c:pt idx="18929">
                  <c:v>18.92900000000003</c:v>
                </c:pt>
                <c:pt idx="18930">
                  <c:v>18.930000000000007</c:v>
                </c:pt>
                <c:pt idx="18931">
                  <c:v>18.93100000000004</c:v>
                </c:pt>
                <c:pt idx="18932">
                  <c:v>18.932000000000016</c:v>
                </c:pt>
                <c:pt idx="18933">
                  <c:v>18.932999999999993</c:v>
                </c:pt>
                <c:pt idx="18934">
                  <c:v>18.934000000000026</c:v>
                </c:pt>
                <c:pt idx="18935">
                  <c:v>18.935000000000002</c:v>
                </c:pt>
                <c:pt idx="18936">
                  <c:v>18.936000000000035</c:v>
                </c:pt>
                <c:pt idx="18937">
                  <c:v>18.937000000000012</c:v>
                </c:pt>
                <c:pt idx="18938">
                  <c:v>18.938000000000045</c:v>
                </c:pt>
                <c:pt idx="18939">
                  <c:v>18.939000000000021</c:v>
                </c:pt>
                <c:pt idx="18940">
                  <c:v>18.939999999999998</c:v>
                </c:pt>
                <c:pt idx="18941">
                  <c:v>18.941000000000031</c:v>
                </c:pt>
                <c:pt idx="18942">
                  <c:v>18.942000000000007</c:v>
                </c:pt>
                <c:pt idx="18943">
                  <c:v>18.94300000000004</c:v>
                </c:pt>
                <c:pt idx="18944">
                  <c:v>18.944000000000017</c:v>
                </c:pt>
                <c:pt idx="18945">
                  <c:v>18.944999999999993</c:v>
                </c:pt>
                <c:pt idx="18946">
                  <c:v>18.946000000000026</c:v>
                </c:pt>
                <c:pt idx="18947">
                  <c:v>18.947000000000003</c:v>
                </c:pt>
                <c:pt idx="18948">
                  <c:v>18.948000000000036</c:v>
                </c:pt>
                <c:pt idx="18949">
                  <c:v>18.949000000000012</c:v>
                </c:pt>
                <c:pt idx="18950">
                  <c:v>18.950000000000045</c:v>
                </c:pt>
                <c:pt idx="18951">
                  <c:v>18.951000000000022</c:v>
                </c:pt>
                <c:pt idx="18952">
                  <c:v>18.951999999999998</c:v>
                </c:pt>
                <c:pt idx="18953">
                  <c:v>18.953000000000031</c:v>
                </c:pt>
                <c:pt idx="18954">
                  <c:v>18.954000000000008</c:v>
                </c:pt>
                <c:pt idx="18955">
                  <c:v>18.955000000000041</c:v>
                </c:pt>
                <c:pt idx="18956">
                  <c:v>18.956000000000017</c:v>
                </c:pt>
                <c:pt idx="18957">
                  <c:v>18.956999999999994</c:v>
                </c:pt>
                <c:pt idx="18958">
                  <c:v>18.958000000000027</c:v>
                </c:pt>
                <c:pt idx="18959">
                  <c:v>18.959000000000003</c:v>
                </c:pt>
                <c:pt idx="18960">
                  <c:v>18.960000000000036</c:v>
                </c:pt>
                <c:pt idx="18961">
                  <c:v>18.961000000000013</c:v>
                </c:pt>
                <c:pt idx="18962">
                  <c:v>18.962000000000046</c:v>
                </c:pt>
                <c:pt idx="18963">
                  <c:v>18.963000000000022</c:v>
                </c:pt>
                <c:pt idx="18964">
                  <c:v>18.963999999999999</c:v>
                </c:pt>
                <c:pt idx="18965">
                  <c:v>18.965000000000032</c:v>
                </c:pt>
                <c:pt idx="18966">
                  <c:v>18.966000000000008</c:v>
                </c:pt>
                <c:pt idx="18967">
                  <c:v>18.967000000000041</c:v>
                </c:pt>
                <c:pt idx="18968">
                  <c:v>18.968000000000018</c:v>
                </c:pt>
                <c:pt idx="18969">
                  <c:v>18.968999999999994</c:v>
                </c:pt>
                <c:pt idx="18970">
                  <c:v>18.970000000000027</c:v>
                </c:pt>
                <c:pt idx="18971">
                  <c:v>18.971000000000004</c:v>
                </c:pt>
                <c:pt idx="18972">
                  <c:v>18.972000000000037</c:v>
                </c:pt>
                <c:pt idx="18973">
                  <c:v>18.973000000000013</c:v>
                </c:pt>
                <c:pt idx="18974">
                  <c:v>18.974000000000046</c:v>
                </c:pt>
                <c:pt idx="18975">
                  <c:v>18.975000000000023</c:v>
                </c:pt>
                <c:pt idx="18976">
                  <c:v>18.975999999999999</c:v>
                </c:pt>
                <c:pt idx="18977">
                  <c:v>18.977000000000032</c:v>
                </c:pt>
                <c:pt idx="18978">
                  <c:v>18.978000000000009</c:v>
                </c:pt>
                <c:pt idx="18979">
                  <c:v>18.979000000000042</c:v>
                </c:pt>
                <c:pt idx="18980">
                  <c:v>18.980000000000018</c:v>
                </c:pt>
                <c:pt idx="18981">
                  <c:v>18.980999999999995</c:v>
                </c:pt>
                <c:pt idx="18982">
                  <c:v>18.982000000000028</c:v>
                </c:pt>
                <c:pt idx="18983">
                  <c:v>18.983000000000004</c:v>
                </c:pt>
                <c:pt idx="18984">
                  <c:v>18.984000000000037</c:v>
                </c:pt>
                <c:pt idx="18985">
                  <c:v>18.985000000000014</c:v>
                </c:pt>
                <c:pt idx="18986">
                  <c:v>18.98599999999999</c:v>
                </c:pt>
                <c:pt idx="18987">
                  <c:v>18.987000000000023</c:v>
                </c:pt>
                <c:pt idx="18988">
                  <c:v>18.988</c:v>
                </c:pt>
                <c:pt idx="18989">
                  <c:v>18.989000000000033</c:v>
                </c:pt>
                <c:pt idx="18990">
                  <c:v>18.990000000000009</c:v>
                </c:pt>
                <c:pt idx="18991">
                  <c:v>18.991000000000042</c:v>
                </c:pt>
                <c:pt idx="18992">
                  <c:v>18.992000000000019</c:v>
                </c:pt>
                <c:pt idx="18993">
                  <c:v>18.992999999999995</c:v>
                </c:pt>
                <c:pt idx="18994">
                  <c:v>18.994000000000028</c:v>
                </c:pt>
                <c:pt idx="18995">
                  <c:v>18.995000000000005</c:v>
                </c:pt>
                <c:pt idx="18996">
                  <c:v>18.996000000000038</c:v>
                </c:pt>
                <c:pt idx="18997">
                  <c:v>18.997000000000014</c:v>
                </c:pt>
                <c:pt idx="18998">
                  <c:v>18.99799999999999</c:v>
                </c:pt>
                <c:pt idx="18999">
                  <c:v>18.999000000000024</c:v>
                </c:pt>
                <c:pt idx="19000">
                  <c:v>19</c:v>
                </c:pt>
                <c:pt idx="19001">
                  <c:v>19.001000000000033</c:v>
                </c:pt>
                <c:pt idx="19002">
                  <c:v>19.00200000000001</c:v>
                </c:pt>
                <c:pt idx="19003">
                  <c:v>19.003000000000043</c:v>
                </c:pt>
                <c:pt idx="19004">
                  <c:v>19.004000000000019</c:v>
                </c:pt>
                <c:pt idx="19005">
                  <c:v>19.004999999999995</c:v>
                </c:pt>
                <c:pt idx="19006">
                  <c:v>19.006000000000029</c:v>
                </c:pt>
                <c:pt idx="19007">
                  <c:v>19.007000000000005</c:v>
                </c:pt>
                <c:pt idx="19008">
                  <c:v>19.008000000000038</c:v>
                </c:pt>
                <c:pt idx="19009">
                  <c:v>19.009000000000015</c:v>
                </c:pt>
                <c:pt idx="19010">
                  <c:v>19.009999999999991</c:v>
                </c:pt>
                <c:pt idx="19011">
                  <c:v>19.011000000000024</c:v>
                </c:pt>
                <c:pt idx="19012">
                  <c:v>19.012</c:v>
                </c:pt>
                <c:pt idx="19013">
                  <c:v>19.013000000000034</c:v>
                </c:pt>
                <c:pt idx="19014">
                  <c:v>19.01400000000001</c:v>
                </c:pt>
                <c:pt idx="19015">
                  <c:v>19.015000000000043</c:v>
                </c:pt>
                <c:pt idx="19016">
                  <c:v>19.01600000000002</c:v>
                </c:pt>
                <c:pt idx="19017">
                  <c:v>19.016999999999996</c:v>
                </c:pt>
                <c:pt idx="19018">
                  <c:v>19.018000000000029</c:v>
                </c:pt>
                <c:pt idx="19019">
                  <c:v>19.019000000000005</c:v>
                </c:pt>
                <c:pt idx="19020">
                  <c:v>19.020000000000039</c:v>
                </c:pt>
                <c:pt idx="19021">
                  <c:v>19.021000000000015</c:v>
                </c:pt>
                <c:pt idx="19022">
                  <c:v>19.021999999999991</c:v>
                </c:pt>
                <c:pt idx="19023">
                  <c:v>19.023000000000025</c:v>
                </c:pt>
                <c:pt idx="19024">
                  <c:v>19.024000000000001</c:v>
                </c:pt>
                <c:pt idx="19025">
                  <c:v>19.025000000000034</c:v>
                </c:pt>
                <c:pt idx="19026">
                  <c:v>19.02600000000001</c:v>
                </c:pt>
                <c:pt idx="19027">
                  <c:v>19.027000000000044</c:v>
                </c:pt>
                <c:pt idx="19028">
                  <c:v>19.02800000000002</c:v>
                </c:pt>
                <c:pt idx="19029">
                  <c:v>19.028999999999996</c:v>
                </c:pt>
                <c:pt idx="19030">
                  <c:v>19.03000000000003</c:v>
                </c:pt>
                <c:pt idx="19031">
                  <c:v>19.031000000000006</c:v>
                </c:pt>
                <c:pt idx="19032">
                  <c:v>19.032000000000039</c:v>
                </c:pt>
                <c:pt idx="19033">
                  <c:v>19.033000000000015</c:v>
                </c:pt>
                <c:pt idx="19034">
                  <c:v>19.033999999999992</c:v>
                </c:pt>
                <c:pt idx="19035">
                  <c:v>19.035000000000025</c:v>
                </c:pt>
                <c:pt idx="19036">
                  <c:v>19.036000000000001</c:v>
                </c:pt>
                <c:pt idx="19037">
                  <c:v>19.037000000000035</c:v>
                </c:pt>
                <c:pt idx="19038">
                  <c:v>19.038000000000011</c:v>
                </c:pt>
                <c:pt idx="19039">
                  <c:v>19.039000000000044</c:v>
                </c:pt>
                <c:pt idx="19040">
                  <c:v>19.04000000000002</c:v>
                </c:pt>
                <c:pt idx="19041">
                  <c:v>19.040999999999997</c:v>
                </c:pt>
                <c:pt idx="19042">
                  <c:v>19.04200000000003</c:v>
                </c:pt>
                <c:pt idx="19043">
                  <c:v>19.043000000000006</c:v>
                </c:pt>
                <c:pt idx="19044">
                  <c:v>19.04400000000004</c:v>
                </c:pt>
                <c:pt idx="19045">
                  <c:v>19.045000000000016</c:v>
                </c:pt>
                <c:pt idx="19046">
                  <c:v>19.045999999999992</c:v>
                </c:pt>
                <c:pt idx="19047">
                  <c:v>19.047000000000025</c:v>
                </c:pt>
                <c:pt idx="19048">
                  <c:v>19.048000000000002</c:v>
                </c:pt>
                <c:pt idx="19049">
                  <c:v>19.049000000000035</c:v>
                </c:pt>
                <c:pt idx="19050">
                  <c:v>19.050000000000011</c:v>
                </c:pt>
                <c:pt idx="19051">
                  <c:v>19.051000000000045</c:v>
                </c:pt>
                <c:pt idx="19052">
                  <c:v>19.052000000000021</c:v>
                </c:pt>
                <c:pt idx="19053">
                  <c:v>19.052999999999997</c:v>
                </c:pt>
                <c:pt idx="19054">
                  <c:v>19.05400000000003</c:v>
                </c:pt>
                <c:pt idx="19055">
                  <c:v>19.055000000000007</c:v>
                </c:pt>
                <c:pt idx="19056">
                  <c:v>19.05600000000004</c:v>
                </c:pt>
                <c:pt idx="19057">
                  <c:v>19.057000000000016</c:v>
                </c:pt>
                <c:pt idx="19058">
                  <c:v>19.057999999999993</c:v>
                </c:pt>
                <c:pt idx="19059">
                  <c:v>19.059000000000026</c:v>
                </c:pt>
                <c:pt idx="19060">
                  <c:v>19.060000000000002</c:v>
                </c:pt>
                <c:pt idx="19061">
                  <c:v>19.061000000000035</c:v>
                </c:pt>
                <c:pt idx="19062">
                  <c:v>19.062000000000012</c:v>
                </c:pt>
                <c:pt idx="19063">
                  <c:v>19.063000000000045</c:v>
                </c:pt>
                <c:pt idx="19064">
                  <c:v>19.064000000000021</c:v>
                </c:pt>
                <c:pt idx="19065">
                  <c:v>19.064999999999998</c:v>
                </c:pt>
                <c:pt idx="19066">
                  <c:v>19.066000000000031</c:v>
                </c:pt>
                <c:pt idx="19067">
                  <c:v>19.067000000000007</c:v>
                </c:pt>
                <c:pt idx="19068">
                  <c:v>19.06800000000004</c:v>
                </c:pt>
                <c:pt idx="19069">
                  <c:v>19.069000000000017</c:v>
                </c:pt>
                <c:pt idx="19070">
                  <c:v>19.069999999999993</c:v>
                </c:pt>
                <c:pt idx="19071">
                  <c:v>19.071000000000026</c:v>
                </c:pt>
                <c:pt idx="19072">
                  <c:v>19.072000000000003</c:v>
                </c:pt>
                <c:pt idx="19073">
                  <c:v>19.073000000000036</c:v>
                </c:pt>
                <c:pt idx="19074">
                  <c:v>19.074000000000012</c:v>
                </c:pt>
                <c:pt idx="19075">
                  <c:v>19.075000000000045</c:v>
                </c:pt>
                <c:pt idx="19076">
                  <c:v>19.076000000000022</c:v>
                </c:pt>
                <c:pt idx="19077">
                  <c:v>19.076999999999998</c:v>
                </c:pt>
                <c:pt idx="19078">
                  <c:v>19.078000000000031</c:v>
                </c:pt>
                <c:pt idx="19079">
                  <c:v>19.079000000000008</c:v>
                </c:pt>
                <c:pt idx="19080">
                  <c:v>19.080000000000041</c:v>
                </c:pt>
                <c:pt idx="19081">
                  <c:v>19.081000000000017</c:v>
                </c:pt>
                <c:pt idx="19082">
                  <c:v>19.081999999999994</c:v>
                </c:pt>
                <c:pt idx="19083">
                  <c:v>19.083000000000027</c:v>
                </c:pt>
                <c:pt idx="19084">
                  <c:v>19.084000000000003</c:v>
                </c:pt>
                <c:pt idx="19085">
                  <c:v>19.085000000000036</c:v>
                </c:pt>
                <c:pt idx="19086">
                  <c:v>19.086000000000013</c:v>
                </c:pt>
                <c:pt idx="19087">
                  <c:v>19.087000000000046</c:v>
                </c:pt>
                <c:pt idx="19088">
                  <c:v>19.088000000000022</c:v>
                </c:pt>
                <c:pt idx="19089">
                  <c:v>19.088999999999999</c:v>
                </c:pt>
                <c:pt idx="19090">
                  <c:v>19.090000000000032</c:v>
                </c:pt>
                <c:pt idx="19091">
                  <c:v>19.091000000000008</c:v>
                </c:pt>
                <c:pt idx="19092">
                  <c:v>19.092000000000041</c:v>
                </c:pt>
                <c:pt idx="19093">
                  <c:v>19.093000000000018</c:v>
                </c:pt>
                <c:pt idx="19094">
                  <c:v>19.093999999999994</c:v>
                </c:pt>
                <c:pt idx="19095">
                  <c:v>19.095000000000027</c:v>
                </c:pt>
                <c:pt idx="19096">
                  <c:v>19.096000000000004</c:v>
                </c:pt>
                <c:pt idx="19097">
                  <c:v>19.097000000000037</c:v>
                </c:pt>
                <c:pt idx="19098">
                  <c:v>19.098000000000013</c:v>
                </c:pt>
                <c:pt idx="19099">
                  <c:v>19.099000000000046</c:v>
                </c:pt>
                <c:pt idx="19100">
                  <c:v>19.100000000000023</c:v>
                </c:pt>
                <c:pt idx="19101">
                  <c:v>19.100999999999999</c:v>
                </c:pt>
                <c:pt idx="19102">
                  <c:v>19.102000000000032</c:v>
                </c:pt>
                <c:pt idx="19103">
                  <c:v>19.103000000000009</c:v>
                </c:pt>
                <c:pt idx="19104">
                  <c:v>19.104000000000042</c:v>
                </c:pt>
                <c:pt idx="19105">
                  <c:v>19.105000000000018</c:v>
                </c:pt>
                <c:pt idx="19106">
                  <c:v>19.105999999999995</c:v>
                </c:pt>
                <c:pt idx="19107">
                  <c:v>19.107000000000028</c:v>
                </c:pt>
                <c:pt idx="19108">
                  <c:v>19.108000000000004</c:v>
                </c:pt>
                <c:pt idx="19109">
                  <c:v>19.109000000000037</c:v>
                </c:pt>
                <c:pt idx="19110">
                  <c:v>19.110000000000014</c:v>
                </c:pt>
                <c:pt idx="19111">
                  <c:v>19.11099999999999</c:v>
                </c:pt>
                <c:pt idx="19112">
                  <c:v>19.112000000000023</c:v>
                </c:pt>
                <c:pt idx="19113">
                  <c:v>19.113</c:v>
                </c:pt>
                <c:pt idx="19114">
                  <c:v>19.114000000000033</c:v>
                </c:pt>
                <c:pt idx="19115">
                  <c:v>19.115000000000009</c:v>
                </c:pt>
                <c:pt idx="19116">
                  <c:v>19.116000000000042</c:v>
                </c:pt>
                <c:pt idx="19117">
                  <c:v>19.117000000000019</c:v>
                </c:pt>
                <c:pt idx="19118">
                  <c:v>19.117999999999995</c:v>
                </c:pt>
                <c:pt idx="19119">
                  <c:v>19.119000000000028</c:v>
                </c:pt>
                <c:pt idx="19120">
                  <c:v>19.120000000000005</c:v>
                </c:pt>
                <c:pt idx="19121">
                  <c:v>19.121000000000038</c:v>
                </c:pt>
                <c:pt idx="19122">
                  <c:v>19.122000000000014</c:v>
                </c:pt>
                <c:pt idx="19123">
                  <c:v>19.12299999999999</c:v>
                </c:pt>
                <c:pt idx="19124">
                  <c:v>19.124000000000024</c:v>
                </c:pt>
                <c:pt idx="19125">
                  <c:v>19.125</c:v>
                </c:pt>
                <c:pt idx="19126">
                  <c:v>19.126000000000033</c:v>
                </c:pt>
                <c:pt idx="19127">
                  <c:v>19.12700000000001</c:v>
                </c:pt>
                <c:pt idx="19128">
                  <c:v>19.128000000000043</c:v>
                </c:pt>
                <c:pt idx="19129">
                  <c:v>19.129000000000019</c:v>
                </c:pt>
                <c:pt idx="19130">
                  <c:v>19.129999999999995</c:v>
                </c:pt>
                <c:pt idx="19131">
                  <c:v>19.131000000000029</c:v>
                </c:pt>
                <c:pt idx="19132">
                  <c:v>19.132000000000005</c:v>
                </c:pt>
                <c:pt idx="19133">
                  <c:v>19.133000000000038</c:v>
                </c:pt>
                <c:pt idx="19134">
                  <c:v>19.134000000000015</c:v>
                </c:pt>
                <c:pt idx="19135">
                  <c:v>19.134999999999991</c:v>
                </c:pt>
                <c:pt idx="19136">
                  <c:v>19.136000000000024</c:v>
                </c:pt>
                <c:pt idx="19137">
                  <c:v>19.137</c:v>
                </c:pt>
                <c:pt idx="19138">
                  <c:v>19.138000000000034</c:v>
                </c:pt>
                <c:pt idx="19139">
                  <c:v>19.13900000000001</c:v>
                </c:pt>
                <c:pt idx="19140">
                  <c:v>19.140000000000043</c:v>
                </c:pt>
                <c:pt idx="19141">
                  <c:v>19.14100000000002</c:v>
                </c:pt>
                <c:pt idx="19142">
                  <c:v>19.141999999999996</c:v>
                </c:pt>
                <c:pt idx="19143">
                  <c:v>19.143000000000029</c:v>
                </c:pt>
                <c:pt idx="19144">
                  <c:v>19.144000000000005</c:v>
                </c:pt>
                <c:pt idx="19145">
                  <c:v>19.145000000000039</c:v>
                </c:pt>
                <c:pt idx="19146">
                  <c:v>19.146000000000015</c:v>
                </c:pt>
                <c:pt idx="19147">
                  <c:v>19.146999999999991</c:v>
                </c:pt>
                <c:pt idx="19148">
                  <c:v>19.148000000000025</c:v>
                </c:pt>
                <c:pt idx="19149">
                  <c:v>19.149000000000001</c:v>
                </c:pt>
                <c:pt idx="19150">
                  <c:v>19.150000000000034</c:v>
                </c:pt>
                <c:pt idx="19151">
                  <c:v>19.15100000000001</c:v>
                </c:pt>
                <c:pt idx="19152">
                  <c:v>19.152000000000044</c:v>
                </c:pt>
                <c:pt idx="19153">
                  <c:v>19.15300000000002</c:v>
                </c:pt>
                <c:pt idx="19154">
                  <c:v>19.153999999999996</c:v>
                </c:pt>
                <c:pt idx="19155">
                  <c:v>19.15500000000003</c:v>
                </c:pt>
                <c:pt idx="19156">
                  <c:v>19.156000000000006</c:v>
                </c:pt>
                <c:pt idx="19157">
                  <c:v>19.157000000000039</c:v>
                </c:pt>
                <c:pt idx="19158">
                  <c:v>19.158000000000015</c:v>
                </c:pt>
                <c:pt idx="19159">
                  <c:v>19.158999999999992</c:v>
                </c:pt>
                <c:pt idx="19160">
                  <c:v>19.160000000000025</c:v>
                </c:pt>
                <c:pt idx="19161">
                  <c:v>19.161000000000001</c:v>
                </c:pt>
                <c:pt idx="19162">
                  <c:v>19.162000000000035</c:v>
                </c:pt>
                <c:pt idx="19163">
                  <c:v>19.163000000000011</c:v>
                </c:pt>
                <c:pt idx="19164">
                  <c:v>19.164000000000044</c:v>
                </c:pt>
                <c:pt idx="19165">
                  <c:v>19.16500000000002</c:v>
                </c:pt>
                <c:pt idx="19166">
                  <c:v>19.165999999999997</c:v>
                </c:pt>
                <c:pt idx="19167">
                  <c:v>19.16700000000003</c:v>
                </c:pt>
                <c:pt idx="19168">
                  <c:v>19.168000000000006</c:v>
                </c:pt>
                <c:pt idx="19169">
                  <c:v>19.16900000000004</c:v>
                </c:pt>
                <c:pt idx="19170">
                  <c:v>19.170000000000016</c:v>
                </c:pt>
                <c:pt idx="19171">
                  <c:v>19.170999999999992</c:v>
                </c:pt>
                <c:pt idx="19172">
                  <c:v>19.172000000000025</c:v>
                </c:pt>
                <c:pt idx="19173">
                  <c:v>19.173000000000002</c:v>
                </c:pt>
                <c:pt idx="19174">
                  <c:v>19.174000000000035</c:v>
                </c:pt>
                <c:pt idx="19175">
                  <c:v>19.175000000000011</c:v>
                </c:pt>
                <c:pt idx="19176">
                  <c:v>19.176000000000045</c:v>
                </c:pt>
                <c:pt idx="19177">
                  <c:v>19.177000000000021</c:v>
                </c:pt>
                <c:pt idx="19178">
                  <c:v>19.177999999999997</c:v>
                </c:pt>
                <c:pt idx="19179">
                  <c:v>19.17900000000003</c:v>
                </c:pt>
                <c:pt idx="19180">
                  <c:v>19.180000000000007</c:v>
                </c:pt>
                <c:pt idx="19181">
                  <c:v>19.18100000000004</c:v>
                </c:pt>
                <c:pt idx="19182">
                  <c:v>19.182000000000016</c:v>
                </c:pt>
                <c:pt idx="19183">
                  <c:v>19.182999999999993</c:v>
                </c:pt>
                <c:pt idx="19184">
                  <c:v>19.184000000000026</c:v>
                </c:pt>
                <c:pt idx="19185">
                  <c:v>19.185000000000002</c:v>
                </c:pt>
                <c:pt idx="19186">
                  <c:v>19.186000000000035</c:v>
                </c:pt>
                <c:pt idx="19187">
                  <c:v>19.187000000000012</c:v>
                </c:pt>
                <c:pt idx="19188">
                  <c:v>19.188000000000045</c:v>
                </c:pt>
                <c:pt idx="19189">
                  <c:v>19.189000000000021</c:v>
                </c:pt>
                <c:pt idx="19190">
                  <c:v>19.189999999999998</c:v>
                </c:pt>
                <c:pt idx="19191">
                  <c:v>19.191000000000031</c:v>
                </c:pt>
                <c:pt idx="19192">
                  <c:v>19.192000000000007</c:v>
                </c:pt>
                <c:pt idx="19193">
                  <c:v>19.19300000000004</c:v>
                </c:pt>
                <c:pt idx="19194">
                  <c:v>19.194000000000017</c:v>
                </c:pt>
                <c:pt idx="19195">
                  <c:v>19.194999999999993</c:v>
                </c:pt>
                <c:pt idx="19196">
                  <c:v>19.196000000000026</c:v>
                </c:pt>
                <c:pt idx="19197">
                  <c:v>19.197000000000003</c:v>
                </c:pt>
                <c:pt idx="19198">
                  <c:v>19.198000000000036</c:v>
                </c:pt>
                <c:pt idx="19199">
                  <c:v>19.199000000000012</c:v>
                </c:pt>
                <c:pt idx="19200">
                  <c:v>19.200000000000045</c:v>
                </c:pt>
                <c:pt idx="19201">
                  <c:v>19.201000000000022</c:v>
                </c:pt>
                <c:pt idx="19202">
                  <c:v>19.201999999999998</c:v>
                </c:pt>
                <c:pt idx="19203">
                  <c:v>19.203000000000031</c:v>
                </c:pt>
                <c:pt idx="19204">
                  <c:v>19.204000000000008</c:v>
                </c:pt>
                <c:pt idx="19205">
                  <c:v>19.205000000000041</c:v>
                </c:pt>
                <c:pt idx="19206">
                  <c:v>19.206000000000017</c:v>
                </c:pt>
                <c:pt idx="19207">
                  <c:v>19.206999999999994</c:v>
                </c:pt>
                <c:pt idx="19208">
                  <c:v>19.208000000000027</c:v>
                </c:pt>
                <c:pt idx="19209">
                  <c:v>19.209000000000003</c:v>
                </c:pt>
                <c:pt idx="19210">
                  <c:v>19.210000000000036</c:v>
                </c:pt>
                <c:pt idx="19211">
                  <c:v>19.211000000000013</c:v>
                </c:pt>
                <c:pt idx="19212">
                  <c:v>19.212000000000046</c:v>
                </c:pt>
                <c:pt idx="19213">
                  <c:v>19.213000000000022</c:v>
                </c:pt>
                <c:pt idx="19214">
                  <c:v>19.213999999999999</c:v>
                </c:pt>
                <c:pt idx="19215">
                  <c:v>19.215000000000032</c:v>
                </c:pt>
                <c:pt idx="19216">
                  <c:v>19.216000000000008</c:v>
                </c:pt>
                <c:pt idx="19217">
                  <c:v>19.217000000000041</c:v>
                </c:pt>
                <c:pt idx="19218">
                  <c:v>19.218000000000018</c:v>
                </c:pt>
                <c:pt idx="19219">
                  <c:v>19.218999999999994</c:v>
                </c:pt>
                <c:pt idx="19220">
                  <c:v>19.220000000000027</c:v>
                </c:pt>
                <c:pt idx="19221">
                  <c:v>19.221000000000004</c:v>
                </c:pt>
                <c:pt idx="19222">
                  <c:v>19.222000000000037</c:v>
                </c:pt>
                <c:pt idx="19223">
                  <c:v>19.223000000000013</c:v>
                </c:pt>
                <c:pt idx="19224">
                  <c:v>19.224000000000046</c:v>
                </c:pt>
                <c:pt idx="19225">
                  <c:v>19.225000000000023</c:v>
                </c:pt>
                <c:pt idx="19226">
                  <c:v>19.225999999999999</c:v>
                </c:pt>
                <c:pt idx="19227">
                  <c:v>19.227000000000032</c:v>
                </c:pt>
                <c:pt idx="19228">
                  <c:v>19.228000000000009</c:v>
                </c:pt>
                <c:pt idx="19229">
                  <c:v>19.229000000000042</c:v>
                </c:pt>
                <c:pt idx="19230">
                  <c:v>19.230000000000018</c:v>
                </c:pt>
                <c:pt idx="19231">
                  <c:v>19.230999999999995</c:v>
                </c:pt>
                <c:pt idx="19232">
                  <c:v>19.232000000000028</c:v>
                </c:pt>
                <c:pt idx="19233">
                  <c:v>19.233000000000004</c:v>
                </c:pt>
                <c:pt idx="19234">
                  <c:v>19.234000000000037</c:v>
                </c:pt>
                <c:pt idx="19235">
                  <c:v>19.235000000000014</c:v>
                </c:pt>
                <c:pt idx="19236">
                  <c:v>19.23599999999999</c:v>
                </c:pt>
                <c:pt idx="19237">
                  <c:v>19.237000000000023</c:v>
                </c:pt>
                <c:pt idx="19238">
                  <c:v>19.238</c:v>
                </c:pt>
                <c:pt idx="19239">
                  <c:v>19.239000000000033</c:v>
                </c:pt>
                <c:pt idx="19240">
                  <c:v>19.240000000000009</c:v>
                </c:pt>
                <c:pt idx="19241">
                  <c:v>19.241000000000042</c:v>
                </c:pt>
                <c:pt idx="19242">
                  <c:v>19.242000000000019</c:v>
                </c:pt>
                <c:pt idx="19243">
                  <c:v>19.242999999999995</c:v>
                </c:pt>
                <c:pt idx="19244">
                  <c:v>19.244000000000028</c:v>
                </c:pt>
                <c:pt idx="19245">
                  <c:v>19.245000000000005</c:v>
                </c:pt>
                <c:pt idx="19246">
                  <c:v>19.246000000000038</c:v>
                </c:pt>
                <c:pt idx="19247">
                  <c:v>19.247000000000014</c:v>
                </c:pt>
                <c:pt idx="19248">
                  <c:v>19.24799999999999</c:v>
                </c:pt>
                <c:pt idx="19249">
                  <c:v>19.249000000000024</c:v>
                </c:pt>
                <c:pt idx="19250">
                  <c:v>19.25</c:v>
                </c:pt>
                <c:pt idx="19251">
                  <c:v>19.251000000000033</c:v>
                </c:pt>
                <c:pt idx="19252">
                  <c:v>19.25200000000001</c:v>
                </c:pt>
                <c:pt idx="19253">
                  <c:v>19.253000000000043</c:v>
                </c:pt>
                <c:pt idx="19254">
                  <c:v>19.254000000000019</c:v>
                </c:pt>
                <c:pt idx="19255">
                  <c:v>19.254999999999995</c:v>
                </c:pt>
                <c:pt idx="19256">
                  <c:v>19.256000000000029</c:v>
                </c:pt>
                <c:pt idx="19257">
                  <c:v>19.257000000000005</c:v>
                </c:pt>
                <c:pt idx="19258">
                  <c:v>19.258000000000038</c:v>
                </c:pt>
                <c:pt idx="19259">
                  <c:v>19.259000000000015</c:v>
                </c:pt>
                <c:pt idx="19260">
                  <c:v>19.259999999999991</c:v>
                </c:pt>
                <c:pt idx="19261">
                  <c:v>19.261000000000024</c:v>
                </c:pt>
                <c:pt idx="19262">
                  <c:v>19.262</c:v>
                </c:pt>
                <c:pt idx="19263">
                  <c:v>19.263000000000034</c:v>
                </c:pt>
                <c:pt idx="19264">
                  <c:v>19.26400000000001</c:v>
                </c:pt>
                <c:pt idx="19265">
                  <c:v>19.265000000000043</c:v>
                </c:pt>
                <c:pt idx="19266">
                  <c:v>19.26600000000002</c:v>
                </c:pt>
                <c:pt idx="19267">
                  <c:v>19.266999999999996</c:v>
                </c:pt>
                <c:pt idx="19268">
                  <c:v>19.268000000000029</c:v>
                </c:pt>
                <c:pt idx="19269">
                  <c:v>19.269000000000005</c:v>
                </c:pt>
                <c:pt idx="19270">
                  <c:v>19.270000000000039</c:v>
                </c:pt>
                <c:pt idx="19271">
                  <c:v>19.271000000000015</c:v>
                </c:pt>
                <c:pt idx="19272">
                  <c:v>19.271999999999991</c:v>
                </c:pt>
                <c:pt idx="19273">
                  <c:v>19.273000000000025</c:v>
                </c:pt>
                <c:pt idx="19274">
                  <c:v>19.274000000000001</c:v>
                </c:pt>
                <c:pt idx="19275">
                  <c:v>19.275000000000034</c:v>
                </c:pt>
                <c:pt idx="19276">
                  <c:v>19.27600000000001</c:v>
                </c:pt>
                <c:pt idx="19277">
                  <c:v>19.277000000000044</c:v>
                </c:pt>
                <c:pt idx="19278">
                  <c:v>19.27800000000002</c:v>
                </c:pt>
                <c:pt idx="19279">
                  <c:v>19.278999999999996</c:v>
                </c:pt>
                <c:pt idx="19280">
                  <c:v>19.28000000000003</c:v>
                </c:pt>
                <c:pt idx="19281">
                  <c:v>19.281000000000006</c:v>
                </c:pt>
                <c:pt idx="19282">
                  <c:v>19.282000000000039</c:v>
                </c:pt>
                <c:pt idx="19283">
                  <c:v>19.283000000000015</c:v>
                </c:pt>
                <c:pt idx="19284">
                  <c:v>19.283999999999992</c:v>
                </c:pt>
                <c:pt idx="19285">
                  <c:v>19.285000000000025</c:v>
                </c:pt>
                <c:pt idx="19286">
                  <c:v>19.286000000000001</c:v>
                </c:pt>
                <c:pt idx="19287">
                  <c:v>19.287000000000035</c:v>
                </c:pt>
                <c:pt idx="19288">
                  <c:v>19.288000000000011</c:v>
                </c:pt>
                <c:pt idx="19289">
                  <c:v>19.289000000000044</c:v>
                </c:pt>
                <c:pt idx="19290">
                  <c:v>19.29000000000002</c:v>
                </c:pt>
                <c:pt idx="19291">
                  <c:v>19.290999999999997</c:v>
                </c:pt>
                <c:pt idx="19292">
                  <c:v>19.29200000000003</c:v>
                </c:pt>
                <c:pt idx="19293">
                  <c:v>19.293000000000006</c:v>
                </c:pt>
                <c:pt idx="19294">
                  <c:v>19.29400000000004</c:v>
                </c:pt>
                <c:pt idx="19295">
                  <c:v>19.295000000000016</c:v>
                </c:pt>
                <c:pt idx="19296">
                  <c:v>19.295999999999992</c:v>
                </c:pt>
                <c:pt idx="19297">
                  <c:v>19.297000000000025</c:v>
                </c:pt>
                <c:pt idx="19298">
                  <c:v>19.298000000000002</c:v>
                </c:pt>
                <c:pt idx="19299">
                  <c:v>19.299000000000035</c:v>
                </c:pt>
                <c:pt idx="19300">
                  <c:v>19.300000000000011</c:v>
                </c:pt>
                <c:pt idx="19301">
                  <c:v>19.301000000000045</c:v>
                </c:pt>
                <c:pt idx="19302">
                  <c:v>19.302000000000021</c:v>
                </c:pt>
                <c:pt idx="19303">
                  <c:v>19.302999999999997</c:v>
                </c:pt>
                <c:pt idx="19304">
                  <c:v>19.30400000000003</c:v>
                </c:pt>
                <c:pt idx="19305">
                  <c:v>19.305000000000007</c:v>
                </c:pt>
                <c:pt idx="19306">
                  <c:v>19.30600000000004</c:v>
                </c:pt>
                <c:pt idx="19307">
                  <c:v>19.307000000000016</c:v>
                </c:pt>
                <c:pt idx="19308">
                  <c:v>19.307999999999993</c:v>
                </c:pt>
                <c:pt idx="19309">
                  <c:v>19.309000000000026</c:v>
                </c:pt>
                <c:pt idx="19310">
                  <c:v>19.310000000000002</c:v>
                </c:pt>
                <c:pt idx="19311">
                  <c:v>19.311000000000035</c:v>
                </c:pt>
                <c:pt idx="19312">
                  <c:v>19.312000000000012</c:v>
                </c:pt>
                <c:pt idx="19313">
                  <c:v>19.313000000000045</c:v>
                </c:pt>
                <c:pt idx="19314">
                  <c:v>19.314000000000021</c:v>
                </c:pt>
                <c:pt idx="19315">
                  <c:v>19.314999999999998</c:v>
                </c:pt>
                <c:pt idx="19316">
                  <c:v>19.316000000000031</c:v>
                </c:pt>
                <c:pt idx="19317">
                  <c:v>19.317000000000007</c:v>
                </c:pt>
                <c:pt idx="19318">
                  <c:v>19.31800000000004</c:v>
                </c:pt>
                <c:pt idx="19319">
                  <c:v>19.319000000000017</c:v>
                </c:pt>
                <c:pt idx="19320">
                  <c:v>19.319999999999993</c:v>
                </c:pt>
                <c:pt idx="19321">
                  <c:v>19.321000000000026</c:v>
                </c:pt>
                <c:pt idx="19322">
                  <c:v>19.322000000000003</c:v>
                </c:pt>
                <c:pt idx="19323">
                  <c:v>19.323000000000036</c:v>
                </c:pt>
                <c:pt idx="19324">
                  <c:v>19.324000000000012</c:v>
                </c:pt>
                <c:pt idx="19325">
                  <c:v>19.325000000000045</c:v>
                </c:pt>
                <c:pt idx="19326">
                  <c:v>19.326000000000022</c:v>
                </c:pt>
                <c:pt idx="19327">
                  <c:v>19.326999999999998</c:v>
                </c:pt>
                <c:pt idx="19328">
                  <c:v>19.328000000000031</c:v>
                </c:pt>
                <c:pt idx="19329">
                  <c:v>19.329000000000008</c:v>
                </c:pt>
                <c:pt idx="19330">
                  <c:v>19.330000000000041</c:v>
                </c:pt>
                <c:pt idx="19331">
                  <c:v>19.331000000000017</c:v>
                </c:pt>
                <c:pt idx="19332">
                  <c:v>19.331999999999994</c:v>
                </c:pt>
                <c:pt idx="19333">
                  <c:v>19.333000000000027</c:v>
                </c:pt>
                <c:pt idx="19334">
                  <c:v>19.334000000000003</c:v>
                </c:pt>
                <c:pt idx="19335">
                  <c:v>19.335000000000036</c:v>
                </c:pt>
                <c:pt idx="19336">
                  <c:v>19.336000000000013</c:v>
                </c:pt>
                <c:pt idx="19337">
                  <c:v>19.337000000000046</c:v>
                </c:pt>
                <c:pt idx="19338">
                  <c:v>19.338000000000022</c:v>
                </c:pt>
                <c:pt idx="19339">
                  <c:v>19.338999999999999</c:v>
                </c:pt>
                <c:pt idx="19340">
                  <c:v>19.340000000000032</c:v>
                </c:pt>
                <c:pt idx="19341">
                  <c:v>19.341000000000008</c:v>
                </c:pt>
                <c:pt idx="19342">
                  <c:v>19.342000000000041</c:v>
                </c:pt>
                <c:pt idx="19343">
                  <c:v>19.343000000000018</c:v>
                </c:pt>
                <c:pt idx="19344">
                  <c:v>19.343999999999994</c:v>
                </c:pt>
                <c:pt idx="19345">
                  <c:v>19.345000000000027</c:v>
                </c:pt>
                <c:pt idx="19346">
                  <c:v>19.346000000000004</c:v>
                </c:pt>
                <c:pt idx="19347">
                  <c:v>19.347000000000037</c:v>
                </c:pt>
                <c:pt idx="19348">
                  <c:v>19.348000000000013</c:v>
                </c:pt>
                <c:pt idx="19349">
                  <c:v>19.349000000000046</c:v>
                </c:pt>
                <c:pt idx="19350">
                  <c:v>19.350000000000023</c:v>
                </c:pt>
                <c:pt idx="19351">
                  <c:v>19.350999999999999</c:v>
                </c:pt>
                <c:pt idx="19352">
                  <c:v>19.352000000000032</c:v>
                </c:pt>
                <c:pt idx="19353">
                  <c:v>19.353000000000009</c:v>
                </c:pt>
                <c:pt idx="19354">
                  <c:v>19.354000000000042</c:v>
                </c:pt>
                <c:pt idx="19355">
                  <c:v>19.355000000000018</c:v>
                </c:pt>
                <c:pt idx="19356">
                  <c:v>19.355999999999995</c:v>
                </c:pt>
                <c:pt idx="19357">
                  <c:v>19.357000000000028</c:v>
                </c:pt>
                <c:pt idx="19358">
                  <c:v>19.358000000000004</c:v>
                </c:pt>
                <c:pt idx="19359">
                  <c:v>19.359000000000037</c:v>
                </c:pt>
                <c:pt idx="19360">
                  <c:v>19.360000000000014</c:v>
                </c:pt>
                <c:pt idx="19361">
                  <c:v>19.36099999999999</c:v>
                </c:pt>
                <c:pt idx="19362">
                  <c:v>19.362000000000023</c:v>
                </c:pt>
                <c:pt idx="19363">
                  <c:v>19.363</c:v>
                </c:pt>
                <c:pt idx="19364">
                  <c:v>19.364000000000033</c:v>
                </c:pt>
                <c:pt idx="19365">
                  <c:v>19.365000000000009</c:v>
                </c:pt>
                <c:pt idx="19366">
                  <c:v>19.366000000000042</c:v>
                </c:pt>
                <c:pt idx="19367">
                  <c:v>19.367000000000019</c:v>
                </c:pt>
                <c:pt idx="19368">
                  <c:v>19.367999999999995</c:v>
                </c:pt>
                <c:pt idx="19369">
                  <c:v>19.369000000000028</c:v>
                </c:pt>
                <c:pt idx="19370">
                  <c:v>19.370000000000005</c:v>
                </c:pt>
                <c:pt idx="19371">
                  <c:v>19.371000000000038</c:v>
                </c:pt>
                <c:pt idx="19372">
                  <c:v>19.372000000000014</c:v>
                </c:pt>
                <c:pt idx="19373">
                  <c:v>19.37299999999999</c:v>
                </c:pt>
                <c:pt idx="19374">
                  <c:v>19.374000000000024</c:v>
                </c:pt>
                <c:pt idx="19375">
                  <c:v>19.375</c:v>
                </c:pt>
                <c:pt idx="19376">
                  <c:v>19.376000000000033</c:v>
                </c:pt>
                <c:pt idx="19377">
                  <c:v>19.37700000000001</c:v>
                </c:pt>
                <c:pt idx="19378">
                  <c:v>19.378000000000043</c:v>
                </c:pt>
                <c:pt idx="19379">
                  <c:v>19.379000000000019</c:v>
                </c:pt>
                <c:pt idx="19380">
                  <c:v>19.379999999999995</c:v>
                </c:pt>
                <c:pt idx="19381">
                  <c:v>19.381000000000029</c:v>
                </c:pt>
                <c:pt idx="19382">
                  <c:v>19.382000000000005</c:v>
                </c:pt>
                <c:pt idx="19383">
                  <c:v>19.383000000000038</c:v>
                </c:pt>
                <c:pt idx="19384">
                  <c:v>19.384000000000015</c:v>
                </c:pt>
                <c:pt idx="19385">
                  <c:v>19.384999999999991</c:v>
                </c:pt>
                <c:pt idx="19386">
                  <c:v>19.386000000000024</c:v>
                </c:pt>
                <c:pt idx="19387">
                  <c:v>19.387</c:v>
                </c:pt>
                <c:pt idx="19388">
                  <c:v>19.388000000000034</c:v>
                </c:pt>
                <c:pt idx="19389">
                  <c:v>19.38900000000001</c:v>
                </c:pt>
                <c:pt idx="19390">
                  <c:v>19.390000000000043</c:v>
                </c:pt>
                <c:pt idx="19391">
                  <c:v>19.39100000000002</c:v>
                </c:pt>
                <c:pt idx="19392">
                  <c:v>19.391999999999996</c:v>
                </c:pt>
                <c:pt idx="19393">
                  <c:v>19.393000000000029</c:v>
                </c:pt>
                <c:pt idx="19394">
                  <c:v>19.394000000000005</c:v>
                </c:pt>
                <c:pt idx="19395">
                  <c:v>19.395000000000039</c:v>
                </c:pt>
                <c:pt idx="19396">
                  <c:v>19.396000000000015</c:v>
                </c:pt>
                <c:pt idx="19397">
                  <c:v>19.396999999999991</c:v>
                </c:pt>
                <c:pt idx="19398">
                  <c:v>19.398000000000025</c:v>
                </c:pt>
                <c:pt idx="19399">
                  <c:v>19.399000000000001</c:v>
                </c:pt>
                <c:pt idx="19400">
                  <c:v>19.400000000000034</c:v>
                </c:pt>
                <c:pt idx="19401">
                  <c:v>19.40100000000001</c:v>
                </c:pt>
                <c:pt idx="19402">
                  <c:v>19.402000000000044</c:v>
                </c:pt>
                <c:pt idx="19403">
                  <c:v>19.40300000000002</c:v>
                </c:pt>
                <c:pt idx="19404">
                  <c:v>19.403999999999996</c:v>
                </c:pt>
                <c:pt idx="19405">
                  <c:v>19.40500000000003</c:v>
                </c:pt>
                <c:pt idx="19406">
                  <c:v>19.406000000000006</c:v>
                </c:pt>
                <c:pt idx="19407">
                  <c:v>19.407000000000039</c:v>
                </c:pt>
                <c:pt idx="19408">
                  <c:v>19.408000000000015</c:v>
                </c:pt>
                <c:pt idx="19409">
                  <c:v>19.408999999999992</c:v>
                </c:pt>
                <c:pt idx="19410">
                  <c:v>19.410000000000025</c:v>
                </c:pt>
                <c:pt idx="19411">
                  <c:v>19.411000000000001</c:v>
                </c:pt>
                <c:pt idx="19412">
                  <c:v>19.412000000000035</c:v>
                </c:pt>
                <c:pt idx="19413">
                  <c:v>19.413000000000011</c:v>
                </c:pt>
                <c:pt idx="19414">
                  <c:v>19.414000000000044</c:v>
                </c:pt>
                <c:pt idx="19415">
                  <c:v>19.41500000000002</c:v>
                </c:pt>
                <c:pt idx="19416">
                  <c:v>19.415999999999997</c:v>
                </c:pt>
                <c:pt idx="19417">
                  <c:v>19.41700000000003</c:v>
                </c:pt>
                <c:pt idx="19418">
                  <c:v>19.418000000000006</c:v>
                </c:pt>
                <c:pt idx="19419">
                  <c:v>19.41900000000004</c:v>
                </c:pt>
                <c:pt idx="19420">
                  <c:v>19.420000000000016</c:v>
                </c:pt>
                <c:pt idx="19421">
                  <c:v>19.420999999999992</c:v>
                </c:pt>
                <c:pt idx="19422">
                  <c:v>19.422000000000025</c:v>
                </c:pt>
                <c:pt idx="19423">
                  <c:v>19.423000000000002</c:v>
                </c:pt>
                <c:pt idx="19424">
                  <c:v>19.424000000000035</c:v>
                </c:pt>
                <c:pt idx="19425">
                  <c:v>19.425000000000011</c:v>
                </c:pt>
                <c:pt idx="19426">
                  <c:v>19.426000000000045</c:v>
                </c:pt>
                <c:pt idx="19427">
                  <c:v>19.427000000000021</c:v>
                </c:pt>
                <c:pt idx="19428">
                  <c:v>19.427999999999997</c:v>
                </c:pt>
                <c:pt idx="19429">
                  <c:v>19.42900000000003</c:v>
                </c:pt>
                <c:pt idx="19430">
                  <c:v>19.430000000000007</c:v>
                </c:pt>
                <c:pt idx="19431">
                  <c:v>19.43100000000004</c:v>
                </c:pt>
                <c:pt idx="19432">
                  <c:v>19.432000000000016</c:v>
                </c:pt>
                <c:pt idx="19433">
                  <c:v>19.432999999999993</c:v>
                </c:pt>
                <c:pt idx="19434">
                  <c:v>19.434000000000026</c:v>
                </c:pt>
                <c:pt idx="19435">
                  <c:v>19.435000000000002</c:v>
                </c:pt>
                <c:pt idx="19436">
                  <c:v>19.436000000000035</c:v>
                </c:pt>
                <c:pt idx="19437">
                  <c:v>19.437000000000012</c:v>
                </c:pt>
                <c:pt idx="19438">
                  <c:v>19.438000000000045</c:v>
                </c:pt>
                <c:pt idx="19439">
                  <c:v>19.439000000000021</c:v>
                </c:pt>
                <c:pt idx="19440">
                  <c:v>19.439999999999998</c:v>
                </c:pt>
                <c:pt idx="19441">
                  <c:v>19.441000000000031</c:v>
                </c:pt>
                <c:pt idx="19442">
                  <c:v>19.442000000000007</c:v>
                </c:pt>
                <c:pt idx="19443">
                  <c:v>19.44300000000004</c:v>
                </c:pt>
                <c:pt idx="19444">
                  <c:v>19.444000000000017</c:v>
                </c:pt>
                <c:pt idx="19445">
                  <c:v>19.444999999999993</c:v>
                </c:pt>
                <c:pt idx="19446">
                  <c:v>19.446000000000026</c:v>
                </c:pt>
                <c:pt idx="19447">
                  <c:v>19.447000000000003</c:v>
                </c:pt>
                <c:pt idx="19448">
                  <c:v>19.448000000000036</c:v>
                </c:pt>
                <c:pt idx="19449">
                  <c:v>19.449000000000012</c:v>
                </c:pt>
                <c:pt idx="19450">
                  <c:v>19.450000000000045</c:v>
                </c:pt>
                <c:pt idx="19451">
                  <c:v>19.451000000000022</c:v>
                </c:pt>
                <c:pt idx="19452">
                  <c:v>19.451999999999998</c:v>
                </c:pt>
                <c:pt idx="19453">
                  <c:v>19.453000000000031</c:v>
                </c:pt>
                <c:pt idx="19454">
                  <c:v>19.454000000000008</c:v>
                </c:pt>
                <c:pt idx="19455">
                  <c:v>19.455000000000041</c:v>
                </c:pt>
                <c:pt idx="19456">
                  <c:v>19.456000000000017</c:v>
                </c:pt>
                <c:pt idx="19457">
                  <c:v>19.456999999999994</c:v>
                </c:pt>
                <c:pt idx="19458">
                  <c:v>19.458000000000027</c:v>
                </c:pt>
                <c:pt idx="19459">
                  <c:v>19.459000000000003</c:v>
                </c:pt>
                <c:pt idx="19460">
                  <c:v>19.460000000000036</c:v>
                </c:pt>
                <c:pt idx="19461">
                  <c:v>19.461000000000013</c:v>
                </c:pt>
                <c:pt idx="19462">
                  <c:v>19.462000000000046</c:v>
                </c:pt>
                <c:pt idx="19463">
                  <c:v>19.463000000000022</c:v>
                </c:pt>
                <c:pt idx="19464">
                  <c:v>19.463999999999999</c:v>
                </c:pt>
                <c:pt idx="19465">
                  <c:v>19.465000000000032</c:v>
                </c:pt>
                <c:pt idx="19466">
                  <c:v>19.466000000000008</c:v>
                </c:pt>
                <c:pt idx="19467">
                  <c:v>19.467000000000041</c:v>
                </c:pt>
                <c:pt idx="19468">
                  <c:v>19.468000000000018</c:v>
                </c:pt>
                <c:pt idx="19469">
                  <c:v>19.468999999999994</c:v>
                </c:pt>
                <c:pt idx="19470">
                  <c:v>19.470000000000027</c:v>
                </c:pt>
                <c:pt idx="19471">
                  <c:v>19.471000000000004</c:v>
                </c:pt>
                <c:pt idx="19472">
                  <c:v>19.472000000000037</c:v>
                </c:pt>
                <c:pt idx="19473">
                  <c:v>19.473000000000013</c:v>
                </c:pt>
                <c:pt idx="19474">
                  <c:v>19.474000000000046</c:v>
                </c:pt>
                <c:pt idx="19475">
                  <c:v>19.475000000000023</c:v>
                </c:pt>
                <c:pt idx="19476">
                  <c:v>19.475999999999999</c:v>
                </c:pt>
                <c:pt idx="19477">
                  <c:v>19.477000000000032</c:v>
                </c:pt>
                <c:pt idx="19478">
                  <c:v>19.478000000000009</c:v>
                </c:pt>
                <c:pt idx="19479">
                  <c:v>19.479000000000042</c:v>
                </c:pt>
                <c:pt idx="19480">
                  <c:v>19.480000000000018</c:v>
                </c:pt>
                <c:pt idx="19481">
                  <c:v>19.480999999999995</c:v>
                </c:pt>
                <c:pt idx="19482">
                  <c:v>19.482000000000028</c:v>
                </c:pt>
                <c:pt idx="19483">
                  <c:v>19.483000000000004</c:v>
                </c:pt>
                <c:pt idx="19484">
                  <c:v>19.484000000000037</c:v>
                </c:pt>
                <c:pt idx="19485">
                  <c:v>19.485000000000014</c:v>
                </c:pt>
                <c:pt idx="19486">
                  <c:v>19.48599999999999</c:v>
                </c:pt>
                <c:pt idx="19487">
                  <c:v>19.487000000000023</c:v>
                </c:pt>
                <c:pt idx="19488">
                  <c:v>19.488</c:v>
                </c:pt>
                <c:pt idx="19489">
                  <c:v>19.489000000000033</c:v>
                </c:pt>
                <c:pt idx="19490">
                  <c:v>19.490000000000009</c:v>
                </c:pt>
                <c:pt idx="19491">
                  <c:v>19.491000000000042</c:v>
                </c:pt>
                <c:pt idx="19492">
                  <c:v>19.492000000000019</c:v>
                </c:pt>
                <c:pt idx="19493">
                  <c:v>19.492999999999995</c:v>
                </c:pt>
                <c:pt idx="19494">
                  <c:v>19.494000000000028</c:v>
                </c:pt>
                <c:pt idx="19495">
                  <c:v>19.495000000000005</c:v>
                </c:pt>
                <c:pt idx="19496">
                  <c:v>19.496000000000038</c:v>
                </c:pt>
                <c:pt idx="19497">
                  <c:v>19.497000000000014</c:v>
                </c:pt>
                <c:pt idx="19498">
                  <c:v>19.49799999999999</c:v>
                </c:pt>
                <c:pt idx="19499">
                  <c:v>19.499000000000024</c:v>
                </c:pt>
                <c:pt idx="19500">
                  <c:v>19.5</c:v>
                </c:pt>
                <c:pt idx="19501">
                  <c:v>19.501000000000033</c:v>
                </c:pt>
                <c:pt idx="19502">
                  <c:v>19.50200000000001</c:v>
                </c:pt>
                <c:pt idx="19503">
                  <c:v>19.503000000000043</c:v>
                </c:pt>
                <c:pt idx="19504">
                  <c:v>19.504000000000019</c:v>
                </c:pt>
                <c:pt idx="19505">
                  <c:v>19.504999999999995</c:v>
                </c:pt>
                <c:pt idx="19506">
                  <c:v>19.506000000000029</c:v>
                </c:pt>
                <c:pt idx="19507">
                  <c:v>19.507000000000005</c:v>
                </c:pt>
                <c:pt idx="19508">
                  <c:v>19.508000000000038</c:v>
                </c:pt>
                <c:pt idx="19509">
                  <c:v>19.509000000000015</c:v>
                </c:pt>
                <c:pt idx="19510">
                  <c:v>19.509999999999991</c:v>
                </c:pt>
                <c:pt idx="19511">
                  <c:v>19.511000000000024</c:v>
                </c:pt>
                <c:pt idx="19512">
                  <c:v>19.512</c:v>
                </c:pt>
                <c:pt idx="19513">
                  <c:v>19.513000000000034</c:v>
                </c:pt>
                <c:pt idx="19514">
                  <c:v>19.51400000000001</c:v>
                </c:pt>
                <c:pt idx="19515">
                  <c:v>19.515000000000043</c:v>
                </c:pt>
                <c:pt idx="19516">
                  <c:v>19.51600000000002</c:v>
                </c:pt>
                <c:pt idx="19517">
                  <c:v>19.516999999999996</c:v>
                </c:pt>
                <c:pt idx="19518">
                  <c:v>19.518000000000029</c:v>
                </c:pt>
                <c:pt idx="19519">
                  <c:v>19.519000000000005</c:v>
                </c:pt>
                <c:pt idx="19520">
                  <c:v>19.520000000000039</c:v>
                </c:pt>
                <c:pt idx="19521">
                  <c:v>19.521000000000015</c:v>
                </c:pt>
                <c:pt idx="19522">
                  <c:v>19.521999999999991</c:v>
                </c:pt>
                <c:pt idx="19523">
                  <c:v>19.523000000000025</c:v>
                </c:pt>
                <c:pt idx="19524">
                  <c:v>19.524000000000001</c:v>
                </c:pt>
                <c:pt idx="19525">
                  <c:v>19.525000000000034</c:v>
                </c:pt>
                <c:pt idx="19526">
                  <c:v>19.52600000000001</c:v>
                </c:pt>
                <c:pt idx="19527">
                  <c:v>19.527000000000044</c:v>
                </c:pt>
                <c:pt idx="19528">
                  <c:v>19.52800000000002</c:v>
                </c:pt>
                <c:pt idx="19529">
                  <c:v>19.528999999999996</c:v>
                </c:pt>
                <c:pt idx="19530">
                  <c:v>19.53000000000003</c:v>
                </c:pt>
                <c:pt idx="19531">
                  <c:v>19.531000000000006</c:v>
                </c:pt>
                <c:pt idx="19532">
                  <c:v>19.532000000000039</c:v>
                </c:pt>
                <c:pt idx="19533">
                  <c:v>19.533000000000015</c:v>
                </c:pt>
                <c:pt idx="19534">
                  <c:v>19.533999999999992</c:v>
                </c:pt>
                <c:pt idx="19535">
                  <c:v>19.535000000000025</c:v>
                </c:pt>
                <c:pt idx="19536">
                  <c:v>19.536000000000001</c:v>
                </c:pt>
                <c:pt idx="19537">
                  <c:v>19.537000000000035</c:v>
                </c:pt>
                <c:pt idx="19538">
                  <c:v>19.538000000000011</c:v>
                </c:pt>
                <c:pt idx="19539">
                  <c:v>19.539000000000044</c:v>
                </c:pt>
                <c:pt idx="19540">
                  <c:v>19.54000000000002</c:v>
                </c:pt>
                <c:pt idx="19541">
                  <c:v>19.540999999999997</c:v>
                </c:pt>
                <c:pt idx="19542">
                  <c:v>19.54200000000003</c:v>
                </c:pt>
                <c:pt idx="19543">
                  <c:v>19.543000000000006</c:v>
                </c:pt>
                <c:pt idx="19544">
                  <c:v>19.54400000000004</c:v>
                </c:pt>
                <c:pt idx="19545">
                  <c:v>19.545000000000016</c:v>
                </c:pt>
                <c:pt idx="19546">
                  <c:v>19.545999999999992</c:v>
                </c:pt>
                <c:pt idx="19547">
                  <c:v>19.547000000000025</c:v>
                </c:pt>
                <c:pt idx="19548">
                  <c:v>19.548000000000002</c:v>
                </c:pt>
                <c:pt idx="19549">
                  <c:v>19.549000000000035</c:v>
                </c:pt>
                <c:pt idx="19550">
                  <c:v>19.550000000000011</c:v>
                </c:pt>
                <c:pt idx="19551">
                  <c:v>19.551000000000045</c:v>
                </c:pt>
                <c:pt idx="19552">
                  <c:v>19.552000000000021</c:v>
                </c:pt>
                <c:pt idx="19553">
                  <c:v>19.552999999999997</c:v>
                </c:pt>
                <c:pt idx="19554">
                  <c:v>19.55400000000003</c:v>
                </c:pt>
                <c:pt idx="19555">
                  <c:v>19.555000000000007</c:v>
                </c:pt>
                <c:pt idx="19556">
                  <c:v>19.55600000000004</c:v>
                </c:pt>
                <c:pt idx="19557">
                  <c:v>19.557000000000016</c:v>
                </c:pt>
                <c:pt idx="19558">
                  <c:v>19.557999999999993</c:v>
                </c:pt>
                <c:pt idx="19559">
                  <c:v>19.559000000000026</c:v>
                </c:pt>
                <c:pt idx="19560">
                  <c:v>19.560000000000002</c:v>
                </c:pt>
                <c:pt idx="19561">
                  <c:v>19.561000000000035</c:v>
                </c:pt>
                <c:pt idx="19562">
                  <c:v>19.562000000000012</c:v>
                </c:pt>
                <c:pt idx="19563">
                  <c:v>19.563000000000045</c:v>
                </c:pt>
                <c:pt idx="19564">
                  <c:v>19.564000000000021</c:v>
                </c:pt>
                <c:pt idx="19565">
                  <c:v>19.564999999999998</c:v>
                </c:pt>
                <c:pt idx="19566">
                  <c:v>19.566000000000031</c:v>
                </c:pt>
                <c:pt idx="19567">
                  <c:v>19.567000000000007</c:v>
                </c:pt>
                <c:pt idx="19568">
                  <c:v>19.56800000000004</c:v>
                </c:pt>
                <c:pt idx="19569">
                  <c:v>19.569000000000017</c:v>
                </c:pt>
                <c:pt idx="19570">
                  <c:v>19.569999999999993</c:v>
                </c:pt>
                <c:pt idx="19571">
                  <c:v>19.571000000000026</c:v>
                </c:pt>
                <c:pt idx="19572">
                  <c:v>19.572000000000003</c:v>
                </c:pt>
                <c:pt idx="19573">
                  <c:v>19.573000000000036</c:v>
                </c:pt>
                <c:pt idx="19574">
                  <c:v>19.574000000000012</c:v>
                </c:pt>
                <c:pt idx="19575">
                  <c:v>19.575000000000045</c:v>
                </c:pt>
                <c:pt idx="19576">
                  <c:v>19.576000000000022</c:v>
                </c:pt>
                <c:pt idx="19577">
                  <c:v>19.576999999999998</c:v>
                </c:pt>
                <c:pt idx="19578">
                  <c:v>19.578000000000031</c:v>
                </c:pt>
                <c:pt idx="19579">
                  <c:v>19.579000000000008</c:v>
                </c:pt>
                <c:pt idx="19580">
                  <c:v>19.580000000000041</c:v>
                </c:pt>
                <c:pt idx="19581">
                  <c:v>19.581000000000017</c:v>
                </c:pt>
                <c:pt idx="19582">
                  <c:v>19.581999999999994</c:v>
                </c:pt>
                <c:pt idx="19583">
                  <c:v>19.583000000000027</c:v>
                </c:pt>
                <c:pt idx="19584">
                  <c:v>19.584000000000003</c:v>
                </c:pt>
                <c:pt idx="19585">
                  <c:v>19.585000000000036</c:v>
                </c:pt>
                <c:pt idx="19586">
                  <c:v>19.586000000000013</c:v>
                </c:pt>
                <c:pt idx="19587">
                  <c:v>19.587000000000046</c:v>
                </c:pt>
                <c:pt idx="19588">
                  <c:v>19.588000000000022</c:v>
                </c:pt>
                <c:pt idx="19589">
                  <c:v>19.588999999999999</c:v>
                </c:pt>
                <c:pt idx="19590">
                  <c:v>19.590000000000032</c:v>
                </c:pt>
                <c:pt idx="19591">
                  <c:v>19.591000000000008</c:v>
                </c:pt>
                <c:pt idx="19592">
                  <c:v>19.592000000000041</c:v>
                </c:pt>
                <c:pt idx="19593">
                  <c:v>19.593000000000018</c:v>
                </c:pt>
                <c:pt idx="19594">
                  <c:v>19.593999999999994</c:v>
                </c:pt>
                <c:pt idx="19595">
                  <c:v>19.595000000000027</c:v>
                </c:pt>
                <c:pt idx="19596">
                  <c:v>19.596000000000004</c:v>
                </c:pt>
                <c:pt idx="19597">
                  <c:v>19.597000000000037</c:v>
                </c:pt>
                <c:pt idx="19598">
                  <c:v>19.598000000000013</c:v>
                </c:pt>
                <c:pt idx="19599">
                  <c:v>19.599000000000046</c:v>
                </c:pt>
                <c:pt idx="19600">
                  <c:v>19.600000000000023</c:v>
                </c:pt>
                <c:pt idx="19601">
                  <c:v>19.600999999999999</c:v>
                </c:pt>
                <c:pt idx="19602">
                  <c:v>19.602000000000032</c:v>
                </c:pt>
                <c:pt idx="19603">
                  <c:v>19.603000000000009</c:v>
                </c:pt>
                <c:pt idx="19604">
                  <c:v>19.604000000000042</c:v>
                </c:pt>
                <c:pt idx="19605">
                  <c:v>19.605000000000018</c:v>
                </c:pt>
                <c:pt idx="19606">
                  <c:v>19.605999999999995</c:v>
                </c:pt>
                <c:pt idx="19607">
                  <c:v>19.607000000000028</c:v>
                </c:pt>
                <c:pt idx="19608">
                  <c:v>19.608000000000004</c:v>
                </c:pt>
                <c:pt idx="19609">
                  <c:v>19.609000000000037</c:v>
                </c:pt>
                <c:pt idx="19610">
                  <c:v>19.610000000000014</c:v>
                </c:pt>
                <c:pt idx="19611">
                  <c:v>19.61099999999999</c:v>
                </c:pt>
                <c:pt idx="19612">
                  <c:v>19.612000000000023</c:v>
                </c:pt>
                <c:pt idx="19613">
                  <c:v>19.613</c:v>
                </c:pt>
                <c:pt idx="19614">
                  <c:v>19.614000000000033</c:v>
                </c:pt>
                <c:pt idx="19615">
                  <c:v>19.615000000000009</c:v>
                </c:pt>
                <c:pt idx="19616">
                  <c:v>19.616000000000042</c:v>
                </c:pt>
                <c:pt idx="19617">
                  <c:v>19.617000000000019</c:v>
                </c:pt>
                <c:pt idx="19618">
                  <c:v>19.617999999999995</c:v>
                </c:pt>
                <c:pt idx="19619">
                  <c:v>19.619000000000028</c:v>
                </c:pt>
                <c:pt idx="19620">
                  <c:v>19.620000000000005</c:v>
                </c:pt>
                <c:pt idx="19621">
                  <c:v>19.621000000000038</c:v>
                </c:pt>
                <c:pt idx="19622">
                  <c:v>19.622000000000014</c:v>
                </c:pt>
                <c:pt idx="19623">
                  <c:v>19.62299999999999</c:v>
                </c:pt>
                <c:pt idx="19624">
                  <c:v>19.624000000000024</c:v>
                </c:pt>
                <c:pt idx="19625">
                  <c:v>19.625</c:v>
                </c:pt>
                <c:pt idx="19626">
                  <c:v>19.626000000000033</c:v>
                </c:pt>
                <c:pt idx="19627">
                  <c:v>19.62700000000001</c:v>
                </c:pt>
                <c:pt idx="19628">
                  <c:v>19.628000000000043</c:v>
                </c:pt>
                <c:pt idx="19629">
                  <c:v>19.629000000000019</c:v>
                </c:pt>
                <c:pt idx="19630">
                  <c:v>19.629999999999995</c:v>
                </c:pt>
                <c:pt idx="19631">
                  <c:v>19.631000000000029</c:v>
                </c:pt>
                <c:pt idx="19632">
                  <c:v>19.632000000000005</c:v>
                </c:pt>
                <c:pt idx="19633">
                  <c:v>19.633000000000038</c:v>
                </c:pt>
                <c:pt idx="19634">
                  <c:v>19.634000000000015</c:v>
                </c:pt>
                <c:pt idx="19635">
                  <c:v>19.634999999999991</c:v>
                </c:pt>
                <c:pt idx="19636">
                  <c:v>19.636000000000024</c:v>
                </c:pt>
                <c:pt idx="19637">
                  <c:v>19.637</c:v>
                </c:pt>
                <c:pt idx="19638">
                  <c:v>19.638000000000034</c:v>
                </c:pt>
                <c:pt idx="19639">
                  <c:v>19.63900000000001</c:v>
                </c:pt>
                <c:pt idx="19640">
                  <c:v>19.640000000000043</c:v>
                </c:pt>
                <c:pt idx="19641">
                  <c:v>19.64100000000002</c:v>
                </c:pt>
                <c:pt idx="19642">
                  <c:v>19.641999999999996</c:v>
                </c:pt>
                <c:pt idx="19643">
                  <c:v>19.643000000000029</c:v>
                </c:pt>
                <c:pt idx="19644">
                  <c:v>19.644000000000005</c:v>
                </c:pt>
                <c:pt idx="19645">
                  <c:v>19.645000000000039</c:v>
                </c:pt>
                <c:pt idx="19646">
                  <c:v>19.646000000000015</c:v>
                </c:pt>
                <c:pt idx="19647">
                  <c:v>19.646999999999991</c:v>
                </c:pt>
                <c:pt idx="19648">
                  <c:v>19.648000000000025</c:v>
                </c:pt>
                <c:pt idx="19649">
                  <c:v>19.649000000000001</c:v>
                </c:pt>
                <c:pt idx="19650">
                  <c:v>19.650000000000034</c:v>
                </c:pt>
                <c:pt idx="19651">
                  <c:v>19.65100000000001</c:v>
                </c:pt>
                <c:pt idx="19652">
                  <c:v>19.652000000000044</c:v>
                </c:pt>
                <c:pt idx="19653">
                  <c:v>19.65300000000002</c:v>
                </c:pt>
                <c:pt idx="19654">
                  <c:v>19.653999999999996</c:v>
                </c:pt>
                <c:pt idx="19655">
                  <c:v>19.65500000000003</c:v>
                </c:pt>
                <c:pt idx="19656">
                  <c:v>19.656000000000006</c:v>
                </c:pt>
                <c:pt idx="19657">
                  <c:v>19.657000000000039</c:v>
                </c:pt>
                <c:pt idx="19658">
                  <c:v>19.658000000000015</c:v>
                </c:pt>
                <c:pt idx="19659">
                  <c:v>19.658999999999992</c:v>
                </c:pt>
                <c:pt idx="19660">
                  <c:v>19.660000000000025</c:v>
                </c:pt>
                <c:pt idx="19661">
                  <c:v>19.661000000000001</c:v>
                </c:pt>
                <c:pt idx="19662">
                  <c:v>19.662000000000035</c:v>
                </c:pt>
                <c:pt idx="19663">
                  <c:v>19.663000000000011</c:v>
                </c:pt>
                <c:pt idx="19664">
                  <c:v>19.664000000000044</c:v>
                </c:pt>
                <c:pt idx="19665">
                  <c:v>19.66500000000002</c:v>
                </c:pt>
                <c:pt idx="19666">
                  <c:v>19.665999999999997</c:v>
                </c:pt>
                <c:pt idx="19667">
                  <c:v>19.66700000000003</c:v>
                </c:pt>
                <c:pt idx="19668">
                  <c:v>19.668000000000006</c:v>
                </c:pt>
                <c:pt idx="19669">
                  <c:v>19.66900000000004</c:v>
                </c:pt>
                <c:pt idx="19670">
                  <c:v>19.670000000000016</c:v>
                </c:pt>
                <c:pt idx="19671">
                  <c:v>19.670999999999992</c:v>
                </c:pt>
                <c:pt idx="19672">
                  <c:v>19.672000000000025</c:v>
                </c:pt>
                <c:pt idx="19673">
                  <c:v>19.673000000000002</c:v>
                </c:pt>
                <c:pt idx="19674">
                  <c:v>19.674000000000035</c:v>
                </c:pt>
                <c:pt idx="19675">
                  <c:v>19.675000000000011</c:v>
                </c:pt>
                <c:pt idx="19676">
                  <c:v>19.676000000000045</c:v>
                </c:pt>
                <c:pt idx="19677">
                  <c:v>19.677000000000021</c:v>
                </c:pt>
                <c:pt idx="19678">
                  <c:v>19.677999999999997</c:v>
                </c:pt>
                <c:pt idx="19679">
                  <c:v>19.67900000000003</c:v>
                </c:pt>
                <c:pt idx="19680">
                  <c:v>19.680000000000007</c:v>
                </c:pt>
                <c:pt idx="19681">
                  <c:v>19.68100000000004</c:v>
                </c:pt>
                <c:pt idx="19682">
                  <c:v>19.682000000000016</c:v>
                </c:pt>
                <c:pt idx="19683">
                  <c:v>19.682999999999993</c:v>
                </c:pt>
                <c:pt idx="19684">
                  <c:v>19.684000000000026</c:v>
                </c:pt>
                <c:pt idx="19685">
                  <c:v>19.685000000000002</c:v>
                </c:pt>
                <c:pt idx="19686">
                  <c:v>19.686000000000035</c:v>
                </c:pt>
                <c:pt idx="19687">
                  <c:v>19.687000000000012</c:v>
                </c:pt>
                <c:pt idx="19688">
                  <c:v>19.688000000000045</c:v>
                </c:pt>
                <c:pt idx="19689">
                  <c:v>19.689000000000021</c:v>
                </c:pt>
                <c:pt idx="19690">
                  <c:v>19.689999999999998</c:v>
                </c:pt>
                <c:pt idx="19691">
                  <c:v>19.691000000000031</c:v>
                </c:pt>
                <c:pt idx="19692">
                  <c:v>19.692000000000007</c:v>
                </c:pt>
                <c:pt idx="19693">
                  <c:v>19.69300000000004</c:v>
                </c:pt>
                <c:pt idx="19694">
                  <c:v>19.694000000000017</c:v>
                </c:pt>
                <c:pt idx="19695">
                  <c:v>19.694999999999993</c:v>
                </c:pt>
                <c:pt idx="19696">
                  <c:v>19.696000000000026</c:v>
                </c:pt>
                <c:pt idx="19697">
                  <c:v>19.697000000000003</c:v>
                </c:pt>
                <c:pt idx="19698">
                  <c:v>19.698000000000036</c:v>
                </c:pt>
                <c:pt idx="19699">
                  <c:v>19.699000000000012</c:v>
                </c:pt>
                <c:pt idx="19700">
                  <c:v>19.700000000000045</c:v>
                </c:pt>
                <c:pt idx="19701">
                  <c:v>19.701000000000022</c:v>
                </c:pt>
                <c:pt idx="19702">
                  <c:v>19.701999999999998</c:v>
                </c:pt>
                <c:pt idx="19703">
                  <c:v>19.703000000000031</c:v>
                </c:pt>
                <c:pt idx="19704">
                  <c:v>19.704000000000008</c:v>
                </c:pt>
                <c:pt idx="19705">
                  <c:v>19.705000000000041</c:v>
                </c:pt>
                <c:pt idx="19706">
                  <c:v>19.706000000000017</c:v>
                </c:pt>
                <c:pt idx="19707">
                  <c:v>19.706999999999994</c:v>
                </c:pt>
                <c:pt idx="19708">
                  <c:v>19.708000000000027</c:v>
                </c:pt>
                <c:pt idx="19709">
                  <c:v>19.709000000000003</c:v>
                </c:pt>
                <c:pt idx="19710">
                  <c:v>19.710000000000036</c:v>
                </c:pt>
                <c:pt idx="19711">
                  <c:v>19.711000000000013</c:v>
                </c:pt>
                <c:pt idx="19712">
                  <c:v>19.712000000000046</c:v>
                </c:pt>
                <c:pt idx="19713">
                  <c:v>19.713000000000022</c:v>
                </c:pt>
                <c:pt idx="19714">
                  <c:v>19.713999999999999</c:v>
                </c:pt>
                <c:pt idx="19715">
                  <c:v>19.715000000000032</c:v>
                </c:pt>
                <c:pt idx="19716">
                  <c:v>19.716000000000008</c:v>
                </c:pt>
                <c:pt idx="19717">
                  <c:v>19.717000000000041</c:v>
                </c:pt>
                <c:pt idx="19718">
                  <c:v>19.718000000000018</c:v>
                </c:pt>
                <c:pt idx="19719">
                  <c:v>19.718999999999994</c:v>
                </c:pt>
                <c:pt idx="19720">
                  <c:v>19.720000000000027</c:v>
                </c:pt>
                <c:pt idx="19721">
                  <c:v>19.721000000000004</c:v>
                </c:pt>
                <c:pt idx="19722">
                  <c:v>19.722000000000037</c:v>
                </c:pt>
                <c:pt idx="19723">
                  <c:v>19.723000000000013</c:v>
                </c:pt>
                <c:pt idx="19724">
                  <c:v>19.724000000000046</c:v>
                </c:pt>
                <c:pt idx="19725">
                  <c:v>19.725000000000023</c:v>
                </c:pt>
                <c:pt idx="19726">
                  <c:v>19.725999999999999</c:v>
                </c:pt>
                <c:pt idx="19727">
                  <c:v>19.727000000000032</c:v>
                </c:pt>
                <c:pt idx="19728">
                  <c:v>19.728000000000009</c:v>
                </c:pt>
                <c:pt idx="19729">
                  <c:v>19.729000000000042</c:v>
                </c:pt>
                <c:pt idx="19730">
                  <c:v>19.730000000000018</c:v>
                </c:pt>
                <c:pt idx="19731">
                  <c:v>19.730999999999995</c:v>
                </c:pt>
                <c:pt idx="19732">
                  <c:v>19.732000000000028</c:v>
                </c:pt>
                <c:pt idx="19733">
                  <c:v>19.733000000000004</c:v>
                </c:pt>
                <c:pt idx="19734">
                  <c:v>19.734000000000037</c:v>
                </c:pt>
                <c:pt idx="19735">
                  <c:v>19.735000000000014</c:v>
                </c:pt>
                <c:pt idx="19736">
                  <c:v>19.73599999999999</c:v>
                </c:pt>
                <c:pt idx="19737">
                  <c:v>19.737000000000023</c:v>
                </c:pt>
                <c:pt idx="19738">
                  <c:v>19.738</c:v>
                </c:pt>
                <c:pt idx="19739">
                  <c:v>19.739000000000033</c:v>
                </c:pt>
                <c:pt idx="19740">
                  <c:v>19.740000000000009</c:v>
                </c:pt>
                <c:pt idx="19741">
                  <c:v>19.741000000000042</c:v>
                </c:pt>
                <c:pt idx="19742">
                  <c:v>19.742000000000019</c:v>
                </c:pt>
                <c:pt idx="19743">
                  <c:v>19.742999999999995</c:v>
                </c:pt>
                <c:pt idx="19744">
                  <c:v>19.744000000000028</c:v>
                </c:pt>
                <c:pt idx="19745">
                  <c:v>19.745000000000005</c:v>
                </c:pt>
                <c:pt idx="19746">
                  <c:v>19.746000000000038</c:v>
                </c:pt>
                <c:pt idx="19747">
                  <c:v>19.747000000000014</c:v>
                </c:pt>
                <c:pt idx="19748">
                  <c:v>19.74799999999999</c:v>
                </c:pt>
                <c:pt idx="19749">
                  <c:v>19.749000000000024</c:v>
                </c:pt>
                <c:pt idx="19750">
                  <c:v>19.75</c:v>
                </c:pt>
                <c:pt idx="19751">
                  <c:v>19.751000000000033</c:v>
                </c:pt>
                <c:pt idx="19752">
                  <c:v>19.75200000000001</c:v>
                </c:pt>
                <c:pt idx="19753">
                  <c:v>19.753000000000043</c:v>
                </c:pt>
                <c:pt idx="19754">
                  <c:v>19.754000000000019</c:v>
                </c:pt>
                <c:pt idx="19755">
                  <c:v>19.754999999999995</c:v>
                </c:pt>
                <c:pt idx="19756">
                  <c:v>19.756000000000029</c:v>
                </c:pt>
                <c:pt idx="19757">
                  <c:v>19.757000000000005</c:v>
                </c:pt>
                <c:pt idx="19758">
                  <c:v>19.758000000000038</c:v>
                </c:pt>
                <c:pt idx="19759">
                  <c:v>19.759000000000015</c:v>
                </c:pt>
                <c:pt idx="19760">
                  <c:v>19.759999999999991</c:v>
                </c:pt>
                <c:pt idx="19761">
                  <c:v>19.761000000000024</c:v>
                </c:pt>
                <c:pt idx="19762">
                  <c:v>19.762</c:v>
                </c:pt>
                <c:pt idx="19763">
                  <c:v>19.763000000000034</c:v>
                </c:pt>
                <c:pt idx="19764">
                  <c:v>19.76400000000001</c:v>
                </c:pt>
                <c:pt idx="19765">
                  <c:v>19.765000000000043</c:v>
                </c:pt>
                <c:pt idx="19766">
                  <c:v>19.76600000000002</c:v>
                </c:pt>
                <c:pt idx="19767">
                  <c:v>19.766999999999996</c:v>
                </c:pt>
                <c:pt idx="19768">
                  <c:v>19.768000000000029</c:v>
                </c:pt>
                <c:pt idx="19769">
                  <c:v>19.769000000000005</c:v>
                </c:pt>
                <c:pt idx="19770">
                  <c:v>19.770000000000039</c:v>
                </c:pt>
                <c:pt idx="19771">
                  <c:v>19.771000000000015</c:v>
                </c:pt>
                <c:pt idx="19772">
                  <c:v>19.771999999999991</c:v>
                </c:pt>
                <c:pt idx="19773">
                  <c:v>19.773000000000025</c:v>
                </c:pt>
                <c:pt idx="19774">
                  <c:v>19.774000000000001</c:v>
                </c:pt>
                <c:pt idx="19775">
                  <c:v>19.775000000000034</c:v>
                </c:pt>
                <c:pt idx="19776">
                  <c:v>19.77600000000001</c:v>
                </c:pt>
                <c:pt idx="19777">
                  <c:v>19.777000000000044</c:v>
                </c:pt>
                <c:pt idx="19778">
                  <c:v>19.77800000000002</c:v>
                </c:pt>
                <c:pt idx="19779">
                  <c:v>19.778999999999996</c:v>
                </c:pt>
                <c:pt idx="19780">
                  <c:v>19.78000000000003</c:v>
                </c:pt>
                <c:pt idx="19781">
                  <c:v>19.781000000000006</c:v>
                </c:pt>
                <c:pt idx="19782">
                  <c:v>19.782000000000039</c:v>
                </c:pt>
                <c:pt idx="19783">
                  <c:v>19.783000000000015</c:v>
                </c:pt>
                <c:pt idx="19784">
                  <c:v>19.783999999999992</c:v>
                </c:pt>
                <c:pt idx="19785">
                  <c:v>19.785000000000025</c:v>
                </c:pt>
                <c:pt idx="19786">
                  <c:v>19.786000000000001</c:v>
                </c:pt>
                <c:pt idx="19787">
                  <c:v>19.787000000000035</c:v>
                </c:pt>
                <c:pt idx="19788">
                  <c:v>19.788000000000011</c:v>
                </c:pt>
                <c:pt idx="19789">
                  <c:v>19.789000000000044</c:v>
                </c:pt>
                <c:pt idx="19790">
                  <c:v>19.79000000000002</c:v>
                </c:pt>
                <c:pt idx="19791">
                  <c:v>19.790999999999997</c:v>
                </c:pt>
                <c:pt idx="19792">
                  <c:v>19.79200000000003</c:v>
                </c:pt>
                <c:pt idx="19793">
                  <c:v>19.793000000000006</c:v>
                </c:pt>
                <c:pt idx="19794">
                  <c:v>19.79400000000004</c:v>
                </c:pt>
                <c:pt idx="19795">
                  <c:v>19.795000000000016</c:v>
                </c:pt>
                <c:pt idx="19796">
                  <c:v>19.795999999999992</c:v>
                </c:pt>
                <c:pt idx="19797">
                  <c:v>19.797000000000025</c:v>
                </c:pt>
                <c:pt idx="19798">
                  <c:v>19.798000000000002</c:v>
                </c:pt>
                <c:pt idx="19799">
                  <c:v>19.799000000000035</c:v>
                </c:pt>
                <c:pt idx="19800">
                  <c:v>19.800000000000011</c:v>
                </c:pt>
                <c:pt idx="19801">
                  <c:v>19.801000000000045</c:v>
                </c:pt>
                <c:pt idx="19802">
                  <c:v>19.802000000000021</c:v>
                </c:pt>
                <c:pt idx="19803">
                  <c:v>19.802999999999997</c:v>
                </c:pt>
                <c:pt idx="19804">
                  <c:v>19.80400000000003</c:v>
                </c:pt>
                <c:pt idx="19805">
                  <c:v>19.805000000000007</c:v>
                </c:pt>
                <c:pt idx="19806">
                  <c:v>19.80600000000004</c:v>
                </c:pt>
                <c:pt idx="19807">
                  <c:v>19.807000000000016</c:v>
                </c:pt>
                <c:pt idx="19808">
                  <c:v>19.807999999999993</c:v>
                </c:pt>
                <c:pt idx="19809">
                  <c:v>19.809000000000026</c:v>
                </c:pt>
                <c:pt idx="19810">
                  <c:v>19.810000000000002</c:v>
                </c:pt>
                <c:pt idx="19811">
                  <c:v>19.811000000000035</c:v>
                </c:pt>
                <c:pt idx="19812">
                  <c:v>19.812000000000012</c:v>
                </c:pt>
                <c:pt idx="19813">
                  <c:v>19.813000000000045</c:v>
                </c:pt>
                <c:pt idx="19814">
                  <c:v>19.814000000000021</c:v>
                </c:pt>
                <c:pt idx="19815">
                  <c:v>19.814999999999998</c:v>
                </c:pt>
                <c:pt idx="19816">
                  <c:v>19.816000000000031</c:v>
                </c:pt>
                <c:pt idx="19817">
                  <c:v>19.817000000000007</c:v>
                </c:pt>
                <c:pt idx="19818">
                  <c:v>19.81800000000004</c:v>
                </c:pt>
                <c:pt idx="19819">
                  <c:v>19.819000000000017</c:v>
                </c:pt>
                <c:pt idx="19820">
                  <c:v>19.819999999999993</c:v>
                </c:pt>
                <c:pt idx="19821">
                  <c:v>19.821000000000026</c:v>
                </c:pt>
                <c:pt idx="19822">
                  <c:v>19.822000000000003</c:v>
                </c:pt>
                <c:pt idx="19823">
                  <c:v>19.823000000000036</c:v>
                </c:pt>
                <c:pt idx="19824">
                  <c:v>19.824000000000012</c:v>
                </c:pt>
                <c:pt idx="19825">
                  <c:v>19.825000000000045</c:v>
                </c:pt>
                <c:pt idx="19826">
                  <c:v>19.826000000000022</c:v>
                </c:pt>
                <c:pt idx="19827">
                  <c:v>19.826999999999998</c:v>
                </c:pt>
                <c:pt idx="19828">
                  <c:v>19.828000000000031</c:v>
                </c:pt>
                <c:pt idx="19829">
                  <c:v>19.829000000000008</c:v>
                </c:pt>
                <c:pt idx="19830">
                  <c:v>19.830000000000041</c:v>
                </c:pt>
                <c:pt idx="19831">
                  <c:v>19.831000000000017</c:v>
                </c:pt>
                <c:pt idx="19832">
                  <c:v>19.831999999999994</c:v>
                </c:pt>
                <c:pt idx="19833">
                  <c:v>19.833000000000027</c:v>
                </c:pt>
                <c:pt idx="19834">
                  <c:v>19.834000000000003</c:v>
                </c:pt>
                <c:pt idx="19835">
                  <c:v>19.835000000000036</c:v>
                </c:pt>
                <c:pt idx="19836">
                  <c:v>19.836000000000013</c:v>
                </c:pt>
                <c:pt idx="19837">
                  <c:v>19.837000000000046</c:v>
                </c:pt>
                <c:pt idx="19838">
                  <c:v>19.838000000000022</c:v>
                </c:pt>
                <c:pt idx="19839">
                  <c:v>19.838999999999999</c:v>
                </c:pt>
                <c:pt idx="19840">
                  <c:v>19.840000000000032</c:v>
                </c:pt>
                <c:pt idx="19841">
                  <c:v>19.841000000000008</c:v>
                </c:pt>
                <c:pt idx="19842">
                  <c:v>19.842000000000041</c:v>
                </c:pt>
                <c:pt idx="19843">
                  <c:v>19.843000000000018</c:v>
                </c:pt>
                <c:pt idx="19844">
                  <c:v>19.843999999999994</c:v>
                </c:pt>
                <c:pt idx="19845">
                  <c:v>19.845000000000027</c:v>
                </c:pt>
                <c:pt idx="19846">
                  <c:v>19.846000000000004</c:v>
                </c:pt>
                <c:pt idx="19847">
                  <c:v>19.847000000000037</c:v>
                </c:pt>
                <c:pt idx="19848">
                  <c:v>19.848000000000013</c:v>
                </c:pt>
                <c:pt idx="19849">
                  <c:v>19.849000000000046</c:v>
                </c:pt>
                <c:pt idx="19850">
                  <c:v>19.850000000000023</c:v>
                </c:pt>
                <c:pt idx="19851">
                  <c:v>19.850999999999999</c:v>
                </c:pt>
                <c:pt idx="19852">
                  <c:v>19.852000000000032</c:v>
                </c:pt>
                <c:pt idx="19853">
                  <c:v>19.853000000000009</c:v>
                </c:pt>
                <c:pt idx="19854">
                  <c:v>19.854000000000042</c:v>
                </c:pt>
                <c:pt idx="19855">
                  <c:v>19.855000000000018</c:v>
                </c:pt>
                <c:pt idx="19856">
                  <c:v>19.855999999999995</c:v>
                </c:pt>
                <c:pt idx="19857">
                  <c:v>19.857000000000028</c:v>
                </c:pt>
                <c:pt idx="19858">
                  <c:v>19.858000000000004</c:v>
                </c:pt>
                <c:pt idx="19859">
                  <c:v>19.859000000000037</c:v>
                </c:pt>
                <c:pt idx="19860">
                  <c:v>19.860000000000014</c:v>
                </c:pt>
                <c:pt idx="19861">
                  <c:v>19.86099999999999</c:v>
                </c:pt>
                <c:pt idx="19862">
                  <c:v>19.862000000000023</c:v>
                </c:pt>
                <c:pt idx="19863">
                  <c:v>19.863</c:v>
                </c:pt>
                <c:pt idx="19864">
                  <c:v>19.864000000000033</c:v>
                </c:pt>
                <c:pt idx="19865">
                  <c:v>19.865000000000009</c:v>
                </c:pt>
                <c:pt idx="19866">
                  <c:v>19.866000000000042</c:v>
                </c:pt>
                <c:pt idx="19867">
                  <c:v>19.867000000000019</c:v>
                </c:pt>
                <c:pt idx="19868">
                  <c:v>19.867999999999995</c:v>
                </c:pt>
                <c:pt idx="19869">
                  <c:v>19.869000000000028</c:v>
                </c:pt>
                <c:pt idx="19870">
                  <c:v>19.870000000000005</c:v>
                </c:pt>
                <c:pt idx="19871">
                  <c:v>19.871000000000038</c:v>
                </c:pt>
                <c:pt idx="19872">
                  <c:v>19.872000000000014</c:v>
                </c:pt>
                <c:pt idx="19873">
                  <c:v>19.87299999999999</c:v>
                </c:pt>
                <c:pt idx="19874">
                  <c:v>19.874000000000024</c:v>
                </c:pt>
                <c:pt idx="19875">
                  <c:v>19.875</c:v>
                </c:pt>
                <c:pt idx="19876">
                  <c:v>19.876000000000033</c:v>
                </c:pt>
                <c:pt idx="19877">
                  <c:v>19.87700000000001</c:v>
                </c:pt>
                <c:pt idx="19878">
                  <c:v>19.878000000000043</c:v>
                </c:pt>
                <c:pt idx="19879">
                  <c:v>19.879000000000019</c:v>
                </c:pt>
                <c:pt idx="19880">
                  <c:v>19.879999999999995</c:v>
                </c:pt>
                <c:pt idx="19881">
                  <c:v>19.881000000000029</c:v>
                </c:pt>
                <c:pt idx="19882">
                  <c:v>19.882000000000005</c:v>
                </c:pt>
                <c:pt idx="19883">
                  <c:v>19.883000000000038</c:v>
                </c:pt>
                <c:pt idx="19884">
                  <c:v>19.884000000000015</c:v>
                </c:pt>
                <c:pt idx="19885">
                  <c:v>19.884999999999991</c:v>
                </c:pt>
                <c:pt idx="19886">
                  <c:v>19.886000000000024</c:v>
                </c:pt>
                <c:pt idx="19887">
                  <c:v>19.887</c:v>
                </c:pt>
                <c:pt idx="19888">
                  <c:v>19.888000000000034</c:v>
                </c:pt>
                <c:pt idx="19889">
                  <c:v>19.88900000000001</c:v>
                </c:pt>
                <c:pt idx="19890">
                  <c:v>19.890000000000043</c:v>
                </c:pt>
                <c:pt idx="19891">
                  <c:v>19.89100000000002</c:v>
                </c:pt>
                <c:pt idx="19892">
                  <c:v>19.891999999999996</c:v>
                </c:pt>
                <c:pt idx="19893">
                  <c:v>19.893000000000029</c:v>
                </c:pt>
                <c:pt idx="19894">
                  <c:v>19.894000000000005</c:v>
                </c:pt>
                <c:pt idx="19895">
                  <c:v>19.895000000000039</c:v>
                </c:pt>
                <c:pt idx="19896">
                  <c:v>19.896000000000015</c:v>
                </c:pt>
                <c:pt idx="19897">
                  <c:v>19.896999999999991</c:v>
                </c:pt>
                <c:pt idx="19898">
                  <c:v>19.898000000000025</c:v>
                </c:pt>
                <c:pt idx="19899">
                  <c:v>19.899000000000001</c:v>
                </c:pt>
                <c:pt idx="19900">
                  <c:v>19.900000000000034</c:v>
                </c:pt>
                <c:pt idx="19901">
                  <c:v>19.90100000000001</c:v>
                </c:pt>
                <c:pt idx="19902">
                  <c:v>19.902000000000044</c:v>
                </c:pt>
                <c:pt idx="19903">
                  <c:v>19.90300000000002</c:v>
                </c:pt>
                <c:pt idx="19904">
                  <c:v>19.903999999999996</c:v>
                </c:pt>
                <c:pt idx="19905">
                  <c:v>19.90500000000003</c:v>
                </c:pt>
                <c:pt idx="19906">
                  <c:v>19.906000000000006</c:v>
                </c:pt>
                <c:pt idx="19907">
                  <c:v>19.907000000000039</c:v>
                </c:pt>
                <c:pt idx="19908">
                  <c:v>19.908000000000015</c:v>
                </c:pt>
                <c:pt idx="19909">
                  <c:v>19.908999999999992</c:v>
                </c:pt>
                <c:pt idx="19910">
                  <c:v>19.910000000000025</c:v>
                </c:pt>
                <c:pt idx="19911">
                  <c:v>19.911000000000001</c:v>
                </c:pt>
                <c:pt idx="19912">
                  <c:v>19.912000000000035</c:v>
                </c:pt>
                <c:pt idx="19913">
                  <c:v>19.913000000000011</c:v>
                </c:pt>
                <c:pt idx="19914">
                  <c:v>19.914000000000044</c:v>
                </c:pt>
                <c:pt idx="19915">
                  <c:v>19.91500000000002</c:v>
                </c:pt>
                <c:pt idx="19916">
                  <c:v>19.915999999999997</c:v>
                </c:pt>
                <c:pt idx="19917">
                  <c:v>19.91700000000003</c:v>
                </c:pt>
                <c:pt idx="19918">
                  <c:v>19.918000000000006</c:v>
                </c:pt>
                <c:pt idx="19919">
                  <c:v>19.91900000000004</c:v>
                </c:pt>
                <c:pt idx="19920">
                  <c:v>19.920000000000016</c:v>
                </c:pt>
                <c:pt idx="19921">
                  <c:v>19.920999999999992</c:v>
                </c:pt>
                <c:pt idx="19922">
                  <c:v>19.922000000000025</c:v>
                </c:pt>
                <c:pt idx="19923">
                  <c:v>19.923000000000002</c:v>
                </c:pt>
                <c:pt idx="19924">
                  <c:v>19.924000000000035</c:v>
                </c:pt>
                <c:pt idx="19925">
                  <c:v>19.925000000000011</c:v>
                </c:pt>
                <c:pt idx="19926">
                  <c:v>19.926000000000045</c:v>
                </c:pt>
                <c:pt idx="19927">
                  <c:v>19.927000000000021</c:v>
                </c:pt>
                <c:pt idx="19928">
                  <c:v>19.927999999999997</c:v>
                </c:pt>
                <c:pt idx="19929">
                  <c:v>19.92900000000003</c:v>
                </c:pt>
                <c:pt idx="19930">
                  <c:v>19.930000000000007</c:v>
                </c:pt>
                <c:pt idx="19931">
                  <c:v>19.93100000000004</c:v>
                </c:pt>
                <c:pt idx="19932">
                  <c:v>19.932000000000016</c:v>
                </c:pt>
                <c:pt idx="19933">
                  <c:v>19.932999999999993</c:v>
                </c:pt>
                <c:pt idx="19934">
                  <c:v>19.934000000000026</c:v>
                </c:pt>
                <c:pt idx="19935">
                  <c:v>19.935000000000002</c:v>
                </c:pt>
                <c:pt idx="19936">
                  <c:v>19.936000000000035</c:v>
                </c:pt>
                <c:pt idx="19937">
                  <c:v>19.937000000000012</c:v>
                </c:pt>
                <c:pt idx="19938">
                  <c:v>19.938000000000045</c:v>
                </c:pt>
                <c:pt idx="19939">
                  <c:v>19.939000000000021</c:v>
                </c:pt>
                <c:pt idx="19940">
                  <c:v>19.939999999999998</c:v>
                </c:pt>
                <c:pt idx="19941">
                  <c:v>19.941000000000031</c:v>
                </c:pt>
                <c:pt idx="19942">
                  <c:v>19.942000000000007</c:v>
                </c:pt>
                <c:pt idx="19943">
                  <c:v>19.94300000000004</c:v>
                </c:pt>
                <c:pt idx="19944">
                  <c:v>19.944000000000017</c:v>
                </c:pt>
                <c:pt idx="19945">
                  <c:v>19.944999999999993</c:v>
                </c:pt>
                <c:pt idx="19946">
                  <c:v>19.946000000000026</c:v>
                </c:pt>
                <c:pt idx="19947">
                  <c:v>19.947000000000003</c:v>
                </c:pt>
                <c:pt idx="19948">
                  <c:v>19.948000000000036</c:v>
                </c:pt>
                <c:pt idx="19949">
                  <c:v>19.949000000000012</c:v>
                </c:pt>
                <c:pt idx="19950">
                  <c:v>19.950000000000045</c:v>
                </c:pt>
                <c:pt idx="19951">
                  <c:v>19.951000000000022</c:v>
                </c:pt>
                <c:pt idx="19952">
                  <c:v>19.951999999999998</c:v>
                </c:pt>
                <c:pt idx="19953">
                  <c:v>19.953000000000031</c:v>
                </c:pt>
                <c:pt idx="19954">
                  <c:v>19.954000000000008</c:v>
                </c:pt>
                <c:pt idx="19955">
                  <c:v>19.955000000000041</c:v>
                </c:pt>
                <c:pt idx="19956">
                  <c:v>19.956000000000017</c:v>
                </c:pt>
                <c:pt idx="19957">
                  <c:v>19.956999999999994</c:v>
                </c:pt>
                <c:pt idx="19958">
                  <c:v>19.958000000000027</c:v>
                </c:pt>
                <c:pt idx="19959">
                  <c:v>19.959000000000003</c:v>
                </c:pt>
                <c:pt idx="19960">
                  <c:v>19.960000000000036</c:v>
                </c:pt>
                <c:pt idx="19961">
                  <c:v>19.961000000000013</c:v>
                </c:pt>
                <c:pt idx="19962">
                  <c:v>19.962000000000046</c:v>
                </c:pt>
                <c:pt idx="19963">
                  <c:v>19.963000000000022</c:v>
                </c:pt>
                <c:pt idx="19964">
                  <c:v>19.963999999999999</c:v>
                </c:pt>
                <c:pt idx="19965">
                  <c:v>19.965000000000032</c:v>
                </c:pt>
                <c:pt idx="19966">
                  <c:v>19.966000000000008</c:v>
                </c:pt>
                <c:pt idx="19967">
                  <c:v>19.967000000000041</c:v>
                </c:pt>
                <c:pt idx="19968">
                  <c:v>19.968000000000018</c:v>
                </c:pt>
                <c:pt idx="19969">
                  <c:v>19.968999999999994</c:v>
                </c:pt>
                <c:pt idx="19970">
                  <c:v>19.970000000000027</c:v>
                </c:pt>
                <c:pt idx="19971">
                  <c:v>19.971000000000004</c:v>
                </c:pt>
                <c:pt idx="19972">
                  <c:v>19.972000000000037</c:v>
                </c:pt>
                <c:pt idx="19973">
                  <c:v>19.973000000000013</c:v>
                </c:pt>
                <c:pt idx="19974">
                  <c:v>19.974000000000046</c:v>
                </c:pt>
                <c:pt idx="19975">
                  <c:v>19.975000000000023</c:v>
                </c:pt>
                <c:pt idx="19976">
                  <c:v>19.975999999999999</c:v>
                </c:pt>
                <c:pt idx="19977">
                  <c:v>19.977000000000032</c:v>
                </c:pt>
                <c:pt idx="19978">
                  <c:v>19.978000000000009</c:v>
                </c:pt>
                <c:pt idx="19979">
                  <c:v>19.979000000000042</c:v>
                </c:pt>
                <c:pt idx="19980">
                  <c:v>19.980000000000018</c:v>
                </c:pt>
                <c:pt idx="19981">
                  <c:v>19.980999999999995</c:v>
                </c:pt>
                <c:pt idx="19982">
                  <c:v>19.982000000000028</c:v>
                </c:pt>
                <c:pt idx="19983">
                  <c:v>19.983000000000004</c:v>
                </c:pt>
                <c:pt idx="19984">
                  <c:v>19.984000000000037</c:v>
                </c:pt>
                <c:pt idx="19985">
                  <c:v>19.985000000000014</c:v>
                </c:pt>
                <c:pt idx="19986">
                  <c:v>19.98599999999999</c:v>
                </c:pt>
                <c:pt idx="19987">
                  <c:v>19.987000000000023</c:v>
                </c:pt>
                <c:pt idx="19988">
                  <c:v>19.988</c:v>
                </c:pt>
                <c:pt idx="19989">
                  <c:v>19.989000000000033</c:v>
                </c:pt>
                <c:pt idx="19990">
                  <c:v>19.990000000000009</c:v>
                </c:pt>
                <c:pt idx="19991">
                  <c:v>19.991000000000042</c:v>
                </c:pt>
                <c:pt idx="19992">
                  <c:v>19.992000000000019</c:v>
                </c:pt>
                <c:pt idx="19993">
                  <c:v>19.992999999999995</c:v>
                </c:pt>
                <c:pt idx="19994">
                  <c:v>19.994000000000028</c:v>
                </c:pt>
                <c:pt idx="19995">
                  <c:v>19.995000000000005</c:v>
                </c:pt>
                <c:pt idx="19996">
                  <c:v>19.996000000000038</c:v>
                </c:pt>
                <c:pt idx="19997">
                  <c:v>19.997000000000014</c:v>
                </c:pt>
                <c:pt idx="19998">
                  <c:v>19.99799999999999</c:v>
                </c:pt>
                <c:pt idx="19999">
                  <c:v>19.999000000000024</c:v>
                </c:pt>
                <c:pt idx="20000">
                  <c:v>20</c:v>
                </c:pt>
                <c:pt idx="20001">
                  <c:v>20.001000000000033</c:v>
                </c:pt>
                <c:pt idx="20002">
                  <c:v>20.00200000000001</c:v>
                </c:pt>
                <c:pt idx="20003">
                  <c:v>20.003000000000043</c:v>
                </c:pt>
                <c:pt idx="20004">
                  <c:v>20.004000000000019</c:v>
                </c:pt>
                <c:pt idx="20005">
                  <c:v>20.004999999999995</c:v>
                </c:pt>
                <c:pt idx="20006">
                  <c:v>20.006000000000029</c:v>
                </c:pt>
                <c:pt idx="20007">
                  <c:v>20.007000000000005</c:v>
                </c:pt>
                <c:pt idx="20008">
                  <c:v>20.008000000000038</c:v>
                </c:pt>
                <c:pt idx="20009">
                  <c:v>20.009000000000015</c:v>
                </c:pt>
                <c:pt idx="20010">
                  <c:v>20.009999999999991</c:v>
                </c:pt>
                <c:pt idx="20011">
                  <c:v>20.011000000000024</c:v>
                </c:pt>
                <c:pt idx="20012">
                  <c:v>20.012</c:v>
                </c:pt>
                <c:pt idx="20013">
                  <c:v>20.013000000000034</c:v>
                </c:pt>
                <c:pt idx="20014">
                  <c:v>20.01400000000001</c:v>
                </c:pt>
                <c:pt idx="20015">
                  <c:v>20.015000000000043</c:v>
                </c:pt>
                <c:pt idx="20016">
                  <c:v>20.01600000000002</c:v>
                </c:pt>
                <c:pt idx="20017">
                  <c:v>20.016999999999996</c:v>
                </c:pt>
                <c:pt idx="20018">
                  <c:v>20.018000000000029</c:v>
                </c:pt>
                <c:pt idx="20019">
                  <c:v>20.019000000000005</c:v>
                </c:pt>
                <c:pt idx="20020">
                  <c:v>20.020000000000039</c:v>
                </c:pt>
                <c:pt idx="20021">
                  <c:v>20.021000000000015</c:v>
                </c:pt>
                <c:pt idx="20022">
                  <c:v>20.021999999999991</c:v>
                </c:pt>
                <c:pt idx="20023">
                  <c:v>20.023000000000025</c:v>
                </c:pt>
                <c:pt idx="20024">
                  <c:v>20.024000000000001</c:v>
                </c:pt>
                <c:pt idx="20025">
                  <c:v>20.025000000000034</c:v>
                </c:pt>
                <c:pt idx="20026">
                  <c:v>20.02600000000001</c:v>
                </c:pt>
                <c:pt idx="20027">
                  <c:v>20.027000000000044</c:v>
                </c:pt>
                <c:pt idx="20028">
                  <c:v>20.02800000000002</c:v>
                </c:pt>
                <c:pt idx="20029">
                  <c:v>20.028999999999996</c:v>
                </c:pt>
                <c:pt idx="20030">
                  <c:v>20.03000000000003</c:v>
                </c:pt>
                <c:pt idx="20031">
                  <c:v>20.031000000000006</c:v>
                </c:pt>
                <c:pt idx="20032">
                  <c:v>20.032000000000039</c:v>
                </c:pt>
                <c:pt idx="20033">
                  <c:v>20.033000000000015</c:v>
                </c:pt>
                <c:pt idx="20034">
                  <c:v>20.033999999999992</c:v>
                </c:pt>
                <c:pt idx="20035">
                  <c:v>20.035000000000025</c:v>
                </c:pt>
                <c:pt idx="20036">
                  <c:v>20.036000000000001</c:v>
                </c:pt>
                <c:pt idx="20037">
                  <c:v>20.037000000000035</c:v>
                </c:pt>
                <c:pt idx="20038">
                  <c:v>20.038000000000011</c:v>
                </c:pt>
                <c:pt idx="20039">
                  <c:v>20.039000000000044</c:v>
                </c:pt>
                <c:pt idx="20040">
                  <c:v>20.04000000000002</c:v>
                </c:pt>
                <c:pt idx="20041">
                  <c:v>20.040999999999997</c:v>
                </c:pt>
                <c:pt idx="20042">
                  <c:v>20.04200000000003</c:v>
                </c:pt>
                <c:pt idx="20043">
                  <c:v>20.043000000000006</c:v>
                </c:pt>
                <c:pt idx="20044">
                  <c:v>20.04400000000004</c:v>
                </c:pt>
                <c:pt idx="20045">
                  <c:v>20.045000000000016</c:v>
                </c:pt>
                <c:pt idx="20046">
                  <c:v>20.045999999999992</c:v>
                </c:pt>
                <c:pt idx="20047">
                  <c:v>20.047000000000025</c:v>
                </c:pt>
                <c:pt idx="20048">
                  <c:v>20.048000000000002</c:v>
                </c:pt>
                <c:pt idx="20049">
                  <c:v>20.049000000000035</c:v>
                </c:pt>
                <c:pt idx="20050">
                  <c:v>20.050000000000011</c:v>
                </c:pt>
                <c:pt idx="20051">
                  <c:v>20.051000000000045</c:v>
                </c:pt>
                <c:pt idx="20052">
                  <c:v>20.052000000000021</c:v>
                </c:pt>
                <c:pt idx="20053">
                  <c:v>20.052999999999997</c:v>
                </c:pt>
                <c:pt idx="20054">
                  <c:v>20.05400000000003</c:v>
                </c:pt>
                <c:pt idx="20055">
                  <c:v>20.055000000000007</c:v>
                </c:pt>
                <c:pt idx="20056">
                  <c:v>20.05600000000004</c:v>
                </c:pt>
                <c:pt idx="20057">
                  <c:v>20.057000000000016</c:v>
                </c:pt>
                <c:pt idx="20058">
                  <c:v>20.057999999999993</c:v>
                </c:pt>
                <c:pt idx="20059">
                  <c:v>20.059000000000026</c:v>
                </c:pt>
                <c:pt idx="20060">
                  <c:v>20.060000000000002</c:v>
                </c:pt>
                <c:pt idx="20061">
                  <c:v>20.061000000000035</c:v>
                </c:pt>
                <c:pt idx="20062">
                  <c:v>20.062000000000012</c:v>
                </c:pt>
                <c:pt idx="20063">
                  <c:v>20.063000000000045</c:v>
                </c:pt>
                <c:pt idx="20064">
                  <c:v>20.064000000000021</c:v>
                </c:pt>
                <c:pt idx="20065">
                  <c:v>20.064999999999998</c:v>
                </c:pt>
                <c:pt idx="20066">
                  <c:v>20.066000000000031</c:v>
                </c:pt>
                <c:pt idx="20067">
                  <c:v>20.067000000000007</c:v>
                </c:pt>
                <c:pt idx="20068">
                  <c:v>20.06800000000004</c:v>
                </c:pt>
                <c:pt idx="20069">
                  <c:v>20.069000000000017</c:v>
                </c:pt>
                <c:pt idx="20070">
                  <c:v>20.069999999999993</c:v>
                </c:pt>
                <c:pt idx="20071">
                  <c:v>20.071000000000026</c:v>
                </c:pt>
                <c:pt idx="20072">
                  <c:v>20.072000000000003</c:v>
                </c:pt>
                <c:pt idx="20073">
                  <c:v>20.073000000000036</c:v>
                </c:pt>
                <c:pt idx="20074">
                  <c:v>20.074000000000012</c:v>
                </c:pt>
                <c:pt idx="20075">
                  <c:v>20.075000000000045</c:v>
                </c:pt>
                <c:pt idx="20076">
                  <c:v>20.076000000000022</c:v>
                </c:pt>
                <c:pt idx="20077">
                  <c:v>20.076999999999998</c:v>
                </c:pt>
                <c:pt idx="20078">
                  <c:v>20.078000000000031</c:v>
                </c:pt>
                <c:pt idx="20079">
                  <c:v>20.079000000000008</c:v>
                </c:pt>
                <c:pt idx="20080">
                  <c:v>20.080000000000041</c:v>
                </c:pt>
                <c:pt idx="20081">
                  <c:v>20.081000000000017</c:v>
                </c:pt>
                <c:pt idx="20082">
                  <c:v>20.081999999999994</c:v>
                </c:pt>
                <c:pt idx="20083">
                  <c:v>20.083000000000027</c:v>
                </c:pt>
                <c:pt idx="20084">
                  <c:v>20.084000000000003</c:v>
                </c:pt>
                <c:pt idx="20085">
                  <c:v>20.085000000000036</c:v>
                </c:pt>
                <c:pt idx="20086">
                  <c:v>20.086000000000013</c:v>
                </c:pt>
                <c:pt idx="20087">
                  <c:v>20.087000000000046</c:v>
                </c:pt>
                <c:pt idx="20088">
                  <c:v>20.088000000000022</c:v>
                </c:pt>
                <c:pt idx="20089">
                  <c:v>20.088999999999999</c:v>
                </c:pt>
                <c:pt idx="20090">
                  <c:v>20.090000000000032</c:v>
                </c:pt>
                <c:pt idx="20091">
                  <c:v>20.091000000000008</c:v>
                </c:pt>
                <c:pt idx="20092">
                  <c:v>20.092000000000041</c:v>
                </c:pt>
                <c:pt idx="20093">
                  <c:v>20.093000000000018</c:v>
                </c:pt>
                <c:pt idx="20094">
                  <c:v>20.093999999999994</c:v>
                </c:pt>
                <c:pt idx="20095">
                  <c:v>20.095000000000027</c:v>
                </c:pt>
                <c:pt idx="20096">
                  <c:v>20.096000000000004</c:v>
                </c:pt>
                <c:pt idx="20097">
                  <c:v>20.097000000000037</c:v>
                </c:pt>
                <c:pt idx="20098">
                  <c:v>20.098000000000013</c:v>
                </c:pt>
                <c:pt idx="20099">
                  <c:v>20.099000000000046</c:v>
                </c:pt>
                <c:pt idx="20100">
                  <c:v>20.100000000000023</c:v>
                </c:pt>
                <c:pt idx="20101">
                  <c:v>20.100999999999999</c:v>
                </c:pt>
                <c:pt idx="20102">
                  <c:v>20.102000000000032</c:v>
                </c:pt>
                <c:pt idx="20103">
                  <c:v>20.103000000000009</c:v>
                </c:pt>
                <c:pt idx="20104">
                  <c:v>20.104000000000042</c:v>
                </c:pt>
                <c:pt idx="20105">
                  <c:v>20.105000000000018</c:v>
                </c:pt>
                <c:pt idx="20106">
                  <c:v>20.105999999999995</c:v>
                </c:pt>
                <c:pt idx="20107">
                  <c:v>20.107000000000028</c:v>
                </c:pt>
                <c:pt idx="20108">
                  <c:v>20.108000000000004</c:v>
                </c:pt>
                <c:pt idx="20109">
                  <c:v>20.109000000000037</c:v>
                </c:pt>
                <c:pt idx="20110">
                  <c:v>20.110000000000014</c:v>
                </c:pt>
                <c:pt idx="20111">
                  <c:v>20.11099999999999</c:v>
                </c:pt>
                <c:pt idx="20112">
                  <c:v>20.112000000000023</c:v>
                </c:pt>
                <c:pt idx="20113">
                  <c:v>20.113</c:v>
                </c:pt>
                <c:pt idx="20114">
                  <c:v>20.114000000000033</c:v>
                </c:pt>
                <c:pt idx="20115">
                  <c:v>20.115000000000009</c:v>
                </c:pt>
                <c:pt idx="20116">
                  <c:v>20.116000000000042</c:v>
                </c:pt>
                <c:pt idx="20117">
                  <c:v>20.117000000000019</c:v>
                </c:pt>
                <c:pt idx="20118">
                  <c:v>20.117999999999995</c:v>
                </c:pt>
                <c:pt idx="20119">
                  <c:v>20.119000000000028</c:v>
                </c:pt>
                <c:pt idx="20120">
                  <c:v>20.120000000000005</c:v>
                </c:pt>
                <c:pt idx="20121">
                  <c:v>20.121000000000038</c:v>
                </c:pt>
                <c:pt idx="20122">
                  <c:v>20.122000000000014</c:v>
                </c:pt>
                <c:pt idx="20123">
                  <c:v>20.12299999999999</c:v>
                </c:pt>
                <c:pt idx="20124">
                  <c:v>20.124000000000024</c:v>
                </c:pt>
                <c:pt idx="20125">
                  <c:v>20.125</c:v>
                </c:pt>
                <c:pt idx="20126">
                  <c:v>20.126000000000033</c:v>
                </c:pt>
                <c:pt idx="20127">
                  <c:v>20.12700000000001</c:v>
                </c:pt>
                <c:pt idx="20128">
                  <c:v>20.128000000000043</c:v>
                </c:pt>
                <c:pt idx="20129">
                  <c:v>20.129000000000019</c:v>
                </c:pt>
                <c:pt idx="20130">
                  <c:v>20.129999999999995</c:v>
                </c:pt>
                <c:pt idx="20131">
                  <c:v>20.131000000000029</c:v>
                </c:pt>
                <c:pt idx="20132">
                  <c:v>20.132000000000005</c:v>
                </c:pt>
                <c:pt idx="20133">
                  <c:v>20.133000000000038</c:v>
                </c:pt>
                <c:pt idx="20134">
                  <c:v>20.134000000000015</c:v>
                </c:pt>
                <c:pt idx="20135">
                  <c:v>20.134999999999991</c:v>
                </c:pt>
                <c:pt idx="20136">
                  <c:v>20.136000000000024</c:v>
                </c:pt>
                <c:pt idx="20137">
                  <c:v>20.137</c:v>
                </c:pt>
                <c:pt idx="20138">
                  <c:v>20.138000000000034</c:v>
                </c:pt>
                <c:pt idx="20139">
                  <c:v>20.13900000000001</c:v>
                </c:pt>
                <c:pt idx="20140">
                  <c:v>20.140000000000043</c:v>
                </c:pt>
                <c:pt idx="20141">
                  <c:v>20.14100000000002</c:v>
                </c:pt>
                <c:pt idx="20142">
                  <c:v>20.141999999999996</c:v>
                </c:pt>
                <c:pt idx="20143">
                  <c:v>20.143000000000029</c:v>
                </c:pt>
                <c:pt idx="20144">
                  <c:v>20.144000000000005</c:v>
                </c:pt>
                <c:pt idx="20145">
                  <c:v>20.145000000000039</c:v>
                </c:pt>
                <c:pt idx="20146">
                  <c:v>20.146000000000015</c:v>
                </c:pt>
                <c:pt idx="20147">
                  <c:v>20.146999999999991</c:v>
                </c:pt>
                <c:pt idx="20148">
                  <c:v>20.148000000000025</c:v>
                </c:pt>
                <c:pt idx="20149">
                  <c:v>20.149000000000001</c:v>
                </c:pt>
                <c:pt idx="20150">
                  <c:v>20.150000000000034</c:v>
                </c:pt>
                <c:pt idx="20151">
                  <c:v>20.15100000000001</c:v>
                </c:pt>
                <c:pt idx="20152">
                  <c:v>20.152000000000044</c:v>
                </c:pt>
                <c:pt idx="20153">
                  <c:v>20.15300000000002</c:v>
                </c:pt>
                <c:pt idx="20154">
                  <c:v>20.153999999999996</c:v>
                </c:pt>
                <c:pt idx="20155">
                  <c:v>20.15500000000003</c:v>
                </c:pt>
                <c:pt idx="20156">
                  <c:v>20.156000000000006</c:v>
                </c:pt>
                <c:pt idx="20157">
                  <c:v>20.157000000000039</c:v>
                </c:pt>
                <c:pt idx="20158">
                  <c:v>20.158000000000015</c:v>
                </c:pt>
                <c:pt idx="20159">
                  <c:v>20.158999999999992</c:v>
                </c:pt>
                <c:pt idx="20160">
                  <c:v>20.160000000000025</c:v>
                </c:pt>
                <c:pt idx="20161">
                  <c:v>20.161000000000001</c:v>
                </c:pt>
                <c:pt idx="20162">
                  <c:v>20.162000000000035</c:v>
                </c:pt>
                <c:pt idx="20163">
                  <c:v>20.163000000000011</c:v>
                </c:pt>
                <c:pt idx="20164">
                  <c:v>20.164000000000044</c:v>
                </c:pt>
                <c:pt idx="20165">
                  <c:v>20.16500000000002</c:v>
                </c:pt>
                <c:pt idx="20166">
                  <c:v>20.165999999999997</c:v>
                </c:pt>
                <c:pt idx="20167">
                  <c:v>20.16700000000003</c:v>
                </c:pt>
                <c:pt idx="20168">
                  <c:v>20.168000000000006</c:v>
                </c:pt>
                <c:pt idx="20169">
                  <c:v>20.16900000000004</c:v>
                </c:pt>
                <c:pt idx="20170">
                  <c:v>20.170000000000016</c:v>
                </c:pt>
                <c:pt idx="20171">
                  <c:v>20.170999999999992</c:v>
                </c:pt>
                <c:pt idx="20172">
                  <c:v>20.172000000000025</c:v>
                </c:pt>
                <c:pt idx="20173">
                  <c:v>20.173000000000002</c:v>
                </c:pt>
                <c:pt idx="20174">
                  <c:v>20.174000000000035</c:v>
                </c:pt>
                <c:pt idx="20175">
                  <c:v>20.175000000000011</c:v>
                </c:pt>
                <c:pt idx="20176">
                  <c:v>20.176000000000045</c:v>
                </c:pt>
                <c:pt idx="20177">
                  <c:v>20.177000000000021</c:v>
                </c:pt>
                <c:pt idx="20178">
                  <c:v>20.177999999999997</c:v>
                </c:pt>
                <c:pt idx="20179">
                  <c:v>20.17900000000003</c:v>
                </c:pt>
                <c:pt idx="20180">
                  <c:v>20.180000000000007</c:v>
                </c:pt>
                <c:pt idx="20181">
                  <c:v>20.18100000000004</c:v>
                </c:pt>
                <c:pt idx="20182">
                  <c:v>20.182000000000016</c:v>
                </c:pt>
                <c:pt idx="20183">
                  <c:v>20.182999999999993</c:v>
                </c:pt>
                <c:pt idx="20184">
                  <c:v>20.184000000000026</c:v>
                </c:pt>
                <c:pt idx="20185">
                  <c:v>20.185000000000002</c:v>
                </c:pt>
                <c:pt idx="20186">
                  <c:v>20.186000000000035</c:v>
                </c:pt>
                <c:pt idx="20187">
                  <c:v>20.187000000000012</c:v>
                </c:pt>
                <c:pt idx="20188">
                  <c:v>20.188000000000045</c:v>
                </c:pt>
                <c:pt idx="20189">
                  <c:v>20.189000000000021</c:v>
                </c:pt>
                <c:pt idx="20190">
                  <c:v>20.189999999999998</c:v>
                </c:pt>
                <c:pt idx="20191">
                  <c:v>20.191000000000031</c:v>
                </c:pt>
                <c:pt idx="20192">
                  <c:v>20.192000000000007</c:v>
                </c:pt>
                <c:pt idx="20193">
                  <c:v>20.19300000000004</c:v>
                </c:pt>
                <c:pt idx="20194">
                  <c:v>20.194000000000017</c:v>
                </c:pt>
                <c:pt idx="20195">
                  <c:v>20.194999999999993</c:v>
                </c:pt>
                <c:pt idx="20196">
                  <c:v>20.196000000000026</c:v>
                </c:pt>
                <c:pt idx="20197">
                  <c:v>20.197000000000003</c:v>
                </c:pt>
                <c:pt idx="20198">
                  <c:v>20.198000000000036</c:v>
                </c:pt>
                <c:pt idx="20199">
                  <c:v>20.199000000000012</c:v>
                </c:pt>
                <c:pt idx="20200">
                  <c:v>20.200000000000045</c:v>
                </c:pt>
                <c:pt idx="20201">
                  <c:v>20.201000000000022</c:v>
                </c:pt>
                <c:pt idx="20202">
                  <c:v>20.201999999999998</c:v>
                </c:pt>
                <c:pt idx="20203">
                  <c:v>20.203000000000031</c:v>
                </c:pt>
                <c:pt idx="20204">
                  <c:v>20.204000000000008</c:v>
                </c:pt>
                <c:pt idx="20205">
                  <c:v>20.205000000000041</c:v>
                </c:pt>
                <c:pt idx="20206">
                  <c:v>20.206000000000017</c:v>
                </c:pt>
                <c:pt idx="20207">
                  <c:v>20.206999999999994</c:v>
                </c:pt>
                <c:pt idx="20208">
                  <c:v>20.208000000000027</c:v>
                </c:pt>
                <c:pt idx="20209">
                  <c:v>20.209000000000003</c:v>
                </c:pt>
                <c:pt idx="20210">
                  <c:v>20.210000000000036</c:v>
                </c:pt>
                <c:pt idx="20211">
                  <c:v>20.211000000000013</c:v>
                </c:pt>
                <c:pt idx="20212">
                  <c:v>20.212000000000046</c:v>
                </c:pt>
                <c:pt idx="20213">
                  <c:v>20.213000000000022</c:v>
                </c:pt>
                <c:pt idx="20214">
                  <c:v>20.213999999999999</c:v>
                </c:pt>
                <c:pt idx="20215">
                  <c:v>20.215000000000032</c:v>
                </c:pt>
                <c:pt idx="20216">
                  <c:v>20.216000000000008</c:v>
                </c:pt>
                <c:pt idx="20217">
                  <c:v>20.217000000000041</c:v>
                </c:pt>
                <c:pt idx="20218">
                  <c:v>20.218000000000018</c:v>
                </c:pt>
                <c:pt idx="20219">
                  <c:v>20.218999999999994</c:v>
                </c:pt>
                <c:pt idx="20220">
                  <c:v>20.220000000000027</c:v>
                </c:pt>
                <c:pt idx="20221">
                  <c:v>20.221000000000004</c:v>
                </c:pt>
                <c:pt idx="20222">
                  <c:v>20.222000000000037</c:v>
                </c:pt>
                <c:pt idx="20223">
                  <c:v>20.223000000000013</c:v>
                </c:pt>
                <c:pt idx="20224">
                  <c:v>20.224000000000046</c:v>
                </c:pt>
                <c:pt idx="20225">
                  <c:v>20.225000000000023</c:v>
                </c:pt>
                <c:pt idx="20226">
                  <c:v>20.225999999999999</c:v>
                </c:pt>
                <c:pt idx="20227">
                  <c:v>20.227000000000032</c:v>
                </c:pt>
                <c:pt idx="20228">
                  <c:v>20.228000000000009</c:v>
                </c:pt>
                <c:pt idx="20229">
                  <c:v>20.229000000000042</c:v>
                </c:pt>
                <c:pt idx="20230">
                  <c:v>20.230000000000018</c:v>
                </c:pt>
                <c:pt idx="20231">
                  <c:v>20.230999999999995</c:v>
                </c:pt>
                <c:pt idx="20232">
                  <c:v>20.232000000000028</c:v>
                </c:pt>
                <c:pt idx="20233">
                  <c:v>20.233000000000004</c:v>
                </c:pt>
                <c:pt idx="20234">
                  <c:v>20.234000000000037</c:v>
                </c:pt>
                <c:pt idx="20235">
                  <c:v>20.235000000000014</c:v>
                </c:pt>
                <c:pt idx="20236">
                  <c:v>20.23599999999999</c:v>
                </c:pt>
                <c:pt idx="20237">
                  <c:v>20.237000000000023</c:v>
                </c:pt>
                <c:pt idx="20238">
                  <c:v>20.238</c:v>
                </c:pt>
                <c:pt idx="20239">
                  <c:v>20.239000000000033</c:v>
                </c:pt>
                <c:pt idx="20240">
                  <c:v>20.240000000000009</c:v>
                </c:pt>
                <c:pt idx="20241">
                  <c:v>20.241000000000042</c:v>
                </c:pt>
                <c:pt idx="20242">
                  <c:v>20.242000000000019</c:v>
                </c:pt>
                <c:pt idx="20243">
                  <c:v>20.242999999999995</c:v>
                </c:pt>
                <c:pt idx="20244">
                  <c:v>20.244000000000028</c:v>
                </c:pt>
                <c:pt idx="20245">
                  <c:v>20.245000000000005</c:v>
                </c:pt>
                <c:pt idx="20246">
                  <c:v>20.246000000000038</c:v>
                </c:pt>
                <c:pt idx="20247">
                  <c:v>20.247000000000014</c:v>
                </c:pt>
                <c:pt idx="20248">
                  <c:v>20.24799999999999</c:v>
                </c:pt>
                <c:pt idx="20249">
                  <c:v>20.249000000000024</c:v>
                </c:pt>
                <c:pt idx="20250">
                  <c:v>20.25</c:v>
                </c:pt>
                <c:pt idx="20251">
                  <c:v>20.251000000000033</c:v>
                </c:pt>
                <c:pt idx="20252">
                  <c:v>20.25200000000001</c:v>
                </c:pt>
                <c:pt idx="20253">
                  <c:v>20.253000000000043</c:v>
                </c:pt>
                <c:pt idx="20254">
                  <c:v>20.254000000000019</c:v>
                </c:pt>
                <c:pt idx="20255">
                  <c:v>20.254999999999995</c:v>
                </c:pt>
                <c:pt idx="20256">
                  <c:v>20.256000000000029</c:v>
                </c:pt>
                <c:pt idx="20257">
                  <c:v>20.257000000000005</c:v>
                </c:pt>
                <c:pt idx="20258">
                  <c:v>20.258000000000038</c:v>
                </c:pt>
                <c:pt idx="20259">
                  <c:v>20.259000000000015</c:v>
                </c:pt>
                <c:pt idx="20260">
                  <c:v>20.259999999999991</c:v>
                </c:pt>
                <c:pt idx="20261">
                  <c:v>20.261000000000024</c:v>
                </c:pt>
                <c:pt idx="20262">
                  <c:v>20.262</c:v>
                </c:pt>
                <c:pt idx="20263">
                  <c:v>20.263000000000034</c:v>
                </c:pt>
                <c:pt idx="20264">
                  <c:v>20.26400000000001</c:v>
                </c:pt>
                <c:pt idx="20265">
                  <c:v>20.265000000000043</c:v>
                </c:pt>
                <c:pt idx="20266">
                  <c:v>20.26600000000002</c:v>
                </c:pt>
                <c:pt idx="20267">
                  <c:v>20.266999999999996</c:v>
                </c:pt>
                <c:pt idx="20268">
                  <c:v>20.268000000000029</c:v>
                </c:pt>
                <c:pt idx="20269">
                  <c:v>20.269000000000005</c:v>
                </c:pt>
                <c:pt idx="20270">
                  <c:v>20.270000000000039</c:v>
                </c:pt>
                <c:pt idx="20271">
                  <c:v>20.271000000000015</c:v>
                </c:pt>
                <c:pt idx="20272">
                  <c:v>20.271999999999991</c:v>
                </c:pt>
                <c:pt idx="20273">
                  <c:v>20.273000000000025</c:v>
                </c:pt>
                <c:pt idx="20274">
                  <c:v>20.274000000000001</c:v>
                </c:pt>
                <c:pt idx="20275">
                  <c:v>20.275000000000034</c:v>
                </c:pt>
                <c:pt idx="20276">
                  <c:v>20.27600000000001</c:v>
                </c:pt>
                <c:pt idx="20277">
                  <c:v>20.277000000000044</c:v>
                </c:pt>
                <c:pt idx="20278">
                  <c:v>20.27800000000002</c:v>
                </c:pt>
                <c:pt idx="20279">
                  <c:v>20.278999999999996</c:v>
                </c:pt>
                <c:pt idx="20280">
                  <c:v>20.28000000000003</c:v>
                </c:pt>
                <c:pt idx="20281">
                  <c:v>20.281000000000006</c:v>
                </c:pt>
                <c:pt idx="20282">
                  <c:v>20.282000000000039</c:v>
                </c:pt>
                <c:pt idx="20283">
                  <c:v>20.283000000000015</c:v>
                </c:pt>
                <c:pt idx="20284">
                  <c:v>20.283999999999992</c:v>
                </c:pt>
                <c:pt idx="20285">
                  <c:v>20.285000000000025</c:v>
                </c:pt>
                <c:pt idx="20286">
                  <c:v>20.286000000000001</c:v>
                </c:pt>
                <c:pt idx="20287">
                  <c:v>20.287000000000035</c:v>
                </c:pt>
                <c:pt idx="20288">
                  <c:v>20.288000000000011</c:v>
                </c:pt>
                <c:pt idx="20289">
                  <c:v>20.289000000000044</c:v>
                </c:pt>
                <c:pt idx="20290">
                  <c:v>20.29000000000002</c:v>
                </c:pt>
                <c:pt idx="20291">
                  <c:v>20.290999999999997</c:v>
                </c:pt>
                <c:pt idx="20292">
                  <c:v>20.29200000000003</c:v>
                </c:pt>
                <c:pt idx="20293">
                  <c:v>20.293000000000006</c:v>
                </c:pt>
                <c:pt idx="20294">
                  <c:v>20.29400000000004</c:v>
                </c:pt>
                <c:pt idx="20295">
                  <c:v>20.295000000000016</c:v>
                </c:pt>
                <c:pt idx="20296">
                  <c:v>20.295999999999992</c:v>
                </c:pt>
                <c:pt idx="20297">
                  <c:v>20.297000000000025</c:v>
                </c:pt>
                <c:pt idx="20298">
                  <c:v>20.298000000000002</c:v>
                </c:pt>
                <c:pt idx="20299">
                  <c:v>20.299000000000035</c:v>
                </c:pt>
                <c:pt idx="20300">
                  <c:v>20.300000000000011</c:v>
                </c:pt>
                <c:pt idx="20301">
                  <c:v>20.301000000000045</c:v>
                </c:pt>
                <c:pt idx="20302">
                  <c:v>20.302000000000021</c:v>
                </c:pt>
                <c:pt idx="20303">
                  <c:v>20.302999999999997</c:v>
                </c:pt>
                <c:pt idx="20304">
                  <c:v>20.30400000000003</c:v>
                </c:pt>
                <c:pt idx="20305">
                  <c:v>20.305000000000007</c:v>
                </c:pt>
                <c:pt idx="20306">
                  <c:v>20.30600000000004</c:v>
                </c:pt>
                <c:pt idx="20307">
                  <c:v>20.307000000000016</c:v>
                </c:pt>
                <c:pt idx="20308">
                  <c:v>20.307999999999993</c:v>
                </c:pt>
                <c:pt idx="20309">
                  <c:v>20.309000000000026</c:v>
                </c:pt>
                <c:pt idx="20310">
                  <c:v>20.310000000000002</c:v>
                </c:pt>
                <c:pt idx="20311">
                  <c:v>20.311000000000035</c:v>
                </c:pt>
                <c:pt idx="20312">
                  <c:v>20.312000000000012</c:v>
                </c:pt>
                <c:pt idx="20313">
                  <c:v>20.313000000000045</c:v>
                </c:pt>
                <c:pt idx="20314">
                  <c:v>20.314000000000021</c:v>
                </c:pt>
                <c:pt idx="20315">
                  <c:v>20.314999999999998</c:v>
                </c:pt>
                <c:pt idx="20316">
                  <c:v>20.316000000000031</c:v>
                </c:pt>
                <c:pt idx="20317">
                  <c:v>20.317000000000007</c:v>
                </c:pt>
                <c:pt idx="20318">
                  <c:v>20.31800000000004</c:v>
                </c:pt>
                <c:pt idx="20319">
                  <c:v>20.319000000000017</c:v>
                </c:pt>
                <c:pt idx="20320">
                  <c:v>20.319999999999993</c:v>
                </c:pt>
                <c:pt idx="20321">
                  <c:v>20.321000000000026</c:v>
                </c:pt>
                <c:pt idx="20322">
                  <c:v>20.322000000000003</c:v>
                </c:pt>
                <c:pt idx="20323">
                  <c:v>20.323000000000036</c:v>
                </c:pt>
                <c:pt idx="20324">
                  <c:v>20.324000000000012</c:v>
                </c:pt>
                <c:pt idx="20325">
                  <c:v>20.325000000000045</c:v>
                </c:pt>
                <c:pt idx="20326">
                  <c:v>20.326000000000022</c:v>
                </c:pt>
                <c:pt idx="20327">
                  <c:v>20.326999999999998</c:v>
                </c:pt>
                <c:pt idx="20328">
                  <c:v>20.328000000000031</c:v>
                </c:pt>
                <c:pt idx="20329">
                  <c:v>20.329000000000008</c:v>
                </c:pt>
                <c:pt idx="20330">
                  <c:v>20.330000000000041</c:v>
                </c:pt>
                <c:pt idx="20331">
                  <c:v>20.331000000000017</c:v>
                </c:pt>
                <c:pt idx="20332">
                  <c:v>20.331999999999994</c:v>
                </c:pt>
                <c:pt idx="20333">
                  <c:v>20.333000000000027</c:v>
                </c:pt>
                <c:pt idx="20334">
                  <c:v>20.334000000000003</c:v>
                </c:pt>
                <c:pt idx="20335">
                  <c:v>20.335000000000036</c:v>
                </c:pt>
                <c:pt idx="20336">
                  <c:v>20.336000000000013</c:v>
                </c:pt>
                <c:pt idx="20337">
                  <c:v>20.337000000000046</c:v>
                </c:pt>
                <c:pt idx="20338">
                  <c:v>20.338000000000022</c:v>
                </c:pt>
                <c:pt idx="20339">
                  <c:v>20.338999999999999</c:v>
                </c:pt>
                <c:pt idx="20340">
                  <c:v>20.340000000000032</c:v>
                </c:pt>
                <c:pt idx="20341">
                  <c:v>20.341000000000008</c:v>
                </c:pt>
                <c:pt idx="20342">
                  <c:v>20.342000000000041</c:v>
                </c:pt>
                <c:pt idx="20343">
                  <c:v>20.343000000000018</c:v>
                </c:pt>
                <c:pt idx="20344">
                  <c:v>20.343999999999994</c:v>
                </c:pt>
                <c:pt idx="20345">
                  <c:v>20.345000000000027</c:v>
                </c:pt>
                <c:pt idx="20346">
                  <c:v>20.346000000000004</c:v>
                </c:pt>
                <c:pt idx="20347">
                  <c:v>20.347000000000037</c:v>
                </c:pt>
                <c:pt idx="20348">
                  <c:v>20.348000000000013</c:v>
                </c:pt>
                <c:pt idx="20349">
                  <c:v>20.349000000000046</c:v>
                </c:pt>
                <c:pt idx="20350">
                  <c:v>20.350000000000023</c:v>
                </c:pt>
                <c:pt idx="20351">
                  <c:v>20.350999999999999</c:v>
                </c:pt>
                <c:pt idx="20352">
                  <c:v>20.352000000000032</c:v>
                </c:pt>
                <c:pt idx="20353">
                  <c:v>20.353000000000009</c:v>
                </c:pt>
                <c:pt idx="20354">
                  <c:v>20.354000000000042</c:v>
                </c:pt>
                <c:pt idx="20355">
                  <c:v>20.355000000000018</c:v>
                </c:pt>
                <c:pt idx="20356">
                  <c:v>20.355999999999995</c:v>
                </c:pt>
                <c:pt idx="20357">
                  <c:v>20.357000000000028</c:v>
                </c:pt>
                <c:pt idx="20358">
                  <c:v>20.358000000000004</c:v>
                </c:pt>
                <c:pt idx="20359">
                  <c:v>20.359000000000037</c:v>
                </c:pt>
                <c:pt idx="20360">
                  <c:v>20.360000000000014</c:v>
                </c:pt>
                <c:pt idx="20361">
                  <c:v>20.36099999999999</c:v>
                </c:pt>
                <c:pt idx="20362">
                  <c:v>20.362000000000023</c:v>
                </c:pt>
                <c:pt idx="20363">
                  <c:v>20.363</c:v>
                </c:pt>
                <c:pt idx="20364">
                  <c:v>20.364000000000033</c:v>
                </c:pt>
                <c:pt idx="20365">
                  <c:v>20.365000000000009</c:v>
                </c:pt>
                <c:pt idx="20366">
                  <c:v>20.366000000000042</c:v>
                </c:pt>
                <c:pt idx="20367">
                  <c:v>20.367000000000019</c:v>
                </c:pt>
                <c:pt idx="20368">
                  <c:v>20.367999999999995</c:v>
                </c:pt>
                <c:pt idx="20369">
                  <c:v>20.369000000000028</c:v>
                </c:pt>
                <c:pt idx="20370">
                  <c:v>20.370000000000005</c:v>
                </c:pt>
                <c:pt idx="20371">
                  <c:v>20.371000000000038</c:v>
                </c:pt>
                <c:pt idx="20372">
                  <c:v>20.372000000000014</c:v>
                </c:pt>
                <c:pt idx="20373">
                  <c:v>20.37299999999999</c:v>
                </c:pt>
                <c:pt idx="20374">
                  <c:v>20.374000000000024</c:v>
                </c:pt>
                <c:pt idx="20375">
                  <c:v>20.375</c:v>
                </c:pt>
                <c:pt idx="20376">
                  <c:v>20.376000000000033</c:v>
                </c:pt>
                <c:pt idx="20377">
                  <c:v>20.37700000000001</c:v>
                </c:pt>
                <c:pt idx="20378">
                  <c:v>20.378000000000043</c:v>
                </c:pt>
                <c:pt idx="20379">
                  <c:v>20.379000000000019</c:v>
                </c:pt>
                <c:pt idx="20380">
                  <c:v>20.379999999999995</c:v>
                </c:pt>
                <c:pt idx="20381">
                  <c:v>20.381000000000029</c:v>
                </c:pt>
                <c:pt idx="20382">
                  <c:v>20.382000000000005</c:v>
                </c:pt>
                <c:pt idx="20383">
                  <c:v>20.383000000000038</c:v>
                </c:pt>
                <c:pt idx="20384">
                  <c:v>20.384000000000015</c:v>
                </c:pt>
                <c:pt idx="20385">
                  <c:v>20.384999999999991</c:v>
                </c:pt>
                <c:pt idx="20386">
                  <c:v>20.386000000000024</c:v>
                </c:pt>
                <c:pt idx="20387">
                  <c:v>20.387</c:v>
                </c:pt>
                <c:pt idx="20388">
                  <c:v>20.388000000000034</c:v>
                </c:pt>
                <c:pt idx="20389">
                  <c:v>20.38900000000001</c:v>
                </c:pt>
                <c:pt idx="20390">
                  <c:v>20.390000000000043</c:v>
                </c:pt>
                <c:pt idx="20391">
                  <c:v>20.39100000000002</c:v>
                </c:pt>
                <c:pt idx="20392">
                  <c:v>20.391999999999996</c:v>
                </c:pt>
                <c:pt idx="20393">
                  <c:v>20.393000000000029</c:v>
                </c:pt>
                <c:pt idx="20394">
                  <c:v>20.394000000000005</c:v>
                </c:pt>
                <c:pt idx="20395">
                  <c:v>20.395000000000039</c:v>
                </c:pt>
                <c:pt idx="20396">
                  <c:v>20.396000000000015</c:v>
                </c:pt>
                <c:pt idx="20397">
                  <c:v>20.396999999999991</c:v>
                </c:pt>
                <c:pt idx="20398">
                  <c:v>20.398000000000025</c:v>
                </c:pt>
                <c:pt idx="20399">
                  <c:v>20.399000000000001</c:v>
                </c:pt>
                <c:pt idx="20400">
                  <c:v>20.400000000000034</c:v>
                </c:pt>
                <c:pt idx="20401">
                  <c:v>20.40100000000001</c:v>
                </c:pt>
                <c:pt idx="20402">
                  <c:v>20.402000000000044</c:v>
                </c:pt>
                <c:pt idx="20403">
                  <c:v>20.40300000000002</c:v>
                </c:pt>
                <c:pt idx="20404">
                  <c:v>20.403999999999996</c:v>
                </c:pt>
                <c:pt idx="20405">
                  <c:v>20.40500000000003</c:v>
                </c:pt>
                <c:pt idx="20406">
                  <c:v>20.406000000000006</c:v>
                </c:pt>
                <c:pt idx="20407">
                  <c:v>20.407000000000039</c:v>
                </c:pt>
                <c:pt idx="20408">
                  <c:v>20.408000000000015</c:v>
                </c:pt>
                <c:pt idx="20409">
                  <c:v>20.408999999999992</c:v>
                </c:pt>
                <c:pt idx="20410">
                  <c:v>20.410000000000025</c:v>
                </c:pt>
                <c:pt idx="20411">
                  <c:v>20.411000000000001</c:v>
                </c:pt>
                <c:pt idx="20412">
                  <c:v>20.412000000000035</c:v>
                </c:pt>
                <c:pt idx="20413">
                  <c:v>20.413000000000011</c:v>
                </c:pt>
                <c:pt idx="20414">
                  <c:v>20.414000000000044</c:v>
                </c:pt>
                <c:pt idx="20415">
                  <c:v>20.41500000000002</c:v>
                </c:pt>
                <c:pt idx="20416">
                  <c:v>20.415999999999997</c:v>
                </c:pt>
                <c:pt idx="20417">
                  <c:v>20.41700000000003</c:v>
                </c:pt>
                <c:pt idx="20418">
                  <c:v>20.418000000000006</c:v>
                </c:pt>
                <c:pt idx="20419">
                  <c:v>20.41900000000004</c:v>
                </c:pt>
                <c:pt idx="20420">
                  <c:v>20.420000000000016</c:v>
                </c:pt>
                <c:pt idx="20421">
                  <c:v>20.420999999999992</c:v>
                </c:pt>
                <c:pt idx="20422">
                  <c:v>20.422000000000025</c:v>
                </c:pt>
                <c:pt idx="20423">
                  <c:v>20.423000000000002</c:v>
                </c:pt>
                <c:pt idx="20424">
                  <c:v>20.424000000000035</c:v>
                </c:pt>
                <c:pt idx="20425">
                  <c:v>20.425000000000011</c:v>
                </c:pt>
                <c:pt idx="20426">
                  <c:v>20.426000000000045</c:v>
                </c:pt>
                <c:pt idx="20427">
                  <c:v>20.427000000000021</c:v>
                </c:pt>
                <c:pt idx="20428">
                  <c:v>20.427999999999997</c:v>
                </c:pt>
                <c:pt idx="20429">
                  <c:v>20.42900000000003</c:v>
                </c:pt>
                <c:pt idx="20430">
                  <c:v>20.430000000000007</c:v>
                </c:pt>
                <c:pt idx="20431">
                  <c:v>20.43100000000004</c:v>
                </c:pt>
                <c:pt idx="20432">
                  <c:v>20.432000000000016</c:v>
                </c:pt>
                <c:pt idx="20433">
                  <c:v>20.432999999999993</c:v>
                </c:pt>
                <c:pt idx="20434">
                  <c:v>20.434000000000026</c:v>
                </c:pt>
                <c:pt idx="20435">
                  <c:v>20.435000000000002</c:v>
                </c:pt>
                <c:pt idx="20436">
                  <c:v>20.436000000000035</c:v>
                </c:pt>
                <c:pt idx="20437">
                  <c:v>20.437000000000012</c:v>
                </c:pt>
                <c:pt idx="20438">
                  <c:v>20.438000000000045</c:v>
                </c:pt>
                <c:pt idx="20439">
                  <c:v>20.439000000000021</c:v>
                </c:pt>
                <c:pt idx="20440">
                  <c:v>20.439999999999998</c:v>
                </c:pt>
                <c:pt idx="20441">
                  <c:v>20.441000000000031</c:v>
                </c:pt>
                <c:pt idx="20442">
                  <c:v>20.442000000000007</c:v>
                </c:pt>
                <c:pt idx="20443">
                  <c:v>20.44300000000004</c:v>
                </c:pt>
                <c:pt idx="20444">
                  <c:v>20.444000000000017</c:v>
                </c:pt>
                <c:pt idx="20445">
                  <c:v>20.444999999999993</c:v>
                </c:pt>
                <c:pt idx="20446">
                  <c:v>20.446000000000026</c:v>
                </c:pt>
                <c:pt idx="20447">
                  <c:v>20.447000000000003</c:v>
                </c:pt>
                <c:pt idx="20448">
                  <c:v>20.448000000000036</c:v>
                </c:pt>
                <c:pt idx="20449">
                  <c:v>20.449000000000012</c:v>
                </c:pt>
                <c:pt idx="20450">
                  <c:v>20.450000000000045</c:v>
                </c:pt>
                <c:pt idx="20451">
                  <c:v>20.451000000000022</c:v>
                </c:pt>
                <c:pt idx="20452">
                  <c:v>20.451999999999998</c:v>
                </c:pt>
                <c:pt idx="20453">
                  <c:v>20.453000000000031</c:v>
                </c:pt>
                <c:pt idx="20454">
                  <c:v>20.454000000000008</c:v>
                </c:pt>
                <c:pt idx="20455">
                  <c:v>20.455000000000041</c:v>
                </c:pt>
                <c:pt idx="20456">
                  <c:v>20.456000000000017</c:v>
                </c:pt>
                <c:pt idx="20457">
                  <c:v>20.456999999999994</c:v>
                </c:pt>
                <c:pt idx="20458">
                  <c:v>20.458000000000027</c:v>
                </c:pt>
                <c:pt idx="20459">
                  <c:v>20.459000000000003</c:v>
                </c:pt>
                <c:pt idx="20460">
                  <c:v>20.460000000000036</c:v>
                </c:pt>
                <c:pt idx="20461">
                  <c:v>20.461000000000013</c:v>
                </c:pt>
                <c:pt idx="20462">
                  <c:v>20.462000000000046</c:v>
                </c:pt>
                <c:pt idx="20463">
                  <c:v>20.463000000000022</c:v>
                </c:pt>
                <c:pt idx="20464">
                  <c:v>20.463999999999999</c:v>
                </c:pt>
                <c:pt idx="20465">
                  <c:v>20.465000000000032</c:v>
                </c:pt>
                <c:pt idx="20466">
                  <c:v>20.466000000000008</c:v>
                </c:pt>
                <c:pt idx="20467">
                  <c:v>20.467000000000041</c:v>
                </c:pt>
                <c:pt idx="20468">
                  <c:v>20.468000000000018</c:v>
                </c:pt>
                <c:pt idx="20469">
                  <c:v>20.468999999999994</c:v>
                </c:pt>
                <c:pt idx="20470">
                  <c:v>20.470000000000027</c:v>
                </c:pt>
                <c:pt idx="20471">
                  <c:v>20.471000000000004</c:v>
                </c:pt>
                <c:pt idx="20472">
                  <c:v>20.472000000000037</c:v>
                </c:pt>
                <c:pt idx="20473">
                  <c:v>20.473000000000013</c:v>
                </c:pt>
                <c:pt idx="20474">
                  <c:v>20.474000000000046</c:v>
                </c:pt>
                <c:pt idx="20475">
                  <c:v>20.475000000000023</c:v>
                </c:pt>
                <c:pt idx="20476">
                  <c:v>20.475999999999999</c:v>
                </c:pt>
                <c:pt idx="20477">
                  <c:v>20.477000000000032</c:v>
                </c:pt>
                <c:pt idx="20478">
                  <c:v>20.478000000000009</c:v>
                </c:pt>
                <c:pt idx="20479">
                  <c:v>20.479000000000042</c:v>
                </c:pt>
                <c:pt idx="20480">
                  <c:v>20.480000000000018</c:v>
                </c:pt>
                <c:pt idx="20481">
                  <c:v>20.480999999999995</c:v>
                </c:pt>
                <c:pt idx="20482">
                  <c:v>20.482000000000028</c:v>
                </c:pt>
                <c:pt idx="20483">
                  <c:v>20.483000000000004</c:v>
                </c:pt>
                <c:pt idx="20484">
                  <c:v>20.484000000000037</c:v>
                </c:pt>
                <c:pt idx="20485">
                  <c:v>20.485000000000014</c:v>
                </c:pt>
                <c:pt idx="20486">
                  <c:v>20.48599999999999</c:v>
                </c:pt>
                <c:pt idx="20487">
                  <c:v>20.487000000000023</c:v>
                </c:pt>
                <c:pt idx="20488">
                  <c:v>20.488</c:v>
                </c:pt>
                <c:pt idx="20489">
                  <c:v>20.489000000000033</c:v>
                </c:pt>
                <c:pt idx="20490">
                  <c:v>20.490000000000009</c:v>
                </c:pt>
                <c:pt idx="20491">
                  <c:v>20.491000000000042</c:v>
                </c:pt>
                <c:pt idx="20492">
                  <c:v>20.492000000000019</c:v>
                </c:pt>
                <c:pt idx="20493">
                  <c:v>20.492999999999995</c:v>
                </c:pt>
                <c:pt idx="20494">
                  <c:v>20.494000000000028</c:v>
                </c:pt>
                <c:pt idx="20495">
                  <c:v>20.495000000000005</c:v>
                </c:pt>
                <c:pt idx="20496">
                  <c:v>20.496000000000038</c:v>
                </c:pt>
                <c:pt idx="20497">
                  <c:v>20.497000000000014</c:v>
                </c:pt>
                <c:pt idx="20498">
                  <c:v>20.49799999999999</c:v>
                </c:pt>
                <c:pt idx="20499">
                  <c:v>20.499000000000024</c:v>
                </c:pt>
                <c:pt idx="20500">
                  <c:v>20.5</c:v>
                </c:pt>
                <c:pt idx="20501">
                  <c:v>20.501000000000033</c:v>
                </c:pt>
                <c:pt idx="20502">
                  <c:v>20.50200000000001</c:v>
                </c:pt>
                <c:pt idx="20503">
                  <c:v>20.503000000000043</c:v>
                </c:pt>
                <c:pt idx="20504">
                  <c:v>20.504000000000019</c:v>
                </c:pt>
                <c:pt idx="20505">
                  <c:v>20.504999999999995</c:v>
                </c:pt>
                <c:pt idx="20506">
                  <c:v>20.506000000000029</c:v>
                </c:pt>
                <c:pt idx="20507">
                  <c:v>20.507000000000005</c:v>
                </c:pt>
                <c:pt idx="20508">
                  <c:v>20.508000000000038</c:v>
                </c:pt>
                <c:pt idx="20509">
                  <c:v>20.509000000000015</c:v>
                </c:pt>
                <c:pt idx="20510">
                  <c:v>20.509999999999991</c:v>
                </c:pt>
                <c:pt idx="20511">
                  <c:v>20.511000000000024</c:v>
                </c:pt>
                <c:pt idx="20512">
                  <c:v>20.512</c:v>
                </c:pt>
                <c:pt idx="20513">
                  <c:v>20.513000000000034</c:v>
                </c:pt>
                <c:pt idx="20514">
                  <c:v>20.51400000000001</c:v>
                </c:pt>
                <c:pt idx="20515">
                  <c:v>20.515000000000043</c:v>
                </c:pt>
                <c:pt idx="20516">
                  <c:v>20.51600000000002</c:v>
                </c:pt>
                <c:pt idx="20517">
                  <c:v>20.516999999999996</c:v>
                </c:pt>
                <c:pt idx="20518">
                  <c:v>20.518000000000029</c:v>
                </c:pt>
                <c:pt idx="20519">
                  <c:v>20.519000000000005</c:v>
                </c:pt>
                <c:pt idx="20520">
                  <c:v>20.520000000000039</c:v>
                </c:pt>
                <c:pt idx="20521">
                  <c:v>20.521000000000015</c:v>
                </c:pt>
                <c:pt idx="20522">
                  <c:v>20.521999999999991</c:v>
                </c:pt>
                <c:pt idx="20523">
                  <c:v>20.523000000000025</c:v>
                </c:pt>
                <c:pt idx="20524">
                  <c:v>20.524000000000001</c:v>
                </c:pt>
                <c:pt idx="20525">
                  <c:v>20.525000000000034</c:v>
                </c:pt>
                <c:pt idx="20526">
                  <c:v>20.52600000000001</c:v>
                </c:pt>
                <c:pt idx="20527">
                  <c:v>20.527000000000044</c:v>
                </c:pt>
                <c:pt idx="20528">
                  <c:v>20.52800000000002</c:v>
                </c:pt>
                <c:pt idx="20529">
                  <c:v>20.528999999999996</c:v>
                </c:pt>
                <c:pt idx="20530">
                  <c:v>20.53000000000003</c:v>
                </c:pt>
                <c:pt idx="20531">
                  <c:v>20.531000000000006</c:v>
                </c:pt>
                <c:pt idx="20532">
                  <c:v>20.532000000000039</c:v>
                </c:pt>
                <c:pt idx="20533">
                  <c:v>20.533000000000015</c:v>
                </c:pt>
                <c:pt idx="20534">
                  <c:v>20.533999999999992</c:v>
                </c:pt>
                <c:pt idx="20535">
                  <c:v>20.535000000000025</c:v>
                </c:pt>
                <c:pt idx="20536">
                  <c:v>20.536000000000001</c:v>
                </c:pt>
                <c:pt idx="20537">
                  <c:v>20.537000000000035</c:v>
                </c:pt>
                <c:pt idx="20538">
                  <c:v>20.538000000000011</c:v>
                </c:pt>
                <c:pt idx="20539">
                  <c:v>20.539000000000044</c:v>
                </c:pt>
                <c:pt idx="20540">
                  <c:v>20.54000000000002</c:v>
                </c:pt>
                <c:pt idx="20541">
                  <c:v>20.540999999999997</c:v>
                </c:pt>
                <c:pt idx="20542">
                  <c:v>20.54200000000003</c:v>
                </c:pt>
                <c:pt idx="20543">
                  <c:v>20.543000000000006</c:v>
                </c:pt>
                <c:pt idx="20544">
                  <c:v>20.54400000000004</c:v>
                </c:pt>
                <c:pt idx="20545">
                  <c:v>20.545000000000016</c:v>
                </c:pt>
                <c:pt idx="20546">
                  <c:v>20.545999999999992</c:v>
                </c:pt>
                <c:pt idx="20547">
                  <c:v>20.547000000000025</c:v>
                </c:pt>
                <c:pt idx="20548">
                  <c:v>20.548000000000002</c:v>
                </c:pt>
                <c:pt idx="20549">
                  <c:v>20.549000000000035</c:v>
                </c:pt>
                <c:pt idx="20550">
                  <c:v>20.550000000000011</c:v>
                </c:pt>
                <c:pt idx="20551">
                  <c:v>20.551000000000045</c:v>
                </c:pt>
                <c:pt idx="20552">
                  <c:v>20.552000000000021</c:v>
                </c:pt>
                <c:pt idx="20553">
                  <c:v>20.552999999999997</c:v>
                </c:pt>
                <c:pt idx="20554">
                  <c:v>20.55400000000003</c:v>
                </c:pt>
                <c:pt idx="20555">
                  <c:v>20.555000000000007</c:v>
                </c:pt>
                <c:pt idx="20556">
                  <c:v>20.55600000000004</c:v>
                </c:pt>
                <c:pt idx="20557">
                  <c:v>20.557000000000016</c:v>
                </c:pt>
                <c:pt idx="20558">
                  <c:v>20.557999999999993</c:v>
                </c:pt>
                <c:pt idx="20559">
                  <c:v>20.559000000000026</c:v>
                </c:pt>
                <c:pt idx="20560">
                  <c:v>20.560000000000002</c:v>
                </c:pt>
                <c:pt idx="20561">
                  <c:v>20.561000000000035</c:v>
                </c:pt>
                <c:pt idx="20562">
                  <c:v>20.562000000000012</c:v>
                </c:pt>
                <c:pt idx="20563">
                  <c:v>20.563000000000045</c:v>
                </c:pt>
                <c:pt idx="20564">
                  <c:v>20.564000000000021</c:v>
                </c:pt>
                <c:pt idx="20565">
                  <c:v>20.564999999999998</c:v>
                </c:pt>
                <c:pt idx="20566">
                  <c:v>20.566000000000031</c:v>
                </c:pt>
                <c:pt idx="20567">
                  <c:v>20.567000000000007</c:v>
                </c:pt>
                <c:pt idx="20568">
                  <c:v>20.56800000000004</c:v>
                </c:pt>
                <c:pt idx="20569">
                  <c:v>20.569000000000017</c:v>
                </c:pt>
                <c:pt idx="20570">
                  <c:v>20.569999999999993</c:v>
                </c:pt>
                <c:pt idx="20571">
                  <c:v>20.571000000000026</c:v>
                </c:pt>
                <c:pt idx="20572">
                  <c:v>20.572000000000003</c:v>
                </c:pt>
                <c:pt idx="20573">
                  <c:v>20.573000000000036</c:v>
                </c:pt>
                <c:pt idx="20574">
                  <c:v>20.574000000000012</c:v>
                </c:pt>
                <c:pt idx="20575">
                  <c:v>20.575000000000045</c:v>
                </c:pt>
                <c:pt idx="20576">
                  <c:v>20.576000000000022</c:v>
                </c:pt>
                <c:pt idx="20577">
                  <c:v>20.576999999999998</c:v>
                </c:pt>
                <c:pt idx="20578">
                  <c:v>20.578000000000031</c:v>
                </c:pt>
                <c:pt idx="20579">
                  <c:v>20.579000000000008</c:v>
                </c:pt>
                <c:pt idx="20580">
                  <c:v>20.580000000000041</c:v>
                </c:pt>
                <c:pt idx="20581">
                  <c:v>20.581000000000017</c:v>
                </c:pt>
                <c:pt idx="20582">
                  <c:v>20.581999999999994</c:v>
                </c:pt>
                <c:pt idx="20583">
                  <c:v>20.583000000000027</c:v>
                </c:pt>
                <c:pt idx="20584">
                  <c:v>20.584000000000003</c:v>
                </c:pt>
                <c:pt idx="20585">
                  <c:v>20.585000000000036</c:v>
                </c:pt>
                <c:pt idx="20586">
                  <c:v>20.586000000000013</c:v>
                </c:pt>
                <c:pt idx="20587">
                  <c:v>20.587000000000046</c:v>
                </c:pt>
                <c:pt idx="20588">
                  <c:v>20.588000000000022</c:v>
                </c:pt>
                <c:pt idx="20589">
                  <c:v>20.588999999999999</c:v>
                </c:pt>
                <c:pt idx="20590">
                  <c:v>20.590000000000032</c:v>
                </c:pt>
                <c:pt idx="20591">
                  <c:v>20.591000000000008</c:v>
                </c:pt>
                <c:pt idx="20592">
                  <c:v>20.592000000000041</c:v>
                </c:pt>
                <c:pt idx="20593">
                  <c:v>20.593000000000018</c:v>
                </c:pt>
                <c:pt idx="20594">
                  <c:v>20.593999999999994</c:v>
                </c:pt>
                <c:pt idx="20595">
                  <c:v>20.595000000000027</c:v>
                </c:pt>
                <c:pt idx="20596">
                  <c:v>20.596000000000004</c:v>
                </c:pt>
                <c:pt idx="20597">
                  <c:v>20.597000000000037</c:v>
                </c:pt>
                <c:pt idx="20598">
                  <c:v>20.598000000000013</c:v>
                </c:pt>
                <c:pt idx="20599">
                  <c:v>20.599000000000046</c:v>
                </c:pt>
                <c:pt idx="20600">
                  <c:v>20.600000000000023</c:v>
                </c:pt>
                <c:pt idx="20601">
                  <c:v>20.600999999999999</c:v>
                </c:pt>
                <c:pt idx="20602">
                  <c:v>20.602000000000032</c:v>
                </c:pt>
                <c:pt idx="20603">
                  <c:v>20.603000000000009</c:v>
                </c:pt>
                <c:pt idx="20604">
                  <c:v>20.604000000000042</c:v>
                </c:pt>
                <c:pt idx="20605">
                  <c:v>20.605000000000018</c:v>
                </c:pt>
                <c:pt idx="20606">
                  <c:v>20.605999999999995</c:v>
                </c:pt>
                <c:pt idx="20607">
                  <c:v>20.607000000000028</c:v>
                </c:pt>
                <c:pt idx="20608">
                  <c:v>20.608000000000004</c:v>
                </c:pt>
                <c:pt idx="20609">
                  <c:v>20.609000000000037</c:v>
                </c:pt>
                <c:pt idx="20610">
                  <c:v>20.610000000000014</c:v>
                </c:pt>
                <c:pt idx="20611">
                  <c:v>20.61099999999999</c:v>
                </c:pt>
                <c:pt idx="20612">
                  <c:v>20.612000000000023</c:v>
                </c:pt>
                <c:pt idx="20613">
                  <c:v>20.613</c:v>
                </c:pt>
                <c:pt idx="20614">
                  <c:v>20.614000000000033</c:v>
                </c:pt>
                <c:pt idx="20615">
                  <c:v>20.615000000000009</c:v>
                </c:pt>
                <c:pt idx="20616">
                  <c:v>20.616000000000042</c:v>
                </c:pt>
                <c:pt idx="20617">
                  <c:v>20.617000000000019</c:v>
                </c:pt>
                <c:pt idx="20618">
                  <c:v>20.617999999999995</c:v>
                </c:pt>
                <c:pt idx="20619">
                  <c:v>20.619000000000028</c:v>
                </c:pt>
                <c:pt idx="20620">
                  <c:v>20.620000000000005</c:v>
                </c:pt>
                <c:pt idx="20621">
                  <c:v>20.621000000000038</c:v>
                </c:pt>
                <c:pt idx="20622">
                  <c:v>20.622000000000014</c:v>
                </c:pt>
                <c:pt idx="20623">
                  <c:v>20.62299999999999</c:v>
                </c:pt>
                <c:pt idx="20624">
                  <c:v>20.624000000000024</c:v>
                </c:pt>
                <c:pt idx="20625">
                  <c:v>20.625</c:v>
                </c:pt>
                <c:pt idx="20626">
                  <c:v>20.626000000000033</c:v>
                </c:pt>
                <c:pt idx="20627">
                  <c:v>20.62700000000001</c:v>
                </c:pt>
                <c:pt idx="20628">
                  <c:v>20.628000000000043</c:v>
                </c:pt>
                <c:pt idx="20629">
                  <c:v>20.629000000000019</c:v>
                </c:pt>
                <c:pt idx="20630">
                  <c:v>20.629999999999995</c:v>
                </c:pt>
                <c:pt idx="20631">
                  <c:v>20.631000000000029</c:v>
                </c:pt>
                <c:pt idx="20632">
                  <c:v>20.632000000000005</c:v>
                </c:pt>
                <c:pt idx="20633">
                  <c:v>20.633000000000038</c:v>
                </c:pt>
                <c:pt idx="20634">
                  <c:v>20.634000000000015</c:v>
                </c:pt>
                <c:pt idx="20635">
                  <c:v>20.634999999999991</c:v>
                </c:pt>
                <c:pt idx="20636">
                  <c:v>20.636000000000024</c:v>
                </c:pt>
                <c:pt idx="20637">
                  <c:v>20.637</c:v>
                </c:pt>
                <c:pt idx="20638">
                  <c:v>20.638000000000034</c:v>
                </c:pt>
                <c:pt idx="20639">
                  <c:v>20.63900000000001</c:v>
                </c:pt>
                <c:pt idx="20640">
                  <c:v>20.640000000000043</c:v>
                </c:pt>
                <c:pt idx="20641">
                  <c:v>20.64100000000002</c:v>
                </c:pt>
                <c:pt idx="20642">
                  <c:v>20.641999999999996</c:v>
                </c:pt>
                <c:pt idx="20643">
                  <c:v>20.643000000000029</c:v>
                </c:pt>
                <c:pt idx="20644">
                  <c:v>20.644000000000005</c:v>
                </c:pt>
                <c:pt idx="20645">
                  <c:v>20.645000000000039</c:v>
                </c:pt>
                <c:pt idx="20646">
                  <c:v>20.646000000000015</c:v>
                </c:pt>
                <c:pt idx="20647">
                  <c:v>20.646999999999991</c:v>
                </c:pt>
                <c:pt idx="20648">
                  <c:v>20.648000000000025</c:v>
                </c:pt>
                <c:pt idx="20649">
                  <c:v>20.649000000000001</c:v>
                </c:pt>
                <c:pt idx="20650">
                  <c:v>20.650000000000034</c:v>
                </c:pt>
                <c:pt idx="20651">
                  <c:v>20.65100000000001</c:v>
                </c:pt>
                <c:pt idx="20652">
                  <c:v>20.652000000000044</c:v>
                </c:pt>
                <c:pt idx="20653">
                  <c:v>20.65300000000002</c:v>
                </c:pt>
                <c:pt idx="20654">
                  <c:v>20.653999999999996</c:v>
                </c:pt>
                <c:pt idx="20655">
                  <c:v>20.65500000000003</c:v>
                </c:pt>
                <c:pt idx="20656">
                  <c:v>20.656000000000006</c:v>
                </c:pt>
                <c:pt idx="20657">
                  <c:v>20.657000000000039</c:v>
                </c:pt>
                <c:pt idx="20658">
                  <c:v>20.658000000000015</c:v>
                </c:pt>
                <c:pt idx="20659">
                  <c:v>20.658999999999992</c:v>
                </c:pt>
                <c:pt idx="20660">
                  <c:v>20.660000000000025</c:v>
                </c:pt>
                <c:pt idx="20661">
                  <c:v>20.661000000000001</c:v>
                </c:pt>
                <c:pt idx="20662">
                  <c:v>20.662000000000035</c:v>
                </c:pt>
                <c:pt idx="20663">
                  <c:v>20.663000000000011</c:v>
                </c:pt>
                <c:pt idx="20664">
                  <c:v>20.664000000000044</c:v>
                </c:pt>
                <c:pt idx="20665">
                  <c:v>20.66500000000002</c:v>
                </c:pt>
                <c:pt idx="20666">
                  <c:v>20.665999999999997</c:v>
                </c:pt>
                <c:pt idx="20667">
                  <c:v>20.66700000000003</c:v>
                </c:pt>
                <c:pt idx="20668">
                  <c:v>20.668000000000006</c:v>
                </c:pt>
                <c:pt idx="20669">
                  <c:v>20.66900000000004</c:v>
                </c:pt>
                <c:pt idx="20670">
                  <c:v>20.670000000000016</c:v>
                </c:pt>
                <c:pt idx="20671">
                  <c:v>20.670999999999992</c:v>
                </c:pt>
                <c:pt idx="20672">
                  <c:v>20.672000000000025</c:v>
                </c:pt>
                <c:pt idx="20673">
                  <c:v>20.673000000000002</c:v>
                </c:pt>
                <c:pt idx="20674">
                  <c:v>20.674000000000035</c:v>
                </c:pt>
                <c:pt idx="20675">
                  <c:v>20.675000000000011</c:v>
                </c:pt>
                <c:pt idx="20676">
                  <c:v>20.676000000000045</c:v>
                </c:pt>
                <c:pt idx="20677">
                  <c:v>20.677000000000021</c:v>
                </c:pt>
                <c:pt idx="20678">
                  <c:v>20.677999999999997</c:v>
                </c:pt>
                <c:pt idx="20679">
                  <c:v>20.67900000000003</c:v>
                </c:pt>
                <c:pt idx="20680">
                  <c:v>20.680000000000007</c:v>
                </c:pt>
                <c:pt idx="20681">
                  <c:v>20.68100000000004</c:v>
                </c:pt>
                <c:pt idx="20682">
                  <c:v>20.682000000000016</c:v>
                </c:pt>
                <c:pt idx="20683">
                  <c:v>20.682999999999993</c:v>
                </c:pt>
                <c:pt idx="20684">
                  <c:v>20.684000000000026</c:v>
                </c:pt>
                <c:pt idx="20685">
                  <c:v>20.685000000000002</c:v>
                </c:pt>
                <c:pt idx="20686">
                  <c:v>20.686000000000035</c:v>
                </c:pt>
                <c:pt idx="20687">
                  <c:v>20.687000000000012</c:v>
                </c:pt>
                <c:pt idx="20688">
                  <c:v>20.688000000000045</c:v>
                </c:pt>
                <c:pt idx="20689">
                  <c:v>20.689000000000021</c:v>
                </c:pt>
                <c:pt idx="20690">
                  <c:v>20.689999999999998</c:v>
                </c:pt>
                <c:pt idx="20691">
                  <c:v>20.691000000000031</c:v>
                </c:pt>
                <c:pt idx="20692">
                  <c:v>20.692000000000007</c:v>
                </c:pt>
                <c:pt idx="20693">
                  <c:v>20.69300000000004</c:v>
                </c:pt>
                <c:pt idx="20694">
                  <c:v>20.694000000000017</c:v>
                </c:pt>
                <c:pt idx="20695">
                  <c:v>20.694999999999993</c:v>
                </c:pt>
                <c:pt idx="20696">
                  <c:v>20.696000000000026</c:v>
                </c:pt>
                <c:pt idx="20697">
                  <c:v>20.697000000000003</c:v>
                </c:pt>
                <c:pt idx="20698">
                  <c:v>20.698000000000036</c:v>
                </c:pt>
                <c:pt idx="20699">
                  <c:v>20.699000000000012</c:v>
                </c:pt>
                <c:pt idx="20700">
                  <c:v>20.700000000000045</c:v>
                </c:pt>
                <c:pt idx="20701">
                  <c:v>20.701000000000022</c:v>
                </c:pt>
                <c:pt idx="20702">
                  <c:v>20.701999999999998</c:v>
                </c:pt>
                <c:pt idx="20703">
                  <c:v>20.703000000000031</c:v>
                </c:pt>
                <c:pt idx="20704">
                  <c:v>20.704000000000008</c:v>
                </c:pt>
                <c:pt idx="20705">
                  <c:v>20.705000000000041</c:v>
                </c:pt>
                <c:pt idx="20706">
                  <c:v>20.706000000000017</c:v>
                </c:pt>
                <c:pt idx="20707">
                  <c:v>20.706999999999994</c:v>
                </c:pt>
                <c:pt idx="20708">
                  <c:v>20.708000000000027</c:v>
                </c:pt>
                <c:pt idx="20709">
                  <c:v>20.709000000000003</c:v>
                </c:pt>
                <c:pt idx="20710">
                  <c:v>20.710000000000036</c:v>
                </c:pt>
                <c:pt idx="20711">
                  <c:v>20.711000000000013</c:v>
                </c:pt>
                <c:pt idx="20712">
                  <c:v>20.712000000000046</c:v>
                </c:pt>
                <c:pt idx="20713">
                  <c:v>20.713000000000022</c:v>
                </c:pt>
                <c:pt idx="20714">
                  <c:v>20.713999999999999</c:v>
                </c:pt>
                <c:pt idx="20715">
                  <c:v>20.715000000000032</c:v>
                </c:pt>
                <c:pt idx="20716">
                  <c:v>20.716000000000008</c:v>
                </c:pt>
                <c:pt idx="20717">
                  <c:v>20.717000000000041</c:v>
                </c:pt>
                <c:pt idx="20718">
                  <c:v>20.718000000000018</c:v>
                </c:pt>
                <c:pt idx="20719">
                  <c:v>20.718999999999994</c:v>
                </c:pt>
                <c:pt idx="20720">
                  <c:v>20.720000000000027</c:v>
                </c:pt>
                <c:pt idx="20721">
                  <c:v>20.721000000000004</c:v>
                </c:pt>
                <c:pt idx="20722">
                  <c:v>20.722000000000037</c:v>
                </c:pt>
                <c:pt idx="20723">
                  <c:v>20.723000000000013</c:v>
                </c:pt>
                <c:pt idx="20724">
                  <c:v>20.724000000000046</c:v>
                </c:pt>
                <c:pt idx="20725">
                  <c:v>20.725000000000023</c:v>
                </c:pt>
                <c:pt idx="20726">
                  <c:v>20.725999999999999</c:v>
                </c:pt>
                <c:pt idx="20727">
                  <c:v>20.727000000000032</c:v>
                </c:pt>
                <c:pt idx="20728">
                  <c:v>20.728000000000009</c:v>
                </c:pt>
                <c:pt idx="20729">
                  <c:v>20.729000000000042</c:v>
                </c:pt>
                <c:pt idx="20730">
                  <c:v>20.730000000000018</c:v>
                </c:pt>
                <c:pt idx="20731">
                  <c:v>20.730999999999995</c:v>
                </c:pt>
                <c:pt idx="20732">
                  <c:v>20.732000000000028</c:v>
                </c:pt>
                <c:pt idx="20733">
                  <c:v>20.733000000000004</c:v>
                </c:pt>
                <c:pt idx="20734">
                  <c:v>20.734000000000037</c:v>
                </c:pt>
                <c:pt idx="20735">
                  <c:v>20.735000000000014</c:v>
                </c:pt>
                <c:pt idx="20736">
                  <c:v>20.73599999999999</c:v>
                </c:pt>
                <c:pt idx="20737">
                  <c:v>20.737000000000023</c:v>
                </c:pt>
                <c:pt idx="20738">
                  <c:v>20.738</c:v>
                </c:pt>
                <c:pt idx="20739">
                  <c:v>20.739000000000033</c:v>
                </c:pt>
                <c:pt idx="20740">
                  <c:v>20.740000000000009</c:v>
                </c:pt>
                <c:pt idx="20741">
                  <c:v>20.741000000000042</c:v>
                </c:pt>
                <c:pt idx="20742">
                  <c:v>20.742000000000019</c:v>
                </c:pt>
                <c:pt idx="20743">
                  <c:v>20.742999999999995</c:v>
                </c:pt>
                <c:pt idx="20744">
                  <c:v>20.744000000000028</c:v>
                </c:pt>
                <c:pt idx="20745">
                  <c:v>20.745000000000005</c:v>
                </c:pt>
                <c:pt idx="20746">
                  <c:v>20.746000000000038</c:v>
                </c:pt>
                <c:pt idx="20747">
                  <c:v>20.747000000000014</c:v>
                </c:pt>
                <c:pt idx="20748">
                  <c:v>20.74799999999999</c:v>
                </c:pt>
                <c:pt idx="20749">
                  <c:v>20.749000000000024</c:v>
                </c:pt>
                <c:pt idx="20750">
                  <c:v>20.75</c:v>
                </c:pt>
                <c:pt idx="20751">
                  <c:v>20.751000000000033</c:v>
                </c:pt>
                <c:pt idx="20752">
                  <c:v>20.75200000000001</c:v>
                </c:pt>
                <c:pt idx="20753">
                  <c:v>20.753000000000043</c:v>
                </c:pt>
                <c:pt idx="20754">
                  <c:v>20.754000000000019</c:v>
                </c:pt>
                <c:pt idx="20755">
                  <c:v>20.754999999999995</c:v>
                </c:pt>
                <c:pt idx="20756">
                  <c:v>20.756000000000029</c:v>
                </c:pt>
                <c:pt idx="20757">
                  <c:v>20.757000000000005</c:v>
                </c:pt>
                <c:pt idx="20758">
                  <c:v>20.758000000000038</c:v>
                </c:pt>
                <c:pt idx="20759">
                  <c:v>20.759000000000015</c:v>
                </c:pt>
                <c:pt idx="20760">
                  <c:v>20.759999999999991</c:v>
                </c:pt>
                <c:pt idx="20761">
                  <c:v>20.761000000000024</c:v>
                </c:pt>
                <c:pt idx="20762">
                  <c:v>20.762</c:v>
                </c:pt>
                <c:pt idx="20763">
                  <c:v>20.763000000000034</c:v>
                </c:pt>
                <c:pt idx="20764">
                  <c:v>20.76400000000001</c:v>
                </c:pt>
                <c:pt idx="20765">
                  <c:v>20.765000000000043</c:v>
                </c:pt>
                <c:pt idx="20766">
                  <c:v>20.76600000000002</c:v>
                </c:pt>
                <c:pt idx="20767">
                  <c:v>20.766999999999996</c:v>
                </c:pt>
                <c:pt idx="20768">
                  <c:v>20.768000000000029</c:v>
                </c:pt>
                <c:pt idx="20769">
                  <c:v>20.769000000000005</c:v>
                </c:pt>
                <c:pt idx="20770">
                  <c:v>20.770000000000039</c:v>
                </c:pt>
                <c:pt idx="20771">
                  <c:v>20.771000000000015</c:v>
                </c:pt>
                <c:pt idx="20772">
                  <c:v>20.771999999999991</c:v>
                </c:pt>
                <c:pt idx="20773">
                  <c:v>20.773000000000025</c:v>
                </c:pt>
                <c:pt idx="20774">
                  <c:v>20.774000000000001</c:v>
                </c:pt>
                <c:pt idx="20775">
                  <c:v>20.775000000000034</c:v>
                </c:pt>
                <c:pt idx="20776">
                  <c:v>20.77600000000001</c:v>
                </c:pt>
                <c:pt idx="20777">
                  <c:v>20.777000000000044</c:v>
                </c:pt>
                <c:pt idx="20778">
                  <c:v>20.77800000000002</c:v>
                </c:pt>
                <c:pt idx="20779">
                  <c:v>20.778999999999996</c:v>
                </c:pt>
                <c:pt idx="20780">
                  <c:v>20.78000000000003</c:v>
                </c:pt>
                <c:pt idx="20781">
                  <c:v>20.781000000000006</c:v>
                </c:pt>
                <c:pt idx="20782">
                  <c:v>20.782000000000039</c:v>
                </c:pt>
                <c:pt idx="20783">
                  <c:v>20.783000000000015</c:v>
                </c:pt>
                <c:pt idx="20784">
                  <c:v>20.783999999999992</c:v>
                </c:pt>
                <c:pt idx="20785">
                  <c:v>20.785000000000025</c:v>
                </c:pt>
                <c:pt idx="20786">
                  <c:v>20.786000000000001</c:v>
                </c:pt>
                <c:pt idx="20787">
                  <c:v>20.787000000000035</c:v>
                </c:pt>
                <c:pt idx="20788">
                  <c:v>20.788000000000011</c:v>
                </c:pt>
                <c:pt idx="20789">
                  <c:v>20.789000000000044</c:v>
                </c:pt>
                <c:pt idx="20790">
                  <c:v>20.79000000000002</c:v>
                </c:pt>
                <c:pt idx="20791">
                  <c:v>20.790999999999997</c:v>
                </c:pt>
                <c:pt idx="20792">
                  <c:v>20.79200000000003</c:v>
                </c:pt>
                <c:pt idx="20793">
                  <c:v>20.793000000000006</c:v>
                </c:pt>
                <c:pt idx="20794">
                  <c:v>20.79400000000004</c:v>
                </c:pt>
                <c:pt idx="20795">
                  <c:v>20.795000000000016</c:v>
                </c:pt>
                <c:pt idx="20796">
                  <c:v>20.795999999999992</c:v>
                </c:pt>
                <c:pt idx="20797">
                  <c:v>20.797000000000025</c:v>
                </c:pt>
                <c:pt idx="20798">
                  <c:v>20.798000000000002</c:v>
                </c:pt>
                <c:pt idx="20799">
                  <c:v>20.799000000000035</c:v>
                </c:pt>
                <c:pt idx="20800">
                  <c:v>20.800000000000011</c:v>
                </c:pt>
                <c:pt idx="20801">
                  <c:v>20.801000000000045</c:v>
                </c:pt>
                <c:pt idx="20802">
                  <c:v>20.802000000000021</c:v>
                </c:pt>
                <c:pt idx="20803">
                  <c:v>20.802999999999997</c:v>
                </c:pt>
                <c:pt idx="20804">
                  <c:v>20.80400000000003</c:v>
                </c:pt>
                <c:pt idx="20805">
                  <c:v>20.805000000000007</c:v>
                </c:pt>
                <c:pt idx="20806">
                  <c:v>20.80600000000004</c:v>
                </c:pt>
                <c:pt idx="20807">
                  <c:v>20.807000000000016</c:v>
                </c:pt>
                <c:pt idx="20808">
                  <c:v>20.807999999999993</c:v>
                </c:pt>
                <c:pt idx="20809">
                  <c:v>20.809000000000026</c:v>
                </c:pt>
                <c:pt idx="20810">
                  <c:v>20.810000000000002</c:v>
                </c:pt>
                <c:pt idx="20811">
                  <c:v>20.811000000000035</c:v>
                </c:pt>
                <c:pt idx="20812">
                  <c:v>20.812000000000012</c:v>
                </c:pt>
                <c:pt idx="20813">
                  <c:v>20.813000000000045</c:v>
                </c:pt>
                <c:pt idx="20814">
                  <c:v>20.814000000000021</c:v>
                </c:pt>
                <c:pt idx="20815">
                  <c:v>20.814999999999998</c:v>
                </c:pt>
                <c:pt idx="20816">
                  <c:v>20.816000000000031</c:v>
                </c:pt>
                <c:pt idx="20817">
                  <c:v>20.817000000000007</c:v>
                </c:pt>
                <c:pt idx="20818">
                  <c:v>20.81800000000004</c:v>
                </c:pt>
                <c:pt idx="20819">
                  <c:v>20.819000000000017</c:v>
                </c:pt>
                <c:pt idx="20820">
                  <c:v>20.819999999999993</c:v>
                </c:pt>
                <c:pt idx="20821">
                  <c:v>20.821000000000026</c:v>
                </c:pt>
                <c:pt idx="20822">
                  <c:v>20.822000000000003</c:v>
                </c:pt>
                <c:pt idx="20823">
                  <c:v>20.823000000000036</c:v>
                </c:pt>
                <c:pt idx="20824">
                  <c:v>20.824000000000012</c:v>
                </c:pt>
                <c:pt idx="20825">
                  <c:v>20.825000000000045</c:v>
                </c:pt>
                <c:pt idx="20826">
                  <c:v>20.826000000000022</c:v>
                </c:pt>
                <c:pt idx="20827">
                  <c:v>20.826999999999998</c:v>
                </c:pt>
                <c:pt idx="20828">
                  <c:v>20.828000000000031</c:v>
                </c:pt>
                <c:pt idx="20829">
                  <c:v>20.829000000000008</c:v>
                </c:pt>
                <c:pt idx="20830">
                  <c:v>20.830000000000041</c:v>
                </c:pt>
                <c:pt idx="20831">
                  <c:v>20.831000000000017</c:v>
                </c:pt>
                <c:pt idx="20832">
                  <c:v>20.831999999999994</c:v>
                </c:pt>
                <c:pt idx="20833">
                  <c:v>20.833000000000027</c:v>
                </c:pt>
                <c:pt idx="20834">
                  <c:v>20.834000000000003</c:v>
                </c:pt>
                <c:pt idx="20835">
                  <c:v>20.835000000000036</c:v>
                </c:pt>
                <c:pt idx="20836">
                  <c:v>20.836000000000013</c:v>
                </c:pt>
                <c:pt idx="20837">
                  <c:v>20.837000000000046</c:v>
                </c:pt>
                <c:pt idx="20838">
                  <c:v>20.838000000000022</c:v>
                </c:pt>
                <c:pt idx="20839">
                  <c:v>20.838999999999999</c:v>
                </c:pt>
                <c:pt idx="20840">
                  <c:v>20.840000000000032</c:v>
                </c:pt>
                <c:pt idx="20841">
                  <c:v>20.841000000000008</c:v>
                </c:pt>
                <c:pt idx="20842">
                  <c:v>20.842000000000041</c:v>
                </c:pt>
                <c:pt idx="20843">
                  <c:v>20.843000000000018</c:v>
                </c:pt>
                <c:pt idx="20844">
                  <c:v>20.843999999999994</c:v>
                </c:pt>
                <c:pt idx="20845">
                  <c:v>20.845000000000027</c:v>
                </c:pt>
                <c:pt idx="20846">
                  <c:v>20.846000000000004</c:v>
                </c:pt>
                <c:pt idx="20847">
                  <c:v>20.847000000000037</c:v>
                </c:pt>
                <c:pt idx="20848">
                  <c:v>20.848000000000013</c:v>
                </c:pt>
                <c:pt idx="20849">
                  <c:v>20.849000000000046</c:v>
                </c:pt>
                <c:pt idx="20850">
                  <c:v>20.850000000000023</c:v>
                </c:pt>
                <c:pt idx="20851">
                  <c:v>20.850999999999999</c:v>
                </c:pt>
                <c:pt idx="20852">
                  <c:v>20.852000000000032</c:v>
                </c:pt>
                <c:pt idx="20853">
                  <c:v>20.853000000000009</c:v>
                </c:pt>
                <c:pt idx="20854">
                  <c:v>20.854000000000042</c:v>
                </c:pt>
                <c:pt idx="20855">
                  <c:v>20.855000000000018</c:v>
                </c:pt>
                <c:pt idx="20856">
                  <c:v>20.855999999999995</c:v>
                </c:pt>
                <c:pt idx="20857">
                  <c:v>20.857000000000028</c:v>
                </c:pt>
                <c:pt idx="20858">
                  <c:v>20.858000000000004</c:v>
                </c:pt>
                <c:pt idx="20859">
                  <c:v>20.859000000000037</c:v>
                </c:pt>
                <c:pt idx="20860">
                  <c:v>20.860000000000014</c:v>
                </c:pt>
                <c:pt idx="20861">
                  <c:v>20.86099999999999</c:v>
                </c:pt>
                <c:pt idx="20862">
                  <c:v>20.862000000000023</c:v>
                </c:pt>
                <c:pt idx="20863">
                  <c:v>20.863</c:v>
                </c:pt>
                <c:pt idx="20864">
                  <c:v>20.864000000000033</c:v>
                </c:pt>
                <c:pt idx="20865">
                  <c:v>20.865000000000009</c:v>
                </c:pt>
                <c:pt idx="20866">
                  <c:v>20.866000000000042</c:v>
                </c:pt>
                <c:pt idx="20867">
                  <c:v>20.867000000000019</c:v>
                </c:pt>
                <c:pt idx="20868">
                  <c:v>20.867999999999995</c:v>
                </c:pt>
                <c:pt idx="20869">
                  <c:v>20.869000000000028</c:v>
                </c:pt>
                <c:pt idx="20870">
                  <c:v>20.870000000000005</c:v>
                </c:pt>
                <c:pt idx="20871">
                  <c:v>20.871000000000038</c:v>
                </c:pt>
                <c:pt idx="20872">
                  <c:v>20.872000000000014</c:v>
                </c:pt>
                <c:pt idx="20873">
                  <c:v>20.87299999999999</c:v>
                </c:pt>
                <c:pt idx="20874">
                  <c:v>20.874000000000024</c:v>
                </c:pt>
                <c:pt idx="20875">
                  <c:v>20.875</c:v>
                </c:pt>
                <c:pt idx="20876">
                  <c:v>20.876000000000033</c:v>
                </c:pt>
                <c:pt idx="20877">
                  <c:v>20.87700000000001</c:v>
                </c:pt>
                <c:pt idx="20878">
                  <c:v>20.878000000000043</c:v>
                </c:pt>
                <c:pt idx="20879">
                  <c:v>20.879000000000019</c:v>
                </c:pt>
                <c:pt idx="20880">
                  <c:v>20.879999999999995</c:v>
                </c:pt>
                <c:pt idx="20881">
                  <c:v>20.881000000000029</c:v>
                </c:pt>
                <c:pt idx="20882">
                  <c:v>20.882000000000005</c:v>
                </c:pt>
                <c:pt idx="20883">
                  <c:v>20.883000000000038</c:v>
                </c:pt>
                <c:pt idx="20884">
                  <c:v>20.884000000000015</c:v>
                </c:pt>
                <c:pt idx="20885">
                  <c:v>20.884999999999991</c:v>
                </c:pt>
                <c:pt idx="20886">
                  <c:v>20.886000000000024</c:v>
                </c:pt>
                <c:pt idx="20887">
                  <c:v>20.887</c:v>
                </c:pt>
                <c:pt idx="20888">
                  <c:v>20.888000000000034</c:v>
                </c:pt>
                <c:pt idx="20889">
                  <c:v>20.88900000000001</c:v>
                </c:pt>
                <c:pt idx="20890">
                  <c:v>20.890000000000043</c:v>
                </c:pt>
                <c:pt idx="20891">
                  <c:v>20.89100000000002</c:v>
                </c:pt>
                <c:pt idx="20892">
                  <c:v>20.891999999999996</c:v>
                </c:pt>
                <c:pt idx="20893">
                  <c:v>20.893000000000029</c:v>
                </c:pt>
                <c:pt idx="20894">
                  <c:v>20.894000000000005</c:v>
                </c:pt>
                <c:pt idx="20895">
                  <c:v>20.895000000000039</c:v>
                </c:pt>
                <c:pt idx="20896">
                  <c:v>20.896000000000015</c:v>
                </c:pt>
                <c:pt idx="20897">
                  <c:v>20.896999999999991</c:v>
                </c:pt>
                <c:pt idx="20898">
                  <c:v>20.898000000000025</c:v>
                </c:pt>
                <c:pt idx="20899">
                  <c:v>20.899000000000001</c:v>
                </c:pt>
                <c:pt idx="20900">
                  <c:v>20.900000000000034</c:v>
                </c:pt>
                <c:pt idx="20901">
                  <c:v>20.90100000000001</c:v>
                </c:pt>
                <c:pt idx="20902">
                  <c:v>20.902000000000044</c:v>
                </c:pt>
                <c:pt idx="20903">
                  <c:v>20.90300000000002</c:v>
                </c:pt>
                <c:pt idx="20904">
                  <c:v>20.903999999999996</c:v>
                </c:pt>
                <c:pt idx="20905">
                  <c:v>20.90500000000003</c:v>
                </c:pt>
                <c:pt idx="20906">
                  <c:v>20.906000000000006</c:v>
                </c:pt>
                <c:pt idx="20907">
                  <c:v>20.907000000000039</c:v>
                </c:pt>
                <c:pt idx="20908">
                  <c:v>20.908000000000015</c:v>
                </c:pt>
                <c:pt idx="20909">
                  <c:v>20.908999999999992</c:v>
                </c:pt>
                <c:pt idx="20910">
                  <c:v>20.910000000000025</c:v>
                </c:pt>
                <c:pt idx="20911">
                  <c:v>20.911000000000001</c:v>
                </c:pt>
                <c:pt idx="20912">
                  <c:v>20.912000000000035</c:v>
                </c:pt>
                <c:pt idx="20913">
                  <c:v>20.913000000000011</c:v>
                </c:pt>
                <c:pt idx="20914">
                  <c:v>20.914000000000044</c:v>
                </c:pt>
                <c:pt idx="20915">
                  <c:v>20.91500000000002</c:v>
                </c:pt>
                <c:pt idx="20916">
                  <c:v>20.915999999999997</c:v>
                </c:pt>
                <c:pt idx="20917">
                  <c:v>20.91700000000003</c:v>
                </c:pt>
                <c:pt idx="20918">
                  <c:v>20.918000000000006</c:v>
                </c:pt>
                <c:pt idx="20919">
                  <c:v>20.91900000000004</c:v>
                </c:pt>
                <c:pt idx="20920">
                  <c:v>20.920000000000016</c:v>
                </c:pt>
                <c:pt idx="20921">
                  <c:v>20.920999999999992</c:v>
                </c:pt>
                <c:pt idx="20922">
                  <c:v>20.922000000000025</c:v>
                </c:pt>
                <c:pt idx="20923">
                  <c:v>20.923000000000002</c:v>
                </c:pt>
                <c:pt idx="20924">
                  <c:v>20.924000000000035</c:v>
                </c:pt>
                <c:pt idx="20925">
                  <c:v>20.925000000000011</c:v>
                </c:pt>
                <c:pt idx="20926">
                  <c:v>20.926000000000045</c:v>
                </c:pt>
                <c:pt idx="20927">
                  <c:v>20.927000000000021</c:v>
                </c:pt>
                <c:pt idx="20928">
                  <c:v>20.927999999999997</c:v>
                </c:pt>
                <c:pt idx="20929">
                  <c:v>20.92900000000003</c:v>
                </c:pt>
                <c:pt idx="20930">
                  <c:v>20.930000000000007</c:v>
                </c:pt>
                <c:pt idx="20931">
                  <c:v>20.93100000000004</c:v>
                </c:pt>
                <c:pt idx="20932">
                  <c:v>20.932000000000016</c:v>
                </c:pt>
                <c:pt idx="20933">
                  <c:v>20.932999999999993</c:v>
                </c:pt>
                <c:pt idx="20934">
                  <c:v>20.934000000000026</c:v>
                </c:pt>
                <c:pt idx="20935">
                  <c:v>20.935000000000002</c:v>
                </c:pt>
                <c:pt idx="20936">
                  <c:v>20.936000000000035</c:v>
                </c:pt>
                <c:pt idx="20937">
                  <c:v>20.937000000000012</c:v>
                </c:pt>
                <c:pt idx="20938">
                  <c:v>20.938000000000045</c:v>
                </c:pt>
                <c:pt idx="20939">
                  <c:v>20.939000000000021</c:v>
                </c:pt>
                <c:pt idx="20940">
                  <c:v>20.939999999999998</c:v>
                </c:pt>
                <c:pt idx="20941">
                  <c:v>20.941000000000031</c:v>
                </c:pt>
                <c:pt idx="20942">
                  <c:v>20.942000000000007</c:v>
                </c:pt>
                <c:pt idx="20943">
                  <c:v>20.94300000000004</c:v>
                </c:pt>
                <c:pt idx="20944">
                  <c:v>20.944000000000017</c:v>
                </c:pt>
                <c:pt idx="20945">
                  <c:v>20.944999999999993</c:v>
                </c:pt>
                <c:pt idx="20946">
                  <c:v>20.946000000000026</c:v>
                </c:pt>
                <c:pt idx="20947">
                  <c:v>20.947000000000003</c:v>
                </c:pt>
                <c:pt idx="20948">
                  <c:v>20.948000000000036</c:v>
                </c:pt>
                <c:pt idx="20949">
                  <c:v>20.949000000000012</c:v>
                </c:pt>
                <c:pt idx="20950">
                  <c:v>20.950000000000045</c:v>
                </c:pt>
                <c:pt idx="20951">
                  <c:v>20.951000000000022</c:v>
                </c:pt>
                <c:pt idx="20952">
                  <c:v>20.951999999999998</c:v>
                </c:pt>
                <c:pt idx="20953">
                  <c:v>20.953000000000031</c:v>
                </c:pt>
                <c:pt idx="20954">
                  <c:v>20.954000000000008</c:v>
                </c:pt>
                <c:pt idx="20955">
                  <c:v>20.955000000000041</c:v>
                </c:pt>
                <c:pt idx="20956">
                  <c:v>20.956000000000017</c:v>
                </c:pt>
                <c:pt idx="20957">
                  <c:v>20.956999999999994</c:v>
                </c:pt>
                <c:pt idx="20958">
                  <c:v>20.958000000000027</c:v>
                </c:pt>
                <c:pt idx="20959">
                  <c:v>20.959000000000003</c:v>
                </c:pt>
                <c:pt idx="20960">
                  <c:v>20.960000000000036</c:v>
                </c:pt>
                <c:pt idx="20961">
                  <c:v>20.961000000000013</c:v>
                </c:pt>
                <c:pt idx="20962">
                  <c:v>20.962000000000046</c:v>
                </c:pt>
                <c:pt idx="20963">
                  <c:v>20.963000000000022</c:v>
                </c:pt>
                <c:pt idx="20964">
                  <c:v>20.963999999999999</c:v>
                </c:pt>
                <c:pt idx="20965">
                  <c:v>20.965000000000032</c:v>
                </c:pt>
                <c:pt idx="20966">
                  <c:v>20.966000000000008</c:v>
                </c:pt>
                <c:pt idx="20967">
                  <c:v>20.967000000000041</c:v>
                </c:pt>
                <c:pt idx="20968">
                  <c:v>20.968000000000018</c:v>
                </c:pt>
                <c:pt idx="20969">
                  <c:v>20.968999999999994</c:v>
                </c:pt>
                <c:pt idx="20970">
                  <c:v>20.970000000000027</c:v>
                </c:pt>
                <c:pt idx="20971">
                  <c:v>20.971000000000004</c:v>
                </c:pt>
                <c:pt idx="20972">
                  <c:v>20.972000000000037</c:v>
                </c:pt>
                <c:pt idx="20973">
                  <c:v>20.973000000000013</c:v>
                </c:pt>
                <c:pt idx="20974">
                  <c:v>20.974000000000046</c:v>
                </c:pt>
                <c:pt idx="20975">
                  <c:v>20.975000000000023</c:v>
                </c:pt>
                <c:pt idx="20976">
                  <c:v>20.975999999999999</c:v>
                </c:pt>
                <c:pt idx="20977">
                  <c:v>20.977000000000032</c:v>
                </c:pt>
                <c:pt idx="20978">
                  <c:v>20.978000000000009</c:v>
                </c:pt>
                <c:pt idx="20979">
                  <c:v>20.979000000000042</c:v>
                </c:pt>
                <c:pt idx="20980">
                  <c:v>20.980000000000018</c:v>
                </c:pt>
                <c:pt idx="20981">
                  <c:v>20.980999999999995</c:v>
                </c:pt>
                <c:pt idx="20982">
                  <c:v>20.982000000000028</c:v>
                </c:pt>
                <c:pt idx="20983">
                  <c:v>20.983000000000004</c:v>
                </c:pt>
                <c:pt idx="20984">
                  <c:v>20.984000000000037</c:v>
                </c:pt>
                <c:pt idx="20985">
                  <c:v>20.985000000000014</c:v>
                </c:pt>
                <c:pt idx="20986">
                  <c:v>20.98599999999999</c:v>
                </c:pt>
                <c:pt idx="20987">
                  <c:v>20.987000000000023</c:v>
                </c:pt>
                <c:pt idx="20988">
                  <c:v>20.988</c:v>
                </c:pt>
                <c:pt idx="20989">
                  <c:v>20.989000000000033</c:v>
                </c:pt>
                <c:pt idx="20990">
                  <c:v>20.990000000000009</c:v>
                </c:pt>
                <c:pt idx="20991">
                  <c:v>20.991000000000042</c:v>
                </c:pt>
                <c:pt idx="20992">
                  <c:v>20.992000000000019</c:v>
                </c:pt>
                <c:pt idx="20993">
                  <c:v>20.992999999999995</c:v>
                </c:pt>
                <c:pt idx="20994">
                  <c:v>20.994000000000028</c:v>
                </c:pt>
                <c:pt idx="20995">
                  <c:v>20.995000000000005</c:v>
                </c:pt>
                <c:pt idx="20996">
                  <c:v>20.996000000000038</c:v>
                </c:pt>
                <c:pt idx="20997">
                  <c:v>20.997000000000014</c:v>
                </c:pt>
                <c:pt idx="20998">
                  <c:v>20.99799999999999</c:v>
                </c:pt>
                <c:pt idx="20999">
                  <c:v>20.999000000000024</c:v>
                </c:pt>
                <c:pt idx="21000">
                  <c:v>21</c:v>
                </c:pt>
                <c:pt idx="21001">
                  <c:v>21.001000000000033</c:v>
                </c:pt>
                <c:pt idx="21002">
                  <c:v>21.00200000000001</c:v>
                </c:pt>
                <c:pt idx="21003">
                  <c:v>21.003000000000043</c:v>
                </c:pt>
                <c:pt idx="21004">
                  <c:v>21.004000000000019</c:v>
                </c:pt>
                <c:pt idx="21005">
                  <c:v>21.004999999999995</c:v>
                </c:pt>
                <c:pt idx="21006">
                  <c:v>21.006000000000029</c:v>
                </c:pt>
                <c:pt idx="21007">
                  <c:v>21.007000000000005</c:v>
                </c:pt>
                <c:pt idx="21008">
                  <c:v>21.008000000000038</c:v>
                </c:pt>
                <c:pt idx="21009">
                  <c:v>21.009000000000015</c:v>
                </c:pt>
                <c:pt idx="21010">
                  <c:v>21.009999999999991</c:v>
                </c:pt>
                <c:pt idx="21011">
                  <c:v>21.011000000000024</c:v>
                </c:pt>
                <c:pt idx="21012">
                  <c:v>21.012</c:v>
                </c:pt>
                <c:pt idx="21013">
                  <c:v>21.013000000000034</c:v>
                </c:pt>
                <c:pt idx="21014">
                  <c:v>21.01400000000001</c:v>
                </c:pt>
                <c:pt idx="21015">
                  <c:v>21.015000000000043</c:v>
                </c:pt>
                <c:pt idx="21016">
                  <c:v>21.01600000000002</c:v>
                </c:pt>
                <c:pt idx="21017">
                  <c:v>21.016999999999996</c:v>
                </c:pt>
                <c:pt idx="21018">
                  <c:v>21.018000000000029</c:v>
                </c:pt>
                <c:pt idx="21019">
                  <c:v>21.019000000000005</c:v>
                </c:pt>
                <c:pt idx="21020">
                  <c:v>21.020000000000039</c:v>
                </c:pt>
                <c:pt idx="21021">
                  <c:v>21.021000000000015</c:v>
                </c:pt>
                <c:pt idx="21022">
                  <c:v>21.021999999999991</c:v>
                </c:pt>
                <c:pt idx="21023">
                  <c:v>21.023000000000025</c:v>
                </c:pt>
                <c:pt idx="21024">
                  <c:v>21.024000000000001</c:v>
                </c:pt>
                <c:pt idx="21025">
                  <c:v>21.025000000000034</c:v>
                </c:pt>
                <c:pt idx="21026">
                  <c:v>21.02600000000001</c:v>
                </c:pt>
                <c:pt idx="21027">
                  <c:v>21.027000000000044</c:v>
                </c:pt>
                <c:pt idx="21028">
                  <c:v>21.02800000000002</c:v>
                </c:pt>
                <c:pt idx="21029">
                  <c:v>21.028999999999996</c:v>
                </c:pt>
                <c:pt idx="21030">
                  <c:v>21.03000000000003</c:v>
                </c:pt>
                <c:pt idx="21031">
                  <c:v>21.031000000000006</c:v>
                </c:pt>
                <c:pt idx="21032">
                  <c:v>21.032000000000039</c:v>
                </c:pt>
                <c:pt idx="21033">
                  <c:v>21.033000000000015</c:v>
                </c:pt>
                <c:pt idx="21034">
                  <c:v>21.033999999999992</c:v>
                </c:pt>
                <c:pt idx="21035">
                  <c:v>21.035000000000025</c:v>
                </c:pt>
                <c:pt idx="21036">
                  <c:v>21.036000000000001</c:v>
                </c:pt>
                <c:pt idx="21037">
                  <c:v>21.037000000000035</c:v>
                </c:pt>
                <c:pt idx="21038">
                  <c:v>21.038000000000011</c:v>
                </c:pt>
                <c:pt idx="21039">
                  <c:v>21.039000000000044</c:v>
                </c:pt>
                <c:pt idx="21040">
                  <c:v>21.04000000000002</c:v>
                </c:pt>
                <c:pt idx="21041">
                  <c:v>21.040999999999997</c:v>
                </c:pt>
                <c:pt idx="21042">
                  <c:v>21.04200000000003</c:v>
                </c:pt>
                <c:pt idx="21043">
                  <c:v>21.043000000000006</c:v>
                </c:pt>
                <c:pt idx="21044">
                  <c:v>21.04400000000004</c:v>
                </c:pt>
                <c:pt idx="21045">
                  <c:v>21.045000000000016</c:v>
                </c:pt>
                <c:pt idx="21046">
                  <c:v>21.045999999999992</c:v>
                </c:pt>
                <c:pt idx="21047">
                  <c:v>21.047000000000025</c:v>
                </c:pt>
                <c:pt idx="21048">
                  <c:v>21.048000000000002</c:v>
                </c:pt>
                <c:pt idx="21049">
                  <c:v>21.049000000000035</c:v>
                </c:pt>
                <c:pt idx="21050">
                  <c:v>21.050000000000011</c:v>
                </c:pt>
                <c:pt idx="21051">
                  <c:v>21.051000000000045</c:v>
                </c:pt>
                <c:pt idx="21052">
                  <c:v>21.052000000000021</c:v>
                </c:pt>
                <c:pt idx="21053">
                  <c:v>21.052999999999997</c:v>
                </c:pt>
                <c:pt idx="21054">
                  <c:v>21.05400000000003</c:v>
                </c:pt>
                <c:pt idx="21055">
                  <c:v>21.055000000000007</c:v>
                </c:pt>
                <c:pt idx="21056">
                  <c:v>21.05600000000004</c:v>
                </c:pt>
                <c:pt idx="21057">
                  <c:v>21.057000000000016</c:v>
                </c:pt>
                <c:pt idx="21058">
                  <c:v>21.057999999999993</c:v>
                </c:pt>
                <c:pt idx="21059">
                  <c:v>21.059000000000026</c:v>
                </c:pt>
                <c:pt idx="21060">
                  <c:v>21.060000000000002</c:v>
                </c:pt>
                <c:pt idx="21061">
                  <c:v>21.061000000000035</c:v>
                </c:pt>
                <c:pt idx="21062">
                  <c:v>21.062000000000012</c:v>
                </c:pt>
                <c:pt idx="21063">
                  <c:v>21.063000000000045</c:v>
                </c:pt>
                <c:pt idx="21064">
                  <c:v>21.064000000000021</c:v>
                </c:pt>
                <c:pt idx="21065">
                  <c:v>21.064999999999998</c:v>
                </c:pt>
                <c:pt idx="21066">
                  <c:v>21.066000000000031</c:v>
                </c:pt>
                <c:pt idx="21067">
                  <c:v>21.067000000000007</c:v>
                </c:pt>
                <c:pt idx="21068">
                  <c:v>21.06800000000004</c:v>
                </c:pt>
                <c:pt idx="21069">
                  <c:v>21.069000000000017</c:v>
                </c:pt>
                <c:pt idx="21070">
                  <c:v>21.069999999999993</c:v>
                </c:pt>
                <c:pt idx="21071">
                  <c:v>21.071000000000026</c:v>
                </c:pt>
                <c:pt idx="21072">
                  <c:v>21.072000000000003</c:v>
                </c:pt>
                <c:pt idx="21073">
                  <c:v>21.073000000000036</c:v>
                </c:pt>
                <c:pt idx="21074">
                  <c:v>21.074000000000012</c:v>
                </c:pt>
                <c:pt idx="21075">
                  <c:v>21.075000000000045</c:v>
                </c:pt>
                <c:pt idx="21076">
                  <c:v>21.076000000000022</c:v>
                </c:pt>
                <c:pt idx="21077">
                  <c:v>21.076999999999998</c:v>
                </c:pt>
                <c:pt idx="21078">
                  <c:v>21.078000000000031</c:v>
                </c:pt>
                <c:pt idx="21079">
                  <c:v>21.079000000000008</c:v>
                </c:pt>
                <c:pt idx="21080">
                  <c:v>21.080000000000041</c:v>
                </c:pt>
                <c:pt idx="21081">
                  <c:v>21.081000000000017</c:v>
                </c:pt>
                <c:pt idx="21082">
                  <c:v>21.081999999999994</c:v>
                </c:pt>
                <c:pt idx="21083">
                  <c:v>21.083000000000027</c:v>
                </c:pt>
                <c:pt idx="21084">
                  <c:v>21.084000000000003</c:v>
                </c:pt>
                <c:pt idx="21085">
                  <c:v>21.085000000000036</c:v>
                </c:pt>
                <c:pt idx="21086">
                  <c:v>21.086000000000013</c:v>
                </c:pt>
                <c:pt idx="21087">
                  <c:v>21.087000000000046</c:v>
                </c:pt>
                <c:pt idx="21088">
                  <c:v>21.088000000000022</c:v>
                </c:pt>
                <c:pt idx="21089">
                  <c:v>21.088999999999999</c:v>
                </c:pt>
                <c:pt idx="21090">
                  <c:v>21.090000000000032</c:v>
                </c:pt>
                <c:pt idx="21091">
                  <c:v>21.091000000000008</c:v>
                </c:pt>
                <c:pt idx="21092">
                  <c:v>21.092000000000041</c:v>
                </c:pt>
                <c:pt idx="21093">
                  <c:v>21.093000000000018</c:v>
                </c:pt>
                <c:pt idx="21094">
                  <c:v>21.093999999999994</c:v>
                </c:pt>
                <c:pt idx="21095">
                  <c:v>21.095000000000027</c:v>
                </c:pt>
                <c:pt idx="21096">
                  <c:v>21.096000000000004</c:v>
                </c:pt>
                <c:pt idx="21097">
                  <c:v>21.097000000000037</c:v>
                </c:pt>
                <c:pt idx="21098">
                  <c:v>21.098000000000013</c:v>
                </c:pt>
                <c:pt idx="21099">
                  <c:v>21.099000000000046</c:v>
                </c:pt>
                <c:pt idx="21100">
                  <c:v>21.100000000000023</c:v>
                </c:pt>
                <c:pt idx="21101">
                  <c:v>21.100999999999999</c:v>
                </c:pt>
                <c:pt idx="21102">
                  <c:v>21.102000000000032</c:v>
                </c:pt>
                <c:pt idx="21103">
                  <c:v>21.103000000000009</c:v>
                </c:pt>
                <c:pt idx="21104">
                  <c:v>21.104000000000042</c:v>
                </c:pt>
                <c:pt idx="21105">
                  <c:v>21.105000000000018</c:v>
                </c:pt>
                <c:pt idx="21106">
                  <c:v>21.105999999999995</c:v>
                </c:pt>
                <c:pt idx="21107">
                  <c:v>21.107000000000028</c:v>
                </c:pt>
                <c:pt idx="21108">
                  <c:v>21.108000000000004</c:v>
                </c:pt>
                <c:pt idx="21109">
                  <c:v>21.109000000000037</c:v>
                </c:pt>
                <c:pt idx="21110">
                  <c:v>21.110000000000014</c:v>
                </c:pt>
                <c:pt idx="21111">
                  <c:v>21.11099999999999</c:v>
                </c:pt>
                <c:pt idx="21112">
                  <c:v>21.112000000000023</c:v>
                </c:pt>
                <c:pt idx="21113">
                  <c:v>21.113</c:v>
                </c:pt>
                <c:pt idx="21114">
                  <c:v>21.114000000000033</c:v>
                </c:pt>
                <c:pt idx="21115">
                  <c:v>21.115000000000009</c:v>
                </c:pt>
                <c:pt idx="21116">
                  <c:v>21.116000000000042</c:v>
                </c:pt>
                <c:pt idx="21117">
                  <c:v>21.117000000000019</c:v>
                </c:pt>
                <c:pt idx="21118">
                  <c:v>21.117999999999995</c:v>
                </c:pt>
                <c:pt idx="21119">
                  <c:v>21.119000000000028</c:v>
                </c:pt>
                <c:pt idx="21120">
                  <c:v>21.120000000000005</c:v>
                </c:pt>
                <c:pt idx="21121">
                  <c:v>21.121000000000038</c:v>
                </c:pt>
                <c:pt idx="21122">
                  <c:v>21.122000000000014</c:v>
                </c:pt>
                <c:pt idx="21123">
                  <c:v>21.12299999999999</c:v>
                </c:pt>
                <c:pt idx="21124">
                  <c:v>21.124000000000024</c:v>
                </c:pt>
                <c:pt idx="21125">
                  <c:v>21.125</c:v>
                </c:pt>
                <c:pt idx="21126">
                  <c:v>21.126000000000033</c:v>
                </c:pt>
                <c:pt idx="21127">
                  <c:v>21.12700000000001</c:v>
                </c:pt>
                <c:pt idx="21128">
                  <c:v>21.128000000000043</c:v>
                </c:pt>
                <c:pt idx="21129">
                  <c:v>21.129000000000019</c:v>
                </c:pt>
                <c:pt idx="21130">
                  <c:v>21.129999999999995</c:v>
                </c:pt>
                <c:pt idx="21131">
                  <c:v>21.131000000000029</c:v>
                </c:pt>
                <c:pt idx="21132">
                  <c:v>21.132000000000005</c:v>
                </c:pt>
                <c:pt idx="21133">
                  <c:v>21.133000000000038</c:v>
                </c:pt>
                <c:pt idx="21134">
                  <c:v>21.134000000000015</c:v>
                </c:pt>
                <c:pt idx="21135">
                  <c:v>21.134999999999991</c:v>
                </c:pt>
                <c:pt idx="21136">
                  <c:v>21.136000000000024</c:v>
                </c:pt>
                <c:pt idx="21137">
                  <c:v>21.137</c:v>
                </c:pt>
                <c:pt idx="21138">
                  <c:v>21.138000000000034</c:v>
                </c:pt>
                <c:pt idx="21139">
                  <c:v>21.13900000000001</c:v>
                </c:pt>
                <c:pt idx="21140">
                  <c:v>21.140000000000043</c:v>
                </c:pt>
                <c:pt idx="21141">
                  <c:v>21.14100000000002</c:v>
                </c:pt>
                <c:pt idx="21142">
                  <c:v>21.141999999999996</c:v>
                </c:pt>
                <c:pt idx="21143">
                  <c:v>21.143000000000029</c:v>
                </c:pt>
                <c:pt idx="21144">
                  <c:v>21.144000000000005</c:v>
                </c:pt>
                <c:pt idx="21145">
                  <c:v>21.145000000000039</c:v>
                </c:pt>
                <c:pt idx="21146">
                  <c:v>21.146000000000015</c:v>
                </c:pt>
                <c:pt idx="21147">
                  <c:v>21.146999999999991</c:v>
                </c:pt>
                <c:pt idx="21148">
                  <c:v>21.148000000000025</c:v>
                </c:pt>
                <c:pt idx="21149">
                  <c:v>21.149000000000001</c:v>
                </c:pt>
                <c:pt idx="21150">
                  <c:v>21.150000000000034</c:v>
                </c:pt>
                <c:pt idx="21151">
                  <c:v>21.15100000000001</c:v>
                </c:pt>
                <c:pt idx="21152">
                  <c:v>21.152000000000044</c:v>
                </c:pt>
                <c:pt idx="21153">
                  <c:v>21.15300000000002</c:v>
                </c:pt>
                <c:pt idx="21154">
                  <c:v>21.153999999999996</c:v>
                </c:pt>
                <c:pt idx="21155">
                  <c:v>21.15500000000003</c:v>
                </c:pt>
                <c:pt idx="21156">
                  <c:v>21.156000000000006</c:v>
                </c:pt>
                <c:pt idx="21157">
                  <c:v>21.157000000000039</c:v>
                </c:pt>
                <c:pt idx="21158">
                  <c:v>21.158000000000015</c:v>
                </c:pt>
                <c:pt idx="21159">
                  <c:v>21.158999999999992</c:v>
                </c:pt>
                <c:pt idx="21160">
                  <c:v>21.160000000000025</c:v>
                </c:pt>
                <c:pt idx="21161">
                  <c:v>21.161000000000001</c:v>
                </c:pt>
                <c:pt idx="21162">
                  <c:v>21.162000000000035</c:v>
                </c:pt>
                <c:pt idx="21163">
                  <c:v>21.163000000000011</c:v>
                </c:pt>
                <c:pt idx="21164">
                  <c:v>21.164000000000044</c:v>
                </c:pt>
                <c:pt idx="21165">
                  <c:v>21.16500000000002</c:v>
                </c:pt>
                <c:pt idx="21166">
                  <c:v>21.165999999999997</c:v>
                </c:pt>
                <c:pt idx="21167">
                  <c:v>21.16700000000003</c:v>
                </c:pt>
                <c:pt idx="21168">
                  <c:v>21.168000000000006</c:v>
                </c:pt>
                <c:pt idx="21169">
                  <c:v>21.16900000000004</c:v>
                </c:pt>
                <c:pt idx="21170">
                  <c:v>21.170000000000016</c:v>
                </c:pt>
                <c:pt idx="21171">
                  <c:v>21.170999999999992</c:v>
                </c:pt>
                <c:pt idx="21172">
                  <c:v>21.172000000000025</c:v>
                </c:pt>
                <c:pt idx="21173">
                  <c:v>21.173000000000002</c:v>
                </c:pt>
                <c:pt idx="21174">
                  <c:v>21.174000000000035</c:v>
                </c:pt>
                <c:pt idx="21175">
                  <c:v>21.175000000000011</c:v>
                </c:pt>
                <c:pt idx="21176">
                  <c:v>21.176000000000045</c:v>
                </c:pt>
                <c:pt idx="21177">
                  <c:v>21.177000000000021</c:v>
                </c:pt>
                <c:pt idx="21178">
                  <c:v>21.177999999999997</c:v>
                </c:pt>
                <c:pt idx="21179">
                  <c:v>21.17900000000003</c:v>
                </c:pt>
                <c:pt idx="21180">
                  <c:v>21.180000000000007</c:v>
                </c:pt>
                <c:pt idx="21181">
                  <c:v>21.18100000000004</c:v>
                </c:pt>
                <c:pt idx="21182">
                  <c:v>21.182000000000016</c:v>
                </c:pt>
                <c:pt idx="21183">
                  <c:v>21.182999999999993</c:v>
                </c:pt>
                <c:pt idx="21184">
                  <c:v>21.184000000000026</c:v>
                </c:pt>
                <c:pt idx="21185">
                  <c:v>21.185000000000002</c:v>
                </c:pt>
                <c:pt idx="21186">
                  <c:v>21.186000000000035</c:v>
                </c:pt>
                <c:pt idx="21187">
                  <c:v>21.187000000000012</c:v>
                </c:pt>
                <c:pt idx="21188">
                  <c:v>21.188000000000045</c:v>
                </c:pt>
                <c:pt idx="21189">
                  <c:v>21.189000000000021</c:v>
                </c:pt>
                <c:pt idx="21190">
                  <c:v>21.189999999999998</c:v>
                </c:pt>
                <c:pt idx="21191">
                  <c:v>21.191000000000031</c:v>
                </c:pt>
                <c:pt idx="21192">
                  <c:v>21.192000000000007</c:v>
                </c:pt>
                <c:pt idx="21193">
                  <c:v>21.19300000000004</c:v>
                </c:pt>
                <c:pt idx="21194">
                  <c:v>21.194000000000017</c:v>
                </c:pt>
                <c:pt idx="21195">
                  <c:v>21.194999999999993</c:v>
                </c:pt>
                <c:pt idx="21196">
                  <c:v>21.196000000000026</c:v>
                </c:pt>
                <c:pt idx="21197">
                  <c:v>21.197000000000003</c:v>
                </c:pt>
                <c:pt idx="21198">
                  <c:v>21.198000000000036</c:v>
                </c:pt>
                <c:pt idx="21199">
                  <c:v>21.199000000000012</c:v>
                </c:pt>
                <c:pt idx="21200">
                  <c:v>21.200000000000045</c:v>
                </c:pt>
                <c:pt idx="21201">
                  <c:v>21.201000000000022</c:v>
                </c:pt>
                <c:pt idx="21202">
                  <c:v>21.201999999999998</c:v>
                </c:pt>
                <c:pt idx="21203">
                  <c:v>21.203000000000031</c:v>
                </c:pt>
                <c:pt idx="21204">
                  <c:v>21.204000000000008</c:v>
                </c:pt>
                <c:pt idx="21205">
                  <c:v>21.205000000000041</c:v>
                </c:pt>
                <c:pt idx="21206">
                  <c:v>21.206000000000017</c:v>
                </c:pt>
                <c:pt idx="21207">
                  <c:v>21.206999999999994</c:v>
                </c:pt>
                <c:pt idx="21208">
                  <c:v>21.208000000000027</c:v>
                </c:pt>
                <c:pt idx="21209">
                  <c:v>21.209000000000003</c:v>
                </c:pt>
                <c:pt idx="21210">
                  <c:v>21.210000000000036</c:v>
                </c:pt>
                <c:pt idx="21211">
                  <c:v>21.211000000000013</c:v>
                </c:pt>
                <c:pt idx="21212">
                  <c:v>21.212000000000046</c:v>
                </c:pt>
                <c:pt idx="21213">
                  <c:v>21.213000000000022</c:v>
                </c:pt>
                <c:pt idx="21214">
                  <c:v>21.213999999999999</c:v>
                </c:pt>
                <c:pt idx="21215">
                  <c:v>21.215000000000032</c:v>
                </c:pt>
                <c:pt idx="21216">
                  <c:v>21.216000000000008</c:v>
                </c:pt>
                <c:pt idx="21217">
                  <c:v>21.217000000000041</c:v>
                </c:pt>
                <c:pt idx="21218">
                  <c:v>21.218000000000018</c:v>
                </c:pt>
                <c:pt idx="21219">
                  <c:v>21.218999999999994</c:v>
                </c:pt>
                <c:pt idx="21220">
                  <c:v>21.220000000000027</c:v>
                </c:pt>
                <c:pt idx="21221">
                  <c:v>21.221000000000004</c:v>
                </c:pt>
                <c:pt idx="21222">
                  <c:v>21.222000000000037</c:v>
                </c:pt>
                <c:pt idx="21223">
                  <c:v>21.223000000000013</c:v>
                </c:pt>
                <c:pt idx="21224">
                  <c:v>21.224000000000046</c:v>
                </c:pt>
                <c:pt idx="21225">
                  <c:v>21.225000000000023</c:v>
                </c:pt>
                <c:pt idx="21226">
                  <c:v>21.225999999999999</c:v>
                </c:pt>
                <c:pt idx="21227">
                  <c:v>21.227000000000032</c:v>
                </c:pt>
                <c:pt idx="21228">
                  <c:v>21.228000000000009</c:v>
                </c:pt>
                <c:pt idx="21229">
                  <c:v>21.229000000000042</c:v>
                </c:pt>
                <c:pt idx="21230">
                  <c:v>21.230000000000018</c:v>
                </c:pt>
                <c:pt idx="21231">
                  <c:v>21.230999999999995</c:v>
                </c:pt>
                <c:pt idx="21232">
                  <c:v>21.232000000000028</c:v>
                </c:pt>
                <c:pt idx="21233">
                  <c:v>21.233000000000004</c:v>
                </c:pt>
                <c:pt idx="21234">
                  <c:v>21.234000000000037</c:v>
                </c:pt>
                <c:pt idx="21235">
                  <c:v>21.235000000000014</c:v>
                </c:pt>
                <c:pt idx="21236">
                  <c:v>21.23599999999999</c:v>
                </c:pt>
                <c:pt idx="21237">
                  <c:v>21.237000000000023</c:v>
                </c:pt>
                <c:pt idx="21238">
                  <c:v>21.238</c:v>
                </c:pt>
                <c:pt idx="21239">
                  <c:v>21.239000000000033</c:v>
                </c:pt>
                <c:pt idx="21240">
                  <c:v>21.240000000000009</c:v>
                </c:pt>
                <c:pt idx="21241">
                  <c:v>21.241000000000042</c:v>
                </c:pt>
                <c:pt idx="21242">
                  <c:v>21.242000000000019</c:v>
                </c:pt>
                <c:pt idx="21243">
                  <c:v>21.242999999999995</c:v>
                </c:pt>
                <c:pt idx="21244">
                  <c:v>21.244000000000028</c:v>
                </c:pt>
                <c:pt idx="21245">
                  <c:v>21.245000000000005</c:v>
                </c:pt>
                <c:pt idx="21246">
                  <c:v>21.246000000000038</c:v>
                </c:pt>
                <c:pt idx="21247">
                  <c:v>21.247000000000014</c:v>
                </c:pt>
                <c:pt idx="21248">
                  <c:v>21.24799999999999</c:v>
                </c:pt>
                <c:pt idx="21249">
                  <c:v>21.249000000000024</c:v>
                </c:pt>
                <c:pt idx="21250">
                  <c:v>21.25</c:v>
                </c:pt>
                <c:pt idx="21251">
                  <c:v>21.251000000000033</c:v>
                </c:pt>
                <c:pt idx="21252">
                  <c:v>21.25200000000001</c:v>
                </c:pt>
                <c:pt idx="21253">
                  <c:v>21.253000000000043</c:v>
                </c:pt>
                <c:pt idx="21254">
                  <c:v>21.254000000000019</c:v>
                </c:pt>
                <c:pt idx="21255">
                  <c:v>21.254999999999995</c:v>
                </c:pt>
                <c:pt idx="21256">
                  <c:v>21.256000000000029</c:v>
                </c:pt>
                <c:pt idx="21257">
                  <c:v>21.257000000000005</c:v>
                </c:pt>
                <c:pt idx="21258">
                  <c:v>21.258000000000038</c:v>
                </c:pt>
                <c:pt idx="21259">
                  <c:v>21.259000000000015</c:v>
                </c:pt>
                <c:pt idx="21260">
                  <c:v>21.259999999999991</c:v>
                </c:pt>
                <c:pt idx="21261">
                  <c:v>21.261000000000024</c:v>
                </c:pt>
                <c:pt idx="21262">
                  <c:v>21.262</c:v>
                </c:pt>
                <c:pt idx="21263">
                  <c:v>21.263000000000034</c:v>
                </c:pt>
                <c:pt idx="21264">
                  <c:v>21.26400000000001</c:v>
                </c:pt>
                <c:pt idx="21265">
                  <c:v>21.265000000000043</c:v>
                </c:pt>
                <c:pt idx="21266">
                  <c:v>21.26600000000002</c:v>
                </c:pt>
                <c:pt idx="21267">
                  <c:v>21.266999999999996</c:v>
                </c:pt>
                <c:pt idx="21268">
                  <c:v>21.268000000000029</c:v>
                </c:pt>
                <c:pt idx="21269">
                  <c:v>21.269000000000005</c:v>
                </c:pt>
                <c:pt idx="21270">
                  <c:v>21.270000000000039</c:v>
                </c:pt>
                <c:pt idx="21271">
                  <c:v>21.271000000000015</c:v>
                </c:pt>
                <c:pt idx="21272">
                  <c:v>21.271999999999991</c:v>
                </c:pt>
                <c:pt idx="21273">
                  <c:v>21.273000000000025</c:v>
                </c:pt>
                <c:pt idx="21274">
                  <c:v>21.274000000000001</c:v>
                </c:pt>
                <c:pt idx="21275">
                  <c:v>21.275000000000034</c:v>
                </c:pt>
                <c:pt idx="21276">
                  <c:v>21.27600000000001</c:v>
                </c:pt>
                <c:pt idx="21277">
                  <c:v>21.277000000000044</c:v>
                </c:pt>
                <c:pt idx="21278">
                  <c:v>21.27800000000002</c:v>
                </c:pt>
                <c:pt idx="21279">
                  <c:v>21.278999999999996</c:v>
                </c:pt>
                <c:pt idx="21280">
                  <c:v>21.28000000000003</c:v>
                </c:pt>
                <c:pt idx="21281">
                  <c:v>21.281000000000006</c:v>
                </c:pt>
                <c:pt idx="21282">
                  <c:v>21.282000000000039</c:v>
                </c:pt>
                <c:pt idx="21283">
                  <c:v>21.283000000000015</c:v>
                </c:pt>
                <c:pt idx="21284">
                  <c:v>21.283999999999992</c:v>
                </c:pt>
                <c:pt idx="21285">
                  <c:v>21.285000000000025</c:v>
                </c:pt>
                <c:pt idx="21286">
                  <c:v>21.286000000000001</c:v>
                </c:pt>
                <c:pt idx="21287">
                  <c:v>21.287000000000035</c:v>
                </c:pt>
                <c:pt idx="21288">
                  <c:v>21.288000000000011</c:v>
                </c:pt>
                <c:pt idx="21289">
                  <c:v>21.289000000000044</c:v>
                </c:pt>
                <c:pt idx="21290">
                  <c:v>21.29000000000002</c:v>
                </c:pt>
                <c:pt idx="21291">
                  <c:v>21.290999999999997</c:v>
                </c:pt>
                <c:pt idx="21292">
                  <c:v>21.29200000000003</c:v>
                </c:pt>
                <c:pt idx="21293">
                  <c:v>21.293000000000006</c:v>
                </c:pt>
                <c:pt idx="21294">
                  <c:v>21.29400000000004</c:v>
                </c:pt>
                <c:pt idx="21295">
                  <c:v>21.295000000000016</c:v>
                </c:pt>
                <c:pt idx="21296">
                  <c:v>21.295999999999992</c:v>
                </c:pt>
                <c:pt idx="21297">
                  <c:v>21.297000000000025</c:v>
                </c:pt>
                <c:pt idx="21298">
                  <c:v>21.298000000000002</c:v>
                </c:pt>
                <c:pt idx="21299">
                  <c:v>21.299000000000035</c:v>
                </c:pt>
                <c:pt idx="21300">
                  <c:v>21.300000000000011</c:v>
                </c:pt>
                <c:pt idx="21301">
                  <c:v>21.301000000000045</c:v>
                </c:pt>
                <c:pt idx="21302">
                  <c:v>21.302000000000021</c:v>
                </c:pt>
                <c:pt idx="21303">
                  <c:v>21.302999999999997</c:v>
                </c:pt>
                <c:pt idx="21304">
                  <c:v>21.30400000000003</c:v>
                </c:pt>
                <c:pt idx="21305">
                  <c:v>21.305000000000007</c:v>
                </c:pt>
                <c:pt idx="21306">
                  <c:v>21.30600000000004</c:v>
                </c:pt>
                <c:pt idx="21307">
                  <c:v>21.307000000000016</c:v>
                </c:pt>
                <c:pt idx="21308">
                  <c:v>21.307999999999993</c:v>
                </c:pt>
                <c:pt idx="21309">
                  <c:v>21.309000000000026</c:v>
                </c:pt>
                <c:pt idx="21310">
                  <c:v>21.310000000000002</c:v>
                </c:pt>
                <c:pt idx="21311">
                  <c:v>21.311000000000035</c:v>
                </c:pt>
                <c:pt idx="21312">
                  <c:v>21.312000000000012</c:v>
                </c:pt>
                <c:pt idx="21313">
                  <c:v>21.313000000000045</c:v>
                </c:pt>
                <c:pt idx="21314">
                  <c:v>21.314000000000021</c:v>
                </c:pt>
                <c:pt idx="21315">
                  <c:v>21.314999999999998</c:v>
                </c:pt>
                <c:pt idx="21316">
                  <c:v>21.316000000000031</c:v>
                </c:pt>
                <c:pt idx="21317">
                  <c:v>21.317000000000007</c:v>
                </c:pt>
                <c:pt idx="21318">
                  <c:v>21.31800000000004</c:v>
                </c:pt>
                <c:pt idx="21319">
                  <c:v>21.319000000000017</c:v>
                </c:pt>
                <c:pt idx="21320">
                  <c:v>21.319999999999993</c:v>
                </c:pt>
                <c:pt idx="21321">
                  <c:v>21.321000000000026</c:v>
                </c:pt>
                <c:pt idx="21322">
                  <c:v>21.322000000000003</c:v>
                </c:pt>
                <c:pt idx="21323">
                  <c:v>21.323000000000036</c:v>
                </c:pt>
                <c:pt idx="21324">
                  <c:v>21.324000000000012</c:v>
                </c:pt>
                <c:pt idx="21325">
                  <c:v>21.325000000000045</c:v>
                </c:pt>
                <c:pt idx="21326">
                  <c:v>21.326000000000022</c:v>
                </c:pt>
                <c:pt idx="21327">
                  <c:v>21.326999999999998</c:v>
                </c:pt>
                <c:pt idx="21328">
                  <c:v>21.328000000000031</c:v>
                </c:pt>
                <c:pt idx="21329">
                  <c:v>21.329000000000008</c:v>
                </c:pt>
                <c:pt idx="21330">
                  <c:v>21.330000000000041</c:v>
                </c:pt>
                <c:pt idx="21331">
                  <c:v>21.331000000000017</c:v>
                </c:pt>
                <c:pt idx="21332">
                  <c:v>21.331999999999994</c:v>
                </c:pt>
                <c:pt idx="21333">
                  <c:v>21.333000000000027</c:v>
                </c:pt>
                <c:pt idx="21334">
                  <c:v>21.334000000000003</c:v>
                </c:pt>
                <c:pt idx="21335">
                  <c:v>21.335000000000036</c:v>
                </c:pt>
                <c:pt idx="21336">
                  <c:v>21.336000000000013</c:v>
                </c:pt>
                <c:pt idx="21337">
                  <c:v>21.337000000000046</c:v>
                </c:pt>
                <c:pt idx="21338">
                  <c:v>21.338000000000022</c:v>
                </c:pt>
                <c:pt idx="21339">
                  <c:v>21.338999999999999</c:v>
                </c:pt>
                <c:pt idx="21340">
                  <c:v>21.340000000000032</c:v>
                </c:pt>
                <c:pt idx="21341">
                  <c:v>21.341000000000008</c:v>
                </c:pt>
                <c:pt idx="21342">
                  <c:v>21.342000000000041</c:v>
                </c:pt>
                <c:pt idx="21343">
                  <c:v>21.343000000000018</c:v>
                </c:pt>
                <c:pt idx="21344">
                  <c:v>21.343999999999994</c:v>
                </c:pt>
                <c:pt idx="21345">
                  <c:v>21.345000000000027</c:v>
                </c:pt>
                <c:pt idx="21346">
                  <c:v>21.346000000000004</c:v>
                </c:pt>
                <c:pt idx="21347">
                  <c:v>21.347000000000037</c:v>
                </c:pt>
                <c:pt idx="21348">
                  <c:v>21.348000000000013</c:v>
                </c:pt>
                <c:pt idx="21349">
                  <c:v>21.349000000000046</c:v>
                </c:pt>
                <c:pt idx="21350">
                  <c:v>21.350000000000023</c:v>
                </c:pt>
                <c:pt idx="21351">
                  <c:v>21.350999999999999</c:v>
                </c:pt>
                <c:pt idx="21352">
                  <c:v>21.352000000000032</c:v>
                </c:pt>
                <c:pt idx="21353">
                  <c:v>21.353000000000009</c:v>
                </c:pt>
                <c:pt idx="21354">
                  <c:v>21.354000000000042</c:v>
                </c:pt>
                <c:pt idx="21355">
                  <c:v>21.355000000000018</c:v>
                </c:pt>
                <c:pt idx="21356">
                  <c:v>21.355999999999995</c:v>
                </c:pt>
                <c:pt idx="21357">
                  <c:v>21.357000000000028</c:v>
                </c:pt>
                <c:pt idx="21358">
                  <c:v>21.358000000000004</c:v>
                </c:pt>
                <c:pt idx="21359">
                  <c:v>21.359000000000037</c:v>
                </c:pt>
                <c:pt idx="21360">
                  <c:v>21.360000000000014</c:v>
                </c:pt>
                <c:pt idx="21361">
                  <c:v>21.36099999999999</c:v>
                </c:pt>
                <c:pt idx="21362">
                  <c:v>21.362000000000023</c:v>
                </c:pt>
                <c:pt idx="21363">
                  <c:v>21.363</c:v>
                </c:pt>
                <c:pt idx="21364">
                  <c:v>21.364000000000033</c:v>
                </c:pt>
                <c:pt idx="21365">
                  <c:v>21.365000000000009</c:v>
                </c:pt>
                <c:pt idx="21366">
                  <c:v>21.366000000000042</c:v>
                </c:pt>
                <c:pt idx="21367">
                  <c:v>21.367000000000019</c:v>
                </c:pt>
                <c:pt idx="21368">
                  <c:v>21.367999999999995</c:v>
                </c:pt>
                <c:pt idx="21369">
                  <c:v>21.369000000000028</c:v>
                </c:pt>
                <c:pt idx="21370">
                  <c:v>21.370000000000005</c:v>
                </c:pt>
                <c:pt idx="21371">
                  <c:v>21.371000000000038</c:v>
                </c:pt>
                <c:pt idx="21372">
                  <c:v>21.372000000000014</c:v>
                </c:pt>
                <c:pt idx="21373">
                  <c:v>21.37299999999999</c:v>
                </c:pt>
                <c:pt idx="21374">
                  <c:v>21.374000000000024</c:v>
                </c:pt>
                <c:pt idx="21375">
                  <c:v>21.375</c:v>
                </c:pt>
                <c:pt idx="21376">
                  <c:v>21.376000000000033</c:v>
                </c:pt>
                <c:pt idx="21377">
                  <c:v>21.37700000000001</c:v>
                </c:pt>
                <c:pt idx="21378">
                  <c:v>21.378000000000043</c:v>
                </c:pt>
                <c:pt idx="21379">
                  <c:v>21.379000000000019</c:v>
                </c:pt>
                <c:pt idx="21380">
                  <c:v>21.379999999999995</c:v>
                </c:pt>
                <c:pt idx="21381">
                  <c:v>21.381000000000029</c:v>
                </c:pt>
                <c:pt idx="21382">
                  <c:v>21.382000000000005</c:v>
                </c:pt>
                <c:pt idx="21383">
                  <c:v>21.383000000000038</c:v>
                </c:pt>
                <c:pt idx="21384">
                  <c:v>21.384000000000015</c:v>
                </c:pt>
                <c:pt idx="21385">
                  <c:v>21.384999999999991</c:v>
                </c:pt>
                <c:pt idx="21386">
                  <c:v>21.386000000000024</c:v>
                </c:pt>
                <c:pt idx="21387">
                  <c:v>21.387</c:v>
                </c:pt>
                <c:pt idx="21388">
                  <c:v>21.388000000000034</c:v>
                </c:pt>
                <c:pt idx="21389">
                  <c:v>21.38900000000001</c:v>
                </c:pt>
                <c:pt idx="21390">
                  <c:v>21.390000000000043</c:v>
                </c:pt>
                <c:pt idx="21391">
                  <c:v>21.39100000000002</c:v>
                </c:pt>
                <c:pt idx="21392">
                  <c:v>21.391999999999996</c:v>
                </c:pt>
                <c:pt idx="21393">
                  <c:v>21.393000000000029</c:v>
                </c:pt>
                <c:pt idx="21394">
                  <c:v>21.394000000000005</c:v>
                </c:pt>
                <c:pt idx="21395">
                  <c:v>21.395000000000039</c:v>
                </c:pt>
                <c:pt idx="21396">
                  <c:v>21.396000000000015</c:v>
                </c:pt>
                <c:pt idx="21397">
                  <c:v>21.396999999999991</c:v>
                </c:pt>
                <c:pt idx="21398">
                  <c:v>21.398000000000025</c:v>
                </c:pt>
                <c:pt idx="21399">
                  <c:v>21.399000000000001</c:v>
                </c:pt>
                <c:pt idx="21400">
                  <c:v>21.400000000000034</c:v>
                </c:pt>
                <c:pt idx="21401">
                  <c:v>21.40100000000001</c:v>
                </c:pt>
                <c:pt idx="21402">
                  <c:v>21.402000000000044</c:v>
                </c:pt>
                <c:pt idx="21403">
                  <c:v>21.40300000000002</c:v>
                </c:pt>
                <c:pt idx="21404">
                  <c:v>21.403999999999996</c:v>
                </c:pt>
                <c:pt idx="21405">
                  <c:v>21.40500000000003</c:v>
                </c:pt>
                <c:pt idx="21406">
                  <c:v>21.406000000000006</c:v>
                </c:pt>
                <c:pt idx="21407">
                  <c:v>21.407000000000039</c:v>
                </c:pt>
                <c:pt idx="21408">
                  <c:v>21.408000000000015</c:v>
                </c:pt>
                <c:pt idx="21409">
                  <c:v>21.408999999999992</c:v>
                </c:pt>
                <c:pt idx="21410">
                  <c:v>21.410000000000025</c:v>
                </c:pt>
                <c:pt idx="21411">
                  <c:v>21.411000000000001</c:v>
                </c:pt>
                <c:pt idx="21412">
                  <c:v>21.412000000000035</c:v>
                </c:pt>
                <c:pt idx="21413">
                  <c:v>21.413000000000011</c:v>
                </c:pt>
                <c:pt idx="21414">
                  <c:v>21.414000000000044</c:v>
                </c:pt>
                <c:pt idx="21415">
                  <c:v>21.41500000000002</c:v>
                </c:pt>
                <c:pt idx="21416">
                  <c:v>21.415999999999997</c:v>
                </c:pt>
                <c:pt idx="21417">
                  <c:v>21.41700000000003</c:v>
                </c:pt>
                <c:pt idx="21418">
                  <c:v>21.418000000000006</c:v>
                </c:pt>
                <c:pt idx="21419">
                  <c:v>21.41900000000004</c:v>
                </c:pt>
                <c:pt idx="21420">
                  <c:v>21.420000000000016</c:v>
                </c:pt>
                <c:pt idx="21421">
                  <c:v>21.420999999999992</c:v>
                </c:pt>
                <c:pt idx="21422">
                  <c:v>21.422000000000025</c:v>
                </c:pt>
                <c:pt idx="21423">
                  <c:v>21.423000000000002</c:v>
                </c:pt>
                <c:pt idx="21424">
                  <c:v>21.424000000000035</c:v>
                </c:pt>
                <c:pt idx="21425">
                  <c:v>21.425000000000011</c:v>
                </c:pt>
                <c:pt idx="21426">
                  <c:v>21.426000000000045</c:v>
                </c:pt>
                <c:pt idx="21427">
                  <c:v>21.427000000000021</c:v>
                </c:pt>
                <c:pt idx="21428">
                  <c:v>21.427999999999997</c:v>
                </c:pt>
                <c:pt idx="21429">
                  <c:v>21.42900000000003</c:v>
                </c:pt>
                <c:pt idx="21430">
                  <c:v>21.430000000000007</c:v>
                </c:pt>
                <c:pt idx="21431">
                  <c:v>21.43100000000004</c:v>
                </c:pt>
                <c:pt idx="21432">
                  <c:v>21.432000000000016</c:v>
                </c:pt>
                <c:pt idx="21433">
                  <c:v>21.432999999999993</c:v>
                </c:pt>
                <c:pt idx="21434">
                  <c:v>21.434000000000026</c:v>
                </c:pt>
                <c:pt idx="21435">
                  <c:v>21.435000000000002</c:v>
                </c:pt>
                <c:pt idx="21436">
                  <c:v>21.436000000000035</c:v>
                </c:pt>
                <c:pt idx="21437">
                  <c:v>21.437000000000012</c:v>
                </c:pt>
                <c:pt idx="21438">
                  <c:v>21.438000000000045</c:v>
                </c:pt>
                <c:pt idx="21439">
                  <c:v>21.439000000000021</c:v>
                </c:pt>
                <c:pt idx="21440">
                  <c:v>21.439999999999998</c:v>
                </c:pt>
                <c:pt idx="21441">
                  <c:v>21.441000000000031</c:v>
                </c:pt>
                <c:pt idx="21442">
                  <c:v>21.442000000000007</c:v>
                </c:pt>
                <c:pt idx="21443">
                  <c:v>21.44300000000004</c:v>
                </c:pt>
                <c:pt idx="21444">
                  <c:v>21.444000000000017</c:v>
                </c:pt>
                <c:pt idx="21445">
                  <c:v>21.444999999999993</c:v>
                </c:pt>
                <c:pt idx="21446">
                  <c:v>21.446000000000026</c:v>
                </c:pt>
                <c:pt idx="21447">
                  <c:v>21.447000000000003</c:v>
                </c:pt>
                <c:pt idx="21448">
                  <c:v>21.448000000000036</c:v>
                </c:pt>
                <c:pt idx="21449">
                  <c:v>21.449000000000012</c:v>
                </c:pt>
                <c:pt idx="21450">
                  <c:v>21.450000000000045</c:v>
                </c:pt>
                <c:pt idx="21451">
                  <c:v>21.451000000000022</c:v>
                </c:pt>
                <c:pt idx="21452">
                  <c:v>21.451999999999998</c:v>
                </c:pt>
                <c:pt idx="21453">
                  <c:v>21.453000000000031</c:v>
                </c:pt>
                <c:pt idx="21454">
                  <c:v>21.454000000000008</c:v>
                </c:pt>
                <c:pt idx="21455">
                  <c:v>21.455000000000041</c:v>
                </c:pt>
                <c:pt idx="21456">
                  <c:v>21.456000000000017</c:v>
                </c:pt>
                <c:pt idx="21457">
                  <c:v>21.456999999999994</c:v>
                </c:pt>
                <c:pt idx="21458">
                  <c:v>21.458000000000027</c:v>
                </c:pt>
                <c:pt idx="21459">
                  <c:v>21.459000000000003</c:v>
                </c:pt>
                <c:pt idx="21460">
                  <c:v>21.460000000000036</c:v>
                </c:pt>
                <c:pt idx="21461">
                  <c:v>21.461000000000013</c:v>
                </c:pt>
                <c:pt idx="21462">
                  <c:v>21.462000000000046</c:v>
                </c:pt>
                <c:pt idx="21463">
                  <c:v>21.463000000000022</c:v>
                </c:pt>
                <c:pt idx="21464">
                  <c:v>21.463999999999999</c:v>
                </c:pt>
                <c:pt idx="21465">
                  <c:v>21.465000000000032</c:v>
                </c:pt>
                <c:pt idx="21466">
                  <c:v>21.466000000000008</c:v>
                </c:pt>
                <c:pt idx="21467">
                  <c:v>21.467000000000041</c:v>
                </c:pt>
                <c:pt idx="21468">
                  <c:v>21.468000000000018</c:v>
                </c:pt>
                <c:pt idx="21469">
                  <c:v>21.468999999999994</c:v>
                </c:pt>
                <c:pt idx="21470">
                  <c:v>21.470000000000027</c:v>
                </c:pt>
                <c:pt idx="21471">
                  <c:v>21.471000000000004</c:v>
                </c:pt>
                <c:pt idx="21472">
                  <c:v>21.472000000000037</c:v>
                </c:pt>
                <c:pt idx="21473">
                  <c:v>21.473000000000013</c:v>
                </c:pt>
                <c:pt idx="21474">
                  <c:v>21.474000000000046</c:v>
                </c:pt>
                <c:pt idx="21475">
                  <c:v>21.475000000000023</c:v>
                </c:pt>
                <c:pt idx="21476">
                  <c:v>21.475999999999999</c:v>
                </c:pt>
                <c:pt idx="21477">
                  <c:v>21.477000000000032</c:v>
                </c:pt>
                <c:pt idx="21478">
                  <c:v>21.478000000000009</c:v>
                </c:pt>
                <c:pt idx="21479">
                  <c:v>21.479000000000042</c:v>
                </c:pt>
                <c:pt idx="21480">
                  <c:v>21.480000000000018</c:v>
                </c:pt>
                <c:pt idx="21481">
                  <c:v>21.480999999999995</c:v>
                </c:pt>
                <c:pt idx="21482">
                  <c:v>21.482000000000028</c:v>
                </c:pt>
                <c:pt idx="21483">
                  <c:v>21.483000000000004</c:v>
                </c:pt>
                <c:pt idx="21484">
                  <c:v>21.484000000000037</c:v>
                </c:pt>
                <c:pt idx="21485">
                  <c:v>21.485000000000014</c:v>
                </c:pt>
                <c:pt idx="21486">
                  <c:v>21.48599999999999</c:v>
                </c:pt>
                <c:pt idx="21487">
                  <c:v>21.487000000000023</c:v>
                </c:pt>
                <c:pt idx="21488">
                  <c:v>21.488</c:v>
                </c:pt>
                <c:pt idx="21489">
                  <c:v>21.489000000000033</c:v>
                </c:pt>
                <c:pt idx="21490">
                  <c:v>21.490000000000009</c:v>
                </c:pt>
                <c:pt idx="21491">
                  <c:v>21.491000000000042</c:v>
                </c:pt>
                <c:pt idx="21492">
                  <c:v>21.492000000000019</c:v>
                </c:pt>
                <c:pt idx="21493">
                  <c:v>21.492999999999995</c:v>
                </c:pt>
                <c:pt idx="21494">
                  <c:v>21.494000000000028</c:v>
                </c:pt>
                <c:pt idx="21495">
                  <c:v>21.495000000000005</c:v>
                </c:pt>
                <c:pt idx="21496">
                  <c:v>21.496000000000038</c:v>
                </c:pt>
                <c:pt idx="21497">
                  <c:v>21.497000000000014</c:v>
                </c:pt>
                <c:pt idx="21498">
                  <c:v>21.49799999999999</c:v>
                </c:pt>
                <c:pt idx="21499">
                  <c:v>21.499000000000024</c:v>
                </c:pt>
                <c:pt idx="21500">
                  <c:v>21.5</c:v>
                </c:pt>
                <c:pt idx="21501">
                  <c:v>21.501000000000033</c:v>
                </c:pt>
                <c:pt idx="21502">
                  <c:v>21.50200000000001</c:v>
                </c:pt>
                <c:pt idx="21503">
                  <c:v>21.503000000000043</c:v>
                </c:pt>
                <c:pt idx="21504">
                  <c:v>21.504000000000019</c:v>
                </c:pt>
                <c:pt idx="21505">
                  <c:v>21.504999999999995</c:v>
                </c:pt>
                <c:pt idx="21506">
                  <c:v>21.506000000000029</c:v>
                </c:pt>
                <c:pt idx="21507">
                  <c:v>21.507000000000005</c:v>
                </c:pt>
                <c:pt idx="21508">
                  <c:v>21.508000000000038</c:v>
                </c:pt>
                <c:pt idx="21509">
                  <c:v>21.509000000000015</c:v>
                </c:pt>
                <c:pt idx="21510">
                  <c:v>21.509999999999991</c:v>
                </c:pt>
                <c:pt idx="21511">
                  <c:v>21.511000000000024</c:v>
                </c:pt>
                <c:pt idx="21512">
                  <c:v>21.512</c:v>
                </c:pt>
                <c:pt idx="21513">
                  <c:v>21.513000000000034</c:v>
                </c:pt>
                <c:pt idx="21514">
                  <c:v>21.51400000000001</c:v>
                </c:pt>
                <c:pt idx="21515">
                  <c:v>21.515000000000043</c:v>
                </c:pt>
                <c:pt idx="21516">
                  <c:v>21.51600000000002</c:v>
                </c:pt>
                <c:pt idx="21517">
                  <c:v>21.516999999999996</c:v>
                </c:pt>
                <c:pt idx="21518">
                  <c:v>21.518000000000029</c:v>
                </c:pt>
                <c:pt idx="21519">
                  <c:v>21.519000000000005</c:v>
                </c:pt>
                <c:pt idx="21520">
                  <c:v>21.520000000000039</c:v>
                </c:pt>
                <c:pt idx="21521">
                  <c:v>21.521000000000015</c:v>
                </c:pt>
                <c:pt idx="21522">
                  <c:v>21.521999999999991</c:v>
                </c:pt>
                <c:pt idx="21523">
                  <c:v>21.523000000000025</c:v>
                </c:pt>
                <c:pt idx="21524">
                  <c:v>21.524000000000001</c:v>
                </c:pt>
                <c:pt idx="21525">
                  <c:v>21.525000000000034</c:v>
                </c:pt>
                <c:pt idx="21526">
                  <c:v>21.52600000000001</c:v>
                </c:pt>
                <c:pt idx="21527">
                  <c:v>21.527000000000044</c:v>
                </c:pt>
                <c:pt idx="21528">
                  <c:v>21.52800000000002</c:v>
                </c:pt>
                <c:pt idx="21529">
                  <c:v>21.528999999999996</c:v>
                </c:pt>
                <c:pt idx="21530">
                  <c:v>21.53000000000003</c:v>
                </c:pt>
                <c:pt idx="21531">
                  <c:v>21.531000000000006</c:v>
                </c:pt>
                <c:pt idx="21532">
                  <c:v>21.532000000000039</c:v>
                </c:pt>
                <c:pt idx="21533">
                  <c:v>21.533000000000015</c:v>
                </c:pt>
                <c:pt idx="21534">
                  <c:v>21.533999999999992</c:v>
                </c:pt>
                <c:pt idx="21535">
                  <c:v>21.535000000000025</c:v>
                </c:pt>
                <c:pt idx="21536">
                  <c:v>21.536000000000001</c:v>
                </c:pt>
                <c:pt idx="21537">
                  <c:v>21.537000000000035</c:v>
                </c:pt>
                <c:pt idx="21538">
                  <c:v>21.538000000000011</c:v>
                </c:pt>
                <c:pt idx="21539">
                  <c:v>21.539000000000044</c:v>
                </c:pt>
                <c:pt idx="21540">
                  <c:v>21.54000000000002</c:v>
                </c:pt>
                <c:pt idx="21541">
                  <c:v>21.540999999999997</c:v>
                </c:pt>
                <c:pt idx="21542">
                  <c:v>21.54200000000003</c:v>
                </c:pt>
                <c:pt idx="21543">
                  <c:v>21.543000000000006</c:v>
                </c:pt>
                <c:pt idx="21544">
                  <c:v>21.54400000000004</c:v>
                </c:pt>
                <c:pt idx="21545">
                  <c:v>21.545000000000016</c:v>
                </c:pt>
                <c:pt idx="21546">
                  <c:v>21.545999999999992</c:v>
                </c:pt>
                <c:pt idx="21547">
                  <c:v>21.547000000000025</c:v>
                </c:pt>
                <c:pt idx="21548">
                  <c:v>21.548000000000002</c:v>
                </c:pt>
                <c:pt idx="21549">
                  <c:v>21.549000000000035</c:v>
                </c:pt>
                <c:pt idx="21550">
                  <c:v>21.550000000000011</c:v>
                </c:pt>
                <c:pt idx="21551">
                  <c:v>21.551000000000045</c:v>
                </c:pt>
                <c:pt idx="21552">
                  <c:v>21.552000000000021</c:v>
                </c:pt>
                <c:pt idx="21553">
                  <c:v>21.552999999999997</c:v>
                </c:pt>
                <c:pt idx="21554">
                  <c:v>21.55400000000003</c:v>
                </c:pt>
                <c:pt idx="21555">
                  <c:v>21.555000000000007</c:v>
                </c:pt>
                <c:pt idx="21556">
                  <c:v>21.55600000000004</c:v>
                </c:pt>
                <c:pt idx="21557">
                  <c:v>21.557000000000016</c:v>
                </c:pt>
                <c:pt idx="21558">
                  <c:v>21.557999999999993</c:v>
                </c:pt>
                <c:pt idx="21559">
                  <c:v>21.559000000000026</c:v>
                </c:pt>
                <c:pt idx="21560">
                  <c:v>21.560000000000002</c:v>
                </c:pt>
                <c:pt idx="21561">
                  <c:v>21.561000000000035</c:v>
                </c:pt>
                <c:pt idx="21562">
                  <c:v>21.562000000000012</c:v>
                </c:pt>
                <c:pt idx="21563">
                  <c:v>21.563000000000045</c:v>
                </c:pt>
                <c:pt idx="21564">
                  <c:v>21.564000000000021</c:v>
                </c:pt>
                <c:pt idx="21565">
                  <c:v>21.564999999999998</c:v>
                </c:pt>
                <c:pt idx="21566">
                  <c:v>21.566000000000031</c:v>
                </c:pt>
                <c:pt idx="21567">
                  <c:v>21.567000000000007</c:v>
                </c:pt>
                <c:pt idx="21568">
                  <c:v>21.56800000000004</c:v>
                </c:pt>
                <c:pt idx="21569">
                  <c:v>21.569000000000017</c:v>
                </c:pt>
                <c:pt idx="21570">
                  <c:v>21.569999999999993</c:v>
                </c:pt>
                <c:pt idx="21571">
                  <c:v>21.571000000000026</c:v>
                </c:pt>
                <c:pt idx="21572">
                  <c:v>21.572000000000003</c:v>
                </c:pt>
                <c:pt idx="21573">
                  <c:v>21.573000000000036</c:v>
                </c:pt>
                <c:pt idx="21574">
                  <c:v>21.574000000000012</c:v>
                </c:pt>
                <c:pt idx="21575">
                  <c:v>21.575000000000045</c:v>
                </c:pt>
                <c:pt idx="21576">
                  <c:v>21.576000000000022</c:v>
                </c:pt>
                <c:pt idx="21577">
                  <c:v>21.576999999999998</c:v>
                </c:pt>
                <c:pt idx="21578">
                  <c:v>21.578000000000031</c:v>
                </c:pt>
                <c:pt idx="21579">
                  <c:v>21.579000000000008</c:v>
                </c:pt>
                <c:pt idx="21580">
                  <c:v>21.580000000000041</c:v>
                </c:pt>
                <c:pt idx="21581">
                  <c:v>21.581000000000017</c:v>
                </c:pt>
                <c:pt idx="21582">
                  <c:v>21.581999999999994</c:v>
                </c:pt>
                <c:pt idx="21583">
                  <c:v>21.583000000000027</c:v>
                </c:pt>
                <c:pt idx="21584">
                  <c:v>21.584000000000003</c:v>
                </c:pt>
                <c:pt idx="21585">
                  <c:v>21.585000000000036</c:v>
                </c:pt>
                <c:pt idx="21586">
                  <c:v>21.586000000000013</c:v>
                </c:pt>
                <c:pt idx="21587">
                  <c:v>21.587000000000046</c:v>
                </c:pt>
                <c:pt idx="21588">
                  <c:v>21.588000000000022</c:v>
                </c:pt>
                <c:pt idx="21589">
                  <c:v>21.588999999999999</c:v>
                </c:pt>
                <c:pt idx="21590">
                  <c:v>21.590000000000032</c:v>
                </c:pt>
                <c:pt idx="21591">
                  <c:v>21.591000000000008</c:v>
                </c:pt>
                <c:pt idx="21592">
                  <c:v>21.592000000000041</c:v>
                </c:pt>
                <c:pt idx="21593">
                  <c:v>21.593000000000018</c:v>
                </c:pt>
                <c:pt idx="21594">
                  <c:v>21.593999999999994</c:v>
                </c:pt>
                <c:pt idx="21595">
                  <c:v>21.595000000000027</c:v>
                </c:pt>
                <c:pt idx="21596">
                  <c:v>21.596000000000004</c:v>
                </c:pt>
                <c:pt idx="21597">
                  <c:v>21.597000000000037</c:v>
                </c:pt>
                <c:pt idx="21598">
                  <c:v>21.598000000000013</c:v>
                </c:pt>
                <c:pt idx="21599">
                  <c:v>21.599000000000046</c:v>
                </c:pt>
                <c:pt idx="21600">
                  <c:v>21.600000000000023</c:v>
                </c:pt>
                <c:pt idx="21601">
                  <c:v>21.600999999999999</c:v>
                </c:pt>
                <c:pt idx="21602">
                  <c:v>21.602000000000032</c:v>
                </c:pt>
                <c:pt idx="21603">
                  <c:v>21.603000000000009</c:v>
                </c:pt>
                <c:pt idx="21604">
                  <c:v>21.604000000000042</c:v>
                </c:pt>
                <c:pt idx="21605">
                  <c:v>21.605000000000018</c:v>
                </c:pt>
                <c:pt idx="21606">
                  <c:v>21.605999999999995</c:v>
                </c:pt>
                <c:pt idx="21607">
                  <c:v>21.607000000000028</c:v>
                </c:pt>
                <c:pt idx="21608">
                  <c:v>21.608000000000004</c:v>
                </c:pt>
                <c:pt idx="21609">
                  <c:v>21.609000000000037</c:v>
                </c:pt>
                <c:pt idx="21610">
                  <c:v>21.610000000000014</c:v>
                </c:pt>
                <c:pt idx="21611">
                  <c:v>21.61099999999999</c:v>
                </c:pt>
                <c:pt idx="21612">
                  <c:v>21.612000000000023</c:v>
                </c:pt>
                <c:pt idx="21613">
                  <c:v>21.613</c:v>
                </c:pt>
                <c:pt idx="21614">
                  <c:v>21.614000000000033</c:v>
                </c:pt>
                <c:pt idx="21615">
                  <c:v>21.615000000000009</c:v>
                </c:pt>
                <c:pt idx="21616">
                  <c:v>21.616000000000042</c:v>
                </c:pt>
                <c:pt idx="21617">
                  <c:v>21.617000000000019</c:v>
                </c:pt>
                <c:pt idx="21618">
                  <c:v>21.617999999999995</c:v>
                </c:pt>
                <c:pt idx="21619">
                  <c:v>21.619000000000028</c:v>
                </c:pt>
                <c:pt idx="21620">
                  <c:v>21.620000000000005</c:v>
                </c:pt>
                <c:pt idx="21621">
                  <c:v>21.621000000000038</c:v>
                </c:pt>
                <c:pt idx="21622">
                  <c:v>21.622000000000014</c:v>
                </c:pt>
                <c:pt idx="21623">
                  <c:v>21.62299999999999</c:v>
                </c:pt>
                <c:pt idx="21624">
                  <c:v>21.624000000000024</c:v>
                </c:pt>
                <c:pt idx="21625">
                  <c:v>21.625</c:v>
                </c:pt>
                <c:pt idx="21626">
                  <c:v>21.626000000000033</c:v>
                </c:pt>
                <c:pt idx="21627">
                  <c:v>21.62700000000001</c:v>
                </c:pt>
                <c:pt idx="21628">
                  <c:v>21.628000000000043</c:v>
                </c:pt>
                <c:pt idx="21629">
                  <c:v>21.629000000000019</c:v>
                </c:pt>
                <c:pt idx="21630">
                  <c:v>21.629999999999995</c:v>
                </c:pt>
                <c:pt idx="21631">
                  <c:v>21.631000000000029</c:v>
                </c:pt>
                <c:pt idx="21632">
                  <c:v>21.632000000000005</c:v>
                </c:pt>
                <c:pt idx="21633">
                  <c:v>21.633000000000038</c:v>
                </c:pt>
                <c:pt idx="21634">
                  <c:v>21.634000000000015</c:v>
                </c:pt>
                <c:pt idx="21635">
                  <c:v>21.634999999999991</c:v>
                </c:pt>
                <c:pt idx="21636">
                  <c:v>21.636000000000024</c:v>
                </c:pt>
                <c:pt idx="21637">
                  <c:v>21.637</c:v>
                </c:pt>
                <c:pt idx="21638">
                  <c:v>21.638000000000034</c:v>
                </c:pt>
                <c:pt idx="21639">
                  <c:v>21.63900000000001</c:v>
                </c:pt>
                <c:pt idx="21640">
                  <c:v>21.640000000000043</c:v>
                </c:pt>
                <c:pt idx="21641">
                  <c:v>21.64100000000002</c:v>
                </c:pt>
                <c:pt idx="21642">
                  <c:v>21.641999999999996</c:v>
                </c:pt>
                <c:pt idx="21643">
                  <c:v>21.643000000000029</c:v>
                </c:pt>
                <c:pt idx="21644">
                  <c:v>21.644000000000005</c:v>
                </c:pt>
                <c:pt idx="21645">
                  <c:v>21.645000000000039</c:v>
                </c:pt>
                <c:pt idx="21646">
                  <c:v>21.646000000000015</c:v>
                </c:pt>
                <c:pt idx="21647">
                  <c:v>21.646999999999991</c:v>
                </c:pt>
                <c:pt idx="21648">
                  <c:v>21.648000000000025</c:v>
                </c:pt>
                <c:pt idx="21649">
                  <c:v>21.649000000000001</c:v>
                </c:pt>
                <c:pt idx="21650">
                  <c:v>21.650000000000034</c:v>
                </c:pt>
                <c:pt idx="21651">
                  <c:v>21.65100000000001</c:v>
                </c:pt>
                <c:pt idx="21652">
                  <c:v>21.652000000000044</c:v>
                </c:pt>
                <c:pt idx="21653">
                  <c:v>21.65300000000002</c:v>
                </c:pt>
                <c:pt idx="21654">
                  <c:v>21.653999999999996</c:v>
                </c:pt>
                <c:pt idx="21655">
                  <c:v>21.65500000000003</c:v>
                </c:pt>
                <c:pt idx="21656">
                  <c:v>21.656000000000006</c:v>
                </c:pt>
                <c:pt idx="21657">
                  <c:v>21.657000000000039</c:v>
                </c:pt>
                <c:pt idx="21658">
                  <c:v>21.658000000000015</c:v>
                </c:pt>
                <c:pt idx="21659">
                  <c:v>21.658999999999992</c:v>
                </c:pt>
                <c:pt idx="21660">
                  <c:v>21.660000000000025</c:v>
                </c:pt>
                <c:pt idx="21661">
                  <c:v>21.661000000000001</c:v>
                </c:pt>
                <c:pt idx="21662">
                  <c:v>21.662000000000035</c:v>
                </c:pt>
                <c:pt idx="21663">
                  <c:v>21.663000000000011</c:v>
                </c:pt>
                <c:pt idx="21664">
                  <c:v>21.664000000000044</c:v>
                </c:pt>
                <c:pt idx="21665">
                  <c:v>21.66500000000002</c:v>
                </c:pt>
                <c:pt idx="21666">
                  <c:v>21.665999999999997</c:v>
                </c:pt>
                <c:pt idx="21667">
                  <c:v>21.66700000000003</c:v>
                </c:pt>
                <c:pt idx="21668">
                  <c:v>21.668000000000006</c:v>
                </c:pt>
                <c:pt idx="21669">
                  <c:v>21.66900000000004</c:v>
                </c:pt>
                <c:pt idx="21670">
                  <c:v>21.670000000000016</c:v>
                </c:pt>
                <c:pt idx="21671">
                  <c:v>21.670999999999992</c:v>
                </c:pt>
                <c:pt idx="21672">
                  <c:v>21.672000000000025</c:v>
                </c:pt>
                <c:pt idx="21673">
                  <c:v>21.673000000000002</c:v>
                </c:pt>
                <c:pt idx="21674">
                  <c:v>21.674000000000035</c:v>
                </c:pt>
                <c:pt idx="21675">
                  <c:v>21.675000000000011</c:v>
                </c:pt>
                <c:pt idx="21676">
                  <c:v>21.676000000000045</c:v>
                </c:pt>
                <c:pt idx="21677">
                  <c:v>21.677000000000021</c:v>
                </c:pt>
                <c:pt idx="21678">
                  <c:v>21.677999999999997</c:v>
                </c:pt>
                <c:pt idx="21679">
                  <c:v>21.67900000000003</c:v>
                </c:pt>
                <c:pt idx="21680">
                  <c:v>21.680000000000007</c:v>
                </c:pt>
                <c:pt idx="21681">
                  <c:v>21.68100000000004</c:v>
                </c:pt>
                <c:pt idx="21682">
                  <c:v>21.682000000000016</c:v>
                </c:pt>
                <c:pt idx="21683">
                  <c:v>21.682999999999993</c:v>
                </c:pt>
                <c:pt idx="21684">
                  <c:v>21.684000000000026</c:v>
                </c:pt>
                <c:pt idx="21685">
                  <c:v>21.685000000000002</c:v>
                </c:pt>
                <c:pt idx="21686">
                  <c:v>21.686000000000035</c:v>
                </c:pt>
                <c:pt idx="21687">
                  <c:v>21.687000000000012</c:v>
                </c:pt>
                <c:pt idx="21688">
                  <c:v>21.688000000000045</c:v>
                </c:pt>
                <c:pt idx="21689">
                  <c:v>21.689000000000021</c:v>
                </c:pt>
                <c:pt idx="21690">
                  <c:v>21.689999999999998</c:v>
                </c:pt>
                <c:pt idx="21691">
                  <c:v>21.691000000000031</c:v>
                </c:pt>
                <c:pt idx="21692">
                  <c:v>21.692000000000007</c:v>
                </c:pt>
                <c:pt idx="21693">
                  <c:v>21.69300000000004</c:v>
                </c:pt>
                <c:pt idx="21694">
                  <c:v>21.694000000000017</c:v>
                </c:pt>
                <c:pt idx="21695">
                  <c:v>21.694999999999993</c:v>
                </c:pt>
                <c:pt idx="21696">
                  <c:v>21.696000000000026</c:v>
                </c:pt>
                <c:pt idx="21697">
                  <c:v>21.697000000000003</c:v>
                </c:pt>
                <c:pt idx="21698">
                  <c:v>21.698000000000036</c:v>
                </c:pt>
                <c:pt idx="21699">
                  <c:v>21.699000000000012</c:v>
                </c:pt>
                <c:pt idx="21700">
                  <c:v>21.700000000000045</c:v>
                </c:pt>
                <c:pt idx="21701">
                  <c:v>21.701000000000022</c:v>
                </c:pt>
                <c:pt idx="21702">
                  <c:v>21.701999999999998</c:v>
                </c:pt>
                <c:pt idx="21703">
                  <c:v>21.703000000000031</c:v>
                </c:pt>
                <c:pt idx="21704">
                  <c:v>21.704000000000008</c:v>
                </c:pt>
                <c:pt idx="21705">
                  <c:v>21.705000000000041</c:v>
                </c:pt>
                <c:pt idx="21706">
                  <c:v>21.706000000000017</c:v>
                </c:pt>
                <c:pt idx="21707">
                  <c:v>21.706999999999994</c:v>
                </c:pt>
                <c:pt idx="21708">
                  <c:v>21.708000000000027</c:v>
                </c:pt>
                <c:pt idx="21709">
                  <c:v>21.709000000000003</c:v>
                </c:pt>
                <c:pt idx="21710">
                  <c:v>21.710000000000036</c:v>
                </c:pt>
                <c:pt idx="21711">
                  <c:v>21.711000000000013</c:v>
                </c:pt>
                <c:pt idx="21712">
                  <c:v>21.712000000000046</c:v>
                </c:pt>
                <c:pt idx="21713">
                  <c:v>21.713000000000022</c:v>
                </c:pt>
                <c:pt idx="21714">
                  <c:v>21.713999999999999</c:v>
                </c:pt>
                <c:pt idx="21715">
                  <c:v>21.715000000000032</c:v>
                </c:pt>
                <c:pt idx="21716">
                  <c:v>21.716000000000008</c:v>
                </c:pt>
                <c:pt idx="21717">
                  <c:v>21.717000000000041</c:v>
                </c:pt>
                <c:pt idx="21718">
                  <c:v>21.718000000000018</c:v>
                </c:pt>
                <c:pt idx="21719">
                  <c:v>21.718999999999994</c:v>
                </c:pt>
                <c:pt idx="21720">
                  <c:v>21.720000000000027</c:v>
                </c:pt>
                <c:pt idx="21721">
                  <c:v>21.721000000000004</c:v>
                </c:pt>
                <c:pt idx="21722">
                  <c:v>21.722000000000037</c:v>
                </c:pt>
                <c:pt idx="21723">
                  <c:v>21.723000000000013</c:v>
                </c:pt>
                <c:pt idx="21724">
                  <c:v>21.724000000000046</c:v>
                </c:pt>
                <c:pt idx="21725">
                  <c:v>21.725000000000023</c:v>
                </c:pt>
                <c:pt idx="21726">
                  <c:v>21.725999999999999</c:v>
                </c:pt>
                <c:pt idx="21727">
                  <c:v>21.727000000000032</c:v>
                </c:pt>
                <c:pt idx="21728">
                  <c:v>21.728000000000009</c:v>
                </c:pt>
                <c:pt idx="21729">
                  <c:v>21.729000000000042</c:v>
                </c:pt>
                <c:pt idx="21730">
                  <c:v>21.730000000000018</c:v>
                </c:pt>
                <c:pt idx="21731">
                  <c:v>21.730999999999995</c:v>
                </c:pt>
                <c:pt idx="21732">
                  <c:v>21.732000000000028</c:v>
                </c:pt>
                <c:pt idx="21733">
                  <c:v>21.733000000000004</c:v>
                </c:pt>
                <c:pt idx="21734">
                  <c:v>21.734000000000037</c:v>
                </c:pt>
                <c:pt idx="21735">
                  <c:v>21.735000000000014</c:v>
                </c:pt>
                <c:pt idx="21736">
                  <c:v>21.73599999999999</c:v>
                </c:pt>
                <c:pt idx="21737">
                  <c:v>21.737000000000023</c:v>
                </c:pt>
                <c:pt idx="21738">
                  <c:v>21.738</c:v>
                </c:pt>
                <c:pt idx="21739">
                  <c:v>21.739000000000033</c:v>
                </c:pt>
                <c:pt idx="21740">
                  <c:v>21.740000000000009</c:v>
                </c:pt>
                <c:pt idx="21741">
                  <c:v>21.741000000000042</c:v>
                </c:pt>
                <c:pt idx="21742">
                  <c:v>21.742000000000019</c:v>
                </c:pt>
                <c:pt idx="21743">
                  <c:v>21.742999999999995</c:v>
                </c:pt>
                <c:pt idx="21744">
                  <c:v>21.744000000000028</c:v>
                </c:pt>
                <c:pt idx="21745">
                  <c:v>21.745000000000005</c:v>
                </c:pt>
                <c:pt idx="21746">
                  <c:v>21.746000000000038</c:v>
                </c:pt>
                <c:pt idx="21747">
                  <c:v>21.747000000000014</c:v>
                </c:pt>
                <c:pt idx="21748">
                  <c:v>21.74799999999999</c:v>
                </c:pt>
                <c:pt idx="21749">
                  <c:v>21.749000000000024</c:v>
                </c:pt>
                <c:pt idx="21750">
                  <c:v>21.75</c:v>
                </c:pt>
                <c:pt idx="21751">
                  <c:v>21.751000000000033</c:v>
                </c:pt>
                <c:pt idx="21752">
                  <c:v>21.75200000000001</c:v>
                </c:pt>
                <c:pt idx="21753">
                  <c:v>21.753000000000043</c:v>
                </c:pt>
                <c:pt idx="21754">
                  <c:v>21.754000000000019</c:v>
                </c:pt>
                <c:pt idx="21755">
                  <c:v>21.754999999999995</c:v>
                </c:pt>
                <c:pt idx="21756">
                  <c:v>21.756000000000029</c:v>
                </c:pt>
                <c:pt idx="21757">
                  <c:v>21.757000000000005</c:v>
                </c:pt>
                <c:pt idx="21758">
                  <c:v>21.758000000000038</c:v>
                </c:pt>
                <c:pt idx="21759">
                  <c:v>21.759000000000015</c:v>
                </c:pt>
                <c:pt idx="21760">
                  <c:v>21.759999999999991</c:v>
                </c:pt>
                <c:pt idx="21761">
                  <c:v>21.761000000000024</c:v>
                </c:pt>
                <c:pt idx="21762">
                  <c:v>21.762</c:v>
                </c:pt>
                <c:pt idx="21763">
                  <c:v>21.763000000000034</c:v>
                </c:pt>
                <c:pt idx="21764">
                  <c:v>21.76400000000001</c:v>
                </c:pt>
                <c:pt idx="21765">
                  <c:v>21.765000000000043</c:v>
                </c:pt>
                <c:pt idx="21766">
                  <c:v>21.76600000000002</c:v>
                </c:pt>
                <c:pt idx="21767">
                  <c:v>21.766999999999996</c:v>
                </c:pt>
                <c:pt idx="21768">
                  <c:v>21.768000000000029</c:v>
                </c:pt>
                <c:pt idx="21769">
                  <c:v>21.769000000000005</c:v>
                </c:pt>
                <c:pt idx="21770">
                  <c:v>21.770000000000039</c:v>
                </c:pt>
                <c:pt idx="21771">
                  <c:v>21.771000000000015</c:v>
                </c:pt>
                <c:pt idx="21772">
                  <c:v>21.771999999999991</c:v>
                </c:pt>
                <c:pt idx="21773">
                  <c:v>21.773000000000025</c:v>
                </c:pt>
                <c:pt idx="21774">
                  <c:v>21.774000000000001</c:v>
                </c:pt>
                <c:pt idx="21775">
                  <c:v>21.775000000000034</c:v>
                </c:pt>
                <c:pt idx="21776">
                  <c:v>21.77600000000001</c:v>
                </c:pt>
                <c:pt idx="21777">
                  <c:v>21.777000000000044</c:v>
                </c:pt>
                <c:pt idx="21778">
                  <c:v>21.77800000000002</c:v>
                </c:pt>
                <c:pt idx="21779">
                  <c:v>21.778999999999996</c:v>
                </c:pt>
                <c:pt idx="21780">
                  <c:v>21.78000000000003</c:v>
                </c:pt>
                <c:pt idx="21781">
                  <c:v>21.781000000000006</c:v>
                </c:pt>
                <c:pt idx="21782">
                  <c:v>21.782000000000039</c:v>
                </c:pt>
                <c:pt idx="21783">
                  <c:v>21.783000000000015</c:v>
                </c:pt>
                <c:pt idx="21784">
                  <c:v>21.783999999999992</c:v>
                </c:pt>
                <c:pt idx="21785">
                  <c:v>21.785000000000025</c:v>
                </c:pt>
                <c:pt idx="21786">
                  <c:v>21.786000000000001</c:v>
                </c:pt>
                <c:pt idx="21787">
                  <c:v>21.787000000000035</c:v>
                </c:pt>
                <c:pt idx="21788">
                  <c:v>21.788000000000011</c:v>
                </c:pt>
                <c:pt idx="21789">
                  <c:v>21.789000000000044</c:v>
                </c:pt>
                <c:pt idx="21790">
                  <c:v>21.79000000000002</c:v>
                </c:pt>
                <c:pt idx="21791">
                  <c:v>21.790999999999997</c:v>
                </c:pt>
                <c:pt idx="21792">
                  <c:v>21.79200000000003</c:v>
                </c:pt>
                <c:pt idx="21793">
                  <c:v>21.793000000000006</c:v>
                </c:pt>
                <c:pt idx="21794">
                  <c:v>21.79400000000004</c:v>
                </c:pt>
                <c:pt idx="21795">
                  <c:v>21.795000000000016</c:v>
                </c:pt>
                <c:pt idx="21796">
                  <c:v>21.795999999999992</c:v>
                </c:pt>
                <c:pt idx="21797">
                  <c:v>21.797000000000025</c:v>
                </c:pt>
                <c:pt idx="21798">
                  <c:v>21.798000000000002</c:v>
                </c:pt>
                <c:pt idx="21799">
                  <c:v>21.799000000000035</c:v>
                </c:pt>
                <c:pt idx="21800">
                  <c:v>21.800000000000011</c:v>
                </c:pt>
                <c:pt idx="21801">
                  <c:v>21.801000000000045</c:v>
                </c:pt>
                <c:pt idx="21802">
                  <c:v>21.802000000000021</c:v>
                </c:pt>
                <c:pt idx="21803">
                  <c:v>21.802999999999997</c:v>
                </c:pt>
                <c:pt idx="21804">
                  <c:v>21.80400000000003</c:v>
                </c:pt>
                <c:pt idx="21805">
                  <c:v>21.805000000000007</c:v>
                </c:pt>
                <c:pt idx="21806">
                  <c:v>21.80600000000004</c:v>
                </c:pt>
                <c:pt idx="21807">
                  <c:v>21.807000000000016</c:v>
                </c:pt>
                <c:pt idx="21808">
                  <c:v>21.807999999999993</c:v>
                </c:pt>
                <c:pt idx="21809">
                  <c:v>21.809000000000026</c:v>
                </c:pt>
                <c:pt idx="21810">
                  <c:v>21.810000000000002</c:v>
                </c:pt>
                <c:pt idx="21811">
                  <c:v>21.811000000000035</c:v>
                </c:pt>
                <c:pt idx="21812">
                  <c:v>21.812000000000012</c:v>
                </c:pt>
                <c:pt idx="21813">
                  <c:v>21.813000000000045</c:v>
                </c:pt>
                <c:pt idx="21814">
                  <c:v>21.814000000000021</c:v>
                </c:pt>
                <c:pt idx="21815">
                  <c:v>21.814999999999998</c:v>
                </c:pt>
                <c:pt idx="21816">
                  <c:v>21.816000000000031</c:v>
                </c:pt>
                <c:pt idx="21817">
                  <c:v>21.817000000000007</c:v>
                </c:pt>
                <c:pt idx="21818">
                  <c:v>21.81800000000004</c:v>
                </c:pt>
                <c:pt idx="21819">
                  <c:v>21.819000000000017</c:v>
                </c:pt>
                <c:pt idx="21820">
                  <c:v>21.819999999999993</c:v>
                </c:pt>
                <c:pt idx="21821">
                  <c:v>21.821000000000026</c:v>
                </c:pt>
                <c:pt idx="21822">
                  <c:v>21.822000000000003</c:v>
                </c:pt>
                <c:pt idx="21823">
                  <c:v>21.823000000000036</c:v>
                </c:pt>
                <c:pt idx="21824">
                  <c:v>21.824000000000012</c:v>
                </c:pt>
                <c:pt idx="21825">
                  <c:v>21.825000000000045</c:v>
                </c:pt>
                <c:pt idx="21826">
                  <c:v>21.826000000000022</c:v>
                </c:pt>
                <c:pt idx="21827">
                  <c:v>21.826999999999998</c:v>
                </c:pt>
                <c:pt idx="21828">
                  <c:v>21.828000000000031</c:v>
                </c:pt>
                <c:pt idx="21829">
                  <c:v>21.829000000000008</c:v>
                </c:pt>
                <c:pt idx="21830">
                  <c:v>21.830000000000041</c:v>
                </c:pt>
                <c:pt idx="21831">
                  <c:v>21.831000000000017</c:v>
                </c:pt>
                <c:pt idx="21832">
                  <c:v>21.831999999999994</c:v>
                </c:pt>
                <c:pt idx="21833">
                  <c:v>21.833000000000027</c:v>
                </c:pt>
                <c:pt idx="21834">
                  <c:v>21.834000000000003</c:v>
                </c:pt>
                <c:pt idx="21835">
                  <c:v>21.835000000000036</c:v>
                </c:pt>
                <c:pt idx="21836">
                  <c:v>21.836000000000013</c:v>
                </c:pt>
                <c:pt idx="21837">
                  <c:v>21.837000000000046</c:v>
                </c:pt>
                <c:pt idx="21838">
                  <c:v>21.838000000000022</c:v>
                </c:pt>
                <c:pt idx="21839">
                  <c:v>21.838999999999999</c:v>
                </c:pt>
                <c:pt idx="21840">
                  <c:v>21.840000000000032</c:v>
                </c:pt>
                <c:pt idx="21841">
                  <c:v>21.841000000000008</c:v>
                </c:pt>
                <c:pt idx="21842">
                  <c:v>21.842000000000041</c:v>
                </c:pt>
                <c:pt idx="21843">
                  <c:v>21.843000000000018</c:v>
                </c:pt>
                <c:pt idx="21844">
                  <c:v>21.843999999999994</c:v>
                </c:pt>
                <c:pt idx="21845">
                  <c:v>21.845000000000027</c:v>
                </c:pt>
                <c:pt idx="21846">
                  <c:v>21.846000000000004</c:v>
                </c:pt>
                <c:pt idx="21847">
                  <c:v>21.847000000000037</c:v>
                </c:pt>
                <c:pt idx="21848">
                  <c:v>21.848000000000013</c:v>
                </c:pt>
                <c:pt idx="21849">
                  <c:v>21.849000000000046</c:v>
                </c:pt>
                <c:pt idx="21850">
                  <c:v>21.850000000000023</c:v>
                </c:pt>
                <c:pt idx="21851">
                  <c:v>21.850999999999999</c:v>
                </c:pt>
                <c:pt idx="21852">
                  <c:v>21.852000000000032</c:v>
                </c:pt>
                <c:pt idx="21853">
                  <c:v>21.853000000000009</c:v>
                </c:pt>
                <c:pt idx="21854">
                  <c:v>21.854000000000042</c:v>
                </c:pt>
                <c:pt idx="21855">
                  <c:v>21.855000000000018</c:v>
                </c:pt>
                <c:pt idx="21856">
                  <c:v>21.855999999999995</c:v>
                </c:pt>
                <c:pt idx="21857">
                  <c:v>21.857000000000028</c:v>
                </c:pt>
                <c:pt idx="21858">
                  <c:v>21.858000000000004</c:v>
                </c:pt>
                <c:pt idx="21859">
                  <c:v>21.859000000000037</c:v>
                </c:pt>
                <c:pt idx="21860">
                  <c:v>21.860000000000014</c:v>
                </c:pt>
                <c:pt idx="21861">
                  <c:v>21.86099999999999</c:v>
                </c:pt>
                <c:pt idx="21862">
                  <c:v>21.862000000000023</c:v>
                </c:pt>
                <c:pt idx="21863">
                  <c:v>21.863</c:v>
                </c:pt>
                <c:pt idx="21864">
                  <c:v>21.864000000000033</c:v>
                </c:pt>
                <c:pt idx="21865">
                  <c:v>21.865000000000009</c:v>
                </c:pt>
                <c:pt idx="21866">
                  <c:v>21.866000000000042</c:v>
                </c:pt>
                <c:pt idx="21867">
                  <c:v>21.867000000000019</c:v>
                </c:pt>
                <c:pt idx="21868">
                  <c:v>21.867999999999995</c:v>
                </c:pt>
                <c:pt idx="21869">
                  <c:v>21.869000000000028</c:v>
                </c:pt>
                <c:pt idx="21870">
                  <c:v>21.870000000000005</c:v>
                </c:pt>
                <c:pt idx="21871">
                  <c:v>21.871000000000038</c:v>
                </c:pt>
                <c:pt idx="21872">
                  <c:v>21.872000000000014</c:v>
                </c:pt>
                <c:pt idx="21873">
                  <c:v>21.87299999999999</c:v>
                </c:pt>
                <c:pt idx="21874">
                  <c:v>21.874000000000024</c:v>
                </c:pt>
                <c:pt idx="21875">
                  <c:v>21.875</c:v>
                </c:pt>
                <c:pt idx="21876">
                  <c:v>21.876000000000033</c:v>
                </c:pt>
                <c:pt idx="21877">
                  <c:v>21.87700000000001</c:v>
                </c:pt>
                <c:pt idx="21878">
                  <c:v>21.878000000000043</c:v>
                </c:pt>
                <c:pt idx="21879">
                  <c:v>21.879000000000019</c:v>
                </c:pt>
                <c:pt idx="21880">
                  <c:v>21.879999999999995</c:v>
                </c:pt>
                <c:pt idx="21881">
                  <c:v>21.881000000000029</c:v>
                </c:pt>
                <c:pt idx="21882">
                  <c:v>21.882000000000005</c:v>
                </c:pt>
                <c:pt idx="21883">
                  <c:v>21.883000000000038</c:v>
                </c:pt>
                <c:pt idx="21884">
                  <c:v>21.884000000000015</c:v>
                </c:pt>
                <c:pt idx="21885">
                  <c:v>21.884999999999991</c:v>
                </c:pt>
                <c:pt idx="21886">
                  <c:v>21.886000000000024</c:v>
                </c:pt>
                <c:pt idx="21887">
                  <c:v>21.887</c:v>
                </c:pt>
                <c:pt idx="21888">
                  <c:v>21.888000000000034</c:v>
                </c:pt>
                <c:pt idx="21889">
                  <c:v>21.88900000000001</c:v>
                </c:pt>
                <c:pt idx="21890">
                  <c:v>21.890000000000043</c:v>
                </c:pt>
                <c:pt idx="21891">
                  <c:v>21.89100000000002</c:v>
                </c:pt>
                <c:pt idx="21892">
                  <c:v>21.891999999999996</c:v>
                </c:pt>
                <c:pt idx="21893">
                  <c:v>21.893000000000029</c:v>
                </c:pt>
                <c:pt idx="21894">
                  <c:v>21.894000000000005</c:v>
                </c:pt>
                <c:pt idx="21895">
                  <c:v>21.895000000000039</c:v>
                </c:pt>
                <c:pt idx="21896">
                  <c:v>21.896000000000015</c:v>
                </c:pt>
                <c:pt idx="21897">
                  <c:v>21.896999999999991</c:v>
                </c:pt>
                <c:pt idx="21898">
                  <c:v>21.898000000000025</c:v>
                </c:pt>
                <c:pt idx="21899">
                  <c:v>21.899000000000001</c:v>
                </c:pt>
                <c:pt idx="21900">
                  <c:v>21.900000000000034</c:v>
                </c:pt>
                <c:pt idx="21901">
                  <c:v>21.90100000000001</c:v>
                </c:pt>
                <c:pt idx="21902">
                  <c:v>21.902000000000044</c:v>
                </c:pt>
                <c:pt idx="21903">
                  <c:v>21.90300000000002</c:v>
                </c:pt>
                <c:pt idx="21904">
                  <c:v>21.903999999999996</c:v>
                </c:pt>
                <c:pt idx="21905">
                  <c:v>21.90500000000003</c:v>
                </c:pt>
                <c:pt idx="21906">
                  <c:v>21.906000000000006</c:v>
                </c:pt>
                <c:pt idx="21907">
                  <c:v>21.907000000000039</c:v>
                </c:pt>
                <c:pt idx="21908">
                  <c:v>21.908000000000015</c:v>
                </c:pt>
                <c:pt idx="21909">
                  <c:v>21.908999999999992</c:v>
                </c:pt>
                <c:pt idx="21910">
                  <c:v>21.910000000000025</c:v>
                </c:pt>
                <c:pt idx="21911">
                  <c:v>21.911000000000001</c:v>
                </c:pt>
                <c:pt idx="21912">
                  <c:v>21.912000000000035</c:v>
                </c:pt>
                <c:pt idx="21913">
                  <c:v>21.913000000000011</c:v>
                </c:pt>
                <c:pt idx="21914">
                  <c:v>21.914000000000044</c:v>
                </c:pt>
                <c:pt idx="21915">
                  <c:v>21.91500000000002</c:v>
                </c:pt>
                <c:pt idx="21916">
                  <c:v>21.915999999999997</c:v>
                </c:pt>
                <c:pt idx="21917">
                  <c:v>21.91700000000003</c:v>
                </c:pt>
                <c:pt idx="21918">
                  <c:v>21.918000000000006</c:v>
                </c:pt>
                <c:pt idx="21919">
                  <c:v>21.91900000000004</c:v>
                </c:pt>
                <c:pt idx="21920">
                  <c:v>21.920000000000016</c:v>
                </c:pt>
                <c:pt idx="21921">
                  <c:v>21.920999999999992</c:v>
                </c:pt>
                <c:pt idx="21922">
                  <c:v>21.922000000000025</c:v>
                </c:pt>
                <c:pt idx="21923">
                  <c:v>21.923000000000002</c:v>
                </c:pt>
                <c:pt idx="21924">
                  <c:v>21.924000000000035</c:v>
                </c:pt>
                <c:pt idx="21925">
                  <c:v>21.925000000000011</c:v>
                </c:pt>
                <c:pt idx="21926">
                  <c:v>21.926000000000045</c:v>
                </c:pt>
                <c:pt idx="21927">
                  <c:v>21.927000000000021</c:v>
                </c:pt>
                <c:pt idx="21928">
                  <c:v>21.927999999999997</c:v>
                </c:pt>
                <c:pt idx="21929">
                  <c:v>21.92900000000003</c:v>
                </c:pt>
                <c:pt idx="21930">
                  <c:v>21.930000000000007</c:v>
                </c:pt>
                <c:pt idx="21931">
                  <c:v>21.93100000000004</c:v>
                </c:pt>
                <c:pt idx="21932">
                  <c:v>21.932000000000016</c:v>
                </c:pt>
                <c:pt idx="21933">
                  <c:v>21.932999999999993</c:v>
                </c:pt>
                <c:pt idx="21934">
                  <c:v>21.934000000000026</c:v>
                </c:pt>
                <c:pt idx="21935">
                  <c:v>21.935000000000002</c:v>
                </c:pt>
                <c:pt idx="21936">
                  <c:v>21.936000000000035</c:v>
                </c:pt>
                <c:pt idx="21937">
                  <c:v>21.937000000000012</c:v>
                </c:pt>
                <c:pt idx="21938">
                  <c:v>21.938000000000045</c:v>
                </c:pt>
                <c:pt idx="21939">
                  <c:v>21.939000000000021</c:v>
                </c:pt>
                <c:pt idx="21940">
                  <c:v>21.939999999999998</c:v>
                </c:pt>
                <c:pt idx="21941">
                  <c:v>21.941000000000031</c:v>
                </c:pt>
                <c:pt idx="21942">
                  <c:v>21.942000000000007</c:v>
                </c:pt>
                <c:pt idx="21943">
                  <c:v>21.94300000000004</c:v>
                </c:pt>
                <c:pt idx="21944">
                  <c:v>21.944000000000017</c:v>
                </c:pt>
                <c:pt idx="21945">
                  <c:v>21.944999999999993</c:v>
                </c:pt>
                <c:pt idx="21946">
                  <c:v>21.946000000000026</c:v>
                </c:pt>
                <c:pt idx="21947">
                  <c:v>21.947000000000003</c:v>
                </c:pt>
                <c:pt idx="21948">
                  <c:v>21.948000000000036</c:v>
                </c:pt>
                <c:pt idx="21949">
                  <c:v>21.949000000000012</c:v>
                </c:pt>
                <c:pt idx="21950">
                  <c:v>21.950000000000045</c:v>
                </c:pt>
                <c:pt idx="21951">
                  <c:v>21.951000000000022</c:v>
                </c:pt>
                <c:pt idx="21952">
                  <c:v>21.951999999999998</c:v>
                </c:pt>
                <c:pt idx="21953">
                  <c:v>21.953000000000031</c:v>
                </c:pt>
                <c:pt idx="21954">
                  <c:v>21.954000000000008</c:v>
                </c:pt>
                <c:pt idx="21955">
                  <c:v>21.955000000000041</c:v>
                </c:pt>
                <c:pt idx="21956">
                  <c:v>21.956000000000017</c:v>
                </c:pt>
                <c:pt idx="21957">
                  <c:v>21.956999999999994</c:v>
                </c:pt>
                <c:pt idx="21958">
                  <c:v>21.958000000000027</c:v>
                </c:pt>
                <c:pt idx="21959">
                  <c:v>21.959000000000003</c:v>
                </c:pt>
                <c:pt idx="21960">
                  <c:v>21.960000000000036</c:v>
                </c:pt>
                <c:pt idx="21961">
                  <c:v>21.961000000000013</c:v>
                </c:pt>
                <c:pt idx="21962">
                  <c:v>21.962000000000046</c:v>
                </c:pt>
                <c:pt idx="21963">
                  <c:v>21.963000000000022</c:v>
                </c:pt>
                <c:pt idx="21964">
                  <c:v>21.963999999999999</c:v>
                </c:pt>
                <c:pt idx="21965">
                  <c:v>21.965000000000032</c:v>
                </c:pt>
                <c:pt idx="21966">
                  <c:v>21.966000000000008</c:v>
                </c:pt>
                <c:pt idx="21967">
                  <c:v>21.967000000000041</c:v>
                </c:pt>
                <c:pt idx="21968">
                  <c:v>21.968000000000018</c:v>
                </c:pt>
                <c:pt idx="21969">
                  <c:v>21.968999999999994</c:v>
                </c:pt>
                <c:pt idx="21970">
                  <c:v>21.970000000000027</c:v>
                </c:pt>
                <c:pt idx="21971">
                  <c:v>21.971000000000004</c:v>
                </c:pt>
                <c:pt idx="21972">
                  <c:v>21.972000000000037</c:v>
                </c:pt>
                <c:pt idx="21973">
                  <c:v>21.973000000000013</c:v>
                </c:pt>
                <c:pt idx="21974">
                  <c:v>21.974000000000046</c:v>
                </c:pt>
                <c:pt idx="21975">
                  <c:v>21.975000000000023</c:v>
                </c:pt>
                <c:pt idx="21976">
                  <c:v>21.975999999999999</c:v>
                </c:pt>
                <c:pt idx="21977">
                  <c:v>21.977000000000032</c:v>
                </c:pt>
                <c:pt idx="21978">
                  <c:v>21.978000000000009</c:v>
                </c:pt>
                <c:pt idx="21979">
                  <c:v>21.979000000000042</c:v>
                </c:pt>
                <c:pt idx="21980">
                  <c:v>21.980000000000018</c:v>
                </c:pt>
                <c:pt idx="21981">
                  <c:v>21.980999999999995</c:v>
                </c:pt>
                <c:pt idx="21982">
                  <c:v>21.982000000000028</c:v>
                </c:pt>
                <c:pt idx="21983">
                  <c:v>21.983000000000004</c:v>
                </c:pt>
                <c:pt idx="21984">
                  <c:v>21.984000000000037</c:v>
                </c:pt>
                <c:pt idx="21985">
                  <c:v>21.985000000000014</c:v>
                </c:pt>
                <c:pt idx="21986">
                  <c:v>21.98599999999999</c:v>
                </c:pt>
                <c:pt idx="21987">
                  <c:v>21.987000000000023</c:v>
                </c:pt>
                <c:pt idx="21988">
                  <c:v>21.988</c:v>
                </c:pt>
                <c:pt idx="21989">
                  <c:v>21.989000000000033</c:v>
                </c:pt>
                <c:pt idx="21990">
                  <c:v>21.990000000000009</c:v>
                </c:pt>
                <c:pt idx="21991">
                  <c:v>21.991000000000042</c:v>
                </c:pt>
                <c:pt idx="21992">
                  <c:v>21.992000000000019</c:v>
                </c:pt>
                <c:pt idx="21993">
                  <c:v>21.992999999999995</c:v>
                </c:pt>
                <c:pt idx="21994">
                  <c:v>21.994000000000028</c:v>
                </c:pt>
                <c:pt idx="21995">
                  <c:v>21.995000000000005</c:v>
                </c:pt>
                <c:pt idx="21996">
                  <c:v>21.996000000000038</c:v>
                </c:pt>
                <c:pt idx="21997">
                  <c:v>21.997000000000014</c:v>
                </c:pt>
                <c:pt idx="21998">
                  <c:v>21.99799999999999</c:v>
                </c:pt>
                <c:pt idx="21999">
                  <c:v>21.999000000000024</c:v>
                </c:pt>
                <c:pt idx="22000">
                  <c:v>22</c:v>
                </c:pt>
                <c:pt idx="22001">
                  <c:v>22.001000000000033</c:v>
                </c:pt>
                <c:pt idx="22002">
                  <c:v>22.00200000000001</c:v>
                </c:pt>
                <c:pt idx="22003">
                  <c:v>22.003000000000043</c:v>
                </c:pt>
                <c:pt idx="22004">
                  <c:v>22.004000000000019</c:v>
                </c:pt>
                <c:pt idx="22005">
                  <c:v>22.004999999999995</c:v>
                </c:pt>
                <c:pt idx="22006">
                  <c:v>22.006000000000029</c:v>
                </c:pt>
                <c:pt idx="22007">
                  <c:v>22.007000000000005</c:v>
                </c:pt>
                <c:pt idx="22008">
                  <c:v>22.008000000000038</c:v>
                </c:pt>
                <c:pt idx="22009">
                  <c:v>22.009000000000015</c:v>
                </c:pt>
                <c:pt idx="22010">
                  <c:v>22.009999999999991</c:v>
                </c:pt>
                <c:pt idx="22011">
                  <c:v>22.011000000000024</c:v>
                </c:pt>
                <c:pt idx="22012">
                  <c:v>22.012</c:v>
                </c:pt>
                <c:pt idx="22013">
                  <c:v>22.013000000000034</c:v>
                </c:pt>
                <c:pt idx="22014">
                  <c:v>22.01400000000001</c:v>
                </c:pt>
                <c:pt idx="22015">
                  <c:v>22.015000000000043</c:v>
                </c:pt>
                <c:pt idx="22016">
                  <c:v>22.01600000000002</c:v>
                </c:pt>
                <c:pt idx="22017">
                  <c:v>22.016999999999996</c:v>
                </c:pt>
                <c:pt idx="22018">
                  <c:v>22.018000000000029</c:v>
                </c:pt>
                <c:pt idx="22019">
                  <c:v>22.019000000000005</c:v>
                </c:pt>
                <c:pt idx="22020">
                  <c:v>22.020000000000039</c:v>
                </c:pt>
                <c:pt idx="22021">
                  <c:v>22.021000000000015</c:v>
                </c:pt>
                <c:pt idx="22022">
                  <c:v>22.021999999999991</c:v>
                </c:pt>
                <c:pt idx="22023">
                  <c:v>22.023000000000025</c:v>
                </c:pt>
                <c:pt idx="22024">
                  <c:v>22.024000000000001</c:v>
                </c:pt>
                <c:pt idx="22025">
                  <c:v>22.025000000000034</c:v>
                </c:pt>
                <c:pt idx="22026">
                  <c:v>22.02600000000001</c:v>
                </c:pt>
                <c:pt idx="22027">
                  <c:v>22.027000000000044</c:v>
                </c:pt>
                <c:pt idx="22028">
                  <c:v>22.02800000000002</c:v>
                </c:pt>
                <c:pt idx="22029">
                  <c:v>22.028999999999996</c:v>
                </c:pt>
                <c:pt idx="22030">
                  <c:v>22.03000000000003</c:v>
                </c:pt>
                <c:pt idx="22031">
                  <c:v>22.031000000000006</c:v>
                </c:pt>
                <c:pt idx="22032">
                  <c:v>22.032000000000039</c:v>
                </c:pt>
                <c:pt idx="22033">
                  <c:v>22.033000000000015</c:v>
                </c:pt>
                <c:pt idx="22034">
                  <c:v>22.033999999999992</c:v>
                </c:pt>
                <c:pt idx="22035">
                  <c:v>22.035000000000025</c:v>
                </c:pt>
                <c:pt idx="22036">
                  <c:v>22.036000000000001</c:v>
                </c:pt>
                <c:pt idx="22037">
                  <c:v>22.037000000000035</c:v>
                </c:pt>
                <c:pt idx="22038">
                  <c:v>22.038000000000011</c:v>
                </c:pt>
                <c:pt idx="22039">
                  <c:v>22.039000000000044</c:v>
                </c:pt>
                <c:pt idx="22040">
                  <c:v>22.04000000000002</c:v>
                </c:pt>
                <c:pt idx="22041">
                  <c:v>22.040999999999997</c:v>
                </c:pt>
                <c:pt idx="22042">
                  <c:v>22.04200000000003</c:v>
                </c:pt>
                <c:pt idx="22043">
                  <c:v>22.043000000000006</c:v>
                </c:pt>
                <c:pt idx="22044">
                  <c:v>22.04400000000004</c:v>
                </c:pt>
                <c:pt idx="22045">
                  <c:v>22.045000000000016</c:v>
                </c:pt>
                <c:pt idx="22046">
                  <c:v>22.045999999999992</c:v>
                </c:pt>
                <c:pt idx="22047">
                  <c:v>22.047000000000025</c:v>
                </c:pt>
                <c:pt idx="22048">
                  <c:v>22.048000000000002</c:v>
                </c:pt>
                <c:pt idx="22049">
                  <c:v>22.049000000000035</c:v>
                </c:pt>
                <c:pt idx="22050">
                  <c:v>22.050000000000011</c:v>
                </c:pt>
                <c:pt idx="22051">
                  <c:v>22.051000000000045</c:v>
                </c:pt>
                <c:pt idx="22052">
                  <c:v>22.052000000000021</c:v>
                </c:pt>
                <c:pt idx="22053">
                  <c:v>22.052999999999997</c:v>
                </c:pt>
                <c:pt idx="22054">
                  <c:v>22.05400000000003</c:v>
                </c:pt>
                <c:pt idx="22055">
                  <c:v>22.055000000000007</c:v>
                </c:pt>
                <c:pt idx="22056">
                  <c:v>22.05600000000004</c:v>
                </c:pt>
                <c:pt idx="22057">
                  <c:v>22.057000000000016</c:v>
                </c:pt>
                <c:pt idx="22058">
                  <c:v>22.057999999999993</c:v>
                </c:pt>
                <c:pt idx="22059">
                  <c:v>22.059000000000026</c:v>
                </c:pt>
                <c:pt idx="22060">
                  <c:v>22.060000000000002</c:v>
                </c:pt>
                <c:pt idx="22061">
                  <c:v>22.061000000000035</c:v>
                </c:pt>
                <c:pt idx="22062">
                  <c:v>22.062000000000012</c:v>
                </c:pt>
                <c:pt idx="22063">
                  <c:v>22.063000000000045</c:v>
                </c:pt>
                <c:pt idx="22064">
                  <c:v>22.064000000000021</c:v>
                </c:pt>
                <c:pt idx="22065">
                  <c:v>22.064999999999998</c:v>
                </c:pt>
                <c:pt idx="22066">
                  <c:v>22.066000000000031</c:v>
                </c:pt>
                <c:pt idx="22067">
                  <c:v>22.067000000000007</c:v>
                </c:pt>
                <c:pt idx="22068">
                  <c:v>22.06800000000004</c:v>
                </c:pt>
                <c:pt idx="22069">
                  <c:v>22.069000000000017</c:v>
                </c:pt>
                <c:pt idx="22070">
                  <c:v>22.069999999999993</c:v>
                </c:pt>
                <c:pt idx="22071">
                  <c:v>22.071000000000026</c:v>
                </c:pt>
                <c:pt idx="22072">
                  <c:v>22.072000000000003</c:v>
                </c:pt>
                <c:pt idx="22073">
                  <c:v>22.073000000000036</c:v>
                </c:pt>
                <c:pt idx="22074">
                  <c:v>22.074000000000012</c:v>
                </c:pt>
                <c:pt idx="22075">
                  <c:v>22.075000000000045</c:v>
                </c:pt>
                <c:pt idx="22076">
                  <c:v>22.076000000000022</c:v>
                </c:pt>
                <c:pt idx="22077">
                  <c:v>22.076999999999998</c:v>
                </c:pt>
                <c:pt idx="22078">
                  <c:v>22.078000000000031</c:v>
                </c:pt>
                <c:pt idx="22079">
                  <c:v>22.079000000000008</c:v>
                </c:pt>
                <c:pt idx="22080">
                  <c:v>22.080000000000041</c:v>
                </c:pt>
                <c:pt idx="22081">
                  <c:v>22.081000000000017</c:v>
                </c:pt>
                <c:pt idx="22082">
                  <c:v>22.081999999999994</c:v>
                </c:pt>
                <c:pt idx="22083">
                  <c:v>22.083000000000027</c:v>
                </c:pt>
                <c:pt idx="22084">
                  <c:v>22.084000000000003</c:v>
                </c:pt>
                <c:pt idx="22085">
                  <c:v>22.085000000000036</c:v>
                </c:pt>
                <c:pt idx="22086">
                  <c:v>22.086000000000013</c:v>
                </c:pt>
                <c:pt idx="22087">
                  <c:v>22.087000000000046</c:v>
                </c:pt>
                <c:pt idx="22088">
                  <c:v>22.088000000000022</c:v>
                </c:pt>
                <c:pt idx="22089">
                  <c:v>22.088999999999999</c:v>
                </c:pt>
                <c:pt idx="22090">
                  <c:v>22.090000000000032</c:v>
                </c:pt>
                <c:pt idx="22091">
                  <c:v>22.091000000000008</c:v>
                </c:pt>
                <c:pt idx="22092">
                  <c:v>22.092000000000041</c:v>
                </c:pt>
                <c:pt idx="22093">
                  <c:v>22.093000000000018</c:v>
                </c:pt>
                <c:pt idx="22094">
                  <c:v>22.093999999999994</c:v>
                </c:pt>
                <c:pt idx="22095">
                  <c:v>22.095000000000027</c:v>
                </c:pt>
                <c:pt idx="22096">
                  <c:v>22.096000000000004</c:v>
                </c:pt>
                <c:pt idx="22097">
                  <c:v>22.097000000000037</c:v>
                </c:pt>
                <c:pt idx="22098">
                  <c:v>22.098000000000013</c:v>
                </c:pt>
                <c:pt idx="22099">
                  <c:v>22.099000000000046</c:v>
                </c:pt>
                <c:pt idx="22100">
                  <c:v>22.100000000000023</c:v>
                </c:pt>
                <c:pt idx="22101">
                  <c:v>22.100999999999999</c:v>
                </c:pt>
                <c:pt idx="22102">
                  <c:v>22.102000000000032</c:v>
                </c:pt>
                <c:pt idx="22103">
                  <c:v>22.103000000000009</c:v>
                </c:pt>
                <c:pt idx="22104">
                  <c:v>22.104000000000042</c:v>
                </c:pt>
                <c:pt idx="22105">
                  <c:v>22.105000000000018</c:v>
                </c:pt>
                <c:pt idx="22106">
                  <c:v>22.105999999999995</c:v>
                </c:pt>
                <c:pt idx="22107">
                  <c:v>22.107000000000028</c:v>
                </c:pt>
                <c:pt idx="22108">
                  <c:v>22.108000000000004</c:v>
                </c:pt>
                <c:pt idx="22109">
                  <c:v>22.109000000000037</c:v>
                </c:pt>
                <c:pt idx="22110">
                  <c:v>22.110000000000014</c:v>
                </c:pt>
                <c:pt idx="22111">
                  <c:v>22.11099999999999</c:v>
                </c:pt>
                <c:pt idx="22112">
                  <c:v>22.112000000000023</c:v>
                </c:pt>
                <c:pt idx="22113">
                  <c:v>22.113</c:v>
                </c:pt>
                <c:pt idx="22114">
                  <c:v>22.114000000000033</c:v>
                </c:pt>
                <c:pt idx="22115">
                  <c:v>22.115000000000009</c:v>
                </c:pt>
                <c:pt idx="22116">
                  <c:v>22.116000000000042</c:v>
                </c:pt>
                <c:pt idx="22117">
                  <c:v>22.117000000000019</c:v>
                </c:pt>
                <c:pt idx="22118">
                  <c:v>22.117999999999995</c:v>
                </c:pt>
                <c:pt idx="22119">
                  <c:v>22.119000000000028</c:v>
                </c:pt>
                <c:pt idx="22120">
                  <c:v>22.120000000000005</c:v>
                </c:pt>
                <c:pt idx="22121">
                  <c:v>22.121000000000038</c:v>
                </c:pt>
                <c:pt idx="22122">
                  <c:v>22.122000000000014</c:v>
                </c:pt>
                <c:pt idx="22123">
                  <c:v>22.12299999999999</c:v>
                </c:pt>
                <c:pt idx="22124">
                  <c:v>22.124000000000024</c:v>
                </c:pt>
                <c:pt idx="22125">
                  <c:v>22.125</c:v>
                </c:pt>
                <c:pt idx="22126">
                  <c:v>22.126000000000033</c:v>
                </c:pt>
                <c:pt idx="22127">
                  <c:v>22.12700000000001</c:v>
                </c:pt>
                <c:pt idx="22128">
                  <c:v>22.128000000000043</c:v>
                </c:pt>
                <c:pt idx="22129">
                  <c:v>22.129000000000019</c:v>
                </c:pt>
                <c:pt idx="22130">
                  <c:v>22.129999999999995</c:v>
                </c:pt>
                <c:pt idx="22131">
                  <c:v>22.131000000000029</c:v>
                </c:pt>
                <c:pt idx="22132">
                  <c:v>22.132000000000005</c:v>
                </c:pt>
                <c:pt idx="22133">
                  <c:v>22.133000000000038</c:v>
                </c:pt>
                <c:pt idx="22134">
                  <c:v>22.134000000000015</c:v>
                </c:pt>
                <c:pt idx="22135">
                  <c:v>22.134999999999991</c:v>
                </c:pt>
                <c:pt idx="22136">
                  <c:v>22.136000000000024</c:v>
                </c:pt>
                <c:pt idx="22137">
                  <c:v>22.137</c:v>
                </c:pt>
                <c:pt idx="22138">
                  <c:v>22.138000000000034</c:v>
                </c:pt>
                <c:pt idx="22139">
                  <c:v>22.13900000000001</c:v>
                </c:pt>
                <c:pt idx="22140">
                  <c:v>22.140000000000043</c:v>
                </c:pt>
                <c:pt idx="22141">
                  <c:v>22.14100000000002</c:v>
                </c:pt>
                <c:pt idx="22142">
                  <c:v>22.141999999999996</c:v>
                </c:pt>
                <c:pt idx="22143">
                  <c:v>22.143000000000029</c:v>
                </c:pt>
                <c:pt idx="22144">
                  <c:v>22.144000000000005</c:v>
                </c:pt>
                <c:pt idx="22145">
                  <c:v>22.145000000000039</c:v>
                </c:pt>
                <c:pt idx="22146">
                  <c:v>22.146000000000015</c:v>
                </c:pt>
                <c:pt idx="22147">
                  <c:v>22.146999999999991</c:v>
                </c:pt>
                <c:pt idx="22148">
                  <c:v>22.148000000000025</c:v>
                </c:pt>
                <c:pt idx="22149">
                  <c:v>22.149000000000001</c:v>
                </c:pt>
                <c:pt idx="22150">
                  <c:v>22.150000000000034</c:v>
                </c:pt>
                <c:pt idx="22151">
                  <c:v>22.15100000000001</c:v>
                </c:pt>
                <c:pt idx="22152">
                  <c:v>22.152000000000044</c:v>
                </c:pt>
                <c:pt idx="22153">
                  <c:v>22.15300000000002</c:v>
                </c:pt>
                <c:pt idx="22154">
                  <c:v>22.153999999999996</c:v>
                </c:pt>
                <c:pt idx="22155">
                  <c:v>22.15500000000003</c:v>
                </c:pt>
                <c:pt idx="22156">
                  <c:v>22.156000000000006</c:v>
                </c:pt>
                <c:pt idx="22157">
                  <c:v>22.157000000000039</c:v>
                </c:pt>
                <c:pt idx="22158">
                  <c:v>22.158000000000015</c:v>
                </c:pt>
                <c:pt idx="22159">
                  <c:v>22.158999999999992</c:v>
                </c:pt>
                <c:pt idx="22160">
                  <c:v>22.160000000000025</c:v>
                </c:pt>
                <c:pt idx="22161">
                  <c:v>22.161000000000001</c:v>
                </c:pt>
                <c:pt idx="22162">
                  <c:v>22.162000000000035</c:v>
                </c:pt>
                <c:pt idx="22163">
                  <c:v>22.163000000000011</c:v>
                </c:pt>
                <c:pt idx="22164">
                  <c:v>22.164000000000044</c:v>
                </c:pt>
                <c:pt idx="22165">
                  <c:v>22.16500000000002</c:v>
                </c:pt>
                <c:pt idx="22166">
                  <c:v>22.165999999999997</c:v>
                </c:pt>
                <c:pt idx="22167">
                  <c:v>22.16700000000003</c:v>
                </c:pt>
                <c:pt idx="22168">
                  <c:v>22.168000000000006</c:v>
                </c:pt>
                <c:pt idx="22169">
                  <c:v>22.16900000000004</c:v>
                </c:pt>
                <c:pt idx="22170">
                  <c:v>22.170000000000016</c:v>
                </c:pt>
                <c:pt idx="22171">
                  <c:v>22.170999999999992</c:v>
                </c:pt>
                <c:pt idx="22172">
                  <c:v>22.172000000000025</c:v>
                </c:pt>
                <c:pt idx="22173">
                  <c:v>22.173000000000002</c:v>
                </c:pt>
                <c:pt idx="22174">
                  <c:v>22.174000000000035</c:v>
                </c:pt>
                <c:pt idx="22175">
                  <c:v>22.175000000000011</c:v>
                </c:pt>
                <c:pt idx="22176">
                  <c:v>22.176000000000045</c:v>
                </c:pt>
                <c:pt idx="22177">
                  <c:v>22.177000000000021</c:v>
                </c:pt>
                <c:pt idx="22178">
                  <c:v>22.177999999999997</c:v>
                </c:pt>
                <c:pt idx="22179">
                  <c:v>22.17900000000003</c:v>
                </c:pt>
                <c:pt idx="22180">
                  <c:v>22.180000000000007</c:v>
                </c:pt>
                <c:pt idx="22181">
                  <c:v>22.18100000000004</c:v>
                </c:pt>
                <c:pt idx="22182">
                  <c:v>22.182000000000016</c:v>
                </c:pt>
                <c:pt idx="22183">
                  <c:v>22.182999999999993</c:v>
                </c:pt>
                <c:pt idx="22184">
                  <c:v>22.184000000000026</c:v>
                </c:pt>
                <c:pt idx="22185">
                  <c:v>22.185000000000002</c:v>
                </c:pt>
                <c:pt idx="22186">
                  <c:v>22.186000000000035</c:v>
                </c:pt>
                <c:pt idx="22187">
                  <c:v>22.187000000000012</c:v>
                </c:pt>
                <c:pt idx="22188">
                  <c:v>22.188000000000045</c:v>
                </c:pt>
                <c:pt idx="22189">
                  <c:v>22.189000000000021</c:v>
                </c:pt>
                <c:pt idx="22190">
                  <c:v>22.189999999999998</c:v>
                </c:pt>
                <c:pt idx="22191">
                  <c:v>22.191000000000031</c:v>
                </c:pt>
                <c:pt idx="22192">
                  <c:v>22.192000000000007</c:v>
                </c:pt>
                <c:pt idx="22193">
                  <c:v>22.19300000000004</c:v>
                </c:pt>
                <c:pt idx="22194">
                  <c:v>22.194000000000017</c:v>
                </c:pt>
                <c:pt idx="22195">
                  <c:v>22.194999999999993</c:v>
                </c:pt>
                <c:pt idx="22196">
                  <c:v>22.196000000000026</c:v>
                </c:pt>
                <c:pt idx="22197">
                  <c:v>22.197000000000003</c:v>
                </c:pt>
                <c:pt idx="22198">
                  <c:v>22.198000000000036</c:v>
                </c:pt>
                <c:pt idx="22199">
                  <c:v>22.199000000000012</c:v>
                </c:pt>
                <c:pt idx="22200">
                  <c:v>22.200000000000045</c:v>
                </c:pt>
                <c:pt idx="22201">
                  <c:v>22.201000000000022</c:v>
                </c:pt>
                <c:pt idx="22202">
                  <c:v>22.201999999999998</c:v>
                </c:pt>
                <c:pt idx="22203">
                  <c:v>22.203000000000031</c:v>
                </c:pt>
                <c:pt idx="22204">
                  <c:v>22.204000000000008</c:v>
                </c:pt>
                <c:pt idx="22205">
                  <c:v>22.205000000000041</c:v>
                </c:pt>
                <c:pt idx="22206">
                  <c:v>22.206000000000017</c:v>
                </c:pt>
                <c:pt idx="22207">
                  <c:v>22.206999999999994</c:v>
                </c:pt>
                <c:pt idx="22208">
                  <c:v>22.208000000000027</c:v>
                </c:pt>
                <c:pt idx="22209">
                  <c:v>22.209000000000003</c:v>
                </c:pt>
                <c:pt idx="22210">
                  <c:v>22.210000000000036</c:v>
                </c:pt>
                <c:pt idx="22211">
                  <c:v>22.211000000000013</c:v>
                </c:pt>
                <c:pt idx="22212">
                  <c:v>22.212000000000046</c:v>
                </c:pt>
                <c:pt idx="22213">
                  <c:v>22.213000000000022</c:v>
                </c:pt>
                <c:pt idx="22214">
                  <c:v>22.213999999999999</c:v>
                </c:pt>
                <c:pt idx="22215">
                  <c:v>22.215000000000032</c:v>
                </c:pt>
                <c:pt idx="22216">
                  <c:v>22.216000000000008</c:v>
                </c:pt>
                <c:pt idx="22217">
                  <c:v>22.217000000000041</c:v>
                </c:pt>
                <c:pt idx="22218">
                  <c:v>22.218000000000018</c:v>
                </c:pt>
                <c:pt idx="22219">
                  <c:v>22.218999999999994</c:v>
                </c:pt>
                <c:pt idx="22220">
                  <c:v>22.220000000000027</c:v>
                </c:pt>
                <c:pt idx="22221">
                  <c:v>22.221000000000004</c:v>
                </c:pt>
                <c:pt idx="22222">
                  <c:v>22.222000000000037</c:v>
                </c:pt>
                <c:pt idx="22223">
                  <c:v>22.223000000000013</c:v>
                </c:pt>
                <c:pt idx="22224">
                  <c:v>22.224000000000046</c:v>
                </c:pt>
                <c:pt idx="22225">
                  <c:v>22.225000000000023</c:v>
                </c:pt>
                <c:pt idx="22226">
                  <c:v>22.225999999999999</c:v>
                </c:pt>
                <c:pt idx="22227">
                  <c:v>22.227000000000032</c:v>
                </c:pt>
                <c:pt idx="22228">
                  <c:v>22.228000000000009</c:v>
                </c:pt>
                <c:pt idx="22229">
                  <c:v>22.229000000000042</c:v>
                </c:pt>
                <c:pt idx="22230">
                  <c:v>22.230000000000018</c:v>
                </c:pt>
                <c:pt idx="22231">
                  <c:v>22.230999999999995</c:v>
                </c:pt>
                <c:pt idx="22232">
                  <c:v>22.232000000000028</c:v>
                </c:pt>
                <c:pt idx="22233">
                  <c:v>22.233000000000004</c:v>
                </c:pt>
                <c:pt idx="22234">
                  <c:v>22.234000000000037</c:v>
                </c:pt>
                <c:pt idx="22235">
                  <c:v>22.235000000000014</c:v>
                </c:pt>
                <c:pt idx="22236">
                  <c:v>22.23599999999999</c:v>
                </c:pt>
                <c:pt idx="22237">
                  <c:v>22.237000000000023</c:v>
                </c:pt>
                <c:pt idx="22238">
                  <c:v>22.238</c:v>
                </c:pt>
                <c:pt idx="22239">
                  <c:v>22.239000000000033</c:v>
                </c:pt>
                <c:pt idx="22240">
                  <c:v>22.240000000000009</c:v>
                </c:pt>
                <c:pt idx="22241">
                  <c:v>22.241000000000042</c:v>
                </c:pt>
                <c:pt idx="22242">
                  <c:v>22.242000000000019</c:v>
                </c:pt>
                <c:pt idx="22243">
                  <c:v>22.242999999999995</c:v>
                </c:pt>
                <c:pt idx="22244">
                  <c:v>22.244000000000028</c:v>
                </c:pt>
                <c:pt idx="22245">
                  <c:v>22.245000000000005</c:v>
                </c:pt>
                <c:pt idx="22246">
                  <c:v>22.246000000000038</c:v>
                </c:pt>
                <c:pt idx="22247">
                  <c:v>22.247000000000014</c:v>
                </c:pt>
                <c:pt idx="22248">
                  <c:v>22.24799999999999</c:v>
                </c:pt>
                <c:pt idx="22249">
                  <c:v>22.249000000000024</c:v>
                </c:pt>
                <c:pt idx="22250">
                  <c:v>22.25</c:v>
                </c:pt>
                <c:pt idx="22251">
                  <c:v>22.251000000000033</c:v>
                </c:pt>
                <c:pt idx="22252">
                  <c:v>22.25200000000001</c:v>
                </c:pt>
                <c:pt idx="22253">
                  <c:v>22.253000000000043</c:v>
                </c:pt>
                <c:pt idx="22254">
                  <c:v>22.254000000000019</c:v>
                </c:pt>
                <c:pt idx="22255">
                  <c:v>22.254999999999995</c:v>
                </c:pt>
                <c:pt idx="22256">
                  <c:v>22.256000000000029</c:v>
                </c:pt>
                <c:pt idx="22257">
                  <c:v>22.257000000000005</c:v>
                </c:pt>
                <c:pt idx="22258">
                  <c:v>22.258000000000038</c:v>
                </c:pt>
                <c:pt idx="22259">
                  <c:v>22.259000000000015</c:v>
                </c:pt>
                <c:pt idx="22260">
                  <c:v>22.259999999999991</c:v>
                </c:pt>
                <c:pt idx="22261">
                  <c:v>22.261000000000024</c:v>
                </c:pt>
                <c:pt idx="22262">
                  <c:v>22.262</c:v>
                </c:pt>
                <c:pt idx="22263">
                  <c:v>22.263000000000034</c:v>
                </c:pt>
                <c:pt idx="22264">
                  <c:v>22.26400000000001</c:v>
                </c:pt>
                <c:pt idx="22265">
                  <c:v>22.265000000000043</c:v>
                </c:pt>
                <c:pt idx="22266">
                  <c:v>22.26600000000002</c:v>
                </c:pt>
                <c:pt idx="22267">
                  <c:v>22.266999999999996</c:v>
                </c:pt>
                <c:pt idx="22268">
                  <c:v>22.268000000000029</c:v>
                </c:pt>
                <c:pt idx="22269">
                  <c:v>22.269000000000005</c:v>
                </c:pt>
                <c:pt idx="22270">
                  <c:v>22.270000000000039</c:v>
                </c:pt>
                <c:pt idx="22271">
                  <c:v>22.271000000000015</c:v>
                </c:pt>
                <c:pt idx="22272">
                  <c:v>22.271999999999991</c:v>
                </c:pt>
                <c:pt idx="22273">
                  <c:v>22.273000000000025</c:v>
                </c:pt>
                <c:pt idx="22274">
                  <c:v>22.274000000000001</c:v>
                </c:pt>
                <c:pt idx="22275">
                  <c:v>22.275000000000034</c:v>
                </c:pt>
                <c:pt idx="22276">
                  <c:v>22.27600000000001</c:v>
                </c:pt>
                <c:pt idx="22277">
                  <c:v>22.277000000000044</c:v>
                </c:pt>
                <c:pt idx="22278">
                  <c:v>22.27800000000002</c:v>
                </c:pt>
                <c:pt idx="22279">
                  <c:v>22.278999999999996</c:v>
                </c:pt>
                <c:pt idx="22280">
                  <c:v>22.28000000000003</c:v>
                </c:pt>
                <c:pt idx="22281">
                  <c:v>22.281000000000006</c:v>
                </c:pt>
                <c:pt idx="22282">
                  <c:v>22.282000000000039</c:v>
                </c:pt>
                <c:pt idx="22283">
                  <c:v>22.283000000000015</c:v>
                </c:pt>
                <c:pt idx="22284">
                  <c:v>22.283999999999992</c:v>
                </c:pt>
                <c:pt idx="22285">
                  <c:v>22.285000000000025</c:v>
                </c:pt>
                <c:pt idx="22286">
                  <c:v>22.286000000000001</c:v>
                </c:pt>
                <c:pt idx="22287">
                  <c:v>22.287000000000035</c:v>
                </c:pt>
                <c:pt idx="22288">
                  <c:v>22.288000000000011</c:v>
                </c:pt>
                <c:pt idx="22289">
                  <c:v>22.289000000000044</c:v>
                </c:pt>
                <c:pt idx="22290">
                  <c:v>22.29000000000002</c:v>
                </c:pt>
                <c:pt idx="22291">
                  <c:v>22.290999999999997</c:v>
                </c:pt>
                <c:pt idx="22292">
                  <c:v>22.29200000000003</c:v>
                </c:pt>
                <c:pt idx="22293">
                  <c:v>22.293000000000006</c:v>
                </c:pt>
                <c:pt idx="22294">
                  <c:v>22.29400000000004</c:v>
                </c:pt>
                <c:pt idx="22295">
                  <c:v>22.295000000000016</c:v>
                </c:pt>
                <c:pt idx="22296">
                  <c:v>22.295999999999992</c:v>
                </c:pt>
                <c:pt idx="22297">
                  <c:v>22.297000000000025</c:v>
                </c:pt>
                <c:pt idx="22298">
                  <c:v>22.298000000000002</c:v>
                </c:pt>
                <c:pt idx="22299">
                  <c:v>22.299000000000035</c:v>
                </c:pt>
                <c:pt idx="22300">
                  <c:v>22.300000000000011</c:v>
                </c:pt>
                <c:pt idx="22301">
                  <c:v>22.301000000000045</c:v>
                </c:pt>
                <c:pt idx="22302">
                  <c:v>22.302000000000021</c:v>
                </c:pt>
                <c:pt idx="22303">
                  <c:v>22.302999999999997</c:v>
                </c:pt>
                <c:pt idx="22304">
                  <c:v>22.30400000000003</c:v>
                </c:pt>
                <c:pt idx="22305">
                  <c:v>22.305000000000007</c:v>
                </c:pt>
                <c:pt idx="22306">
                  <c:v>22.30600000000004</c:v>
                </c:pt>
                <c:pt idx="22307">
                  <c:v>22.307000000000016</c:v>
                </c:pt>
                <c:pt idx="22308">
                  <c:v>22.307999999999993</c:v>
                </c:pt>
                <c:pt idx="22309">
                  <c:v>22.309000000000026</c:v>
                </c:pt>
                <c:pt idx="22310">
                  <c:v>22.310000000000002</c:v>
                </c:pt>
                <c:pt idx="22311">
                  <c:v>22.311000000000035</c:v>
                </c:pt>
                <c:pt idx="22312">
                  <c:v>22.312000000000012</c:v>
                </c:pt>
                <c:pt idx="22313">
                  <c:v>22.313000000000045</c:v>
                </c:pt>
                <c:pt idx="22314">
                  <c:v>22.314000000000021</c:v>
                </c:pt>
                <c:pt idx="22315">
                  <c:v>22.314999999999998</c:v>
                </c:pt>
                <c:pt idx="22316">
                  <c:v>22.316000000000031</c:v>
                </c:pt>
                <c:pt idx="22317">
                  <c:v>22.317000000000007</c:v>
                </c:pt>
                <c:pt idx="22318">
                  <c:v>22.31800000000004</c:v>
                </c:pt>
                <c:pt idx="22319">
                  <c:v>22.319000000000017</c:v>
                </c:pt>
                <c:pt idx="22320">
                  <c:v>22.319999999999993</c:v>
                </c:pt>
                <c:pt idx="22321">
                  <c:v>22.321000000000026</c:v>
                </c:pt>
                <c:pt idx="22322">
                  <c:v>22.322000000000003</c:v>
                </c:pt>
                <c:pt idx="22323">
                  <c:v>22.323000000000036</c:v>
                </c:pt>
                <c:pt idx="22324">
                  <c:v>22.324000000000012</c:v>
                </c:pt>
                <c:pt idx="22325">
                  <c:v>22.325000000000045</c:v>
                </c:pt>
                <c:pt idx="22326">
                  <c:v>22.326000000000022</c:v>
                </c:pt>
                <c:pt idx="22327">
                  <c:v>22.326999999999998</c:v>
                </c:pt>
                <c:pt idx="22328">
                  <c:v>22.328000000000031</c:v>
                </c:pt>
                <c:pt idx="22329">
                  <c:v>22.329000000000008</c:v>
                </c:pt>
                <c:pt idx="22330">
                  <c:v>22.330000000000041</c:v>
                </c:pt>
                <c:pt idx="22331">
                  <c:v>22.331000000000017</c:v>
                </c:pt>
                <c:pt idx="22332">
                  <c:v>22.331999999999994</c:v>
                </c:pt>
                <c:pt idx="22333">
                  <c:v>22.333000000000027</c:v>
                </c:pt>
                <c:pt idx="22334">
                  <c:v>22.334000000000003</c:v>
                </c:pt>
                <c:pt idx="22335">
                  <c:v>22.335000000000036</c:v>
                </c:pt>
                <c:pt idx="22336">
                  <c:v>22.336000000000013</c:v>
                </c:pt>
                <c:pt idx="22337">
                  <c:v>22.337000000000046</c:v>
                </c:pt>
                <c:pt idx="22338">
                  <c:v>22.338000000000022</c:v>
                </c:pt>
                <c:pt idx="22339">
                  <c:v>22.338999999999999</c:v>
                </c:pt>
                <c:pt idx="22340">
                  <c:v>22.340000000000032</c:v>
                </c:pt>
                <c:pt idx="22341">
                  <c:v>22.341000000000008</c:v>
                </c:pt>
                <c:pt idx="22342">
                  <c:v>22.342000000000041</c:v>
                </c:pt>
                <c:pt idx="22343">
                  <c:v>22.343000000000018</c:v>
                </c:pt>
                <c:pt idx="22344">
                  <c:v>22.343999999999994</c:v>
                </c:pt>
                <c:pt idx="22345">
                  <c:v>22.345000000000027</c:v>
                </c:pt>
                <c:pt idx="22346">
                  <c:v>22.346000000000004</c:v>
                </c:pt>
                <c:pt idx="22347">
                  <c:v>22.347000000000037</c:v>
                </c:pt>
                <c:pt idx="22348">
                  <c:v>22.348000000000013</c:v>
                </c:pt>
                <c:pt idx="22349">
                  <c:v>22.349000000000046</c:v>
                </c:pt>
                <c:pt idx="22350">
                  <c:v>22.350000000000023</c:v>
                </c:pt>
                <c:pt idx="22351">
                  <c:v>22.350999999999999</c:v>
                </c:pt>
                <c:pt idx="22352">
                  <c:v>22.352000000000032</c:v>
                </c:pt>
                <c:pt idx="22353">
                  <c:v>22.353000000000009</c:v>
                </c:pt>
                <c:pt idx="22354">
                  <c:v>22.354000000000042</c:v>
                </c:pt>
                <c:pt idx="22355">
                  <c:v>22.355000000000018</c:v>
                </c:pt>
                <c:pt idx="22356">
                  <c:v>22.355999999999995</c:v>
                </c:pt>
                <c:pt idx="22357">
                  <c:v>22.357000000000028</c:v>
                </c:pt>
                <c:pt idx="22358">
                  <c:v>22.358000000000004</c:v>
                </c:pt>
                <c:pt idx="22359">
                  <c:v>22.359000000000037</c:v>
                </c:pt>
                <c:pt idx="22360">
                  <c:v>22.360000000000014</c:v>
                </c:pt>
                <c:pt idx="22361">
                  <c:v>22.36099999999999</c:v>
                </c:pt>
                <c:pt idx="22362">
                  <c:v>22.362000000000023</c:v>
                </c:pt>
                <c:pt idx="22363">
                  <c:v>22.363</c:v>
                </c:pt>
                <c:pt idx="22364">
                  <c:v>22.364000000000033</c:v>
                </c:pt>
                <c:pt idx="22365">
                  <c:v>22.365000000000009</c:v>
                </c:pt>
                <c:pt idx="22366">
                  <c:v>22.366000000000042</c:v>
                </c:pt>
                <c:pt idx="22367">
                  <c:v>22.367000000000019</c:v>
                </c:pt>
                <c:pt idx="22368">
                  <c:v>22.367999999999995</c:v>
                </c:pt>
                <c:pt idx="22369">
                  <c:v>22.369000000000028</c:v>
                </c:pt>
                <c:pt idx="22370">
                  <c:v>22.370000000000005</c:v>
                </c:pt>
                <c:pt idx="22371">
                  <c:v>22.371000000000038</c:v>
                </c:pt>
                <c:pt idx="22372">
                  <c:v>22.372000000000014</c:v>
                </c:pt>
                <c:pt idx="22373">
                  <c:v>22.37299999999999</c:v>
                </c:pt>
                <c:pt idx="22374">
                  <c:v>22.374000000000024</c:v>
                </c:pt>
                <c:pt idx="22375">
                  <c:v>22.375</c:v>
                </c:pt>
                <c:pt idx="22376">
                  <c:v>22.376000000000033</c:v>
                </c:pt>
                <c:pt idx="22377">
                  <c:v>22.37700000000001</c:v>
                </c:pt>
                <c:pt idx="22378">
                  <c:v>22.378000000000043</c:v>
                </c:pt>
                <c:pt idx="22379">
                  <c:v>22.379000000000019</c:v>
                </c:pt>
                <c:pt idx="22380">
                  <c:v>22.379999999999995</c:v>
                </c:pt>
                <c:pt idx="22381">
                  <c:v>22.381000000000029</c:v>
                </c:pt>
                <c:pt idx="22382">
                  <c:v>22.382000000000005</c:v>
                </c:pt>
                <c:pt idx="22383">
                  <c:v>22.383000000000038</c:v>
                </c:pt>
                <c:pt idx="22384">
                  <c:v>22.384000000000015</c:v>
                </c:pt>
                <c:pt idx="22385">
                  <c:v>22.384999999999991</c:v>
                </c:pt>
                <c:pt idx="22386">
                  <c:v>22.386000000000024</c:v>
                </c:pt>
                <c:pt idx="22387">
                  <c:v>22.387</c:v>
                </c:pt>
                <c:pt idx="22388">
                  <c:v>22.388000000000034</c:v>
                </c:pt>
                <c:pt idx="22389">
                  <c:v>22.38900000000001</c:v>
                </c:pt>
                <c:pt idx="22390">
                  <c:v>22.390000000000043</c:v>
                </c:pt>
                <c:pt idx="22391">
                  <c:v>22.39100000000002</c:v>
                </c:pt>
                <c:pt idx="22392">
                  <c:v>22.391999999999996</c:v>
                </c:pt>
                <c:pt idx="22393">
                  <c:v>22.393000000000029</c:v>
                </c:pt>
                <c:pt idx="22394">
                  <c:v>22.394000000000005</c:v>
                </c:pt>
                <c:pt idx="22395">
                  <c:v>22.395000000000039</c:v>
                </c:pt>
                <c:pt idx="22396">
                  <c:v>22.396000000000015</c:v>
                </c:pt>
                <c:pt idx="22397">
                  <c:v>22.396999999999991</c:v>
                </c:pt>
                <c:pt idx="22398">
                  <c:v>22.398000000000025</c:v>
                </c:pt>
                <c:pt idx="22399">
                  <c:v>22.399000000000001</c:v>
                </c:pt>
                <c:pt idx="22400">
                  <c:v>22.400000000000034</c:v>
                </c:pt>
                <c:pt idx="22401">
                  <c:v>22.40100000000001</c:v>
                </c:pt>
                <c:pt idx="22402">
                  <c:v>22.402000000000044</c:v>
                </c:pt>
                <c:pt idx="22403">
                  <c:v>22.40300000000002</c:v>
                </c:pt>
                <c:pt idx="22404">
                  <c:v>22.403999999999996</c:v>
                </c:pt>
                <c:pt idx="22405">
                  <c:v>22.40500000000003</c:v>
                </c:pt>
                <c:pt idx="22406">
                  <c:v>22.406000000000006</c:v>
                </c:pt>
                <c:pt idx="22407">
                  <c:v>22.407000000000039</c:v>
                </c:pt>
                <c:pt idx="22408">
                  <c:v>22.408000000000015</c:v>
                </c:pt>
                <c:pt idx="22409">
                  <c:v>22.408999999999992</c:v>
                </c:pt>
                <c:pt idx="22410">
                  <c:v>22.410000000000025</c:v>
                </c:pt>
                <c:pt idx="22411">
                  <c:v>22.411000000000001</c:v>
                </c:pt>
                <c:pt idx="22412">
                  <c:v>22.412000000000035</c:v>
                </c:pt>
                <c:pt idx="22413">
                  <c:v>22.413000000000011</c:v>
                </c:pt>
                <c:pt idx="22414">
                  <c:v>22.414000000000044</c:v>
                </c:pt>
                <c:pt idx="22415">
                  <c:v>22.41500000000002</c:v>
                </c:pt>
                <c:pt idx="22416">
                  <c:v>22.415999999999997</c:v>
                </c:pt>
                <c:pt idx="22417">
                  <c:v>22.41700000000003</c:v>
                </c:pt>
                <c:pt idx="22418">
                  <c:v>22.418000000000006</c:v>
                </c:pt>
                <c:pt idx="22419">
                  <c:v>22.41900000000004</c:v>
                </c:pt>
                <c:pt idx="22420">
                  <c:v>22.420000000000016</c:v>
                </c:pt>
                <c:pt idx="22421">
                  <c:v>22.420999999999992</c:v>
                </c:pt>
                <c:pt idx="22422">
                  <c:v>22.422000000000025</c:v>
                </c:pt>
                <c:pt idx="22423">
                  <c:v>22.423000000000002</c:v>
                </c:pt>
                <c:pt idx="22424">
                  <c:v>22.424000000000035</c:v>
                </c:pt>
                <c:pt idx="22425">
                  <c:v>22.425000000000011</c:v>
                </c:pt>
                <c:pt idx="22426">
                  <c:v>22.426000000000045</c:v>
                </c:pt>
                <c:pt idx="22427">
                  <c:v>22.427000000000021</c:v>
                </c:pt>
                <c:pt idx="22428">
                  <c:v>22.427999999999997</c:v>
                </c:pt>
                <c:pt idx="22429">
                  <c:v>22.42900000000003</c:v>
                </c:pt>
                <c:pt idx="22430">
                  <c:v>22.430000000000007</c:v>
                </c:pt>
                <c:pt idx="22431">
                  <c:v>22.43100000000004</c:v>
                </c:pt>
                <c:pt idx="22432">
                  <c:v>22.432000000000016</c:v>
                </c:pt>
                <c:pt idx="22433">
                  <c:v>22.432999999999993</c:v>
                </c:pt>
                <c:pt idx="22434">
                  <c:v>22.434000000000026</c:v>
                </c:pt>
                <c:pt idx="22435">
                  <c:v>22.435000000000002</c:v>
                </c:pt>
                <c:pt idx="22436">
                  <c:v>22.436000000000035</c:v>
                </c:pt>
                <c:pt idx="22437">
                  <c:v>22.437000000000012</c:v>
                </c:pt>
                <c:pt idx="22438">
                  <c:v>22.438000000000045</c:v>
                </c:pt>
                <c:pt idx="22439">
                  <c:v>22.439000000000021</c:v>
                </c:pt>
                <c:pt idx="22440">
                  <c:v>22.439999999999998</c:v>
                </c:pt>
                <c:pt idx="22441">
                  <c:v>22.441000000000031</c:v>
                </c:pt>
                <c:pt idx="22442">
                  <c:v>22.442000000000007</c:v>
                </c:pt>
                <c:pt idx="22443">
                  <c:v>22.44300000000004</c:v>
                </c:pt>
                <c:pt idx="22444">
                  <c:v>22.444000000000017</c:v>
                </c:pt>
                <c:pt idx="22445">
                  <c:v>22.444999999999993</c:v>
                </c:pt>
                <c:pt idx="22446">
                  <c:v>22.446000000000026</c:v>
                </c:pt>
                <c:pt idx="22447">
                  <c:v>22.447000000000003</c:v>
                </c:pt>
                <c:pt idx="22448">
                  <c:v>22.448000000000036</c:v>
                </c:pt>
                <c:pt idx="22449">
                  <c:v>22.449000000000012</c:v>
                </c:pt>
                <c:pt idx="22450">
                  <c:v>22.450000000000045</c:v>
                </c:pt>
                <c:pt idx="22451">
                  <c:v>22.451000000000022</c:v>
                </c:pt>
                <c:pt idx="22452">
                  <c:v>22.451999999999998</c:v>
                </c:pt>
                <c:pt idx="22453">
                  <c:v>22.453000000000031</c:v>
                </c:pt>
                <c:pt idx="22454">
                  <c:v>22.454000000000008</c:v>
                </c:pt>
                <c:pt idx="22455">
                  <c:v>22.455000000000041</c:v>
                </c:pt>
                <c:pt idx="22456">
                  <c:v>22.456000000000017</c:v>
                </c:pt>
                <c:pt idx="22457">
                  <c:v>22.456999999999994</c:v>
                </c:pt>
                <c:pt idx="22458">
                  <c:v>22.458000000000027</c:v>
                </c:pt>
                <c:pt idx="22459">
                  <c:v>22.459000000000003</c:v>
                </c:pt>
                <c:pt idx="22460">
                  <c:v>22.460000000000036</c:v>
                </c:pt>
                <c:pt idx="22461">
                  <c:v>22.461000000000013</c:v>
                </c:pt>
                <c:pt idx="22462">
                  <c:v>22.462000000000046</c:v>
                </c:pt>
                <c:pt idx="22463">
                  <c:v>22.463000000000022</c:v>
                </c:pt>
                <c:pt idx="22464">
                  <c:v>22.463999999999999</c:v>
                </c:pt>
                <c:pt idx="22465">
                  <c:v>22.465000000000032</c:v>
                </c:pt>
                <c:pt idx="22466">
                  <c:v>22.466000000000008</c:v>
                </c:pt>
                <c:pt idx="22467">
                  <c:v>22.467000000000041</c:v>
                </c:pt>
                <c:pt idx="22468">
                  <c:v>22.468000000000018</c:v>
                </c:pt>
                <c:pt idx="22469">
                  <c:v>22.468999999999994</c:v>
                </c:pt>
                <c:pt idx="22470">
                  <c:v>22.470000000000027</c:v>
                </c:pt>
                <c:pt idx="22471">
                  <c:v>22.471000000000004</c:v>
                </c:pt>
                <c:pt idx="22472">
                  <c:v>22.472000000000037</c:v>
                </c:pt>
                <c:pt idx="22473">
                  <c:v>22.473000000000013</c:v>
                </c:pt>
                <c:pt idx="22474">
                  <c:v>22.474000000000046</c:v>
                </c:pt>
                <c:pt idx="22475">
                  <c:v>22.475000000000023</c:v>
                </c:pt>
                <c:pt idx="22476">
                  <c:v>22.475999999999999</c:v>
                </c:pt>
                <c:pt idx="22477">
                  <c:v>22.477000000000032</c:v>
                </c:pt>
                <c:pt idx="22478">
                  <c:v>22.478000000000009</c:v>
                </c:pt>
                <c:pt idx="22479">
                  <c:v>22.479000000000042</c:v>
                </c:pt>
                <c:pt idx="22480">
                  <c:v>22.480000000000018</c:v>
                </c:pt>
                <c:pt idx="22481">
                  <c:v>22.480999999999995</c:v>
                </c:pt>
                <c:pt idx="22482">
                  <c:v>22.482000000000028</c:v>
                </c:pt>
                <c:pt idx="22483">
                  <c:v>22.483000000000004</c:v>
                </c:pt>
                <c:pt idx="22484">
                  <c:v>22.484000000000037</c:v>
                </c:pt>
                <c:pt idx="22485">
                  <c:v>22.485000000000014</c:v>
                </c:pt>
                <c:pt idx="22486">
                  <c:v>22.48599999999999</c:v>
                </c:pt>
                <c:pt idx="22487">
                  <c:v>22.487000000000023</c:v>
                </c:pt>
                <c:pt idx="22488">
                  <c:v>22.488</c:v>
                </c:pt>
                <c:pt idx="22489">
                  <c:v>22.489000000000033</c:v>
                </c:pt>
                <c:pt idx="22490">
                  <c:v>22.490000000000009</c:v>
                </c:pt>
                <c:pt idx="22491">
                  <c:v>22.491000000000042</c:v>
                </c:pt>
                <c:pt idx="22492">
                  <c:v>22.492000000000019</c:v>
                </c:pt>
                <c:pt idx="22493">
                  <c:v>22.492999999999995</c:v>
                </c:pt>
                <c:pt idx="22494">
                  <c:v>22.494000000000028</c:v>
                </c:pt>
                <c:pt idx="22495">
                  <c:v>22.495000000000005</c:v>
                </c:pt>
                <c:pt idx="22496">
                  <c:v>22.496000000000038</c:v>
                </c:pt>
                <c:pt idx="22497">
                  <c:v>22.497000000000014</c:v>
                </c:pt>
                <c:pt idx="22498">
                  <c:v>22.49799999999999</c:v>
                </c:pt>
                <c:pt idx="22499">
                  <c:v>22.499000000000024</c:v>
                </c:pt>
                <c:pt idx="22500">
                  <c:v>22.5</c:v>
                </c:pt>
                <c:pt idx="22501">
                  <c:v>22.501000000000033</c:v>
                </c:pt>
                <c:pt idx="22502">
                  <c:v>22.50200000000001</c:v>
                </c:pt>
                <c:pt idx="22503">
                  <c:v>22.503000000000043</c:v>
                </c:pt>
                <c:pt idx="22504">
                  <c:v>22.504000000000019</c:v>
                </c:pt>
                <c:pt idx="22505">
                  <c:v>22.504999999999995</c:v>
                </c:pt>
                <c:pt idx="22506">
                  <c:v>22.506000000000029</c:v>
                </c:pt>
                <c:pt idx="22507">
                  <c:v>22.507000000000005</c:v>
                </c:pt>
                <c:pt idx="22508">
                  <c:v>22.508000000000038</c:v>
                </c:pt>
                <c:pt idx="22509">
                  <c:v>22.509000000000015</c:v>
                </c:pt>
                <c:pt idx="22510">
                  <c:v>22.509999999999991</c:v>
                </c:pt>
                <c:pt idx="22511">
                  <c:v>22.511000000000024</c:v>
                </c:pt>
                <c:pt idx="22512">
                  <c:v>22.512</c:v>
                </c:pt>
                <c:pt idx="22513">
                  <c:v>22.513000000000034</c:v>
                </c:pt>
                <c:pt idx="22514">
                  <c:v>22.51400000000001</c:v>
                </c:pt>
                <c:pt idx="22515">
                  <c:v>22.515000000000043</c:v>
                </c:pt>
                <c:pt idx="22516">
                  <c:v>22.51600000000002</c:v>
                </c:pt>
                <c:pt idx="22517">
                  <c:v>22.516999999999996</c:v>
                </c:pt>
                <c:pt idx="22518">
                  <c:v>22.518000000000029</c:v>
                </c:pt>
                <c:pt idx="22519">
                  <c:v>22.519000000000005</c:v>
                </c:pt>
                <c:pt idx="22520">
                  <c:v>22.520000000000039</c:v>
                </c:pt>
                <c:pt idx="22521">
                  <c:v>22.521000000000015</c:v>
                </c:pt>
                <c:pt idx="22522">
                  <c:v>22.521999999999991</c:v>
                </c:pt>
                <c:pt idx="22523">
                  <c:v>22.523000000000025</c:v>
                </c:pt>
                <c:pt idx="22524">
                  <c:v>22.524000000000001</c:v>
                </c:pt>
                <c:pt idx="22525">
                  <c:v>22.525000000000034</c:v>
                </c:pt>
                <c:pt idx="22526">
                  <c:v>22.52600000000001</c:v>
                </c:pt>
                <c:pt idx="22527">
                  <c:v>22.527000000000044</c:v>
                </c:pt>
                <c:pt idx="22528">
                  <c:v>22.52800000000002</c:v>
                </c:pt>
                <c:pt idx="22529">
                  <c:v>22.528999999999996</c:v>
                </c:pt>
                <c:pt idx="22530">
                  <c:v>22.53000000000003</c:v>
                </c:pt>
                <c:pt idx="22531">
                  <c:v>22.531000000000006</c:v>
                </c:pt>
                <c:pt idx="22532">
                  <c:v>22.532000000000039</c:v>
                </c:pt>
                <c:pt idx="22533">
                  <c:v>22.533000000000015</c:v>
                </c:pt>
                <c:pt idx="22534">
                  <c:v>22.533999999999992</c:v>
                </c:pt>
                <c:pt idx="22535">
                  <c:v>22.535000000000025</c:v>
                </c:pt>
                <c:pt idx="22536">
                  <c:v>22.536000000000001</c:v>
                </c:pt>
                <c:pt idx="22537">
                  <c:v>22.537000000000035</c:v>
                </c:pt>
                <c:pt idx="22538">
                  <c:v>22.538000000000011</c:v>
                </c:pt>
                <c:pt idx="22539">
                  <c:v>22.539000000000044</c:v>
                </c:pt>
                <c:pt idx="22540">
                  <c:v>22.54000000000002</c:v>
                </c:pt>
                <c:pt idx="22541">
                  <c:v>22.540999999999997</c:v>
                </c:pt>
                <c:pt idx="22542">
                  <c:v>22.54200000000003</c:v>
                </c:pt>
                <c:pt idx="22543">
                  <c:v>22.543000000000006</c:v>
                </c:pt>
                <c:pt idx="22544">
                  <c:v>22.54400000000004</c:v>
                </c:pt>
                <c:pt idx="22545">
                  <c:v>22.545000000000016</c:v>
                </c:pt>
                <c:pt idx="22546">
                  <c:v>22.545999999999992</c:v>
                </c:pt>
                <c:pt idx="22547">
                  <c:v>22.547000000000025</c:v>
                </c:pt>
                <c:pt idx="22548">
                  <c:v>22.548000000000002</c:v>
                </c:pt>
                <c:pt idx="22549">
                  <c:v>22.549000000000035</c:v>
                </c:pt>
                <c:pt idx="22550">
                  <c:v>22.550000000000011</c:v>
                </c:pt>
                <c:pt idx="22551">
                  <c:v>22.551000000000045</c:v>
                </c:pt>
                <c:pt idx="22552">
                  <c:v>22.552000000000021</c:v>
                </c:pt>
                <c:pt idx="22553">
                  <c:v>22.552999999999997</c:v>
                </c:pt>
                <c:pt idx="22554">
                  <c:v>22.55400000000003</c:v>
                </c:pt>
                <c:pt idx="22555">
                  <c:v>22.555000000000007</c:v>
                </c:pt>
                <c:pt idx="22556">
                  <c:v>22.55600000000004</c:v>
                </c:pt>
                <c:pt idx="22557">
                  <c:v>22.557000000000016</c:v>
                </c:pt>
                <c:pt idx="22558">
                  <c:v>22.557999999999993</c:v>
                </c:pt>
                <c:pt idx="22559">
                  <c:v>22.559000000000026</c:v>
                </c:pt>
                <c:pt idx="22560">
                  <c:v>22.560000000000002</c:v>
                </c:pt>
                <c:pt idx="22561">
                  <c:v>22.561000000000035</c:v>
                </c:pt>
                <c:pt idx="22562">
                  <c:v>22.562000000000012</c:v>
                </c:pt>
                <c:pt idx="22563">
                  <c:v>22.563000000000045</c:v>
                </c:pt>
                <c:pt idx="22564">
                  <c:v>22.564000000000021</c:v>
                </c:pt>
                <c:pt idx="22565">
                  <c:v>22.564999999999998</c:v>
                </c:pt>
                <c:pt idx="22566">
                  <c:v>22.566000000000031</c:v>
                </c:pt>
                <c:pt idx="22567">
                  <c:v>22.567000000000007</c:v>
                </c:pt>
                <c:pt idx="22568">
                  <c:v>22.56800000000004</c:v>
                </c:pt>
                <c:pt idx="22569">
                  <c:v>22.569000000000017</c:v>
                </c:pt>
                <c:pt idx="22570">
                  <c:v>22.569999999999993</c:v>
                </c:pt>
                <c:pt idx="22571">
                  <c:v>22.571000000000026</c:v>
                </c:pt>
                <c:pt idx="22572">
                  <c:v>22.572000000000003</c:v>
                </c:pt>
                <c:pt idx="22573">
                  <c:v>22.573000000000036</c:v>
                </c:pt>
                <c:pt idx="22574">
                  <c:v>22.574000000000012</c:v>
                </c:pt>
                <c:pt idx="22575">
                  <c:v>22.575000000000045</c:v>
                </c:pt>
                <c:pt idx="22576">
                  <c:v>22.576000000000022</c:v>
                </c:pt>
                <c:pt idx="22577">
                  <c:v>22.576999999999998</c:v>
                </c:pt>
                <c:pt idx="22578">
                  <c:v>22.578000000000031</c:v>
                </c:pt>
                <c:pt idx="22579">
                  <c:v>22.579000000000008</c:v>
                </c:pt>
                <c:pt idx="22580">
                  <c:v>22.580000000000041</c:v>
                </c:pt>
                <c:pt idx="22581">
                  <c:v>22.581000000000017</c:v>
                </c:pt>
                <c:pt idx="22582">
                  <c:v>22.581999999999994</c:v>
                </c:pt>
                <c:pt idx="22583">
                  <c:v>22.583000000000027</c:v>
                </c:pt>
                <c:pt idx="22584">
                  <c:v>22.584000000000003</c:v>
                </c:pt>
                <c:pt idx="22585">
                  <c:v>22.585000000000036</c:v>
                </c:pt>
                <c:pt idx="22586">
                  <c:v>22.586000000000013</c:v>
                </c:pt>
                <c:pt idx="22587">
                  <c:v>22.587000000000046</c:v>
                </c:pt>
                <c:pt idx="22588">
                  <c:v>22.588000000000022</c:v>
                </c:pt>
                <c:pt idx="22589">
                  <c:v>22.588999999999999</c:v>
                </c:pt>
                <c:pt idx="22590">
                  <c:v>22.590000000000032</c:v>
                </c:pt>
                <c:pt idx="22591">
                  <c:v>22.591000000000008</c:v>
                </c:pt>
                <c:pt idx="22592">
                  <c:v>22.592000000000041</c:v>
                </c:pt>
                <c:pt idx="22593">
                  <c:v>22.593000000000018</c:v>
                </c:pt>
                <c:pt idx="22594">
                  <c:v>22.593999999999994</c:v>
                </c:pt>
                <c:pt idx="22595">
                  <c:v>22.595000000000027</c:v>
                </c:pt>
                <c:pt idx="22596">
                  <c:v>22.596000000000004</c:v>
                </c:pt>
                <c:pt idx="22597">
                  <c:v>22.597000000000037</c:v>
                </c:pt>
                <c:pt idx="22598">
                  <c:v>22.598000000000013</c:v>
                </c:pt>
                <c:pt idx="22599">
                  <c:v>22.599000000000046</c:v>
                </c:pt>
                <c:pt idx="22600">
                  <c:v>22.600000000000023</c:v>
                </c:pt>
                <c:pt idx="22601">
                  <c:v>22.600999999999999</c:v>
                </c:pt>
                <c:pt idx="22602">
                  <c:v>22.602000000000032</c:v>
                </c:pt>
                <c:pt idx="22603">
                  <c:v>22.603000000000009</c:v>
                </c:pt>
                <c:pt idx="22604">
                  <c:v>22.604000000000042</c:v>
                </c:pt>
                <c:pt idx="22605">
                  <c:v>22.605000000000018</c:v>
                </c:pt>
                <c:pt idx="22606">
                  <c:v>22.605999999999995</c:v>
                </c:pt>
                <c:pt idx="22607">
                  <c:v>22.607000000000028</c:v>
                </c:pt>
                <c:pt idx="22608">
                  <c:v>22.608000000000004</c:v>
                </c:pt>
                <c:pt idx="22609">
                  <c:v>22.609000000000037</c:v>
                </c:pt>
                <c:pt idx="22610">
                  <c:v>22.610000000000014</c:v>
                </c:pt>
                <c:pt idx="22611">
                  <c:v>22.61099999999999</c:v>
                </c:pt>
                <c:pt idx="22612">
                  <c:v>22.612000000000023</c:v>
                </c:pt>
                <c:pt idx="22613">
                  <c:v>22.613</c:v>
                </c:pt>
                <c:pt idx="22614">
                  <c:v>22.614000000000033</c:v>
                </c:pt>
                <c:pt idx="22615">
                  <c:v>22.615000000000009</c:v>
                </c:pt>
                <c:pt idx="22616">
                  <c:v>22.616000000000042</c:v>
                </c:pt>
                <c:pt idx="22617">
                  <c:v>22.617000000000019</c:v>
                </c:pt>
                <c:pt idx="22618">
                  <c:v>22.617999999999995</c:v>
                </c:pt>
                <c:pt idx="22619">
                  <c:v>22.619000000000028</c:v>
                </c:pt>
                <c:pt idx="22620">
                  <c:v>22.620000000000005</c:v>
                </c:pt>
                <c:pt idx="22621">
                  <c:v>22.621000000000038</c:v>
                </c:pt>
                <c:pt idx="22622">
                  <c:v>22.622000000000014</c:v>
                </c:pt>
                <c:pt idx="22623">
                  <c:v>22.62299999999999</c:v>
                </c:pt>
                <c:pt idx="22624">
                  <c:v>22.624000000000024</c:v>
                </c:pt>
                <c:pt idx="22625">
                  <c:v>22.625</c:v>
                </c:pt>
                <c:pt idx="22626">
                  <c:v>22.626000000000033</c:v>
                </c:pt>
                <c:pt idx="22627">
                  <c:v>22.62700000000001</c:v>
                </c:pt>
                <c:pt idx="22628">
                  <c:v>22.628000000000043</c:v>
                </c:pt>
                <c:pt idx="22629">
                  <c:v>22.629000000000019</c:v>
                </c:pt>
                <c:pt idx="22630">
                  <c:v>22.629999999999995</c:v>
                </c:pt>
                <c:pt idx="22631">
                  <c:v>22.631000000000029</c:v>
                </c:pt>
                <c:pt idx="22632">
                  <c:v>22.632000000000005</c:v>
                </c:pt>
                <c:pt idx="22633">
                  <c:v>22.633000000000038</c:v>
                </c:pt>
                <c:pt idx="22634">
                  <c:v>22.634000000000015</c:v>
                </c:pt>
                <c:pt idx="22635">
                  <c:v>22.634999999999991</c:v>
                </c:pt>
                <c:pt idx="22636">
                  <c:v>22.636000000000024</c:v>
                </c:pt>
                <c:pt idx="22637">
                  <c:v>22.637</c:v>
                </c:pt>
                <c:pt idx="22638">
                  <c:v>22.638000000000034</c:v>
                </c:pt>
                <c:pt idx="22639">
                  <c:v>22.63900000000001</c:v>
                </c:pt>
                <c:pt idx="22640">
                  <c:v>22.640000000000043</c:v>
                </c:pt>
                <c:pt idx="22641">
                  <c:v>22.64100000000002</c:v>
                </c:pt>
                <c:pt idx="22642">
                  <c:v>22.641999999999996</c:v>
                </c:pt>
                <c:pt idx="22643">
                  <c:v>22.643000000000029</c:v>
                </c:pt>
                <c:pt idx="22644">
                  <c:v>22.644000000000005</c:v>
                </c:pt>
                <c:pt idx="22645">
                  <c:v>22.645000000000039</c:v>
                </c:pt>
                <c:pt idx="22646">
                  <c:v>22.646000000000015</c:v>
                </c:pt>
                <c:pt idx="22647">
                  <c:v>22.646999999999991</c:v>
                </c:pt>
                <c:pt idx="22648">
                  <c:v>22.648000000000025</c:v>
                </c:pt>
                <c:pt idx="22649">
                  <c:v>22.649000000000001</c:v>
                </c:pt>
                <c:pt idx="22650">
                  <c:v>22.650000000000034</c:v>
                </c:pt>
                <c:pt idx="22651">
                  <c:v>22.65100000000001</c:v>
                </c:pt>
                <c:pt idx="22652">
                  <c:v>22.652000000000044</c:v>
                </c:pt>
                <c:pt idx="22653">
                  <c:v>22.65300000000002</c:v>
                </c:pt>
                <c:pt idx="22654">
                  <c:v>22.653999999999996</c:v>
                </c:pt>
                <c:pt idx="22655">
                  <c:v>22.65500000000003</c:v>
                </c:pt>
                <c:pt idx="22656">
                  <c:v>22.656000000000006</c:v>
                </c:pt>
                <c:pt idx="22657">
                  <c:v>22.657000000000039</c:v>
                </c:pt>
                <c:pt idx="22658">
                  <c:v>22.658000000000015</c:v>
                </c:pt>
                <c:pt idx="22659">
                  <c:v>22.658999999999992</c:v>
                </c:pt>
                <c:pt idx="22660">
                  <c:v>22.660000000000025</c:v>
                </c:pt>
                <c:pt idx="22661">
                  <c:v>22.661000000000001</c:v>
                </c:pt>
                <c:pt idx="22662">
                  <c:v>22.662000000000035</c:v>
                </c:pt>
                <c:pt idx="22663">
                  <c:v>22.663000000000011</c:v>
                </c:pt>
                <c:pt idx="22664">
                  <c:v>22.664000000000044</c:v>
                </c:pt>
                <c:pt idx="22665">
                  <c:v>22.66500000000002</c:v>
                </c:pt>
                <c:pt idx="22666">
                  <c:v>22.665999999999997</c:v>
                </c:pt>
                <c:pt idx="22667">
                  <c:v>22.66700000000003</c:v>
                </c:pt>
                <c:pt idx="22668">
                  <c:v>22.668000000000006</c:v>
                </c:pt>
                <c:pt idx="22669">
                  <c:v>22.66900000000004</c:v>
                </c:pt>
                <c:pt idx="22670">
                  <c:v>22.670000000000016</c:v>
                </c:pt>
                <c:pt idx="22671">
                  <c:v>22.670999999999992</c:v>
                </c:pt>
                <c:pt idx="22672">
                  <c:v>22.672000000000025</c:v>
                </c:pt>
                <c:pt idx="22673">
                  <c:v>22.673000000000002</c:v>
                </c:pt>
                <c:pt idx="22674">
                  <c:v>22.674000000000035</c:v>
                </c:pt>
                <c:pt idx="22675">
                  <c:v>22.675000000000011</c:v>
                </c:pt>
                <c:pt idx="22676">
                  <c:v>22.676000000000045</c:v>
                </c:pt>
                <c:pt idx="22677">
                  <c:v>22.677000000000021</c:v>
                </c:pt>
                <c:pt idx="22678">
                  <c:v>22.677999999999997</c:v>
                </c:pt>
                <c:pt idx="22679">
                  <c:v>22.67900000000003</c:v>
                </c:pt>
                <c:pt idx="22680">
                  <c:v>22.680000000000007</c:v>
                </c:pt>
                <c:pt idx="22681">
                  <c:v>22.68100000000004</c:v>
                </c:pt>
                <c:pt idx="22682">
                  <c:v>22.682000000000016</c:v>
                </c:pt>
                <c:pt idx="22683">
                  <c:v>22.682999999999993</c:v>
                </c:pt>
                <c:pt idx="22684">
                  <c:v>22.684000000000026</c:v>
                </c:pt>
                <c:pt idx="22685">
                  <c:v>22.685000000000002</c:v>
                </c:pt>
                <c:pt idx="22686">
                  <c:v>22.686000000000035</c:v>
                </c:pt>
                <c:pt idx="22687">
                  <c:v>22.687000000000012</c:v>
                </c:pt>
                <c:pt idx="22688">
                  <c:v>22.688000000000045</c:v>
                </c:pt>
                <c:pt idx="22689">
                  <c:v>22.689000000000021</c:v>
                </c:pt>
                <c:pt idx="22690">
                  <c:v>22.689999999999998</c:v>
                </c:pt>
                <c:pt idx="22691">
                  <c:v>22.691000000000031</c:v>
                </c:pt>
                <c:pt idx="22692">
                  <c:v>22.692000000000007</c:v>
                </c:pt>
                <c:pt idx="22693">
                  <c:v>22.69300000000004</c:v>
                </c:pt>
                <c:pt idx="22694">
                  <c:v>22.694000000000017</c:v>
                </c:pt>
                <c:pt idx="22695">
                  <c:v>22.694999999999993</c:v>
                </c:pt>
                <c:pt idx="22696">
                  <c:v>22.696000000000026</c:v>
                </c:pt>
                <c:pt idx="22697">
                  <c:v>22.697000000000003</c:v>
                </c:pt>
                <c:pt idx="22698">
                  <c:v>22.698000000000036</c:v>
                </c:pt>
                <c:pt idx="22699">
                  <c:v>22.699000000000012</c:v>
                </c:pt>
                <c:pt idx="22700">
                  <c:v>22.700000000000045</c:v>
                </c:pt>
                <c:pt idx="22701">
                  <c:v>22.701000000000022</c:v>
                </c:pt>
                <c:pt idx="22702">
                  <c:v>22.701999999999998</c:v>
                </c:pt>
                <c:pt idx="22703">
                  <c:v>22.703000000000031</c:v>
                </c:pt>
                <c:pt idx="22704">
                  <c:v>22.704000000000008</c:v>
                </c:pt>
                <c:pt idx="22705">
                  <c:v>22.705000000000041</c:v>
                </c:pt>
                <c:pt idx="22706">
                  <c:v>22.706000000000017</c:v>
                </c:pt>
                <c:pt idx="22707">
                  <c:v>22.706999999999994</c:v>
                </c:pt>
                <c:pt idx="22708">
                  <c:v>22.708000000000027</c:v>
                </c:pt>
                <c:pt idx="22709">
                  <c:v>22.709000000000003</c:v>
                </c:pt>
                <c:pt idx="22710">
                  <c:v>22.710000000000036</c:v>
                </c:pt>
                <c:pt idx="22711">
                  <c:v>22.711000000000013</c:v>
                </c:pt>
                <c:pt idx="22712">
                  <c:v>22.712000000000046</c:v>
                </c:pt>
                <c:pt idx="22713">
                  <c:v>22.713000000000022</c:v>
                </c:pt>
                <c:pt idx="22714">
                  <c:v>22.713999999999999</c:v>
                </c:pt>
                <c:pt idx="22715">
                  <c:v>22.715000000000032</c:v>
                </c:pt>
                <c:pt idx="22716">
                  <c:v>22.716000000000008</c:v>
                </c:pt>
                <c:pt idx="22717">
                  <c:v>22.717000000000041</c:v>
                </c:pt>
                <c:pt idx="22718">
                  <c:v>22.718000000000018</c:v>
                </c:pt>
                <c:pt idx="22719">
                  <c:v>22.718999999999994</c:v>
                </c:pt>
                <c:pt idx="22720">
                  <c:v>22.720000000000027</c:v>
                </c:pt>
                <c:pt idx="22721">
                  <c:v>22.721000000000004</c:v>
                </c:pt>
                <c:pt idx="22722">
                  <c:v>22.722000000000037</c:v>
                </c:pt>
                <c:pt idx="22723">
                  <c:v>22.723000000000013</c:v>
                </c:pt>
                <c:pt idx="22724">
                  <c:v>22.724000000000046</c:v>
                </c:pt>
                <c:pt idx="22725">
                  <c:v>22.725000000000023</c:v>
                </c:pt>
                <c:pt idx="22726">
                  <c:v>22.725999999999999</c:v>
                </c:pt>
                <c:pt idx="22727">
                  <c:v>22.727000000000032</c:v>
                </c:pt>
                <c:pt idx="22728">
                  <c:v>22.728000000000009</c:v>
                </c:pt>
                <c:pt idx="22729">
                  <c:v>22.729000000000042</c:v>
                </c:pt>
                <c:pt idx="22730">
                  <c:v>22.730000000000018</c:v>
                </c:pt>
                <c:pt idx="22731">
                  <c:v>22.730999999999995</c:v>
                </c:pt>
                <c:pt idx="22732">
                  <c:v>22.732000000000028</c:v>
                </c:pt>
                <c:pt idx="22733">
                  <c:v>22.733000000000004</c:v>
                </c:pt>
                <c:pt idx="22734">
                  <c:v>22.734000000000037</c:v>
                </c:pt>
                <c:pt idx="22735">
                  <c:v>22.735000000000014</c:v>
                </c:pt>
                <c:pt idx="22736">
                  <c:v>22.73599999999999</c:v>
                </c:pt>
                <c:pt idx="22737">
                  <c:v>22.737000000000023</c:v>
                </c:pt>
                <c:pt idx="22738">
                  <c:v>22.738</c:v>
                </c:pt>
                <c:pt idx="22739">
                  <c:v>22.739000000000033</c:v>
                </c:pt>
                <c:pt idx="22740">
                  <c:v>22.740000000000009</c:v>
                </c:pt>
                <c:pt idx="22741">
                  <c:v>22.741000000000042</c:v>
                </c:pt>
                <c:pt idx="22742">
                  <c:v>22.742000000000019</c:v>
                </c:pt>
                <c:pt idx="22743">
                  <c:v>22.742999999999995</c:v>
                </c:pt>
                <c:pt idx="22744">
                  <c:v>22.744000000000028</c:v>
                </c:pt>
                <c:pt idx="22745">
                  <c:v>22.745000000000005</c:v>
                </c:pt>
                <c:pt idx="22746">
                  <c:v>22.746000000000038</c:v>
                </c:pt>
                <c:pt idx="22747">
                  <c:v>22.747000000000014</c:v>
                </c:pt>
                <c:pt idx="22748">
                  <c:v>22.74799999999999</c:v>
                </c:pt>
                <c:pt idx="22749">
                  <c:v>22.749000000000024</c:v>
                </c:pt>
                <c:pt idx="22750">
                  <c:v>22.75</c:v>
                </c:pt>
                <c:pt idx="22751">
                  <c:v>22.751000000000033</c:v>
                </c:pt>
                <c:pt idx="22752">
                  <c:v>22.75200000000001</c:v>
                </c:pt>
                <c:pt idx="22753">
                  <c:v>22.753000000000043</c:v>
                </c:pt>
                <c:pt idx="22754">
                  <c:v>22.754000000000019</c:v>
                </c:pt>
                <c:pt idx="22755">
                  <c:v>22.754999999999995</c:v>
                </c:pt>
                <c:pt idx="22756">
                  <c:v>22.756000000000029</c:v>
                </c:pt>
                <c:pt idx="22757">
                  <c:v>22.757000000000005</c:v>
                </c:pt>
                <c:pt idx="22758">
                  <c:v>22.758000000000038</c:v>
                </c:pt>
                <c:pt idx="22759">
                  <c:v>22.759000000000015</c:v>
                </c:pt>
                <c:pt idx="22760">
                  <c:v>22.759999999999991</c:v>
                </c:pt>
                <c:pt idx="22761">
                  <c:v>22.761000000000024</c:v>
                </c:pt>
                <c:pt idx="22762">
                  <c:v>22.762</c:v>
                </c:pt>
                <c:pt idx="22763">
                  <c:v>22.763000000000034</c:v>
                </c:pt>
                <c:pt idx="22764">
                  <c:v>22.76400000000001</c:v>
                </c:pt>
                <c:pt idx="22765">
                  <c:v>22.765000000000043</c:v>
                </c:pt>
                <c:pt idx="22766">
                  <c:v>22.76600000000002</c:v>
                </c:pt>
                <c:pt idx="22767">
                  <c:v>22.766999999999996</c:v>
                </c:pt>
                <c:pt idx="22768">
                  <c:v>22.768000000000029</c:v>
                </c:pt>
                <c:pt idx="22769">
                  <c:v>22.769000000000005</c:v>
                </c:pt>
                <c:pt idx="22770">
                  <c:v>22.770000000000039</c:v>
                </c:pt>
                <c:pt idx="22771">
                  <c:v>22.771000000000015</c:v>
                </c:pt>
                <c:pt idx="22772">
                  <c:v>22.771999999999991</c:v>
                </c:pt>
                <c:pt idx="22773">
                  <c:v>22.773000000000025</c:v>
                </c:pt>
                <c:pt idx="22774">
                  <c:v>22.774000000000001</c:v>
                </c:pt>
                <c:pt idx="22775">
                  <c:v>22.775000000000034</c:v>
                </c:pt>
                <c:pt idx="22776">
                  <c:v>22.77600000000001</c:v>
                </c:pt>
                <c:pt idx="22777">
                  <c:v>22.777000000000044</c:v>
                </c:pt>
                <c:pt idx="22778">
                  <c:v>22.77800000000002</c:v>
                </c:pt>
                <c:pt idx="22779">
                  <c:v>22.778999999999996</c:v>
                </c:pt>
                <c:pt idx="22780">
                  <c:v>22.78000000000003</c:v>
                </c:pt>
                <c:pt idx="22781">
                  <c:v>22.781000000000006</c:v>
                </c:pt>
                <c:pt idx="22782">
                  <c:v>22.782000000000039</c:v>
                </c:pt>
                <c:pt idx="22783">
                  <c:v>22.783000000000015</c:v>
                </c:pt>
                <c:pt idx="22784">
                  <c:v>22.783999999999992</c:v>
                </c:pt>
                <c:pt idx="22785">
                  <c:v>22.785000000000025</c:v>
                </c:pt>
                <c:pt idx="22786">
                  <c:v>22.786000000000001</c:v>
                </c:pt>
                <c:pt idx="22787">
                  <c:v>22.787000000000035</c:v>
                </c:pt>
                <c:pt idx="22788">
                  <c:v>22.788000000000011</c:v>
                </c:pt>
                <c:pt idx="22789">
                  <c:v>22.789000000000044</c:v>
                </c:pt>
                <c:pt idx="22790">
                  <c:v>22.79000000000002</c:v>
                </c:pt>
                <c:pt idx="22791">
                  <c:v>22.790999999999997</c:v>
                </c:pt>
                <c:pt idx="22792">
                  <c:v>22.79200000000003</c:v>
                </c:pt>
                <c:pt idx="22793">
                  <c:v>22.793000000000006</c:v>
                </c:pt>
                <c:pt idx="22794">
                  <c:v>22.79400000000004</c:v>
                </c:pt>
                <c:pt idx="22795">
                  <c:v>22.795000000000016</c:v>
                </c:pt>
                <c:pt idx="22796">
                  <c:v>22.795999999999992</c:v>
                </c:pt>
                <c:pt idx="22797">
                  <c:v>22.797000000000025</c:v>
                </c:pt>
                <c:pt idx="22798">
                  <c:v>22.798000000000002</c:v>
                </c:pt>
                <c:pt idx="22799">
                  <c:v>22.799000000000035</c:v>
                </c:pt>
                <c:pt idx="22800">
                  <c:v>22.800000000000011</c:v>
                </c:pt>
                <c:pt idx="22801">
                  <c:v>22.801000000000045</c:v>
                </c:pt>
                <c:pt idx="22802">
                  <c:v>22.802000000000021</c:v>
                </c:pt>
                <c:pt idx="22803">
                  <c:v>22.802999999999997</c:v>
                </c:pt>
                <c:pt idx="22804">
                  <c:v>22.80400000000003</c:v>
                </c:pt>
                <c:pt idx="22805">
                  <c:v>22.805000000000007</c:v>
                </c:pt>
                <c:pt idx="22806">
                  <c:v>22.80600000000004</c:v>
                </c:pt>
                <c:pt idx="22807">
                  <c:v>22.807000000000016</c:v>
                </c:pt>
                <c:pt idx="22808">
                  <c:v>22.807999999999993</c:v>
                </c:pt>
                <c:pt idx="22809">
                  <c:v>22.809000000000026</c:v>
                </c:pt>
                <c:pt idx="22810">
                  <c:v>22.810000000000002</c:v>
                </c:pt>
                <c:pt idx="22811">
                  <c:v>22.811000000000035</c:v>
                </c:pt>
                <c:pt idx="22812">
                  <c:v>22.812000000000012</c:v>
                </c:pt>
                <c:pt idx="22813">
                  <c:v>22.813000000000045</c:v>
                </c:pt>
                <c:pt idx="22814">
                  <c:v>22.814000000000021</c:v>
                </c:pt>
                <c:pt idx="22815">
                  <c:v>22.814999999999998</c:v>
                </c:pt>
                <c:pt idx="22816">
                  <c:v>22.816000000000031</c:v>
                </c:pt>
                <c:pt idx="22817">
                  <c:v>22.817000000000007</c:v>
                </c:pt>
                <c:pt idx="22818">
                  <c:v>22.81800000000004</c:v>
                </c:pt>
                <c:pt idx="22819">
                  <c:v>22.819000000000017</c:v>
                </c:pt>
                <c:pt idx="22820">
                  <c:v>22.819999999999993</c:v>
                </c:pt>
                <c:pt idx="22821">
                  <c:v>22.821000000000026</c:v>
                </c:pt>
                <c:pt idx="22822">
                  <c:v>22.822000000000003</c:v>
                </c:pt>
                <c:pt idx="22823">
                  <c:v>22.823000000000036</c:v>
                </c:pt>
                <c:pt idx="22824">
                  <c:v>22.824000000000012</c:v>
                </c:pt>
                <c:pt idx="22825">
                  <c:v>22.825000000000045</c:v>
                </c:pt>
                <c:pt idx="22826">
                  <c:v>22.826000000000022</c:v>
                </c:pt>
                <c:pt idx="22827">
                  <c:v>22.826999999999998</c:v>
                </c:pt>
                <c:pt idx="22828">
                  <c:v>22.828000000000031</c:v>
                </c:pt>
                <c:pt idx="22829">
                  <c:v>22.829000000000008</c:v>
                </c:pt>
                <c:pt idx="22830">
                  <c:v>22.830000000000041</c:v>
                </c:pt>
                <c:pt idx="22831">
                  <c:v>22.831000000000017</c:v>
                </c:pt>
                <c:pt idx="22832">
                  <c:v>22.831999999999994</c:v>
                </c:pt>
                <c:pt idx="22833">
                  <c:v>22.833000000000027</c:v>
                </c:pt>
                <c:pt idx="22834">
                  <c:v>22.834000000000003</c:v>
                </c:pt>
                <c:pt idx="22835">
                  <c:v>22.835000000000036</c:v>
                </c:pt>
                <c:pt idx="22836">
                  <c:v>22.836000000000013</c:v>
                </c:pt>
                <c:pt idx="22837">
                  <c:v>22.837000000000046</c:v>
                </c:pt>
                <c:pt idx="22838">
                  <c:v>22.838000000000022</c:v>
                </c:pt>
                <c:pt idx="22839">
                  <c:v>22.838999999999999</c:v>
                </c:pt>
                <c:pt idx="22840">
                  <c:v>22.840000000000032</c:v>
                </c:pt>
                <c:pt idx="22841">
                  <c:v>22.841000000000008</c:v>
                </c:pt>
                <c:pt idx="22842">
                  <c:v>22.842000000000041</c:v>
                </c:pt>
                <c:pt idx="22843">
                  <c:v>22.843000000000018</c:v>
                </c:pt>
                <c:pt idx="22844">
                  <c:v>22.843999999999994</c:v>
                </c:pt>
                <c:pt idx="22845">
                  <c:v>22.845000000000027</c:v>
                </c:pt>
                <c:pt idx="22846">
                  <c:v>22.846000000000004</c:v>
                </c:pt>
                <c:pt idx="22847">
                  <c:v>22.847000000000037</c:v>
                </c:pt>
                <c:pt idx="22848">
                  <c:v>22.848000000000013</c:v>
                </c:pt>
                <c:pt idx="22849">
                  <c:v>22.849000000000046</c:v>
                </c:pt>
                <c:pt idx="22850">
                  <c:v>22.850000000000023</c:v>
                </c:pt>
                <c:pt idx="22851">
                  <c:v>22.850999999999999</c:v>
                </c:pt>
                <c:pt idx="22852">
                  <c:v>22.852000000000032</c:v>
                </c:pt>
                <c:pt idx="22853">
                  <c:v>22.853000000000009</c:v>
                </c:pt>
                <c:pt idx="22854">
                  <c:v>22.854000000000042</c:v>
                </c:pt>
                <c:pt idx="22855">
                  <c:v>22.855000000000018</c:v>
                </c:pt>
                <c:pt idx="22856">
                  <c:v>22.855999999999995</c:v>
                </c:pt>
                <c:pt idx="22857">
                  <c:v>22.857000000000028</c:v>
                </c:pt>
                <c:pt idx="22858">
                  <c:v>22.858000000000004</c:v>
                </c:pt>
                <c:pt idx="22859">
                  <c:v>22.859000000000037</c:v>
                </c:pt>
                <c:pt idx="22860">
                  <c:v>22.860000000000014</c:v>
                </c:pt>
                <c:pt idx="22861">
                  <c:v>22.86099999999999</c:v>
                </c:pt>
                <c:pt idx="22862">
                  <c:v>22.862000000000023</c:v>
                </c:pt>
                <c:pt idx="22863">
                  <c:v>22.863</c:v>
                </c:pt>
                <c:pt idx="22864">
                  <c:v>22.864000000000033</c:v>
                </c:pt>
                <c:pt idx="22865">
                  <c:v>22.865000000000009</c:v>
                </c:pt>
                <c:pt idx="22866">
                  <c:v>22.866000000000042</c:v>
                </c:pt>
                <c:pt idx="22867">
                  <c:v>22.867000000000019</c:v>
                </c:pt>
                <c:pt idx="22868">
                  <c:v>22.867999999999995</c:v>
                </c:pt>
                <c:pt idx="22869">
                  <c:v>22.869000000000028</c:v>
                </c:pt>
                <c:pt idx="22870">
                  <c:v>22.870000000000005</c:v>
                </c:pt>
                <c:pt idx="22871">
                  <c:v>22.871000000000038</c:v>
                </c:pt>
                <c:pt idx="22872">
                  <c:v>22.872000000000014</c:v>
                </c:pt>
                <c:pt idx="22873">
                  <c:v>22.87299999999999</c:v>
                </c:pt>
                <c:pt idx="22874">
                  <c:v>22.874000000000024</c:v>
                </c:pt>
                <c:pt idx="22875">
                  <c:v>22.875</c:v>
                </c:pt>
                <c:pt idx="22876">
                  <c:v>22.876000000000033</c:v>
                </c:pt>
                <c:pt idx="22877">
                  <c:v>22.87700000000001</c:v>
                </c:pt>
                <c:pt idx="22878">
                  <c:v>22.878000000000043</c:v>
                </c:pt>
                <c:pt idx="22879">
                  <c:v>22.879000000000019</c:v>
                </c:pt>
                <c:pt idx="22880">
                  <c:v>22.879999999999995</c:v>
                </c:pt>
                <c:pt idx="22881">
                  <c:v>22.881000000000029</c:v>
                </c:pt>
                <c:pt idx="22882">
                  <c:v>22.882000000000005</c:v>
                </c:pt>
                <c:pt idx="22883">
                  <c:v>22.883000000000038</c:v>
                </c:pt>
                <c:pt idx="22884">
                  <c:v>22.884000000000015</c:v>
                </c:pt>
                <c:pt idx="22885">
                  <c:v>22.884999999999991</c:v>
                </c:pt>
                <c:pt idx="22886">
                  <c:v>22.886000000000024</c:v>
                </c:pt>
                <c:pt idx="22887">
                  <c:v>22.887</c:v>
                </c:pt>
                <c:pt idx="22888">
                  <c:v>22.888000000000034</c:v>
                </c:pt>
                <c:pt idx="22889">
                  <c:v>22.88900000000001</c:v>
                </c:pt>
                <c:pt idx="22890">
                  <c:v>22.890000000000043</c:v>
                </c:pt>
                <c:pt idx="22891">
                  <c:v>22.89100000000002</c:v>
                </c:pt>
                <c:pt idx="22892">
                  <c:v>22.891999999999996</c:v>
                </c:pt>
                <c:pt idx="22893">
                  <c:v>22.893000000000029</c:v>
                </c:pt>
                <c:pt idx="22894">
                  <c:v>22.894000000000005</c:v>
                </c:pt>
                <c:pt idx="22895">
                  <c:v>22.895000000000039</c:v>
                </c:pt>
                <c:pt idx="22896">
                  <c:v>22.896000000000015</c:v>
                </c:pt>
                <c:pt idx="22897">
                  <c:v>22.896999999999991</c:v>
                </c:pt>
                <c:pt idx="22898">
                  <c:v>22.898000000000025</c:v>
                </c:pt>
                <c:pt idx="22899">
                  <c:v>22.899000000000001</c:v>
                </c:pt>
                <c:pt idx="22900">
                  <c:v>22.900000000000034</c:v>
                </c:pt>
                <c:pt idx="22901">
                  <c:v>22.90100000000001</c:v>
                </c:pt>
                <c:pt idx="22902">
                  <c:v>22.902000000000044</c:v>
                </c:pt>
                <c:pt idx="22903">
                  <c:v>22.90300000000002</c:v>
                </c:pt>
                <c:pt idx="22904">
                  <c:v>22.903999999999996</c:v>
                </c:pt>
                <c:pt idx="22905">
                  <c:v>22.90500000000003</c:v>
                </c:pt>
                <c:pt idx="22906">
                  <c:v>22.906000000000006</c:v>
                </c:pt>
                <c:pt idx="22907">
                  <c:v>22.907000000000039</c:v>
                </c:pt>
                <c:pt idx="22908">
                  <c:v>22.908000000000015</c:v>
                </c:pt>
                <c:pt idx="22909">
                  <c:v>22.908999999999992</c:v>
                </c:pt>
                <c:pt idx="22910">
                  <c:v>22.910000000000025</c:v>
                </c:pt>
                <c:pt idx="22911">
                  <c:v>22.911000000000001</c:v>
                </c:pt>
                <c:pt idx="22912">
                  <c:v>22.912000000000035</c:v>
                </c:pt>
                <c:pt idx="22913">
                  <c:v>22.913000000000011</c:v>
                </c:pt>
                <c:pt idx="22914">
                  <c:v>22.914000000000044</c:v>
                </c:pt>
                <c:pt idx="22915">
                  <c:v>22.91500000000002</c:v>
                </c:pt>
                <c:pt idx="22916">
                  <c:v>22.915999999999997</c:v>
                </c:pt>
                <c:pt idx="22917">
                  <c:v>22.91700000000003</c:v>
                </c:pt>
                <c:pt idx="22918">
                  <c:v>22.918000000000006</c:v>
                </c:pt>
                <c:pt idx="22919">
                  <c:v>22.91900000000004</c:v>
                </c:pt>
                <c:pt idx="22920">
                  <c:v>22.920000000000016</c:v>
                </c:pt>
                <c:pt idx="22921">
                  <c:v>22.920999999999992</c:v>
                </c:pt>
                <c:pt idx="22922">
                  <c:v>22.922000000000025</c:v>
                </c:pt>
                <c:pt idx="22923">
                  <c:v>22.923000000000002</c:v>
                </c:pt>
                <c:pt idx="22924">
                  <c:v>22.924000000000035</c:v>
                </c:pt>
                <c:pt idx="22925">
                  <c:v>22.925000000000011</c:v>
                </c:pt>
                <c:pt idx="22926">
                  <c:v>22.926000000000045</c:v>
                </c:pt>
                <c:pt idx="22927">
                  <c:v>22.927000000000021</c:v>
                </c:pt>
                <c:pt idx="22928">
                  <c:v>22.927999999999997</c:v>
                </c:pt>
                <c:pt idx="22929">
                  <c:v>22.92900000000003</c:v>
                </c:pt>
                <c:pt idx="22930">
                  <c:v>22.930000000000007</c:v>
                </c:pt>
                <c:pt idx="22931">
                  <c:v>22.93100000000004</c:v>
                </c:pt>
                <c:pt idx="22932">
                  <c:v>22.932000000000016</c:v>
                </c:pt>
                <c:pt idx="22933">
                  <c:v>22.932999999999993</c:v>
                </c:pt>
                <c:pt idx="22934">
                  <c:v>22.934000000000026</c:v>
                </c:pt>
                <c:pt idx="22935">
                  <c:v>22.935000000000002</c:v>
                </c:pt>
                <c:pt idx="22936">
                  <c:v>22.936000000000035</c:v>
                </c:pt>
                <c:pt idx="22937">
                  <c:v>22.937000000000012</c:v>
                </c:pt>
                <c:pt idx="22938">
                  <c:v>22.938000000000045</c:v>
                </c:pt>
                <c:pt idx="22939">
                  <c:v>22.939000000000021</c:v>
                </c:pt>
                <c:pt idx="22940">
                  <c:v>22.939999999999998</c:v>
                </c:pt>
                <c:pt idx="22941">
                  <c:v>22.941000000000031</c:v>
                </c:pt>
                <c:pt idx="22942">
                  <c:v>22.942000000000007</c:v>
                </c:pt>
                <c:pt idx="22943">
                  <c:v>22.94300000000004</c:v>
                </c:pt>
                <c:pt idx="22944">
                  <c:v>22.944000000000017</c:v>
                </c:pt>
                <c:pt idx="22945">
                  <c:v>22.944999999999993</c:v>
                </c:pt>
                <c:pt idx="22946">
                  <c:v>22.946000000000026</c:v>
                </c:pt>
                <c:pt idx="22947">
                  <c:v>22.947000000000003</c:v>
                </c:pt>
                <c:pt idx="22948">
                  <c:v>22.948000000000036</c:v>
                </c:pt>
                <c:pt idx="22949">
                  <c:v>22.949000000000012</c:v>
                </c:pt>
                <c:pt idx="22950">
                  <c:v>22.950000000000045</c:v>
                </c:pt>
                <c:pt idx="22951">
                  <c:v>22.951000000000022</c:v>
                </c:pt>
                <c:pt idx="22952">
                  <c:v>22.951999999999998</c:v>
                </c:pt>
                <c:pt idx="22953">
                  <c:v>22.953000000000031</c:v>
                </c:pt>
                <c:pt idx="22954">
                  <c:v>22.954000000000008</c:v>
                </c:pt>
                <c:pt idx="22955">
                  <c:v>22.955000000000041</c:v>
                </c:pt>
                <c:pt idx="22956">
                  <c:v>22.956000000000017</c:v>
                </c:pt>
                <c:pt idx="22957">
                  <c:v>22.956999999999994</c:v>
                </c:pt>
                <c:pt idx="22958">
                  <c:v>22.958000000000027</c:v>
                </c:pt>
                <c:pt idx="22959">
                  <c:v>22.959000000000003</c:v>
                </c:pt>
                <c:pt idx="22960">
                  <c:v>22.960000000000036</c:v>
                </c:pt>
                <c:pt idx="22961">
                  <c:v>22.961000000000013</c:v>
                </c:pt>
                <c:pt idx="22962">
                  <c:v>22.962000000000046</c:v>
                </c:pt>
                <c:pt idx="22963">
                  <c:v>22.963000000000022</c:v>
                </c:pt>
                <c:pt idx="22964">
                  <c:v>22.963999999999999</c:v>
                </c:pt>
                <c:pt idx="22965">
                  <c:v>22.965000000000032</c:v>
                </c:pt>
                <c:pt idx="22966">
                  <c:v>22.966000000000008</c:v>
                </c:pt>
                <c:pt idx="22967">
                  <c:v>22.967000000000041</c:v>
                </c:pt>
                <c:pt idx="22968">
                  <c:v>22.968000000000018</c:v>
                </c:pt>
                <c:pt idx="22969">
                  <c:v>22.968999999999994</c:v>
                </c:pt>
                <c:pt idx="22970">
                  <c:v>22.970000000000027</c:v>
                </c:pt>
                <c:pt idx="22971">
                  <c:v>22.971000000000004</c:v>
                </c:pt>
                <c:pt idx="22972">
                  <c:v>22.972000000000037</c:v>
                </c:pt>
                <c:pt idx="22973">
                  <c:v>22.973000000000013</c:v>
                </c:pt>
                <c:pt idx="22974">
                  <c:v>22.974000000000046</c:v>
                </c:pt>
                <c:pt idx="22975">
                  <c:v>22.975000000000023</c:v>
                </c:pt>
                <c:pt idx="22976">
                  <c:v>22.975999999999999</c:v>
                </c:pt>
                <c:pt idx="22977">
                  <c:v>22.977000000000032</c:v>
                </c:pt>
                <c:pt idx="22978">
                  <c:v>22.978000000000009</c:v>
                </c:pt>
                <c:pt idx="22979">
                  <c:v>22.979000000000042</c:v>
                </c:pt>
                <c:pt idx="22980">
                  <c:v>22.980000000000018</c:v>
                </c:pt>
                <c:pt idx="22981">
                  <c:v>22.980999999999995</c:v>
                </c:pt>
                <c:pt idx="22982">
                  <c:v>22.982000000000028</c:v>
                </c:pt>
                <c:pt idx="22983">
                  <c:v>22.983000000000004</c:v>
                </c:pt>
                <c:pt idx="22984">
                  <c:v>22.984000000000037</c:v>
                </c:pt>
                <c:pt idx="22985">
                  <c:v>22.985000000000014</c:v>
                </c:pt>
                <c:pt idx="22986">
                  <c:v>22.98599999999999</c:v>
                </c:pt>
                <c:pt idx="22987">
                  <c:v>22.987000000000023</c:v>
                </c:pt>
                <c:pt idx="22988">
                  <c:v>22.988</c:v>
                </c:pt>
                <c:pt idx="22989">
                  <c:v>22.989000000000033</c:v>
                </c:pt>
                <c:pt idx="22990">
                  <c:v>22.990000000000009</c:v>
                </c:pt>
                <c:pt idx="22991">
                  <c:v>22.991000000000042</c:v>
                </c:pt>
                <c:pt idx="22992">
                  <c:v>22.992000000000019</c:v>
                </c:pt>
                <c:pt idx="22993">
                  <c:v>22.992999999999995</c:v>
                </c:pt>
                <c:pt idx="22994">
                  <c:v>22.994000000000028</c:v>
                </c:pt>
                <c:pt idx="22995">
                  <c:v>22.995000000000005</c:v>
                </c:pt>
                <c:pt idx="22996">
                  <c:v>22.996000000000038</c:v>
                </c:pt>
                <c:pt idx="22997">
                  <c:v>22.997000000000014</c:v>
                </c:pt>
                <c:pt idx="22998">
                  <c:v>22.99799999999999</c:v>
                </c:pt>
                <c:pt idx="22999">
                  <c:v>22.999000000000024</c:v>
                </c:pt>
                <c:pt idx="23000">
                  <c:v>23</c:v>
                </c:pt>
                <c:pt idx="23001">
                  <c:v>23.001000000000033</c:v>
                </c:pt>
                <c:pt idx="23002">
                  <c:v>23.00200000000001</c:v>
                </c:pt>
                <c:pt idx="23003">
                  <c:v>23.003000000000043</c:v>
                </c:pt>
                <c:pt idx="23004">
                  <c:v>23.004000000000019</c:v>
                </c:pt>
                <c:pt idx="23005">
                  <c:v>23.004999999999995</c:v>
                </c:pt>
                <c:pt idx="23006">
                  <c:v>23.006000000000029</c:v>
                </c:pt>
                <c:pt idx="23007">
                  <c:v>23.007000000000005</c:v>
                </c:pt>
                <c:pt idx="23008">
                  <c:v>23.008000000000038</c:v>
                </c:pt>
                <c:pt idx="23009">
                  <c:v>23.009000000000015</c:v>
                </c:pt>
                <c:pt idx="23010">
                  <c:v>23.009999999999991</c:v>
                </c:pt>
                <c:pt idx="23011">
                  <c:v>23.011000000000024</c:v>
                </c:pt>
                <c:pt idx="23012">
                  <c:v>23.012</c:v>
                </c:pt>
                <c:pt idx="23013">
                  <c:v>23.013000000000034</c:v>
                </c:pt>
                <c:pt idx="23014">
                  <c:v>23.01400000000001</c:v>
                </c:pt>
                <c:pt idx="23015">
                  <c:v>23.015000000000043</c:v>
                </c:pt>
                <c:pt idx="23016">
                  <c:v>23.01600000000002</c:v>
                </c:pt>
                <c:pt idx="23017">
                  <c:v>23.016999999999996</c:v>
                </c:pt>
                <c:pt idx="23018">
                  <c:v>23.018000000000029</c:v>
                </c:pt>
                <c:pt idx="23019">
                  <c:v>23.019000000000005</c:v>
                </c:pt>
                <c:pt idx="23020">
                  <c:v>23.020000000000039</c:v>
                </c:pt>
                <c:pt idx="23021">
                  <c:v>23.021000000000015</c:v>
                </c:pt>
                <c:pt idx="23022">
                  <c:v>23.021999999999991</c:v>
                </c:pt>
                <c:pt idx="23023">
                  <c:v>23.023000000000025</c:v>
                </c:pt>
                <c:pt idx="23024">
                  <c:v>23.024000000000001</c:v>
                </c:pt>
                <c:pt idx="23025">
                  <c:v>23.025000000000034</c:v>
                </c:pt>
                <c:pt idx="23026">
                  <c:v>23.02600000000001</c:v>
                </c:pt>
                <c:pt idx="23027">
                  <c:v>23.027000000000044</c:v>
                </c:pt>
                <c:pt idx="23028">
                  <c:v>23.02800000000002</c:v>
                </c:pt>
                <c:pt idx="23029">
                  <c:v>23.028999999999996</c:v>
                </c:pt>
                <c:pt idx="23030">
                  <c:v>23.03000000000003</c:v>
                </c:pt>
                <c:pt idx="23031">
                  <c:v>23.031000000000006</c:v>
                </c:pt>
                <c:pt idx="23032">
                  <c:v>23.032000000000039</c:v>
                </c:pt>
                <c:pt idx="23033">
                  <c:v>23.033000000000015</c:v>
                </c:pt>
                <c:pt idx="23034">
                  <c:v>23.033999999999992</c:v>
                </c:pt>
                <c:pt idx="23035">
                  <c:v>23.035000000000025</c:v>
                </c:pt>
                <c:pt idx="23036">
                  <c:v>23.036000000000001</c:v>
                </c:pt>
                <c:pt idx="23037">
                  <c:v>23.037000000000035</c:v>
                </c:pt>
                <c:pt idx="23038">
                  <c:v>23.038000000000011</c:v>
                </c:pt>
                <c:pt idx="23039">
                  <c:v>23.039000000000044</c:v>
                </c:pt>
                <c:pt idx="23040">
                  <c:v>23.04000000000002</c:v>
                </c:pt>
                <c:pt idx="23041">
                  <c:v>23.040999999999997</c:v>
                </c:pt>
                <c:pt idx="23042">
                  <c:v>23.04200000000003</c:v>
                </c:pt>
                <c:pt idx="23043">
                  <c:v>23.043000000000006</c:v>
                </c:pt>
                <c:pt idx="23044">
                  <c:v>23.04400000000004</c:v>
                </c:pt>
                <c:pt idx="23045">
                  <c:v>23.045000000000016</c:v>
                </c:pt>
                <c:pt idx="23046">
                  <c:v>23.045999999999992</c:v>
                </c:pt>
                <c:pt idx="23047">
                  <c:v>23.047000000000025</c:v>
                </c:pt>
                <c:pt idx="23048">
                  <c:v>23.048000000000002</c:v>
                </c:pt>
                <c:pt idx="23049">
                  <c:v>23.049000000000035</c:v>
                </c:pt>
                <c:pt idx="23050">
                  <c:v>23.050000000000011</c:v>
                </c:pt>
                <c:pt idx="23051">
                  <c:v>23.051000000000045</c:v>
                </c:pt>
                <c:pt idx="23052">
                  <c:v>23.052000000000021</c:v>
                </c:pt>
                <c:pt idx="23053">
                  <c:v>23.052999999999997</c:v>
                </c:pt>
                <c:pt idx="23054">
                  <c:v>23.05400000000003</c:v>
                </c:pt>
                <c:pt idx="23055">
                  <c:v>23.055000000000007</c:v>
                </c:pt>
                <c:pt idx="23056">
                  <c:v>23.05600000000004</c:v>
                </c:pt>
                <c:pt idx="23057">
                  <c:v>23.057000000000016</c:v>
                </c:pt>
                <c:pt idx="23058">
                  <c:v>23.057999999999993</c:v>
                </c:pt>
                <c:pt idx="23059">
                  <c:v>23.059000000000026</c:v>
                </c:pt>
                <c:pt idx="23060">
                  <c:v>23.060000000000002</c:v>
                </c:pt>
                <c:pt idx="23061">
                  <c:v>23.061000000000035</c:v>
                </c:pt>
                <c:pt idx="23062">
                  <c:v>23.062000000000012</c:v>
                </c:pt>
                <c:pt idx="23063">
                  <c:v>23.063000000000045</c:v>
                </c:pt>
                <c:pt idx="23064">
                  <c:v>23.064000000000021</c:v>
                </c:pt>
                <c:pt idx="23065">
                  <c:v>23.064999999999998</c:v>
                </c:pt>
                <c:pt idx="23066">
                  <c:v>23.066000000000031</c:v>
                </c:pt>
                <c:pt idx="23067">
                  <c:v>23.067000000000007</c:v>
                </c:pt>
                <c:pt idx="23068">
                  <c:v>23.06800000000004</c:v>
                </c:pt>
                <c:pt idx="23069">
                  <c:v>23.069000000000017</c:v>
                </c:pt>
                <c:pt idx="23070">
                  <c:v>23.069999999999993</c:v>
                </c:pt>
                <c:pt idx="23071">
                  <c:v>23.071000000000026</c:v>
                </c:pt>
                <c:pt idx="23072">
                  <c:v>23.072000000000003</c:v>
                </c:pt>
                <c:pt idx="23073">
                  <c:v>23.073000000000036</c:v>
                </c:pt>
                <c:pt idx="23074">
                  <c:v>23.074000000000012</c:v>
                </c:pt>
                <c:pt idx="23075">
                  <c:v>23.075000000000045</c:v>
                </c:pt>
                <c:pt idx="23076">
                  <c:v>23.076000000000022</c:v>
                </c:pt>
                <c:pt idx="23077">
                  <c:v>23.076999999999998</c:v>
                </c:pt>
                <c:pt idx="23078">
                  <c:v>23.078000000000031</c:v>
                </c:pt>
                <c:pt idx="23079">
                  <c:v>23.079000000000008</c:v>
                </c:pt>
                <c:pt idx="23080">
                  <c:v>23.080000000000041</c:v>
                </c:pt>
                <c:pt idx="23081">
                  <c:v>23.081000000000017</c:v>
                </c:pt>
                <c:pt idx="23082">
                  <c:v>23.081999999999994</c:v>
                </c:pt>
                <c:pt idx="23083">
                  <c:v>23.083000000000027</c:v>
                </c:pt>
                <c:pt idx="23084">
                  <c:v>23.084000000000003</c:v>
                </c:pt>
                <c:pt idx="23085">
                  <c:v>23.085000000000036</c:v>
                </c:pt>
                <c:pt idx="23086">
                  <c:v>23.086000000000013</c:v>
                </c:pt>
                <c:pt idx="23087">
                  <c:v>23.087000000000046</c:v>
                </c:pt>
                <c:pt idx="23088">
                  <c:v>23.088000000000022</c:v>
                </c:pt>
                <c:pt idx="23089">
                  <c:v>23.088999999999999</c:v>
                </c:pt>
                <c:pt idx="23090">
                  <c:v>23.090000000000032</c:v>
                </c:pt>
                <c:pt idx="23091">
                  <c:v>23.091000000000008</c:v>
                </c:pt>
                <c:pt idx="23092">
                  <c:v>23.092000000000041</c:v>
                </c:pt>
                <c:pt idx="23093">
                  <c:v>23.093000000000018</c:v>
                </c:pt>
                <c:pt idx="23094">
                  <c:v>23.093999999999994</c:v>
                </c:pt>
                <c:pt idx="23095">
                  <c:v>23.095000000000027</c:v>
                </c:pt>
                <c:pt idx="23096">
                  <c:v>23.096000000000004</c:v>
                </c:pt>
                <c:pt idx="23097">
                  <c:v>23.097000000000037</c:v>
                </c:pt>
                <c:pt idx="23098">
                  <c:v>23.098000000000013</c:v>
                </c:pt>
                <c:pt idx="23099">
                  <c:v>23.099000000000046</c:v>
                </c:pt>
                <c:pt idx="23100">
                  <c:v>23.100000000000023</c:v>
                </c:pt>
                <c:pt idx="23101">
                  <c:v>23.100999999999999</c:v>
                </c:pt>
                <c:pt idx="23102">
                  <c:v>23.102000000000032</c:v>
                </c:pt>
                <c:pt idx="23103">
                  <c:v>23.103000000000009</c:v>
                </c:pt>
                <c:pt idx="23104">
                  <c:v>23.104000000000042</c:v>
                </c:pt>
                <c:pt idx="23105">
                  <c:v>23.105000000000018</c:v>
                </c:pt>
                <c:pt idx="23106">
                  <c:v>23.105999999999995</c:v>
                </c:pt>
                <c:pt idx="23107">
                  <c:v>23.107000000000028</c:v>
                </c:pt>
                <c:pt idx="23108">
                  <c:v>23.108000000000004</c:v>
                </c:pt>
                <c:pt idx="23109">
                  <c:v>23.109000000000037</c:v>
                </c:pt>
                <c:pt idx="23110">
                  <c:v>23.110000000000014</c:v>
                </c:pt>
                <c:pt idx="23111">
                  <c:v>23.11099999999999</c:v>
                </c:pt>
                <c:pt idx="23112">
                  <c:v>23.112000000000023</c:v>
                </c:pt>
                <c:pt idx="23113">
                  <c:v>23.113</c:v>
                </c:pt>
                <c:pt idx="23114">
                  <c:v>23.114000000000033</c:v>
                </c:pt>
                <c:pt idx="23115">
                  <c:v>23.115000000000009</c:v>
                </c:pt>
                <c:pt idx="23116">
                  <c:v>23.116000000000042</c:v>
                </c:pt>
                <c:pt idx="23117">
                  <c:v>23.117000000000019</c:v>
                </c:pt>
                <c:pt idx="23118">
                  <c:v>23.117999999999995</c:v>
                </c:pt>
                <c:pt idx="23119">
                  <c:v>23.119000000000028</c:v>
                </c:pt>
                <c:pt idx="23120">
                  <c:v>23.120000000000005</c:v>
                </c:pt>
                <c:pt idx="23121">
                  <c:v>23.121000000000038</c:v>
                </c:pt>
                <c:pt idx="23122">
                  <c:v>23.122000000000014</c:v>
                </c:pt>
                <c:pt idx="23123">
                  <c:v>23.12299999999999</c:v>
                </c:pt>
                <c:pt idx="23124">
                  <c:v>23.124000000000024</c:v>
                </c:pt>
                <c:pt idx="23125">
                  <c:v>23.125</c:v>
                </c:pt>
                <c:pt idx="23126">
                  <c:v>23.126000000000033</c:v>
                </c:pt>
                <c:pt idx="23127">
                  <c:v>23.12700000000001</c:v>
                </c:pt>
                <c:pt idx="23128">
                  <c:v>23.128000000000043</c:v>
                </c:pt>
                <c:pt idx="23129">
                  <c:v>23.129000000000019</c:v>
                </c:pt>
                <c:pt idx="23130">
                  <c:v>23.129999999999995</c:v>
                </c:pt>
                <c:pt idx="23131">
                  <c:v>23.131000000000029</c:v>
                </c:pt>
                <c:pt idx="23132">
                  <c:v>23.132000000000005</c:v>
                </c:pt>
                <c:pt idx="23133">
                  <c:v>23.133000000000038</c:v>
                </c:pt>
                <c:pt idx="23134">
                  <c:v>23.134000000000015</c:v>
                </c:pt>
                <c:pt idx="23135">
                  <c:v>23.134999999999991</c:v>
                </c:pt>
                <c:pt idx="23136">
                  <c:v>23.136000000000024</c:v>
                </c:pt>
                <c:pt idx="23137">
                  <c:v>23.137</c:v>
                </c:pt>
                <c:pt idx="23138">
                  <c:v>23.138000000000034</c:v>
                </c:pt>
                <c:pt idx="23139">
                  <c:v>23.13900000000001</c:v>
                </c:pt>
                <c:pt idx="23140">
                  <c:v>23.140000000000043</c:v>
                </c:pt>
                <c:pt idx="23141">
                  <c:v>23.14100000000002</c:v>
                </c:pt>
                <c:pt idx="23142">
                  <c:v>23.141999999999996</c:v>
                </c:pt>
                <c:pt idx="23143">
                  <c:v>23.143000000000029</c:v>
                </c:pt>
                <c:pt idx="23144">
                  <c:v>23.144000000000005</c:v>
                </c:pt>
                <c:pt idx="23145">
                  <c:v>23.145000000000039</c:v>
                </c:pt>
                <c:pt idx="23146">
                  <c:v>23.146000000000015</c:v>
                </c:pt>
                <c:pt idx="23147">
                  <c:v>23.146999999999991</c:v>
                </c:pt>
                <c:pt idx="23148">
                  <c:v>23.148000000000025</c:v>
                </c:pt>
                <c:pt idx="23149">
                  <c:v>23.149000000000001</c:v>
                </c:pt>
                <c:pt idx="23150">
                  <c:v>23.150000000000034</c:v>
                </c:pt>
                <c:pt idx="23151">
                  <c:v>23.15100000000001</c:v>
                </c:pt>
                <c:pt idx="23152">
                  <c:v>23.152000000000044</c:v>
                </c:pt>
                <c:pt idx="23153">
                  <c:v>23.15300000000002</c:v>
                </c:pt>
                <c:pt idx="23154">
                  <c:v>23.153999999999996</c:v>
                </c:pt>
                <c:pt idx="23155">
                  <c:v>23.15500000000003</c:v>
                </c:pt>
                <c:pt idx="23156">
                  <c:v>23.156000000000006</c:v>
                </c:pt>
                <c:pt idx="23157">
                  <c:v>23.157000000000039</c:v>
                </c:pt>
                <c:pt idx="23158">
                  <c:v>23.158000000000015</c:v>
                </c:pt>
                <c:pt idx="23159">
                  <c:v>23.158999999999992</c:v>
                </c:pt>
                <c:pt idx="23160">
                  <c:v>23.160000000000025</c:v>
                </c:pt>
                <c:pt idx="23161">
                  <c:v>23.161000000000001</c:v>
                </c:pt>
                <c:pt idx="23162">
                  <c:v>23.162000000000035</c:v>
                </c:pt>
                <c:pt idx="23163">
                  <c:v>23.163000000000011</c:v>
                </c:pt>
                <c:pt idx="23164">
                  <c:v>23.164000000000044</c:v>
                </c:pt>
                <c:pt idx="23165">
                  <c:v>23.16500000000002</c:v>
                </c:pt>
                <c:pt idx="23166">
                  <c:v>23.165999999999997</c:v>
                </c:pt>
                <c:pt idx="23167">
                  <c:v>23.16700000000003</c:v>
                </c:pt>
                <c:pt idx="23168">
                  <c:v>23.168000000000006</c:v>
                </c:pt>
                <c:pt idx="23169">
                  <c:v>23.16900000000004</c:v>
                </c:pt>
                <c:pt idx="23170">
                  <c:v>23.170000000000016</c:v>
                </c:pt>
                <c:pt idx="23171">
                  <c:v>23.170999999999992</c:v>
                </c:pt>
                <c:pt idx="23172">
                  <c:v>23.172000000000025</c:v>
                </c:pt>
                <c:pt idx="23173">
                  <c:v>23.173000000000002</c:v>
                </c:pt>
                <c:pt idx="23174">
                  <c:v>23.174000000000035</c:v>
                </c:pt>
                <c:pt idx="23175">
                  <c:v>23.175000000000011</c:v>
                </c:pt>
                <c:pt idx="23176">
                  <c:v>23.176000000000045</c:v>
                </c:pt>
                <c:pt idx="23177">
                  <c:v>23.177000000000021</c:v>
                </c:pt>
                <c:pt idx="23178">
                  <c:v>23.177999999999997</c:v>
                </c:pt>
                <c:pt idx="23179">
                  <c:v>23.17900000000003</c:v>
                </c:pt>
                <c:pt idx="23180">
                  <c:v>23.180000000000007</c:v>
                </c:pt>
                <c:pt idx="23181">
                  <c:v>23.18100000000004</c:v>
                </c:pt>
                <c:pt idx="23182">
                  <c:v>23.182000000000016</c:v>
                </c:pt>
                <c:pt idx="23183">
                  <c:v>23.182999999999993</c:v>
                </c:pt>
                <c:pt idx="23184">
                  <c:v>23.184000000000026</c:v>
                </c:pt>
                <c:pt idx="23185">
                  <c:v>23.185000000000002</c:v>
                </c:pt>
                <c:pt idx="23186">
                  <c:v>23.186000000000035</c:v>
                </c:pt>
                <c:pt idx="23187">
                  <c:v>23.187000000000012</c:v>
                </c:pt>
                <c:pt idx="23188">
                  <c:v>23.188000000000045</c:v>
                </c:pt>
                <c:pt idx="23189">
                  <c:v>23.189000000000021</c:v>
                </c:pt>
                <c:pt idx="23190">
                  <c:v>23.189999999999998</c:v>
                </c:pt>
                <c:pt idx="23191">
                  <c:v>23.191000000000031</c:v>
                </c:pt>
                <c:pt idx="23192">
                  <c:v>23.192000000000007</c:v>
                </c:pt>
                <c:pt idx="23193">
                  <c:v>23.19300000000004</c:v>
                </c:pt>
                <c:pt idx="23194">
                  <c:v>23.194000000000017</c:v>
                </c:pt>
                <c:pt idx="23195">
                  <c:v>23.194999999999993</c:v>
                </c:pt>
                <c:pt idx="23196">
                  <c:v>23.196000000000026</c:v>
                </c:pt>
                <c:pt idx="23197">
                  <c:v>23.197000000000003</c:v>
                </c:pt>
                <c:pt idx="23198">
                  <c:v>23.198000000000036</c:v>
                </c:pt>
                <c:pt idx="23199">
                  <c:v>23.199000000000012</c:v>
                </c:pt>
                <c:pt idx="23200">
                  <c:v>23.200000000000045</c:v>
                </c:pt>
                <c:pt idx="23201">
                  <c:v>23.201000000000022</c:v>
                </c:pt>
                <c:pt idx="23202">
                  <c:v>23.201999999999998</c:v>
                </c:pt>
                <c:pt idx="23203">
                  <c:v>23.203000000000031</c:v>
                </c:pt>
                <c:pt idx="23204">
                  <c:v>23.204000000000008</c:v>
                </c:pt>
                <c:pt idx="23205">
                  <c:v>23.205000000000041</c:v>
                </c:pt>
                <c:pt idx="23206">
                  <c:v>23.206000000000017</c:v>
                </c:pt>
                <c:pt idx="23207">
                  <c:v>23.206999999999994</c:v>
                </c:pt>
                <c:pt idx="23208">
                  <c:v>23.208000000000027</c:v>
                </c:pt>
                <c:pt idx="23209">
                  <c:v>23.209000000000003</c:v>
                </c:pt>
                <c:pt idx="23210">
                  <c:v>23.210000000000036</c:v>
                </c:pt>
                <c:pt idx="23211">
                  <c:v>23.211000000000013</c:v>
                </c:pt>
                <c:pt idx="23212">
                  <c:v>23.212000000000046</c:v>
                </c:pt>
                <c:pt idx="23213">
                  <c:v>23.213000000000022</c:v>
                </c:pt>
                <c:pt idx="23214">
                  <c:v>23.213999999999999</c:v>
                </c:pt>
                <c:pt idx="23215">
                  <c:v>23.215000000000032</c:v>
                </c:pt>
                <c:pt idx="23216">
                  <c:v>23.216000000000008</c:v>
                </c:pt>
                <c:pt idx="23217">
                  <c:v>23.217000000000041</c:v>
                </c:pt>
                <c:pt idx="23218">
                  <c:v>23.218000000000018</c:v>
                </c:pt>
                <c:pt idx="23219">
                  <c:v>23.218999999999994</c:v>
                </c:pt>
                <c:pt idx="23220">
                  <c:v>23.220000000000027</c:v>
                </c:pt>
                <c:pt idx="23221">
                  <c:v>23.221000000000004</c:v>
                </c:pt>
                <c:pt idx="23222">
                  <c:v>23.222000000000037</c:v>
                </c:pt>
                <c:pt idx="23223">
                  <c:v>23.223000000000013</c:v>
                </c:pt>
                <c:pt idx="23224">
                  <c:v>23.224000000000046</c:v>
                </c:pt>
                <c:pt idx="23225">
                  <c:v>23.225000000000023</c:v>
                </c:pt>
                <c:pt idx="23226">
                  <c:v>23.225999999999999</c:v>
                </c:pt>
                <c:pt idx="23227">
                  <c:v>23.227000000000032</c:v>
                </c:pt>
                <c:pt idx="23228">
                  <c:v>23.228000000000009</c:v>
                </c:pt>
                <c:pt idx="23229">
                  <c:v>23.229000000000042</c:v>
                </c:pt>
                <c:pt idx="23230">
                  <c:v>23.230000000000018</c:v>
                </c:pt>
                <c:pt idx="23231">
                  <c:v>23.230999999999995</c:v>
                </c:pt>
                <c:pt idx="23232">
                  <c:v>23.232000000000028</c:v>
                </c:pt>
                <c:pt idx="23233">
                  <c:v>23.233000000000004</c:v>
                </c:pt>
                <c:pt idx="23234">
                  <c:v>23.234000000000037</c:v>
                </c:pt>
                <c:pt idx="23235">
                  <c:v>23.235000000000014</c:v>
                </c:pt>
                <c:pt idx="23236">
                  <c:v>23.23599999999999</c:v>
                </c:pt>
                <c:pt idx="23237">
                  <c:v>23.237000000000023</c:v>
                </c:pt>
                <c:pt idx="23238">
                  <c:v>23.238</c:v>
                </c:pt>
                <c:pt idx="23239">
                  <c:v>23.239000000000033</c:v>
                </c:pt>
                <c:pt idx="23240">
                  <c:v>23.240000000000009</c:v>
                </c:pt>
                <c:pt idx="23241">
                  <c:v>23.241000000000042</c:v>
                </c:pt>
                <c:pt idx="23242">
                  <c:v>23.242000000000019</c:v>
                </c:pt>
                <c:pt idx="23243">
                  <c:v>23.242999999999995</c:v>
                </c:pt>
                <c:pt idx="23244">
                  <c:v>23.244000000000028</c:v>
                </c:pt>
                <c:pt idx="23245">
                  <c:v>23.245000000000005</c:v>
                </c:pt>
                <c:pt idx="23246">
                  <c:v>23.246000000000038</c:v>
                </c:pt>
                <c:pt idx="23247">
                  <c:v>23.247000000000014</c:v>
                </c:pt>
                <c:pt idx="23248">
                  <c:v>23.24799999999999</c:v>
                </c:pt>
                <c:pt idx="23249">
                  <c:v>23.249000000000024</c:v>
                </c:pt>
                <c:pt idx="23250">
                  <c:v>23.25</c:v>
                </c:pt>
                <c:pt idx="23251">
                  <c:v>23.251000000000033</c:v>
                </c:pt>
                <c:pt idx="23252">
                  <c:v>23.25200000000001</c:v>
                </c:pt>
                <c:pt idx="23253">
                  <c:v>23.253000000000043</c:v>
                </c:pt>
                <c:pt idx="23254">
                  <c:v>23.254000000000019</c:v>
                </c:pt>
                <c:pt idx="23255">
                  <c:v>23.254999999999995</c:v>
                </c:pt>
                <c:pt idx="23256">
                  <c:v>23.256000000000029</c:v>
                </c:pt>
                <c:pt idx="23257">
                  <c:v>23.257000000000005</c:v>
                </c:pt>
                <c:pt idx="23258">
                  <c:v>23.258000000000038</c:v>
                </c:pt>
                <c:pt idx="23259">
                  <c:v>23.259000000000015</c:v>
                </c:pt>
                <c:pt idx="23260">
                  <c:v>23.259999999999991</c:v>
                </c:pt>
                <c:pt idx="23261">
                  <c:v>23.261000000000024</c:v>
                </c:pt>
                <c:pt idx="23262">
                  <c:v>23.262</c:v>
                </c:pt>
                <c:pt idx="23263">
                  <c:v>23.263000000000034</c:v>
                </c:pt>
                <c:pt idx="23264">
                  <c:v>23.26400000000001</c:v>
                </c:pt>
                <c:pt idx="23265">
                  <c:v>23.265000000000043</c:v>
                </c:pt>
                <c:pt idx="23266">
                  <c:v>23.26600000000002</c:v>
                </c:pt>
                <c:pt idx="23267">
                  <c:v>23.266999999999996</c:v>
                </c:pt>
                <c:pt idx="23268">
                  <c:v>23.268000000000029</c:v>
                </c:pt>
                <c:pt idx="23269">
                  <c:v>23.269000000000005</c:v>
                </c:pt>
                <c:pt idx="23270">
                  <c:v>23.270000000000039</c:v>
                </c:pt>
                <c:pt idx="23271">
                  <c:v>23.271000000000015</c:v>
                </c:pt>
                <c:pt idx="23272">
                  <c:v>23.271999999999991</c:v>
                </c:pt>
                <c:pt idx="23273">
                  <c:v>23.273000000000025</c:v>
                </c:pt>
                <c:pt idx="23274">
                  <c:v>23.274000000000001</c:v>
                </c:pt>
                <c:pt idx="23275">
                  <c:v>23.275000000000034</c:v>
                </c:pt>
                <c:pt idx="23276">
                  <c:v>23.27600000000001</c:v>
                </c:pt>
                <c:pt idx="23277">
                  <c:v>23.277000000000044</c:v>
                </c:pt>
                <c:pt idx="23278">
                  <c:v>23.27800000000002</c:v>
                </c:pt>
                <c:pt idx="23279">
                  <c:v>23.278999999999996</c:v>
                </c:pt>
                <c:pt idx="23280">
                  <c:v>23.28000000000003</c:v>
                </c:pt>
                <c:pt idx="23281">
                  <c:v>23.281000000000006</c:v>
                </c:pt>
                <c:pt idx="23282">
                  <c:v>23.282000000000039</c:v>
                </c:pt>
                <c:pt idx="23283">
                  <c:v>23.283000000000015</c:v>
                </c:pt>
                <c:pt idx="23284">
                  <c:v>23.283999999999992</c:v>
                </c:pt>
                <c:pt idx="23285">
                  <c:v>23.285000000000025</c:v>
                </c:pt>
                <c:pt idx="23286">
                  <c:v>23.286000000000001</c:v>
                </c:pt>
                <c:pt idx="23287">
                  <c:v>23.287000000000035</c:v>
                </c:pt>
                <c:pt idx="23288">
                  <c:v>23.288000000000011</c:v>
                </c:pt>
                <c:pt idx="23289">
                  <c:v>23.289000000000044</c:v>
                </c:pt>
                <c:pt idx="23290">
                  <c:v>23.29000000000002</c:v>
                </c:pt>
                <c:pt idx="23291">
                  <c:v>23.290999999999997</c:v>
                </c:pt>
                <c:pt idx="23292">
                  <c:v>23.29200000000003</c:v>
                </c:pt>
                <c:pt idx="23293">
                  <c:v>23.293000000000006</c:v>
                </c:pt>
                <c:pt idx="23294">
                  <c:v>23.29400000000004</c:v>
                </c:pt>
                <c:pt idx="23295">
                  <c:v>23.295000000000016</c:v>
                </c:pt>
                <c:pt idx="23296">
                  <c:v>23.295999999999992</c:v>
                </c:pt>
                <c:pt idx="23297">
                  <c:v>23.297000000000025</c:v>
                </c:pt>
                <c:pt idx="23298">
                  <c:v>23.298000000000002</c:v>
                </c:pt>
                <c:pt idx="23299">
                  <c:v>23.299000000000035</c:v>
                </c:pt>
                <c:pt idx="23300">
                  <c:v>23.300000000000011</c:v>
                </c:pt>
                <c:pt idx="23301">
                  <c:v>23.301000000000045</c:v>
                </c:pt>
                <c:pt idx="23302">
                  <c:v>23.302000000000021</c:v>
                </c:pt>
                <c:pt idx="23303">
                  <c:v>23.302999999999997</c:v>
                </c:pt>
                <c:pt idx="23304">
                  <c:v>23.30400000000003</c:v>
                </c:pt>
                <c:pt idx="23305">
                  <c:v>23.305000000000007</c:v>
                </c:pt>
                <c:pt idx="23306">
                  <c:v>23.30600000000004</c:v>
                </c:pt>
                <c:pt idx="23307">
                  <c:v>23.307000000000016</c:v>
                </c:pt>
                <c:pt idx="23308">
                  <c:v>23.307999999999993</c:v>
                </c:pt>
                <c:pt idx="23309">
                  <c:v>23.309000000000026</c:v>
                </c:pt>
                <c:pt idx="23310">
                  <c:v>23.310000000000002</c:v>
                </c:pt>
                <c:pt idx="23311">
                  <c:v>23.311000000000035</c:v>
                </c:pt>
                <c:pt idx="23312">
                  <c:v>23.312000000000012</c:v>
                </c:pt>
                <c:pt idx="23313">
                  <c:v>23.313000000000045</c:v>
                </c:pt>
                <c:pt idx="23314">
                  <c:v>23.314000000000021</c:v>
                </c:pt>
                <c:pt idx="23315">
                  <c:v>23.314999999999998</c:v>
                </c:pt>
                <c:pt idx="23316">
                  <c:v>23.316000000000031</c:v>
                </c:pt>
                <c:pt idx="23317">
                  <c:v>23.317000000000007</c:v>
                </c:pt>
                <c:pt idx="23318">
                  <c:v>23.31800000000004</c:v>
                </c:pt>
                <c:pt idx="23319">
                  <c:v>23.319000000000017</c:v>
                </c:pt>
                <c:pt idx="23320">
                  <c:v>23.319999999999993</c:v>
                </c:pt>
                <c:pt idx="23321">
                  <c:v>23.321000000000026</c:v>
                </c:pt>
                <c:pt idx="23322">
                  <c:v>23.322000000000003</c:v>
                </c:pt>
                <c:pt idx="23323">
                  <c:v>23.323000000000036</c:v>
                </c:pt>
                <c:pt idx="23324">
                  <c:v>23.324000000000012</c:v>
                </c:pt>
                <c:pt idx="23325">
                  <c:v>23.325000000000045</c:v>
                </c:pt>
                <c:pt idx="23326">
                  <c:v>23.326000000000022</c:v>
                </c:pt>
                <c:pt idx="23327">
                  <c:v>23.326999999999998</c:v>
                </c:pt>
                <c:pt idx="23328">
                  <c:v>23.328000000000031</c:v>
                </c:pt>
                <c:pt idx="23329">
                  <c:v>23.329000000000008</c:v>
                </c:pt>
                <c:pt idx="23330">
                  <c:v>23.330000000000041</c:v>
                </c:pt>
                <c:pt idx="23331">
                  <c:v>23.331000000000017</c:v>
                </c:pt>
                <c:pt idx="23332">
                  <c:v>23.331999999999994</c:v>
                </c:pt>
                <c:pt idx="23333">
                  <c:v>23.333000000000027</c:v>
                </c:pt>
                <c:pt idx="23334">
                  <c:v>23.334000000000003</c:v>
                </c:pt>
                <c:pt idx="23335">
                  <c:v>23.335000000000036</c:v>
                </c:pt>
                <c:pt idx="23336">
                  <c:v>23.336000000000013</c:v>
                </c:pt>
                <c:pt idx="23337">
                  <c:v>23.337000000000046</c:v>
                </c:pt>
                <c:pt idx="23338">
                  <c:v>23.338000000000022</c:v>
                </c:pt>
                <c:pt idx="23339">
                  <c:v>23.338999999999999</c:v>
                </c:pt>
                <c:pt idx="23340">
                  <c:v>23.340000000000032</c:v>
                </c:pt>
                <c:pt idx="23341">
                  <c:v>23.341000000000008</c:v>
                </c:pt>
                <c:pt idx="23342">
                  <c:v>23.342000000000041</c:v>
                </c:pt>
                <c:pt idx="23343">
                  <c:v>23.343000000000018</c:v>
                </c:pt>
                <c:pt idx="23344">
                  <c:v>23.343999999999994</c:v>
                </c:pt>
                <c:pt idx="23345">
                  <c:v>23.345000000000027</c:v>
                </c:pt>
                <c:pt idx="23346">
                  <c:v>23.346000000000004</c:v>
                </c:pt>
                <c:pt idx="23347">
                  <c:v>23.347000000000037</c:v>
                </c:pt>
                <c:pt idx="23348">
                  <c:v>23.348000000000013</c:v>
                </c:pt>
                <c:pt idx="23349">
                  <c:v>23.349000000000046</c:v>
                </c:pt>
                <c:pt idx="23350">
                  <c:v>23.350000000000023</c:v>
                </c:pt>
                <c:pt idx="23351">
                  <c:v>23.350999999999999</c:v>
                </c:pt>
                <c:pt idx="23352">
                  <c:v>23.352000000000032</c:v>
                </c:pt>
                <c:pt idx="23353">
                  <c:v>23.353000000000009</c:v>
                </c:pt>
                <c:pt idx="23354">
                  <c:v>23.354000000000042</c:v>
                </c:pt>
                <c:pt idx="23355">
                  <c:v>23.355000000000018</c:v>
                </c:pt>
                <c:pt idx="23356">
                  <c:v>23.355999999999995</c:v>
                </c:pt>
                <c:pt idx="23357">
                  <c:v>23.357000000000028</c:v>
                </c:pt>
                <c:pt idx="23358">
                  <c:v>23.358000000000004</c:v>
                </c:pt>
                <c:pt idx="23359">
                  <c:v>23.359000000000037</c:v>
                </c:pt>
                <c:pt idx="23360">
                  <c:v>23.360000000000014</c:v>
                </c:pt>
                <c:pt idx="23361">
                  <c:v>23.36099999999999</c:v>
                </c:pt>
                <c:pt idx="23362">
                  <c:v>23.362000000000023</c:v>
                </c:pt>
                <c:pt idx="23363">
                  <c:v>23.363</c:v>
                </c:pt>
                <c:pt idx="23364">
                  <c:v>23.364000000000033</c:v>
                </c:pt>
                <c:pt idx="23365">
                  <c:v>23.365000000000009</c:v>
                </c:pt>
                <c:pt idx="23366">
                  <c:v>23.366000000000042</c:v>
                </c:pt>
                <c:pt idx="23367">
                  <c:v>23.367000000000019</c:v>
                </c:pt>
                <c:pt idx="23368">
                  <c:v>23.367999999999995</c:v>
                </c:pt>
                <c:pt idx="23369">
                  <c:v>23.369000000000028</c:v>
                </c:pt>
                <c:pt idx="23370">
                  <c:v>23.370000000000005</c:v>
                </c:pt>
                <c:pt idx="23371">
                  <c:v>23.371000000000038</c:v>
                </c:pt>
                <c:pt idx="23372">
                  <c:v>23.372000000000014</c:v>
                </c:pt>
                <c:pt idx="23373">
                  <c:v>23.37299999999999</c:v>
                </c:pt>
                <c:pt idx="23374">
                  <c:v>23.374000000000024</c:v>
                </c:pt>
                <c:pt idx="23375">
                  <c:v>23.375</c:v>
                </c:pt>
                <c:pt idx="23376">
                  <c:v>23.376000000000033</c:v>
                </c:pt>
                <c:pt idx="23377">
                  <c:v>23.37700000000001</c:v>
                </c:pt>
                <c:pt idx="23378">
                  <c:v>23.378000000000043</c:v>
                </c:pt>
                <c:pt idx="23379">
                  <c:v>23.379000000000019</c:v>
                </c:pt>
                <c:pt idx="23380">
                  <c:v>23.379999999999995</c:v>
                </c:pt>
                <c:pt idx="23381">
                  <c:v>23.381000000000029</c:v>
                </c:pt>
                <c:pt idx="23382">
                  <c:v>23.382000000000005</c:v>
                </c:pt>
                <c:pt idx="23383">
                  <c:v>23.383000000000038</c:v>
                </c:pt>
                <c:pt idx="23384">
                  <c:v>23.384000000000015</c:v>
                </c:pt>
                <c:pt idx="23385">
                  <c:v>23.384999999999991</c:v>
                </c:pt>
                <c:pt idx="23386">
                  <c:v>23.386000000000024</c:v>
                </c:pt>
                <c:pt idx="23387">
                  <c:v>23.387</c:v>
                </c:pt>
                <c:pt idx="23388">
                  <c:v>23.388000000000034</c:v>
                </c:pt>
                <c:pt idx="23389">
                  <c:v>23.38900000000001</c:v>
                </c:pt>
                <c:pt idx="23390">
                  <c:v>23.390000000000043</c:v>
                </c:pt>
                <c:pt idx="23391">
                  <c:v>23.39100000000002</c:v>
                </c:pt>
                <c:pt idx="23392">
                  <c:v>23.391999999999996</c:v>
                </c:pt>
                <c:pt idx="23393">
                  <c:v>23.393000000000029</c:v>
                </c:pt>
                <c:pt idx="23394">
                  <c:v>23.394000000000005</c:v>
                </c:pt>
                <c:pt idx="23395">
                  <c:v>23.395000000000039</c:v>
                </c:pt>
                <c:pt idx="23396">
                  <c:v>23.396000000000015</c:v>
                </c:pt>
                <c:pt idx="23397">
                  <c:v>23.396999999999991</c:v>
                </c:pt>
                <c:pt idx="23398">
                  <c:v>23.398000000000025</c:v>
                </c:pt>
                <c:pt idx="23399">
                  <c:v>23.399000000000001</c:v>
                </c:pt>
                <c:pt idx="23400">
                  <c:v>23.400000000000034</c:v>
                </c:pt>
                <c:pt idx="23401">
                  <c:v>23.40100000000001</c:v>
                </c:pt>
                <c:pt idx="23402">
                  <c:v>23.402000000000044</c:v>
                </c:pt>
                <c:pt idx="23403">
                  <c:v>23.40300000000002</c:v>
                </c:pt>
                <c:pt idx="23404">
                  <c:v>23.403999999999996</c:v>
                </c:pt>
                <c:pt idx="23405">
                  <c:v>23.40500000000003</c:v>
                </c:pt>
                <c:pt idx="23406">
                  <c:v>23.406000000000006</c:v>
                </c:pt>
                <c:pt idx="23407">
                  <c:v>23.407000000000039</c:v>
                </c:pt>
                <c:pt idx="23408">
                  <c:v>23.408000000000015</c:v>
                </c:pt>
                <c:pt idx="23409">
                  <c:v>23.408999999999992</c:v>
                </c:pt>
                <c:pt idx="23410">
                  <c:v>23.410000000000025</c:v>
                </c:pt>
                <c:pt idx="23411">
                  <c:v>23.411000000000001</c:v>
                </c:pt>
                <c:pt idx="23412">
                  <c:v>23.412000000000035</c:v>
                </c:pt>
                <c:pt idx="23413">
                  <c:v>23.413000000000011</c:v>
                </c:pt>
                <c:pt idx="23414">
                  <c:v>23.414000000000044</c:v>
                </c:pt>
                <c:pt idx="23415">
                  <c:v>23.41500000000002</c:v>
                </c:pt>
                <c:pt idx="23416">
                  <c:v>23.415999999999997</c:v>
                </c:pt>
                <c:pt idx="23417">
                  <c:v>23.41700000000003</c:v>
                </c:pt>
                <c:pt idx="23418">
                  <c:v>23.418000000000006</c:v>
                </c:pt>
                <c:pt idx="23419">
                  <c:v>23.41900000000004</c:v>
                </c:pt>
                <c:pt idx="23420">
                  <c:v>23.420000000000016</c:v>
                </c:pt>
                <c:pt idx="23421">
                  <c:v>23.420999999999992</c:v>
                </c:pt>
                <c:pt idx="23422">
                  <c:v>23.422000000000025</c:v>
                </c:pt>
                <c:pt idx="23423">
                  <c:v>23.423000000000002</c:v>
                </c:pt>
                <c:pt idx="23424">
                  <c:v>23.424000000000035</c:v>
                </c:pt>
                <c:pt idx="23425">
                  <c:v>23.425000000000011</c:v>
                </c:pt>
                <c:pt idx="23426">
                  <c:v>23.426000000000045</c:v>
                </c:pt>
                <c:pt idx="23427">
                  <c:v>23.427000000000021</c:v>
                </c:pt>
                <c:pt idx="23428">
                  <c:v>23.427999999999997</c:v>
                </c:pt>
                <c:pt idx="23429">
                  <c:v>23.42900000000003</c:v>
                </c:pt>
                <c:pt idx="23430">
                  <c:v>23.430000000000007</c:v>
                </c:pt>
                <c:pt idx="23431">
                  <c:v>23.43100000000004</c:v>
                </c:pt>
                <c:pt idx="23432">
                  <c:v>23.432000000000016</c:v>
                </c:pt>
                <c:pt idx="23433">
                  <c:v>23.432999999999993</c:v>
                </c:pt>
                <c:pt idx="23434">
                  <c:v>23.434000000000026</c:v>
                </c:pt>
                <c:pt idx="23435">
                  <c:v>23.435000000000002</c:v>
                </c:pt>
                <c:pt idx="23436">
                  <c:v>23.436000000000035</c:v>
                </c:pt>
                <c:pt idx="23437">
                  <c:v>23.437000000000012</c:v>
                </c:pt>
                <c:pt idx="23438">
                  <c:v>23.438000000000045</c:v>
                </c:pt>
                <c:pt idx="23439">
                  <c:v>23.439000000000021</c:v>
                </c:pt>
                <c:pt idx="23440">
                  <c:v>23.439999999999998</c:v>
                </c:pt>
                <c:pt idx="23441">
                  <c:v>23.441000000000031</c:v>
                </c:pt>
                <c:pt idx="23442">
                  <c:v>23.442000000000007</c:v>
                </c:pt>
                <c:pt idx="23443">
                  <c:v>23.44300000000004</c:v>
                </c:pt>
                <c:pt idx="23444">
                  <c:v>23.444000000000017</c:v>
                </c:pt>
                <c:pt idx="23445">
                  <c:v>23.444999999999993</c:v>
                </c:pt>
                <c:pt idx="23446">
                  <c:v>23.446000000000026</c:v>
                </c:pt>
                <c:pt idx="23447">
                  <c:v>23.447000000000003</c:v>
                </c:pt>
                <c:pt idx="23448">
                  <c:v>23.448000000000036</c:v>
                </c:pt>
                <c:pt idx="23449">
                  <c:v>23.449000000000012</c:v>
                </c:pt>
                <c:pt idx="23450">
                  <c:v>23.450000000000045</c:v>
                </c:pt>
                <c:pt idx="23451">
                  <c:v>23.451000000000022</c:v>
                </c:pt>
                <c:pt idx="23452">
                  <c:v>23.451999999999998</c:v>
                </c:pt>
                <c:pt idx="23453">
                  <c:v>23.453000000000031</c:v>
                </c:pt>
                <c:pt idx="23454">
                  <c:v>23.454000000000008</c:v>
                </c:pt>
                <c:pt idx="23455">
                  <c:v>23.455000000000041</c:v>
                </c:pt>
                <c:pt idx="23456">
                  <c:v>23.456000000000017</c:v>
                </c:pt>
                <c:pt idx="23457">
                  <c:v>23.456999999999994</c:v>
                </c:pt>
                <c:pt idx="23458">
                  <c:v>23.458000000000027</c:v>
                </c:pt>
                <c:pt idx="23459">
                  <c:v>23.459000000000003</c:v>
                </c:pt>
                <c:pt idx="23460">
                  <c:v>23.460000000000036</c:v>
                </c:pt>
                <c:pt idx="23461">
                  <c:v>23.461000000000013</c:v>
                </c:pt>
                <c:pt idx="23462">
                  <c:v>23.462000000000046</c:v>
                </c:pt>
                <c:pt idx="23463">
                  <c:v>23.463000000000022</c:v>
                </c:pt>
                <c:pt idx="23464">
                  <c:v>23.463999999999999</c:v>
                </c:pt>
                <c:pt idx="23465">
                  <c:v>23.465000000000032</c:v>
                </c:pt>
                <c:pt idx="23466">
                  <c:v>23.466000000000008</c:v>
                </c:pt>
                <c:pt idx="23467">
                  <c:v>23.467000000000041</c:v>
                </c:pt>
                <c:pt idx="23468">
                  <c:v>23.468000000000018</c:v>
                </c:pt>
                <c:pt idx="23469">
                  <c:v>23.468999999999994</c:v>
                </c:pt>
                <c:pt idx="23470">
                  <c:v>23.470000000000027</c:v>
                </c:pt>
                <c:pt idx="23471">
                  <c:v>23.471000000000004</c:v>
                </c:pt>
                <c:pt idx="23472">
                  <c:v>23.472000000000037</c:v>
                </c:pt>
                <c:pt idx="23473">
                  <c:v>23.473000000000013</c:v>
                </c:pt>
                <c:pt idx="23474">
                  <c:v>23.474000000000046</c:v>
                </c:pt>
                <c:pt idx="23475">
                  <c:v>23.475000000000023</c:v>
                </c:pt>
                <c:pt idx="23476">
                  <c:v>23.475999999999999</c:v>
                </c:pt>
                <c:pt idx="23477">
                  <c:v>23.477000000000032</c:v>
                </c:pt>
                <c:pt idx="23478">
                  <c:v>23.478000000000009</c:v>
                </c:pt>
                <c:pt idx="23479">
                  <c:v>23.479000000000042</c:v>
                </c:pt>
                <c:pt idx="23480">
                  <c:v>23.480000000000018</c:v>
                </c:pt>
                <c:pt idx="23481">
                  <c:v>23.480999999999995</c:v>
                </c:pt>
                <c:pt idx="23482">
                  <c:v>23.482000000000028</c:v>
                </c:pt>
                <c:pt idx="23483">
                  <c:v>23.483000000000004</c:v>
                </c:pt>
                <c:pt idx="23484">
                  <c:v>23.484000000000037</c:v>
                </c:pt>
                <c:pt idx="23485">
                  <c:v>23.485000000000014</c:v>
                </c:pt>
                <c:pt idx="23486">
                  <c:v>23.48599999999999</c:v>
                </c:pt>
                <c:pt idx="23487">
                  <c:v>23.487000000000023</c:v>
                </c:pt>
                <c:pt idx="23488">
                  <c:v>23.488</c:v>
                </c:pt>
                <c:pt idx="23489">
                  <c:v>23.489000000000033</c:v>
                </c:pt>
                <c:pt idx="23490">
                  <c:v>23.490000000000009</c:v>
                </c:pt>
                <c:pt idx="23491">
                  <c:v>23.491000000000042</c:v>
                </c:pt>
                <c:pt idx="23492">
                  <c:v>23.492000000000019</c:v>
                </c:pt>
                <c:pt idx="23493">
                  <c:v>23.492999999999995</c:v>
                </c:pt>
                <c:pt idx="23494">
                  <c:v>23.494000000000028</c:v>
                </c:pt>
                <c:pt idx="23495">
                  <c:v>23.495000000000005</c:v>
                </c:pt>
                <c:pt idx="23496">
                  <c:v>23.496000000000038</c:v>
                </c:pt>
                <c:pt idx="23497">
                  <c:v>23.497000000000014</c:v>
                </c:pt>
                <c:pt idx="23498">
                  <c:v>23.49799999999999</c:v>
                </c:pt>
                <c:pt idx="23499">
                  <c:v>23.499000000000024</c:v>
                </c:pt>
                <c:pt idx="23500">
                  <c:v>23.5</c:v>
                </c:pt>
                <c:pt idx="23501">
                  <c:v>23.501000000000033</c:v>
                </c:pt>
                <c:pt idx="23502">
                  <c:v>23.50200000000001</c:v>
                </c:pt>
                <c:pt idx="23503">
                  <c:v>23.503000000000043</c:v>
                </c:pt>
                <c:pt idx="23504">
                  <c:v>23.504000000000019</c:v>
                </c:pt>
                <c:pt idx="23505">
                  <c:v>23.504999999999995</c:v>
                </c:pt>
                <c:pt idx="23506">
                  <c:v>23.506000000000029</c:v>
                </c:pt>
                <c:pt idx="23507">
                  <c:v>23.507000000000005</c:v>
                </c:pt>
                <c:pt idx="23508">
                  <c:v>23.508000000000038</c:v>
                </c:pt>
                <c:pt idx="23509">
                  <c:v>23.509000000000015</c:v>
                </c:pt>
                <c:pt idx="23510">
                  <c:v>23.509999999999991</c:v>
                </c:pt>
                <c:pt idx="23511">
                  <c:v>23.511000000000024</c:v>
                </c:pt>
                <c:pt idx="23512">
                  <c:v>23.512</c:v>
                </c:pt>
                <c:pt idx="23513">
                  <c:v>23.513000000000034</c:v>
                </c:pt>
                <c:pt idx="23514">
                  <c:v>23.51400000000001</c:v>
                </c:pt>
                <c:pt idx="23515">
                  <c:v>23.515000000000043</c:v>
                </c:pt>
                <c:pt idx="23516">
                  <c:v>23.51600000000002</c:v>
                </c:pt>
                <c:pt idx="23517">
                  <c:v>23.516999999999996</c:v>
                </c:pt>
                <c:pt idx="23518">
                  <c:v>23.518000000000029</c:v>
                </c:pt>
                <c:pt idx="23519">
                  <c:v>23.519000000000005</c:v>
                </c:pt>
                <c:pt idx="23520">
                  <c:v>23.520000000000039</c:v>
                </c:pt>
                <c:pt idx="23521">
                  <c:v>23.521000000000015</c:v>
                </c:pt>
                <c:pt idx="23522">
                  <c:v>23.521999999999991</c:v>
                </c:pt>
                <c:pt idx="23523">
                  <c:v>23.523000000000025</c:v>
                </c:pt>
                <c:pt idx="23524">
                  <c:v>23.524000000000001</c:v>
                </c:pt>
                <c:pt idx="23525">
                  <c:v>23.525000000000034</c:v>
                </c:pt>
                <c:pt idx="23526">
                  <c:v>23.52600000000001</c:v>
                </c:pt>
                <c:pt idx="23527">
                  <c:v>23.527000000000044</c:v>
                </c:pt>
                <c:pt idx="23528">
                  <c:v>23.52800000000002</c:v>
                </c:pt>
                <c:pt idx="23529">
                  <c:v>23.528999999999996</c:v>
                </c:pt>
                <c:pt idx="23530">
                  <c:v>23.53000000000003</c:v>
                </c:pt>
                <c:pt idx="23531">
                  <c:v>23.531000000000006</c:v>
                </c:pt>
                <c:pt idx="23532">
                  <c:v>23.532000000000039</c:v>
                </c:pt>
                <c:pt idx="23533">
                  <c:v>23.533000000000015</c:v>
                </c:pt>
                <c:pt idx="23534">
                  <c:v>23.533999999999992</c:v>
                </c:pt>
                <c:pt idx="23535">
                  <c:v>23.535000000000025</c:v>
                </c:pt>
                <c:pt idx="23536">
                  <c:v>23.536000000000001</c:v>
                </c:pt>
                <c:pt idx="23537">
                  <c:v>23.537000000000035</c:v>
                </c:pt>
                <c:pt idx="23538">
                  <c:v>23.538000000000011</c:v>
                </c:pt>
                <c:pt idx="23539">
                  <c:v>23.539000000000044</c:v>
                </c:pt>
                <c:pt idx="23540">
                  <c:v>23.54000000000002</c:v>
                </c:pt>
                <c:pt idx="23541">
                  <c:v>23.540999999999997</c:v>
                </c:pt>
                <c:pt idx="23542">
                  <c:v>23.54200000000003</c:v>
                </c:pt>
                <c:pt idx="23543">
                  <c:v>23.543000000000006</c:v>
                </c:pt>
                <c:pt idx="23544">
                  <c:v>23.54400000000004</c:v>
                </c:pt>
                <c:pt idx="23545">
                  <c:v>23.545000000000016</c:v>
                </c:pt>
                <c:pt idx="23546">
                  <c:v>23.545999999999992</c:v>
                </c:pt>
                <c:pt idx="23547">
                  <c:v>23.547000000000025</c:v>
                </c:pt>
                <c:pt idx="23548">
                  <c:v>23.548000000000002</c:v>
                </c:pt>
                <c:pt idx="23549">
                  <c:v>23.549000000000035</c:v>
                </c:pt>
                <c:pt idx="23550">
                  <c:v>23.550000000000011</c:v>
                </c:pt>
                <c:pt idx="23551">
                  <c:v>23.551000000000045</c:v>
                </c:pt>
                <c:pt idx="23552">
                  <c:v>23.552000000000021</c:v>
                </c:pt>
                <c:pt idx="23553">
                  <c:v>23.552999999999997</c:v>
                </c:pt>
                <c:pt idx="23554">
                  <c:v>23.55400000000003</c:v>
                </c:pt>
                <c:pt idx="23555">
                  <c:v>23.555000000000007</c:v>
                </c:pt>
                <c:pt idx="23556">
                  <c:v>23.55600000000004</c:v>
                </c:pt>
                <c:pt idx="23557">
                  <c:v>23.557000000000016</c:v>
                </c:pt>
                <c:pt idx="23558">
                  <c:v>23.557999999999993</c:v>
                </c:pt>
                <c:pt idx="23559">
                  <c:v>23.559000000000026</c:v>
                </c:pt>
                <c:pt idx="23560">
                  <c:v>23.560000000000002</c:v>
                </c:pt>
                <c:pt idx="23561">
                  <c:v>23.561000000000035</c:v>
                </c:pt>
                <c:pt idx="23562">
                  <c:v>23.562000000000012</c:v>
                </c:pt>
                <c:pt idx="23563">
                  <c:v>23.563000000000045</c:v>
                </c:pt>
                <c:pt idx="23564">
                  <c:v>23.564000000000021</c:v>
                </c:pt>
                <c:pt idx="23565">
                  <c:v>23.564999999999998</c:v>
                </c:pt>
                <c:pt idx="23566">
                  <c:v>23.566000000000031</c:v>
                </c:pt>
                <c:pt idx="23567">
                  <c:v>23.567000000000007</c:v>
                </c:pt>
                <c:pt idx="23568">
                  <c:v>23.56800000000004</c:v>
                </c:pt>
                <c:pt idx="23569">
                  <c:v>23.569000000000017</c:v>
                </c:pt>
                <c:pt idx="23570">
                  <c:v>23.569999999999993</c:v>
                </c:pt>
                <c:pt idx="23571">
                  <c:v>23.571000000000026</c:v>
                </c:pt>
                <c:pt idx="23572">
                  <c:v>23.572000000000003</c:v>
                </c:pt>
                <c:pt idx="23573">
                  <c:v>23.573000000000036</c:v>
                </c:pt>
                <c:pt idx="23574">
                  <c:v>23.574000000000012</c:v>
                </c:pt>
                <c:pt idx="23575">
                  <c:v>23.575000000000045</c:v>
                </c:pt>
                <c:pt idx="23576">
                  <c:v>23.576000000000022</c:v>
                </c:pt>
                <c:pt idx="23577">
                  <c:v>23.576999999999998</c:v>
                </c:pt>
                <c:pt idx="23578">
                  <c:v>23.578000000000031</c:v>
                </c:pt>
                <c:pt idx="23579">
                  <c:v>23.579000000000008</c:v>
                </c:pt>
                <c:pt idx="23580">
                  <c:v>23.580000000000041</c:v>
                </c:pt>
                <c:pt idx="23581">
                  <c:v>23.581000000000017</c:v>
                </c:pt>
                <c:pt idx="23582">
                  <c:v>23.581999999999994</c:v>
                </c:pt>
                <c:pt idx="23583">
                  <c:v>23.583000000000027</c:v>
                </c:pt>
                <c:pt idx="23584">
                  <c:v>23.584000000000003</c:v>
                </c:pt>
                <c:pt idx="23585">
                  <c:v>23.585000000000036</c:v>
                </c:pt>
                <c:pt idx="23586">
                  <c:v>23.586000000000013</c:v>
                </c:pt>
                <c:pt idx="23587">
                  <c:v>23.587000000000046</c:v>
                </c:pt>
                <c:pt idx="23588">
                  <c:v>23.588000000000022</c:v>
                </c:pt>
                <c:pt idx="23589">
                  <c:v>23.588999999999999</c:v>
                </c:pt>
                <c:pt idx="23590">
                  <c:v>23.590000000000032</c:v>
                </c:pt>
                <c:pt idx="23591">
                  <c:v>23.591000000000008</c:v>
                </c:pt>
                <c:pt idx="23592">
                  <c:v>23.592000000000041</c:v>
                </c:pt>
                <c:pt idx="23593">
                  <c:v>23.593000000000018</c:v>
                </c:pt>
                <c:pt idx="23594">
                  <c:v>23.593999999999994</c:v>
                </c:pt>
                <c:pt idx="23595">
                  <c:v>23.595000000000027</c:v>
                </c:pt>
                <c:pt idx="23596">
                  <c:v>23.596000000000004</c:v>
                </c:pt>
                <c:pt idx="23597">
                  <c:v>23.597000000000037</c:v>
                </c:pt>
                <c:pt idx="23598">
                  <c:v>23.598000000000013</c:v>
                </c:pt>
                <c:pt idx="23599">
                  <c:v>23.599000000000046</c:v>
                </c:pt>
                <c:pt idx="23600">
                  <c:v>23.600000000000023</c:v>
                </c:pt>
                <c:pt idx="23601">
                  <c:v>23.600999999999999</c:v>
                </c:pt>
                <c:pt idx="23602">
                  <c:v>23.602000000000032</c:v>
                </c:pt>
                <c:pt idx="23603">
                  <c:v>23.603000000000009</c:v>
                </c:pt>
                <c:pt idx="23604">
                  <c:v>23.604000000000042</c:v>
                </c:pt>
                <c:pt idx="23605">
                  <c:v>23.605000000000018</c:v>
                </c:pt>
                <c:pt idx="23606">
                  <c:v>23.605999999999995</c:v>
                </c:pt>
                <c:pt idx="23607">
                  <c:v>23.607000000000028</c:v>
                </c:pt>
                <c:pt idx="23608">
                  <c:v>23.608000000000004</c:v>
                </c:pt>
                <c:pt idx="23609">
                  <c:v>23.609000000000037</c:v>
                </c:pt>
                <c:pt idx="23610">
                  <c:v>23.610000000000014</c:v>
                </c:pt>
                <c:pt idx="23611">
                  <c:v>23.61099999999999</c:v>
                </c:pt>
                <c:pt idx="23612">
                  <c:v>23.612000000000023</c:v>
                </c:pt>
                <c:pt idx="23613">
                  <c:v>23.613</c:v>
                </c:pt>
                <c:pt idx="23614">
                  <c:v>23.614000000000033</c:v>
                </c:pt>
                <c:pt idx="23615">
                  <c:v>23.615000000000009</c:v>
                </c:pt>
                <c:pt idx="23616">
                  <c:v>23.616000000000042</c:v>
                </c:pt>
                <c:pt idx="23617">
                  <c:v>23.617000000000019</c:v>
                </c:pt>
                <c:pt idx="23618">
                  <c:v>23.617999999999995</c:v>
                </c:pt>
                <c:pt idx="23619">
                  <c:v>23.619000000000028</c:v>
                </c:pt>
                <c:pt idx="23620">
                  <c:v>23.620000000000005</c:v>
                </c:pt>
                <c:pt idx="23621">
                  <c:v>23.621000000000038</c:v>
                </c:pt>
                <c:pt idx="23622">
                  <c:v>23.622000000000014</c:v>
                </c:pt>
                <c:pt idx="23623">
                  <c:v>23.62299999999999</c:v>
                </c:pt>
                <c:pt idx="23624">
                  <c:v>23.624000000000024</c:v>
                </c:pt>
                <c:pt idx="23625">
                  <c:v>23.625</c:v>
                </c:pt>
                <c:pt idx="23626">
                  <c:v>23.626000000000033</c:v>
                </c:pt>
                <c:pt idx="23627">
                  <c:v>23.62700000000001</c:v>
                </c:pt>
                <c:pt idx="23628">
                  <c:v>23.628000000000043</c:v>
                </c:pt>
                <c:pt idx="23629">
                  <c:v>23.629000000000019</c:v>
                </c:pt>
                <c:pt idx="23630">
                  <c:v>23.629999999999995</c:v>
                </c:pt>
                <c:pt idx="23631">
                  <c:v>23.631000000000029</c:v>
                </c:pt>
                <c:pt idx="23632">
                  <c:v>23.632000000000005</c:v>
                </c:pt>
                <c:pt idx="23633">
                  <c:v>23.633000000000038</c:v>
                </c:pt>
                <c:pt idx="23634">
                  <c:v>23.634000000000015</c:v>
                </c:pt>
                <c:pt idx="23635">
                  <c:v>23.634999999999991</c:v>
                </c:pt>
                <c:pt idx="23636">
                  <c:v>23.636000000000024</c:v>
                </c:pt>
                <c:pt idx="23637">
                  <c:v>23.637</c:v>
                </c:pt>
                <c:pt idx="23638">
                  <c:v>23.638000000000034</c:v>
                </c:pt>
                <c:pt idx="23639">
                  <c:v>23.63900000000001</c:v>
                </c:pt>
                <c:pt idx="23640">
                  <c:v>23.640000000000043</c:v>
                </c:pt>
                <c:pt idx="23641">
                  <c:v>23.64100000000002</c:v>
                </c:pt>
                <c:pt idx="23642">
                  <c:v>23.641999999999996</c:v>
                </c:pt>
                <c:pt idx="23643">
                  <c:v>23.643000000000029</c:v>
                </c:pt>
                <c:pt idx="23644">
                  <c:v>23.644000000000005</c:v>
                </c:pt>
                <c:pt idx="23645">
                  <c:v>23.645000000000039</c:v>
                </c:pt>
                <c:pt idx="23646">
                  <c:v>23.646000000000015</c:v>
                </c:pt>
                <c:pt idx="23647">
                  <c:v>23.646999999999991</c:v>
                </c:pt>
                <c:pt idx="23648">
                  <c:v>23.648000000000025</c:v>
                </c:pt>
                <c:pt idx="23649">
                  <c:v>23.649000000000001</c:v>
                </c:pt>
                <c:pt idx="23650">
                  <c:v>23.650000000000034</c:v>
                </c:pt>
                <c:pt idx="23651">
                  <c:v>23.65100000000001</c:v>
                </c:pt>
                <c:pt idx="23652">
                  <c:v>23.652000000000044</c:v>
                </c:pt>
                <c:pt idx="23653">
                  <c:v>23.65300000000002</c:v>
                </c:pt>
                <c:pt idx="23654">
                  <c:v>23.653999999999996</c:v>
                </c:pt>
                <c:pt idx="23655">
                  <c:v>23.65500000000003</c:v>
                </c:pt>
                <c:pt idx="23656">
                  <c:v>23.656000000000006</c:v>
                </c:pt>
                <c:pt idx="23657">
                  <c:v>23.657000000000039</c:v>
                </c:pt>
                <c:pt idx="23658">
                  <c:v>23.658000000000015</c:v>
                </c:pt>
                <c:pt idx="23659">
                  <c:v>23.658999999999992</c:v>
                </c:pt>
                <c:pt idx="23660">
                  <c:v>23.660000000000025</c:v>
                </c:pt>
                <c:pt idx="23661">
                  <c:v>23.661000000000001</c:v>
                </c:pt>
                <c:pt idx="23662">
                  <c:v>23.662000000000035</c:v>
                </c:pt>
                <c:pt idx="23663">
                  <c:v>23.663000000000011</c:v>
                </c:pt>
                <c:pt idx="23664">
                  <c:v>23.664000000000044</c:v>
                </c:pt>
                <c:pt idx="23665">
                  <c:v>23.66500000000002</c:v>
                </c:pt>
                <c:pt idx="23666">
                  <c:v>23.665999999999997</c:v>
                </c:pt>
                <c:pt idx="23667">
                  <c:v>23.66700000000003</c:v>
                </c:pt>
                <c:pt idx="23668">
                  <c:v>23.668000000000006</c:v>
                </c:pt>
                <c:pt idx="23669">
                  <c:v>23.66900000000004</c:v>
                </c:pt>
                <c:pt idx="23670">
                  <c:v>23.670000000000016</c:v>
                </c:pt>
                <c:pt idx="23671">
                  <c:v>23.670999999999992</c:v>
                </c:pt>
                <c:pt idx="23672">
                  <c:v>23.672000000000025</c:v>
                </c:pt>
                <c:pt idx="23673">
                  <c:v>23.673000000000002</c:v>
                </c:pt>
                <c:pt idx="23674">
                  <c:v>23.674000000000035</c:v>
                </c:pt>
                <c:pt idx="23675">
                  <c:v>23.675000000000011</c:v>
                </c:pt>
                <c:pt idx="23676">
                  <c:v>23.676000000000045</c:v>
                </c:pt>
                <c:pt idx="23677">
                  <c:v>23.677000000000021</c:v>
                </c:pt>
                <c:pt idx="23678">
                  <c:v>23.677999999999997</c:v>
                </c:pt>
                <c:pt idx="23679">
                  <c:v>23.67900000000003</c:v>
                </c:pt>
                <c:pt idx="23680">
                  <c:v>23.680000000000007</c:v>
                </c:pt>
                <c:pt idx="23681">
                  <c:v>23.68100000000004</c:v>
                </c:pt>
                <c:pt idx="23682">
                  <c:v>23.682000000000016</c:v>
                </c:pt>
                <c:pt idx="23683">
                  <c:v>23.682999999999993</c:v>
                </c:pt>
                <c:pt idx="23684">
                  <c:v>23.684000000000026</c:v>
                </c:pt>
                <c:pt idx="23685">
                  <c:v>23.685000000000002</c:v>
                </c:pt>
                <c:pt idx="23686">
                  <c:v>23.686000000000035</c:v>
                </c:pt>
                <c:pt idx="23687">
                  <c:v>23.687000000000012</c:v>
                </c:pt>
                <c:pt idx="23688">
                  <c:v>23.688000000000045</c:v>
                </c:pt>
                <c:pt idx="23689">
                  <c:v>23.689000000000021</c:v>
                </c:pt>
                <c:pt idx="23690">
                  <c:v>23.689999999999998</c:v>
                </c:pt>
                <c:pt idx="23691">
                  <c:v>23.691000000000031</c:v>
                </c:pt>
                <c:pt idx="23692">
                  <c:v>23.692000000000007</c:v>
                </c:pt>
                <c:pt idx="23693">
                  <c:v>23.69300000000004</c:v>
                </c:pt>
                <c:pt idx="23694">
                  <c:v>23.694000000000017</c:v>
                </c:pt>
                <c:pt idx="23695">
                  <c:v>23.694999999999993</c:v>
                </c:pt>
                <c:pt idx="23696">
                  <c:v>23.696000000000026</c:v>
                </c:pt>
                <c:pt idx="23697">
                  <c:v>23.697000000000003</c:v>
                </c:pt>
                <c:pt idx="23698">
                  <c:v>23.698000000000036</c:v>
                </c:pt>
                <c:pt idx="23699">
                  <c:v>23.699000000000012</c:v>
                </c:pt>
                <c:pt idx="23700">
                  <c:v>23.700000000000045</c:v>
                </c:pt>
                <c:pt idx="23701">
                  <c:v>23.701000000000022</c:v>
                </c:pt>
                <c:pt idx="23702">
                  <c:v>23.701999999999998</c:v>
                </c:pt>
                <c:pt idx="23703">
                  <c:v>23.703000000000031</c:v>
                </c:pt>
                <c:pt idx="23704">
                  <c:v>23.704000000000008</c:v>
                </c:pt>
                <c:pt idx="23705">
                  <c:v>23.705000000000041</c:v>
                </c:pt>
                <c:pt idx="23706">
                  <c:v>23.706000000000017</c:v>
                </c:pt>
                <c:pt idx="23707">
                  <c:v>23.706999999999994</c:v>
                </c:pt>
                <c:pt idx="23708">
                  <c:v>23.708000000000027</c:v>
                </c:pt>
                <c:pt idx="23709">
                  <c:v>23.709000000000003</c:v>
                </c:pt>
                <c:pt idx="23710">
                  <c:v>23.710000000000036</c:v>
                </c:pt>
                <c:pt idx="23711">
                  <c:v>23.711000000000013</c:v>
                </c:pt>
                <c:pt idx="23712">
                  <c:v>23.712000000000046</c:v>
                </c:pt>
                <c:pt idx="23713">
                  <c:v>23.713000000000022</c:v>
                </c:pt>
                <c:pt idx="23714">
                  <c:v>23.713999999999999</c:v>
                </c:pt>
                <c:pt idx="23715">
                  <c:v>23.715000000000032</c:v>
                </c:pt>
                <c:pt idx="23716">
                  <c:v>23.716000000000008</c:v>
                </c:pt>
                <c:pt idx="23717">
                  <c:v>23.717000000000041</c:v>
                </c:pt>
                <c:pt idx="23718">
                  <c:v>23.718000000000018</c:v>
                </c:pt>
                <c:pt idx="23719">
                  <c:v>23.718999999999994</c:v>
                </c:pt>
                <c:pt idx="23720">
                  <c:v>23.720000000000027</c:v>
                </c:pt>
                <c:pt idx="23721">
                  <c:v>23.721000000000004</c:v>
                </c:pt>
                <c:pt idx="23722">
                  <c:v>23.722000000000037</c:v>
                </c:pt>
                <c:pt idx="23723">
                  <c:v>23.723000000000013</c:v>
                </c:pt>
                <c:pt idx="23724">
                  <c:v>23.724000000000046</c:v>
                </c:pt>
                <c:pt idx="23725">
                  <c:v>23.725000000000023</c:v>
                </c:pt>
                <c:pt idx="23726">
                  <c:v>23.725999999999999</c:v>
                </c:pt>
                <c:pt idx="23727">
                  <c:v>23.727000000000032</c:v>
                </c:pt>
                <c:pt idx="23728">
                  <c:v>23.728000000000009</c:v>
                </c:pt>
                <c:pt idx="23729">
                  <c:v>23.729000000000042</c:v>
                </c:pt>
                <c:pt idx="23730">
                  <c:v>23.730000000000018</c:v>
                </c:pt>
                <c:pt idx="23731">
                  <c:v>23.730999999999995</c:v>
                </c:pt>
                <c:pt idx="23732">
                  <c:v>23.732000000000028</c:v>
                </c:pt>
                <c:pt idx="23733">
                  <c:v>23.733000000000004</c:v>
                </c:pt>
                <c:pt idx="23734">
                  <c:v>23.734000000000037</c:v>
                </c:pt>
                <c:pt idx="23735">
                  <c:v>23.735000000000014</c:v>
                </c:pt>
                <c:pt idx="23736">
                  <c:v>23.73599999999999</c:v>
                </c:pt>
                <c:pt idx="23737">
                  <c:v>23.737000000000023</c:v>
                </c:pt>
                <c:pt idx="23738">
                  <c:v>23.738</c:v>
                </c:pt>
                <c:pt idx="23739">
                  <c:v>23.739000000000033</c:v>
                </c:pt>
                <c:pt idx="23740">
                  <c:v>23.740000000000009</c:v>
                </c:pt>
                <c:pt idx="23741">
                  <c:v>23.741000000000042</c:v>
                </c:pt>
                <c:pt idx="23742">
                  <c:v>23.742000000000019</c:v>
                </c:pt>
                <c:pt idx="23743">
                  <c:v>23.742999999999995</c:v>
                </c:pt>
                <c:pt idx="23744">
                  <c:v>23.744000000000028</c:v>
                </c:pt>
                <c:pt idx="23745">
                  <c:v>23.745000000000005</c:v>
                </c:pt>
                <c:pt idx="23746">
                  <c:v>23.746000000000038</c:v>
                </c:pt>
                <c:pt idx="23747">
                  <c:v>23.747000000000014</c:v>
                </c:pt>
                <c:pt idx="23748">
                  <c:v>23.74799999999999</c:v>
                </c:pt>
                <c:pt idx="23749">
                  <c:v>23.749000000000024</c:v>
                </c:pt>
                <c:pt idx="23750">
                  <c:v>23.75</c:v>
                </c:pt>
                <c:pt idx="23751">
                  <c:v>23.751000000000033</c:v>
                </c:pt>
                <c:pt idx="23752">
                  <c:v>23.75200000000001</c:v>
                </c:pt>
                <c:pt idx="23753">
                  <c:v>23.753000000000043</c:v>
                </c:pt>
                <c:pt idx="23754">
                  <c:v>23.754000000000019</c:v>
                </c:pt>
                <c:pt idx="23755">
                  <c:v>23.754999999999995</c:v>
                </c:pt>
                <c:pt idx="23756">
                  <c:v>23.756000000000029</c:v>
                </c:pt>
                <c:pt idx="23757">
                  <c:v>23.757000000000005</c:v>
                </c:pt>
                <c:pt idx="23758">
                  <c:v>23.758000000000038</c:v>
                </c:pt>
                <c:pt idx="23759">
                  <c:v>23.759000000000015</c:v>
                </c:pt>
                <c:pt idx="23760">
                  <c:v>23.759999999999991</c:v>
                </c:pt>
                <c:pt idx="23761">
                  <c:v>23.761000000000024</c:v>
                </c:pt>
                <c:pt idx="23762">
                  <c:v>23.762</c:v>
                </c:pt>
                <c:pt idx="23763">
                  <c:v>23.763000000000034</c:v>
                </c:pt>
                <c:pt idx="23764">
                  <c:v>23.76400000000001</c:v>
                </c:pt>
                <c:pt idx="23765">
                  <c:v>23.765000000000043</c:v>
                </c:pt>
                <c:pt idx="23766">
                  <c:v>23.76600000000002</c:v>
                </c:pt>
                <c:pt idx="23767">
                  <c:v>23.766999999999996</c:v>
                </c:pt>
                <c:pt idx="23768">
                  <c:v>23.768000000000029</c:v>
                </c:pt>
                <c:pt idx="23769">
                  <c:v>23.769000000000005</c:v>
                </c:pt>
                <c:pt idx="23770">
                  <c:v>23.770000000000039</c:v>
                </c:pt>
                <c:pt idx="23771">
                  <c:v>23.771000000000015</c:v>
                </c:pt>
                <c:pt idx="23772">
                  <c:v>23.771999999999991</c:v>
                </c:pt>
                <c:pt idx="23773">
                  <c:v>23.773000000000025</c:v>
                </c:pt>
                <c:pt idx="23774">
                  <c:v>23.774000000000001</c:v>
                </c:pt>
                <c:pt idx="23775">
                  <c:v>23.775000000000034</c:v>
                </c:pt>
                <c:pt idx="23776">
                  <c:v>23.77600000000001</c:v>
                </c:pt>
                <c:pt idx="23777">
                  <c:v>23.777000000000044</c:v>
                </c:pt>
                <c:pt idx="23778">
                  <c:v>23.77800000000002</c:v>
                </c:pt>
                <c:pt idx="23779">
                  <c:v>23.778999999999996</c:v>
                </c:pt>
                <c:pt idx="23780">
                  <c:v>23.78000000000003</c:v>
                </c:pt>
                <c:pt idx="23781">
                  <c:v>23.781000000000006</c:v>
                </c:pt>
                <c:pt idx="23782">
                  <c:v>23.782000000000039</c:v>
                </c:pt>
                <c:pt idx="23783">
                  <c:v>23.783000000000015</c:v>
                </c:pt>
                <c:pt idx="23784">
                  <c:v>23.783999999999992</c:v>
                </c:pt>
                <c:pt idx="23785">
                  <c:v>23.785000000000025</c:v>
                </c:pt>
                <c:pt idx="23786">
                  <c:v>23.786000000000001</c:v>
                </c:pt>
                <c:pt idx="23787">
                  <c:v>23.787000000000035</c:v>
                </c:pt>
                <c:pt idx="23788">
                  <c:v>23.788000000000011</c:v>
                </c:pt>
                <c:pt idx="23789">
                  <c:v>23.789000000000044</c:v>
                </c:pt>
                <c:pt idx="23790">
                  <c:v>23.79000000000002</c:v>
                </c:pt>
                <c:pt idx="23791">
                  <c:v>23.790999999999997</c:v>
                </c:pt>
                <c:pt idx="23792">
                  <c:v>23.79200000000003</c:v>
                </c:pt>
                <c:pt idx="23793">
                  <c:v>23.793000000000006</c:v>
                </c:pt>
                <c:pt idx="23794">
                  <c:v>23.79400000000004</c:v>
                </c:pt>
                <c:pt idx="23795">
                  <c:v>23.795000000000016</c:v>
                </c:pt>
                <c:pt idx="23796">
                  <c:v>23.795999999999992</c:v>
                </c:pt>
                <c:pt idx="23797">
                  <c:v>23.797000000000025</c:v>
                </c:pt>
                <c:pt idx="23798">
                  <c:v>23.798000000000002</c:v>
                </c:pt>
                <c:pt idx="23799">
                  <c:v>23.799000000000035</c:v>
                </c:pt>
                <c:pt idx="23800">
                  <c:v>23.800000000000011</c:v>
                </c:pt>
                <c:pt idx="23801">
                  <c:v>23.801000000000045</c:v>
                </c:pt>
                <c:pt idx="23802">
                  <c:v>23.802000000000021</c:v>
                </c:pt>
                <c:pt idx="23803">
                  <c:v>23.802999999999997</c:v>
                </c:pt>
                <c:pt idx="23804">
                  <c:v>23.80400000000003</c:v>
                </c:pt>
                <c:pt idx="23805">
                  <c:v>23.805000000000007</c:v>
                </c:pt>
                <c:pt idx="23806">
                  <c:v>23.80600000000004</c:v>
                </c:pt>
                <c:pt idx="23807">
                  <c:v>23.807000000000016</c:v>
                </c:pt>
                <c:pt idx="23808">
                  <c:v>23.807999999999993</c:v>
                </c:pt>
                <c:pt idx="23809">
                  <c:v>23.809000000000026</c:v>
                </c:pt>
                <c:pt idx="23810">
                  <c:v>23.810000000000002</c:v>
                </c:pt>
                <c:pt idx="23811">
                  <c:v>23.811000000000035</c:v>
                </c:pt>
                <c:pt idx="23812">
                  <c:v>23.812000000000012</c:v>
                </c:pt>
                <c:pt idx="23813">
                  <c:v>23.813000000000045</c:v>
                </c:pt>
                <c:pt idx="23814">
                  <c:v>23.814000000000021</c:v>
                </c:pt>
                <c:pt idx="23815">
                  <c:v>23.814999999999998</c:v>
                </c:pt>
                <c:pt idx="23816">
                  <c:v>23.816000000000031</c:v>
                </c:pt>
                <c:pt idx="23817">
                  <c:v>23.817000000000007</c:v>
                </c:pt>
                <c:pt idx="23818">
                  <c:v>23.81800000000004</c:v>
                </c:pt>
                <c:pt idx="23819">
                  <c:v>23.819000000000017</c:v>
                </c:pt>
                <c:pt idx="23820">
                  <c:v>23.819999999999993</c:v>
                </c:pt>
                <c:pt idx="23821">
                  <c:v>23.821000000000026</c:v>
                </c:pt>
                <c:pt idx="23822">
                  <c:v>23.822000000000003</c:v>
                </c:pt>
                <c:pt idx="23823">
                  <c:v>23.823000000000036</c:v>
                </c:pt>
                <c:pt idx="23824">
                  <c:v>23.824000000000012</c:v>
                </c:pt>
                <c:pt idx="23825">
                  <c:v>23.825000000000045</c:v>
                </c:pt>
                <c:pt idx="23826">
                  <c:v>23.826000000000022</c:v>
                </c:pt>
                <c:pt idx="23827">
                  <c:v>23.826999999999998</c:v>
                </c:pt>
                <c:pt idx="23828">
                  <c:v>23.828000000000031</c:v>
                </c:pt>
                <c:pt idx="23829">
                  <c:v>23.829000000000008</c:v>
                </c:pt>
                <c:pt idx="23830">
                  <c:v>23.830000000000041</c:v>
                </c:pt>
                <c:pt idx="23831">
                  <c:v>23.831000000000017</c:v>
                </c:pt>
                <c:pt idx="23832">
                  <c:v>23.831999999999994</c:v>
                </c:pt>
                <c:pt idx="23833">
                  <c:v>23.833000000000027</c:v>
                </c:pt>
                <c:pt idx="23834">
                  <c:v>23.834000000000003</c:v>
                </c:pt>
                <c:pt idx="23835">
                  <c:v>23.835000000000036</c:v>
                </c:pt>
                <c:pt idx="23836">
                  <c:v>23.836000000000013</c:v>
                </c:pt>
                <c:pt idx="23837">
                  <c:v>23.837000000000046</c:v>
                </c:pt>
                <c:pt idx="23838">
                  <c:v>23.838000000000022</c:v>
                </c:pt>
                <c:pt idx="23839">
                  <c:v>23.838999999999999</c:v>
                </c:pt>
                <c:pt idx="23840">
                  <c:v>23.840000000000032</c:v>
                </c:pt>
                <c:pt idx="23841">
                  <c:v>23.841000000000008</c:v>
                </c:pt>
                <c:pt idx="23842">
                  <c:v>23.842000000000041</c:v>
                </c:pt>
                <c:pt idx="23843">
                  <c:v>23.843000000000018</c:v>
                </c:pt>
                <c:pt idx="23844">
                  <c:v>23.843999999999994</c:v>
                </c:pt>
                <c:pt idx="23845">
                  <c:v>23.845000000000027</c:v>
                </c:pt>
                <c:pt idx="23846">
                  <c:v>23.846000000000004</c:v>
                </c:pt>
                <c:pt idx="23847">
                  <c:v>23.847000000000037</c:v>
                </c:pt>
                <c:pt idx="23848">
                  <c:v>23.848000000000013</c:v>
                </c:pt>
                <c:pt idx="23849">
                  <c:v>23.849000000000046</c:v>
                </c:pt>
                <c:pt idx="23850">
                  <c:v>23.850000000000023</c:v>
                </c:pt>
                <c:pt idx="23851">
                  <c:v>23.850999999999999</c:v>
                </c:pt>
                <c:pt idx="23852">
                  <c:v>23.852000000000032</c:v>
                </c:pt>
                <c:pt idx="23853">
                  <c:v>23.853000000000009</c:v>
                </c:pt>
                <c:pt idx="23854">
                  <c:v>23.854000000000042</c:v>
                </c:pt>
                <c:pt idx="23855">
                  <c:v>23.855000000000018</c:v>
                </c:pt>
                <c:pt idx="23856">
                  <c:v>23.855999999999995</c:v>
                </c:pt>
                <c:pt idx="23857">
                  <c:v>23.857000000000028</c:v>
                </c:pt>
                <c:pt idx="23858">
                  <c:v>23.858000000000004</c:v>
                </c:pt>
                <c:pt idx="23859">
                  <c:v>23.859000000000037</c:v>
                </c:pt>
                <c:pt idx="23860">
                  <c:v>23.860000000000014</c:v>
                </c:pt>
                <c:pt idx="23861">
                  <c:v>23.86099999999999</c:v>
                </c:pt>
                <c:pt idx="23862">
                  <c:v>23.862000000000023</c:v>
                </c:pt>
                <c:pt idx="23863">
                  <c:v>23.863</c:v>
                </c:pt>
                <c:pt idx="23864">
                  <c:v>23.864000000000033</c:v>
                </c:pt>
                <c:pt idx="23865">
                  <c:v>23.865000000000009</c:v>
                </c:pt>
                <c:pt idx="23866">
                  <c:v>23.866000000000042</c:v>
                </c:pt>
                <c:pt idx="23867">
                  <c:v>23.867000000000019</c:v>
                </c:pt>
                <c:pt idx="23868">
                  <c:v>23.867999999999995</c:v>
                </c:pt>
                <c:pt idx="23869">
                  <c:v>23.869000000000028</c:v>
                </c:pt>
                <c:pt idx="23870">
                  <c:v>23.870000000000005</c:v>
                </c:pt>
                <c:pt idx="23871">
                  <c:v>23.871000000000038</c:v>
                </c:pt>
                <c:pt idx="23872">
                  <c:v>23.872000000000014</c:v>
                </c:pt>
                <c:pt idx="23873">
                  <c:v>23.87299999999999</c:v>
                </c:pt>
                <c:pt idx="23874">
                  <c:v>23.874000000000024</c:v>
                </c:pt>
                <c:pt idx="23875">
                  <c:v>23.875</c:v>
                </c:pt>
                <c:pt idx="23876">
                  <c:v>23.876000000000033</c:v>
                </c:pt>
                <c:pt idx="23877">
                  <c:v>23.87700000000001</c:v>
                </c:pt>
                <c:pt idx="23878">
                  <c:v>23.878000000000043</c:v>
                </c:pt>
                <c:pt idx="23879">
                  <c:v>23.879000000000019</c:v>
                </c:pt>
                <c:pt idx="23880">
                  <c:v>23.879999999999995</c:v>
                </c:pt>
                <c:pt idx="23881">
                  <c:v>23.881000000000029</c:v>
                </c:pt>
                <c:pt idx="23882">
                  <c:v>23.882000000000005</c:v>
                </c:pt>
                <c:pt idx="23883">
                  <c:v>23.883000000000038</c:v>
                </c:pt>
                <c:pt idx="23884">
                  <c:v>23.884000000000015</c:v>
                </c:pt>
                <c:pt idx="23885">
                  <c:v>23.884999999999991</c:v>
                </c:pt>
                <c:pt idx="23886">
                  <c:v>23.886000000000024</c:v>
                </c:pt>
                <c:pt idx="23887">
                  <c:v>23.887</c:v>
                </c:pt>
                <c:pt idx="23888">
                  <c:v>23.888000000000034</c:v>
                </c:pt>
                <c:pt idx="23889">
                  <c:v>23.88900000000001</c:v>
                </c:pt>
                <c:pt idx="23890">
                  <c:v>23.890000000000043</c:v>
                </c:pt>
                <c:pt idx="23891">
                  <c:v>23.89100000000002</c:v>
                </c:pt>
                <c:pt idx="23892">
                  <c:v>23.891999999999996</c:v>
                </c:pt>
                <c:pt idx="23893">
                  <c:v>23.893000000000029</c:v>
                </c:pt>
                <c:pt idx="23894">
                  <c:v>23.894000000000005</c:v>
                </c:pt>
                <c:pt idx="23895">
                  <c:v>23.895000000000039</c:v>
                </c:pt>
                <c:pt idx="23896">
                  <c:v>23.896000000000015</c:v>
                </c:pt>
                <c:pt idx="23897">
                  <c:v>23.896999999999991</c:v>
                </c:pt>
                <c:pt idx="23898">
                  <c:v>23.898000000000025</c:v>
                </c:pt>
                <c:pt idx="23899">
                  <c:v>23.899000000000001</c:v>
                </c:pt>
                <c:pt idx="23900">
                  <c:v>23.900000000000034</c:v>
                </c:pt>
                <c:pt idx="23901">
                  <c:v>23.90100000000001</c:v>
                </c:pt>
                <c:pt idx="23902">
                  <c:v>23.902000000000044</c:v>
                </c:pt>
                <c:pt idx="23903">
                  <c:v>23.90300000000002</c:v>
                </c:pt>
                <c:pt idx="23904">
                  <c:v>23.903999999999996</c:v>
                </c:pt>
                <c:pt idx="23905">
                  <c:v>23.90500000000003</c:v>
                </c:pt>
                <c:pt idx="23906">
                  <c:v>23.906000000000006</c:v>
                </c:pt>
                <c:pt idx="23907">
                  <c:v>23.907000000000039</c:v>
                </c:pt>
                <c:pt idx="23908">
                  <c:v>23.908000000000015</c:v>
                </c:pt>
                <c:pt idx="23909">
                  <c:v>23.908999999999992</c:v>
                </c:pt>
                <c:pt idx="23910">
                  <c:v>23.910000000000025</c:v>
                </c:pt>
                <c:pt idx="23911">
                  <c:v>23.911000000000001</c:v>
                </c:pt>
                <c:pt idx="23912">
                  <c:v>23.912000000000035</c:v>
                </c:pt>
                <c:pt idx="23913">
                  <c:v>23.913000000000011</c:v>
                </c:pt>
                <c:pt idx="23914">
                  <c:v>23.914000000000044</c:v>
                </c:pt>
                <c:pt idx="23915">
                  <c:v>23.91500000000002</c:v>
                </c:pt>
                <c:pt idx="23916">
                  <c:v>23.915999999999997</c:v>
                </c:pt>
                <c:pt idx="23917">
                  <c:v>23.91700000000003</c:v>
                </c:pt>
                <c:pt idx="23918">
                  <c:v>23.918000000000006</c:v>
                </c:pt>
                <c:pt idx="23919">
                  <c:v>23.91900000000004</c:v>
                </c:pt>
                <c:pt idx="23920">
                  <c:v>23.920000000000016</c:v>
                </c:pt>
                <c:pt idx="23921">
                  <c:v>23.920999999999992</c:v>
                </c:pt>
                <c:pt idx="23922">
                  <c:v>23.922000000000025</c:v>
                </c:pt>
                <c:pt idx="23923">
                  <c:v>23.923000000000002</c:v>
                </c:pt>
                <c:pt idx="23924">
                  <c:v>23.924000000000035</c:v>
                </c:pt>
                <c:pt idx="23925">
                  <c:v>23.925000000000011</c:v>
                </c:pt>
                <c:pt idx="23926">
                  <c:v>23.926000000000045</c:v>
                </c:pt>
                <c:pt idx="23927">
                  <c:v>23.927000000000021</c:v>
                </c:pt>
                <c:pt idx="23928">
                  <c:v>23.927999999999997</c:v>
                </c:pt>
                <c:pt idx="23929">
                  <c:v>23.92900000000003</c:v>
                </c:pt>
                <c:pt idx="23930">
                  <c:v>23.930000000000007</c:v>
                </c:pt>
                <c:pt idx="23931">
                  <c:v>23.93100000000004</c:v>
                </c:pt>
                <c:pt idx="23932">
                  <c:v>23.932000000000016</c:v>
                </c:pt>
                <c:pt idx="23933">
                  <c:v>23.932999999999993</c:v>
                </c:pt>
                <c:pt idx="23934">
                  <c:v>23.934000000000026</c:v>
                </c:pt>
                <c:pt idx="23935">
                  <c:v>23.935000000000002</c:v>
                </c:pt>
                <c:pt idx="23936">
                  <c:v>23.936000000000035</c:v>
                </c:pt>
                <c:pt idx="23937">
                  <c:v>23.937000000000012</c:v>
                </c:pt>
                <c:pt idx="23938">
                  <c:v>23.938000000000045</c:v>
                </c:pt>
                <c:pt idx="23939">
                  <c:v>23.939000000000021</c:v>
                </c:pt>
                <c:pt idx="23940">
                  <c:v>23.939999999999998</c:v>
                </c:pt>
                <c:pt idx="23941">
                  <c:v>23.941000000000031</c:v>
                </c:pt>
                <c:pt idx="23942">
                  <c:v>23.942000000000007</c:v>
                </c:pt>
                <c:pt idx="23943">
                  <c:v>23.94300000000004</c:v>
                </c:pt>
                <c:pt idx="23944">
                  <c:v>23.944000000000017</c:v>
                </c:pt>
                <c:pt idx="23945">
                  <c:v>23.944999999999993</c:v>
                </c:pt>
                <c:pt idx="23946">
                  <c:v>23.946000000000026</c:v>
                </c:pt>
                <c:pt idx="23947">
                  <c:v>23.947000000000003</c:v>
                </c:pt>
                <c:pt idx="23948">
                  <c:v>23.948000000000036</c:v>
                </c:pt>
                <c:pt idx="23949">
                  <c:v>23.949000000000012</c:v>
                </c:pt>
                <c:pt idx="23950">
                  <c:v>23.950000000000045</c:v>
                </c:pt>
                <c:pt idx="23951">
                  <c:v>23.951000000000022</c:v>
                </c:pt>
                <c:pt idx="23952">
                  <c:v>23.951999999999998</c:v>
                </c:pt>
                <c:pt idx="23953">
                  <c:v>23.953000000000031</c:v>
                </c:pt>
                <c:pt idx="23954">
                  <c:v>23.954000000000008</c:v>
                </c:pt>
                <c:pt idx="23955">
                  <c:v>23.955000000000041</c:v>
                </c:pt>
                <c:pt idx="23956">
                  <c:v>23.956000000000017</c:v>
                </c:pt>
                <c:pt idx="23957">
                  <c:v>23.956999999999994</c:v>
                </c:pt>
                <c:pt idx="23958">
                  <c:v>23.958000000000027</c:v>
                </c:pt>
                <c:pt idx="23959">
                  <c:v>23.959000000000003</c:v>
                </c:pt>
                <c:pt idx="23960">
                  <c:v>23.960000000000036</c:v>
                </c:pt>
                <c:pt idx="23961">
                  <c:v>23.961000000000013</c:v>
                </c:pt>
                <c:pt idx="23962">
                  <c:v>23.962000000000046</c:v>
                </c:pt>
                <c:pt idx="23963">
                  <c:v>23.963000000000022</c:v>
                </c:pt>
                <c:pt idx="23964">
                  <c:v>23.963999999999999</c:v>
                </c:pt>
                <c:pt idx="23965">
                  <c:v>23.965000000000032</c:v>
                </c:pt>
                <c:pt idx="23966">
                  <c:v>23.966000000000008</c:v>
                </c:pt>
                <c:pt idx="23967">
                  <c:v>23.967000000000041</c:v>
                </c:pt>
                <c:pt idx="23968">
                  <c:v>23.968000000000018</c:v>
                </c:pt>
                <c:pt idx="23969">
                  <c:v>23.968999999999994</c:v>
                </c:pt>
                <c:pt idx="23970">
                  <c:v>23.970000000000027</c:v>
                </c:pt>
                <c:pt idx="23971">
                  <c:v>23.971000000000004</c:v>
                </c:pt>
                <c:pt idx="23972">
                  <c:v>23.972000000000037</c:v>
                </c:pt>
                <c:pt idx="23973">
                  <c:v>23.973000000000013</c:v>
                </c:pt>
                <c:pt idx="23974">
                  <c:v>23.974000000000046</c:v>
                </c:pt>
                <c:pt idx="23975">
                  <c:v>23.975000000000023</c:v>
                </c:pt>
                <c:pt idx="23976">
                  <c:v>23.975999999999999</c:v>
                </c:pt>
                <c:pt idx="23977">
                  <c:v>23.977000000000032</c:v>
                </c:pt>
                <c:pt idx="23978">
                  <c:v>23.978000000000009</c:v>
                </c:pt>
                <c:pt idx="23979">
                  <c:v>23.979000000000042</c:v>
                </c:pt>
                <c:pt idx="23980">
                  <c:v>23.980000000000018</c:v>
                </c:pt>
                <c:pt idx="23981">
                  <c:v>23.980999999999995</c:v>
                </c:pt>
                <c:pt idx="23982">
                  <c:v>23.982000000000028</c:v>
                </c:pt>
                <c:pt idx="23983">
                  <c:v>23.983000000000004</c:v>
                </c:pt>
                <c:pt idx="23984">
                  <c:v>23.984000000000037</c:v>
                </c:pt>
                <c:pt idx="23985">
                  <c:v>23.985000000000014</c:v>
                </c:pt>
                <c:pt idx="23986">
                  <c:v>23.98599999999999</c:v>
                </c:pt>
                <c:pt idx="23987">
                  <c:v>23.987000000000023</c:v>
                </c:pt>
                <c:pt idx="23988">
                  <c:v>23.988</c:v>
                </c:pt>
                <c:pt idx="23989">
                  <c:v>23.989000000000033</c:v>
                </c:pt>
                <c:pt idx="23990">
                  <c:v>23.990000000000009</c:v>
                </c:pt>
                <c:pt idx="23991">
                  <c:v>23.991000000000042</c:v>
                </c:pt>
                <c:pt idx="23992">
                  <c:v>23.992000000000019</c:v>
                </c:pt>
                <c:pt idx="23993">
                  <c:v>23.992999999999995</c:v>
                </c:pt>
                <c:pt idx="23994">
                  <c:v>23.994000000000028</c:v>
                </c:pt>
                <c:pt idx="23995">
                  <c:v>23.995000000000005</c:v>
                </c:pt>
                <c:pt idx="23996">
                  <c:v>23.996000000000038</c:v>
                </c:pt>
                <c:pt idx="23997">
                  <c:v>23.997000000000014</c:v>
                </c:pt>
                <c:pt idx="23998">
                  <c:v>23.99799999999999</c:v>
                </c:pt>
                <c:pt idx="23999">
                  <c:v>23.999000000000024</c:v>
                </c:pt>
                <c:pt idx="24000">
                  <c:v>24</c:v>
                </c:pt>
                <c:pt idx="24001">
                  <c:v>24.001000000000033</c:v>
                </c:pt>
                <c:pt idx="24002">
                  <c:v>24.00200000000001</c:v>
                </c:pt>
                <c:pt idx="24003">
                  <c:v>24.003000000000043</c:v>
                </c:pt>
                <c:pt idx="24004">
                  <c:v>24.004000000000019</c:v>
                </c:pt>
                <c:pt idx="24005">
                  <c:v>24.004999999999995</c:v>
                </c:pt>
                <c:pt idx="24006">
                  <c:v>24.006000000000029</c:v>
                </c:pt>
                <c:pt idx="24007">
                  <c:v>24.007000000000005</c:v>
                </c:pt>
                <c:pt idx="24008">
                  <c:v>24.008000000000038</c:v>
                </c:pt>
                <c:pt idx="24009">
                  <c:v>24.009000000000015</c:v>
                </c:pt>
                <c:pt idx="24010">
                  <c:v>24.009999999999991</c:v>
                </c:pt>
                <c:pt idx="24011">
                  <c:v>24.011000000000024</c:v>
                </c:pt>
                <c:pt idx="24012">
                  <c:v>24.012</c:v>
                </c:pt>
                <c:pt idx="24013">
                  <c:v>24.013000000000034</c:v>
                </c:pt>
                <c:pt idx="24014">
                  <c:v>24.01400000000001</c:v>
                </c:pt>
                <c:pt idx="24015">
                  <c:v>24.015000000000043</c:v>
                </c:pt>
                <c:pt idx="24016">
                  <c:v>24.01600000000002</c:v>
                </c:pt>
                <c:pt idx="24017">
                  <c:v>24.016999999999996</c:v>
                </c:pt>
                <c:pt idx="24018">
                  <c:v>24.018000000000029</c:v>
                </c:pt>
                <c:pt idx="24019">
                  <c:v>24.019000000000005</c:v>
                </c:pt>
                <c:pt idx="24020">
                  <c:v>24.020000000000039</c:v>
                </c:pt>
                <c:pt idx="24021">
                  <c:v>24.021000000000015</c:v>
                </c:pt>
                <c:pt idx="24022">
                  <c:v>24.021999999999991</c:v>
                </c:pt>
                <c:pt idx="24023">
                  <c:v>24.023000000000025</c:v>
                </c:pt>
                <c:pt idx="24024">
                  <c:v>24.024000000000001</c:v>
                </c:pt>
                <c:pt idx="24025">
                  <c:v>24.025000000000034</c:v>
                </c:pt>
                <c:pt idx="24026">
                  <c:v>24.02600000000001</c:v>
                </c:pt>
                <c:pt idx="24027">
                  <c:v>24.027000000000044</c:v>
                </c:pt>
                <c:pt idx="24028">
                  <c:v>24.02800000000002</c:v>
                </c:pt>
                <c:pt idx="24029">
                  <c:v>24.028999999999996</c:v>
                </c:pt>
                <c:pt idx="24030">
                  <c:v>24.03000000000003</c:v>
                </c:pt>
                <c:pt idx="24031">
                  <c:v>24.031000000000006</c:v>
                </c:pt>
                <c:pt idx="24032">
                  <c:v>24.032000000000039</c:v>
                </c:pt>
                <c:pt idx="24033">
                  <c:v>24.033000000000015</c:v>
                </c:pt>
                <c:pt idx="24034">
                  <c:v>24.033999999999992</c:v>
                </c:pt>
                <c:pt idx="24035">
                  <c:v>24.035000000000025</c:v>
                </c:pt>
                <c:pt idx="24036">
                  <c:v>24.036000000000001</c:v>
                </c:pt>
                <c:pt idx="24037">
                  <c:v>24.037000000000035</c:v>
                </c:pt>
                <c:pt idx="24038">
                  <c:v>24.038000000000011</c:v>
                </c:pt>
                <c:pt idx="24039">
                  <c:v>24.039000000000044</c:v>
                </c:pt>
                <c:pt idx="24040">
                  <c:v>24.04000000000002</c:v>
                </c:pt>
                <c:pt idx="24041">
                  <c:v>24.040999999999997</c:v>
                </c:pt>
                <c:pt idx="24042">
                  <c:v>24.04200000000003</c:v>
                </c:pt>
                <c:pt idx="24043">
                  <c:v>24.043000000000006</c:v>
                </c:pt>
                <c:pt idx="24044">
                  <c:v>24.04400000000004</c:v>
                </c:pt>
                <c:pt idx="24045">
                  <c:v>24.045000000000016</c:v>
                </c:pt>
                <c:pt idx="24046">
                  <c:v>24.045999999999992</c:v>
                </c:pt>
                <c:pt idx="24047">
                  <c:v>24.047000000000025</c:v>
                </c:pt>
                <c:pt idx="24048">
                  <c:v>24.048000000000002</c:v>
                </c:pt>
                <c:pt idx="24049">
                  <c:v>24.049000000000035</c:v>
                </c:pt>
                <c:pt idx="24050">
                  <c:v>24.050000000000011</c:v>
                </c:pt>
                <c:pt idx="24051">
                  <c:v>24.051000000000045</c:v>
                </c:pt>
                <c:pt idx="24052">
                  <c:v>24.052000000000021</c:v>
                </c:pt>
                <c:pt idx="24053">
                  <c:v>24.052999999999997</c:v>
                </c:pt>
                <c:pt idx="24054">
                  <c:v>24.05400000000003</c:v>
                </c:pt>
                <c:pt idx="24055">
                  <c:v>24.055000000000007</c:v>
                </c:pt>
                <c:pt idx="24056">
                  <c:v>24.05600000000004</c:v>
                </c:pt>
                <c:pt idx="24057">
                  <c:v>24.057000000000016</c:v>
                </c:pt>
                <c:pt idx="24058">
                  <c:v>24.057999999999993</c:v>
                </c:pt>
                <c:pt idx="24059">
                  <c:v>24.059000000000026</c:v>
                </c:pt>
                <c:pt idx="24060">
                  <c:v>24.060000000000002</c:v>
                </c:pt>
                <c:pt idx="24061">
                  <c:v>24.061000000000035</c:v>
                </c:pt>
                <c:pt idx="24062">
                  <c:v>24.062000000000012</c:v>
                </c:pt>
                <c:pt idx="24063">
                  <c:v>24.063000000000045</c:v>
                </c:pt>
                <c:pt idx="24064">
                  <c:v>24.064000000000021</c:v>
                </c:pt>
                <c:pt idx="24065">
                  <c:v>24.064999999999998</c:v>
                </c:pt>
                <c:pt idx="24066">
                  <c:v>24.066000000000031</c:v>
                </c:pt>
                <c:pt idx="24067">
                  <c:v>24.067000000000007</c:v>
                </c:pt>
                <c:pt idx="24068">
                  <c:v>24.06800000000004</c:v>
                </c:pt>
                <c:pt idx="24069">
                  <c:v>24.069000000000017</c:v>
                </c:pt>
                <c:pt idx="24070">
                  <c:v>24.069999999999993</c:v>
                </c:pt>
                <c:pt idx="24071">
                  <c:v>24.071000000000026</c:v>
                </c:pt>
                <c:pt idx="24072">
                  <c:v>24.072000000000003</c:v>
                </c:pt>
                <c:pt idx="24073">
                  <c:v>24.073000000000036</c:v>
                </c:pt>
                <c:pt idx="24074">
                  <c:v>24.074000000000012</c:v>
                </c:pt>
                <c:pt idx="24075">
                  <c:v>24.075000000000045</c:v>
                </c:pt>
                <c:pt idx="24076">
                  <c:v>24.076000000000022</c:v>
                </c:pt>
                <c:pt idx="24077">
                  <c:v>24.076999999999998</c:v>
                </c:pt>
                <c:pt idx="24078">
                  <c:v>24.078000000000031</c:v>
                </c:pt>
                <c:pt idx="24079">
                  <c:v>24.079000000000008</c:v>
                </c:pt>
                <c:pt idx="24080">
                  <c:v>24.080000000000041</c:v>
                </c:pt>
                <c:pt idx="24081">
                  <c:v>24.081000000000017</c:v>
                </c:pt>
                <c:pt idx="24082">
                  <c:v>24.081999999999994</c:v>
                </c:pt>
                <c:pt idx="24083">
                  <c:v>24.083000000000027</c:v>
                </c:pt>
                <c:pt idx="24084">
                  <c:v>24.084000000000003</c:v>
                </c:pt>
                <c:pt idx="24085">
                  <c:v>24.085000000000036</c:v>
                </c:pt>
                <c:pt idx="24086">
                  <c:v>24.086000000000013</c:v>
                </c:pt>
                <c:pt idx="24087">
                  <c:v>24.087000000000046</c:v>
                </c:pt>
                <c:pt idx="24088">
                  <c:v>24.088000000000022</c:v>
                </c:pt>
                <c:pt idx="24089">
                  <c:v>24.088999999999999</c:v>
                </c:pt>
                <c:pt idx="24090">
                  <c:v>24.090000000000032</c:v>
                </c:pt>
                <c:pt idx="24091">
                  <c:v>24.091000000000008</c:v>
                </c:pt>
                <c:pt idx="24092">
                  <c:v>24.092000000000041</c:v>
                </c:pt>
                <c:pt idx="24093">
                  <c:v>24.093000000000018</c:v>
                </c:pt>
                <c:pt idx="24094">
                  <c:v>24.093999999999994</c:v>
                </c:pt>
                <c:pt idx="24095">
                  <c:v>24.095000000000027</c:v>
                </c:pt>
                <c:pt idx="24096">
                  <c:v>24.096000000000004</c:v>
                </c:pt>
                <c:pt idx="24097">
                  <c:v>24.097000000000037</c:v>
                </c:pt>
                <c:pt idx="24098">
                  <c:v>24.098000000000013</c:v>
                </c:pt>
                <c:pt idx="24099">
                  <c:v>24.099000000000046</c:v>
                </c:pt>
                <c:pt idx="24100">
                  <c:v>24.100000000000023</c:v>
                </c:pt>
                <c:pt idx="24101">
                  <c:v>24.100999999999999</c:v>
                </c:pt>
                <c:pt idx="24102">
                  <c:v>24.102000000000032</c:v>
                </c:pt>
                <c:pt idx="24103">
                  <c:v>24.103000000000009</c:v>
                </c:pt>
                <c:pt idx="24104">
                  <c:v>24.104000000000042</c:v>
                </c:pt>
                <c:pt idx="24105">
                  <c:v>24.105000000000018</c:v>
                </c:pt>
                <c:pt idx="24106">
                  <c:v>24.105999999999995</c:v>
                </c:pt>
                <c:pt idx="24107">
                  <c:v>24.107000000000028</c:v>
                </c:pt>
                <c:pt idx="24108">
                  <c:v>24.108000000000004</c:v>
                </c:pt>
                <c:pt idx="24109">
                  <c:v>24.109000000000037</c:v>
                </c:pt>
                <c:pt idx="24110">
                  <c:v>24.110000000000014</c:v>
                </c:pt>
                <c:pt idx="24111">
                  <c:v>24.11099999999999</c:v>
                </c:pt>
                <c:pt idx="24112">
                  <c:v>24.112000000000023</c:v>
                </c:pt>
                <c:pt idx="24113">
                  <c:v>24.113</c:v>
                </c:pt>
                <c:pt idx="24114">
                  <c:v>24.114000000000033</c:v>
                </c:pt>
                <c:pt idx="24115">
                  <c:v>24.115000000000009</c:v>
                </c:pt>
                <c:pt idx="24116">
                  <c:v>24.116000000000042</c:v>
                </c:pt>
                <c:pt idx="24117">
                  <c:v>24.117000000000019</c:v>
                </c:pt>
                <c:pt idx="24118">
                  <c:v>24.117999999999995</c:v>
                </c:pt>
                <c:pt idx="24119">
                  <c:v>24.119000000000028</c:v>
                </c:pt>
                <c:pt idx="24120">
                  <c:v>24.120000000000005</c:v>
                </c:pt>
                <c:pt idx="24121">
                  <c:v>24.121000000000038</c:v>
                </c:pt>
                <c:pt idx="24122">
                  <c:v>24.122000000000014</c:v>
                </c:pt>
                <c:pt idx="24123">
                  <c:v>24.12299999999999</c:v>
                </c:pt>
                <c:pt idx="24124">
                  <c:v>24.124000000000024</c:v>
                </c:pt>
                <c:pt idx="24125">
                  <c:v>24.125</c:v>
                </c:pt>
                <c:pt idx="24126">
                  <c:v>24.126000000000033</c:v>
                </c:pt>
                <c:pt idx="24127">
                  <c:v>24.12700000000001</c:v>
                </c:pt>
                <c:pt idx="24128">
                  <c:v>24.128000000000043</c:v>
                </c:pt>
                <c:pt idx="24129">
                  <c:v>24.129000000000019</c:v>
                </c:pt>
                <c:pt idx="24130">
                  <c:v>24.129999999999995</c:v>
                </c:pt>
                <c:pt idx="24131">
                  <c:v>24.131000000000029</c:v>
                </c:pt>
                <c:pt idx="24132">
                  <c:v>24.132000000000005</c:v>
                </c:pt>
                <c:pt idx="24133">
                  <c:v>24.133000000000038</c:v>
                </c:pt>
                <c:pt idx="24134">
                  <c:v>24.134000000000015</c:v>
                </c:pt>
                <c:pt idx="24135">
                  <c:v>24.134999999999991</c:v>
                </c:pt>
                <c:pt idx="24136">
                  <c:v>24.136000000000024</c:v>
                </c:pt>
                <c:pt idx="24137">
                  <c:v>24.137</c:v>
                </c:pt>
                <c:pt idx="24138">
                  <c:v>24.138000000000034</c:v>
                </c:pt>
                <c:pt idx="24139">
                  <c:v>24.13900000000001</c:v>
                </c:pt>
                <c:pt idx="24140">
                  <c:v>24.140000000000043</c:v>
                </c:pt>
                <c:pt idx="24141">
                  <c:v>24.14100000000002</c:v>
                </c:pt>
                <c:pt idx="24142">
                  <c:v>24.141999999999996</c:v>
                </c:pt>
                <c:pt idx="24143">
                  <c:v>24.143000000000029</c:v>
                </c:pt>
                <c:pt idx="24144">
                  <c:v>24.144000000000005</c:v>
                </c:pt>
                <c:pt idx="24145">
                  <c:v>24.145000000000039</c:v>
                </c:pt>
                <c:pt idx="24146">
                  <c:v>24.146000000000015</c:v>
                </c:pt>
                <c:pt idx="24147">
                  <c:v>24.146999999999991</c:v>
                </c:pt>
                <c:pt idx="24148">
                  <c:v>24.148000000000025</c:v>
                </c:pt>
                <c:pt idx="24149">
                  <c:v>24.149000000000001</c:v>
                </c:pt>
                <c:pt idx="24150">
                  <c:v>24.150000000000034</c:v>
                </c:pt>
                <c:pt idx="24151">
                  <c:v>24.15100000000001</c:v>
                </c:pt>
                <c:pt idx="24152">
                  <c:v>24.152000000000044</c:v>
                </c:pt>
                <c:pt idx="24153">
                  <c:v>24.15300000000002</c:v>
                </c:pt>
                <c:pt idx="24154">
                  <c:v>24.153999999999996</c:v>
                </c:pt>
                <c:pt idx="24155">
                  <c:v>24.15500000000003</c:v>
                </c:pt>
                <c:pt idx="24156">
                  <c:v>24.156000000000006</c:v>
                </c:pt>
                <c:pt idx="24157">
                  <c:v>24.157000000000039</c:v>
                </c:pt>
                <c:pt idx="24158">
                  <c:v>24.158000000000015</c:v>
                </c:pt>
                <c:pt idx="24159">
                  <c:v>24.158999999999992</c:v>
                </c:pt>
                <c:pt idx="24160">
                  <c:v>24.160000000000025</c:v>
                </c:pt>
                <c:pt idx="24161">
                  <c:v>24.161000000000001</c:v>
                </c:pt>
                <c:pt idx="24162">
                  <c:v>24.162000000000035</c:v>
                </c:pt>
                <c:pt idx="24163">
                  <c:v>24.163000000000011</c:v>
                </c:pt>
                <c:pt idx="24164">
                  <c:v>24.164000000000044</c:v>
                </c:pt>
                <c:pt idx="24165">
                  <c:v>24.16500000000002</c:v>
                </c:pt>
                <c:pt idx="24166">
                  <c:v>24.165999999999997</c:v>
                </c:pt>
                <c:pt idx="24167">
                  <c:v>24.16700000000003</c:v>
                </c:pt>
                <c:pt idx="24168">
                  <c:v>24.168000000000006</c:v>
                </c:pt>
                <c:pt idx="24169">
                  <c:v>24.16900000000004</c:v>
                </c:pt>
                <c:pt idx="24170">
                  <c:v>24.170000000000016</c:v>
                </c:pt>
                <c:pt idx="24171">
                  <c:v>24.170999999999992</c:v>
                </c:pt>
                <c:pt idx="24172">
                  <c:v>24.172000000000025</c:v>
                </c:pt>
                <c:pt idx="24173">
                  <c:v>24.173000000000002</c:v>
                </c:pt>
                <c:pt idx="24174">
                  <c:v>24.174000000000035</c:v>
                </c:pt>
                <c:pt idx="24175">
                  <c:v>24.175000000000011</c:v>
                </c:pt>
                <c:pt idx="24176">
                  <c:v>24.176000000000045</c:v>
                </c:pt>
                <c:pt idx="24177">
                  <c:v>24.177000000000021</c:v>
                </c:pt>
                <c:pt idx="24178">
                  <c:v>24.177999999999997</c:v>
                </c:pt>
                <c:pt idx="24179">
                  <c:v>24.17900000000003</c:v>
                </c:pt>
                <c:pt idx="24180">
                  <c:v>24.180000000000007</c:v>
                </c:pt>
                <c:pt idx="24181">
                  <c:v>24.18100000000004</c:v>
                </c:pt>
                <c:pt idx="24182">
                  <c:v>24.182000000000016</c:v>
                </c:pt>
                <c:pt idx="24183">
                  <c:v>24.182999999999993</c:v>
                </c:pt>
                <c:pt idx="24184">
                  <c:v>24.184000000000026</c:v>
                </c:pt>
                <c:pt idx="24185">
                  <c:v>24.185000000000002</c:v>
                </c:pt>
                <c:pt idx="24186">
                  <c:v>24.186000000000035</c:v>
                </c:pt>
                <c:pt idx="24187">
                  <c:v>24.187000000000012</c:v>
                </c:pt>
                <c:pt idx="24188">
                  <c:v>24.188000000000045</c:v>
                </c:pt>
                <c:pt idx="24189">
                  <c:v>24.189000000000021</c:v>
                </c:pt>
                <c:pt idx="24190">
                  <c:v>24.189999999999998</c:v>
                </c:pt>
                <c:pt idx="24191">
                  <c:v>24.191000000000031</c:v>
                </c:pt>
                <c:pt idx="24192">
                  <c:v>24.192000000000007</c:v>
                </c:pt>
                <c:pt idx="24193">
                  <c:v>24.19300000000004</c:v>
                </c:pt>
                <c:pt idx="24194">
                  <c:v>24.194000000000017</c:v>
                </c:pt>
                <c:pt idx="24195">
                  <c:v>24.194999999999993</c:v>
                </c:pt>
                <c:pt idx="24196">
                  <c:v>24.196000000000026</c:v>
                </c:pt>
                <c:pt idx="24197">
                  <c:v>24.197000000000003</c:v>
                </c:pt>
                <c:pt idx="24198">
                  <c:v>24.198000000000036</c:v>
                </c:pt>
                <c:pt idx="24199">
                  <c:v>24.199000000000012</c:v>
                </c:pt>
                <c:pt idx="24200">
                  <c:v>24.200000000000045</c:v>
                </c:pt>
                <c:pt idx="24201">
                  <c:v>24.201000000000022</c:v>
                </c:pt>
                <c:pt idx="24202">
                  <c:v>24.201999999999998</c:v>
                </c:pt>
                <c:pt idx="24203">
                  <c:v>24.203000000000031</c:v>
                </c:pt>
                <c:pt idx="24204">
                  <c:v>24.204000000000008</c:v>
                </c:pt>
                <c:pt idx="24205">
                  <c:v>24.205000000000041</c:v>
                </c:pt>
                <c:pt idx="24206">
                  <c:v>24.206000000000017</c:v>
                </c:pt>
                <c:pt idx="24207">
                  <c:v>24.206999999999994</c:v>
                </c:pt>
                <c:pt idx="24208">
                  <c:v>24.208000000000027</c:v>
                </c:pt>
                <c:pt idx="24209">
                  <c:v>24.209000000000003</c:v>
                </c:pt>
                <c:pt idx="24210">
                  <c:v>24.210000000000036</c:v>
                </c:pt>
                <c:pt idx="24211">
                  <c:v>24.211000000000013</c:v>
                </c:pt>
                <c:pt idx="24212">
                  <c:v>24.212000000000046</c:v>
                </c:pt>
                <c:pt idx="24213">
                  <c:v>24.213000000000022</c:v>
                </c:pt>
                <c:pt idx="24214">
                  <c:v>24.213999999999999</c:v>
                </c:pt>
                <c:pt idx="24215">
                  <c:v>24.215000000000032</c:v>
                </c:pt>
                <c:pt idx="24216">
                  <c:v>24.216000000000008</c:v>
                </c:pt>
                <c:pt idx="24217">
                  <c:v>24.217000000000041</c:v>
                </c:pt>
                <c:pt idx="24218">
                  <c:v>24.218000000000018</c:v>
                </c:pt>
                <c:pt idx="24219">
                  <c:v>24.218999999999994</c:v>
                </c:pt>
                <c:pt idx="24220">
                  <c:v>24.220000000000027</c:v>
                </c:pt>
                <c:pt idx="24221">
                  <c:v>24.221000000000004</c:v>
                </c:pt>
                <c:pt idx="24222">
                  <c:v>24.222000000000037</c:v>
                </c:pt>
                <c:pt idx="24223">
                  <c:v>24.223000000000013</c:v>
                </c:pt>
                <c:pt idx="24224">
                  <c:v>24.224000000000046</c:v>
                </c:pt>
                <c:pt idx="24225">
                  <c:v>24.225000000000023</c:v>
                </c:pt>
                <c:pt idx="24226">
                  <c:v>24.225999999999999</c:v>
                </c:pt>
                <c:pt idx="24227">
                  <c:v>24.227000000000032</c:v>
                </c:pt>
                <c:pt idx="24228">
                  <c:v>24.228000000000009</c:v>
                </c:pt>
                <c:pt idx="24229">
                  <c:v>24.229000000000042</c:v>
                </c:pt>
                <c:pt idx="24230">
                  <c:v>24.230000000000018</c:v>
                </c:pt>
                <c:pt idx="24231">
                  <c:v>24.230999999999995</c:v>
                </c:pt>
                <c:pt idx="24232">
                  <c:v>24.232000000000028</c:v>
                </c:pt>
                <c:pt idx="24233">
                  <c:v>24.233000000000004</c:v>
                </c:pt>
                <c:pt idx="24234">
                  <c:v>24.234000000000037</c:v>
                </c:pt>
                <c:pt idx="24235">
                  <c:v>24.235000000000014</c:v>
                </c:pt>
                <c:pt idx="24236">
                  <c:v>24.23599999999999</c:v>
                </c:pt>
                <c:pt idx="24237">
                  <c:v>24.237000000000023</c:v>
                </c:pt>
                <c:pt idx="24238">
                  <c:v>24.238</c:v>
                </c:pt>
                <c:pt idx="24239">
                  <c:v>24.239000000000033</c:v>
                </c:pt>
                <c:pt idx="24240">
                  <c:v>24.240000000000009</c:v>
                </c:pt>
                <c:pt idx="24241">
                  <c:v>24.241000000000042</c:v>
                </c:pt>
                <c:pt idx="24242">
                  <c:v>24.242000000000019</c:v>
                </c:pt>
                <c:pt idx="24243">
                  <c:v>24.242999999999995</c:v>
                </c:pt>
                <c:pt idx="24244">
                  <c:v>24.244000000000028</c:v>
                </c:pt>
                <c:pt idx="24245">
                  <c:v>24.245000000000005</c:v>
                </c:pt>
                <c:pt idx="24246">
                  <c:v>24.246000000000038</c:v>
                </c:pt>
                <c:pt idx="24247">
                  <c:v>24.247000000000014</c:v>
                </c:pt>
                <c:pt idx="24248">
                  <c:v>24.24799999999999</c:v>
                </c:pt>
                <c:pt idx="24249">
                  <c:v>24.249000000000024</c:v>
                </c:pt>
                <c:pt idx="24250">
                  <c:v>24.25</c:v>
                </c:pt>
                <c:pt idx="24251">
                  <c:v>24.251000000000033</c:v>
                </c:pt>
                <c:pt idx="24252">
                  <c:v>24.25200000000001</c:v>
                </c:pt>
                <c:pt idx="24253">
                  <c:v>24.253000000000043</c:v>
                </c:pt>
                <c:pt idx="24254">
                  <c:v>24.254000000000019</c:v>
                </c:pt>
                <c:pt idx="24255">
                  <c:v>24.254999999999995</c:v>
                </c:pt>
                <c:pt idx="24256">
                  <c:v>24.256000000000029</c:v>
                </c:pt>
                <c:pt idx="24257">
                  <c:v>24.257000000000005</c:v>
                </c:pt>
                <c:pt idx="24258">
                  <c:v>24.258000000000038</c:v>
                </c:pt>
                <c:pt idx="24259">
                  <c:v>24.259000000000015</c:v>
                </c:pt>
                <c:pt idx="24260">
                  <c:v>24.259999999999991</c:v>
                </c:pt>
                <c:pt idx="24261">
                  <c:v>24.261000000000024</c:v>
                </c:pt>
                <c:pt idx="24262">
                  <c:v>24.262</c:v>
                </c:pt>
                <c:pt idx="24263">
                  <c:v>24.263000000000034</c:v>
                </c:pt>
                <c:pt idx="24264">
                  <c:v>24.26400000000001</c:v>
                </c:pt>
                <c:pt idx="24265">
                  <c:v>24.265000000000043</c:v>
                </c:pt>
                <c:pt idx="24266">
                  <c:v>24.26600000000002</c:v>
                </c:pt>
                <c:pt idx="24267">
                  <c:v>24.266999999999996</c:v>
                </c:pt>
                <c:pt idx="24268">
                  <c:v>24.268000000000029</c:v>
                </c:pt>
                <c:pt idx="24269">
                  <c:v>24.269000000000005</c:v>
                </c:pt>
                <c:pt idx="24270">
                  <c:v>24.270000000000039</c:v>
                </c:pt>
                <c:pt idx="24271">
                  <c:v>24.271000000000015</c:v>
                </c:pt>
                <c:pt idx="24272">
                  <c:v>24.271999999999991</c:v>
                </c:pt>
                <c:pt idx="24273">
                  <c:v>24.273000000000025</c:v>
                </c:pt>
                <c:pt idx="24274">
                  <c:v>24.274000000000001</c:v>
                </c:pt>
                <c:pt idx="24275">
                  <c:v>24.275000000000034</c:v>
                </c:pt>
                <c:pt idx="24276">
                  <c:v>24.27600000000001</c:v>
                </c:pt>
                <c:pt idx="24277">
                  <c:v>24.277000000000044</c:v>
                </c:pt>
                <c:pt idx="24278">
                  <c:v>24.27800000000002</c:v>
                </c:pt>
                <c:pt idx="24279">
                  <c:v>24.278999999999996</c:v>
                </c:pt>
                <c:pt idx="24280">
                  <c:v>24.28000000000003</c:v>
                </c:pt>
                <c:pt idx="24281">
                  <c:v>24.281000000000006</c:v>
                </c:pt>
                <c:pt idx="24282">
                  <c:v>24.282000000000039</c:v>
                </c:pt>
                <c:pt idx="24283">
                  <c:v>24.283000000000015</c:v>
                </c:pt>
                <c:pt idx="24284">
                  <c:v>24.283999999999992</c:v>
                </c:pt>
                <c:pt idx="24285">
                  <c:v>24.285000000000025</c:v>
                </c:pt>
                <c:pt idx="24286">
                  <c:v>24.286000000000001</c:v>
                </c:pt>
                <c:pt idx="24287">
                  <c:v>24.287000000000035</c:v>
                </c:pt>
                <c:pt idx="24288">
                  <c:v>24.288000000000011</c:v>
                </c:pt>
                <c:pt idx="24289">
                  <c:v>24.289000000000044</c:v>
                </c:pt>
                <c:pt idx="24290">
                  <c:v>24.29000000000002</c:v>
                </c:pt>
                <c:pt idx="24291">
                  <c:v>24.290999999999997</c:v>
                </c:pt>
                <c:pt idx="24292">
                  <c:v>24.29200000000003</c:v>
                </c:pt>
                <c:pt idx="24293">
                  <c:v>24.293000000000006</c:v>
                </c:pt>
                <c:pt idx="24294">
                  <c:v>24.29400000000004</c:v>
                </c:pt>
                <c:pt idx="24295">
                  <c:v>24.295000000000016</c:v>
                </c:pt>
                <c:pt idx="24296">
                  <c:v>24.295999999999992</c:v>
                </c:pt>
                <c:pt idx="24297">
                  <c:v>24.297000000000025</c:v>
                </c:pt>
                <c:pt idx="24298">
                  <c:v>24.298000000000002</c:v>
                </c:pt>
                <c:pt idx="24299">
                  <c:v>24.299000000000035</c:v>
                </c:pt>
                <c:pt idx="24300">
                  <c:v>24.300000000000011</c:v>
                </c:pt>
                <c:pt idx="24301">
                  <c:v>24.301000000000045</c:v>
                </c:pt>
                <c:pt idx="24302">
                  <c:v>24.302000000000021</c:v>
                </c:pt>
                <c:pt idx="24303">
                  <c:v>24.302999999999997</c:v>
                </c:pt>
                <c:pt idx="24304">
                  <c:v>24.30400000000003</c:v>
                </c:pt>
                <c:pt idx="24305">
                  <c:v>24.305000000000007</c:v>
                </c:pt>
                <c:pt idx="24306">
                  <c:v>24.30600000000004</c:v>
                </c:pt>
                <c:pt idx="24307">
                  <c:v>24.307000000000016</c:v>
                </c:pt>
                <c:pt idx="24308">
                  <c:v>24.307999999999993</c:v>
                </c:pt>
                <c:pt idx="24309">
                  <c:v>24.309000000000026</c:v>
                </c:pt>
                <c:pt idx="24310">
                  <c:v>24.310000000000002</c:v>
                </c:pt>
                <c:pt idx="24311">
                  <c:v>24.311000000000035</c:v>
                </c:pt>
                <c:pt idx="24312">
                  <c:v>24.312000000000012</c:v>
                </c:pt>
                <c:pt idx="24313">
                  <c:v>24.313000000000045</c:v>
                </c:pt>
                <c:pt idx="24314">
                  <c:v>24.314000000000021</c:v>
                </c:pt>
                <c:pt idx="24315">
                  <c:v>24.314999999999998</c:v>
                </c:pt>
                <c:pt idx="24316">
                  <c:v>24.316000000000031</c:v>
                </c:pt>
                <c:pt idx="24317">
                  <c:v>24.317000000000007</c:v>
                </c:pt>
                <c:pt idx="24318">
                  <c:v>24.31800000000004</c:v>
                </c:pt>
                <c:pt idx="24319">
                  <c:v>24.319000000000017</c:v>
                </c:pt>
                <c:pt idx="24320">
                  <c:v>24.319999999999993</c:v>
                </c:pt>
                <c:pt idx="24321">
                  <c:v>24.321000000000026</c:v>
                </c:pt>
                <c:pt idx="24322">
                  <c:v>24.322000000000003</c:v>
                </c:pt>
                <c:pt idx="24323">
                  <c:v>24.323000000000036</c:v>
                </c:pt>
                <c:pt idx="24324">
                  <c:v>24.324000000000012</c:v>
                </c:pt>
                <c:pt idx="24325">
                  <c:v>24.325000000000045</c:v>
                </c:pt>
                <c:pt idx="24326">
                  <c:v>24.326000000000022</c:v>
                </c:pt>
                <c:pt idx="24327">
                  <c:v>24.326999999999998</c:v>
                </c:pt>
                <c:pt idx="24328">
                  <c:v>24.328000000000031</c:v>
                </c:pt>
                <c:pt idx="24329">
                  <c:v>24.329000000000008</c:v>
                </c:pt>
                <c:pt idx="24330">
                  <c:v>24.330000000000041</c:v>
                </c:pt>
                <c:pt idx="24331">
                  <c:v>24.331000000000017</c:v>
                </c:pt>
                <c:pt idx="24332">
                  <c:v>24.331999999999994</c:v>
                </c:pt>
                <c:pt idx="24333">
                  <c:v>24.333000000000027</c:v>
                </c:pt>
                <c:pt idx="24334">
                  <c:v>24.334000000000003</c:v>
                </c:pt>
                <c:pt idx="24335">
                  <c:v>24.335000000000036</c:v>
                </c:pt>
                <c:pt idx="24336">
                  <c:v>24.336000000000013</c:v>
                </c:pt>
                <c:pt idx="24337">
                  <c:v>24.337000000000046</c:v>
                </c:pt>
                <c:pt idx="24338">
                  <c:v>24.338000000000022</c:v>
                </c:pt>
                <c:pt idx="24339">
                  <c:v>24.338999999999999</c:v>
                </c:pt>
                <c:pt idx="24340">
                  <c:v>24.340000000000032</c:v>
                </c:pt>
                <c:pt idx="24341">
                  <c:v>24.341000000000008</c:v>
                </c:pt>
                <c:pt idx="24342">
                  <c:v>24.342000000000041</c:v>
                </c:pt>
                <c:pt idx="24343">
                  <c:v>24.343000000000018</c:v>
                </c:pt>
                <c:pt idx="24344">
                  <c:v>24.343999999999994</c:v>
                </c:pt>
                <c:pt idx="24345">
                  <c:v>24.345000000000027</c:v>
                </c:pt>
                <c:pt idx="24346">
                  <c:v>24.346000000000004</c:v>
                </c:pt>
                <c:pt idx="24347">
                  <c:v>24.347000000000037</c:v>
                </c:pt>
                <c:pt idx="24348">
                  <c:v>24.348000000000013</c:v>
                </c:pt>
                <c:pt idx="24349">
                  <c:v>24.349000000000046</c:v>
                </c:pt>
                <c:pt idx="24350">
                  <c:v>24.350000000000023</c:v>
                </c:pt>
                <c:pt idx="24351">
                  <c:v>24.350999999999999</c:v>
                </c:pt>
                <c:pt idx="24352">
                  <c:v>24.352000000000032</c:v>
                </c:pt>
                <c:pt idx="24353">
                  <c:v>24.353000000000009</c:v>
                </c:pt>
                <c:pt idx="24354">
                  <c:v>24.354000000000042</c:v>
                </c:pt>
                <c:pt idx="24355">
                  <c:v>24.355000000000018</c:v>
                </c:pt>
                <c:pt idx="24356">
                  <c:v>24.355999999999995</c:v>
                </c:pt>
                <c:pt idx="24357">
                  <c:v>24.357000000000028</c:v>
                </c:pt>
                <c:pt idx="24358">
                  <c:v>24.358000000000004</c:v>
                </c:pt>
                <c:pt idx="24359">
                  <c:v>24.359000000000037</c:v>
                </c:pt>
                <c:pt idx="24360">
                  <c:v>24.360000000000014</c:v>
                </c:pt>
                <c:pt idx="24361">
                  <c:v>24.36099999999999</c:v>
                </c:pt>
                <c:pt idx="24362">
                  <c:v>24.362000000000023</c:v>
                </c:pt>
                <c:pt idx="24363">
                  <c:v>24.363</c:v>
                </c:pt>
                <c:pt idx="24364">
                  <c:v>24.364000000000033</c:v>
                </c:pt>
                <c:pt idx="24365">
                  <c:v>24.365000000000009</c:v>
                </c:pt>
                <c:pt idx="24366">
                  <c:v>24.366000000000042</c:v>
                </c:pt>
                <c:pt idx="24367">
                  <c:v>24.367000000000019</c:v>
                </c:pt>
                <c:pt idx="24368">
                  <c:v>24.367999999999995</c:v>
                </c:pt>
                <c:pt idx="24369">
                  <c:v>24.369000000000028</c:v>
                </c:pt>
                <c:pt idx="24370">
                  <c:v>24.370000000000005</c:v>
                </c:pt>
                <c:pt idx="24371">
                  <c:v>24.371000000000038</c:v>
                </c:pt>
                <c:pt idx="24372">
                  <c:v>24.372000000000014</c:v>
                </c:pt>
                <c:pt idx="24373">
                  <c:v>24.37299999999999</c:v>
                </c:pt>
                <c:pt idx="24374">
                  <c:v>24.374000000000024</c:v>
                </c:pt>
                <c:pt idx="24375">
                  <c:v>24.375</c:v>
                </c:pt>
                <c:pt idx="24376">
                  <c:v>24.376000000000033</c:v>
                </c:pt>
                <c:pt idx="24377">
                  <c:v>24.37700000000001</c:v>
                </c:pt>
                <c:pt idx="24378">
                  <c:v>24.378000000000043</c:v>
                </c:pt>
                <c:pt idx="24379">
                  <c:v>24.379000000000019</c:v>
                </c:pt>
                <c:pt idx="24380">
                  <c:v>24.379999999999995</c:v>
                </c:pt>
                <c:pt idx="24381">
                  <c:v>24.381000000000029</c:v>
                </c:pt>
                <c:pt idx="24382">
                  <c:v>24.382000000000005</c:v>
                </c:pt>
                <c:pt idx="24383">
                  <c:v>24.383000000000038</c:v>
                </c:pt>
                <c:pt idx="24384">
                  <c:v>24.384000000000015</c:v>
                </c:pt>
                <c:pt idx="24385">
                  <c:v>24.384999999999991</c:v>
                </c:pt>
                <c:pt idx="24386">
                  <c:v>24.386000000000024</c:v>
                </c:pt>
                <c:pt idx="24387">
                  <c:v>24.387</c:v>
                </c:pt>
                <c:pt idx="24388">
                  <c:v>24.388000000000034</c:v>
                </c:pt>
                <c:pt idx="24389">
                  <c:v>24.38900000000001</c:v>
                </c:pt>
                <c:pt idx="24390">
                  <c:v>24.390000000000043</c:v>
                </c:pt>
                <c:pt idx="24391">
                  <c:v>24.39100000000002</c:v>
                </c:pt>
                <c:pt idx="24392">
                  <c:v>24.391999999999996</c:v>
                </c:pt>
                <c:pt idx="24393">
                  <c:v>24.393000000000029</c:v>
                </c:pt>
                <c:pt idx="24394">
                  <c:v>24.394000000000005</c:v>
                </c:pt>
                <c:pt idx="24395">
                  <c:v>24.395000000000039</c:v>
                </c:pt>
                <c:pt idx="24396">
                  <c:v>24.396000000000015</c:v>
                </c:pt>
                <c:pt idx="24397">
                  <c:v>24.396999999999991</c:v>
                </c:pt>
                <c:pt idx="24398">
                  <c:v>24.398000000000025</c:v>
                </c:pt>
                <c:pt idx="24399">
                  <c:v>24.399000000000001</c:v>
                </c:pt>
                <c:pt idx="24400">
                  <c:v>24.400000000000034</c:v>
                </c:pt>
                <c:pt idx="24401">
                  <c:v>24.40100000000001</c:v>
                </c:pt>
                <c:pt idx="24402">
                  <c:v>24.402000000000044</c:v>
                </c:pt>
                <c:pt idx="24403">
                  <c:v>24.40300000000002</c:v>
                </c:pt>
                <c:pt idx="24404">
                  <c:v>24.403999999999996</c:v>
                </c:pt>
                <c:pt idx="24405">
                  <c:v>24.40500000000003</c:v>
                </c:pt>
                <c:pt idx="24406">
                  <c:v>24.406000000000006</c:v>
                </c:pt>
                <c:pt idx="24407">
                  <c:v>24.407000000000039</c:v>
                </c:pt>
                <c:pt idx="24408">
                  <c:v>24.408000000000015</c:v>
                </c:pt>
                <c:pt idx="24409">
                  <c:v>24.408999999999992</c:v>
                </c:pt>
                <c:pt idx="24410">
                  <c:v>24.410000000000025</c:v>
                </c:pt>
                <c:pt idx="24411">
                  <c:v>24.411000000000001</c:v>
                </c:pt>
                <c:pt idx="24412">
                  <c:v>24.412000000000035</c:v>
                </c:pt>
                <c:pt idx="24413">
                  <c:v>24.413000000000011</c:v>
                </c:pt>
                <c:pt idx="24414">
                  <c:v>24.414000000000044</c:v>
                </c:pt>
                <c:pt idx="24415">
                  <c:v>24.41500000000002</c:v>
                </c:pt>
                <c:pt idx="24416">
                  <c:v>24.415999999999997</c:v>
                </c:pt>
                <c:pt idx="24417">
                  <c:v>24.41700000000003</c:v>
                </c:pt>
                <c:pt idx="24418">
                  <c:v>24.418000000000006</c:v>
                </c:pt>
                <c:pt idx="24419">
                  <c:v>24.41900000000004</c:v>
                </c:pt>
                <c:pt idx="24420">
                  <c:v>24.420000000000016</c:v>
                </c:pt>
                <c:pt idx="24421">
                  <c:v>24.420999999999992</c:v>
                </c:pt>
                <c:pt idx="24422">
                  <c:v>24.422000000000025</c:v>
                </c:pt>
                <c:pt idx="24423">
                  <c:v>24.423000000000002</c:v>
                </c:pt>
                <c:pt idx="24424">
                  <c:v>24.424000000000035</c:v>
                </c:pt>
                <c:pt idx="24425">
                  <c:v>24.425000000000011</c:v>
                </c:pt>
                <c:pt idx="24426">
                  <c:v>24.426000000000045</c:v>
                </c:pt>
                <c:pt idx="24427">
                  <c:v>24.427000000000021</c:v>
                </c:pt>
                <c:pt idx="24428">
                  <c:v>24.427999999999997</c:v>
                </c:pt>
                <c:pt idx="24429">
                  <c:v>24.42900000000003</c:v>
                </c:pt>
                <c:pt idx="24430">
                  <c:v>24.430000000000007</c:v>
                </c:pt>
                <c:pt idx="24431">
                  <c:v>24.43100000000004</c:v>
                </c:pt>
                <c:pt idx="24432">
                  <c:v>24.432000000000016</c:v>
                </c:pt>
                <c:pt idx="24433">
                  <c:v>24.432999999999993</c:v>
                </c:pt>
                <c:pt idx="24434">
                  <c:v>24.434000000000026</c:v>
                </c:pt>
                <c:pt idx="24435">
                  <c:v>24.435000000000002</c:v>
                </c:pt>
                <c:pt idx="24436">
                  <c:v>24.436000000000035</c:v>
                </c:pt>
                <c:pt idx="24437">
                  <c:v>24.437000000000012</c:v>
                </c:pt>
                <c:pt idx="24438">
                  <c:v>24.438000000000045</c:v>
                </c:pt>
                <c:pt idx="24439">
                  <c:v>24.439000000000021</c:v>
                </c:pt>
                <c:pt idx="24440">
                  <c:v>24.439999999999998</c:v>
                </c:pt>
                <c:pt idx="24441">
                  <c:v>24.441000000000031</c:v>
                </c:pt>
                <c:pt idx="24442">
                  <c:v>24.442000000000007</c:v>
                </c:pt>
                <c:pt idx="24443">
                  <c:v>24.44300000000004</c:v>
                </c:pt>
                <c:pt idx="24444">
                  <c:v>24.444000000000017</c:v>
                </c:pt>
                <c:pt idx="24445">
                  <c:v>24.444999999999993</c:v>
                </c:pt>
                <c:pt idx="24446">
                  <c:v>24.446000000000026</c:v>
                </c:pt>
                <c:pt idx="24447">
                  <c:v>24.447000000000003</c:v>
                </c:pt>
                <c:pt idx="24448">
                  <c:v>24.448000000000036</c:v>
                </c:pt>
                <c:pt idx="24449">
                  <c:v>24.449000000000012</c:v>
                </c:pt>
                <c:pt idx="24450">
                  <c:v>24.450000000000045</c:v>
                </c:pt>
                <c:pt idx="24451">
                  <c:v>24.451000000000022</c:v>
                </c:pt>
                <c:pt idx="24452">
                  <c:v>24.451999999999998</c:v>
                </c:pt>
                <c:pt idx="24453">
                  <c:v>24.453000000000031</c:v>
                </c:pt>
                <c:pt idx="24454">
                  <c:v>24.454000000000008</c:v>
                </c:pt>
                <c:pt idx="24455">
                  <c:v>24.455000000000041</c:v>
                </c:pt>
                <c:pt idx="24456">
                  <c:v>24.456000000000017</c:v>
                </c:pt>
                <c:pt idx="24457">
                  <c:v>24.456999999999994</c:v>
                </c:pt>
                <c:pt idx="24458">
                  <c:v>24.458000000000027</c:v>
                </c:pt>
                <c:pt idx="24459">
                  <c:v>24.459000000000003</c:v>
                </c:pt>
                <c:pt idx="24460">
                  <c:v>24.460000000000036</c:v>
                </c:pt>
                <c:pt idx="24461">
                  <c:v>24.461000000000013</c:v>
                </c:pt>
                <c:pt idx="24462">
                  <c:v>24.462000000000046</c:v>
                </c:pt>
                <c:pt idx="24463">
                  <c:v>24.463000000000022</c:v>
                </c:pt>
                <c:pt idx="24464">
                  <c:v>24.463999999999999</c:v>
                </c:pt>
                <c:pt idx="24465">
                  <c:v>24.465000000000032</c:v>
                </c:pt>
                <c:pt idx="24466">
                  <c:v>24.466000000000008</c:v>
                </c:pt>
                <c:pt idx="24467">
                  <c:v>24.467000000000041</c:v>
                </c:pt>
                <c:pt idx="24468">
                  <c:v>24.468000000000018</c:v>
                </c:pt>
                <c:pt idx="24469">
                  <c:v>24.468999999999994</c:v>
                </c:pt>
                <c:pt idx="24470">
                  <c:v>24.470000000000027</c:v>
                </c:pt>
                <c:pt idx="24471">
                  <c:v>24.471000000000004</c:v>
                </c:pt>
                <c:pt idx="24472">
                  <c:v>24.472000000000037</c:v>
                </c:pt>
                <c:pt idx="24473">
                  <c:v>24.473000000000013</c:v>
                </c:pt>
                <c:pt idx="24474">
                  <c:v>24.474000000000046</c:v>
                </c:pt>
                <c:pt idx="24475">
                  <c:v>24.475000000000023</c:v>
                </c:pt>
                <c:pt idx="24476">
                  <c:v>24.475999999999999</c:v>
                </c:pt>
                <c:pt idx="24477">
                  <c:v>24.477000000000032</c:v>
                </c:pt>
                <c:pt idx="24478">
                  <c:v>24.478000000000009</c:v>
                </c:pt>
                <c:pt idx="24479">
                  <c:v>24.479000000000042</c:v>
                </c:pt>
                <c:pt idx="24480">
                  <c:v>24.480000000000018</c:v>
                </c:pt>
                <c:pt idx="24481">
                  <c:v>24.480999999999995</c:v>
                </c:pt>
                <c:pt idx="24482">
                  <c:v>24.482000000000028</c:v>
                </c:pt>
                <c:pt idx="24483">
                  <c:v>24.483000000000004</c:v>
                </c:pt>
                <c:pt idx="24484">
                  <c:v>24.484000000000037</c:v>
                </c:pt>
                <c:pt idx="24485">
                  <c:v>24.485000000000014</c:v>
                </c:pt>
                <c:pt idx="24486">
                  <c:v>24.48599999999999</c:v>
                </c:pt>
                <c:pt idx="24487">
                  <c:v>24.487000000000023</c:v>
                </c:pt>
                <c:pt idx="24488">
                  <c:v>24.488</c:v>
                </c:pt>
                <c:pt idx="24489">
                  <c:v>24.489000000000033</c:v>
                </c:pt>
                <c:pt idx="24490">
                  <c:v>24.490000000000009</c:v>
                </c:pt>
                <c:pt idx="24491">
                  <c:v>24.491000000000042</c:v>
                </c:pt>
                <c:pt idx="24492">
                  <c:v>24.492000000000019</c:v>
                </c:pt>
                <c:pt idx="24493">
                  <c:v>24.492999999999995</c:v>
                </c:pt>
                <c:pt idx="24494">
                  <c:v>24.494000000000028</c:v>
                </c:pt>
                <c:pt idx="24495">
                  <c:v>24.495000000000005</c:v>
                </c:pt>
                <c:pt idx="24496">
                  <c:v>24.496000000000038</c:v>
                </c:pt>
                <c:pt idx="24497">
                  <c:v>24.497000000000014</c:v>
                </c:pt>
                <c:pt idx="24498">
                  <c:v>24.49799999999999</c:v>
                </c:pt>
                <c:pt idx="24499">
                  <c:v>24.499000000000024</c:v>
                </c:pt>
                <c:pt idx="24500">
                  <c:v>24.5</c:v>
                </c:pt>
                <c:pt idx="24501">
                  <c:v>24.501000000000033</c:v>
                </c:pt>
                <c:pt idx="24502">
                  <c:v>24.50200000000001</c:v>
                </c:pt>
                <c:pt idx="24503">
                  <c:v>24.503000000000043</c:v>
                </c:pt>
                <c:pt idx="24504">
                  <c:v>24.504000000000019</c:v>
                </c:pt>
                <c:pt idx="24505">
                  <c:v>24.504999999999995</c:v>
                </c:pt>
                <c:pt idx="24506">
                  <c:v>24.506000000000029</c:v>
                </c:pt>
                <c:pt idx="24507">
                  <c:v>24.507000000000005</c:v>
                </c:pt>
                <c:pt idx="24508">
                  <c:v>24.508000000000038</c:v>
                </c:pt>
                <c:pt idx="24509">
                  <c:v>24.509000000000015</c:v>
                </c:pt>
                <c:pt idx="24510">
                  <c:v>24.509999999999991</c:v>
                </c:pt>
                <c:pt idx="24511">
                  <c:v>24.511000000000024</c:v>
                </c:pt>
                <c:pt idx="24512">
                  <c:v>24.512</c:v>
                </c:pt>
                <c:pt idx="24513">
                  <c:v>24.513000000000034</c:v>
                </c:pt>
                <c:pt idx="24514">
                  <c:v>24.51400000000001</c:v>
                </c:pt>
                <c:pt idx="24515">
                  <c:v>24.515000000000043</c:v>
                </c:pt>
                <c:pt idx="24516">
                  <c:v>24.51600000000002</c:v>
                </c:pt>
                <c:pt idx="24517">
                  <c:v>24.516999999999996</c:v>
                </c:pt>
                <c:pt idx="24518">
                  <c:v>24.518000000000029</c:v>
                </c:pt>
                <c:pt idx="24519">
                  <c:v>24.519000000000005</c:v>
                </c:pt>
                <c:pt idx="24520">
                  <c:v>24.520000000000039</c:v>
                </c:pt>
                <c:pt idx="24521">
                  <c:v>24.521000000000015</c:v>
                </c:pt>
                <c:pt idx="24522">
                  <c:v>24.521999999999991</c:v>
                </c:pt>
                <c:pt idx="24523">
                  <c:v>24.523000000000025</c:v>
                </c:pt>
                <c:pt idx="24524">
                  <c:v>24.524000000000001</c:v>
                </c:pt>
                <c:pt idx="24525">
                  <c:v>24.525000000000034</c:v>
                </c:pt>
                <c:pt idx="24526">
                  <c:v>24.52600000000001</c:v>
                </c:pt>
                <c:pt idx="24527">
                  <c:v>24.527000000000044</c:v>
                </c:pt>
                <c:pt idx="24528">
                  <c:v>24.52800000000002</c:v>
                </c:pt>
                <c:pt idx="24529">
                  <c:v>24.528999999999996</c:v>
                </c:pt>
                <c:pt idx="24530">
                  <c:v>24.53000000000003</c:v>
                </c:pt>
                <c:pt idx="24531">
                  <c:v>24.531000000000006</c:v>
                </c:pt>
                <c:pt idx="24532">
                  <c:v>24.532000000000039</c:v>
                </c:pt>
                <c:pt idx="24533">
                  <c:v>24.533000000000015</c:v>
                </c:pt>
                <c:pt idx="24534">
                  <c:v>24.533999999999992</c:v>
                </c:pt>
                <c:pt idx="24535">
                  <c:v>24.535000000000025</c:v>
                </c:pt>
                <c:pt idx="24536">
                  <c:v>24.536000000000001</c:v>
                </c:pt>
                <c:pt idx="24537">
                  <c:v>24.537000000000035</c:v>
                </c:pt>
                <c:pt idx="24538">
                  <c:v>24.538000000000011</c:v>
                </c:pt>
                <c:pt idx="24539">
                  <c:v>24.539000000000044</c:v>
                </c:pt>
                <c:pt idx="24540">
                  <c:v>24.54000000000002</c:v>
                </c:pt>
                <c:pt idx="24541">
                  <c:v>24.540999999999997</c:v>
                </c:pt>
                <c:pt idx="24542">
                  <c:v>24.54200000000003</c:v>
                </c:pt>
                <c:pt idx="24543">
                  <c:v>24.543000000000006</c:v>
                </c:pt>
                <c:pt idx="24544">
                  <c:v>24.54400000000004</c:v>
                </c:pt>
                <c:pt idx="24545">
                  <c:v>24.545000000000016</c:v>
                </c:pt>
                <c:pt idx="24546">
                  <c:v>24.545999999999992</c:v>
                </c:pt>
                <c:pt idx="24547">
                  <c:v>24.547000000000025</c:v>
                </c:pt>
                <c:pt idx="24548">
                  <c:v>24.548000000000002</c:v>
                </c:pt>
                <c:pt idx="24549">
                  <c:v>24.549000000000035</c:v>
                </c:pt>
                <c:pt idx="24550">
                  <c:v>24.550000000000011</c:v>
                </c:pt>
                <c:pt idx="24551">
                  <c:v>24.551000000000045</c:v>
                </c:pt>
                <c:pt idx="24552">
                  <c:v>24.552000000000021</c:v>
                </c:pt>
                <c:pt idx="24553">
                  <c:v>24.552999999999997</c:v>
                </c:pt>
                <c:pt idx="24554">
                  <c:v>24.55400000000003</c:v>
                </c:pt>
                <c:pt idx="24555">
                  <c:v>24.555000000000007</c:v>
                </c:pt>
                <c:pt idx="24556">
                  <c:v>24.55600000000004</c:v>
                </c:pt>
                <c:pt idx="24557">
                  <c:v>24.557000000000016</c:v>
                </c:pt>
                <c:pt idx="24558">
                  <c:v>24.557999999999993</c:v>
                </c:pt>
                <c:pt idx="24559">
                  <c:v>24.559000000000026</c:v>
                </c:pt>
                <c:pt idx="24560">
                  <c:v>24.560000000000002</c:v>
                </c:pt>
                <c:pt idx="24561">
                  <c:v>24.561000000000035</c:v>
                </c:pt>
                <c:pt idx="24562">
                  <c:v>24.562000000000012</c:v>
                </c:pt>
                <c:pt idx="24563">
                  <c:v>24.563000000000045</c:v>
                </c:pt>
                <c:pt idx="24564">
                  <c:v>24.564000000000021</c:v>
                </c:pt>
                <c:pt idx="24565">
                  <c:v>24.564999999999998</c:v>
                </c:pt>
                <c:pt idx="24566">
                  <c:v>24.566000000000031</c:v>
                </c:pt>
                <c:pt idx="24567">
                  <c:v>24.567000000000007</c:v>
                </c:pt>
                <c:pt idx="24568">
                  <c:v>24.56800000000004</c:v>
                </c:pt>
                <c:pt idx="24569">
                  <c:v>24.569000000000017</c:v>
                </c:pt>
                <c:pt idx="24570">
                  <c:v>24.569999999999993</c:v>
                </c:pt>
                <c:pt idx="24571">
                  <c:v>24.571000000000026</c:v>
                </c:pt>
                <c:pt idx="24572">
                  <c:v>24.572000000000003</c:v>
                </c:pt>
                <c:pt idx="24573">
                  <c:v>24.573000000000036</c:v>
                </c:pt>
                <c:pt idx="24574">
                  <c:v>24.574000000000012</c:v>
                </c:pt>
                <c:pt idx="24575">
                  <c:v>24.575000000000045</c:v>
                </c:pt>
                <c:pt idx="24576">
                  <c:v>24.576000000000022</c:v>
                </c:pt>
                <c:pt idx="24577">
                  <c:v>24.576999999999998</c:v>
                </c:pt>
                <c:pt idx="24578">
                  <c:v>24.578000000000031</c:v>
                </c:pt>
                <c:pt idx="24579">
                  <c:v>24.579000000000008</c:v>
                </c:pt>
                <c:pt idx="24580">
                  <c:v>24.580000000000041</c:v>
                </c:pt>
                <c:pt idx="24581">
                  <c:v>24.581000000000017</c:v>
                </c:pt>
                <c:pt idx="24582">
                  <c:v>24.581999999999994</c:v>
                </c:pt>
                <c:pt idx="24583">
                  <c:v>24.583000000000027</c:v>
                </c:pt>
                <c:pt idx="24584">
                  <c:v>24.584000000000003</c:v>
                </c:pt>
                <c:pt idx="24585">
                  <c:v>24.585000000000036</c:v>
                </c:pt>
                <c:pt idx="24586">
                  <c:v>24.586000000000013</c:v>
                </c:pt>
                <c:pt idx="24587">
                  <c:v>24.587000000000046</c:v>
                </c:pt>
                <c:pt idx="24588">
                  <c:v>24.588000000000022</c:v>
                </c:pt>
                <c:pt idx="24589">
                  <c:v>24.588999999999999</c:v>
                </c:pt>
                <c:pt idx="24590">
                  <c:v>24.590000000000032</c:v>
                </c:pt>
                <c:pt idx="24591">
                  <c:v>24.591000000000008</c:v>
                </c:pt>
                <c:pt idx="24592">
                  <c:v>24.592000000000041</c:v>
                </c:pt>
                <c:pt idx="24593">
                  <c:v>24.593000000000018</c:v>
                </c:pt>
                <c:pt idx="24594">
                  <c:v>24.593999999999994</c:v>
                </c:pt>
                <c:pt idx="24595">
                  <c:v>24.595000000000027</c:v>
                </c:pt>
                <c:pt idx="24596">
                  <c:v>24.596000000000004</c:v>
                </c:pt>
                <c:pt idx="24597">
                  <c:v>24.597000000000037</c:v>
                </c:pt>
                <c:pt idx="24598">
                  <c:v>24.598000000000013</c:v>
                </c:pt>
                <c:pt idx="24599">
                  <c:v>24.599000000000046</c:v>
                </c:pt>
                <c:pt idx="24600">
                  <c:v>24.600000000000023</c:v>
                </c:pt>
                <c:pt idx="24601">
                  <c:v>24.600999999999999</c:v>
                </c:pt>
                <c:pt idx="24602">
                  <c:v>24.602000000000032</c:v>
                </c:pt>
                <c:pt idx="24603">
                  <c:v>24.603000000000009</c:v>
                </c:pt>
                <c:pt idx="24604">
                  <c:v>24.604000000000042</c:v>
                </c:pt>
                <c:pt idx="24605">
                  <c:v>24.605000000000018</c:v>
                </c:pt>
                <c:pt idx="24606">
                  <c:v>24.605999999999995</c:v>
                </c:pt>
                <c:pt idx="24607">
                  <c:v>24.607000000000028</c:v>
                </c:pt>
                <c:pt idx="24608">
                  <c:v>24.608000000000004</c:v>
                </c:pt>
                <c:pt idx="24609">
                  <c:v>24.609000000000037</c:v>
                </c:pt>
                <c:pt idx="24610">
                  <c:v>24.610000000000014</c:v>
                </c:pt>
                <c:pt idx="24611">
                  <c:v>24.61099999999999</c:v>
                </c:pt>
                <c:pt idx="24612">
                  <c:v>24.612000000000023</c:v>
                </c:pt>
                <c:pt idx="24613">
                  <c:v>24.613</c:v>
                </c:pt>
                <c:pt idx="24614">
                  <c:v>24.614000000000033</c:v>
                </c:pt>
                <c:pt idx="24615">
                  <c:v>24.615000000000009</c:v>
                </c:pt>
                <c:pt idx="24616">
                  <c:v>24.616000000000042</c:v>
                </c:pt>
                <c:pt idx="24617">
                  <c:v>24.617000000000019</c:v>
                </c:pt>
                <c:pt idx="24618">
                  <c:v>24.617999999999995</c:v>
                </c:pt>
                <c:pt idx="24619">
                  <c:v>24.619000000000028</c:v>
                </c:pt>
                <c:pt idx="24620">
                  <c:v>24.620000000000005</c:v>
                </c:pt>
                <c:pt idx="24621">
                  <c:v>24.621000000000038</c:v>
                </c:pt>
                <c:pt idx="24622">
                  <c:v>24.622000000000014</c:v>
                </c:pt>
                <c:pt idx="24623">
                  <c:v>24.62299999999999</c:v>
                </c:pt>
                <c:pt idx="24624">
                  <c:v>24.624000000000024</c:v>
                </c:pt>
                <c:pt idx="24625">
                  <c:v>24.625</c:v>
                </c:pt>
                <c:pt idx="24626">
                  <c:v>24.626000000000033</c:v>
                </c:pt>
                <c:pt idx="24627">
                  <c:v>24.62700000000001</c:v>
                </c:pt>
                <c:pt idx="24628">
                  <c:v>24.628000000000043</c:v>
                </c:pt>
                <c:pt idx="24629">
                  <c:v>24.629000000000019</c:v>
                </c:pt>
                <c:pt idx="24630">
                  <c:v>24.629999999999995</c:v>
                </c:pt>
                <c:pt idx="24631">
                  <c:v>24.631000000000029</c:v>
                </c:pt>
                <c:pt idx="24632">
                  <c:v>24.632000000000005</c:v>
                </c:pt>
                <c:pt idx="24633">
                  <c:v>24.633000000000038</c:v>
                </c:pt>
                <c:pt idx="24634">
                  <c:v>24.634000000000015</c:v>
                </c:pt>
                <c:pt idx="24635">
                  <c:v>24.634999999999991</c:v>
                </c:pt>
                <c:pt idx="24636">
                  <c:v>24.636000000000024</c:v>
                </c:pt>
                <c:pt idx="24637">
                  <c:v>24.637</c:v>
                </c:pt>
                <c:pt idx="24638">
                  <c:v>24.638000000000034</c:v>
                </c:pt>
                <c:pt idx="24639">
                  <c:v>24.63900000000001</c:v>
                </c:pt>
                <c:pt idx="24640">
                  <c:v>24.640000000000043</c:v>
                </c:pt>
                <c:pt idx="24641">
                  <c:v>24.64100000000002</c:v>
                </c:pt>
                <c:pt idx="24642">
                  <c:v>24.641999999999996</c:v>
                </c:pt>
                <c:pt idx="24643">
                  <c:v>24.643000000000029</c:v>
                </c:pt>
                <c:pt idx="24644">
                  <c:v>24.644000000000005</c:v>
                </c:pt>
                <c:pt idx="24645">
                  <c:v>24.645000000000039</c:v>
                </c:pt>
                <c:pt idx="24646">
                  <c:v>24.646000000000015</c:v>
                </c:pt>
                <c:pt idx="24647">
                  <c:v>24.646999999999991</c:v>
                </c:pt>
                <c:pt idx="24648">
                  <c:v>24.648000000000025</c:v>
                </c:pt>
                <c:pt idx="24649">
                  <c:v>24.649000000000001</c:v>
                </c:pt>
                <c:pt idx="24650">
                  <c:v>24.650000000000034</c:v>
                </c:pt>
                <c:pt idx="24651">
                  <c:v>24.65100000000001</c:v>
                </c:pt>
                <c:pt idx="24652">
                  <c:v>24.652000000000044</c:v>
                </c:pt>
                <c:pt idx="24653">
                  <c:v>24.65300000000002</c:v>
                </c:pt>
                <c:pt idx="24654">
                  <c:v>24.653999999999996</c:v>
                </c:pt>
                <c:pt idx="24655">
                  <c:v>24.65500000000003</c:v>
                </c:pt>
                <c:pt idx="24656">
                  <c:v>24.656000000000006</c:v>
                </c:pt>
                <c:pt idx="24657">
                  <c:v>24.657000000000039</c:v>
                </c:pt>
                <c:pt idx="24658">
                  <c:v>24.658000000000015</c:v>
                </c:pt>
                <c:pt idx="24659">
                  <c:v>24.658999999999992</c:v>
                </c:pt>
                <c:pt idx="24660">
                  <c:v>24.660000000000025</c:v>
                </c:pt>
                <c:pt idx="24661">
                  <c:v>24.661000000000001</c:v>
                </c:pt>
                <c:pt idx="24662">
                  <c:v>24.662000000000035</c:v>
                </c:pt>
                <c:pt idx="24663">
                  <c:v>24.663000000000011</c:v>
                </c:pt>
                <c:pt idx="24664">
                  <c:v>24.664000000000044</c:v>
                </c:pt>
                <c:pt idx="24665">
                  <c:v>24.66500000000002</c:v>
                </c:pt>
                <c:pt idx="24666">
                  <c:v>24.665999999999997</c:v>
                </c:pt>
                <c:pt idx="24667">
                  <c:v>24.66700000000003</c:v>
                </c:pt>
                <c:pt idx="24668">
                  <c:v>24.668000000000006</c:v>
                </c:pt>
                <c:pt idx="24669">
                  <c:v>24.66900000000004</c:v>
                </c:pt>
                <c:pt idx="24670">
                  <c:v>24.670000000000016</c:v>
                </c:pt>
                <c:pt idx="24671">
                  <c:v>24.670999999999992</c:v>
                </c:pt>
                <c:pt idx="24672">
                  <c:v>24.672000000000025</c:v>
                </c:pt>
                <c:pt idx="24673">
                  <c:v>24.673000000000002</c:v>
                </c:pt>
                <c:pt idx="24674">
                  <c:v>24.674000000000035</c:v>
                </c:pt>
                <c:pt idx="24675">
                  <c:v>24.675000000000011</c:v>
                </c:pt>
                <c:pt idx="24676">
                  <c:v>24.676000000000045</c:v>
                </c:pt>
                <c:pt idx="24677">
                  <c:v>24.677000000000021</c:v>
                </c:pt>
                <c:pt idx="24678">
                  <c:v>24.677999999999997</c:v>
                </c:pt>
                <c:pt idx="24679">
                  <c:v>24.67900000000003</c:v>
                </c:pt>
                <c:pt idx="24680">
                  <c:v>24.680000000000007</c:v>
                </c:pt>
                <c:pt idx="24681">
                  <c:v>24.68100000000004</c:v>
                </c:pt>
                <c:pt idx="24682">
                  <c:v>24.682000000000016</c:v>
                </c:pt>
                <c:pt idx="24683">
                  <c:v>24.682999999999993</c:v>
                </c:pt>
                <c:pt idx="24684">
                  <c:v>24.684000000000026</c:v>
                </c:pt>
                <c:pt idx="24685">
                  <c:v>24.685000000000002</c:v>
                </c:pt>
                <c:pt idx="24686">
                  <c:v>24.686000000000035</c:v>
                </c:pt>
                <c:pt idx="24687">
                  <c:v>24.687000000000012</c:v>
                </c:pt>
                <c:pt idx="24688">
                  <c:v>24.688000000000045</c:v>
                </c:pt>
                <c:pt idx="24689">
                  <c:v>24.689000000000021</c:v>
                </c:pt>
                <c:pt idx="24690">
                  <c:v>24.689999999999998</c:v>
                </c:pt>
                <c:pt idx="24691">
                  <c:v>24.691000000000031</c:v>
                </c:pt>
                <c:pt idx="24692">
                  <c:v>24.692000000000007</c:v>
                </c:pt>
                <c:pt idx="24693">
                  <c:v>24.69300000000004</c:v>
                </c:pt>
                <c:pt idx="24694">
                  <c:v>24.694000000000017</c:v>
                </c:pt>
                <c:pt idx="24695">
                  <c:v>24.694999999999993</c:v>
                </c:pt>
                <c:pt idx="24696">
                  <c:v>24.696000000000026</c:v>
                </c:pt>
                <c:pt idx="24697">
                  <c:v>24.697000000000003</c:v>
                </c:pt>
                <c:pt idx="24698">
                  <c:v>24.698000000000036</c:v>
                </c:pt>
                <c:pt idx="24699">
                  <c:v>24.699000000000012</c:v>
                </c:pt>
                <c:pt idx="24700">
                  <c:v>24.700000000000045</c:v>
                </c:pt>
                <c:pt idx="24701">
                  <c:v>24.701000000000022</c:v>
                </c:pt>
                <c:pt idx="24702">
                  <c:v>24.701999999999998</c:v>
                </c:pt>
                <c:pt idx="24703">
                  <c:v>24.703000000000031</c:v>
                </c:pt>
                <c:pt idx="24704">
                  <c:v>24.704000000000008</c:v>
                </c:pt>
                <c:pt idx="24705">
                  <c:v>24.705000000000041</c:v>
                </c:pt>
                <c:pt idx="24706">
                  <c:v>24.706000000000017</c:v>
                </c:pt>
                <c:pt idx="24707">
                  <c:v>24.706999999999994</c:v>
                </c:pt>
                <c:pt idx="24708">
                  <c:v>24.708000000000027</c:v>
                </c:pt>
                <c:pt idx="24709">
                  <c:v>24.709000000000003</c:v>
                </c:pt>
                <c:pt idx="24710">
                  <c:v>24.710000000000036</c:v>
                </c:pt>
                <c:pt idx="24711">
                  <c:v>24.711000000000013</c:v>
                </c:pt>
                <c:pt idx="24712">
                  <c:v>24.712000000000046</c:v>
                </c:pt>
                <c:pt idx="24713">
                  <c:v>24.713000000000022</c:v>
                </c:pt>
                <c:pt idx="24714">
                  <c:v>24.713999999999999</c:v>
                </c:pt>
                <c:pt idx="24715">
                  <c:v>24.715000000000032</c:v>
                </c:pt>
                <c:pt idx="24716">
                  <c:v>24.716000000000008</c:v>
                </c:pt>
                <c:pt idx="24717">
                  <c:v>24.717000000000041</c:v>
                </c:pt>
                <c:pt idx="24718">
                  <c:v>24.718000000000018</c:v>
                </c:pt>
                <c:pt idx="24719">
                  <c:v>24.718999999999994</c:v>
                </c:pt>
                <c:pt idx="24720">
                  <c:v>24.720000000000027</c:v>
                </c:pt>
                <c:pt idx="24721">
                  <c:v>24.721000000000004</c:v>
                </c:pt>
                <c:pt idx="24722">
                  <c:v>24.722000000000037</c:v>
                </c:pt>
                <c:pt idx="24723">
                  <c:v>24.723000000000013</c:v>
                </c:pt>
                <c:pt idx="24724">
                  <c:v>24.724000000000046</c:v>
                </c:pt>
                <c:pt idx="24725">
                  <c:v>24.725000000000023</c:v>
                </c:pt>
                <c:pt idx="24726">
                  <c:v>24.725999999999999</c:v>
                </c:pt>
                <c:pt idx="24727">
                  <c:v>24.727000000000032</c:v>
                </c:pt>
                <c:pt idx="24728">
                  <c:v>24.728000000000009</c:v>
                </c:pt>
                <c:pt idx="24729">
                  <c:v>24.729000000000042</c:v>
                </c:pt>
                <c:pt idx="24730">
                  <c:v>24.730000000000018</c:v>
                </c:pt>
                <c:pt idx="24731">
                  <c:v>24.730999999999995</c:v>
                </c:pt>
                <c:pt idx="24732">
                  <c:v>24.732000000000028</c:v>
                </c:pt>
                <c:pt idx="24733">
                  <c:v>24.733000000000004</c:v>
                </c:pt>
                <c:pt idx="24734">
                  <c:v>24.734000000000037</c:v>
                </c:pt>
                <c:pt idx="24735">
                  <c:v>24.735000000000014</c:v>
                </c:pt>
                <c:pt idx="24736">
                  <c:v>24.73599999999999</c:v>
                </c:pt>
                <c:pt idx="24737">
                  <c:v>24.737000000000023</c:v>
                </c:pt>
                <c:pt idx="24738">
                  <c:v>24.738</c:v>
                </c:pt>
                <c:pt idx="24739">
                  <c:v>24.739000000000033</c:v>
                </c:pt>
                <c:pt idx="24740">
                  <c:v>24.740000000000009</c:v>
                </c:pt>
                <c:pt idx="24741">
                  <c:v>24.741000000000042</c:v>
                </c:pt>
                <c:pt idx="24742">
                  <c:v>24.742000000000019</c:v>
                </c:pt>
                <c:pt idx="24743">
                  <c:v>24.742999999999995</c:v>
                </c:pt>
                <c:pt idx="24744">
                  <c:v>24.744000000000028</c:v>
                </c:pt>
                <c:pt idx="24745">
                  <c:v>24.745000000000005</c:v>
                </c:pt>
                <c:pt idx="24746">
                  <c:v>24.746000000000038</c:v>
                </c:pt>
                <c:pt idx="24747">
                  <c:v>24.747000000000014</c:v>
                </c:pt>
                <c:pt idx="24748">
                  <c:v>24.74799999999999</c:v>
                </c:pt>
                <c:pt idx="24749">
                  <c:v>24.749000000000024</c:v>
                </c:pt>
                <c:pt idx="24750">
                  <c:v>24.75</c:v>
                </c:pt>
                <c:pt idx="24751">
                  <c:v>24.751000000000033</c:v>
                </c:pt>
                <c:pt idx="24752">
                  <c:v>24.75200000000001</c:v>
                </c:pt>
                <c:pt idx="24753">
                  <c:v>24.753000000000043</c:v>
                </c:pt>
                <c:pt idx="24754">
                  <c:v>24.754000000000019</c:v>
                </c:pt>
                <c:pt idx="24755">
                  <c:v>24.754999999999995</c:v>
                </c:pt>
                <c:pt idx="24756">
                  <c:v>24.756000000000029</c:v>
                </c:pt>
                <c:pt idx="24757">
                  <c:v>24.757000000000005</c:v>
                </c:pt>
                <c:pt idx="24758">
                  <c:v>24.758000000000038</c:v>
                </c:pt>
                <c:pt idx="24759">
                  <c:v>24.759000000000015</c:v>
                </c:pt>
                <c:pt idx="24760">
                  <c:v>24.759999999999991</c:v>
                </c:pt>
                <c:pt idx="24761">
                  <c:v>24.761000000000024</c:v>
                </c:pt>
                <c:pt idx="24762">
                  <c:v>24.762</c:v>
                </c:pt>
                <c:pt idx="24763">
                  <c:v>24.763000000000034</c:v>
                </c:pt>
                <c:pt idx="24764">
                  <c:v>24.76400000000001</c:v>
                </c:pt>
                <c:pt idx="24765">
                  <c:v>24.765000000000043</c:v>
                </c:pt>
                <c:pt idx="24766">
                  <c:v>24.76600000000002</c:v>
                </c:pt>
                <c:pt idx="24767">
                  <c:v>24.766999999999996</c:v>
                </c:pt>
                <c:pt idx="24768">
                  <c:v>24.768000000000029</c:v>
                </c:pt>
                <c:pt idx="24769">
                  <c:v>24.769000000000005</c:v>
                </c:pt>
                <c:pt idx="24770">
                  <c:v>24.770000000000039</c:v>
                </c:pt>
                <c:pt idx="24771">
                  <c:v>24.771000000000015</c:v>
                </c:pt>
                <c:pt idx="24772">
                  <c:v>24.771999999999991</c:v>
                </c:pt>
                <c:pt idx="24773">
                  <c:v>24.773000000000025</c:v>
                </c:pt>
                <c:pt idx="24774">
                  <c:v>24.774000000000001</c:v>
                </c:pt>
                <c:pt idx="24775">
                  <c:v>24.775000000000034</c:v>
                </c:pt>
                <c:pt idx="24776">
                  <c:v>24.77600000000001</c:v>
                </c:pt>
                <c:pt idx="24777">
                  <c:v>24.777000000000044</c:v>
                </c:pt>
                <c:pt idx="24778">
                  <c:v>24.77800000000002</c:v>
                </c:pt>
                <c:pt idx="24779">
                  <c:v>24.778999999999996</c:v>
                </c:pt>
                <c:pt idx="24780">
                  <c:v>24.78000000000003</c:v>
                </c:pt>
                <c:pt idx="24781">
                  <c:v>24.781000000000006</c:v>
                </c:pt>
                <c:pt idx="24782">
                  <c:v>24.782000000000039</c:v>
                </c:pt>
                <c:pt idx="24783">
                  <c:v>24.783000000000015</c:v>
                </c:pt>
                <c:pt idx="24784">
                  <c:v>24.783999999999992</c:v>
                </c:pt>
                <c:pt idx="24785">
                  <c:v>24.785000000000025</c:v>
                </c:pt>
                <c:pt idx="24786">
                  <c:v>24.786000000000001</c:v>
                </c:pt>
                <c:pt idx="24787">
                  <c:v>24.787000000000035</c:v>
                </c:pt>
                <c:pt idx="24788">
                  <c:v>24.788000000000011</c:v>
                </c:pt>
                <c:pt idx="24789">
                  <c:v>24.789000000000044</c:v>
                </c:pt>
                <c:pt idx="24790">
                  <c:v>24.79000000000002</c:v>
                </c:pt>
                <c:pt idx="24791">
                  <c:v>24.790999999999997</c:v>
                </c:pt>
                <c:pt idx="24792">
                  <c:v>24.79200000000003</c:v>
                </c:pt>
                <c:pt idx="24793">
                  <c:v>24.793000000000006</c:v>
                </c:pt>
                <c:pt idx="24794">
                  <c:v>24.79400000000004</c:v>
                </c:pt>
                <c:pt idx="24795">
                  <c:v>24.795000000000016</c:v>
                </c:pt>
                <c:pt idx="24796">
                  <c:v>24.795999999999992</c:v>
                </c:pt>
                <c:pt idx="24797">
                  <c:v>24.797000000000025</c:v>
                </c:pt>
                <c:pt idx="24798">
                  <c:v>24.798000000000002</c:v>
                </c:pt>
                <c:pt idx="24799">
                  <c:v>24.799000000000035</c:v>
                </c:pt>
                <c:pt idx="24800">
                  <c:v>24.800000000000011</c:v>
                </c:pt>
                <c:pt idx="24801">
                  <c:v>24.801000000000045</c:v>
                </c:pt>
                <c:pt idx="24802">
                  <c:v>24.802000000000021</c:v>
                </c:pt>
                <c:pt idx="24803">
                  <c:v>24.802999999999997</c:v>
                </c:pt>
                <c:pt idx="24804">
                  <c:v>24.80400000000003</c:v>
                </c:pt>
                <c:pt idx="24805">
                  <c:v>24.805000000000007</c:v>
                </c:pt>
                <c:pt idx="24806">
                  <c:v>24.80600000000004</c:v>
                </c:pt>
                <c:pt idx="24807">
                  <c:v>24.807000000000016</c:v>
                </c:pt>
                <c:pt idx="24808">
                  <c:v>24.807999999999993</c:v>
                </c:pt>
                <c:pt idx="24809">
                  <c:v>24.809000000000026</c:v>
                </c:pt>
                <c:pt idx="24810">
                  <c:v>24.810000000000002</c:v>
                </c:pt>
                <c:pt idx="24811">
                  <c:v>24.811000000000035</c:v>
                </c:pt>
                <c:pt idx="24812">
                  <c:v>24.812000000000012</c:v>
                </c:pt>
                <c:pt idx="24813">
                  <c:v>24.813000000000045</c:v>
                </c:pt>
                <c:pt idx="24814">
                  <c:v>24.814000000000021</c:v>
                </c:pt>
                <c:pt idx="24815">
                  <c:v>24.814999999999998</c:v>
                </c:pt>
                <c:pt idx="24816">
                  <c:v>24.816000000000031</c:v>
                </c:pt>
                <c:pt idx="24817">
                  <c:v>24.817000000000007</c:v>
                </c:pt>
                <c:pt idx="24818">
                  <c:v>24.81800000000004</c:v>
                </c:pt>
                <c:pt idx="24819">
                  <c:v>24.819000000000017</c:v>
                </c:pt>
                <c:pt idx="24820">
                  <c:v>24.819999999999993</c:v>
                </c:pt>
                <c:pt idx="24821">
                  <c:v>24.821000000000026</c:v>
                </c:pt>
                <c:pt idx="24822">
                  <c:v>24.822000000000003</c:v>
                </c:pt>
                <c:pt idx="24823">
                  <c:v>24.823000000000036</c:v>
                </c:pt>
                <c:pt idx="24824">
                  <c:v>24.824000000000012</c:v>
                </c:pt>
                <c:pt idx="24825">
                  <c:v>24.825000000000045</c:v>
                </c:pt>
                <c:pt idx="24826">
                  <c:v>24.826000000000022</c:v>
                </c:pt>
                <c:pt idx="24827">
                  <c:v>24.826999999999998</c:v>
                </c:pt>
                <c:pt idx="24828">
                  <c:v>24.828000000000031</c:v>
                </c:pt>
                <c:pt idx="24829">
                  <c:v>24.829000000000008</c:v>
                </c:pt>
                <c:pt idx="24830">
                  <c:v>24.830000000000041</c:v>
                </c:pt>
                <c:pt idx="24831">
                  <c:v>24.831000000000017</c:v>
                </c:pt>
                <c:pt idx="24832">
                  <c:v>24.831999999999994</c:v>
                </c:pt>
                <c:pt idx="24833">
                  <c:v>24.833000000000027</c:v>
                </c:pt>
                <c:pt idx="24834">
                  <c:v>24.834000000000003</c:v>
                </c:pt>
                <c:pt idx="24835">
                  <c:v>24.835000000000036</c:v>
                </c:pt>
                <c:pt idx="24836">
                  <c:v>24.836000000000013</c:v>
                </c:pt>
                <c:pt idx="24837">
                  <c:v>24.837000000000046</c:v>
                </c:pt>
                <c:pt idx="24838">
                  <c:v>24.838000000000022</c:v>
                </c:pt>
                <c:pt idx="24839">
                  <c:v>24.838999999999999</c:v>
                </c:pt>
                <c:pt idx="24840">
                  <c:v>24.840000000000032</c:v>
                </c:pt>
                <c:pt idx="24841">
                  <c:v>24.841000000000008</c:v>
                </c:pt>
                <c:pt idx="24842">
                  <c:v>24.842000000000041</c:v>
                </c:pt>
                <c:pt idx="24843">
                  <c:v>24.843000000000018</c:v>
                </c:pt>
                <c:pt idx="24844">
                  <c:v>24.843999999999994</c:v>
                </c:pt>
                <c:pt idx="24845">
                  <c:v>24.845000000000027</c:v>
                </c:pt>
                <c:pt idx="24846">
                  <c:v>24.846000000000004</c:v>
                </c:pt>
                <c:pt idx="24847">
                  <c:v>24.847000000000037</c:v>
                </c:pt>
                <c:pt idx="24848">
                  <c:v>24.848000000000013</c:v>
                </c:pt>
                <c:pt idx="24849">
                  <c:v>24.849000000000046</c:v>
                </c:pt>
                <c:pt idx="24850">
                  <c:v>24.850000000000023</c:v>
                </c:pt>
                <c:pt idx="24851">
                  <c:v>24.850999999999999</c:v>
                </c:pt>
                <c:pt idx="24852">
                  <c:v>24.852000000000032</c:v>
                </c:pt>
                <c:pt idx="24853">
                  <c:v>24.853000000000009</c:v>
                </c:pt>
                <c:pt idx="24854">
                  <c:v>24.854000000000042</c:v>
                </c:pt>
                <c:pt idx="24855">
                  <c:v>24.855000000000018</c:v>
                </c:pt>
                <c:pt idx="24856">
                  <c:v>24.855999999999995</c:v>
                </c:pt>
                <c:pt idx="24857">
                  <c:v>24.857000000000028</c:v>
                </c:pt>
                <c:pt idx="24858">
                  <c:v>24.858000000000004</c:v>
                </c:pt>
                <c:pt idx="24859">
                  <c:v>24.859000000000037</c:v>
                </c:pt>
                <c:pt idx="24860">
                  <c:v>24.860000000000014</c:v>
                </c:pt>
                <c:pt idx="24861">
                  <c:v>24.86099999999999</c:v>
                </c:pt>
                <c:pt idx="24862">
                  <c:v>24.862000000000023</c:v>
                </c:pt>
                <c:pt idx="24863">
                  <c:v>24.863</c:v>
                </c:pt>
                <c:pt idx="24864">
                  <c:v>24.864000000000033</c:v>
                </c:pt>
                <c:pt idx="24865">
                  <c:v>24.865000000000009</c:v>
                </c:pt>
                <c:pt idx="24866">
                  <c:v>24.866000000000042</c:v>
                </c:pt>
                <c:pt idx="24867">
                  <c:v>24.867000000000019</c:v>
                </c:pt>
                <c:pt idx="24868">
                  <c:v>24.867999999999995</c:v>
                </c:pt>
                <c:pt idx="24869">
                  <c:v>24.869000000000028</c:v>
                </c:pt>
                <c:pt idx="24870">
                  <c:v>24.870000000000005</c:v>
                </c:pt>
                <c:pt idx="24871">
                  <c:v>24.871000000000038</c:v>
                </c:pt>
                <c:pt idx="24872">
                  <c:v>24.872000000000014</c:v>
                </c:pt>
                <c:pt idx="24873">
                  <c:v>24.87299999999999</c:v>
                </c:pt>
                <c:pt idx="24874">
                  <c:v>24.874000000000024</c:v>
                </c:pt>
                <c:pt idx="24875">
                  <c:v>24.875</c:v>
                </c:pt>
                <c:pt idx="24876">
                  <c:v>24.876000000000033</c:v>
                </c:pt>
                <c:pt idx="24877">
                  <c:v>24.87700000000001</c:v>
                </c:pt>
                <c:pt idx="24878">
                  <c:v>24.878000000000043</c:v>
                </c:pt>
                <c:pt idx="24879">
                  <c:v>24.879000000000019</c:v>
                </c:pt>
                <c:pt idx="24880">
                  <c:v>24.879999999999995</c:v>
                </c:pt>
                <c:pt idx="24881">
                  <c:v>24.881000000000029</c:v>
                </c:pt>
                <c:pt idx="24882">
                  <c:v>24.882000000000005</c:v>
                </c:pt>
                <c:pt idx="24883">
                  <c:v>24.883000000000038</c:v>
                </c:pt>
                <c:pt idx="24884">
                  <c:v>24.884000000000015</c:v>
                </c:pt>
                <c:pt idx="24885">
                  <c:v>24.884999999999991</c:v>
                </c:pt>
                <c:pt idx="24886">
                  <c:v>24.886000000000024</c:v>
                </c:pt>
                <c:pt idx="24887">
                  <c:v>24.887</c:v>
                </c:pt>
                <c:pt idx="24888">
                  <c:v>24.888000000000034</c:v>
                </c:pt>
                <c:pt idx="24889">
                  <c:v>24.88900000000001</c:v>
                </c:pt>
                <c:pt idx="24890">
                  <c:v>24.890000000000043</c:v>
                </c:pt>
                <c:pt idx="24891">
                  <c:v>24.89100000000002</c:v>
                </c:pt>
                <c:pt idx="24892">
                  <c:v>24.891999999999996</c:v>
                </c:pt>
                <c:pt idx="24893">
                  <c:v>24.893000000000029</c:v>
                </c:pt>
                <c:pt idx="24894">
                  <c:v>24.894000000000005</c:v>
                </c:pt>
                <c:pt idx="24895">
                  <c:v>24.895000000000039</c:v>
                </c:pt>
                <c:pt idx="24896">
                  <c:v>24.896000000000015</c:v>
                </c:pt>
                <c:pt idx="24897">
                  <c:v>24.896999999999991</c:v>
                </c:pt>
                <c:pt idx="24898">
                  <c:v>24.898000000000025</c:v>
                </c:pt>
                <c:pt idx="24899">
                  <c:v>24.899000000000001</c:v>
                </c:pt>
                <c:pt idx="24900">
                  <c:v>24.900000000000034</c:v>
                </c:pt>
                <c:pt idx="24901">
                  <c:v>24.90100000000001</c:v>
                </c:pt>
                <c:pt idx="24902">
                  <c:v>24.902000000000044</c:v>
                </c:pt>
                <c:pt idx="24903">
                  <c:v>24.90300000000002</c:v>
                </c:pt>
                <c:pt idx="24904">
                  <c:v>24.903999999999996</c:v>
                </c:pt>
                <c:pt idx="24905">
                  <c:v>24.90500000000003</c:v>
                </c:pt>
                <c:pt idx="24906">
                  <c:v>24.906000000000006</c:v>
                </c:pt>
                <c:pt idx="24907">
                  <c:v>24.907000000000039</c:v>
                </c:pt>
                <c:pt idx="24908">
                  <c:v>24.908000000000015</c:v>
                </c:pt>
                <c:pt idx="24909">
                  <c:v>24.908999999999992</c:v>
                </c:pt>
                <c:pt idx="24910">
                  <c:v>24.910000000000025</c:v>
                </c:pt>
                <c:pt idx="24911">
                  <c:v>24.911000000000001</c:v>
                </c:pt>
                <c:pt idx="24912">
                  <c:v>24.912000000000035</c:v>
                </c:pt>
                <c:pt idx="24913">
                  <c:v>24.913000000000011</c:v>
                </c:pt>
                <c:pt idx="24914">
                  <c:v>24.914000000000044</c:v>
                </c:pt>
                <c:pt idx="24915">
                  <c:v>24.91500000000002</c:v>
                </c:pt>
                <c:pt idx="24916">
                  <c:v>24.915999999999997</c:v>
                </c:pt>
                <c:pt idx="24917">
                  <c:v>24.91700000000003</c:v>
                </c:pt>
                <c:pt idx="24918">
                  <c:v>24.918000000000006</c:v>
                </c:pt>
                <c:pt idx="24919">
                  <c:v>24.91900000000004</c:v>
                </c:pt>
                <c:pt idx="24920">
                  <c:v>24.920000000000016</c:v>
                </c:pt>
                <c:pt idx="24921">
                  <c:v>24.920999999999992</c:v>
                </c:pt>
                <c:pt idx="24922">
                  <c:v>24.922000000000025</c:v>
                </c:pt>
                <c:pt idx="24923">
                  <c:v>24.923000000000002</c:v>
                </c:pt>
                <c:pt idx="24924">
                  <c:v>24.924000000000035</c:v>
                </c:pt>
                <c:pt idx="24925">
                  <c:v>24.925000000000011</c:v>
                </c:pt>
                <c:pt idx="24926">
                  <c:v>24.926000000000045</c:v>
                </c:pt>
                <c:pt idx="24927">
                  <c:v>24.927000000000021</c:v>
                </c:pt>
                <c:pt idx="24928">
                  <c:v>24.927999999999997</c:v>
                </c:pt>
                <c:pt idx="24929">
                  <c:v>24.92900000000003</c:v>
                </c:pt>
                <c:pt idx="24930">
                  <c:v>24.930000000000007</c:v>
                </c:pt>
                <c:pt idx="24931">
                  <c:v>24.93100000000004</c:v>
                </c:pt>
                <c:pt idx="24932">
                  <c:v>24.932000000000016</c:v>
                </c:pt>
                <c:pt idx="24933">
                  <c:v>24.932999999999993</c:v>
                </c:pt>
                <c:pt idx="24934">
                  <c:v>24.934000000000026</c:v>
                </c:pt>
                <c:pt idx="24935">
                  <c:v>24.935000000000002</c:v>
                </c:pt>
                <c:pt idx="24936">
                  <c:v>24.936000000000035</c:v>
                </c:pt>
                <c:pt idx="24937">
                  <c:v>24.937000000000012</c:v>
                </c:pt>
                <c:pt idx="24938">
                  <c:v>24.938000000000045</c:v>
                </c:pt>
                <c:pt idx="24939">
                  <c:v>24.939000000000021</c:v>
                </c:pt>
                <c:pt idx="24940">
                  <c:v>24.939999999999998</c:v>
                </c:pt>
                <c:pt idx="24941">
                  <c:v>24.941000000000031</c:v>
                </c:pt>
                <c:pt idx="24942">
                  <c:v>24.942000000000007</c:v>
                </c:pt>
                <c:pt idx="24943">
                  <c:v>24.94300000000004</c:v>
                </c:pt>
                <c:pt idx="24944">
                  <c:v>24.944000000000017</c:v>
                </c:pt>
                <c:pt idx="24945">
                  <c:v>24.944999999999993</c:v>
                </c:pt>
                <c:pt idx="24946">
                  <c:v>24.946000000000026</c:v>
                </c:pt>
                <c:pt idx="24947">
                  <c:v>24.947000000000003</c:v>
                </c:pt>
                <c:pt idx="24948">
                  <c:v>24.948000000000036</c:v>
                </c:pt>
                <c:pt idx="24949">
                  <c:v>24.949000000000012</c:v>
                </c:pt>
                <c:pt idx="24950">
                  <c:v>24.950000000000045</c:v>
                </c:pt>
                <c:pt idx="24951">
                  <c:v>24.951000000000022</c:v>
                </c:pt>
                <c:pt idx="24952">
                  <c:v>24.951999999999998</c:v>
                </c:pt>
                <c:pt idx="24953">
                  <c:v>24.953000000000031</c:v>
                </c:pt>
                <c:pt idx="24954">
                  <c:v>24.954000000000008</c:v>
                </c:pt>
                <c:pt idx="24955">
                  <c:v>24.955000000000041</c:v>
                </c:pt>
                <c:pt idx="24956">
                  <c:v>24.956000000000017</c:v>
                </c:pt>
                <c:pt idx="24957">
                  <c:v>24.956999999999994</c:v>
                </c:pt>
                <c:pt idx="24958">
                  <c:v>24.958000000000027</c:v>
                </c:pt>
                <c:pt idx="24959">
                  <c:v>24.959000000000003</c:v>
                </c:pt>
                <c:pt idx="24960">
                  <c:v>24.960000000000036</c:v>
                </c:pt>
                <c:pt idx="24961">
                  <c:v>24.961000000000013</c:v>
                </c:pt>
                <c:pt idx="24962">
                  <c:v>24.962000000000046</c:v>
                </c:pt>
                <c:pt idx="24963">
                  <c:v>24.963000000000022</c:v>
                </c:pt>
                <c:pt idx="24964">
                  <c:v>24.963999999999999</c:v>
                </c:pt>
                <c:pt idx="24965">
                  <c:v>24.965000000000032</c:v>
                </c:pt>
                <c:pt idx="24966">
                  <c:v>24.966000000000008</c:v>
                </c:pt>
                <c:pt idx="24967">
                  <c:v>24.967000000000041</c:v>
                </c:pt>
                <c:pt idx="24968">
                  <c:v>24.968000000000018</c:v>
                </c:pt>
                <c:pt idx="24969">
                  <c:v>24.968999999999994</c:v>
                </c:pt>
                <c:pt idx="24970">
                  <c:v>24.970000000000027</c:v>
                </c:pt>
                <c:pt idx="24971">
                  <c:v>24.971000000000004</c:v>
                </c:pt>
                <c:pt idx="24972">
                  <c:v>24.972000000000037</c:v>
                </c:pt>
                <c:pt idx="24973">
                  <c:v>24.973000000000013</c:v>
                </c:pt>
                <c:pt idx="24974">
                  <c:v>24.974000000000046</c:v>
                </c:pt>
                <c:pt idx="24975">
                  <c:v>24.975000000000023</c:v>
                </c:pt>
                <c:pt idx="24976">
                  <c:v>24.975999999999999</c:v>
                </c:pt>
                <c:pt idx="24977">
                  <c:v>24.977000000000032</c:v>
                </c:pt>
                <c:pt idx="24978">
                  <c:v>24.978000000000009</c:v>
                </c:pt>
                <c:pt idx="24979">
                  <c:v>24.979000000000042</c:v>
                </c:pt>
                <c:pt idx="24980">
                  <c:v>24.980000000000018</c:v>
                </c:pt>
                <c:pt idx="24981">
                  <c:v>24.980999999999995</c:v>
                </c:pt>
                <c:pt idx="24982">
                  <c:v>24.982000000000028</c:v>
                </c:pt>
                <c:pt idx="24983">
                  <c:v>24.983000000000004</c:v>
                </c:pt>
                <c:pt idx="24984">
                  <c:v>24.984000000000037</c:v>
                </c:pt>
                <c:pt idx="24985">
                  <c:v>24.985000000000014</c:v>
                </c:pt>
                <c:pt idx="24986">
                  <c:v>24.98599999999999</c:v>
                </c:pt>
                <c:pt idx="24987">
                  <c:v>24.987000000000023</c:v>
                </c:pt>
                <c:pt idx="24988">
                  <c:v>24.988</c:v>
                </c:pt>
                <c:pt idx="24989">
                  <c:v>24.989000000000033</c:v>
                </c:pt>
                <c:pt idx="24990">
                  <c:v>24.990000000000009</c:v>
                </c:pt>
                <c:pt idx="24991">
                  <c:v>24.991000000000042</c:v>
                </c:pt>
                <c:pt idx="24992">
                  <c:v>24.992000000000019</c:v>
                </c:pt>
                <c:pt idx="24993">
                  <c:v>24.992999999999995</c:v>
                </c:pt>
                <c:pt idx="24994">
                  <c:v>24.994000000000028</c:v>
                </c:pt>
                <c:pt idx="24995">
                  <c:v>24.995000000000005</c:v>
                </c:pt>
                <c:pt idx="24996">
                  <c:v>24.996000000000038</c:v>
                </c:pt>
                <c:pt idx="24997">
                  <c:v>24.997000000000014</c:v>
                </c:pt>
                <c:pt idx="24998">
                  <c:v>24.99799999999999</c:v>
                </c:pt>
                <c:pt idx="24999">
                  <c:v>24.999000000000024</c:v>
                </c:pt>
                <c:pt idx="25000">
                  <c:v>25</c:v>
                </c:pt>
                <c:pt idx="25001">
                  <c:v>25.001000000000033</c:v>
                </c:pt>
                <c:pt idx="25002">
                  <c:v>25.00200000000001</c:v>
                </c:pt>
                <c:pt idx="25003">
                  <c:v>25.003000000000043</c:v>
                </c:pt>
                <c:pt idx="25004">
                  <c:v>25.004000000000019</c:v>
                </c:pt>
                <c:pt idx="25005">
                  <c:v>25.004999999999995</c:v>
                </c:pt>
                <c:pt idx="25006">
                  <c:v>25.006000000000029</c:v>
                </c:pt>
                <c:pt idx="25007">
                  <c:v>25.007000000000005</c:v>
                </c:pt>
                <c:pt idx="25008">
                  <c:v>25.008000000000038</c:v>
                </c:pt>
                <c:pt idx="25009">
                  <c:v>25.009000000000015</c:v>
                </c:pt>
                <c:pt idx="25010">
                  <c:v>25.009999999999991</c:v>
                </c:pt>
                <c:pt idx="25011">
                  <c:v>25.011000000000024</c:v>
                </c:pt>
                <c:pt idx="25012">
                  <c:v>25.012</c:v>
                </c:pt>
                <c:pt idx="25013">
                  <c:v>25.013000000000034</c:v>
                </c:pt>
                <c:pt idx="25014">
                  <c:v>25.01400000000001</c:v>
                </c:pt>
                <c:pt idx="25015">
                  <c:v>25.015000000000043</c:v>
                </c:pt>
                <c:pt idx="25016">
                  <c:v>25.01600000000002</c:v>
                </c:pt>
                <c:pt idx="25017">
                  <c:v>25.016999999999996</c:v>
                </c:pt>
                <c:pt idx="25018">
                  <c:v>25.018000000000029</c:v>
                </c:pt>
                <c:pt idx="25019">
                  <c:v>25.019000000000005</c:v>
                </c:pt>
                <c:pt idx="25020">
                  <c:v>25.020000000000039</c:v>
                </c:pt>
                <c:pt idx="25021">
                  <c:v>25.021000000000015</c:v>
                </c:pt>
                <c:pt idx="25022">
                  <c:v>25.021999999999991</c:v>
                </c:pt>
                <c:pt idx="25023">
                  <c:v>25.023000000000025</c:v>
                </c:pt>
                <c:pt idx="25024">
                  <c:v>25.024000000000001</c:v>
                </c:pt>
                <c:pt idx="25025">
                  <c:v>25.025000000000034</c:v>
                </c:pt>
                <c:pt idx="25026">
                  <c:v>25.02600000000001</c:v>
                </c:pt>
                <c:pt idx="25027">
                  <c:v>25.027000000000044</c:v>
                </c:pt>
                <c:pt idx="25028">
                  <c:v>25.02800000000002</c:v>
                </c:pt>
                <c:pt idx="25029">
                  <c:v>25.028999999999996</c:v>
                </c:pt>
                <c:pt idx="25030">
                  <c:v>25.03000000000003</c:v>
                </c:pt>
                <c:pt idx="25031">
                  <c:v>25.031000000000006</c:v>
                </c:pt>
                <c:pt idx="25032">
                  <c:v>25.032000000000039</c:v>
                </c:pt>
                <c:pt idx="25033">
                  <c:v>25.033000000000015</c:v>
                </c:pt>
                <c:pt idx="25034">
                  <c:v>25.033999999999992</c:v>
                </c:pt>
                <c:pt idx="25035">
                  <c:v>25.035000000000025</c:v>
                </c:pt>
                <c:pt idx="25036">
                  <c:v>25.036000000000001</c:v>
                </c:pt>
                <c:pt idx="25037">
                  <c:v>25.037000000000035</c:v>
                </c:pt>
                <c:pt idx="25038">
                  <c:v>25.038000000000011</c:v>
                </c:pt>
                <c:pt idx="25039">
                  <c:v>25.039000000000044</c:v>
                </c:pt>
                <c:pt idx="25040">
                  <c:v>25.04000000000002</c:v>
                </c:pt>
                <c:pt idx="25041">
                  <c:v>25.040999999999997</c:v>
                </c:pt>
                <c:pt idx="25042">
                  <c:v>25.04200000000003</c:v>
                </c:pt>
                <c:pt idx="25043">
                  <c:v>25.043000000000006</c:v>
                </c:pt>
                <c:pt idx="25044">
                  <c:v>25.04400000000004</c:v>
                </c:pt>
                <c:pt idx="25045">
                  <c:v>25.045000000000016</c:v>
                </c:pt>
                <c:pt idx="25046">
                  <c:v>25.045999999999992</c:v>
                </c:pt>
                <c:pt idx="25047">
                  <c:v>25.047000000000025</c:v>
                </c:pt>
                <c:pt idx="25048">
                  <c:v>25.048000000000002</c:v>
                </c:pt>
                <c:pt idx="25049">
                  <c:v>25.049000000000035</c:v>
                </c:pt>
                <c:pt idx="25050">
                  <c:v>25.050000000000011</c:v>
                </c:pt>
                <c:pt idx="25051">
                  <c:v>25.051000000000045</c:v>
                </c:pt>
                <c:pt idx="25052">
                  <c:v>25.052000000000021</c:v>
                </c:pt>
                <c:pt idx="25053">
                  <c:v>25.052999999999997</c:v>
                </c:pt>
                <c:pt idx="25054">
                  <c:v>25.05400000000003</c:v>
                </c:pt>
                <c:pt idx="25055">
                  <c:v>25.055000000000007</c:v>
                </c:pt>
                <c:pt idx="25056">
                  <c:v>25.05600000000004</c:v>
                </c:pt>
                <c:pt idx="25057">
                  <c:v>25.057000000000016</c:v>
                </c:pt>
                <c:pt idx="25058">
                  <c:v>25.057999999999993</c:v>
                </c:pt>
                <c:pt idx="25059">
                  <c:v>25.059000000000026</c:v>
                </c:pt>
                <c:pt idx="25060">
                  <c:v>25.060000000000002</c:v>
                </c:pt>
                <c:pt idx="25061">
                  <c:v>25.061000000000035</c:v>
                </c:pt>
                <c:pt idx="25062">
                  <c:v>25.062000000000012</c:v>
                </c:pt>
                <c:pt idx="25063">
                  <c:v>25.063000000000045</c:v>
                </c:pt>
                <c:pt idx="25064">
                  <c:v>25.064000000000021</c:v>
                </c:pt>
                <c:pt idx="25065">
                  <c:v>25.064999999999998</c:v>
                </c:pt>
                <c:pt idx="25066">
                  <c:v>25.066000000000031</c:v>
                </c:pt>
                <c:pt idx="25067">
                  <c:v>25.067000000000007</c:v>
                </c:pt>
                <c:pt idx="25068">
                  <c:v>25.06800000000004</c:v>
                </c:pt>
                <c:pt idx="25069">
                  <c:v>25.069000000000017</c:v>
                </c:pt>
                <c:pt idx="25070">
                  <c:v>25.069999999999993</c:v>
                </c:pt>
                <c:pt idx="25071">
                  <c:v>25.071000000000026</c:v>
                </c:pt>
                <c:pt idx="25072">
                  <c:v>25.072000000000003</c:v>
                </c:pt>
                <c:pt idx="25073">
                  <c:v>25.073000000000036</c:v>
                </c:pt>
                <c:pt idx="25074">
                  <c:v>25.074000000000012</c:v>
                </c:pt>
                <c:pt idx="25075">
                  <c:v>25.075000000000045</c:v>
                </c:pt>
                <c:pt idx="25076">
                  <c:v>25.076000000000022</c:v>
                </c:pt>
                <c:pt idx="25077">
                  <c:v>25.076999999999998</c:v>
                </c:pt>
                <c:pt idx="25078">
                  <c:v>25.078000000000031</c:v>
                </c:pt>
                <c:pt idx="25079">
                  <c:v>25.079000000000008</c:v>
                </c:pt>
                <c:pt idx="25080">
                  <c:v>25.080000000000041</c:v>
                </c:pt>
                <c:pt idx="25081">
                  <c:v>25.081000000000017</c:v>
                </c:pt>
                <c:pt idx="25082">
                  <c:v>25.081999999999994</c:v>
                </c:pt>
                <c:pt idx="25083">
                  <c:v>25.083000000000027</c:v>
                </c:pt>
                <c:pt idx="25084">
                  <c:v>25.084000000000003</c:v>
                </c:pt>
                <c:pt idx="25085">
                  <c:v>25.085000000000036</c:v>
                </c:pt>
                <c:pt idx="25086">
                  <c:v>25.086000000000013</c:v>
                </c:pt>
                <c:pt idx="25087">
                  <c:v>25.087000000000046</c:v>
                </c:pt>
                <c:pt idx="25088">
                  <c:v>25.088000000000022</c:v>
                </c:pt>
                <c:pt idx="25089">
                  <c:v>25.088999999999999</c:v>
                </c:pt>
                <c:pt idx="25090">
                  <c:v>25.090000000000032</c:v>
                </c:pt>
                <c:pt idx="25091">
                  <c:v>25.091000000000008</c:v>
                </c:pt>
                <c:pt idx="25092">
                  <c:v>25.092000000000041</c:v>
                </c:pt>
                <c:pt idx="25093">
                  <c:v>25.093000000000018</c:v>
                </c:pt>
                <c:pt idx="25094">
                  <c:v>25.093999999999994</c:v>
                </c:pt>
                <c:pt idx="25095">
                  <c:v>25.095000000000027</c:v>
                </c:pt>
                <c:pt idx="25096">
                  <c:v>25.096000000000004</c:v>
                </c:pt>
                <c:pt idx="25097">
                  <c:v>25.097000000000037</c:v>
                </c:pt>
                <c:pt idx="25098">
                  <c:v>25.098000000000013</c:v>
                </c:pt>
                <c:pt idx="25099">
                  <c:v>25.099000000000046</c:v>
                </c:pt>
                <c:pt idx="25100">
                  <c:v>25.100000000000023</c:v>
                </c:pt>
                <c:pt idx="25101">
                  <c:v>25.100999999999999</c:v>
                </c:pt>
                <c:pt idx="25102">
                  <c:v>25.102000000000032</c:v>
                </c:pt>
                <c:pt idx="25103">
                  <c:v>25.103000000000009</c:v>
                </c:pt>
                <c:pt idx="25104">
                  <c:v>25.104000000000042</c:v>
                </c:pt>
                <c:pt idx="25105">
                  <c:v>25.105000000000018</c:v>
                </c:pt>
                <c:pt idx="25106">
                  <c:v>25.105999999999995</c:v>
                </c:pt>
                <c:pt idx="25107">
                  <c:v>25.107000000000028</c:v>
                </c:pt>
                <c:pt idx="25108">
                  <c:v>25.108000000000004</c:v>
                </c:pt>
                <c:pt idx="25109">
                  <c:v>25.109000000000037</c:v>
                </c:pt>
                <c:pt idx="25110">
                  <c:v>25.110000000000014</c:v>
                </c:pt>
                <c:pt idx="25111">
                  <c:v>25.11099999999999</c:v>
                </c:pt>
                <c:pt idx="25112">
                  <c:v>25.112000000000023</c:v>
                </c:pt>
                <c:pt idx="25113">
                  <c:v>25.113</c:v>
                </c:pt>
                <c:pt idx="25114">
                  <c:v>25.114000000000033</c:v>
                </c:pt>
                <c:pt idx="25115">
                  <c:v>25.115000000000009</c:v>
                </c:pt>
                <c:pt idx="25116">
                  <c:v>25.116000000000042</c:v>
                </c:pt>
                <c:pt idx="25117">
                  <c:v>25.117000000000019</c:v>
                </c:pt>
                <c:pt idx="25118">
                  <c:v>25.117999999999995</c:v>
                </c:pt>
                <c:pt idx="25119">
                  <c:v>25.119000000000028</c:v>
                </c:pt>
                <c:pt idx="25120">
                  <c:v>25.120000000000005</c:v>
                </c:pt>
                <c:pt idx="25121">
                  <c:v>25.121000000000038</c:v>
                </c:pt>
                <c:pt idx="25122">
                  <c:v>25.122000000000014</c:v>
                </c:pt>
                <c:pt idx="25123">
                  <c:v>25.12299999999999</c:v>
                </c:pt>
                <c:pt idx="25124">
                  <c:v>25.124000000000024</c:v>
                </c:pt>
                <c:pt idx="25125">
                  <c:v>25.125</c:v>
                </c:pt>
                <c:pt idx="25126">
                  <c:v>25.126000000000033</c:v>
                </c:pt>
                <c:pt idx="25127">
                  <c:v>25.12700000000001</c:v>
                </c:pt>
                <c:pt idx="25128">
                  <c:v>25.128000000000043</c:v>
                </c:pt>
                <c:pt idx="25129">
                  <c:v>25.129000000000019</c:v>
                </c:pt>
                <c:pt idx="25130">
                  <c:v>25.129999999999995</c:v>
                </c:pt>
                <c:pt idx="25131">
                  <c:v>25.131000000000029</c:v>
                </c:pt>
                <c:pt idx="25132">
                  <c:v>25.132000000000005</c:v>
                </c:pt>
                <c:pt idx="25133">
                  <c:v>25.133000000000038</c:v>
                </c:pt>
                <c:pt idx="25134">
                  <c:v>25.134000000000015</c:v>
                </c:pt>
                <c:pt idx="25135">
                  <c:v>25.134999999999991</c:v>
                </c:pt>
                <c:pt idx="25136">
                  <c:v>25.136000000000024</c:v>
                </c:pt>
                <c:pt idx="25137">
                  <c:v>25.137</c:v>
                </c:pt>
                <c:pt idx="25138">
                  <c:v>25.138000000000034</c:v>
                </c:pt>
                <c:pt idx="25139">
                  <c:v>25.13900000000001</c:v>
                </c:pt>
                <c:pt idx="25140">
                  <c:v>25.140000000000043</c:v>
                </c:pt>
                <c:pt idx="25141">
                  <c:v>25.14100000000002</c:v>
                </c:pt>
                <c:pt idx="25142">
                  <c:v>25.141999999999996</c:v>
                </c:pt>
                <c:pt idx="25143">
                  <c:v>25.143000000000029</c:v>
                </c:pt>
                <c:pt idx="25144">
                  <c:v>25.144000000000005</c:v>
                </c:pt>
                <c:pt idx="25145">
                  <c:v>25.145000000000039</c:v>
                </c:pt>
                <c:pt idx="25146">
                  <c:v>25.146000000000015</c:v>
                </c:pt>
                <c:pt idx="25147">
                  <c:v>25.146999999999991</c:v>
                </c:pt>
                <c:pt idx="25148">
                  <c:v>25.148000000000025</c:v>
                </c:pt>
                <c:pt idx="25149">
                  <c:v>25.149000000000001</c:v>
                </c:pt>
                <c:pt idx="25150">
                  <c:v>25.150000000000034</c:v>
                </c:pt>
                <c:pt idx="25151">
                  <c:v>25.15100000000001</c:v>
                </c:pt>
                <c:pt idx="25152">
                  <c:v>25.152000000000044</c:v>
                </c:pt>
                <c:pt idx="25153">
                  <c:v>25.15300000000002</c:v>
                </c:pt>
                <c:pt idx="25154">
                  <c:v>25.153999999999996</c:v>
                </c:pt>
                <c:pt idx="25155">
                  <c:v>25.15500000000003</c:v>
                </c:pt>
                <c:pt idx="25156">
                  <c:v>25.156000000000006</c:v>
                </c:pt>
                <c:pt idx="25157">
                  <c:v>25.157000000000039</c:v>
                </c:pt>
                <c:pt idx="25158">
                  <c:v>25.158000000000015</c:v>
                </c:pt>
                <c:pt idx="25159">
                  <c:v>25.158999999999992</c:v>
                </c:pt>
                <c:pt idx="25160">
                  <c:v>25.160000000000025</c:v>
                </c:pt>
                <c:pt idx="25161">
                  <c:v>25.161000000000001</c:v>
                </c:pt>
                <c:pt idx="25162">
                  <c:v>25.162000000000035</c:v>
                </c:pt>
                <c:pt idx="25163">
                  <c:v>25.163000000000011</c:v>
                </c:pt>
                <c:pt idx="25164">
                  <c:v>25.164000000000044</c:v>
                </c:pt>
                <c:pt idx="25165">
                  <c:v>25.16500000000002</c:v>
                </c:pt>
                <c:pt idx="25166">
                  <c:v>25.165999999999997</c:v>
                </c:pt>
                <c:pt idx="25167">
                  <c:v>25.16700000000003</c:v>
                </c:pt>
                <c:pt idx="25168">
                  <c:v>25.168000000000006</c:v>
                </c:pt>
                <c:pt idx="25169">
                  <c:v>25.16900000000004</c:v>
                </c:pt>
                <c:pt idx="25170">
                  <c:v>25.170000000000016</c:v>
                </c:pt>
                <c:pt idx="25171">
                  <c:v>25.170999999999992</c:v>
                </c:pt>
                <c:pt idx="25172">
                  <c:v>25.172000000000025</c:v>
                </c:pt>
                <c:pt idx="25173">
                  <c:v>25.173000000000002</c:v>
                </c:pt>
                <c:pt idx="25174">
                  <c:v>25.174000000000035</c:v>
                </c:pt>
                <c:pt idx="25175">
                  <c:v>25.175000000000011</c:v>
                </c:pt>
                <c:pt idx="25176">
                  <c:v>25.176000000000045</c:v>
                </c:pt>
                <c:pt idx="25177">
                  <c:v>25.177000000000021</c:v>
                </c:pt>
                <c:pt idx="25178">
                  <c:v>25.177999999999997</c:v>
                </c:pt>
                <c:pt idx="25179">
                  <c:v>25.17900000000003</c:v>
                </c:pt>
                <c:pt idx="25180">
                  <c:v>25.180000000000007</c:v>
                </c:pt>
                <c:pt idx="25181">
                  <c:v>25.18100000000004</c:v>
                </c:pt>
                <c:pt idx="25182">
                  <c:v>25.182000000000016</c:v>
                </c:pt>
                <c:pt idx="25183">
                  <c:v>25.182999999999993</c:v>
                </c:pt>
                <c:pt idx="25184">
                  <c:v>25.184000000000026</c:v>
                </c:pt>
                <c:pt idx="25185">
                  <c:v>25.185000000000002</c:v>
                </c:pt>
                <c:pt idx="25186">
                  <c:v>25.186000000000035</c:v>
                </c:pt>
                <c:pt idx="25187">
                  <c:v>25.187000000000012</c:v>
                </c:pt>
                <c:pt idx="25188">
                  <c:v>25.188000000000045</c:v>
                </c:pt>
                <c:pt idx="25189">
                  <c:v>25.189000000000021</c:v>
                </c:pt>
                <c:pt idx="25190">
                  <c:v>25.189999999999998</c:v>
                </c:pt>
                <c:pt idx="25191">
                  <c:v>25.191000000000031</c:v>
                </c:pt>
                <c:pt idx="25192">
                  <c:v>25.192000000000007</c:v>
                </c:pt>
                <c:pt idx="25193">
                  <c:v>25.19300000000004</c:v>
                </c:pt>
                <c:pt idx="25194">
                  <c:v>25.194000000000017</c:v>
                </c:pt>
                <c:pt idx="25195">
                  <c:v>25.194999999999993</c:v>
                </c:pt>
                <c:pt idx="25196">
                  <c:v>25.196000000000026</c:v>
                </c:pt>
                <c:pt idx="25197">
                  <c:v>25.197000000000003</c:v>
                </c:pt>
                <c:pt idx="25198">
                  <c:v>25.198000000000036</c:v>
                </c:pt>
                <c:pt idx="25199">
                  <c:v>25.199000000000012</c:v>
                </c:pt>
                <c:pt idx="25200">
                  <c:v>25.200000000000045</c:v>
                </c:pt>
                <c:pt idx="25201">
                  <c:v>25.201000000000022</c:v>
                </c:pt>
                <c:pt idx="25202">
                  <c:v>25.201999999999998</c:v>
                </c:pt>
                <c:pt idx="25203">
                  <c:v>25.203000000000031</c:v>
                </c:pt>
                <c:pt idx="25204">
                  <c:v>25.204000000000008</c:v>
                </c:pt>
                <c:pt idx="25205">
                  <c:v>25.205000000000041</c:v>
                </c:pt>
                <c:pt idx="25206">
                  <c:v>25.206000000000017</c:v>
                </c:pt>
                <c:pt idx="25207">
                  <c:v>25.206999999999994</c:v>
                </c:pt>
                <c:pt idx="25208">
                  <c:v>25.208000000000027</c:v>
                </c:pt>
                <c:pt idx="25209">
                  <c:v>25.209000000000003</c:v>
                </c:pt>
                <c:pt idx="25210">
                  <c:v>25.210000000000036</c:v>
                </c:pt>
                <c:pt idx="25211">
                  <c:v>25.211000000000013</c:v>
                </c:pt>
                <c:pt idx="25212">
                  <c:v>25.212000000000046</c:v>
                </c:pt>
                <c:pt idx="25213">
                  <c:v>25.213000000000022</c:v>
                </c:pt>
                <c:pt idx="25214">
                  <c:v>25.213999999999999</c:v>
                </c:pt>
                <c:pt idx="25215">
                  <c:v>25.215000000000032</c:v>
                </c:pt>
                <c:pt idx="25216">
                  <c:v>25.216000000000008</c:v>
                </c:pt>
                <c:pt idx="25217">
                  <c:v>25.217000000000041</c:v>
                </c:pt>
                <c:pt idx="25218">
                  <c:v>25.218000000000018</c:v>
                </c:pt>
                <c:pt idx="25219">
                  <c:v>25.218999999999994</c:v>
                </c:pt>
                <c:pt idx="25220">
                  <c:v>25.220000000000027</c:v>
                </c:pt>
                <c:pt idx="25221">
                  <c:v>25.221000000000004</c:v>
                </c:pt>
                <c:pt idx="25222">
                  <c:v>25.222000000000037</c:v>
                </c:pt>
                <c:pt idx="25223">
                  <c:v>25.223000000000013</c:v>
                </c:pt>
                <c:pt idx="25224">
                  <c:v>25.224000000000046</c:v>
                </c:pt>
                <c:pt idx="25225">
                  <c:v>25.225000000000023</c:v>
                </c:pt>
                <c:pt idx="25226">
                  <c:v>25.225999999999999</c:v>
                </c:pt>
                <c:pt idx="25227">
                  <c:v>25.227000000000032</c:v>
                </c:pt>
                <c:pt idx="25228">
                  <c:v>25.228000000000009</c:v>
                </c:pt>
                <c:pt idx="25229">
                  <c:v>25.229000000000042</c:v>
                </c:pt>
                <c:pt idx="25230">
                  <c:v>25.230000000000018</c:v>
                </c:pt>
                <c:pt idx="25231">
                  <c:v>25.230999999999995</c:v>
                </c:pt>
                <c:pt idx="25232">
                  <c:v>25.232000000000028</c:v>
                </c:pt>
                <c:pt idx="25233">
                  <c:v>25.233000000000004</c:v>
                </c:pt>
                <c:pt idx="25234">
                  <c:v>25.234000000000037</c:v>
                </c:pt>
                <c:pt idx="25235">
                  <c:v>25.235000000000014</c:v>
                </c:pt>
                <c:pt idx="25236">
                  <c:v>25.23599999999999</c:v>
                </c:pt>
                <c:pt idx="25237">
                  <c:v>25.237000000000023</c:v>
                </c:pt>
                <c:pt idx="25238">
                  <c:v>25.238</c:v>
                </c:pt>
                <c:pt idx="25239">
                  <c:v>25.239000000000033</c:v>
                </c:pt>
                <c:pt idx="25240">
                  <c:v>25.240000000000009</c:v>
                </c:pt>
                <c:pt idx="25241">
                  <c:v>25.241000000000042</c:v>
                </c:pt>
                <c:pt idx="25242">
                  <c:v>25.242000000000019</c:v>
                </c:pt>
                <c:pt idx="25243">
                  <c:v>25.242999999999995</c:v>
                </c:pt>
                <c:pt idx="25244">
                  <c:v>25.244000000000028</c:v>
                </c:pt>
                <c:pt idx="25245">
                  <c:v>25.245000000000005</c:v>
                </c:pt>
                <c:pt idx="25246">
                  <c:v>25.246000000000038</c:v>
                </c:pt>
                <c:pt idx="25247">
                  <c:v>25.247000000000014</c:v>
                </c:pt>
                <c:pt idx="25248">
                  <c:v>25.24799999999999</c:v>
                </c:pt>
                <c:pt idx="25249">
                  <c:v>25.249000000000024</c:v>
                </c:pt>
                <c:pt idx="25250">
                  <c:v>25.25</c:v>
                </c:pt>
                <c:pt idx="25251">
                  <c:v>25.251000000000033</c:v>
                </c:pt>
                <c:pt idx="25252">
                  <c:v>25.25200000000001</c:v>
                </c:pt>
                <c:pt idx="25253">
                  <c:v>25.253000000000043</c:v>
                </c:pt>
                <c:pt idx="25254">
                  <c:v>25.254000000000019</c:v>
                </c:pt>
                <c:pt idx="25255">
                  <c:v>25.254999999999995</c:v>
                </c:pt>
                <c:pt idx="25256">
                  <c:v>25.256000000000029</c:v>
                </c:pt>
                <c:pt idx="25257">
                  <c:v>25.257000000000005</c:v>
                </c:pt>
                <c:pt idx="25258">
                  <c:v>25.258000000000038</c:v>
                </c:pt>
                <c:pt idx="25259">
                  <c:v>25.259000000000015</c:v>
                </c:pt>
                <c:pt idx="25260">
                  <c:v>25.259999999999991</c:v>
                </c:pt>
                <c:pt idx="25261">
                  <c:v>25.261000000000024</c:v>
                </c:pt>
                <c:pt idx="25262">
                  <c:v>25.262</c:v>
                </c:pt>
                <c:pt idx="25263">
                  <c:v>25.263000000000034</c:v>
                </c:pt>
                <c:pt idx="25264">
                  <c:v>25.26400000000001</c:v>
                </c:pt>
                <c:pt idx="25265">
                  <c:v>25.265000000000043</c:v>
                </c:pt>
                <c:pt idx="25266">
                  <c:v>25.26600000000002</c:v>
                </c:pt>
                <c:pt idx="25267">
                  <c:v>25.266999999999996</c:v>
                </c:pt>
                <c:pt idx="25268">
                  <c:v>25.268000000000029</c:v>
                </c:pt>
                <c:pt idx="25269">
                  <c:v>25.269000000000005</c:v>
                </c:pt>
                <c:pt idx="25270">
                  <c:v>25.270000000000039</c:v>
                </c:pt>
                <c:pt idx="25271">
                  <c:v>25.271000000000015</c:v>
                </c:pt>
                <c:pt idx="25272">
                  <c:v>25.271999999999991</c:v>
                </c:pt>
                <c:pt idx="25273">
                  <c:v>25.273000000000025</c:v>
                </c:pt>
                <c:pt idx="25274">
                  <c:v>25.274000000000001</c:v>
                </c:pt>
                <c:pt idx="25275">
                  <c:v>25.275000000000034</c:v>
                </c:pt>
                <c:pt idx="25276">
                  <c:v>25.27600000000001</c:v>
                </c:pt>
                <c:pt idx="25277">
                  <c:v>25.277000000000044</c:v>
                </c:pt>
                <c:pt idx="25278">
                  <c:v>25.27800000000002</c:v>
                </c:pt>
                <c:pt idx="25279">
                  <c:v>25.278999999999996</c:v>
                </c:pt>
                <c:pt idx="25280">
                  <c:v>25.28000000000003</c:v>
                </c:pt>
                <c:pt idx="25281">
                  <c:v>25.281000000000006</c:v>
                </c:pt>
                <c:pt idx="25282">
                  <c:v>25.282000000000039</c:v>
                </c:pt>
                <c:pt idx="25283">
                  <c:v>25.283000000000015</c:v>
                </c:pt>
                <c:pt idx="25284">
                  <c:v>25.283999999999992</c:v>
                </c:pt>
                <c:pt idx="25285">
                  <c:v>25.285000000000025</c:v>
                </c:pt>
                <c:pt idx="25286">
                  <c:v>25.286000000000001</c:v>
                </c:pt>
                <c:pt idx="25287">
                  <c:v>25.287000000000035</c:v>
                </c:pt>
                <c:pt idx="25288">
                  <c:v>25.288000000000011</c:v>
                </c:pt>
                <c:pt idx="25289">
                  <c:v>25.289000000000044</c:v>
                </c:pt>
                <c:pt idx="25290">
                  <c:v>25.29000000000002</c:v>
                </c:pt>
                <c:pt idx="25291">
                  <c:v>25.290999999999997</c:v>
                </c:pt>
                <c:pt idx="25292">
                  <c:v>25.29200000000003</c:v>
                </c:pt>
                <c:pt idx="25293">
                  <c:v>25.293000000000006</c:v>
                </c:pt>
                <c:pt idx="25294">
                  <c:v>25.29400000000004</c:v>
                </c:pt>
                <c:pt idx="25295">
                  <c:v>25.295000000000016</c:v>
                </c:pt>
                <c:pt idx="25296">
                  <c:v>25.295999999999992</c:v>
                </c:pt>
                <c:pt idx="25297">
                  <c:v>25.297000000000025</c:v>
                </c:pt>
                <c:pt idx="25298">
                  <c:v>25.298000000000002</c:v>
                </c:pt>
                <c:pt idx="25299">
                  <c:v>25.299000000000035</c:v>
                </c:pt>
                <c:pt idx="25300">
                  <c:v>25.300000000000011</c:v>
                </c:pt>
                <c:pt idx="25301">
                  <c:v>25.301000000000045</c:v>
                </c:pt>
                <c:pt idx="25302">
                  <c:v>25.302000000000021</c:v>
                </c:pt>
                <c:pt idx="25303">
                  <c:v>25.302999999999997</c:v>
                </c:pt>
                <c:pt idx="25304">
                  <c:v>25.30400000000003</c:v>
                </c:pt>
                <c:pt idx="25305">
                  <c:v>25.305000000000007</c:v>
                </c:pt>
                <c:pt idx="25306">
                  <c:v>25.30600000000004</c:v>
                </c:pt>
                <c:pt idx="25307">
                  <c:v>25.307000000000016</c:v>
                </c:pt>
                <c:pt idx="25308">
                  <c:v>25.307999999999993</c:v>
                </c:pt>
                <c:pt idx="25309">
                  <c:v>25.309000000000026</c:v>
                </c:pt>
                <c:pt idx="25310">
                  <c:v>25.310000000000002</c:v>
                </c:pt>
                <c:pt idx="25311">
                  <c:v>25.311000000000035</c:v>
                </c:pt>
                <c:pt idx="25312">
                  <c:v>25.312000000000012</c:v>
                </c:pt>
                <c:pt idx="25313">
                  <c:v>25.313000000000045</c:v>
                </c:pt>
                <c:pt idx="25314">
                  <c:v>25.314000000000021</c:v>
                </c:pt>
                <c:pt idx="25315">
                  <c:v>25.314999999999998</c:v>
                </c:pt>
                <c:pt idx="25316">
                  <c:v>25.316000000000031</c:v>
                </c:pt>
                <c:pt idx="25317">
                  <c:v>25.317000000000007</c:v>
                </c:pt>
                <c:pt idx="25318">
                  <c:v>25.31800000000004</c:v>
                </c:pt>
                <c:pt idx="25319">
                  <c:v>25.319000000000017</c:v>
                </c:pt>
                <c:pt idx="25320">
                  <c:v>25.319999999999993</c:v>
                </c:pt>
                <c:pt idx="25321">
                  <c:v>25.321000000000026</c:v>
                </c:pt>
                <c:pt idx="25322">
                  <c:v>25.322000000000003</c:v>
                </c:pt>
                <c:pt idx="25323">
                  <c:v>25.323000000000036</c:v>
                </c:pt>
                <c:pt idx="25324">
                  <c:v>25.324000000000012</c:v>
                </c:pt>
                <c:pt idx="25325">
                  <c:v>25.325000000000045</c:v>
                </c:pt>
                <c:pt idx="25326">
                  <c:v>25.326000000000022</c:v>
                </c:pt>
                <c:pt idx="25327">
                  <c:v>25.326999999999998</c:v>
                </c:pt>
                <c:pt idx="25328">
                  <c:v>25.328000000000031</c:v>
                </c:pt>
                <c:pt idx="25329">
                  <c:v>25.329000000000008</c:v>
                </c:pt>
                <c:pt idx="25330">
                  <c:v>25.330000000000041</c:v>
                </c:pt>
                <c:pt idx="25331">
                  <c:v>25.331000000000017</c:v>
                </c:pt>
                <c:pt idx="25332">
                  <c:v>25.331999999999994</c:v>
                </c:pt>
                <c:pt idx="25333">
                  <c:v>25.333000000000027</c:v>
                </c:pt>
                <c:pt idx="25334">
                  <c:v>25.334000000000003</c:v>
                </c:pt>
                <c:pt idx="25335">
                  <c:v>25.335000000000036</c:v>
                </c:pt>
                <c:pt idx="25336">
                  <c:v>25.336000000000013</c:v>
                </c:pt>
                <c:pt idx="25337">
                  <c:v>25.337000000000046</c:v>
                </c:pt>
                <c:pt idx="25338">
                  <c:v>25.338000000000022</c:v>
                </c:pt>
                <c:pt idx="25339">
                  <c:v>25.338999999999999</c:v>
                </c:pt>
                <c:pt idx="25340">
                  <c:v>25.340000000000032</c:v>
                </c:pt>
                <c:pt idx="25341">
                  <c:v>25.341000000000008</c:v>
                </c:pt>
                <c:pt idx="25342">
                  <c:v>25.342000000000041</c:v>
                </c:pt>
                <c:pt idx="25343">
                  <c:v>25.343000000000018</c:v>
                </c:pt>
                <c:pt idx="25344">
                  <c:v>25.343999999999994</c:v>
                </c:pt>
                <c:pt idx="25345">
                  <c:v>25.345000000000027</c:v>
                </c:pt>
                <c:pt idx="25346">
                  <c:v>25.346000000000004</c:v>
                </c:pt>
                <c:pt idx="25347">
                  <c:v>25.347000000000037</c:v>
                </c:pt>
                <c:pt idx="25348">
                  <c:v>25.348000000000013</c:v>
                </c:pt>
                <c:pt idx="25349">
                  <c:v>25.349000000000046</c:v>
                </c:pt>
                <c:pt idx="25350">
                  <c:v>25.350000000000023</c:v>
                </c:pt>
                <c:pt idx="25351">
                  <c:v>25.350999999999999</c:v>
                </c:pt>
                <c:pt idx="25352">
                  <c:v>25.352000000000032</c:v>
                </c:pt>
                <c:pt idx="25353">
                  <c:v>25.353000000000009</c:v>
                </c:pt>
                <c:pt idx="25354">
                  <c:v>25.354000000000042</c:v>
                </c:pt>
                <c:pt idx="25355">
                  <c:v>25.355000000000018</c:v>
                </c:pt>
                <c:pt idx="25356">
                  <c:v>25.355999999999995</c:v>
                </c:pt>
                <c:pt idx="25357">
                  <c:v>25.357000000000028</c:v>
                </c:pt>
                <c:pt idx="25358">
                  <c:v>25.358000000000004</c:v>
                </c:pt>
                <c:pt idx="25359">
                  <c:v>25.359000000000037</c:v>
                </c:pt>
                <c:pt idx="25360">
                  <c:v>25.360000000000014</c:v>
                </c:pt>
                <c:pt idx="25361">
                  <c:v>25.36099999999999</c:v>
                </c:pt>
                <c:pt idx="25362">
                  <c:v>25.362000000000023</c:v>
                </c:pt>
                <c:pt idx="25363">
                  <c:v>25.363</c:v>
                </c:pt>
                <c:pt idx="25364">
                  <c:v>25.364000000000033</c:v>
                </c:pt>
                <c:pt idx="25365">
                  <c:v>25.365000000000009</c:v>
                </c:pt>
                <c:pt idx="25366">
                  <c:v>25.366000000000042</c:v>
                </c:pt>
                <c:pt idx="25367">
                  <c:v>25.367000000000019</c:v>
                </c:pt>
                <c:pt idx="25368">
                  <c:v>25.367999999999995</c:v>
                </c:pt>
                <c:pt idx="25369">
                  <c:v>25.369000000000028</c:v>
                </c:pt>
                <c:pt idx="25370">
                  <c:v>25.370000000000005</c:v>
                </c:pt>
                <c:pt idx="25371">
                  <c:v>25.371000000000038</c:v>
                </c:pt>
                <c:pt idx="25372">
                  <c:v>25.372000000000014</c:v>
                </c:pt>
                <c:pt idx="25373">
                  <c:v>25.37299999999999</c:v>
                </c:pt>
                <c:pt idx="25374">
                  <c:v>25.374000000000024</c:v>
                </c:pt>
                <c:pt idx="25375">
                  <c:v>25.375</c:v>
                </c:pt>
                <c:pt idx="25376">
                  <c:v>25.376000000000033</c:v>
                </c:pt>
                <c:pt idx="25377">
                  <c:v>25.37700000000001</c:v>
                </c:pt>
                <c:pt idx="25378">
                  <c:v>25.378000000000043</c:v>
                </c:pt>
                <c:pt idx="25379">
                  <c:v>25.379000000000019</c:v>
                </c:pt>
                <c:pt idx="25380">
                  <c:v>25.379999999999995</c:v>
                </c:pt>
                <c:pt idx="25381">
                  <c:v>25.381000000000029</c:v>
                </c:pt>
                <c:pt idx="25382">
                  <c:v>25.382000000000005</c:v>
                </c:pt>
                <c:pt idx="25383">
                  <c:v>25.383000000000038</c:v>
                </c:pt>
                <c:pt idx="25384">
                  <c:v>25.384000000000015</c:v>
                </c:pt>
                <c:pt idx="25385">
                  <c:v>25.384999999999991</c:v>
                </c:pt>
                <c:pt idx="25386">
                  <c:v>25.386000000000024</c:v>
                </c:pt>
                <c:pt idx="25387">
                  <c:v>25.387</c:v>
                </c:pt>
                <c:pt idx="25388">
                  <c:v>25.388000000000034</c:v>
                </c:pt>
                <c:pt idx="25389">
                  <c:v>25.38900000000001</c:v>
                </c:pt>
                <c:pt idx="25390">
                  <c:v>25.390000000000043</c:v>
                </c:pt>
                <c:pt idx="25391">
                  <c:v>25.39100000000002</c:v>
                </c:pt>
                <c:pt idx="25392">
                  <c:v>25.391999999999996</c:v>
                </c:pt>
                <c:pt idx="25393">
                  <c:v>25.393000000000029</c:v>
                </c:pt>
                <c:pt idx="25394">
                  <c:v>25.394000000000005</c:v>
                </c:pt>
                <c:pt idx="25395">
                  <c:v>25.395000000000039</c:v>
                </c:pt>
                <c:pt idx="25396">
                  <c:v>25.396000000000015</c:v>
                </c:pt>
                <c:pt idx="25397">
                  <c:v>25.396999999999991</c:v>
                </c:pt>
                <c:pt idx="25398">
                  <c:v>25.398000000000025</c:v>
                </c:pt>
                <c:pt idx="25399">
                  <c:v>25.399000000000001</c:v>
                </c:pt>
                <c:pt idx="25400">
                  <c:v>25.400000000000034</c:v>
                </c:pt>
                <c:pt idx="25401">
                  <c:v>25.40100000000001</c:v>
                </c:pt>
                <c:pt idx="25402">
                  <c:v>25.402000000000044</c:v>
                </c:pt>
                <c:pt idx="25403">
                  <c:v>25.40300000000002</c:v>
                </c:pt>
                <c:pt idx="25404">
                  <c:v>25.403999999999996</c:v>
                </c:pt>
                <c:pt idx="25405">
                  <c:v>25.40500000000003</c:v>
                </c:pt>
                <c:pt idx="25406">
                  <c:v>25.406000000000006</c:v>
                </c:pt>
                <c:pt idx="25407">
                  <c:v>25.407000000000039</c:v>
                </c:pt>
                <c:pt idx="25408">
                  <c:v>25.408000000000015</c:v>
                </c:pt>
                <c:pt idx="25409">
                  <c:v>25.408999999999992</c:v>
                </c:pt>
                <c:pt idx="25410">
                  <c:v>25.410000000000025</c:v>
                </c:pt>
                <c:pt idx="25411">
                  <c:v>25.411000000000001</c:v>
                </c:pt>
                <c:pt idx="25412">
                  <c:v>25.412000000000035</c:v>
                </c:pt>
                <c:pt idx="25413">
                  <c:v>25.413000000000011</c:v>
                </c:pt>
                <c:pt idx="25414">
                  <c:v>25.414000000000044</c:v>
                </c:pt>
                <c:pt idx="25415">
                  <c:v>25.41500000000002</c:v>
                </c:pt>
                <c:pt idx="25416">
                  <c:v>25.415999999999997</c:v>
                </c:pt>
                <c:pt idx="25417">
                  <c:v>25.41700000000003</c:v>
                </c:pt>
                <c:pt idx="25418">
                  <c:v>25.418000000000006</c:v>
                </c:pt>
                <c:pt idx="25419">
                  <c:v>25.41900000000004</c:v>
                </c:pt>
                <c:pt idx="25420">
                  <c:v>25.420000000000016</c:v>
                </c:pt>
                <c:pt idx="25421">
                  <c:v>25.420999999999992</c:v>
                </c:pt>
                <c:pt idx="25422">
                  <c:v>25.422000000000025</c:v>
                </c:pt>
                <c:pt idx="25423">
                  <c:v>25.423000000000002</c:v>
                </c:pt>
                <c:pt idx="25424">
                  <c:v>25.424000000000035</c:v>
                </c:pt>
                <c:pt idx="25425">
                  <c:v>25.425000000000011</c:v>
                </c:pt>
                <c:pt idx="25426">
                  <c:v>25.426000000000045</c:v>
                </c:pt>
                <c:pt idx="25427">
                  <c:v>25.427000000000021</c:v>
                </c:pt>
                <c:pt idx="25428">
                  <c:v>25.427999999999997</c:v>
                </c:pt>
                <c:pt idx="25429">
                  <c:v>25.42900000000003</c:v>
                </c:pt>
                <c:pt idx="25430">
                  <c:v>25.430000000000007</c:v>
                </c:pt>
                <c:pt idx="25431">
                  <c:v>25.43100000000004</c:v>
                </c:pt>
                <c:pt idx="25432">
                  <c:v>25.432000000000016</c:v>
                </c:pt>
                <c:pt idx="25433">
                  <c:v>25.432999999999993</c:v>
                </c:pt>
                <c:pt idx="25434">
                  <c:v>25.434000000000026</c:v>
                </c:pt>
                <c:pt idx="25435">
                  <c:v>25.435000000000002</c:v>
                </c:pt>
                <c:pt idx="25436">
                  <c:v>25.436000000000035</c:v>
                </c:pt>
                <c:pt idx="25437">
                  <c:v>25.437000000000012</c:v>
                </c:pt>
                <c:pt idx="25438">
                  <c:v>25.438000000000045</c:v>
                </c:pt>
                <c:pt idx="25439">
                  <c:v>25.439000000000021</c:v>
                </c:pt>
                <c:pt idx="25440">
                  <c:v>25.439999999999998</c:v>
                </c:pt>
                <c:pt idx="25441">
                  <c:v>25.441000000000031</c:v>
                </c:pt>
                <c:pt idx="25442">
                  <c:v>25.442000000000007</c:v>
                </c:pt>
                <c:pt idx="25443">
                  <c:v>25.44300000000004</c:v>
                </c:pt>
                <c:pt idx="25444">
                  <c:v>25.444000000000017</c:v>
                </c:pt>
                <c:pt idx="25445">
                  <c:v>25.444999999999993</c:v>
                </c:pt>
                <c:pt idx="25446">
                  <c:v>25.446000000000026</c:v>
                </c:pt>
                <c:pt idx="25447">
                  <c:v>25.447000000000003</c:v>
                </c:pt>
                <c:pt idx="25448">
                  <c:v>25.448000000000036</c:v>
                </c:pt>
                <c:pt idx="25449">
                  <c:v>25.449000000000012</c:v>
                </c:pt>
                <c:pt idx="25450">
                  <c:v>25.450000000000045</c:v>
                </c:pt>
                <c:pt idx="25451">
                  <c:v>25.451000000000022</c:v>
                </c:pt>
                <c:pt idx="25452">
                  <c:v>25.451999999999998</c:v>
                </c:pt>
                <c:pt idx="25453">
                  <c:v>25.453000000000031</c:v>
                </c:pt>
                <c:pt idx="25454">
                  <c:v>25.454000000000008</c:v>
                </c:pt>
                <c:pt idx="25455">
                  <c:v>25.455000000000041</c:v>
                </c:pt>
                <c:pt idx="25456">
                  <c:v>25.456000000000017</c:v>
                </c:pt>
                <c:pt idx="25457">
                  <c:v>25.456999999999994</c:v>
                </c:pt>
                <c:pt idx="25458">
                  <c:v>25.458000000000027</c:v>
                </c:pt>
                <c:pt idx="25459">
                  <c:v>25.459000000000003</c:v>
                </c:pt>
                <c:pt idx="25460">
                  <c:v>25.460000000000036</c:v>
                </c:pt>
                <c:pt idx="25461">
                  <c:v>25.461000000000013</c:v>
                </c:pt>
                <c:pt idx="25462">
                  <c:v>25.462000000000046</c:v>
                </c:pt>
                <c:pt idx="25463">
                  <c:v>25.463000000000022</c:v>
                </c:pt>
                <c:pt idx="25464">
                  <c:v>25.463999999999999</c:v>
                </c:pt>
                <c:pt idx="25465">
                  <c:v>25.465000000000032</c:v>
                </c:pt>
                <c:pt idx="25466">
                  <c:v>25.466000000000008</c:v>
                </c:pt>
                <c:pt idx="25467">
                  <c:v>25.467000000000041</c:v>
                </c:pt>
                <c:pt idx="25468">
                  <c:v>25.468000000000018</c:v>
                </c:pt>
                <c:pt idx="25469">
                  <c:v>25.468999999999994</c:v>
                </c:pt>
                <c:pt idx="25470">
                  <c:v>25.470000000000027</c:v>
                </c:pt>
                <c:pt idx="25471">
                  <c:v>25.471000000000004</c:v>
                </c:pt>
                <c:pt idx="25472">
                  <c:v>25.472000000000037</c:v>
                </c:pt>
                <c:pt idx="25473">
                  <c:v>25.473000000000013</c:v>
                </c:pt>
                <c:pt idx="25474">
                  <c:v>25.474000000000046</c:v>
                </c:pt>
                <c:pt idx="25475">
                  <c:v>25.475000000000023</c:v>
                </c:pt>
                <c:pt idx="25476">
                  <c:v>25.475999999999999</c:v>
                </c:pt>
                <c:pt idx="25477">
                  <c:v>25.477000000000032</c:v>
                </c:pt>
                <c:pt idx="25478">
                  <c:v>25.478000000000009</c:v>
                </c:pt>
                <c:pt idx="25479">
                  <c:v>25.479000000000042</c:v>
                </c:pt>
                <c:pt idx="25480">
                  <c:v>25.480000000000018</c:v>
                </c:pt>
                <c:pt idx="25481">
                  <c:v>25.480999999999995</c:v>
                </c:pt>
                <c:pt idx="25482">
                  <c:v>25.482000000000028</c:v>
                </c:pt>
                <c:pt idx="25483">
                  <c:v>25.483000000000004</c:v>
                </c:pt>
                <c:pt idx="25484">
                  <c:v>25.484000000000037</c:v>
                </c:pt>
                <c:pt idx="25485">
                  <c:v>25.485000000000014</c:v>
                </c:pt>
                <c:pt idx="25486">
                  <c:v>25.48599999999999</c:v>
                </c:pt>
                <c:pt idx="25487">
                  <c:v>25.487000000000023</c:v>
                </c:pt>
                <c:pt idx="25488">
                  <c:v>25.488</c:v>
                </c:pt>
                <c:pt idx="25489">
                  <c:v>25.489000000000033</c:v>
                </c:pt>
                <c:pt idx="25490">
                  <c:v>25.490000000000009</c:v>
                </c:pt>
                <c:pt idx="25491">
                  <c:v>25.491000000000042</c:v>
                </c:pt>
                <c:pt idx="25492">
                  <c:v>25.492000000000019</c:v>
                </c:pt>
                <c:pt idx="25493">
                  <c:v>25.492999999999995</c:v>
                </c:pt>
                <c:pt idx="25494">
                  <c:v>25.494000000000028</c:v>
                </c:pt>
                <c:pt idx="25495">
                  <c:v>25.495000000000005</c:v>
                </c:pt>
                <c:pt idx="25496">
                  <c:v>25.496000000000038</c:v>
                </c:pt>
                <c:pt idx="25497">
                  <c:v>25.497000000000014</c:v>
                </c:pt>
                <c:pt idx="25498">
                  <c:v>25.49799999999999</c:v>
                </c:pt>
                <c:pt idx="25499">
                  <c:v>25.499000000000024</c:v>
                </c:pt>
                <c:pt idx="25500">
                  <c:v>25.5</c:v>
                </c:pt>
                <c:pt idx="25501">
                  <c:v>25.501000000000033</c:v>
                </c:pt>
                <c:pt idx="25502">
                  <c:v>25.50200000000001</c:v>
                </c:pt>
                <c:pt idx="25503">
                  <c:v>25.503000000000043</c:v>
                </c:pt>
                <c:pt idx="25504">
                  <c:v>25.504000000000019</c:v>
                </c:pt>
                <c:pt idx="25505">
                  <c:v>25.504999999999995</c:v>
                </c:pt>
                <c:pt idx="25506">
                  <c:v>25.506000000000029</c:v>
                </c:pt>
                <c:pt idx="25507">
                  <c:v>25.507000000000005</c:v>
                </c:pt>
                <c:pt idx="25508">
                  <c:v>25.508000000000038</c:v>
                </c:pt>
                <c:pt idx="25509">
                  <c:v>25.509000000000015</c:v>
                </c:pt>
                <c:pt idx="25510">
                  <c:v>25.509999999999991</c:v>
                </c:pt>
                <c:pt idx="25511">
                  <c:v>25.511000000000024</c:v>
                </c:pt>
                <c:pt idx="25512">
                  <c:v>25.512</c:v>
                </c:pt>
                <c:pt idx="25513">
                  <c:v>25.513000000000034</c:v>
                </c:pt>
                <c:pt idx="25514">
                  <c:v>25.51400000000001</c:v>
                </c:pt>
                <c:pt idx="25515">
                  <c:v>25.515000000000043</c:v>
                </c:pt>
                <c:pt idx="25516">
                  <c:v>25.51600000000002</c:v>
                </c:pt>
                <c:pt idx="25517">
                  <c:v>25.516999999999996</c:v>
                </c:pt>
                <c:pt idx="25518">
                  <c:v>25.518000000000029</c:v>
                </c:pt>
                <c:pt idx="25519">
                  <c:v>25.519000000000005</c:v>
                </c:pt>
                <c:pt idx="25520">
                  <c:v>25.520000000000039</c:v>
                </c:pt>
                <c:pt idx="25521">
                  <c:v>25.521000000000015</c:v>
                </c:pt>
                <c:pt idx="25522">
                  <c:v>25.521999999999991</c:v>
                </c:pt>
                <c:pt idx="25523">
                  <c:v>25.523000000000025</c:v>
                </c:pt>
                <c:pt idx="25524">
                  <c:v>25.524000000000001</c:v>
                </c:pt>
                <c:pt idx="25525">
                  <c:v>25.525000000000034</c:v>
                </c:pt>
                <c:pt idx="25526">
                  <c:v>25.52600000000001</c:v>
                </c:pt>
                <c:pt idx="25527">
                  <c:v>25.527000000000044</c:v>
                </c:pt>
                <c:pt idx="25528">
                  <c:v>25.52800000000002</c:v>
                </c:pt>
                <c:pt idx="25529">
                  <c:v>25.528999999999996</c:v>
                </c:pt>
                <c:pt idx="25530">
                  <c:v>25.53000000000003</c:v>
                </c:pt>
                <c:pt idx="25531">
                  <c:v>25.531000000000006</c:v>
                </c:pt>
                <c:pt idx="25532">
                  <c:v>25.532000000000039</c:v>
                </c:pt>
                <c:pt idx="25533">
                  <c:v>25.533000000000015</c:v>
                </c:pt>
                <c:pt idx="25534">
                  <c:v>25.533999999999992</c:v>
                </c:pt>
                <c:pt idx="25535">
                  <c:v>25.535000000000025</c:v>
                </c:pt>
                <c:pt idx="25536">
                  <c:v>25.536000000000001</c:v>
                </c:pt>
                <c:pt idx="25537">
                  <c:v>25.537000000000035</c:v>
                </c:pt>
                <c:pt idx="25538">
                  <c:v>25.538000000000011</c:v>
                </c:pt>
                <c:pt idx="25539">
                  <c:v>25.539000000000044</c:v>
                </c:pt>
                <c:pt idx="25540">
                  <c:v>25.54000000000002</c:v>
                </c:pt>
                <c:pt idx="25541">
                  <c:v>25.540999999999997</c:v>
                </c:pt>
                <c:pt idx="25542">
                  <c:v>25.54200000000003</c:v>
                </c:pt>
                <c:pt idx="25543">
                  <c:v>25.543000000000006</c:v>
                </c:pt>
                <c:pt idx="25544">
                  <c:v>25.54400000000004</c:v>
                </c:pt>
                <c:pt idx="25545">
                  <c:v>25.545000000000016</c:v>
                </c:pt>
                <c:pt idx="25546">
                  <c:v>25.545999999999992</c:v>
                </c:pt>
                <c:pt idx="25547">
                  <c:v>25.547000000000025</c:v>
                </c:pt>
                <c:pt idx="25548">
                  <c:v>25.548000000000002</c:v>
                </c:pt>
                <c:pt idx="25549">
                  <c:v>25.549000000000035</c:v>
                </c:pt>
                <c:pt idx="25550">
                  <c:v>25.550000000000011</c:v>
                </c:pt>
                <c:pt idx="25551">
                  <c:v>25.551000000000045</c:v>
                </c:pt>
                <c:pt idx="25552">
                  <c:v>25.552000000000021</c:v>
                </c:pt>
                <c:pt idx="25553">
                  <c:v>25.552999999999997</c:v>
                </c:pt>
                <c:pt idx="25554">
                  <c:v>25.55400000000003</c:v>
                </c:pt>
                <c:pt idx="25555">
                  <c:v>25.555000000000007</c:v>
                </c:pt>
                <c:pt idx="25556">
                  <c:v>25.55600000000004</c:v>
                </c:pt>
                <c:pt idx="25557">
                  <c:v>25.557000000000016</c:v>
                </c:pt>
                <c:pt idx="25558">
                  <c:v>25.557999999999993</c:v>
                </c:pt>
                <c:pt idx="25559">
                  <c:v>25.559000000000026</c:v>
                </c:pt>
                <c:pt idx="25560">
                  <c:v>25.560000000000002</c:v>
                </c:pt>
                <c:pt idx="25561">
                  <c:v>25.561000000000035</c:v>
                </c:pt>
                <c:pt idx="25562">
                  <c:v>25.562000000000012</c:v>
                </c:pt>
                <c:pt idx="25563">
                  <c:v>25.563000000000045</c:v>
                </c:pt>
                <c:pt idx="25564">
                  <c:v>25.564000000000021</c:v>
                </c:pt>
                <c:pt idx="25565">
                  <c:v>25.564999999999998</c:v>
                </c:pt>
                <c:pt idx="25566">
                  <c:v>25.566000000000031</c:v>
                </c:pt>
                <c:pt idx="25567">
                  <c:v>25.567000000000007</c:v>
                </c:pt>
                <c:pt idx="25568">
                  <c:v>25.56800000000004</c:v>
                </c:pt>
                <c:pt idx="25569">
                  <c:v>25.569000000000017</c:v>
                </c:pt>
                <c:pt idx="25570">
                  <c:v>25.569999999999993</c:v>
                </c:pt>
                <c:pt idx="25571">
                  <c:v>25.571000000000026</c:v>
                </c:pt>
                <c:pt idx="25572">
                  <c:v>25.572000000000003</c:v>
                </c:pt>
                <c:pt idx="25573">
                  <c:v>25.573000000000036</c:v>
                </c:pt>
                <c:pt idx="25574">
                  <c:v>25.574000000000012</c:v>
                </c:pt>
                <c:pt idx="25575">
                  <c:v>25.575000000000045</c:v>
                </c:pt>
                <c:pt idx="25576">
                  <c:v>25.576000000000022</c:v>
                </c:pt>
                <c:pt idx="25577">
                  <c:v>25.576999999999998</c:v>
                </c:pt>
                <c:pt idx="25578">
                  <c:v>25.578000000000031</c:v>
                </c:pt>
                <c:pt idx="25579">
                  <c:v>25.579000000000008</c:v>
                </c:pt>
                <c:pt idx="25580">
                  <c:v>25.580000000000041</c:v>
                </c:pt>
                <c:pt idx="25581">
                  <c:v>25.581000000000017</c:v>
                </c:pt>
                <c:pt idx="25582">
                  <c:v>25.581999999999994</c:v>
                </c:pt>
                <c:pt idx="25583">
                  <c:v>25.583000000000027</c:v>
                </c:pt>
                <c:pt idx="25584">
                  <c:v>25.584000000000003</c:v>
                </c:pt>
                <c:pt idx="25585">
                  <c:v>25.585000000000036</c:v>
                </c:pt>
                <c:pt idx="25586">
                  <c:v>25.586000000000013</c:v>
                </c:pt>
                <c:pt idx="25587">
                  <c:v>25.587000000000046</c:v>
                </c:pt>
                <c:pt idx="25588">
                  <c:v>25.588000000000022</c:v>
                </c:pt>
                <c:pt idx="25589">
                  <c:v>25.588999999999999</c:v>
                </c:pt>
                <c:pt idx="25590">
                  <c:v>25.590000000000032</c:v>
                </c:pt>
                <c:pt idx="25591">
                  <c:v>25.591000000000008</c:v>
                </c:pt>
                <c:pt idx="25592">
                  <c:v>25.592000000000041</c:v>
                </c:pt>
                <c:pt idx="25593">
                  <c:v>25.593000000000018</c:v>
                </c:pt>
                <c:pt idx="25594">
                  <c:v>25.593999999999994</c:v>
                </c:pt>
                <c:pt idx="25595">
                  <c:v>25.595000000000027</c:v>
                </c:pt>
                <c:pt idx="25596">
                  <c:v>25.596000000000004</c:v>
                </c:pt>
                <c:pt idx="25597">
                  <c:v>25.597000000000037</c:v>
                </c:pt>
                <c:pt idx="25598">
                  <c:v>25.598000000000013</c:v>
                </c:pt>
                <c:pt idx="25599">
                  <c:v>25.599000000000046</c:v>
                </c:pt>
                <c:pt idx="25600">
                  <c:v>25.600000000000023</c:v>
                </c:pt>
                <c:pt idx="25601">
                  <c:v>25.600999999999999</c:v>
                </c:pt>
                <c:pt idx="25602">
                  <c:v>25.602000000000032</c:v>
                </c:pt>
                <c:pt idx="25603">
                  <c:v>25.603000000000009</c:v>
                </c:pt>
                <c:pt idx="25604">
                  <c:v>25.604000000000042</c:v>
                </c:pt>
                <c:pt idx="25605">
                  <c:v>25.605000000000018</c:v>
                </c:pt>
                <c:pt idx="25606">
                  <c:v>25.605999999999995</c:v>
                </c:pt>
                <c:pt idx="25607">
                  <c:v>25.607000000000028</c:v>
                </c:pt>
                <c:pt idx="25608">
                  <c:v>25.608000000000004</c:v>
                </c:pt>
                <c:pt idx="25609">
                  <c:v>25.609000000000037</c:v>
                </c:pt>
                <c:pt idx="25610">
                  <c:v>25.610000000000014</c:v>
                </c:pt>
                <c:pt idx="25611">
                  <c:v>25.61099999999999</c:v>
                </c:pt>
                <c:pt idx="25612">
                  <c:v>25.612000000000023</c:v>
                </c:pt>
                <c:pt idx="25613">
                  <c:v>25.613</c:v>
                </c:pt>
                <c:pt idx="25614">
                  <c:v>25.614000000000033</c:v>
                </c:pt>
                <c:pt idx="25615">
                  <c:v>25.615000000000009</c:v>
                </c:pt>
                <c:pt idx="25616">
                  <c:v>25.616000000000042</c:v>
                </c:pt>
                <c:pt idx="25617">
                  <c:v>25.617000000000019</c:v>
                </c:pt>
                <c:pt idx="25618">
                  <c:v>25.617999999999995</c:v>
                </c:pt>
                <c:pt idx="25619">
                  <c:v>25.619000000000028</c:v>
                </c:pt>
                <c:pt idx="25620">
                  <c:v>25.620000000000005</c:v>
                </c:pt>
                <c:pt idx="25621">
                  <c:v>25.621000000000038</c:v>
                </c:pt>
                <c:pt idx="25622">
                  <c:v>25.622000000000014</c:v>
                </c:pt>
                <c:pt idx="25623">
                  <c:v>25.62299999999999</c:v>
                </c:pt>
                <c:pt idx="25624">
                  <c:v>25.624000000000024</c:v>
                </c:pt>
                <c:pt idx="25625">
                  <c:v>25.625</c:v>
                </c:pt>
                <c:pt idx="25626">
                  <c:v>25.626000000000033</c:v>
                </c:pt>
                <c:pt idx="25627">
                  <c:v>25.62700000000001</c:v>
                </c:pt>
                <c:pt idx="25628">
                  <c:v>25.628000000000043</c:v>
                </c:pt>
                <c:pt idx="25629">
                  <c:v>25.629000000000019</c:v>
                </c:pt>
                <c:pt idx="25630">
                  <c:v>25.629999999999995</c:v>
                </c:pt>
                <c:pt idx="25631">
                  <c:v>25.631000000000029</c:v>
                </c:pt>
                <c:pt idx="25632">
                  <c:v>25.632000000000005</c:v>
                </c:pt>
                <c:pt idx="25633">
                  <c:v>25.633000000000038</c:v>
                </c:pt>
                <c:pt idx="25634">
                  <c:v>25.634000000000015</c:v>
                </c:pt>
                <c:pt idx="25635">
                  <c:v>25.634999999999991</c:v>
                </c:pt>
                <c:pt idx="25636">
                  <c:v>25.636000000000024</c:v>
                </c:pt>
                <c:pt idx="25637">
                  <c:v>25.637</c:v>
                </c:pt>
                <c:pt idx="25638">
                  <c:v>25.638000000000034</c:v>
                </c:pt>
                <c:pt idx="25639">
                  <c:v>25.63900000000001</c:v>
                </c:pt>
                <c:pt idx="25640">
                  <c:v>25.640000000000043</c:v>
                </c:pt>
                <c:pt idx="25641">
                  <c:v>25.64100000000002</c:v>
                </c:pt>
                <c:pt idx="25642">
                  <c:v>25.641999999999996</c:v>
                </c:pt>
                <c:pt idx="25643">
                  <c:v>25.643000000000029</c:v>
                </c:pt>
                <c:pt idx="25644">
                  <c:v>25.644000000000005</c:v>
                </c:pt>
                <c:pt idx="25645">
                  <c:v>25.645000000000039</c:v>
                </c:pt>
                <c:pt idx="25646">
                  <c:v>25.646000000000015</c:v>
                </c:pt>
                <c:pt idx="25647">
                  <c:v>25.646999999999991</c:v>
                </c:pt>
                <c:pt idx="25648">
                  <c:v>25.648000000000025</c:v>
                </c:pt>
                <c:pt idx="25649">
                  <c:v>25.649000000000001</c:v>
                </c:pt>
                <c:pt idx="25650">
                  <c:v>25.650000000000034</c:v>
                </c:pt>
                <c:pt idx="25651">
                  <c:v>25.65100000000001</c:v>
                </c:pt>
                <c:pt idx="25652">
                  <c:v>25.652000000000044</c:v>
                </c:pt>
                <c:pt idx="25653">
                  <c:v>25.65300000000002</c:v>
                </c:pt>
                <c:pt idx="25654">
                  <c:v>25.653999999999996</c:v>
                </c:pt>
                <c:pt idx="25655">
                  <c:v>25.65500000000003</c:v>
                </c:pt>
                <c:pt idx="25656">
                  <c:v>25.656000000000006</c:v>
                </c:pt>
                <c:pt idx="25657">
                  <c:v>25.657000000000039</c:v>
                </c:pt>
                <c:pt idx="25658">
                  <c:v>25.658000000000015</c:v>
                </c:pt>
                <c:pt idx="25659">
                  <c:v>25.658999999999992</c:v>
                </c:pt>
                <c:pt idx="25660">
                  <c:v>25.660000000000025</c:v>
                </c:pt>
                <c:pt idx="25661">
                  <c:v>25.661000000000001</c:v>
                </c:pt>
                <c:pt idx="25662">
                  <c:v>25.662000000000035</c:v>
                </c:pt>
                <c:pt idx="25663">
                  <c:v>25.663000000000011</c:v>
                </c:pt>
                <c:pt idx="25664">
                  <c:v>25.664000000000044</c:v>
                </c:pt>
                <c:pt idx="25665">
                  <c:v>25.66500000000002</c:v>
                </c:pt>
                <c:pt idx="25666">
                  <c:v>25.665999999999997</c:v>
                </c:pt>
                <c:pt idx="25667">
                  <c:v>25.66700000000003</c:v>
                </c:pt>
                <c:pt idx="25668">
                  <c:v>25.668000000000006</c:v>
                </c:pt>
                <c:pt idx="25669">
                  <c:v>25.66900000000004</c:v>
                </c:pt>
                <c:pt idx="25670">
                  <c:v>25.670000000000016</c:v>
                </c:pt>
                <c:pt idx="25671">
                  <c:v>25.670999999999992</c:v>
                </c:pt>
                <c:pt idx="25672">
                  <c:v>25.672000000000025</c:v>
                </c:pt>
                <c:pt idx="25673">
                  <c:v>25.673000000000002</c:v>
                </c:pt>
                <c:pt idx="25674">
                  <c:v>25.674000000000035</c:v>
                </c:pt>
                <c:pt idx="25675">
                  <c:v>25.675000000000011</c:v>
                </c:pt>
                <c:pt idx="25676">
                  <c:v>25.676000000000045</c:v>
                </c:pt>
                <c:pt idx="25677">
                  <c:v>25.677000000000021</c:v>
                </c:pt>
                <c:pt idx="25678">
                  <c:v>25.677999999999997</c:v>
                </c:pt>
                <c:pt idx="25679">
                  <c:v>25.67900000000003</c:v>
                </c:pt>
                <c:pt idx="25680">
                  <c:v>25.680000000000007</c:v>
                </c:pt>
                <c:pt idx="25681">
                  <c:v>25.68100000000004</c:v>
                </c:pt>
                <c:pt idx="25682">
                  <c:v>25.682000000000016</c:v>
                </c:pt>
                <c:pt idx="25683">
                  <c:v>25.682999999999993</c:v>
                </c:pt>
                <c:pt idx="25684">
                  <c:v>25.684000000000026</c:v>
                </c:pt>
                <c:pt idx="25685">
                  <c:v>25.685000000000002</c:v>
                </c:pt>
                <c:pt idx="25686">
                  <c:v>25.686000000000035</c:v>
                </c:pt>
                <c:pt idx="25687">
                  <c:v>25.687000000000012</c:v>
                </c:pt>
                <c:pt idx="25688">
                  <c:v>25.688000000000045</c:v>
                </c:pt>
                <c:pt idx="25689">
                  <c:v>25.689000000000021</c:v>
                </c:pt>
                <c:pt idx="25690">
                  <c:v>25.689999999999998</c:v>
                </c:pt>
                <c:pt idx="25691">
                  <c:v>25.691000000000031</c:v>
                </c:pt>
                <c:pt idx="25692">
                  <c:v>25.692000000000007</c:v>
                </c:pt>
                <c:pt idx="25693">
                  <c:v>25.69300000000004</c:v>
                </c:pt>
                <c:pt idx="25694">
                  <c:v>25.694000000000017</c:v>
                </c:pt>
                <c:pt idx="25695">
                  <c:v>25.694999999999993</c:v>
                </c:pt>
                <c:pt idx="25696">
                  <c:v>25.696000000000026</c:v>
                </c:pt>
                <c:pt idx="25697">
                  <c:v>25.697000000000003</c:v>
                </c:pt>
                <c:pt idx="25698">
                  <c:v>25.698000000000036</c:v>
                </c:pt>
                <c:pt idx="25699">
                  <c:v>25.699000000000012</c:v>
                </c:pt>
                <c:pt idx="25700">
                  <c:v>25.700000000000045</c:v>
                </c:pt>
                <c:pt idx="25701">
                  <c:v>25.701000000000022</c:v>
                </c:pt>
                <c:pt idx="25702">
                  <c:v>25.701999999999998</c:v>
                </c:pt>
                <c:pt idx="25703">
                  <c:v>25.703000000000031</c:v>
                </c:pt>
                <c:pt idx="25704">
                  <c:v>25.704000000000008</c:v>
                </c:pt>
                <c:pt idx="25705">
                  <c:v>25.705000000000041</c:v>
                </c:pt>
                <c:pt idx="25706">
                  <c:v>25.706000000000017</c:v>
                </c:pt>
                <c:pt idx="25707">
                  <c:v>25.706999999999994</c:v>
                </c:pt>
                <c:pt idx="25708">
                  <c:v>25.708000000000027</c:v>
                </c:pt>
                <c:pt idx="25709">
                  <c:v>25.709000000000003</c:v>
                </c:pt>
                <c:pt idx="25710">
                  <c:v>25.710000000000036</c:v>
                </c:pt>
                <c:pt idx="25711">
                  <c:v>25.711000000000013</c:v>
                </c:pt>
                <c:pt idx="25712">
                  <c:v>25.712000000000046</c:v>
                </c:pt>
                <c:pt idx="25713">
                  <c:v>25.713000000000022</c:v>
                </c:pt>
                <c:pt idx="25714">
                  <c:v>25.713999999999999</c:v>
                </c:pt>
                <c:pt idx="25715">
                  <c:v>25.715000000000032</c:v>
                </c:pt>
                <c:pt idx="25716">
                  <c:v>25.716000000000008</c:v>
                </c:pt>
                <c:pt idx="25717">
                  <c:v>25.717000000000041</c:v>
                </c:pt>
                <c:pt idx="25718">
                  <c:v>25.718000000000018</c:v>
                </c:pt>
                <c:pt idx="25719">
                  <c:v>25.718999999999994</c:v>
                </c:pt>
                <c:pt idx="25720">
                  <c:v>25.720000000000027</c:v>
                </c:pt>
                <c:pt idx="25721">
                  <c:v>25.721000000000004</c:v>
                </c:pt>
                <c:pt idx="25722">
                  <c:v>25.722000000000037</c:v>
                </c:pt>
                <c:pt idx="25723">
                  <c:v>25.723000000000013</c:v>
                </c:pt>
                <c:pt idx="25724">
                  <c:v>25.724000000000046</c:v>
                </c:pt>
                <c:pt idx="25725">
                  <c:v>25.725000000000023</c:v>
                </c:pt>
                <c:pt idx="25726">
                  <c:v>25.725999999999999</c:v>
                </c:pt>
                <c:pt idx="25727">
                  <c:v>25.727000000000032</c:v>
                </c:pt>
                <c:pt idx="25728">
                  <c:v>25.728000000000009</c:v>
                </c:pt>
                <c:pt idx="25729">
                  <c:v>25.729000000000042</c:v>
                </c:pt>
                <c:pt idx="25730">
                  <c:v>25.730000000000018</c:v>
                </c:pt>
                <c:pt idx="25731">
                  <c:v>25.730999999999995</c:v>
                </c:pt>
                <c:pt idx="25732">
                  <c:v>25.732000000000028</c:v>
                </c:pt>
                <c:pt idx="25733">
                  <c:v>25.733000000000004</c:v>
                </c:pt>
                <c:pt idx="25734">
                  <c:v>25.734000000000037</c:v>
                </c:pt>
                <c:pt idx="25735">
                  <c:v>25.735000000000014</c:v>
                </c:pt>
                <c:pt idx="25736">
                  <c:v>25.73599999999999</c:v>
                </c:pt>
                <c:pt idx="25737">
                  <c:v>25.737000000000023</c:v>
                </c:pt>
                <c:pt idx="25738">
                  <c:v>25.738</c:v>
                </c:pt>
                <c:pt idx="25739">
                  <c:v>25.739000000000033</c:v>
                </c:pt>
                <c:pt idx="25740">
                  <c:v>25.740000000000009</c:v>
                </c:pt>
                <c:pt idx="25741">
                  <c:v>25.741000000000042</c:v>
                </c:pt>
                <c:pt idx="25742">
                  <c:v>25.742000000000019</c:v>
                </c:pt>
                <c:pt idx="25743">
                  <c:v>25.742999999999995</c:v>
                </c:pt>
                <c:pt idx="25744">
                  <c:v>25.744000000000028</c:v>
                </c:pt>
                <c:pt idx="25745">
                  <c:v>25.745000000000005</c:v>
                </c:pt>
                <c:pt idx="25746">
                  <c:v>25.746000000000038</c:v>
                </c:pt>
                <c:pt idx="25747">
                  <c:v>25.747000000000014</c:v>
                </c:pt>
                <c:pt idx="25748">
                  <c:v>25.74799999999999</c:v>
                </c:pt>
                <c:pt idx="25749">
                  <c:v>25.749000000000024</c:v>
                </c:pt>
                <c:pt idx="25750">
                  <c:v>25.75</c:v>
                </c:pt>
                <c:pt idx="25751">
                  <c:v>25.751000000000033</c:v>
                </c:pt>
                <c:pt idx="25752">
                  <c:v>25.75200000000001</c:v>
                </c:pt>
                <c:pt idx="25753">
                  <c:v>25.753000000000043</c:v>
                </c:pt>
                <c:pt idx="25754">
                  <c:v>25.754000000000019</c:v>
                </c:pt>
                <c:pt idx="25755">
                  <c:v>25.754999999999995</c:v>
                </c:pt>
                <c:pt idx="25756">
                  <c:v>25.756000000000029</c:v>
                </c:pt>
                <c:pt idx="25757">
                  <c:v>25.757000000000005</c:v>
                </c:pt>
                <c:pt idx="25758">
                  <c:v>25.758000000000038</c:v>
                </c:pt>
                <c:pt idx="25759">
                  <c:v>25.759000000000015</c:v>
                </c:pt>
                <c:pt idx="25760">
                  <c:v>25.759999999999991</c:v>
                </c:pt>
                <c:pt idx="25761">
                  <c:v>25.761000000000024</c:v>
                </c:pt>
                <c:pt idx="25762">
                  <c:v>25.762</c:v>
                </c:pt>
                <c:pt idx="25763">
                  <c:v>25.763000000000034</c:v>
                </c:pt>
                <c:pt idx="25764">
                  <c:v>25.76400000000001</c:v>
                </c:pt>
                <c:pt idx="25765">
                  <c:v>25.765000000000043</c:v>
                </c:pt>
                <c:pt idx="25766">
                  <c:v>25.76600000000002</c:v>
                </c:pt>
                <c:pt idx="25767">
                  <c:v>25.766999999999996</c:v>
                </c:pt>
                <c:pt idx="25768">
                  <c:v>25.768000000000029</c:v>
                </c:pt>
                <c:pt idx="25769">
                  <c:v>25.769000000000005</c:v>
                </c:pt>
                <c:pt idx="25770">
                  <c:v>25.770000000000039</c:v>
                </c:pt>
                <c:pt idx="25771">
                  <c:v>25.771000000000015</c:v>
                </c:pt>
                <c:pt idx="25772">
                  <c:v>25.771999999999991</c:v>
                </c:pt>
                <c:pt idx="25773">
                  <c:v>25.773000000000025</c:v>
                </c:pt>
                <c:pt idx="25774">
                  <c:v>25.774000000000001</c:v>
                </c:pt>
                <c:pt idx="25775">
                  <c:v>25.775000000000034</c:v>
                </c:pt>
                <c:pt idx="25776">
                  <c:v>25.77600000000001</c:v>
                </c:pt>
                <c:pt idx="25777">
                  <c:v>25.777000000000044</c:v>
                </c:pt>
                <c:pt idx="25778">
                  <c:v>25.77800000000002</c:v>
                </c:pt>
                <c:pt idx="25779">
                  <c:v>25.778999999999996</c:v>
                </c:pt>
                <c:pt idx="25780">
                  <c:v>25.78000000000003</c:v>
                </c:pt>
                <c:pt idx="25781">
                  <c:v>25.781000000000006</c:v>
                </c:pt>
                <c:pt idx="25782">
                  <c:v>25.782000000000039</c:v>
                </c:pt>
                <c:pt idx="25783">
                  <c:v>25.783000000000015</c:v>
                </c:pt>
                <c:pt idx="25784">
                  <c:v>25.783999999999992</c:v>
                </c:pt>
                <c:pt idx="25785">
                  <c:v>25.785000000000025</c:v>
                </c:pt>
                <c:pt idx="25786">
                  <c:v>25.786000000000001</c:v>
                </c:pt>
                <c:pt idx="25787">
                  <c:v>25.787000000000035</c:v>
                </c:pt>
                <c:pt idx="25788">
                  <c:v>25.788000000000011</c:v>
                </c:pt>
                <c:pt idx="25789">
                  <c:v>25.789000000000044</c:v>
                </c:pt>
                <c:pt idx="25790">
                  <c:v>25.79000000000002</c:v>
                </c:pt>
                <c:pt idx="25791">
                  <c:v>25.790999999999997</c:v>
                </c:pt>
                <c:pt idx="25792">
                  <c:v>25.79200000000003</c:v>
                </c:pt>
                <c:pt idx="25793">
                  <c:v>25.793000000000006</c:v>
                </c:pt>
                <c:pt idx="25794">
                  <c:v>25.79400000000004</c:v>
                </c:pt>
                <c:pt idx="25795">
                  <c:v>25.795000000000016</c:v>
                </c:pt>
                <c:pt idx="25796">
                  <c:v>25.795999999999992</c:v>
                </c:pt>
                <c:pt idx="25797">
                  <c:v>25.797000000000025</c:v>
                </c:pt>
                <c:pt idx="25798">
                  <c:v>25.798000000000002</c:v>
                </c:pt>
                <c:pt idx="25799">
                  <c:v>25.799000000000035</c:v>
                </c:pt>
                <c:pt idx="25800">
                  <c:v>25.800000000000011</c:v>
                </c:pt>
                <c:pt idx="25801">
                  <c:v>25.801000000000045</c:v>
                </c:pt>
                <c:pt idx="25802">
                  <c:v>25.802000000000021</c:v>
                </c:pt>
                <c:pt idx="25803">
                  <c:v>25.802999999999997</c:v>
                </c:pt>
                <c:pt idx="25804">
                  <c:v>25.80400000000003</c:v>
                </c:pt>
                <c:pt idx="25805">
                  <c:v>25.805000000000007</c:v>
                </c:pt>
                <c:pt idx="25806">
                  <c:v>25.80600000000004</c:v>
                </c:pt>
                <c:pt idx="25807">
                  <c:v>25.807000000000016</c:v>
                </c:pt>
                <c:pt idx="25808">
                  <c:v>25.807999999999993</c:v>
                </c:pt>
                <c:pt idx="25809">
                  <c:v>25.809000000000026</c:v>
                </c:pt>
                <c:pt idx="25810">
                  <c:v>25.810000000000002</c:v>
                </c:pt>
                <c:pt idx="25811">
                  <c:v>25.811000000000035</c:v>
                </c:pt>
                <c:pt idx="25812">
                  <c:v>25.812000000000012</c:v>
                </c:pt>
                <c:pt idx="25813">
                  <c:v>25.813000000000045</c:v>
                </c:pt>
                <c:pt idx="25814">
                  <c:v>25.814000000000021</c:v>
                </c:pt>
                <c:pt idx="25815">
                  <c:v>25.814999999999998</c:v>
                </c:pt>
                <c:pt idx="25816">
                  <c:v>25.816000000000031</c:v>
                </c:pt>
                <c:pt idx="25817">
                  <c:v>25.817000000000007</c:v>
                </c:pt>
                <c:pt idx="25818">
                  <c:v>25.81800000000004</c:v>
                </c:pt>
                <c:pt idx="25819">
                  <c:v>25.819000000000017</c:v>
                </c:pt>
                <c:pt idx="25820">
                  <c:v>25.819999999999993</c:v>
                </c:pt>
                <c:pt idx="25821">
                  <c:v>25.821000000000026</c:v>
                </c:pt>
                <c:pt idx="25822">
                  <c:v>25.822000000000003</c:v>
                </c:pt>
                <c:pt idx="25823">
                  <c:v>25.823000000000036</c:v>
                </c:pt>
                <c:pt idx="25824">
                  <c:v>25.824000000000012</c:v>
                </c:pt>
                <c:pt idx="25825">
                  <c:v>25.825000000000045</c:v>
                </c:pt>
                <c:pt idx="25826">
                  <c:v>25.826000000000022</c:v>
                </c:pt>
                <c:pt idx="25827">
                  <c:v>25.826999999999998</c:v>
                </c:pt>
                <c:pt idx="25828">
                  <c:v>25.828000000000031</c:v>
                </c:pt>
                <c:pt idx="25829">
                  <c:v>25.829000000000008</c:v>
                </c:pt>
                <c:pt idx="25830">
                  <c:v>25.830000000000041</c:v>
                </c:pt>
                <c:pt idx="25831">
                  <c:v>25.831000000000017</c:v>
                </c:pt>
                <c:pt idx="25832">
                  <c:v>25.831999999999994</c:v>
                </c:pt>
                <c:pt idx="25833">
                  <c:v>25.833000000000027</c:v>
                </c:pt>
                <c:pt idx="25834">
                  <c:v>25.834000000000003</c:v>
                </c:pt>
                <c:pt idx="25835">
                  <c:v>25.835000000000036</c:v>
                </c:pt>
                <c:pt idx="25836">
                  <c:v>25.836000000000013</c:v>
                </c:pt>
                <c:pt idx="25837">
                  <c:v>25.837000000000046</c:v>
                </c:pt>
                <c:pt idx="25838">
                  <c:v>25.838000000000022</c:v>
                </c:pt>
                <c:pt idx="25839">
                  <c:v>25.838999999999999</c:v>
                </c:pt>
                <c:pt idx="25840">
                  <c:v>25.840000000000032</c:v>
                </c:pt>
                <c:pt idx="25841">
                  <c:v>25.841000000000008</c:v>
                </c:pt>
                <c:pt idx="25842">
                  <c:v>25.842000000000041</c:v>
                </c:pt>
                <c:pt idx="25843">
                  <c:v>25.843000000000018</c:v>
                </c:pt>
                <c:pt idx="25844">
                  <c:v>25.843999999999994</c:v>
                </c:pt>
                <c:pt idx="25845">
                  <c:v>25.845000000000027</c:v>
                </c:pt>
                <c:pt idx="25846">
                  <c:v>25.846000000000004</c:v>
                </c:pt>
                <c:pt idx="25847">
                  <c:v>25.847000000000037</c:v>
                </c:pt>
                <c:pt idx="25848">
                  <c:v>25.848000000000013</c:v>
                </c:pt>
                <c:pt idx="25849">
                  <c:v>25.849000000000046</c:v>
                </c:pt>
                <c:pt idx="25850">
                  <c:v>25.850000000000023</c:v>
                </c:pt>
                <c:pt idx="25851">
                  <c:v>25.850999999999999</c:v>
                </c:pt>
                <c:pt idx="25852">
                  <c:v>25.852000000000032</c:v>
                </c:pt>
                <c:pt idx="25853">
                  <c:v>25.853000000000009</c:v>
                </c:pt>
                <c:pt idx="25854">
                  <c:v>25.854000000000042</c:v>
                </c:pt>
                <c:pt idx="25855">
                  <c:v>25.855000000000018</c:v>
                </c:pt>
                <c:pt idx="25856">
                  <c:v>25.855999999999995</c:v>
                </c:pt>
                <c:pt idx="25857">
                  <c:v>25.857000000000028</c:v>
                </c:pt>
                <c:pt idx="25858">
                  <c:v>25.858000000000004</c:v>
                </c:pt>
                <c:pt idx="25859">
                  <c:v>25.859000000000037</c:v>
                </c:pt>
                <c:pt idx="25860">
                  <c:v>25.860000000000014</c:v>
                </c:pt>
                <c:pt idx="25861">
                  <c:v>25.86099999999999</c:v>
                </c:pt>
                <c:pt idx="25862">
                  <c:v>25.862000000000023</c:v>
                </c:pt>
                <c:pt idx="25863">
                  <c:v>25.863</c:v>
                </c:pt>
                <c:pt idx="25864">
                  <c:v>25.864000000000033</c:v>
                </c:pt>
                <c:pt idx="25865">
                  <c:v>25.865000000000009</c:v>
                </c:pt>
                <c:pt idx="25866">
                  <c:v>25.866000000000042</c:v>
                </c:pt>
                <c:pt idx="25867">
                  <c:v>25.867000000000019</c:v>
                </c:pt>
                <c:pt idx="25868">
                  <c:v>25.867999999999995</c:v>
                </c:pt>
                <c:pt idx="25869">
                  <c:v>25.869000000000028</c:v>
                </c:pt>
                <c:pt idx="25870">
                  <c:v>25.870000000000005</c:v>
                </c:pt>
                <c:pt idx="25871">
                  <c:v>25.871000000000038</c:v>
                </c:pt>
                <c:pt idx="25872">
                  <c:v>25.872000000000014</c:v>
                </c:pt>
                <c:pt idx="25873">
                  <c:v>25.87299999999999</c:v>
                </c:pt>
                <c:pt idx="25874">
                  <c:v>25.874000000000024</c:v>
                </c:pt>
                <c:pt idx="25875">
                  <c:v>25.875</c:v>
                </c:pt>
                <c:pt idx="25876">
                  <c:v>25.876000000000033</c:v>
                </c:pt>
                <c:pt idx="25877">
                  <c:v>25.87700000000001</c:v>
                </c:pt>
                <c:pt idx="25878">
                  <c:v>25.878000000000043</c:v>
                </c:pt>
                <c:pt idx="25879">
                  <c:v>25.879000000000019</c:v>
                </c:pt>
                <c:pt idx="25880">
                  <c:v>25.879999999999995</c:v>
                </c:pt>
                <c:pt idx="25881">
                  <c:v>25.881000000000029</c:v>
                </c:pt>
                <c:pt idx="25882">
                  <c:v>25.882000000000005</c:v>
                </c:pt>
                <c:pt idx="25883">
                  <c:v>25.883000000000038</c:v>
                </c:pt>
                <c:pt idx="25884">
                  <c:v>25.884000000000015</c:v>
                </c:pt>
                <c:pt idx="25885">
                  <c:v>25.884999999999991</c:v>
                </c:pt>
                <c:pt idx="25886">
                  <c:v>25.886000000000024</c:v>
                </c:pt>
                <c:pt idx="25887">
                  <c:v>25.887</c:v>
                </c:pt>
                <c:pt idx="25888">
                  <c:v>25.888000000000034</c:v>
                </c:pt>
                <c:pt idx="25889">
                  <c:v>25.88900000000001</c:v>
                </c:pt>
                <c:pt idx="25890">
                  <c:v>25.890000000000043</c:v>
                </c:pt>
                <c:pt idx="25891">
                  <c:v>25.89100000000002</c:v>
                </c:pt>
                <c:pt idx="25892">
                  <c:v>25.891999999999996</c:v>
                </c:pt>
                <c:pt idx="25893">
                  <c:v>25.893000000000029</c:v>
                </c:pt>
                <c:pt idx="25894">
                  <c:v>25.894000000000005</c:v>
                </c:pt>
                <c:pt idx="25895">
                  <c:v>25.895000000000039</c:v>
                </c:pt>
                <c:pt idx="25896">
                  <c:v>25.896000000000015</c:v>
                </c:pt>
                <c:pt idx="25897">
                  <c:v>25.896999999999991</c:v>
                </c:pt>
                <c:pt idx="25898">
                  <c:v>25.898000000000025</c:v>
                </c:pt>
                <c:pt idx="25899">
                  <c:v>25.899000000000001</c:v>
                </c:pt>
                <c:pt idx="25900">
                  <c:v>25.900000000000034</c:v>
                </c:pt>
                <c:pt idx="25901">
                  <c:v>25.90100000000001</c:v>
                </c:pt>
                <c:pt idx="25902">
                  <c:v>25.902000000000044</c:v>
                </c:pt>
                <c:pt idx="25903">
                  <c:v>25.90300000000002</c:v>
                </c:pt>
                <c:pt idx="25904">
                  <c:v>25.903999999999996</c:v>
                </c:pt>
                <c:pt idx="25905">
                  <c:v>25.90500000000003</c:v>
                </c:pt>
                <c:pt idx="25906">
                  <c:v>25.906000000000006</c:v>
                </c:pt>
                <c:pt idx="25907">
                  <c:v>25.907000000000039</c:v>
                </c:pt>
                <c:pt idx="25908">
                  <c:v>25.908000000000015</c:v>
                </c:pt>
                <c:pt idx="25909">
                  <c:v>25.908999999999992</c:v>
                </c:pt>
                <c:pt idx="25910">
                  <c:v>25.910000000000025</c:v>
                </c:pt>
                <c:pt idx="25911">
                  <c:v>25.911000000000001</c:v>
                </c:pt>
                <c:pt idx="25912">
                  <c:v>25.912000000000035</c:v>
                </c:pt>
                <c:pt idx="25913">
                  <c:v>25.913000000000011</c:v>
                </c:pt>
                <c:pt idx="25914">
                  <c:v>25.914000000000044</c:v>
                </c:pt>
                <c:pt idx="25915">
                  <c:v>25.91500000000002</c:v>
                </c:pt>
                <c:pt idx="25916">
                  <c:v>25.915999999999997</c:v>
                </c:pt>
                <c:pt idx="25917">
                  <c:v>25.91700000000003</c:v>
                </c:pt>
                <c:pt idx="25918">
                  <c:v>25.918000000000006</c:v>
                </c:pt>
                <c:pt idx="25919">
                  <c:v>25.91900000000004</c:v>
                </c:pt>
                <c:pt idx="25920">
                  <c:v>25.920000000000016</c:v>
                </c:pt>
                <c:pt idx="25921">
                  <c:v>25.920999999999992</c:v>
                </c:pt>
                <c:pt idx="25922">
                  <c:v>25.922000000000025</c:v>
                </c:pt>
                <c:pt idx="25923">
                  <c:v>25.923000000000002</c:v>
                </c:pt>
                <c:pt idx="25924">
                  <c:v>25.924000000000035</c:v>
                </c:pt>
                <c:pt idx="25925">
                  <c:v>25.925000000000011</c:v>
                </c:pt>
                <c:pt idx="25926">
                  <c:v>25.926000000000045</c:v>
                </c:pt>
                <c:pt idx="25927">
                  <c:v>25.927000000000021</c:v>
                </c:pt>
                <c:pt idx="25928">
                  <c:v>25.927999999999997</c:v>
                </c:pt>
                <c:pt idx="25929">
                  <c:v>25.92900000000003</c:v>
                </c:pt>
                <c:pt idx="25930">
                  <c:v>25.930000000000007</c:v>
                </c:pt>
                <c:pt idx="25931">
                  <c:v>25.93100000000004</c:v>
                </c:pt>
                <c:pt idx="25932">
                  <c:v>25.932000000000016</c:v>
                </c:pt>
                <c:pt idx="25933">
                  <c:v>25.932999999999993</c:v>
                </c:pt>
                <c:pt idx="25934">
                  <c:v>25.934000000000026</c:v>
                </c:pt>
                <c:pt idx="25935">
                  <c:v>25.935000000000002</c:v>
                </c:pt>
                <c:pt idx="25936">
                  <c:v>25.936000000000035</c:v>
                </c:pt>
                <c:pt idx="25937">
                  <c:v>25.937000000000012</c:v>
                </c:pt>
                <c:pt idx="25938">
                  <c:v>25.938000000000045</c:v>
                </c:pt>
                <c:pt idx="25939">
                  <c:v>25.939000000000021</c:v>
                </c:pt>
                <c:pt idx="25940">
                  <c:v>25.939999999999998</c:v>
                </c:pt>
                <c:pt idx="25941">
                  <c:v>25.941000000000031</c:v>
                </c:pt>
                <c:pt idx="25942">
                  <c:v>25.942000000000007</c:v>
                </c:pt>
                <c:pt idx="25943">
                  <c:v>25.94300000000004</c:v>
                </c:pt>
                <c:pt idx="25944">
                  <c:v>25.944000000000017</c:v>
                </c:pt>
                <c:pt idx="25945">
                  <c:v>25.944999999999993</c:v>
                </c:pt>
                <c:pt idx="25946">
                  <c:v>25.946000000000026</c:v>
                </c:pt>
                <c:pt idx="25947">
                  <c:v>25.947000000000003</c:v>
                </c:pt>
                <c:pt idx="25948">
                  <c:v>25.948000000000036</c:v>
                </c:pt>
                <c:pt idx="25949">
                  <c:v>25.949000000000012</c:v>
                </c:pt>
                <c:pt idx="25950">
                  <c:v>25.950000000000045</c:v>
                </c:pt>
                <c:pt idx="25951">
                  <c:v>25.951000000000022</c:v>
                </c:pt>
                <c:pt idx="25952">
                  <c:v>25.951999999999998</c:v>
                </c:pt>
                <c:pt idx="25953">
                  <c:v>25.953000000000031</c:v>
                </c:pt>
                <c:pt idx="25954">
                  <c:v>25.954000000000008</c:v>
                </c:pt>
                <c:pt idx="25955">
                  <c:v>25.955000000000041</c:v>
                </c:pt>
                <c:pt idx="25956">
                  <c:v>25.956000000000017</c:v>
                </c:pt>
                <c:pt idx="25957">
                  <c:v>25.956999999999994</c:v>
                </c:pt>
                <c:pt idx="25958">
                  <c:v>25.958000000000027</c:v>
                </c:pt>
                <c:pt idx="25959">
                  <c:v>25.959000000000003</c:v>
                </c:pt>
                <c:pt idx="25960">
                  <c:v>25.960000000000036</c:v>
                </c:pt>
                <c:pt idx="25961">
                  <c:v>25.961000000000013</c:v>
                </c:pt>
                <c:pt idx="25962">
                  <c:v>25.962000000000046</c:v>
                </c:pt>
                <c:pt idx="25963">
                  <c:v>25.963000000000022</c:v>
                </c:pt>
                <c:pt idx="25964">
                  <c:v>25.963999999999999</c:v>
                </c:pt>
                <c:pt idx="25965">
                  <c:v>25.965000000000032</c:v>
                </c:pt>
                <c:pt idx="25966">
                  <c:v>25.966000000000008</c:v>
                </c:pt>
                <c:pt idx="25967">
                  <c:v>25.967000000000041</c:v>
                </c:pt>
                <c:pt idx="25968">
                  <c:v>25.968000000000018</c:v>
                </c:pt>
                <c:pt idx="25969">
                  <c:v>25.968999999999994</c:v>
                </c:pt>
                <c:pt idx="25970">
                  <c:v>25.970000000000027</c:v>
                </c:pt>
                <c:pt idx="25971">
                  <c:v>25.971000000000004</c:v>
                </c:pt>
                <c:pt idx="25972">
                  <c:v>25.972000000000037</c:v>
                </c:pt>
                <c:pt idx="25973">
                  <c:v>25.973000000000013</c:v>
                </c:pt>
                <c:pt idx="25974">
                  <c:v>25.974000000000046</c:v>
                </c:pt>
                <c:pt idx="25975">
                  <c:v>25.975000000000023</c:v>
                </c:pt>
                <c:pt idx="25976">
                  <c:v>25.975999999999999</c:v>
                </c:pt>
                <c:pt idx="25977">
                  <c:v>25.977000000000032</c:v>
                </c:pt>
                <c:pt idx="25978">
                  <c:v>25.978000000000009</c:v>
                </c:pt>
                <c:pt idx="25979">
                  <c:v>25.979000000000042</c:v>
                </c:pt>
                <c:pt idx="25980">
                  <c:v>25.980000000000018</c:v>
                </c:pt>
                <c:pt idx="25981">
                  <c:v>25.980999999999995</c:v>
                </c:pt>
                <c:pt idx="25982">
                  <c:v>25.982000000000028</c:v>
                </c:pt>
                <c:pt idx="25983">
                  <c:v>25.983000000000004</c:v>
                </c:pt>
                <c:pt idx="25984">
                  <c:v>25.984000000000037</c:v>
                </c:pt>
                <c:pt idx="25985">
                  <c:v>25.985000000000014</c:v>
                </c:pt>
                <c:pt idx="25986">
                  <c:v>25.98599999999999</c:v>
                </c:pt>
                <c:pt idx="25987">
                  <c:v>25.987000000000023</c:v>
                </c:pt>
                <c:pt idx="25988">
                  <c:v>25.988</c:v>
                </c:pt>
                <c:pt idx="25989">
                  <c:v>25.989000000000033</c:v>
                </c:pt>
                <c:pt idx="25990">
                  <c:v>25.990000000000009</c:v>
                </c:pt>
                <c:pt idx="25991">
                  <c:v>25.991000000000042</c:v>
                </c:pt>
                <c:pt idx="25992">
                  <c:v>25.992000000000019</c:v>
                </c:pt>
                <c:pt idx="25993">
                  <c:v>25.992999999999995</c:v>
                </c:pt>
                <c:pt idx="25994">
                  <c:v>25.994000000000028</c:v>
                </c:pt>
                <c:pt idx="25995">
                  <c:v>25.995000000000005</c:v>
                </c:pt>
                <c:pt idx="25996">
                  <c:v>25.996000000000038</c:v>
                </c:pt>
                <c:pt idx="25997">
                  <c:v>25.997000000000014</c:v>
                </c:pt>
                <c:pt idx="25998">
                  <c:v>25.99799999999999</c:v>
                </c:pt>
                <c:pt idx="25999">
                  <c:v>25.999000000000024</c:v>
                </c:pt>
                <c:pt idx="26000">
                  <c:v>26</c:v>
                </c:pt>
                <c:pt idx="26001">
                  <c:v>26.001000000000033</c:v>
                </c:pt>
                <c:pt idx="26002">
                  <c:v>26.00200000000001</c:v>
                </c:pt>
                <c:pt idx="26003">
                  <c:v>26.003000000000043</c:v>
                </c:pt>
                <c:pt idx="26004">
                  <c:v>26.004000000000019</c:v>
                </c:pt>
                <c:pt idx="26005">
                  <c:v>26.004999999999995</c:v>
                </c:pt>
                <c:pt idx="26006">
                  <c:v>26.006000000000029</c:v>
                </c:pt>
                <c:pt idx="26007">
                  <c:v>26.007000000000005</c:v>
                </c:pt>
                <c:pt idx="26008">
                  <c:v>26.008000000000038</c:v>
                </c:pt>
                <c:pt idx="26009">
                  <c:v>26.009000000000015</c:v>
                </c:pt>
                <c:pt idx="26010">
                  <c:v>26.009999999999991</c:v>
                </c:pt>
                <c:pt idx="26011">
                  <c:v>26.011000000000024</c:v>
                </c:pt>
                <c:pt idx="26012">
                  <c:v>26.012</c:v>
                </c:pt>
                <c:pt idx="26013">
                  <c:v>26.013000000000034</c:v>
                </c:pt>
                <c:pt idx="26014">
                  <c:v>26.01400000000001</c:v>
                </c:pt>
                <c:pt idx="26015">
                  <c:v>26.015000000000043</c:v>
                </c:pt>
                <c:pt idx="26016">
                  <c:v>26.01600000000002</c:v>
                </c:pt>
                <c:pt idx="26017">
                  <c:v>26.016999999999996</c:v>
                </c:pt>
                <c:pt idx="26018">
                  <c:v>26.018000000000029</c:v>
                </c:pt>
                <c:pt idx="26019">
                  <c:v>26.019000000000005</c:v>
                </c:pt>
                <c:pt idx="26020">
                  <c:v>26.020000000000039</c:v>
                </c:pt>
                <c:pt idx="26021">
                  <c:v>26.021000000000015</c:v>
                </c:pt>
                <c:pt idx="26022">
                  <c:v>26.021999999999991</c:v>
                </c:pt>
                <c:pt idx="26023">
                  <c:v>26.023000000000025</c:v>
                </c:pt>
                <c:pt idx="26024">
                  <c:v>26.024000000000001</c:v>
                </c:pt>
                <c:pt idx="26025">
                  <c:v>26.025000000000034</c:v>
                </c:pt>
                <c:pt idx="26026">
                  <c:v>26.02600000000001</c:v>
                </c:pt>
                <c:pt idx="26027">
                  <c:v>26.027000000000044</c:v>
                </c:pt>
                <c:pt idx="26028">
                  <c:v>26.02800000000002</c:v>
                </c:pt>
                <c:pt idx="26029">
                  <c:v>26.028999999999996</c:v>
                </c:pt>
                <c:pt idx="26030">
                  <c:v>26.03000000000003</c:v>
                </c:pt>
                <c:pt idx="26031">
                  <c:v>26.031000000000006</c:v>
                </c:pt>
                <c:pt idx="26032">
                  <c:v>26.032000000000039</c:v>
                </c:pt>
                <c:pt idx="26033">
                  <c:v>26.033000000000015</c:v>
                </c:pt>
                <c:pt idx="26034">
                  <c:v>26.033999999999992</c:v>
                </c:pt>
                <c:pt idx="26035">
                  <c:v>26.035000000000025</c:v>
                </c:pt>
                <c:pt idx="26036">
                  <c:v>26.036000000000001</c:v>
                </c:pt>
                <c:pt idx="26037">
                  <c:v>26.037000000000035</c:v>
                </c:pt>
                <c:pt idx="26038">
                  <c:v>26.038000000000011</c:v>
                </c:pt>
                <c:pt idx="26039">
                  <c:v>26.039000000000044</c:v>
                </c:pt>
                <c:pt idx="26040">
                  <c:v>26.04000000000002</c:v>
                </c:pt>
                <c:pt idx="26041">
                  <c:v>26.040999999999997</c:v>
                </c:pt>
                <c:pt idx="26042">
                  <c:v>26.04200000000003</c:v>
                </c:pt>
                <c:pt idx="26043">
                  <c:v>26.043000000000006</c:v>
                </c:pt>
                <c:pt idx="26044">
                  <c:v>26.04400000000004</c:v>
                </c:pt>
                <c:pt idx="26045">
                  <c:v>26.045000000000016</c:v>
                </c:pt>
                <c:pt idx="26046">
                  <c:v>26.045999999999992</c:v>
                </c:pt>
                <c:pt idx="26047">
                  <c:v>26.047000000000025</c:v>
                </c:pt>
                <c:pt idx="26048">
                  <c:v>26.048000000000002</c:v>
                </c:pt>
                <c:pt idx="26049">
                  <c:v>26.049000000000035</c:v>
                </c:pt>
                <c:pt idx="26050">
                  <c:v>26.050000000000011</c:v>
                </c:pt>
                <c:pt idx="26051">
                  <c:v>26.051000000000045</c:v>
                </c:pt>
                <c:pt idx="26052">
                  <c:v>26.052000000000021</c:v>
                </c:pt>
                <c:pt idx="26053">
                  <c:v>26.052999999999997</c:v>
                </c:pt>
                <c:pt idx="26054">
                  <c:v>26.05400000000003</c:v>
                </c:pt>
                <c:pt idx="26055">
                  <c:v>26.055000000000007</c:v>
                </c:pt>
                <c:pt idx="26056">
                  <c:v>26.05600000000004</c:v>
                </c:pt>
                <c:pt idx="26057">
                  <c:v>26.057000000000016</c:v>
                </c:pt>
                <c:pt idx="26058">
                  <c:v>26.057999999999993</c:v>
                </c:pt>
                <c:pt idx="26059">
                  <c:v>26.059000000000026</c:v>
                </c:pt>
                <c:pt idx="26060">
                  <c:v>26.060000000000002</c:v>
                </c:pt>
                <c:pt idx="26061">
                  <c:v>26.061000000000035</c:v>
                </c:pt>
                <c:pt idx="26062">
                  <c:v>26.062000000000012</c:v>
                </c:pt>
                <c:pt idx="26063">
                  <c:v>26.063000000000045</c:v>
                </c:pt>
                <c:pt idx="26064">
                  <c:v>26.064000000000021</c:v>
                </c:pt>
                <c:pt idx="26065">
                  <c:v>26.064999999999998</c:v>
                </c:pt>
                <c:pt idx="26066">
                  <c:v>26.066000000000031</c:v>
                </c:pt>
                <c:pt idx="26067">
                  <c:v>26.067000000000007</c:v>
                </c:pt>
                <c:pt idx="26068">
                  <c:v>26.06800000000004</c:v>
                </c:pt>
                <c:pt idx="26069">
                  <c:v>26.069000000000017</c:v>
                </c:pt>
                <c:pt idx="26070">
                  <c:v>26.069999999999993</c:v>
                </c:pt>
                <c:pt idx="26071">
                  <c:v>26.071000000000026</c:v>
                </c:pt>
                <c:pt idx="26072">
                  <c:v>26.072000000000003</c:v>
                </c:pt>
                <c:pt idx="26073">
                  <c:v>26.073000000000036</c:v>
                </c:pt>
                <c:pt idx="26074">
                  <c:v>26.074000000000012</c:v>
                </c:pt>
                <c:pt idx="26075">
                  <c:v>26.075000000000045</c:v>
                </c:pt>
                <c:pt idx="26076">
                  <c:v>26.076000000000022</c:v>
                </c:pt>
                <c:pt idx="26077">
                  <c:v>26.076999999999998</c:v>
                </c:pt>
                <c:pt idx="26078">
                  <c:v>26.078000000000031</c:v>
                </c:pt>
                <c:pt idx="26079">
                  <c:v>26.079000000000008</c:v>
                </c:pt>
                <c:pt idx="26080">
                  <c:v>26.080000000000041</c:v>
                </c:pt>
                <c:pt idx="26081">
                  <c:v>26.081000000000017</c:v>
                </c:pt>
                <c:pt idx="26082">
                  <c:v>26.081999999999994</c:v>
                </c:pt>
                <c:pt idx="26083">
                  <c:v>26.083000000000027</c:v>
                </c:pt>
                <c:pt idx="26084">
                  <c:v>26.084000000000003</c:v>
                </c:pt>
                <c:pt idx="26085">
                  <c:v>26.085000000000036</c:v>
                </c:pt>
                <c:pt idx="26086">
                  <c:v>26.086000000000013</c:v>
                </c:pt>
                <c:pt idx="26087">
                  <c:v>26.087000000000046</c:v>
                </c:pt>
                <c:pt idx="26088">
                  <c:v>26.088000000000022</c:v>
                </c:pt>
                <c:pt idx="26089">
                  <c:v>26.088999999999999</c:v>
                </c:pt>
                <c:pt idx="26090">
                  <c:v>26.090000000000032</c:v>
                </c:pt>
                <c:pt idx="26091">
                  <c:v>26.091000000000008</c:v>
                </c:pt>
                <c:pt idx="26092">
                  <c:v>26.092000000000041</c:v>
                </c:pt>
                <c:pt idx="26093">
                  <c:v>26.093000000000018</c:v>
                </c:pt>
                <c:pt idx="26094">
                  <c:v>26.093999999999994</c:v>
                </c:pt>
                <c:pt idx="26095">
                  <c:v>26.095000000000027</c:v>
                </c:pt>
                <c:pt idx="26096">
                  <c:v>26.096000000000004</c:v>
                </c:pt>
                <c:pt idx="26097">
                  <c:v>26.097000000000037</c:v>
                </c:pt>
                <c:pt idx="26098">
                  <c:v>26.098000000000013</c:v>
                </c:pt>
                <c:pt idx="26099">
                  <c:v>26.099000000000046</c:v>
                </c:pt>
                <c:pt idx="26100">
                  <c:v>26.100000000000023</c:v>
                </c:pt>
                <c:pt idx="26101">
                  <c:v>26.100999999999999</c:v>
                </c:pt>
                <c:pt idx="26102">
                  <c:v>26.102000000000032</c:v>
                </c:pt>
                <c:pt idx="26103">
                  <c:v>26.103000000000009</c:v>
                </c:pt>
                <c:pt idx="26104">
                  <c:v>26.104000000000042</c:v>
                </c:pt>
                <c:pt idx="26105">
                  <c:v>26.105000000000018</c:v>
                </c:pt>
                <c:pt idx="26106">
                  <c:v>26.105999999999995</c:v>
                </c:pt>
                <c:pt idx="26107">
                  <c:v>26.107000000000028</c:v>
                </c:pt>
                <c:pt idx="26108">
                  <c:v>26.108000000000004</c:v>
                </c:pt>
                <c:pt idx="26109">
                  <c:v>26.109000000000037</c:v>
                </c:pt>
                <c:pt idx="26110">
                  <c:v>26.110000000000014</c:v>
                </c:pt>
                <c:pt idx="26111">
                  <c:v>26.11099999999999</c:v>
                </c:pt>
                <c:pt idx="26112">
                  <c:v>26.112000000000023</c:v>
                </c:pt>
                <c:pt idx="26113">
                  <c:v>26.113</c:v>
                </c:pt>
                <c:pt idx="26114">
                  <c:v>26.114000000000033</c:v>
                </c:pt>
                <c:pt idx="26115">
                  <c:v>26.115000000000009</c:v>
                </c:pt>
                <c:pt idx="26116">
                  <c:v>26.116000000000042</c:v>
                </c:pt>
                <c:pt idx="26117">
                  <c:v>26.117000000000019</c:v>
                </c:pt>
                <c:pt idx="26118">
                  <c:v>26.117999999999995</c:v>
                </c:pt>
                <c:pt idx="26119">
                  <c:v>26.119000000000028</c:v>
                </c:pt>
                <c:pt idx="26120">
                  <c:v>26.120000000000005</c:v>
                </c:pt>
                <c:pt idx="26121">
                  <c:v>26.121000000000038</c:v>
                </c:pt>
                <c:pt idx="26122">
                  <c:v>26.122000000000014</c:v>
                </c:pt>
                <c:pt idx="26123">
                  <c:v>26.12299999999999</c:v>
                </c:pt>
                <c:pt idx="26124">
                  <c:v>26.124000000000024</c:v>
                </c:pt>
                <c:pt idx="26125">
                  <c:v>26.125</c:v>
                </c:pt>
                <c:pt idx="26126">
                  <c:v>26.126000000000033</c:v>
                </c:pt>
                <c:pt idx="26127">
                  <c:v>26.12700000000001</c:v>
                </c:pt>
                <c:pt idx="26128">
                  <c:v>26.128000000000043</c:v>
                </c:pt>
                <c:pt idx="26129">
                  <c:v>26.129000000000019</c:v>
                </c:pt>
                <c:pt idx="26130">
                  <c:v>26.129999999999995</c:v>
                </c:pt>
                <c:pt idx="26131">
                  <c:v>26.131000000000029</c:v>
                </c:pt>
                <c:pt idx="26132">
                  <c:v>26.132000000000005</c:v>
                </c:pt>
                <c:pt idx="26133">
                  <c:v>26.133000000000038</c:v>
                </c:pt>
                <c:pt idx="26134">
                  <c:v>26.134000000000015</c:v>
                </c:pt>
                <c:pt idx="26135">
                  <c:v>26.134999999999991</c:v>
                </c:pt>
                <c:pt idx="26136">
                  <c:v>26.136000000000024</c:v>
                </c:pt>
                <c:pt idx="26137">
                  <c:v>26.137</c:v>
                </c:pt>
                <c:pt idx="26138">
                  <c:v>26.138000000000034</c:v>
                </c:pt>
                <c:pt idx="26139">
                  <c:v>26.13900000000001</c:v>
                </c:pt>
                <c:pt idx="26140">
                  <c:v>26.140000000000043</c:v>
                </c:pt>
                <c:pt idx="26141">
                  <c:v>26.14100000000002</c:v>
                </c:pt>
                <c:pt idx="26142">
                  <c:v>26.141999999999996</c:v>
                </c:pt>
                <c:pt idx="26143">
                  <c:v>26.143000000000029</c:v>
                </c:pt>
                <c:pt idx="26144">
                  <c:v>26.144000000000005</c:v>
                </c:pt>
                <c:pt idx="26145">
                  <c:v>26.145000000000039</c:v>
                </c:pt>
                <c:pt idx="26146">
                  <c:v>26.146000000000015</c:v>
                </c:pt>
                <c:pt idx="26147">
                  <c:v>26.146999999999991</c:v>
                </c:pt>
                <c:pt idx="26148">
                  <c:v>26.148000000000025</c:v>
                </c:pt>
                <c:pt idx="26149">
                  <c:v>26.149000000000001</c:v>
                </c:pt>
                <c:pt idx="26150">
                  <c:v>26.150000000000034</c:v>
                </c:pt>
                <c:pt idx="26151">
                  <c:v>26.15100000000001</c:v>
                </c:pt>
                <c:pt idx="26152">
                  <c:v>26.152000000000044</c:v>
                </c:pt>
                <c:pt idx="26153">
                  <c:v>26.15300000000002</c:v>
                </c:pt>
                <c:pt idx="26154">
                  <c:v>26.153999999999996</c:v>
                </c:pt>
                <c:pt idx="26155">
                  <c:v>26.15500000000003</c:v>
                </c:pt>
                <c:pt idx="26156">
                  <c:v>26.156000000000006</c:v>
                </c:pt>
                <c:pt idx="26157">
                  <c:v>26.157000000000039</c:v>
                </c:pt>
                <c:pt idx="26158">
                  <c:v>26.158000000000015</c:v>
                </c:pt>
                <c:pt idx="26159">
                  <c:v>26.158999999999992</c:v>
                </c:pt>
                <c:pt idx="26160">
                  <c:v>26.160000000000025</c:v>
                </c:pt>
                <c:pt idx="26161">
                  <c:v>26.161000000000001</c:v>
                </c:pt>
                <c:pt idx="26162">
                  <c:v>26.162000000000035</c:v>
                </c:pt>
                <c:pt idx="26163">
                  <c:v>26.163000000000011</c:v>
                </c:pt>
                <c:pt idx="26164">
                  <c:v>26.164000000000044</c:v>
                </c:pt>
                <c:pt idx="26165">
                  <c:v>26.16500000000002</c:v>
                </c:pt>
                <c:pt idx="26166">
                  <c:v>26.165999999999997</c:v>
                </c:pt>
                <c:pt idx="26167">
                  <c:v>26.16700000000003</c:v>
                </c:pt>
                <c:pt idx="26168">
                  <c:v>26.168000000000006</c:v>
                </c:pt>
                <c:pt idx="26169">
                  <c:v>26.16900000000004</c:v>
                </c:pt>
                <c:pt idx="26170">
                  <c:v>26.170000000000016</c:v>
                </c:pt>
                <c:pt idx="26171">
                  <c:v>26.170999999999992</c:v>
                </c:pt>
                <c:pt idx="26172">
                  <c:v>26.172000000000025</c:v>
                </c:pt>
                <c:pt idx="26173">
                  <c:v>26.173000000000002</c:v>
                </c:pt>
                <c:pt idx="26174">
                  <c:v>26.174000000000035</c:v>
                </c:pt>
                <c:pt idx="26175">
                  <c:v>26.175000000000011</c:v>
                </c:pt>
                <c:pt idx="26176">
                  <c:v>26.176000000000045</c:v>
                </c:pt>
                <c:pt idx="26177">
                  <c:v>26.177000000000021</c:v>
                </c:pt>
                <c:pt idx="26178">
                  <c:v>26.177999999999997</c:v>
                </c:pt>
                <c:pt idx="26179">
                  <c:v>26.17900000000003</c:v>
                </c:pt>
                <c:pt idx="26180">
                  <c:v>26.180000000000007</c:v>
                </c:pt>
                <c:pt idx="26181">
                  <c:v>26.18100000000004</c:v>
                </c:pt>
                <c:pt idx="26182">
                  <c:v>26.182000000000016</c:v>
                </c:pt>
                <c:pt idx="26183">
                  <c:v>26.182999999999993</c:v>
                </c:pt>
                <c:pt idx="26184">
                  <c:v>26.184000000000026</c:v>
                </c:pt>
                <c:pt idx="26185">
                  <c:v>26.185000000000002</c:v>
                </c:pt>
                <c:pt idx="26186">
                  <c:v>26.186000000000035</c:v>
                </c:pt>
                <c:pt idx="26187">
                  <c:v>26.187000000000012</c:v>
                </c:pt>
                <c:pt idx="26188">
                  <c:v>26.188000000000045</c:v>
                </c:pt>
                <c:pt idx="26189">
                  <c:v>26.189000000000021</c:v>
                </c:pt>
                <c:pt idx="26190">
                  <c:v>26.189999999999998</c:v>
                </c:pt>
                <c:pt idx="26191">
                  <c:v>26.191000000000031</c:v>
                </c:pt>
                <c:pt idx="26192">
                  <c:v>26.192000000000007</c:v>
                </c:pt>
                <c:pt idx="26193">
                  <c:v>26.19300000000004</c:v>
                </c:pt>
                <c:pt idx="26194">
                  <c:v>26.194000000000017</c:v>
                </c:pt>
                <c:pt idx="26195">
                  <c:v>26.194999999999993</c:v>
                </c:pt>
                <c:pt idx="26196">
                  <c:v>26.196000000000026</c:v>
                </c:pt>
                <c:pt idx="26197">
                  <c:v>26.197000000000003</c:v>
                </c:pt>
                <c:pt idx="26198">
                  <c:v>26.198000000000036</c:v>
                </c:pt>
                <c:pt idx="26199">
                  <c:v>26.199000000000012</c:v>
                </c:pt>
                <c:pt idx="26200">
                  <c:v>26.200000000000045</c:v>
                </c:pt>
                <c:pt idx="26201">
                  <c:v>26.201000000000022</c:v>
                </c:pt>
                <c:pt idx="26202">
                  <c:v>26.201999999999998</c:v>
                </c:pt>
                <c:pt idx="26203">
                  <c:v>26.203000000000031</c:v>
                </c:pt>
                <c:pt idx="26204">
                  <c:v>26.204000000000008</c:v>
                </c:pt>
                <c:pt idx="26205">
                  <c:v>26.205000000000041</c:v>
                </c:pt>
                <c:pt idx="26206">
                  <c:v>26.206000000000017</c:v>
                </c:pt>
                <c:pt idx="26207">
                  <c:v>26.206999999999994</c:v>
                </c:pt>
                <c:pt idx="26208">
                  <c:v>26.208000000000027</c:v>
                </c:pt>
                <c:pt idx="26209">
                  <c:v>26.209000000000003</c:v>
                </c:pt>
                <c:pt idx="26210">
                  <c:v>26.210000000000036</c:v>
                </c:pt>
                <c:pt idx="26211">
                  <c:v>26.211000000000013</c:v>
                </c:pt>
                <c:pt idx="26212">
                  <c:v>26.212000000000046</c:v>
                </c:pt>
                <c:pt idx="26213">
                  <c:v>26.213000000000022</c:v>
                </c:pt>
                <c:pt idx="26214">
                  <c:v>26.213999999999999</c:v>
                </c:pt>
                <c:pt idx="26215">
                  <c:v>26.215000000000032</c:v>
                </c:pt>
                <c:pt idx="26216">
                  <c:v>26.216000000000008</c:v>
                </c:pt>
                <c:pt idx="26217">
                  <c:v>26.217000000000041</c:v>
                </c:pt>
                <c:pt idx="26218">
                  <c:v>26.218000000000018</c:v>
                </c:pt>
                <c:pt idx="26219">
                  <c:v>26.218999999999994</c:v>
                </c:pt>
                <c:pt idx="26220">
                  <c:v>26.220000000000027</c:v>
                </c:pt>
                <c:pt idx="26221">
                  <c:v>26.221000000000004</c:v>
                </c:pt>
                <c:pt idx="26222">
                  <c:v>26.222000000000037</c:v>
                </c:pt>
                <c:pt idx="26223">
                  <c:v>26.223000000000013</c:v>
                </c:pt>
                <c:pt idx="26224">
                  <c:v>26.224000000000046</c:v>
                </c:pt>
                <c:pt idx="26225">
                  <c:v>26.225000000000023</c:v>
                </c:pt>
                <c:pt idx="26226">
                  <c:v>26.225999999999999</c:v>
                </c:pt>
                <c:pt idx="26227">
                  <c:v>26.227000000000032</c:v>
                </c:pt>
                <c:pt idx="26228">
                  <c:v>26.228000000000009</c:v>
                </c:pt>
                <c:pt idx="26229">
                  <c:v>26.229000000000042</c:v>
                </c:pt>
                <c:pt idx="26230">
                  <c:v>26.230000000000018</c:v>
                </c:pt>
                <c:pt idx="26231">
                  <c:v>26.230999999999995</c:v>
                </c:pt>
                <c:pt idx="26232">
                  <c:v>26.232000000000028</c:v>
                </c:pt>
                <c:pt idx="26233">
                  <c:v>26.233000000000004</c:v>
                </c:pt>
                <c:pt idx="26234">
                  <c:v>26.234000000000037</c:v>
                </c:pt>
                <c:pt idx="26235">
                  <c:v>26.235000000000014</c:v>
                </c:pt>
                <c:pt idx="26236">
                  <c:v>26.23599999999999</c:v>
                </c:pt>
                <c:pt idx="26237">
                  <c:v>26.237000000000023</c:v>
                </c:pt>
                <c:pt idx="26238">
                  <c:v>26.238</c:v>
                </c:pt>
                <c:pt idx="26239">
                  <c:v>26.239000000000033</c:v>
                </c:pt>
                <c:pt idx="26240">
                  <c:v>26.240000000000009</c:v>
                </c:pt>
                <c:pt idx="26241">
                  <c:v>26.241000000000042</c:v>
                </c:pt>
                <c:pt idx="26242">
                  <c:v>26.242000000000019</c:v>
                </c:pt>
                <c:pt idx="26243">
                  <c:v>26.242999999999995</c:v>
                </c:pt>
                <c:pt idx="26244">
                  <c:v>26.244000000000028</c:v>
                </c:pt>
                <c:pt idx="26245">
                  <c:v>26.245000000000005</c:v>
                </c:pt>
                <c:pt idx="26246">
                  <c:v>26.246000000000038</c:v>
                </c:pt>
                <c:pt idx="26247">
                  <c:v>26.247000000000014</c:v>
                </c:pt>
                <c:pt idx="26248">
                  <c:v>26.24799999999999</c:v>
                </c:pt>
                <c:pt idx="26249">
                  <c:v>26.249000000000024</c:v>
                </c:pt>
                <c:pt idx="26250">
                  <c:v>26.25</c:v>
                </c:pt>
                <c:pt idx="26251">
                  <c:v>26.251000000000033</c:v>
                </c:pt>
                <c:pt idx="26252">
                  <c:v>26.25200000000001</c:v>
                </c:pt>
                <c:pt idx="26253">
                  <c:v>26.253000000000043</c:v>
                </c:pt>
                <c:pt idx="26254">
                  <c:v>26.254000000000019</c:v>
                </c:pt>
                <c:pt idx="26255">
                  <c:v>26.254999999999995</c:v>
                </c:pt>
                <c:pt idx="26256">
                  <c:v>26.256000000000029</c:v>
                </c:pt>
                <c:pt idx="26257">
                  <c:v>26.257000000000005</c:v>
                </c:pt>
                <c:pt idx="26258">
                  <c:v>26.258000000000038</c:v>
                </c:pt>
                <c:pt idx="26259">
                  <c:v>26.259000000000015</c:v>
                </c:pt>
                <c:pt idx="26260">
                  <c:v>26.259999999999991</c:v>
                </c:pt>
                <c:pt idx="26261">
                  <c:v>26.261000000000024</c:v>
                </c:pt>
                <c:pt idx="26262">
                  <c:v>26.262</c:v>
                </c:pt>
                <c:pt idx="26263">
                  <c:v>26.263000000000034</c:v>
                </c:pt>
                <c:pt idx="26264">
                  <c:v>26.26400000000001</c:v>
                </c:pt>
                <c:pt idx="26265">
                  <c:v>26.265000000000043</c:v>
                </c:pt>
                <c:pt idx="26266">
                  <c:v>26.26600000000002</c:v>
                </c:pt>
                <c:pt idx="26267">
                  <c:v>26.266999999999996</c:v>
                </c:pt>
                <c:pt idx="26268">
                  <c:v>26.268000000000029</c:v>
                </c:pt>
                <c:pt idx="26269">
                  <c:v>26.269000000000005</c:v>
                </c:pt>
                <c:pt idx="26270">
                  <c:v>26.270000000000039</c:v>
                </c:pt>
                <c:pt idx="26271">
                  <c:v>26.271000000000015</c:v>
                </c:pt>
                <c:pt idx="26272">
                  <c:v>26.271999999999991</c:v>
                </c:pt>
                <c:pt idx="26273">
                  <c:v>26.273000000000025</c:v>
                </c:pt>
                <c:pt idx="26274">
                  <c:v>26.274000000000001</c:v>
                </c:pt>
                <c:pt idx="26275">
                  <c:v>26.275000000000034</c:v>
                </c:pt>
                <c:pt idx="26276">
                  <c:v>26.27600000000001</c:v>
                </c:pt>
                <c:pt idx="26277">
                  <c:v>26.277000000000044</c:v>
                </c:pt>
                <c:pt idx="26278">
                  <c:v>26.27800000000002</c:v>
                </c:pt>
                <c:pt idx="26279">
                  <c:v>26.278999999999996</c:v>
                </c:pt>
                <c:pt idx="26280">
                  <c:v>26.28000000000003</c:v>
                </c:pt>
                <c:pt idx="26281">
                  <c:v>26.281000000000006</c:v>
                </c:pt>
                <c:pt idx="26282">
                  <c:v>26.282000000000039</c:v>
                </c:pt>
                <c:pt idx="26283">
                  <c:v>26.283000000000015</c:v>
                </c:pt>
                <c:pt idx="26284">
                  <c:v>26.283999999999992</c:v>
                </c:pt>
                <c:pt idx="26285">
                  <c:v>26.285000000000025</c:v>
                </c:pt>
                <c:pt idx="26286">
                  <c:v>26.286000000000001</c:v>
                </c:pt>
                <c:pt idx="26287">
                  <c:v>26.287000000000035</c:v>
                </c:pt>
                <c:pt idx="26288">
                  <c:v>26.288000000000011</c:v>
                </c:pt>
                <c:pt idx="26289">
                  <c:v>26.289000000000044</c:v>
                </c:pt>
                <c:pt idx="26290">
                  <c:v>26.29000000000002</c:v>
                </c:pt>
                <c:pt idx="26291">
                  <c:v>26.290999999999997</c:v>
                </c:pt>
                <c:pt idx="26292">
                  <c:v>26.29200000000003</c:v>
                </c:pt>
                <c:pt idx="26293">
                  <c:v>26.293000000000006</c:v>
                </c:pt>
                <c:pt idx="26294">
                  <c:v>26.29400000000004</c:v>
                </c:pt>
                <c:pt idx="26295">
                  <c:v>26.295000000000016</c:v>
                </c:pt>
                <c:pt idx="26296">
                  <c:v>26.295999999999992</c:v>
                </c:pt>
                <c:pt idx="26297">
                  <c:v>26.297000000000025</c:v>
                </c:pt>
                <c:pt idx="26298">
                  <c:v>26.298000000000002</c:v>
                </c:pt>
                <c:pt idx="26299">
                  <c:v>26.299000000000035</c:v>
                </c:pt>
                <c:pt idx="26300">
                  <c:v>26.300000000000011</c:v>
                </c:pt>
                <c:pt idx="26301">
                  <c:v>26.301000000000045</c:v>
                </c:pt>
                <c:pt idx="26302">
                  <c:v>26.302000000000021</c:v>
                </c:pt>
                <c:pt idx="26303">
                  <c:v>26.302999999999997</c:v>
                </c:pt>
                <c:pt idx="26304">
                  <c:v>26.30400000000003</c:v>
                </c:pt>
                <c:pt idx="26305">
                  <c:v>26.305000000000007</c:v>
                </c:pt>
                <c:pt idx="26306">
                  <c:v>26.30600000000004</c:v>
                </c:pt>
                <c:pt idx="26307">
                  <c:v>26.307000000000016</c:v>
                </c:pt>
                <c:pt idx="26308">
                  <c:v>26.307999999999993</c:v>
                </c:pt>
                <c:pt idx="26309">
                  <c:v>26.309000000000026</c:v>
                </c:pt>
                <c:pt idx="26310">
                  <c:v>26.310000000000002</c:v>
                </c:pt>
                <c:pt idx="26311">
                  <c:v>26.311000000000035</c:v>
                </c:pt>
                <c:pt idx="26312">
                  <c:v>26.312000000000012</c:v>
                </c:pt>
                <c:pt idx="26313">
                  <c:v>26.313000000000045</c:v>
                </c:pt>
                <c:pt idx="26314">
                  <c:v>26.314000000000021</c:v>
                </c:pt>
                <c:pt idx="26315">
                  <c:v>26.314999999999998</c:v>
                </c:pt>
                <c:pt idx="26316">
                  <c:v>26.316000000000031</c:v>
                </c:pt>
                <c:pt idx="26317">
                  <c:v>26.317000000000007</c:v>
                </c:pt>
                <c:pt idx="26318">
                  <c:v>26.31800000000004</c:v>
                </c:pt>
                <c:pt idx="26319">
                  <c:v>26.319000000000017</c:v>
                </c:pt>
                <c:pt idx="26320">
                  <c:v>26.319999999999993</c:v>
                </c:pt>
                <c:pt idx="26321">
                  <c:v>26.321000000000026</c:v>
                </c:pt>
                <c:pt idx="26322">
                  <c:v>26.322000000000003</c:v>
                </c:pt>
                <c:pt idx="26323">
                  <c:v>26.323000000000036</c:v>
                </c:pt>
                <c:pt idx="26324">
                  <c:v>26.324000000000012</c:v>
                </c:pt>
                <c:pt idx="26325">
                  <c:v>26.325000000000045</c:v>
                </c:pt>
                <c:pt idx="26326">
                  <c:v>26.326000000000022</c:v>
                </c:pt>
                <c:pt idx="26327">
                  <c:v>26.326999999999998</c:v>
                </c:pt>
                <c:pt idx="26328">
                  <c:v>26.328000000000031</c:v>
                </c:pt>
                <c:pt idx="26329">
                  <c:v>26.329000000000008</c:v>
                </c:pt>
                <c:pt idx="26330">
                  <c:v>26.330000000000041</c:v>
                </c:pt>
                <c:pt idx="26331">
                  <c:v>26.331000000000017</c:v>
                </c:pt>
                <c:pt idx="26332">
                  <c:v>26.331999999999994</c:v>
                </c:pt>
                <c:pt idx="26333">
                  <c:v>26.333000000000027</c:v>
                </c:pt>
                <c:pt idx="26334">
                  <c:v>26.334000000000003</c:v>
                </c:pt>
                <c:pt idx="26335">
                  <c:v>26.335000000000036</c:v>
                </c:pt>
                <c:pt idx="26336">
                  <c:v>26.336000000000013</c:v>
                </c:pt>
                <c:pt idx="26337">
                  <c:v>26.337000000000046</c:v>
                </c:pt>
                <c:pt idx="26338">
                  <c:v>26.338000000000022</c:v>
                </c:pt>
                <c:pt idx="26339">
                  <c:v>26.338999999999999</c:v>
                </c:pt>
                <c:pt idx="26340">
                  <c:v>26.340000000000032</c:v>
                </c:pt>
                <c:pt idx="26341">
                  <c:v>26.341000000000008</c:v>
                </c:pt>
                <c:pt idx="26342">
                  <c:v>26.342000000000041</c:v>
                </c:pt>
                <c:pt idx="26343">
                  <c:v>26.343000000000018</c:v>
                </c:pt>
                <c:pt idx="26344">
                  <c:v>26.343999999999994</c:v>
                </c:pt>
                <c:pt idx="26345">
                  <c:v>26.345000000000027</c:v>
                </c:pt>
                <c:pt idx="26346">
                  <c:v>26.346000000000004</c:v>
                </c:pt>
                <c:pt idx="26347">
                  <c:v>26.347000000000037</c:v>
                </c:pt>
                <c:pt idx="26348">
                  <c:v>26.348000000000013</c:v>
                </c:pt>
                <c:pt idx="26349">
                  <c:v>26.349000000000046</c:v>
                </c:pt>
                <c:pt idx="26350">
                  <c:v>26.350000000000023</c:v>
                </c:pt>
                <c:pt idx="26351">
                  <c:v>26.350999999999999</c:v>
                </c:pt>
                <c:pt idx="26352">
                  <c:v>26.352000000000032</c:v>
                </c:pt>
                <c:pt idx="26353">
                  <c:v>26.353000000000009</c:v>
                </c:pt>
                <c:pt idx="26354">
                  <c:v>26.354000000000042</c:v>
                </c:pt>
                <c:pt idx="26355">
                  <c:v>26.355000000000018</c:v>
                </c:pt>
                <c:pt idx="26356">
                  <c:v>26.355999999999995</c:v>
                </c:pt>
                <c:pt idx="26357">
                  <c:v>26.357000000000028</c:v>
                </c:pt>
                <c:pt idx="26358">
                  <c:v>26.358000000000004</c:v>
                </c:pt>
                <c:pt idx="26359">
                  <c:v>26.359000000000037</c:v>
                </c:pt>
                <c:pt idx="26360">
                  <c:v>26.360000000000014</c:v>
                </c:pt>
                <c:pt idx="26361">
                  <c:v>26.36099999999999</c:v>
                </c:pt>
                <c:pt idx="26362">
                  <c:v>26.362000000000023</c:v>
                </c:pt>
                <c:pt idx="26363">
                  <c:v>26.363</c:v>
                </c:pt>
                <c:pt idx="26364">
                  <c:v>26.364000000000033</c:v>
                </c:pt>
                <c:pt idx="26365">
                  <c:v>26.365000000000009</c:v>
                </c:pt>
                <c:pt idx="26366">
                  <c:v>26.366000000000042</c:v>
                </c:pt>
                <c:pt idx="26367">
                  <c:v>26.367000000000019</c:v>
                </c:pt>
                <c:pt idx="26368">
                  <c:v>26.367999999999995</c:v>
                </c:pt>
                <c:pt idx="26369">
                  <c:v>26.369000000000028</c:v>
                </c:pt>
                <c:pt idx="26370">
                  <c:v>26.370000000000005</c:v>
                </c:pt>
                <c:pt idx="26371">
                  <c:v>26.371000000000038</c:v>
                </c:pt>
                <c:pt idx="26372">
                  <c:v>26.372000000000014</c:v>
                </c:pt>
                <c:pt idx="26373">
                  <c:v>26.37299999999999</c:v>
                </c:pt>
                <c:pt idx="26374">
                  <c:v>26.374000000000024</c:v>
                </c:pt>
                <c:pt idx="26375">
                  <c:v>26.375</c:v>
                </c:pt>
                <c:pt idx="26376">
                  <c:v>26.376000000000033</c:v>
                </c:pt>
                <c:pt idx="26377">
                  <c:v>26.37700000000001</c:v>
                </c:pt>
                <c:pt idx="26378">
                  <c:v>26.378000000000043</c:v>
                </c:pt>
                <c:pt idx="26379">
                  <c:v>26.379000000000019</c:v>
                </c:pt>
                <c:pt idx="26380">
                  <c:v>26.379999999999995</c:v>
                </c:pt>
                <c:pt idx="26381">
                  <c:v>26.381000000000029</c:v>
                </c:pt>
                <c:pt idx="26382">
                  <c:v>26.382000000000005</c:v>
                </c:pt>
                <c:pt idx="26383">
                  <c:v>26.383000000000038</c:v>
                </c:pt>
                <c:pt idx="26384">
                  <c:v>26.384000000000015</c:v>
                </c:pt>
                <c:pt idx="26385">
                  <c:v>26.384999999999991</c:v>
                </c:pt>
                <c:pt idx="26386">
                  <c:v>26.386000000000024</c:v>
                </c:pt>
                <c:pt idx="26387">
                  <c:v>26.387</c:v>
                </c:pt>
                <c:pt idx="26388">
                  <c:v>26.388000000000034</c:v>
                </c:pt>
                <c:pt idx="26389">
                  <c:v>26.38900000000001</c:v>
                </c:pt>
                <c:pt idx="26390">
                  <c:v>26.390000000000043</c:v>
                </c:pt>
                <c:pt idx="26391">
                  <c:v>26.39100000000002</c:v>
                </c:pt>
                <c:pt idx="26392">
                  <c:v>26.391999999999996</c:v>
                </c:pt>
                <c:pt idx="26393">
                  <c:v>26.393000000000029</c:v>
                </c:pt>
                <c:pt idx="26394">
                  <c:v>26.394000000000005</c:v>
                </c:pt>
                <c:pt idx="26395">
                  <c:v>26.395000000000039</c:v>
                </c:pt>
                <c:pt idx="26396">
                  <c:v>26.396000000000015</c:v>
                </c:pt>
                <c:pt idx="26397">
                  <c:v>26.396999999999991</c:v>
                </c:pt>
                <c:pt idx="26398">
                  <c:v>26.398000000000025</c:v>
                </c:pt>
                <c:pt idx="26399">
                  <c:v>26.399000000000001</c:v>
                </c:pt>
                <c:pt idx="26400">
                  <c:v>26.400000000000034</c:v>
                </c:pt>
                <c:pt idx="26401">
                  <c:v>26.40100000000001</c:v>
                </c:pt>
                <c:pt idx="26402">
                  <c:v>26.402000000000044</c:v>
                </c:pt>
                <c:pt idx="26403">
                  <c:v>26.40300000000002</c:v>
                </c:pt>
                <c:pt idx="26404">
                  <c:v>26.403999999999996</c:v>
                </c:pt>
                <c:pt idx="26405">
                  <c:v>26.40500000000003</c:v>
                </c:pt>
                <c:pt idx="26406">
                  <c:v>26.406000000000006</c:v>
                </c:pt>
                <c:pt idx="26407">
                  <c:v>26.407000000000039</c:v>
                </c:pt>
                <c:pt idx="26408">
                  <c:v>26.408000000000015</c:v>
                </c:pt>
                <c:pt idx="26409">
                  <c:v>26.408999999999992</c:v>
                </c:pt>
                <c:pt idx="26410">
                  <c:v>26.410000000000025</c:v>
                </c:pt>
                <c:pt idx="26411">
                  <c:v>26.411000000000001</c:v>
                </c:pt>
                <c:pt idx="26412">
                  <c:v>26.412000000000035</c:v>
                </c:pt>
                <c:pt idx="26413">
                  <c:v>26.413000000000011</c:v>
                </c:pt>
                <c:pt idx="26414">
                  <c:v>26.414000000000044</c:v>
                </c:pt>
                <c:pt idx="26415">
                  <c:v>26.41500000000002</c:v>
                </c:pt>
                <c:pt idx="26416">
                  <c:v>26.415999999999997</c:v>
                </c:pt>
                <c:pt idx="26417">
                  <c:v>26.41700000000003</c:v>
                </c:pt>
                <c:pt idx="26418">
                  <c:v>26.418000000000006</c:v>
                </c:pt>
                <c:pt idx="26419">
                  <c:v>26.41900000000004</c:v>
                </c:pt>
                <c:pt idx="26420">
                  <c:v>26.420000000000016</c:v>
                </c:pt>
                <c:pt idx="26421">
                  <c:v>26.420999999999992</c:v>
                </c:pt>
                <c:pt idx="26422">
                  <c:v>26.422000000000025</c:v>
                </c:pt>
                <c:pt idx="26423">
                  <c:v>26.423000000000002</c:v>
                </c:pt>
                <c:pt idx="26424">
                  <c:v>26.424000000000035</c:v>
                </c:pt>
                <c:pt idx="26425">
                  <c:v>26.425000000000011</c:v>
                </c:pt>
                <c:pt idx="26426">
                  <c:v>26.426000000000045</c:v>
                </c:pt>
                <c:pt idx="26427">
                  <c:v>26.427000000000021</c:v>
                </c:pt>
                <c:pt idx="26428">
                  <c:v>26.427999999999997</c:v>
                </c:pt>
                <c:pt idx="26429">
                  <c:v>26.42900000000003</c:v>
                </c:pt>
                <c:pt idx="26430">
                  <c:v>26.430000000000007</c:v>
                </c:pt>
                <c:pt idx="26431">
                  <c:v>26.43100000000004</c:v>
                </c:pt>
                <c:pt idx="26432">
                  <c:v>26.432000000000016</c:v>
                </c:pt>
                <c:pt idx="26433">
                  <c:v>26.432999999999993</c:v>
                </c:pt>
                <c:pt idx="26434">
                  <c:v>26.434000000000026</c:v>
                </c:pt>
                <c:pt idx="26435">
                  <c:v>26.435000000000002</c:v>
                </c:pt>
                <c:pt idx="26436">
                  <c:v>26.436000000000035</c:v>
                </c:pt>
                <c:pt idx="26437">
                  <c:v>26.437000000000012</c:v>
                </c:pt>
                <c:pt idx="26438">
                  <c:v>26.438000000000045</c:v>
                </c:pt>
                <c:pt idx="26439">
                  <c:v>26.439000000000021</c:v>
                </c:pt>
                <c:pt idx="26440">
                  <c:v>26.439999999999998</c:v>
                </c:pt>
                <c:pt idx="26441">
                  <c:v>26.441000000000031</c:v>
                </c:pt>
                <c:pt idx="26442">
                  <c:v>26.442000000000007</c:v>
                </c:pt>
                <c:pt idx="26443">
                  <c:v>26.44300000000004</c:v>
                </c:pt>
                <c:pt idx="26444">
                  <c:v>26.444000000000017</c:v>
                </c:pt>
                <c:pt idx="26445">
                  <c:v>26.444999999999993</c:v>
                </c:pt>
                <c:pt idx="26446">
                  <c:v>26.446000000000026</c:v>
                </c:pt>
                <c:pt idx="26447">
                  <c:v>26.447000000000003</c:v>
                </c:pt>
                <c:pt idx="26448">
                  <c:v>26.448000000000036</c:v>
                </c:pt>
                <c:pt idx="26449">
                  <c:v>26.449000000000012</c:v>
                </c:pt>
                <c:pt idx="26450">
                  <c:v>26.450000000000045</c:v>
                </c:pt>
                <c:pt idx="26451">
                  <c:v>26.451000000000022</c:v>
                </c:pt>
                <c:pt idx="26452">
                  <c:v>26.451999999999998</c:v>
                </c:pt>
                <c:pt idx="26453">
                  <c:v>26.453000000000031</c:v>
                </c:pt>
                <c:pt idx="26454">
                  <c:v>26.454000000000008</c:v>
                </c:pt>
                <c:pt idx="26455">
                  <c:v>26.455000000000041</c:v>
                </c:pt>
                <c:pt idx="26456">
                  <c:v>26.456000000000017</c:v>
                </c:pt>
                <c:pt idx="26457">
                  <c:v>26.456999999999994</c:v>
                </c:pt>
                <c:pt idx="26458">
                  <c:v>26.458000000000027</c:v>
                </c:pt>
                <c:pt idx="26459">
                  <c:v>26.459000000000003</c:v>
                </c:pt>
                <c:pt idx="26460">
                  <c:v>26.460000000000036</c:v>
                </c:pt>
                <c:pt idx="26461">
                  <c:v>26.461000000000013</c:v>
                </c:pt>
                <c:pt idx="26462">
                  <c:v>26.462000000000046</c:v>
                </c:pt>
                <c:pt idx="26463">
                  <c:v>26.463000000000022</c:v>
                </c:pt>
                <c:pt idx="26464">
                  <c:v>26.463999999999999</c:v>
                </c:pt>
                <c:pt idx="26465">
                  <c:v>26.465000000000032</c:v>
                </c:pt>
                <c:pt idx="26466">
                  <c:v>26.466000000000008</c:v>
                </c:pt>
                <c:pt idx="26467">
                  <c:v>26.467000000000041</c:v>
                </c:pt>
                <c:pt idx="26468">
                  <c:v>26.468000000000018</c:v>
                </c:pt>
                <c:pt idx="26469">
                  <c:v>26.468999999999994</c:v>
                </c:pt>
                <c:pt idx="26470">
                  <c:v>26.470000000000027</c:v>
                </c:pt>
                <c:pt idx="26471">
                  <c:v>26.471000000000004</c:v>
                </c:pt>
                <c:pt idx="26472">
                  <c:v>26.472000000000037</c:v>
                </c:pt>
                <c:pt idx="26473">
                  <c:v>26.473000000000013</c:v>
                </c:pt>
                <c:pt idx="26474">
                  <c:v>26.474000000000046</c:v>
                </c:pt>
                <c:pt idx="26475">
                  <c:v>26.475000000000023</c:v>
                </c:pt>
                <c:pt idx="26476">
                  <c:v>26.475999999999999</c:v>
                </c:pt>
                <c:pt idx="26477">
                  <c:v>26.477000000000032</c:v>
                </c:pt>
                <c:pt idx="26478">
                  <c:v>26.478000000000009</c:v>
                </c:pt>
                <c:pt idx="26479">
                  <c:v>26.479000000000042</c:v>
                </c:pt>
                <c:pt idx="26480">
                  <c:v>26.480000000000018</c:v>
                </c:pt>
                <c:pt idx="26481">
                  <c:v>26.480999999999995</c:v>
                </c:pt>
                <c:pt idx="26482">
                  <c:v>26.482000000000028</c:v>
                </c:pt>
                <c:pt idx="26483">
                  <c:v>26.483000000000004</c:v>
                </c:pt>
                <c:pt idx="26484">
                  <c:v>26.484000000000037</c:v>
                </c:pt>
                <c:pt idx="26485">
                  <c:v>26.485000000000014</c:v>
                </c:pt>
                <c:pt idx="26486">
                  <c:v>26.48599999999999</c:v>
                </c:pt>
                <c:pt idx="26487">
                  <c:v>26.487000000000023</c:v>
                </c:pt>
                <c:pt idx="26488">
                  <c:v>26.488</c:v>
                </c:pt>
                <c:pt idx="26489">
                  <c:v>26.489000000000033</c:v>
                </c:pt>
                <c:pt idx="26490">
                  <c:v>26.490000000000009</c:v>
                </c:pt>
                <c:pt idx="26491">
                  <c:v>26.491000000000042</c:v>
                </c:pt>
                <c:pt idx="26492">
                  <c:v>26.492000000000019</c:v>
                </c:pt>
                <c:pt idx="26493">
                  <c:v>26.492999999999995</c:v>
                </c:pt>
                <c:pt idx="26494">
                  <c:v>26.494000000000028</c:v>
                </c:pt>
                <c:pt idx="26495">
                  <c:v>26.495000000000005</c:v>
                </c:pt>
                <c:pt idx="26496">
                  <c:v>26.496000000000038</c:v>
                </c:pt>
                <c:pt idx="26497">
                  <c:v>26.497000000000014</c:v>
                </c:pt>
                <c:pt idx="26498">
                  <c:v>26.49799999999999</c:v>
                </c:pt>
                <c:pt idx="26499">
                  <c:v>26.499000000000024</c:v>
                </c:pt>
                <c:pt idx="26500">
                  <c:v>26.5</c:v>
                </c:pt>
                <c:pt idx="26501">
                  <c:v>26.501000000000033</c:v>
                </c:pt>
                <c:pt idx="26502">
                  <c:v>26.50200000000001</c:v>
                </c:pt>
                <c:pt idx="26503">
                  <c:v>26.503000000000043</c:v>
                </c:pt>
                <c:pt idx="26504">
                  <c:v>26.504000000000019</c:v>
                </c:pt>
                <c:pt idx="26505">
                  <c:v>26.504999999999995</c:v>
                </c:pt>
                <c:pt idx="26506">
                  <c:v>26.506000000000029</c:v>
                </c:pt>
                <c:pt idx="26507">
                  <c:v>26.507000000000005</c:v>
                </c:pt>
                <c:pt idx="26508">
                  <c:v>26.508000000000038</c:v>
                </c:pt>
                <c:pt idx="26509">
                  <c:v>26.509000000000015</c:v>
                </c:pt>
                <c:pt idx="26510">
                  <c:v>26.509999999999991</c:v>
                </c:pt>
                <c:pt idx="26511">
                  <c:v>26.511000000000024</c:v>
                </c:pt>
                <c:pt idx="26512">
                  <c:v>26.512</c:v>
                </c:pt>
                <c:pt idx="26513">
                  <c:v>26.513000000000034</c:v>
                </c:pt>
                <c:pt idx="26514">
                  <c:v>26.51400000000001</c:v>
                </c:pt>
                <c:pt idx="26515">
                  <c:v>26.515000000000043</c:v>
                </c:pt>
                <c:pt idx="26516">
                  <c:v>26.51600000000002</c:v>
                </c:pt>
                <c:pt idx="26517">
                  <c:v>26.516999999999996</c:v>
                </c:pt>
                <c:pt idx="26518">
                  <c:v>26.518000000000029</c:v>
                </c:pt>
                <c:pt idx="26519">
                  <c:v>26.519000000000005</c:v>
                </c:pt>
                <c:pt idx="26520">
                  <c:v>26.520000000000039</c:v>
                </c:pt>
                <c:pt idx="26521">
                  <c:v>26.521000000000015</c:v>
                </c:pt>
                <c:pt idx="26522">
                  <c:v>26.521999999999991</c:v>
                </c:pt>
                <c:pt idx="26523">
                  <c:v>26.523000000000025</c:v>
                </c:pt>
                <c:pt idx="26524">
                  <c:v>26.524000000000001</c:v>
                </c:pt>
                <c:pt idx="26525">
                  <c:v>26.525000000000034</c:v>
                </c:pt>
                <c:pt idx="26526">
                  <c:v>26.52600000000001</c:v>
                </c:pt>
                <c:pt idx="26527">
                  <c:v>26.527000000000044</c:v>
                </c:pt>
                <c:pt idx="26528">
                  <c:v>26.52800000000002</c:v>
                </c:pt>
                <c:pt idx="26529">
                  <c:v>26.528999999999996</c:v>
                </c:pt>
                <c:pt idx="26530">
                  <c:v>26.53000000000003</c:v>
                </c:pt>
                <c:pt idx="26531">
                  <c:v>26.531000000000006</c:v>
                </c:pt>
                <c:pt idx="26532">
                  <c:v>26.532000000000039</c:v>
                </c:pt>
                <c:pt idx="26533">
                  <c:v>26.533000000000015</c:v>
                </c:pt>
                <c:pt idx="26534">
                  <c:v>26.533999999999992</c:v>
                </c:pt>
                <c:pt idx="26535">
                  <c:v>26.535000000000025</c:v>
                </c:pt>
                <c:pt idx="26536">
                  <c:v>26.536000000000001</c:v>
                </c:pt>
                <c:pt idx="26537">
                  <c:v>26.537000000000035</c:v>
                </c:pt>
                <c:pt idx="26538">
                  <c:v>26.538000000000011</c:v>
                </c:pt>
                <c:pt idx="26539">
                  <c:v>26.539000000000044</c:v>
                </c:pt>
                <c:pt idx="26540">
                  <c:v>26.54000000000002</c:v>
                </c:pt>
                <c:pt idx="26541">
                  <c:v>26.540999999999997</c:v>
                </c:pt>
                <c:pt idx="26542">
                  <c:v>26.54200000000003</c:v>
                </c:pt>
                <c:pt idx="26543">
                  <c:v>26.543000000000006</c:v>
                </c:pt>
                <c:pt idx="26544">
                  <c:v>26.54400000000004</c:v>
                </c:pt>
                <c:pt idx="26545">
                  <c:v>26.545000000000016</c:v>
                </c:pt>
                <c:pt idx="26546">
                  <c:v>26.545999999999992</c:v>
                </c:pt>
                <c:pt idx="26547">
                  <c:v>26.547000000000025</c:v>
                </c:pt>
                <c:pt idx="26548">
                  <c:v>26.548000000000002</c:v>
                </c:pt>
                <c:pt idx="26549">
                  <c:v>26.549000000000035</c:v>
                </c:pt>
                <c:pt idx="26550">
                  <c:v>26.550000000000011</c:v>
                </c:pt>
                <c:pt idx="26551">
                  <c:v>26.551000000000045</c:v>
                </c:pt>
                <c:pt idx="26552">
                  <c:v>26.552000000000021</c:v>
                </c:pt>
                <c:pt idx="26553">
                  <c:v>26.552999999999997</c:v>
                </c:pt>
                <c:pt idx="26554">
                  <c:v>26.55400000000003</c:v>
                </c:pt>
                <c:pt idx="26555">
                  <c:v>26.555000000000007</c:v>
                </c:pt>
                <c:pt idx="26556">
                  <c:v>26.55600000000004</c:v>
                </c:pt>
                <c:pt idx="26557">
                  <c:v>26.557000000000016</c:v>
                </c:pt>
                <c:pt idx="26558">
                  <c:v>26.557999999999993</c:v>
                </c:pt>
                <c:pt idx="26559">
                  <c:v>26.559000000000026</c:v>
                </c:pt>
                <c:pt idx="26560">
                  <c:v>26.560000000000002</c:v>
                </c:pt>
                <c:pt idx="26561">
                  <c:v>26.561000000000035</c:v>
                </c:pt>
                <c:pt idx="26562">
                  <c:v>26.562000000000012</c:v>
                </c:pt>
                <c:pt idx="26563">
                  <c:v>26.563000000000045</c:v>
                </c:pt>
                <c:pt idx="26564">
                  <c:v>26.564000000000021</c:v>
                </c:pt>
                <c:pt idx="26565">
                  <c:v>26.564999999999998</c:v>
                </c:pt>
                <c:pt idx="26566">
                  <c:v>26.566000000000031</c:v>
                </c:pt>
                <c:pt idx="26567">
                  <c:v>26.567000000000007</c:v>
                </c:pt>
                <c:pt idx="26568">
                  <c:v>26.56800000000004</c:v>
                </c:pt>
                <c:pt idx="26569">
                  <c:v>26.569000000000017</c:v>
                </c:pt>
                <c:pt idx="26570">
                  <c:v>26.569999999999993</c:v>
                </c:pt>
                <c:pt idx="26571">
                  <c:v>26.571000000000026</c:v>
                </c:pt>
                <c:pt idx="26572">
                  <c:v>26.572000000000003</c:v>
                </c:pt>
                <c:pt idx="26573">
                  <c:v>26.573000000000036</c:v>
                </c:pt>
                <c:pt idx="26574">
                  <c:v>26.574000000000012</c:v>
                </c:pt>
                <c:pt idx="26575">
                  <c:v>26.575000000000045</c:v>
                </c:pt>
                <c:pt idx="26576">
                  <c:v>26.576000000000022</c:v>
                </c:pt>
                <c:pt idx="26577">
                  <c:v>26.576999999999998</c:v>
                </c:pt>
                <c:pt idx="26578">
                  <c:v>26.578000000000031</c:v>
                </c:pt>
                <c:pt idx="26579">
                  <c:v>26.579000000000008</c:v>
                </c:pt>
                <c:pt idx="26580">
                  <c:v>26.580000000000041</c:v>
                </c:pt>
                <c:pt idx="26581">
                  <c:v>26.581000000000017</c:v>
                </c:pt>
                <c:pt idx="26582">
                  <c:v>26.581999999999994</c:v>
                </c:pt>
                <c:pt idx="26583">
                  <c:v>26.583000000000027</c:v>
                </c:pt>
                <c:pt idx="26584">
                  <c:v>26.584000000000003</c:v>
                </c:pt>
                <c:pt idx="26585">
                  <c:v>26.585000000000036</c:v>
                </c:pt>
                <c:pt idx="26586">
                  <c:v>26.586000000000013</c:v>
                </c:pt>
                <c:pt idx="26587">
                  <c:v>26.587000000000046</c:v>
                </c:pt>
                <c:pt idx="26588">
                  <c:v>26.588000000000022</c:v>
                </c:pt>
                <c:pt idx="26589">
                  <c:v>26.588999999999999</c:v>
                </c:pt>
                <c:pt idx="26590">
                  <c:v>26.590000000000032</c:v>
                </c:pt>
                <c:pt idx="26591">
                  <c:v>26.591000000000008</c:v>
                </c:pt>
                <c:pt idx="26592">
                  <c:v>26.592000000000041</c:v>
                </c:pt>
                <c:pt idx="26593">
                  <c:v>26.593000000000018</c:v>
                </c:pt>
                <c:pt idx="26594">
                  <c:v>26.593999999999994</c:v>
                </c:pt>
                <c:pt idx="26595">
                  <c:v>26.595000000000027</c:v>
                </c:pt>
                <c:pt idx="26596">
                  <c:v>26.596000000000004</c:v>
                </c:pt>
                <c:pt idx="26597">
                  <c:v>26.597000000000037</c:v>
                </c:pt>
                <c:pt idx="26598">
                  <c:v>26.598000000000013</c:v>
                </c:pt>
                <c:pt idx="26599">
                  <c:v>26.599000000000046</c:v>
                </c:pt>
                <c:pt idx="26600">
                  <c:v>26.600000000000023</c:v>
                </c:pt>
                <c:pt idx="26601">
                  <c:v>26.600999999999999</c:v>
                </c:pt>
                <c:pt idx="26602">
                  <c:v>26.602000000000032</c:v>
                </c:pt>
                <c:pt idx="26603">
                  <c:v>26.603000000000009</c:v>
                </c:pt>
                <c:pt idx="26604">
                  <c:v>26.604000000000042</c:v>
                </c:pt>
                <c:pt idx="26605">
                  <c:v>26.605000000000018</c:v>
                </c:pt>
                <c:pt idx="26606">
                  <c:v>26.605999999999995</c:v>
                </c:pt>
                <c:pt idx="26607">
                  <c:v>26.607000000000028</c:v>
                </c:pt>
                <c:pt idx="26608">
                  <c:v>26.608000000000004</c:v>
                </c:pt>
                <c:pt idx="26609">
                  <c:v>26.609000000000037</c:v>
                </c:pt>
                <c:pt idx="26610">
                  <c:v>26.610000000000014</c:v>
                </c:pt>
                <c:pt idx="26611">
                  <c:v>26.61099999999999</c:v>
                </c:pt>
                <c:pt idx="26612">
                  <c:v>26.612000000000023</c:v>
                </c:pt>
                <c:pt idx="26613">
                  <c:v>26.613</c:v>
                </c:pt>
                <c:pt idx="26614">
                  <c:v>26.614000000000033</c:v>
                </c:pt>
                <c:pt idx="26615">
                  <c:v>26.615000000000009</c:v>
                </c:pt>
                <c:pt idx="26616">
                  <c:v>26.616000000000042</c:v>
                </c:pt>
                <c:pt idx="26617">
                  <c:v>26.617000000000019</c:v>
                </c:pt>
                <c:pt idx="26618">
                  <c:v>26.617999999999995</c:v>
                </c:pt>
                <c:pt idx="26619">
                  <c:v>26.619000000000028</c:v>
                </c:pt>
                <c:pt idx="26620">
                  <c:v>26.620000000000005</c:v>
                </c:pt>
                <c:pt idx="26621">
                  <c:v>26.621000000000038</c:v>
                </c:pt>
                <c:pt idx="26622">
                  <c:v>26.622000000000014</c:v>
                </c:pt>
                <c:pt idx="26623">
                  <c:v>26.62299999999999</c:v>
                </c:pt>
                <c:pt idx="26624">
                  <c:v>26.624000000000024</c:v>
                </c:pt>
                <c:pt idx="26625">
                  <c:v>26.625</c:v>
                </c:pt>
                <c:pt idx="26626">
                  <c:v>26.626000000000033</c:v>
                </c:pt>
                <c:pt idx="26627">
                  <c:v>26.62700000000001</c:v>
                </c:pt>
                <c:pt idx="26628">
                  <c:v>26.628000000000043</c:v>
                </c:pt>
                <c:pt idx="26629">
                  <c:v>26.629000000000019</c:v>
                </c:pt>
                <c:pt idx="26630">
                  <c:v>26.629999999999995</c:v>
                </c:pt>
                <c:pt idx="26631">
                  <c:v>26.631000000000029</c:v>
                </c:pt>
                <c:pt idx="26632">
                  <c:v>26.632000000000005</c:v>
                </c:pt>
                <c:pt idx="26633">
                  <c:v>26.633000000000038</c:v>
                </c:pt>
                <c:pt idx="26634">
                  <c:v>26.634000000000015</c:v>
                </c:pt>
                <c:pt idx="26635">
                  <c:v>26.634999999999991</c:v>
                </c:pt>
                <c:pt idx="26636">
                  <c:v>26.636000000000024</c:v>
                </c:pt>
                <c:pt idx="26637">
                  <c:v>26.637</c:v>
                </c:pt>
                <c:pt idx="26638">
                  <c:v>26.638000000000034</c:v>
                </c:pt>
                <c:pt idx="26639">
                  <c:v>26.63900000000001</c:v>
                </c:pt>
                <c:pt idx="26640">
                  <c:v>26.640000000000043</c:v>
                </c:pt>
                <c:pt idx="26641">
                  <c:v>26.64100000000002</c:v>
                </c:pt>
                <c:pt idx="26642">
                  <c:v>26.641999999999996</c:v>
                </c:pt>
                <c:pt idx="26643">
                  <c:v>26.643000000000029</c:v>
                </c:pt>
                <c:pt idx="26644">
                  <c:v>26.644000000000005</c:v>
                </c:pt>
                <c:pt idx="26645">
                  <c:v>26.645000000000039</c:v>
                </c:pt>
                <c:pt idx="26646">
                  <c:v>26.646000000000015</c:v>
                </c:pt>
                <c:pt idx="26647">
                  <c:v>26.646999999999991</c:v>
                </c:pt>
                <c:pt idx="26648">
                  <c:v>26.648000000000025</c:v>
                </c:pt>
                <c:pt idx="26649">
                  <c:v>26.649000000000001</c:v>
                </c:pt>
                <c:pt idx="26650">
                  <c:v>26.650000000000034</c:v>
                </c:pt>
                <c:pt idx="26651">
                  <c:v>26.65100000000001</c:v>
                </c:pt>
                <c:pt idx="26652">
                  <c:v>26.652000000000044</c:v>
                </c:pt>
                <c:pt idx="26653">
                  <c:v>26.65300000000002</c:v>
                </c:pt>
                <c:pt idx="26654">
                  <c:v>26.653999999999996</c:v>
                </c:pt>
                <c:pt idx="26655">
                  <c:v>26.65500000000003</c:v>
                </c:pt>
                <c:pt idx="26656">
                  <c:v>26.656000000000006</c:v>
                </c:pt>
                <c:pt idx="26657">
                  <c:v>26.657000000000039</c:v>
                </c:pt>
                <c:pt idx="26658">
                  <c:v>26.658000000000015</c:v>
                </c:pt>
                <c:pt idx="26659">
                  <c:v>26.658999999999992</c:v>
                </c:pt>
                <c:pt idx="26660">
                  <c:v>26.660000000000025</c:v>
                </c:pt>
                <c:pt idx="26661">
                  <c:v>26.661000000000001</c:v>
                </c:pt>
                <c:pt idx="26662">
                  <c:v>26.662000000000035</c:v>
                </c:pt>
                <c:pt idx="26663">
                  <c:v>26.663000000000011</c:v>
                </c:pt>
                <c:pt idx="26664">
                  <c:v>26.664000000000044</c:v>
                </c:pt>
                <c:pt idx="26665">
                  <c:v>26.66500000000002</c:v>
                </c:pt>
                <c:pt idx="26666">
                  <c:v>26.665999999999997</c:v>
                </c:pt>
                <c:pt idx="26667">
                  <c:v>26.66700000000003</c:v>
                </c:pt>
                <c:pt idx="26668">
                  <c:v>26.668000000000006</c:v>
                </c:pt>
                <c:pt idx="26669">
                  <c:v>26.66900000000004</c:v>
                </c:pt>
                <c:pt idx="26670">
                  <c:v>26.670000000000016</c:v>
                </c:pt>
                <c:pt idx="26671">
                  <c:v>26.670999999999992</c:v>
                </c:pt>
                <c:pt idx="26672">
                  <c:v>26.672000000000025</c:v>
                </c:pt>
                <c:pt idx="26673">
                  <c:v>26.673000000000002</c:v>
                </c:pt>
                <c:pt idx="26674">
                  <c:v>26.674000000000035</c:v>
                </c:pt>
                <c:pt idx="26675">
                  <c:v>26.675000000000011</c:v>
                </c:pt>
                <c:pt idx="26676">
                  <c:v>26.676000000000045</c:v>
                </c:pt>
                <c:pt idx="26677">
                  <c:v>26.677000000000021</c:v>
                </c:pt>
                <c:pt idx="26678">
                  <c:v>26.677999999999997</c:v>
                </c:pt>
                <c:pt idx="26679">
                  <c:v>26.67900000000003</c:v>
                </c:pt>
                <c:pt idx="26680">
                  <c:v>26.680000000000007</c:v>
                </c:pt>
                <c:pt idx="26681">
                  <c:v>26.68100000000004</c:v>
                </c:pt>
                <c:pt idx="26682">
                  <c:v>26.682000000000016</c:v>
                </c:pt>
                <c:pt idx="26683">
                  <c:v>26.682999999999993</c:v>
                </c:pt>
                <c:pt idx="26684">
                  <c:v>26.684000000000026</c:v>
                </c:pt>
                <c:pt idx="26685">
                  <c:v>26.685000000000002</c:v>
                </c:pt>
                <c:pt idx="26686">
                  <c:v>26.686000000000035</c:v>
                </c:pt>
                <c:pt idx="26687">
                  <c:v>26.687000000000012</c:v>
                </c:pt>
                <c:pt idx="26688">
                  <c:v>26.688000000000045</c:v>
                </c:pt>
                <c:pt idx="26689">
                  <c:v>26.689000000000021</c:v>
                </c:pt>
                <c:pt idx="26690">
                  <c:v>26.689999999999998</c:v>
                </c:pt>
                <c:pt idx="26691">
                  <c:v>26.691000000000031</c:v>
                </c:pt>
                <c:pt idx="26692">
                  <c:v>26.692000000000007</c:v>
                </c:pt>
                <c:pt idx="26693">
                  <c:v>26.69300000000004</c:v>
                </c:pt>
                <c:pt idx="26694">
                  <c:v>26.694000000000017</c:v>
                </c:pt>
                <c:pt idx="26695">
                  <c:v>26.694999999999993</c:v>
                </c:pt>
                <c:pt idx="26696">
                  <c:v>26.696000000000026</c:v>
                </c:pt>
                <c:pt idx="26697">
                  <c:v>26.697000000000003</c:v>
                </c:pt>
                <c:pt idx="26698">
                  <c:v>26.698000000000036</c:v>
                </c:pt>
                <c:pt idx="26699">
                  <c:v>26.699000000000012</c:v>
                </c:pt>
                <c:pt idx="26700">
                  <c:v>26.700000000000045</c:v>
                </c:pt>
                <c:pt idx="26701">
                  <c:v>26.701000000000022</c:v>
                </c:pt>
                <c:pt idx="26702">
                  <c:v>26.701999999999998</c:v>
                </c:pt>
                <c:pt idx="26703">
                  <c:v>26.703000000000031</c:v>
                </c:pt>
                <c:pt idx="26704">
                  <c:v>26.704000000000008</c:v>
                </c:pt>
                <c:pt idx="26705">
                  <c:v>26.705000000000041</c:v>
                </c:pt>
                <c:pt idx="26706">
                  <c:v>26.706000000000017</c:v>
                </c:pt>
                <c:pt idx="26707">
                  <c:v>26.706999999999994</c:v>
                </c:pt>
                <c:pt idx="26708">
                  <c:v>26.708000000000027</c:v>
                </c:pt>
                <c:pt idx="26709">
                  <c:v>26.709000000000003</c:v>
                </c:pt>
                <c:pt idx="26710">
                  <c:v>26.710000000000036</c:v>
                </c:pt>
                <c:pt idx="26711">
                  <c:v>26.711000000000013</c:v>
                </c:pt>
                <c:pt idx="26712">
                  <c:v>26.712000000000046</c:v>
                </c:pt>
                <c:pt idx="26713">
                  <c:v>26.713000000000022</c:v>
                </c:pt>
                <c:pt idx="26714">
                  <c:v>26.713999999999999</c:v>
                </c:pt>
                <c:pt idx="26715">
                  <c:v>26.715000000000032</c:v>
                </c:pt>
                <c:pt idx="26716">
                  <c:v>26.716000000000008</c:v>
                </c:pt>
                <c:pt idx="26717">
                  <c:v>26.717000000000041</c:v>
                </c:pt>
                <c:pt idx="26718">
                  <c:v>26.718000000000018</c:v>
                </c:pt>
                <c:pt idx="26719">
                  <c:v>26.718999999999994</c:v>
                </c:pt>
                <c:pt idx="26720">
                  <c:v>26.720000000000027</c:v>
                </c:pt>
                <c:pt idx="26721">
                  <c:v>26.721000000000004</c:v>
                </c:pt>
                <c:pt idx="26722">
                  <c:v>26.722000000000037</c:v>
                </c:pt>
                <c:pt idx="26723">
                  <c:v>26.723000000000013</c:v>
                </c:pt>
                <c:pt idx="26724">
                  <c:v>26.724000000000046</c:v>
                </c:pt>
                <c:pt idx="26725">
                  <c:v>26.725000000000023</c:v>
                </c:pt>
                <c:pt idx="26726">
                  <c:v>26.725999999999999</c:v>
                </c:pt>
                <c:pt idx="26727">
                  <c:v>26.727000000000032</c:v>
                </c:pt>
                <c:pt idx="26728">
                  <c:v>26.728000000000009</c:v>
                </c:pt>
                <c:pt idx="26729">
                  <c:v>26.729000000000042</c:v>
                </c:pt>
                <c:pt idx="26730">
                  <c:v>26.730000000000018</c:v>
                </c:pt>
                <c:pt idx="26731">
                  <c:v>26.730999999999995</c:v>
                </c:pt>
                <c:pt idx="26732">
                  <c:v>26.732000000000028</c:v>
                </c:pt>
                <c:pt idx="26733">
                  <c:v>26.733000000000004</c:v>
                </c:pt>
                <c:pt idx="26734">
                  <c:v>26.734000000000037</c:v>
                </c:pt>
                <c:pt idx="26735">
                  <c:v>26.735000000000014</c:v>
                </c:pt>
                <c:pt idx="26736">
                  <c:v>26.73599999999999</c:v>
                </c:pt>
                <c:pt idx="26737">
                  <c:v>26.737000000000023</c:v>
                </c:pt>
                <c:pt idx="26738">
                  <c:v>26.738</c:v>
                </c:pt>
                <c:pt idx="26739">
                  <c:v>26.739000000000033</c:v>
                </c:pt>
                <c:pt idx="26740">
                  <c:v>26.740000000000009</c:v>
                </c:pt>
                <c:pt idx="26741">
                  <c:v>26.741000000000042</c:v>
                </c:pt>
                <c:pt idx="26742">
                  <c:v>26.742000000000019</c:v>
                </c:pt>
                <c:pt idx="26743">
                  <c:v>26.742999999999995</c:v>
                </c:pt>
                <c:pt idx="26744">
                  <c:v>26.744000000000028</c:v>
                </c:pt>
                <c:pt idx="26745">
                  <c:v>26.745000000000005</c:v>
                </c:pt>
                <c:pt idx="26746">
                  <c:v>26.746000000000038</c:v>
                </c:pt>
                <c:pt idx="26747">
                  <c:v>26.747000000000014</c:v>
                </c:pt>
                <c:pt idx="26748">
                  <c:v>26.74799999999999</c:v>
                </c:pt>
                <c:pt idx="26749">
                  <c:v>26.749000000000024</c:v>
                </c:pt>
                <c:pt idx="26750">
                  <c:v>26.75</c:v>
                </c:pt>
                <c:pt idx="26751">
                  <c:v>26.751000000000033</c:v>
                </c:pt>
                <c:pt idx="26752">
                  <c:v>26.75200000000001</c:v>
                </c:pt>
                <c:pt idx="26753">
                  <c:v>26.753000000000043</c:v>
                </c:pt>
                <c:pt idx="26754">
                  <c:v>26.754000000000019</c:v>
                </c:pt>
                <c:pt idx="26755">
                  <c:v>26.754999999999995</c:v>
                </c:pt>
                <c:pt idx="26756">
                  <c:v>26.756000000000029</c:v>
                </c:pt>
                <c:pt idx="26757">
                  <c:v>26.757000000000005</c:v>
                </c:pt>
                <c:pt idx="26758">
                  <c:v>26.758000000000038</c:v>
                </c:pt>
                <c:pt idx="26759">
                  <c:v>26.759000000000015</c:v>
                </c:pt>
                <c:pt idx="26760">
                  <c:v>26.759999999999991</c:v>
                </c:pt>
                <c:pt idx="26761">
                  <c:v>26.761000000000024</c:v>
                </c:pt>
                <c:pt idx="26762">
                  <c:v>26.762</c:v>
                </c:pt>
                <c:pt idx="26763">
                  <c:v>26.763000000000034</c:v>
                </c:pt>
                <c:pt idx="26764">
                  <c:v>26.76400000000001</c:v>
                </c:pt>
                <c:pt idx="26765">
                  <c:v>26.765000000000043</c:v>
                </c:pt>
                <c:pt idx="26766">
                  <c:v>26.76600000000002</c:v>
                </c:pt>
                <c:pt idx="26767">
                  <c:v>26.766999999999996</c:v>
                </c:pt>
                <c:pt idx="26768">
                  <c:v>26.768000000000029</c:v>
                </c:pt>
                <c:pt idx="26769">
                  <c:v>26.769000000000005</c:v>
                </c:pt>
                <c:pt idx="26770">
                  <c:v>26.770000000000039</c:v>
                </c:pt>
                <c:pt idx="26771">
                  <c:v>26.771000000000015</c:v>
                </c:pt>
                <c:pt idx="26772">
                  <c:v>26.771999999999991</c:v>
                </c:pt>
                <c:pt idx="26773">
                  <c:v>26.773000000000025</c:v>
                </c:pt>
                <c:pt idx="26774">
                  <c:v>26.774000000000001</c:v>
                </c:pt>
                <c:pt idx="26775">
                  <c:v>26.775000000000034</c:v>
                </c:pt>
                <c:pt idx="26776">
                  <c:v>26.77600000000001</c:v>
                </c:pt>
                <c:pt idx="26777">
                  <c:v>26.777000000000044</c:v>
                </c:pt>
                <c:pt idx="26778">
                  <c:v>26.77800000000002</c:v>
                </c:pt>
                <c:pt idx="26779">
                  <c:v>26.778999999999996</c:v>
                </c:pt>
                <c:pt idx="26780">
                  <c:v>26.78000000000003</c:v>
                </c:pt>
                <c:pt idx="26781">
                  <c:v>26.781000000000006</c:v>
                </c:pt>
                <c:pt idx="26782">
                  <c:v>26.782000000000039</c:v>
                </c:pt>
                <c:pt idx="26783">
                  <c:v>26.783000000000015</c:v>
                </c:pt>
                <c:pt idx="26784">
                  <c:v>26.783999999999992</c:v>
                </c:pt>
                <c:pt idx="26785">
                  <c:v>26.785000000000025</c:v>
                </c:pt>
                <c:pt idx="26786">
                  <c:v>26.786000000000001</c:v>
                </c:pt>
                <c:pt idx="26787">
                  <c:v>26.787000000000035</c:v>
                </c:pt>
                <c:pt idx="26788">
                  <c:v>26.788000000000011</c:v>
                </c:pt>
                <c:pt idx="26789">
                  <c:v>26.789000000000044</c:v>
                </c:pt>
                <c:pt idx="26790">
                  <c:v>26.79000000000002</c:v>
                </c:pt>
                <c:pt idx="26791">
                  <c:v>26.790999999999997</c:v>
                </c:pt>
                <c:pt idx="26792">
                  <c:v>26.79200000000003</c:v>
                </c:pt>
                <c:pt idx="26793">
                  <c:v>26.793000000000006</c:v>
                </c:pt>
                <c:pt idx="26794">
                  <c:v>26.79400000000004</c:v>
                </c:pt>
                <c:pt idx="26795">
                  <c:v>26.795000000000016</c:v>
                </c:pt>
                <c:pt idx="26796">
                  <c:v>26.795999999999992</c:v>
                </c:pt>
                <c:pt idx="26797">
                  <c:v>26.797000000000025</c:v>
                </c:pt>
                <c:pt idx="26798">
                  <c:v>26.798000000000002</c:v>
                </c:pt>
                <c:pt idx="26799">
                  <c:v>26.799000000000035</c:v>
                </c:pt>
                <c:pt idx="26800">
                  <c:v>26.800000000000011</c:v>
                </c:pt>
                <c:pt idx="26801">
                  <c:v>26.801000000000045</c:v>
                </c:pt>
                <c:pt idx="26802">
                  <c:v>26.802000000000021</c:v>
                </c:pt>
                <c:pt idx="26803">
                  <c:v>26.802999999999997</c:v>
                </c:pt>
                <c:pt idx="26804">
                  <c:v>26.80400000000003</c:v>
                </c:pt>
                <c:pt idx="26805">
                  <c:v>26.805000000000007</c:v>
                </c:pt>
                <c:pt idx="26806">
                  <c:v>26.80600000000004</c:v>
                </c:pt>
                <c:pt idx="26807">
                  <c:v>26.807000000000016</c:v>
                </c:pt>
                <c:pt idx="26808">
                  <c:v>26.807999999999993</c:v>
                </c:pt>
                <c:pt idx="26809">
                  <c:v>26.809000000000026</c:v>
                </c:pt>
                <c:pt idx="26810">
                  <c:v>26.810000000000002</c:v>
                </c:pt>
                <c:pt idx="26811">
                  <c:v>26.811000000000035</c:v>
                </c:pt>
                <c:pt idx="26812">
                  <c:v>26.812000000000012</c:v>
                </c:pt>
                <c:pt idx="26813">
                  <c:v>26.813000000000045</c:v>
                </c:pt>
                <c:pt idx="26814">
                  <c:v>26.814000000000021</c:v>
                </c:pt>
                <c:pt idx="26815">
                  <c:v>26.814999999999998</c:v>
                </c:pt>
                <c:pt idx="26816">
                  <c:v>26.816000000000031</c:v>
                </c:pt>
                <c:pt idx="26817">
                  <c:v>26.817000000000007</c:v>
                </c:pt>
                <c:pt idx="26818">
                  <c:v>26.81800000000004</c:v>
                </c:pt>
                <c:pt idx="26819">
                  <c:v>26.819000000000017</c:v>
                </c:pt>
                <c:pt idx="26820">
                  <c:v>26.819999999999993</c:v>
                </c:pt>
                <c:pt idx="26821">
                  <c:v>26.821000000000026</c:v>
                </c:pt>
                <c:pt idx="26822">
                  <c:v>26.822000000000003</c:v>
                </c:pt>
                <c:pt idx="26823">
                  <c:v>26.823000000000036</c:v>
                </c:pt>
                <c:pt idx="26824">
                  <c:v>26.824000000000012</c:v>
                </c:pt>
                <c:pt idx="26825">
                  <c:v>26.825000000000045</c:v>
                </c:pt>
                <c:pt idx="26826">
                  <c:v>26.826000000000022</c:v>
                </c:pt>
                <c:pt idx="26827">
                  <c:v>26.826999999999998</c:v>
                </c:pt>
                <c:pt idx="26828">
                  <c:v>26.828000000000031</c:v>
                </c:pt>
                <c:pt idx="26829">
                  <c:v>26.829000000000008</c:v>
                </c:pt>
                <c:pt idx="26830">
                  <c:v>26.830000000000041</c:v>
                </c:pt>
                <c:pt idx="26831">
                  <c:v>26.831000000000017</c:v>
                </c:pt>
                <c:pt idx="26832">
                  <c:v>26.831999999999994</c:v>
                </c:pt>
                <c:pt idx="26833">
                  <c:v>26.833000000000027</c:v>
                </c:pt>
                <c:pt idx="26834">
                  <c:v>26.834000000000003</c:v>
                </c:pt>
                <c:pt idx="26835">
                  <c:v>26.835000000000036</c:v>
                </c:pt>
                <c:pt idx="26836">
                  <c:v>26.836000000000013</c:v>
                </c:pt>
                <c:pt idx="26837">
                  <c:v>26.837000000000046</c:v>
                </c:pt>
                <c:pt idx="26838">
                  <c:v>26.838000000000022</c:v>
                </c:pt>
                <c:pt idx="26839">
                  <c:v>26.838999999999999</c:v>
                </c:pt>
                <c:pt idx="26840">
                  <c:v>26.840000000000032</c:v>
                </c:pt>
                <c:pt idx="26841">
                  <c:v>26.841000000000008</c:v>
                </c:pt>
                <c:pt idx="26842">
                  <c:v>26.842000000000041</c:v>
                </c:pt>
                <c:pt idx="26843">
                  <c:v>26.843000000000018</c:v>
                </c:pt>
                <c:pt idx="26844">
                  <c:v>26.843999999999994</c:v>
                </c:pt>
                <c:pt idx="26845">
                  <c:v>26.845000000000027</c:v>
                </c:pt>
                <c:pt idx="26846">
                  <c:v>26.846000000000004</c:v>
                </c:pt>
                <c:pt idx="26847">
                  <c:v>26.847000000000037</c:v>
                </c:pt>
                <c:pt idx="26848">
                  <c:v>26.848000000000013</c:v>
                </c:pt>
                <c:pt idx="26849">
                  <c:v>26.849000000000046</c:v>
                </c:pt>
                <c:pt idx="26850">
                  <c:v>26.850000000000023</c:v>
                </c:pt>
                <c:pt idx="26851">
                  <c:v>26.850999999999999</c:v>
                </c:pt>
                <c:pt idx="26852">
                  <c:v>26.852000000000032</c:v>
                </c:pt>
                <c:pt idx="26853">
                  <c:v>26.853000000000009</c:v>
                </c:pt>
                <c:pt idx="26854">
                  <c:v>26.854000000000042</c:v>
                </c:pt>
                <c:pt idx="26855">
                  <c:v>26.855000000000018</c:v>
                </c:pt>
                <c:pt idx="26856">
                  <c:v>26.855999999999995</c:v>
                </c:pt>
                <c:pt idx="26857">
                  <c:v>26.857000000000028</c:v>
                </c:pt>
                <c:pt idx="26858">
                  <c:v>26.858000000000004</c:v>
                </c:pt>
                <c:pt idx="26859">
                  <c:v>26.859000000000037</c:v>
                </c:pt>
                <c:pt idx="26860">
                  <c:v>26.860000000000014</c:v>
                </c:pt>
                <c:pt idx="26861">
                  <c:v>26.86099999999999</c:v>
                </c:pt>
                <c:pt idx="26862">
                  <c:v>26.862000000000023</c:v>
                </c:pt>
                <c:pt idx="26863">
                  <c:v>26.863</c:v>
                </c:pt>
                <c:pt idx="26864">
                  <c:v>26.864000000000033</c:v>
                </c:pt>
                <c:pt idx="26865">
                  <c:v>26.865000000000009</c:v>
                </c:pt>
                <c:pt idx="26866">
                  <c:v>26.866000000000042</c:v>
                </c:pt>
                <c:pt idx="26867">
                  <c:v>26.867000000000019</c:v>
                </c:pt>
                <c:pt idx="26868">
                  <c:v>26.867999999999995</c:v>
                </c:pt>
                <c:pt idx="26869">
                  <c:v>26.869000000000028</c:v>
                </c:pt>
                <c:pt idx="26870">
                  <c:v>26.870000000000005</c:v>
                </c:pt>
                <c:pt idx="26871">
                  <c:v>26.871000000000038</c:v>
                </c:pt>
                <c:pt idx="26872">
                  <c:v>26.872000000000014</c:v>
                </c:pt>
                <c:pt idx="26873">
                  <c:v>26.87299999999999</c:v>
                </c:pt>
                <c:pt idx="26874">
                  <c:v>26.874000000000024</c:v>
                </c:pt>
                <c:pt idx="26875">
                  <c:v>26.875</c:v>
                </c:pt>
                <c:pt idx="26876">
                  <c:v>26.876000000000033</c:v>
                </c:pt>
                <c:pt idx="26877">
                  <c:v>26.87700000000001</c:v>
                </c:pt>
                <c:pt idx="26878">
                  <c:v>26.878000000000043</c:v>
                </c:pt>
                <c:pt idx="26879">
                  <c:v>26.879000000000019</c:v>
                </c:pt>
                <c:pt idx="26880">
                  <c:v>26.879999999999995</c:v>
                </c:pt>
                <c:pt idx="26881">
                  <c:v>26.881000000000029</c:v>
                </c:pt>
                <c:pt idx="26882">
                  <c:v>26.882000000000005</c:v>
                </c:pt>
                <c:pt idx="26883">
                  <c:v>26.883000000000038</c:v>
                </c:pt>
                <c:pt idx="26884">
                  <c:v>26.884000000000015</c:v>
                </c:pt>
                <c:pt idx="26885">
                  <c:v>26.884999999999991</c:v>
                </c:pt>
                <c:pt idx="26886">
                  <c:v>26.886000000000024</c:v>
                </c:pt>
                <c:pt idx="26887">
                  <c:v>26.887</c:v>
                </c:pt>
                <c:pt idx="26888">
                  <c:v>26.888000000000034</c:v>
                </c:pt>
                <c:pt idx="26889">
                  <c:v>26.88900000000001</c:v>
                </c:pt>
                <c:pt idx="26890">
                  <c:v>26.890000000000043</c:v>
                </c:pt>
                <c:pt idx="26891">
                  <c:v>26.89100000000002</c:v>
                </c:pt>
                <c:pt idx="26892">
                  <c:v>26.891999999999996</c:v>
                </c:pt>
                <c:pt idx="26893">
                  <c:v>26.893000000000029</c:v>
                </c:pt>
                <c:pt idx="26894">
                  <c:v>26.894000000000005</c:v>
                </c:pt>
                <c:pt idx="26895">
                  <c:v>26.895000000000039</c:v>
                </c:pt>
                <c:pt idx="26896">
                  <c:v>26.896000000000015</c:v>
                </c:pt>
                <c:pt idx="26897">
                  <c:v>26.896999999999991</c:v>
                </c:pt>
                <c:pt idx="26898">
                  <c:v>26.898000000000025</c:v>
                </c:pt>
                <c:pt idx="26899">
                  <c:v>26.899000000000001</c:v>
                </c:pt>
                <c:pt idx="26900">
                  <c:v>26.900000000000034</c:v>
                </c:pt>
                <c:pt idx="26901">
                  <c:v>26.90100000000001</c:v>
                </c:pt>
                <c:pt idx="26902">
                  <c:v>26.902000000000044</c:v>
                </c:pt>
                <c:pt idx="26903">
                  <c:v>26.90300000000002</c:v>
                </c:pt>
                <c:pt idx="26904">
                  <c:v>26.903999999999996</c:v>
                </c:pt>
                <c:pt idx="26905">
                  <c:v>26.90500000000003</c:v>
                </c:pt>
                <c:pt idx="26906">
                  <c:v>26.906000000000006</c:v>
                </c:pt>
                <c:pt idx="26907">
                  <c:v>26.907000000000039</c:v>
                </c:pt>
                <c:pt idx="26908">
                  <c:v>26.908000000000015</c:v>
                </c:pt>
                <c:pt idx="26909">
                  <c:v>26.908999999999992</c:v>
                </c:pt>
                <c:pt idx="26910">
                  <c:v>26.910000000000025</c:v>
                </c:pt>
                <c:pt idx="26911">
                  <c:v>26.911000000000001</c:v>
                </c:pt>
                <c:pt idx="26912">
                  <c:v>26.912000000000035</c:v>
                </c:pt>
                <c:pt idx="26913">
                  <c:v>26.913000000000011</c:v>
                </c:pt>
                <c:pt idx="26914">
                  <c:v>26.914000000000044</c:v>
                </c:pt>
                <c:pt idx="26915">
                  <c:v>26.91500000000002</c:v>
                </c:pt>
                <c:pt idx="26916">
                  <c:v>26.915999999999997</c:v>
                </c:pt>
                <c:pt idx="26917">
                  <c:v>26.91700000000003</c:v>
                </c:pt>
                <c:pt idx="26918">
                  <c:v>26.918000000000006</c:v>
                </c:pt>
                <c:pt idx="26919">
                  <c:v>26.91900000000004</c:v>
                </c:pt>
                <c:pt idx="26920">
                  <c:v>26.920000000000016</c:v>
                </c:pt>
                <c:pt idx="26921">
                  <c:v>26.920999999999992</c:v>
                </c:pt>
                <c:pt idx="26922">
                  <c:v>26.922000000000025</c:v>
                </c:pt>
                <c:pt idx="26923">
                  <c:v>26.923000000000002</c:v>
                </c:pt>
                <c:pt idx="26924">
                  <c:v>26.924000000000035</c:v>
                </c:pt>
                <c:pt idx="26925">
                  <c:v>26.925000000000011</c:v>
                </c:pt>
                <c:pt idx="26926">
                  <c:v>26.926000000000045</c:v>
                </c:pt>
                <c:pt idx="26927">
                  <c:v>26.927000000000021</c:v>
                </c:pt>
                <c:pt idx="26928">
                  <c:v>26.927999999999997</c:v>
                </c:pt>
                <c:pt idx="26929">
                  <c:v>26.92900000000003</c:v>
                </c:pt>
                <c:pt idx="26930">
                  <c:v>26.930000000000007</c:v>
                </c:pt>
                <c:pt idx="26931">
                  <c:v>26.93100000000004</c:v>
                </c:pt>
                <c:pt idx="26932">
                  <c:v>26.932000000000016</c:v>
                </c:pt>
                <c:pt idx="26933">
                  <c:v>26.932999999999993</c:v>
                </c:pt>
                <c:pt idx="26934">
                  <c:v>26.934000000000026</c:v>
                </c:pt>
                <c:pt idx="26935">
                  <c:v>26.935000000000002</c:v>
                </c:pt>
                <c:pt idx="26936">
                  <c:v>26.936000000000035</c:v>
                </c:pt>
                <c:pt idx="26937">
                  <c:v>26.937000000000012</c:v>
                </c:pt>
                <c:pt idx="26938">
                  <c:v>26.938000000000045</c:v>
                </c:pt>
                <c:pt idx="26939">
                  <c:v>26.939000000000021</c:v>
                </c:pt>
                <c:pt idx="26940">
                  <c:v>26.939999999999998</c:v>
                </c:pt>
                <c:pt idx="26941">
                  <c:v>26.941000000000031</c:v>
                </c:pt>
                <c:pt idx="26942">
                  <c:v>26.942000000000007</c:v>
                </c:pt>
                <c:pt idx="26943">
                  <c:v>26.94300000000004</c:v>
                </c:pt>
                <c:pt idx="26944">
                  <c:v>26.944000000000017</c:v>
                </c:pt>
                <c:pt idx="26945">
                  <c:v>26.944999999999993</c:v>
                </c:pt>
                <c:pt idx="26946">
                  <c:v>26.946000000000026</c:v>
                </c:pt>
                <c:pt idx="26947">
                  <c:v>26.947000000000003</c:v>
                </c:pt>
                <c:pt idx="26948">
                  <c:v>26.948000000000036</c:v>
                </c:pt>
                <c:pt idx="26949">
                  <c:v>26.949000000000012</c:v>
                </c:pt>
                <c:pt idx="26950">
                  <c:v>26.950000000000045</c:v>
                </c:pt>
                <c:pt idx="26951">
                  <c:v>26.951000000000022</c:v>
                </c:pt>
                <c:pt idx="26952">
                  <c:v>26.951999999999998</c:v>
                </c:pt>
                <c:pt idx="26953">
                  <c:v>26.953000000000031</c:v>
                </c:pt>
                <c:pt idx="26954">
                  <c:v>26.954000000000008</c:v>
                </c:pt>
                <c:pt idx="26955">
                  <c:v>26.955000000000041</c:v>
                </c:pt>
                <c:pt idx="26956">
                  <c:v>26.956000000000017</c:v>
                </c:pt>
                <c:pt idx="26957">
                  <c:v>26.956999999999994</c:v>
                </c:pt>
                <c:pt idx="26958">
                  <c:v>26.958000000000027</c:v>
                </c:pt>
                <c:pt idx="26959">
                  <c:v>26.959000000000003</c:v>
                </c:pt>
                <c:pt idx="26960">
                  <c:v>26.960000000000036</c:v>
                </c:pt>
                <c:pt idx="26961">
                  <c:v>26.961000000000013</c:v>
                </c:pt>
                <c:pt idx="26962">
                  <c:v>26.962000000000046</c:v>
                </c:pt>
                <c:pt idx="26963">
                  <c:v>26.963000000000022</c:v>
                </c:pt>
                <c:pt idx="26964">
                  <c:v>26.963999999999999</c:v>
                </c:pt>
                <c:pt idx="26965">
                  <c:v>26.965000000000032</c:v>
                </c:pt>
                <c:pt idx="26966">
                  <c:v>26.966000000000008</c:v>
                </c:pt>
                <c:pt idx="26967">
                  <c:v>26.967000000000041</c:v>
                </c:pt>
                <c:pt idx="26968">
                  <c:v>26.968000000000018</c:v>
                </c:pt>
                <c:pt idx="26969">
                  <c:v>26.968999999999994</c:v>
                </c:pt>
                <c:pt idx="26970">
                  <c:v>26.970000000000027</c:v>
                </c:pt>
                <c:pt idx="26971">
                  <c:v>26.971000000000004</c:v>
                </c:pt>
                <c:pt idx="26972">
                  <c:v>26.972000000000037</c:v>
                </c:pt>
                <c:pt idx="26973">
                  <c:v>26.973000000000013</c:v>
                </c:pt>
                <c:pt idx="26974">
                  <c:v>26.974000000000046</c:v>
                </c:pt>
                <c:pt idx="26975">
                  <c:v>26.975000000000023</c:v>
                </c:pt>
                <c:pt idx="26976">
                  <c:v>26.975999999999999</c:v>
                </c:pt>
                <c:pt idx="26977">
                  <c:v>26.977000000000032</c:v>
                </c:pt>
                <c:pt idx="26978">
                  <c:v>26.978000000000009</c:v>
                </c:pt>
                <c:pt idx="26979">
                  <c:v>26.979000000000042</c:v>
                </c:pt>
                <c:pt idx="26980">
                  <c:v>26.980000000000018</c:v>
                </c:pt>
                <c:pt idx="26981">
                  <c:v>26.980999999999995</c:v>
                </c:pt>
                <c:pt idx="26982">
                  <c:v>26.982000000000028</c:v>
                </c:pt>
                <c:pt idx="26983">
                  <c:v>26.983000000000004</c:v>
                </c:pt>
                <c:pt idx="26984">
                  <c:v>26.984000000000037</c:v>
                </c:pt>
                <c:pt idx="26985">
                  <c:v>26.985000000000014</c:v>
                </c:pt>
                <c:pt idx="26986">
                  <c:v>26.98599999999999</c:v>
                </c:pt>
                <c:pt idx="26987">
                  <c:v>26.987000000000023</c:v>
                </c:pt>
                <c:pt idx="26988">
                  <c:v>26.988</c:v>
                </c:pt>
                <c:pt idx="26989">
                  <c:v>26.989000000000033</c:v>
                </c:pt>
                <c:pt idx="26990">
                  <c:v>26.990000000000009</c:v>
                </c:pt>
                <c:pt idx="26991">
                  <c:v>26.991000000000042</c:v>
                </c:pt>
                <c:pt idx="26992">
                  <c:v>26.992000000000019</c:v>
                </c:pt>
                <c:pt idx="26993">
                  <c:v>26.992999999999995</c:v>
                </c:pt>
                <c:pt idx="26994">
                  <c:v>26.994000000000028</c:v>
                </c:pt>
                <c:pt idx="26995">
                  <c:v>26.995000000000005</c:v>
                </c:pt>
                <c:pt idx="26996">
                  <c:v>26.996000000000038</c:v>
                </c:pt>
                <c:pt idx="26997">
                  <c:v>26.997000000000014</c:v>
                </c:pt>
                <c:pt idx="26998">
                  <c:v>26.99799999999999</c:v>
                </c:pt>
                <c:pt idx="26999">
                  <c:v>26.999000000000024</c:v>
                </c:pt>
                <c:pt idx="27000">
                  <c:v>27</c:v>
                </c:pt>
                <c:pt idx="27001">
                  <c:v>27.001000000000033</c:v>
                </c:pt>
                <c:pt idx="27002">
                  <c:v>27.00200000000001</c:v>
                </c:pt>
                <c:pt idx="27003">
                  <c:v>27.003000000000043</c:v>
                </c:pt>
                <c:pt idx="27004">
                  <c:v>27.004000000000019</c:v>
                </c:pt>
                <c:pt idx="27005">
                  <c:v>27.004999999999995</c:v>
                </c:pt>
                <c:pt idx="27006">
                  <c:v>27.006000000000029</c:v>
                </c:pt>
                <c:pt idx="27007">
                  <c:v>27.007000000000005</c:v>
                </c:pt>
                <c:pt idx="27008">
                  <c:v>27.008000000000038</c:v>
                </c:pt>
                <c:pt idx="27009">
                  <c:v>27.009000000000015</c:v>
                </c:pt>
                <c:pt idx="27010">
                  <c:v>27.009999999999991</c:v>
                </c:pt>
                <c:pt idx="27011">
                  <c:v>27.011000000000024</c:v>
                </c:pt>
                <c:pt idx="27012">
                  <c:v>27.012</c:v>
                </c:pt>
                <c:pt idx="27013">
                  <c:v>27.013000000000034</c:v>
                </c:pt>
                <c:pt idx="27014">
                  <c:v>27.01400000000001</c:v>
                </c:pt>
                <c:pt idx="27015">
                  <c:v>27.015000000000043</c:v>
                </c:pt>
                <c:pt idx="27016">
                  <c:v>27.01600000000002</c:v>
                </c:pt>
                <c:pt idx="27017">
                  <c:v>27.016999999999996</c:v>
                </c:pt>
                <c:pt idx="27018">
                  <c:v>27.018000000000029</c:v>
                </c:pt>
                <c:pt idx="27019">
                  <c:v>27.019000000000005</c:v>
                </c:pt>
                <c:pt idx="27020">
                  <c:v>27.020000000000039</c:v>
                </c:pt>
                <c:pt idx="27021">
                  <c:v>27.021000000000015</c:v>
                </c:pt>
                <c:pt idx="27022">
                  <c:v>27.021999999999991</c:v>
                </c:pt>
                <c:pt idx="27023">
                  <c:v>27.023000000000025</c:v>
                </c:pt>
                <c:pt idx="27024">
                  <c:v>27.024000000000001</c:v>
                </c:pt>
                <c:pt idx="27025">
                  <c:v>27.025000000000034</c:v>
                </c:pt>
                <c:pt idx="27026">
                  <c:v>27.02600000000001</c:v>
                </c:pt>
                <c:pt idx="27027">
                  <c:v>27.027000000000044</c:v>
                </c:pt>
                <c:pt idx="27028">
                  <c:v>27.02800000000002</c:v>
                </c:pt>
                <c:pt idx="27029">
                  <c:v>27.028999999999996</c:v>
                </c:pt>
                <c:pt idx="27030">
                  <c:v>27.03000000000003</c:v>
                </c:pt>
                <c:pt idx="27031">
                  <c:v>27.031000000000006</c:v>
                </c:pt>
                <c:pt idx="27032">
                  <c:v>27.032000000000039</c:v>
                </c:pt>
                <c:pt idx="27033">
                  <c:v>27.033000000000015</c:v>
                </c:pt>
                <c:pt idx="27034">
                  <c:v>27.033999999999992</c:v>
                </c:pt>
                <c:pt idx="27035">
                  <c:v>27.035000000000025</c:v>
                </c:pt>
                <c:pt idx="27036">
                  <c:v>27.036000000000001</c:v>
                </c:pt>
                <c:pt idx="27037">
                  <c:v>27.037000000000035</c:v>
                </c:pt>
                <c:pt idx="27038">
                  <c:v>27.038000000000011</c:v>
                </c:pt>
                <c:pt idx="27039">
                  <c:v>27.039000000000044</c:v>
                </c:pt>
                <c:pt idx="27040">
                  <c:v>27.04000000000002</c:v>
                </c:pt>
                <c:pt idx="27041">
                  <c:v>27.040999999999997</c:v>
                </c:pt>
                <c:pt idx="27042">
                  <c:v>27.04200000000003</c:v>
                </c:pt>
                <c:pt idx="27043">
                  <c:v>27.043000000000006</c:v>
                </c:pt>
                <c:pt idx="27044">
                  <c:v>27.04400000000004</c:v>
                </c:pt>
                <c:pt idx="27045">
                  <c:v>27.045000000000016</c:v>
                </c:pt>
                <c:pt idx="27046">
                  <c:v>27.045999999999992</c:v>
                </c:pt>
                <c:pt idx="27047">
                  <c:v>27.047000000000025</c:v>
                </c:pt>
                <c:pt idx="27048">
                  <c:v>27.048000000000002</c:v>
                </c:pt>
                <c:pt idx="27049">
                  <c:v>27.049000000000035</c:v>
                </c:pt>
                <c:pt idx="27050">
                  <c:v>27.050000000000011</c:v>
                </c:pt>
                <c:pt idx="27051">
                  <c:v>27.051000000000045</c:v>
                </c:pt>
                <c:pt idx="27052">
                  <c:v>27.052000000000021</c:v>
                </c:pt>
                <c:pt idx="27053">
                  <c:v>27.052999999999997</c:v>
                </c:pt>
                <c:pt idx="27054">
                  <c:v>27.05400000000003</c:v>
                </c:pt>
                <c:pt idx="27055">
                  <c:v>27.055000000000007</c:v>
                </c:pt>
                <c:pt idx="27056">
                  <c:v>27.05600000000004</c:v>
                </c:pt>
                <c:pt idx="27057">
                  <c:v>27.057000000000016</c:v>
                </c:pt>
                <c:pt idx="27058">
                  <c:v>27.057999999999993</c:v>
                </c:pt>
                <c:pt idx="27059">
                  <c:v>27.059000000000026</c:v>
                </c:pt>
                <c:pt idx="27060">
                  <c:v>27.060000000000002</c:v>
                </c:pt>
                <c:pt idx="27061">
                  <c:v>27.061000000000035</c:v>
                </c:pt>
                <c:pt idx="27062">
                  <c:v>27.062000000000012</c:v>
                </c:pt>
                <c:pt idx="27063">
                  <c:v>27.063000000000045</c:v>
                </c:pt>
                <c:pt idx="27064">
                  <c:v>27.064000000000021</c:v>
                </c:pt>
                <c:pt idx="27065">
                  <c:v>27.064999999999998</c:v>
                </c:pt>
                <c:pt idx="27066">
                  <c:v>27.066000000000031</c:v>
                </c:pt>
                <c:pt idx="27067">
                  <c:v>27.067000000000007</c:v>
                </c:pt>
                <c:pt idx="27068">
                  <c:v>27.06800000000004</c:v>
                </c:pt>
                <c:pt idx="27069">
                  <c:v>27.069000000000017</c:v>
                </c:pt>
                <c:pt idx="27070">
                  <c:v>27.069999999999993</c:v>
                </c:pt>
                <c:pt idx="27071">
                  <c:v>27.071000000000026</c:v>
                </c:pt>
                <c:pt idx="27072">
                  <c:v>27.072000000000003</c:v>
                </c:pt>
                <c:pt idx="27073">
                  <c:v>27.073000000000036</c:v>
                </c:pt>
                <c:pt idx="27074">
                  <c:v>27.074000000000012</c:v>
                </c:pt>
                <c:pt idx="27075">
                  <c:v>27.075000000000045</c:v>
                </c:pt>
                <c:pt idx="27076">
                  <c:v>27.076000000000022</c:v>
                </c:pt>
                <c:pt idx="27077">
                  <c:v>27.076999999999998</c:v>
                </c:pt>
                <c:pt idx="27078">
                  <c:v>27.078000000000031</c:v>
                </c:pt>
                <c:pt idx="27079">
                  <c:v>27.079000000000008</c:v>
                </c:pt>
                <c:pt idx="27080">
                  <c:v>27.080000000000041</c:v>
                </c:pt>
                <c:pt idx="27081">
                  <c:v>27.081000000000017</c:v>
                </c:pt>
                <c:pt idx="27082">
                  <c:v>27.081999999999994</c:v>
                </c:pt>
                <c:pt idx="27083">
                  <c:v>27.083000000000027</c:v>
                </c:pt>
                <c:pt idx="27084">
                  <c:v>27.084000000000003</c:v>
                </c:pt>
                <c:pt idx="27085">
                  <c:v>27.085000000000036</c:v>
                </c:pt>
                <c:pt idx="27086">
                  <c:v>27.086000000000013</c:v>
                </c:pt>
                <c:pt idx="27087">
                  <c:v>27.087000000000046</c:v>
                </c:pt>
                <c:pt idx="27088">
                  <c:v>27.088000000000022</c:v>
                </c:pt>
                <c:pt idx="27089">
                  <c:v>27.088999999999999</c:v>
                </c:pt>
                <c:pt idx="27090">
                  <c:v>27.090000000000032</c:v>
                </c:pt>
                <c:pt idx="27091">
                  <c:v>27.091000000000008</c:v>
                </c:pt>
                <c:pt idx="27092">
                  <c:v>27.092000000000041</c:v>
                </c:pt>
                <c:pt idx="27093">
                  <c:v>27.093000000000018</c:v>
                </c:pt>
                <c:pt idx="27094">
                  <c:v>27.093999999999994</c:v>
                </c:pt>
                <c:pt idx="27095">
                  <c:v>27.095000000000027</c:v>
                </c:pt>
                <c:pt idx="27096">
                  <c:v>27.096000000000004</c:v>
                </c:pt>
                <c:pt idx="27097">
                  <c:v>27.097000000000037</c:v>
                </c:pt>
                <c:pt idx="27098">
                  <c:v>27.098000000000013</c:v>
                </c:pt>
                <c:pt idx="27099">
                  <c:v>27.099000000000046</c:v>
                </c:pt>
                <c:pt idx="27100">
                  <c:v>27.100000000000023</c:v>
                </c:pt>
                <c:pt idx="27101">
                  <c:v>27.100999999999999</c:v>
                </c:pt>
                <c:pt idx="27102">
                  <c:v>27.102000000000032</c:v>
                </c:pt>
                <c:pt idx="27103">
                  <c:v>27.103000000000009</c:v>
                </c:pt>
                <c:pt idx="27104">
                  <c:v>27.104000000000042</c:v>
                </c:pt>
                <c:pt idx="27105">
                  <c:v>27.105000000000018</c:v>
                </c:pt>
                <c:pt idx="27106">
                  <c:v>27.105999999999995</c:v>
                </c:pt>
                <c:pt idx="27107">
                  <c:v>27.107000000000028</c:v>
                </c:pt>
                <c:pt idx="27108">
                  <c:v>27.108000000000004</c:v>
                </c:pt>
                <c:pt idx="27109">
                  <c:v>27.109000000000037</c:v>
                </c:pt>
                <c:pt idx="27110">
                  <c:v>27.110000000000014</c:v>
                </c:pt>
                <c:pt idx="27111">
                  <c:v>27.11099999999999</c:v>
                </c:pt>
                <c:pt idx="27112">
                  <c:v>27.112000000000023</c:v>
                </c:pt>
                <c:pt idx="27113">
                  <c:v>27.113</c:v>
                </c:pt>
                <c:pt idx="27114">
                  <c:v>27.114000000000033</c:v>
                </c:pt>
                <c:pt idx="27115">
                  <c:v>27.115000000000009</c:v>
                </c:pt>
                <c:pt idx="27116">
                  <c:v>27.116000000000042</c:v>
                </c:pt>
                <c:pt idx="27117">
                  <c:v>27.117000000000019</c:v>
                </c:pt>
                <c:pt idx="27118">
                  <c:v>27.117999999999995</c:v>
                </c:pt>
                <c:pt idx="27119">
                  <c:v>27.119000000000028</c:v>
                </c:pt>
                <c:pt idx="27120">
                  <c:v>27.120000000000005</c:v>
                </c:pt>
                <c:pt idx="27121">
                  <c:v>27.121000000000038</c:v>
                </c:pt>
                <c:pt idx="27122">
                  <c:v>27.122000000000014</c:v>
                </c:pt>
                <c:pt idx="27123">
                  <c:v>27.12299999999999</c:v>
                </c:pt>
                <c:pt idx="27124">
                  <c:v>27.124000000000024</c:v>
                </c:pt>
                <c:pt idx="27125">
                  <c:v>27.125</c:v>
                </c:pt>
                <c:pt idx="27126">
                  <c:v>27.126000000000033</c:v>
                </c:pt>
                <c:pt idx="27127">
                  <c:v>27.12700000000001</c:v>
                </c:pt>
                <c:pt idx="27128">
                  <c:v>27.128000000000043</c:v>
                </c:pt>
                <c:pt idx="27129">
                  <c:v>27.129000000000019</c:v>
                </c:pt>
                <c:pt idx="27130">
                  <c:v>27.129999999999995</c:v>
                </c:pt>
                <c:pt idx="27131">
                  <c:v>27.131000000000029</c:v>
                </c:pt>
                <c:pt idx="27132">
                  <c:v>27.132000000000005</c:v>
                </c:pt>
                <c:pt idx="27133">
                  <c:v>27.133000000000038</c:v>
                </c:pt>
                <c:pt idx="27134">
                  <c:v>27.134000000000015</c:v>
                </c:pt>
                <c:pt idx="27135">
                  <c:v>27.134999999999991</c:v>
                </c:pt>
                <c:pt idx="27136">
                  <c:v>27.136000000000024</c:v>
                </c:pt>
                <c:pt idx="27137">
                  <c:v>27.137</c:v>
                </c:pt>
                <c:pt idx="27138">
                  <c:v>27.138000000000034</c:v>
                </c:pt>
                <c:pt idx="27139">
                  <c:v>27.13900000000001</c:v>
                </c:pt>
                <c:pt idx="27140">
                  <c:v>27.140000000000043</c:v>
                </c:pt>
                <c:pt idx="27141">
                  <c:v>27.14100000000002</c:v>
                </c:pt>
                <c:pt idx="27142">
                  <c:v>27.141999999999996</c:v>
                </c:pt>
                <c:pt idx="27143">
                  <c:v>27.143000000000029</c:v>
                </c:pt>
                <c:pt idx="27144">
                  <c:v>27.144000000000005</c:v>
                </c:pt>
                <c:pt idx="27145">
                  <c:v>27.145000000000039</c:v>
                </c:pt>
                <c:pt idx="27146">
                  <c:v>27.146000000000015</c:v>
                </c:pt>
                <c:pt idx="27147">
                  <c:v>27.146999999999991</c:v>
                </c:pt>
                <c:pt idx="27148">
                  <c:v>27.148000000000025</c:v>
                </c:pt>
                <c:pt idx="27149">
                  <c:v>27.149000000000001</c:v>
                </c:pt>
                <c:pt idx="27150">
                  <c:v>27.150000000000034</c:v>
                </c:pt>
                <c:pt idx="27151">
                  <c:v>27.15100000000001</c:v>
                </c:pt>
                <c:pt idx="27152">
                  <c:v>27.152000000000044</c:v>
                </c:pt>
                <c:pt idx="27153">
                  <c:v>27.15300000000002</c:v>
                </c:pt>
                <c:pt idx="27154">
                  <c:v>27.153999999999996</c:v>
                </c:pt>
                <c:pt idx="27155">
                  <c:v>27.15500000000003</c:v>
                </c:pt>
                <c:pt idx="27156">
                  <c:v>27.156000000000006</c:v>
                </c:pt>
                <c:pt idx="27157">
                  <c:v>27.157000000000039</c:v>
                </c:pt>
                <c:pt idx="27158">
                  <c:v>27.158000000000015</c:v>
                </c:pt>
                <c:pt idx="27159">
                  <c:v>27.158999999999992</c:v>
                </c:pt>
                <c:pt idx="27160">
                  <c:v>27.160000000000025</c:v>
                </c:pt>
                <c:pt idx="27161">
                  <c:v>27.161000000000001</c:v>
                </c:pt>
                <c:pt idx="27162">
                  <c:v>27.162000000000035</c:v>
                </c:pt>
                <c:pt idx="27163">
                  <c:v>27.163000000000011</c:v>
                </c:pt>
                <c:pt idx="27164">
                  <c:v>27.164000000000044</c:v>
                </c:pt>
                <c:pt idx="27165">
                  <c:v>27.16500000000002</c:v>
                </c:pt>
                <c:pt idx="27166">
                  <c:v>27.165999999999997</c:v>
                </c:pt>
                <c:pt idx="27167">
                  <c:v>27.16700000000003</c:v>
                </c:pt>
                <c:pt idx="27168">
                  <c:v>27.168000000000006</c:v>
                </c:pt>
                <c:pt idx="27169">
                  <c:v>27.16900000000004</c:v>
                </c:pt>
                <c:pt idx="27170">
                  <c:v>27.170000000000016</c:v>
                </c:pt>
                <c:pt idx="27171">
                  <c:v>27.170999999999992</c:v>
                </c:pt>
                <c:pt idx="27172">
                  <c:v>27.172000000000025</c:v>
                </c:pt>
                <c:pt idx="27173">
                  <c:v>27.173000000000002</c:v>
                </c:pt>
                <c:pt idx="27174">
                  <c:v>27.174000000000035</c:v>
                </c:pt>
                <c:pt idx="27175">
                  <c:v>27.175000000000011</c:v>
                </c:pt>
                <c:pt idx="27176">
                  <c:v>27.176000000000045</c:v>
                </c:pt>
                <c:pt idx="27177">
                  <c:v>27.177000000000021</c:v>
                </c:pt>
                <c:pt idx="27178">
                  <c:v>27.177999999999997</c:v>
                </c:pt>
                <c:pt idx="27179">
                  <c:v>27.17900000000003</c:v>
                </c:pt>
                <c:pt idx="27180">
                  <c:v>27.180000000000007</c:v>
                </c:pt>
                <c:pt idx="27181">
                  <c:v>27.18100000000004</c:v>
                </c:pt>
                <c:pt idx="27182">
                  <c:v>27.182000000000016</c:v>
                </c:pt>
                <c:pt idx="27183">
                  <c:v>27.182999999999993</c:v>
                </c:pt>
                <c:pt idx="27184">
                  <c:v>27.184000000000026</c:v>
                </c:pt>
                <c:pt idx="27185">
                  <c:v>27.185000000000002</c:v>
                </c:pt>
                <c:pt idx="27186">
                  <c:v>27.186000000000035</c:v>
                </c:pt>
                <c:pt idx="27187">
                  <c:v>27.187000000000012</c:v>
                </c:pt>
                <c:pt idx="27188">
                  <c:v>27.188000000000045</c:v>
                </c:pt>
                <c:pt idx="27189">
                  <c:v>27.189000000000021</c:v>
                </c:pt>
                <c:pt idx="27190">
                  <c:v>27.189999999999998</c:v>
                </c:pt>
                <c:pt idx="27191">
                  <c:v>27.191000000000031</c:v>
                </c:pt>
                <c:pt idx="27192">
                  <c:v>27.192000000000007</c:v>
                </c:pt>
                <c:pt idx="27193">
                  <c:v>27.19300000000004</c:v>
                </c:pt>
                <c:pt idx="27194">
                  <c:v>27.194000000000017</c:v>
                </c:pt>
                <c:pt idx="27195">
                  <c:v>27.194999999999993</c:v>
                </c:pt>
                <c:pt idx="27196">
                  <c:v>27.196000000000026</c:v>
                </c:pt>
                <c:pt idx="27197">
                  <c:v>27.197000000000003</c:v>
                </c:pt>
                <c:pt idx="27198">
                  <c:v>27.198000000000036</c:v>
                </c:pt>
                <c:pt idx="27199">
                  <c:v>27.199000000000012</c:v>
                </c:pt>
                <c:pt idx="27200">
                  <c:v>27.200000000000045</c:v>
                </c:pt>
                <c:pt idx="27201">
                  <c:v>27.201000000000022</c:v>
                </c:pt>
                <c:pt idx="27202">
                  <c:v>27.201999999999998</c:v>
                </c:pt>
                <c:pt idx="27203">
                  <c:v>27.203000000000031</c:v>
                </c:pt>
                <c:pt idx="27204">
                  <c:v>27.204000000000008</c:v>
                </c:pt>
                <c:pt idx="27205">
                  <c:v>27.205000000000041</c:v>
                </c:pt>
                <c:pt idx="27206">
                  <c:v>27.206000000000017</c:v>
                </c:pt>
                <c:pt idx="27207">
                  <c:v>27.206999999999994</c:v>
                </c:pt>
                <c:pt idx="27208">
                  <c:v>27.208000000000027</c:v>
                </c:pt>
                <c:pt idx="27209">
                  <c:v>27.209000000000003</c:v>
                </c:pt>
                <c:pt idx="27210">
                  <c:v>27.210000000000036</c:v>
                </c:pt>
                <c:pt idx="27211">
                  <c:v>27.211000000000013</c:v>
                </c:pt>
                <c:pt idx="27212">
                  <c:v>27.212000000000046</c:v>
                </c:pt>
                <c:pt idx="27213">
                  <c:v>27.213000000000022</c:v>
                </c:pt>
                <c:pt idx="27214">
                  <c:v>27.213999999999999</c:v>
                </c:pt>
                <c:pt idx="27215">
                  <c:v>27.215000000000032</c:v>
                </c:pt>
                <c:pt idx="27216">
                  <c:v>27.216000000000008</c:v>
                </c:pt>
                <c:pt idx="27217">
                  <c:v>27.217000000000041</c:v>
                </c:pt>
                <c:pt idx="27218">
                  <c:v>27.218000000000018</c:v>
                </c:pt>
                <c:pt idx="27219">
                  <c:v>27.218999999999994</c:v>
                </c:pt>
                <c:pt idx="27220">
                  <c:v>27.220000000000027</c:v>
                </c:pt>
                <c:pt idx="27221">
                  <c:v>27.221000000000004</c:v>
                </c:pt>
                <c:pt idx="27222">
                  <c:v>27.222000000000037</c:v>
                </c:pt>
                <c:pt idx="27223">
                  <c:v>27.223000000000013</c:v>
                </c:pt>
                <c:pt idx="27224">
                  <c:v>27.224000000000046</c:v>
                </c:pt>
                <c:pt idx="27225">
                  <c:v>27.225000000000023</c:v>
                </c:pt>
                <c:pt idx="27226">
                  <c:v>27.225999999999999</c:v>
                </c:pt>
                <c:pt idx="27227">
                  <c:v>27.227000000000032</c:v>
                </c:pt>
                <c:pt idx="27228">
                  <c:v>27.228000000000009</c:v>
                </c:pt>
                <c:pt idx="27229">
                  <c:v>27.229000000000042</c:v>
                </c:pt>
                <c:pt idx="27230">
                  <c:v>27.230000000000018</c:v>
                </c:pt>
                <c:pt idx="27231">
                  <c:v>27.230999999999995</c:v>
                </c:pt>
                <c:pt idx="27232">
                  <c:v>27.232000000000028</c:v>
                </c:pt>
                <c:pt idx="27233">
                  <c:v>27.233000000000004</c:v>
                </c:pt>
                <c:pt idx="27234">
                  <c:v>27.234000000000037</c:v>
                </c:pt>
                <c:pt idx="27235">
                  <c:v>27.235000000000014</c:v>
                </c:pt>
                <c:pt idx="27236">
                  <c:v>27.23599999999999</c:v>
                </c:pt>
                <c:pt idx="27237">
                  <c:v>27.237000000000023</c:v>
                </c:pt>
                <c:pt idx="27238">
                  <c:v>27.238</c:v>
                </c:pt>
                <c:pt idx="27239">
                  <c:v>27.239000000000033</c:v>
                </c:pt>
                <c:pt idx="27240">
                  <c:v>27.240000000000009</c:v>
                </c:pt>
                <c:pt idx="27241">
                  <c:v>27.241000000000042</c:v>
                </c:pt>
                <c:pt idx="27242">
                  <c:v>27.242000000000019</c:v>
                </c:pt>
                <c:pt idx="27243">
                  <c:v>27.242999999999995</c:v>
                </c:pt>
                <c:pt idx="27244">
                  <c:v>27.244000000000028</c:v>
                </c:pt>
                <c:pt idx="27245">
                  <c:v>27.245000000000005</c:v>
                </c:pt>
                <c:pt idx="27246">
                  <c:v>27.246000000000038</c:v>
                </c:pt>
                <c:pt idx="27247">
                  <c:v>27.247000000000014</c:v>
                </c:pt>
                <c:pt idx="27248">
                  <c:v>27.24799999999999</c:v>
                </c:pt>
                <c:pt idx="27249">
                  <c:v>27.249000000000024</c:v>
                </c:pt>
                <c:pt idx="27250">
                  <c:v>27.25</c:v>
                </c:pt>
                <c:pt idx="27251">
                  <c:v>27.251000000000033</c:v>
                </c:pt>
                <c:pt idx="27252">
                  <c:v>27.25200000000001</c:v>
                </c:pt>
                <c:pt idx="27253">
                  <c:v>27.253000000000043</c:v>
                </c:pt>
                <c:pt idx="27254">
                  <c:v>27.254000000000019</c:v>
                </c:pt>
                <c:pt idx="27255">
                  <c:v>27.254999999999995</c:v>
                </c:pt>
                <c:pt idx="27256">
                  <c:v>27.256000000000029</c:v>
                </c:pt>
                <c:pt idx="27257">
                  <c:v>27.257000000000005</c:v>
                </c:pt>
                <c:pt idx="27258">
                  <c:v>27.258000000000038</c:v>
                </c:pt>
                <c:pt idx="27259">
                  <c:v>27.259000000000015</c:v>
                </c:pt>
                <c:pt idx="27260">
                  <c:v>27.259999999999991</c:v>
                </c:pt>
                <c:pt idx="27261">
                  <c:v>27.261000000000024</c:v>
                </c:pt>
                <c:pt idx="27262">
                  <c:v>27.262</c:v>
                </c:pt>
                <c:pt idx="27263">
                  <c:v>27.263000000000034</c:v>
                </c:pt>
                <c:pt idx="27264">
                  <c:v>27.26400000000001</c:v>
                </c:pt>
                <c:pt idx="27265">
                  <c:v>27.265000000000043</c:v>
                </c:pt>
                <c:pt idx="27266">
                  <c:v>27.26600000000002</c:v>
                </c:pt>
                <c:pt idx="27267">
                  <c:v>27.266999999999996</c:v>
                </c:pt>
                <c:pt idx="27268">
                  <c:v>27.268000000000029</c:v>
                </c:pt>
                <c:pt idx="27269">
                  <c:v>27.269000000000005</c:v>
                </c:pt>
                <c:pt idx="27270">
                  <c:v>27.270000000000039</c:v>
                </c:pt>
                <c:pt idx="27271">
                  <c:v>27.271000000000015</c:v>
                </c:pt>
                <c:pt idx="27272">
                  <c:v>27.271999999999991</c:v>
                </c:pt>
                <c:pt idx="27273">
                  <c:v>27.273000000000025</c:v>
                </c:pt>
                <c:pt idx="27274">
                  <c:v>27.274000000000001</c:v>
                </c:pt>
                <c:pt idx="27275">
                  <c:v>27.275000000000034</c:v>
                </c:pt>
                <c:pt idx="27276">
                  <c:v>27.27600000000001</c:v>
                </c:pt>
                <c:pt idx="27277">
                  <c:v>27.277000000000044</c:v>
                </c:pt>
                <c:pt idx="27278">
                  <c:v>27.27800000000002</c:v>
                </c:pt>
                <c:pt idx="27279">
                  <c:v>27.278999999999996</c:v>
                </c:pt>
                <c:pt idx="27280">
                  <c:v>27.28000000000003</c:v>
                </c:pt>
                <c:pt idx="27281">
                  <c:v>27.281000000000006</c:v>
                </c:pt>
                <c:pt idx="27282">
                  <c:v>27.282000000000039</c:v>
                </c:pt>
                <c:pt idx="27283">
                  <c:v>27.283000000000015</c:v>
                </c:pt>
                <c:pt idx="27284">
                  <c:v>27.283999999999992</c:v>
                </c:pt>
                <c:pt idx="27285">
                  <c:v>27.285000000000025</c:v>
                </c:pt>
                <c:pt idx="27286">
                  <c:v>27.286000000000001</c:v>
                </c:pt>
                <c:pt idx="27287">
                  <c:v>27.287000000000035</c:v>
                </c:pt>
                <c:pt idx="27288">
                  <c:v>27.288000000000011</c:v>
                </c:pt>
                <c:pt idx="27289">
                  <c:v>27.289000000000044</c:v>
                </c:pt>
                <c:pt idx="27290">
                  <c:v>27.29000000000002</c:v>
                </c:pt>
                <c:pt idx="27291">
                  <c:v>27.290999999999997</c:v>
                </c:pt>
                <c:pt idx="27292">
                  <c:v>27.29200000000003</c:v>
                </c:pt>
                <c:pt idx="27293">
                  <c:v>27.293000000000006</c:v>
                </c:pt>
                <c:pt idx="27294">
                  <c:v>27.29400000000004</c:v>
                </c:pt>
                <c:pt idx="27295">
                  <c:v>27.295000000000016</c:v>
                </c:pt>
                <c:pt idx="27296">
                  <c:v>27.295999999999992</c:v>
                </c:pt>
                <c:pt idx="27297">
                  <c:v>27.297000000000025</c:v>
                </c:pt>
                <c:pt idx="27298">
                  <c:v>27.298000000000002</c:v>
                </c:pt>
                <c:pt idx="27299">
                  <c:v>27.299000000000035</c:v>
                </c:pt>
                <c:pt idx="27300">
                  <c:v>27.300000000000011</c:v>
                </c:pt>
                <c:pt idx="27301">
                  <c:v>27.301000000000045</c:v>
                </c:pt>
                <c:pt idx="27302">
                  <c:v>27.302000000000021</c:v>
                </c:pt>
                <c:pt idx="27303">
                  <c:v>27.302999999999997</c:v>
                </c:pt>
                <c:pt idx="27304">
                  <c:v>27.30400000000003</c:v>
                </c:pt>
                <c:pt idx="27305">
                  <c:v>27.305000000000007</c:v>
                </c:pt>
                <c:pt idx="27306">
                  <c:v>27.30600000000004</c:v>
                </c:pt>
                <c:pt idx="27307">
                  <c:v>27.307000000000016</c:v>
                </c:pt>
                <c:pt idx="27308">
                  <c:v>27.307999999999993</c:v>
                </c:pt>
                <c:pt idx="27309">
                  <c:v>27.309000000000026</c:v>
                </c:pt>
                <c:pt idx="27310">
                  <c:v>27.310000000000002</c:v>
                </c:pt>
                <c:pt idx="27311">
                  <c:v>27.311000000000035</c:v>
                </c:pt>
                <c:pt idx="27312">
                  <c:v>27.312000000000012</c:v>
                </c:pt>
                <c:pt idx="27313">
                  <c:v>27.313000000000045</c:v>
                </c:pt>
                <c:pt idx="27314">
                  <c:v>27.314000000000021</c:v>
                </c:pt>
                <c:pt idx="27315">
                  <c:v>27.314999999999998</c:v>
                </c:pt>
                <c:pt idx="27316">
                  <c:v>27.316000000000031</c:v>
                </c:pt>
                <c:pt idx="27317">
                  <c:v>27.317000000000007</c:v>
                </c:pt>
                <c:pt idx="27318">
                  <c:v>27.31800000000004</c:v>
                </c:pt>
                <c:pt idx="27319">
                  <c:v>27.319000000000017</c:v>
                </c:pt>
                <c:pt idx="27320">
                  <c:v>27.319999999999993</c:v>
                </c:pt>
                <c:pt idx="27321">
                  <c:v>27.321000000000026</c:v>
                </c:pt>
                <c:pt idx="27322">
                  <c:v>27.322000000000003</c:v>
                </c:pt>
                <c:pt idx="27323">
                  <c:v>27.323000000000036</c:v>
                </c:pt>
                <c:pt idx="27324">
                  <c:v>27.324000000000012</c:v>
                </c:pt>
                <c:pt idx="27325">
                  <c:v>27.325000000000045</c:v>
                </c:pt>
                <c:pt idx="27326">
                  <c:v>27.326000000000022</c:v>
                </c:pt>
                <c:pt idx="27327">
                  <c:v>27.326999999999998</c:v>
                </c:pt>
                <c:pt idx="27328">
                  <c:v>27.328000000000031</c:v>
                </c:pt>
                <c:pt idx="27329">
                  <c:v>27.329000000000008</c:v>
                </c:pt>
                <c:pt idx="27330">
                  <c:v>27.330000000000041</c:v>
                </c:pt>
                <c:pt idx="27331">
                  <c:v>27.331000000000017</c:v>
                </c:pt>
                <c:pt idx="27332">
                  <c:v>27.331999999999994</c:v>
                </c:pt>
                <c:pt idx="27333">
                  <c:v>27.333000000000027</c:v>
                </c:pt>
                <c:pt idx="27334">
                  <c:v>27.334000000000003</c:v>
                </c:pt>
                <c:pt idx="27335">
                  <c:v>27.335000000000036</c:v>
                </c:pt>
                <c:pt idx="27336">
                  <c:v>27.336000000000013</c:v>
                </c:pt>
                <c:pt idx="27337">
                  <c:v>27.337000000000046</c:v>
                </c:pt>
                <c:pt idx="27338">
                  <c:v>27.338000000000022</c:v>
                </c:pt>
                <c:pt idx="27339">
                  <c:v>27.338999999999999</c:v>
                </c:pt>
                <c:pt idx="27340">
                  <c:v>27.340000000000032</c:v>
                </c:pt>
                <c:pt idx="27341">
                  <c:v>27.341000000000008</c:v>
                </c:pt>
                <c:pt idx="27342">
                  <c:v>27.342000000000041</c:v>
                </c:pt>
                <c:pt idx="27343">
                  <c:v>27.343000000000018</c:v>
                </c:pt>
                <c:pt idx="27344">
                  <c:v>27.343999999999994</c:v>
                </c:pt>
                <c:pt idx="27345">
                  <c:v>27.345000000000027</c:v>
                </c:pt>
                <c:pt idx="27346">
                  <c:v>27.346000000000004</c:v>
                </c:pt>
                <c:pt idx="27347">
                  <c:v>27.347000000000037</c:v>
                </c:pt>
                <c:pt idx="27348">
                  <c:v>27.348000000000013</c:v>
                </c:pt>
                <c:pt idx="27349">
                  <c:v>27.349000000000046</c:v>
                </c:pt>
                <c:pt idx="27350">
                  <c:v>27.350000000000023</c:v>
                </c:pt>
                <c:pt idx="27351">
                  <c:v>27.350999999999999</c:v>
                </c:pt>
                <c:pt idx="27352">
                  <c:v>27.352000000000032</c:v>
                </c:pt>
                <c:pt idx="27353">
                  <c:v>27.353000000000009</c:v>
                </c:pt>
                <c:pt idx="27354">
                  <c:v>27.354000000000042</c:v>
                </c:pt>
                <c:pt idx="27355">
                  <c:v>27.355000000000018</c:v>
                </c:pt>
                <c:pt idx="27356">
                  <c:v>27.355999999999995</c:v>
                </c:pt>
                <c:pt idx="27357">
                  <c:v>27.357000000000028</c:v>
                </c:pt>
                <c:pt idx="27358">
                  <c:v>27.358000000000004</c:v>
                </c:pt>
                <c:pt idx="27359">
                  <c:v>27.359000000000037</c:v>
                </c:pt>
                <c:pt idx="27360">
                  <c:v>27.360000000000014</c:v>
                </c:pt>
                <c:pt idx="27361">
                  <c:v>27.36099999999999</c:v>
                </c:pt>
                <c:pt idx="27362">
                  <c:v>27.362000000000023</c:v>
                </c:pt>
                <c:pt idx="27363">
                  <c:v>27.363</c:v>
                </c:pt>
                <c:pt idx="27364">
                  <c:v>27.364000000000033</c:v>
                </c:pt>
                <c:pt idx="27365">
                  <c:v>27.365000000000009</c:v>
                </c:pt>
                <c:pt idx="27366">
                  <c:v>27.366000000000042</c:v>
                </c:pt>
                <c:pt idx="27367">
                  <c:v>27.367000000000019</c:v>
                </c:pt>
                <c:pt idx="27368">
                  <c:v>27.367999999999995</c:v>
                </c:pt>
                <c:pt idx="27369">
                  <c:v>27.369000000000028</c:v>
                </c:pt>
                <c:pt idx="27370">
                  <c:v>27.370000000000005</c:v>
                </c:pt>
                <c:pt idx="27371">
                  <c:v>27.371000000000038</c:v>
                </c:pt>
                <c:pt idx="27372">
                  <c:v>27.372000000000014</c:v>
                </c:pt>
                <c:pt idx="27373">
                  <c:v>27.37299999999999</c:v>
                </c:pt>
                <c:pt idx="27374">
                  <c:v>27.374000000000024</c:v>
                </c:pt>
                <c:pt idx="27375">
                  <c:v>27.375</c:v>
                </c:pt>
                <c:pt idx="27376">
                  <c:v>27.376000000000033</c:v>
                </c:pt>
                <c:pt idx="27377">
                  <c:v>27.37700000000001</c:v>
                </c:pt>
                <c:pt idx="27378">
                  <c:v>27.378000000000043</c:v>
                </c:pt>
                <c:pt idx="27379">
                  <c:v>27.379000000000019</c:v>
                </c:pt>
                <c:pt idx="27380">
                  <c:v>27.379999999999995</c:v>
                </c:pt>
                <c:pt idx="27381">
                  <c:v>27.381000000000029</c:v>
                </c:pt>
                <c:pt idx="27382">
                  <c:v>27.382000000000005</c:v>
                </c:pt>
                <c:pt idx="27383">
                  <c:v>27.383000000000038</c:v>
                </c:pt>
                <c:pt idx="27384">
                  <c:v>27.384000000000015</c:v>
                </c:pt>
                <c:pt idx="27385">
                  <c:v>27.384999999999991</c:v>
                </c:pt>
                <c:pt idx="27386">
                  <c:v>27.386000000000024</c:v>
                </c:pt>
                <c:pt idx="27387">
                  <c:v>27.387</c:v>
                </c:pt>
                <c:pt idx="27388">
                  <c:v>27.388000000000034</c:v>
                </c:pt>
                <c:pt idx="27389">
                  <c:v>27.38900000000001</c:v>
                </c:pt>
                <c:pt idx="27390">
                  <c:v>27.390000000000043</c:v>
                </c:pt>
                <c:pt idx="27391">
                  <c:v>27.39100000000002</c:v>
                </c:pt>
                <c:pt idx="27392">
                  <c:v>27.391999999999996</c:v>
                </c:pt>
                <c:pt idx="27393">
                  <c:v>27.393000000000029</c:v>
                </c:pt>
                <c:pt idx="27394">
                  <c:v>27.394000000000005</c:v>
                </c:pt>
                <c:pt idx="27395">
                  <c:v>27.395000000000039</c:v>
                </c:pt>
                <c:pt idx="27396">
                  <c:v>27.396000000000015</c:v>
                </c:pt>
                <c:pt idx="27397">
                  <c:v>27.396999999999991</c:v>
                </c:pt>
                <c:pt idx="27398">
                  <c:v>27.398000000000025</c:v>
                </c:pt>
                <c:pt idx="27399">
                  <c:v>27.399000000000001</c:v>
                </c:pt>
                <c:pt idx="27400">
                  <c:v>27.400000000000034</c:v>
                </c:pt>
                <c:pt idx="27401">
                  <c:v>27.40100000000001</c:v>
                </c:pt>
                <c:pt idx="27402">
                  <c:v>27.402000000000044</c:v>
                </c:pt>
                <c:pt idx="27403">
                  <c:v>27.40300000000002</c:v>
                </c:pt>
                <c:pt idx="27404">
                  <c:v>27.403999999999996</c:v>
                </c:pt>
                <c:pt idx="27405">
                  <c:v>27.40500000000003</c:v>
                </c:pt>
                <c:pt idx="27406">
                  <c:v>27.406000000000006</c:v>
                </c:pt>
                <c:pt idx="27407">
                  <c:v>27.407000000000039</c:v>
                </c:pt>
                <c:pt idx="27408">
                  <c:v>27.408000000000015</c:v>
                </c:pt>
                <c:pt idx="27409">
                  <c:v>27.408999999999992</c:v>
                </c:pt>
                <c:pt idx="27410">
                  <c:v>27.410000000000025</c:v>
                </c:pt>
                <c:pt idx="27411">
                  <c:v>27.411000000000001</c:v>
                </c:pt>
                <c:pt idx="27412">
                  <c:v>27.412000000000035</c:v>
                </c:pt>
                <c:pt idx="27413">
                  <c:v>27.413000000000011</c:v>
                </c:pt>
                <c:pt idx="27414">
                  <c:v>27.414000000000044</c:v>
                </c:pt>
                <c:pt idx="27415">
                  <c:v>27.41500000000002</c:v>
                </c:pt>
                <c:pt idx="27416">
                  <c:v>27.415999999999997</c:v>
                </c:pt>
                <c:pt idx="27417">
                  <c:v>27.41700000000003</c:v>
                </c:pt>
                <c:pt idx="27418">
                  <c:v>27.418000000000006</c:v>
                </c:pt>
                <c:pt idx="27419">
                  <c:v>27.41900000000004</c:v>
                </c:pt>
                <c:pt idx="27420">
                  <c:v>27.420000000000016</c:v>
                </c:pt>
                <c:pt idx="27421">
                  <c:v>27.420999999999992</c:v>
                </c:pt>
                <c:pt idx="27422">
                  <c:v>27.422000000000025</c:v>
                </c:pt>
                <c:pt idx="27423">
                  <c:v>27.423000000000002</c:v>
                </c:pt>
                <c:pt idx="27424">
                  <c:v>27.424000000000035</c:v>
                </c:pt>
                <c:pt idx="27425">
                  <c:v>27.425000000000011</c:v>
                </c:pt>
                <c:pt idx="27426">
                  <c:v>27.426000000000045</c:v>
                </c:pt>
                <c:pt idx="27427">
                  <c:v>27.427000000000021</c:v>
                </c:pt>
                <c:pt idx="27428">
                  <c:v>27.427999999999997</c:v>
                </c:pt>
                <c:pt idx="27429">
                  <c:v>27.42900000000003</c:v>
                </c:pt>
                <c:pt idx="27430">
                  <c:v>27.430000000000007</c:v>
                </c:pt>
                <c:pt idx="27431">
                  <c:v>27.43100000000004</c:v>
                </c:pt>
                <c:pt idx="27432">
                  <c:v>27.432000000000016</c:v>
                </c:pt>
                <c:pt idx="27433">
                  <c:v>27.432999999999993</c:v>
                </c:pt>
                <c:pt idx="27434">
                  <c:v>27.434000000000026</c:v>
                </c:pt>
                <c:pt idx="27435">
                  <c:v>27.435000000000002</c:v>
                </c:pt>
                <c:pt idx="27436">
                  <c:v>27.436000000000035</c:v>
                </c:pt>
                <c:pt idx="27437">
                  <c:v>27.437000000000012</c:v>
                </c:pt>
                <c:pt idx="27438">
                  <c:v>27.438000000000045</c:v>
                </c:pt>
                <c:pt idx="27439">
                  <c:v>27.439000000000021</c:v>
                </c:pt>
                <c:pt idx="27440">
                  <c:v>27.439999999999998</c:v>
                </c:pt>
                <c:pt idx="27441">
                  <c:v>27.441000000000031</c:v>
                </c:pt>
                <c:pt idx="27442">
                  <c:v>27.442000000000007</c:v>
                </c:pt>
                <c:pt idx="27443">
                  <c:v>27.44300000000004</c:v>
                </c:pt>
                <c:pt idx="27444">
                  <c:v>27.444000000000017</c:v>
                </c:pt>
                <c:pt idx="27445">
                  <c:v>27.444999999999993</c:v>
                </c:pt>
                <c:pt idx="27446">
                  <c:v>27.446000000000026</c:v>
                </c:pt>
                <c:pt idx="27447">
                  <c:v>27.447000000000003</c:v>
                </c:pt>
                <c:pt idx="27448">
                  <c:v>27.448000000000036</c:v>
                </c:pt>
                <c:pt idx="27449">
                  <c:v>27.449000000000012</c:v>
                </c:pt>
                <c:pt idx="27450">
                  <c:v>27.450000000000045</c:v>
                </c:pt>
                <c:pt idx="27451">
                  <c:v>27.451000000000022</c:v>
                </c:pt>
                <c:pt idx="27452">
                  <c:v>27.451999999999998</c:v>
                </c:pt>
                <c:pt idx="27453">
                  <c:v>27.453000000000031</c:v>
                </c:pt>
                <c:pt idx="27454">
                  <c:v>27.454000000000008</c:v>
                </c:pt>
                <c:pt idx="27455">
                  <c:v>27.455000000000041</c:v>
                </c:pt>
                <c:pt idx="27456">
                  <c:v>27.456000000000017</c:v>
                </c:pt>
                <c:pt idx="27457">
                  <c:v>27.456999999999994</c:v>
                </c:pt>
                <c:pt idx="27458">
                  <c:v>27.458000000000027</c:v>
                </c:pt>
                <c:pt idx="27459">
                  <c:v>27.459000000000003</c:v>
                </c:pt>
                <c:pt idx="27460">
                  <c:v>27.460000000000036</c:v>
                </c:pt>
                <c:pt idx="27461">
                  <c:v>27.461000000000013</c:v>
                </c:pt>
                <c:pt idx="27462">
                  <c:v>27.462000000000046</c:v>
                </c:pt>
                <c:pt idx="27463">
                  <c:v>27.463000000000022</c:v>
                </c:pt>
                <c:pt idx="27464">
                  <c:v>27.463999999999999</c:v>
                </c:pt>
                <c:pt idx="27465">
                  <c:v>27.465000000000032</c:v>
                </c:pt>
                <c:pt idx="27466">
                  <c:v>27.466000000000008</c:v>
                </c:pt>
                <c:pt idx="27467">
                  <c:v>27.467000000000041</c:v>
                </c:pt>
                <c:pt idx="27468">
                  <c:v>27.468000000000018</c:v>
                </c:pt>
                <c:pt idx="27469">
                  <c:v>27.468999999999994</c:v>
                </c:pt>
                <c:pt idx="27470">
                  <c:v>27.470000000000027</c:v>
                </c:pt>
                <c:pt idx="27471">
                  <c:v>27.471000000000004</c:v>
                </c:pt>
                <c:pt idx="27472">
                  <c:v>27.472000000000037</c:v>
                </c:pt>
                <c:pt idx="27473">
                  <c:v>27.473000000000013</c:v>
                </c:pt>
                <c:pt idx="27474">
                  <c:v>27.474000000000046</c:v>
                </c:pt>
                <c:pt idx="27475">
                  <c:v>27.475000000000023</c:v>
                </c:pt>
                <c:pt idx="27476">
                  <c:v>27.475999999999999</c:v>
                </c:pt>
                <c:pt idx="27477">
                  <c:v>27.477000000000032</c:v>
                </c:pt>
                <c:pt idx="27478">
                  <c:v>27.478000000000009</c:v>
                </c:pt>
                <c:pt idx="27479">
                  <c:v>27.479000000000042</c:v>
                </c:pt>
                <c:pt idx="27480">
                  <c:v>27.480000000000018</c:v>
                </c:pt>
                <c:pt idx="27481">
                  <c:v>27.480999999999995</c:v>
                </c:pt>
                <c:pt idx="27482">
                  <c:v>27.482000000000028</c:v>
                </c:pt>
                <c:pt idx="27483">
                  <c:v>27.483000000000004</c:v>
                </c:pt>
                <c:pt idx="27484">
                  <c:v>27.484000000000037</c:v>
                </c:pt>
                <c:pt idx="27485">
                  <c:v>27.485000000000014</c:v>
                </c:pt>
                <c:pt idx="27486">
                  <c:v>27.48599999999999</c:v>
                </c:pt>
                <c:pt idx="27487">
                  <c:v>27.487000000000023</c:v>
                </c:pt>
                <c:pt idx="27488">
                  <c:v>27.488</c:v>
                </c:pt>
                <c:pt idx="27489">
                  <c:v>27.489000000000033</c:v>
                </c:pt>
                <c:pt idx="27490">
                  <c:v>27.490000000000009</c:v>
                </c:pt>
                <c:pt idx="27491">
                  <c:v>27.491000000000042</c:v>
                </c:pt>
                <c:pt idx="27492">
                  <c:v>27.492000000000019</c:v>
                </c:pt>
                <c:pt idx="27493">
                  <c:v>27.492999999999995</c:v>
                </c:pt>
                <c:pt idx="27494">
                  <c:v>27.494000000000028</c:v>
                </c:pt>
                <c:pt idx="27495">
                  <c:v>27.495000000000005</c:v>
                </c:pt>
                <c:pt idx="27496">
                  <c:v>27.496000000000038</c:v>
                </c:pt>
                <c:pt idx="27497">
                  <c:v>27.497000000000014</c:v>
                </c:pt>
                <c:pt idx="27498">
                  <c:v>27.49799999999999</c:v>
                </c:pt>
                <c:pt idx="27499">
                  <c:v>27.499000000000024</c:v>
                </c:pt>
                <c:pt idx="27500">
                  <c:v>27.5</c:v>
                </c:pt>
                <c:pt idx="27501">
                  <c:v>27.501000000000033</c:v>
                </c:pt>
                <c:pt idx="27502">
                  <c:v>27.50200000000001</c:v>
                </c:pt>
                <c:pt idx="27503">
                  <c:v>27.503000000000043</c:v>
                </c:pt>
                <c:pt idx="27504">
                  <c:v>27.504000000000019</c:v>
                </c:pt>
                <c:pt idx="27505">
                  <c:v>27.504999999999995</c:v>
                </c:pt>
                <c:pt idx="27506">
                  <c:v>27.506000000000029</c:v>
                </c:pt>
                <c:pt idx="27507">
                  <c:v>27.507000000000005</c:v>
                </c:pt>
                <c:pt idx="27508">
                  <c:v>27.508000000000038</c:v>
                </c:pt>
                <c:pt idx="27509">
                  <c:v>27.509000000000015</c:v>
                </c:pt>
                <c:pt idx="27510">
                  <c:v>27.509999999999991</c:v>
                </c:pt>
                <c:pt idx="27511">
                  <c:v>27.511000000000024</c:v>
                </c:pt>
                <c:pt idx="27512">
                  <c:v>27.512</c:v>
                </c:pt>
                <c:pt idx="27513">
                  <c:v>27.513000000000034</c:v>
                </c:pt>
                <c:pt idx="27514">
                  <c:v>27.51400000000001</c:v>
                </c:pt>
                <c:pt idx="27515">
                  <c:v>27.515000000000043</c:v>
                </c:pt>
                <c:pt idx="27516">
                  <c:v>27.51600000000002</c:v>
                </c:pt>
                <c:pt idx="27517">
                  <c:v>27.516999999999996</c:v>
                </c:pt>
                <c:pt idx="27518">
                  <c:v>27.518000000000029</c:v>
                </c:pt>
                <c:pt idx="27519">
                  <c:v>27.519000000000005</c:v>
                </c:pt>
                <c:pt idx="27520">
                  <c:v>27.520000000000039</c:v>
                </c:pt>
                <c:pt idx="27521">
                  <c:v>27.521000000000015</c:v>
                </c:pt>
                <c:pt idx="27522">
                  <c:v>27.521999999999991</c:v>
                </c:pt>
                <c:pt idx="27523">
                  <c:v>27.523000000000025</c:v>
                </c:pt>
                <c:pt idx="27524">
                  <c:v>27.524000000000001</c:v>
                </c:pt>
                <c:pt idx="27525">
                  <c:v>27.525000000000034</c:v>
                </c:pt>
                <c:pt idx="27526">
                  <c:v>27.52600000000001</c:v>
                </c:pt>
                <c:pt idx="27527">
                  <c:v>27.527000000000044</c:v>
                </c:pt>
                <c:pt idx="27528">
                  <c:v>27.52800000000002</c:v>
                </c:pt>
                <c:pt idx="27529">
                  <c:v>27.528999999999996</c:v>
                </c:pt>
                <c:pt idx="27530">
                  <c:v>27.53000000000003</c:v>
                </c:pt>
                <c:pt idx="27531">
                  <c:v>27.531000000000006</c:v>
                </c:pt>
                <c:pt idx="27532">
                  <c:v>27.532000000000039</c:v>
                </c:pt>
                <c:pt idx="27533">
                  <c:v>27.533000000000015</c:v>
                </c:pt>
                <c:pt idx="27534">
                  <c:v>27.533999999999992</c:v>
                </c:pt>
                <c:pt idx="27535">
                  <c:v>27.535000000000025</c:v>
                </c:pt>
                <c:pt idx="27536">
                  <c:v>27.536000000000001</c:v>
                </c:pt>
                <c:pt idx="27537">
                  <c:v>27.537000000000035</c:v>
                </c:pt>
                <c:pt idx="27538">
                  <c:v>27.538000000000011</c:v>
                </c:pt>
                <c:pt idx="27539">
                  <c:v>27.539000000000044</c:v>
                </c:pt>
                <c:pt idx="27540">
                  <c:v>27.54000000000002</c:v>
                </c:pt>
                <c:pt idx="27541">
                  <c:v>27.540999999999997</c:v>
                </c:pt>
                <c:pt idx="27542">
                  <c:v>27.54200000000003</c:v>
                </c:pt>
                <c:pt idx="27543">
                  <c:v>27.543000000000006</c:v>
                </c:pt>
                <c:pt idx="27544">
                  <c:v>27.54400000000004</c:v>
                </c:pt>
                <c:pt idx="27545">
                  <c:v>27.545000000000016</c:v>
                </c:pt>
                <c:pt idx="27546">
                  <c:v>27.545999999999992</c:v>
                </c:pt>
                <c:pt idx="27547">
                  <c:v>27.547000000000025</c:v>
                </c:pt>
                <c:pt idx="27548">
                  <c:v>27.548000000000002</c:v>
                </c:pt>
                <c:pt idx="27549">
                  <c:v>27.549000000000035</c:v>
                </c:pt>
                <c:pt idx="27550">
                  <c:v>27.550000000000011</c:v>
                </c:pt>
                <c:pt idx="27551">
                  <c:v>27.551000000000045</c:v>
                </c:pt>
                <c:pt idx="27552">
                  <c:v>27.552000000000021</c:v>
                </c:pt>
                <c:pt idx="27553">
                  <c:v>27.552999999999997</c:v>
                </c:pt>
                <c:pt idx="27554">
                  <c:v>27.55400000000003</c:v>
                </c:pt>
                <c:pt idx="27555">
                  <c:v>27.555000000000007</c:v>
                </c:pt>
                <c:pt idx="27556">
                  <c:v>27.55600000000004</c:v>
                </c:pt>
                <c:pt idx="27557">
                  <c:v>27.557000000000016</c:v>
                </c:pt>
                <c:pt idx="27558">
                  <c:v>27.557999999999993</c:v>
                </c:pt>
                <c:pt idx="27559">
                  <c:v>27.559000000000026</c:v>
                </c:pt>
                <c:pt idx="27560">
                  <c:v>27.560000000000002</c:v>
                </c:pt>
                <c:pt idx="27561">
                  <c:v>27.561000000000035</c:v>
                </c:pt>
                <c:pt idx="27562">
                  <c:v>27.562000000000012</c:v>
                </c:pt>
                <c:pt idx="27563">
                  <c:v>27.563000000000045</c:v>
                </c:pt>
                <c:pt idx="27564">
                  <c:v>27.564000000000021</c:v>
                </c:pt>
                <c:pt idx="27565">
                  <c:v>27.564999999999998</c:v>
                </c:pt>
                <c:pt idx="27566">
                  <c:v>27.566000000000031</c:v>
                </c:pt>
                <c:pt idx="27567">
                  <c:v>27.567000000000007</c:v>
                </c:pt>
                <c:pt idx="27568">
                  <c:v>27.56800000000004</c:v>
                </c:pt>
                <c:pt idx="27569">
                  <c:v>27.569000000000017</c:v>
                </c:pt>
                <c:pt idx="27570">
                  <c:v>27.569999999999993</c:v>
                </c:pt>
                <c:pt idx="27571">
                  <c:v>27.571000000000026</c:v>
                </c:pt>
                <c:pt idx="27572">
                  <c:v>27.572000000000003</c:v>
                </c:pt>
                <c:pt idx="27573">
                  <c:v>27.573000000000036</c:v>
                </c:pt>
                <c:pt idx="27574">
                  <c:v>27.574000000000012</c:v>
                </c:pt>
                <c:pt idx="27575">
                  <c:v>27.575000000000045</c:v>
                </c:pt>
                <c:pt idx="27576">
                  <c:v>27.576000000000022</c:v>
                </c:pt>
                <c:pt idx="27577">
                  <c:v>27.576999999999998</c:v>
                </c:pt>
                <c:pt idx="27578">
                  <c:v>27.578000000000031</c:v>
                </c:pt>
                <c:pt idx="27579">
                  <c:v>27.579000000000008</c:v>
                </c:pt>
                <c:pt idx="27580">
                  <c:v>27.580000000000041</c:v>
                </c:pt>
                <c:pt idx="27581">
                  <c:v>27.581000000000017</c:v>
                </c:pt>
                <c:pt idx="27582">
                  <c:v>27.581999999999994</c:v>
                </c:pt>
                <c:pt idx="27583">
                  <c:v>27.583000000000027</c:v>
                </c:pt>
                <c:pt idx="27584">
                  <c:v>27.584000000000003</c:v>
                </c:pt>
                <c:pt idx="27585">
                  <c:v>27.585000000000036</c:v>
                </c:pt>
                <c:pt idx="27586">
                  <c:v>27.586000000000013</c:v>
                </c:pt>
                <c:pt idx="27587">
                  <c:v>27.587000000000046</c:v>
                </c:pt>
                <c:pt idx="27588">
                  <c:v>27.588000000000022</c:v>
                </c:pt>
                <c:pt idx="27589">
                  <c:v>27.588999999999999</c:v>
                </c:pt>
                <c:pt idx="27590">
                  <c:v>27.590000000000032</c:v>
                </c:pt>
                <c:pt idx="27591">
                  <c:v>27.591000000000008</c:v>
                </c:pt>
                <c:pt idx="27592">
                  <c:v>27.592000000000041</c:v>
                </c:pt>
                <c:pt idx="27593">
                  <c:v>27.593000000000018</c:v>
                </c:pt>
                <c:pt idx="27594">
                  <c:v>27.593999999999994</c:v>
                </c:pt>
                <c:pt idx="27595">
                  <c:v>27.595000000000027</c:v>
                </c:pt>
                <c:pt idx="27596">
                  <c:v>27.596000000000004</c:v>
                </c:pt>
                <c:pt idx="27597">
                  <c:v>27.597000000000037</c:v>
                </c:pt>
                <c:pt idx="27598">
                  <c:v>27.598000000000013</c:v>
                </c:pt>
                <c:pt idx="27599">
                  <c:v>27.599000000000046</c:v>
                </c:pt>
                <c:pt idx="27600">
                  <c:v>27.600000000000023</c:v>
                </c:pt>
                <c:pt idx="27601">
                  <c:v>27.600999999999999</c:v>
                </c:pt>
                <c:pt idx="27602">
                  <c:v>27.602000000000032</c:v>
                </c:pt>
                <c:pt idx="27603">
                  <c:v>27.603000000000009</c:v>
                </c:pt>
                <c:pt idx="27604">
                  <c:v>27.604000000000042</c:v>
                </c:pt>
                <c:pt idx="27605">
                  <c:v>27.605000000000018</c:v>
                </c:pt>
                <c:pt idx="27606">
                  <c:v>27.605999999999995</c:v>
                </c:pt>
                <c:pt idx="27607">
                  <c:v>27.607000000000028</c:v>
                </c:pt>
                <c:pt idx="27608">
                  <c:v>27.608000000000004</c:v>
                </c:pt>
                <c:pt idx="27609">
                  <c:v>27.609000000000037</c:v>
                </c:pt>
                <c:pt idx="27610">
                  <c:v>27.610000000000014</c:v>
                </c:pt>
                <c:pt idx="27611">
                  <c:v>27.61099999999999</c:v>
                </c:pt>
                <c:pt idx="27612">
                  <c:v>27.612000000000023</c:v>
                </c:pt>
                <c:pt idx="27613">
                  <c:v>27.613</c:v>
                </c:pt>
                <c:pt idx="27614">
                  <c:v>27.614000000000033</c:v>
                </c:pt>
                <c:pt idx="27615">
                  <c:v>27.615000000000009</c:v>
                </c:pt>
                <c:pt idx="27616">
                  <c:v>27.616000000000042</c:v>
                </c:pt>
                <c:pt idx="27617">
                  <c:v>27.617000000000019</c:v>
                </c:pt>
                <c:pt idx="27618">
                  <c:v>27.617999999999995</c:v>
                </c:pt>
                <c:pt idx="27619">
                  <c:v>27.619000000000028</c:v>
                </c:pt>
                <c:pt idx="27620">
                  <c:v>27.620000000000005</c:v>
                </c:pt>
                <c:pt idx="27621">
                  <c:v>27.621000000000038</c:v>
                </c:pt>
                <c:pt idx="27622">
                  <c:v>27.622000000000014</c:v>
                </c:pt>
                <c:pt idx="27623">
                  <c:v>27.62299999999999</c:v>
                </c:pt>
                <c:pt idx="27624">
                  <c:v>27.624000000000024</c:v>
                </c:pt>
                <c:pt idx="27625">
                  <c:v>27.625</c:v>
                </c:pt>
                <c:pt idx="27626">
                  <c:v>27.626000000000033</c:v>
                </c:pt>
                <c:pt idx="27627">
                  <c:v>27.62700000000001</c:v>
                </c:pt>
                <c:pt idx="27628">
                  <c:v>27.628000000000043</c:v>
                </c:pt>
                <c:pt idx="27629">
                  <c:v>27.629000000000019</c:v>
                </c:pt>
                <c:pt idx="27630">
                  <c:v>27.629999999999995</c:v>
                </c:pt>
                <c:pt idx="27631">
                  <c:v>27.631000000000029</c:v>
                </c:pt>
                <c:pt idx="27632">
                  <c:v>27.632000000000005</c:v>
                </c:pt>
                <c:pt idx="27633">
                  <c:v>27.633000000000038</c:v>
                </c:pt>
                <c:pt idx="27634">
                  <c:v>27.634000000000015</c:v>
                </c:pt>
                <c:pt idx="27635">
                  <c:v>27.634999999999991</c:v>
                </c:pt>
                <c:pt idx="27636">
                  <c:v>27.636000000000024</c:v>
                </c:pt>
                <c:pt idx="27637">
                  <c:v>27.637</c:v>
                </c:pt>
                <c:pt idx="27638">
                  <c:v>27.638000000000034</c:v>
                </c:pt>
                <c:pt idx="27639">
                  <c:v>27.63900000000001</c:v>
                </c:pt>
                <c:pt idx="27640">
                  <c:v>27.640000000000043</c:v>
                </c:pt>
                <c:pt idx="27641">
                  <c:v>27.64100000000002</c:v>
                </c:pt>
                <c:pt idx="27642">
                  <c:v>27.641999999999996</c:v>
                </c:pt>
                <c:pt idx="27643">
                  <c:v>27.643000000000029</c:v>
                </c:pt>
                <c:pt idx="27644">
                  <c:v>27.644000000000005</c:v>
                </c:pt>
                <c:pt idx="27645">
                  <c:v>27.645000000000039</c:v>
                </c:pt>
                <c:pt idx="27646">
                  <c:v>27.646000000000015</c:v>
                </c:pt>
                <c:pt idx="27647">
                  <c:v>27.646999999999991</c:v>
                </c:pt>
                <c:pt idx="27648">
                  <c:v>27.648000000000025</c:v>
                </c:pt>
                <c:pt idx="27649">
                  <c:v>27.649000000000001</c:v>
                </c:pt>
                <c:pt idx="27650">
                  <c:v>27.650000000000034</c:v>
                </c:pt>
                <c:pt idx="27651">
                  <c:v>27.65100000000001</c:v>
                </c:pt>
                <c:pt idx="27652">
                  <c:v>27.652000000000044</c:v>
                </c:pt>
                <c:pt idx="27653">
                  <c:v>27.65300000000002</c:v>
                </c:pt>
                <c:pt idx="27654">
                  <c:v>27.653999999999996</c:v>
                </c:pt>
                <c:pt idx="27655">
                  <c:v>27.65500000000003</c:v>
                </c:pt>
                <c:pt idx="27656">
                  <c:v>27.656000000000006</c:v>
                </c:pt>
                <c:pt idx="27657">
                  <c:v>27.657000000000039</c:v>
                </c:pt>
                <c:pt idx="27658">
                  <c:v>27.658000000000015</c:v>
                </c:pt>
                <c:pt idx="27659">
                  <c:v>27.658999999999992</c:v>
                </c:pt>
                <c:pt idx="27660">
                  <c:v>27.660000000000025</c:v>
                </c:pt>
                <c:pt idx="27661">
                  <c:v>27.661000000000001</c:v>
                </c:pt>
                <c:pt idx="27662">
                  <c:v>27.662000000000035</c:v>
                </c:pt>
                <c:pt idx="27663">
                  <c:v>27.663000000000011</c:v>
                </c:pt>
                <c:pt idx="27664">
                  <c:v>27.664000000000044</c:v>
                </c:pt>
                <c:pt idx="27665">
                  <c:v>27.66500000000002</c:v>
                </c:pt>
                <c:pt idx="27666">
                  <c:v>27.665999999999997</c:v>
                </c:pt>
                <c:pt idx="27667">
                  <c:v>27.66700000000003</c:v>
                </c:pt>
                <c:pt idx="27668">
                  <c:v>27.668000000000006</c:v>
                </c:pt>
                <c:pt idx="27669">
                  <c:v>27.66900000000004</c:v>
                </c:pt>
                <c:pt idx="27670">
                  <c:v>27.670000000000016</c:v>
                </c:pt>
                <c:pt idx="27671">
                  <c:v>27.670999999999992</c:v>
                </c:pt>
                <c:pt idx="27672">
                  <c:v>27.672000000000025</c:v>
                </c:pt>
                <c:pt idx="27673">
                  <c:v>27.673000000000002</c:v>
                </c:pt>
                <c:pt idx="27674">
                  <c:v>27.674000000000035</c:v>
                </c:pt>
                <c:pt idx="27675">
                  <c:v>27.675000000000011</c:v>
                </c:pt>
                <c:pt idx="27676">
                  <c:v>27.676000000000045</c:v>
                </c:pt>
                <c:pt idx="27677">
                  <c:v>27.677000000000021</c:v>
                </c:pt>
                <c:pt idx="27678">
                  <c:v>27.677999999999997</c:v>
                </c:pt>
                <c:pt idx="27679">
                  <c:v>27.67900000000003</c:v>
                </c:pt>
                <c:pt idx="27680">
                  <c:v>27.680000000000007</c:v>
                </c:pt>
                <c:pt idx="27681">
                  <c:v>27.68100000000004</c:v>
                </c:pt>
                <c:pt idx="27682">
                  <c:v>27.682000000000016</c:v>
                </c:pt>
                <c:pt idx="27683">
                  <c:v>27.682999999999993</c:v>
                </c:pt>
                <c:pt idx="27684">
                  <c:v>27.684000000000026</c:v>
                </c:pt>
                <c:pt idx="27685">
                  <c:v>27.685000000000002</c:v>
                </c:pt>
                <c:pt idx="27686">
                  <c:v>27.686000000000035</c:v>
                </c:pt>
                <c:pt idx="27687">
                  <c:v>27.687000000000012</c:v>
                </c:pt>
                <c:pt idx="27688">
                  <c:v>27.688000000000045</c:v>
                </c:pt>
                <c:pt idx="27689">
                  <c:v>27.689000000000021</c:v>
                </c:pt>
                <c:pt idx="27690">
                  <c:v>27.689999999999998</c:v>
                </c:pt>
                <c:pt idx="27691">
                  <c:v>27.691000000000031</c:v>
                </c:pt>
                <c:pt idx="27692">
                  <c:v>27.692000000000007</c:v>
                </c:pt>
                <c:pt idx="27693">
                  <c:v>27.69300000000004</c:v>
                </c:pt>
                <c:pt idx="27694">
                  <c:v>27.694000000000017</c:v>
                </c:pt>
                <c:pt idx="27695">
                  <c:v>27.694999999999993</c:v>
                </c:pt>
                <c:pt idx="27696">
                  <c:v>27.696000000000026</c:v>
                </c:pt>
                <c:pt idx="27697">
                  <c:v>27.697000000000003</c:v>
                </c:pt>
                <c:pt idx="27698">
                  <c:v>27.698000000000036</c:v>
                </c:pt>
                <c:pt idx="27699">
                  <c:v>27.699000000000012</c:v>
                </c:pt>
                <c:pt idx="27700">
                  <c:v>27.700000000000045</c:v>
                </c:pt>
                <c:pt idx="27701">
                  <c:v>27.701000000000022</c:v>
                </c:pt>
                <c:pt idx="27702">
                  <c:v>27.701999999999998</c:v>
                </c:pt>
                <c:pt idx="27703">
                  <c:v>27.703000000000031</c:v>
                </c:pt>
                <c:pt idx="27704">
                  <c:v>27.704000000000008</c:v>
                </c:pt>
                <c:pt idx="27705">
                  <c:v>27.705000000000041</c:v>
                </c:pt>
                <c:pt idx="27706">
                  <c:v>27.706000000000017</c:v>
                </c:pt>
                <c:pt idx="27707">
                  <c:v>27.706999999999994</c:v>
                </c:pt>
                <c:pt idx="27708">
                  <c:v>27.708000000000027</c:v>
                </c:pt>
                <c:pt idx="27709">
                  <c:v>27.709000000000003</c:v>
                </c:pt>
                <c:pt idx="27710">
                  <c:v>27.710000000000036</c:v>
                </c:pt>
                <c:pt idx="27711">
                  <c:v>27.711000000000013</c:v>
                </c:pt>
                <c:pt idx="27712">
                  <c:v>27.712000000000046</c:v>
                </c:pt>
                <c:pt idx="27713">
                  <c:v>27.713000000000022</c:v>
                </c:pt>
                <c:pt idx="27714">
                  <c:v>27.713999999999999</c:v>
                </c:pt>
                <c:pt idx="27715">
                  <c:v>27.715000000000032</c:v>
                </c:pt>
                <c:pt idx="27716">
                  <c:v>27.716000000000008</c:v>
                </c:pt>
                <c:pt idx="27717">
                  <c:v>27.717000000000041</c:v>
                </c:pt>
                <c:pt idx="27718">
                  <c:v>27.718000000000018</c:v>
                </c:pt>
                <c:pt idx="27719">
                  <c:v>27.718999999999994</c:v>
                </c:pt>
                <c:pt idx="27720">
                  <c:v>27.720000000000027</c:v>
                </c:pt>
                <c:pt idx="27721">
                  <c:v>27.721000000000004</c:v>
                </c:pt>
                <c:pt idx="27722">
                  <c:v>27.722000000000037</c:v>
                </c:pt>
                <c:pt idx="27723">
                  <c:v>27.723000000000013</c:v>
                </c:pt>
                <c:pt idx="27724">
                  <c:v>27.724000000000046</c:v>
                </c:pt>
                <c:pt idx="27725">
                  <c:v>27.725000000000023</c:v>
                </c:pt>
                <c:pt idx="27726">
                  <c:v>27.725999999999999</c:v>
                </c:pt>
                <c:pt idx="27727">
                  <c:v>27.727000000000032</c:v>
                </c:pt>
                <c:pt idx="27728">
                  <c:v>27.728000000000009</c:v>
                </c:pt>
                <c:pt idx="27729">
                  <c:v>27.729000000000042</c:v>
                </c:pt>
                <c:pt idx="27730">
                  <c:v>27.730000000000018</c:v>
                </c:pt>
                <c:pt idx="27731">
                  <c:v>27.730999999999995</c:v>
                </c:pt>
                <c:pt idx="27732">
                  <c:v>27.732000000000028</c:v>
                </c:pt>
                <c:pt idx="27733">
                  <c:v>27.733000000000004</c:v>
                </c:pt>
                <c:pt idx="27734">
                  <c:v>27.734000000000037</c:v>
                </c:pt>
                <c:pt idx="27735">
                  <c:v>27.735000000000014</c:v>
                </c:pt>
                <c:pt idx="27736">
                  <c:v>27.73599999999999</c:v>
                </c:pt>
                <c:pt idx="27737">
                  <c:v>27.737000000000023</c:v>
                </c:pt>
                <c:pt idx="27738">
                  <c:v>27.738</c:v>
                </c:pt>
                <c:pt idx="27739">
                  <c:v>27.739000000000033</c:v>
                </c:pt>
                <c:pt idx="27740">
                  <c:v>27.740000000000009</c:v>
                </c:pt>
                <c:pt idx="27741">
                  <c:v>27.741000000000042</c:v>
                </c:pt>
                <c:pt idx="27742">
                  <c:v>27.742000000000019</c:v>
                </c:pt>
                <c:pt idx="27743">
                  <c:v>27.742999999999995</c:v>
                </c:pt>
                <c:pt idx="27744">
                  <c:v>27.744000000000028</c:v>
                </c:pt>
                <c:pt idx="27745">
                  <c:v>27.745000000000005</c:v>
                </c:pt>
                <c:pt idx="27746">
                  <c:v>27.746000000000038</c:v>
                </c:pt>
                <c:pt idx="27747">
                  <c:v>27.747000000000014</c:v>
                </c:pt>
                <c:pt idx="27748">
                  <c:v>27.74799999999999</c:v>
                </c:pt>
                <c:pt idx="27749">
                  <c:v>27.749000000000024</c:v>
                </c:pt>
                <c:pt idx="27750">
                  <c:v>27.75</c:v>
                </c:pt>
                <c:pt idx="27751">
                  <c:v>27.751000000000033</c:v>
                </c:pt>
                <c:pt idx="27752">
                  <c:v>27.75200000000001</c:v>
                </c:pt>
                <c:pt idx="27753">
                  <c:v>27.753000000000043</c:v>
                </c:pt>
                <c:pt idx="27754">
                  <c:v>27.754000000000019</c:v>
                </c:pt>
                <c:pt idx="27755">
                  <c:v>27.754999999999995</c:v>
                </c:pt>
                <c:pt idx="27756">
                  <c:v>27.756000000000029</c:v>
                </c:pt>
                <c:pt idx="27757">
                  <c:v>27.757000000000005</c:v>
                </c:pt>
                <c:pt idx="27758">
                  <c:v>27.758000000000038</c:v>
                </c:pt>
                <c:pt idx="27759">
                  <c:v>27.759000000000015</c:v>
                </c:pt>
                <c:pt idx="27760">
                  <c:v>27.759999999999991</c:v>
                </c:pt>
                <c:pt idx="27761">
                  <c:v>27.761000000000024</c:v>
                </c:pt>
                <c:pt idx="27762">
                  <c:v>27.762</c:v>
                </c:pt>
                <c:pt idx="27763">
                  <c:v>27.763000000000034</c:v>
                </c:pt>
                <c:pt idx="27764">
                  <c:v>27.76400000000001</c:v>
                </c:pt>
                <c:pt idx="27765">
                  <c:v>27.765000000000043</c:v>
                </c:pt>
                <c:pt idx="27766">
                  <c:v>27.76600000000002</c:v>
                </c:pt>
                <c:pt idx="27767">
                  <c:v>27.766999999999996</c:v>
                </c:pt>
                <c:pt idx="27768">
                  <c:v>27.768000000000029</c:v>
                </c:pt>
                <c:pt idx="27769">
                  <c:v>27.769000000000005</c:v>
                </c:pt>
                <c:pt idx="27770">
                  <c:v>27.770000000000039</c:v>
                </c:pt>
                <c:pt idx="27771">
                  <c:v>27.771000000000015</c:v>
                </c:pt>
                <c:pt idx="27772">
                  <c:v>27.771999999999991</c:v>
                </c:pt>
                <c:pt idx="27773">
                  <c:v>27.773000000000025</c:v>
                </c:pt>
                <c:pt idx="27774">
                  <c:v>27.774000000000001</c:v>
                </c:pt>
                <c:pt idx="27775">
                  <c:v>27.775000000000034</c:v>
                </c:pt>
                <c:pt idx="27776">
                  <c:v>27.77600000000001</c:v>
                </c:pt>
                <c:pt idx="27777">
                  <c:v>27.777000000000044</c:v>
                </c:pt>
                <c:pt idx="27778">
                  <c:v>27.77800000000002</c:v>
                </c:pt>
                <c:pt idx="27779">
                  <c:v>27.778999999999996</c:v>
                </c:pt>
                <c:pt idx="27780">
                  <c:v>27.78000000000003</c:v>
                </c:pt>
                <c:pt idx="27781">
                  <c:v>27.781000000000006</c:v>
                </c:pt>
                <c:pt idx="27782">
                  <c:v>27.782000000000039</c:v>
                </c:pt>
                <c:pt idx="27783">
                  <c:v>27.783000000000015</c:v>
                </c:pt>
                <c:pt idx="27784">
                  <c:v>27.783999999999992</c:v>
                </c:pt>
                <c:pt idx="27785">
                  <c:v>27.785000000000025</c:v>
                </c:pt>
                <c:pt idx="27786">
                  <c:v>27.786000000000001</c:v>
                </c:pt>
                <c:pt idx="27787">
                  <c:v>27.787000000000035</c:v>
                </c:pt>
                <c:pt idx="27788">
                  <c:v>27.788000000000011</c:v>
                </c:pt>
                <c:pt idx="27789">
                  <c:v>27.789000000000044</c:v>
                </c:pt>
                <c:pt idx="27790">
                  <c:v>27.79000000000002</c:v>
                </c:pt>
                <c:pt idx="27791">
                  <c:v>27.790999999999997</c:v>
                </c:pt>
                <c:pt idx="27792">
                  <c:v>27.79200000000003</c:v>
                </c:pt>
                <c:pt idx="27793">
                  <c:v>27.793000000000006</c:v>
                </c:pt>
                <c:pt idx="27794">
                  <c:v>27.79400000000004</c:v>
                </c:pt>
                <c:pt idx="27795">
                  <c:v>27.795000000000016</c:v>
                </c:pt>
                <c:pt idx="27796">
                  <c:v>27.795999999999992</c:v>
                </c:pt>
                <c:pt idx="27797">
                  <c:v>27.797000000000025</c:v>
                </c:pt>
                <c:pt idx="27798">
                  <c:v>27.798000000000002</c:v>
                </c:pt>
                <c:pt idx="27799">
                  <c:v>27.799000000000035</c:v>
                </c:pt>
                <c:pt idx="27800">
                  <c:v>27.800000000000011</c:v>
                </c:pt>
                <c:pt idx="27801">
                  <c:v>27.801000000000045</c:v>
                </c:pt>
                <c:pt idx="27802">
                  <c:v>27.802000000000021</c:v>
                </c:pt>
                <c:pt idx="27803">
                  <c:v>27.802999999999997</c:v>
                </c:pt>
                <c:pt idx="27804">
                  <c:v>27.80400000000003</c:v>
                </c:pt>
                <c:pt idx="27805">
                  <c:v>27.805000000000007</c:v>
                </c:pt>
                <c:pt idx="27806">
                  <c:v>27.80600000000004</c:v>
                </c:pt>
                <c:pt idx="27807">
                  <c:v>27.807000000000016</c:v>
                </c:pt>
                <c:pt idx="27808">
                  <c:v>27.807999999999993</c:v>
                </c:pt>
                <c:pt idx="27809">
                  <c:v>27.809000000000026</c:v>
                </c:pt>
                <c:pt idx="27810">
                  <c:v>27.810000000000002</c:v>
                </c:pt>
                <c:pt idx="27811">
                  <c:v>27.811000000000035</c:v>
                </c:pt>
                <c:pt idx="27812">
                  <c:v>27.812000000000012</c:v>
                </c:pt>
                <c:pt idx="27813">
                  <c:v>27.813000000000045</c:v>
                </c:pt>
                <c:pt idx="27814">
                  <c:v>27.814000000000021</c:v>
                </c:pt>
                <c:pt idx="27815">
                  <c:v>27.814999999999998</c:v>
                </c:pt>
                <c:pt idx="27816">
                  <c:v>27.816000000000031</c:v>
                </c:pt>
                <c:pt idx="27817">
                  <c:v>27.817000000000007</c:v>
                </c:pt>
                <c:pt idx="27818">
                  <c:v>27.81800000000004</c:v>
                </c:pt>
                <c:pt idx="27819">
                  <c:v>27.819000000000017</c:v>
                </c:pt>
                <c:pt idx="27820">
                  <c:v>27.819999999999993</c:v>
                </c:pt>
                <c:pt idx="27821">
                  <c:v>27.821000000000026</c:v>
                </c:pt>
                <c:pt idx="27822">
                  <c:v>27.822000000000003</c:v>
                </c:pt>
                <c:pt idx="27823">
                  <c:v>27.823000000000036</c:v>
                </c:pt>
                <c:pt idx="27824">
                  <c:v>27.824000000000012</c:v>
                </c:pt>
                <c:pt idx="27825">
                  <c:v>27.825000000000045</c:v>
                </c:pt>
                <c:pt idx="27826">
                  <c:v>27.826000000000022</c:v>
                </c:pt>
                <c:pt idx="27827">
                  <c:v>27.826999999999998</c:v>
                </c:pt>
                <c:pt idx="27828">
                  <c:v>27.828000000000031</c:v>
                </c:pt>
                <c:pt idx="27829">
                  <c:v>27.829000000000008</c:v>
                </c:pt>
                <c:pt idx="27830">
                  <c:v>27.830000000000041</c:v>
                </c:pt>
                <c:pt idx="27831">
                  <c:v>27.831000000000017</c:v>
                </c:pt>
                <c:pt idx="27832">
                  <c:v>27.831999999999994</c:v>
                </c:pt>
                <c:pt idx="27833">
                  <c:v>27.833000000000027</c:v>
                </c:pt>
                <c:pt idx="27834">
                  <c:v>27.834000000000003</c:v>
                </c:pt>
                <c:pt idx="27835">
                  <c:v>27.835000000000036</c:v>
                </c:pt>
                <c:pt idx="27836">
                  <c:v>27.836000000000013</c:v>
                </c:pt>
                <c:pt idx="27837">
                  <c:v>27.837000000000046</c:v>
                </c:pt>
                <c:pt idx="27838">
                  <c:v>27.838000000000022</c:v>
                </c:pt>
                <c:pt idx="27839">
                  <c:v>27.838999999999999</c:v>
                </c:pt>
                <c:pt idx="27840">
                  <c:v>27.840000000000032</c:v>
                </c:pt>
                <c:pt idx="27841">
                  <c:v>27.841000000000008</c:v>
                </c:pt>
                <c:pt idx="27842">
                  <c:v>27.842000000000041</c:v>
                </c:pt>
                <c:pt idx="27843">
                  <c:v>27.843000000000018</c:v>
                </c:pt>
                <c:pt idx="27844">
                  <c:v>27.843999999999994</c:v>
                </c:pt>
                <c:pt idx="27845">
                  <c:v>27.845000000000027</c:v>
                </c:pt>
                <c:pt idx="27846">
                  <c:v>27.846000000000004</c:v>
                </c:pt>
                <c:pt idx="27847">
                  <c:v>27.847000000000037</c:v>
                </c:pt>
                <c:pt idx="27848">
                  <c:v>27.848000000000013</c:v>
                </c:pt>
                <c:pt idx="27849">
                  <c:v>27.849000000000046</c:v>
                </c:pt>
                <c:pt idx="27850">
                  <c:v>27.850000000000023</c:v>
                </c:pt>
                <c:pt idx="27851">
                  <c:v>27.850999999999999</c:v>
                </c:pt>
                <c:pt idx="27852">
                  <c:v>27.852000000000032</c:v>
                </c:pt>
                <c:pt idx="27853">
                  <c:v>27.853000000000009</c:v>
                </c:pt>
                <c:pt idx="27854">
                  <c:v>27.854000000000042</c:v>
                </c:pt>
                <c:pt idx="27855">
                  <c:v>27.855000000000018</c:v>
                </c:pt>
                <c:pt idx="27856">
                  <c:v>27.855999999999995</c:v>
                </c:pt>
                <c:pt idx="27857">
                  <c:v>27.857000000000028</c:v>
                </c:pt>
                <c:pt idx="27858">
                  <c:v>27.858000000000004</c:v>
                </c:pt>
                <c:pt idx="27859">
                  <c:v>27.859000000000037</c:v>
                </c:pt>
                <c:pt idx="27860">
                  <c:v>27.860000000000014</c:v>
                </c:pt>
                <c:pt idx="27861">
                  <c:v>27.86099999999999</c:v>
                </c:pt>
                <c:pt idx="27862">
                  <c:v>27.862000000000023</c:v>
                </c:pt>
                <c:pt idx="27863">
                  <c:v>27.863</c:v>
                </c:pt>
                <c:pt idx="27864">
                  <c:v>27.864000000000033</c:v>
                </c:pt>
                <c:pt idx="27865">
                  <c:v>27.865000000000009</c:v>
                </c:pt>
                <c:pt idx="27866">
                  <c:v>27.866000000000042</c:v>
                </c:pt>
                <c:pt idx="27867">
                  <c:v>27.867000000000019</c:v>
                </c:pt>
                <c:pt idx="27868">
                  <c:v>27.867999999999995</c:v>
                </c:pt>
                <c:pt idx="27869">
                  <c:v>27.869000000000028</c:v>
                </c:pt>
                <c:pt idx="27870">
                  <c:v>27.870000000000005</c:v>
                </c:pt>
                <c:pt idx="27871">
                  <c:v>27.871000000000038</c:v>
                </c:pt>
                <c:pt idx="27872">
                  <c:v>27.872000000000014</c:v>
                </c:pt>
                <c:pt idx="27873">
                  <c:v>27.87299999999999</c:v>
                </c:pt>
                <c:pt idx="27874">
                  <c:v>27.874000000000024</c:v>
                </c:pt>
                <c:pt idx="27875">
                  <c:v>27.875</c:v>
                </c:pt>
                <c:pt idx="27876">
                  <c:v>27.876000000000033</c:v>
                </c:pt>
                <c:pt idx="27877">
                  <c:v>27.87700000000001</c:v>
                </c:pt>
                <c:pt idx="27878">
                  <c:v>27.878000000000043</c:v>
                </c:pt>
                <c:pt idx="27879">
                  <c:v>27.879000000000019</c:v>
                </c:pt>
                <c:pt idx="27880">
                  <c:v>27.879999999999995</c:v>
                </c:pt>
                <c:pt idx="27881">
                  <c:v>27.881000000000029</c:v>
                </c:pt>
                <c:pt idx="27882">
                  <c:v>27.882000000000005</c:v>
                </c:pt>
                <c:pt idx="27883">
                  <c:v>27.883000000000038</c:v>
                </c:pt>
                <c:pt idx="27884">
                  <c:v>27.884000000000015</c:v>
                </c:pt>
                <c:pt idx="27885">
                  <c:v>27.884999999999991</c:v>
                </c:pt>
                <c:pt idx="27886">
                  <c:v>27.886000000000024</c:v>
                </c:pt>
                <c:pt idx="27887">
                  <c:v>27.887</c:v>
                </c:pt>
                <c:pt idx="27888">
                  <c:v>27.888000000000034</c:v>
                </c:pt>
                <c:pt idx="27889">
                  <c:v>27.88900000000001</c:v>
                </c:pt>
                <c:pt idx="27890">
                  <c:v>27.890000000000043</c:v>
                </c:pt>
                <c:pt idx="27891">
                  <c:v>27.89100000000002</c:v>
                </c:pt>
                <c:pt idx="27892">
                  <c:v>27.891999999999996</c:v>
                </c:pt>
                <c:pt idx="27893">
                  <c:v>27.893000000000029</c:v>
                </c:pt>
                <c:pt idx="27894">
                  <c:v>27.894000000000005</c:v>
                </c:pt>
                <c:pt idx="27895">
                  <c:v>27.895000000000039</c:v>
                </c:pt>
                <c:pt idx="27896">
                  <c:v>27.896000000000015</c:v>
                </c:pt>
                <c:pt idx="27897">
                  <c:v>27.896999999999991</c:v>
                </c:pt>
                <c:pt idx="27898">
                  <c:v>27.898000000000025</c:v>
                </c:pt>
                <c:pt idx="27899">
                  <c:v>27.899000000000001</c:v>
                </c:pt>
                <c:pt idx="27900">
                  <c:v>27.900000000000034</c:v>
                </c:pt>
                <c:pt idx="27901">
                  <c:v>27.90100000000001</c:v>
                </c:pt>
                <c:pt idx="27902">
                  <c:v>27.902000000000044</c:v>
                </c:pt>
                <c:pt idx="27903">
                  <c:v>27.90300000000002</c:v>
                </c:pt>
                <c:pt idx="27904">
                  <c:v>27.903999999999996</c:v>
                </c:pt>
                <c:pt idx="27905">
                  <c:v>27.90500000000003</c:v>
                </c:pt>
                <c:pt idx="27906">
                  <c:v>27.906000000000006</c:v>
                </c:pt>
                <c:pt idx="27907">
                  <c:v>27.907000000000039</c:v>
                </c:pt>
                <c:pt idx="27908">
                  <c:v>27.908000000000015</c:v>
                </c:pt>
                <c:pt idx="27909">
                  <c:v>27.908999999999992</c:v>
                </c:pt>
                <c:pt idx="27910">
                  <c:v>27.910000000000025</c:v>
                </c:pt>
                <c:pt idx="27911">
                  <c:v>27.911000000000001</c:v>
                </c:pt>
                <c:pt idx="27912">
                  <c:v>27.912000000000035</c:v>
                </c:pt>
                <c:pt idx="27913">
                  <c:v>27.913000000000011</c:v>
                </c:pt>
                <c:pt idx="27914">
                  <c:v>27.914000000000044</c:v>
                </c:pt>
                <c:pt idx="27915">
                  <c:v>27.91500000000002</c:v>
                </c:pt>
                <c:pt idx="27916">
                  <c:v>27.915999999999997</c:v>
                </c:pt>
                <c:pt idx="27917">
                  <c:v>27.91700000000003</c:v>
                </c:pt>
                <c:pt idx="27918">
                  <c:v>27.918000000000006</c:v>
                </c:pt>
                <c:pt idx="27919">
                  <c:v>27.91900000000004</c:v>
                </c:pt>
                <c:pt idx="27920">
                  <c:v>27.920000000000016</c:v>
                </c:pt>
                <c:pt idx="27921">
                  <c:v>27.920999999999992</c:v>
                </c:pt>
                <c:pt idx="27922">
                  <c:v>27.922000000000025</c:v>
                </c:pt>
                <c:pt idx="27923">
                  <c:v>27.923000000000002</c:v>
                </c:pt>
                <c:pt idx="27924">
                  <c:v>27.924000000000035</c:v>
                </c:pt>
                <c:pt idx="27925">
                  <c:v>27.925000000000011</c:v>
                </c:pt>
                <c:pt idx="27926">
                  <c:v>27.926000000000045</c:v>
                </c:pt>
                <c:pt idx="27927">
                  <c:v>27.927000000000021</c:v>
                </c:pt>
                <c:pt idx="27928">
                  <c:v>27.927999999999997</c:v>
                </c:pt>
                <c:pt idx="27929">
                  <c:v>27.92900000000003</c:v>
                </c:pt>
                <c:pt idx="27930">
                  <c:v>27.930000000000007</c:v>
                </c:pt>
                <c:pt idx="27931">
                  <c:v>27.93100000000004</c:v>
                </c:pt>
                <c:pt idx="27932">
                  <c:v>27.932000000000016</c:v>
                </c:pt>
                <c:pt idx="27933">
                  <c:v>27.932999999999993</c:v>
                </c:pt>
                <c:pt idx="27934">
                  <c:v>27.934000000000026</c:v>
                </c:pt>
                <c:pt idx="27935">
                  <c:v>27.935000000000002</c:v>
                </c:pt>
                <c:pt idx="27936">
                  <c:v>27.936000000000035</c:v>
                </c:pt>
                <c:pt idx="27937">
                  <c:v>27.937000000000012</c:v>
                </c:pt>
                <c:pt idx="27938">
                  <c:v>27.938000000000045</c:v>
                </c:pt>
                <c:pt idx="27939">
                  <c:v>27.939000000000021</c:v>
                </c:pt>
                <c:pt idx="27940">
                  <c:v>27.939999999999998</c:v>
                </c:pt>
                <c:pt idx="27941">
                  <c:v>27.941000000000031</c:v>
                </c:pt>
                <c:pt idx="27942">
                  <c:v>27.942000000000007</c:v>
                </c:pt>
                <c:pt idx="27943">
                  <c:v>27.94300000000004</c:v>
                </c:pt>
                <c:pt idx="27944">
                  <c:v>27.944000000000017</c:v>
                </c:pt>
                <c:pt idx="27945">
                  <c:v>27.944999999999993</c:v>
                </c:pt>
                <c:pt idx="27946">
                  <c:v>27.946000000000026</c:v>
                </c:pt>
                <c:pt idx="27947">
                  <c:v>27.947000000000003</c:v>
                </c:pt>
                <c:pt idx="27948">
                  <c:v>27.948000000000036</c:v>
                </c:pt>
                <c:pt idx="27949">
                  <c:v>27.949000000000012</c:v>
                </c:pt>
                <c:pt idx="27950">
                  <c:v>27.950000000000045</c:v>
                </c:pt>
                <c:pt idx="27951">
                  <c:v>27.951000000000022</c:v>
                </c:pt>
                <c:pt idx="27952">
                  <c:v>27.951999999999998</c:v>
                </c:pt>
                <c:pt idx="27953">
                  <c:v>27.953000000000031</c:v>
                </c:pt>
                <c:pt idx="27954">
                  <c:v>27.954000000000008</c:v>
                </c:pt>
                <c:pt idx="27955">
                  <c:v>27.955000000000041</c:v>
                </c:pt>
                <c:pt idx="27956">
                  <c:v>27.956000000000017</c:v>
                </c:pt>
                <c:pt idx="27957">
                  <c:v>27.956999999999994</c:v>
                </c:pt>
                <c:pt idx="27958">
                  <c:v>27.958000000000027</c:v>
                </c:pt>
                <c:pt idx="27959">
                  <c:v>27.959000000000003</c:v>
                </c:pt>
                <c:pt idx="27960">
                  <c:v>27.960000000000036</c:v>
                </c:pt>
                <c:pt idx="27961">
                  <c:v>27.961000000000013</c:v>
                </c:pt>
                <c:pt idx="27962">
                  <c:v>27.962000000000046</c:v>
                </c:pt>
                <c:pt idx="27963">
                  <c:v>27.963000000000022</c:v>
                </c:pt>
                <c:pt idx="27964">
                  <c:v>27.963999999999999</c:v>
                </c:pt>
                <c:pt idx="27965">
                  <c:v>27.965000000000032</c:v>
                </c:pt>
                <c:pt idx="27966">
                  <c:v>27.966000000000008</c:v>
                </c:pt>
                <c:pt idx="27967">
                  <c:v>27.967000000000041</c:v>
                </c:pt>
                <c:pt idx="27968">
                  <c:v>27.968000000000018</c:v>
                </c:pt>
                <c:pt idx="27969">
                  <c:v>27.968999999999994</c:v>
                </c:pt>
                <c:pt idx="27970">
                  <c:v>27.970000000000027</c:v>
                </c:pt>
                <c:pt idx="27971">
                  <c:v>27.971000000000004</c:v>
                </c:pt>
                <c:pt idx="27972">
                  <c:v>27.972000000000037</c:v>
                </c:pt>
                <c:pt idx="27973">
                  <c:v>27.973000000000013</c:v>
                </c:pt>
                <c:pt idx="27974">
                  <c:v>27.974000000000046</c:v>
                </c:pt>
                <c:pt idx="27975">
                  <c:v>27.975000000000023</c:v>
                </c:pt>
                <c:pt idx="27976">
                  <c:v>27.975999999999999</c:v>
                </c:pt>
                <c:pt idx="27977">
                  <c:v>27.977000000000032</c:v>
                </c:pt>
                <c:pt idx="27978">
                  <c:v>27.978000000000009</c:v>
                </c:pt>
                <c:pt idx="27979">
                  <c:v>27.979000000000042</c:v>
                </c:pt>
                <c:pt idx="27980">
                  <c:v>27.980000000000018</c:v>
                </c:pt>
                <c:pt idx="27981">
                  <c:v>27.980999999999995</c:v>
                </c:pt>
                <c:pt idx="27982">
                  <c:v>27.982000000000028</c:v>
                </c:pt>
                <c:pt idx="27983">
                  <c:v>27.983000000000004</c:v>
                </c:pt>
                <c:pt idx="27984">
                  <c:v>27.984000000000037</c:v>
                </c:pt>
                <c:pt idx="27985">
                  <c:v>27.985000000000014</c:v>
                </c:pt>
                <c:pt idx="27986">
                  <c:v>27.98599999999999</c:v>
                </c:pt>
                <c:pt idx="27987">
                  <c:v>27.987000000000023</c:v>
                </c:pt>
                <c:pt idx="27988">
                  <c:v>27.988</c:v>
                </c:pt>
                <c:pt idx="27989">
                  <c:v>27.989000000000033</c:v>
                </c:pt>
                <c:pt idx="27990">
                  <c:v>27.990000000000009</c:v>
                </c:pt>
                <c:pt idx="27991">
                  <c:v>27.991000000000042</c:v>
                </c:pt>
                <c:pt idx="27992">
                  <c:v>27.992000000000019</c:v>
                </c:pt>
                <c:pt idx="27993">
                  <c:v>27.992999999999995</c:v>
                </c:pt>
                <c:pt idx="27994">
                  <c:v>27.994000000000028</c:v>
                </c:pt>
                <c:pt idx="27995">
                  <c:v>27.995000000000005</c:v>
                </c:pt>
                <c:pt idx="27996">
                  <c:v>27.996000000000038</c:v>
                </c:pt>
                <c:pt idx="27997">
                  <c:v>27.997000000000014</c:v>
                </c:pt>
                <c:pt idx="27998">
                  <c:v>27.99799999999999</c:v>
                </c:pt>
                <c:pt idx="27999">
                  <c:v>27.999000000000024</c:v>
                </c:pt>
                <c:pt idx="28000">
                  <c:v>28</c:v>
                </c:pt>
                <c:pt idx="28001">
                  <c:v>28.001000000000033</c:v>
                </c:pt>
                <c:pt idx="28002">
                  <c:v>28.00200000000001</c:v>
                </c:pt>
                <c:pt idx="28003">
                  <c:v>28.003000000000043</c:v>
                </c:pt>
                <c:pt idx="28004">
                  <c:v>28.004000000000019</c:v>
                </c:pt>
                <c:pt idx="28005">
                  <c:v>28.004999999999995</c:v>
                </c:pt>
                <c:pt idx="28006">
                  <c:v>28.006000000000029</c:v>
                </c:pt>
                <c:pt idx="28007">
                  <c:v>28.007000000000005</c:v>
                </c:pt>
                <c:pt idx="28008">
                  <c:v>28.008000000000038</c:v>
                </c:pt>
                <c:pt idx="28009">
                  <c:v>28.009000000000015</c:v>
                </c:pt>
                <c:pt idx="28010">
                  <c:v>28.009999999999991</c:v>
                </c:pt>
                <c:pt idx="28011">
                  <c:v>28.011000000000024</c:v>
                </c:pt>
                <c:pt idx="28012">
                  <c:v>28.012</c:v>
                </c:pt>
                <c:pt idx="28013">
                  <c:v>28.013000000000034</c:v>
                </c:pt>
                <c:pt idx="28014">
                  <c:v>28.01400000000001</c:v>
                </c:pt>
                <c:pt idx="28015">
                  <c:v>28.015000000000043</c:v>
                </c:pt>
                <c:pt idx="28016">
                  <c:v>28.01600000000002</c:v>
                </c:pt>
                <c:pt idx="28017">
                  <c:v>28.016999999999996</c:v>
                </c:pt>
                <c:pt idx="28018">
                  <c:v>28.018000000000029</c:v>
                </c:pt>
                <c:pt idx="28019">
                  <c:v>28.019000000000005</c:v>
                </c:pt>
                <c:pt idx="28020">
                  <c:v>28.020000000000039</c:v>
                </c:pt>
                <c:pt idx="28021">
                  <c:v>28.021000000000015</c:v>
                </c:pt>
                <c:pt idx="28022">
                  <c:v>28.021999999999991</c:v>
                </c:pt>
                <c:pt idx="28023">
                  <c:v>28.023000000000025</c:v>
                </c:pt>
                <c:pt idx="28024">
                  <c:v>28.024000000000001</c:v>
                </c:pt>
                <c:pt idx="28025">
                  <c:v>28.025000000000034</c:v>
                </c:pt>
                <c:pt idx="28026">
                  <c:v>28.02600000000001</c:v>
                </c:pt>
                <c:pt idx="28027">
                  <c:v>28.027000000000044</c:v>
                </c:pt>
                <c:pt idx="28028">
                  <c:v>28.02800000000002</c:v>
                </c:pt>
                <c:pt idx="28029">
                  <c:v>28.028999999999996</c:v>
                </c:pt>
                <c:pt idx="28030">
                  <c:v>28.03000000000003</c:v>
                </c:pt>
                <c:pt idx="28031">
                  <c:v>28.031000000000006</c:v>
                </c:pt>
                <c:pt idx="28032">
                  <c:v>28.032000000000039</c:v>
                </c:pt>
                <c:pt idx="28033">
                  <c:v>28.033000000000015</c:v>
                </c:pt>
                <c:pt idx="28034">
                  <c:v>28.033999999999992</c:v>
                </c:pt>
                <c:pt idx="28035">
                  <c:v>28.035000000000025</c:v>
                </c:pt>
                <c:pt idx="28036">
                  <c:v>28.036000000000001</c:v>
                </c:pt>
                <c:pt idx="28037">
                  <c:v>28.037000000000035</c:v>
                </c:pt>
                <c:pt idx="28038">
                  <c:v>28.038000000000011</c:v>
                </c:pt>
                <c:pt idx="28039">
                  <c:v>28.039000000000044</c:v>
                </c:pt>
                <c:pt idx="28040">
                  <c:v>28.04000000000002</c:v>
                </c:pt>
                <c:pt idx="28041">
                  <c:v>28.040999999999997</c:v>
                </c:pt>
                <c:pt idx="28042">
                  <c:v>28.04200000000003</c:v>
                </c:pt>
                <c:pt idx="28043">
                  <c:v>28.043000000000006</c:v>
                </c:pt>
                <c:pt idx="28044">
                  <c:v>28.04400000000004</c:v>
                </c:pt>
                <c:pt idx="28045">
                  <c:v>28.045000000000016</c:v>
                </c:pt>
                <c:pt idx="28046">
                  <c:v>28.045999999999992</c:v>
                </c:pt>
                <c:pt idx="28047">
                  <c:v>28.047000000000025</c:v>
                </c:pt>
                <c:pt idx="28048">
                  <c:v>28.048000000000002</c:v>
                </c:pt>
                <c:pt idx="28049">
                  <c:v>28.049000000000035</c:v>
                </c:pt>
                <c:pt idx="28050">
                  <c:v>28.050000000000011</c:v>
                </c:pt>
                <c:pt idx="28051">
                  <c:v>28.051000000000045</c:v>
                </c:pt>
                <c:pt idx="28052">
                  <c:v>28.052000000000021</c:v>
                </c:pt>
                <c:pt idx="28053">
                  <c:v>28.052999999999997</c:v>
                </c:pt>
                <c:pt idx="28054">
                  <c:v>28.05400000000003</c:v>
                </c:pt>
                <c:pt idx="28055">
                  <c:v>28.055000000000007</c:v>
                </c:pt>
                <c:pt idx="28056">
                  <c:v>28.05600000000004</c:v>
                </c:pt>
                <c:pt idx="28057">
                  <c:v>28.057000000000016</c:v>
                </c:pt>
                <c:pt idx="28058">
                  <c:v>28.057999999999993</c:v>
                </c:pt>
                <c:pt idx="28059">
                  <c:v>28.059000000000026</c:v>
                </c:pt>
                <c:pt idx="28060">
                  <c:v>28.060000000000002</c:v>
                </c:pt>
                <c:pt idx="28061">
                  <c:v>28.061000000000035</c:v>
                </c:pt>
                <c:pt idx="28062">
                  <c:v>28.062000000000012</c:v>
                </c:pt>
                <c:pt idx="28063">
                  <c:v>28.063000000000045</c:v>
                </c:pt>
                <c:pt idx="28064">
                  <c:v>28.064000000000021</c:v>
                </c:pt>
                <c:pt idx="28065">
                  <c:v>28.064999999999998</c:v>
                </c:pt>
                <c:pt idx="28066">
                  <c:v>28.066000000000031</c:v>
                </c:pt>
                <c:pt idx="28067">
                  <c:v>28.067000000000007</c:v>
                </c:pt>
                <c:pt idx="28068">
                  <c:v>28.06800000000004</c:v>
                </c:pt>
                <c:pt idx="28069">
                  <c:v>28.069000000000017</c:v>
                </c:pt>
                <c:pt idx="28070">
                  <c:v>28.069999999999993</c:v>
                </c:pt>
                <c:pt idx="28071">
                  <c:v>28.071000000000026</c:v>
                </c:pt>
                <c:pt idx="28072">
                  <c:v>28.072000000000003</c:v>
                </c:pt>
                <c:pt idx="28073">
                  <c:v>28.073000000000036</c:v>
                </c:pt>
                <c:pt idx="28074">
                  <c:v>28.074000000000012</c:v>
                </c:pt>
                <c:pt idx="28075">
                  <c:v>28.075000000000045</c:v>
                </c:pt>
                <c:pt idx="28076">
                  <c:v>28.076000000000022</c:v>
                </c:pt>
                <c:pt idx="28077">
                  <c:v>28.076999999999998</c:v>
                </c:pt>
                <c:pt idx="28078">
                  <c:v>28.078000000000031</c:v>
                </c:pt>
                <c:pt idx="28079">
                  <c:v>28.079000000000008</c:v>
                </c:pt>
                <c:pt idx="28080">
                  <c:v>28.080000000000041</c:v>
                </c:pt>
                <c:pt idx="28081">
                  <c:v>28.081000000000017</c:v>
                </c:pt>
                <c:pt idx="28082">
                  <c:v>28.081999999999994</c:v>
                </c:pt>
                <c:pt idx="28083">
                  <c:v>28.083000000000027</c:v>
                </c:pt>
                <c:pt idx="28084">
                  <c:v>28.084000000000003</c:v>
                </c:pt>
                <c:pt idx="28085">
                  <c:v>28.085000000000036</c:v>
                </c:pt>
                <c:pt idx="28086">
                  <c:v>28.086000000000013</c:v>
                </c:pt>
                <c:pt idx="28087">
                  <c:v>28.087000000000046</c:v>
                </c:pt>
                <c:pt idx="28088">
                  <c:v>28.088000000000022</c:v>
                </c:pt>
                <c:pt idx="28089">
                  <c:v>28.088999999999999</c:v>
                </c:pt>
                <c:pt idx="28090">
                  <c:v>28.090000000000032</c:v>
                </c:pt>
                <c:pt idx="28091">
                  <c:v>28.091000000000008</c:v>
                </c:pt>
                <c:pt idx="28092">
                  <c:v>28.092000000000041</c:v>
                </c:pt>
                <c:pt idx="28093">
                  <c:v>28.093000000000018</c:v>
                </c:pt>
                <c:pt idx="28094">
                  <c:v>28.093999999999994</c:v>
                </c:pt>
                <c:pt idx="28095">
                  <c:v>28.095000000000027</c:v>
                </c:pt>
                <c:pt idx="28096">
                  <c:v>28.096000000000004</c:v>
                </c:pt>
                <c:pt idx="28097">
                  <c:v>28.097000000000037</c:v>
                </c:pt>
                <c:pt idx="28098">
                  <c:v>28.098000000000013</c:v>
                </c:pt>
                <c:pt idx="28099">
                  <c:v>28.099000000000046</c:v>
                </c:pt>
                <c:pt idx="28100">
                  <c:v>28.100000000000023</c:v>
                </c:pt>
                <c:pt idx="28101">
                  <c:v>28.100999999999999</c:v>
                </c:pt>
                <c:pt idx="28102">
                  <c:v>28.102000000000032</c:v>
                </c:pt>
                <c:pt idx="28103">
                  <c:v>28.103000000000009</c:v>
                </c:pt>
                <c:pt idx="28104">
                  <c:v>28.104000000000042</c:v>
                </c:pt>
                <c:pt idx="28105">
                  <c:v>28.105000000000018</c:v>
                </c:pt>
                <c:pt idx="28106">
                  <c:v>28.105999999999995</c:v>
                </c:pt>
                <c:pt idx="28107">
                  <c:v>28.107000000000028</c:v>
                </c:pt>
                <c:pt idx="28108">
                  <c:v>28.108000000000004</c:v>
                </c:pt>
                <c:pt idx="28109">
                  <c:v>28.109000000000037</c:v>
                </c:pt>
                <c:pt idx="28110">
                  <c:v>28.110000000000014</c:v>
                </c:pt>
                <c:pt idx="28111">
                  <c:v>28.11099999999999</c:v>
                </c:pt>
                <c:pt idx="28112">
                  <c:v>28.112000000000023</c:v>
                </c:pt>
                <c:pt idx="28113">
                  <c:v>28.113</c:v>
                </c:pt>
                <c:pt idx="28114">
                  <c:v>28.114000000000033</c:v>
                </c:pt>
                <c:pt idx="28115">
                  <c:v>28.115000000000009</c:v>
                </c:pt>
                <c:pt idx="28116">
                  <c:v>28.116000000000042</c:v>
                </c:pt>
                <c:pt idx="28117">
                  <c:v>28.117000000000019</c:v>
                </c:pt>
                <c:pt idx="28118">
                  <c:v>28.117999999999995</c:v>
                </c:pt>
                <c:pt idx="28119">
                  <c:v>28.119000000000028</c:v>
                </c:pt>
                <c:pt idx="28120">
                  <c:v>28.120000000000005</c:v>
                </c:pt>
                <c:pt idx="28121">
                  <c:v>28.121000000000038</c:v>
                </c:pt>
                <c:pt idx="28122">
                  <c:v>28.122000000000014</c:v>
                </c:pt>
                <c:pt idx="28123">
                  <c:v>28.12299999999999</c:v>
                </c:pt>
                <c:pt idx="28124">
                  <c:v>28.124000000000024</c:v>
                </c:pt>
                <c:pt idx="28125">
                  <c:v>28.125</c:v>
                </c:pt>
                <c:pt idx="28126">
                  <c:v>28.126000000000033</c:v>
                </c:pt>
                <c:pt idx="28127">
                  <c:v>28.12700000000001</c:v>
                </c:pt>
                <c:pt idx="28128">
                  <c:v>28.128000000000043</c:v>
                </c:pt>
                <c:pt idx="28129">
                  <c:v>28.129000000000019</c:v>
                </c:pt>
                <c:pt idx="28130">
                  <c:v>28.129999999999995</c:v>
                </c:pt>
                <c:pt idx="28131">
                  <c:v>28.131000000000029</c:v>
                </c:pt>
                <c:pt idx="28132">
                  <c:v>28.132000000000005</c:v>
                </c:pt>
                <c:pt idx="28133">
                  <c:v>28.133000000000038</c:v>
                </c:pt>
                <c:pt idx="28134">
                  <c:v>28.134000000000015</c:v>
                </c:pt>
                <c:pt idx="28135">
                  <c:v>28.134999999999991</c:v>
                </c:pt>
                <c:pt idx="28136">
                  <c:v>28.136000000000024</c:v>
                </c:pt>
                <c:pt idx="28137">
                  <c:v>28.137</c:v>
                </c:pt>
                <c:pt idx="28138">
                  <c:v>28.138000000000034</c:v>
                </c:pt>
                <c:pt idx="28139">
                  <c:v>28.13900000000001</c:v>
                </c:pt>
                <c:pt idx="28140">
                  <c:v>28.140000000000043</c:v>
                </c:pt>
                <c:pt idx="28141">
                  <c:v>28.14100000000002</c:v>
                </c:pt>
                <c:pt idx="28142">
                  <c:v>28.141999999999996</c:v>
                </c:pt>
                <c:pt idx="28143">
                  <c:v>28.143000000000029</c:v>
                </c:pt>
                <c:pt idx="28144">
                  <c:v>28.144000000000005</c:v>
                </c:pt>
                <c:pt idx="28145">
                  <c:v>28.145000000000039</c:v>
                </c:pt>
                <c:pt idx="28146">
                  <c:v>28.146000000000015</c:v>
                </c:pt>
                <c:pt idx="28147">
                  <c:v>28.146999999999991</c:v>
                </c:pt>
                <c:pt idx="28148">
                  <c:v>28.148000000000025</c:v>
                </c:pt>
                <c:pt idx="28149">
                  <c:v>28.149000000000001</c:v>
                </c:pt>
                <c:pt idx="28150">
                  <c:v>28.150000000000034</c:v>
                </c:pt>
                <c:pt idx="28151">
                  <c:v>28.15100000000001</c:v>
                </c:pt>
                <c:pt idx="28152">
                  <c:v>28.152000000000044</c:v>
                </c:pt>
                <c:pt idx="28153">
                  <c:v>28.15300000000002</c:v>
                </c:pt>
                <c:pt idx="28154">
                  <c:v>28.153999999999996</c:v>
                </c:pt>
                <c:pt idx="28155">
                  <c:v>28.15500000000003</c:v>
                </c:pt>
                <c:pt idx="28156">
                  <c:v>28.156000000000006</c:v>
                </c:pt>
                <c:pt idx="28157">
                  <c:v>28.157000000000039</c:v>
                </c:pt>
                <c:pt idx="28158">
                  <c:v>28.158000000000015</c:v>
                </c:pt>
                <c:pt idx="28159">
                  <c:v>28.158999999999992</c:v>
                </c:pt>
                <c:pt idx="28160">
                  <c:v>28.160000000000025</c:v>
                </c:pt>
                <c:pt idx="28161">
                  <c:v>28.161000000000001</c:v>
                </c:pt>
                <c:pt idx="28162">
                  <c:v>28.162000000000035</c:v>
                </c:pt>
                <c:pt idx="28163">
                  <c:v>28.163000000000011</c:v>
                </c:pt>
                <c:pt idx="28164">
                  <c:v>28.164000000000044</c:v>
                </c:pt>
                <c:pt idx="28165">
                  <c:v>28.16500000000002</c:v>
                </c:pt>
                <c:pt idx="28166">
                  <c:v>28.165999999999997</c:v>
                </c:pt>
                <c:pt idx="28167">
                  <c:v>28.16700000000003</c:v>
                </c:pt>
                <c:pt idx="28168">
                  <c:v>28.168000000000006</c:v>
                </c:pt>
                <c:pt idx="28169">
                  <c:v>28.16900000000004</c:v>
                </c:pt>
                <c:pt idx="28170">
                  <c:v>28.170000000000016</c:v>
                </c:pt>
                <c:pt idx="28171">
                  <c:v>28.170999999999992</c:v>
                </c:pt>
                <c:pt idx="28172">
                  <c:v>28.172000000000025</c:v>
                </c:pt>
                <c:pt idx="28173">
                  <c:v>28.173000000000002</c:v>
                </c:pt>
                <c:pt idx="28174">
                  <c:v>28.174000000000035</c:v>
                </c:pt>
                <c:pt idx="28175">
                  <c:v>28.175000000000011</c:v>
                </c:pt>
                <c:pt idx="28176">
                  <c:v>28.176000000000045</c:v>
                </c:pt>
                <c:pt idx="28177">
                  <c:v>28.177000000000021</c:v>
                </c:pt>
                <c:pt idx="28178">
                  <c:v>28.177999999999997</c:v>
                </c:pt>
                <c:pt idx="28179">
                  <c:v>28.17900000000003</c:v>
                </c:pt>
                <c:pt idx="28180">
                  <c:v>28.180000000000007</c:v>
                </c:pt>
                <c:pt idx="28181">
                  <c:v>28.18100000000004</c:v>
                </c:pt>
                <c:pt idx="28182">
                  <c:v>28.182000000000016</c:v>
                </c:pt>
                <c:pt idx="28183">
                  <c:v>28.182999999999993</c:v>
                </c:pt>
                <c:pt idx="28184">
                  <c:v>28.184000000000026</c:v>
                </c:pt>
                <c:pt idx="28185">
                  <c:v>28.185000000000002</c:v>
                </c:pt>
                <c:pt idx="28186">
                  <c:v>28.186000000000035</c:v>
                </c:pt>
                <c:pt idx="28187">
                  <c:v>28.187000000000012</c:v>
                </c:pt>
                <c:pt idx="28188">
                  <c:v>28.188000000000045</c:v>
                </c:pt>
                <c:pt idx="28189">
                  <c:v>28.189000000000021</c:v>
                </c:pt>
                <c:pt idx="28190">
                  <c:v>28.189999999999998</c:v>
                </c:pt>
                <c:pt idx="28191">
                  <c:v>28.191000000000031</c:v>
                </c:pt>
                <c:pt idx="28192">
                  <c:v>28.192000000000007</c:v>
                </c:pt>
                <c:pt idx="28193">
                  <c:v>28.19300000000004</c:v>
                </c:pt>
                <c:pt idx="28194">
                  <c:v>28.194000000000017</c:v>
                </c:pt>
                <c:pt idx="28195">
                  <c:v>28.194999999999993</c:v>
                </c:pt>
                <c:pt idx="28196">
                  <c:v>28.196000000000026</c:v>
                </c:pt>
                <c:pt idx="28197">
                  <c:v>28.197000000000003</c:v>
                </c:pt>
                <c:pt idx="28198">
                  <c:v>28.198000000000036</c:v>
                </c:pt>
                <c:pt idx="28199">
                  <c:v>28.199000000000012</c:v>
                </c:pt>
                <c:pt idx="28200">
                  <c:v>28.200000000000045</c:v>
                </c:pt>
                <c:pt idx="28201">
                  <c:v>28.201000000000022</c:v>
                </c:pt>
                <c:pt idx="28202">
                  <c:v>28.201999999999998</c:v>
                </c:pt>
                <c:pt idx="28203">
                  <c:v>28.203000000000031</c:v>
                </c:pt>
                <c:pt idx="28204">
                  <c:v>28.204000000000008</c:v>
                </c:pt>
                <c:pt idx="28205">
                  <c:v>28.205000000000041</c:v>
                </c:pt>
                <c:pt idx="28206">
                  <c:v>28.206000000000017</c:v>
                </c:pt>
                <c:pt idx="28207">
                  <c:v>28.206999999999994</c:v>
                </c:pt>
                <c:pt idx="28208">
                  <c:v>28.208000000000027</c:v>
                </c:pt>
                <c:pt idx="28209">
                  <c:v>28.209000000000003</c:v>
                </c:pt>
                <c:pt idx="28210">
                  <c:v>28.210000000000036</c:v>
                </c:pt>
                <c:pt idx="28211">
                  <c:v>28.211000000000013</c:v>
                </c:pt>
                <c:pt idx="28212">
                  <c:v>28.212000000000046</c:v>
                </c:pt>
                <c:pt idx="28213">
                  <c:v>28.213000000000022</c:v>
                </c:pt>
                <c:pt idx="28214">
                  <c:v>28.213999999999999</c:v>
                </c:pt>
                <c:pt idx="28215">
                  <c:v>28.215000000000032</c:v>
                </c:pt>
                <c:pt idx="28216">
                  <c:v>28.216000000000008</c:v>
                </c:pt>
                <c:pt idx="28217">
                  <c:v>28.217000000000041</c:v>
                </c:pt>
                <c:pt idx="28218">
                  <c:v>28.218000000000018</c:v>
                </c:pt>
                <c:pt idx="28219">
                  <c:v>28.218999999999994</c:v>
                </c:pt>
                <c:pt idx="28220">
                  <c:v>28.220000000000027</c:v>
                </c:pt>
                <c:pt idx="28221">
                  <c:v>28.221000000000004</c:v>
                </c:pt>
                <c:pt idx="28222">
                  <c:v>28.222000000000037</c:v>
                </c:pt>
                <c:pt idx="28223">
                  <c:v>28.223000000000013</c:v>
                </c:pt>
                <c:pt idx="28224">
                  <c:v>28.224000000000046</c:v>
                </c:pt>
                <c:pt idx="28225">
                  <c:v>28.225000000000023</c:v>
                </c:pt>
                <c:pt idx="28226">
                  <c:v>28.225999999999999</c:v>
                </c:pt>
                <c:pt idx="28227">
                  <c:v>28.227000000000032</c:v>
                </c:pt>
                <c:pt idx="28228">
                  <c:v>28.228000000000009</c:v>
                </c:pt>
                <c:pt idx="28229">
                  <c:v>28.229000000000042</c:v>
                </c:pt>
                <c:pt idx="28230">
                  <c:v>28.230000000000018</c:v>
                </c:pt>
                <c:pt idx="28231">
                  <c:v>28.230999999999995</c:v>
                </c:pt>
                <c:pt idx="28232">
                  <c:v>28.232000000000028</c:v>
                </c:pt>
                <c:pt idx="28233">
                  <c:v>28.233000000000004</c:v>
                </c:pt>
                <c:pt idx="28234">
                  <c:v>28.234000000000037</c:v>
                </c:pt>
                <c:pt idx="28235">
                  <c:v>28.235000000000014</c:v>
                </c:pt>
                <c:pt idx="28236">
                  <c:v>28.23599999999999</c:v>
                </c:pt>
                <c:pt idx="28237">
                  <c:v>28.237000000000023</c:v>
                </c:pt>
                <c:pt idx="28238">
                  <c:v>28.238</c:v>
                </c:pt>
                <c:pt idx="28239">
                  <c:v>28.239000000000033</c:v>
                </c:pt>
                <c:pt idx="28240">
                  <c:v>28.240000000000009</c:v>
                </c:pt>
                <c:pt idx="28241">
                  <c:v>28.241000000000042</c:v>
                </c:pt>
                <c:pt idx="28242">
                  <c:v>28.242000000000019</c:v>
                </c:pt>
                <c:pt idx="28243">
                  <c:v>28.242999999999995</c:v>
                </c:pt>
                <c:pt idx="28244">
                  <c:v>28.244000000000028</c:v>
                </c:pt>
                <c:pt idx="28245">
                  <c:v>28.245000000000005</c:v>
                </c:pt>
                <c:pt idx="28246">
                  <c:v>28.246000000000038</c:v>
                </c:pt>
                <c:pt idx="28247">
                  <c:v>28.247000000000014</c:v>
                </c:pt>
                <c:pt idx="28248">
                  <c:v>28.24799999999999</c:v>
                </c:pt>
                <c:pt idx="28249">
                  <c:v>28.249000000000024</c:v>
                </c:pt>
                <c:pt idx="28250">
                  <c:v>28.25</c:v>
                </c:pt>
                <c:pt idx="28251">
                  <c:v>28.251000000000033</c:v>
                </c:pt>
                <c:pt idx="28252">
                  <c:v>28.25200000000001</c:v>
                </c:pt>
                <c:pt idx="28253">
                  <c:v>28.253000000000043</c:v>
                </c:pt>
                <c:pt idx="28254">
                  <c:v>28.254000000000019</c:v>
                </c:pt>
                <c:pt idx="28255">
                  <c:v>28.254999999999995</c:v>
                </c:pt>
                <c:pt idx="28256">
                  <c:v>28.256000000000029</c:v>
                </c:pt>
                <c:pt idx="28257">
                  <c:v>28.257000000000005</c:v>
                </c:pt>
                <c:pt idx="28258">
                  <c:v>28.258000000000038</c:v>
                </c:pt>
                <c:pt idx="28259">
                  <c:v>28.259000000000015</c:v>
                </c:pt>
                <c:pt idx="28260">
                  <c:v>28.259999999999991</c:v>
                </c:pt>
                <c:pt idx="28261">
                  <c:v>28.261000000000024</c:v>
                </c:pt>
                <c:pt idx="28262">
                  <c:v>28.262</c:v>
                </c:pt>
                <c:pt idx="28263">
                  <c:v>28.263000000000034</c:v>
                </c:pt>
                <c:pt idx="28264">
                  <c:v>28.26400000000001</c:v>
                </c:pt>
                <c:pt idx="28265">
                  <c:v>28.265000000000043</c:v>
                </c:pt>
                <c:pt idx="28266">
                  <c:v>28.26600000000002</c:v>
                </c:pt>
                <c:pt idx="28267">
                  <c:v>28.266999999999996</c:v>
                </c:pt>
                <c:pt idx="28268">
                  <c:v>28.268000000000029</c:v>
                </c:pt>
                <c:pt idx="28269">
                  <c:v>28.269000000000005</c:v>
                </c:pt>
                <c:pt idx="28270">
                  <c:v>28.270000000000039</c:v>
                </c:pt>
                <c:pt idx="28271">
                  <c:v>28.271000000000015</c:v>
                </c:pt>
                <c:pt idx="28272">
                  <c:v>28.271999999999991</c:v>
                </c:pt>
                <c:pt idx="28273">
                  <c:v>28.273000000000025</c:v>
                </c:pt>
                <c:pt idx="28274">
                  <c:v>28.274000000000001</c:v>
                </c:pt>
                <c:pt idx="28275">
                  <c:v>28.275000000000034</c:v>
                </c:pt>
                <c:pt idx="28276">
                  <c:v>28.27600000000001</c:v>
                </c:pt>
                <c:pt idx="28277">
                  <c:v>28.277000000000044</c:v>
                </c:pt>
                <c:pt idx="28278">
                  <c:v>28.27800000000002</c:v>
                </c:pt>
                <c:pt idx="28279">
                  <c:v>28.278999999999996</c:v>
                </c:pt>
                <c:pt idx="28280">
                  <c:v>28.28000000000003</c:v>
                </c:pt>
                <c:pt idx="28281">
                  <c:v>28.281000000000006</c:v>
                </c:pt>
                <c:pt idx="28282">
                  <c:v>28.282000000000039</c:v>
                </c:pt>
                <c:pt idx="28283">
                  <c:v>28.283000000000015</c:v>
                </c:pt>
                <c:pt idx="28284">
                  <c:v>28.283999999999992</c:v>
                </c:pt>
                <c:pt idx="28285">
                  <c:v>28.285000000000025</c:v>
                </c:pt>
                <c:pt idx="28286">
                  <c:v>28.286000000000001</c:v>
                </c:pt>
                <c:pt idx="28287">
                  <c:v>28.287000000000035</c:v>
                </c:pt>
                <c:pt idx="28288">
                  <c:v>28.288000000000011</c:v>
                </c:pt>
                <c:pt idx="28289">
                  <c:v>28.289000000000044</c:v>
                </c:pt>
                <c:pt idx="28290">
                  <c:v>28.29000000000002</c:v>
                </c:pt>
                <c:pt idx="28291">
                  <c:v>28.290999999999997</c:v>
                </c:pt>
                <c:pt idx="28292">
                  <c:v>28.29200000000003</c:v>
                </c:pt>
                <c:pt idx="28293">
                  <c:v>28.293000000000006</c:v>
                </c:pt>
                <c:pt idx="28294">
                  <c:v>28.29400000000004</c:v>
                </c:pt>
                <c:pt idx="28295">
                  <c:v>28.295000000000016</c:v>
                </c:pt>
                <c:pt idx="28296">
                  <c:v>28.295999999999992</c:v>
                </c:pt>
                <c:pt idx="28297">
                  <c:v>28.297000000000025</c:v>
                </c:pt>
                <c:pt idx="28298">
                  <c:v>28.298000000000002</c:v>
                </c:pt>
                <c:pt idx="28299">
                  <c:v>28.299000000000035</c:v>
                </c:pt>
                <c:pt idx="28300">
                  <c:v>28.300000000000011</c:v>
                </c:pt>
                <c:pt idx="28301">
                  <c:v>28.301000000000045</c:v>
                </c:pt>
                <c:pt idx="28302">
                  <c:v>28.302000000000021</c:v>
                </c:pt>
                <c:pt idx="28303">
                  <c:v>28.302999999999997</c:v>
                </c:pt>
                <c:pt idx="28304">
                  <c:v>28.30400000000003</c:v>
                </c:pt>
                <c:pt idx="28305">
                  <c:v>28.305000000000007</c:v>
                </c:pt>
                <c:pt idx="28306">
                  <c:v>28.30600000000004</c:v>
                </c:pt>
                <c:pt idx="28307">
                  <c:v>28.307000000000016</c:v>
                </c:pt>
                <c:pt idx="28308">
                  <c:v>28.307999999999993</c:v>
                </c:pt>
                <c:pt idx="28309">
                  <c:v>28.309000000000026</c:v>
                </c:pt>
                <c:pt idx="28310">
                  <c:v>28.310000000000002</c:v>
                </c:pt>
                <c:pt idx="28311">
                  <c:v>28.311000000000035</c:v>
                </c:pt>
                <c:pt idx="28312">
                  <c:v>28.312000000000012</c:v>
                </c:pt>
                <c:pt idx="28313">
                  <c:v>28.313000000000045</c:v>
                </c:pt>
                <c:pt idx="28314">
                  <c:v>28.314000000000021</c:v>
                </c:pt>
                <c:pt idx="28315">
                  <c:v>28.314999999999998</c:v>
                </c:pt>
                <c:pt idx="28316">
                  <c:v>28.316000000000031</c:v>
                </c:pt>
                <c:pt idx="28317">
                  <c:v>28.317000000000007</c:v>
                </c:pt>
                <c:pt idx="28318">
                  <c:v>28.31800000000004</c:v>
                </c:pt>
                <c:pt idx="28319">
                  <c:v>28.319000000000017</c:v>
                </c:pt>
                <c:pt idx="28320">
                  <c:v>28.319999999999993</c:v>
                </c:pt>
                <c:pt idx="28321">
                  <c:v>28.321000000000026</c:v>
                </c:pt>
                <c:pt idx="28322">
                  <c:v>28.322000000000003</c:v>
                </c:pt>
                <c:pt idx="28323">
                  <c:v>28.323000000000036</c:v>
                </c:pt>
                <c:pt idx="28324">
                  <c:v>28.324000000000012</c:v>
                </c:pt>
                <c:pt idx="28325">
                  <c:v>28.325000000000045</c:v>
                </c:pt>
                <c:pt idx="28326">
                  <c:v>28.326000000000022</c:v>
                </c:pt>
                <c:pt idx="28327">
                  <c:v>28.326999999999998</c:v>
                </c:pt>
                <c:pt idx="28328">
                  <c:v>28.328000000000031</c:v>
                </c:pt>
                <c:pt idx="28329">
                  <c:v>28.329000000000008</c:v>
                </c:pt>
                <c:pt idx="28330">
                  <c:v>28.330000000000041</c:v>
                </c:pt>
                <c:pt idx="28331">
                  <c:v>28.331000000000017</c:v>
                </c:pt>
                <c:pt idx="28332">
                  <c:v>28.331999999999994</c:v>
                </c:pt>
                <c:pt idx="28333">
                  <c:v>28.333000000000027</c:v>
                </c:pt>
                <c:pt idx="28334">
                  <c:v>28.334000000000003</c:v>
                </c:pt>
                <c:pt idx="28335">
                  <c:v>28.335000000000036</c:v>
                </c:pt>
                <c:pt idx="28336">
                  <c:v>28.336000000000013</c:v>
                </c:pt>
                <c:pt idx="28337">
                  <c:v>28.337000000000046</c:v>
                </c:pt>
                <c:pt idx="28338">
                  <c:v>28.338000000000022</c:v>
                </c:pt>
                <c:pt idx="28339">
                  <c:v>28.338999999999999</c:v>
                </c:pt>
                <c:pt idx="28340">
                  <c:v>28.340000000000032</c:v>
                </c:pt>
                <c:pt idx="28341">
                  <c:v>28.341000000000008</c:v>
                </c:pt>
                <c:pt idx="28342">
                  <c:v>28.342000000000041</c:v>
                </c:pt>
                <c:pt idx="28343">
                  <c:v>28.343000000000018</c:v>
                </c:pt>
                <c:pt idx="28344">
                  <c:v>28.343999999999994</c:v>
                </c:pt>
                <c:pt idx="28345">
                  <c:v>28.345000000000027</c:v>
                </c:pt>
                <c:pt idx="28346">
                  <c:v>28.346000000000004</c:v>
                </c:pt>
                <c:pt idx="28347">
                  <c:v>28.347000000000037</c:v>
                </c:pt>
                <c:pt idx="28348">
                  <c:v>28.348000000000013</c:v>
                </c:pt>
                <c:pt idx="28349">
                  <c:v>28.349000000000046</c:v>
                </c:pt>
                <c:pt idx="28350">
                  <c:v>28.350000000000023</c:v>
                </c:pt>
                <c:pt idx="28351">
                  <c:v>28.350999999999999</c:v>
                </c:pt>
                <c:pt idx="28352">
                  <c:v>28.352000000000032</c:v>
                </c:pt>
                <c:pt idx="28353">
                  <c:v>28.353000000000009</c:v>
                </c:pt>
                <c:pt idx="28354">
                  <c:v>28.354000000000042</c:v>
                </c:pt>
                <c:pt idx="28355">
                  <c:v>28.355000000000018</c:v>
                </c:pt>
                <c:pt idx="28356">
                  <c:v>28.355999999999995</c:v>
                </c:pt>
                <c:pt idx="28357">
                  <c:v>28.357000000000028</c:v>
                </c:pt>
                <c:pt idx="28358">
                  <c:v>28.358000000000004</c:v>
                </c:pt>
                <c:pt idx="28359">
                  <c:v>28.359000000000037</c:v>
                </c:pt>
                <c:pt idx="28360">
                  <c:v>28.360000000000014</c:v>
                </c:pt>
                <c:pt idx="28361">
                  <c:v>28.36099999999999</c:v>
                </c:pt>
                <c:pt idx="28362">
                  <c:v>28.362000000000023</c:v>
                </c:pt>
                <c:pt idx="28363">
                  <c:v>28.363</c:v>
                </c:pt>
                <c:pt idx="28364">
                  <c:v>28.364000000000033</c:v>
                </c:pt>
                <c:pt idx="28365">
                  <c:v>28.365000000000009</c:v>
                </c:pt>
                <c:pt idx="28366">
                  <c:v>28.366000000000042</c:v>
                </c:pt>
                <c:pt idx="28367">
                  <c:v>28.367000000000019</c:v>
                </c:pt>
                <c:pt idx="28368">
                  <c:v>28.367999999999995</c:v>
                </c:pt>
                <c:pt idx="28369">
                  <c:v>28.369000000000028</c:v>
                </c:pt>
                <c:pt idx="28370">
                  <c:v>28.370000000000005</c:v>
                </c:pt>
                <c:pt idx="28371">
                  <c:v>28.371000000000038</c:v>
                </c:pt>
                <c:pt idx="28372">
                  <c:v>28.372000000000014</c:v>
                </c:pt>
                <c:pt idx="28373">
                  <c:v>28.37299999999999</c:v>
                </c:pt>
                <c:pt idx="28374">
                  <c:v>28.374000000000024</c:v>
                </c:pt>
                <c:pt idx="28375">
                  <c:v>28.375</c:v>
                </c:pt>
                <c:pt idx="28376">
                  <c:v>28.376000000000033</c:v>
                </c:pt>
                <c:pt idx="28377">
                  <c:v>28.37700000000001</c:v>
                </c:pt>
                <c:pt idx="28378">
                  <c:v>28.378000000000043</c:v>
                </c:pt>
                <c:pt idx="28379">
                  <c:v>28.379000000000019</c:v>
                </c:pt>
                <c:pt idx="28380">
                  <c:v>28.379999999999995</c:v>
                </c:pt>
                <c:pt idx="28381">
                  <c:v>28.381000000000029</c:v>
                </c:pt>
                <c:pt idx="28382">
                  <c:v>28.382000000000005</c:v>
                </c:pt>
                <c:pt idx="28383">
                  <c:v>28.383000000000038</c:v>
                </c:pt>
                <c:pt idx="28384">
                  <c:v>28.384000000000015</c:v>
                </c:pt>
                <c:pt idx="28385">
                  <c:v>28.384999999999991</c:v>
                </c:pt>
                <c:pt idx="28386">
                  <c:v>28.386000000000024</c:v>
                </c:pt>
                <c:pt idx="28387">
                  <c:v>28.387</c:v>
                </c:pt>
                <c:pt idx="28388">
                  <c:v>28.388000000000034</c:v>
                </c:pt>
                <c:pt idx="28389">
                  <c:v>28.38900000000001</c:v>
                </c:pt>
                <c:pt idx="28390">
                  <c:v>28.390000000000043</c:v>
                </c:pt>
                <c:pt idx="28391">
                  <c:v>28.39100000000002</c:v>
                </c:pt>
                <c:pt idx="28392">
                  <c:v>28.391999999999996</c:v>
                </c:pt>
                <c:pt idx="28393">
                  <c:v>28.393000000000029</c:v>
                </c:pt>
                <c:pt idx="28394">
                  <c:v>28.394000000000005</c:v>
                </c:pt>
                <c:pt idx="28395">
                  <c:v>28.395000000000039</c:v>
                </c:pt>
                <c:pt idx="28396">
                  <c:v>28.396000000000015</c:v>
                </c:pt>
                <c:pt idx="28397">
                  <c:v>28.396999999999991</c:v>
                </c:pt>
                <c:pt idx="28398">
                  <c:v>28.398000000000025</c:v>
                </c:pt>
                <c:pt idx="28399">
                  <c:v>28.399000000000001</c:v>
                </c:pt>
                <c:pt idx="28400">
                  <c:v>28.400000000000034</c:v>
                </c:pt>
                <c:pt idx="28401">
                  <c:v>28.40100000000001</c:v>
                </c:pt>
                <c:pt idx="28402">
                  <c:v>28.402000000000044</c:v>
                </c:pt>
                <c:pt idx="28403">
                  <c:v>28.40300000000002</c:v>
                </c:pt>
                <c:pt idx="28404">
                  <c:v>28.403999999999996</c:v>
                </c:pt>
                <c:pt idx="28405">
                  <c:v>28.40500000000003</c:v>
                </c:pt>
                <c:pt idx="28406">
                  <c:v>28.406000000000006</c:v>
                </c:pt>
                <c:pt idx="28407">
                  <c:v>28.407000000000039</c:v>
                </c:pt>
                <c:pt idx="28408">
                  <c:v>28.408000000000015</c:v>
                </c:pt>
                <c:pt idx="28409">
                  <c:v>28.408999999999992</c:v>
                </c:pt>
                <c:pt idx="28410">
                  <c:v>28.410000000000025</c:v>
                </c:pt>
                <c:pt idx="28411">
                  <c:v>28.411000000000001</c:v>
                </c:pt>
                <c:pt idx="28412">
                  <c:v>28.412000000000035</c:v>
                </c:pt>
                <c:pt idx="28413">
                  <c:v>28.413000000000011</c:v>
                </c:pt>
                <c:pt idx="28414">
                  <c:v>28.414000000000044</c:v>
                </c:pt>
                <c:pt idx="28415">
                  <c:v>28.41500000000002</c:v>
                </c:pt>
                <c:pt idx="28416">
                  <c:v>28.415999999999997</c:v>
                </c:pt>
                <c:pt idx="28417">
                  <c:v>28.41700000000003</c:v>
                </c:pt>
                <c:pt idx="28418">
                  <c:v>28.418000000000006</c:v>
                </c:pt>
                <c:pt idx="28419">
                  <c:v>28.41900000000004</c:v>
                </c:pt>
                <c:pt idx="28420">
                  <c:v>28.420000000000016</c:v>
                </c:pt>
                <c:pt idx="28421">
                  <c:v>28.420999999999992</c:v>
                </c:pt>
                <c:pt idx="28422">
                  <c:v>28.422000000000025</c:v>
                </c:pt>
                <c:pt idx="28423">
                  <c:v>28.423000000000002</c:v>
                </c:pt>
                <c:pt idx="28424">
                  <c:v>28.424000000000035</c:v>
                </c:pt>
                <c:pt idx="28425">
                  <c:v>28.425000000000011</c:v>
                </c:pt>
                <c:pt idx="28426">
                  <c:v>28.426000000000045</c:v>
                </c:pt>
                <c:pt idx="28427">
                  <c:v>28.427000000000021</c:v>
                </c:pt>
                <c:pt idx="28428">
                  <c:v>28.427999999999997</c:v>
                </c:pt>
                <c:pt idx="28429">
                  <c:v>28.42900000000003</c:v>
                </c:pt>
                <c:pt idx="28430">
                  <c:v>28.430000000000007</c:v>
                </c:pt>
                <c:pt idx="28431">
                  <c:v>28.43100000000004</c:v>
                </c:pt>
                <c:pt idx="28432">
                  <c:v>28.432000000000016</c:v>
                </c:pt>
                <c:pt idx="28433">
                  <c:v>28.432999999999993</c:v>
                </c:pt>
                <c:pt idx="28434">
                  <c:v>28.434000000000026</c:v>
                </c:pt>
                <c:pt idx="28435">
                  <c:v>28.435000000000002</c:v>
                </c:pt>
                <c:pt idx="28436">
                  <c:v>28.436000000000035</c:v>
                </c:pt>
                <c:pt idx="28437">
                  <c:v>28.437000000000012</c:v>
                </c:pt>
                <c:pt idx="28438">
                  <c:v>28.438000000000045</c:v>
                </c:pt>
                <c:pt idx="28439">
                  <c:v>28.439000000000021</c:v>
                </c:pt>
                <c:pt idx="28440">
                  <c:v>28.439999999999998</c:v>
                </c:pt>
                <c:pt idx="28441">
                  <c:v>28.441000000000031</c:v>
                </c:pt>
                <c:pt idx="28442">
                  <c:v>28.442000000000007</c:v>
                </c:pt>
                <c:pt idx="28443">
                  <c:v>28.44300000000004</c:v>
                </c:pt>
                <c:pt idx="28444">
                  <c:v>28.444000000000017</c:v>
                </c:pt>
                <c:pt idx="28445">
                  <c:v>28.444999999999993</c:v>
                </c:pt>
                <c:pt idx="28446">
                  <c:v>28.446000000000026</c:v>
                </c:pt>
                <c:pt idx="28447">
                  <c:v>28.447000000000003</c:v>
                </c:pt>
                <c:pt idx="28448">
                  <c:v>28.448000000000036</c:v>
                </c:pt>
                <c:pt idx="28449">
                  <c:v>28.449000000000012</c:v>
                </c:pt>
                <c:pt idx="28450">
                  <c:v>28.450000000000045</c:v>
                </c:pt>
                <c:pt idx="28451">
                  <c:v>28.451000000000022</c:v>
                </c:pt>
                <c:pt idx="28452">
                  <c:v>28.451999999999998</c:v>
                </c:pt>
                <c:pt idx="28453">
                  <c:v>28.453000000000031</c:v>
                </c:pt>
                <c:pt idx="28454">
                  <c:v>28.454000000000008</c:v>
                </c:pt>
                <c:pt idx="28455">
                  <c:v>28.455000000000041</c:v>
                </c:pt>
                <c:pt idx="28456">
                  <c:v>28.456000000000017</c:v>
                </c:pt>
                <c:pt idx="28457">
                  <c:v>28.456999999999994</c:v>
                </c:pt>
                <c:pt idx="28458">
                  <c:v>28.458000000000027</c:v>
                </c:pt>
                <c:pt idx="28459">
                  <c:v>28.459000000000003</c:v>
                </c:pt>
                <c:pt idx="28460">
                  <c:v>28.460000000000036</c:v>
                </c:pt>
                <c:pt idx="28461">
                  <c:v>28.461000000000013</c:v>
                </c:pt>
                <c:pt idx="28462">
                  <c:v>28.462000000000046</c:v>
                </c:pt>
                <c:pt idx="28463">
                  <c:v>28.463000000000022</c:v>
                </c:pt>
                <c:pt idx="28464">
                  <c:v>28.463999999999999</c:v>
                </c:pt>
                <c:pt idx="28465">
                  <c:v>28.465000000000032</c:v>
                </c:pt>
                <c:pt idx="28466">
                  <c:v>28.466000000000008</c:v>
                </c:pt>
                <c:pt idx="28467">
                  <c:v>28.467000000000041</c:v>
                </c:pt>
                <c:pt idx="28468">
                  <c:v>28.468000000000018</c:v>
                </c:pt>
                <c:pt idx="28469">
                  <c:v>28.468999999999994</c:v>
                </c:pt>
                <c:pt idx="28470">
                  <c:v>28.470000000000027</c:v>
                </c:pt>
                <c:pt idx="28471">
                  <c:v>28.471000000000004</c:v>
                </c:pt>
                <c:pt idx="28472">
                  <c:v>28.472000000000037</c:v>
                </c:pt>
                <c:pt idx="28473">
                  <c:v>28.473000000000013</c:v>
                </c:pt>
                <c:pt idx="28474">
                  <c:v>28.474000000000046</c:v>
                </c:pt>
                <c:pt idx="28475">
                  <c:v>28.475000000000023</c:v>
                </c:pt>
                <c:pt idx="28476">
                  <c:v>28.475999999999999</c:v>
                </c:pt>
                <c:pt idx="28477">
                  <c:v>28.477000000000032</c:v>
                </c:pt>
                <c:pt idx="28478">
                  <c:v>28.478000000000009</c:v>
                </c:pt>
                <c:pt idx="28479">
                  <c:v>28.479000000000042</c:v>
                </c:pt>
                <c:pt idx="28480">
                  <c:v>28.480000000000018</c:v>
                </c:pt>
                <c:pt idx="28481">
                  <c:v>28.480999999999995</c:v>
                </c:pt>
                <c:pt idx="28482">
                  <c:v>28.482000000000028</c:v>
                </c:pt>
                <c:pt idx="28483">
                  <c:v>28.483000000000004</c:v>
                </c:pt>
                <c:pt idx="28484">
                  <c:v>28.484000000000037</c:v>
                </c:pt>
                <c:pt idx="28485">
                  <c:v>28.485000000000014</c:v>
                </c:pt>
                <c:pt idx="28486">
                  <c:v>28.48599999999999</c:v>
                </c:pt>
                <c:pt idx="28487">
                  <c:v>28.487000000000023</c:v>
                </c:pt>
                <c:pt idx="28488">
                  <c:v>28.488</c:v>
                </c:pt>
                <c:pt idx="28489">
                  <c:v>28.489000000000033</c:v>
                </c:pt>
                <c:pt idx="28490">
                  <c:v>28.490000000000009</c:v>
                </c:pt>
                <c:pt idx="28491">
                  <c:v>28.491000000000042</c:v>
                </c:pt>
                <c:pt idx="28492">
                  <c:v>28.492000000000019</c:v>
                </c:pt>
                <c:pt idx="28493">
                  <c:v>28.492999999999995</c:v>
                </c:pt>
                <c:pt idx="28494">
                  <c:v>28.494000000000028</c:v>
                </c:pt>
                <c:pt idx="28495">
                  <c:v>28.495000000000005</c:v>
                </c:pt>
                <c:pt idx="28496">
                  <c:v>28.496000000000038</c:v>
                </c:pt>
                <c:pt idx="28497">
                  <c:v>28.497000000000014</c:v>
                </c:pt>
                <c:pt idx="28498">
                  <c:v>28.49799999999999</c:v>
                </c:pt>
                <c:pt idx="28499">
                  <c:v>28.499000000000024</c:v>
                </c:pt>
                <c:pt idx="28500">
                  <c:v>28.5</c:v>
                </c:pt>
                <c:pt idx="28501">
                  <c:v>28.501000000000033</c:v>
                </c:pt>
                <c:pt idx="28502">
                  <c:v>28.50200000000001</c:v>
                </c:pt>
                <c:pt idx="28503">
                  <c:v>28.503000000000043</c:v>
                </c:pt>
                <c:pt idx="28504">
                  <c:v>28.504000000000019</c:v>
                </c:pt>
                <c:pt idx="28505">
                  <c:v>28.504999999999995</c:v>
                </c:pt>
                <c:pt idx="28506">
                  <c:v>28.506000000000029</c:v>
                </c:pt>
                <c:pt idx="28507">
                  <c:v>28.507000000000005</c:v>
                </c:pt>
                <c:pt idx="28508">
                  <c:v>28.508000000000038</c:v>
                </c:pt>
                <c:pt idx="28509">
                  <c:v>28.509000000000015</c:v>
                </c:pt>
                <c:pt idx="28510">
                  <c:v>28.509999999999991</c:v>
                </c:pt>
                <c:pt idx="28511">
                  <c:v>28.511000000000024</c:v>
                </c:pt>
                <c:pt idx="28512">
                  <c:v>28.512</c:v>
                </c:pt>
                <c:pt idx="28513">
                  <c:v>28.513000000000034</c:v>
                </c:pt>
                <c:pt idx="28514">
                  <c:v>28.51400000000001</c:v>
                </c:pt>
                <c:pt idx="28515">
                  <c:v>28.515000000000043</c:v>
                </c:pt>
                <c:pt idx="28516">
                  <c:v>28.51600000000002</c:v>
                </c:pt>
                <c:pt idx="28517">
                  <c:v>28.516999999999996</c:v>
                </c:pt>
                <c:pt idx="28518">
                  <c:v>28.518000000000029</c:v>
                </c:pt>
                <c:pt idx="28519">
                  <c:v>28.519000000000005</c:v>
                </c:pt>
                <c:pt idx="28520">
                  <c:v>28.520000000000039</c:v>
                </c:pt>
                <c:pt idx="28521">
                  <c:v>28.521000000000015</c:v>
                </c:pt>
                <c:pt idx="28522">
                  <c:v>28.521999999999991</c:v>
                </c:pt>
                <c:pt idx="28523">
                  <c:v>28.523000000000025</c:v>
                </c:pt>
                <c:pt idx="28524">
                  <c:v>28.524000000000001</c:v>
                </c:pt>
                <c:pt idx="28525">
                  <c:v>28.525000000000034</c:v>
                </c:pt>
                <c:pt idx="28526">
                  <c:v>28.52600000000001</c:v>
                </c:pt>
                <c:pt idx="28527">
                  <c:v>28.527000000000044</c:v>
                </c:pt>
                <c:pt idx="28528">
                  <c:v>28.52800000000002</c:v>
                </c:pt>
                <c:pt idx="28529">
                  <c:v>28.528999999999996</c:v>
                </c:pt>
                <c:pt idx="28530">
                  <c:v>28.53000000000003</c:v>
                </c:pt>
                <c:pt idx="28531">
                  <c:v>28.531000000000006</c:v>
                </c:pt>
                <c:pt idx="28532">
                  <c:v>28.532000000000039</c:v>
                </c:pt>
                <c:pt idx="28533">
                  <c:v>28.533000000000015</c:v>
                </c:pt>
                <c:pt idx="28534">
                  <c:v>28.533999999999992</c:v>
                </c:pt>
                <c:pt idx="28535">
                  <c:v>28.535000000000025</c:v>
                </c:pt>
                <c:pt idx="28536">
                  <c:v>28.536000000000001</c:v>
                </c:pt>
                <c:pt idx="28537">
                  <c:v>28.537000000000035</c:v>
                </c:pt>
                <c:pt idx="28538">
                  <c:v>28.538000000000011</c:v>
                </c:pt>
                <c:pt idx="28539">
                  <c:v>28.539000000000044</c:v>
                </c:pt>
                <c:pt idx="28540">
                  <c:v>28.54000000000002</c:v>
                </c:pt>
                <c:pt idx="28541">
                  <c:v>28.540999999999997</c:v>
                </c:pt>
                <c:pt idx="28542">
                  <c:v>28.54200000000003</c:v>
                </c:pt>
                <c:pt idx="28543">
                  <c:v>28.543000000000006</c:v>
                </c:pt>
                <c:pt idx="28544">
                  <c:v>28.54400000000004</c:v>
                </c:pt>
                <c:pt idx="28545">
                  <c:v>28.545000000000016</c:v>
                </c:pt>
                <c:pt idx="28546">
                  <c:v>28.545999999999992</c:v>
                </c:pt>
                <c:pt idx="28547">
                  <c:v>28.547000000000025</c:v>
                </c:pt>
                <c:pt idx="28548">
                  <c:v>28.548000000000002</c:v>
                </c:pt>
                <c:pt idx="28549">
                  <c:v>28.549000000000035</c:v>
                </c:pt>
                <c:pt idx="28550">
                  <c:v>28.550000000000011</c:v>
                </c:pt>
                <c:pt idx="28551">
                  <c:v>28.551000000000045</c:v>
                </c:pt>
                <c:pt idx="28552">
                  <c:v>28.552000000000021</c:v>
                </c:pt>
                <c:pt idx="28553">
                  <c:v>28.552999999999997</c:v>
                </c:pt>
                <c:pt idx="28554">
                  <c:v>28.55400000000003</c:v>
                </c:pt>
                <c:pt idx="28555">
                  <c:v>28.555000000000007</c:v>
                </c:pt>
                <c:pt idx="28556">
                  <c:v>28.55600000000004</c:v>
                </c:pt>
                <c:pt idx="28557">
                  <c:v>28.557000000000016</c:v>
                </c:pt>
                <c:pt idx="28558">
                  <c:v>28.557999999999993</c:v>
                </c:pt>
                <c:pt idx="28559">
                  <c:v>28.559000000000026</c:v>
                </c:pt>
                <c:pt idx="28560">
                  <c:v>28.560000000000002</c:v>
                </c:pt>
                <c:pt idx="28561">
                  <c:v>28.561000000000035</c:v>
                </c:pt>
                <c:pt idx="28562">
                  <c:v>28.562000000000012</c:v>
                </c:pt>
                <c:pt idx="28563">
                  <c:v>28.563000000000045</c:v>
                </c:pt>
                <c:pt idx="28564">
                  <c:v>28.564000000000021</c:v>
                </c:pt>
                <c:pt idx="28565">
                  <c:v>28.564999999999998</c:v>
                </c:pt>
                <c:pt idx="28566">
                  <c:v>28.566000000000031</c:v>
                </c:pt>
                <c:pt idx="28567">
                  <c:v>28.567000000000007</c:v>
                </c:pt>
                <c:pt idx="28568">
                  <c:v>28.56800000000004</c:v>
                </c:pt>
                <c:pt idx="28569">
                  <c:v>28.569000000000017</c:v>
                </c:pt>
                <c:pt idx="28570">
                  <c:v>28.569999999999993</c:v>
                </c:pt>
                <c:pt idx="28571">
                  <c:v>28.571000000000026</c:v>
                </c:pt>
                <c:pt idx="28572">
                  <c:v>28.572000000000003</c:v>
                </c:pt>
                <c:pt idx="28573">
                  <c:v>28.573000000000036</c:v>
                </c:pt>
                <c:pt idx="28574">
                  <c:v>28.574000000000012</c:v>
                </c:pt>
                <c:pt idx="28575">
                  <c:v>28.575000000000045</c:v>
                </c:pt>
                <c:pt idx="28576">
                  <c:v>28.576000000000022</c:v>
                </c:pt>
                <c:pt idx="28577">
                  <c:v>28.576999999999998</c:v>
                </c:pt>
                <c:pt idx="28578">
                  <c:v>28.578000000000031</c:v>
                </c:pt>
                <c:pt idx="28579">
                  <c:v>28.579000000000008</c:v>
                </c:pt>
                <c:pt idx="28580">
                  <c:v>28.580000000000041</c:v>
                </c:pt>
                <c:pt idx="28581">
                  <c:v>28.581000000000017</c:v>
                </c:pt>
                <c:pt idx="28582">
                  <c:v>28.581999999999994</c:v>
                </c:pt>
                <c:pt idx="28583">
                  <c:v>28.583000000000027</c:v>
                </c:pt>
                <c:pt idx="28584">
                  <c:v>28.584000000000003</c:v>
                </c:pt>
                <c:pt idx="28585">
                  <c:v>28.585000000000036</c:v>
                </c:pt>
                <c:pt idx="28586">
                  <c:v>28.586000000000013</c:v>
                </c:pt>
                <c:pt idx="28587">
                  <c:v>28.587000000000046</c:v>
                </c:pt>
                <c:pt idx="28588">
                  <c:v>28.588000000000022</c:v>
                </c:pt>
                <c:pt idx="28589">
                  <c:v>28.588999999999999</c:v>
                </c:pt>
                <c:pt idx="28590">
                  <c:v>28.590000000000032</c:v>
                </c:pt>
                <c:pt idx="28591">
                  <c:v>28.591000000000008</c:v>
                </c:pt>
                <c:pt idx="28592">
                  <c:v>28.592000000000041</c:v>
                </c:pt>
                <c:pt idx="28593">
                  <c:v>28.593000000000018</c:v>
                </c:pt>
                <c:pt idx="28594">
                  <c:v>28.593999999999994</c:v>
                </c:pt>
                <c:pt idx="28595">
                  <c:v>28.595000000000027</c:v>
                </c:pt>
                <c:pt idx="28596">
                  <c:v>28.596000000000004</c:v>
                </c:pt>
                <c:pt idx="28597">
                  <c:v>28.597000000000037</c:v>
                </c:pt>
                <c:pt idx="28598">
                  <c:v>28.598000000000013</c:v>
                </c:pt>
                <c:pt idx="28599">
                  <c:v>28.599000000000046</c:v>
                </c:pt>
                <c:pt idx="28600">
                  <c:v>28.600000000000023</c:v>
                </c:pt>
                <c:pt idx="28601">
                  <c:v>28.600999999999999</c:v>
                </c:pt>
                <c:pt idx="28602">
                  <c:v>28.602000000000032</c:v>
                </c:pt>
                <c:pt idx="28603">
                  <c:v>28.603000000000009</c:v>
                </c:pt>
                <c:pt idx="28604">
                  <c:v>28.604000000000042</c:v>
                </c:pt>
                <c:pt idx="28605">
                  <c:v>28.605000000000018</c:v>
                </c:pt>
                <c:pt idx="28606">
                  <c:v>28.605999999999995</c:v>
                </c:pt>
                <c:pt idx="28607">
                  <c:v>28.607000000000028</c:v>
                </c:pt>
                <c:pt idx="28608">
                  <c:v>28.608000000000004</c:v>
                </c:pt>
                <c:pt idx="28609">
                  <c:v>28.609000000000037</c:v>
                </c:pt>
                <c:pt idx="28610">
                  <c:v>28.610000000000014</c:v>
                </c:pt>
                <c:pt idx="28611">
                  <c:v>28.61099999999999</c:v>
                </c:pt>
                <c:pt idx="28612">
                  <c:v>28.612000000000023</c:v>
                </c:pt>
                <c:pt idx="28613">
                  <c:v>28.613</c:v>
                </c:pt>
                <c:pt idx="28614">
                  <c:v>28.614000000000033</c:v>
                </c:pt>
                <c:pt idx="28615">
                  <c:v>28.615000000000009</c:v>
                </c:pt>
                <c:pt idx="28616">
                  <c:v>28.616000000000042</c:v>
                </c:pt>
                <c:pt idx="28617">
                  <c:v>28.617000000000019</c:v>
                </c:pt>
                <c:pt idx="28618">
                  <c:v>28.617999999999995</c:v>
                </c:pt>
                <c:pt idx="28619">
                  <c:v>28.619000000000028</c:v>
                </c:pt>
                <c:pt idx="28620">
                  <c:v>28.620000000000005</c:v>
                </c:pt>
                <c:pt idx="28621">
                  <c:v>28.621000000000038</c:v>
                </c:pt>
                <c:pt idx="28622">
                  <c:v>28.622000000000014</c:v>
                </c:pt>
                <c:pt idx="28623">
                  <c:v>28.62299999999999</c:v>
                </c:pt>
                <c:pt idx="28624">
                  <c:v>28.624000000000024</c:v>
                </c:pt>
                <c:pt idx="28625">
                  <c:v>28.625</c:v>
                </c:pt>
                <c:pt idx="28626">
                  <c:v>28.626000000000033</c:v>
                </c:pt>
                <c:pt idx="28627">
                  <c:v>28.62700000000001</c:v>
                </c:pt>
                <c:pt idx="28628">
                  <c:v>28.628000000000043</c:v>
                </c:pt>
                <c:pt idx="28629">
                  <c:v>28.629000000000019</c:v>
                </c:pt>
                <c:pt idx="28630">
                  <c:v>28.629999999999995</c:v>
                </c:pt>
                <c:pt idx="28631">
                  <c:v>28.631000000000029</c:v>
                </c:pt>
                <c:pt idx="28632">
                  <c:v>28.632000000000005</c:v>
                </c:pt>
                <c:pt idx="28633">
                  <c:v>28.633000000000038</c:v>
                </c:pt>
                <c:pt idx="28634">
                  <c:v>28.634000000000015</c:v>
                </c:pt>
                <c:pt idx="28635">
                  <c:v>28.634999999999991</c:v>
                </c:pt>
                <c:pt idx="28636">
                  <c:v>28.636000000000024</c:v>
                </c:pt>
                <c:pt idx="28637">
                  <c:v>28.637</c:v>
                </c:pt>
                <c:pt idx="28638">
                  <c:v>28.638000000000034</c:v>
                </c:pt>
                <c:pt idx="28639">
                  <c:v>28.63900000000001</c:v>
                </c:pt>
                <c:pt idx="28640">
                  <c:v>28.640000000000043</c:v>
                </c:pt>
                <c:pt idx="28641">
                  <c:v>28.64100000000002</c:v>
                </c:pt>
                <c:pt idx="28642">
                  <c:v>28.641999999999996</c:v>
                </c:pt>
                <c:pt idx="28643">
                  <c:v>28.643000000000029</c:v>
                </c:pt>
                <c:pt idx="28644">
                  <c:v>28.644000000000005</c:v>
                </c:pt>
                <c:pt idx="28645">
                  <c:v>28.645000000000039</c:v>
                </c:pt>
                <c:pt idx="28646">
                  <c:v>28.646000000000015</c:v>
                </c:pt>
                <c:pt idx="28647">
                  <c:v>28.646999999999991</c:v>
                </c:pt>
                <c:pt idx="28648">
                  <c:v>28.648000000000025</c:v>
                </c:pt>
                <c:pt idx="28649">
                  <c:v>28.649000000000001</c:v>
                </c:pt>
                <c:pt idx="28650">
                  <c:v>28.650000000000034</c:v>
                </c:pt>
                <c:pt idx="28651">
                  <c:v>28.65100000000001</c:v>
                </c:pt>
                <c:pt idx="28652">
                  <c:v>28.652000000000044</c:v>
                </c:pt>
                <c:pt idx="28653">
                  <c:v>28.65300000000002</c:v>
                </c:pt>
                <c:pt idx="28654">
                  <c:v>28.653999999999996</c:v>
                </c:pt>
                <c:pt idx="28655">
                  <c:v>28.65500000000003</c:v>
                </c:pt>
                <c:pt idx="28656">
                  <c:v>28.656000000000006</c:v>
                </c:pt>
                <c:pt idx="28657">
                  <c:v>28.657000000000039</c:v>
                </c:pt>
                <c:pt idx="28658">
                  <c:v>28.658000000000015</c:v>
                </c:pt>
                <c:pt idx="28659">
                  <c:v>28.658999999999992</c:v>
                </c:pt>
                <c:pt idx="28660">
                  <c:v>28.660000000000025</c:v>
                </c:pt>
                <c:pt idx="28661">
                  <c:v>28.661000000000001</c:v>
                </c:pt>
                <c:pt idx="28662">
                  <c:v>28.662000000000035</c:v>
                </c:pt>
                <c:pt idx="28663">
                  <c:v>28.663000000000011</c:v>
                </c:pt>
                <c:pt idx="28664">
                  <c:v>28.664000000000044</c:v>
                </c:pt>
                <c:pt idx="28665">
                  <c:v>28.66500000000002</c:v>
                </c:pt>
                <c:pt idx="28666">
                  <c:v>28.665999999999997</c:v>
                </c:pt>
                <c:pt idx="28667">
                  <c:v>28.66700000000003</c:v>
                </c:pt>
                <c:pt idx="28668">
                  <c:v>28.668000000000006</c:v>
                </c:pt>
                <c:pt idx="28669">
                  <c:v>28.66900000000004</c:v>
                </c:pt>
                <c:pt idx="28670">
                  <c:v>28.670000000000016</c:v>
                </c:pt>
                <c:pt idx="28671">
                  <c:v>28.670999999999992</c:v>
                </c:pt>
                <c:pt idx="28672">
                  <c:v>28.672000000000025</c:v>
                </c:pt>
                <c:pt idx="28673">
                  <c:v>28.673000000000002</c:v>
                </c:pt>
                <c:pt idx="28674">
                  <c:v>28.674000000000035</c:v>
                </c:pt>
                <c:pt idx="28675">
                  <c:v>28.675000000000011</c:v>
                </c:pt>
                <c:pt idx="28676">
                  <c:v>28.676000000000045</c:v>
                </c:pt>
                <c:pt idx="28677">
                  <c:v>28.677000000000021</c:v>
                </c:pt>
                <c:pt idx="28678">
                  <c:v>28.677999999999997</c:v>
                </c:pt>
                <c:pt idx="28679">
                  <c:v>28.67900000000003</c:v>
                </c:pt>
                <c:pt idx="28680">
                  <c:v>28.680000000000007</c:v>
                </c:pt>
                <c:pt idx="28681">
                  <c:v>28.68100000000004</c:v>
                </c:pt>
                <c:pt idx="28682">
                  <c:v>28.682000000000016</c:v>
                </c:pt>
                <c:pt idx="28683">
                  <c:v>28.682999999999993</c:v>
                </c:pt>
                <c:pt idx="28684">
                  <c:v>28.684000000000026</c:v>
                </c:pt>
                <c:pt idx="28685">
                  <c:v>28.685000000000002</c:v>
                </c:pt>
                <c:pt idx="28686">
                  <c:v>28.686000000000035</c:v>
                </c:pt>
                <c:pt idx="28687">
                  <c:v>28.687000000000012</c:v>
                </c:pt>
                <c:pt idx="28688">
                  <c:v>28.688000000000045</c:v>
                </c:pt>
                <c:pt idx="28689">
                  <c:v>28.689000000000021</c:v>
                </c:pt>
                <c:pt idx="28690">
                  <c:v>28.689999999999998</c:v>
                </c:pt>
                <c:pt idx="28691">
                  <c:v>28.691000000000031</c:v>
                </c:pt>
                <c:pt idx="28692">
                  <c:v>28.692000000000007</c:v>
                </c:pt>
                <c:pt idx="28693">
                  <c:v>28.69300000000004</c:v>
                </c:pt>
                <c:pt idx="28694">
                  <c:v>28.694000000000017</c:v>
                </c:pt>
                <c:pt idx="28695">
                  <c:v>28.694999999999993</c:v>
                </c:pt>
                <c:pt idx="28696">
                  <c:v>28.696000000000026</c:v>
                </c:pt>
                <c:pt idx="28697">
                  <c:v>28.697000000000003</c:v>
                </c:pt>
                <c:pt idx="28698">
                  <c:v>28.698000000000036</c:v>
                </c:pt>
                <c:pt idx="28699">
                  <c:v>28.699000000000012</c:v>
                </c:pt>
                <c:pt idx="28700">
                  <c:v>28.700000000000045</c:v>
                </c:pt>
                <c:pt idx="28701">
                  <c:v>28.701000000000022</c:v>
                </c:pt>
                <c:pt idx="28702">
                  <c:v>28.701999999999998</c:v>
                </c:pt>
                <c:pt idx="28703">
                  <c:v>28.703000000000031</c:v>
                </c:pt>
                <c:pt idx="28704">
                  <c:v>28.704000000000008</c:v>
                </c:pt>
                <c:pt idx="28705">
                  <c:v>28.705000000000041</c:v>
                </c:pt>
                <c:pt idx="28706">
                  <c:v>28.706000000000017</c:v>
                </c:pt>
                <c:pt idx="28707">
                  <c:v>28.706999999999994</c:v>
                </c:pt>
                <c:pt idx="28708">
                  <c:v>28.708000000000027</c:v>
                </c:pt>
                <c:pt idx="28709">
                  <c:v>28.709000000000003</c:v>
                </c:pt>
                <c:pt idx="28710">
                  <c:v>28.710000000000036</c:v>
                </c:pt>
                <c:pt idx="28711">
                  <c:v>28.711000000000013</c:v>
                </c:pt>
                <c:pt idx="28712">
                  <c:v>28.712000000000046</c:v>
                </c:pt>
                <c:pt idx="28713">
                  <c:v>28.713000000000022</c:v>
                </c:pt>
                <c:pt idx="28714">
                  <c:v>28.713999999999999</c:v>
                </c:pt>
                <c:pt idx="28715">
                  <c:v>28.715000000000032</c:v>
                </c:pt>
                <c:pt idx="28716">
                  <c:v>28.716000000000008</c:v>
                </c:pt>
                <c:pt idx="28717">
                  <c:v>28.717000000000041</c:v>
                </c:pt>
                <c:pt idx="28718">
                  <c:v>28.718000000000018</c:v>
                </c:pt>
                <c:pt idx="28719">
                  <c:v>28.718999999999994</c:v>
                </c:pt>
                <c:pt idx="28720">
                  <c:v>28.720000000000027</c:v>
                </c:pt>
                <c:pt idx="28721">
                  <c:v>28.721000000000004</c:v>
                </c:pt>
                <c:pt idx="28722">
                  <c:v>28.722000000000037</c:v>
                </c:pt>
                <c:pt idx="28723">
                  <c:v>28.723000000000013</c:v>
                </c:pt>
                <c:pt idx="28724">
                  <c:v>28.724000000000046</c:v>
                </c:pt>
                <c:pt idx="28725">
                  <c:v>28.725000000000023</c:v>
                </c:pt>
                <c:pt idx="28726">
                  <c:v>28.725999999999999</c:v>
                </c:pt>
                <c:pt idx="28727">
                  <c:v>28.727000000000032</c:v>
                </c:pt>
                <c:pt idx="28728">
                  <c:v>28.728000000000009</c:v>
                </c:pt>
                <c:pt idx="28729">
                  <c:v>28.729000000000042</c:v>
                </c:pt>
                <c:pt idx="28730">
                  <c:v>28.730000000000018</c:v>
                </c:pt>
                <c:pt idx="28731">
                  <c:v>28.730999999999995</c:v>
                </c:pt>
                <c:pt idx="28732">
                  <c:v>28.732000000000028</c:v>
                </c:pt>
                <c:pt idx="28733">
                  <c:v>28.733000000000004</c:v>
                </c:pt>
                <c:pt idx="28734">
                  <c:v>28.734000000000037</c:v>
                </c:pt>
                <c:pt idx="28735">
                  <c:v>28.735000000000014</c:v>
                </c:pt>
                <c:pt idx="28736">
                  <c:v>28.73599999999999</c:v>
                </c:pt>
                <c:pt idx="28737">
                  <c:v>28.737000000000023</c:v>
                </c:pt>
                <c:pt idx="28738">
                  <c:v>28.738</c:v>
                </c:pt>
                <c:pt idx="28739">
                  <c:v>28.739000000000033</c:v>
                </c:pt>
                <c:pt idx="28740">
                  <c:v>28.740000000000009</c:v>
                </c:pt>
                <c:pt idx="28741">
                  <c:v>28.741000000000042</c:v>
                </c:pt>
                <c:pt idx="28742">
                  <c:v>28.742000000000019</c:v>
                </c:pt>
                <c:pt idx="28743">
                  <c:v>28.742999999999995</c:v>
                </c:pt>
                <c:pt idx="28744">
                  <c:v>28.744000000000028</c:v>
                </c:pt>
                <c:pt idx="28745">
                  <c:v>28.745000000000005</c:v>
                </c:pt>
                <c:pt idx="28746">
                  <c:v>28.746000000000038</c:v>
                </c:pt>
                <c:pt idx="28747">
                  <c:v>28.747000000000014</c:v>
                </c:pt>
                <c:pt idx="28748">
                  <c:v>28.74799999999999</c:v>
                </c:pt>
                <c:pt idx="28749">
                  <c:v>28.749000000000024</c:v>
                </c:pt>
                <c:pt idx="28750">
                  <c:v>28.75</c:v>
                </c:pt>
                <c:pt idx="28751">
                  <c:v>28.751000000000033</c:v>
                </c:pt>
                <c:pt idx="28752">
                  <c:v>28.75200000000001</c:v>
                </c:pt>
                <c:pt idx="28753">
                  <c:v>28.753000000000043</c:v>
                </c:pt>
                <c:pt idx="28754">
                  <c:v>28.754000000000019</c:v>
                </c:pt>
                <c:pt idx="28755">
                  <c:v>28.754999999999995</c:v>
                </c:pt>
                <c:pt idx="28756">
                  <c:v>28.756000000000029</c:v>
                </c:pt>
                <c:pt idx="28757">
                  <c:v>28.757000000000005</c:v>
                </c:pt>
                <c:pt idx="28758">
                  <c:v>28.758000000000038</c:v>
                </c:pt>
                <c:pt idx="28759">
                  <c:v>28.759000000000015</c:v>
                </c:pt>
                <c:pt idx="28760">
                  <c:v>28.759999999999991</c:v>
                </c:pt>
                <c:pt idx="28761">
                  <c:v>28.761000000000024</c:v>
                </c:pt>
                <c:pt idx="28762">
                  <c:v>28.762</c:v>
                </c:pt>
                <c:pt idx="28763">
                  <c:v>28.763000000000034</c:v>
                </c:pt>
                <c:pt idx="28764">
                  <c:v>28.76400000000001</c:v>
                </c:pt>
                <c:pt idx="28765">
                  <c:v>28.765000000000043</c:v>
                </c:pt>
                <c:pt idx="28766">
                  <c:v>28.76600000000002</c:v>
                </c:pt>
                <c:pt idx="28767">
                  <c:v>28.766999999999996</c:v>
                </c:pt>
                <c:pt idx="28768">
                  <c:v>28.768000000000029</c:v>
                </c:pt>
                <c:pt idx="28769">
                  <c:v>28.769000000000005</c:v>
                </c:pt>
                <c:pt idx="28770">
                  <c:v>28.770000000000039</c:v>
                </c:pt>
                <c:pt idx="28771">
                  <c:v>28.771000000000015</c:v>
                </c:pt>
                <c:pt idx="28772">
                  <c:v>28.771999999999991</c:v>
                </c:pt>
                <c:pt idx="28773">
                  <c:v>28.773000000000025</c:v>
                </c:pt>
                <c:pt idx="28774">
                  <c:v>28.774000000000001</c:v>
                </c:pt>
                <c:pt idx="28775">
                  <c:v>28.775000000000034</c:v>
                </c:pt>
                <c:pt idx="28776">
                  <c:v>28.77600000000001</c:v>
                </c:pt>
                <c:pt idx="28777">
                  <c:v>28.777000000000044</c:v>
                </c:pt>
                <c:pt idx="28778">
                  <c:v>28.77800000000002</c:v>
                </c:pt>
                <c:pt idx="28779">
                  <c:v>28.778999999999996</c:v>
                </c:pt>
                <c:pt idx="28780">
                  <c:v>28.78000000000003</c:v>
                </c:pt>
                <c:pt idx="28781">
                  <c:v>28.781000000000006</c:v>
                </c:pt>
                <c:pt idx="28782">
                  <c:v>28.782000000000039</c:v>
                </c:pt>
                <c:pt idx="28783">
                  <c:v>28.783000000000015</c:v>
                </c:pt>
                <c:pt idx="28784">
                  <c:v>28.783999999999992</c:v>
                </c:pt>
                <c:pt idx="28785">
                  <c:v>28.785000000000025</c:v>
                </c:pt>
                <c:pt idx="28786">
                  <c:v>28.786000000000001</c:v>
                </c:pt>
                <c:pt idx="28787">
                  <c:v>28.787000000000035</c:v>
                </c:pt>
                <c:pt idx="28788">
                  <c:v>28.788000000000011</c:v>
                </c:pt>
                <c:pt idx="28789">
                  <c:v>28.789000000000044</c:v>
                </c:pt>
                <c:pt idx="28790">
                  <c:v>28.79000000000002</c:v>
                </c:pt>
                <c:pt idx="28791">
                  <c:v>28.790999999999997</c:v>
                </c:pt>
                <c:pt idx="28792">
                  <c:v>28.79200000000003</c:v>
                </c:pt>
                <c:pt idx="28793">
                  <c:v>28.793000000000006</c:v>
                </c:pt>
                <c:pt idx="28794">
                  <c:v>28.79400000000004</c:v>
                </c:pt>
                <c:pt idx="28795">
                  <c:v>28.795000000000016</c:v>
                </c:pt>
                <c:pt idx="28796">
                  <c:v>28.795999999999992</c:v>
                </c:pt>
                <c:pt idx="28797">
                  <c:v>28.797000000000025</c:v>
                </c:pt>
                <c:pt idx="28798">
                  <c:v>28.798000000000002</c:v>
                </c:pt>
                <c:pt idx="28799">
                  <c:v>28.799000000000035</c:v>
                </c:pt>
                <c:pt idx="28800">
                  <c:v>28.800000000000011</c:v>
                </c:pt>
                <c:pt idx="28801">
                  <c:v>28.801000000000045</c:v>
                </c:pt>
                <c:pt idx="28802">
                  <c:v>28.802000000000021</c:v>
                </c:pt>
                <c:pt idx="28803">
                  <c:v>28.802999999999997</c:v>
                </c:pt>
                <c:pt idx="28804">
                  <c:v>28.80400000000003</c:v>
                </c:pt>
                <c:pt idx="28805">
                  <c:v>28.805000000000007</c:v>
                </c:pt>
                <c:pt idx="28806">
                  <c:v>28.80600000000004</c:v>
                </c:pt>
                <c:pt idx="28807">
                  <c:v>28.807000000000016</c:v>
                </c:pt>
                <c:pt idx="28808">
                  <c:v>28.807999999999993</c:v>
                </c:pt>
                <c:pt idx="28809">
                  <c:v>28.809000000000026</c:v>
                </c:pt>
                <c:pt idx="28810">
                  <c:v>28.810000000000002</c:v>
                </c:pt>
                <c:pt idx="28811">
                  <c:v>28.811000000000035</c:v>
                </c:pt>
                <c:pt idx="28812">
                  <c:v>28.812000000000012</c:v>
                </c:pt>
                <c:pt idx="28813">
                  <c:v>28.813000000000045</c:v>
                </c:pt>
                <c:pt idx="28814">
                  <c:v>28.814000000000021</c:v>
                </c:pt>
                <c:pt idx="28815">
                  <c:v>28.814999999999998</c:v>
                </c:pt>
                <c:pt idx="28816">
                  <c:v>28.816000000000031</c:v>
                </c:pt>
                <c:pt idx="28817">
                  <c:v>28.817000000000007</c:v>
                </c:pt>
                <c:pt idx="28818">
                  <c:v>28.81800000000004</c:v>
                </c:pt>
                <c:pt idx="28819">
                  <c:v>28.819000000000017</c:v>
                </c:pt>
                <c:pt idx="28820">
                  <c:v>28.819999999999993</c:v>
                </c:pt>
                <c:pt idx="28821">
                  <c:v>28.821000000000026</c:v>
                </c:pt>
                <c:pt idx="28822">
                  <c:v>28.822000000000003</c:v>
                </c:pt>
                <c:pt idx="28823">
                  <c:v>28.823000000000036</c:v>
                </c:pt>
                <c:pt idx="28824">
                  <c:v>28.824000000000012</c:v>
                </c:pt>
                <c:pt idx="28825">
                  <c:v>28.825000000000045</c:v>
                </c:pt>
                <c:pt idx="28826">
                  <c:v>28.826000000000022</c:v>
                </c:pt>
                <c:pt idx="28827">
                  <c:v>28.826999999999998</c:v>
                </c:pt>
                <c:pt idx="28828">
                  <c:v>28.828000000000031</c:v>
                </c:pt>
                <c:pt idx="28829">
                  <c:v>28.829000000000008</c:v>
                </c:pt>
                <c:pt idx="28830">
                  <c:v>28.830000000000041</c:v>
                </c:pt>
                <c:pt idx="28831">
                  <c:v>28.831000000000017</c:v>
                </c:pt>
                <c:pt idx="28832">
                  <c:v>28.831999999999994</c:v>
                </c:pt>
                <c:pt idx="28833">
                  <c:v>28.833000000000027</c:v>
                </c:pt>
                <c:pt idx="28834">
                  <c:v>28.834000000000003</c:v>
                </c:pt>
                <c:pt idx="28835">
                  <c:v>28.835000000000036</c:v>
                </c:pt>
                <c:pt idx="28836">
                  <c:v>28.836000000000013</c:v>
                </c:pt>
                <c:pt idx="28837">
                  <c:v>28.837000000000046</c:v>
                </c:pt>
                <c:pt idx="28838">
                  <c:v>28.838000000000022</c:v>
                </c:pt>
                <c:pt idx="28839">
                  <c:v>28.838999999999999</c:v>
                </c:pt>
                <c:pt idx="28840">
                  <c:v>28.840000000000032</c:v>
                </c:pt>
                <c:pt idx="28841">
                  <c:v>28.841000000000008</c:v>
                </c:pt>
                <c:pt idx="28842">
                  <c:v>28.842000000000041</c:v>
                </c:pt>
                <c:pt idx="28843">
                  <c:v>28.843000000000018</c:v>
                </c:pt>
                <c:pt idx="28844">
                  <c:v>28.843999999999994</c:v>
                </c:pt>
                <c:pt idx="28845">
                  <c:v>28.845000000000027</c:v>
                </c:pt>
                <c:pt idx="28846">
                  <c:v>28.846000000000004</c:v>
                </c:pt>
                <c:pt idx="28847">
                  <c:v>28.847000000000037</c:v>
                </c:pt>
                <c:pt idx="28848">
                  <c:v>28.848000000000013</c:v>
                </c:pt>
                <c:pt idx="28849">
                  <c:v>28.849000000000046</c:v>
                </c:pt>
                <c:pt idx="28850">
                  <c:v>28.850000000000023</c:v>
                </c:pt>
                <c:pt idx="28851">
                  <c:v>28.850999999999999</c:v>
                </c:pt>
                <c:pt idx="28852">
                  <c:v>28.852000000000032</c:v>
                </c:pt>
                <c:pt idx="28853">
                  <c:v>28.853000000000009</c:v>
                </c:pt>
                <c:pt idx="28854">
                  <c:v>28.854000000000042</c:v>
                </c:pt>
                <c:pt idx="28855">
                  <c:v>28.855000000000018</c:v>
                </c:pt>
                <c:pt idx="28856">
                  <c:v>28.855999999999995</c:v>
                </c:pt>
                <c:pt idx="28857">
                  <c:v>28.857000000000028</c:v>
                </c:pt>
                <c:pt idx="28858">
                  <c:v>28.858000000000004</c:v>
                </c:pt>
                <c:pt idx="28859">
                  <c:v>28.859000000000037</c:v>
                </c:pt>
                <c:pt idx="28860">
                  <c:v>28.860000000000014</c:v>
                </c:pt>
                <c:pt idx="28861">
                  <c:v>28.86099999999999</c:v>
                </c:pt>
                <c:pt idx="28862">
                  <c:v>28.862000000000023</c:v>
                </c:pt>
                <c:pt idx="28863">
                  <c:v>28.863</c:v>
                </c:pt>
                <c:pt idx="28864">
                  <c:v>28.864000000000033</c:v>
                </c:pt>
                <c:pt idx="28865">
                  <c:v>28.865000000000009</c:v>
                </c:pt>
                <c:pt idx="28866">
                  <c:v>28.866000000000042</c:v>
                </c:pt>
                <c:pt idx="28867">
                  <c:v>28.867000000000019</c:v>
                </c:pt>
                <c:pt idx="28868">
                  <c:v>28.867999999999995</c:v>
                </c:pt>
                <c:pt idx="28869">
                  <c:v>28.869000000000028</c:v>
                </c:pt>
                <c:pt idx="28870">
                  <c:v>28.870000000000005</c:v>
                </c:pt>
                <c:pt idx="28871">
                  <c:v>28.871000000000038</c:v>
                </c:pt>
                <c:pt idx="28872">
                  <c:v>28.872000000000014</c:v>
                </c:pt>
                <c:pt idx="28873">
                  <c:v>28.87299999999999</c:v>
                </c:pt>
                <c:pt idx="28874">
                  <c:v>28.874000000000024</c:v>
                </c:pt>
                <c:pt idx="28875">
                  <c:v>28.875</c:v>
                </c:pt>
                <c:pt idx="28876">
                  <c:v>28.876000000000033</c:v>
                </c:pt>
                <c:pt idx="28877">
                  <c:v>28.87700000000001</c:v>
                </c:pt>
                <c:pt idx="28878">
                  <c:v>28.878000000000043</c:v>
                </c:pt>
                <c:pt idx="28879">
                  <c:v>28.879000000000019</c:v>
                </c:pt>
                <c:pt idx="28880">
                  <c:v>28.879999999999995</c:v>
                </c:pt>
                <c:pt idx="28881">
                  <c:v>28.881000000000029</c:v>
                </c:pt>
                <c:pt idx="28882">
                  <c:v>28.882000000000005</c:v>
                </c:pt>
                <c:pt idx="28883">
                  <c:v>28.883000000000038</c:v>
                </c:pt>
                <c:pt idx="28884">
                  <c:v>28.884000000000015</c:v>
                </c:pt>
                <c:pt idx="28885">
                  <c:v>28.884999999999991</c:v>
                </c:pt>
                <c:pt idx="28886">
                  <c:v>28.886000000000024</c:v>
                </c:pt>
                <c:pt idx="28887">
                  <c:v>28.887</c:v>
                </c:pt>
                <c:pt idx="28888">
                  <c:v>28.888000000000034</c:v>
                </c:pt>
                <c:pt idx="28889">
                  <c:v>28.88900000000001</c:v>
                </c:pt>
                <c:pt idx="28890">
                  <c:v>28.890000000000043</c:v>
                </c:pt>
                <c:pt idx="28891">
                  <c:v>28.89100000000002</c:v>
                </c:pt>
                <c:pt idx="28892">
                  <c:v>28.891999999999996</c:v>
                </c:pt>
                <c:pt idx="28893">
                  <c:v>28.893000000000029</c:v>
                </c:pt>
                <c:pt idx="28894">
                  <c:v>28.894000000000005</c:v>
                </c:pt>
                <c:pt idx="28895">
                  <c:v>28.895000000000039</c:v>
                </c:pt>
                <c:pt idx="28896">
                  <c:v>28.896000000000015</c:v>
                </c:pt>
                <c:pt idx="28897">
                  <c:v>28.896999999999991</c:v>
                </c:pt>
                <c:pt idx="28898">
                  <c:v>28.898000000000025</c:v>
                </c:pt>
                <c:pt idx="28899">
                  <c:v>28.899000000000001</c:v>
                </c:pt>
                <c:pt idx="28900">
                  <c:v>28.900000000000034</c:v>
                </c:pt>
                <c:pt idx="28901">
                  <c:v>28.90100000000001</c:v>
                </c:pt>
                <c:pt idx="28902">
                  <c:v>28.902000000000044</c:v>
                </c:pt>
                <c:pt idx="28903">
                  <c:v>28.90300000000002</c:v>
                </c:pt>
                <c:pt idx="28904">
                  <c:v>28.903999999999996</c:v>
                </c:pt>
                <c:pt idx="28905">
                  <c:v>28.90500000000003</c:v>
                </c:pt>
                <c:pt idx="28906">
                  <c:v>28.906000000000006</c:v>
                </c:pt>
                <c:pt idx="28907">
                  <c:v>28.907000000000039</c:v>
                </c:pt>
                <c:pt idx="28908">
                  <c:v>28.908000000000015</c:v>
                </c:pt>
                <c:pt idx="28909">
                  <c:v>28.908999999999992</c:v>
                </c:pt>
                <c:pt idx="28910">
                  <c:v>28.910000000000025</c:v>
                </c:pt>
                <c:pt idx="28911">
                  <c:v>28.911000000000001</c:v>
                </c:pt>
                <c:pt idx="28912">
                  <c:v>28.912000000000035</c:v>
                </c:pt>
                <c:pt idx="28913">
                  <c:v>28.913000000000011</c:v>
                </c:pt>
                <c:pt idx="28914">
                  <c:v>28.914000000000044</c:v>
                </c:pt>
                <c:pt idx="28915">
                  <c:v>28.91500000000002</c:v>
                </c:pt>
                <c:pt idx="28916">
                  <c:v>28.915999999999997</c:v>
                </c:pt>
                <c:pt idx="28917">
                  <c:v>28.91700000000003</c:v>
                </c:pt>
                <c:pt idx="28918">
                  <c:v>28.918000000000006</c:v>
                </c:pt>
                <c:pt idx="28919">
                  <c:v>28.91900000000004</c:v>
                </c:pt>
                <c:pt idx="28920">
                  <c:v>28.920000000000016</c:v>
                </c:pt>
                <c:pt idx="28921">
                  <c:v>28.920999999999992</c:v>
                </c:pt>
                <c:pt idx="28922">
                  <c:v>28.922000000000025</c:v>
                </c:pt>
                <c:pt idx="28923">
                  <c:v>28.923000000000002</c:v>
                </c:pt>
                <c:pt idx="28924">
                  <c:v>28.924000000000035</c:v>
                </c:pt>
                <c:pt idx="28925">
                  <c:v>28.925000000000011</c:v>
                </c:pt>
                <c:pt idx="28926">
                  <c:v>28.926000000000045</c:v>
                </c:pt>
                <c:pt idx="28927">
                  <c:v>28.927000000000021</c:v>
                </c:pt>
                <c:pt idx="28928">
                  <c:v>28.927999999999997</c:v>
                </c:pt>
                <c:pt idx="28929">
                  <c:v>28.92900000000003</c:v>
                </c:pt>
                <c:pt idx="28930">
                  <c:v>28.930000000000007</c:v>
                </c:pt>
                <c:pt idx="28931">
                  <c:v>28.93100000000004</c:v>
                </c:pt>
                <c:pt idx="28932">
                  <c:v>28.932000000000016</c:v>
                </c:pt>
                <c:pt idx="28933">
                  <c:v>28.932999999999993</c:v>
                </c:pt>
                <c:pt idx="28934">
                  <c:v>28.934000000000026</c:v>
                </c:pt>
                <c:pt idx="28935">
                  <c:v>28.935000000000002</c:v>
                </c:pt>
                <c:pt idx="28936">
                  <c:v>28.936000000000035</c:v>
                </c:pt>
                <c:pt idx="28937">
                  <c:v>28.937000000000012</c:v>
                </c:pt>
                <c:pt idx="28938">
                  <c:v>28.938000000000045</c:v>
                </c:pt>
                <c:pt idx="28939">
                  <c:v>28.939000000000021</c:v>
                </c:pt>
                <c:pt idx="28940">
                  <c:v>28.939999999999998</c:v>
                </c:pt>
                <c:pt idx="28941">
                  <c:v>28.941000000000031</c:v>
                </c:pt>
                <c:pt idx="28942">
                  <c:v>28.942000000000007</c:v>
                </c:pt>
                <c:pt idx="28943">
                  <c:v>28.94300000000004</c:v>
                </c:pt>
                <c:pt idx="28944">
                  <c:v>28.944000000000017</c:v>
                </c:pt>
                <c:pt idx="28945">
                  <c:v>28.944999999999993</c:v>
                </c:pt>
                <c:pt idx="28946">
                  <c:v>28.946000000000026</c:v>
                </c:pt>
                <c:pt idx="28947">
                  <c:v>28.947000000000003</c:v>
                </c:pt>
                <c:pt idx="28948">
                  <c:v>28.948000000000036</c:v>
                </c:pt>
                <c:pt idx="28949">
                  <c:v>28.949000000000012</c:v>
                </c:pt>
                <c:pt idx="28950">
                  <c:v>28.950000000000045</c:v>
                </c:pt>
                <c:pt idx="28951">
                  <c:v>28.951000000000022</c:v>
                </c:pt>
                <c:pt idx="28952">
                  <c:v>28.951999999999998</c:v>
                </c:pt>
                <c:pt idx="28953">
                  <c:v>28.953000000000031</c:v>
                </c:pt>
                <c:pt idx="28954">
                  <c:v>28.954000000000008</c:v>
                </c:pt>
                <c:pt idx="28955">
                  <c:v>28.955000000000041</c:v>
                </c:pt>
                <c:pt idx="28956">
                  <c:v>28.956000000000017</c:v>
                </c:pt>
                <c:pt idx="28957">
                  <c:v>28.956999999999994</c:v>
                </c:pt>
                <c:pt idx="28958">
                  <c:v>28.958000000000027</c:v>
                </c:pt>
                <c:pt idx="28959">
                  <c:v>28.959000000000003</c:v>
                </c:pt>
                <c:pt idx="28960">
                  <c:v>28.960000000000036</c:v>
                </c:pt>
                <c:pt idx="28961">
                  <c:v>28.961000000000013</c:v>
                </c:pt>
                <c:pt idx="28962">
                  <c:v>28.962000000000046</c:v>
                </c:pt>
                <c:pt idx="28963">
                  <c:v>28.963000000000022</c:v>
                </c:pt>
                <c:pt idx="28964">
                  <c:v>28.963999999999999</c:v>
                </c:pt>
                <c:pt idx="28965">
                  <c:v>28.965000000000032</c:v>
                </c:pt>
                <c:pt idx="28966">
                  <c:v>28.966000000000008</c:v>
                </c:pt>
                <c:pt idx="28967">
                  <c:v>28.967000000000041</c:v>
                </c:pt>
                <c:pt idx="28968">
                  <c:v>28.968000000000018</c:v>
                </c:pt>
                <c:pt idx="28969">
                  <c:v>28.968999999999994</c:v>
                </c:pt>
                <c:pt idx="28970">
                  <c:v>28.970000000000027</c:v>
                </c:pt>
                <c:pt idx="28971">
                  <c:v>28.971000000000004</c:v>
                </c:pt>
                <c:pt idx="28972">
                  <c:v>28.972000000000037</c:v>
                </c:pt>
                <c:pt idx="28973">
                  <c:v>28.973000000000013</c:v>
                </c:pt>
                <c:pt idx="28974">
                  <c:v>28.974000000000046</c:v>
                </c:pt>
                <c:pt idx="28975">
                  <c:v>28.975000000000023</c:v>
                </c:pt>
                <c:pt idx="28976">
                  <c:v>28.975999999999999</c:v>
                </c:pt>
                <c:pt idx="28977">
                  <c:v>28.977000000000032</c:v>
                </c:pt>
                <c:pt idx="28978">
                  <c:v>28.978000000000009</c:v>
                </c:pt>
                <c:pt idx="28979">
                  <c:v>28.979000000000042</c:v>
                </c:pt>
                <c:pt idx="28980">
                  <c:v>28.980000000000018</c:v>
                </c:pt>
                <c:pt idx="28981">
                  <c:v>28.980999999999995</c:v>
                </c:pt>
                <c:pt idx="28982">
                  <c:v>28.982000000000028</c:v>
                </c:pt>
                <c:pt idx="28983">
                  <c:v>28.983000000000004</c:v>
                </c:pt>
                <c:pt idx="28984">
                  <c:v>28.984000000000037</c:v>
                </c:pt>
                <c:pt idx="28985">
                  <c:v>28.985000000000014</c:v>
                </c:pt>
                <c:pt idx="28986">
                  <c:v>28.98599999999999</c:v>
                </c:pt>
                <c:pt idx="28987">
                  <c:v>28.987000000000023</c:v>
                </c:pt>
                <c:pt idx="28988">
                  <c:v>28.988</c:v>
                </c:pt>
                <c:pt idx="28989">
                  <c:v>28.989000000000033</c:v>
                </c:pt>
                <c:pt idx="28990">
                  <c:v>28.990000000000009</c:v>
                </c:pt>
                <c:pt idx="28991">
                  <c:v>28.991000000000042</c:v>
                </c:pt>
                <c:pt idx="28992">
                  <c:v>28.992000000000019</c:v>
                </c:pt>
                <c:pt idx="28993">
                  <c:v>28.992999999999995</c:v>
                </c:pt>
                <c:pt idx="28994">
                  <c:v>28.994000000000028</c:v>
                </c:pt>
                <c:pt idx="28995">
                  <c:v>28.995000000000005</c:v>
                </c:pt>
                <c:pt idx="28996">
                  <c:v>28.996000000000038</c:v>
                </c:pt>
                <c:pt idx="28997">
                  <c:v>28.997000000000014</c:v>
                </c:pt>
                <c:pt idx="28998">
                  <c:v>28.99799999999999</c:v>
                </c:pt>
                <c:pt idx="28999">
                  <c:v>28.999000000000024</c:v>
                </c:pt>
                <c:pt idx="29000">
                  <c:v>29</c:v>
                </c:pt>
                <c:pt idx="29001">
                  <c:v>29.001000000000033</c:v>
                </c:pt>
                <c:pt idx="29002">
                  <c:v>29.00200000000001</c:v>
                </c:pt>
                <c:pt idx="29003">
                  <c:v>29.003000000000043</c:v>
                </c:pt>
                <c:pt idx="29004">
                  <c:v>29.004000000000019</c:v>
                </c:pt>
                <c:pt idx="29005">
                  <c:v>29.004999999999995</c:v>
                </c:pt>
                <c:pt idx="29006">
                  <c:v>29.006000000000029</c:v>
                </c:pt>
                <c:pt idx="29007">
                  <c:v>29.007000000000005</c:v>
                </c:pt>
                <c:pt idx="29008">
                  <c:v>29.008000000000038</c:v>
                </c:pt>
                <c:pt idx="29009">
                  <c:v>29.009000000000015</c:v>
                </c:pt>
                <c:pt idx="29010">
                  <c:v>29.009999999999991</c:v>
                </c:pt>
                <c:pt idx="29011">
                  <c:v>29.011000000000024</c:v>
                </c:pt>
                <c:pt idx="29012">
                  <c:v>29.012</c:v>
                </c:pt>
                <c:pt idx="29013">
                  <c:v>29.013000000000034</c:v>
                </c:pt>
                <c:pt idx="29014">
                  <c:v>29.01400000000001</c:v>
                </c:pt>
                <c:pt idx="29015">
                  <c:v>29.015000000000043</c:v>
                </c:pt>
                <c:pt idx="29016">
                  <c:v>29.01600000000002</c:v>
                </c:pt>
                <c:pt idx="29017">
                  <c:v>29.016999999999996</c:v>
                </c:pt>
                <c:pt idx="29018">
                  <c:v>29.018000000000029</c:v>
                </c:pt>
                <c:pt idx="29019">
                  <c:v>29.019000000000005</c:v>
                </c:pt>
                <c:pt idx="29020">
                  <c:v>29.020000000000039</c:v>
                </c:pt>
                <c:pt idx="29021">
                  <c:v>29.021000000000015</c:v>
                </c:pt>
                <c:pt idx="29022">
                  <c:v>29.021999999999991</c:v>
                </c:pt>
                <c:pt idx="29023">
                  <c:v>29.023000000000025</c:v>
                </c:pt>
                <c:pt idx="29024">
                  <c:v>29.024000000000001</c:v>
                </c:pt>
                <c:pt idx="29025">
                  <c:v>29.025000000000034</c:v>
                </c:pt>
                <c:pt idx="29026">
                  <c:v>29.02600000000001</c:v>
                </c:pt>
                <c:pt idx="29027">
                  <c:v>29.027000000000044</c:v>
                </c:pt>
                <c:pt idx="29028">
                  <c:v>29.02800000000002</c:v>
                </c:pt>
                <c:pt idx="29029">
                  <c:v>29.028999999999996</c:v>
                </c:pt>
                <c:pt idx="29030">
                  <c:v>29.03000000000003</c:v>
                </c:pt>
                <c:pt idx="29031">
                  <c:v>29.031000000000006</c:v>
                </c:pt>
                <c:pt idx="29032">
                  <c:v>29.032000000000039</c:v>
                </c:pt>
                <c:pt idx="29033">
                  <c:v>29.033000000000015</c:v>
                </c:pt>
                <c:pt idx="29034">
                  <c:v>29.033999999999992</c:v>
                </c:pt>
                <c:pt idx="29035">
                  <c:v>29.035000000000025</c:v>
                </c:pt>
                <c:pt idx="29036">
                  <c:v>29.036000000000001</c:v>
                </c:pt>
                <c:pt idx="29037">
                  <c:v>29.037000000000035</c:v>
                </c:pt>
                <c:pt idx="29038">
                  <c:v>29.038000000000011</c:v>
                </c:pt>
                <c:pt idx="29039">
                  <c:v>29.039000000000044</c:v>
                </c:pt>
                <c:pt idx="29040">
                  <c:v>29.04000000000002</c:v>
                </c:pt>
                <c:pt idx="29041">
                  <c:v>29.040999999999997</c:v>
                </c:pt>
                <c:pt idx="29042">
                  <c:v>29.04200000000003</c:v>
                </c:pt>
                <c:pt idx="29043">
                  <c:v>29.043000000000006</c:v>
                </c:pt>
                <c:pt idx="29044">
                  <c:v>29.04400000000004</c:v>
                </c:pt>
                <c:pt idx="29045">
                  <c:v>29.045000000000016</c:v>
                </c:pt>
                <c:pt idx="29046">
                  <c:v>29.045999999999992</c:v>
                </c:pt>
                <c:pt idx="29047">
                  <c:v>29.047000000000025</c:v>
                </c:pt>
                <c:pt idx="29048">
                  <c:v>29.048000000000002</c:v>
                </c:pt>
                <c:pt idx="29049">
                  <c:v>29.049000000000035</c:v>
                </c:pt>
                <c:pt idx="29050">
                  <c:v>29.050000000000011</c:v>
                </c:pt>
                <c:pt idx="29051">
                  <c:v>29.051000000000045</c:v>
                </c:pt>
                <c:pt idx="29052">
                  <c:v>29.052000000000021</c:v>
                </c:pt>
                <c:pt idx="29053">
                  <c:v>29.052999999999997</c:v>
                </c:pt>
                <c:pt idx="29054">
                  <c:v>29.05400000000003</c:v>
                </c:pt>
                <c:pt idx="29055">
                  <c:v>29.055000000000007</c:v>
                </c:pt>
                <c:pt idx="29056">
                  <c:v>29.05600000000004</c:v>
                </c:pt>
                <c:pt idx="29057">
                  <c:v>29.057000000000016</c:v>
                </c:pt>
                <c:pt idx="29058">
                  <c:v>29.057999999999993</c:v>
                </c:pt>
                <c:pt idx="29059">
                  <c:v>29.059000000000026</c:v>
                </c:pt>
                <c:pt idx="29060">
                  <c:v>29.060000000000002</c:v>
                </c:pt>
                <c:pt idx="29061">
                  <c:v>29.061000000000035</c:v>
                </c:pt>
                <c:pt idx="29062">
                  <c:v>29.062000000000012</c:v>
                </c:pt>
                <c:pt idx="29063">
                  <c:v>29.063000000000045</c:v>
                </c:pt>
                <c:pt idx="29064">
                  <c:v>29.064000000000021</c:v>
                </c:pt>
                <c:pt idx="29065">
                  <c:v>29.064999999999998</c:v>
                </c:pt>
                <c:pt idx="29066">
                  <c:v>29.066000000000031</c:v>
                </c:pt>
                <c:pt idx="29067">
                  <c:v>29.067000000000007</c:v>
                </c:pt>
                <c:pt idx="29068">
                  <c:v>29.06800000000004</c:v>
                </c:pt>
                <c:pt idx="29069">
                  <c:v>29.069000000000017</c:v>
                </c:pt>
                <c:pt idx="29070">
                  <c:v>29.069999999999993</c:v>
                </c:pt>
                <c:pt idx="29071">
                  <c:v>29.071000000000026</c:v>
                </c:pt>
                <c:pt idx="29072">
                  <c:v>29.072000000000003</c:v>
                </c:pt>
                <c:pt idx="29073">
                  <c:v>29.073000000000036</c:v>
                </c:pt>
                <c:pt idx="29074">
                  <c:v>29.074000000000012</c:v>
                </c:pt>
                <c:pt idx="29075">
                  <c:v>29.075000000000045</c:v>
                </c:pt>
                <c:pt idx="29076">
                  <c:v>29.076000000000022</c:v>
                </c:pt>
                <c:pt idx="29077">
                  <c:v>29.076999999999998</c:v>
                </c:pt>
                <c:pt idx="29078">
                  <c:v>29.078000000000031</c:v>
                </c:pt>
                <c:pt idx="29079">
                  <c:v>29.079000000000008</c:v>
                </c:pt>
                <c:pt idx="29080">
                  <c:v>29.080000000000041</c:v>
                </c:pt>
                <c:pt idx="29081">
                  <c:v>29.081000000000017</c:v>
                </c:pt>
                <c:pt idx="29082">
                  <c:v>29.081999999999994</c:v>
                </c:pt>
                <c:pt idx="29083">
                  <c:v>29.083000000000027</c:v>
                </c:pt>
                <c:pt idx="29084">
                  <c:v>29.084000000000003</c:v>
                </c:pt>
                <c:pt idx="29085">
                  <c:v>29.085000000000036</c:v>
                </c:pt>
                <c:pt idx="29086">
                  <c:v>29.086000000000013</c:v>
                </c:pt>
                <c:pt idx="29087">
                  <c:v>29.087000000000046</c:v>
                </c:pt>
                <c:pt idx="29088">
                  <c:v>29.088000000000022</c:v>
                </c:pt>
                <c:pt idx="29089">
                  <c:v>29.088999999999999</c:v>
                </c:pt>
                <c:pt idx="29090">
                  <c:v>29.090000000000032</c:v>
                </c:pt>
                <c:pt idx="29091">
                  <c:v>29.091000000000008</c:v>
                </c:pt>
                <c:pt idx="29092">
                  <c:v>29.092000000000041</c:v>
                </c:pt>
                <c:pt idx="29093">
                  <c:v>29.093000000000018</c:v>
                </c:pt>
                <c:pt idx="29094">
                  <c:v>29.093999999999994</c:v>
                </c:pt>
                <c:pt idx="29095">
                  <c:v>29.095000000000027</c:v>
                </c:pt>
                <c:pt idx="29096">
                  <c:v>29.096000000000004</c:v>
                </c:pt>
                <c:pt idx="29097">
                  <c:v>29.097000000000037</c:v>
                </c:pt>
                <c:pt idx="29098">
                  <c:v>29.098000000000013</c:v>
                </c:pt>
                <c:pt idx="29099">
                  <c:v>29.099000000000046</c:v>
                </c:pt>
                <c:pt idx="29100">
                  <c:v>29.100000000000023</c:v>
                </c:pt>
                <c:pt idx="29101">
                  <c:v>29.100999999999999</c:v>
                </c:pt>
                <c:pt idx="29102">
                  <c:v>29.102000000000032</c:v>
                </c:pt>
                <c:pt idx="29103">
                  <c:v>29.103000000000009</c:v>
                </c:pt>
                <c:pt idx="29104">
                  <c:v>29.104000000000042</c:v>
                </c:pt>
                <c:pt idx="29105">
                  <c:v>29.105000000000018</c:v>
                </c:pt>
                <c:pt idx="29106">
                  <c:v>29.105999999999995</c:v>
                </c:pt>
                <c:pt idx="29107">
                  <c:v>29.107000000000028</c:v>
                </c:pt>
                <c:pt idx="29108">
                  <c:v>29.108000000000004</c:v>
                </c:pt>
                <c:pt idx="29109">
                  <c:v>29.109000000000037</c:v>
                </c:pt>
                <c:pt idx="29110">
                  <c:v>29.110000000000014</c:v>
                </c:pt>
                <c:pt idx="29111">
                  <c:v>29.11099999999999</c:v>
                </c:pt>
                <c:pt idx="29112">
                  <c:v>29.112000000000023</c:v>
                </c:pt>
                <c:pt idx="29113">
                  <c:v>29.113</c:v>
                </c:pt>
                <c:pt idx="29114">
                  <c:v>29.114000000000033</c:v>
                </c:pt>
                <c:pt idx="29115">
                  <c:v>29.115000000000009</c:v>
                </c:pt>
                <c:pt idx="29116">
                  <c:v>29.116000000000042</c:v>
                </c:pt>
                <c:pt idx="29117">
                  <c:v>29.117000000000019</c:v>
                </c:pt>
                <c:pt idx="29118">
                  <c:v>29.117999999999995</c:v>
                </c:pt>
                <c:pt idx="29119">
                  <c:v>29.119000000000028</c:v>
                </c:pt>
                <c:pt idx="29120">
                  <c:v>29.120000000000005</c:v>
                </c:pt>
                <c:pt idx="29121">
                  <c:v>29.121000000000038</c:v>
                </c:pt>
                <c:pt idx="29122">
                  <c:v>29.122000000000014</c:v>
                </c:pt>
                <c:pt idx="29123">
                  <c:v>29.12299999999999</c:v>
                </c:pt>
                <c:pt idx="29124">
                  <c:v>29.124000000000024</c:v>
                </c:pt>
                <c:pt idx="29125">
                  <c:v>29.125</c:v>
                </c:pt>
                <c:pt idx="29126">
                  <c:v>29.126000000000033</c:v>
                </c:pt>
                <c:pt idx="29127">
                  <c:v>29.12700000000001</c:v>
                </c:pt>
                <c:pt idx="29128">
                  <c:v>29.128000000000043</c:v>
                </c:pt>
                <c:pt idx="29129">
                  <c:v>29.129000000000019</c:v>
                </c:pt>
                <c:pt idx="29130">
                  <c:v>29.129999999999995</c:v>
                </c:pt>
                <c:pt idx="29131">
                  <c:v>29.131000000000029</c:v>
                </c:pt>
                <c:pt idx="29132">
                  <c:v>29.132000000000005</c:v>
                </c:pt>
                <c:pt idx="29133">
                  <c:v>29.133000000000038</c:v>
                </c:pt>
                <c:pt idx="29134">
                  <c:v>29.134000000000015</c:v>
                </c:pt>
                <c:pt idx="29135">
                  <c:v>29.134999999999991</c:v>
                </c:pt>
                <c:pt idx="29136">
                  <c:v>29.136000000000024</c:v>
                </c:pt>
                <c:pt idx="29137">
                  <c:v>29.137</c:v>
                </c:pt>
                <c:pt idx="29138">
                  <c:v>29.138000000000034</c:v>
                </c:pt>
                <c:pt idx="29139">
                  <c:v>29.13900000000001</c:v>
                </c:pt>
                <c:pt idx="29140">
                  <c:v>29.140000000000043</c:v>
                </c:pt>
                <c:pt idx="29141">
                  <c:v>29.14100000000002</c:v>
                </c:pt>
                <c:pt idx="29142">
                  <c:v>29.141999999999996</c:v>
                </c:pt>
                <c:pt idx="29143">
                  <c:v>29.143000000000029</c:v>
                </c:pt>
                <c:pt idx="29144">
                  <c:v>29.144000000000005</c:v>
                </c:pt>
                <c:pt idx="29145">
                  <c:v>29.145000000000039</c:v>
                </c:pt>
                <c:pt idx="29146">
                  <c:v>29.146000000000015</c:v>
                </c:pt>
                <c:pt idx="29147">
                  <c:v>29.146999999999991</c:v>
                </c:pt>
                <c:pt idx="29148">
                  <c:v>29.148000000000025</c:v>
                </c:pt>
                <c:pt idx="29149">
                  <c:v>29.149000000000001</c:v>
                </c:pt>
                <c:pt idx="29150">
                  <c:v>29.150000000000034</c:v>
                </c:pt>
                <c:pt idx="29151">
                  <c:v>29.15100000000001</c:v>
                </c:pt>
                <c:pt idx="29152">
                  <c:v>29.152000000000044</c:v>
                </c:pt>
                <c:pt idx="29153">
                  <c:v>29.15300000000002</c:v>
                </c:pt>
                <c:pt idx="29154">
                  <c:v>29.153999999999996</c:v>
                </c:pt>
                <c:pt idx="29155">
                  <c:v>29.15500000000003</c:v>
                </c:pt>
                <c:pt idx="29156">
                  <c:v>29.156000000000006</c:v>
                </c:pt>
                <c:pt idx="29157">
                  <c:v>29.157000000000039</c:v>
                </c:pt>
                <c:pt idx="29158">
                  <c:v>29.158000000000015</c:v>
                </c:pt>
                <c:pt idx="29159">
                  <c:v>29.158999999999992</c:v>
                </c:pt>
                <c:pt idx="29160">
                  <c:v>29.160000000000025</c:v>
                </c:pt>
                <c:pt idx="29161">
                  <c:v>29.161000000000001</c:v>
                </c:pt>
                <c:pt idx="29162">
                  <c:v>29.162000000000035</c:v>
                </c:pt>
                <c:pt idx="29163">
                  <c:v>29.163000000000011</c:v>
                </c:pt>
                <c:pt idx="29164">
                  <c:v>29.164000000000044</c:v>
                </c:pt>
                <c:pt idx="29165">
                  <c:v>29.16500000000002</c:v>
                </c:pt>
                <c:pt idx="29166">
                  <c:v>29.165999999999997</c:v>
                </c:pt>
                <c:pt idx="29167">
                  <c:v>29.16700000000003</c:v>
                </c:pt>
                <c:pt idx="29168">
                  <c:v>29.168000000000006</c:v>
                </c:pt>
                <c:pt idx="29169">
                  <c:v>29.16900000000004</c:v>
                </c:pt>
                <c:pt idx="29170">
                  <c:v>29.170000000000016</c:v>
                </c:pt>
                <c:pt idx="29171">
                  <c:v>29.170999999999992</c:v>
                </c:pt>
                <c:pt idx="29172">
                  <c:v>29.172000000000025</c:v>
                </c:pt>
                <c:pt idx="29173">
                  <c:v>29.173000000000002</c:v>
                </c:pt>
                <c:pt idx="29174">
                  <c:v>29.174000000000035</c:v>
                </c:pt>
                <c:pt idx="29175">
                  <c:v>29.175000000000011</c:v>
                </c:pt>
                <c:pt idx="29176">
                  <c:v>29.176000000000045</c:v>
                </c:pt>
                <c:pt idx="29177">
                  <c:v>29.177000000000021</c:v>
                </c:pt>
                <c:pt idx="29178">
                  <c:v>29.177999999999997</c:v>
                </c:pt>
                <c:pt idx="29179">
                  <c:v>29.17900000000003</c:v>
                </c:pt>
                <c:pt idx="29180">
                  <c:v>29.180000000000007</c:v>
                </c:pt>
                <c:pt idx="29181">
                  <c:v>29.18100000000004</c:v>
                </c:pt>
                <c:pt idx="29182">
                  <c:v>29.182000000000016</c:v>
                </c:pt>
                <c:pt idx="29183">
                  <c:v>29.182999999999993</c:v>
                </c:pt>
                <c:pt idx="29184">
                  <c:v>29.184000000000026</c:v>
                </c:pt>
                <c:pt idx="29185">
                  <c:v>29.185000000000002</c:v>
                </c:pt>
                <c:pt idx="29186">
                  <c:v>29.186000000000035</c:v>
                </c:pt>
                <c:pt idx="29187">
                  <c:v>29.187000000000012</c:v>
                </c:pt>
                <c:pt idx="29188">
                  <c:v>29.188000000000045</c:v>
                </c:pt>
                <c:pt idx="29189">
                  <c:v>29.189000000000021</c:v>
                </c:pt>
                <c:pt idx="29190">
                  <c:v>29.189999999999998</c:v>
                </c:pt>
                <c:pt idx="29191">
                  <c:v>29.191000000000031</c:v>
                </c:pt>
                <c:pt idx="29192">
                  <c:v>29.192000000000007</c:v>
                </c:pt>
                <c:pt idx="29193">
                  <c:v>29.19300000000004</c:v>
                </c:pt>
                <c:pt idx="29194">
                  <c:v>29.194000000000017</c:v>
                </c:pt>
                <c:pt idx="29195">
                  <c:v>29.194999999999993</c:v>
                </c:pt>
                <c:pt idx="29196">
                  <c:v>29.196000000000026</c:v>
                </c:pt>
                <c:pt idx="29197">
                  <c:v>29.197000000000003</c:v>
                </c:pt>
                <c:pt idx="29198">
                  <c:v>29.198000000000036</c:v>
                </c:pt>
                <c:pt idx="29199">
                  <c:v>29.199000000000012</c:v>
                </c:pt>
                <c:pt idx="29200">
                  <c:v>29.200000000000045</c:v>
                </c:pt>
                <c:pt idx="29201">
                  <c:v>29.201000000000022</c:v>
                </c:pt>
                <c:pt idx="29202">
                  <c:v>29.201999999999998</c:v>
                </c:pt>
                <c:pt idx="29203">
                  <c:v>29.203000000000031</c:v>
                </c:pt>
                <c:pt idx="29204">
                  <c:v>29.204000000000008</c:v>
                </c:pt>
                <c:pt idx="29205">
                  <c:v>29.205000000000041</c:v>
                </c:pt>
                <c:pt idx="29206">
                  <c:v>29.206000000000017</c:v>
                </c:pt>
                <c:pt idx="29207">
                  <c:v>29.206999999999994</c:v>
                </c:pt>
                <c:pt idx="29208">
                  <c:v>29.208000000000027</c:v>
                </c:pt>
                <c:pt idx="29209">
                  <c:v>29.209000000000003</c:v>
                </c:pt>
                <c:pt idx="29210">
                  <c:v>29.210000000000036</c:v>
                </c:pt>
                <c:pt idx="29211">
                  <c:v>29.211000000000013</c:v>
                </c:pt>
                <c:pt idx="29212">
                  <c:v>29.212000000000046</c:v>
                </c:pt>
                <c:pt idx="29213">
                  <c:v>29.213000000000022</c:v>
                </c:pt>
                <c:pt idx="29214">
                  <c:v>29.213999999999999</c:v>
                </c:pt>
                <c:pt idx="29215">
                  <c:v>29.215000000000032</c:v>
                </c:pt>
                <c:pt idx="29216">
                  <c:v>29.216000000000008</c:v>
                </c:pt>
                <c:pt idx="29217">
                  <c:v>29.217000000000041</c:v>
                </c:pt>
                <c:pt idx="29218">
                  <c:v>29.218000000000018</c:v>
                </c:pt>
                <c:pt idx="29219">
                  <c:v>29.218999999999994</c:v>
                </c:pt>
                <c:pt idx="29220">
                  <c:v>29.220000000000027</c:v>
                </c:pt>
                <c:pt idx="29221">
                  <c:v>29.221000000000004</c:v>
                </c:pt>
                <c:pt idx="29222">
                  <c:v>29.222000000000037</c:v>
                </c:pt>
                <c:pt idx="29223">
                  <c:v>29.223000000000013</c:v>
                </c:pt>
                <c:pt idx="29224">
                  <c:v>29.224000000000046</c:v>
                </c:pt>
                <c:pt idx="29225">
                  <c:v>29.225000000000023</c:v>
                </c:pt>
                <c:pt idx="29226">
                  <c:v>29.225999999999999</c:v>
                </c:pt>
                <c:pt idx="29227">
                  <c:v>29.227000000000032</c:v>
                </c:pt>
                <c:pt idx="29228">
                  <c:v>29.228000000000009</c:v>
                </c:pt>
                <c:pt idx="29229">
                  <c:v>29.229000000000042</c:v>
                </c:pt>
                <c:pt idx="29230">
                  <c:v>29.230000000000018</c:v>
                </c:pt>
                <c:pt idx="29231">
                  <c:v>29.230999999999995</c:v>
                </c:pt>
                <c:pt idx="29232">
                  <c:v>29.232000000000028</c:v>
                </c:pt>
                <c:pt idx="29233">
                  <c:v>29.233000000000004</c:v>
                </c:pt>
                <c:pt idx="29234">
                  <c:v>29.234000000000037</c:v>
                </c:pt>
                <c:pt idx="29235">
                  <c:v>29.235000000000014</c:v>
                </c:pt>
                <c:pt idx="29236">
                  <c:v>29.23599999999999</c:v>
                </c:pt>
                <c:pt idx="29237">
                  <c:v>29.237000000000023</c:v>
                </c:pt>
                <c:pt idx="29238">
                  <c:v>29.238</c:v>
                </c:pt>
                <c:pt idx="29239">
                  <c:v>29.239000000000033</c:v>
                </c:pt>
                <c:pt idx="29240">
                  <c:v>29.240000000000009</c:v>
                </c:pt>
                <c:pt idx="29241">
                  <c:v>29.241000000000042</c:v>
                </c:pt>
                <c:pt idx="29242">
                  <c:v>29.242000000000019</c:v>
                </c:pt>
                <c:pt idx="29243">
                  <c:v>29.242999999999995</c:v>
                </c:pt>
                <c:pt idx="29244">
                  <c:v>29.244000000000028</c:v>
                </c:pt>
                <c:pt idx="29245">
                  <c:v>29.245000000000005</c:v>
                </c:pt>
                <c:pt idx="29246">
                  <c:v>29.246000000000038</c:v>
                </c:pt>
                <c:pt idx="29247">
                  <c:v>29.247000000000014</c:v>
                </c:pt>
                <c:pt idx="29248">
                  <c:v>29.24799999999999</c:v>
                </c:pt>
                <c:pt idx="29249">
                  <c:v>29.249000000000024</c:v>
                </c:pt>
                <c:pt idx="29250">
                  <c:v>29.25</c:v>
                </c:pt>
                <c:pt idx="29251">
                  <c:v>29.251000000000033</c:v>
                </c:pt>
                <c:pt idx="29252">
                  <c:v>29.25200000000001</c:v>
                </c:pt>
                <c:pt idx="29253">
                  <c:v>29.253000000000043</c:v>
                </c:pt>
                <c:pt idx="29254">
                  <c:v>29.254000000000019</c:v>
                </c:pt>
                <c:pt idx="29255">
                  <c:v>29.254999999999995</c:v>
                </c:pt>
                <c:pt idx="29256">
                  <c:v>29.256000000000029</c:v>
                </c:pt>
                <c:pt idx="29257">
                  <c:v>29.257000000000005</c:v>
                </c:pt>
                <c:pt idx="29258">
                  <c:v>29.258000000000038</c:v>
                </c:pt>
                <c:pt idx="29259">
                  <c:v>29.259000000000015</c:v>
                </c:pt>
                <c:pt idx="29260">
                  <c:v>29.259999999999991</c:v>
                </c:pt>
                <c:pt idx="29261">
                  <c:v>29.261000000000024</c:v>
                </c:pt>
                <c:pt idx="29262">
                  <c:v>29.262</c:v>
                </c:pt>
                <c:pt idx="29263">
                  <c:v>29.263000000000034</c:v>
                </c:pt>
                <c:pt idx="29264">
                  <c:v>29.26400000000001</c:v>
                </c:pt>
                <c:pt idx="29265">
                  <c:v>29.265000000000043</c:v>
                </c:pt>
                <c:pt idx="29266">
                  <c:v>29.26600000000002</c:v>
                </c:pt>
                <c:pt idx="29267">
                  <c:v>29.266999999999996</c:v>
                </c:pt>
                <c:pt idx="29268">
                  <c:v>29.268000000000029</c:v>
                </c:pt>
                <c:pt idx="29269">
                  <c:v>29.269000000000005</c:v>
                </c:pt>
                <c:pt idx="29270">
                  <c:v>29.270000000000039</c:v>
                </c:pt>
                <c:pt idx="29271">
                  <c:v>29.271000000000015</c:v>
                </c:pt>
                <c:pt idx="29272">
                  <c:v>29.271999999999991</c:v>
                </c:pt>
                <c:pt idx="29273">
                  <c:v>29.273000000000025</c:v>
                </c:pt>
                <c:pt idx="29274">
                  <c:v>29.274000000000001</c:v>
                </c:pt>
                <c:pt idx="29275">
                  <c:v>29.275000000000034</c:v>
                </c:pt>
                <c:pt idx="29276">
                  <c:v>29.27600000000001</c:v>
                </c:pt>
                <c:pt idx="29277">
                  <c:v>29.277000000000044</c:v>
                </c:pt>
                <c:pt idx="29278">
                  <c:v>29.27800000000002</c:v>
                </c:pt>
                <c:pt idx="29279">
                  <c:v>29.278999999999996</c:v>
                </c:pt>
                <c:pt idx="29280">
                  <c:v>29.28000000000003</c:v>
                </c:pt>
                <c:pt idx="29281">
                  <c:v>29.281000000000006</c:v>
                </c:pt>
                <c:pt idx="29282">
                  <c:v>29.282000000000039</c:v>
                </c:pt>
                <c:pt idx="29283">
                  <c:v>29.283000000000015</c:v>
                </c:pt>
                <c:pt idx="29284">
                  <c:v>29.283999999999992</c:v>
                </c:pt>
                <c:pt idx="29285">
                  <c:v>29.285000000000025</c:v>
                </c:pt>
                <c:pt idx="29286">
                  <c:v>29.286000000000001</c:v>
                </c:pt>
                <c:pt idx="29287">
                  <c:v>29.287000000000035</c:v>
                </c:pt>
                <c:pt idx="29288">
                  <c:v>29.288000000000011</c:v>
                </c:pt>
                <c:pt idx="29289">
                  <c:v>29.289000000000044</c:v>
                </c:pt>
                <c:pt idx="29290">
                  <c:v>29.29000000000002</c:v>
                </c:pt>
                <c:pt idx="29291">
                  <c:v>29.290999999999997</c:v>
                </c:pt>
                <c:pt idx="29292">
                  <c:v>29.29200000000003</c:v>
                </c:pt>
                <c:pt idx="29293">
                  <c:v>29.293000000000006</c:v>
                </c:pt>
                <c:pt idx="29294">
                  <c:v>29.29400000000004</c:v>
                </c:pt>
                <c:pt idx="29295">
                  <c:v>29.295000000000016</c:v>
                </c:pt>
                <c:pt idx="29296">
                  <c:v>29.295999999999992</c:v>
                </c:pt>
                <c:pt idx="29297">
                  <c:v>29.297000000000025</c:v>
                </c:pt>
                <c:pt idx="29298">
                  <c:v>29.298000000000002</c:v>
                </c:pt>
                <c:pt idx="29299">
                  <c:v>29.299000000000035</c:v>
                </c:pt>
                <c:pt idx="29300">
                  <c:v>29.300000000000011</c:v>
                </c:pt>
                <c:pt idx="29301">
                  <c:v>29.301000000000045</c:v>
                </c:pt>
                <c:pt idx="29302">
                  <c:v>29.302000000000021</c:v>
                </c:pt>
                <c:pt idx="29303">
                  <c:v>29.302999999999997</c:v>
                </c:pt>
                <c:pt idx="29304">
                  <c:v>29.30400000000003</c:v>
                </c:pt>
                <c:pt idx="29305">
                  <c:v>29.305000000000007</c:v>
                </c:pt>
                <c:pt idx="29306">
                  <c:v>29.30600000000004</c:v>
                </c:pt>
                <c:pt idx="29307">
                  <c:v>29.307000000000016</c:v>
                </c:pt>
                <c:pt idx="29308">
                  <c:v>29.307999999999993</c:v>
                </c:pt>
                <c:pt idx="29309">
                  <c:v>29.309000000000026</c:v>
                </c:pt>
                <c:pt idx="29310">
                  <c:v>29.310000000000002</c:v>
                </c:pt>
                <c:pt idx="29311">
                  <c:v>29.311000000000035</c:v>
                </c:pt>
                <c:pt idx="29312">
                  <c:v>29.312000000000012</c:v>
                </c:pt>
                <c:pt idx="29313">
                  <c:v>29.313000000000045</c:v>
                </c:pt>
                <c:pt idx="29314">
                  <c:v>29.314000000000021</c:v>
                </c:pt>
                <c:pt idx="29315">
                  <c:v>29.314999999999998</c:v>
                </c:pt>
                <c:pt idx="29316">
                  <c:v>29.316000000000031</c:v>
                </c:pt>
                <c:pt idx="29317">
                  <c:v>29.317000000000007</c:v>
                </c:pt>
                <c:pt idx="29318">
                  <c:v>29.31800000000004</c:v>
                </c:pt>
                <c:pt idx="29319">
                  <c:v>29.319000000000017</c:v>
                </c:pt>
                <c:pt idx="29320">
                  <c:v>29.319999999999993</c:v>
                </c:pt>
                <c:pt idx="29321">
                  <c:v>29.321000000000026</c:v>
                </c:pt>
                <c:pt idx="29322">
                  <c:v>29.322000000000003</c:v>
                </c:pt>
                <c:pt idx="29323">
                  <c:v>29.323000000000036</c:v>
                </c:pt>
                <c:pt idx="29324">
                  <c:v>29.324000000000012</c:v>
                </c:pt>
                <c:pt idx="29325">
                  <c:v>29.325000000000045</c:v>
                </c:pt>
                <c:pt idx="29326">
                  <c:v>29.326000000000022</c:v>
                </c:pt>
                <c:pt idx="29327">
                  <c:v>29.326999999999998</c:v>
                </c:pt>
                <c:pt idx="29328">
                  <c:v>29.328000000000031</c:v>
                </c:pt>
                <c:pt idx="29329">
                  <c:v>29.329000000000008</c:v>
                </c:pt>
                <c:pt idx="29330">
                  <c:v>29.330000000000041</c:v>
                </c:pt>
                <c:pt idx="29331">
                  <c:v>29.331000000000017</c:v>
                </c:pt>
                <c:pt idx="29332">
                  <c:v>29.331999999999994</c:v>
                </c:pt>
                <c:pt idx="29333">
                  <c:v>29.333000000000027</c:v>
                </c:pt>
                <c:pt idx="29334">
                  <c:v>29.334000000000003</c:v>
                </c:pt>
                <c:pt idx="29335">
                  <c:v>29.335000000000036</c:v>
                </c:pt>
                <c:pt idx="29336">
                  <c:v>29.336000000000013</c:v>
                </c:pt>
                <c:pt idx="29337">
                  <c:v>29.337000000000046</c:v>
                </c:pt>
                <c:pt idx="29338">
                  <c:v>29.338000000000022</c:v>
                </c:pt>
                <c:pt idx="29339">
                  <c:v>29.338999999999999</c:v>
                </c:pt>
                <c:pt idx="29340">
                  <c:v>29.340000000000032</c:v>
                </c:pt>
                <c:pt idx="29341">
                  <c:v>29.341000000000008</c:v>
                </c:pt>
                <c:pt idx="29342">
                  <c:v>29.342000000000041</c:v>
                </c:pt>
                <c:pt idx="29343">
                  <c:v>29.343000000000018</c:v>
                </c:pt>
                <c:pt idx="29344">
                  <c:v>29.343999999999994</c:v>
                </c:pt>
                <c:pt idx="29345">
                  <c:v>29.345000000000027</c:v>
                </c:pt>
                <c:pt idx="29346">
                  <c:v>29.346000000000004</c:v>
                </c:pt>
                <c:pt idx="29347">
                  <c:v>29.347000000000037</c:v>
                </c:pt>
                <c:pt idx="29348">
                  <c:v>29.348000000000013</c:v>
                </c:pt>
                <c:pt idx="29349">
                  <c:v>29.349000000000046</c:v>
                </c:pt>
                <c:pt idx="29350">
                  <c:v>29.350000000000023</c:v>
                </c:pt>
                <c:pt idx="29351">
                  <c:v>29.350999999999999</c:v>
                </c:pt>
                <c:pt idx="29352">
                  <c:v>29.352000000000032</c:v>
                </c:pt>
                <c:pt idx="29353">
                  <c:v>29.353000000000009</c:v>
                </c:pt>
                <c:pt idx="29354">
                  <c:v>29.354000000000042</c:v>
                </c:pt>
                <c:pt idx="29355">
                  <c:v>29.355000000000018</c:v>
                </c:pt>
                <c:pt idx="29356">
                  <c:v>29.355999999999995</c:v>
                </c:pt>
                <c:pt idx="29357">
                  <c:v>29.357000000000028</c:v>
                </c:pt>
                <c:pt idx="29358">
                  <c:v>29.358000000000004</c:v>
                </c:pt>
                <c:pt idx="29359">
                  <c:v>29.359000000000037</c:v>
                </c:pt>
                <c:pt idx="29360">
                  <c:v>29.360000000000014</c:v>
                </c:pt>
                <c:pt idx="29361">
                  <c:v>29.36099999999999</c:v>
                </c:pt>
                <c:pt idx="29362">
                  <c:v>29.362000000000023</c:v>
                </c:pt>
                <c:pt idx="29363">
                  <c:v>29.363</c:v>
                </c:pt>
                <c:pt idx="29364">
                  <c:v>29.364000000000033</c:v>
                </c:pt>
                <c:pt idx="29365">
                  <c:v>29.365000000000009</c:v>
                </c:pt>
                <c:pt idx="29366">
                  <c:v>29.366000000000042</c:v>
                </c:pt>
                <c:pt idx="29367">
                  <c:v>29.367000000000019</c:v>
                </c:pt>
                <c:pt idx="29368">
                  <c:v>29.367999999999995</c:v>
                </c:pt>
                <c:pt idx="29369">
                  <c:v>29.369000000000028</c:v>
                </c:pt>
                <c:pt idx="29370">
                  <c:v>29.370000000000005</c:v>
                </c:pt>
                <c:pt idx="29371">
                  <c:v>29.371000000000038</c:v>
                </c:pt>
                <c:pt idx="29372">
                  <c:v>29.372000000000014</c:v>
                </c:pt>
                <c:pt idx="29373">
                  <c:v>29.37299999999999</c:v>
                </c:pt>
                <c:pt idx="29374">
                  <c:v>29.374000000000024</c:v>
                </c:pt>
                <c:pt idx="29375">
                  <c:v>29.375</c:v>
                </c:pt>
                <c:pt idx="29376">
                  <c:v>29.376000000000033</c:v>
                </c:pt>
                <c:pt idx="29377">
                  <c:v>29.37700000000001</c:v>
                </c:pt>
                <c:pt idx="29378">
                  <c:v>29.378000000000043</c:v>
                </c:pt>
                <c:pt idx="29379">
                  <c:v>29.379000000000019</c:v>
                </c:pt>
                <c:pt idx="29380">
                  <c:v>29.379999999999995</c:v>
                </c:pt>
                <c:pt idx="29381">
                  <c:v>29.381000000000029</c:v>
                </c:pt>
                <c:pt idx="29382">
                  <c:v>29.382000000000005</c:v>
                </c:pt>
                <c:pt idx="29383">
                  <c:v>29.383000000000038</c:v>
                </c:pt>
                <c:pt idx="29384">
                  <c:v>29.384000000000015</c:v>
                </c:pt>
                <c:pt idx="29385">
                  <c:v>29.384999999999991</c:v>
                </c:pt>
                <c:pt idx="29386">
                  <c:v>29.386000000000024</c:v>
                </c:pt>
                <c:pt idx="29387">
                  <c:v>29.387</c:v>
                </c:pt>
                <c:pt idx="29388">
                  <c:v>29.388000000000034</c:v>
                </c:pt>
                <c:pt idx="29389">
                  <c:v>29.38900000000001</c:v>
                </c:pt>
                <c:pt idx="29390">
                  <c:v>29.390000000000043</c:v>
                </c:pt>
                <c:pt idx="29391">
                  <c:v>29.39100000000002</c:v>
                </c:pt>
                <c:pt idx="29392">
                  <c:v>29.391999999999996</c:v>
                </c:pt>
                <c:pt idx="29393">
                  <c:v>29.393000000000029</c:v>
                </c:pt>
                <c:pt idx="29394">
                  <c:v>29.394000000000005</c:v>
                </c:pt>
                <c:pt idx="29395">
                  <c:v>29.395000000000039</c:v>
                </c:pt>
                <c:pt idx="29396">
                  <c:v>29.396000000000015</c:v>
                </c:pt>
                <c:pt idx="29397">
                  <c:v>29.396999999999991</c:v>
                </c:pt>
                <c:pt idx="29398">
                  <c:v>29.398000000000025</c:v>
                </c:pt>
                <c:pt idx="29399">
                  <c:v>29.399000000000001</c:v>
                </c:pt>
                <c:pt idx="29400">
                  <c:v>29.400000000000034</c:v>
                </c:pt>
                <c:pt idx="29401">
                  <c:v>29.40100000000001</c:v>
                </c:pt>
                <c:pt idx="29402">
                  <c:v>29.402000000000044</c:v>
                </c:pt>
                <c:pt idx="29403">
                  <c:v>29.40300000000002</c:v>
                </c:pt>
                <c:pt idx="29404">
                  <c:v>29.403999999999996</c:v>
                </c:pt>
                <c:pt idx="29405">
                  <c:v>29.40500000000003</c:v>
                </c:pt>
                <c:pt idx="29406">
                  <c:v>29.406000000000006</c:v>
                </c:pt>
                <c:pt idx="29407">
                  <c:v>29.407000000000039</c:v>
                </c:pt>
                <c:pt idx="29408">
                  <c:v>29.408000000000015</c:v>
                </c:pt>
                <c:pt idx="29409">
                  <c:v>29.408999999999992</c:v>
                </c:pt>
                <c:pt idx="29410">
                  <c:v>29.410000000000025</c:v>
                </c:pt>
                <c:pt idx="29411">
                  <c:v>29.411000000000001</c:v>
                </c:pt>
                <c:pt idx="29412">
                  <c:v>29.412000000000035</c:v>
                </c:pt>
                <c:pt idx="29413">
                  <c:v>29.413000000000011</c:v>
                </c:pt>
                <c:pt idx="29414">
                  <c:v>29.414000000000044</c:v>
                </c:pt>
                <c:pt idx="29415">
                  <c:v>29.41500000000002</c:v>
                </c:pt>
                <c:pt idx="29416">
                  <c:v>29.415999999999997</c:v>
                </c:pt>
                <c:pt idx="29417">
                  <c:v>29.41700000000003</c:v>
                </c:pt>
                <c:pt idx="29418">
                  <c:v>29.418000000000006</c:v>
                </c:pt>
                <c:pt idx="29419">
                  <c:v>29.41900000000004</c:v>
                </c:pt>
                <c:pt idx="29420">
                  <c:v>29.420000000000016</c:v>
                </c:pt>
                <c:pt idx="29421">
                  <c:v>29.420999999999992</c:v>
                </c:pt>
                <c:pt idx="29422">
                  <c:v>29.422000000000025</c:v>
                </c:pt>
                <c:pt idx="29423">
                  <c:v>29.423000000000002</c:v>
                </c:pt>
                <c:pt idx="29424">
                  <c:v>29.424000000000035</c:v>
                </c:pt>
                <c:pt idx="29425">
                  <c:v>29.425000000000011</c:v>
                </c:pt>
                <c:pt idx="29426">
                  <c:v>29.426000000000045</c:v>
                </c:pt>
                <c:pt idx="29427">
                  <c:v>29.427000000000021</c:v>
                </c:pt>
                <c:pt idx="29428">
                  <c:v>29.427999999999997</c:v>
                </c:pt>
                <c:pt idx="29429">
                  <c:v>29.42900000000003</c:v>
                </c:pt>
                <c:pt idx="29430">
                  <c:v>29.430000000000007</c:v>
                </c:pt>
                <c:pt idx="29431">
                  <c:v>29.43100000000004</c:v>
                </c:pt>
                <c:pt idx="29432">
                  <c:v>29.432000000000016</c:v>
                </c:pt>
                <c:pt idx="29433">
                  <c:v>29.432999999999993</c:v>
                </c:pt>
                <c:pt idx="29434">
                  <c:v>29.434000000000026</c:v>
                </c:pt>
                <c:pt idx="29435">
                  <c:v>29.435000000000002</c:v>
                </c:pt>
                <c:pt idx="29436">
                  <c:v>29.436000000000035</c:v>
                </c:pt>
                <c:pt idx="29437">
                  <c:v>29.437000000000012</c:v>
                </c:pt>
                <c:pt idx="29438">
                  <c:v>29.438000000000045</c:v>
                </c:pt>
                <c:pt idx="29439">
                  <c:v>29.439000000000021</c:v>
                </c:pt>
                <c:pt idx="29440">
                  <c:v>29.439999999999998</c:v>
                </c:pt>
                <c:pt idx="29441">
                  <c:v>29.441000000000031</c:v>
                </c:pt>
                <c:pt idx="29442">
                  <c:v>29.442000000000007</c:v>
                </c:pt>
                <c:pt idx="29443">
                  <c:v>29.44300000000004</c:v>
                </c:pt>
                <c:pt idx="29444">
                  <c:v>29.444000000000017</c:v>
                </c:pt>
                <c:pt idx="29445">
                  <c:v>29.444999999999993</c:v>
                </c:pt>
                <c:pt idx="29446">
                  <c:v>29.446000000000026</c:v>
                </c:pt>
                <c:pt idx="29447">
                  <c:v>29.447000000000003</c:v>
                </c:pt>
                <c:pt idx="29448">
                  <c:v>29.448000000000036</c:v>
                </c:pt>
                <c:pt idx="29449">
                  <c:v>29.449000000000012</c:v>
                </c:pt>
                <c:pt idx="29450">
                  <c:v>29.450000000000045</c:v>
                </c:pt>
                <c:pt idx="29451">
                  <c:v>29.451000000000022</c:v>
                </c:pt>
                <c:pt idx="29452">
                  <c:v>29.451999999999998</c:v>
                </c:pt>
                <c:pt idx="29453">
                  <c:v>29.453000000000031</c:v>
                </c:pt>
                <c:pt idx="29454">
                  <c:v>29.454000000000008</c:v>
                </c:pt>
                <c:pt idx="29455">
                  <c:v>29.455000000000041</c:v>
                </c:pt>
                <c:pt idx="29456">
                  <c:v>29.456000000000017</c:v>
                </c:pt>
                <c:pt idx="29457">
                  <c:v>29.456999999999994</c:v>
                </c:pt>
                <c:pt idx="29458">
                  <c:v>29.458000000000027</c:v>
                </c:pt>
                <c:pt idx="29459">
                  <c:v>29.459000000000003</c:v>
                </c:pt>
                <c:pt idx="29460">
                  <c:v>29.460000000000036</c:v>
                </c:pt>
                <c:pt idx="29461">
                  <c:v>29.461000000000013</c:v>
                </c:pt>
                <c:pt idx="29462">
                  <c:v>29.462000000000046</c:v>
                </c:pt>
                <c:pt idx="29463">
                  <c:v>29.463000000000022</c:v>
                </c:pt>
                <c:pt idx="29464">
                  <c:v>29.463999999999999</c:v>
                </c:pt>
                <c:pt idx="29465">
                  <c:v>29.465000000000032</c:v>
                </c:pt>
                <c:pt idx="29466">
                  <c:v>29.466000000000008</c:v>
                </c:pt>
                <c:pt idx="29467">
                  <c:v>29.467000000000041</c:v>
                </c:pt>
                <c:pt idx="29468">
                  <c:v>29.468000000000018</c:v>
                </c:pt>
                <c:pt idx="29469">
                  <c:v>29.468999999999994</c:v>
                </c:pt>
                <c:pt idx="29470">
                  <c:v>29.470000000000027</c:v>
                </c:pt>
                <c:pt idx="29471">
                  <c:v>29.471000000000004</c:v>
                </c:pt>
                <c:pt idx="29472">
                  <c:v>29.472000000000037</c:v>
                </c:pt>
                <c:pt idx="29473">
                  <c:v>29.473000000000013</c:v>
                </c:pt>
                <c:pt idx="29474">
                  <c:v>29.474000000000046</c:v>
                </c:pt>
                <c:pt idx="29475">
                  <c:v>29.475000000000023</c:v>
                </c:pt>
                <c:pt idx="29476">
                  <c:v>29.475999999999999</c:v>
                </c:pt>
                <c:pt idx="29477">
                  <c:v>29.477000000000032</c:v>
                </c:pt>
                <c:pt idx="29478">
                  <c:v>29.478000000000009</c:v>
                </c:pt>
                <c:pt idx="29479">
                  <c:v>29.479000000000042</c:v>
                </c:pt>
                <c:pt idx="29480">
                  <c:v>29.480000000000018</c:v>
                </c:pt>
                <c:pt idx="29481">
                  <c:v>29.480999999999995</c:v>
                </c:pt>
                <c:pt idx="29482">
                  <c:v>29.482000000000028</c:v>
                </c:pt>
                <c:pt idx="29483">
                  <c:v>29.483000000000004</c:v>
                </c:pt>
                <c:pt idx="29484">
                  <c:v>29.484000000000037</c:v>
                </c:pt>
                <c:pt idx="29485">
                  <c:v>29.485000000000014</c:v>
                </c:pt>
                <c:pt idx="29486">
                  <c:v>29.48599999999999</c:v>
                </c:pt>
                <c:pt idx="29487">
                  <c:v>29.487000000000023</c:v>
                </c:pt>
                <c:pt idx="29488">
                  <c:v>29.488</c:v>
                </c:pt>
                <c:pt idx="29489">
                  <c:v>29.489000000000033</c:v>
                </c:pt>
                <c:pt idx="29490">
                  <c:v>29.490000000000009</c:v>
                </c:pt>
                <c:pt idx="29491">
                  <c:v>29.491000000000042</c:v>
                </c:pt>
                <c:pt idx="29492">
                  <c:v>29.492000000000019</c:v>
                </c:pt>
                <c:pt idx="29493">
                  <c:v>29.492999999999995</c:v>
                </c:pt>
                <c:pt idx="29494">
                  <c:v>29.494000000000028</c:v>
                </c:pt>
                <c:pt idx="29495">
                  <c:v>29.495000000000005</c:v>
                </c:pt>
                <c:pt idx="29496">
                  <c:v>29.496000000000038</c:v>
                </c:pt>
                <c:pt idx="29497">
                  <c:v>29.497000000000014</c:v>
                </c:pt>
                <c:pt idx="29498">
                  <c:v>29.49799999999999</c:v>
                </c:pt>
                <c:pt idx="29499">
                  <c:v>29.499000000000024</c:v>
                </c:pt>
                <c:pt idx="29500">
                  <c:v>29.5</c:v>
                </c:pt>
                <c:pt idx="29501">
                  <c:v>29.501000000000033</c:v>
                </c:pt>
                <c:pt idx="29502">
                  <c:v>29.50200000000001</c:v>
                </c:pt>
                <c:pt idx="29503">
                  <c:v>29.503000000000043</c:v>
                </c:pt>
                <c:pt idx="29504">
                  <c:v>29.504000000000019</c:v>
                </c:pt>
                <c:pt idx="29505">
                  <c:v>29.504999999999995</c:v>
                </c:pt>
                <c:pt idx="29506">
                  <c:v>29.506000000000029</c:v>
                </c:pt>
                <c:pt idx="29507">
                  <c:v>29.507000000000005</c:v>
                </c:pt>
                <c:pt idx="29508">
                  <c:v>29.508000000000038</c:v>
                </c:pt>
                <c:pt idx="29509">
                  <c:v>29.509000000000015</c:v>
                </c:pt>
                <c:pt idx="29510">
                  <c:v>29.509999999999991</c:v>
                </c:pt>
                <c:pt idx="29511">
                  <c:v>29.511000000000024</c:v>
                </c:pt>
                <c:pt idx="29512">
                  <c:v>29.512</c:v>
                </c:pt>
                <c:pt idx="29513">
                  <c:v>29.513000000000034</c:v>
                </c:pt>
                <c:pt idx="29514">
                  <c:v>29.51400000000001</c:v>
                </c:pt>
                <c:pt idx="29515">
                  <c:v>29.515000000000043</c:v>
                </c:pt>
                <c:pt idx="29516">
                  <c:v>29.51600000000002</c:v>
                </c:pt>
                <c:pt idx="29517">
                  <c:v>29.516999999999996</c:v>
                </c:pt>
                <c:pt idx="29518">
                  <c:v>29.518000000000029</c:v>
                </c:pt>
                <c:pt idx="29519">
                  <c:v>29.519000000000005</c:v>
                </c:pt>
                <c:pt idx="29520">
                  <c:v>29.520000000000039</c:v>
                </c:pt>
                <c:pt idx="29521">
                  <c:v>29.521000000000015</c:v>
                </c:pt>
                <c:pt idx="29522">
                  <c:v>29.521999999999991</c:v>
                </c:pt>
                <c:pt idx="29523">
                  <c:v>29.523000000000025</c:v>
                </c:pt>
                <c:pt idx="29524">
                  <c:v>29.524000000000001</c:v>
                </c:pt>
                <c:pt idx="29525">
                  <c:v>29.525000000000034</c:v>
                </c:pt>
                <c:pt idx="29526">
                  <c:v>29.52600000000001</c:v>
                </c:pt>
                <c:pt idx="29527">
                  <c:v>29.527000000000044</c:v>
                </c:pt>
                <c:pt idx="29528">
                  <c:v>29.52800000000002</c:v>
                </c:pt>
                <c:pt idx="29529">
                  <c:v>29.528999999999996</c:v>
                </c:pt>
                <c:pt idx="29530">
                  <c:v>29.53000000000003</c:v>
                </c:pt>
                <c:pt idx="29531">
                  <c:v>29.531000000000006</c:v>
                </c:pt>
                <c:pt idx="29532">
                  <c:v>29.532000000000039</c:v>
                </c:pt>
                <c:pt idx="29533">
                  <c:v>29.533000000000015</c:v>
                </c:pt>
                <c:pt idx="29534">
                  <c:v>29.533999999999992</c:v>
                </c:pt>
                <c:pt idx="29535">
                  <c:v>29.535000000000025</c:v>
                </c:pt>
                <c:pt idx="29536">
                  <c:v>29.536000000000001</c:v>
                </c:pt>
                <c:pt idx="29537">
                  <c:v>29.537000000000035</c:v>
                </c:pt>
                <c:pt idx="29538">
                  <c:v>29.538000000000011</c:v>
                </c:pt>
                <c:pt idx="29539">
                  <c:v>29.539000000000044</c:v>
                </c:pt>
                <c:pt idx="29540">
                  <c:v>29.54000000000002</c:v>
                </c:pt>
                <c:pt idx="29541">
                  <c:v>29.540999999999997</c:v>
                </c:pt>
                <c:pt idx="29542">
                  <c:v>29.54200000000003</c:v>
                </c:pt>
                <c:pt idx="29543">
                  <c:v>29.543000000000006</c:v>
                </c:pt>
                <c:pt idx="29544">
                  <c:v>29.54400000000004</c:v>
                </c:pt>
                <c:pt idx="29545">
                  <c:v>29.545000000000016</c:v>
                </c:pt>
                <c:pt idx="29546">
                  <c:v>29.545999999999992</c:v>
                </c:pt>
                <c:pt idx="29547">
                  <c:v>29.547000000000025</c:v>
                </c:pt>
                <c:pt idx="29548">
                  <c:v>29.548000000000002</c:v>
                </c:pt>
                <c:pt idx="29549">
                  <c:v>29.549000000000035</c:v>
                </c:pt>
                <c:pt idx="29550">
                  <c:v>29.550000000000011</c:v>
                </c:pt>
                <c:pt idx="29551">
                  <c:v>29.551000000000045</c:v>
                </c:pt>
                <c:pt idx="29552">
                  <c:v>29.552000000000021</c:v>
                </c:pt>
                <c:pt idx="29553">
                  <c:v>29.552999999999997</c:v>
                </c:pt>
                <c:pt idx="29554">
                  <c:v>29.55400000000003</c:v>
                </c:pt>
                <c:pt idx="29555">
                  <c:v>29.555000000000007</c:v>
                </c:pt>
                <c:pt idx="29556">
                  <c:v>29.55600000000004</c:v>
                </c:pt>
                <c:pt idx="29557">
                  <c:v>29.557000000000016</c:v>
                </c:pt>
                <c:pt idx="29558">
                  <c:v>29.557999999999993</c:v>
                </c:pt>
                <c:pt idx="29559">
                  <c:v>29.559000000000026</c:v>
                </c:pt>
                <c:pt idx="29560">
                  <c:v>29.560000000000002</c:v>
                </c:pt>
                <c:pt idx="29561">
                  <c:v>29.561000000000035</c:v>
                </c:pt>
                <c:pt idx="29562">
                  <c:v>29.562000000000012</c:v>
                </c:pt>
                <c:pt idx="29563">
                  <c:v>29.563000000000045</c:v>
                </c:pt>
                <c:pt idx="29564">
                  <c:v>29.564000000000021</c:v>
                </c:pt>
                <c:pt idx="29565">
                  <c:v>29.564999999999998</c:v>
                </c:pt>
                <c:pt idx="29566">
                  <c:v>29.566000000000031</c:v>
                </c:pt>
                <c:pt idx="29567">
                  <c:v>29.567000000000007</c:v>
                </c:pt>
                <c:pt idx="29568">
                  <c:v>29.56800000000004</c:v>
                </c:pt>
                <c:pt idx="29569">
                  <c:v>29.569000000000017</c:v>
                </c:pt>
                <c:pt idx="29570">
                  <c:v>29.569999999999993</c:v>
                </c:pt>
                <c:pt idx="29571">
                  <c:v>29.571000000000026</c:v>
                </c:pt>
                <c:pt idx="29572">
                  <c:v>29.572000000000003</c:v>
                </c:pt>
                <c:pt idx="29573">
                  <c:v>29.573000000000036</c:v>
                </c:pt>
                <c:pt idx="29574">
                  <c:v>29.574000000000012</c:v>
                </c:pt>
                <c:pt idx="29575">
                  <c:v>29.575000000000045</c:v>
                </c:pt>
                <c:pt idx="29576">
                  <c:v>29.576000000000022</c:v>
                </c:pt>
                <c:pt idx="29577">
                  <c:v>29.576999999999998</c:v>
                </c:pt>
                <c:pt idx="29578">
                  <c:v>29.578000000000031</c:v>
                </c:pt>
                <c:pt idx="29579">
                  <c:v>29.579000000000008</c:v>
                </c:pt>
                <c:pt idx="29580">
                  <c:v>29.580000000000041</c:v>
                </c:pt>
                <c:pt idx="29581">
                  <c:v>29.581000000000017</c:v>
                </c:pt>
                <c:pt idx="29582">
                  <c:v>29.581999999999994</c:v>
                </c:pt>
                <c:pt idx="29583">
                  <c:v>29.583000000000027</c:v>
                </c:pt>
                <c:pt idx="29584">
                  <c:v>29.584000000000003</c:v>
                </c:pt>
                <c:pt idx="29585">
                  <c:v>29.585000000000036</c:v>
                </c:pt>
                <c:pt idx="29586">
                  <c:v>29.586000000000013</c:v>
                </c:pt>
                <c:pt idx="29587">
                  <c:v>29.587000000000046</c:v>
                </c:pt>
                <c:pt idx="29588">
                  <c:v>29.588000000000022</c:v>
                </c:pt>
                <c:pt idx="29589">
                  <c:v>29.588999999999999</c:v>
                </c:pt>
                <c:pt idx="29590">
                  <c:v>29.590000000000032</c:v>
                </c:pt>
                <c:pt idx="29591">
                  <c:v>29.591000000000008</c:v>
                </c:pt>
                <c:pt idx="29592">
                  <c:v>29.592000000000041</c:v>
                </c:pt>
                <c:pt idx="29593">
                  <c:v>29.593000000000018</c:v>
                </c:pt>
                <c:pt idx="29594">
                  <c:v>29.593999999999994</c:v>
                </c:pt>
                <c:pt idx="29595">
                  <c:v>29.595000000000027</c:v>
                </c:pt>
                <c:pt idx="29596">
                  <c:v>29.596000000000004</c:v>
                </c:pt>
                <c:pt idx="29597">
                  <c:v>29.597000000000037</c:v>
                </c:pt>
                <c:pt idx="29598">
                  <c:v>29.598000000000013</c:v>
                </c:pt>
                <c:pt idx="29599">
                  <c:v>29.599000000000046</c:v>
                </c:pt>
                <c:pt idx="29600">
                  <c:v>29.600000000000023</c:v>
                </c:pt>
                <c:pt idx="29601">
                  <c:v>29.600999999999999</c:v>
                </c:pt>
                <c:pt idx="29602">
                  <c:v>29.602000000000032</c:v>
                </c:pt>
                <c:pt idx="29603">
                  <c:v>29.603000000000009</c:v>
                </c:pt>
                <c:pt idx="29604">
                  <c:v>29.604000000000042</c:v>
                </c:pt>
                <c:pt idx="29605">
                  <c:v>29.605000000000018</c:v>
                </c:pt>
                <c:pt idx="29606">
                  <c:v>29.605999999999995</c:v>
                </c:pt>
                <c:pt idx="29607">
                  <c:v>29.607000000000028</c:v>
                </c:pt>
                <c:pt idx="29608">
                  <c:v>29.608000000000004</c:v>
                </c:pt>
                <c:pt idx="29609">
                  <c:v>29.609000000000037</c:v>
                </c:pt>
                <c:pt idx="29610">
                  <c:v>29.610000000000014</c:v>
                </c:pt>
                <c:pt idx="29611">
                  <c:v>29.61099999999999</c:v>
                </c:pt>
                <c:pt idx="29612">
                  <c:v>29.612000000000023</c:v>
                </c:pt>
                <c:pt idx="29613">
                  <c:v>29.613</c:v>
                </c:pt>
                <c:pt idx="29614">
                  <c:v>29.614000000000033</c:v>
                </c:pt>
                <c:pt idx="29615">
                  <c:v>29.615000000000009</c:v>
                </c:pt>
                <c:pt idx="29616">
                  <c:v>29.616000000000042</c:v>
                </c:pt>
                <c:pt idx="29617">
                  <c:v>29.617000000000019</c:v>
                </c:pt>
                <c:pt idx="29618">
                  <c:v>29.617999999999995</c:v>
                </c:pt>
                <c:pt idx="29619">
                  <c:v>29.619000000000028</c:v>
                </c:pt>
                <c:pt idx="29620">
                  <c:v>29.620000000000005</c:v>
                </c:pt>
                <c:pt idx="29621">
                  <c:v>29.621000000000038</c:v>
                </c:pt>
                <c:pt idx="29622">
                  <c:v>29.622000000000014</c:v>
                </c:pt>
                <c:pt idx="29623">
                  <c:v>29.62299999999999</c:v>
                </c:pt>
                <c:pt idx="29624">
                  <c:v>29.624000000000024</c:v>
                </c:pt>
                <c:pt idx="29625">
                  <c:v>29.625</c:v>
                </c:pt>
                <c:pt idx="29626">
                  <c:v>29.626000000000033</c:v>
                </c:pt>
                <c:pt idx="29627">
                  <c:v>29.62700000000001</c:v>
                </c:pt>
                <c:pt idx="29628">
                  <c:v>29.628000000000043</c:v>
                </c:pt>
                <c:pt idx="29629">
                  <c:v>29.629000000000019</c:v>
                </c:pt>
                <c:pt idx="29630">
                  <c:v>29.629999999999995</c:v>
                </c:pt>
                <c:pt idx="29631">
                  <c:v>29.631000000000029</c:v>
                </c:pt>
                <c:pt idx="29632">
                  <c:v>29.632000000000005</c:v>
                </c:pt>
                <c:pt idx="29633">
                  <c:v>29.633000000000038</c:v>
                </c:pt>
                <c:pt idx="29634">
                  <c:v>29.634000000000015</c:v>
                </c:pt>
                <c:pt idx="29635">
                  <c:v>29.634999999999991</c:v>
                </c:pt>
                <c:pt idx="29636">
                  <c:v>29.636000000000024</c:v>
                </c:pt>
                <c:pt idx="29637">
                  <c:v>29.637</c:v>
                </c:pt>
                <c:pt idx="29638">
                  <c:v>29.638000000000034</c:v>
                </c:pt>
                <c:pt idx="29639">
                  <c:v>29.63900000000001</c:v>
                </c:pt>
                <c:pt idx="29640">
                  <c:v>29.640000000000043</c:v>
                </c:pt>
                <c:pt idx="29641">
                  <c:v>29.64100000000002</c:v>
                </c:pt>
                <c:pt idx="29642">
                  <c:v>29.641999999999996</c:v>
                </c:pt>
                <c:pt idx="29643">
                  <c:v>29.643000000000029</c:v>
                </c:pt>
                <c:pt idx="29644">
                  <c:v>29.644000000000005</c:v>
                </c:pt>
                <c:pt idx="29645">
                  <c:v>29.645000000000039</c:v>
                </c:pt>
                <c:pt idx="29646">
                  <c:v>29.646000000000015</c:v>
                </c:pt>
                <c:pt idx="29647">
                  <c:v>29.646999999999991</c:v>
                </c:pt>
                <c:pt idx="29648">
                  <c:v>29.648000000000025</c:v>
                </c:pt>
                <c:pt idx="29649">
                  <c:v>29.649000000000001</c:v>
                </c:pt>
                <c:pt idx="29650">
                  <c:v>29.650000000000034</c:v>
                </c:pt>
                <c:pt idx="29651">
                  <c:v>29.65100000000001</c:v>
                </c:pt>
                <c:pt idx="29652">
                  <c:v>29.652000000000044</c:v>
                </c:pt>
                <c:pt idx="29653">
                  <c:v>29.65300000000002</c:v>
                </c:pt>
                <c:pt idx="29654">
                  <c:v>29.653999999999996</c:v>
                </c:pt>
                <c:pt idx="29655">
                  <c:v>29.65500000000003</c:v>
                </c:pt>
                <c:pt idx="29656">
                  <c:v>29.656000000000006</c:v>
                </c:pt>
                <c:pt idx="29657">
                  <c:v>29.657000000000039</c:v>
                </c:pt>
                <c:pt idx="29658">
                  <c:v>29.658000000000015</c:v>
                </c:pt>
                <c:pt idx="29659">
                  <c:v>29.658999999999992</c:v>
                </c:pt>
                <c:pt idx="29660">
                  <c:v>29.660000000000025</c:v>
                </c:pt>
                <c:pt idx="29661">
                  <c:v>29.661000000000001</c:v>
                </c:pt>
                <c:pt idx="29662">
                  <c:v>29.662000000000035</c:v>
                </c:pt>
                <c:pt idx="29663">
                  <c:v>29.663000000000011</c:v>
                </c:pt>
                <c:pt idx="29664">
                  <c:v>29.664000000000044</c:v>
                </c:pt>
                <c:pt idx="29665">
                  <c:v>29.66500000000002</c:v>
                </c:pt>
                <c:pt idx="29666">
                  <c:v>29.665999999999997</c:v>
                </c:pt>
                <c:pt idx="29667">
                  <c:v>29.66700000000003</c:v>
                </c:pt>
                <c:pt idx="29668">
                  <c:v>29.668000000000006</c:v>
                </c:pt>
                <c:pt idx="29669">
                  <c:v>29.66900000000004</c:v>
                </c:pt>
                <c:pt idx="29670">
                  <c:v>29.670000000000016</c:v>
                </c:pt>
                <c:pt idx="29671">
                  <c:v>29.670999999999992</c:v>
                </c:pt>
                <c:pt idx="29672">
                  <c:v>29.672000000000025</c:v>
                </c:pt>
                <c:pt idx="29673">
                  <c:v>29.673000000000002</c:v>
                </c:pt>
                <c:pt idx="29674">
                  <c:v>29.674000000000035</c:v>
                </c:pt>
                <c:pt idx="29675">
                  <c:v>29.675000000000011</c:v>
                </c:pt>
                <c:pt idx="29676">
                  <c:v>29.676000000000045</c:v>
                </c:pt>
                <c:pt idx="29677">
                  <c:v>29.677000000000021</c:v>
                </c:pt>
                <c:pt idx="29678">
                  <c:v>29.677999999999997</c:v>
                </c:pt>
                <c:pt idx="29679">
                  <c:v>29.67900000000003</c:v>
                </c:pt>
                <c:pt idx="29680">
                  <c:v>29.680000000000007</c:v>
                </c:pt>
                <c:pt idx="29681">
                  <c:v>29.68100000000004</c:v>
                </c:pt>
                <c:pt idx="29682">
                  <c:v>29.682000000000016</c:v>
                </c:pt>
                <c:pt idx="29683">
                  <c:v>29.682999999999993</c:v>
                </c:pt>
                <c:pt idx="29684">
                  <c:v>29.684000000000026</c:v>
                </c:pt>
                <c:pt idx="29685">
                  <c:v>29.685000000000002</c:v>
                </c:pt>
                <c:pt idx="29686">
                  <c:v>29.686000000000035</c:v>
                </c:pt>
                <c:pt idx="29687">
                  <c:v>29.687000000000012</c:v>
                </c:pt>
                <c:pt idx="29688">
                  <c:v>29.688000000000045</c:v>
                </c:pt>
                <c:pt idx="29689">
                  <c:v>29.689000000000021</c:v>
                </c:pt>
                <c:pt idx="29690">
                  <c:v>29.689999999999998</c:v>
                </c:pt>
                <c:pt idx="29691">
                  <c:v>29.691000000000031</c:v>
                </c:pt>
                <c:pt idx="29692">
                  <c:v>29.692000000000007</c:v>
                </c:pt>
                <c:pt idx="29693">
                  <c:v>29.69300000000004</c:v>
                </c:pt>
                <c:pt idx="29694">
                  <c:v>29.694000000000017</c:v>
                </c:pt>
                <c:pt idx="29695">
                  <c:v>29.694999999999993</c:v>
                </c:pt>
                <c:pt idx="29696">
                  <c:v>29.696000000000026</c:v>
                </c:pt>
                <c:pt idx="29697">
                  <c:v>29.697000000000003</c:v>
                </c:pt>
                <c:pt idx="29698">
                  <c:v>29.698000000000036</c:v>
                </c:pt>
                <c:pt idx="29699">
                  <c:v>29.699000000000012</c:v>
                </c:pt>
                <c:pt idx="29700">
                  <c:v>29.700000000000045</c:v>
                </c:pt>
                <c:pt idx="29701">
                  <c:v>29.701000000000022</c:v>
                </c:pt>
                <c:pt idx="29702">
                  <c:v>29.701999999999998</c:v>
                </c:pt>
                <c:pt idx="29703">
                  <c:v>29.703000000000031</c:v>
                </c:pt>
                <c:pt idx="29704">
                  <c:v>29.704000000000008</c:v>
                </c:pt>
                <c:pt idx="29705">
                  <c:v>29.705000000000041</c:v>
                </c:pt>
                <c:pt idx="29706">
                  <c:v>29.706000000000017</c:v>
                </c:pt>
                <c:pt idx="29707">
                  <c:v>29.706999999999994</c:v>
                </c:pt>
                <c:pt idx="29708">
                  <c:v>29.708000000000027</c:v>
                </c:pt>
                <c:pt idx="29709">
                  <c:v>29.709000000000003</c:v>
                </c:pt>
                <c:pt idx="29710">
                  <c:v>29.710000000000036</c:v>
                </c:pt>
                <c:pt idx="29711">
                  <c:v>29.711000000000013</c:v>
                </c:pt>
                <c:pt idx="29712">
                  <c:v>29.712000000000046</c:v>
                </c:pt>
                <c:pt idx="29713">
                  <c:v>29.713000000000022</c:v>
                </c:pt>
                <c:pt idx="29714">
                  <c:v>29.713999999999999</c:v>
                </c:pt>
                <c:pt idx="29715">
                  <c:v>29.715000000000032</c:v>
                </c:pt>
                <c:pt idx="29716">
                  <c:v>29.716000000000008</c:v>
                </c:pt>
                <c:pt idx="29717">
                  <c:v>29.717000000000041</c:v>
                </c:pt>
                <c:pt idx="29718">
                  <c:v>29.718000000000018</c:v>
                </c:pt>
                <c:pt idx="29719">
                  <c:v>29.718999999999994</c:v>
                </c:pt>
                <c:pt idx="29720">
                  <c:v>29.720000000000027</c:v>
                </c:pt>
                <c:pt idx="29721">
                  <c:v>29.721000000000004</c:v>
                </c:pt>
                <c:pt idx="29722">
                  <c:v>29.722000000000037</c:v>
                </c:pt>
                <c:pt idx="29723">
                  <c:v>29.723000000000013</c:v>
                </c:pt>
                <c:pt idx="29724">
                  <c:v>29.724000000000046</c:v>
                </c:pt>
                <c:pt idx="29725">
                  <c:v>29.725000000000023</c:v>
                </c:pt>
                <c:pt idx="29726">
                  <c:v>29.725999999999999</c:v>
                </c:pt>
                <c:pt idx="29727">
                  <c:v>29.727000000000032</c:v>
                </c:pt>
                <c:pt idx="29728">
                  <c:v>29.728000000000009</c:v>
                </c:pt>
                <c:pt idx="29729">
                  <c:v>29.729000000000042</c:v>
                </c:pt>
                <c:pt idx="29730">
                  <c:v>29.730000000000018</c:v>
                </c:pt>
                <c:pt idx="29731">
                  <c:v>29.730999999999995</c:v>
                </c:pt>
                <c:pt idx="29732">
                  <c:v>29.732000000000028</c:v>
                </c:pt>
                <c:pt idx="29733">
                  <c:v>29.733000000000004</c:v>
                </c:pt>
                <c:pt idx="29734">
                  <c:v>29.734000000000037</c:v>
                </c:pt>
                <c:pt idx="29735">
                  <c:v>29.735000000000014</c:v>
                </c:pt>
                <c:pt idx="29736">
                  <c:v>29.73599999999999</c:v>
                </c:pt>
                <c:pt idx="29737">
                  <c:v>29.737000000000023</c:v>
                </c:pt>
                <c:pt idx="29738">
                  <c:v>29.738</c:v>
                </c:pt>
                <c:pt idx="29739">
                  <c:v>29.739000000000033</c:v>
                </c:pt>
                <c:pt idx="29740">
                  <c:v>29.740000000000009</c:v>
                </c:pt>
                <c:pt idx="29741">
                  <c:v>29.741000000000042</c:v>
                </c:pt>
                <c:pt idx="29742">
                  <c:v>29.742000000000019</c:v>
                </c:pt>
                <c:pt idx="29743">
                  <c:v>29.742999999999995</c:v>
                </c:pt>
                <c:pt idx="29744">
                  <c:v>29.744000000000028</c:v>
                </c:pt>
                <c:pt idx="29745">
                  <c:v>29.745000000000005</c:v>
                </c:pt>
                <c:pt idx="29746">
                  <c:v>29.746000000000038</c:v>
                </c:pt>
                <c:pt idx="29747">
                  <c:v>29.747000000000014</c:v>
                </c:pt>
                <c:pt idx="29748">
                  <c:v>29.74799999999999</c:v>
                </c:pt>
                <c:pt idx="29749">
                  <c:v>29.749000000000024</c:v>
                </c:pt>
                <c:pt idx="29750">
                  <c:v>29.75</c:v>
                </c:pt>
                <c:pt idx="29751">
                  <c:v>29.751000000000033</c:v>
                </c:pt>
                <c:pt idx="29752">
                  <c:v>29.75200000000001</c:v>
                </c:pt>
                <c:pt idx="29753">
                  <c:v>29.753000000000043</c:v>
                </c:pt>
                <c:pt idx="29754">
                  <c:v>29.754000000000019</c:v>
                </c:pt>
                <c:pt idx="29755">
                  <c:v>29.754999999999995</c:v>
                </c:pt>
                <c:pt idx="29756">
                  <c:v>29.756000000000029</c:v>
                </c:pt>
                <c:pt idx="29757">
                  <c:v>29.757000000000005</c:v>
                </c:pt>
                <c:pt idx="29758">
                  <c:v>29.758000000000038</c:v>
                </c:pt>
                <c:pt idx="29759">
                  <c:v>29.759000000000015</c:v>
                </c:pt>
                <c:pt idx="29760">
                  <c:v>29.759999999999991</c:v>
                </c:pt>
                <c:pt idx="29761">
                  <c:v>29.761000000000024</c:v>
                </c:pt>
                <c:pt idx="29762">
                  <c:v>29.762</c:v>
                </c:pt>
                <c:pt idx="29763">
                  <c:v>29.763000000000034</c:v>
                </c:pt>
                <c:pt idx="29764">
                  <c:v>29.76400000000001</c:v>
                </c:pt>
                <c:pt idx="29765">
                  <c:v>29.765000000000043</c:v>
                </c:pt>
                <c:pt idx="29766">
                  <c:v>29.76600000000002</c:v>
                </c:pt>
                <c:pt idx="29767">
                  <c:v>29.766999999999996</c:v>
                </c:pt>
                <c:pt idx="29768">
                  <c:v>29.768000000000029</c:v>
                </c:pt>
                <c:pt idx="29769">
                  <c:v>29.769000000000005</c:v>
                </c:pt>
                <c:pt idx="29770">
                  <c:v>29.770000000000039</c:v>
                </c:pt>
                <c:pt idx="29771">
                  <c:v>29.771000000000015</c:v>
                </c:pt>
                <c:pt idx="29772">
                  <c:v>29.771999999999991</c:v>
                </c:pt>
                <c:pt idx="29773">
                  <c:v>29.773000000000025</c:v>
                </c:pt>
                <c:pt idx="29774">
                  <c:v>29.774000000000001</c:v>
                </c:pt>
                <c:pt idx="29775">
                  <c:v>29.775000000000034</c:v>
                </c:pt>
                <c:pt idx="29776">
                  <c:v>29.77600000000001</c:v>
                </c:pt>
                <c:pt idx="29777">
                  <c:v>29.777000000000044</c:v>
                </c:pt>
                <c:pt idx="29778">
                  <c:v>29.77800000000002</c:v>
                </c:pt>
                <c:pt idx="29779">
                  <c:v>29.778999999999996</c:v>
                </c:pt>
                <c:pt idx="29780">
                  <c:v>29.78000000000003</c:v>
                </c:pt>
                <c:pt idx="29781">
                  <c:v>29.781000000000006</c:v>
                </c:pt>
                <c:pt idx="29782">
                  <c:v>29.782000000000039</c:v>
                </c:pt>
                <c:pt idx="29783">
                  <c:v>29.783000000000015</c:v>
                </c:pt>
                <c:pt idx="29784">
                  <c:v>29.783999999999992</c:v>
                </c:pt>
                <c:pt idx="29785">
                  <c:v>29.785000000000025</c:v>
                </c:pt>
                <c:pt idx="29786">
                  <c:v>29.786000000000001</c:v>
                </c:pt>
                <c:pt idx="29787">
                  <c:v>29.787000000000035</c:v>
                </c:pt>
                <c:pt idx="29788">
                  <c:v>29.788000000000011</c:v>
                </c:pt>
                <c:pt idx="29789">
                  <c:v>29.789000000000044</c:v>
                </c:pt>
                <c:pt idx="29790">
                  <c:v>29.79000000000002</c:v>
                </c:pt>
                <c:pt idx="29791">
                  <c:v>29.790999999999997</c:v>
                </c:pt>
                <c:pt idx="29792">
                  <c:v>29.79200000000003</c:v>
                </c:pt>
                <c:pt idx="29793">
                  <c:v>29.793000000000006</c:v>
                </c:pt>
                <c:pt idx="29794">
                  <c:v>29.79400000000004</c:v>
                </c:pt>
                <c:pt idx="29795">
                  <c:v>29.795000000000016</c:v>
                </c:pt>
                <c:pt idx="29796">
                  <c:v>29.795999999999992</c:v>
                </c:pt>
                <c:pt idx="29797">
                  <c:v>29.797000000000025</c:v>
                </c:pt>
                <c:pt idx="29798">
                  <c:v>29.798000000000002</c:v>
                </c:pt>
                <c:pt idx="29799">
                  <c:v>29.799000000000035</c:v>
                </c:pt>
                <c:pt idx="29800">
                  <c:v>29.800000000000011</c:v>
                </c:pt>
                <c:pt idx="29801">
                  <c:v>29.801000000000045</c:v>
                </c:pt>
                <c:pt idx="29802">
                  <c:v>29.802000000000021</c:v>
                </c:pt>
                <c:pt idx="29803">
                  <c:v>29.802999999999997</c:v>
                </c:pt>
                <c:pt idx="29804">
                  <c:v>29.80400000000003</c:v>
                </c:pt>
                <c:pt idx="29805">
                  <c:v>29.805000000000007</c:v>
                </c:pt>
                <c:pt idx="29806">
                  <c:v>29.80600000000004</c:v>
                </c:pt>
                <c:pt idx="29807">
                  <c:v>29.807000000000016</c:v>
                </c:pt>
                <c:pt idx="29808">
                  <c:v>29.807999999999993</c:v>
                </c:pt>
                <c:pt idx="29809">
                  <c:v>29.809000000000026</c:v>
                </c:pt>
                <c:pt idx="29810">
                  <c:v>29.810000000000002</c:v>
                </c:pt>
                <c:pt idx="29811">
                  <c:v>29.811000000000035</c:v>
                </c:pt>
                <c:pt idx="29812">
                  <c:v>29.812000000000012</c:v>
                </c:pt>
                <c:pt idx="29813">
                  <c:v>29.813000000000045</c:v>
                </c:pt>
                <c:pt idx="29814">
                  <c:v>29.814000000000021</c:v>
                </c:pt>
                <c:pt idx="29815">
                  <c:v>29.814999999999998</c:v>
                </c:pt>
                <c:pt idx="29816">
                  <c:v>29.816000000000031</c:v>
                </c:pt>
                <c:pt idx="29817">
                  <c:v>29.817000000000007</c:v>
                </c:pt>
                <c:pt idx="29818">
                  <c:v>29.81800000000004</c:v>
                </c:pt>
                <c:pt idx="29819">
                  <c:v>29.819000000000017</c:v>
                </c:pt>
                <c:pt idx="29820">
                  <c:v>29.819999999999993</c:v>
                </c:pt>
                <c:pt idx="29821">
                  <c:v>29.821000000000026</c:v>
                </c:pt>
                <c:pt idx="29822">
                  <c:v>29.822000000000003</c:v>
                </c:pt>
                <c:pt idx="29823">
                  <c:v>29.823000000000036</c:v>
                </c:pt>
                <c:pt idx="29824">
                  <c:v>29.824000000000012</c:v>
                </c:pt>
                <c:pt idx="29825">
                  <c:v>29.825000000000045</c:v>
                </c:pt>
                <c:pt idx="29826">
                  <c:v>29.826000000000022</c:v>
                </c:pt>
                <c:pt idx="29827">
                  <c:v>29.826999999999998</c:v>
                </c:pt>
                <c:pt idx="29828">
                  <c:v>29.828000000000031</c:v>
                </c:pt>
                <c:pt idx="29829">
                  <c:v>29.829000000000008</c:v>
                </c:pt>
                <c:pt idx="29830">
                  <c:v>29.830000000000041</c:v>
                </c:pt>
                <c:pt idx="29831">
                  <c:v>29.831000000000017</c:v>
                </c:pt>
                <c:pt idx="29832">
                  <c:v>29.831999999999994</c:v>
                </c:pt>
                <c:pt idx="29833">
                  <c:v>29.833000000000027</c:v>
                </c:pt>
                <c:pt idx="29834">
                  <c:v>29.834000000000003</c:v>
                </c:pt>
                <c:pt idx="29835">
                  <c:v>29.835000000000036</c:v>
                </c:pt>
                <c:pt idx="29836">
                  <c:v>29.836000000000013</c:v>
                </c:pt>
                <c:pt idx="29837">
                  <c:v>29.837000000000046</c:v>
                </c:pt>
                <c:pt idx="29838">
                  <c:v>29.838000000000022</c:v>
                </c:pt>
                <c:pt idx="29839">
                  <c:v>29.838999999999999</c:v>
                </c:pt>
                <c:pt idx="29840">
                  <c:v>29.840000000000032</c:v>
                </c:pt>
                <c:pt idx="29841">
                  <c:v>29.841000000000008</c:v>
                </c:pt>
                <c:pt idx="29842">
                  <c:v>29.842000000000041</c:v>
                </c:pt>
                <c:pt idx="29843">
                  <c:v>29.843000000000018</c:v>
                </c:pt>
                <c:pt idx="29844">
                  <c:v>29.843999999999994</c:v>
                </c:pt>
                <c:pt idx="29845">
                  <c:v>29.845000000000027</c:v>
                </c:pt>
                <c:pt idx="29846">
                  <c:v>29.846000000000004</c:v>
                </c:pt>
                <c:pt idx="29847">
                  <c:v>29.847000000000037</c:v>
                </c:pt>
                <c:pt idx="29848">
                  <c:v>29.848000000000013</c:v>
                </c:pt>
                <c:pt idx="29849">
                  <c:v>29.849000000000046</c:v>
                </c:pt>
                <c:pt idx="29850">
                  <c:v>29.850000000000023</c:v>
                </c:pt>
                <c:pt idx="29851">
                  <c:v>29.850999999999999</c:v>
                </c:pt>
                <c:pt idx="29852">
                  <c:v>29.852000000000032</c:v>
                </c:pt>
                <c:pt idx="29853">
                  <c:v>29.853000000000009</c:v>
                </c:pt>
                <c:pt idx="29854">
                  <c:v>29.854000000000042</c:v>
                </c:pt>
                <c:pt idx="29855">
                  <c:v>29.855000000000018</c:v>
                </c:pt>
                <c:pt idx="29856">
                  <c:v>29.855999999999995</c:v>
                </c:pt>
                <c:pt idx="29857">
                  <c:v>29.857000000000028</c:v>
                </c:pt>
                <c:pt idx="29858">
                  <c:v>29.858000000000004</c:v>
                </c:pt>
                <c:pt idx="29859">
                  <c:v>29.859000000000037</c:v>
                </c:pt>
                <c:pt idx="29860">
                  <c:v>29.860000000000014</c:v>
                </c:pt>
                <c:pt idx="29861">
                  <c:v>29.86099999999999</c:v>
                </c:pt>
                <c:pt idx="29862">
                  <c:v>29.862000000000023</c:v>
                </c:pt>
                <c:pt idx="29863">
                  <c:v>29.863</c:v>
                </c:pt>
                <c:pt idx="29864">
                  <c:v>29.864000000000033</c:v>
                </c:pt>
                <c:pt idx="29865">
                  <c:v>29.865000000000009</c:v>
                </c:pt>
                <c:pt idx="29866">
                  <c:v>29.866000000000042</c:v>
                </c:pt>
                <c:pt idx="29867">
                  <c:v>29.867000000000019</c:v>
                </c:pt>
                <c:pt idx="29868">
                  <c:v>29.867999999999995</c:v>
                </c:pt>
                <c:pt idx="29869">
                  <c:v>29.869000000000028</c:v>
                </c:pt>
                <c:pt idx="29870">
                  <c:v>29.870000000000005</c:v>
                </c:pt>
                <c:pt idx="29871">
                  <c:v>29.871000000000038</c:v>
                </c:pt>
                <c:pt idx="29872">
                  <c:v>29.872000000000014</c:v>
                </c:pt>
                <c:pt idx="29873">
                  <c:v>29.87299999999999</c:v>
                </c:pt>
                <c:pt idx="29874">
                  <c:v>29.874000000000024</c:v>
                </c:pt>
                <c:pt idx="29875">
                  <c:v>29.875</c:v>
                </c:pt>
                <c:pt idx="29876">
                  <c:v>29.876000000000033</c:v>
                </c:pt>
                <c:pt idx="29877">
                  <c:v>29.87700000000001</c:v>
                </c:pt>
                <c:pt idx="29878">
                  <c:v>29.878000000000043</c:v>
                </c:pt>
                <c:pt idx="29879">
                  <c:v>29.879000000000019</c:v>
                </c:pt>
                <c:pt idx="29880">
                  <c:v>29.879999999999995</c:v>
                </c:pt>
                <c:pt idx="29881">
                  <c:v>29.881000000000029</c:v>
                </c:pt>
                <c:pt idx="29882">
                  <c:v>29.882000000000005</c:v>
                </c:pt>
                <c:pt idx="29883">
                  <c:v>29.883000000000038</c:v>
                </c:pt>
                <c:pt idx="29884">
                  <c:v>29.884000000000015</c:v>
                </c:pt>
                <c:pt idx="29885">
                  <c:v>29.884999999999991</c:v>
                </c:pt>
                <c:pt idx="29886">
                  <c:v>29.886000000000024</c:v>
                </c:pt>
                <c:pt idx="29887">
                  <c:v>29.887</c:v>
                </c:pt>
                <c:pt idx="29888">
                  <c:v>29.888000000000034</c:v>
                </c:pt>
                <c:pt idx="29889">
                  <c:v>29.88900000000001</c:v>
                </c:pt>
                <c:pt idx="29890">
                  <c:v>29.890000000000043</c:v>
                </c:pt>
                <c:pt idx="29891">
                  <c:v>29.89100000000002</c:v>
                </c:pt>
                <c:pt idx="29892">
                  <c:v>29.891999999999996</c:v>
                </c:pt>
                <c:pt idx="29893">
                  <c:v>29.893000000000029</c:v>
                </c:pt>
                <c:pt idx="29894">
                  <c:v>29.894000000000005</c:v>
                </c:pt>
                <c:pt idx="29895">
                  <c:v>29.895000000000039</c:v>
                </c:pt>
                <c:pt idx="29896">
                  <c:v>29.896000000000015</c:v>
                </c:pt>
                <c:pt idx="29897">
                  <c:v>29.896999999999991</c:v>
                </c:pt>
                <c:pt idx="29898">
                  <c:v>29.898000000000025</c:v>
                </c:pt>
                <c:pt idx="29899">
                  <c:v>29.899000000000001</c:v>
                </c:pt>
                <c:pt idx="29900">
                  <c:v>29.900000000000034</c:v>
                </c:pt>
                <c:pt idx="29901">
                  <c:v>29.90100000000001</c:v>
                </c:pt>
                <c:pt idx="29902">
                  <c:v>29.902000000000044</c:v>
                </c:pt>
                <c:pt idx="29903">
                  <c:v>29.90300000000002</c:v>
                </c:pt>
                <c:pt idx="29904">
                  <c:v>29.903999999999996</c:v>
                </c:pt>
                <c:pt idx="29905">
                  <c:v>29.90500000000003</c:v>
                </c:pt>
                <c:pt idx="29906">
                  <c:v>29.906000000000006</c:v>
                </c:pt>
                <c:pt idx="29907">
                  <c:v>29.907000000000039</c:v>
                </c:pt>
                <c:pt idx="29908">
                  <c:v>29.908000000000015</c:v>
                </c:pt>
                <c:pt idx="29909">
                  <c:v>29.908999999999992</c:v>
                </c:pt>
                <c:pt idx="29910">
                  <c:v>29.910000000000025</c:v>
                </c:pt>
                <c:pt idx="29911">
                  <c:v>29.911000000000001</c:v>
                </c:pt>
                <c:pt idx="29912">
                  <c:v>29.912000000000035</c:v>
                </c:pt>
                <c:pt idx="29913">
                  <c:v>29.913000000000011</c:v>
                </c:pt>
                <c:pt idx="29914">
                  <c:v>29.914000000000044</c:v>
                </c:pt>
                <c:pt idx="29915">
                  <c:v>29.91500000000002</c:v>
                </c:pt>
                <c:pt idx="29916">
                  <c:v>29.915999999999997</c:v>
                </c:pt>
                <c:pt idx="29917">
                  <c:v>29.91700000000003</c:v>
                </c:pt>
                <c:pt idx="29918">
                  <c:v>29.918000000000006</c:v>
                </c:pt>
                <c:pt idx="29919">
                  <c:v>29.91900000000004</c:v>
                </c:pt>
                <c:pt idx="29920">
                  <c:v>29.920000000000016</c:v>
                </c:pt>
                <c:pt idx="29921">
                  <c:v>29.920999999999992</c:v>
                </c:pt>
                <c:pt idx="29922">
                  <c:v>29.922000000000025</c:v>
                </c:pt>
                <c:pt idx="29923">
                  <c:v>29.923000000000002</c:v>
                </c:pt>
                <c:pt idx="29924">
                  <c:v>29.924000000000035</c:v>
                </c:pt>
                <c:pt idx="29925">
                  <c:v>29.925000000000011</c:v>
                </c:pt>
                <c:pt idx="29926">
                  <c:v>29.926000000000045</c:v>
                </c:pt>
                <c:pt idx="29927">
                  <c:v>29.927000000000021</c:v>
                </c:pt>
                <c:pt idx="29928">
                  <c:v>29.927999999999997</c:v>
                </c:pt>
                <c:pt idx="29929">
                  <c:v>29.92900000000003</c:v>
                </c:pt>
                <c:pt idx="29930">
                  <c:v>29.930000000000007</c:v>
                </c:pt>
                <c:pt idx="29931">
                  <c:v>29.93100000000004</c:v>
                </c:pt>
                <c:pt idx="29932">
                  <c:v>29.932000000000016</c:v>
                </c:pt>
                <c:pt idx="29933">
                  <c:v>29.932999999999993</c:v>
                </c:pt>
                <c:pt idx="29934">
                  <c:v>29.934000000000026</c:v>
                </c:pt>
                <c:pt idx="29935">
                  <c:v>29.935000000000002</c:v>
                </c:pt>
                <c:pt idx="29936">
                  <c:v>29.936000000000035</c:v>
                </c:pt>
                <c:pt idx="29937">
                  <c:v>29.937000000000012</c:v>
                </c:pt>
                <c:pt idx="29938">
                  <c:v>29.938000000000045</c:v>
                </c:pt>
                <c:pt idx="29939">
                  <c:v>29.939000000000021</c:v>
                </c:pt>
                <c:pt idx="29940">
                  <c:v>29.939999999999998</c:v>
                </c:pt>
                <c:pt idx="29941">
                  <c:v>29.941000000000031</c:v>
                </c:pt>
                <c:pt idx="29942">
                  <c:v>29.942000000000007</c:v>
                </c:pt>
                <c:pt idx="29943">
                  <c:v>29.94300000000004</c:v>
                </c:pt>
                <c:pt idx="29944">
                  <c:v>29.944000000000017</c:v>
                </c:pt>
                <c:pt idx="29945">
                  <c:v>29.944999999999993</c:v>
                </c:pt>
                <c:pt idx="29946">
                  <c:v>29.946000000000026</c:v>
                </c:pt>
                <c:pt idx="29947">
                  <c:v>29.947000000000003</c:v>
                </c:pt>
                <c:pt idx="29948">
                  <c:v>29.948000000000036</c:v>
                </c:pt>
                <c:pt idx="29949">
                  <c:v>29.949000000000012</c:v>
                </c:pt>
                <c:pt idx="29950">
                  <c:v>29.950000000000045</c:v>
                </c:pt>
                <c:pt idx="29951">
                  <c:v>29.951000000000022</c:v>
                </c:pt>
                <c:pt idx="29952">
                  <c:v>29.951999999999998</c:v>
                </c:pt>
                <c:pt idx="29953">
                  <c:v>29.953000000000031</c:v>
                </c:pt>
                <c:pt idx="29954">
                  <c:v>29.954000000000008</c:v>
                </c:pt>
                <c:pt idx="29955">
                  <c:v>29.955000000000041</c:v>
                </c:pt>
                <c:pt idx="29956">
                  <c:v>29.956000000000017</c:v>
                </c:pt>
                <c:pt idx="29957">
                  <c:v>29.956999999999994</c:v>
                </c:pt>
                <c:pt idx="29958">
                  <c:v>29.958000000000027</c:v>
                </c:pt>
                <c:pt idx="29959">
                  <c:v>29.959000000000003</c:v>
                </c:pt>
                <c:pt idx="29960">
                  <c:v>29.960000000000036</c:v>
                </c:pt>
                <c:pt idx="29961">
                  <c:v>29.961000000000013</c:v>
                </c:pt>
                <c:pt idx="29962">
                  <c:v>29.962000000000046</c:v>
                </c:pt>
                <c:pt idx="29963">
                  <c:v>29.963000000000022</c:v>
                </c:pt>
                <c:pt idx="29964">
                  <c:v>29.963999999999999</c:v>
                </c:pt>
                <c:pt idx="29965">
                  <c:v>29.965000000000032</c:v>
                </c:pt>
                <c:pt idx="29966">
                  <c:v>29.966000000000008</c:v>
                </c:pt>
                <c:pt idx="29967">
                  <c:v>29.967000000000041</c:v>
                </c:pt>
                <c:pt idx="29968">
                  <c:v>29.968000000000018</c:v>
                </c:pt>
                <c:pt idx="29969">
                  <c:v>29.968999999999994</c:v>
                </c:pt>
                <c:pt idx="29970">
                  <c:v>29.970000000000027</c:v>
                </c:pt>
                <c:pt idx="29971">
                  <c:v>29.971000000000004</c:v>
                </c:pt>
                <c:pt idx="29972">
                  <c:v>29.972000000000037</c:v>
                </c:pt>
                <c:pt idx="29973">
                  <c:v>29.973000000000013</c:v>
                </c:pt>
                <c:pt idx="29974">
                  <c:v>29.974000000000046</c:v>
                </c:pt>
                <c:pt idx="29975">
                  <c:v>29.975000000000023</c:v>
                </c:pt>
                <c:pt idx="29976">
                  <c:v>29.975999999999999</c:v>
                </c:pt>
                <c:pt idx="29977">
                  <c:v>29.977000000000032</c:v>
                </c:pt>
                <c:pt idx="29978">
                  <c:v>29.978000000000009</c:v>
                </c:pt>
                <c:pt idx="29979">
                  <c:v>29.979000000000042</c:v>
                </c:pt>
                <c:pt idx="29980">
                  <c:v>29.980000000000018</c:v>
                </c:pt>
                <c:pt idx="29981">
                  <c:v>29.980999999999995</c:v>
                </c:pt>
                <c:pt idx="29982">
                  <c:v>29.982000000000028</c:v>
                </c:pt>
                <c:pt idx="29983">
                  <c:v>29.983000000000004</c:v>
                </c:pt>
                <c:pt idx="29984">
                  <c:v>29.984000000000037</c:v>
                </c:pt>
                <c:pt idx="29985">
                  <c:v>29.985000000000014</c:v>
                </c:pt>
                <c:pt idx="29986">
                  <c:v>29.98599999999999</c:v>
                </c:pt>
                <c:pt idx="29987">
                  <c:v>29.987000000000023</c:v>
                </c:pt>
                <c:pt idx="29988">
                  <c:v>29.988</c:v>
                </c:pt>
                <c:pt idx="29989">
                  <c:v>29.989000000000033</c:v>
                </c:pt>
                <c:pt idx="29990">
                  <c:v>29.990000000000009</c:v>
                </c:pt>
                <c:pt idx="29991">
                  <c:v>29.991000000000042</c:v>
                </c:pt>
                <c:pt idx="29992">
                  <c:v>29.992000000000019</c:v>
                </c:pt>
                <c:pt idx="29993">
                  <c:v>29.992999999999995</c:v>
                </c:pt>
                <c:pt idx="29994">
                  <c:v>29.994000000000028</c:v>
                </c:pt>
                <c:pt idx="29995">
                  <c:v>29.995000000000005</c:v>
                </c:pt>
                <c:pt idx="29996">
                  <c:v>29.996000000000038</c:v>
                </c:pt>
                <c:pt idx="29997">
                  <c:v>29.997000000000014</c:v>
                </c:pt>
                <c:pt idx="29998">
                  <c:v>29.99799999999999</c:v>
                </c:pt>
                <c:pt idx="29999">
                  <c:v>29.999000000000024</c:v>
                </c:pt>
                <c:pt idx="30000">
                  <c:v>30</c:v>
                </c:pt>
                <c:pt idx="30001">
                  <c:v>30.001000000000033</c:v>
                </c:pt>
                <c:pt idx="30002">
                  <c:v>30.00200000000001</c:v>
                </c:pt>
                <c:pt idx="30003">
                  <c:v>30.003000000000043</c:v>
                </c:pt>
                <c:pt idx="30004">
                  <c:v>30.004000000000019</c:v>
                </c:pt>
                <c:pt idx="30005">
                  <c:v>30.004999999999995</c:v>
                </c:pt>
                <c:pt idx="30006">
                  <c:v>30.006000000000029</c:v>
                </c:pt>
                <c:pt idx="30007">
                  <c:v>30.007000000000005</c:v>
                </c:pt>
                <c:pt idx="30008">
                  <c:v>30.008000000000038</c:v>
                </c:pt>
                <c:pt idx="30009">
                  <c:v>30.009000000000015</c:v>
                </c:pt>
                <c:pt idx="30010">
                  <c:v>30.009999999999991</c:v>
                </c:pt>
                <c:pt idx="30011">
                  <c:v>30.011000000000024</c:v>
                </c:pt>
                <c:pt idx="30012">
                  <c:v>30.012</c:v>
                </c:pt>
                <c:pt idx="30013">
                  <c:v>30.013000000000034</c:v>
                </c:pt>
                <c:pt idx="30014">
                  <c:v>30.01400000000001</c:v>
                </c:pt>
                <c:pt idx="30015">
                  <c:v>30.015000000000043</c:v>
                </c:pt>
                <c:pt idx="30016">
                  <c:v>30.01600000000002</c:v>
                </c:pt>
                <c:pt idx="30017">
                  <c:v>30.016999999999996</c:v>
                </c:pt>
                <c:pt idx="30018">
                  <c:v>30.018000000000029</c:v>
                </c:pt>
                <c:pt idx="30019">
                  <c:v>30.019000000000005</c:v>
                </c:pt>
                <c:pt idx="30020">
                  <c:v>30.020000000000039</c:v>
                </c:pt>
                <c:pt idx="30021">
                  <c:v>30.021000000000015</c:v>
                </c:pt>
                <c:pt idx="30022">
                  <c:v>30.021999999999991</c:v>
                </c:pt>
                <c:pt idx="30023">
                  <c:v>30.023000000000025</c:v>
                </c:pt>
                <c:pt idx="30024">
                  <c:v>30.024000000000001</c:v>
                </c:pt>
                <c:pt idx="30025">
                  <c:v>30.025000000000034</c:v>
                </c:pt>
                <c:pt idx="30026">
                  <c:v>30.02600000000001</c:v>
                </c:pt>
                <c:pt idx="30027">
                  <c:v>30.027000000000044</c:v>
                </c:pt>
                <c:pt idx="30028">
                  <c:v>30.02800000000002</c:v>
                </c:pt>
                <c:pt idx="30029">
                  <c:v>30.028999999999996</c:v>
                </c:pt>
                <c:pt idx="30030">
                  <c:v>30.03000000000003</c:v>
                </c:pt>
                <c:pt idx="30031">
                  <c:v>30.031000000000006</c:v>
                </c:pt>
                <c:pt idx="30032">
                  <c:v>30.032000000000039</c:v>
                </c:pt>
                <c:pt idx="30033">
                  <c:v>30.033000000000015</c:v>
                </c:pt>
                <c:pt idx="30034">
                  <c:v>30.033999999999992</c:v>
                </c:pt>
                <c:pt idx="30035">
                  <c:v>30.035000000000025</c:v>
                </c:pt>
                <c:pt idx="30036">
                  <c:v>30.036000000000001</c:v>
                </c:pt>
                <c:pt idx="30037">
                  <c:v>30.037000000000035</c:v>
                </c:pt>
                <c:pt idx="30038">
                  <c:v>30.038000000000011</c:v>
                </c:pt>
                <c:pt idx="30039">
                  <c:v>30.039000000000044</c:v>
                </c:pt>
                <c:pt idx="30040">
                  <c:v>30.04000000000002</c:v>
                </c:pt>
                <c:pt idx="30041">
                  <c:v>30.040999999999997</c:v>
                </c:pt>
                <c:pt idx="30042">
                  <c:v>30.04200000000003</c:v>
                </c:pt>
                <c:pt idx="30043">
                  <c:v>30.043000000000006</c:v>
                </c:pt>
                <c:pt idx="30044">
                  <c:v>30.04400000000004</c:v>
                </c:pt>
                <c:pt idx="30045">
                  <c:v>30.045000000000016</c:v>
                </c:pt>
                <c:pt idx="30046">
                  <c:v>30.045999999999992</c:v>
                </c:pt>
                <c:pt idx="30047">
                  <c:v>30.047000000000025</c:v>
                </c:pt>
                <c:pt idx="30048">
                  <c:v>30.048000000000002</c:v>
                </c:pt>
                <c:pt idx="30049">
                  <c:v>30.049000000000035</c:v>
                </c:pt>
                <c:pt idx="30050">
                  <c:v>30.050000000000011</c:v>
                </c:pt>
                <c:pt idx="30051">
                  <c:v>30.051000000000045</c:v>
                </c:pt>
                <c:pt idx="30052">
                  <c:v>30.052000000000021</c:v>
                </c:pt>
                <c:pt idx="30053">
                  <c:v>30.052999999999997</c:v>
                </c:pt>
                <c:pt idx="30054">
                  <c:v>30.05400000000003</c:v>
                </c:pt>
                <c:pt idx="30055">
                  <c:v>30.055000000000007</c:v>
                </c:pt>
                <c:pt idx="30056">
                  <c:v>30.05600000000004</c:v>
                </c:pt>
                <c:pt idx="30057">
                  <c:v>30.057000000000016</c:v>
                </c:pt>
                <c:pt idx="30058">
                  <c:v>30.057999999999993</c:v>
                </c:pt>
                <c:pt idx="30059">
                  <c:v>30.059000000000026</c:v>
                </c:pt>
                <c:pt idx="30060">
                  <c:v>30.060000000000002</c:v>
                </c:pt>
                <c:pt idx="30061">
                  <c:v>30.061000000000035</c:v>
                </c:pt>
                <c:pt idx="30062">
                  <c:v>30.062000000000012</c:v>
                </c:pt>
                <c:pt idx="30063">
                  <c:v>30.063000000000045</c:v>
                </c:pt>
                <c:pt idx="30064">
                  <c:v>30.064000000000021</c:v>
                </c:pt>
                <c:pt idx="30065">
                  <c:v>30.064999999999998</c:v>
                </c:pt>
                <c:pt idx="30066">
                  <c:v>30.066000000000031</c:v>
                </c:pt>
                <c:pt idx="30067">
                  <c:v>30.067000000000007</c:v>
                </c:pt>
                <c:pt idx="30068">
                  <c:v>30.06800000000004</c:v>
                </c:pt>
                <c:pt idx="30069">
                  <c:v>30.069000000000017</c:v>
                </c:pt>
                <c:pt idx="30070">
                  <c:v>30.069999999999993</c:v>
                </c:pt>
                <c:pt idx="30071">
                  <c:v>30.071000000000026</c:v>
                </c:pt>
                <c:pt idx="30072">
                  <c:v>30.072000000000003</c:v>
                </c:pt>
                <c:pt idx="30073">
                  <c:v>30.073000000000036</c:v>
                </c:pt>
                <c:pt idx="30074">
                  <c:v>30.074000000000012</c:v>
                </c:pt>
                <c:pt idx="30075">
                  <c:v>30.075000000000045</c:v>
                </c:pt>
                <c:pt idx="30076">
                  <c:v>30.076000000000022</c:v>
                </c:pt>
                <c:pt idx="30077">
                  <c:v>30.076999999999998</c:v>
                </c:pt>
                <c:pt idx="30078">
                  <c:v>30.078000000000031</c:v>
                </c:pt>
                <c:pt idx="30079">
                  <c:v>30.079000000000008</c:v>
                </c:pt>
                <c:pt idx="30080">
                  <c:v>30.080000000000041</c:v>
                </c:pt>
                <c:pt idx="30081">
                  <c:v>30.081000000000017</c:v>
                </c:pt>
                <c:pt idx="30082">
                  <c:v>30.081999999999994</c:v>
                </c:pt>
                <c:pt idx="30083">
                  <c:v>30.083000000000027</c:v>
                </c:pt>
                <c:pt idx="30084">
                  <c:v>30.084000000000003</c:v>
                </c:pt>
                <c:pt idx="30085">
                  <c:v>30.085000000000036</c:v>
                </c:pt>
                <c:pt idx="30086">
                  <c:v>30.086000000000013</c:v>
                </c:pt>
                <c:pt idx="30087">
                  <c:v>30.087000000000046</c:v>
                </c:pt>
                <c:pt idx="30088">
                  <c:v>30.088000000000022</c:v>
                </c:pt>
                <c:pt idx="30089">
                  <c:v>30.088999999999999</c:v>
                </c:pt>
                <c:pt idx="30090">
                  <c:v>30.090000000000032</c:v>
                </c:pt>
                <c:pt idx="30091">
                  <c:v>30.091000000000008</c:v>
                </c:pt>
                <c:pt idx="30092">
                  <c:v>30.092000000000041</c:v>
                </c:pt>
                <c:pt idx="30093">
                  <c:v>30.093000000000018</c:v>
                </c:pt>
                <c:pt idx="30094">
                  <c:v>30.093999999999994</c:v>
                </c:pt>
                <c:pt idx="30095">
                  <c:v>30.095000000000027</c:v>
                </c:pt>
                <c:pt idx="30096">
                  <c:v>30.096000000000004</c:v>
                </c:pt>
                <c:pt idx="30097">
                  <c:v>30.097000000000037</c:v>
                </c:pt>
                <c:pt idx="30098">
                  <c:v>30.098000000000013</c:v>
                </c:pt>
                <c:pt idx="30099">
                  <c:v>30.099000000000046</c:v>
                </c:pt>
                <c:pt idx="30100">
                  <c:v>30.100000000000023</c:v>
                </c:pt>
                <c:pt idx="30101">
                  <c:v>30.100999999999999</c:v>
                </c:pt>
                <c:pt idx="30102">
                  <c:v>30.102000000000032</c:v>
                </c:pt>
                <c:pt idx="30103">
                  <c:v>30.103000000000009</c:v>
                </c:pt>
                <c:pt idx="30104">
                  <c:v>30.104000000000042</c:v>
                </c:pt>
                <c:pt idx="30105">
                  <c:v>30.105000000000018</c:v>
                </c:pt>
                <c:pt idx="30106">
                  <c:v>30.105999999999995</c:v>
                </c:pt>
                <c:pt idx="30107">
                  <c:v>30.107000000000028</c:v>
                </c:pt>
                <c:pt idx="30108">
                  <c:v>30.108000000000004</c:v>
                </c:pt>
                <c:pt idx="30109">
                  <c:v>30.109000000000037</c:v>
                </c:pt>
                <c:pt idx="30110">
                  <c:v>30.110000000000014</c:v>
                </c:pt>
                <c:pt idx="30111">
                  <c:v>30.11099999999999</c:v>
                </c:pt>
                <c:pt idx="30112">
                  <c:v>30.112000000000023</c:v>
                </c:pt>
                <c:pt idx="30113">
                  <c:v>30.113</c:v>
                </c:pt>
                <c:pt idx="30114">
                  <c:v>30.114000000000033</c:v>
                </c:pt>
                <c:pt idx="30115">
                  <c:v>30.115000000000009</c:v>
                </c:pt>
                <c:pt idx="30116">
                  <c:v>30.116000000000042</c:v>
                </c:pt>
                <c:pt idx="30117">
                  <c:v>30.117000000000019</c:v>
                </c:pt>
                <c:pt idx="30118">
                  <c:v>30.117999999999995</c:v>
                </c:pt>
                <c:pt idx="30119">
                  <c:v>30.119000000000028</c:v>
                </c:pt>
                <c:pt idx="30120">
                  <c:v>30.120000000000005</c:v>
                </c:pt>
                <c:pt idx="30121">
                  <c:v>30.121000000000038</c:v>
                </c:pt>
                <c:pt idx="30122">
                  <c:v>30.122000000000014</c:v>
                </c:pt>
                <c:pt idx="30123">
                  <c:v>30.12299999999999</c:v>
                </c:pt>
                <c:pt idx="30124">
                  <c:v>30.124000000000024</c:v>
                </c:pt>
                <c:pt idx="30125">
                  <c:v>30.125</c:v>
                </c:pt>
                <c:pt idx="30126">
                  <c:v>30.126000000000033</c:v>
                </c:pt>
                <c:pt idx="30127">
                  <c:v>30.12700000000001</c:v>
                </c:pt>
                <c:pt idx="30128">
                  <c:v>30.128000000000043</c:v>
                </c:pt>
                <c:pt idx="30129">
                  <c:v>30.129000000000019</c:v>
                </c:pt>
                <c:pt idx="30130">
                  <c:v>30.129999999999995</c:v>
                </c:pt>
                <c:pt idx="30131">
                  <c:v>30.131000000000029</c:v>
                </c:pt>
                <c:pt idx="30132">
                  <c:v>30.132000000000005</c:v>
                </c:pt>
                <c:pt idx="30133">
                  <c:v>30.133000000000038</c:v>
                </c:pt>
                <c:pt idx="30134">
                  <c:v>30.134000000000015</c:v>
                </c:pt>
                <c:pt idx="30135">
                  <c:v>30.134999999999991</c:v>
                </c:pt>
                <c:pt idx="30136">
                  <c:v>30.136000000000024</c:v>
                </c:pt>
                <c:pt idx="30137">
                  <c:v>30.137</c:v>
                </c:pt>
                <c:pt idx="30138">
                  <c:v>30.138000000000034</c:v>
                </c:pt>
                <c:pt idx="30139">
                  <c:v>30.13900000000001</c:v>
                </c:pt>
                <c:pt idx="30140">
                  <c:v>30.140000000000043</c:v>
                </c:pt>
                <c:pt idx="30141">
                  <c:v>30.14100000000002</c:v>
                </c:pt>
                <c:pt idx="30142">
                  <c:v>30.141999999999996</c:v>
                </c:pt>
                <c:pt idx="30143">
                  <c:v>30.143000000000029</c:v>
                </c:pt>
                <c:pt idx="30144">
                  <c:v>30.144000000000005</c:v>
                </c:pt>
                <c:pt idx="30145">
                  <c:v>30.145000000000039</c:v>
                </c:pt>
                <c:pt idx="30146">
                  <c:v>30.146000000000015</c:v>
                </c:pt>
                <c:pt idx="30147">
                  <c:v>30.146999999999991</c:v>
                </c:pt>
                <c:pt idx="30148">
                  <c:v>30.148000000000025</c:v>
                </c:pt>
                <c:pt idx="30149">
                  <c:v>30.149000000000001</c:v>
                </c:pt>
                <c:pt idx="30150">
                  <c:v>30.150000000000034</c:v>
                </c:pt>
                <c:pt idx="30151">
                  <c:v>30.15100000000001</c:v>
                </c:pt>
                <c:pt idx="30152">
                  <c:v>30.152000000000044</c:v>
                </c:pt>
                <c:pt idx="30153">
                  <c:v>30.15300000000002</c:v>
                </c:pt>
                <c:pt idx="30154">
                  <c:v>30.153999999999996</c:v>
                </c:pt>
                <c:pt idx="30155">
                  <c:v>30.15500000000003</c:v>
                </c:pt>
                <c:pt idx="30156">
                  <c:v>30.156000000000006</c:v>
                </c:pt>
                <c:pt idx="30157">
                  <c:v>30.157000000000039</c:v>
                </c:pt>
                <c:pt idx="30158">
                  <c:v>30.158000000000015</c:v>
                </c:pt>
                <c:pt idx="30159">
                  <c:v>30.158999999999992</c:v>
                </c:pt>
                <c:pt idx="30160">
                  <c:v>30.160000000000025</c:v>
                </c:pt>
                <c:pt idx="30161">
                  <c:v>30.161000000000001</c:v>
                </c:pt>
                <c:pt idx="30162">
                  <c:v>30.162000000000035</c:v>
                </c:pt>
                <c:pt idx="30163">
                  <c:v>30.163000000000011</c:v>
                </c:pt>
                <c:pt idx="30164">
                  <c:v>30.164000000000044</c:v>
                </c:pt>
                <c:pt idx="30165">
                  <c:v>30.16500000000002</c:v>
                </c:pt>
                <c:pt idx="30166">
                  <c:v>30.165999999999997</c:v>
                </c:pt>
                <c:pt idx="30167">
                  <c:v>30.16700000000003</c:v>
                </c:pt>
                <c:pt idx="30168">
                  <c:v>30.168000000000006</c:v>
                </c:pt>
                <c:pt idx="30169">
                  <c:v>30.16900000000004</c:v>
                </c:pt>
                <c:pt idx="30170">
                  <c:v>30.170000000000016</c:v>
                </c:pt>
                <c:pt idx="30171">
                  <c:v>30.170999999999992</c:v>
                </c:pt>
                <c:pt idx="30172">
                  <c:v>30.172000000000025</c:v>
                </c:pt>
                <c:pt idx="30173">
                  <c:v>30.173000000000002</c:v>
                </c:pt>
                <c:pt idx="30174">
                  <c:v>30.174000000000035</c:v>
                </c:pt>
                <c:pt idx="30175">
                  <c:v>30.175000000000011</c:v>
                </c:pt>
                <c:pt idx="30176">
                  <c:v>30.176000000000045</c:v>
                </c:pt>
                <c:pt idx="30177">
                  <c:v>30.177000000000021</c:v>
                </c:pt>
                <c:pt idx="30178">
                  <c:v>30.177999999999997</c:v>
                </c:pt>
                <c:pt idx="30179">
                  <c:v>30.17900000000003</c:v>
                </c:pt>
                <c:pt idx="30180">
                  <c:v>30.180000000000007</c:v>
                </c:pt>
                <c:pt idx="30181">
                  <c:v>30.18100000000004</c:v>
                </c:pt>
                <c:pt idx="30182">
                  <c:v>30.182000000000016</c:v>
                </c:pt>
                <c:pt idx="30183">
                  <c:v>30.182999999999993</c:v>
                </c:pt>
                <c:pt idx="30184">
                  <c:v>30.184000000000026</c:v>
                </c:pt>
                <c:pt idx="30185">
                  <c:v>30.185000000000002</c:v>
                </c:pt>
                <c:pt idx="30186">
                  <c:v>30.186000000000035</c:v>
                </c:pt>
                <c:pt idx="30187">
                  <c:v>30.187000000000012</c:v>
                </c:pt>
                <c:pt idx="30188">
                  <c:v>30.188000000000045</c:v>
                </c:pt>
                <c:pt idx="30189">
                  <c:v>30.189000000000021</c:v>
                </c:pt>
                <c:pt idx="30190">
                  <c:v>30.189999999999998</c:v>
                </c:pt>
                <c:pt idx="30191">
                  <c:v>30.191000000000031</c:v>
                </c:pt>
                <c:pt idx="30192">
                  <c:v>30.192000000000007</c:v>
                </c:pt>
                <c:pt idx="30193">
                  <c:v>30.19300000000004</c:v>
                </c:pt>
                <c:pt idx="30194">
                  <c:v>30.194000000000017</c:v>
                </c:pt>
                <c:pt idx="30195">
                  <c:v>30.194999999999993</c:v>
                </c:pt>
                <c:pt idx="30196">
                  <c:v>30.196000000000026</c:v>
                </c:pt>
                <c:pt idx="30197">
                  <c:v>30.197000000000003</c:v>
                </c:pt>
                <c:pt idx="30198">
                  <c:v>30.198000000000036</c:v>
                </c:pt>
                <c:pt idx="30199">
                  <c:v>30.199000000000012</c:v>
                </c:pt>
                <c:pt idx="30200">
                  <c:v>30.200000000000045</c:v>
                </c:pt>
                <c:pt idx="30201">
                  <c:v>30.201000000000022</c:v>
                </c:pt>
                <c:pt idx="30202">
                  <c:v>30.201999999999998</c:v>
                </c:pt>
                <c:pt idx="30203">
                  <c:v>30.203000000000031</c:v>
                </c:pt>
                <c:pt idx="30204">
                  <c:v>30.204000000000008</c:v>
                </c:pt>
                <c:pt idx="30205">
                  <c:v>30.205000000000041</c:v>
                </c:pt>
                <c:pt idx="30206">
                  <c:v>30.206000000000017</c:v>
                </c:pt>
                <c:pt idx="30207">
                  <c:v>30.206999999999994</c:v>
                </c:pt>
                <c:pt idx="30208">
                  <c:v>30.208000000000027</c:v>
                </c:pt>
                <c:pt idx="30209">
                  <c:v>30.209000000000003</c:v>
                </c:pt>
                <c:pt idx="30210">
                  <c:v>30.210000000000036</c:v>
                </c:pt>
                <c:pt idx="30211">
                  <c:v>30.211000000000013</c:v>
                </c:pt>
                <c:pt idx="30212">
                  <c:v>30.212000000000046</c:v>
                </c:pt>
                <c:pt idx="30213">
                  <c:v>30.213000000000022</c:v>
                </c:pt>
                <c:pt idx="30214">
                  <c:v>30.213999999999999</c:v>
                </c:pt>
                <c:pt idx="30215">
                  <c:v>30.215000000000032</c:v>
                </c:pt>
                <c:pt idx="30216">
                  <c:v>30.216000000000008</c:v>
                </c:pt>
                <c:pt idx="30217">
                  <c:v>30.217000000000041</c:v>
                </c:pt>
                <c:pt idx="30218">
                  <c:v>30.218000000000018</c:v>
                </c:pt>
                <c:pt idx="30219">
                  <c:v>30.218999999999994</c:v>
                </c:pt>
                <c:pt idx="30220">
                  <c:v>30.220000000000027</c:v>
                </c:pt>
                <c:pt idx="30221">
                  <c:v>30.221000000000004</c:v>
                </c:pt>
                <c:pt idx="30222">
                  <c:v>30.222000000000037</c:v>
                </c:pt>
                <c:pt idx="30223">
                  <c:v>30.223000000000013</c:v>
                </c:pt>
                <c:pt idx="30224">
                  <c:v>30.224000000000046</c:v>
                </c:pt>
                <c:pt idx="30225">
                  <c:v>30.225000000000023</c:v>
                </c:pt>
                <c:pt idx="30226">
                  <c:v>30.225999999999999</c:v>
                </c:pt>
                <c:pt idx="30227">
                  <c:v>30.227000000000032</c:v>
                </c:pt>
                <c:pt idx="30228">
                  <c:v>30.228000000000009</c:v>
                </c:pt>
                <c:pt idx="30229">
                  <c:v>30.229000000000042</c:v>
                </c:pt>
                <c:pt idx="30230">
                  <c:v>30.230000000000018</c:v>
                </c:pt>
                <c:pt idx="30231">
                  <c:v>30.230999999999995</c:v>
                </c:pt>
                <c:pt idx="30232">
                  <c:v>30.232000000000028</c:v>
                </c:pt>
                <c:pt idx="30233">
                  <c:v>30.233000000000004</c:v>
                </c:pt>
                <c:pt idx="30234">
                  <c:v>30.234000000000037</c:v>
                </c:pt>
                <c:pt idx="30235">
                  <c:v>30.235000000000014</c:v>
                </c:pt>
                <c:pt idx="30236">
                  <c:v>30.23599999999999</c:v>
                </c:pt>
                <c:pt idx="30237">
                  <c:v>30.237000000000023</c:v>
                </c:pt>
                <c:pt idx="30238">
                  <c:v>30.238</c:v>
                </c:pt>
                <c:pt idx="30239">
                  <c:v>30.239000000000033</c:v>
                </c:pt>
                <c:pt idx="30240">
                  <c:v>30.240000000000009</c:v>
                </c:pt>
                <c:pt idx="30241">
                  <c:v>30.241000000000042</c:v>
                </c:pt>
                <c:pt idx="30242">
                  <c:v>30.242000000000019</c:v>
                </c:pt>
                <c:pt idx="30243">
                  <c:v>30.242999999999995</c:v>
                </c:pt>
                <c:pt idx="30244">
                  <c:v>30.244000000000028</c:v>
                </c:pt>
                <c:pt idx="30245">
                  <c:v>30.245000000000005</c:v>
                </c:pt>
                <c:pt idx="30246">
                  <c:v>30.246000000000038</c:v>
                </c:pt>
                <c:pt idx="30247">
                  <c:v>30.247000000000014</c:v>
                </c:pt>
                <c:pt idx="30248">
                  <c:v>30.24799999999999</c:v>
                </c:pt>
                <c:pt idx="30249">
                  <c:v>30.249000000000024</c:v>
                </c:pt>
                <c:pt idx="30250">
                  <c:v>30.25</c:v>
                </c:pt>
                <c:pt idx="30251">
                  <c:v>30.251000000000033</c:v>
                </c:pt>
                <c:pt idx="30252">
                  <c:v>30.25200000000001</c:v>
                </c:pt>
                <c:pt idx="30253">
                  <c:v>30.253000000000043</c:v>
                </c:pt>
                <c:pt idx="30254">
                  <c:v>30.254000000000019</c:v>
                </c:pt>
                <c:pt idx="30255">
                  <c:v>30.254999999999995</c:v>
                </c:pt>
                <c:pt idx="30256">
                  <c:v>30.256000000000029</c:v>
                </c:pt>
                <c:pt idx="30257">
                  <c:v>30.257000000000005</c:v>
                </c:pt>
                <c:pt idx="30258">
                  <c:v>30.258000000000038</c:v>
                </c:pt>
                <c:pt idx="30259">
                  <c:v>30.259000000000015</c:v>
                </c:pt>
                <c:pt idx="30260">
                  <c:v>30.259999999999991</c:v>
                </c:pt>
                <c:pt idx="30261">
                  <c:v>30.261000000000024</c:v>
                </c:pt>
                <c:pt idx="30262">
                  <c:v>30.262</c:v>
                </c:pt>
                <c:pt idx="30263">
                  <c:v>30.263000000000034</c:v>
                </c:pt>
                <c:pt idx="30264">
                  <c:v>30.26400000000001</c:v>
                </c:pt>
                <c:pt idx="30265">
                  <c:v>30.265000000000043</c:v>
                </c:pt>
                <c:pt idx="30266">
                  <c:v>30.26600000000002</c:v>
                </c:pt>
                <c:pt idx="30267">
                  <c:v>30.266999999999996</c:v>
                </c:pt>
                <c:pt idx="30268">
                  <c:v>30.268000000000029</c:v>
                </c:pt>
                <c:pt idx="30269">
                  <c:v>30.269000000000005</c:v>
                </c:pt>
                <c:pt idx="30270">
                  <c:v>30.270000000000039</c:v>
                </c:pt>
                <c:pt idx="30271">
                  <c:v>30.271000000000015</c:v>
                </c:pt>
                <c:pt idx="30272">
                  <c:v>30.271999999999991</c:v>
                </c:pt>
                <c:pt idx="30273">
                  <c:v>30.273000000000025</c:v>
                </c:pt>
                <c:pt idx="30274">
                  <c:v>30.274000000000001</c:v>
                </c:pt>
                <c:pt idx="30275">
                  <c:v>30.275000000000034</c:v>
                </c:pt>
                <c:pt idx="30276">
                  <c:v>30.27600000000001</c:v>
                </c:pt>
                <c:pt idx="30277">
                  <c:v>30.277000000000044</c:v>
                </c:pt>
                <c:pt idx="30278">
                  <c:v>30.27800000000002</c:v>
                </c:pt>
                <c:pt idx="30279">
                  <c:v>30.278999999999996</c:v>
                </c:pt>
                <c:pt idx="30280">
                  <c:v>30.28000000000003</c:v>
                </c:pt>
                <c:pt idx="30281">
                  <c:v>30.281000000000006</c:v>
                </c:pt>
                <c:pt idx="30282">
                  <c:v>30.282000000000039</c:v>
                </c:pt>
                <c:pt idx="30283">
                  <c:v>30.283000000000015</c:v>
                </c:pt>
                <c:pt idx="30284">
                  <c:v>30.283999999999992</c:v>
                </c:pt>
                <c:pt idx="30285">
                  <c:v>30.285000000000025</c:v>
                </c:pt>
                <c:pt idx="30286">
                  <c:v>30.286000000000001</c:v>
                </c:pt>
                <c:pt idx="30287">
                  <c:v>30.287000000000035</c:v>
                </c:pt>
                <c:pt idx="30288">
                  <c:v>30.288000000000011</c:v>
                </c:pt>
                <c:pt idx="30289">
                  <c:v>30.289000000000044</c:v>
                </c:pt>
                <c:pt idx="30290">
                  <c:v>30.29000000000002</c:v>
                </c:pt>
                <c:pt idx="30291">
                  <c:v>30.290999999999997</c:v>
                </c:pt>
                <c:pt idx="30292">
                  <c:v>30.29200000000003</c:v>
                </c:pt>
                <c:pt idx="30293">
                  <c:v>30.293000000000006</c:v>
                </c:pt>
                <c:pt idx="30294">
                  <c:v>30.29400000000004</c:v>
                </c:pt>
                <c:pt idx="30295">
                  <c:v>30.295000000000016</c:v>
                </c:pt>
                <c:pt idx="30296">
                  <c:v>30.295999999999992</c:v>
                </c:pt>
                <c:pt idx="30297">
                  <c:v>30.297000000000025</c:v>
                </c:pt>
                <c:pt idx="30298">
                  <c:v>30.298000000000002</c:v>
                </c:pt>
                <c:pt idx="30299">
                  <c:v>30.299000000000035</c:v>
                </c:pt>
                <c:pt idx="30300">
                  <c:v>30.300000000000011</c:v>
                </c:pt>
                <c:pt idx="30301">
                  <c:v>30.301000000000045</c:v>
                </c:pt>
                <c:pt idx="30302">
                  <c:v>30.302000000000021</c:v>
                </c:pt>
                <c:pt idx="30303">
                  <c:v>30.302999999999997</c:v>
                </c:pt>
                <c:pt idx="30304">
                  <c:v>30.30400000000003</c:v>
                </c:pt>
                <c:pt idx="30305">
                  <c:v>30.305000000000007</c:v>
                </c:pt>
                <c:pt idx="30306">
                  <c:v>30.30600000000004</c:v>
                </c:pt>
                <c:pt idx="30307">
                  <c:v>30.307000000000016</c:v>
                </c:pt>
                <c:pt idx="30308">
                  <c:v>30.307999999999993</c:v>
                </c:pt>
                <c:pt idx="30309">
                  <c:v>30.309000000000026</c:v>
                </c:pt>
                <c:pt idx="30310">
                  <c:v>30.310000000000002</c:v>
                </c:pt>
                <c:pt idx="30311">
                  <c:v>30.311000000000035</c:v>
                </c:pt>
                <c:pt idx="30312">
                  <c:v>30.312000000000012</c:v>
                </c:pt>
                <c:pt idx="30313">
                  <c:v>30.313000000000045</c:v>
                </c:pt>
                <c:pt idx="30314">
                  <c:v>30.314000000000021</c:v>
                </c:pt>
                <c:pt idx="30315">
                  <c:v>30.314999999999998</c:v>
                </c:pt>
                <c:pt idx="30316">
                  <c:v>30.316000000000031</c:v>
                </c:pt>
                <c:pt idx="30317">
                  <c:v>30.317000000000007</c:v>
                </c:pt>
                <c:pt idx="30318">
                  <c:v>30.31800000000004</c:v>
                </c:pt>
                <c:pt idx="30319">
                  <c:v>30.319000000000017</c:v>
                </c:pt>
                <c:pt idx="30320">
                  <c:v>30.319999999999993</c:v>
                </c:pt>
                <c:pt idx="30321">
                  <c:v>30.321000000000026</c:v>
                </c:pt>
                <c:pt idx="30322">
                  <c:v>30.322000000000003</c:v>
                </c:pt>
                <c:pt idx="30323">
                  <c:v>30.323000000000036</c:v>
                </c:pt>
                <c:pt idx="30324">
                  <c:v>30.324000000000012</c:v>
                </c:pt>
                <c:pt idx="30325">
                  <c:v>30.325000000000045</c:v>
                </c:pt>
                <c:pt idx="30326">
                  <c:v>30.326000000000022</c:v>
                </c:pt>
                <c:pt idx="30327">
                  <c:v>30.326999999999998</c:v>
                </c:pt>
                <c:pt idx="30328">
                  <c:v>30.328000000000031</c:v>
                </c:pt>
                <c:pt idx="30329">
                  <c:v>30.329000000000008</c:v>
                </c:pt>
                <c:pt idx="30330">
                  <c:v>30.330000000000041</c:v>
                </c:pt>
                <c:pt idx="30331">
                  <c:v>30.331000000000017</c:v>
                </c:pt>
                <c:pt idx="30332">
                  <c:v>30.331999999999994</c:v>
                </c:pt>
                <c:pt idx="30333">
                  <c:v>30.333000000000027</c:v>
                </c:pt>
                <c:pt idx="30334">
                  <c:v>30.334000000000003</c:v>
                </c:pt>
                <c:pt idx="30335">
                  <c:v>30.335000000000036</c:v>
                </c:pt>
                <c:pt idx="30336">
                  <c:v>30.336000000000013</c:v>
                </c:pt>
                <c:pt idx="30337">
                  <c:v>30.337000000000046</c:v>
                </c:pt>
                <c:pt idx="30338">
                  <c:v>30.338000000000022</c:v>
                </c:pt>
                <c:pt idx="30339">
                  <c:v>30.338999999999999</c:v>
                </c:pt>
                <c:pt idx="30340">
                  <c:v>30.340000000000032</c:v>
                </c:pt>
                <c:pt idx="30341">
                  <c:v>30.341000000000008</c:v>
                </c:pt>
                <c:pt idx="30342">
                  <c:v>30.342000000000041</c:v>
                </c:pt>
                <c:pt idx="30343">
                  <c:v>30.343000000000018</c:v>
                </c:pt>
                <c:pt idx="30344">
                  <c:v>30.343999999999994</c:v>
                </c:pt>
                <c:pt idx="30345">
                  <c:v>30.345000000000027</c:v>
                </c:pt>
                <c:pt idx="30346">
                  <c:v>30.346000000000004</c:v>
                </c:pt>
                <c:pt idx="30347">
                  <c:v>30.347000000000037</c:v>
                </c:pt>
                <c:pt idx="30348">
                  <c:v>30.348000000000013</c:v>
                </c:pt>
                <c:pt idx="30349">
                  <c:v>30.349000000000046</c:v>
                </c:pt>
                <c:pt idx="30350">
                  <c:v>30.350000000000023</c:v>
                </c:pt>
                <c:pt idx="30351">
                  <c:v>30.350999999999999</c:v>
                </c:pt>
                <c:pt idx="30352">
                  <c:v>30.352000000000032</c:v>
                </c:pt>
                <c:pt idx="30353">
                  <c:v>30.353000000000009</c:v>
                </c:pt>
                <c:pt idx="30354">
                  <c:v>30.354000000000042</c:v>
                </c:pt>
                <c:pt idx="30355">
                  <c:v>30.355000000000018</c:v>
                </c:pt>
                <c:pt idx="30356">
                  <c:v>30.355999999999995</c:v>
                </c:pt>
                <c:pt idx="30357">
                  <c:v>30.357000000000028</c:v>
                </c:pt>
                <c:pt idx="30358">
                  <c:v>30.358000000000004</c:v>
                </c:pt>
                <c:pt idx="30359">
                  <c:v>30.359000000000037</c:v>
                </c:pt>
                <c:pt idx="30360">
                  <c:v>30.360000000000014</c:v>
                </c:pt>
                <c:pt idx="30361">
                  <c:v>30.36099999999999</c:v>
                </c:pt>
                <c:pt idx="30362">
                  <c:v>30.362000000000023</c:v>
                </c:pt>
                <c:pt idx="30363">
                  <c:v>30.363</c:v>
                </c:pt>
                <c:pt idx="30364">
                  <c:v>30.364000000000033</c:v>
                </c:pt>
                <c:pt idx="30365">
                  <c:v>30.365000000000009</c:v>
                </c:pt>
                <c:pt idx="30366">
                  <c:v>30.366000000000042</c:v>
                </c:pt>
                <c:pt idx="30367">
                  <c:v>30.367000000000019</c:v>
                </c:pt>
                <c:pt idx="30368">
                  <c:v>30.367999999999995</c:v>
                </c:pt>
                <c:pt idx="30369">
                  <c:v>30.369000000000028</c:v>
                </c:pt>
                <c:pt idx="30370">
                  <c:v>30.370000000000005</c:v>
                </c:pt>
                <c:pt idx="30371">
                  <c:v>30.371000000000038</c:v>
                </c:pt>
                <c:pt idx="30372">
                  <c:v>30.372000000000014</c:v>
                </c:pt>
                <c:pt idx="30373">
                  <c:v>30.37299999999999</c:v>
                </c:pt>
                <c:pt idx="30374">
                  <c:v>30.374000000000024</c:v>
                </c:pt>
                <c:pt idx="30375">
                  <c:v>30.375</c:v>
                </c:pt>
                <c:pt idx="30376">
                  <c:v>30.376000000000033</c:v>
                </c:pt>
                <c:pt idx="30377">
                  <c:v>30.37700000000001</c:v>
                </c:pt>
                <c:pt idx="30378">
                  <c:v>30.378000000000043</c:v>
                </c:pt>
                <c:pt idx="30379">
                  <c:v>30.379000000000019</c:v>
                </c:pt>
                <c:pt idx="30380">
                  <c:v>30.379999999999995</c:v>
                </c:pt>
                <c:pt idx="30381">
                  <c:v>30.381000000000029</c:v>
                </c:pt>
                <c:pt idx="30382">
                  <c:v>30.382000000000005</c:v>
                </c:pt>
                <c:pt idx="30383">
                  <c:v>30.383000000000038</c:v>
                </c:pt>
                <c:pt idx="30384">
                  <c:v>30.384000000000015</c:v>
                </c:pt>
                <c:pt idx="30385">
                  <c:v>30.384999999999991</c:v>
                </c:pt>
                <c:pt idx="30386">
                  <c:v>30.386000000000024</c:v>
                </c:pt>
                <c:pt idx="30387">
                  <c:v>30.387</c:v>
                </c:pt>
                <c:pt idx="30388">
                  <c:v>30.388000000000034</c:v>
                </c:pt>
                <c:pt idx="30389">
                  <c:v>30.38900000000001</c:v>
                </c:pt>
                <c:pt idx="30390">
                  <c:v>30.390000000000043</c:v>
                </c:pt>
                <c:pt idx="30391">
                  <c:v>30.39100000000002</c:v>
                </c:pt>
                <c:pt idx="30392">
                  <c:v>30.391999999999996</c:v>
                </c:pt>
                <c:pt idx="30393">
                  <c:v>30.393000000000029</c:v>
                </c:pt>
                <c:pt idx="30394">
                  <c:v>30.394000000000005</c:v>
                </c:pt>
                <c:pt idx="30395">
                  <c:v>30.395000000000039</c:v>
                </c:pt>
                <c:pt idx="30396">
                  <c:v>30.396000000000015</c:v>
                </c:pt>
                <c:pt idx="30397">
                  <c:v>30.396999999999991</c:v>
                </c:pt>
                <c:pt idx="30398">
                  <c:v>30.398000000000025</c:v>
                </c:pt>
                <c:pt idx="30399">
                  <c:v>30.399000000000001</c:v>
                </c:pt>
                <c:pt idx="30400">
                  <c:v>30.400000000000034</c:v>
                </c:pt>
                <c:pt idx="30401">
                  <c:v>30.40100000000001</c:v>
                </c:pt>
                <c:pt idx="30402">
                  <c:v>30.402000000000044</c:v>
                </c:pt>
                <c:pt idx="30403">
                  <c:v>30.40300000000002</c:v>
                </c:pt>
                <c:pt idx="30404">
                  <c:v>30.403999999999996</c:v>
                </c:pt>
                <c:pt idx="30405">
                  <c:v>30.40500000000003</c:v>
                </c:pt>
                <c:pt idx="30406">
                  <c:v>30.406000000000006</c:v>
                </c:pt>
                <c:pt idx="30407">
                  <c:v>30.407000000000039</c:v>
                </c:pt>
                <c:pt idx="30408">
                  <c:v>30.408000000000015</c:v>
                </c:pt>
                <c:pt idx="30409">
                  <c:v>30.408999999999992</c:v>
                </c:pt>
                <c:pt idx="30410">
                  <c:v>30.410000000000025</c:v>
                </c:pt>
                <c:pt idx="30411">
                  <c:v>30.411000000000001</c:v>
                </c:pt>
                <c:pt idx="30412">
                  <c:v>30.412000000000035</c:v>
                </c:pt>
                <c:pt idx="30413">
                  <c:v>30.413000000000011</c:v>
                </c:pt>
                <c:pt idx="30414">
                  <c:v>30.414000000000044</c:v>
                </c:pt>
                <c:pt idx="30415">
                  <c:v>30.41500000000002</c:v>
                </c:pt>
                <c:pt idx="30416">
                  <c:v>30.415999999999997</c:v>
                </c:pt>
                <c:pt idx="30417">
                  <c:v>30.41700000000003</c:v>
                </c:pt>
                <c:pt idx="30418">
                  <c:v>30.418000000000006</c:v>
                </c:pt>
                <c:pt idx="30419">
                  <c:v>30.41900000000004</c:v>
                </c:pt>
                <c:pt idx="30420">
                  <c:v>30.420000000000016</c:v>
                </c:pt>
                <c:pt idx="30421">
                  <c:v>30.420999999999992</c:v>
                </c:pt>
                <c:pt idx="30422">
                  <c:v>30.422000000000025</c:v>
                </c:pt>
                <c:pt idx="30423">
                  <c:v>30.423000000000002</c:v>
                </c:pt>
                <c:pt idx="30424">
                  <c:v>30.424000000000035</c:v>
                </c:pt>
                <c:pt idx="30425">
                  <c:v>30.425000000000011</c:v>
                </c:pt>
                <c:pt idx="30426">
                  <c:v>30.426000000000045</c:v>
                </c:pt>
                <c:pt idx="30427">
                  <c:v>30.427000000000021</c:v>
                </c:pt>
                <c:pt idx="30428">
                  <c:v>30.427999999999997</c:v>
                </c:pt>
                <c:pt idx="30429">
                  <c:v>30.42900000000003</c:v>
                </c:pt>
                <c:pt idx="30430">
                  <c:v>30.430000000000007</c:v>
                </c:pt>
                <c:pt idx="30431">
                  <c:v>30.43100000000004</c:v>
                </c:pt>
                <c:pt idx="30432">
                  <c:v>30.432000000000016</c:v>
                </c:pt>
                <c:pt idx="30433">
                  <c:v>30.432999999999993</c:v>
                </c:pt>
                <c:pt idx="30434">
                  <c:v>30.434000000000026</c:v>
                </c:pt>
                <c:pt idx="30435">
                  <c:v>30.435000000000002</c:v>
                </c:pt>
                <c:pt idx="30436">
                  <c:v>30.436000000000035</c:v>
                </c:pt>
                <c:pt idx="30437">
                  <c:v>30.437000000000012</c:v>
                </c:pt>
                <c:pt idx="30438">
                  <c:v>30.438000000000045</c:v>
                </c:pt>
                <c:pt idx="30439">
                  <c:v>30.439000000000021</c:v>
                </c:pt>
                <c:pt idx="30440">
                  <c:v>30.439999999999998</c:v>
                </c:pt>
                <c:pt idx="30441">
                  <c:v>30.441000000000031</c:v>
                </c:pt>
                <c:pt idx="30442">
                  <c:v>30.442000000000007</c:v>
                </c:pt>
                <c:pt idx="30443">
                  <c:v>30.44300000000004</c:v>
                </c:pt>
                <c:pt idx="30444">
                  <c:v>30.444000000000017</c:v>
                </c:pt>
                <c:pt idx="30445">
                  <c:v>30.444999999999993</c:v>
                </c:pt>
                <c:pt idx="30446">
                  <c:v>30.446000000000026</c:v>
                </c:pt>
                <c:pt idx="30447">
                  <c:v>30.447000000000003</c:v>
                </c:pt>
                <c:pt idx="30448">
                  <c:v>30.448000000000036</c:v>
                </c:pt>
                <c:pt idx="30449">
                  <c:v>30.449000000000012</c:v>
                </c:pt>
                <c:pt idx="30450">
                  <c:v>30.450000000000045</c:v>
                </c:pt>
                <c:pt idx="30451">
                  <c:v>30.451000000000022</c:v>
                </c:pt>
                <c:pt idx="30452">
                  <c:v>30.451999999999998</c:v>
                </c:pt>
                <c:pt idx="30453">
                  <c:v>30.453000000000031</c:v>
                </c:pt>
                <c:pt idx="30454">
                  <c:v>30.454000000000008</c:v>
                </c:pt>
                <c:pt idx="30455">
                  <c:v>30.455000000000041</c:v>
                </c:pt>
                <c:pt idx="30456">
                  <c:v>30.456000000000017</c:v>
                </c:pt>
                <c:pt idx="30457">
                  <c:v>30.456999999999994</c:v>
                </c:pt>
                <c:pt idx="30458">
                  <c:v>30.458000000000027</c:v>
                </c:pt>
                <c:pt idx="30459">
                  <c:v>30.459000000000003</c:v>
                </c:pt>
                <c:pt idx="30460">
                  <c:v>30.460000000000036</c:v>
                </c:pt>
                <c:pt idx="30461">
                  <c:v>30.461000000000013</c:v>
                </c:pt>
                <c:pt idx="30462">
                  <c:v>30.462000000000046</c:v>
                </c:pt>
                <c:pt idx="30463">
                  <c:v>30.463000000000022</c:v>
                </c:pt>
                <c:pt idx="30464">
                  <c:v>30.463999999999999</c:v>
                </c:pt>
                <c:pt idx="30465">
                  <c:v>30.465000000000032</c:v>
                </c:pt>
                <c:pt idx="30466">
                  <c:v>30.466000000000008</c:v>
                </c:pt>
                <c:pt idx="30467">
                  <c:v>30.467000000000041</c:v>
                </c:pt>
                <c:pt idx="30468">
                  <c:v>30.468000000000018</c:v>
                </c:pt>
                <c:pt idx="30469">
                  <c:v>30.468999999999994</c:v>
                </c:pt>
                <c:pt idx="30470">
                  <c:v>30.470000000000027</c:v>
                </c:pt>
                <c:pt idx="30471">
                  <c:v>30.471000000000004</c:v>
                </c:pt>
                <c:pt idx="30472">
                  <c:v>30.472000000000037</c:v>
                </c:pt>
                <c:pt idx="30473">
                  <c:v>30.473000000000013</c:v>
                </c:pt>
                <c:pt idx="30474">
                  <c:v>30.474000000000046</c:v>
                </c:pt>
                <c:pt idx="30475">
                  <c:v>30.475000000000023</c:v>
                </c:pt>
                <c:pt idx="30476">
                  <c:v>30.475999999999999</c:v>
                </c:pt>
                <c:pt idx="30477">
                  <c:v>30.477000000000032</c:v>
                </c:pt>
                <c:pt idx="30478">
                  <c:v>30.478000000000009</c:v>
                </c:pt>
                <c:pt idx="30479">
                  <c:v>30.479000000000042</c:v>
                </c:pt>
                <c:pt idx="30480">
                  <c:v>30.480000000000018</c:v>
                </c:pt>
                <c:pt idx="30481">
                  <c:v>30.480999999999995</c:v>
                </c:pt>
                <c:pt idx="30482">
                  <c:v>30.482000000000028</c:v>
                </c:pt>
                <c:pt idx="30483">
                  <c:v>30.483000000000004</c:v>
                </c:pt>
                <c:pt idx="30484">
                  <c:v>30.484000000000037</c:v>
                </c:pt>
                <c:pt idx="30485">
                  <c:v>30.485000000000014</c:v>
                </c:pt>
                <c:pt idx="30486">
                  <c:v>30.48599999999999</c:v>
                </c:pt>
                <c:pt idx="30487">
                  <c:v>30.487000000000023</c:v>
                </c:pt>
                <c:pt idx="30488">
                  <c:v>30.488</c:v>
                </c:pt>
                <c:pt idx="30489">
                  <c:v>30.489000000000033</c:v>
                </c:pt>
                <c:pt idx="30490">
                  <c:v>30.490000000000009</c:v>
                </c:pt>
                <c:pt idx="30491">
                  <c:v>30.491000000000042</c:v>
                </c:pt>
                <c:pt idx="30492">
                  <c:v>30.492000000000019</c:v>
                </c:pt>
                <c:pt idx="30493">
                  <c:v>30.492999999999995</c:v>
                </c:pt>
                <c:pt idx="30494">
                  <c:v>30.494000000000028</c:v>
                </c:pt>
                <c:pt idx="30495">
                  <c:v>30.495000000000005</c:v>
                </c:pt>
                <c:pt idx="30496">
                  <c:v>30.496000000000038</c:v>
                </c:pt>
                <c:pt idx="30497">
                  <c:v>30.497000000000014</c:v>
                </c:pt>
                <c:pt idx="30498">
                  <c:v>30.49799999999999</c:v>
                </c:pt>
                <c:pt idx="30499">
                  <c:v>30.499000000000024</c:v>
                </c:pt>
                <c:pt idx="30500">
                  <c:v>30.5</c:v>
                </c:pt>
                <c:pt idx="30501">
                  <c:v>30.501000000000033</c:v>
                </c:pt>
                <c:pt idx="30502">
                  <c:v>30.50200000000001</c:v>
                </c:pt>
                <c:pt idx="30503">
                  <c:v>30.503000000000043</c:v>
                </c:pt>
                <c:pt idx="30504">
                  <c:v>30.504000000000019</c:v>
                </c:pt>
                <c:pt idx="30505">
                  <c:v>30.504999999999995</c:v>
                </c:pt>
                <c:pt idx="30506">
                  <c:v>30.506000000000029</c:v>
                </c:pt>
                <c:pt idx="30507">
                  <c:v>30.507000000000005</c:v>
                </c:pt>
                <c:pt idx="30508">
                  <c:v>30.508000000000038</c:v>
                </c:pt>
                <c:pt idx="30509">
                  <c:v>30.509000000000015</c:v>
                </c:pt>
                <c:pt idx="30510">
                  <c:v>30.509999999999991</c:v>
                </c:pt>
                <c:pt idx="30511">
                  <c:v>30.511000000000024</c:v>
                </c:pt>
                <c:pt idx="30512">
                  <c:v>30.512</c:v>
                </c:pt>
                <c:pt idx="30513">
                  <c:v>30.513000000000034</c:v>
                </c:pt>
                <c:pt idx="30514">
                  <c:v>30.51400000000001</c:v>
                </c:pt>
                <c:pt idx="30515">
                  <c:v>30.515000000000043</c:v>
                </c:pt>
                <c:pt idx="30516">
                  <c:v>30.51600000000002</c:v>
                </c:pt>
                <c:pt idx="30517">
                  <c:v>30.516999999999996</c:v>
                </c:pt>
                <c:pt idx="30518">
                  <c:v>30.518000000000029</c:v>
                </c:pt>
                <c:pt idx="30519">
                  <c:v>30.519000000000005</c:v>
                </c:pt>
                <c:pt idx="30520">
                  <c:v>30.520000000000039</c:v>
                </c:pt>
                <c:pt idx="30521">
                  <c:v>30.521000000000015</c:v>
                </c:pt>
                <c:pt idx="30522">
                  <c:v>30.521999999999991</c:v>
                </c:pt>
                <c:pt idx="30523">
                  <c:v>30.523000000000025</c:v>
                </c:pt>
                <c:pt idx="30524">
                  <c:v>30.524000000000001</c:v>
                </c:pt>
                <c:pt idx="30525">
                  <c:v>30.525000000000034</c:v>
                </c:pt>
                <c:pt idx="30526">
                  <c:v>30.52600000000001</c:v>
                </c:pt>
                <c:pt idx="30527">
                  <c:v>30.527000000000044</c:v>
                </c:pt>
                <c:pt idx="30528">
                  <c:v>30.52800000000002</c:v>
                </c:pt>
                <c:pt idx="30529">
                  <c:v>30.528999999999996</c:v>
                </c:pt>
                <c:pt idx="30530">
                  <c:v>30.53000000000003</c:v>
                </c:pt>
                <c:pt idx="30531">
                  <c:v>30.531000000000006</c:v>
                </c:pt>
                <c:pt idx="30532">
                  <c:v>30.532000000000039</c:v>
                </c:pt>
                <c:pt idx="30533">
                  <c:v>30.533000000000015</c:v>
                </c:pt>
                <c:pt idx="30534">
                  <c:v>30.533999999999992</c:v>
                </c:pt>
                <c:pt idx="30535">
                  <c:v>30.535000000000025</c:v>
                </c:pt>
                <c:pt idx="30536">
                  <c:v>30.536000000000001</c:v>
                </c:pt>
                <c:pt idx="30537">
                  <c:v>30.537000000000035</c:v>
                </c:pt>
                <c:pt idx="30538">
                  <c:v>30.538000000000011</c:v>
                </c:pt>
                <c:pt idx="30539">
                  <c:v>30.539000000000044</c:v>
                </c:pt>
                <c:pt idx="30540">
                  <c:v>30.54000000000002</c:v>
                </c:pt>
                <c:pt idx="30541">
                  <c:v>30.540999999999997</c:v>
                </c:pt>
                <c:pt idx="30542">
                  <c:v>30.54200000000003</c:v>
                </c:pt>
                <c:pt idx="30543">
                  <c:v>30.543000000000006</c:v>
                </c:pt>
                <c:pt idx="30544">
                  <c:v>30.54400000000004</c:v>
                </c:pt>
                <c:pt idx="30545">
                  <c:v>30.545000000000016</c:v>
                </c:pt>
                <c:pt idx="30546">
                  <c:v>30.545999999999992</c:v>
                </c:pt>
                <c:pt idx="30547">
                  <c:v>30.547000000000025</c:v>
                </c:pt>
                <c:pt idx="30548">
                  <c:v>30.548000000000002</c:v>
                </c:pt>
                <c:pt idx="30549">
                  <c:v>30.549000000000035</c:v>
                </c:pt>
                <c:pt idx="30550">
                  <c:v>30.550000000000011</c:v>
                </c:pt>
                <c:pt idx="30551">
                  <c:v>30.551000000000045</c:v>
                </c:pt>
                <c:pt idx="30552">
                  <c:v>30.552000000000021</c:v>
                </c:pt>
                <c:pt idx="30553">
                  <c:v>30.552999999999997</c:v>
                </c:pt>
                <c:pt idx="30554">
                  <c:v>30.55400000000003</c:v>
                </c:pt>
                <c:pt idx="30555">
                  <c:v>30.555000000000007</c:v>
                </c:pt>
                <c:pt idx="30556">
                  <c:v>30.55600000000004</c:v>
                </c:pt>
                <c:pt idx="30557">
                  <c:v>30.557000000000016</c:v>
                </c:pt>
                <c:pt idx="30558">
                  <c:v>30.557999999999993</c:v>
                </c:pt>
                <c:pt idx="30559">
                  <c:v>30.559000000000026</c:v>
                </c:pt>
                <c:pt idx="30560">
                  <c:v>30.560000000000002</c:v>
                </c:pt>
                <c:pt idx="30561">
                  <c:v>30.561000000000035</c:v>
                </c:pt>
                <c:pt idx="30562">
                  <c:v>30.562000000000012</c:v>
                </c:pt>
                <c:pt idx="30563">
                  <c:v>30.563000000000045</c:v>
                </c:pt>
                <c:pt idx="30564">
                  <c:v>30.564000000000021</c:v>
                </c:pt>
                <c:pt idx="30565">
                  <c:v>30.564999999999998</c:v>
                </c:pt>
                <c:pt idx="30566">
                  <c:v>30.566000000000031</c:v>
                </c:pt>
                <c:pt idx="30567">
                  <c:v>30.567000000000007</c:v>
                </c:pt>
                <c:pt idx="30568">
                  <c:v>30.56800000000004</c:v>
                </c:pt>
                <c:pt idx="30569">
                  <c:v>30.569000000000017</c:v>
                </c:pt>
                <c:pt idx="30570">
                  <c:v>30.569999999999993</c:v>
                </c:pt>
                <c:pt idx="30571">
                  <c:v>30.571000000000026</c:v>
                </c:pt>
                <c:pt idx="30572">
                  <c:v>30.572000000000003</c:v>
                </c:pt>
                <c:pt idx="30573">
                  <c:v>30.573000000000036</c:v>
                </c:pt>
                <c:pt idx="30574">
                  <c:v>30.574000000000012</c:v>
                </c:pt>
                <c:pt idx="30575">
                  <c:v>30.575000000000045</c:v>
                </c:pt>
                <c:pt idx="30576">
                  <c:v>30.576000000000022</c:v>
                </c:pt>
                <c:pt idx="30577">
                  <c:v>30.576999999999998</c:v>
                </c:pt>
                <c:pt idx="30578">
                  <c:v>30.578000000000031</c:v>
                </c:pt>
                <c:pt idx="30579">
                  <c:v>30.579000000000008</c:v>
                </c:pt>
                <c:pt idx="30580">
                  <c:v>30.580000000000041</c:v>
                </c:pt>
                <c:pt idx="30581">
                  <c:v>30.581000000000017</c:v>
                </c:pt>
                <c:pt idx="30582">
                  <c:v>30.581999999999994</c:v>
                </c:pt>
                <c:pt idx="30583">
                  <c:v>30.583000000000027</c:v>
                </c:pt>
                <c:pt idx="30584">
                  <c:v>30.584000000000003</c:v>
                </c:pt>
                <c:pt idx="30585">
                  <c:v>30.585000000000036</c:v>
                </c:pt>
                <c:pt idx="30586">
                  <c:v>30.586000000000013</c:v>
                </c:pt>
                <c:pt idx="30587">
                  <c:v>30.587000000000046</c:v>
                </c:pt>
                <c:pt idx="30588">
                  <c:v>30.588000000000022</c:v>
                </c:pt>
                <c:pt idx="30589">
                  <c:v>30.588999999999999</c:v>
                </c:pt>
                <c:pt idx="30590">
                  <c:v>30.590000000000032</c:v>
                </c:pt>
                <c:pt idx="30591">
                  <c:v>30.591000000000008</c:v>
                </c:pt>
                <c:pt idx="30592">
                  <c:v>30.592000000000041</c:v>
                </c:pt>
                <c:pt idx="30593">
                  <c:v>30.593000000000018</c:v>
                </c:pt>
                <c:pt idx="30594">
                  <c:v>30.593999999999994</c:v>
                </c:pt>
                <c:pt idx="30595">
                  <c:v>30.595000000000027</c:v>
                </c:pt>
                <c:pt idx="30596">
                  <c:v>30.596000000000004</c:v>
                </c:pt>
                <c:pt idx="30597">
                  <c:v>30.597000000000037</c:v>
                </c:pt>
                <c:pt idx="30598">
                  <c:v>30.598000000000013</c:v>
                </c:pt>
                <c:pt idx="30599">
                  <c:v>30.599000000000046</c:v>
                </c:pt>
                <c:pt idx="30600">
                  <c:v>30.600000000000023</c:v>
                </c:pt>
                <c:pt idx="30601">
                  <c:v>30.600999999999999</c:v>
                </c:pt>
                <c:pt idx="30602">
                  <c:v>30.602000000000032</c:v>
                </c:pt>
                <c:pt idx="30603">
                  <c:v>30.603000000000009</c:v>
                </c:pt>
                <c:pt idx="30604">
                  <c:v>30.604000000000042</c:v>
                </c:pt>
                <c:pt idx="30605">
                  <c:v>30.605000000000018</c:v>
                </c:pt>
                <c:pt idx="30606">
                  <c:v>30.605999999999995</c:v>
                </c:pt>
                <c:pt idx="30607">
                  <c:v>30.607000000000028</c:v>
                </c:pt>
                <c:pt idx="30608">
                  <c:v>30.608000000000004</c:v>
                </c:pt>
                <c:pt idx="30609">
                  <c:v>30.609000000000037</c:v>
                </c:pt>
                <c:pt idx="30610">
                  <c:v>30.610000000000014</c:v>
                </c:pt>
                <c:pt idx="30611">
                  <c:v>30.61099999999999</c:v>
                </c:pt>
                <c:pt idx="30612">
                  <c:v>30.612000000000023</c:v>
                </c:pt>
                <c:pt idx="30613">
                  <c:v>30.613</c:v>
                </c:pt>
                <c:pt idx="30614">
                  <c:v>30.614000000000033</c:v>
                </c:pt>
                <c:pt idx="30615">
                  <c:v>30.615000000000009</c:v>
                </c:pt>
                <c:pt idx="30616">
                  <c:v>30.616000000000042</c:v>
                </c:pt>
                <c:pt idx="30617">
                  <c:v>30.617000000000019</c:v>
                </c:pt>
                <c:pt idx="30618">
                  <c:v>30.617999999999995</c:v>
                </c:pt>
                <c:pt idx="30619">
                  <c:v>30.619000000000028</c:v>
                </c:pt>
                <c:pt idx="30620">
                  <c:v>30.620000000000005</c:v>
                </c:pt>
                <c:pt idx="30621">
                  <c:v>30.621000000000038</c:v>
                </c:pt>
                <c:pt idx="30622">
                  <c:v>30.622000000000014</c:v>
                </c:pt>
                <c:pt idx="30623">
                  <c:v>30.62299999999999</c:v>
                </c:pt>
                <c:pt idx="30624">
                  <c:v>30.624000000000024</c:v>
                </c:pt>
                <c:pt idx="30625">
                  <c:v>30.625</c:v>
                </c:pt>
                <c:pt idx="30626">
                  <c:v>30.626000000000033</c:v>
                </c:pt>
                <c:pt idx="30627">
                  <c:v>30.62700000000001</c:v>
                </c:pt>
                <c:pt idx="30628">
                  <c:v>30.628000000000043</c:v>
                </c:pt>
                <c:pt idx="30629">
                  <c:v>30.629000000000019</c:v>
                </c:pt>
                <c:pt idx="30630">
                  <c:v>30.629999999999995</c:v>
                </c:pt>
                <c:pt idx="30631">
                  <c:v>30.631000000000029</c:v>
                </c:pt>
                <c:pt idx="30632">
                  <c:v>30.632000000000005</c:v>
                </c:pt>
                <c:pt idx="30633">
                  <c:v>30.633000000000038</c:v>
                </c:pt>
                <c:pt idx="30634">
                  <c:v>30.634000000000015</c:v>
                </c:pt>
                <c:pt idx="30635">
                  <c:v>30.634999999999991</c:v>
                </c:pt>
                <c:pt idx="30636">
                  <c:v>30.636000000000024</c:v>
                </c:pt>
                <c:pt idx="30637">
                  <c:v>30.637</c:v>
                </c:pt>
                <c:pt idx="30638">
                  <c:v>30.638000000000034</c:v>
                </c:pt>
                <c:pt idx="30639">
                  <c:v>30.63900000000001</c:v>
                </c:pt>
                <c:pt idx="30640">
                  <c:v>30.640000000000043</c:v>
                </c:pt>
                <c:pt idx="30641">
                  <c:v>30.64100000000002</c:v>
                </c:pt>
                <c:pt idx="30642">
                  <c:v>30.641999999999996</c:v>
                </c:pt>
                <c:pt idx="30643">
                  <c:v>30.643000000000029</c:v>
                </c:pt>
                <c:pt idx="30644">
                  <c:v>30.644000000000005</c:v>
                </c:pt>
                <c:pt idx="30645">
                  <c:v>30.645000000000039</c:v>
                </c:pt>
                <c:pt idx="30646">
                  <c:v>30.646000000000015</c:v>
                </c:pt>
                <c:pt idx="30647">
                  <c:v>30.646999999999991</c:v>
                </c:pt>
                <c:pt idx="30648">
                  <c:v>30.648000000000025</c:v>
                </c:pt>
                <c:pt idx="30649">
                  <c:v>30.649000000000001</c:v>
                </c:pt>
                <c:pt idx="30650">
                  <c:v>30.650000000000034</c:v>
                </c:pt>
                <c:pt idx="30651">
                  <c:v>30.65100000000001</c:v>
                </c:pt>
                <c:pt idx="30652">
                  <c:v>30.652000000000044</c:v>
                </c:pt>
                <c:pt idx="30653">
                  <c:v>30.65300000000002</c:v>
                </c:pt>
                <c:pt idx="30654">
                  <c:v>30.653999999999996</c:v>
                </c:pt>
                <c:pt idx="30655">
                  <c:v>30.65500000000003</c:v>
                </c:pt>
                <c:pt idx="30656">
                  <c:v>30.656000000000006</c:v>
                </c:pt>
                <c:pt idx="30657">
                  <c:v>30.657000000000039</c:v>
                </c:pt>
                <c:pt idx="30658">
                  <c:v>30.658000000000015</c:v>
                </c:pt>
                <c:pt idx="30659">
                  <c:v>30.658999999999992</c:v>
                </c:pt>
                <c:pt idx="30660">
                  <c:v>30.660000000000025</c:v>
                </c:pt>
                <c:pt idx="30661">
                  <c:v>30.661000000000001</c:v>
                </c:pt>
                <c:pt idx="30662">
                  <c:v>30.662000000000035</c:v>
                </c:pt>
                <c:pt idx="30663">
                  <c:v>30.663000000000011</c:v>
                </c:pt>
                <c:pt idx="30664">
                  <c:v>30.664000000000044</c:v>
                </c:pt>
                <c:pt idx="30665">
                  <c:v>30.66500000000002</c:v>
                </c:pt>
                <c:pt idx="30666">
                  <c:v>30.665999999999997</c:v>
                </c:pt>
                <c:pt idx="30667">
                  <c:v>30.66700000000003</c:v>
                </c:pt>
                <c:pt idx="30668">
                  <c:v>30.668000000000006</c:v>
                </c:pt>
                <c:pt idx="30669">
                  <c:v>30.66900000000004</c:v>
                </c:pt>
                <c:pt idx="30670">
                  <c:v>30.670000000000016</c:v>
                </c:pt>
                <c:pt idx="30671">
                  <c:v>30.670999999999992</c:v>
                </c:pt>
                <c:pt idx="30672">
                  <c:v>30.672000000000025</c:v>
                </c:pt>
                <c:pt idx="30673">
                  <c:v>30.673000000000002</c:v>
                </c:pt>
                <c:pt idx="30674">
                  <c:v>30.674000000000035</c:v>
                </c:pt>
                <c:pt idx="30675">
                  <c:v>30.675000000000011</c:v>
                </c:pt>
                <c:pt idx="30676">
                  <c:v>30.676000000000045</c:v>
                </c:pt>
                <c:pt idx="30677">
                  <c:v>30.677000000000021</c:v>
                </c:pt>
                <c:pt idx="30678">
                  <c:v>30.677999999999997</c:v>
                </c:pt>
                <c:pt idx="30679">
                  <c:v>30.67900000000003</c:v>
                </c:pt>
                <c:pt idx="30680">
                  <c:v>30.680000000000007</c:v>
                </c:pt>
                <c:pt idx="30681">
                  <c:v>30.68100000000004</c:v>
                </c:pt>
                <c:pt idx="30682">
                  <c:v>30.682000000000016</c:v>
                </c:pt>
                <c:pt idx="30683">
                  <c:v>30.682999999999993</c:v>
                </c:pt>
                <c:pt idx="30684">
                  <c:v>30.684000000000026</c:v>
                </c:pt>
                <c:pt idx="30685">
                  <c:v>30.685000000000002</c:v>
                </c:pt>
                <c:pt idx="30686">
                  <c:v>30.686000000000035</c:v>
                </c:pt>
                <c:pt idx="30687">
                  <c:v>30.687000000000012</c:v>
                </c:pt>
                <c:pt idx="30688">
                  <c:v>30.688000000000045</c:v>
                </c:pt>
                <c:pt idx="30689">
                  <c:v>30.689000000000021</c:v>
                </c:pt>
                <c:pt idx="30690">
                  <c:v>30.689999999999998</c:v>
                </c:pt>
                <c:pt idx="30691">
                  <c:v>30.691000000000031</c:v>
                </c:pt>
                <c:pt idx="30692">
                  <c:v>30.692000000000007</c:v>
                </c:pt>
                <c:pt idx="30693">
                  <c:v>30.69300000000004</c:v>
                </c:pt>
                <c:pt idx="30694">
                  <c:v>30.694000000000017</c:v>
                </c:pt>
                <c:pt idx="30695">
                  <c:v>30.694999999999993</c:v>
                </c:pt>
                <c:pt idx="30696">
                  <c:v>30.696000000000026</c:v>
                </c:pt>
                <c:pt idx="30697">
                  <c:v>30.697000000000003</c:v>
                </c:pt>
                <c:pt idx="30698">
                  <c:v>30.698000000000036</c:v>
                </c:pt>
                <c:pt idx="30699">
                  <c:v>30.699000000000012</c:v>
                </c:pt>
                <c:pt idx="30700">
                  <c:v>30.700000000000045</c:v>
                </c:pt>
                <c:pt idx="30701">
                  <c:v>30.701000000000022</c:v>
                </c:pt>
                <c:pt idx="30702">
                  <c:v>30.701999999999998</c:v>
                </c:pt>
                <c:pt idx="30703">
                  <c:v>30.703000000000031</c:v>
                </c:pt>
                <c:pt idx="30704">
                  <c:v>30.704000000000008</c:v>
                </c:pt>
                <c:pt idx="30705">
                  <c:v>30.705000000000041</c:v>
                </c:pt>
                <c:pt idx="30706">
                  <c:v>30.706000000000017</c:v>
                </c:pt>
                <c:pt idx="30707">
                  <c:v>30.706999999999994</c:v>
                </c:pt>
                <c:pt idx="30708">
                  <c:v>30.708000000000027</c:v>
                </c:pt>
                <c:pt idx="30709">
                  <c:v>30.709000000000003</c:v>
                </c:pt>
                <c:pt idx="30710">
                  <c:v>30.710000000000036</c:v>
                </c:pt>
                <c:pt idx="30711">
                  <c:v>30.711000000000013</c:v>
                </c:pt>
                <c:pt idx="30712">
                  <c:v>30.712000000000046</c:v>
                </c:pt>
                <c:pt idx="30713">
                  <c:v>30.713000000000022</c:v>
                </c:pt>
                <c:pt idx="30714">
                  <c:v>30.713999999999999</c:v>
                </c:pt>
                <c:pt idx="30715">
                  <c:v>30.715000000000032</c:v>
                </c:pt>
                <c:pt idx="30716">
                  <c:v>30.716000000000008</c:v>
                </c:pt>
                <c:pt idx="30717">
                  <c:v>30.717000000000041</c:v>
                </c:pt>
                <c:pt idx="30718">
                  <c:v>30.718000000000018</c:v>
                </c:pt>
                <c:pt idx="30719">
                  <c:v>30.718999999999994</c:v>
                </c:pt>
                <c:pt idx="30720">
                  <c:v>30.720000000000027</c:v>
                </c:pt>
                <c:pt idx="30721">
                  <c:v>30.721000000000004</c:v>
                </c:pt>
                <c:pt idx="30722">
                  <c:v>30.722000000000037</c:v>
                </c:pt>
                <c:pt idx="30723">
                  <c:v>30.723000000000013</c:v>
                </c:pt>
                <c:pt idx="30724">
                  <c:v>30.724000000000046</c:v>
                </c:pt>
                <c:pt idx="30725">
                  <c:v>30.725000000000023</c:v>
                </c:pt>
                <c:pt idx="30726">
                  <c:v>30.725999999999999</c:v>
                </c:pt>
                <c:pt idx="30727">
                  <c:v>30.727000000000032</c:v>
                </c:pt>
                <c:pt idx="30728">
                  <c:v>30.728000000000009</c:v>
                </c:pt>
                <c:pt idx="30729">
                  <c:v>30.729000000000042</c:v>
                </c:pt>
                <c:pt idx="30730">
                  <c:v>30.730000000000018</c:v>
                </c:pt>
                <c:pt idx="30731">
                  <c:v>30.730999999999995</c:v>
                </c:pt>
                <c:pt idx="30732">
                  <c:v>30.732000000000028</c:v>
                </c:pt>
                <c:pt idx="30733">
                  <c:v>30.733000000000004</c:v>
                </c:pt>
                <c:pt idx="30734">
                  <c:v>30.734000000000037</c:v>
                </c:pt>
                <c:pt idx="30735">
                  <c:v>30.735000000000014</c:v>
                </c:pt>
                <c:pt idx="30736">
                  <c:v>30.73599999999999</c:v>
                </c:pt>
                <c:pt idx="30737">
                  <c:v>30.737000000000023</c:v>
                </c:pt>
                <c:pt idx="30738">
                  <c:v>30.738</c:v>
                </c:pt>
                <c:pt idx="30739">
                  <c:v>30.739000000000033</c:v>
                </c:pt>
                <c:pt idx="30740">
                  <c:v>30.740000000000009</c:v>
                </c:pt>
                <c:pt idx="30741">
                  <c:v>30.741000000000042</c:v>
                </c:pt>
                <c:pt idx="30742">
                  <c:v>30.742000000000019</c:v>
                </c:pt>
                <c:pt idx="30743">
                  <c:v>30.742999999999995</c:v>
                </c:pt>
                <c:pt idx="30744">
                  <c:v>30.744000000000028</c:v>
                </c:pt>
                <c:pt idx="30745">
                  <c:v>30.745000000000005</c:v>
                </c:pt>
                <c:pt idx="30746">
                  <c:v>30.746000000000038</c:v>
                </c:pt>
                <c:pt idx="30747">
                  <c:v>30.747000000000014</c:v>
                </c:pt>
                <c:pt idx="30748">
                  <c:v>30.74799999999999</c:v>
                </c:pt>
                <c:pt idx="30749">
                  <c:v>30.749000000000024</c:v>
                </c:pt>
                <c:pt idx="30750">
                  <c:v>30.75</c:v>
                </c:pt>
                <c:pt idx="30751">
                  <c:v>30.751000000000033</c:v>
                </c:pt>
                <c:pt idx="30752">
                  <c:v>30.75200000000001</c:v>
                </c:pt>
                <c:pt idx="30753">
                  <c:v>30.753000000000043</c:v>
                </c:pt>
                <c:pt idx="30754">
                  <c:v>30.754000000000019</c:v>
                </c:pt>
                <c:pt idx="30755">
                  <c:v>30.754999999999995</c:v>
                </c:pt>
                <c:pt idx="30756">
                  <c:v>30.756000000000029</c:v>
                </c:pt>
                <c:pt idx="30757">
                  <c:v>30.757000000000005</c:v>
                </c:pt>
                <c:pt idx="30758">
                  <c:v>30.758000000000038</c:v>
                </c:pt>
                <c:pt idx="30759">
                  <c:v>30.759000000000015</c:v>
                </c:pt>
                <c:pt idx="30760">
                  <c:v>30.759999999999991</c:v>
                </c:pt>
                <c:pt idx="30761">
                  <c:v>30.761000000000024</c:v>
                </c:pt>
                <c:pt idx="30762">
                  <c:v>30.762</c:v>
                </c:pt>
                <c:pt idx="30763">
                  <c:v>30.763000000000034</c:v>
                </c:pt>
                <c:pt idx="30764">
                  <c:v>30.76400000000001</c:v>
                </c:pt>
                <c:pt idx="30765">
                  <c:v>30.765000000000043</c:v>
                </c:pt>
                <c:pt idx="30766">
                  <c:v>30.76600000000002</c:v>
                </c:pt>
                <c:pt idx="30767">
                  <c:v>30.766999999999996</c:v>
                </c:pt>
                <c:pt idx="30768">
                  <c:v>30.768000000000029</c:v>
                </c:pt>
                <c:pt idx="30769">
                  <c:v>30.769000000000005</c:v>
                </c:pt>
                <c:pt idx="30770">
                  <c:v>30.770000000000039</c:v>
                </c:pt>
                <c:pt idx="30771">
                  <c:v>30.771000000000015</c:v>
                </c:pt>
                <c:pt idx="30772">
                  <c:v>30.771999999999991</c:v>
                </c:pt>
                <c:pt idx="30773">
                  <c:v>30.773000000000025</c:v>
                </c:pt>
                <c:pt idx="30774">
                  <c:v>30.774000000000001</c:v>
                </c:pt>
                <c:pt idx="30775">
                  <c:v>30.775000000000034</c:v>
                </c:pt>
                <c:pt idx="30776">
                  <c:v>30.77600000000001</c:v>
                </c:pt>
                <c:pt idx="30777">
                  <c:v>30.777000000000044</c:v>
                </c:pt>
                <c:pt idx="30778">
                  <c:v>30.77800000000002</c:v>
                </c:pt>
                <c:pt idx="30779">
                  <c:v>30.778999999999996</c:v>
                </c:pt>
                <c:pt idx="30780">
                  <c:v>30.78000000000003</c:v>
                </c:pt>
                <c:pt idx="30781">
                  <c:v>30.781000000000006</c:v>
                </c:pt>
                <c:pt idx="30782">
                  <c:v>30.782000000000039</c:v>
                </c:pt>
                <c:pt idx="30783">
                  <c:v>30.783000000000015</c:v>
                </c:pt>
                <c:pt idx="30784">
                  <c:v>30.783999999999992</c:v>
                </c:pt>
                <c:pt idx="30785">
                  <c:v>30.785000000000025</c:v>
                </c:pt>
                <c:pt idx="30786">
                  <c:v>30.786000000000001</c:v>
                </c:pt>
                <c:pt idx="30787">
                  <c:v>30.787000000000035</c:v>
                </c:pt>
                <c:pt idx="30788">
                  <c:v>30.788000000000011</c:v>
                </c:pt>
                <c:pt idx="30789">
                  <c:v>30.789000000000044</c:v>
                </c:pt>
                <c:pt idx="30790">
                  <c:v>30.79000000000002</c:v>
                </c:pt>
                <c:pt idx="30791">
                  <c:v>30.790999999999997</c:v>
                </c:pt>
                <c:pt idx="30792">
                  <c:v>30.79200000000003</c:v>
                </c:pt>
                <c:pt idx="30793">
                  <c:v>30.793000000000006</c:v>
                </c:pt>
                <c:pt idx="30794">
                  <c:v>30.79400000000004</c:v>
                </c:pt>
                <c:pt idx="30795">
                  <c:v>30.795000000000016</c:v>
                </c:pt>
                <c:pt idx="30796">
                  <c:v>30.795999999999992</c:v>
                </c:pt>
                <c:pt idx="30797">
                  <c:v>30.797000000000025</c:v>
                </c:pt>
                <c:pt idx="30798">
                  <c:v>30.798000000000002</c:v>
                </c:pt>
                <c:pt idx="30799">
                  <c:v>30.799000000000035</c:v>
                </c:pt>
                <c:pt idx="30800">
                  <c:v>30.800000000000011</c:v>
                </c:pt>
                <c:pt idx="30801">
                  <c:v>30.801000000000045</c:v>
                </c:pt>
                <c:pt idx="30802">
                  <c:v>30.802000000000021</c:v>
                </c:pt>
                <c:pt idx="30803">
                  <c:v>30.802999999999997</c:v>
                </c:pt>
                <c:pt idx="30804">
                  <c:v>30.80400000000003</c:v>
                </c:pt>
                <c:pt idx="30805">
                  <c:v>30.805000000000007</c:v>
                </c:pt>
                <c:pt idx="30806">
                  <c:v>30.80600000000004</c:v>
                </c:pt>
                <c:pt idx="30807">
                  <c:v>30.807000000000016</c:v>
                </c:pt>
                <c:pt idx="30808">
                  <c:v>30.807999999999993</c:v>
                </c:pt>
                <c:pt idx="30809">
                  <c:v>30.809000000000026</c:v>
                </c:pt>
                <c:pt idx="30810">
                  <c:v>30.810000000000002</c:v>
                </c:pt>
                <c:pt idx="30811">
                  <c:v>30.811000000000035</c:v>
                </c:pt>
                <c:pt idx="30812">
                  <c:v>30.812000000000012</c:v>
                </c:pt>
                <c:pt idx="30813">
                  <c:v>30.813000000000045</c:v>
                </c:pt>
                <c:pt idx="30814">
                  <c:v>30.814000000000021</c:v>
                </c:pt>
                <c:pt idx="30815">
                  <c:v>30.814999999999998</c:v>
                </c:pt>
                <c:pt idx="30816">
                  <c:v>30.816000000000031</c:v>
                </c:pt>
                <c:pt idx="30817">
                  <c:v>30.817000000000007</c:v>
                </c:pt>
                <c:pt idx="30818">
                  <c:v>30.81800000000004</c:v>
                </c:pt>
                <c:pt idx="30819">
                  <c:v>30.819000000000017</c:v>
                </c:pt>
                <c:pt idx="30820">
                  <c:v>30.819999999999993</c:v>
                </c:pt>
                <c:pt idx="30821">
                  <c:v>30.821000000000026</c:v>
                </c:pt>
                <c:pt idx="30822">
                  <c:v>30.822000000000003</c:v>
                </c:pt>
                <c:pt idx="30823">
                  <c:v>30.823000000000036</c:v>
                </c:pt>
                <c:pt idx="30824">
                  <c:v>30.824000000000012</c:v>
                </c:pt>
                <c:pt idx="30825">
                  <c:v>30.825000000000045</c:v>
                </c:pt>
                <c:pt idx="30826">
                  <c:v>30.826000000000022</c:v>
                </c:pt>
                <c:pt idx="30827">
                  <c:v>30.826999999999998</c:v>
                </c:pt>
                <c:pt idx="30828">
                  <c:v>30.828000000000031</c:v>
                </c:pt>
                <c:pt idx="30829">
                  <c:v>30.829000000000008</c:v>
                </c:pt>
                <c:pt idx="30830">
                  <c:v>30.830000000000041</c:v>
                </c:pt>
                <c:pt idx="30831">
                  <c:v>30.831000000000017</c:v>
                </c:pt>
                <c:pt idx="30832">
                  <c:v>30.831999999999994</c:v>
                </c:pt>
                <c:pt idx="30833">
                  <c:v>30.833000000000027</c:v>
                </c:pt>
                <c:pt idx="30834">
                  <c:v>30.834000000000003</c:v>
                </c:pt>
                <c:pt idx="30835">
                  <c:v>30.835000000000036</c:v>
                </c:pt>
                <c:pt idx="30836">
                  <c:v>30.836000000000013</c:v>
                </c:pt>
                <c:pt idx="30837">
                  <c:v>30.837000000000046</c:v>
                </c:pt>
                <c:pt idx="30838">
                  <c:v>30.838000000000022</c:v>
                </c:pt>
                <c:pt idx="30839">
                  <c:v>30.838999999999999</c:v>
                </c:pt>
                <c:pt idx="30840">
                  <c:v>30.840000000000032</c:v>
                </c:pt>
                <c:pt idx="30841">
                  <c:v>30.841000000000008</c:v>
                </c:pt>
                <c:pt idx="30842">
                  <c:v>30.842000000000041</c:v>
                </c:pt>
                <c:pt idx="30843">
                  <c:v>30.843000000000018</c:v>
                </c:pt>
                <c:pt idx="30844">
                  <c:v>30.843999999999994</c:v>
                </c:pt>
                <c:pt idx="30845">
                  <c:v>30.845000000000027</c:v>
                </c:pt>
                <c:pt idx="30846">
                  <c:v>30.846000000000004</c:v>
                </c:pt>
                <c:pt idx="30847">
                  <c:v>30.847000000000037</c:v>
                </c:pt>
                <c:pt idx="30848">
                  <c:v>30.848000000000013</c:v>
                </c:pt>
                <c:pt idx="30849">
                  <c:v>30.849000000000046</c:v>
                </c:pt>
                <c:pt idx="30850">
                  <c:v>30.850000000000023</c:v>
                </c:pt>
                <c:pt idx="30851">
                  <c:v>30.850999999999999</c:v>
                </c:pt>
                <c:pt idx="30852">
                  <c:v>30.852000000000032</c:v>
                </c:pt>
                <c:pt idx="30853">
                  <c:v>30.853000000000009</c:v>
                </c:pt>
                <c:pt idx="30854">
                  <c:v>30.854000000000042</c:v>
                </c:pt>
                <c:pt idx="30855">
                  <c:v>30.855000000000018</c:v>
                </c:pt>
                <c:pt idx="30856">
                  <c:v>30.855999999999995</c:v>
                </c:pt>
                <c:pt idx="30857">
                  <c:v>30.857000000000028</c:v>
                </c:pt>
                <c:pt idx="30858">
                  <c:v>30.858000000000004</c:v>
                </c:pt>
                <c:pt idx="30859">
                  <c:v>30.859000000000037</c:v>
                </c:pt>
                <c:pt idx="30860">
                  <c:v>30.860000000000014</c:v>
                </c:pt>
                <c:pt idx="30861">
                  <c:v>30.86099999999999</c:v>
                </c:pt>
                <c:pt idx="30862">
                  <c:v>30.862000000000023</c:v>
                </c:pt>
                <c:pt idx="30863">
                  <c:v>30.863</c:v>
                </c:pt>
                <c:pt idx="30864">
                  <c:v>30.864000000000033</c:v>
                </c:pt>
                <c:pt idx="30865">
                  <c:v>30.865000000000009</c:v>
                </c:pt>
                <c:pt idx="30866">
                  <c:v>30.866000000000042</c:v>
                </c:pt>
                <c:pt idx="30867">
                  <c:v>30.867000000000019</c:v>
                </c:pt>
                <c:pt idx="30868">
                  <c:v>30.867999999999995</c:v>
                </c:pt>
                <c:pt idx="30869">
                  <c:v>30.869000000000028</c:v>
                </c:pt>
                <c:pt idx="30870">
                  <c:v>30.870000000000005</c:v>
                </c:pt>
                <c:pt idx="30871">
                  <c:v>30.871000000000038</c:v>
                </c:pt>
                <c:pt idx="30872">
                  <c:v>30.872000000000014</c:v>
                </c:pt>
                <c:pt idx="30873">
                  <c:v>30.87299999999999</c:v>
                </c:pt>
                <c:pt idx="30874">
                  <c:v>30.874000000000024</c:v>
                </c:pt>
                <c:pt idx="30875">
                  <c:v>30.875</c:v>
                </c:pt>
                <c:pt idx="30876">
                  <c:v>30.876000000000033</c:v>
                </c:pt>
                <c:pt idx="30877">
                  <c:v>30.87700000000001</c:v>
                </c:pt>
                <c:pt idx="30878">
                  <c:v>30.878000000000043</c:v>
                </c:pt>
                <c:pt idx="30879">
                  <c:v>30.879000000000019</c:v>
                </c:pt>
                <c:pt idx="30880">
                  <c:v>30.879999999999995</c:v>
                </c:pt>
                <c:pt idx="30881">
                  <c:v>30.881000000000029</c:v>
                </c:pt>
                <c:pt idx="30882">
                  <c:v>30.882000000000005</c:v>
                </c:pt>
                <c:pt idx="30883">
                  <c:v>30.883000000000038</c:v>
                </c:pt>
                <c:pt idx="30884">
                  <c:v>30.884000000000015</c:v>
                </c:pt>
                <c:pt idx="30885">
                  <c:v>30.884999999999991</c:v>
                </c:pt>
                <c:pt idx="30886">
                  <c:v>30.886000000000024</c:v>
                </c:pt>
                <c:pt idx="30887">
                  <c:v>30.887</c:v>
                </c:pt>
                <c:pt idx="30888">
                  <c:v>30.888000000000034</c:v>
                </c:pt>
                <c:pt idx="30889">
                  <c:v>30.88900000000001</c:v>
                </c:pt>
                <c:pt idx="30890">
                  <c:v>30.890000000000043</c:v>
                </c:pt>
                <c:pt idx="30891">
                  <c:v>30.89100000000002</c:v>
                </c:pt>
                <c:pt idx="30892">
                  <c:v>30.891999999999996</c:v>
                </c:pt>
                <c:pt idx="30893">
                  <c:v>30.893000000000029</c:v>
                </c:pt>
                <c:pt idx="30894">
                  <c:v>30.894000000000005</c:v>
                </c:pt>
                <c:pt idx="30895">
                  <c:v>30.895000000000039</c:v>
                </c:pt>
                <c:pt idx="30896">
                  <c:v>30.896000000000015</c:v>
                </c:pt>
                <c:pt idx="30897">
                  <c:v>30.896999999999991</c:v>
                </c:pt>
                <c:pt idx="30898">
                  <c:v>30.898000000000025</c:v>
                </c:pt>
                <c:pt idx="30899">
                  <c:v>30.899000000000001</c:v>
                </c:pt>
                <c:pt idx="30900">
                  <c:v>30.900000000000034</c:v>
                </c:pt>
                <c:pt idx="30901">
                  <c:v>30.90100000000001</c:v>
                </c:pt>
                <c:pt idx="30902">
                  <c:v>30.902000000000044</c:v>
                </c:pt>
                <c:pt idx="30903">
                  <c:v>30.90300000000002</c:v>
                </c:pt>
                <c:pt idx="30904">
                  <c:v>30.903999999999996</c:v>
                </c:pt>
                <c:pt idx="30905">
                  <c:v>30.90500000000003</c:v>
                </c:pt>
                <c:pt idx="30906">
                  <c:v>30.906000000000006</c:v>
                </c:pt>
                <c:pt idx="30907">
                  <c:v>30.907000000000039</c:v>
                </c:pt>
                <c:pt idx="30908">
                  <c:v>30.908000000000015</c:v>
                </c:pt>
                <c:pt idx="30909">
                  <c:v>30.908999999999992</c:v>
                </c:pt>
                <c:pt idx="30910">
                  <c:v>30.910000000000025</c:v>
                </c:pt>
                <c:pt idx="30911">
                  <c:v>30.911000000000001</c:v>
                </c:pt>
                <c:pt idx="30912">
                  <c:v>30.912000000000035</c:v>
                </c:pt>
                <c:pt idx="30913">
                  <c:v>30.913000000000011</c:v>
                </c:pt>
                <c:pt idx="30914">
                  <c:v>30.914000000000044</c:v>
                </c:pt>
                <c:pt idx="30915">
                  <c:v>30.91500000000002</c:v>
                </c:pt>
                <c:pt idx="30916">
                  <c:v>30.915999999999997</c:v>
                </c:pt>
                <c:pt idx="30917">
                  <c:v>30.91700000000003</c:v>
                </c:pt>
                <c:pt idx="30918">
                  <c:v>30.918000000000006</c:v>
                </c:pt>
                <c:pt idx="30919">
                  <c:v>30.91900000000004</c:v>
                </c:pt>
                <c:pt idx="30920">
                  <c:v>30.920000000000016</c:v>
                </c:pt>
                <c:pt idx="30921">
                  <c:v>30.920999999999992</c:v>
                </c:pt>
                <c:pt idx="30922">
                  <c:v>30.922000000000025</c:v>
                </c:pt>
                <c:pt idx="30923">
                  <c:v>30.923000000000002</c:v>
                </c:pt>
                <c:pt idx="30924">
                  <c:v>30.924000000000035</c:v>
                </c:pt>
                <c:pt idx="30925">
                  <c:v>30.925000000000011</c:v>
                </c:pt>
                <c:pt idx="30926">
                  <c:v>30.926000000000045</c:v>
                </c:pt>
                <c:pt idx="30927">
                  <c:v>30.927000000000021</c:v>
                </c:pt>
                <c:pt idx="30928">
                  <c:v>30.927999999999997</c:v>
                </c:pt>
                <c:pt idx="30929">
                  <c:v>30.92900000000003</c:v>
                </c:pt>
                <c:pt idx="30930">
                  <c:v>30.930000000000007</c:v>
                </c:pt>
                <c:pt idx="30931">
                  <c:v>30.93100000000004</c:v>
                </c:pt>
                <c:pt idx="30932">
                  <c:v>30.932000000000016</c:v>
                </c:pt>
                <c:pt idx="30933">
                  <c:v>30.932999999999993</c:v>
                </c:pt>
                <c:pt idx="30934">
                  <c:v>30.934000000000026</c:v>
                </c:pt>
                <c:pt idx="30935">
                  <c:v>30.935000000000002</c:v>
                </c:pt>
                <c:pt idx="30936">
                  <c:v>30.936000000000035</c:v>
                </c:pt>
                <c:pt idx="30937">
                  <c:v>30.937000000000012</c:v>
                </c:pt>
                <c:pt idx="30938">
                  <c:v>30.938000000000045</c:v>
                </c:pt>
                <c:pt idx="30939">
                  <c:v>30.939000000000021</c:v>
                </c:pt>
                <c:pt idx="30940">
                  <c:v>30.939999999999998</c:v>
                </c:pt>
                <c:pt idx="30941">
                  <c:v>30.941000000000031</c:v>
                </c:pt>
                <c:pt idx="30942">
                  <c:v>30.942000000000007</c:v>
                </c:pt>
                <c:pt idx="30943">
                  <c:v>30.94300000000004</c:v>
                </c:pt>
                <c:pt idx="30944">
                  <c:v>30.944000000000017</c:v>
                </c:pt>
                <c:pt idx="30945">
                  <c:v>30.944999999999993</c:v>
                </c:pt>
                <c:pt idx="30946">
                  <c:v>30.946000000000026</c:v>
                </c:pt>
                <c:pt idx="30947">
                  <c:v>30.947000000000003</c:v>
                </c:pt>
                <c:pt idx="30948">
                  <c:v>30.948000000000036</c:v>
                </c:pt>
                <c:pt idx="30949">
                  <c:v>30.949000000000012</c:v>
                </c:pt>
                <c:pt idx="30950">
                  <c:v>30.950000000000045</c:v>
                </c:pt>
                <c:pt idx="30951">
                  <c:v>30.951000000000022</c:v>
                </c:pt>
                <c:pt idx="30952">
                  <c:v>30.951999999999998</c:v>
                </c:pt>
                <c:pt idx="30953">
                  <c:v>30.953000000000031</c:v>
                </c:pt>
                <c:pt idx="30954">
                  <c:v>30.954000000000008</c:v>
                </c:pt>
                <c:pt idx="30955">
                  <c:v>30.955000000000041</c:v>
                </c:pt>
                <c:pt idx="30956">
                  <c:v>30.956000000000017</c:v>
                </c:pt>
                <c:pt idx="30957">
                  <c:v>30.956999999999994</c:v>
                </c:pt>
                <c:pt idx="30958">
                  <c:v>30.958000000000027</c:v>
                </c:pt>
                <c:pt idx="30959">
                  <c:v>30.959000000000003</c:v>
                </c:pt>
                <c:pt idx="30960">
                  <c:v>30.960000000000036</c:v>
                </c:pt>
                <c:pt idx="30961">
                  <c:v>30.961000000000013</c:v>
                </c:pt>
                <c:pt idx="30962">
                  <c:v>30.962000000000046</c:v>
                </c:pt>
                <c:pt idx="30963">
                  <c:v>30.963000000000022</c:v>
                </c:pt>
                <c:pt idx="30964">
                  <c:v>30.963999999999999</c:v>
                </c:pt>
                <c:pt idx="30965">
                  <c:v>30.965000000000032</c:v>
                </c:pt>
                <c:pt idx="30966">
                  <c:v>30.966000000000008</c:v>
                </c:pt>
                <c:pt idx="30967">
                  <c:v>30.967000000000041</c:v>
                </c:pt>
                <c:pt idx="30968">
                  <c:v>30.968000000000018</c:v>
                </c:pt>
                <c:pt idx="30969">
                  <c:v>30.968999999999994</c:v>
                </c:pt>
                <c:pt idx="30970">
                  <c:v>30.970000000000027</c:v>
                </c:pt>
                <c:pt idx="30971">
                  <c:v>30.971000000000004</c:v>
                </c:pt>
                <c:pt idx="30972">
                  <c:v>30.972000000000037</c:v>
                </c:pt>
                <c:pt idx="30973">
                  <c:v>30.973000000000013</c:v>
                </c:pt>
                <c:pt idx="30974">
                  <c:v>30.974000000000046</c:v>
                </c:pt>
                <c:pt idx="30975">
                  <c:v>30.975000000000023</c:v>
                </c:pt>
                <c:pt idx="30976">
                  <c:v>30.975999999999999</c:v>
                </c:pt>
                <c:pt idx="30977">
                  <c:v>30.977000000000032</c:v>
                </c:pt>
                <c:pt idx="30978">
                  <c:v>30.978000000000009</c:v>
                </c:pt>
                <c:pt idx="30979">
                  <c:v>30.979000000000042</c:v>
                </c:pt>
                <c:pt idx="30980">
                  <c:v>30.980000000000018</c:v>
                </c:pt>
                <c:pt idx="30981">
                  <c:v>30.980999999999995</c:v>
                </c:pt>
                <c:pt idx="30982">
                  <c:v>30.982000000000028</c:v>
                </c:pt>
                <c:pt idx="30983">
                  <c:v>30.983000000000004</c:v>
                </c:pt>
                <c:pt idx="30984">
                  <c:v>30.984000000000037</c:v>
                </c:pt>
                <c:pt idx="30985">
                  <c:v>30.985000000000014</c:v>
                </c:pt>
                <c:pt idx="30986">
                  <c:v>30.98599999999999</c:v>
                </c:pt>
                <c:pt idx="30987">
                  <c:v>30.987000000000023</c:v>
                </c:pt>
                <c:pt idx="30988">
                  <c:v>30.988</c:v>
                </c:pt>
                <c:pt idx="30989">
                  <c:v>30.989000000000033</c:v>
                </c:pt>
                <c:pt idx="30990">
                  <c:v>30.990000000000009</c:v>
                </c:pt>
                <c:pt idx="30991">
                  <c:v>30.991000000000042</c:v>
                </c:pt>
                <c:pt idx="30992">
                  <c:v>30.992000000000019</c:v>
                </c:pt>
                <c:pt idx="30993">
                  <c:v>30.992999999999995</c:v>
                </c:pt>
                <c:pt idx="30994">
                  <c:v>30.994000000000028</c:v>
                </c:pt>
                <c:pt idx="30995">
                  <c:v>30.995000000000005</c:v>
                </c:pt>
                <c:pt idx="30996">
                  <c:v>30.996000000000038</c:v>
                </c:pt>
                <c:pt idx="30997">
                  <c:v>30.997000000000014</c:v>
                </c:pt>
                <c:pt idx="30998">
                  <c:v>30.99799999999999</c:v>
                </c:pt>
                <c:pt idx="30999">
                  <c:v>30.999000000000024</c:v>
                </c:pt>
                <c:pt idx="31000">
                  <c:v>31</c:v>
                </c:pt>
                <c:pt idx="31001">
                  <c:v>31.001000000000033</c:v>
                </c:pt>
                <c:pt idx="31002">
                  <c:v>31.00200000000001</c:v>
                </c:pt>
                <c:pt idx="31003">
                  <c:v>31.003000000000043</c:v>
                </c:pt>
                <c:pt idx="31004">
                  <c:v>31.004000000000019</c:v>
                </c:pt>
                <c:pt idx="31005">
                  <c:v>31.004999999999995</c:v>
                </c:pt>
                <c:pt idx="31006">
                  <c:v>31.006000000000029</c:v>
                </c:pt>
                <c:pt idx="31007">
                  <c:v>31.007000000000005</c:v>
                </c:pt>
                <c:pt idx="31008">
                  <c:v>31.008000000000038</c:v>
                </c:pt>
                <c:pt idx="31009">
                  <c:v>31.009000000000015</c:v>
                </c:pt>
                <c:pt idx="31010">
                  <c:v>31.009999999999991</c:v>
                </c:pt>
                <c:pt idx="31011">
                  <c:v>31.011000000000024</c:v>
                </c:pt>
                <c:pt idx="31012">
                  <c:v>31.012</c:v>
                </c:pt>
                <c:pt idx="31013">
                  <c:v>31.013000000000034</c:v>
                </c:pt>
                <c:pt idx="31014">
                  <c:v>31.01400000000001</c:v>
                </c:pt>
                <c:pt idx="31015">
                  <c:v>31.015000000000043</c:v>
                </c:pt>
                <c:pt idx="31016">
                  <c:v>31.01600000000002</c:v>
                </c:pt>
                <c:pt idx="31017">
                  <c:v>31.016999999999996</c:v>
                </c:pt>
                <c:pt idx="31018">
                  <c:v>31.018000000000029</c:v>
                </c:pt>
                <c:pt idx="31019">
                  <c:v>31.019000000000005</c:v>
                </c:pt>
                <c:pt idx="31020">
                  <c:v>31.020000000000039</c:v>
                </c:pt>
                <c:pt idx="31021">
                  <c:v>31.021000000000015</c:v>
                </c:pt>
                <c:pt idx="31022">
                  <c:v>31.021999999999991</c:v>
                </c:pt>
                <c:pt idx="31023">
                  <c:v>31.023000000000025</c:v>
                </c:pt>
                <c:pt idx="31024">
                  <c:v>31.024000000000001</c:v>
                </c:pt>
                <c:pt idx="31025">
                  <c:v>31.025000000000034</c:v>
                </c:pt>
                <c:pt idx="31026">
                  <c:v>31.02600000000001</c:v>
                </c:pt>
                <c:pt idx="31027">
                  <c:v>31.027000000000044</c:v>
                </c:pt>
                <c:pt idx="31028">
                  <c:v>31.02800000000002</c:v>
                </c:pt>
                <c:pt idx="31029">
                  <c:v>31.028999999999996</c:v>
                </c:pt>
                <c:pt idx="31030">
                  <c:v>31.03000000000003</c:v>
                </c:pt>
                <c:pt idx="31031">
                  <c:v>31.031000000000006</c:v>
                </c:pt>
                <c:pt idx="31032">
                  <c:v>31.032000000000039</c:v>
                </c:pt>
                <c:pt idx="31033">
                  <c:v>31.033000000000015</c:v>
                </c:pt>
                <c:pt idx="31034">
                  <c:v>31.033999999999992</c:v>
                </c:pt>
                <c:pt idx="31035">
                  <c:v>31.035000000000025</c:v>
                </c:pt>
                <c:pt idx="31036">
                  <c:v>31.036000000000001</c:v>
                </c:pt>
                <c:pt idx="31037">
                  <c:v>31.037000000000035</c:v>
                </c:pt>
                <c:pt idx="31038">
                  <c:v>31.038000000000011</c:v>
                </c:pt>
                <c:pt idx="31039">
                  <c:v>31.039000000000044</c:v>
                </c:pt>
                <c:pt idx="31040">
                  <c:v>31.04000000000002</c:v>
                </c:pt>
                <c:pt idx="31041">
                  <c:v>31.040999999999997</c:v>
                </c:pt>
                <c:pt idx="31042">
                  <c:v>31.04200000000003</c:v>
                </c:pt>
                <c:pt idx="31043">
                  <c:v>31.043000000000006</c:v>
                </c:pt>
                <c:pt idx="31044">
                  <c:v>31.04400000000004</c:v>
                </c:pt>
                <c:pt idx="31045">
                  <c:v>31.045000000000016</c:v>
                </c:pt>
                <c:pt idx="31046">
                  <c:v>31.045999999999992</c:v>
                </c:pt>
                <c:pt idx="31047">
                  <c:v>31.047000000000025</c:v>
                </c:pt>
                <c:pt idx="31048">
                  <c:v>31.048000000000002</c:v>
                </c:pt>
                <c:pt idx="31049">
                  <c:v>31.049000000000035</c:v>
                </c:pt>
                <c:pt idx="31050">
                  <c:v>31.050000000000011</c:v>
                </c:pt>
                <c:pt idx="31051">
                  <c:v>31.051000000000045</c:v>
                </c:pt>
                <c:pt idx="31052">
                  <c:v>31.052000000000021</c:v>
                </c:pt>
                <c:pt idx="31053">
                  <c:v>31.052999999999997</c:v>
                </c:pt>
                <c:pt idx="31054">
                  <c:v>31.05400000000003</c:v>
                </c:pt>
                <c:pt idx="31055">
                  <c:v>31.055000000000007</c:v>
                </c:pt>
                <c:pt idx="31056">
                  <c:v>31.05600000000004</c:v>
                </c:pt>
                <c:pt idx="31057">
                  <c:v>31.057000000000016</c:v>
                </c:pt>
                <c:pt idx="31058">
                  <c:v>31.057999999999993</c:v>
                </c:pt>
                <c:pt idx="31059">
                  <c:v>31.059000000000026</c:v>
                </c:pt>
                <c:pt idx="31060">
                  <c:v>31.060000000000002</c:v>
                </c:pt>
                <c:pt idx="31061">
                  <c:v>31.061000000000035</c:v>
                </c:pt>
                <c:pt idx="31062">
                  <c:v>31.062000000000012</c:v>
                </c:pt>
                <c:pt idx="31063">
                  <c:v>31.063000000000045</c:v>
                </c:pt>
                <c:pt idx="31064">
                  <c:v>31.064000000000021</c:v>
                </c:pt>
                <c:pt idx="31065">
                  <c:v>31.064999999999998</c:v>
                </c:pt>
                <c:pt idx="31066">
                  <c:v>31.066000000000031</c:v>
                </c:pt>
                <c:pt idx="31067">
                  <c:v>31.067000000000007</c:v>
                </c:pt>
                <c:pt idx="31068">
                  <c:v>31.06800000000004</c:v>
                </c:pt>
                <c:pt idx="31069">
                  <c:v>31.069000000000017</c:v>
                </c:pt>
                <c:pt idx="31070">
                  <c:v>31.069999999999993</c:v>
                </c:pt>
                <c:pt idx="31071">
                  <c:v>31.071000000000026</c:v>
                </c:pt>
                <c:pt idx="31072">
                  <c:v>31.072000000000003</c:v>
                </c:pt>
                <c:pt idx="31073">
                  <c:v>31.073000000000036</c:v>
                </c:pt>
                <c:pt idx="31074">
                  <c:v>31.074000000000012</c:v>
                </c:pt>
                <c:pt idx="31075">
                  <c:v>31.075000000000045</c:v>
                </c:pt>
                <c:pt idx="31076">
                  <c:v>31.076000000000022</c:v>
                </c:pt>
                <c:pt idx="31077">
                  <c:v>31.076999999999998</c:v>
                </c:pt>
                <c:pt idx="31078">
                  <c:v>31.078000000000031</c:v>
                </c:pt>
                <c:pt idx="31079">
                  <c:v>31.079000000000008</c:v>
                </c:pt>
                <c:pt idx="31080">
                  <c:v>31.080000000000041</c:v>
                </c:pt>
                <c:pt idx="31081">
                  <c:v>31.081000000000017</c:v>
                </c:pt>
                <c:pt idx="31082">
                  <c:v>31.081999999999994</c:v>
                </c:pt>
                <c:pt idx="31083">
                  <c:v>31.083000000000027</c:v>
                </c:pt>
                <c:pt idx="31084">
                  <c:v>31.084000000000003</c:v>
                </c:pt>
                <c:pt idx="31085">
                  <c:v>31.085000000000036</c:v>
                </c:pt>
                <c:pt idx="31086">
                  <c:v>31.086000000000013</c:v>
                </c:pt>
                <c:pt idx="31087">
                  <c:v>31.087000000000046</c:v>
                </c:pt>
                <c:pt idx="31088">
                  <c:v>31.088000000000022</c:v>
                </c:pt>
                <c:pt idx="31089">
                  <c:v>31.088999999999999</c:v>
                </c:pt>
                <c:pt idx="31090">
                  <c:v>31.090000000000032</c:v>
                </c:pt>
                <c:pt idx="31091">
                  <c:v>31.091000000000008</c:v>
                </c:pt>
                <c:pt idx="31092">
                  <c:v>31.092000000000041</c:v>
                </c:pt>
                <c:pt idx="31093">
                  <c:v>31.093000000000018</c:v>
                </c:pt>
                <c:pt idx="31094">
                  <c:v>31.093999999999994</c:v>
                </c:pt>
                <c:pt idx="31095">
                  <c:v>31.095000000000027</c:v>
                </c:pt>
                <c:pt idx="31096">
                  <c:v>31.096000000000004</c:v>
                </c:pt>
                <c:pt idx="31097">
                  <c:v>31.097000000000037</c:v>
                </c:pt>
                <c:pt idx="31098">
                  <c:v>31.098000000000013</c:v>
                </c:pt>
                <c:pt idx="31099">
                  <c:v>31.099000000000046</c:v>
                </c:pt>
                <c:pt idx="31100">
                  <c:v>31.100000000000023</c:v>
                </c:pt>
                <c:pt idx="31101">
                  <c:v>31.100999999999999</c:v>
                </c:pt>
                <c:pt idx="31102">
                  <c:v>31.102000000000032</c:v>
                </c:pt>
                <c:pt idx="31103">
                  <c:v>31.103000000000009</c:v>
                </c:pt>
                <c:pt idx="31104">
                  <c:v>31.104000000000042</c:v>
                </c:pt>
                <c:pt idx="31105">
                  <c:v>31.105000000000018</c:v>
                </c:pt>
                <c:pt idx="31106">
                  <c:v>31.105999999999995</c:v>
                </c:pt>
                <c:pt idx="31107">
                  <c:v>31.107000000000028</c:v>
                </c:pt>
                <c:pt idx="31108">
                  <c:v>31.108000000000004</c:v>
                </c:pt>
                <c:pt idx="31109">
                  <c:v>31.109000000000037</c:v>
                </c:pt>
                <c:pt idx="31110">
                  <c:v>31.110000000000014</c:v>
                </c:pt>
                <c:pt idx="31111">
                  <c:v>31.11099999999999</c:v>
                </c:pt>
                <c:pt idx="31112">
                  <c:v>31.112000000000023</c:v>
                </c:pt>
                <c:pt idx="31113">
                  <c:v>31.113</c:v>
                </c:pt>
                <c:pt idx="31114">
                  <c:v>31.114000000000033</c:v>
                </c:pt>
                <c:pt idx="31115">
                  <c:v>31.115000000000009</c:v>
                </c:pt>
                <c:pt idx="31116">
                  <c:v>31.116000000000042</c:v>
                </c:pt>
                <c:pt idx="31117">
                  <c:v>31.117000000000019</c:v>
                </c:pt>
                <c:pt idx="31118">
                  <c:v>31.117999999999995</c:v>
                </c:pt>
                <c:pt idx="31119">
                  <c:v>31.119000000000028</c:v>
                </c:pt>
                <c:pt idx="31120">
                  <c:v>31.120000000000005</c:v>
                </c:pt>
                <c:pt idx="31121">
                  <c:v>31.121000000000038</c:v>
                </c:pt>
                <c:pt idx="31122">
                  <c:v>31.122000000000014</c:v>
                </c:pt>
                <c:pt idx="31123">
                  <c:v>31.12299999999999</c:v>
                </c:pt>
                <c:pt idx="31124">
                  <c:v>31.124000000000024</c:v>
                </c:pt>
                <c:pt idx="31125">
                  <c:v>31.125</c:v>
                </c:pt>
                <c:pt idx="31126">
                  <c:v>31.126000000000033</c:v>
                </c:pt>
                <c:pt idx="31127">
                  <c:v>31.12700000000001</c:v>
                </c:pt>
                <c:pt idx="31128">
                  <c:v>31.128000000000043</c:v>
                </c:pt>
                <c:pt idx="31129">
                  <c:v>31.129000000000019</c:v>
                </c:pt>
                <c:pt idx="31130">
                  <c:v>31.129999999999995</c:v>
                </c:pt>
                <c:pt idx="31131">
                  <c:v>31.131000000000029</c:v>
                </c:pt>
                <c:pt idx="31132">
                  <c:v>31.132000000000005</c:v>
                </c:pt>
                <c:pt idx="31133">
                  <c:v>31.133000000000038</c:v>
                </c:pt>
                <c:pt idx="31134">
                  <c:v>31.134000000000015</c:v>
                </c:pt>
                <c:pt idx="31135">
                  <c:v>31.134999999999991</c:v>
                </c:pt>
                <c:pt idx="31136">
                  <c:v>31.136000000000024</c:v>
                </c:pt>
                <c:pt idx="31137">
                  <c:v>31.137</c:v>
                </c:pt>
                <c:pt idx="31138">
                  <c:v>31.138000000000034</c:v>
                </c:pt>
                <c:pt idx="31139">
                  <c:v>31.13900000000001</c:v>
                </c:pt>
                <c:pt idx="31140">
                  <c:v>31.140000000000043</c:v>
                </c:pt>
                <c:pt idx="31141">
                  <c:v>31.14100000000002</c:v>
                </c:pt>
                <c:pt idx="31142">
                  <c:v>31.141999999999996</c:v>
                </c:pt>
                <c:pt idx="31143">
                  <c:v>31.143000000000029</c:v>
                </c:pt>
                <c:pt idx="31144">
                  <c:v>31.144000000000005</c:v>
                </c:pt>
                <c:pt idx="31145">
                  <c:v>31.145000000000039</c:v>
                </c:pt>
                <c:pt idx="31146">
                  <c:v>31.146000000000015</c:v>
                </c:pt>
                <c:pt idx="31147">
                  <c:v>31.146999999999991</c:v>
                </c:pt>
                <c:pt idx="31148">
                  <c:v>31.148000000000025</c:v>
                </c:pt>
                <c:pt idx="31149">
                  <c:v>31.149000000000001</c:v>
                </c:pt>
                <c:pt idx="31150">
                  <c:v>31.150000000000034</c:v>
                </c:pt>
                <c:pt idx="31151">
                  <c:v>31.15100000000001</c:v>
                </c:pt>
                <c:pt idx="31152">
                  <c:v>31.152000000000044</c:v>
                </c:pt>
                <c:pt idx="31153">
                  <c:v>31.15300000000002</c:v>
                </c:pt>
                <c:pt idx="31154">
                  <c:v>31.153999999999996</c:v>
                </c:pt>
                <c:pt idx="31155">
                  <c:v>31.15500000000003</c:v>
                </c:pt>
                <c:pt idx="31156">
                  <c:v>31.156000000000006</c:v>
                </c:pt>
                <c:pt idx="31157">
                  <c:v>31.157000000000039</c:v>
                </c:pt>
                <c:pt idx="31158">
                  <c:v>31.158000000000015</c:v>
                </c:pt>
                <c:pt idx="31159">
                  <c:v>31.158999999999992</c:v>
                </c:pt>
                <c:pt idx="31160">
                  <c:v>31.160000000000025</c:v>
                </c:pt>
                <c:pt idx="31161">
                  <c:v>31.161000000000001</c:v>
                </c:pt>
                <c:pt idx="31162">
                  <c:v>31.162000000000035</c:v>
                </c:pt>
                <c:pt idx="31163">
                  <c:v>31.163000000000011</c:v>
                </c:pt>
                <c:pt idx="31164">
                  <c:v>31.164000000000044</c:v>
                </c:pt>
                <c:pt idx="31165">
                  <c:v>31.16500000000002</c:v>
                </c:pt>
                <c:pt idx="31166">
                  <c:v>31.165999999999997</c:v>
                </c:pt>
                <c:pt idx="31167">
                  <c:v>31.16700000000003</c:v>
                </c:pt>
                <c:pt idx="31168">
                  <c:v>31.168000000000006</c:v>
                </c:pt>
                <c:pt idx="31169">
                  <c:v>31.16900000000004</c:v>
                </c:pt>
                <c:pt idx="31170">
                  <c:v>31.170000000000016</c:v>
                </c:pt>
                <c:pt idx="31171">
                  <c:v>31.170999999999992</c:v>
                </c:pt>
                <c:pt idx="31172">
                  <c:v>31.172000000000025</c:v>
                </c:pt>
                <c:pt idx="31173">
                  <c:v>31.173000000000002</c:v>
                </c:pt>
                <c:pt idx="31174">
                  <c:v>31.174000000000035</c:v>
                </c:pt>
                <c:pt idx="31175">
                  <c:v>31.175000000000011</c:v>
                </c:pt>
                <c:pt idx="31176">
                  <c:v>31.176000000000045</c:v>
                </c:pt>
                <c:pt idx="31177">
                  <c:v>31.177000000000021</c:v>
                </c:pt>
                <c:pt idx="31178">
                  <c:v>31.177999999999997</c:v>
                </c:pt>
                <c:pt idx="31179">
                  <c:v>31.17900000000003</c:v>
                </c:pt>
                <c:pt idx="31180">
                  <c:v>31.180000000000007</c:v>
                </c:pt>
                <c:pt idx="31181">
                  <c:v>31.18100000000004</c:v>
                </c:pt>
                <c:pt idx="31182">
                  <c:v>31.182000000000016</c:v>
                </c:pt>
                <c:pt idx="31183">
                  <c:v>31.182999999999993</c:v>
                </c:pt>
                <c:pt idx="31184">
                  <c:v>31.184000000000026</c:v>
                </c:pt>
                <c:pt idx="31185">
                  <c:v>31.185000000000002</c:v>
                </c:pt>
                <c:pt idx="31186">
                  <c:v>31.186000000000035</c:v>
                </c:pt>
                <c:pt idx="31187">
                  <c:v>31.187000000000012</c:v>
                </c:pt>
                <c:pt idx="31188">
                  <c:v>31.188000000000045</c:v>
                </c:pt>
                <c:pt idx="31189">
                  <c:v>31.189000000000021</c:v>
                </c:pt>
                <c:pt idx="31190">
                  <c:v>31.189999999999998</c:v>
                </c:pt>
                <c:pt idx="31191">
                  <c:v>31.191000000000031</c:v>
                </c:pt>
                <c:pt idx="31192">
                  <c:v>31.192000000000007</c:v>
                </c:pt>
                <c:pt idx="31193">
                  <c:v>31.19300000000004</c:v>
                </c:pt>
                <c:pt idx="31194">
                  <c:v>31.194000000000017</c:v>
                </c:pt>
                <c:pt idx="31195">
                  <c:v>31.194999999999993</c:v>
                </c:pt>
                <c:pt idx="31196">
                  <c:v>31.196000000000026</c:v>
                </c:pt>
                <c:pt idx="31197">
                  <c:v>31.197000000000003</c:v>
                </c:pt>
                <c:pt idx="31198">
                  <c:v>31.198000000000036</c:v>
                </c:pt>
                <c:pt idx="31199">
                  <c:v>31.199000000000012</c:v>
                </c:pt>
                <c:pt idx="31200">
                  <c:v>31.200000000000045</c:v>
                </c:pt>
                <c:pt idx="31201">
                  <c:v>31.201000000000022</c:v>
                </c:pt>
                <c:pt idx="31202">
                  <c:v>31.201999999999998</c:v>
                </c:pt>
                <c:pt idx="31203">
                  <c:v>31.203000000000031</c:v>
                </c:pt>
                <c:pt idx="31204">
                  <c:v>31.204000000000008</c:v>
                </c:pt>
                <c:pt idx="31205">
                  <c:v>31.205000000000041</c:v>
                </c:pt>
                <c:pt idx="31206">
                  <c:v>31.206000000000017</c:v>
                </c:pt>
                <c:pt idx="31207">
                  <c:v>31.206999999999994</c:v>
                </c:pt>
                <c:pt idx="31208">
                  <c:v>31.208000000000027</c:v>
                </c:pt>
                <c:pt idx="31209">
                  <c:v>31.209000000000003</c:v>
                </c:pt>
                <c:pt idx="31210">
                  <c:v>31.210000000000036</c:v>
                </c:pt>
                <c:pt idx="31211">
                  <c:v>31.211000000000013</c:v>
                </c:pt>
                <c:pt idx="31212">
                  <c:v>31.212000000000046</c:v>
                </c:pt>
                <c:pt idx="31213">
                  <c:v>31.213000000000022</c:v>
                </c:pt>
                <c:pt idx="31214">
                  <c:v>31.213999999999999</c:v>
                </c:pt>
                <c:pt idx="31215">
                  <c:v>31.215000000000032</c:v>
                </c:pt>
                <c:pt idx="31216">
                  <c:v>31.216000000000008</c:v>
                </c:pt>
                <c:pt idx="31217">
                  <c:v>31.217000000000041</c:v>
                </c:pt>
                <c:pt idx="31218">
                  <c:v>31.218000000000018</c:v>
                </c:pt>
                <c:pt idx="31219">
                  <c:v>31.218999999999994</c:v>
                </c:pt>
                <c:pt idx="31220">
                  <c:v>31.220000000000027</c:v>
                </c:pt>
                <c:pt idx="31221">
                  <c:v>31.221000000000004</c:v>
                </c:pt>
                <c:pt idx="31222">
                  <c:v>31.222000000000037</c:v>
                </c:pt>
                <c:pt idx="31223">
                  <c:v>31.223000000000013</c:v>
                </c:pt>
                <c:pt idx="31224">
                  <c:v>31.224000000000046</c:v>
                </c:pt>
                <c:pt idx="31225">
                  <c:v>31.225000000000023</c:v>
                </c:pt>
                <c:pt idx="31226">
                  <c:v>31.225999999999999</c:v>
                </c:pt>
                <c:pt idx="31227">
                  <c:v>31.227000000000032</c:v>
                </c:pt>
                <c:pt idx="31228">
                  <c:v>31.228000000000009</c:v>
                </c:pt>
                <c:pt idx="31229">
                  <c:v>31.229000000000042</c:v>
                </c:pt>
                <c:pt idx="31230">
                  <c:v>31.230000000000018</c:v>
                </c:pt>
                <c:pt idx="31231">
                  <c:v>31.230999999999995</c:v>
                </c:pt>
                <c:pt idx="31232">
                  <c:v>31.232000000000028</c:v>
                </c:pt>
                <c:pt idx="31233">
                  <c:v>31.233000000000004</c:v>
                </c:pt>
                <c:pt idx="31234">
                  <c:v>31.234000000000037</c:v>
                </c:pt>
                <c:pt idx="31235">
                  <c:v>31.235000000000014</c:v>
                </c:pt>
                <c:pt idx="31236">
                  <c:v>31.23599999999999</c:v>
                </c:pt>
                <c:pt idx="31237">
                  <c:v>31.237000000000023</c:v>
                </c:pt>
                <c:pt idx="31238">
                  <c:v>31.238</c:v>
                </c:pt>
                <c:pt idx="31239">
                  <c:v>31.239000000000033</c:v>
                </c:pt>
                <c:pt idx="31240">
                  <c:v>31.240000000000009</c:v>
                </c:pt>
                <c:pt idx="31241">
                  <c:v>31.241000000000042</c:v>
                </c:pt>
                <c:pt idx="31242">
                  <c:v>31.242000000000019</c:v>
                </c:pt>
                <c:pt idx="31243">
                  <c:v>31.242999999999995</c:v>
                </c:pt>
                <c:pt idx="31244">
                  <c:v>31.244000000000028</c:v>
                </c:pt>
                <c:pt idx="31245">
                  <c:v>31.245000000000005</c:v>
                </c:pt>
                <c:pt idx="31246">
                  <c:v>31.246000000000038</c:v>
                </c:pt>
                <c:pt idx="31247">
                  <c:v>31.247000000000014</c:v>
                </c:pt>
                <c:pt idx="31248">
                  <c:v>31.24799999999999</c:v>
                </c:pt>
                <c:pt idx="31249">
                  <c:v>31.249000000000024</c:v>
                </c:pt>
                <c:pt idx="31250">
                  <c:v>31.25</c:v>
                </c:pt>
                <c:pt idx="31251">
                  <c:v>31.251000000000033</c:v>
                </c:pt>
                <c:pt idx="31252">
                  <c:v>31.25200000000001</c:v>
                </c:pt>
                <c:pt idx="31253">
                  <c:v>31.253000000000043</c:v>
                </c:pt>
                <c:pt idx="31254">
                  <c:v>31.254000000000019</c:v>
                </c:pt>
                <c:pt idx="31255">
                  <c:v>31.254999999999995</c:v>
                </c:pt>
                <c:pt idx="31256">
                  <c:v>31.256000000000029</c:v>
                </c:pt>
                <c:pt idx="31257">
                  <c:v>31.257000000000005</c:v>
                </c:pt>
                <c:pt idx="31258">
                  <c:v>31.258000000000038</c:v>
                </c:pt>
                <c:pt idx="31259">
                  <c:v>31.259000000000015</c:v>
                </c:pt>
                <c:pt idx="31260">
                  <c:v>31.259999999999991</c:v>
                </c:pt>
                <c:pt idx="31261">
                  <c:v>31.261000000000024</c:v>
                </c:pt>
                <c:pt idx="31262">
                  <c:v>31.262</c:v>
                </c:pt>
                <c:pt idx="31263">
                  <c:v>31.263000000000034</c:v>
                </c:pt>
                <c:pt idx="31264">
                  <c:v>31.26400000000001</c:v>
                </c:pt>
                <c:pt idx="31265">
                  <c:v>31.265000000000043</c:v>
                </c:pt>
                <c:pt idx="31266">
                  <c:v>31.26600000000002</c:v>
                </c:pt>
                <c:pt idx="31267">
                  <c:v>31.266999999999996</c:v>
                </c:pt>
                <c:pt idx="31268">
                  <c:v>31.268000000000029</c:v>
                </c:pt>
                <c:pt idx="31269">
                  <c:v>31.269000000000005</c:v>
                </c:pt>
                <c:pt idx="31270">
                  <c:v>31.270000000000039</c:v>
                </c:pt>
                <c:pt idx="31271">
                  <c:v>31.271000000000015</c:v>
                </c:pt>
                <c:pt idx="31272">
                  <c:v>31.271999999999991</c:v>
                </c:pt>
                <c:pt idx="31273">
                  <c:v>31.273000000000025</c:v>
                </c:pt>
                <c:pt idx="31274">
                  <c:v>31.274000000000001</c:v>
                </c:pt>
                <c:pt idx="31275">
                  <c:v>31.275000000000034</c:v>
                </c:pt>
                <c:pt idx="31276">
                  <c:v>31.27600000000001</c:v>
                </c:pt>
                <c:pt idx="31277">
                  <c:v>31.277000000000044</c:v>
                </c:pt>
                <c:pt idx="31278">
                  <c:v>31.27800000000002</c:v>
                </c:pt>
                <c:pt idx="31279">
                  <c:v>31.278999999999996</c:v>
                </c:pt>
                <c:pt idx="31280">
                  <c:v>31.28000000000003</c:v>
                </c:pt>
                <c:pt idx="31281">
                  <c:v>31.281000000000006</c:v>
                </c:pt>
                <c:pt idx="31282">
                  <c:v>31.282000000000039</c:v>
                </c:pt>
                <c:pt idx="31283">
                  <c:v>31.283000000000015</c:v>
                </c:pt>
                <c:pt idx="31284">
                  <c:v>31.283999999999992</c:v>
                </c:pt>
                <c:pt idx="31285">
                  <c:v>31.285000000000025</c:v>
                </c:pt>
                <c:pt idx="31286">
                  <c:v>31.286000000000001</c:v>
                </c:pt>
                <c:pt idx="31287">
                  <c:v>31.287000000000035</c:v>
                </c:pt>
                <c:pt idx="31288">
                  <c:v>31.288000000000011</c:v>
                </c:pt>
                <c:pt idx="31289">
                  <c:v>31.289000000000044</c:v>
                </c:pt>
                <c:pt idx="31290">
                  <c:v>31.29000000000002</c:v>
                </c:pt>
                <c:pt idx="31291">
                  <c:v>31.290999999999997</c:v>
                </c:pt>
                <c:pt idx="31292">
                  <c:v>31.29200000000003</c:v>
                </c:pt>
                <c:pt idx="31293">
                  <c:v>31.293000000000006</c:v>
                </c:pt>
                <c:pt idx="31294">
                  <c:v>31.29400000000004</c:v>
                </c:pt>
                <c:pt idx="31295">
                  <c:v>31.295000000000016</c:v>
                </c:pt>
                <c:pt idx="31296">
                  <c:v>31.295999999999992</c:v>
                </c:pt>
                <c:pt idx="31297">
                  <c:v>31.297000000000025</c:v>
                </c:pt>
                <c:pt idx="31298">
                  <c:v>31.298000000000002</c:v>
                </c:pt>
                <c:pt idx="31299">
                  <c:v>31.299000000000035</c:v>
                </c:pt>
                <c:pt idx="31300">
                  <c:v>31.300000000000011</c:v>
                </c:pt>
                <c:pt idx="31301">
                  <c:v>31.301000000000045</c:v>
                </c:pt>
                <c:pt idx="31302">
                  <c:v>31.302000000000021</c:v>
                </c:pt>
                <c:pt idx="31303">
                  <c:v>31.302999999999997</c:v>
                </c:pt>
                <c:pt idx="31304">
                  <c:v>31.30400000000003</c:v>
                </c:pt>
                <c:pt idx="31305">
                  <c:v>31.305000000000007</c:v>
                </c:pt>
                <c:pt idx="31306">
                  <c:v>31.30600000000004</c:v>
                </c:pt>
                <c:pt idx="31307">
                  <c:v>31.307000000000016</c:v>
                </c:pt>
                <c:pt idx="31308">
                  <c:v>31.307999999999993</c:v>
                </c:pt>
                <c:pt idx="31309">
                  <c:v>31.309000000000026</c:v>
                </c:pt>
                <c:pt idx="31310">
                  <c:v>31.310000000000002</c:v>
                </c:pt>
                <c:pt idx="31311">
                  <c:v>31.311000000000035</c:v>
                </c:pt>
                <c:pt idx="31312">
                  <c:v>31.312000000000012</c:v>
                </c:pt>
                <c:pt idx="31313">
                  <c:v>31.313000000000045</c:v>
                </c:pt>
                <c:pt idx="31314">
                  <c:v>31.314000000000021</c:v>
                </c:pt>
                <c:pt idx="31315">
                  <c:v>31.314999999999998</c:v>
                </c:pt>
                <c:pt idx="31316">
                  <c:v>31.316000000000031</c:v>
                </c:pt>
                <c:pt idx="31317">
                  <c:v>31.317000000000007</c:v>
                </c:pt>
                <c:pt idx="31318">
                  <c:v>31.31800000000004</c:v>
                </c:pt>
                <c:pt idx="31319">
                  <c:v>31.319000000000017</c:v>
                </c:pt>
                <c:pt idx="31320">
                  <c:v>31.319999999999993</c:v>
                </c:pt>
                <c:pt idx="31321">
                  <c:v>31.321000000000026</c:v>
                </c:pt>
                <c:pt idx="31322">
                  <c:v>31.322000000000003</c:v>
                </c:pt>
                <c:pt idx="31323">
                  <c:v>31.323000000000036</c:v>
                </c:pt>
                <c:pt idx="31324">
                  <c:v>31.324000000000012</c:v>
                </c:pt>
                <c:pt idx="31325">
                  <c:v>31.325000000000045</c:v>
                </c:pt>
                <c:pt idx="31326">
                  <c:v>31.326000000000022</c:v>
                </c:pt>
                <c:pt idx="31327">
                  <c:v>31.326999999999998</c:v>
                </c:pt>
                <c:pt idx="31328">
                  <c:v>31.328000000000031</c:v>
                </c:pt>
                <c:pt idx="31329">
                  <c:v>31.329000000000008</c:v>
                </c:pt>
                <c:pt idx="31330">
                  <c:v>31.330000000000041</c:v>
                </c:pt>
                <c:pt idx="31331">
                  <c:v>31.331000000000017</c:v>
                </c:pt>
                <c:pt idx="31332">
                  <c:v>31.331999999999994</c:v>
                </c:pt>
                <c:pt idx="31333">
                  <c:v>31.333000000000027</c:v>
                </c:pt>
                <c:pt idx="31334">
                  <c:v>31.334000000000003</c:v>
                </c:pt>
                <c:pt idx="31335">
                  <c:v>31.335000000000036</c:v>
                </c:pt>
                <c:pt idx="31336">
                  <c:v>31.336000000000013</c:v>
                </c:pt>
                <c:pt idx="31337">
                  <c:v>31.337000000000046</c:v>
                </c:pt>
                <c:pt idx="31338">
                  <c:v>31.338000000000022</c:v>
                </c:pt>
                <c:pt idx="31339">
                  <c:v>31.338999999999999</c:v>
                </c:pt>
                <c:pt idx="31340">
                  <c:v>31.340000000000032</c:v>
                </c:pt>
                <c:pt idx="31341">
                  <c:v>31.341000000000008</c:v>
                </c:pt>
                <c:pt idx="31342">
                  <c:v>31.342000000000041</c:v>
                </c:pt>
                <c:pt idx="31343">
                  <c:v>31.343000000000018</c:v>
                </c:pt>
                <c:pt idx="31344">
                  <c:v>31.343999999999994</c:v>
                </c:pt>
                <c:pt idx="31345">
                  <c:v>31.345000000000027</c:v>
                </c:pt>
                <c:pt idx="31346">
                  <c:v>31.346000000000004</c:v>
                </c:pt>
                <c:pt idx="31347">
                  <c:v>31.347000000000037</c:v>
                </c:pt>
                <c:pt idx="31348">
                  <c:v>31.348000000000013</c:v>
                </c:pt>
                <c:pt idx="31349">
                  <c:v>31.349000000000046</c:v>
                </c:pt>
                <c:pt idx="31350">
                  <c:v>31.350000000000023</c:v>
                </c:pt>
                <c:pt idx="31351">
                  <c:v>31.350999999999999</c:v>
                </c:pt>
                <c:pt idx="31352">
                  <c:v>31.352000000000032</c:v>
                </c:pt>
                <c:pt idx="31353">
                  <c:v>31.353000000000009</c:v>
                </c:pt>
                <c:pt idx="31354">
                  <c:v>31.354000000000042</c:v>
                </c:pt>
                <c:pt idx="31355">
                  <c:v>31.355000000000018</c:v>
                </c:pt>
                <c:pt idx="31356">
                  <c:v>31.355999999999995</c:v>
                </c:pt>
                <c:pt idx="31357">
                  <c:v>31.357000000000028</c:v>
                </c:pt>
                <c:pt idx="31358">
                  <c:v>31.358000000000004</c:v>
                </c:pt>
                <c:pt idx="31359">
                  <c:v>31.359000000000037</c:v>
                </c:pt>
                <c:pt idx="31360">
                  <c:v>31.360000000000014</c:v>
                </c:pt>
                <c:pt idx="31361">
                  <c:v>31.36099999999999</c:v>
                </c:pt>
                <c:pt idx="31362">
                  <c:v>31.362000000000023</c:v>
                </c:pt>
                <c:pt idx="31363">
                  <c:v>31.363</c:v>
                </c:pt>
                <c:pt idx="31364">
                  <c:v>31.364000000000033</c:v>
                </c:pt>
                <c:pt idx="31365">
                  <c:v>31.365000000000009</c:v>
                </c:pt>
                <c:pt idx="31366">
                  <c:v>31.366000000000042</c:v>
                </c:pt>
                <c:pt idx="31367">
                  <c:v>31.367000000000019</c:v>
                </c:pt>
                <c:pt idx="31368">
                  <c:v>31.367999999999995</c:v>
                </c:pt>
                <c:pt idx="31369">
                  <c:v>31.369000000000028</c:v>
                </c:pt>
                <c:pt idx="31370">
                  <c:v>31.370000000000005</c:v>
                </c:pt>
                <c:pt idx="31371">
                  <c:v>31.371000000000038</c:v>
                </c:pt>
                <c:pt idx="31372">
                  <c:v>31.372000000000014</c:v>
                </c:pt>
                <c:pt idx="31373">
                  <c:v>31.37299999999999</c:v>
                </c:pt>
                <c:pt idx="31374">
                  <c:v>31.374000000000024</c:v>
                </c:pt>
                <c:pt idx="31375">
                  <c:v>31.375</c:v>
                </c:pt>
                <c:pt idx="31376">
                  <c:v>31.376000000000033</c:v>
                </c:pt>
                <c:pt idx="31377">
                  <c:v>31.37700000000001</c:v>
                </c:pt>
                <c:pt idx="31378">
                  <c:v>31.378000000000043</c:v>
                </c:pt>
                <c:pt idx="31379">
                  <c:v>31.379000000000019</c:v>
                </c:pt>
                <c:pt idx="31380">
                  <c:v>31.379999999999995</c:v>
                </c:pt>
                <c:pt idx="31381">
                  <c:v>31.381000000000029</c:v>
                </c:pt>
                <c:pt idx="31382">
                  <c:v>31.382000000000005</c:v>
                </c:pt>
                <c:pt idx="31383">
                  <c:v>31.383000000000038</c:v>
                </c:pt>
                <c:pt idx="31384">
                  <c:v>31.384000000000015</c:v>
                </c:pt>
                <c:pt idx="31385">
                  <c:v>31.384999999999991</c:v>
                </c:pt>
                <c:pt idx="31386">
                  <c:v>31.386000000000024</c:v>
                </c:pt>
                <c:pt idx="31387">
                  <c:v>31.387</c:v>
                </c:pt>
                <c:pt idx="31388">
                  <c:v>31.388000000000034</c:v>
                </c:pt>
                <c:pt idx="31389">
                  <c:v>31.38900000000001</c:v>
                </c:pt>
                <c:pt idx="31390">
                  <c:v>31.390000000000043</c:v>
                </c:pt>
                <c:pt idx="31391">
                  <c:v>31.39100000000002</c:v>
                </c:pt>
                <c:pt idx="31392">
                  <c:v>31.391999999999996</c:v>
                </c:pt>
                <c:pt idx="31393">
                  <c:v>31.393000000000029</c:v>
                </c:pt>
                <c:pt idx="31394">
                  <c:v>31.394000000000005</c:v>
                </c:pt>
                <c:pt idx="31395">
                  <c:v>31.395000000000039</c:v>
                </c:pt>
                <c:pt idx="31396">
                  <c:v>31.396000000000015</c:v>
                </c:pt>
                <c:pt idx="31397">
                  <c:v>31.396999999999991</c:v>
                </c:pt>
                <c:pt idx="31398">
                  <c:v>31.398000000000025</c:v>
                </c:pt>
                <c:pt idx="31399">
                  <c:v>31.399000000000001</c:v>
                </c:pt>
                <c:pt idx="31400">
                  <c:v>31.400000000000034</c:v>
                </c:pt>
                <c:pt idx="31401">
                  <c:v>31.40100000000001</c:v>
                </c:pt>
                <c:pt idx="31402">
                  <c:v>31.402000000000044</c:v>
                </c:pt>
                <c:pt idx="31403">
                  <c:v>31.40300000000002</c:v>
                </c:pt>
                <c:pt idx="31404">
                  <c:v>31.403999999999996</c:v>
                </c:pt>
                <c:pt idx="31405">
                  <c:v>31.40500000000003</c:v>
                </c:pt>
                <c:pt idx="31406">
                  <c:v>31.406000000000006</c:v>
                </c:pt>
                <c:pt idx="31407">
                  <c:v>31.407000000000039</c:v>
                </c:pt>
                <c:pt idx="31408">
                  <c:v>31.408000000000015</c:v>
                </c:pt>
                <c:pt idx="31409">
                  <c:v>31.408999999999992</c:v>
                </c:pt>
                <c:pt idx="31410">
                  <c:v>31.410000000000025</c:v>
                </c:pt>
                <c:pt idx="31411">
                  <c:v>31.411000000000001</c:v>
                </c:pt>
                <c:pt idx="31412">
                  <c:v>31.412000000000035</c:v>
                </c:pt>
                <c:pt idx="31413">
                  <c:v>31.413000000000011</c:v>
                </c:pt>
                <c:pt idx="31414">
                  <c:v>31.414000000000044</c:v>
                </c:pt>
                <c:pt idx="31415">
                  <c:v>31.41500000000002</c:v>
                </c:pt>
                <c:pt idx="31416">
                  <c:v>31.415999999999997</c:v>
                </c:pt>
                <c:pt idx="31417">
                  <c:v>31.41700000000003</c:v>
                </c:pt>
                <c:pt idx="31418">
                  <c:v>31.418000000000006</c:v>
                </c:pt>
                <c:pt idx="31419">
                  <c:v>31.41900000000004</c:v>
                </c:pt>
                <c:pt idx="31420">
                  <c:v>31.420000000000016</c:v>
                </c:pt>
                <c:pt idx="31421">
                  <c:v>31.420999999999992</c:v>
                </c:pt>
                <c:pt idx="31422">
                  <c:v>31.422000000000025</c:v>
                </c:pt>
                <c:pt idx="31423">
                  <c:v>31.423000000000002</c:v>
                </c:pt>
                <c:pt idx="31424">
                  <c:v>31.424000000000035</c:v>
                </c:pt>
                <c:pt idx="31425">
                  <c:v>31.425000000000011</c:v>
                </c:pt>
                <c:pt idx="31426">
                  <c:v>31.426000000000045</c:v>
                </c:pt>
                <c:pt idx="31427">
                  <c:v>31.427000000000021</c:v>
                </c:pt>
                <c:pt idx="31428">
                  <c:v>31.427999999999997</c:v>
                </c:pt>
                <c:pt idx="31429">
                  <c:v>31.42900000000003</c:v>
                </c:pt>
                <c:pt idx="31430">
                  <c:v>31.430000000000007</c:v>
                </c:pt>
                <c:pt idx="31431">
                  <c:v>31.43100000000004</c:v>
                </c:pt>
                <c:pt idx="31432">
                  <c:v>31.432000000000016</c:v>
                </c:pt>
                <c:pt idx="31433">
                  <c:v>31.432999999999993</c:v>
                </c:pt>
                <c:pt idx="31434">
                  <c:v>31.434000000000026</c:v>
                </c:pt>
                <c:pt idx="31435">
                  <c:v>31.435000000000002</c:v>
                </c:pt>
                <c:pt idx="31436">
                  <c:v>31.436000000000035</c:v>
                </c:pt>
                <c:pt idx="31437">
                  <c:v>31.437000000000012</c:v>
                </c:pt>
                <c:pt idx="31438">
                  <c:v>31.438000000000045</c:v>
                </c:pt>
                <c:pt idx="31439">
                  <c:v>31.439000000000021</c:v>
                </c:pt>
                <c:pt idx="31440">
                  <c:v>31.439999999999998</c:v>
                </c:pt>
                <c:pt idx="31441">
                  <c:v>31.441000000000031</c:v>
                </c:pt>
                <c:pt idx="31442">
                  <c:v>31.442000000000007</c:v>
                </c:pt>
                <c:pt idx="31443">
                  <c:v>31.44300000000004</c:v>
                </c:pt>
                <c:pt idx="31444">
                  <c:v>31.444000000000017</c:v>
                </c:pt>
                <c:pt idx="31445">
                  <c:v>31.444999999999993</c:v>
                </c:pt>
                <c:pt idx="31446">
                  <c:v>31.446000000000026</c:v>
                </c:pt>
                <c:pt idx="31447">
                  <c:v>31.447000000000003</c:v>
                </c:pt>
                <c:pt idx="31448">
                  <c:v>31.448000000000036</c:v>
                </c:pt>
                <c:pt idx="31449">
                  <c:v>31.449000000000012</c:v>
                </c:pt>
                <c:pt idx="31450">
                  <c:v>31.450000000000045</c:v>
                </c:pt>
                <c:pt idx="31451">
                  <c:v>31.451000000000022</c:v>
                </c:pt>
                <c:pt idx="31452">
                  <c:v>31.451999999999998</c:v>
                </c:pt>
                <c:pt idx="31453">
                  <c:v>31.453000000000031</c:v>
                </c:pt>
                <c:pt idx="31454">
                  <c:v>31.454000000000008</c:v>
                </c:pt>
                <c:pt idx="31455">
                  <c:v>31.455000000000041</c:v>
                </c:pt>
                <c:pt idx="31456">
                  <c:v>31.456000000000017</c:v>
                </c:pt>
                <c:pt idx="31457">
                  <c:v>31.456999999999994</c:v>
                </c:pt>
                <c:pt idx="31458">
                  <c:v>31.458000000000027</c:v>
                </c:pt>
                <c:pt idx="31459">
                  <c:v>31.459000000000003</c:v>
                </c:pt>
                <c:pt idx="31460">
                  <c:v>31.460000000000036</c:v>
                </c:pt>
                <c:pt idx="31461">
                  <c:v>31.461000000000013</c:v>
                </c:pt>
                <c:pt idx="31462">
                  <c:v>31.462000000000046</c:v>
                </c:pt>
                <c:pt idx="31463">
                  <c:v>31.463000000000022</c:v>
                </c:pt>
                <c:pt idx="31464">
                  <c:v>31.463999999999999</c:v>
                </c:pt>
                <c:pt idx="31465">
                  <c:v>31.465000000000032</c:v>
                </c:pt>
                <c:pt idx="31466">
                  <c:v>31.466000000000008</c:v>
                </c:pt>
                <c:pt idx="31467">
                  <c:v>31.467000000000041</c:v>
                </c:pt>
                <c:pt idx="31468">
                  <c:v>31.468000000000018</c:v>
                </c:pt>
                <c:pt idx="31469">
                  <c:v>31.468999999999994</c:v>
                </c:pt>
                <c:pt idx="31470">
                  <c:v>31.470000000000027</c:v>
                </c:pt>
                <c:pt idx="31471">
                  <c:v>31.471000000000004</c:v>
                </c:pt>
                <c:pt idx="31472">
                  <c:v>31.472000000000037</c:v>
                </c:pt>
                <c:pt idx="31473">
                  <c:v>31.473000000000013</c:v>
                </c:pt>
                <c:pt idx="31474">
                  <c:v>31.474000000000046</c:v>
                </c:pt>
                <c:pt idx="31475">
                  <c:v>31.475000000000023</c:v>
                </c:pt>
                <c:pt idx="31476">
                  <c:v>31.475999999999999</c:v>
                </c:pt>
                <c:pt idx="31477">
                  <c:v>31.477000000000032</c:v>
                </c:pt>
                <c:pt idx="31478">
                  <c:v>31.478000000000009</c:v>
                </c:pt>
                <c:pt idx="31479">
                  <c:v>31.479000000000042</c:v>
                </c:pt>
                <c:pt idx="31480">
                  <c:v>31.480000000000018</c:v>
                </c:pt>
                <c:pt idx="31481">
                  <c:v>31.480999999999995</c:v>
                </c:pt>
                <c:pt idx="31482">
                  <c:v>31.482000000000028</c:v>
                </c:pt>
                <c:pt idx="31483">
                  <c:v>31.483000000000004</c:v>
                </c:pt>
                <c:pt idx="31484">
                  <c:v>31.484000000000037</c:v>
                </c:pt>
                <c:pt idx="31485">
                  <c:v>31.485000000000014</c:v>
                </c:pt>
                <c:pt idx="31486">
                  <c:v>31.48599999999999</c:v>
                </c:pt>
                <c:pt idx="31487">
                  <c:v>31.487000000000023</c:v>
                </c:pt>
                <c:pt idx="31488">
                  <c:v>31.488</c:v>
                </c:pt>
                <c:pt idx="31489">
                  <c:v>31.489000000000033</c:v>
                </c:pt>
                <c:pt idx="31490">
                  <c:v>31.490000000000009</c:v>
                </c:pt>
                <c:pt idx="31491">
                  <c:v>31.491000000000042</c:v>
                </c:pt>
                <c:pt idx="31492">
                  <c:v>31.492000000000019</c:v>
                </c:pt>
                <c:pt idx="31493">
                  <c:v>31.492999999999995</c:v>
                </c:pt>
                <c:pt idx="31494">
                  <c:v>31.494000000000028</c:v>
                </c:pt>
                <c:pt idx="31495">
                  <c:v>31.495000000000005</c:v>
                </c:pt>
                <c:pt idx="31496">
                  <c:v>31.496000000000038</c:v>
                </c:pt>
                <c:pt idx="31497">
                  <c:v>31.497000000000014</c:v>
                </c:pt>
                <c:pt idx="31498">
                  <c:v>31.49799999999999</c:v>
                </c:pt>
                <c:pt idx="31499">
                  <c:v>31.499000000000024</c:v>
                </c:pt>
                <c:pt idx="31500">
                  <c:v>31.5</c:v>
                </c:pt>
                <c:pt idx="31501">
                  <c:v>31.501000000000033</c:v>
                </c:pt>
                <c:pt idx="31502">
                  <c:v>31.50200000000001</c:v>
                </c:pt>
                <c:pt idx="31503">
                  <c:v>31.503000000000043</c:v>
                </c:pt>
                <c:pt idx="31504">
                  <c:v>31.504000000000019</c:v>
                </c:pt>
                <c:pt idx="31505">
                  <c:v>31.504999999999995</c:v>
                </c:pt>
                <c:pt idx="31506">
                  <c:v>31.506000000000029</c:v>
                </c:pt>
                <c:pt idx="31507">
                  <c:v>31.507000000000005</c:v>
                </c:pt>
                <c:pt idx="31508">
                  <c:v>31.508000000000038</c:v>
                </c:pt>
                <c:pt idx="31509">
                  <c:v>31.509000000000015</c:v>
                </c:pt>
                <c:pt idx="31510">
                  <c:v>31.509999999999991</c:v>
                </c:pt>
                <c:pt idx="31511">
                  <c:v>31.511000000000024</c:v>
                </c:pt>
                <c:pt idx="31512">
                  <c:v>31.512</c:v>
                </c:pt>
                <c:pt idx="31513">
                  <c:v>31.513000000000034</c:v>
                </c:pt>
                <c:pt idx="31514">
                  <c:v>31.51400000000001</c:v>
                </c:pt>
                <c:pt idx="31515">
                  <c:v>31.515000000000043</c:v>
                </c:pt>
                <c:pt idx="31516">
                  <c:v>31.51600000000002</c:v>
                </c:pt>
                <c:pt idx="31517">
                  <c:v>31.516999999999996</c:v>
                </c:pt>
                <c:pt idx="31518">
                  <c:v>31.518000000000029</c:v>
                </c:pt>
                <c:pt idx="31519">
                  <c:v>31.519000000000005</c:v>
                </c:pt>
                <c:pt idx="31520">
                  <c:v>31.520000000000039</c:v>
                </c:pt>
                <c:pt idx="31521">
                  <c:v>31.521000000000015</c:v>
                </c:pt>
                <c:pt idx="31522">
                  <c:v>31.521999999999991</c:v>
                </c:pt>
                <c:pt idx="31523">
                  <c:v>31.523000000000025</c:v>
                </c:pt>
                <c:pt idx="31524">
                  <c:v>31.524000000000001</c:v>
                </c:pt>
                <c:pt idx="31525">
                  <c:v>31.525000000000034</c:v>
                </c:pt>
                <c:pt idx="31526">
                  <c:v>31.52600000000001</c:v>
                </c:pt>
                <c:pt idx="31527">
                  <c:v>31.527000000000044</c:v>
                </c:pt>
                <c:pt idx="31528">
                  <c:v>31.52800000000002</c:v>
                </c:pt>
                <c:pt idx="31529">
                  <c:v>31.528999999999996</c:v>
                </c:pt>
                <c:pt idx="31530">
                  <c:v>31.53000000000003</c:v>
                </c:pt>
                <c:pt idx="31531">
                  <c:v>31.531000000000006</c:v>
                </c:pt>
                <c:pt idx="31532">
                  <c:v>31.532000000000039</c:v>
                </c:pt>
                <c:pt idx="31533">
                  <c:v>31.533000000000015</c:v>
                </c:pt>
                <c:pt idx="31534">
                  <c:v>31.533999999999992</c:v>
                </c:pt>
                <c:pt idx="31535">
                  <c:v>31.535000000000025</c:v>
                </c:pt>
                <c:pt idx="31536">
                  <c:v>31.536000000000001</c:v>
                </c:pt>
                <c:pt idx="31537">
                  <c:v>31.537000000000035</c:v>
                </c:pt>
                <c:pt idx="31538">
                  <c:v>31.538000000000011</c:v>
                </c:pt>
                <c:pt idx="31539">
                  <c:v>31.539000000000044</c:v>
                </c:pt>
                <c:pt idx="31540">
                  <c:v>31.54000000000002</c:v>
                </c:pt>
                <c:pt idx="31541">
                  <c:v>31.540999999999997</c:v>
                </c:pt>
                <c:pt idx="31542">
                  <c:v>31.54200000000003</c:v>
                </c:pt>
                <c:pt idx="31543">
                  <c:v>31.543000000000006</c:v>
                </c:pt>
                <c:pt idx="31544">
                  <c:v>31.54400000000004</c:v>
                </c:pt>
                <c:pt idx="31545">
                  <c:v>31.545000000000016</c:v>
                </c:pt>
                <c:pt idx="31546">
                  <c:v>31.545999999999992</c:v>
                </c:pt>
                <c:pt idx="31547">
                  <c:v>31.547000000000025</c:v>
                </c:pt>
                <c:pt idx="31548">
                  <c:v>31.548000000000002</c:v>
                </c:pt>
                <c:pt idx="31549">
                  <c:v>31.549000000000035</c:v>
                </c:pt>
                <c:pt idx="31550">
                  <c:v>31.550000000000011</c:v>
                </c:pt>
                <c:pt idx="31551">
                  <c:v>31.551000000000045</c:v>
                </c:pt>
                <c:pt idx="31552">
                  <c:v>31.552000000000021</c:v>
                </c:pt>
                <c:pt idx="31553">
                  <c:v>31.552999999999997</c:v>
                </c:pt>
                <c:pt idx="31554">
                  <c:v>31.55400000000003</c:v>
                </c:pt>
                <c:pt idx="31555">
                  <c:v>31.555000000000007</c:v>
                </c:pt>
                <c:pt idx="31556">
                  <c:v>31.55600000000004</c:v>
                </c:pt>
                <c:pt idx="31557">
                  <c:v>31.557000000000016</c:v>
                </c:pt>
                <c:pt idx="31558">
                  <c:v>31.557999999999993</c:v>
                </c:pt>
                <c:pt idx="31559">
                  <c:v>31.559000000000026</c:v>
                </c:pt>
                <c:pt idx="31560">
                  <c:v>31.560000000000002</c:v>
                </c:pt>
                <c:pt idx="31561">
                  <c:v>31.561000000000035</c:v>
                </c:pt>
                <c:pt idx="31562">
                  <c:v>31.562000000000012</c:v>
                </c:pt>
                <c:pt idx="31563">
                  <c:v>31.563000000000045</c:v>
                </c:pt>
                <c:pt idx="31564">
                  <c:v>31.564000000000021</c:v>
                </c:pt>
                <c:pt idx="31565">
                  <c:v>31.564999999999998</c:v>
                </c:pt>
                <c:pt idx="31566">
                  <c:v>31.566000000000031</c:v>
                </c:pt>
                <c:pt idx="31567">
                  <c:v>31.567000000000007</c:v>
                </c:pt>
                <c:pt idx="31568">
                  <c:v>31.56800000000004</c:v>
                </c:pt>
                <c:pt idx="31569">
                  <c:v>31.569000000000017</c:v>
                </c:pt>
                <c:pt idx="31570">
                  <c:v>31.569999999999993</c:v>
                </c:pt>
                <c:pt idx="31571">
                  <c:v>31.571000000000026</c:v>
                </c:pt>
                <c:pt idx="31572">
                  <c:v>31.572000000000003</c:v>
                </c:pt>
                <c:pt idx="31573">
                  <c:v>31.573000000000036</c:v>
                </c:pt>
                <c:pt idx="31574">
                  <c:v>31.574000000000012</c:v>
                </c:pt>
                <c:pt idx="31575">
                  <c:v>31.575000000000045</c:v>
                </c:pt>
                <c:pt idx="31576">
                  <c:v>31.576000000000022</c:v>
                </c:pt>
                <c:pt idx="31577">
                  <c:v>31.576999999999998</c:v>
                </c:pt>
                <c:pt idx="31578">
                  <c:v>31.578000000000031</c:v>
                </c:pt>
                <c:pt idx="31579">
                  <c:v>31.579000000000008</c:v>
                </c:pt>
                <c:pt idx="31580">
                  <c:v>31.580000000000041</c:v>
                </c:pt>
                <c:pt idx="31581">
                  <c:v>31.581000000000017</c:v>
                </c:pt>
                <c:pt idx="31582">
                  <c:v>31.581999999999994</c:v>
                </c:pt>
                <c:pt idx="31583">
                  <c:v>31.583000000000027</c:v>
                </c:pt>
                <c:pt idx="31584">
                  <c:v>31.584000000000003</c:v>
                </c:pt>
                <c:pt idx="31585">
                  <c:v>31.585000000000036</c:v>
                </c:pt>
                <c:pt idx="31586">
                  <c:v>31.586000000000013</c:v>
                </c:pt>
                <c:pt idx="31587">
                  <c:v>31.587000000000046</c:v>
                </c:pt>
                <c:pt idx="31588">
                  <c:v>31.588000000000022</c:v>
                </c:pt>
                <c:pt idx="31589">
                  <c:v>31.588999999999999</c:v>
                </c:pt>
                <c:pt idx="31590">
                  <c:v>31.590000000000032</c:v>
                </c:pt>
                <c:pt idx="31591">
                  <c:v>31.591000000000008</c:v>
                </c:pt>
                <c:pt idx="31592">
                  <c:v>31.592000000000041</c:v>
                </c:pt>
                <c:pt idx="31593">
                  <c:v>31.593000000000018</c:v>
                </c:pt>
                <c:pt idx="31594">
                  <c:v>31.593999999999994</c:v>
                </c:pt>
                <c:pt idx="31595">
                  <c:v>31.595000000000027</c:v>
                </c:pt>
                <c:pt idx="31596">
                  <c:v>31.596000000000004</c:v>
                </c:pt>
                <c:pt idx="31597">
                  <c:v>31.597000000000037</c:v>
                </c:pt>
                <c:pt idx="31598">
                  <c:v>31.598000000000013</c:v>
                </c:pt>
                <c:pt idx="31599">
                  <c:v>31.599000000000046</c:v>
                </c:pt>
                <c:pt idx="31600">
                  <c:v>31.600000000000023</c:v>
                </c:pt>
                <c:pt idx="31601">
                  <c:v>31.600999999999999</c:v>
                </c:pt>
                <c:pt idx="31602">
                  <c:v>31.602000000000032</c:v>
                </c:pt>
                <c:pt idx="31603">
                  <c:v>31.603000000000009</c:v>
                </c:pt>
                <c:pt idx="31604">
                  <c:v>31.604000000000042</c:v>
                </c:pt>
                <c:pt idx="31605">
                  <c:v>31.605000000000018</c:v>
                </c:pt>
                <c:pt idx="31606">
                  <c:v>31.605999999999995</c:v>
                </c:pt>
                <c:pt idx="31607">
                  <c:v>31.607000000000028</c:v>
                </c:pt>
                <c:pt idx="31608">
                  <c:v>31.608000000000004</c:v>
                </c:pt>
                <c:pt idx="31609">
                  <c:v>31.609000000000037</c:v>
                </c:pt>
                <c:pt idx="31610">
                  <c:v>31.610000000000014</c:v>
                </c:pt>
                <c:pt idx="31611">
                  <c:v>31.61099999999999</c:v>
                </c:pt>
                <c:pt idx="31612">
                  <c:v>31.612000000000023</c:v>
                </c:pt>
                <c:pt idx="31613">
                  <c:v>31.613</c:v>
                </c:pt>
                <c:pt idx="31614">
                  <c:v>31.614000000000033</c:v>
                </c:pt>
                <c:pt idx="31615">
                  <c:v>31.615000000000009</c:v>
                </c:pt>
                <c:pt idx="31616">
                  <c:v>31.616000000000042</c:v>
                </c:pt>
                <c:pt idx="31617">
                  <c:v>31.617000000000019</c:v>
                </c:pt>
                <c:pt idx="31618">
                  <c:v>31.617999999999995</c:v>
                </c:pt>
                <c:pt idx="31619">
                  <c:v>31.619000000000028</c:v>
                </c:pt>
                <c:pt idx="31620">
                  <c:v>31.620000000000005</c:v>
                </c:pt>
                <c:pt idx="31621">
                  <c:v>31.621000000000038</c:v>
                </c:pt>
                <c:pt idx="31622">
                  <c:v>31.622000000000014</c:v>
                </c:pt>
                <c:pt idx="31623">
                  <c:v>31.62299999999999</c:v>
                </c:pt>
                <c:pt idx="31624">
                  <c:v>31.624000000000024</c:v>
                </c:pt>
                <c:pt idx="31625">
                  <c:v>31.625</c:v>
                </c:pt>
                <c:pt idx="31626">
                  <c:v>31.626000000000033</c:v>
                </c:pt>
                <c:pt idx="31627">
                  <c:v>31.62700000000001</c:v>
                </c:pt>
                <c:pt idx="31628">
                  <c:v>31.628000000000043</c:v>
                </c:pt>
                <c:pt idx="31629">
                  <c:v>31.629000000000019</c:v>
                </c:pt>
                <c:pt idx="31630">
                  <c:v>31.629999999999995</c:v>
                </c:pt>
                <c:pt idx="31631">
                  <c:v>31.631000000000029</c:v>
                </c:pt>
                <c:pt idx="31632">
                  <c:v>31.632000000000005</c:v>
                </c:pt>
                <c:pt idx="31633">
                  <c:v>31.633000000000038</c:v>
                </c:pt>
                <c:pt idx="31634">
                  <c:v>31.634000000000015</c:v>
                </c:pt>
                <c:pt idx="31635">
                  <c:v>31.634999999999991</c:v>
                </c:pt>
                <c:pt idx="31636">
                  <c:v>31.636000000000024</c:v>
                </c:pt>
                <c:pt idx="31637">
                  <c:v>31.637</c:v>
                </c:pt>
                <c:pt idx="31638">
                  <c:v>31.638000000000034</c:v>
                </c:pt>
                <c:pt idx="31639">
                  <c:v>31.63900000000001</c:v>
                </c:pt>
                <c:pt idx="31640">
                  <c:v>31.640000000000043</c:v>
                </c:pt>
                <c:pt idx="31641">
                  <c:v>31.64100000000002</c:v>
                </c:pt>
                <c:pt idx="31642">
                  <c:v>31.641999999999996</c:v>
                </c:pt>
                <c:pt idx="31643">
                  <c:v>31.643000000000029</c:v>
                </c:pt>
                <c:pt idx="31644">
                  <c:v>31.644000000000005</c:v>
                </c:pt>
                <c:pt idx="31645">
                  <c:v>31.645000000000039</c:v>
                </c:pt>
                <c:pt idx="31646">
                  <c:v>31.646000000000015</c:v>
                </c:pt>
                <c:pt idx="31647">
                  <c:v>31.646999999999991</c:v>
                </c:pt>
                <c:pt idx="31648">
                  <c:v>31.648000000000025</c:v>
                </c:pt>
                <c:pt idx="31649">
                  <c:v>31.649000000000001</c:v>
                </c:pt>
                <c:pt idx="31650">
                  <c:v>31.650000000000034</c:v>
                </c:pt>
                <c:pt idx="31651">
                  <c:v>31.65100000000001</c:v>
                </c:pt>
                <c:pt idx="31652">
                  <c:v>31.652000000000044</c:v>
                </c:pt>
                <c:pt idx="31653">
                  <c:v>31.65300000000002</c:v>
                </c:pt>
                <c:pt idx="31654">
                  <c:v>31.653999999999996</c:v>
                </c:pt>
                <c:pt idx="31655">
                  <c:v>31.65500000000003</c:v>
                </c:pt>
                <c:pt idx="31656">
                  <c:v>31.656000000000006</c:v>
                </c:pt>
                <c:pt idx="31657">
                  <c:v>31.657000000000039</c:v>
                </c:pt>
                <c:pt idx="31658">
                  <c:v>31.658000000000015</c:v>
                </c:pt>
                <c:pt idx="31659">
                  <c:v>31.658999999999992</c:v>
                </c:pt>
                <c:pt idx="31660">
                  <c:v>31.660000000000025</c:v>
                </c:pt>
                <c:pt idx="31661">
                  <c:v>31.661000000000001</c:v>
                </c:pt>
                <c:pt idx="31662">
                  <c:v>31.662000000000035</c:v>
                </c:pt>
                <c:pt idx="31663">
                  <c:v>31.663000000000011</c:v>
                </c:pt>
                <c:pt idx="31664">
                  <c:v>31.664000000000044</c:v>
                </c:pt>
                <c:pt idx="31665">
                  <c:v>31.66500000000002</c:v>
                </c:pt>
                <c:pt idx="31666">
                  <c:v>31.665999999999997</c:v>
                </c:pt>
                <c:pt idx="31667">
                  <c:v>31.66700000000003</c:v>
                </c:pt>
                <c:pt idx="31668">
                  <c:v>31.668000000000006</c:v>
                </c:pt>
                <c:pt idx="31669">
                  <c:v>31.66900000000004</c:v>
                </c:pt>
                <c:pt idx="31670">
                  <c:v>31.670000000000016</c:v>
                </c:pt>
                <c:pt idx="31671">
                  <c:v>31.670999999999992</c:v>
                </c:pt>
                <c:pt idx="31672">
                  <c:v>31.672000000000025</c:v>
                </c:pt>
                <c:pt idx="31673">
                  <c:v>31.673000000000002</c:v>
                </c:pt>
                <c:pt idx="31674">
                  <c:v>31.674000000000035</c:v>
                </c:pt>
                <c:pt idx="31675">
                  <c:v>31.675000000000011</c:v>
                </c:pt>
                <c:pt idx="31676">
                  <c:v>31.676000000000045</c:v>
                </c:pt>
                <c:pt idx="31677">
                  <c:v>31.677000000000021</c:v>
                </c:pt>
                <c:pt idx="31678">
                  <c:v>31.677999999999997</c:v>
                </c:pt>
                <c:pt idx="31679">
                  <c:v>31.67900000000003</c:v>
                </c:pt>
                <c:pt idx="31680">
                  <c:v>31.680000000000007</c:v>
                </c:pt>
                <c:pt idx="31681">
                  <c:v>31.68100000000004</c:v>
                </c:pt>
                <c:pt idx="31682">
                  <c:v>31.682000000000016</c:v>
                </c:pt>
                <c:pt idx="31683">
                  <c:v>31.682999999999993</c:v>
                </c:pt>
                <c:pt idx="31684">
                  <c:v>31.684000000000026</c:v>
                </c:pt>
                <c:pt idx="31685">
                  <c:v>31.685000000000002</c:v>
                </c:pt>
                <c:pt idx="31686">
                  <c:v>31.686000000000035</c:v>
                </c:pt>
                <c:pt idx="31687">
                  <c:v>31.687000000000012</c:v>
                </c:pt>
                <c:pt idx="31688">
                  <c:v>31.688000000000045</c:v>
                </c:pt>
                <c:pt idx="31689">
                  <c:v>31.689000000000021</c:v>
                </c:pt>
                <c:pt idx="31690">
                  <c:v>31.689999999999998</c:v>
                </c:pt>
                <c:pt idx="31691">
                  <c:v>31.691000000000031</c:v>
                </c:pt>
                <c:pt idx="31692">
                  <c:v>31.692000000000007</c:v>
                </c:pt>
                <c:pt idx="31693">
                  <c:v>31.69300000000004</c:v>
                </c:pt>
                <c:pt idx="31694">
                  <c:v>31.694000000000017</c:v>
                </c:pt>
                <c:pt idx="31695">
                  <c:v>31.694999999999993</c:v>
                </c:pt>
                <c:pt idx="31696">
                  <c:v>31.696000000000026</c:v>
                </c:pt>
                <c:pt idx="31697">
                  <c:v>31.697000000000003</c:v>
                </c:pt>
                <c:pt idx="31698">
                  <c:v>31.698000000000036</c:v>
                </c:pt>
                <c:pt idx="31699">
                  <c:v>31.699000000000012</c:v>
                </c:pt>
                <c:pt idx="31700">
                  <c:v>31.700000000000045</c:v>
                </c:pt>
                <c:pt idx="31701">
                  <c:v>31.701000000000022</c:v>
                </c:pt>
                <c:pt idx="31702">
                  <c:v>31.701999999999998</c:v>
                </c:pt>
                <c:pt idx="31703">
                  <c:v>31.703000000000031</c:v>
                </c:pt>
                <c:pt idx="31704">
                  <c:v>31.704000000000008</c:v>
                </c:pt>
                <c:pt idx="31705">
                  <c:v>31.705000000000041</c:v>
                </c:pt>
                <c:pt idx="31706">
                  <c:v>31.706000000000017</c:v>
                </c:pt>
                <c:pt idx="31707">
                  <c:v>31.706999999999994</c:v>
                </c:pt>
                <c:pt idx="31708">
                  <c:v>31.708000000000027</c:v>
                </c:pt>
                <c:pt idx="31709">
                  <c:v>31.709000000000003</c:v>
                </c:pt>
                <c:pt idx="31710">
                  <c:v>31.710000000000036</c:v>
                </c:pt>
                <c:pt idx="31711">
                  <c:v>31.711000000000013</c:v>
                </c:pt>
                <c:pt idx="31712">
                  <c:v>31.712000000000046</c:v>
                </c:pt>
                <c:pt idx="31713">
                  <c:v>31.713000000000022</c:v>
                </c:pt>
                <c:pt idx="31714">
                  <c:v>31.713999999999999</c:v>
                </c:pt>
                <c:pt idx="31715">
                  <c:v>31.715000000000032</c:v>
                </c:pt>
                <c:pt idx="31716">
                  <c:v>31.716000000000008</c:v>
                </c:pt>
                <c:pt idx="31717">
                  <c:v>31.717000000000041</c:v>
                </c:pt>
                <c:pt idx="31718">
                  <c:v>31.718000000000018</c:v>
                </c:pt>
                <c:pt idx="31719">
                  <c:v>31.718999999999994</c:v>
                </c:pt>
                <c:pt idx="31720">
                  <c:v>31.720000000000027</c:v>
                </c:pt>
                <c:pt idx="31721">
                  <c:v>31.721000000000004</c:v>
                </c:pt>
                <c:pt idx="31722">
                  <c:v>31.722000000000037</c:v>
                </c:pt>
                <c:pt idx="31723">
                  <c:v>31.723000000000013</c:v>
                </c:pt>
                <c:pt idx="31724">
                  <c:v>31.724000000000046</c:v>
                </c:pt>
                <c:pt idx="31725">
                  <c:v>31.725000000000023</c:v>
                </c:pt>
                <c:pt idx="31726">
                  <c:v>31.725999999999999</c:v>
                </c:pt>
                <c:pt idx="31727">
                  <c:v>31.727000000000032</c:v>
                </c:pt>
                <c:pt idx="31728">
                  <c:v>31.728000000000009</c:v>
                </c:pt>
                <c:pt idx="31729">
                  <c:v>31.729000000000042</c:v>
                </c:pt>
                <c:pt idx="31730">
                  <c:v>31.730000000000018</c:v>
                </c:pt>
                <c:pt idx="31731">
                  <c:v>31.730999999999995</c:v>
                </c:pt>
                <c:pt idx="31732">
                  <c:v>31.732000000000028</c:v>
                </c:pt>
                <c:pt idx="31733">
                  <c:v>31.733000000000004</c:v>
                </c:pt>
                <c:pt idx="31734">
                  <c:v>31.734000000000037</c:v>
                </c:pt>
                <c:pt idx="31735">
                  <c:v>31.735000000000014</c:v>
                </c:pt>
                <c:pt idx="31736">
                  <c:v>31.73599999999999</c:v>
                </c:pt>
                <c:pt idx="31737">
                  <c:v>31.737000000000023</c:v>
                </c:pt>
                <c:pt idx="31738">
                  <c:v>31.738</c:v>
                </c:pt>
                <c:pt idx="31739">
                  <c:v>31.739000000000033</c:v>
                </c:pt>
                <c:pt idx="31740">
                  <c:v>31.740000000000009</c:v>
                </c:pt>
                <c:pt idx="31741">
                  <c:v>31.741000000000042</c:v>
                </c:pt>
                <c:pt idx="31742">
                  <c:v>31.742000000000019</c:v>
                </c:pt>
                <c:pt idx="31743">
                  <c:v>31.742999999999995</c:v>
                </c:pt>
                <c:pt idx="31744">
                  <c:v>31.744000000000028</c:v>
                </c:pt>
                <c:pt idx="31745">
                  <c:v>31.745000000000005</c:v>
                </c:pt>
                <c:pt idx="31746">
                  <c:v>31.746000000000038</c:v>
                </c:pt>
                <c:pt idx="31747">
                  <c:v>31.747000000000014</c:v>
                </c:pt>
                <c:pt idx="31748">
                  <c:v>31.74799999999999</c:v>
                </c:pt>
                <c:pt idx="31749">
                  <c:v>31.749000000000024</c:v>
                </c:pt>
                <c:pt idx="31750">
                  <c:v>31.75</c:v>
                </c:pt>
                <c:pt idx="31751">
                  <c:v>31.751000000000033</c:v>
                </c:pt>
                <c:pt idx="31752">
                  <c:v>31.75200000000001</c:v>
                </c:pt>
                <c:pt idx="31753">
                  <c:v>31.753000000000043</c:v>
                </c:pt>
                <c:pt idx="31754">
                  <c:v>31.754000000000019</c:v>
                </c:pt>
                <c:pt idx="31755">
                  <c:v>31.754999999999995</c:v>
                </c:pt>
                <c:pt idx="31756">
                  <c:v>31.756000000000029</c:v>
                </c:pt>
                <c:pt idx="31757">
                  <c:v>31.757000000000005</c:v>
                </c:pt>
                <c:pt idx="31758">
                  <c:v>31.758000000000038</c:v>
                </c:pt>
                <c:pt idx="31759">
                  <c:v>31.759000000000015</c:v>
                </c:pt>
                <c:pt idx="31760">
                  <c:v>31.759999999999991</c:v>
                </c:pt>
                <c:pt idx="31761">
                  <c:v>31.761000000000024</c:v>
                </c:pt>
                <c:pt idx="31762">
                  <c:v>31.762</c:v>
                </c:pt>
                <c:pt idx="31763">
                  <c:v>31.763000000000034</c:v>
                </c:pt>
                <c:pt idx="31764">
                  <c:v>31.76400000000001</c:v>
                </c:pt>
                <c:pt idx="31765">
                  <c:v>31.765000000000043</c:v>
                </c:pt>
                <c:pt idx="31766">
                  <c:v>31.76600000000002</c:v>
                </c:pt>
                <c:pt idx="31767">
                  <c:v>31.766999999999996</c:v>
                </c:pt>
                <c:pt idx="31768">
                  <c:v>31.768000000000029</c:v>
                </c:pt>
                <c:pt idx="31769">
                  <c:v>31.769000000000005</c:v>
                </c:pt>
                <c:pt idx="31770">
                  <c:v>31.770000000000039</c:v>
                </c:pt>
                <c:pt idx="31771">
                  <c:v>31.771000000000015</c:v>
                </c:pt>
                <c:pt idx="31772">
                  <c:v>31.771999999999991</c:v>
                </c:pt>
                <c:pt idx="31773">
                  <c:v>31.773000000000025</c:v>
                </c:pt>
                <c:pt idx="31774">
                  <c:v>31.774000000000001</c:v>
                </c:pt>
                <c:pt idx="31775">
                  <c:v>31.775000000000034</c:v>
                </c:pt>
                <c:pt idx="31776">
                  <c:v>31.77600000000001</c:v>
                </c:pt>
                <c:pt idx="31777">
                  <c:v>31.777000000000044</c:v>
                </c:pt>
                <c:pt idx="31778">
                  <c:v>31.77800000000002</c:v>
                </c:pt>
                <c:pt idx="31779">
                  <c:v>31.778999999999996</c:v>
                </c:pt>
                <c:pt idx="31780">
                  <c:v>31.78000000000003</c:v>
                </c:pt>
                <c:pt idx="31781">
                  <c:v>31.781000000000006</c:v>
                </c:pt>
                <c:pt idx="31782">
                  <c:v>31.782000000000039</c:v>
                </c:pt>
                <c:pt idx="31783">
                  <c:v>31.783000000000015</c:v>
                </c:pt>
                <c:pt idx="31784">
                  <c:v>31.783999999999992</c:v>
                </c:pt>
                <c:pt idx="31785">
                  <c:v>31.785000000000025</c:v>
                </c:pt>
                <c:pt idx="31786">
                  <c:v>31.786000000000001</c:v>
                </c:pt>
                <c:pt idx="31787">
                  <c:v>31.787000000000035</c:v>
                </c:pt>
                <c:pt idx="31788">
                  <c:v>31.788000000000011</c:v>
                </c:pt>
                <c:pt idx="31789">
                  <c:v>31.789000000000044</c:v>
                </c:pt>
                <c:pt idx="31790">
                  <c:v>31.79000000000002</c:v>
                </c:pt>
                <c:pt idx="31791">
                  <c:v>31.790999999999997</c:v>
                </c:pt>
                <c:pt idx="31792">
                  <c:v>31.79200000000003</c:v>
                </c:pt>
                <c:pt idx="31793">
                  <c:v>31.793000000000006</c:v>
                </c:pt>
                <c:pt idx="31794">
                  <c:v>31.79400000000004</c:v>
                </c:pt>
                <c:pt idx="31795">
                  <c:v>31.795000000000016</c:v>
                </c:pt>
                <c:pt idx="31796">
                  <c:v>31.795999999999992</c:v>
                </c:pt>
                <c:pt idx="31797">
                  <c:v>31.797000000000025</c:v>
                </c:pt>
                <c:pt idx="31798">
                  <c:v>31.798000000000002</c:v>
                </c:pt>
                <c:pt idx="31799">
                  <c:v>31.799000000000035</c:v>
                </c:pt>
                <c:pt idx="31800">
                  <c:v>31.800000000000011</c:v>
                </c:pt>
                <c:pt idx="31801">
                  <c:v>31.801000000000045</c:v>
                </c:pt>
                <c:pt idx="31802">
                  <c:v>31.802000000000021</c:v>
                </c:pt>
                <c:pt idx="31803">
                  <c:v>31.802999999999997</c:v>
                </c:pt>
                <c:pt idx="31804">
                  <c:v>31.80400000000003</c:v>
                </c:pt>
                <c:pt idx="31805">
                  <c:v>31.805000000000007</c:v>
                </c:pt>
                <c:pt idx="31806">
                  <c:v>31.80600000000004</c:v>
                </c:pt>
                <c:pt idx="31807">
                  <c:v>31.807000000000016</c:v>
                </c:pt>
                <c:pt idx="31808">
                  <c:v>31.807999999999993</c:v>
                </c:pt>
                <c:pt idx="31809">
                  <c:v>31.809000000000026</c:v>
                </c:pt>
                <c:pt idx="31810">
                  <c:v>31.810000000000002</c:v>
                </c:pt>
                <c:pt idx="31811">
                  <c:v>31.811000000000035</c:v>
                </c:pt>
                <c:pt idx="31812">
                  <c:v>31.812000000000012</c:v>
                </c:pt>
                <c:pt idx="31813">
                  <c:v>31.813000000000045</c:v>
                </c:pt>
                <c:pt idx="31814">
                  <c:v>31.814000000000021</c:v>
                </c:pt>
                <c:pt idx="31815">
                  <c:v>31.814999999999998</c:v>
                </c:pt>
                <c:pt idx="31816">
                  <c:v>31.816000000000031</c:v>
                </c:pt>
                <c:pt idx="31817">
                  <c:v>31.817000000000007</c:v>
                </c:pt>
                <c:pt idx="31818">
                  <c:v>31.81800000000004</c:v>
                </c:pt>
                <c:pt idx="31819">
                  <c:v>31.819000000000017</c:v>
                </c:pt>
                <c:pt idx="31820">
                  <c:v>31.819999999999993</c:v>
                </c:pt>
                <c:pt idx="31821">
                  <c:v>31.821000000000026</c:v>
                </c:pt>
                <c:pt idx="31822">
                  <c:v>31.822000000000003</c:v>
                </c:pt>
                <c:pt idx="31823">
                  <c:v>31.823000000000036</c:v>
                </c:pt>
                <c:pt idx="31824">
                  <c:v>31.824000000000012</c:v>
                </c:pt>
                <c:pt idx="31825">
                  <c:v>31.825000000000045</c:v>
                </c:pt>
                <c:pt idx="31826">
                  <c:v>31.826000000000022</c:v>
                </c:pt>
                <c:pt idx="31827">
                  <c:v>31.826999999999998</c:v>
                </c:pt>
                <c:pt idx="31828">
                  <c:v>31.828000000000031</c:v>
                </c:pt>
                <c:pt idx="31829">
                  <c:v>31.829000000000008</c:v>
                </c:pt>
                <c:pt idx="31830">
                  <c:v>31.830000000000041</c:v>
                </c:pt>
                <c:pt idx="31831">
                  <c:v>31.831000000000017</c:v>
                </c:pt>
                <c:pt idx="31832">
                  <c:v>31.831999999999994</c:v>
                </c:pt>
                <c:pt idx="31833">
                  <c:v>31.833000000000027</c:v>
                </c:pt>
                <c:pt idx="31834">
                  <c:v>31.834000000000003</c:v>
                </c:pt>
                <c:pt idx="31835">
                  <c:v>31.835000000000036</c:v>
                </c:pt>
                <c:pt idx="31836">
                  <c:v>31.836000000000013</c:v>
                </c:pt>
                <c:pt idx="31837">
                  <c:v>31.837000000000046</c:v>
                </c:pt>
                <c:pt idx="31838">
                  <c:v>31.838000000000022</c:v>
                </c:pt>
                <c:pt idx="31839">
                  <c:v>31.838999999999999</c:v>
                </c:pt>
                <c:pt idx="31840">
                  <c:v>31.840000000000032</c:v>
                </c:pt>
                <c:pt idx="31841">
                  <c:v>31.841000000000008</c:v>
                </c:pt>
                <c:pt idx="31842">
                  <c:v>31.842000000000041</c:v>
                </c:pt>
                <c:pt idx="31843">
                  <c:v>31.843000000000018</c:v>
                </c:pt>
                <c:pt idx="31844">
                  <c:v>31.843999999999994</c:v>
                </c:pt>
                <c:pt idx="31845">
                  <c:v>31.845000000000027</c:v>
                </c:pt>
                <c:pt idx="31846">
                  <c:v>31.846000000000004</c:v>
                </c:pt>
                <c:pt idx="31847">
                  <c:v>31.847000000000037</c:v>
                </c:pt>
                <c:pt idx="31848">
                  <c:v>31.848000000000013</c:v>
                </c:pt>
                <c:pt idx="31849">
                  <c:v>31.849000000000046</c:v>
                </c:pt>
                <c:pt idx="31850">
                  <c:v>31.850000000000023</c:v>
                </c:pt>
                <c:pt idx="31851">
                  <c:v>31.850999999999999</c:v>
                </c:pt>
                <c:pt idx="31852">
                  <c:v>31.852000000000032</c:v>
                </c:pt>
                <c:pt idx="31853">
                  <c:v>31.853000000000009</c:v>
                </c:pt>
                <c:pt idx="31854">
                  <c:v>31.854000000000042</c:v>
                </c:pt>
                <c:pt idx="31855">
                  <c:v>31.855000000000018</c:v>
                </c:pt>
                <c:pt idx="31856">
                  <c:v>31.855999999999995</c:v>
                </c:pt>
                <c:pt idx="31857">
                  <c:v>31.857000000000028</c:v>
                </c:pt>
                <c:pt idx="31858">
                  <c:v>31.858000000000004</c:v>
                </c:pt>
                <c:pt idx="31859">
                  <c:v>31.859000000000037</c:v>
                </c:pt>
                <c:pt idx="31860">
                  <c:v>31.860000000000014</c:v>
                </c:pt>
                <c:pt idx="31861">
                  <c:v>31.86099999999999</c:v>
                </c:pt>
                <c:pt idx="31862">
                  <c:v>31.862000000000023</c:v>
                </c:pt>
                <c:pt idx="31863">
                  <c:v>31.863</c:v>
                </c:pt>
                <c:pt idx="31864">
                  <c:v>31.864000000000033</c:v>
                </c:pt>
                <c:pt idx="31865">
                  <c:v>31.865000000000009</c:v>
                </c:pt>
                <c:pt idx="31866">
                  <c:v>31.866000000000042</c:v>
                </c:pt>
                <c:pt idx="31867">
                  <c:v>31.867000000000019</c:v>
                </c:pt>
                <c:pt idx="31868">
                  <c:v>31.867999999999995</c:v>
                </c:pt>
                <c:pt idx="31869">
                  <c:v>31.869000000000028</c:v>
                </c:pt>
                <c:pt idx="31870">
                  <c:v>31.870000000000005</c:v>
                </c:pt>
                <c:pt idx="31871">
                  <c:v>31.871000000000038</c:v>
                </c:pt>
                <c:pt idx="31872">
                  <c:v>31.872000000000014</c:v>
                </c:pt>
                <c:pt idx="31873">
                  <c:v>31.87299999999999</c:v>
                </c:pt>
                <c:pt idx="31874">
                  <c:v>31.874000000000024</c:v>
                </c:pt>
                <c:pt idx="31875">
                  <c:v>31.875</c:v>
                </c:pt>
                <c:pt idx="31876">
                  <c:v>31.876000000000033</c:v>
                </c:pt>
                <c:pt idx="31877">
                  <c:v>31.87700000000001</c:v>
                </c:pt>
                <c:pt idx="31878">
                  <c:v>31.878000000000043</c:v>
                </c:pt>
                <c:pt idx="31879">
                  <c:v>31.879000000000019</c:v>
                </c:pt>
                <c:pt idx="31880">
                  <c:v>31.879999999999995</c:v>
                </c:pt>
                <c:pt idx="31881">
                  <c:v>31.881000000000029</c:v>
                </c:pt>
                <c:pt idx="31882">
                  <c:v>31.882000000000005</c:v>
                </c:pt>
                <c:pt idx="31883">
                  <c:v>31.883000000000038</c:v>
                </c:pt>
                <c:pt idx="31884">
                  <c:v>31.884000000000015</c:v>
                </c:pt>
                <c:pt idx="31885">
                  <c:v>31.884999999999991</c:v>
                </c:pt>
                <c:pt idx="31886">
                  <c:v>31.886000000000024</c:v>
                </c:pt>
                <c:pt idx="31887">
                  <c:v>31.887</c:v>
                </c:pt>
                <c:pt idx="31888">
                  <c:v>31.888000000000034</c:v>
                </c:pt>
                <c:pt idx="31889">
                  <c:v>31.88900000000001</c:v>
                </c:pt>
                <c:pt idx="31890">
                  <c:v>31.890000000000043</c:v>
                </c:pt>
                <c:pt idx="31891">
                  <c:v>31.89100000000002</c:v>
                </c:pt>
                <c:pt idx="31892">
                  <c:v>31.891999999999996</c:v>
                </c:pt>
                <c:pt idx="31893">
                  <c:v>31.893000000000029</c:v>
                </c:pt>
                <c:pt idx="31894">
                  <c:v>31.894000000000005</c:v>
                </c:pt>
                <c:pt idx="31895">
                  <c:v>31.895000000000039</c:v>
                </c:pt>
                <c:pt idx="31896">
                  <c:v>31.896000000000015</c:v>
                </c:pt>
                <c:pt idx="31897">
                  <c:v>31.896999999999991</c:v>
                </c:pt>
                <c:pt idx="31898">
                  <c:v>31.898000000000025</c:v>
                </c:pt>
                <c:pt idx="31899">
                  <c:v>31.899000000000001</c:v>
                </c:pt>
                <c:pt idx="31900">
                  <c:v>31.900000000000034</c:v>
                </c:pt>
                <c:pt idx="31901">
                  <c:v>31.90100000000001</c:v>
                </c:pt>
                <c:pt idx="31902">
                  <c:v>31.902000000000044</c:v>
                </c:pt>
                <c:pt idx="31903">
                  <c:v>31.90300000000002</c:v>
                </c:pt>
                <c:pt idx="31904">
                  <c:v>31.903999999999996</c:v>
                </c:pt>
                <c:pt idx="31905">
                  <c:v>31.90500000000003</c:v>
                </c:pt>
                <c:pt idx="31906">
                  <c:v>31.906000000000006</c:v>
                </c:pt>
                <c:pt idx="31907">
                  <c:v>31.907000000000039</c:v>
                </c:pt>
                <c:pt idx="31908">
                  <c:v>31.908000000000015</c:v>
                </c:pt>
                <c:pt idx="31909">
                  <c:v>31.908999999999992</c:v>
                </c:pt>
                <c:pt idx="31910">
                  <c:v>31.910000000000025</c:v>
                </c:pt>
                <c:pt idx="31911">
                  <c:v>31.911000000000001</c:v>
                </c:pt>
                <c:pt idx="31912">
                  <c:v>31.912000000000035</c:v>
                </c:pt>
                <c:pt idx="31913">
                  <c:v>31.913000000000011</c:v>
                </c:pt>
                <c:pt idx="31914">
                  <c:v>31.914000000000044</c:v>
                </c:pt>
                <c:pt idx="31915">
                  <c:v>31.91500000000002</c:v>
                </c:pt>
                <c:pt idx="31916">
                  <c:v>31.915999999999997</c:v>
                </c:pt>
                <c:pt idx="31917">
                  <c:v>31.91700000000003</c:v>
                </c:pt>
                <c:pt idx="31918">
                  <c:v>31.918000000000006</c:v>
                </c:pt>
                <c:pt idx="31919">
                  <c:v>31.91900000000004</c:v>
                </c:pt>
                <c:pt idx="31920">
                  <c:v>31.920000000000016</c:v>
                </c:pt>
                <c:pt idx="31921">
                  <c:v>31.920999999999992</c:v>
                </c:pt>
                <c:pt idx="31922">
                  <c:v>31.922000000000025</c:v>
                </c:pt>
                <c:pt idx="31923">
                  <c:v>31.923000000000002</c:v>
                </c:pt>
                <c:pt idx="31924">
                  <c:v>31.924000000000035</c:v>
                </c:pt>
                <c:pt idx="31925">
                  <c:v>31.925000000000011</c:v>
                </c:pt>
                <c:pt idx="31926">
                  <c:v>31.926000000000045</c:v>
                </c:pt>
                <c:pt idx="31927">
                  <c:v>31.927000000000021</c:v>
                </c:pt>
                <c:pt idx="31928">
                  <c:v>31.927999999999997</c:v>
                </c:pt>
                <c:pt idx="31929">
                  <c:v>31.92900000000003</c:v>
                </c:pt>
                <c:pt idx="31930">
                  <c:v>31.930000000000007</c:v>
                </c:pt>
                <c:pt idx="31931">
                  <c:v>31.93100000000004</c:v>
                </c:pt>
                <c:pt idx="31932">
                  <c:v>31.932000000000016</c:v>
                </c:pt>
                <c:pt idx="31933">
                  <c:v>31.932999999999993</c:v>
                </c:pt>
                <c:pt idx="31934">
                  <c:v>31.934000000000026</c:v>
                </c:pt>
                <c:pt idx="31935">
                  <c:v>31.935000000000002</c:v>
                </c:pt>
                <c:pt idx="31936">
                  <c:v>31.936000000000035</c:v>
                </c:pt>
                <c:pt idx="31937">
                  <c:v>31.937000000000012</c:v>
                </c:pt>
                <c:pt idx="31938">
                  <c:v>31.938000000000045</c:v>
                </c:pt>
                <c:pt idx="31939">
                  <c:v>31.939000000000021</c:v>
                </c:pt>
                <c:pt idx="31940">
                  <c:v>31.939999999999998</c:v>
                </c:pt>
                <c:pt idx="31941">
                  <c:v>31.941000000000031</c:v>
                </c:pt>
                <c:pt idx="31942">
                  <c:v>31.942000000000007</c:v>
                </c:pt>
                <c:pt idx="31943">
                  <c:v>31.94300000000004</c:v>
                </c:pt>
                <c:pt idx="31944">
                  <c:v>31.944000000000017</c:v>
                </c:pt>
                <c:pt idx="31945">
                  <c:v>31.944999999999993</c:v>
                </c:pt>
                <c:pt idx="31946">
                  <c:v>31.946000000000026</c:v>
                </c:pt>
                <c:pt idx="31947">
                  <c:v>31.947000000000003</c:v>
                </c:pt>
                <c:pt idx="31948">
                  <c:v>31.948000000000036</c:v>
                </c:pt>
                <c:pt idx="31949">
                  <c:v>31.949000000000012</c:v>
                </c:pt>
                <c:pt idx="31950">
                  <c:v>31.950000000000045</c:v>
                </c:pt>
                <c:pt idx="31951">
                  <c:v>31.951000000000022</c:v>
                </c:pt>
                <c:pt idx="31952">
                  <c:v>31.951999999999998</c:v>
                </c:pt>
                <c:pt idx="31953">
                  <c:v>31.953000000000031</c:v>
                </c:pt>
                <c:pt idx="31954">
                  <c:v>31.954000000000008</c:v>
                </c:pt>
                <c:pt idx="31955">
                  <c:v>31.955000000000041</c:v>
                </c:pt>
                <c:pt idx="31956">
                  <c:v>31.956000000000017</c:v>
                </c:pt>
                <c:pt idx="31957">
                  <c:v>31.956999999999994</c:v>
                </c:pt>
                <c:pt idx="31958">
                  <c:v>31.958000000000027</c:v>
                </c:pt>
                <c:pt idx="31959">
                  <c:v>31.959000000000003</c:v>
                </c:pt>
                <c:pt idx="31960">
                  <c:v>31.960000000000036</c:v>
                </c:pt>
                <c:pt idx="31961">
                  <c:v>31.961000000000013</c:v>
                </c:pt>
                <c:pt idx="31962">
                  <c:v>31.962000000000046</c:v>
                </c:pt>
                <c:pt idx="31963">
                  <c:v>31.963000000000022</c:v>
                </c:pt>
                <c:pt idx="31964">
                  <c:v>31.963999999999999</c:v>
                </c:pt>
                <c:pt idx="31965">
                  <c:v>31.965000000000032</c:v>
                </c:pt>
                <c:pt idx="31966">
                  <c:v>31.966000000000008</c:v>
                </c:pt>
                <c:pt idx="31967">
                  <c:v>31.967000000000041</c:v>
                </c:pt>
                <c:pt idx="31968">
                  <c:v>31.968000000000018</c:v>
                </c:pt>
                <c:pt idx="31969">
                  <c:v>31.968999999999994</c:v>
                </c:pt>
                <c:pt idx="31970">
                  <c:v>31.970000000000027</c:v>
                </c:pt>
                <c:pt idx="31971">
                  <c:v>31.971000000000004</c:v>
                </c:pt>
                <c:pt idx="31972">
                  <c:v>31.972000000000037</c:v>
                </c:pt>
                <c:pt idx="31973">
                  <c:v>31.973000000000013</c:v>
                </c:pt>
                <c:pt idx="31974">
                  <c:v>31.974000000000046</c:v>
                </c:pt>
                <c:pt idx="31975">
                  <c:v>31.975000000000023</c:v>
                </c:pt>
                <c:pt idx="31976">
                  <c:v>31.975999999999999</c:v>
                </c:pt>
                <c:pt idx="31977">
                  <c:v>31.977000000000032</c:v>
                </c:pt>
                <c:pt idx="31978">
                  <c:v>31.978000000000009</c:v>
                </c:pt>
                <c:pt idx="31979">
                  <c:v>31.979000000000042</c:v>
                </c:pt>
                <c:pt idx="31980">
                  <c:v>31.980000000000018</c:v>
                </c:pt>
                <c:pt idx="31981">
                  <c:v>31.980999999999995</c:v>
                </c:pt>
                <c:pt idx="31982">
                  <c:v>31.982000000000028</c:v>
                </c:pt>
                <c:pt idx="31983">
                  <c:v>31.983000000000004</c:v>
                </c:pt>
                <c:pt idx="31984">
                  <c:v>31.984000000000037</c:v>
                </c:pt>
                <c:pt idx="31985">
                  <c:v>31.985000000000014</c:v>
                </c:pt>
                <c:pt idx="31986">
                  <c:v>31.98599999999999</c:v>
                </c:pt>
                <c:pt idx="31987">
                  <c:v>31.987000000000023</c:v>
                </c:pt>
                <c:pt idx="31988">
                  <c:v>31.988</c:v>
                </c:pt>
                <c:pt idx="31989">
                  <c:v>31.989000000000033</c:v>
                </c:pt>
                <c:pt idx="31990">
                  <c:v>31.990000000000009</c:v>
                </c:pt>
                <c:pt idx="31991">
                  <c:v>31.991000000000042</c:v>
                </c:pt>
                <c:pt idx="31992">
                  <c:v>31.992000000000019</c:v>
                </c:pt>
                <c:pt idx="31993">
                  <c:v>31.992999999999995</c:v>
                </c:pt>
                <c:pt idx="31994">
                  <c:v>31.994000000000028</c:v>
                </c:pt>
                <c:pt idx="31995">
                  <c:v>31.995000000000005</c:v>
                </c:pt>
                <c:pt idx="31996">
                  <c:v>31.996000000000038</c:v>
                </c:pt>
                <c:pt idx="31997">
                  <c:v>31.997000000000014</c:v>
                </c:pt>
                <c:pt idx="31998">
                  <c:v>31.99799999999999</c:v>
                </c:pt>
                <c:pt idx="31999">
                  <c:v>31.999000000000024</c:v>
                </c:pt>
                <c:pt idx="32000">
                  <c:v>32</c:v>
                </c:pt>
                <c:pt idx="32001">
                  <c:v>32.001000000000033</c:v>
                </c:pt>
                <c:pt idx="32002">
                  <c:v>32.00200000000001</c:v>
                </c:pt>
                <c:pt idx="32003">
                  <c:v>32.003000000000043</c:v>
                </c:pt>
                <c:pt idx="32004">
                  <c:v>32.004000000000019</c:v>
                </c:pt>
                <c:pt idx="32005">
                  <c:v>32.004999999999995</c:v>
                </c:pt>
                <c:pt idx="32006">
                  <c:v>32.006000000000029</c:v>
                </c:pt>
                <c:pt idx="32007">
                  <c:v>32.007000000000005</c:v>
                </c:pt>
                <c:pt idx="32008">
                  <c:v>32.008000000000038</c:v>
                </c:pt>
                <c:pt idx="32009">
                  <c:v>32.009000000000015</c:v>
                </c:pt>
                <c:pt idx="32010">
                  <c:v>32.009999999999991</c:v>
                </c:pt>
                <c:pt idx="32011">
                  <c:v>32.011000000000024</c:v>
                </c:pt>
                <c:pt idx="32012">
                  <c:v>32.012</c:v>
                </c:pt>
                <c:pt idx="32013">
                  <c:v>32.013000000000034</c:v>
                </c:pt>
                <c:pt idx="32014">
                  <c:v>32.01400000000001</c:v>
                </c:pt>
                <c:pt idx="32015">
                  <c:v>32.015000000000043</c:v>
                </c:pt>
                <c:pt idx="32016">
                  <c:v>32.01600000000002</c:v>
                </c:pt>
                <c:pt idx="32017">
                  <c:v>32.016999999999996</c:v>
                </c:pt>
                <c:pt idx="32018">
                  <c:v>32.018000000000029</c:v>
                </c:pt>
                <c:pt idx="32019">
                  <c:v>32.019000000000005</c:v>
                </c:pt>
                <c:pt idx="32020">
                  <c:v>32.020000000000039</c:v>
                </c:pt>
                <c:pt idx="32021">
                  <c:v>32.021000000000015</c:v>
                </c:pt>
                <c:pt idx="32022">
                  <c:v>32.021999999999991</c:v>
                </c:pt>
                <c:pt idx="32023">
                  <c:v>32.023000000000025</c:v>
                </c:pt>
                <c:pt idx="32024">
                  <c:v>32.024000000000001</c:v>
                </c:pt>
                <c:pt idx="32025">
                  <c:v>32.025000000000034</c:v>
                </c:pt>
                <c:pt idx="32026">
                  <c:v>32.02600000000001</c:v>
                </c:pt>
                <c:pt idx="32027">
                  <c:v>32.027000000000044</c:v>
                </c:pt>
                <c:pt idx="32028">
                  <c:v>32.02800000000002</c:v>
                </c:pt>
                <c:pt idx="32029">
                  <c:v>32.028999999999996</c:v>
                </c:pt>
                <c:pt idx="32030">
                  <c:v>32.03000000000003</c:v>
                </c:pt>
                <c:pt idx="32031">
                  <c:v>32.031000000000006</c:v>
                </c:pt>
                <c:pt idx="32032">
                  <c:v>32.032000000000039</c:v>
                </c:pt>
                <c:pt idx="32033">
                  <c:v>32.033000000000015</c:v>
                </c:pt>
                <c:pt idx="32034">
                  <c:v>32.033999999999992</c:v>
                </c:pt>
                <c:pt idx="32035">
                  <c:v>32.035000000000025</c:v>
                </c:pt>
                <c:pt idx="32036">
                  <c:v>32.036000000000001</c:v>
                </c:pt>
                <c:pt idx="32037">
                  <c:v>32.037000000000035</c:v>
                </c:pt>
                <c:pt idx="32038">
                  <c:v>32.038000000000011</c:v>
                </c:pt>
                <c:pt idx="32039">
                  <c:v>32.039000000000044</c:v>
                </c:pt>
                <c:pt idx="32040">
                  <c:v>32.04000000000002</c:v>
                </c:pt>
                <c:pt idx="32041">
                  <c:v>32.040999999999997</c:v>
                </c:pt>
                <c:pt idx="32042">
                  <c:v>32.04200000000003</c:v>
                </c:pt>
                <c:pt idx="32043">
                  <c:v>32.043000000000006</c:v>
                </c:pt>
                <c:pt idx="32044">
                  <c:v>32.04400000000004</c:v>
                </c:pt>
                <c:pt idx="32045">
                  <c:v>32.045000000000016</c:v>
                </c:pt>
                <c:pt idx="32046">
                  <c:v>32.045999999999992</c:v>
                </c:pt>
                <c:pt idx="32047">
                  <c:v>32.047000000000025</c:v>
                </c:pt>
                <c:pt idx="32048">
                  <c:v>32.048000000000002</c:v>
                </c:pt>
                <c:pt idx="32049">
                  <c:v>32.049000000000035</c:v>
                </c:pt>
                <c:pt idx="32050">
                  <c:v>32.050000000000011</c:v>
                </c:pt>
                <c:pt idx="32051">
                  <c:v>32.051000000000045</c:v>
                </c:pt>
                <c:pt idx="32052">
                  <c:v>32.052000000000021</c:v>
                </c:pt>
                <c:pt idx="32053">
                  <c:v>32.052999999999997</c:v>
                </c:pt>
                <c:pt idx="32054">
                  <c:v>32.05400000000003</c:v>
                </c:pt>
                <c:pt idx="32055">
                  <c:v>32.055000000000007</c:v>
                </c:pt>
                <c:pt idx="32056">
                  <c:v>32.05600000000004</c:v>
                </c:pt>
                <c:pt idx="32057">
                  <c:v>32.057000000000016</c:v>
                </c:pt>
                <c:pt idx="32058">
                  <c:v>32.057999999999993</c:v>
                </c:pt>
                <c:pt idx="32059">
                  <c:v>32.059000000000026</c:v>
                </c:pt>
                <c:pt idx="32060">
                  <c:v>32.06</c:v>
                </c:pt>
                <c:pt idx="32061">
                  <c:v>32.061000000000035</c:v>
                </c:pt>
                <c:pt idx="32062">
                  <c:v>32.062000000000012</c:v>
                </c:pt>
                <c:pt idx="32063">
                  <c:v>32.063000000000045</c:v>
                </c:pt>
                <c:pt idx="32064">
                  <c:v>32.064000000000021</c:v>
                </c:pt>
                <c:pt idx="32065">
                  <c:v>32.064999999999998</c:v>
                </c:pt>
                <c:pt idx="32066">
                  <c:v>32.066000000000031</c:v>
                </c:pt>
                <c:pt idx="32067">
                  <c:v>32.067000000000007</c:v>
                </c:pt>
                <c:pt idx="32068">
                  <c:v>32.06800000000004</c:v>
                </c:pt>
                <c:pt idx="32069">
                  <c:v>32.069000000000017</c:v>
                </c:pt>
                <c:pt idx="32070">
                  <c:v>32.069999999999993</c:v>
                </c:pt>
                <c:pt idx="32071">
                  <c:v>32.071000000000026</c:v>
                </c:pt>
                <c:pt idx="32072">
                  <c:v>32.072000000000003</c:v>
                </c:pt>
                <c:pt idx="32073">
                  <c:v>32.073000000000036</c:v>
                </c:pt>
                <c:pt idx="32074">
                  <c:v>32.074000000000012</c:v>
                </c:pt>
                <c:pt idx="32075">
                  <c:v>32.075000000000045</c:v>
                </c:pt>
                <c:pt idx="32076">
                  <c:v>32.076000000000022</c:v>
                </c:pt>
                <c:pt idx="32077">
                  <c:v>32.076999999999998</c:v>
                </c:pt>
                <c:pt idx="32078">
                  <c:v>32.078000000000031</c:v>
                </c:pt>
                <c:pt idx="32079">
                  <c:v>32.079000000000008</c:v>
                </c:pt>
                <c:pt idx="32080">
                  <c:v>32.080000000000041</c:v>
                </c:pt>
                <c:pt idx="32081">
                  <c:v>32.081000000000017</c:v>
                </c:pt>
                <c:pt idx="32082">
                  <c:v>32.081999999999994</c:v>
                </c:pt>
                <c:pt idx="32083">
                  <c:v>32.083000000000027</c:v>
                </c:pt>
                <c:pt idx="32084">
                  <c:v>32.084000000000003</c:v>
                </c:pt>
                <c:pt idx="32085">
                  <c:v>32.085000000000036</c:v>
                </c:pt>
                <c:pt idx="32086">
                  <c:v>32.086000000000013</c:v>
                </c:pt>
                <c:pt idx="32087">
                  <c:v>32.087000000000046</c:v>
                </c:pt>
                <c:pt idx="32088">
                  <c:v>32.088000000000022</c:v>
                </c:pt>
                <c:pt idx="32089">
                  <c:v>32.088999999999999</c:v>
                </c:pt>
                <c:pt idx="32090">
                  <c:v>32.090000000000032</c:v>
                </c:pt>
                <c:pt idx="32091">
                  <c:v>32.091000000000008</c:v>
                </c:pt>
                <c:pt idx="32092">
                  <c:v>32.092000000000041</c:v>
                </c:pt>
                <c:pt idx="32093">
                  <c:v>32.093000000000018</c:v>
                </c:pt>
                <c:pt idx="32094">
                  <c:v>32.093999999999994</c:v>
                </c:pt>
                <c:pt idx="32095">
                  <c:v>32.095000000000027</c:v>
                </c:pt>
                <c:pt idx="32096">
                  <c:v>32.096000000000004</c:v>
                </c:pt>
                <c:pt idx="32097">
                  <c:v>32.097000000000037</c:v>
                </c:pt>
                <c:pt idx="32098">
                  <c:v>32.098000000000013</c:v>
                </c:pt>
                <c:pt idx="32099">
                  <c:v>32.099000000000046</c:v>
                </c:pt>
                <c:pt idx="32100">
                  <c:v>32.100000000000023</c:v>
                </c:pt>
                <c:pt idx="32101">
                  <c:v>32.100999999999999</c:v>
                </c:pt>
                <c:pt idx="32102">
                  <c:v>32.102000000000032</c:v>
                </c:pt>
                <c:pt idx="32103">
                  <c:v>32.103000000000009</c:v>
                </c:pt>
                <c:pt idx="32104">
                  <c:v>32.104000000000042</c:v>
                </c:pt>
                <c:pt idx="32105">
                  <c:v>32.105000000000018</c:v>
                </c:pt>
                <c:pt idx="32106">
                  <c:v>32.105999999999995</c:v>
                </c:pt>
                <c:pt idx="32107">
                  <c:v>32.107000000000028</c:v>
                </c:pt>
                <c:pt idx="32108">
                  <c:v>32.108000000000004</c:v>
                </c:pt>
                <c:pt idx="32109">
                  <c:v>32.109000000000037</c:v>
                </c:pt>
                <c:pt idx="32110">
                  <c:v>32.110000000000014</c:v>
                </c:pt>
                <c:pt idx="32111">
                  <c:v>32.11099999999999</c:v>
                </c:pt>
                <c:pt idx="32112">
                  <c:v>32.112000000000023</c:v>
                </c:pt>
                <c:pt idx="32113">
                  <c:v>32.113</c:v>
                </c:pt>
                <c:pt idx="32114">
                  <c:v>32.114000000000033</c:v>
                </c:pt>
                <c:pt idx="32115">
                  <c:v>32.115000000000009</c:v>
                </c:pt>
                <c:pt idx="32116">
                  <c:v>32.116000000000042</c:v>
                </c:pt>
                <c:pt idx="32117">
                  <c:v>32.117000000000019</c:v>
                </c:pt>
                <c:pt idx="32118">
                  <c:v>32.117999999999995</c:v>
                </c:pt>
                <c:pt idx="32119">
                  <c:v>32.119000000000028</c:v>
                </c:pt>
                <c:pt idx="32120">
                  <c:v>32.120000000000005</c:v>
                </c:pt>
                <c:pt idx="32121">
                  <c:v>32.121000000000038</c:v>
                </c:pt>
                <c:pt idx="32122">
                  <c:v>32.122000000000014</c:v>
                </c:pt>
                <c:pt idx="32123">
                  <c:v>32.12299999999999</c:v>
                </c:pt>
                <c:pt idx="32124">
                  <c:v>32.124000000000024</c:v>
                </c:pt>
                <c:pt idx="32125">
                  <c:v>32.125</c:v>
                </c:pt>
                <c:pt idx="32126">
                  <c:v>32.126000000000033</c:v>
                </c:pt>
                <c:pt idx="32127">
                  <c:v>32.12700000000001</c:v>
                </c:pt>
                <c:pt idx="32128">
                  <c:v>32.128000000000043</c:v>
                </c:pt>
                <c:pt idx="32129">
                  <c:v>32.129000000000019</c:v>
                </c:pt>
                <c:pt idx="32130">
                  <c:v>32.129999999999995</c:v>
                </c:pt>
                <c:pt idx="32131">
                  <c:v>32.131000000000029</c:v>
                </c:pt>
                <c:pt idx="32132">
                  <c:v>32.132000000000005</c:v>
                </c:pt>
                <c:pt idx="32133">
                  <c:v>32.133000000000038</c:v>
                </c:pt>
                <c:pt idx="32134">
                  <c:v>32.134000000000015</c:v>
                </c:pt>
                <c:pt idx="32135">
                  <c:v>32.134999999999991</c:v>
                </c:pt>
                <c:pt idx="32136">
                  <c:v>32.136000000000024</c:v>
                </c:pt>
                <c:pt idx="32137">
                  <c:v>32.137</c:v>
                </c:pt>
                <c:pt idx="32138">
                  <c:v>32.138000000000034</c:v>
                </c:pt>
                <c:pt idx="32139">
                  <c:v>32.13900000000001</c:v>
                </c:pt>
                <c:pt idx="32140">
                  <c:v>32.140000000000043</c:v>
                </c:pt>
                <c:pt idx="32141">
                  <c:v>32.14100000000002</c:v>
                </c:pt>
                <c:pt idx="32142">
                  <c:v>32.141999999999996</c:v>
                </c:pt>
                <c:pt idx="32143">
                  <c:v>32.143000000000029</c:v>
                </c:pt>
                <c:pt idx="32144">
                  <c:v>32.144000000000005</c:v>
                </c:pt>
                <c:pt idx="32145">
                  <c:v>32.145000000000039</c:v>
                </c:pt>
                <c:pt idx="32146">
                  <c:v>32.146000000000015</c:v>
                </c:pt>
                <c:pt idx="32147">
                  <c:v>32.146999999999991</c:v>
                </c:pt>
                <c:pt idx="32148">
                  <c:v>32.148000000000025</c:v>
                </c:pt>
                <c:pt idx="32149">
                  <c:v>32.149000000000001</c:v>
                </c:pt>
                <c:pt idx="32150">
                  <c:v>32.150000000000034</c:v>
                </c:pt>
                <c:pt idx="32151">
                  <c:v>32.15100000000001</c:v>
                </c:pt>
                <c:pt idx="32152">
                  <c:v>32.152000000000044</c:v>
                </c:pt>
                <c:pt idx="32153">
                  <c:v>32.15300000000002</c:v>
                </c:pt>
                <c:pt idx="32154">
                  <c:v>32.153999999999996</c:v>
                </c:pt>
                <c:pt idx="32155">
                  <c:v>32.15500000000003</c:v>
                </c:pt>
                <c:pt idx="32156">
                  <c:v>32.156000000000006</c:v>
                </c:pt>
                <c:pt idx="32157">
                  <c:v>32.157000000000039</c:v>
                </c:pt>
                <c:pt idx="32158">
                  <c:v>32.158000000000015</c:v>
                </c:pt>
                <c:pt idx="32159">
                  <c:v>32.158999999999992</c:v>
                </c:pt>
                <c:pt idx="32160">
                  <c:v>32.160000000000025</c:v>
                </c:pt>
                <c:pt idx="32161">
                  <c:v>32.161000000000001</c:v>
                </c:pt>
                <c:pt idx="32162">
                  <c:v>32.162000000000035</c:v>
                </c:pt>
                <c:pt idx="32163">
                  <c:v>32.163000000000011</c:v>
                </c:pt>
                <c:pt idx="32164">
                  <c:v>32.164000000000044</c:v>
                </c:pt>
                <c:pt idx="32165">
                  <c:v>32.16500000000002</c:v>
                </c:pt>
                <c:pt idx="32166">
                  <c:v>32.165999999999997</c:v>
                </c:pt>
                <c:pt idx="32167">
                  <c:v>32.16700000000003</c:v>
                </c:pt>
                <c:pt idx="32168">
                  <c:v>32.168000000000006</c:v>
                </c:pt>
                <c:pt idx="32169">
                  <c:v>32.16900000000004</c:v>
                </c:pt>
                <c:pt idx="32170">
                  <c:v>32.170000000000016</c:v>
                </c:pt>
                <c:pt idx="32171">
                  <c:v>32.170999999999992</c:v>
                </c:pt>
                <c:pt idx="32172">
                  <c:v>32.172000000000025</c:v>
                </c:pt>
                <c:pt idx="32173">
                  <c:v>32.173000000000002</c:v>
                </c:pt>
                <c:pt idx="32174">
                  <c:v>32.174000000000035</c:v>
                </c:pt>
                <c:pt idx="32175">
                  <c:v>32.175000000000011</c:v>
                </c:pt>
                <c:pt idx="32176">
                  <c:v>32.176000000000045</c:v>
                </c:pt>
                <c:pt idx="32177">
                  <c:v>32.177000000000021</c:v>
                </c:pt>
                <c:pt idx="32178">
                  <c:v>32.177999999999997</c:v>
                </c:pt>
                <c:pt idx="32179">
                  <c:v>32.17900000000003</c:v>
                </c:pt>
                <c:pt idx="32180">
                  <c:v>32.180000000000007</c:v>
                </c:pt>
                <c:pt idx="32181">
                  <c:v>32.18100000000004</c:v>
                </c:pt>
                <c:pt idx="32182">
                  <c:v>32.182000000000016</c:v>
                </c:pt>
                <c:pt idx="32183">
                  <c:v>32.182999999999993</c:v>
                </c:pt>
                <c:pt idx="32184">
                  <c:v>32.184000000000026</c:v>
                </c:pt>
                <c:pt idx="32185">
                  <c:v>32.185000000000002</c:v>
                </c:pt>
                <c:pt idx="32186">
                  <c:v>32.186000000000035</c:v>
                </c:pt>
                <c:pt idx="32187">
                  <c:v>32.187000000000012</c:v>
                </c:pt>
                <c:pt idx="32188">
                  <c:v>32.188000000000045</c:v>
                </c:pt>
                <c:pt idx="32189">
                  <c:v>32.189000000000021</c:v>
                </c:pt>
                <c:pt idx="32190">
                  <c:v>32.19</c:v>
                </c:pt>
                <c:pt idx="32191">
                  <c:v>32.191000000000031</c:v>
                </c:pt>
                <c:pt idx="32192">
                  <c:v>32.192000000000007</c:v>
                </c:pt>
                <c:pt idx="32193">
                  <c:v>32.19300000000004</c:v>
                </c:pt>
                <c:pt idx="32194">
                  <c:v>32.194000000000017</c:v>
                </c:pt>
                <c:pt idx="32195">
                  <c:v>32.194999999999993</c:v>
                </c:pt>
                <c:pt idx="32196">
                  <c:v>32.196000000000026</c:v>
                </c:pt>
                <c:pt idx="32197">
                  <c:v>32.197000000000003</c:v>
                </c:pt>
                <c:pt idx="32198">
                  <c:v>32.198000000000036</c:v>
                </c:pt>
                <c:pt idx="32199">
                  <c:v>32.199000000000012</c:v>
                </c:pt>
                <c:pt idx="32200">
                  <c:v>32.200000000000045</c:v>
                </c:pt>
                <c:pt idx="32201">
                  <c:v>32.201000000000022</c:v>
                </c:pt>
                <c:pt idx="32202">
                  <c:v>32.201999999999998</c:v>
                </c:pt>
                <c:pt idx="32203">
                  <c:v>32.203000000000031</c:v>
                </c:pt>
                <c:pt idx="32204">
                  <c:v>32.204000000000008</c:v>
                </c:pt>
                <c:pt idx="32205">
                  <c:v>32.205000000000041</c:v>
                </c:pt>
                <c:pt idx="32206">
                  <c:v>32.206000000000017</c:v>
                </c:pt>
                <c:pt idx="32207">
                  <c:v>32.206999999999994</c:v>
                </c:pt>
                <c:pt idx="32208">
                  <c:v>32.208000000000027</c:v>
                </c:pt>
                <c:pt idx="32209">
                  <c:v>32.209000000000003</c:v>
                </c:pt>
                <c:pt idx="32210">
                  <c:v>32.210000000000036</c:v>
                </c:pt>
                <c:pt idx="32211">
                  <c:v>32.211000000000013</c:v>
                </c:pt>
                <c:pt idx="32212">
                  <c:v>32.212000000000046</c:v>
                </c:pt>
                <c:pt idx="32213">
                  <c:v>32.213000000000022</c:v>
                </c:pt>
                <c:pt idx="32214">
                  <c:v>32.213999999999999</c:v>
                </c:pt>
                <c:pt idx="32215">
                  <c:v>32.215000000000032</c:v>
                </c:pt>
                <c:pt idx="32216">
                  <c:v>32.216000000000008</c:v>
                </c:pt>
                <c:pt idx="32217">
                  <c:v>32.217000000000041</c:v>
                </c:pt>
                <c:pt idx="32218">
                  <c:v>32.218000000000018</c:v>
                </c:pt>
                <c:pt idx="32219">
                  <c:v>32.218999999999994</c:v>
                </c:pt>
                <c:pt idx="32220">
                  <c:v>32.220000000000027</c:v>
                </c:pt>
                <c:pt idx="32221">
                  <c:v>32.221000000000004</c:v>
                </c:pt>
                <c:pt idx="32222">
                  <c:v>32.222000000000037</c:v>
                </c:pt>
                <c:pt idx="32223">
                  <c:v>32.223000000000013</c:v>
                </c:pt>
                <c:pt idx="32224">
                  <c:v>32.224000000000046</c:v>
                </c:pt>
                <c:pt idx="32225">
                  <c:v>32.225000000000023</c:v>
                </c:pt>
                <c:pt idx="32226">
                  <c:v>32.225999999999999</c:v>
                </c:pt>
                <c:pt idx="32227">
                  <c:v>32.227000000000032</c:v>
                </c:pt>
                <c:pt idx="32228">
                  <c:v>32.228000000000009</c:v>
                </c:pt>
                <c:pt idx="32229">
                  <c:v>32.229000000000042</c:v>
                </c:pt>
                <c:pt idx="32230">
                  <c:v>32.230000000000018</c:v>
                </c:pt>
                <c:pt idx="32231">
                  <c:v>32.230999999999995</c:v>
                </c:pt>
                <c:pt idx="32232">
                  <c:v>32.232000000000028</c:v>
                </c:pt>
                <c:pt idx="32233">
                  <c:v>32.233000000000004</c:v>
                </c:pt>
                <c:pt idx="32234">
                  <c:v>32.234000000000037</c:v>
                </c:pt>
                <c:pt idx="32235">
                  <c:v>32.235000000000014</c:v>
                </c:pt>
                <c:pt idx="32236">
                  <c:v>32.23599999999999</c:v>
                </c:pt>
                <c:pt idx="32237">
                  <c:v>32.237000000000023</c:v>
                </c:pt>
                <c:pt idx="32238">
                  <c:v>32.238</c:v>
                </c:pt>
                <c:pt idx="32239">
                  <c:v>32.239000000000033</c:v>
                </c:pt>
                <c:pt idx="32240">
                  <c:v>32.240000000000009</c:v>
                </c:pt>
                <c:pt idx="32241">
                  <c:v>32.241000000000042</c:v>
                </c:pt>
                <c:pt idx="32242">
                  <c:v>32.242000000000019</c:v>
                </c:pt>
                <c:pt idx="32243">
                  <c:v>32.242999999999995</c:v>
                </c:pt>
                <c:pt idx="32244">
                  <c:v>32.244000000000028</c:v>
                </c:pt>
                <c:pt idx="32245">
                  <c:v>32.245000000000005</c:v>
                </c:pt>
                <c:pt idx="32246">
                  <c:v>32.246000000000038</c:v>
                </c:pt>
                <c:pt idx="32247">
                  <c:v>32.247000000000014</c:v>
                </c:pt>
                <c:pt idx="32248">
                  <c:v>32.24799999999999</c:v>
                </c:pt>
                <c:pt idx="32249">
                  <c:v>32.249000000000024</c:v>
                </c:pt>
                <c:pt idx="32250">
                  <c:v>32.25</c:v>
                </c:pt>
                <c:pt idx="32251">
                  <c:v>32.251000000000033</c:v>
                </c:pt>
                <c:pt idx="32252">
                  <c:v>32.25200000000001</c:v>
                </c:pt>
                <c:pt idx="32253">
                  <c:v>32.253000000000043</c:v>
                </c:pt>
                <c:pt idx="32254">
                  <c:v>32.254000000000019</c:v>
                </c:pt>
                <c:pt idx="32255">
                  <c:v>32.254999999999995</c:v>
                </c:pt>
                <c:pt idx="32256">
                  <c:v>32.256000000000029</c:v>
                </c:pt>
                <c:pt idx="32257">
                  <c:v>32.257000000000005</c:v>
                </c:pt>
                <c:pt idx="32258">
                  <c:v>32.258000000000038</c:v>
                </c:pt>
                <c:pt idx="32259">
                  <c:v>32.259000000000015</c:v>
                </c:pt>
                <c:pt idx="32260">
                  <c:v>32.259999999999991</c:v>
                </c:pt>
                <c:pt idx="32261">
                  <c:v>32.261000000000024</c:v>
                </c:pt>
                <c:pt idx="32262">
                  <c:v>32.262</c:v>
                </c:pt>
                <c:pt idx="32263">
                  <c:v>32.263000000000034</c:v>
                </c:pt>
                <c:pt idx="32264">
                  <c:v>32.26400000000001</c:v>
                </c:pt>
                <c:pt idx="32265">
                  <c:v>32.265000000000043</c:v>
                </c:pt>
                <c:pt idx="32266">
                  <c:v>32.26600000000002</c:v>
                </c:pt>
                <c:pt idx="32267">
                  <c:v>32.266999999999996</c:v>
                </c:pt>
                <c:pt idx="32268">
                  <c:v>32.268000000000029</c:v>
                </c:pt>
                <c:pt idx="32269">
                  <c:v>32.269000000000005</c:v>
                </c:pt>
                <c:pt idx="32270">
                  <c:v>32.270000000000039</c:v>
                </c:pt>
                <c:pt idx="32271">
                  <c:v>32.271000000000015</c:v>
                </c:pt>
                <c:pt idx="32272">
                  <c:v>32.271999999999991</c:v>
                </c:pt>
                <c:pt idx="32273">
                  <c:v>32.273000000000025</c:v>
                </c:pt>
                <c:pt idx="32274">
                  <c:v>32.274000000000001</c:v>
                </c:pt>
                <c:pt idx="32275">
                  <c:v>32.275000000000034</c:v>
                </c:pt>
                <c:pt idx="32276">
                  <c:v>32.27600000000001</c:v>
                </c:pt>
                <c:pt idx="32277">
                  <c:v>32.277000000000044</c:v>
                </c:pt>
                <c:pt idx="32278">
                  <c:v>32.27800000000002</c:v>
                </c:pt>
                <c:pt idx="32279">
                  <c:v>32.278999999999996</c:v>
                </c:pt>
                <c:pt idx="32280">
                  <c:v>32.28000000000003</c:v>
                </c:pt>
                <c:pt idx="32281">
                  <c:v>32.281000000000006</c:v>
                </c:pt>
                <c:pt idx="32282">
                  <c:v>32.282000000000039</c:v>
                </c:pt>
                <c:pt idx="32283">
                  <c:v>32.283000000000015</c:v>
                </c:pt>
                <c:pt idx="32284">
                  <c:v>32.283999999999992</c:v>
                </c:pt>
                <c:pt idx="32285">
                  <c:v>32.285000000000025</c:v>
                </c:pt>
                <c:pt idx="32286">
                  <c:v>32.286000000000001</c:v>
                </c:pt>
                <c:pt idx="32287">
                  <c:v>32.287000000000035</c:v>
                </c:pt>
                <c:pt idx="32288">
                  <c:v>32.288000000000011</c:v>
                </c:pt>
                <c:pt idx="32289">
                  <c:v>32.289000000000044</c:v>
                </c:pt>
                <c:pt idx="32290">
                  <c:v>32.29000000000002</c:v>
                </c:pt>
                <c:pt idx="32291">
                  <c:v>32.290999999999997</c:v>
                </c:pt>
                <c:pt idx="32292">
                  <c:v>32.29200000000003</c:v>
                </c:pt>
                <c:pt idx="32293">
                  <c:v>32.293000000000006</c:v>
                </c:pt>
                <c:pt idx="32294">
                  <c:v>32.29400000000004</c:v>
                </c:pt>
                <c:pt idx="32295">
                  <c:v>32.295000000000016</c:v>
                </c:pt>
                <c:pt idx="32296">
                  <c:v>32.295999999999992</c:v>
                </c:pt>
                <c:pt idx="32297">
                  <c:v>32.297000000000025</c:v>
                </c:pt>
                <c:pt idx="32298">
                  <c:v>32.298000000000002</c:v>
                </c:pt>
                <c:pt idx="32299">
                  <c:v>32.299000000000035</c:v>
                </c:pt>
                <c:pt idx="32300">
                  <c:v>32.300000000000011</c:v>
                </c:pt>
                <c:pt idx="32301">
                  <c:v>32.301000000000045</c:v>
                </c:pt>
                <c:pt idx="32302">
                  <c:v>32.302000000000021</c:v>
                </c:pt>
                <c:pt idx="32303">
                  <c:v>32.302999999999997</c:v>
                </c:pt>
                <c:pt idx="32304">
                  <c:v>32.30400000000003</c:v>
                </c:pt>
                <c:pt idx="32305">
                  <c:v>32.305000000000007</c:v>
                </c:pt>
                <c:pt idx="32306">
                  <c:v>32.30600000000004</c:v>
                </c:pt>
                <c:pt idx="32307">
                  <c:v>32.307000000000016</c:v>
                </c:pt>
                <c:pt idx="32308">
                  <c:v>32.307999999999993</c:v>
                </c:pt>
                <c:pt idx="32309">
                  <c:v>32.309000000000026</c:v>
                </c:pt>
                <c:pt idx="32310">
                  <c:v>32.31</c:v>
                </c:pt>
                <c:pt idx="32311">
                  <c:v>32.311000000000035</c:v>
                </c:pt>
                <c:pt idx="32312">
                  <c:v>32.312000000000012</c:v>
                </c:pt>
                <c:pt idx="32313">
                  <c:v>32.313000000000045</c:v>
                </c:pt>
                <c:pt idx="32314">
                  <c:v>32.314000000000021</c:v>
                </c:pt>
                <c:pt idx="32315">
                  <c:v>32.314999999999998</c:v>
                </c:pt>
                <c:pt idx="32316">
                  <c:v>32.316000000000031</c:v>
                </c:pt>
                <c:pt idx="32317">
                  <c:v>32.317000000000007</c:v>
                </c:pt>
                <c:pt idx="32318">
                  <c:v>32.31800000000004</c:v>
                </c:pt>
                <c:pt idx="32319">
                  <c:v>32.319000000000017</c:v>
                </c:pt>
                <c:pt idx="32320">
                  <c:v>32.319999999999993</c:v>
                </c:pt>
                <c:pt idx="32321">
                  <c:v>32.321000000000026</c:v>
                </c:pt>
                <c:pt idx="32322">
                  <c:v>32.322000000000003</c:v>
                </c:pt>
                <c:pt idx="32323">
                  <c:v>32.323000000000036</c:v>
                </c:pt>
                <c:pt idx="32324">
                  <c:v>32.324000000000012</c:v>
                </c:pt>
                <c:pt idx="32325">
                  <c:v>32.325000000000045</c:v>
                </c:pt>
                <c:pt idx="32326">
                  <c:v>32.326000000000022</c:v>
                </c:pt>
                <c:pt idx="32327">
                  <c:v>32.326999999999998</c:v>
                </c:pt>
                <c:pt idx="32328">
                  <c:v>32.328000000000031</c:v>
                </c:pt>
                <c:pt idx="32329">
                  <c:v>32.329000000000008</c:v>
                </c:pt>
                <c:pt idx="32330">
                  <c:v>32.330000000000041</c:v>
                </c:pt>
                <c:pt idx="32331">
                  <c:v>32.331000000000017</c:v>
                </c:pt>
                <c:pt idx="32332">
                  <c:v>32.331999999999994</c:v>
                </c:pt>
                <c:pt idx="32333">
                  <c:v>32.333000000000027</c:v>
                </c:pt>
                <c:pt idx="32334">
                  <c:v>32.334000000000003</c:v>
                </c:pt>
                <c:pt idx="32335">
                  <c:v>32.335000000000036</c:v>
                </c:pt>
                <c:pt idx="32336">
                  <c:v>32.336000000000013</c:v>
                </c:pt>
                <c:pt idx="32337">
                  <c:v>32.337000000000046</c:v>
                </c:pt>
                <c:pt idx="32338">
                  <c:v>32.338000000000022</c:v>
                </c:pt>
                <c:pt idx="32339">
                  <c:v>32.338999999999999</c:v>
                </c:pt>
                <c:pt idx="32340">
                  <c:v>32.340000000000032</c:v>
                </c:pt>
                <c:pt idx="32341">
                  <c:v>32.341000000000008</c:v>
                </c:pt>
                <c:pt idx="32342">
                  <c:v>32.342000000000041</c:v>
                </c:pt>
                <c:pt idx="32343">
                  <c:v>32.343000000000018</c:v>
                </c:pt>
                <c:pt idx="32344">
                  <c:v>32.343999999999994</c:v>
                </c:pt>
                <c:pt idx="32345">
                  <c:v>32.345000000000027</c:v>
                </c:pt>
                <c:pt idx="32346">
                  <c:v>32.346000000000004</c:v>
                </c:pt>
                <c:pt idx="32347">
                  <c:v>32.347000000000037</c:v>
                </c:pt>
                <c:pt idx="32348">
                  <c:v>32.348000000000013</c:v>
                </c:pt>
                <c:pt idx="32349">
                  <c:v>32.349000000000046</c:v>
                </c:pt>
                <c:pt idx="32350">
                  <c:v>32.350000000000023</c:v>
                </c:pt>
                <c:pt idx="32351">
                  <c:v>32.350999999999999</c:v>
                </c:pt>
                <c:pt idx="32352">
                  <c:v>32.352000000000032</c:v>
                </c:pt>
                <c:pt idx="32353">
                  <c:v>32.353000000000009</c:v>
                </c:pt>
                <c:pt idx="32354">
                  <c:v>32.354000000000042</c:v>
                </c:pt>
                <c:pt idx="32355">
                  <c:v>32.355000000000018</c:v>
                </c:pt>
                <c:pt idx="32356">
                  <c:v>32.355999999999995</c:v>
                </c:pt>
                <c:pt idx="32357">
                  <c:v>32.357000000000028</c:v>
                </c:pt>
                <c:pt idx="32358">
                  <c:v>32.358000000000004</c:v>
                </c:pt>
                <c:pt idx="32359">
                  <c:v>32.359000000000037</c:v>
                </c:pt>
                <c:pt idx="32360">
                  <c:v>32.360000000000014</c:v>
                </c:pt>
                <c:pt idx="32361">
                  <c:v>32.36099999999999</c:v>
                </c:pt>
                <c:pt idx="32362">
                  <c:v>32.362000000000023</c:v>
                </c:pt>
                <c:pt idx="32363">
                  <c:v>32.363</c:v>
                </c:pt>
                <c:pt idx="32364">
                  <c:v>32.364000000000033</c:v>
                </c:pt>
                <c:pt idx="32365">
                  <c:v>32.365000000000009</c:v>
                </c:pt>
                <c:pt idx="32366">
                  <c:v>32.366000000000042</c:v>
                </c:pt>
                <c:pt idx="32367">
                  <c:v>32.367000000000019</c:v>
                </c:pt>
                <c:pt idx="32368">
                  <c:v>32.367999999999995</c:v>
                </c:pt>
                <c:pt idx="32369">
                  <c:v>32.369000000000028</c:v>
                </c:pt>
                <c:pt idx="32370">
                  <c:v>32.370000000000005</c:v>
                </c:pt>
                <c:pt idx="32371">
                  <c:v>32.371000000000038</c:v>
                </c:pt>
                <c:pt idx="32372">
                  <c:v>32.372000000000014</c:v>
                </c:pt>
                <c:pt idx="32373">
                  <c:v>32.37299999999999</c:v>
                </c:pt>
                <c:pt idx="32374">
                  <c:v>32.374000000000024</c:v>
                </c:pt>
                <c:pt idx="32375">
                  <c:v>32.375</c:v>
                </c:pt>
                <c:pt idx="32376">
                  <c:v>32.376000000000033</c:v>
                </c:pt>
                <c:pt idx="32377">
                  <c:v>32.37700000000001</c:v>
                </c:pt>
                <c:pt idx="32378">
                  <c:v>32.378000000000043</c:v>
                </c:pt>
                <c:pt idx="32379">
                  <c:v>32.379000000000019</c:v>
                </c:pt>
                <c:pt idx="32380">
                  <c:v>32.379999999999995</c:v>
                </c:pt>
                <c:pt idx="32381">
                  <c:v>32.381000000000029</c:v>
                </c:pt>
                <c:pt idx="32382">
                  <c:v>32.382000000000005</c:v>
                </c:pt>
                <c:pt idx="32383">
                  <c:v>32.383000000000038</c:v>
                </c:pt>
                <c:pt idx="32384">
                  <c:v>32.384000000000015</c:v>
                </c:pt>
                <c:pt idx="32385">
                  <c:v>32.384999999999991</c:v>
                </c:pt>
                <c:pt idx="32386">
                  <c:v>32.386000000000024</c:v>
                </c:pt>
                <c:pt idx="32387">
                  <c:v>32.387</c:v>
                </c:pt>
                <c:pt idx="32388">
                  <c:v>32.388000000000034</c:v>
                </c:pt>
                <c:pt idx="32389">
                  <c:v>32.38900000000001</c:v>
                </c:pt>
                <c:pt idx="32390">
                  <c:v>32.390000000000043</c:v>
                </c:pt>
                <c:pt idx="32391">
                  <c:v>32.39100000000002</c:v>
                </c:pt>
                <c:pt idx="32392">
                  <c:v>32.391999999999996</c:v>
                </c:pt>
                <c:pt idx="32393">
                  <c:v>32.393000000000029</c:v>
                </c:pt>
                <c:pt idx="32394">
                  <c:v>32.394000000000005</c:v>
                </c:pt>
                <c:pt idx="32395">
                  <c:v>32.395000000000039</c:v>
                </c:pt>
                <c:pt idx="32396">
                  <c:v>32.396000000000015</c:v>
                </c:pt>
                <c:pt idx="32397">
                  <c:v>32.396999999999991</c:v>
                </c:pt>
                <c:pt idx="32398">
                  <c:v>32.398000000000025</c:v>
                </c:pt>
                <c:pt idx="32399">
                  <c:v>32.399000000000001</c:v>
                </c:pt>
                <c:pt idx="32400">
                  <c:v>32.400000000000034</c:v>
                </c:pt>
                <c:pt idx="32401">
                  <c:v>32.40100000000001</c:v>
                </c:pt>
                <c:pt idx="32402">
                  <c:v>32.402000000000044</c:v>
                </c:pt>
                <c:pt idx="32403">
                  <c:v>32.40300000000002</c:v>
                </c:pt>
                <c:pt idx="32404">
                  <c:v>32.403999999999996</c:v>
                </c:pt>
                <c:pt idx="32405">
                  <c:v>32.40500000000003</c:v>
                </c:pt>
                <c:pt idx="32406">
                  <c:v>32.406000000000006</c:v>
                </c:pt>
                <c:pt idx="32407">
                  <c:v>32.407000000000039</c:v>
                </c:pt>
                <c:pt idx="32408">
                  <c:v>32.408000000000015</c:v>
                </c:pt>
                <c:pt idx="32409">
                  <c:v>32.408999999999992</c:v>
                </c:pt>
                <c:pt idx="32410">
                  <c:v>32.410000000000025</c:v>
                </c:pt>
                <c:pt idx="32411">
                  <c:v>32.411000000000001</c:v>
                </c:pt>
                <c:pt idx="32412">
                  <c:v>32.412000000000035</c:v>
                </c:pt>
                <c:pt idx="32413">
                  <c:v>32.413000000000011</c:v>
                </c:pt>
                <c:pt idx="32414">
                  <c:v>32.414000000000044</c:v>
                </c:pt>
                <c:pt idx="32415">
                  <c:v>32.41500000000002</c:v>
                </c:pt>
                <c:pt idx="32416">
                  <c:v>32.415999999999997</c:v>
                </c:pt>
                <c:pt idx="32417">
                  <c:v>32.41700000000003</c:v>
                </c:pt>
                <c:pt idx="32418">
                  <c:v>32.418000000000006</c:v>
                </c:pt>
                <c:pt idx="32419">
                  <c:v>32.41900000000004</c:v>
                </c:pt>
                <c:pt idx="32420">
                  <c:v>32.420000000000016</c:v>
                </c:pt>
                <c:pt idx="32421">
                  <c:v>32.420999999999992</c:v>
                </c:pt>
                <c:pt idx="32422">
                  <c:v>32.422000000000025</c:v>
                </c:pt>
                <c:pt idx="32423">
                  <c:v>32.423000000000002</c:v>
                </c:pt>
                <c:pt idx="32424">
                  <c:v>32.424000000000035</c:v>
                </c:pt>
                <c:pt idx="32425">
                  <c:v>32.425000000000011</c:v>
                </c:pt>
                <c:pt idx="32426">
                  <c:v>32.426000000000045</c:v>
                </c:pt>
                <c:pt idx="32427">
                  <c:v>32.427000000000021</c:v>
                </c:pt>
                <c:pt idx="32428">
                  <c:v>32.427999999999997</c:v>
                </c:pt>
                <c:pt idx="32429">
                  <c:v>32.42900000000003</c:v>
                </c:pt>
                <c:pt idx="32430">
                  <c:v>32.430000000000007</c:v>
                </c:pt>
                <c:pt idx="32431">
                  <c:v>32.43100000000004</c:v>
                </c:pt>
                <c:pt idx="32432">
                  <c:v>32.432000000000016</c:v>
                </c:pt>
                <c:pt idx="32433">
                  <c:v>32.432999999999993</c:v>
                </c:pt>
                <c:pt idx="32434">
                  <c:v>32.434000000000026</c:v>
                </c:pt>
                <c:pt idx="32435">
                  <c:v>32.435000000000002</c:v>
                </c:pt>
                <c:pt idx="32436">
                  <c:v>32.436000000000035</c:v>
                </c:pt>
                <c:pt idx="32437">
                  <c:v>32.437000000000012</c:v>
                </c:pt>
                <c:pt idx="32438">
                  <c:v>32.438000000000045</c:v>
                </c:pt>
                <c:pt idx="32439">
                  <c:v>32.439000000000021</c:v>
                </c:pt>
                <c:pt idx="32440">
                  <c:v>32.44</c:v>
                </c:pt>
                <c:pt idx="32441">
                  <c:v>32.441000000000031</c:v>
                </c:pt>
                <c:pt idx="32442">
                  <c:v>32.442000000000007</c:v>
                </c:pt>
                <c:pt idx="32443">
                  <c:v>32.44300000000004</c:v>
                </c:pt>
                <c:pt idx="32444">
                  <c:v>32.444000000000017</c:v>
                </c:pt>
                <c:pt idx="32445">
                  <c:v>32.444999999999993</c:v>
                </c:pt>
                <c:pt idx="32446">
                  <c:v>32.446000000000026</c:v>
                </c:pt>
                <c:pt idx="32447">
                  <c:v>32.447000000000003</c:v>
                </c:pt>
                <c:pt idx="32448">
                  <c:v>32.448000000000036</c:v>
                </c:pt>
                <c:pt idx="32449">
                  <c:v>32.449000000000012</c:v>
                </c:pt>
                <c:pt idx="32450">
                  <c:v>32.450000000000045</c:v>
                </c:pt>
                <c:pt idx="32451">
                  <c:v>32.451000000000022</c:v>
                </c:pt>
                <c:pt idx="32452">
                  <c:v>32.451999999999998</c:v>
                </c:pt>
                <c:pt idx="32453">
                  <c:v>32.453000000000031</c:v>
                </c:pt>
                <c:pt idx="32454">
                  <c:v>32.454000000000008</c:v>
                </c:pt>
                <c:pt idx="32455">
                  <c:v>32.455000000000041</c:v>
                </c:pt>
                <c:pt idx="32456">
                  <c:v>32.456000000000017</c:v>
                </c:pt>
                <c:pt idx="32457">
                  <c:v>32.456999999999994</c:v>
                </c:pt>
                <c:pt idx="32458">
                  <c:v>32.458000000000027</c:v>
                </c:pt>
                <c:pt idx="32459">
                  <c:v>32.459000000000003</c:v>
                </c:pt>
                <c:pt idx="32460">
                  <c:v>32.460000000000036</c:v>
                </c:pt>
                <c:pt idx="32461">
                  <c:v>32.461000000000013</c:v>
                </c:pt>
                <c:pt idx="32462">
                  <c:v>32.462000000000046</c:v>
                </c:pt>
                <c:pt idx="32463">
                  <c:v>32.463000000000022</c:v>
                </c:pt>
                <c:pt idx="32464">
                  <c:v>32.463999999999999</c:v>
                </c:pt>
                <c:pt idx="32465">
                  <c:v>32.465000000000032</c:v>
                </c:pt>
                <c:pt idx="32466">
                  <c:v>32.466000000000008</c:v>
                </c:pt>
                <c:pt idx="32467">
                  <c:v>32.467000000000041</c:v>
                </c:pt>
                <c:pt idx="32468">
                  <c:v>32.468000000000018</c:v>
                </c:pt>
                <c:pt idx="32469">
                  <c:v>32.468999999999994</c:v>
                </c:pt>
                <c:pt idx="32470">
                  <c:v>32.470000000000027</c:v>
                </c:pt>
                <c:pt idx="32471">
                  <c:v>32.471000000000004</c:v>
                </c:pt>
                <c:pt idx="32472">
                  <c:v>32.472000000000037</c:v>
                </c:pt>
                <c:pt idx="32473">
                  <c:v>32.473000000000013</c:v>
                </c:pt>
                <c:pt idx="32474">
                  <c:v>32.474000000000046</c:v>
                </c:pt>
                <c:pt idx="32475">
                  <c:v>32.475000000000023</c:v>
                </c:pt>
                <c:pt idx="32476">
                  <c:v>32.475999999999999</c:v>
                </c:pt>
                <c:pt idx="32477">
                  <c:v>32.477000000000032</c:v>
                </c:pt>
                <c:pt idx="32478">
                  <c:v>32.478000000000009</c:v>
                </c:pt>
                <c:pt idx="32479">
                  <c:v>32.479000000000042</c:v>
                </c:pt>
                <c:pt idx="32480">
                  <c:v>32.480000000000018</c:v>
                </c:pt>
                <c:pt idx="32481">
                  <c:v>32.480999999999995</c:v>
                </c:pt>
                <c:pt idx="32482">
                  <c:v>32.482000000000028</c:v>
                </c:pt>
                <c:pt idx="32483">
                  <c:v>32.483000000000004</c:v>
                </c:pt>
                <c:pt idx="32484">
                  <c:v>32.484000000000037</c:v>
                </c:pt>
                <c:pt idx="32485">
                  <c:v>32.485000000000014</c:v>
                </c:pt>
                <c:pt idx="32486">
                  <c:v>32.48599999999999</c:v>
                </c:pt>
                <c:pt idx="32487">
                  <c:v>32.487000000000023</c:v>
                </c:pt>
                <c:pt idx="32488">
                  <c:v>32.488</c:v>
                </c:pt>
                <c:pt idx="32489">
                  <c:v>32.489000000000033</c:v>
                </c:pt>
                <c:pt idx="32490">
                  <c:v>32.490000000000009</c:v>
                </c:pt>
                <c:pt idx="32491">
                  <c:v>32.491000000000042</c:v>
                </c:pt>
                <c:pt idx="32492">
                  <c:v>32.492000000000019</c:v>
                </c:pt>
                <c:pt idx="32493">
                  <c:v>32.492999999999995</c:v>
                </c:pt>
                <c:pt idx="32494">
                  <c:v>32.494000000000028</c:v>
                </c:pt>
                <c:pt idx="32495">
                  <c:v>32.495000000000005</c:v>
                </c:pt>
                <c:pt idx="32496">
                  <c:v>32.496000000000038</c:v>
                </c:pt>
                <c:pt idx="32497">
                  <c:v>32.497000000000014</c:v>
                </c:pt>
                <c:pt idx="32498">
                  <c:v>32.49799999999999</c:v>
                </c:pt>
                <c:pt idx="32499">
                  <c:v>32.499000000000024</c:v>
                </c:pt>
                <c:pt idx="32500">
                  <c:v>32.5</c:v>
                </c:pt>
                <c:pt idx="32501">
                  <c:v>32.501000000000033</c:v>
                </c:pt>
                <c:pt idx="32502">
                  <c:v>32.50200000000001</c:v>
                </c:pt>
                <c:pt idx="32503">
                  <c:v>32.503000000000043</c:v>
                </c:pt>
                <c:pt idx="32504">
                  <c:v>32.504000000000019</c:v>
                </c:pt>
                <c:pt idx="32505">
                  <c:v>32.504999999999995</c:v>
                </c:pt>
                <c:pt idx="32506">
                  <c:v>32.506000000000029</c:v>
                </c:pt>
                <c:pt idx="32507">
                  <c:v>32.507000000000005</c:v>
                </c:pt>
                <c:pt idx="32508">
                  <c:v>32.508000000000038</c:v>
                </c:pt>
                <c:pt idx="32509">
                  <c:v>32.509000000000015</c:v>
                </c:pt>
                <c:pt idx="32510">
                  <c:v>32.509999999999991</c:v>
                </c:pt>
                <c:pt idx="32511">
                  <c:v>32.511000000000024</c:v>
                </c:pt>
                <c:pt idx="32512">
                  <c:v>32.512</c:v>
                </c:pt>
                <c:pt idx="32513">
                  <c:v>32.513000000000034</c:v>
                </c:pt>
                <c:pt idx="32514">
                  <c:v>32.51400000000001</c:v>
                </c:pt>
                <c:pt idx="32515">
                  <c:v>32.515000000000043</c:v>
                </c:pt>
                <c:pt idx="32516">
                  <c:v>32.51600000000002</c:v>
                </c:pt>
                <c:pt idx="32517">
                  <c:v>32.516999999999996</c:v>
                </c:pt>
                <c:pt idx="32518">
                  <c:v>32.518000000000029</c:v>
                </c:pt>
                <c:pt idx="32519">
                  <c:v>32.519000000000005</c:v>
                </c:pt>
                <c:pt idx="32520">
                  <c:v>32.520000000000039</c:v>
                </c:pt>
                <c:pt idx="32521">
                  <c:v>32.521000000000015</c:v>
                </c:pt>
                <c:pt idx="32522">
                  <c:v>32.521999999999991</c:v>
                </c:pt>
                <c:pt idx="32523">
                  <c:v>32.523000000000025</c:v>
                </c:pt>
                <c:pt idx="32524">
                  <c:v>32.524000000000001</c:v>
                </c:pt>
                <c:pt idx="32525">
                  <c:v>32.525000000000034</c:v>
                </c:pt>
                <c:pt idx="32526">
                  <c:v>32.52600000000001</c:v>
                </c:pt>
                <c:pt idx="32527">
                  <c:v>32.527000000000044</c:v>
                </c:pt>
                <c:pt idx="32528">
                  <c:v>32.52800000000002</c:v>
                </c:pt>
                <c:pt idx="32529">
                  <c:v>32.528999999999996</c:v>
                </c:pt>
                <c:pt idx="32530">
                  <c:v>32.53000000000003</c:v>
                </c:pt>
                <c:pt idx="32531">
                  <c:v>32.531000000000006</c:v>
                </c:pt>
                <c:pt idx="32532">
                  <c:v>32.532000000000039</c:v>
                </c:pt>
                <c:pt idx="32533">
                  <c:v>32.533000000000015</c:v>
                </c:pt>
                <c:pt idx="32534">
                  <c:v>32.533999999999992</c:v>
                </c:pt>
                <c:pt idx="32535">
                  <c:v>32.535000000000025</c:v>
                </c:pt>
                <c:pt idx="32536">
                  <c:v>32.536000000000001</c:v>
                </c:pt>
                <c:pt idx="32537">
                  <c:v>32.537000000000035</c:v>
                </c:pt>
                <c:pt idx="32538">
                  <c:v>32.538000000000011</c:v>
                </c:pt>
                <c:pt idx="32539">
                  <c:v>32.539000000000044</c:v>
                </c:pt>
                <c:pt idx="32540">
                  <c:v>32.54000000000002</c:v>
                </c:pt>
                <c:pt idx="32541">
                  <c:v>32.540999999999997</c:v>
                </c:pt>
                <c:pt idx="32542">
                  <c:v>32.54200000000003</c:v>
                </c:pt>
                <c:pt idx="32543">
                  <c:v>32.543000000000006</c:v>
                </c:pt>
                <c:pt idx="32544">
                  <c:v>32.54400000000004</c:v>
                </c:pt>
                <c:pt idx="32545">
                  <c:v>32.545000000000016</c:v>
                </c:pt>
                <c:pt idx="32546">
                  <c:v>32.545999999999992</c:v>
                </c:pt>
                <c:pt idx="32547">
                  <c:v>32.547000000000025</c:v>
                </c:pt>
                <c:pt idx="32548">
                  <c:v>32.548000000000002</c:v>
                </c:pt>
                <c:pt idx="32549">
                  <c:v>32.549000000000035</c:v>
                </c:pt>
                <c:pt idx="32550">
                  <c:v>32.550000000000011</c:v>
                </c:pt>
                <c:pt idx="32551">
                  <c:v>32.551000000000045</c:v>
                </c:pt>
                <c:pt idx="32552">
                  <c:v>32.552000000000021</c:v>
                </c:pt>
                <c:pt idx="32553">
                  <c:v>32.552999999999997</c:v>
                </c:pt>
                <c:pt idx="32554">
                  <c:v>32.55400000000003</c:v>
                </c:pt>
                <c:pt idx="32555">
                  <c:v>32.555000000000007</c:v>
                </c:pt>
                <c:pt idx="32556">
                  <c:v>32.55600000000004</c:v>
                </c:pt>
                <c:pt idx="32557">
                  <c:v>32.557000000000016</c:v>
                </c:pt>
                <c:pt idx="32558">
                  <c:v>32.557999999999993</c:v>
                </c:pt>
                <c:pt idx="32559">
                  <c:v>32.559000000000026</c:v>
                </c:pt>
                <c:pt idx="32560">
                  <c:v>32.56</c:v>
                </c:pt>
                <c:pt idx="32561">
                  <c:v>32.561000000000035</c:v>
                </c:pt>
                <c:pt idx="32562">
                  <c:v>32.562000000000012</c:v>
                </c:pt>
                <c:pt idx="32563">
                  <c:v>32.563000000000045</c:v>
                </c:pt>
                <c:pt idx="32564">
                  <c:v>32.564000000000021</c:v>
                </c:pt>
                <c:pt idx="32565">
                  <c:v>32.564999999999998</c:v>
                </c:pt>
                <c:pt idx="32566">
                  <c:v>32.566000000000031</c:v>
                </c:pt>
                <c:pt idx="32567">
                  <c:v>32.567000000000007</c:v>
                </c:pt>
                <c:pt idx="32568">
                  <c:v>32.56800000000004</c:v>
                </c:pt>
                <c:pt idx="32569">
                  <c:v>32.569000000000017</c:v>
                </c:pt>
                <c:pt idx="32570">
                  <c:v>32.569999999999993</c:v>
                </c:pt>
                <c:pt idx="32571">
                  <c:v>32.571000000000026</c:v>
                </c:pt>
                <c:pt idx="32572">
                  <c:v>32.572000000000003</c:v>
                </c:pt>
                <c:pt idx="32573">
                  <c:v>32.573000000000036</c:v>
                </c:pt>
                <c:pt idx="32574">
                  <c:v>32.574000000000012</c:v>
                </c:pt>
                <c:pt idx="32575">
                  <c:v>32.575000000000045</c:v>
                </c:pt>
                <c:pt idx="32576">
                  <c:v>32.576000000000022</c:v>
                </c:pt>
                <c:pt idx="32577">
                  <c:v>32.576999999999998</c:v>
                </c:pt>
                <c:pt idx="32578">
                  <c:v>32.578000000000031</c:v>
                </c:pt>
                <c:pt idx="32579">
                  <c:v>32.579000000000008</c:v>
                </c:pt>
                <c:pt idx="32580">
                  <c:v>32.580000000000041</c:v>
                </c:pt>
                <c:pt idx="32581">
                  <c:v>32.581000000000017</c:v>
                </c:pt>
                <c:pt idx="32582">
                  <c:v>32.581999999999994</c:v>
                </c:pt>
                <c:pt idx="32583">
                  <c:v>32.583000000000027</c:v>
                </c:pt>
                <c:pt idx="32584">
                  <c:v>32.584000000000003</c:v>
                </c:pt>
                <c:pt idx="32585">
                  <c:v>32.585000000000036</c:v>
                </c:pt>
                <c:pt idx="32586">
                  <c:v>32.586000000000013</c:v>
                </c:pt>
                <c:pt idx="32587">
                  <c:v>32.587000000000046</c:v>
                </c:pt>
                <c:pt idx="32588">
                  <c:v>32.588000000000022</c:v>
                </c:pt>
                <c:pt idx="32589">
                  <c:v>32.588999999999999</c:v>
                </c:pt>
                <c:pt idx="32590">
                  <c:v>32.590000000000032</c:v>
                </c:pt>
                <c:pt idx="32591">
                  <c:v>32.591000000000008</c:v>
                </c:pt>
                <c:pt idx="32592">
                  <c:v>32.592000000000041</c:v>
                </c:pt>
                <c:pt idx="32593">
                  <c:v>32.593000000000018</c:v>
                </c:pt>
                <c:pt idx="32594">
                  <c:v>32.593999999999994</c:v>
                </c:pt>
                <c:pt idx="32595">
                  <c:v>32.595000000000027</c:v>
                </c:pt>
                <c:pt idx="32596">
                  <c:v>32.596000000000004</c:v>
                </c:pt>
                <c:pt idx="32597">
                  <c:v>32.597000000000037</c:v>
                </c:pt>
                <c:pt idx="32598">
                  <c:v>32.598000000000013</c:v>
                </c:pt>
                <c:pt idx="32599">
                  <c:v>32.599000000000046</c:v>
                </c:pt>
                <c:pt idx="32600">
                  <c:v>32.600000000000023</c:v>
                </c:pt>
                <c:pt idx="32601">
                  <c:v>32.600999999999999</c:v>
                </c:pt>
                <c:pt idx="32602">
                  <c:v>32.602000000000032</c:v>
                </c:pt>
                <c:pt idx="32603">
                  <c:v>32.603000000000009</c:v>
                </c:pt>
                <c:pt idx="32604">
                  <c:v>32.604000000000042</c:v>
                </c:pt>
                <c:pt idx="32605">
                  <c:v>32.605000000000018</c:v>
                </c:pt>
                <c:pt idx="32606">
                  <c:v>32.605999999999995</c:v>
                </c:pt>
                <c:pt idx="32607">
                  <c:v>32.607000000000028</c:v>
                </c:pt>
                <c:pt idx="32608">
                  <c:v>32.608000000000004</c:v>
                </c:pt>
                <c:pt idx="32609">
                  <c:v>32.609000000000037</c:v>
                </c:pt>
                <c:pt idx="32610">
                  <c:v>32.610000000000014</c:v>
                </c:pt>
                <c:pt idx="32611">
                  <c:v>32.61099999999999</c:v>
                </c:pt>
                <c:pt idx="32612">
                  <c:v>32.612000000000023</c:v>
                </c:pt>
                <c:pt idx="32613">
                  <c:v>32.613</c:v>
                </c:pt>
                <c:pt idx="32614">
                  <c:v>32.614000000000033</c:v>
                </c:pt>
                <c:pt idx="32615">
                  <c:v>32.615000000000009</c:v>
                </c:pt>
                <c:pt idx="32616">
                  <c:v>32.616000000000042</c:v>
                </c:pt>
                <c:pt idx="32617">
                  <c:v>32.617000000000019</c:v>
                </c:pt>
                <c:pt idx="32618">
                  <c:v>32.617999999999995</c:v>
                </c:pt>
                <c:pt idx="32619">
                  <c:v>32.619000000000028</c:v>
                </c:pt>
                <c:pt idx="32620">
                  <c:v>32.620000000000005</c:v>
                </c:pt>
                <c:pt idx="32621">
                  <c:v>32.621000000000038</c:v>
                </c:pt>
                <c:pt idx="32622">
                  <c:v>32.622000000000014</c:v>
                </c:pt>
                <c:pt idx="32623">
                  <c:v>32.62299999999999</c:v>
                </c:pt>
                <c:pt idx="32624">
                  <c:v>32.624000000000024</c:v>
                </c:pt>
                <c:pt idx="32625">
                  <c:v>32.625</c:v>
                </c:pt>
                <c:pt idx="32626">
                  <c:v>32.626000000000033</c:v>
                </c:pt>
                <c:pt idx="32627">
                  <c:v>32.62700000000001</c:v>
                </c:pt>
                <c:pt idx="32628">
                  <c:v>32.628000000000043</c:v>
                </c:pt>
                <c:pt idx="32629">
                  <c:v>32.629000000000019</c:v>
                </c:pt>
                <c:pt idx="32630">
                  <c:v>32.629999999999995</c:v>
                </c:pt>
                <c:pt idx="32631">
                  <c:v>32.631000000000029</c:v>
                </c:pt>
                <c:pt idx="32632">
                  <c:v>32.632000000000005</c:v>
                </c:pt>
                <c:pt idx="32633">
                  <c:v>32.633000000000038</c:v>
                </c:pt>
                <c:pt idx="32634">
                  <c:v>32.634000000000015</c:v>
                </c:pt>
                <c:pt idx="32635">
                  <c:v>32.634999999999991</c:v>
                </c:pt>
                <c:pt idx="32636">
                  <c:v>32.636000000000024</c:v>
                </c:pt>
                <c:pt idx="32637">
                  <c:v>32.637</c:v>
                </c:pt>
                <c:pt idx="32638">
                  <c:v>32.638000000000034</c:v>
                </c:pt>
                <c:pt idx="32639">
                  <c:v>32.63900000000001</c:v>
                </c:pt>
                <c:pt idx="32640">
                  <c:v>32.640000000000043</c:v>
                </c:pt>
                <c:pt idx="32641">
                  <c:v>32.64100000000002</c:v>
                </c:pt>
                <c:pt idx="32642">
                  <c:v>32.641999999999996</c:v>
                </c:pt>
                <c:pt idx="32643">
                  <c:v>32.643000000000029</c:v>
                </c:pt>
                <c:pt idx="32644">
                  <c:v>32.644000000000005</c:v>
                </c:pt>
                <c:pt idx="32645">
                  <c:v>32.645000000000039</c:v>
                </c:pt>
                <c:pt idx="32646">
                  <c:v>32.646000000000015</c:v>
                </c:pt>
                <c:pt idx="32647">
                  <c:v>32.646999999999991</c:v>
                </c:pt>
                <c:pt idx="32648">
                  <c:v>32.648000000000025</c:v>
                </c:pt>
                <c:pt idx="32649">
                  <c:v>32.649000000000001</c:v>
                </c:pt>
                <c:pt idx="32650">
                  <c:v>32.650000000000034</c:v>
                </c:pt>
                <c:pt idx="32651">
                  <c:v>32.65100000000001</c:v>
                </c:pt>
                <c:pt idx="32652">
                  <c:v>32.652000000000044</c:v>
                </c:pt>
                <c:pt idx="32653">
                  <c:v>32.65300000000002</c:v>
                </c:pt>
                <c:pt idx="32654">
                  <c:v>32.653999999999996</c:v>
                </c:pt>
                <c:pt idx="32655">
                  <c:v>32.65500000000003</c:v>
                </c:pt>
                <c:pt idx="32656">
                  <c:v>32.656000000000006</c:v>
                </c:pt>
                <c:pt idx="32657">
                  <c:v>32.657000000000039</c:v>
                </c:pt>
                <c:pt idx="32658">
                  <c:v>32.658000000000015</c:v>
                </c:pt>
                <c:pt idx="32659">
                  <c:v>32.658999999999992</c:v>
                </c:pt>
                <c:pt idx="32660">
                  <c:v>32.660000000000025</c:v>
                </c:pt>
                <c:pt idx="32661">
                  <c:v>32.661000000000001</c:v>
                </c:pt>
                <c:pt idx="32662">
                  <c:v>32.662000000000035</c:v>
                </c:pt>
                <c:pt idx="32663">
                  <c:v>32.663000000000011</c:v>
                </c:pt>
                <c:pt idx="32664">
                  <c:v>32.664000000000044</c:v>
                </c:pt>
                <c:pt idx="32665">
                  <c:v>32.66500000000002</c:v>
                </c:pt>
                <c:pt idx="32666">
                  <c:v>32.665999999999997</c:v>
                </c:pt>
                <c:pt idx="32667">
                  <c:v>32.66700000000003</c:v>
                </c:pt>
                <c:pt idx="32668">
                  <c:v>32.668000000000006</c:v>
                </c:pt>
                <c:pt idx="32669">
                  <c:v>32.66900000000004</c:v>
                </c:pt>
                <c:pt idx="32670">
                  <c:v>32.670000000000016</c:v>
                </c:pt>
                <c:pt idx="32671">
                  <c:v>32.670999999999992</c:v>
                </c:pt>
                <c:pt idx="32672">
                  <c:v>32.672000000000025</c:v>
                </c:pt>
                <c:pt idx="32673">
                  <c:v>32.673000000000002</c:v>
                </c:pt>
                <c:pt idx="32674">
                  <c:v>32.674000000000035</c:v>
                </c:pt>
                <c:pt idx="32675">
                  <c:v>32.675000000000011</c:v>
                </c:pt>
                <c:pt idx="32676">
                  <c:v>32.676000000000045</c:v>
                </c:pt>
                <c:pt idx="32677">
                  <c:v>32.677000000000021</c:v>
                </c:pt>
                <c:pt idx="32678">
                  <c:v>32.677999999999997</c:v>
                </c:pt>
                <c:pt idx="32679">
                  <c:v>32.67900000000003</c:v>
                </c:pt>
                <c:pt idx="32680">
                  <c:v>32.680000000000007</c:v>
                </c:pt>
                <c:pt idx="32681">
                  <c:v>32.68100000000004</c:v>
                </c:pt>
                <c:pt idx="32682">
                  <c:v>32.682000000000016</c:v>
                </c:pt>
                <c:pt idx="32683">
                  <c:v>32.682999999999993</c:v>
                </c:pt>
                <c:pt idx="32684">
                  <c:v>32.684000000000026</c:v>
                </c:pt>
                <c:pt idx="32685">
                  <c:v>32.685000000000002</c:v>
                </c:pt>
                <c:pt idx="32686">
                  <c:v>32.686000000000035</c:v>
                </c:pt>
                <c:pt idx="32687">
                  <c:v>32.687000000000012</c:v>
                </c:pt>
                <c:pt idx="32688">
                  <c:v>32.688000000000045</c:v>
                </c:pt>
                <c:pt idx="32689">
                  <c:v>32.689000000000021</c:v>
                </c:pt>
                <c:pt idx="32690">
                  <c:v>32.69</c:v>
                </c:pt>
                <c:pt idx="32691">
                  <c:v>32.691000000000031</c:v>
                </c:pt>
                <c:pt idx="32692">
                  <c:v>32.692000000000007</c:v>
                </c:pt>
                <c:pt idx="32693">
                  <c:v>32.69300000000004</c:v>
                </c:pt>
                <c:pt idx="32694">
                  <c:v>32.694000000000017</c:v>
                </c:pt>
                <c:pt idx="32695">
                  <c:v>32.694999999999993</c:v>
                </c:pt>
                <c:pt idx="32696">
                  <c:v>32.696000000000026</c:v>
                </c:pt>
                <c:pt idx="32697">
                  <c:v>32.697000000000003</c:v>
                </c:pt>
                <c:pt idx="32698">
                  <c:v>32.698000000000036</c:v>
                </c:pt>
                <c:pt idx="32699">
                  <c:v>32.699000000000012</c:v>
                </c:pt>
                <c:pt idx="32700">
                  <c:v>32.700000000000045</c:v>
                </c:pt>
                <c:pt idx="32701">
                  <c:v>32.701000000000022</c:v>
                </c:pt>
                <c:pt idx="32702">
                  <c:v>32.701999999999998</c:v>
                </c:pt>
                <c:pt idx="32703">
                  <c:v>32.703000000000031</c:v>
                </c:pt>
                <c:pt idx="32704">
                  <c:v>32.704000000000008</c:v>
                </c:pt>
                <c:pt idx="32705">
                  <c:v>32.705000000000041</c:v>
                </c:pt>
                <c:pt idx="32706">
                  <c:v>32.706000000000017</c:v>
                </c:pt>
                <c:pt idx="32707">
                  <c:v>32.706999999999994</c:v>
                </c:pt>
                <c:pt idx="32708">
                  <c:v>32.708000000000027</c:v>
                </c:pt>
                <c:pt idx="32709">
                  <c:v>32.709000000000003</c:v>
                </c:pt>
                <c:pt idx="32710">
                  <c:v>32.710000000000036</c:v>
                </c:pt>
                <c:pt idx="32711">
                  <c:v>32.711000000000013</c:v>
                </c:pt>
                <c:pt idx="32712">
                  <c:v>32.712000000000046</c:v>
                </c:pt>
                <c:pt idx="32713">
                  <c:v>32.713000000000022</c:v>
                </c:pt>
                <c:pt idx="32714">
                  <c:v>32.713999999999999</c:v>
                </c:pt>
                <c:pt idx="32715">
                  <c:v>32.715000000000032</c:v>
                </c:pt>
                <c:pt idx="32716">
                  <c:v>32.716000000000008</c:v>
                </c:pt>
                <c:pt idx="32717">
                  <c:v>32.717000000000041</c:v>
                </c:pt>
                <c:pt idx="32718">
                  <c:v>32.718000000000018</c:v>
                </c:pt>
                <c:pt idx="32719">
                  <c:v>32.718999999999994</c:v>
                </c:pt>
                <c:pt idx="32720">
                  <c:v>32.720000000000027</c:v>
                </c:pt>
                <c:pt idx="32721">
                  <c:v>32.721000000000004</c:v>
                </c:pt>
                <c:pt idx="32722">
                  <c:v>32.722000000000037</c:v>
                </c:pt>
                <c:pt idx="32723">
                  <c:v>32.723000000000013</c:v>
                </c:pt>
                <c:pt idx="32724">
                  <c:v>32.724000000000046</c:v>
                </c:pt>
                <c:pt idx="32725">
                  <c:v>32.725000000000023</c:v>
                </c:pt>
                <c:pt idx="32726">
                  <c:v>32.725999999999999</c:v>
                </c:pt>
                <c:pt idx="32727">
                  <c:v>32.727000000000032</c:v>
                </c:pt>
                <c:pt idx="32728">
                  <c:v>32.728000000000009</c:v>
                </c:pt>
                <c:pt idx="32729">
                  <c:v>32.729000000000042</c:v>
                </c:pt>
                <c:pt idx="32730">
                  <c:v>32.730000000000018</c:v>
                </c:pt>
                <c:pt idx="32731">
                  <c:v>32.730999999999995</c:v>
                </c:pt>
                <c:pt idx="32732">
                  <c:v>32.732000000000028</c:v>
                </c:pt>
                <c:pt idx="32733">
                  <c:v>32.733000000000004</c:v>
                </c:pt>
                <c:pt idx="32734">
                  <c:v>32.734000000000037</c:v>
                </c:pt>
                <c:pt idx="32735">
                  <c:v>32.735000000000014</c:v>
                </c:pt>
                <c:pt idx="32736">
                  <c:v>32.73599999999999</c:v>
                </c:pt>
                <c:pt idx="32737">
                  <c:v>32.737000000000023</c:v>
                </c:pt>
                <c:pt idx="32738">
                  <c:v>32.738</c:v>
                </c:pt>
                <c:pt idx="32739">
                  <c:v>32.739000000000033</c:v>
                </c:pt>
                <c:pt idx="32740">
                  <c:v>32.740000000000009</c:v>
                </c:pt>
                <c:pt idx="32741">
                  <c:v>32.741000000000042</c:v>
                </c:pt>
                <c:pt idx="32742">
                  <c:v>32.742000000000019</c:v>
                </c:pt>
                <c:pt idx="32743">
                  <c:v>32.742999999999995</c:v>
                </c:pt>
                <c:pt idx="32744">
                  <c:v>32.744000000000028</c:v>
                </c:pt>
                <c:pt idx="32745">
                  <c:v>32.745000000000005</c:v>
                </c:pt>
                <c:pt idx="32746">
                  <c:v>32.746000000000038</c:v>
                </c:pt>
                <c:pt idx="32747">
                  <c:v>32.747000000000014</c:v>
                </c:pt>
                <c:pt idx="32748">
                  <c:v>32.74799999999999</c:v>
                </c:pt>
                <c:pt idx="32749">
                  <c:v>32.749000000000024</c:v>
                </c:pt>
                <c:pt idx="32750">
                  <c:v>32.75</c:v>
                </c:pt>
                <c:pt idx="32751">
                  <c:v>32.751000000000033</c:v>
                </c:pt>
                <c:pt idx="32752">
                  <c:v>32.75200000000001</c:v>
                </c:pt>
                <c:pt idx="32753">
                  <c:v>32.753000000000043</c:v>
                </c:pt>
                <c:pt idx="32754">
                  <c:v>32.754000000000019</c:v>
                </c:pt>
                <c:pt idx="32755">
                  <c:v>32.754999999999995</c:v>
                </c:pt>
                <c:pt idx="32756">
                  <c:v>32.756000000000029</c:v>
                </c:pt>
                <c:pt idx="32757">
                  <c:v>32.757000000000005</c:v>
                </c:pt>
                <c:pt idx="32758">
                  <c:v>32.758000000000038</c:v>
                </c:pt>
                <c:pt idx="32759">
                  <c:v>32.759000000000015</c:v>
                </c:pt>
                <c:pt idx="32760">
                  <c:v>32.759999999999991</c:v>
                </c:pt>
                <c:pt idx="32761">
                  <c:v>32.761000000000024</c:v>
                </c:pt>
                <c:pt idx="32762">
                  <c:v>32.762</c:v>
                </c:pt>
                <c:pt idx="32763">
                  <c:v>32.763000000000034</c:v>
                </c:pt>
                <c:pt idx="32764">
                  <c:v>32.76400000000001</c:v>
                </c:pt>
                <c:pt idx="32765">
                  <c:v>32.765000000000043</c:v>
                </c:pt>
                <c:pt idx="32766">
                  <c:v>32.76600000000002</c:v>
                </c:pt>
                <c:pt idx="32767">
                  <c:v>32.766999999999996</c:v>
                </c:pt>
                <c:pt idx="32768">
                  <c:v>32.768000000000029</c:v>
                </c:pt>
                <c:pt idx="32769">
                  <c:v>32.769000000000005</c:v>
                </c:pt>
                <c:pt idx="32770">
                  <c:v>32.770000000000039</c:v>
                </c:pt>
                <c:pt idx="32771">
                  <c:v>32.771000000000015</c:v>
                </c:pt>
                <c:pt idx="32772">
                  <c:v>32.771999999999991</c:v>
                </c:pt>
                <c:pt idx="32773">
                  <c:v>32.773000000000025</c:v>
                </c:pt>
                <c:pt idx="32774">
                  <c:v>32.774000000000001</c:v>
                </c:pt>
                <c:pt idx="32775">
                  <c:v>32.775000000000034</c:v>
                </c:pt>
                <c:pt idx="32776">
                  <c:v>32.77600000000001</c:v>
                </c:pt>
                <c:pt idx="32777">
                  <c:v>32.777000000000044</c:v>
                </c:pt>
                <c:pt idx="32778">
                  <c:v>32.77800000000002</c:v>
                </c:pt>
                <c:pt idx="32779">
                  <c:v>32.778999999999996</c:v>
                </c:pt>
                <c:pt idx="32780">
                  <c:v>32.78000000000003</c:v>
                </c:pt>
                <c:pt idx="32781">
                  <c:v>32.781000000000006</c:v>
                </c:pt>
                <c:pt idx="32782">
                  <c:v>32.782000000000039</c:v>
                </c:pt>
                <c:pt idx="32783">
                  <c:v>32.783000000000015</c:v>
                </c:pt>
                <c:pt idx="32784">
                  <c:v>32.783999999999992</c:v>
                </c:pt>
                <c:pt idx="32785">
                  <c:v>32.785000000000025</c:v>
                </c:pt>
                <c:pt idx="32786">
                  <c:v>32.786000000000001</c:v>
                </c:pt>
                <c:pt idx="32787">
                  <c:v>32.787000000000035</c:v>
                </c:pt>
                <c:pt idx="32788">
                  <c:v>32.788000000000011</c:v>
                </c:pt>
                <c:pt idx="32789">
                  <c:v>32.789000000000044</c:v>
                </c:pt>
                <c:pt idx="32790">
                  <c:v>32.79000000000002</c:v>
                </c:pt>
                <c:pt idx="32791">
                  <c:v>32.790999999999997</c:v>
                </c:pt>
                <c:pt idx="32792">
                  <c:v>32.79200000000003</c:v>
                </c:pt>
                <c:pt idx="32793">
                  <c:v>32.793000000000006</c:v>
                </c:pt>
                <c:pt idx="32794">
                  <c:v>32.79400000000004</c:v>
                </c:pt>
                <c:pt idx="32795">
                  <c:v>32.795000000000016</c:v>
                </c:pt>
                <c:pt idx="32796">
                  <c:v>32.795999999999992</c:v>
                </c:pt>
                <c:pt idx="32797">
                  <c:v>32.797000000000025</c:v>
                </c:pt>
                <c:pt idx="32798">
                  <c:v>32.798000000000002</c:v>
                </c:pt>
                <c:pt idx="32799">
                  <c:v>32.799000000000035</c:v>
                </c:pt>
                <c:pt idx="32800">
                  <c:v>32.800000000000011</c:v>
                </c:pt>
                <c:pt idx="32801">
                  <c:v>32.801000000000045</c:v>
                </c:pt>
                <c:pt idx="32802">
                  <c:v>32.802000000000021</c:v>
                </c:pt>
                <c:pt idx="32803">
                  <c:v>32.802999999999997</c:v>
                </c:pt>
                <c:pt idx="32804">
                  <c:v>32.80400000000003</c:v>
                </c:pt>
                <c:pt idx="32805">
                  <c:v>32.805000000000007</c:v>
                </c:pt>
                <c:pt idx="32806">
                  <c:v>32.80600000000004</c:v>
                </c:pt>
                <c:pt idx="32807">
                  <c:v>32.807000000000016</c:v>
                </c:pt>
                <c:pt idx="32808">
                  <c:v>32.807999999999993</c:v>
                </c:pt>
                <c:pt idx="32809">
                  <c:v>32.809000000000026</c:v>
                </c:pt>
                <c:pt idx="32810">
                  <c:v>32.81</c:v>
                </c:pt>
                <c:pt idx="32811">
                  <c:v>32.811000000000035</c:v>
                </c:pt>
                <c:pt idx="32812">
                  <c:v>32.812000000000012</c:v>
                </c:pt>
                <c:pt idx="32813">
                  <c:v>32.813000000000045</c:v>
                </c:pt>
                <c:pt idx="32814">
                  <c:v>32.814000000000021</c:v>
                </c:pt>
                <c:pt idx="32815">
                  <c:v>32.814999999999998</c:v>
                </c:pt>
                <c:pt idx="32816">
                  <c:v>32.816000000000031</c:v>
                </c:pt>
                <c:pt idx="32817">
                  <c:v>32.817000000000007</c:v>
                </c:pt>
                <c:pt idx="32818">
                  <c:v>32.81800000000004</c:v>
                </c:pt>
                <c:pt idx="32819">
                  <c:v>32.819000000000017</c:v>
                </c:pt>
                <c:pt idx="32820">
                  <c:v>32.819999999999993</c:v>
                </c:pt>
                <c:pt idx="32821">
                  <c:v>32.821000000000026</c:v>
                </c:pt>
                <c:pt idx="32822">
                  <c:v>32.822000000000003</c:v>
                </c:pt>
                <c:pt idx="32823">
                  <c:v>32.823000000000036</c:v>
                </c:pt>
                <c:pt idx="32824">
                  <c:v>32.824000000000012</c:v>
                </c:pt>
                <c:pt idx="32825">
                  <c:v>32.825000000000045</c:v>
                </c:pt>
                <c:pt idx="32826">
                  <c:v>32.826000000000022</c:v>
                </c:pt>
                <c:pt idx="32827">
                  <c:v>32.826999999999998</c:v>
                </c:pt>
                <c:pt idx="32828">
                  <c:v>32.828000000000031</c:v>
                </c:pt>
                <c:pt idx="32829">
                  <c:v>32.829000000000008</c:v>
                </c:pt>
                <c:pt idx="32830">
                  <c:v>32.830000000000041</c:v>
                </c:pt>
                <c:pt idx="32831">
                  <c:v>32.831000000000017</c:v>
                </c:pt>
                <c:pt idx="32832">
                  <c:v>32.831999999999994</c:v>
                </c:pt>
                <c:pt idx="32833">
                  <c:v>32.833000000000027</c:v>
                </c:pt>
                <c:pt idx="32834">
                  <c:v>32.834000000000003</c:v>
                </c:pt>
                <c:pt idx="32835">
                  <c:v>32.835000000000036</c:v>
                </c:pt>
                <c:pt idx="32836">
                  <c:v>32.836000000000013</c:v>
                </c:pt>
                <c:pt idx="32837">
                  <c:v>32.837000000000046</c:v>
                </c:pt>
                <c:pt idx="32838">
                  <c:v>32.838000000000022</c:v>
                </c:pt>
                <c:pt idx="32839">
                  <c:v>32.838999999999999</c:v>
                </c:pt>
                <c:pt idx="32840">
                  <c:v>32.840000000000032</c:v>
                </c:pt>
                <c:pt idx="32841">
                  <c:v>32.841000000000008</c:v>
                </c:pt>
                <c:pt idx="32842">
                  <c:v>32.842000000000041</c:v>
                </c:pt>
                <c:pt idx="32843">
                  <c:v>32.843000000000018</c:v>
                </c:pt>
                <c:pt idx="32844">
                  <c:v>32.843999999999994</c:v>
                </c:pt>
                <c:pt idx="32845">
                  <c:v>32.845000000000027</c:v>
                </c:pt>
                <c:pt idx="32846">
                  <c:v>32.846000000000004</c:v>
                </c:pt>
                <c:pt idx="32847">
                  <c:v>32.847000000000037</c:v>
                </c:pt>
                <c:pt idx="32848">
                  <c:v>32.848000000000013</c:v>
                </c:pt>
                <c:pt idx="32849">
                  <c:v>32.849000000000046</c:v>
                </c:pt>
                <c:pt idx="32850">
                  <c:v>32.850000000000023</c:v>
                </c:pt>
                <c:pt idx="32851">
                  <c:v>32.850999999999999</c:v>
                </c:pt>
                <c:pt idx="32852">
                  <c:v>32.852000000000032</c:v>
                </c:pt>
                <c:pt idx="32853">
                  <c:v>32.853000000000009</c:v>
                </c:pt>
                <c:pt idx="32854">
                  <c:v>32.854000000000042</c:v>
                </c:pt>
                <c:pt idx="32855">
                  <c:v>32.855000000000018</c:v>
                </c:pt>
                <c:pt idx="32856">
                  <c:v>32.855999999999995</c:v>
                </c:pt>
                <c:pt idx="32857">
                  <c:v>32.857000000000028</c:v>
                </c:pt>
                <c:pt idx="32858">
                  <c:v>32.858000000000004</c:v>
                </c:pt>
                <c:pt idx="32859">
                  <c:v>32.859000000000037</c:v>
                </c:pt>
                <c:pt idx="32860">
                  <c:v>32.860000000000014</c:v>
                </c:pt>
                <c:pt idx="32861">
                  <c:v>32.86099999999999</c:v>
                </c:pt>
                <c:pt idx="32862">
                  <c:v>32.862000000000023</c:v>
                </c:pt>
                <c:pt idx="32863">
                  <c:v>32.863</c:v>
                </c:pt>
                <c:pt idx="32864">
                  <c:v>32.864000000000033</c:v>
                </c:pt>
                <c:pt idx="32865">
                  <c:v>32.865000000000009</c:v>
                </c:pt>
                <c:pt idx="32866">
                  <c:v>32.866000000000042</c:v>
                </c:pt>
                <c:pt idx="32867">
                  <c:v>32.867000000000019</c:v>
                </c:pt>
                <c:pt idx="32868">
                  <c:v>32.867999999999995</c:v>
                </c:pt>
                <c:pt idx="32869">
                  <c:v>32.869000000000028</c:v>
                </c:pt>
                <c:pt idx="32870">
                  <c:v>32.870000000000005</c:v>
                </c:pt>
                <c:pt idx="32871">
                  <c:v>32.871000000000038</c:v>
                </c:pt>
                <c:pt idx="32872">
                  <c:v>32.872000000000014</c:v>
                </c:pt>
                <c:pt idx="32873">
                  <c:v>32.87299999999999</c:v>
                </c:pt>
                <c:pt idx="32874">
                  <c:v>32.874000000000024</c:v>
                </c:pt>
                <c:pt idx="32875">
                  <c:v>32.875</c:v>
                </c:pt>
                <c:pt idx="32876">
                  <c:v>32.876000000000033</c:v>
                </c:pt>
                <c:pt idx="32877">
                  <c:v>32.87700000000001</c:v>
                </c:pt>
                <c:pt idx="32878">
                  <c:v>32.878000000000043</c:v>
                </c:pt>
                <c:pt idx="32879">
                  <c:v>32.879000000000019</c:v>
                </c:pt>
                <c:pt idx="32880">
                  <c:v>32.879999999999995</c:v>
                </c:pt>
                <c:pt idx="32881">
                  <c:v>32.881000000000029</c:v>
                </c:pt>
                <c:pt idx="32882">
                  <c:v>32.882000000000005</c:v>
                </c:pt>
                <c:pt idx="32883">
                  <c:v>32.883000000000038</c:v>
                </c:pt>
                <c:pt idx="32884">
                  <c:v>32.884000000000015</c:v>
                </c:pt>
                <c:pt idx="32885">
                  <c:v>32.884999999999991</c:v>
                </c:pt>
                <c:pt idx="32886">
                  <c:v>32.886000000000024</c:v>
                </c:pt>
                <c:pt idx="32887">
                  <c:v>32.887</c:v>
                </c:pt>
                <c:pt idx="32888">
                  <c:v>32.888000000000034</c:v>
                </c:pt>
                <c:pt idx="32889">
                  <c:v>32.88900000000001</c:v>
                </c:pt>
                <c:pt idx="32890">
                  <c:v>32.890000000000043</c:v>
                </c:pt>
                <c:pt idx="32891">
                  <c:v>32.89100000000002</c:v>
                </c:pt>
                <c:pt idx="32892">
                  <c:v>32.891999999999996</c:v>
                </c:pt>
                <c:pt idx="32893">
                  <c:v>32.893000000000029</c:v>
                </c:pt>
                <c:pt idx="32894">
                  <c:v>32.894000000000005</c:v>
                </c:pt>
                <c:pt idx="32895">
                  <c:v>32.895000000000039</c:v>
                </c:pt>
                <c:pt idx="32896">
                  <c:v>32.896000000000015</c:v>
                </c:pt>
                <c:pt idx="32897">
                  <c:v>32.896999999999991</c:v>
                </c:pt>
                <c:pt idx="32898">
                  <c:v>32.898000000000025</c:v>
                </c:pt>
                <c:pt idx="32899">
                  <c:v>32.899000000000001</c:v>
                </c:pt>
                <c:pt idx="32900">
                  <c:v>32.900000000000034</c:v>
                </c:pt>
                <c:pt idx="32901">
                  <c:v>32.90100000000001</c:v>
                </c:pt>
                <c:pt idx="32902">
                  <c:v>32.902000000000044</c:v>
                </c:pt>
                <c:pt idx="32903">
                  <c:v>32.90300000000002</c:v>
                </c:pt>
                <c:pt idx="32904">
                  <c:v>32.903999999999996</c:v>
                </c:pt>
                <c:pt idx="32905">
                  <c:v>32.90500000000003</c:v>
                </c:pt>
                <c:pt idx="32906">
                  <c:v>32.906000000000006</c:v>
                </c:pt>
                <c:pt idx="32907">
                  <c:v>32.907000000000039</c:v>
                </c:pt>
                <c:pt idx="32908">
                  <c:v>32.908000000000015</c:v>
                </c:pt>
                <c:pt idx="32909">
                  <c:v>32.908999999999992</c:v>
                </c:pt>
                <c:pt idx="32910">
                  <c:v>32.910000000000025</c:v>
                </c:pt>
                <c:pt idx="32911">
                  <c:v>32.911000000000001</c:v>
                </c:pt>
                <c:pt idx="32912">
                  <c:v>32.912000000000035</c:v>
                </c:pt>
                <c:pt idx="32913">
                  <c:v>32.913000000000011</c:v>
                </c:pt>
                <c:pt idx="32914">
                  <c:v>32.914000000000044</c:v>
                </c:pt>
                <c:pt idx="32915">
                  <c:v>32.91500000000002</c:v>
                </c:pt>
                <c:pt idx="32916">
                  <c:v>32.915999999999997</c:v>
                </c:pt>
                <c:pt idx="32917">
                  <c:v>32.91700000000003</c:v>
                </c:pt>
                <c:pt idx="32918">
                  <c:v>32.918000000000006</c:v>
                </c:pt>
                <c:pt idx="32919">
                  <c:v>32.91900000000004</c:v>
                </c:pt>
                <c:pt idx="32920">
                  <c:v>32.920000000000016</c:v>
                </c:pt>
                <c:pt idx="32921">
                  <c:v>32.920999999999992</c:v>
                </c:pt>
                <c:pt idx="32922">
                  <c:v>32.922000000000025</c:v>
                </c:pt>
                <c:pt idx="32923">
                  <c:v>32.923000000000002</c:v>
                </c:pt>
                <c:pt idx="32924">
                  <c:v>32.924000000000035</c:v>
                </c:pt>
                <c:pt idx="32925">
                  <c:v>32.925000000000011</c:v>
                </c:pt>
                <c:pt idx="32926">
                  <c:v>32.926000000000045</c:v>
                </c:pt>
                <c:pt idx="32927">
                  <c:v>32.927000000000021</c:v>
                </c:pt>
                <c:pt idx="32928">
                  <c:v>32.927999999999997</c:v>
                </c:pt>
                <c:pt idx="32929">
                  <c:v>32.92900000000003</c:v>
                </c:pt>
                <c:pt idx="32930">
                  <c:v>32.930000000000007</c:v>
                </c:pt>
                <c:pt idx="32931">
                  <c:v>32.93100000000004</c:v>
                </c:pt>
                <c:pt idx="32932">
                  <c:v>32.932000000000016</c:v>
                </c:pt>
                <c:pt idx="32933">
                  <c:v>32.932999999999993</c:v>
                </c:pt>
                <c:pt idx="32934">
                  <c:v>32.934000000000026</c:v>
                </c:pt>
                <c:pt idx="32935">
                  <c:v>32.935000000000002</c:v>
                </c:pt>
                <c:pt idx="32936">
                  <c:v>32.936000000000035</c:v>
                </c:pt>
                <c:pt idx="32937">
                  <c:v>32.937000000000012</c:v>
                </c:pt>
                <c:pt idx="32938">
                  <c:v>32.938000000000045</c:v>
                </c:pt>
                <c:pt idx="32939">
                  <c:v>32.939000000000021</c:v>
                </c:pt>
                <c:pt idx="32940">
                  <c:v>32.94</c:v>
                </c:pt>
                <c:pt idx="32941">
                  <c:v>32.941000000000031</c:v>
                </c:pt>
                <c:pt idx="32942">
                  <c:v>32.942000000000007</c:v>
                </c:pt>
                <c:pt idx="32943">
                  <c:v>32.94300000000004</c:v>
                </c:pt>
                <c:pt idx="32944">
                  <c:v>32.944000000000017</c:v>
                </c:pt>
                <c:pt idx="32945">
                  <c:v>32.944999999999993</c:v>
                </c:pt>
                <c:pt idx="32946">
                  <c:v>32.946000000000026</c:v>
                </c:pt>
                <c:pt idx="32947">
                  <c:v>32.947000000000003</c:v>
                </c:pt>
                <c:pt idx="32948">
                  <c:v>32.948000000000036</c:v>
                </c:pt>
                <c:pt idx="32949">
                  <c:v>32.949000000000012</c:v>
                </c:pt>
                <c:pt idx="32950">
                  <c:v>32.950000000000045</c:v>
                </c:pt>
                <c:pt idx="32951">
                  <c:v>32.951000000000022</c:v>
                </c:pt>
                <c:pt idx="32952">
                  <c:v>32.951999999999998</c:v>
                </c:pt>
                <c:pt idx="32953">
                  <c:v>32.953000000000031</c:v>
                </c:pt>
                <c:pt idx="32954">
                  <c:v>32.954000000000008</c:v>
                </c:pt>
                <c:pt idx="32955">
                  <c:v>32.955000000000041</c:v>
                </c:pt>
                <c:pt idx="32956">
                  <c:v>32.956000000000017</c:v>
                </c:pt>
                <c:pt idx="32957">
                  <c:v>32.956999999999994</c:v>
                </c:pt>
                <c:pt idx="32958">
                  <c:v>32.958000000000027</c:v>
                </c:pt>
                <c:pt idx="32959">
                  <c:v>32.959000000000003</c:v>
                </c:pt>
                <c:pt idx="32960">
                  <c:v>32.960000000000036</c:v>
                </c:pt>
                <c:pt idx="32961">
                  <c:v>32.961000000000013</c:v>
                </c:pt>
                <c:pt idx="32962">
                  <c:v>32.962000000000046</c:v>
                </c:pt>
                <c:pt idx="32963">
                  <c:v>32.963000000000022</c:v>
                </c:pt>
                <c:pt idx="32964">
                  <c:v>32.963999999999999</c:v>
                </c:pt>
                <c:pt idx="32965">
                  <c:v>32.965000000000032</c:v>
                </c:pt>
                <c:pt idx="32966">
                  <c:v>32.966000000000008</c:v>
                </c:pt>
                <c:pt idx="32967">
                  <c:v>32.967000000000041</c:v>
                </c:pt>
                <c:pt idx="32968">
                  <c:v>32.968000000000018</c:v>
                </c:pt>
                <c:pt idx="32969">
                  <c:v>32.968999999999994</c:v>
                </c:pt>
                <c:pt idx="32970">
                  <c:v>32.970000000000027</c:v>
                </c:pt>
                <c:pt idx="32971">
                  <c:v>32.971000000000004</c:v>
                </c:pt>
                <c:pt idx="32972">
                  <c:v>32.972000000000037</c:v>
                </c:pt>
                <c:pt idx="32973">
                  <c:v>32.973000000000013</c:v>
                </c:pt>
                <c:pt idx="32974">
                  <c:v>32.974000000000046</c:v>
                </c:pt>
                <c:pt idx="32975">
                  <c:v>32.975000000000023</c:v>
                </c:pt>
                <c:pt idx="32976">
                  <c:v>32.975999999999999</c:v>
                </c:pt>
                <c:pt idx="32977">
                  <c:v>32.977000000000032</c:v>
                </c:pt>
                <c:pt idx="32978">
                  <c:v>32.978000000000009</c:v>
                </c:pt>
                <c:pt idx="32979">
                  <c:v>32.979000000000042</c:v>
                </c:pt>
                <c:pt idx="32980">
                  <c:v>32.980000000000018</c:v>
                </c:pt>
                <c:pt idx="32981">
                  <c:v>32.980999999999995</c:v>
                </c:pt>
                <c:pt idx="32982">
                  <c:v>32.982000000000028</c:v>
                </c:pt>
                <c:pt idx="32983">
                  <c:v>32.983000000000004</c:v>
                </c:pt>
                <c:pt idx="32984">
                  <c:v>32.984000000000037</c:v>
                </c:pt>
                <c:pt idx="32985">
                  <c:v>32.985000000000014</c:v>
                </c:pt>
                <c:pt idx="32986">
                  <c:v>32.98599999999999</c:v>
                </c:pt>
                <c:pt idx="32987">
                  <c:v>32.987000000000023</c:v>
                </c:pt>
                <c:pt idx="32988">
                  <c:v>32.988</c:v>
                </c:pt>
                <c:pt idx="32989">
                  <c:v>32.989000000000033</c:v>
                </c:pt>
                <c:pt idx="32990">
                  <c:v>32.990000000000009</c:v>
                </c:pt>
                <c:pt idx="32991">
                  <c:v>32.991000000000042</c:v>
                </c:pt>
                <c:pt idx="32992">
                  <c:v>32.992000000000019</c:v>
                </c:pt>
                <c:pt idx="32993">
                  <c:v>32.992999999999995</c:v>
                </c:pt>
                <c:pt idx="32994">
                  <c:v>32.994000000000028</c:v>
                </c:pt>
                <c:pt idx="32995">
                  <c:v>32.995000000000005</c:v>
                </c:pt>
                <c:pt idx="32996">
                  <c:v>32.996000000000038</c:v>
                </c:pt>
                <c:pt idx="32997">
                  <c:v>32.997000000000014</c:v>
                </c:pt>
                <c:pt idx="32998">
                  <c:v>32.99799999999999</c:v>
                </c:pt>
                <c:pt idx="32999">
                  <c:v>32.999000000000024</c:v>
                </c:pt>
                <c:pt idx="33000">
                  <c:v>33</c:v>
                </c:pt>
                <c:pt idx="33001">
                  <c:v>33.001000000000033</c:v>
                </c:pt>
                <c:pt idx="33002">
                  <c:v>33.00200000000001</c:v>
                </c:pt>
                <c:pt idx="33003">
                  <c:v>33.003000000000043</c:v>
                </c:pt>
                <c:pt idx="33004">
                  <c:v>33.004000000000019</c:v>
                </c:pt>
                <c:pt idx="33005">
                  <c:v>33.004999999999995</c:v>
                </c:pt>
                <c:pt idx="33006">
                  <c:v>33.006000000000029</c:v>
                </c:pt>
                <c:pt idx="33007">
                  <c:v>33.007000000000005</c:v>
                </c:pt>
                <c:pt idx="33008">
                  <c:v>33.008000000000038</c:v>
                </c:pt>
                <c:pt idx="33009">
                  <c:v>33.009000000000015</c:v>
                </c:pt>
                <c:pt idx="33010">
                  <c:v>33.009999999999991</c:v>
                </c:pt>
                <c:pt idx="33011">
                  <c:v>33.011000000000024</c:v>
                </c:pt>
                <c:pt idx="33012">
                  <c:v>33.012</c:v>
                </c:pt>
                <c:pt idx="33013">
                  <c:v>33.013000000000034</c:v>
                </c:pt>
                <c:pt idx="33014">
                  <c:v>33.01400000000001</c:v>
                </c:pt>
                <c:pt idx="33015">
                  <c:v>33.015000000000043</c:v>
                </c:pt>
                <c:pt idx="33016">
                  <c:v>33.01600000000002</c:v>
                </c:pt>
                <c:pt idx="33017">
                  <c:v>33.016999999999996</c:v>
                </c:pt>
                <c:pt idx="33018">
                  <c:v>33.018000000000029</c:v>
                </c:pt>
                <c:pt idx="33019">
                  <c:v>33.019000000000005</c:v>
                </c:pt>
                <c:pt idx="33020">
                  <c:v>33.020000000000039</c:v>
                </c:pt>
                <c:pt idx="33021">
                  <c:v>33.021000000000015</c:v>
                </c:pt>
                <c:pt idx="33022">
                  <c:v>33.021999999999991</c:v>
                </c:pt>
                <c:pt idx="33023">
                  <c:v>33.023000000000025</c:v>
                </c:pt>
                <c:pt idx="33024">
                  <c:v>33.024000000000001</c:v>
                </c:pt>
                <c:pt idx="33025">
                  <c:v>33.025000000000034</c:v>
                </c:pt>
                <c:pt idx="33026">
                  <c:v>33.02600000000001</c:v>
                </c:pt>
                <c:pt idx="33027">
                  <c:v>33.027000000000044</c:v>
                </c:pt>
                <c:pt idx="33028">
                  <c:v>33.02800000000002</c:v>
                </c:pt>
                <c:pt idx="33029">
                  <c:v>33.028999999999996</c:v>
                </c:pt>
                <c:pt idx="33030">
                  <c:v>33.03000000000003</c:v>
                </c:pt>
                <c:pt idx="33031">
                  <c:v>33.031000000000006</c:v>
                </c:pt>
                <c:pt idx="33032">
                  <c:v>33.032000000000039</c:v>
                </c:pt>
                <c:pt idx="33033">
                  <c:v>33.033000000000015</c:v>
                </c:pt>
                <c:pt idx="33034">
                  <c:v>33.033999999999992</c:v>
                </c:pt>
                <c:pt idx="33035">
                  <c:v>33.035000000000025</c:v>
                </c:pt>
                <c:pt idx="33036">
                  <c:v>33.036000000000001</c:v>
                </c:pt>
                <c:pt idx="33037">
                  <c:v>33.037000000000035</c:v>
                </c:pt>
                <c:pt idx="33038">
                  <c:v>33.038000000000011</c:v>
                </c:pt>
                <c:pt idx="33039">
                  <c:v>33.039000000000044</c:v>
                </c:pt>
                <c:pt idx="33040">
                  <c:v>33.04000000000002</c:v>
                </c:pt>
                <c:pt idx="33041">
                  <c:v>33.040999999999997</c:v>
                </c:pt>
                <c:pt idx="33042">
                  <c:v>33.04200000000003</c:v>
                </c:pt>
                <c:pt idx="33043">
                  <c:v>33.043000000000006</c:v>
                </c:pt>
                <c:pt idx="33044">
                  <c:v>33.04400000000004</c:v>
                </c:pt>
                <c:pt idx="33045">
                  <c:v>33.045000000000016</c:v>
                </c:pt>
                <c:pt idx="33046">
                  <c:v>33.045999999999992</c:v>
                </c:pt>
                <c:pt idx="33047">
                  <c:v>33.047000000000025</c:v>
                </c:pt>
                <c:pt idx="33048">
                  <c:v>33.048000000000002</c:v>
                </c:pt>
                <c:pt idx="33049">
                  <c:v>33.049000000000035</c:v>
                </c:pt>
                <c:pt idx="33050">
                  <c:v>33.050000000000011</c:v>
                </c:pt>
                <c:pt idx="33051">
                  <c:v>33.051000000000045</c:v>
                </c:pt>
                <c:pt idx="33052">
                  <c:v>33.052000000000021</c:v>
                </c:pt>
                <c:pt idx="33053">
                  <c:v>33.052999999999997</c:v>
                </c:pt>
                <c:pt idx="33054">
                  <c:v>33.05400000000003</c:v>
                </c:pt>
                <c:pt idx="33055">
                  <c:v>33.055000000000007</c:v>
                </c:pt>
                <c:pt idx="33056">
                  <c:v>33.05600000000004</c:v>
                </c:pt>
                <c:pt idx="33057">
                  <c:v>33.057000000000016</c:v>
                </c:pt>
                <c:pt idx="33058">
                  <c:v>33.057999999999993</c:v>
                </c:pt>
                <c:pt idx="33059">
                  <c:v>33.059000000000026</c:v>
                </c:pt>
                <c:pt idx="33060">
                  <c:v>33.06</c:v>
                </c:pt>
                <c:pt idx="33061">
                  <c:v>33.061000000000035</c:v>
                </c:pt>
                <c:pt idx="33062">
                  <c:v>33.062000000000012</c:v>
                </c:pt>
                <c:pt idx="33063">
                  <c:v>33.063000000000045</c:v>
                </c:pt>
                <c:pt idx="33064">
                  <c:v>33.064000000000021</c:v>
                </c:pt>
                <c:pt idx="33065">
                  <c:v>33.064999999999998</c:v>
                </c:pt>
                <c:pt idx="33066">
                  <c:v>33.066000000000031</c:v>
                </c:pt>
                <c:pt idx="33067">
                  <c:v>33.067000000000007</c:v>
                </c:pt>
                <c:pt idx="33068">
                  <c:v>33.06800000000004</c:v>
                </c:pt>
                <c:pt idx="33069">
                  <c:v>33.069000000000017</c:v>
                </c:pt>
                <c:pt idx="33070">
                  <c:v>33.069999999999993</c:v>
                </c:pt>
                <c:pt idx="33071">
                  <c:v>33.071000000000026</c:v>
                </c:pt>
                <c:pt idx="33072">
                  <c:v>33.072000000000003</c:v>
                </c:pt>
                <c:pt idx="33073">
                  <c:v>33.073000000000036</c:v>
                </c:pt>
                <c:pt idx="33074">
                  <c:v>33.074000000000012</c:v>
                </c:pt>
                <c:pt idx="33075">
                  <c:v>33.075000000000045</c:v>
                </c:pt>
                <c:pt idx="33076">
                  <c:v>33.076000000000022</c:v>
                </c:pt>
                <c:pt idx="33077">
                  <c:v>33.076999999999998</c:v>
                </c:pt>
                <c:pt idx="33078">
                  <c:v>33.078000000000031</c:v>
                </c:pt>
                <c:pt idx="33079">
                  <c:v>33.079000000000008</c:v>
                </c:pt>
                <c:pt idx="33080">
                  <c:v>33.080000000000041</c:v>
                </c:pt>
                <c:pt idx="33081">
                  <c:v>33.081000000000017</c:v>
                </c:pt>
                <c:pt idx="33082">
                  <c:v>33.081999999999994</c:v>
                </c:pt>
                <c:pt idx="33083">
                  <c:v>33.083000000000027</c:v>
                </c:pt>
                <c:pt idx="33084">
                  <c:v>33.084000000000003</c:v>
                </c:pt>
                <c:pt idx="33085">
                  <c:v>33.085000000000036</c:v>
                </c:pt>
                <c:pt idx="33086">
                  <c:v>33.086000000000013</c:v>
                </c:pt>
                <c:pt idx="33087">
                  <c:v>33.087000000000046</c:v>
                </c:pt>
                <c:pt idx="33088">
                  <c:v>33.088000000000022</c:v>
                </c:pt>
                <c:pt idx="33089">
                  <c:v>33.088999999999999</c:v>
                </c:pt>
                <c:pt idx="33090">
                  <c:v>33.090000000000032</c:v>
                </c:pt>
                <c:pt idx="33091">
                  <c:v>33.091000000000008</c:v>
                </c:pt>
                <c:pt idx="33092">
                  <c:v>33.092000000000041</c:v>
                </c:pt>
                <c:pt idx="33093">
                  <c:v>33.093000000000018</c:v>
                </c:pt>
                <c:pt idx="33094">
                  <c:v>33.093999999999994</c:v>
                </c:pt>
                <c:pt idx="33095">
                  <c:v>33.095000000000027</c:v>
                </c:pt>
                <c:pt idx="33096">
                  <c:v>33.096000000000004</c:v>
                </c:pt>
                <c:pt idx="33097">
                  <c:v>33.097000000000037</c:v>
                </c:pt>
                <c:pt idx="33098">
                  <c:v>33.098000000000013</c:v>
                </c:pt>
                <c:pt idx="33099">
                  <c:v>33.099000000000046</c:v>
                </c:pt>
                <c:pt idx="33100">
                  <c:v>33.100000000000023</c:v>
                </c:pt>
                <c:pt idx="33101">
                  <c:v>33.100999999999999</c:v>
                </c:pt>
                <c:pt idx="33102">
                  <c:v>33.102000000000032</c:v>
                </c:pt>
                <c:pt idx="33103">
                  <c:v>33.103000000000009</c:v>
                </c:pt>
                <c:pt idx="33104">
                  <c:v>33.104000000000042</c:v>
                </c:pt>
                <c:pt idx="33105">
                  <c:v>33.105000000000018</c:v>
                </c:pt>
                <c:pt idx="33106">
                  <c:v>33.105999999999995</c:v>
                </c:pt>
                <c:pt idx="33107">
                  <c:v>33.107000000000028</c:v>
                </c:pt>
                <c:pt idx="33108">
                  <c:v>33.108000000000004</c:v>
                </c:pt>
                <c:pt idx="33109">
                  <c:v>33.109000000000037</c:v>
                </c:pt>
                <c:pt idx="33110">
                  <c:v>33.110000000000014</c:v>
                </c:pt>
                <c:pt idx="33111">
                  <c:v>33.11099999999999</c:v>
                </c:pt>
                <c:pt idx="33112">
                  <c:v>33.112000000000023</c:v>
                </c:pt>
                <c:pt idx="33113">
                  <c:v>33.113</c:v>
                </c:pt>
                <c:pt idx="33114">
                  <c:v>33.114000000000033</c:v>
                </c:pt>
                <c:pt idx="33115">
                  <c:v>33.115000000000009</c:v>
                </c:pt>
                <c:pt idx="33116">
                  <c:v>33.116000000000042</c:v>
                </c:pt>
                <c:pt idx="33117">
                  <c:v>33.117000000000019</c:v>
                </c:pt>
                <c:pt idx="33118">
                  <c:v>33.117999999999995</c:v>
                </c:pt>
                <c:pt idx="33119">
                  <c:v>33.119000000000028</c:v>
                </c:pt>
                <c:pt idx="33120">
                  <c:v>33.120000000000005</c:v>
                </c:pt>
                <c:pt idx="33121">
                  <c:v>33.121000000000038</c:v>
                </c:pt>
                <c:pt idx="33122">
                  <c:v>33.122000000000014</c:v>
                </c:pt>
                <c:pt idx="33123">
                  <c:v>33.12299999999999</c:v>
                </c:pt>
                <c:pt idx="33124">
                  <c:v>33.124000000000024</c:v>
                </c:pt>
                <c:pt idx="33125">
                  <c:v>33.125</c:v>
                </c:pt>
                <c:pt idx="33126">
                  <c:v>33.126000000000033</c:v>
                </c:pt>
                <c:pt idx="33127">
                  <c:v>33.12700000000001</c:v>
                </c:pt>
                <c:pt idx="33128">
                  <c:v>33.128000000000043</c:v>
                </c:pt>
                <c:pt idx="33129">
                  <c:v>33.129000000000019</c:v>
                </c:pt>
                <c:pt idx="33130">
                  <c:v>33.129999999999995</c:v>
                </c:pt>
                <c:pt idx="33131">
                  <c:v>33.131000000000029</c:v>
                </c:pt>
                <c:pt idx="33132">
                  <c:v>33.132000000000005</c:v>
                </c:pt>
                <c:pt idx="33133">
                  <c:v>33.133000000000038</c:v>
                </c:pt>
                <c:pt idx="33134">
                  <c:v>33.134000000000015</c:v>
                </c:pt>
                <c:pt idx="33135">
                  <c:v>33.134999999999991</c:v>
                </c:pt>
                <c:pt idx="33136">
                  <c:v>33.136000000000024</c:v>
                </c:pt>
                <c:pt idx="33137">
                  <c:v>33.137</c:v>
                </c:pt>
                <c:pt idx="33138">
                  <c:v>33.138000000000034</c:v>
                </c:pt>
                <c:pt idx="33139">
                  <c:v>33.13900000000001</c:v>
                </c:pt>
                <c:pt idx="33140">
                  <c:v>33.140000000000043</c:v>
                </c:pt>
                <c:pt idx="33141">
                  <c:v>33.14100000000002</c:v>
                </c:pt>
                <c:pt idx="33142">
                  <c:v>33.141999999999996</c:v>
                </c:pt>
                <c:pt idx="33143">
                  <c:v>33.143000000000029</c:v>
                </c:pt>
                <c:pt idx="33144">
                  <c:v>33.144000000000005</c:v>
                </c:pt>
                <c:pt idx="33145">
                  <c:v>33.145000000000039</c:v>
                </c:pt>
                <c:pt idx="33146">
                  <c:v>33.146000000000015</c:v>
                </c:pt>
                <c:pt idx="33147">
                  <c:v>33.146999999999991</c:v>
                </c:pt>
                <c:pt idx="33148">
                  <c:v>33.148000000000025</c:v>
                </c:pt>
                <c:pt idx="33149">
                  <c:v>33.149000000000001</c:v>
                </c:pt>
                <c:pt idx="33150">
                  <c:v>33.150000000000034</c:v>
                </c:pt>
                <c:pt idx="33151">
                  <c:v>33.15100000000001</c:v>
                </c:pt>
                <c:pt idx="33152">
                  <c:v>33.152000000000044</c:v>
                </c:pt>
                <c:pt idx="33153">
                  <c:v>33.15300000000002</c:v>
                </c:pt>
                <c:pt idx="33154">
                  <c:v>33.153999999999996</c:v>
                </c:pt>
                <c:pt idx="33155">
                  <c:v>33.15500000000003</c:v>
                </c:pt>
                <c:pt idx="33156">
                  <c:v>33.156000000000006</c:v>
                </c:pt>
                <c:pt idx="33157">
                  <c:v>33.157000000000039</c:v>
                </c:pt>
                <c:pt idx="33158">
                  <c:v>33.158000000000015</c:v>
                </c:pt>
                <c:pt idx="33159">
                  <c:v>33.158999999999992</c:v>
                </c:pt>
                <c:pt idx="33160">
                  <c:v>33.160000000000025</c:v>
                </c:pt>
                <c:pt idx="33161">
                  <c:v>33.161000000000001</c:v>
                </c:pt>
                <c:pt idx="33162">
                  <c:v>33.162000000000035</c:v>
                </c:pt>
                <c:pt idx="33163">
                  <c:v>33.163000000000011</c:v>
                </c:pt>
                <c:pt idx="33164">
                  <c:v>33.164000000000044</c:v>
                </c:pt>
                <c:pt idx="33165">
                  <c:v>33.16500000000002</c:v>
                </c:pt>
                <c:pt idx="33166">
                  <c:v>33.165999999999997</c:v>
                </c:pt>
                <c:pt idx="33167">
                  <c:v>33.16700000000003</c:v>
                </c:pt>
                <c:pt idx="33168">
                  <c:v>33.168000000000006</c:v>
                </c:pt>
                <c:pt idx="33169">
                  <c:v>33.16900000000004</c:v>
                </c:pt>
                <c:pt idx="33170">
                  <c:v>33.170000000000016</c:v>
                </c:pt>
                <c:pt idx="33171">
                  <c:v>33.170999999999992</c:v>
                </c:pt>
                <c:pt idx="33172">
                  <c:v>33.172000000000025</c:v>
                </c:pt>
                <c:pt idx="33173">
                  <c:v>33.173000000000002</c:v>
                </c:pt>
                <c:pt idx="33174">
                  <c:v>33.174000000000035</c:v>
                </c:pt>
                <c:pt idx="33175">
                  <c:v>33.175000000000011</c:v>
                </c:pt>
                <c:pt idx="33176">
                  <c:v>33.176000000000045</c:v>
                </c:pt>
                <c:pt idx="33177">
                  <c:v>33.177000000000021</c:v>
                </c:pt>
                <c:pt idx="33178">
                  <c:v>33.177999999999997</c:v>
                </c:pt>
                <c:pt idx="33179">
                  <c:v>33.17900000000003</c:v>
                </c:pt>
                <c:pt idx="33180">
                  <c:v>33.180000000000007</c:v>
                </c:pt>
                <c:pt idx="33181">
                  <c:v>33.18100000000004</c:v>
                </c:pt>
                <c:pt idx="33182">
                  <c:v>33.182000000000016</c:v>
                </c:pt>
                <c:pt idx="33183">
                  <c:v>33.182999999999993</c:v>
                </c:pt>
                <c:pt idx="33184">
                  <c:v>33.184000000000026</c:v>
                </c:pt>
                <c:pt idx="33185">
                  <c:v>33.185000000000002</c:v>
                </c:pt>
                <c:pt idx="33186">
                  <c:v>33.186000000000035</c:v>
                </c:pt>
                <c:pt idx="33187">
                  <c:v>33.187000000000012</c:v>
                </c:pt>
                <c:pt idx="33188">
                  <c:v>33.188000000000045</c:v>
                </c:pt>
                <c:pt idx="33189">
                  <c:v>33.189000000000021</c:v>
                </c:pt>
                <c:pt idx="33190">
                  <c:v>33.19</c:v>
                </c:pt>
                <c:pt idx="33191">
                  <c:v>33.191000000000031</c:v>
                </c:pt>
                <c:pt idx="33192">
                  <c:v>33.192000000000007</c:v>
                </c:pt>
                <c:pt idx="33193">
                  <c:v>33.19300000000004</c:v>
                </c:pt>
                <c:pt idx="33194">
                  <c:v>33.194000000000017</c:v>
                </c:pt>
                <c:pt idx="33195">
                  <c:v>33.194999999999993</c:v>
                </c:pt>
                <c:pt idx="33196">
                  <c:v>33.196000000000026</c:v>
                </c:pt>
                <c:pt idx="33197">
                  <c:v>33.197000000000003</c:v>
                </c:pt>
                <c:pt idx="33198">
                  <c:v>33.198000000000036</c:v>
                </c:pt>
                <c:pt idx="33199">
                  <c:v>33.199000000000012</c:v>
                </c:pt>
                <c:pt idx="33200">
                  <c:v>33.200000000000045</c:v>
                </c:pt>
                <c:pt idx="33201">
                  <c:v>33.201000000000022</c:v>
                </c:pt>
                <c:pt idx="33202">
                  <c:v>33.201999999999998</c:v>
                </c:pt>
                <c:pt idx="33203">
                  <c:v>33.203000000000031</c:v>
                </c:pt>
                <c:pt idx="33204">
                  <c:v>33.204000000000008</c:v>
                </c:pt>
                <c:pt idx="33205">
                  <c:v>33.205000000000041</c:v>
                </c:pt>
                <c:pt idx="33206">
                  <c:v>33.206000000000017</c:v>
                </c:pt>
                <c:pt idx="33207">
                  <c:v>33.206999999999994</c:v>
                </c:pt>
                <c:pt idx="33208">
                  <c:v>33.208000000000027</c:v>
                </c:pt>
                <c:pt idx="33209">
                  <c:v>33.209000000000003</c:v>
                </c:pt>
                <c:pt idx="33210">
                  <c:v>33.210000000000036</c:v>
                </c:pt>
                <c:pt idx="33211">
                  <c:v>33.211000000000013</c:v>
                </c:pt>
                <c:pt idx="33212">
                  <c:v>33.212000000000046</c:v>
                </c:pt>
                <c:pt idx="33213">
                  <c:v>33.213000000000022</c:v>
                </c:pt>
                <c:pt idx="33214">
                  <c:v>33.213999999999999</c:v>
                </c:pt>
                <c:pt idx="33215">
                  <c:v>33.215000000000032</c:v>
                </c:pt>
                <c:pt idx="33216">
                  <c:v>33.216000000000008</c:v>
                </c:pt>
                <c:pt idx="33217">
                  <c:v>33.217000000000041</c:v>
                </c:pt>
                <c:pt idx="33218">
                  <c:v>33.218000000000018</c:v>
                </c:pt>
                <c:pt idx="33219">
                  <c:v>33.218999999999994</c:v>
                </c:pt>
                <c:pt idx="33220">
                  <c:v>33.220000000000027</c:v>
                </c:pt>
                <c:pt idx="33221">
                  <c:v>33.221000000000004</c:v>
                </c:pt>
                <c:pt idx="33222">
                  <c:v>33.222000000000037</c:v>
                </c:pt>
                <c:pt idx="33223">
                  <c:v>33.223000000000013</c:v>
                </c:pt>
                <c:pt idx="33224">
                  <c:v>33.224000000000046</c:v>
                </c:pt>
                <c:pt idx="33225">
                  <c:v>33.225000000000023</c:v>
                </c:pt>
                <c:pt idx="33226">
                  <c:v>33.225999999999999</c:v>
                </c:pt>
                <c:pt idx="33227">
                  <c:v>33.227000000000032</c:v>
                </c:pt>
                <c:pt idx="33228">
                  <c:v>33.228000000000009</c:v>
                </c:pt>
                <c:pt idx="33229">
                  <c:v>33.229000000000042</c:v>
                </c:pt>
                <c:pt idx="33230">
                  <c:v>33.230000000000018</c:v>
                </c:pt>
                <c:pt idx="33231">
                  <c:v>33.230999999999995</c:v>
                </c:pt>
                <c:pt idx="33232">
                  <c:v>33.232000000000028</c:v>
                </c:pt>
                <c:pt idx="33233">
                  <c:v>33.233000000000004</c:v>
                </c:pt>
                <c:pt idx="33234">
                  <c:v>33.234000000000037</c:v>
                </c:pt>
                <c:pt idx="33235">
                  <c:v>33.235000000000014</c:v>
                </c:pt>
                <c:pt idx="33236">
                  <c:v>33.23599999999999</c:v>
                </c:pt>
                <c:pt idx="33237">
                  <c:v>33.237000000000023</c:v>
                </c:pt>
                <c:pt idx="33238">
                  <c:v>33.238</c:v>
                </c:pt>
                <c:pt idx="33239">
                  <c:v>33.239000000000033</c:v>
                </c:pt>
                <c:pt idx="33240">
                  <c:v>33.240000000000009</c:v>
                </c:pt>
                <c:pt idx="33241">
                  <c:v>33.241000000000042</c:v>
                </c:pt>
                <c:pt idx="33242">
                  <c:v>33.242000000000019</c:v>
                </c:pt>
                <c:pt idx="33243">
                  <c:v>33.242999999999995</c:v>
                </c:pt>
                <c:pt idx="33244">
                  <c:v>33.244000000000028</c:v>
                </c:pt>
                <c:pt idx="33245">
                  <c:v>33.245000000000005</c:v>
                </c:pt>
                <c:pt idx="33246">
                  <c:v>33.246000000000038</c:v>
                </c:pt>
                <c:pt idx="33247">
                  <c:v>33.247000000000014</c:v>
                </c:pt>
                <c:pt idx="33248">
                  <c:v>33.24799999999999</c:v>
                </c:pt>
                <c:pt idx="33249">
                  <c:v>33.249000000000024</c:v>
                </c:pt>
                <c:pt idx="33250">
                  <c:v>33.25</c:v>
                </c:pt>
                <c:pt idx="33251">
                  <c:v>33.251000000000033</c:v>
                </c:pt>
                <c:pt idx="33252">
                  <c:v>33.25200000000001</c:v>
                </c:pt>
                <c:pt idx="33253">
                  <c:v>33.253000000000043</c:v>
                </c:pt>
                <c:pt idx="33254">
                  <c:v>33.254000000000019</c:v>
                </c:pt>
                <c:pt idx="33255">
                  <c:v>33.254999999999995</c:v>
                </c:pt>
                <c:pt idx="33256">
                  <c:v>33.256000000000029</c:v>
                </c:pt>
                <c:pt idx="33257">
                  <c:v>33.257000000000005</c:v>
                </c:pt>
                <c:pt idx="33258">
                  <c:v>33.258000000000038</c:v>
                </c:pt>
                <c:pt idx="33259">
                  <c:v>33.259000000000015</c:v>
                </c:pt>
                <c:pt idx="33260">
                  <c:v>33.259999999999991</c:v>
                </c:pt>
                <c:pt idx="33261">
                  <c:v>33.261000000000024</c:v>
                </c:pt>
                <c:pt idx="33262">
                  <c:v>33.262</c:v>
                </c:pt>
                <c:pt idx="33263">
                  <c:v>33.263000000000034</c:v>
                </c:pt>
                <c:pt idx="33264">
                  <c:v>33.26400000000001</c:v>
                </c:pt>
                <c:pt idx="33265">
                  <c:v>33.265000000000043</c:v>
                </c:pt>
                <c:pt idx="33266">
                  <c:v>33.26600000000002</c:v>
                </c:pt>
                <c:pt idx="33267">
                  <c:v>33.266999999999996</c:v>
                </c:pt>
                <c:pt idx="33268">
                  <c:v>33.268000000000029</c:v>
                </c:pt>
                <c:pt idx="33269">
                  <c:v>33.269000000000005</c:v>
                </c:pt>
                <c:pt idx="33270">
                  <c:v>33.270000000000039</c:v>
                </c:pt>
                <c:pt idx="33271">
                  <c:v>33.271000000000015</c:v>
                </c:pt>
                <c:pt idx="33272">
                  <c:v>33.271999999999991</c:v>
                </c:pt>
                <c:pt idx="33273">
                  <c:v>33.273000000000025</c:v>
                </c:pt>
                <c:pt idx="33274">
                  <c:v>33.274000000000001</c:v>
                </c:pt>
                <c:pt idx="33275">
                  <c:v>33.275000000000034</c:v>
                </c:pt>
                <c:pt idx="33276">
                  <c:v>33.27600000000001</c:v>
                </c:pt>
                <c:pt idx="33277">
                  <c:v>33.277000000000044</c:v>
                </c:pt>
                <c:pt idx="33278">
                  <c:v>33.27800000000002</c:v>
                </c:pt>
                <c:pt idx="33279">
                  <c:v>33.278999999999996</c:v>
                </c:pt>
                <c:pt idx="33280">
                  <c:v>33.28000000000003</c:v>
                </c:pt>
                <c:pt idx="33281">
                  <c:v>33.281000000000006</c:v>
                </c:pt>
                <c:pt idx="33282">
                  <c:v>33.282000000000039</c:v>
                </c:pt>
                <c:pt idx="33283">
                  <c:v>33.283000000000015</c:v>
                </c:pt>
                <c:pt idx="33284">
                  <c:v>33.283999999999992</c:v>
                </c:pt>
                <c:pt idx="33285">
                  <c:v>33.285000000000025</c:v>
                </c:pt>
                <c:pt idx="33286">
                  <c:v>33.286000000000001</c:v>
                </c:pt>
                <c:pt idx="33287">
                  <c:v>33.287000000000035</c:v>
                </c:pt>
                <c:pt idx="33288">
                  <c:v>33.288000000000011</c:v>
                </c:pt>
                <c:pt idx="33289">
                  <c:v>33.289000000000044</c:v>
                </c:pt>
                <c:pt idx="33290">
                  <c:v>33.29000000000002</c:v>
                </c:pt>
                <c:pt idx="33291">
                  <c:v>33.290999999999997</c:v>
                </c:pt>
                <c:pt idx="33292">
                  <c:v>33.29200000000003</c:v>
                </c:pt>
                <c:pt idx="33293">
                  <c:v>33.293000000000006</c:v>
                </c:pt>
                <c:pt idx="33294">
                  <c:v>33.29400000000004</c:v>
                </c:pt>
                <c:pt idx="33295">
                  <c:v>33.295000000000016</c:v>
                </c:pt>
                <c:pt idx="33296">
                  <c:v>33.295999999999992</c:v>
                </c:pt>
                <c:pt idx="33297">
                  <c:v>33.297000000000025</c:v>
                </c:pt>
                <c:pt idx="33298">
                  <c:v>33.298000000000002</c:v>
                </c:pt>
                <c:pt idx="33299">
                  <c:v>33.299000000000035</c:v>
                </c:pt>
                <c:pt idx="33300">
                  <c:v>33.300000000000011</c:v>
                </c:pt>
                <c:pt idx="33301">
                  <c:v>33.301000000000045</c:v>
                </c:pt>
                <c:pt idx="33302">
                  <c:v>33.302000000000021</c:v>
                </c:pt>
                <c:pt idx="33303">
                  <c:v>33.302999999999997</c:v>
                </c:pt>
                <c:pt idx="33304">
                  <c:v>33.30400000000003</c:v>
                </c:pt>
                <c:pt idx="33305">
                  <c:v>33.305000000000007</c:v>
                </c:pt>
                <c:pt idx="33306">
                  <c:v>33.30600000000004</c:v>
                </c:pt>
                <c:pt idx="33307">
                  <c:v>33.307000000000016</c:v>
                </c:pt>
                <c:pt idx="33308">
                  <c:v>33.307999999999993</c:v>
                </c:pt>
                <c:pt idx="33309">
                  <c:v>33.309000000000026</c:v>
                </c:pt>
                <c:pt idx="33310">
                  <c:v>33.31</c:v>
                </c:pt>
                <c:pt idx="33311">
                  <c:v>33.311000000000035</c:v>
                </c:pt>
                <c:pt idx="33312">
                  <c:v>33.312000000000012</c:v>
                </c:pt>
                <c:pt idx="33313">
                  <c:v>33.313000000000045</c:v>
                </c:pt>
                <c:pt idx="33314">
                  <c:v>33.314000000000021</c:v>
                </c:pt>
                <c:pt idx="33315">
                  <c:v>33.314999999999998</c:v>
                </c:pt>
                <c:pt idx="33316">
                  <c:v>33.316000000000031</c:v>
                </c:pt>
                <c:pt idx="33317">
                  <c:v>33.317000000000007</c:v>
                </c:pt>
                <c:pt idx="33318">
                  <c:v>33.31800000000004</c:v>
                </c:pt>
                <c:pt idx="33319">
                  <c:v>33.319000000000017</c:v>
                </c:pt>
                <c:pt idx="33320">
                  <c:v>33.319999999999993</c:v>
                </c:pt>
                <c:pt idx="33321">
                  <c:v>33.321000000000026</c:v>
                </c:pt>
                <c:pt idx="33322">
                  <c:v>33.322000000000003</c:v>
                </c:pt>
                <c:pt idx="33323">
                  <c:v>33.323000000000036</c:v>
                </c:pt>
                <c:pt idx="33324">
                  <c:v>33.324000000000012</c:v>
                </c:pt>
                <c:pt idx="33325">
                  <c:v>33.325000000000045</c:v>
                </c:pt>
                <c:pt idx="33326">
                  <c:v>33.326000000000022</c:v>
                </c:pt>
                <c:pt idx="33327">
                  <c:v>33.326999999999998</c:v>
                </c:pt>
                <c:pt idx="33328">
                  <c:v>33.328000000000031</c:v>
                </c:pt>
                <c:pt idx="33329">
                  <c:v>33.329000000000008</c:v>
                </c:pt>
                <c:pt idx="33330">
                  <c:v>33.330000000000041</c:v>
                </c:pt>
                <c:pt idx="33331">
                  <c:v>33.331000000000017</c:v>
                </c:pt>
                <c:pt idx="33332">
                  <c:v>33.331999999999994</c:v>
                </c:pt>
                <c:pt idx="33333">
                  <c:v>33.333000000000027</c:v>
                </c:pt>
                <c:pt idx="33334">
                  <c:v>33.334000000000003</c:v>
                </c:pt>
                <c:pt idx="33335">
                  <c:v>33.335000000000036</c:v>
                </c:pt>
                <c:pt idx="33336">
                  <c:v>33.336000000000013</c:v>
                </c:pt>
                <c:pt idx="33337">
                  <c:v>33.337000000000046</c:v>
                </c:pt>
                <c:pt idx="33338">
                  <c:v>33.338000000000022</c:v>
                </c:pt>
                <c:pt idx="33339">
                  <c:v>33.338999999999999</c:v>
                </c:pt>
                <c:pt idx="33340">
                  <c:v>33.340000000000032</c:v>
                </c:pt>
                <c:pt idx="33341">
                  <c:v>33.341000000000008</c:v>
                </c:pt>
                <c:pt idx="33342">
                  <c:v>33.342000000000041</c:v>
                </c:pt>
                <c:pt idx="33343">
                  <c:v>33.343000000000018</c:v>
                </c:pt>
                <c:pt idx="33344">
                  <c:v>33.343999999999994</c:v>
                </c:pt>
                <c:pt idx="33345">
                  <c:v>33.345000000000027</c:v>
                </c:pt>
                <c:pt idx="33346">
                  <c:v>33.346000000000004</c:v>
                </c:pt>
                <c:pt idx="33347">
                  <c:v>33.347000000000037</c:v>
                </c:pt>
                <c:pt idx="33348">
                  <c:v>33.348000000000013</c:v>
                </c:pt>
                <c:pt idx="33349">
                  <c:v>33.349000000000046</c:v>
                </c:pt>
                <c:pt idx="33350">
                  <c:v>33.350000000000023</c:v>
                </c:pt>
                <c:pt idx="33351">
                  <c:v>33.350999999999999</c:v>
                </c:pt>
                <c:pt idx="33352">
                  <c:v>33.352000000000032</c:v>
                </c:pt>
                <c:pt idx="33353">
                  <c:v>33.353000000000009</c:v>
                </c:pt>
                <c:pt idx="33354">
                  <c:v>33.354000000000042</c:v>
                </c:pt>
                <c:pt idx="33355">
                  <c:v>33.355000000000018</c:v>
                </c:pt>
                <c:pt idx="33356">
                  <c:v>33.355999999999995</c:v>
                </c:pt>
                <c:pt idx="33357">
                  <c:v>33.357000000000028</c:v>
                </c:pt>
                <c:pt idx="33358">
                  <c:v>33.358000000000004</c:v>
                </c:pt>
                <c:pt idx="33359">
                  <c:v>33.359000000000037</c:v>
                </c:pt>
                <c:pt idx="33360">
                  <c:v>33.360000000000014</c:v>
                </c:pt>
                <c:pt idx="33361">
                  <c:v>33.36099999999999</c:v>
                </c:pt>
                <c:pt idx="33362">
                  <c:v>33.362000000000023</c:v>
                </c:pt>
                <c:pt idx="33363">
                  <c:v>33.363</c:v>
                </c:pt>
                <c:pt idx="33364">
                  <c:v>33.364000000000033</c:v>
                </c:pt>
                <c:pt idx="33365">
                  <c:v>33.365000000000009</c:v>
                </c:pt>
                <c:pt idx="33366">
                  <c:v>33.366000000000042</c:v>
                </c:pt>
                <c:pt idx="33367">
                  <c:v>33.367000000000019</c:v>
                </c:pt>
                <c:pt idx="33368">
                  <c:v>33.367999999999995</c:v>
                </c:pt>
                <c:pt idx="33369">
                  <c:v>33.369000000000028</c:v>
                </c:pt>
                <c:pt idx="33370">
                  <c:v>33.370000000000005</c:v>
                </c:pt>
                <c:pt idx="33371">
                  <c:v>33.371000000000038</c:v>
                </c:pt>
                <c:pt idx="33372">
                  <c:v>33.372000000000014</c:v>
                </c:pt>
                <c:pt idx="33373">
                  <c:v>33.37299999999999</c:v>
                </c:pt>
                <c:pt idx="33374">
                  <c:v>33.374000000000024</c:v>
                </c:pt>
                <c:pt idx="33375">
                  <c:v>33.375</c:v>
                </c:pt>
                <c:pt idx="33376">
                  <c:v>33.376000000000033</c:v>
                </c:pt>
                <c:pt idx="33377">
                  <c:v>33.37700000000001</c:v>
                </c:pt>
                <c:pt idx="33378">
                  <c:v>33.378000000000043</c:v>
                </c:pt>
                <c:pt idx="33379">
                  <c:v>33.379000000000019</c:v>
                </c:pt>
                <c:pt idx="33380">
                  <c:v>33.379999999999995</c:v>
                </c:pt>
                <c:pt idx="33381">
                  <c:v>33.381000000000029</c:v>
                </c:pt>
                <c:pt idx="33382">
                  <c:v>33.382000000000005</c:v>
                </c:pt>
                <c:pt idx="33383">
                  <c:v>33.383000000000038</c:v>
                </c:pt>
                <c:pt idx="33384">
                  <c:v>33.384000000000015</c:v>
                </c:pt>
                <c:pt idx="33385">
                  <c:v>33.384999999999991</c:v>
                </c:pt>
                <c:pt idx="33386">
                  <c:v>33.386000000000024</c:v>
                </c:pt>
                <c:pt idx="33387">
                  <c:v>33.387</c:v>
                </c:pt>
                <c:pt idx="33388">
                  <c:v>33.388000000000034</c:v>
                </c:pt>
                <c:pt idx="33389">
                  <c:v>33.38900000000001</c:v>
                </c:pt>
                <c:pt idx="33390">
                  <c:v>33.390000000000043</c:v>
                </c:pt>
                <c:pt idx="33391">
                  <c:v>33.39100000000002</c:v>
                </c:pt>
                <c:pt idx="33392">
                  <c:v>33.391999999999996</c:v>
                </c:pt>
                <c:pt idx="33393">
                  <c:v>33.393000000000029</c:v>
                </c:pt>
                <c:pt idx="33394">
                  <c:v>33.394000000000005</c:v>
                </c:pt>
                <c:pt idx="33395">
                  <c:v>33.395000000000039</c:v>
                </c:pt>
                <c:pt idx="33396">
                  <c:v>33.396000000000015</c:v>
                </c:pt>
                <c:pt idx="33397">
                  <c:v>33.396999999999991</c:v>
                </c:pt>
                <c:pt idx="33398">
                  <c:v>33.398000000000025</c:v>
                </c:pt>
                <c:pt idx="33399">
                  <c:v>33.399000000000001</c:v>
                </c:pt>
                <c:pt idx="33400">
                  <c:v>33.400000000000034</c:v>
                </c:pt>
                <c:pt idx="33401">
                  <c:v>33.40100000000001</c:v>
                </c:pt>
                <c:pt idx="33402">
                  <c:v>33.402000000000044</c:v>
                </c:pt>
                <c:pt idx="33403">
                  <c:v>33.40300000000002</c:v>
                </c:pt>
                <c:pt idx="33404">
                  <c:v>33.403999999999996</c:v>
                </c:pt>
                <c:pt idx="33405">
                  <c:v>33.40500000000003</c:v>
                </c:pt>
                <c:pt idx="33406">
                  <c:v>33.406000000000006</c:v>
                </c:pt>
                <c:pt idx="33407">
                  <c:v>33.407000000000039</c:v>
                </c:pt>
                <c:pt idx="33408">
                  <c:v>33.408000000000015</c:v>
                </c:pt>
                <c:pt idx="33409">
                  <c:v>33.408999999999992</c:v>
                </c:pt>
                <c:pt idx="33410">
                  <c:v>33.410000000000025</c:v>
                </c:pt>
                <c:pt idx="33411">
                  <c:v>33.411000000000001</c:v>
                </c:pt>
                <c:pt idx="33412">
                  <c:v>33.412000000000035</c:v>
                </c:pt>
                <c:pt idx="33413">
                  <c:v>33.413000000000011</c:v>
                </c:pt>
                <c:pt idx="33414">
                  <c:v>33.414000000000044</c:v>
                </c:pt>
                <c:pt idx="33415">
                  <c:v>33.41500000000002</c:v>
                </c:pt>
                <c:pt idx="33416">
                  <c:v>33.415999999999997</c:v>
                </c:pt>
                <c:pt idx="33417">
                  <c:v>33.41700000000003</c:v>
                </c:pt>
                <c:pt idx="33418">
                  <c:v>33.418000000000006</c:v>
                </c:pt>
                <c:pt idx="33419">
                  <c:v>33.41900000000004</c:v>
                </c:pt>
                <c:pt idx="33420">
                  <c:v>33.420000000000016</c:v>
                </c:pt>
                <c:pt idx="33421">
                  <c:v>33.420999999999992</c:v>
                </c:pt>
                <c:pt idx="33422">
                  <c:v>33.422000000000025</c:v>
                </c:pt>
                <c:pt idx="33423">
                  <c:v>33.423000000000002</c:v>
                </c:pt>
                <c:pt idx="33424">
                  <c:v>33.424000000000035</c:v>
                </c:pt>
                <c:pt idx="33425">
                  <c:v>33.425000000000011</c:v>
                </c:pt>
                <c:pt idx="33426">
                  <c:v>33.426000000000045</c:v>
                </c:pt>
                <c:pt idx="33427">
                  <c:v>33.427000000000021</c:v>
                </c:pt>
                <c:pt idx="33428">
                  <c:v>33.427999999999997</c:v>
                </c:pt>
                <c:pt idx="33429">
                  <c:v>33.42900000000003</c:v>
                </c:pt>
                <c:pt idx="33430">
                  <c:v>33.430000000000007</c:v>
                </c:pt>
                <c:pt idx="33431">
                  <c:v>33.43100000000004</c:v>
                </c:pt>
                <c:pt idx="33432">
                  <c:v>33.432000000000016</c:v>
                </c:pt>
                <c:pt idx="33433">
                  <c:v>33.432999999999993</c:v>
                </c:pt>
                <c:pt idx="33434">
                  <c:v>33.434000000000026</c:v>
                </c:pt>
                <c:pt idx="33435">
                  <c:v>33.435000000000002</c:v>
                </c:pt>
                <c:pt idx="33436">
                  <c:v>33.436000000000035</c:v>
                </c:pt>
                <c:pt idx="33437">
                  <c:v>33.437000000000012</c:v>
                </c:pt>
                <c:pt idx="33438">
                  <c:v>33.438000000000045</c:v>
                </c:pt>
                <c:pt idx="33439">
                  <c:v>33.439000000000021</c:v>
                </c:pt>
                <c:pt idx="33440">
                  <c:v>33.44</c:v>
                </c:pt>
                <c:pt idx="33441">
                  <c:v>33.441000000000031</c:v>
                </c:pt>
                <c:pt idx="33442">
                  <c:v>33.442000000000007</c:v>
                </c:pt>
                <c:pt idx="33443">
                  <c:v>33.44300000000004</c:v>
                </c:pt>
                <c:pt idx="33444">
                  <c:v>33.444000000000017</c:v>
                </c:pt>
                <c:pt idx="33445">
                  <c:v>33.444999999999993</c:v>
                </c:pt>
                <c:pt idx="33446">
                  <c:v>33.446000000000026</c:v>
                </c:pt>
                <c:pt idx="33447">
                  <c:v>33.447000000000003</c:v>
                </c:pt>
                <c:pt idx="33448">
                  <c:v>33.448000000000036</c:v>
                </c:pt>
                <c:pt idx="33449">
                  <c:v>33.449000000000012</c:v>
                </c:pt>
                <c:pt idx="33450">
                  <c:v>33.450000000000045</c:v>
                </c:pt>
                <c:pt idx="33451">
                  <c:v>33.451000000000022</c:v>
                </c:pt>
                <c:pt idx="33452">
                  <c:v>33.451999999999998</c:v>
                </c:pt>
                <c:pt idx="33453">
                  <c:v>33.453000000000031</c:v>
                </c:pt>
                <c:pt idx="33454">
                  <c:v>33.454000000000008</c:v>
                </c:pt>
                <c:pt idx="33455">
                  <c:v>33.455000000000041</c:v>
                </c:pt>
                <c:pt idx="33456">
                  <c:v>33.456000000000017</c:v>
                </c:pt>
                <c:pt idx="33457">
                  <c:v>33.456999999999994</c:v>
                </c:pt>
                <c:pt idx="33458">
                  <c:v>33.458000000000027</c:v>
                </c:pt>
                <c:pt idx="33459">
                  <c:v>33.459000000000003</c:v>
                </c:pt>
                <c:pt idx="33460">
                  <c:v>33.460000000000036</c:v>
                </c:pt>
                <c:pt idx="33461">
                  <c:v>33.461000000000013</c:v>
                </c:pt>
                <c:pt idx="33462">
                  <c:v>33.462000000000046</c:v>
                </c:pt>
                <c:pt idx="33463">
                  <c:v>33.463000000000022</c:v>
                </c:pt>
                <c:pt idx="33464">
                  <c:v>33.463999999999999</c:v>
                </c:pt>
                <c:pt idx="33465">
                  <c:v>33.465000000000032</c:v>
                </c:pt>
                <c:pt idx="33466">
                  <c:v>33.466000000000008</c:v>
                </c:pt>
                <c:pt idx="33467">
                  <c:v>33.467000000000041</c:v>
                </c:pt>
                <c:pt idx="33468">
                  <c:v>33.468000000000018</c:v>
                </c:pt>
                <c:pt idx="33469">
                  <c:v>33.468999999999994</c:v>
                </c:pt>
                <c:pt idx="33470">
                  <c:v>33.470000000000027</c:v>
                </c:pt>
                <c:pt idx="33471">
                  <c:v>33.471000000000004</c:v>
                </c:pt>
                <c:pt idx="33472">
                  <c:v>33.472000000000037</c:v>
                </c:pt>
                <c:pt idx="33473">
                  <c:v>33.473000000000013</c:v>
                </c:pt>
                <c:pt idx="33474">
                  <c:v>33.474000000000046</c:v>
                </c:pt>
                <c:pt idx="33475">
                  <c:v>33.475000000000023</c:v>
                </c:pt>
                <c:pt idx="33476">
                  <c:v>33.475999999999999</c:v>
                </c:pt>
                <c:pt idx="33477">
                  <c:v>33.477000000000032</c:v>
                </c:pt>
                <c:pt idx="33478">
                  <c:v>33.478000000000009</c:v>
                </c:pt>
                <c:pt idx="33479">
                  <c:v>33.479000000000042</c:v>
                </c:pt>
                <c:pt idx="33480">
                  <c:v>33.480000000000018</c:v>
                </c:pt>
                <c:pt idx="33481">
                  <c:v>33.480999999999995</c:v>
                </c:pt>
                <c:pt idx="33482">
                  <c:v>33.482000000000028</c:v>
                </c:pt>
                <c:pt idx="33483">
                  <c:v>33.483000000000004</c:v>
                </c:pt>
                <c:pt idx="33484">
                  <c:v>33.484000000000037</c:v>
                </c:pt>
                <c:pt idx="33485">
                  <c:v>33.485000000000014</c:v>
                </c:pt>
                <c:pt idx="33486">
                  <c:v>33.48599999999999</c:v>
                </c:pt>
                <c:pt idx="33487">
                  <c:v>33.487000000000023</c:v>
                </c:pt>
                <c:pt idx="33488">
                  <c:v>33.488</c:v>
                </c:pt>
                <c:pt idx="33489">
                  <c:v>33.489000000000033</c:v>
                </c:pt>
                <c:pt idx="33490">
                  <c:v>33.490000000000009</c:v>
                </c:pt>
                <c:pt idx="33491">
                  <c:v>33.491000000000042</c:v>
                </c:pt>
                <c:pt idx="33492">
                  <c:v>33.492000000000019</c:v>
                </c:pt>
                <c:pt idx="33493">
                  <c:v>33.492999999999995</c:v>
                </c:pt>
                <c:pt idx="33494">
                  <c:v>33.494000000000028</c:v>
                </c:pt>
                <c:pt idx="33495">
                  <c:v>33.495000000000005</c:v>
                </c:pt>
                <c:pt idx="33496">
                  <c:v>33.496000000000038</c:v>
                </c:pt>
                <c:pt idx="33497">
                  <c:v>33.497000000000014</c:v>
                </c:pt>
                <c:pt idx="33498">
                  <c:v>33.49799999999999</c:v>
                </c:pt>
                <c:pt idx="33499">
                  <c:v>33.499000000000024</c:v>
                </c:pt>
                <c:pt idx="33500">
                  <c:v>33.5</c:v>
                </c:pt>
                <c:pt idx="33501">
                  <c:v>33.501000000000033</c:v>
                </c:pt>
                <c:pt idx="33502">
                  <c:v>33.50200000000001</c:v>
                </c:pt>
                <c:pt idx="33503">
                  <c:v>33.503000000000043</c:v>
                </c:pt>
                <c:pt idx="33504">
                  <c:v>33.504000000000019</c:v>
                </c:pt>
                <c:pt idx="33505">
                  <c:v>33.504999999999995</c:v>
                </c:pt>
                <c:pt idx="33506">
                  <c:v>33.506000000000029</c:v>
                </c:pt>
                <c:pt idx="33507">
                  <c:v>33.507000000000005</c:v>
                </c:pt>
                <c:pt idx="33508">
                  <c:v>33.508000000000038</c:v>
                </c:pt>
                <c:pt idx="33509">
                  <c:v>33.509000000000015</c:v>
                </c:pt>
                <c:pt idx="33510">
                  <c:v>33.509999999999991</c:v>
                </c:pt>
                <c:pt idx="33511">
                  <c:v>33.511000000000024</c:v>
                </c:pt>
                <c:pt idx="33512">
                  <c:v>33.512</c:v>
                </c:pt>
                <c:pt idx="33513">
                  <c:v>33.513000000000034</c:v>
                </c:pt>
                <c:pt idx="33514">
                  <c:v>33.51400000000001</c:v>
                </c:pt>
                <c:pt idx="33515">
                  <c:v>33.515000000000043</c:v>
                </c:pt>
                <c:pt idx="33516">
                  <c:v>33.51600000000002</c:v>
                </c:pt>
                <c:pt idx="33517">
                  <c:v>33.516999999999996</c:v>
                </c:pt>
                <c:pt idx="33518">
                  <c:v>33.518000000000029</c:v>
                </c:pt>
                <c:pt idx="33519">
                  <c:v>33.519000000000005</c:v>
                </c:pt>
                <c:pt idx="33520">
                  <c:v>33.520000000000039</c:v>
                </c:pt>
                <c:pt idx="33521">
                  <c:v>33.521000000000015</c:v>
                </c:pt>
                <c:pt idx="33522">
                  <c:v>33.521999999999991</c:v>
                </c:pt>
                <c:pt idx="33523">
                  <c:v>33.523000000000025</c:v>
                </c:pt>
                <c:pt idx="33524">
                  <c:v>33.524000000000001</c:v>
                </c:pt>
                <c:pt idx="33525">
                  <c:v>33.525000000000034</c:v>
                </c:pt>
                <c:pt idx="33526">
                  <c:v>33.52600000000001</c:v>
                </c:pt>
                <c:pt idx="33527">
                  <c:v>33.527000000000044</c:v>
                </c:pt>
                <c:pt idx="33528">
                  <c:v>33.52800000000002</c:v>
                </c:pt>
                <c:pt idx="33529">
                  <c:v>33.528999999999996</c:v>
                </c:pt>
                <c:pt idx="33530">
                  <c:v>33.53000000000003</c:v>
                </c:pt>
                <c:pt idx="33531">
                  <c:v>33.531000000000006</c:v>
                </c:pt>
                <c:pt idx="33532">
                  <c:v>33.532000000000039</c:v>
                </c:pt>
                <c:pt idx="33533">
                  <c:v>33.533000000000015</c:v>
                </c:pt>
                <c:pt idx="33534">
                  <c:v>33.533999999999992</c:v>
                </c:pt>
                <c:pt idx="33535">
                  <c:v>33.535000000000025</c:v>
                </c:pt>
                <c:pt idx="33536">
                  <c:v>33.536000000000001</c:v>
                </c:pt>
                <c:pt idx="33537">
                  <c:v>33.537000000000035</c:v>
                </c:pt>
                <c:pt idx="33538">
                  <c:v>33.538000000000011</c:v>
                </c:pt>
                <c:pt idx="33539">
                  <c:v>33.539000000000044</c:v>
                </c:pt>
                <c:pt idx="33540">
                  <c:v>33.54000000000002</c:v>
                </c:pt>
                <c:pt idx="33541">
                  <c:v>33.540999999999997</c:v>
                </c:pt>
                <c:pt idx="33542">
                  <c:v>33.54200000000003</c:v>
                </c:pt>
                <c:pt idx="33543">
                  <c:v>33.543000000000006</c:v>
                </c:pt>
                <c:pt idx="33544">
                  <c:v>33.54400000000004</c:v>
                </c:pt>
                <c:pt idx="33545">
                  <c:v>33.545000000000016</c:v>
                </c:pt>
                <c:pt idx="33546">
                  <c:v>33.545999999999992</c:v>
                </c:pt>
                <c:pt idx="33547">
                  <c:v>33.547000000000025</c:v>
                </c:pt>
                <c:pt idx="33548">
                  <c:v>33.548000000000002</c:v>
                </c:pt>
                <c:pt idx="33549">
                  <c:v>33.549000000000035</c:v>
                </c:pt>
                <c:pt idx="33550">
                  <c:v>33.550000000000011</c:v>
                </c:pt>
                <c:pt idx="33551">
                  <c:v>33.551000000000045</c:v>
                </c:pt>
                <c:pt idx="33552">
                  <c:v>33.552000000000021</c:v>
                </c:pt>
                <c:pt idx="33553">
                  <c:v>33.552999999999997</c:v>
                </c:pt>
                <c:pt idx="33554">
                  <c:v>33.55400000000003</c:v>
                </c:pt>
                <c:pt idx="33555">
                  <c:v>33.555000000000007</c:v>
                </c:pt>
                <c:pt idx="33556">
                  <c:v>33.55600000000004</c:v>
                </c:pt>
                <c:pt idx="33557">
                  <c:v>33.557000000000016</c:v>
                </c:pt>
                <c:pt idx="33558">
                  <c:v>33.557999999999993</c:v>
                </c:pt>
                <c:pt idx="33559">
                  <c:v>33.559000000000026</c:v>
                </c:pt>
                <c:pt idx="33560">
                  <c:v>33.56</c:v>
                </c:pt>
                <c:pt idx="33561">
                  <c:v>33.561000000000035</c:v>
                </c:pt>
                <c:pt idx="33562">
                  <c:v>33.562000000000012</c:v>
                </c:pt>
                <c:pt idx="33563">
                  <c:v>33.563000000000045</c:v>
                </c:pt>
                <c:pt idx="33564">
                  <c:v>33.564000000000021</c:v>
                </c:pt>
                <c:pt idx="33565">
                  <c:v>33.564999999999998</c:v>
                </c:pt>
                <c:pt idx="33566">
                  <c:v>33.566000000000031</c:v>
                </c:pt>
                <c:pt idx="33567">
                  <c:v>33.567000000000007</c:v>
                </c:pt>
                <c:pt idx="33568">
                  <c:v>33.56800000000004</c:v>
                </c:pt>
                <c:pt idx="33569">
                  <c:v>33.569000000000017</c:v>
                </c:pt>
                <c:pt idx="33570">
                  <c:v>33.569999999999993</c:v>
                </c:pt>
                <c:pt idx="33571">
                  <c:v>33.571000000000026</c:v>
                </c:pt>
                <c:pt idx="33572">
                  <c:v>33.572000000000003</c:v>
                </c:pt>
                <c:pt idx="33573">
                  <c:v>33.573000000000036</c:v>
                </c:pt>
                <c:pt idx="33574">
                  <c:v>33.574000000000012</c:v>
                </c:pt>
                <c:pt idx="33575">
                  <c:v>33.575000000000045</c:v>
                </c:pt>
                <c:pt idx="33576">
                  <c:v>33.576000000000022</c:v>
                </c:pt>
                <c:pt idx="33577">
                  <c:v>33.576999999999998</c:v>
                </c:pt>
                <c:pt idx="33578">
                  <c:v>33.578000000000031</c:v>
                </c:pt>
                <c:pt idx="33579">
                  <c:v>33.579000000000008</c:v>
                </c:pt>
                <c:pt idx="33580">
                  <c:v>33.580000000000041</c:v>
                </c:pt>
                <c:pt idx="33581">
                  <c:v>33.581000000000017</c:v>
                </c:pt>
                <c:pt idx="33582">
                  <c:v>33.581999999999994</c:v>
                </c:pt>
                <c:pt idx="33583">
                  <c:v>33.583000000000027</c:v>
                </c:pt>
                <c:pt idx="33584">
                  <c:v>33.584000000000003</c:v>
                </c:pt>
                <c:pt idx="33585">
                  <c:v>33.585000000000036</c:v>
                </c:pt>
                <c:pt idx="33586">
                  <c:v>33.586000000000013</c:v>
                </c:pt>
                <c:pt idx="33587">
                  <c:v>33.587000000000046</c:v>
                </c:pt>
                <c:pt idx="33588">
                  <c:v>33.588000000000022</c:v>
                </c:pt>
                <c:pt idx="33589">
                  <c:v>33.588999999999999</c:v>
                </c:pt>
                <c:pt idx="33590">
                  <c:v>33.590000000000032</c:v>
                </c:pt>
                <c:pt idx="33591">
                  <c:v>33.591000000000008</c:v>
                </c:pt>
                <c:pt idx="33592">
                  <c:v>33.592000000000041</c:v>
                </c:pt>
                <c:pt idx="33593">
                  <c:v>33.593000000000018</c:v>
                </c:pt>
                <c:pt idx="33594">
                  <c:v>33.593999999999994</c:v>
                </c:pt>
                <c:pt idx="33595">
                  <c:v>33.595000000000027</c:v>
                </c:pt>
                <c:pt idx="33596">
                  <c:v>33.596000000000004</c:v>
                </c:pt>
                <c:pt idx="33597">
                  <c:v>33.597000000000037</c:v>
                </c:pt>
                <c:pt idx="33598">
                  <c:v>33.598000000000013</c:v>
                </c:pt>
                <c:pt idx="33599">
                  <c:v>33.599000000000046</c:v>
                </c:pt>
                <c:pt idx="33600">
                  <c:v>33.600000000000023</c:v>
                </c:pt>
                <c:pt idx="33601">
                  <c:v>33.600999999999999</c:v>
                </c:pt>
                <c:pt idx="33602">
                  <c:v>33.602000000000032</c:v>
                </c:pt>
                <c:pt idx="33603">
                  <c:v>33.603000000000009</c:v>
                </c:pt>
                <c:pt idx="33604">
                  <c:v>33.604000000000042</c:v>
                </c:pt>
                <c:pt idx="33605">
                  <c:v>33.605000000000018</c:v>
                </c:pt>
                <c:pt idx="33606">
                  <c:v>33.605999999999995</c:v>
                </c:pt>
                <c:pt idx="33607">
                  <c:v>33.607000000000028</c:v>
                </c:pt>
                <c:pt idx="33608">
                  <c:v>33.608000000000004</c:v>
                </c:pt>
                <c:pt idx="33609">
                  <c:v>33.609000000000037</c:v>
                </c:pt>
                <c:pt idx="33610">
                  <c:v>33.610000000000014</c:v>
                </c:pt>
                <c:pt idx="33611">
                  <c:v>33.61099999999999</c:v>
                </c:pt>
                <c:pt idx="33612">
                  <c:v>33.612000000000023</c:v>
                </c:pt>
                <c:pt idx="33613">
                  <c:v>33.613</c:v>
                </c:pt>
                <c:pt idx="33614">
                  <c:v>33.614000000000033</c:v>
                </c:pt>
                <c:pt idx="33615">
                  <c:v>33.615000000000009</c:v>
                </c:pt>
                <c:pt idx="33616">
                  <c:v>33.616000000000042</c:v>
                </c:pt>
                <c:pt idx="33617">
                  <c:v>33.617000000000019</c:v>
                </c:pt>
                <c:pt idx="33618">
                  <c:v>33.617999999999995</c:v>
                </c:pt>
                <c:pt idx="33619">
                  <c:v>33.619000000000028</c:v>
                </c:pt>
                <c:pt idx="33620">
                  <c:v>33.620000000000005</c:v>
                </c:pt>
                <c:pt idx="33621">
                  <c:v>33.621000000000038</c:v>
                </c:pt>
                <c:pt idx="33622">
                  <c:v>33.622000000000014</c:v>
                </c:pt>
                <c:pt idx="33623">
                  <c:v>33.62299999999999</c:v>
                </c:pt>
                <c:pt idx="33624">
                  <c:v>33.624000000000024</c:v>
                </c:pt>
                <c:pt idx="33625">
                  <c:v>33.625</c:v>
                </c:pt>
                <c:pt idx="33626">
                  <c:v>33.626000000000033</c:v>
                </c:pt>
                <c:pt idx="33627">
                  <c:v>33.62700000000001</c:v>
                </c:pt>
                <c:pt idx="33628">
                  <c:v>33.628000000000043</c:v>
                </c:pt>
                <c:pt idx="33629">
                  <c:v>33.629000000000019</c:v>
                </c:pt>
                <c:pt idx="33630">
                  <c:v>33.629999999999995</c:v>
                </c:pt>
                <c:pt idx="33631">
                  <c:v>33.631000000000029</c:v>
                </c:pt>
                <c:pt idx="33632">
                  <c:v>33.632000000000005</c:v>
                </c:pt>
                <c:pt idx="33633">
                  <c:v>33.633000000000038</c:v>
                </c:pt>
                <c:pt idx="33634">
                  <c:v>33.634000000000015</c:v>
                </c:pt>
                <c:pt idx="33635">
                  <c:v>33.634999999999991</c:v>
                </c:pt>
                <c:pt idx="33636">
                  <c:v>33.636000000000024</c:v>
                </c:pt>
                <c:pt idx="33637">
                  <c:v>33.637</c:v>
                </c:pt>
                <c:pt idx="33638">
                  <c:v>33.638000000000034</c:v>
                </c:pt>
                <c:pt idx="33639">
                  <c:v>33.63900000000001</c:v>
                </c:pt>
                <c:pt idx="33640">
                  <c:v>33.640000000000043</c:v>
                </c:pt>
                <c:pt idx="33641">
                  <c:v>33.64100000000002</c:v>
                </c:pt>
                <c:pt idx="33642">
                  <c:v>33.641999999999996</c:v>
                </c:pt>
                <c:pt idx="33643">
                  <c:v>33.643000000000029</c:v>
                </c:pt>
                <c:pt idx="33644">
                  <c:v>33.644000000000005</c:v>
                </c:pt>
                <c:pt idx="33645">
                  <c:v>33.645000000000039</c:v>
                </c:pt>
                <c:pt idx="33646">
                  <c:v>33.646000000000015</c:v>
                </c:pt>
                <c:pt idx="33647">
                  <c:v>33.646999999999991</c:v>
                </c:pt>
                <c:pt idx="33648">
                  <c:v>33.648000000000025</c:v>
                </c:pt>
                <c:pt idx="33649">
                  <c:v>33.649000000000001</c:v>
                </c:pt>
                <c:pt idx="33650">
                  <c:v>33.650000000000034</c:v>
                </c:pt>
                <c:pt idx="33651">
                  <c:v>33.65100000000001</c:v>
                </c:pt>
                <c:pt idx="33652">
                  <c:v>33.652000000000044</c:v>
                </c:pt>
                <c:pt idx="33653">
                  <c:v>33.65300000000002</c:v>
                </c:pt>
                <c:pt idx="33654">
                  <c:v>33.653999999999996</c:v>
                </c:pt>
                <c:pt idx="33655">
                  <c:v>33.65500000000003</c:v>
                </c:pt>
                <c:pt idx="33656">
                  <c:v>33.656000000000006</c:v>
                </c:pt>
                <c:pt idx="33657">
                  <c:v>33.657000000000039</c:v>
                </c:pt>
                <c:pt idx="33658">
                  <c:v>33.658000000000015</c:v>
                </c:pt>
                <c:pt idx="33659">
                  <c:v>33.658999999999992</c:v>
                </c:pt>
                <c:pt idx="33660">
                  <c:v>33.660000000000025</c:v>
                </c:pt>
                <c:pt idx="33661">
                  <c:v>33.661000000000001</c:v>
                </c:pt>
                <c:pt idx="33662">
                  <c:v>33.662000000000035</c:v>
                </c:pt>
                <c:pt idx="33663">
                  <c:v>33.663000000000011</c:v>
                </c:pt>
                <c:pt idx="33664">
                  <c:v>33.664000000000044</c:v>
                </c:pt>
                <c:pt idx="33665">
                  <c:v>33.66500000000002</c:v>
                </c:pt>
                <c:pt idx="33666">
                  <c:v>33.665999999999997</c:v>
                </c:pt>
                <c:pt idx="33667">
                  <c:v>33.66700000000003</c:v>
                </c:pt>
                <c:pt idx="33668">
                  <c:v>33.668000000000006</c:v>
                </c:pt>
                <c:pt idx="33669">
                  <c:v>33.66900000000004</c:v>
                </c:pt>
                <c:pt idx="33670">
                  <c:v>33.670000000000016</c:v>
                </c:pt>
                <c:pt idx="33671">
                  <c:v>33.670999999999992</c:v>
                </c:pt>
                <c:pt idx="33672">
                  <c:v>33.672000000000025</c:v>
                </c:pt>
                <c:pt idx="33673">
                  <c:v>33.673000000000002</c:v>
                </c:pt>
                <c:pt idx="33674">
                  <c:v>33.674000000000035</c:v>
                </c:pt>
                <c:pt idx="33675">
                  <c:v>33.675000000000011</c:v>
                </c:pt>
                <c:pt idx="33676">
                  <c:v>33.676000000000045</c:v>
                </c:pt>
                <c:pt idx="33677">
                  <c:v>33.677000000000021</c:v>
                </c:pt>
                <c:pt idx="33678">
                  <c:v>33.677999999999997</c:v>
                </c:pt>
                <c:pt idx="33679">
                  <c:v>33.67900000000003</c:v>
                </c:pt>
                <c:pt idx="33680">
                  <c:v>33.680000000000007</c:v>
                </c:pt>
                <c:pt idx="33681">
                  <c:v>33.68100000000004</c:v>
                </c:pt>
                <c:pt idx="33682">
                  <c:v>33.682000000000016</c:v>
                </c:pt>
                <c:pt idx="33683">
                  <c:v>33.682999999999993</c:v>
                </c:pt>
                <c:pt idx="33684">
                  <c:v>33.684000000000026</c:v>
                </c:pt>
                <c:pt idx="33685">
                  <c:v>33.685000000000002</c:v>
                </c:pt>
                <c:pt idx="33686">
                  <c:v>33.686000000000035</c:v>
                </c:pt>
                <c:pt idx="33687">
                  <c:v>33.687000000000012</c:v>
                </c:pt>
                <c:pt idx="33688">
                  <c:v>33.688000000000045</c:v>
                </c:pt>
                <c:pt idx="33689">
                  <c:v>33.689000000000021</c:v>
                </c:pt>
                <c:pt idx="33690">
                  <c:v>33.69</c:v>
                </c:pt>
                <c:pt idx="33691">
                  <c:v>33.691000000000031</c:v>
                </c:pt>
                <c:pt idx="33692">
                  <c:v>33.692000000000007</c:v>
                </c:pt>
                <c:pt idx="33693">
                  <c:v>33.69300000000004</c:v>
                </c:pt>
                <c:pt idx="33694">
                  <c:v>33.694000000000017</c:v>
                </c:pt>
                <c:pt idx="33695">
                  <c:v>33.694999999999993</c:v>
                </c:pt>
                <c:pt idx="33696">
                  <c:v>33.696000000000026</c:v>
                </c:pt>
                <c:pt idx="33697">
                  <c:v>33.697000000000003</c:v>
                </c:pt>
                <c:pt idx="33698">
                  <c:v>33.698000000000036</c:v>
                </c:pt>
                <c:pt idx="33699">
                  <c:v>33.699000000000012</c:v>
                </c:pt>
                <c:pt idx="33700">
                  <c:v>33.700000000000045</c:v>
                </c:pt>
                <c:pt idx="33701">
                  <c:v>33.701000000000022</c:v>
                </c:pt>
                <c:pt idx="33702">
                  <c:v>33.701999999999998</c:v>
                </c:pt>
                <c:pt idx="33703">
                  <c:v>33.703000000000031</c:v>
                </c:pt>
                <c:pt idx="33704">
                  <c:v>33.704000000000008</c:v>
                </c:pt>
                <c:pt idx="33705">
                  <c:v>33.705000000000041</c:v>
                </c:pt>
                <c:pt idx="33706">
                  <c:v>33.706000000000017</c:v>
                </c:pt>
                <c:pt idx="33707">
                  <c:v>33.706999999999994</c:v>
                </c:pt>
                <c:pt idx="33708">
                  <c:v>33.708000000000027</c:v>
                </c:pt>
                <c:pt idx="33709">
                  <c:v>33.709000000000003</c:v>
                </c:pt>
                <c:pt idx="33710">
                  <c:v>33.710000000000036</c:v>
                </c:pt>
                <c:pt idx="33711">
                  <c:v>33.711000000000013</c:v>
                </c:pt>
                <c:pt idx="33712">
                  <c:v>33.712000000000046</c:v>
                </c:pt>
                <c:pt idx="33713">
                  <c:v>33.713000000000022</c:v>
                </c:pt>
                <c:pt idx="33714">
                  <c:v>33.713999999999999</c:v>
                </c:pt>
                <c:pt idx="33715">
                  <c:v>33.715000000000032</c:v>
                </c:pt>
                <c:pt idx="33716">
                  <c:v>33.716000000000008</c:v>
                </c:pt>
                <c:pt idx="33717">
                  <c:v>33.717000000000041</c:v>
                </c:pt>
                <c:pt idx="33718">
                  <c:v>33.718000000000018</c:v>
                </c:pt>
                <c:pt idx="33719">
                  <c:v>33.718999999999994</c:v>
                </c:pt>
                <c:pt idx="33720">
                  <c:v>33.720000000000027</c:v>
                </c:pt>
                <c:pt idx="33721">
                  <c:v>33.721000000000004</c:v>
                </c:pt>
                <c:pt idx="33722">
                  <c:v>33.722000000000037</c:v>
                </c:pt>
                <c:pt idx="33723">
                  <c:v>33.723000000000013</c:v>
                </c:pt>
                <c:pt idx="33724">
                  <c:v>33.724000000000046</c:v>
                </c:pt>
                <c:pt idx="33725">
                  <c:v>33.725000000000023</c:v>
                </c:pt>
                <c:pt idx="33726">
                  <c:v>33.725999999999999</c:v>
                </c:pt>
                <c:pt idx="33727">
                  <c:v>33.727000000000032</c:v>
                </c:pt>
                <c:pt idx="33728">
                  <c:v>33.728000000000009</c:v>
                </c:pt>
                <c:pt idx="33729">
                  <c:v>33.729000000000042</c:v>
                </c:pt>
                <c:pt idx="33730">
                  <c:v>33.730000000000018</c:v>
                </c:pt>
                <c:pt idx="33731">
                  <c:v>33.730999999999995</c:v>
                </c:pt>
                <c:pt idx="33732">
                  <c:v>33.732000000000028</c:v>
                </c:pt>
                <c:pt idx="33733">
                  <c:v>33.733000000000004</c:v>
                </c:pt>
                <c:pt idx="33734">
                  <c:v>33.734000000000037</c:v>
                </c:pt>
                <c:pt idx="33735">
                  <c:v>33.735000000000014</c:v>
                </c:pt>
                <c:pt idx="33736">
                  <c:v>33.73599999999999</c:v>
                </c:pt>
                <c:pt idx="33737">
                  <c:v>33.737000000000023</c:v>
                </c:pt>
                <c:pt idx="33738">
                  <c:v>33.738</c:v>
                </c:pt>
                <c:pt idx="33739">
                  <c:v>33.739000000000033</c:v>
                </c:pt>
                <c:pt idx="33740">
                  <c:v>33.740000000000009</c:v>
                </c:pt>
                <c:pt idx="33741">
                  <c:v>33.741000000000042</c:v>
                </c:pt>
                <c:pt idx="33742">
                  <c:v>33.742000000000019</c:v>
                </c:pt>
                <c:pt idx="33743">
                  <c:v>33.742999999999995</c:v>
                </c:pt>
                <c:pt idx="33744">
                  <c:v>33.744000000000028</c:v>
                </c:pt>
                <c:pt idx="33745">
                  <c:v>33.745000000000005</c:v>
                </c:pt>
                <c:pt idx="33746">
                  <c:v>33.746000000000038</c:v>
                </c:pt>
                <c:pt idx="33747">
                  <c:v>33.747000000000014</c:v>
                </c:pt>
                <c:pt idx="33748">
                  <c:v>33.74799999999999</c:v>
                </c:pt>
                <c:pt idx="33749">
                  <c:v>33.749000000000024</c:v>
                </c:pt>
                <c:pt idx="33750">
                  <c:v>33.75</c:v>
                </c:pt>
                <c:pt idx="33751">
                  <c:v>33.751000000000033</c:v>
                </c:pt>
                <c:pt idx="33752">
                  <c:v>33.75200000000001</c:v>
                </c:pt>
                <c:pt idx="33753">
                  <c:v>33.753000000000043</c:v>
                </c:pt>
                <c:pt idx="33754">
                  <c:v>33.754000000000019</c:v>
                </c:pt>
                <c:pt idx="33755">
                  <c:v>33.754999999999995</c:v>
                </c:pt>
                <c:pt idx="33756">
                  <c:v>33.756000000000029</c:v>
                </c:pt>
                <c:pt idx="33757">
                  <c:v>33.757000000000005</c:v>
                </c:pt>
                <c:pt idx="33758">
                  <c:v>33.758000000000038</c:v>
                </c:pt>
                <c:pt idx="33759">
                  <c:v>33.759000000000015</c:v>
                </c:pt>
                <c:pt idx="33760">
                  <c:v>33.759999999999991</c:v>
                </c:pt>
                <c:pt idx="33761">
                  <c:v>33.761000000000024</c:v>
                </c:pt>
                <c:pt idx="33762">
                  <c:v>33.762</c:v>
                </c:pt>
                <c:pt idx="33763">
                  <c:v>33.763000000000034</c:v>
                </c:pt>
                <c:pt idx="33764">
                  <c:v>33.76400000000001</c:v>
                </c:pt>
                <c:pt idx="33765">
                  <c:v>33.765000000000043</c:v>
                </c:pt>
                <c:pt idx="33766">
                  <c:v>33.76600000000002</c:v>
                </c:pt>
                <c:pt idx="33767">
                  <c:v>33.766999999999996</c:v>
                </c:pt>
                <c:pt idx="33768">
                  <c:v>33.768000000000029</c:v>
                </c:pt>
                <c:pt idx="33769">
                  <c:v>33.769000000000005</c:v>
                </c:pt>
                <c:pt idx="33770">
                  <c:v>33.770000000000039</c:v>
                </c:pt>
                <c:pt idx="33771">
                  <c:v>33.771000000000015</c:v>
                </c:pt>
                <c:pt idx="33772">
                  <c:v>33.771999999999991</c:v>
                </c:pt>
                <c:pt idx="33773">
                  <c:v>33.773000000000025</c:v>
                </c:pt>
                <c:pt idx="33774">
                  <c:v>33.774000000000001</c:v>
                </c:pt>
                <c:pt idx="33775">
                  <c:v>33.775000000000034</c:v>
                </c:pt>
                <c:pt idx="33776">
                  <c:v>33.77600000000001</c:v>
                </c:pt>
                <c:pt idx="33777">
                  <c:v>33.777000000000044</c:v>
                </c:pt>
                <c:pt idx="33778">
                  <c:v>33.77800000000002</c:v>
                </c:pt>
                <c:pt idx="33779">
                  <c:v>33.778999999999996</c:v>
                </c:pt>
                <c:pt idx="33780">
                  <c:v>33.78000000000003</c:v>
                </c:pt>
                <c:pt idx="33781">
                  <c:v>33.781000000000006</c:v>
                </c:pt>
                <c:pt idx="33782">
                  <c:v>33.782000000000039</c:v>
                </c:pt>
                <c:pt idx="33783">
                  <c:v>33.783000000000015</c:v>
                </c:pt>
                <c:pt idx="33784">
                  <c:v>33.783999999999992</c:v>
                </c:pt>
                <c:pt idx="33785">
                  <c:v>33.785000000000025</c:v>
                </c:pt>
                <c:pt idx="33786">
                  <c:v>33.786000000000001</c:v>
                </c:pt>
                <c:pt idx="33787">
                  <c:v>33.787000000000035</c:v>
                </c:pt>
                <c:pt idx="33788">
                  <c:v>33.788000000000011</c:v>
                </c:pt>
                <c:pt idx="33789">
                  <c:v>33.789000000000044</c:v>
                </c:pt>
                <c:pt idx="33790">
                  <c:v>33.79000000000002</c:v>
                </c:pt>
                <c:pt idx="33791">
                  <c:v>33.790999999999997</c:v>
                </c:pt>
                <c:pt idx="33792">
                  <c:v>33.79200000000003</c:v>
                </c:pt>
                <c:pt idx="33793">
                  <c:v>33.793000000000006</c:v>
                </c:pt>
                <c:pt idx="33794">
                  <c:v>33.79400000000004</c:v>
                </c:pt>
                <c:pt idx="33795">
                  <c:v>33.795000000000016</c:v>
                </c:pt>
                <c:pt idx="33796">
                  <c:v>33.795999999999992</c:v>
                </c:pt>
                <c:pt idx="33797">
                  <c:v>33.797000000000025</c:v>
                </c:pt>
                <c:pt idx="33798">
                  <c:v>33.798000000000002</c:v>
                </c:pt>
                <c:pt idx="33799">
                  <c:v>33.799000000000035</c:v>
                </c:pt>
                <c:pt idx="33800">
                  <c:v>33.800000000000011</c:v>
                </c:pt>
                <c:pt idx="33801">
                  <c:v>33.801000000000045</c:v>
                </c:pt>
                <c:pt idx="33802">
                  <c:v>33.802000000000021</c:v>
                </c:pt>
                <c:pt idx="33803">
                  <c:v>33.802999999999997</c:v>
                </c:pt>
                <c:pt idx="33804">
                  <c:v>33.80400000000003</c:v>
                </c:pt>
                <c:pt idx="33805">
                  <c:v>33.805000000000007</c:v>
                </c:pt>
                <c:pt idx="33806">
                  <c:v>33.80600000000004</c:v>
                </c:pt>
                <c:pt idx="33807">
                  <c:v>33.807000000000016</c:v>
                </c:pt>
                <c:pt idx="33808">
                  <c:v>33.807999999999993</c:v>
                </c:pt>
                <c:pt idx="33809">
                  <c:v>33.809000000000026</c:v>
                </c:pt>
                <c:pt idx="33810">
                  <c:v>33.81</c:v>
                </c:pt>
                <c:pt idx="33811">
                  <c:v>33.811000000000035</c:v>
                </c:pt>
                <c:pt idx="33812">
                  <c:v>33.812000000000012</c:v>
                </c:pt>
                <c:pt idx="33813">
                  <c:v>33.813000000000045</c:v>
                </c:pt>
                <c:pt idx="33814">
                  <c:v>33.814000000000021</c:v>
                </c:pt>
                <c:pt idx="33815">
                  <c:v>33.814999999999998</c:v>
                </c:pt>
                <c:pt idx="33816">
                  <c:v>33.816000000000031</c:v>
                </c:pt>
                <c:pt idx="33817">
                  <c:v>33.817000000000007</c:v>
                </c:pt>
                <c:pt idx="33818">
                  <c:v>33.81800000000004</c:v>
                </c:pt>
                <c:pt idx="33819">
                  <c:v>33.819000000000017</c:v>
                </c:pt>
                <c:pt idx="33820">
                  <c:v>33.819999999999993</c:v>
                </c:pt>
                <c:pt idx="33821">
                  <c:v>33.821000000000026</c:v>
                </c:pt>
                <c:pt idx="33822">
                  <c:v>33.822000000000003</c:v>
                </c:pt>
                <c:pt idx="33823">
                  <c:v>33.823000000000036</c:v>
                </c:pt>
                <c:pt idx="33824">
                  <c:v>33.824000000000012</c:v>
                </c:pt>
                <c:pt idx="33825">
                  <c:v>33.825000000000045</c:v>
                </c:pt>
                <c:pt idx="33826">
                  <c:v>33.826000000000022</c:v>
                </c:pt>
                <c:pt idx="33827">
                  <c:v>33.826999999999998</c:v>
                </c:pt>
                <c:pt idx="33828">
                  <c:v>33.828000000000031</c:v>
                </c:pt>
                <c:pt idx="33829">
                  <c:v>33.829000000000008</c:v>
                </c:pt>
                <c:pt idx="33830">
                  <c:v>33.830000000000041</c:v>
                </c:pt>
                <c:pt idx="33831">
                  <c:v>33.831000000000017</c:v>
                </c:pt>
                <c:pt idx="33832">
                  <c:v>33.831999999999994</c:v>
                </c:pt>
                <c:pt idx="33833">
                  <c:v>33.833000000000027</c:v>
                </c:pt>
                <c:pt idx="33834">
                  <c:v>33.834000000000003</c:v>
                </c:pt>
                <c:pt idx="33835">
                  <c:v>33.835000000000036</c:v>
                </c:pt>
                <c:pt idx="33836">
                  <c:v>33.836000000000013</c:v>
                </c:pt>
                <c:pt idx="33837">
                  <c:v>33.837000000000046</c:v>
                </c:pt>
                <c:pt idx="33838">
                  <c:v>33.838000000000022</c:v>
                </c:pt>
                <c:pt idx="33839">
                  <c:v>33.838999999999999</c:v>
                </c:pt>
                <c:pt idx="33840">
                  <c:v>33.840000000000032</c:v>
                </c:pt>
                <c:pt idx="33841">
                  <c:v>33.841000000000008</c:v>
                </c:pt>
                <c:pt idx="33842">
                  <c:v>33.842000000000041</c:v>
                </c:pt>
                <c:pt idx="33843">
                  <c:v>33.843000000000018</c:v>
                </c:pt>
                <c:pt idx="33844">
                  <c:v>33.843999999999994</c:v>
                </c:pt>
                <c:pt idx="33845">
                  <c:v>33.845000000000027</c:v>
                </c:pt>
                <c:pt idx="33846">
                  <c:v>33.846000000000004</c:v>
                </c:pt>
                <c:pt idx="33847">
                  <c:v>33.847000000000037</c:v>
                </c:pt>
                <c:pt idx="33848">
                  <c:v>33.848000000000013</c:v>
                </c:pt>
                <c:pt idx="33849">
                  <c:v>33.849000000000046</c:v>
                </c:pt>
                <c:pt idx="33850">
                  <c:v>33.850000000000023</c:v>
                </c:pt>
                <c:pt idx="33851">
                  <c:v>33.850999999999999</c:v>
                </c:pt>
                <c:pt idx="33852">
                  <c:v>33.852000000000032</c:v>
                </c:pt>
                <c:pt idx="33853">
                  <c:v>33.853000000000009</c:v>
                </c:pt>
                <c:pt idx="33854">
                  <c:v>33.854000000000042</c:v>
                </c:pt>
                <c:pt idx="33855">
                  <c:v>33.855000000000018</c:v>
                </c:pt>
                <c:pt idx="33856">
                  <c:v>33.855999999999995</c:v>
                </c:pt>
                <c:pt idx="33857">
                  <c:v>33.857000000000028</c:v>
                </c:pt>
                <c:pt idx="33858">
                  <c:v>33.858000000000004</c:v>
                </c:pt>
                <c:pt idx="33859">
                  <c:v>33.859000000000037</c:v>
                </c:pt>
                <c:pt idx="33860">
                  <c:v>33.860000000000014</c:v>
                </c:pt>
                <c:pt idx="33861">
                  <c:v>33.86099999999999</c:v>
                </c:pt>
                <c:pt idx="33862">
                  <c:v>33.862000000000023</c:v>
                </c:pt>
                <c:pt idx="33863">
                  <c:v>33.863</c:v>
                </c:pt>
                <c:pt idx="33864">
                  <c:v>33.864000000000033</c:v>
                </c:pt>
                <c:pt idx="33865">
                  <c:v>33.865000000000009</c:v>
                </c:pt>
                <c:pt idx="33866">
                  <c:v>33.866000000000042</c:v>
                </c:pt>
                <c:pt idx="33867">
                  <c:v>33.867000000000019</c:v>
                </c:pt>
                <c:pt idx="33868">
                  <c:v>33.867999999999995</c:v>
                </c:pt>
                <c:pt idx="33869">
                  <c:v>33.869000000000028</c:v>
                </c:pt>
                <c:pt idx="33870">
                  <c:v>33.870000000000005</c:v>
                </c:pt>
                <c:pt idx="33871">
                  <c:v>33.871000000000038</c:v>
                </c:pt>
                <c:pt idx="33872">
                  <c:v>33.872000000000014</c:v>
                </c:pt>
                <c:pt idx="33873">
                  <c:v>33.87299999999999</c:v>
                </c:pt>
                <c:pt idx="33874">
                  <c:v>33.874000000000024</c:v>
                </c:pt>
                <c:pt idx="33875">
                  <c:v>33.875</c:v>
                </c:pt>
                <c:pt idx="33876">
                  <c:v>33.876000000000033</c:v>
                </c:pt>
                <c:pt idx="33877">
                  <c:v>33.87700000000001</c:v>
                </c:pt>
                <c:pt idx="33878">
                  <c:v>33.878000000000043</c:v>
                </c:pt>
                <c:pt idx="33879">
                  <c:v>33.879000000000019</c:v>
                </c:pt>
                <c:pt idx="33880">
                  <c:v>33.879999999999995</c:v>
                </c:pt>
                <c:pt idx="33881">
                  <c:v>33.881000000000029</c:v>
                </c:pt>
                <c:pt idx="33882">
                  <c:v>33.882000000000005</c:v>
                </c:pt>
                <c:pt idx="33883">
                  <c:v>33.883000000000038</c:v>
                </c:pt>
                <c:pt idx="33884">
                  <c:v>33.884000000000015</c:v>
                </c:pt>
                <c:pt idx="33885">
                  <c:v>33.884999999999991</c:v>
                </c:pt>
                <c:pt idx="33886">
                  <c:v>33.886000000000024</c:v>
                </c:pt>
                <c:pt idx="33887">
                  <c:v>33.887</c:v>
                </c:pt>
                <c:pt idx="33888">
                  <c:v>33.888000000000034</c:v>
                </c:pt>
                <c:pt idx="33889">
                  <c:v>33.88900000000001</c:v>
                </c:pt>
                <c:pt idx="33890">
                  <c:v>33.890000000000043</c:v>
                </c:pt>
                <c:pt idx="33891">
                  <c:v>33.89100000000002</c:v>
                </c:pt>
                <c:pt idx="33892">
                  <c:v>33.891999999999996</c:v>
                </c:pt>
                <c:pt idx="33893">
                  <c:v>33.893000000000029</c:v>
                </c:pt>
                <c:pt idx="33894">
                  <c:v>33.894000000000005</c:v>
                </c:pt>
                <c:pt idx="33895">
                  <c:v>33.895000000000039</c:v>
                </c:pt>
                <c:pt idx="33896">
                  <c:v>33.896000000000015</c:v>
                </c:pt>
                <c:pt idx="33897">
                  <c:v>33.896999999999991</c:v>
                </c:pt>
                <c:pt idx="33898">
                  <c:v>33.898000000000025</c:v>
                </c:pt>
                <c:pt idx="33899">
                  <c:v>33.899000000000001</c:v>
                </c:pt>
                <c:pt idx="33900">
                  <c:v>33.900000000000034</c:v>
                </c:pt>
                <c:pt idx="33901">
                  <c:v>33.90100000000001</c:v>
                </c:pt>
                <c:pt idx="33902">
                  <c:v>33.902000000000044</c:v>
                </c:pt>
                <c:pt idx="33903">
                  <c:v>33.90300000000002</c:v>
                </c:pt>
                <c:pt idx="33904">
                  <c:v>33.903999999999996</c:v>
                </c:pt>
                <c:pt idx="33905">
                  <c:v>33.90500000000003</c:v>
                </c:pt>
                <c:pt idx="33906">
                  <c:v>33.906000000000006</c:v>
                </c:pt>
                <c:pt idx="33907">
                  <c:v>33.907000000000039</c:v>
                </c:pt>
                <c:pt idx="33908">
                  <c:v>33.908000000000015</c:v>
                </c:pt>
                <c:pt idx="33909">
                  <c:v>33.908999999999992</c:v>
                </c:pt>
                <c:pt idx="33910">
                  <c:v>33.910000000000025</c:v>
                </c:pt>
                <c:pt idx="33911">
                  <c:v>33.911000000000001</c:v>
                </c:pt>
                <c:pt idx="33912">
                  <c:v>33.912000000000035</c:v>
                </c:pt>
                <c:pt idx="33913">
                  <c:v>33.913000000000011</c:v>
                </c:pt>
                <c:pt idx="33914">
                  <c:v>33.914000000000044</c:v>
                </c:pt>
                <c:pt idx="33915">
                  <c:v>33.91500000000002</c:v>
                </c:pt>
                <c:pt idx="33916">
                  <c:v>33.915999999999997</c:v>
                </c:pt>
                <c:pt idx="33917">
                  <c:v>33.91700000000003</c:v>
                </c:pt>
                <c:pt idx="33918">
                  <c:v>33.918000000000006</c:v>
                </c:pt>
                <c:pt idx="33919">
                  <c:v>33.91900000000004</c:v>
                </c:pt>
                <c:pt idx="33920">
                  <c:v>33.920000000000016</c:v>
                </c:pt>
                <c:pt idx="33921">
                  <c:v>33.920999999999992</c:v>
                </c:pt>
                <c:pt idx="33922">
                  <c:v>33.922000000000025</c:v>
                </c:pt>
                <c:pt idx="33923">
                  <c:v>33.923000000000002</c:v>
                </c:pt>
                <c:pt idx="33924">
                  <c:v>33.924000000000035</c:v>
                </c:pt>
                <c:pt idx="33925">
                  <c:v>33.925000000000011</c:v>
                </c:pt>
                <c:pt idx="33926">
                  <c:v>33.926000000000045</c:v>
                </c:pt>
                <c:pt idx="33927">
                  <c:v>33.927000000000021</c:v>
                </c:pt>
                <c:pt idx="33928">
                  <c:v>33.927999999999997</c:v>
                </c:pt>
                <c:pt idx="33929">
                  <c:v>33.92900000000003</c:v>
                </c:pt>
                <c:pt idx="33930">
                  <c:v>33.930000000000007</c:v>
                </c:pt>
                <c:pt idx="33931">
                  <c:v>33.93100000000004</c:v>
                </c:pt>
                <c:pt idx="33932">
                  <c:v>33.932000000000016</c:v>
                </c:pt>
                <c:pt idx="33933">
                  <c:v>33.932999999999993</c:v>
                </c:pt>
                <c:pt idx="33934">
                  <c:v>33.934000000000026</c:v>
                </c:pt>
                <c:pt idx="33935">
                  <c:v>33.935000000000002</c:v>
                </c:pt>
                <c:pt idx="33936">
                  <c:v>33.936000000000035</c:v>
                </c:pt>
                <c:pt idx="33937">
                  <c:v>33.937000000000012</c:v>
                </c:pt>
                <c:pt idx="33938">
                  <c:v>33.938000000000045</c:v>
                </c:pt>
                <c:pt idx="33939">
                  <c:v>33.939000000000021</c:v>
                </c:pt>
                <c:pt idx="33940">
                  <c:v>33.94</c:v>
                </c:pt>
                <c:pt idx="33941">
                  <c:v>33.941000000000031</c:v>
                </c:pt>
                <c:pt idx="33942">
                  <c:v>33.942000000000007</c:v>
                </c:pt>
                <c:pt idx="33943">
                  <c:v>33.94300000000004</c:v>
                </c:pt>
                <c:pt idx="33944">
                  <c:v>33.944000000000017</c:v>
                </c:pt>
                <c:pt idx="33945">
                  <c:v>33.944999999999993</c:v>
                </c:pt>
                <c:pt idx="33946">
                  <c:v>33.946000000000026</c:v>
                </c:pt>
                <c:pt idx="33947">
                  <c:v>33.947000000000003</c:v>
                </c:pt>
                <c:pt idx="33948">
                  <c:v>33.948000000000036</c:v>
                </c:pt>
                <c:pt idx="33949">
                  <c:v>33.949000000000012</c:v>
                </c:pt>
                <c:pt idx="33950">
                  <c:v>33.950000000000045</c:v>
                </c:pt>
                <c:pt idx="33951">
                  <c:v>33.951000000000022</c:v>
                </c:pt>
                <c:pt idx="33952">
                  <c:v>33.951999999999998</c:v>
                </c:pt>
                <c:pt idx="33953">
                  <c:v>33.953000000000031</c:v>
                </c:pt>
                <c:pt idx="33954">
                  <c:v>33.954000000000008</c:v>
                </c:pt>
                <c:pt idx="33955">
                  <c:v>33.955000000000041</c:v>
                </c:pt>
                <c:pt idx="33956">
                  <c:v>33.956000000000017</c:v>
                </c:pt>
                <c:pt idx="33957">
                  <c:v>33.956999999999994</c:v>
                </c:pt>
                <c:pt idx="33958">
                  <c:v>33.958000000000027</c:v>
                </c:pt>
                <c:pt idx="33959">
                  <c:v>33.959000000000003</c:v>
                </c:pt>
                <c:pt idx="33960">
                  <c:v>33.960000000000036</c:v>
                </c:pt>
                <c:pt idx="33961">
                  <c:v>33.961000000000013</c:v>
                </c:pt>
                <c:pt idx="33962">
                  <c:v>33.962000000000046</c:v>
                </c:pt>
                <c:pt idx="33963">
                  <c:v>33.963000000000022</c:v>
                </c:pt>
                <c:pt idx="33964">
                  <c:v>33.963999999999999</c:v>
                </c:pt>
                <c:pt idx="33965">
                  <c:v>33.965000000000032</c:v>
                </c:pt>
                <c:pt idx="33966">
                  <c:v>33.966000000000008</c:v>
                </c:pt>
                <c:pt idx="33967">
                  <c:v>33.967000000000041</c:v>
                </c:pt>
                <c:pt idx="33968">
                  <c:v>33.968000000000018</c:v>
                </c:pt>
                <c:pt idx="33969">
                  <c:v>33.968999999999994</c:v>
                </c:pt>
                <c:pt idx="33970">
                  <c:v>33.970000000000027</c:v>
                </c:pt>
                <c:pt idx="33971">
                  <c:v>33.971000000000004</c:v>
                </c:pt>
                <c:pt idx="33972">
                  <c:v>33.972000000000037</c:v>
                </c:pt>
                <c:pt idx="33973">
                  <c:v>33.973000000000013</c:v>
                </c:pt>
                <c:pt idx="33974">
                  <c:v>33.974000000000046</c:v>
                </c:pt>
                <c:pt idx="33975">
                  <c:v>33.975000000000023</c:v>
                </c:pt>
                <c:pt idx="33976">
                  <c:v>33.975999999999999</c:v>
                </c:pt>
                <c:pt idx="33977">
                  <c:v>33.977000000000032</c:v>
                </c:pt>
                <c:pt idx="33978">
                  <c:v>33.978000000000009</c:v>
                </c:pt>
                <c:pt idx="33979">
                  <c:v>33.979000000000042</c:v>
                </c:pt>
                <c:pt idx="33980">
                  <c:v>33.980000000000018</c:v>
                </c:pt>
                <c:pt idx="33981">
                  <c:v>33.980999999999995</c:v>
                </c:pt>
                <c:pt idx="33982">
                  <c:v>33.982000000000028</c:v>
                </c:pt>
                <c:pt idx="33983">
                  <c:v>33.983000000000004</c:v>
                </c:pt>
                <c:pt idx="33984">
                  <c:v>33.984000000000037</c:v>
                </c:pt>
                <c:pt idx="33985">
                  <c:v>33.985000000000014</c:v>
                </c:pt>
                <c:pt idx="33986">
                  <c:v>33.98599999999999</c:v>
                </c:pt>
                <c:pt idx="33987">
                  <c:v>33.987000000000023</c:v>
                </c:pt>
                <c:pt idx="33988">
                  <c:v>33.988</c:v>
                </c:pt>
                <c:pt idx="33989">
                  <c:v>33.989000000000033</c:v>
                </c:pt>
                <c:pt idx="33990">
                  <c:v>33.990000000000009</c:v>
                </c:pt>
                <c:pt idx="33991">
                  <c:v>33.991000000000042</c:v>
                </c:pt>
                <c:pt idx="33992">
                  <c:v>33.992000000000019</c:v>
                </c:pt>
                <c:pt idx="33993">
                  <c:v>33.992999999999995</c:v>
                </c:pt>
                <c:pt idx="33994">
                  <c:v>33.994000000000028</c:v>
                </c:pt>
                <c:pt idx="33995">
                  <c:v>33.995000000000005</c:v>
                </c:pt>
                <c:pt idx="33996">
                  <c:v>33.996000000000038</c:v>
                </c:pt>
                <c:pt idx="33997">
                  <c:v>33.997000000000014</c:v>
                </c:pt>
                <c:pt idx="33998">
                  <c:v>33.99799999999999</c:v>
                </c:pt>
                <c:pt idx="33999">
                  <c:v>33.999000000000024</c:v>
                </c:pt>
                <c:pt idx="34000">
                  <c:v>34</c:v>
                </c:pt>
                <c:pt idx="34001">
                  <c:v>34.001000000000033</c:v>
                </c:pt>
                <c:pt idx="34002">
                  <c:v>34.00200000000001</c:v>
                </c:pt>
                <c:pt idx="34003">
                  <c:v>34.003000000000043</c:v>
                </c:pt>
                <c:pt idx="34004">
                  <c:v>34.004000000000019</c:v>
                </c:pt>
                <c:pt idx="34005">
                  <c:v>34.004999999999995</c:v>
                </c:pt>
                <c:pt idx="34006">
                  <c:v>34.006000000000029</c:v>
                </c:pt>
                <c:pt idx="34007">
                  <c:v>34.007000000000005</c:v>
                </c:pt>
                <c:pt idx="34008">
                  <c:v>34.008000000000038</c:v>
                </c:pt>
                <c:pt idx="34009">
                  <c:v>34.009000000000015</c:v>
                </c:pt>
                <c:pt idx="34010">
                  <c:v>34.009999999999991</c:v>
                </c:pt>
                <c:pt idx="34011">
                  <c:v>34.011000000000024</c:v>
                </c:pt>
                <c:pt idx="34012">
                  <c:v>34.012</c:v>
                </c:pt>
                <c:pt idx="34013">
                  <c:v>34.013000000000034</c:v>
                </c:pt>
                <c:pt idx="34014">
                  <c:v>34.01400000000001</c:v>
                </c:pt>
                <c:pt idx="34015">
                  <c:v>34.015000000000043</c:v>
                </c:pt>
                <c:pt idx="34016">
                  <c:v>34.01600000000002</c:v>
                </c:pt>
                <c:pt idx="34017">
                  <c:v>34.016999999999996</c:v>
                </c:pt>
                <c:pt idx="34018">
                  <c:v>34.018000000000029</c:v>
                </c:pt>
                <c:pt idx="34019">
                  <c:v>34.019000000000005</c:v>
                </c:pt>
                <c:pt idx="34020">
                  <c:v>34.020000000000039</c:v>
                </c:pt>
                <c:pt idx="34021">
                  <c:v>34.021000000000015</c:v>
                </c:pt>
                <c:pt idx="34022">
                  <c:v>34.021999999999991</c:v>
                </c:pt>
                <c:pt idx="34023">
                  <c:v>34.023000000000025</c:v>
                </c:pt>
                <c:pt idx="34024">
                  <c:v>34.024000000000001</c:v>
                </c:pt>
                <c:pt idx="34025">
                  <c:v>34.025000000000034</c:v>
                </c:pt>
                <c:pt idx="34026">
                  <c:v>34.02600000000001</c:v>
                </c:pt>
                <c:pt idx="34027">
                  <c:v>34.027000000000044</c:v>
                </c:pt>
                <c:pt idx="34028">
                  <c:v>34.02800000000002</c:v>
                </c:pt>
                <c:pt idx="34029">
                  <c:v>34.028999999999996</c:v>
                </c:pt>
                <c:pt idx="34030">
                  <c:v>34.03000000000003</c:v>
                </c:pt>
                <c:pt idx="34031">
                  <c:v>34.031000000000006</c:v>
                </c:pt>
                <c:pt idx="34032">
                  <c:v>34.032000000000039</c:v>
                </c:pt>
                <c:pt idx="34033">
                  <c:v>34.033000000000015</c:v>
                </c:pt>
                <c:pt idx="34034">
                  <c:v>34.033999999999992</c:v>
                </c:pt>
                <c:pt idx="34035">
                  <c:v>34.035000000000025</c:v>
                </c:pt>
                <c:pt idx="34036">
                  <c:v>34.036000000000001</c:v>
                </c:pt>
                <c:pt idx="34037">
                  <c:v>34.037000000000035</c:v>
                </c:pt>
                <c:pt idx="34038">
                  <c:v>34.038000000000011</c:v>
                </c:pt>
                <c:pt idx="34039">
                  <c:v>34.039000000000044</c:v>
                </c:pt>
                <c:pt idx="34040">
                  <c:v>34.04000000000002</c:v>
                </c:pt>
                <c:pt idx="34041">
                  <c:v>34.040999999999997</c:v>
                </c:pt>
                <c:pt idx="34042">
                  <c:v>34.04200000000003</c:v>
                </c:pt>
                <c:pt idx="34043">
                  <c:v>34.043000000000006</c:v>
                </c:pt>
                <c:pt idx="34044">
                  <c:v>34.04400000000004</c:v>
                </c:pt>
                <c:pt idx="34045">
                  <c:v>34.045000000000016</c:v>
                </c:pt>
                <c:pt idx="34046">
                  <c:v>34.045999999999992</c:v>
                </c:pt>
                <c:pt idx="34047">
                  <c:v>34.047000000000025</c:v>
                </c:pt>
                <c:pt idx="34048">
                  <c:v>34.048000000000002</c:v>
                </c:pt>
                <c:pt idx="34049">
                  <c:v>34.049000000000035</c:v>
                </c:pt>
                <c:pt idx="34050">
                  <c:v>34.050000000000011</c:v>
                </c:pt>
                <c:pt idx="34051">
                  <c:v>34.051000000000045</c:v>
                </c:pt>
                <c:pt idx="34052">
                  <c:v>34.052000000000021</c:v>
                </c:pt>
                <c:pt idx="34053">
                  <c:v>34.052999999999997</c:v>
                </c:pt>
                <c:pt idx="34054">
                  <c:v>34.05400000000003</c:v>
                </c:pt>
                <c:pt idx="34055">
                  <c:v>34.055000000000007</c:v>
                </c:pt>
                <c:pt idx="34056">
                  <c:v>34.05600000000004</c:v>
                </c:pt>
                <c:pt idx="34057">
                  <c:v>34.057000000000016</c:v>
                </c:pt>
                <c:pt idx="34058">
                  <c:v>34.057999999999993</c:v>
                </c:pt>
                <c:pt idx="34059">
                  <c:v>34.059000000000026</c:v>
                </c:pt>
                <c:pt idx="34060">
                  <c:v>34.06</c:v>
                </c:pt>
                <c:pt idx="34061">
                  <c:v>34.061000000000035</c:v>
                </c:pt>
                <c:pt idx="34062">
                  <c:v>34.062000000000012</c:v>
                </c:pt>
                <c:pt idx="34063">
                  <c:v>34.063000000000045</c:v>
                </c:pt>
                <c:pt idx="34064">
                  <c:v>34.064000000000021</c:v>
                </c:pt>
                <c:pt idx="34065">
                  <c:v>34.064999999999998</c:v>
                </c:pt>
                <c:pt idx="34066">
                  <c:v>34.066000000000031</c:v>
                </c:pt>
                <c:pt idx="34067">
                  <c:v>34.067000000000007</c:v>
                </c:pt>
                <c:pt idx="34068">
                  <c:v>34.06800000000004</c:v>
                </c:pt>
                <c:pt idx="34069">
                  <c:v>34.069000000000017</c:v>
                </c:pt>
                <c:pt idx="34070">
                  <c:v>34.069999999999993</c:v>
                </c:pt>
                <c:pt idx="34071">
                  <c:v>34.071000000000026</c:v>
                </c:pt>
                <c:pt idx="34072">
                  <c:v>34.072000000000003</c:v>
                </c:pt>
                <c:pt idx="34073">
                  <c:v>34.073000000000036</c:v>
                </c:pt>
                <c:pt idx="34074">
                  <c:v>34.074000000000012</c:v>
                </c:pt>
                <c:pt idx="34075">
                  <c:v>34.075000000000045</c:v>
                </c:pt>
                <c:pt idx="34076">
                  <c:v>34.076000000000022</c:v>
                </c:pt>
                <c:pt idx="34077">
                  <c:v>34.076999999999998</c:v>
                </c:pt>
                <c:pt idx="34078">
                  <c:v>34.078000000000031</c:v>
                </c:pt>
                <c:pt idx="34079">
                  <c:v>34.079000000000008</c:v>
                </c:pt>
                <c:pt idx="34080">
                  <c:v>34.080000000000041</c:v>
                </c:pt>
                <c:pt idx="34081">
                  <c:v>34.081000000000017</c:v>
                </c:pt>
                <c:pt idx="34082">
                  <c:v>34.081999999999994</c:v>
                </c:pt>
                <c:pt idx="34083">
                  <c:v>34.083000000000027</c:v>
                </c:pt>
                <c:pt idx="34084">
                  <c:v>34.084000000000003</c:v>
                </c:pt>
                <c:pt idx="34085">
                  <c:v>34.085000000000036</c:v>
                </c:pt>
                <c:pt idx="34086">
                  <c:v>34.086000000000013</c:v>
                </c:pt>
                <c:pt idx="34087">
                  <c:v>34.087000000000046</c:v>
                </c:pt>
                <c:pt idx="34088">
                  <c:v>34.088000000000022</c:v>
                </c:pt>
                <c:pt idx="34089">
                  <c:v>34.088999999999999</c:v>
                </c:pt>
                <c:pt idx="34090">
                  <c:v>34.090000000000032</c:v>
                </c:pt>
                <c:pt idx="34091">
                  <c:v>34.091000000000008</c:v>
                </c:pt>
                <c:pt idx="34092">
                  <c:v>34.092000000000041</c:v>
                </c:pt>
                <c:pt idx="34093">
                  <c:v>34.093000000000018</c:v>
                </c:pt>
                <c:pt idx="34094">
                  <c:v>34.093999999999994</c:v>
                </c:pt>
                <c:pt idx="34095">
                  <c:v>34.095000000000027</c:v>
                </c:pt>
                <c:pt idx="34096">
                  <c:v>34.096000000000004</c:v>
                </c:pt>
                <c:pt idx="34097">
                  <c:v>34.097000000000037</c:v>
                </c:pt>
                <c:pt idx="34098">
                  <c:v>34.098000000000013</c:v>
                </c:pt>
                <c:pt idx="34099">
                  <c:v>34.099000000000046</c:v>
                </c:pt>
                <c:pt idx="34100">
                  <c:v>34.100000000000023</c:v>
                </c:pt>
                <c:pt idx="34101">
                  <c:v>34.100999999999999</c:v>
                </c:pt>
                <c:pt idx="34102">
                  <c:v>34.102000000000032</c:v>
                </c:pt>
                <c:pt idx="34103">
                  <c:v>34.103000000000009</c:v>
                </c:pt>
                <c:pt idx="34104">
                  <c:v>34.104000000000042</c:v>
                </c:pt>
                <c:pt idx="34105">
                  <c:v>34.105000000000018</c:v>
                </c:pt>
                <c:pt idx="34106">
                  <c:v>34.105999999999995</c:v>
                </c:pt>
                <c:pt idx="34107">
                  <c:v>34.107000000000028</c:v>
                </c:pt>
                <c:pt idx="34108">
                  <c:v>34.108000000000004</c:v>
                </c:pt>
                <c:pt idx="34109">
                  <c:v>34.109000000000037</c:v>
                </c:pt>
                <c:pt idx="34110">
                  <c:v>34.110000000000014</c:v>
                </c:pt>
                <c:pt idx="34111">
                  <c:v>34.11099999999999</c:v>
                </c:pt>
                <c:pt idx="34112">
                  <c:v>34.112000000000023</c:v>
                </c:pt>
                <c:pt idx="34113">
                  <c:v>34.113</c:v>
                </c:pt>
                <c:pt idx="34114">
                  <c:v>34.114000000000033</c:v>
                </c:pt>
                <c:pt idx="34115">
                  <c:v>34.115000000000009</c:v>
                </c:pt>
                <c:pt idx="34116">
                  <c:v>34.116000000000042</c:v>
                </c:pt>
                <c:pt idx="34117">
                  <c:v>34.117000000000019</c:v>
                </c:pt>
                <c:pt idx="34118">
                  <c:v>34.117999999999995</c:v>
                </c:pt>
                <c:pt idx="34119">
                  <c:v>34.119000000000028</c:v>
                </c:pt>
                <c:pt idx="34120">
                  <c:v>34.120000000000005</c:v>
                </c:pt>
                <c:pt idx="34121">
                  <c:v>34.121000000000038</c:v>
                </c:pt>
                <c:pt idx="34122">
                  <c:v>34.122000000000014</c:v>
                </c:pt>
                <c:pt idx="34123">
                  <c:v>34.12299999999999</c:v>
                </c:pt>
                <c:pt idx="34124">
                  <c:v>34.124000000000024</c:v>
                </c:pt>
                <c:pt idx="34125">
                  <c:v>34.125</c:v>
                </c:pt>
                <c:pt idx="34126">
                  <c:v>34.126000000000033</c:v>
                </c:pt>
                <c:pt idx="34127">
                  <c:v>34.12700000000001</c:v>
                </c:pt>
                <c:pt idx="34128">
                  <c:v>34.128000000000043</c:v>
                </c:pt>
                <c:pt idx="34129">
                  <c:v>34.129000000000019</c:v>
                </c:pt>
                <c:pt idx="34130">
                  <c:v>34.129999999999995</c:v>
                </c:pt>
                <c:pt idx="34131">
                  <c:v>34.131000000000029</c:v>
                </c:pt>
                <c:pt idx="34132">
                  <c:v>34.132000000000005</c:v>
                </c:pt>
                <c:pt idx="34133">
                  <c:v>34.133000000000038</c:v>
                </c:pt>
                <c:pt idx="34134">
                  <c:v>34.134000000000015</c:v>
                </c:pt>
                <c:pt idx="34135">
                  <c:v>34.134999999999991</c:v>
                </c:pt>
                <c:pt idx="34136">
                  <c:v>34.136000000000024</c:v>
                </c:pt>
                <c:pt idx="34137">
                  <c:v>34.137</c:v>
                </c:pt>
                <c:pt idx="34138">
                  <c:v>34.138000000000034</c:v>
                </c:pt>
                <c:pt idx="34139">
                  <c:v>34.13900000000001</c:v>
                </c:pt>
                <c:pt idx="34140">
                  <c:v>34.140000000000043</c:v>
                </c:pt>
                <c:pt idx="34141">
                  <c:v>34.14100000000002</c:v>
                </c:pt>
                <c:pt idx="34142">
                  <c:v>34.141999999999996</c:v>
                </c:pt>
                <c:pt idx="34143">
                  <c:v>34.143000000000029</c:v>
                </c:pt>
                <c:pt idx="34144">
                  <c:v>34.144000000000005</c:v>
                </c:pt>
                <c:pt idx="34145">
                  <c:v>34.145000000000039</c:v>
                </c:pt>
                <c:pt idx="34146">
                  <c:v>34.146000000000015</c:v>
                </c:pt>
                <c:pt idx="34147">
                  <c:v>34.146999999999991</c:v>
                </c:pt>
                <c:pt idx="34148">
                  <c:v>34.148000000000025</c:v>
                </c:pt>
                <c:pt idx="34149">
                  <c:v>34.149000000000001</c:v>
                </c:pt>
                <c:pt idx="34150">
                  <c:v>34.150000000000034</c:v>
                </c:pt>
                <c:pt idx="34151">
                  <c:v>34.15100000000001</c:v>
                </c:pt>
                <c:pt idx="34152">
                  <c:v>34.152000000000044</c:v>
                </c:pt>
                <c:pt idx="34153">
                  <c:v>34.15300000000002</c:v>
                </c:pt>
                <c:pt idx="34154">
                  <c:v>34.153999999999996</c:v>
                </c:pt>
                <c:pt idx="34155">
                  <c:v>34.15500000000003</c:v>
                </c:pt>
                <c:pt idx="34156">
                  <c:v>34.156000000000006</c:v>
                </c:pt>
                <c:pt idx="34157">
                  <c:v>34.157000000000039</c:v>
                </c:pt>
                <c:pt idx="34158">
                  <c:v>34.158000000000015</c:v>
                </c:pt>
                <c:pt idx="34159">
                  <c:v>34.158999999999992</c:v>
                </c:pt>
                <c:pt idx="34160">
                  <c:v>34.160000000000025</c:v>
                </c:pt>
                <c:pt idx="34161">
                  <c:v>34.161000000000001</c:v>
                </c:pt>
                <c:pt idx="34162">
                  <c:v>34.162000000000035</c:v>
                </c:pt>
                <c:pt idx="34163">
                  <c:v>34.163000000000011</c:v>
                </c:pt>
                <c:pt idx="34164">
                  <c:v>34.164000000000044</c:v>
                </c:pt>
                <c:pt idx="34165">
                  <c:v>34.16500000000002</c:v>
                </c:pt>
                <c:pt idx="34166">
                  <c:v>34.165999999999997</c:v>
                </c:pt>
                <c:pt idx="34167">
                  <c:v>34.16700000000003</c:v>
                </c:pt>
                <c:pt idx="34168">
                  <c:v>34.168000000000006</c:v>
                </c:pt>
                <c:pt idx="34169">
                  <c:v>34.16900000000004</c:v>
                </c:pt>
                <c:pt idx="34170">
                  <c:v>34.170000000000016</c:v>
                </c:pt>
                <c:pt idx="34171">
                  <c:v>34.170999999999992</c:v>
                </c:pt>
                <c:pt idx="34172">
                  <c:v>34.172000000000025</c:v>
                </c:pt>
                <c:pt idx="34173">
                  <c:v>34.173000000000002</c:v>
                </c:pt>
                <c:pt idx="34174">
                  <c:v>34.174000000000035</c:v>
                </c:pt>
                <c:pt idx="34175">
                  <c:v>34.175000000000011</c:v>
                </c:pt>
                <c:pt idx="34176">
                  <c:v>34.176000000000045</c:v>
                </c:pt>
                <c:pt idx="34177">
                  <c:v>34.177000000000021</c:v>
                </c:pt>
                <c:pt idx="34178">
                  <c:v>34.177999999999997</c:v>
                </c:pt>
                <c:pt idx="34179">
                  <c:v>34.17900000000003</c:v>
                </c:pt>
                <c:pt idx="34180">
                  <c:v>34.180000000000007</c:v>
                </c:pt>
                <c:pt idx="34181">
                  <c:v>34.18100000000004</c:v>
                </c:pt>
                <c:pt idx="34182">
                  <c:v>34.182000000000016</c:v>
                </c:pt>
                <c:pt idx="34183">
                  <c:v>34.182999999999993</c:v>
                </c:pt>
                <c:pt idx="34184">
                  <c:v>34.184000000000026</c:v>
                </c:pt>
                <c:pt idx="34185">
                  <c:v>34.185000000000002</c:v>
                </c:pt>
                <c:pt idx="34186">
                  <c:v>34.186000000000035</c:v>
                </c:pt>
                <c:pt idx="34187">
                  <c:v>34.187000000000012</c:v>
                </c:pt>
                <c:pt idx="34188">
                  <c:v>34.188000000000045</c:v>
                </c:pt>
                <c:pt idx="34189">
                  <c:v>34.189000000000021</c:v>
                </c:pt>
                <c:pt idx="34190">
                  <c:v>34.19</c:v>
                </c:pt>
                <c:pt idx="34191">
                  <c:v>34.191000000000031</c:v>
                </c:pt>
                <c:pt idx="34192">
                  <c:v>34.192000000000007</c:v>
                </c:pt>
                <c:pt idx="34193">
                  <c:v>34.19300000000004</c:v>
                </c:pt>
                <c:pt idx="34194">
                  <c:v>34.194000000000017</c:v>
                </c:pt>
                <c:pt idx="34195">
                  <c:v>34.194999999999993</c:v>
                </c:pt>
                <c:pt idx="34196">
                  <c:v>34.196000000000026</c:v>
                </c:pt>
                <c:pt idx="34197">
                  <c:v>34.197000000000003</c:v>
                </c:pt>
                <c:pt idx="34198">
                  <c:v>34.198000000000036</c:v>
                </c:pt>
                <c:pt idx="34199">
                  <c:v>34.199000000000012</c:v>
                </c:pt>
                <c:pt idx="34200">
                  <c:v>34.200000000000045</c:v>
                </c:pt>
                <c:pt idx="34201">
                  <c:v>34.201000000000022</c:v>
                </c:pt>
                <c:pt idx="34202">
                  <c:v>34.201999999999998</c:v>
                </c:pt>
                <c:pt idx="34203">
                  <c:v>34.203000000000031</c:v>
                </c:pt>
                <c:pt idx="34204">
                  <c:v>34.204000000000008</c:v>
                </c:pt>
                <c:pt idx="34205">
                  <c:v>34.205000000000041</c:v>
                </c:pt>
                <c:pt idx="34206">
                  <c:v>34.206000000000017</c:v>
                </c:pt>
                <c:pt idx="34207">
                  <c:v>34.206999999999994</c:v>
                </c:pt>
                <c:pt idx="34208">
                  <c:v>34.208000000000027</c:v>
                </c:pt>
                <c:pt idx="34209">
                  <c:v>34.209000000000003</c:v>
                </c:pt>
                <c:pt idx="34210">
                  <c:v>34.210000000000036</c:v>
                </c:pt>
                <c:pt idx="34211">
                  <c:v>34.211000000000013</c:v>
                </c:pt>
                <c:pt idx="34212">
                  <c:v>34.212000000000046</c:v>
                </c:pt>
                <c:pt idx="34213">
                  <c:v>34.213000000000022</c:v>
                </c:pt>
                <c:pt idx="34214">
                  <c:v>34.213999999999999</c:v>
                </c:pt>
                <c:pt idx="34215">
                  <c:v>34.215000000000032</c:v>
                </c:pt>
                <c:pt idx="34216">
                  <c:v>34.216000000000008</c:v>
                </c:pt>
                <c:pt idx="34217">
                  <c:v>34.217000000000041</c:v>
                </c:pt>
                <c:pt idx="34218">
                  <c:v>34.218000000000018</c:v>
                </c:pt>
                <c:pt idx="34219">
                  <c:v>34.218999999999994</c:v>
                </c:pt>
                <c:pt idx="34220">
                  <c:v>34.220000000000027</c:v>
                </c:pt>
                <c:pt idx="34221">
                  <c:v>34.221000000000004</c:v>
                </c:pt>
                <c:pt idx="34222">
                  <c:v>34.222000000000037</c:v>
                </c:pt>
                <c:pt idx="34223">
                  <c:v>34.223000000000013</c:v>
                </c:pt>
                <c:pt idx="34224">
                  <c:v>34.224000000000046</c:v>
                </c:pt>
                <c:pt idx="34225">
                  <c:v>34.225000000000023</c:v>
                </c:pt>
                <c:pt idx="34226">
                  <c:v>34.225999999999999</c:v>
                </c:pt>
                <c:pt idx="34227">
                  <c:v>34.227000000000032</c:v>
                </c:pt>
                <c:pt idx="34228">
                  <c:v>34.228000000000009</c:v>
                </c:pt>
                <c:pt idx="34229">
                  <c:v>34.229000000000042</c:v>
                </c:pt>
                <c:pt idx="34230">
                  <c:v>34.230000000000018</c:v>
                </c:pt>
                <c:pt idx="34231">
                  <c:v>34.230999999999995</c:v>
                </c:pt>
                <c:pt idx="34232">
                  <c:v>34.232000000000028</c:v>
                </c:pt>
                <c:pt idx="34233">
                  <c:v>34.233000000000004</c:v>
                </c:pt>
                <c:pt idx="34234">
                  <c:v>34.234000000000037</c:v>
                </c:pt>
                <c:pt idx="34235">
                  <c:v>34.235000000000014</c:v>
                </c:pt>
                <c:pt idx="34236">
                  <c:v>34.23599999999999</c:v>
                </c:pt>
                <c:pt idx="34237">
                  <c:v>34.237000000000023</c:v>
                </c:pt>
                <c:pt idx="34238">
                  <c:v>34.238</c:v>
                </c:pt>
                <c:pt idx="34239">
                  <c:v>34.239000000000033</c:v>
                </c:pt>
                <c:pt idx="34240">
                  <c:v>34.240000000000009</c:v>
                </c:pt>
                <c:pt idx="34241">
                  <c:v>34.241000000000042</c:v>
                </c:pt>
                <c:pt idx="34242">
                  <c:v>34.242000000000019</c:v>
                </c:pt>
                <c:pt idx="34243">
                  <c:v>34.242999999999995</c:v>
                </c:pt>
                <c:pt idx="34244">
                  <c:v>34.244000000000028</c:v>
                </c:pt>
                <c:pt idx="34245">
                  <c:v>34.245000000000005</c:v>
                </c:pt>
                <c:pt idx="34246">
                  <c:v>34.246000000000038</c:v>
                </c:pt>
                <c:pt idx="34247">
                  <c:v>34.247000000000014</c:v>
                </c:pt>
                <c:pt idx="34248">
                  <c:v>34.24799999999999</c:v>
                </c:pt>
                <c:pt idx="34249">
                  <c:v>34.249000000000024</c:v>
                </c:pt>
                <c:pt idx="34250">
                  <c:v>34.25</c:v>
                </c:pt>
                <c:pt idx="34251">
                  <c:v>34.251000000000033</c:v>
                </c:pt>
                <c:pt idx="34252">
                  <c:v>34.25200000000001</c:v>
                </c:pt>
                <c:pt idx="34253">
                  <c:v>34.253000000000043</c:v>
                </c:pt>
                <c:pt idx="34254">
                  <c:v>34.254000000000019</c:v>
                </c:pt>
                <c:pt idx="34255">
                  <c:v>34.254999999999995</c:v>
                </c:pt>
                <c:pt idx="34256">
                  <c:v>34.256000000000029</c:v>
                </c:pt>
                <c:pt idx="34257">
                  <c:v>34.257000000000005</c:v>
                </c:pt>
                <c:pt idx="34258">
                  <c:v>34.258000000000038</c:v>
                </c:pt>
                <c:pt idx="34259">
                  <c:v>34.259000000000015</c:v>
                </c:pt>
                <c:pt idx="34260">
                  <c:v>34.259999999999991</c:v>
                </c:pt>
                <c:pt idx="34261">
                  <c:v>34.261000000000024</c:v>
                </c:pt>
                <c:pt idx="34262">
                  <c:v>34.262</c:v>
                </c:pt>
                <c:pt idx="34263">
                  <c:v>34.263000000000034</c:v>
                </c:pt>
                <c:pt idx="34264">
                  <c:v>34.26400000000001</c:v>
                </c:pt>
                <c:pt idx="34265">
                  <c:v>34.265000000000043</c:v>
                </c:pt>
                <c:pt idx="34266">
                  <c:v>34.26600000000002</c:v>
                </c:pt>
                <c:pt idx="34267">
                  <c:v>34.266999999999996</c:v>
                </c:pt>
                <c:pt idx="34268">
                  <c:v>34.268000000000029</c:v>
                </c:pt>
                <c:pt idx="34269">
                  <c:v>34.269000000000005</c:v>
                </c:pt>
                <c:pt idx="34270">
                  <c:v>34.270000000000039</c:v>
                </c:pt>
                <c:pt idx="34271">
                  <c:v>34.271000000000015</c:v>
                </c:pt>
                <c:pt idx="34272">
                  <c:v>34.271999999999991</c:v>
                </c:pt>
                <c:pt idx="34273">
                  <c:v>34.273000000000025</c:v>
                </c:pt>
                <c:pt idx="34274">
                  <c:v>34.274000000000001</c:v>
                </c:pt>
                <c:pt idx="34275">
                  <c:v>34.275000000000034</c:v>
                </c:pt>
                <c:pt idx="34276">
                  <c:v>34.27600000000001</c:v>
                </c:pt>
                <c:pt idx="34277">
                  <c:v>34.277000000000044</c:v>
                </c:pt>
                <c:pt idx="34278">
                  <c:v>34.27800000000002</c:v>
                </c:pt>
                <c:pt idx="34279">
                  <c:v>34.278999999999996</c:v>
                </c:pt>
                <c:pt idx="34280">
                  <c:v>34.28000000000003</c:v>
                </c:pt>
                <c:pt idx="34281">
                  <c:v>34.281000000000006</c:v>
                </c:pt>
                <c:pt idx="34282">
                  <c:v>34.282000000000039</c:v>
                </c:pt>
                <c:pt idx="34283">
                  <c:v>34.283000000000015</c:v>
                </c:pt>
                <c:pt idx="34284">
                  <c:v>34.283999999999992</c:v>
                </c:pt>
                <c:pt idx="34285">
                  <c:v>34.285000000000025</c:v>
                </c:pt>
                <c:pt idx="34286">
                  <c:v>34.286000000000001</c:v>
                </c:pt>
                <c:pt idx="34287">
                  <c:v>34.287000000000035</c:v>
                </c:pt>
                <c:pt idx="34288">
                  <c:v>34.288000000000011</c:v>
                </c:pt>
                <c:pt idx="34289">
                  <c:v>34.289000000000044</c:v>
                </c:pt>
                <c:pt idx="34290">
                  <c:v>34.29000000000002</c:v>
                </c:pt>
                <c:pt idx="34291">
                  <c:v>34.290999999999997</c:v>
                </c:pt>
                <c:pt idx="34292">
                  <c:v>34.29200000000003</c:v>
                </c:pt>
                <c:pt idx="34293">
                  <c:v>34.293000000000006</c:v>
                </c:pt>
                <c:pt idx="34294">
                  <c:v>34.29400000000004</c:v>
                </c:pt>
                <c:pt idx="34295">
                  <c:v>34.295000000000016</c:v>
                </c:pt>
                <c:pt idx="34296">
                  <c:v>34.295999999999992</c:v>
                </c:pt>
                <c:pt idx="34297">
                  <c:v>34.297000000000025</c:v>
                </c:pt>
                <c:pt idx="34298">
                  <c:v>34.298000000000002</c:v>
                </c:pt>
                <c:pt idx="34299">
                  <c:v>34.299000000000035</c:v>
                </c:pt>
                <c:pt idx="34300">
                  <c:v>34.300000000000011</c:v>
                </c:pt>
                <c:pt idx="34301">
                  <c:v>34.301000000000045</c:v>
                </c:pt>
                <c:pt idx="34302">
                  <c:v>34.302000000000021</c:v>
                </c:pt>
                <c:pt idx="34303">
                  <c:v>34.302999999999997</c:v>
                </c:pt>
                <c:pt idx="34304">
                  <c:v>34.30400000000003</c:v>
                </c:pt>
                <c:pt idx="34305">
                  <c:v>34.305000000000007</c:v>
                </c:pt>
                <c:pt idx="34306">
                  <c:v>34.30600000000004</c:v>
                </c:pt>
                <c:pt idx="34307">
                  <c:v>34.307000000000016</c:v>
                </c:pt>
                <c:pt idx="34308">
                  <c:v>34.307999999999993</c:v>
                </c:pt>
                <c:pt idx="34309">
                  <c:v>34.309000000000026</c:v>
                </c:pt>
                <c:pt idx="34310">
                  <c:v>34.31</c:v>
                </c:pt>
                <c:pt idx="34311">
                  <c:v>34.311000000000035</c:v>
                </c:pt>
                <c:pt idx="34312">
                  <c:v>34.312000000000012</c:v>
                </c:pt>
                <c:pt idx="34313">
                  <c:v>34.313000000000045</c:v>
                </c:pt>
                <c:pt idx="34314">
                  <c:v>34.314000000000021</c:v>
                </c:pt>
                <c:pt idx="34315">
                  <c:v>34.314999999999998</c:v>
                </c:pt>
                <c:pt idx="34316">
                  <c:v>34.316000000000031</c:v>
                </c:pt>
                <c:pt idx="34317">
                  <c:v>34.317000000000007</c:v>
                </c:pt>
                <c:pt idx="34318">
                  <c:v>34.31800000000004</c:v>
                </c:pt>
                <c:pt idx="34319">
                  <c:v>34.319000000000017</c:v>
                </c:pt>
                <c:pt idx="34320">
                  <c:v>34.319999999999993</c:v>
                </c:pt>
                <c:pt idx="34321">
                  <c:v>34.321000000000026</c:v>
                </c:pt>
                <c:pt idx="34322">
                  <c:v>34.322000000000003</c:v>
                </c:pt>
                <c:pt idx="34323">
                  <c:v>34.323000000000036</c:v>
                </c:pt>
                <c:pt idx="34324">
                  <c:v>34.324000000000012</c:v>
                </c:pt>
                <c:pt idx="34325">
                  <c:v>34.325000000000045</c:v>
                </c:pt>
                <c:pt idx="34326">
                  <c:v>34.326000000000022</c:v>
                </c:pt>
                <c:pt idx="34327">
                  <c:v>34.326999999999998</c:v>
                </c:pt>
                <c:pt idx="34328">
                  <c:v>34.328000000000031</c:v>
                </c:pt>
                <c:pt idx="34329">
                  <c:v>34.329000000000008</c:v>
                </c:pt>
                <c:pt idx="34330">
                  <c:v>34.330000000000041</c:v>
                </c:pt>
                <c:pt idx="34331">
                  <c:v>34.331000000000017</c:v>
                </c:pt>
                <c:pt idx="34332">
                  <c:v>34.331999999999994</c:v>
                </c:pt>
                <c:pt idx="34333">
                  <c:v>34.333000000000027</c:v>
                </c:pt>
                <c:pt idx="34334">
                  <c:v>34.334000000000003</c:v>
                </c:pt>
                <c:pt idx="34335">
                  <c:v>34.335000000000036</c:v>
                </c:pt>
                <c:pt idx="34336">
                  <c:v>34.336000000000013</c:v>
                </c:pt>
                <c:pt idx="34337">
                  <c:v>34.337000000000046</c:v>
                </c:pt>
                <c:pt idx="34338">
                  <c:v>34.338000000000022</c:v>
                </c:pt>
                <c:pt idx="34339">
                  <c:v>34.338999999999999</c:v>
                </c:pt>
                <c:pt idx="34340">
                  <c:v>34.340000000000032</c:v>
                </c:pt>
                <c:pt idx="34341">
                  <c:v>34.341000000000008</c:v>
                </c:pt>
                <c:pt idx="34342">
                  <c:v>34.342000000000041</c:v>
                </c:pt>
                <c:pt idx="34343">
                  <c:v>34.343000000000018</c:v>
                </c:pt>
                <c:pt idx="34344">
                  <c:v>34.343999999999994</c:v>
                </c:pt>
                <c:pt idx="34345">
                  <c:v>34.345000000000027</c:v>
                </c:pt>
                <c:pt idx="34346">
                  <c:v>34.346000000000004</c:v>
                </c:pt>
                <c:pt idx="34347">
                  <c:v>34.347000000000037</c:v>
                </c:pt>
                <c:pt idx="34348">
                  <c:v>34.348000000000013</c:v>
                </c:pt>
                <c:pt idx="34349">
                  <c:v>34.349000000000046</c:v>
                </c:pt>
                <c:pt idx="34350">
                  <c:v>34.350000000000023</c:v>
                </c:pt>
                <c:pt idx="34351">
                  <c:v>34.350999999999999</c:v>
                </c:pt>
                <c:pt idx="34352">
                  <c:v>34.352000000000032</c:v>
                </c:pt>
                <c:pt idx="34353">
                  <c:v>34.353000000000009</c:v>
                </c:pt>
                <c:pt idx="34354">
                  <c:v>34.354000000000042</c:v>
                </c:pt>
                <c:pt idx="34355">
                  <c:v>34.355000000000018</c:v>
                </c:pt>
                <c:pt idx="34356">
                  <c:v>34.355999999999995</c:v>
                </c:pt>
                <c:pt idx="34357">
                  <c:v>34.357000000000028</c:v>
                </c:pt>
                <c:pt idx="34358">
                  <c:v>34.358000000000004</c:v>
                </c:pt>
                <c:pt idx="34359">
                  <c:v>34.359000000000037</c:v>
                </c:pt>
                <c:pt idx="34360">
                  <c:v>34.360000000000014</c:v>
                </c:pt>
                <c:pt idx="34361">
                  <c:v>34.36099999999999</c:v>
                </c:pt>
                <c:pt idx="34362">
                  <c:v>34.362000000000023</c:v>
                </c:pt>
                <c:pt idx="34363">
                  <c:v>34.363</c:v>
                </c:pt>
                <c:pt idx="34364">
                  <c:v>34.364000000000033</c:v>
                </c:pt>
                <c:pt idx="34365">
                  <c:v>34.365000000000009</c:v>
                </c:pt>
                <c:pt idx="34366">
                  <c:v>34.366000000000042</c:v>
                </c:pt>
                <c:pt idx="34367">
                  <c:v>34.367000000000019</c:v>
                </c:pt>
                <c:pt idx="34368">
                  <c:v>34.367999999999995</c:v>
                </c:pt>
                <c:pt idx="34369">
                  <c:v>34.369000000000028</c:v>
                </c:pt>
                <c:pt idx="34370">
                  <c:v>34.370000000000005</c:v>
                </c:pt>
                <c:pt idx="34371">
                  <c:v>34.371000000000038</c:v>
                </c:pt>
                <c:pt idx="34372">
                  <c:v>34.372000000000014</c:v>
                </c:pt>
                <c:pt idx="34373">
                  <c:v>34.37299999999999</c:v>
                </c:pt>
                <c:pt idx="34374">
                  <c:v>34.374000000000024</c:v>
                </c:pt>
                <c:pt idx="34375">
                  <c:v>34.375</c:v>
                </c:pt>
                <c:pt idx="34376">
                  <c:v>34.376000000000033</c:v>
                </c:pt>
                <c:pt idx="34377">
                  <c:v>34.37700000000001</c:v>
                </c:pt>
                <c:pt idx="34378">
                  <c:v>34.378000000000043</c:v>
                </c:pt>
                <c:pt idx="34379">
                  <c:v>34.379000000000019</c:v>
                </c:pt>
                <c:pt idx="34380">
                  <c:v>34.379999999999995</c:v>
                </c:pt>
                <c:pt idx="34381">
                  <c:v>34.381000000000029</c:v>
                </c:pt>
                <c:pt idx="34382">
                  <c:v>34.382000000000005</c:v>
                </c:pt>
                <c:pt idx="34383">
                  <c:v>34.383000000000038</c:v>
                </c:pt>
                <c:pt idx="34384">
                  <c:v>34.384000000000015</c:v>
                </c:pt>
                <c:pt idx="34385">
                  <c:v>34.384999999999991</c:v>
                </c:pt>
                <c:pt idx="34386">
                  <c:v>34.386000000000024</c:v>
                </c:pt>
                <c:pt idx="34387">
                  <c:v>34.387</c:v>
                </c:pt>
                <c:pt idx="34388">
                  <c:v>34.388000000000034</c:v>
                </c:pt>
                <c:pt idx="34389">
                  <c:v>34.38900000000001</c:v>
                </c:pt>
                <c:pt idx="34390">
                  <c:v>34.390000000000043</c:v>
                </c:pt>
                <c:pt idx="34391">
                  <c:v>34.39100000000002</c:v>
                </c:pt>
                <c:pt idx="34392">
                  <c:v>34.391999999999996</c:v>
                </c:pt>
                <c:pt idx="34393">
                  <c:v>34.393000000000029</c:v>
                </c:pt>
                <c:pt idx="34394">
                  <c:v>34.394000000000005</c:v>
                </c:pt>
                <c:pt idx="34395">
                  <c:v>34.395000000000039</c:v>
                </c:pt>
                <c:pt idx="34396">
                  <c:v>34.396000000000015</c:v>
                </c:pt>
                <c:pt idx="34397">
                  <c:v>34.396999999999991</c:v>
                </c:pt>
                <c:pt idx="34398">
                  <c:v>34.398000000000025</c:v>
                </c:pt>
                <c:pt idx="34399">
                  <c:v>34.399000000000001</c:v>
                </c:pt>
                <c:pt idx="34400">
                  <c:v>34.400000000000034</c:v>
                </c:pt>
                <c:pt idx="34401">
                  <c:v>34.40100000000001</c:v>
                </c:pt>
                <c:pt idx="34402">
                  <c:v>34.402000000000044</c:v>
                </c:pt>
                <c:pt idx="34403">
                  <c:v>34.40300000000002</c:v>
                </c:pt>
                <c:pt idx="34404">
                  <c:v>34.403999999999996</c:v>
                </c:pt>
                <c:pt idx="34405">
                  <c:v>34.40500000000003</c:v>
                </c:pt>
                <c:pt idx="34406">
                  <c:v>34.406000000000006</c:v>
                </c:pt>
                <c:pt idx="34407">
                  <c:v>34.407000000000039</c:v>
                </c:pt>
                <c:pt idx="34408">
                  <c:v>34.408000000000015</c:v>
                </c:pt>
                <c:pt idx="34409">
                  <c:v>34.408999999999992</c:v>
                </c:pt>
                <c:pt idx="34410">
                  <c:v>34.410000000000025</c:v>
                </c:pt>
                <c:pt idx="34411">
                  <c:v>34.411000000000001</c:v>
                </c:pt>
                <c:pt idx="34412">
                  <c:v>34.412000000000035</c:v>
                </c:pt>
                <c:pt idx="34413">
                  <c:v>34.413000000000011</c:v>
                </c:pt>
                <c:pt idx="34414">
                  <c:v>34.414000000000044</c:v>
                </c:pt>
                <c:pt idx="34415">
                  <c:v>34.41500000000002</c:v>
                </c:pt>
                <c:pt idx="34416">
                  <c:v>34.415999999999997</c:v>
                </c:pt>
                <c:pt idx="34417">
                  <c:v>34.41700000000003</c:v>
                </c:pt>
                <c:pt idx="34418">
                  <c:v>34.418000000000006</c:v>
                </c:pt>
                <c:pt idx="34419">
                  <c:v>34.41900000000004</c:v>
                </c:pt>
                <c:pt idx="34420">
                  <c:v>34.420000000000016</c:v>
                </c:pt>
                <c:pt idx="34421">
                  <c:v>34.420999999999992</c:v>
                </c:pt>
                <c:pt idx="34422">
                  <c:v>34.422000000000025</c:v>
                </c:pt>
                <c:pt idx="34423">
                  <c:v>34.423000000000002</c:v>
                </c:pt>
                <c:pt idx="34424">
                  <c:v>34.424000000000035</c:v>
                </c:pt>
                <c:pt idx="34425">
                  <c:v>34.425000000000011</c:v>
                </c:pt>
                <c:pt idx="34426">
                  <c:v>34.426000000000045</c:v>
                </c:pt>
                <c:pt idx="34427">
                  <c:v>34.427000000000021</c:v>
                </c:pt>
                <c:pt idx="34428">
                  <c:v>34.427999999999997</c:v>
                </c:pt>
                <c:pt idx="34429">
                  <c:v>34.42900000000003</c:v>
                </c:pt>
                <c:pt idx="34430">
                  <c:v>34.430000000000007</c:v>
                </c:pt>
                <c:pt idx="34431">
                  <c:v>34.43100000000004</c:v>
                </c:pt>
                <c:pt idx="34432">
                  <c:v>34.432000000000016</c:v>
                </c:pt>
                <c:pt idx="34433">
                  <c:v>34.432999999999993</c:v>
                </c:pt>
                <c:pt idx="34434">
                  <c:v>34.434000000000026</c:v>
                </c:pt>
                <c:pt idx="34435">
                  <c:v>34.435000000000002</c:v>
                </c:pt>
                <c:pt idx="34436">
                  <c:v>34.436000000000035</c:v>
                </c:pt>
                <c:pt idx="34437">
                  <c:v>34.437000000000012</c:v>
                </c:pt>
                <c:pt idx="34438">
                  <c:v>34.438000000000045</c:v>
                </c:pt>
                <c:pt idx="34439">
                  <c:v>34.439000000000021</c:v>
                </c:pt>
                <c:pt idx="34440">
                  <c:v>34.44</c:v>
                </c:pt>
                <c:pt idx="34441">
                  <c:v>34.441000000000031</c:v>
                </c:pt>
                <c:pt idx="34442">
                  <c:v>34.442000000000007</c:v>
                </c:pt>
                <c:pt idx="34443">
                  <c:v>34.44300000000004</c:v>
                </c:pt>
                <c:pt idx="34444">
                  <c:v>34.444000000000017</c:v>
                </c:pt>
                <c:pt idx="34445">
                  <c:v>34.444999999999993</c:v>
                </c:pt>
                <c:pt idx="34446">
                  <c:v>34.446000000000026</c:v>
                </c:pt>
                <c:pt idx="34447">
                  <c:v>34.447000000000003</c:v>
                </c:pt>
                <c:pt idx="34448">
                  <c:v>34.448000000000036</c:v>
                </c:pt>
                <c:pt idx="34449">
                  <c:v>34.449000000000012</c:v>
                </c:pt>
                <c:pt idx="34450">
                  <c:v>34.450000000000045</c:v>
                </c:pt>
                <c:pt idx="34451">
                  <c:v>34.451000000000022</c:v>
                </c:pt>
                <c:pt idx="34452">
                  <c:v>34.451999999999998</c:v>
                </c:pt>
                <c:pt idx="34453">
                  <c:v>34.453000000000031</c:v>
                </c:pt>
                <c:pt idx="34454">
                  <c:v>34.454000000000008</c:v>
                </c:pt>
                <c:pt idx="34455">
                  <c:v>34.455000000000041</c:v>
                </c:pt>
                <c:pt idx="34456">
                  <c:v>34.456000000000017</c:v>
                </c:pt>
                <c:pt idx="34457">
                  <c:v>34.456999999999994</c:v>
                </c:pt>
                <c:pt idx="34458">
                  <c:v>34.458000000000027</c:v>
                </c:pt>
                <c:pt idx="34459">
                  <c:v>34.459000000000003</c:v>
                </c:pt>
                <c:pt idx="34460">
                  <c:v>34.460000000000036</c:v>
                </c:pt>
                <c:pt idx="34461">
                  <c:v>34.461000000000013</c:v>
                </c:pt>
                <c:pt idx="34462">
                  <c:v>34.462000000000046</c:v>
                </c:pt>
                <c:pt idx="34463">
                  <c:v>34.463000000000022</c:v>
                </c:pt>
                <c:pt idx="34464">
                  <c:v>34.463999999999999</c:v>
                </c:pt>
                <c:pt idx="34465">
                  <c:v>34.465000000000032</c:v>
                </c:pt>
                <c:pt idx="34466">
                  <c:v>34.466000000000008</c:v>
                </c:pt>
                <c:pt idx="34467">
                  <c:v>34.467000000000041</c:v>
                </c:pt>
                <c:pt idx="34468">
                  <c:v>34.468000000000018</c:v>
                </c:pt>
                <c:pt idx="34469">
                  <c:v>34.468999999999994</c:v>
                </c:pt>
                <c:pt idx="34470">
                  <c:v>34.470000000000027</c:v>
                </c:pt>
                <c:pt idx="34471">
                  <c:v>34.471000000000004</c:v>
                </c:pt>
                <c:pt idx="34472">
                  <c:v>34.472000000000037</c:v>
                </c:pt>
                <c:pt idx="34473">
                  <c:v>34.473000000000013</c:v>
                </c:pt>
                <c:pt idx="34474">
                  <c:v>34.474000000000046</c:v>
                </c:pt>
                <c:pt idx="34475">
                  <c:v>34.475000000000023</c:v>
                </c:pt>
                <c:pt idx="34476">
                  <c:v>34.475999999999999</c:v>
                </c:pt>
                <c:pt idx="34477">
                  <c:v>34.477000000000032</c:v>
                </c:pt>
                <c:pt idx="34478">
                  <c:v>34.478000000000009</c:v>
                </c:pt>
                <c:pt idx="34479">
                  <c:v>34.479000000000042</c:v>
                </c:pt>
                <c:pt idx="34480">
                  <c:v>34.480000000000018</c:v>
                </c:pt>
                <c:pt idx="34481">
                  <c:v>34.480999999999995</c:v>
                </c:pt>
                <c:pt idx="34482">
                  <c:v>34.482000000000028</c:v>
                </c:pt>
                <c:pt idx="34483">
                  <c:v>34.483000000000004</c:v>
                </c:pt>
                <c:pt idx="34484">
                  <c:v>34.484000000000037</c:v>
                </c:pt>
                <c:pt idx="34485">
                  <c:v>34.485000000000014</c:v>
                </c:pt>
                <c:pt idx="34486">
                  <c:v>34.48599999999999</c:v>
                </c:pt>
                <c:pt idx="34487">
                  <c:v>34.487000000000023</c:v>
                </c:pt>
                <c:pt idx="34488">
                  <c:v>34.488</c:v>
                </c:pt>
                <c:pt idx="34489">
                  <c:v>34.489000000000033</c:v>
                </c:pt>
                <c:pt idx="34490">
                  <c:v>34.490000000000009</c:v>
                </c:pt>
                <c:pt idx="34491">
                  <c:v>34.491000000000042</c:v>
                </c:pt>
                <c:pt idx="34492">
                  <c:v>34.492000000000019</c:v>
                </c:pt>
                <c:pt idx="34493">
                  <c:v>34.492999999999995</c:v>
                </c:pt>
                <c:pt idx="34494">
                  <c:v>34.494000000000028</c:v>
                </c:pt>
                <c:pt idx="34495">
                  <c:v>34.495000000000005</c:v>
                </c:pt>
                <c:pt idx="34496">
                  <c:v>34.496000000000038</c:v>
                </c:pt>
                <c:pt idx="34497">
                  <c:v>34.497000000000014</c:v>
                </c:pt>
                <c:pt idx="34498">
                  <c:v>34.49799999999999</c:v>
                </c:pt>
                <c:pt idx="34499">
                  <c:v>34.499000000000024</c:v>
                </c:pt>
                <c:pt idx="34500">
                  <c:v>34.5</c:v>
                </c:pt>
                <c:pt idx="34501">
                  <c:v>34.501000000000033</c:v>
                </c:pt>
                <c:pt idx="34502">
                  <c:v>34.50200000000001</c:v>
                </c:pt>
                <c:pt idx="34503">
                  <c:v>34.503000000000043</c:v>
                </c:pt>
                <c:pt idx="34504">
                  <c:v>34.504000000000019</c:v>
                </c:pt>
                <c:pt idx="34505">
                  <c:v>34.504999999999995</c:v>
                </c:pt>
                <c:pt idx="34506">
                  <c:v>34.506000000000029</c:v>
                </c:pt>
                <c:pt idx="34507">
                  <c:v>34.507000000000005</c:v>
                </c:pt>
                <c:pt idx="34508">
                  <c:v>34.508000000000038</c:v>
                </c:pt>
                <c:pt idx="34509">
                  <c:v>34.509000000000015</c:v>
                </c:pt>
                <c:pt idx="34510">
                  <c:v>34.509999999999991</c:v>
                </c:pt>
                <c:pt idx="34511">
                  <c:v>34.511000000000024</c:v>
                </c:pt>
                <c:pt idx="34512">
                  <c:v>34.512</c:v>
                </c:pt>
                <c:pt idx="34513">
                  <c:v>34.513000000000034</c:v>
                </c:pt>
                <c:pt idx="34514">
                  <c:v>34.51400000000001</c:v>
                </c:pt>
                <c:pt idx="34515">
                  <c:v>34.515000000000043</c:v>
                </c:pt>
                <c:pt idx="34516">
                  <c:v>34.51600000000002</c:v>
                </c:pt>
                <c:pt idx="34517">
                  <c:v>34.516999999999996</c:v>
                </c:pt>
                <c:pt idx="34518">
                  <c:v>34.518000000000029</c:v>
                </c:pt>
                <c:pt idx="34519">
                  <c:v>34.519000000000005</c:v>
                </c:pt>
                <c:pt idx="34520">
                  <c:v>34.520000000000039</c:v>
                </c:pt>
                <c:pt idx="34521">
                  <c:v>34.521000000000015</c:v>
                </c:pt>
                <c:pt idx="34522">
                  <c:v>34.521999999999991</c:v>
                </c:pt>
                <c:pt idx="34523">
                  <c:v>34.523000000000025</c:v>
                </c:pt>
                <c:pt idx="34524">
                  <c:v>34.524000000000001</c:v>
                </c:pt>
                <c:pt idx="34525">
                  <c:v>34.525000000000034</c:v>
                </c:pt>
                <c:pt idx="34526">
                  <c:v>34.52600000000001</c:v>
                </c:pt>
                <c:pt idx="34527">
                  <c:v>34.527000000000044</c:v>
                </c:pt>
                <c:pt idx="34528">
                  <c:v>34.52800000000002</c:v>
                </c:pt>
                <c:pt idx="34529">
                  <c:v>34.528999999999996</c:v>
                </c:pt>
                <c:pt idx="34530">
                  <c:v>34.53000000000003</c:v>
                </c:pt>
                <c:pt idx="34531">
                  <c:v>34.531000000000006</c:v>
                </c:pt>
                <c:pt idx="34532">
                  <c:v>34.532000000000039</c:v>
                </c:pt>
                <c:pt idx="34533">
                  <c:v>34.533000000000015</c:v>
                </c:pt>
                <c:pt idx="34534">
                  <c:v>34.533999999999992</c:v>
                </c:pt>
                <c:pt idx="34535">
                  <c:v>34.535000000000025</c:v>
                </c:pt>
                <c:pt idx="34536">
                  <c:v>34.536000000000001</c:v>
                </c:pt>
                <c:pt idx="34537">
                  <c:v>34.537000000000035</c:v>
                </c:pt>
                <c:pt idx="34538">
                  <c:v>34.538000000000011</c:v>
                </c:pt>
                <c:pt idx="34539">
                  <c:v>34.539000000000044</c:v>
                </c:pt>
                <c:pt idx="34540">
                  <c:v>34.54000000000002</c:v>
                </c:pt>
                <c:pt idx="34541">
                  <c:v>34.540999999999997</c:v>
                </c:pt>
                <c:pt idx="34542">
                  <c:v>34.54200000000003</c:v>
                </c:pt>
                <c:pt idx="34543">
                  <c:v>34.543000000000006</c:v>
                </c:pt>
                <c:pt idx="34544">
                  <c:v>34.54400000000004</c:v>
                </c:pt>
                <c:pt idx="34545">
                  <c:v>34.545000000000016</c:v>
                </c:pt>
                <c:pt idx="34546">
                  <c:v>34.545999999999992</c:v>
                </c:pt>
                <c:pt idx="34547">
                  <c:v>34.547000000000025</c:v>
                </c:pt>
                <c:pt idx="34548">
                  <c:v>34.548000000000002</c:v>
                </c:pt>
                <c:pt idx="34549">
                  <c:v>34.549000000000035</c:v>
                </c:pt>
                <c:pt idx="34550">
                  <c:v>34.550000000000011</c:v>
                </c:pt>
                <c:pt idx="34551">
                  <c:v>34.551000000000045</c:v>
                </c:pt>
                <c:pt idx="34552">
                  <c:v>34.552000000000021</c:v>
                </c:pt>
                <c:pt idx="34553">
                  <c:v>34.552999999999997</c:v>
                </c:pt>
                <c:pt idx="34554">
                  <c:v>34.55400000000003</c:v>
                </c:pt>
                <c:pt idx="34555">
                  <c:v>34.555000000000007</c:v>
                </c:pt>
                <c:pt idx="34556">
                  <c:v>34.55600000000004</c:v>
                </c:pt>
                <c:pt idx="34557">
                  <c:v>34.557000000000016</c:v>
                </c:pt>
                <c:pt idx="34558">
                  <c:v>34.557999999999993</c:v>
                </c:pt>
                <c:pt idx="34559">
                  <c:v>34.559000000000026</c:v>
                </c:pt>
                <c:pt idx="34560">
                  <c:v>34.56</c:v>
                </c:pt>
                <c:pt idx="34561">
                  <c:v>34.561000000000035</c:v>
                </c:pt>
                <c:pt idx="34562">
                  <c:v>34.562000000000012</c:v>
                </c:pt>
                <c:pt idx="34563">
                  <c:v>34.563000000000045</c:v>
                </c:pt>
                <c:pt idx="34564">
                  <c:v>34.564000000000021</c:v>
                </c:pt>
                <c:pt idx="34565">
                  <c:v>34.564999999999998</c:v>
                </c:pt>
                <c:pt idx="34566">
                  <c:v>34.566000000000031</c:v>
                </c:pt>
                <c:pt idx="34567">
                  <c:v>34.567000000000007</c:v>
                </c:pt>
                <c:pt idx="34568">
                  <c:v>34.56800000000004</c:v>
                </c:pt>
                <c:pt idx="34569">
                  <c:v>34.569000000000017</c:v>
                </c:pt>
                <c:pt idx="34570">
                  <c:v>34.569999999999993</c:v>
                </c:pt>
                <c:pt idx="34571">
                  <c:v>34.571000000000026</c:v>
                </c:pt>
                <c:pt idx="34572">
                  <c:v>34.572000000000003</c:v>
                </c:pt>
                <c:pt idx="34573">
                  <c:v>34.573000000000036</c:v>
                </c:pt>
                <c:pt idx="34574">
                  <c:v>34.574000000000012</c:v>
                </c:pt>
                <c:pt idx="34575">
                  <c:v>34.575000000000045</c:v>
                </c:pt>
                <c:pt idx="34576">
                  <c:v>34.576000000000022</c:v>
                </c:pt>
                <c:pt idx="34577">
                  <c:v>34.576999999999998</c:v>
                </c:pt>
                <c:pt idx="34578">
                  <c:v>34.578000000000031</c:v>
                </c:pt>
                <c:pt idx="34579">
                  <c:v>34.579000000000008</c:v>
                </c:pt>
                <c:pt idx="34580">
                  <c:v>34.580000000000041</c:v>
                </c:pt>
                <c:pt idx="34581">
                  <c:v>34.581000000000017</c:v>
                </c:pt>
                <c:pt idx="34582">
                  <c:v>34.581999999999994</c:v>
                </c:pt>
                <c:pt idx="34583">
                  <c:v>34.583000000000027</c:v>
                </c:pt>
                <c:pt idx="34584">
                  <c:v>34.584000000000003</c:v>
                </c:pt>
                <c:pt idx="34585">
                  <c:v>34.585000000000036</c:v>
                </c:pt>
                <c:pt idx="34586">
                  <c:v>34.586000000000013</c:v>
                </c:pt>
                <c:pt idx="34587">
                  <c:v>34.587000000000046</c:v>
                </c:pt>
                <c:pt idx="34588">
                  <c:v>34.588000000000022</c:v>
                </c:pt>
                <c:pt idx="34589">
                  <c:v>34.588999999999999</c:v>
                </c:pt>
                <c:pt idx="34590">
                  <c:v>34.590000000000032</c:v>
                </c:pt>
                <c:pt idx="34591">
                  <c:v>34.591000000000008</c:v>
                </c:pt>
                <c:pt idx="34592">
                  <c:v>34.592000000000041</c:v>
                </c:pt>
                <c:pt idx="34593">
                  <c:v>34.593000000000018</c:v>
                </c:pt>
                <c:pt idx="34594">
                  <c:v>34.593999999999994</c:v>
                </c:pt>
                <c:pt idx="34595">
                  <c:v>34.595000000000027</c:v>
                </c:pt>
                <c:pt idx="34596">
                  <c:v>34.596000000000004</c:v>
                </c:pt>
                <c:pt idx="34597">
                  <c:v>34.597000000000037</c:v>
                </c:pt>
                <c:pt idx="34598">
                  <c:v>34.598000000000013</c:v>
                </c:pt>
                <c:pt idx="34599">
                  <c:v>34.599000000000046</c:v>
                </c:pt>
                <c:pt idx="34600">
                  <c:v>34.600000000000023</c:v>
                </c:pt>
                <c:pt idx="34601">
                  <c:v>34.600999999999999</c:v>
                </c:pt>
                <c:pt idx="34602">
                  <c:v>34.602000000000032</c:v>
                </c:pt>
                <c:pt idx="34603">
                  <c:v>34.603000000000009</c:v>
                </c:pt>
                <c:pt idx="34604">
                  <c:v>34.604000000000042</c:v>
                </c:pt>
                <c:pt idx="34605">
                  <c:v>34.605000000000018</c:v>
                </c:pt>
                <c:pt idx="34606">
                  <c:v>34.605999999999995</c:v>
                </c:pt>
                <c:pt idx="34607">
                  <c:v>34.607000000000028</c:v>
                </c:pt>
                <c:pt idx="34608">
                  <c:v>34.608000000000004</c:v>
                </c:pt>
                <c:pt idx="34609">
                  <c:v>34.609000000000037</c:v>
                </c:pt>
                <c:pt idx="34610">
                  <c:v>34.610000000000014</c:v>
                </c:pt>
                <c:pt idx="34611">
                  <c:v>34.61099999999999</c:v>
                </c:pt>
                <c:pt idx="34612">
                  <c:v>34.612000000000023</c:v>
                </c:pt>
                <c:pt idx="34613">
                  <c:v>34.613</c:v>
                </c:pt>
                <c:pt idx="34614">
                  <c:v>34.614000000000033</c:v>
                </c:pt>
                <c:pt idx="34615">
                  <c:v>34.615000000000009</c:v>
                </c:pt>
                <c:pt idx="34616">
                  <c:v>34.616000000000042</c:v>
                </c:pt>
                <c:pt idx="34617">
                  <c:v>34.617000000000019</c:v>
                </c:pt>
                <c:pt idx="34618">
                  <c:v>34.617999999999995</c:v>
                </c:pt>
                <c:pt idx="34619">
                  <c:v>34.619000000000028</c:v>
                </c:pt>
                <c:pt idx="34620">
                  <c:v>34.620000000000005</c:v>
                </c:pt>
                <c:pt idx="34621">
                  <c:v>34.621000000000038</c:v>
                </c:pt>
                <c:pt idx="34622">
                  <c:v>34.622000000000014</c:v>
                </c:pt>
                <c:pt idx="34623">
                  <c:v>34.62299999999999</c:v>
                </c:pt>
                <c:pt idx="34624">
                  <c:v>34.624000000000024</c:v>
                </c:pt>
                <c:pt idx="34625">
                  <c:v>34.625</c:v>
                </c:pt>
                <c:pt idx="34626">
                  <c:v>34.626000000000033</c:v>
                </c:pt>
                <c:pt idx="34627">
                  <c:v>34.62700000000001</c:v>
                </c:pt>
                <c:pt idx="34628">
                  <c:v>34.628000000000043</c:v>
                </c:pt>
                <c:pt idx="34629">
                  <c:v>34.629000000000019</c:v>
                </c:pt>
                <c:pt idx="34630">
                  <c:v>34.629999999999995</c:v>
                </c:pt>
                <c:pt idx="34631">
                  <c:v>34.631000000000029</c:v>
                </c:pt>
                <c:pt idx="34632">
                  <c:v>34.632000000000005</c:v>
                </c:pt>
                <c:pt idx="34633">
                  <c:v>34.633000000000038</c:v>
                </c:pt>
                <c:pt idx="34634">
                  <c:v>34.634000000000015</c:v>
                </c:pt>
                <c:pt idx="34635">
                  <c:v>34.634999999999991</c:v>
                </c:pt>
                <c:pt idx="34636">
                  <c:v>34.636000000000024</c:v>
                </c:pt>
                <c:pt idx="34637">
                  <c:v>34.637</c:v>
                </c:pt>
                <c:pt idx="34638">
                  <c:v>34.638000000000034</c:v>
                </c:pt>
                <c:pt idx="34639">
                  <c:v>34.63900000000001</c:v>
                </c:pt>
                <c:pt idx="34640">
                  <c:v>34.640000000000043</c:v>
                </c:pt>
                <c:pt idx="34641">
                  <c:v>34.64100000000002</c:v>
                </c:pt>
                <c:pt idx="34642">
                  <c:v>34.641999999999996</c:v>
                </c:pt>
                <c:pt idx="34643">
                  <c:v>34.643000000000029</c:v>
                </c:pt>
                <c:pt idx="34644">
                  <c:v>34.644000000000005</c:v>
                </c:pt>
                <c:pt idx="34645">
                  <c:v>34.645000000000039</c:v>
                </c:pt>
                <c:pt idx="34646">
                  <c:v>34.646000000000015</c:v>
                </c:pt>
                <c:pt idx="34647">
                  <c:v>34.646999999999991</c:v>
                </c:pt>
                <c:pt idx="34648">
                  <c:v>34.648000000000025</c:v>
                </c:pt>
                <c:pt idx="34649">
                  <c:v>34.649000000000001</c:v>
                </c:pt>
                <c:pt idx="34650">
                  <c:v>34.650000000000034</c:v>
                </c:pt>
                <c:pt idx="34651">
                  <c:v>34.65100000000001</c:v>
                </c:pt>
                <c:pt idx="34652">
                  <c:v>34.652000000000044</c:v>
                </c:pt>
                <c:pt idx="34653">
                  <c:v>34.65300000000002</c:v>
                </c:pt>
                <c:pt idx="34654">
                  <c:v>34.653999999999996</c:v>
                </c:pt>
                <c:pt idx="34655">
                  <c:v>34.65500000000003</c:v>
                </c:pt>
                <c:pt idx="34656">
                  <c:v>34.656000000000006</c:v>
                </c:pt>
                <c:pt idx="34657">
                  <c:v>34.657000000000039</c:v>
                </c:pt>
                <c:pt idx="34658">
                  <c:v>34.658000000000015</c:v>
                </c:pt>
                <c:pt idx="34659">
                  <c:v>34.658999999999992</c:v>
                </c:pt>
                <c:pt idx="34660">
                  <c:v>34.660000000000025</c:v>
                </c:pt>
                <c:pt idx="34661">
                  <c:v>34.661000000000001</c:v>
                </c:pt>
                <c:pt idx="34662">
                  <c:v>34.662000000000035</c:v>
                </c:pt>
                <c:pt idx="34663">
                  <c:v>34.663000000000011</c:v>
                </c:pt>
                <c:pt idx="34664">
                  <c:v>34.664000000000044</c:v>
                </c:pt>
                <c:pt idx="34665">
                  <c:v>34.66500000000002</c:v>
                </c:pt>
                <c:pt idx="34666">
                  <c:v>34.665999999999997</c:v>
                </c:pt>
                <c:pt idx="34667">
                  <c:v>34.66700000000003</c:v>
                </c:pt>
                <c:pt idx="34668">
                  <c:v>34.668000000000006</c:v>
                </c:pt>
                <c:pt idx="34669">
                  <c:v>34.66900000000004</c:v>
                </c:pt>
                <c:pt idx="34670">
                  <c:v>34.670000000000016</c:v>
                </c:pt>
                <c:pt idx="34671">
                  <c:v>34.670999999999992</c:v>
                </c:pt>
                <c:pt idx="34672">
                  <c:v>34.672000000000025</c:v>
                </c:pt>
                <c:pt idx="34673">
                  <c:v>34.673000000000002</c:v>
                </c:pt>
                <c:pt idx="34674">
                  <c:v>34.674000000000035</c:v>
                </c:pt>
                <c:pt idx="34675">
                  <c:v>34.675000000000011</c:v>
                </c:pt>
                <c:pt idx="34676">
                  <c:v>34.676000000000045</c:v>
                </c:pt>
                <c:pt idx="34677">
                  <c:v>34.677000000000021</c:v>
                </c:pt>
                <c:pt idx="34678">
                  <c:v>34.677999999999997</c:v>
                </c:pt>
                <c:pt idx="34679">
                  <c:v>34.67900000000003</c:v>
                </c:pt>
                <c:pt idx="34680">
                  <c:v>34.680000000000007</c:v>
                </c:pt>
                <c:pt idx="34681">
                  <c:v>34.68100000000004</c:v>
                </c:pt>
                <c:pt idx="34682">
                  <c:v>34.682000000000016</c:v>
                </c:pt>
                <c:pt idx="34683">
                  <c:v>34.682999999999993</c:v>
                </c:pt>
                <c:pt idx="34684">
                  <c:v>34.684000000000026</c:v>
                </c:pt>
                <c:pt idx="34685">
                  <c:v>34.685000000000002</c:v>
                </c:pt>
                <c:pt idx="34686">
                  <c:v>34.686000000000035</c:v>
                </c:pt>
                <c:pt idx="34687">
                  <c:v>34.687000000000012</c:v>
                </c:pt>
                <c:pt idx="34688">
                  <c:v>34.688000000000045</c:v>
                </c:pt>
                <c:pt idx="34689">
                  <c:v>34.689000000000021</c:v>
                </c:pt>
                <c:pt idx="34690">
                  <c:v>34.69</c:v>
                </c:pt>
                <c:pt idx="34691">
                  <c:v>34.691000000000031</c:v>
                </c:pt>
                <c:pt idx="34692">
                  <c:v>34.692000000000007</c:v>
                </c:pt>
                <c:pt idx="34693">
                  <c:v>34.69300000000004</c:v>
                </c:pt>
                <c:pt idx="34694">
                  <c:v>34.694000000000017</c:v>
                </c:pt>
                <c:pt idx="34695">
                  <c:v>34.694999999999993</c:v>
                </c:pt>
                <c:pt idx="34696">
                  <c:v>34.696000000000026</c:v>
                </c:pt>
                <c:pt idx="34697">
                  <c:v>34.697000000000003</c:v>
                </c:pt>
                <c:pt idx="34698">
                  <c:v>34.698000000000036</c:v>
                </c:pt>
                <c:pt idx="34699">
                  <c:v>34.699000000000012</c:v>
                </c:pt>
                <c:pt idx="34700">
                  <c:v>34.700000000000045</c:v>
                </c:pt>
                <c:pt idx="34701">
                  <c:v>34.701000000000022</c:v>
                </c:pt>
                <c:pt idx="34702">
                  <c:v>34.701999999999998</c:v>
                </c:pt>
                <c:pt idx="34703">
                  <c:v>34.703000000000031</c:v>
                </c:pt>
                <c:pt idx="34704">
                  <c:v>34.704000000000008</c:v>
                </c:pt>
                <c:pt idx="34705">
                  <c:v>34.705000000000041</c:v>
                </c:pt>
                <c:pt idx="34706">
                  <c:v>34.706000000000017</c:v>
                </c:pt>
                <c:pt idx="34707">
                  <c:v>34.706999999999994</c:v>
                </c:pt>
                <c:pt idx="34708">
                  <c:v>34.708000000000027</c:v>
                </c:pt>
                <c:pt idx="34709">
                  <c:v>34.709000000000003</c:v>
                </c:pt>
                <c:pt idx="34710">
                  <c:v>34.710000000000036</c:v>
                </c:pt>
                <c:pt idx="34711">
                  <c:v>34.711000000000013</c:v>
                </c:pt>
                <c:pt idx="34712">
                  <c:v>34.712000000000046</c:v>
                </c:pt>
                <c:pt idx="34713">
                  <c:v>34.713000000000022</c:v>
                </c:pt>
                <c:pt idx="34714">
                  <c:v>34.713999999999999</c:v>
                </c:pt>
                <c:pt idx="34715">
                  <c:v>34.715000000000032</c:v>
                </c:pt>
                <c:pt idx="34716">
                  <c:v>34.716000000000008</c:v>
                </c:pt>
                <c:pt idx="34717">
                  <c:v>34.717000000000041</c:v>
                </c:pt>
                <c:pt idx="34718">
                  <c:v>34.718000000000018</c:v>
                </c:pt>
                <c:pt idx="34719">
                  <c:v>34.718999999999994</c:v>
                </c:pt>
                <c:pt idx="34720">
                  <c:v>34.720000000000027</c:v>
                </c:pt>
                <c:pt idx="34721">
                  <c:v>34.721000000000004</c:v>
                </c:pt>
                <c:pt idx="34722">
                  <c:v>34.722000000000037</c:v>
                </c:pt>
                <c:pt idx="34723">
                  <c:v>34.723000000000013</c:v>
                </c:pt>
                <c:pt idx="34724">
                  <c:v>34.724000000000046</c:v>
                </c:pt>
                <c:pt idx="34725">
                  <c:v>34.725000000000023</c:v>
                </c:pt>
                <c:pt idx="34726">
                  <c:v>34.725999999999999</c:v>
                </c:pt>
                <c:pt idx="34727">
                  <c:v>34.727000000000032</c:v>
                </c:pt>
                <c:pt idx="34728">
                  <c:v>34.728000000000009</c:v>
                </c:pt>
                <c:pt idx="34729">
                  <c:v>34.729000000000042</c:v>
                </c:pt>
                <c:pt idx="34730">
                  <c:v>34.730000000000018</c:v>
                </c:pt>
                <c:pt idx="34731">
                  <c:v>34.730999999999995</c:v>
                </c:pt>
                <c:pt idx="34732">
                  <c:v>34.732000000000028</c:v>
                </c:pt>
                <c:pt idx="34733">
                  <c:v>34.733000000000004</c:v>
                </c:pt>
                <c:pt idx="34734">
                  <c:v>34.734000000000037</c:v>
                </c:pt>
                <c:pt idx="34735">
                  <c:v>34.735000000000014</c:v>
                </c:pt>
                <c:pt idx="34736">
                  <c:v>34.73599999999999</c:v>
                </c:pt>
                <c:pt idx="34737">
                  <c:v>34.737000000000023</c:v>
                </c:pt>
                <c:pt idx="34738">
                  <c:v>34.738</c:v>
                </c:pt>
                <c:pt idx="34739">
                  <c:v>34.739000000000033</c:v>
                </c:pt>
                <c:pt idx="34740">
                  <c:v>34.740000000000009</c:v>
                </c:pt>
                <c:pt idx="34741">
                  <c:v>34.741000000000042</c:v>
                </c:pt>
                <c:pt idx="34742">
                  <c:v>34.742000000000019</c:v>
                </c:pt>
                <c:pt idx="34743">
                  <c:v>34.742999999999995</c:v>
                </c:pt>
                <c:pt idx="34744">
                  <c:v>34.744000000000028</c:v>
                </c:pt>
                <c:pt idx="34745">
                  <c:v>34.745000000000005</c:v>
                </c:pt>
                <c:pt idx="34746">
                  <c:v>34.746000000000038</c:v>
                </c:pt>
                <c:pt idx="34747">
                  <c:v>34.747000000000014</c:v>
                </c:pt>
                <c:pt idx="34748">
                  <c:v>34.74799999999999</c:v>
                </c:pt>
                <c:pt idx="34749">
                  <c:v>34.749000000000024</c:v>
                </c:pt>
                <c:pt idx="34750">
                  <c:v>34.75</c:v>
                </c:pt>
                <c:pt idx="34751">
                  <c:v>34.751000000000033</c:v>
                </c:pt>
                <c:pt idx="34752">
                  <c:v>34.75200000000001</c:v>
                </c:pt>
                <c:pt idx="34753">
                  <c:v>34.753000000000043</c:v>
                </c:pt>
                <c:pt idx="34754">
                  <c:v>34.754000000000019</c:v>
                </c:pt>
                <c:pt idx="34755">
                  <c:v>34.754999999999995</c:v>
                </c:pt>
                <c:pt idx="34756">
                  <c:v>34.756000000000029</c:v>
                </c:pt>
                <c:pt idx="34757">
                  <c:v>34.757000000000005</c:v>
                </c:pt>
                <c:pt idx="34758">
                  <c:v>34.758000000000038</c:v>
                </c:pt>
                <c:pt idx="34759">
                  <c:v>34.759000000000015</c:v>
                </c:pt>
                <c:pt idx="34760">
                  <c:v>34.759999999999991</c:v>
                </c:pt>
                <c:pt idx="34761">
                  <c:v>34.761000000000024</c:v>
                </c:pt>
                <c:pt idx="34762">
                  <c:v>34.762</c:v>
                </c:pt>
                <c:pt idx="34763">
                  <c:v>34.763000000000034</c:v>
                </c:pt>
                <c:pt idx="34764">
                  <c:v>34.76400000000001</c:v>
                </c:pt>
                <c:pt idx="34765">
                  <c:v>34.765000000000043</c:v>
                </c:pt>
                <c:pt idx="34766">
                  <c:v>34.76600000000002</c:v>
                </c:pt>
                <c:pt idx="34767">
                  <c:v>34.766999999999996</c:v>
                </c:pt>
                <c:pt idx="34768">
                  <c:v>34.768000000000029</c:v>
                </c:pt>
                <c:pt idx="34769">
                  <c:v>34.769000000000005</c:v>
                </c:pt>
                <c:pt idx="34770">
                  <c:v>34.770000000000039</c:v>
                </c:pt>
                <c:pt idx="34771">
                  <c:v>34.771000000000015</c:v>
                </c:pt>
                <c:pt idx="34772">
                  <c:v>34.771999999999991</c:v>
                </c:pt>
                <c:pt idx="34773">
                  <c:v>34.773000000000025</c:v>
                </c:pt>
                <c:pt idx="34774">
                  <c:v>34.774000000000001</c:v>
                </c:pt>
                <c:pt idx="34775">
                  <c:v>34.775000000000034</c:v>
                </c:pt>
                <c:pt idx="34776">
                  <c:v>34.77600000000001</c:v>
                </c:pt>
                <c:pt idx="34777">
                  <c:v>34.777000000000044</c:v>
                </c:pt>
                <c:pt idx="34778">
                  <c:v>34.77800000000002</c:v>
                </c:pt>
                <c:pt idx="34779">
                  <c:v>34.778999999999996</c:v>
                </c:pt>
                <c:pt idx="34780">
                  <c:v>34.78000000000003</c:v>
                </c:pt>
                <c:pt idx="34781">
                  <c:v>34.781000000000006</c:v>
                </c:pt>
                <c:pt idx="34782">
                  <c:v>34.782000000000039</c:v>
                </c:pt>
                <c:pt idx="34783">
                  <c:v>34.783000000000015</c:v>
                </c:pt>
                <c:pt idx="34784">
                  <c:v>34.783999999999992</c:v>
                </c:pt>
                <c:pt idx="34785">
                  <c:v>34.785000000000025</c:v>
                </c:pt>
                <c:pt idx="34786">
                  <c:v>34.786000000000001</c:v>
                </c:pt>
                <c:pt idx="34787">
                  <c:v>34.787000000000035</c:v>
                </c:pt>
                <c:pt idx="34788">
                  <c:v>34.788000000000011</c:v>
                </c:pt>
                <c:pt idx="34789">
                  <c:v>34.789000000000044</c:v>
                </c:pt>
                <c:pt idx="34790">
                  <c:v>34.79000000000002</c:v>
                </c:pt>
                <c:pt idx="34791">
                  <c:v>34.790999999999997</c:v>
                </c:pt>
                <c:pt idx="34792">
                  <c:v>34.79200000000003</c:v>
                </c:pt>
                <c:pt idx="34793">
                  <c:v>34.793000000000006</c:v>
                </c:pt>
                <c:pt idx="34794">
                  <c:v>34.79400000000004</c:v>
                </c:pt>
                <c:pt idx="34795">
                  <c:v>34.795000000000016</c:v>
                </c:pt>
                <c:pt idx="34796">
                  <c:v>34.795999999999992</c:v>
                </c:pt>
                <c:pt idx="34797">
                  <c:v>34.797000000000025</c:v>
                </c:pt>
                <c:pt idx="34798">
                  <c:v>34.798000000000002</c:v>
                </c:pt>
                <c:pt idx="34799">
                  <c:v>34.799000000000035</c:v>
                </c:pt>
                <c:pt idx="34800">
                  <c:v>34.800000000000011</c:v>
                </c:pt>
                <c:pt idx="34801">
                  <c:v>34.801000000000045</c:v>
                </c:pt>
                <c:pt idx="34802">
                  <c:v>34.802000000000021</c:v>
                </c:pt>
                <c:pt idx="34803">
                  <c:v>34.802999999999997</c:v>
                </c:pt>
                <c:pt idx="34804">
                  <c:v>34.80400000000003</c:v>
                </c:pt>
                <c:pt idx="34805">
                  <c:v>34.805000000000007</c:v>
                </c:pt>
                <c:pt idx="34806">
                  <c:v>34.80600000000004</c:v>
                </c:pt>
                <c:pt idx="34807">
                  <c:v>34.807000000000016</c:v>
                </c:pt>
                <c:pt idx="34808">
                  <c:v>34.807999999999993</c:v>
                </c:pt>
                <c:pt idx="34809">
                  <c:v>34.809000000000026</c:v>
                </c:pt>
                <c:pt idx="34810">
                  <c:v>34.81</c:v>
                </c:pt>
                <c:pt idx="34811">
                  <c:v>34.811000000000035</c:v>
                </c:pt>
                <c:pt idx="34812">
                  <c:v>34.812000000000012</c:v>
                </c:pt>
                <c:pt idx="34813">
                  <c:v>34.813000000000045</c:v>
                </c:pt>
                <c:pt idx="34814">
                  <c:v>34.814000000000021</c:v>
                </c:pt>
                <c:pt idx="34815">
                  <c:v>34.814999999999998</c:v>
                </c:pt>
                <c:pt idx="34816">
                  <c:v>34.816000000000031</c:v>
                </c:pt>
                <c:pt idx="34817">
                  <c:v>34.817000000000007</c:v>
                </c:pt>
                <c:pt idx="34818">
                  <c:v>34.81800000000004</c:v>
                </c:pt>
                <c:pt idx="34819">
                  <c:v>34.819000000000017</c:v>
                </c:pt>
                <c:pt idx="34820">
                  <c:v>34.819999999999993</c:v>
                </c:pt>
                <c:pt idx="34821">
                  <c:v>34.821000000000026</c:v>
                </c:pt>
                <c:pt idx="34822">
                  <c:v>34.822000000000003</c:v>
                </c:pt>
                <c:pt idx="34823">
                  <c:v>34.823000000000036</c:v>
                </c:pt>
                <c:pt idx="34824">
                  <c:v>34.824000000000012</c:v>
                </c:pt>
                <c:pt idx="34825">
                  <c:v>34.825000000000045</c:v>
                </c:pt>
                <c:pt idx="34826">
                  <c:v>34.826000000000022</c:v>
                </c:pt>
                <c:pt idx="34827">
                  <c:v>34.826999999999998</c:v>
                </c:pt>
                <c:pt idx="34828">
                  <c:v>34.828000000000031</c:v>
                </c:pt>
                <c:pt idx="34829">
                  <c:v>34.829000000000008</c:v>
                </c:pt>
                <c:pt idx="34830">
                  <c:v>34.830000000000041</c:v>
                </c:pt>
                <c:pt idx="34831">
                  <c:v>34.831000000000017</c:v>
                </c:pt>
                <c:pt idx="34832">
                  <c:v>34.831999999999994</c:v>
                </c:pt>
                <c:pt idx="34833">
                  <c:v>34.833000000000027</c:v>
                </c:pt>
                <c:pt idx="34834">
                  <c:v>34.834000000000003</c:v>
                </c:pt>
                <c:pt idx="34835">
                  <c:v>34.835000000000036</c:v>
                </c:pt>
                <c:pt idx="34836">
                  <c:v>34.836000000000013</c:v>
                </c:pt>
                <c:pt idx="34837">
                  <c:v>34.837000000000046</c:v>
                </c:pt>
                <c:pt idx="34838">
                  <c:v>34.838000000000022</c:v>
                </c:pt>
                <c:pt idx="34839">
                  <c:v>34.838999999999999</c:v>
                </c:pt>
                <c:pt idx="34840">
                  <c:v>34.840000000000032</c:v>
                </c:pt>
                <c:pt idx="34841">
                  <c:v>34.841000000000008</c:v>
                </c:pt>
                <c:pt idx="34842">
                  <c:v>34.842000000000041</c:v>
                </c:pt>
                <c:pt idx="34843">
                  <c:v>34.843000000000018</c:v>
                </c:pt>
                <c:pt idx="34844">
                  <c:v>34.843999999999994</c:v>
                </c:pt>
                <c:pt idx="34845">
                  <c:v>34.845000000000027</c:v>
                </c:pt>
                <c:pt idx="34846">
                  <c:v>34.846000000000004</c:v>
                </c:pt>
                <c:pt idx="34847">
                  <c:v>34.847000000000037</c:v>
                </c:pt>
                <c:pt idx="34848">
                  <c:v>34.848000000000013</c:v>
                </c:pt>
                <c:pt idx="34849">
                  <c:v>34.849000000000046</c:v>
                </c:pt>
                <c:pt idx="34850">
                  <c:v>34.850000000000023</c:v>
                </c:pt>
                <c:pt idx="34851">
                  <c:v>34.850999999999999</c:v>
                </c:pt>
                <c:pt idx="34852">
                  <c:v>34.852000000000032</c:v>
                </c:pt>
                <c:pt idx="34853">
                  <c:v>34.853000000000009</c:v>
                </c:pt>
                <c:pt idx="34854">
                  <c:v>34.854000000000042</c:v>
                </c:pt>
                <c:pt idx="34855">
                  <c:v>34.855000000000018</c:v>
                </c:pt>
                <c:pt idx="34856">
                  <c:v>34.855999999999995</c:v>
                </c:pt>
                <c:pt idx="34857">
                  <c:v>34.857000000000028</c:v>
                </c:pt>
                <c:pt idx="34858">
                  <c:v>34.858000000000004</c:v>
                </c:pt>
                <c:pt idx="34859">
                  <c:v>34.859000000000037</c:v>
                </c:pt>
                <c:pt idx="34860">
                  <c:v>34.860000000000014</c:v>
                </c:pt>
                <c:pt idx="34861">
                  <c:v>34.86099999999999</c:v>
                </c:pt>
                <c:pt idx="34862">
                  <c:v>34.862000000000023</c:v>
                </c:pt>
                <c:pt idx="34863">
                  <c:v>34.863</c:v>
                </c:pt>
                <c:pt idx="34864">
                  <c:v>34.864000000000033</c:v>
                </c:pt>
                <c:pt idx="34865">
                  <c:v>34.865000000000009</c:v>
                </c:pt>
                <c:pt idx="34866">
                  <c:v>34.866000000000042</c:v>
                </c:pt>
                <c:pt idx="34867">
                  <c:v>34.867000000000019</c:v>
                </c:pt>
                <c:pt idx="34868">
                  <c:v>34.867999999999995</c:v>
                </c:pt>
                <c:pt idx="34869">
                  <c:v>34.869000000000028</c:v>
                </c:pt>
                <c:pt idx="34870">
                  <c:v>34.870000000000005</c:v>
                </c:pt>
                <c:pt idx="34871">
                  <c:v>34.871000000000038</c:v>
                </c:pt>
                <c:pt idx="34872">
                  <c:v>34.872000000000014</c:v>
                </c:pt>
                <c:pt idx="34873">
                  <c:v>34.87299999999999</c:v>
                </c:pt>
                <c:pt idx="34874">
                  <c:v>34.874000000000024</c:v>
                </c:pt>
                <c:pt idx="34875">
                  <c:v>34.875</c:v>
                </c:pt>
                <c:pt idx="34876">
                  <c:v>34.876000000000033</c:v>
                </c:pt>
                <c:pt idx="34877">
                  <c:v>34.87700000000001</c:v>
                </c:pt>
                <c:pt idx="34878">
                  <c:v>34.878000000000043</c:v>
                </c:pt>
                <c:pt idx="34879">
                  <c:v>34.879000000000019</c:v>
                </c:pt>
                <c:pt idx="34880">
                  <c:v>34.879999999999995</c:v>
                </c:pt>
                <c:pt idx="34881">
                  <c:v>34.881000000000029</c:v>
                </c:pt>
                <c:pt idx="34882">
                  <c:v>34.882000000000005</c:v>
                </c:pt>
                <c:pt idx="34883">
                  <c:v>34.883000000000038</c:v>
                </c:pt>
                <c:pt idx="34884">
                  <c:v>34.884000000000015</c:v>
                </c:pt>
                <c:pt idx="34885">
                  <c:v>34.884999999999991</c:v>
                </c:pt>
                <c:pt idx="34886">
                  <c:v>34.886000000000024</c:v>
                </c:pt>
                <c:pt idx="34887">
                  <c:v>34.887</c:v>
                </c:pt>
                <c:pt idx="34888">
                  <c:v>34.888000000000034</c:v>
                </c:pt>
                <c:pt idx="34889">
                  <c:v>34.88900000000001</c:v>
                </c:pt>
                <c:pt idx="34890">
                  <c:v>34.890000000000043</c:v>
                </c:pt>
                <c:pt idx="34891">
                  <c:v>34.89100000000002</c:v>
                </c:pt>
                <c:pt idx="34892">
                  <c:v>34.891999999999996</c:v>
                </c:pt>
                <c:pt idx="34893">
                  <c:v>34.893000000000029</c:v>
                </c:pt>
                <c:pt idx="34894">
                  <c:v>34.894000000000005</c:v>
                </c:pt>
                <c:pt idx="34895">
                  <c:v>34.895000000000039</c:v>
                </c:pt>
                <c:pt idx="34896">
                  <c:v>34.896000000000015</c:v>
                </c:pt>
                <c:pt idx="34897">
                  <c:v>34.896999999999991</c:v>
                </c:pt>
                <c:pt idx="34898">
                  <c:v>34.898000000000025</c:v>
                </c:pt>
                <c:pt idx="34899">
                  <c:v>34.899000000000001</c:v>
                </c:pt>
                <c:pt idx="34900">
                  <c:v>34.900000000000034</c:v>
                </c:pt>
                <c:pt idx="34901">
                  <c:v>34.90100000000001</c:v>
                </c:pt>
                <c:pt idx="34902">
                  <c:v>34.902000000000044</c:v>
                </c:pt>
                <c:pt idx="34903">
                  <c:v>34.90300000000002</c:v>
                </c:pt>
                <c:pt idx="34904">
                  <c:v>34.903999999999996</c:v>
                </c:pt>
                <c:pt idx="34905">
                  <c:v>34.90500000000003</c:v>
                </c:pt>
                <c:pt idx="34906">
                  <c:v>34.906000000000006</c:v>
                </c:pt>
                <c:pt idx="34907">
                  <c:v>34.907000000000039</c:v>
                </c:pt>
                <c:pt idx="34908">
                  <c:v>34.908000000000015</c:v>
                </c:pt>
                <c:pt idx="34909">
                  <c:v>34.908999999999992</c:v>
                </c:pt>
                <c:pt idx="34910">
                  <c:v>34.910000000000025</c:v>
                </c:pt>
                <c:pt idx="34911">
                  <c:v>34.911000000000001</c:v>
                </c:pt>
                <c:pt idx="34912">
                  <c:v>34.912000000000035</c:v>
                </c:pt>
                <c:pt idx="34913">
                  <c:v>34.913000000000011</c:v>
                </c:pt>
                <c:pt idx="34914">
                  <c:v>34.914000000000044</c:v>
                </c:pt>
                <c:pt idx="34915">
                  <c:v>34.91500000000002</c:v>
                </c:pt>
                <c:pt idx="34916">
                  <c:v>34.915999999999997</c:v>
                </c:pt>
                <c:pt idx="34917">
                  <c:v>34.91700000000003</c:v>
                </c:pt>
                <c:pt idx="34918">
                  <c:v>34.918000000000006</c:v>
                </c:pt>
                <c:pt idx="34919">
                  <c:v>34.91900000000004</c:v>
                </c:pt>
                <c:pt idx="34920">
                  <c:v>34.920000000000016</c:v>
                </c:pt>
                <c:pt idx="34921">
                  <c:v>34.920999999999992</c:v>
                </c:pt>
                <c:pt idx="34922">
                  <c:v>34.922000000000025</c:v>
                </c:pt>
                <c:pt idx="34923">
                  <c:v>34.923000000000002</c:v>
                </c:pt>
                <c:pt idx="34924">
                  <c:v>34.924000000000035</c:v>
                </c:pt>
                <c:pt idx="34925">
                  <c:v>34.925000000000011</c:v>
                </c:pt>
                <c:pt idx="34926">
                  <c:v>34.926000000000045</c:v>
                </c:pt>
                <c:pt idx="34927">
                  <c:v>34.927000000000021</c:v>
                </c:pt>
                <c:pt idx="34928">
                  <c:v>34.927999999999997</c:v>
                </c:pt>
                <c:pt idx="34929">
                  <c:v>34.92900000000003</c:v>
                </c:pt>
                <c:pt idx="34930">
                  <c:v>34.930000000000007</c:v>
                </c:pt>
                <c:pt idx="34931">
                  <c:v>34.93100000000004</c:v>
                </c:pt>
                <c:pt idx="34932">
                  <c:v>34.932000000000016</c:v>
                </c:pt>
                <c:pt idx="34933">
                  <c:v>34.932999999999993</c:v>
                </c:pt>
                <c:pt idx="34934">
                  <c:v>34.934000000000026</c:v>
                </c:pt>
                <c:pt idx="34935">
                  <c:v>34.935000000000002</c:v>
                </c:pt>
                <c:pt idx="34936">
                  <c:v>34.936000000000035</c:v>
                </c:pt>
                <c:pt idx="34937">
                  <c:v>34.937000000000012</c:v>
                </c:pt>
                <c:pt idx="34938">
                  <c:v>34.938000000000045</c:v>
                </c:pt>
                <c:pt idx="34939">
                  <c:v>34.939000000000021</c:v>
                </c:pt>
                <c:pt idx="34940">
                  <c:v>34.94</c:v>
                </c:pt>
                <c:pt idx="34941">
                  <c:v>34.941000000000031</c:v>
                </c:pt>
                <c:pt idx="34942">
                  <c:v>34.942000000000007</c:v>
                </c:pt>
                <c:pt idx="34943">
                  <c:v>34.94300000000004</c:v>
                </c:pt>
                <c:pt idx="34944">
                  <c:v>34.944000000000017</c:v>
                </c:pt>
                <c:pt idx="34945">
                  <c:v>34.944999999999993</c:v>
                </c:pt>
                <c:pt idx="34946">
                  <c:v>34.946000000000026</c:v>
                </c:pt>
                <c:pt idx="34947">
                  <c:v>34.947000000000003</c:v>
                </c:pt>
                <c:pt idx="34948">
                  <c:v>34.948000000000036</c:v>
                </c:pt>
                <c:pt idx="34949">
                  <c:v>34.949000000000012</c:v>
                </c:pt>
                <c:pt idx="34950">
                  <c:v>34.950000000000045</c:v>
                </c:pt>
                <c:pt idx="34951">
                  <c:v>34.951000000000022</c:v>
                </c:pt>
                <c:pt idx="34952">
                  <c:v>34.951999999999998</c:v>
                </c:pt>
                <c:pt idx="34953">
                  <c:v>34.953000000000031</c:v>
                </c:pt>
                <c:pt idx="34954">
                  <c:v>34.954000000000008</c:v>
                </c:pt>
                <c:pt idx="34955">
                  <c:v>34.955000000000041</c:v>
                </c:pt>
                <c:pt idx="34956">
                  <c:v>34.956000000000017</c:v>
                </c:pt>
                <c:pt idx="34957">
                  <c:v>34.956999999999994</c:v>
                </c:pt>
                <c:pt idx="34958">
                  <c:v>34.958000000000027</c:v>
                </c:pt>
                <c:pt idx="34959">
                  <c:v>34.959000000000003</c:v>
                </c:pt>
                <c:pt idx="34960">
                  <c:v>34.960000000000036</c:v>
                </c:pt>
                <c:pt idx="34961">
                  <c:v>34.961000000000013</c:v>
                </c:pt>
                <c:pt idx="34962">
                  <c:v>34.962000000000046</c:v>
                </c:pt>
                <c:pt idx="34963">
                  <c:v>34.963000000000022</c:v>
                </c:pt>
                <c:pt idx="34964">
                  <c:v>34.963999999999999</c:v>
                </c:pt>
                <c:pt idx="34965">
                  <c:v>34.965000000000032</c:v>
                </c:pt>
                <c:pt idx="34966">
                  <c:v>34.966000000000008</c:v>
                </c:pt>
                <c:pt idx="34967">
                  <c:v>34.967000000000041</c:v>
                </c:pt>
                <c:pt idx="34968">
                  <c:v>34.968000000000018</c:v>
                </c:pt>
                <c:pt idx="34969">
                  <c:v>34.968999999999994</c:v>
                </c:pt>
                <c:pt idx="34970">
                  <c:v>34.970000000000027</c:v>
                </c:pt>
                <c:pt idx="34971">
                  <c:v>34.971000000000004</c:v>
                </c:pt>
                <c:pt idx="34972">
                  <c:v>34.972000000000037</c:v>
                </c:pt>
                <c:pt idx="34973">
                  <c:v>34.973000000000013</c:v>
                </c:pt>
                <c:pt idx="34974">
                  <c:v>34.974000000000046</c:v>
                </c:pt>
                <c:pt idx="34975">
                  <c:v>34.975000000000023</c:v>
                </c:pt>
                <c:pt idx="34976">
                  <c:v>34.975999999999999</c:v>
                </c:pt>
                <c:pt idx="34977">
                  <c:v>34.977000000000032</c:v>
                </c:pt>
                <c:pt idx="34978">
                  <c:v>34.978000000000009</c:v>
                </c:pt>
                <c:pt idx="34979">
                  <c:v>34.979000000000042</c:v>
                </c:pt>
                <c:pt idx="34980">
                  <c:v>34.980000000000018</c:v>
                </c:pt>
                <c:pt idx="34981">
                  <c:v>34.980999999999995</c:v>
                </c:pt>
                <c:pt idx="34982">
                  <c:v>34.982000000000028</c:v>
                </c:pt>
                <c:pt idx="34983">
                  <c:v>34.983000000000004</c:v>
                </c:pt>
                <c:pt idx="34984">
                  <c:v>34.984000000000037</c:v>
                </c:pt>
                <c:pt idx="34985">
                  <c:v>34.985000000000014</c:v>
                </c:pt>
                <c:pt idx="34986">
                  <c:v>34.98599999999999</c:v>
                </c:pt>
                <c:pt idx="34987">
                  <c:v>34.987000000000023</c:v>
                </c:pt>
                <c:pt idx="34988">
                  <c:v>34.988</c:v>
                </c:pt>
                <c:pt idx="34989">
                  <c:v>34.989000000000033</c:v>
                </c:pt>
                <c:pt idx="34990">
                  <c:v>34.990000000000009</c:v>
                </c:pt>
                <c:pt idx="34991">
                  <c:v>34.991000000000042</c:v>
                </c:pt>
                <c:pt idx="34992">
                  <c:v>34.992000000000019</c:v>
                </c:pt>
                <c:pt idx="34993">
                  <c:v>34.992999999999995</c:v>
                </c:pt>
                <c:pt idx="34994">
                  <c:v>34.994000000000028</c:v>
                </c:pt>
                <c:pt idx="34995">
                  <c:v>34.995000000000005</c:v>
                </c:pt>
                <c:pt idx="34996">
                  <c:v>34.996000000000038</c:v>
                </c:pt>
                <c:pt idx="34997">
                  <c:v>34.997000000000014</c:v>
                </c:pt>
                <c:pt idx="34998">
                  <c:v>34.99799999999999</c:v>
                </c:pt>
                <c:pt idx="34999">
                  <c:v>34.999000000000024</c:v>
                </c:pt>
                <c:pt idx="35000">
                  <c:v>35</c:v>
                </c:pt>
                <c:pt idx="35001">
                  <c:v>35.001000000000033</c:v>
                </c:pt>
                <c:pt idx="35002">
                  <c:v>35.00200000000001</c:v>
                </c:pt>
                <c:pt idx="35003">
                  <c:v>35.003000000000043</c:v>
                </c:pt>
                <c:pt idx="35004">
                  <c:v>35.004000000000019</c:v>
                </c:pt>
                <c:pt idx="35005">
                  <c:v>35.004999999999995</c:v>
                </c:pt>
                <c:pt idx="35006">
                  <c:v>35.006000000000029</c:v>
                </c:pt>
                <c:pt idx="35007">
                  <c:v>35.007000000000005</c:v>
                </c:pt>
                <c:pt idx="35008">
                  <c:v>35.008000000000038</c:v>
                </c:pt>
                <c:pt idx="35009">
                  <c:v>35.009000000000015</c:v>
                </c:pt>
                <c:pt idx="35010">
                  <c:v>35.009999999999991</c:v>
                </c:pt>
                <c:pt idx="35011">
                  <c:v>35.011000000000024</c:v>
                </c:pt>
                <c:pt idx="35012">
                  <c:v>35.012</c:v>
                </c:pt>
                <c:pt idx="35013">
                  <c:v>35.013000000000034</c:v>
                </c:pt>
                <c:pt idx="35014">
                  <c:v>35.01400000000001</c:v>
                </c:pt>
                <c:pt idx="35015">
                  <c:v>35.015000000000043</c:v>
                </c:pt>
                <c:pt idx="35016">
                  <c:v>35.01600000000002</c:v>
                </c:pt>
                <c:pt idx="35017">
                  <c:v>35.016999999999996</c:v>
                </c:pt>
                <c:pt idx="35018">
                  <c:v>35.018000000000029</c:v>
                </c:pt>
                <c:pt idx="35019">
                  <c:v>35.019000000000005</c:v>
                </c:pt>
                <c:pt idx="35020">
                  <c:v>35.020000000000039</c:v>
                </c:pt>
                <c:pt idx="35021">
                  <c:v>35.021000000000015</c:v>
                </c:pt>
                <c:pt idx="35022">
                  <c:v>35.021999999999991</c:v>
                </c:pt>
                <c:pt idx="35023">
                  <c:v>35.023000000000025</c:v>
                </c:pt>
                <c:pt idx="35024">
                  <c:v>35.024000000000001</c:v>
                </c:pt>
                <c:pt idx="35025">
                  <c:v>35.025000000000034</c:v>
                </c:pt>
                <c:pt idx="35026">
                  <c:v>35.02600000000001</c:v>
                </c:pt>
                <c:pt idx="35027">
                  <c:v>35.027000000000044</c:v>
                </c:pt>
                <c:pt idx="35028">
                  <c:v>35.02800000000002</c:v>
                </c:pt>
                <c:pt idx="35029">
                  <c:v>35.028999999999996</c:v>
                </c:pt>
                <c:pt idx="35030">
                  <c:v>35.03000000000003</c:v>
                </c:pt>
                <c:pt idx="35031">
                  <c:v>35.031000000000006</c:v>
                </c:pt>
                <c:pt idx="35032">
                  <c:v>35.032000000000039</c:v>
                </c:pt>
                <c:pt idx="35033">
                  <c:v>35.033000000000015</c:v>
                </c:pt>
                <c:pt idx="35034">
                  <c:v>35.033999999999992</c:v>
                </c:pt>
                <c:pt idx="35035">
                  <c:v>35.035000000000025</c:v>
                </c:pt>
                <c:pt idx="35036">
                  <c:v>35.036000000000001</c:v>
                </c:pt>
                <c:pt idx="35037">
                  <c:v>35.037000000000035</c:v>
                </c:pt>
                <c:pt idx="35038">
                  <c:v>35.038000000000011</c:v>
                </c:pt>
                <c:pt idx="35039">
                  <c:v>35.039000000000044</c:v>
                </c:pt>
                <c:pt idx="35040">
                  <c:v>35.04000000000002</c:v>
                </c:pt>
                <c:pt idx="35041">
                  <c:v>35.040999999999997</c:v>
                </c:pt>
                <c:pt idx="35042">
                  <c:v>35.04200000000003</c:v>
                </c:pt>
                <c:pt idx="35043">
                  <c:v>35.043000000000006</c:v>
                </c:pt>
                <c:pt idx="35044">
                  <c:v>35.04400000000004</c:v>
                </c:pt>
                <c:pt idx="35045">
                  <c:v>35.045000000000016</c:v>
                </c:pt>
                <c:pt idx="35046">
                  <c:v>35.045999999999992</c:v>
                </c:pt>
                <c:pt idx="35047">
                  <c:v>35.047000000000025</c:v>
                </c:pt>
                <c:pt idx="35048">
                  <c:v>35.048000000000002</c:v>
                </c:pt>
                <c:pt idx="35049">
                  <c:v>35.049000000000035</c:v>
                </c:pt>
                <c:pt idx="35050">
                  <c:v>35.050000000000011</c:v>
                </c:pt>
                <c:pt idx="35051">
                  <c:v>35.051000000000045</c:v>
                </c:pt>
                <c:pt idx="35052">
                  <c:v>35.052000000000021</c:v>
                </c:pt>
                <c:pt idx="35053">
                  <c:v>35.052999999999997</c:v>
                </c:pt>
                <c:pt idx="35054">
                  <c:v>35.05400000000003</c:v>
                </c:pt>
                <c:pt idx="35055">
                  <c:v>35.055000000000007</c:v>
                </c:pt>
                <c:pt idx="35056">
                  <c:v>35.05600000000004</c:v>
                </c:pt>
                <c:pt idx="35057">
                  <c:v>35.057000000000016</c:v>
                </c:pt>
                <c:pt idx="35058">
                  <c:v>35.057999999999993</c:v>
                </c:pt>
                <c:pt idx="35059">
                  <c:v>35.059000000000026</c:v>
                </c:pt>
                <c:pt idx="35060">
                  <c:v>35.06</c:v>
                </c:pt>
                <c:pt idx="35061">
                  <c:v>35.061000000000035</c:v>
                </c:pt>
                <c:pt idx="35062">
                  <c:v>35.062000000000012</c:v>
                </c:pt>
                <c:pt idx="35063">
                  <c:v>35.063000000000045</c:v>
                </c:pt>
                <c:pt idx="35064">
                  <c:v>35.064000000000021</c:v>
                </c:pt>
                <c:pt idx="35065">
                  <c:v>35.064999999999998</c:v>
                </c:pt>
                <c:pt idx="35066">
                  <c:v>35.066000000000031</c:v>
                </c:pt>
                <c:pt idx="35067">
                  <c:v>35.067000000000007</c:v>
                </c:pt>
                <c:pt idx="35068">
                  <c:v>35.06800000000004</c:v>
                </c:pt>
                <c:pt idx="35069">
                  <c:v>35.069000000000017</c:v>
                </c:pt>
                <c:pt idx="35070">
                  <c:v>35.069999999999993</c:v>
                </c:pt>
                <c:pt idx="35071">
                  <c:v>35.071000000000026</c:v>
                </c:pt>
                <c:pt idx="35072">
                  <c:v>35.072000000000003</c:v>
                </c:pt>
                <c:pt idx="35073">
                  <c:v>35.073000000000036</c:v>
                </c:pt>
                <c:pt idx="35074">
                  <c:v>35.074000000000012</c:v>
                </c:pt>
                <c:pt idx="35075">
                  <c:v>35.075000000000045</c:v>
                </c:pt>
                <c:pt idx="35076">
                  <c:v>35.076000000000022</c:v>
                </c:pt>
                <c:pt idx="35077">
                  <c:v>35.076999999999998</c:v>
                </c:pt>
                <c:pt idx="35078">
                  <c:v>35.078000000000031</c:v>
                </c:pt>
                <c:pt idx="35079">
                  <c:v>35.079000000000008</c:v>
                </c:pt>
                <c:pt idx="35080">
                  <c:v>35.080000000000041</c:v>
                </c:pt>
                <c:pt idx="35081">
                  <c:v>35.081000000000017</c:v>
                </c:pt>
                <c:pt idx="35082">
                  <c:v>35.081999999999994</c:v>
                </c:pt>
                <c:pt idx="35083">
                  <c:v>35.083000000000027</c:v>
                </c:pt>
                <c:pt idx="35084">
                  <c:v>35.084000000000003</c:v>
                </c:pt>
                <c:pt idx="35085">
                  <c:v>35.085000000000036</c:v>
                </c:pt>
                <c:pt idx="35086">
                  <c:v>35.086000000000013</c:v>
                </c:pt>
                <c:pt idx="35087">
                  <c:v>35.087000000000046</c:v>
                </c:pt>
                <c:pt idx="35088">
                  <c:v>35.088000000000022</c:v>
                </c:pt>
                <c:pt idx="35089">
                  <c:v>35.088999999999999</c:v>
                </c:pt>
                <c:pt idx="35090">
                  <c:v>35.090000000000032</c:v>
                </c:pt>
                <c:pt idx="35091">
                  <c:v>35.091000000000008</c:v>
                </c:pt>
                <c:pt idx="35092">
                  <c:v>35.092000000000041</c:v>
                </c:pt>
                <c:pt idx="35093">
                  <c:v>35.093000000000018</c:v>
                </c:pt>
                <c:pt idx="35094">
                  <c:v>35.093999999999994</c:v>
                </c:pt>
                <c:pt idx="35095">
                  <c:v>35.095000000000027</c:v>
                </c:pt>
                <c:pt idx="35096">
                  <c:v>35.096000000000004</c:v>
                </c:pt>
                <c:pt idx="35097">
                  <c:v>35.097000000000037</c:v>
                </c:pt>
                <c:pt idx="35098">
                  <c:v>35.098000000000013</c:v>
                </c:pt>
                <c:pt idx="35099">
                  <c:v>35.099000000000046</c:v>
                </c:pt>
                <c:pt idx="35100">
                  <c:v>35.100000000000023</c:v>
                </c:pt>
                <c:pt idx="35101">
                  <c:v>35.100999999999999</c:v>
                </c:pt>
                <c:pt idx="35102">
                  <c:v>35.102000000000032</c:v>
                </c:pt>
                <c:pt idx="35103">
                  <c:v>35.103000000000009</c:v>
                </c:pt>
                <c:pt idx="35104">
                  <c:v>35.104000000000042</c:v>
                </c:pt>
                <c:pt idx="35105">
                  <c:v>35.105000000000018</c:v>
                </c:pt>
                <c:pt idx="35106">
                  <c:v>35.105999999999995</c:v>
                </c:pt>
                <c:pt idx="35107">
                  <c:v>35.107000000000028</c:v>
                </c:pt>
                <c:pt idx="35108">
                  <c:v>35.108000000000004</c:v>
                </c:pt>
                <c:pt idx="35109">
                  <c:v>35.109000000000037</c:v>
                </c:pt>
                <c:pt idx="35110">
                  <c:v>35.110000000000014</c:v>
                </c:pt>
                <c:pt idx="35111">
                  <c:v>35.11099999999999</c:v>
                </c:pt>
                <c:pt idx="35112">
                  <c:v>35.112000000000023</c:v>
                </c:pt>
                <c:pt idx="35113">
                  <c:v>35.113</c:v>
                </c:pt>
                <c:pt idx="35114">
                  <c:v>35.114000000000033</c:v>
                </c:pt>
                <c:pt idx="35115">
                  <c:v>35.115000000000009</c:v>
                </c:pt>
                <c:pt idx="35116">
                  <c:v>35.116000000000042</c:v>
                </c:pt>
                <c:pt idx="35117">
                  <c:v>35.117000000000019</c:v>
                </c:pt>
                <c:pt idx="35118">
                  <c:v>35.117999999999995</c:v>
                </c:pt>
                <c:pt idx="35119">
                  <c:v>35.119000000000028</c:v>
                </c:pt>
                <c:pt idx="35120">
                  <c:v>35.120000000000005</c:v>
                </c:pt>
                <c:pt idx="35121">
                  <c:v>35.121000000000038</c:v>
                </c:pt>
                <c:pt idx="35122">
                  <c:v>35.122000000000014</c:v>
                </c:pt>
                <c:pt idx="35123">
                  <c:v>35.12299999999999</c:v>
                </c:pt>
                <c:pt idx="35124">
                  <c:v>35.124000000000024</c:v>
                </c:pt>
                <c:pt idx="35125">
                  <c:v>35.125</c:v>
                </c:pt>
                <c:pt idx="35126">
                  <c:v>35.126000000000033</c:v>
                </c:pt>
                <c:pt idx="35127">
                  <c:v>35.12700000000001</c:v>
                </c:pt>
                <c:pt idx="35128">
                  <c:v>35.128000000000043</c:v>
                </c:pt>
                <c:pt idx="35129">
                  <c:v>35.129000000000019</c:v>
                </c:pt>
                <c:pt idx="35130">
                  <c:v>35.129999999999995</c:v>
                </c:pt>
                <c:pt idx="35131">
                  <c:v>35.131000000000029</c:v>
                </c:pt>
                <c:pt idx="35132">
                  <c:v>35.132000000000005</c:v>
                </c:pt>
                <c:pt idx="35133">
                  <c:v>35.133000000000038</c:v>
                </c:pt>
                <c:pt idx="35134">
                  <c:v>35.134000000000015</c:v>
                </c:pt>
                <c:pt idx="35135">
                  <c:v>35.134999999999991</c:v>
                </c:pt>
                <c:pt idx="35136">
                  <c:v>35.136000000000024</c:v>
                </c:pt>
                <c:pt idx="35137">
                  <c:v>35.137</c:v>
                </c:pt>
                <c:pt idx="35138">
                  <c:v>35.138000000000034</c:v>
                </c:pt>
                <c:pt idx="35139">
                  <c:v>35.13900000000001</c:v>
                </c:pt>
                <c:pt idx="35140">
                  <c:v>35.140000000000043</c:v>
                </c:pt>
                <c:pt idx="35141">
                  <c:v>35.14100000000002</c:v>
                </c:pt>
                <c:pt idx="35142">
                  <c:v>35.141999999999996</c:v>
                </c:pt>
                <c:pt idx="35143">
                  <c:v>35.143000000000029</c:v>
                </c:pt>
                <c:pt idx="35144">
                  <c:v>35.144000000000005</c:v>
                </c:pt>
                <c:pt idx="35145">
                  <c:v>35.145000000000039</c:v>
                </c:pt>
                <c:pt idx="35146">
                  <c:v>35.146000000000015</c:v>
                </c:pt>
                <c:pt idx="35147">
                  <c:v>35.146999999999991</c:v>
                </c:pt>
                <c:pt idx="35148">
                  <c:v>35.148000000000025</c:v>
                </c:pt>
                <c:pt idx="35149">
                  <c:v>35.149000000000001</c:v>
                </c:pt>
                <c:pt idx="35150">
                  <c:v>35.150000000000034</c:v>
                </c:pt>
                <c:pt idx="35151">
                  <c:v>35.15100000000001</c:v>
                </c:pt>
                <c:pt idx="35152">
                  <c:v>35.152000000000044</c:v>
                </c:pt>
                <c:pt idx="35153">
                  <c:v>35.15300000000002</c:v>
                </c:pt>
                <c:pt idx="35154">
                  <c:v>35.153999999999996</c:v>
                </c:pt>
                <c:pt idx="35155">
                  <c:v>35.15500000000003</c:v>
                </c:pt>
                <c:pt idx="35156">
                  <c:v>35.156000000000006</c:v>
                </c:pt>
                <c:pt idx="35157">
                  <c:v>35.157000000000039</c:v>
                </c:pt>
                <c:pt idx="35158">
                  <c:v>35.158000000000015</c:v>
                </c:pt>
                <c:pt idx="35159">
                  <c:v>35.158999999999992</c:v>
                </c:pt>
                <c:pt idx="35160">
                  <c:v>35.160000000000025</c:v>
                </c:pt>
                <c:pt idx="35161">
                  <c:v>35.161000000000001</c:v>
                </c:pt>
                <c:pt idx="35162">
                  <c:v>35.162000000000035</c:v>
                </c:pt>
                <c:pt idx="35163">
                  <c:v>35.163000000000011</c:v>
                </c:pt>
                <c:pt idx="35164">
                  <c:v>35.164000000000044</c:v>
                </c:pt>
                <c:pt idx="35165">
                  <c:v>35.16500000000002</c:v>
                </c:pt>
                <c:pt idx="35166">
                  <c:v>35.165999999999997</c:v>
                </c:pt>
                <c:pt idx="35167">
                  <c:v>35.16700000000003</c:v>
                </c:pt>
                <c:pt idx="35168">
                  <c:v>35.168000000000006</c:v>
                </c:pt>
                <c:pt idx="35169">
                  <c:v>35.16900000000004</c:v>
                </c:pt>
                <c:pt idx="35170">
                  <c:v>35.170000000000016</c:v>
                </c:pt>
                <c:pt idx="35171">
                  <c:v>35.170999999999992</c:v>
                </c:pt>
                <c:pt idx="35172">
                  <c:v>35.172000000000025</c:v>
                </c:pt>
                <c:pt idx="35173">
                  <c:v>35.173000000000002</c:v>
                </c:pt>
                <c:pt idx="35174">
                  <c:v>35.174000000000035</c:v>
                </c:pt>
                <c:pt idx="35175">
                  <c:v>35.175000000000011</c:v>
                </c:pt>
                <c:pt idx="35176">
                  <c:v>35.176000000000045</c:v>
                </c:pt>
                <c:pt idx="35177">
                  <c:v>35.177000000000021</c:v>
                </c:pt>
                <c:pt idx="35178">
                  <c:v>35.177999999999997</c:v>
                </c:pt>
                <c:pt idx="35179">
                  <c:v>35.17900000000003</c:v>
                </c:pt>
                <c:pt idx="35180">
                  <c:v>35.180000000000007</c:v>
                </c:pt>
                <c:pt idx="35181">
                  <c:v>35.18100000000004</c:v>
                </c:pt>
                <c:pt idx="35182">
                  <c:v>35.182000000000016</c:v>
                </c:pt>
                <c:pt idx="35183">
                  <c:v>35.182999999999993</c:v>
                </c:pt>
                <c:pt idx="35184">
                  <c:v>35.184000000000026</c:v>
                </c:pt>
                <c:pt idx="35185">
                  <c:v>35.185000000000002</c:v>
                </c:pt>
                <c:pt idx="35186">
                  <c:v>35.186000000000035</c:v>
                </c:pt>
                <c:pt idx="35187">
                  <c:v>35.187000000000012</c:v>
                </c:pt>
                <c:pt idx="35188">
                  <c:v>35.188000000000045</c:v>
                </c:pt>
                <c:pt idx="35189">
                  <c:v>35.189000000000021</c:v>
                </c:pt>
                <c:pt idx="35190">
                  <c:v>35.19</c:v>
                </c:pt>
                <c:pt idx="35191">
                  <c:v>35.191000000000031</c:v>
                </c:pt>
                <c:pt idx="35192">
                  <c:v>35.192000000000007</c:v>
                </c:pt>
                <c:pt idx="35193">
                  <c:v>35.19300000000004</c:v>
                </c:pt>
                <c:pt idx="35194">
                  <c:v>35.194000000000017</c:v>
                </c:pt>
                <c:pt idx="35195">
                  <c:v>35.194999999999993</c:v>
                </c:pt>
                <c:pt idx="35196">
                  <c:v>35.196000000000026</c:v>
                </c:pt>
                <c:pt idx="35197">
                  <c:v>35.197000000000003</c:v>
                </c:pt>
                <c:pt idx="35198">
                  <c:v>35.198000000000036</c:v>
                </c:pt>
                <c:pt idx="35199">
                  <c:v>35.199000000000012</c:v>
                </c:pt>
                <c:pt idx="35200">
                  <c:v>35.200000000000045</c:v>
                </c:pt>
                <c:pt idx="35201">
                  <c:v>35.201000000000022</c:v>
                </c:pt>
                <c:pt idx="35202">
                  <c:v>35.201999999999998</c:v>
                </c:pt>
                <c:pt idx="35203">
                  <c:v>35.203000000000031</c:v>
                </c:pt>
                <c:pt idx="35204">
                  <c:v>35.204000000000008</c:v>
                </c:pt>
                <c:pt idx="35205">
                  <c:v>35.205000000000041</c:v>
                </c:pt>
                <c:pt idx="35206">
                  <c:v>35.206000000000017</c:v>
                </c:pt>
                <c:pt idx="35207">
                  <c:v>35.206999999999994</c:v>
                </c:pt>
                <c:pt idx="35208">
                  <c:v>35.208000000000027</c:v>
                </c:pt>
                <c:pt idx="35209">
                  <c:v>35.209000000000003</c:v>
                </c:pt>
                <c:pt idx="35210">
                  <c:v>35.210000000000036</c:v>
                </c:pt>
                <c:pt idx="35211">
                  <c:v>35.211000000000013</c:v>
                </c:pt>
                <c:pt idx="35212">
                  <c:v>35.212000000000046</c:v>
                </c:pt>
                <c:pt idx="35213">
                  <c:v>35.213000000000022</c:v>
                </c:pt>
                <c:pt idx="35214">
                  <c:v>35.213999999999999</c:v>
                </c:pt>
                <c:pt idx="35215">
                  <c:v>35.215000000000032</c:v>
                </c:pt>
                <c:pt idx="35216">
                  <c:v>35.216000000000008</c:v>
                </c:pt>
                <c:pt idx="35217">
                  <c:v>35.217000000000041</c:v>
                </c:pt>
                <c:pt idx="35218">
                  <c:v>35.218000000000018</c:v>
                </c:pt>
                <c:pt idx="35219">
                  <c:v>35.218999999999994</c:v>
                </c:pt>
                <c:pt idx="35220">
                  <c:v>35.220000000000027</c:v>
                </c:pt>
                <c:pt idx="35221">
                  <c:v>35.221000000000004</c:v>
                </c:pt>
                <c:pt idx="35222">
                  <c:v>35.222000000000037</c:v>
                </c:pt>
                <c:pt idx="35223">
                  <c:v>35.223000000000013</c:v>
                </c:pt>
                <c:pt idx="35224">
                  <c:v>35.224000000000046</c:v>
                </c:pt>
                <c:pt idx="35225">
                  <c:v>35.225000000000023</c:v>
                </c:pt>
                <c:pt idx="35226">
                  <c:v>35.225999999999999</c:v>
                </c:pt>
                <c:pt idx="35227">
                  <c:v>35.227000000000032</c:v>
                </c:pt>
                <c:pt idx="35228">
                  <c:v>35.228000000000009</c:v>
                </c:pt>
                <c:pt idx="35229">
                  <c:v>35.229000000000042</c:v>
                </c:pt>
                <c:pt idx="35230">
                  <c:v>35.230000000000018</c:v>
                </c:pt>
                <c:pt idx="35231">
                  <c:v>35.230999999999995</c:v>
                </c:pt>
                <c:pt idx="35232">
                  <c:v>35.232000000000028</c:v>
                </c:pt>
                <c:pt idx="35233">
                  <c:v>35.233000000000004</c:v>
                </c:pt>
                <c:pt idx="35234">
                  <c:v>35.234000000000037</c:v>
                </c:pt>
                <c:pt idx="35235">
                  <c:v>35.235000000000014</c:v>
                </c:pt>
                <c:pt idx="35236">
                  <c:v>35.23599999999999</c:v>
                </c:pt>
                <c:pt idx="35237">
                  <c:v>35.237000000000023</c:v>
                </c:pt>
                <c:pt idx="35238">
                  <c:v>35.238</c:v>
                </c:pt>
                <c:pt idx="35239">
                  <c:v>35.239000000000033</c:v>
                </c:pt>
                <c:pt idx="35240">
                  <c:v>35.240000000000009</c:v>
                </c:pt>
                <c:pt idx="35241">
                  <c:v>35.241000000000042</c:v>
                </c:pt>
                <c:pt idx="35242">
                  <c:v>35.242000000000019</c:v>
                </c:pt>
                <c:pt idx="35243">
                  <c:v>35.242999999999995</c:v>
                </c:pt>
                <c:pt idx="35244">
                  <c:v>35.244000000000028</c:v>
                </c:pt>
                <c:pt idx="35245">
                  <c:v>35.245000000000005</c:v>
                </c:pt>
                <c:pt idx="35246">
                  <c:v>35.246000000000038</c:v>
                </c:pt>
                <c:pt idx="35247">
                  <c:v>35.247000000000014</c:v>
                </c:pt>
                <c:pt idx="35248">
                  <c:v>35.24799999999999</c:v>
                </c:pt>
                <c:pt idx="35249">
                  <c:v>35.249000000000024</c:v>
                </c:pt>
                <c:pt idx="35250">
                  <c:v>35.25</c:v>
                </c:pt>
                <c:pt idx="35251">
                  <c:v>35.251000000000033</c:v>
                </c:pt>
                <c:pt idx="35252">
                  <c:v>35.25200000000001</c:v>
                </c:pt>
                <c:pt idx="35253">
                  <c:v>35.253000000000043</c:v>
                </c:pt>
                <c:pt idx="35254">
                  <c:v>35.254000000000019</c:v>
                </c:pt>
                <c:pt idx="35255">
                  <c:v>35.254999999999995</c:v>
                </c:pt>
                <c:pt idx="35256">
                  <c:v>35.256000000000029</c:v>
                </c:pt>
                <c:pt idx="35257">
                  <c:v>35.257000000000005</c:v>
                </c:pt>
                <c:pt idx="35258">
                  <c:v>35.258000000000038</c:v>
                </c:pt>
                <c:pt idx="35259">
                  <c:v>35.259000000000015</c:v>
                </c:pt>
                <c:pt idx="35260">
                  <c:v>35.259999999999991</c:v>
                </c:pt>
                <c:pt idx="35261">
                  <c:v>35.261000000000024</c:v>
                </c:pt>
                <c:pt idx="35262">
                  <c:v>35.262</c:v>
                </c:pt>
                <c:pt idx="35263">
                  <c:v>35.263000000000034</c:v>
                </c:pt>
                <c:pt idx="35264">
                  <c:v>35.26400000000001</c:v>
                </c:pt>
                <c:pt idx="35265">
                  <c:v>35.265000000000043</c:v>
                </c:pt>
                <c:pt idx="35266">
                  <c:v>35.26600000000002</c:v>
                </c:pt>
                <c:pt idx="35267">
                  <c:v>35.266999999999996</c:v>
                </c:pt>
                <c:pt idx="35268">
                  <c:v>35.268000000000029</c:v>
                </c:pt>
                <c:pt idx="35269">
                  <c:v>35.269000000000005</c:v>
                </c:pt>
                <c:pt idx="35270">
                  <c:v>35.270000000000039</c:v>
                </c:pt>
                <c:pt idx="35271">
                  <c:v>35.271000000000015</c:v>
                </c:pt>
                <c:pt idx="35272">
                  <c:v>35.271999999999991</c:v>
                </c:pt>
                <c:pt idx="35273">
                  <c:v>35.273000000000025</c:v>
                </c:pt>
                <c:pt idx="35274">
                  <c:v>35.274000000000001</c:v>
                </c:pt>
                <c:pt idx="35275">
                  <c:v>35.275000000000034</c:v>
                </c:pt>
                <c:pt idx="35276">
                  <c:v>35.27600000000001</c:v>
                </c:pt>
                <c:pt idx="35277">
                  <c:v>35.277000000000044</c:v>
                </c:pt>
                <c:pt idx="35278">
                  <c:v>35.27800000000002</c:v>
                </c:pt>
                <c:pt idx="35279">
                  <c:v>35.278999999999996</c:v>
                </c:pt>
                <c:pt idx="35280">
                  <c:v>35.28000000000003</c:v>
                </c:pt>
                <c:pt idx="35281">
                  <c:v>35.281000000000006</c:v>
                </c:pt>
                <c:pt idx="35282">
                  <c:v>35.282000000000039</c:v>
                </c:pt>
                <c:pt idx="35283">
                  <c:v>35.283000000000015</c:v>
                </c:pt>
                <c:pt idx="35284">
                  <c:v>35.283999999999992</c:v>
                </c:pt>
                <c:pt idx="35285">
                  <c:v>35.285000000000025</c:v>
                </c:pt>
                <c:pt idx="35286">
                  <c:v>35.286000000000001</c:v>
                </c:pt>
                <c:pt idx="35287">
                  <c:v>35.287000000000035</c:v>
                </c:pt>
                <c:pt idx="35288">
                  <c:v>35.288000000000011</c:v>
                </c:pt>
                <c:pt idx="35289">
                  <c:v>35.289000000000044</c:v>
                </c:pt>
                <c:pt idx="35290">
                  <c:v>35.29000000000002</c:v>
                </c:pt>
                <c:pt idx="35291">
                  <c:v>35.290999999999997</c:v>
                </c:pt>
                <c:pt idx="35292">
                  <c:v>35.29200000000003</c:v>
                </c:pt>
                <c:pt idx="35293">
                  <c:v>35.293000000000006</c:v>
                </c:pt>
                <c:pt idx="35294">
                  <c:v>35.29400000000004</c:v>
                </c:pt>
                <c:pt idx="35295">
                  <c:v>35.295000000000016</c:v>
                </c:pt>
                <c:pt idx="35296">
                  <c:v>35.295999999999992</c:v>
                </c:pt>
                <c:pt idx="35297">
                  <c:v>35.297000000000025</c:v>
                </c:pt>
                <c:pt idx="35298">
                  <c:v>35.298000000000002</c:v>
                </c:pt>
                <c:pt idx="35299">
                  <c:v>35.299000000000035</c:v>
                </c:pt>
                <c:pt idx="35300">
                  <c:v>35.300000000000011</c:v>
                </c:pt>
                <c:pt idx="35301">
                  <c:v>35.301000000000045</c:v>
                </c:pt>
                <c:pt idx="35302">
                  <c:v>35.302000000000021</c:v>
                </c:pt>
                <c:pt idx="35303">
                  <c:v>35.302999999999997</c:v>
                </c:pt>
                <c:pt idx="35304">
                  <c:v>35.30400000000003</c:v>
                </c:pt>
                <c:pt idx="35305">
                  <c:v>35.305000000000007</c:v>
                </c:pt>
                <c:pt idx="35306">
                  <c:v>35.30600000000004</c:v>
                </c:pt>
                <c:pt idx="35307">
                  <c:v>35.307000000000016</c:v>
                </c:pt>
                <c:pt idx="35308">
                  <c:v>35.307999999999993</c:v>
                </c:pt>
                <c:pt idx="35309">
                  <c:v>35.309000000000026</c:v>
                </c:pt>
                <c:pt idx="35310">
                  <c:v>35.31</c:v>
                </c:pt>
                <c:pt idx="35311">
                  <c:v>35.311000000000035</c:v>
                </c:pt>
                <c:pt idx="35312">
                  <c:v>35.312000000000012</c:v>
                </c:pt>
                <c:pt idx="35313">
                  <c:v>35.313000000000045</c:v>
                </c:pt>
                <c:pt idx="35314">
                  <c:v>35.314000000000021</c:v>
                </c:pt>
                <c:pt idx="35315">
                  <c:v>35.314999999999998</c:v>
                </c:pt>
                <c:pt idx="35316">
                  <c:v>35.316000000000031</c:v>
                </c:pt>
                <c:pt idx="35317">
                  <c:v>35.317000000000007</c:v>
                </c:pt>
                <c:pt idx="35318">
                  <c:v>35.31800000000004</c:v>
                </c:pt>
                <c:pt idx="35319">
                  <c:v>35.319000000000017</c:v>
                </c:pt>
                <c:pt idx="35320">
                  <c:v>35.319999999999993</c:v>
                </c:pt>
                <c:pt idx="35321">
                  <c:v>35.321000000000026</c:v>
                </c:pt>
                <c:pt idx="35322">
                  <c:v>35.322000000000003</c:v>
                </c:pt>
                <c:pt idx="35323">
                  <c:v>35.323000000000036</c:v>
                </c:pt>
                <c:pt idx="35324">
                  <c:v>35.324000000000012</c:v>
                </c:pt>
                <c:pt idx="35325">
                  <c:v>35.325000000000045</c:v>
                </c:pt>
                <c:pt idx="35326">
                  <c:v>35.326000000000022</c:v>
                </c:pt>
                <c:pt idx="35327">
                  <c:v>35.326999999999998</c:v>
                </c:pt>
                <c:pt idx="35328">
                  <c:v>35.328000000000031</c:v>
                </c:pt>
                <c:pt idx="35329">
                  <c:v>35.329000000000008</c:v>
                </c:pt>
                <c:pt idx="35330">
                  <c:v>35.330000000000041</c:v>
                </c:pt>
                <c:pt idx="35331">
                  <c:v>35.331000000000017</c:v>
                </c:pt>
                <c:pt idx="35332">
                  <c:v>35.331999999999994</c:v>
                </c:pt>
                <c:pt idx="35333">
                  <c:v>35.333000000000027</c:v>
                </c:pt>
                <c:pt idx="35334">
                  <c:v>35.334000000000003</c:v>
                </c:pt>
                <c:pt idx="35335">
                  <c:v>35.335000000000036</c:v>
                </c:pt>
                <c:pt idx="35336">
                  <c:v>35.336000000000013</c:v>
                </c:pt>
                <c:pt idx="35337">
                  <c:v>35.337000000000046</c:v>
                </c:pt>
                <c:pt idx="35338">
                  <c:v>35.338000000000022</c:v>
                </c:pt>
                <c:pt idx="35339">
                  <c:v>35.338999999999999</c:v>
                </c:pt>
                <c:pt idx="35340">
                  <c:v>35.340000000000032</c:v>
                </c:pt>
                <c:pt idx="35341">
                  <c:v>35.341000000000008</c:v>
                </c:pt>
                <c:pt idx="35342">
                  <c:v>35.342000000000041</c:v>
                </c:pt>
                <c:pt idx="35343">
                  <c:v>35.343000000000018</c:v>
                </c:pt>
                <c:pt idx="35344">
                  <c:v>35.343999999999994</c:v>
                </c:pt>
                <c:pt idx="35345">
                  <c:v>35.345000000000027</c:v>
                </c:pt>
                <c:pt idx="35346">
                  <c:v>35.346000000000004</c:v>
                </c:pt>
                <c:pt idx="35347">
                  <c:v>35.347000000000037</c:v>
                </c:pt>
                <c:pt idx="35348">
                  <c:v>35.348000000000013</c:v>
                </c:pt>
                <c:pt idx="35349">
                  <c:v>35.349000000000046</c:v>
                </c:pt>
                <c:pt idx="35350">
                  <c:v>35.350000000000023</c:v>
                </c:pt>
                <c:pt idx="35351">
                  <c:v>35.350999999999999</c:v>
                </c:pt>
                <c:pt idx="35352">
                  <c:v>35.352000000000032</c:v>
                </c:pt>
                <c:pt idx="35353">
                  <c:v>35.353000000000009</c:v>
                </c:pt>
                <c:pt idx="35354">
                  <c:v>35.354000000000042</c:v>
                </c:pt>
                <c:pt idx="35355">
                  <c:v>35.355000000000018</c:v>
                </c:pt>
                <c:pt idx="35356">
                  <c:v>35.355999999999995</c:v>
                </c:pt>
                <c:pt idx="35357">
                  <c:v>35.357000000000028</c:v>
                </c:pt>
                <c:pt idx="35358">
                  <c:v>35.358000000000004</c:v>
                </c:pt>
                <c:pt idx="35359">
                  <c:v>35.359000000000037</c:v>
                </c:pt>
                <c:pt idx="35360">
                  <c:v>35.360000000000014</c:v>
                </c:pt>
                <c:pt idx="35361">
                  <c:v>35.36099999999999</c:v>
                </c:pt>
                <c:pt idx="35362">
                  <c:v>35.362000000000023</c:v>
                </c:pt>
                <c:pt idx="35363">
                  <c:v>35.363</c:v>
                </c:pt>
                <c:pt idx="35364">
                  <c:v>35.364000000000033</c:v>
                </c:pt>
                <c:pt idx="35365">
                  <c:v>35.365000000000009</c:v>
                </c:pt>
                <c:pt idx="35366">
                  <c:v>35.366000000000042</c:v>
                </c:pt>
                <c:pt idx="35367">
                  <c:v>35.367000000000019</c:v>
                </c:pt>
                <c:pt idx="35368">
                  <c:v>35.367999999999995</c:v>
                </c:pt>
                <c:pt idx="35369">
                  <c:v>35.369000000000028</c:v>
                </c:pt>
                <c:pt idx="35370">
                  <c:v>35.370000000000005</c:v>
                </c:pt>
                <c:pt idx="35371">
                  <c:v>35.371000000000038</c:v>
                </c:pt>
                <c:pt idx="35372">
                  <c:v>35.372000000000014</c:v>
                </c:pt>
                <c:pt idx="35373">
                  <c:v>35.37299999999999</c:v>
                </c:pt>
                <c:pt idx="35374">
                  <c:v>35.374000000000024</c:v>
                </c:pt>
                <c:pt idx="35375">
                  <c:v>35.375</c:v>
                </c:pt>
                <c:pt idx="35376">
                  <c:v>35.376000000000033</c:v>
                </c:pt>
                <c:pt idx="35377">
                  <c:v>35.37700000000001</c:v>
                </c:pt>
                <c:pt idx="35378">
                  <c:v>35.378000000000043</c:v>
                </c:pt>
                <c:pt idx="35379">
                  <c:v>35.379000000000019</c:v>
                </c:pt>
                <c:pt idx="35380">
                  <c:v>35.379999999999995</c:v>
                </c:pt>
                <c:pt idx="35381">
                  <c:v>35.381000000000029</c:v>
                </c:pt>
                <c:pt idx="35382">
                  <c:v>35.382000000000005</c:v>
                </c:pt>
                <c:pt idx="35383">
                  <c:v>35.383000000000038</c:v>
                </c:pt>
                <c:pt idx="35384">
                  <c:v>35.384000000000015</c:v>
                </c:pt>
                <c:pt idx="35385">
                  <c:v>35.384999999999991</c:v>
                </c:pt>
                <c:pt idx="35386">
                  <c:v>35.386000000000024</c:v>
                </c:pt>
                <c:pt idx="35387">
                  <c:v>35.387</c:v>
                </c:pt>
                <c:pt idx="35388">
                  <c:v>35.388000000000034</c:v>
                </c:pt>
                <c:pt idx="35389">
                  <c:v>35.38900000000001</c:v>
                </c:pt>
                <c:pt idx="35390">
                  <c:v>35.390000000000043</c:v>
                </c:pt>
                <c:pt idx="35391">
                  <c:v>35.39100000000002</c:v>
                </c:pt>
                <c:pt idx="35392">
                  <c:v>35.391999999999996</c:v>
                </c:pt>
                <c:pt idx="35393">
                  <c:v>35.393000000000029</c:v>
                </c:pt>
                <c:pt idx="35394">
                  <c:v>35.394000000000005</c:v>
                </c:pt>
                <c:pt idx="35395">
                  <c:v>35.395000000000039</c:v>
                </c:pt>
                <c:pt idx="35396">
                  <c:v>35.396000000000015</c:v>
                </c:pt>
                <c:pt idx="35397">
                  <c:v>35.396999999999991</c:v>
                </c:pt>
                <c:pt idx="35398">
                  <c:v>35.398000000000025</c:v>
                </c:pt>
                <c:pt idx="35399">
                  <c:v>35.399000000000001</c:v>
                </c:pt>
                <c:pt idx="35400">
                  <c:v>35.400000000000034</c:v>
                </c:pt>
                <c:pt idx="35401">
                  <c:v>35.40100000000001</c:v>
                </c:pt>
                <c:pt idx="35402">
                  <c:v>35.402000000000044</c:v>
                </c:pt>
                <c:pt idx="35403">
                  <c:v>35.40300000000002</c:v>
                </c:pt>
                <c:pt idx="35404">
                  <c:v>35.403999999999996</c:v>
                </c:pt>
                <c:pt idx="35405">
                  <c:v>35.40500000000003</c:v>
                </c:pt>
                <c:pt idx="35406">
                  <c:v>35.406000000000006</c:v>
                </c:pt>
                <c:pt idx="35407">
                  <c:v>35.407000000000039</c:v>
                </c:pt>
                <c:pt idx="35408">
                  <c:v>35.408000000000015</c:v>
                </c:pt>
                <c:pt idx="35409">
                  <c:v>35.408999999999992</c:v>
                </c:pt>
                <c:pt idx="35410">
                  <c:v>35.410000000000025</c:v>
                </c:pt>
                <c:pt idx="35411">
                  <c:v>35.411000000000001</c:v>
                </c:pt>
                <c:pt idx="35412">
                  <c:v>35.412000000000035</c:v>
                </c:pt>
                <c:pt idx="35413">
                  <c:v>35.413000000000011</c:v>
                </c:pt>
                <c:pt idx="35414">
                  <c:v>35.414000000000044</c:v>
                </c:pt>
                <c:pt idx="35415">
                  <c:v>35.41500000000002</c:v>
                </c:pt>
                <c:pt idx="35416">
                  <c:v>35.415999999999997</c:v>
                </c:pt>
                <c:pt idx="35417">
                  <c:v>35.41700000000003</c:v>
                </c:pt>
                <c:pt idx="35418">
                  <c:v>35.418000000000006</c:v>
                </c:pt>
                <c:pt idx="35419">
                  <c:v>35.41900000000004</c:v>
                </c:pt>
                <c:pt idx="35420">
                  <c:v>35.420000000000016</c:v>
                </c:pt>
                <c:pt idx="35421">
                  <c:v>35.420999999999992</c:v>
                </c:pt>
                <c:pt idx="35422">
                  <c:v>35.422000000000025</c:v>
                </c:pt>
                <c:pt idx="35423">
                  <c:v>35.423000000000002</c:v>
                </c:pt>
                <c:pt idx="35424">
                  <c:v>35.424000000000035</c:v>
                </c:pt>
                <c:pt idx="35425">
                  <c:v>35.425000000000011</c:v>
                </c:pt>
                <c:pt idx="35426">
                  <c:v>35.426000000000045</c:v>
                </c:pt>
                <c:pt idx="35427">
                  <c:v>35.427000000000021</c:v>
                </c:pt>
                <c:pt idx="35428">
                  <c:v>35.427999999999997</c:v>
                </c:pt>
                <c:pt idx="35429">
                  <c:v>35.42900000000003</c:v>
                </c:pt>
                <c:pt idx="35430">
                  <c:v>35.430000000000007</c:v>
                </c:pt>
                <c:pt idx="35431">
                  <c:v>35.43100000000004</c:v>
                </c:pt>
                <c:pt idx="35432">
                  <c:v>35.432000000000016</c:v>
                </c:pt>
                <c:pt idx="35433">
                  <c:v>35.432999999999993</c:v>
                </c:pt>
                <c:pt idx="35434">
                  <c:v>35.434000000000026</c:v>
                </c:pt>
                <c:pt idx="35435">
                  <c:v>35.435000000000002</c:v>
                </c:pt>
                <c:pt idx="35436">
                  <c:v>35.436000000000035</c:v>
                </c:pt>
                <c:pt idx="35437">
                  <c:v>35.437000000000012</c:v>
                </c:pt>
                <c:pt idx="35438">
                  <c:v>35.438000000000045</c:v>
                </c:pt>
                <c:pt idx="35439">
                  <c:v>35.439000000000021</c:v>
                </c:pt>
                <c:pt idx="35440">
                  <c:v>35.44</c:v>
                </c:pt>
                <c:pt idx="35441">
                  <c:v>35.441000000000031</c:v>
                </c:pt>
                <c:pt idx="35442">
                  <c:v>35.442000000000007</c:v>
                </c:pt>
                <c:pt idx="35443">
                  <c:v>35.44300000000004</c:v>
                </c:pt>
                <c:pt idx="35444">
                  <c:v>35.444000000000017</c:v>
                </c:pt>
                <c:pt idx="35445">
                  <c:v>35.444999999999993</c:v>
                </c:pt>
                <c:pt idx="35446">
                  <c:v>35.446000000000026</c:v>
                </c:pt>
                <c:pt idx="35447">
                  <c:v>35.447000000000003</c:v>
                </c:pt>
                <c:pt idx="35448">
                  <c:v>35.448000000000036</c:v>
                </c:pt>
                <c:pt idx="35449">
                  <c:v>35.449000000000012</c:v>
                </c:pt>
                <c:pt idx="35450">
                  <c:v>35.450000000000045</c:v>
                </c:pt>
                <c:pt idx="35451">
                  <c:v>35.451000000000022</c:v>
                </c:pt>
                <c:pt idx="35452">
                  <c:v>35.451999999999998</c:v>
                </c:pt>
                <c:pt idx="35453">
                  <c:v>35.453000000000031</c:v>
                </c:pt>
                <c:pt idx="35454">
                  <c:v>35.454000000000008</c:v>
                </c:pt>
                <c:pt idx="35455">
                  <c:v>35.455000000000041</c:v>
                </c:pt>
                <c:pt idx="35456">
                  <c:v>35.456000000000017</c:v>
                </c:pt>
                <c:pt idx="35457">
                  <c:v>35.456999999999994</c:v>
                </c:pt>
                <c:pt idx="35458">
                  <c:v>35.458000000000027</c:v>
                </c:pt>
                <c:pt idx="35459">
                  <c:v>35.459000000000003</c:v>
                </c:pt>
                <c:pt idx="35460">
                  <c:v>35.460000000000036</c:v>
                </c:pt>
                <c:pt idx="35461">
                  <c:v>35.461000000000013</c:v>
                </c:pt>
                <c:pt idx="35462">
                  <c:v>35.462000000000046</c:v>
                </c:pt>
                <c:pt idx="35463">
                  <c:v>35.463000000000022</c:v>
                </c:pt>
                <c:pt idx="35464">
                  <c:v>35.463999999999999</c:v>
                </c:pt>
                <c:pt idx="35465">
                  <c:v>35.465000000000032</c:v>
                </c:pt>
                <c:pt idx="35466">
                  <c:v>35.466000000000008</c:v>
                </c:pt>
                <c:pt idx="35467">
                  <c:v>35.467000000000041</c:v>
                </c:pt>
                <c:pt idx="35468">
                  <c:v>35.468000000000018</c:v>
                </c:pt>
                <c:pt idx="35469">
                  <c:v>35.468999999999994</c:v>
                </c:pt>
                <c:pt idx="35470">
                  <c:v>35.470000000000027</c:v>
                </c:pt>
                <c:pt idx="35471">
                  <c:v>35.471000000000004</c:v>
                </c:pt>
                <c:pt idx="35472">
                  <c:v>35.472000000000037</c:v>
                </c:pt>
                <c:pt idx="35473">
                  <c:v>35.473000000000013</c:v>
                </c:pt>
                <c:pt idx="35474">
                  <c:v>35.474000000000046</c:v>
                </c:pt>
                <c:pt idx="35475">
                  <c:v>35.475000000000023</c:v>
                </c:pt>
                <c:pt idx="35476">
                  <c:v>35.475999999999999</c:v>
                </c:pt>
                <c:pt idx="35477">
                  <c:v>35.477000000000032</c:v>
                </c:pt>
                <c:pt idx="35478">
                  <c:v>35.478000000000009</c:v>
                </c:pt>
                <c:pt idx="35479">
                  <c:v>35.479000000000042</c:v>
                </c:pt>
                <c:pt idx="35480">
                  <c:v>35.480000000000018</c:v>
                </c:pt>
                <c:pt idx="35481">
                  <c:v>35.480999999999995</c:v>
                </c:pt>
                <c:pt idx="35482">
                  <c:v>35.482000000000028</c:v>
                </c:pt>
                <c:pt idx="35483">
                  <c:v>35.483000000000004</c:v>
                </c:pt>
                <c:pt idx="35484">
                  <c:v>35.484000000000037</c:v>
                </c:pt>
                <c:pt idx="35485">
                  <c:v>35.485000000000014</c:v>
                </c:pt>
                <c:pt idx="35486">
                  <c:v>35.48599999999999</c:v>
                </c:pt>
                <c:pt idx="35487">
                  <c:v>35.487000000000023</c:v>
                </c:pt>
                <c:pt idx="35488">
                  <c:v>35.488</c:v>
                </c:pt>
                <c:pt idx="35489">
                  <c:v>35.489000000000033</c:v>
                </c:pt>
                <c:pt idx="35490">
                  <c:v>35.490000000000009</c:v>
                </c:pt>
                <c:pt idx="35491">
                  <c:v>35.491000000000042</c:v>
                </c:pt>
                <c:pt idx="35492">
                  <c:v>35.492000000000019</c:v>
                </c:pt>
                <c:pt idx="35493">
                  <c:v>35.492999999999995</c:v>
                </c:pt>
                <c:pt idx="35494">
                  <c:v>35.494000000000028</c:v>
                </c:pt>
                <c:pt idx="35495">
                  <c:v>35.495000000000005</c:v>
                </c:pt>
                <c:pt idx="35496">
                  <c:v>35.496000000000038</c:v>
                </c:pt>
                <c:pt idx="35497">
                  <c:v>35.497000000000014</c:v>
                </c:pt>
                <c:pt idx="35498">
                  <c:v>35.49799999999999</c:v>
                </c:pt>
                <c:pt idx="35499">
                  <c:v>35.499000000000024</c:v>
                </c:pt>
                <c:pt idx="35500">
                  <c:v>35.5</c:v>
                </c:pt>
                <c:pt idx="35501">
                  <c:v>35.501000000000033</c:v>
                </c:pt>
                <c:pt idx="35502">
                  <c:v>35.50200000000001</c:v>
                </c:pt>
                <c:pt idx="35503">
                  <c:v>35.503000000000043</c:v>
                </c:pt>
                <c:pt idx="35504">
                  <c:v>35.504000000000019</c:v>
                </c:pt>
                <c:pt idx="35505">
                  <c:v>35.504999999999995</c:v>
                </c:pt>
                <c:pt idx="35506">
                  <c:v>35.506000000000029</c:v>
                </c:pt>
                <c:pt idx="35507">
                  <c:v>35.507000000000005</c:v>
                </c:pt>
                <c:pt idx="35508">
                  <c:v>35.508000000000038</c:v>
                </c:pt>
                <c:pt idx="35509">
                  <c:v>35.509000000000015</c:v>
                </c:pt>
                <c:pt idx="35510">
                  <c:v>35.509999999999991</c:v>
                </c:pt>
                <c:pt idx="35511">
                  <c:v>35.511000000000024</c:v>
                </c:pt>
                <c:pt idx="35512">
                  <c:v>35.512</c:v>
                </c:pt>
                <c:pt idx="35513">
                  <c:v>35.513000000000034</c:v>
                </c:pt>
                <c:pt idx="35514">
                  <c:v>35.51400000000001</c:v>
                </c:pt>
                <c:pt idx="35515">
                  <c:v>35.515000000000043</c:v>
                </c:pt>
                <c:pt idx="35516">
                  <c:v>35.51600000000002</c:v>
                </c:pt>
                <c:pt idx="35517">
                  <c:v>35.516999999999996</c:v>
                </c:pt>
                <c:pt idx="35518">
                  <c:v>35.518000000000029</c:v>
                </c:pt>
                <c:pt idx="35519">
                  <c:v>35.519000000000005</c:v>
                </c:pt>
                <c:pt idx="35520">
                  <c:v>35.520000000000039</c:v>
                </c:pt>
                <c:pt idx="35521">
                  <c:v>35.521000000000015</c:v>
                </c:pt>
                <c:pt idx="35522">
                  <c:v>35.521999999999991</c:v>
                </c:pt>
                <c:pt idx="35523">
                  <c:v>35.523000000000025</c:v>
                </c:pt>
                <c:pt idx="35524">
                  <c:v>35.524000000000001</c:v>
                </c:pt>
                <c:pt idx="35525">
                  <c:v>35.525000000000034</c:v>
                </c:pt>
                <c:pt idx="35526">
                  <c:v>35.52600000000001</c:v>
                </c:pt>
                <c:pt idx="35527">
                  <c:v>35.527000000000044</c:v>
                </c:pt>
                <c:pt idx="35528">
                  <c:v>35.52800000000002</c:v>
                </c:pt>
                <c:pt idx="35529">
                  <c:v>35.528999999999996</c:v>
                </c:pt>
                <c:pt idx="35530">
                  <c:v>35.53000000000003</c:v>
                </c:pt>
                <c:pt idx="35531">
                  <c:v>35.531000000000006</c:v>
                </c:pt>
                <c:pt idx="35532">
                  <c:v>35.532000000000039</c:v>
                </c:pt>
                <c:pt idx="35533">
                  <c:v>35.533000000000015</c:v>
                </c:pt>
                <c:pt idx="35534">
                  <c:v>35.533999999999992</c:v>
                </c:pt>
                <c:pt idx="35535">
                  <c:v>35.535000000000025</c:v>
                </c:pt>
                <c:pt idx="35536">
                  <c:v>35.536000000000001</c:v>
                </c:pt>
                <c:pt idx="35537">
                  <c:v>35.537000000000035</c:v>
                </c:pt>
                <c:pt idx="35538">
                  <c:v>35.538000000000011</c:v>
                </c:pt>
                <c:pt idx="35539">
                  <c:v>35.539000000000044</c:v>
                </c:pt>
                <c:pt idx="35540">
                  <c:v>35.54000000000002</c:v>
                </c:pt>
                <c:pt idx="35541">
                  <c:v>35.540999999999997</c:v>
                </c:pt>
                <c:pt idx="35542">
                  <c:v>35.54200000000003</c:v>
                </c:pt>
                <c:pt idx="35543">
                  <c:v>35.543000000000006</c:v>
                </c:pt>
                <c:pt idx="35544">
                  <c:v>35.54400000000004</c:v>
                </c:pt>
                <c:pt idx="35545">
                  <c:v>35.545000000000016</c:v>
                </c:pt>
                <c:pt idx="35546">
                  <c:v>35.545999999999992</c:v>
                </c:pt>
                <c:pt idx="35547">
                  <c:v>35.547000000000025</c:v>
                </c:pt>
                <c:pt idx="35548">
                  <c:v>35.548000000000002</c:v>
                </c:pt>
                <c:pt idx="35549">
                  <c:v>35.549000000000035</c:v>
                </c:pt>
                <c:pt idx="35550">
                  <c:v>35.550000000000011</c:v>
                </c:pt>
                <c:pt idx="35551">
                  <c:v>35.551000000000045</c:v>
                </c:pt>
                <c:pt idx="35552">
                  <c:v>35.552000000000021</c:v>
                </c:pt>
                <c:pt idx="35553">
                  <c:v>35.552999999999997</c:v>
                </c:pt>
                <c:pt idx="35554">
                  <c:v>35.55400000000003</c:v>
                </c:pt>
                <c:pt idx="35555">
                  <c:v>35.555000000000007</c:v>
                </c:pt>
                <c:pt idx="35556">
                  <c:v>35.55600000000004</c:v>
                </c:pt>
                <c:pt idx="35557">
                  <c:v>35.557000000000016</c:v>
                </c:pt>
                <c:pt idx="35558">
                  <c:v>35.557999999999993</c:v>
                </c:pt>
                <c:pt idx="35559">
                  <c:v>35.559000000000026</c:v>
                </c:pt>
                <c:pt idx="35560">
                  <c:v>35.56</c:v>
                </c:pt>
                <c:pt idx="35561">
                  <c:v>35.561000000000035</c:v>
                </c:pt>
                <c:pt idx="35562">
                  <c:v>35.562000000000012</c:v>
                </c:pt>
                <c:pt idx="35563">
                  <c:v>35.563000000000045</c:v>
                </c:pt>
                <c:pt idx="35564">
                  <c:v>35.564000000000021</c:v>
                </c:pt>
                <c:pt idx="35565">
                  <c:v>35.564999999999998</c:v>
                </c:pt>
                <c:pt idx="35566">
                  <c:v>35.566000000000031</c:v>
                </c:pt>
                <c:pt idx="35567">
                  <c:v>35.567000000000007</c:v>
                </c:pt>
                <c:pt idx="35568">
                  <c:v>35.56800000000004</c:v>
                </c:pt>
                <c:pt idx="35569">
                  <c:v>35.569000000000017</c:v>
                </c:pt>
                <c:pt idx="35570">
                  <c:v>35.569999999999993</c:v>
                </c:pt>
                <c:pt idx="35571">
                  <c:v>35.571000000000026</c:v>
                </c:pt>
                <c:pt idx="35572">
                  <c:v>35.572000000000003</c:v>
                </c:pt>
                <c:pt idx="35573">
                  <c:v>35.573000000000036</c:v>
                </c:pt>
                <c:pt idx="35574">
                  <c:v>35.574000000000012</c:v>
                </c:pt>
                <c:pt idx="35575">
                  <c:v>35.575000000000045</c:v>
                </c:pt>
                <c:pt idx="35576">
                  <c:v>35.576000000000022</c:v>
                </c:pt>
                <c:pt idx="35577">
                  <c:v>35.576999999999998</c:v>
                </c:pt>
                <c:pt idx="35578">
                  <c:v>35.578000000000031</c:v>
                </c:pt>
                <c:pt idx="35579">
                  <c:v>35.579000000000008</c:v>
                </c:pt>
                <c:pt idx="35580">
                  <c:v>35.580000000000041</c:v>
                </c:pt>
                <c:pt idx="35581">
                  <c:v>35.581000000000017</c:v>
                </c:pt>
                <c:pt idx="35582">
                  <c:v>35.581999999999994</c:v>
                </c:pt>
                <c:pt idx="35583">
                  <c:v>35.583000000000027</c:v>
                </c:pt>
                <c:pt idx="35584">
                  <c:v>35.584000000000003</c:v>
                </c:pt>
                <c:pt idx="35585">
                  <c:v>35.585000000000036</c:v>
                </c:pt>
                <c:pt idx="35586">
                  <c:v>35.586000000000013</c:v>
                </c:pt>
                <c:pt idx="35587">
                  <c:v>35.587000000000046</c:v>
                </c:pt>
                <c:pt idx="35588">
                  <c:v>35.588000000000022</c:v>
                </c:pt>
                <c:pt idx="35589">
                  <c:v>35.588999999999999</c:v>
                </c:pt>
                <c:pt idx="35590">
                  <c:v>35.590000000000032</c:v>
                </c:pt>
                <c:pt idx="35591">
                  <c:v>35.591000000000008</c:v>
                </c:pt>
                <c:pt idx="35592">
                  <c:v>35.592000000000041</c:v>
                </c:pt>
                <c:pt idx="35593">
                  <c:v>35.593000000000018</c:v>
                </c:pt>
                <c:pt idx="35594">
                  <c:v>35.593999999999994</c:v>
                </c:pt>
                <c:pt idx="35595">
                  <c:v>35.595000000000027</c:v>
                </c:pt>
                <c:pt idx="35596">
                  <c:v>35.596000000000004</c:v>
                </c:pt>
                <c:pt idx="35597">
                  <c:v>35.597000000000037</c:v>
                </c:pt>
                <c:pt idx="35598">
                  <c:v>35.598000000000013</c:v>
                </c:pt>
                <c:pt idx="35599">
                  <c:v>35.599000000000046</c:v>
                </c:pt>
                <c:pt idx="35600">
                  <c:v>35.600000000000023</c:v>
                </c:pt>
                <c:pt idx="35601">
                  <c:v>35.600999999999999</c:v>
                </c:pt>
                <c:pt idx="35602">
                  <c:v>35.602000000000032</c:v>
                </c:pt>
                <c:pt idx="35603">
                  <c:v>35.603000000000009</c:v>
                </c:pt>
                <c:pt idx="35604">
                  <c:v>35.604000000000042</c:v>
                </c:pt>
                <c:pt idx="35605">
                  <c:v>35.605000000000018</c:v>
                </c:pt>
                <c:pt idx="35606">
                  <c:v>35.605999999999995</c:v>
                </c:pt>
                <c:pt idx="35607">
                  <c:v>35.607000000000028</c:v>
                </c:pt>
                <c:pt idx="35608">
                  <c:v>35.608000000000004</c:v>
                </c:pt>
                <c:pt idx="35609">
                  <c:v>35.609000000000037</c:v>
                </c:pt>
                <c:pt idx="35610">
                  <c:v>35.610000000000014</c:v>
                </c:pt>
                <c:pt idx="35611">
                  <c:v>35.61099999999999</c:v>
                </c:pt>
                <c:pt idx="35612">
                  <c:v>35.612000000000023</c:v>
                </c:pt>
                <c:pt idx="35613">
                  <c:v>35.613</c:v>
                </c:pt>
                <c:pt idx="35614">
                  <c:v>35.614000000000033</c:v>
                </c:pt>
                <c:pt idx="35615">
                  <c:v>35.615000000000009</c:v>
                </c:pt>
                <c:pt idx="35616">
                  <c:v>35.616000000000042</c:v>
                </c:pt>
                <c:pt idx="35617">
                  <c:v>35.617000000000019</c:v>
                </c:pt>
                <c:pt idx="35618">
                  <c:v>35.617999999999995</c:v>
                </c:pt>
                <c:pt idx="35619">
                  <c:v>35.619000000000028</c:v>
                </c:pt>
                <c:pt idx="35620">
                  <c:v>35.620000000000005</c:v>
                </c:pt>
                <c:pt idx="35621">
                  <c:v>35.621000000000038</c:v>
                </c:pt>
                <c:pt idx="35622">
                  <c:v>35.622000000000014</c:v>
                </c:pt>
                <c:pt idx="35623">
                  <c:v>35.62299999999999</c:v>
                </c:pt>
                <c:pt idx="35624">
                  <c:v>35.624000000000024</c:v>
                </c:pt>
                <c:pt idx="35625">
                  <c:v>35.625</c:v>
                </c:pt>
                <c:pt idx="35626">
                  <c:v>35.626000000000033</c:v>
                </c:pt>
                <c:pt idx="35627">
                  <c:v>35.62700000000001</c:v>
                </c:pt>
                <c:pt idx="35628">
                  <c:v>35.628000000000043</c:v>
                </c:pt>
                <c:pt idx="35629">
                  <c:v>35.629000000000019</c:v>
                </c:pt>
                <c:pt idx="35630">
                  <c:v>35.629999999999995</c:v>
                </c:pt>
                <c:pt idx="35631">
                  <c:v>35.631000000000029</c:v>
                </c:pt>
                <c:pt idx="35632">
                  <c:v>35.632000000000005</c:v>
                </c:pt>
                <c:pt idx="35633">
                  <c:v>35.633000000000038</c:v>
                </c:pt>
                <c:pt idx="35634">
                  <c:v>35.634000000000015</c:v>
                </c:pt>
                <c:pt idx="35635">
                  <c:v>35.634999999999991</c:v>
                </c:pt>
                <c:pt idx="35636">
                  <c:v>35.636000000000024</c:v>
                </c:pt>
                <c:pt idx="35637">
                  <c:v>35.637</c:v>
                </c:pt>
                <c:pt idx="35638">
                  <c:v>35.638000000000034</c:v>
                </c:pt>
                <c:pt idx="35639">
                  <c:v>35.63900000000001</c:v>
                </c:pt>
                <c:pt idx="35640">
                  <c:v>35.640000000000043</c:v>
                </c:pt>
                <c:pt idx="35641">
                  <c:v>35.64100000000002</c:v>
                </c:pt>
                <c:pt idx="35642">
                  <c:v>35.641999999999996</c:v>
                </c:pt>
                <c:pt idx="35643">
                  <c:v>35.643000000000029</c:v>
                </c:pt>
                <c:pt idx="35644">
                  <c:v>35.644000000000005</c:v>
                </c:pt>
                <c:pt idx="35645">
                  <c:v>35.645000000000039</c:v>
                </c:pt>
                <c:pt idx="35646">
                  <c:v>35.646000000000015</c:v>
                </c:pt>
                <c:pt idx="35647">
                  <c:v>35.646999999999991</c:v>
                </c:pt>
                <c:pt idx="35648">
                  <c:v>35.648000000000025</c:v>
                </c:pt>
                <c:pt idx="35649">
                  <c:v>35.649000000000001</c:v>
                </c:pt>
                <c:pt idx="35650">
                  <c:v>35.650000000000034</c:v>
                </c:pt>
                <c:pt idx="35651">
                  <c:v>35.65100000000001</c:v>
                </c:pt>
                <c:pt idx="35652">
                  <c:v>35.652000000000044</c:v>
                </c:pt>
                <c:pt idx="35653">
                  <c:v>35.65300000000002</c:v>
                </c:pt>
                <c:pt idx="35654">
                  <c:v>35.653999999999996</c:v>
                </c:pt>
                <c:pt idx="35655">
                  <c:v>35.65500000000003</c:v>
                </c:pt>
                <c:pt idx="35656">
                  <c:v>35.656000000000006</c:v>
                </c:pt>
                <c:pt idx="35657">
                  <c:v>35.657000000000039</c:v>
                </c:pt>
                <c:pt idx="35658">
                  <c:v>35.658000000000015</c:v>
                </c:pt>
                <c:pt idx="35659">
                  <c:v>35.658999999999992</c:v>
                </c:pt>
                <c:pt idx="35660">
                  <c:v>35.660000000000025</c:v>
                </c:pt>
                <c:pt idx="35661">
                  <c:v>35.661000000000001</c:v>
                </c:pt>
                <c:pt idx="35662">
                  <c:v>35.662000000000035</c:v>
                </c:pt>
                <c:pt idx="35663">
                  <c:v>35.663000000000011</c:v>
                </c:pt>
                <c:pt idx="35664">
                  <c:v>35.664000000000044</c:v>
                </c:pt>
                <c:pt idx="35665">
                  <c:v>35.66500000000002</c:v>
                </c:pt>
                <c:pt idx="35666">
                  <c:v>35.665999999999997</c:v>
                </c:pt>
                <c:pt idx="35667">
                  <c:v>35.66700000000003</c:v>
                </c:pt>
                <c:pt idx="35668">
                  <c:v>35.668000000000006</c:v>
                </c:pt>
                <c:pt idx="35669">
                  <c:v>35.66900000000004</c:v>
                </c:pt>
                <c:pt idx="35670">
                  <c:v>35.670000000000016</c:v>
                </c:pt>
                <c:pt idx="35671">
                  <c:v>35.670999999999992</c:v>
                </c:pt>
                <c:pt idx="35672">
                  <c:v>35.672000000000025</c:v>
                </c:pt>
                <c:pt idx="35673">
                  <c:v>35.673000000000002</c:v>
                </c:pt>
                <c:pt idx="35674">
                  <c:v>35.674000000000035</c:v>
                </c:pt>
                <c:pt idx="35675">
                  <c:v>35.675000000000011</c:v>
                </c:pt>
                <c:pt idx="35676">
                  <c:v>35.676000000000045</c:v>
                </c:pt>
                <c:pt idx="35677">
                  <c:v>35.677000000000021</c:v>
                </c:pt>
                <c:pt idx="35678">
                  <c:v>35.677999999999997</c:v>
                </c:pt>
                <c:pt idx="35679">
                  <c:v>35.67900000000003</c:v>
                </c:pt>
                <c:pt idx="35680">
                  <c:v>35.680000000000007</c:v>
                </c:pt>
                <c:pt idx="35681">
                  <c:v>35.68100000000004</c:v>
                </c:pt>
                <c:pt idx="35682">
                  <c:v>35.682000000000016</c:v>
                </c:pt>
                <c:pt idx="35683">
                  <c:v>35.682999999999993</c:v>
                </c:pt>
                <c:pt idx="35684">
                  <c:v>35.684000000000026</c:v>
                </c:pt>
                <c:pt idx="35685">
                  <c:v>35.685000000000002</c:v>
                </c:pt>
                <c:pt idx="35686">
                  <c:v>35.686000000000035</c:v>
                </c:pt>
                <c:pt idx="35687">
                  <c:v>35.687000000000012</c:v>
                </c:pt>
                <c:pt idx="35688">
                  <c:v>35.688000000000045</c:v>
                </c:pt>
                <c:pt idx="35689">
                  <c:v>35.689000000000021</c:v>
                </c:pt>
                <c:pt idx="35690">
                  <c:v>35.69</c:v>
                </c:pt>
                <c:pt idx="35691">
                  <c:v>35.691000000000031</c:v>
                </c:pt>
                <c:pt idx="35692">
                  <c:v>35.692000000000007</c:v>
                </c:pt>
                <c:pt idx="35693">
                  <c:v>35.69300000000004</c:v>
                </c:pt>
                <c:pt idx="35694">
                  <c:v>35.694000000000017</c:v>
                </c:pt>
                <c:pt idx="35695">
                  <c:v>35.694999999999993</c:v>
                </c:pt>
                <c:pt idx="35696">
                  <c:v>35.696000000000026</c:v>
                </c:pt>
                <c:pt idx="35697">
                  <c:v>35.697000000000003</c:v>
                </c:pt>
                <c:pt idx="35698">
                  <c:v>35.698000000000036</c:v>
                </c:pt>
                <c:pt idx="35699">
                  <c:v>35.699000000000012</c:v>
                </c:pt>
                <c:pt idx="35700">
                  <c:v>35.700000000000045</c:v>
                </c:pt>
                <c:pt idx="35701">
                  <c:v>35.701000000000022</c:v>
                </c:pt>
                <c:pt idx="35702">
                  <c:v>35.701999999999998</c:v>
                </c:pt>
                <c:pt idx="35703">
                  <c:v>35.703000000000031</c:v>
                </c:pt>
                <c:pt idx="35704">
                  <c:v>35.704000000000008</c:v>
                </c:pt>
                <c:pt idx="35705">
                  <c:v>35.705000000000041</c:v>
                </c:pt>
                <c:pt idx="35706">
                  <c:v>35.706000000000017</c:v>
                </c:pt>
                <c:pt idx="35707">
                  <c:v>35.706999999999994</c:v>
                </c:pt>
                <c:pt idx="35708">
                  <c:v>35.708000000000027</c:v>
                </c:pt>
                <c:pt idx="35709">
                  <c:v>35.709000000000003</c:v>
                </c:pt>
                <c:pt idx="35710">
                  <c:v>35.710000000000036</c:v>
                </c:pt>
                <c:pt idx="35711">
                  <c:v>35.711000000000013</c:v>
                </c:pt>
                <c:pt idx="35712">
                  <c:v>35.712000000000046</c:v>
                </c:pt>
                <c:pt idx="35713">
                  <c:v>35.713000000000022</c:v>
                </c:pt>
                <c:pt idx="35714">
                  <c:v>35.713999999999999</c:v>
                </c:pt>
                <c:pt idx="35715">
                  <c:v>35.715000000000032</c:v>
                </c:pt>
                <c:pt idx="35716">
                  <c:v>35.716000000000008</c:v>
                </c:pt>
                <c:pt idx="35717">
                  <c:v>35.717000000000041</c:v>
                </c:pt>
                <c:pt idx="35718">
                  <c:v>35.718000000000018</c:v>
                </c:pt>
                <c:pt idx="35719">
                  <c:v>35.718999999999994</c:v>
                </c:pt>
                <c:pt idx="35720">
                  <c:v>35.720000000000027</c:v>
                </c:pt>
                <c:pt idx="35721">
                  <c:v>35.721000000000004</c:v>
                </c:pt>
                <c:pt idx="35722">
                  <c:v>35.722000000000037</c:v>
                </c:pt>
                <c:pt idx="35723">
                  <c:v>35.723000000000013</c:v>
                </c:pt>
                <c:pt idx="35724">
                  <c:v>35.724000000000046</c:v>
                </c:pt>
                <c:pt idx="35725">
                  <c:v>35.725000000000023</c:v>
                </c:pt>
                <c:pt idx="35726">
                  <c:v>35.725999999999999</c:v>
                </c:pt>
                <c:pt idx="35727">
                  <c:v>35.727000000000032</c:v>
                </c:pt>
                <c:pt idx="35728">
                  <c:v>35.728000000000009</c:v>
                </c:pt>
                <c:pt idx="35729">
                  <c:v>35.729000000000042</c:v>
                </c:pt>
                <c:pt idx="35730">
                  <c:v>35.730000000000018</c:v>
                </c:pt>
                <c:pt idx="35731">
                  <c:v>35.730999999999995</c:v>
                </c:pt>
                <c:pt idx="35732">
                  <c:v>35.732000000000028</c:v>
                </c:pt>
                <c:pt idx="35733">
                  <c:v>35.733000000000004</c:v>
                </c:pt>
                <c:pt idx="35734">
                  <c:v>35.734000000000037</c:v>
                </c:pt>
                <c:pt idx="35735">
                  <c:v>35.735000000000014</c:v>
                </c:pt>
                <c:pt idx="35736">
                  <c:v>35.73599999999999</c:v>
                </c:pt>
                <c:pt idx="35737">
                  <c:v>35.737000000000023</c:v>
                </c:pt>
                <c:pt idx="35738">
                  <c:v>35.738</c:v>
                </c:pt>
                <c:pt idx="35739">
                  <c:v>35.739000000000033</c:v>
                </c:pt>
                <c:pt idx="35740">
                  <c:v>35.740000000000009</c:v>
                </c:pt>
                <c:pt idx="35741">
                  <c:v>35.741000000000042</c:v>
                </c:pt>
                <c:pt idx="35742">
                  <c:v>35.742000000000019</c:v>
                </c:pt>
                <c:pt idx="35743">
                  <c:v>35.742999999999995</c:v>
                </c:pt>
                <c:pt idx="35744">
                  <c:v>35.744000000000028</c:v>
                </c:pt>
                <c:pt idx="35745">
                  <c:v>35.745000000000005</c:v>
                </c:pt>
                <c:pt idx="35746">
                  <c:v>35.746000000000038</c:v>
                </c:pt>
                <c:pt idx="35747">
                  <c:v>35.747000000000014</c:v>
                </c:pt>
                <c:pt idx="35748">
                  <c:v>35.74799999999999</c:v>
                </c:pt>
                <c:pt idx="35749">
                  <c:v>35.749000000000024</c:v>
                </c:pt>
                <c:pt idx="35750">
                  <c:v>35.75</c:v>
                </c:pt>
                <c:pt idx="35751">
                  <c:v>35.751000000000033</c:v>
                </c:pt>
                <c:pt idx="35752">
                  <c:v>35.75200000000001</c:v>
                </c:pt>
                <c:pt idx="35753">
                  <c:v>35.753000000000043</c:v>
                </c:pt>
                <c:pt idx="35754">
                  <c:v>35.754000000000019</c:v>
                </c:pt>
                <c:pt idx="35755">
                  <c:v>35.754999999999995</c:v>
                </c:pt>
                <c:pt idx="35756">
                  <c:v>35.756000000000029</c:v>
                </c:pt>
                <c:pt idx="35757">
                  <c:v>35.757000000000005</c:v>
                </c:pt>
                <c:pt idx="35758">
                  <c:v>35.758000000000038</c:v>
                </c:pt>
                <c:pt idx="35759">
                  <c:v>35.759000000000015</c:v>
                </c:pt>
                <c:pt idx="35760">
                  <c:v>35.759999999999991</c:v>
                </c:pt>
                <c:pt idx="35761">
                  <c:v>35.761000000000024</c:v>
                </c:pt>
                <c:pt idx="35762">
                  <c:v>35.762</c:v>
                </c:pt>
                <c:pt idx="35763">
                  <c:v>35.763000000000034</c:v>
                </c:pt>
                <c:pt idx="35764">
                  <c:v>35.76400000000001</c:v>
                </c:pt>
                <c:pt idx="35765">
                  <c:v>35.765000000000043</c:v>
                </c:pt>
                <c:pt idx="35766">
                  <c:v>35.76600000000002</c:v>
                </c:pt>
                <c:pt idx="35767">
                  <c:v>35.766999999999996</c:v>
                </c:pt>
                <c:pt idx="35768">
                  <c:v>35.768000000000029</c:v>
                </c:pt>
                <c:pt idx="35769">
                  <c:v>35.769000000000005</c:v>
                </c:pt>
                <c:pt idx="35770">
                  <c:v>35.770000000000039</c:v>
                </c:pt>
                <c:pt idx="35771">
                  <c:v>35.771000000000015</c:v>
                </c:pt>
                <c:pt idx="35772">
                  <c:v>35.771999999999991</c:v>
                </c:pt>
                <c:pt idx="35773">
                  <c:v>35.773000000000025</c:v>
                </c:pt>
                <c:pt idx="35774">
                  <c:v>35.774000000000001</c:v>
                </c:pt>
                <c:pt idx="35775">
                  <c:v>35.775000000000034</c:v>
                </c:pt>
                <c:pt idx="35776">
                  <c:v>35.77600000000001</c:v>
                </c:pt>
                <c:pt idx="35777">
                  <c:v>35.777000000000044</c:v>
                </c:pt>
                <c:pt idx="35778">
                  <c:v>35.77800000000002</c:v>
                </c:pt>
                <c:pt idx="35779">
                  <c:v>35.778999999999996</c:v>
                </c:pt>
                <c:pt idx="35780">
                  <c:v>35.78000000000003</c:v>
                </c:pt>
                <c:pt idx="35781">
                  <c:v>35.781000000000006</c:v>
                </c:pt>
                <c:pt idx="35782">
                  <c:v>35.782000000000039</c:v>
                </c:pt>
                <c:pt idx="35783">
                  <c:v>35.783000000000015</c:v>
                </c:pt>
                <c:pt idx="35784">
                  <c:v>35.783999999999992</c:v>
                </c:pt>
                <c:pt idx="35785">
                  <c:v>35.785000000000025</c:v>
                </c:pt>
                <c:pt idx="35786">
                  <c:v>35.786000000000001</c:v>
                </c:pt>
                <c:pt idx="35787">
                  <c:v>35.787000000000035</c:v>
                </c:pt>
                <c:pt idx="35788">
                  <c:v>35.788000000000011</c:v>
                </c:pt>
                <c:pt idx="35789">
                  <c:v>35.789000000000044</c:v>
                </c:pt>
                <c:pt idx="35790">
                  <c:v>35.79000000000002</c:v>
                </c:pt>
                <c:pt idx="35791">
                  <c:v>35.790999999999997</c:v>
                </c:pt>
                <c:pt idx="35792">
                  <c:v>35.79200000000003</c:v>
                </c:pt>
                <c:pt idx="35793">
                  <c:v>35.793000000000006</c:v>
                </c:pt>
                <c:pt idx="35794">
                  <c:v>35.79400000000004</c:v>
                </c:pt>
                <c:pt idx="35795">
                  <c:v>35.795000000000016</c:v>
                </c:pt>
                <c:pt idx="35796">
                  <c:v>35.795999999999992</c:v>
                </c:pt>
                <c:pt idx="35797">
                  <c:v>35.797000000000025</c:v>
                </c:pt>
                <c:pt idx="35798">
                  <c:v>35.798000000000002</c:v>
                </c:pt>
                <c:pt idx="35799">
                  <c:v>35.799000000000035</c:v>
                </c:pt>
                <c:pt idx="35800">
                  <c:v>35.800000000000011</c:v>
                </c:pt>
                <c:pt idx="35801">
                  <c:v>35.801000000000045</c:v>
                </c:pt>
                <c:pt idx="35802">
                  <c:v>35.802000000000021</c:v>
                </c:pt>
                <c:pt idx="35803">
                  <c:v>35.802999999999997</c:v>
                </c:pt>
                <c:pt idx="35804">
                  <c:v>35.80400000000003</c:v>
                </c:pt>
                <c:pt idx="35805">
                  <c:v>35.805000000000007</c:v>
                </c:pt>
                <c:pt idx="35806">
                  <c:v>35.80600000000004</c:v>
                </c:pt>
                <c:pt idx="35807">
                  <c:v>35.807000000000016</c:v>
                </c:pt>
                <c:pt idx="35808">
                  <c:v>35.807999999999993</c:v>
                </c:pt>
                <c:pt idx="35809">
                  <c:v>35.809000000000026</c:v>
                </c:pt>
                <c:pt idx="35810">
                  <c:v>35.81</c:v>
                </c:pt>
                <c:pt idx="35811">
                  <c:v>35.811000000000035</c:v>
                </c:pt>
                <c:pt idx="35812">
                  <c:v>35.812000000000012</c:v>
                </c:pt>
                <c:pt idx="35813">
                  <c:v>35.813000000000045</c:v>
                </c:pt>
                <c:pt idx="35814">
                  <c:v>35.814000000000021</c:v>
                </c:pt>
                <c:pt idx="35815">
                  <c:v>35.814999999999998</c:v>
                </c:pt>
                <c:pt idx="35816">
                  <c:v>35.816000000000031</c:v>
                </c:pt>
                <c:pt idx="35817">
                  <c:v>35.817000000000007</c:v>
                </c:pt>
                <c:pt idx="35818">
                  <c:v>35.81800000000004</c:v>
                </c:pt>
                <c:pt idx="35819">
                  <c:v>35.819000000000017</c:v>
                </c:pt>
                <c:pt idx="35820">
                  <c:v>35.819999999999993</c:v>
                </c:pt>
                <c:pt idx="35821">
                  <c:v>35.821000000000026</c:v>
                </c:pt>
                <c:pt idx="35822">
                  <c:v>35.822000000000003</c:v>
                </c:pt>
                <c:pt idx="35823">
                  <c:v>35.823000000000036</c:v>
                </c:pt>
                <c:pt idx="35824">
                  <c:v>35.824000000000012</c:v>
                </c:pt>
                <c:pt idx="35825">
                  <c:v>35.825000000000045</c:v>
                </c:pt>
                <c:pt idx="35826">
                  <c:v>35.826000000000022</c:v>
                </c:pt>
                <c:pt idx="35827">
                  <c:v>35.826999999999998</c:v>
                </c:pt>
                <c:pt idx="35828">
                  <c:v>35.828000000000031</c:v>
                </c:pt>
                <c:pt idx="35829">
                  <c:v>35.829000000000008</c:v>
                </c:pt>
                <c:pt idx="35830">
                  <c:v>35.830000000000041</c:v>
                </c:pt>
                <c:pt idx="35831">
                  <c:v>35.831000000000017</c:v>
                </c:pt>
                <c:pt idx="35832">
                  <c:v>35.831999999999994</c:v>
                </c:pt>
                <c:pt idx="35833">
                  <c:v>35.833000000000027</c:v>
                </c:pt>
                <c:pt idx="35834">
                  <c:v>35.834000000000003</c:v>
                </c:pt>
                <c:pt idx="35835">
                  <c:v>35.835000000000036</c:v>
                </c:pt>
                <c:pt idx="35836">
                  <c:v>35.836000000000013</c:v>
                </c:pt>
                <c:pt idx="35837">
                  <c:v>35.837000000000046</c:v>
                </c:pt>
                <c:pt idx="35838">
                  <c:v>35.838000000000022</c:v>
                </c:pt>
                <c:pt idx="35839">
                  <c:v>35.838999999999999</c:v>
                </c:pt>
                <c:pt idx="35840">
                  <c:v>35.840000000000032</c:v>
                </c:pt>
                <c:pt idx="35841">
                  <c:v>35.841000000000008</c:v>
                </c:pt>
                <c:pt idx="35842">
                  <c:v>35.842000000000041</c:v>
                </c:pt>
                <c:pt idx="35843">
                  <c:v>35.843000000000018</c:v>
                </c:pt>
                <c:pt idx="35844">
                  <c:v>35.843999999999994</c:v>
                </c:pt>
                <c:pt idx="35845">
                  <c:v>35.845000000000027</c:v>
                </c:pt>
                <c:pt idx="35846">
                  <c:v>35.846000000000004</c:v>
                </c:pt>
                <c:pt idx="35847">
                  <c:v>35.847000000000037</c:v>
                </c:pt>
                <c:pt idx="35848">
                  <c:v>35.848000000000013</c:v>
                </c:pt>
                <c:pt idx="35849">
                  <c:v>35.849000000000046</c:v>
                </c:pt>
                <c:pt idx="35850">
                  <c:v>35.850000000000023</c:v>
                </c:pt>
                <c:pt idx="35851">
                  <c:v>35.850999999999999</c:v>
                </c:pt>
                <c:pt idx="35852">
                  <c:v>35.852000000000032</c:v>
                </c:pt>
                <c:pt idx="35853">
                  <c:v>35.853000000000009</c:v>
                </c:pt>
                <c:pt idx="35854">
                  <c:v>35.854000000000042</c:v>
                </c:pt>
                <c:pt idx="35855">
                  <c:v>35.855000000000018</c:v>
                </c:pt>
                <c:pt idx="35856">
                  <c:v>35.855999999999995</c:v>
                </c:pt>
                <c:pt idx="35857">
                  <c:v>35.857000000000028</c:v>
                </c:pt>
                <c:pt idx="35858">
                  <c:v>35.858000000000004</c:v>
                </c:pt>
                <c:pt idx="35859">
                  <c:v>35.859000000000037</c:v>
                </c:pt>
                <c:pt idx="35860">
                  <c:v>35.860000000000014</c:v>
                </c:pt>
                <c:pt idx="35861">
                  <c:v>35.86099999999999</c:v>
                </c:pt>
                <c:pt idx="35862">
                  <c:v>35.862000000000023</c:v>
                </c:pt>
                <c:pt idx="35863">
                  <c:v>35.863</c:v>
                </c:pt>
                <c:pt idx="35864">
                  <c:v>35.864000000000033</c:v>
                </c:pt>
                <c:pt idx="35865">
                  <c:v>35.865000000000009</c:v>
                </c:pt>
                <c:pt idx="35866">
                  <c:v>35.866000000000042</c:v>
                </c:pt>
                <c:pt idx="35867">
                  <c:v>35.867000000000019</c:v>
                </c:pt>
                <c:pt idx="35868">
                  <c:v>35.867999999999995</c:v>
                </c:pt>
                <c:pt idx="35869">
                  <c:v>35.869000000000028</c:v>
                </c:pt>
                <c:pt idx="35870">
                  <c:v>35.870000000000005</c:v>
                </c:pt>
                <c:pt idx="35871">
                  <c:v>35.871000000000038</c:v>
                </c:pt>
                <c:pt idx="35872">
                  <c:v>35.872000000000014</c:v>
                </c:pt>
                <c:pt idx="35873">
                  <c:v>35.87299999999999</c:v>
                </c:pt>
                <c:pt idx="35874">
                  <c:v>35.874000000000024</c:v>
                </c:pt>
                <c:pt idx="35875">
                  <c:v>35.875</c:v>
                </c:pt>
                <c:pt idx="35876">
                  <c:v>35.876000000000033</c:v>
                </c:pt>
                <c:pt idx="35877">
                  <c:v>35.87700000000001</c:v>
                </c:pt>
                <c:pt idx="35878">
                  <c:v>35.878000000000043</c:v>
                </c:pt>
                <c:pt idx="35879">
                  <c:v>35.879000000000019</c:v>
                </c:pt>
                <c:pt idx="35880">
                  <c:v>35.879999999999995</c:v>
                </c:pt>
                <c:pt idx="35881">
                  <c:v>35.881000000000029</c:v>
                </c:pt>
                <c:pt idx="35882">
                  <c:v>35.882000000000005</c:v>
                </c:pt>
                <c:pt idx="35883">
                  <c:v>35.883000000000038</c:v>
                </c:pt>
                <c:pt idx="35884">
                  <c:v>35.884000000000015</c:v>
                </c:pt>
                <c:pt idx="35885">
                  <c:v>35.884999999999991</c:v>
                </c:pt>
                <c:pt idx="35886">
                  <c:v>35.886000000000024</c:v>
                </c:pt>
                <c:pt idx="35887">
                  <c:v>35.887</c:v>
                </c:pt>
                <c:pt idx="35888">
                  <c:v>35.888000000000034</c:v>
                </c:pt>
                <c:pt idx="35889">
                  <c:v>35.88900000000001</c:v>
                </c:pt>
                <c:pt idx="35890">
                  <c:v>35.890000000000043</c:v>
                </c:pt>
                <c:pt idx="35891">
                  <c:v>35.89100000000002</c:v>
                </c:pt>
                <c:pt idx="35892">
                  <c:v>35.891999999999996</c:v>
                </c:pt>
                <c:pt idx="35893">
                  <c:v>35.893000000000029</c:v>
                </c:pt>
                <c:pt idx="35894">
                  <c:v>35.894000000000005</c:v>
                </c:pt>
                <c:pt idx="35895">
                  <c:v>35.895000000000039</c:v>
                </c:pt>
                <c:pt idx="35896">
                  <c:v>35.896000000000015</c:v>
                </c:pt>
                <c:pt idx="35897">
                  <c:v>35.896999999999991</c:v>
                </c:pt>
                <c:pt idx="35898">
                  <c:v>35.898000000000025</c:v>
                </c:pt>
                <c:pt idx="35899">
                  <c:v>35.899000000000001</c:v>
                </c:pt>
                <c:pt idx="35900">
                  <c:v>35.900000000000034</c:v>
                </c:pt>
                <c:pt idx="35901">
                  <c:v>35.90100000000001</c:v>
                </c:pt>
                <c:pt idx="35902">
                  <c:v>35.902000000000044</c:v>
                </c:pt>
                <c:pt idx="35903">
                  <c:v>35.90300000000002</c:v>
                </c:pt>
                <c:pt idx="35904">
                  <c:v>35.903999999999996</c:v>
                </c:pt>
                <c:pt idx="35905">
                  <c:v>35.90500000000003</c:v>
                </c:pt>
                <c:pt idx="35906">
                  <c:v>35.906000000000006</c:v>
                </c:pt>
                <c:pt idx="35907">
                  <c:v>35.907000000000039</c:v>
                </c:pt>
                <c:pt idx="35908">
                  <c:v>35.908000000000015</c:v>
                </c:pt>
                <c:pt idx="35909">
                  <c:v>35.908999999999992</c:v>
                </c:pt>
                <c:pt idx="35910">
                  <c:v>35.910000000000025</c:v>
                </c:pt>
                <c:pt idx="35911">
                  <c:v>35.911000000000001</c:v>
                </c:pt>
                <c:pt idx="35912">
                  <c:v>35.912000000000035</c:v>
                </c:pt>
                <c:pt idx="35913">
                  <c:v>35.913000000000011</c:v>
                </c:pt>
                <c:pt idx="35914">
                  <c:v>35.914000000000044</c:v>
                </c:pt>
                <c:pt idx="35915">
                  <c:v>35.91500000000002</c:v>
                </c:pt>
                <c:pt idx="35916">
                  <c:v>35.915999999999997</c:v>
                </c:pt>
                <c:pt idx="35917">
                  <c:v>35.91700000000003</c:v>
                </c:pt>
                <c:pt idx="35918">
                  <c:v>35.918000000000006</c:v>
                </c:pt>
                <c:pt idx="35919">
                  <c:v>35.91900000000004</c:v>
                </c:pt>
                <c:pt idx="35920">
                  <c:v>35.920000000000016</c:v>
                </c:pt>
                <c:pt idx="35921">
                  <c:v>35.920999999999992</c:v>
                </c:pt>
                <c:pt idx="35922">
                  <c:v>35.922000000000025</c:v>
                </c:pt>
                <c:pt idx="35923">
                  <c:v>35.923000000000002</c:v>
                </c:pt>
                <c:pt idx="35924">
                  <c:v>35.924000000000035</c:v>
                </c:pt>
                <c:pt idx="35925">
                  <c:v>35.925000000000011</c:v>
                </c:pt>
                <c:pt idx="35926">
                  <c:v>35.926000000000045</c:v>
                </c:pt>
                <c:pt idx="35927">
                  <c:v>35.927000000000021</c:v>
                </c:pt>
                <c:pt idx="35928">
                  <c:v>35.927999999999997</c:v>
                </c:pt>
                <c:pt idx="35929">
                  <c:v>35.92900000000003</c:v>
                </c:pt>
                <c:pt idx="35930">
                  <c:v>35.930000000000007</c:v>
                </c:pt>
                <c:pt idx="35931">
                  <c:v>35.93100000000004</c:v>
                </c:pt>
                <c:pt idx="35932">
                  <c:v>35.932000000000016</c:v>
                </c:pt>
                <c:pt idx="35933">
                  <c:v>35.932999999999993</c:v>
                </c:pt>
                <c:pt idx="35934">
                  <c:v>35.934000000000026</c:v>
                </c:pt>
                <c:pt idx="35935">
                  <c:v>35.935000000000002</c:v>
                </c:pt>
                <c:pt idx="35936">
                  <c:v>35.936000000000035</c:v>
                </c:pt>
                <c:pt idx="35937">
                  <c:v>35.937000000000012</c:v>
                </c:pt>
                <c:pt idx="35938">
                  <c:v>35.938000000000045</c:v>
                </c:pt>
                <c:pt idx="35939">
                  <c:v>35.939000000000021</c:v>
                </c:pt>
                <c:pt idx="35940">
                  <c:v>35.94</c:v>
                </c:pt>
                <c:pt idx="35941">
                  <c:v>35.941000000000031</c:v>
                </c:pt>
                <c:pt idx="35942">
                  <c:v>35.942000000000007</c:v>
                </c:pt>
                <c:pt idx="35943">
                  <c:v>35.94300000000004</c:v>
                </c:pt>
                <c:pt idx="35944">
                  <c:v>35.944000000000017</c:v>
                </c:pt>
                <c:pt idx="35945">
                  <c:v>35.944999999999993</c:v>
                </c:pt>
                <c:pt idx="35946">
                  <c:v>35.946000000000026</c:v>
                </c:pt>
                <c:pt idx="35947">
                  <c:v>35.947000000000003</c:v>
                </c:pt>
                <c:pt idx="35948">
                  <c:v>35.948000000000036</c:v>
                </c:pt>
                <c:pt idx="35949">
                  <c:v>35.949000000000012</c:v>
                </c:pt>
                <c:pt idx="35950">
                  <c:v>35.950000000000045</c:v>
                </c:pt>
                <c:pt idx="35951">
                  <c:v>35.951000000000022</c:v>
                </c:pt>
                <c:pt idx="35952">
                  <c:v>35.951999999999998</c:v>
                </c:pt>
                <c:pt idx="35953">
                  <c:v>35.953000000000031</c:v>
                </c:pt>
                <c:pt idx="35954">
                  <c:v>35.954000000000008</c:v>
                </c:pt>
                <c:pt idx="35955">
                  <c:v>35.955000000000041</c:v>
                </c:pt>
                <c:pt idx="35956">
                  <c:v>35.956000000000017</c:v>
                </c:pt>
                <c:pt idx="35957">
                  <c:v>35.956999999999994</c:v>
                </c:pt>
                <c:pt idx="35958">
                  <c:v>35.958000000000027</c:v>
                </c:pt>
                <c:pt idx="35959">
                  <c:v>35.959000000000003</c:v>
                </c:pt>
                <c:pt idx="35960">
                  <c:v>35.960000000000036</c:v>
                </c:pt>
                <c:pt idx="35961">
                  <c:v>35.961000000000013</c:v>
                </c:pt>
                <c:pt idx="35962">
                  <c:v>35.962000000000046</c:v>
                </c:pt>
                <c:pt idx="35963">
                  <c:v>35.963000000000022</c:v>
                </c:pt>
                <c:pt idx="35964">
                  <c:v>35.963999999999999</c:v>
                </c:pt>
                <c:pt idx="35965">
                  <c:v>35.965000000000032</c:v>
                </c:pt>
                <c:pt idx="35966">
                  <c:v>35.966000000000008</c:v>
                </c:pt>
                <c:pt idx="35967">
                  <c:v>35.967000000000041</c:v>
                </c:pt>
                <c:pt idx="35968">
                  <c:v>35.968000000000018</c:v>
                </c:pt>
                <c:pt idx="35969">
                  <c:v>35.968999999999994</c:v>
                </c:pt>
                <c:pt idx="35970">
                  <c:v>35.970000000000027</c:v>
                </c:pt>
                <c:pt idx="35971">
                  <c:v>35.971000000000004</c:v>
                </c:pt>
                <c:pt idx="35972">
                  <c:v>35.972000000000037</c:v>
                </c:pt>
                <c:pt idx="35973">
                  <c:v>35.973000000000013</c:v>
                </c:pt>
                <c:pt idx="35974">
                  <c:v>35.974000000000046</c:v>
                </c:pt>
                <c:pt idx="35975">
                  <c:v>35.975000000000023</c:v>
                </c:pt>
                <c:pt idx="35976">
                  <c:v>35.975999999999999</c:v>
                </c:pt>
                <c:pt idx="35977">
                  <c:v>35.977000000000032</c:v>
                </c:pt>
                <c:pt idx="35978">
                  <c:v>35.978000000000009</c:v>
                </c:pt>
                <c:pt idx="35979">
                  <c:v>35.979000000000042</c:v>
                </c:pt>
                <c:pt idx="35980">
                  <c:v>35.980000000000018</c:v>
                </c:pt>
                <c:pt idx="35981">
                  <c:v>35.980999999999995</c:v>
                </c:pt>
                <c:pt idx="35982">
                  <c:v>35.982000000000028</c:v>
                </c:pt>
                <c:pt idx="35983">
                  <c:v>35.983000000000004</c:v>
                </c:pt>
                <c:pt idx="35984">
                  <c:v>35.984000000000037</c:v>
                </c:pt>
                <c:pt idx="35985">
                  <c:v>35.985000000000014</c:v>
                </c:pt>
                <c:pt idx="35986">
                  <c:v>35.98599999999999</c:v>
                </c:pt>
                <c:pt idx="35987">
                  <c:v>35.987000000000023</c:v>
                </c:pt>
                <c:pt idx="35988">
                  <c:v>35.988</c:v>
                </c:pt>
                <c:pt idx="35989">
                  <c:v>35.989000000000033</c:v>
                </c:pt>
                <c:pt idx="35990">
                  <c:v>35.990000000000009</c:v>
                </c:pt>
                <c:pt idx="35991">
                  <c:v>35.991000000000042</c:v>
                </c:pt>
                <c:pt idx="35992">
                  <c:v>35.992000000000019</c:v>
                </c:pt>
                <c:pt idx="35993">
                  <c:v>35.992999999999995</c:v>
                </c:pt>
                <c:pt idx="35994">
                  <c:v>35.994000000000028</c:v>
                </c:pt>
                <c:pt idx="35995">
                  <c:v>35.995000000000005</c:v>
                </c:pt>
                <c:pt idx="35996">
                  <c:v>35.996000000000038</c:v>
                </c:pt>
                <c:pt idx="35997">
                  <c:v>35.997000000000014</c:v>
                </c:pt>
                <c:pt idx="35998">
                  <c:v>35.99799999999999</c:v>
                </c:pt>
                <c:pt idx="35999">
                  <c:v>35.999000000000024</c:v>
                </c:pt>
                <c:pt idx="36000">
                  <c:v>36</c:v>
                </c:pt>
                <c:pt idx="36001">
                  <c:v>36.001000000000033</c:v>
                </c:pt>
                <c:pt idx="36002">
                  <c:v>36.00200000000001</c:v>
                </c:pt>
                <c:pt idx="36003">
                  <c:v>36.003000000000043</c:v>
                </c:pt>
                <c:pt idx="36004">
                  <c:v>36.004000000000019</c:v>
                </c:pt>
                <c:pt idx="36005">
                  <c:v>36.004999999999995</c:v>
                </c:pt>
                <c:pt idx="36006">
                  <c:v>36.006000000000029</c:v>
                </c:pt>
                <c:pt idx="36007">
                  <c:v>36.007000000000005</c:v>
                </c:pt>
                <c:pt idx="36008">
                  <c:v>36.008000000000038</c:v>
                </c:pt>
                <c:pt idx="36009">
                  <c:v>36.009000000000015</c:v>
                </c:pt>
                <c:pt idx="36010">
                  <c:v>36.009999999999991</c:v>
                </c:pt>
                <c:pt idx="36011">
                  <c:v>36.011000000000024</c:v>
                </c:pt>
                <c:pt idx="36012">
                  <c:v>36.012</c:v>
                </c:pt>
                <c:pt idx="36013">
                  <c:v>36.013000000000034</c:v>
                </c:pt>
                <c:pt idx="36014">
                  <c:v>36.01400000000001</c:v>
                </c:pt>
                <c:pt idx="36015">
                  <c:v>36.015000000000043</c:v>
                </c:pt>
                <c:pt idx="36016">
                  <c:v>36.01600000000002</c:v>
                </c:pt>
                <c:pt idx="36017">
                  <c:v>36.016999999999996</c:v>
                </c:pt>
                <c:pt idx="36018">
                  <c:v>36.018000000000029</c:v>
                </c:pt>
                <c:pt idx="36019">
                  <c:v>36.019000000000005</c:v>
                </c:pt>
                <c:pt idx="36020">
                  <c:v>36.020000000000039</c:v>
                </c:pt>
                <c:pt idx="36021">
                  <c:v>36.021000000000015</c:v>
                </c:pt>
                <c:pt idx="36022">
                  <c:v>36.021999999999991</c:v>
                </c:pt>
                <c:pt idx="36023">
                  <c:v>36.023000000000025</c:v>
                </c:pt>
                <c:pt idx="36024">
                  <c:v>36.024000000000001</c:v>
                </c:pt>
                <c:pt idx="36025">
                  <c:v>36.025000000000034</c:v>
                </c:pt>
                <c:pt idx="36026">
                  <c:v>36.02600000000001</c:v>
                </c:pt>
                <c:pt idx="36027">
                  <c:v>36.027000000000044</c:v>
                </c:pt>
                <c:pt idx="36028">
                  <c:v>36.02800000000002</c:v>
                </c:pt>
                <c:pt idx="36029">
                  <c:v>36.028999999999996</c:v>
                </c:pt>
                <c:pt idx="36030">
                  <c:v>36.03000000000003</c:v>
                </c:pt>
                <c:pt idx="36031">
                  <c:v>36.031000000000006</c:v>
                </c:pt>
                <c:pt idx="36032">
                  <c:v>36.032000000000039</c:v>
                </c:pt>
                <c:pt idx="36033">
                  <c:v>36.033000000000015</c:v>
                </c:pt>
                <c:pt idx="36034">
                  <c:v>36.033999999999992</c:v>
                </c:pt>
                <c:pt idx="36035">
                  <c:v>36.035000000000025</c:v>
                </c:pt>
                <c:pt idx="36036">
                  <c:v>36.036000000000001</c:v>
                </c:pt>
                <c:pt idx="36037">
                  <c:v>36.037000000000035</c:v>
                </c:pt>
                <c:pt idx="36038">
                  <c:v>36.038000000000011</c:v>
                </c:pt>
                <c:pt idx="36039">
                  <c:v>36.039000000000044</c:v>
                </c:pt>
                <c:pt idx="36040">
                  <c:v>36.04000000000002</c:v>
                </c:pt>
                <c:pt idx="36041">
                  <c:v>36.040999999999997</c:v>
                </c:pt>
                <c:pt idx="36042">
                  <c:v>36.04200000000003</c:v>
                </c:pt>
                <c:pt idx="36043">
                  <c:v>36.043000000000006</c:v>
                </c:pt>
                <c:pt idx="36044">
                  <c:v>36.04400000000004</c:v>
                </c:pt>
                <c:pt idx="36045">
                  <c:v>36.045000000000016</c:v>
                </c:pt>
                <c:pt idx="36046">
                  <c:v>36.045999999999992</c:v>
                </c:pt>
                <c:pt idx="36047">
                  <c:v>36.047000000000025</c:v>
                </c:pt>
                <c:pt idx="36048">
                  <c:v>36.048000000000002</c:v>
                </c:pt>
                <c:pt idx="36049">
                  <c:v>36.049000000000035</c:v>
                </c:pt>
                <c:pt idx="36050">
                  <c:v>36.050000000000011</c:v>
                </c:pt>
                <c:pt idx="36051">
                  <c:v>36.051000000000045</c:v>
                </c:pt>
                <c:pt idx="36052">
                  <c:v>36.052000000000021</c:v>
                </c:pt>
                <c:pt idx="36053">
                  <c:v>36.052999999999997</c:v>
                </c:pt>
                <c:pt idx="36054">
                  <c:v>36.05400000000003</c:v>
                </c:pt>
                <c:pt idx="36055">
                  <c:v>36.055000000000007</c:v>
                </c:pt>
                <c:pt idx="36056">
                  <c:v>36.05600000000004</c:v>
                </c:pt>
                <c:pt idx="36057">
                  <c:v>36.057000000000016</c:v>
                </c:pt>
                <c:pt idx="36058">
                  <c:v>36.057999999999993</c:v>
                </c:pt>
                <c:pt idx="36059">
                  <c:v>36.059000000000026</c:v>
                </c:pt>
                <c:pt idx="36060">
                  <c:v>36.06</c:v>
                </c:pt>
                <c:pt idx="36061">
                  <c:v>36.061000000000035</c:v>
                </c:pt>
                <c:pt idx="36062">
                  <c:v>36.062000000000012</c:v>
                </c:pt>
                <c:pt idx="36063">
                  <c:v>36.063000000000045</c:v>
                </c:pt>
                <c:pt idx="36064">
                  <c:v>36.064000000000021</c:v>
                </c:pt>
                <c:pt idx="36065">
                  <c:v>36.064999999999998</c:v>
                </c:pt>
                <c:pt idx="36066">
                  <c:v>36.066000000000031</c:v>
                </c:pt>
                <c:pt idx="36067">
                  <c:v>36.067000000000007</c:v>
                </c:pt>
                <c:pt idx="36068">
                  <c:v>36.06800000000004</c:v>
                </c:pt>
                <c:pt idx="36069">
                  <c:v>36.069000000000017</c:v>
                </c:pt>
                <c:pt idx="36070">
                  <c:v>36.069999999999993</c:v>
                </c:pt>
                <c:pt idx="36071">
                  <c:v>36.071000000000026</c:v>
                </c:pt>
                <c:pt idx="36072">
                  <c:v>36.072000000000003</c:v>
                </c:pt>
                <c:pt idx="36073">
                  <c:v>36.073000000000036</c:v>
                </c:pt>
                <c:pt idx="36074">
                  <c:v>36.074000000000012</c:v>
                </c:pt>
                <c:pt idx="36075">
                  <c:v>36.075000000000045</c:v>
                </c:pt>
                <c:pt idx="36076">
                  <c:v>36.076000000000022</c:v>
                </c:pt>
                <c:pt idx="36077">
                  <c:v>36.076999999999998</c:v>
                </c:pt>
                <c:pt idx="36078">
                  <c:v>36.078000000000031</c:v>
                </c:pt>
                <c:pt idx="36079">
                  <c:v>36.079000000000008</c:v>
                </c:pt>
                <c:pt idx="36080">
                  <c:v>36.080000000000041</c:v>
                </c:pt>
                <c:pt idx="36081">
                  <c:v>36.081000000000017</c:v>
                </c:pt>
                <c:pt idx="36082">
                  <c:v>36.081999999999994</c:v>
                </c:pt>
                <c:pt idx="36083">
                  <c:v>36.083000000000027</c:v>
                </c:pt>
                <c:pt idx="36084">
                  <c:v>36.084000000000003</c:v>
                </c:pt>
                <c:pt idx="36085">
                  <c:v>36.085000000000036</c:v>
                </c:pt>
                <c:pt idx="36086">
                  <c:v>36.086000000000013</c:v>
                </c:pt>
                <c:pt idx="36087">
                  <c:v>36.087000000000046</c:v>
                </c:pt>
                <c:pt idx="36088">
                  <c:v>36.088000000000022</c:v>
                </c:pt>
                <c:pt idx="36089">
                  <c:v>36.088999999999999</c:v>
                </c:pt>
                <c:pt idx="36090">
                  <c:v>36.090000000000032</c:v>
                </c:pt>
                <c:pt idx="36091">
                  <c:v>36.091000000000008</c:v>
                </c:pt>
                <c:pt idx="36092">
                  <c:v>36.092000000000041</c:v>
                </c:pt>
                <c:pt idx="36093">
                  <c:v>36.093000000000018</c:v>
                </c:pt>
                <c:pt idx="36094">
                  <c:v>36.093999999999994</c:v>
                </c:pt>
                <c:pt idx="36095">
                  <c:v>36.095000000000027</c:v>
                </c:pt>
                <c:pt idx="36096">
                  <c:v>36.096000000000004</c:v>
                </c:pt>
                <c:pt idx="36097">
                  <c:v>36.097000000000037</c:v>
                </c:pt>
                <c:pt idx="36098">
                  <c:v>36.098000000000013</c:v>
                </c:pt>
                <c:pt idx="36099">
                  <c:v>36.099000000000046</c:v>
                </c:pt>
                <c:pt idx="36100">
                  <c:v>36.100000000000023</c:v>
                </c:pt>
                <c:pt idx="36101">
                  <c:v>36.100999999999999</c:v>
                </c:pt>
                <c:pt idx="36102">
                  <c:v>36.102000000000032</c:v>
                </c:pt>
                <c:pt idx="36103">
                  <c:v>36.103000000000009</c:v>
                </c:pt>
                <c:pt idx="36104">
                  <c:v>36.104000000000042</c:v>
                </c:pt>
                <c:pt idx="36105">
                  <c:v>36.105000000000018</c:v>
                </c:pt>
                <c:pt idx="36106">
                  <c:v>36.105999999999995</c:v>
                </c:pt>
                <c:pt idx="36107">
                  <c:v>36.107000000000028</c:v>
                </c:pt>
                <c:pt idx="36108">
                  <c:v>36.108000000000004</c:v>
                </c:pt>
                <c:pt idx="36109">
                  <c:v>36.109000000000037</c:v>
                </c:pt>
                <c:pt idx="36110">
                  <c:v>36.110000000000014</c:v>
                </c:pt>
                <c:pt idx="36111">
                  <c:v>36.11099999999999</c:v>
                </c:pt>
                <c:pt idx="36112">
                  <c:v>36.112000000000023</c:v>
                </c:pt>
                <c:pt idx="36113">
                  <c:v>36.113</c:v>
                </c:pt>
                <c:pt idx="36114">
                  <c:v>36.114000000000033</c:v>
                </c:pt>
                <c:pt idx="36115">
                  <c:v>36.115000000000009</c:v>
                </c:pt>
                <c:pt idx="36116">
                  <c:v>36.116000000000042</c:v>
                </c:pt>
                <c:pt idx="36117">
                  <c:v>36.117000000000019</c:v>
                </c:pt>
                <c:pt idx="36118">
                  <c:v>36.117999999999995</c:v>
                </c:pt>
                <c:pt idx="36119">
                  <c:v>36.119000000000028</c:v>
                </c:pt>
                <c:pt idx="36120">
                  <c:v>36.120000000000005</c:v>
                </c:pt>
                <c:pt idx="36121">
                  <c:v>36.121000000000038</c:v>
                </c:pt>
                <c:pt idx="36122">
                  <c:v>36.122000000000014</c:v>
                </c:pt>
                <c:pt idx="36123">
                  <c:v>36.12299999999999</c:v>
                </c:pt>
                <c:pt idx="36124">
                  <c:v>36.124000000000024</c:v>
                </c:pt>
                <c:pt idx="36125">
                  <c:v>36.125</c:v>
                </c:pt>
                <c:pt idx="36126">
                  <c:v>36.126000000000033</c:v>
                </c:pt>
                <c:pt idx="36127">
                  <c:v>36.12700000000001</c:v>
                </c:pt>
                <c:pt idx="36128">
                  <c:v>36.128000000000043</c:v>
                </c:pt>
                <c:pt idx="36129">
                  <c:v>36.129000000000019</c:v>
                </c:pt>
                <c:pt idx="36130">
                  <c:v>36.129999999999995</c:v>
                </c:pt>
                <c:pt idx="36131">
                  <c:v>36.131000000000029</c:v>
                </c:pt>
                <c:pt idx="36132">
                  <c:v>36.132000000000005</c:v>
                </c:pt>
                <c:pt idx="36133">
                  <c:v>36.133000000000038</c:v>
                </c:pt>
                <c:pt idx="36134">
                  <c:v>36.134000000000015</c:v>
                </c:pt>
                <c:pt idx="36135">
                  <c:v>36.134999999999991</c:v>
                </c:pt>
                <c:pt idx="36136">
                  <c:v>36.136000000000024</c:v>
                </c:pt>
                <c:pt idx="36137">
                  <c:v>36.137</c:v>
                </c:pt>
                <c:pt idx="36138">
                  <c:v>36.138000000000034</c:v>
                </c:pt>
                <c:pt idx="36139">
                  <c:v>36.13900000000001</c:v>
                </c:pt>
                <c:pt idx="36140">
                  <c:v>36.140000000000043</c:v>
                </c:pt>
                <c:pt idx="36141">
                  <c:v>36.14100000000002</c:v>
                </c:pt>
                <c:pt idx="36142">
                  <c:v>36.141999999999996</c:v>
                </c:pt>
                <c:pt idx="36143">
                  <c:v>36.143000000000029</c:v>
                </c:pt>
                <c:pt idx="36144">
                  <c:v>36.144000000000005</c:v>
                </c:pt>
                <c:pt idx="36145">
                  <c:v>36.145000000000039</c:v>
                </c:pt>
                <c:pt idx="36146">
                  <c:v>36.146000000000015</c:v>
                </c:pt>
                <c:pt idx="36147">
                  <c:v>36.146999999999991</c:v>
                </c:pt>
                <c:pt idx="36148">
                  <c:v>36.148000000000025</c:v>
                </c:pt>
                <c:pt idx="36149">
                  <c:v>36.149000000000001</c:v>
                </c:pt>
                <c:pt idx="36150">
                  <c:v>36.150000000000034</c:v>
                </c:pt>
                <c:pt idx="36151">
                  <c:v>36.15100000000001</c:v>
                </c:pt>
                <c:pt idx="36152">
                  <c:v>36.152000000000044</c:v>
                </c:pt>
                <c:pt idx="36153">
                  <c:v>36.15300000000002</c:v>
                </c:pt>
                <c:pt idx="36154">
                  <c:v>36.153999999999996</c:v>
                </c:pt>
                <c:pt idx="36155">
                  <c:v>36.15500000000003</c:v>
                </c:pt>
                <c:pt idx="36156">
                  <c:v>36.156000000000006</c:v>
                </c:pt>
                <c:pt idx="36157">
                  <c:v>36.157000000000039</c:v>
                </c:pt>
                <c:pt idx="36158">
                  <c:v>36.158000000000015</c:v>
                </c:pt>
                <c:pt idx="36159">
                  <c:v>36.158999999999992</c:v>
                </c:pt>
                <c:pt idx="36160">
                  <c:v>36.160000000000025</c:v>
                </c:pt>
                <c:pt idx="36161">
                  <c:v>36.161000000000001</c:v>
                </c:pt>
                <c:pt idx="36162">
                  <c:v>36.162000000000035</c:v>
                </c:pt>
                <c:pt idx="36163">
                  <c:v>36.163000000000011</c:v>
                </c:pt>
                <c:pt idx="36164">
                  <c:v>36.164000000000044</c:v>
                </c:pt>
                <c:pt idx="36165">
                  <c:v>36.16500000000002</c:v>
                </c:pt>
                <c:pt idx="36166">
                  <c:v>36.165999999999997</c:v>
                </c:pt>
                <c:pt idx="36167">
                  <c:v>36.16700000000003</c:v>
                </c:pt>
                <c:pt idx="36168">
                  <c:v>36.168000000000006</c:v>
                </c:pt>
                <c:pt idx="36169">
                  <c:v>36.16900000000004</c:v>
                </c:pt>
                <c:pt idx="36170">
                  <c:v>36.170000000000016</c:v>
                </c:pt>
                <c:pt idx="36171">
                  <c:v>36.170999999999992</c:v>
                </c:pt>
                <c:pt idx="36172">
                  <c:v>36.172000000000025</c:v>
                </c:pt>
                <c:pt idx="36173">
                  <c:v>36.173000000000002</c:v>
                </c:pt>
                <c:pt idx="36174">
                  <c:v>36.174000000000035</c:v>
                </c:pt>
                <c:pt idx="36175">
                  <c:v>36.175000000000011</c:v>
                </c:pt>
                <c:pt idx="36176">
                  <c:v>36.176000000000045</c:v>
                </c:pt>
                <c:pt idx="36177">
                  <c:v>36.177000000000021</c:v>
                </c:pt>
                <c:pt idx="36178">
                  <c:v>36.177999999999997</c:v>
                </c:pt>
                <c:pt idx="36179">
                  <c:v>36.17900000000003</c:v>
                </c:pt>
                <c:pt idx="36180">
                  <c:v>36.180000000000007</c:v>
                </c:pt>
                <c:pt idx="36181">
                  <c:v>36.18100000000004</c:v>
                </c:pt>
                <c:pt idx="36182">
                  <c:v>36.182000000000016</c:v>
                </c:pt>
                <c:pt idx="36183">
                  <c:v>36.182999999999993</c:v>
                </c:pt>
                <c:pt idx="36184">
                  <c:v>36.184000000000026</c:v>
                </c:pt>
                <c:pt idx="36185">
                  <c:v>36.185000000000002</c:v>
                </c:pt>
                <c:pt idx="36186">
                  <c:v>36.186000000000035</c:v>
                </c:pt>
                <c:pt idx="36187">
                  <c:v>36.187000000000012</c:v>
                </c:pt>
                <c:pt idx="36188">
                  <c:v>36.188000000000045</c:v>
                </c:pt>
                <c:pt idx="36189">
                  <c:v>36.189000000000021</c:v>
                </c:pt>
                <c:pt idx="36190">
                  <c:v>36.19</c:v>
                </c:pt>
                <c:pt idx="36191">
                  <c:v>36.191000000000031</c:v>
                </c:pt>
                <c:pt idx="36192">
                  <c:v>36.192000000000007</c:v>
                </c:pt>
                <c:pt idx="36193">
                  <c:v>36.19300000000004</c:v>
                </c:pt>
                <c:pt idx="36194">
                  <c:v>36.194000000000017</c:v>
                </c:pt>
                <c:pt idx="36195">
                  <c:v>36.194999999999993</c:v>
                </c:pt>
                <c:pt idx="36196">
                  <c:v>36.196000000000026</c:v>
                </c:pt>
                <c:pt idx="36197">
                  <c:v>36.197000000000003</c:v>
                </c:pt>
                <c:pt idx="36198">
                  <c:v>36.198000000000036</c:v>
                </c:pt>
                <c:pt idx="36199">
                  <c:v>36.199000000000012</c:v>
                </c:pt>
                <c:pt idx="36200">
                  <c:v>36.200000000000045</c:v>
                </c:pt>
                <c:pt idx="36201">
                  <c:v>36.201000000000022</c:v>
                </c:pt>
                <c:pt idx="36202">
                  <c:v>36.201999999999998</c:v>
                </c:pt>
                <c:pt idx="36203">
                  <c:v>36.203000000000031</c:v>
                </c:pt>
                <c:pt idx="36204">
                  <c:v>36.204000000000008</c:v>
                </c:pt>
                <c:pt idx="36205">
                  <c:v>36.205000000000041</c:v>
                </c:pt>
                <c:pt idx="36206">
                  <c:v>36.206000000000017</c:v>
                </c:pt>
                <c:pt idx="36207">
                  <c:v>36.206999999999994</c:v>
                </c:pt>
                <c:pt idx="36208">
                  <c:v>36.208000000000027</c:v>
                </c:pt>
                <c:pt idx="36209">
                  <c:v>36.209000000000003</c:v>
                </c:pt>
                <c:pt idx="36210">
                  <c:v>36.210000000000036</c:v>
                </c:pt>
                <c:pt idx="36211">
                  <c:v>36.211000000000013</c:v>
                </c:pt>
                <c:pt idx="36212">
                  <c:v>36.212000000000046</c:v>
                </c:pt>
                <c:pt idx="36213">
                  <c:v>36.213000000000022</c:v>
                </c:pt>
                <c:pt idx="36214">
                  <c:v>36.213999999999999</c:v>
                </c:pt>
                <c:pt idx="36215">
                  <c:v>36.215000000000032</c:v>
                </c:pt>
                <c:pt idx="36216">
                  <c:v>36.216000000000008</c:v>
                </c:pt>
                <c:pt idx="36217">
                  <c:v>36.217000000000041</c:v>
                </c:pt>
                <c:pt idx="36218">
                  <c:v>36.218000000000018</c:v>
                </c:pt>
                <c:pt idx="36219">
                  <c:v>36.218999999999994</c:v>
                </c:pt>
                <c:pt idx="36220">
                  <c:v>36.220000000000027</c:v>
                </c:pt>
                <c:pt idx="36221">
                  <c:v>36.221000000000004</c:v>
                </c:pt>
                <c:pt idx="36222">
                  <c:v>36.222000000000037</c:v>
                </c:pt>
                <c:pt idx="36223">
                  <c:v>36.223000000000013</c:v>
                </c:pt>
                <c:pt idx="36224">
                  <c:v>36.224000000000046</c:v>
                </c:pt>
                <c:pt idx="36225">
                  <c:v>36.225000000000023</c:v>
                </c:pt>
                <c:pt idx="36226">
                  <c:v>36.225999999999999</c:v>
                </c:pt>
                <c:pt idx="36227">
                  <c:v>36.227000000000032</c:v>
                </c:pt>
                <c:pt idx="36228">
                  <c:v>36.228000000000009</c:v>
                </c:pt>
                <c:pt idx="36229">
                  <c:v>36.229000000000042</c:v>
                </c:pt>
                <c:pt idx="36230">
                  <c:v>36.230000000000018</c:v>
                </c:pt>
                <c:pt idx="36231">
                  <c:v>36.230999999999995</c:v>
                </c:pt>
                <c:pt idx="36232">
                  <c:v>36.232000000000028</c:v>
                </c:pt>
                <c:pt idx="36233">
                  <c:v>36.233000000000004</c:v>
                </c:pt>
                <c:pt idx="36234">
                  <c:v>36.234000000000037</c:v>
                </c:pt>
                <c:pt idx="36235">
                  <c:v>36.235000000000014</c:v>
                </c:pt>
                <c:pt idx="36236">
                  <c:v>36.23599999999999</c:v>
                </c:pt>
                <c:pt idx="36237">
                  <c:v>36.237000000000023</c:v>
                </c:pt>
                <c:pt idx="36238">
                  <c:v>36.238</c:v>
                </c:pt>
                <c:pt idx="36239">
                  <c:v>36.239000000000033</c:v>
                </c:pt>
                <c:pt idx="36240">
                  <c:v>36.240000000000009</c:v>
                </c:pt>
                <c:pt idx="36241">
                  <c:v>36.241000000000042</c:v>
                </c:pt>
                <c:pt idx="36242">
                  <c:v>36.242000000000019</c:v>
                </c:pt>
                <c:pt idx="36243">
                  <c:v>36.242999999999995</c:v>
                </c:pt>
                <c:pt idx="36244">
                  <c:v>36.244000000000028</c:v>
                </c:pt>
                <c:pt idx="36245">
                  <c:v>36.245000000000005</c:v>
                </c:pt>
                <c:pt idx="36246">
                  <c:v>36.246000000000038</c:v>
                </c:pt>
                <c:pt idx="36247">
                  <c:v>36.247000000000014</c:v>
                </c:pt>
                <c:pt idx="36248">
                  <c:v>36.24799999999999</c:v>
                </c:pt>
                <c:pt idx="36249">
                  <c:v>36.249000000000024</c:v>
                </c:pt>
                <c:pt idx="36250">
                  <c:v>36.25</c:v>
                </c:pt>
                <c:pt idx="36251">
                  <c:v>36.251000000000033</c:v>
                </c:pt>
                <c:pt idx="36252">
                  <c:v>36.25200000000001</c:v>
                </c:pt>
                <c:pt idx="36253">
                  <c:v>36.253000000000043</c:v>
                </c:pt>
                <c:pt idx="36254">
                  <c:v>36.254000000000019</c:v>
                </c:pt>
                <c:pt idx="36255">
                  <c:v>36.254999999999995</c:v>
                </c:pt>
                <c:pt idx="36256">
                  <c:v>36.256000000000029</c:v>
                </c:pt>
                <c:pt idx="36257">
                  <c:v>36.257000000000005</c:v>
                </c:pt>
                <c:pt idx="36258">
                  <c:v>36.258000000000038</c:v>
                </c:pt>
                <c:pt idx="36259">
                  <c:v>36.259000000000015</c:v>
                </c:pt>
                <c:pt idx="36260">
                  <c:v>36.259999999999991</c:v>
                </c:pt>
                <c:pt idx="36261">
                  <c:v>36.261000000000024</c:v>
                </c:pt>
                <c:pt idx="36262">
                  <c:v>36.262</c:v>
                </c:pt>
                <c:pt idx="36263">
                  <c:v>36.263000000000034</c:v>
                </c:pt>
                <c:pt idx="36264">
                  <c:v>36.26400000000001</c:v>
                </c:pt>
                <c:pt idx="36265">
                  <c:v>36.265000000000043</c:v>
                </c:pt>
                <c:pt idx="36266">
                  <c:v>36.26600000000002</c:v>
                </c:pt>
                <c:pt idx="36267">
                  <c:v>36.266999999999996</c:v>
                </c:pt>
                <c:pt idx="36268">
                  <c:v>36.268000000000029</c:v>
                </c:pt>
                <c:pt idx="36269">
                  <c:v>36.269000000000005</c:v>
                </c:pt>
                <c:pt idx="36270">
                  <c:v>36.270000000000039</c:v>
                </c:pt>
                <c:pt idx="36271">
                  <c:v>36.271000000000015</c:v>
                </c:pt>
                <c:pt idx="36272">
                  <c:v>36.271999999999991</c:v>
                </c:pt>
                <c:pt idx="36273">
                  <c:v>36.273000000000025</c:v>
                </c:pt>
                <c:pt idx="36274">
                  <c:v>36.274000000000001</c:v>
                </c:pt>
                <c:pt idx="36275">
                  <c:v>36.275000000000034</c:v>
                </c:pt>
                <c:pt idx="36276">
                  <c:v>36.27600000000001</c:v>
                </c:pt>
                <c:pt idx="36277">
                  <c:v>36.277000000000044</c:v>
                </c:pt>
                <c:pt idx="36278">
                  <c:v>36.27800000000002</c:v>
                </c:pt>
                <c:pt idx="36279">
                  <c:v>36.278999999999996</c:v>
                </c:pt>
                <c:pt idx="36280">
                  <c:v>36.28000000000003</c:v>
                </c:pt>
                <c:pt idx="36281">
                  <c:v>36.281000000000006</c:v>
                </c:pt>
                <c:pt idx="36282">
                  <c:v>36.282000000000039</c:v>
                </c:pt>
                <c:pt idx="36283">
                  <c:v>36.283000000000015</c:v>
                </c:pt>
                <c:pt idx="36284">
                  <c:v>36.283999999999992</c:v>
                </c:pt>
                <c:pt idx="36285">
                  <c:v>36.285000000000025</c:v>
                </c:pt>
                <c:pt idx="36286">
                  <c:v>36.286000000000001</c:v>
                </c:pt>
                <c:pt idx="36287">
                  <c:v>36.287000000000035</c:v>
                </c:pt>
                <c:pt idx="36288">
                  <c:v>36.288000000000011</c:v>
                </c:pt>
                <c:pt idx="36289">
                  <c:v>36.289000000000044</c:v>
                </c:pt>
                <c:pt idx="36290">
                  <c:v>36.29000000000002</c:v>
                </c:pt>
                <c:pt idx="36291">
                  <c:v>36.290999999999997</c:v>
                </c:pt>
                <c:pt idx="36292">
                  <c:v>36.29200000000003</c:v>
                </c:pt>
                <c:pt idx="36293">
                  <c:v>36.293000000000006</c:v>
                </c:pt>
                <c:pt idx="36294">
                  <c:v>36.29400000000004</c:v>
                </c:pt>
                <c:pt idx="36295">
                  <c:v>36.295000000000016</c:v>
                </c:pt>
                <c:pt idx="36296">
                  <c:v>36.295999999999992</c:v>
                </c:pt>
                <c:pt idx="36297">
                  <c:v>36.297000000000025</c:v>
                </c:pt>
                <c:pt idx="36298">
                  <c:v>36.298000000000002</c:v>
                </c:pt>
                <c:pt idx="36299">
                  <c:v>36.299000000000035</c:v>
                </c:pt>
                <c:pt idx="36300">
                  <c:v>36.300000000000011</c:v>
                </c:pt>
                <c:pt idx="36301">
                  <c:v>36.301000000000045</c:v>
                </c:pt>
                <c:pt idx="36302">
                  <c:v>36.302000000000021</c:v>
                </c:pt>
                <c:pt idx="36303">
                  <c:v>36.302999999999997</c:v>
                </c:pt>
                <c:pt idx="36304">
                  <c:v>36.30400000000003</c:v>
                </c:pt>
                <c:pt idx="36305">
                  <c:v>36.305000000000007</c:v>
                </c:pt>
                <c:pt idx="36306">
                  <c:v>36.30600000000004</c:v>
                </c:pt>
                <c:pt idx="36307">
                  <c:v>36.307000000000016</c:v>
                </c:pt>
                <c:pt idx="36308">
                  <c:v>36.307999999999993</c:v>
                </c:pt>
                <c:pt idx="36309">
                  <c:v>36.309000000000026</c:v>
                </c:pt>
                <c:pt idx="36310">
                  <c:v>36.31</c:v>
                </c:pt>
                <c:pt idx="36311">
                  <c:v>36.311000000000035</c:v>
                </c:pt>
                <c:pt idx="36312">
                  <c:v>36.312000000000012</c:v>
                </c:pt>
                <c:pt idx="36313">
                  <c:v>36.313000000000045</c:v>
                </c:pt>
                <c:pt idx="36314">
                  <c:v>36.314000000000021</c:v>
                </c:pt>
                <c:pt idx="36315">
                  <c:v>36.314999999999998</c:v>
                </c:pt>
                <c:pt idx="36316">
                  <c:v>36.316000000000031</c:v>
                </c:pt>
                <c:pt idx="36317">
                  <c:v>36.317000000000007</c:v>
                </c:pt>
                <c:pt idx="36318">
                  <c:v>36.31800000000004</c:v>
                </c:pt>
                <c:pt idx="36319">
                  <c:v>36.319000000000017</c:v>
                </c:pt>
                <c:pt idx="36320">
                  <c:v>36.319999999999993</c:v>
                </c:pt>
                <c:pt idx="36321">
                  <c:v>36.321000000000026</c:v>
                </c:pt>
                <c:pt idx="36322">
                  <c:v>36.322000000000003</c:v>
                </c:pt>
                <c:pt idx="36323">
                  <c:v>36.323000000000036</c:v>
                </c:pt>
                <c:pt idx="36324">
                  <c:v>36.324000000000012</c:v>
                </c:pt>
                <c:pt idx="36325">
                  <c:v>36.325000000000045</c:v>
                </c:pt>
                <c:pt idx="36326">
                  <c:v>36.326000000000022</c:v>
                </c:pt>
                <c:pt idx="36327">
                  <c:v>36.326999999999998</c:v>
                </c:pt>
                <c:pt idx="36328">
                  <c:v>36.328000000000031</c:v>
                </c:pt>
                <c:pt idx="36329">
                  <c:v>36.329000000000008</c:v>
                </c:pt>
                <c:pt idx="36330">
                  <c:v>36.330000000000041</c:v>
                </c:pt>
                <c:pt idx="36331">
                  <c:v>36.331000000000017</c:v>
                </c:pt>
                <c:pt idx="36332">
                  <c:v>36.331999999999994</c:v>
                </c:pt>
                <c:pt idx="36333">
                  <c:v>36.333000000000027</c:v>
                </c:pt>
                <c:pt idx="36334">
                  <c:v>36.334000000000003</c:v>
                </c:pt>
                <c:pt idx="36335">
                  <c:v>36.335000000000036</c:v>
                </c:pt>
                <c:pt idx="36336">
                  <c:v>36.336000000000013</c:v>
                </c:pt>
                <c:pt idx="36337">
                  <c:v>36.337000000000046</c:v>
                </c:pt>
                <c:pt idx="36338">
                  <c:v>36.338000000000022</c:v>
                </c:pt>
                <c:pt idx="36339">
                  <c:v>36.338999999999999</c:v>
                </c:pt>
                <c:pt idx="36340">
                  <c:v>36.340000000000032</c:v>
                </c:pt>
                <c:pt idx="36341">
                  <c:v>36.341000000000008</c:v>
                </c:pt>
                <c:pt idx="36342">
                  <c:v>36.342000000000041</c:v>
                </c:pt>
                <c:pt idx="36343">
                  <c:v>36.343000000000018</c:v>
                </c:pt>
                <c:pt idx="36344">
                  <c:v>36.343999999999994</c:v>
                </c:pt>
                <c:pt idx="36345">
                  <c:v>36.345000000000027</c:v>
                </c:pt>
                <c:pt idx="36346">
                  <c:v>36.346000000000004</c:v>
                </c:pt>
                <c:pt idx="36347">
                  <c:v>36.347000000000037</c:v>
                </c:pt>
                <c:pt idx="36348">
                  <c:v>36.348000000000013</c:v>
                </c:pt>
                <c:pt idx="36349">
                  <c:v>36.349000000000046</c:v>
                </c:pt>
                <c:pt idx="36350">
                  <c:v>36.350000000000023</c:v>
                </c:pt>
                <c:pt idx="36351">
                  <c:v>36.350999999999999</c:v>
                </c:pt>
                <c:pt idx="36352">
                  <c:v>36.352000000000032</c:v>
                </c:pt>
                <c:pt idx="36353">
                  <c:v>36.353000000000009</c:v>
                </c:pt>
                <c:pt idx="36354">
                  <c:v>36.354000000000042</c:v>
                </c:pt>
                <c:pt idx="36355">
                  <c:v>36.355000000000018</c:v>
                </c:pt>
                <c:pt idx="36356">
                  <c:v>36.355999999999995</c:v>
                </c:pt>
                <c:pt idx="36357">
                  <c:v>36.357000000000028</c:v>
                </c:pt>
                <c:pt idx="36358">
                  <c:v>36.358000000000004</c:v>
                </c:pt>
                <c:pt idx="36359">
                  <c:v>36.359000000000037</c:v>
                </c:pt>
                <c:pt idx="36360">
                  <c:v>36.360000000000014</c:v>
                </c:pt>
                <c:pt idx="36361">
                  <c:v>36.36099999999999</c:v>
                </c:pt>
                <c:pt idx="36362">
                  <c:v>36.362000000000023</c:v>
                </c:pt>
                <c:pt idx="36363">
                  <c:v>36.363</c:v>
                </c:pt>
                <c:pt idx="36364">
                  <c:v>36.364000000000033</c:v>
                </c:pt>
                <c:pt idx="36365">
                  <c:v>36.365000000000009</c:v>
                </c:pt>
                <c:pt idx="36366">
                  <c:v>36.366000000000042</c:v>
                </c:pt>
                <c:pt idx="36367">
                  <c:v>36.367000000000019</c:v>
                </c:pt>
                <c:pt idx="36368">
                  <c:v>36.367999999999995</c:v>
                </c:pt>
                <c:pt idx="36369">
                  <c:v>36.369000000000028</c:v>
                </c:pt>
                <c:pt idx="36370">
                  <c:v>36.370000000000005</c:v>
                </c:pt>
                <c:pt idx="36371">
                  <c:v>36.371000000000038</c:v>
                </c:pt>
                <c:pt idx="36372">
                  <c:v>36.372000000000014</c:v>
                </c:pt>
                <c:pt idx="36373">
                  <c:v>36.37299999999999</c:v>
                </c:pt>
                <c:pt idx="36374">
                  <c:v>36.374000000000024</c:v>
                </c:pt>
                <c:pt idx="36375">
                  <c:v>36.375</c:v>
                </c:pt>
                <c:pt idx="36376">
                  <c:v>36.376000000000033</c:v>
                </c:pt>
                <c:pt idx="36377">
                  <c:v>36.37700000000001</c:v>
                </c:pt>
                <c:pt idx="36378">
                  <c:v>36.378000000000043</c:v>
                </c:pt>
                <c:pt idx="36379">
                  <c:v>36.379000000000019</c:v>
                </c:pt>
                <c:pt idx="36380">
                  <c:v>36.379999999999995</c:v>
                </c:pt>
                <c:pt idx="36381">
                  <c:v>36.381000000000029</c:v>
                </c:pt>
                <c:pt idx="36382">
                  <c:v>36.382000000000005</c:v>
                </c:pt>
                <c:pt idx="36383">
                  <c:v>36.383000000000038</c:v>
                </c:pt>
                <c:pt idx="36384">
                  <c:v>36.384000000000015</c:v>
                </c:pt>
                <c:pt idx="36385">
                  <c:v>36.384999999999991</c:v>
                </c:pt>
                <c:pt idx="36386">
                  <c:v>36.386000000000024</c:v>
                </c:pt>
                <c:pt idx="36387">
                  <c:v>36.387</c:v>
                </c:pt>
                <c:pt idx="36388">
                  <c:v>36.388000000000034</c:v>
                </c:pt>
                <c:pt idx="36389">
                  <c:v>36.38900000000001</c:v>
                </c:pt>
                <c:pt idx="36390">
                  <c:v>36.390000000000043</c:v>
                </c:pt>
                <c:pt idx="36391">
                  <c:v>36.39100000000002</c:v>
                </c:pt>
                <c:pt idx="36392">
                  <c:v>36.391999999999996</c:v>
                </c:pt>
                <c:pt idx="36393">
                  <c:v>36.393000000000029</c:v>
                </c:pt>
                <c:pt idx="36394">
                  <c:v>36.394000000000005</c:v>
                </c:pt>
                <c:pt idx="36395">
                  <c:v>36.395000000000039</c:v>
                </c:pt>
                <c:pt idx="36396">
                  <c:v>36.396000000000015</c:v>
                </c:pt>
                <c:pt idx="36397">
                  <c:v>36.396999999999991</c:v>
                </c:pt>
                <c:pt idx="36398">
                  <c:v>36.398000000000025</c:v>
                </c:pt>
                <c:pt idx="36399">
                  <c:v>36.399000000000001</c:v>
                </c:pt>
                <c:pt idx="36400">
                  <c:v>36.400000000000034</c:v>
                </c:pt>
                <c:pt idx="36401">
                  <c:v>36.40100000000001</c:v>
                </c:pt>
                <c:pt idx="36402">
                  <c:v>36.402000000000044</c:v>
                </c:pt>
                <c:pt idx="36403">
                  <c:v>36.40300000000002</c:v>
                </c:pt>
                <c:pt idx="36404">
                  <c:v>36.403999999999996</c:v>
                </c:pt>
                <c:pt idx="36405">
                  <c:v>36.40500000000003</c:v>
                </c:pt>
                <c:pt idx="36406">
                  <c:v>36.406000000000006</c:v>
                </c:pt>
                <c:pt idx="36407">
                  <c:v>36.407000000000039</c:v>
                </c:pt>
                <c:pt idx="36408">
                  <c:v>36.408000000000015</c:v>
                </c:pt>
                <c:pt idx="36409">
                  <c:v>36.408999999999992</c:v>
                </c:pt>
                <c:pt idx="36410">
                  <c:v>36.410000000000025</c:v>
                </c:pt>
                <c:pt idx="36411">
                  <c:v>36.411000000000001</c:v>
                </c:pt>
                <c:pt idx="36412">
                  <c:v>36.412000000000035</c:v>
                </c:pt>
                <c:pt idx="36413">
                  <c:v>36.413000000000011</c:v>
                </c:pt>
                <c:pt idx="36414">
                  <c:v>36.414000000000044</c:v>
                </c:pt>
                <c:pt idx="36415">
                  <c:v>36.41500000000002</c:v>
                </c:pt>
                <c:pt idx="36416">
                  <c:v>36.415999999999997</c:v>
                </c:pt>
                <c:pt idx="36417">
                  <c:v>36.41700000000003</c:v>
                </c:pt>
                <c:pt idx="36418">
                  <c:v>36.418000000000006</c:v>
                </c:pt>
                <c:pt idx="36419">
                  <c:v>36.41900000000004</c:v>
                </c:pt>
                <c:pt idx="36420">
                  <c:v>36.420000000000016</c:v>
                </c:pt>
                <c:pt idx="36421">
                  <c:v>36.420999999999992</c:v>
                </c:pt>
                <c:pt idx="36422">
                  <c:v>36.422000000000025</c:v>
                </c:pt>
                <c:pt idx="36423">
                  <c:v>36.423000000000002</c:v>
                </c:pt>
                <c:pt idx="36424">
                  <c:v>36.424000000000035</c:v>
                </c:pt>
                <c:pt idx="36425">
                  <c:v>36.425000000000011</c:v>
                </c:pt>
                <c:pt idx="36426">
                  <c:v>36.426000000000045</c:v>
                </c:pt>
                <c:pt idx="36427">
                  <c:v>36.427000000000021</c:v>
                </c:pt>
                <c:pt idx="36428">
                  <c:v>36.427999999999997</c:v>
                </c:pt>
                <c:pt idx="36429">
                  <c:v>36.42900000000003</c:v>
                </c:pt>
                <c:pt idx="36430">
                  <c:v>36.430000000000007</c:v>
                </c:pt>
                <c:pt idx="36431">
                  <c:v>36.43100000000004</c:v>
                </c:pt>
                <c:pt idx="36432">
                  <c:v>36.432000000000016</c:v>
                </c:pt>
                <c:pt idx="36433">
                  <c:v>36.432999999999993</c:v>
                </c:pt>
                <c:pt idx="36434">
                  <c:v>36.434000000000026</c:v>
                </c:pt>
                <c:pt idx="36435">
                  <c:v>36.435000000000002</c:v>
                </c:pt>
                <c:pt idx="36436">
                  <c:v>36.436000000000035</c:v>
                </c:pt>
                <c:pt idx="36437">
                  <c:v>36.437000000000012</c:v>
                </c:pt>
                <c:pt idx="36438">
                  <c:v>36.438000000000045</c:v>
                </c:pt>
                <c:pt idx="36439">
                  <c:v>36.439000000000021</c:v>
                </c:pt>
                <c:pt idx="36440">
                  <c:v>36.44</c:v>
                </c:pt>
                <c:pt idx="36441">
                  <c:v>36.441000000000031</c:v>
                </c:pt>
                <c:pt idx="36442">
                  <c:v>36.442000000000007</c:v>
                </c:pt>
                <c:pt idx="36443">
                  <c:v>36.44300000000004</c:v>
                </c:pt>
                <c:pt idx="36444">
                  <c:v>36.444000000000017</c:v>
                </c:pt>
                <c:pt idx="36445">
                  <c:v>36.444999999999993</c:v>
                </c:pt>
                <c:pt idx="36446">
                  <c:v>36.446000000000026</c:v>
                </c:pt>
                <c:pt idx="36447">
                  <c:v>36.447000000000003</c:v>
                </c:pt>
                <c:pt idx="36448">
                  <c:v>36.448000000000036</c:v>
                </c:pt>
                <c:pt idx="36449">
                  <c:v>36.449000000000012</c:v>
                </c:pt>
                <c:pt idx="36450">
                  <c:v>36.450000000000045</c:v>
                </c:pt>
                <c:pt idx="36451">
                  <c:v>36.451000000000022</c:v>
                </c:pt>
                <c:pt idx="36452">
                  <c:v>36.451999999999998</c:v>
                </c:pt>
                <c:pt idx="36453">
                  <c:v>36.453000000000031</c:v>
                </c:pt>
                <c:pt idx="36454">
                  <c:v>36.454000000000008</c:v>
                </c:pt>
                <c:pt idx="36455">
                  <c:v>36.455000000000041</c:v>
                </c:pt>
                <c:pt idx="36456">
                  <c:v>36.456000000000017</c:v>
                </c:pt>
                <c:pt idx="36457">
                  <c:v>36.456999999999994</c:v>
                </c:pt>
                <c:pt idx="36458">
                  <c:v>36.458000000000027</c:v>
                </c:pt>
                <c:pt idx="36459">
                  <c:v>36.459000000000003</c:v>
                </c:pt>
                <c:pt idx="36460">
                  <c:v>36.460000000000036</c:v>
                </c:pt>
                <c:pt idx="36461">
                  <c:v>36.461000000000013</c:v>
                </c:pt>
                <c:pt idx="36462">
                  <c:v>36.462000000000046</c:v>
                </c:pt>
                <c:pt idx="36463">
                  <c:v>36.463000000000022</c:v>
                </c:pt>
                <c:pt idx="36464">
                  <c:v>36.463999999999999</c:v>
                </c:pt>
                <c:pt idx="36465">
                  <c:v>36.465000000000032</c:v>
                </c:pt>
                <c:pt idx="36466">
                  <c:v>36.466000000000008</c:v>
                </c:pt>
                <c:pt idx="36467">
                  <c:v>36.467000000000041</c:v>
                </c:pt>
                <c:pt idx="36468">
                  <c:v>36.468000000000018</c:v>
                </c:pt>
                <c:pt idx="36469">
                  <c:v>36.468999999999994</c:v>
                </c:pt>
                <c:pt idx="36470">
                  <c:v>36.470000000000027</c:v>
                </c:pt>
                <c:pt idx="36471">
                  <c:v>36.471000000000004</c:v>
                </c:pt>
                <c:pt idx="36472">
                  <c:v>36.472000000000037</c:v>
                </c:pt>
                <c:pt idx="36473">
                  <c:v>36.473000000000013</c:v>
                </c:pt>
                <c:pt idx="36474">
                  <c:v>36.474000000000046</c:v>
                </c:pt>
                <c:pt idx="36475">
                  <c:v>36.475000000000023</c:v>
                </c:pt>
                <c:pt idx="36476">
                  <c:v>36.475999999999999</c:v>
                </c:pt>
                <c:pt idx="36477">
                  <c:v>36.477000000000032</c:v>
                </c:pt>
                <c:pt idx="36478">
                  <c:v>36.478000000000009</c:v>
                </c:pt>
                <c:pt idx="36479">
                  <c:v>36.479000000000042</c:v>
                </c:pt>
                <c:pt idx="36480">
                  <c:v>36.480000000000018</c:v>
                </c:pt>
                <c:pt idx="36481">
                  <c:v>36.480999999999995</c:v>
                </c:pt>
                <c:pt idx="36482">
                  <c:v>36.482000000000028</c:v>
                </c:pt>
                <c:pt idx="36483">
                  <c:v>36.483000000000004</c:v>
                </c:pt>
                <c:pt idx="36484">
                  <c:v>36.484000000000037</c:v>
                </c:pt>
                <c:pt idx="36485">
                  <c:v>36.485000000000014</c:v>
                </c:pt>
                <c:pt idx="36486">
                  <c:v>36.48599999999999</c:v>
                </c:pt>
                <c:pt idx="36487">
                  <c:v>36.487000000000023</c:v>
                </c:pt>
                <c:pt idx="36488">
                  <c:v>36.488</c:v>
                </c:pt>
                <c:pt idx="36489">
                  <c:v>36.489000000000033</c:v>
                </c:pt>
                <c:pt idx="36490">
                  <c:v>36.490000000000009</c:v>
                </c:pt>
                <c:pt idx="36491">
                  <c:v>36.491000000000042</c:v>
                </c:pt>
                <c:pt idx="36492">
                  <c:v>36.492000000000019</c:v>
                </c:pt>
                <c:pt idx="36493">
                  <c:v>36.492999999999995</c:v>
                </c:pt>
                <c:pt idx="36494">
                  <c:v>36.494000000000028</c:v>
                </c:pt>
                <c:pt idx="36495">
                  <c:v>36.495000000000005</c:v>
                </c:pt>
                <c:pt idx="36496">
                  <c:v>36.496000000000038</c:v>
                </c:pt>
                <c:pt idx="36497">
                  <c:v>36.497000000000014</c:v>
                </c:pt>
                <c:pt idx="36498">
                  <c:v>36.49799999999999</c:v>
                </c:pt>
                <c:pt idx="36499">
                  <c:v>36.499000000000024</c:v>
                </c:pt>
                <c:pt idx="36500">
                  <c:v>36.5</c:v>
                </c:pt>
                <c:pt idx="36501">
                  <c:v>36.501000000000033</c:v>
                </c:pt>
                <c:pt idx="36502">
                  <c:v>36.50200000000001</c:v>
                </c:pt>
                <c:pt idx="36503">
                  <c:v>36.503000000000043</c:v>
                </c:pt>
                <c:pt idx="36504">
                  <c:v>36.504000000000019</c:v>
                </c:pt>
                <c:pt idx="36505">
                  <c:v>36.504999999999995</c:v>
                </c:pt>
                <c:pt idx="36506">
                  <c:v>36.506000000000029</c:v>
                </c:pt>
                <c:pt idx="36507">
                  <c:v>36.507000000000005</c:v>
                </c:pt>
                <c:pt idx="36508">
                  <c:v>36.508000000000038</c:v>
                </c:pt>
                <c:pt idx="36509">
                  <c:v>36.509000000000015</c:v>
                </c:pt>
                <c:pt idx="36510">
                  <c:v>36.509999999999991</c:v>
                </c:pt>
                <c:pt idx="36511">
                  <c:v>36.511000000000024</c:v>
                </c:pt>
                <c:pt idx="36512">
                  <c:v>36.512</c:v>
                </c:pt>
                <c:pt idx="36513">
                  <c:v>36.513000000000034</c:v>
                </c:pt>
                <c:pt idx="36514">
                  <c:v>36.51400000000001</c:v>
                </c:pt>
                <c:pt idx="36515">
                  <c:v>36.515000000000043</c:v>
                </c:pt>
                <c:pt idx="36516">
                  <c:v>36.51600000000002</c:v>
                </c:pt>
                <c:pt idx="36517">
                  <c:v>36.516999999999996</c:v>
                </c:pt>
                <c:pt idx="36518">
                  <c:v>36.518000000000029</c:v>
                </c:pt>
                <c:pt idx="36519">
                  <c:v>36.519000000000005</c:v>
                </c:pt>
                <c:pt idx="36520">
                  <c:v>36.520000000000039</c:v>
                </c:pt>
                <c:pt idx="36521">
                  <c:v>36.521000000000015</c:v>
                </c:pt>
                <c:pt idx="36522">
                  <c:v>36.521999999999991</c:v>
                </c:pt>
                <c:pt idx="36523">
                  <c:v>36.523000000000025</c:v>
                </c:pt>
                <c:pt idx="36524">
                  <c:v>36.524000000000001</c:v>
                </c:pt>
                <c:pt idx="36525">
                  <c:v>36.525000000000034</c:v>
                </c:pt>
                <c:pt idx="36526">
                  <c:v>36.52600000000001</c:v>
                </c:pt>
                <c:pt idx="36527">
                  <c:v>36.527000000000044</c:v>
                </c:pt>
                <c:pt idx="36528">
                  <c:v>36.52800000000002</c:v>
                </c:pt>
                <c:pt idx="36529">
                  <c:v>36.528999999999996</c:v>
                </c:pt>
                <c:pt idx="36530">
                  <c:v>36.53000000000003</c:v>
                </c:pt>
                <c:pt idx="36531">
                  <c:v>36.531000000000006</c:v>
                </c:pt>
                <c:pt idx="36532">
                  <c:v>36.532000000000039</c:v>
                </c:pt>
                <c:pt idx="36533">
                  <c:v>36.533000000000015</c:v>
                </c:pt>
                <c:pt idx="36534">
                  <c:v>36.533999999999992</c:v>
                </c:pt>
                <c:pt idx="36535">
                  <c:v>36.535000000000025</c:v>
                </c:pt>
                <c:pt idx="36536">
                  <c:v>36.536000000000001</c:v>
                </c:pt>
                <c:pt idx="36537">
                  <c:v>36.537000000000035</c:v>
                </c:pt>
                <c:pt idx="36538">
                  <c:v>36.538000000000011</c:v>
                </c:pt>
                <c:pt idx="36539">
                  <c:v>36.539000000000044</c:v>
                </c:pt>
                <c:pt idx="36540">
                  <c:v>36.54000000000002</c:v>
                </c:pt>
                <c:pt idx="36541">
                  <c:v>36.540999999999997</c:v>
                </c:pt>
                <c:pt idx="36542">
                  <c:v>36.54200000000003</c:v>
                </c:pt>
                <c:pt idx="36543">
                  <c:v>36.543000000000006</c:v>
                </c:pt>
                <c:pt idx="36544">
                  <c:v>36.54400000000004</c:v>
                </c:pt>
                <c:pt idx="36545">
                  <c:v>36.545000000000016</c:v>
                </c:pt>
                <c:pt idx="36546">
                  <c:v>36.545999999999992</c:v>
                </c:pt>
                <c:pt idx="36547">
                  <c:v>36.547000000000025</c:v>
                </c:pt>
                <c:pt idx="36548">
                  <c:v>36.548000000000002</c:v>
                </c:pt>
                <c:pt idx="36549">
                  <c:v>36.549000000000035</c:v>
                </c:pt>
                <c:pt idx="36550">
                  <c:v>36.550000000000011</c:v>
                </c:pt>
                <c:pt idx="36551">
                  <c:v>36.551000000000045</c:v>
                </c:pt>
                <c:pt idx="36552">
                  <c:v>36.552000000000021</c:v>
                </c:pt>
                <c:pt idx="36553">
                  <c:v>36.552999999999997</c:v>
                </c:pt>
                <c:pt idx="36554">
                  <c:v>36.55400000000003</c:v>
                </c:pt>
                <c:pt idx="36555">
                  <c:v>36.555000000000007</c:v>
                </c:pt>
                <c:pt idx="36556">
                  <c:v>36.55600000000004</c:v>
                </c:pt>
                <c:pt idx="36557">
                  <c:v>36.557000000000016</c:v>
                </c:pt>
                <c:pt idx="36558">
                  <c:v>36.557999999999993</c:v>
                </c:pt>
                <c:pt idx="36559">
                  <c:v>36.559000000000026</c:v>
                </c:pt>
                <c:pt idx="36560">
                  <c:v>36.56</c:v>
                </c:pt>
                <c:pt idx="36561">
                  <c:v>36.561000000000035</c:v>
                </c:pt>
                <c:pt idx="36562">
                  <c:v>36.562000000000012</c:v>
                </c:pt>
                <c:pt idx="36563">
                  <c:v>36.563000000000045</c:v>
                </c:pt>
                <c:pt idx="36564">
                  <c:v>36.564000000000021</c:v>
                </c:pt>
                <c:pt idx="36565">
                  <c:v>36.564999999999998</c:v>
                </c:pt>
                <c:pt idx="36566">
                  <c:v>36.566000000000031</c:v>
                </c:pt>
                <c:pt idx="36567">
                  <c:v>36.567000000000007</c:v>
                </c:pt>
                <c:pt idx="36568">
                  <c:v>36.56800000000004</c:v>
                </c:pt>
                <c:pt idx="36569">
                  <c:v>36.569000000000017</c:v>
                </c:pt>
                <c:pt idx="36570">
                  <c:v>36.569999999999993</c:v>
                </c:pt>
                <c:pt idx="36571">
                  <c:v>36.571000000000026</c:v>
                </c:pt>
                <c:pt idx="36572">
                  <c:v>36.572000000000003</c:v>
                </c:pt>
                <c:pt idx="36573">
                  <c:v>36.573000000000036</c:v>
                </c:pt>
                <c:pt idx="36574">
                  <c:v>36.574000000000012</c:v>
                </c:pt>
                <c:pt idx="36575">
                  <c:v>36.575000000000045</c:v>
                </c:pt>
                <c:pt idx="36576">
                  <c:v>36.576000000000022</c:v>
                </c:pt>
                <c:pt idx="36577">
                  <c:v>36.576999999999998</c:v>
                </c:pt>
                <c:pt idx="36578">
                  <c:v>36.578000000000031</c:v>
                </c:pt>
                <c:pt idx="36579">
                  <c:v>36.579000000000008</c:v>
                </c:pt>
                <c:pt idx="36580">
                  <c:v>36.580000000000041</c:v>
                </c:pt>
                <c:pt idx="36581">
                  <c:v>36.581000000000017</c:v>
                </c:pt>
                <c:pt idx="36582">
                  <c:v>36.581999999999994</c:v>
                </c:pt>
                <c:pt idx="36583">
                  <c:v>36.583000000000027</c:v>
                </c:pt>
                <c:pt idx="36584">
                  <c:v>36.584000000000003</c:v>
                </c:pt>
                <c:pt idx="36585">
                  <c:v>36.585000000000036</c:v>
                </c:pt>
                <c:pt idx="36586">
                  <c:v>36.586000000000013</c:v>
                </c:pt>
                <c:pt idx="36587">
                  <c:v>36.587000000000046</c:v>
                </c:pt>
                <c:pt idx="36588">
                  <c:v>36.588000000000022</c:v>
                </c:pt>
                <c:pt idx="36589">
                  <c:v>36.588999999999999</c:v>
                </c:pt>
                <c:pt idx="36590">
                  <c:v>36.590000000000032</c:v>
                </c:pt>
                <c:pt idx="36591">
                  <c:v>36.591000000000008</c:v>
                </c:pt>
                <c:pt idx="36592">
                  <c:v>36.592000000000041</c:v>
                </c:pt>
                <c:pt idx="36593">
                  <c:v>36.593000000000018</c:v>
                </c:pt>
                <c:pt idx="36594">
                  <c:v>36.593999999999994</c:v>
                </c:pt>
                <c:pt idx="36595">
                  <c:v>36.595000000000027</c:v>
                </c:pt>
                <c:pt idx="36596">
                  <c:v>36.596000000000004</c:v>
                </c:pt>
                <c:pt idx="36597">
                  <c:v>36.597000000000037</c:v>
                </c:pt>
                <c:pt idx="36598">
                  <c:v>36.598000000000013</c:v>
                </c:pt>
                <c:pt idx="36599">
                  <c:v>36.599000000000046</c:v>
                </c:pt>
                <c:pt idx="36600">
                  <c:v>36.600000000000023</c:v>
                </c:pt>
                <c:pt idx="36601">
                  <c:v>36.600999999999999</c:v>
                </c:pt>
                <c:pt idx="36602">
                  <c:v>36.602000000000032</c:v>
                </c:pt>
                <c:pt idx="36603">
                  <c:v>36.603000000000009</c:v>
                </c:pt>
                <c:pt idx="36604">
                  <c:v>36.604000000000042</c:v>
                </c:pt>
                <c:pt idx="36605">
                  <c:v>36.605000000000018</c:v>
                </c:pt>
                <c:pt idx="36606">
                  <c:v>36.605999999999995</c:v>
                </c:pt>
                <c:pt idx="36607">
                  <c:v>36.607000000000028</c:v>
                </c:pt>
                <c:pt idx="36608">
                  <c:v>36.608000000000004</c:v>
                </c:pt>
                <c:pt idx="36609">
                  <c:v>36.609000000000037</c:v>
                </c:pt>
                <c:pt idx="36610">
                  <c:v>36.610000000000014</c:v>
                </c:pt>
                <c:pt idx="36611">
                  <c:v>36.61099999999999</c:v>
                </c:pt>
                <c:pt idx="36612">
                  <c:v>36.612000000000023</c:v>
                </c:pt>
                <c:pt idx="36613">
                  <c:v>36.613</c:v>
                </c:pt>
                <c:pt idx="36614">
                  <c:v>36.614000000000033</c:v>
                </c:pt>
                <c:pt idx="36615">
                  <c:v>36.615000000000009</c:v>
                </c:pt>
                <c:pt idx="36616">
                  <c:v>36.616000000000042</c:v>
                </c:pt>
                <c:pt idx="36617">
                  <c:v>36.617000000000019</c:v>
                </c:pt>
                <c:pt idx="36618">
                  <c:v>36.617999999999995</c:v>
                </c:pt>
                <c:pt idx="36619">
                  <c:v>36.619000000000028</c:v>
                </c:pt>
                <c:pt idx="36620">
                  <c:v>36.620000000000005</c:v>
                </c:pt>
                <c:pt idx="36621">
                  <c:v>36.621000000000038</c:v>
                </c:pt>
                <c:pt idx="36622">
                  <c:v>36.622000000000014</c:v>
                </c:pt>
                <c:pt idx="36623">
                  <c:v>36.62299999999999</c:v>
                </c:pt>
                <c:pt idx="36624">
                  <c:v>36.624000000000024</c:v>
                </c:pt>
                <c:pt idx="36625">
                  <c:v>36.625</c:v>
                </c:pt>
                <c:pt idx="36626">
                  <c:v>36.626000000000033</c:v>
                </c:pt>
                <c:pt idx="36627">
                  <c:v>36.62700000000001</c:v>
                </c:pt>
                <c:pt idx="36628">
                  <c:v>36.628000000000043</c:v>
                </c:pt>
                <c:pt idx="36629">
                  <c:v>36.629000000000019</c:v>
                </c:pt>
                <c:pt idx="36630">
                  <c:v>36.629999999999995</c:v>
                </c:pt>
                <c:pt idx="36631">
                  <c:v>36.631000000000029</c:v>
                </c:pt>
                <c:pt idx="36632">
                  <c:v>36.632000000000005</c:v>
                </c:pt>
                <c:pt idx="36633">
                  <c:v>36.633000000000038</c:v>
                </c:pt>
                <c:pt idx="36634">
                  <c:v>36.634000000000015</c:v>
                </c:pt>
                <c:pt idx="36635">
                  <c:v>36.634999999999991</c:v>
                </c:pt>
                <c:pt idx="36636">
                  <c:v>36.636000000000024</c:v>
                </c:pt>
                <c:pt idx="36637">
                  <c:v>36.637</c:v>
                </c:pt>
                <c:pt idx="36638">
                  <c:v>36.638000000000034</c:v>
                </c:pt>
                <c:pt idx="36639">
                  <c:v>36.63900000000001</c:v>
                </c:pt>
                <c:pt idx="36640">
                  <c:v>36.640000000000043</c:v>
                </c:pt>
                <c:pt idx="36641">
                  <c:v>36.64100000000002</c:v>
                </c:pt>
                <c:pt idx="36642">
                  <c:v>36.641999999999996</c:v>
                </c:pt>
                <c:pt idx="36643">
                  <c:v>36.643000000000029</c:v>
                </c:pt>
                <c:pt idx="36644">
                  <c:v>36.644000000000005</c:v>
                </c:pt>
                <c:pt idx="36645">
                  <c:v>36.645000000000039</c:v>
                </c:pt>
                <c:pt idx="36646">
                  <c:v>36.646000000000015</c:v>
                </c:pt>
                <c:pt idx="36647">
                  <c:v>36.646999999999991</c:v>
                </c:pt>
                <c:pt idx="36648">
                  <c:v>36.648000000000025</c:v>
                </c:pt>
                <c:pt idx="36649">
                  <c:v>36.649000000000001</c:v>
                </c:pt>
                <c:pt idx="36650">
                  <c:v>36.650000000000034</c:v>
                </c:pt>
                <c:pt idx="36651">
                  <c:v>36.65100000000001</c:v>
                </c:pt>
                <c:pt idx="36652">
                  <c:v>36.652000000000044</c:v>
                </c:pt>
                <c:pt idx="36653">
                  <c:v>36.65300000000002</c:v>
                </c:pt>
                <c:pt idx="36654">
                  <c:v>36.653999999999996</c:v>
                </c:pt>
                <c:pt idx="36655">
                  <c:v>36.65500000000003</c:v>
                </c:pt>
                <c:pt idx="36656">
                  <c:v>36.656000000000006</c:v>
                </c:pt>
                <c:pt idx="36657">
                  <c:v>36.657000000000039</c:v>
                </c:pt>
                <c:pt idx="36658">
                  <c:v>36.658000000000015</c:v>
                </c:pt>
                <c:pt idx="36659">
                  <c:v>36.658999999999992</c:v>
                </c:pt>
                <c:pt idx="36660">
                  <c:v>36.660000000000025</c:v>
                </c:pt>
                <c:pt idx="36661">
                  <c:v>36.661000000000001</c:v>
                </c:pt>
                <c:pt idx="36662">
                  <c:v>36.662000000000035</c:v>
                </c:pt>
                <c:pt idx="36663">
                  <c:v>36.663000000000011</c:v>
                </c:pt>
                <c:pt idx="36664">
                  <c:v>36.664000000000044</c:v>
                </c:pt>
                <c:pt idx="36665">
                  <c:v>36.66500000000002</c:v>
                </c:pt>
                <c:pt idx="36666">
                  <c:v>36.665999999999997</c:v>
                </c:pt>
                <c:pt idx="36667">
                  <c:v>36.66700000000003</c:v>
                </c:pt>
                <c:pt idx="36668">
                  <c:v>36.668000000000006</c:v>
                </c:pt>
                <c:pt idx="36669">
                  <c:v>36.66900000000004</c:v>
                </c:pt>
                <c:pt idx="36670">
                  <c:v>36.670000000000016</c:v>
                </c:pt>
                <c:pt idx="36671">
                  <c:v>36.670999999999992</c:v>
                </c:pt>
                <c:pt idx="36672">
                  <c:v>36.672000000000025</c:v>
                </c:pt>
                <c:pt idx="36673">
                  <c:v>36.673000000000002</c:v>
                </c:pt>
                <c:pt idx="36674">
                  <c:v>36.674000000000035</c:v>
                </c:pt>
                <c:pt idx="36675">
                  <c:v>36.675000000000011</c:v>
                </c:pt>
                <c:pt idx="36676">
                  <c:v>36.676000000000045</c:v>
                </c:pt>
                <c:pt idx="36677">
                  <c:v>36.677000000000021</c:v>
                </c:pt>
                <c:pt idx="36678">
                  <c:v>36.677999999999997</c:v>
                </c:pt>
                <c:pt idx="36679">
                  <c:v>36.67900000000003</c:v>
                </c:pt>
                <c:pt idx="36680">
                  <c:v>36.680000000000007</c:v>
                </c:pt>
                <c:pt idx="36681">
                  <c:v>36.68100000000004</c:v>
                </c:pt>
                <c:pt idx="36682">
                  <c:v>36.682000000000016</c:v>
                </c:pt>
                <c:pt idx="36683">
                  <c:v>36.682999999999993</c:v>
                </c:pt>
                <c:pt idx="36684">
                  <c:v>36.684000000000026</c:v>
                </c:pt>
                <c:pt idx="36685">
                  <c:v>36.685000000000002</c:v>
                </c:pt>
                <c:pt idx="36686">
                  <c:v>36.686000000000035</c:v>
                </c:pt>
                <c:pt idx="36687">
                  <c:v>36.687000000000012</c:v>
                </c:pt>
                <c:pt idx="36688">
                  <c:v>36.688000000000045</c:v>
                </c:pt>
                <c:pt idx="36689">
                  <c:v>36.689000000000021</c:v>
                </c:pt>
                <c:pt idx="36690">
                  <c:v>36.69</c:v>
                </c:pt>
                <c:pt idx="36691">
                  <c:v>36.691000000000031</c:v>
                </c:pt>
                <c:pt idx="36692">
                  <c:v>36.692000000000007</c:v>
                </c:pt>
                <c:pt idx="36693">
                  <c:v>36.69300000000004</c:v>
                </c:pt>
                <c:pt idx="36694">
                  <c:v>36.694000000000017</c:v>
                </c:pt>
                <c:pt idx="36695">
                  <c:v>36.694999999999993</c:v>
                </c:pt>
                <c:pt idx="36696">
                  <c:v>36.696000000000026</c:v>
                </c:pt>
                <c:pt idx="36697">
                  <c:v>36.697000000000003</c:v>
                </c:pt>
                <c:pt idx="36698">
                  <c:v>36.698000000000036</c:v>
                </c:pt>
                <c:pt idx="36699">
                  <c:v>36.699000000000012</c:v>
                </c:pt>
                <c:pt idx="36700">
                  <c:v>36.700000000000045</c:v>
                </c:pt>
                <c:pt idx="36701">
                  <c:v>36.701000000000022</c:v>
                </c:pt>
                <c:pt idx="36702">
                  <c:v>36.701999999999998</c:v>
                </c:pt>
                <c:pt idx="36703">
                  <c:v>36.703000000000031</c:v>
                </c:pt>
                <c:pt idx="36704">
                  <c:v>36.704000000000008</c:v>
                </c:pt>
                <c:pt idx="36705">
                  <c:v>36.705000000000041</c:v>
                </c:pt>
                <c:pt idx="36706">
                  <c:v>36.706000000000017</c:v>
                </c:pt>
                <c:pt idx="36707">
                  <c:v>36.706999999999994</c:v>
                </c:pt>
                <c:pt idx="36708">
                  <c:v>36.708000000000027</c:v>
                </c:pt>
                <c:pt idx="36709">
                  <c:v>36.709000000000003</c:v>
                </c:pt>
                <c:pt idx="36710">
                  <c:v>36.710000000000036</c:v>
                </c:pt>
                <c:pt idx="36711">
                  <c:v>36.711000000000013</c:v>
                </c:pt>
                <c:pt idx="36712">
                  <c:v>36.712000000000046</c:v>
                </c:pt>
                <c:pt idx="36713">
                  <c:v>36.713000000000022</c:v>
                </c:pt>
                <c:pt idx="36714">
                  <c:v>36.713999999999999</c:v>
                </c:pt>
                <c:pt idx="36715">
                  <c:v>36.715000000000032</c:v>
                </c:pt>
                <c:pt idx="36716">
                  <c:v>36.716000000000008</c:v>
                </c:pt>
                <c:pt idx="36717">
                  <c:v>36.717000000000041</c:v>
                </c:pt>
                <c:pt idx="36718">
                  <c:v>36.718000000000018</c:v>
                </c:pt>
                <c:pt idx="36719">
                  <c:v>36.718999999999994</c:v>
                </c:pt>
                <c:pt idx="36720">
                  <c:v>36.720000000000027</c:v>
                </c:pt>
                <c:pt idx="36721">
                  <c:v>36.721000000000004</c:v>
                </c:pt>
                <c:pt idx="36722">
                  <c:v>36.722000000000037</c:v>
                </c:pt>
                <c:pt idx="36723">
                  <c:v>36.723000000000013</c:v>
                </c:pt>
                <c:pt idx="36724">
                  <c:v>36.724000000000046</c:v>
                </c:pt>
                <c:pt idx="36725">
                  <c:v>36.725000000000023</c:v>
                </c:pt>
                <c:pt idx="36726">
                  <c:v>36.725999999999999</c:v>
                </c:pt>
                <c:pt idx="36727">
                  <c:v>36.727000000000032</c:v>
                </c:pt>
                <c:pt idx="36728">
                  <c:v>36.728000000000009</c:v>
                </c:pt>
                <c:pt idx="36729">
                  <c:v>36.729000000000042</c:v>
                </c:pt>
                <c:pt idx="36730">
                  <c:v>36.730000000000018</c:v>
                </c:pt>
                <c:pt idx="36731">
                  <c:v>36.730999999999995</c:v>
                </c:pt>
                <c:pt idx="36732">
                  <c:v>36.732000000000028</c:v>
                </c:pt>
                <c:pt idx="36733">
                  <c:v>36.733000000000004</c:v>
                </c:pt>
                <c:pt idx="36734">
                  <c:v>36.734000000000037</c:v>
                </c:pt>
                <c:pt idx="36735">
                  <c:v>36.735000000000014</c:v>
                </c:pt>
                <c:pt idx="36736">
                  <c:v>36.73599999999999</c:v>
                </c:pt>
                <c:pt idx="36737">
                  <c:v>36.737000000000023</c:v>
                </c:pt>
                <c:pt idx="36738">
                  <c:v>36.738</c:v>
                </c:pt>
                <c:pt idx="36739">
                  <c:v>36.739000000000033</c:v>
                </c:pt>
                <c:pt idx="36740">
                  <c:v>36.740000000000009</c:v>
                </c:pt>
                <c:pt idx="36741">
                  <c:v>36.741000000000042</c:v>
                </c:pt>
                <c:pt idx="36742">
                  <c:v>36.742000000000019</c:v>
                </c:pt>
                <c:pt idx="36743">
                  <c:v>36.742999999999995</c:v>
                </c:pt>
                <c:pt idx="36744">
                  <c:v>36.744000000000028</c:v>
                </c:pt>
                <c:pt idx="36745">
                  <c:v>36.745000000000005</c:v>
                </c:pt>
                <c:pt idx="36746">
                  <c:v>36.746000000000038</c:v>
                </c:pt>
                <c:pt idx="36747">
                  <c:v>36.747000000000014</c:v>
                </c:pt>
                <c:pt idx="36748">
                  <c:v>36.74799999999999</c:v>
                </c:pt>
                <c:pt idx="36749">
                  <c:v>36.749000000000024</c:v>
                </c:pt>
                <c:pt idx="36750">
                  <c:v>36.75</c:v>
                </c:pt>
                <c:pt idx="36751">
                  <c:v>36.751000000000033</c:v>
                </c:pt>
                <c:pt idx="36752">
                  <c:v>36.75200000000001</c:v>
                </c:pt>
                <c:pt idx="36753">
                  <c:v>36.753000000000043</c:v>
                </c:pt>
                <c:pt idx="36754">
                  <c:v>36.754000000000019</c:v>
                </c:pt>
                <c:pt idx="36755">
                  <c:v>36.754999999999995</c:v>
                </c:pt>
                <c:pt idx="36756">
                  <c:v>36.756000000000029</c:v>
                </c:pt>
                <c:pt idx="36757">
                  <c:v>36.757000000000005</c:v>
                </c:pt>
                <c:pt idx="36758">
                  <c:v>36.758000000000038</c:v>
                </c:pt>
                <c:pt idx="36759">
                  <c:v>36.759000000000015</c:v>
                </c:pt>
                <c:pt idx="36760">
                  <c:v>36.759999999999991</c:v>
                </c:pt>
                <c:pt idx="36761">
                  <c:v>36.761000000000024</c:v>
                </c:pt>
                <c:pt idx="36762">
                  <c:v>36.762</c:v>
                </c:pt>
                <c:pt idx="36763">
                  <c:v>36.763000000000034</c:v>
                </c:pt>
                <c:pt idx="36764">
                  <c:v>36.76400000000001</c:v>
                </c:pt>
                <c:pt idx="36765">
                  <c:v>36.765000000000043</c:v>
                </c:pt>
                <c:pt idx="36766">
                  <c:v>36.76600000000002</c:v>
                </c:pt>
                <c:pt idx="36767">
                  <c:v>36.766999999999996</c:v>
                </c:pt>
                <c:pt idx="36768">
                  <c:v>36.768000000000029</c:v>
                </c:pt>
                <c:pt idx="36769">
                  <c:v>36.769000000000005</c:v>
                </c:pt>
                <c:pt idx="36770">
                  <c:v>36.770000000000039</c:v>
                </c:pt>
                <c:pt idx="36771">
                  <c:v>36.771000000000015</c:v>
                </c:pt>
                <c:pt idx="36772">
                  <c:v>36.771999999999991</c:v>
                </c:pt>
                <c:pt idx="36773">
                  <c:v>36.773000000000025</c:v>
                </c:pt>
                <c:pt idx="36774">
                  <c:v>36.774000000000001</c:v>
                </c:pt>
                <c:pt idx="36775">
                  <c:v>36.775000000000034</c:v>
                </c:pt>
                <c:pt idx="36776">
                  <c:v>36.77600000000001</c:v>
                </c:pt>
                <c:pt idx="36777">
                  <c:v>36.777000000000044</c:v>
                </c:pt>
                <c:pt idx="36778">
                  <c:v>36.77800000000002</c:v>
                </c:pt>
                <c:pt idx="36779">
                  <c:v>36.778999999999996</c:v>
                </c:pt>
                <c:pt idx="36780">
                  <c:v>36.78000000000003</c:v>
                </c:pt>
                <c:pt idx="36781">
                  <c:v>36.781000000000006</c:v>
                </c:pt>
                <c:pt idx="36782">
                  <c:v>36.782000000000039</c:v>
                </c:pt>
                <c:pt idx="36783">
                  <c:v>36.783000000000015</c:v>
                </c:pt>
                <c:pt idx="36784">
                  <c:v>36.783999999999992</c:v>
                </c:pt>
                <c:pt idx="36785">
                  <c:v>36.785000000000025</c:v>
                </c:pt>
                <c:pt idx="36786">
                  <c:v>36.786000000000001</c:v>
                </c:pt>
                <c:pt idx="36787">
                  <c:v>36.787000000000035</c:v>
                </c:pt>
                <c:pt idx="36788">
                  <c:v>36.788000000000011</c:v>
                </c:pt>
                <c:pt idx="36789">
                  <c:v>36.789000000000044</c:v>
                </c:pt>
                <c:pt idx="36790">
                  <c:v>36.79000000000002</c:v>
                </c:pt>
                <c:pt idx="36791">
                  <c:v>36.790999999999997</c:v>
                </c:pt>
                <c:pt idx="36792">
                  <c:v>36.79200000000003</c:v>
                </c:pt>
                <c:pt idx="36793">
                  <c:v>36.793000000000006</c:v>
                </c:pt>
                <c:pt idx="36794">
                  <c:v>36.79400000000004</c:v>
                </c:pt>
                <c:pt idx="36795">
                  <c:v>36.795000000000016</c:v>
                </c:pt>
                <c:pt idx="36796">
                  <c:v>36.795999999999992</c:v>
                </c:pt>
                <c:pt idx="36797">
                  <c:v>36.797000000000025</c:v>
                </c:pt>
                <c:pt idx="36798">
                  <c:v>36.798000000000002</c:v>
                </c:pt>
                <c:pt idx="36799">
                  <c:v>36.799000000000035</c:v>
                </c:pt>
                <c:pt idx="36800">
                  <c:v>36.800000000000011</c:v>
                </c:pt>
                <c:pt idx="36801">
                  <c:v>36.801000000000045</c:v>
                </c:pt>
                <c:pt idx="36802">
                  <c:v>36.802000000000021</c:v>
                </c:pt>
                <c:pt idx="36803">
                  <c:v>36.802999999999997</c:v>
                </c:pt>
                <c:pt idx="36804">
                  <c:v>36.80400000000003</c:v>
                </c:pt>
                <c:pt idx="36805">
                  <c:v>36.805000000000007</c:v>
                </c:pt>
                <c:pt idx="36806">
                  <c:v>36.80600000000004</c:v>
                </c:pt>
                <c:pt idx="36807">
                  <c:v>36.807000000000016</c:v>
                </c:pt>
                <c:pt idx="36808">
                  <c:v>36.807999999999993</c:v>
                </c:pt>
                <c:pt idx="36809">
                  <c:v>36.809000000000026</c:v>
                </c:pt>
                <c:pt idx="36810">
                  <c:v>36.81</c:v>
                </c:pt>
                <c:pt idx="36811">
                  <c:v>36.811000000000035</c:v>
                </c:pt>
                <c:pt idx="36812">
                  <c:v>36.812000000000012</c:v>
                </c:pt>
                <c:pt idx="36813">
                  <c:v>36.813000000000045</c:v>
                </c:pt>
                <c:pt idx="36814">
                  <c:v>36.814000000000021</c:v>
                </c:pt>
                <c:pt idx="36815">
                  <c:v>36.814999999999998</c:v>
                </c:pt>
                <c:pt idx="36816">
                  <c:v>36.816000000000031</c:v>
                </c:pt>
                <c:pt idx="36817">
                  <c:v>36.817000000000007</c:v>
                </c:pt>
                <c:pt idx="36818">
                  <c:v>36.81800000000004</c:v>
                </c:pt>
                <c:pt idx="36819">
                  <c:v>36.819000000000017</c:v>
                </c:pt>
                <c:pt idx="36820">
                  <c:v>36.819999999999993</c:v>
                </c:pt>
                <c:pt idx="36821">
                  <c:v>36.821000000000026</c:v>
                </c:pt>
                <c:pt idx="36822">
                  <c:v>36.822000000000003</c:v>
                </c:pt>
                <c:pt idx="36823">
                  <c:v>36.823000000000036</c:v>
                </c:pt>
                <c:pt idx="36824">
                  <c:v>36.824000000000012</c:v>
                </c:pt>
                <c:pt idx="36825">
                  <c:v>36.825000000000045</c:v>
                </c:pt>
                <c:pt idx="36826">
                  <c:v>36.826000000000022</c:v>
                </c:pt>
                <c:pt idx="36827">
                  <c:v>36.826999999999998</c:v>
                </c:pt>
                <c:pt idx="36828">
                  <c:v>36.828000000000031</c:v>
                </c:pt>
                <c:pt idx="36829">
                  <c:v>36.829000000000008</c:v>
                </c:pt>
                <c:pt idx="36830">
                  <c:v>36.830000000000041</c:v>
                </c:pt>
                <c:pt idx="36831">
                  <c:v>36.831000000000017</c:v>
                </c:pt>
                <c:pt idx="36832">
                  <c:v>36.831999999999994</c:v>
                </c:pt>
                <c:pt idx="36833">
                  <c:v>36.833000000000027</c:v>
                </c:pt>
                <c:pt idx="36834">
                  <c:v>36.834000000000003</c:v>
                </c:pt>
                <c:pt idx="36835">
                  <c:v>36.835000000000036</c:v>
                </c:pt>
                <c:pt idx="36836">
                  <c:v>36.836000000000013</c:v>
                </c:pt>
                <c:pt idx="36837">
                  <c:v>36.837000000000046</c:v>
                </c:pt>
                <c:pt idx="36838">
                  <c:v>36.838000000000022</c:v>
                </c:pt>
                <c:pt idx="36839">
                  <c:v>36.838999999999999</c:v>
                </c:pt>
                <c:pt idx="36840">
                  <c:v>36.840000000000032</c:v>
                </c:pt>
                <c:pt idx="36841">
                  <c:v>36.841000000000008</c:v>
                </c:pt>
                <c:pt idx="36842">
                  <c:v>36.842000000000041</c:v>
                </c:pt>
                <c:pt idx="36843">
                  <c:v>36.843000000000018</c:v>
                </c:pt>
                <c:pt idx="36844">
                  <c:v>36.843999999999994</c:v>
                </c:pt>
                <c:pt idx="36845">
                  <c:v>36.845000000000027</c:v>
                </c:pt>
                <c:pt idx="36846">
                  <c:v>36.846000000000004</c:v>
                </c:pt>
                <c:pt idx="36847">
                  <c:v>36.847000000000037</c:v>
                </c:pt>
                <c:pt idx="36848">
                  <c:v>36.848000000000013</c:v>
                </c:pt>
                <c:pt idx="36849">
                  <c:v>36.849000000000046</c:v>
                </c:pt>
                <c:pt idx="36850">
                  <c:v>36.850000000000023</c:v>
                </c:pt>
                <c:pt idx="36851">
                  <c:v>36.850999999999999</c:v>
                </c:pt>
                <c:pt idx="36852">
                  <c:v>36.852000000000032</c:v>
                </c:pt>
                <c:pt idx="36853">
                  <c:v>36.853000000000009</c:v>
                </c:pt>
                <c:pt idx="36854">
                  <c:v>36.854000000000042</c:v>
                </c:pt>
                <c:pt idx="36855">
                  <c:v>36.855000000000018</c:v>
                </c:pt>
                <c:pt idx="36856">
                  <c:v>36.855999999999995</c:v>
                </c:pt>
                <c:pt idx="36857">
                  <c:v>36.857000000000028</c:v>
                </c:pt>
                <c:pt idx="36858">
                  <c:v>36.858000000000004</c:v>
                </c:pt>
                <c:pt idx="36859">
                  <c:v>36.859000000000037</c:v>
                </c:pt>
                <c:pt idx="36860">
                  <c:v>36.860000000000014</c:v>
                </c:pt>
                <c:pt idx="36861">
                  <c:v>36.86099999999999</c:v>
                </c:pt>
                <c:pt idx="36862">
                  <c:v>36.862000000000023</c:v>
                </c:pt>
                <c:pt idx="36863">
                  <c:v>36.863</c:v>
                </c:pt>
                <c:pt idx="36864">
                  <c:v>36.864000000000033</c:v>
                </c:pt>
                <c:pt idx="36865">
                  <c:v>36.865000000000009</c:v>
                </c:pt>
                <c:pt idx="36866">
                  <c:v>36.866000000000042</c:v>
                </c:pt>
                <c:pt idx="36867">
                  <c:v>36.867000000000019</c:v>
                </c:pt>
                <c:pt idx="36868">
                  <c:v>36.867999999999995</c:v>
                </c:pt>
                <c:pt idx="36869">
                  <c:v>36.869000000000028</c:v>
                </c:pt>
                <c:pt idx="36870">
                  <c:v>36.870000000000005</c:v>
                </c:pt>
                <c:pt idx="36871">
                  <c:v>36.871000000000038</c:v>
                </c:pt>
                <c:pt idx="36872">
                  <c:v>36.872000000000014</c:v>
                </c:pt>
                <c:pt idx="36873">
                  <c:v>36.87299999999999</c:v>
                </c:pt>
                <c:pt idx="36874">
                  <c:v>36.874000000000024</c:v>
                </c:pt>
                <c:pt idx="36875">
                  <c:v>36.875</c:v>
                </c:pt>
                <c:pt idx="36876">
                  <c:v>36.876000000000033</c:v>
                </c:pt>
                <c:pt idx="36877">
                  <c:v>36.87700000000001</c:v>
                </c:pt>
                <c:pt idx="36878">
                  <c:v>36.878000000000043</c:v>
                </c:pt>
                <c:pt idx="36879">
                  <c:v>36.879000000000019</c:v>
                </c:pt>
                <c:pt idx="36880">
                  <c:v>36.879999999999995</c:v>
                </c:pt>
                <c:pt idx="36881">
                  <c:v>36.881000000000029</c:v>
                </c:pt>
                <c:pt idx="36882">
                  <c:v>36.882000000000005</c:v>
                </c:pt>
                <c:pt idx="36883">
                  <c:v>36.883000000000038</c:v>
                </c:pt>
                <c:pt idx="36884">
                  <c:v>36.884000000000015</c:v>
                </c:pt>
                <c:pt idx="36885">
                  <c:v>36.884999999999991</c:v>
                </c:pt>
                <c:pt idx="36886">
                  <c:v>36.886000000000024</c:v>
                </c:pt>
                <c:pt idx="36887">
                  <c:v>36.887</c:v>
                </c:pt>
                <c:pt idx="36888">
                  <c:v>36.888000000000034</c:v>
                </c:pt>
                <c:pt idx="36889">
                  <c:v>36.88900000000001</c:v>
                </c:pt>
                <c:pt idx="36890">
                  <c:v>36.890000000000043</c:v>
                </c:pt>
                <c:pt idx="36891">
                  <c:v>36.89100000000002</c:v>
                </c:pt>
                <c:pt idx="36892">
                  <c:v>36.891999999999996</c:v>
                </c:pt>
                <c:pt idx="36893">
                  <c:v>36.893000000000029</c:v>
                </c:pt>
                <c:pt idx="36894">
                  <c:v>36.894000000000005</c:v>
                </c:pt>
                <c:pt idx="36895">
                  <c:v>36.895000000000039</c:v>
                </c:pt>
                <c:pt idx="36896">
                  <c:v>36.896000000000015</c:v>
                </c:pt>
                <c:pt idx="36897">
                  <c:v>36.896999999999991</c:v>
                </c:pt>
                <c:pt idx="36898">
                  <c:v>36.898000000000025</c:v>
                </c:pt>
                <c:pt idx="36899">
                  <c:v>36.899000000000001</c:v>
                </c:pt>
                <c:pt idx="36900">
                  <c:v>36.900000000000034</c:v>
                </c:pt>
                <c:pt idx="36901">
                  <c:v>36.90100000000001</c:v>
                </c:pt>
                <c:pt idx="36902">
                  <c:v>36.902000000000044</c:v>
                </c:pt>
                <c:pt idx="36903">
                  <c:v>36.90300000000002</c:v>
                </c:pt>
                <c:pt idx="36904">
                  <c:v>36.903999999999996</c:v>
                </c:pt>
                <c:pt idx="36905">
                  <c:v>36.90500000000003</c:v>
                </c:pt>
                <c:pt idx="36906">
                  <c:v>36.906000000000006</c:v>
                </c:pt>
                <c:pt idx="36907">
                  <c:v>36.907000000000039</c:v>
                </c:pt>
                <c:pt idx="36908">
                  <c:v>36.908000000000015</c:v>
                </c:pt>
                <c:pt idx="36909">
                  <c:v>36.908999999999992</c:v>
                </c:pt>
                <c:pt idx="36910">
                  <c:v>36.910000000000025</c:v>
                </c:pt>
                <c:pt idx="36911">
                  <c:v>36.911000000000001</c:v>
                </c:pt>
                <c:pt idx="36912">
                  <c:v>36.912000000000035</c:v>
                </c:pt>
                <c:pt idx="36913">
                  <c:v>36.913000000000011</c:v>
                </c:pt>
                <c:pt idx="36914">
                  <c:v>36.914000000000044</c:v>
                </c:pt>
                <c:pt idx="36915">
                  <c:v>36.91500000000002</c:v>
                </c:pt>
                <c:pt idx="36916">
                  <c:v>36.915999999999997</c:v>
                </c:pt>
                <c:pt idx="36917">
                  <c:v>36.91700000000003</c:v>
                </c:pt>
                <c:pt idx="36918">
                  <c:v>36.918000000000006</c:v>
                </c:pt>
                <c:pt idx="36919">
                  <c:v>36.91900000000004</c:v>
                </c:pt>
                <c:pt idx="36920">
                  <c:v>36.920000000000016</c:v>
                </c:pt>
                <c:pt idx="36921">
                  <c:v>36.920999999999992</c:v>
                </c:pt>
                <c:pt idx="36922">
                  <c:v>36.922000000000025</c:v>
                </c:pt>
                <c:pt idx="36923">
                  <c:v>36.923000000000002</c:v>
                </c:pt>
                <c:pt idx="36924">
                  <c:v>36.924000000000035</c:v>
                </c:pt>
                <c:pt idx="36925">
                  <c:v>36.925000000000011</c:v>
                </c:pt>
                <c:pt idx="36926">
                  <c:v>36.926000000000045</c:v>
                </c:pt>
                <c:pt idx="36927">
                  <c:v>36.927000000000021</c:v>
                </c:pt>
                <c:pt idx="36928">
                  <c:v>36.927999999999997</c:v>
                </c:pt>
                <c:pt idx="36929">
                  <c:v>36.92900000000003</c:v>
                </c:pt>
                <c:pt idx="36930">
                  <c:v>36.930000000000007</c:v>
                </c:pt>
                <c:pt idx="36931">
                  <c:v>36.93100000000004</c:v>
                </c:pt>
                <c:pt idx="36932">
                  <c:v>36.932000000000016</c:v>
                </c:pt>
                <c:pt idx="36933">
                  <c:v>36.932999999999993</c:v>
                </c:pt>
                <c:pt idx="36934">
                  <c:v>36.934000000000026</c:v>
                </c:pt>
                <c:pt idx="36935">
                  <c:v>36.935000000000002</c:v>
                </c:pt>
                <c:pt idx="36936">
                  <c:v>36.936000000000035</c:v>
                </c:pt>
                <c:pt idx="36937">
                  <c:v>36.937000000000012</c:v>
                </c:pt>
                <c:pt idx="36938">
                  <c:v>36.938000000000045</c:v>
                </c:pt>
                <c:pt idx="36939">
                  <c:v>36.939000000000021</c:v>
                </c:pt>
                <c:pt idx="36940">
                  <c:v>36.94</c:v>
                </c:pt>
                <c:pt idx="36941">
                  <c:v>36.941000000000031</c:v>
                </c:pt>
                <c:pt idx="36942">
                  <c:v>36.942000000000007</c:v>
                </c:pt>
                <c:pt idx="36943">
                  <c:v>36.94300000000004</c:v>
                </c:pt>
                <c:pt idx="36944">
                  <c:v>36.944000000000017</c:v>
                </c:pt>
                <c:pt idx="36945">
                  <c:v>36.944999999999993</c:v>
                </c:pt>
                <c:pt idx="36946">
                  <c:v>36.946000000000026</c:v>
                </c:pt>
                <c:pt idx="36947">
                  <c:v>36.947000000000003</c:v>
                </c:pt>
                <c:pt idx="36948">
                  <c:v>36.948000000000036</c:v>
                </c:pt>
                <c:pt idx="36949">
                  <c:v>36.949000000000012</c:v>
                </c:pt>
                <c:pt idx="36950">
                  <c:v>36.950000000000045</c:v>
                </c:pt>
                <c:pt idx="36951">
                  <c:v>36.951000000000022</c:v>
                </c:pt>
                <c:pt idx="36952">
                  <c:v>36.951999999999998</c:v>
                </c:pt>
                <c:pt idx="36953">
                  <c:v>36.953000000000031</c:v>
                </c:pt>
                <c:pt idx="36954">
                  <c:v>36.954000000000008</c:v>
                </c:pt>
                <c:pt idx="36955">
                  <c:v>36.955000000000041</c:v>
                </c:pt>
                <c:pt idx="36956">
                  <c:v>36.956000000000017</c:v>
                </c:pt>
                <c:pt idx="36957">
                  <c:v>36.956999999999994</c:v>
                </c:pt>
                <c:pt idx="36958">
                  <c:v>36.958000000000027</c:v>
                </c:pt>
                <c:pt idx="36959">
                  <c:v>36.959000000000003</c:v>
                </c:pt>
                <c:pt idx="36960">
                  <c:v>36.960000000000036</c:v>
                </c:pt>
                <c:pt idx="36961">
                  <c:v>36.961000000000013</c:v>
                </c:pt>
                <c:pt idx="36962">
                  <c:v>36.962000000000046</c:v>
                </c:pt>
                <c:pt idx="36963">
                  <c:v>36.963000000000022</c:v>
                </c:pt>
                <c:pt idx="36964">
                  <c:v>36.963999999999999</c:v>
                </c:pt>
                <c:pt idx="36965">
                  <c:v>36.965000000000032</c:v>
                </c:pt>
                <c:pt idx="36966">
                  <c:v>36.966000000000008</c:v>
                </c:pt>
                <c:pt idx="36967">
                  <c:v>36.967000000000041</c:v>
                </c:pt>
                <c:pt idx="36968">
                  <c:v>36.968000000000018</c:v>
                </c:pt>
                <c:pt idx="36969">
                  <c:v>36.968999999999994</c:v>
                </c:pt>
                <c:pt idx="36970">
                  <c:v>36.970000000000027</c:v>
                </c:pt>
                <c:pt idx="36971">
                  <c:v>36.971000000000004</c:v>
                </c:pt>
                <c:pt idx="36972">
                  <c:v>36.972000000000037</c:v>
                </c:pt>
                <c:pt idx="36973">
                  <c:v>36.973000000000013</c:v>
                </c:pt>
                <c:pt idx="36974">
                  <c:v>36.974000000000046</c:v>
                </c:pt>
                <c:pt idx="36975">
                  <c:v>36.975000000000023</c:v>
                </c:pt>
                <c:pt idx="36976">
                  <c:v>36.975999999999999</c:v>
                </c:pt>
                <c:pt idx="36977">
                  <c:v>36.977000000000032</c:v>
                </c:pt>
                <c:pt idx="36978">
                  <c:v>36.978000000000009</c:v>
                </c:pt>
                <c:pt idx="36979">
                  <c:v>36.979000000000042</c:v>
                </c:pt>
                <c:pt idx="36980">
                  <c:v>36.980000000000018</c:v>
                </c:pt>
                <c:pt idx="36981">
                  <c:v>36.980999999999995</c:v>
                </c:pt>
                <c:pt idx="36982">
                  <c:v>36.982000000000028</c:v>
                </c:pt>
                <c:pt idx="36983">
                  <c:v>36.983000000000004</c:v>
                </c:pt>
                <c:pt idx="36984">
                  <c:v>36.984000000000037</c:v>
                </c:pt>
                <c:pt idx="36985">
                  <c:v>36.985000000000014</c:v>
                </c:pt>
                <c:pt idx="36986">
                  <c:v>36.98599999999999</c:v>
                </c:pt>
                <c:pt idx="36987">
                  <c:v>36.987000000000023</c:v>
                </c:pt>
                <c:pt idx="36988">
                  <c:v>36.988</c:v>
                </c:pt>
                <c:pt idx="36989">
                  <c:v>36.989000000000033</c:v>
                </c:pt>
                <c:pt idx="36990">
                  <c:v>36.990000000000009</c:v>
                </c:pt>
                <c:pt idx="36991">
                  <c:v>36.991000000000042</c:v>
                </c:pt>
                <c:pt idx="36992">
                  <c:v>36.992000000000019</c:v>
                </c:pt>
                <c:pt idx="36993">
                  <c:v>36.992999999999995</c:v>
                </c:pt>
                <c:pt idx="36994">
                  <c:v>36.994000000000028</c:v>
                </c:pt>
                <c:pt idx="36995">
                  <c:v>36.995000000000005</c:v>
                </c:pt>
                <c:pt idx="36996">
                  <c:v>36.996000000000038</c:v>
                </c:pt>
                <c:pt idx="36997">
                  <c:v>36.997000000000014</c:v>
                </c:pt>
                <c:pt idx="36998">
                  <c:v>36.99799999999999</c:v>
                </c:pt>
                <c:pt idx="36999">
                  <c:v>36.999000000000024</c:v>
                </c:pt>
                <c:pt idx="37000">
                  <c:v>37</c:v>
                </c:pt>
                <c:pt idx="37001">
                  <c:v>37.001000000000033</c:v>
                </c:pt>
                <c:pt idx="37002">
                  <c:v>37.00200000000001</c:v>
                </c:pt>
                <c:pt idx="37003">
                  <c:v>37.003000000000043</c:v>
                </c:pt>
                <c:pt idx="37004">
                  <c:v>37.004000000000019</c:v>
                </c:pt>
                <c:pt idx="37005">
                  <c:v>37.004999999999995</c:v>
                </c:pt>
                <c:pt idx="37006">
                  <c:v>37.006000000000029</c:v>
                </c:pt>
                <c:pt idx="37007">
                  <c:v>37.007000000000005</c:v>
                </c:pt>
                <c:pt idx="37008">
                  <c:v>37.008000000000038</c:v>
                </c:pt>
                <c:pt idx="37009">
                  <c:v>37.009000000000015</c:v>
                </c:pt>
                <c:pt idx="37010">
                  <c:v>37.009999999999991</c:v>
                </c:pt>
                <c:pt idx="37011">
                  <c:v>37.011000000000024</c:v>
                </c:pt>
                <c:pt idx="37012">
                  <c:v>37.012</c:v>
                </c:pt>
                <c:pt idx="37013">
                  <c:v>37.013000000000034</c:v>
                </c:pt>
                <c:pt idx="37014">
                  <c:v>37.01400000000001</c:v>
                </c:pt>
                <c:pt idx="37015">
                  <c:v>37.015000000000043</c:v>
                </c:pt>
                <c:pt idx="37016">
                  <c:v>37.01600000000002</c:v>
                </c:pt>
                <c:pt idx="37017">
                  <c:v>37.016999999999996</c:v>
                </c:pt>
                <c:pt idx="37018">
                  <c:v>37.018000000000029</c:v>
                </c:pt>
                <c:pt idx="37019">
                  <c:v>37.019000000000005</c:v>
                </c:pt>
                <c:pt idx="37020">
                  <c:v>37.020000000000039</c:v>
                </c:pt>
                <c:pt idx="37021">
                  <c:v>37.021000000000015</c:v>
                </c:pt>
                <c:pt idx="37022">
                  <c:v>37.021999999999991</c:v>
                </c:pt>
                <c:pt idx="37023">
                  <c:v>37.023000000000025</c:v>
                </c:pt>
                <c:pt idx="37024">
                  <c:v>37.024000000000001</c:v>
                </c:pt>
                <c:pt idx="37025">
                  <c:v>37.025000000000034</c:v>
                </c:pt>
                <c:pt idx="37026">
                  <c:v>37.02600000000001</c:v>
                </c:pt>
                <c:pt idx="37027">
                  <c:v>37.027000000000044</c:v>
                </c:pt>
                <c:pt idx="37028">
                  <c:v>37.02800000000002</c:v>
                </c:pt>
                <c:pt idx="37029">
                  <c:v>37.028999999999996</c:v>
                </c:pt>
                <c:pt idx="37030">
                  <c:v>37.03000000000003</c:v>
                </c:pt>
                <c:pt idx="37031">
                  <c:v>37.031000000000006</c:v>
                </c:pt>
                <c:pt idx="37032">
                  <c:v>37.032000000000039</c:v>
                </c:pt>
                <c:pt idx="37033">
                  <c:v>37.033000000000015</c:v>
                </c:pt>
                <c:pt idx="37034">
                  <c:v>37.033999999999992</c:v>
                </c:pt>
                <c:pt idx="37035">
                  <c:v>37.035000000000025</c:v>
                </c:pt>
                <c:pt idx="37036">
                  <c:v>37.036000000000001</c:v>
                </c:pt>
                <c:pt idx="37037">
                  <c:v>37.037000000000035</c:v>
                </c:pt>
                <c:pt idx="37038">
                  <c:v>37.038000000000011</c:v>
                </c:pt>
                <c:pt idx="37039">
                  <c:v>37.039000000000044</c:v>
                </c:pt>
                <c:pt idx="37040">
                  <c:v>37.04000000000002</c:v>
                </c:pt>
                <c:pt idx="37041">
                  <c:v>37.040999999999997</c:v>
                </c:pt>
                <c:pt idx="37042">
                  <c:v>37.04200000000003</c:v>
                </c:pt>
                <c:pt idx="37043">
                  <c:v>37.043000000000006</c:v>
                </c:pt>
                <c:pt idx="37044">
                  <c:v>37.04400000000004</c:v>
                </c:pt>
                <c:pt idx="37045">
                  <c:v>37.045000000000016</c:v>
                </c:pt>
                <c:pt idx="37046">
                  <c:v>37.045999999999992</c:v>
                </c:pt>
                <c:pt idx="37047">
                  <c:v>37.047000000000025</c:v>
                </c:pt>
                <c:pt idx="37048">
                  <c:v>37.048000000000002</c:v>
                </c:pt>
                <c:pt idx="37049">
                  <c:v>37.049000000000035</c:v>
                </c:pt>
                <c:pt idx="37050">
                  <c:v>37.050000000000011</c:v>
                </c:pt>
                <c:pt idx="37051">
                  <c:v>37.051000000000045</c:v>
                </c:pt>
                <c:pt idx="37052">
                  <c:v>37.052000000000021</c:v>
                </c:pt>
                <c:pt idx="37053">
                  <c:v>37.052999999999997</c:v>
                </c:pt>
                <c:pt idx="37054">
                  <c:v>37.05400000000003</c:v>
                </c:pt>
                <c:pt idx="37055">
                  <c:v>37.055000000000007</c:v>
                </c:pt>
                <c:pt idx="37056">
                  <c:v>37.05600000000004</c:v>
                </c:pt>
                <c:pt idx="37057">
                  <c:v>37.057000000000016</c:v>
                </c:pt>
                <c:pt idx="37058">
                  <c:v>37.057999999999993</c:v>
                </c:pt>
                <c:pt idx="37059">
                  <c:v>37.059000000000026</c:v>
                </c:pt>
                <c:pt idx="37060">
                  <c:v>37.06</c:v>
                </c:pt>
                <c:pt idx="37061">
                  <c:v>37.061000000000035</c:v>
                </c:pt>
                <c:pt idx="37062">
                  <c:v>37.062000000000012</c:v>
                </c:pt>
                <c:pt idx="37063">
                  <c:v>37.063000000000045</c:v>
                </c:pt>
                <c:pt idx="37064">
                  <c:v>37.064000000000021</c:v>
                </c:pt>
                <c:pt idx="37065">
                  <c:v>37.064999999999998</c:v>
                </c:pt>
                <c:pt idx="37066">
                  <c:v>37.066000000000031</c:v>
                </c:pt>
                <c:pt idx="37067">
                  <c:v>37.067000000000007</c:v>
                </c:pt>
                <c:pt idx="37068">
                  <c:v>37.06800000000004</c:v>
                </c:pt>
                <c:pt idx="37069">
                  <c:v>37.069000000000017</c:v>
                </c:pt>
                <c:pt idx="37070">
                  <c:v>37.069999999999993</c:v>
                </c:pt>
                <c:pt idx="37071">
                  <c:v>37.071000000000026</c:v>
                </c:pt>
                <c:pt idx="37072">
                  <c:v>37.072000000000003</c:v>
                </c:pt>
                <c:pt idx="37073">
                  <c:v>37.073000000000036</c:v>
                </c:pt>
                <c:pt idx="37074">
                  <c:v>37.074000000000012</c:v>
                </c:pt>
                <c:pt idx="37075">
                  <c:v>37.075000000000045</c:v>
                </c:pt>
                <c:pt idx="37076">
                  <c:v>37.076000000000022</c:v>
                </c:pt>
                <c:pt idx="37077">
                  <c:v>37.076999999999998</c:v>
                </c:pt>
                <c:pt idx="37078">
                  <c:v>37.078000000000031</c:v>
                </c:pt>
                <c:pt idx="37079">
                  <c:v>37.079000000000008</c:v>
                </c:pt>
                <c:pt idx="37080">
                  <c:v>37.080000000000041</c:v>
                </c:pt>
                <c:pt idx="37081">
                  <c:v>37.081000000000017</c:v>
                </c:pt>
                <c:pt idx="37082">
                  <c:v>37.081999999999994</c:v>
                </c:pt>
                <c:pt idx="37083">
                  <c:v>37.083000000000027</c:v>
                </c:pt>
                <c:pt idx="37084">
                  <c:v>37.084000000000003</c:v>
                </c:pt>
                <c:pt idx="37085">
                  <c:v>37.085000000000036</c:v>
                </c:pt>
                <c:pt idx="37086">
                  <c:v>37.086000000000013</c:v>
                </c:pt>
                <c:pt idx="37087">
                  <c:v>37.087000000000046</c:v>
                </c:pt>
                <c:pt idx="37088">
                  <c:v>37.088000000000022</c:v>
                </c:pt>
                <c:pt idx="37089">
                  <c:v>37.088999999999999</c:v>
                </c:pt>
                <c:pt idx="37090">
                  <c:v>37.090000000000032</c:v>
                </c:pt>
                <c:pt idx="37091">
                  <c:v>37.091000000000008</c:v>
                </c:pt>
                <c:pt idx="37092">
                  <c:v>37.092000000000041</c:v>
                </c:pt>
                <c:pt idx="37093">
                  <c:v>37.093000000000018</c:v>
                </c:pt>
                <c:pt idx="37094">
                  <c:v>37.093999999999994</c:v>
                </c:pt>
                <c:pt idx="37095">
                  <c:v>37.095000000000027</c:v>
                </c:pt>
                <c:pt idx="37096">
                  <c:v>37.096000000000004</c:v>
                </c:pt>
                <c:pt idx="37097">
                  <c:v>37.097000000000037</c:v>
                </c:pt>
                <c:pt idx="37098">
                  <c:v>37.098000000000013</c:v>
                </c:pt>
                <c:pt idx="37099">
                  <c:v>37.099000000000046</c:v>
                </c:pt>
                <c:pt idx="37100">
                  <c:v>37.100000000000023</c:v>
                </c:pt>
                <c:pt idx="37101">
                  <c:v>37.100999999999999</c:v>
                </c:pt>
                <c:pt idx="37102">
                  <c:v>37.102000000000032</c:v>
                </c:pt>
                <c:pt idx="37103">
                  <c:v>37.103000000000009</c:v>
                </c:pt>
                <c:pt idx="37104">
                  <c:v>37.104000000000042</c:v>
                </c:pt>
                <c:pt idx="37105">
                  <c:v>37.105000000000018</c:v>
                </c:pt>
                <c:pt idx="37106">
                  <c:v>37.105999999999995</c:v>
                </c:pt>
                <c:pt idx="37107">
                  <c:v>37.107000000000028</c:v>
                </c:pt>
                <c:pt idx="37108">
                  <c:v>37.108000000000004</c:v>
                </c:pt>
                <c:pt idx="37109">
                  <c:v>37.109000000000037</c:v>
                </c:pt>
                <c:pt idx="37110">
                  <c:v>37.110000000000014</c:v>
                </c:pt>
                <c:pt idx="37111">
                  <c:v>37.11099999999999</c:v>
                </c:pt>
                <c:pt idx="37112">
                  <c:v>37.112000000000023</c:v>
                </c:pt>
                <c:pt idx="37113">
                  <c:v>37.113</c:v>
                </c:pt>
                <c:pt idx="37114">
                  <c:v>37.114000000000033</c:v>
                </c:pt>
                <c:pt idx="37115">
                  <c:v>37.115000000000009</c:v>
                </c:pt>
                <c:pt idx="37116">
                  <c:v>37.116000000000042</c:v>
                </c:pt>
                <c:pt idx="37117">
                  <c:v>37.117000000000019</c:v>
                </c:pt>
                <c:pt idx="37118">
                  <c:v>37.117999999999995</c:v>
                </c:pt>
                <c:pt idx="37119">
                  <c:v>37.119000000000028</c:v>
                </c:pt>
                <c:pt idx="37120">
                  <c:v>37.120000000000005</c:v>
                </c:pt>
                <c:pt idx="37121">
                  <c:v>37.121000000000038</c:v>
                </c:pt>
                <c:pt idx="37122">
                  <c:v>37.122000000000014</c:v>
                </c:pt>
                <c:pt idx="37123">
                  <c:v>37.12299999999999</c:v>
                </c:pt>
                <c:pt idx="37124">
                  <c:v>37.124000000000024</c:v>
                </c:pt>
                <c:pt idx="37125">
                  <c:v>37.125</c:v>
                </c:pt>
                <c:pt idx="37126">
                  <c:v>37.126000000000033</c:v>
                </c:pt>
                <c:pt idx="37127">
                  <c:v>37.12700000000001</c:v>
                </c:pt>
                <c:pt idx="37128">
                  <c:v>37.128000000000043</c:v>
                </c:pt>
                <c:pt idx="37129">
                  <c:v>37.129000000000019</c:v>
                </c:pt>
                <c:pt idx="37130">
                  <c:v>37.129999999999995</c:v>
                </c:pt>
                <c:pt idx="37131">
                  <c:v>37.131000000000029</c:v>
                </c:pt>
                <c:pt idx="37132">
                  <c:v>37.132000000000005</c:v>
                </c:pt>
                <c:pt idx="37133">
                  <c:v>37.133000000000038</c:v>
                </c:pt>
                <c:pt idx="37134">
                  <c:v>37.134000000000015</c:v>
                </c:pt>
                <c:pt idx="37135">
                  <c:v>37.134999999999991</c:v>
                </c:pt>
                <c:pt idx="37136">
                  <c:v>37.136000000000024</c:v>
                </c:pt>
                <c:pt idx="37137">
                  <c:v>37.137</c:v>
                </c:pt>
                <c:pt idx="37138">
                  <c:v>37.138000000000034</c:v>
                </c:pt>
                <c:pt idx="37139">
                  <c:v>37.13900000000001</c:v>
                </c:pt>
                <c:pt idx="37140">
                  <c:v>37.140000000000043</c:v>
                </c:pt>
                <c:pt idx="37141">
                  <c:v>37.14100000000002</c:v>
                </c:pt>
                <c:pt idx="37142">
                  <c:v>37.141999999999996</c:v>
                </c:pt>
                <c:pt idx="37143">
                  <c:v>37.143000000000029</c:v>
                </c:pt>
                <c:pt idx="37144">
                  <c:v>37.144000000000005</c:v>
                </c:pt>
                <c:pt idx="37145">
                  <c:v>37.145000000000039</c:v>
                </c:pt>
                <c:pt idx="37146">
                  <c:v>37.146000000000015</c:v>
                </c:pt>
                <c:pt idx="37147">
                  <c:v>37.146999999999991</c:v>
                </c:pt>
                <c:pt idx="37148">
                  <c:v>37.148000000000025</c:v>
                </c:pt>
                <c:pt idx="37149">
                  <c:v>37.149000000000001</c:v>
                </c:pt>
                <c:pt idx="37150">
                  <c:v>37.150000000000034</c:v>
                </c:pt>
                <c:pt idx="37151">
                  <c:v>37.15100000000001</c:v>
                </c:pt>
                <c:pt idx="37152">
                  <c:v>37.152000000000044</c:v>
                </c:pt>
                <c:pt idx="37153">
                  <c:v>37.15300000000002</c:v>
                </c:pt>
                <c:pt idx="37154">
                  <c:v>37.153999999999996</c:v>
                </c:pt>
                <c:pt idx="37155">
                  <c:v>37.15500000000003</c:v>
                </c:pt>
                <c:pt idx="37156">
                  <c:v>37.156000000000006</c:v>
                </c:pt>
                <c:pt idx="37157">
                  <c:v>37.157000000000039</c:v>
                </c:pt>
                <c:pt idx="37158">
                  <c:v>37.158000000000015</c:v>
                </c:pt>
                <c:pt idx="37159">
                  <c:v>37.158999999999992</c:v>
                </c:pt>
                <c:pt idx="37160">
                  <c:v>37.160000000000025</c:v>
                </c:pt>
                <c:pt idx="37161">
                  <c:v>37.161000000000001</c:v>
                </c:pt>
                <c:pt idx="37162">
                  <c:v>37.162000000000035</c:v>
                </c:pt>
                <c:pt idx="37163">
                  <c:v>37.163000000000011</c:v>
                </c:pt>
                <c:pt idx="37164">
                  <c:v>37.164000000000044</c:v>
                </c:pt>
                <c:pt idx="37165">
                  <c:v>37.16500000000002</c:v>
                </c:pt>
                <c:pt idx="37166">
                  <c:v>37.165999999999997</c:v>
                </c:pt>
                <c:pt idx="37167">
                  <c:v>37.16700000000003</c:v>
                </c:pt>
                <c:pt idx="37168">
                  <c:v>37.168000000000006</c:v>
                </c:pt>
                <c:pt idx="37169">
                  <c:v>37.16900000000004</c:v>
                </c:pt>
                <c:pt idx="37170">
                  <c:v>37.170000000000016</c:v>
                </c:pt>
                <c:pt idx="37171">
                  <c:v>37.170999999999992</c:v>
                </c:pt>
                <c:pt idx="37172">
                  <c:v>37.172000000000025</c:v>
                </c:pt>
                <c:pt idx="37173">
                  <c:v>37.173000000000002</c:v>
                </c:pt>
                <c:pt idx="37174">
                  <c:v>37.174000000000035</c:v>
                </c:pt>
                <c:pt idx="37175">
                  <c:v>37.175000000000011</c:v>
                </c:pt>
                <c:pt idx="37176">
                  <c:v>37.176000000000045</c:v>
                </c:pt>
                <c:pt idx="37177">
                  <c:v>37.177000000000021</c:v>
                </c:pt>
                <c:pt idx="37178">
                  <c:v>37.177999999999997</c:v>
                </c:pt>
                <c:pt idx="37179">
                  <c:v>37.17900000000003</c:v>
                </c:pt>
                <c:pt idx="37180">
                  <c:v>37.180000000000007</c:v>
                </c:pt>
                <c:pt idx="37181">
                  <c:v>37.18100000000004</c:v>
                </c:pt>
                <c:pt idx="37182">
                  <c:v>37.182000000000016</c:v>
                </c:pt>
                <c:pt idx="37183">
                  <c:v>37.182999999999993</c:v>
                </c:pt>
                <c:pt idx="37184">
                  <c:v>37.184000000000026</c:v>
                </c:pt>
                <c:pt idx="37185">
                  <c:v>37.185000000000002</c:v>
                </c:pt>
                <c:pt idx="37186">
                  <c:v>37.186000000000035</c:v>
                </c:pt>
                <c:pt idx="37187">
                  <c:v>37.187000000000012</c:v>
                </c:pt>
                <c:pt idx="37188">
                  <c:v>37.188000000000045</c:v>
                </c:pt>
                <c:pt idx="37189">
                  <c:v>37.189000000000021</c:v>
                </c:pt>
                <c:pt idx="37190">
                  <c:v>37.19</c:v>
                </c:pt>
                <c:pt idx="37191">
                  <c:v>37.191000000000031</c:v>
                </c:pt>
                <c:pt idx="37192">
                  <c:v>37.192000000000007</c:v>
                </c:pt>
                <c:pt idx="37193">
                  <c:v>37.19300000000004</c:v>
                </c:pt>
                <c:pt idx="37194">
                  <c:v>37.194000000000017</c:v>
                </c:pt>
                <c:pt idx="37195">
                  <c:v>37.194999999999993</c:v>
                </c:pt>
                <c:pt idx="37196">
                  <c:v>37.196000000000026</c:v>
                </c:pt>
                <c:pt idx="37197">
                  <c:v>37.197000000000003</c:v>
                </c:pt>
                <c:pt idx="37198">
                  <c:v>37.198000000000036</c:v>
                </c:pt>
                <c:pt idx="37199">
                  <c:v>37.199000000000012</c:v>
                </c:pt>
                <c:pt idx="37200">
                  <c:v>37.200000000000045</c:v>
                </c:pt>
                <c:pt idx="37201">
                  <c:v>37.201000000000022</c:v>
                </c:pt>
                <c:pt idx="37202">
                  <c:v>37.201999999999998</c:v>
                </c:pt>
                <c:pt idx="37203">
                  <c:v>37.203000000000031</c:v>
                </c:pt>
                <c:pt idx="37204">
                  <c:v>37.204000000000008</c:v>
                </c:pt>
                <c:pt idx="37205">
                  <c:v>37.205000000000041</c:v>
                </c:pt>
                <c:pt idx="37206">
                  <c:v>37.206000000000017</c:v>
                </c:pt>
                <c:pt idx="37207">
                  <c:v>37.206999999999994</c:v>
                </c:pt>
                <c:pt idx="37208">
                  <c:v>37.208000000000027</c:v>
                </c:pt>
                <c:pt idx="37209">
                  <c:v>37.209000000000003</c:v>
                </c:pt>
                <c:pt idx="37210">
                  <c:v>37.210000000000036</c:v>
                </c:pt>
                <c:pt idx="37211">
                  <c:v>37.211000000000013</c:v>
                </c:pt>
                <c:pt idx="37212">
                  <c:v>37.212000000000046</c:v>
                </c:pt>
                <c:pt idx="37213">
                  <c:v>37.213000000000022</c:v>
                </c:pt>
                <c:pt idx="37214">
                  <c:v>37.213999999999999</c:v>
                </c:pt>
                <c:pt idx="37215">
                  <c:v>37.215000000000032</c:v>
                </c:pt>
                <c:pt idx="37216">
                  <c:v>37.216000000000008</c:v>
                </c:pt>
                <c:pt idx="37217">
                  <c:v>37.217000000000041</c:v>
                </c:pt>
                <c:pt idx="37218">
                  <c:v>37.218000000000018</c:v>
                </c:pt>
                <c:pt idx="37219">
                  <c:v>37.218999999999994</c:v>
                </c:pt>
                <c:pt idx="37220">
                  <c:v>37.220000000000027</c:v>
                </c:pt>
                <c:pt idx="37221">
                  <c:v>37.221000000000004</c:v>
                </c:pt>
                <c:pt idx="37222">
                  <c:v>37.222000000000037</c:v>
                </c:pt>
                <c:pt idx="37223">
                  <c:v>37.223000000000013</c:v>
                </c:pt>
                <c:pt idx="37224">
                  <c:v>37.224000000000046</c:v>
                </c:pt>
                <c:pt idx="37225">
                  <c:v>37.225000000000023</c:v>
                </c:pt>
                <c:pt idx="37226">
                  <c:v>37.225999999999999</c:v>
                </c:pt>
                <c:pt idx="37227">
                  <c:v>37.227000000000032</c:v>
                </c:pt>
                <c:pt idx="37228">
                  <c:v>37.228000000000009</c:v>
                </c:pt>
                <c:pt idx="37229">
                  <c:v>37.229000000000042</c:v>
                </c:pt>
                <c:pt idx="37230">
                  <c:v>37.230000000000018</c:v>
                </c:pt>
                <c:pt idx="37231">
                  <c:v>37.230999999999995</c:v>
                </c:pt>
                <c:pt idx="37232">
                  <c:v>37.232000000000028</c:v>
                </c:pt>
                <c:pt idx="37233">
                  <c:v>37.233000000000004</c:v>
                </c:pt>
                <c:pt idx="37234">
                  <c:v>37.234000000000037</c:v>
                </c:pt>
                <c:pt idx="37235">
                  <c:v>37.235000000000014</c:v>
                </c:pt>
                <c:pt idx="37236">
                  <c:v>37.23599999999999</c:v>
                </c:pt>
                <c:pt idx="37237">
                  <c:v>37.237000000000023</c:v>
                </c:pt>
                <c:pt idx="37238">
                  <c:v>37.238</c:v>
                </c:pt>
                <c:pt idx="37239">
                  <c:v>37.239000000000033</c:v>
                </c:pt>
                <c:pt idx="37240">
                  <c:v>37.240000000000009</c:v>
                </c:pt>
                <c:pt idx="37241">
                  <c:v>37.241000000000042</c:v>
                </c:pt>
                <c:pt idx="37242">
                  <c:v>37.242000000000019</c:v>
                </c:pt>
                <c:pt idx="37243">
                  <c:v>37.242999999999995</c:v>
                </c:pt>
                <c:pt idx="37244">
                  <c:v>37.244000000000028</c:v>
                </c:pt>
                <c:pt idx="37245">
                  <c:v>37.245000000000005</c:v>
                </c:pt>
                <c:pt idx="37246">
                  <c:v>37.246000000000038</c:v>
                </c:pt>
                <c:pt idx="37247">
                  <c:v>37.247000000000014</c:v>
                </c:pt>
                <c:pt idx="37248">
                  <c:v>37.24799999999999</c:v>
                </c:pt>
                <c:pt idx="37249">
                  <c:v>37.249000000000024</c:v>
                </c:pt>
                <c:pt idx="37250">
                  <c:v>37.25</c:v>
                </c:pt>
                <c:pt idx="37251">
                  <c:v>37.251000000000033</c:v>
                </c:pt>
                <c:pt idx="37252">
                  <c:v>37.25200000000001</c:v>
                </c:pt>
                <c:pt idx="37253">
                  <c:v>37.253000000000043</c:v>
                </c:pt>
                <c:pt idx="37254">
                  <c:v>37.254000000000019</c:v>
                </c:pt>
                <c:pt idx="37255">
                  <c:v>37.254999999999995</c:v>
                </c:pt>
                <c:pt idx="37256">
                  <c:v>37.256000000000029</c:v>
                </c:pt>
                <c:pt idx="37257">
                  <c:v>37.257000000000005</c:v>
                </c:pt>
                <c:pt idx="37258">
                  <c:v>37.258000000000038</c:v>
                </c:pt>
                <c:pt idx="37259">
                  <c:v>37.259000000000015</c:v>
                </c:pt>
                <c:pt idx="37260">
                  <c:v>37.259999999999991</c:v>
                </c:pt>
                <c:pt idx="37261">
                  <c:v>37.261000000000024</c:v>
                </c:pt>
                <c:pt idx="37262">
                  <c:v>37.262</c:v>
                </c:pt>
                <c:pt idx="37263">
                  <c:v>37.263000000000034</c:v>
                </c:pt>
                <c:pt idx="37264">
                  <c:v>37.26400000000001</c:v>
                </c:pt>
                <c:pt idx="37265">
                  <c:v>37.265000000000043</c:v>
                </c:pt>
                <c:pt idx="37266">
                  <c:v>37.26600000000002</c:v>
                </c:pt>
                <c:pt idx="37267">
                  <c:v>37.266999999999996</c:v>
                </c:pt>
                <c:pt idx="37268">
                  <c:v>37.268000000000029</c:v>
                </c:pt>
                <c:pt idx="37269">
                  <c:v>37.269000000000005</c:v>
                </c:pt>
                <c:pt idx="37270">
                  <c:v>37.270000000000039</c:v>
                </c:pt>
                <c:pt idx="37271">
                  <c:v>37.271000000000015</c:v>
                </c:pt>
                <c:pt idx="37272">
                  <c:v>37.271999999999991</c:v>
                </c:pt>
                <c:pt idx="37273">
                  <c:v>37.273000000000025</c:v>
                </c:pt>
                <c:pt idx="37274">
                  <c:v>37.274000000000001</c:v>
                </c:pt>
                <c:pt idx="37275">
                  <c:v>37.275000000000034</c:v>
                </c:pt>
                <c:pt idx="37276">
                  <c:v>37.27600000000001</c:v>
                </c:pt>
                <c:pt idx="37277">
                  <c:v>37.277000000000044</c:v>
                </c:pt>
                <c:pt idx="37278">
                  <c:v>37.27800000000002</c:v>
                </c:pt>
                <c:pt idx="37279">
                  <c:v>37.278999999999996</c:v>
                </c:pt>
                <c:pt idx="37280">
                  <c:v>37.28000000000003</c:v>
                </c:pt>
                <c:pt idx="37281">
                  <c:v>37.281000000000006</c:v>
                </c:pt>
                <c:pt idx="37282">
                  <c:v>37.282000000000039</c:v>
                </c:pt>
                <c:pt idx="37283">
                  <c:v>37.283000000000015</c:v>
                </c:pt>
                <c:pt idx="37284">
                  <c:v>37.283999999999992</c:v>
                </c:pt>
                <c:pt idx="37285">
                  <c:v>37.285000000000025</c:v>
                </c:pt>
                <c:pt idx="37286">
                  <c:v>37.286000000000001</c:v>
                </c:pt>
                <c:pt idx="37287">
                  <c:v>37.287000000000035</c:v>
                </c:pt>
                <c:pt idx="37288">
                  <c:v>37.288000000000011</c:v>
                </c:pt>
                <c:pt idx="37289">
                  <c:v>37.289000000000044</c:v>
                </c:pt>
                <c:pt idx="37290">
                  <c:v>37.29000000000002</c:v>
                </c:pt>
                <c:pt idx="37291">
                  <c:v>37.290999999999997</c:v>
                </c:pt>
                <c:pt idx="37292">
                  <c:v>37.29200000000003</c:v>
                </c:pt>
                <c:pt idx="37293">
                  <c:v>37.293000000000006</c:v>
                </c:pt>
                <c:pt idx="37294">
                  <c:v>37.29400000000004</c:v>
                </c:pt>
                <c:pt idx="37295">
                  <c:v>37.295000000000016</c:v>
                </c:pt>
                <c:pt idx="37296">
                  <c:v>37.295999999999992</c:v>
                </c:pt>
                <c:pt idx="37297">
                  <c:v>37.297000000000025</c:v>
                </c:pt>
                <c:pt idx="37298">
                  <c:v>37.298000000000002</c:v>
                </c:pt>
                <c:pt idx="37299">
                  <c:v>37.299000000000035</c:v>
                </c:pt>
                <c:pt idx="37300">
                  <c:v>37.300000000000011</c:v>
                </c:pt>
                <c:pt idx="37301">
                  <c:v>37.301000000000045</c:v>
                </c:pt>
                <c:pt idx="37302">
                  <c:v>37.302000000000021</c:v>
                </c:pt>
                <c:pt idx="37303">
                  <c:v>37.302999999999997</c:v>
                </c:pt>
                <c:pt idx="37304">
                  <c:v>37.30400000000003</c:v>
                </c:pt>
                <c:pt idx="37305">
                  <c:v>37.305000000000007</c:v>
                </c:pt>
                <c:pt idx="37306">
                  <c:v>37.30600000000004</c:v>
                </c:pt>
                <c:pt idx="37307">
                  <c:v>37.307000000000016</c:v>
                </c:pt>
                <c:pt idx="37308">
                  <c:v>37.307999999999993</c:v>
                </c:pt>
                <c:pt idx="37309">
                  <c:v>37.309000000000026</c:v>
                </c:pt>
                <c:pt idx="37310">
                  <c:v>37.31</c:v>
                </c:pt>
                <c:pt idx="37311">
                  <c:v>37.311000000000035</c:v>
                </c:pt>
                <c:pt idx="37312">
                  <c:v>37.312000000000012</c:v>
                </c:pt>
                <c:pt idx="37313">
                  <c:v>37.313000000000045</c:v>
                </c:pt>
                <c:pt idx="37314">
                  <c:v>37.314000000000021</c:v>
                </c:pt>
                <c:pt idx="37315">
                  <c:v>37.314999999999998</c:v>
                </c:pt>
                <c:pt idx="37316">
                  <c:v>37.316000000000031</c:v>
                </c:pt>
                <c:pt idx="37317">
                  <c:v>37.317000000000007</c:v>
                </c:pt>
                <c:pt idx="37318">
                  <c:v>37.31800000000004</c:v>
                </c:pt>
                <c:pt idx="37319">
                  <c:v>37.319000000000017</c:v>
                </c:pt>
                <c:pt idx="37320">
                  <c:v>37.319999999999993</c:v>
                </c:pt>
                <c:pt idx="37321">
                  <c:v>37.321000000000026</c:v>
                </c:pt>
                <c:pt idx="37322">
                  <c:v>37.322000000000003</c:v>
                </c:pt>
                <c:pt idx="37323">
                  <c:v>37.323000000000036</c:v>
                </c:pt>
                <c:pt idx="37324">
                  <c:v>37.324000000000012</c:v>
                </c:pt>
                <c:pt idx="37325">
                  <c:v>37.325000000000045</c:v>
                </c:pt>
                <c:pt idx="37326">
                  <c:v>37.326000000000022</c:v>
                </c:pt>
                <c:pt idx="37327">
                  <c:v>37.326999999999998</c:v>
                </c:pt>
                <c:pt idx="37328">
                  <c:v>37.328000000000031</c:v>
                </c:pt>
                <c:pt idx="37329">
                  <c:v>37.329000000000008</c:v>
                </c:pt>
                <c:pt idx="37330">
                  <c:v>37.330000000000041</c:v>
                </c:pt>
                <c:pt idx="37331">
                  <c:v>37.331000000000017</c:v>
                </c:pt>
                <c:pt idx="37332">
                  <c:v>37.331999999999994</c:v>
                </c:pt>
                <c:pt idx="37333">
                  <c:v>37.333000000000027</c:v>
                </c:pt>
                <c:pt idx="37334">
                  <c:v>37.334000000000003</c:v>
                </c:pt>
                <c:pt idx="37335">
                  <c:v>37.335000000000036</c:v>
                </c:pt>
                <c:pt idx="37336">
                  <c:v>37.336000000000013</c:v>
                </c:pt>
                <c:pt idx="37337">
                  <c:v>37.337000000000046</c:v>
                </c:pt>
                <c:pt idx="37338">
                  <c:v>37.338000000000022</c:v>
                </c:pt>
                <c:pt idx="37339">
                  <c:v>37.338999999999999</c:v>
                </c:pt>
                <c:pt idx="37340">
                  <c:v>37.340000000000032</c:v>
                </c:pt>
                <c:pt idx="37341">
                  <c:v>37.341000000000008</c:v>
                </c:pt>
                <c:pt idx="37342">
                  <c:v>37.342000000000041</c:v>
                </c:pt>
                <c:pt idx="37343">
                  <c:v>37.343000000000018</c:v>
                </c:pt>
                <c:pt idx="37344">
                  <c:v>37.343999999999994</c:v>
                </c:pt>
                <c:pt idx="37345">
                  <c:v>37.345000000000027</c:v>
                </c:pt>
                <c:pt idx="37346">
                  <c:v>37.346000000000004</c:v>
                </c:pt>
                <c:pt idx="37347">
                  <c:v>37.347000000000037</c:v>
                </c:pt>
                <c:pt idx="37348">
                  <c:v>37.348000000000013</c:v>
                </c:pt>
                <c:pt idx="37349">
                  <c:v>37.349000000000046</c:v>
                </c:pt>
                <c:pt idx="37350">
                  <c:v>37.350000000000023</c:v>
                </c:pt>
                <c:pt idx="37351">
                  <c:v>37.350999999999999</c:v>
                </c:pt>
                <c:pt idx="37352">
                  <c:v>37.352000000000032</c:v>
                </c:pt>
                <c:pt idx="37353">
                  <c:v>37.353000000000009</c:v>
                </c:pt>
                <c:pt idx="37354">
                  <c:v>37.354000000000042</c:v>
                </c:pt>
                <c:pt idx="37355">
                  <c:v>37.355000000000018</c:v>
                </c:pt>
                <c:pt idx="37356">
                  <c:v>37.355999999999995</c:v>
                </c:pt>
                <c:pt idx="37357">
                  <c:v>37.357000000000028</c:v>
                </c:pt>
                <c:pt idx="37358">
                  <c:v>37.358000000000004</c:v>
                </c:pt>
                <c:pt idx="37359">
                  <c:v>37.359000000000037</c:v>
                </c:pt>
                <c:pt idx="37360">
                  <c:v>37.360000000000014</c:v>
                </c:pt>
                <c:pt idx="37361">
                  <c:v>37.36099999999999</c:v>
                </c:pt>
                <c:pt idx="37362">
                  <c:v>37.362000000000023</c:v>
                </c:pt>
                <c:pt idx="37363">
                  <c:v>37.363</c:v>
                </c:pt>
                <c:pt idx="37364">
                  <c:v>37.364000000000033</c:v>
                </c:pt>
                <c:pt idx="37365">
                  <c:v>37.365000000000009</c:v>
                </c:pt>
                <c:pt idx="37366">
                  <c:v>37.366000000000042</c:v>
                </c:pt>
                <c:pt idx="37367">
                  <c:v>37.367000000000019</c:v>
                </c:pt>
                <c:pt idx="37368">
                  <c:v>37.367999999999995</c:v>
                </c:pt>
                <c:pt idx="37369">
                  <c:v>37.369000000000028</c:v>
                </c:pt>
                <c:pt idx="37370">
                  <c:v>37.370000000000005</c:v>
                </c:pt>
                <c:pt idx="37371">
                  <c:v>37.371000000000038</c:v>
                </c:pt>
                <c:pt idx="37372">
                  <c:v>37.372000000000014</c:v>
                </c:pt>
                <c:pt idx="37373">
                  <c:v>37.37299999999999</c:v>
                </c:pt>
                <c:pt idx="37374">
                  <c:v>37.374000000000024</c:v>
                </c:pt>
                <c:pt idx="37375">
                  <c:v>37.375</c:v>
                </c:pt>
                <c:pt idx="37376">
                  <c:v>37.376000000000033</c:v>
                </c:pt>
                <c:pt idx="37377">
                  <c:v>37.37700000000001</c:v>
                </c:pt>
                <c:pt idx="37378">
                  <c:v>37.378000000000043</c:v>
                </c:pt>
                <c:pt idx="37379">
                  <c:v>37.379000000000019</c:v>
                </c:pt>
                <c:pt idx="37380">
                  <c:v>37.379999999999995</c:v>
                </c:pt>
                <c:pt idx="37381">
                  <c:v>37.381000000000029</c:v>
                </c:pt>
                <c:pt idx="37382">
                  <c:v>37.382000000000005</c:v>
                </c:pt>
                <c:pt idx="37383">
                  <c:v>37.383000000000038</c:v>
                </c:pt>
                <c:pt idx="37384">
                  <c:v>37.384000000000015</c:v>
                </c:pt>
                <c:pt idx="37385">
                  <c:v>37.384999999999991</c:v>
                </c:pt>
                <c:pt idx="37386">
                  <c:v>37.386000000000024</c:v>
                </c:pt>
                <c:pt idx="37387">
                  <c:v>37.387</c:v>
                </c:pt>
                <c:pt idx="37388">
                  <c:v>37.388000000000034</c:v>
                </c:pt>
                <c:pt idx="37389">
                  <c:v>37.38900000000001</c:v>
                </c:pt>
                <c:pt idx="37390">
                  <c:v>37.390000000000043</c:v>
                </c:pt>
                <c:pt idx="37391">
                  <c:v>37.39100000000002</c:v>
                </c:pt>
                <c:pt idx="37392">
                  <c:v>37.391999999999996</c:v>
                </c:pt>
                <c:pt idx="37393">
                  <c:v>37.393000000000029</c:v>
                </c:pt>
                <c:pt idx="37394">
                  <c:v>37.394000000000005</c:v>
                </c:pt>
                <c:pt idx="37395">
                  <c:v>37.395000000000039</c:v>
                </c:pt>
                <c:pt idx="37396">
                  <c:v>37.396000000000015</c:v>
                </c:pt>
                <c:pt idx="37397">
                  <c:v>37.396999999999991</c:v>
                </c:pt>
                <c:pt idx="37398">
                  <c:v>37.398000000000025</c:v>
                </c:pt>
                <c:pt idx="37399">
                  <c:v>37.399000000000001</c:v>
                </c:pt>
                <c:pt idx="37400">
                  <c:v>37.400000000000034</c:v>
                </c:pt>
                <c:pt idx="37401">
                  <c:v>37.40100000000001</c:v>
                </c:pt>
                <c:pt idx="37402">
                  <c:v>37.402000000000044</c:v>
                </c:pt>
                <c:pt idx="37403">
                  <c:v>37.40300000000002</c:v>
                </c:pt>
                <c:pt idx="37404">
                  <c:v>37.403999999999996</c:v>
                </c:pt>
                <c:pt idx="37405">
                  <c:v>37.40500000000003</c:v>
                </c:pt>
                <c:pt idx="37406">
                  <c:v>37.406000000000006</c:v>
                </c:pt>
                <c:pt idx="37407">
                  <c:v>37.407000000000039</c:v>
                </c:pt>
                <c:pt idx="37408">
                  <c:v>37.408000000000015</c:v>
                </c:pt>
                <c:pt idx="37409">
                  <c:v>37.408999999999992</c:v>
                </c:pt>
                <c:pt idx="37410">
                  <c:v>37.410000000000025</c:v>
                </c:pt>
                <c:pt idx="37411">
                  <c:v>37.411000000000001</c:v>
                </c:pt>
                <c:pt idx="37412">
                  <c:v>37.412000000000035</c:v>
                </c:pt>
                <c:pt idx="37413">
                  <c:v>37.413000000000011</c:v>
                </c:pt>
                <c:pt idx="37414">
                  <c:v>37.414000000000044</c:v>
                </c:pt>
                <c:pt idx="37415">
                  <c:v>37.41500000000002</c:v>
                </c:pt>
                <c:pt idx="37416">
                  <c:v>37.415999999999997</c:v>
                </c:pt>
                <c:pt idx="37417">
                  <c:v>37.41700000000003</c:v>
                </c:pt>
                <c:pt idx="37418">
                  <c:v>37.418000000000006</c:v>
                </c:pt>
                <c:pt idx="37419">
                  <c:v>37.41900000000004</c:v>
                </c:pt>
                <c:pt idx="37420">
                  <c:v>37.420000000000016</c:v>
                </c:pt>
                <c:pt idx="37421">
                  <c:v>37.420999999999992</c:v>
                </c:pt>
                <c:pt idx="37422">
                  <c:v>37.422000000000025</c:v>
                </c:pt>
                <c:pt idx="37423">
                  <c:v>37.423000000000002</c:v>
                </c:pt>
                <c:pt idx="37424">
                  <c:v>37.424000000000035</c:v>
                </c:pt>
                <c:pt idx="37425">
                  <c:v>37.425000000000011</c:v>
                </c:pt>
                <c:pt idx="37426">
                  <c:v>37.426000000000045</c:v>
                </c:pt>
                <c:pt idx="37427">
                  <c:v>37.427000000000021</c:v>
                </c:pt>
                <c:pt idx="37428">
                  <c:v>37.427999999999997</c:v>
                </c:pt>
                <c:pt idx="37429">
                  <c:v>37.42900000000003</c:v>
                </c:pt>
                <c:pt idx="37430">
                  <c:v>37.430000000000007</c:v>
                </c:pt>
                <c:pt idx="37431">
                  <c:v>37.43100000000004</c:v>
                </c:pt>
                <c:pt idx="37432">
                  <c:v>37.432000000000016</c:v>
                </c:pt>
                <c:pt idx="37433">
                  <c:v>37.432999999999993</c:v>
                </c:pt>
                <c:pt idx="37434">
                  <c:v>37.434000000000026</c:v>
                </c:pt>
                <c:pt idx="37435">
                  <c:v>37.435000000000002</c:v>
                </c:pt>
                <c:pt idx="37436">
                  <c:v>37.436000000000035</c:v>
                </c:pt>
                <c:pt idx="37437">
                  <c:v>37.437000000000012</c:v>
                </c:pt>
                <c:pt idx="37438">
                  <c:v>37.438000000000045</c:v>
                </c:pt>
                <c:pt idx="37439">
                  <c:v>37.439000000000021</c:v>
                </c:pt>
                <c:pt idx="37440">
                  <c:v>37.44</c:v>
                </c:pt>
                <c:pt idx="37441">
                  <c:v>37.441000000000031</c:v>
                </c:pt>
                <c:pt idx="37442">
                  <c:v>37.442000000000007</c:v>
                </c:pt>
                <c:pt idx="37443">
                  <c:v>37.44300000000004</c:v>
                </c:pt>
                <c:pt idx="37444">
                  <c:v>37.444000000000017</c:v>
                </c:pt>
                <c:pt idx="37445">
                  <c:v>37.444999999999993</c:v>
                </c:pt>
                <c:pt idx="37446">
                  <c:v>37.446000000000026</c:v>
                </c:pt>
                <c:pt idx="37447">
                  <c:v>37.447000000000003</c:v>
                </c:pt>
                <c:pt idx="37448">
                  <c:v>37.448000000000036</c:v>
                </c:pt>
                <c:pt idx="37449">
                  <c:v>37.449000000000012</c:v>
                </c:pt>
                <c:pt idx="37450">
                  <c:v>37.450000000000045</c:v>
                </c:pt>
                <c:pt idx="37451">
                  <c:v>37.451000000000022</c:v>
                </c:pt>
                <c:pt idx="37452">
                  <c:v>37.451999999999998</c:v>
                </c:pt>
                <c:pt idx="37453">
                  <c:v>37.453000000000031</c:v>
                </c:pt>
                <c:pt idx="37454">
                  <c:v>37.454000000000008</c:v>
                </c:pt>
                <c:pt idx="37455">
                  <c:v>37.455000000000041</c:v>
                </c:pt>
                <c:pt idx="37456">
                  <c:v>37.456000000000017</c:v>
                </c:pt>
                <c:pt idx="37457">
                  <c:v>37.456999999999994</c:v>
                </c:pt>
                <c:pt idx="37458">
                  <c:v>37.458000000000027</c:v>
                </c:pt>
                <c:pt idx="37459">
                  <c:v>37.459000000000003</c:v>
                </c:pt>
                <c:pt idx="37460">
                  <c:v>37.460000000000036</c:v>
                </c:pt>
                <c:pt idx="37461">
                  <c:v>37.461000000000013</c:v>
                </c:pt>
                <c:pt idx="37462">
                  <c:v>37.462000000000046</c:v>
                </c:pt>
                <c:pt idx="37463">
                  <c:v>37.463000000000022</c:v>
                </c:pt>
                <c:pt idx="37464">
                  <c:v>37.463999999999999</c:v>
                </c:pt>
                <c:pt idx="37465">
                  <c:v>37.465000000000032</c:v>
                </c:pt>
                <c:pt idx="37466">
                  <c:v>37.466000000000008</c:v>
                </c:pt>
                <c:pt idx="37467">
                  <c:v>37.467000000000041</c:v>
                </c:pt>
                <c:pt idx="37468">
                  <c:v>37.468000000000018</c:v>
                </c:pt>
                <c:pt idx="37469">
                  <c:v>37.468999999999994</c:v>
                </c:pt>
                <c:pt idx="37470">
                  <c:v>37.470000000000027</c:v>
                </c:pt>
                <c:pt idx="37471">
                  <c:v>37.471000000000004</c:v>
                </c:pt>
                <c:pt idx="37472">
                  <c:v>37.472000000000037</c:v>
                </c:pt>
                <c:pt idx="37473">
                  <c:v>37.473000000000013</c:v>
                </c:pt>
                <c:pt idx="37474">
                  <c:v>37.474000000000046</c:v>
                </c:pt>
                <c:pt idx="37475">
                  <c:v>37.475000000000023</c:v>
                </c:pt>
                <c:pt idx="37476">
                  <c:v>37.475999999999999</c:v>
                </c:pt>
                <c:pt idx="37477">
                  <c:v>37.477000000000032</c:v>
                </c:pt>
                <c:pt idx="37478">
                  <c:v>37.478000000000009</c:v>
                </c:pt>
                <c:pt idx="37479">
                  <c:v>37.479000000000042</c:v>
                </c:pt>
                <c:pt idx="37480">
                  <c:v>37.480000000000018</c:v>
                </c:pt>
                <c:pt idx="37481">
                  <c:v>37.480999999999995</c:v>
                </c:pt>
                <c:pt idx="37482">
                  <c:v>37.482000000000028</c:v>
                </c:pt>
                <c:pt idx="37483">
                  <c:v>37.483000000000004</c:v>
                </c:pt>
                <c:pt idx="37484">
                  <c:v>37.484000000000037</c:v>
                </c:pt>
                <c:pt idx="37485">
                  <c:v>37.485000000000014</c:v>
                </c:pt>
                <c:pt idx="37486">
                  <c:v>37.48599999999999</c:v>
                </c:pt>
                <c:pt idx="37487">
                  <c:v>37.487000000000023</c:v>
                </c:pt>
                <c:pt idx="37488">
                  <c:v>37.488</c:v>
                </c:pt>
                <c:pt idx="37489">
                  <c:v>37.489000000000033</c:v>
                </c:pt>
                <c:pt idx="37490">
                  <c:v>37.490000000000009</c:v>
                </c:pt>
                <c:pt idx="37491">
                  <c:v>37.491000000000042</c:v>
                </c:pt>
                <c:pt idx="37492">
                  <c:v>37.492000000000019</c:v>
                </c:pt>
                <c:pt idx="37493">
                  <c:v>37.492999999999995</c:v>
                </c:pt>
                <c:pt idx="37494">
                  <c:v>37.494000000000028</c:v>
                </c:pt>
                <c:pt idx="37495">
                  <c:v>37.495000000000005</c:v>
                </c:pt>
                <c:pt idx="37496">
                  <c:v>37.496000000000038</c:v>
                </c:pt>
                <c:pt idx="37497">
                  <c:v>37.497000000000014</c:v>
                </c:pt>
                <c:pt idx="37498">
                  <c:v>37.49799999999999</c:v>
                </c:pt>
                <c:pt idx="37499">
                  <c:v>37.499000000000024</c:v>
                </c:pt>
                <c:pt idx="37500">
                  <c:v>37.5</c:v>
                </c:pt>
                <c:pt idx="37501">
                  <c:v>37.501000000000033</c:v>
                </c:pt>
                <c:pt idx="37502">
                  <c:v>37.50200000000001</c:v>
                </c:pt>
                <c:pt idx="37503">
                  <c:v>37.503000000000043</c:v>
                </c:pt>
                <c:pt idx="37504">
                  <c:v>37.504000000000019</c:v>
                </c:pt>
                <c:pt idx="37505">
                  <c:v>37.504999999999995</c:v>
                </c:pt>
                <c:pt idx="37506">
                  <c:v>37.506000000000029</c:v>
                </c:pt>
                <c:pt idx="37507">
                  <c:v>37.507000000000005</c:v>
                </c:pt>
                <c:pt idx="37508">
                  <c:v>37.508000000000038</c:v>
                </c:pt>
                <c:pt idx="37509">
                  <c:v>37.509000000000015</c:v>
                </c:pt>
                <c:pt idx="37510">
                  <c:v>37.509999999999991</c:v>
                </c:pt>
                <c:pt idx="37511">
                  <c:v>37.511000000000024</c:v>
                </c:pt>
                <c:pt idx="37512">
                  <c:v>37.512</c:v>
                </c:pt>
                <c:pt idx="37513">
                  <c:v>37.513000000000034</c:v>
                </c:pt>
                <c:pt idx="37514">
                  <c:v>37.51400000000001</c:v>
                </c:pt>
                <c:pt idx="37515">
                  <c:v>37.515000000000043</c:v>
                </c:pt>
                <c:pt idx="37516">
                  <c:v>37.51600000000002</c:v>
                </c:pt>
                <c:pt idx="37517">
                  <c:v>37.516999999999996</c:v>
                </c:pt>
                <c:pt idx="37518">
                  <c:v>37.518000000000029</c:v>
                </c:pt>
                <c:pt idx="37519">
                  <c:v>37.519000000000005</c:v>
                </c:pt>
                <c:pt idx="37520">
                  <c:v>37.520000000000039</c:v>
                </c:pt>
                <c:pt idx="37521">
                  <c:v>37.521000000000015</c:v>
                </c:pt>
                <c:pt idx="37522">
                  <c:v>37.521999999999991</c:v>
                </c:pt>
                <c:pt idx="37523">
                  <c:v>37.523000000000025</c:v>
                </c:pt>
                <c:pt idx="37524">
                  <c:v>37.524000000000001</c:v>
                </c:pt>
                <c:pt idx="37525">
                  <c:v>37.525000000000034</c:v>
                </c:pt>
                <c:pt idx="37526">
                  <c:v>37.52600000000001</c:v>
                </c:pt>
                <c:pt idx="37527">
                  <c:v>37.527000000000044</c:v>
                </c:pt>
                <c:pt idx="37528">
                  <c:v>37.52800000000002</c:v>
                </c:pt>
                <c:pt idx="37529">
                  <c:v>37.528999999999996</c:v>
                </c:pt>
                <c:pt idx="37530">
                  <c:v>37.53000000000003</c:v>
                </c:pt>
                <c:pt idx="37531">
                  <c:v>37.531000000000006</c:v>
                </c:pt>
                <c:pt idx="37532">
                  <c:v>37.532000000000039</c:v>
                </c:pt>
                <c:pt idx="37533">
                  <c:v>37.533000000000015</c:v>
                </c:pt>
                <c:pt idx="37534">
                  <c:v>37.533999999999992</c:v>
                </c:pt>
                <c:pt idx="37535">
                  <c:v>37.535000000000025</c:v>
                </c:pt>
                <c:pt idx="37536">
                  <c:v>37.536000000000001</c:v>
                </c:pt>
                <c:pt idx="37537">
                  <c:v>37.537000000000035</c:v>
                </c:pt>
                <c:pt idx="37538">
                  <c:v>37.538000000000011</c:v>
                </c:pt>
                <c:pt idx="37539">
                  <c:v>37.539000000000044</c:v>
                </c:pt>
                <c:pt idx="37540">
                  <c:v>37.54000000000002</c:v>
                </c:pt>
                <c:pt idx="37541">
                  <c:v>37.540999999999997</c:v>
                </c:pt>
                <c:pt idx="37542">
                  <c:v>37.54200000000003</c:v>
                </c:pt>
                <c:pt idx="37543">
                  <c:v>37.543000000000006</c:v>
                </c:pt>
                <c:pt idx="37544">
                  <c:v>37.54400000000004</c:v>
                </c:pt>
                <c:pt idx="37545">
                  <c:v>37.545000000000016</c:v>
                </c:pt>
                <c:pt idx="37546">
                  <c:v>37.545999999999992</c:v>
                </c:pt>
                <c:pt idx="37547">
                  <c:v>37.547000000000025</c:v>
                </c:pt>
                <c:pt idx="37548">
                  <c:v>37.548000000000002</c:v>
                </c:pt>
                <c:pt idx="37549">
                  <c:v>37.549000000000035</c:v>
                </c:pt>
                <c:pt idx="37550">
                  <c:v>37.550000000000011</c:v>
                </c:pt>
                <c:pt idx="37551">
                  <c:v>37.551000000000045</c:v>
                </c:pt>
                <c:pt idx="37552">
                  <c:v>37.552000000000021</c:v>
                </c:pt>
                <c:pt idx="37553">
                  <c:v>37.552999999999997</c:v>
                </c:pt>
                <c:pt idx="37554">
                  <c:v>37.55400000000003</c:v>
                </c:pt>
                <c:pt idx="37555">
                  <c:v>37.555000000000007</c:v>
                </c:pt>
                <c:pt idx="37556">
                  <c:v>37.55600000000004</c:v>
                </c:pt>
                <c:pt idx="37557">
                  <c:v>37.557000000000016</c:v>
                </c:pt>
                <c:pt idx="37558">
                  <c:v>37.557999999999993</c:v>
                </c:pt>
                <c:pt idx="37559">
                  <c:v>37.559000000000026</c:v>
                </c:pt>
                <c:pt idx="37560">
                  <c:v>37.56</c:v>
                </c:pt>
                <c:pt idx="37561">
                  <c:v>37.561000000000035</c:v>
                </c:pt>
                <c:pt idx="37562">
                  <c:v>37.562000000000012</c:v>
                </c:pt>
                <c:pt idx="37563">
                  <c:v>37.563000000000045</c:v>
                </c:pt>
                <c:pt idx="37564">
                  <c:v>37.564000000000021</c:v>
                </c:pt>
                <c:pt idx="37565">
                  <c:v>37.564999999999998</c:v>
                </c:pt>
                <c:pt idx="37566">
                  <c:v>37.566000000000031</c:v>
                </c:pt>
                <c:pt idx="37567">
                  <c:v>37.567000000000007</c:v>
                </c:pt>
                <c:pt idx="37568">
                  <c:v>37.56800000000004</c:v>
                </c:pt>
                <c:pt idx="37569">
                  <c:v>37.569000000000017</c:v>
                </c:pt>
                <c:pt idx="37570">
                  <c:v>37.569999999999993</c:v>
                </c:pt>
                <c:pt idx="37571">
                  <c:v>37.571000000000026</c:v>
                </c:pt>
                <c:pt idx="37572">
                  <c:v>37.572000000000003</c:v>
                </c:pt>
                <c:pt idx="37573">
                  <c:v>37.573000000000036</c:v>
                </c:pt>
                <c:pt idx="37574">
                  <c:v>37.574000000000012</c:v>
                </c:pt>
                <c:pt idx="37575">
                  <c:v>37.575000000000045</c:v>
                </c:pt>
                <c:pt idx="37576">
                  <c:v>37.576000000000022</c:v>
                </c:pt>
                <c:pt idx="37577">
                  <c:v>37.576999999999998</c:v>
                </c:pt>
                <c:pt idx="37578">
                  <c:v>37.578000000000031</c:v>
                </c:pt>
                <c:pt idx="37579">
                  <c:v>37.579000000000008</c:v>
                </c:pt>
                <c:pt idx="37580">
                  <c:v>37.580000000000041</c:v>
                </c:pt>
                <c:pt idx="37581">
                  <c:v>37.581000000000017</c:v>
                </c:pt>
                <c:pt idx="37582">
                  <c:v>37.581999999999994</c:v>
                </c:pt>
                <c:pt idx="37583">
                  <c:v>37.583000000000027</c:v>
                </c:pt>
                <c:pt idx="37584">
                  <c:v>37.584000000000003</c:v>
                </c:pt>
                <c:pt idx="37585">
                  <c:v>37.585000000000036</c:v>
                </c:pt>
                <c:pt idx="37586">
                  <c:v>37.586000000000013</c:v>
                </c:pt>
                <c:pt idx="37587">
                  <c:v>37.587000000000046</c:v>
                </c:pt>
                <c:pt idx="37588">
                  <c:v>37.588000000000022</c:v>
                </c:pt>
                <c:pt idx="37589">
                  <c:v>37.588999999999999</c:v>
                </c:pt>
                <c:pt idx="37590">
                  <c:v>37.590000000000032</c:v>
                </c:pt>
                <c:pt idx="37591">
                  <c:v>37.591000000000008</c:v>
                </c:pt>
                <c:pt idx="37592">
                  <c:v>37.592000000000041</c:v>
                </c:pt>
                <c:pt idx="37593">
                  <c:v>37.593000000000018</c:v>
                </c:pt>
                <c:pt idx="37594">
                  <c:v>37.593999999999994</c:v>
                </c:pt>
                <c:pt idx="37595">
                  <c:v>37.595000000000027</c:v>
                </c:pt>
                <c:pt idx="37596">
                  <c:v>37.596000000000004</c:v>
                </c:pt>
                <c:pt idx="37597">
                  <c:v>37.597000000000037</c:v>
                </c:pt>
                <c:pt idx="37598">
                  <c:v>37.598000000000013</c:v>
                </c:pt>
                <c:pt idx="37599">
                  <c:v>37.599000000000046</c:v>
                </c:pt>
                <c:pt idx="37600">
                  <c:v>37.600000000000023</c:v>
                </c:pt>
                <c:pt idx="37601">
                  <c:v>37.600999999999999</c:v>
                </c:pt>
                <c:pt idx="37602">
                  <c:v>37.602000000000032</c:v>
                </c:pt>
                <c:pt idx="37603">
                  <c:v>37.603000000000009</c:v>
                </c:pt>
                <c:pt idx="37604">
                  <c:v>37.604000000000042</c:v>
                </c:pt>
                <c:pt idx="37605">
                  <c:v>37.605000000000018</c:v>
                </c:pt>
                <c:pt idx="37606">
                  <c:v>37.605999999999995</c:v>
                </c:pt>
                <c:pt idx="37607">
                  <c:v>37.607000000000028</c:v>
                </c:pt>
                <c:pt idx="37608">
                  <c:v>37.608000000000004</c:v>
                </c:pt>
                <c:pt idx="37609">
                  <c:v>37.609000000000037</c:v>
                </c:pt>
                <c:pt idx="37610">
                  <c:v>37.610000000000014</c:v>
                </c:pt>
                <c:pt idx="37611">
                  <c:v>37.61099999999999</c:v>
                </c:pt>
                <c:pt idx="37612">
                  <c:v>37.612000000000023</c:v>
                </c:pt>
                <c:pt idx="37613">
                  <c:v>37.613</c:v>
                </c:pt>
                <c:pt idx="37614">
                  <c:v>37.614000000000033</c:v>
                </c:pt>
                <c:pt idx="37615">
                  <c:v>37.615000000000009</c:v>
                </c:pt>
                <c:pt idx="37616">
                  <c:v>37.616000000000042</c:v>
                </c:pt>
                <c:pt idx="37617">
                  <c:v>37.617000000000019</c:v>
                </c:pt>
                <c:pt idx="37618">
                  <c:v>37.617999999999995</c:v>
                </c:pt>
                <c:pt idx="37619">
                  <c:v>37.619000000000028</c:v>
                </c:pt>
                <c:pt idx="37620">
                  <c:v>37.620000000000005</c:v>
                </c:pt>
                <c:pt idx="37621">
                  <c:v>37.621000000000038</c:v>
                </c:pt>
                <c:pt idx="37622">
                  <c:v>37.622000000000014</c:v>
                </c:pt>
                <c:pt idx="37623">
                  <c:v>37.62299999999999</c:v>
                </c:pt>
                <c:pt idx="37624">
                  <c:v>37.624000000000024</c:v>
                </c:pt>
                <c:pt idx="37625">
                  <c:v>37.625</c:v>
                </c:pt>
                <c:pt idx="37626">
                  <c:v>37.626000000000033</c:v>
                </c:pt>
                <c:pt idx="37627">
                  <c:v>37.62700000000001</c:v>
                </c:pt>
                <c:pt idx="37628">
                  <c:v>37.628000000000043</c:v>
                </c:pt>
                <c:pt idx="37629">
                  <c:v>37.629000000000019</c:v>
                </c:pt>
                <c:pt idx="37630">
                  <c:v>37.629999999999995</c:v>
                </c:pt>
                <c:pt idx="37631">
                  <c:v>37.631000000000029</c:v>
                </c:pt>
                <c:pt idx="37632">
                  <c:v>37.632000000000005</c:v>
                </c:pt>
                <c:pt idx="37633">
                  <c:v>37.633000000000038</c:v>
                </c:pt>
                <c:pt idx="37634">
                  <c:v>37.634000000000015</c:v>
                </c:pt>
                <c:pt idx="37635">
                  <c:v>37.634999999999991</c:v>
                </c:pt>
                <c:pt idx="37636">
                  <c:v>37.636000000000024</c:v>
                </c:pt>
                <c:pt idx="37637">
                  <c:v>37.637</c:v>
                </c:pt>
                <c:pt idx="37638">
                  <c:v>37.638000000000034</c:v>
                </c:pt>
                <c:pt idx="37639">
                  <c:v>37.63900000000001</c:v>
                </c:pt>
                <c:pt idx="37640">
                  <c:v>37.640000000000043</c:v>
                </c:pt>
                <c:pt idx="37641">
                  <c:v>37.64100000000002</c:v>
                </c:pt>
                <c:pt idx="37642">
                  <c:v>37.641999999999996</c:v>
                </c:pt>
                <c:pt idx="37643">
                  <c:v>37.643000000000029</c:v>
                </c:pt>
                <c:pt idx="37644">
                  <c:v>37.644000000000005</c:v>
                </c:pt>
                <c:pt idx="37645">
                  <c:v>37.645000000000039</c:v>
                </c:pt>
                <c:pt idx="37646">
                  <c:v>37.646000000000015</c:v>
                </c:pt>
                <c:pt idx="37647">
                  <c:v>37.646999999999991</c:v>
                </c:pt>
                <c:pt idx="37648">
                  <c:v>37.648000000000025</c:v>
                </c:pt>
                <c:pt idx="37649">
                  <c:v>37.649000000000001</c:v>
                </c:pt>
                <c:pt idx="37650">
                  <c:v>37.650000000000034</c:v>
                </c:pt>
                <c:pt idx="37651">
                  <c:v>37.65100000000001</c:v>
                </c:pt>
                <c:pt idx="37652">
                  <c:v>37.652000000000044</c:v>
                </c:pt>
                <c:pt idx="37653">
                  <c:v>37.65300000000002</c:v>
                </c:pt>
                <c:pt idx="37654">
                  <c:v>37.653999999999996</c:v>
                </c:pt>
                <c:pt idx="37655">
                  <c:v>37.65500000000003</c:v>
                </c:pt>
                <c:pt idx="37656">
                  <c:v>37.656000000000006</c:v>
                </c:pt>
                <c:pt idx="37657">
                  <c:v>37.657000000000039</c:v>
                </c:pt>
                <c:pt idx="37658">
                  <c:v>37.658000000000015</c:v>
                </c:pt>
                <c:pt idx="37659">
                  <c:v>37.658999999999992</c:v>
                </c:pt>
                <c:pt idx="37660">
                  <c:v>37.660000000000025</c:v>
                </c:pt>
                <c:pt idx="37661">
                  <c:v>37.661000000000001</c:v>
                </c:pt>
                <c:pt idx="37662">
                  <c:v>37.662000000000035</c:v>
                </c:pt>
                <c:pt idx="37663">
                  <c:v>37.663000000000011</c:v>
                </c:pt>
                <c:pt idx="37664">
                  <c:v>37.664000000000044</c:v>
                </c:pt>
                <c:pt idx="37665">
                  <c:v>37.66500000000002</c:v>
                </c:pt>
                <c:pt idx="37666">
                  <c:v>37.665999999999997</c:v>
                </c:pt>
                <c:pt idx="37667">
                  <c:v>37.66700000000003</c:v>
                </c:pt>
                <c:pt idx="37668">
                  <c:v>37.668000000000006</c:v>
                </c:pt>
                <c:pt idx="37669">
                  <c:v>37.66900000000004</c:v>
                </c:pt>
                <c:pt idx="37670">
                  <c:v>37.670000000000016</c:v>
                </c:pt>
                <c:pt idx="37671">
                  <c:v>37.670999999999992</c:v>
                </c:pt>
                <c:pt idx="37672">
                  <c:v>37.672000000000025</c:v>
                </c:pt>
                <c:pt idx="37673">
                  <c:v>37.673000000000002</c:v>
                </c:pt>
                <c:pt idx="37674">
                  <c:v>37.674000000000035</c:v>
                </c:pt>
                <c:pt idx="37675">
                  <c:v>37.675000000000011</c:v>
                </c:pt>
                <c:pt idx="37676">
                  <c:v>37.676000000000045</c:v>
                </c:pt>
                <c:pt idx="37677">
                  <c:v>37.677000000000021</c:v>
                </c:pt>
                <c:pt idx="37678">
                  <c:v>37.677999999999997</c:v>
                </c:pt>
                <c:pt idx="37679">
                  <c:v>37.67900000000003</c:v>
                </c:pt>
                <c:pt idx="37680">
                  <c:v>37.680000000000007</c:v>
                </c:pt>
                <c:pt idx="37681">
                  <c:v>37.68100000000004</c:v>
                </c:pt>
                <c:pt idx="37682">
                  <c:v>37.682000000000016</c:v>
                </c:pt>
                <c:pt idx="37683">
                  <c:v>37.682999999999993</c:v>
                </c:pt>
                <c:pt idx="37684">
                  <c:v>37.684000000000026</c:v>
                </c:pt>
                <c:pt idx="37685">
                  <c:v>37.685000000000002</c:v>
                </c:pt>
                <c:pt idx="37686">
                  <c:v>37.686000000000035</c:v>
                </c:pt>
                <c:pt idx="37687">
                  <c:v>37.687000000000012</c:v>
                </c:pt>
                <c:pt idx="37688">
                  <c:v>37.688000000000045</c:v>
                </c:pt>
                <c:pt idx="37689">
                  <c:v>37.689000000000021</c:v>
                </c:pt>
                <c:pt idx="37690">
                  <c:v>37.69</c:v>
                </c:pt>
                <c:pt idx="37691">
                  <c:v>37.691000000000031</c:v>
                </c:pt>
                <c:pt idx="37692">
                  <c:v>37.692000000000007</c:v>
                </c:pt>
                <c:pt idx="37693">
                  <c:v>37.69300000000004</c:v>
                </c:pt>
                <c:pt idx="37694">
                  <c:v>37.694000000000017</c:v>
                </c:pt>
                <c:pt idx="37695">
                  <c:v>37.694999999999993</c:v>
                </c:pt>
                <c:pt idx="37696">
                  <c:v>37.696000000000026</c:v>
                </c:pt>
                <c:pt idx="37697">
                  <c:v>37.697000000000003</c:v>
                </c:pt>
                <c:pt idx="37698">
                  <c:v>37.698000000000036</c:v>
                </c:pt>
                <c:pt idx="37699">
                  <c:v>37.699000000000012</c:v>
                </c:pt>
                <c:pt idx="37700">
                  <c:v>37.700000000000045</c:v>
                </c:pt>
                <c:pt idx="37701">
                  <c:v>37.701000000000022</c:v>
                </c:pt>
                <c:pt idx="37702">
                  <c:v>37.701999999999998</c:v>
                </c:pt>
                <c:pt idx="37703">
                  <c:v>37.703000000000031</c:v>
                </c:pt>
                <c:pt idx="37704">
                  <c:v>37.704000000000008</c:v>
                </c:pt>
                <c:pt idx="37705">
                  <c:v>37.705000000000041</c:v>
                </c:pt>
                <c:pt idx="37706">
                  <c:v>37.706000000000017</c:v>
                </c:pt>
                <c:pt idx="37707">
                  <c:v>37.706999999999994</c:v>
                </c:pt>
                <c:pt idx="37708">
                  <c:v>37.708000000000027</c:v>
                </c:pt>
                <c:pt idx="37709">
                  <c:v>37.709000000000003</c:v>
                </c:pt>
                <c:pt idx="37710">
                  <c:v>37.710000000000036</c:v>
                </c:pt>
                <c:pt idx="37711">
                  <c:v>37.711000000000013</c:v>
                </c:pt>
                <c:pt idx="37712">
                  <c:v>37.712000000000046</c:v>
                </c:pt>
                <c:pt idx="37713">
                  <c:v>37.713000000000022</c:v>
                </c:pt>
                <c:pt idx="37714">
                  <c:v>37.713999999999999</c:v>
                </c:pt>
                <c:pt idx="37715">
                  <c:v>37.715000000000032</c:v>
                </c:pt>
                <c:pt idx="37716">
                  <c:v>37.716000000000008</c:v>
                </c:pt>
                <c:pt idx="37717">
                  <c:v>37.717000000000041</c:v>
                </c:pt>
                <c:pt idx="37718">
                  <c:v>37.718000000000018</c:v>
                </c:pt>
                <c:pt idx="37719">
                  <c:v>37.718999999999994</c:v>
                </c:pt>
                <c:pt idx="37720">
                  <c:v>37.720000000000027</c:v>
                </c:pt>
                <c:pt idx="37721">
                  <c:v>37.721000000000004</c:v>
                </c:pt>
                <c:pt idx="37722">
                  <c:v>37.722000000000037</c:v>
                </c:pt>
                <c:pt idx="37723">
                  <c:v>37.723000000000013</c:v>
                </c:pt>
                <c:pt idx="37724">
                  <c:v>37.724000000000046</c:v>
                </c:pt>
                <c:pt idx="37725">
                  <c:v>37.725000000000023</c:v>
                </c:pt>
                <c:pt idx="37726">
                  <c:v>37.725999999999999</c:v>
                </c:pt>
                <c:pt idx="37727">
                  <c:v>37.727000000000032</c:v>
                </c:pt>
                <c:pt idx="37728">
                  <c:v>37.728000000000009</c:v>
                </c:pt>
                <c:pt idx="37729">
                  <c:v>37.729000000000042</c:v>
                </c:pt>
                <c:pt idx="37730">
                  <c:v>37.730000000000018</c:v>
                </c:pt>
                <c:pt idx="37731">
                  <c:v>37.730999999999995</c:v>
                </c:pt>
                <c:pt idx="37732">
                  <c:v>37.732000000000028</c:v>
                </c:pt>
                <c:pt idx="37733">
                  <c:v>37.733000000000004</c:v>
                </c:pt>
                <c:pt idx="37734">
                  <c:v>37.734000000000037</c:v>
                </c:pt>
                <c:pt idx="37735">
                  <c:v>37.735000000000014</c:v>
                </c:pt>
                <c:pt idx="37736">
                  <c:v>37.73599999999999</c:v>
                </c:pt>
                <c:pt idx="37737">
                  <c:v>37.737000000000023</c:v>
                </c:pt>
                <c:pt idx="37738">
                  <c:v>37.738</c:v>
                </c:pt>
                <c:pt idx="37739">
                  <c:v>37.739000000000033</c:v>
                </c:pt>
                <c:pt idx="37740">
                  <c:v>37.740000000000009</c:v>
                </c:pt>
                <c:pt idx="37741">
                  <c:v>37.741000000000042</c:v>
                </c:pt>
                <c:pt idx="37742">
                  <c:v>37.742000000000019</c:v>
                </c:pt>
                <c:pt idx="37743">
                  <c:v>37.742999999999995</c:v>
                </c:pt>
                <c:pt idx="37744">
                  <c:v>37.744000000000028</c:v>
                </c:pt>
                <c:pt idx="37745">
                  <c:v>37.745000000000005</c:v>
                </c:pt>
                <c:pt idx="37746">
                  <c:v>37.746000000000038</c:v>
                </c:pt>
                <c:pt idx="37747">
                  <c:v>37.747000000000014</c:v>
                </c:pt>
                <c:pt idx="37748">
                  <c:v>37.74799999999999</c:v>
                </c:pt>
                <c:pt idx="37749">
                  <c:v>37.749000000000024</c:v>
                </c:pt>
                <c:pt idx="37750">
                  <c:v>37.75</c:v>
                </c:pt>
                <c:pt idx="37751">
                  <c:v>37.751000000000033</c:v>
                </c:pt>
                <c:pt idx="37752">
                  <c:v>37.75200000000001</c:v>
                </c:pt>
                <c:pt idx="37753">
                  <c:v>37.753000000000043</c:v>
                </c:pt>
                <c:pt idx="37754">
                  <c:v>37.754000000000019</c:v>
                </c:pt>
                <c:pt idx="37755">
                  <c:v>37.754999999999995</c:v>
                </c:pt>
                <c:pt idx="37756">
                  <c:v>37.756000000000029</c:v>
                </c:pt>
                <c:pt idx="37757">
                  <c:v>37.757000000000005</c:v>
                </c:pt>
                <c:pt idx="37758">
                  <c:v>37.758000000000038</c:v>
                </c:pt>
                <c:pt idx="37759">
                  <c:v>37.759000000000015</c:v>
                </c:pt>
                <c:pt idx="37760">
                  <c:v>37.759999999999991</c:v>
                </c:pt>
                <c:pt idx="37761">
                  <c:v>37.761000000000024</c:v>
                </c:pt>
                <c:pt idx="37762">
                  <c:v>37.762</c:v>
                </c:pt>
                <c:pt idx="37763">
                  <c:v>37.763000000000034</c:v>
                </c:pt>
                <c:pt idx="37764">
                  <c:v>37.76400000000001</c:v>
                </c:pt>
                <c:pt idx="37765">
                  <c:v>37.765000000000043</c:v>
                </c:pt>
                <c:pt idx="37766">
                  <c:v>37.76600000000002</c:v>
                </c:pt>
                <c:pt idx="37767">
                  <c:v>37.766999999999996</c:v>
                </c:pt>
                <c:pt idx="37768">
                  <c:v>37.768000000000029</c:v>
                </c:pt>
                <c:pt idx="37769">
                  <c:v>37.769000000000005</c:v>
                </c:pt>
                <c:pt idx="37770">
                  <c:v>37.770000000000039</c:v>
                </c:pt>
                <c:pt idx="37771">
                  <c:v>37.771000000000015</c:v>
                </c:pt>
                <c:pt idx="37772">
                  <c:v>37.771999999999991</c:v>
                </c:pt>
                <c:pt idx="37773">
                  <c:v>37.773000000000025</c:v>
                </c:pt>
                <c:pt idx="37774">
                  <c:v>37.774000000000001</c:v>
                </c:pt>
                <c:pt idx="37775">
                  <c:v>37.775000000000034</c:v>
                </c:pt>
                <c:pt idx="37776">
                  <c:v>37.77600000000001</c:v>
                </c:pt>
                <c:pt idx="37777">
                  <c:v>37.777000000000044</c:v>
                </c:pt>
                <c:pt idx="37778">
                  <c:v>37.77800000000002</c:v>
                </c:pt>
                <c:pt idx="37779">
                  <c:v>37.778999999999996</c:v>
                </c:pt>
                <c:pt idx="37780">
                  <c:v>37.78000000000003</c:v>
                </c:pt>
                <c:pt idx="37781">
                  <c:v>37.781000000000006</c:v>
                </c:pt>
                <c:pt idx="37782">
                  <c:v>37.782000000000039</c:v>
                </c:pt>
                <c:pt idx="37783">
                  <c:v>37.783000000000015</c:v>
                </c:pt>
                <c:pt idx="37784">
                  <c:v>37.783999999999992</c:v>
                </c:pt>
                <c:pt idx="37785">
                  <c:v>37.785000000000025</c:v>
                </c:pt>
                <c:pt idx="37786">
                  <c:v>37.786000000000001</c:v>
                </c:pt>
                <c:pt idx="37787">
                  <c:v>37.787000000000035</c:v>
                </c:pt>
                <c:pt idx="37788">
                  <c:v>37.788000000000011</c:v>
                </c:pt>
                <c:pt idx="37789">
                  <c:v>37.789000000000044</c:v>
                </c:pt>
                <c:pt idx="37790">
                  <c:v>37.79000000000002</c:v>
                </c:pt>
                <c:pt idx="37791">
                  <c:v>37.790999999999997</c:v>
                </c:pt>
                <c:pt idx="37792">
                  <c:v>37.79200000000003</c:v>
                </c:pt>
                <c:pt idx="37793">
                  <c:v>37.793000000000006</c:v>
                </c:pt>
                <c:pt idx="37794">
                  <c:v>37.79400000000004</c:v>
                </c:pt>
                <c:pt idx="37795">
                  <c:v>37.795000000000016</c:v>
                </c:pt>
                <c:pt idx="37796">
                  <c:v>37.795999999999992</c:v>
                </c:pt>
                <c:pt idx="37797">
                  <c:v>37.797000000000025</c:v>
                </c:pt>
                <c:pt idx="37798">
                  <c:v>37.798000000000002</c:v>
                </c:pt>
                <c:pt idx="37799">
                  <c:v>37.799000000000035</c:v>
                </c:pt>
                <c:pt idx="37800">
                  <c:v>37.800000000000011</c:v>
                </c:pt>
                <c:pt idx="37801">
                  <c:v>37.801000000000045</c:v>
                </c:pt>
                <c:pt idx="37802">
                  <c:v>37.802000000000021</c:v>
                </c:pt>
                <c:pt idx="37803">
                  <c:v>37.802999999999997</c:v>
                </c:pt>
                <c:pt idx="37804">
                  <c:v>37.80400000000003</c:v>
                </c:pt>
                <c:pt idx="37805">
                  <c:v>37.805000000000007</c:v>
                </c:pt>
                <c:pt idx="37806">
                  <c:v>37.80600000000004</c:v>
                </c:pt>
                <c:pt idx="37807">
                  <c:v>37.807000000000016</c:v>
                </c:pt>
                <c:pt idx="37808">
                  <c:v>37.807999999999993</c:v>
                </c:pt>
                <c:pt idx="37809">
                  <c:v>37.809000000000026</c:v>
                </c:pt>
                <c:pt idx="37810">
                  <c:v>37.81</c:v>
                </c:pt>
                <c:pt idx="37811">
                  <c:v>37.811000000000035</c:v>
                </c:pt>
                <c:pt idx="37812">
                  <c:v>37.812000000000012</c:v>
                </c:pt>
                <c:pt idx="37813">
                  <c:v>37.813000000000045</c:v>
                </c:pt>
                <c:pt idx="37814">
                  <c:v>37.814000000000021</c:v>
                </c:pt>
                <c:pt idx="37815">
                  <c:v>37.814999999999998</c:v>
                </c:pt>
                <c:pt idx="37816">
                  <c:v>37.816000000000031</c:v>
                </c:pt>
                <c:pt idx="37817">
                  <c:v>37.817000000000007</c:v>
                </c:pt>
                <c:pt idx="37818">
                  <c:v>37.81800000000004</c:v>
                </c:pt>
                <c:pt idx="37819">
                  <c:v>37.819000000000017</c:v>
                </c:pt>
                <c:pt idx="37820">
                  <c:v>37.819999999999993</c:v>
                </c:pt>
                <c:pt idx="37821">
                  <c:v>37.821000000000026</c:v>
                </c:pt>
                <c:pt idx="37822">
                  <c:v>37.822000000000003</c:v>
                </c:pt>
                <c:pt idx="37823">
                  <c:v>37.823000000000036</c:v>
                </c:pt>
                <c:pt idx="37824">
                  <c:v>37.824000000000012</c:v>
                </c:pt>
                <c:pt idx="37825">
                  <c:v>37.825000000000045</c:v>
                </c:pt>
                <c:pt idx="37826">
                  <c:v>37.826000000000022</c:v>
                </c:pt>
                <c:pt idx="37827">
                  <c:v>37.826999999999998</c:v>
                </c:pt>
                <c:pt idx="37828">
                  <c:v>37.828000000000031</c:v>
                </c:pt>
                <c:pt idx="37829">
                  <c:v>37.829000000000008</c:v>
                </c:pt>
                <c:pt idx="37830">
                  <c:v>37.830000000000041</c:v>
                </c:pt>
                <c:pt idx="37831">
                  <c:v>37.831000000000017</c:v>
                </c:pt>
                <c:pt idx="37832">
                  <c:v>37.831999999999994</c:v>
                </c:pt>
                <c:pt idx="37833">
                  <c:v>37.833000000000027</c:v>
                </c:pt>
                <c:pt idx="37834">
                  <c:v>37.834000000000003</c:v>
                </c:pt>
                <c:pt idx="37835">
                  <c:v>37.835000000000036</c:v>
                </c:pt>
                <c:pt idx="37836">
                  <c:v>37.836000000000013</c:v>
                </c:pt>
                <c:pt idx="37837">
                  <c:v>37.837000000000046</c:v>
                </c:pt>
                <c:pt idx="37838">
                  <c:v>37.838000000000022</c:v>
                </c:pt>
                <c:pt idx="37839">
                  <c:v>37.838999999999999</c:v>
                </c:pt>
                <c:pt idx="37840">
                  <c:v>37.840000000000032</c:v>
                </c:pt>
                <c:pt idx="37841">
                  <c:v>37.841000000000008</c:v>
                </c:pt>
                <c:pt idx="37842">
                  <c:v>37.842000000000041</c:v>
                </c:pt>
                <c:pt idx="37843">
                  <c:v>37.843000000000018</c:v>
                </c:pt>
                <c:pt idx="37844">
                  <c:v>37.843999999999994</c:v>
                </c:pt>
                <c:pt idx="37845">
                  <c:v>37.845000000000027</c:v>
                </c:pt>
                <c:pt idx="37846">
                  <c:v>37.846000000000004</c:v>
                </c:pt>
                <c:pt idx="37847">
                  <c:v>37.847000000000037</c:v>
                </c:pt>
                <c:pt idx="37848">
                  <c:v>37.848000000000013</c:v>
                </c:pt>
                <c:pt idx="37849">
                  <c:v>37.849000000000046</c:v>
                </c:pt>
                <c:pt idx="37850">
                  <c:v>37.850000000000023</c:v>
                </c:pt>
                <c:pt idx="37851">
                  <c:v>37.850999999999999</c:v>
                </c:pt>
                <c:pt idx="37852">
                  <c:v>37.852000000000032</c:v>
                </c:pt>
                <c:pt idx="37853">
                  <c:v>37.853000000000009</c:v>
                </c:pt>
                <c:pt idx="37854">
                  <c:v>37.854000000000042</c:v>
                </c:pt>
                <c:pt idx="37855">
                  <c:v>37.855000000000018</c:v>
                </c:pt>
                <c:pt idx="37856">
                  <c:v>37.855999999999995</c:v>
                </c:pt>
                <c:pt idx="37857">
                  <c:v>37.857000000000028</c:v>
                </c:pt>
                <c:pt idx="37858">
                  <c:v>37.858000000000004</c:v>
                </c:pt>
                <c:pt idx="37859">
                  <c:v>37.859000000000037</c:v>
                </c:pt>
                <c:pt idx="37860">
                  <c:v>37.860000000000014</c:v>
                </c:pt>
                <c:pt idx="37861">
                  <c:v>37.86099999999999</c:v>
                </c:pt>
                <c:pt idx="37862">
                  <c:v>37.862000000000023</c:v>
                </c:pt>
                <c:pt idx="37863">
                  <c:v>37.863</c:v>
                </c:pt>
                <c:pt idx="37864">
                  <c:v>37.864000000000033</c:v>
                </c:pt>
                <c:pt idx="37865">
                  <c:v>37.865000000000009</c:v>
                </c:pt>
                <c:pt idx="37866">
                  <c:v>37.866000000000042</c:v>
                </c:pt>
                <c:pt idx="37867">
                  <c:v>37.867000000000019</c:v>
                </c:pt>
                <c:pt idx="37868">
                  <c:v>37.867999999999995</c:v>
                </c:pt>
                <c:pt idx="37869">
                  <c:v>37.869000000000028</c:v>
                </c:pt>
                <c:pt idx="37870">
                  <c:v>37.870000000000005</c:v>
                </c:pt>
                <c:pt idx="37871">
                  <c:v>37.871000000000038</c:v>
                </c:pt>
                <c:pt idx="37872">
                  <c:v>37.872000000000014</c:v>
                </c:pt>
                <c:pt idx="37873">
                  <c:v>37.87299999999999</c:v>
                </c:pt>
                <c:pt idx="37874">
                  <c:v>37.874000000000024</c:v>
                </c:pt>
                <c:pt idx="37875">
                  <c:v>37.875</c:v>
                </c:pt>
                <c:pt idx="37876">
                  <c:v>37.876000000000033</c:v>
                </c:pt>
                <c:pt idx="37877">
                  <c:v>37.87700000000001</c:v>
                </c:pt>
                <c:pt idx="37878">
                  <c:v>37.878000000000043</c:v>
                </c:pt>
                <c:pt idx="37879">
                  <c:v>37.879000000000019</c:v>
                </c:pt>
                <c:pt idx="37880">
                  <c:v>37.879999999999995</c:v>
                </c:pt>
                <c:pt idx="37881">
                  <c:v>37.881000000000029</c:v>
                </c:pt>
                <c:pt idx="37882">
                  <c:v>37.882000000000005</c:v>
                </c:pt>
                <c:pt idx="37883">
                  <c:v>37.883000000000038</c:v>
                </c:pt>
                <c:pt idx="37884">
                  <c:v>37.884000000000015</c:v>
                </c:pt>
                <c:pt idx="37885">
                  <c:v>37.884999999999991</c:v>
                </c:pt>
                <c:pt idx="37886">
                  <c:v>37.886000000000024</c:v>
                </c:pt>
                <c:pt idx="37887">
                  <c:v>37.887</c:v>
                </c:pt>
                <c:pt idx="37888">
                  <c:v>37.888000000000034</c:v>
                </c:pt>
                <c:pt idx="37889">
                  <c:v>37.88900000000001</c:v>
                </c:pt>
                <c:pt idx="37890">
                  <c:v>37.890000000000043</c:v>
                </c:pt>
                <c:pt idx="37891">
                  <c:v>37.89100000000002</c:v>
                </c:pt>
                <c:pt idx="37892">
                  <c:v>37.891999999999996</c:v>
                </c:pt>
                <c:pt idx="37893">
                  <c:v>37.893000000000029</c:v>
                </c:pt>
                <c:pt idx="37894">
                  <c:v>37.894000000000005</c:v>
                </c:pt>
                <c:pt idx="37895">
                  <c:v>37.895000000000039</c:v>
                </c:pt>
                <c:pt idx="37896">
                  <c:v>37.896000000000015</c:v>
                </c:pt>
                <c:pt idx="37897">
                  <c:v>37.896999999999991</c:v>
                </c:pt>
                <c:pt idx="37898">
                  <c:v>37.898000000000025</c:v>
                </c:pt>
                <c:pt idx="37899">
                  <c:v>37.899000000000001</c:v>
                </c:pt>
                <c:pt idx="37900">
                  <c:v>37.900000000000034</c:v>
                </c:pt>
                <c:pt idx="37901">
                  <c:v>37.90100000000001</c:v>
                </c:pt>
                <c:pt idx="37902">
                  <c:v>37.902000000000044</c:v>
                </c:pt>
                <c:pt idx="37903">
                  <c:v>37.90300000000002</c:v>
                </c:pt>
                <c:pt idx="37904">
                  <c:v>37.903999999999996</c:v>
                </c:pt>
                <c:pt idx="37905">
                  <c:v>37.90500000000003</c:v>
                </c:pt>
                <c:pt idx="37906">
                  <c:v>37.906000000000006</c:v>
                </c:pt>
                <c:pt idx="37907">
                  <c:v>37.907000000000039</c:v>
                </c:pt>
                <c:pt idx="37908">
                  <c:v>37.908000000000015</c:v>
                </c:pt>
                <c:pt idx="37909">
                  <c:v>37.908999999999992</c:v>
                </c:pt>
                <c:pt idx="37910">
                  <c:v>37.910000000000025</c:v>
                </c:pt>
                <c:pt idx="37911">
                  <c:v>37.911000000000001</c:v>
                </c:pt>
                <c:pt idx="37912">
                  <c:v>37.912000000000035</c:v>
                </c:pt>
                <c:pt idx="37913">
                  <c:v>37.913000000000011</c:v>
                </c:pt>
                <c:pt idx="37914">
                  <c:v>37.914000000000044</c:v>
                </c:pt>
                <c:pt idx="37915">
                  <c:v>37.91500000000002</c:v>
                </c:pt>
                <c:pt idx="37916">
                  <c:v>37.915999999999997</c:v>
                </c:pt>
                <c:pt idx="37917">
                  <c:v>37.91700000000003</c:v>
                </c:pt>
                <c:pt idx="37918">
                  <c:v>37.918000000000006</c:v>
                </c:pt>
                <c:pt idx="37919">
                  <c:v>37.91900000000004</c:v>
                </c:pt>
                <c:pt idx="37920">
                  <c:v>37.920000000000016</c:v>
                </c:pt>
                <c:pt idx="37921">
                  <c:v>37.920999999999992</c:v>
                </c:pt>
                <c:pt idx="37922">
                  <c:v>37.922000000000025</c:v>
                </c:pt>
                <c:pt idx="37923">
                  <c:v>37.923000000000002</c:v>
                </c:pt>
                <c:pt idx="37924">
                  <c:v>37.924000000000035</c:v>
                </c:pt>
                <c:pt idx="37925">
                  <c:v>37.925000000000011</c:v>
                </c:pt>
                <c:pt idx="37926">
                  <c:v>37.926000000000045</c:v>
                </c:pt>
                <c:pt idx="37927">
                  <c:v>37.927000000000021</c:v>
                </c:pt>
                <c:pt idx="37928">
                  <c:v>37.927999999999997</c:v>
                </c:pt>
                <c:pt idx="37929">
                  <c:v>37.92900000000003</c:v>
                </c:pt>
                <c:pt idx="37930">
                  <c:v>37.930000000000007</c:v>
                </c:pt>
                <c:pt idx="37931">
                  <c:v>37.93100000000004</c:v>
                </c:pt>
                <c:pt idx="37932">
                  <c:v>37.932000000000016</c:v>
                </c:pt>
                <c:pt idx="37933">
                  <c:v>37.932999999999993</c:v>
                </c:pt>
                <c:pt idx="37934">
                  <c:v>37.934000000000026</c:v>
                </c:pt>
                <c:pt idx="37935">
                  <c:v>37.935000000000002</c:v>
                </c:pt>
                <c:pt idx="37936">
                  <c:v>37.936000000000035</c:v>
                </c:pt>
                <c:pt idx="37937">
                  <c:v>37.937000000000012</c:v>
                </c:pt>
                <c:pt idx="37938">
                  <c:v>37.938000000000045</c:v>
                </c:pt>
                <c:pt idx="37939">
                  <c:v>37.939000000000021</c:v>
                </c:pt>
                <c:pt idx="37940">
                  <c:v>37.94</c:v>
                </c:pt>
                <c:pt idx="37941">
                  <c:v>37.941000000000031</c:v>
                </c:pt>
                <c:pt idx="37942">
                  <c:v>37.942000000000007</c:v>
                </c:pt>
                <c:pt idx="37943">
                  <c:v>37.94300000000004</c:v>
                </c:pt>
                <c:pt idx="37944">
                  <c:v>37.944000000000017</c:v>
                </c:pt>
                <c:pt idx="37945">
                  <c:v>37.944999999999993</c:v>
                </c:pt>
                <c:pt idx="37946">
                  <c:v>37.946000000000026</c:v>
                </c:pt>
                <c:pt idx="37947">
                  <c:v>37.947000000000003</c:v>
                </c:pt>
                <c:pt idx="37948">
                  <c:v>37.948000000000036</c:v>
                </c:pt>
                <c:pt idx="37949">
                  <c:v>37.949000000000012</c:v>
                </c:pt>
                <c:pt idx="37950">
                  <c:v>37.950000000000045</c:v>
                </c:pt>
                <c:pt idx="37951">
                  <c:v>37.951000000000022</c:v>
                </c:pt>
                <c:pt idx="37952">
                  <c:v>37.951999999999998</c:v>
                </c:pt>
                <c:pt idx="37953">
                  <c:v>37.953000000000031</c:v>
                </c:pt>
                <c:pt idx="37954">
                  <c:v>37.954000000000008</c:v>
                </c:pt>
                <c:pt idx="37955">
                  <c:v>37.955000000000041</c:v>
                </c:pt>
                <c:pt idx="37956">
                  <c:v>37.956000000000017</c:v>
                </c:pt>
                <c:pt idx="37957">
                  <c:v>37.956999999999994</c:v>
                </c:pt>
                <c:pt idx="37958">
                  <c:v>37.958000000000027</c:v>
                </c:pt>
                <c:pt idx="37959">
                  <c:v>37.959000000000003</c:v>
                </c:pt>
                <c:pt idx="37960">
                  <c:v>37.960000000000036</c:v>
                </c:pt>
                <c:pt idx="37961">
                  <c:v>37.961000000000013</c:v>
                </c:pt>
                <c:pt idx="37962">
                  <c:v>37.962000000000046</c:v>
                </c:pt>
                <c:pt idx="37963">
                  <c:v>37.963000000000022</c:v>
                </c:pt>
                <c:pt idx="37964">
                  <c:v>37.963999999999999</c:v>
                </c:pt>
                <c:pt idx="37965">
                  <c:v>37.965000000000032</c:v>
                </c:pt>
                <c:pt idx="37966">
                  <c:v>37.966000000000008</c:v>
                </c:pt>
                <c:pt idx="37967">
                  <c:v>37.967000000000041</c:v>
                </c:pt>
                <c:pt idx="37968">
                  <c:v>37.968000000000018</c:v>
                </c:pt>
                <c:pt idx="37969">
                  <c:v>37.968999999999994</c:v>
                </c:pt>
                <c:pt idx="37970">
                  <c:v>37.970000000000027</c:v>
                </c:pt>
                <c:pt idx="37971">
                  <c:v>37.971000000000004</c:v>
                </c:pt>
                <c:pt idx="37972">
                  <c:v>37.972000000000037</c:v>
                </c:pt>
                <c:pt idx="37973">
                  <c:v>37.973000000000013</c:v>
                </c:pt>
                <c:pt idx="37974">
                  <c:v>37.974000000000046</c:v>
                </c:pt>
                <c:pt idx="37975">
                  <c:v>37.975000000000023</c:v>
                </c:pt>
                <c:pt idx="37976">
                  <c:v>37.975999999999999</c:v>
                </c:pt>
                <c:pt idx="37977">
                  <c:v>37.977000000000032</c:v>
                </c:pt>
                <c:pt idx="37978">
                  <c:v>37.978000000000009</c:v>
                </c:pt>
                <c:pt idx="37979">
                  <c:v>37.979000000000042</c:v>
                </c:pt>
                <c:pt idx="37980">
                  <c:v>37.980000000000018</c:v>
                </c:pt>
                <c:pt idx="37981">
                  <c:v>37.980999999999995</c:v>
                </c:pt>
                <c:pt idx="37982">
                  <c:v>37.982000000000028</c:v>
                </c:pt>
                <c:pt idx="37983">
                  <c:v>37.983000000000004</c:v>
                </c:pt>
                <c:pt idx="37984">
                  <c:v>37.984000000000037</c:v>
                </c:pt>
                <c:pt idx="37985">
                  <c:v>37.985000000000014</c:v>
                </c:pt>
                <c:pt idx="37986">
                  <c:v>37.98599999999999</c:v>
                </c:pt>
                <c:pt idx="37987">
                  <c:v>37.987000000000023</c:v>
                </c:pt>
                <c:pt idx="37988">
                  <c:v>37.988</c:v>
                </c:pt>
                <c:pt idx="37989">
                  <c:v>37.989000000000033</c:v>
                </c:pt>
                <c:pt idx="37990">
                  <c:v>37.990000000000009</c:v>
                </c:pt>
                <c:pt idx="37991">
                  <c:v>37.991000000000042</c:v>
                </c:pt>
                <c:pt idx="37992">
                  <c:v>37.992000000000019</c:v>
                </c:pt>
                <c:pt idx="37993">
                  <c:v>37.992999999999995</c:v>
                </c:pt>
                <c:pt idx="37994">
                  <c:v>37.994000000000028</c:v>
                </c:pt>
                <c:pt idx="37995">
                  <c:v>37.995000000000005</c:v>
                </c:pt>
                <c:pt idx="37996">
                  <c:v>37.996000000000038</c:v>
                </c:pt>
                <c:pt idx="37997">
                  <c:v>37.997000000000014</c:v>
                </c:pt>
                <c:pt idx="37998">
                  <c:v>37.99799999999999</c:v>
                </c:pt>
                <c:pt idx="37999">
                  <c:v>37.999000000000024</c:v>
                </c:pt>
                <c:pt idx="38000">
                  <c:v>38</c:v>
                </c:pt>
                <c:pt idx="38001">
                  <c:v>38.001000000000033</c:v>
                </c:pt>
                <c:pt idx="38002">
                  <c:v>38.00200000000001</c:v>
                </c:pt>
                <c:pt idx="38003">
                  <c:v>38.003000000000043</c:v>
                </c:pt>
                <c:pt idx="38004">
                  <c:v>38.004000000000019</c:v>
                </c:pt>
                <c:pt idx="38005">
                  <c:v>38.004999999999995</c:v>
                </c:pt>
                <c:pt idx="38006">
                  <c:v>38.006000000000029</c:v>
                </c:pt>
                <c:pt idx="38007">
                  <c:v>38.007000000000005</c:v>
                </c:pt>
                <c:pt idx="38008">
                  <c:v>38.008000000000038</c:v>
                </c:pt>
                <c:pt idx="38009">
                  <c:v>38.009000000000015</c:v>
                </c:pt>
                <c:pt idx="38010">
                  <c:v>38.009999999999991</c:v>
                </c:pt>
                <c:pt idx="38011">
                  <c:v>38.011000000000024</c:v>
                </c:pt>
                <c:pt idx="38012">
                  <c:v>38.012</c:v>
                </c:pt>
                <c:pt idx="38013">
                  <c:v>38.013000000000034</c:v>
                </c:pt>
                <c:pt idx="38014">
                  <c:v>38.01400000000001</c:v>
                </c:pt>
                <c:pt idx="38015">
                  <c:v>38.015000000000043</c:v>
                </c:pt>
                <c:pt idx="38016">
                  <c:v>38.01600000000002</c:v>
                </c:pt>
                <c:pt idx="38017">
                  <c:v>38.016999999999996</c:v>
                </c:pt>
                <c:pt idx="38018">
                  <c:v>38.018000000000029</c:v>
                </c:pt>
                <c:pt idx="38019">
                  <c:v>38.019000000000005</c:v>
                </c:pt>
                <c:pt idx="38020">
                  <c:v>38.020000000000039</c:v>
                </c:pt>
                <c:pt idx="38021">
                  <c:v>38.021000000000015</c:v>
                </c:pt>
                <c:pt idx="38022">
                  <c:v>38.021999999999991</c:v>
                </c:pt>
                <c:pt idx="38023">
                  <c:v>38.023000000000025</c:v>
                </c:pt>
                <c:pt idx="38024">
                  <c:v>38.024000000000001</c:v>
                </c:pt>
                <c:pt idx="38025">
                  <c:v>38.025000000000034</c:v>
                </c:pt>
                <c:pt idx="38026">
                  <c:v>38.02600000000001</c:v>
                </c:pt>
                <c:pt idx="38027">
                  <c:v>38.027000000000044</c:v>
                </c:pt>
                <c:pt idx="38028">
                  <c:v>38.02800000000002</c:v>
                </c:pt>
                <c:pt idx="38029">
                  <c:v>38.028999999999996</c:v>
                </c:pt>
                <c:pt idx="38030">
                  <c:v>38.03000000000003</c:v>
                </c:pt>
                <c:pt idx="38031">
                  <c:v>38.031000000000006</c:v>
                </c:pt>
                <c:pt idx="38032">
                  <c:v>38.032000000000039</c:v>
                </c:pt>
                <c:pt idx="38033">
                  <c:v>38.033000000000015</c:v>
                </c:pt>
                <c:pt idx="38034">
                  <c:v>38.033999999999992</c:v>
                </c:pt>
                <c:pt idx="38035">
                  <c:v>38.035000000000025</c:v>
                </c:pt>
                <c:pt idx="38036">
                  <c:v>38.036000000000001</c:v>
                </c:pt>
                <c:pt idx="38037">
                  <c:v>38.037000000000035</c:v>
                </c:pt>
                <c:pt idx="38038">
                  <c:v>38.038000000000011</c:v>
                </c:pt>
                <c:pt idx="38039">
                  <c:v>38.039000000000044</c:v>
                </c:pt>
                <c:pt idx="38040">
                  <c:v>38.04000000000002</c:v>
                </c:pt>
                <c:pt idx="38041">
                  <c:v>38.040999999999997</c:v>
                </c:pt>
                <c:pt idx="38042">
                  <c:v>38.04200000000003</c:v>
                </c:pt>
                <c:pt idx="38043">
                  <c:v>38.043000000000006</c:v>
                </c:pt>
                <c:pt idx="38044">
                  <c:v>38.04400000000004</c:v>
                </c:pt>
                <c:pt idx="38045">
                  <c:v>38.045000000000016</c:v>
                </c:pt>
                <c:pt idx="38046">
                  <c:v>38.045999999999992</c:v>
                </c:pt>
                <c:pt idx="38047">
                  <c:v>38.047000000000025</c:v>
                </c:pt>
                <c:pt idx="38048">
                  <c:v>38.048000000000002</c:v>
                </c:pt>
                <c:pt idx="38049">
                  <c:v>38.049000000000035</c:v>
                </c:pt>
                <c:pt idx="38050">
                  <c:v>38.050000000000011</c:v>
                </c:pt>
                <c:pt idx="38051">
                  <c:v>38.051000000000045</c:v>
                </c:pt>
                <c:pt idx="38052">
                  <c:v>38.052000000000021</c:v>
                </c:pt>
                <c:pt idx="38053">
                  <c:v>38.052999999999997</c:v>
                </c:pt>
                <c:pt idx="38054">
                  <c:v>38.05400000000003</c:v>
                </c:pt>
                <c:pt idx="38055">
                  <c:v>38.055000000000007</c:v>
                </c:pt>
                <c:pt idx="38056">
                  <c:v>38.05600000000004</c:v>
                </c:pt>
                <c:pt idx="38057">
                  <c:v>38.057000000000016</c:v>
                </c:pt>
                <c:pt idx="38058">
                  <c:v>38.057999999999993</c:v>
                </c:pt>
                <c:pt idx="38059">
                  <c:v>38.059000000000026</c:v>
                </c:pt>
                <c:pt idx="38060">
                  <c:v>38.06</c:v>
                </c:pt>
                <c:pt idx="38061">
                  <c:v>38.061000000000035</c:v>
                </c:pt>
                <c:pt idx="38062">
                  <c:v>38.062000000000012</c:v>
                </c:pt>
                <c:pt idx="38063">
                  <c:v>38.063000000000045</c:v>
                </c:pt>
                <c:pt idx="38064">
                  <c:v>38.064000000000021</c:v>
                </c:pt>
                <c:pt idx="38065">
                  <c:v>38.064999999999998</c:v>
                </c:pt>
                <c:pt idx="38066">
                  <c:v>38.066000000000031</c:v>
                </c:pt>
                <c:pt idx="38067">
                  <c:v>38.067000000000007</c:v>
                </c:pt>
                <c:pt idx="38068">
                  <c:v>38.06800000000004</c:v>
                </c:pt>
                <c:pt idx="38069">
                  <c:v>38.069000000000017</c:v>
                </c:pt>
                <c:pt idx="38070">
                  <c:v>38.069999999999993</c:v>
                </c:pt>
                <c:pt idx="38071">
                  <c:v>38.071000000000026</c:v>
                </c:pt>
                <c:pt idx="38072">
                  <c:v>38.072000000000003</c:v>
                </c:pt>
                <c:pt idx="38073">
                  <c:v>38.073000000000036</c:v>
                </c:pt>
                <c:pt idx="38074">
                  <c:v>38.074000000000012</c:v>
                </c:pt>
                <c:pt idx="38075">
                  <c:v>38.075000000000045</c:v>
                </c:pt>
                <c:pt idx="38076">
                  <c:v>38.076000000000022</c:v>
                </c:pt>
                <c:pt idx="38077">
                  <c:v>38.076999999999998</c:v>
                </c:pt>
                <c:pt idx="38078">
                  <c:v>38.078000000000031</c:v>
                </c:pt>
                <c:pt idx="38079">
                  <c:v>38.079000000000008</c:v>
                </c:pt>
                <c:pt idx="38080">
                  <c:v>38.080000000000041</c:v>
                </c:pt>
                <c:pt idx="38081">
                  <c:v>38.081000000000017</c:v>
                </c:pt>
                <c:pt idx="38082">
                  <c:v>38.081999999999994</c:v>
                </c:pt>
                <c:pt idx="38083">
                  <c:v>38.083000000000027</c:v>
                </c:pt>
                <c:pt idx="38084">
                  <c:v>38.084000000000003</c:v>
                </c:pt>
                <c:pt idx="38085">
                  <c:v>38.085000000000036</c:v>
                </c:pt>
                <c:pt idx="38086">
                  <c:v>38.086000000000013</c:v>
                </c:pt>
                <c:pt idx="38087">
                  <c:v>38.087000000000046</c:v>
                </c:pt>
                <c:pt idx="38088">
                  <c:v>38.088000000000022</c:v>
                </c:pt>
                <c:pt idx="38089">
                  <c:v>38.088999999999999</c:v>
                </c:pt>
                <c:pt idx="38090">
                  <c:v>38.090000000000032</c:v>
                </c:pt>
                <c:pt idx="38091">
                  <c:v>38.091000000000008</c:v>
                </c:pt>
                <c:pt idx="38092">
                  <c:v>38.092000000000041</c:v>
                </c:pt>
                <c:pt idx="38093">
                  <c:v>38.093000000000018</c:v>
                </c:pt>
                <c:pt idx="38094">
                  <c:v>38.093999999999994</c:v>
                </c:pt>
                <c:pt idx="38095">
                  <c:v>38.095000000000027</c:v>
                </c:pt>
                <c:pt idx="38096">
                  <c:v>38.096000000000004</c:v>
                </c:pt>
                <c:pt idx="38097">
                  <c:v>38.097000000000037</c:v>
                </c:pt>
                <c:pt idx="38098">
                  <c:v>38.098000000000013</c:v>
                </c:pt>
                <c:pt idx="38099">
                  <c:v>38.099000000000046</c:v>
                </c:pt>
                <c:pt idx="38100">
                  <c:v>38.100000000000023</c:v>
                </c:pt>
                <c:pt idx="38101">
                  <c:v>38.100999999999999</c:v>
                </c:pt>
                <c:pt idx="38102">
                  <c:v>38.102000000000032</c:v>
                </c:pt>
                <c:pt idx="38103">
                  <c:v>38.103000000000009</c:v>
                </c:pt>
                <c:pt idx="38104">
                  <c:v>38.104000000000042</c:v>
                </c:pt>
                <c:pt idx="38105">
                  <c:v>38.105000000000018</c:v>
                </c:pt>
                <c:pt idx="38106">
                  <c:v>38.105999999999995</c:v>
                </c:pt>
                <c:pt idx="38107">
                  <c:v>38.107000000000028</c:v>
                </c:pt>
                <c:pt idx="38108">
                  <c:v>38.108000000000004</c:v>
                </c:pt>
                <c:pt idx="38109">
                  <c:v>38.109000000000037</c:v>
                </c:pt>
                <c:pt idx="38110">
                  <c:v>38.110000000000014</c:v>
                </c:pt>
                <c:pt idx="38111">
                  <c:v>38.11099999999999</c:v>
                </c:pt>
                <c:pt idx="38112">
                  <c:v>38.112000000000023</c:v>
                </c:pt>
                <c:pt idx="38113">
                  <c:v>38.113</c:v>
                </c:pt>
                <c:pt idx="38114">
                  <c:v>38.114000000000033</c:v>
                </c:pt>
                <c:pt idx="38115">
                  <c:v>38.115000000000009</c:v>
                </c:pt>
                <c:pt idx="38116">
                  <c:v>38.116000000000042</c:v>
                </c:pt>
                <c:pt idx="38117">
                  <c:v>38.117000000000019</c:v>
                </c:pt>
                <c:pt idx="38118">
                  <c:v>38.117999999999995</c:v>
                </c:pt>
                <c:pt idx="38119">
                  <c:v>38.119000000000028</c:v>
                </c:pt>
                <c:pt idx="38120">
                  <c:v>38.120000000000005</c:v>
                </c:pt>
                <c:pt idx="38121">
                  <c:v>38.121000000000038</c:v>
                </c:pt>
                <c:pt idx="38122">
                  <c:v>38.122000000000014</c:v>
                </c:pt>
                <c:pt idx="38123">
                  <c:v>38.12299999999999</c:v>
                </c:pt>
                <c:pt idx="38124">
                  <c:v>38.124000000000024</c:v>
                </c:pt>
                <c:pt idx="38125">
                  <c:v>38.125</c:v>
                </c:pt>
                <c:pt idx="38126">
                  <c:v>38.126000000000033</c:v>
                </c:pt>
                <c:pt idx="38127">
                  <c:v>38.12700000000001</c:v>
                </c:pt>
                <c:pt idx="38128">
                  <c:v>38.128000000000043</c:v>
                </c:pt>
                <c:pt idx="38129">
                  <c:v>38.129000000000019</c:v>
                </c:pt>
                <c:pt idx="38130">
                  <c:v>38.129999999999995</c:v>
                </c:pt>
                <c:pt idx="38131">
                  <c:v>38.131000000000029</c:v>
                </c:pt>
                <c:pt idx="38132">
                  <c:v>38.132000000000005</c:v>
                </c:pt>
                <c:pt idx="38133">
                  <c:v>38.133000000000038</c:v>
                </c:pt>
                <c:pt idx="38134">
                  <c:v>38.134000000000015</c:v>
                </c:pt>
                <c:pt idx="38135">
                  <c:v>38.134999999999991</c:v>
                </c:pt>
                <c:pt idx="38136">
                  <c:v>38.136000000000024</c:v>
                </c:pt>
                <c:pt idx="38137">
                  <c:v>38.137</c:v>
                </c:pt>
                <c:pt idx="38138">
                  <c:v>38.138000000000034</c:v>
                </c:pt>
                <c:pt idx="38139">
                  <c:v>38.13900000000001</c:v>
                </c:pt>
                <c:pt idx="38140">
                  <c:v>38.140000000000043</c:v>
                </c:pt>
                <c:pt idx="38141">
                  <c:v>38.14100000000002</c:v>
                </c:pt>
                <c:pt idx="38142">
                  <c:v>38.141999999999996</c:v>
                </c:pt>
                <c:pt idx="38143">
                  <c:v>38.143000000000029</c:v>
                </c:pt>
                <c:pt idx="38144">
                  <c:v>38.144000000000005</c:v>
                </c:pt>
                <c:pt idx="38145">
                  <c:v>38.145000000000039</c:v>
                </c:pt>
                <c:pt idx="38146">
                  <c:v>38.146000000000015</c:v>
                </c:pt>
                <c:pt idx="38147">
                  <c:v>38.146999999999991</c:v>
                </c:pt>
                <c:pt idx="38148">
                  <c:v>38.148000000000025</c:v>
                </c:pt>
                <c:pt idx="38149">
                  <c:v>38.149000000000001</c:v>
                </c:pt>
                <c:pt idx="38150">
                  <c:v>38.150000000000034</c:v>
                </c:pt>
                <c:pt idx="38151">
                  <c:v>38.15100000000001</c:v>
                </c:pt>
                <c:pt idx="38152">
                  <c:v>38.152000000000044</c:v>
                </c:pt>
                <c:pt idx="38153">
                  <c:v>38.15300000000002</c:v>
                </c:pt>
                <c:pt idx="38154">
                  <c:v>38.153999999999996</c:v>
                </c:pt>
                <c:pt idx="38155">
                  <c:v>38.15500000000003</c:v>
                </c:pt>
                <c:pt idx="38156">
                  <c:v>38.156000000000006</c:v>
                </c:pt>
                <c:pt idx="38157">
                  <c:v>38.157000000000039</c:v>
                </c:pt>
                <c:pt idx="38158">
                  <c:v>38.158000000000015</c:v>
                </c:pt>
                <c:pt idx="38159">
                  <c:v>38.158999999999992</c:v>
                </c:pt>
                <c:pt idx="38160">
                  <c:v>38.160000000000025</c:v>
                </c:pt>
                <c:pt idx="38161">
                  <c:v>38.161000000000001</c:v>
                </c:pt>
                <c:pt idx="38162">
                  <c:v>38.162000000000035</c:v>
                </c:pt>
                <c:pt idx="38163">
                  <c:v>38.163000000000011</c:v>
                </c:pt>
                <c:pt idx="38164">
                  <c:v>38.164000000000044</c:v>
                </c:pt>
                <c:pt idx="38165">
                  <c:v>38.16500000000002</c:v>
                </c:pt>
                <c:pt idx="38166">
                  <c:v>38.165999999999997</c:v>
                </c:pt>
                <c:pt idx="38167">
                  <c:v>38.16700000000003</c:v>
                </c:pt>
                <c:pt idx="38168">
                  <c:v>38.168000000000006</c:v>
                </c:pt>
                <c:pt idx="38169">
                  <c:v>38.16900000000004</c:v>
                </c:pt>
                <c:pt idx="38170">
                  <c:v>38.170000000000016</c:v>
                </c:pt>
                <c:pt idx="38171">
                  <c:v>38.170999999999992</c:v>
                </c:pt>
                <c:pt idx="38172">
                  <c:v>38.172000000000025</c:v>
                </c:pt>
                <c:pt idx="38173">
                  <c:v>38.173000000000002</c:v>
                </c:pt>
                <c:pt idx="38174">
                  <c:v>38.174000000000035</c:v>
                </c:pt>
                <c:pt idx="38175">
                  <c:v>38.175000000000011</c:v>
                </c:pt>
                <c:pt idx="38176">
                  <c:v>38.176000000000045</c:v>
                </c:pt>
                <c:pt idx="38177">
                  <c:v>38.177000000000021</c:v>
                </c:pt>
                <c:pt idx="38178">
                  <c:v>38.177999999999997</c:v>
                </c:pt>
                <c:pt idx="38179">
                  <c:v>38.17900000000003</c:v>
                </c:pt>
                <c:pt idx="38180">
                  <c:v>38.180000000000007</c:v>
                </c:pt>
                <c:pt idx="38181">
                  <c:v>38.18100000000004</c:v>
                </c:pt>
                <c:pt idx="38182">
                  <c:v>38.182000000000016</c:v>
                </c:pt>
                <c:pt idx="38183">
                  <c:v>38.182999999999993</c:v>
                </c:pt>
                <c:pt idx="38184">
                  <c:v>38.184000000000026</c:v>
                </c:pt>
                <c:pt idx="38185">
                  <c:v>38.185000000000002</c:v>
                </c:pt>
                <c:pt idx="38186">
                  <c:v>38.186000000000035</c:v>
                </c:pt>
                <c:pt idx="38187">
                  <c:v>38.187000000000012</c:v>
                </c:pt>
                <c:pt idx="38188">
                  <c:v>38.188000000000045</c:v>
                </c:pt>
                <c:pt idx="38189">
                  <c:v>38.189000000000021</c:v>
                </c:pt>
                <c:pt idx="38190">
                  <c:v>38.19</c:v>
                </c:pt>
                <c:pt idx="38191">
                  <c:v>38.191000000000031</c:v>
                </c:pt>
                <c:pt idx="38192">
                  <c:v>38.192000000000007</c:v>
                </c:pt>
                <c:pt idx="38193">
                  <c:v>38.19300000000004</c:v>
                </c:pt>
                <c:pt idx="38194">
                  <c:v>38.194000000000017</c:v>
                </c:pt>
                <c:pt idx="38195">
                  <c:v>38.194999999999993</c:v>
                </c:pt>
                <c:pt idx="38196">
                  <c:v>38.196000000000026</c:v>
                </c:pt>
                <c:pt idx="38197">
                  <c:v>38.197000000000003</c:v>
                </c:pt>
                <c:pt idx="38198">
                  <c:v>38.198000000000036</c:v>
                </c:pt>
                <c:pt idx="38199">
                  <c:v>38.199000000000012</c:v>
                </c:pt>
                <c:pt idx="38200">
                  <c:v>38.200000000000045</c:v>
                </c:pt>
                <c:pt idx="38201">
                  <c:v>38.201000000000022</c:v>
                </c:pt>
                <c:pt idx="38202">
                  <c:v>38.201999999999998</c:v>
                </c:pt>
                <c:pt idx="38203">
                  <c:v>38.203000000000031</c:v>
                </c:pt>
                <c:pt idx="38204">
                  <c:v>38.204000000000008</c:v>
                </c:pt>
                <c:pt idx="38205">
                  <c:v>38.205000000000041</c:v>
                </c:pt>
                <c:pt idx="38206">
                  <c:v>38.206000000000017</c:v>
                </c:pt>
                <c:pt idx="38207">
                  <c:v>38.206999999999994</c:v>
                </c:pt>
                <c:pt idx="38208">
                  <c:v>38.208000000000027</c:v>
                </c:pt>
                <c:pt idx="38209">
                  <c:v>38.209000000000003</c:v>
                </c:pt>
                <c:pt idx="38210">
                  <c:v>38.210000000000036</c:v>
                </c:pt>
                <c:pt idx="38211">
                  <c:v>38.211000000000013</c:v>
                </c:pt>
                <c:pt idx="38212">
                  <c:v>38.212000000000046</c:v>
                </c:pt>
                <c:pt idx="38213">
                  <c:v>38.213000000000022</c:v>
                </c:pt>
                <c:pt idx="38214">
                  <c:v>38.213999999999999</c:v>
                </c:pt>
                <c:pt idx="38215">
                  <c:v>38.215000000000032</c:v>
                </c:pt>
                <c:pt idx="38216">
                  <c:v>38.216000000000008</c:v>
                </c:pt>
                <c:pt idx="38217">
                  <c:v>38.217000000000041</c:v>
                </c:pt>
                <c:pt idx="38218">
                  <c:v>38.218000000000018</c:v>
                </c:pt>
                <c:pt idx="38219">
                  <c:v>38.218999999999994</c:v>
                </c:pt>
                <c:pt idx="38220">
                  <c:v>38.220000000000027</c:v>
                </c:pt>
                <c:pt idx="38221">
                  <c:v>38.221000000000004</c:v>
                </c:pt>
                <c:pt idx="38222">
                  <c:v>38.222000000000037</c:v>
                </c:pt>
                <c:pt idx="38223">
                  <c:v>38.223000000000013</c:v>
                </c:pt>
                <c:pt idx="38224">
                  <c:v>38.224000000000046</c:v>
                </c:pt>
                <c:pt idx="38225">
                  <c:v>38.225000000000023</c:v>
                </c:pt>
                <c:pt idx="38226">
                  <c:v>38.225999999999999</c:v>
                </c:pt>
                <c:pt idx="38227">
                  <c:v>38.227000000000032</c:v>
                </c:pt>
                <c:pt idx="38228">
                  <c:v>38.228000000000009</c:v>
                </c:pt>
                <c:pt idx="38229">
                  <c:v>38.229000000000042</c:v>
                </c:pt>
                <c:pt idx="38230">
                  <c:v>38.230000000000018</c:v>
                </c:pt>
                <c:pt idx="38231">
                  <c:v>38.230999999999995</c:v>
                </c:pt>
                <c:pt idx="38232">
                  <c:v>38.232000000000028</c:v>
                </c:pt>
                <c:pt idx="38233">
                  <c:v>38.233000000000004</c:v>
                </c:pt>
                <c:pt idx="38234">
                  <c:v>38.234000000000037</c:v>
                </c:pt>
                <c:pt idx="38235">
                  <c:v>38.235000000000014</c:v>
                </c:pt>
                <c:pt idx="38236">
                  <c:v>38.23599999999999</c:v>
                </c:pt>
                <c:pt idx="38237">
                  <c:v>38.237000000000023</c:v>
                </c:pt>
                <c:pt idx="38238">
                  <c:v>38.238</c:v>
                </c:pt>
                <c:pt idx="38239">
                  <c:v>38.239000000000033</c:v>
                </c:pt>
                <c:pt idx="38240">
                  <c:v>38.240000000000009</c:v>
                </c:pt>
                <c:pt idx="38241">
                  <c:v>38.241000000000042</c:v>
                </c:pt>
                <c:pt idx="38242">
                  <c:v>38.242000000000019</c:v>
                </c:pt>
                <c:pt idx="38243">
                  <c:v>38.242999999999995</c:v>
                </c:pt>
                <c:pt idx="38244">
                  <c:v>38.244000000000028</c:v>
                </c:pt>
                <c:pt idx="38245">
                  <c:v>38.245000000000005</c:v>
                </c:pt>
                <c:pt idx="38246">
                  <c:v>38.246000000000038</c:v>
                </c:pt>
                <c:pt idx="38247">
                  <c:v>38.247000000000014</c:v>
                </c:pt>
                <c:pt idx="38248">
                  <c:v>38.24799999999999</c:v>
                </c:pt>
                <c:pt idx="38249">
                  <c:v>38.249000000000024</c:v>
                </c:pt>
                <c:pt idx="38250">
                  <c:v>38.25</c:v>
                </c:pt>
                <c:pt idx="38251">
                  <c:v>38.251000000000033</c:v>
                </c:pt>
                <c:pt idx="38252">
                  <c:v>38.25200000000001</c:v>
                </c:pt>
                <c:pt idx="38253">
                  <c:v>38.253000000000043</c:v>
                </c:pt>
                <c:pt idx="38254">
                  <c:v>38.254000000000019</c:v>
                </c:pt>
                <c:pt idx="38255">
                  <c:v>38.254999999999995</c:v>
                </c:pt>
                <c:pt idx="38256">
                  <c:v>38.256000000000029</c:v>
                </c:pt>
                <c:pt idx="38257">
                  <c:v>38.257000000000005</c:v>
                </c:pt>
                <c:pt idx="38258">
                  <c:v>38.258000000000038</c:v>
                </c:pt>
                <c:pt idx="38259">
                  <c:v>38.259000000000015</c:v>
                </c:pt>
                <c:pt idx="38260">
                  <c:v>38.259999999999991</c:v>
                </c:pt>
                <c:pt idx="38261">
                  <c:v>38.261000000000024</c:v>
                </c:pt>
                <c:pt idx="38262">
                  <c:v>38.262</c:v>
                </c:pt>
                <c:pt idx="38263">
                  <c:v>38.263000000000034</c:v>
                </c:pt>
                <c:pt idx="38264">
                  <c:v>38.26400000000001</c:v>
                </c:pt>
                <c:pt idx="38265">
                  <c:v>38.265000000000043</c:v>
                </c:pt>
                <c:pt idx="38266">
                  <c:v>38.26600000000002</c:v>
                </c:pt>
                <c:pt idx="38267">
                  <c:v>38.266999999999996</c:v>
                </c:pt>
                <c:pt idx="38268">
                  <c:v>38.268000000000029</c:v>
                </c:pt>
                <c:pt idx="38269">
                  <c:v>38.269000000000005</c:v>
                </c:pt>
                <c:pt idx="38270">
                  <c:v>38.270000000000039</c:v>
                </c:pt>
                <c:pt idx="38271">
                  <c:v>38.271000000000015</c:v>
                </c:pt>
                <c:pt idx="38272">
                  <c:v>38.271999999999991</c:v>
                </c:pt>
                <c:pt idx="38273">
                  <c:v>38.273000000000025</c:v>
                </c:pt>
                <c:pt idx="38274">
                  <c:v>38.274000000000001</c:v>
                </c:pt>
                <c:pt idx="38275">
                  <c:v>38.275000000000034</c:v>
                </c:pt>
                <c:pt idx="38276">
                  <c:v>38.27600000000001</c:v>
                </c:pt>
                <c:pt idx="38277">
                  <c:v>38.277000000000044</c:v>
                </c:pt>
                <c:pt idx="38278">
                  <c:v>38.27800000000002</c:v>
                </c:pt>
                <c:pt idx="38279">
                  <c:v>38.278999999999996</c:v>
                </c:pt>
                <c:pt idx="38280">
                  <c:v>38.28000000000003</c:v>
                </c:pt>
                <c:pt idx="38281">
                  <c:v>38.281000000000006</c:v>
                </c:pt>
                <c:pt idx="38282">
                  <c:v>38.282000000000039</c:v>
                </c:pt>
                <c:pt idx="38283">
                  <c:v>38.283000000000015</c:v>
                </c:pt>
                <c:pt idx="38284">
                  <c:v>38.283999999999992</c:v>
                </c:pt>
                <c:pt idx="38285">
                  <c:v>38.285000000000025</c:v>
                </c:pt>
                <c:pt idx="38286">
                  <c:v>38.286000000000001</c:v>
                </c:pt>
                <c:pt idx="38287">
                  <c:v>38.287000000000035</c:v>
                </c:pt>
                <c:pt idx="38288">
                  <c:v>38.288000000000011</c:v>
                </c:pt>
                <c:pt idx="38289">
                  <c:v>38.289000000000044</c:v>
                </c:pt>
                <c:pt idx="38290">
                  <c:v>38.29000000000002</c:v>
                </c:pt>
                <c:pt idx="38291">
                  <c:v>38.290999999999997</c:v>
                </c:pt>
                <c:pt idx="38292">
                  <c:v>38.29200000000003</c:v>
                </c:pt>
                <c:pt idx="38293">
                  <c:v>38.293000000000006</c:v>
                </c:pt>
                <c:pt idx="38294">
                  <c:v>38.29400000000004</c:v>
                </c:pt>
                <c:pt idx="38295">
                  <c:v>38.295000000000016</c:v>
                </c:pt>
                <c:pt idx="38296">
                  <c:v>38.295999999999992</c:v>
                </c:pt>
                <c:pt idx="38297">
                  <c:v>38.297000000000025</c:v>
                </c:pt>
                <c:pt idx="38298">
                  <c:v>38.298000000000002</c:v>
                </c:pt>
                <c:pt idx="38299">
                  <c:v>38.299000000000035</c:v>
                </c:pt>
                <c:pt idx="38300">
                  <c:v>38.300000000000011</c:v>
                </c:pt>
                <c:pt idx="38301">
                  <c:v>38.301000000000045</c:v>
                </c:pt>
                <c:pt idx="38302">
                  <c:v>38.302000000000021</c:v>
                </c:pt>
                <c:pt idx="38303">
                  <c:v>38.302999999999997</c:v>
                </c:pt>
                <c:pt idx="38304">
                  <c:v>38.30400000000003</c:v>
                </c:pt>
                <c:pt idx="38305">
                  <c:v>38.305000000000007</c:v>
                </c:pt>
                <c:pt idx="38306">
                  <c:v>38.30600000000004</c:v>
                </c:pt>
                <c:pt idx="38307">
                  <c:v>38.307000000000016</c:v>
                </c:pt>
                <c:pt idx="38308">
                  <c:v>38.307999999999993</c:v>
                </c:pt>
                <c:pt idx="38309">
                  <c:v>38.309000000000026</c:v>
                </c:pt>
                <c:pt idx="38310">
                  <c:v>38.31</c:v>
                </c:pt>
                <c:pt idx="38311">
                  <c:v>38.311000000000035</c:v>
                </c:pt>
                <c:pt idx="38312">
                  <c:v>38.312000000000012</c:v>
                </c:pt>
                <c:pt idx="38313">
                  <c:v>38.313000000000045</c:v>
                </c:pt>
                <c:pt idx="38314">
                  <c:v>38.314000000000021</c:v>
                </c:pt>
                <c:pt idx="38315">
                  <c:v>38.314999999999998</c:v>
                </c:pt>
                <c:pt idx="38316">
                  <c:v>38.316000000000031</c:v>
                </c:pt>
                <c:pt idx="38317">
                  <c:v>38.317000000000007</c:v>
                </c:pt>
                <c:pt idx="38318">
                  <c:v>38.31800000000004</c:v>
                </c:pt>
                <c:pt idx="38319">
                  <c:v>38.319000000000017</c:v>
                </c:pt>
                <c:pt idx="38320">
                  <c:v>38.319999999999993</c:v>
                </c:pt>
                <c:pt idx="38321">
                  <c:v>38.321000000000026</c:v>
                </c:pt>
                <c:pt idx="38322">
                  <c:v>38.322000000000003</c:v>
                </c:pt>
                <c:pt idx="38323">
                  <c:v>38.323000000000036</c:v>
                </c:pt>
                <c:pt idx="38324">
                  <c:v>38.324000000000012</c:v>
                </c:pt>
                <c:pt idx="38325">
                  <c:v>38.325000000000045</c:v>
                </c:pt>
                <c:pt idx="38326">
                  <c:v>38.326000000000022</c:v>
                </c:pt>
                <c:pt idx="38327">
                  <c:v>38.326999999999998</c:v>
                </c:pt>
                <c:pt idx="38328">
                  <c:v>38.328000000000031</c:v>
                </c:pt>
                <c:pt idx="38329">
                  <c:v>38.329000000000008</c:v>
                </c:pt>
                <c:pt idx="38330">
                  <c:v>38.330000000000041</c:v>
                </c:pt>
                <c:pt idx="38331">
                  <c:v>38.331000000000017</c:v>
                </c:pt>
                <c:pt idx="38332">
                  <c:v>38.331999999999994</c:v>
                </c:pt>
                <c:pt idx="38333">
                  <c:v>38.333000000000027</c:v>
                </c:pt>
                <c:pt idx="38334">
                  <c:v>38.334000000000003</c:v>
                </c:pt>
                <c:pt idx="38335">
                  <c:v>38.335000000000036</c:v>
                </c:pt>
                <c:pt idx="38336">
                  <c:v>38.336000000000013</c:v>
                </c:pt>
                <c:pt idx="38337">
                  <c:v>38.337000000000046</c:v>
                </c:pt>
                <c:pt idx="38338">
                  <c:v>38.338000000000022</c:v>
                </c:pt>
                <c:pt idx="38339">
                  <c:v>38.338999999999999</c:v>
                </c:pt>
                <c:pt idx="38340">
                  <c:v>38.340000000000032</c:v>
                </c:pt>
                <c:pt idx="38341">
                  <c:v>38.341000000000008</c:v>
                </c:pt>
                <c:pt idx="38342">
                  <c:v>38.342000000000041</c:v>
                </c:pt>
                <c:pt idx="38343">
                  <c:v>38.343000000000018</c:v>
                </c:pt>
                <c:pt idx="38344">
                  <c:v>38.343999999999994</c:v>
                </c:pt>
                <c:pt idx="38345">
                  <c:v>38.345000000000027</c:v>
                </c:pt>
                <c:pt idx="38346">
                  <c:v>38.346000000000004</c:v>
                </c:pt>
                <c:pt idx="38347">
                  <c:v>38.347000000000037</c:v>
                </c:pt>
                <c:pt idx="38348">
                  <c:v>38.348000000000013</c:v>
                </c:pt>
                <c:pt idx="38349">
                  <c:v>38.349000000000046</c:v>
                </c:pt>
                <c:pt idx="38350">
                  <c:v>38.350000000000023</c:v>
                </c:pt>
                <c:pt idx="38351">
                  <c:v>38.350999999999999</c:v>
                </c:pt>
                <c:pt idx="38352">
                  <c:v>38.352000000000032</c:v>
                </c:pt>
                <c:pt idx="38353">
                  <c:v>38.353000000000009</c:v>
                </c:pt>
                <c:pt idx="38354">
                  <c:v>38.354000000000042</c:v>
                </c:pt>
                <c:pt idx="38355">
                  <c:v>38.355000000000018</c:v>
                </c:pt>
                <c:pt idx="38356">
                  <c:v>38.355999999999995</c:v>
                </c:pt>
                <c:pt idx="38357">
                  <c:v>38.357000000000028</c:v>
                </c:pt>
                <c:pt idx="38358">
                  <c:v>38.358000000000004</c:v>
                </c:pt>
                <c:pt idx="38359">
                  <c:v>38.359000000000037</c:v>
                </c:pt>
                <c:pt idx="38360">
                  <c:v>38.360000000000014</c:v>
                </c:pt>
                <c:pt idx="38361">
                  <c:v>38.36099999999999</c:v>
                </c:pt>
                <c:pt idx="38362">
                  <c:v>38.362000000000023</c:v>
                </c:pt>
                <c:pt idx="38363">
                  <c:v>38.363</c:v>
                </c:pt>
                <c:pt idx="38364">
                  <c:v>38.364000000000033</c:v>
                </c:pt>
                <c:pt idx="38365">
                  <c:v>38.365000000000009</c:v>
                </c:pt>
                <c:pt idx="38366">
                  <c:v>38.366000000000042</c:v>
                </c:pt>
                <c:pt idx="38367">
                  <c:v>38.367000000000019</c:v>
                </c:pt>
                <c:pt idx="38368">
                  <c:v>38.367999999999995</c:v>
                </c:pt>
                <c:pt idx="38369">
                  <c:v>38.369000000000028</c:v>
                </c:pt>
                <c:pt idx="38370">
                  <c:v>38.370000000000005</c:v>
                </c:pt>
                <c:pt idx="38371">
                  <c:v>38.371000000000038</c:v>
                </c:pt>
                <c:pt idx="38372">
                  <c:v>38.372000000000014</c:v>
                </c:pt>
                <c:pt idx="38373">
                  <c:v>38.37299999999999</c:v>
                </c:pt>
                <c:pt idx="38374">
                  <c:v>38.374000000000024</c:v>
                </c:pt>
                <c:pt idx="38375">
                  <c:v>38.375</c:v>
                </c:pt>
                <c:pt idx="38376">
                  <c:v>38.376000000000033</c:v>
                </c:pt>
                <c:pt idx="38377">
                  <c:v>38.37700000000001</c:v>
                </c:pt>
                <c:pt idx="38378">
                  <c:v>38.378000000000043</c:v>
                </c:pt>
                <c:pt idx="38379">
                  <c:v>38.379000000000019</c:v>
                </c:pt>
                <c:pt idx="38380">
                  <c:v>38.379999999999995</c:v>
                </c:pt>
                <c:pt idx="38381">
                  <c:v>38.381000000000029</c:v>
                </c:pt>
                <c:pt idx="38382">
                  <c:v>38.382000000000005</c:v>
                </c:pt>
                <c:pt idx="38383">
                  <c:v>38.383000000000038</c:v>
                </c:pt>
                <c:pt idx="38384">
                  <c:v>38.384000000000015</c:v>
                </c:pt>
                <c:pt idx="38385">
                  <c:v>38.384999999999991</c:v>
                </c:pt>
                <c:pt idx="38386">
                  <c:v>38.386000000000024</c:v>
                </c:pt>
                <c:pt idx="38387">
                  <c:v>38.387</c:v>
                </c:pt>
                <c:pt idx="38388">
                  <c:v>38.388000000000034</c:v>
                </c:pt>
                <c:pt idx="38389">
                  <c:v>38.38900000000001</c:v>
                </c:pt>
                <c:pt idx="38390">
                  <c:v>38.390000000000043</c:v>
                </c:pt>
                <c:pt idx="38391">
                  <c:v>38.39100000000002</c:v>
                </c:pt>
                <c:pt idx="38392">
                  <c:v>38.391999999999996</c:v>
                </c:pt>
                <c:pt idx="38393">
                  <c:v>38.393000000000029</c:v>
                </c:pt>
                <c:pt idx="38394">
                  <c:v>38.394000000000005</c:v>
                </c:pt>
                <c:pt idx="38395">
                  <c:v>38.395000000000039</c:v>
                </c:pt>
                <c:pt idx="38396">
                  <c:v>38.396000000000015</c:v>
                </c:pt>
                <c:pt idx="38397">
                  <c:v>38.396999999999991</c:v>
                </c:pt>
                <c:pt idx="38398">
                  <c:v>38.398000000000025</c:v>
                </c:pt>
                <c:pt idx="38399">
                  <c:v>38.399000000000001</c:v>
                </c:pt>
                <c:pt idx="38400">
                  <c:v>38.400000000000034</c:v>
                </c:pt>
                <c:pt idx="38401">
                  <c:v>38.40100000000001</c:v>
                </c:pt>
                <c:pt idx="38402">
                  <c:v>38.402000000000044</c:v>
                </c:pt>
                <c:pt idx="38403">
                  <c:v>38.40300000000002</c:v>
                </c:pt>
                <c:pt idx="38404">
                  <c:v>38.403999999999996</c:v>
                </c:pt>
                <c:pt idx="38405">
                  <c:v>38.40500000000003</c:v>
                </c:pt>
                <c:pt idx="38406">
                  <c:v>38.406000000000006</c:v>
                </c:pt>
                <c:pt idx="38407">
                  <c:v>38.407000000000039</c:v>
                </c:pt>
                <c:pt idx="38408">
                  <c:v>38.408000000000015</c:v>
                </c:pt>
                <c:pt idx="38409">
                  <c:v>38.408999999999992</c:v>
                </c:pt>
                <c:pt idx="38410">
                  <c:v>38.410000000000025</c:v>
                </c:pt>
                <c:pt idx="38411">
                  <c:v>38.411000000000001</c:v>
                </c:pt>
                <c:pt idx="38412">
                  <c:v>38.412000000000035</c:v>
                </c:pt>
                <c:pt idx="38413">
                  <c:v>38.413000000000011</c:v>
                </c:pt>
                <c:pt idx="38414">
                  <c:v>38.414000000000044</c:v>
                </c:pt>
                <c:pt idx="38415">
                  <c:v>38.41500000000002</c:v>
                </c:pt>
                <c:pt idx="38416">
                  <c:v>38.415999999999997</c:v>
                </c:pt>
                <c:pt idx="38417">
                  <c:v>38.41700000000003</c:v>
                </c:pt>
                <c:pt idx="38418">
                  <c:v>38.418000000000006</c:v>
                </c:pt>
                <c:pt idx="38419">
                  <c:v>38.41900000000004</c:v>
                </c:pt>
                <c:pt idx="38420">
                  <c:v>38.420000000000016</c:v>
                </c:pt>
                <c:pt idx="38421">
                  <c:v>38.420999999999992</c:v>
                </c:pt>
                <c:pt idx="38422">
                  <c:v>38.422000000000025</c:v>
                </c:pt>
                <c:pt idx="38423">
                  <c:v>38.423000000000002</c:v>
                </c:pt>
                <c:pt idx="38424">
                  <c:v>38.424000000000035</c:v>
                </c:pt>
                <c:pt idx="38425">
                  <c:v>38.425000000000011</c:v>
                </c:pt>
                <c:pt idx="38426">
                  <c:v>38.426000000000045</c:v>
                </c:pt>
                <c:pt idx="38427">
                  <c:v>38.427000000000021</c:v>
                </c:pt>
                <c:pt idx="38428">
                  <c:v>38.427999999999997</c:v>
                </c:pt>
                <c:pt idx="38429">
                  <c:v>38.42900000000003</c:v>
                </c:pt>
                <c:pt idx="38430">
                  <c:v>38.430000000000007</c:v>
                </c:pt>
                <c:pt idx="38431">
                  <c:v>38.43100000000004</c:v>
                </c:pt>
                <c:pt idx="38432">
                  <c:v>38.432000000000016</c:v>
                </c:pt>
                <c:pt idx="38433">
                  <c:v>38.432999999999993</c:v>
                </c:pt>
                <c:pt idx="38434">
                  <c:v>38.434000000000026</c:v>
                </c:pt>
                <c:pt idx="38435">
                  <c:v>38.435000000000002</c:v>
                </c:pt>
                <c:pt idx="38436">
                  <c:v>38.436000000000035</c:v>
                </c:pt>
                <c:pt idx="38437">
                  <c:v>38.437000000000012</c:v>
                </c:pt>
                <c:pt idx="38438">
                  <c:v>38.438000000000045</c:v>
                </c:pt>
                <c:pt idx="38439">
                  <c:v>38.439000000000021</c:v>
                </c:pt>
                <c:pt idx="38440">
                  <c:v>38.44</c:v>
                </c:pt>
                <c:pt idx="38441">
                  <c:v>38.441000000000031</c:v>
                </c:pt>
                <c:pt idx="38442">
                  <c:v>38.442000000000007</c:v>
                </c:pt>
                <c:pt idx="38443">
                  <c:v>38.44300000000004</c:v>
                </c:pt>
                <c:pt idx="38444">
                  <c:v>38.444000000000017</c:v>
                </c:pt>
                <c:pt idx="38445">
                  <c:v>38.444999999999993</c:v>
                </c:pt>
                <c:pt idx="38446">
                  <c:v>38.446000000000026</c:v>
                </c:pt>
                <c:pt idx="38447">
                  <c:v>38.447000000000003</c:v>
                </c:pt>
                <c:pt idx="38448">
                  <c:v>38.448000000000036</c:v>
                </c:pt>
                <c:pt idx="38449">
                  <c:v>38.449000000000012</c:v>
                </c:pt>
                <c:pt idx="38450">
                  <c:v>38.450000000000045</c:v>
                </c:pt>
                <c:pt idx="38451">
                  <c:v>38.451000000000022</c:v>
                </c:pt>
                <c:pt idx="38452">
                  <c:v>38.451999999999998</c:v>
                </c:pt>
                <c:pt idx="38453">
                  <c:v>38.453000000000031</c:v>
                </c:pt>
                <c:pt idx="38454">
                  <c:v>38.454000000000008</c:v>
                </c:pt>
                <c:pt idx="38455">
                  <c:v>38.455000000000041</c:v>
                </c:pt>
                <c:pt idx="38456">
                  <c:v>38.456000000000017</c:v>
                </c:pt>
                <c:pt idx="38457">
                  <c:v>38.456999999999994</c:v>
                </c:pt>
                <c:pt idx="38458">
                  <c:v>38.458000000000027</c:v>
                </c:pt>
                <c:pt idx="38459">
                  <c:v>38.459000000000003</c:v>
                </c:pt>
                <c:pt idx="38460">
                  <c:v>38.460000000000036</c:v>
                </c:pt>
                <c:pt idx="38461">
                  <c:v>38.461000000000013</c:v>
                </c:pt>
                <c:pt idx="38462">
                  <c:v>38.462000000000046</c:v>
                </c:pt>
                <c:pt idx="38463">
                  <c:v>38.463000000000022</c:v>
                </c:pt>
                <c:pt idx="38464">
                  <c:v>38.463999999999999</c:v>
                </c:pt>
                <c:pt idx="38465">
                  <c:v>38.465000000000032</c:v>
                </c:pt>
                <c:pt idx="38466">
                  <c:v>38.466000000000008</c:v>
                </c:pt>
                <c:pt idx="38467">
                  <c:v>38.467000000000041</c:v>
                </c:pt>
                <c:pt idx="38468">
                  <c:v>38.468000000000018</c:v>
                </c:pt>
                <c:pt idx="38469">
                  <c:v>38.468999999999994</c:v>
                </c:pt>
                <c:pt idx="38470">
                  <c:v>38.470000000000027</c:v>
                </c:pt>
                <c:pt idx="38471">
                  <c:v>38.471000000000004</c:v>
                </c:pt>
                <c:pt idx="38472">
                  <c:v>38.472000000000037</c:v>
                </c:pt>
                <c:pt idx="38473">
                  <c:v>38.473000000000013</c:v>
                </c:pt>
                <c:pt idx="38474">
                  <c:v>38.474000000000046</c:v>
                </c:pt>
                <c:pt idx="38475">
                  <c:v>38.475000000000023</c:v>
                </c:pt>
                <c:pt idx="38476">
                  <c:v>38.475999999999999</c:v>
                </c:pt>
                <c:pt idx="38477">
                  <c:v>38.477000000000032</c:v>
                </c:pt>
                <c:pt idx="38478">
                  <c:v>38.478000000000009</c:v>
                </c:pt>
                <c:pt idx="38479">
                  <c:v>38.479000000000042</c:v>
                </c:pt>
                <c:pt idx="38480">
                  <c:v>38.480000000000018</c:v>
                </c:pt>
                <c:pt idx="38481">
                  <c:v>38.480999999999995</c:v>
                </c:pt>
                <c:pt idx="38482">
                  <c:v>38.482000000000028</c:v>
                </c:pt>
                <c:pt idx="38483">
                  <c:v>38.483000000000004</c:v>
                </c:pt>
                <c:pt idx="38484">
                  <c:v>38.484000000000037</c:v>
                </c:pt>
                <c:pt idx="38485">
                  <c:v>38.485000000000014</c:v>
                </c:pt>
                <c:pt idx="38486">
                  <c:v>38.48599999999999</c:v>
                </c:pt>
                <c:pt idx="38487">
                  <c:v>38.487000000000023</c:v>
                </c:pt>
                <c:pt idx="38488">
                  <c:v>38.488</c:v>
                </c:pt>
                <c:pt idx="38489">
                  <c:v>38.489000000000033</c:v>
                </c:pt>
                <c:pt idx="38490">
                  <c:v>38.490000000000009</c:v>
                </c:pt>
                <c:pt idx="38491">
                  <c:v>38.491000000000042</c:v>
                </c:pt>
                <c:pt idx="38492">
                  <c:v>38.492000000000019</c:v>
                </c:pt>
                <c:pt idx="38493">
                  <c:v>38.492999999999995</c:v>
                </c:pt>
                <c:pt idx="38494">
                  <c:v>38.494000000000028</c:v>
                </c:pt>
                <c:pt idx="38495">
                  <c:v>38.495000000000005</c:v>
                </c:pt>
                <c:pt idx="38496">
                  <c:v>38.496000000000038</c:v>
                </c:pt>
                <c:pt idx="38497">
                  <c:v>38.497000000000014</c:v>
                </c:pt>
                <c:pt idx="38498">
                  <c:v>38.49799999999999</c:v>
                </c:pt>
                <c:pt idx="38499">
                  <c:v>38.499000000000024</c:v>
                </c:pt>
                <c:pt idx="38500">
                  <c:v>38.5</c:v>
                </c:pt>
                <c:pt idx="38501">
                  <c:v>38.501000000000033</c:v>
                </c:pt>
                <c:pt idx="38502">
                  <c:v>38.50200000000001</c:v>
                </c:pt>
                <c:pt idx="38503">
                  <c:v>38.503000000000043</c:v>
                </c:pt>
                <c:pt idx="38504">
                  <c:v>38.504000000000019</c:v>
                </c:pt>
                <c:pt idx="38505">
                  <c:v>38.504999999999995</c:v>
                </c:pt>
                <c:pt idx="38506">
                  <c:v>38.506000000000029</c:v>
                </c:pt>
                <c:pt idx="38507">
                  <c:v>38.507000000000005</c:v>
                </c:pt>
                <c:pt idx="38508">
                  <c:v>38.508000000000038</c:v>
                </c:pt>
                <c:pt idx="38509">
                  <c:v>38.509000000000015</c:v>
                </c:pt>
                <c:pt idx="38510">
                  <c:v>38.509999999999991</c:v>
                </c:pt>
                <c:pt idx="38511">
                  <c:v>38.511000000000024</c:v>
                </c:pt>
                <c:pt idx="38512">
                  <c:v>38.512</c:v>
                </c:pt>
                <c:pt idx="38513">
                  <c:v>38.513000000000034</c:v>
                </c:pt>
                <c:pt idx="38514">
                  <c:v>38.51400000000001</c:v>
                </c:pt>
                <c:pt idx="38515">
                  <c:v>38.515000000000043</c:v>
                </c:pt>
                <c:pt idx="38516">
                  <c:v>38.51600000000002</c:v>
                </c:pt>
                <c:pt idx="38517">
                  <c:v>38.516999999999996</c:v>
                </c:pt>
                <c:pt idx="38518">
                  <c:v>38.518000000000029</c:v>
                </c:pt>
                <c:pt idx="38519">
                  <c:v>38.519000000000005</c:v>
                </c:pt>
                <c:pt idx="38520">
                  <c:v>38.520000000000039</c:v>
                </c:pt>
                <c:pt idx="38521">
                  <c:v>38.521000000000015</c:v>
                </c:pt>
                <c:pt idx="38522">
                  <c:v>38.521999999999991</c:v>
                </c:pt>
                <c:pt idx="38523">
                  <c:v>38.523000000000025</c:v>
                </c:pt>
                <c:pt idx="38524">
                  <c:v>38.524000000000001</c:v>
                </c:pt>
                <c:pt idx="38525">
                  <c:v>38.525000000000034</c:v>
                </c:pt>
                <c:pt idx="38526">
                  <c:v>38.52600000000001</c:v>
                </c:pt>
                <c:pt idx="38527">
                  <c:v>38.527000000000044</c:v>
                </c:pt>
                <c:pt idx="38528">
                  <c:v>38.52800000000002</c:v>
                </c:pt>
                <c:pt idx="38529">
                  <c:v>38.528999999999996</c:v>
                </c:pt>
                <c:pt idx="38530">
                  <c:v>38.53000000000003</c:v>
                </c:pt>
                <c:pt idx="38531">
                  <c:v>38.531000000000006</c:v>
                </c:pt>
                <c:pt idx="38532">
                  <c:v>38.532000000000039</c:v>
                </c:pt>
                <c:pt idx="38533">
                  <c:v>38.533000000000015</c:v>
                </c:pt>
                <c:pt idx="38534">
                  <c:v>38.533999999999992</c:v>
                </c:pt>
                <c:pt idx="38535">
                  <c:v>38.535000000000025</c:v>
                </c:pt>
                <c:pt idx="38536">
                  <c:v>38.536000000000001</c:v>
                </c:pt>
                <c:pt idx="38537">
                  <c:v>38.537000000000035</c:v>
                </c:pt>
                <c:pt idx="38538">
                  <c:v>38.538000000000011</c:v>
                </c:pt>
                <c:pt idx="38539">
                  <c:v>38.539000000000044</c:v>
                </c:pt>
                <c:pt idx="38540">
                  <c:v>38.54000000000002</c:v>
                </c:pt>
                <c:pt idx="38541">
                  <c:v>38.540999999999997</c:v>
                </c:pt>
                <c:pt idx="38542">
                  <c:v>38.54200000000003</c:v>
                </c:pt>
                <c:pt idx="38543">
                  <c:v>38.543000000000006</c:v>
                </c:pt>
                <c:pt idx="38544">
                  <c:v>38.54400000000004</c:v>
                </c:pt>
                <c:pt idx="38545">
                  <c:v>38.545000000000016</c:v>
                </c:pt>
                <c:pt idx="38546">
                  <c:v>38.545999999999992</c:v>
                </c:pt>
                <c:pt idx="38547">
                  <c:v>38.547000000000025</c:v>
                </c:pt>
                <c:pt idx="38548">
                  <c:v>38.548000000000002</c:v>
                </c:pt>
                <c:pt idx="38549">
                  <c:v>38.549000000000035</c:v>
                </c:pt>
                <c:pt idx="38550">
                  <c:v>38.550000000000011</c:v>
                </c:pt>
                <c:pt idx="38551">
                  <c:v>38.551000000000045</c:v>
                </c:pt>
                <c:pt idx="38552">
                  <c:v>38.552000000000021</c:v>
                </c:pt>
                <c:pt idx="38553">
                  <c:v>38.552999999999997</c:v>
                </c:pt>
                <c:pt idx="38554">
                  <c:v>38.55400000000003</c:v>
                </c:pt>
                <c:pt idx="38555">
                  <c:v>38.555000000000007</c:v>
                </c:pt>
                <c:pt idx="38556">
                  <c:v>38.55600000000004</c:v>
                </c:pt>
                <c:pt idx="38557">
                  <c:v>38.557000000000016</c:v>
                </c:pt>
                <c:pt idx="38558">
                  <c:v>38.557999999999993</c:v>
                </c:pt>
                <c:pt idx="38559">
                  <c:v>38.559000000000026</c:v>
                </c:pt>
                <c:pt idx="38560">
                  <c:v>38.56</c:v>
                </c:pt>
                <c:pt idx="38561">
                  <c:v>38.561000000000035</c:v>
                </c:pt>
                <c:pt idx="38562">
                  <c:v>38.562000000000012</c:v>
                </c:pt>
                <c:pt idx="38563">
                  <c:v>38.563000000000045</c:v>
                </c:pt>
                <c:pt idx="38564">
                  <c:v>38.564000000000021</c:v>
                </c:pt>
                <c:pt idx="38565">
                  <c:v>38.564999999999998</c:v>
                </c:pt>
                <c:pt idx="38566">
                  <c:v>38.566000000000031</c:v>
                </c:pt>
                <c:pt idx="38567">
                  <c:v>38.567000000000007</c:v>
                </c:pt>
                <c:pt idx="38568">
                  <c:v>38.56800000000004</c:v>
                </c:pt>
                <c:pt idx="38569">
                  <c:v>38.569000000000017</c:v>
                </c:pt>
                <c:pt idx="38570">
                  <c:v>38.569999999999993</c:v>
                </c:pt>
                <c:pt idx="38571">
                  <c:v>38.571000000000026</c:v>
                </c:pt>
                <c:pt idx="38572">
                  <c:v>38.572000000000003</c:v>
                </c:pt>
                <c:pt idx="38573">
                  <c:v>38.573000000000036</c:v>
                </c:pt>
                <c:pt idx="38574">
                  <c:v>38.574000000000012</c:v>
                </c:pt>
                <c:pt idx="38575">
                  <c:v>38.575000000000045</c:v>
                </c:pt>
                <c:pt idx="38576">
                  <c:v>38.576000000000022</c:v>
                </c:pt>
                <c:pt idx="38577">
                  <c:v>38.576999999999998</c:v>
                </c:pt>
                <c:pt idx="38578">
                  <c:v>38.578000000000031</c:v>
                </c:pt>
                <c:pt idx="38579">
                  <c:v>38.579000000000008</c:v>
                </c:pt>
                <c:pt idx="38580">
                  <c:v>38.580000000000041</c:v>
                </c:pt>
                <c:pt idx="38581">
                  <c:v>38.581000000000017</c:v>
                </c:pt>
                <c:pt idx="38582">
                  <c:v>38.581999999999994</c:v>
                </c:pt>
                <c:pt idx="38583">
                  <c:v>38.583000000000027</c:v>
                </c:pt>
                <c:pt idx="38584">
                  <c:v>38.584000000000003</c:v>
                </c:pt>
                <c:pt idx="38585">
                  <c:v>38.585000000000036</c:v>
                </c:pt>
                <c:pt idx="38586">
                  <c:v>38.586000000000013</c:v>
                </c:pt>
                <c:pt idx="38587">
                  <c:v>38.587000000000046</c:v>
                </c:pt>
                <c:pt idx="38588">
                  <c:v>38.588000000000022</c:v>
                </c:pt>
                <c:pt idx="38589">
                  <c:v>38.588999999999999</c:v>
                </c:pt>
                <c:pt idx="38590">
                  <c:v>38.590000000000032</c:v>
                </c:pt>
                <c:pt idx="38591">
                  <c:v>38.591000000000008</c:v>
                </c:pt>
                <c:pt idx="38592">
                  <c:v>38.592000000000041</c:v>
                </c:pt>
                <c:pt idx="38593">
                  <c:v>38.593000000000018</c:v>
                </c:pt>
                <c:pt idx="38594">
                  <c:v>38.593999999999994</c:v>
                </c:pt>
                <c:pt idx="38595">
                  <c:v>38.595000000000027</c:v>
                </c:pt>
                <c:pt idx="38596">
                  <c:v>38.596000000000004</c:v>
                </c:pt>
                <c:pt idx="38597">
                  <c:v>38.597000000000037</c:v>
                </c:pt>
                <c:pt idx="38598">
                  <c:v>38.598000000000013</c:v>
                </c:pt>
                <c:pt idx="38599">
                  <c:v>38.599000000000046</c:v>
                </c:pt>
                <c:pt idx="38600">
                  <c:v>38.600000000000023</c:v>
                </c:pt>
                <c:pt idx="38601">
                  <c:v>38.600999999999999</c:v>
                </c:pt>
                <c:pt idx="38602">
                  <c:v>38.602000000000032</c:v>
                </c:pt>
                <c:pt idx="38603">
                  <c:v>38.603000000000009</c:v>
                </c:pt>
                <c:pt idx="38604">
                  <c:v>38.604000000000042</c:v>
                </c:pt>
                <c:pt idx="38605">
                  <c:v>38.605000000000018</c:v>
                </c:pt>
                <c:pt idx="38606">
                  <c:v>38.605999999999995</c:v>
                </c:pt>
                <c:pt idx="38607">
                  <c:v>38.607000000000028</c:v>
                </c:pt>
                <c:pt idx="38608">
                  <c:v>38.608000000000004</c:v>
                </c:pt>
                <c:pt idx="38609">
                  <c:v>38.609000000000037</c:v>
                </c:pt>
                <c:pt idx="38610">
                  <c:v>38.610000000000014</c:v>
                </c:pt>
                <c:pt idx="38611">
                  <c:v>38.61099999999999</c:v>
                </c:pt>
                <c:pt idx="38612">
                  <c:v>38.612000000000023</c:v>
                </c:pt>
                <c:pt idx="38613">
                  <c:v>38.613</c:v>
                </c:pt>
                <c:pt idx="38614">
                  <c:v>38.614000000000033</c:v>
                </c:pt>
                <c:pt idx="38615">
                  <c:v>38.615000000000009</c:v>
                </c:pt>
                <c:pt idx="38616">
                  <c:v>38.616000000000042</c:v>
                </c:pt>
                <c:pt idx="38617">
                  <c:v>38.617000000000019</c:v>
                </c:pt>
                <c:pt idx="38618">
                  <c:v>38.617999999999995</c:v>
                </c:pt>
                <c:pt idx="38619">
                  <c:v>38.619000000000028</c:v>
                </c:pt>
                <c:pt idx="38620">
                  <c:v>38.620000000000005</c:v>
                </c:pt>
                <c:pt idx="38621">
                  <c:v>38.621000000000038</c:v>
                </c:pt>
                <c:pt idx="38622">
                  <c:v>38.622000000000014</c:v>
                </c:pt>
                <c:pt idx="38623">
                  <c:v>38.62299999999999</c:v>
                </c:pt>
                <c:pt idx="38624">
                  <c:v>38.624000000000024</c:v>
                </c:pt>
                <c:pt idx="38625">
                  <c:v>38.625</c:v>
                </c:pt>
                <c:pt idx="38626">
                  <c:v>38.626000000000033</c:v>
                </c:pt>
                <c:pt idx="38627">
                  <c:v>38.62700000000001</c:v>
                </c:pt>
                <c:pt idx="38628">
                  <c:v>38.628000000000043</c:v>
                </c:pt>
                <c:pt idx="38629">
                  <c:v>38.629000000000019</c:v>
                </c:pt>
                <c:pt idx="38630">
                  <c:v>38.629999999999995</c:v>
                </c:pt>
                <c:pt idx="38631">
                  <c:v>38.631000000000029</c:v>
                </c:pt>
                <c:pt idx="38632">
                  <c:v>38.632000000000005</c:v>
                </c:pt>
                <c:pt idx="38633">
                  <c:v>38.633000000000038</c:v>
                </c:pt>
                <c:pt idx="38634">
                  <c:v>38.634000000000015</c:v>
                </c:pt>
                <c:pt idx="38635">
                  <c:v>38.634999999999991</c:v>
                </c:pt>
                <c:pt idx="38636">
                  <c:v>38.636000000000024</c:v>
                </c:pt>
                <c:pt idx="38637">
                  <c:v>38.637</c:v>
                </c:pt>
                <c:pt idx="38638">
                  <c:v>38.638000000000034</c:v>
                </c:pt>
                <c:pt idx="38639">
                  <c:v>38.63900000000001</c:v>
                </c:pt>
                <c:pt idx="38640">
                  <c:v>38.640000000000043</c:v>
                </c:pt>
                <c:pt idx="38641">
                  <c:v>38.64100000000002</c:v>
                </c:pt>
                <c:pt idx="38642">
                  <c:v>38.641999999999996</c:v>
                </c:pt>
                <c:pt idx="38643">
                  <c:v>38.643000000000029</c:v>
                </c:pt>
                <c:pt idx="38644">
                  <c:v>38.644000000000005</c:v>
                </c:pt>
                <c:pt idx="38645">
                  <c:v>38.645000000000039</c:v>
                </c:pt>
                <c:pt idx="38646">
                  <c:v>38.646000000000015</c:v>
                </c:pt>
                <c:pt idx="38647">
                  <c:v>38.646999999999991</c:v>
                </c:pt>
                <c:pt idx="38648">
                  <c:v>38.648000000000025</c:v>
                </c:pt>
                <c:pt idx="38649">
                  <c:v>38.649000000000001</c:v>
                </c:pt>
                <c:pt idx="38650">
                  <c:v>38.650000000000034</c:v>
                </c:pt>
                <c:pt idx="38651">
                  <c:v>38.65100000000001</c:v>
                </c:pt>
                <c:pt idx="38652">
                  <c:v>38.652000000000044</c:v>
                </c:pt>
                <c:pt idx="38653">
                  <c:v>38.65300000000002</c:v>
                </c:pt>
                <c:pt idx="38654">
                  <c:v>38.653999999999996</c:v>
                </c:pt>
                <c:pt idx="38655">
                  <c:v>38.65500000000003</c:v>
                </c:pt>
                <c:pt idx="38656">
                  <c:v>38.656000000000006</c:v>
                </c:pt>
                <c:pt idx="38657">
                  <c:v>38.657000000000039</c:v>
                </c:pt>
                <c:pt idx="38658">
                  <c:v>38.658000000000015</c:v>
                </c:pt>
                <c:pt idx="38659">
                  <c:v>38.658999999999992</c:v>
                </c:pt>
                <c:pt idx="38660">
                  <c:v>38.660000000000025</c:v>
                </c:pt>
                <c:pt idx="38661">
                  <c:v>38.661000000000001</c:v>
                </c:pt>
                <c:pt idx="38662">
                  <c:v>38.662000000000035</c:v>
                </c:pt>
                <c:pt idx="38663">
                  <c:v>38.663000000000011</c:v>
                </c:pt>
                <c:pt idx="38664">
                  <c:v>38.664000000000044</c:v>
                </c:pt>
                <c:pt idx="38665">
                  <c:v>38.66500000000002</c:v>
                </c:pt>
                <c:pt idx="38666">
                  <c:v>38.665999999999997</c:v>
                </c:pt>
                <c:pt idx="38667">
                  <c:v>38.66700000000003</c:v>
                </c:pt>
                <c:pt idx="38668">
                  <c:v>38.668000000000006</c:v>
                </c:pt>
                <c:pt idx="38669">
                  <c:v>38.66900000000004</c:v>
                </c:pt>
                <c:pt idx="38670">
                  <c:v>38.670000000000016</c:v>
                </c:pt>
                <c:pt idx="38671">
                  <c:v>38.670999999999992</c:v>
                </c:pt>
                <c:pt idx="38672">
                  <c:v>38.672000000000025</c:v>
                </c:pt>
                <c:pt idx="38673">
                  <c:v>38.673000000000002</c:v>
                </c:pt>
                <c:pt idx="38674">
                  <c:v>38.674000000000035</c:v>
                </c:pt>
                <c:pt idx="38675">
                  <c:v>38.675000000000011</c:v>
                </c:pt>
                <c:pt idx="38676">
                  <c:v>38.676000000000045</c:v>
                </c:pt>
                <c:pt idx="38677">
                  <c:v>38.677000000000021</c:v>
                </c:pt>
                <c:pt idx="38678">
                  <c:v>38.677999999999997</c:v>
                </c:pt>
                <c:pt idx="38679">
                  <c:v>38.67900000000003</c:v>
                </c:pt>
                <c:pt idx="38680">
                  <c:v>38.680000000000007</c:v>
                </c:pt>
                <c:pt idx="38681">
                  <c:v>38.68100000000004</c:v>
                </c:pt>
                <c:pt idx="38682">
                  <c:v>38.682000000000016</c:v>
                </c:pt>
                <c:pt idx="38683">
                  <c:v>38.682999999999993</c:v>
                </c:pt>
                <c:pt idx="38684">
                  <c:v>38.684000000000026</c:v>
                </c:pt>
                <c:pt idx="38685">
                  <c:v>38.685000000000002</c:v>
                </c:pt>
                <c:pt idx="38686">
                  <c:v>38.686000000000035</c:v>
                </c:pt>
                <c:pt idx="38687">
                  <c:v>38.687000000000012</c:v>
                </c:pt>
                <c:pt idx="38688">
                  <c:v>38.688000000000045</c:v>
                </c:pt>
                <c:pt idx="38689">
                  <c:v>38.689000000000021</c:v>
                </c:pt>
                <c:pt idx="38690">
                  <c:v>38.69</c:v>
                </c:pt>
                <c:pt idx="38691">
                  <c:v>38.691000000000031</c:v>
                </c:pt>
                <c:pt idx="38692">
                  <c:v>38.692000000000007</c:v>
                </c:pt>
                <c:pt idx="38693">
                  <c:v>38.69300000000004</c:v>
                </c:pt>
                <c:pt idx="38694">
                  <c:v>38.694000000000017</c:v>
                </c:pt>
                <c:pt idx="38695">
                  <c:v>38.694999999999993</c:v>
                </c:pt>
                <c:pt idx="38696">
                  <c:v>38.696000000000026</c:v>
                </c:pt>
                <c:pt idx="38697">
                  <c:v>38.697000000000003</c:v>
                </c:pt>
                <c:pt idx="38698">
                  <c:v>38.698000000000036</c:v>
                </c:pt>
                <c:pt idx="38699">
                  <c:v>38.699000000000012</c:v>
                </c:pt>
                <c:pt idx="38700">
                  <c:v>38.700000000000045</c:v>
                </c:pt>
                <c:pt idx="38701">
                  <c:v>38.701000000000022</c:v>
                </c:pt>
                <c:pt idx="38702">
                  <c:v>38.701999999999998</c:v>
                </c:pt>
                <c:pt idx="38703">
                  <c:v>38.703000000000031</c:v>
                </c:pt>
                <c:pt idx="38704">
                  <c:v>38.704000000000008</c:v>
                </c:pt>
                <c:pt idx="38705">
                  <c:v>38.705000000000041</c:v>
                </c:pt>
                <c:pt idx="38706">
                  <c:v>38.706000000000017</c:v>
                </c:pt>
                <c:pt idx="38707">
                  <c:v>38.706999999999994</c:v>
                </c:pt>
                <c:pt idx="38708">
                  <c:v>38.708000000000027</c:v>
                </c:pt>
                <c:pt idx="38709">
                  <c:v>38.709000000000003</c:v>
                </c:pt>
                <c:pt idx="38710">
                  <c:v>38.710000000000036</c:v>
                </c:pt>
                <c:pt idx="38711">
                  <c:v>38.711000000000013</c:v>
                </c:pt>
                <c:pt idx="38712">
                  <c:v>38.712000000000046</c:v>
                </c:pt>
                <c:pt idx="38713">
                  <c:v>38.713000000000022</c:v>
                </c:pt>
                <c:pt idx="38714">
                  <c:v>38.713999999999999</c:v>
                </c:pt>
                <c:pt idx="38715">
                  <c:v>38.715000000000032</c:v>
                </c:pt>
                <c:pt idx="38716">
                  <c:v>38.716000000000008</c:v>
                </c:pt>
                <c:pt idx="38717">
                  <c:v>38.717000000000041</c:v>
                </c:pt>
                <c:pt idx="38718">
                  <c:v>38.718000000000018</c:v>
                </c:pt>
                <c:pt idx="38719">
                  <c:v>38.718999999999994</c:v>
                </c:pt>
                <c:pt idx="38720">
                  <c:v>38.720000000000027</c:v>
                </c:pt>
                <c:pt idx="38721">
                  <c:v>38.721000000000004</c:v>
                </c:pt>
                <c:pt idx="38722">
                  <c:v>38.722000000000037</c:v>
                </c:pt>
                <c:pt idx="38723">
                  <c:v>38.723000000000013</c:v>
                </c:pt>
                <c:pt idx="38724">
                  <c:v>38.724000000000046</c:v>
                </c:pt>
                <c:pt idx="38725">
                  <c:v>38.725000000000023</c:v>
                </c:pt>
                <c:pt idx="38726">
                  <c:v>38.725999999999999</c:v>
                </c:pt>
                <c:pt idx="38727">
                  <c:v>38.727000000000032</c:v>
                </c:pt>
                <c:pt idx="38728">
                  <c:v>38.728000000000009</c:v>
                </c:pt>
                <c:pt idx="38729">
                  <c:v>38.729000000000042</c:v>
                </c:pt>
                <c:pt idx="38730">
                  <c:v>38.730000000000018</c:v>
                </c:pt>
                <c:pt idx="38731">
                  <c:v>38.730999999999995</c:v>
                </c:pt>
                <c:pt idx="38732">
                  <c:v>38.732000000000028</c:v>
                </c:pt>
                <c:pt idx="38733">
                  <c:v>38.733000000000004</c:v>
                </c:pt>
                <c:pt idx="38734">
                  <c:v>38.734000000000037</c:v>
                </c:pt>
                <c:pt idx="38735">
                  <c:v>38.735000000000014</c:v>
                </c:pt>
                <c:pt idx="38736">
                  <c:v>38.73599999999999</c:v>
                </c:pt>
                <c:pt idx="38737">
                  <c:v>38.737000000000023</c:v>
                </c:pt>
                <c:pt idx="38738">
                  <c:v>38.738</c:v>
                </c:pt>
                <c:pt idx="38739">
                  <c:v>38.739000000000033</c:v>
                </c:pt>
                <c:pt idx="38740">
                  <c:v>38.740000000000009</c:v>
                </c:pt>
                <c:pt idx="38741">
                  <c:v>38.741000000000042</c:v>
                </c:pt>
                <c:pt idx="38742">
                  <c:v>38.742000000000019</c:v>
                </c:pt>
                <c:pt idx="38743">
                  <c:v>38.742999999999995</c:v>
                </c:pt>
                <c:pt idx="38744">
                  <c:v>38.744000000000028</c:v>
                </c:pt>
                <c:pt idx="38745">
                  <c:v>38.745000000000005</c:v>
                </c:pt>
                <c:pt idx="38746">
                  <c:v>38.746000000000038</c:v>
                </c:pt>
                <c:pt idx="38747">
                  <c:v>38.747000000000014</c:v>
                </c:pt>
                <c:pt idx="38748">
                  <c:v>38.74799999999999</c:v>
                </c:pt>
                <c:pt idx="38749">
                  <c:v>38.749000000000024</c:v>
                </c:pt>
                <c:pt idx="38750">
                  <c:v>38.75</c:v>
                </c:pt>
                <c:pt idx="38751">
                  <c:v>38.751000000000033</c:v>
                </c:pt>
                <c:pt idx="38752">
                  <c:v>38.75200000000001</c:v>
                </c:pt>
                <c:pt idx="38753">
                  <c:v>38.753000000000043</c:v>
                </c:pt>
                <c:pt idx="38754">
                  <c:v>38.754000000000019</c:v>
                </c:pt>
                <c:pt idx="38755">
                  <c:v>38.754999999999995</c:v>
                </c:pt>
                <c:pt idx="38756">
                  <c:v>38.756000000000029</c:v>
                </c:pt>
                <c:pt idx="38757">
                  <c:v>38.757000000000005</c:v>
                </c:pt>
                <c:pt idx="38758">
                  <c:v>38.758000000000038</c:v>
                </c:pt>
                <c:pt idx="38759">
                  <c:v>38.759000000000015</c:v>
                </c:pt>
                <c:pt idx="38760">
                  <c:v>38.759999999999991</c:v>
                </c:pt>
                <c:pt idx="38761">
                  <c:v>38.761000000000024</c:v>
                </c:pt>
                <c:pt idx="38762">
                  <c:v>38.762</c:v>
                </c:pt>
                <c:pt idx="38763">
                  <c:v>38.763000000000034</c:v>
                </c:pt>
                <c:pt idx="38764">
                  <c:v>38.76400000000001</c:v>
                </c:pt>
                <c:pt idx="38765">
                  <c:v>38.765000000000043</c:v>
                </c:pt>
                <c:pt idx="38766">
                  <c:v>38.76600000000002</c:v>
                </c:pt>
                <c:pt idx="38767">
                  <c:v>38.766999999999996</c:v>
                </c:pt>
                <c:pt idx="38768">
                  <c:v>38.768000000000029</c:v>
                </c:pt>
                <c:pt idx="38769">
                  <c:v>38.769000000000005</c:v>
                </c:pt>
                <c:pt idx="38770">
                  <c:v>38.770000000000039</c:v>
                </c:pt>
                <c:pt idx="38771">
                  <c:v>38.771000000000015</c:v>
                </c:pt>
                <c:pt idx="38772">
                  <c:v>38.771999999999991</c:v>
                </c:pt>
                <c:pt idx="38773">
                  <c:v>38.773000000000025</c:v>
                </c:pt>
                <c:pt idx="38774">
                  <c:v>38.774000000000001</c:v>
                </c:pt>
                <c:pt idx="38775">
                  <c:v>38.775000000000034</c:v>
                </c:pt>
                <c:pt idx="38776">
                  <c:v>38.77600000000001</c:v>
                </c:pt>
                <c:pt idx="38777">
                  <c:v>38.777000000000044</c:v>
                </c:pt>
                <c:pt idx="38778">
                  <c:v>38.77800000000002</c:v>
                </c:pt>
                <c:pt idx="38779">
                  <c:v>38.778999999999996</c:v>
                </c:pt>
                <c:pt idx="38780">
                  <c:v>38.78000000000003</c:v>
                </c:pt>
                <c:pt idx="38781">
                  <c:v>38.781000000000006</c:v>
                </c:pt>
                <c:pt idx="38782">
                  <c:v>38.782000000000039</c:v>
                </c:pt>
                <c:pt idx="38783">
                  <c:v>38.783000000000015</c:v>
                </c:pt>
                <c:pt idx="38784">
                  <c:v>38.783999999999992</c:v>
                </c:pt>
                <c:pt idx="38785">
                  <c:v>38.785000000000025</c:v>
                </c:pt>
                <c:pt idx="38786">
                  <c:v>38.786000000000001</c:v>
                </c:pt>
                <c:pt idx="38787">
                  <c:v>38.787000000000035</c:v>
                </c:pt>
                <c:pt idx="38788">
                  <c:v>38.788000000000011</c:v>
                </c:pt>
                <c:pt idx="38789">
                  <c:v>38.789000000000044</c:v>
                </c:pt>
                <c:pt idx="38790">
                  <c:v>38.79000000000002</c:v>
                </c:pt>
                <c:pt idx="38791">
                  <c:v>38.790999999999997</c:v>
                </c:pt>
                <c:pt idx="38792">
                  <c:v>38.79200000000003</c:v>
                </c:pt>
                <c:pt idx="38793">
                  <c:v>38.793000000000006</c:v>
                </c:pt>
                <c:pt idx="38794">
                  <c:v>38.79400000000004</c:v>
                </c:pt>
                <c:pt idx="38795">
                  <c:v>38.795000000000016</c:v>
                </c:pt>
                <c:pt idx="38796">
                  <c:v>38.795999999999992</c:v>
                </c:pt>
                <c:pt idx="38797">
                  <c:v>38.797000000000025</c:v>
                </c:pt>
                <c:pt idx="38798">
                  <c:v>38.798000000000002</c:v>
                </c:pt>
                <c:pt idx="38799">
                  <c:v>38.799000000000035</c:v>
                </c:pt>
                <c:pt idx="38800">
                  <c:v>38.800000000000011</c:v>
                </c:pt>
                <c:pt idx="38801">
                  <c:v>38.801000000000045</c:v>
                </c:pt>
                <c:pt idx="38802">
                  <c:v>38.802000000000021</c:v>
                </c:pt>
                <c:pt idx="38803">
                  <c:v>38.802999999999997</c:v>
                </c:pt>
                <c:pt idx="38804">
                  <c:v>38.80400000000003</c:v>
                </c:pt>
                <c:pt idx="38805">
                  <c:v>38.805000000000007</c:v>
                </c:pt>
                <c:pt idx="38806">
                  <c:v>38.80600000000004</c:v>
                </c:pt>
                <c:pt idx="38807">
                  <c:v>38.807000000000016</c:v>
                </c:pt>
                <c:pt idx="38808">
                  <c:v>38.807999999999993</c:v>
                </c:pt>
                <c:pt idx="38809">
                  <c:v>38.809000000000026</c:v>
                </c:pt>
                <c:pt idx="38810">
                  <c:v>38.81</c:v>
                </c:pt>
                <c:pt idx="38811">
                  <c:v>38.811000000000035</c:v>
                </c:pt>
                <c:pt idx="38812">
                  <c:v>38.812000000000012</c:v>
                </c:pt>
                <c:pt idx="38813">
                  <c:v>38.813000000000045</c:v>
                </c:pt>
                <c:pt idx="38814">
                  <c:v>38.814000000000021</c:v>
                </c:pt>
                <c:pt idx="38815">
                  <c:v>38.814999999999998</c:v>
                </c:pt>
                <c:pt idx="38816">
                  <c:v>38.816000000000031</c:v>
                </c:pt>
                <c:pt idx="38817">
                  <c:v>38.817000000000007</c:v>
                </c:pt>
                <c:pt idx="38818">
                  <c:v>38.81800000000004</c:v>
                </c:pt>
                <c:pt idx="38819">
                  <c:v>38.819000000000017</c:v>
                </c:pt>
                <c:pt idx="38820">
                  <c:v>38.819999999999993</c:v>
                </c:pt>
                <c:pt idx="38821">
                  <c:v>38.821000000000026</c:v>
                </c:pt>
                <c:pt idx="38822">
                  <c:v>38.822000000000003</c:v>
                </c:pt>
                <c:pt idx="38823">
                  <c:v>38.823000000000036</c:v>
                </c:pt>
                <c:pt idx="38824">
                  <c:v>38.824000000000012</c:v>
                </c:pt>
                <c:pt idx="38825">
                  <c:v>38.825000000000045</c:v>
                </c:pt>
                <c:pt idx="38826">
                  <c:v>38.826000000000022</c:v>
                </c:pt>
                <c:pt idx="38827">
                  <c:v>38.826999999999998</c:v>
                </c:pt>
                <c:pt idx="38828">
                  <c:v>38.828000000000031</c:v>
                </c:pt>
                <c:pt idx="38829">
                  <c:v>38.829000000000008</c:v>
                </c:pt>
                <c:pt idx="38830">
                  <c:v>38.830000000000041</c:v>
                </c:pt>
                <c:pt idx="38831">
                  <c:v>38.831000000000017</c:v>
                </c:pt>
                <c:pt idx="38832">
                  <c:v>38.831999999999994</c:v>
                </c:pt>
                <c:pt idx="38833">
                  <c:v>38.833000000000027</c:v>
                </c:pt>
                <c:pt idx="38834">
                  <c:v>38.834000000000003</c:v>
                </c:pt>
                <c:pt idx="38835">
                  <c:v>38.835000000000036</c:v>
                </c:pt>
                <c:pt idx="38836">
                  <c:v>38.836000000000013</c:v>
                </c:pt>
                <c:pt idx="38837">
                  <c:v>38.837000000000046</c:v>
                </c:pt>
                <c:pt idx="38838">
                  <c:v>38.838000000000022</c:v>
                </c:pt>
                <c:pt idx="38839">
                  <c:v>38.838999999999999</c:v>
                </c:pt>
                <c:pt idx="38840">
                  <c:v>38.840000000000032</c:v>
                </c:pt>
                <c:pt idx="38841">
                  <c:v>38.841000000000008</c:v>
                </c:pt>
                <c:pt idx="38842">
                  <c:v>38.842000000000041</c:v>
                </c:pt>
                <c:pt idx="38843">
                  <c:v>38.843000000000018</c:v>
                </c:pt>
                <c:pt idx="38844">
                  <c:v>38.843999999999994</c:v>
                </c:pt>
                <c:pt idx="38845">
                  <c:v>38.845000000000027</c:v>
                </c:pt>
                <c:pt idx="38846">
                  <c:v>38.846000000000004</c:v>
                </c:pt>
                <c:pt idx="38847">
                  <c:v>38.847000000000037</c:v>
                </c:pt>
                <c:pt idx="38848">
                  <c:v>38.848000000000013</c:v>
                </c:pt>
                <c:pt idx="38849">
                  <c:v>38.849000000000046</c:v>
                </c:pt>
                <c:pt idx="38850">
                  <c:v>38.850000000000023</c:v>
                </c:pt>
                <c:pt idx="38851">
                  <c:v>38.850999999999999</c:v>
                </c:pt>
                <c:pt idx="38852">
                  <c:v>38.852000000000032</c:v>
                </c:pt>
                <c:pt idx="38853">
                  <c:v>38.853000000000009</c:v>
                </c:pt>
                <c:pt idx="38854">
                  <c:v>38.854000000000042</c:v>
                </c:pt>
                <c:pt idx="38855">
                  <c:v>38.855000000000018</c:v>
                </c:pt>
                <c:pt idx="38856">
                  <c:v>38.855999999999995</c:v>
                </c:pt>
                <c:pt idx="38857">
                  <c:v>38.857000000000028</c:v>
                </c:pt>
                <c:pt idx="38858">
                  <c:v>38.858000000000004</c:v>
                </c:pt>
                <c:pt idx="38859">
                  <c:v>38.859000000000037</c:v>
                </c:pt>
                <c:pt idx="38860">
                  <c:v>38.860000000000014</c:v>
                </c:pt>
                <c:pt idx="38861">
                  <c:v>38.86099999999999</c:v>
                </c:pt>
                <c:pt idx="38862">
                  <c:v>38.862000000000023</c:v>
                </c:pt>
                <c:pt idx="38863">
                  <c:v>38.863</c:v>
                </c:pt>
                <c:pt idx="38864">
                  <c:v>38.864000000000033</c:v>
                </c:pt>
                <c:pt idx="38865">
                  <c:v>38.865000000000009</c:v>
                </c:pt>
                <c:pt idx="38866">
                  <c:v>38.866000000000042</c:v>
                </c:pt>
                <c:pt idx="38867">
                  <c:v>38.867000000000019</c:v>
                </c:pt>
                <c:pt idx="38868">
                  <c:v>38.867999999999995</c:v>
                </c:pt>
                <c:pt idx="38869">
                  <c:v>38.869000000000028</c:v>
                </c:pt>
                <c:pt idx="38870">
                  <c:v>38.870000000000005</c:v>
                </c:pt>
                <c:pt idx="38871">
                  <c:v>38.871000000000038</c:v>
                </c:pt>
                <c:pt idx="38872">
                  <c:v>38.872000000000014</c:v>
                </c:pt>
                <c:pt idx="38873">
                  <c:v>38.87299999999999</c:v>
                </c:pt>
                <c:pt idx="38874">
                  <c:v>38.874000000000024</c:v>
                </c:pt>
                <c:pt idx="38875">
                  <c:v>38.875</c:v>
                </c:pt>
                <c:pt idx="38876">
                  <c:v>38.876000000000033</c:v>
                </c:pt>
                <c:pt idx="38877">
                  <c:v>38.87700000000001</c:v>
                </c:pt>
                <c:pt idx="38878">
                  <c:v>38.878000000000043</c:v>
                </c:pt>
                <c:pt idx="38879">
                  <c:v>38.879000000000019</c:v>
                </c:pt>
                <c:pt idx="38880">
                  <c:v>38.879999999999995</c:v>
                </c:pt>
                <c:pt idx="38881">
                  <c:v>38.881000000000029</c:v>
                </c:pt>
                <c:pt idx="38882">
                  <c:v>38.882000000000005</c:v>
                </c:pt>
                <c:pt idx="38883">
                  <c:v>38.883000000000038</c:v>
                </c:pt>
                <c:pt idx="38884">
                  <c:v>38.884000000000015</c:v>
                </c:pt>
                <c:pt idx="38885">
                  <c:v>38.884999999999991</c:v>
                </c:pt>
                <c:pt idx="38886">
                  <c:v>38.886000000000024</c:v>
                </c:pt>
                <c:pt idx="38887">
                  <c:v>38.887</c:v>
                </c:pt>
                <c:pt idx="38888">
                  <c:v>38.888000000000034</c:v>
                </c:pt>
                <c:pt idx="38889">
                  <c:v>38.88900000000001</c:v>
                </c:pt>
                <c:pt idx="38890">
                  <c:v>38.890000000000043</c:v>
                </c:pt>
                <c:pt idx="38891">
                  <c:v>38.89100000000002</c:v>
                </c:pt>
                <c:pt idx="38892">
                  <c:v>38.891999999999996</c:v>
                </c:pt>
                <c:pt idx="38893">
                  <c:v>38.893000000000029</c:v>
                </c:pt>
                <c:pt idx="38894">
                  <c:v>38.894000000000005</c:v>
                </c:pt>
                <c:pt idx="38895">
                  <c:v>38.895000000000039</c:v>
                </c:pt>
                <c:pt idx="38896">
                  <c:v>38.896000000000015</c:v>
                </c:pt>
                <c:pt idx="38897">
                  <c:v>38.896999999999991</c:v>
                </c:pt>
                <c:pt idx="38898">
                  <c:v>38.898000000000025</c:v>
                </c:pt>
                <c:pt idx="38899">
                  <c:v>38.899000000000001</c:v>
                </c:pt>
                <c:pt idx="38900">
                  <c:v>38.900000000000034</c:v>
                </c:pt>
                <c:pt idx="38901">
                  <c:v>38.90100000000001</c:v>
                </c:pt>
                <c:pt idx="38902">
                  <c:v>38.902000000000044</c:v>
                </c:pt>
                <c:pt idx="38903">
                  <c:v>38.90300000000002</c:v>
                </c:pt>
                <c:pt idx="38904">
                  <c:v>38.903999999999996</c:v>
                </c:pt>
                <c:pt idx="38905">
                  <c:v>38.90500000000003</c:v>
                </c:pt>
                <c:pt idx="38906">
                  <c:v>38.906000000000006</c:v>
                </c:pt>
                <c:pt idx="38907">
                  <c:v>38.907000000000039</c:v>
                </c:pt>
                <c:pt idx="38908">
                  <c:v>38.908000000000015</c:v>
                </c:pt>
                <c:pt idx="38909">
                  <c:v>38.908999999999992</c:v>
                </c:pt>
                <c:pt idx="38910">
                  <c:v>38.910000000000025</c:v>
                </c:pt>
                <c:pt idx="38911">
                  <c:v>38.911000000000001</c:v>
                </c:pt>
                <c:pt idx="38912">
                  <c:v>38.912000000000035</c:v>
                </c:pt>
                <c:pt idx="38913">
                  <c:v>38.913000000000011</c:v>
                </c:pt>
                <c:pt idx="38914">
                  <c:v>38.914000000000044</c:v>
                </c:pt>
                <c:pt idx="38915">
                  <c:v>38.91500000000002</c:v>
                </c:pt>
                <c:pt idx="38916">
                  <c:v>38.915999999999997</c:v>
                </c:pt>
                <c:pt idx="38917">
                  <c:v>38.91700000000003</c:v>
                </c:pt>
                <c:pt idx="38918">
                  <c:v>38.918000000000006</c:v>
                </c:pt>
                <c:pt idx="38919">
                  <c:v>38.91900000000004</c:v>
                </c:pt>
                <c:pt idx="38920">
                  <c:v>38.920000000000016</c:v>
                </c:pt>
                <c:pt idx="38921">
                  <c:v>38.920999999999992</c:v>
                </c:pt>
                <c:pt idx="38922">
                  <c:v>38.922000000000025</c:v>
                </c:pt>
                <c:pt idx="38923">
                  <c:v>38.923000000000002</c:v>
                </c:pt>
                <c:pt idx="38924">
                  <c:v>38.924000000000035</c:v>
                </c:pt>
                <c:pt idx="38925">
                  <c:v>38.925000000000011</c:v>
                </c:pt>
                <c:pt idx="38926">
                  <c:v>38.926000000000045</c:v>
                </c:pt>
                <c:pt idx="38927">
                  <c:v>38.927000000000021</c:v>
                </c:pt>
                <c:pt idx="38928">
                  <c:v>38.927999999999997</c:v>
                </c:pt>
                <c:pt idx="38929">
                  <c:v>38.92900000000003</c:v>
                </c:pt>
                <c:pt idx="38930">
                  <c:v>38.930000000000007</c:v>
                </c:pt>
                <c:pt idx="38931">
                  <c:v>38.93100000000004</c:v>
                </c:pt>
                <c:pt idx="38932">
                  <c:v>38.932000000000016</c:v>
                </c:pt>
                <c:pt idx="38933">
                  <c:v>38.932999999999993</c:v>
                </c:pt>
                <c:pt idx="38934">
                  <c:v>38.934000000000026</c:v>
                </c:pt>
                <c:pt idx="38935">
                  <c:v>38.935000000000002</c:v>
                </c:pt>
                <c:pt idx="38936">
                  <c:v>38.936000000000035</c:v>
                </c:pt>
                <c:pt idx="38937">
                  <c:v>38.937000000000012</c:v>
                </c:pt>
                <c:pt idx="38938">
                  <c:v>38.938000000000045</c:v>
                </c:pt>
                <c:pt idx="38939">
                  <c:v>38.939000000000021</c:v>
                </c:pt>
                <c:pt idx="38940">
                  <c:v>38.94</c:v>
                </c:pt>
                <c:pt idx="38941">
                  <c:v>38.941000000000031</c:v>
                </c:pt>
                <c:pt idx="38942">
                  <c:v>38.942000000000007</c:v>
                </c:pt>
                <c:pt idx="38943">
                  <c:v>38.94300000000004</c:v>
                </c:pt>
                <c:pt idx="38944">
                  <c:v>38.944000000000017</c:v>
                </c:pt>
                <c:pt idx="38945">
                  <c:v>38.944999999999993</c:v>
                </c:pt>
                <c:pt idx="38946">
                  <c:v>38.946000000000026</c:v>
                </c:pt>
                <c:pt idx="38947">
                  <c:v>38.947000000000003</c:v>
                </c:pt>
                <c:pt idx="38948">
                  <c:v>38.948000000000036</c:v>
                </c:pt>
                <c:pt idx="38949">
                  <c:v>38.949000000000012</c:v>
                </c:pt>
                <c:pt idx="38950">
                  <c:v>38.950000000000045</c:v>
                </c:pt>
                <c:pt idx="38951">
                  <c:v>38.951000000000022</c:v>
                </c:pt>
                <c:pt idx="38952">
                  <c:v>38.951999999999998</c:v>
                </c:pt>
                <c:pt idx="38953">
                  <c:v>38.953000000000031</c:v>
                </c:pt>
                <c:pt idx="38954">
                  <c:v>38.954000000000008</c:v>
                </c:pt>
                <c:pt idx="38955">
                  <c:v>38.955000000000041</c:v>
                </c:pt>
                <c:pt idx="38956">
                  <c:v>38.956000000000017</c:v>
                </c:pt>
                <c:pt idx="38957">
                  <c:v>38.956999999999994</c:v>
                </c:pt>
                <c:pt idx="38958">
                  <c:v>38.958000000000027</c:v>
                </c:pt>
                <c:pt idx="38959">
                  <c:v>38.959000000000003</c:v>
                </c:pt>
                <c:pt idx="38960">
                  <c:v>38.960000000000036</c:v>
                </c:pt>
                <c:pt idx="38961">
                  <c:v>38.961000000000013</c:v>
                </c:pt>
                <c:pt idx="38962">
                  <c:v>38.962000000000046</c:v>
                </c:pt>
                <c:pt idx="38963">
                  <c:v>38.963000000000022</c:v>
                </c:pt>
                <c:pt idx="38964">
                  <c:v>38.963999999999999</c:v>
                </c:pt>
                <c:pt idx="38965">
                  <c:v>38.965000000000032</c:v>
                </c:pt>
                <c:pt idx="38966">
                  <c:v>38.966000000000008</c:v>
                </c:pt>
                <c:pt idx="38967">
                  <c:v>38.967000000000041</c:v>
                </c:pt>
                <c:pt idx="38968">
                  <c:v>38.968000000000018</c:v>
                </c:pt>
                <c:pt idx="38969">
                  <c:v>38.968999999999994</c:v>
                </c:pt>
                <c:pt idx="38970">
                  <c:v>38.970000000000027</c:v>
                </c:pt>
                <c:pt idx="38971">
                  <c:v>38.971000000000004</c:v>
                </c:pt>
                <c:pt idx="38972">
                  <c:v>38.972000000000037</c:v>
                </c:pt>
                <c:pt idx="38973">
                  <c:v>38.973000000000013</c:v>
                </c:pt>
                <c:pt idx="38974">
                  <c:v>38.974000000000046</c:v>
                </c:pt>
                <c:pt idx="38975">
                  <c:v>38.975000000000023</c:v>
                </c:pt>
                <c:pt idx="38976">
                  <c:v>38.975999999999999</c:v>
                </c:pt>
                <c:pt idx="38977">
                  <c:v>38.977000000000032</c:v>
                </c:pt>
                <c:pt idx="38978">
                  <c:v>38.978000000000009</c:v>
                </c:pt>
                <c:pt idx="38979">
                  <c:v>38.979000000000042</c:v>
                </c:pt>
                <c:pt idx="38980">
                  <c:v>38.980000000000018</c:v>
                </c:pt>
                <c:pt idx="38981">
                  <c:v>38.980999999999995</c:v>
                </c:pt>
                <c:pt idx="38982">
                  <c:v>38.982000000000028</c:v>
                </c:pt>
                <c:pt idx="38983">
                  <c:v>38.983000000000004</c:v>
                </c:pt>
                <c:pt idx="38984">
                  <c:v>38.984000000000037</c:v>
                </c:pt>
                <c:pt idx="38985">
                  <c:v>38.985000000000014</c:v>
                </c:pt>
                <c:pt idx="38986">
                  <c:v>38.98599999999999</c:v>
                </c:pt>
                <c:pt idx="38987">
                  <c:v>38.987000000000023</c:v>
                </c:pt>
                <c:pt idx="38988">
                  <c:v>38.988</c:v>
                </c:pt>
                <c:pt idx="38989">
                  <c:v>38.989000000000033</c:v>
                </c:pt>
                <c:pt idx="38990">
                  <c:v>38.990000000000009</c:v>
                </c:pt>
                <c:pt idx="38991">
                  <c:v>38.991000000000042</c:v>
                </c:pt>
                <c:pt idx="38992">
                  <c:v>38.992000000000019</c:v>
                </c:pt>
                <c:pt idx="38993">
                  <c:v>38.992999999999995</c:v>
                </c:pt>
                <c:pt idx="38994">
                  <c:v>38.994000000000028</c:v>
                </c:pt>
                <c:pt idx="38995">
                  <c:v>38.995000000000005</c:v>
                </c:pt>
                <c:pt idx="38996">
                  <c:v>38.996000000000038</c:v>
                </c:pt>
                <c:pt idx="38997">
                  <c:v>38.997000000000014</c:v>
                </c:pt>
                <c:pt idx="38998">
                  <c:v>38.99799999999999</c:v>
                </c:pt>
                <c:pt idx="38999">
                  <c:v>38.999000000000024</c:v>
                </c:pt>
                <c:pt idx="39000">
                  <c:v>39</c:v>
                </c:pt>
                <c:pt idx="39001">
                  <c:v>39.001000000000033</c:v>
                </c:pt>
                <c:pt idx="39002">
                  <c:v>39.00200000000001</c:v>
                </c:pt>
                <c:pt idx="39003">
                  <c:v>39.003000000000043</c:v>
                </c:pt>
                <c:pt idx="39004">
                  <c:v>39.004000000000019</c:v>
                </c:pt>
                <c:pt idx="39005">
                  <c:v>39.004999999999995</c:v>
                </c:pt>
                <c:pt idx="39006">
                  <c:v>39.006000000000029</c:v>
                </c:pt>
                <c:pt idx="39007">
                  <c:v>39.007000000000005</c:v>
                </c:pt>
                <c:pt idx="39008">
                  <c:v>39.008000000000038</c:v>
                </c:pt>
                <c:pt idx="39009">
                  <c:v>39.009000000000015</c:v>
                </c:pt>
                <c:pt idx="39010">
                  <c:v>39.009999999999991</c:v>
                </c:pt>
                <c:pt idx="39011">
                  <c:v>39.011000000000024</c:v>
                </c:pt>
                <c:pt idx="39012">
                  <c:v>39.012</c:v>
                </c:pt>
                <c:pt idx="39013">
                  <c:v>39.013000000000034</c:v>
                </c:pt>
                <c:pt idx="39014">
                  <c:v>39.01400000000001</c:v>
                </c:pt>
                <c:pt idx="39015">
                  <c:v>39.015000000000043</c:v>
                </c:pt>
                <c:pt idx="39016">
                  <c:v>39.01600000000002</c:v>
                </c:pt>
                <c:pt idx="39017">
                  <c:v>39.016999999999996</c:v>
                </c:pt>
                <c:pt idx="39018">
                  <c:v>39.018000000000029</c:v>
                </c:pt>
                <c:pt idx="39019">
                  <c:v>39.019000000000005</c:v>
                </c:pt>
                <c:pt idx="39020">
                  <c:v>39.020000000000039</c:v>
                </c:pt>
                <c:pt idx="39021">
                  <c:v>39.021000000000015</c:v>
                </c:pt>
                <c:pt idx="39022">
                  <c:v>39.021999999999991</c:v>
                </c:pt>
                <c:pt idx="39023">
                  <c:v>39.023000000000025</c:v>
                </c:pt>
                <c:pt idx="39024">
                  <c:v>39.024000000000001</c:v>
                </c:pt>
                <c:pt idx="39025">
                  <c:v>39.025000000000034</c:v>
                </c:pt>
                <c:pt idx="39026">
                  <c:v>39.02600000000001</c:v>
                </c:pt>
                <c:pt idx="39027">
                  <c:v>39.027000000000044</c:v>
                </c:pt>
                <c:pt idx="39028">
                  <c:v>39.02800000000002</c:v>
                </c:pt>
                <c:pt idx="39029">
                  <c:v>39.028999999999996</c:v>
                </c:pt>
                <c:pt idx="39030">
                  <c:v>39.03000000000003</c:v>
                </c:pt>
                <c:pt idx="39031">
                  <c:v>39.031000000000006</c:v>
                </c:pt>
                <c:pt idx="39032">
                  <c:v>39.032000000000039</c:v>
                </c:pt>
                <c:pt idx="39033">
                  <c:v>39.033000000000015</c:v>
                </c:pt>
                <c:pt idx="39034">
                  <c:v>39.033999999999992</c:v>
                </c:pt>
                <c:pt idx="39035">
                  <c:v>39.035000000000025</c:v>
                </c:pt>
                <c:pt idx="39036">
                  <c:v>39.036000000000001</c:v>
                </c:pt>
                <c:pt idx="39037">
                  <c:v>39.037000000000035</c:v>
                </c:pt>
                <c:pt idx="39038">
                  <c:v>39.038000000000011</c:v>
                </c:pt>
                <c:pt idx="39039">
                  <c:v>39.039000000000044</c:v>
                </c:pt>
                <c:pt idx="39040">
                  <c:v>39.04000000000002</c:v>
                </c:pt>
                <c:pt idx="39041">
                  <c:v>39.040999999999997</c:v>
                </c:pt>
                <c:pt idx="39042">
                  <c:v>39.04200000000003</c:v>
                </c:pt>
                <c:pt idx="39043">
                  <c:v>39.043000000000006</c:v>
                </c:pt>
                <c:pt idx="39044">
                  <c:v>39.04400000000004</c:v>
                </c:pt>
                <c:pt idx="39045">
                  <c:v>39.045000000000016</c:v>
                </c:pt>
                <c:pt idx="39046">
                  <c:v>39.045999999999992</c:v>
                </c:pt>
                <c:pt idx="39047">
                  <c:v>39.047000000000025</c:v>
                </c:pt>
                <c:pt idx="39048">
                  <c:v>39.048000000000002</c:v>
                </c:pt>
                <c:pt idx="39049">
                  <c:v>39.049000000000035</c:v>
                </c:pt>
                <c:pt idx="39050">
                  <c:v>39.050000000000011</c:v>
                </c:pt>
                <c:pt idx="39051">
                  <c:v>39.051000000000045</c:v>
                </c:pt>
                <c:pt idx="39052">
                  <c:v>39.052000000000021</c:v>
                </c:pt>
                <c:pt idx="39053">
                  <c:v>39.052999999999997</c:v>
                </c:pt>
                <c:pt idx="39054">
                  <c:v>39.05400000000003</c:v>
                </c:pt>
                <c:pt idx="39055">
                  <c:v>39.055000000000007</c:v>
                </c:pt>
                <c:pt idx="39056">
                  <c:v>39.05600000000004</c:v>
                </c:pt>
                <c:pt idx="39057">
                  <c:v>39.057000000000016</c:v>
                </c:pt>
                <c:pt idx="39058">
                  <c:v>39.057999999999993</c:v>
                </c:pt>
                <c:pt idx="39059">
                  <c:v>39.059000000000026</c:v>
                </c:pt>
                <c:pt idx="39060">
                  <c:v>39.06</c:v>
                </c:pt>
                <c:pt idx="39061">
                  <c:v>39.061000000000035</c:v>
                </c:pt>
                <c:pt idx="39062">
                  <c:v>39.062000000000012</c:v>
                </c:pt>
                <c:pt idx="39063">
                  <c:v>39.063000000000045</c:v>
                </c:pt>
                <c:pt idx="39064">
                  <c:v>39.064000000000021</c:v>
                </c:pt>
                <c:pt idx="39065">
                  <c:v>39.064999999999998</c:v>
                </c:pt>
                <c:pt idx="39066">
                  <c:v>39.066000000000031</c:v>
                </c:pt>
                <c:pt idx="39067">
                  <c:v>39.067000000000007</c:v>
                </c:pt>
                <c:pt idx="39068">
                  <c:v>39.06800000000004</c:v>
                </c:pt>
                <c:pt idx="39069">
                  <c:v>39.069000000000017</c:v>
                </c:pt>
                <c:pt idx="39070">
                  <c:v>39.069999999999993</c:v>
                </c:pt>
                <c:pt idx="39071">
                  <c:v>39.071000000000026</c:v>
                </c:pt>
                <c:pt idx="39072">
                  <c:v>39.072000000000003</c:v>
                </c:pt>
                <c:pt idx="39073">
                  <c:v>39.073000000000036</c:v>
                </c:pt>
                <c:pt idx="39074">
                  <c:v>39.074000000000012</c:v>
                </c:pt>
                <c:pt idx="39075">
                  <c:v>39.075000000000045</c:v>
                </c:pt>
                <c:pt idx="39076">
                  <c:v>39.076000000000022</c:v>
                </c:pt>
                <c:pt idx="39077">
                  <c:v>39.076999999999998</c:v>
                </c:pt>
                <c:pt idx="39078">
                  <c:v>39.078000000000031</c:v>
                </c:pt>
                <c:pt idx="39079">
                  <c:v>39.079000000000008</c:v>
                </c:pt>
                <c:pt idx="39080">
                  <c:v>39.080000000000041</c:v>
                </c:pt>
                <c:pt idx="39081">
                  <c:v>39.081000000000017</c:v>
                </c:pt>
                <c:pt idx="39082">
                  <c:v>39.081999999999994</c:v>
                </c:pt>
                <c:pt idx="39083">
                  <c:v>39.083000000000027</c:v>
                </c:pt>
                <c:pt idx="39084">
                  <c:v>39.084000000000003</c:v>
                </c:pt>
                <c:pt idx="39085">
                  <c:v>39.085000000000036</c:v>
                </c:pt>
                <c:pt idx="39086">
                  <c:v>39.086000000000013</c:v>
                </c:pt>
                <c:pt idx="39087">
                  <c:v>39.087000000000046</c:v>
                </c:pt>
                <c:pt idx="39088">
                  <c:v>39.088000000000022</c:v>
                </c:pt>
                <c:pt idx="39089">
                  <c:v>39.088999999999999</c:v>
                </c:pt>
                <c:pt idx="39090">
                  <c:v>39.090000000000032</c:v>
                </c:pt>
                <c:pt idx="39091">
                  <c:v>39.091000000000008</c:v>
                </c:pt>
                <c:pt idx="39092">
                  <c:v>39.092000000000041</c:v>
                </c:pt>
                <c:pt idx="39093">
                  <c:v>39.093000000000018</c:v>
                </c:pt>
                <c:pt idx="39094">
                  <c:v>39.093999999999994</c:v>
                </c:pt>
                <c:pt idx="39095">
                  <c:v>39.095000000000027</c:v>
                </c:pt>
                <c:pt idx="39096">
                  <c:v>39.096000000000004</c:v>
                </c:pt>
                <c:pt idx="39097">
                  <c:v>39.097000000000037</c:v>
                </c:pt>
                <c:pt idx="39098">
                  <c:v>39.098000000000013</c:v>
                </c:pt>
                <c:pt idx="39099">
                  <c:v>39.099000000000046</c:v>
                </c:pt>
                <c:pt idx="39100">
                  <c:v>39.100000000000023</c:v>
                </c:pt>
                <c:pt idx="39101">
                  <c:v>39.100999999999999</c:v>
                </c:pt>
                <c:pt idx="39102">
                  <c:v>39.102000000000032</c:v>
                </c:pt>
                <c:pt idx="39103">
                  <c:v>39.103000000000009</c:v>
                </c:pt>
                <c:pt idx="39104">
                  <c:v>39.104000000000042</c:v>
                </c:pt>
                <c:pt idx="39105">
                  <c:v>39.105000000000018</c:v>
                </c:pt>
                <c:pt idx="39106">
                  <c:v>39.105999999999995</c:v>
                </c:pt>
                <c:pt idx="39107">
                  <c:v>39.107000000000028</c:v>
                </c:pt>
                <c:pt idx="39108">
                  <c:v>39.108000000000004</c:v>
                </c:pt>
                <c:pt idx="39109">
                  <c:v>39.109000000000037</c:v>
                </c:pt>
                <c:pt idx="39110">
                  <c:v>39.110000000000014</c:v>
                </c:pt>
                <c:pt idx="39111">
                  <c:v>39.11099999999999</c:v>
                </c:pt>
                <c:pt idx="39112">
                  <c:v>39.112000000000023</c:v>
                </c:pt>
                <c:pt idx="39113">
                  <c:v>39.113</c:v>
                </c:pt>
                <c:pt idx="39114">
                  <c:v>39.114000000000033</c:v>
                </c:pt>
                <c:pt idx="39115">
                  <c:v>39.115000000000009</c:v>
                </c:pt>
                <c:pt idx="39116">
                  <c:v>39.116000000000042</c:v>
                </c:pt>
                <c:pt idx="39117">
                  <c:v>39.117000000000019</c:v>
                </c:pt>
                <c:pt idx="39118">
                  <c:v>39.117999999999995</c:v>
                </c:pt>
                <c:pt idx="39119">
                  <c:v>39.119000000000028</c:v>
                </c:pt>
                <c:pt idx="39120">
                  <c:v>39.120000000000005</c:v>
                </c:pt>
                <c:pt idx="39121">
                  <c:v>39.121000000000038</c:v>
                </c:pt>
                <c:pt idx="39122">
                  <c:v>39.122000000000014</c:v>
                </c:pt>
                <c:pt idx="39123">
                  <c:v>39.12299999999999</c:v>
                </c:pt>
                <c:pt idx="39124">
                  <c:v>39.124000000000024</c:v>
                </c:pt>
                <c:pt idx="39125">
                  <c:v>39.125</c:v>
                </c:pt>
                <c:pt idx="39126">
                  <c:v>39.126000000000033</c:v>
                </c:pt>
                <c:pt idx="39127">
                  <c:v>39.12700000000001</c:v>
                </c:pt>
                <c:pt idx="39128">
                  <c:v>39.128000000000043</c:v>
                </c:pt>
                <c:pt idx="39129">
                  <c:v>39.129000000000019</c:v>
                </c:pt>
                <c:pt idx="39130">
                  <c:v>39.129999999999995</c:v>
                </c:pt>
                <c:pt idx="39131">
                  <c:v>39.131000000000029</c:v>
                </c:pt>
                <c:pt idx="39132">
                  <c:v>39.132000000000005</c:v>
                </c:pt>
                <c:pt idx="39133">
                  <c:v>39.133000000000038</c:v>
                </c:pt>
                <c:pt idx="39134">
                  <c:v>39.134000000000015</c:v>
                </c:pt>
                <c:pt idx="39135">
                  <c:v>39.134999999999991</c:v>
                </c:pt>
                <c:pt idx="39136">
                  <c:v>39.136000000000024</c:v>
                </c:pt>
                <c:pt idx="39137">
                  <c:v>39.137</c:v>
                </c:pt>
                <c:pt idx="39138">
                  <c:v>39.138000000000034</c:v>
                </c:pt>
                <c:pt idx="39139">
                  <c:v>39.13900000000001</c:v>
                </c:pt>
                <c:pt idx="39140">
                  <c:v>39.140000000000043</c:v>
                </c:pt>
                <c:pt idx="39141">
                  <c:v>39.14100000000002</c:v>
                </c:pt>
                <c:pt idx="39142">
                  <c:v>39.141999999999996</c:v>
                </c:pt>
                <c:pt idx="39143">
                  <c:v>39.143000000000029</c:v>
                </c:pt>
                <c:pt idx="39144">
                  <c:v>39.144000000000005</c:v>
                </c:pt>
                <c:pt idx="39145">
                  <c:v>39.145000000000039</c:v>
                </c:pt>
                <c:pt idx="39146">
                  <c:v>39.146000000000015</c:v>
                </c:pt>
                <c:pt idx="39147">
                  <c:v>39.146999999999991</c:v>
                </c:pt>
                <c:pt idx="39148">
                  <c:v>39.148000000000025</c:v>
                </c:pt>
                <c:pt idx="39149">
                  <c:v>39.149000000000001</c:v>
                </c:pt>
                <c:pt idx="39150">
                  <c:v>39.150000000000034</c:v>
                </c:pt>
                <c:pt idx="39151">
                  <c:v>39.15100000000001</c:v>
                </c:pt>
                <c:pt idx="39152">
                  <c:v>39.152000000000044</c:v>
                </c:pt>
                <c:pt idx="39153">
                  <c:v>39.15300000000002</c:v>
                </c:pt>
                <c:pt idx="39154">
                  <c:v>39.153999999999996</c:v>
                </c:pt>
                <c:pt idx="39155">
                  <c:v>39.15500000000003</c:v>
                </c:pt>
                <c:pt idx="39156">
                  <c:v>39.156000000000006</c:v>
                </c:pt>
                <c:pt idx="39157">
                  <c:v>39.157000000000039</c:v>
                </c:pt>
                <c:pt idx="39158">
                  <c:v>39.158000000000015</c:v>
                </c:pt>
                <c:pt idx="39159">
                  <c:v>39.158999999999992</c:v>
                </c:pt>
                <c:pt idx="39160">
                  <c:v>39.160000000000025</c:v>
                </c:pt>
                <c:pt idx="39161">
                  <c:v>39.161000000000001</c:v>
                </c:pt>
                <c:pt idx="39162">
                  <c:v>39.162000000000035</c:v>
                </c:pt>
                <c:pt idx="39163">
                  <c:v>39.163000000000011</c:v>
                </c:pt>
                <c:pt idx="39164">
                  <c:v>39.164000000000044</c:v>
                </c:pt>
                <c:pt idx="39165">
                  <c:v>39.16500000000002</c:v>
                </c:pt>
                <c:pt idx="39166">
                  <c:v>39.165999999999997</c:v>
                </c:pt>
                <c:pt idx="39167">
                  <c:v>39.16700000000003</c:v>
                </c:pt>
                <c:pt idx="39168">
                  <c:v>39.168000000000006</c:v>
                </c:pt>
                <c:pt idx="39169">
                  <c:v>39.16900000000004</c:v>
                </c:pt>
                <c:pt idx="39170">
                  <c:v>39.170000000000016</c:v>
                </c:pt>
                <c:pt idx="39171">
                  <c:v>39.170999999999992</c:v>
                </c:pt>
                <c:pt idx="39172">
                  <c:v>39.172000000000025</c:v>
                </c:pt>
                <c:pt idx="39173">
                  <c:v>39.173000000000002</c:v>
                </c:pt>
                <c:pt idx="39174">
                  <c:v>39.174000000000035</c:v>
                </c:pt>
                <c:pt idx="39175">
                  <c:v>39.175000000000011</c:v>
                </c:pt>
                <c:pt idx="39176">
                  <c:v>39.176000000000045</c:v>
                </c:pt>
                <c:pt idx="39177">
                  <c:v>39.177000000000021</c:v>
                </c:pt>
                <c:pt idx="39178">
                  <c:v>39.177999999999997</c:v>
                </c:pt>
                <c:pt idx="39179">
                  <c:v>39.17900000000003</c:v>
                </c:pt>
                <c:pt idx="39180">
                  <c:v>39.180000000000007</c:v>
                </c:pt>
                <c:pt idx="39181">
                  <c:v>39.18100000000004</c:v>
                </c:pt>
                <c:pt idx="39182">
                  <c:v>39.182000000000016</c:v>
                </c:pt>
                <c:pt idx="39183">
                  <c:v>39.182999999999993</c:v>
                </c:pt>
                <c:pt idx="39184">
                  <c:v>39.184000000000026</c:v>
                </c:pt>
                <c:pt idx="39185">
                  <c:v>39.185000000000002</c:v>
                </c:pt>
                <c:pt idx="39186">
                  <c:v>39.186000000000035</c:v>
                </c:pt>
                <c:pt idx="39187">
                  <c:v>39.187000000000012</c:v>
                </c:pt>
                <c:pt idx="39188">
                  <c:v>39.188000000000045</c:v>
                </c:pt>
                <c:pt idx="39189">
                  <c:v>39.189000000000021</c:v>
                </c:pt>
                <c:pt idx="39190">
                  <c:v>39.19</c:v>
                </c:pt>
                <c:pt idx="39191">
                  <c:v>39.191000000000031</c:v>
                </c:pt>
                <c:pt idx="39192">
                  <c:v>39.192000000000007</c:v>
                </c:pt>
                <c:pt idx="39193">
                  <c:v>39.19300000000004</c:v>
                </c:pt>
                <c:pt idx="39194">
                  <c:v>39.194000000000017</c:v>
                </c:pt>
                <c:pt idx="39195">
                  <c:v>39.194999999999993</c:v>
                </c:pt>
                <c:pt idx="39196">
                  <c:v>39.196000000000026</c:v>
                </c:pt>
                <c:pt idx="39197">
                  <c:v>39.197000000000003</c:v>
                </c:pt>
                <c:pt idx="39198">
                  <c:v>39.198000000000036</c:v>
                </c:pt>
                <c:pt idx="39199">
                  <c:v>39.199000000000012</c:v>
                </c:pt>
                <c:pt idx="39200">
                  <c:v>39.200000000000045</c:v>
                </c:pt>
                <c:pt idx="39201">
                  <c:v>39.201000000000022</c:v>
                </c:pt>
                <c:pt idx="39202">
                  <c:v>39.201999999999998</c:v>
                </c:pt>
                <c:pt idx="39203">
                  <c:v>39.203000000000031</c:v>
                </c:pt>
                <c:pt idx="39204">
                  <c:v>39.204000000000008</c:v>
                </c:pt>
                <c:pt idx="39205">
                  <c:v>39.205000000000041</c:v>
                </c:pt>
                <c:pt idx="39206">
                  <c:v>39.206000000000017</c:v>
                </c:pt>
                <c:pt idx="39207">
                  <c:v>39.206999999999994</c:v>
                </c:pt>
                <c:pt idx="39208">
                  <c:v>39.208000000000027</c:v>
                </c:pt>
                <c:pt idx="39209">
                  <c:v>39.209000000000003</c:v>
                </c:pt>
                <c:pt idx="39210">
                  <c:v>39.210000000000036</c:v>
                </c:pt>
                <c:pt idx="39211">
                  <c:v>39.211000000000013</c:v>
                </c:pt>
                <c:pt idx="39212">
                  <c:v>39.212000000000046</c:v>
                </c:pt>
                <c:pt idx="39213">
                  <c:v>39.213000000000022</c:v>
                </c:pt>
                <c:pt idx="39214">
                  <c:v>39.213999999999999</c:v>
                </c:pt>
                <c:pt idx="39215">
                  <c:v>39.215000000000032</c:v>
                </c:pt>
                <c:pt idx="39216">
                  <c:v>39.216000000000008</c:v>
                </c:pt>
                <c:pt idx="39217">
                  <c:v>39.217000000000041</c:v>
                </c:pt>
                <c:pt idx="39218">
                  <c:v>39.218000000000018</c:v>
                </c:pt>
                <c:pt idx="39219">
                  <c:v>39.218999999999994</c:v>
                </c:pt>
                <c:pt idx="39220">
                  <c:v>39.220000000000027</c:v>
                </c:pt>
                <c:pt idx="39221">
                  <c:v>39.221000000000004</c:v>
                </c:pt>
                <c:pt idx="39222">
                  <c:v>39.222000000000037</c:v>
                </c:pt>
                <c:pt idx="39223">
                  <c:v>39.223000000000013</c:v>
                </c:pt>
                <c:pt idx="39224">
                  <c:v>39.224000000000046</c:v>
                </c:pt>
                <c:pt idx="39225">
                  <c:v>39.225000000000023</c:v>
                </c:pt>
                <c:pt idx="39226">
                  <c:v>39.225999999999999</c:v>
                </c:pt>
                <c:pt idx="39227">
                  <c:v>39.227000000000032</c:v>
                </c:pt>
                <c:pt idx="39228">
                  <c:v>39.228000000000009</c:v>
                </c:pt>
                <c:pt idx="39229">
                  <c:v>39.229000000000042</c:v>
                </c:pt>
                <c:pt idx="39230">
                  <c:v>39.230000000000018</c:v>
                </c:pt>
                <c:pt idx="39231">
                  <c:v>39.230999999999995</c:v>
                </c:pt>
                <c:pt idx="39232">
                  <c:v>39.232000000000028</c:v>
                </c:pt>
                <c:pt idx="39233">
                  <c:v>39.233000000000004</c:v>
                </c:pt>
                <c:pt idx="39234">
                  <c:v>39.234000000000037</c:v>
                </c:pt>
                <c:pt idx="39235">
                  <c:v>39.235000000000014</c:v>
                </c:pt>
                <c:pt idx="39236">
                  <c:v>39.23599999999999</c:v>
                </c:pt>
                <c:pt idx="39237">
                  <c:v>39.237000000000023</c:v>
                </c:pt>
                <c:pt idx="39238">
                  <c:v>39.238</c:v>
                </c:pt>
                <c:pt idx="39239">
                  <c:v>39.239000000000033</c:v>
                </c:pt>
                <c:pt idx="39240">
                  <c:v>39.240000000000009</c:v>
                </c:pt>
                <c:pt idx="39241">
                  <c:v>39.241000000000042</c:v>
                </c:pt>
                <c:pt idx="39242">
                  <c:v>39.242000000000019</c:v>
                </c:pt>
                <c:pt idx="39243">
                  <c:v>39.242999999999995</c:v>
                </c:pt>
                <c:pt idx="39244">
                  <c:v>39.244000000000028</c:v>
                </c:pt>
                <c:pt idx="39245">
                  <c:v>39.245000000000005</c:v>
                </c:pt>
                <c:pt idx="39246">
                  <c:v>39.246000000000038</c:v>
                </c:pt>
                <c:pt idx="39247">
                  <c:v>39.247000000000014</c:v>
                </c:pt>
                <c:pt idx="39248">
                  <c:v>39.24799999999999</c:v>
                </c:pt>
                <c:pt idx="39249">
                  <c:v>39.249000000000024</c:v>
                </c:pt>
                <c:pt idx="39250">
                  <c:v>39.25</c:v>
                </c:pt>
                <c:pt idx="39251">
                  <c:v>39.251000000000033</c:v>
                </c:pt>
                <c:pt idx="39252">
                  <c:v>39.25200000000001</c:v>
                </c:pt>
                <c:pt idx="39253">
                  <c:v>39.253000000000043</c:v>
                </c:pt>
                <c:pt idx="39254">
                  <c:v>39.254000000000019</c:v>
                </c:pt>
                <c:pt idx="39255">
                  <c:v>39.254999999999995</c:v>
                </c:pt>
                <c:pt idx="39256">
                  <c:v>39.256000000000029</c:v>
                </c:pt>
                <c:pt idx="39257">
                  <c:v>39.257000000000005</c:v>
                </c:pt>
                <c:pt idx="39258">
                  <c:v>39.258000000000038</c:v>
                </c:pt>
                <c:pt idx="39259">
                  <c:v>39.259000000000015</c:v>
                </c:pt>
                <c:pt idx="39260">
                  <c:v>39.259999999999991</c:v>
                </c:pt>
                <c:pt idx="39261">
                  <c:v>39.261000000000024</c:v>
                </c:pt>
                <c:pt idx="39262">
                  <c:v>39.262</c:v>
                </c:pt>
                <c:pt idx="39263">
                  <c:v>39.263000000000034</c:v>
                </c:pt>
                <c:pt idx="39264">
                  <c:v>39.26400000000001</c:v>
                </c:pt>
                <c:pt idx="39265">
                  <c:v>39.265000000000043</c:v>
                </c:pt>
                <c:pt idx="39266">
                  <c:v>39.26600000000002</c:v>
                </c:pt>
                <c:pt idx="39267">
                  <c:v>39.266999999999996</c:v>
                </c:pt>
                <c:pt idx="39268">
                  <c:v>39.268000000000029</c:v>
                </c:pt>
                <c:pt idx="39269">
                  <c:v>39.269000000000005</c:v>
                </c:pt>
                <c:pt idx="39270">
                  <c:v>39.270000000000039</c:v>
                </c:pt>
                <c:pt idx="39271">
                  <c:v>39.271000000000015</c:v>
                </c:pt>
                <c:pt idx="39272">
                  <c:v>39.271999999999991</c:v>
                </c:pt>
                <c:pt idx="39273">
                  <c:v>39.273000000000025</c:v>
                </c:pt>
                <c:pt idx="39274">
                  <c:v>39.274000000000001</c:v>
                </c:pt>
                <c:pt idx="39275">
                  <c:v>39.275000000000034</c:v>
                </c:pt>
                <c:pt idx="39276">
                  <c:v>39.27600000000001</c:v>
                </c:pt>
                <c:pt idx="39277">
                  <c:v>39.277000000000044</c:v>
                </c:pt>
                <c:pt idx="39278">
                  <c:v>39.27800000000002</c:v>
                </c:pt>
                <c:pt idx="39279">
                  <c:v>39.278999999999996</c:v>
                </c:pt>
                <c:pt idx="39280">
                  <c:v>39.28000000000003</c:v>
                </c:pt>
                <c:pt idx="39281">
                  <c:v>39.281000000000006</c:v>
                </c:pt>
                <c:pt idx="39282">
                  <c:v>39.282000000000039</c:v>
                </c:pt>
                <c:pt idx="39283">
                  <c:v>39.283000000000015</c:v>
                </c:pt>
                <c:pt idx="39284">
                  <c:v>39.283999999999992</c:v>
                </c:pt>
                <c:pt idx="39285">
                  <c:v>39.285000000000025</c:v>
                </c:pt>
                <c:pt idx="39286">
                  <c:v>39.286000000000001</c:v>
                </c:pt>
                <c:pt idx="39287">
                  <c:v>39.287000000000035</c:v>
                </c:pt>
                <c:pt idx="39288">
                  <c:v>39.288000000000011</c:v>
                </c:pt>
                <c:pt idx="39289">
                  <c:v>39.289000000000044</c:v>
                </c:pt>
                <c:pt idx="39290">
                  <c:v>39.29000000000002</c:v>
                </c:pt>
                <c:pt idx="39291">
                  <c:v>39.290999999999997</c:v>
                </c:pt>
                <c:pt idx="39292">
                  <c:v>39.29200000000003</c:v>
                </c:pt>
                <c:pt idx="39293">
                  <c:v>39.293000000000006</c:v>
                </c:pt>
                <c:pt idx="39294">
                  <c:v>39.29400000000004</c:v>
                </c:pt>
                <c:pt idx="39295">
                  <c:v>39.295000000000016</c:v>
                </c:pt>
                <c:pt idx="39296">
                  <c:v>39.295999999999992</c:v>
                </c:pt>
                <c:pt idx="39297">
                  <c:v>39.297000000000025</c:v>
                </c:pt>
                <c:pt idx="39298">
                  <c:v>39.298000000000002</c:v>
                </c:pt>
                <c:pt idx="39299">
                  <c:v>39.299000000000035</c:v>
                </c:pt>
                <c:pt idx="39300">
                  <c:v>39.300000000000011</c:v>
                </c:pt>
                <c:pt idx="39301">
                  <c:v>39.301000000000045</c:v>
                </c:pt>
                <c:pt idx="39302">
                  <c:v>39.302000000000021</c:v>
                </c:pt>
                <c:pt idx="39303">
                  <c:v>39.302999999999997</c:v>
                </c:pt>
                <c:pt idx="39304">
                  <c:v>39.30400000000003</c:v>
                </c:pt>
                <c:pt idx="39305">
                  <c:v>39.305000000000007</c:v>
                </c:pt>
                <c:pt idx="39306">
                  <c:v>39.30600000000004</c:v>
                </c:pt>
                <c:pt idx="39307">
                  <c:v>39.307000000000016</c:v>
                </c:pt>
                <c:pt idx="39308">
                  <c:v>39.307999999999993</c:v>
                </c:pt>
                <c:pt idx="39309">
                  <c:v>39.309000000000026</c:v>
                </c:pt>
                <c:pt idx="39310">
                  <c:v>39.31</c:v>
                </c:pt>
                <c:pt idx="39311">
                  <c:v>39.311000000000035</c:v>
                </c:pt>
                <c:pt idx="39312">
                  <c:v>39.312000000000012</c:v>
                </c:pt>
                <c:pt idx="39313">
                  <c:v>39.313000000000045</c:v>
                </c:pt>
                <c:pt idx="39314">
                  <c:v>39.314000000000021</c:v>
                </c:pt>
                <c:pt idx="39315">
                  <c:v>39.314999999999998</c:v>
                </c:pt>
                <c:pt idx="39316">
                  <c:v>39.316000000000031</c:v>
                </c:pt>
                <c:pt idx="39317">
                  <c:v>39.317000000000007</c:v>
                </c:pt>
                <c:pt idx="39318">
                  <c:v>39.31800000000004</c:v>
                </c:pt>
                <c:pt idx="39319">
                  <c:v>39.319000000000017</c:v>
                </c:pt>
                <c:pt idx="39320">
                  <c:v>39.319999999999993</c:v>
                </c:pt>
                <c:pt idx="39321">
                  <c:v>39.321000000000026</c:v>
                </c:pt>
                <c:pt idx="39322">
                  <c:v>39.322000000000003</c:v>
                </c:pt>
                <c:pt idx="39323">
                  <c:v>39.323000000000036</c:v>
                </c:pt>
                <c:pt idx="39324">
                  <c:v>39.324000000000012</c:v>
                </c:pt>
                <c:pt idx="39325">
                  <c:v>39.325000000000045</c:v>
                </c:pt>
                <c:pt idx="39326">
                  <c:v>39.326000000000022</c:v>
                </c:pt>
                <c:pt idx="39327">
                  <c:v>39.326999999999998</c:v>
                </c:pt>
                <c:pt idx="39328">
                  <c:v>39.328000000000031</c:v>
                </c:pt>
                <c:pt idx="39329">
                  <c:v>39.329000000000008</c:v>
                </c:pt>
                <c:pt idx="39330">
                  <c:v>39.330000000000041</c:v>
                </c:pt>
                <c:pt idx="39331">
                  <c:v>39.331000000000017</c:v>
                </c:pt>
                <c:pt idx="39332">
                  <c:v>39.331999999999994</c:v>
                </c:pt>
                <c:pt idx="39333">
                  <c:v>39.333000000000027</c:v>
                </c:pt>
                <c:pt idx="39334">
                  <c:v>39.334000000000003</c:v>
                </c:pt>
                <c:pt idx="39335">
                  <c:v>39.335000000000036</c:v>
                </c:pt>
                <c:pt idx="39336">
                  <c:v>39.336000000000013</c:v>
                </c:pt>
                <c:pt idx="39337">
                  <c:v>39.337000000000046</c:v>
                </c:pt>
                <c:pt idx="39338">
                  <c:v>39.338000000000022</c:v>
                </c:pt>
                <c:pt idx="39339">
                  <c:v>39.338999999999999</c:v>
                </c:pt>
                <c:pt idx="39340">
                  <c:v>39.340000000000032</c:v>
                </c:pt>
                <c:pt idx="39341">
                  <c:v>39.341000000000008</c:v>
                </c:pt>
                <c:pt idx="39342">
                  <c:v>39.342000000000041</c:v>
                </c:pt>
                <c:pt idx="39343">
                  <c:v>39.343000000000018</c:v>
                </c:pt>
                <c:pt idx="39344">
                  <c:v>39.343999999999994</c:v>
                </c:pt>
                <c:pt idx="39345">
                  <c:v>39.345000000000027</c:v>
                </c:pt>
                <c:pt idx="39346">
                  <c:v>39.346000000000004</c:v>
                </c:pt>
                <c:pt idx="39347">
                  <c:v>39.347000000000037</c:v>
                </c:pt>
                <c:pt idx="39348">
                  <c:v>39.348000000000013</c:v>
                </c:pt>
                <c:pt idx="39349">
                  <c:v>39.349000000000046</c:v>
                </c:pt>
                <c:pt idx="39350">
                  <c:v>39.350000000000023</c:v>
                </c:pt>
                <c:pt idx="39351">
                  <c:v>39.350999999999999</c:v>
                </c:pt>
                <c:pt idx="39352">
                  <c:v>39.352000000000032</c:v>
                </c:pt>
                <c:pt idx="39353">
                  <c:v>39.353000000000009</c:v>
                </c:pt>
                <c:pt idx="39354">
                  <c:v>39.354000000000042</c:v>
                </c:pt>
                <c:pt idx="39355">
                  <c:v>39.355000000000018</c:v>
                </c:pt>
                <c:pt idx="39356">
                  <c:v>39.355999999999995</c:v>
                </c:pt>
                <c:pt idx="39357">
                  <c:v>39.357000000000028</c:v>
                </c:pt>
                <c:pt idx="39358">
                  <c:v>39.358000000000004</c:v>
                </c:pt>
                <c:pt idx="39359">
                  <c:v>39.359000000000037</c:v>
                </c:pt>
                <c:pt idx="39360">
                  <c:v>39.360000000000014</c:v>
                </c:pt>
                <c:pt idx="39361">
                  <c:v>39.36099999999999</c:v>
                </c:pt>
                <c:pt idx="39362">
                  <c:v>39.362000000000023</c:v>
                </c:pt>
                <c:pt idx="39363">
                  <c:v>39.363</c:v>
                </c:pt>
                <c:pt idx="39364">
                  <c:v>39.364000000000033</c:v>
                </c:pt>
                <c:pt idx="39365">
                  <c:v>39.365000000000009</c:v>
                </c:pt>
                <c:pt idx="39366">
                  <c:v>39.366000000000042</c:v>
                </c:pt>
                <c:pt idx="39367">
                  <c:v>39.367000000000019</c:v>
                </c:pt>
                <c:pt idx="39368">
                  <c:v>39.367999999999995</c:v>
                </c:pt>
                <c:pt idx="39369">
                  <c:v>39.369000000000028</c:v>
                </c:pt>
                <c:pt idx="39370">
                  <c:v>39.370000000000005</c:v>
                </c:pt>
                <c:pt idx="39371">
                  <c:v>39.371000000000038</c:v>
                </c:pt>
                <c:pt idx="39372">
                  <c:v>39.372000000000014</c:v>
                </c:pt>
                <c:pt idx="39373">
                  <c:v>39.37299999999999</c:v>
                </c:pt>
                <c:pt idx="39374">
                  <c:v>39.374000000000024</c:v>
                </c:pt>
                <c:pt idx="39375">
                  <c:v>39.375</c:v>
                </c:pt>
                <c:pt idx="39376">
                  <c:v>39.376000000000033</c:v>
                </c:pt>
                <c:pt idx="39377">
                  <c:v>39.37700000000001</c:v>
                </c:pt>
                <c:pt idx="39378">
                  <c:v>39.378000000000043</c:v>
                </c:pt>
                <c:pt idx="39379">
                  <c:v>39.379000000000019</c:v>
                </c:pt>
                <c:pt idx="39380">
                  <c:v>39.379999999999995</c:v>
                </c:pt>
                <c:pt idx="39381">
                  <c:v>39.381000000000029</c:v>
                </c:pt>
                <c:pt idx="39382">
                  <c:v>39.382000000000005</c:v>
                </c:pt>
                <c:pt idx="39383">
                  <c:v>39.383000000000038</c:v>
                </c:pt>
                <c:pt idx="39384">
                  <c:v>39.384000000000015</c:v>
                </c:pt>
                <c:pt idx="39385">
                  <c:v>39.384999999999991</c:v>
                </c:pt>
                <c:pt idx="39386">
                  <c:v>39.386000000000024</c:v>
                </c:pt>
                <c:pt idx="39387">
                  <c:v>39.387</c:v>
                </c:pt>
                <c:pt idx="39388">
                  <c:v>39.388000000000034</c:v>
                </c:pt>
                <c:pt idx="39389">
                  <c:v>39.38900000000001</c:v>
                </c:pt>
                <c:pt idx="39390">
                  <c:v>39.390000000000043</c:v>
                </c:pt>
                <c:pt idx="39391">
                  <c:v>39.39100000000002</c:v>
                </c:pt>
                <c:pt idx="39392">
                  <c:v>39.391999999999996</c:v>
                </c:pt>
                <c:pt idx="39393">
                  <c:v>39.393000000000029</c:v>
                </c:pt>
                <c:pt idx="39394">
                  <c:v>39.394000000000005</c:v>
                </c:pt>
                <c:pt idx="39395">
                  <c:v>39.395000000000039</c:v>
                </c:pt>
                <c:pt idx="39396">
                  <c:v>39.396000000000015</c:v>
                </c:pt>
                <c:pt idx="39397">
                  <c:v>39.396999999999991</c:v>
                </c:pt>
                <c:pt idx="39398">
                  <c:v>39.398000000000025</c:v>
                </c:pt>
                <c:pt idx="39399">
                  <c:v>39.399000000000001</c:v>
                </c:pt>
                <c:pt idx="39400">
                  <c:v>39.400000000000034</c:v>
                </c:pt>
                <c:pt idx="39401">
                  <c:v>39.40100000000001</c:v>
                </c:pt>
                <c:pt idx="39402">
                  <c:v>39.402000000000044</c:v>
                </c:pt>
                <c:pt idx="39403">
                  <c:v>39.40300000000002</c:v>
                </c:pt>
                <c:pt idx="39404">
                  <c:v>39.403999999999996</c:v>
                </c:pt>
                <c:pt idx="39405">
                  <c:v>39.40500000000003</c:v>
                </c:pt>
                <c:pt idx="39406">
                  <c:v>39.406000000000006</c:v>
                </c:pt>
                <c:pt idx="39407">
                  <c:v>39.407000000000039</c:v>
                </c:pt>
                <c:pt idx="39408">
                  <c:v>39.408000000000015</c:v>
                </c:pt>
                <c:pt idx="39409">
                  <c:v>39.408999999999992</c:v>
                </c:pt>
                <c:pt idx="39410">
                  <c:v>39.410000000000025</c:v>
                </c:pt>
                <c:pt idx="39411">
                  <c:v>39.411000000000001</c:v>
                </c:pt>
                <c:pt idx="39412">
                  <c:v>39.412000000000035</c:v>
                </c:pt>
                <c:pt idx="39413">
                  <c:v>39.413000000000011</c:v>
                </c:pt>
                <c:pt idx="39414">
                  <c:v>39.414000000000044</c:v>
                </c:pt>
                <c:pt idx="39415">
                  <c:v>39.41500000000002</c:v>
                </c:pt>
                <c:pt idx="39416">
                  <c:v>39.415999999999997</c:v>
                </c:pt>
                <c:pt idx="39417">
                  <c:v>39.41700000000003</c:v>
                </c:pt>
                <c:pt idx="39418">
                  <c:v>39.418000000000006</c:v>
                </c:pt>
                <c:pt idx="39419">
                  <c:v>39.41900000000004</c:v>
                </c:pt>
                <c:pt idx="39420">
                  <c:v>39.420000000000016</c:v>
                </c:pt>
                <c:pt idx="39421">
                  <c:v>39.420999999999992</c:v>
                </c:pt>
                <c:pt idx="39422">
                  <c:v>39.422000000000025</c:v>
                </c:pt>
                <c:pt idx="39423">
                  <c:v>39.423000000000002</c:v>
                </c:pt>
                <c:pt idx="39424">
                  <c:v>39.424000000000035</c:v>
                </c:pt>
                <c:pt idx="39425">
                  <c:v>39.425000000000011</c:v>
                </c:pt>
                <c:pt idx="39426">
                  <c:v>39.426000000000045</c:v>
                </c:pt>
                <c:pt idx="39427">
                  <c:v>39.427000000000021</c:v>
                </c:pt>
                <c:pt idx="39428">
                  <c:v>39.427999999999997</c:v>
                </c:pt>
                <c:pt idx="39429">
                  <c:v>39.42900000000003</c:v>
                </c:pt>
                <c:pt idx="39430">
                  <c:v>39.430000000000007</c:v>
                </c:pt>
                <c:pt idx="39431">
                  <c:v>39.43100000000004</c:v>
                </c:pt>
                <c:pt idx="39432">
                  <c:v>39.432000000000016</c:v>
                </c:pt>
                <c:pt idx="39433">
                  <c:v>39.432999999999993</c:v>
                </c:pt>
                <c:pt idx="39434">
                  <c:v>39.434000000000026</c:v>
                </c:pt>
                <c:pt idx="39435">
                  <c:v>39.435000000000002</c:v>
                </c:pt>
                <c:pt idx="39436">
                  <c:v>39.436000000000035</c:v>
                </c:pt>
                <c:pt idx="39437">
                  <c:v>39.437000000000012</c:v>
                </c:pt>
                <c:pt idx="39438">
                  <c:v>39.438000000000045</c:v>
                </c:pt>
                <c:pt idx="39439">
                  <c:v>39.439000000000021</c:v>
                </c:pt>
                <c:pt idx="39440">
                  <c:v>39.44</c:v>
                </c:pt>
                <c:pt idx="39441">
                  <c:v>39.441000000000031</c:v>
                </c:pt>
                <c:pt idx="39442">
                  <c:v>39.442000000000007</c:v>
                </c:pt>
                <c:pt idx="39443">
                  <c:v>39.44300000000004</c:v>
                </c:pt>
                <c:pt idx="39444">
                  <c:v>39.444000000000017</c:v>
                </c:pt>
                <c:pt idx="39445">
                  <c:v>39.444999999999993</c:v>
                </c:pt>
                <c:pt idx="39446">
                  <c:v>39.446000000000026</c:v>
                </c:pt>
                <c:pt idx="39447">
                  <c:v>39.447000000000003</c:v>
                </c:pt>
                <c:pt idx="39448">
                  <c:v>39.448000000000036</c:v>
                </c:pt>
                <c:pt idx="39449">
                  <c:v>39.449000000000012</c:v>
                </c:pt>
                <c:pt idx="39450">
                  <c:v>39.450000000000045</c:v>
                </c:pt>
                <c:pt idx="39451">
                  <c:v>39.451000000000022</c:v>
                </c:pt>
                <c:pt idx="39452">
                  <c:v>39.451999999999998</c:v>
                </c:pt>
                <c:pt idx="39453">
                  <c:v>39.453000000000031</c:v>
                </c:pt>
                <c:pt idx="39454">
                  <c:v>39.454000000000008</c:v>
                </c:pt>
                <c:pt idx="39455">
                  <c:v>39.455000000000041</c:v>
                </c:pt>
                <c:pt idx="39456">
                  <c:v>39.456000000000017</c:v>
                </c:pt>
                <c:pt idx="39457">
                  <c:v>39.456999999999994</c:v>
                </c:pt>
                <c:pt idx="39458">
                  <c:v>39.458000000000027</c:v>
                </c:pt>
                <c:pt idx="39459">
                  <c:v>39.459000000000003</c:v>
                </c:pt>
                <c:pt idx="39460">
                  <c:v>39.460000000000036</c:v>
                </c:pt>
                <c:pt idx="39461">
                  <c:v>39.461000000000013</c:v>
                </c:pt>
                <c:pt idx="39462">
                  <c:v>39.462000000000046</c:v>
                </c:pt>
                <c:pt idx="39463">
                  <c:v>39.463000000000022</c:v>
                </c:pt>
                <c:pt idx="39464">
                  <c:v>39.463999999999999</c:v>
                </c:pt>
                <c:pt idx="39465">
                  <c:v>39.465000000000032</c:v>
                </c:pt>
                <c:pt idx="39466">
                  <c:v>39.466000000000008</c:v>
                </c:pt>
                <c:pt idx="39467">
                  <c:v>39.467000000000041</c:v>
                </c:pt>
                <c:pt idx="39468">
                  <c:v>39.468000000000018</c:v>
                </c:pt>
                <c:pt idx="39469">
                  <c:v>39.468999999999994</c:v>
                </c:pt>
                <c:pt idx="39470">
                  <c:v>39.470000000000027</c:v>
                </c:pt>
                <c:pt idx="39471">
                  <c:v>39.471000000000004</c:v>
                </c:pt>
                <c:pt idx="39472">
                  <c:v>39.472000000000037</c:v>
                </c:pt>
                <c:pt idx="39473">
                  <c:v>39.473000000000013</c:v>
                </c:pt>
                <c:pt idx="39474">
                  <c:v>39.474000000000046</c:v>
                </c:pt>
                <c:pt idx="39475">
                  <c:v>39.475000000000023</c:v>
                </c:pt>
                <c:pt idx="39476">
                  <c:v>39.475999999999999</c:v>
                </c:pt>
                <c:pt idx="39477">
                  <c:v>39.477000000000032</c:v>
                </c:pt>
                <c:pt idx="39478">
                  <c:v>39.478000000000009</c:v>
                </c:pt>
                <c:pt idx="39479">
                  <c:v>39.479000000000042</c:v>
                </c:pt>
                <c:pt idx="39480">
                  <c:v>39.480000000000018</c:v>
                </c:pt>
                <c:pt idx="39481">
                  <c:v>39.480999999999995</c:v>
                </c:pt>
                <c:pt idx="39482">
                  <c:v>39.482000000000028</c:v>
                </c:pt>
                <c:pt idx="39483">
                  <c:v>39.483000000000004</c:v>
                </c:pt>
                <c:pt idx="39484">
                  <c:v>39.484000000000037</c:v>
                </c:pt>
                <c:pt idx="39485">
                  <c:v>39.485000000000014</c:v>
                </c:pt>
                <c:pt idx="39486">
                  <c:v>39.48599999999999</c:v>
                </c:pt>
                <c:pt idx="39487">
                  <c:v>39.487000000000023</c:v>
                </c:pt>
                <c:pt idx="39488">
                  <c:v>39.488</c:v>
                </c:pt>
                <c:pt idx="39489">
                  <c:v>39.489000000000033</c:v>
                </c:pt>
                <c:pt idx="39490">
                  <c:v>39.490000000000009</c:v>
                </c:pt>
                <c:pt idx="39491">
                  <c:v>39.491000000000042</c:v>
                </c:pt>
                <c:pt idx="39492">
                  <c:v>39.492000000000019</c:v>
                </c:pt>
                <c:pt idx="39493">
                  <c:v>39.492999999999995</c:v>
                </c:pt>
                <c:pt idx="39494">
                  <c:v>39.494000000000028</c:v>
                </c:pt>
                <c:pt idx="39495">
                  <c:v>39.495000000000005</c:v>
                </c:pt>
                <c:pt idx="39496">
                  <c:v>39.496000000000038</c:v>
                </c:pt>
                <c:pt idx="39497">
                  <c:v>39.497000000000014</c:v>
                </c:pt>
                <c:pt idx="39498">
                  <c:v>39.49799999999999</c:v>
                </c:pt>
                <c:pt idx="39499">
                  <c:v>39.499000000000024</c:v>
                </c:pt>
                <c:pt idx="39500">
                  <c:v>39.5</c:v>
                </c:pt>
                <c:pt idx="39501">
                  <c:v>39.501000000000033</c:v>
                </c:pt>
                <c:pt idx="39502">
                  <c:v>39.50200000000001</c:v>
                </c:pt>
                <c:pt idx="39503">
                  <c:v>39.503000000000043</c:v>
                </c:pt>
                <c:pt idx="39504">
                  <c:v>39.504000000000019</c:v>
                </c:pt>
                <c:pt idx="39505">
                  <c:v>39.504999999999995</c:v>
                </c:pt>
                <c:pt idx="39506">
                  <c:v>39.506000000000029</c:v>
                </c:pt>
                <c:pt idx="39507">
                  <c:v>39.507000000000005</c:v>
                </c:pt>
                <c:pt idx="39508">
                  <c:v>39.508000000000038</c:v>
                </c:pt>
                <c:pt idx="39509">
                  <c:v>39.509000000000015</c:v>
                </c:pt>
                <c:pt idx="39510">
                  <c:v>39.509999999999991</c:v>
                </c:pt>
                <c:pt idx="39511">
                  <c:v>39.511000000000024</c:v>
                </c:pt>
                <c:pt idx="39512">
                  <c:v>39.512</c:v>
                </c:pt>
                <c:pt idx="39513">
                  <c:v>39.513000000000034</c:v>
                </c:pt>
                <c:pt idx="39514">
                  <c:v>39.51400000000001</c:v>
                </c:pt>
                <c:pt idx="39515">
                  <c:v>39.515000000000043</c:v>
                </c:pt>
                <c:pt idx="39516">
                  <c:v>39.51600000000002</c:v>
                </c:pt>
                <c:pt idx="39517">
                  <c:v>39.516999999999996</c:v>
                </c:pt>
                <c:pt idx="39518">
                  <c:v>39.518000000000029</c:v>
                </c:pt>
                <c:pt idx="39519">
                  <c:v>39.519000000000005</c:v>
                </c:pt>
                <c:pt idx="39520">
                  <c:v>39.520000000000039</c:v>
                </c:pt>
                <c:pt idx="39521">
                  <c:v>39.521000000000015</c:v>
                </c:pt>
                <c:pt idx="39522">
                  <c:v>39.521999999999991</c:v>
                </c:pt>
                <c:pt idx="39523">
                  <c:v>39.523000000000025</c:v>
                </c:pt>
                <c:pt idx="39524">
                  <c:v>39.524000000000001</c:v>
                </c:pt>
                <c:pt idx="39525">
                  <c:v>39.525000000000034</c:v>
                </c:pt>
                <c:pt idx="39526">
                  <c:v>39.52600000000001</c:v>
                </c:pt>
                <c:pt idx="39527">
                  <c:v>39.527000000000044</c:v>
                </c:pt>
                <c:pt idx="39528">
                  <c:v>39.52800000000002</c:v>
                </c:pt>
                <c:pt idx="39529">
                  <c:v>39.528999999999996</c:v>
                </c:pt>
                <c:pt idx="39530">
                  <c:v>39.53000000000003</c:v>
                </c:pt>
                <c:pt idx="39531">
                  <c:v>39.531000000000006</c:v>
                </c:pt>
                <c:pt idx="39532">
                  <c:v>39.532000000000039</c:v>
                </c:pt>
                <c:pt idx="39533">
                  <c:v>39.533000000000015</c:v>
                </c:pt>
                <c:pt idx="39534">
                  <c:v>39.533999999999992</c:v>
                </c:pt>
                <c:pt idx="39535">
                  <c:v>39.535000000000025</c:v>
                </c:pt>
                <c:pt idx="39536">
                  <c:v>39.536000000000001</c:v>
                </c:pt>
                <c:pt idx="39537">
                  <c:v>39.537000000000035</c:v>
                </c:pt>
                <c:pt idx="39538">
                  <c:v>39.538000000000011</c:v>
                </c:pt>
                <c:pt idx="39539">
                  <c:v>39.539000000000044</c:v>
                </c:pt>
                <c:pt idx="39540">
                  <c:v>39.54000000000002</c:v>
                </c:pt>
                <c:pt idx="39541">
                  <c:v>39.540999999999997</c:v>
                </c:pt>
                <c:pt idx="39542">
                  <c:v>39.54200000000003</c:v>
                </c:pt>
                <c:pt idx="39543">
                  <c:v>39.543000000000006</c:v>
                </c:pt>
                <c:pt idx="39544">
                  <c:v>39.54400000000004</c:v>
                </c:pt>
                <c:pt idx="39545">
                  <c:v>39.545000000000016</c:v>
                </c:pt>
                <c:pt idx="39546">
                  <c:v>39.545999999999992</c:v>
                </c:pt>
                <c:pt idx="39547">
                  <c:v>39.547000000000025</c:v>
                </c:pt>
                <c:pt idx="39548">
                  <c:v>39.548000000000002</c:v>
                </c:pt>
                <c:pt idx="39549">
                  <c:v>39.549000000000035</c:v>
                </c:pt>
                <c:pt idx="39550">
                  <c:v>39.550000000000011</c:v>
                </c:pt>
                <c:pt idx="39551">
                  <c:v>39.551000000000045</c:v>
                </c:pt>
                <c:pt idx="39552">
                  <c:v>39.552000000000021</c:v>
                </c:pt>
                <c:pt idx="39553">
                  <c:v>39.552999999999997</c:v>
                </c:pt>
                <c:pt idx="39554">
                  <c:v>39.55400000000003</c:v>
                </c:pt>
                <c:pt idx="39555">
                  <c:v>39.555000000000007</c:v>
                </c:pt>
                <c:pt idx="39556">
                  <c:v>39.55600000000004</c:v>
                </c:pt>
                <c:pt idx="39557">
                  <c:v>39.557000000000016</c:v>
                </c:pt>
                <c:pt idx="39558">
                  <c:v>39.557999999999993</c:v>
                </c:pt>
                <c:pt idx="39559">
                  <c:v>39.559000000000026</c:v>
                </c:pt>
                <c:pt idx="39560">
                  <c:v>39.56</c:v>
                </c:pt>
                <c:pt idx="39561">
                  <c:v>39.561000000000035</c:v>
                </c:pt>
                <c:pt idx="39562">
                  <c:v>39.562000000000012</c:v>
                </c:pt>
                <c:pt idx="39563">
                  <c:v>39.563000000000045</c:v>
                </c:pt>
                <c:pt idx="39564">
                  <c:v>39.564000000000021</c:v>
                </c:pt>
                <c:pt idx="39565">
                  <c:v>39.564999999999998</c:v>
                </c:pt>
                <c:pt idx="39566">
                  <c:v>39.566000000000031</c:v>
                </c:pt>
                <c:pt idx="39567">
                  <c:v>39.567000000000007</c:v>
                </c:pt>
                <c:pt idx="39568">
                  <c:v>39.56800000000004</c:v>
                </c:pt>
                <c:pt idx="39569">
                  <c:v>39.569000000000017</c:v>
                </c:pt>
                <c:pt idx="39570">
                  <c:v>39.569999999999993</c:v>
                </c:pt>
                <c:pt idx="39571">
                  <c:v>39.571000000000026</c:v>
                </c:pt>
                <c:pt idx="39572">
                  <c:v>39.572000000000003</c:v>
                </c:pt>
                <c:pt idx="39573">
                  <c:v>39.573000000000036</c:v>
                </c:pt>
                <c:pt idx="39574">
                  <c:v>39.574000000000012</c:v>
                </c:pt>
                <c:pt idx="39575">
                  <c:v>39.575000000000045</c:v>
                </c:pt>
                <c:pt idx="39576">
                  <c:v>39.576000000000022</c:v>
                </c:pt>
                <c:pt idx="39577">
                  <c:v>39.576999999999998</c:v>
                </c:pt>
                <c:pt idx="39578">
                  <c:v>39.578000000000031</c:v>
                </c:pt>
                <c:pt idx="39579">
                  <c:v>39.579000000000008</c:v>
                </c:pt>
                <c:pt idx="39580">
                  <c:v>39.580000000000041</c:v>
                </c:pt>
                <c:pt idx="39581">
                  <c:v>39.581000000000017</c:v>
                </c:pt>
                <c:pt idx="39582">
                  <c:v>39.581999999999994</c:v>
                </c:pt>
                <c:pt idx="39583">
                  <c:v>39.583000000000027</c:v>
                </c:pt>
                <c:pt idx="39584">
                  <c:v>39.584000000000003</c:v>
                </c:pt>
                <c:pt idx="39585">
                  <c:v>39.585000000000036</c:v>
                </c:pt>
                <c:pt idx="39586">
                  <c:v>39.586000000000013</c:v>
                </c:pt>
                <c:pt idx="39587">
                  <c:v>39.587000000000046</c:v>
                </c:pt>
                <c:pt idx="39588">
                  <c:v>39.588000000000022</c:v>
                </c:pt>
                <c:pt idx="39589">
                  <c:v>39.588999999999999</c:v>
                </c:pt>
                <c:pt idx="39590">
                  <c:v>39.590000000000032</c:v>
                </c:pt>
                <c:pt idx="39591">
                  <c:v>39.591000000000008</c:v>
                </c:pt>
                <c:pt idx="39592">
                  <c:v>39.592000000000041</c:v>
                </c:pt>
                <c:pt idx="39593">
                  <c:v>39.593000000000018</c:v>
                </c:pt>
                <c:pt idx="39594">
                  <c:v>39.593999999999994</c:v>
                </c:pt>
                <c:pt idx="39595">
                  <c:v>39.595000000000027</c:v>
                </c:pt>
                <c:pt idx="39596">
                  <c:v>39.596000000000004</c:v>
                </c:pt>
                <c:pt idx="39597">
                  <c:v>39.597000000000037</c:v>
                </c:pt>
                <c:pt idx="39598">
                  <c:v>39.598000000000013</c:v>
                </c:pt>
                <c:pt idx="39599">
                  <c:v>39.599000000000046</c:v>
                </c:pt>
                <c:pt idx="39600">
                  <c:v>39.600000000000023</c:v>
                </c:pt>
                <c:pt idx="39601">
                  <c:v>39.600999999999999</c:v>
                </c:pt>
                <c:pt idx="39602">
                  <c:v>39.602000000000032</c:v>
                </c:pt>
                <c:pt idx="39603">
                  <c:v>39.603000000000009</c:v>
                </c:pt>
                <c:pt idx="39604">
                  <c:v>39.604000000000042</c:v>
                </c:pt>
                <c:pt idx="39605">
                  <c:v>39.605000000000018</c:v>
                </c:pt>
                <c:pt idx="39606">
                  <c:v>39.605999999999995</c:v>
                </c:pt>
                <c:pt idx="39607">
                  <c:v>39.607000000000028</c:v>
                </c:pt>
                <c:pt idx="39608">
                  <c:v>39.608000000000004</c:v>
                </c:pt>
                <c:pt idx="39609">
                  <c:v>39.609000000000037</c:v>
                </c:pt>
                <c:pt idx="39610">
                  <c:v>39.610000000000014</c:v>
                </c:pt>
                <c:pt idx="39611">
                  <c:v>39.61099999999999</c:v>
                </c:pt>
                <c:pt idx="39612">
                  <c:v>39.612000000000023</c:v>
                </c:pt>
                <c:pt idx="39613">
                  <c:v>39.613</c:v>
                </c:pt>
                <c:pt idx="39614">
                  <c:v>39.614000000000033</c:v>
                </c:pt>
                <c:pt idx="39615">
                  <c:v>39.615000000000009</c:v>
                </c:pt>
                <c:pt idx="39616">
                  <c:v>39.616000000000042</c:v>
                </c:pt>
                <c:pt idx="39617">
                  <c:v>39.617000000000019</c:v>
                </c:pt>
                <c:pt idx="39618">
                  <c:v>39.617999999999995</c:v>
                </c:pt>
                <c:pt idx="39619">
                  <c:v>39.619000000000028</c:v>
                </c:pt>
                <c:pt idx="39620">
                  <c:v>39.620000000000005</c:v>
                </c:pt>
                <c:pt idx="39621">
                  <c:v>39.621000000000038</c:v>
                </c:pt>
                <c:pt idx="39622">
                  <c:v>39.622000000000014</c:v>
                </c:pt>
                <c:pt idx="39623">
                  <c:v>39.62299999999999</c:v>
                </c:pt>
                <c:pt idx="39624">
                  <c:v>39.624000000000024</c:v>
                </c:pt>
                <c:pt idx="39625">
                  <c:v>39.625</c:v>
                </c:pt>
                <c:pt idx="39626">
                  <c:v>39.626000000000033</c:v>
                </c:pt>
                <c:pt idx="39627">
                  <c:v>39.62700000000001</c:v>
                </c:pt>
                <c:pt idx="39628">
                  <c:v>39.628000000000043</c:v>
                </c:pt>
                <c:pt idx="39629">
                  <c:v>39.629000000000019</c:v>
                </c:pt>
                <c:pt idx="39630">
                  <c:v>39.629999999999995</c:v>
                </c:pt>
                <c:pt idx="39631">
                  <c:v>39.631000000000029</c:v>
                </c:pt>
                <c:pt idx="39632">
                  <c:v>39.632000000000005</c:v>
                </c:pt>
                <c:pt idx="39633">
                  <c:v>39.633000000000038</c:v>
                </c:pt>
                <c:pt idx="39634">
                  <c:v>39.634000000000015</c:v>
                </c:pt>
                <c:pt idx="39635">
                  <c:v>39.634999999999991</c:v>
                </c:pt>
                <c:pt idx="39636">
                  <c:v>39.636000000000024</c:v>
                </c:pt>
                <c:pt idx="39637">
                  <c:v>39.637</c:v>
                </c:pt>
                <c:pt idx="39638">
                  <c:v>39.638000000000034</c:v>
                </c:pt>
                <c:pt idx="39639">
                  <c:v>39.63900000000001</c:v>
                </c:pt>
                <c:pt idx="39640">
                  <c:v>39.640000000000043</c:v>
                </c:pt>
                <c:pt idx="39641">
                  <c:v>39.64100000000002</c:v>
                </c:pt>
                <c:pt idx="39642">
                  <c:v>39.641999999999996</c:v>
                </c:pt>
                <c:pt idx="39643">
                  <c:v>39.643000000000029</c:v>
                </c:pt>
                <c:pt idx="39644">
                  <c:v>39.644000000000005</c:v>
                </c:pt>
                <c:pt idx="39645">
                  <c:v>39.645000000000039</c:v>
                </c:pt>
                <c:pt idx="39646">
                  <c:v>39.646000000000015</c:v>
                </c:pt>
                <c:pt idx="39647">
                  <c:v>39.646999999999991</c:v>
                </c:pt>
                <c:pt idx="39648">
                  <c:v>39.648000000000025</c:v>
                </c:pt>
                <c:pt idx="39649">
                  <c:v>39.649000000000001</c:v>
                </c:pt>
                <c:pt idx="39650">
                  <c:v>39.650000000000034</c:v>
                </c:pt>
                <c:pt idx="39651">
                  <c:v>39.65100000000001</c:v>
                </c:pt>
                <c:pt idx="39652">
                  <c:v>39.652000000000044</c:v>
                </c:pt>
                <c:pt idx="39653">
                  <c:v>39.65300000000002</c:v>
                </c:pt>
                <c:pt idx="39654">
                  <c:v>39.653999999999996</c:v>
                </c:pt>
                <c:pt idx="39655">
                  <c:v>39.65500000000003</c:v>
                </c:pt>
                <c:pt idx="39656">
                  <c:v>39.656000000000006</c:v>
                </c:pt>
                <c:pt idx="39657">
                  <c:v>39.657000000000039</c:v>
                </c:pt>
                <c:pt idx="39658">
                  <c:v>39.658000000000015</c:v>
                </c:pt>
                <c:pt idx="39659">
                  <c:v>39.658999999999992</c:v>
                </c:pt>
                <c:pt idx="39660">
                  <c:v>39.660000000000025</c:v>
                </c:pt>
                <c:pt idx="39661">
                  <c:v>39.661000000000001</c:v>
                </c:pt>
                <c:pt idx="39662">
                  <c:v>39.662000000000035</c:v>
                </c:pt>
                <c:pt idx="39663">
                  <c:v>39.663000000000011</c:v>
                </c:pt>
                <c:pt idx="39664">
                  <c:v>39.664000000000044</c:v>
                </c:pt>
                <c:pt idx="39665">
                  <c:v>39.66500000000002</c:v>
                </c:pt>
                <c:pt idx="39666">
                  <c:v>39.665999999999997</c:v>
                </c:pt>
                <c:pt idx="39667">
                  <c:v>39.66700000000003</c:v>
                </c:pt>
                <c:pt idx="39668">
                  <c:v>39.668000000000006</c:v>
                </c:pt>
                <c:pt idx="39669">
                  <c:v>39.66900000000004</c:v>
                </c:pt>
                <c:pt idx="39670">
                  <c:v>39.670000000000016</c:v>
                </c:pt>
                <c:pt idx="39671">
                  <c:v>39.670999999999992</c:v>
                </c:pt>
                <c:pt idx="39672">
                  <c:v>39.672000000000025</c:v>
                </c:pt>
                <c:pt idx="39673">
                  <c:v>39.673000000000002</c:v>
                </c:pt>
                <c:pt idx="39674">
                  <c:v>39.674000000000035</c:v>
                </c:pt>
                <c:pt idx="39675">
                  <c:v>39.675000000000011</c:v>
                </c:pt>
                <c:pt idx="39676">
                  <c:v>39.676000000000045</c:v>
                </c:pt>
                <c:pt idx="39677">
                  <c:v>39.677000000000021</c:v>
                </c:pt>
                <c:pt idx="39678">
                  <c:v>39.677999999999997</c:v>
                </c:pt>
                <c:pt idx="39679">
                  <c:v>39.67900000000003</c:v>
                </c:pt>
                <c:pt idx="39680">
                  <c:v>39.680000000000007</c:v>
                </c:pt>
                <c:pt idx="39681">
                  <c:v>39.68100000000004</c:v>
                </c:pt>
                <c:pt idx="39682">
                  <c:v>39.682000000000016</c:v>
                </c:pt>
                <c:pt idx="39683">
                  <c:v>39.682999999999993</c:v>
                </c:pt>
                <c:pt idx="39684">
                  <c:v>39.684000000000026</c:v>
                </c:pt>
                <c:pt idx="39685">
                  <c:v>39.685000000000002</c:v>
                </c:pt>
                <c:pt idx="39686">
                  <c:v>39.686000000000035</c:v>
                </c:pt>
                <c:pt idx="39687">
                  <c:v>39.687000000000012</c:v>
                </c:pt>
                <c:pt idx="39688">
                  <c:v>39.688000000000045</c:v>
                </c:pt>
                <c:pt idx="39689">
                  <c:v>39.689000000000021</c:v>
                </c:pt>
                <c:pt idx="39690">
                  <c:v>39.69</c:v>
                </c:pt>
                <c:pt idx="39691">
                  <c:v>39.691000000000031</c:v>
                </c:pt>
                <c:pt idx="39692">
                  <c:v>39.692000000000007</c:v>
                </c:pt>
                <c:pt idx="39693">
                  <c:v>39.69300000000004</c:v>
                </c:pt>
                <c:pt idx="39694">
                  <c:v>39.694000000000017</c:v>
                </c:pt>
                <c:pt idx="39695">
                  <c:v>39.694999999999993</c:v>
                </c:pt>
                <c:pt idx="39696">
                  <c:v>39.696000000000026</c:v>
                </c:pt>
                <c:pt idx="39697">
                  <c:v>39.697000000000003</c:v>
                </c:pt>
                <c:pt idx="39698">
                  <c:v>39.698000000000036</c:v>
                </c:pt>
                <c:pt idx="39699">
                  <c:v>39.699000000000012</c:v>
                </c:pt>
                <c:pt idx="39700">
                  <c:v>39.700000000000045</c:v>
                </c:pt>
                <c:pt idx="39701">
                  <c:v>39.701000000000022</c:v>
                </c:pt>
                <c:pt idx="39702">
                  <c:v>39.701999999999998</c:v>
                </c:pt>
                <c:pt idx="39703">
                  <c:v>39.703000000000031</c:v>
                </c:pt>
                <c:pt idx="39704">
                  <c:v>39.704000000000008</c:v>
                </c:pt>
                <c:pt idx="39705">
                  <c:v>39.705000000000041</c:v>
                </c:pt>
                <c:pt idx="39706">
                  <c:v>39.706000000000017</c:v>
                </c:pt>
                <c:pt idx="39707">
                  <c:v>39.706999999999994</c:v>
                </c:pt>
                <c:pt idx="39708">
                  <c:v>39.708000000000027</c:v>
                </c:pt>
                <c:pt idx="39709">
                  <c:v>39.709000000000003</c:v>
                </c:pt>
                <c:pt idx="39710">
                  <c:v>39.710000000000036</c:v>
                </c:pt>
                <c:pt idx="39711">
                  <c:v>39.711000000000013</c:v>
                </c:pt>
                <c:pt idx="39712">
                  <c:v>39.712000000000046</c:v>
                </c:pt>
                <c:pt idx="39713">
                  <c:v>39.713000000000022</c:v>
                </c:pt>
                <c:pt idx="39714">
                  <c:v>39.713999999999999</c:v>
                </c:pt>
                <c:pt idx="39715">
                  <c:v>39.715000000000032</c:v>
                </c:pt>
                <c:pt idx="39716">
                  <c:v>39.716000000000008</c:v>
                </c:pt>
                <c:pt idx="39717">
                  <c:v>39.717000000000041</c:v>
                </c:pt>
                <c:pt idx="39718">
                  <c:v>39.718000000000018</c:v>
                </c:pt>
                <c:pt idx="39719">
                  <c:v>39.718999999999994</c:v>
                </c:pt>
                <c:pt idx="39720">
                  <c:v>39.720000000000027</c:v>
                </c:pt>
                <c:pt idx="39721">
                  <c:v>39.721000000000004</c:v>
                </c:pt>
                <c:pt idx="39722">
                  <c:v>39.722000000000037</c:v>
                </c:pt>
                <c:pt idx="39723">
                  <c:v>39.723000000000013</c:v>
                </c:pt>
                <c:pt idx="39724">
                  <c:v>39.724000000000046</c:v>
                </c:pt>
                <c:pt idx="39725">
                  <c:v>39.725000000000023</c:v>
                </c:pt>
                <c:pt idx="39726">
                  <c:v>39.725999999999999</c:v>
                </c:pt>
                <c:pt idx="39727">
                  <c:v>39.727000000000032</c:v>
                </c:pt>
                <c:pt idx="39728">
                  <c:v>39.728000000000009</c:v>
                </c:pt>
                <c:pt idx="39729">
                  <c:v>39.729000000000042</c:v>
                </c:pt>
                <c:pt idx="39730">
                  <c:v>39.730000000000018</c:v>
                </c:pt>
                <c:pt idx="39731">
                  <c:v>39.730999999999995</c:v>
                </c:pt>
                <c:pt idx="39732">
                  <c:v>39.732000000000028</c:v>
                </c:pt>
                <c:pt idx="39733">
                  <c:v>39.733000000000004</c:v>
                </c:pt>
                <c:pt idx="39734">
                  <c:v>39.734000000000037</c:v>
                </c:pt>
                <c:pt idx="39735">
                  <c:v>39.735000000000014</c:v>
                </c:pt>
                <c:pt idx="39736">
                  <c:v>39.73599999999999</c:v>
                </c:pt>
                <c:pt idx="39737">
                  <c:v>39.737000000000023</c:v>
                </c:pt>
                <c:pt idx="39738">
                  <c:v>39.738</c:v>
                </c:pt>
                <c:pt idx="39739">
                  <c:v>39.739000000000033</c:v>
                </c:pt>
                <c:pt idx="39740">
                  <c:v>39.740000000000009</c:v>
                </c:pt>
                <c:pt idx="39741">
                  <c:v>39.741000000000042</c:v>
                </c:pt>
                <c:pt idx="39742">
                  <c:v>39.742000000000019</c:v>
                </c:pt>
                <c:pt idx="39743">
                  <c:v>39.742999999999995</c:v>
                </c:pt>
                <c:pt idx="39744">
                  <c:v>39.744000000000028</c:v>
                </c:pt>
                <c:pt idx="39745">
                  <c:v>39.745000000000005</c:v>
                </c:pt>
                <c:pt idx="39746">
                  <c:v>39.746000000000038</c:v>
                </c:pt>
                <c:pt idx="39747">
                  <c:v>39.747000000000014</c:v>
                </c:pt>
                <c:pt idx="39748">
                  <c:v>39.74799999999999</c:v>
                </c:pt>
                <c:pt idx="39749">
                  <c:v>39.749000000000024</c:v>
                </c:pt>
                <c:pt idx="39750">
                  <c:v>39.75</c:v>
                </c:pt>
                <c:pt idx="39751">
                  <c:v>39.751000000000033</c:v>
                </c:pt>
                <c:pt idx="39752">
                  <c:v>39.75200000000001</c:v>
                </c:pt>
                <c:pt idx="39753">
                  <c:v>39.753000000000043</c:v>
                </c:pt>
                <c:pt idx="39754">
                  <c:v>39.754000000000019</c:v>
                </c:pt>
                <c:pt idx="39755">
                  <c:v>39.754999999999995</c:v>
                </c:pt>
                <c:pt idx="39756">
                  <c:v>39.756000000000029</c:v>
                </c:pt>
                <c:pt idx="39757">
                  <c:v>39.757000000000005</c:v>
                </c:pt>
                <c:pt idx="39758">
                  <c:v>39.758000000000038</c:v>
                </c:pt>
                <c:pt idx="39759">
                  <c:v>39.759000000000015</c:v>
                </c:pt>
                <c:pt idx="39760">
                  <c:v>39.759999999999991</c:v>
                </c:pt>
                <c:pt idx="39761">
                  <c:v>39.761000000000024</c:v>
                </c:pt>
                <c:pt idx="39762">
                  <c:v>39.762</c:v>
                </c:pt>
                <c:pt idx="39763">
                  <c:v>39.763000000000034</c:v>
                </c:pt>
                <c:pt idx="39764">
                  <c:v>39.76400000000001</c:v>
                </c:pt>
                <c:pt idx="39765">
                  <c:v>39.765000000000043</c:v>
                </c:pt>
                <c:pt idx="39766">
                  <c:v>39.76600000000002</c:v>
                </c:pt>
                <c:pt idx="39767">
                  <c:v>39.766999999999996</c:v>
                </c:pt>
                <c:pt idx="39768">
                  <c:v>39.768000000000029</c:v>
                </c:pt>
                <c:pt idx="39769">
                  <c:v>39.769000000000005</c:v>
                </c:pt>
                <c:pt idx="39770">
                  <c:v>39.770000000000039</c:v>
                </c:pt>
                <c:pt idx="39771">
                  <c:v>39.771000000000015</c:v>
                </c:pt>
                <c:pt idx="39772">
                  <c:v>39.771999999999991</c:v>
                </c:pt>
                <c:pt idx="39773">
                  <c:v>39.773000000000025</c:v>
                </c:pt>
                <c:pt idx="39774">
                  <c:v>39.774000000000001</c:v>
                </c:pt>
                <c:pt idx="39775">
                  <c:v>39.775000000000034</c:v>
                </c:pt>
                <c:pt idx="39776">
                  <c:v>39.77600000000001</c:v>
                </c:pt>
                <c:pt idx="39777">
                  <c:v>39.777000000000044</c:v>
                </c:pt>
                <c:pt idx="39778">
                  <c:v>39.77800000000002</c:v>
                </c:pt>
                <c:pt idx="39779">
                  <c:v>39.778999999999996</c:v>
                </c:pt>
                <c:pt idx="39780">
                  <c:v>39.78000000000003</c:v>
                </c:pt>
                <c:pt idx="39781">
                  <c:v>39.781000000000006</c:v>
                </c:pt>
                <c:pt idx="39782">
                  <c:v>39.782000000000039</c:v>
                </c:pt>
                <c:pt idx="39783">
                  <c:v>39.783000000000015</c:v>
                </c:pt>
                <c:pt idx="39784">
                  <c:v>39.783999999999992</c:v>
                </c:pt>
                <c:pt idx="39785">
                  <c:v>39.785000000000025</c:v>
                </c:pt>
                <c:pt idx="39786">
                  <c:v>39.786000000000001</c:v>
                </c:pt>
                <c:pt idx="39787">
                  <c:v>39.787000000000035</c:v>
                </c:pt>
                <c:pt idx="39788">
                  <c:v>39.788000000000011</c:v>
                </c:pt>
                <c:pt idx="39789">
                  <c:v>39.789000000000044</c:v>
                </c:pt>
                <c:pt idx="39790">
                  <c:v>39.79000000000002</c:v>
                </c:pt>
                <c:pt idx="39791">
                  <c:v>39.790999999999997</c:v>
                </c:pt>
                <c:pt idx="39792">
                  <c:v>39.79200000000003</c:v>
                </c:pt>
                <c:pt idx="39793">
                  <c:v>39.793000000000006</c:v>
                </c:pt>
                <c:pt idx="39794">
                  <c:v>39.79400000000004</c:v>
                </c:pt>
                <c:pt idx="39795">
                  <c:v>39.795000000000016</c:v>
                </c:pt>
                <c:pt idx="39796">
                  <c:v>39.795999999999992</c:v>
                </c:pt>
                <c:pt idx="39797">
                  <c:v>39.797000000000025</c:v>
                </c:pt>
                <c:pt idx="39798">
                  <c:v>39.798000000000002</c:v>
                </c:pt>
                <c:pt idx="39799">
                  <c:v>39.799000000000035</c:v>
                </c:pt>
                <c:pt idx="39800">
                  <c:v>39.800000000000011</c:v>
                </c:pt>
                <c:pt idx="39801">
                  <c:v>39.801000000000045</c:v>
                </c:pt>
                <c:pt idx="39802">
                  <c:v>39.802000000000021</c:v>
                </c:pt>
                <c:pt idx="39803">
                  <c:v>39.802999999999997</c:v>
                </c:pt>
                <c:pt idx="39804">
                  <c:v>39.80400000000003</c:v>
                </c:pt>
                <c:pt idx="39805">
                  <c:v>39.805000000000007</c:v>
                </c:pt>
                <c:pt idx="39806">
                  <c:v>39.80600000000004</c:v>
                </c:pt>
                <c:pt idx="39807">
                  <c:v>39.807000000000016</c:v>
                </c:pt>
                <c:pt idx="39808">
                  <c:v>39.807999999999993</c:v>
                </c:pt>
                <c:pt idx="39809">
                  <c:v>39.809000000000026</c:v>
                </c:pt>
                <c:pt idx="39810">
                  <c:v>39.81</c:v>
                </c:pt>
                <c:pt idx="39811">
                  <c:v>39.811000000000035</c:v>
                </c:pt>
                <c:pt idx="39812">
                  <c:v>39.812000000000012</c:v>
                </c:pt>
                <c:pt idx="39813">
                  <c:v>39.813000000000045</c:v>
                </c:pt>
                <c:pt idx="39814">
                  <c:v>39.814000000000021</c:v>
                </c:pt>
                <c:pt idx="39815">
                  <c:v>39.814999999999998</c:v>
                </c:pt>
                <c:pt idx="39816">
                  <c:v>39.816000000000031</c:v>
                </c:pt>
                <c:pt idx="39817">
                  <c:v>39.817000000000007</c:v>
                </c:pt>
                <c:pt idx="39818">
                  <c:v>39.81800000000004</c:v>
                </c:pt>
                <c:pt idx="39819">
                  <c:v>39.819000000000017</c:v>
                </c:pt>
                <c:pt idx="39820">
                  <c:v>39.819999999999993</c:v>
                </c:pt>
                <c:pt idx="39821">
                  <c:v>39.821000000000026</c:v>
                </c:pt>
                <c:pt idx="39822">
                  <c:v>39.822000000000003</c:v>
                </c:pt>
                <c:pt idx="39823">
                  <c:v>39.823000000000036</c:v>
                </c:pt>
                <c:pt idx="39824">
                  <c:v>39.824000000000012</c:v>
                </c:pt>
                <c:pt idx="39825">
                  <c:v>39.825000000000045</c:v>
                </c:pt>
                <c:pt idx="39826">
                  <c:v>39.826000000000022</c:v>
                </c:pt>
                <c:pt idx="39827">
                  <c:v>39.826999999999998</c:v>
                </c:pt>
                <c:pt idx="39828">
                  <c:v>39.828000000000031</c:v>
                </c:pt>
                <c:pt idx="39829">
                  <c:v>39.829000000000008</c:v>
                </c:pt>
                <c:pt idx="39830">
                  <c:v>39.830000000000041</c:v>
                </c:pt>
                <c:pt idx="39831">
                  <c:v>39.831000000000017</c:v>
                </c:pt>
                <c:pt idx="39832">
                  <c:v>39.831999999999994</c:v>
                </c:pt>
                <c:pt idx="39833">
                  <c:v>39.833000000000027</c:v>
                </c:pt>
                <c:pt idx="39834">
                  <c:v>39.834000000000003</c:v>
                </c:pt>
                <c:pt idx="39835">
                  <c:v>39.835000000000036</c:v>
                </c:pt>
                <c:pt idx="39836">
                  <c:v>39.836000000000013</c:v>
                </c:pt>
                <c:pt idx="39837">
                  <c:v>39.837000000000046</c:v>
                </c:pt>
                <c:pt idx="39838">
                  <c:v>39.838000000000022</c:v>
                </c:pt>
                <c:pt idx="39839">
                  <c:v>39.838999999999999</c:v>
                </c:pt>
                <c:pt idx="39840">
                  <c:v>39.840000000000032</c:v>
                </c:pt>
                <c:pt idx="39841">
                  <c:v>39.841000000000008</c:v>
                </c:pt>
                <c:pt idx="39842">
                  <c:v>39.842000000000041</c:v>
                </c:pt>
                <c:pt idx="39843">
                  <c:v>39.843000000000018</c:v>
                </c:pt>
                <c:pt idx="39844">
                  <c:v>39.843999999999994</c:v>
                </c:pt>
                <c:pt idx="39845">
                  <c:v>39.845000000000027</c:v>
                </c:pt>
                <c:pt idx="39846">
                  <c:v>39.846000000000004</c:v>
                </c:pt>
                <c:pt idx="39847">
                  <c:v>39.847000000000037</c:v>
                </c:pt>
                <c:pt idx="39848">
                  <c:v>39.848000000000013</c:v>
                </c:pt>
                <c:pt idx="39849">
                  <c:v>39.849000000000046</c:v>
                </c:pt>
                <c:pt idx="39850">
                  <c:v>39.850000000000023</c:v>
                </c:pt>
                <c:pt idx="39851">
                  <c:v>39.850999999999999</c:v>
                </c:pt>
                <c:pt idx="39852">
                  <c:v>39.852000000000032</c:v>
                </c:pt>
                <c:pt idx="39853">
                  <c:v>39.853000000000009</c:v>
                </c:pt>
                <c:pt idx="39854">
                  <c:v>39.854000000000042</c:v>
                </c:pt>
                <c:pt idx="39855">
                  <c:v>39.855000000000018</c:v>
                </c:pt>
                <c:pt idx="39856">
                  <c:v>39.855999999999995</c:v>
                </c:pt>
                <c:pt idx="39857">
                  <c:v>39.857000000000028</c:v>
                </c:pt>
                <c:pt idx="39858">
                  <c:v>39.858000000000004</c:v>
                </c:pt>
                <c:pt idx="39859">
                  <c:v>39.859000000000037</c:v>
                </c:pt>
                <c:pt idx="39860">
                  <c:v>39.860000000000014</c:v>
                </c:pt>
                <c:pt idx="39861">
                  <c:v>39.86099999999999</c:v>
                </c:pt>
                <c:pt idx="39862">
                  <c:v>39.862000000000023</c:v>
                </c:pt>
                <c:pt idx="39863">
                  <c:v>39.863</c:v>
                </c:pt>
                <c:pt idx="39864">
                  <c:v>39.864000000000033</c:v>
                </c:pt>
                <c:pt idx="39865">
                  <c:v>39.865000000000009</c:v>
                </c:pt>
                <c:pt idx="39866">
                  <c:v>39.866000000000042</c:v>
                </c:pt>
                <c:pt idx="39867">
                  <c:v>39.867000000000019</c:v>
                </c:pt>
                <c:pt idx="39868">
                  <c:v>39.867999999999995</c:v>
                </c:pt>
                <c:pt idx="39869">
                  <c:v>39.869000000000028</c:v>
                </c:pt>
                <c:pt idx="39870">
                  <c:v>39.870000000000005</c:v>
                </c:pt>
                <c:pt idx="39871">
                  <c:v>39.871000000000038</c:v>
                </c:pt>
                <c:pt idx="39872">
                  <c:v>39.872000000000014</c:v>
                </c:pt>
                <c:pt idx="39873">
                  <c:v>39.87299999999999</c:v>
                </c:pt>
                <c:pt idx="39874">
                  <c:v>39.874000000000024</c:v>
                </c:pt>
                <c:pt idx="39875">
                  <c:v>39.875</c:v>
                </c:pt>
                <c:pt idx="39876">
                  <c:v>39.876000000000033</c:v>
                </c:pt>
                <c:pt idx="39877">
                  <c:v>39.87700000000001</c:v>
                </c:pt>
                <c:pt idx="39878">
                  <c:v>39.878000000000043</c:v>
                </c:pt>
                <c:pt idx="39879">
                  <c:v>39.879000000000019</c:v>
                </c:pt>
                <c:pt idx="39880">
                  <c:v>39.879999999999995</c:v>
                </c:pt>
                <c:pt idx="39881">
                  <c:v>39.881000000000029</c:v>
                </c:pt>
                <c:pt idx="39882">
                  <c:v>39.882000000000005</c:v>
                </c:pt>
                <c:pt idx="39883">
                  <c:v>39.883000000000038</c:v>
                </c:pt>
                <c:pt idx="39884">
                  <c:v>39.884000000000015</c:v>
                </c:pt>
                <c:pt idx="39885">
                  <c:v>39.884999999999991</c:v>
                </c:pt>
                <c:pt idx="39886">
                  <c:v>39.886000000000024</c:v>
                </c:pt>
                <c:pt idx="39887">
                  <c:v>39.887</c:v>
                </c:pt>
                <c:pt idx="39888">
                  <c:v>39.888000000000034</c:v>
                </c:pt>
                <c:pt idx="39889">
                  <c:v>39.88900000000001</c:v>
                </c:pt>
                <c:pt idx="39890">
                  <c:v>39.890000000000043</c:v>
                </c:pt>
                <c:pt idx="39891">
                  <c:v>39.89100000000002</c:v>
                </c:pt>
                <c:pt idx="39892">
                  <c:v>39.891999999999996</c:v>
                </c:pt>
                <c:pt idx="39893">
                  <c:v>39.893000000000029</c:v>
                </c:pt>
                <c:pt idx="39894">
                  <c:v>39.894000000000005</c:v>
                </c:pt>
                <c:pt idx="39895">
                  <c:v>39.895000000000039</c:v>
                </c:pt>
                <c:pt idx="39896">
                  <c:v>39.896000000000015</c:v>
                </c:pt>
                <c:pt idx="39897">
                  <c:v>39.896999999999991</c:v>
                </c:pt>
                <c:pt idx="39898">
                  <c:v>39.898000000000025</c:v>
                </c:pt>
                <c:pt idx="39899">
                  <c:v>39.899000000000001</c:v>
                </c:pt>
                <c:pt idx="39900">
                  <c:v>39.900000000000034</c:v>
                </c:pt>
                <c:pt idx="39901">
                  <c:v>39.90100000000001</c:v>
                </c:pt>
                <c:pt idx="39902">
                  <c:v>39.902000000000044</c:v>
                </c:pt>
                <c:pt idx="39903">
                  <c:v>39.90300000000002</c:v>
                </c:pt>
                <c:pt idx="39904">
                  <c:v>39.903999999999996</c:v>
                </c:pt>
                <c:pt idx="39905">
                  <c:v>39.90500000000003</c:v>
                </c:pt>
                <c:pt idx="39906">
                  <c:v>39.906000000000006</c:v>
                </c:pt>
                <c:pt idx="39907">
                  <c:v>39.907000000000039</c:v>
                </c:pt>
                <c:pt idx="39908">
                  <c:v>39.908000000000015</c:v>
                </c:pt>
                <c:pt idx="39909">
                  <c:v>39.908999999999992</c:v>
                </c:pt>
                <c:pt idx="39910">
                  <c:v>39.910000000000025</c:v>
                </c:pt>
                <c:pt idx="39911">
                  <c:v>39.911000000000001</c:v>
                </c:pt>
                <c:pt idx="39912">
                  <c:v>39.912000000000035</c:v>
                </c:pt>
                <c:pt idx="39913">
                  <c:v>39.913000000000011</c:v>
                </c:pt>
                <c:pt idx="39914">
                  <c:v>39.914000000000044</c:v>
                </c:pt>
                <c:pt idx="39915">
                  <c:v>39.91500000000002</c:v>
                </c:pt>
                <c:pt idx="39916">
                  <c:v>39.915999999999997</c:v>
                </c:pt>
                <c:pt idx="39917">
                  <c:v>39.91700000000003</c:v>
                </c:pt>
                <c:pt idx="39918">
                  <c:v>39.918000000000006</c:v>
                </c:pt>
                <c:pt idx="39919">
                  <c:v>39.91900000000004</c:v>
                </c:pt>
                <c:pt idx="39920">
                  <c:v>39.920000000000016</c:v>
                </c:pt>
                <c:pt idx="39921">
                  <c:v>39.920999999999992</c:v>
                </c:pt>
                <c:pt idx="39922">
                  <c:v>39.922000000000025</c:v>
                </c:pt>
                <c:pt idx="39923">
                  <c:v>39.923000000000002</c:v>
                </c:pt>
                <c:pt idx="39924">
                  <c:v>39.924000000000035</c:v>
                </c:pt>
                <c:pt idx="39925">
                  <c:v>39.925000000000011</c:v>
                </c:pt>
                <c:pt idx="39926">
                  <c:v>39.926000000000045</c:v>
                </c:pt>
                <c:pt idx="39927">
                  <c:v>39.927000000000021</c:v>
                </c:pt>
                <c:pt idx="39928">
                  <c:v>39.927999999999997</c:v>
                </c:pt>
                <c:pt idx="39929">
                  <c:v>39.92900000000003</c:v>
                </c:pt>
                <c:pt idx="39930">
                  <c:v>39.930000000000007</c:v>
                </c:pt>
                <c:pt idx="39931">
                  <c:v>39.93100000000004</c:v>
                </c:pt>
                <c:pt idx="39932">
                  <c:v>39.932000000000016</c:v>
                </c:pt>
                <c:pt idx="39933">
                  <c:v>39.932999999999993</c:v>
                </c:pt>
                <c:pt idx="39934">
                  <c:v>39.934000000000026</c:v>
                </c:pt>
                <c:pt idx="39935">
                  <c:v>39.935000000000002</c:v>
                </c:pt>
                <c:pt idx="39936">
                  <c:v>39.936000000000035</c:v>
                </c:pt>
                <c:pt idx="39937">
                  <c:v>39.937000000000012</c:v>
                </c:pt>
                <c:pt idx="39938">
                  <c:v>39.938000000000045</c:v>
                </c:pt>
                <c:pt idx="39939">
                  <c:v>39.939000000000021</c:v>
                </c:pt>
                <c:pt idx="39940">
                  <c:v>39.94</c:v>
                </c:pt>
                <c:pt idx="39941">
                  <c:v>39.941000000000031</c:v>
                </c:pt>
                <c:pt idx="39942">
                  <c:v>39.942000000000007</c:v>
                </c:pt>
                <c:pt idx="39943">
                  <c:v>39.94300000000004</c:v>
                </c:pt>
                <c:pt idx="39944">
                  <c:v>39.944000000000017</c:v>
                </c:pt>
                <c:pt idx="39945">
                  <c:v>39.944999999999993</c:v>
                </c:pt>
                <c:pt idx="39946">
                  <c:v>39.946000000000026</c:v>
                </c:pt>
                <c:pt idx="39947">
                  <c:v>39.947000000000003</c:v>
                </c:pt>
                <c:pt idx="39948">
                  <c:v>39.948000000000036</c:v>
                </c:pt>
                <c:pt idx="39949">
                  <c:v>39.949000000000012</c:v>
                </c:pt>
                <c:pt idx="39950">
                  <c:v>39.950000000000045</c:v>
                </c:pt>
                <c:pt idx="39951">
                  <c:v>39.951000000000022</c:v>
                </c:pt>
                <c:pt idx="39952">
                  <c:v>39.951999999999998</c:v>
                </c:pt>
                <c:pt idx="39953">
                  <c:v>39.953000000000031</c:v>
                </c:pt>
                <c:pt idx="39954">
                  <c:v>39.954000000000008</c:v>
                </c:pt>
                <c:pt idx="39955">
                  <c:v>39.955000000000041</c:v>
                </c:pt>
                <c:pt idx="39956">
                  <c:v>39.956000000000017</c:v>
                </c:pt>
                <c:pt idx="39957">
                  <c:v>39.956999999999994</c:v>
                </c:pt>
                <c:pt idx="39958">
                  <c:v>39.958000000000027</c:v>
                </c:pt>
                <c:pt idx="39959">
                  <c:v>39.959000000000003</c:v>
                </c:pt>
                <c:pt idx="39960">
                  <c:v>39.960000000000036</c:v>
                </c:pt>
                <c:pt idx="39961">
                  <c:v>39.961000000000013</c:v>
                </c:pt>
                <c:pt idx="39962">
                  <c:v>39.962000000000046</c:v>
                </c:pt>
                <c:pt idx="39963">
                  <c:v>39.963000000000022</c:v>
                </c:pt>
                <c:pt idx="39964">
                  <c:v>39.963999999999999</c:v>
                </c:pt>
                <c:pt idx="39965">
                  <c:v>39.965000000000032</c:v>
                </c:pt>
                <c:pt idx="39966">
                  <c:v>39.966000000000008</c:v>
                </c:pt>
                <c:pt idx="39967">
                  <c:v>39.967000000000041</c:v>
                </c:pt>
                <c:pt idx="39968">
                  <c:v>39.968000000000018</c:v>
                </c:pt>
                <c:pt idx="39969">
                  <c:v>39.968999999999994</c:v>
                </c:pt>
                <c:pt idx="39970">
                  <c:v>39.970000000000027</c:v>
                </c:pt>
                <c:pt idx="39971">
                  <c:v>39.971000000000004</c:v>
                </c:pt>
                <c:pt idx="39972">
                  <c:v>39.972000000000037</c:v>
                </c:pt>
                <c:pt idx="39973">
                  <c:v>39.973000000000013</c:v>
                </c:pt>
                <c:pt idx="39974">
                  <c:v>39.974000000000046</c:v>
                </c:pt>
                <c:pt idx="39975">
                  <c:v>39.975000000000023</c:v>
                </c:pt>
                <c:pt idx="39976">
                  <c:v>39.975999999999999</c:v>
                </c:pt>
                <c:pt idx="39977">
                  <c:v>39.977000000000032</c:v>
                </c:pt>
                <c:pt idx="39978">
                  <c:v>39.978000000000009</c:v>
                </c:pt>
                <c:pt idx="39979">
                  <c:v>39.979000000000042</c:v>
                </c:pt>
                <c:pt idx="39980">
                  <c:v>39.980000000000018</c:v>
                </c:pt>
                <c:pt idx="39981">
                  <c:v>39.980999999999995</c:v>
                </c:pt>
                <c:pt idx="39982">
                  <c:v>39.982000000000028</c:v>
                </c:pt>
                <c:pt idx="39983">
                  <c:v>39.983000000000004</c:v>
                </c:pt>
                <c:pt idx="39984">
                  <c:v>39.984000000000037</c:v>
                </c:pt>
                <c:pt idx="39985">
                  <c:v>39.985000000000014</c:v>
                </c:pt>
                <c:pt idx="39986">
                  <c:v>39.98599999999999</c:v>
                </c:pt>
                <c:pt idx="39987">
                  <c:v>39.987000000000023</c:v>
                </c:pt>
                <c:pt idx="39988">
                  <c:v>39.988</c:v>
                </c:pt>
                <c:pt idx="39989">
                  <c:v>39.989000000000033</c:v>
                </c:pt>
                <c:pt idx="39990">
                  <c:v>39.990000000000009</c:v>
                </c:pt>
                <c:pt idx="39991">
                  <c:v>39.991000000000042</c:v>
                </c:pt>
                <c:pt idx="39992">
                  <c:v>39.992000000000019</c:v>
                </c:pt>
                <c:pt idx="39993">
                  <c:v>39.992999999999995</c:v>
                </c:pt>
                <c:pt idx="39994">
                  <c:v>39.994000000000028</c:v>
                </c:pt>
                <c:pt idx="39995">
                  <c:v>39.995000000000005</c:v>
                </c:pt>
                <c:pt idx="39996">
                  <c:v>39.996000000000038</c:v>
                </c:pt>
                <c:pt idx="39997">
                  <c:v>39.997000000000014</c:v>
                </c:pt>
                <c:pt idx="39998">
                  <c:v>39.99799999999999</c:v>
                </c:pt>
                <c:pt idx="39999">
                  <c:v>39.999000000000024</c:v>
                </c:pt>
                <c:pt idx="40000">
                  <c:v>40</c:v>
                </c:pt>
                <c:pt idx="40001">
                  <c:v>40.001000000000033</c:v>
                </c:pt>
                <c:pt idx="40002">
                  <c:v>40.00200000000001</c:v>
                </c:pt>
                <c:pt idx="40003">
                  <c:v>40.003000000000043</c:v>
                </c:pt>
                <c:pt idx="40004">
                  <c:v>40.004000000000019</c:v>
                </c:pt>
                <c:pt idx="40005">
                  <c:v>40.004999999999995</c:v>
                </c:pt>
                <c:pt idx="40006">
                  <c:v>40.006000000000029</c:v>
                </c:pt>
                <c:pt idx="40007">
                  <c:v>40.007000000000005</c:v>
                </c:pt>
                <c:pt idx="40008">
                  <c:v>40.008000000000038</c:v>
                </c:pt>
                <c:pt idx="40009">
                  <c:v>40.009000000000015</c:v>
                </c:pt>
                <c:pt idx="40010">
                  <c:v>40.009999999999991</c:v>
                </c:pt>
                <c:pt idx="40011">
                  <c:v>40.011000000000024</c:v>
                </c:pt>
                <c:pt idx="40012">
                  <c:v>40.012</c:v>
                </c:pt>
                <c:pt idx="40013">
                  <c:v>40.013000000000034</c:v>
                </c:pt>
                <c:pt idx="40014">
                  <c:v>40.01400000000001</c:v>
                </c:pt>
                <c:pt idx="40015">
                  <c:v>40.015000000000043</c:v>
                </c:pt>
                <c:pt idx="40016">
                  <c:v>40.01600000000002</c:v>
                </c:pt>
                <c:pt idx="40017">
                  <c:v>40.016999999999996</c:v>
                </c:pt>
                <c:pt idx="40018">
                  <c:v>40.018000000000029</c:v>
                </c:pt>
                <c:pt idx="40019">
                  <c:v>40.019000000000005</c:v>
                </c:pt>
                <c:pt idx="40020">
                  <c:v>40.020000000000039</c:v>
                </c:pt>
                <c:pt idx="40021">
                  <c:v>40.021000000000015</c:v>
                </c:pt>
                <c:pt idx="40022">
                  <c:v>40.021999999999991</c:v>
                </c:pt>
                <c:pt idx="40023">
                  <c:v>40.023000000000025</c:v>
                </c:pt>
                <c:pt idx="40024">
                  <c:v>40.024000000000001</c:v>
                </c:pt>
                <c:pt idx="40025">
                  <c:v>40.025000000000034</c:v>
                </c:pt>
                <c:pt idx="40026">
                  <c:v>40.02600000000001</c:v>
                </c:pt>
                <c:pt idx="40027">
                  <c:v>40.027000000000044</c:v>
                </c:pt>
                <c:pt idx="40028">
                  <c:v>40.02800000000002</c:v>
                </c:pt>
                <c:pt idx="40029">
                  <c:v>40.028999999999996</c:v>
                </c:pt>
                <c:pt idx="40030">
                  <c:v>40.03000000000003</c:v>
                </c:pt>
                <c:pt idx="40031">
                  <c:v>40.031000000000006</c:v>
                </c:pt>
                <c:pt idx="40032">
                  <c:v>40.032000000000039</c:v>
                </c:pt>
                <c:pt idx="40033">
                  <c:v>40.033000000000015</c:v>
                </c:pt>
                <c:pt idx="40034">
                  <c:v>40.033999999999992</c:v>
                </c:pt>
                <c:pt idx="40035">
                  <c:v>40.035000000000025</c:v>
                </c:pt>
                <c:pt idx="40036">
                  <c:v>40.036000000000001</c:v>
                </c:pt>
                <c:pt idx="40037">
                  <c:v>40.037000000000035</c:v>
                </c:pt>
                <c:pt idx="40038">
                  <c:v>40.038000000000011</c:v>
                </c:pt>
                <c:pt idx="40039">
                  <c:v>40.039000000000044</c:v>
                </c:pt>
                <c:pt idx="40040">
                  <c:v>40.04000000000002</c:v>
                </c:pt>
                <c:pt idx="40041">
                  <c:v>40.040999999999997</c:v>
                </c:pt>
                <c:pt idx="40042">
                  <c:v>40.04200000000003</c:v>
                </c:pt>
                <c:pt idx="40043">
                  <c:v>40.043000000000006</c:v>
                </c:pt>
                <c:pt idx="40044">
                  <c:v>40.04400000000004</c:v>
                </c:pt>
                <c:pt idx="40045">
                  <c:v>40.045000000000016</c:v>
                </c:pt>
                <c:pt idx="40046">
                  <c:v>40.045999999999992</c:v>
                </c:pt>
                <c:pt idx="40047">
                  <c:v>40.047000000000025</c:v>
                </c:pt>
                <c:pt idx="40048">
                  <c:v>40.048000000000002</c:v>
                </c:pt>
                <c:pt idx="40049">
                  <c:v>40.049000000000035</c:v>
                </c:pt>
                <c:pt idx="40050">
                  <c:v>40.050000000000011</c:v>
                </c:pt>
                <c:pt idx="40051">
                  <c:v>40.051000000000045</c:v>
                </c:pt>
                <c:pt idx="40052">
                  <c:v>40.052000000000021</c:v>
                </c:pt>
                <c:pt idx="40053">
                  <c:v>40.052999999999997</c:v>
                </c:pt>
                <c:pt idx="40054">
                  <c:v>40.05400000000003</c:v>
                </c:pt>
                <c:pt idx="40055">
                  <c:v>40.055000000000007</c:v>
                </c:pt>
                <c:pt idx="40056">
                  <c:v>40.05600000000004</c:v>
                </c:pt>
                <c:pt idx="40057">
                  <c:v>40.057000000000016</c:v>
                </c:pt>
                <c:pt idx="40058">
                  <c:v>40.057999999999993</c:v>
                </c:pt>
                <c:pt idx="40059">
                  <c:v>40.059000000000026</c:v>
                </c:pt>
                <c:pt idx="40060">
                  <c:v>40.06</c:v>
                </c:pt>
                <c:pt idx="40061">
                  <c:v>40.061000000000035</c:v>
                </c:pt>
                <c:pt idx="40062">
                  <c:v>40.062000000000012</c:v>
                </c:pt>
                <c:pt idx="40063">
                  <c:v>40.063000000000045</c:v>
                </c:pt>
                <c:pt idx="40064">
                  <c:v>40.064000000000021</c:v>
                </c:pt>
                <c:pt idx="40065">
                  <c:v>40.064999999999998</c:v>
                </c:pt>
                <c:pt idx="40066">
                  <c:v>40.066000000000031</c:v>
                </c:pt>
                <c:pt idx="40067">
                  <c:v>40.067000000000007</c:v>
                </c:pt>
                <c:pt idx="40068">
                  <c:v>40.06800000000004</c:v>
                </c:pt>
                <c:pt idx="40069">
                  <c:v>40.069000000000017</c:v>
                </c:pt>
                <c:pt idx="40070">
                  <c:v>40.069999999999993</c:v>
                </c:pt>
                <c:pt idx="40071">
                  <c:v>40.071000000000026</c:v>
                </c:pt>
                <c:pt idx="40072">
                  <c:v>40.072000000000003</c:v>
                </c:pt>
                <c:pt idx="40073">
                  <c:v>40.073000000000036</c:v>
                </c:pt>
                <c:pt idx="40074">
                  <c:v>40.074000000000012</c:v>
                </c:pt>
                <c:pt idx="40075">
                  <c:v>40.075000000000045</c:v>
                </c:pt>
                <c:pt idx="40076">
                  <c:v>40.076000000000022</c:v>
                </c:pt>
                <c:pt idx="40077">
                  <c:v>40.076999999999998</c:v>
                </c:pt>
                <c:pt idx="40078">
                  <c:v>40.078000000000031</c:v>
                </c:pt>
                <c:pt idx="40079">
                  <c:v>40.079000000000008</c:v>
                </c:pt>
                <c:pt idx="40080">
                  <c:v>40.080000000000041</c:v>
                </c:pt>
                <c:pt idx="40081">
                  <c:v>40.081000000000017</c:v>
                </c:pt>
                <c:pt idx="40082">
                  <c:v>40.081999999999994</c:v>
                </c:pt>
                <c:pt idx="40083">
                  <c:v>40.083000000000027</c:v>
                </c:pt>
                <c:pt idx="40084">
                  <c:v>40.084000000000003</c:v>
                </c:pt>
                <c:pt idx="40085">
                  <c:v>40.085000000000036</c:v>
                </c:pt>
                <c:pt idx="40086">
                  <c:v>40.086000000000013</c:v>
                </c:pt>
                <c:pt idx="40087">
                  <c:v>40.087000000000046</c:v>
                </c:pt>
                <c:pt idx="40088">
                  <c:v>40.088000000000022</c:v>
                </c:pt>
                <c:pt idx="40089">
                  <c:v>40.088999999999999</c:v>
                </c:pt>
                <c:pt idx="40090">
                  <c:v>40.090000000000032</c:v>
                </c:pt>
                <c:pt idx="40091">
                  <c:v>40.091000000000008</c:v>
                </c:pt>
                <c:pt idx="40092">
                  <c:v>40.092000000000041</c:v>
                </c:pt>
                <c:pt idx="40093">
                  <c:v>40.093000000000018</c:v>
                </c:pt>
                <c:pt idx="40094">
                  <c:v>40.093999999999994</c:v>
                </c:pt>
                <c:pt idx="40095">
                  <c:v>40.095000000000027</c:v>
                </c:pt>
                <c:pt idx="40096">
                  <c:v>40.096000000000004</c:v>
                </c:pt>
                <c:pt idx="40097">
                  <c:v>40.097000000000037</c:v>
                </c:pt>
                <c:pt idx="40098">
                  <c:v>40.098000000000013</c:v>
                </c:pt>
                <c:pt idx="40099">
                  <c:v>40.099000000000046</c:v>
                </c:pt>
                <c:pt idx="40100">
                  <c:v>40.100000000000023</c:v>
                </c:pt>
                <c:pt idx="40101">
                  <c:v>40.100999999999999</c:v>
                </c:pt>
                <c:pt idx="40102">
                  <c:v>40.102000000000032</c:v>
                </c:pt>
                <c:pt idx="40103">
                  <c:v>40.103000000000009</c:v>
                </c:pt>
                <c:pt idx="40104">
                  <c:v>40.104000000000042</c:v>
                </c:pt>
                <c:pt idx="40105">
                  <c:v>40.105000000000018</c:v>
                </c:pt>
                <c:pt idx="40106">
                  <c:v>40.105999999999995</c:v>
                </c:pt>
                <c:pt idx="40107">
                  <c:v>40.107000000000028</c:v>
                </c:pt>
                <c:pt idx="40108">
                  <c:v>40.108000000000004</c:v>
                </c:pt>
                <c:pt idx="40109">
                  <c:v>40.109000000000037</c:v>
                </c:pt>
                <c:pt idx="40110">
                  <c:v>40.110000000000014</c:v>
                </c:pt>
                <c:pt idx="40111">
                  <c:v>40.11099999999999</c:v>
                </c:pt>
                <c:pt idx="40112">
                  <c:v>40.112000000000023</c:v>
                </c:pt>
                <c:pt idx="40113">
                  <c:v>40.113</c:v>
                </c:pt>
                <c:pt idx="40114">
                  <c:v>40.114000000000033</c:v>
                </c:pt>
                <c:pt idx="40115">
                  <c:v>40.115000000000009</c:v>
                </c:pt>
                <c:pt idx="40116">
                  <c:v>40.116000000000042</c:v>
                </c:pt>
                <c:pt idx="40117">
                  <c:v>40.117000000000019</c:v>
                </c:pt>
                <c:pt idx="40118">
                  <c:v>40.117999999999995</c:v>
                </c:pt>
                <c:pt idx="40119">
                  <c:v>40.119000000000028</c:v>
                </c:pt>
                <c:pt idx="40120">
                  <c:v>40.120000000000005</c:v>
                </c:pt>
                <c:pt idx="40121">
                  <c:v>40.121000000000038</c:v>
                </c:pt>
                <c:pt idx="40122">
                  <c:v>40.122000000000014</c:v>
                </c:pt>
                <c:pt idx="40123">
                  <c:v>40.12299999999999</c:v>
                </c:pt>
                <c:pt idx="40124">
                  <c:v>40.124000000000024</c:v>
                </c:pt>
                <c:pt idx="40125">
                  <c:v>40.125</c:v>
                </c:pt>
                <c:pt idx="40126">
                  <c:v>40.126000000000033</c:v>
                </c:pt>
                <c:pt idx="40127">
                  <c:v>40.12700000000001</c:v>
                </c:pt>
                <c:pt idx="40128">
                  <c:v>40.128000000000043</c:v>
                </c:pt>
                <c:pt idx="40129">
                  <c:v>40.129000000000019</c:v>
                </c:pt>
                <c:pt idx="40130">
                  <c:v>40.129999999999995</c:v>
                </c:pt>
                <c:pt idx="40131">
                  <c:v>40.131000000000029</c:v>
                </c:pt>
                <c:pt idx="40132">
                  <c:v>40.132000000000005</c:v>
                </c:pt>
                <c:pt idx="40133">
                  <c:v>40.133000000000038</c:v>
                </c:pt>
                <c:pt idx="40134">
                  <c:v>40.134000000000015</c:v>
                </c:pt>
                <c:pt idx="40135">
                  <c:v>40.134999999999991</c:v>
                </c:pt>
                <c:pt idx="40136">
                  <c:v>40.136000000000024</c:v>
                </c:pt>
                <c:pt idx="40137">
                  <c:v>40.137</c:v>
                </c:pt>
                <c:pt idx="40138">
                  <c:v>40.138000000000034</c:v>
                </c:pt>
                <c:pt idx="40139">
                  <c:v>40.13900000000001</c:v>
                </c:pt>
                <c:pt idx="40140">
                  <c:v>40.140000000000043</c:v>
                </c:pt>
                <c:pt idx="40141">
                  <c:v>40.14100000000002</c:v>
                </c:pt>
                <c:pt idx="40142">
                  <c:v>40.141999999999996</c:v>
                </c:pt>
                <c:pt idx="40143">
                  <c:v>40.143000000000029</c:v>
                </c:pt>
                <c:pt idx="40144">
                  <c:v>40.144000000000005</c:v>
                </c:pt>
                <c:pt idx="40145">
                  <c:v>40.145000000000039</c:v>
                </c:pt>
                <c:pt idx="40146">
                  <c:v>40.146000000000015</c:v>
                </c:pt>
                <c:pt idx="40147">
                  <c:v>40.146999999999991</c:v>
                </c:pt>
                <c:pt idx="40148">
                  <c:v>40.148000000000025</c:v>
                </c:pt>
                <c:pt idx="40149">
                  <c:v>40.149000000000001</c:v>
                </c:pt>
                <c:pt idx="40150">
                  <c:v>40.150000000000034</c:v>
                </c:pt>
                <c:pt idx="40151">
                  <c:v>40.15100000000001</c:v>
                </c:pt>
                <c:pt idx="40152">
                  <c:v>40.152000000000044</c:v>
                </c:pt>
                <c:pt idx="40153">
                  <c:v>40.15300000000002</c:v>
                </c:pt>
                <c:pt idx="40154">
                  <c:v>40.153999999999996</c:v>
                </c:pt>
                <c:pt idx="40155">
                  <c:v>40.15500000000003</c:v>
                </c:pt>
                <c:pt idx="40156">
                  <c:v>40.156000000000006</c:v>
                </c:pt>
                <c:pt idx="40157">
                  <c:v>40.157000000000039</c:v>
                </c:pt>
                <c:pt idx="40158">
                  <c:v>40.158000000000015</c:v>
                </c:pt>
                <c:pt idx="40159">
                  <c:v>40.158999999999992</c:v>
                </c:pt>
                <c:pt idx="40160">
                  <c:v>40.160000000000025</c:v>
                </c:pt>
                <c:pt idx="40161">
                  <c:v>40.161000000000001</c:v>
                </c:pt>
                <c:pt idx="40162">
                  <c:v>40.162000000000035</c:v>
                </c:pt>
                <c:pt idx="40163">
                  <c:v>40.163000000000011</c:v>
                </c:pt>
                <c:pt idx="40164">
                  <c:v>40.164000000000044</c:v>
                </c:pt>
                <c:pt idx="40165">
                  <c:v>40.16500000000002</c:v>
                </c:pt>
                <c:pt idx="40166">
                  <c:v>40.165999999999997</c:v>
                </c:pt>
                <c:pt idx="40167">
                  <c:v>40.16700000000003</c:v>
                </c:pt>
                <c:pt idx="40168">
                  <c:v>40.168000000000006</c:v>
                </c:pt>
                <c:pt idx="40169">
                  <c:v>40.16900000000004</c:v>
                </c:pt>
                <c:pt idx="40170">
                  <c:v>40.170000000000016</c:v>
                </c:pt>
                <c:pt idx="40171">
                  <c:v>40.170999999999992</c:v>
                </c:pt>
                <c:pt idx="40172">
                  <c:v>40.172000000000025</c:v>
                </c:pt>
                <c:pt idx="40173">
                  <c:v>40.173000000000002</c:v>
                </c:pt>
                <c:pt idx="40174">
                  <c:v>40.174000000000035</c:v>
                </c:pt>
                <c:pt idx="40175">
                  <c:v>40.175000000000011</c:v>
                </c:pt>
                <c:pt idx="40176">
                  <c:v>40.176000000000045</c:v>
                </c:pt>
                <c:pt idx="40177">
                  <c:v>40.177000000000021</c:v>
                </c:pt>
                <c:pt idx="40178">
                  <c:v>40.177999999999997</c:v>
                </c:pt>
                <c:pt idx="40179">
                  <c:v>40.17900000000003</c:v>
                </c:pt>
                <c:pt idx="40180">
                  <c:v>40.180000000000007</c:v>
                </c:pt>
                <c:pt idx="40181">
                  <c:v>40.18100000000004</c:v>
                </c:pt>
                <c:pt idx="40182">
                  <c:v>40.182000000000016</c:v>
                </c:pt>
                <c:pt idx="40183">
                  <c:v>40.182999999999993</c:v>
                </c:pt>
                <c:pt idx="40184">
                  <c:v>40.184000000000026</c:v>
                </c:pt>
                <c:pt idx="40185">
                  <c:v>40.185000000000002</c:v>
                </c:pt>
                <c:pt idx="40186">
                  <c:v>40.186000000000035</c:v>
                </c:pt>
                <c:pt idx="40187">
                  <c:v>40.187000000000012</c:v>
                </c:pt>
                <c:pt idx="40188">
                  <c:v>40.188000000000045</c:v>
                </c:pt>
                <c:pt idx="40189">
                  <c:v>40.189000000000021</c:v>
                </c:pt>
                <c:pt idx="40190">
                  <c:v>40.19</c:v>
                </c:pt>
                <c:pt idx="40191">
                  <c:v>40.191000000000031</c:v>
                </c:pt>
                <c:pt idx="40192">
                  <c:v>40.192000000000007</c:v>
                </c:pt>
                <c:pt idx="40193">
                  <c:v>40.19300000000004</c:v>
                </c:pt>
                <c:pt idx="40194">
                  <c:v>40.194000000000017</c:v>
                </c:pt>
                <c:pt idx="40195">
                  <c:v>40.194999999999993</c:v>
                </c:pt>
                <c:pt idx="40196">
                  <c:v>40.196000000000026</c:v>
                </c:pt>
                <c:pt idx="40197">
                  <c:v>40.197000000000003</c:v>
                </c:pt>
                <c:pt idx="40198">
                  <c:v>40.198000000000036</c:v>
                </c:pt>
                <c:pt idx="40199">
                  <c:v>40.199000000000012</c:v>
                </c:pt>
                <c:pt idx="40200">
                  <c:v>40.200000000000045</c:v>
                </c:pt>
                <c:pt idx="40201">
                  <c:v>40.201000000000022</c:v>
                </c:pt>
                <c:pt idx="40202">
                  <c:v>40.201999999999998</c:v>
                </c:pt>
                <c:pt idx="40203">
                  <c:v>40.203000000000031</c:v>
                </c:pt>
                <c:pt idx="40204">
                  <c:v>40.204000000000008</c:v>
                </c:pt>
                <c:pt idx="40205">
                  <c:v>40.205000000000041</c:v>
                </c:pt>
                <c:pt idx="40206">
                  <c:v>40.206000000000017</c:v>
                </c:pt>
                <c:pt idx="40207">
                  <c:v>40.206999999999994</c:v>
                </c:pt>
                <c:pt idx="40208">
                  <c:v>40.208000000000027</c:v>
                </c:pt>
                <c:pt idx="40209">
                  <c:v>40.209000000000003</c:v>
                </c:pt>
                <c:pt idx="40210">
                  <c:v>40.210000000000036</c:v>
                </c:pt>
                <c:pt idx="40211">
                  <c:v>40.211000000000013</c:v>
                </c:pt>
                <c:pt idx="40212">
                  <c:v>40.212000000000046</c:v>
                </c:pt>
                <c:pt idx="40213">
                  <c:v>40.213000000000022</c:v>
                </c:pt>
                <c:pt idx="40214">
                  <c:v>40.213999999999999</c:v>
                </c:pt>
                <c:pt idx="40215">
                  <c:v>40.215000000000032</c:v>
                </c:pt>
                <c:pt idx="40216">
                  <c:v>40.216000000000008</c:v>
                </c:pt>
                <c:pt idx="40217">
                  <c:v>40.217000000000041</c:v>
                </c:pt>
                <c:pt idx="40218">
                  <c:v>40.218000000000018</c:v>
                </c:pt>
                <c:pt idx="40219">
                  <c:v>40.218999999999994</c:v>
                </c:pt>
                <c:pt idx="40220">
                  <c:v>40.220000000000027</c:v>
                </c:pt>
                <c:pt idx="40221">
                  <c:v>40.221000000000004</c:v>
                </c:pt>
                <c:pt idx="40222">
                  <c:v>40.222000000000037</c:v>
                </c:pt>
                <c:pt idx="40223">
                  <c:v>40.223000000000013</c:v>
                </c:pt>
                <c:pt idx="40224">
                  <c:v>40.224000000000046</c:v>
                </c:pt>
                <c:pt idx="40225">
                  <c:v>40.225000000000023</c:v>
                </c:pt>
                <c:pt idx="40226">
                  <c:v>40.225999999999999</c:v>
                </c:pt>
                <c:pt idx="40227">
                  <c:v>40.227000000000032</c:v>
                </c:pt>
                <c:pt idx="40228">
                  <c:v>40.228000000000009</c:v>
                </c:pt>
                <c:pt idx="40229">
                  <c:v>40.229000000000042</c:v>
                </c:pt>
                <c:pt idx="40230">
                  <c:v>40.230000000000018</c:v>
                </c:pt>
                <c:pt idx="40231">
                  <c:v>40.230999999999995</c:v>
                </c:pt>
                <c:pt idx="40232">
                  <c:v>40.232000000000028</c:v>
                </c:pt>
                <c:pt idx="40233">
                  <c:v>40.233000000000004</c:v>
                </c:pt>
                <c:pt idx="40234">
                  <c:v>40.234000000000037</c:v>
                </c:pt>
                <c:pt idx="40235">
                  <c:v>40.235000000000014</c:v>
                </c:pt>
                <c:pt idx="40236">
                  <c:v>40.23599999999999</c:v>
                </c:pt>
                <c:pt idx="40237">
                  <c:v>40.237000000000023</c:v>
                </c:pt>
                <c:pt idx="40238">
                  <c:v>40.238</c:v>
                </c:pt>
                <c:pt idx="40239">
                  <c:v>40.239000000000033</c:v>
                </c:pt>
                <c:pt idx="40240">
                  <c:v>40.240000000000009</c:v>
                </c:pt>
                <c:pt idx="40241">
                  <c:v>40.241000000000042</c:v>
                </c:pt>
                <c:pt idx="40242">
                  <c:v>40.242000000000019</c:v>
                </c:pt>
                <c:pt idx="40243">
                  <c:v>40.242999999999995</c:v>
                </c:pt>
                <c:pt idx="40244">
                  <c:v>40.244000000000028</c:v>
                </c:pt>
                <c:pt idx="40245">
                  <c:v>40.245000000000005</c:v>
                </c:pt>
                <c:pt idx="40246">
                  <c:v>40.246000000000038</c:v>
                </c:pt>
                <c:pt idx="40247">
                  <c:v>40.247000000000014</c:v>
                </c:pt>
                <c:pt idx="40248">
                  <c:v>40.24799999999999</c:v>
                </c:pt>
                <c:pt idx="40249">
                  <c:v>40.249000000000024</c:v>
                </c:pt>
                <c:pt idx="40250">
                  <c:v>40.25</c:v>
                </c:pt>
                <c:pt idx="40251">
                  <c:v>40.251000000000033</c:v>
                </c:pt>
                <c:pt idx="40252">
                  <c:v>40.25200000000001</c:v>
                </c:pt>
                <c:pt idx="40253">
                  <c:v>40.253000000000043</c:v>
                </c:pt>
                <c:pt idx="40254">
                  <c:v>40.254000000000019</c:v>
                </c:pt>
                <c:pt idx="40255">
                  <c:v>40.254999999999995</c:v>
                </c:pt>
                <c:pt idx="40256">
                  <c:v>40.256000000000029</c:v>
                </c:pt>
                <c:pt idx="40257">
                  <c:v>40.257000000000005</c:v>
                </c:pt>
                <c:pt idx="40258">
                  <c:v>40.258000000000038</c:v>
                </c:pt>
                <c:pt idx="40259">
                  <c:v>40.259000000000015</c:v>
                </c:pt>
                <c:pt idx="40260">
                  <c:v>40.259999999999991</c:v>
                </c:pt>
                <c:pt idx="40261">
                  <c:v>40.261000000000024</c:v>
                </c:pt>
                <c:pt idx="40262">
                  <c:v>40.262</c:v>
                </c:pt>
                <c:pt idx="40263">
                  <c:v>40.263000000000034</c:v>
                </c:pt>
                <c:pt idx="40264">
                  <c:v>40.26400000000001</c:v>
                </c:pt>
                <c:pt idx="40265">
                  <c:v>40.265000000000043</c:v>
                </c:pt>
                <c:pt idx="40266">
                  <c:v>40.26600000000002</c:v>
                </c:pt>
                <c:pt idx="40267">
                  <c:v>40.266999999999996</c:v>
                </c:pt>
                <c:pt idx="40268">
                  <c:v>40.268000000000029</c:v>
                </c:pt>
                <c:pt idx="40269">
                  <c:v>40.269000000000005</c:v>
                </c:pt>
                <c:pt idx="40270">
                  <c:v>40.270000000000039</c:v>
                </c:pt>
                <c:pt idx="40271">
                  <c:v>40.271000000000015</c:v>
                </c:pt>
                <c:pt idx="40272">
                  <c:v>40.271999999999991</c:v>
                </c:pt>
                <c:pt idx="40273">
                  <c:v>40.273000000000025</c:v>
                </c:pt>
                <c:pt idx="40274">
                  <c:v>40.274000000000001</c:v>
                </c:pt>
                <c:pt idx="40275">
                  <c:v>40.275000000000034</c:v>
                </c:pt>
                <c:pt idx="40276">
                  <c:v>40.27600000000001</c:v>
                </c:pt>
                <c:pt idx="40277">
                  <c:v>40.277000000000044</c:v>
                </c:pt>
                <c:pt idx="40278">
                  <c:v>40.27800000000002</c:v>
                </c:pt>
                <c:pt idx="40279">
                  <c:v>40.278999999999996</c:v>
                </c:pt>
                <c:pt idx="40280">
                  <c:v>40.28000000000003</c:v>
                </c:pt>
                <c:pt idx="40281">
                  <c:v>40.281000000000006</c:v>
                </c:pt>
                <c:pt idx="40282">
                  <c:v>40.282000000000039</c:v>
                </c:pt>
                <c:pt idx="40283">
                  <c:v>40.283000000000015</c:v>
                </c:pt>
                <c:pt idx="40284">
                  <c:v>40.283999999999992</c:v>
                </c:pt>
                <c:pt idx="40285">
                  <c:v>40.285000000000025</c:v>
                </c:pt>
                <c:pt idx="40286">
                  <c:v>40.286000000000001</c:v>
                </c:pt>
                <c:pt idx="40287">
                  <c:v>40.287000000000035</c:v>
                </c:pt>
                <c:pt idx="40288">
                  <c:v>40.288000000000011</c:v>
                </c:pt>
                <c:pt idx="40289">
                  <c:v>40.289000000000044</c:v>
                </c:pt>
                <c:pt idx="40290">
                  <c:v>40.29000000000002</c:v>
                </c:pt>
                <c:pt idx="40291">
                  <c:v>40.290999999999997</c:v>
                </c:pt>
                <c:pt idx="40292">
                  <c:v>40.29200000000003</c:v>
                </c:pt>
                <c:pt idx="40293">
                  <c:v>40.293000000000006</c:v>
                </c:pt>
                <c:pt idx="40294">
                  <c:v>40.29400000000004</c:v>
                </c:pt>
                <c:pt idx="40295">
                  <c:v>40.295000000000016</c:v>
                </c:pt>
                <c:pt idx="40296">
                  <c:v>40.295999999999992</c:v>
                </c:pt>
                <c:pt idx="40297">
                  <c:v>40.297000000000025</c:v>
                </c:pt>
                <c:pt idx="40298">
                  <c:v>40.298000000000002</c:v>
                </c:pt>
                <c:pt idx="40299">
                  <c:v>40.299000000000035</c:v>
                </c:pt>
                <c:pt idx="40300">
                  <c:v>40.300000000000011</c:v>
                </c:pt>
                <c:pt idx="40301">
                  <c:v>40.301000000000045</c:v>
                </c:pt>
                <c:pt idx="40302">
                  <c:v>40.302000000000021</c:v>
                </c:pt>
                <c:pt idx="40303">
                  <c:v>40.302999999999997</c:v>
                </c:pt>
                <c:pt idx="40304">
                  <c:v>40.30400000000003</c:v>
                </c:pt>
                <c:pt idx="40305">
                  <c:v>40.305000000000007</c:v>
                </c:pt>
                <c:pt idx="40306">
                  <c:v>40.30600000000004</c:v>
                </c:pt>
                <c:pt idx="40307">
                  <c:v>40.307000000000016</c:v>
                </c:pt>
                <c:pt idx="40308">
                  <c:v>40.307999999999993</c:v>
                </c:pt>
                <c:pt idx="40309">
                  <c:v>40.309000000000026</c:v>
                </c:pt>
                <c:pt idx="40310">
                  <c:v>40.31</c:v>
                </c:pt>
                <c:pt idx="40311">
                  <c:v>40.311000000000035</c:v>
                </c:pt>
                <c:pt idx="40312">
                  <c:v>40.312000000000012</c:v>
                </c:pt>
                <c:pt idx="40313">
                  <c:v>40.313000000000045</c:v>
                </c:pt>
                <c:pt idx="40314">
                  <c:v>40.314000000000021</c:v>
                </c:pt>
                <c:pt idx="40315">
                  <c:v>40.314999999999998</c:v>
                </c:pt>
                <c:pt idx="40316">
                  <c:v>40.316000000000031</c:v>
                </c:pt>
                <c:pt idx="40317">
                  <c:v>40.317000000000007</c:v>
                </c:pt>
                <c:pt idx="40318">
                  <c:v>40.31800000000004</c:v>
                </c:pt>
                <c:pt idx="40319">
                  <c:v>40.319000000000017</c:v>
                </c:pt>
                <c:pt idx="40320">
                  <c:v>40.319999999999993</c:v>
                </c:pt>
                <c:pt idx="40321">
                  <c:v>40.321000000000026</c:v>
                </c:pt>
                <c:pt idx="40322">
                  <c:v>40.322000000000003</c:v>
                </c:pt>
                <c:pt idx="40323">
                  <c:v>40.323000000000036</c:v>
                </c:pt>
                <c:pt idx="40324">
                  <c:v>40.324000000000012</c:v>
                </c:pt>
                <c:pt idx="40325">
                  <c:v>40.325000000000045</c:v>
                </c:pt>
                <c:pt idx="40326">
                  <c:v>40.326000000000022</c:v>
                </c:pt>
                <c:pt idx="40327">
                  <c:v>40.326999999999998</c:v>
                </c:pt>
                <c:pt idx="40328">
                  <c:v>40.328000000000031</c:v>
                </c:pt>
                <c:pt idx="40329">
                  <c:v>40.329000000000008</c:v>
                </c:pt>
                <c:pt idx="40330">
                  <c:v>40.330000000000041</c:v>
                </c:pt>
                <c:pt idx="40331">
                  <c:v>40.331000000000017</c:v>
                </c:pt>
                <c:pt idx="40332">
                  <c:v>40.331999999999994</c:v>
                </c:pt>
                <c:pt idx="40333">
                  <c:v>40.333000000000027</c:v>
                </c:pt>
                <c:pt idx="40334">
                  <c:v>40.334000000000003</c:v>
                </c:pt>
                <c:pt idx="40335">
                  <c:v>40.335000000000036</c:v>
                </c:pt>
                <c:pt idx="40336">
                  <c:v>40.336000000000013</c:v>
                </c:pt>
                <c:pt idx="40337">
                  <c:v>40.337000000000046</c:v>
                </c:pt>
                <c:pt idx="40338">
                  <c:v>40.338000000000022</c:v>
                </c:pt>
                <c:pt idx="40339">
                  <c:v>40.338999999999999</c:v>
                </c:pt>
                <c:pt idx="40340">
                  <c:v>40.340000000000032</c:v>
                </c:pt>
                <c:pt idx="40341">
                  <c:v>40.341000000000008</c:v>
                </c:pt>
                <c:pt idx="40342">
                  <c:v>40.342000000000041</c:v>
                </c:pt>
                <c:pt idx="40343">
                  <c:v>40.343000000000018</c:v>
                </c:pt>
                <c:pt idx="40344">
                  <c:v>40.343999999999994</c:v>
                </c:pt>
                <c:pt idx="40345">
                  <c:v>40.345000000000027</c:v>
                </c:pt>
                <c:pt idx="40346">
                  <c:v>40.346000000000004</c:v>
                </c:pt>
                <c:pt idx="40347">
                  <c:v>40.347000000000037</c:v>
                </c:pt>
                <c:pt idx="40348">
                  <c:v>40.348000000000013</c:v>
                </c:pt>
                <c:pt idx="40349">
                  <c:v>40.349000000000046</c:v>
                </c:pt>
                <c:pt idx="40350">
                  <c:v>40.350000000000023</c:v>
                </c:pt>
                <c:pt idx="40351">
                  <c:v>40.350999999999999</c:v>
                </c:pt>
                <c:pt idx="40352">
                  <c:v>40.352000000000032</c:v>
                </c:pt>
                <c:pt idx="40353">
                  <c:v>40.353000000000009</c:v>
                </c:pt>
                <c:pt idx="40354">
                  <c:v>40.354000000000042</c:v>
                </c:pt>
                <c:pt idx="40355">
                  <c:v>40.355000000000018</c:v>
                </c:pt>
                <c:pt idx="40356">
                  <c:v>40.355999999999995</c:v>
                </c:pt>
                <c:pt idx="40357">
                  <c:v>40.357000000000028</c:v>
                </c:pt>
                <c:pt idx="40358">
                  <c:v>40.358000000000004</c:v>
                </c:pt>
                <c:pt idx="40359">
                  <c:v>40.359000000000037</c:v>
                </c:pt>
                <c:pt idx="40360">
                  <c:v>40.360000000000014</c:v>
                </c:pt>
                <c:pt idx="40361">
                  <c:v>40.36099999999999</c:v>
                </c:pt>
                <c:pt idx="40362">
                  <c:v>40.362000000000023</c:v>
                </c:pt>
                <c:pt idx="40363">
                  <c:v>40.363</c:v>
                </c:pt>
                <c:pt idx="40364">
                  <c:v>40.364000000000033</c:v>
                </c:pt>
                <c:pt idx="40365">
                  <c:v>40.365000000000009</c:v>
                </c:pt>
                <c:pt idx="40366">
                  <c:v>40.366000000000042</c:v>
                </c:pt>
                <c:pt idx="40367">
                  <c:v>40.367000000000019</c:v>
                </c:pt>
                <c:pt idx="40368">
                  <c:v>40.367999999999995</c:v>
                </c:pt>
                <c:pt idx="40369">
                  <c:v>40.369000000000028</c:v>
                </c:pt>
                <c:pt idx="40370">
                  <c:v>40.370000000000005</c:v>
                </c:pt>
                <c:pt idx="40371">
                  <c:v>40.371000000000038</c:v>
                </c:pt>
                <c:pt idx="40372">
                  <c:v>40.372000000000014</c:v>
                </c:pt>
                <c:pt idx="40373">
                  <c:v>40.37299999999999</c:v>
                </c:pt>
                <c:pt idx="40374">
                  <c:v>40.374000000000024</c:v>
                </c:pt>
                <c:pt idx="40375">
                  <c:v>40.375</c:v>
                </c:pt>
                <c:pt idx="40376">
                  <c:v>40.376000000000033</c:v>
                </c:pt>
                <c:pt idx="40377">
                  <c:v>40.37700000000001</c:v>
                </c:pt>
                <c:pt idx="40378">
                  <c:v>40.378000000000043</c:v>
                </c:pt>
                <c:pt idx="40379">
                  <c:v>40.379000000000019</c:v>
                </c:pt>
                <c:pt idx="40380">
                  <c:v>40.379999999999995</c:v>
                </c:pt>
                <c:pt idx="40381">
                  <c:v>40.381000000000029</c:v>
                </c:pt>
                <c:pt idx="40382">
                  <c:v>40.382000000000005</c:v>
                </c:pt>
                <c:pt idx="40383">
                  <c:v>40.383000000000038</c:v>
                </c:pt>
                <c:pt idx="40384">
                  <c:v>40.384000000000015</c:v>
                </c:pt>
                <c:pt idx="40385">
                  <c:v>40.384999999999991</c:v>
                </c:pt>
                <c:pt idx="40386">
                  <c:v>40.386000000000024</c:v>
                </c:pt>
                <c:pt idx="40387">
                  <c:v>40.387</c:v>
                </c:pt>
                <c:pt idx="40388">
                  <c:v>40.388000000000034</c:v>
                </c:pt>
                <c:pt idx="40389">
                  <c:v>40.38900000000001</c:v>
                </c:pt>
                <c:pt idx="40390">
                  <c:v>40.390000000000043</c:v>
                </c:pt>
                <c:pt idx="40391">
                  <c:v>40.39100000000002</c:v>
                </c:pt>
                <c:pt idx="40392">
                  <c:v>40.391999999999996</c:v>
                </c:pt>
                <c:pt idx="40393">
                  <c:v>40.393000000000029</c:v>
                </c:pt>
                <c:pt idx="40394">
                  <c:v>40.394000000000005</c:v>
                </c:pt>
                <c:pt idx="40395">
                  <c:v>40.395000000000039</c:v>
                </c:pt>
                <c:pt idx="40396">
                  <c:v>40.396000000000015</c:v>
                </c:pt>
                <c:pt idx="40397">
                  <c:v>40.396999999999991</c:v>
                </c:pt>
                <c:pt idx="40398">
                  <c:v>40.398000000000025</c:v>
                </c:pt>
                <c:pt idx="40399">
                  <c:v>40.399000000000001</c:v>
                </c:pt>
                <c:pt idx="40400">
                  <c:v>40.400000000000034</c:v>
                </c:pt>
                <c:pt idx="40401">
                  <c:v>40.40100000000001</c:v>
                </c:pt>
                <c:pt idx="40402">
                  <c:v>40.402000000000044</c:v>
                </c:pt>
                <c:pt idx="40403">
                  <c:v>40.40300000000002</c:v>
                </c:pt>
                <c:pt idx="40404">
                  <c:v>40.403999999999996</c:v>
                </c:pt>
                <c:pt idx="40405">
                  <c:v>40.40500000000003</c:v>
                </c:pt>
                <c:pt idx="40406">
                  <c:v>40.406000000000006</c:v>
                </c:pt>
                <c:pt idx="40407">
                  <c:v>40.407000000000039</c:v>
                </c:pt>
                <c:pt idx="40408">
                  <c:v>40.408000000000015</c:v>
                </c:pt>
                <c:pt idx="40409">
                  <c:v>40.408999999999992</c:v>
                </c:pt>
                <c:pt idx="40410">
                  <c:v>40.410000000000025</c:v>
                </c:pt>
                <c:pt idx="40411">
                  <c:v>40.411000000000001</c:v>
                </c:pt>
                <c:pt idx="40412">
                  <c:v>40.412000000000035</c:v>
                </c:pt>
                <c:pt idx="40413">
                  <c:v>40.413000000000011</c:v>
                </c:pt>
                <c:pt idx="40414">
                  <c:v>40.414000000000044</c:v>
                </c:pt>
                <c:pt idx="40415">
                  <c:v>40.41500000000002</c:v>
                </c:pt>
                <c:pt idx="40416">
                  <c:v>40.415999999999997</c:v>
                </c:pt>
                <c:pt idx="40417">
                  <c:v>40.41700000000003</c:v>
                </c:pt>
                <c:pt idx="40418">
                  <c:v>40.418000000000006</c:v>
                </c:pt>
                <c:pt idx="40419">
                  <c:v>40.41900000000004</c:v>
                </c:pt>
                <c:pt idx="40420">
                  <c:v>40.420000000000016</c:v>
                </c:pt>
                <c:pt idx="40421">
                  <c:v>40.420999999999992</c:v>
                </c:pt>
                <c:pt idx="40422">
                  <c:v>40.422000000000025</c:v>
                </c:pt>
                <c:pt idx="40423">
                  <c:v>40.423000000000002</c:v>
                </c:pt>
                <c:pt idx="40424">
                  <c:v>40.424000000000035</c:v>
                </c:pt>
                <c:pt idx="40425">
                  <c:v>40.425000000000011</c:v>
                </c:pt>
                <c:pt idx="40426">
                  <c:v>40.426000000000045</c:v>
                </c:pt>
                <c:pt idx="40427">
                  <c:v>40.427000000000021</c:v>
                </c:pt>
                <c:pt idx="40428">
                  <c:v>40.427999999999997</c:v>
                </c:pt>
                <c:pt idx="40429">
                  <c:v>40.42900000000003</c:v>
                </c:pt>
                <c:pt idx="40430">
                  <c:v>40.430000000000007</c:v>
                </c:pt>
                <c:pt idx="40431">
                  <c:v>40.43100000000004</c:v>
                </c:pt>
                <c:pt idx="40432">
                  <c:v>40.432000000000016</c:v>
                </c:pt>
                <c:pt idx="40433">
                  <c:v>40.432999999999993</c:v>
                </c:pt>
                <c:pt idx="40434">
                  <c:v>40.434000000000026</c:v>
                </c:pt>
                <c:pt idx="40435">
                  <c:v>40.435000000000002</c:v>
                </c:pt>
                <c:pt idx="40436">
                  <c:v>40.436000000000035</c:v>
                </c:pt>
                <c:pt idx="40437">
                  <c:v>40.437000000000012</c:v>
                </c:pt>
                <c:pt idx="40438">
                  <c:v>40.438000000000045</c:v>
                </c:pt>
                <c:pt idx="40439">
                  <c:v>40.439000000000021</c:v>
                </c:pt>
                <c:pt idx="40440">
                  <c:v>40.44</c:v>
                </c:pt>
                <c:pt idx="40441">
                  <c:v>40.441000000000031</c:v>
                </c:pt>
                <c:pt idx="40442">
                  <c:v>40.442000000000007</c:v>
                </c:pt>
                <c:pt idx="40443">
                  <c:v>40.44300000000004</c:v>
                </c:pt>
                <c:pt idx="40444">
                  <c:v>40.444000000000017</c:v>
                </c:pt>
                <c:pt idx="40445">
                  <c:v>40.444999999999993</c:v>
                </c:pt>
                <c:pt idx="40446">
                  <c:v>40.446000000000026</c:v>
                </c:pt>
                <c:pt idx="40447">
                  <c:v>40.447000000000003</c:v>
                </c:pt>
                <c:pt idx="40448">
                  <c:v>40.448000000000036</c:v>
                </c:pt>
                <c:pt idx="40449">
                  <c:v>40.449000000000012</c:v>
                </c:pt>
                <c:pt idx="40450">
                  <c:v>40.450000000000045</c:v>
                </c:pt>
                <c:pt idx="40451">
                  <c:v>40.451000000000022</c:v>
                </c:pt>
                <c:pt idx="40452">
                  <c:v>40.451999999999998</c:v>
                </c:pt>
                <c:pt idx="40453">
                  <c:v>40.453000000000031</c:v>
                </c:pt>
                <c:pt idx="40454">
                  <c:v>40.454000000000008</c:v>
                </c:pt>
                <c:pt idx="40455">
                  <c:v>40.455000000000041</c:v>
                </c:pt>
                <c:pt idx="40456">
                  <c:v>40.456000000000017</c:v>
                </c:pt>
                <c:pt idx="40457">
                  <c:v>40.456999999999994</c:v>
                </c:pt>
                <c:pt idx="40458">
                  <c:v>40.458000000000027</c:v>
                </c:pt>
                <c:pt idx="40459">
                  <c:v>40.459000000000003</c:v>
                </c:pt>
                <c:pt idx="40460">
                  <c:v>40.460000000000036</c:v>
                </c:pt>
                <c:pt idx="40461">
                  <c:v>40.461000000000013</c:v>
                </c:pt>
                <c:pt idx="40462">
                  <c:v>40.462000000000046</c:v>
                </c:pt>
                <c:pt idx="40463">
                  <c:v>40.463000000000022</c:v>
                </c:pt>
                <c:pt idx="40464">
                  <c:v>40.463999999999999</c:v>
                </c:pt>
                <c:pt idx="40465">
                  <c:v>40.465000000000032</c:v>
                </c:pt>
                <c:pt idx="40466">
                  <c:v>40.466000000000008</c:v>
                </c:pt>
                <c:pt idx="40467">
                  <c:v>40.467000000000041</c:v>
                </c:pt>
                <c:pt idx="40468">
                  <c:v>40.468000000000018</c:v>
                </c:pt>
                <c:pt idx="40469">
                  <c:v>40.468999999999994</c:v>
                </c:pt>
                <c:pt idx="40470">
                  <c:v>40.470000000000027</c:v>
                </c:pt>
                <c:pt idx="40471">
                  <c:v>40.471000000000004</c:v>
                </c:pt>
                <c:pt idx="40472">
                  <c:v>40.472000000000037</c:v>
                </c:pt>
                <c:pt idx="40473">
                  <c:v>40.473000000000013</c:v>
                </c:pt>
                <c:pt idx="40474">
                  <c:v>40.474000000000046</c:v>
                </c:pt>
                <c:pt idx="40475">
                  <c:v>40.475000000000023</c:v>
                </c:pt>
                <c:pt idx="40476">
                  <c:v>40.475999999999999</c:v>
                </c:pt>
                <c:pt idx="40477">
                  <c:v>40.477000000000032</c:v>
                </c:pt>
                <c:pt idx="40478">
                  <c:v>40.478000000000009</c:v>
                </c:pt>
                <c:pt idx="40479">
                  <c:v>40.479000000000042</c:v>
                </c:pt>
                <c:pt idx="40480">
                  <c:v>40.480000000000018</c:v>
                </c:pt>
                <c:pt idx="40481">
                  <c:v>40.480999999999995</c:v>
                </c:pt>
                <c:pt idx="40482">
                  <c:v>40.482000000000028</c:v>
                </c:pt>
                <c:pt idx="40483">
                  <c:v>40.483000000000004</c:v>
                </c:pt>
                <c:pt idx="40484">
                  <c:v>40.484000000000037</c:v>
                </c:pt>
                <c:pt idx="40485">
                  <c:v>40.485000000000014</c:v>
                </c:pt>
                <c:pt idx="40486">
                  <c:v>40.48599999999999</c:v>
                </c:pt>
                <c:pt idx="40487">
                  <c:v>40.487000000000023</c:v>
                </c:pt>
                <c:pt idx="40488">
                  <c:v>40.488</c:v>
                </c:pt>
                <c:pt idx="40489">
                  <c:v>40.489000000000033</c:v>
                </c:pt>
                <c:pt idx="40490">
                  <c:v>40.490000000000009</c:v>
                </c:pt>
                <c:pt idx="40491">
                  <c:v>40.491000000000042</c:v>
                </c:pt>
                <c:pt idx="40492">
                  <c:v>40.492000000000019</c:v>
                </c:pt>
                <c:pt idx="40493">
                  <c:v>40.492999999999995</c:v>
                </c:pt>
                <c:pt idx="40494">
                  <c:v>40.494000000000028</c:v>
                </c:pt>
                <c:pt idx="40495">
                  <c:v>40.495000000000005</c:v>
                </c:pt>
                <c:pt idx="40496">
                  <c:v>40.496000000000038</c:v>
                </c:pt>
                <c:pt idx="40497">
                  <c:v>40.497000000000014</c:v>
                </c:pt>
                <c:pt idx="40498">
                  <c:v>40.49799999999999</c:v>
                </c:pt>
                <c:pt idx="40499">
                  <c:v>40.499000000000024</c:v>
                </c:pt>
                <c:pt idx="40500">
                  <c:v>40.5</c:v>
                </c:pt>
                <c:pt idx="40501">
                  <c:v>40.501000000000033</c:v>
                </c:pt>
                <c:pt idx="40502">
                  <c:v>40.50200000000001</c:v>
                </c:pt>
                <c:pt idx="40503">
                  <c:v>40.503000000000043</c:v>
                </c:pt>
                <c:pt idx="40504">
                  <c:v>40.504000000000019</c:v>
                </c:pt>
                <c:pt idx="40505">
                  <c:v>40.504999999999995</c:v>
                </c:pt>
                <c:pt idx="40506">
                  <c:v>40.506000000000029</c:v>
                </c:pt>
                <c:pt idx="40507">
                  <c:v>40.507000000000005</c:v>
                </c:pt>
                <c:pt idx="40508">
                  <c:v>40.508000000000038</c:v>
                </c:pt>
                <c:pt idx="40509">
                  <c:v>40.509000000000015</c:v>
                </c:pt>
                <c:pt idx="40510">
                  <c:v>40.509999999999991</c:v>
                </c:pt>
                <c:pt idx="40511">
                  <c:v>40.511000000000024</c:v>
                </c:pt>
                <c:pt idx="40512">
                  <c:v>40.512</c:v>
                </c:pt>
                <c:pt idx="40513">
                  <c:v>40.513000000000034</c:v>
                </c:pt>
                <c:pt idx="40514">
                  <c:v>40.51400000000001</c:v>
                </c:pt>
                <c:pt idx="40515">
                  <c:v>40.515000000000043</c:v>
                </c:pt>
                <c:pt idx="40516">
                  <c:v>40.51600000000002</c:v>
                </c:pt>
                <c:pt idx="40517">
                  <c:v>40.516999999999996</c:v>
                </c:pt>
                <c:pt idx="40518">
                  <c:v>40.518000000000029</c:v>
                </c:pt>
                <c:pt idx="40519">
                  <c:v>40.519000000000005</c:v>
                </c:pt>
                <c:pt idx="40520">
                  <c:v>40.520000000000039</c:v>
                </c:pt>
                <c:pt idx="40521">
                  <c:v>40.521000000000015</c:v>
                </c:pt>
                <c:pt idx="40522">
                  <c:v>40.521999999999991</c:v>
                </c:pt>
                <c:pt idx="40523">
                  <c:v>40.523000000000025</c:v>
                </c:pt>
                <c:pt idx="40524">
                  <c:v>40.524000000000001</c:v>
                </c:pt>
                <c:pt idx="40525">
                  <c:v>40.525000000000034</c:v>
                </c:pt>
                <c:pt idx="40526">
                  <c:v>40.52600000000001</c:v>
                </c:pt>
                <c:pt idx="40527">
                  <c:v>40.527000000000044</c:v>
                </c:pt>
                <c:pt idx="40528">
                  <c:v>40.52800000000002</c:v>
                </c:pt>
                <c:pt idx="40529">
                  <c:v>40.528999999999996</c:v>
                </c:pt>
                <c:pt idx="40530">
                  <c:v>40.53000000000003</c:v>
                </c:pt>
                <c:pt idx="40531">
                  <c:v>40.531000000000006</c:v>
                </c:pt>
                <c:pt idx="40532">
                  <c:v>40.532000000000039</c:v>
                </c:pt>
                <c:pt idx="40533">
                  <c:v>40.533000000000015</c:v>
                </c:pt>
                <c:pt idx="40534">
                  <c:v>40.533999999999992</c:v>
                </c:pt>
                <c:pt idx="40535">
                  <c:v>40.535000000000025</c:v>
                </c:pt>
                <c:pt idx="40536">
                  <c:v>40.536000000000001</c:v>
                </c:pt>
                <c:pt idx="40537">
                  <c:v>40.537000000000035</c:v>
                </c:pt>
                <c:pt idx="40538">
                  <c:v>40.538000000000011</c:v>
                </c:pt>
                <c:pt idx="40539">
                  <c:v>40.539000000000044</c:v>
                </c:pt>
                <c:pt idx="40540">
                  <c:v>40.54000000000002</c:v>
                </c:pt>
                <c:pt idx="40541">
                  <c:v>40.540999999999997</c:v>
                </c:pt>
                <c:pt idx="40542">
                  <c:v>40.54200000000003</c:v>
                </c:pt>
                <c:pt idx="40543">
                  <c:v>40.543000000000006</c:v>
                </c:pt>
                <c:pt idx="40544">
                  <c:v>40.54400000000004</c:v>
                </c:pt>
                <c:pt idx="40545">
                  <c:v>40.545000000000016</c:v>
                </c:pt>
                <c:pt idx="40546">
                  <c:v>40.545999999999992</c:v>
                </c:pt>
                <c:pt idx="40547">
                  <c:v>40.547000000000025</c:v>
                </c:pt>
                <c:pt idx="40548">
                  <c:v>40.548000000000002</c:v>
                </c:pt>
                <c:pt idx="40549">
                  <c:v>40.549000000000035</c:v>
                </c:pt>
                <c:pt idx="40550">
                  <c:v>40.550000000000011</c:v>
                </c:pt>
                <c:pt idx="40551">
                  <c:v>40.551000000000045</c:v>
                </c:pt>
                <c:pt idx="40552">
                  <c:v>40.552000000000021</c:v>
                </c:pt>
                <c:pt idx="40553">
                  <c:v>40.552999999999997</c:v>
                </c:pt>
                <c:pt idx="40554">
                  <c:v>40.55400000000003</c:v>
                </c:pt>
                <c:pt idx="40555">
                  <c:v>40.555000000000007</c:v>
                </c:pt>
                <c:pt idx="40556">
                  <c:v>40.55600000000004</c:v>
                </c:pt>
                <c:pt idx="40557">
                  <c:v>40.557000000000016</c:v>
                </c:pt>
                <c:pt idx="40558">
                  <c:v>40.557999999999993</c:v>
                </c:pt>
                <c:pt idx="40559">
                  <c:v>40.559000000000026</c:v>
                </c:pt>
                <c:pt idx="40560">
                  <c:v>40.56</c:v>
                </c:pt>
                <c:pt idx="40561">
                  <c:v>40.561000000000035</c:v>
                </c:pt>
                <c:pt idx="40562">
                  <c:v>40.562000000000012</c:v>
                </c:pt>
                <c:pt idx="40563">
                  <c:v>40.563000000000045</c:v>
                </c:pt>
                <c:pt idx="40564">
                  <c:v>40.564000000000021</c:v>
                </c:pt>
                <c:pt idx="40565">
                  <c:v>40.564999999999998</c:v>
                </c:pt>
                <c:pt idx="40566">
                  <c:v>40.566000000000031</c:v>
                </c:pt>
                <c:pt idx="40567">
                  <c:v>40.567000000000007</c:v>
                </c:pt>
                <c:pt idx="40568">
                  <c:v>40.56800000000004</c:v>
                </c:pt>
                <c:pt idx="40569">
                  <c:v>40.569000000000017</c:v>
                </c:pt>
                <c:pt idx="40570">
                  <c:v>40.569999999999993</c:v>
                </c:pt>
                <c:pt idx="40571">
                  <c:v>40.571000000000026</c:v>
                </c:pt>
                <c:pt idx="40572">
                  <c:v>40.572000000000003</c:v>
                </c:pt>
                <c:pt idx="40573">
                  <c:v>40.573000000000036</c:v>
                </c:pt>
                <c:pt idx="40574">
                  <c:v>40.574000000000012</c:v>
                </c:pt>
                <c:pt idx="40575">
                  <c:v>40.575000000000045</c:v>
                </c:pt>
                <c:pt idx="40576">
                  <c:v>40.576000000000022</c:v>
                </c:pt>
                <c:pt idx="40577">
                  <c:v>40.576999999999998</c:v>
                </c:pt>
                <c:pt idx="40578">
                  <c:v>40.578000000000031</c:v>
                </c:pt>
                <c:pt idx="40579">
                  <c:v>40.579000000000008</c:v>
                </c:pt>
                <c:pt idx="40580">
                  <c:v>40.580000000000041</c:v>
                </c:pt>
                <c:pt idx="40581">
                  <c:v>40.581000000000017</c:v>
                </c:pt>
                <c:pt idx="40582">
                  <c:v>40.581999999999994</c:v>
                </c:pt>
                <c:pt idx="40583">
                  <c:v>40.583000000000027</c:v>
                </c:pt>
                <c:pt idx="40584">
                  <c:v>40.584000000000003</c:v>
                </c:pt>
                <c:pt idx="40585">
                  <c:v>40.585000000000036</c:v>
                </c:pt>
                <c:pt idx="40586">
                  <c:v>40.586000000000013</c:v>
                </c:pt>
                <c:pt idx="40587">
                  <c:v>40.587000000000046</c:v>
                </c:pt>
                <c:pt idx="40588">
                  <c:v>40.588000000000022</c:v>
                </c:pt>
                <c:pt idx="40589">
                  <c:v>40.588999999999999</c:v>
                </c:pt>
                <c:pt idx="40590">
                  <c:v>40.590000000000032</c:v>
                </c:pt>
                <c:pt idx="40591">
                  <c:v>40.591000000000008</c:v>
                </c:pt>
                <c:pt idx="40592">
                  <c:v>40.592000000000041</c:v>
                </c:pt>
                <c:pt idx="40593">
                  <c:v>40.593000000000018</c:v>
                </c:pt>
                <c:pt idx="40594">
                  <c:v>40.593999999999994</c:v>
                </c:pt>
                <c:pt idx="40595">
                  <c:v>40.595000000000027</c:v>
                </c:pt>
                <c:pt idx="40596">
                  <c:v>40.596000000000004</c:v>
                </c:pt>
                <c:pt idx="40597">
                  <c:v>40.597000000000037</c:v>
                </c:pt>
                <c:pt idx="40598">
                  <c:v>40.598000000000013</c:v>
                </c:pt>
                <c:pt idx="40599">
                  <c:v>40.599000000000046</c:v>
                </c:pt>
                <c:pt idx="40600">
                  <c:v>40.600000000000023</c:v>
                </c:pt>
                <c:pt idx="40601">
                  <c:v>40.600999999999999</c:v>
                </c:pt>
                <c:pt idx="40602">
                  <c:v>40.602000000000032</c:v>
                </c:pt>
                <c:pt idx="40603">
                  <c:v>40.603000000000009</c:v>
                </c:pt>
                <c:pt idx="40604">
                  <c:v>40.604000000000042</c:v>
                </c:pt>
                <c:pt idx="40605">
                  <c:v>40.605000000000018</c:v>
                </c:pt>
                <c:pt idx="40606">
                  <c:v>40.605999999999995</c:v>
                </c:pt>
                <c:pt idx="40607">
                  <c:v>40.607000000000028</c:v>
                </c:pt>
                <c:pt idx="40608">
                  <c:v>40.608000000000004</c:v>
                </c:pt>
                <c:pt idx="40609">
                  <c:v>40.609000000000037</c:v>
                </c:pt>
                <c:pt idx="40610">
                  <c:v>40.610000000000014</c:v>
                </c:pt>
                <c:pt idx="40611">
                  <c:v>40.61099999999999</c:v>
                </c:pt>
                <c:pt idx="40612">
                  <c:v>40.612000000000023</c:v>
                </c:pt>
                <c:pt idx="40613">
                  <c:v>40.613</c:v>
                </c:pt>
                <c:pt idx="40614">
                  <c:v>40.614000000000033</c:v>
                </c:pt>
                <c:pt idx="40615">
                  <c:v>40.615000000000009</c:v>
                </c:pt>
                <c:pt idx="40616">
                  <c:v>40.616000000000042</c:v>
                </c:pt>
                <c:pt idx="40617">
                  <c:v>40.617000000000019</c:v>
                </c:pt>
                <c:pt idx="40618">
                  <c:v>40.617999999999995</c:v>
                </c:pt>
                <c:pt idx="40619">
                  <c:v>40.619000000000028</c:v>
                </c:pt>
                <c:pt idx="40620">
                  <c:v>40.620000000000005</c:v>
                </c:pt>
                <c:pt idx="40621">
                  <c:v>40.621000000000038</c:v>
                </c:pt>
                <c:pt idx="40622">
                  <c:v>40.622000000000014</c:v>
                </c:pt>
                <c:pt idx="40623">
                  <c:v>40.62299999999999</c:v>
                </c:pt>
                <c:pt idx="40624">
                  <c:v>40.624000000000024</c:v>
                </c:pt>
                <c:pt idx="40625">
                  <c:v>40.625</c:v>
                </c:pt>
                <c:pt idx="40626">
                  <c:v>40.626000000000033</c:v>
                </c:pt>
                <c:pt idx="40627">
                  <c:v>40.62700000000001</c:v>
                </c:pt>
                <c:pt idx="40628">
                  <c:v>40.628000000000043</c:v>
                </c:pt>
                <c:pt idx="40629">
                  <c:v>40.629000000000019</c:v>
                </c:pt>
                <c:pt idx="40630">
                  <c:v>40.629999999999995</c:v>
                </c:pt>
                <c:pt idx="40631">
                  <c:v>40.631000000000029</c:v>
                </c:pt>
                <c:pt idx="40632">
                  <c:v>40.632000000000005</c:v>
                </c:pt>
                <c:pt idx="40633">
                  <c:v>40.633000000000038</c:v>
                </c:pt>
                <c:pt idx="40634">
                  <c:v>40.634000000000015</c:v>
                </c:pt>
                <c:pt idx="40635">
                  <c:v>40.634999999999991</c:v>
                </c:pt>
                <c:pt idx="40636">
                  <c:v>40.636000000000024</c:v>
                </c:pt>
                <c:pt idx="40637">
                  <c:v>40.637</c:v>
                </c:pt>
                <c:pt idx="40638">
                  <c:v>40.638000000000034</c:v>
                </c:pt>
                <c:pt idx="40639">
                  <c:v>40.63900000000001</c:v>
                </c:pt>
                <c:pt idx="40640">
                  <c:v>40.640000000000043</c:v>
                </c:pt>
                <c:pt idx="40641">
                  <c:v>40.64100000000002</c:v>
                </c:pt>
                <c:pt idx="40642">
                  <c:v>40.641999999999996</c:v>
                </c:pt>
                <c:pt idx="40643">
                  <c:v>40.643000000000029</c:v>
                </c:pt>
                <c:pt idx="40644">
                  <c:v>40.644000000000005</c:v>
                </c:pt>
                <c:pt idx="40645">
                  <c:v>40.645000000000039</c:v>
                </c:pt>
                <c:pt idx="40646">
                  <c:v>40.646000000000015</c:v>
                </c:pt>
                <c:pt idx="40647">
                  <c:v>40.646999999999991</c:v>
                </c:pt>
                <c:pt idx="40648">
                  <c:v>40.648000000000025</c:v>
                </c:pt>
                <c:pt idx="40649">
                  <c:v>40.649000000000001</c:v>
                </c:pt>
                <c:pt idx="40650">
                  <c:v>40.650000000000034</c:v>
                </c:pt>
                <c:pt idx="40651">
                  <c:v>40.65100000000001</c:v>
                </c:pt>
                <c:pt idx="40652">
                  <c:v>40.652000000000044</c:v>
                </c:pt>
                <c:pt idx="40653">
                  <c:v>40.65300000000002</c:v>
                </c:pt>
                <c:pt idx="40654">
                  <c:v>40.653999999999996</c:v>
                </c:pt>
                <c:pt idx="40655">
                  <c:v>40.65500000000003</c:v>
                </c:pt>
                <c:pt idx="40656">
                  <c:v>40.656000000000006</c:v>
                </c:pt>
                <c:pt idx="40657">
                  <c:v>40.657000000000039</c:v>
                </c:pt>
                <c:pt idx="40658">
                  <c:v>40.658000000000015</c:v>
                </c:pt>
                <c:pt idx="40659">
                  <c:v>40.658999999999992</c:v>
                </c:pt>
                <c:pt idx="40660">
                  <c:v>40.660000000000025</c:v>
                </c:pt>
                <c:pt idx="40661">
                  <c:v>40.661000000000001</c:v>
                </c:pt>
                <c:pt idx="40662">
                  <c:v>40.662000000000035</c:v>
                </c:pt>
                <c:pt idx="40663">
                  <c:v>40.663000000000011</c:v>
                </c:pt>
                <c:pt idx="40664">
                  <c:v>40.664000000000044</c:v>
                </c:pt>
                <c:pt idx="40665">
                  <c:v>40.66500000000002</c:v>
                </c:pt>
                <c:pt idx="40666">
                  <c:v>40.665999999999997</c:v>
                </c:pt>
                <c:pt idx="40667">
                  <c:v>40.66700000000003</c:v>
                </c:pt>
                <c:pt idx="40668">
                  <c:v>40.668000000000006</c:v>
                </c:pt>
                <c:pt idx="40669">
                  <c:v>40.66900000000004</c:v>
                </c:pt>
                <c:pt idx="40670">
                  <c:v>40.670000000000016</c:v>
                </c:pt>
                <c:pt idx="40671">
                  <c:v>40.670999999999992</c:v>
                </c:pt>
                <c:pt idx="40672">
                  <c:v>40.672000000000025</c:v>
                </c:pt>
                <c:pt idx="40673">
                  <c:v>40.673000000000002</c:v>
                </c:pt>
                <c:pt idx="40674">
                  <c:v>40.674000000000035</c:v>
                </c:pt>
                <c:pt idx="40675">
                  <c:v>40.675000000000011</c:v>
                </c:pt>
                <c:pt idx="40676">
                  <c:v>40.676000000000045</c:v>
                </c:pt>
                <c:pt idx="40677">
                  <c:v>40.677000000000021</c:v>
                </c:pt>
                <c:pt idx="40678">
                  <c:v>40.677999999999997</c:v>
                </c:pt>
                <c:pt idx="40679">
                  <c:v>40.67900000000003</c:v>
                </c:pt>
                <c:pt idx="40680">
                  <c:v>40.680000000000007</c:v>
                </c:pt>
                <c:pt idx="40681">
                  <c:v>40.68100000000004</c:v>
                </c:pt>
                <c:pt idx="40682">
                  <c:v>40.682000000000016</c:v>
                </c:pt>
                <c:pt idx="40683">
                  <c:v>40.682999999999993</c:v>
                </c:pt>
                <c:pt idx="40684">
                  <c:v>40.684000000000026</c:v>
                </c:pt>
                <c:pt idx="40685">
                  <c:v>40.685000000000002</c:v>
                </c:pt>
                <c:pt idx="40686">
                  <c:v>40.686000000000035</c:v>
                </c:pt>
                <c:pt idx="40687">
                  <c:v>40.687000000000012</c:v>
                </c:pt>
                <c:pt idx="40688">
                  <c:v>40.688000000000045</c:v>
                </c:pt>
                <c:pt idx="40689">
                  <c:v>40.689000000000021</c:v>
                </c:pt>
                <c:pt idx="40690">
                  <c:v>40.69</c:v>
                </c:pt>
                <c:pt idx="40691">
                  <c:v>40.691000000000031</c:v>
                </c:pt>
                <c:pt idx="40692">
                  <c:v>40.692000000000007</c:v>
                </c:pt>
                <c:pt idx="40693">
                  <c:v>40.69300000000004</c:v>
                </c:pt>
                <c:pt idx="40694">
                  <c:v>40.694000000000017</c:v>
                </c:pt>
                <c:pt idx="40695">
                  <c:v>40.694999999999993</c:v>
                </c:pt>
                <c:pt idx="40696">
                  <c:v>40.696000000000026</c:v>
                </c:pt>
                <c:pt idx="40697">
                  <c:v>40.697000000000003</c:v>
                </c:pt>
                <c:pt idx="40698">
                  <c:v>40.698000000000036</c:v>
                </c:pt>
                <c:pt idx="40699">
                  <c:v>40.699000000000012</c:v>
                </c:pt>
                <c:pt idx="40700">
                  <c:v>40.700000000000045</c:v>
                </c:pt>
                <c:pt idx="40701">
                  <c:v>40.701000000000022</c:v>
                </c:pt>
                <c:pt idx="40702">
                  <c:v>40.701999999999998</c:v>
                </c:pt>
                <c:pt idx="40703">
                  <c:v>40.703000000000031</c:v>
                </c:pt>
                <c:pt idx="40704">
                  <c:v>40.704000000000008</c:v>
                </c:pt>
                <c:pt idx="40705">
                  <c:v>40.705000000000041</c:v>
                </c:pt>
                <c:pt idx="40706">
                  <c:v>40.706000000000017</c:v>
                </c:pt>
                <c:pt idx="40707">
                  <c:v>40.706999999999994</c:v>
                </c:pt>
                <c:pt idx="40708">
                  <c:v>40.708000000000027</c:v>
                </c:pt>
                <c:pt idx="40709">
                  <c:v>40.709000000000003</c:v>
                </c:pt>
                <c:pt idx="40710">
                  <c:v>40.710000000000036</c:v>
                </c:pt>
                <c:pt idx="40711">
                  <c:v>40.711000000000013</c:v>
                </c:pt>
                <c:pt idx="40712">
                  <c:v>40.712000000000046</c:v>
                </c:pt>
                <c:pt idx="40713">
                  <c:v>40.713000000000022</c:v>
                </c:pt>
                <c:pt idx="40714">
                  <c:v>40.713999999999999</c:v>
                </c:pt>
                <c:pt idx="40715">
                  <c:v>40.715000000000032</c:v>
                </c:pt>
                <c:pt idx="40716">
                  <c:v>40.716000000000008</c:v>
                </c:pt>
                <c:pt idx="40717">
                  <c:v>40.717000000000041</c:v>
                </c:pt>
                <c:pt idx="40718">
                  <c:v>40.718000000000018</c:v>
                </c:pt>
                <c:pt idx="40719">
                  <c:v>40.718999999999994</c:v>
                </c:pt>
                <c:pt idx="40720">
                  <c:v>40.720000000000027</c:v>
                </c:pt>
                <c:pt idx="40721">
                  <c:v>40.721000000000004</c:v>
                </c:pt>
                <c:pt idx="40722">
                  <c:v>40.722000000000037</c:v>
                </c:pt>
                <c:pt idx="40723">
                  <c:v>40.723000000000013</c:v>
                </c:pt>
                <c:pt idx="40724">
                  <c:v>40.724000000000046</c:v>
                </c:pt>
                <c:pt idx="40725">
                  <c:v>40.725000000000023</c:v>
                </c:pt>
                <c:pt idx="40726">
                  <c:v>40.725999999999999</c:v>
                </c:pt>
                <c:pt idx="40727">
                  <c:v>40.727000000000032</c:v>
                </c:pt>
                <c:pt idx="40728">
                  <c:v>40.728000000000009</c:v>
                </c:pt>
                <c:pt idx="40729">
                  <c:v>40.729000000000042</c:v>
                </c:pt>
                <c:pt idx="40730">
                  <c:v>40.730000000000018</c:v>
                </c:pt>
                <c:pt idx="40731">
                  <c:v>40.730999999999995</c:v>
                </c:pt>
                <c:pt idx="40732">
                  <c:v>40.732000000000028</c:v>
                </c:pt>
                <c:pt idx="40733">
                  <c:v>40.733000000000004</c:v>
                </c:pt>
                <c:pt idx="40734">
                  <c:v>40.734000000000037</c:v>
                </c:pt>
                <c:pt idx="40735">
                  <c:v>40.735000000000014</c:v>
                </c:pt>
                <c:pt idx="40736">
                  <c:v>40.73599999999999</c:v>
                </c:pt>
                <c:pt idx="40737">
                  <c:v>40.737000000000023</c:v>
                </c:pt>
                <c:pt idx="40738">
                  <c:v>40.738</c:v>
                </c:pt>
                <c:pt idx="40739">
                  <c:v>40.739000000000033</c:v>
                </c:pt>
                <c:pt idx="40740">
                  <c:v>40.740000000000009</c:v>
                </c:pt>
                <c:pt idx="40741">
                  <c:v>40.741000000000042</c:v>
                </c:pt>
                <c:pt idx="40742">
                  <c:v>40.742000000000019</c:v>
                </c:pt>
                <c:pt idx="40743">
                  <c:v>40.742999999999995</c:v>
                </c:pt>
                <c:pt idx="40744">
                  <c:v>40.744000000000028</c:v>
                </c:pt>
                <c:pt idx="40745">
                  <c:v>40.745000000000005</c:v>
                </c:pt>
                <c:pt idx="40746">
                  <c:v>40.746000000000038</c:v>
                </c:pt>
                <c:pt idx="40747">
                  <c:v>40.747000000000014</c:v>
                </c:pt>
                <c:pt idx="40748">
                  <c:v>40.74799999999999</c:v>
                </c:pt>
                <c:pt idx="40749">
                  <c:v>40.749000000000024</c:v>
                </c:pt>
                <c:pt idx="40750">
                  <c:v>40.75</c:v>
                </c:pt>
                <c:pt idx="40751">
                  <c:v>40.751000000000033</c:v>
                </c:pt>
                <c:pt idx="40752">
                  <c:v>40.75200000000001</c:v>
                </c:pt>
                <c:pt idx="40753">
                  <c:v>40.753000000000043</c:v>
                </c:pt>
                <c:pt idx="40754">
                  <c:v>40.754000000000019</c:v>
                </c:pt>
                <c:pt idx="40755">
                  <c:v>40.754999999999995</c:v>
                </c:pt>
                <c:pt idx="40756">
                  <c:v>40.756000000000029</c:v>
                </c:pt>
                <c:pt idx="40757">
                  <c:v>40.757000000000005</c:v>
                </c:pt>
                <c:pt idx="40758">
                  <c:v>40.758000000000038</c:v>
                </c:pt>
                <c:pt idx="40759">
                  <c:v>40.759000000000015</c:v>
                </c:pt>
                <c:pt idx="40760">
                  <c:v>40.759999999999991</c:v>
                </c:pt>
                <c:pt idx="40761">
                  <c:v>40.761000000000024</c:v>
                </c:pt>
                <c:pt idx="40762">
                  <c:v>40.762</c:v>
                </c:pt>
                <c:pt idx="40763">
                  <c:v>40.763000000000034</c:v>
                </c:pt>
                <c:pt idx="40764">
                  <c:v>40.76400000000001</c:v>
                </c:pt>
                <c:pt idx="40765">
                  <c:v>40.765000000000043</c:v>
                </c:pt>
                <c:pt idx="40766">
                  <c:v>40.76600000000002</c:v>
                </c:pt>
                <c:pt idx="40767">
                  <c:v>40.766999999999996</c:v>
                </c:pt>
                <c:pt idx="40768">
                  <c:v>40.768000000000029</c:v>
                </c:pt>
                <c:pt idx="40769">
                  <c:v>40.769000000000005</c:v>
                </c:pt>
                <c:pt idx="40770">
                  <c:v>40.770000000000039</c:v>
                </c:pt>
                <c:pt idx="40771">
                  <c:v>40.771000000000015</c:v>
                </c:pt>
                <c:pt idx="40772">
                  <c:v>40.771999999999991</c:v>
                </c:pt>
                <c:pt idx="40773">
                  <c:v>40.773000000000025</c:v>
                </c:pt>
                <c:pt idx="40774">
                  <c:v>40.774000000000001</c:v>
                </c:pt>
                <c:pt idx="40775">
                  <c:v>40.775000000000034</c:v>
                </c:pt>
                <c:pt idx="40776">
                  <c:v>40.77600000000001</c:v>
                </c:pt>
                <c:pt idx="40777">
                  <c:v>40.777000000000044</c:v>
                </c:pt>
                <c:pt idx="40778">
                  <c:v>40.77800000000002</c:v>
                </c:pt>
                <c:pt idx="40779">
                  <c:v>40.778999999999996</c:v>
                </c:pt>
                <c:pt idx="40780">
                  <c:v>40.78000000000003</c:v>
                </c:pt>
                <c:pt idx="40781">
                  <c:v>40.781000000000006</c:v>
                </c:pt>
                <c:pt idx="40782">
                  <c:v>40.782000000000039</c:v>
                </c:pt>
                <c:pt idx="40783">
                  <c:v>40.783000000000015</c:v>
                </c:pt>
                <c:pt idx="40784">
                  <c:v>40.783999999999992</c:v>
                </c:pt>
                <c:pt idx="40785">
                  <c:v>40.785000000000025</c:v>
                </c:pt>
                <c:pt idx="40786">
                  <c:v>40.786000000000001</c:v>
                </c:pt>
                <c:pt idx="40787">
                  <c:v>40.787000000000035</c:v>
                </c:pt>
                <c:pt idx="40788">
                  <c:v>40.788000000000011</c:v>
                </c:pt>
                <c:pt idx="40789">
                  <c:v>40.789000000000044</c:v>
                </c:pt>
                <c:pt idx="40790">
                  <c:v>40.79000000000002</c:v>
                </c:pt>
                <c:pt idx="40791">
                  <c:v>40.790999999999997</c:v>
                </c:pt>
                <c:pt idx="40792">
                  <c:v>40.79200000000003</c:v>
                </c:pt>
                <c:pt idx="40793">
                  <c:v>40.793000000000006</c:v>
                </c:pt>
                <c:pt idx="40794">
                  <c:v>40.79400000000004</c:v>
                </c:pt>
                <c:pt idx="40795">
                  <c:v>40.795000000000016</c:v>
                </c:pt>
                <c:pt idx="40796">
                  <c:v>40.795999999999992</c:v>
                </c:pt>
                <c:pt idx="40797">
                  <c:v>40.797000000000025</c:v>
                </c:pt>
                <c:pt idx="40798">
                  <c:v>40.798000000000002</c:v>
                </c:pt>
                <c:pt idx="40799">
                  <c:v>40.799000000000035</c:v>
                </c:pt>
                <c:pt idx="40800">
                  <c:v>40.800000000000011</c:v>
                </c:pt>
                <c:pt idx="40801">
                  <c:v>40.801000000000045</c:v>
                </c:pt>
                <c:pt idx="40802">
                  <c:v>40.802000000000021</c:v>
                </c:pt>
                <c:pt idx="40803">
                  <c:v>40.802999999999997</c:v>
                </c:pt>
                <c:pt idx="40804">
                  <c:v>40.80400000000003</c:v>
                </c:pt>
                <c:pt idx="40805">
                  <c:v>40.805000000000007</c:v>
                </c:pt>
                <c:pt idx="40806">
                  <c:v>40.80600000000004</c:v>
                </c:pt>
                <c:pt idx="40807">
                  <c:v>40.807000000000016</c:v>
                </c:pt>
                <c:pt idx="40808">
                  <c:v>40.807999999999993</c:v>
                </c:pt>
                <c:pt idx="40809">
                  <c:v>40.809000000000026</c:v>
                </c:pt>
                <c:pt idx="40810">
                  <c:v>40.81</c:v>
                </c:pt>
                <c:pt idx="40811">
                  <c:v>40.811000000000035</c:v>
                </c:pt>
                <c:pt idx="40812">
                  <c:v>40.812000000000012</c:v>
                </c:pt>
                <c:pt idx="40813">
                  <c:v>40.813000000000045</c:v>
                </c:pt>
                <c:pt idx="40814">
                  <c:v>40.814000000000021</c:v>
                </c:pt>
                <c:pt idx="40815">
                  <c:v>40.814999999999998</c:v>
                </c:pt>
                <c:pt idx="40816">
                  <c:v>40.816000000000031</c:v>
                </c:pt>
                <c:pt idx="40817">
                  <c:v>40.817000000000007</c:v>
                </c:pt>
                <c:pt idx="40818">
                  <c:v>40.81800000000004</c:v>
                </c:pt>
                <c:pt idx="40819">
                  <c:v>40.819000000000017</c:v>
                </c:pt>
                <c:pt idx="40820">
                  <c:v>40.819999999999993</c:v>
                </c:pt>
                <c:pt idx="40821">
                  <c:v>40.821000000000026</c:v>
                </c:pt>
                <c:pt idx="40822">
                  <c:v>40.822000000000003</c:v>
                </c:pt>
                <c:pt idx="40823">
                  <c:v>40.823000000000036</c:v>
                </c:pt>
                <c:pt idx="40824">
                  <c:v>40.824000000000012</c:v>
                </c:pt>
                <c:pt idx="40825">
                  <c:v>40.825000000000045</c:v>
                </c:pt>
                <c:pt idx="40826">
                  <c:v>40.826000000000022</c:v>
                </c:pt>
                <c:pt idx="40827">
                  <c:v>40.826999999999998</c:v>
                </c:pt>
                <c:pt idx="40828">
                  <c:v>40.828000000000031</c:v>
                </c:pt>
                <c:pt idx="40829">
                  <c:v>40.829000000000008</c:v>
                </c:pt>
                <c:pt idx="40830">
                  <c:v>40.830000000000041</c:v>
                </c:pt>
                <c:pt idx="40831">
                  <c:v>40.831000000000017</c:v>
                </c:pt>
                <c:pt idx="40832">
                  <c:v>40.831999999999994</c:v>
                </c:pt>
                <c:pt idx="40833">
                  <c:v>40.833000000000027</c:v>
                </c:pt>
                <c:pt idx="40834">
                  <c:v>40.834000000000003</c:v>
                </c:pt>
                <c:pt idx="40835">
                  <c:v>40.835000000000036</c:v>
                </c:pt>
                <c:pt idx="40836">
                  <c:v>40.836000000000013</c:v>
                </c:pt>
                <c:pt idx="40837">
                  <c:v>40.837000000000046</c:v>
                </c:pt>
                <c:pt idx="40838">
                  <c:v>40.838000000000022</c:v>
                </c:pt>
                <c:pt idx="40839">
                  <c:v>40.838999999999999</c:v>
                </c:pt>
                <c:pt idx="40840">
                  <c:v>40.840000000000032</c:v>
                </c:pt>
                <c:pt idx="40841">
                  <c:v>40.841000000000008</c:v>
                </c:pt>
                <c:pt idx="40842">
                  <c:v>40.842000000000041</c:v>
                </c:pt>
                <c:pt idx="40843">
                  <c:v>40.843000000000018</c:v>
                </c:pt>
                <c:pt idx="40844">
                  <c:v>40.843999999999994</c:v>
                </c:pt>
                <c:pt idx="40845">
                  <c:v>40.845000000000027</c:v>
                </c:pt>
                <c:pt idx="40846">
                  <c:v>40.846000000000004</c:v>
                </c:pt>
                <c:pt idx="40847">
                  <c:v>40.847000000000037</c:v>
                </c:pt>
                <c:pt idx="40848">
                  <c:v>40.848000000000013</c:v>
                </c:pt>
                <c:pt idx="40849">
                  <c:v>40.849000000000046</c:v>
                </c:pt>
                <c:pt idx="40850">
                  <c:v>40.850000000000023</c:v>
                </c:pt>
                <c:pt idx="40851">
                  <c:v>40.850999999999999</c:v>
                </c:pt>
                <c:pt idx="40852">
                  <c:v>40.852000000000032</c:v>
                </c:pt>
                <c:pt idx="40853">
                  <c:v>40.853000000000009</c:v>
                </c:pt>
                <c:pt idx="40854">
                  <c:v>40.854000000000042</c:v>
                </c:pt>
                <c:pt idx="40855">
                  <c:v>40.855000000000018</c:v>
                </c:pt>
                <c:pt idx="40856">
                  <c:v>40.855999999999995</c:v>
                </c:pt>
                <c:pt idx="40857">
                  <c:v>40.857000000000028</c:v>
                </c:pt>
                <c:pt idx="40858">
                  <c:v>40.858000000000004</c:v>
                </c:pt>
                <c:pt idx="40859">
                  <c:v>40.859000000000037</c:v>
                </c:pt>
                <c:pt idx="40860">
                  <c:v>40.860000000000014</c:v>
                </c:pt>
                <c:pt idx="40861">
                  <c:v>40.86099999999999</c:v>
                </c:pt>
                <c:pt idx="40862">
                  <c:v>40.862000000000023</c:v>
                </c:pt>
                <c:pt idx="40863">
                  <c:v>40.863</c:v>
                </c:pt>
                <c:pt idx="40864">
                  <c:v>40.864000000000033</c:v>
                </c:pt>
                <c:pt idx="40865">
                  <c:v>40.865000000000009</c:v>
                </c:pt>
                <c:pt idx="40866">
                  <c:v>40.866000000000042</c:v>
                </c:pt>
                <c:pt idx="40867">
                  <c:v>40.867000000000019</c:v>
                </c:pt>
                <c:pt idx="40868">
                  <c:v>40.867999999999995</c:v>
                </c:pt>
                <c:pt idx="40869">
                  <c:v>40.869000000000028</c:v>
                </c:pt>
                <c:pt idx="40870">
                  <c:v>40.870000000000005</c:v>
                </c:pt>
                <c:pt idx="40871">
                  <c:v>40.871000000000038</c:v>
                </c:pt>
                <c:pt idx="40872">
                  <c:v>40.872000000000014</c:v>
                </c:pt>
                <c:pt idx="40873">
                  <c:v>40.87299999999999</c:v>
                </c:pt>
                <c:pt idx="40874">
                  <c:v>40.874000000000024</c:v>
                </c:pt>
                <c:pt idx="40875">
                  <c:v>40.875</c:v>
                </c:pt>
                <c:pt idx="40876">
                  <c:v>40.876000000000033</c:v>
                </c:pt>
                <c:pt idx="40877">
                  <c:v>40.87700000000001</c:v>
                </c:pt>
                <c:pt idx="40878">
                  <c:v>40.878000000000043</c:v>
                </c:pt>
                <c:pt idx="40879">
                  <c:v>40.879000000000019</c:v>
                </c:pt>
                <c:pt idx="40880">
                  <c:v>40.879999999999995</c:v>
                </c:pt>
                <c:pt idx="40881">
                  <c:v>40.881000000000029</c:v>
                </c:pt>
                <c:pt idx="40882">
                  <c:v>40.882000000000005</c:v>
                </c:pt>
                <c:pt idx="40883">
                  <c:v>40.883000000000038</c:v>
                </c:pt>
                <c:pt idx="40884">
                  <c:v>40.884000000000015</c:v>
                </c:pt>
                <c:pt idx="40885">
                  <c:v>40.884999999999991</c:v>
                </c:pt>
                <c:pt idx="40886">
                  <c:v>40.886000000000024</c:v>
                </c:pt>
                <c:pt idx="40887">
                  <c:v>40.887</c:v>
                </c:pt>
                <c:pt idx="40888">
                  <c:v>40.888000000000034</c:v>
                </c:pt>
                <c:pt idx="40889">
                  <c:v>40.88900000000001</c:v>
                </c:pt>
                <c:pt idx="40890">
                  <c:v>40.890000000000043</c:v>
                </c:pt>
                <c:pt idx="40891">
                  <c:v>40.89100000000002</c:v>
                </c:pt>
                <c:pt idx="40892">
                  <c:v>40.891999999999996</c:v>
                </c:pt>
                <c:pt idx="40893">
                  <c:v>40.893000000000029</c:v>
                </c:pt>
                <c:pt idx="40894">
                  <c:v>40.894000000000005</c:v>
                </c:pt>
                <c:pt idx="40895">
                  <c:v>40.895000000000039</c:v>
                </c:pt>
                <c:pt idx="40896">
                  <c:v>40.896000000000015</c:v>
                </c:pt>
                <c:pt idx="40897">
                  <c:v>40.896999999999991</c:v>
                </c:pt>
                <c:pt idx="40898">
                  <c:v>40.898000000000025</c:v>
                </c:pt>
                <c:pt idx="40899">
                  <c:v>40.899000000000001</c:v>
                </c:pt>
                <c:pt idx="40900">
                  <c:v>40.900000000000034</c:v>
                </c:pt>
                <c:pt idx="40901">
                  <c:v>40.90100000000001</c:v>
                </c:pt>
                <c:pt idx="40902">
                  <c:v>40.902000000000044</c:v>
                </c:pt>
                <c:pt idx="40903">
                  <c:v>40.90300000000002</c:v>
                </c:pt>
                <c:pt idx="40904">
                  <c:v>40.903999999999996</c:v>
                </c:pt>
                <c:pt idx="40905">
                  <c:v>40.90500000000003</c:v>
                </c:pt>
                <c:pt idx="40906">
                  <c:v>40.906000000000006</c:v>
                </c:pt>
                <c:pt idx="40907">
                  <c:v>40.907000000000039</c:v>
                </c:pt>
                <c:pt idx="40908">
                  <c:v>40.908000000000015</c:v>
                </c:pt>
                <c:pt idx="40909">
                  <c:v>40.908999999999992</c:v>
                </c:pt>
                <c:pt idx="40910">
                  <c:v>40.910000000000025</c:v>
                </c:pt>
                <c:pt idx="40911">
                  <c:v>40.911000000000001</c:v>
                </c:pt>
                <c:pt idx="40912">
                  <c:v>40.912000000000035</c:v>
                </c:pt>
                <c:pt idx="40913">
                  <c:v>40.913000000000011</c:v>
                </c:pt>
                <c:pt idx="40914">
                  <c:v>40.914000000000044</c:v>
                </c:pt>
                <c:pt idx="40915">
                  <c:v>40.91500000000002</c:v>
                </c:pt>
                <c:pt idx="40916">
                  <c:v>40.915999999999997</c:v>
                </c:pt>
                <c:pt idx="40917">
                  <c:v>40.91700000000003</c:v>
                </c:pt>
                <c:pt idx="40918">
                  <c:v>40.918000000000006</c:v>
                </c:pt>
                <c:pt idx="40919">
                  <c:v>40.91900000000004</c:v>
                </c:pt>
                <c:pt idx="40920">
                  <c:v>40.920000000000016</c:v>
                </c:pt>
                <c:pt idx="40921">
                  <c:v>40.920999999999992</c:v>
                </c:pt>
                <c:pt idx="40922">
                  <c:v>40.922000000000025</c:v>
                </c:pt>
                <c:pt idx="40923">
                  <c:v>40.923000000000002</c:v>
                </c:pt>
                <c:pt idx="40924">
                  <c:v>40.924000000000035</c:v>
                </c:pt>
                <c:pt idx="40925">
                  <c:v>40.925000000000011</c:v>
                </c:pt>
                <c:pt idx="40926">
                  <c:v>40.926000000000045</c:v>
                </c:pt>
                <c:pt idx="40927">
                  <c:v>40.927000000000021</c:v>
                </c:pt>
                <c:pt idx="40928">
                  <c:v>40.927999999999997</c:v>
                </c:pt>
                <c:pt idx="40929">
                  <c:v>40.92900000000003</c:v>
                </c:pt>
                <c:pt idx="40930">
                  <c:v>40.930000000000007</c:v>
                </c:pt>
                <c:pt idx="40931">
                  <c:v>40.93100000000004</c:v>
                </c:pt>
                <c:pt idx="40932">
                  <c:v>40.932000000000016</c:v>
                </c:pt>
                <c:pt idx="40933">
                  <c:v>40.932999999999993</c:v>
                </c:pt>
                <c:pt idx="40934">
                  <c:v>40.934000000000026</c:v>
                </c:pt>
                <c:pt idx="40935">
                  <c:v>40.935000000000002</c:v>
                </c:pt>
                <c:pt idx="40936">
                  <c:v>40.936000000000035</c:v>
                </c:pt>
                <c:pt idx="40937">
                  <c:v>40.937000000000012</c:v>
                </c:pt>
                <c:pt idx="40938">
                  <c:v>40.938000000000045</c:v>
                </c:pt>
                <c:pt idx="40939">
                  <c:v>40.939000000000021</c:v>
                </c:pt>
                <c:pt idx="40940">
                  <c:v>40.94</c:v>
                </c:pt>
                <c:pt idx="40941">
                  <c:v>40.941000000000031</c:v>
                </c:pt>
                <c:pt idx="40942">
                  <c:v>40.942000000000007</c:v>
                </c:pt>
                <c:pt idx="40943">
                  <c:v>40.94300000000004</c:v>
                </c:pt>
                <c:pt idx="40944">
                  <c:v>40.944000000000017</c:v>
                </c:pt>
                <c:pt idx="40945">
                  <c:v>40.944999999999993</c:v>
                </c:pt>
                <c:pt idx="40946">
                  <c:v>40.946000000000026</c:v>
                </c:pt>
                <c:pt idx="40947">
                  <c:v>40.947000000000003</c:v>
                </c:pt>
                <c:pt idx="40948">
                  <c:v>40.948000000000036</c:v>
                </c:pt>
                <c:pt idx="40949">
                  <c:v>40.949000000000012</c:v>
                </c:pt>
                <c:pt idx="40950">
                  <c:v>40.950000000000045</c:v>
                </c:pt>
                <c:pt idx="40951">
                  <c:v>40.951000000000022</c:v>
                </c:pt>
                <c:pt idx="40952">
                  <c:v>40.951999999999998</c:v>
                </c:pt>
                <c:pt idx="40953">
                  <c:v>40.953000000000031</c:v>
                </c:pt>
                <c:pt idx="40954">
                  <c:v>40.954000000000008</c:v>
                </c:pt>
                <c:pt idx="40955">
                  <c:v>40.955000000000041</c:v>
                </c:pt>
                <c:pt idx="40956">
                  <c:v>40.956000000000017</c:v>
                </c:pt>
                <c:pt idx="40957">
                  <c:v>40.956999999999994</c:v>
                </c:pt>
                <c:pt idx="40958">
                  <c:v>40.958000000000027</c:v>
                </c:pt>
                <c:pt idx="40959">
                  <c:v>40.959000000000003</c:v>
                </c:pt>
                <c:pt idx="40960">
                  <c:v>40.960000000000036</c:v>
                </c:pt>
                <c:pt idx="40961">
                  <c:v>40.961000000000013</c:v>
                </c:pt>
                <c:pt idx="40962">
                  <c:v>40.962000000000046</c:v>
                </c:pt>
                <c:pt idx="40963">
                  <c:v>40.963000000000022</c:v>
                </c:pt>
                <c:pt idx="40964">
                  <c:v>40.963999999999999</c:v>
                </c:pt>
                <c:pt idx="40965">
                  <c:v>40.965000000000032</c:v>
                </c:pt>
                <c:pt idx="40966">
                  <c:v>40.966000000000008</c:v>
                </c:pt>
                <c:pt idx="40967">
                  <c:v>40.967000000000041</c:v>
                </c:pt>
                <c:pt idx="40968">
                  <c:v>40.968000000000018</c:v>
                </c:pt>
                <c:pt idx="40969">
                  <c:v>40.968999999999994</c:v>
                </c:pt>
                <c:pt idx="40970">
                  <c:v>40.970000000000027</c:v>
                </c:pt>
                <c:pt idx="40971">
                  <c:v>40.971000000000004</c:v>
                </c:pt>
                <c:pt idx="40972">
                  <c:v>40.972000000000037</c:v>
                </c:pt>
                <c:pt idx="40973">
                  <c:v>40.973000000000013</c:v>
                </c:pt>
                <c:pt idx="40974">
                  <c:v>40.974000000000046</c:v>
                </c:pt>
                <c:pt idx="40975">
                  <c:v>40.975000000000023</c:v>
                </c:pt>
                <c:pt idx="40976">
                  <c:v>40.975999999999999</c:v>
                </c:pt>
                <c:pt idx="40977">
                  <c:v>40.977000000000032</c:v>
                </c:pt>
                <c:pt idx="40978">
                  <c:v>40.978000000000009</c:v>
                </c:pt>
                <c:pt idx="40979">
                  <c:v>40.979000000000042</c:v>
                </c:pt>
                <c:pt idx="40980">
                  <c:v>40.980000000000018</c:v>
                </c:pt>
                <c:pt idx="40981">
                  <c:v>40.980999999999995</c:v>
                </c:pt>
                <c:pt idx="40982">
                  <c:v>40.982000000000028</c:v>
                </c:pt>
                <c:pt idx="40983">
                  <c:v>40.983000000000004</c:v>
                </c:pt>
                <c:pt idx="40984">
                  <c:v>40.984000000000037</c:v>
                </c:pt>
                <c:pt idx="40985">
                  <c:v>40.985000000000014</c:v>
                </c:pt>
                <c:pt idx="40986">
                  <c:v>40.98599999999999</c:v>
                </c:pt>
                <c:pt idx="40987">
                  <c:v>40.987000000000023</c:v>
                </c:pt>
                <c:pt idx="40988">
                  <c:v>40.988</c:v>
                </c:pt>
                <c:pt idx="40989">
                  <c:v>40.989000000000033</c:v>
                </c:pt>
                <c:pt idx="40990">
                  <c:v>40.990000000000009</c:v>
                </c:pt>
                <c:pt idx="40991">
                  <c:v>40.991000000000042</c:v>
                </c:pt>
                <c:pt idx="40992">
                  <c:v>40.992000000000019</c:v>
                </c:pt>
                <c:pt idx="40993">
                  <c:v>40.992999999999995</c:v>
                </c:pt>
                <c:pt idx="40994">
                  <c:v>40.994000000000028</c:v>
                </c:pt>
                <c:pt idx="40995">
                  <c:v>40.995000000000005</c:v>
                </c:pt>
                <c:pt idx="40996">
                  <c:v>40.996000000000038</c:v>
                </c:pt>
                <c:pt idx="40997">
                  <c:v>40.997000000000014</c:v>
                </c:pt>
                <c:pt idx="40998">
                  <c:v>40.99799999999999</c:v>
                </c:pt>
                <c:pt idx="40999">
                  <c:v>40.999000000000024</c:v>
                </c:pt>
                <c:pt idx="41000">
                  <c:v>41</c:v>
                </c:pt>
                <c:pt idx="41001">
                  <c:v>41.001000000000033</c:v>
                </c:pt>
                <c:pt idx="41002">
                  <c:v>41.00200000000001</c:v>
                </c:pt>
                <c:pt idx="41003">
                  <c:v>41.003000000000043</c:v>
                </c:pt>
                <c:pt idx="41004">
                  <c:v>41.004000000000019</c:v>
                </c:pt>
                <c:pt idx="41005">
                  <c:v>41.004999999999995</c:v>
                </c:pt>
                <c:pt idx="41006">
                  <c:v>41.006000000000029</c:v>
                </c:pt>
                <c:pt idx="41007">
                  <c:v>41.007000000000005</c:v>
                </c:pt>
                <c:pt idx="41008">
                  <c:v>41.008000000000038</c:v>
                </c:pt>
                <c:pt idx="41009">
                  <c:v>41.009000000000015</c:v>
                </c:pt>
                <c:pt idx="41010">
                  <c:v>41.009999999999991</c:v>
                </c:pt>
                <c:pt idx="41011">
                  <c:v>41.011000000000024</c:v>
                </c:pt>
                <c:pt idx="41012">
                  <c:v>41.012</c:v>
                </c:pt>
                <c:pt idx="41013">
                  <c:v>41.013000000000034</c:v>
                </c:pt>
                <c:pt idx="41014">
                  <c:v>41.01400000000001</c:v>
                </c:pt>
                <c:pt idx="41015">
                  <c:v>41.015000000000043</c:v>
                </c:pt>
                <c:pt idx="41016">
                  <c:v>41.01600000000002</c:v>
                </c:pt>
                <c:pt idx="41017">
                  <c:v>41.016999999999996</c:v>
                </c:pt>
                <c:pt idx="41018">
                  <c:v>41.018000000000029</c:v>
                </c:pt>
                <c:pt idx="41019">
                  <c:v>41.019000000000005</c:v>
                </c:pt>
                <c:pt idx="41020">
                  <c:v>41.020000000000039</c:v>
                </c:pt>
                <c:pt idx="41021">
                  <c:v>41.021000000000015</c:v>
                </c:pt>
                <c:pt idx="41022">
                  <c:v>41.021999999999991</c:v>
                </c:pt>
                <c:pt idx="41023">
                  <c:v>41.023000000000025</c:v>
                </c:pt>
                <c:pt idx="41024">
                  <c:v>41.024000000000001</c:v>
                </c:pt>
                <c:pt idx="41025">
                  <c:v>41.025000000000034</c:v>
                </c:pt>
                <c:pt idx="41026">
                  <c:v>41.02600000000001</c:v>
                </c:pt>
                <c:pt idx="41027">
                  <c:v>41.027000000000044</c:v>
                </c:pt>
                <c:pt idx="41028">
                  <c:v>41.02800000000002</c:v>
                </c:pt>
                <c:pt idx="41029">
                  <c:v>41.028999999999996</c:v>
                </c:pt>
                <c:pt idx="41030">
                  <c:v>41.03000000000003</c:v>
                </c:pt>
                <c:pt idx="41031">
                  <c:v>41.031000000000006</c:v>
                </c:pt>
                <c:pt idx="41032">
                  <c:v>41.032000000000039</c:v>
                </c:pt>
                <c:pt idx="41033">
                  <c:v>41.033000000000015</c:v>
                </c:pt>
                <c:pt idx="41034">
                  <c:v>41.033999999999992</c:v>
                </c:pt>
                <c:pt idx="41035">
                  <c:v>41.035000000000025</c:v>
                </c:pt>
                <c:pt idx="41036">
                  <c:v>41.036000000000001</c:v>
                </c:pt>
                <c:pt idx="41037">
                  <c:v>41.037000000000035</c:v>
                </c:pt>
                <c:pt idx="41038">
                  <c:v>41.038000000000011</c:v>
                </c:pt>
                <c:pt idx="41039">
                  <c:v>41.039000000000044</c:v>
                </c:pt>
                <c:pt idx="41040">
                  <c:v>41.04000000000002</c:v>
                </c:pt>
                <c:pt idx="41041">
                  <c:v>41.040999999999997</c:v>
                </c:pt>
                <c:pt idx="41042">
                  <c:v>41.04200000000003</c:v>
                </c:pt>
                <c:pt idx="41043">
                  <c:v>41.043000000000006</c:v>
                </c:pt>
                <c:pt idx="41044">
                  <c:v>41.04400000000004</c:v>
                </c:pt>
                <c:pt idx="41045">
                  <c:v>41.045000000000016</c:v>
                </c:pt>
                <c:pt idx="41046">
                  <c:v>41.045999999999992</c:v>
                </c:pt>
                <c:pt idx="41047">
                  <c:v>41.047000000000025</c:v>
                </c:pt>
                <c:pt idx="41048">
                  <c:v>41.048000000000002</c:v>
                </c:pt>
                <c:pt idx="41049">
                  <c:v>41.049000000000035</c:v>
                </c:pt>
                <c:pt idx="41050">
                  <c:v>41.050000000000011</c:v>
                </c:pt>
                <c:pt idx="41051">
                  <c:v>41.051000000000045</c:v>
                </c:pt>
                <c:pt idx="41052">
                  <c:v>41.052000000000021</c:v>
                </c:pt>
                <c:pt idx="41053">
                  <c:v>41.052999999999997</c:v>
                </c:pt>
                <c:pt idx="41054">
                  <c:v>41.05400000000003</c:v>
                </c:pt>
                <c:pt idx="41055">
                  <c:v>41.055000000000007</c:v>
                </c:pt>
                <c:pt idx="41056">
                  <c:v>41.05600000000004</c:v>
                </c:pt>
                <c:pt idx="41057">
                  <c:v>41.057000000000016</c:v>
                </c:pt>
                <c:pt idx="41058">
                  <c:v>41.057999999999993</c:v>
                </c:pt>
                <c:pt idx="41059">
                  <c:v>41.059000000000026</c:v>
                </c:pt>
                <c:pt idx="41060">
                  <c:v>41.06</c:v>
                </c:pt>
                <c:pt idx="41061">
                  <c:v>41.061000000000035</c:v>
                </c:pt>
                <c:pt idx="41062">
                  <c:v>41.062000000000012</c:v>
                </c:pt>
                <c:pt idx="41063">
                  <c:v>41.063000000000045</c:v>
                </c:pt>
                <c:pt idx="41064">
                  <c:v>41.064000000000021</c:v>
                </c:pt>
                <c:pt idx="41065">
                  <c:v>41.064999999999998</c:v>
                </c:pt>
                <c:pt idx="41066">
                  <c:v>41.066000000000031</c:v>
                </c:pt>
                <c:pt idx="41067">
                  <c:v>41.067000000000007</c:v>
                </c:pt>
                <c:pt idx="41068">
                  <c:v>41.06800000000004</c:v>
                </c:pt>
                <c:pt idx="41069">
                  <c:v>41.069000000000017</c:v>
                </c:pt>
                <c:pt idx="41070">
                  <c:v>41.069999999999993</c:v>
                </c:pt>
                <c:pt idx="41071">
                  <c:v>41.071000000000026</c:v>
                </c:pt>
                <c:pt idx="41072">
                  <c:v>41.072000000000003</c:v>
                </c:pt>
                <c:pt idx="41073">
                  <c:v>41.073000000000036</c:v>
                </c:pt>
                <c:pt idx="41074">
                  <c:v>41.074000000000012</c:v>
                </c:pt>
                <c:pt idx="41075">
                  <c:v>41.075000000000045</c:v>
                </c:pt>
                <c:pt idx="41076">
                  <c:v>41.076000000000022</c:v>
                </c:pt>
                <c:pt idx="41077">
                  <c:v>41.076999999999998</c:v>
                </c:pt>
                <c:pt idx="41078">
                  <c:v>41.078000000000031</c:v>
                </c:pt>
                <c:pt idx="41079">
                  <c:v>41.079000000000008</c:v>
                </c:pt>
                <c:pt idx="41080">
                  <c:v>41.080000000000041</c:v>
                </c:pt>
                <c:pt idx="41081">
                  <c:v>41.081000000000017</c:v>
                </c:pt>
                <c:pt idx="41082">
                  <c:v>41.081999999999994</c:v>
                </c:pt>
                <c:pt idx="41083">
                  <c:v>41.083000000000027</c:v>
                </c:pt>
                <c:pt idx="41084">
                  <c:v>41.084000000000003</c:v>
                </c:pt>
                <c:pt idx="41085">
                  <c:v>41.085000000000036</c:v>
                </c:pt>
                <c:pt idx="41086">
                  <c:v>41.086000000000013</c:v>
                </c:pt>
                <c:pt idx="41087">
                  <c:v>41.087000000000046</c:v>
                </c:pt>
                <c:pt idx="41088">
                  <c:v>41.088000000000022</c:v>
                </c:pt>
                <c:pt idx="41089">
                  <c:v>41.088999999999999</c:v>
                </c:pt>
                <c:pt idx="41090">
                  <c:v>41.090000000000032</c:v>
                </c:pt>
                <c:pt idx="41091">
                  <c:v>41.091000000000008</c:v>
                </c:pt>
                <c:pt idx="41092">
                  <c:v>41.092000000000041</c:v>
                </c:pt>
                <c:pt idx="41093">
                  <c:v>41.093000000000018</c:v>
                </c:pt>
                <c:pt idx="41094">
                  <c:v>41.093999999999994</c:v>
                </c:pt>
                <c:pt idx="41095">
                  <c:v>41.095000000000027</c:v>
                </c:pt>
                <c:pt idx="41096">
                  <c:v>41.096000000000004</c:v>
                </c:pt>
                <c:pt idx="41097">
                  <c:v>41.097000000000037</c:v>
                </c:pt>
                <c:pt idx="41098">
                  <c:v>41.098000000000013</c:v>
                </c:pt>
                <c:pt idx="41099">
                  <c:v>41.099000000000046</c:v>
                </c:pt>
                <c:pt idx="41100">
                  <c:v>41.100000000000023</c:v>
                </c:pt>
                <c:pt idx="41101">
                  <c:v>41.100999999999999</c:v>
                </c:pt>
                <c:pt idx="41102">
                  <c:v>41.102000000000032</c:v>
                </c:pt>
                <c:pt idx="41103">
                  <c:v>41.103000000000009</c:v>
                </c:pt>
                <c:pt idx="41104">
                  <c:v>41.104000000000042</c:v>
                </c:pt>
                <c:pt idx="41105">
                  <c:v>41.105000000000018</c:v>
                </c:pt>
                <c:pt idx="41106">
                  <c:v>41.105999999999995</c:v>
                </c:pt>
                <c:pt idx="41107">
                  <c:v>41.107000000000028</c:v>
                </c:pt>
                <c:pt idx="41108">
                  <c:v>41.108000000000004</c:v>
                </c:pt>
                <c:pt idx="41109">
                  <c:v>41.109000000000037</c:v>
                </c:pt>
                <c:pt idx="41110">
                  <c:v>41.110000000000014</c:v>
                </c:pt>
                <c:pt idx="41111">
                  <c:v>41.11099999999999</c:v>
                </c:pt>
                <c:pt idx="41112">
                  <c:v>41.112000000000023</c:v>
                </c:pt>
                <c:pt idx="41113">
                  <c:v>41.113</c:v>
                </c:pt>
                <c:pt idx="41114">
                  <c:v>41.114000000000033</c:v>
                </c:pt>
                <c:pt idx="41115">
                  <c:v>41.115000000000009</c:v>
                </c:pt>
                <c:pt idx="41116">
                  <c:v>41.116000000000042</c:v>
                </c:pt>
                <c:pt idx="41117">
                  <c:v>41.117000000000019</c:v>
                </c:pt>
                <c:pt idx="41118">
                  <c:v>41.117999999999995</c:v>
                </c:pt>
                <c:pt idx="41119">
                  <c:v>41.119000000000028</c:v>
                </c:pt>
                <c:pt idx="41120">
                  <c:v>41.120000000000005</c:v>
                </c:pt>
                <c:pt idx="41121">
                  <c:v>41.121000000000038</c:v>
                </c:pt>
                <c:pt idx="41122">
                  <c:v>41.122000000000014</c:v>
                </c:pt>
                <c:pt idx="41123">
                  <c:v>41.12299999999999</c:v>
                </c:pt>
                <c:pt idx="41124">
                  <c:v>41.124000000000024</c:v>
                </c:pt>
                <c:pt idx="41125">
                  <c:v>41.125</c:v>
                </c:pt>
                <c:pt idx="41126">
                  <c:v>41.126000000000033</c:v>
                </c:pt>
                <c:pt idx="41127">
                  <c:v>41.12700000000001</c:v>
                </c:pt>
                <c:pt idx="41128">
                  <c:v>41.128000000000043</c:v>
                </c:pt>
                <c:pt idx="41129">
                  <c:v>41.129000000000019</c:v>
                </c:pt>
                <c:pt idx="41130">
                  <c:v>41.129999999999995</c:v>
                </c:pt>
                <c:pt idx="41131">
                  <c:v>41.131000000000029</c:v>
                </c:pt>
                <c:pt idx="41132">
                  <c:v>41.132000000000005</c:v>
                </c:pt>
                <c:pt idx="41133">
                  <c:v>41.133000000000038</c:v>
                </c:pt>
                <c:pt idx="41134">
                  <c:v>41.134000000000015</c:v>
                </c:pt>
                <c:pt idx="41135">
                  <c:v>41.134999999999991</c:v>
                </c:pt>
                <c:pt idx="41136">
                  <c:v>41.136000000000024</c:v>
                </c:pt>
                <c:pt idx="41137">
                  <c:v>41.137</c:v>
                </c:pt>
                <c:pt idx="41138">
                  <c:v>41.138000000000034</c:v>
                </c:pt>
                <c:pt idx="41139">
                  <c:v>41.13900000000001</c:v>
                </c:pt>
                <c:pt idx="41140">
                  <c:v>41.140000000000043</c:v>
                </c:pt>
                <c:pt idx="41141">
                  <c:v>41.14100000000002</c:v>
                </c:pt>
                <c:pt idx="41142">
                  <c:v>41.141999999999996</c:v>
                </c:pt>
                <c:pt idx="41143">
                  <c:v>41.143000000000029</c:v>
                </c:pt>
                <c:pt idx="41144">
                  <c:v>41.144000000000005</c:v>
                </c:pt>
                <c:pt idx="41145">
                  <c:v>41.145000000000039</c:v>
                </c:pt>
                <c:pt idx="41146">
                  <c:v>41.146000000000015</c:v>
                </c:pt>
                <c:pt idx="41147">
                  <c:v>41.146999999999991</c:v>
                </c:pt>
                <c:pt idx="41148">
                  <c:v>41.148000000000025</c:v>
                </c:pt>
                <c:pt idx="41149">
                  <c:v>41.149000000000001</c:v>
                </c:pt>
                <c:pt idx="41150">
                  <c:v>41.150000000000034</c:v>
                </c:pt>
                <c:pt idx="41151">
                  <c:v>41.15100000000001</c:v>
                </c:pt>
                <c:pt idx="41152">
                  <c:v>41.152000000000044</c:v>
                </c:pt>
                <c:pt idx="41153">
                  <c:v>41.15300000000002</c:v>
                </c:pt>
                <c:pt idx="41154">
                  <c:v>41.153999999999996</c:v>
                </c:pt>
                <c:pt idx="41155">
                  <c:v>41.15500000000003</c:v>
                </c:pt>
                <c:pt idx="41156">
                  <c:v>41.156000000000006</c:v>
                </c:pt>
                <c:pt idx="41157">
                  <c:v>41.157000000000039</c:v>
                </c:pt>
                <c:pt idx="41158">
                  <c:v>41.158000000000015</c:v>
                </c:pt>
                <c:pt idx="41159">
                  <c:v>41.158999999999992</c:v>
                </c:pt>
                <c:pt idx="41160">
                  <c:v>41.160000000000025</c:v>
                </c:pt>
                <c:pt idx="41161">
                  <c:v>41.161000000000001</c:v>
                </c:pt>
                <c:pt idx="41162">
                  <c:v>41.162000000000035</c:v>
                </c:pt>
                <c:pt idx="41163">
                  <c:v>41.163000000000011</c:v>
                </c:pt>
                <c:pt idx="41164">
                  <c:v>41.164000000000044</c:v>
                </c:pt>
                <c:pt idx="41165">
                  <c:v>41.16500000000002</c:v>
                </c:pt>
                <c:pt idx="41166">
                  <c:v>41.165999999999997</c:v>
                </c:pt>
                <c:pt idx="41167">
                  <c:v>41.16700000000003</c:v>
                </c:pt>
                <c:pt idx="41168">
                  <c:v>41.168000000000006</c:v>
                </c:pt>
                <c:pt idx="41169">
                  <c:v>41.16900000000004</c:v>
                </c:pt>
                <c:pt idx="41170">
                  <c:v>41.170000000000016</c:v>
                </c:pt>
                <c:pt idx="41171">
                  <c:v>41.170999999999992</c:v>
                </c:pt>
                <c:pt idx="41172">
                  <c:v>41.172000000000025</c:v>
                </c:pt>
                <c:pt idx="41173">
                  <c:v>41.173000000000002</c:v>
                </c:pt>
                <c:pt idx="41174">
                  <c:v>41.174000000000035</c:v>
                </c:pt>
                <c:pt idx="41175">
                  <c:v>41.175000000000011</c:v>
                </c:pt>
                <c:pt idx="41176">
                  <c:v>41.176000000000045</c:v>
                </c:pt>
                <c:pt idx="41177">
                  <c:v>41.177000000000021</c:v>
                </c:pt>
                <c:pt idx="41178">
                  <c:v>41.177999999999997</c:v>
                </c:pt>
                <c:pt idx="41179">
                  <c:v>41.17900000000003</c:v>
                </c:pt>
                <c:pt idx="41180">
                  <c:v>41.180000000000007</c:v>
                </c:pt>
                <c:pt idx="41181">
                  <c:v>41.18100000000004</c:v>
                </c:pt>
                <c:pt idx="41182">
                  <c:v>41.182000000000016</c:v>
                </c:pt>
                <c:pt idx="41183">
                  <c:v>41.182999999999993</c:v>
                </c:pt>
                <c:pt idx="41184">
                  <c:v>41.184000000000026</c:v>
                </c:pt>
                <c:pt idx="41185">
                  <c:v>41.185000000000002</c:v>
                </c:pt>
                <c:pt idx="41186">
                  <c:v>41.186000000000035</c:v>
                </c:pt>
                <c:pt idx="41187">
                  <c:v>41.187000000000012</c:v>
                </c:pt>
                <c:pt idx="41188">
                  <c:v>41.188000000000045</c:v>
                </c:pt>
                <c:pt idx="41189">
                  <c:v>41.189000000000021</c:v>
                </c:pt>
                <c:pt idx="41190">
                  <c:v>41.19</c:v>
                </c:pt>
                <c:pt idx="41191">
                  <c:v>41.191000000000031</c:v>
                </c:pt>
                <c:pt idx="41192">
                  <c:v>41.192000000000007</c:v>
                </c:pt>
                <c:pt idx="41193">
                  <c:v>41.19300000000004</c:v>
                </c:pt>
                <c:pt idx="41194">
                  <c:v>41.194000000000017</c:v>
                </c:pt>
                <c:pt idx="41195">
                  <c:v>41.194999999999993</c:v>
                </c:pt>
                <c:pt idx="41196">
                  <c:v>41.196000000000026</c:v>
                </c:pt>
                <c:pt idx="41197">
                  <c:v>41.197000000000003</c:v>
                </c:pt>
                <c:pt idx="41198">
                  <c:v>41.198000000000036</c:v>
                </c:pt>
                <c:pt idx="41199">
                  <c:v>41.199000000000012</c:v>
                </c:pt>
                <c:pt idx="41200">
                  <c:v>41.200000000000045</c:v>
                </c:pt>
                <c:pt idx="41201">
                  <c:v>41.201000000000022</c:v>
                </c:pt>
                <c:pt idx="41202">
                  <c:v>41.201999999999998</c:v>
                </c:pt>
                <c:pt idx="41203">
                  <c:v>41.203000000000031</c:v>
                </c:pt>
                <c:pt idx="41204">
                  <c:v>41.204000000000008</c:v>
                </c:pt>
                <c:pt idx="41205">
                  <c:v>41.205000000000041</c:v>
                </c:pt>
                <c:pt idx="41206">
                  <c:v>41.206000000000017</c:v>
                </c:pt>
                <c:pt idx="41207">
                  <c:v>41.206999999999994</c:v>
                </c:pt>
                <c:pt idx="41208">
                  <c:v>41.208000000000027</c:v>
                </c:pt>
                <c:pt idx="41209">
                  <c:v>41.209000000000003</c:v>
                </c:pt>
                <c:pt idx="41210">
                  <c:v>41.210000000000036</c:v>
                </c:pt>
                <c:pt idx="41211">
                  <c:v>41.211000000000013</c:v>
                </c:pt>
                <c:pt idx="41212">
                  <c:v>41.212000000000046</c:v>
                </c:pt>
                <c:pt idx="41213">
                  <c:v>41.213000000000022</c:v>
                </c:pt>
                <c:pt idx="41214">
                  <c:v>41.213999999999999</c:v>
                </c:pt>
                <c:pt idx="41215">
                  <c:v>41.215000000000032</c:v>
                </c:pt>
                <c:pt idx="41216">
                  <c:v>41.216000000000008</c:v>
                </c:pt>
                <c:pt idx="41217">
                  <c:v>41.217000000000041</c:v>
                </c:pt>
                <c:pt idx="41218">
                  <c:v>41.218000000000018</c:v>
                </c:pt>
                <c:pt idx="41219">
                  <c:v>41.218999999999994</c:v>
                </c:pt>
                <c:pt idx="41220">
                  <c:v>41.220000000000027</c:v>
                </c:pt>
                <c:pt idx="41221">
                  <c:v>41.221000000000004</c:v>
                </c:pt>
                <c:pt idx="41222">
                  <c:v>41.222000000000037</c:v>
                </c:pt>
                <c:pt idx="41223">
                  <c:v>41.223000000000013</c:v>
                </c:pt>
                <c:pt idx="41224">
                  <c:v>41.224000000000046</c:v>
                </c:pt>
                <c:pt idx="41225">
                  <c:v>41.225000000000023</c:v>
                </c:pt>
                <c:pt idx="41226">
                  <c:v>41.225999999999999</c:v>
                </c:pt>
                <c:pt idx="41227">
                  <c:v>41.227000000000032</c:v>
                </c:pt>
                <c:pt idx="41228">
                  <c:v>41.228000000000009</c:v>
                </c:pt>
                <c:pt idx="41229">
                  <c:v>41.229000000000042</c:v>
                </c:pt>
                <c:pt idx="41230">
                  <c:v>41.230000000000018</c:v>
                </c:pt>
                <c:pt idx="41231">
                  <c:v>41.230999999999995</c:v>
                </c:pt>
                <c:pt idx="41232">
                  <c:v>41.232000000000028</c:v>
                </c:pt>
                <c:pt idx="41233">
                  <c:v>41.233000000000004</c:v>
                </c:pt>
                <c:pt idx="41234">
                  <c:v>41.234000000000037</c:v>
                </c:pt>
                <c:pt idx="41235">
                  <c:v>41.235000000000014</c:v>
                </c:pt>
                <c:pt idx="41236">
                  <c:v>41.23599999999999</c:v>
                </c:pt>
                <c:pt idx="41237">
                  <c:v>41.237000000000023</c:v>
                </c:pt>
                <c:pt idx="41238">
                  <c:v>41.238</c:v>
                </c:pt>
                <c:pt idx="41239">
                  <c:v>41.239000000000033</c:v>
                </c:pt>
                <c:pt idx="41240">
                  <c:v>41.240000000000009</c:v>
                </c:pt>
                <c:pt idx="41241">
                  <c:v>41.241000000000042</c:v>
                </c:pt>
                <c:pt idx="41242">
                  <c:v>41.242000000000019</c:v>
                </c:pt>
                <c:pt idx="41243">
                  <c:v>41.242999999999995</c:v>
                </c:pt>
                <c:pt idx="41244">
                  <c:v>41.244000000000028</c:v>
                </c:pt>
                <c:pt idx="41245">
                  <c:v>41.245000000000005</c:v>
                </c:pt>
                <c:pt idx="41246">
                  <c:v>41.246000000000038</c:v>
                </c:pt>
                <c:pt idx="41247">
                  <c:v>41.247000000000014</c:v>
                </c:pt>
                <c:pt idx="41248">
                  <c:v>41.24799999999999</c:v>
                </c:pt>
                <c:pt idx="41249">
                  <c:v>41.249000000000024</c:v>
                </c:pt>
                <c:pt idx="41250">
                  <c:v>41.25</c:v>
                </c:pt>
                <c:pt idx="41251">
                  <c:v>41.251000000000033</c:v>
                </c:pt>
                <c:pt idx="41252">
                  <c:v>41.25200000000001</c:v>
                </c:pt>
                <c:pt idx="41253">
                  <c:v>41.253000000000043</c:v>
                </c:pt>
                <c:pt idx="41254">
                  <c:v>41.254000000000019</c:v>
                </c:pt>
                <c:pt idx="41255">
                  <c:v>41.254999999999995</c:v>
                </c:pt>
                <c:pt idx="41256">
                  <c:v>41.256000000000029</c:v>
                </c:pt>
                <c:pt idx="41257">
                  <c:v>41.257000000000005</c:v>
                </c:pt>
                <c:pt idx="41258">
                  <c:v>41.258000000000038</c:v>
                </c:pt>
                <c:pt idx="41259">
                  <c:v>41.259000000000015</c:v>
                </c:pt>
                <c:pt idx="41260">
                  <c:v>41.259999999999991</c:v>
                </c:pt>
                <c:pt idx="41261">
                  <c:v>41.261000000000024</c:v>
                </c:pt>
                <c:pt idx="41262">
                  <c:v>41.262</c:v>
                </c:pt>
                <c:pt idx="41263">
                  <c:v>41.263000000000034</c:v>
                </c:pt>
                <c:pt idx="41264">
                  <c:v>41.26400000000001</c:v>
                </c:pt>
                <c:pt idx="41265">
                  <c:v>41.265000000000043</c:v>
                </c:pt>
                <c:pt idx="41266">
                  <c:v>41.26600000000002</c:v>
                </c:pt>
                <c:pt idx="41267">
                  <c:v>41.266999999999996</c:v>
                </c:pt>
                <c:pt idx="41268">
                  <c:v>41.268000000000029</c:v>
                </c:pt>
                <c:pt idx="41269">
                  <c:v>41.269000000000005</c:v>
                </c:pt>
                <c:pt idx="41270">
                  <c:v>41.270000000000039</c:v>
                </c:pt>
                <c:pt idx="41271">
                  <c:v>41.271000000000015</c:v>
                </c:pt>
                <c:pt idx="41272">
                  <c:v>41.271999999999991</c:v>
                </c:pt>
                <c:pt idx="41273">
                  <c:v>41.273000000000025</c:v>
                </c:pt>
                <c:pt idx="41274">
                  <c:v>41.274000000000001</c:v>
                </c:pt>
                <c:pt idx="41275">
                  <c:v>41.275000000000034</c:v>
                </c:pt>
                <c:pt idx="41276">
                  <c:v>41.27600000000001</c:v>
                </c:pt>
                <c:pt idx="41277">
                  <c:v>41.277000000000044</c:v>
                </c:pt>
                <c:pt idx="41278">
                  <c:v>41.27800000000002</c:v>
                </c:pt>
                <c:pt idx="41279">
                  <c:v>41.278999999999996</c:v>
                </c:pt>
                <c:pt idx="41280">
                  <c:v>41.28000000000003</c:v>
                </c:pt>
                <c:pt idx="41281">
                  <c:v>41.281000000000006</c:v>
                </c:pt>
                <c:pt idx="41282">
                  <c:v>41.282000000000039</c:v>
                </c:pt>
                <c:pt idx="41283">
                  <c:v>41.283000000000015</c:v>
                </c:pt>
                <c:pt idx="41284">
                  <c:v>41.283999999999992</c:v>
                </c:pt>
                <c:pt idx="41285">
                  <c:v>41.285000000000025</c:v>
                </c:pt>
                <c:pt idx="41286">
                  <c:v>41.286000000000001</c:v>
                </c:pt>
                <c:pt idx="41287">
                  <c:v>41.287000000000035</c:v>
                </c:pt>
                <c:pt idx="41288">
                  <c:v>41.288000000000011</c:v>
                </c:pt>
                <c:pt idx="41289">
                  <c:v>41.289000000000044</c:v>
                </c:pt>
                <c:pt idx="41290">
                  <c:v>41.29000000000002</c:v>
                </c:pt>
                <c:pt idx="41291">
                  <c:v>41.290999999999997</c:v>
                </c:pt>
                <c:pt idx="41292">
                  <c:v>41.29200000000003</c:v>
                </c:pt>
                <c:pt idx="41293">
                  <c:v>41.293000000000006</c:v>
                </c:pt>
                <c:pt idx="41294">
                  <c:v>41.29400000000004</c:v>
                </c:pt>
                <c:pt idx="41295">
                  <c:v>41.295000000000016</c:v>
                </c:pt>
                <c:pt idx="41296">
                  <c:v>41.295999999999992</c:v>
                </c:pt>
                <c:pt idx="41297">
                  <c:v>41.297000000000025</c:v>
                </c:pt>
                <c:pt idx="41298">
                  <c:v>41.298000000000002</c:v>
                </c:pt>
                <c:pt idx="41299">
                  <c:v>41.299000000000035</c:v>
                </c:pt>
                <c:pt idx="41300">
                  <c:v>41.300000000000011</c:v>
                </c:pt>
                <c:pt idx="41301">
                  <c:v>41.301000000000045</c:v>
                </c:pt>
                <c:pt idx="41302">
                  <c:v>41.302000000000021</c:v>
                </c:pt>
                <c:pt idx="41303">
                  <c:v>41.302999999999997</c:v>
                </c:pt>
                <c:pt idx="41304">
                  <c:v>41.30400000000003</c:v>
                </c:pt>
                <c:pt idx="41305">
                  <c:v>41.305000000000007</c:v>
                </c:pt>
                <c:pt idx="41306">
                  <c:v>41.30600000000004</c:v>
                </c:pt>
                <c:pt idx="41307">
                  <c:v>41.307000000000016</c:v>
                </c:pt>
                <c:pt idx="41308">
                  <c:v>41.307999999999993</c:v>
                </c:pt>
                <c:pt idx="41309">
                  <c:v>41.309000000000026</c:v>
                </c:pt>
                <c:pt idx="41310">
                  <c:v>41.31</c:v>
                </c:pt>
                <c:pt idx="41311">
                  <c:v>41.311000000000035</c:v>
                </c:pt>
                <c:pt idx="41312">
                  <c:v>41.312000000000012</c:v>
                </c:pt>
                <c:pt idx="41313">
                  <c:v>41.313000000000045</c:v>
                </c:pt>
                <c:pt idx="41314">
                  <c:v>41.314000000000021</c:v>
                </c:pt>
                <c:pt idx="41315">
                  <c:v>41.314999999999998</c:v>
                </c:pt>
                <c:pt idx="41316">
                  <c:v>41.316000000000031</c:v>
                </c:pt>
                <c:pt idx="41317">
                  <c:v>41.317000000000007</c:v>
                </c:pt>
                <c:pt idx="41318">
                  <c:v>41.31800000000004</c:v>
                </c:pt>
                <c:pt idx="41319">
                  <c:v>41.319000000000017</c:v>
                </c:pt>
                <c:pt idx="41320">
                  <c:v>41.319999999999993</c:v>
                </c:pt>
                <c:pt idx="41321">
                  <c:v>41.321000000000026</c:v>
                </c:pt>
                <c:pt idx="41322">
                  <c:v>41.322000000000003</c:v>
                </c:pt>
                <c:pt idx="41323">
                  <c:v>41.323000000000036</c:v>
                </c:pt>
                <c:pt idx="41324">
                  <c:v>41.324000000000012</c:v>
                </c:pt>
                <c:pt idx="41325">
                  <c:v>41.325000000000045</c:v>
                </c:pt>
                <c:pt idx="41326">
                  <c:v>41.326000000000022</c:v>
                </c:pt>
                <c:pt idx="41327">
                  <c:v>41.326999999999998</c:v>
                </c:pt>
                <c:pt idx="41328">
                  <c:v>41.328000000000031</c:v>
                </c:pt>
                <c:pt idx="41329">
                  <c:v>41.329000000000008</c:v>
                </c:pt>
                <c:pt idx="41330">
                  <c:v>41.330000000000041</c:v>
                </c:pt>
                <c:pt idx="41331">
                  <c:v>41.331000000000017</c:v>
                </c:pt>
                <c:pt idx="41332">
                  <c:v>41.331999999999994</c:v>
                </c:pt>
                <c:pt idx="41333">
                  <c:v>41.333000000000027</c:v>
                </c:pt>
                <c:pt idx="41334">
                  <c:v>41.334000000000003</c:v>
                </c:pt>
                <c:pt idx="41335">
                  <c:v>41.335000000000036</c:v>
                </c:pt>
                <c:pt idx="41336">
                  <c:v>41.336000000000013</c:v>
                </c:pt>
                <c:pt idx="41337">
                  <c:v>41.337000000000046</c:v>
                </c:pt>
                <c:pt idx="41338">
                  <c:v>41.338000000000022</c:v>
                </c:pt>
                <c:pt idx="41339">
                  <c:v>41.338999999999999</c:v>
                </c:pt>
                <c:pt idx="41340">
                  <c:v>41.340000000000032</c:v>
                </c:pt>
                <c:pt idx="41341">
                  <c:v>41.341000000000008</c:v>
                </c:pt>
                <c:pt idx="41342">
                  <c:v>41.342000000000041</c:v>
                </c:pt>
                <c:pt idx="41343">
                  <c:v>41.343000000000018</c:v>
                </c:pt>
                <c:pt idx="41344">
                  <c:v>41.343999999999994</c:v>
                </c:pt>
                <c:pt idx="41345">
                  <c:v>41.345000000000027</c:v>
                </c:pt>
                <c:pt idx="41346">
                  <c:v>41.346000000000004</c:v>
                </c:pt>
                <c:pt idx="41347">
                  <c:v>41.347000000000037</c:v>
                </c:pt>
                <c:pt idx="41348">
                  <c:v>41.348000000000013</c:v>
                </c:pt>
                <c:pt idx="41349">
                  <c:v>41.349000000000046</c:v>
                </c:pt>
                <c:pt idx="41350">
                  <c:v>41.350000000000023</c:v>
                </c:pt>
                <c:pt idx="41351">
                  <c:v>41.350999999999999</c:v>
                </c:pt>
                <c:pt idx="41352">
                  <c:v>41.352000000000032</c:v>
                </c:pt>
                <c:pt idx="41353">
                  <c:v>41.353000000000009</c:v>
                </c:pt>
                <c:pt idx="41354">
                  <c:v>41.354000000000042</c:v>
                </c:pt>
                <c:pt idx="41355">
                  <c:v>41.355000000000018</c:v>
                </c:pt>
                <c:pt idx="41356">
                  <c:v>41.355999999999995</c:v>
                </c:pt>
                <c:pt idx="41357">
                  <c:v>41.357000000000028</c:v>
                </c:pt>
                <c:pt idx="41358">
                  <c:v>41.358000000000004</c:v>
                </c:pt>
                <c:pt idx="41359">
                  <c:v>41.359000000000037</c:v>
                </c:pt>
                <c:pt idx="41360">
                  <c:v>41.360000000000014</c:v>
                </c:pt>
                <c:pt idx="41361">
                  <c:v>41.36099999999999</c:v>
                </c:pt>
                <c:pt idx="41362">
                  <c:v>41.362000000000023</c:v>
                </c:pt>
                <c:pt idx="41363">
                  <c:v>41.363</c:v>
                </c:pt>
                <c:pt idx="41364">
                  <c:v>41.364000000000033</c:v>
                </c:pt>
                <c:pt idx="41365">
                  <c:v>41.365000000000009</c:v>
                </c:pt>
                <c:pt idx="41366">
                  <c:v>41.366000000000042</c:v>
                </c:pt>
                <c:pt idx="41367">
                  <c:v>41.367000000000019</c:v>
                </c:pt>
                <c:pt idx="41368">
                  <c:v>41.367999999999995</c:v>
                </c:pt>
                <c:pt idx="41369">
                  <c:v>41.369000000000028</c:v>
                </c:pt>
                <c:pt idx="41370">
                  <c:v>41.370000000000005</c:v>
                </c:pt>
                <c:pt idx="41371">
                  <c:v>41.371000000000038</c:v>
                </c:pt>
                <c:pt idx="41372">
                  <c:v>41.372000000000014</c:v>
                </c:pt>
                <c:pt idx="41373">
                  <c:v>41.37299999999999</c:v>
                </c:pt>
                <c:pt idx="41374">
                  <c:v>41.374000000000024</c:v>
                </c:pt>
                <c:pt idx="41375">
                  <c:v>41.375</c:v>
                </c:pt>
                <c:pt idx="41376">
                  <c:v>41.376000000000033</c:v>
                </c:pt>
                <c:pt idx="41377">
                  <c:v>41.37700000000001</c:v>
                </c:pt>
                <c:pt idx="41378">
                  <c:v>41.378000000000043</c:v>
                </c:pt>
                <c:pt idx="41379">
                  <c:v>41.379000000000019</c:v>
                </c:pt>
                <c:pt idx="41380">
                  <c:v>41.379999999999995</c:v>
                </c:pt>
                <c:pt idx="41381">
                  <c:v>41.381000000000029</c:v>
                </c:pt>
                <c:pt idx="41382">
                  <c:v>41.382000000000005</c:v>
                </c:pt>
                <c:pt idx="41383">
                  <c:v>41.383000000000038</c:v>
                </c:pt>
                <c:pt idx="41384">
                  <c:v>41.384000000000015</c:v>
                </c:pt>
                <c:pt idx="41385">
                  <c:v>41.384999999999991</c:v>
                </c:pt>
                <c:pt idx="41386">
                  <c:v>41.386000000000024</c:v>
                </c:pt>
                <c:pt idx="41387">
                  <c:v>41.387</c:v>
                </c:pt>
                <c:pt idx="41388">
                  <c:v>41.388000000000034</c:v>
                </c:pt>
                <c:pt idx="41389">
                  <c:v>41.38900000000001</c:v>
                </c:pt>
                <c:pt idx="41390">
                  <c:v>41.390000000000043</c:v>
                </c:pt>
                <c:pt idx="41391">
                  <c:v>41.39100000000002</c:v>
                </c:pt>
                <c:pt idx="41392">
                  <c:v>41.391999999999996</c:v>
                </c:pt>
                <c:pt idx="41393">
                  <c:v>41.393000000000029</c:v>
                </c:pt>
                <c:pt idx="41394">
                  <c:v>41.394000000000005</c:v>
                </c:pt>
                <c:pt idx="41395">
                  <c:v>41.395000000000039</c:v>
                </c:pt>
                <c:pt idx="41396">
                  <c:v>41.396000000000015</c:v>
                </c:pt>
                <c:pt idx="41397">
                  <c:v>41.396999999999991</c:v>
                </c:pt>
                <c:pt idx="41398">
                  <c:v>41.398000000000025</c:v>
                </c:pt>
                <c:pt idx="41399">
                  <c:v>41.399000000000001</c:v>
                </c:pt>
                <c:pt idx="41400">
                  <c:v>41.400000000000034</c:v>
                </c:pt>
                <c:pt idx="41401">
                  <c:v>41.40100000000001</c:v>
                </c:pt>
                <c:pt idx="41402">
                  <c:v>41.402000000000044</c:v>
                </c:pt>
                <c:pt idx="41403">
                  <c:v>41.40300000000002</c:v>
                </c:pt>
                <c:pt idx="41404">
                  <c:v>41.403999999999996</c:v>
                </c:pt>
                <c:pt idx="41405">
                  <c:v>41.40500000000003</c:v>
                </c:pt>
                <c:pt idx="41406">
                  <c:v>41.406000000000006</c:v>
                </c:pt>
                <c:pt idx="41407">
                  <c:v>41.407000000000039</c:v>
                </c:pt>
                <c:pt idx="41408">
                  <c:v>41.408000000000015</c:v>
                </c:pt>
                <c:pt idx="41409">
                  <c:v>41.408999999999992</c:v>
                </c:pt>
                <c:pt idx="41410">
                  <c:v>41.410000000000025</c:v>
                </c:pt>
                <c:pt idx="41411">
                  <c:v>41.411000000000001</c:v>
                </c:pt>
                <c:pt idx="41412">
                  <c:v>41.412000000000035</c:v>
                </c:pt>
                <c:pt idx="41413">
                  <c:v>41.413000000000011</c:v>
                </c:pt>
                <c:pt idx="41414">
                  <c:v>41.414000000000044</c:v>
                </c:pt>
                <c:pt idx="41415">
                  <c:v>41.41500000000002</c:v>
                </c:pt>
                <c:pt idx="41416">
                  <c:v>41.415999999999997</c:v>
                </c:pt>
                <c:pt idx="41417">
                  <c:v>41.41700000000003</c:v>
                </c:pt>
                <c:pt idx="41418">
                  <c:v>41.418000000000006</c:v>
                </c:pt>
                <c:pt idx="41419">
                  <c:v>41.41900000000004</c:v>
                </c:pt>
                <c:pt idx="41420">
                  <c:v>41.420000000000016</c:v>
                </c:pt>
                <c:pt idx="41421">
                  <c:v>41.420999999999992</c:v>
                </c:pt>
                <c:pt idx="41422">
                  <c:v>41.422000000000025</c:v>
                </c:pt>
                <c:pt idx="41423">
                  <c:v>41.423000000000002</c:v>
                </c:pt>
                <c:pt idx="41424">
                  <c:v>41.424000000000035</c:v>
                </c:pt>
                <c:pt idx="41425">
                  <c:v>41.425000000000011</c:v>
                </c:pt>
                <c:pt idx="41426">
                  <c:v>41.426000000000045</c:v>
                </c:pt>
                <c:pt idx="41427">
                  <c:v>41.427000000000021</c:v>
                </c:pt>
                <c:pt idx="41428">
                  <c:v>41.427999999999997</c:v>
                </c:pt>
                <c:pt idx="41429">
                  <c:v>41.42900000000003</c:v>
                </c:pt>
                <c:pt idx="41430">
                  <c:v>41.430000000000007</c:v>
                </c:pt>
                <c:pt idx="41431">
                  <c:v>41.43100000000004</c:v>
                </c:pt>
                <c:pt idx="41432">
                  <c:v>41.432000000000016</c:v>
                </c:pt>
                <c:pt idx="41433">
                  <c:v>41.432999999999993</c:v>
                </c:pt>
                <c:pt idx="41434">
                  <c:v>41.434000000000026</c:v>
                </c:pt>
                <c:pt idx="41435">
                  <c:v>41.435000000000002</c:v>
                </c:pt>
                <c:pt idx="41436">
                  <c:v>41.436000000000035</c:v>
                </c:pt>
                <c:pt idx="41437">
                  <c:v>41.437000000000012</c:v>
                </c:pt>
                <c:pt idx="41438">
                  <c:v>41.438000000000045</c:v>
                </c:pt>
                <c:pt idx="41439">
                  <c:v>41.439000000000021</c:v>
                </c:pt>
                <c:pt idx="41440">
                  <c:v>41.44</c:v>
                </c:pt>
                <c:pt idx="41441">
                  <c:v>41.441000000000031</c:v>
                </c:pt>
                <c:pt idx="41442">
                  <c:v>41.442000000000007</c:v>
                </c:pt>
                <c:pt idx="41443">
                  <c:v>41.44300000000004</c:v>
                </c:pt>
                <c:pt idx="41444">
                  <c:v>41.444000000000017</c:v>
                </c:pt>
                <c:pt idx="41445">
                  <c:v>41.444999999999993</c:v>
                </c:pt>
                <c:pt idx="41446">
                  <c:v>41.446000000000026</c:v>
                </c:pt>
                <c:pt idx="41447">
                  <c:v>41.447000000000003</c:v>
                </c:pt>
                <c:pt idx="41448">
                  <c:v>41.448000000000036</c:v>
                </c:pt>
                <c:pt idx="41449">
                  <c:v>41.449000000000012</c:v>
                </c:pt>
                <c:pt idx="41450">
                  <c:v>41.450000000000045</c:v>
                </c:pt>
                <c:pt idx="41451">
                  <c:v>41.451000000000022</c:v>
                </c:pt>
                <c:pt idx="41452">
                  <c:v>41.451999999999998</c:v>
                </c:pt>
                <c:pt idx="41453">
                  <c:v>41.453000000000031</c:v>
                </c:pt>
                <c:pt idx="41454">
                  <c:v>41.454000000000008</c:v>
                </c:pt>
                <c:pt idx="41455">
                  <c:v>41.455000000000041</c:v>
                </c:pt>
                <c:pt idx="41456">
                  <c:v>41.456000000000017</c:v>
                </c:pt>
                <c:pt idx="41457">
                  <c:v>41.456999999999994</c:v>
                </c:pt>
                <c:pt idx="41458">
                  <c:v>41.458000000000027</c:v>
                </c:pt>
                <c:pt idx="41459">
                  <c:v>41.459000000000003</c:v>
                </c:pt>
                <c:pt idx="41460">
                  <c:v>41.460000000000036</c:v>
                </c:pt>
                <c:pt idx="41461">
                  <c:v>41.461000000000013</c:v>
                </c:pt>
                <c:pt idx="41462">
                  <c:v>41.462000000000046</c:v>
                </c:pt>
                <c:pt idx="41463">
                  <c:v>41.463000000000022</c:v>
                </c:pt>
                <c:pt idx="41464">
                  <c:v>41.463999999999999</c:v>
                </c:pt>
                <c:pt idx="41465">
                  <c:v>41.465000000000032</c:v>
                </c:pt>
                <c:pt idx="41466">
                  <c:v>41.466000000000008</c:v>
                </c:pt>
                <c:pt idx="41467">
                  <c:v>41.467000000000041</c:v>
                </c:pt>
                <c:pt idx="41468">
                  <c:v>41.468000000000018</c:v>
                </c:pt>
                <c:pt idx="41469">
                  <c:v>41.468999999999994</c:v>
                </c:pt>
                <c:pt idx="41470">
                  <c:v>41.470000000000027</c:v>
                </c:pt>
                <c:pt idx="41471">
                  <c:v>41.471000000000004</c:v>
                </c:pt>
                <c:pt idx="41472">
                  <c:v>41.472000000000037</c:v>
                </c:pt>
                <c:pt idx="41473">
                  <c:v>41.473000000000013</c:v>
                </c:pt>
                <c:pt idx="41474">
                  <c:v>41.474000000000046</c:v>
                </c:pt>
                <c:pt idx="41475">
                  <c:v>41.475000000000023</c:v>
                </c:pt>
                <c:pt idx="41476">
                  <c:v>41.475999999999999</c:v>
                </c:pt>
                <c:pt idx="41477">
                  <c:v>41.477000000000032</c:v>
                </c:pt>
                <c:pt idx="41478">
                  <c:v>41.478000000000009</c:v>
                </c:pt>
                <c:pt idx="41479">
                  <c:v>41.479000000000042</c:v>
                </c:pt>
                <c:pt idx="41480">
                  <c:v>41.480000000000018</c:v>
                </c:pt>
                <c:pt idx="41481">
                  <c:v>41.480999999999995</c:v>
                </c:pt>
                <c:pt idx="41482">
                  <c:v>41.482000000000028</c:v>
                </c:pt>
                <c:pt idx="41483">
                  <c:v>41.483000000000004</c:v>
                </c:pt>
                <c:pt idx="41484">
                  <c:v>41.484000000000037</c:v>
                </c:pt>
                <c:pt idx="41485">
                  <c:v>41.485000000000014</c:v>
                </c:pt>
                <c:pt idx="41486">
                  <c:v>41.48599999999999</c:v>
                </c:pt>
                <c:pt idx="41487">
                  <c:v>41.487000000000023</c:v>
                </c:pt>
                <c:pt idx="41488">
                  <c:v>41.488</c:v>
                </c:pt>
                <c:pt idx="41489">
                  <c:v>41.489000000000033</c:v>
                </c:pt>
                <c:pt idx="41490">
                  <c:v>41.490000000000009</c:v>
                </c:pt>
                <c:pt idx="41491">
                  <c:v>41.491000000000042</c:v>
                </c:pt>
                <c:pt idx="41492">
                  <c:v>41.492000000000019</c:v>
                </c:pt>
                <c:pt idx="41493">
                  <c:v>41.492999999999995</c:v>
                </c:pt>
                <c:pt idx="41494">
                  <c:v>41.494000000000028</c:v>
                </c:pt>
                <c:pt idx="41495">
                  <c:v>41.495000000000005</c:v>
                </c:pt>
                <c:pt idx="41496">
                  <c:v>41.496000000000038</c:v>
                </c:pt>
                <c:pt idx="41497">
                  <c:v>41.497000000000014</c:v>
                </c:pt>
                <c:pt idx="41498">
                  <c:v>41.49799999999999</c:v>
                </c:pt>
                <c:pt idx="41499">
                  <c:v>41.499000000000024</c:v>
                </c:pt>
                <c:pt idx="41500">
                  <c:v>41.5</c:v>
                </c:pt>
                <c:pt idx="41501">
                  <c:v>41.501000000000033</c:v>
                </c:pt>
                <c:pt idx="41502">
                  <c:v>41.50200000000001</c:v>
                </c:pt>
                <c:pt idx="41503">
                  <c:v>41.503000000000043</c:v>
                </c:pt>
                <c:pt idx="41504">
                  <c:v>41.504000000000019</c:v>
                </c:pt>
                <c:pt idx="41505">
                  <c:v>41.504999999999995</c:v>
                </c:pt>
                <c:pt idx="41506">
                  <c:v>41.506000000000029</c:v>
                </c:pt>
                <c:pt idx="41507">
                  <c:v>41.507000000000005</c:v>
                </c:pt>
                <c:pt idx="41508">
                  <c:v>41.508000000000038</c:v>
                </c:pt>
                <c:pt idx="41509">
                  <c:v>41.509000000000015</c:v>
                </c:pt>
                <c:pt idx="41510">
                  <c:v>41.509999999999991</c:v>
                </c:pt>
                <c:pt idx="41511">
                  <c:v>41.511000000000024</c:v>
                </c:pt>
                <c:pt idx="41512">
                  <c:v>41.512</c:v>
                </c:pt>
                <c:pt idx="41513">
                  <c:v>41.513000000000034</c:v>
                </c:pt>
                <c:pt idx="41514">
                  <c:v>41.51400000000001</c:v>
                </c:pt>
                <c:pt idx="41515">
                  <c:v>41.515000000000043</c:v>
                </c:pt>
                <c:pt idx="41516">
                  <c:v>41.51600000000002</c:v>
                </c:pt>
                <c:pt idx="41517">
                  <c:v>41.516999999999996</c:v>
                </c:pt>
                <c:pt idx="41518">
                  <c:v>41.518000000000029</c:v>
                </c:pt>
                <c:pt idx="41519">
                  <c:v>41.519000000000005</c:v>
                </c:pt>
                <c:pt idx="41520">
                  <c:v>41.520000000000039</c:v>
                </c:pt>
                <c:pt idx="41521">
                  <c:v>41.521000000000015</c:v>
                </c:pt>
                <c:pt idx="41522">
                  <c:v>41.521999999999991</c:v>
                </c:pt>
                <c:pt idx="41523">
                  <c:v>41.523000000000025</c:v>
                </c:pt>
                <c:pt idx="41524">
                  <c:v>41.524000000000001</c:v>
                </c:pt>
                <c:pt idx="41525">
                  <c:v>41.525000000000034</c:v>
                </c:pt>
                <c:pt idx="41526">
                  <c:v>41.52600000000001</c:v>
                </c:pt>
                <c:pt idx="41527">
                  <c:v>41.527000000000044</c:v>
                </c:pt>
                <c:pt idx="41528">
                  <c:v>41.52800000000002</c:v>
                </c:pt>
                <c:pt idx="41529">
                  <c:v>41.528999999999996</c:v>
                </c:pt>
                <c:pt idx="41530">
                  <c:v>41.53000000000003</c:v>
                </c:pt>
                <c:pt idx="41531">
                  <c:v>41.531000000000006</c:v>
                </c:pt>
                <c:pt idx="41532">
                  <c:v>41.532000000000039</c:v>
                </c:pt>
                <c:pt idx="41533">
                  <c:v>41.533000000000015</c:v>
                </c:pt>
                <c:pt idx="41534">
                  <c:v>41.533999999999992</c:v>
                </c:pt>
                <c:pt idx="41535">
                  <c:v>41.535000000000025</c:v>
                </c:pt>
                <c:pt idx="41536">
                  <c:v>41.536000000000001</c:v>
                </c:pt>
                <c:pt idx="41537">
                  <c:v>41.537000000000035</c:v>
                </c:pt>
                <c:pt idx="41538">
                  <c:v>41.538000000000011</c:v>
                </c:pt>
                <c:pt idx="41539">
                  <c:v>41.539000000000044</c:v>
                </c:pt>
                <c:pt idx="41540">
                  <c:v>41.54000000000002</c:v>
                </c:pt>
                <c:pt idx="41541">
                  <c:v>41.540999999999997</c:v>
                </c:pt>
                <c:pt idx="41542">
                  <c:v>41.54200000000003</c:v>
                </c:pt>
                <c:pt idx="41543">
                  <c:v>41.543000000000006</c:v>
                </c:pt>
                <c:pt idx="41544">
                  <c:v>41.54400000000004</c:v>
                </c:pt>
                <c:pt idx="41545">
                  <c:v>41.545000000000016</c:v>
                </c:pt>
                <c:pt idx="41546">
                  <c:v>41.545999999999992</c:v>
                </c:pt>
                <c:pt idx="41547">
                  <c:v>41.547000000000025</c:v>
                </c:pt>
                <c:pt idx="41548">
                  <c:v>41.548000000000002</c:v>
                </c:pt>
                <c:pt idx="41549">
                  <c:v>41.549000000000035</c:v>
                </c:pt>
                <c:pt idx="41550">
                  <c:v>41.550000000000011</c:v>
                </c:pt>
                <c:pt idx="41551">
                  <c:v>41.551000000000045</c:v>
                </c:pt>
                <c:pt idx="41552">
                  <c:v>41.552000000000021</c:v>
                </c:pt>
                <c:pt idx="41553">
                  <c:v>41.552999999999997</c:v>
                </c:pt>
                <c:pt idx="41554">
                  <c:v>41.55400000000003</c:v>
                </c:pt>
                <c:pt idx="41555">
                  <c:v>41.555000000000007</c:v>
                </c:pt>
                <c:pt idx="41556">
                  <c:v>41.55600000000004</c:v>
                </c:pt>
                <c:pt idx="41557">
                  <c:v>41.557000000000016</c:v>
                </c:pt>
                <c:pt idx="41558">
                  <c:v>41.557999999999993</c:v>
                </c:pt>
                <c:pt idx="41559">
                  <c:v>41.559000000000026</c:v>
                </c:pt>
                <c:pt idx="41560">
                  <c:v>41.56</c:v>
                </c:pt>
                <c:pt idx="41561">
                  <c:v>41.561000000000035</c:v>
                </c:pt>
                <c:pt idx="41562">
                  <c:v>41.562000000000012</c:v>
                </c:pt>
                <c:pt idx="41563">
                  <c:v>41.563000000000045</c:v>
                </c:pt>
                <c:pt idx="41564">
                  <c:v>41.564000000000021</c:v>
                </c:pt>
                <c:pt idx="41565">
                  <c:v>41.564999999999998</c:v>
                </c:pt>
                <c:pt idx="41566">
                  <c:v>41.566000000000031</c:v>
                </c:pt>
                <c:pt idx="41567">
                  <c:v>41.567000000000007</c:v>
                </c:pt>
                <c:pt idx="41568">
                  <c:v>41.56800000000004</c:v>
                </c:pt>
                <c:pt idx="41569">
                  <c:v>41.569000000000017</c:v>
                </c:pt>
                <c:pt idx="41570">
                  <c:v>41.569999999999993</c:v>
                </c:pt>
                <c:pt idx="41571">
                  <c:v>41.571000000000026</c:v>
                </c:pt>
                <c:pt idx="41572">
                  <c:v>41.572000000000003</c:v>
                </c:pt>
                <c:pt idx="41573">
                  <c:v>41.573000000000036</c:v>
                </c:pt>
                <c:pt idx="41574">
                  <c:v>41.574000000000012</c:v>
                </c:pt>
                <c:pt idx="41575">
                  <c:v>41.575000000000045</c:v>
                </c:pt>
                <c:pt idx="41576">
                  <c:v>41.576000000000022</c:v>
                </c:pt>
                <c:pt idx="41577">
                  <c:v>41.576999999999998</c:v>
                </c:pt>
                <c:pt idx="41578">
                  <c:v>41.578000000000031</c:v>
                </c:pt>
                <c:pt idx="41579">
                  <c:v>41.579000000000008</c:v>
                </c:pt>
                <c:pt idx="41580">
                  <c:v>41.580000000000041</c:v>
                </c:pt>
                <c:pt idx="41581">
                  <c:v>41.581000000000017</c:v>
                </c:pt>
                <c:pt idx="41582">
                  <c:v>41.581999999999994</c:v>
                </c:pt>
                <c:pt idx="41583">
                  <c:v>41.583000000000027</c:v>
                </c:pt>
                <c:pt idx="41584">
                  <c:v>41.584000000000003</c:v>
                </c:pt>
                <c:pt idx="41585">
                  <c:v>41.585000000000036</c:v>
                </c:pt>
                <c:pt idx="41586">
                  <c:v>41.586000000000013</c:v>
                </c:pt>
                <c:pt idx="41587">
                  <c:v>41.587000000000046</c:v>
                </c:pt>
                <c:pt idx="41588">
                  <c:v>41.588000000000022</c:v>
                </c:pt>
                <c:pt idx="41589">
                  <c:v>41.588999999999999</c:v>
                </c:pt>
                <c:pt idx="41590">
                  <c:v>41.590000000000032</c:v>
                </c:pt>
                <c:pt idx="41591">
                  <c:v>41.591000000000008</c:v>
                </c:pt>
                <c:pt idx="41592">
                  <c:v>41.592000000000041</c:v>
                </c:pt>
                <c:pt idx="41593">
                  <c:v>41.593000000000018</c:v>
                </c:pt>
                <c:pt idx="41594">
                  <c:v>41.593999999999994</c:v>
                </c:pt>
                <c:pt idx="41595">
                  <c:v>41.595000000000027</c:v>
                </c:pt>
                <c:pt idx="41596">
                  <c:v>41.596000000000004</c:v>
                </c:pt>
                <c:pt idx="41597">
                  <c:v>41.597000000000037</c:v>
                </c:pt>
                <c:pt idx="41598">
                  <c:v>41.598000000000013</c:v>
                </c:pt>
                <c:pt idx="41599">
                  <c:v>41.599000000000046</c:v>
                </c:pt>
                <c:pt idx="41600">
                  <c:v>41.600000000000023</c:v>
                </c:pt>
                <c:pt idx="41601">
                  <c:v>41.600999999999999</c:v>
                </c:pt>
                <c:pt idx="41602">
                  <c:v>41.602000000000032</c:v>
                </c:pt>
                <c:pt idx="41603">
                  <c:v>41.603000000000009</c:v>
                </c:pt>
                <c:pt idx="41604">
                  <c:v>41.604000000000042</c:v>
                </c:pt>
                <c:pt idx="41605">
                  <c:v>41.605000000000018</c:v>
                </c:pt>
                <c:pt idx="41606">
                  <c:v>41.605999999999995</c:v>
                </c:pt>
                <c:pt idx="41607">
                  <c:v>41.607000000000028</c:v>
                </c:pt>
                <c:pt idx="41608">
                  <c:v>41.608000000000004</c:v>
                </c:pt>
                <c:pt idx="41609">
                  <c:v>41.609000000000037</c:v>
                </c:pt>
                <c:pt idx="41610">
                  <c:v>41.610000000000014</c:v>
                </c:pt>
                <c:pt idx="41611">
                  <c:v>41.61099999999999</c:v>
                </c:pt>
                <c:pt idx="41612">
                  <c:v>41.612000000000023</c:v>
                </c:pt>
                <c:pt idx="41613">
                  <c:v>41.613</c:v>
                </c:pt>
                <c:pt idx="41614">
                  <c:v>41.614000000000033</c:v>
                </c:pt>
                <c:pt idx="41615">
                  <c:v>41.615000000000009</c:v>
                </c:pt>
                <c:pt idx="41616">
                  <c:v>41.616000000000042</c:v>
                </c:pt>
                <c:pt idx="41617">
                  <c:v>41.617000000000019</c:v>
                </c:pt>
                <c:pt idx="41618">
                  <c:v>41.617999999999995</c:v>
                </c:pt>
                <c:pt idx="41619">
                  <c:v>41.619000000000028</c:v>
                </c:pt>
                <c:pt idx="41620">
                  <c:v>41.620000000000005</c:v>
                </c:pt>
                <c:pt idx="41621">
                  <c:v>41.621000000000038</c:v>
                </c:pt>
                <c:pt idx="41622">
                  <c:v>41.622000000000014</c:v>
                </c:pt>
                <c:pt idx="41623">
                  <c:v>41.62299999999999</c:v>
                </c:pt>
                <c:pt idx="41624">
                  <c:v>41.624000000000024</c:v>
                </c:pt>
                <c:pt idx="41625">
                  <c:v>41.625</c:v>
                </c:pt>
                <c:pt idx="41626">
                  <c:v>41.626000000000033</c:v>
                </c:pt>
                <c:pt idx="41627">
                  <c:v>41.62700000000001</c:v>
                </c:pt>
                <c:pt idx="41628">
                  <c:v>41.628000000000043</c:v>
                </c:pt>
                <c:pt idx="41629">
                  <c:v>41.629000000000019</c:v>
                </c:pt>
                <c:pt idx="41630">
                  <c:v>41.629999999999995</c:v>
                </c:pt>
                <c:pt idx="41631">
                  <c:v>41.631000000000029</c:v>
                </c:pt>
                <c:pt idx="41632">
                  <c:v>41.632000000000005</c:v>
                </c:pt>
                <c:pt idx="41633">
                  <c:v>41.633000000000038</c:v>
                </c:pt>
                <c:pt idx="41634">
                  <c:v>41.634000000000015</c:v>
                </c:pt>
                <c:pt idx="41635">
                  <c:v>41.634999999999991</c:v>
                </c:pt>
                <c:pt idx="41636">
                  <c:v>41.636000000000024</c:v>
                </c:pt>
                <c:pt idx="41637">
                  <c:v>41.637</c:v>
                </c:pt>
                <c:pt idx="41638">
                  <c:v>41.638000000000034</c:v>
                </c:pt>
                <c:pt idx="41639">
                  <c:v>41.63900000000001</c:v>
                </c:pt>
                <c:pt idx="41640">
                  <c:v>41.640000000000043</c:v>
                </c:pt>
                <c:pt idx="41641">
                  <c:v>41.64100000000002</c:v>
                </c:pt>
                <c:pt idx="41642">
                  <c:v>41.641999999999996</c:v>
                </c:pt>
                <c:pt idx="41643">
                  <c:v>41.643000000000029</c:v>
                </c:pt>
                <c:pt idx="41644">
                  <c:v>41.644000000000005</c:v>
                </c:pt>
                <c:pt idx="41645">
                  <c:v>41.645000000000039</c:v>
                </c:pt>
                <c:pt idx="41646">
                  <c:v>41.646000000000015</c:v>
                </c:pt>
                <c:pt idx="41647">
                  <c:v>41.646999999999991</c:v>
                </c:pt>
                <c:pt idx="41648">
                  <c:v>41.648000000000025</c:v>
                </c:pt>
                <c:pt idx="41649">
                  <c:v>41.649000000000001</c:v>
                </c:pt>
                <c:pt idx="41650">
                  <c:v>41.650000000000034</c:v>
                </c:pt>
                <c:pt idx="41651">
                  <c:v>41.65100000000001</c:v>
                </c:pt>
                <c:pt idx="41652">
                  <c:v>41.652000000000044</c:v>
                </c:pt>
                <c:pt idx="41653">
                  <c:v>41.65300000000002</c:v>
                </c:pt>
                <c:pt idx="41654">
                  <c:v>41.653999999999996</c:v>
                </c:pt>
                <c:pt idx="41655">
                  <c:v>41.65500000000003</c:v>
                </c:pt>
                <c:pt idx="41656">
                  <c:v>41.656000000000006</c:v>
                </c:pt>
                <c:pt idx="41657">
                  <c:v>41.657000000000039</c:v>
                </c:pt>
                <c:pt idx="41658">
                  <c:v>41.658000000000015</c:v>
                </c:pt>
                <c:pt idx="41659">
                  <c:v>41.658999999999992</c:v>
                </c:pt>
                <c:pt idx="41660">
                  <c:v>41.660000000000025</c:v>
                </c:pt>
                <c:pt idx="41661">
                  <c:v>41.661000000000001</c:v>
                </c:pt>
                <c:pt idx="41662">
                  <c:v>41.662000000000035</c:v>
                </c:pt>
                <c:pt idx="41663">
                  <c:v>41.663000000000011</c:v>
                </c:pt>
                <c:pt idx="41664">
                  <c:v>41.664000000000044</c:v>
                </c:pt>
                <c:pt idx="41665">
                  <c:v>41.66500000000002</c:v>
                </c:pt>
                <c:pt idx="41666">
                  <c:v>41.665999999999997</c:v>
                </c:pt>
                <c:pt idx="41667">
                  <c:v>41.66700000000003</c:v>
                </c:pt>
                <c:pt idx="41668">
                  <c:v>41.668000000000006</c:v>
                </c:pt>
                <c:pt idx="41669">
                  <c:v>41.66900000000004</c:v>
                </c:pt>
                <c:pt idx="41670">
                  <c:v>41.670000000000016</c:v>
                </c:pt>
                <c:pt idx="41671">
                  <c:v>41.670999999999992</c:v>
                </c:pt>
                <c:pt idx="41672">
                  <c:v>41.672000000000025</c:v>
                </c:pt>
                <c:pt idx="41673">
                  <c:v>41.673000000000002</c:v>
                </c:pt>
                <c:pt idx="41674">
                  <c:v>41.674000000000035</c:v>
                </c:pt>
                <c:pt idx="41675">
                  <c:v>41.675000000000011</c:v>
                </c:pt>
                <c:pt idx="41676">
                  <c:v>41.676000000000045</c:v>
                </c:pt>
                <c:pt idx="41677">
                  <c:v>41.677000000000021</c:v>
                </c:pt>
                <c:pt idx="41678">
                  <c:v>41.677999999999997</c:v>
                </c:pt>
                <c:pt idx="41679">
                  <c:v>41.67900000000003</c:v>
                </c:pt>
                <c:pt idx="41680">
                  <c:v>41.680000000000007</c:v>
                </c:pt>
                <c:pt idx="41681">
                  <c:v>41.68100000000004</c:v>
                </c:pt>
                <c:pt idx="41682">
                  <c:v>41.682000000000016</c:v>
                </c:pt>
                <c:pt idx="41683">
                  <c:v>41.682999999999993</c:v>
                </c:pt>
                <c:pt idx="41684">
                  <c:v>41.684000000000026</c:v>
                </c:pt>
                <c:pt idx="41685">
                  <c:v>41.685000000000002</c:v>
                </c:pt>
                <c:pt idx="41686">
                  <c:v>41.686000000000035</c:v>
                </c:pt>
                <c:pt idx="41687">
                  <c:v>41.687000000000012</c:v>
                </c:pt>
                <c:pt idx="41688">
                  <c:v>41.688000000000045</c:v>
                </c:pt>
                <c:pt idx="41689">
                  <c:v>41.689000000000021</c:v>
                </c:pt>
                <c:pt idx="41690">
                  <c:v>41.69</c:v>
                </c:pt>
                <c:pt idx="41691">
                  <c:v>41.691000000000031</c:v>
                </c:pt>
                <c:pt idx="41692">
                  <c:v>41.692000000000007</c:v>
                </c:pt>
                <c:pt idx="41693">
                  <c:v>41.69300000000004</c:v>
                </c:pt>
                <c:pt idx="41694">
                  <c:v>41.694000000000017</c:v>
                </c:pt>
                <c:pt idx="41695">
                  <c:v>41.694999999999993</c:v>
                </c:pt>
                <c:pt idx="41696">
                  <c:v>41.696000000000026</c:v>
                </c:pt>
                <c:pt idx="41697">
                  <c:v>41.697000000000003</c:v>
                </c:pt>
                <c:pt idx="41698">
                  <c:v>41.698000000000036</c:v>
                </c:pt>
                <c:pt idx="41699">
                  <c:v>41.699000000000012</c:v>
                </c:pt>
                <c:pt idx="41700">
                  <c:v>41.700000000000045</c:v>
                </c:pt>
                <c:pt idx="41701">
                  <c:v>41.701000000000022</c:v>
                </c:pt>
                <c:pt idx="41702">
                  <c:v>41.701999999999998</c:v>
                </c:pt>
                <c:pt idx="41703">
                  <c:v>41.703000000000031</c:v>
                </c:pt>
                <c:pt idx="41704">
                  <c:v>41.704000000000008</c:v>
                </c:pt>
                <c:pt idx="41705">
                  <c:v>41.705000000000041</c:v>
                </c:pt>
                <c:pt idx="41706">
                  <c:v>41.706000000000017</c:v>
                </c:pt>
                <c:pt idx="41707">
                  <c:v>41.706999999999994</c:v>
                </c:pt>
                <c:pt idx="41708">
                  <c:v>41.708000000000027</c:v>
                </c:pt>
                <c:pt idx="41709">
                  <c:v>41.709000000000003</c:v>
                </c:pt>
                <c:pt idx="41710">
                  <c:v>41.710000000000036</c:v>
                </c:pt>
                <c:pt idx="41711">
                  <c:v>41.711000000000013</c:v>
                </c:pt>
                <c:pt idx="41712">
                  <c:v>41.712000000000046</c:v>
                </c:pt>
                <c:pt idx="41713">
                  <c:v>41.713000000000022</c:v>
                </c:pt>
                <c:pt idx="41714">
                  <c:v>41.713999999999999</c:v>
                </c:pt>
                <c:pt idx="41715">
                  <c:v>41.715000000000032</c:v>
                </c:pt>
                <c:pt idx="41716">
                  <c:v>41.716000000000008</c:v>
                </c:pt>
                <c:pt idx="41717">
                  <c:v>41.717000000000041</c:v>
                </c:pt>
                <c:pt idx="41718">
                  <c:v>41.718000000000018</c:v>
                </c:pt>
                <c:pt idx="41719">
                  <c:v>41.718999999999994</c:v>
                </c:pt>
                <c:pt idx="41720">
                  <c:v>41.720000000000027</c:v>
                </c:pt>
                <c:pt idx="41721">
                  <c:v>41.721000000000004</c:v>
                </c:pt>
                <c:pt idx="41722">
                  <c:v>41.722000000000037</c:v>
                </c:pt>
                <c:pt idx="41723">
                  <c:v>41.723000000000013</c:v>
                </c:pt>
                <c:pt idx="41724">
                  <c:v>41.724000000000046</c:v>
                </c:pt>
                <c:pt idx="41725">
                  <c:v>41.725000000000023</c:v>
                </c:pt>
                <c:pt idx="41726">
                  <c:v>41.725999999999999</c:v>
                </c:pt>
                <c:pt idx="41727">
                  <c:v>41.727000000000032</c:v>
                </c:pt>
                <c:pt idx="41728">
                  <c:v>41.728000000000009</c:v>
                </c:pt>
                <c:pt idx="41729">
                  <c:v>41.729000000000042</c:v>
                </c:pt>
                <c:pt idx="41730">
                  <c:v>41.730000000000018</c:v>
                </c:pt>
                <c:pt idx="41731">
                  <c:v>41.730999999999995</c:v>
                </c:pt>
                <c:pt idx="41732">
                  <c:v>41.732000000000028</c:v>
                </c:pt>
                <c:pt idx="41733">
                  <c:v>41.733000000000004</c:v>
                </c:pt>
                <c:pt idx="41734">
                  <c:v>41.734000000000037</c:v>
                </c:pt>
                <c:pt idx="41735">
                  <c:v>41.735000000000014</c:v>
                </c:pt>
                <c:pt idx="41736">
                  <c:v>41.73599999999999</c:v>
                </c:pt>
                <c:pt idx="41737">
                  <c:v>41.737000000000023</c:v>
                </c:pt>
                <c:pt idx="41738">
                  <c:v>41.738</c:v>
                </c:pt>
                <c:pt idx="41739">
                  <c:v>41.739000000000033</c:v>
                </c:pt>
                <c:pt idx="41740">
                  <c:v>41.740000000000009</c:v>
                </c:pt>
                <c:pt idx="41741">
                  <c:v>41.741000000000042</c:v>
                </c:pt>
                <c:pt idx="41742">
                  <c:v>41.742000000000019</c:v>
                </c:pt>
                <c:pt idx="41743">
                  <c:v>41.742999999999995</c:v>
                </c:pt>
                <c:pt idx="41744">
                  <c:v>41.744000000000028</c:v>
                </c:pt>
                <c:pt idx="41745">
                  <c:v>41.745000000000005</c:v>
                </c:pt>
                <c:pt idx="41746">
                  <c:v>41.746000000000038</c:v>
                </c:pt>
                <c:pt idx="41747">
                  <c:v>41.747000000000014</c:v>
                </c:pt>
                <c:pt idx="41748">
                  <c:v>41.74799999999999</c:v>
                </c:pt>
                <c:pt idx="41749">
                  <c:v>41.749000000000024</c:v>
                </c:pt>
                <c:pt idx="41750">
                  <c:v>41.75</c:v>
                </c:pt>
                <c:pt idx="41751">
                  <c:v>41.751000000000033</c:v>
                </c:pt>
                <c:pt idx="41752">
                  <c:v>41.75200000000001</c:v>
                </c:pt>
                <c:pt idx="41753">
                  <c:v>41.753000000000043</c:v>
                </c:pt>
                <c:pt idx="41754">
                  <c:v>41.754000000000019</c:v>
                </c:pt>
                <c:pt idx="41755">
                  <c:v>41.754999999999995</c:v>
                </c:pt>
                <c:pt idx="41756">
                  <c:v>41.756000000000029</c:v>
                </c:pt>
                <c:pt idx="41757">
                  <c:v>41.757000000000005</c:v>
                </c:pt>
                <c:pt idx="41758">
                  <c:v>41.758000000000038</c:v>
                </c:pt>
                <c:pt idx="41759">
                  <c:v>41.759000000000015</c:v>
                </c:pt>
                <c:pt idx="41760">
                  <c:v>41.759999999999991</c:v>
                </c:pt>
                <c:pt idx="41761">
                  <c:v>41.761000000000024</c:v>
                </c:pt>
                <c:pt idx="41762">
                  <c:v>41.762</c:v>
                </c:pt>
                <c:pt idx="41763">
                  <c:v>41.763000000000034</c:v>
                </c:pt>
                <c:pt idx="41764">
                  <c:v>41.76400000000001</c:v>
                </c:pt>
                <c:pt idx="41765">
                  <c:v>41.765000000000043</c:v>
                </c:pt>
                <c:pt idx="41766">
                  <c:v>41.76600000000002</c:v>
                </c:pt>
                <c:pt idx="41767">
                  <c:v>41.766999999999996</c:v>
                </c:pt>
                <c:pt idx="41768">
                  <c:v>41.768000000000029</c:v>
                </c:pt>
                <c:pt idx="41769">
                  <c:v>41.769000000000005</c:v>
                </c:pt>
                <c:pt idx="41770">
                  <c:v>41.770000000000039</c:v>
                </c:pt>
                <c:pt idx="41771">
                  <c:v>41.771000000000015</c:v>
                </c:pt>
                <c:pt idx="41772">
                  <c:v>41.771999999999991</c:v>
                </c:pt>
                <c:pt idx="41773">
                  <c:v>41.773000000000025</c:v>
                </c:pt>
                <c:pt idx="41774">
                  <c:v>41.774000000000001</c:v>
                </c:pt>
                <c:pt idx="41775">
                  <c:v>41.775000000000034</c:v>
                </c:pt>
                <c:pt idx="41776">
                  <c:v>41.77600000000001</c:v>
                </c:pt>
                <c:pt idx="41777">
                  <c:v>41.777000000000044</c:v>
                </c:pt>
                <c:pt idx="41778">
                  <c:v>41.77800000000002</c:v>
                </c:pt>
                <c:pt idx="41779">
                  <c:v>41.778999999999996</c:v>
                </c:pt>
                <c:pt idx="41780">
                  <c:v>41.78000000000003</c:v>
                </c:pt>
                <c:pt idx="41781">
                  <c:v>41.781000000000006</c:v>
                </c:pt>
                <c:pt idx="41782">
                  <c:v>41.782000000000039</c:v>
                </c:pt>
                <c:pt idx="41783">
                  <c:v>41.783000000000015</c:v>
                </c:pt>
                <c:pt idx="41784">
                  <c:v>41.783999999999992</c:v>
                </c:pt>
                <c:pt idx="41785">
                  <c:v>41.785000000000025</c:v>
                </c:pt>
                <c:pt idx="41786">
                  <c:v>41.786000000000001</c:v>
                </c:pt>
                <c:pt idx="41787">
                  <c:v>41.787000000000035</c:v>
                </c:pt>
                <c:pt idx="41788">
                  <c:v>41.788000000000011</c:v>
                </c:pt>
                <c:pt idx="41789">
                  <c:v>41.789000000000044</c:v>
                </c:pt>
                <c:pt idx="41790">
                  <c:v>41.79000000000002</c:v>
                </c:pt>
                <c:pt idx="41791">
                  <c:v>41.790999999999997</c:v>
                </c:pt>
                <c:pt idx="41792">
                  <c:v>41.79200000000003</c:v>
                </c:pt>
                <c:pt idx="41793">
                  <c:v>41.793000000000006</c:v>
                </c:pt>
                <c:pt idx="41794">
                  <c:v>41.79400000000004</c:v>
                </c:pt>
                <c:pt idx="41795">
                  <c:v>41.795000000000016</c:v>
                </c:pt>
                <c:pt idx="41796">
                  <c:v>41.795999999999992</c:v>
                </c:pt>
                <c:pt idx="41797">
                  <c:v>41.797000000000025</c:v>
                </c:pt>
                <c:pt idx="41798">
                  <c:v>41.798000000000002</c:v>
                </c:pt>
                <c:pt idx="41799">
                  <c:v>41.799000000000035</c:v>
                </c:pt>
                <c:pt idx="41800">
                  <c:v>41.800000000000011</c:v>
                </c:pt>
                <c:pt idx="41801">
                  <c:v>41.801000000000045</c:v>
                </c:pt>
                <c:pt idx="41802">
                  <c:v>41.802000000000021</c:v>
                </c:pt>
                <c:pt idx="41803">
                  <c:v>41.802999999999997</c:v>
                </c:pt>
                <c:pt idx="41804">
                  <c:v>41.80400000000003</c:v>
                </c:pt>
                <c:pt idx="41805">
                  <c:v>41.805000000000007</c:v>
                </c:pt>
                <c:pt idx="41806">
                  <c:v>41.80600000000004</c:v>
                </c:pt>
                <c:pt idx="41807">
                  <c:v>41.807000000000016</c:v>
                </c:pt>
                <c:pt idx="41808">
                  <c:v>41.807999999999993</c:v>
                </c:pt>
                <c:pt idx="41809">
                  <c:v>41.809000000000026</c:v>
                </c:pt>
                <c:pt idx="41810">
                  <c:v>41.81</c:v>
                </c:pt>
                <c:pt idx="41811">
                  <c:v>41.811000000000035</c:v>
                </c:pt>
                <c:pt idx="41812">
                  <c:v>41.812000000000012</c:v>
                </c:pt>
                <c:pt idx="41813">
                  <c:v>41.813000000000045</c:v>
                </c:pt>
                <c:pt idx="41814">
                  <c:v>41.814000000000021</c:v>
                </c:pt>
                <c:pt idx="41815">
                  <c:v>41.814999999999998</c:v>
                </c:pt>
                <c:pt idx="41816">
                  <c:v>41.816000000000031</c:v>
                </c:pt>
                <c:pt idx="41817">
                  <c:v>41.817000000000007</c:v>
                </c:pt>
                <c:pt idx="41818">
                  <c:v>41.81800000000004</c:v>
                </c:pt>
                <c:pt idx="41819">
                  <c:v>41.819000000000017</c:v>
                </c:pt>
                <c:pt idx="41820">
                  <c:v>41.819999999999993</c:v>
                </c:pt>
                <c:pt idx="41821">
                  <c:v>41.821000000000026</c:v>
                </c:pt>
                <c:pt idx="41822">
                  <c:v>41.822000000000003</c:v>
                </c:pt>
                <c:pt idx="41823">
                  <c:v>41.823000000000036</c:v>
                </c:pt>
                <c:pt idx="41824">
                  <c:v>41.824000000000012</c:v>
                </c:pt>
                <c:pt idx="41825">
                  <c:v>41.825000000000045</c:v>
                </c:pt>
                <c:pt idx="41826">
                  <c:v>41.826000000000022</c:v>
                </c:pt>
                <c:pt idx="41827">
                  <c:v>41.826999999999998</c:v>
                </c:pt>
                <c:pt idx="41828">
                  <c:v>41.828000000000031</c:v>
                </c:pt>
                <c:pt idx="41829">
                  <c:v>41.829000000000008</c:v>
                </c:pt>
                <c:pt idx="41830">
                  <c:v>41.830000000000041</c:v>
                </c:pt>
                <c:pt idx="41831">
                  <c:v>41.831000000000017</c:v>
                </c:pt>
                <c:pt idx="41832">
                  <c:v>41.831999999999994</c:v>
                </c:pt>
                <c:pt idx="41833">
                  <c:v>41.833000000000027</c:v>
                </c:pt>
                <c:pt idx="41834">
                  <c:v>41.834000000000003</c:v>
                </c:pt>
                <c:pt idx="41835">
                  <c:v>41.835000000000036</c:v>
                </c:pt>
                <c:pt idx="41836">
                  <c:v>41.836000000000013</c:v>
                </c:pt>
                <c:pt idx="41837">
                  <c:v>41.837000000000046</c:v>
                </c:pt>
                <c:pt idx="41838">
                  <c:v>41.838000000000022</c:v>
                </c:pt>
                <c:pt idx="41839">
                  <c:v>41.838999999999999</c:v>
                </c:pt>
                <c:pt idx="41840">
                  <c:v>41.840000000000032</c:v>
                </c:pt>
                <c:pt idx="41841">
                  <c:v>41.841000000000008</c:v>
                </c:pt>
                <c:pt idx="41842">
                  <c:v>41.842000000000041</c:v>
                </c:pt>
                <c:pt idx="41843">
                  <c:v>41.843000000000018</c:v>
                </c:pt>
                <c:pt idx="41844">
                  <c:v>41.843999999999994</c:v>
                </c:pt>
                <c:pt idx="41845">
                  <c:v>41.845000000000027</c:v>
                </c:pt>
                <c:pt idx="41846">
                  <c:v>41.846000000000004</c:v>
                </c:pt>
                <c:pt idx="41847">
                  <c:v>41.847000000000037</c:v>
                </c:pt>
                <c:pt idx="41848">
                  <c:v>41.848000000000013</c:v>
                </c:pt>
                <c:pt idx="41849">
                  <c:v>41.849000000000046</c:v>
                </c:pt>
                <c:pt idx="41850">
                  <c:v>41.850000000000023</c:v>
                </c:pt>
                <c:pt idx="41851">
                  <c:v>41.850999999999999</c:v>
                </c:pt>
                <c:pt idx="41852">
                  <c:v>41.852000000000032</c:v>
                </c:pt>
                <c:pt idx="41853">
                  <c:v>41.853000000000009</c:v>
                </c:pt>
                <c:pt idx="41854">
                  <c:v>41.854000000000042</c:v>
                </c:pt>
                <c:pt idx="41855">
                  <c:v>41.855000000000018</c:v>
                </c:pt>
                <c:pt idx="41856">
                  <c:v>41.855999999999995</c:v>
                </c:pt>
                <c:pt idx="41857">
                  <c:v>41.857000000000028</c:v>
                </c:pt>
                <c:pt idx="41858">
                  <c:v>41.858000000000004</c:v>
                </c:pt>
                <c:pt idx="41859">
                  <c:v>41.859000000000037</c:v>
                </c:pt>
                <c:pt idx="41860">
                  <c:v>41.860000000000014</c:v>
                </c:pt>
                <c:pt idx="41861">
                  <c:v>41.86099999999999</c:v>
                </c:pt>
                <c:pt idx="41862">
                  <c:v>41.862000000000023</c:v>
                </c:pt>
                <c:pt idx="41863">
                  <c:v>41.863</c:v>
                </c:pt>
                <c:pt idx="41864">
                  <c:v>41.864000000000033</c:v>
                </c:pt>
                <c:pt idx="41865">
                  <c:v>41.865000000000009</c:v>
                </c:pt>
                <c:pt idx="41866">
                  <c:v>41.866000000000042</c:v>
                </c:pt>
                <c:pt idx="41867">
                  <c:v>41.867000000000019</c:v>
                </c:pt>
                <c:pt idx="41868">
                  <c:v>41.867999999999995</c:v>
                </c:pt>
                <c:pt idx="41869">
                  <c:v>41.869000000000028</c:v>
                </c:pt>
                <c:pt idx="41870">
                  <c:v>41.870000000000005</c:v>
                </c:pt>
                <c:pt idx="41871">
                  <c:v>41.871000000000038</c:v>
                </c:pt>
                <c:pt idx="41872">
                  <c:v>41.872000000000014</c:v>
                </c:pt>
                <c:pt idx="41873">
                  <c:v>41.87299999999999</c:v>
                </c:pt>
                <c:pt idx="41874">
                  <c:v>41.874000000000024</c:v>
                </c:pt>
                <c:pt idx="41875">
                  <c:v>41.875</c:v>
                </c:pt>
                <c:pt idx="41876">
                  <c:v>41.876000000000033</c:v>
                </c:pt>
                <c:pt idx="41877">
                  <c:v>41.87700000000001</c:v>
                </c:pt>
                <c:pt idx="41878">
                  <c:v>41.878000000000043</c:v>
                </c:pt>
                <c:pt idx="41879">
                  <c:v>41.879000000000019</c:v>
                </c:pt>
                <c:pt idx="41880">
                  <c:v>41.879999999999995</c:v>
                </c:pt>
                <c:pt idx="41881">
                  <c:v>41.881000000000029</c:v>
                </c:pt>
                <c:pt idx="41882">
                  <c:v>41.882000000000005</c:v>
                </c:pt>
                <c:pt idx="41883">
                  <c:v>41.883000000000038</c:v>
                </c:pt>
                <c:pt idx="41884">
                  <c:v>41.884000000000015</c:v>
                </c:pt>
                <c:pt idx="41885">
                  <c:v>41.884999999999991</c:v>
                </c:pt>
                <c:pt idx="41886">
                  <c:v>41.886000000000024</c:v>
                </c:pt>
                <c:pt idx="41887">
                  <c:v>41.887</c:v>
                </c:pt>
                <c:pt idx="41888">
                  <c:v>41.888000000000034</c:v>
                </c:pt>
                <c:pt idx="41889">
                  <c:v>41.88900000000001</c:v>
                </c:pt>
                <c:pt idx="41890">
                  <c:v>41.890000000000043</c:v>
                </c:pt>
                <c:pt idx="41891">
                  <c:v>41.89100000000002</c:v>
                </c:pt>
                <c:pt idx="41892">
                  <c:v>41.891999999999996</c:v>
                </c:pt>
                <c:pt idx="41893">
                  <c:v>41.893000000000029</c:v>
                </c:pt>
                <c:pt idx="41894">
                  <c:v>41.894000000000005</c:v>
                </c:pt>
                <c:pt idx="41895">
                  <c:v>41.895000000000039</c:v>
                </c:pt>
                <c:pt idx="41896">
                  <c:v>41.896000000000015</c:v>
                </c:pt>
                <c:pt idx="41897">
                  <c:v>41.896999999999991</c:v>
                </c:pt>
                <c:pt idx="41898">
                  <c:v>41.898000000000025</c:v>
                </c:pt>
                <c:pt idx="41899">
                  <c:v>41.899000000000001</c:v>
                </c:pt>
                <c:pt idx="41900">
                  <c:v>41.900000000000034</c:v>
                </c:pt>
                <c:pt idx="41901">
                  <c:v>41.90100000000001</c:v>
                </c:pt>
                <c:pt idx="41902">
                  <c:v>41.902000000000044</c:v>
                </c:pt>
                <c:pt idx="41903">
                  <c:v>41.90300000000002</c:v>
                </c:pt>
                <c:pt idx="41904">
                  <c:v>41.903999999999996</c:v>
                </c:pt>
                <c:pt idx="41905">
                  <c:v>41.90500000000003</c:v>
                </c:pt>
                <c:pt idx="41906">
                  <c:v>41.906000000000006</c:v>
                </c:pt>
                <c:pt idx="41907">
                  <c:v>41.907000000000039</c:v>
                </c:pt>
                <c:pt idx="41908">
                  <c:v>41.908000000000015</c:v>
                </c:pt>
                <c:pt idx="41909">
                  <c:v>41.908999999999992</c:v>
                </c:pt>
                <c:pt idx="41910">
                  <c:v>41.910000000000025</c:v>
                </c:pt>
                <c:pt idx="41911">
                  <c:v>41.911000000000001</c:v>
                </c:pt>
                <c:pt idx="41912">
                  <c:v>41.912000000000035</c:v>
                </c:pt>
                <c:pt idx="41913">
                  <c:v>41.913000000000011</c:v>
                </c:pt>
                <c:pt idx="41914">
                  <c:v>41.914000000000044</c:v>
                </c:pt>
                <c:pt idx="41915">
                  <c:v>41.91500000000002</c:v>
                </c:pt>
                <c:pt idx="41916">
                  <c:v>41.915999999999997</c:v>
                </c:pt>
                <c:pt idx="41917">
                  <c:v>41.91700000000003</c:v>
                </c:pt>
                <c:pt idx="41918">
                  <c:v>41.918000000000006</c:v>
                </c:pt>
                <c:pt idx="41919">
                  <c:v>41.91900000000004</c:v>
                </c:pt>
                <c:pt idx="41920">
                  <c:v>41.920000000000016</c:v>
                </c:pt>
                <c:pt idx="41921">
                  <c:v>41.920999999999992</c:v>
                </c:pt>
                <c:pt idx="41922">
                  <c:v>41.922000000000025</c:v>
                </c:pt>
                <c:pt idx="41923">
                  <c:v>41.923000000000002</c:v>
                </c:pt>
                <c:pt idx="41924">
                  <c:v>41.924000000000035</c:v>
                </c:pt>
                <c:pt idx="41925">
                  <c:v>41.925000000000011</c:v>
                </c:pt>
                <c:pt idx="41926">
                  <c:v>41.926000000000045</c:v>
                </c:pt>
                <c:pt idx="41927">
                  <c:v>41.927000000000021</c:v>
                </c:pt>
                <c:pt idx="41928">
                  <c:v>41.927999999999997</c:v>
                </c:pt>
                <c:pt idx="41929">
                  <c:v>41.92900000000003</c:v>
                </c:pt>
                <c:pt idx="41930">
                  <c:v>41.930000000000007</c:v>
                </c:pt>
                <c:pt idx="41931">
                  <c:v>41.93100000000004</c:v>
                </c:pt>
                <c:pt idx="41932">
                  <c:v>41.932000000000016</c:v>
                </c:pt>
                <c:pt idx="41933">
                  <c:v>41.932999999999993</c:v>
                </c:pt>
                <c:pt idx="41934">
                  <c:v>41.934000000000026</c:v>
                </c:pt>
                <c:pt idx="41935">
                  <c:v>41.935000000000002</c:v>
                </c:pt>
                <c:pt idx="41936">
                  <c:v>41.936000000000035</c:v>
                </c:pt>
                <c:pt idx="41937">
                  <c:v>41.937000000000012</c:v>
                </c:pt>
                <c:pt idx="41938">
                  <c:v>41.938000000000045</c:v>
                </c:pt>
                <c:pt idx="41939">
                  <c:v>41.939000000000021</c:v>
                </c:pt>
                <c:pt idx="41940">
                  <c:v>41.94</c:v>
                </c:pt>
                <c:pt idx="41941">
                  <c:v>41.941000000000031</c:v>
                </c:pt>
                <c:pt idx="41942">
                  <c:v>41.942000000000007</c:v>
                </c:pt>
                <c:pt idx="41943">
                  <c:v>41.94300000000004</c:v>
                </c:pt>
                <c:pt idx="41944">
                  <c:v>41.944000000000017</c:v>
                </c:pt>
                <c:pt idx="41945">
                  <c:v>41.944999999999993</c:v>
                </c:pt>
                <c:pt idx="41946">
                  <c:v>41.946000000000026</c:v>
                </c:pt>
                <c:pt idx="41947">
                  <c:v>41.947000000000003</c:v>
                </c:pt>
                <c:pt idx="41948">
                  <c:v>41.948000000000036</c:v>
                </c:pt>
                <c:pt idx="41949">
                  <c:v>41.949000000000012</c:v>
                </c:pt>
                <c:pt idx="41950">
                  <c:v>41.950000000000045</c:v>
                </c:pt>
                <c:pt idx="41951">
                  <c:v>41.951000000000022</c:v>
                </c:pt>
                <c:pt idx="41952">
                  <c:v>41.951999999999998</c:v>
                </c:pt>
                <c:pt idx="41953">
                  <c:v>41.953000000000031</c:v>
                </c:pt>
                <c:pt idx="41954">
                  <c:v>41.954000000000008</c:v>
                </c:pt>
                <c:pt idx="41955">
                  <c:v>41.955000000000041</c:v>
                </c:pt>
                <c:pt idx="41956">
                  <c:v>41.956000000000017</c:v>
                </c:pt>
                <c:pt idx="41957">
                  <c:v>41.956999999999994</c:v>
                </c:pt>
                <c:pt idx="41958">
                  <c:v>41.958000000000027</c:v>
                </c:pt>
                <c:pt idx="41959">
                  <c:v>41.959000000000003</c:v>
                </c:pt>
                <c:pt idx="41960">
                  <c:v>41.960000000000036</c:v>
                </c:pt>
                <c:pt idx="41961">
                  <c:v>41.961000000000013</c:v>
                </c:pt>
                <c:pt idx="41962">
                  <c:v>41.962000000000046</c:v>
                </c:pt>
                <c:pt idx="41963">
                  <c:v>41.963000000000022</c:v>
                </c:pt>
                <c:pt idx="41964">
                  <c:v>41.963999999999999</c:v>
                </c:pt>
                <c:pt idx="41965">
                  <c:v>41.965000000000032</c:v>
                </c:pt>
                <c:pt idx="41966">
                  <c:v>41.966000000000008</c:v>
                </c:pt>
                <c:pt idx="41967">
                  <c:v>41.967000000000041</c:v>
                </c:pt>
                <c:pt idx="41968">
                  <c:v>41.968000000000018</c:v>
                </c:pt>
                <c:pt idx="41969">
                  <c:v>41.968999999999994</c:v>
                </c:pt>
                <c:pt idx="41970">
                  <c:v>41.970000000000027</c:v>
                </c:pt>
                <c:pt idx="41971">
                  <c:v>41.971000000000004</c:v>
                </c:pt>
                <c:pt idx="41972">
                  <c:v>41.972000000000037</c:v>
                </c:pt>
                <c:pt idx="41973">
                  <c:v>41.973000000000013</c:v>
                </c:pt>
                <c:pt idx="41974">
                  <c:v>41.974000000000046</c:v>
                </c:pt>
                <c:pt idx="41975">
                  <c:v>41.975000000000023</c:v>
                </c:pt>
                <c:pt idx="41976">
                  <c:v>41.975999999999999</c:v>
                </c:pt>
                <c:pt idx="41977">
                  <c:v>41.977000000000032</c:v>
                </c:pt>
                <c:pt idx="41978">
                  <c:v>41.978000000000009</c:v>
                </c:pt>
                <c:pt idx="41979">
                  <c:v>41.979000000000042</c:v>
                </c:pt>
                <c:pt idx="41980">
                  <c:v>41.980000000000018</c:v>
                </c:pt>
                <c:pt idx="41981">
                  <c:v>41.980999999999995</c:v>
                </c:pt>
                <c:pt idx="41982">
                  <c:v>41.982000000000028</c:v>
                </c:pt>
                <c:pt idx="41983">
                  <c:v>41.983000000000004</c:v>
                </c:pt>
                <c:pt idx="41984">
                  <c:v>41.984000000000037</c:v>
                </c:pt>
                <c:pt idx="41985">
                  <c:v>41.985000000000014</c:v>
                </c:pt>
                <c:pt idx="41986">
                  <c:v>41.98599999999999</c:v>
                </c:pt>
                <c:pt idx="41987">
                  <c:v>41.987000000000023</c:v>
                </c:pt>
                <c:pt idx="41988">
                  <c:v>41.988</c:v>
                </c:pt>
                <c:pt idx="41989">
                  <c:v>41.989000000000033</c:v>
                </c:pt>
                <c:pt idx="41990">
                  <c:v>41.990000000000009</c:v>
                </c:pt>
                <c:pt idx="41991">
                  <c:v>41.991000000000042</c:v>
                </c:pt>
                <c:pt idx="41992">
                  <c:v>41.992000000000019</c:v>
                </c:pt>
                <c:pt idx="41993">
                  <c:v>41.992999999999995</c:v>
                </c:pt>
                <c:pt idx="41994">
                  <c:v>41.994000000000028</c:v>
                </c:pt>
                <c:pt idx="41995">
                  <c:v>41.995000000000005</c:v>
                </c:pt>
                <c:pt idx="41996">
                  <c:v>41.996000000000038</c:v>
                </c:pt>
                <c:pt idx="41997">
                  <c:v>41.997000000000014</c:v>
                </c:pt>
                <c:pt idx="41998">
                  <c:v>41.99799999999999</c:v>
                </c:pt>
                <c:pt idx="41999">
                  <c:v>41.999000000000024</c:v>
                </c:pt>
                <c:pt idx="42000">
                  <c:v>42</c:v>
                </c:pt>
                <c:pt idx="42001">
                  <c:v>42.001000000000033</c:v>
                </c:pt>
                <c:pt idx="42002">
                  <c:v>42.00200000000001</c:v>
                </c:pt>
                <c:pt idx="42003">
                  <c:v>42.003000000000043</c:v>
                </c:pt>
                <c:pt idx="42004">
                  <c:v>42.004000000000019</c:v>
                </c:pt>
                <c:pt idx="42005">
                  <c:v>42.004999999999995</c:v>
                </c:pt>
                <c:pt idx="42006">
                  <c:v>42.006000000000029</c:v>
                </c:pt>
                <c:pt idx="42007">
                  <c:v>42.007000000000005</c:v>
                </c:pt>
                <c:pt idx="42008">
                  <c:v>42.008000000000038</c:v>
                </c:pt>
                <c:pt idx="42009">
                  <c:v>42.009000000000015</c:v>
                </c:pt>
                <c:pt idx="42010">
                  <c:v>42.009999999999991</c:v>
                </c:pt>
                <c:pt idx="42011">
                  <c:v>42.011000000000024</c:v>
                </c:pt>
                <c:pt idx="42012">
                  <c:v>42.012</c:v>
                </c:pt>
                <c:pt idx="42013">
                  <c:v>42.013000000000034</c:v>
                </c:pt>
                <c:pt idx="42014">
                  <c:v>42.01400000000001</c:v>
                </c:pt>
                <c:pt idx="42015">
                  <c:v>42.015000000000043</c:v>
                </c:pt>
                <c:pt idx="42016">
                  <c:v>42.01600000000002</c:v>
                </c:pt>
                <c:pt idx="42017">
                  <c:v>42.016999999999996</c:v>
                </c:pt>
                <c:pt idx="42018">
                  <c:v>42.018000000000029</c:v>
                </c:pt>
                <c:pt idx="42019">
                  <c:v>42.019000000000005</c:v>
                </c:pt>
                <c:pt idx="42020">
                  <c:v>42.020000000000039</c:v>
                </c:pt>
                <c:pt idx="42021">
                  <c:v>42.021000000000015</c:v>
                </c:pt>
                <c:pt idx="42022">
                  <c:v>42.021999999999991</c:v>
                </c:pt>
                <c:pt idx="42023">
                  <c:v>42.023000000000025</c:v>
                </c:pt>
                <c:pt idx="42024">
                  <c:v>42.024000000000001</c:v>
                </c:pt>
                <c:pt idx="42025">
                  <c:v>42.025000000000034</c:v>
                </c:pt>
                <c:pt idx="42026">
                  <c:v>42.02600000000001</c:v>
                </c:pt>
                <c:pt idx="42027">
                  <c:v>42.027000000000044</c:v>
                </c:pt>
                <c:pt idx="42028">
                  <c:v>42.02800000000002</c:v>
                </c:pt>
                <c:pt idx="42029">
                  <c:v>42.028999999999996</c:v>
                </c:pt>
                <c:pt idx="42030">
                  <c:v>42.03000000000003</c:v>
                </c:pt>
                <c:pt idx="42031">
                  <c:v>42.031000000000006</c:v>
                </c:pt>
                <c:pt idx="42032">
                  <c:v>42.032000000000039</c:v>
                </c:pt>
                <c:pt idx="42033">
                  <c:v>42.033000000000015</c:v>
                </c:pt>
                <c:pt idx="42034">
                  <c:v>42.033999999999992</c:v>
                </c:pt>
                <c:pt idx="42035">
                  <c:v>42.035000000000025</c:v>
                </c:pt>
                <c:pt idx="42036">
                  <c:v>42.036000000000001</c:v>
                </c:pt>
                <c:pt idx="42037">
                  <c:v>42.037000000000035</c:v>
                </c:pt>
                <c:pt idx="42038">
                  <c:v>42.038000000000011</c:v>
                </c:pt>
                <c:pt idx="42039">
                  <c:v>42.039000000000044</c:v>
                </c:pt>
                <c:pt idx="42040">
                  <c:v>42.04000000000002</c:v>
                </c:pt>
                <c:pt idx="42041">
                  <c:v>42.040999999999997</c:v>
                </c:pt>
                <c:pt idx="42042">
                  <c:v>42.04200000000003</c:v>
                </c:pt>
                <c:pt idx="42043">
                  <c:v>42.043000000000006</c:v>
                </c:pt>
                <c:pt idx="42044">
                  <c:v>42.04400000000004</c:v>
                </c:pt>
                <c:pt idx="42045">
                  <c:v>42.045000000000016</c:v>
                </c:pt>
                <c:pt idx="42046">
                  <c:v>42.045999999999992</c:v>
                </c:pt>
                <c:pt idx="42047">
                  <c:v>42.047000000000025</c:v>
                </c:pt>
                <c:pt idx="42048">
                  <c:v>42.048000000000002</c:v>
                </c:pt>
                <c:pt idx="42049">
                  <c:v>42.049000000000035</c:v>
                </c:pt>
                <c:pt idx="42050">
                  <c:v>42.050000000000011</c:v>
                </c:pt>
                <c:pt idx="42051">
                  <c:v>42.051000000000045</c:v>
                </c:pt>
                <c:pt idx="42052">
                  <c:v>42.052000000000021</c:v>
                </c:pt>
                <c:pt idx="42053">
                  <c:v>42.052999999999997</c:v>
                </c:pt>
                <c:pt idx="42054">
                  <c:v>42.05400000000003</c:v>
                </c:pt>
                <c:pt idx="42055">
                  <c:v>42.055000000000007</c:v>
                </c:pt>
                <c:pt idx="42056">
                  <c:v>42.05600000000004</c:v>
                </c:pt>
                <c:pt idx="42057">
                  <c:v>42.057000000000016</c:v>
                </c:pt>
                <c:pt idx="42058">
                  <c:v>42.057999999999993</c:v>
                </c:pt>
                <c:pt idx="42059">
                  <c:v>42.059000000000026</c:v>
                </c:pt>
                <c:pt idx="42060">
                  <c:v>42.06</c:v>
                </c:pt>
                <c:pt idx="42061">
                  <c:v>42.061000000000035</c:v>
                </c:pt>
                <c:pt idx="42062">
                  <c:v>42.062000000000012</c:v>
                </c:pt>
                <c:pt idx="42063">
                  <c:v>42.063000000000045</c:v>
                </c:pt>
                <c:pt idx="42064">
                  <c:v>42.064000000000021</c:v>
                </c:pt>
                <c:pt idx="42065">
                  <c:v>42.064999999999998</c:v>
                </c:pt>
                <c:pt idx="42066">
                  <c:v>42.066000000000031</c:v>
                </c:pt>
                <c:pt idx="42067">
                  <c:v>42.067000000000007</c:v>
                </c:pt>
                <c:pt idx="42068">
                  <c:v>42.06800000000004</c:v>
                </c:pt>
                <c:pt idx="42069">
                  <c:v>42.069000000000017</c:v>
                </c:pt>
                <c:pt idx="42070">
                  <c:v>42.069999999999993</c:v>
                </c:pt>
                <c:pt idx="42071">
                  <c:v>42.071000000000026</c:v>
                </c:pt>
                <c:pt idx="42072">
                  <c:v>42.072000000000003</c:v>
                </c:pt>
                <c:pt idx="42073">
                  <c:v>42.073000000000036</c:v>
                </c:pt>
                <c:pt idx="42074">
                  <c:v>42.074000000000012</c:v>
                </c:pt>
                <c:pt idx="42075">
                  <c:v>42.075000000000045</c:v>
                </c:pt>
                <c:pt idx="42076">
                  <c:v>42.076000000000022</c:v>
                </c:pt>
                <c:pt idx="42077">
                  <c:v>42.076999999999998</c:v>
                </c:pt>
                <c:pt idx="42078">
                  <c:v>42.078000000000031</c:v>
                </c:pt>
                <c:pt idx="42079">
                  <c:v>42.079000000000008</c:v>
                </c:pt>
                <c:pt idx="42080">
                  <c:v>42.080000000000041</c:v>
                </c:pt>
                <c:pt idx="42081">
                  <c:v>42.081000000000017</c:v>
                </c:pt>
                <c:pt idx="42082">
                  <c:v>42.081999999999994</c:v>
                </c:pt>
                <c:pt idx="42083">
                  <c:v>42.083000000000027</c:v>
                </c:pt>
                <c:pt idx="42084">
                  <c:v>42.084000000000003</c:v>
                </c:pt>
                <c:pt idx="42085">
                  <c:v>42.085000000000036</c:v>
                </c:pt>
                <c:pt idx="42086">
                  <c:v>42.086000000000013</c:v>
                </c:pt>
                <c:pt idx="42087">
                  <c:v>42.087000000000046</c:v>
                </c:pt>
                <c:pt idx="42088">
                  <c:v>42.088000000000022</c:v>
                </c:pt>
                <c:pt idx="42089">
                  <c:v>42.088999999999999</c:v>
                </c:pt>
                <c:pt idx="42090">
                  <c:v>42.090000000000032</c:v>
                </c:pt>
                <c:pt idx="42091">
                  <c:v>42.091000000000008</c:v>
                </c:pt>
                <c:pt idx="42092">
                  <c:v>42.092000000000041</c:v>
                </c:pt>
                <c:pt idx="42093">
                  <c:v>42.093000000000018</c:v>
                </c:pt>
                <c:pt idx="42094">
                  <c:v>42.093999999999994</c:v>
                </c:pt>
                <c:pt idx="42095">
                  <c:v>42.095000000000027</c:v>
                </c:pt>
                <c:pt idx="42096">
                  <c:v>42.096000000000004</c:v>
                </c:pt>
                <c:pt idx="42097">
                  <c:v>42.097000000000037</c:v>
                </c:pt>
                <c:pt idx="42098">
                  <c:v>42.098000000000013</c:v>
                </c:pt>
                <c:pt idx="42099">
                  <c:v>42.099000000000046</c:v>
                </c:pt>
                <c:pt idx="42100">
                  <c:v>42.100000000000023</c:v>
                </c:pt>
                <c:pt idx="42101">
                  <c:v>42.100999999999999</c:v>
                </c:pt>
                <c:pt idx="42102">
                  <c:v>42.102000000000032</c:v>
                </c:pt>
                <c:pt idx="42103">
                  <c:v>42.103000000000009</c:v>
                </c:pt>
                <c:pt idx="42104">
                  <c:v>42.104000000000042</c:v>
                </c:pt>
                <c:pt idx="42105">
                  <c:v>42.105000000000018</c:v>
                </c:pt>
                <c:pt idx="42106">
                  <c:v>42.105999999999995</c:v>
                </c:pt>
                <c:pt idx="42107">
                  <c:v>42.107000000000028</c:v>
                </c:pt>
                <c:pt idx="42108">
                  <c:v>42.108000000000004</c:v>
                </c:pt>
                <c:pt idx="42109">
                  <c:v>42.109000000000037</c:v>
                </c:pt>
                <c:pt idx="42110">
                  <c:v>42.110000000000014</c:v>
                </c:pt>
                <c:pt idx="42111">
                  <c:v>42.11099999999999</c:v>
                </c:pt>
                <c:pt idx="42112">
                  <c:v>42.112000000000023</c:v>
                </c:pt>
                <c:pt idx="42113">
                  <c:v>42.113</c:v>
                </c:pt>
                <c:pt idx="42114">
                  <c:v>42.114000000000033</c:v>
                </c:pt>
                <c:pt idx="42115">
                  <c:v>42.115000000000009</c:v>
                </c:pt>
                <c:pt idx="42116">
                  <c:v>42.116000000000042</c:v>
                </c:pt>
                <c:pt idx="42117">
                  <c:v>42.117000000000019</c:v>
                </c:pt>
                <c:pt idx="42118">
                  <c:v>42.117999999999995</c:v>
                </c:pt>
                <c:pt idx="42119">
                  <c:v>42.119000000000028</c:v>
                </c:pt>
                <c:pt idx="42120">
                  <c:v>42.120000000000005</c:v>
                </c:pt>
                <c:pt idx="42121">
                  <c:v>42.121000000000038</c:v>
                </c:pt>
                <c:pt idx="42122">
                  <c:v>42.122000000000014</c:v>
                </c:pt>
                <c:pt idx="42123">
                  <c:v>42.12299999999999</c:v>
                </c:pt>
                <c:pt idx="42124">
                  <c:v>42.124000000000024</c:v>
                </c:pt>
                <c:pt idx="42125">
                  <c:v>42.125</c:v>
                </c:pt>
                <c:pt idx="42126">
                  <c:v>42.126000000000033</c:v>
                </c:pt>
                <c:pt idx="42127">
                  <c:v>42.12700000000001</c:v>
                </c:pt>
                <c:pt idx="42128">
                  <c:v>42.128000000000043</c:v>
                </c:pt>
                <c:pt idx="42129">
                  <c:v>42.129000000000019</c:v>
                </c:pt>
                <c:pt idx="42130">
                  <c:v>42.129999999999995</c:v>
                </c:pt>
                <c:pt idx="42131">
                  <c:v>42.131000000000029</c:v>
                </c:pt>
                <c:pt idx="42132">
                  <c:v>42.132000000000005</c:v>
                </c:pt>
                <c:pt idx="42133">
                  <c:v>42.133000000000038</c:v>
                </c:pt>
                <c:pt idx="42134">
                  <c:v>42.134000000000015</c:v>
                </c:pt>
                <c:pt idx="42135">
                  <c:v>42.134999999999991</c:v>
                </c:pt>
                <c:pt idx="42136">
                  <c:v>42.136000000000024</c:v>
                </c:pt>
                <c:pt idx="42137">
                  <c:v>42.137</c:v>
                </c:pt>
                <c:pt idx="42138">
                  <c:v>42.138000000000034</c:v>
                </c:pt>
                <c:pt idx="42139">
                  <c:v>42.13900000000001</c:v>
                </c:pt>
                <c:pt idx="42140">
                  <c:v>42.140000000000043</c:v>
                </c:pt>
                <c:pt idx="42141">
                  <c:v>42.14100000000002</c:v>
                </c:pt>
                <c:pt idx="42142">
                  <c:v>42.141999999999996</c:v>
                </c:pt>
                <c:pt idx="42143">
                  <c:v>42.143000000000029</c:v>
                </c:pt>
                <c:pt idx="42144">
                  <c:v>42.144000000000005</c:v>
                </c:pt>
                <c:pt idx="42145">
                  <c:v>42.145000000000039</c:v>
                </c:pt>
                <c:pt idx="42146">
                  <c:v>42.146000000000015</c:v>
                </c:pt>
                <c:pt idx="42147">
                  <c:v>42.146999999999991</c:v>
                </c:pt>
                <c:pt idx="42148">
                  <c:v>42.148000000000025</c:v>
                </c:pt>
                <c:pt idx="42149">
                  <c:v>42.149000000000001</c:v>
                </c:pt>
                <c:pt idx="42150">
                  <c:v>42.150000000000034</c:v>
                </c:pt>
                <c:pt idx="42151">
                  <c:v>42.15100000000001</c:v>
                </c:pt>
                <c:pt idx="42152">
                  <c:v>42.152000000000044</c:v>
                </c:pt>
                <c:pt idx="42153">
                  <c:v>42.15300000000002</c:v>
                </c:pt>
                <c:pt idx="42154">
                  <c:v>42.153999999999996</c:v>
                </c:pt>
                <c:pt idx="42155">
                  <c:v>42.15500000000003</c:v>
                </c:pt>
                <c:pt idx="42156">
                  <c:v>42.156000000000006</c:v>
                </c:pt>
                <c:pt idx="42157">
                  <c:v>42.157000000000039</c:v>
                </c:pt>
                <c:pt idx="42158">
                  <c:v>42.158000000000015</c:v>
                </c:pt>
                <c:pt idx="42159">
                  <c:v>42.158999999999992</c:v>
                </c:pt>
                <c:pt idx="42160">
                  <c:v>42.160000000000025</c:v>
                </c:pt>
                <c:pt idx="42161">
                  <c:v>42.161000000000001</c:v>
                </c:pt>
                <c:pt idx="42162">
                  <c:v>42.162000000000035</c:v>
                </c:pt>
                <c:pt idx="42163">
                  <c:v>42.163000000000011</c:v>
                </c:pt>
                <c:pt idx="42164">
                  <c:v>42.164000000000044</c:v>
                </c:pt>
                <c:pt idx="42165">
                  <c:v>42.16500000000002</c:v>
                </c:pt>
                <c:pt idx="42166">
                  <c:v>42.165999999999997</c:v>
                </c:pt>
                <c:pt idx="42167">
                  <c:v>42.16700000000003</c:v>
                </c:pt>
                <c:pt idx="42168">
                  <c:v>42.168000000000006</c:v>
                </c:pt>
                <c:pt idx="42169">
                  <c:v>42.16900000000004</c:v>
                </c:pt>
                <c:pt idx="42170">
                  <c:v>42.170000000000016</c:v>
                </c:pt>
                <c:pt idx="42171">
                  <c:v>42.170999999999992</c:v>
                </c:pt>
                <c:pt idx="42172">
                  <c:v>42.172000000000025</c:v>
                </c:pt>
                <c:pt idx="42173">
                  <c:v>42.173000000000002</c:v>
                </c:pt>
                <c:pt idx="42174">
                  <c:v>42.174000000000035</c:v>
                </c:pt>
                <c:pt idx="42175">
                  <c:v>42.175000000000011</c:v>
                </c:pt>
                <c:pt idx="42176">
                  <c:v>42.176000000000045</c:v>
                </c:pt>
                <c:pt idx="42177">
                  <c:v>42.177000000000021</c:v>
                </c:pt>
                <c:pt idx="42178">
                  <c:v>42.177999999999997</c:v>
                </c:pt>
                <c:pt idx="42179">
                  <c:v>42.17900000000003</c:v>
                </c:pt>
                <c:pt idx="42180">
                  <c:v>42.180000000000007</c:v>
                </c:pt>
                <c:pt idx="42181">
                  <c:v>42.18100000000004</c:v>
                </c:pt>
                <c:pt idx="42182">
                  <c:v>42.182000000000016</c:v>
                </c:pt>
                <c:pt idx="42183">
                  <c:v>42.182999999999993</c:v>
                </c:pt>
                <c:pt idx="42184">
                  <c:v>42.184000000000026</c:v>
                </c:pt>
                <c:pt idx="42185">
                  <c:v>42.185000000000002</c:v>
                </c:pt>
                <c:pt idx="42186">
                  <c:v>42.186000000000035</c:v>
                </c:pt>
                <c:pt idx="42187">
                  <c:v>42.187000000000012</c:v>
                </c:pt>
                <c:pt idx="42188">
                  <c:v>42.188000000000045</c:v>
                </c:pt>
                <c:pt idx="42189">
                  <c:v>42.189000000000021</c:v>
                </c:pt>
                <c:pt idx="42190">
                  <c:v>42.19</c:v>
                </c:pt>
                <c:pt idx="42191">
                  <c:v>42.191000000000031</c:v>
                </c:pt>
                <c:pt idx="42192">
                  <c:v>42.192000000000007</c:v>
                </c:pt>
                <c:pt idx="42193">
                  <c:v>42.19300000000004</c:v>
                </c:pt>
                <c:pt idx="42194">
                  <c:v>42.194000000000017</c:v>
                </c:pt>
                <c:pt idx="42195">
                  <c:v>42.194999999999993</c:v>
                </c:pt>
                <c:pt idx="42196">
                  <c:v>42.196000000000026</c:v>
                </c:pt>
                <c:pt idx="42197">
                  <c:v>42.197000000000003</c:v>
                </c:pt>
                <c:pt idx="42198">
                  <c:v>42.198000000000036</c:v>
                </c:pt>
                <c:pt idx="42199">
                  <c:v>42.199000000000012</c:v>
                </c:pt>
                <c:pt idx="42200">
                  <c:v>42.200000000000045</c:v>
                </c:pt>
                <c:pt idx="42201">
                  <c:v>42.201000000000022</c:v>
                </c:pt>
                <c:pt idx="42202">
                  <c:v>42.201999999999998</c:v>
                </c:pt>
                <c:pt idx="42203">
                  <c:v>42.203000000000031</c:v>
                </c:pt>
                <c:pt idx="42204">
                  <c:v>42.204000000000008</c:v>
                </c:pt>
                <c:pt idx="42205">
                  <c:v>42.205000000000041</c:v>
                </c:pt>
                <c:pt idx="42206">
                  <c:v>42.206000000000017</c:v>
                </c:pt>
                <c:pt idx="42207">
                  <c:v>42.206999999999994</c:v>
                </c:pt>
                <c:pt idx="42208">
                  <c:v>42.208000000000027</c:v>
                </c:pt>
                <c:pt idx="42209">
                  <c:v>42.209000000000003</c:v>
                </c:pt>
                <c:pt idx="42210">
                  <c:v>42.210000000000036</c:v>
                </c:pt>
                <c:pt idx="42211">
                  <c:v>42.211000000000013</c:v>
                </c:pt>
                <c:pt idx="42212">
                  <c:v>42.212000000000046</c:v>
                </c:pt>
                <c:pt idx="42213">
                  <c:v>42.213000000000022</c:v>
                </c:pt>
                <c:pt idx="42214">
                  <c:v>42.213999999999999</c:v>
                </c:pt>
                <c:pt idx="42215">
                  <c:v>42.215000000000032</c:v>
                </c:pt>
                <c:pt idx="42216">
                  <c:v>42.216000000000008</c:v>
                </c:pt>
                <c:pt idx="42217">
                  <c:v>42.217000000000041</c:v>
                </c:pt>
                <c:pt idx="42218">
                  <c:v>42.218000000000018</c:v>
                </c:pt>
                <c:pt idx="42219">
                  <c:v>42.218999999999994</c:v>
                </c:pt>
                <c:pt idx="42220">
                  <c:v>42.220000000000027</c:v>
                </c:pt>
                <c:pt idx="42221">
                  <c:v>42.221000000000004</c:v>
                </c:pt>
                <c:pt idx="42222">
                  <c:v>42.222000000000037</c:v>
                </c:pt>
                <c:pt idx="42223">
                  <c:v>42.223000000000013</c:v>
                </c:pt>
                <c:pt idx="42224">
                  <c:v>42.224000000000046</c:v>
                </c:pt>
                <c:pt idx="42225">
                  <c:v>42.225000000000023</c:v>
                </c:pt>
                <c:pt idx="42226">
                  <c:v>42.225999999999999</c:v>
                </c:pt>
                <c:pt idx="42227">
                  <c:v>42.227000000000032</c:v>
                </c:pt>
                <c:pt idx="42228">
                  <c:v>42.228000000000009</c:v>
                </c:pt>
                <c:pt idx="42229">
                  <c:v>42.229000000000042</c:v>
                </c:pt>
                <c:pt idx="42230">
                  <c:v>42.230000000000018</c:v>
                </c:pt>
                <c:pt idx="42231">
                  <c:v>42.230999999999995</c:v>
                </c:pt>
                <c:pt idx="42232">
                  <c:v>42.232000000000028</c:v>
                </c:pt>
                <c:pt idx="42233">
                  <c:v>42.233000000000004</c:v>
                </c:pt>
                <c:pt idx="42234">
                  <c:v>42.234000000000037</c:v>
                </c:pt>
                <c:pt idx="42235">
                  <c:v>42.235000000000014</c:v>
                </c:pt>
                <c:pt idx="42236">
                  <c:v>42.23599999999999</c:v>
                </c:pt>
                <c:pt idx="42237">
                  <c:v>42.237000000000023</c:v>
                </c:pt>
                <c:pt idx="42238">
                  <c:v>42.238</c:v>
                </c:pt>
                <c:pt idx="42239">
                  <c:v>42.239000000000033</c:v>
                </c:pt>
                <c:pt idx="42240">
                  <c:v>42.240000000000009</c:v>
                </c:pt>
                <c:pt idx="42241">
                  <c:v>42.241000000000042</c:v>
                </c:pt>
                <c:pt idx="42242">
                  <c:v>42.242000000000019</c:v>
                </c:pt>
                <c:pt idx="42243">
                  <c:v>42.242999999999995</c:v>
                </c:pt>
                <c:pt idx="42244">
                  <c:v>42.244000000000028</c:v>
                </c:pt>
                <c:pt idx="42245">
                  <c:v>42.245000000000005</c:v>
                </c:pt>
                <c:pt idx="42246">
                  <c:v>42.246000000000038</c:v>
                </c:pt>
                <c:pt idx="42247">
                  <c:v>42.247000000000014</c:v>
                </c:pt>
                <c:pt idx="42248">
                  <c:v>42.24799999999999</c:v>
                </c:pt>
                <c:pt idx="42249">
                  <c:v>42.249000000000024</c:v>
                </c:pt>
                <c:pt idx="42250">
                  <c:v>42.25</c:v>
                </c:pt>
                <c:pt idx="42251">
                  <c:v>42.251000000000033</c:v>
                </c:pt>
                <c:pt idx="42252">
                  <c:v>42.25200000000001</c:v>
                </c:pt>
                <c:pt idx="42253">
                  <c:v>42.253000000000043</c:v>
                </c:pt>
                <c:pt idx="42254">
                  <c:v>42.254000000000019</c:v>
                </c:pt>
                <c:pt idx="42255">
                  <c:v>42.254999999999995</c:v>
                </c:pt>
                <c:pt idx="42256">
                  <c:v>42.256000000000029</c:v>
                </c:pt>
                <c:pt idx="42257">
                  <c:v>42.257000000000005</c:v>
                </c:pt>
                <c:pt idx="42258">
                  <c:v>42.258000000000038</c:v>
                </c:pt>
                <c:pt idx="42259">
                  <c:v>42.259000000000015</c:v>
                </c:pt>
                <c:pt idx="42260">
                  <c:v>42.259999999999991</c:v>
                </c:pt>
                <c:pt idx="42261">
                  <c:v>42.261000000000024</c:v>
                </c:pt>
                <c:pt idx="42262">
                  <c:v>42.262</c:v>
                </c:pt>
                <c:pt idx="42263">
                  <c:v>42.263000000000034</c:v>
                </c:pt>
                <c:pt idx="42264">
                  <c:v>42.26400000000001</c:v>
                </c:pt>
                <c:pt idx="42265">
                  <c:v>42.265000000000043</c:v>
                </c:pt>
                <c:pt idx="42266">
                  <c:v>42.26600000000002</c:v>
                </c:pt>
                <c:pt idx="42267">
                  <c:v>42.266999999999996</c:v>
                </c:pt>
                <c:pt idx="42268">
                  <c:v>42.268000000000029</c:v>
                </c:pt>
                <c:pt idx="42269">
                  <c:v>42.269000000000005</c:v>
                </c:pt>
                <c:pt idx="42270">
                  <c:v>42.270000000000039</c:v>
                </c:pt>
                <c:pt idx="42271">
                  <c:v>42.271000000000015</c:v>
                </c:pt>
                <c:pt idx="42272">
                  <c:v>42.271999999999991</c:v>
                </c:pt>
                <c:pt idx="42273">
                  <c:v>42.273000000000025</c:v>
                </c:pt>
                <c:pt idx="42274">
                  <c:v>42.274000000000001</c:v>
                </c:pt>
                <c:pt idx="42275">
                  <c:v>42.275000000000034</c:v>
                </c:pt>
                <c:pt idx="42276">
                  <c:v>42.27600000000001</c:v>
                </c:pt>
                <c:pt idx="42277">
                  <c:v>42.277000000000044</c:v>
                </c:pt>
                <c:pt idx="42278">
                  <c:v>42.27800000000002</c:v>
                </c:pt>
                <c:pt idx="42279">
                  <c:v>42.278999999999996</c:v>
                </c:pt>
                <c:pt idx="42280">
                  <c:v>42.28000000000003</c:v>
                </c:pt>
                <c:pt idx="42281">
                  <c:v>42.281000000000006</c:v>
                </c:pt>
                <c:pt idx="42282">
                  <c:v>42.282000000000039</c:v>
                </c:pt>
                <c:pt idx="42283">
                  <c:v>42.283000000000015</c:v>
                </c:pt>
                <c:pt idx="42284">
                  <c:v>42.283999999999992</c:v>
                </c:pt>
                <c:pt idx="42285">
                  <c:v>42.285000000000025</c:v>
                </c:pt>
                <c:pt idx="42286">
                  <c:v>42.286000000000001</c:v>
                </c:pt>
                <c:pt idx="42287">
                  <c:v>42.287000000000035</c:v>
                </c:pt>
                <c:pt idx="42288">
                  <c:v>42.288000000000011</c:v>
                </c:pt>
                <c:pt idx="42289">
                  <c:v>42.289000000000044</c:v>
                </c:pt>
                <c:pt idx="42290">
                  <c:v>42.29000000000002</c:v>
                </c:pt>
                <c:pt idx="42291">
                  <c:v>42.290999999999997</c:v>
                </c:pt>
                <c:pt idx="42292">
                  <c:v>42.29200000000003</c:v>
                </c:pt>
                <c:pt idx="42293">
                  <c:v>42.293000000000006</c:v>
                </c:pt>
                <c:pt idx="42294">
                  <c:v>42.29400000000004</c:v>
                </c:pt>
                <c:pt idx="42295">
                  <c:v>42.295000000000016</c:v>
                </c:pt>
                <c:pt idx="42296">
                  <c:v>42.295999999999992</c:v>
                </c:pt>
                <c:pt idx="42297">
                  <c:v>42.297000000000025</c:v>
                </c:pt>
                <c:pt idx="42298">
                  <c:v>42.298000000000002</c:v>
                </c:pt>
                <c:pt idx="42299">
                  <c:v>42.299000000000035</c:v>
                </c:pt>
                <c:pt idx="42300">
                  <c:v>42.300000000000011</c:v>
                </c:pt>
                <c:pt idx="42301">
                  <c:v>42.301000000000045</c:v>
                </c:pt>
                <c:pt idx="42302">
                  <c:v>42.302000000000021</c:v>
                </c:pt>
                <c:pt idx="42303">
                  <c:v>42.302999999999997</c:v>
                </c:pt>
                <c:pt idx="42304">
                  <c:v>42.30400000000003</c:v>
                </c:pt>
                <c:pt idx="42305">
                  <c:v>42.305000000000007</c:v>
                </c:pt>
                <c:pt idx="42306">
                  <c:v>42.30600000000004</c:v>
                </c:pt>
                <c:pt idx="42307">
                  <c:v>42.307000000000016</c:v>
                </c:pt>
                <c:pt idx="42308">
                  <c:v>42.307999999999993</c:v>
                </c:pt>
                <c:pt idx="42309">
                  <c:v>42.309000000000026</c:v>
                </c:pt>
                <c:pt idx="42310">
                  <c:v>42.31</c:v>
                </c:pt>
                <c:pt idx="42311">
                  <c:v>42.311000000000035</c:v>
                </c:pt>
                <c:pt idx="42312">
                  <c:v>42.312000000000012</c:v>
                </c:pt>
                <c:pt idx="42313">
                  <c:v>42.313000000000045</c:v>
                </c:pt>
                <c:pt idx="42314">
                  <c:v>42.314000000000021</c:v>
                </c:pt>
                <c:pt idx="42315">
                  <c:v>42.314999999999998</c:v>
                </c:pt>
                <c:pt idx="42316">
                  <c:v>42.316000000000031</c:v>
                </c:pt>
                <c:pt idx="42317">
                  <c:v>42.317000000000007</c:v>
                </c:pt>
                <c:pt idx="42318">
                  <c:v>42.31800000000004</c:v>
                </c:pt>
                <c:pt idx="42319">
                  <c:v>42.319000000000017</c:v>
                </c:pt>
                <c:pt idx="42320">
                  <c:v>42.319999999999993</c:v>
                </c:pt>
                <c:pt idx="42321">
                  <c:v>42.321000000000026</c:v>
                </c:pt>
                <c:pt idx="42322">
                  <c:v>42.322000000000003</c:v>
                </c:pt>
                <c:pt idx="42323">
                  <c:v>42.323000000000036</c:v>
                </c:pt>
                <c:pt idx="42324">
                  <c:v>42.324000000000012</c:v>
                </c:pt>
                <c:pt idx="42325">
                  <c:v>42.325000000000045</c:v>
                </c:pt>
                <c:pt idx="42326">
                  <c:v>42.326000000000022</c:v>
                </c:pt>
                <c:pt idx="42327">
                  <c:v>42.326999999999998</c:v>
                </c:pt>
                <c:pt idx="42328">
                  <c:v>42.328000000000031</c:v>
                </c:pt>
                <c:pt idx="42329">
                  <c:v>42.329000000000008</c:v>
                </c:pt>
                <c:pt idx="42330">
                  <c:v>42.330000000000041</c:v>
                </c:pt>
                <c:pt idx="42331">
                  <c:v>42.331000000000017</c:v>
                </c:pt>
                <c:pt idx="42332">
                  <c:v>42.331999999999994</c:v>
                </c:pt>
                <c:pt idx="42333">
                  <c:v>42.333000000000027</c:v>
                </c:pt>
                <c:pt idx="42334">
                  <c:v>42.334000000000003</c:v>
                </c:pt>
                <c:pt idx="42335">
                  <c:v>42.335000000000036</c:v>
                </c:pt>
                <c:pt idx="42336">
                  <c:v>42.336000000000013</c:v>
                </c:pt>
                <c:pt idx="42337">
                  <c:v>42.337000000000046</c:v>
                </c:pt>
                <c:pt idx="42338">
                  <c:v>42.338000000000022</c:v>
                </c:pt>
                <c:pt idx="42339">
                  <c:v>42.338999999999999</c:v>
                </c:pt>
                <c:pt idx="42340">
                  <c:v>42.340000000000032</c:v>
                </c:pt>
                <c:pt idx="42341">
                  <c:v>42.341000000000008</c:v>
                </c:pt>
                <c:pt idx="42342">
                  <c:v>42.342000000000041</c:v>
                </c:pt>
                <c:pt idx="42343">
                  <c:v>42.343000000000018</c:v>
                </c:pt>
                <c:pt idx="42344">
                  <c:v>42.343999999999994</c:v>
                </c:pt>
                <c:pt idx="42345">
                  <c:v>42.345000000000027</c:v>
                </c:pt>
                <c:pt idx="42346">
                  <c:v>42.346000000000004</c:v>
                </c:pt>
                <c:pt idx="42347">
                  <c:v>42.347000000000037</c:v>
                </c:pt>
                <c:pt idx="42348">
                  <c:v>42.348000000000013</c:v>
                </c:pt>
                <c:pt idx="42349">
                  <c:v>42.349000000000046</c:v>
                </c:pt>
                <c:pt idx="42350">
                  <c:v>42.350000000000023</c:v>
                </c:pt>
                <c:pt idx="42351">
                  <c:v>42.350999999999999</c:v>
                </c:pt>
                <c:pt idx="42352">
                  <c:v>42.352000000000032</c:v>
                </c:pt>
                <c:pt idx="42353">
                  <c:v>42.353000000000009</c:v>
                </c:pt>
                <c:pt idx="42354">
                  <c:v>42.354000000000042</c:v>
                </c:pt>
                <c:pt idx="42355">
                  <c:v>42.355000000000018</c:v>
                </c:pt>
                <c:pt idx="42356">
                  <c:v>42.355999999999995</c:v>
                </c:pt>
                <c:pt idx="42357">
                  <c:v>42.357000000000028</c:v>
                </c:pt>
                <c:pt idx="42358">
                  <c:v>42.358000000000004</c:v>
                </c:pt>
                <c:pt idx="42359">
                  <c:v>42.359000000000037</c:v>
                </c:pt>
                <c:pt idx="42360">
                  <c:v>42.360000000000014</c:v>
                </c:pt>
                <c:pt idx="42361">
                  <c:v>42.36099999999999</c:v>
                </c:pt>
                <c:pt idx="42362">
                  <c:v>42.362000000000023</c:v>
                </c:pt>
                <c:pt idx="42363">
                  <c:v>42.363</c:v>
                </c:pt>
                <c:pt idx="42364">
                  <c:v>42.364000000000033</c:v>
                </c:pt>
                <c:pt idx="42365">
                  <c:v>42.365000000000009</c:v>
                </c:pt>
                <c:pt idx="42366">
                  <c:v>42.366000000000042</c:v>
                </c:pt>
                <c:pt idx="42367">
                  <c:v>42.367000000000019</c:v>
                </c:pt>
                <c:pt idx="42368">
                  <c:v>42.367999999999995</c:v>
                </c:pt>
                <c:pt idx="42369">
                  <c:v>42.369000000000028</c:v>
                </c:pt>
                <c:pt idx="42370">
                  <c:v>42.370000000000005</c:v>
                </c:pt>
                <c:pt idx="42371">
                  <c:v>42.371000000000038</c:v>
                </c:pt>
                <c:pt idx="42372">
                  <c:v>42.372000000000014</c:v>
                </c:pt>
                <c:pt idx="42373">
                  <c:v>42.37299999999999</c:v>
                </c:pt>
                <c:pt idx="42374">
                  <c:v>42.374000000000024</c:v>
                </c:pt>
                <c:pt idx="42375">
                  <c:v>42.375</c:v>
                </c:pt>
                <c:pt idx="42376">
                  <c:v>42.376000000000033</c:v>
                </c:pt>
                <c:pt idx="42377">
                  <c:v>42.37700000000001</c:v>
                </c:pt>
                <c:pt idx="42378">
                  <c:v>42.378000000000043</c:v>
                </c:pt>
                <c:pt idx="42379">
                  <c:v>42.379000000000019</c:v>
                </c:pt>
                <c:pt idx="42380">
                  <c:v>42.379999999999995</c:v>
                </c:pt>
                <c:pt idx="42381">
                  <c:v>42.381000000000029</c:v>
                </c:pt>
                <c:pt idx="42382">
                  <c:v>42.382000000000005</c:v>
                </c:pt>
                <c:pt idx="42383">
                  <c:v>42.383000000000038</c:v>
                </c:pt>
                <c:pt idx="42384">
                  <c:v>42.384000000000015</c:v>
                </c:pt>
                <c:pt idx="42385">
                  <c:v>42.384999999999991</c:v>
                </c:pt>
                <c:pt idx="42386">
                  <c:v>42.386000000000024</c:v>
                </c:pt>
                <c:pt idx="42387">
                  <c:v>42.387</c:v>
                </c:pt>
                <c:pt idx="42388">
                  <c:v>42.388000000000034</c:v>
                </c:pt>
                <c:pt idx="42389">
                  <c:v>42.38900000000001</c:v>
                </c:pt>
                <c:pt idx="42390">
                  <c:v>42.390000000000043</c:v>
                </c:pt>
                <c:pt idx="42391">
                  <c:v>42.39100000000002</c:v>
                </c:pt>
                <c:pt idx="42392">
                  <c:v>42.391999999999996</c:v>
                </c:pt>
                <c:pt idx="42393">
                  <c:v>42.393000000000029</c:v>
                </c:pt>
                <c:pt idx="42394">
                  <c:v>42.394000000000005</c:v>
                </c:pt>
                <c:pt idx="42395">
                  <c:v>42.395000000000039</c:v>
                </c:pt>
                <c:pt idx="42396">
                  <c:v>42.396000000000015</c:v>
                </c:pt>
                <c:pt idx="42397">
                  <c:v>42.396999999999991</c:v>
                </c:pt>
                <c:pt idx="42398">
                  <c:v>42.398000000000025</c:v>
                </c:pt>
                <c:pt idx="42399">
                  <c:v>42.399000000000001</c:v>
                </c:pt>
                <c:pt idx="42400">
                  <c:v>42.400000000000034</c:v>
                </c:pt>
                <c:pt idx="42401">
                  <c:v>42.40100000000001</c:v>
                </c:pt>
                <c:pt idx="42402">
                  <c:v>42.402000000000044</c:v>
                </c:pt>
                <c:pt idx="42403">
                  <c:v>42.40300000000002</c:v>
                </c:pt>
                <c:pt idx="42404">
                  <c:v>42.403999999999996</c:v>
                </c:pt>
                <c:pt idx="42405">
                  <c:v>42.40500000000003</c:v>
                </c:pt>
                <c:pt idx="42406">
                  <c:v>42.406000000000006</c:v>
                </c:pt>
                <c:pt idx="42407">
                  <c:v>42.407000000000039</c:v>
                </c:pt>
                <c:pt idx="42408">
                  <c:v>42.408000000000015</c:v>
                </c:pt>
                <c:pt idx="42409">
                  <c:v>42.408999999999992</c:v>
                </c:pt>
                <c:pt idx="42410">
                  <c:v>42.410000000000025</c:v>
                </c:pt>
                <c:pt idx="42411">
                  <c:v>42.411000000000001</c:v>
                </c:pt>
                <c:pt idx="42412">
                  <c:v>42.412000000000035</c:v>
                </c:pt>
                <c:pt idx="42413">
                  <c:v>42.413000000000011</c:v>
                </c:pt>
                <c:pt idx="42414">
                  <c:v>42.414000000000044</c:v>
                </c:pt>
                <c:pt idx="42415">
                  <c:v>42.41500000000002</c:v>
                </c:pt>
                <c:pt idx="42416">
                  <c:v>42.415999999999997</c:v>
                </c:pt>
                <c:pt idx="42417">
                  <c:v>42.41700000000003</c:v>
                </c:pt>
                <c:pt idx="42418">
                  <c:v>42.418000000000006</c:v>
                </c:pt>
                <c:pt idx="42419">
                  <c:v>42.41900000000004</c:v>
                </c:pt>
                <c:pt idx="42420">
                  <c:v>42.420000000000016</c:v>
                </c:pt>
                <c:pt idx="42421">
                  <c:v>42.420999999999992</c:v>
                </c:pt>
                <c:pt idx="42422">
                  <c:v>42.422000000000025</c:v>
                </c:pt>
                <c:pt idx="42423">
                  <c:v>42.423000000000002</c:v>
                </c:pt>
                <c:pt idx="42424">
                  <c:v>42.424000000000035</c:v>
                </c:pt>
                <c:pt idx="42425">
                  <c:v>42.425000000000011</c:v>
                </c:pt>
                <c:pt idx="42426">
                  <c:v>42.426000000000045</c:v>
                </c:pt>
                <c:pt idx="42427">
                  <c:v>42.427000000000021</c:v>
                </c:pt>
                <c:pt idx="42428">
                  <c:v>42.427999999999997</c:v>
                </c:pt>
                <c:pt idx="42429">
                  <c:v>42.42900000000003</c:v>
                </c:pt>
                <c:pt idx="42430">
                  <c:v>42.430000000000007</c:v>
                </c:pt>
                <c:pt idx="42431">
                  <c:v>42.43100000000004</c:v>
                </c:pt>
                <c:pt idx="42432">
                  <c:v>42.432000000000016</c:v>
                </c:pt>
                <c:pt idx="42433">
                  <c:v>42.432999999999993</c:v>
                </c:pt>
                <c:pt idx="42434">
                  <c:v>42.434000000000026</c:v>
                </c:pt>
                <c:pt idx="42435">
                  <c:v>42.435000000000002</c:v>
                </c:pt>
                <c:pt idx="42436">
                  <c:v>42.436000000000035</c:v>
                </c:pt>
                <c:pt idx="42437">
                  <c:v>42.437000000000012</c:v>
                </c:pt>
                <c:pt idx="42438">
                  <c:v>42.438000000000045</c:v>
                </c:pt>
                <c:pt idx="42439">
                  <c:v>42.439000000000021</c:v>
                </c:pt>
                <c:pt idx="42440">
                  <c:v>42.44</c:v>
                </c:pt>
                <c:pt idx="42441">
                  <c:v>42.441000000000031</c:v>
                </c:pt>
                <c:pt idx="42442">
                  <c:v>42.442000000000007</c:v>
                </c:pt>
                <c:pt idx="42443">
                  <c:v>42.44300000000004</c:v>
                </c:pt>
                <c:pt idx="42444">
                  <c:v>42.444000000000017</c:v>
                </c:pt>
                <c:pt idx="42445">
                  <c:v>42.444999999999993</c:v>
                </c:pt>
                <c:pt idx="42446">
                  <c:v>42.446000000000026</c:v>
                </c:pt>
                <c:pt idx="42447">
                  <c:v>42.447000000000003</c:v>
                </c:pt>
                <c:pt idx="42448">
                  <c:v>42.448000000000036</c:v>
                </c:pt>
                <c:pt idx="42449">
                  <c:v>42.449000000000012</c:v>
                </c:pt>
                <c:pt idx="42450">
                  <c:v>42.450000000000045</c:v>
                </c:pt>
                <c:pt idx="42451">
                  <c:v>42.451000000000022</c:v>
                </c:pt>
                <c:pt idx="42452">
                  <c:v>42.451999999999998</c:v>
                </c:pt>
                <c:pt idx="42453">
                  <c:v>42.453000000000031</c:v>
                </c:pt>
                <c:pt idx="42454">
                  <c:v>42.454000000000008</c:v>
                </c:pt>
                <c:pt idx="42455">
                  <c:v>42.455000000000041</c:v>
                </c:pt>
                <c:pt idx="42456">
                  <c:v>42.456000000000017</c:v>
                </c:pt>
                <c:pt idx="42457">
                  <c:v>42.456999999999994</c:v>
                </c:pt>
                <c:pt idx="42458">
                  <c:v>42.458000000000027</c:v>
                </c:pt>
                <c:pt idx="42459">
                  <c:v>42.459000000000003</c:v>
                </c:pt>
                <c:pt idx="42460">
                  <c:v>42.460000000000036</c:v>
                </c:pt>
                <c:pt idx="42461">
                  <c:v>42.461000000000013</c:v>
                </c:pt>
                <c:pt idx="42462">
                  <c:v>42.462000000000046</c:v>
                </c:pt>
                <c:pt idx="42463">
                  <c:v>42.463000000000022</c:v>
                </c:pt>
                <c:pt idx="42464">
                  <c:v>42.463999999999999</c:v>
                </c:pt>
                <c:pt idx="42465">
                  <c:v>42.465000000000032</c:v>
                </c:pt>
                <c:pt idx="42466">
                  <c:v>42.466000000000008</c:v>
                </c:pt>
                <c:pt idx="42467">
                  <c:v>42.467000000000041</c:v>
                </c:pt>
                <c:pt idx="42468">
                  <c:v>42.468000000000018</c:v>
                </c:pt>
                <c:pt idx="42469">
                  <c:v>42.468999999999994</c:v>
                </c:pt>
                <c:pt idx="42470">
                  <c:v>42.470000000000027</c:v>
                </c:pt>
                <c:pt idx="42471">
                  <c:v>42.471000000000004</c:v>
                </c:pt>
                <c:pt idx="42472">
                  <c:v>42.472000000000037</c:v>
                </c:pt>
                <c:pt idx="42473">
                  <c:v>42.473000000000013</c:v>
                </c:pt>
                <c:pt idx="42474">
                  <c:v>42.474000000000046</c:v>
                </c:pt>
                <c:pt idx="42475">
                  <c:v>42.475000000000023</c:v>
                </c:pt>
                <c:pt idx="42476">
                  <c:v>42.475999999999999</c:v>
                </c:pt>
                <c:pt idx="42477">
                  <c:v>42.477000000000032</c:v>
                </c:pt>
                <c:pt idx="42478">
                  <c:v>42.478000000000009</c:v>
                </c:pt>
                <c:pt idx="42479">
                  <c:v>42.479000000000042</c:v>
                </c:pt>
                <c:pt idx="42480">
                  <c:v>42.480000000000018</c:v>
                </c:pt>
                <c:pt idx="42481">
                  <c:v>42.480999999999995</c:v>
                </c:pt>
                <c:pt idx="42482">
                  <c:v>42.482000000000028</c:v>
                </c:pt>
                <c:pt idx="42483">
                  <c:v>42.483000000000004</c:v>
                </c:pt>
                <c:pt idx="42484">
                  <c:v>42.484000000000037</c:v>
                </c:pt>
                <c:pt idx="42485">
                  <c:v>42.485000000000014</c:v>
                </c:pt>
                <c:pt idx="42486">
                  <c:v>42.48599999999999</c:v>
                </c:pt>
                <c:pt idx="42487">
                  <c:v>42.487000000000023</c:v>
                </c:pt>
                <c:pt idx="42488">
                  <c:v>42.488</c:v>
                </c:pt>
                <c:pt idx="42489">
                  <c:v>42.489000000000033</c:v>
                </c:pt>
                <c:pt idx="42490">
                  <c:v>42.490000000000009</c:v>
                </c:pt>
                <c:pt idx="42491">
                  <c:v>42.491000000000042</c:v>
                </c:pt>
                <c:pt idx="42492">
                  <c:v>42.492000000000019</c:v>
                </c:pt>
                <c:pt idx="42493">
                  <c:v>42.492999999999995</c:v>
                </c:pt>
                <c:pt idx="42494">
                  <c:v>42.494000000000028</c:v>
                </c:pt>
                <c:pt idx="42495">
                  <c:v>42.495000000000005</c:v>
                </c:pt>
                <c:pt idx="42496">
                  <c:v>42.496000000000038</c:v>
                </c:pt>
                <c:pt idx="42497">
                  <c:v>42.497000000000014</c:v>
                </c:pt>
                <c:pt idx="42498">
                  <c:v>42.49799999999999</c:v>
                </c:pt>
                <c:pt idx="42499">
                  <c:v>42.499000000000024</c:v>
                </c:pt>
                <c:pt idx="42500">
                  <c:v>42.5</c:v>
                </c:pt>
                <c:pt idx="42501">
                  <c:v>42.501000000000033</c:v>
                </c:pt>
                <c:pt idx="42502">
                  <c:v>42.50200000000001</c:v>
                </c:pt>
                <c:pt idx="42503">
                  <c:v>42.503000000000043</c:v>
                </c:pt>
                <c:pt idx="42504">
                  <c:v>42.504000000000019</c:v>
                </c:pt>
                <c:pt idx="42505">
                  <c:v>42.504999999999995</c:v>
                </c:pt>
                <c:pt idx="42506">
                  <c:v>42.506000000000029</c:v>
                </c:pt>
                <c:pt idx="42507">
                  <c:v>42.507000000000005</c:v>
                </c:pt>
                <c:pt idx="42508">
                  <c:v>42.508000000000038</c:v>
                </c:pt>
                <c:pt idx="42509">
                  <c:v>42.509000000000015</c:v>
                </c:pt>
                <c:pt idx="42510">
                  <c:v>42.509999999999991</c:v>
                </c:pt>
                <c:pt idx="42511">
                  <c:v>42.511000000000024</c:v>
                </c:pt>
                <c:pt idx="42512">
                  <c:v>42.512</c:v>
                </c:pt>
                <c:pt idx="42513">
                  <c:v>42.513000000000034</c:v>
                </c:pt>
                <c:pt idx="42514">
                  <c:v>42.51400000000001</c:v>
                </c:pt>
                <c:pt idx="42515">
                  <c:v>42.515000000000043</c:v>
                </c:pt>
                <c:pt idx="42516">
                  <c:v>42.51600000000002</c:v>
                </c:pt>
                <c:pt idx="42517">
                  <c:v>42.516999999999996</c:v>
                </c:pt>
                <c:pt idx="42518">
                  <c:v>42.518000000000029</c:v>
                </c:pt>
                <c:pt idx="42519">
                  <c:v>42.519000000000005</c:v>
                </c:pt>
                <c:pt idx="42520">
                  <c:v>42.520000000000039</c:v>
                </c:pt>
                <c:pt idx="42521">
                  <c:v>42.521000000000015</c:v>
                </c:pt>
                <c:pt idx="42522">
                  <c:v>42.521999999999991</c:v>
                </c:pt>
                <c:pt idx="42523">
                  <c:v>42.523000000000025</c:v>
                </c:pt>
                <c:pt idx="42524">
                  <c:v>42.524000000000001</c:v>
                </c:pt>
                <c:pt idx="42525">
                  <c:v>42.525000000000034</c:v>
                </c:pt>
                <c:pt idx="42526">
                  <c:v>42.52600000000001</c:v>
                </c:pt>
                <c:pt idx="42527">
                  <c:v>42.527000000000044</c:v>
                </c:pt>
                <c:pt idx="42528">
                  <c:v>42.52800000000002</c:v>
                </c:pt>
                <c:pt idx="42529">
                  <c:v>42.528999999999996</c:v>
                </c:pt>
                <c:pt idx="42530">
                  <c:v>42.53000000000003</c:v>
                </c:pt>
                <c:pt idx="42531">
                  <c:v>42.531000000000006</c:v>
                </c:pt>
                <c:pt idx="42532">
                  <c:v>42.532000000000039</c:v>
                </c:pt>
                <c:pt idx="42533">
                  <c:v>42.533000000000015</c:v>
                </c:pt>
                <c:pt idx="42534">
                  <c:v>42.533999999999992</c:v>
                </c:pt>
                <c:pt idx="42535">
                  <c:v>42.535000000000025</c:v>
                </c:pt>
                <c:pt idx="42536">
                  <c:v>42.536000000000001</c:v>
                </c:pt>
                <c:pt idx="42537">
                  <c:v>42.537000000000035</c:v>
                </c:pt>
                <c:pt idx="42538">
                  <c:v>42.538000000000011</c:v>
                </c:pt>
                <c:pt idx="42539">
                  <c:v>42.539000000000044</c:v>
                </c:pt>
                <c:pt idx="42540">
                  <c:v>42.54000000000002</c:v>
                </c:pt>
                <c:pt idx="42541">
                  <c:v>42.540999999999997</c:v>
                </c:pt>
                <c:pt idx="42542">
                  <c:v>42.54200000000003</c:v>
                </c:pt>
                <c:pt idx="42543">
                  <c:v>42.543000000000006</c:v>
                </c:pt>
                <c:pt idx="42544">
                  <c:v>42.54400000000004</c:v>
                </c:pt>
                <c:pt idx="42545">
                  <c:v>42.545000000000016</c:v>
                </c:pt>
                <c:pt idx="42546">
                  <c:v>42.545999999999992</c:v>
                </c:pt>
                <c:pt idx="42547">
                  <c:v>42.547000000000025</c:v>
                </c:pt>
                <c:pt idx="42548">
                  <c:v>42.548000000000002</c:v>
                </c:pt>
                <c:pt idx="42549">
                  <c:v>42.549000000000035</c:v>
                </c:pt>
                <c:pt idx="42550">
                  <c:v>42.550000000000011</c:v>
                </c:pt>
                <c:pt idx="42551">
                  <c:v>42.551000000000045</c:v>
                </c:pt>
                <c:pt idx="42552">
                  <c:v>42.552000000000021</c:v>
                </c:pt>
                <c:pt idx="42553">
                  <c:v>42.552999999999997</c:v>
                </c:pt>
                <c:pt idx="42554">
                  <c:v>42.55400000000003</c:v>
                </c:pt>
                <c:pt idx="42555">
                  <c:v>42.555000000000007</c:v>
                </c:pt>
                <c:pt idx="42556">
                  <c:v>42.55600000000004</c:v>
                </c:pt>
                <c:pt idx="42557">
                  <c:v>42.557000000000016</c:v>
                </c:pt>
                <c:pt idx="42558">
                  <c:v>42.557999999999993</c:v>
                </c:pt>
                <c:pt idx="42559">
                  <c:v>42.559000000000026</c:v>
                </c:pt>
                <c:pt idx="42560">
                  <c:v>42.56</c:v>
                </c:pt>
                <c:pt idx="42561">
                  <c:v>42.561000000000035</c:v>
                </c:pt>
                <c:pt idx="42562">
                  <c:v>42.562000000000012</c:v>
                </c:pt>
                <c:pt idx="42563">
                  <c:v>42.563000000000045</c:v>
                </c:pt>
                <c:pt idx="42564">
                  <c:v>42.564000000000021</c:v>
                </c:pt>
                <c:pt idx="42565">
                  <c:v>42.564999999999998</c:v>
                </c:pt>
                <c:pt idx="42566">
                  <c:v>42.566000000000031</c:v>
                </c:pt>
                <c:pt idx="42567">
                  <c:v>42.567000000000007</c:v>
                </c:pt>
                <c:pt idx="42568">
                  <c:v>42.56800000000004</c:v>
                </c:pt>
                <c:pt idx="42569">
                  <c:v>42.569000000000017</c:v>
                </c:pt>
                <c:pt idx="42570">
                  <c:v>42.569999999999993</c:v>
                </c:pt>
                <c:pt idx="42571">
                  <c:v>42.571000000000026</c:v>
                </c:pt>
                <c:pt idx="42572">
                  <c:v>42.572000000000003</c:v>
                </c:pt>
                <c:pt idx="42573">
                  <c:v>42.573000000000036</c:v>
                </c:pt>
                <c:pt idx="42574">
                  <c:v>42.574000000000012</c:v>
                </c:pt>
                <c:pt idx="42575">
                  <c:v>42.575000000000045</c:v>
                </c:pt>
                <c:pt idx="42576">
                  <c:v>42.576000000000022</c:v>
                </c:pt>
                <c:pt idx="42577">
                  <c:v>42.576999999999998</c:v>
                </c:pt>
                <c:pt idx="42578">
                  <c:v>42.578000000000031</c:v>
                </c:pt>
                <c:pt idx="42579">
                  <c:v>42.579000000000008</c:v>
                </c:pt>
                <c:pt idx="42580">
                  <c:v>42.580000000000041</c:v>
                </c:pt>
                <c:pt idx="42581">
                  <c:v>42.581000000000017</c:v>
                </c:pt>
                <c:pt idx="42582">
                  <c:v>42.581999999999994</c:v>
                </c:pt>
                <c:pt idx="42583">
                  <c:v>42.583000000000027</c:v>
                </c:pt>
                <c:pt idx="42584">
                  <c:v>42.584000000000003</c:v>
                </c:pt>
                <c:pt idx="42585">
                  <c:v>42.585000000000036</c:v>
                </c:pt>
                <c:pt idx="42586">
                  <c:v>42.586000000000013</c:v>
                </c:pt>
                <c:pt idx="42587">
                  <c:v>42.587000000000046</c:v>
                </c:pt>
                <c:pt idx="42588">
                  <c:v>42.588000000000022</c:v>
                </c:pt>
                <c:pt idx="42589">
                  <c:v>42.588999999999999</c:v>
                </c:pt>
                <c:pt idx="42590">
                  <c:v>42.590000000000032</c:v>
                </c:pt>
                <c:pt idx="42591">
                  <c:v>42.591000000000008</c:v>
                </c:pt>
                <c:pt idx="42592">
                  <c:v>42.592000000000041</c:v>
                </c:pt>
                <c:pt idx="42593">
                  <c:v>42.593000000000018</c:v>
                </c:pt>
                <c:pt idx="42594">
                  <c:v>42.593999999999994</c:v>
                </c:pt>
                <c:pt idx="42595">
                  <c:v>42.595000000000027</c:v>
                </c:pt>
                <c:pt idx="42596">
                  <c:v>42.596000000000004</c:v>
                </c:pt>
                <c:pt idx="42597">
                  <c:v>42.597000000000037</c:v>
                </c:pt>
                <c:pt idx="42598">
                  <c:v>42.598000000000013</c:v>
                </c:pt>
                <c:pt idx="42599">
                  <c:v>42.599000000000046</c:v>
                </c:pt>
                <c:pt idx="42600">
                  <c:v>42.600000000000023</c:v>
                </c:pt>
                <c:pt idx="42601">
                  <c:v>42.600999999999999</c:v>
                </c:pt>
                <c:pt idx="42602">
                  <c:v>42.602000000000032</c:v>
                </c:pt>
                <c:pt idx="42603">
                  <c:v>42.603000000000009</c:v>
                </c:pt>
                <c:pt idx="42604">
                  <c:v>42.604000000000042</c:v>
                </c:pt>
                <c:pt idx="42605">
                  <c:v>42.605000000000018</c:v>
                </c:pt>
                <c:pt idx="42606">
                  <c:v>42.605999999999995</c:v>
                </c:pt>
                <c:pt idx="42607">
                  <c:v>42.607000000000028</c:v>
                </c:pt>
                <c:pt idx="42608">
                  <c:v>42.608000000000004</c:v>
                </c:pt>
                <c:pt idx="42609">
                  <c:v>42.609000000000037</c:v>
                </c:pt>
                <c:pt idx="42610">
                  <c:v>42.610000000000014</c:v>
                </c:pt>
                <c:pt idx="42611">
                  <c:v>42.61099999999999</c:v>
                </c:pt>
                <c:pt idx="42612">
                  <c:v>42.612000000000023</c:v>
                </c:pt>
                <c:pt idx="42613">
                  <c:v>42.613</c:v>
                </c:pt>
                <c:pt idx="42614">
                  <c:v>42.614000000000033</c:v>
                </c:pt>
                <c:pt idx="42615">
                  <c:v>42.615000000000009</c:v>
                </c:pt>
                <c:pt idx="42616">
                  <c:v>42.616000000000042</c:v>
                </c:pt>
                <c:pt idx="42617">
                  <c:v>42.617000000000019</c:v>
                </c:pt>
                <c:pt idx="42618">
                  <c:v>42.617999999999995</c:v>
                </c:pt>
                <c:pt idx="42619">
                  <c:v>42.619000000000028</c:v>
                </c:pt>
                <c:pt idx="42620">
                  <c:v>42.620000000000005</c:v>
                </c:pt>
                <c:pt idx="42621">
                  <c:v>42.621000000000038</c:v>
                </c:pt>
                <c:pt idx="42622">
                  <c:v>42.622000000000014</c:v>
                </c:pt>
                <c:pt idx="42623">
                  <c:v>42.62299999999999</c:v>
                </c:pt>
                <c:pt idx="42624">
                  <c:v>42.624000000000024</c:v>
                </c:pt>
                <c:pt idx="42625">
                  <c:v>42.625</c:v>
                </c:pt>
                <c:pt idx="42626">
                  <c:v>42.626000000000033</c:v>
                </c:pt>
                <c:pt idx="42627">
                  <c:v>42.62700000000001</c:v>
                </c:pt>
                <c:pt idx="42628">
                  <c:v>42.628000000000043</c:v>
                </c:pt>
                <c:pt idx="42629">
                  <c:v>42.629000000000019</c:v>
                </c:pt>
                <c:pt idx="42630">
                  <c:v>42.629999999999995</c:v>
                </c:pt>
                <c:pt idx="42631">
                  <c:v>42.631000000000029</c:v>
                </c:pt>
                <c:pt idx="42632">
                  <c:v>42.632000000000005</c:v>
                </c:pt>
                <c:pt idx="42633">
                  <c:v>42.633000000000038</c:v>
                </c:pt>
                <c:pt idx="42634">
                  <c:v>42.634000000000015</c:v>
                </c:pt>
                <c:pt idx="42635">
                  <c:v>42.634999999999991</c:v>
                </c:pt>
                <c:pt idx="42636">
                  <c:v>42.636000000000024</c:v>
                </c:pt>
                <c:pt idx="42637">
                  <c:v>42.637</c:v>
                </c:pt>
                <c:pt idx="42638">
                  <c:v>42.638000000000034</c:v>
                </c:pt>
                <c:pt idx="42639">
                  <c:v>42.63900000000001</c:v>
                </c:pt>
                <c:pt idx="42640">
                  <c:v>42.640000000000043</c:v>
                </c:pt>
                <c:pt idx="42641">
                  <c:v>42.64100000000002</c:v>
                </c:pt>
                <c:pt idx="42642">
                  <c:v>42.641999999999996</c:v>
                </c:pt>
                <c:pt idx="42643">
                  <c:v>42.643000000000029</c:v>
                </c:pt>
                <c:pt idx="42644">
                  <c:v>42.644000000000005</c:v>
                </c:pt>
                <c:pt idx="42645">
                  <c:v>42.645000000000039</c:v>
                </c:pt>
                <c:pt idx="42646">
                  <c:v>42.646000000000015</c:v>
                </c:pt>
                <c:pt idx="42647">
                  <c:v>42.646999999999991</c:v>
                </c:pt>
                <c:pt idx="42648">
                  <c:v>42.648000000000025</c:v>
                </c:pt>
                <c:pt idx="42649">
                  <c:v>42.649000000000001</c:v>
                </c:pt>
                <c:pt idx="42650">
                  <c:v>42.650000000000034</c:v>
                </c:pt>
                <c:pt idx="42651">
                  <c:v>42.65100000000001</c:v>
                </c:pt>
                <c:pt idx="42652">
                  <c:v>42.652000000000044</c:v>
                </c:pt>
                <c:pt idx="42653">
                  <c:v>42.65300000000002</c:v>
                </c:pt>
                <c:pt idx="42654">
                  <c:v>42.653999999999996</c:v>
                </c:pt>
                <c:pt idx="42655">
                  <c:v>42.65500000000003</c:v>
                </c:pt>
                <c:pt idx="42656">
                  <c:v>42.656000000000006</c:v>
                </c:pt>
                <c:pt idx="42657">
                  <c:v>42.657000000000039</c:v>
                </c:pt>
                <c:pt idx="42658">
                  <c:v>42.658000000000015</c:v>
                </c:pt>
                <c:pt idx="42659">
                  <c:v>42.658999999999992</c:v>
                </c:pt>
                <c:pt idx="42660">
                  <c:v>42.660000000000025</c:v>
                </c:pt>
                <c:pt idx="42661">
                  <c:v>42.661000000000001</c:v>
                </c:pt>
                <c:pt idx="42662">
                  <c:v>42.662000000000035</c:v>
                </c:pt>
                <c:pt idx="42663">
                  <c:v>42.663000000000011</c:v>
                </c:pt>
                <c:pt idx="42664">
                  <c:v>42.664000000000044</c:v>
                </c:pt>
                <c:pt idx="42665">
                  <c:v>42.66500000000002</c:v>
                </c:pt>
                <c:pt idx="42666">
                  <c:v>42.665999999999997</c:v>
                </c:pt>
                <c:pt idx="42667">
                  <c:v>42.66700000000003</c:v>
                </c:pt>
                <c:pt idx="42668">
                  <c:v>42.668000000000006</c:v>
                </c:pt>
                <c:pt idx="42669">
                  <c:v>42.66900000000004</c:v>
                </c:pt>
                <c:pt idx="42670">
                  <c:v>42.670000000000016</c:v>
                </c:pt>
                <c:pt idx="42671">
                  <c:v>42.670999999999992</c:v>
                </c:pt>
                <c:pt idx="42672">
                  <c:v>42.672000000000025</c:v>
                </c:pt>
                <c:pt idx="42673">
                  <c:v>42.673000000000002</c:v>
                </c:pt>
                <c:pt idx="42674">
                  <c:v>42.674000000000035</c:v>
                </c:pt>
                <c:pt idx="42675">
                  <c:v>42.675000000000011</c:v>
                </c:pt>
                <c:pt idx="42676">
                  <c:v>42.676000000000045</c:v>
                </c:pt>
                <c:pt idx="42677">
                  <c:v>42.677000000000021</c:v>
                </c:pt>
                <c:pt idx="42678">
                  <c:v>42.677999999999997</c:v>
                </c:pt>
                <c:pt idx="42679">
                  <c:v>42.67900000000003</c:v>
                </c:pt>
                <c:pt idx="42680">
                  <c:v>42.680000000000007</c:v>
                </c:pt>
                <c:pt idx="42681">
                  <c:v>42.68100000000004</c:v>
                </c:pt>
                <c:pt idx="42682">
                  <c:v>42.682000000000016</c:v>
                </c:pt>
                <c:pt idx="42683">
                  <c:v>42.682999999999993</c:v>
                </c:pt>
                <c:pt idx="42684">
                  <c:v>42.684000000000026</c:v>
                </c:pt>
                <c:pt idx="42685">
                  <c:v>42.685000000000002</c:v>
                </c:pt>
                <c:pt idx="42686">
                  <c:v>42.686000000000035</c:v>
                </c:pt>
                <c:pt idx="42687">
                  <c:v>42.687000000000012</c:v>
                </c:pt>
                <c:pt idx="42688">
                  <c:v>42.688000000000045</c:v>
                </c:pt>
                <c:pt idx="42689">
                  <c:v>42.689000000000021</c:v>
                </c:pt>
                <c:pt idx="42690">
                  <c:v>42.69</c:v>
                </c:pt>
                <c:pt idx="42691">
                  <c:v>42.691000000000031</c:v>
                </c:pt>
                <c:pt idx="42692">
                  <c:v>42.692000000000007</c:v>
                </c:pt>
                <c:pt idx="42693">
                  <c:v>42.69300000000004</c:v>
                </c:pt>
                <c:pt idx="42694">
                  <c:v>42.694000000000017</c:v>
                </c:pt>
                <c:pt idx="42695">
                  <c:v>42.694999999999993</c:v>
                </c:pt>
                <c:pt idx="42696">
                  <c:v>42.696000000000026</c:v>
                </c:pt>
                <c:pt idx="42697">
                  <c:v>42.697000000000003</c:v>
                </c:pt>
                <c:pt idx="42698">
                  <c:v>42.698000000000036</c:v>
                </c:pt>
                <c:pt idx="42699">
                  <c:v>42.699000000000012</c:v>
                </c:pt>
                <c:pt idx="42700">
                  <c:v>42.700000000000045</c:v>
                </c:pt>
                <c:pt idx="42701">
                  <c:v>42.701000000000022</c:v>
                </c:pt>
                <c:pt idx="42702">
                  <c:v>42.701999999999998</c:v>
                </c:pt>
                <c:pt idx="42703">
                  <c:v>42.703000000000031</c:v>
                </c:pt>
                <c:pt idx="42704">
                  <c:v>42.704000000000008</c:v>
                </c:pt>
                <c:pt idx="42705">
                  <c:v>42.705000000000041</c:v>
                </c:pt>
                <c:pt idx="42706">
                  <c:v>42.706000000000017</c:v>
                </c:pt>
                <c:pt idx="42707">
                  <c:v>42.706999999999994</c:v>
                </c:pt>
                <c:pt idx="42708">
                  <c:v>42.708000000000027</c:v>
                </c:pt>
                <c:pt idx="42709">
                  <c:v>42.709000000000003</c:v>
                </c:pt>
                <c:pt idx="42710">
                  <c:v>42.710000000000036</c:v>
                </c:pt>
                <c:pt idx="42711">
                  <c:v>42.711000000000013</c:v>
                </c:pt>
                <c:pt idx="42712">
                  <c:v>42.712000000000046</c:v>
                </c:pt>
                <c:pt idx="42713">
                  <c:v>42.713000000000022</c:v>
                </c:pt>
                <c:pt idx="42714">
                  <c:v>42.713999999999999</c:v>
                </c:pt>
                <c:pt idx="42715">
                  <c:v>42.715000000000032</c:v>
                </c:pt>
                <c:pt idx="42716">
                  <c:v>42.716000000000008</c:v>
                </c:pt>
                <c:pt idx="42717">
                  <c:v>42.717000000000041</c:v>
                </c:pt>
                <c:pt idx="42718">
                  <c:v>42.718000000000018</c:v>
                </c:pt>
                <c:pt idx="42719">
                  <c:v>42.718999999999994</c:v>
                </c:pt>
                <c:pt idx="42720">
                  <c:v>42.720000000000027</c:v>
                </c:pt>
                <c:pt idx="42721">
                  <c:v>42.721000000000004</c:v>
                </c:pt>
                <c:pt idx="42722">
                  <c:v>42.722000000000037</c:v>
                </c:pt>
                <c:pt idx="42723">
                  <c:v>42.723000000000013</c:v>
                </c:pt>
                <c:pt idx="42724">
                  <c:v>42.724000000000046</c:v>
                </c:pt>
                <c:pt idx="42725">
                  <c:v>42.725000000000023</c:v>
                </c:pt>
                <c:pt idx="42726">
                  <c:v>42.725999999999999</c:v>
                </c:pt>
                <c:pt idx="42727">
                  <c:v>42.727000000000032</c:v>
                </c:pt>
                <c:pt idx="42728">
                  <c:v>42.728000000000009</c:v>
                </c:pt>
                <c:pt idx="42729">
                  <c:v>42.729000000000042</c:v>
                </c:pt>
                <c:pt idx="42730">
                  <c:v>42.730000000000018</c:v>
                </c:pt>
                <c:pt idx="42731">
                  <c:v>42.730999999999995</c:v>
                </c:pt>
                <c:pt idx="42732">
                  <c:v>42.732000000000028</c:v>
                </c:pt>
                <c:pt idx="42733">
                  <c:v>42.733000000000004</c:v>
                </c:pt>
                <c:pt idx="42734">
                  <c:v>42.734000000000037</c:v>
                </c:pt>
                <c:pt idx="42735">
                  <c:v>42.735000000000014</c:v>
                </c:pt>
                <c:pt idx="42736">
                  <c:v>42.73599999999999</c:v>
                </c:pt>
                <c:pt idx="42737">
                  <c:v>42.737000000000023</c:v>
                </c:pt>
                <c:pt idx="42738">
                  <c:v>42.738</c:v>
                </c:pt>
                <c:pt idx="42739">
                  <c:v>42.739000000000033</c:v>
                </c:pt>
                <c:pt idx="42740">
                  <c:v>42.740000000000009</c:v>
                </c:pt>
                <c:pt idx="42741">
                  <c:v>42.741000000000042</c:v>
                </c:pt>
                <c:pt idx="42742">
                  <c:v>42.742000000000019</c:v>
                </c:pt>
                <c:pt idx="42743">
                  <c:v>42.742999999999995</c:v>
                </c:pt>
                <c:pt idx="42744">
                  <c:v>42.744000000000028</c:v>
                </c:pt>
                <c:pt idx="42745">
                  <c:v>42.745000000000005</c:v>
                </c:pt>
                <c:pt idx="42746">
                  <c:v>42.746000000000038</c:v>
                </c:pt>
                <c:pt idx="42747">
                  <c:v>42.747000000000014</c:v>
                </c:pt>
                <c:pt idx="42748">
                  <c:v>42.74799999999999</c:v>
                </c:pt>
                <c:pt idx="42749">
                  <c:v>42.749000000000024</c:v>
                </c:pt>
                <c:pt idx="42750">
                  <c:v>42.75</c:v>
                </c:pt>
                <c:pt idx="42751">
                  <c:v>42.751000000000033</c:v>
                </c:pt>
                <c:pt idx="42752">
                  <c:v>42.75200000000001</c:v>
                </c:pt>
                <c:pt idx="42753">
                  <c:v>42.753000000000043</c:v>
                </c:pt>
                <c:pt idx="42754">
                  <c:v>42.754000000000019</c:v>
                </c:pt>
                <c:pt idx="42755">
                  <c:v>42.754999999999995</c:v>
                </c:pt>
                <c:pt idx="42756">
                  <c:v>42.756000000000029</c:v>
                </c:pt>
                <c:pt idx="42757">
                  <c:v>42.757000000000005</c:v>
                </c:pt>
                <c:pt idx="42758">
                  <c:v>42.758000000000038</c:v>
                </c:pt>
                <c:pt idx="42759">
                  <c:v>42.759000000000015</c:v>
                </c:pt>
                <c:pt idx="42760">
                  <c:v>42.759999999999991</c:v>
                </c:pt>
                <c:pt idx="42761">
                  <c:v>42.761000000000024</c:v>
                </c:pt>
                <c:pt idx="42762">
                  <c:v>42.762</c:v>
                </c:pt>
                <c:pt idx="42763">
                  <c:v>42.763000000000034</c:v>
                </c:pt>
                <c:pt idx="42764">
                  <c:v>42.76400000000001</c:v>
                </c:pt>
                <c:pt idx="42765">
                  <c:v>42.765000000000043</c:v>
                </c:pt>
                <c:pt idx="42766">
                  <c:v>42.76600000000002</c:v>
                </c:pt>
                <c:pt idx="42767">
                  <c:v>42.766999999999996</c:v>
                </c:pt>
                <c:pt idx="42768">
                  <c:v>42.768000000000029</c:v>
                </c:pt>
                <c:pt idx="42769">
                  <c:v>42.769000000000005</c:v>
                </c:pt>
                <c:pt idx="42770">
                  <c:v>42.770000000000039</c:v>
                </c:pt>
                <c:pt idx="42771">
                  <c:v>42.771000000000015</c:v>
                </c:pt>
                <c:pt idx="42772">
                  <c:v>42.771999999999991</c:v>
                </c:pt>
                <c:pt idx="42773">
                  <c:v>42.773000000000025</c:v>
                </c:pt>
                <c:pt idx="42774">
                  <c:v>42.774000000000001</c:v>
                </c:pt>
                <c:pt idx="42775">
                  <c:v>42.775000000000034</c:v>
                </c:pt>
                <c:pt idx="42776">
                  <c:v>42.77600000000001</c:v>
                </c:pt>
                <c:pt idx="42777">
                  <c:v>42.777000000000044</c:v>
                </c:pt>
                <c:pt idx="42778">
                  <c:v>42.77800000000002</c:v>
                </c:pt>
                <c:pt idx="42779">
                  <c:v>42.778999999999996</c:v>
                </c:pt>
                <c:pt idx="42780">
                  <c:v>42.78000000000003</c:v>
                </c:pt>
                <c:pt idx="42781">
                  <c:v>42.781000000000006</c:v>
                </c:pt>
                <c:pt idx="42782">
                  <c:v>42.782000000000039</c:v>
                </c:pt>
                <c:pt idx="42783">
                  <c:v>42.783000000000015</c:v>
                </c:pt>
                <c:pt idx="42784">
                  <c:v>42.783999999999992</c:v>
                </c:pt>
                <c:pt idx="42785">
                  <c:v>42.785000000000025</c:v>
                </c:pt>
                <c:pt idx="42786">
                  <c:v>42.786000000000001</c:v>
                </c:pt>
                <c:pt idx="42787">
                  <c:v>42.787000000000035</c:v>
                </c:pt>
                <c:pt idx="42788">
                  <c:v>42.788000000000011</c:v>
                </c:pt>
                <c:pt idx="42789">
                  <c:v>42.789000000000044</c:v>
                </c:pt>
                <c:pt idx="42790">
                  <c:v>42.79000000000002</c:v>
                </c:pt>
                <c:pt idx="42791">
                  <c:v>42.790999999999997</c:v>
                </c:pt>
                <c:pt idx="42792">
                  <c:v>42.79200000000003</c:v>
                </c:pt>
                <c:pt idx="42793">
                  <c:v>42.793000000000006</c:v>
                </c:pt>
                <c:pt idx="42794">
                  <c:v>42.79400000000004</c:v>
                </c:pt>
                <c:pt idx="42795">
                  <c:v>42.795000000000016</c:v>
                </c:pt>
                <c:pt idx="42796">
                  <c:v>42.795999999999992</c:v>
                </c:pt>
                <c:pt idx="42797">
                  <c:v>42.797000000000025</c:v>
                </c:pt>
                <c:pt idx="42798">
                  <c:v>42.798000000000002</c:v>
                </c:pt>
                <c:pt idx="42799">
                  <c:v>42.799000000000035</c:v>
                </c:pt>
                <c:pt idx="42800">
                  <c:v>42.800000000000011</c:v>
                </c:pt>
                <c:pt idx="42801">
                  <c:v>42.801000000000045</c:v>
                </c:pt>
                <c:pt idx="42802">
                  <c:v>42.802000000000021</c:v>
                </c:pt>
                <c:pt idx="42803">
                  <c:v>42.802999999999997</c:v>
                </c:pt>
                <c:pt idx="42804">
                  <c:v>42.80400000000003</c:v>
                </c:pt>
                <c:pt idx="42805">
                  <c:v>42.805000000000007</c:v>
                </c:pt>
                <c:pt idx="42806">
                  <c:v>42.80600000000004</c:v>
                </c:pt>
                <c:pt idx="42807">
                  <c:v>42.807000000000016</c:v>
                </c:pt>
                <c:pt idx="42808">
                  <c:v>42.807999999999993</c:v>
                </c:pt>
                <c:pt idx="42809">
                  <c:v>42.809000000000026</c:v>
                </c:pt>
                <c:pt idx="42810">
                  <c:v>42.81</c:v>
                </c:pt>
                <c:pt idx="42811">
                  <c:v>42.811000000000035</c:v>
                </c:pt>
                <c:pt idx="42812">
                  <c:v>42.812000000000012</c:v>
                </c:pt>
                <c:pt idx="42813">
                  <c:v>42.813000000000045</c:v>
                </c:pt>
                <c:pt idx="42814">
                  <c:v>42.814000000000021</c:v>
                </c:pt>
                <c:pt idx="42815">
                  <c:v>42.814999999999998</c:v>
                </c:pt>
                <c:pt idx="42816">
                  <c:v>42.816000000000031</c:v>
                </c:pt>
                <c:pt idx="42817">
                  <c:v>42.817000000000007</c:v>
                </c:pt>
                <c:pt idx="42818">
                  <c:v>42.81800000000004</c:v>
                </c:pt>
                <c:pt idx="42819">
                  <c:v>42.819000000000017</c:v>
                </c:pt>
                <c:pt idx="42820">
                  <c:v>42.819999999999993</c:v>
                </c:pt>
                <c:pt idx="42821">
                  <c:v>42.821000000000026</c:v>
                </c:pt>
                <c:pt idx="42822">
                  <c:v>42.822000000000003</c:v>
                </c:pt>
                <c:pt idx="42823">
                  <c:v>42.823000000000036</c:v>
                </c:pt>
                <c:pt idx="42824">
                  <c:v>42.824000000000012</c:v>
                </c:pt>
                <c:pt idx="42825">
                  <c:v>42.825000000000045</c:v>
                </c:pt>
                <c:pt idx="42826">
                  <c:v>42.826000000000022</c:v>
                </c:pt>
                <c:pt idx="42827">
                  <c:v>42.826999999999998</c:v>
                </c:pt>
                <c:pt idx="42828">
                  <c:v>42.828000000000031</c:v>
                </c:pt>
                <c:pt idx="42829">
                  <c:v>42.829000000000008</c:v>
                </c:pt>
                <c:pt idx="42830">
                  <c:v>42.830000000000041</c:v>
                </c:pt>
                <c:pt idx="42831">
                  <c:v>42.831000000000017</c:v>
                </c:pt>
                <c:pt idx="42832">
                  <c:v>42.831999999999994</c:v>
                </c:pt>
                <c:pt idx="42833">
                  <c:v>42.833000000000027</c:v>
                </c:pt>
                <c:pt idx="42834">
                  <c:v>42.834000000000003</c:v>
                </c:pt>
                <c:pt idx="42835">
                  <c:v>42.835000000000036</c:v>
                </c:pt>
                <c:pt idx="42836">
                  <c:v>42.836000000000013</c:v>
                </c:pt>
                <c:pt idx="42837">
                  <c:v>42.837000000000046</c:v>
                </c:pt>
                <c:pt idx="42838">
                  <c:v>42.838000000000022</c:v>
                </c:pt>
                <c:pt idx="42839">
                  <c:v>42.838999999999999</c:v>
                </c:pt>
                <c:pt idx="42840">
                  <c:v>42.840000000000032</c:v>
                </c:pt>
                <c:pt idx="42841">
                  <c:v>42.841000000000008</c:v>
                </c:pt>
                <c:pt idx="42842">
                  <c:v>42.842000000000041</c:v>
                </c:pt>
                <c:pt idx="42843">
                  <c:v>42.843000000000018</c:v>
                </c:pt>
                <c:pt idx="42844">
                  <c:v>42.843999999999994</c:v>
                </c:pt>
                <c:pt idx="42845">
                  <c:v>42.845000000000027</c:v>
                </c:pt>
                <c:pt idx="42846">
                  <c:v>42.846000000000004</c:v>
                </c:pt>
                <c:pt idx="42847">
                  <c:v>42.847000000000037</c:v>
                </c:pt>
                <c:pt idx="42848">
                  <c:v>42.848000000000013</c:v>
                </c:pt>
                <c:pt idx="42849">
                  <c:v>42.849000000000046</c:v>
                </c:pt>
                <c:pt idx="42850">
                  <c:v>42.850000000000023</c:v>
                </c:pt>
                <c:pt idx="42851">
                  <c:v>42.850999999999999</c:v>
                </c:pt>
                <c:pt idx="42852">
                  <c:v>42.852000000000032</c:v>
                </c:pt>
                <c:pt idx="42853">
                  <c:v>42.853000000000009</c:v>
                </c:pt>
                <c:pt idx="42854">
                  <c:v>42.854000000000042</c:v>
                </c:pt>
                <c:pt idx="42855">
                  <c:v>42.855000000000018</c:v>
                </c:pt>
                <c:pt idx="42856">
                  <c:v>42.855999999999995</c:v>
                </c:pt>
                <c:pt idx="42857">
                  <c:v>42.857000000000028</c:v>
                </c:pt>
                <c:pt idx="42858">
                  <c:v>42.858000000000004</c:v>
                </c:pt>
                <c:pt idx="42859">
                  <c:v>42.859000000000037</c:v>
                </c:pt>
                <c:pt idx="42860">
                  <c:v>42.860000000000014</c:v>
                </c:pt>
                <c:pt idx="42861">
                  <c:v>42.86099999999999</c:v>
                </c:pt>
                <c:pt idx="42862">
                  <c:v>42.862000000000023</c:v>
                </c:pt>
                <c:pt idx="42863">
                  <c:v>42.863</c:v>
                </c:pt>
                <c:pt idx="42864">
                  <c:v>42.864000000000033</c:v>
                </c:pt>
                <c:pt idx="42865">
                  <c:v>42.865000000000009</c:v>
                </c:pt>
                <c:pt idx="42866">
                  <c:v>42.866000000000042</c:v>
                </c:pt>
                <c:pt idx="42867">
                  <c:v>42.867000000000019</c:v>
                </c:pt>
                <c:pt idx="42868">
                  <c:v>42.867999999999995</c:v>
                </c:pt>
                <c:pt idx="42869">
                  <c:v>42.869000000000028</c:v>
                </c:pt>
                <c:pt idx="42870">
                  <c:v>42.870000000000005</c:v>
                </c:pt>
                <c:pt idx="42871">
                  <c:v>42.871000000000038</c:v>
                </c:pt>
                <c:pt idx="42872">
                  <c:v>42.872000000000014</c:v>
                </c:pt>
                <c:pt idx="42873">
                  <c:v>42.87299999999999</c:v>
                </c:pt>
                <c:pt idx="42874">
                  <c:v>42.874000000000024</c:v>
                </c:pt>
                <c:pt idx="42875">
                  <c:v>42.875</c:v>
                </c:pt>
                <c:pt idx="42876">
                  <c:v>42.876000000000033</c:v>
                </c:pt>
                <c:pt idx="42877">
                  <c:v>42.87700000000001</c:v>
                </c:pt>
                <c:pt idx="42878">
                  <c:v>42.878000000000043</c:v>
                </c:pt>
                <c:pt idx="42879">
                  <c:v>42.879000000000019</c:v>
                </c:pt>
                <c:pt idx="42880">
                  <c:v>42.879999999999995</c:v>
                </c:pt>
                <c:pt idx="42881">
                  <c:v>42.881000000000029</c:v>
                </c:pt>
                <c:pt idx="42882">
                  <c:v>42.882000000000005</c:v>
                </c:pt>
                <c:pt idx="42883">
                  <c:v>42.883000000000038</c:v>
                </c:pt>
                <c:pt idx="42884">
                  <c:v>42.884000000000015</c:v>
                </c:pt>
                <c:pt idx="42885">
                  <c:v>42.884999999999991</c:v>
                </c:pt>
                <c:pt idx="42886">
                  <c:v>42.886000000000024</c:v>
                </c:pt>
                <c:pt idx="42887">
                  <c:v>42.887</c:v>
                </c:pt>
                <c:pt idx="42888">
                  <c:v>42.888000000000034</c:v>
                </c:pt>
                <c:pt idx="42889">
                  <c:v>42.88900000000001</c:v>
                </c:pt>
                <c:pt idx="42890">
                  <c:v>42.890000000000043</c:v>
                </c:pt>
                <c:pt idx="42891">
                  <c:v>42.89100000000002</c:v>
                </c:pt>
                <c:pt idx="42892">
                  <c:v>42.891999999999996</c:v>
                </c:pt>
                <c:pt idx="42893">
                  <c:v>42.893000000000029</c:v>
                </c:pt>
                <c:pt idx="42894">
                  <c:v>42.894000000000005</c:v>
                </c:pt>
                <c:pt idx="42895">
                  <c:v>42.895000000000039</c:v>
                </c:pt>
                <c:pt idx="42896">
                  <c:v>42.896000000000015</c:v>
                </c:pt>
                <c:pt idx="42897">
                  <c:v>42.896999999999991</c:v>
                </c:pt>
                <c:pt idx="42898">
                  <c:v>42.898000000000025</c:v>
                </c:pt>
                <c:pt idx="42899">
                  <c:v>42.899000000000001</c:v>
                </c:pt>
                <c:pt idx="42900">
                  <c:v>42.900000000000034</c:v>
                </c:pt>
                <c:pt idx="42901">
                  <c:v>42.90100000000001</c:v>
                </c:pt>
                <c:pt idx="42902">
                  <c:v>42.902000000000044</c:v>
                </c:pt>
                <c:pt idx="42903">
                  <c:v>42.90300000000002</c:v>
                </c:pt>
                <c:pt idx="42904">
                  <c:v>42.903999999999996</c:v>
                </c:pt>
                <c:pt idx="42905">
                  <c:v>42.90500000000003</c:v>
                </c:pt>
                <c:pt idx="42906">
                  <c:v>42.906000000000006</c:v>
                </c:pt>
                <c:pt idx="42907">
                  <c:v>42.907000000000039</c:v>
                </c:pt>
                <c:pt idx="42908">
                  <c:v>42.908000000000015</c:v>
                </c:pt>
                <c:pt idx="42909">
                  <c:v>42.908999999999992</c:v>
                </c:pt>
                <c:pt idx="42910">
                  <c:v>42.910000000000025</c:v>
                </c:pt>
                <c:pt idx="42911">
                  <c:v>42.911000000000001</c:v>
                </c:pt>
                <c:pt idx="42912">
                  <c:v>42.912000000000035</c:v>
                </c:pt>
                <c:pt idx="42913">
                  <c:v>42.913000000000011</c:v>
                </c:pt>
                <c:pt idx="42914">
                  <c:v>42.914000000000044</c:v>
                </c:pt>
                <c:pt idx="42915">
                  <c:v>42.91500000000002</c:v>
                </c:pt>
                <c:pt idx="42916">
                  <c:v>42.915999999999997</c:v>
                </c:pt>
                <c:pt idx="42917">
                  <c:v>42.91700000000003</c:v>
                </c:pt>
                <c:pt idx="42918">
                  <c:v>42.918000000000006</c:v>
                </c:pt>
                <c:pt idx="42919">
                  <c:v>42.91900000000004</c:v>
                </c:pt>
                <c:pt idx="42920">
                  <c:v>42.920000000000016</c:v>
                </c:pt>
                <c:pt idx="42921">
                  <c:v>42.920999999999992</c:v>
                </c:pt>
                <c:pt idx="42922">
                  <c:v>42.922000000000025</c:v>
                </c:pt>
                <c:pt idx="42923">
                  <c:v>42.923000000000002</c:v>
                </c:pt>
                <c:pt idx="42924">
                  <c:v>42.924000000000035</c:v>
                </c:pt>
                <c:pt idx="42925">
                  <c:v>42.925000000000011</c:v>
                </c:pt>
                <c:pt idx="42926">
                  <c:v>42.926000000000045</c:v>
                </c:pt>
                <c:pt idx="42927">
                  <c:v>42.927000000000021</c:v>
                </c:pt>
                <c:pt idx="42928">
                  <c:v>42.927999999999997</c:v>
                </c:pt>
                <c:pt idx="42929">
                  <c:v>42.92900000000003</c:v>
                </c:pt>
                <c:pt idx="42930">
                  <c:v>42.930000000000007</c:v>
                </c:pt>
                <c:pt idx="42931">
                  <c:v>42.93100000000004</c:v>
                </c:pt>
                <c:pt idx="42932">
                  <c:v>42.932000000000016</c:v>
                </c:pt>
                <c:pt idx="42933">
                  <c:v>42.932999999999993</c:v>
                </c:pt>
                <c:pt idx="42934">
                  <c:v>42.934000000000026</c:v>
                </c:pt>
                <c:pt idx="42935">
                  <c:v>42.935000000000002</c:v>
                </c:pt>
                <c:pt idx="42936">
                  <c:v>42.936000000000035</c:v>
                </c:pt>
                <c:pt idx="42937">
                  <c:v>42.937000000000012</c:v>
                </c:pt>
                <c:pt idx="42938">
                  <c:v>42.938000000000045</c:v>
                </c:pt>
                <c:pt idx="42939">
                  <c:v>42.939000000000021</c:v>
                </c:pt>
                <c:pt idx="42940">
                  <c:v>42.94</c:v>
                </c:pt>
                <c:pt idx="42941">
                  <c:v>42.941000000000031</c:v>
                </c:pt>
                <c:pt idx="42942">
                  <c:v>42.942000000000007</c:v>
                </c:pt>
                <c:pt idx="42943">
                  <c:v>42.94300000000004</c:v>
                </c:pt>
                <c:pt idx="42944">
                  <c:v>42.944000000000017</c:v>
                </c:pt>
                <c:pt idx="42945">
                  <c:v>42.944999999999993</c:v>
                </c:pt>
                <c:pt idx="42946">
                  <c:v>42.946000000000026</c:v>
                </c:pt>
                <c:pt idx="42947">
                  <c:v>42.947000000000003</c:v>
                </c:pt>
                <c:pt idx="42948">
                  <c:v>42.948000000000036</c:v>
                </c:pt>
                <c:pt idx="42949">
                  <c:v>42.949000000000012</c:v>
                </c:pt>
                <c:pt idx="42950">
                  <c:v>42.950000000000045</c:v>
                </c:pt>
                <c:pt idx="42951">
                  <c:v>42.951000000000022</c:v>
                </c:pt>
                <c:pt idx="42952">
                  <c:v>42.951999999999998</c:v>
                </c:pt>
                <c:pt idx="42953">
                  <c:v>42.953000000000031</c:v>
                </c:pt>
                <c:pt idx="42954">
                  <c:v>42.954000000000008</c:v>
                </c:pt>
                <c:pt idx="42955">
                  <c:v>42.955000000000041</c:v>
                </c:pt>
                <c:pt idx="42956">
                  <c:v>42.956000000000017</c:v>
                </c:pt>
                <c:pt idx="42957">
                  <c:v>42.956999999999994</c:v>
                </c:pt>
                <c:pt idx="42958">
                  <c:v>42.958000000000027</c:v>
                </c:pt>
                <c:pt idx="42959">
                  <c:v>42.959000000000003</c:v>
                </c:pt>
                <c:pt idx="42960">
                  <c:v>42.960000000000036</c:v>
                </c:pt>
                <c:pt idx="42961">
                  <c:v>42.961000000000013</c:v>
                </c:pt>
                <c:pt idx="42962">
                  <c:v>42.962000000000046</c:v>
                </c:pt>
                <c:pt idx="42963">
                  <c:v>42.963000000000022</c:v>
                </c:pt>
                <c:pt idx="42964">
                  <c:v>42.963999999999999</c:v>
                </c:pt>
                <c:pt idx="42965">
                  <c:v>42.965000000000032</c:v>
                </c:pt>
                <c:pt idx="42966">
                  <c:v>42.966000000000008</c:v>
                </c:pt>
                <c:pt idx="42967">
                  <c:v>42.967000000000041</c:v>
                </c:pt>
                <c:pt idx="42968">
                  <c:v>42.968000000000018</c:v>
                </c:pt>
                <c:pt idx="42969">
                  <c:v>42.968999999999994</c:v>
                </c:pt>
                <c:pt idx="42970">
                  <c:v>42.970000000000027</c:v>
                </c:pt>
                <c:pt idx="42971">
                  <c:v>42.971000000000004</c:v>
                </c:pt>
                <c:pt idx="42972">
                  <c:v>42.972000000000037</c:v>
                </c:pt>
                <c:pt idx="42973">
                  <c:v>42.973000000000013</c:v>
                </c:pt>
                <c:pt idx="42974">
                  <c:v>42.974000000000046</c:v>
                </c:pt>
                <c:pt idx="42975">
                  <c:v>42.975000000000023</c:v>
                </c:pt>
                <c:pt idx="42976">
                  <c:v>42.975999999999999</c:v>
                </c:pt>
                <c:pt idx="42977">
                  <c:v>42.977000000000032</c:v>
                </c:pt>
                <c:pt idx="42978">
                  <c:v>42.978000000000009</c:v>
                </c:pt>
                <c:pt idx="42979">
                  <c:v>42.979000000000042</c:v>
                </c:pt>
                <c:pt idx="42980">
                  <c:v>42.980000000000018</c:v>
                </c:pt>
                <c:pt idx="42981">
                  <c:v>42.980999999999995</c:v>
                </c:pt>
                <c:pt idx="42982">
                  <c:v>42.982000000000028</c:v>
                </c:pt>
                <c:pt idx="42983">
                  <c:v>42.983000000000004</c:v>
                </c:pt>
                <c:pt idx="42984">
                  <c:v>42.984000000000037</c:v>
                </c:pt>
                <c:pt idx="42985">
                  <c:v>42.985000000000014</c:v>
                </c:pt>
                <c:pt idx="42986">
                  <c:v>42.98599999999999</c:v>
                </c:pt>
                <c:pt idx="42987">
                  <c:v>42.987000000000023</c:v>
                </c:pt>
                <c:pt idx="42988">
                  <c:v>42.988</c:v>
                </c:pt>
                <c:pt idx="42989">
                  <c:v>42.989000000000033</c:v>
                </c:pt>
                <c:pt idx="42990">
                  <c:v>42.990000000000009</c:v>
                </c:pt>
                <c:pt idx="42991">
                  <c:v>42.991000000000042</c:v>
                </c:pt>
                <c:pt idx="42992">
                  <c:v>42.992000000000019</c:v>
                </c:pt>
                <c:pt idx="42993">
                  <c:v>42.992999999999995</c:v>
                </c:pt>
                <c:pt idx="42994">
                  <c:v>42.994000000000028</c:v>
                </c:pt>
                <c:pt idx="42995">
                  <c:v>42.995000000000005</c:v>
                </c:pt>
                <c:pt idx="42996">
                  <c:v>42.996000000000038</c:v>
                </c:pt>
                <c:pt idx="42997">
                  <c:v>42.997000000000014</c:v>
                </c:pt>
                <c:pt idx="42998">
                  <c:v>42.99799999999999</c:v>
                </c:pt>
                <c:pt idx="42999">
                  <c:v>42.999000000000024</c:v>
                </c:pt>
                <c:pt idx="43000">
                  <c:v>43</c:v>
                </c:pt>
                <c:pt idx="43001">
                  <c:v>43.001000000000033</c:v>
                </c:pt>
                <c:pt idx="43002">
                  <c:v>43.00200000000001</c:v>
                </c:pt>
                <c:pt idx="43003">
                  <c:v>43.003000000000043</c:v>
                </c:pt>
                <c:pt idx="43004">
                  <c:v>43.004000000000019</c:v>
                </c:pt>
                <c:pt idx="43005">
                  <c:v>43.004999999999995</c:v>
                </c:pt>
                <c:pt idx="43006">
                  <c:v>43.006000000000029</c:v>
                </c:pt>
                <c:pt idx="43007">
                  <c:v>43.007000000000005</c:v>
                </c:pt>
                <c:pt idx="43008">
                  <c:v>43.008000000000038</c:v>
                </c:pt>
                <c:pt idx="43009">
                  <c:v>43.009000000000015</c:v>
                </c:pt>
                <c:pt idx="43010">
                  <c:v>43.009999999999991</c:v>
                </c:pt>
                <c:pt idx="43011">
                  <c:v>43.011000000000024</c:v>
                </c:pt>
                <c:pt idx="43012">
                  <c:v>43.012</c:v>
                </c:pt>
                <c:pt idx="43013">
                  <c:v>43.013000000000034</c:v>
                </c:pt>
                <c:pt idx="43014">
                  <c:v>43.01400000000001</c:v>
                </c:pt>
                <c:pt idx="43015">
                  <c:v>43.015000000000043</c:v>
                </c:pt>
                <c:pt idx="43016">
                  <c:v>43.01600000000002</c:v>
                </c:pt>
                <c:pt idx="43017">
                  <c:v>43.016999999999996</c:v>
                </c:pt>
                <c:pt idx="43018">
                  <c:v>43.018000000000029</c:v>
                </c:pt>
                <c:pt idx="43019">
                  <c:v>43.019000000000005</c:v>
                </c:pt>
                <c:pt idx="43020">
                  <c:v>43.020000000000039</c:v>
                </c:pt>
                <c:pt idx="43021">
                  <c:v>43.021000000000015</c:v>
                </c:pt>
                <c:pt idx="43022">
                  <c:v>43.021999999999991</c:v>
                </c:pt>
                <c:pt idx="43023">
                  <c:v>43.023000000000025</c:v>
                </c:pt>
                <c:pt idx="43024">
                  <c:v>43.024000000000001</c:v>
                </c:pt>
                <c:pt idx="43025">
                  <c:v>43.025000000000034</c:v>
                </c:pt>
                <c:pt idx="43026">
                  <c:v>43.02600000000001</c:v>
                </c:pt>
                <c:pt idx="43027">
                  <c:v>43.027000000000044</c:v>
                </c:pt>
                <c:pt idx="43028">
                  <c:v>43.02800000000002</c:v>
                </c:pt>
                <c:pt idx="43029">
                  <c:v>43.028999999999996</c:v>
                </c:pt>
                <c:pt idx="43030">
                  <c:v>43.03000000000003</c:v>
                </c:pt>
                <c:pt idx="43031">
                  <c:v>43.031000000000006</c:v>
                </c:pt>
                <c:pt idx="43032">
                  <c:v>43.032000000000039</c:v>
                </c:pt>
                <c:pt idx="43033">
                  <c:v>43.033000000000015</c:v>
                </c:pt>
                <c:pt idx="43034">
                  <c:v>43.033999999999992</c:v>
                </c:pt>
                <c:pt idx="43035">
                  <c:v>43.035000000000025</c:v>
                </c:pt>
                <c:pt idx="43036">
                  <c:v>43.036000000000001</c:v>
                </c:pt>
                <c:pt idx="43037">
                  <c:v>43.037000000000035</c:v>
                </c:pt>
                <c:pt idx="43038">
                  <c:v>43.038000000000011</c:v>
                </c:pt>
                <c:pt idx="43039">
                  <c:v>43.039000000000044</c:v>
                </c:pt>
                <c:pt idx="43040">
                  <c:v>43.04000000000002</c:v>
                </c:pt>
                <c:pt idx="43041">
                  <c:v>43.040999999999997</c:v>
                </c:pt>
                <c:pt idx="43042">
                  <c:v>43.04200000000003</c:v>
                </c:pt>
                <c:pt idx="43043">
                  <c:v>43.043000000000006</c:v>
                </c:pt>
                <c:pt idx="43044">
                  <c:v>43.04400000000004</c:v>
                </c:pt>
                <c:pt idx="43045">
                  <c:v>43.045000000000016</c:v>
                </c:pt>
                <c:pt idx="43046">
                  <c:v>43.045999999999992</c:v>
                </c:pt>
                <c:pt idx="43047">
                  <c:v>43.047000000000025</c:v>
                </c:pt>
                <c:pt idx="43048">
                  <c:v>43.048000000000002</c:v>
                </c:pt>
                <c:pt idx="43049">
                  <c:v>43.049000000000035</c:v>
                </c:pt>
                <c:pt idx="43050">
                  <c:v>43.050000000000011</c:v>
                </c:pt>
                <c:pt idx="43051">
                  <c:v>43.051000000000045</c:v>
                </c:pt>
                <c:pt idx="43052">
                  <c:v>43.052000000000021</c:v>
                </c:pt>
                <c:pt idx="43053">
                  <c:v>43.052999999999997</c:v>
                </c:pt>
                <c:pt idx="43054">
                  <c:v>43.05400000000003</c:v>
                </c:pt>
                <c:pt idx="43055">
                  <c:v>43.055000000000007</c:v>
                </c:pt>
                <c:pt idx="43056">
                  <c:v>43.05600000000004</c:v>
                </c:pt>
                <c:pt idx="43057">
                  <c:v>43.057000000000016</c:v>
                </c:pt>
                <c:pt idx="43058">
                  <c:v>43.057999999999993</c:v>
                </c:pt>
                <c:pt idx="43059">
                  <c:v>43.059000000000026</c:v>
                </c:pt>
                <c:pt idx="43060">
                  <c:v>43.06</c:v>
                </c:pt>
                <c:pt idx="43061">
                  <c:v>43.061000000000035</c:v>
                </c:pt>
                <c:pt idx="43062">
                  <c:v>43.062000000000012</c:v>
                </c:pt>
                <c:pt idx="43063">
                  <c:v>43.063000000000045</c:v>
                </c:pt>
                <c:pt idx="43064">
                  <c:v>43.064000000000021</c:v>
                </c:pt>
                <c:pt idx="43065">
                  <c:v>43.064999999999998</c:v>
                </c:pt>
                <c:pt idx="43066">
                  <c:v>43.066000000000031</c:v>
                </c:pt>
                <c:pt idx="43067">
                  <c:v>43.067000000000007</c:v>
                </c:pt>
                <c:pt idx="43068">
                  <c:v>43.06800000000004</c:v>
                </c:pt>
                <c:pt idx="43069">
                  <c:v>43.069000000000017</c:v>
                </c:pt>
                <c:pt idx="43070">
                  <c:v>43.069999999999993</c:v>
                </c:pt>
                <c:pt idx="43071">
                  <c:v>43.071000000000026</c:v>
                </c:pt>
                <c:pt idx="43072">
                  <c:v>43.072000000000003</c:v>
                </c:pt>
                <c:pt idx="43073">
                  <c:v>43.073000000000036</c:v>
                </c:pt>
                <c:pt idx="43074">
                  <c:v>43.074000000000012</c:v>
                </c:pt>
                <c:pt idx="43075">
                  <c:v>43.075000000000045</c:v>
                </c:pt>
                <c:pt idx="43076">
                  <c:v>43.076000000000022</c:v>
                </c:pt>
                <c:pt idx="43077">
                  <c:v>43.076999999999998</c:v>
                </c:pt>
                <c:pt idx="43078">
                  <c:v>43.078000000000031</c:v>
                </c:pt>
                <c:pt idx="43079">
                  <c:v>43.079000000000008</c:v>
                </c:pt>
                <c:pt idx="43080">
                  <c:v>43.080000000000041</c:v>
                </c:pt>
                <c:pt idx="43081">
                  <c:v>43.081000000000017</c:v>
                </c:pt>
                <c:pt idx="43082">
                  <c:v>43.081999999999994</c:v>
                </c:pt>
                <c:pt idx="43083">
                  <c:v>43.083000000000027</c:v>
                </c:pt>
                <c:pt idx="43084">
                  <c:v>43.084000000000003</c:v>
                </c:pt>
                <c:pt idx="43085">
                  <c:v>43.085000000000036</c:v>
                </c:pt>
                <c:pt idx="43086">
                  <c:v>43.086000000000013</c:v>
                </c:pt>
                <c:pt idx="43087">
                  <c:v>43.087000000000046</c:v>
                </c:pt>
                <c:pt idx="43088">
                  <c:v>43.088000000000022</c:v>
                </c:pt>
                <c:pt idx="43089">
                  <c:v>43.088999999999999</c:v>
                </c:pt>
                <c:pt idx="43090">
                  <c:v>43.090000000000032</c:v>
                </c:pt>
                <c:pt idx="43091">
                  <c:v>43.091000000000008</c:v>
                </c:pt>
                <c:pt idx="43092">
                  <c:v>43.092000000000041</c:v>
                </c:pt>
                <c:pt idx="43093">
                  <c:v>43.093000000000018</c:v>
                </c:pt>
                <c:pt idx="43094">
                  <c:v>43.093999999999994</c:v>
                </c:pt>
                <c:pt idx="43095">
                  <c:v>43.095000000000027</c:v>
                </c:pt>
                <c:pt idx="43096">
                  <c:v>43.096000000000004</c:v>
                </c:pt>
                <c:pt idx="43097">
                  <c:v>43.097000000000037</c:v>
                </c:pt>
                <c:pt idx="43098">
                  <c:v>43.098000000000013</c:v>
                </c:pt>
                <c:pt idx="43099">
                  <c:v>43.099000000000046</c:v>
                </c:pt>
                <c:pt idx="43100">
                  <c:v>43.100000000000023</c:v>
                </c:pt>
                <c:pt idx="43101">
                  <c:v>43.100999999999999</c:v>
                </c:pt>
                <c:pt idx="43102">
                  <c:v>43.102000000000032</c:v>
                </c:pt>
                <c:pt idx="43103">
                  <c:v>43.103000000000009</c:v>
                </c:pt>
                <c:pt idx="43104">
                  <c:v>43.104000000000042</c:v>
                </c:pt>
                <c:pt idx="43105">
                  <c:v>43.105000000000018</c:v>
                </c:pt>
                <c:pt idx="43106">
                  <c:v>43.105999999999995</c:v>
                </c:pt>
                <c:pt idx="43107">
                  <c:v>43.107000000000028</c:v>
                </c:pt>
                <c:pt idx="43108">
                  <c:v>43.108000000000004</c:v>
                </c:pt>
                <c:pt idx="43109">
                  <c:v>43.109000000000037</c:v>
                </c:pt>
                <c:pt idx="43110">
                  <c:v>43.110000000000014</c:v>
                </c:pt>
                <c:pt idx="43111">
                  <c:v>43.11099999999999</c:v>
                </c:pt>
                <c:pt idx="43112">
                  <c:v>43.112000000000023</c:v>
                </c:pt>
                <c:pt idx="43113">
                  <c:v>43.113</c:v>
                </c:pt>
                <c:pt idx="43114">
                  <c:v>43.114000000000033</c:v>
                </c:pt>
                <c:pt idx="43115">
                  <c:v>43.115000000000009</c:v>
                </c:pt>
                <c:pt idx="43116">
                  <c:v>43.116000000000042</c:v>
                </c:pt>
                <c:pt idx="43117">
                  <c:v>43.117000000000019</c:v>
                </c:pt>
                <c:pt idx="43118">
                  <c:v>43.117999999999995</c:v>
                </c:pt>
                <c:pt idx="43119">
                  <c:v>43.119000000000028</c:v>
                </c:pt>
                <c:pt idx="43120">
                  <c:v>43.120000000000005</c:v>
                </c:pt>
                <c:pt idx="43121">
                  <c:v>43.121000000000038</c:v>
                </c:pt>
                <c:pt idx="43122">
                  <c:v>43.122000000000014</c:v>
                </c:pt>
                <c:pt idx="43123">
                  <c:v>43.12299999999999</c:v>
                </c:pt>
                <c:pt idx="43124">
                  <c:v>43.124000000000024</c:v>
                </c:pt>
                <c:pt idx="43125">
                  <c:v>43.125</c:v>
                </c:pt>
                <c:pt idx="43126">
                  <c:v>43.126000000000033</c:v>
                </c:pt>
                <c:pt idx="43127">
                  <c:v>43.12700000000001</c:v>
                </c:pt>
                <c:pt idx="43128">
                  <c:v>43.128000000000043</c:v>
                </c:pt>
                <c:pt idx="43129">
                  <c:v>43.129000000000019</c:v>
                </c:pt>
                <c:pt idx="43130">
                  <c:v>43.129999999999995</c:v>
                </c:pt>
                <c:pt idx="43131">
                  <c:v>43.131000000000029</c:v>
                </c:pt>
                <c:pt idx="43132">
                  <c:v>43.132000000000005</c:v>
                </c:pt>
                <c:pt idx="43133">
                  <c:v>43.133000000000038</c:v>
                </c:pt>
                <c:pt idx="43134">
                  <c:v>43.134000000000015</c:v>
                </c:pt>
                <c:pt idx="43135">
                  <c:v>43.134999999999991</c:v>
                </c:pt>
                <c:pt idx="43136">
                  <c:v>43.136000000000024</c:v>
                </c:pt>
                <c:pt idx="43137">
                  <c:v>43.137</c:v>
                </c:pt>
                <c:pt idx="43138">
                  <c:v>43.138000000000034</c:v>
                </c:pt>
                <c:pt idx="43139">
                  <c:v>43.13900000000001</c:v>
                </c:pt>
                <c:pt idx="43140">
                  <c:v>43.140000000000043</c:v>
                </c:pt>
                <c:pt idx="43141">
                  <c:v>43.14100000000002</c:v>
                </c:pt>
                <c:pt idx="43142">
                  <c:v>43.141999999999996</c:v>
                </c:pt>
                <c:pt idx="43143">
                  <c:v>43.143000000000029</c:v>
                </c:pt>
                <c:pt idx="43144">
                  <c:v>43.144000000000005</c:v>
                </c:pt>
                <c:pt idx="43145">
                  <c:v>43.145000000000039</c:v>
                </c:pt>
                <c:pt idx="43146">
                  <c:v>43.146000000000015</c:v>
                </c:pt>
                <c:pt idx="43147">
                  <c:v>43.146999999999991</c:v>
                </c:pt>
                <c:pt idx="43148">
                  <c:v>43.148000000000025</c:v>
                </c:pt>
                <c:pt idx="43149">
                  <c:v>43.149000000000001</c:v>
                </c:pt>
                <c:pt idx="43150">
                  <c:v>43.150000000000034</c:v>
                </c:pt>
                <c:pt idx="43151">
                  <c:v>43.15100000000001</c:v>
                </c:pt>
                <c:pt idx="43152">
                  <c:v>43.152000000000044</c:v>
                </c:pt>
                <c:pt idx="43153">
                  <c:v>43.15300000000002</c:v>
                </c:pt>
                <c:pt idx="43154">
                  <c:v>43.153999999999996</c:v>
                </c:pt>
                <c:pt idx="43155">
                  <c:v>43.15500000000003</c:v>
                </c:pt>
                <c:pt idx="43156">
                  <c:v>43.156000000000006</c:v>
                </c:pt>
                <c:pt idx="43157">
                  <c:v>43.157000000000039</c:v>
                </c:pt>
                <c:pt idx="43158">
                  <c:v>43.158000000000015</c:v>
                </c:pt>
                <c:pt idx="43159">
                  <c:v>43.158999999999992</c:v>
                </c:pt>
                <c:pt idx="43160">
                  <c:v>43.160000000000025</c:v>
                </c:pt>
                <c:pt idx="43161">
                  <c:v>43.161000000000001</c:v>
                </c:pt>
                <c:pt idx="43162">
                  <c:v>43.162000000000035</c:v>
                </c:pt>
                <c:pt idx="43163">
                  <c:v>43.163000000000011</c:v>
                </c:pt>
                <c:pt idx="43164">
                  <c:v>43.164000000000044</c:v>
                </c:pt>
                <c:pt idx="43165">
                  <c:v>43.16500000000002</c:v>
                </c:pt>
                <c:pt idx="43166">
                  <c:v>43.165999999999997</c:v>
                </c:pt>
                <c:pt idx="43167">
                  <c:v>43.16700000000003</c:v>
                </c:pt>
                <c:pt idx="43168">
                  <c:v>43.168000000000006</c:v>
                </c:pt>
                <c:pt idx="43169">
                  <c:v>43.16900000000004</c:v>
                </c:pt>
                <c:pt idx="43170">
                  <c:v>43.170000000000016</c:v>
                </c:pt>
                <c:pt idx="43171">
                  <c:v>43.170999999999992</c:v>
                </c:pt>
                <c:pt idx="43172">
                  <c:v>43.172000000000025</c:v>
                </c:pt>
                <c:pt idx="43173">
                  <c:v>43.173000000000002</c:v>
                </c:pt>
                <c:pt idx="43174">
                  <c:v>43.174000000000035</c:v>
                </c:pt>
                <c:pt idx="43175">
                  <c:v>43.175000000000011</c:v>
                </c:pt>
                <c:pt idx="43176">
                  <c:v>43.176000000000045</c:v>
                </c:pt>
                <c:pt idx="43177">
                  <c:v>43.177000000000021</c:v>
                </c:pt>
                <c:pt idx="43178">
                  <c:v>43.177999999999997</c:v>
                </c:pt>
                <c:pt idx="43179">
                  <c:v>43.17900000000003</c:v>
                </c:pt>
                <c:pt idx="43180">
                  <c:v>43.180000000000007</c:v>
                </c:pt>
                <c:pt idx="43181">
                  <c:v>43.18100000000004</c:v>
                </c:pt>
                <c:pt idx="43182">
                  <c:v>43.182000000000016</c:v>
                </c:pt>
                <c:pt idx="43183">
                  <c:v>43.182999999999993</c:v>
                </c:pt>
                <c:pt idx="43184">
                  <c:v>43.184000000000026</c:v>
                </c:pt>
                <c:pt idx="43185">
                  <c:v>43.185000000000002</c:v>
                </c:pt>
                <c:pt idx="43186">
                  <c:v>43.186000000000035</c:v>
                </c:pt>
                <c:pt idx="43187">
                  <c:v>43.187000000000012</c:v>
                </c:pt>
                <c:pt idx="43188">
                  <c:v>43.188000000000045</c:v>
                </c:pt>
                <c:pt idx="43189">
                  <c:v>43.189000000000021</c:v>
                </c:pt>
                <c:pt idx="43190">
                  <c:v>43.19</c:v>
                </c:pt>
                <c:pt idx="43191">
                  <c:v>43.191000000000031</c:v>
                </c:pt>
                <c:pt idx="43192">
                  <c:v>43.192000000000007</c:v>
                </c:pt>
                <c:pt idx="43193">
                  <c:v>43.19300000000004</c:v>
                </c:pt>
                <c:pt idx="43194">
                  <c:v>43.194000000000017</c:v>
                </c:pt>
                <c:pt idx="43195">
                  <c:v>43.194999999999993</c:v>
                </c:pt>
                <c:pt idx="43196">
                  <c:v>43.196000000000026</c:v>
                </c:pt>
                <c:pt idx="43197">
                  <c:v>43.197000000000003</c:v>
                </c:pt>
                <c:pt idx="43198">
                  <c:v>43.198000000000036</c:v>
                </c:pt>
                <c:pt idx="43199">
                  <c:v>43.199000000000012</c:v>
                </c:pt>
                <c:pt idx="43200">
                  <c:v>43.200000000000045</c:v>
                </c:pt>
                <c:pt idx="43201">
                  <c:v>43.201000000000022</c:v>
                </c:pt>
                <c:pt idx="43202">
                  <c:v>43.201999999999998</c:v>
                </c:pt>
                <c:pt idx="43203">
                  <c:v>43.203000000000031</c:v>
                </c:pt>
                <c:pt idx="43204">
                  <c:v>43.204000000000008</c:v>
                </c:pt>
                <c:pt idx="43205">
                  <c:v>43.205000000000041</c:v>
                </c:pt>
                <c:pt idx="43206">
                  <c:v>43.206000000000017</c:v>
                </c:pt>
                <c:pt idx="43207">
                  <c:v>43.206999999999994</c:v>
                </c:pt>
                <c:pt idx="43208">
                  <c:v>43.208000000000027</c:v>
                </c:pt>
                <c:pt idx="43209">
                  <c:v>43.209000000000003</c:v>
                </c:pt>
                <c:pt idx="43210">
                  <c:v>43.210000000000036</c:v>
                </c:pt>
                <c:pt idx="43211">
                  <c:v>43.211000000000013</c:v>
                </c:pt>
                <c:pt idx="43212">
                  <c:v>43.212000000000046</c:v>
                </c:pt>
                <c:pt idx="43213">
                  <c:v>43.213000000000022</c:v>
                </c:pt>
                <c:pt idx="43214">
                  <c:v>43.213999999999999</c:v>
                </c:pt>
                <c:pt idx="43215">
                  <c:v>43.215000000000032</c:v>
                </c:pt>
                <c:pt idx="43216">
                  <c:v>43.216000000000008</c:v>
                </c:pt>
                <c:pt idx="43217">
                  <c:v>43.217000000000041</c:v>
                </c:pt>
                <c:pt idx="43218">
                  <c:v>43.218000000000018</c:v>
                </c:pt>
                <c:pt idx="43219">
                  <c:v>43.218999999999994</c:v>
                </c:pt>
                <c:pt idx="43220">
                  <c:v>43.220000000000027</c:v>
                </c:pt>
                <c:pt idx="43221">
                  <c:v>43.221000000000004</c:v>
                </c:pt>
                <c:pt idx="43222">
                  <c:v>43.222000000000037</c:v>
                </c:pt>
                <c:pt idx="43223">
                  <c:v>43.223000000000013</c:v>
                </c:pt>
                <c:pt idx="43224">
                  <c:v>43.224000000000046</c:v>
                </c:pt>
                <c:pt idx="43225">
                  <c:v>43.225000000000023</c:v>
                </c:pt>
                <c:pt idx="43226">
                  <c:v>43.225999999999999</c:v>
                </c:pt>
                <c:pt idx="43227">
                  <c:v>43.227000000000032</c:v>
                </c:pt>
                <c:pt idx="43228">
                  <c:v>43.228000000000009</c:v>
                </c:pt>
                <c:pt idx="43229">
                  <c:v>43.229000000000042</c:v>
                </c:pt>
                <c:pt idx="43230">
                  <c:v>43.230000000000018</c:v>
                </c:pt>
                <c:pt idx="43231">
                  <c:v>43.230999999999995</c:v>
                </c:pt>
                <c:pt idx="43232">
                  <c:v>43.232000000000028</c:v>
                </c:pt>
                <c:pt idx="43233">
                  <c:v>43.233000000000004</c:v>
                </c:pt>
                <c:pt idx="43234">
                  <c:v>43.234000000000037</c:v>
                </c:pt>
                <c:pt idx="43235">
                  <c:v>43.235000000000014</c:v>
                </c:pt>
                <c:pt idx="43236">
                  <c:v>43.23599999999999</c:v>
                </c:pt>
                <c:pt idx="43237">
                  <c:v>43.237000000000023</c:v>
                </c:pt>
                <c:pt idx="43238">
                  <c:v>43.238</c:v>
                </c:pt>
                <c:pt idx="43239">
                  <c:v>43.239000000000033</c:v>
                </c:pt>
                <c:pt idx="43240">
                  <c:v>43.240000000000009</c:v>
                </c:pt>
                <c:pt idx="43241">
                  <c:v>43.241000000000042</c:v>
                </c:pt>
                <c:pt idx="43242">
                  <c:v>43.242000000000019</c:v>
                </c:pt>
                <c:pt idx="43243">
                  <c:v>43.242999999999995</c:v>
                </c:pt>
                <c:pt idx="43244">
                  <c:v>43.244000000000028</c:v>
                </c:pt>
                <c:pt idx="43245">
                  <c:v>43.245000000000005</c:v>
                </c:pt>
                <c:pt idx="43246">
                  <c:v>43.246000000000038</c:v>
                </c:pt>
                <c:pt idx="43247">
                  <c:v>43.247000000000014</c:v>
                </c:pt>
                <c:pt idx="43248">
                  <c:v>43.24799999999999</c:v>
                </c:pt>
                <c:pt idx="43249">
                  <c:v>43.249000000000024</c:v>
                </c:pt>
                <c:pt idx="43250">
                  <c:v>43.25</c:v>
                </c:pt>
                <c:pt idx="43251">
                  <c:v>43.251000000000033</c:v>
                </c:pt>
                <c:pt idx="43252">
                  <c:v>43.25200000000001</c:v>
                </c:pt>
                <c:pt idx="43253">
                  <c:v>43.253000000000043</c:v>
                </c:pt>
                <c:pt idx="43254">
                  <c:v>43.254000000000019</c:v>
                </c:pt>
                <c:pt idx="43255">
                  <c:v>43.254999999999995</c:v>
                </c:pt>
                <c:pt idx="43256">
                  <c:v>43.256000000000029</c:v>
                </c:pt>
                <c:pt idx="43257">
                  <c:v>43.257000000000005</c:v>
                </c:pt>
                <c:pt idx="43258">
                  <c:v>43.258000000000038</c:v>
                </c:pt>
                <c:pt idx="43259">
                  <c:v>43.259000000000015</c:v>
                </c:pt>
                <c:pt idx="43260">
                  <c:v>43.259999999999991</c:v>
                </c:pt>
                <c:pt idx="43261">
                  <c:v>43.261000000000024</c:v>
                </c:pt>
                <c:pt idx="43262">
                  <c:v>43.262</c:v>
                </c:pt>
                <c:pt idx="43263">
                  <c:v>43.263000000000034</c:v>
                </c:pt>
                <c:pt idx="43264">
                  <c:v>43.26400000000001</c:v>
                </c:pt>
                <c:pt idx="43265">
                  <c:v>43.265000000000043</c:v>
                </c:pt>
                <c:pt idx="43266">
                  <c:v>43.26600000000002</c:v>
                </c:pt>
                <c:pt idx="43267">
                  <c:v>43.266999999999996</c:v>
                </c:pt>
                <c:pt idx="43268">
                  <c:v>43.268000000000029</c:v>
                </c:pt>
                <c:pt idx="43269">
                  <c:v>43.269000000000005</c:v>
                </c:pt>
                <c:pt idx="43270">
                  <c:v>43.270000000000039</c:v>
                </c:pt>
                <c:pt idx="43271">
                  <c:v>43.271000000000015</c:v>
                </c:pt>
                <c:pt idx="43272">
                  <c:v>43.271999999999991</c:v>
                </c:pt>
                <c:pt idx="43273">
                  <c:v>43.273000000000025</c:v>
                </c:pt>
                <c:pt idx="43274">
                  <c:v>43.274000000000001</c:v>
                </c:pt>
                <c:pt idx="43275">
                  <c:v>43.275000000000034</c:v>
                </c:pt>
                <c:pt idx="43276">
                  <c:v>43.27600000000001</c:v>
                </c:pt>
                <c:pt idx="43277">
                  <c:v>43.277000000000044</c:v>
                </c:pt>
                <c:pt idx="43278">
                  <c:v>43.27800000000002</c:v>
                </c:pt>
                <c:pt idx="43279">
                  <c:v>43.278999999999996</c:v>
                </c:pt>
                <c:pt idx="43280">
                  <c:v>43.28000000000003</c:v>
                </c:pt>
                <c:pt idx="43281">
                  <c:v>43.281000000000006</c:v>
                </c:pt>
                <c:pt idx="43282">
                  <c:v>43.282000000000039</c:v>
                </c:pt>
                <c:pt idx="43283">
                  <c:v>43.283000000000015</c:v>
                </c:pt>
                <c:pt idx="43284">
                  <c:v>43.283999999999992</c:v>
                </c:pt>
                <c:pt idx="43285">
                  <c:v>43.285000000000025</c:v>
                </c:pt>
                <c:pt idx="43286">
                  <c:v>43.286000000000001</c:v>
                </c:pt>
                <c:pt idx="43287">
                  <c:v>43.287000000000035</c:v>
                </c:pt>
                <c:pt idx="43288">
                  <c:v>43.288000000000011</c:v>
                </c:pt>
                <c:pt idx="43289">
                  <c:v>43.289000000000044</c:v>
                </c:pt>
                <c:pt idx="43290">
                  <c:v>43.29000000000002</c:v>
                </c:pt>
                <c:pt idx="43291">
                  <c:v>43.290999999999997</c:v>
                </c:pt>
                <c:pt idx="43292">
                  <c:v>43.29200000000003</c:v>
                </c:pt>
                <c:pt idx="43293">
                  <c:v>43.293000000000006</c:v>
                </c:pt>
                <c:pt idx="43294">
                  <c:v>43.29400000000004</c:v>
                </c:pt>
                <c:pt idx="43295">
                  <c:v>43.295000000000016</c:v>
                </c:pt>
                <c:pt idx="43296">
                  <c:v>43.295999999999992</c:v>
                </c:pt>
                <c:pt idx="43297">
                  <c:v>43.297000000000025</c:v>
                </c:pt>
                <c:pt idx="43298">
                  <c:v>43.298000000000002</c:v>
                </c:pt>
                <c:pt idx="43299">
                  <c:v>43.299000000000035</c:v>
                </c:pt>
                <c:pt idx="43300">
                  <c:v>43.300000000000011</c:v>
                </c:pt>
                <c:pt idx="43301">
                  <c:v>43.301000000000045</c:v>
                </c:pt>
                <c:pt idx="43302">
                  <c:v>43.302000000000021</c:v>
                </c:pt>
                <c:pt idx="43303">
                  <c:v>43.302999999999997</c:v>
                </c:pt>
                <c:pt idx="43304">
                  <c:v>43.30400000000003</c:v>
                </c:pt>
                <c:pt idx="43305">
                  <c:v>43.305000000000007</c:v>
                </c:pt>
                <c:pt idx="43306">
                  <c:v>43.30600000000004</c:v>
                </c:pt>
                <c:pt idx="43307">
                  <c:v>43.307000000000016</c:v>
                </c:pt>
                <c:pt idx="43308">
                  <c:v>43.307999999999993</c:v>
                </c:pt>
                <c:pt idx="43309">
                  <c:v>43.309000000000026</c:v>
                </c:pt>
                <c:pt idx="43310">
                  <c:v>43.31</c:v>
                </c:pt>
                <c:pt idx="43311">
                  <c:v>43.311000000000035</c:v>
                </c:pt>
                <c:pt idx="43312">
                  <c:v>43.312000000000012</c:v>
                </c:pt>
                <c:pt idx="43313">
                  <c:v>43.313000000000045</c:v>
                </c:pt>
                <c:pt idx="43314">
                  <c:v>43.314000000000021</c:v>
                </c:pt>
                <c:pt idx="43315">
                  <c:v>43.314999999999998</c:v>
                </c:pt>
                <c:pt idx="43316">
                  <c:v>43.316000000000031</c:v>
                </c:pt>
                <c:pt idx="43317">
                  <c:v>43.317000000000007</c:v>
                </c:pt>
                <c:pt idx="43318">
                  <c:v>43.31800000000004</c:v>
                </c:pt>
                <c:pt idx="43319">
                  <c:v>43.319000000000017</c:v>
                </c:pt>
                <c:pt idx="43320">
                  <c:v>43.319999999999993</c:v>
                </c:pt>
                <c:pt idx="43321">
                  <c:v>43.321000000000026</c:v>
                </c:pt>
                <c:pt idx="43322">
                  <c:v>43.322000000000003</c:v>
                </c:pt>
                <c:pt idx="43323">
                  <c:v>43.323000000000036</c:v>
                </c:pt>
                <c:pt idx="43324">
                  <c:v>43.324000000000012</c:v>
                </c:pt>
                <c:pt idx="43325">
                  <c:v>43.325000000000045</c:v>
                </c:pt>
                <c:pt idx="43326">
                  <c:v>43.326000000000022</c:v>
                </c:pt>
                <c:pt idx="43327">
                  <c:v>43.326999999999998</c:v>
                </c:pt>
                <c:pt idx="43328">
                  <c:v>43.328000000000031</c:v>
                </c:pt>
                <c:pt idx="43329">
                  <c:v>43.329000000000008</c:v>
                </c:pt>
                <c:pt idx="43330">
                  <c:v>43.330000000000041</c:v>
                </c:pt>
                <c:pt idx="43331">
                  <c:v>43.331000000000017</c:v>
                </c:pt>
                <c:pt idx="43332">
                  <c:v>43.331999999999994</c:v>
                </c:pt>
                <c:pt idx="43333">
                  <c:v>43.333000000000027</c:v>
                </c:pt>
                <c:pt idx="43334">
                  <c:v>43.334000000000003</c:v>
                </c:pt>
                <c:pt idx="43335">
                  <c:v>43.335000000000036</c:v>
                </c:pt>
                <c:pt idx="43336">
                  <c:v>43.336000000000013</c:v>
                </c:pt>
                <c:pt idx="43337">
                  <c:v>43.337000000000046</c:v>
                </c:pt>
                <c:pt idx="43338">
                  <c:v>43.338000000000022</c:v>
                </c:pt>
                <c:pt idx="43339">
                  <c:v>43.338999999999999</c:v>
                </c:pt>
                <c:pt idx="43340">
                  <c:v>43.340000000000032</c:v>
                </c:pt>
                <c:pt idx="43341">
                  <c:v>43.341000000000008</c:v>
                </c:pt>
                <c:pt idx="43342">
                  <c:v>43.342000000000041</c:v>
                </c:pt>
                <c:pt idx="43343">
                  <c:v>43.343000000000018</c:v>
                </c:pt>
                <c:pt idx="43344">
                  <c:v>43.343999999999994</c:v>
                </c:pt>
                <c:pt idx="43345">
                  <c:v>43.345000000000027</c:v>
                </c:pt>
                <c:pt idx="43346">
                  <c:v>43.346000000000004</c:v>
                </c:pt>
                <c:pt idx="43347">
                  <c:v>43.347000000000037</c:v>
                </c:pt>
                <c:pt idx="43348">
                  <c:v>43.348000000000013</c:v>
                </c:pt>
                <c:pt idx="43349">
                  <c:v>43.349000000000046</c:v>
                </c:pt>
                <c:pt idx="43350">
                  <c:v>43.350000000000023</c:v>
                </c:pt>
                <c:pt idx="43351">
                  <c:v>43.350999999999999</c:v>
                </c:pt>
                <c:pt idx="43352">
                  <c:v>43.352000000000032</c:v>
                </c:pt>
                <c:pt idx="43353">
                  <c:v>43.353000000000009</c:v>
                </c:pt>
                <c:pt idx="43354">
                  <c:v>43.354000000000042</c:v>
                </c:pt>
                <c:pt idx="43355">
                  <c:v>43.355000000000018</c:v>
                </c:pt>
                <c:pt idx="43356">
                  <c:v>43.355999999999995</c:v>
                </c:pt>
                <c:pt idx="43357">
                  <c:v>43.357000000000028</c:v>
                </c:pt>
                <c:pt idx="43358">
                  <c:v>43.358000000000004</c:v>
                </c:pt>
                <c:pt idx="43359">
                  <c:v>43.359000000000037</c:v>
                </c:pt>
                <c:pt idx="43360">
                  <c:v>43.360000000000014</c:v>
                </c:pt>
                <c:pt idx="43361">
                  <c:v>43.36099999999999</c:v>
                </c:pt>
                <c:pt idx="43362">
                  <c:v>43.362000000000023</c:v>
                </c:pt>
                <c:pt idx="43363">
                  <c:v>43.363</c:v>
                </c:pt>
                <c:pt idx="43364">
                  <c:v>43.364000000000033</c:v>
                </c:pt>
                <c:pt idx="43365">
                  <c:v>43.365000000000009</c:v>
                </c:pt>
                <c:pt idx="43366">
                  <c:v>43.366000000000042</c:v>
                </c:pt>
                <c:pt idx="43367">
                  <c:v>43.367000000000019</c:v>
                </c:pt>
                <c:pt idx="43368">
                  <c:v>43.367999999999995</c:v>
                </c:pt>
                <c:pt idx="43369">
                  <c:v>43.369000000000028</c:v>
                </c:pt>
                <c:pt idx="43370">
                  <c:v>43.370000000000005</c:v>
                </c:pt>
                <c:pt idx="43371">
                  <c:v>43.371000000000038</c:v>
                </c:pt>
                <c:pt idx="43372">
                  <c:v>43.372000000000014</c:v>
                </c:pt>
                <c:pt idx="43373">
                  <c:v>43.37299999999999</c:v>
                </c:pt>
                <c:pt idx="43374">
                  <c:v>43.374000000000024</c:v>
                </c:pt>
                <c:pt idx="43375">
                  <c:v>43.375</c:v>
                </c:pt>
                <c:pt idx="43376">
                  <c:v>43.376000000000033</c:v>
                </c:pt>
                <c:pt idx="43377">
                  <c:v>43.37700000000001</c:v>
                </c:pt>
                <c:pt idx="43378">
                  <c:v>43.378000000000043</c:v>
                </c:pt>
                <c:pt idx="43379">
                  <c:v>43.379000000000019</c:v>
                </c:pt>
                <c:pt idx="43380">
                  <c:v>43.379999999999995</c:v>
                </c:pt>
                <c:pt idx="43381">
                  <c:v>43.381000000000029</c:v>
                </c:pt>
                <c:pt idx="43382">
                  <c:v>43.382000000000005</c:v>
                </c:pt>
                <c:pt idx="43383">
                  <c:v>43.383000000000038</c:v>
                </c:pt>
                <c:pt idx="43384">
                  <c:v>43.384000000000015</c:v>
                </c:pt>
                <c:pt idx="43385">
                  <c:v>43.384999999999991</c:v>
                </c:pt>
                <c:pt idx="43386">
                  <c:v>43.386000000000024</c:v>
                </c:pt>
                <c:pt idx="43387">
                  <c:v>43.387</c:v>
                </c:pt>
                <c:pt idx="43388">
                  <c:v>43.388000000000034</c:v>
                </c:pt>
                <c:pt idx="43389">
                  <c:v>43.38900000000001</c:v>
                </c:pt>
                <c:pt idx="43390">
                  <c:v>43.390000000000043</c:v>
                </c:pt>
                <c:pt idx="43391">
                  <c:v>43.39100000000002</c:v>
                </c:pt>
                <c:pt idx="43392">
                  <c:v>43.391999999999996</c:v>
                </c:pt>
                <c:pt idx="43393">
                  <c:v>43.393000000000029</c:v>
                </c:pt>
                <c:pt idx="43394">
                  <c:v>43.394000000000005</c:v>
                </c:pt>
                <c:pt idx="43395">
                  <c:v>43.395000000000039</c:v>
                </c:pt>
                <c:pt idx="43396">
                  <c:v>43.396000000000015</c:v>
                </c:pt>
                <c:pt idx="43397">
                  <c:v>43.396999999999991</c:v>
                </c:pt>
                <c:pt idx="43398">
                  <c:v>43.398000000000025</c:v>
                </c:pt>
                <c:pt idx="43399">
                  <c:v>43.399000000000001</c:v>
                </c:pt>
                <c:pt idx="43400">
                  <c:v>43.400000000000034</c:v>
                </c:pt>
                <c:pt idx="43401">
                  <c:v>43.40100000000001</c:v>
                </c:pt>
                <c:pt idx="43402">
                  <c:v>43.402000000000044</c:v>
                </c:pt>
                <c:pt idx="43403">
                  <c:v>43.40300000000002</c:v>
                </c:pt>
                <c:pt idx="43404">
                  <c:v>43.403999999999996</c:v>
                </c:pt>
                <c:pt idx="43405">
                  <c:v>43.40500000000003</c:v>
                </c:pt>
                <c:pt idx="43406">
                  <c:v>43.406000000000006</c:v>
                </c:pt>
                <c:pt idx="43407">
                  <c:v>43.407000000000039</c:v>
                </c:pt>
                <c:pt idx="43408">
                  <c:v>43.408000000000015</c:v>
                </c:pt>
                <c:pt idx="43409">
                  <c:v>43.408999999999992</c:v>
                </c:pt>
                <c:pt idx="43410">
                  <c:v>43.410000000000025</c:v>
                </c:pt>
                <c:pt idx="43411">
                  <c:v>43.411000000000001</c:v>
                </c:pt>
                <c:pt idx="43412">
                  <c:v>43.412000000000035</c:v>
                </c:pt>
                <c:pt idx="43413">
                  <c:v>43.413000000000011</c:v>
                </c:pt>
                <c:pt idx="43414">
                  <c:v>43.414000000000044</c:v>
                </c:pt>
                <c:pt idx="43415">
                  <c:v>43.41500000000002</c:v>
                </c:pt>
                <c:pt idx="43416">
                  <c:v>43.415999999999997</c:v>
                </c:pt>
                <c:pt idx="43417">
                  <c:v>43.41700000000003</c:v>
                </c:pt>
                <c:pt idx="43418">
                  <c:v>43.418000000000006</c:v>
                </c:pt>
                <c:pt idx="43419">
                  <c:v>43.41900000000004</c:v>
                </c:pt>
                <c:pt idx="43420">
                  <c:v>43.420000000000016</c:v>
                </c:pt>
                <c:pt idx="43421">
                  <c:v>43.420999999999992</c:v>
                </c:pt>
                <c:pt idx="43422">
                  <c:v>43.422000000000025</c:v>
                </c:pt>
                <c:pt idx="43423">
                  <c:v>43.423000000000002</c:v>
                </c:pt>
                <c:pt idx="43424">
                  <c:v>43.424000000000035</c:v>
                </c:pt>
                <c:pt idx="43425">
                  <c:v>43.425000000000011</c:v>
                </c:pt>
                <c:pt idx="43426">
                  <c:v>43.426000000000045</c:v>
                </c:pt>
                <c:pt idx="43427">
                  <c:v>43.427000000000021</c:v>
                </c:pt>
                <c:pt idx="43428">
                  <c:v>43.427999999999997</c:v>
                </c:pt>
                <c:pt idx="43429">
                  <c:v>43.42900000000003</c:v>
                </c:pt>
                <c:pt idx="43430">
                  <c:v>43.430000000000007</c:v>
                </c:pt>
                <c:pt idx="43431">
                  <c:v>43.43100000000004</c:v>
                </c:pt>
                <c:pt idx="43432">
                  <c:v>43.432000000000016</c:v>
                </c:pt>
                <c:pt idx="43433">
                  <c:v>43.432999999999993</c:v>
                </c:pt>
                <c:pt idx="43434">
                  <c:v>43.434000000000026</c:v>
                </c:pt>
                <c:pt idx="43435">
                  <c:v>43.435000000000002</c:v>
                </c:pt>
                <c:pt idx="43436">
                  <c:v>43.436000000000035</c:v>
                </c:pt>
                <c:pt idx="43437">
                  <c:v>43.437000000000012</c:v>
                </c:pt>
                <c:pt idx="43438">
                  <c:v>43.438000000000045</c:v>
                </c:pt>
                <c:pt idx="43439">
                  <c:v>43.439000000000021</c:v>
                </c:pt>
                <c:pt idx="43440">
                  <c:v>43.44</c:v>
                </c:pt>
                <c:pt idx="43441">
                  <c:v>43.441000000000031</c:v>
                </c:pt>
                <c:pt idx="43442">
                  <c:v>43.442000000000007</c:v>
                </c:pt>
                <c:pt idx="43443">
                  <c:v>43.44300000000004</c:v>
                </c:pt>
                <c:pt idx="43444">
                  <c:v>43.444000000000017</c:v>
                </c:pt>
                <c:pt idx="43445">
                  <c:v>43.444999999999993</c:v>
                </c:pt>
                <c:pt idx="43446">
                  <c:v>43.446000000000026</c:v>
                </c:pt>
                <c:pt idx="43447">
                  <c:v>43.447000000000003</c:v>
                </c:pt>
                <c:pt idx="43448">
                  <c:v>43.448000000000036</c:v>
                </c:pt>
                <c:pt idx="43449">
                  <c:v>43.449000000000012</c:v>
                </c:pt>
                <c:pt idx="43450">
                  <c:v>43.450000000000045</c:v>
                </c:pt>
                <c:pt idx="43451">
                  <c:v>43.451000000000022</c:v>
                </c:pt>
                <c:pt idx="43452">
                  <c:v>43.451999999999998</c:v>
                </c:pt>
                <c:pt idx="43453">
                  <c:v>43.453000000000031</c:v>
                </c:pt>
                <c:pt idx="43454">
                  <c:v>43.454000000000008</c:v>
                </c:pt>
                <c:pt idx="43455">
                  <c:v>43.455000000000041</c:v>
                </c:pt>
                <c:pt idx="43456">
                  <c:v>43.456000000000017</c:v>
                </c:pt>
                <c:pt idx="43457">
                  <c:v>43.456999999999994</c:v>
                </c:pt>
                <c:pt idx="43458">
                  <c:v>43.458000000000027</c:v>
                </c:pt>
                <c:pt idx="43459">
                  <c:v>43.459000000000003</c:v>
                </c:pt>
                <c:pt idx="43460">
                  <c:v>43.460000000000036</c:v>
                </c:pt>
                <c:pt idx="43461">
                  <c:v>43.461000000000013</c:v>
                </c:pt>
                <c:pt idx="43462">
                  <c:v>43.462000000000046</c:v>
                </c:pt>
                <c:pt idx="43463">
                  <c:v>43.463000000000022</c:v>
                </c:pt>
                <c:pt idx="43464">
                  <c:v>43.463999999999999</c:v>
                </c:pt>
                <c:pt idx="43465">
                  <c:v>43.465000000000032</c:v>
                </c:pt>
                <c:pt idx="43466">
                  <c:v>43.466000000000008</c:v>
                </c:pt>
                <c:pt idx="43467">
                  <c:v>43.467000000000041</c:v>
                </c:pt>
                <c:pt idx="43468">
                  <c:v>43.468000000000018</c:v>
                </c:pt>
                <c:pt idx="43469">
                  <c:v>43.468999999999994</c:v>
                </c:pt>
                <c:pt idx="43470">
                  <c:v>43.470000000000027</c:v>
                </c:pt>
                <c:pt idx="43471">
                  <c:v>43.471000000000004</c:v>
                </c:pt>
                <c:pt idx="43472">
                  <c:v>43.472000000000037</c:v>
                </c:pt>
                <c:pt idx="43473">
                  <c:v>43.473000000000013</c:v>
                </c:pt>
                <c:pt idx="43474">
                  <c:v>43.474000000000046</c:v>
                </c:pt>
                <c:pt idx="43475">
                  <c:v>43.475000000000023</c:v>
                </c:pt>
                <c:pt idx="43476">
                  <c:v>43.475999999999999</c:v>
                </c:pt>
                <c:pt idx="43477">
                  <c:v>43.477000000000032</c:v>
                </c:pt>
                <c:pt idx="43478">
                  <c:v>43.478000000000009</c:v>
                </c:pt>
                <c:pt idx="43479">
                  <c:v>43.479000000000042</c:v>
                </c:pt>
                <c:pt idx="43480">
                  <c:v>43.480000000000018</c:v>
                </c:pt>
                <c:pt idx="43481">
                  <c:v>43.480999999999995</c:v>
                </c:pt>
                <c:pt idx="43482">
                  <c:v>43.482000000000028</c:v>
                </c:pt>
                <c:pt idx="43483">
                  <c:v>43.483000000000004</c:v>
                </c:pt>
                <c:pt idx="43484">
                  <c:v>43.484000000000037</c:v>
                </c:pt>
                <c:pt idx="43485">
                  <c:v>43.485000000000014</c:v>
                </c:pt>
                <c:pt idx="43486">
                  <c:v>43.48599999999999</c:v>
                </c:pt>
                <c:pt idx="43487">
                  <c:v>43.487000000000023</c:v>
                </c:pt>
                <c:pt idx="43488">
                  <c:v>43.488</c:v>
                </c:pt>
                <c:pt idx="43489">
                  <c:v>43.489000000000033</c:v>
                </c:pt>
                <c:pt idx="43490">
                  <c:v>43.490000000000009</c:v>
                </c:pt>
                <c:pt idx="43491">
                  <c:v>43.491000000000042</c:v>
                </c:pt>
                <c:pt idx="43492">
                  <c:v>43.492000000000019</c:v>
                </c:pt>
                <c:pt idx="43493">
                  <c:v>43.492999999999995</c:v>
                </c:pt>
                <c:pt idx="43494">
                  <c:v>43.494000000000028</c:v>
                </c:pt>
                <c:pt idx="43495">
                  <c:v>43.495000000000005</c:v>
                </c:pt>
                <c:pt idx="43496">
                  <c:v>43.496000000000038</c:v>
                </c:pt>
                <c:pt idx="43497">
                  <c:v>43.497000000000014</c:v>
                </c:pt>
                <c:pt idx="43498">
                  <c:v>43.49799999999999</c:v>
                </c:pt>
                <c:pt idx="43499">
                  <c:v>43.499000000000024</c:v>
                </c:pt>
                <c:pt idx="43500">
                  <c:v>43.5</c:v>
                </c:pt>
                <c:pt idx="43501">
                  <c:v>43.501000000000033</c:v>
                </c:pt>
                <c:pt idx="43502">
                  <c:v>43.50200000000001</c:v>
                </c:pt>
                <c:pt idx="43503">
                  <c:v>43.503000000000043</c:v>
                </c:pt>
                <c:pt idx="43504">
                  <c:v>43.504000000000019</c:v>
                </c:pt>
                <c:pt idx="43505">
                  <c:v>43.504999999999995</c:v>
                </c:pt>
                <c:pt idx="43506">
                  <c:v>43.506000000000029</c:v>
                </c:pt>
                <c:pt idx="43507">
                  <c:v>43.507000000000005</c:v>
                </c:pt>
                <c:pt idx="43508">
                  <c:v>43.508000000000038</c:v>
                </c:pt>
                <c:pt idx="43509">
                  <c:v>43.509000000000015</c:v>
                </c:pt>
                <c:pt idx="43510">
                  <c:v>43.509999999999991</c:v>
                </c:pt>
                <c:pt idx="43511">
                  <c:v>43.511000000000024</c:v>
                </c:pt>
                <c:pt idx="43512">
                  <c:v>43.512</c:v>
                </c:pt>
                <c:pt idx="43513">
                  <c:v>43.513000000000034</c:v>
                </c:pt>
                <c:pt idx="43514">
                  <c:v>43.51400000000001</c:v>
                </c:pt>
                <c:pt idx="43515">
                  <c:v>43.515000000000043</c:v>
                </c:pt>
                <c:pt idx="43516">
                  <c:v>43.51600000000002</c:v>
                </c:pt>
                <c:pt idx="43517">
                  <c:v>43.516999999999996</c:v>
                </c:pt>
                <c:pt idx="43518">
                  <c:v>43.518000000000029</c:v>
                </c:pt>
                <c:pt idx="43519">
                  <c:v>43.519000000000005</c:v>
                </c:pt>
                <c:pt idx="43520">
                  <c:v>43.520000000000039</c:v>
                </c:pt>
                <c:pt idx="43521">
                  <c:v>43.521000000000015</c:v>
                </c:pt>
                <c:pt idx="43522">
                  <c:v>43.521999999999991</c:v>
                </c:pt>
                <c:pt idx="43523">
                  <c:v>43.523000000000025</c:v>
                </c:pt>
                <c:pt idx="43524">
                  <c:v>43.524000000000001</c:v>
                </c:pt>
                <c:pt idx="43525">
                  <c:v>43.525000000000034</c:v>
                </c:pt>
                <c:pt idx="43526">
                  <c:v>43.52600000000001</c:v>
                </c:pt>
                <c:pt idx="43527">
                  <c:v>43.527000000000044</c:v>
                </c:pt>
                <c:pt idx="43528">
                  <c:v>43.52800000000002</c:v>
                </c:pt>
                <c:pt idx="43529">
                  <c:v>43.528999999999996</c:v>
                </c:pt>
                <c:pt idx="43530">
                  <c:v>43.53000000000003</c:v>
                </c:pt>
                <c:pt idx="43531">
                  <c:v>43.531000000000006</c:v>
                </c:pt>
                <c:pt idx="43532">
                  <c:v>43.532000000000039</c:v>
                </c:pt>
                <c:pt idx="43533">
                  <c:v>43.533000000000015</c:v>
                </c:pt>
                <c:pt idx="43534">
                  <c:v>43.533999999999992</c:v>
                </c:pt>
                <c:pt idx="43535">
                  <c:v>43.535000000000025</c:v>
                </c:pt>
                <c:pt idx="43536">
                  <c:v>43.536000000000001</c:v>
                </c:pt>
                <c:pt idx="43537">
                  <c:v>43.537000000000035</c:v>
                </c:pt>
                <c:pt idx="43538">
                  <c:v>43.538000000000011</c:v>
                </c:pt>
                <c:pt idx="43539">
                  <c:v>43.539000000000044</c:v>
                </c:pt>
                <c:pt idx="43540">
                  <c:v>43.54000000000002</c:v>
                </c:pt>
                <c:pt idx="43541">
                  <c:v>43.540999999999997</c:v>
                </c:pt>
                <c:pt idx="43542">
                  <c:v>43.54200000000003</c:v>
                </c:pt>
                <c:pt idx="43543">
                  <c:v>43.543000000000006</c:v>
                </c:pt>
                <c:pt idx="43544">
                  <c:v>43.54400000000004</c:v>
                </c:pt>
                <c:pt idx="43545">
                  <c:v>43.545000000000016</c:v>
                </c:pt>
                <c:pt idx="43546">
                  <c:v>43.545999999999992</c:v>
                </c:pt>
                <c:pt idx="43547">
                  <c:v>43.547000000000025</c:v>
                </c:pt>
                <c:pt idx="43548">
                  <c:v>43.548000000000002</c:v>
                </c:pt>
                <c:pt idx="43549">
                  <c:v>43.549000000000035</c:v>
                </c:pt>
                <c:pt idx="43550">
                  <c:v>43.550000000000011</c:v>
                </c:pt>
                <c:pt idx="43551">
                  <c:v>43.551000000000045</c:v>
                </c:pt>
                <c:pt idx="43552">
                  <c:v>43.552000000000021</c:v>
                </c:pt>
                <c:pt idx="43553">
                  <c:v>43.552999999999997</c:v>
                </c:pt>
                <c:pt idx="43554">
                  <c:v>43.55400000000003</c:v>
                </c:pt>
                <c:pt idx="43555">
                  <c:v>43.555000000000007</c:v>
                </c:pt>
                <c:pt idx="43556">
                  <c:v>43.55600000000004</c:v>
                </c:pt>
                <c:pt idx="43557">
                  <c:v>43.557000000000016</c:v>
                </c:pt>
                <c:pt idx="43558">
                  <c:v>43.557999999999993</c:v>
                </c:pt>
                <c:pt idx="43559">
                  <c:v>43.559000000000026</c:v>
                </c:pt>
                <c:pt idx="43560">
                  <c:v>43.56</c:v>
                </c:pt>
                <c:pt idx="43561">
                  <c:v>43.561000000000035</c:v>
                </c:pt>
                <c:pt idx="43562">
                  <c:v>43.562000000000012</c:v>
                </c:pt>
                <c:pt idx="43563">
                  <c:v>43.563000000000045</c:v>
                </c:pt>
                <c:pt idx="43564">
                  <c:v>43.564000000000021</c:v>
                </c:pt>
                <c:pt idx="43565">
                  <c:v>43.564999999999998</c:v>
                </c:pt>
                <c:pt idx="43566">
                  <c:v>43.566000000000031</c:v>
                </c:pt>
                <c:pt idx="43567">
                  <c:v>43.567000000000007</c:v>
                </c:pt>
                <c:pt idx="43568">
                  <c:v>43.56800000000004</c:v>
                </c:pt>
                <c:pt idx="43569">
                  <c:v>43.569000000000017</c:v>
                </c:pt>
                <c:pt idx="43570">
                  <c:v>43.569999999999993</c:v>
                </c:pt>
                <c:pt idx="43571">
                  <c:v>43.571000000000026</c:v>
                </c:pt>
                <c:pt idx="43572">
                  <c:v>43.572000000000003</c:v>
                </c:pt>
                <c:pt idx="43573">
                  <c:v>43.573000000000036</c:v>
                </c:pt>
                <c:pt idx="43574">
                  <c:v>43.574000000000012</c:v>
                </c:pt>
                <c:pt idx="43575">
                  <c:v>43.575000000000045</c:v>
                </c:pt>
                <c:pt idx="43576">
                  <c:v>43.576000000000022</c:v>
                </c:pt>
                <c:pt idx="43577">
                  <c:v>43.576999999999998</c:v>
                </c:pt>
                <c:pt idx="43578">
                  <c:v>43.578000000000031</c:v>
                </c:pt>
                <c:pt idx="43579">
                  <c:v>43.579000000000008</c:v>
                </c:pt>
                <c:pt idx="43580">
                  <c:v>43.580000000000041</c:v>
                </c:pt>
                <c:pt idx="43581">
                  <c:v>43.581000000000017</c:v>
                </c:pt>
                <c:pt idx="43582">
                  <c:v>43.581999999999994</c:v>
                </c:pt>
                <c:pt idx="43583">
                  <c:v>43.583000000000027</c:v>
                </c:pt>
                <c:pt idx="43584">
                  <c:v>43.584000000000003</c:v>
                </c:pt>
                <c:pt idx="43585">
                  <c:v>43.585000000000036</c:v>
                </c:pt>
                <c:pt idx="43586">
                  <c:v>43.586000000000013</c:v>
                </c:pt>
                <c:pt idx="43587">
                  <c:v>43.587000000000046</c:v>
                </c:pt>
                <c:pt idx="43588">
                  <c:v>43.588000000000022</c:v>
                </c:pt>
                <c:pt idx="43589">
                  <c:v>43.588999999999999</c:v>
                </c:pt>
                <c:pt idx="43590">
                  <c:v>43.590000000000032</c:v>
                </c:pt>
                <c:pt idx="43591">
                  <c:v>43.591000000000008</c:v>
                </c:pt>
                <c:pt idx="43592">
                  <c:v>43.592000000000041</c:v>
                </c:pt>
                <c:pt idx="43593">
                  <c:v>43.593000000000018</c:v>
                </c:pt>
                <c:pt idx="43594">
                  <c:v>43.593999999999994</c:v>
                </c:pt>
                <c:pt idx="43595">
                  <c:v>43.595000000000027</c:v>
                </c:pt>
                <c:pt idx="43596">
                  <c:v>43.596000000000004</c:v>
                </c:pt>
                <c:pt idx="43597">
                  <c:v>43.597000000000037</c:v>
                </c:pt>
                <c:pt idx="43598">
                  <c:v>43.598000000000013</c:v>
                </c:pt>
                <c:pt idx="43599">
                  <c:v>43.599000000000046</c:v>
                </c:pt>
                <c:pt idx="43600">
                  <c:v>43.600000000000023</c:v>
                </c:pt>
                <c:pt idx="43601">
                  <c:v>43.600999999999999</c:v>
                </c:pt>
                <c:pt idx="43602">
                  <c:v>43.602000000000032</c:v>
                </c:pt>
                <c:pt idx="43603">
                  <c:v>43.603000000000009</c:v>
                </c:pt>
                <c:pt idx="43604">
                  <c:v>43.604000000000042</c:v>
                </c:pt>
                <c:pt idx="43605">
                  <c:v>43.605000000000018</c:v>
                </c:pt>
                <c:pt idx="43606">
                  <c:v>43.605999999999995</c:v>
                </c:pt>
                <c:pt idx="43607">
                  <c:v>43.607000000000028</c:v>
                </c:pt>
                <c:pt idx="43608">
                  <c:v>43.608000000000004</c:v>
                </c:pt>
                <c:pt idx="43609">
                  <c:v>43.609000000000037</c:v>
                </c:pt>
                <c:pt idx="43610">
                  <c:v>43.610000000000014</c:v>
                </c:pt>
                <c:pt idx="43611">
                  <c:v>43.61099999999999</c:v>
                </c:pt>
                <c:pt idx="43612">
                  <c:v>43.612000000000023</c:v>
                </c:pt>
                <c:pt idx="43613">
                  <c:v>43.613</c:v>
                </c:pt>
                <c:pt idx="43614">
                  <c:v>43.614000000000033</c:v>
                </c:pt>
                <c:pt idx="43615">
                  <c:v>43.615000000000009</c:v>
                </c:pt>
                <c:pt idx="43616">
                  <c:v>43.616000000000042</c:v>
                </c:pt>
                <c:pt idx="43617">
                  <c:v>43.617000000000019</c:v>
                </c:pt>
                <c:pt idx="43618">
                  <c:v>43.617999999999995</c:v>
                </c:pt>
                <c:pt idx="43619">
                  <c:v>43.619000000000028</c:v>
                </c:pt>
                <c:pt idx="43620">
                  <c:v>43.620000000000005</c:v>
                </c:pt>
                <c:pt idx="43621">
                  <c:v>43.621000000000038</c:v>
                </c:pt>
                <c:pt idx="43622">
                  <c:v>43.622000000000014</c:v>
                </c:pt>
                <c:pt idx="43623">
                  <c:v>43.62299999999999</c:v>
                </c:pt>
                <c:pt idx="43624">
                  <c:v>43.624000000000024</c:v>
                </c:pt>
                <c:pt idx="43625">
                  <c:v>43.625</c:v>
                </c:pt>
                <c:pt idx="43626">
                  <c:v>43.626000000000033</c:v>
                </c:pt>
                <c:pt idx="43627">
                  <c:v>43.62700000000001</c:v>
                </c:pt>
                <c:pt idx="43628">
                  <c:v>43.628000000000043</c:v>
                </c:pt>
                <c:pt idx="43629">
                  <c:v>43.629000000000019</c:v>
                </c:pt>
                <c:pt idx="43630">
                  <c:v>43.629999999999995</c:v>
                </c:pt>
                <c:pt idx="43631">
                  <c:v>43.631000000000029</c:v>
                </c:pt>
                <c:pt idx="43632">
                  <c:v>43.632000000000005</c:v>
                </c:pt>
                <c:pt idx="43633">
                  <c:v>43.633000000000038</c:v>
                </c:pt>
                <c:pt idx="43634">
                  <c:v>43.634000000000015</c:v>
                </c:pt>
                <c:pt idx="43635">
                  <c:v>43.634999999999991</c:v>
                </c:pt>
                <c:pt idx="43636">
                  <c:v>43.636000000000024</c:v>
                </c:pt>
                <c:pt idx="43637">
                  <c:v>43.637</c:v>
                </c:pt>
                <c:pt idx="43638">
                  <c:v>43.638000000000034</c:v>
                </c:pt>
                <c:pt idx="43639">
                  <c:v>43.63900000000001</c:v>
                </c:pt>
                <c:pt idx="43640">
                  <c:v>43.640000000000043</c:v>
                </c:pt>
                <c:pt idx="43641">
                  <c:v>43.64100000000002</c:v>
                </c:pt>
                <c:pt idx="43642">
                  <c:v>43.641999999999996</c:v>
                </c:pt>
                <c:pt idx="43643">
                  <c:v>43.643000000000029</c:v>
                </c:pt>
                <c:pt idx="43644">
                  <c:v>43.644000000000005</c:v>
                </c:pt>
                <c:pt idx="43645">
                  <c:v>43.645000000000039</c:v>
                </c:pt>
                <c:pt idx="43646">
                  <c:v>43.646000000000015</c:v>
                </c:pt>
                <c:pt idx="43647">
                  <c:v>43.646999999999991</c:v>
                </c:pt>
                <c:pt idx="43648">
                  <c:v>43.648000000000025</c:v>
                </c:pt>
                <c:pt idx="43649">
                  <c:v>43.649000000000001</c:v>
                </c:pt>
                <c:pt idx="43650">
                  <c:v>43.650000000000034</c:v>
                </c:pt>
                <c:pt idx="43651">
                  <c:v>43.65100000000001</c:v>
                </c:pt>
                <c:pt idx="43652">
                  <c:v>43.652000000000044</c:v>
                </c:pt>
                <c:pt idx="43653">
                  <c:v>43.65300000000002</c:v>
                </c:pt>
                <c:pt idx="43654">
                  <c:v>43.653999999999996</c:v>
                </c:pt>
                <c:pt idx="43655">
                  <c:v>43.65500000000003</c:v>
                </c:pt>
                <c:pt idx="43656">
                  <c:v>43.656000000000006</c:v>
                </c:pt>
                <c:pt idx="43657">
                  <c:v>43.657000000000039</c:v>
                </c:pt>
                <c:pt idx="43658">
                  <c:v>43.658000000000015</c:v>
                </c:pt>
                <c:pt idx="43659">
                  <c:v>43.658999999999992</c:v>
                </c:pt>
                <c:pt idx="43660">
                  <c:v>43.660000000000025</c:v>
                </c:pt>
                <c:pt idx="43661">
                  <c:v>43.661000000000001</c:v>
                </c:pt>
                <c:pt idx="43662">
                  <c:v>43.662000000000035</c:v>
                </c:pt>
                <c:pt idx="43663">
                  <c:v>43.663000000000011</c:v>
                </c:pt>
                <c:pt idx="43664">
                  <c:v>43.664000000000044</c:v>
                </c:pt>
                <c:pt idx="43665">
                  <c:v>43.66500000000002</c:v>
                </c:pt>
                <c:pt idx="43666">
                  <c:v>43.665999999999997</c:v>
                </c:pt>
                <c:pt idx="43667">
                  <c:v>43.66700000000003</c:v>
                </c:pt>
                <c:pt idx="43668">
                  <c:v>43.668000000000006</c:v>
                </c:pt>
                <c:pt idx="43669">
                  <c:v>43.66900000000004</c:v>
                </c:pt>
                <c:pt idx="43670">
                  <c:v>43.670000000000016</c:v>
                </c:pt>
                <c:pt idx="43671">
                  <c:v>43.670999999999992</c:v>
                </c:pt>
                <c:pt idx="43672">
                  <c:v>43.672000000000025</c:v>
                </c:pt>
                <c:pt idx="43673">
                  <c:v>43.673000000000002</c:v>
                </c:pt>
                <c:pt idx="43674">
                  <c:v>43.674000000000035</c:v>
                </c:pt>
                <c:pt idx="43675">
                  <c:v>43.675000000000011</c:v>
                </c:pt>
                <c:pt idx="43676">
                  <c:v>43.676000000000045</c:v>
                </c:pt>
                <c:pt idx="43677">
                  <c:v>43.677000000000021</c:v>
                </c:pt>
                <c:pt idx="43678">
                  <c:v>43.677999999999997</c:v>
                </c:pt>
                <c:pt idx="43679">
                  <c:v>43.67900000000003</c:v>
                </c:pt>
                <c:pt idx="43680">
                  <c:v>43.680000000000007</c:v>
                </c:pt>
                <c:pt idx="43681">
                  <c:v>43.68100000000004</c:v>
                </c:pt>
                <c:pt idx="43682">
                  <c:v>43.682000000000016</c:v>
                </c:pt>
                <c:pt idx="43683">
                  <c:v>43.682999999999993</c:v>
                </c:pt>
                <c:pt idx="43684">
                  <c:v>43.684000000000026</c:v>
                </c:pt>
                <c:pt idx="43685">
                  <c:v>43.685000000000002</c:v>
                </c:pt>
                <c:pt idx="43686">
                  <c:v>43.686000000000035</c:v>
                </c:pt>
                <c:pt idx="43687">
                  <c:v>43.687000000000012</c:v>
                </c:pt>
                <c:pt idx="43688">
                  <c:v>43.688000000000045</c:v>
                </c:pt>
                <c:pt idx="43689">
                  <c:v>43.689000000000021</c:v>
                </c:pt>
                <c:pt idx="43690">
                  <c:v>43.69</c:v>
                </c:pt>
                <c:pt idx="43691">
                  <c:v>43.691000000000031</c:v>
                </c:pt>
                <c:pt idx="43692">
                  <c:v>43.692000000000007</c:v>
                </c:pt>
                <c:pt idx="43693">
                  <c:v>43.69300000000004</c:v>
                </c:pt>
                <c:pt idx="43694">
                  <c:v>43.694000000000017</c:v>
                </c:pt>
                <c:pt idx="43695">
                  <c:v>43.694999999999993</c:v>
                </c:pt>
                <c:pt idx="43696">
                  <c:v>43.696000000000026</c:v>
                </c:pt>
                <c:pt idx="43697">
                  <c:v>43.697000000000003</c:v>
                </c:pt>
                <c:pt idx="43698">
                  <c:v>43.698000000000036</c:v>
                </c:pt>
                <c:pt idx="43699">
                  <c:v>43.699000000000012</c:v>
                </c:pt>
                <c:pt idx="43700">
                  <c:v>43.700000000000045</c:v>
                </c:pt>
                <c:pt idx="43701">
                  <c:v>43.701000000000022</c:v>
                </c:pt>
                <c:pt idx="43702">
                  <c:v>43.701999999999998</c:v>
                </c:pt>
                <c:pt idx="43703">
                  <c:v>43.703000000000031</c:v>
                </c:pt>
                <c:pt idx="43704">
                  <c:v>43.704000000000008</c:v>
                </c:pt>
                <c:pt idx="43705">
                  <c:v>43.705000000000041</c:v>
                </c:pt>
                <c:pt idx="43706">
                  <c:v>43.706000000000017</c:v>
                </c:pt>
                <c:pt idx="43707">
                  <c:v>43.706999999999994</c:v>
                </c:pt>
                <c:pt idx="43708">
                  <c:v>43.708000000000027</c:v>
                </c:pt>
                <c:pt idx="43709">
                  <c:v>43.709000000000003</c:v>
                </c:pt>
                <c:pt idx="43710">
                  <c:v>43.710000000000036</c:v>
                </c:pt>
                <c:pt idx="43711">
                  <c:v>43.711000000000013</c:v>
                </c:pt>
                <c:pt idx="43712">
                  <c:v>43.712000000000046</c:v>
                </c:pt>
                <c:pt idx="43713">
                  <c:v>43.713000000000022</c:v>
                </c:pt>
                <c:pt idx="43714">
                  <c:v>43.713999999999999</c:v>
                </c:pt>
                <c:pt idx="43715">
                  <c:v>43.715000000000032</c:v>
                </c:pt>
                <c:pt idx="43716">
                  <c:v>43.716000000000008</c:v>
                </c:pt>
                <c:pt idx="43717">
                  <c:v>43.717000000000041</c:v>
                </c:pt>
                <c:pt idx="43718">
                  <c:v>43.718000000000018</c:v>
                </c:pt>
                <c:pt idx="43719">
                  <c:v>43.718999999999994</c:v>
                </c:pt>
                <c:pt idx="43720">
                  <c:v>43.720000000000027</c:v>
                </c:pt>
                <c:pt idx="43721">
                  <c:v>43.721000000000004</c:v>
                </c:pt>
                <c:pt idx="43722">
                  <c:v>43.722000000000037</c:v>
                </c:pt>
                <c:pt idx="43723">
                  <c:v>43.723000000000013</c:v>
                </c:pt>
                <c:pt idx="43724">
                  <c:v>43.724000000000046</c:v>
                </c:pt>
                <c:pt idx="43725">
                  <c:v>43.725000000000023</c:v>
                </c:pt>
                <c:pt idx="43726">
                  <c:v>43.725999999999999</c:v>
                </c:pt>
                <c:pt idx="43727">
                  <c:v>43.727000000000032</c:v>
                </c:pt>
                <c:pt idx="43728">
                  <c:v>43.728000000000009</c:v>
                </c:pt>
                <c:pt idx="43729">
                  <c:v>43.729000000000042</c:v>
                </c:pt>
                <c:pt idx="43730">
                  <c:v>43.730000000000018</c:v>
                </c:pt>
                <c:pt idx="43731">
                  <c:v>43.730999999999995</c:v>
                </c:pt>
                <c:pt idx="43732">
                  <c:v>43.732000000000028</c:v>
                </c:pt>
                <c:pt idx="43733">
                  <c:v>43.733000000000004</c:v>
                </c:pt>
                <c:pt idx="43734">
                  <c:v>43.734000000000037</c:v>
                </c:pt>
                <c:pt idx="43735">
                  <c:v>43.735000000000014</c:v>
                </c:pt>
                <c:pt idx="43736">
                  <c:v>43.73599999999999</c:v>
                </c:pt>
                <c:pt idx="43737">
                  <c:v>43.737000000000023</c:v>
                </c:pt>
                <c:pt idx="43738">
                  <c:v>43.738</c:v>
                </c:pt>
                <c:pt idx="43739">
                  <c:v>43.739000000000033</c:v>
                </c:pt>
                <c:pt idx="43740">
                  <c:v>43.740000000000009</c:v>
                </c:pt>
                <c:pt idx="43741">
                  <c:v>43.741000000000042</c:v>
                </c:pt>
                <c:pt idx="43742">
                  <c:v>43.742000000000019</c:v>
                </c:pt>
                <c:pt idx="43743">
                  <c:v>43.742999999999995</c:v>
                </c:pt>
                <c:pt idx="43744">
                  <c:v>43.744000000000028</c:v>
                </c:pt>
                <c:pt idx="43745">
                  <c:v>43.745000000000005</c:v>
                </c:pt>
                <c:pt idx="43746">
                  <c:v>43.746000000000038</c:v>
                </c:pt>
                <c:pt idx="43747">
                  <c:v>43.747000000000014</c:v>
                </c:pt>
                <c:pt idx="43748">
                  <c:v>43.74799999999999</c:v>
                </c:pt>
                <c:pt idx="43749">
                  <c:v>43.749000000000024</c:v>
                </c:pt>
                <c:pt idx="43750">
                  <c:v>43.75</c:v>
                </c:pt>
                <c:pt idx="43751">
                  <c:v>43.751000000000033</c:v>
                </c:pt>
                <c:pt idx="43752">
                  <c:v>43.75200000000001</c:v>
                </c:pt>
                <c:pt idx="43753">
                  <c:v>43.753000000000043</c:v>
                </c:pt>
                <c:pt idx="43754">
                  <c:v>43.754000000000019</c:v>
                </c:pt>
                <c:pt idx="43755">
                  <c:v>43.754999999999995</c:v>
                </c:pt>
                <c:pt idx="43756">
                  <c:v>43.756000000000029</c:v>
                </c:pt>
                <c:pt idx="43757">
                  <c:v>43.757000000000005</c:v>
                </c:pt>
                <c:pt idx="43758">
                  <c:v>43.758000000000038</c:v>
                </c:pt>
                <c:pt idx="43759">
                  <c:v>43.759000000000015</c:v>
                </c:pt>
                <c:pt idx="43760">
                  <c:v>43.759999999999991</c:v>
                </c:pt>
                <c:pt idx="43761">
                  <c:v>43.761000000000024</c:v>
                </c:pt>
                <c:pt idx="43762">
                  <c:v>43.762</c:v>
                </c:pt>
                <c:pt idx="43763">
                  <c:v>43.763000000000034</c:v>
                </c:pt>
                <c:pt idx="43764">
                  <c:v>43.76400000000001</c:v>
                </c:pt>
                <c:pt idx="43765">
                  <c:v>43.765000000000043</c:v>
                </c:pt>
                <c:pt idx="43766">
                  <c:v>43.76600000000002</c:v>
                </c:pt>
                <c:pt idx="43767">
                  <c:v>43.766999999999996</c:v>
                </c:pt>
                <c:pt idx="43768">
                  <c:v>43.768000000000029</c:v>
                </c:pt>
                <c:pt idx="43769">
                  <c:v>43.769000000000005</c:v>
                </c:pt>
                <c:pt idx="43770">
                  <c:v>43.770000000000039</c:v>
                </c:pt>
                <c:pt idx="43771">
                  <c:v>43.771000000000015</c:v>
                </c:pt>
                <c:pt idx="43772">
                  <c:v>43.771999999999991</c:v>
                </c:pt>
                <c:pt idx="43773">
                  <c:v>43.773000000000025</c:v>
                </c:pt>
                <c:pt idx="43774">
                  <c:v>43.774000000000001</c:v>
                </c:pt>
                <c:pt idx="43775">
                  <c:v>43.775000000000034</c:v>
                </c:pt>
                <c:pt idx="43776">
                  <c:v>43.77600000000001</c:v>
                </c:pt>
                <c:pt idx="43777">
                  <c:v>43.777000000000044</c:v>
                </c:pt>
                <c:pt idx="43778">
                  <c:v>43.77800000000002</c:v>
                </c:pt>
                <c:pt idx="43779">
                  <c:v>43.778999999999996</c:v>
                </c:pt>
                <c:pt idx="43780">
                  <c:v>43.78000000000003</c:v>
                </c:pt>
                <c:pt idx="43781">
                  <c:v>43.781000000000006</c:v>
                </c:pt>
                <c:pt idx="43782">
                  <c:v>43.782000000000039</c:v>
                </c:pt>
                <c:pt idx="43783">
                  <c:v>43.783000000000015</c:v>
                </c:pt>
                <c:pt idx="43784">
                  <c:v>43.783999999999992</c:v>
                </c:pt>
                <c:pt idx="43785">
                  <c:v>43.785000000000025</c:v>
                </c:pt>
                <c:pt idx="43786">
                  <c:v>43.786000000000001</c:v>
                </c:pt>
                <c:pt idx="43787">
                  <c:v>43.787000000000035</c:v>
                </c:pt>
                <c:pt idx="43788">
                  <c:v>43.788000000000011</c:v>
                </c:pt>
                <c:pt idx="43789">
                  <c:v>43.789000000000044</c:v>
                </c:pt>
                <c:pt idx="43790">
                  <c:v>43.79000000000002</c:v>
                </c:pt>
                <c:pt idx="43791">
                  <c:v>43.790999999999997</c:v>
                </c:pt>
                <c:pt idx="43792">
                  <c:v>43.79200000000003</c:v>
                </c:pt>
                <c:pt idx="43793">
                  <c:v>43.793000000000006</c:v>
                </c:pt>
                <c:pt idx="43794">
                  <c:v>43.79400000000004</c:v>
                </c:pt>
                <c:pt idx="43795">
                  <c:v>43.795000000000016</c:v>
                </c:pt>
                <c:pt idx="43796">
                  <c:v>43.795999999999992</c:v>
                </c:pt>
                <c:pt idx="43797">
                  <c:v>43.797000000000025</c:v>
                </c:pt>
                <c:pt idx="43798">
                  <c:v>43.798000000000002</c:v>
                </c:pt>
                <c:pt idx="43799">
                  <c:v>43.799000000000035</c:v>
                </c:pt>
                <c:pt idx="43800">
                  <c:v>43.800000000000011</c:v>
                </c:pt>
                <c:pt idx="43801">
                  <c:v>43.801000000000045</c:v>
                </c:pt>
                <c:pt idx="43802">
                  <c:v>43.802000000000021</c:v>
                </c:pt>
                <c:pt idx="43803">
                  <c:v>43.802999999999997</c:v>
                </c:pt>
                <c:pt idx="43804">
                  <c:v>43.80400000000003</c:v>
                </c:pt>
                <c:pt idx="43805">
                  <c:v>43.805000000000007</c:v>
                </c:pt>
                <c:pt idx="43806">
                  <c:v>43.80600000000004</c:v>
                </c:pt>
                <c:pt idx="43807">
                  <c:v>43.807000000000016</c:v>
                </c:pt>
                <c:pt idx="43808">
                  <c:v>43.807999999999993</c:v>
                </c:pt>
                <c:pt idx="43809">
                  <c:v>43.809000000000026</c:v>
                </c:pt>
                <c:pt idx="43810">
                  <c:v>43.81</c:v>
                </c:pt>
                <c:pt idx="43811">
                  <c:v>43.811000000000035</c:v>
                </c:pt>
                <c:pt idx="43812">
                  <c:v>43.812000000000012</c:v>
                </c:pt>
                <c:pt idx="43813">
                  <c:v>43.813000000000045</c:v>
                </c:pt>
                <c:pt idx="43814">
                  <c:v>43.814000000000021</c:v>
                </c:pt>
                <c:pt idx="43815">
                  <c:v>43.814999999999998</c:v>
                </c:pt>
                <c:pt idx="43816">
                  <c:v>43.816000000000031</c:v>
                </c:pt>
                <c:pt idx="43817">
                  <c:v>43.817000000000007</c:v>
                </c:pt>
                <c:pt idx="43818">
                  <c:v>43.81800000000004</c:v>
                </c:pt>
                <c:pt idx="43819">
                  <c:v>43.819000000000017</c:v>
                </c:pt>
                <c:pt idx="43820">
                  <c:v>43.819999999999993</c:v>
                </c:pt>
                <c:pt idx="43821">
                  <c:v>43.821000000000026</c:v>
                </c:pt>
                <c:pt idx="43822">
                  <c:v>43.822000000000003</c:v>
                </c:pt>
                <c:pt idx="43823">
                  <c:v>43.823000000000036</c:v>
                </c:pt>
                <c:pt idx="43824">
                  <c:v>43.824000000000012</c:v>
                </c:pt>
                <c:pt idx="43825">
                  <c:v>43.825000000000045</c:v>
                </c:pt>
                <c:pt idx="43826">
                  <c:v>43.826000000000022</c:v>
                </c:pt>
                <c:pt idx="43827">
                  <c:v>43.826999999999998</c:v>
                </c:pt>
                <c:pt idx="43828">
                  <c:v>43.828000000000031</c:v>
                </c:pt>
                <c:pt idx="43829">
                  <c:v>43.829000000000008</c:v>
                </c:pt>
                <c:pt idx="43830">
                  <c:v>43.830000000000041</c:v>
                </c:pt>
                <c:pt idx="43831">
                  <c:v>43.831000000000017</c:v>
                </c:pt>
                <c:pt idx="43832">
                  <c:v>43.831999999999994</c:v>
                </c:pt>
                <c:pt idx="43833">
                  <c:v>43.833000000000027</c:v>
                </c:pt>
                <c:pt idx="43834">
                  <c:v>43.834000000000003</c:v>
                </c:pt>
                <c:pt idx="43835">
                  <c:v>43.835000000000036</c:v>
                </c:pt>
                <c:pt idx="43836">
                  <c:v>43.836000000000013</c:v>
                </c:pt>
                <c:pt idx="43837">
                  <c:v>43.837000000000046</c:v>
                </c:pt>
                <c:pt idx="43838">
                  <c:v>43.838000000000022</c:v>
                </c:pt>
                <c:pt idx="43839">
                  <c:v>43.838999999999999</c:v>
                </c:pt>
                <c:pt idx="43840">
                  <c:v>43.840000000000032</c:v>
                </c:pt>
                <c:pt idx="43841">
                  <c:v>43.841000000000008</c:v>
                </c:pt>
                <c:pt idx="43842">
                  <c:v>43.842000000000041</c:v>
                </c:pt>
                <c:pt idx="43843">
                  <c:v>43.843000000000018</c:v>
                </c:pt>
                <c:pt idx="43844">
                  <c:v>43.843999999999994</c:v>
                </c:pt>
                <c:pt idx="43845">
                  <c:v>43.845000000000027</c:v>
                </c:pt>
                <c:pt idx="43846">
                  <c:v>43.846000000000004</c:v>
                </c:pt>
                <c:pt idx="43847">
                  <c:v>43.847000000000037</c:v>
                </c:pt>
                <c:pt idx="43848">
                  <c:v>43.848000000000013</c:v>
                </c:pt>
                <c:pt idx="43849">
                  <c:v>43.849000000000046</c:v>
                </c:pt>
                <c:pt idx="43850">
                  <c:v>43.850000000000023</c:v>
                </c:pt>
                <c:pt idx="43851">
                  <c:v>43.850999999999999</c:v>
                </c:pt>
                <c:pt idx="43852">
                  <c:v>43.852000000000032</c:v>
                </c:pt>
                <c:pt idx="43853">
                  <c:v>43.853000000000009</c:v>
                </c:pt>
                <c:pt idx="43854">
                  <c:v>43.854000000000042</c:v>
                </c:pt>
                <c:pt idx="43855">
                  <c:v>43.855000000000018</c:v>
                </c:pt>
                <c:pt idx="43856">
                  <c:v>43.855999999999995</c:v>
                </c:pt>
                <c:pt idx="43857">
                  <c:v>43.857000000000028</c:v>
                </c:pt>
                <c:pt idx="43858">
                  <c:v>43.858000000000004</c:v>
                </c:pt>
                <c:pt idx="43859">
                  <c:v>43.859000000000037</c:v>
                </c:pt>
                <c:pt idx="43860">
                  <c:v>43.860000000000014</c:v>
                </c:pt>
                <c:pt idx="43861">
                  <c:v>43.86099999999999</c:v>
                </c:pt>
                <c:pt idx="43862">
                  <c:v>43.862000000000023</c:v>
                </c:pt>
                <c:pt idx="43863">
                  <c:v>43.863</c:v>
                </c:pt>
                <c:pt idx="43864">
                  <c:v>43.864000000000033</c:v>
                </c:pt>
                <c:pt idx="43865">
                  <c:v>43.865000000000009</c:v>
                </c:pt>
                <c:pt idx="43866">
                  <c:v>43.866000000000042</c:v>
                </c:pt>
                <c:pt idx="43867">
                  <c:v>43.867000000000019</c:v>
                </c:pt>
                <c:pt idx="43868">
                  <c:v>43.867999999999995</c:v>
                </c:pt>
                <c:pt idx="43869">
                  <c:v>43.869000000000028</c:v>
                </c:pt>
                <c:pt idx="43870">
                  <c:v>43.870000000000005</c:v>
                </c:pt>
                <c:pt idx="43871">
                  <c:v>43.871000000000038</c:v>
                </c:pt>
                <c:pt idx="43872">
                  <c:v>43.872000000000014</c:v>
                </c:pt>
                <c:pt idx="43873">
                  <c:v>43.87299999999999</c:v>
                </c:pt>
                <c:pt idx="43874">
                  <c:v>43.874000000000024</c:v>
                </c:pt>
                <c:pt idx="43875">
                  <c:v>43.875</c:v>
                </c:pt>
                <c:pt idx="43876">
                  <c:v>43.876000000000033</c:v>
                </c:pt>
                <c:pt idx="43877">
                  <c:v>43.87700000000001</c:v>
                </c:pt>
                <c:pt idx="43878">
                  <c:v>43.878000000000043</c:v>
                </c:pt>
                <c:pt idx="43879">
                  <c:v>43.879000000000019</c:v>
                </c:pt>
                <c:pt idx="43880">
                  <c:v>43.879999999999995</c:v>
                </c:pt>
                <c:pt idx="43881">
                  <c:v>43.881000000000029</c:v>
                </c:pt>
                <c:pt idx="43882">
                  <c:v>43.882000000000005</c:v>
                </c:pt>
                <c:pt idx="43883">
                  <c:v>43.883000000000038</c:v>
                </c:pt>
                <c:pt idx="43884">
                  <c:v>43.884000000000015</c:v>
                </c:pt>
                <c:pt idx="43885">
                  <c:v>43.884999999999991</c:v>
                </c:pt>
                <c:pt idx="43886">
                  <c:v>43.886000000000024</c:v>
                </c:pt>
                <c:pt idx="43887">
                  <c:v>43.887</c:v>
                </c:pt>
                <c:pt idx="43888">
                  <c:v>43.888000000000034</c:v>
                </c:pt>
                <c:pt idx="43889">
                  <c:v>43.88900000000001</c:v>
                </c:pt>
                <c:pt idx="43890">
                  <c:v>43.890000000000043</c:v>
                </c:pt>
                <c:pt idx="43891">
                  <c:v>43.89100000000002</c:v>
                </c:pt>
                <c:pt idx="43892">
                  <c:v>43.891999999999996</c:v>
                </c:pt>
                <c:pt idx="43893">
                  <c:v>43.893000000000029</c:v>
                </c:pt>
                <c:pt idx="43894">
                  <c:v>43.894000000000005</c:v>
                </c:pt>
                <c:pt idx="43895">
                  <c:v>43.895000000000039</c:v>
                </c:pt>
                <c:pt idx="43896">
                  <c:v>43.896000000000015</c:v>
                </c:pt>
                <c:pt idx="43897">
                  <c:v>43.896999999999991</c:v>
                </c:pt>
                <c:pt idx="43898">
                  <c:v>43.898000000000025</c:v>
                </c:pt>
                <c:pt idx="43899">
                  <c:v>43.899000000000001</c:v>
                </c:pt>
                <c:pt idx="43900">
                  <c:v>43.900000000000034</c:v>
                </c:pt>
                <c:pt idx="43901">
                  <c:v>43.90100000000001</c:v>
                </c:pt>
                <c:pt idx="43902">
                  <c:v>43.902000000000044</c:v>
                </c:pt>
                <c:pt idx="43903">
                  <c:v>43.90300000000002</c:v>
                </c:pt>
                <c:pt idx="43904">
                  <c:v>43.903999999999996</c:v>
                </c:pt>
                <c:pt idx="43905">
                  <c:v>43.90500000000003</c:v>
                </c:pt>
                <c:pt idx="43906">
                  <c:v>43.906000000000006</c:v>
                </c:pt>
                <c:pt idx="43907">
                  <c:v>43.907000000000039</c:v>
                </c:pt>
                <c:pt idx="43908">
                  <c:v>43.908000000000015</c:v>
                </c:pt>
                <c:pt idx="43909">
                  <c:v>43.908999999999992</c:v>
                </c:pt>
                <c:pt idx="43910">
                  <c:v>43.910000000000025</c:v>
                </c:pt>
                <c:pt idx="43911">
                  <c:v>43.911000000000001</c:v>
                </c:pt>
                <c:pt idx="43912">
                  <c:v>43.912000000000035</c:v>
                </c:pt>
                <c:pt idx="43913">
                  <c:v>43.913000000000011</c:v>
                </c:pt>
                <c:pt idx="43914">
                  <c:v>43.914000000000044</c:v>
                </c:pt>
                <c:pt idx="43915">
                  <c:v>43.91500000000002</c:v>
                </c:pt>
                <c:pt idx="43916">
                  <c:v>43.915999999999997</c:v>
                </c:pt>
                <c:pt idx="43917">
                  <c:v>43.91700000000003</c:v>
                </c:pt>
                <c:pt idx="43918">
                  <c:v>43.918000000000006</c:v>
                </c:pt>
                <c:pt idx="43919">
                  <c:v>43.91900000000004</c:v>
                </c:pt>
                <c:pt idx="43920">
                  <c:v>43.920000000000016</c:v>
                </c:pt>
                <c:pt idx="43921">
                  <c:v>43.920999999999992</c:v>
                </c:pt>
                <c:pt idx="43922">
                  <c:v>43.922000000000025</c:v>
                </c:pt>
                <c:pt idx="43923">
                  <c:v>43.923000000000002</c:v>
                </c:pt>
                <c:pt idx="43924">
                  <c:v>43.924000000000035</c:v>
                </c:pt>
                <c:pt idx="43925">
                  <c:v>43.925000000000011</c:v>
                </c:pt>
                <c:pt idx="43926">
                  <c:v>43.926000000000045</c:v>
                </c:pt>
                <c:pt idx="43927">
                  <c:v>43.927000000000021</c:v>
                </c:pt>
                <c:pt idx="43928">
                  <c:v>43.927999999999997</c:v>
                </c:pt>
                <c:pt idx="43929">
                  <c:v>43.92900000000003</c:v>
                </c:pt>
                <c:pt idx="43930">
                  <c:v>43.930000000000007</c:v>
                </c:pt>
                <c:pt idx="43931">
                  <c:v>43.93100000000004</c:v>
                </c:pt>
                <c:pt idx="43932">
                  <c:v>43.932000000000016</c:v>
                </c:pt>
                <c:pt idx="43933">
                  <c:v>43.932999999999993</c:v>
                </c:pt>
                <c:pt idx="43934">
                  <c:v>43.934000000000026</c:v>
                </c:pt>
                <c:pt idx="43935">
                  <c:v>43.935000000000002</c:v>
                </c:pt>
                <c:pt idx="43936">
                  <c:v>43.936000000000035</c:v>
                </c:pt>
                <c:pt idx="43937">
                  <c:v>43.937000000000012</c:v>
                </c:pt>
                <c:pt idx="43938">
                  <c:v>43.938000000000045</c:v>
                </c:pt>
                <c:pt idx="43939">
                  <c:v>43.939000000000021</c:v>
                </c:pt>
                <c:pt idx="43940">
                  <c:v>43.94</c:v>
                </c:pt>
                <c:pt idx="43941">
                  <c:v>43.941000000000031</c:v>
                </c:pt>
                <c:pt idx="43942">
                  <c:v>43.942000000000007</c:v>
                </c:pt>
                <c:pt idx="43943">
                  <c:v>43.94300000000004</c:v>
                </c:pt>
                <c:pt idx="43944">
                  <c:v>43.944000000000017</c:v>
                </c:pt>
                <c:pt idx="43945">
                  <c:v>43.944999999999993</c:v>
                </c:pt>
                <c:pt idx="43946">
                  <c:v>43.946000000000026</c:v>
                </c:pt>
                <c:pt idx="43947">
                  <c:v>43.947000000000003</c:v>
                </c:pt>
                <c:pt idx="43948">
                  <c:v>43.948000000000036</c:v>
                </c:pt>
                <c:pt idx="43949">
                  <c:v>43.949000000000012</c:v>
                </c:pt>
                <c:pt idx="43950">
                  <c:v>43.950000000000045</c:v>
                </c:pt>
                <c:pt idx="43951">
                  <c:v>43.951000000000022</c:v>
                </c:pt>
                <c:pt idx="43952">
                  <c:v>43.951999999999998</c:v>
                </c:pt>
                <c:pt idx="43953">
                  <c:v>43.953000000000031</c:v>
                </c:pt>
                <c:pt idx="43954">
                  <c:v>43.954000000000008</c:v>
                </c:pt>
                <c:pt idx="43955">
                  <c:v>43.955000000000041</c:v>
                </c:pt>
                <c:pt idx="43956">
                  <c:v>43.956000000000017</c:v>
                </c:pt>
                <c:pt idx="43957">
                  <c:v>43.956999999999994</c:v>
                </c:pt>
                <c:pt idx="43958">
                  <c:v>43.958000000000027</c:v>
                </c:pt>
                <c:pt idx="43959">
                  <c:v>43.959000000000003</c:v>
                </c:pt>
                <c:pt idx="43960">
                  <c:v>43.960000000000036</c:v>
                </c:pt>
                <c:pt idx="43961">
                  <c:v>43.961000000000013</c:v>
                </c:pt>
                <c:pt idx="43962">
                  <c:v>43.962000000000046</c:v>
                </c:pt>
                <c:pt idx="43963">
                  <c:v>43.963000000000022</c:v>
                </c:pt>
                <c:pt idx="43964">
                  <c:v>43.963999999999999</c:v>
                </c:pt>
                <c:pt idx="43965">
                  <c:v>43.965000000000032</c:v>
                </c:pt>
                <c:pt idx="43966">
                  <c:v>43.966000000000008</c:v>
                </c:pt>
                <c:pt idx="43967">
                  <c:v>43.967000000000041</c:v>
                </c:pt>
                <c:pt idx="43968">
                  <c:v>43.968000000000018</c:v>
                </c:pt>
                <c:pt idx="43969">
                  <c:v>43.968999999999994</c:v>
                </c:pt>
                <c:pt idx="43970">
                  <c:v>43.970000000000027</c:v>
                </c:pt>
                <c:pt idx="43971">
                  <c:v>43.971000000000004</c:v>
                </c:pt>
                <c:pt idx="43972">
                  <c:v>43.972000000000037</c:v>
                </c:pt>
                <c:pt idx="43973">
                  <c:v>43.973000000000013</c:v>
                </c:pt>
                <c:pt idx="43974">
                  <c:v>43.974000000000046</c:v>
                </c:pt>
                <c:pt idx="43975">
                  <c:v>43.975000000000023</c:v>
                </c:pt>
                <c:pt idx="43976">
                  <c:v>43.975999999999999</c:v>
                </c:pt>
                <c:pt idx="43977">
                  <c:v>43.977000000000032</c:v>
                </c:pt>
                <c:pt idx="43978">
                  <c:v>43.978000000000009</c:v>
                </c:pt>
                <c:pt idx="43979">
                  <c:v>43.979000000000042</c:v>
                </c:pt>
                <c:pt idx="43980">
                  <c:v>43.980000000000018</c:v>
                </c:pt>
                <c:pt idx="43981">
                  <c:v>43.980999999999995</c:v>
                </c:pt>
                <c:pt idx="43982">
                  <c:v>43.982000000000028</c:v>
                </c:pt>
                <c:pt idx="43983">
                  <c:v>43.983000000000004</c:v>
                </c:pt>
                <c:pt idx="43984">
                  <c:v>43.984000000000037</c:v>
                </c:pt>
                <c:pt idx="43985">
                  <c:v>43.985000000000014</c:v>
                </c:pt>
                <c:pt idx="43986">
                  <c:v>43.98599999999999</c:v>
                </c:pt>
                <c:pt idx="43987">
                  <c:v>43.987000000000023</c:v>
                </c:pt>
                <c:pt idx="43988">
                  <c:v>43.988</c:v>
                </c:pt>
                <c:pt idx="43989">
                  <c:v>43.989000000000033</c:v>
                </c:pt>
                <c:pt idx="43990">
                  <c:v>43.990000000000009</c:v>
                </c:pt>
                <c:pt idx="43991">
                  <c:v>43.991000000000042</c:v>
                </c:pt>
                <c:pt idx="43992">
                  <c:v>43.992000000000019</c:v>
                </c:pt>
                <c:pt idx="43993">
                  <c:v>43.992999999999995</c:v>
                </c:pt>
                <c:pt idx="43994">
                  <c:v>43.994000000000028</c:v>
                </c:pt>
                <c:pt idx="43995">
                  <c:v>43.995000000000005</c:v>
                </c:pt>
                <c:pt idx="43996">
                  <c:v>43.996000000000038</c:v>
                </c:pt>
                <c:pt idx="43997">
                  <c:v>43.997000000000014</c:v>
                </c:pt>
                <c:pt idx="43998">
                  <c:v>43.99799999999999</c:v>
                </c:pt>
                <c:pt idx="43999">
                  <c:v>43.999000000000024</c:v>
                </c:pt>
                <c:pt idx="44000">
                  <c:v>44</c:v>
                </c:pt>
                <c:pt idx="44001">
                  <c:v>44.001000000000033</c:v>
                </c:pt>
                <c:pt idx="44002">
                  <c:v>44.00200000000001</c:v>
                </c:pt>
                <c:pt idx="44003">
                  <c:v>44.003000000000043</c:v>
                </c:pt>
                <c:pt idx="44004">
                  <c:v>44.004000000000019</c:v>
                </c:pt>
                <c:pt idx="44005">
                  <c:v>44.004999999999995</c:v>
                </c:pt>
                <c:pt idx="44006">
                  <c:v>44.006000000000029</c:v>
                </c:pt>
                <c:pt idx="44007">
                  <c:v>44.007000000000005</c:v>
                </c:pt>
                <c:pt idx="44008">
                  <c:v>44.008000000000038</c:v>
                </c:pt>
                <c:pt idx="44009">
                  <c:v>44.009000000000015</c:v>
                </c:pt>
                <c:pt idx="44010">
                  <c:v>44.009999999999991</c:v>
                </c:pt>
                <c:pt idx="44011">
                  <c:v>44.011000000000024</c:v>
                </c:pt>
                <c:pt idx="44012">
                  <c:v>44.012</c:v>
                </c:pt>
                <c:pt idx="44013">
                  <c:v>44.013000000000034</c:v>
                </c:pt>
                <c:pt idx="44014">
                  <c:v>44.01400000000001</c:v>
                </c:pt>
                <c:pt idx="44015">
                  <c:v>44.015000000000043</c:v>
                </c:pt>
                <c:pt idx="44016">
                  <c:v>44.01600000000002</c:v>
                </c:pt>
                <c:pt idx="44017">
                  <c:v>44.016999999999996</c:v>
                </c:pt>
                <c:pt idx="44018">
                  <c:v>44.018000000000029</c:v>
                </c:pt>
                <c:pt idx="44019">
                  <c:v>44.019000000000005</c:v>
                </c:pt>
                <c:pt idx="44020">
                  <c:v>44.020000000000039</c:v>
                </c:pt>
                <c:pt idx="44021">
                  <c:v>44.021000000000015</c:v>
                </c:pt>
                <c:pt idx="44022">
                  <c:v>44.021999999999991</c:v>
                </c:pt>
                <c:pt idx="44023">
                  <c:v>44.023000000000025</c:v>
                </c:pt>
                <c:pt idx="44024">
                  <c:v>44.024000000000001</c:v>
                </c:pt>
                <c:pt idx="44025">
                  <c:v>44.025000000000034</c:v>
                </c:pt>
                <c:pt idx="44026">
                  <c:v>44.02600000000001</c:v>
                </c:pt>
                <c:pt idx="44027">
                  <c:v>44.027000000000044</c:v>
                </c:pt>
                <c:pt idx="44028">
                  <c:v>44.02800000000002</c:v>
                </c:pt>
                <c:pt idx="44029">
                  <c:v>44.028999999999996</c:v>
                </c:pt>
                <c:pt idx="44030">
                  <c:v>44.03000000000003</c:v>
                </c:pt>
                <c:pt idx="44031">
                  <c:v>44.031000000000006</c:v>
                </c:pt>
                <c:pt idx="44032">
                  <c:v>44.032000000000039</c:v>
                </c:pt>
                <c:pt idx="44033">
                  <c:v>44.033000000000015</c:v>
                </c:pt>
                <c:pt idx="44034">
                  <c:v>44.033999999999992</c:v>
                </c:pt>
                <c:pt idx="44035">
                  <c:v>44.035000000000025</c:v>
                </c:pt>
                <c:pt idx="44036">
                  <c:v>44.036000000000001</c:v>
                </c:pt>
                <c:pt idx="44037">
                  <c:v>44.037000000000035</c:v>
                </c:pt>
                <c:pt idx="44038">
                  <c:v>44.038000000000011</c:v>
                </c:pt>
                <c:pt idx="44039">
                  <c:v>44.039000000000044</c:v>
                </c:pt>
                <c:pt idx="44040">
                  <c:v>44.04000000000002</c:v>
                </c:pt>
                <c:pt idx="44041">
                  <c:v>44.040999999999997</c:v>
                </c:pt>
                <c:pt idx="44042">
                  <c:v>44.04200000000003</c:v>
                </c:pt>
                <c:pt idx="44043">
                  <c:v>44.043000000000006</c:v>
                </c:pt>
                <c:pt idx="44044">
                  <c:v>44.04400000000004</c:v>
                </c:pt>
                <c:pt idx="44045">
                  <c:v>44.045000000000016</c:v>
                </c:pt>
                <c:pt idx="44046">
                  <c:v>44.045999999999992</c:v>
                </c:pt>
                <c:pt idx="44047">
                  <c:v>44.047000000000025</c:v>
                </c:pt>
                <c:pt idx="44048">
                  <c:v>44.048000000000002</c:v>
                </c:pt>
                <c:pt idx="44049">
                  <c:v>44.049000000000035</c:v>
                </c:pt>
                <c:pt idx="44050">
                  <c:v>44.050000000000011</c:v>
                </c:pt>
                <c:pt idx="44051">
                  <c:v>44.051000000000045</c:v>
                </c:pt>
                <c:pt idx="44052">
                  <c:v>44.052000000000021</c:v>
                </c:pt>
                <c:pt idx="44053">
                  <c:v>44.052999999999997</c:v>
                </c:pt>
                <c:pt idx="44054">
                  <c:v>44.05400000000003</c:v>
                </c:pt>
                <c:pt idx="44055">
                  <c:v>44.055000000000007</c:v>
                </c:pt>
                <c:pt idx="44056">
                  <c:v>44.05600000000004</c:v>
                </c:pt>
                <c:pt idx="44057">
                  <c:v>44.057000000000016</c:v>
                </c:pt>
                <c:pt idx="44058">
                  <c:v>44.057999999999993</c:v>
                </c:pt>
                <c:pt idx="44059">
                  <c:v>44.059000000000026</c:v>
                </c:pt>
                <c:pt idx="44060">
                  <c:v>44.06</c:v>
                </c:pt>
                <c:pt idx="44061">
                  <c:v>44.061000000000035</c:v>
                </c:pt>
                <c:pt idx="44062">
                  <c:v>44.062000000000012</c:v>
                </c:pt>
                <c:pt idx="44063">
                  <c:v>44.063000000000045</c:v>
                </c:pt>
                <c:pt idx="44064">
                  <c:v>44.064000000000021</c:v>
                </c:pt>
                <c:pt idx="44065">
                  <c:v>44.064999999999998</c:v>
                </c:pt>
                <c:pt idx="44066">
                  <c:v>44.066000000000031</c:v>
                </c:pt>
                <c:pt idx="44067">
                  <c:v>44.067000000000007</c:v>
                </c:pt>
                <c:pt idx="44068">
                  <c:v>44.06800000000004</c:v>
                </c:pt>
                <c:pt idx="44069">
                  <c:v>44.069000000000017</c:v>
                </c:pt>
                <c:pt idx="44070">
                  <c:v>44.069999999999993</c:v>
                </c:pt>
                <c:pt idx="44071">
                  <c:v>44.071000000000026</c:v>
                </c:pt>
                <c:pt idx="44072">
                  <c:v>44.072000000000003</c:v>
                </c:pt>
                <c:pt idx="44073">
                  <c:v>44.073000000000036</c:v>
                </c:pt>
                <c:pt idx="44074">
                  <c:v>44.074000000000012</c:v>
                </c:pt>
                <c:pt idx="44075">
                  <c:v>44.075000000000045</c:v>
                </c:pt>
                <c:pt idx="44076">
                  <c:v>44.076000000000022</c:v>
                </c:pt>
                <c:pt idx="44077">
                  <c:v>44.076999999999998</c:v>
                </c:pt>
                <c:pt idx="44078">
                  <c:v>44.078000000000031</c:v>
                </c:pt>
                <c:pt idx="44079">
                  <c:v>44.079000000000008</c:v>
                </c:pt>
                <c:pt idx="44080">
                  <c:v>44.080000000000041</c:v>
                </c:pt>
                <c:pt idx="44081">
                  <c:v>44.081000000000017</c:v>
                </c:pt>
                <c:pt idx="44082">
                  <c:v>44.081999999999994</c:v>
                </c:pt>
                <c:pt idx="44083">
                  <c:v>44.083000000000027</c:v>
                </c:pt>
                <c:pt idx="44084">
                  <c:v>44.084000000000003</c:v>
                </c:pt>
                <c:pt idx="44085">
                  <c:v>44.085000000000036</c:v>
                </c:pt>
                <c:pt idx="44086">
                  <c:v>44.086000000000013</c:v>
                </c:pt>
                <c:pt idx="44087">
                  <c:v>44.087000000000046</c:v>
                </c:pt>
                <c:pt idx="44088">
                  <c:v>44.088000000000022</c:v>
                </c:pt>
                <c:pt idx="44089">
                  <c:v>44.088999999999999</c:v>
                </c:pt>
                <c:pt idx="44090">
                  <c:v>44.090000000000032</c:v>
                </c:pt>
                <c:pt idx="44091">
                  <c:v>44.091000000000008</c:v>
                </c:pt>
                <c:pt idx="44092">
                  <c:v>44.092000000000041</c:v>
                </c:pt>
                <c:pt idx="44093">
                  <c:v>44.093000000000018</c:v>
                </c:pt>
                <c:pt idx="44094">
                  <c:v>44.093999999999994</c:v>
                </c:pt>
                <c:pt idx="44095">
                  <c:v>44.095000000000027</c:v>
                </c:pt>
                <c:pt idx="44096">
                  <c:v>44.096000000000004</c:v>
                </c:pt>
                <c:pt idx="44097">
                  <c:v>44.097000000000037</c:v>
                </c:pt>
                <c:pt idx="44098">
                  <c:v>44.098000000000013</c:v>
                </c:pt>
                <c:pt idx="44099">
                  <c:v>44.099000000000046</c:v>
                </c:pt>
                <c:pt idx="44100">
                  <c:v>44.100000000000023</c:v>
                </c:pt>
                <c:pt idx="44101">
                  <c:v>44.100999999999999</c:v>
                </c:pt>
                <c:pt idx="44102">
                  <c:v>44.102000000000032</c:v>
                </c:pt>
                <c:pt idx="44103">
                  <c:v>44.103000000000009</c:v>
                </c:pt>
                <c:pt idx="44104">
                  <c:v>44.104000000000042</c:v>
                </c:pt>
                <c:pt idx="44105">
                  <c:v>44.105000000000018</c:v>
                </c:pt>
                <c:pt idx="44106">
                  <c:v>44.105999999999995</c:v>
                </c:pt>
                <c:pt idx="44107">
                  <c:v>44.107000000000028</c:v>
                </c:pt>
                <c:pt idx="44108">
                  <c:v>44.108000000000004</c:v>
                </c:pt>
                <c:pt idx="44109">
                  <c:v>44.109000000000037</c:v>
                </c:pt>
                <c:pt idx="44110">
                  <c:v>44.110000000000014</c:v>
                </c:pt>
                <c:pt idx="44111">
                  <c:v>44.11099999999999</c:v>
                </c:pt>
                <c:pt idx="44112">
                  <c:v>44.112000000000023</c:v>
                </c:pt>
                <c:pt idx="44113">
                  <c:v>44.113</c:v>
                </c:pt>
                <c:pt idx="44114">
                  <c:v>44.114000000000033</c:v>
                </c:pt>
                <c:pt idx="44115">
                  <c:v>44.115000000000009</c:v>
                </c:pt>
                <c:pt idx="44116">
                  <c:v>44.116000000000042</c:v>
                </c:pt>
                <c:pt idx="44117">
                  <c:v>44.117000000000019</c:v>
                </c:pt>
                <c:pt idx="44118">
                  <c:v>44.117999999999995</c:v>
                </c:pt>
                <c:pt idx="44119">
                  <c:v>44.119000000000028</c:v>
                </c:pt>
                <c:pt idx="44120">
                  <c:v>44.120000000000005</c:v>
                </c:pt>
                <c:pt idx="44121">
                  <c:v>44.121000000000038</c:v>
                </c:pt>
                <c:pt idx="44122">
                  <c:v>44.122000000000014</c:v>
                </c:pt>
                <c:pt idx="44123">
                  <c:v>44.12299999999999</c:v>
                </c:pt>
                <c:pt idx="44124">
                  <c:v>44.124000000000024</c:v>
                </c:pt>
                <c:pt idx="44125">
                  <c:v>44.125</c:v>
                </c:pt>
                <c:pt idx="44126">
                  <c:v>44.126000000000033</c:v>
                </c:pt>
                <c:pt idx="44127">
                  <c:v>44.12700000000001</c:v>
                </c:pt>
                <c:pt idx="44128">
                  <c:v>44.128000000000043</c:v>
                </c:pt>
                <c:pt idx="44129">
                  <c:v>44.129000000000019</c:v>
                </c:pt>
                <c:pt idx="44130">
                  <c:v>44.129999999999995</c:v>
                </c:pt>
                <c:pt idx="44131">
                  <c:v>44.131000000000029</c:v>
                </c:pt>
                <c:pt idx="44132">
                  <c:v>44.132000000000005</c:v>
                </c:pt>
                <c:pt idx="44133">
                  <c:v>44.133000000000038</c:v>
                </c:pt>
                <c:pt idx="44134">
                  <c:v>44.134000000000015</c:v>
                </c:pt>
                <c:pt idx="44135">
                  <c:v>44.134999999999991</c:v>
                </c:pt>
                <c:pt idx="44136">
                  <c:v>44.136000000000024</c:v>
                </c:pt>
                <c:pt idx="44137">
                  <c:v>44.137</c:v>
                </c:pt>
                <c:pt idx="44138">
                  <c:v>44.138000000000034</c:v>
                </c:pt>
                <c:pt idx="44139">
                  <c:v>44.13900000000001</c:v>
                </c:pt>
                <c:pt idx="44140">
                  <c:v>44.140000000000043</c:v>
                </c:pt>
                <c:pt idx="44141">
                  <c:v>44.14100000000002</c:v>
                </c:pt>
                <c:pt idx="44142">
                  <c:v>44.141999999999996</c:v>
                </c:pt>
                <c:pt idx="44143">
                  <c:v>44.143000000000029</c:v>
                </c:pt>
                <c:pt idx="44144">
                  <c:v>44.144000000000005</c:v>
                </c:pt>
                <c:pt idx="44145">
                  <c:v>44.145000000000039</c:v>
                </c:pt>
                <c:pt idx="44146">
                  <c:v>44.146000000000015</c:v>
                </c:pt>
                <c:pt idx="44147">
                  <c:v>44.146999999999991</c:v>
                </c:pt>
                <c:pt idx="44148">
                  <c:v>44.148000000000025</c:v>
                </c:pt>
                <c:pt idx="44149">
                  <c:v>44.149000000000001</c:v>
                </c:pt>
                <c:pt idx="44150">
                  <c:v>44.150000000000034</c:v>
                </c:pt>
                <c:pt idx="44151">
                  <c:v>44.15100000000001</c:v>
                </c:pt>
                <c:pt idx="44152">
                  <c:v>44.152000000000044</c:v>
                </c:pt>
                <c:pt idx="44153">
                  <c:v>44.15300000000002</c:v>
                </c:pt>
                <c:pt idx="44154">
                  <c:v>44.153999999999996</c:v>
                </c:pt>
                <c:pt idx="44155">
                  <c:v>44.15500000000003</c:v>
                </c:pt>
                <c:pt idx="44156">
                  <c:v>44.156000000000006</c:v>
                </c:pt>
                <c:pt idx="44157">
                  <c:v>44.157000000000039</c:v>
                </c:pt>
                <c:pt idx="44158">
                  <c:v>44.158000000000015</c:v>
                </c:pt>
                <c:pt idx="44159">
                  <c:v>44.158999999999992</c:v>
                </c:pt>
                <c:pt idx="44160">
                  <c:v>44.160000000000025</c:v>
                </c:pt>
                <c:pt idx="44161">
                  <c:v>44.161000000000001</c:v>
                </c:pt>
                <c:pt idx="44162">
                  <c:v>44.162000000000035</c:v>
                </c:pt>
                <c:pt idx="44163">
                  <c:v>44.163000000000011</c:v>
                </c:pt>
                <c:pt idx="44164">
                  <c:v>44.164000000000044</c:v>
                </c:pt>
                <c:pt idx="44165">
                  <c:v>44.16500000000002</c:v>
                </c:pt>
                <c:pt idx="44166">
                  <c:v>44.165999999999997</c:v>
                </c:pt>
                <c:pt idx="44167">
                  <c:v>44.16700000000003</c:v>
                </c:pt>
                <c:pt idx="44168">
                  <c:v>44.168000000000006</c:v>
                </c:pt>
                <c:pt idx="44169">
                  <c:v>44.16900000000004</c:v>
                </c:pt>
                <c:pt idx="44170">
                  <c:v>44.170000000000016</c:v>
                </c:pt>
                <c:pt idx="44171">
                  <c:v>44.170999999999992</c:v>
                </c:pt>
                <c:pt idx="44172">
                  <c:v>44.172000000000025</c:v>
                </c:pt>
                <c:pt idx="44173">
                  <c:v>44.173000000000002</c:v>
                </c:pt>
                <c:pt idx="44174">
                  <c:v>44.174000000000035</c:v>
                </c:pt>
                <c:pt idx="44175">
                  <c:v>44.175000000000011</c:v>
                </c:pt>
                <c:pt idx="44176">
                  <c:v>44.176000000000045</c:v>
                </c:pt>
                <c:pt idx="44177">
                  <c:v>44.177000000000021</c:v>
                </c:pt>
                <c:pt idx="44178">
                  <c:v>44.177999999999997</c:v>
                </c:pt>
                <c:pt idx="44179">
                  <c:v>44.17900000000003</c:v>
                </c:pt>
                <c:pt idx="44180">
                  <c:v>44.180000000000007</c:v>
                </c:pt>
                <c:pt idx="44181">
                  <c:v>44.18100000000004</c:v>
                </c:pt>
                <c:pt idx="44182">
                  <c:v>44.182000000000016</c:v>
                </c:pt>
                <c:pt idx="44183">
                  <c:v>44.182999999999993</c:v>
                </c:pt>
                <c:pt idx="44184">
                  <c:v>44.184000000000026</c:v>
                </c:pt>
                <c:pt idx="44185">
                  <c:v>44.185000000000002</c:v>
                </c:pt>
                <c:pt idx="44186">
                  <c:v>44.186000000000035</c:v>
                </c:pt>
                <c:pt idx="44187">
                  <c:v>44.187000000000012</c:v>
                </c:pt>
                <c:pt idx="44188">
                  <c:v>44.188000000000045</c:v>
                </c:pt>
                <c:pt idx="44189">
                  <c:v>44.189000000000021</c:v>
                </c:pt>
                <c:pt idx="44190">
                  <c:v>44.19</c:v>
                </c:pt>
                <c:pt idx="44191">
                  <c:v>44.191000000000031</c:v>
                </c:pt>
                <c:pt idx="44192">
                  <c:v>44.192000000000007</c:v>
                </c:pt>
                <c:pt idx="44193">
                  <c:v>44.19300000000004</c:v>
                </c:pt>
                <c:pt idx="44194">
                  <c:v>44.194000000000017</c:v>
                </c:pt>
                <c:pt idx="44195">
                  <c:v>44.194999999999993</c:v>
                </c:pt>
                <c:pt idx="44196">
                  <c:v>44.196000000000026</c:v>
                </c:pt>
                <c:pt idx="44197">
                  <c:v>44.197000000000003</c:v>
                </c:pt>
                <c:pt idx="44198">
                  <c:v>44.198000000000036</c:v>
                </c:pt>
                <c:pt idx="44199">
                  <c:v>44.199000000000012</c:v>
                </c:pt>
                <c:pt idx="44200">
                  <c:v>44.200000000000045</c:v>
                </c:pt>
                <c:pt idx="44201">
                  <c:v>44.201000000000022</c:v>
                </c:pt>
                <c:pt idx="44202">
                  <c:v>44.201999999999998</c:v>
                </c:pt>
                <c:pt idx="44203">
                  <c:v>44.203000000000031</c:v>
                </c:pt>
                <c:pt idx="44204">
                  <c:v>44.204000000000008</c:v>
                </c:pt>
                <c:pt idx="44205">
                  <c:v>44.205000000000041</c:v>
                </c:pt>
                <c:pt idx="44206">
                  <c:v>44.206000000000017</c:v>
                </c:pt>
                <c:pt idx="44207">
                  <c:v>44.206999999999994</c:v>
                </c:pt>
                <c:pt idx="44208">
                  <c:v>44.208000000000027</c:v>
                </c:pt>
                <c:pt idx="44209">
                  <c:v>44.209000000000003</c:v>
                </c:pt>
                <c:pt idx="44210">
                  <c:v>44.210000000000036</c:v>
                </c:pt>
                <c:pt idx="44211">
                  <c:v>44.211000000000013</c:v>
                </c:pt>
                <c:pt idx="44212">
                  <c:v>44.212000000000046</c:v>
                </c:pt>
                <c:pt idx="44213">
                  <c:v>44.213000000000022</c:v>
                </c:pt>
                <c:pt idx="44214">
                  <c:v>44.213999999999999</c:v>
                </c:pt>
                <c:pt idx="44215">
                  <c:v>44.215000000000032</c:v>
                </c:pt>
                <c:pt idx="44216">
                  <c:v>44.216000000000008</c:v>
                </c:pt>
                <c:pt idx="44217">
                  <c:v>44.217000000000041</c:v>
                </c:pt>
                <c:pt idx="44218">
                  <c:v>44.218000000000018</c:v>
                </c:pt>
                <c:pt idx="44219">
                  <c:v>44.218999999999994</c:v>
                </c:pt>
                <c:pt idx="44220">
                  <c:v>44.220000000000027</c:v>
                </c:pt>
                <c:pt idx="44221">
                  <c:v>44.221000000000004</c:v>
                </c:pt>
                <c:pt idx="44222">
                  <c:v>44.222000000000037</c:v>
                </c:pt>
                <c:pt idx="44223">
                  <c:v>44.223000000000013</c:v>
                </c:pt>
                <c:pt idx="44224">
                  <c:v>44.224000000000046</c:v>
                </c:pt>
                <c:pt idx="44225">
                  <c:v>44.225000000000023</c:v>
                </c:pt>
                <c:pt idx="44226">
                  <c:v>44.225999999999999</c:v>
                </c:pt>
                <c:pt idx="44227">
                  <c:v>44.227000000000032</c:v>
                </c:pt>
                <c:pt idx="44228">
                  <c:v>44.228000000000009</c:v>
                </c:pt>
                <c:pt idx="44229">
                  <c:v>44.229000000000042</c:v>
                </c:pt>
                <c:pt idx="44230">
                  <c:v>44.230000000000018</c:v>
                </c:pt>
                <c:pt idx="44231">
                  <c:v>44.230999999999995</c:v>
                </c:pt>
                <c:pt idx="44232">
                  <c:v>44.232000000000028</c:v>
                </c:pt>
                <c:pt idx="44233">
                  <c:v>44.233000000000004</c:v>
                </c:pt>
                <c:pt idx="44234">
                  <c:v>44.234000000000037</c:v>
                </c:pt>
                <c:pt idx="44235">
                  <c:v>44.235000000000014</c:v>
                </c:pt>
                <c:pt idx="44236">
                  <c:v>44.23599999999999</c:v>
                </c:pt>
                <c:pt idx="44237">
                  <c:v>44.237000000000023</c:v>
                </c:pt>
                <c:pt idx="44238">
                  <c:v>44.238</c:v>
                </c:pt>
                <c:pt idx="44239">
                  <c:v>44.239000000000033</c:v>
                </c:pt>
                <c:pt idx="44240">
                  <c:v>44.240000000000009</c:v>
                </c:pt>
                <c:pt idx="44241">
                  <c:v>44.241000000000042</c:v>
                </c:pt>
                <c:pt idx="44242">
                  <c:v>44.242000000000019</c:v>
                </c:pt>
                <c:pt idx="44243">
                  <c:v>44.242999999999995</c:v>
                </c:pt>
                <c:pt idx="44244">
                  <c:v>44.244000000000028</c:v>
                </c:pt>
                <c:pt idx="44245">
                  <c:v>44.245000000000005</c:v>
                </c:pt>
                <c:pt idx="44246">
                  <c:v>44.246000000000038</c:v>
                </c:pt>
                <c:pt idx="44247">
                  <c:v>44.247000000000014</c:v>
                </c:pt>
                <c:pt idx="44248">
                  <c:v>44.24799999999999</c:v>
                </c:pt>
                <c:pt idx="44249">
                  <c:v>44.249000000000024</c:v>
                </c:pt>
                <c:pt idx="44250">
                  <c:v>44.25</c:v>
                </c:pt>
                <c:pt idx="44251">
                  <c:v>44.251000000000033</c:v>
                </c:pt>
                <c:pt idx="44252">
                  <c:v>44.25200000000001</c:v>
                </c:pt>
                <c:pt idx="44253">
                  <c:v>44.253000000000043</c:v>
                </c:pt>
                <c:pt idx="44254">
                  <c:v>44.254000000000019</c:v>
                </c:pt>
                <c:pt idx="44255">
                  <c:v>44.254999999999995</c:v>
                </c:pt>
                <c:pt idx="44256">
                  <c:v>44.256000000000029</c:v>
                </c:pt>
                <c:pt idx="44257">
                  <c:v>44.257000000000005</c:v>
                </c:pt>
                <c:pt idx="44258">
                  <c:v>44.258000000000038</c:v>
                </c:pt>
                <c:pt idx="44259">
                  <c:v>44.259000000000015</c:v>
                </c:pt>
                <c:pt idx="44260">
                  <c:v>44.259999999999991</c:v>
                </c:pt>
                <c:pt idx="44261">
                  <c:v>44.261000000000024</c:v>
                </c:pt>
                <c:pt idx="44262">
                  <c:v>44.262</c:v>
                </c:pt>
                <c:pt idx="44263">
                  <c:v>44.263000000000034</c:v>
                </c:pt>
                <c:pt idx="44264">
                  <c:v>44.26400000000001</c:v>
                </c:pt>
                <c:pt idx="44265">
                  <c:v>44.265000000000043</c:v>
                </c:pt>
                <c:pt idx="44266">
                  <c:v>44.26600000000002</c:v>
                </c:pt>
                <c:pt idx="44267">
                  <c:v>44.266999999999996</c:v>
                </c:pt>
                <c:pt idx="44268">
                  <c:v>44.268000000000029</c:v>
                </c:pt>
                <c:pt idx="44269">
                  <c:v>44.269000000000005</c:v>
                </c:pt>
                <c:pt idx="44270">
                  <c:v>44.270000000000039</c:v>
                </c:pt>
                <c:pt idx="44271">
                  <c:v>44.271000000000015</c:v>
                </c:pt>
                <c:pt idx="44272">
                  <c:v>44.271999999999991</c:v>
                </c:pt>
                <c:pt idx="44273">
                  <c:v>44.273000000000025</c:v>
                </c:pt>
                <c:pt idx="44274">
                  <c:v>44.274000000000001</c:v>
                </c:pt>
                <c:pt idx="44275">
                  <c:v>44.275000000000034</c:v>
                </c:pt>
                <c:pt idx="44276">
                  <c:v>44.27600000000001</c:v>
                </c:pt>
                <c:pt idx="44277">
                  <c:v>44.277000000000044</c:v>
                </c:pt>
                <c:pt idx="44278">
                  <c:v>44.27800000000002</c:v>
                </c:pt>
                <c:pt idx="44279">
                  <c:v>44.278999999999996</c:v>
                </c:pt>
                <c:pt idx="44280">
                  <c:v>44.28000000000003</c:v>
                </c:pt>
                <c:pt idx="44281">
                  <c:v>44.281000000000006</c:v>
                </c:pt>
                <c:pt idx="44282">
                  <c:v>44.282000000000039</c:v>
                </c:pt>
                <c:pt idx="44283">
                  <c:v>44.283000000000015</c:v>
                </c:pt>
                <c:pt idx="44284">
                  <c:v>44.283999999999992</c:v>
                </c:pt>
                <c:pt idx="44285">
                  <c:v>44.285000000000025</c:v>
                </c:pt>
                <c:pt idx="44286">
                  <c:v>44.286000000000001</c:v>
                </c:pt>
                <c:pt idx="44287">
                  <c:v>44.287000000000035</c:v>
                </c:pt>
                <c:pt idx="44288">
                  <c:v>44.288000000000011</c:v>
                </c:pt>
                <c:pt idx="44289">
                  <c:v>44.289000000000044</c:v>
                </c:pt>
                <c:pt idx="44290">
                  <c:v>44.29000000000002</c:v>
                </c:pt>
                <c:pt idx="44291">
                  <c:v>44.290999999999997</c:v>
                </c:pt>
                <c:pt idx="44292">
                  <c:v>44.29200000000003</c:v>
                </c:pt>
                <c:pt idx="44293">
                  <c:v>44.293000000000006</c:v>
                </c:pt>
                <c:pt idx="44294">
                  <c:v>44.29400000000004</c:v>
                </c:pt>
                <c:pt idx="44295">
                  <c:v>44.295000000000016</c:v>
                </c:pt>
                <c:pt idx="44296">
                  <c:v>44.295999999999992</c:v>
                </c:pt>
                <c:pt idx="44297">
                  <c:v>44.297000000000025</c:v>
                </c:pt>
                <c:pt idx="44298">
                  <c:v>44.298000000000002</c:v>
                </c:pt>
                <c:pt idx="44299">
                  <c:v>44.299000000000035</c:v>
                </c:pt>
                <c:pt idx="44300">
                  <c:v>44.300000000000011</c:v>
                </c:pt>
                <c:pt idx="44301">
                  <c:v>44.301000000000045</c:v>
                </c:pt>
                <c:pt idx="44302">
                  <c:v>44.302000000000021</c:v>
                </c:pt>
                <c:pt idx="44303">
                  <c:v>44.302999999999997</c:v>
                </c:pt>
                <c:pt idx="44304">
                  <c:v>44.30400000000003</c:v>
                </c:pt>
                <c:pt idx="44305">
                  <c:v>44.305000000000007</c:v>
                </c:pt>
                <c:pt idx="44306">
                  <c:v>44.30600000000004</c:v>
                </c:pt>
                <c:pt idx="44307">
                  <c:v>44.307000000000016</c:v>
                </c:pt>
                <c:pt idx="44308">
                  <c:v>44.307999999999993</c:v>
                </c:pt>
                <c:pt idx="44309">
                  <c:v>44.309000000000026</c:v>
                </c:pt>
                <c:pt idx="44310">
                  <c:v>44.31</c:v>
                </c:pt>
                <c:pt idx="44311">
                  <c:v>44.311000000000035</c:v>
                </c:pt>
                <c:pt idx="44312">
                  <c:v>44.312000000000012</c:v>
                </c:pt>
                <c:pt idx="44313">
                  <c:v>44.313000000000045</c:v>
                </c:pt>
                <c:pt idx="44314">
                  <c:v>44.314000000000021</c:v>
                </c:pt>
                <c:pt idx="44315">
                  <c:v>44.314999999999998</c:v>
                </c:pt>
                <c:pt idx="44316">
                  <c:v>44.316000000000031</c:v>
                </c:pt>
                <c:pt idx="44317">
                  <c:v>44.317000000000007</c:v>
                </c:pt>
                <c:pt idx="44318">
                  <c:v>44.31800000000004</c:v>
                </c:pt>
                <c:pt idx="44319">
                  <c:v>44.319000000000017</c:v>
                </c:pt>
                <c:pt idx="44320">
                  <c:v>44.319999999999993</c:v>
                </c:pt>
                <c:pt idx="44321">
                  <c:v>44.321000000000026</c:v>
                </c:pt>
                <c:pt idx="44322">
                  <c:v>44.322000000000003</c:v>
                </c:pt>
                <c:pt idx="44323">
                  <c:v>44.323000000000036</c:v>
                </c:pt>
                <c:pt idx="44324">
                  <c:v>44.324000000000012</c:v>
                </c:pt>
                <c:pt idx="44325">
                  <c:v>44.325000000000045</c:v>
                </c:pt>
                <c:pt idx="44326">
                  <c:v>44.326000000000022</c:v>
                </c:pt>
                <c:pt idx="44327">
                  <c:v>44.326999999999998</c:v>
                </c:pt>
                <c:pt idx="44328">
                  <c:v>44.328000000000031</c:v>
                </c:pt>
                <c:pt idx="44329">
                  <c:v>44.329000000000008</c:v>
                </c:pt>
                <c:pt idx="44330">
                  <c:v>44.330000000000041</c:v>
                </c:pt>
                <c:pt idx="44331">
                  <c:v>44.331000000000017</c:v>
                </c:pt>
                <c:pt idx="44332">
                  <c:v>44.331999999999994</c:v>
                </c:pt>
                <c:pt idx="44333">
                  <c:v>44.333000000000027</c:v>
                </c:pt>
                <c:pt idx="44334">
                  <c:v>44.334000000000003</c:v>
                </c:pt>
                <c:pt idx="44335">
                  <c:v>44.335000000000036</c:v>
                </c:pt>
                <c:pt idx="44336">
                  <c:v>44.336000000000013</c:v>
                </c:pt>
                <c:pt idx="44337">
                  <c:v>44.337000000000046</c:v>
                </c:pt>
                <c:pt idx="44338">
                  <c:v>44.338000000000022</c:v>
                </c:pt>
                <c:pt idx="44339">
                  <c:v>44.338999999999999</c:v>
                </c:pt>
                <c:pt idx="44340">
                  <c:v>44.340000000000032</c:v>
                </c:pt>
                <c:pt idx="44341">
                  <c:v>44.341000000000008</c:v>
                </c:pt>
                <c:pt idx="44342">
                  <c:v>44.342000000000041</c:v>
                </c:pt>
                <c:pt idx="44343">
                  <c:v>44.343000000000018</c:v>
                </c:pt>
                <c:pt idx="44344">
                  <c:v>44.343999999999994</c:v>
                </c:pt>
                <c:pt idx="44345">
                  <c:v>44.345000000000027</c:v>
                </c:pt>
                <c:pt idx="44346">
                  <c:v>44.346000000000004</c:v>
                </c:pt>
                <c:pt idx="44347">
                  <c:v>44.347000000000037</c:v>
                </c:pt>
                <c:pt idx="44348">
                  <c:v>44.348000000000013</c:v>
                </c:pt>
                <c:pt idx="44349">
                  <c:v>44.349000000000046</c:v>
                </c:pt>
                <c:pt idx="44350">
                  <c:v>44.350000000000023</c:v>
                </c:pt>
                <c:pt idx="44351">
                  <c:v>44.350999999999999</c:v>
                </c:pt>
                <c:pt idx="44352">
                  <c:v>44.352000000000032</c:v>
                </c:pt>
                <c:pt idx="44353">
                  <c:v>44.353000000000009</c:v>
                </c:pt>
                <c:pt idx="44354">
                  <c:v>44.354000000000042</c:v>
                </c:pt>
                <c:pt idx="44355">
                  <c:v>44.355000000000018</c:v>
                </c:pt>
                <c:pt idx="44356">
                  <c:v>44.355999999999995</c:v>
                </c:pt>
                <c:pt idx="44357">
                  <c:v>44.357000000000028</c:v>
                </c:pt>
                <c:pt idx="44358">
                  <c:v>44.358000000000004</c:v>
                </c:pt>
                <c:pt idx="44359">
                  <c:v>44.359000000000037</c:v>
                </c:pt>
                <c:pt idx="44360">
                  <c:v>44.360000000000014</c:v>
                </c:pt>
                <c:pt idx="44361">
                  <c:v>44.36099999999999</c:v>
                </c:pt>
                <c:pt idx="44362">
                  <c:v>44.362000000000023</c:v>
                </c:pt>
                <c:pt idx="44363">
                  <c:v>44.363</c:v>
                </c:pt>
                <c:pt idx="44364">
                  <c:v>44.364000000000033</c:v>
                </c:pt>
                <c:pt idx="44365">
                  <c:v>44.365000000000009</c:v>
                </c:pt>
                <c:pt idx="44366">
                  <c:v>44.366000000000042</c:v>
                </c:pt>
                <c:pt idx="44367">
                  <c:v>44.367000000000019</c:v>
                </c:pt>
                <c:pt idx="44368">
                  <c:v>44.367999999999995</c:v>
                </c:pt>
                <c:pt idx="44369">
                  <c:v>44.369000000000028</c:v>
                </c:pt>
                <c:pt idx="44370">
                  <c:v>44.370000000000005</c:v>
                </c:pt>
                <c:pt idx="44371">
                  <c:v>44.371000000000038</c:v>
                </c:pt>
                <c:pt idx="44372">
                  <c:v>44.372000000000014</c:v>
                </c:pt>
                <c:pt idx="44373">
                  <c:v>44.37299999999999</c:v>
                </c:pt>
                <c:pt idx="44374">
                  <c:v>44.374000000000024</c:v>
                </c:pt>
                <c:pt idx="44375">
                  <c:v>44.375</c:v>
                </c:pt>
                <c:pt idx="44376">
                  <c:v>44.376000000000033</c:v>
                </c:pt>
                <c:pt idx="44377">
                  <c:v>44.37700000000001</c:v>
                </c:pt>
                <c:pt idx="44378">
                  <c:v>44.378000000000043</c:v>
                </c:pt>
                <c:pt idx="44379">
                  <c:v>44.379000000000019</c:v>
                </c:pt>
                <c:pt idx="44380">
                  <c:v>44.379999999999995</c:v>
                </c:pt>
                <c:pt idx="44381">
                  <c:v>44.381000000000029</c:v>
                </c:pt>
                <c:pt idx="44382">
                  <c:v>44.382000000000005</c:v>
                </c:pt>
                <c:pt idx="44383">
                  <c:v>44.383000000000038</c:v>
                </c:pt>
                <c:pt idx="44384">
                  <c:v>44.384000000000015</c:v>
                </c:pt>
                <c:pt idx="44385">
                  <c:v>44.384999999999991</c:v>
                </c:pt>
                <c:pt idx="44386">
                  <c:v>44.386000000000024</c:v>
                </c:pt>
                <c:pt idx="44387">
                  <c:v>44.387</c:v>
                </c:pt>
                <c:pt idx="44388">
                  <c:v>44.388000000000034</c:v>
                </c:pt>
                <c:pt idx="44389">
                  <c:v>44.38900000000001</c:v>
                </c:pt>
                <c:pt idx="44390">
                  <c:v>44.390000000000043</c:v>
                </c:pt>
                <c:pt idx="44391">
                  <c:v>44.39100000000002</c:v>
                </c:pt>
                <c:pt idx="44392">
                  <c:v>44.391999999999996</c:v>
                </c:pt>
                <c:pt idx="44393">
                  <c:v>44.393000000000029</c:v>
                </c:pt>
                <c:pt idx="44394">
                  <c:v>44.394000000000005</c:v>
                </c:pt>
                <c:pt idx="44395">
                  <c:v>44.395000000000039</c:v>
                </c:pt>
                <c:pt idx="44396">
                  <c:v>44.396000000000015</c:v>
                </c:pt>
                <c:pt idx="44397">
                  <c:v>44.396999999999991</c:v>
                </c:pt>
                <c:pt idx="44398">
                  <c:v>44.398000000000025</c:v>
                </c:pt>
                <c:pt idx="44399">
                  <c:v>44.399000000000001</c:v>
                </c:pt>
                <c:pt idx="44400">
                  <c:v>44.400000000000034</c:v>
                </c:pt>
                <c:pt idx="44401">
                  <c:v>44.40100000000001</c:v>
                </c:pt>
                <c:pt idx="44402">
                  <c:v>44.402000000000044</c:v>
                </c:pt>
                <c:pt idx="44403">
                  <c:v>44.40300000000002</c:v>
                </c:pt>
                <c:pt idx="44404">
                  <c:v>44.403999999999996</c:v>
                </c:pt>
                <c:pt idx="44405">
                  <c:v>44.40500000000003</c:v>
                </c:pt>
                <c:pt idx="44406">
                  <c:v>44.406000000000006</c:v>
                </c:pt>
                <c:pt idx="44407">
                  <c:v>44.407000000000039</c:v>
                </c:pt>
                <c:pt idx="44408">
                  <c:v>44.408000000000015</c:v>
                </c:pt>
                <c:pt idx="44409">
                  <c:v>44.408999999999992</c:v>
                </c:pt>
                <c:pt idx="44410">
                  <c:v>44.410000000000025</c:v>
                </c:pt>
                <c:pt idx="44411">
                  <c:v>44.411000000000001</c:v>
                </c:pt>
                <c:pt idx="44412">
                  <c:v>44.412000000000035</c:v>
                </c:pt>
                <c:pt idx="44413">
                  <c:v>44.413000000000011</c:v>
                </c:pt>
                <c:pt idx="44414">
                  <c:v>44.414000000000044</c:v>
                </c:pt>
                <c:pt idx="44415">
                  <c:v>44.41500000000002</c:v>
                </c:pt>
                <c:pt idx="44416">
                  <c:v>44.415999999999997</c:v>
                </c:pt>
                <c:pt idx="44417">
                  <c:v>44.41700000000003</c:v>
                </c:pt>
                <c:pt idx="44418">
                  <c:v>44.418000000000006</c:v>
                </c:pt>
                <c:pt idx="44419">
                  <c:v>44.41900000000004</c:v>
                </c:pt>
                <c:pt idx="44420">
                  <c:v>44.420000000000016</c:v>
                </c:pt>
                <c:pt idx="44421">
                  <c:v>44.420999999999992</c:v>
                </c:pt>
                <c:pt idx="44422">
                  <c:v>44.422000000000025</c:v>
                </c:pt>
                <c:pt idx="44423">
                  <c:v>44.423000000000002</c:v>
                </c:pt>
                <c:pt idx="44424">
                  <c:v>44.424000000000035</c:v>
                </c:pt>
                <c:pt idx="44425">
                  <c:v>44.425000000000011</c:v>
                </c:pt>
                <c:pt idx="44426">
                  <c:v>44.426000000000045</c:v>
                </c:pt>
                <c:pt idx="44427">
                  <c:v>44.427000000000021</c:v>
                </c:pt>
                <c:pt idx="44428">
                  <c:v>44.427999999999997</c:v>
                </c:pt>
                <c:pt idx="44429">
                  <c:v>44.42900000000003</c:v>
                </c:pt>
                <c:pt idx="44430">
                  <c:v>44.430000000000007</c:v>
                </c:pt>
                <c:pt idx="44431">
                  <c:v>44.43100000000004</c:v>
                </c:pt>
                <c:pt idx="44432">
                  <c:v>44.432000000000016</c:v>
                </c:pt>
                <c:pt idx="44433">
                  <c:v>44.432999999999993</c:v>
                </c:pt>
                <c:pt idx="44434">
                  <c:v>44.434000000000026</c:v>
                </c:pt>
                <c:pt idx="44435">
                  <c:v>44.435000000000002</c:v>
                </c:pt>
                <c:pt idx="44436">
                  <c:v>44.436000000000035</c:v>
                </c:pt>
                <c:pt idx="44437">
                  <c:v>44.437000000000012</c:v>
                </c:pt>
                <c:pt idx="44438">
                  <c:v>44.438000000000045</c:v>
                </c:pt>
                <c:pt idx="44439">
                  <c:v>44.439000000000021</c:v>
                </c:pt>
                <c:pt idx="44440">
                  <c:v>44.44</c:v>
                </c:pt>
                <c:pt idx="44441">
                  <c:v>44.441000000000031</c:v>
                </c:pt>
                <c:pt idx="44442">
                  <c:v>44.442000000000007</c:v>
                </c:pt>
                <c:pt idx="44443">
                  <c:v>44.44300000000004</c:v>
                </c:pt>
                <c:pt idx="44444">
                  <c:v>44.444000000000017</c:v>
                </c:pt>
                <c:pt idx="44445">
                  <c:v>44.444999999999993</c:v>
                </c:pt>
                <c:pt idx="44446">
                  <c:v>44.446000000000026</c:v>
                </c:pt>
                <c:pt idx="44447">
                  <c:v>44.447000000000003</c:v>
                </c:pt>
                <c:pt idx="44448">
                  <c:v>44.448000000000036</c:v>
                </c:pt>
                <c:pt idx="44449">
                  <c:v>44.449000000000012</c:v>
                </c:pt>
                <c:pt idx="44450">
                  <c:v>44.450000000000045</c:v>
                </c:pt>
                <c:pt idx="44451">
                  <c:v>44.451000000000022</c:v>
                </c:pt>
                <c:pt idx="44452">
                  <c:v>44.451999999999998</c:v>
                </c:pt>
                <c:pt idx="44453">
                  <c:v>44.453000000000031</c:v>
                </c:pt>
                <c:pt idx="44454">
                  <c:v>44.454000000000008</c:v>
                </c:pt>
                <c:pt idx="44455">
                  <c:v>44.455000000000041</c:v>
                </c:pt>
                <c:pt idx="44456">
                  <c:v>44.456000000000017</c:v>
                </c:pt>
                <c:pt idx="44457">
                  <c:v>44.456999999999994</c:v>
                </c:pt>
                <c:pt idx="44458">
                  <c:v>44.458000000000027</c:v>
                </c:pt>
                <c:pt idx="44459">
                  <c:v>44.459000000000003</c:v>
                </c:pt>
                <c:pt idx="44460">
                  <c:v>44.460000000000036</c:v>
                </c:pt>
                <c:pt idx="44461">
                  <c:v>44.461000000000013</c:v>
                </c:pt>
                <c:pt idx="44462">
                  <c:v>44.462000000000046</c:v>
                </c:pt>
                <c:pt idx="44463">
                  <c:v>44.463000000000022</c:v>
                </c:pt>
                <c:pt idx="44464">
                  <c:v>44.463999999999999</c:v>
                </c:pt>
                <c:pt idx="44465">
                  <c:v>44.465000000000032</c:v>
                </c:pt>
                <c:pt idx="44466">
                  <c:v>44.466000000000008</c:v>
                </c:pt>
                <c:pt idx="44467">
                  <c:v>44.467000000000041</c:v>
                </c:pt>
                <c:pt idx="44468">
                  <c:v>44.468000000000018</c:v>
                </c:pt>
                <c:pt idx="44469">
                  <c:v>44.468999999999994</c:v>
                </c:pt>
                <c:pt idx="44470">
                  <c:v>44.470000000000027</c:v>
                </c:pt>
                <c:pt idx="44471">
                  <c:v>44.471000000000004</c:v>
                </c:pt>
                <c:pt idx="44472">
                  <c:v>44.472000000000037</c:v>
                </c:pt>
                <c:pt idx="44473">
                  <c:v>44.473000000000013</c:v>
                </c:pt>
                <c:pt idx="44474">
                  <c:v>44.474000000000046</c:v>
                </c:pt>
                <c:pt idx="44475">
                  <c:v>44.475000000000023</c:v>
                </c:pt>
                <c:pt idx="44476">
                  <c:v>44.475999999999999</c:v>
                </c:pt>
                <c:pt idx="44477">
                  <c:v>44.477000000000032</c:v>
                </c:pt>
                <c:pt idx="44478">
                  <c:v>44.478000000000009</c:v>
                </c:pt>
                <c:pt idx="44479">
                  <c:v>44.479000000000042</c:v>
                </c:pt>
                <c:pt idx="44480">
                  <c:v>44.480000000000018</c:v>
                </c:pt>
                <c:pt idx="44481">
                  <c:v>44.480999999999995</c:v>
                </c:pt>
                <c:pt idx="44482">
                  <c:v>44.482000000000028</c:v>
                </c:pt>
                <c:pt idx="44483">
                  <c:v>44.483000000000004</c:v>
                </c:pt>
                <c:pt idx="44484">
                  <c:v>44.484000000000037</c:v>
                </c:pt>
                <c:pt idx="44485">
                  <c:v>44.485000000000014</c:v>
                </c:pt>
                <c:pt idx="44486">
                  <c:v>44.48599999999999</c:v>
                </c:pt>
                <c:pt idx="44487">
                  <c:v>44.487000000000023</c:v>
                </c:pt>
                <c:pt idx="44488">
                  <c:v>44.488</c:v>
                </c:pt>
                <c:pt idx="44489">
                  <c:v>44.489000000000033</c:v>
                </c:pt>
                <c:pt idx="44490">
                  <c:v>44.490000000000009</c:v>
                </c:pt>
                <c:pt idx="44491">
                  <c:v>44.491000000000042</c:v>
                </c:pt>
                <c:pt idx="44492">
                  <c:v>44.492000000000019</c:v>
                </c:pt>
                <c:pt idx="44493">
                  <c:v>44.492999999999995</c:v>
                </c:pt>
                <c:pt idx="44494">
                  <c:v>44.494000000000028</c:v>
                </c:pt>
                <c:pt idx="44495">
                  <c:v>44.495000000000005</c:v>
                </c:pt>
                <c:pt idx="44496">
                  <c:v>44.496000000000038</c:v>
                </c:pt>
                <c:pt idx="44497">
                  <c:v>44.497000000000014</c:v>
                </c:pt>
                <c:pt idx="44498">
                  <c:v>44.49799999999999</c:v>
                </c:pt>
                <c:pt idx="44499">
                  <c:v>44.499000000000024</c:v>
                </c:pt>
                <c:pt idx="44500">
                  <c:v>44.5</c:v>
                </c:pt>
                <c:pt idx="44501">
                  <c:v>44.501000000000033</c:v>
                </c:pt>
                <c:pt idx="44502">
                  <c:v>44.50200000000001</c:v>
                </c:pt>
                <c:pt idx="44503">
                  <c:v>44.503000000000043</c:v>
                </c:pt>
                <c:pt idx="44504">
                  <c:v>44.504000000000019</c:v>
                </c:pt>
                <c:pt idx="44505">
                  <c:v>44.504999999999995</c:v>
                </c:pt>
                <c:pt idx="44506">
                  <c:v>44.506000000000029</c:v>
                </c:pt>
                <c:pt idx="44507">
                  <c:v>44.507000000000005</c:v>
                </c:pt>
                <c:pt idx="44508">
                  <c:v>44.508000000000038</c:v>
                </c:pt>
                <c:pt idx="44509">
                  <c:v>44.509000000000015</c:v>
                </c:pt>
                <c:pt idx="44510">
                  <c:v>44.509999999999991</c:v>
                </c:pt>
                <c:pt idx="44511">
                  <c:v>44.511000000000024</c:v>
                </c:pt>
                <c:pt idx="44512">
                  <c:v>44.512</c:v>
                </c:pt>
                <c:pt idx="44513">
                  <c:v>44.513000000000034</c:v>
                </c:pt>
                <c:pt idx="44514">
                  <c:v>44.51400000000001</c:v>
                </c:pt>
                <c:pt idx="44515">
                  <c:v>44.515000000000043</c:v>
                </c:pt>
                <c:pt idx="44516">
                  <c:v>44.51600000000002</c:v>
                </c:pt>
                <c:pt idx="44517">
                  <c:v>44.516999999999996</c:v>
                </c:pt>
                <c:pt idx="44518">
                  <c:v>44.518000000000029</c:v>
                </c:pt>
                <c:pt idx="44519">
                  <c:v>44.519000000000005</c:v>
                </c:pt>
                <c:pt idx="44520">
                  <c:v>44.520000000000039</c:v>
                </c:pt>
                <c:pt idx="44521">
                  <c:v>44.521000000000015</c:v>
                </c:pt>
                <c:pt idx="44522">
                  <c:v>44.521999999999991</c:v>
                </c:pt>
                <c:pt idx="44523">
                  <c:v>44.523000000000025</c:v>
                </c:pt>
                <c:pt idx="44524">
                  <c:v>44.524000000000001</c:v>
                </c:pt>
                <c:pt idx="44525">
                  <c:v>44.525000000000034</c:v>
                </c:pt>
                <c:pt idx="44526">
                  <c:v>44.52600000000001</c:v>
                </c:pt>
                <c:pt idx="44527">
                  <c:v>44.527000000000044</c:v>
                </c:pt>
                <c:pt idx="44528">
                  <c:v>44.52800000000002</c:v>
                </c:pt>
                <c:pt idx="44529">
                  <c:v>44.528999999999996</c:v>
                </c:pt>
                <c:pt idx="44530">
                  <c:v>44.53000000000003</c:v>
                </c:pt>
                <c:pt idx="44531">
                  <c:v>44.531000000000006</c:v>
                </c:pt>
                <c:pt idx="44532">
                  <c:v>44.532000000000039</c:v>
                </c:pt>
                <c:pt idx="44533">
                  <c:v>44.533000000000015</c:v>
                </c:pt>
                <c:pt idx="44534">
                  <c:v>44.533999999999992</c:v>
                </c:pt>
                <c:pt idx="44535">
                  <c:v>44.535000000000025</c:v>
                </c:pt>
                <c:pt idx="44536">
                  <c:v>44.536000000000001</c:v>
                </c:pt>
                <c:pt idx="44537">
                  <c:v>44.537000000000035</c:v>
                </c:pt>
                <c:pt idx="44538">
                  <c:v>44.538000000000011</c:v>
                </c:pt>
                <c:pt idx="44539">
                  <c:v>44.539000000000044</c:v>
                </c:pt>
                <c:pt idx="44540">
                  <c:v>44.54000000000002</c:v>
                </c:pt>
                <c:pt idx="44541">
                  <c:v>44.540999999999997</c:v>
                </c:pt>
                <c:pt idx="44542">
                  <c:v>44.54200000000003</c:v>
                </c:pt>
                <c:pt idx="44543">
                  <c:v>44.543000000000006</c:v>
                </c:pt>
                <c:pt idx="44544">
                  <c:v>44.54400000000004</c:v>
                </c:pt>
                <c:pt idx="44545">
                  <c:v>44.545000000000016</c:v>
                </c:pt>
                <c:pt idx="44546">
                  <c:v>44.545999999999992</c:v>
                </c:pt>
                <c:pt idx="44547">
                  <c:v>44.547000000000025</c:v>
                </c:pt>
                <c:pt idx="44548">
                  <c:v>44.548000000000002</c:v>
                </c:pt>
                <c:pt idx="44549">
                  <c:v>44.549000000000035</c:v>
                </c:pt>
                <c:pt idx="44550">
                  <c:v>44.550000000000011</c:v>
                </c:pt>
                <c:pt idx="44551">
                  <c:v>44.551000000000045</c:v>
                </c:pt>
                <c:pt idx="44552">
                  <c:v>44.552000000000021</c:v>
                </c:pt>
                <c:pt idx="44553">
                  <c:v>44.552999999999997</c:v>
                </c:pt>
                <c:pt idx="44554">
                  <c:v>44.55400000000003</c:v>
                </c:pt>
                <c:pt idx="44555">
                  <c:v>44.555000000000007</c:v>
                </c:pt>
                <c:pt idx="44556">
                  <c:v>44.55600000000004</c:v>
                </c:pt>
                <c:pt idx="44557">
                  <c:v>44.557000000000016</c:v>
                </c:pt>
                <c:pt idx="44558">
                  <c:v>44.557999999999993</c:v>
                </c:pt>
                <c:pt idx="44559">
                  <c:v>44.559000000000026</c:v>
                </c:pt>
                <c:pt idx="44560">
                  <c:v>44.56</c:v>
                </c:pt>
                <c:pt idx="44561">
                  <c:v>44.561000000000035</c:v>
                </c:pt>
                <c:pt idx="44562">
                  <c:v>44.562000000000012</c:v>
                </c:pt>
                <c:pt idx="44563">
                  <c:v>44.563000000000045</c:v>
                </c:pt>
                <c:pt idx="44564">
                  <c:v>44.564000000000021</c:v>
                </c:pt>
                <c:pt idx="44565">
                  <c:v>44.564999999999998</c:v>
                </c:pt>
                <c:pt idx="44566">
                  <c:v>44.566000000000031</c:v>
                </c:pt>
                <c:pt idx="44567">
                  <c:v>44.567000000000007</c:v>
                </c:pt>
                <c:pt idx="44568">
                  <c:v>44.56800000000004</c:v>
                </c:pt>
                <c:pt idx="44569">
                  <c:v>44.569000000000017</c:v>
                </c:pt>
                <c:pt idx="44570">
                  <c:v>44.569999999999993</c:v>
                </c:pt>
                <c:pt idx="44571">
                  <c:v>44.571000000000026</c:v>
                </c:pt>
                <c:pt idx="44572">
                  <c:v>44.572000000000003</c:v>
                </c:pt>
                <c:pt idx="44573">
                  <c:v>44.573000000000036</c:v>
                </c:pt>
                <c:pt idx="44574">
                  <c:v>44.574000000000012</c:v>
                </c:pt>
                <c:pt idx="44575">
                  <c:v>44.575000000000045</c:v>
                </c:pt>
                <c:pt idx="44576">
                  <c:v>44.576000000000022</c:v>
                </c:pt>
                <c:pt idx="44577">
                  <c:v>44.576999999999998</c:v>
                </c:pt>
                <c:pt idx="44578">
                  <c:v>44.578000000000031</c:v>
                </c:pt>
                <c:pt idx="44579">
                  <c:v>44.579000000000008</c:v>
                </c:pt>
                <c:pt idx="44580">
                  <c:v>44.580000000000041</c:v>
                </c:pt>
                <c:pt idx="44581">
                  <c:v>44.581000000000017</c:v>
                </c:pt>
                <c:pt idx="44582">
                  <c:v>44.581999999999994</c:v>
                </c:pt>
                <c:pt idx="44583">
                  <c:v>44.583000000000027</c:v>
                </c:pt>
                <c:pt idx="44584">
                  <c:v>44.584000000000003</c:v>
                </c:pt>
                <c:pt idx="44585">
                  <c:v>44.585000000000036</c:v>
                </c:pt>
                <c:pt idx="44586">
                  <c:v>44.586000000000013</c:v>
                </c:pt>
                <c:pt idx="44587">
                  <c:v>44.587000000000046</c:v>
                </c:pt>
                <c:pt idx="44588">
                  <c:v>44.588000000000022</c:v>
                </c:pt>
                <c:pt idx="44589">
                  <c:v>44.588999999999999</c:v>
                </c:pt>
                <c:pt idx="44590">
                  <c:v>44.590000000000032</c:v>
                </c:pt>
                <c:pt idx="44591">
                  <c:v>44.591000000000008</c:v>
                </c:pt>
                <c:pt idx="44592">
                  <c:v>44.592000000000041</c:v>
                </c:pt>
                <c:pt idx="44593">
                  <c:v>44.593000000000018</c:v>
                </c:pt>
                <c:pt idx="44594">
                  <c:v>44.593999999999994</c:v>
                </c:pt>
                <c:pt idx="44595">
                  <c:v>44.595000000000027</c:v>
                </c:pt>
                <c:pt idx="44596">
                  <c:v>44.596000000000004</c:v>
                </c:pt>
                <c:pt idx="44597">
                  <c:v>44.597000000000037</c:v>
                </c:pt>
                <c:pt idx="44598">
                  <c:v>44.598000000000013</c:v>
                </c:pt>
                <c:pt idx="44599">
                  <c:v>44.599000000000046</c:v>
                </c:pt>
                <c:pt idx="44600">
                  <c:v>44.600000000000023</c:v>
                </c:pt>
                <c:pt idx="44601">
                  <c:v>44.600999999999999</c:v>
                </c:pt>
                <c:pt idx="44602">
                  <c:v>44.602000000000032</c:v>
                </c:pt>
                <c:pt idx="44603">
                  <c:v>44.603000000000009</c:v>
                </c:pt>
                <c:pt idx="44604">
                  <c:v>44.604000000000042</c:v>
                </c:pt>
                <c:pt idx="44605">
                  <c:v>44.605000000000018</c:v>
                </c:pt>
                <c:pt idx="44606">
                  <c:v>44.605999999999995</c:v>
                </c:pt>
                <c:pt idx="44607">
                  <c:v>44.607000000000028</c:v>
                </c:pt>
                <c:pt idx="44608">
                  <c:v>44.608000000000004</c:v>
                </c:pt>
                <c:pt idx="44609">
                  <c:v>44.609000000000037</c:v>
                </c:pt>
                <c:pt idx="44610">
                  <c:v>44.610000000000014</c:v>
                </c:pt>
                <c:pt idx="44611">
                  <c:v>44.61099999999999</c:v>
                </c:pt>
                <c:pt idx="44612">
                  <c:v>44.612000000000023</c:v>
                </c:pt>
                <c:pt idx="44613">
                  <c:v>44.613</c:v>
                </c:pt>
                <c:pt idx="44614">
                  <c:v>44.614000000000033</c:v>
                </c:pt>
                <c:pt idx="44615">
                  <c:v>44.615000000000009</c:v>
                </c:pt>
                <c:pt idx="44616">
                  <c:v>44.616000000000042</c:v>
                </c:pt>
                <c:pt idx="44617">
                  <c:v>44.617000000000019</c:v>
                </c:pt>
                <c:pt idx="44618">
                  <c:v>44.617999999999995</c:v>
                </c:pt>
                <c:pt idx="44619">
                  <c:v>44.619000000000028</c:v>
                </c:pt>
                <c:pt idx="44620">
                  <c:v>44.620000000000005</c:v>
                </c:pt>
                <c:pt idx="44621">
                  <c:v>44.621000000000038</c:v>
                </c:pt>
                <c:pt idx="44622">
                  <c:v>44.622000000000014</c:v>
                </c:pt>
                <c:pt idx="44623">
                  <c:v>44.62299999999999</c:v>
                </c:pt>
                <c:pt idx="44624">
                  <c:v>44.624000000000024</c:v>
                </c:pt>
                <c:pt idx="44625">
                  <c:v>44.625</c:v>
                </c:pt>
                <c:pt idx="44626">
                  <c:v>44.626000000000033</c:v>
                </c:pt>
                <c:pt idx="44627">
                  <c:v>44.62700000000001</c:v>
                </c:pt>
                <c:pt idx="44628">
                  <c:v>44.628000000000043</c:v>
                </c:pt>
                <c:pt idx="44629">
                  <c:v>44.629000000000019</c:v>
                </c:pt>
                <c:pt idx="44630">
                  <c:v>44.629999999999995</c:v>
                </c:pt>
                <c:pt idx="44631">
                  <c:v>44.631000000000029</c:v>
                </c:pt>
                <c:pt idx="44632">
                  <c:v>44.632000000000005</c:v>
                </c:pt>
                <c:pt idx="44633">
                  <c:v>44.633000000000038</c:v>
                </c:pt>
                <c:pt idx="44634">
                  <c:v>44.634000000000015</c:v>
                </c:pt>
                <c:pt idx="44635">
                  <c:v>44.634999999999991</c:v>
                </c:pt>
                <c:pt idx="44636">
                  <c:v>44.636000000000024</c:v>
                </c:pt>
                <c:pt idx="44637">
                  <c:v>44.637</c:v>
                </c:pt>
                <c:pt idx="44638">
                  <c:v>44.638000000000034</c:v>
                </c:pt>
                <c:pt idx="44639">
                  <c:v>44.63900000000001</c:v>
                </c:pt>
                <c:pt idx="44640">
                  <c:v>44.640000000000043</c:v>
                </c:pt>
                <c:pt idx="44641">
                  <c:v>44.64100000000002</c:v>
                </c:pt>
                <c:pt idx="44642">
                  <c:v>44.641999999999996</c:v>
                </c:pt>
                <c:pt idx="44643">
                  <c:v>44.643000000000029</c:v>
                </c:pt>
                <c:pt idx="44644">
                  <c:v>44.644000000000005</c:v>
                </c:pt>
                <c:pt idx="44645">
                  <c:v>44.645000000000039</c:v>
                </c:pt>
                <c:pt idx="44646">
                  <c:v>44.646000000000015</c:v>
                </c:pt>
                <c:pt idx="44647">
                  <c:v>44.646999999999991</c:v>
                </c:pt>
                <c:pt idx="44648">
                  <c:v>44.648000000000025</c:v>
                </c:pt>
                <c:pt idx="44649">
                  <c:v>44.649000000000001</c:v>
                </c:pt>
                <c:pt idx="44650">
                  <c:v>44.650000000000034</c:v>
                </c:pt>
                <c:pt idx="44651">
                  <c:v>44.65100000000001</c:v>
                </c:pt>
                <c:pt idx="44652">
                  <c:v>44.652000000000044</c:v>
                </c:pt>
                <c:pt idx="44653">
                  <c:v>44.65300000000002</c:v>
                </c:pt>
                <c:pt idx="44654">
                  <c:v>44.653999999999996</c:v>
                </c:pt>
                <c:pt idx="44655">
                  <c:v>44.65500000000003</c:v>
                </c:pt>
                <c:pt idx="44656">
                  <c:v>44.656000000000006</c:v>
                </c:pt>
                <c:pt idx="44657">
                  <c:v>44.657000000000039</c:v>
                </c:pt>
                <c:pt idx="44658">
                  <c:v>44.658000000000015</c:v>
                </c:pt>
                <c:pt idx="44659">
                  <c:v>44.658999999999992</c:v>
                </c:pt>
                <c:pt idx="44660">
                  <c:v>44.660000000000025</c:v>
                </c:pt>
                <c:pt idx="44661">
                  <c:v>44.661000000000001</c:v>
                </c:pt>
                <c:pt idx="44662">
                  <c:v>44.662000000000035</c:v>
                </c:pt>
                <c:pt idx="44663">
                  <c:v>44.663000000000011</c:v>
                </c:pt>
                <c:pt idx="44664">
                  <c:v>44.664000000000044</c:v>
                </c:pt>
                <c:pt idx="44665">
                  <c:v>44.66500000000002</c:v>
                </c:pt>
                <c:pt idx="44666">
                  <c:v>44.665999999999997</c:v>
                </c:pt>
                <c:pt idx="44667">
                  <c:v>44.66700000000003</c:v>
                </c:pt>
                <c:pt idx="44668">
                  <c:v>44.668000000000006</c:v>
                </c:pt>
                <c:pt idx="44669">
                  <c:v>44.66900000000004</c:v>
                </c:pt>
                <c:pt idx="44670">
                  <c:v>44.670000000000016</c:v>
                </c:pt>
                <c:pt idx="44671">
                  <c:v>44.670999999999992</c:v>
                </c:pt>
                <c:pt idx="44672">
                  <c:v>44.672000000000025</c:v>
                </c:pt>
                <c:pt idx="44673">
                  <c:v>44.673000000000002</c:v>
                </c:pt>
                <c:pt idx="44674">
                  <c:v>44.674000000000035</c:v>
                </c:pt>
                <c:pt idx="44675">
                  <c:v>44.675000000000011</c:v>
                </c:pt>
                <c:pt idx="44676">
                  <c:v>44.676000000000045</c:v>
                </c:pt>
                <c:pt idx="44677">
                  <c:v>44.677000000000021</c:v>
                </c:pt>
                <c:pt idx="44678">
                  <c:v>44.677999999999997</c:v>
                </c:pt>
                <c:pt idx="44679">
                  <c:v>44.67900000000003</c:v>
                </c:pt>
                <c:pt idx="44680">
                  <c:v>44.680000000000007</c:v>
                </c:pt>
                <c:pt idx="44681">
                  <c:v>44.68100000000004</c:v>
                </c:pt>
                <c:pt idx="44682">
                  <c:v>44.682000000000016</c:v>
                </c:pt>
                <c:pt idx="44683">
                  <c:v>44.682999999999993</c:v>
                </c:pt>
                <c:pt idx="44684">
                  <c:v>44.684000000000026</c:v>
                </c:pt>
                <c:pt idx="44685">
                  <c:v>44.685000000000002</c:v>
                </c:pt>
                <c:pt idx="44686">
                  <c:v>44.686000000000035</c:v>
                </c:pt>
                <c:pt idx="44687">
                  <c:v>44.687000000000012</c:v>
                </c:pt>
                <c:pt idx="44688">
                  <c:v>44.688000000000045</c:v>
                </c:pt>
                <c:pt idx="44689">
                  <c:v>44.689000000000021</c:v>
                </c:pt>
                <c:pt idx="44690">
                  <c:v>44.69</c:v>
                </c:pt>
                <c:pt idx="44691">
                  <c:v>44.691000000000031</c:v>
                </c:pt>
                <c:pt idx="44692">
                  <c:v>44.692000000000007</c:v>
                </c:pt>
                <c:pt idx="44693">
                  <c:v>44.69300000000004</c:v>
                </c:pt>
                <c:pt idx="44694">
                  <c:v>44.694000000000017</c:v>
                </c:pt>
                <c:pt idx="44695">
                  <c:v>44.694999999999993</c:v>
                </c:pt>
                <c:pt idx="44696">
                  <c:v>44.696000000000026</c:v>
                </c:pt>
                <c:pt idx="44697">
                  <c:v>44.697000000000003</c:v>
                </c:pt>
                <c:pt idx="44698">
                  <c:v>44.698000000000036</c:v>
                </c:pt>
                <c:pt idx="44699">
                  <c:v>44.699000000000012</c:v>
                </c:pt>
                <c:pt idx="44700">
                  <c:v>44.700000000000045</c:v>
                </c:pt>
                <c:pt idx="44701">
                  <c:v>44.701000000000022</c:v>
                </c:pt>
                <c:pt idx="44702">
                  <c:v>44.701999999999998</c:v>
                </c:pt>
                <c:pt idx="44703">
                  <c:v>44.703000000000031</c:v>
                </c:pt>
                <c:pt idx="44704">
                  <c:v>44.704000000000008</c:v>
                </c:pt>
                <c:pt idx="44705">
                  <c:v>44.705000000000041</c:v>
                </c:pt>
                <c:pt idx="44706">
                  <c:v>44.706000000000017</c:v>
                </c:pt>
                <c:pt idx="44707">
                  <c:v>44.706999999999994</c:v>
                </c:pt>
                <c:pt idx="44708">
                  <c:v>44.708000000000027</c:v>
                </c:pt>
                <c:pt idx="44709">
                  <c:v>44.709000000000003</c:v>
                </c:pt>
                <c:pt idx="44710">
                  <c:v>44.710000000000036</c:v>
                </c:pt>
                <c:pt idx="44711">
                  <c:v>44.711000000000013</c:v>
                </c:pt>
                <c:pt idx="44712">
                  <c:v>44.712000000000046</c:v>
                </c:pt>
                <c:pt idx="44713">
                  <c:v>44.713000000000022</c:v>
                </c:pt>
                <c:pt idx="44714">
                  <c:v>44.713999999999999</c:v>
                </c:pt>
                <c:pt idx="44715">
                  <c:v>44.715000000000032</c:v>
                </c:pt>
                <c:pt idx="44716">
                  <c:v>44.716000000000008</c:v>
                </c:pt>
                <c:pt idx="44717">
                  <c:v>44.717000000000041</c:v>
                </c:pt>
                <c:pt idx="44718">
                  <c:v>44.718000000000018</c:v>
                </c:pt>
                <c:pt idx="44719">
                  <c:v>44.718999999999994</c:v>
                </c:pt>
                <c:pt idx="44720">
                  <c:v>44.720000000000027</c:v>
                </c:pt>
                <c:pt idx="44721">
                  <c:v>44.721000000000004</c:v>
                </c:pt>
                <c:pt idx="44722">
                  <c:v>44.722000000000037</c:v>
                </c:pt>
                <c:pt idx="44723">
                  <c:v>44.723000000000013</c:v>
                </c:pt>
                <c:pt idx="44724">
                  <c:v>44.724000000000046</c:v>
                </c:pt>
                <c:pt idx="44725">
                  <c:v>44.725000000000023</c:v>
                </c:pt>
                <c:pt idx="44726">
                  <c:v>44.725999999999999</c:v>
                </c:pt>
                <c:pt idx="44727">
                  <c:v>44.727000000000032</c:v>
                </c:pt>
                <c:pt idx="44728">
                  <c:v>44.728000000000009</c:v>
                </c:pt>
                <c:pt idx="44729">
                  <c:v>44.729000000000042</c:v>
                </c:pt>
                <c:pt idx="44730">
                  <c:v>44.730000000000018</c:v>
                </c:pt>
                <c:pt idx="44731">
                  <c:v>44.730999999999995</c:v>
                </c:pt>
                <c:pt idx="44732">
                  <c:v>44.732000000000028</c:v>
                </c:pt>
                <c:pt idx="44733">
                  <c:v>44.733000000000004</c:v>
                </c:pt>
                <c:pt idx="44734">
                  <c:v>44.734000000000037</c:v>
                </c:pt>
                <c:pt idx="44735">
                  <c:v>44.735000000000014</c:v>
                </c:pt>
                <c:pt idx="44736">
                  <c:v>44.73599999999999</c:v>
                </c:pt>
                <c:pt idx="44737">
                  <c:v>44.737000000000023</c:v>
                </c:pt>
                <c:pt idx="44738">
                  <c:v>44.738</c:v>
                </c:pt>
                <c:pt idx="44739">
                  <c:v>44.739000000000033</c:v>
                </c:pt>
                <c:pt idx="44740">
                  <c:v>44.740000000000009</c:v>
                </c:pt>
                <c:pt idx="44741">
                  <c:v>44.741000000000042</c:v>
                </c:pt>
                <c:pt idx="44742">
                  <c:v>44.742000000000019</c:v>
                </c:pt>
                <c:pt idx="44743">
                  <c:v>44.742999999999995</c:v>
                </c:pt>
                <c:pt idx="44744">
                  <c:v>44.744000000000028</c:v>
                </c:pt>
                <c:pt idx="44745">
                  <c:v>44.745000000000005</c:v>
                </c:pt>
                <c:pt idx="44746">
                  <c:v>44.746000000000038</c:v>
                </c:pt>
                <c:pt idx="44747">
                  <c:v>44.747000000000014</c:v>
                </c:pt>
                <c:pt idx="44748">
                  <c:v>44.74799999999999</c:v>
                </c:pt>
                <c:pt idx="44749">
                  <c:v>44.749000000000024</c:v>
                </c:pt>
                <c:pt idx="44750">
                  <c:v>44.75</c:v>
                </c:pt>
                <c:pt idx="44751">
                  <c:v>44.751000000000033</c:v>
                </c:pt>
                <c:pt idx="44752">
                  <c:v>44.75200000000001</c:v>
                </c:pt>
                <c:pt idx="44753">
                  <c:v>44.753000000000043</c:v>
                </c:pt>
                <c:pt idx="44754">
                  <c:v>44.754000000000019</c:v>
                </c:pt>
                <c:pt idx="44755">
                  <c:v>44.754999999999995</c:v>
                </c:pt>
                <c:pt idx="44756">
                  <c:v>44.756000000000029</c:v>
                </c:pt>
                <c:pt idx="44757">
                  <c:v>44.757000000000005</c:v>
                </c:pt>
                <c:pt idx="44758">
                  <c:v>44.758000000000038</c:v>
                </c:pt>
                <c:pt idx="44759">
                  <c:v>44.759000000000015</c:v>
                </c:pt>
                <c:pt idx="44760">
                  <c:v>44.759999999999991</c:v>
                </c:pt>
                <c:pt idx="44761">
                  <c:v>44.761000000000024</c:v>
                </c:pt>
                <c:pt idx="44762">
                  <c:v>44.762</c:v>
                </c:pt>
                <c:pt idx="44763">
                  <c:v>44.763000000000034</c:v>
                </c:pt>
                <c:pt idx="44764">
                  <c:v>44.76400000000001</c:v>
                </c:pt>
                <c:pt idx="44765">
                  <c:v>44.765000000000043</c:v>
                </c:pt>
                <c:pt idx="44766">
                  <c:v>44.76600000000002</c:v>
                </c:pt>
                <c:pt idx="44767">
                  <c:v>44.766999999999996</c:v>
                </c:pt>
                <c:pt idx="44768">
                  <c:v>44.768000000000029</c:v>
                </c:pt>
                <c:pt idx="44769">
                  <c:v>44.769000000000005</c:v>
                </c:pt>
                <c:pt idx="44770">
                  <c:v>44.770000000000039</c:v>
                </c:pt>
                <c:pt idx="44771">
                  <c:v>44.771000000000015</c:v>
                </c:pt>
                <c:pt idx="44772">
                  <c:v>44.771999999999991</c:v>
                </c:pt>
                <c:pt idx="44773">
                  <c:v>44.773000000000025</c:v>
                </c:pt>
                <c:pt idx="44774">
                  <c:v>44.774000000000001</c:v>
                </c:pt>
                <c:pt idx="44775">
                  <c:v>44.775000000000034</c:v>
                </c:pt>
                <c:pt idx="44776">
                  <c:v>44.77600000000001</c:v>
                </c:pt>
                <c:pt idx="44777">
                  <c:v>44.777000000000044</c:v>
                </c:pt>
                <c:pt idx="44778">
                  <c:v>44.77800000000002</c:v>
                </c:pt>
                <c:pt idx="44779">
                  <c:v>44.778999999999996</c:v>
                </c:pt>
                <c:pt idx="44780">
                  <c:v>44.78000000000003</c:v>
                </c:pt>
                <c:pt idx="44781">
                  <c:v>44.781000000000006</c:v>
                </c:pt>
                <c:pt idx="44782">
                  <c:v>44.782000000000039</c:v>
                </c:pt>
                <c:pt idx="44783">
                  <c:v>44.783000000000015</c:v>
                </c:pt>
                <c:pt idx="44784">
                  <c:v>44.783999999999992</c:v>
                </c:pt>
                <c:pt idx="44785">
                  <c:v>44.785000000000025</c:v>
                </c:pt>
                <c:pt idx="44786">
                  <c:v>44.786000000000001</c:v>
                </c:pt>
                <c:pt idx="44787">
                  <c:v>44.787000000000035</c:v>
                </c:pt>
                <c:pt idx="44788">
                  <c:v>44.788000000000011</c:v>
                </c:pt>
                <c:pt idx="44789">
                  <c:v>44.789000000000044</c:v>
                </c:pt>
                <c:pt idx="44790">
                  <c:v>44.79000000000002</c:v>
                </c:pt>
                <c:pt idx="44791">
                  <c:v>44.790999999999997</c:v>
                </c:pt>
                <c:pt idx="44792">
                  <c:v>44.79200000000003</c:v>
                </c:pt>
                <c:pt idx="44793">
                  <c:v>44.793000000000006</c:v>
                </c:pt>
                <c:pt idx="44794">
                  <c:v>44.79400000000004</c:v>
                </c:pt>
                <c:pt idx="44795">
                  <c:v>44.795000000000016</c:v>
                </c:pt>
                <c:pt idx="44796">
                  <c:v>44.795999999999992</c:v>
                </c:pt>
                <c:pt idx="44797">
                  <c:v>44.797000000000025</c:v>
                </c:pt>
                <c:pt idx="44798">
                  <c:v>44.798000000000002</c:v>
                </c:pt>
                <c:pt idx="44799">
                  <c:v>44.799000000000035</c:v>
                </c:pt>
                <c:pt idx="44800">
                  <c:v>44.800000000000011</c:v>
                </c:pt>
                <c:pt idx="44801">
                  <c:v>44.801000000000045</c:v>
                </c:pt>
                <c:pt idx="44802">
                  <c:v>44.802000000000021</c:v>
                </c:pt>
                <c:pt idx="44803">
                  <c:v>44.802999999999997</c:v>
                </c:pt>
                <c:pt idx="44804">
                  <c:v>44.80400000000003</c:v>
                </c:pt>
                <c:pt idx="44805">
                  <c:v>44.805000000000007</c:v>
                </c:pt>
                <c:pt idx="44806">
                  <c:v>44.80600000000004</c:v>
                </c:pt>
                <c:pt idx="44807">
                  <c:v>44.807000000000016</c:v>
                </c:pt>
                <c:pt idx="44808">
                  <c:v>44.807999999999993</c:v>
                </c:pt>
                <c:pt idx="44809">
                  <c:v>44.809000000000026</c:v>
                </c:pt>
                <c:pt idx="44810">
                  <c:v>44.81</c:v>
                </c:pt>
                <c:pt idx="44811">
                  <c:v>44.811000000000035</c:v>
                </c:pt>
                <c:pt idx="44812">
                  <c:v>44.812000000000012</c:v>
                </c:pt>
                <c:pt idx="44813">
                  <c:v>44.813000000000045</c:v>
                </c:pt>
                <c:pt idx="44814">
                  <c:v>44.814000000000021</c:v>
                </c:pt>
                <c:pt idx="44815">
                  <c:v>44.814999999999998</c:v>
                </c:pt>
                <c:pt idx="44816">
                  <c:v>44.816000000000031</c:v>
                </c:pt>
                <c:pt idx="44817">
                  <c:v>44.817000000000007</c:v>
                </c:pt>
                <c:pt idx="44818">
                  <c:v>44.81800000000004</c:v>
                </c:pt>
                <c:pt idx="44819">
                  <c:v>44.819000000000017</c:v>
                </c:pt>
                <c:pt idx="44820">
                  <c:v>44.819999999999993</c:v>
                </c:pt>
                <c:pt idx="44821">
                  <c:v>44.821000000000026</c:v>
                </c:pt>
                <c:pt idx="44822">
                  <c:v>44.822000000000003</c:v>
                </c:pt>
                <c:pt idx="44823">
                  <c:v>44.823000000000036</c:v>
                </c:pt>
                <c:pt idx="44824">
                  <c:v>44.824000000000012</c:v>
                </c:pt>
                <c:pt idx="44825">
                  <c:v>44.825000000000045</c:v>
                </c:pt>
                <c:pt idx="44826">
                  <c:v>44.826000000000022</c:v>
                </c:pt>
                <c:pt idx="44827">
                  <c:v>44.826999999999998</c:v>
                </c:pt>
                <c:pt idx="44828">
                  <c:v>44.828000000000031</c:v>
                </c:pt>
                <c:pt idx="44829">
                  <c:v>44.829000000000008</c:v>
                </c:pt>
                <c:pt idx="44830">
                  <c:v>44.830000000000041</c:v>
                </c:pt>
                <c:pt idx="44831">
                  <c:v>44.831000000000017</c:v>
                </c:pt>
                <c:pt idx="44832">
                  <c:v>44.831999999999994</c:v>
                </c:pt>
                <c:pt idx="44833">
                  <c:v>44.833000000000027</c:v>
                </c:pt>
                <c:pt idx="44834">
                  <c:v>44.834000000000003</c:v>
                </c:pt>
                <c:pt idx="44835">
                  <c:v>44.835000000000036</c:v>
                </c:pt>
                <c:pt idx="44836">
                  <c:v>44.836000000000013</c:v>
                </c:pt>
                <c:pt idx="44837">
                  <c:v>44.837000000000046</c:v>
                </c:pt>
                <c:pt idx="44838">
                  <c:v>44.838000000000022</c:v>
                </c:pt>
                <c:pt idx="44839">
                  <c:v>44.838999999999999</c:v>
                </c:pt>
                <c:pt idx="44840">
                  <c:v>44.840000000000032</c:v>
                </c:pt>
                <c:pt idx="44841">
                  <c:v>44.841000000000008</c:v>
                </c:pt>
                <c:pt idx="44842">
                  <c:v>44.842000000000041</c:v>
                </c:pt>
                <c:pt idx="44843">
                  <c:v>44.843000000000018</c:v>
                </c:pt>
                <c:pt idx="44844">
                  <c:v>44.843999999999994</c:v>
                </c:pt>
                <c:pt idx="44845">
                  <c:v>44.845000000000027</c:v>
                </c:pt>
                <c:pt idx="44846">
                  <c:v>44.846000000000004</c:v>
                </c:pt>
                <c:pt idx="44847">
                  <c:v>44.847000000000037</c:v>
                </c:pt>
                <c:pt idx="44848">
                  <c:v>44.848000000000013</c:v>
                </c:pt>
                <c:pt idx="44849">
                  <c:v>44.849000000000046</c:v>
                </c:pt>
                <c:pt idx="44850">
                  <c:v>44.850000000000023</c:v>
                </c:pt>
                <c:pt idx="44851">
                  <c:v>44.850999999999999</c:v>
                </c:pt>
                <c:pt idx="44852">
                  <c:v>44.852000000000032</c:v>
                </c:pt>
                <c:pt idx="44853">
                  <c:v>44.853000000000009</c:v>
                </c:pt>
                <c:pt idx="44854">
                  <c:v>44.854000000000042</c:v>
                </c:pt>
                <c:pt idx="44855">
                  <c:v>44.855000000000018</c:v>
                </c:pt>
                <c:pt idx="44856">
                  <c:v>44.855999999999995</c:v>
                </c:pt>
                <c:pt idx="44857">
                  <c:v>44.857000000000028</c:v>
                </c:pt>
                <c:pt idx="44858">
                  <c:v>44.858000000000004</c:v>
                </c:pt>
                <c:pt idx="44859">
                  <c:v>44.859000000000037</c:v>
                </c:pt>
                <c:pt idx="44860">
                  <c:v>44.860000000000014</c:v>
                </c:pt>
                <c:pt idx="44861">
                  <c:v>44.86099999999999</c:v>
                </c:pt>
                <c:pt idx="44862">
                  <c:v>44.862000000000023</c:v>
                </c:pt>
                <c:pt idx="44863">
                  <c:v>44.863</c:v>
                </c:pt>
                <c:pt idx="44864">
                  <c:v>44.864000000000033</c:v>
                </c:pt>
                <c:pt idx="44865">
                  <c:v>44.865000000000009</c:v>
                </c:pt>
                <c:pt idx="44866">
                  <c:v>44.866000000000042</c:v>
                </c:pt>
                <c:pt idx="44867">
                  <c:v>44.867000000000019</c:v>
                </c:pt>
                <c:pt idx="44868">
                  <c:v>44.867999999999995</c:v>
                </c:pt>
                <c:pt idx="44869">
                  <c:v>44.869000000000028</c:v>
                </c:pt>
                <c:pt idx="44870">
                  <c:v>44.870000000000005</c:v>
                </c:pt>
                <c:pt idx="44871">
                  <c:v>44.871000000000038</c:v>
                </c:pt>
                <c:pt idx="44872">
                  <c:v>44.872000000000014</c:v>
                </c:pt>
                <c:pt idx="44873">
                  <c:v>44.87299999999999</c:v>
                </c:pt>
                <c:pt idx="44874">
                  <c:v>44.874000000000024</c:v>
                </c:pt>
                <c:pt idx="44875">
                  <c:v>44.875</c:v>
                </c:pt>
                <c:pt idx="44876">
                  <c:v>44.876000000000033</c:v>
                </c:pt>
                <c:pt idx="44877">
                  <c:v>44.87700000000001</c:v>
                </c:pt>
                <c:pt idx="44878">
                  <c:v>44.878000000000043</c:v>
                </c:pt>
                <c:pt idx="44879">
                  <c:v>44.879000000000019</c:v>
                </c:pt>
                <c:pt idx="44880">
                  <c:v>44.879999999999995</c:v>
                </c:pt>
                <c:pt idx="44881">
                  <c:v>44.881000000000029</c:v>
                </c:pt>
                <c:pt idx="44882">
                  <c:v>44.882000000000005</c:v>
                </c:pt>
                <c:pt idx="44883">
                  <c:v>44.883000000000038</c:v>
                </c:pt>
                <c:pt idx="44884">
                  <c:v>44.884000000000015</c:v>
                </c:pt>
                <c:pt idx="44885">
                  <c:v>44.884999999999991</c:v>
                </c:pt>
                <c:pt idx="44886">
                  <c:v>44.886000000000024</c:v>
                </c:pt>
                <c:pt idx="44887">
                  <c:v>44.887</c:v>
                </c:pt>
                <c:pt idx="44888">
                  <c:v>44.888000000000034</c:v>
                </c:pt>
                <c:pt idx="44889">
                  <c:v>44.88900000000001</c:v>
                </c:pt>
                <c:pt idx="44890">
                  <c:v>44.890000000000043</c:v>
                </c:pt>
                <c:pt idx="44891">
                  <c:v>44.89100000000002</c:v>
                </c:pt>
                <c:pt idx="44892">
                  <c:v>44.891999999999996</c:v>
                </c:pt>
                <c:pt idx="44893">
                  <c:v>44.893000000000029</c:v>
                </c:pt>
                <c:pt idx="44894">
                  <c:v>44.894000000000005</c:v>
                </c:pt>
                <c:pt idx="44895">
                  <c:v>44.895000000000039</c:v>
                </c:pt>
                <c:pt idx="44896">
                  <c:v>44.896000000000015</c:v>
                </c:pt>
                <c:pt idx="44897">
                  <c:v>44.896999999999991</c:v>
                </c:pt>
                <c:pt idx="44898">
                  <c:v>44.898000000000025</c:v>
                </c:pt>
                <c:pt idx="44899">
                  <c:v>44.899000000000001</c:v>
                </c:pt>
                <c:pt idx="44900">
                  <c:v>44.900000000000034</c:v>
                </c:pt>
                <c:pt idx="44901">
                  <c:v>44.90100000000001</c:v>
                </c:pt>
                <c:pt idx="44902">
                  <c:v>44.902000000000044</c:v>
                </c:pt>
                <c:pt idx="44903">
                  <c:v>44.90300000000002</c:v>
                </c:pt>
                <c:pt idx="44904">
                  <c:v>44.903999999999996</c:v>
                </c:pt>
                <c:pt idx="44905">
                  <c:v>44.90500000000003</c:v>
                </c:pt>
                <c:pt idx="44906">
                  <c:v>44.906000000000006</c:v>
                </c:pt>
                <c:pt idx="44907">
                  <c:v>44.907000000000039</c:v>
                </c:pt>
                <c:pt idx="44908">
                  <c:v>44.908000000000015</c:v>
                </c:pt>
                <c:pt idx="44909">
                  <c:v>44.908999999999992</c:v>
                </c:pt>
                <c:pt idx="44910">
                  <c:v>44.910000000000025</c:v>
                </c:pt>
                <c:pt idx="44911">
                  <c:v>44.911000000000001</c:v>
                </c:pt>
                <c:pt idx="44912">
                  <c:v>44.912000000000035</c:v>
                </c:pt>
                <c:pt idx="44913">
                  <c:v>44.913000000000011</c:v>
                </c:pt>
                <c:pt idx="44914">
                  <c:v>44.914000000000044</c:v>
                </c:pt>
                <c:pt idx="44915">
                  <c:v>44.91500000000002</c:v>
                </c:pt>
                <c:pt idx="44916">
                  <c:v>44.915999999999997</c:v>
                </c:pt>
                <c:pt idx="44917">
                  <c:v>44.91700000000003</c:v>
                </c:pt>
                <c:pt idx="44918">
                  <c:v>44.918000000000006</c:v>
                </c:pt>
                <c:pt idx="44919">
                  <c:v>44.91900000000004</c:v>
                </c:pt>
                <c:pt idx="44920">
                  <c:v>44.920000000000016</c:v>
                </c:pt>
                <c:pt idx="44921">
                  <c:v>44.920999999999992</c:v>
                </c:pt>
                <c:pt idx="44922">
                  <c:v>44.922000000000025</c:v>
                </c:pt>
                <c:pt idx="44923">
                  <c:v>44.923000000000002</c:v>
                </c:pt>
                <c:pt idx="44924">
                  <c:v>44.924000000000035</c:v>
                </c:pt>
                <c:pt idx="44925">
                  <c:v>44.925000000000011</c:v>
                </c:pt>
                <c:pt idx="44926">
                  <c:v>44.926000000000045</c:v>
                </c:pt>
                <c:pt idx="44927">
                  <c:v>44.927000000000021</c:v>
                </c:pt>
                <c:pt idx="44928">
                  <c:v>44.927999999999997</c:v>
                </c:pt>
                <c:pt idx="44929">
                  <c:v>44.92900000000003</c:v>
                </c:pt>
                <c:pt idx="44930">
                  <c:v>44.930000000000007</c:v>
                </c:pt>
                <c:pt idx="44931">
                  <c:v>44.93100000000004</c:v>
                </c:pt>
                <c:pt idx="44932">
                  <c:v>44.932000000000016</c:v>
                </c:pt>
                <c:pt idx="44933">
                  <c:v>44.932999999999993</c:v>
                </c:pt>
                <c:pt idx="44934">
                  <c:v>44.934000000000026</c:v>
                </c:pt>
                <c:pt idx="44935">
                  <c:v>44.935000000000002</c:v>
                </c:pt>
                <c:pt idx="44936">
                  <c:v>44.936000000000035</c:v>
                </c:pt>
                <c:pt idx="44937">
                  <c:v>44.937000000000012</c:v>
                </c:pt>
                <c:pt idx="44938">
                  <c:v>44.938000000000045</c:v>
                </c:pt>
                <c:pt idx="44939">
                  <c:v>44.939000000000021</c:v>
                </c:pt>
                <c:pt idx="44940">
                  <c:v>44.94</c:v>
                </c:pt>
                <c:pt idx="44941">
                  <c:v>44.941000000000031</c:v>
                </c:pt>
                <c:pt idx="44942">
                  <c:v>44.942000000000007</c:v>
                </c:pt>
                <c:pt idx="44943">
                  <c:v>44.94300000000004</c:v>
                </c:pt>
                <c:pt idx="44944">
                  <c:v>44.944000000000017</c:v>
                </c:pt>
                <c:pt idx="44945">
                  <c:v>44.944999999999993</c:v>
                </c:pt>
                <c:pt idx="44946">
                  <c:v>44.946000000000026</c:v>
                </c:pt>
                <c:pt idx="44947">
                  <c:v>44.947000000000003</c:v>
                </c:pt>
                <c:pt idx="44948">
                  <c:v>44.948000000000036</c:v>
                </c:pt>
                <c:pt idx="44949">
                  <c:v>44.949000000000012</c:v>
                </c:pt>
                <c:pt idx="44950">
                  <c:v>44.950000000000045</c:v>
                </c:pt>
                <c:pt idx="44951">
                  <c:v>44.951000000000022</c:v>
                </c:pt>
                <c:pt idx="44952">
                  <c:v>44.951999999999998</c:v>
                </c:pt>
                <c:pt idx="44953">
                  <c:v>44.953000000000031</c:v>
                </c:pt>
                <c:pt idx="44954">
                  <c:v>44.954000000000008</c:v>
                </c:pt>
                <c:pt idx="44955">
                  <c:v>44.955000000000041</c:v>
                </c:pt>
                <c:pt idx="44956">
                  <c:v>44.956000000000017</c:v>
                </c:pt>
                <c:pt idx="44957">
                  <c:v>44.956999999999994</c:v>
                </c:pt>
                <c:pt idx="44958">
                  <c:v>44.958000000000027</c:v>
                </c:pt>
                <c:pt idx="44959">
                  <c:v>44.959000000000003</c:v>
                </c:pt>
                <c:pt idx="44960">
                  <c:v>44.960000000000036</c:v>
                </c:pt>
                <c:pt idx="44961">
                  <c:v>44.961000000000013</c:v>
                </c:pt>
                <c:pt idx="44962">
                  <c:v>44.962000000000046</c:v>
                </c:pt>
                <c:pt idx="44963">
                  <c:v>44.963000000000022</c:v>
                </c:pt>
                <c:pt idx="44964">
                  <c:v>44.963999999999999</c:v>
                </c:pt>
                <c:pt idx="44965">
                  <c:v>44.965000000000032</c:v>
                </c:pt>
                <c:pt idx="44966">
                  <c:v>44.966000000000008</c:v>
                </c:pt>
                <c:pt idx="44967">
                  <c:v>44.967000000000041</c:v>
                </c:pt>
                <c:pt idx="44968">
                  <c:v>44.968000000000018</c:v>
                </c:pt>
                <c:pt idx="44969">
                  <c:v>44.968999999999994</c:v>
                </c:pt>
                <c:pt idx="44970">
                  <c:v>44.970000000000027</c:v>
                </c:pt>
                <c:pt idx="44971">
                  <c:v>44.971000000000004</c:v>
                </c:pt>
                <c:pt idx="44972">
                  <c:v>44.972000000000037</c:v>
                </c:pt>
                <c:pt idx="44973">
                  <c:v>44.973000000000013</c:v>
                </c:pt>
                <c:pt idx="44974">
                  <c:v>44.974000000000046</c:v>
                </c:pt>
                <c:pt idx="44975">
                  <c:v>44.975000000000023</c:v>
                </c:pt>
                <c:pt idx="44976">
                  <c:v>44.975999999999999</c:v>
                </c:pt>
                <c:pt idx="44977">
                  <c:v>44.977000000000032</c:v>
                </c:pt>
                <c:pt idx="44978">
                  <c:v>44.978000000000009</c:v>
                </c:pt>
                <c:pt idx="44979">
                  <c:v>44.979000000000042</c:v>
                </c:pt>
                <c:pt idx="44980">
                  <c:v>44.980000000000018</c:v>
                </c:pt>
                <c:pt idx="44981">
                  <c:v>44.980999999999995</c:v>
                </c:pt>
                <c:pt idx="44982">
                  <c:v>44.982000000000028</c:v>
                </c:pt>
                <c:pt idx="44983">
                  <c:v>44.983000000000004</c:v>
                </c:pt>
                <c:pt idx="44984">
                  <c:v>44.984000000000037</c:v>
                </c:pt>
                <c:pt idx="44985">
                  <c:v>44.985000000000014</c:v>
                </c:pt>
                <c:pt idx="44986">
                  <c:v>44.98599999999999</c:v>
                </c:pt>
                <c:pt idx="44987">
                  <c:v>44.987000000000023</c:v>
                </c:pt>
                <c:pt idx="44988">
                  <c:v>44.988</c:v>
                </c:pt>
                <c:pt idx="44989">
                  <c:v>44.989000000000033</c:v>
                </c:pt>
                <c:pt idx="44990">
                  <c:v>44.990000000000009</c:v>
                </c:pt>
                <c:pt idx="44991">
                  <c:v>44.991000000000042</c:v>
                </c:pt>
                <c:pt idx="44992">
                  <c:v>44.992000000000019</c:v>
                </c:pt>
                <c:pt idx="44993">
                  <c:v>44.992999999999995</c:v>
                </c:pt>
                <c:pt idx="44994">
                  <c:v>44.994000000000028</c:v>
                </c:pt>
                <c:pt idx="44995">
                  <c:v>44.995000000000005</c:v>
                </c:pt>
                <c:pt idx="44996">
                  <c:v>44.996000000000038</c:v>
                </c:pt>
                <c:pt idx="44997">
                  <c:v>44.997000000000014</c:v>
                </c:pt>
                <c:pt idx="44998">
                  <c:v>44.99799999999999</c:v>
                </c:pt>
                <c:pt idx="44999">
                  <c:v>44.999000000000024</c:v>
                </c:pt>
                <c:pt idx="45000">
                  <c:v>45</c:v>
                </c:pt>
                <c:pt idx="45001">
                  <c:v>45.001000000000033</c:v>
                </c:pt>
                <c:pt idx="45002">
                  <c:v>45.00200000000001</c:v>
                </c:pt>
                <c:pt idx="45003">
                  <c:v>45.003000000000043</c:v>
                </c:pt>
                <c:pt idx="45004">
                  <c:v>45.004000000000019</c:v>
                </c:pt>
                <c:pt idx="45005">
                  <c:v>45.004999999999995</c:v>
                </c:pt>
                <c:pt idx="45006">
                  <c:v>45.006000000000029</c:v>
                </c:pt>
                <c:pt idx="45007">
                  <c:v>45.007000000000005</c:v>
                </c:pt>
                <c:pt idx="45008">
                  <c:v>45.008000000000038</c:v>
                </c:pt>
                <c:pt idx="45009">
                  <c:v>45.009000000000015</c:v>
                </c:pt>
                <c:pt idx="45010">
                  <c:v>45.009999999999991</c:v>
                </c:pt>
                <c:pt idx="45011">
                  <c:v>45.011000000000024</c:v>
                </c:pt>
                <c:pt idx="45012">
                  <c:v>45.012</c:v>
                </c:pt>
                <c:pt idx="45013">
                  <c:v>45.013000000000034</c:v>
                </c:pt>
                <c:pt idx="45014">
                  <c:v>45.01400000000001</c:v>
                </c:pt>
                <c:pt idx="45015">
                  <c:v>45.015000000000043</c:v>
                </c:pt>
                <c:pt idx="45016">
                  <c:v>45.01600000000002</c:v>
                </c:pt>
                <c:pt idx="45017">
                  <c:v>45.016999999999996</c:v>
                </c:pt>
                <c:pt idx="45018">
                  <c:v>45.018000000000029</c:v>
                </c:pt>
                <c:pt idx="45019">
                  <c:v>45.019000000000005</c:v>
                </c:pt>
                <c:pt idx="45020">
                  <c:v>45.020000000000039</c:v>
                </c:pt>
                <c:pt idx="45021">
                  <c:v>45.021000000000015</c:v>
                </c:pt>
                <c:pt idx="45022">
                  <c:v>45.021999999999991</c:v>
                </c:pt>
                <c:pt idx="45023">
                  <c:v>45.023000000000025</c:v>
                </c:pt>
                <c:pt idx="45024">
                  <c:v>45.024000000000001</c:v>
                </c:pt>
                <c:pt idx="45025">
                  <c:v>45.025000000000034</c:v>
                </c:pt>
                <c:pt idx="45026">
                  <c:v>45.02600000000001</c:v>
                </c:pt>
                <c:pt idx="45027">
                  <c:v>45.027000000000044</c:v>
                </c:pt>
                <c:pt idx="45028">
                  <c:v>45.02800000000002</c:v>
                </c:pt>
                <c:pt idx="45029">
                  <c:v>45.028999999999996</c:v>
                </c:pt>
                <c:pt idx="45030">
                  <c:v>45.03000000000003</c:v>
                </c:pt>
                <c:pt idx="45031">
                  <c:v>45.031000000000006</c:v>
                </c:pt>
                <c:pt idx="45032">
                  <c:v>45.032000000000039</c:v>
                </c:pt>
                <c:pt idx="45033">
                  <c:v>45.033000000000015</c:v>
                </c:pt>
                <c:pt idx="45034">
                  <c:v>45.033999999999992</c:v>
                </c:pt>
                <c:pt idx="45035">
                  <c:v>45.035000000000025</c:v>
                </c:pt>
                <c:pt idx="45036">
                  <c:v>45.036000000000001</c:v>
                </c:pt>
                <c:pt idx="45037">
                  <c:v>45.037000000000035</c:v>
                </c:pt>
                <c:pt idx="45038">
                  <c:v>45.038000000000011</c:v>
                </c:pt>
                <c:pt idx="45039">
                  <c:v>45.039000000000044</c:v>
                </c:pt>
                <c:pt idx="45040">
                  <c:v>45.04000000000002</c:v>
                </c:pt>
                <c:pt idx="45041">
                  <c:v>45.040999999999997</c:v>
                </c:pt>
                <c:pt idx="45042">
                  <c:v>45.04200000000003</c:v>
                </c:pt>
                <c:pt idx="45043">
                  <c:v>45.043000000000006</c:v>
                </c:pt>
                <c:pt idx="45044">
                  <c:v>45.04400000000004</c:v>
                </c:pt>
                <c:pt idx="45045">
                  <c:v>45.045000000000016</c:v>
                </c:pt>
                <c:pt idx="45046">
                  <c:v>45.045999999999992</c:v>
                </c:pt>
                <c:pt idx="45047">
                  <c:v>45.047000000000025</c:v>
                </c:pt>
                <c:pt idx="45048">
                  <c:v>45.048000000000002</c:v>
                </c:pt>
                <c:pt idx="45049">
                  <c:v>45.049000000000035</c:v>
                </c:pt>
                <c:pt idx="45050">
                  <c:v>45.050000000000011</c:v>
                </c:pt>
                <c:pt idx="45051">
                  <c:v>45.051000000000045</c:v>
                </c:pt>
                <c:pt idx="45052">
                  <c:v>45.052000000000021</c:v>
                </c:pt>
                <c:pt idx="45053">
                  <c:v>45.052999999999997</c:v>
                </c:pt>
                <c:pt idx="45054">
                  <c:v>45.05400000000003</c:v>
                </c:pt>
                <c:pt idx="45055">
                  <c:v>45.055000000000007</c:v>
                </c:pt>
                <c:pt idx="45056">
                  <c:v>45.05600000000004</c:v>
                </c:pt>
                <c:pt idx="45057">
                  <c:v>45.057000000000016</c:v>
                </c:pt>
                <c:pt idx="45058">
                  <c:v>45.057999999999993</c:v>
                </c:pt>
                <c:pt idx="45059">
                  <c:v>45.059000000000026</c:v>
                </c:pt>
                <c:pt idx="45060">
                  <c:v>45.06</c:v>
                </c:pt>
                <c:pt idx="45061">
                  <c:v>45.061000000000035</c:v>
                </c:pt>
                <c:pt idx="45062">
                  <c:v>45.062000000000012</c:v>
                </c:pt>
                <c:pt idx="45063">
                  <c:v>45.063000000000045</c:v>
                </c:pt>
                <c:pt idx="45064">
                  <c:v>45.064000000000021</c:v>
                </c:pt>
                <c:pt idx="45065">
                  <c:v>45.064999999999998</c:v>
                </c:pt>
                <c:pt idx="45066">
                  <c:v>45.066000000000031</c:v>
                </c:pt>
                <c:pt idx="45067">
                  <c:v>45.067000000000007</c:v>
                </c:pt>
                <c:pt idx="45068">
                  <c:v>45.06800000000004</c:v>
                </c:pt>
                <c:pt idx="45069">
                  <c:v>45.069000000000017</c:v>
                </c:pt>
                <c:pt idx="45070">
                  <c:v>45.069999999999993</c:v>
                </c:pt>
                <c:pt idx="45071">
                  <c:v>45.071000000000026</c:v>
                </c:pt>
                <c:pt idx="45072">
                  <c:v>45.072000000000003</c:v>
                </c:pt>
                <c:pt idx="45073">
                  <c:v>45.073000000000036</c:v>
                </c:pt>
                <c:pt idx="45074">
                  <c:v>45.074000000000012</c:v>
                </c:pt>
                <c:pt idx="45075">
                  <c:v>45.075000000000045</c:v>
                </c:pt>
                <c:pt idx="45076">
                  <c:v>45.076000000000022</c:v>
                </c:pt>
                <c:pt idx="45077">
                  <c:v>45.076999999999998</c:v>
                </c:pt>
                <c:pt idx="45078">
                  <c:v>45.078000000000031</c:v>
                </c:pt>
                <c:pt idx="45079">
                  <c:v>45.079000000000008</c:v>
                </c:pt>
                <c:pt idx="45080">
                  <c:v>45.080000000000041</c:v>
                </c:pt>
                <c:pt idx="45081">
                  <c:v>45.081000000000017</c:v>
                </c:pt>
                <c:pt idx="45082">
                  <c:v>45.081999999999994</c:v>
                </c:pt>
                <c:pt idx="45083">
                  <c:v>45.083000000000027</c:v>
                </c:pt>
                <c:pt idx="45084">
                  <c:v>45.084000000000003</c:v>
                </c:pt>
                <c:pt idx="45085">
                  <c:v>45.085000000000036</c:v>
                </c:pt>
                <c:pt idx="45086">
                  <c:v>45.086000000000013</c:v>
                </c:pt>
                <c:pt idx="45087">
                  <c:v>45.087000000000046</c:v>
                </c:pt>
                <c:pt idx="45088">
                  <c:v>45.088000000000022</c:v>
                </c:pt>
                <c:pt idx="45089">
                  <c:v>45.088999999999999</c:v>
                </c:pt>
                <c:pt idx="45090">
                  <c:v>45.090000000000032</c:v>
                </c:pt>
                <c:pt idx="45091">
                  <c:v>45.091000000000008</c:v>
                </c:pt>
                <c:pt idx="45092">
                  <c:v>45.092000000000041</c:v>
                </c:pt>
                <c:pt idx="45093">
                  <c:v>45.093000000000018</c:v>
                </c:pt>
                <c:pt idx="45094">
                  <c:v>45.093999999999994</c:v>
                </c:pt>
                <c:pt idx="45095">
                  <c:v>45.095000000000027</c:v>
                </c:pt>
                <c:pt idx="45096">
                  <c:v>45.096000000000004</c:v>
                </c:pt>
                <c:pt idx="45097">
                  <c:v>45.097000000000037</c:v>
                </c:pt>
                <c:pt idx="45098">
                  <c:v>45.098000000000013</c:v>
                </c:pt>
                <c:pt idx="45099">
                  <c:v>45.099000000000046</c:v>
                </c:pt>
                <c:pt idx="45100">
                  <c:v>45.100000000000023</c:v>
                </c:pt>
                <c:pt idx="45101">
                  <c:v>45.100999999999999</c:v>
                </c:pt>
                <c:pt idx="45102">
                  <c:v>45.102000000000032</c:v>
                </c:pt>
                <c:pt idx="45103">
                  <c:v>45.103000000000009</c:v>
                </c:pt>
                <c:pt idx="45104">
                  <c:v>45.104000000000042</c:v>
                </c:pt>
                <c:pt idx="45105">
                  <c:v>45.105000000000018</c:v>
                </c:pt>
                <c:pt idx="45106">
                  <c:v>45.105999999999995</c:v>
                </c:pt>
                <c:pt idx="45107">
                  <c:v>45.107000000000028</c:v>
                </c:pt>
                <c:pt idx="45108">
                  <c:v>45.108000000000004</c:v>
                </c:pt>
                <c:pt idx="45109">
                  <c:v>45.109000000000037</c:v>
                </c:pt>
                <c:pt idx="45110">
                  <c:v>45.110000000000014</c:v>
                </c:pt>
                <c:pt idx="45111">
                  <c:v>45.11099999999999</c:v>
                </c:pt>
                <c:pt idx="45112">
                  <c:v>45.112000000000023</c:v>
                </c:pt>
                <c:pt idx="45113">
                  <c:v>45.113</c:v>
                </c:pt>
                <c:pt idx="45114">
                  <c:v>45.114000000000033</c:v>
                </c:pt>
                <c:pt idx="45115">
                  <c:v>45.115000000000009</c:v>
                </c:pt>
                <c:pt idx="45116">
                  <c:v>45.116000000000042</c:v>
                </c:pt>
                <c:pt idx="45117">
                  <c:v>45.117000000000019</c:v>
                </c:pt>
                <c:pt idx="45118">
                  <c:v>45.117999999999995</c:v>
                </c:pt>
                <c:pt idx="45119">
                  <c:v>45.119000000000028</c:v>
                </c:pt>
                <c:pt idx="45120">
                  <c:v>45.120000000000005</c:v>
                </c:pt>
                <c:pt idx="45121">
                  <c:v>45.121000000000038</c:v>
                </c:pt>
                <c:pt idx="45122">
                  <c:v>45.122000000000014</c:v>
                </c:pt>
                <c:pt idx="45123">
                  <c:v>45.12299999999999</c:v>
                </c:pt>
                <c:pt idx="45124">
                  <c:v>45.124000000000024</c:v>
                </c:pt>
                <c:pt idx="45125">
                  <c:v>45.125</c:v>
                </c:pt>
                <c:pt idx="45126">
                  <c:v>45.126000000000033</c:v>
                </c:pt>
                <c:pt idx="45127">
                  <c:v>45.12700000000001</c:v>
                </c:pt>
                <c:pt idx="45128">
                  <c:v>45.128000000000043</c:v>
                </c:pt>
                <c:pt idx="45129">
                  <c:v>45.129000000000019</c:v>
                </c:pt>
                <c:pt idx="45130">
                  <c:v>45.129999999999995</c:v>
                </c:pt>
                <c:pt idx="45131">
                  <c:v>45.131000000000029</c:v>
                </c:pt>
                <c:pt idx="45132">
                  <c:v>45.132000000000005</c:v>
                </c:pt>
                <c:pt idx="45133">
                  <c:v>45.133000000000038</c:v>
                </c:pt>
                <c:pt idx="45134">
                  <c:v>45.134000000000015</c:v>
                </c:pt>
                <c:pt idx="45135">
                  <c:v>45.134999999999991</c:v>
                </c:pt>
                <c:pt idx="45136">
                  <c:v>45.136000000000024</c:v>
                </c:pt>
                <c:pt idx="45137">
                  <c:v>45.137</c:v>
                </c:pt>
                <c:pt idx="45138">
                  <c:v>45.138000000000034</c:v>
                </c:pt>
                <c:pt idx="45139">
                  <c:v>45.13900000000001</c:v>
                </c:pt>
                <c:pt idx="45140">
                  <c:v>45.140000000000043</c:v>
                </c:pt>
                <c:pt idx="45141">
                  <c:v>45.14100000000002</c:v>
                </c:pt>
                <c:pt idx="45142">
                  <c:v>45.141999999999996</c:v>
                </c:pt>
                <c:pt idx="45143">
                  <c:v>45.143000000000029</c:v>
                </c:pt>
                <c:pt idx="45144">
                  <c:v>45.144000000000005</c:v>
                </c:pt>
                <c:pt idx="45145">
                  <c:v>45.145000000000039</c:v>
                </c:pt>
                <c:pt idx="45146">
                  <c:v>45.146000000000015</c:v>
                </c:pt>
                <c:pt idx="45147">
                  <c:v>45.146999999999991</c:v>
                </c:pt>
                <c:pt idx="45148">
                  <c:v>45.148000000000025</c:v>
                </c:pt>
                <c:pt idx="45149">
                  <c:v>45.149000000000001</c:v>
                </c:pt>
                <c:pt idx="45150">
                  <c:v>45.150000000000034</c:v>
                </c:pt>
                <c:pt idx="45151">
                  <c:v>45.15100000000001</c:v>
                </c:pt>
                <c:pt idx="45152">
                  <c:v>45.152000000000044</c:v>
                </c:pt>
                <c:pt idx="45153">
                  <c:v>45.15300000000002</c:v>
                </c:pt>
                <c:pt idx="45154">
                  <c:v>45.153999999999996</c:v>
                </c:pt>
                <c:pt idx="45155">
                  <c:v>45.15500000000003</c:v>
                </c:pt>
                <c:pt idx="45156">
                  <c:v>45.156000000000006</c:v>
                </c:pt>
                <c:pt idx="45157">
                  <c:v>45.157000000000039</c:v>
                </c:pt>
                <c:pt idx="45158">
                  <c:v>45.158000000000015</c:v>
                </c:pt>
                <c:pt idx="45159">
                  <c:v>45.158999999999992</c:v>
                </c:pt>
                <c:pt idx="45160">
                  <c:v>45.160000000000025</c:v>
                </c:pt>
                <c:pt idx="45161">
                  <c:v>45.161000000000001</c:v>
                </c:pt>
                <c:pt idx="45162">
                  <c:v>45.162000000000035</c:v>
                </c:pt>
                <c:pt idx="45163">
                  <c:v>45.163000000000011</c:v>
                </c:pt>
                <c:pt idx="45164">
                  <c:v>45.164000000000044</c:v>
                </c:pt>
                <c:pt idx="45165">
                  <c:v>45.16500000000002</c:v>
                </c:pt>
                <c:pt idx="45166">
                  <c:v>45.165999999999997</c:v>
                </c:pt>
                <c:pt idx="45167">
                  <c:v>45.16700000000003</c:v>
                </c:pt>
                <c:pt idx="45168">
                  <c:v>45.168000000000006</c:v>
                </c:pt>
                <c:pt idx="45169">
                  <c:v>45.16900000000004</c:v>
                </c:pt>
                <c:pt idx="45170">
                  <c:v>45.170000000000016</c:v>
                </c:pt>
                <c:pt idx="45171">
                  <c:v>45.170999999999992</c:v>
                </c:pt>
                <c:pt idx="45172">
                  <c:v>45.172000000000025</c:v>
                </c:pt>
                <c:pt idx="45173">
                  <c:v>45.173000000000002</c:v>
                </c:pt>
                <c:pt idx="45174">
                  <c:v>45.174000000000035</c:v>
                </c:pt>
                <c:pt idx="45175">
                  <c:v>45.175000000000011</c:v>
                </c:pt>
                <c:pt idx="45176">
                  <c:v>45.176000000000045</c:v>
                </c:pt>
                <c:pt idx="45177">
                  <c:v>45.177000000000021</c:v>
                </c:pt>
                <c:pt idx="45178">
                  <c:v>45.177999999999997</c:v>
                </c:pt>
                <c:pt idx="45179">
                  <c:v>45.17900000000003</c:v>
                </c:pt>
                <c:pt idx="45180">
                  <c:v>45.180000000000007</c:v>
                </c:pt>
                <c:pt idx="45181">
                  <c:v>45.18100000000004</c:v>
                </c:pt>
                <c:pt idx="45182">
                  <c:v>45.182000000000016</c:v>
                </c:pt>
                <c:pt idx="45183">
                  <c:v>45.182999999999993</c:v>
                </c:pt>
                <c:pt idx="45184">
                  <c:v>45.184000000000026</c:v>
                </c:pt>
                <c:pt idx="45185">
                  <c:v>45.185000000000002</c:v>
                </c:pt>
                <c:pt idx="45186">
                  <c:v>45.186000000000035</c:v>
                </c:pt>
                <c:pt idx="45187">
                  <c:v>45.187000000000012</c:v>
                </c:pt>
                <c:pt idx="45188">
                  <c:v>45.188000000000045</c:v>
                </c:pt>
                <c:pt idx="45189">
                  <c:v>45.189000000000021</c:v>
                </c:pt>
                <c:pt idx="45190">
                  <c:v>45.19</c:v>
                </c:pt>
                <c:pt idx="45191">
                  <c:v>45.191000000000031</c:v>
                </c:pt>
                <c:pt idx="45192">
                  <c:v>45.192000000000007</c:v>
                </c:pt>
                <c:pt idx="45193">
                  <c:v>45.19300000000004</c:v>
                </c:pt>
                <c:pt idx="45194">
                  <c:v>45.194000000000017</c:v>
                </c:pt>
                <c:pt idx="45195">
                  <c:v>45.194999999999993</c:v>
                </c:pt>
                <c:pt idx="45196">
                  <c:v>45.196000000000026</c:v>
                </c:pt>
                <c:pt idx="45197">
                  <c:v>45.197000000000003</c:v>
                </c:pt>
                <c:pt idx="45198">
                  <c:v>45.198000000000036</c:v>
                </c:pt>
                <c:pt idx="45199">
                  <c:v>45.199000000000012</c:v>
                </c:pt>
                <c:pt idx="45200">
                  <c:v>45.200000000000045</c:v>
                </c:pt>
                <c:pt idx="45201">
                  <c:v>45.201000000000022</c:v>
                </c:pt>
                <c:pt idx="45202">
                  <c:v>45.201999999999998</c:v>
                </c:pt>
                <c:pt idx="45203">
                  <c:v>45.203000000000031</c:v>
                </c:pt>
                <c:pt idx="45204">
                  <c:v>45.204000000000008</c:v>
                </c:pt>
                <c:pt idx="45205">
                  <c:v>45.205000000000041</c:v>
                </c:pt>
                <c:pt idx="45206">
                  <c:v>45.206000000000017</c:v>
                </c:pt>
                <c:pt idx="45207">
                  <c:v>45.206999999999994</c:v>
                </c:pt>
                <c:pt idx="45208">
                  <c:v>45.208000000000027</c:v>
                </c:pt>
                <c:pt idx="45209">
                  <c:v>45.209000000000003</c:v>
                </c:pt>
                <c:pt idx="45210">
                  <c:v>45.210000000000036</c:v>
                </c:pt>
                <c:pt idx="45211">
                  <c:v>45.211000000000013</c:v>
                </c:pt>
                <c:pt idx="45212">
                  <c:v>45.212000000000046</c:v>
                </c:pt>
                <c:pt idx="45213">
                  <c:v>45.213000000000022</c:v>
                </c:pt>
                <c:pt idx="45214">
                  <c:v>45.213999999999999</c:v>
                </c:pt>
                <c:pt idx="45215">
                  <c:v>45.215000000000032</c:v>
                </c:pt>
                <c:pt idx="45216">
                  <c:v>45.216000000000008</c:v>
                </c:pt>
                <c:pt idx="45217">
                  <c:v>45.217000000000041</c:v>
                </c:pt>
                <c:pt idx="45218">
                  <c:v>45.218000000000018</c:v>
                </c:pt>
                <c:pt idx="45219">
                  <c:v>45.218999999999994</c:v>
                </c:pt>
                <c:pt idx="45220">
                  <c:v>45.220000000000027</c:v>
                </c:pt>
                <c:pt idx="45221">
                  <c:v>45.221000000000004</c:v>
                </c:pt>
                <c:pt idx="45222">
                  <c:v>45.222000000000037</c:v>
                </c:pt>
                <c:pt idx="45223">
                  <c:v>45.223000000000013</c:v>
                </c:pt>
                <c:pt idx="45224">
                  <c:v>45.224000000000046</c:v>
                </c:pt>
                <c:pt idx="45225">
                  <c:v>45.225000000000023</c:v>
                </c:pt>
                <c:pt idx="45226">
                  <c:v>45.225999999999999</c:v>
                </c:pt>
                <c:pt idx="45227">
                  <c:v>45.227000000000032</c:v>
                </c:pt>
                <c:pt idx="45228">
                  <c:v>45.228000000000009</c:v>
                </c:pt>
                <c:pt idx="45229">
                  <c:v>45.229000000000042</c:v>
                </c:pt>
                <c:pt idx="45230">
                  <c:v>45.230000000000018</c:v>
                </c:pt>
                <c:pt idx="45231">
                  <c:v>45.230999999999995</c:v>
                </c:pt>
                <c:pt idx="45232">
                  <c:v>45.232000000000028</c:v>
                </c:pt>
                <c:pt idx="45233">
                  <c:v>45.233000000000004</c:v>
                </c:pt>
                <c:pt idx="45234">
                  <c:v>45.234000000000037</c:v>
                </c:pt>
                <c:pt idx="45235">
                  <c:v>45.235000000000014</c:v>
                </c:pt>
                <c:pt idx="45236">
                  <c:v>45.23599999999999</c:v>
                </c:pt>
                <c:pt idx="45237">
                  <c:v>45.237000000000023</c:v>
                </c:pt>
                <c:pt idx="45238">
                  <c:v>45.238</c:v>
                </c:pt>
                <c:pt idx="45239">
                  <c:v>45.239000000000033</c:v>
                </c:pt>
                <c:pt idx="45240">
                  <c:v>45.240000000000009</c:v>
                </c:pt>
                <c:pt idx="45241">
                  <c:v>45.241000000000042</c:v>
                </c:pt>
                <c:pt idx="45242">
                  <c:v>45.242000000000019</c:v>
                </c:pt>
                <c:pt idx="45243">
                  <c:v>45.242999999999995</c:v>
                </c:pt>
                <c:pt idx="45244">
                  <c:v>45.244000000000028</c:v>
                </c:pt>
                <c:pt idx="45245">
                  <c:v>45.245000000000005</c:v>
                </c:pt>
                <c:pt idx="45246">
                  <c:v>45.246000000000038</c:v>
                </c:pt>
                <c:pt idx="45247">
                  <c:v>45.247000000000014</c:v>
                </c:pt>
                <c:pt idx="45248">
                  <c:v>45.24799999999999</c:v>
                </c:pt>
                <c:pt idx="45249">
                  <c:v>45.249000000000024</c:v>
                </c:pt>
                <c:pt idx="45250">
                  <c:v>45.25</c:v>
                </c:pt>
                <c:pt idx="45251">
                  <c:v>45.251000000000033</c:v>
                </c:pt>
                <c:pt idx="45252">
                  <c:v>45.25200000000001</c:v>
                </c:pt>
                <c:pt idx="45253">
                  <c:v>45.253000000000043</c:v>
                </c:pt>
                <c:pt idx="45254">
                  <c:v>45.254000000000019</c:v>
                </c:pt>
                <c:pt idx="45255">
                  <c:v>45.254999999999995</c:v>
                </c:pt>
                <c:pt idx="45256">
                  <c:v>45.256000000000029</c:v>
                </c:pt>
                <c:pt idx="45257">
                  <c:v>45.257000000000005</c:v>
                </c:pt>
                <c:pt idx="45258">
                  <c:v>45.258000000000038</c:v>
                </c:pt>
                <c:pt idx="45259">
                  <c:v>45.259000000000015</c:v>
                </c:pt>
                <c:pt idx="45260">
                  <c:v>45.259999999999991</c:v>
                </c:pt>
                <c:pt idx="45261">
                  <c:v>45.261000000000024</c:v>
                </c:pt>
                <c:pt idx="45262">
                  <c:v>45.262</c:v>
                </c:pt>
                <c:pt idx="45263">
                  <c:v>45.263000000000034</c:v>
                </c:pt>
                <c:pt idx="45264">
                  <c:v>45.26400000000001</c:v>
                </c:pt>
                <c:pt idx="45265">
                  <c:v>45.265000000000043</c:v>
                </c:pt>
                <c:pt idx="45266">
                  <c:v>45.26600000000002</c:v>
                </c:pt>
                <c:pt idx="45267">
                  <c:v>45.266999999999996</c:v>
                </c:pt>
                <c:pt idx="45268">
                  <c:v>45.268000000000029</c:v>
                </c:pt>
                <c:pt idx="45269">
                  <c:v>45.269000000000005</c:v>
                </c:pt>
                <c:pt idx="45270">
                  <c:v>45.270000000000039</c:v>
                </c:pt>
                <c:pt idx="45271">
                  <c:v>45.271000000000015</c:v>
                </c:pt>
                <c:pt idx="45272">
                  <c:v>45.271999999999991</c:v>
                </c:pt>
                <c:pt idx="45273">
                  <c:v>45.273000000000025</c:v>
                </c:pt>
                <c:pt idx="45274">
                  <c:v>45.274000000000001</c:v>
                </c:pt>
                <c:pt idx="45275">
                  <c:v>45.275000000000034</c:v>
                </c:pt>
                <c:pt idx="45276">
                  <c:v>45.27600000000001</c:v>
                </c:pt>
                <c:pt idx="45277">
                  <c:v>45.277000000000044</c:v>
                </c:pt>
                <c:pt idx="45278">
                  <c:v>45.27800000000002</c:v>
                </c:pt>
                <c:pt idx="45279">
                  <c:v>45.278999999999996</c:v>
                </c:pt>
                <c:pt idx="45280">
                  <c:v>45.28000000000003</c:v>
                </c:pt>
                <c:pt idx="45281">
                  <c:v>45.281000000000006</c:v>
                </c:pt>
                <c:pt idx="45282">
                  <c:v>45.282000000000039</c:v>
                </c:pt>
                <c:pt idx="45283">
                  <c:v>45.283000000000015</c:v>
                </c:pt>
                <c:pt idx="45284">
                  <c:v>45.283999999999992</c:v>
                </c:pt>
                <c:pt idx="45285">
                  <c:v>45.285000000000025</c:v>
                </c:pt>
                <c:pt idx="45286">
                  <c:v>45.286000000000001</c:v>
                </c:pt>
                <c:pt idx="45287">
                  <c:v>45.287000000000035</c:v>
                </c:pt>
                <c:pt idx="45288">
                  <c:v>45.288000000000011</c:v>
                </c:pt>
                <c:pt idx="45289">
                  <c:v>45.289000000000044</c:v>
                </c:pt>
                <c:pt idx="45290">
                  <c:v>45.29000000000002</c:v>
                </c:pt>
                <c:pt idx="45291">
                  <c:v>45.290999999999997</c:v>
                </c:pt>
                <c:pt idx="45292">
                  <c:v>45.29200000000003</c:v>
                </c:pt>
                <c:pt idx="45293">
                  <c:v>45.293000000000006</c:v>
                </c:pt>
                <c:pt idx="45294">
                  <c:v>45.29400000000004</c:v>
                </c:pt>
                <c:pt idx="45295">
                  <c:v>45.295000000000016</c:v>
                </c:pt>
                <c:pt idx="45296">
                  <c:v>45.295999999999992</c:v>
                </c:pt>
                <c:pt idx="45297">
                  <c:v>45.297000000000025</c:v>
                </c:pt>
                <c:pt idx="45298">
                  <c:v>45.298000000000002</c:v>
                </c:pt>
                <c:pt idx="45299">
                  <c:v>45.299000000000035</c:v>
                </c:pt>
                <c:pt idx="45300">
                  <c:v>45.300000000000011</c:v>
                </c:pt>
                <c:pt idx="45301">
                  <c:v>45.301000000000045</c:v>
                </c:pt>
                <c:pt idx="45302">
                  <c:v>45.302000000000021</c:v>
                </c:pt>
                <c:pt idx="45303">
                  <c:v>45.302999999999997</c:v>
                </c:pt>
                <c:pt idx="45304">
                  <c:v>45.30400000000003</c:v>
                </c:pt>
                <c:pt idx="45305">
                  <c:v>45.305000000000007</c:v>
                </c:pt>
                <c:pt idx="45306">
                  <c:v>45.30600000000004</c:v>
                </c:pt>
                <c:pt idx="45307">
                  <c:v>45.307000000000016</c:v>
                </c:pt>
                <c:pt idx="45308">
                  <c:v>45.307999999999993</c:v>
                </c:pt>
                <c:pt idx="45309">
                  <c:v>45.309000000000026</c:v>
                </c:pt>
                <c:pt idx="45310">
                  <c:v>45.31</c:v>
                </c:pt>
                <c:pt idx="45311">
                  <c:v>45.311000000000035</c:v>
                </c:pt>
                <c:pt idx="45312">
                  <c:v>45.312000000000012</c:v>
                </c:pt>
                <c:pt idx="45313">
                  <c:v>45.313000000000045</c:v>
                </c:pt>
                <c:pt idx="45314">
                  <c:v>45.314000000000021</c:v>
                </c:pt>
                <c:pt idx="45315">
                  <c:v>45.314999999999998</c:v>
                </c:pt>
                <c:pt idx="45316">
                  <c:v>45.316000000000031</c:v>
                </c:pt>
                <c:pt idx="45317">
                  <c:v>45.317000000000007</c:v>
                </c:pt>
                <c:pt idx="45318">
                  <c:v>45.31800000000004</c:v>
                </c:pt>
                <c:pt idx="45319">
                  <c:v>45.319000000000017</c:v>
                </c:pt>
                <c:pt idx="45320">
                  <c:v>45.319999999999993</c:v>
                </c:pt>
                <c:pt idx="45321">
                  <c:v>45.321000000000026</c:v>
                </c:pt>
                <c:pt idx="45322">
                  <c:v>45.322000000000003</c:v>
                </c:pt>
                <c:pt idx="45323">
                  <c:v>45.323000000000036</c:v>
                </c:pt>
                <c:pt idx="45324">
                  <c:v>45.324000000000012</c:v>
                </c:pt>
                <c:pt idx="45325">
                  <c:v>45.325000000000045</c:v>
                </c:pt>
                <c:pt idx="45326">
                  <c:v>45.326000000000022</c:v>
                </c:pt>
                <c:pt idx="45327">
                  <c:v>45.326999999999998</c:v>
                </c:pt>
                <c:pt idx="45328">
                  <c:v>45.328000000000031</c:v>
                </c:pt>
                <c:pt idx="45329">
                  <c:v>45.329000000000008</c:v>
                </c:pt>
                <c:pt idx="45330">
                  <c:v>45.330000000000041</c:v>
                </c:pt>
                <c:pt idx="45331">
                  <c:v>45.331000000000017</c:v>
                </c:pt>
                <c:pt idx="45332">
                  <c:v>45.331999999999994</c:v>
                </c:pt>
                <c:pt idx="45333">
                  <c:v>45.333000000000027</c:v>
                </c:pt>
                <c:pt idx="45334">
                  <c:v>45.334000000000003</c:v>
                </c:pt>
                <c:pt idx="45335">
                  <c:v>45.335000000000036</c:v>
                </c:pt>
                <c:pt idx="45336">
                  <c:v>45.336000000000013</c:v>
                </c:pt>
                <c:pt idx="45337">
                  <c:v>45.337000000000046</c:v>
                </c:pt>
                <c:pt idx="45338">
                  <c:v>45.338000000000022</c:v>
                </c:pt>
                <c:pt idx="45339">
                  <c:v>45.338999999999999</c:v>
                </c:pt>
                <c:pt idx="45340">
                  <c:v>45.340000000000032</c:v>
                </c:pt>
                <c:pt idx="45341">
                  <c:v>45.341000000000008</c:v>
                </c:pt>
                <c:pt idx="45342">
                  <c:v>45.342000000000041</c:v>
                </c:pt>
                <c:pt idx="45343">
                  <c:v>45.343000000000018</c:v>
                </c:pt>
                <c:pt idx="45344">
                  <c:v>45.343999999999994</c:v>
                </c:pt>
                <c:pt idx="45345">
                  <c:v>45.345000000000027</c:v>
                </c:pt>
                <c:pt idx="45346">
                  <c:v>45.346000000000004</c:v>
                </c:pt>
                <c:pt idx="45347">
                  <c:v>45.347000000000037</c:v>
                </c:pt>
                <c:pt idx="45348">
                  <c:v>45.348000000000013</c:v>
                </c:pt>
                <c:pt idx="45349">
                  <c:v>45.349000000000046</c:v>
                </c:pt>
                <c:pt idx="45350">
                  <c:v>45.350000000000023</c:v>
                </c:pt>
                <c:pt idx="45351">
                  <c:v>45.350999999999999</c:v>
                </c:pt>
                <c:pt idx="45352">
                  <c:v>45.352000000000032</c:v>
                </c:pt>
                <c:pt idx="45353">
                  <c:v>45.353000000000009</c:v>
                </c:pt>
                <c:pt idx="45354">
                  <c:v>45.354000000000042</c:v>
                </c:pt>
                <c:pt idx="45355">
                  <c:v>45.355000000000018</c:v>
                </c:pt>
                <c:pt idx="45356">
                  <c:v>45.355999999999995</c:v>
                </c:pt>
                <c:pt idx="45357">
                  <c:v>45.357000000000028</c:v>
                </c:pt>
                <c:pt idx="45358">
                  <c:v>45.358000000000004</c:v>
                </c:pt>
                <c:pt idx="45359">
                  <c:v>45.359000000000037</c:v>
                </c:pt>
                <c:pt idx="45360">
                  <c:v>45.360000000000014</c:v>
                </c:pt>
                <c:pt idx="45361">
                  <c:v>45.36099999999999</c:v>
                </c:pt>
                <c:pt idx="45362">
                  <c:v>45.362000000000023</c:v>
                </c:pt>
                <c:pt idx="45363">
                  <c:v>45.363</c:v>
                </c:pt>
                <c:pt idx="45364">
                  <c:v>45.364000000000033</c:v>
                </c:pt>
                <c:pt idx="45365">
                  <c:v>45.365000000000009</c:v>
                </c:pt>
                <c:pt idx="45366">
                  <c:v>45.366000000000042</c:v>
                </c:pt>
                <c:pt idx="45367">
                  <c:v>45.367000000000019</c:v>
                </c:pt>
                <c:pt idx="45368">
                  <c:v>45.367999999999995</c:v>
                </c:pt>
                <c:pt idx="45369">
                  <c:v>45.369000000000028</c:v>
                </c:pt>
                <c:pt idx="45370">
                  <c:v>45.370000000000005</c:v>
                </c:pt>
                <c:pt idx="45371">
                  <c:v>45.371000000000038</c:v>
                </c:pt>
                <c:pt idx="45372">
                  <c:v>45.372000000000014</c:v>
                </c:pt>
                <c:pt idx="45373">
                  <c:v>45.37299999999999</c:v>
                </c:pt>
                <c:pt idx="45374">
                  <c:v>45.374000000000024</c:v>
                </c:pt>
                <c:pt idx="45375">
                  <c:v>45.375</c:v>
                </c:pt>
                <c:pt idx="45376">
                  <c:v>45.376000000000033</c:v>
                </c:pt>
                <c:pt idx="45377">
                  <c:v>45.37700000000001</c:v>
                </c:pt>
                <c:pt idx="45378">
                  <c:v>45.378000000000043</c:v>
                </c:pt>
                <c:pt idx="45379">
                  <c:v>45.379000000000019</c:v>
                </c:pt>
                <c:pt idx="45380">
                  <c:v>45.379999999999995</c:v>
                </c:pt>
                <c:pt idx="45381">
                  <c:v>45.381000000000029</c:v>
                </c:pt>
                <c:pt idx="45382">
                  <c:v>45.382000000000005</c:v>
                </c:pt>
                <c:pt idx="45383">
                  <c:v>45.383000000000038</c:v>
                </c:pt>
                <c:pt idx="45384">
                  <c:v>45.384000000000015</c:v>
                </c:pt>
                <c:pt idx="45385">
                  <c:v>45.384999999999991</c:v>
                </c:pt>
                <c:pt idx="45386">
                  <c:v>45.386000000000024</c:v>
                </c:pt>
                <c:pt idx="45387">
                  <c:v>45.387</c:v>
                </c:pt>
                <c:pt idx="45388">
                  <c:v>45.388000000000034</c:v>
                </c:pt>
                <c:pt idx="45389">
                  <c:v>45.38900000000001</c:v>
                </c:pt>
                <c:pt idx="45390">
                  <c:v>45.390000000000043</c:v>
                </c:pt>
                <c:pt idx="45391">
                  <c:v>45.39100000000002</c:v>
                </c:pt>
                <c:pt idx="45392">
                  <c:v>45.391999999999996</c:v>
                </c:pt>
                <c:pt idx="45393">
                  <c:v>45.393000000000029</c:v>
                </c:pt>
                <c:pt idx="45394">
                  <c:v>45.394000000000005</c:v>
                </c:pt>
                <c:pt idx="45395">
                  <c:v>45.395000000000039</c:v>
                </c:pt>
                <c:pt idx="45396">
                  <c:v>45.396000000000015</c:v>
                </c:pt>
                <c:pt idx="45397">
                  <c:v>45.396999999999991</c:v>
                </c:pt>
                <c:pt idx="45398">
                  <c:v>45.398000000000025</c:v>
                </c:pt>
                <c:pt idx="45399">
                  <c:v>45.399000000000001</c:v>
                </c:pt>
                <c:pt idx="45400">
                  <c:v>45.400000000000034</c:v>
                </c:pt>
                <c:pt idx="45401">
                  <c:v>45.40100000000001</c:v>
                </c:pt>
                <c:pt idx="45402">
                  <c:v>45.402000000000044</c:v>
                </c:pt>
                <c:pt idx="45403">
                  <c:v>45.40300000000002</c:v>
                </c:pt>
                <c:pt idx="45404">
                  <c:v>45.403999999999996</c:v>
                </c:pt>
                <c:pt idx="45405">
                  <c:v>45.40500000000003</c:v>
                </c:pt>
                <c:pt idx="45406">
                  <c:v>45.406000000000006</c:v>
                </c:pt>
                <c:pt idx="45407">
                  <c:v>45.407000000000039</c:v>
                </c:pt>
                <c:pt idx="45408">
                  <c:v>45.408000000000015</c:v>
                </c:pt>
                <c:pt idx="45409">
                  <c:v>45.408999999999992</c:v>
                </c:pt>
                <c:pt idx="45410">
                  <c:v>45.410000000000025</c:v>
                </c:pt>
                <c:pt idx="45411">
                  <c:v>45.411000000000001</c:v>
                </c:pt>
                <c:pt idx="45412">
                  <c:v>45.412000000000035</c:v>
                </c:pt>
                <c:pt idx="45413">
                  <c:v>45.413000000000011</c:v>
                </c:pt>
                <c:pt idx="45414">
                  <c:v>45.414000000000044</c:v>
                </c:pt>
                <c:pt idx="45415">
                  <c:v>45.41500000000002</c:v>
                </c:pt>
                <c:pt idx="45416">
                  <c:v>45.415999999999997</c:v>
                </c:pt>
                <c:pt idx="45417">
                  <c:v>45.41700000000003</c:v>
                </c:pt>
                <c:pt idx="45418">
                  <c:v>45.418000000000006</c:v>
                </c:pt>
                <c:pt idx="45419">
                  <c:v>45.41900000000004</c:v>
                </c:pt>
                <c:pt idx="45420">
                  <c:v>45.420000000000016</c:v>
                </c:pt>
                <c:pt idx="45421">
                  <c:v>45.420999999999992</c:v>
                </c:pt>
                <c:pt idx="45422">
                  <c:v>45.422000000000025</c:v>
                </c:pt>
                <c:pt idx="45423">
                  <c:v>45.423000000000002</c:v>
                </c:pt>
                <c:pt idx="45424">
                  <c:v>45.424000000000035</c:v>
                </c:pt>
                <c:pt idx="45425">
                  <c:v>45.425000000000011</c:v>
                </c:pt>
                <c:pt idx="45426">
                  <c:v>45.426000000000045</c:v>
                </c:pt>
                <c:pt idx="45427">
                  <c:v>45.427000000000021</c:v>
                </c:pt>
                <c:pt idx="45428">
                  <c:v>45.427999999999997</c:v>
                </c:pt>
                <c:pt idx="45429">
                  <c:v>45.42900000000003</c:v>
                </c:pt>
                <c:pt idx="45430">
                  <c:v>45.430000000000007</c:v>
                </c:pt>
                <c:pt idx="45431">
                  <c:v>45.43100000000004</c:v>
                </c:pt>
                <c:pt idx="45432">
                  <c:v>45.432000000000016</c:v>
                </c:pt>
                <c:pt idx="45433">
                  <c:v>45.432999999999993</c:v>
                </c:pt>
                <c:pt idx="45434">
                  <c:v>45.434000000000026</c:v>
                </c:pt>
                <c:pt idx="45435">
                  <c:v>45.435000000000002</c:v>
                </c:pt>
                <c:pt idx="45436">
                  <c:v>45.436000000000035</c:v>
                </c:pt>
                <c:pt idx="45437">
                  <c:v>45.437000000000012</c:v>
                </c:pt>
                <c:pt idx="45438">
                  <c:v>45.438000000000045</c:v>
                </c:pt>
                <c:pt idx="45439">
                  <c:v>45.439000000000021</c:v>
                </c:pt>
                <c:pt idx="45440">
                  <c:v>45.44</c:v>
                </c:pt>
                <c:pt idx="45441">
                  <c:v>45.441000000000031</c:v>
                </c:pt>
                <c:pt idx="45442">
                  <c:v>45.442000000000007</c:v>
                </c:pt>
                <c:pt idx="45443">
                  <c:v>45.44300000000004</c:v>
                </c:pt>
                <c:pt idx="45444">
                  <c:v>45.444000000000017</c:v>
                </c:pt>
                <c:pt idx="45445">
                  <c:v>45.444999999999993</c:v>
                </c:pt>
                <c:pt idx="45446">
                  <c:v>45.446000000000026</c:v>
                </c:pt>
                <c:pt idx="45447">
                  <c:v>45.447000000000003</c:v>
                </c:pt>
                <c:pt idx="45448">
                  <c:v>45.448000000000036</c:v>
                </c:pt>
                <c:pt idx="45449">
                  <c:v>45.449000000000012</c:v>
                </c:pt>
                <c:pt idx="45450">
                  <c:v>45.450000000000045</c:v>
                </c:pt>
                <c:pt idx="45451">
                  <c:v>45.451000000000022</c:v>
                </c:pt>
                <c:pt idx="45452">
                  <c:v>45.451999999999998</c:v>
                </c:pt>
                <c:pt idx="45453">
                  <c:v>45.453000000000031</c:v>
                </c:pt>
                <c:pt idx="45454">
                  <c:v>45.454000000000008</c:v>
                </c:pt>
                <c:pt idx="45455">
                  <c:v>45.455000000000041</c:v>
                </c:pt>
                <c:pt idx="45456">
                  <c:v>45.456000000000017</c:v>
                </c:pt>
                <c:pt idx="45457">
                  <c:v>45.456999999999994</c:v>
                </c:pt>
                <c:pt idx="45458">
                  <c:v>45.458000000000027</c:v>
                </c:pt>
                <c:pt idx="45459">
                  <c:v>45.459000000000003</c:v>
                </c:pt>
                <c:pt idx="45460">
                  <c:v>45.460000000000036</c:v>
                </c:pt>
                <c:pt idx="45461">
                  <c:v>45.461000000000013</c:v>
                </c:pt>
                <c:pt idx="45462">
                  <c:v>45.462000000000046</c:v>
                </c:pt>
                <c:pt idx="45463">
                  <c:v>45.463000000000022</c:v>
                </c:pt>
                <c:pt idx="45464">
                  <c:v>45.463999999999999</c:v>
                </c:pt>
                <c:pt idx="45465">
                  <c:v>45.465000000000032</c:v>
                </c:pt>
                <c:pt idx="45466">
                  <c:v>45.466000000000008</c:v>
                </c:pt>
                <c:pt idx="45467">
                  <c:v>45.467000000000041</c:v>
                </c:pt>
                <c:pt idx="45468">
                  <c:v>45.468000000000018</c:v>
                </c:pt>
                <c:pt idx="45469">
                  <c:v>45.468999999999994</c:v>
                </c:pt>
                <c:pt idx="45470">
                  <c:v>45.470000000000027</c:v>
                </c:pt>
                <c:pt idx="45471">
                  <c:v>45.471000000000004</c:v>
                </c:pt>
                <c:pt idx="45472">
                  <c:v>45.472000000000037</c:v>
                </c:pt>
                <c:pt idx="45473">
                  <c:v>45.473000000000013</c:v>
                </c:pt>
                <c:pt idx="45474">
                  <c:v>45.474000000000046</c:v>
                </c:pt>
                <c:pt idx="45475">
                  <c:v>45.475000000000023</c:v>
                </c:pt>
                <c:pt idx="45476">
                  <c:v>45.475999999999999</c:v>
                </c:pt>
                <c:pt idx="45477">
                  <c:v>45.477000000000032</c:v>
                </c:pt>
                <c:pt idx="45478">
                  <c:v>45.478000000000009</c:v>
                </c:pt>
                <c:pt idx="45479">
                  <c:v>45.479000000000042</c:v>
                </c:pt>
                <c:pt idx="45480">
                  <c:v>45.480000000000018</c:v>
                </c:pt>
                <c:pt idx="45481">
                  <c:v>45.480999999999995</c:v>
                </c:pt>
                <c:pt idx="45482">
                  <c:v>45.482000000000028</c:v>
                </c:pt>
                <c:pt idx="45483">
                  <c:v>45.483000000000004</c:v>
                </c:pt>
                <c:pt idx="45484">
                  <c:v>45.484000000000037</c:v>
                </c:pt>
                <c:pt idx="45485">
                  <c:v>45.485000000000014</c:v>
                </c:pt>
                <c:pt idx="45486">
                  <c:v>45.48599999999999</c:v>
                </c:pt>
                <c:pt idx="45487">
                  <c:v>45.487000000000023</c:v>
                </c:pt>
                <c:pt idx="45488">
                  <c:v>45.488</c:v>
                </c:pt>
                <c:pt idx="45489">
                  <c:v>45.489000000000033</c:v>
                </c:pt>
                <c:pt idx="45490">
                  <c:v>45.490000000000009</c:v>
                </c:pt>
                <c:pt idx="45491">
                  <c:v>45.491000000000042</c:v>
                </c:pt>
                <c:pt idx="45492">
                  <c:v>45.492000000000019</c:v>
                </c:pt>
                <c:pt idx="45493">
                  <c:v>45.492999999999995</c:v>
                </c:pt>
                <c:pt idx="45494">
                  <c:v>45.494000000000028</c:v>
                </c:pt>
                <c:pt idx="45495">
                  <c:v>45.495000000000005</c:v>
                </c:pt>
                <c:pt idx="45496">
                  <c:v>45.496000000000038</c:v>
                </c:pt>
                <c:pt idx="45497">
                  <c:v>45.497000000000014</c:v>
                </c:pt>
                <c:pt idx="45498">
                  <c:v>45.49799999999999</c:v>
                </c:pt>
                <c:pt idx="45499">
                  <c:v>45.499000000000024</c:v>
                </c:pt>
                <c:pt idx="45500">
                  <c:v>45.5</c:v>
                </c:pt>
                <c:pt idx="45501">
                  <c:v>45.501000000000033</c:v>
                </c:pt>
                <c:pt idx="45502">
                  <c:v>45.50200000000001</c:v>
                </c:pt>
                <c:pt idx="45503">
                  <c:v>45.503000000000043</c:v>
                </c:pt>
                <c:pt idx="45504">
                  <c:v>45.504000000000019</c:v>
                </c:pt>
                <c:pt idx="45505">
                  <c:v>45.504999999999995</c:v>
                </c:pt>
                <c:pt idx="45506">
                  <c:v>45.506000000000029</c:v>
                </c:pt>
                <c:pt idx="45507">
                  <c:v>45.507000000000005</c:v>
                </c:pt>
                <c:pt idx="45508">
                  <c:v>45.508000000000038</c:v>
                </c:pt>
                <c:pt idx="45509">
                  <c:v>45.509000000000015</c:v>
                </c:pt>
                <c:pt idx="45510">
                  <c:v>45.509999999999991</c:v>
                </c:pt>
                <c:pt idx="45511">
                  <c:v>45.511000000000024</c:v>
                </c:pt>
                <c:pt idx="45512">
                  <c:v>45.512</c:v>
                </c:pt>
                <c:pt idx="45513">
                  <c:v>45.513000000000034</c:v>
                </c:pt>
                <c:pt idx="45514">
                  <c:v>45.51400000000001</c:v>
                </c:pt>
                <c:pt idx="45515">
                  <c:v>45.515000000000043</c:v>
                </c:pt>
                <c:pt idx="45516">
                  <c:v>45.51600000000002</c:v>
                </c:pt>
                <c:pt idx="45517">
                  <c:v>45.516999999999996</c:v>
                </c:pt>
                <c:pt idx="45518">
                  <c:v>45.518000000000029</c:v>
                </c:pt>
                <c:pt idx="45519">
                  <c:v>45.519000000000005</c:v>
                </c:pt>
                <c:pt idx="45520">
                  <c:v>45.520000000000039</c:v>
                </c:pt>
                <c:pt idx="45521">
                  <c:v>45.521000000000015</c:v>
                </c:pt>
                <c:pt idx="45522">
                  <c:v>45.521999999999991</c:v>
                </c:pt>
                <c:pt idx="45523">
                  <c:v>45.523000000000025</c:v>
                </c:pt>
                <c:pt idx="45524">
                  <c:v>45.524000000000001</c:v>
                </c:pt>
                <c:pt idx="45525">
                  <c:v>45.525000000000034</c:v>
                </c:pt>
                <c:pt idx="45526">
                  <c:v>45.52600000000001</c:v>
                </c:pt>
                <c:pt idx="45527">
                  <c:v>45.527000000000044</c:v>
                </c:pt>
                <c:pt idx="45528">
                  <c:v>45.52800000000002</c:v>
                </c:pt>
                <c:pt idx="45529">
                  <c:v>45.528999999999996</c:v>
                </c:pt>
                <c:pt idx="45530">
                  <c:v>45.53000000000003</c:v>
                </c:pt>
                <c:pt idx="45531">
                  <c:v>45.531000000000006</c:v>
                </c:pt>
                <c:pt idx="45532">
                  <c:v>45.532000000000039</c:v>
                </c:pt>
                <c:pt idx="45533">
                  <c:v>45.533000000000015</c:v>
                </c:pt>
                <c:pt idx="45534">
                  <c:v>45.533999999999992</c:v>
                </c:pt>
                <c:pt idx="45535">
                  <c:v>45.535000000000025</c:v>
                </c:pt>
                <c:pt idx="45536">
                  <c:v>45.536000000000001</c:v>
                </c:pt>
                <c:pt idx="45537">
                  <c:v>45.537000000000035</c:v>
                </c:pt>
                <c:pt idx="45538">
                  <c:v>45.538000000000011</c:v>
                </c:pt>
                <c:pt idx="45539">
                  <c:v>45.539000000000044</c:v>
                </c:pt>
                <c:pt idx="45540">
                  <c:v>45.54000000000002</c:v>
                </c:pt>
                <c:pt idx="45541">
                  <c:v>45.540999999999997</c:v>
                </c:pt>
                <c:pt idx="45542">
                  <c:v>45.54200000000003</c:v>
                </c:pt>
                <c:pt idx="45543">
                  <c:v>45.543000000000006</c:v>
                </c:pt>
                <c:pt idx="45544">
                  <c:v>45.54400000000004</c:v>
                </c:pt>
                <c:pt idx="45545">
                  <c:v>45.545000000000016</c:v>
                </c:pt>
                <c:pt idx="45546">
                  <c:v>45.545999999999992</c:v>
                </c:pt>
                <c:pt idx="45547">
                  <c:v>45.547000000000025</c:v>
                </c:pt>
                <c:pt idx="45548">
                  <c:v>45.548000000000002</c:v>
                </c:pt>
                <c:pt idx="45549">
                  <c:v>45.549000000000035</c:v>
                </c:pt>
                <c:pt idx="45550">
                  <c:v>45.550000000000011</c:v>
                </c:pt>
                <c:pt idx="45551">
                  <c:v>45.551000000000045</c:v>
                </c:pt>
                <c:pt idx="45552">
                  <c:v>45.552000000000021</c:v>
                </c:pt>
                <c:pt idx="45553">
                  <c:v>45.552999999999997</c:v>
                </c:pt>
                <c:pt idx="45554">
                  <c:v>45.55400000000003</c:v>
                </c:pt>
                <c:pt idx="45555">
                  <c:v>45.555000000000007</c:v>
                </c:pt>
                <c:pt idx="45556">
                  <c:v>45.55600000000004</c:v>
                </c:pt>
                <c:pt idx="45557">
                  <c:v>45.557000000000016</c:v>
                </c:pt>
                <c:pt idx="45558">
                  <c:v>45.557999999999993</c:v>
                </c:pt>
                <c:pt idx="45559">
                  <c:v>45.559000000000026</c:v>
                </c:pt>
                <c:pt idx="45560">
                  <c:v>45.56</c:v>
                </c:pt>
                <c:pt idx="45561">
                  <c:v>45.561000000000035</c:v>
                </c:pt>
                <c:pt idx="45562">
                  <c:v>45.562000000000012</c:v>
                </c:pt>
                <c:pt idx="45563">
                  <c:v>45.563000000000045</c:v>
                </c:pt>
                <c:pt idx="45564">
                  <c:v>45.564000000000021</c:v>
                </c:pt>
                <c:pt idx="45565">
                  <c:v>45.564999999999998</c:v>
                </c:pt>
                <c:pt idx="45566">
                  <c:v>45.566000000000031</c:v>
                </c:pt>
                <c:pt idx="45567">
                  <c:v>45.567000000000007</c:v>
                </c:pt>
                <c:pt idx="45568">
                  <c:v>45.56800000000004</c:v>
                </c:pt>
                <c:pt idx="45569">
                  <c:v>45.569000000000017</c:v>
                </c:pt>
                <c:pt idx="45570">
                  <c:v>45.569999999999993</c:v>
                </c:pt>
                <c:pt idx="45571">
                  <c:v>45.571000000000026</c:v>
                </c:pt>
                <c:pt idx="45572">
                  <c:v>45.572000000000003</c:v>
                </c:pt>
                <c:pt idx="45573">
                  <c:v>45.573000000000036</c:v>
                </c:pt>
                <c:pt idx="45574">
                  <c:v>45.574000000000012</c:v>
                </c:pt>
                <c:pt idx="45575">
                  <c:v>45.575000000000045</c:v>
                </c:pt>
                <c:pt idx="45576">
                  <c:v>45.576000000000022</c:v>
                </c:pt>
                <c:pt idx="45577">
                  <c:v>45.576999999999998</c:v>
                </c:pt>
                <c:pt idx="45578">
                  <c:v>45.578000000000031</c:v>
                </c:pt>
                <c:pt idx="45579">
                  <c:v>45.579000000000008</c:v>
                </c:pt>
                <c:pt idx="45580">
                  <c:v>45.580000000000041</c:v>
                </c:pt>
                <c:pt idx="45581">
                  <c:v>45.581000000000017</c:v>
                </c:pt>
                <c:pt idx="45582">
                  <c:v>45.581999999999994</c:v>
                </c:pt>
                <c:pt idx="45583">
                  <c:v>45.583000000000027</c:v>
                </c:pt>
                <c:pt idx="45584">
                  <c:v>45.584000000000003</c:v>
                </c:pt>
                <c:pt idx="45585">
                  <c:v>45.585000000000036</c:v>
                </c:pt>
                <c:pt idx="45586">
                  <c:v>45.586000000000013</c:v>
                </c:pt>
                <c:pt idx="45587">
                  <c:v>45.587000000000046</c:v>
                </c:pt>
                <c:pt idx="45588">
                  <c:v>45.588000000000022</c:v>
                </c:pt>
                <c:pt idx="45589">
                  <c:v>45.588999999999999</c:v>
                </c:pt>
                <c:pt idx="45590">
                  <c:v>45.590000000000032</c:v>
                </c:pt>
                <c:pt idx="45591">
                  <c:v>45.591000000000008</c:v>
                </c:pt>
                <c:pt idx="45592">
                  <c:v>45.592000000000041</c:v>
                </c:pt>
                <c:pt idx="45593">
                  <c:v>45.593000000000018</c:v>
                </c:pt>
                <c:pt idx="45594">
                  <c:v>45.593999999999994</c:v>
                </c:pt>
                <c:pt idx="45595">
                  <c:v>45.595000000000027</c:v>
                </c:pt>
                <c:pt idx="45596">
                  <c:v>45.596000000000004</c:v>
                </c:pt>
                <c:pt idx="45597">
                  <c:v>45.597000000000037</c:v>
                </c:pt>
                <c:pt idx="45598">
                  <c:v>45.598000000000013</c:v>
                </c:pt>
                <c:pt idx="45599">
                  <c:v>45.599000000000046</c:v>
                </c:pt>
                <c:pt idx="45600">
                  <c:v>45.600000000000023</c:v>
                </c:pt>
                <c:pt idx="45601">
                  <c:v>45.600999999999999</c:v>
                </c:pt>
                <c:pt idx="45602">
                  <c:v>45.602000000000032</c:v>
                </c:pt>
                <c:pt idx="45603">
                  <c:v>45.603000000000009</c:v>
                </c:pt>
                <c:pt idx="45604">
                  <c:v>45.604000000000042</c:v>
                </c:pt>
                <c:pt idx="45605">
                  <c:v>45.605000000000018</c:v>
                </c:pt>
                <c:pt idx="45606">
                  <c:v>45.605999999999995</c:v>
                </c:pt>
                <c:pt idx="45607">
                  <c:v>45.607000000000028</c:v>
                </c:pt>
                <c:pt idx="45608">
                  <c:v>45.608000000000004</c:v>
                </c:pt>
                <c:pt idx="45609">
                  <c:v>45.609000000000037</c:v>
                </c:pt>
                <c:pt idx="45610">
                  <c:v>45.610000000000014</c:v>
                </c:pt>
                <c:pt idx="45611">
                  <c:v>45.61099999999999</c:v>
                </c:pt>
                <c:pt idx="45612">
                  <c:v>45.612000000000023</c:v>
                </c:pt>
                <c:pt idx="45613">
                  <c:v>45.613</c:v>
                </c:pt>
                <c:pt idx="45614">
                  <c:v>45.614000000000033</c:v>
                </c:pt>
                <c:pt idx="45615">
                  <c:v>45.615000000000009</c:v>
                </c:pt>
                <c:pt idx="45616">
                  <c:v>45.616000000000042</c:v>
                </c:pt>
                <c:pt idx="45617">
                  <c:v>45.617000000000019</c:v>
                </c:pt>
                <c:pt idx="45618">
                  <c:v>45.617999999999995</c:v>
                </c:pt>
                <c:pt idx="45619">
                  <c:v>45.619000000000028</c:v>
                </c:pt>
                <c:pt idx="45620">
                  <c:v>45.620000000000005</c:v>
                </c:pt>
                <c:pt idx="45621">
                  <c:v>45.621000000000038</c:v>
                </c:pt>
                <c:pt idx="45622">
                  <c:v>45.622000000000014</c:v>
                </c:pt>
                <c:pt idx="45623">
                  <c:v>45.62299999999999</c:v>
                </c:pt>
                <c:pt idx="45624">
                  <c:v>45.624000000000024</c:v>
                </c:pt>
                <c:pt idx="45625">
                  <c:v>45.625</c:v>
                </c:pt>
                <c:pt idx="45626">
                  <c:v>45.626000000000033</c:v>
                </c:pt>
                <c:pt idx="45627">
                  <c:v>45.62700000000001</c:v>
                </c:pt>
                <c:pt idx="45628">
                  <c:v>45.628000000000043</c:v>
                </c:pt>
                <c:pt idx="45629">
                  <c:v>45.629000000000019</c:v>
                </c:pt>
                <c:pt idx="45630">
                  <c:v>45.629999999999995</c:v>
                </c:pt>
                <c:pt idx="45631">
                  <c:v>45.631000000000029</c:v>
                </c:pt>
                <c:pt idx="45632">
                  <c:v>45.632000000000005</c:v>
                </c:pt>
                <c:pt idx="45633">
                  <c:v>45.633000000000038</c:v>
                </c:pt>
                <c:pt idx="45634">
                  <c:v>45.634000000000015</c:v>
                </c:pt>
                <c:pt idx="45635">
                  <c:v>45.634999999999991</c:v>
                </c:pt>
                <c:pt idx="45636">
                  <c:v>45.636000000000024</c:v>
                </c:pt>
                <c:pt idx="45637">
                  <c:v>45.637</c:v>
                </c:pt>
                <c:pt idx="45638">
                  <c:v>45.638000000000034</c:v>
                </c:pt>
                <c:pt idx="45639">
                  <c:v>45.63900000000001</c:v>
                </c:pt>
                <c:pt idx="45640">
                  <c:v>45.640000000000043</c:v>
                </c:pt>
                <c:pt idx="45641">
                  <c:v>45.64100000000002</c:v>
                </c:pt>
                <c:pt idx="45642">
                  <c:v>45.641999999999996</c:v>
                </c:pt>
                <c:pt idx="45643">
                  <c:v>45.643000000000029</c:v>
                </c:pt>
                <c:pt idx="45644">
                  <c:v>45.644000000000005</c:v>
                </c:pt>
                <c:pt idx="45645">
                  <c:v>45.645000000000039</c:v>
                </c:pt>
                <c:pt idx="45646">
                  <c:v>45.646000000000015</c:v>
                </c:pt>
                <c:pt idx="45647">
                  <c:v>45.646999999999991</c:v>
                </c:pt>
                <c:pt idx="45648">
                  <c:v>45.648000000000025</c:v>
                </c:pt>
                <c:pt idx="45649">
                  <c:v>45.649000000000001</c:v>
                </c:pt>
                <c:pt idx="45650">
                  <c:v>45.650000000000034</c:v>
                </c:pt>
                <c:pt idx="45651">
                  <c:v>45.65100000000001</c:v>
                </c:pt>
                <c:pt idx="45652">
                  <c:v>45.652000000000044</c:v>
                </c:pt>
                <c:pt idx="45653">
                  <c:v>45.65300000000002</c:v>
                </c:pt>
                <c:pt idx="45654">
                  <c:v>45.653999999999996</c:v>
                </c:pt>
                <c:pt idx="45655">
                  <c:v>45.65500000000003</c:v>
                </c:pt>
                <c:pt idx="45656">
                  <c:v>45.656000000000006</c:v>
                </c:pt>
                <c:pt idx="45657">
                  <c:v>45.657000000000039</c:v>
                </c:pt>
                <c:pt idx="45658">
                  <c:v>45.658000000000015</c:v>
                </c:pt>
                <c:pt idx="45659">
                  <c:v>45.658999999999992</c:v>
                </c:pt>
                <c:pt idx="45660">
                  <c:v>45.660000000000025</c:v>
                </c:pt>
                <c:pt idx="45661">
                  <c:v>45.661000000000001</c:v>
                </c:pt>
                <c:pt idx="45662">
                  <c:v>45.662000000000035</c:v>
                </c:pt>
                <c:pt idx="45663">
                  <c:v>45.663000000000011</c:v>
                </c:pt>
                <c:pt idx="45664">
                  <c:v>45.664000000000044</c:v>
                </c:pt>
                <c:pt idx="45665">
                  <c:v>45.66500000000002</c:v>
                </c:pt>
                <c:pt idx="45666">
                  <c:v>45.665999999999997</c:v>
                </c:pt>
                <c:pt idx="45667">
                  <c:v>45.66700000000003</c:v>
                </c:pt>
                <c:pt idx="45668">
                  <c:v>45.668000000000006</c:v>
                </c:pt>
                <c:pt idx="45669">
                  <c:v>45.66900000000004</c:v>
                </c:pt>
                <c:pt idx="45670">
                  <c:v>45.670000000000016</c:v>
                </c:pt>
                <c:pt idx="45671">
                  <c:v>45.670999999999992</c:v>
                </c:pt>
                <c:pt idx="45672">
                  <c:v>45.672000000000025</c:v>
                </c:pt>
                <c:pt idx="45673">
                  <c:v>45.673000000000002</c:v>
                </c:pt>
                <c:pt idx="45674">
                  <c:v>45.674000000000035</c:v>
                </c:pt>
                <c:pt idx="45675">
                  <c:v>45.675000000000011</c:v>
                </c:pt>
                <c:pt idx="45676">
                  <c:v>45.676000000000045</c:v>
                </c:pt>
                <c:pt idx="45677">
                  <c:v>45.677000000000021</c:v>
                </c:pt>
                <c:pt idx="45678">
                  <c:v>45.677999999999997</c:v>
                </c:pt>
                <c:pt idx="45679">
                  <c:v>45.67900000000003</c:v>
                </c:pt>
                <c:pt idx="45680">
                  <c:v>45.680000000000007</c:v>
                </c:pt>
                <c:pt idx="45681">
                  <c:v>45.68100000000004</c:v>
                </c:pt>
                <c:pt idx="45682">
                  <c:v>45.682000000000016</c:v>
                </c:pt>
                <c:pt idx="45683">
                  <c:v>45.682999999999993</c:v>
                </c:pt>
                <c:pt idx="45684">
                  <c:v>45.684000000000026</c:v>
                </c:pt>
                <c:pt idx="45685">
                  <c:v>45.685000000000002</c:v>
                </c:pt>
                <c:pt idx="45686">
                  <c:v>45.686000000000035</c:v>
                </c:pt>
                <c:pt idx="45687">
                  <c:v>45.687000000000012</c:v>
                </c:pt>
                <c:pt idx="45688">
                  <c:v>45.688000000000045</c:v>
                </c:pt>
                <c:pt idx="45689">
                  <c:v>45.689000000000021</c:v>
                </c:pt>
                <c:pt idx="45690">
                  <c:v>45.69</c:v>
                </c:pt>
                <c:pt idx="45691">
                  <c:v>45.691000000000031</c:v>
                </c:pt>
                <c:pt idx="45692">
                  <c:v>45.692000000000007</c:v>
                </c:pt>
                <c:pt idx="45693">
                  <c:v>45.69300000000004</c:v>
                </c:pt>
                <c:pt idx="45694">
                  <c:v>45.694000000000017</c:v>
                </c:pt>
                <c:pt idx="45695">
                  <c:v>45.694999999999993</c:v>
                </c:pt>
                <c:pt idx="45696">
                  <c:v>45.696000000000026</c:v>
                </c:pt>
                <c:pt idx="45697">
                  <c:v>45.697000000000003</c:v>
                </c:pt>
                <c:pt idx="45698">
                  <c:v>45.698000000000036</c:v>
                </c:pt>
                <c:pt idx="45699">
                  <c:v>45.699000000000012</c:v>
                </c:pt>
                <c:pt idx="45700">
                  <c:v>45.700000000000045</c:v>
                </c:pt>
                <c:pt idx="45701">
                  <c:v>45.701000000000022</c:v>
                </c:pt>
                <c:pt idx="45702">
                  <c:v>45.701999999999998</c:v>
                </c:pt>
                <c:pt idx="45703">
                  <c:v>45.703000000000031</c:v>
                </c:pt>
                <c:pt idx="45704">
                  <c:v>45.704000000000008</c:v>
                </c:pt>
                <c:pt idx="45705">
                  <c:v>45.705000000000041</c:v>
                </c:pt>
                <c:pt idx="45706">
                  <c:v>45.706000000000017</c:v>
                </c:pt>
                <c:pt idx="45707">
                  <c:v>45.706999999999994</c:v>
                </c:pt>
                <c:pt idx="45708">
                  <c:v>45.708000000000027</c:v>
                </c:pt>
                <c:pt idx="45709">
                  <c:v>45.709000000000003</c:v>
                </c:pt>
                <c:pt idx="45710">
                  <c:v>45.710000000000036</c:v>
                </c:pt>
                <c:pt idx="45711">
                  <c:v>45.711000000000013</c:v>
                </c:pt>
                <c:pt idx="45712">
                  <c:v>45.712000000000046</c:v>
                </c:pt>
                <c:pt idx="45713">
                  <c:v>45.713000000000022</c:v>
                </c:pt>
                <c:pt idx="45714">
                  <c:v>45.713999999999999</c:v>
                </c:pt>
                <c:pt idx="45715">
                  <c:v>45.715000000000032</c:v>
                </c:pt>
                <c:pt idx="45716">
                  <c:v>45.716000000000008</c:v>
                </c:pt>
                <c:pt idx="45717">
                  <c:v>45.717000000000041</c:v>
                </c:pt>
                <c:pt idx="45718">
                  <c:v>45.718000000000018</c:v>
                </c:pt>
                <c:pt idx="45719">
                  <c:v>45.718999999999994</c:v>
                </c:pt>
                <c:pt idx="45720">
                  <c:v>45.720000000000027</c:v>
                </c:pt>
                <c:pt idx="45721">
                  <c:v>45.721000000000004</c:v>
                </c:pt>
                <c:pt idx="45722">
                  <c:v>45.722000000000037</c:v>
                </c:pt>
                <c:pt idx="45723">
                  <c:v>45.723000000000013</c:v>
                </c:pt>
                <c:pt idx="45724">
                  <c:v>45.724000000000046</c:v>
                </c:pt>
                <c:pt idx="45725">
                  <c:v>45.725000000000023</c:v>
                </c:pt>
                <c:pt idx="45726">
                  <c:v>45.725999999999999</c:v>
                </c:pt>
                <c:pt idx="45727">
                  <c:v>45.727000000000032</c:v>
                </c:pt>
                <c:pt idx="45728">
                  <c:v>45.728000000000009</c:v>
                </c:pt>
                <c:pt idx="45729">
                  <c:v>45.729000000000042</c:v>
                </c:pt>
                <c:pt idx="45730">
                  <c:v>45.730000000000018</c:v>
                </c:pt>
                <c:pt idx="45731">
                  <c:v>45.730999999999995</c:v>
                </c:pt>
                <c:pt idx="45732">
                  <c:v>45.732000000000028</c:v>
                </c:pt>
                <c:pt idx="45733">
                  <c:v>45.733000000000004</c:v>
                </c:pt>
                <c:pt idx="45734">
                  <c:v>45.734000000000037</c:v>
                </c:pt>
                <c:pt idx="45735">
                  <c:v>45.735000000000014</c:v>
                </c:pt>
                <c:pt idx="45736">
                  <c:v>45.73599999999999</c:v>
                </c:pt>
                <c:pt idx="45737">
                  <c:v>45.737000000000023</c:v>
                </c:pt>
                <c:pt idx="45738">
                  <c:v>45.738</c:v>
                </c:pt>
                <c:pt idx="45739">
                  <c:v>45.739000000000033</c:v>
                </c:pt>
                <c:pt idx="45740">
                  <c:v>45.740000000000009</c:v>
                </c:pt>
                <c:pt idx="45741">
                  <c:v>45.741000000000042</c:v>
                </c:pt>
                <c:pt idx="45742">
                  <c:v>45.742000000000019</c:v>
                </c:pt>
                <c:pt idx="45743">
                  <c:v>45.742999999999995</c:v>
                </c:pt>
                <c:pt idx="45744">
                  <c:v>45.744000000000028</c:v>
                </c:pt>
                <c:pt idx="45745">
                  <c:v>45.745000000000005</c:v>
                </c:pt>
                <c:pt idx="45746">
                  <c:v>45.746000000000038</c:v>
                </c:pt>
                <c:pt idx="45747">
                  <c:v>45.747000000000014</c:v>
                </c:pt>
                <c:pt idx="45748">
                  <c:v>45.74799999999999</c:v>
                </c:pt>
                <c:pt idx="45749">
                  <c:v>45.749000000000024</c:v>
                </c:pt>
                <c:pt idx="45750">
                  <c:v>45.75</c:v>
                </c:pt>
                <c:pt idx="45751">
                  <c:v>45.751000000000033</c:v>
                </c:pt>
                <c:pt idx="45752">
                  <c:v>45.75200000000001</c:v>
                </c:pt>
                <c:pt idx="45753">
                  <c:v>45.753000000000043</c:v>
                </c:pt>
                <c:pt idx="45754">
                  <c:v>45.754000000000019</c:v>
                </c:pt>
                <c:pt idx="45755">
                  <c:v>45.754999999999995</c:v>
                </c:pt>
                <c:pt idx="45756">
                  <c:v>45.756000000000029</c:v>
                </c:pt>
                <c:pt idx="45757">
                  <c:v>45.757000000000005</c:v>
                </c:pt>
                <c:pt idx="45758">
                  <c:v>45.758000000000038</c:v>
                </c:pt>
                <c:pt idx="45759">
                  <c:v>45.759000000000015</c:v>
                </c:pt>
                <c:pt idx="45760">
                  <c:v>45.759999999999991</c:v>
                </c:pt>
                <c:pt idx="45761">
                  <c:v>45.761000000000024</c:v>
                </c:pt>
                <c:pt idx="45762">
                  <c:v>45.762</c:v>
                </c:pt>
                <c:pt idx="45763">
                  <c:v>45.763000000000034</c:v>
                </c:pt>
                <c:pt idx="45764">
                  <c:v>45.76400000000001</c:v>
                </c:pt>
                <c:pt idx="45765">
                  <c:v>45.765000000000043</c:v>
                </c:pt>
                <c:pt idx="45766">
                  <c:v>45.76600000000002</c:v>
                </c:pt>
                <c:pt idx="45767">
                  <c:v>45.766999999999996</c:v>
                </c:pt>
                <c:pt idx="45768">
                  <c:v>45.768000000000029</c:v>
                </c:pt>
                <c:pt idx="45769">
                  <c:v>45.769000000000005</c:v>
                </c:pt>
                <c:pt idx="45770">
                  <c:v>45.770000000000039</c:v>
                </c:pt>
                <c:pt idx="45771">
                  <c:v>45.771000000000015</c:v>
                </c:pt>
                <c:pt idx="45772">
                  <c:v>45.771999999999991</c:v>
                </c:pt>
                <c:pt idx="45773">
                  <c:v>45.773000000000025</c:v>
                </c:pt>
                <c:pt idx="45774">
                  <c:v>45.774000000000001</c:v>
                </c:pt>
                <c:pt idx="45775">
                  <c:v>45.775000000000034</c:v>
                </c:pt>
                <c:pt idx="45776">
                  <c:v>45.77600000000001</c:v>
                </c:pt>
                <c:pt idx="45777">
                  <c:v>45.777000000000044</c:v>
                </c:pt>
                <c:pt idx="45778">
                  <c:v>45.77800000000002</c:v>
                </c:pt>
                <c:pt idx="45779">
                  <c:v>45.778999999999996</c:v>
                </c:pt>
                <c:pt idx="45780">
                  <c:v>45.78000000000003</c:v>
                </c:pt>
                <c:pt idx="45781">
                  <c:v>45.781000000000006</c:v>
                </c:pt>
                <c:pt idx="45782">
                  <c:v>45.782000000000039</c:v>
                </c:pt>
                <c:pt idx="45783">
                  <c:v>45.783000000000015</c:v>
                </c:pt>
                <c:pt idx="45784">
                  <c:v>45.783999999999992</c:v>
                </c:pt>
                <c:pt idx="45785">
                  <c:v>45.785000000000025</c:v>
                </c:pt>
                <c:pt idx="45786">
                  <c:v>45.786000000000001</c:v>
                </c:pt>
                <c:pt idx="45787">
                  <c:v>45.787000000000035</c:v>
                </c:pt>
                <c:pt idx="45788">
                  <c:v>45.788000000000011</c:v>
                </c:pt>
                <c:pt idx="45789">
                  <c:v>45.789000000000044</c:v>
                </c:pt>
                <c:pt idx="45790">
                  <c:v>45.79000000000002</c:v>
                </c:pt>
                <c:pt idx="45791">
                  <c:v>45.790999999999997</c:v>
                </c:pt>
                <c:pt idx="45792">
                  <c:v>45.79200000000003</c:v>
                </c:pt>
                <c:pt idx="45793">
                  <c:v>45.793000000000006</c:v>
                </c:pt>
                <c:pt idx="45794">
                  <c:v>45.79400000000004</c:v>
                </c:pt>
                <c:pt idx="45795">
                  <c:v>45.795000000000016</c:v>
                </c:pt>
                <c:pt idx="45796">
                  <c:v>45.795999999999992</c:v>
                </c:pt>
                <c:pt idx="45797">
                  <c:v>45.797000000000025</c:v>
                </c:pt>
                <c:pt idx="45798">
                  <c:v>45.798000000000002</c:v>
                </c:pt>
                <c:pt idx="45799">
                  <c:v>45.799000000000035</c:v>
                </c:pt>
                <c:pt idx="45800">
                  <c:v>45.800000000000011</c:v>
                </c:pt>
                <c:pt idx="45801">
                  <c:v>45.801000000000045</c:v>
                </c:pt>
                <c:pt idx="45802">
                  <c:v>45.802000000000021</c:v>
                </c:pt>
                <c:pt idx="45803">
                  <c:v>45.802999999999997</c:v>
                </c:pt>
                <c:pt idx="45804">
                  <c:v>45.80400000000003</c:v>
                </c:pt>
                <c:pt idx="45805">
                  <c:v>45.805000000000007</c:v>
                </c:pt>
                <c:pt idx="45806">
                  <c:v>45.80600000000004</c:v>
                </c:pt>
                <c:pt idx="45807">
                  <c:v>45.807000000000016</c:v>
                </c:pt>
                <c:pt idx="45808">
                  <c:v>45.807999999999993</c:v>
                </c:pt>
                <c:pt idx="45809">
                  <c:v>45.809000000000026</c:v>
                </c:pt>
                <c:pt idx="45810">
                  <c:v>45.81</c:v>
                </c:pt>
                <c:pt idx="45811">
                  <c:v>45.811000000000035</c:v>
                </c:pt>
                <c:pt idx="45812">
                  <c:v>45.812000000000012</c:v>
                </c:pt>
                <c:pt idx="45813">
                  <c:v>45.813000000000045</c:v>
                </c:pt>
                <c:pt idx="45814">
                  <c:v>45.814000000000021</c:v>
                </c:pt>
                <c:pt idx="45815">
                  <c:v>45.814999999999998</c:v>
                </c:pt>
                <c:pt idx="45816">
                  <c:v>45.816000000000031</c:v>
                </c:pt>
                <c:pt idx="45817">
                  <c:v>45.817000000000007</c:v>
                </c:pt>
                <c:pt idx="45818">
                  <c:v>45.81800000000004</c:v>
                </c:pt>
                <c:pt idx="45819">
                  <c:v>45.819000000000017</c:v>
                </c:pt>
                <c:pt idx="45820">
                  <c:v>45.819999999999993</c:v>
                </c:pt>
                <c:pt idx="45821">
                  <c:v>45.821000000000026</c:v>
                </c:pt>
                <c:pt idx="45822">
                  <c:v>45.822000000000003</c:v>
                </c:pt>
                <c:pt idx="45823">
                  <c:v>45.823000000000036</c:v>
                </c:pt>
                <c:pt idx="45824">
                  <c:v>45.824000000000012</c:v>
                </c:pt>
                <c:pt idx="45825">
                  <c:v>45.825000000000045</c:v>
                </c:pt>
                <c:pt idx="45826">
                  <c:v>45.826000000000022</c:v>
                </c:pt>
                <c:pt idx="45827">
                  <c:v>45.826999999999998</c:v>
                </c:pt>
                <c:pt idx="45828">
                  <c:v>45.828000000000031</c:v>
                </c:pt>
                <c:pt idx="45829">
                  <c:v>45.829000000000008</c:v>
                </c:pt>
                <c:pt idx="45830">
                  <c:v>45.830000000000041</c:v>
                </c:pt>
                <c:pt idx="45831">
                  <c:v>45.831000000000017</c:v>
                </c:pt>
                <c:pt idx="45832">
                  <c:v>45.831999999999994</c:v>
                </c:pt>
                <c:pt idx="45833">
                  <c:v>45.833000000000027</c:v>
                </c:pt>
                <c:pt idx="45834">
                  <c:v>45.834000000000003</c:v>
                </c:pt>
                <c:pt idx="45835">
                  <c:v>45.835000000000036</c:v>
                </c:pt>
                <c:pt idx="45836">
                  <c:v>45.836000000000013</c:v>
                </c:pt>
                <c:pt idx="45837">
                  <c:v>45.837000000000046</c:v>
                </c:pt>
                <c:pt idx="45838">
                  <c:v>45.838000000000022</c:v>
                </c:pt>
                <c:pt idx="45839">
                  <c:v>45.838999999999999</c:v>
                </c:pt>
                <c:pt idx="45840">
                  <c:v>45.840000000000032</c:v>
                </c:pt>
                <c:pt idx="45841">
                  <c:v>45.841000000000008</c:v>
                </c:pt>
                <c:pt idx="45842">
                  <c:v>45.842000000000041</c:v>
                </c:pt>
                <c:pt idx="45843">
                  <c:v>45.843000000000018</c:v>
                </c:pt>
                <c:pt idx="45844">
                  <c:v>45.843999999999994</c:v>
                </c:pt>
                <c:pt idx="45845">
                  <c:v>45.845000000000027</c:v>
                </c:pt>
                <c:pt idx="45846">
                  <c:v>45.846000000000004</c:v>
                </c:pt>
                <c:pt idx="45847">
                  <c:v>45.847000000000037</c:v>
                </c:pt>
                <c:pt idx="45848">
                  <c:v>45.848000000000013</c:v>
                </c:pt>
                <c:pt idx="45849">
                  <c:v>45.849000000000046</c:v>
                </c:pt>
                <c:pt idx="45850">
                  <c:v>45.850000000000023</c:v>
                </c:pt>
                <c:pt idx="45851">
                  <c:v>45.850999999999999</c:v>
                </c:pt>
                <c:pt idx="45852">
                  <c:v>45.852000000000032</c:v>
                </c:pt>
                <c:pt idx="45853">
                  <c:v>45.853000000000009</c:v>
                </c:pt>
                <c:pt idx="45854">
                  <c:v>45.854000000000042</c:v>
                </c:pt>
                <c:pt idx="45855">
                  <c:v>45.855000000000018</c:v>
                </c:pt>
                <c:pt idx="45856">
                  <c:v>45.855999999999995</c:v>
                </c:pt>
                <c:pt idx="45857">
                  <c:v>45.857000000000028</c:v>
                </c:pt>
                <c:pt idx="45858">
                  <c:v>45.858000000000004</c:v>
                </c:pt>
                <c:pt idx="45859">
                  <c:v>45.859000000000037</c:v>
                </c:pt>
                <c:pt idx="45860">
                  <c:v>45.860000000000014</c:v>
                </c:pt>
                <c:pt idx="45861">
                  <c:v>45.86099999999999</c:v>
                </c:pt>
                <c:pt idx="45862">
                  <c:v>45.862000000000023</c:v>
                </c:pt>
                <c:pt idx="45863">
                  <c:v>45.863</c:v>
                </c:pt>
                <c:pt idx="45864">
                  <c:v>45.864000000000033</c:v>
                </c:pt>
                <c:pt idx="45865">
                  <c:v>45.865000000000009</c:v>
                </c:pt>
                <c:pt idx="45866">
                  <c:v>45.866000000000042</c:v>
                </c:pt>
                <c:pt idx="45867">
                  <c:v>45.867000000000019</c:v>
                </c:pt>
                <c:pt idx="45868">
                  <c:v>45.867999999999995</c:v>
                </c:pt>
                <c:pt idx="45869">
                  <c:v>45.869000000000028</c:v>
                </c:pt>
                <c:pt idx="45870">
                  <c:v>45.870000000000005</c:v>
                </c:pt>
                <c:pt idx="45871">
                  <c:v>45.871000000000038</c:v>
                </c:pt>
                <c:pt idx="45872">
                  <c:v>45.872000000000014</c:v>
                </c:pt>
                <c:pt idx="45873">
                  <c:v>45.87299999999999</c:v>
                </c:pt>
                <c:pt idx="45874">
                  <c:v>45.874000000000024</c:v>
                </c:pt>
                <c:pt idx="45875">
                  <c:v>45.875</c:v>
                </c:pt>
                <c:pt idx="45876">
                  <c:v>45.876000000000033</c:v>
                </c:pt>
                <c:pt idx="45877">
                  <c:v>45.87700000000001</c:v>
                </c:pt>
                <c:pt idx="45878">
                  <c:v>45.878000000000043</c:v>
                </c:pt>
                <c:pt idx="45879">
                  <c:v>45.879000000000019</c:v>
                </c:pt>
                <c:pt idx="45880">
                  <c:v>45.879999999999995</c:v>
                </c:pt>
                <c:pt idx="45881">
                  <c:v>45.881000000000029</c:v>
                </c:pt>
                <c:pt idx="45882">
                  <c:v>45.882000000000005</c:v>
                </c:pt>
                <c:pt idx="45883">
                  <c:v>45.883000000000038</c:v>
                </c:pt>
                <c:pt idx="45884">
                  <c:v>45.884000000000015</c:v>
                </c:pt>
                <c:pt idx="45885">
                  <c:v>45.884999999999991</c:v>
                </c:pt>
                <c:pt idx="45886">
                  <c:v>45.886000000000024</c:v>
                </c:pt>
                <c:pt idx="45887">
                  <c:v>45.887</c:v>
                </c:pt>
                <c:pt idx="45888">
                  <c:v>45.888000000000034</c:v>
                </c:pt>
                <c:pt idx="45889">
                  <c:v>45.88900000000001</c:v>
                </c:pt>
                <c:pt idx="45890">
                  <c:v>45.890000000000043</c:v>
                </c:pt>
                <c:pt idx="45891">
                  <c:v>45.89100000000002</c:v>
                </c:pt>
                <c:pt idx="45892">
                  <c:v>45.891999999999996</c:v>
                </c:pt>
                <c:pt idx="45893">
                  <c:v>45.893000000000029</c:v>
                </c:pt>
                <c:pt idx="45894">
                  <c:v>45.894000000000005</c:v>
                </c:pt>
                <c:pt idx="45895">
                  <c:v>45.895000000000039</c:v>
                </c:pt>
                <c:pt idx="45896">
                  <c:v>45.896000000000015</c:v>
                </c:pt>
                <c:pt idx="45897">
                  <c:v>45.896999999999991</c:v>
                </c:pt>
                <c:pt idx="45898">
                  <c:v>45.898000000000025</c:v>
                </c:pt>
                <c:pt idx="45899">
                  <c:v>45.899000000000001</c:v>
                </c:pt>
                <c:pt idx="45900">
                  <c:v>45.900000000000034</c:v>
                </c:pt>
                <c:pt idx="45901">
                  <c:v>45.90100000000001</c:v>
                </c:pt>
                <c:pt idx="45902">
                  <c:v>45.902000000000044</c:v>
                </c:pt>
                <c:pt idx="45903">
                  <c:v>45.90300000000002</c:v>
                </c:pt>
                <c:pt idx="45904">
                  <c:v>45.903999999999996</c:v>
                </c:pt>
                <c:pt idx="45905">
                  <c:v>45.90500000000003</c:v>
                </c:pt>
                <c:pt idx="45906">
                  <c:v>45.906000000000006</c:v>
                </c:pt>
                <c:pt idx="45907">
                  <c:v>45.907000000000039</c:v>
                </c:pt>
                <c:pt idx="45908">
                  <c:v>45.908000000000015</c:v>
                </c:pt>
                <c:pt idx="45909">
                  <c:v>45.908999999999992</c:v>
                </c:pt>
                <c:pt idx="45910">
                  <c:v>45.910000000000025</c:v>
                </c:pt>
                <c:pt idx="45911">
                  <c:v>45.911000000000001</c:v>
                </c:pt>
                <c:pt idx="45912">
                  <c:v>45.912000000000035</c:v>
                </c:pt>
                <c:pt idx="45913">
                  <c:v>45.913000000000011</c:v>
                </c:pt>
                <c:pt idx="45914">
                  <c:v>45.914000000000044</c:v>
                </c:pt>
                <c:pt idx="45915">
                  <c:v>45.91500000000002</c:v>
                </c:pt>
                <c:pt idx="45916">
                  <c:v>45.915999999999997</c:v>
                </c:pt>
                <c:pt idx="45917">
                  <c:v>45.91700000000003</c:v>
                </c:pt>
                <c:pt idx="45918">
                  <c:v>45.918000000000006</c:v>
                </c:pt>
                <c:pt idx="45919">
                  <c:v>45.91900000000004</c:v>
                </c:pt>
                <c:pt idx="45920">
                  <c:v>45.920000000000016</c:v>
                </c:pt>
                <c:pt idx="45921">
                  <c:v>45.920999999999992</c:v>
                </c:pt>
                <c:pt idx="45922">
                  <c:v>45.922000000000025</c:v>
                </c:pt>
                <c:pt idx="45923">
                  <c:v>45.923000000000002</c:v>
                </c:pt>
                <c:pt idx="45924">
                  <c:v>45.924000000000035</c:v>
                </c:pt>
                <c:pt idx="45925">
                  <c:v>45.925000000000011</c:v>
                </c:pt>
                <c:pt idx="45926">
                  <c:v>45.926000000000045</c:v>
                </c:pt>
                <c:pt idx="45927">
                  <c:v>45.927000000000021</c:v>
                </c:pt>
                <c:pt idx="45928">
                  <c:v>45.927999999999997</c:v>
                </c:pt>
                <c:pt idx="45929">
                  <c:v>45.92900000000003</c:v>
                </c:pt>
                <c:pt idx="45930">
                  <c:v>45.930000000000007</c:v>
                </c:pt>
                <c:pt idx="45931">
                  <c:v>45.93100000000004</c:v>
                </c:pt>
                <c:pt idx="45932">
                  <c:v>45.932000000000016</c:v>
                </c:pt>
                <c:pt idx="45933">
                  <c:v>45.932999999999993</c:v>
                </c:pt>
                <c:pt idx="45934">
                  <c:v>45.934000000000026</c:v>
                </c:pt>
                <c:pt idx="45935">
                  <c:v>45.935000000000002</c:v>
                </c:pt>
                <c:pt idx="45936">
                  <c:v>45.936000000000035</c:v>
                </c:pt>
                <c:pt idx="45937">
                  <c:v>45.937000000000012</c:v>
                </c:pt>
                <c:pt idx="45938">
                  <c:v>45.938000000000045</c:v>
                </c:pt>
                <c:pt idx="45939">
                  <c:v>45.939000000000021</c:v>
                </c:pt>
                <c:pt idx="45940">
                  <c:v>45.94</c:v>
                </c:pt>
                <c:pt idx="45941">
                  <c:v>45.941000000000031</c:v>
                </c:pt>
                <c:pt idx="45942">
                  <c:v>45.942000000000007</c:v>
                </c:pt>
                <c:pt idx="45943">
                  <c:v>45.94300000000004</c:v>
                </c:pt>
                <c:pt idx="45944">
                  <c:v>45.944000000000017</c:v>
                </c:pt>
                <c:pt idx="45945">
                  <c:v>45.944999999999993</c:v>
                </c:pt>
                <c:pt idx="45946">
                  <c:v>45.946000000000026</c:v>
                </c:pt>
                <c:pt idx="45947">
                  <c:v>45.947000000000003</c:v>
                </c:pt>
                <c:pt idx="45948">
                  <c:v>45.948000000000036</c:v>
                </c:pt>
                <c:pt idx="45949">
                  <c:v>45.949000000000012</c:v>
                </c:pt>
                <c:pt idx="45950">
                  <c:v>45.950000000000045</c:v>
                </c:pt>
                <c:pt idx="45951">
                  <c:v>45.951000000000022</c:v>
                </c:pt>
                <c:pt idx="45952">
                  <c:v>45.951999999999998</c:v>
                </c:pt>
                <c:pt idx="45953">
                  <c:v>45.953000000000031</c:v>
                </c:pt>
                <c:pt idx="45954">
                  <c:v>45.954000000000008</c:v>
                </c:pt>
                <c:pt idx="45955">
                  <c:v>45.955000000000041</c:v>
                </c:pt>
                <c:pt idx="45956">
                  <c:v>45.956000000000017</c:v>
                </c:pt>
                <c:pt idx="45957">
                  <c:v>45.956999999999994</c:v>
                </c:pt>
                <c:pt idx="45958">
                  <c:v>45.958000000000027</c:v>
                </c:pt>
                <c:pt idx="45959">
                  <c:v>45.959000000000003</c:v>
                </c:pt>
                <c:pt idx="45960">
                  <c:v>45.960000000000036</c:v>
                </c:pt>
                <c:pt idx="45961">
                  <c:v>45.961000000000013</c:v>
                </c:pt>
                <c:pt idx="45962">
                  <c:v>45.962000000000046</c:v>
                </c:pt>
                <c:pt idx="45963">
                  <c:v>45.963000000000022</c:v>
                </c:pt>
                <c:pt idx="45964">
                  <c:v>45.963999999999999</c:v>
                </c:pt>
                <c:pt idx="45965">
                  <c:v>45.965000000000032</c:v>
                </c:pt>
                <c:pt idx="45966">
                  <c:v>45.966000000000008</c:v>
                </c:pt>
                <c:pt idx="45967">
                  <c:v>45.967000000000041</c:v>
                </c:pt>
                <c:pt idx="45968">
                  <c:v>45.968000000000018</c:v>
                </c:pt>
                <c:pt idx="45969">
                  <c:v>45.968999999999994</c:v>
                </c:pt>
                <c:pt idx="45970">
                  <c:v>45.970000000000027</c:v>
                </c:pt>
                <c:pt idx="45971">
                  <c:v>45.971000000000004</c:v>
                </c:pt>
                <c:pt idx="45972">
                  <c:v>45.972000000000037</c:v>
                </c:pt>
                <c:pt idx="45973">
                  <c:v>45.973000000000013</c:v>
                </c:pt>
                <c:pt idx="45974">
                  <c:v>45.974000000000046</c:v>
                </c:pt>
                <c:pt idx="45975">
                  <c:v>45.975000000000023</c:v>
                </c:pt>
                <c:pt idx="45976">
                  <c:v>45.975999999999999</c:v>
                </c:pt>
                <c:pt idx="45977">
                  <c:v>45.977000000000032</c:v>
                </c:pt>
                <c:pt idx="45978">
                  <c:v>45.978000000000009</c:v>
                </c:pt>
                <c:pt idx="45979">
                  <c:v>45.979000000000042</c:v>
                </c:pt>
                <c:pt idx="45980">
                  <c:v>45.980000000000018</c:v>
                </c:pt>
                <c:pt idx="45981">
                  <c:v>45.980999999999995</c:v>
                </c:pt>
                <c:pt idx="45982">
                  <c:v>45.982000000000028</c:v>
                </c:pt>
                <c:pt idx="45983">
                  <c:v>45.983000000000004</c:v>
                </c:pt>
                <c:pt idx="45984">
                  <c:v>45.984000000000037</c:v>
                </c:pt>
                <c:pt idx="45985">
                  <c:v>45.985000000000014</c:v>
                </c:pt>
                <c:pt idx="45986">
                  <c:v>45.98599999999999</c:v>
                </c:pt>
                <c:pt idx="45987">
                  <c:v>45.987000000000023</c:v>
                </c:pt>
                <c:pt idx="45988">
                  <c:v>45.988</c:v>
                </c:pt>
                <c:pt idx="45989">
                  <c:v>45.989000000000033</c:v>
                </c:pt>
                <c:pt idx="45990">
                  <c:v>45.990000000000009</c:v>
                </c:pt>
                <c:pt idx="45991">
                  <c:v>45.991000000000042</c:v>
                </c:pt>
                <c:pt idx="45992">
                  <c:v>45.992000000000019</c:v>
                </c:pt>
                <c:pt idx="45993">
                  <c:v>45.992999999999995</c:v>
                </c:pt>
                <c:pt idx="45994">
                  <c:v>45.994000000000028</c:v>
                </c:pt>
                <c:pt idx="45995">
                  <c:v>45.995000000000005</c:v>
                </c:pt>
                <c:pt idx="45996">
                  <c:v>45.996000000000038</c:v>
                </c:pt>
                <c:pt idx="45997">
                  <c:v>45.997000000000014</c:v>
                </c:pt>
                <c:pt idx="45998">
                  <c:v>45.99799999999999</c:v>
                </c:pt>
                <c:pt idx="45999">
                  <c:v>45.999000000000024</c:v>
                </c:pt>
                <c:pt idx="46000">
                  <c:v>46</c:v>
                </c:pt>
                <c:pt idx="46001">
                  <c:v>46.001000000000033</c:v>
                </c:pt>
                <c:pt idx="46002">
                  <c:v>46.00200000000001</c:v>
                </c:pt>
                <c:pt idx="46003">
                  <c:v>46.003000000000043</c:v>
                </c:pt>
                <c:pt idx="46004">
                  <c:v>46.004000000000019</c:v>
                </c:pt>
                <c:pt idx="46005">
                  <c:v>46.004999999999995</c:v>
                </c:pt>
                <c:pt idx="46006">
                  <c:v>46.006000000000029</c:v>
                </c:pt>
                <c:pt idx="46007">
                  <c:v>46.007000000000005</c:v>
                </c:pt>
                <c:pt idx="46008">
                  <c:v>46.008000000000038</c:v>
                </c:pt>
                <c:pt idx="46009">
                  <c:v>46.009000000000015</c:v>
                </c:pt>
                <c:pt idx="46010">
                  <c:v>46.009999999999991</c:v>
                </c:pt>
                <c:pt idx="46011">
                  <c:v>46.011000000000024</c:v>
                </c:pt>
                <c:pt idx="46012">
                  <c:v>46.012</c:v>
                </c:pt>
                <c:pt idx="46013">
                  <c:v>46.013000000000034</c:v>
                </c:pt>
                <c:pt idx="46014">
                  <c:v>46.01400000000001</c:v>
                </c:pt>
                <c:pt idx="46015">
                  <c:v>46.015000000000043</c:v>
                </c:pt>
                <c:pt idx="46016">
                  <c:v>46.01600000000002</c:v>
                </c:pt>
                <c:pt idx="46017">
                  <c:v>46.016999999999996</c:v>
                </c:pt>
                <c:pt idx="46018">
                  <c:v>46.018000000000029</c:v>
                </c:pt>
                <c:pt idx="46019">
                  <c:v>46.019000000000005</c:v>
                </c:pt>
                <c:pt idx="46020">
                  <c:v>46.020000000000039</c:v>
                </c:pt>
                <c:pt idx="46021">
                  <c:v>46.021000000000015</c:v>
                </c:pt>
                <c:pt idx="46022">
                  <c:v>46.021999999999991</c:v>
                </c:pt>
                <c:pt idx="46023">
                  <c:v>46.023000000000025</c:v>
                </c:pt>
                <c:pt idx="46024">
                  <c:v>46.024000000000001</c:v>
                </c:pt>
                <c:pt idx="46025">
                  <c:v>46.025000000000034</c:v>
                </c:pt>
                <c:pt idx="46026">
                  <c:v>46.02600000000001</c:v>
                </c:pt>
                <c:pt idx="46027">
                  <c:v>46.027000000000044</c:v>
                </c:pt>
                <c:pt idx="46028">
                  <c:v>46.02800000000002</c:v>
                </c:pt>
                <c:pt idx="46029">
                  <c:v>46.028999999999996</c:v>
                </c:pt>
                <c:pt idx="46030">
                  <c:v>46.03000000000003</c:v>
                </c:pt>
                <c:pt idx="46031">
                  <c:v>46.031000000000006</c:v>
                </c:pt>
                <c:pt idx="46032">
                  <c:v>46.032000000000039</c:v>
                </c:pt>
                <c:pt idx="46033">
                  <c:v>46.033000000000015</c:v>
                </c:pt>
                <c:pt idx="46034">
                  <c:v>46.033999999999992</c:v>
                </c:pt>
                <c:pt idx="46035">
                  <c:v>46.035000000000025</c:v>
                </c:pt>
                <c:pt idx="46036">
                  <c:v>46.036000000000001</c:v>
                </c:pt>
                <c:pt idx="46037">
                  <c:v>46.037000000000035</c:v>
                </c:pt>
                <c:pt idx="46038">
                  <c:v>46.038000000000011</c:v>
                </c:pt>
                <c:pt idx="46039">
                  <c:v>46.039000000000044</c:v>
                </c:pt>
                <c:pt idx="46040">
                  <c:v>46.04000000000002</c:v>
                </c:pt>
                <c:pt idx="46041">
                  <c:v>46.040999999999997</c:v>
                </c:pt>
                <c:pt idx="46042">
                  <c:v>46.04200000000003</c:v>
                </c:pt>
                <c:pt idx="46043">
                  <c:v>46.043000000000006</c:v>
                </c:pt>
                <c:pt idx="46044">
                  <c:v>46.04400000000004</c:v>
                </c:pt>
                <c:pt idx="46045">
                  <c:v>46.045000000000016</c:v>
                </c:pt>
                <c:pt idx="46046">
                  <c:v>46.045999999999992</c:v>
                </c:pt>
                <c:pt idx="46047">
                  <c:v>46.047000000000025</c:v>
                </c:pt>
                <c:pt idx="46048">
                  <c:v>46.048000000000002</c:v>
                </c:pt>
                <c:pt idx="46049">
                  <c:v>46.049000000000035</c:v>
                </c:pt>
                <c:pt idx="46050">
                  <c:v>46.050000000000011</c:v>
                </c:pt>
                <c:pt idx="46051">
                  <c:v>46.051000000000045</c:v>
                </c:pt>
                <c:pt idx="46052">
                  <c:v>46.052000000000021</c:v>
                </c:pt>
                <c:pt idx="46053">
                  <c:v>46.052999999999997</c:v>
                </c:pt>
                <c:pt idx="46054">
                  <c:v>46.05400000000003</c:v>
                </c:pt>
                <c:pt idx="46055">
                  <c:v>46.055000000000007</c:v>
                </c:pt>
                <c:pt idx="46056">
                  <c:v>46.05600000000004</c:v>
                </c:pt>
                <c:pt idx="46057">
                  <c:v>46.057000000000016</c:v>
                </c:pt>
                <c:pt idx="46058">
                  <c:v>46.057999999999993</c:v>
                </c:pt>
                <c:pt idx="46059">
                  <c:v>46.059000000000026</c:v>
                </c:pt>
                <c:pt idx="46060">
                  <c:v>46.06</c:v>
                </c:pt>
                <c:pt idx="46061">
                  <c:v>46.061000000000035</c:v>
                </c:pt>
                <c:pt idx="46062">
                  <c:v>46.062000000000012</c:v>
                </c:pt>
                <c:pt idx="46063">
                  <c:v>46.063000000000045</c:v>
                </c:pt>
                <c:pt idx="46064">
                  <c:v>46.064000000000021</c:v>
                </c:pt>
                <c:pt idx="46065">
                  <c:v>46.064999999999998</c:v>
                </c:pt>
                <c:pt idx="46066">
                  <c:v>46.066000000000031</c:v>
                </c:pt>
                <c:pt idx="46067">
                  <c:v>46.067000000000007</c:v>
                </c:pt>
                <c:pt idx="46068">
                  <c:v>46.06800000000004</c:v>
                </c:pt>
                <c:pt idx="46069">
                  <c:v>46.069000000000017</c:v>
                </c:pt>
                <c:pt idx="46070">
                  <c:v>46.069999999999993</c:v>
                </c:pt>
                <c:pt idx="46071">
                  <c:v>46.071000000000026</c:v>
                </c:pt>
                <c:pt idx="46072">
                  <c:v>46.072000000000003</c:v>
                </c:pt>
                <c:pt idx="46073">
                  <c:v>46.073000000000036</c:v>
                </c:pt>
                <c:pt idx="46074">
                  <c:v>46.074000000000012</c:v>
                </c:pt>
                <c:pt idx="46075">
                  <c:v>46.075000000000045</c:v>
                </c:pt>
                <c:pt idx="46076">
                  <c:v>46.076000000000022</c:v>
                </c:pt>
                <c:pt idx="46077">
                  <c:v>46.076999999999998</c:v>
                </c:pt>
                <c:pt idx="46078">
                  <c:v>46.078000000000031</c:v>
                </c:pt>
                <c:pt idx="46079">
                  <c:v>46.079000000000008</c:v>
                </c:pt>
                <c:pt idx="46080">
                  <c:v>46.080000000000041</c:v>
                </c:pt>
                <c:pt idx="46081">
                  <c:v>46.081000000000017</c:v>
                </c:pt>
                <c:pt idx="46082">
                  <c:v>46.081999999999994</c:v>
                </c:pt>
                <c:pt idx="46083">
                  <c:v>46.083000000000027</c:v>
                </c:pt>
                <c:pt idx="46084">
                  <c:v>46.084000000000003</c:v>
                </c:pt>
                <c:pt idx="46085">
                  <c:v>46.085000000000036</c:v>
                </c:pt>
                <c:pt idx="46086">
                  <c:v>46.086000000000013</c:v>
                </c:pt>
                <c:pt idx="46087">
                  <c:v>46.087000000000046</c:v>
                </c:pt>
                <c:pt idx="46088">
                  <c:v>46.088000000000022</c:v>
                </c:pt>
                <c:pt idx="46089">
                  <c:v>46.088999999999999</c:v>
                </c:pt>
                <c:pt idx="46090">
                  <c:v>46.090000000000032</c:v>
                </c:pt>
                <c:pt idx="46091">
                  <c:v>46.091000000000008</c:v>
                </c:pt>
                <c:pt idx="46092">
                  <c:v>46.092000000000041</c:v>
                </c:pt>
                <c:pt idx="46093">
                  <c:v>46.093000000000018</c:v>
                </c:pt>
                <c:pt idx="46094">
                  <c:v>46.093999999999994</c:v>
                </c:pt>
                <c:pt idx="46095">
                  <c:v>46.095000000000027</c:v>
                </c:pt>
                <c:pt idx="46096">
                  <c:v>46.096000000000004</c:v>
                </c:pt>
                <c:pt idx="46097">
                  <c:v>46.097000000000037</c:v>
                </c:pt>
                <c:pt idx="46098">
                  <c:v>46.098000000000013</c:v>
                </c:pt>
                <c:pt idx="46099">
                  <c:v>46.099000000000046</c:v>
                </c:pt>
                <c:pt idx="46100">
                  <c:v>46.100000000000023</c:v>
                </c:pt>
                <c:pt idx="46101">
                  <c:v>46.100999999999999</c:v>
                </c:pt>
                <c:pt idx="46102">
                  <c:v>46.102000000000032</c:v>
                </c:pt>
                <c:pt idx="46103">
                  <c:v>46.103000000000009</c:v>
                </c:pt>
                <c:pt idx="46104">
                  <c:v>46.104000000000042</c:v>
                </c:pt>
                <c:pt idx="46105">
                  <c:v>46.105000000000018</c:v>
                </c:pt>
                <c:pt idx="46106">
                  <c:v>46.105999999999995</c:v>
                </c:pt>
                <c:pt idx="46107">
                  <c:v>46.107000000000028</c:v>
                </c:pt>
                <c:pt idx="46108">
                  <c:v>46.108000000000004</c:v>
                </c:pt>
                <c:pt idx="46109">
                  <c:v>46.109000000000037</c:v>
                </c:pt>
                <c:pt idx="46110">
                  <c:v>46.110000000000014</c:v>
                </c:pt>
                <c:pt idx="46111">
                  <c:v>46.11099999999999</c:v>
                </c:pt>
                <c:pt idx="46112">
                  <c:v>46.112000000000023</c:v>
                </c:pt>
                <c:pt idx="46113">
                  <c:v>46.113</c:v>
                </c:pt>
                <c:pt idx="46114">
                  <c:v>46.114000000000033</c:v>
                </c:pt>
                <c:pt idx="46115">
                  <c:v>46.115000000000009</c:v>
                </c:pt>
                <c:pt idx="46116">
                  <c:v>46.116000000000042</c:v>
                </c:pt>
                <c:pt idx="46117">
                  <c:v>46.117000000000019</c:v>
                </c:pt>
                <c:pt idx="46118">
                  <c:v>46.117999999999995</c:v>
                </c:pt>
                <c:pt idx="46119">
                  <c:v>46.119000000000028</c:v>
                </c:pt>
                <c:pt idx="46120">
                  <c:v>46.120000000000005</c:v>
                </c:pt>
                <c:pt idx="46121">
                  <c:v>46.121000000000038</c:v>
                </c:pt>
                <c:pt idx="46122">
                  <c:v>46.122000000000014</c:v>
                </c:pt>
                <c:pt idx="46123">
                  <c:v>46.12299999999999</c:v>
                </c:pt>
                <c:pt idx="46124">
                  <c:v>46.124000000000024</c:v>
                </c:pt>
                <c:pt idx="46125">
                  <c:v>46.125</c:v>
                </c:pt>
                <c:pt idx="46126">
                  <c:v>46.126000000000033</c:v>
                </c:pt>
                <c:pt idx="46127">
                  <c:v>46.12700000000001</c:v>
                </c:pt>
                <c:pt idx="46128">
                  <c:v>46.128000000000043</c:v>
                </c:pt>
                <c:pt idx="46129">
                  <c:v>46.129000000000019</c:v>
                </c:pt>
                <c:pt idx="46130">
                  <c:v>46.129999999999995</c:v>
                </c:pt>
                <c:pt idx="46131">
                  <c:v>46.131000000000029</c:v>
                </c:pt>
                <c:pt idx="46132">
                  <c:v>46.132000000000005</c:v>
                </c:pt>
                <c:pt idx="46133">
                  <c:v>46.133000000000038</c:v>
                </c:pt>
                <c:pt idx="46134">
                  <c:v>46.134000000000015</c:v>
                </c:pt>
                <c:pt idx="46135">
                  <c:v>46.134999999999991</c:v>
                </c:pt>
                <c:pt idx="46136">
                  <c:v>46.136000000000024</c:v>
                </c:pt>
                <c:pt idx="46137">
                  <c:v>46.137</c:v>
                </c:pt>
                <c:pt idx="46138">
                  <c:v>46.138000000000034</c:v>
                </c:pt>
                <c:pt idx="46139">
                  <c:v>46.13900000000001</c:v>
                </c:pt>
                <c:pt idx="46140">
                  <c:v>46.140000000000043</c:v>
                </c:pt>
                <c:pt idx="46141">
                  <c:v>46.14100000000002</c:v>
                </c:pt>
                <c:pt idx="46142">
                  <c:v>46.141999999999996</c:v>
                </c:pt>
                <c:pt idx="46143">
                  <c:v>46.143000000000029</c:v>
                </c:pt>
                <c:pt idx="46144">
                  <c:v>46.144000000000005</c:v>
                </c:pt>
                <c:pt idx="46145">
                  <c:v>46.145000000000039</c:v>
                </c:pt>
                <c:pt idx="46146">
                  <c:v>46.146000000000015</c:v>
                </c:pt>
                <c:pt idx="46147">
                  <c:v>46.146999999999991</c:v>
                </c:pt>
                <c:pt idx="46148">
                  <c:v>46.148000000000025</c:v>
                </c:pt>
                <c:pt idx="46149">
                  <c:v>46.149000000000001</c:v>
                </c:pt>
                <c:pt idx="46150">
                  <c:v>46.150000000000034</c:v>
                </c:pt>
                <c:pt idx="46151">
                  <c:v>46.15100000000001</c:v>
                </c:pt>
                <c:pt idx="46152">
                  <c:v>46.152000000000044</c:v>
                </c:pt>
                <c:pt idx="46153">
                  <c:v>46.15300000000002</c:v>
                </c:pt>
                <c:pt idx="46154">
                  <c:v>46.153999999999996</c:v>
                </c:pt>
                <c:pt idx="46155">
                  <c:v>46.15500000000003</c:v>
                </c:pt>
                <c:pt idx="46156">
                  <c:v>46.156000000000006</c:v>
                </c:pt>
                <c:pt idx="46157">
                  <c:v>46.157000000000039</c:v>
                </c:pt>
                <c:pt idx="46158">
                  <c:v>46.158000000000015</c:v>
                </c:pt>
                <c:pt idx="46159">
                  <c:v>46.158999999999992</c:v>
                </c:pt>
                <c:pt idx="46160">
                  <c:v>46.160000000000025</c:v>
                </c:pt>
                <c:pt idx="46161">
                  <c:v>46.161000000000001</c:v>
                </c:pt>
                <c:pt idx="46162">
                  <c:v>46.162000000000035</c:v>
                </c:pt>
                <c:pt idx="46163">
                  <c:v>46.163000000000011</c:v>
                </c:pt>
                <c:pt idx="46164">
                  <c:v>46.164000000000044</c:v>
                </c:pt>
                <c:pt idx="46165">
                  <c:v>46.16500000000002</c:v>
                </c:pt>
                <c:pt idx="46166">
                  <c:v>46.165999999999997</c:v>
                </c:pt>
                <c:pt idx="46167">
                  <c:v>46.16700000000003</c:v>
                </c:pt>
                <c:pt idx="46168">
                  <c:v>46.168000000000006</c:v>
                </c:pt>
                <c:pt idx="46169">
                  <c:v>46.16900000000004</c:v>
                </c:pt>
                <c:pt idx="46170">
                  <c:v>46.170000000000016</c:v>
                </c:pt>
                <c:pt idx="46171">
                  <c:v>46.170999999999992</c:v>
                </c:pt>
                <c:pt idx="46172">
                  <c:v>46.172000000000025</c:v>
                </c:pt>
                <c:pt idx="46173">
                  <c:v>46.173000000000002</c:v>
                </c:pt>
                <c:pt idx="46174">
                  <c:v>46.174000000000035</c:v>
                </c:pt>
                <c:pt idx="46175">
                  <c:v>46.175000000000011</c:v>
                </c:pt>
                <c:pt idx="46176">
                  <c:v>46.176000000000045</c:v>
                </c:pt>
                <c:pt idx="46177">
                  <c:v>46.177000000000021</c:v>
                </c:pt>
                <c:pt idx="46178">
                  <c:v>46.177999999999997</c:v>
                </c:pt>
                <c:pt idx="46179">
                  <c:v>46.17900000000003</c:v>
                </c:pt>
                <c:pt idx="46180">
                  <c:v>46.180000000000007</c:v>
                </c:pt>
                <c:pt idx="46181">
                  <c:v>46.18100000000004</c:v>
                </c:pt>
                <c:pt idx="46182">
                  <c:v>46.182000000000016</c:v>
                </c:pt>
                <c:pt idx="46183">
                  <c:v>46.182999999999993</c:v>
                </c:pt>
                <c:pt idx="46184">
                  <c:v>46.184000000000026</c:v>
                </c:pt>
                <c:pt idx="46185">
                  <c:v>46.185000000000002</c:v>
                </c:pt>
                <c:pt idx="46186">
                  <c:v>46.186000000000035</c:v>
                </c:pt>
                <c:pt idx="46187">
                  <c:v>46.187000000000012</c:v>
                </c:pt>
                <c:pt idx="46188">
                  <c:v>46.188000000000045</c:v>
                </c:pt>
                <c:pt idx="46189">
                  <c:v>46.189000000000021</c:v>
                </c:pt>
                <c:pt idx="46190">
                  <c:v>46.19</c:v>
                </c:pt>
                <c:pt idx="46191">
                  <c:v>46.191000000000031</c:v>
                </c:pt>
                <c:pt idx="46192">
                  <c:v>46.192000000000007</c:v>
                </c:pt>
                <c:pt idx="46193">
                  <c:v>46.19300000000004</c:v>
                </c:pt>
                <c:pt idx="46194">
                  <c:v>46.194000000000017</c:v>
                </c:pt>
                <c:pt idx="46195">
                  <c:v>46.194999999999993</c:v>
                </c:pt>
                <c:pt idx="46196">
                  <c:v>46.196000000000026</c:v>
                </c:pt>
                <c:pt idx="46197">
                  <c:v>46.197000000000003</c:v>
                </c:pt>
                <c:pt idx="46198">
                  <c:v>46.198000000000036</c:v>
                </c:pt>
                <c:pt idx="46199">
                  <c:v>46.199000000000012</c:v>
                </c:pt>
                <c:pt idx="46200">
                  <c:v>46.200000000000045</c:v>
                </c:pt>
                <c:pt idx="46201">
                  <c:v>46.201000000000022</c:v>
                </c:pt>
                <c:pt idx="46202">
                  <c:v>46.201999999999998</c:v>
                </c:pt>
                <c:pt idx="46203">
                  <c:v>46.203000000000031</c:v>
                </c:pt>
                <c:pt idx="46204">
                  <c:v>46.204000000000008</c:v>
                </c:pt>
                <c:pt idx="46205">
                  <c:v>46.205000000000041</c:v>
                </c:pt>
                <c:pt idx="46206">
                  <c:v>46.206000000000017</c:v>
                </c:pt>
                <c:pt idx="46207">
                  <c:v>46.206999999999994</c:v>
                </c:pt>
                <c:pt idx="46208">
                  <c:v>46.208000000000027</c:v>
                </c:pt>
                <c:pt idx="46209">
                  <c:v>46.209000000000003</c:v>
                </c:pt>
                <c:pt idx="46210">
                  <c:v>46.210000000000036</c:v>
                </c:pt>
                <c:pt idx="46211">
                  <c:v>46.211000000000013</c:v>
                </c:pt>
                <c:pt idx="46212">
                  <c:v>46.212000000000046</c:v>
                </c:pt>
                <c:pt idx="46213">
                  <c:v>46.213000000000022</c:v>
                </c:pt>
                <c:pt idx="46214">
                  <c:v>46.213999999999999</c:v>
                </c:pt>
                <c:pt idx="46215">
                  <c:v>46.215000000000032</c:v>
                </c:pt>
                <c:pt idx="46216">
                  <c:v>46.216000000000008</c:v>
                </c:pt>
                <c:pt idx="46217">
                  <c:v>46.217000000000041</c:v>
                </c:pt>
                <c:pt idx="46218">
                  <c:v>46.218000000000018</c:v>
                </c:pt>
                <c:pt idx="46219">
                  <c:v>46.218999999999994</c:v>
                </c:pt>
                <c:pt idx="46220">
                  <c:v>46.220000000000027</c:v>
                </c:pt>
                <c:pt idx="46221">
                  <c:v>46.221000000000004</c:v>
                </c:pt>
                <c:pt idx="46222">
                  <c:v>46.222000000000037</c:v>
                </c:pt>
                <c:pt idx="46223">
                  <c:v>46.223000000000013</c:v>
                </c:pt>
                <c:pt idx="46224">
                  <c:v>46.224000000000046</c:v>
                </c:pt>
                <c:pt idx="46225">
                  <c:v>46.225000000000023</c:v>
                </c:pt>
                <c:pt idx="46226">
                  <c:v>46.225999999999999</c:v>
                </c:pt>
                <c:pt idx="46227">
                  <c:v>46.227000000000032</c:v>
                </c:pt>
                <c:pt idx="46228">
                  <c:v>46.228000000000009</c:v>
                </c:pt>
                <c:pt idx="46229">
                  <c:v>46.229000000000042</c:v>
                </c:pt>
                <c:pt idx="46230">
                  <c:v>46.230000000000018</c:v>
                </c:pt>
                <c:pt idx="46231">
                  <c:v>46.230999999999995</c:v>
                </c:pt>
                <c:pt idx="46232">
                  <c:v>46.232000000000028</c:v>
                </c:pt>
                <c:pt idx="46233">
                  <c:v>46.233000000000004</c:v>
                </c:pt>
                <c:pt idx="46234">
                  <c:v>46.234000000000037</c:v>
                </c:pt>
                <c:pt idx="46235">
                  <c:v>46.235000000000014</c:v>
                </c:pt>
                <c:pt idx="46236">
                  <c:v>46.23599999999999</c:v>
                </c:pt>
                <c:pt idx="46237">
                  <c:v>46.237000000000023</c:v>
                </c:pt>
                <c:pt idx="46238">
                  <c:v>46.238</c:v>
                </c:pt>
                <c:pt idx="46239">
                  <c:v>46.239000000000033</c:v>
                </c:pt>
                <c:pt idx="46240">
                  <c:v>46.240000000000009</c:v>
                </c:pt>
                <c:pt idx="46241">
                  <c:v>46.241000000000042</c:v>
                </c:pt>
                <c:pt idx="46242">
                  <c:v>46.242000000000019</c:v>
                </c:pt>
                <c:pt idx="46243">
                  <c:v>46.242999999999995</c:v>
                </c:pt>
                <c:pt idx="46244">
                  <c:v>46.244000000000028</c:v>
                </c:pt>
                <c:pt idx="46245">
                  <c:v>46.245000000000005</c:v>
                </c:pt>
                <c:pt idx="46246">
                  <c:v>46.246000000000038</c:v>
                </c:pt>
                <c:pt idx="46247">
                  <c:v>46.247000000000014</c:v>
                </c:pt>
                <c:pt idx="46248">
                  <c:v>46.24799999999999</c:v>
                </c:pt>
                <c:pt idx="46249">
                  <c:v>46.249000000000024</c:v>
                </c:pt>
                <c:pt idx="46250">
                  <c:v>46.25</c:v>
                </c:pt>
                <c:pt idx="46251">
                  <c:v>46.251000000000033</c:v>
                </c:pt>
                <c:pt idx="46252">
                  <c:v>46.25200000000001</c:v>
                </c:pt>
                <c:pt idx="46253">
                  <c:v>46.253000000000043</c:v>
                </c:pt>
                <c:pt idx="46254">
                  <c:v>46.254000000000019</c:v>
                </c:pt>
                <c:pt idx="46255">
                  <c:v>46.254999999999995</c:v>
                </c:pt>
                <c:pt idx="46256">
                  <c:v>46.256000000000029</c:v>
                </c:pt>
                <c:pt idx="46257">
                  <c:v>46.257000000000005</c:v>
                </c:pt>
                <c:pt idx="46258">
                  <c:v>46.258000000000038</c:v>
                </c:pt>
                <c:pt idx="46259">
                  <c:v>46.259000000000015</c:v>
                </c:pt>
                <c:pt idx="46260">
                  <c:v>46.259999999999991</c:v>
                </c:pt>
                <c:pt idx="46261">
                  <c:v>46.261000000000024</c:v>
                </c:pt>
                <c:pt idx="46262">
                  <c:v>46.262</c:v>
                </c:pt>
                <c:pt idx="46263">
                  <c:v>46.263000000000034</c:v>
                </c:pt>
                <c:pt idx="46264">
                  <c:v>46.26400000000001</c:v>
                </c:pt>
                <c:pt idx="46265">
                  <c:v>46.265000000000043</c:v>
                </c:pt>
                <c:pt idx="46266">
                  <c:v>46.26600000000002</c:v>
                </c:pt>
                <c:pt idx="46267">
                  <c:v>46.266999999999996</c:v>
                </c:pt>
                <c:pt idx="46268">
                  <c:v>46.268000000000029</c:v>
                </c:pt>
                <c:pt idx="46269">
                  <c:v>46.269000000000005</c:v>
                </c:pt>
                <c:pt idx="46270">
                  <c:v>46.270000000000039</c:v>
                </c:pt>
                <c:pt idx="46271">
                  <c:v>46.271000000000015</c:v>
                </c:pt>
                <c:pt idx="46272">
                  <c:v>46.271999999999991</c:v>
                </c:pt>
                <c:pt idx="46273">
                  <c:v>46.273000000000025</c:v>
                </c:pt>
                <c:pt idx="46274">
                  <c:v>46.274000000000001</c:v>
                </c:pt>
                <c:pt idx="46275">
                  <c:v>46.275000000000034</c:v>
                </c:pt>
                <c:pt idx="46276">
                  <c:v>46.27600000000001</c:v>
                </c:pt>
                <c:pt idx="46277">
                  <c:v>46.277000000000044</c:v>
                </c:pt>
                <c:pt idx="46278">
                  <c:v>46.27800000000002</c:v>
                </c:pt>
                <c:pt idx="46279">
                  <c:v>46.278999999999996</c:v>
                </c:pt>
                <c:pt idx="46280">
                  <c:v>46.28000000000003</c:v>
                </c:pt>
                <c:pt idx="46281">
                  <c:v>46.281000000000006</c:v>
                </c:pt>
                <c:pt idx="46282">
                  <c:v>46.282000000000039</c:v>
                </c:pt>
                <c:pt idx="46283">
                  <c:v>46.283000000000015</c:v>
                </c:pt>
                <c:pt idx="46284">
                  <c:v>46.283999999999992</c:v>
                </c:pt>
                <c:pt idx="46285">
                  <c:v>46.285000000000025</c:v>
                </c:pt>
                <c:pt idx="46286">
                  <c:v>46.286000000000001</c:v>
                </c:pt>
                <c:pt idx="46287">
                  <c:v>46.287000000000035</c:v>
                </c:pt>
                <c:pt idx="46288">
                  <c:v>46.288000000000011</c:v>
                </c:pt>
                <c:pt idx="46289">
                  <c:v>46.289000000000044</c:v>
                </c:pt>
                <c:pt idx="46290">
                  <c:v>46.29000000000002</c:v>
                </c:pt>
                <c:pt idx="46291">
                  <c:v>46.290999999999997</c:v>
                </c:pt>
                <c:pt idx="46292">
                  <c:v>46.29200000000003</c:v>
                </c:pt>
                <c:pt idx="46293">
                  <c:v>46.293000000000006</c:v>
                </c:pt>
                <c:pt idx="46294">
                  <c:v>46.29400000000004</c:v>
                </c:pt>
                <c:pt idx="46295">
                  <c:v>46.295000000000016</c:v>
                </c:pt>
                <c:pt idx="46296">
                  <c:v>46.295999999999992</c:v>
                </c:pt>
                <c:pt idx="46297">
                  <c:v>46.297000000000025</c:v>
                </c:pt>
                <c:pt idx="46298">
                  <c:v>46.298000000000002</c:v>
                </c:pt>
                <c:pt idx="46299">
                  <c:v>46.299000000000035</c:v>
                </c:pt>
                <c:pt idx="46300">
                  <c:v>46.300000000000011</c:v>
                </c:pt>
                <c:pt idx="46301">
                  <c:v>46.301000000000045</c:v>
                </c:pt>
                <c:pt idx="46302">
                  <c:v>46.302000000000021</c:v>
                </c:pt>
                <c:pt idx="46303">
                  <c:v>46.302999999999997</c:v>
                </c:pt>
                <c:pt idx="46304">
                  <c:v>46.30400000000003</c:v>
                </c:pt>
                <c:pt idx="46305">
                  <c:v>46.305000000000007</c:v>
                </c:pt>
                <c:pt idx="46306">
                  <c:v>46.30600000000004</c:v>
                </c:pt>
                <c:pt idx="46307">
                  <c:v>46.307000000000016</c:v>
                </c:pt>
                <c:pt idx="46308">
                  <c:v>46.307999999999993</c:v>
                </c:pt>
                <c:pt idx="46309">
                  <c:v>46.309000000000026</c:v>
                </c:pt>
                <c:pt idx="46310">
                  <c:v>46.31</c:v>
                </c:pt>
                <c:pt idx="46311">
                  <c:v>46.311000000000035</c:v>
                </c:pt>
                <c:pt idx="46312">
                  <c:v>46.312000000000012</c:v>
                </c:pt>
                <c:pt idx="46313">
                  <c:v>46.313000000000045</c:v>
                </c:pt>
                <c:pt idx="46314">
                  <c:v>46.314000000000021</c:v>
                </c:pt>
                <c:pt idx="46315">
                  <c:v>46.314999999999998</c:v>
                </c:pt>
                <c:pt idx="46316">
                  <c:v>46.316000000000031</c:v>
                </c:pt>
                <c:pt idx="46317">
                  <c:v>46.317000000000007</c:v>
                </c:pt>
                <c:pt idx="46318">
                  <c:v>46.31800000000004</c:v>
                </c:pt>
                <c:pt idx="46319">
                  <c:v>46.319000000000017</c:v>
                </c:pt>
                <c:pt idx="46320">
                  <c:v>46.319999999999993</c:v>
                </c:pt>
                <c:pt idx="46321">
                  <c:v>46.321000000000026</c:v>
                </c:pt>
                <c:pt idx="46322">
                  <c:v>46.322000000000003</c:v>
                </c:pt>
                <c:pt idx="46323">
                  <c:v>46.323000000000036</c:v>
                </c:pt>
                <c:pt idx="46324">
                  <c:v>46.324000000000012</c:v>
                </c:pt>
                <c:pt idx="46325">
                  <c:v>46.325000000000045</c:v>
                </c:pt>
                <c:pt idx="46326">
                  <c:v>46.326000000000022</c:v>
                </c:pt>
                <c:pt idx="46327">
                  <c:v>46.326999999999998</c:v>
                </c:pt>
                <c:pt idx="46328">
                  <c:v>46.328000000000031</c:v>
                </c:pt>
                <c:pt idx="46329">
                  <c:v>46.329000000000008</c:v>
                </c:pt>
                <c:pt idx="46330">
                  <c:v>46.330000000000041</c:v>
                </c:pt>
                <c:pt idx="46331">
                  <c:v>46.331000000000017</c:v>
                </c:pt>
                <c:pt idx="46332">
                  <c:v>46.331999999999994</c:v>
                </c:pt>
                <c:pt idx="46333">
                  <c:v>46.333000000000027</c:v>
                </c:pt>
                <c:pt idx="46334">
                  <c:v>46.334000000000003</c:v>
                </c:pt>
                <c:pt idx="46335">
                  <c:v>46.335000000000036</c:v>
                </c:pt>
                <c:pt idx="46336">
                  <c:v>46.336000000000013</c:v>
                </c:pt>
                <c:pt idx="46337">
                  <c:v>46.337000000000046</c:v>
                </c:pt>
                <c:pt idx="46338">
                  <c:v>46.338000000000022</c:v>
                </c:pt>
                <c:pt idx="46339">
                  <c:v>46.338999999999999</c:v>
                </c:pt>
                <c:pt idx="46340">
                  <c:v>46.340000000000032</c:v>
                </c:pt>
                <c:pt idx="46341">
                  <c:v>46.341000000000008</c:v>
                </c:pt>
                <c:pt idx="46342">
                  <c:v>46.342000000000041</c:v>
                </c:pt>
                <c:pt idx="46343">
                  <c:v>46.343000000000018</c:v>
                </c:pt>
                <c:pt idx="46344">
                  <c:v>46.343999999999994</c:v>
                </c:pt>
                <c:pt idx="46345">
                  <c:v>46.345000000000027</c:v>
                </c:pt>
                <c:pt idx="46346">
                  <c:v>46.346000000000004</c:v>
                </c:pt>
                <c:pt idx="46347">
                  <c:v>46.347000000000037</c:v>
                </c:pt>
                <c:pt idx="46348">
                  <c:v>46.348000000000013</c:v>
                </c:pt>
                <c:pt idx="46349">
                  <c:v>46.349000000000046</c:v>
                </c:pt>
                <c:pt idx="46350">
                  <c:v>46.350000000000023</c:v>
                </c:pt>
                <c:pt idx="46351">
                  <c:v>46.350999999999999</c:v>
                </c:pt>
                <c:pt idx="46352">
                  <c:v>46.352000000000032</c:v>
                </c:pt>
                <c:pt idx="46353">
                  <c:v>46.353000000000009</c:v>
                </c:pt>
                <c:pt idx="46354">
                  <c:v>46.354000000000042</c:v>
                </c:pt>
                <c:pt idx="46355">
                  <c:v>46.355000000000018</c:v>
                </c:pt>
                <c:pt idx="46356">
                  <c:v>46.355999999999995</c:v>
                </c:pt>
                <c:pt idx="46357">
                  <c:v>46.357000000000028</c:v>
                </c:pt>
                <c:pt idx="46358">
                  <c:v>46.358000000000004</c:v>
                </c:pt>
                <c:pt idx="46359">
                  <c:v>46.359000000000037</c:v>
                </c:pt>
                <c:pt idx="46360">
                  <c:v>46.360000000000014</c:v>
                </c:pt>
                <c:pt idx="46361">
                  <c:v>46.36099999999999</c:v>
                </c:pt>
                <c:pt idx="46362">
                  <c:v>46.362000000000023</c:v>
                </c:pt>
                <c:pt idx="46363">
                  <c:v>46.363</c:v>
                </c:pt>
                <c:pt idx="46364">
                  <c:v>46.364000000000033</c:v>
                </c:pt>
                <c:pt idx="46365">
                  <c:v>46.365000000000009</c:v>
                </c:pt>
                <c:pt idx="46366">
                  <c:v>46.366000000000042</c:v>
                </c:pt>
                <c:pt idx="46367">
                  <c:v>46.367000000000019</c:v>
                </c:pt>
                <c:pt idx="46368">
                  <c:v>46.367999999999995</c:v>
                </c:pt>
                <c:pt idx="46369">
                  <c:v>46.369000000000028</c:v>
                </c:pt>
                <c:pt idx="46370">
                  <c:v>46.370000000000005</c:v>
                </c:pt>
                <c:pt idx="46371">
                  <c:v>46.371000000000038</c:v>
                </c:pt>
                <c:pt idx="46372">
                  <c:v>46.372000000000014</c:v>
                </c:pt>
                <c:pt idx="46373">
                  <c:v>46.37299999999999</c:v>
                </c:pt>
                <c:pt idx="46374">
                  <c:v>46.374000000000024</c:v>
                </c:pt>
                <c:pt idx="46375">
                  <c:v>46.375</c:v>
                </c:pt>
                <c:pt idx="46376">
                  <c:v>46.376000000000033</c:v>
                </c:pt>
                <c:pt idx="46377">
                  <c:v>46.37700000000001</c:v>
                </c:pt>
                <c:pt idx="46378">
                  <c:v>46.378000000000043</c:v>
                </c:pt>
                <c:pt idx="46379">
                  <c:v>46.379000000000019</c:v>
                </c:pt>
                <c:pt idx="46380">
                  <c:v>46.379999999999995</c:v>
                </c:pt>
                <c:pt idx="46381">
                  <c:v>46.381000000000029</c:v>
                </c:pt>
                <c:pt idx="46382">
                  <c:v>46.382000000000005</c:v>
                </c:pt>
                <c:pt idx="46383">
                  <c:v>46.383000000000038</c:v>
                </c:pt>
                <c:pt idx="46384">
                  <c:v>46.384000000000015</c:v>
                </c:pt>
                <c:pt idx="46385">
                  <c:v>46.384999999999991</c:v>
                </c:pt>
                <c:pt idx="46386">
                  <c:v>46.386000000000024</c:v>
                </c:pt>
                <c:pt idx="46387">
                  <c:v>46.387</c:v>
                </c:pt>
                <c:pt idx="46388">
                  <c:v>46.388000000000034</c:v>
                </c:pt>
                <c:pt idx="46389">
                  <c:v>46.38900000000001</c:v>
                </c:pt>
                <c:pt idx="46390">
                  <c:v>46.390000000000043</c:v>
                </c:pt>
                <c:pt idx="46391">
                  <c:v>46.39100000000002</c:v>
                </c:pt>
                <c:pt idx="46392">
                  <c:v>46.391999999999996</c:v>
                </c:pt>
                <c:pt idx="46393">
                  <c:v>46.393000000000029</c:v>
                </c:pt>
                <c:pt idx="46394">
                  <c:v>46.394000000000005</c:v>
                </c:pt>
                <c:pt idx="46395">
                  <c:v>46.395000000000039</c:v>
                </c:pt>
                <c:pt idx="46396">
                  <c:v>46.396000000000015</c:v>
                </c:pt>
                <c:pt idx="46397">
                  <c:v>46.396999999999991</c:v>
                </c:pt>
                <c:pt idx="46398">
                  <c:v>46.398000000000025</c:v>
                </c:pt>
                <c:pt idx="46399">
                  <c:v>46.399000000000001</c:v>
                </c:pt>
                <c:pt idx="46400">
                  <c:v>46.400000000000034</c:v>
                </c:pt>
                <c:pt idx="46401">
                  <c:v>46.40100000000001</c:v>
                </c:pt>
                <c:pt idx="46402">
                  <c:v>46.402000000000044</c:v>
                </c:pt>
                <c:pt idx="46403">
                  <c:v>46.40300000000002</c:v>
                </c:pt>
                <c:pt idx="46404">
                  <c:v>46.403999999999996</c:v>
                </c:pt>
                <c:pt idx="46405">
                  <c:v>46.40500000000003</c:v>
                </c:pt>
                <c:pt idx="46406">
                  <c:v>46.406000000000006</c:v>
                </c:pt>
                <c:pt idx="46407">
                  <c:v>46.407000000000039</c:v>
                </c:pt>
                <c:pt idx="46408">
                  <c:v>46.408000000000015</c:v>
                </c:pt>
                <c:pt idx="46409">
                  <c:v>46.408999999999992</c:v>
                </c:pt>
                <c:pt idx="46410">
                  <c:v>46.410000000000025</c:v>
                </c:pt>
                <c:pt idx="46411">
                  <c:v>46.411000000000001</c:v>
                </c:pt>
                <c:pt idx="46412">
                  <c:v>46.412000000000035</c:v>
                </c:pt>
                <c:pt idx="46413">
                  <c:v>46.413000000000011</c:v>
                </c:pt>
                <c:pt idx="46414">
                  <c:v>46.414000000000044</c:v>
                </c:pt>
                <c:pt idx="46415">
                  <c:v>46.41500000000002</c:v>
                </c:pt>
                <c:pt idx="46416">
                  <c:v>46.415999999999997</c:v>
                </c:pt>
                <c:pt idx="46417">
                  <c:v>46.41700000000003</c:v>
                </c:pt>
                <c:pt idx="46418">
                  <c:v>46.418000000000006</c:v>
                </c:pt>
                <c:pt idx="46419">
                  <c:v>46.41900000000004</c:v>
                </c:pt>
                <c:pt idx="46420">
                  <c:v>46.420000000000016</c:v>
                </c:pt>
                <c:pt idx="46421">
                  <c:v>46.420999999999992</c:v>
                </c:pt>
                <c:pt idx="46422">
                  <c:v>46.422000000000025</c:v>
                </c:pt>
                <c:pt idx="46423">
                  <c:v>46.423000000000002</c:v>
                </c:pt>
                <c:pt idx="46424">
                  <c:v>46.424000000000035</c:v>
                </c:pt>
                <c:pt idx="46425">
                  <c:v>46.425000000000011</c:v>
                </c:pt>
                <c:pt idx="46426">
                  <c:v>46.426000000000045</c:v>
                </c:pt>
                <c:pt idx="46427">
                  <c:v>46.427000000000021</c:v>
                </c:pt>
                <c:pt idx="46428">
                  <c:v>46.427999999999997</c:v>
                </c:pt>
                <c:pt idx="46429">
                  <c:v>46.42900000000003</c:v>
                </c:pt>
                <c:pt idx="46430">
                  <c:v>46.430000000000007</c:v>
                </c:pt>
                <c:pt idx="46431">
                  <c:v>46.43100000000004</c:v>
                </c:pt>
                <c:pt idx="46432">
                  <c:v>46.432000000000016</c:v>
                </c:pt>
                <c:pt idx="46433">
                  <c:v>46.432999999999993</c:v>
                </c:pt>
                <c:pt idx="46434">
                  <c:v>46.434000000000026</c:v>
                </c:pt>
                <c:pt idx="46435">
                  <c:v>46.435000000000002</c:v>
                </c:pt>
                <c:pt idx="46436">
                  <c:v>46.436000000000035</c:v>
                </c:pt>
                <c:pt idx="46437">
                  <c:v>46.437000000000012</c:v>
                </c:pt>
                <c:pt idx="46438">
                  <c:v>46.438000000000045</c:v>
                </c:pt>
                <c:pt idx="46439">
                  <c:v>46.439000000000021</c:v>
                </c:pt>
                <c:pt idx="46440">
                  <c:v>46.44</c:v>
                </c:pt>
                <c:pt idx="46441">
                  <c:v>46.441000000000031</c:v>
                </c:pt>
                <c:pt idx="46442">
                  <c:v>46.442000000000007</c:v>
                </c:pt>
                <c:pt idx="46443">
                  <c:v>46.44300000000004</c:v>
                </c:pt>
                <c:pt idx="46444">
                  <c:v>46.444000000000017</c:v>
                </c:pt>
                <c:pt idx="46445">
                  <c:v>46.444999999999993</c:v>
                </c:pt>
                <c:pt idx="46446">
                  <c:v>46.446000000000026</c:v>
                </c:pt>
                <c:pt idx="46447">
                  <c:v>46.447000000000003</c:v>
                </c:pt>
                <c:pt idx="46448">
                  <c:v>46.448000000000036</c:v>
                </c:pt>
                <c:pt idx="46449">
                  <c:v>46.449000000000012</c:v>
                </c:pt>
                <c:pt idx="46450">
                  <c:v>46.450000000000045</c:v>
                </c:pt>
                <c:pt idx="46451">
                  <c:v>46.451000000000022</c:v>
                </c:pt>
                <c:pt idx="46452">
                  <c:v>46.451999999999998</c:v>
                </c:pt>
                <c:pt idx="46453">
                  <c:v>46.453000000000031</c:v>
                </c:pt>
                <c:pt idx="46454">
                  <c:v>46.454000000000008</c:v>
                </c:pt>
                <c:pt idx="46455">
                  <c:v>46.455000000000041</c:v>
                </c:pt>
                <c:pt idx="46456">
                  <c:v>46.456000000000017</c:v>
                </c:pt>
                <c:pt idx="46457">
                  <c:v>46.456999999999994</c:v>
                </c:pt>
                <c:pt idx="46458">
                  <c:v>46.458000000000027</c:v>
                </c:pt>
                <c:pt idx="46459">
                  <c:v>46.459000000000003</c:v>
                </c:pt>
                <c:pt idx="46460">
                  <c:v>46.460000000000036</c:v>
                </c:pt>
                <c:pt idx="46461">
                  <c:v>46.461000000000013</c:v>
                </c:pt>
                <c:pt idx="46462">
                  <c:v>46.462000000000046</c:v>
                </c:pt>
                <c:pt idx="46463">
                  <c:v>46.463000000000022</c:v>
                </c:pt>
                <c:pt idx="46464">
                  <c:v>46.463999999999999</c:v>
                </c:pt>
                <c:pt idx="46465">
                  <c:v>46.465000000000032</c:v>
                </c:pt>
                <c:pt idx="46466">
                  <c:v>46.466000000000008</c:v>
                </c:pt>
                <c:pt idx="46467">
                  <c:v>46.467000000000041</c:v>
                </c:pt>
                <c:pt idx="46468">
                  <c:v>46.468000000000018</c:v>
                </c:pt>
                <c:pt idx="46469">
                  <c:v>46.468999999999994</c:v>
                </c:pt>
                <c:pt idx="46470">
                  <c:v>46.470000000000027</c:v>
                </c:pt>
                <c:pt idx="46471">
                  <c:v>46.471000000000004</c:v>
                </c:pt>
                <c:pt idx="46472">
                  <c:v>46.472000000000037</c:v>
                </c:pt>
                <c:pt idx="46473">
                  <c:v>46.473000000000013</c:v>
                </c:pt>
                <c:pt idx="46474">
                  <c:v>46.474000000000046</c:v>
                </c:pt>
                <c:pt idx="46475">
                  <c:v>46.475000000000023</c:v>
                </c:pt>
                <c:pt idx="46476">
                  <c:v>46.475999999999999</c:v>
                </c:pt>
                <c:pt idx="46477">
                  <c:v>46.477000000000032</c:v>
                </c:pt>
                <c:pt idx="46478">
                  <c:v>46.478000000000009</c:v>
                </c:pt>
                <c:pt idx="46479">
                  <c:v>46.479000000000042</c:v>
                </c:pt>
                <c:pt idx="46480">
                  <c:v>46.480000000000018</c:v>
                </c:pt>
                <c:pt idx="46481">
                  <c:v>46.480999999999995</c:v>
                </c:pt>
                <c:pt idx="46482">
                  <c:v>46.482000000000028</c:v>
                </c:pt>
                <c:pt idx="46483">
                  <c:v>46.483000000000004</c:v>
                </c:pt>
                <c:pt idx="46484">
                  <c:v>46.484000000000037</c:v>
                </c:pt>
                <c:pt idx="46485">
                  <c:v>46.485000000000014</c:v>
                </c:pt>
                <c:pt idx="46486">
                  <c:v>46.48599999999999</c:v>
                </c:pt>
                <c:pt idx="46487">
                  <c:v>46.487000000000023</c:v>
                </c:pt>
                <c:pt idx="46488">
                  <c:v>46.488</c:v>
                </c:pt>
                <c:pt idx="46489">
                  <c:v>46.489000000000033</c:v>
                </c:pt>
                <c:pt idx="46490">
                  <c:v>46.490000000000009</c:v>
                </c:pt>
                <c:pt idx="46491">
                  <c:v>46.491000000000042</c:v>
                </c:pt>
                <c:pt idx="46492">
                  <c:v>46.492000000000019</c:v>
                </c:pt>
                <c:pt idx="46493">
                  <c:v>46.492999999999995</c:v>
                </c:pt>
                <c:pt idx="46494">
                  <c:v>46.494000000000028</c:v>
                </c:pt>
                <c:pt idx="46495">
                  <c:v>46.495000000000005</c:v>
                </c:pt>
                <c:pt idx="46496">
                  <c:v>46.496000000000038</c:v>
                </c:pt>
                <c:pt idx="46497">
                  <c:v>46.497000000000014</c:v>
                </c:pt>
                <c:pt idx="46498">
                  <c:v>46.49799999999999</c:v>
                </c:pt>
                <c:pt idx="46499">
                  <c:v>46.499000000000024</c:v>
                </c:pt>
                <c:pt idx="46500">
                  <c:v>46.5</c:v>
                </c:pt>
                <c:pt idx="46501">
                  <c:v>46.501000000000033</c:v>
                </c:pt>
                <c:pt idx="46502">
                  <c:v>46.50200000000001</c:v>
                </c:pt>
                <c:pt idx="46503">
                  <c:v>46.503000000000043</c:v>
                </c:pt>
                <c:pt idx="46504">
                  <c:v>46.504000000000019</c:v>
                </c:pt>
                <c:pt idx="46505">
                  <c:v>46.504999999999995</c:v>
                </c:pt>
                <c:pt idx="46506">
                  <c:v>46.506000000000029</c:v>
                </c:pt>
                <c:pt idx="46507">
                  <c:v>46.507000000000005</c:v>
                </c:pt>
                <c:pt idx="46508">
                  <c:v>46.508000000000038</c:v>
                </c:pt>
                <c:pt idx="46509">
                  <c:v>46.509000000000015</c:v>
                </c:pt>
                <c:pt idx="46510">
                  <c:v>46.509999999999991</c:v>
                </c:pt>
                <c:pt idx="46511">
                  <c:v>46.511000000000024</c:v>
                </c:pt>
                <c:pt idx="46512">
                  <c:v>46.512</c:v>
                </c:pt>
                <c:pt idx="46513">
                  <c:v>46.513000000000034</c:v>
                </c:pt>
                <c:pt idx="46514">
                  <c:v>46.51400000000001</c:v>
                </c:pt>
                <c:pt idx="46515">
                  <c:v>46.515000000000043</c:v>
                </c:pt>
                <c:pt idx="46516">
                  <c:v>46.51600000000002</c:v>
                </c:pt>
                <c:pt idx="46517">
                  <c:v>46.516999999999996</c:v>
                </c:pt>
                <c:pt idx="46518">
                  <c:v>46.518000000000029</c:v>
                </c:pt>
                <c:pt idx="46519">
                  <c:v>46.519000000000005</c:v>
                </c:pt>
                <c:pt idx="46520">
                  <c:v>46.520000000000039</c:v>
                </c:pt>
                <c:pt idx="46521">
                  <c:v>46.521000000000015</c:v>
                </c:pt>
                <c:pt idx="46522">
                  <c:v>46.521999999999991</c:v>
                </c:pt>
                <c:pt idx="46523">
                  <c:v>46.523000000000025</c:v>
                </c:pt>
                <c:pt idx="46524">
                  <c:v>46.524000000000001</c:v>
                </c:pt>
                <c:pt idx="46525">
                  <c:v>46.525000000000034</c:v>
                </c:pt>
                <c:pt idx="46526">
                  <c:v>46.52600000000001</c:v>
                </c:pt>
                <c:pt idx="46527">
                  <c:v>46.527000000000044</c:v>
                </c:pt>
                <c:pt idx="46528">
                  <c:v>46.52800000000002</c:v>
                </c:pt>
                <c:pt idx="46529">
                  <c:v>46.528999999999996</c:v>
                </c:pt>
                <c:pt idx="46530">
                  <c:v>46.53000000000003</c:v>
                </c:pt>
                <c:pt idx="46531">
                  <c:v>46.531000000000006</c:v>
                </c:pt>
                <c:pt idx="46532">
                  <c:v>46.532000000000039</c:v>
                </c:pt>
                <c:pt idx="46533">
                  <c:v>46.533000000000015</c:v>
                </c:pt>
                <c:pt idx="46534">
                  <c:v>46.533999999999992</c:v>
                </c:pt>
                <c:pt idx="46535">
                  <c:v>46.535000000000025</c:v>
                </c:pt>
                <c:pt idx="46536">
                  <c:v>46.536000000000001</c:v>
                </c:pt>
                <c:pt idx="46537">
                  <c:v>46.537000000000035</c:v>
                </c:pt>
                <c:pt idx="46538">
                  <c:v>46.538000000000011</c:v>
                </c:pt>
                <c:pt idx="46539">
                  <c:v>46.539000000000044</c:v>
                </c:pt>
                <c:pt idx="46540">
                  <c:v>46.54000000000002</c:v>
                </c:pt>
                <c:pt idx="46541">
                  <c:v>46.540999999999997</c:v>
                </c:pt>
                <c:pt idx="46542">
                  <c:v>46.54200000000003</c:v>
                </c:pt>
                <c:pt idx="46543">
                  <c:v>46.543000000000006</c:v>
                </c:pt>
                <c:pt idx="46544">
                  <c:v>46.54400000000004</c:v>
                </c:pt>
                <c:pt idx="46545">
                  <c:v>46.545000000000016</c:v>
                </c:pt>
                <c:pt idx="46546">
                  <c:v>46.545999999999992</c:v>
                </c:pt>
                <c:pt idx="46547">
                  <c:v>46.547000000000025</c:v>
                </c:pt>
                <c:pt idx="46548">
                  <c:v>46.548000000000002</c:v>
                </c:pt>
                <c:pt idx="46549">
                  <c:v>46.549000000000035</c:v>
                </c:pt>
                <c:pt idx="46550">
                  <c:v>46.550000000000011</c:v>
                </c:pt>
                <c:pt idx="46551">
                  <c:v>46.551000000000045</c:v>
                </c:pt>
                <c:pt idx="46552">
                  <c:v>46.552000000000021</c:v>
                </c:pt>
                <c:pt idx="46553">
                  <c:v>46.552999999999997</c:v>
                </c:pt>
                <c:pt idx="46554">
                  <c:v>46.55400000000003</c:v>
                </c:pt>
                <c:pt idx="46555">
                  <c:v>46.555000000000007</c:v>
                </c:pt>
                <c:pt idx="46556">
                  <c:v>46.55600000000004</c:v>
                </c:pt>
                <c:pt idx="46557">
                  <c:v>46.557000000000016</c:v>
                </c:pt>
                <c:pt idx="46558">
                  <c:v>46.557999999999993</c:v>
                </c:pt>
                <c:pt idx="46559">
                  <c:v>46.559000000000026</c:v>
                </c:pt>
                <c:pt idx="46560">
                  <c:v>46.56</c:v>
                </c:pt>
                <c:pt idx="46561">
                  <c:v>46.561000000000035</c:v>
                </c:pt>
                <c:pt idx="46562">
                  <c:v>46.562000000000012</c:v>
                </c:pt>
                <c:pt idx="46563">
                  <c:v>46.563000000000045</c:v>
                </c:pt>
                <c:pt idx="46564">
                  <c:v>46.564000000000021</c:v>
                </c:pt>
                <c:pt idx="46565">
                  <c:v>46.564999999999998</c:v>
                </c:pt>
                <c:pt idx="46566">
                  <c:v>46.566000000000031</c:v>
                </c:pt>
                <c:pt idx="46567">
                  <c:v>46.567000000000007</c:v>
                </c:pt>
                <c:pt idx="46568">
                  <c:v>46.56800000000004</c:v>
                </c:pt>
                <c:pt idx="46569">
                  <c:v>46.569000000000017</c:v>
                </c:pt>
                <c:pt idx="46570">
                  <c:v>46.569999999999993</c:v>
                </c:pt>
                <c:pt idx="46571">
                  <c:v>46.571000000000026</c:v>
                </c:pt>
                <c:pt idx="46572">
                  <c:v>46.572000000000003</c:v>
                </c:pt>
                <c:pt idx="46573">
                  <c:v>46.573000000000036</c:v>
                </c:pt>
                <c:pt idx="46574">
                  <c:v>46.574000000000012</c:v>
                </c:pt>
                <c:pt idx="46575">
                  <c:v>46.575000000000045</c:v>
                </c:pt>
                <c:pt idx="46576">
                  <c:v>46.576000000000022</c:v>
                </c:pt>
                <c:pt idx="46577">
                  <c:v>46.576999999999998</c:v>
                </c:pt>
                <c:pt idx="46578">
                  <c:v>46.578000000000031</c:v>
                </c:pt>
                <c:pt idx="46579">
                  <c:v>46.579000000000008</c:v>
                </c:pt>
                <c:pt idx="46580">
                  <c:v>46.580000000000041</c:v>
                </c:pt>
                <c:pt idx="46581">
                  <c:v>46.581000000000017</c:v>
                </c:pt>
                <c:pt idx="46582">
                  <c:v>46.581999999999994</c:v>
                </c:pt>
                <c:pt idx="46583">
                  <c:v>46.583000000000027</c:v>
                </c:pt>
                <c:pt idx="46584">
                  <c:v>46.584000000000003</c:v>
                </c:pt>
                <c:pt idx="46585">
                  <c:v>46.585000000000036</c:v>
                </c:pt>
                <c:pt idx="46586">
                  <c:v>46.586000000000013</c:v>
                </c:pt>
                <c:pt idx="46587">
                  <c:v>46.587000000000046</c:v>
                </c:pt>
                <c:pt idx="46588">
                  <c:v>46.588000000000022</c:v>
                </c:pt>
                <c:pt idx="46589">
                  <c:v>46.588999999999999</c:v>
                </c:pt>
                <c:pt idx="46590">
                  <c:v>46.590000000000032</c:v>
                </c:pt>
                <c:pt idx="46591">
                  <c:v>46.591000000000008</c:v>
                </c:pt>
                <c:pt idx="46592">
                  <c:v>46.592000000000041</c:v>
                </c:pt>
                <c:pt idx="46593">
                  <c:v>46.593000000000018</c:v>
                </c:pt>
                <c:pt idx="46594">
                  <c:v>46.593999999999994</c:v>
                </c:pt>
                <c:pt idx="46595">
                  <c:v>46.595000000000027</c:v>
                </c:pt>
                <c:pt idx="46596">
                  <c:v>46.596000000000004</c:v>
                </c:pt>
                <c:pt idx="46597">
                  <c:v>46.597000000000037</c:v>
                </c:pt>
                <c:pt idx="46598">
                  <c:v>46.598000000000013</c:v>
                </c:pt>
                <c:pt idx="46599">
                  <c:v>46.599000000000046</c:v>
                </c:pt>
                <c:pt idx="46600">
                  <c:v>46.600000000000023</c:v>
                </c:pt>
                <c:pt idx="46601">
                  <c:v>46.600999999999999</c:v>
                </c:pt>
                <c:pt idx="46602">
                  <c:v>46.602000000000032</c:v>
                </c:pt>
                <c:pt idx="46603">
                  <c:v>46.603000000000009</c:v>
                </c:pt>
                <c:pt idx="46604">
                  <c:v>46.604000000000042</c:v>
                </c:pt>
                <c:pt idx="46605">
                  <c:v>46.605000000000018</c:v>
                </c:pt>
                <c:pt idx="46606">
                  <c:v>46.605999999999995</c:v>
                </c:pt>
                <c:pt idx="46607">
                  <c:v>46.607000000000028</c:v>
                </c:pt>
                <c:pt idx="46608">
                  <c:v>46.608000000000004</c:v>
                </c:pt>
                <c:pt idx="46609">
                  <c:v>46.609000000000037</c:v>
                </c:pt>
                <c:pt idx="46610">
                  <c:v>46.610000000000014</c:v>
                </c:pt>
                <c:pt idx="46611">
                  <c:v>46.61099999999999</c:v>
                </c:pt>
                <c:pt idx="46612">
                  <c:v>46.612000000000023</c:v>
                </c:pt>
                <c:pt idx="46613">
                  <c:v>46.613</c:v>
                </c:pt>
                <c:pt idx="46614">
                  <c:v>46.614000000000033</c:v>
                </c:pt>
                <c:pt idx="46615">
                  <c:v>46.615000000000009</c:v>
                </c:pt>
                <c:pt idx="46616">
                  <c:v>46.616000000000042</c:v>
                </c:pt>
                <c:pt idx="46617">
                  <c:v>46.617000000000019</c:v>
                </c:pt>
                <c:pt idx="46618">
                  <c:v>46.617999999999995</c:v>
                </c:pt>
                <c:pt idx="46619">
                  <c:v>46.619000000000028</c:v>
                </c:pt>
                <c:pt idx="46620">
                  <c:v>46.620000000000005</c:v>
                </c:pt>
                <c:pt idx="46621">
                  <c:v>46.621000000000038</c:v>
                </c:pt>
                <c:pt idx="46622">
                  <c:v>46.622000000000014</c:v>
                </c:pt>
                <c:pt idx="46623">
                  <c:v>46.62299999999999</c:v>
                </c:pt>
                <c:pt idx="46624">
                  <c:v>46.624000000000024</c:v>
                </c:pt>
                <c:pt idx="46625">
                  <c:v>46.625</c:v>
                </c:pt>
                <c:pt idx="46626">
                  <c:v>46.626000000000033</c:v>
                </c:pt>
                <c:pt idx="46627">
                  <c:v>46.62700000000001</c:v>
                </c:pt>
                <c:pt idx="46628">
                  <c:v>46.628000000000043</c:v>
                </c:pt>
                <c:pt idx="46629">
                  <c:v>46.629000000000019</c:v>
                </c:pt>
                <c:pt idx="46630">
                  <c:v>46.629999999999995</c:v>
                </c:pt>
                <c:pt idx="46631">
                  <c:v>46.631000000000029</c:v>
                </c:pt>
                <c:pt idx="46632">
                  <c:v>46.632000000000005</c:v>
                </c:pt>
                <c:pt idx="46633">
                  <c:v>46.633000000000038</c:v>
                </c:pt>
                <c:pt idx="46634">
                  <c:v>46.634000000000015</c:v>
                </c:pt>
                <c:pt idx="46635">
                  <c:v>46.634999999999991</c:v>
                </c:pt>
                <c:pt idx="46636">
                  <c:v>46.636000000000024</c:v>
                </c:pt>
                <c:pt idx="46637">
                  <c:v>46.637</c:v>
                </c:pt>
                <c:pt idx="46638">
                  <c:v>46.638000000000034</c:v>
                </c:pt>
                <c:pt idx="46639">
                  <c:v>46.63900000000001</c:v>
                </c:pt>
                <c:pt idx="46640">
                  <c:v>46.640000000000043</c:v>
                </c:pt>
                <c:pt idx="46641">
                  <c:v>46.64100000000002</c:v>
                </c:pt>
                <c:pt idx="46642">
                  <c:v>46.641999999999996</c:v>
                </c:pt>
                <c:pt idx="46643">
                  <c:v>46.643000000000029</c:v>
                </c:pt>
                <c:pt idx="46644">
                  <c:v>46.644000000000005</c:v>
                </c:pt>
                <c:pt idx="46645">
                  <c:v>46.645000000000039</c:v>
                </c:pt>
                <c:pt idx="46646">
                  <c:v>46.646000000000015</c:v>
                </c:pt>
                <c:pt idx="46647">
                  <c:v>46.646999999999991</c:v>
                </c:pt>
                <c:pt idx="46648">
                  <c:v>46.648000000000025</c:v>
                </c:pt>
                <c:pt idx="46649">
                  <c:v>46.649000000000001</c:v>
                </c:pt>
                <c:pt idx="46650">
                  <c:v>46.650000000000034</c:v>
                </c:pt>
                <c:pt idx="46651">
                  <c:v>46.65100000000001</c:v>
                </c:pt>
                <c:pt idx="46652">
                  <c:v>46.652000000000044</c:v>
                </c:pt>
                <c:pt idx="46653">
                  <c:v>46.65300000000002</c:v>
                </c:pt>
                <c:pt idx="46654">
                  <c:v>46.653999999999996</c:v>
                </c:pt>
                <c:pt idx="46655">
                  <c:v>46.65500000000003</c:v>
                </c:pt>
                <c:pt idx="46656">
                  <c:v>46.656000000000006</c:v>
                </c:pt>
                <c:pt idx="46657">
                  <c:v>46.657000000000039</c:v>
                </c:pt>
                <c:pt idx="46658">
                  <c:v>46.658000000000015</c:v>
                </c:pt>
                <c:pt idx="46659">
                  <c:v>46.658999999999992</c:v>
                </c:pt>
                <c:pt idx="46660">
                  <c:v>46.660000000000025</c:v>
                </c:pt>
                <c:pt idx="46661">
                  <c:v>46.661000000000001</c:v>
                </c:pt>
                <c:pt idx="46662">
                  <c:v>46.662000000000035</c:v>
                </c:pt>
                <c:pt idx="46663">
                  <c:v>46.663000000000011</c:v>
                </c:pt>
                <c:pt idx="46664">
                  <c:v>46.664000000000044</c:v>
                </c:pt>
                <c:pt idx="46665">
                  <c:v>46.66500000000002</c:v>
                </c:pt>
                <c:pt idx="46666">
                  <c:v>46.665999999999997</c:v>
                </c:pt>
                <c:pt idx="46667">
                  <c:v>46.66700000000003</c:v>
                </c:pt>
                <c:pt idx="46668">
                  <c:v>46.668000000000006</c:v>
                </c:pt>
                <c:pt idx="46669">
                  <c:v>46.66900000000004</c:v>
                </c:pt>
                <c:pt idx="46670">
                  <c:v>46.670000000000016</c:v>
                </c:pt>
                <c:pt idx="46671">
                  <c:v>46.670999999999992</c:v>
                </c:pt>
                <c:pt idx="46672">
                  <c:v>46.672000000000025</c:v>
                </c:pt>
                <c:pt idx="46673">
                  <c:v>46.673000000000002</c:v>
                </c:pt>
                <c:pt idx="46674">
                  <c:v>46.674000000000035</c:v>
                </c:pt>
                <c:pt idx="46675">
                  <c:v>46.675000000000011</c:v>
                </c:pt>
                <c:pt idx="46676">
                  <c:v>46.676000000000045</c:v>
                </c:pt>
                <c:pt idx="46677">
                  <c:v>46.677000000000021</c:v>
                </c:pt>
                <c:pt idx="46678">
                  <c:v>46.677999999999997</c:v>
                </c:pt>
                <c:pt idx="46679">
                  <c:v>46.67900000000003</c:v>
                </c:pt>
                <c:pt idx="46680">
                  <c:v>46.680000000000007</c:v>
                </c:pt>
                <c:pt idx="46681">
                  <c:v>46.68100000000004</c:v>
                </c:pt>
                <c:pt idx="46682">
                  <c:v>46.682000000000016</c:v>
                </c:pt>
                <c:pt idx="46683">
                  <c:v>46.682999999999993</c:v>
                </c:pt>
                <c:pt idx="46684">
                  <c:v>46.684000000000026</c:v>
                </c:pt>
                <c:pt idx="46685">
                  <c:v>46.685000000000002</c:v>
                </c:pt>
                <c:pt idx="46686">
                  <c:v>46.686000000000035</c:v>
                </c:pt>
                <c:pt idx="46687">
                  <c:v>46.687000000000012</c:v>
                </c:pt>
                <c:pt idx="46688">
                  <c:v>46.688000000000045</c:v>
                </c:pt>
                <c:pt idx="46689">
                  <c:v>46.689000000000021</c:v>
                </c:pt>
                <c:pt idx="46690">
                  <c:v>46.69</c:v>
                </c:pt>
                <c:pt idx="46691">
                  <c:v>46.691000000000031</c:v>
                </c:pt>
                <c:pt idx="46692">
                  <c:v>46.692000000000007</c:v>
                </c:pt>
                <c:pt idx="46693">
                  <c:v>46.69300000000004</c:v>
                </c:pt>
                <c:pt idx="46694">
                  <c:v>46.694000000000017</c:v>
                </c:pt>
                <c:pt idx="46695">
                  <c:v>46.694999999999993</c:v>
                </c:pt>
                <c:pt idx="46696">
                  <c:v>46.696000000000026</c:v>
                </c:pt>
                <c:pt idx="46697">
                  <c:v>46.697000000000003</c:v>
                </c:pt>
                <c:pt idx="46698">
                  <c:v>46.698000000000036</c:v>
                </c:pt>
                <c:pt idx="46699">
                  <c:v>46.699000000000012</c:v>
                </c:pt>
                <c:pt idx="46700">
                  <c:v>46.700000000000045</c:v>
                </c:pt>
                <c:pt idx="46701">
                  <c:v>46.701000000000022</c:v>
                </c:pt>
                <c:pt idx="46702">
                  <c:v>46.701999999999998</c:v>
                </c:pt>
                <c:pt idx="46703">
                  <c:v>46.703000000000031</c:v>
                </c:pt>
                <c:pt idx="46704">
                  <c:v>46.704000000000008</c:v>
                </c:pt>
                <c:pt idx="46705">
                  <c:v>46.705000000000041</c:v>
                </c:pt>
                <c:pt idx="46706">
                  <c:v>46.706000000000017</c:v>
                </c:pt>
                <c:pt idx="46707">
                  <c:v>46.706999999999994</c:v>
                </c:pt>
                <c:pt idx="46708">
                  <c:v>46.708000000000027</c:v>
                </c:pt>
                <c:pt idx="46709">
                  <c:v>46.709000000000003</c:v>
                </c:pt>
                <c:pt idx="46710">
                  <c:v>46.710000000000036</c:v>
                </c:pt>
                <c:pt idx="46711">
                  <c:v>46.711000000000013</c:v>
                </c:pt>
                <c:pt idx="46712">
                  <c:v>46.712000000000046</c:v>
                </c:pt>
                <c:pt idx="46713">
                  <c:v>46.713000000000022</c:v>
                </c:pt>
                <c:pt idx="46714">
                  <c:v>46.713999999999999</c:v>
                </c:pt>
                <c:pt idx="46715">
                  <c:v>46.715000000000032</c:v>
                </c:pt>
                <c:pt idx="46716">
                  <c:v>46.716000000000008</c:v>
                </c:pt>
                <c:pt idx="46717">
                  <c:v>46.717000000000041</c:v>
                </c:pt>
                <c:pt idx="46718">
                  <c:v>46.718000000000018</c:v>
                </c:pt>
                <c:pt idx="46719">
                  <c:v>46.718999999999994</c:v>
                </c:pt>
                <c:pt idx="46720">
                  <c:v>46.720000000000027</c:v>
                </c:pt>
                <c:pt idx="46721">
                  <c:v>46.721000000000004</c:v>
                </c:pt>
                <c:pt idx="46722">
                  <c:v>46.722000000000037</c:v>
                </c:pt>
                <c:pt idx="46723">
                  <c:v>46.723000000000013</c:v>
                </c:pt>
                <c:pt idx="46724">
                  <c:v>46.724000000000046</c:v>
                </c:pt>
                <c:pt idx="46725">
                  <c:v>46.725000000000023</c:v>
                </c:pt>
                <c:pt idx="46726">
                  <c:v>46.725999999999999</c:v>
                </c:pt>
                <c:pt idx="46727">
                  <c:v>46.727000000000032</c:v>
                </c:pt>
                <c:pt idx="46728">
                  <c:v>46.728000000000009</c:v>
                </c:pt>
                <c:pt idx="46729">
                  <c:v>46.729000000000042</c:v>
                </c:pt>
                <c:pt idx="46730">
                  <c:v>46.730000000000018</c:v>
                </c:pt>
                <c:pt idx="46731">
                  <c:v>46.730999999999995</c:v>
                </c:pt>
                <c:pt idx="46732">
                  <c:v>46.732000000000028</c:v>
                </c:pt>
                <c:pt idx="46733">
                  <c:v>46.733000000000004</c:v>
                </c:pt>
                <c:pt idx="46734">
                  <c:v>46.734000000000037</c:v>
                </c:pt>
                <c:pt idx="46735">
                  <c:v>46.735000000000014</c:v>
                </c:pt>
                <c:pt idx="46736">
                  <c:v>46.73599999999999</c:v>
                </c:pt>
                <c:pt idx="46737">
                  <c:v>46.737000000000023</c:v>
                </c:pt>
                <c:pt idx="46738">
                  <c:v>46.738</c:v>
                </c:pt>
                <c:pt idx="46739">
                  <c:v>46.739000000000033</c:v>
                </c:pt>
                <c:pt idx="46740">
                  <c:v>46.740000000000009</c:v>
                </c:pt>
                <c:pt idx="46741">
                  <c:v>46.741000000000042</c:v>
                </c:pt>
                <c:pt idx="46742">
                  <c:v>46.742000000000019</c:v>
                </c:pt>
                <c:pt idx="46743">
                  <c:v>46.742999999999995</c:v>
                </c:pt>
                <c:pt idx="46744">
                  <c:v>46.744000000000028</c:v>
                </c:pt>
                <c:pt idx="46745">
                  <c:v>46.745000000000005</c:v>
                </c:pt>
                <c:pt idx="46746">
                  <c:v>46.746000000000038</c:v>
                </c:pt>
                <c:pt idx="46747">
                  <c:v>46.747000000000014</c:v>
                </c:pt>
                <c:pt idx="46748">
                  <c:v>46.74799999999999</c:v>
                </c:pt>
                <c:pt idx="46749">
                  <c:v>46.749000000000024</c:v>
                </c:pt>
                <c:pt idx="46750">
                  <c:v>46.75</c:v>
                </c:pt>
                <c:pt idx="46751">
                  <c:v>46.751000000000033</c:v>
                </c:pt>
                <c:pt idx="46752">
                  <c:v>46.75200000000001</c:v>
                </c:pt>
                <c:pt idx="46753">
                  <c:v>46.753000000000043</c:v>
                </c:pt>
                <c:pt idx="46754">
                  <c:v>46.754000000000019</c:v>
                </c:pt>
                <c:pt idx="46755">
                  <c:v>46.754999999999995</c:v>
                </c:pt>
                <c:pt idx="46756">
                  <c:v>46.756000000000029</c:v>
                </c:pt>
                <c:pt idx="46757">
                  <c:v>46.757000000000005</c:v>
                </c:pt>
                <c:pt idx="46758">
                  <c:v>46.758000000000038</c:v>
                </c:pt>
                <c:pt idx="46759">
                  <c:v>46.759000000000015</c:v>
                </c:pt>
                <c:pt idx="46760">
                  <c:v>46.759999999999991</c:v>
                </c:pt>
                <c:pt idx="46761">
                  <c:v>46.761000000000024</c:v>
                </c:pt>
                <c:pt idx="46762">
                  <c:v>46.762</c:v>
                </c:pt>
                <c:pt idx="46763">
                  <c:v>46.763000000000034</c:v>
                </c:pt>
                <c:pt idx="46764">
                  <c:v>46.76400000000001</c:v>
                </c:pt>
                <c:pt idx="46765">
                  <c:v>46.765000000000043</c:v>
                </c:pt>
                <c:pt idx="46766">
                  <c:v>46.76600000000002</c:v>
                </c:pt>
                <c:pt idx="46767">
                  <c:v>46.766999999999996</c:v>
                </c:pt>
                <c:pt idx="46768">
                  <c:v>46.768000000000029</c:v>
                </c:pt>
                <c:pt idx="46769">
                  <c:v>46.769000000000005</c:v>
                </c:pt>
                <c:pt idx="46770">
                  <c:v>46.770000000000039</c:v>
                </c:pt>
                <c:pt idx="46771">
                  <c:v>46.771000000000015</c:v>
                </c:pt>
                <c:pt idx="46772">
                  <c:v>46.771999999999991</c:v>
                </c:pt>
                <c:pt idx="46773">
                  <c:v>46.773000000000025</c:v>
                </c:pt>
                <c:pt idx="46774">
                  <c:v>46.774000000000001</c:v>
                </c:pt>
                <c:pt idx="46775">
                  <c:v>46.775000000000034</c:v>
                </c:pt>
                <c:pt idx="46776">
                  <c:v>46.77600000000001</c:v>
                </c:pt>
                <c:pt idx="46777">
                  <c:v>46.777000000000044</c:v>
                </c:pt>
                <c:pt idx="46778">
                  <c:v>46.77800000000002</c:v>
                </c:pt>
                <c:pt idx="46779">
                  <c:v>46.778999999999996</c:v>
                </c:pt>
                <c:pt idx="46780">
                  <c:v>46.78000000000003</c:v>
                </c:pt>
                <c:pt idx="46781">
                  <c:v>46.781000000000006</c:v>
                </c:pt>
                <c:pt idx="46782">
                  <c:v>46.782000000000039</c:v>
                </c:pt>
                <c:pt idx="46783">
                  <c:v>46.783000000000015</c:v>
                </c:pt>
                <c:pt idx="46784">
                  <c:v>46.783999999999992</c:v>
                </c:pt>
                <c:pt idx="46785">
                  <c:v>46.785000000000025</c:v>
                </c:pt>
                <c:pt idx="46786">
                  <c:v>46.786000000000001</c:v>
                </c:pt>
                <c:pt idx="46787">
                  <c:v>46.787000000000035</c:v>
                </c:pt>
                <c:pt idx="46788">
                  <c:v>46.788000000000011</c:v>
                </c:pt>
                <c:pt idx="46789">
                  <c:v>46.789000000000044</c:v>
                </c:pt>
                <c:pt idx="46790">
                  <c:v>46.79000000000002</c:v>
                </c:pt>
                <c:pt idx="46791">
                  <c:v>46.790999999999997</c:v>
                </c:pt>
                <c:pt idx="46792">
                  <c:v>46.79200000000003</c:v>
                </c:pt>
                <c:pt idx="46793">
                  <c:v>46.793000000000006</c:v>
                </c:pt>
                <c:pt idx="46794">
                  <c:v>46.79400000000004</c:v>
                </c:pt>
                <c:pt idx="46795">
                  <c:v>46.795000000000016</c:v>
                </c:pt>
                <c:pt idx="46796">
                  <c:v>46.795999999999992</c:v>
                </c:pt>
                <c:pt idx="46797">
                  <c:v>46.797000000000025</c:v>
                </c:pt>
                <c:pt idx="46798">
                  <c:v>46.798000000000002</c:v>
                </c:pt>
                <c:pt idx="46799">
                  <c:v>46.799000000000035</c:v>
                </c:pt>
                <c:pt idx="46800">
                  <c:v>46.800000000000011</c:v>
                </c:pt>
                <c:pt idx="46801">
                  <c:v>46.801000000000045</c:v>
                </c:pt>
                <c:pt idx="46802">
                  <c:v>46.802000000000021</c:v>
                </c:pt>
                <c:pt idx="46803">
                  <c:v>46.802999999999997</c:v>
                </c:pt>
                <c:pt idx="46804">
                  <c:v>46.80400000000003</c:v>
                </c:pt>
                <c:pt idx="46805">
                  <c:v>46.805000000000007</c:v>
                </c:pt>
                <c:pt idx="46806">
                  <c:v>46.80600000000004</c:v>
                </c:pt>
                <c:pt idx="46807">
                  <c:v>46.807000000000016</c:v>
                </c:pt>
                <c:pt idx="46808">
                  <c:v>46.807999999999993</c:v>
                </c:pt>
                <c:pt idx="46809">
                  <c:v>46.809000000000026</c:v>
                </c:pt>
                <c:pt idx="46810">
                  <c:v>46.81</c:v>
                </c:pt>
                <c:pt idx="46811">
                  <c:v>46.811000000000035</c:v>
                </c:pt>
                <c:pt idx="46812">
                  <c:v>46.812000000000012</c:v>
                </c:pt>
                <c:pt idx="46813">
                  <c:v>46.813000000000045</c:v>
                </c:pt>
                <c:pt idx="46814">
                  <c:v>46.814000000000021</c:v>
                </c:pt>
                <c:pt idx="46815">
                  <c:v>46.814999999999998</c:v>
                </c:pt>
                <c:pt idx="46816">
                  <c:v>46.816000000000031</c:v>
                </c:pt>
                <c:pt idx="46817">
                  <c:v>46.817000000000007</c:v>
                </c:pt>
                <c:pt idx="46818">
                  <c:v>46.81800000000004</c:v>
                </c:pt>
                <c:pt idx="46819">
                  <c:v>46.819000000000017</c:v>
                </c:pt>
                <c:pt idx="46820">
                  <c:v>46.819999999999993</c:v>
                </c:pt>
                <c:pt idx="46821">
                  <c:v>46.821000000000026</c:v>
                </c:pt>
                <c:pt idx="46822">
                  <c:v>46.822000000000003</c:v>
                </c:pt>
                <c:pt idx="46823">
                  <c:v>46.823000000000036</c:v>
                </c:pt>
                <c:pt idx="46824">
                  <c:v>46.824000000000012</c:v>
                </c:pt>
                <c:pt idx="46825">
                  <c:v>46.825000000000045</c:v>
                </c:pt>
                <c:pt idx="46826">
                  <c:v>46.826000000000022</c:v>
                </c:pt>
                <c:pt idx="46827">
                  <c:v>46.826999999999998</c:v>
                </c:pt>
                <c:pt idx="46828">
                  <c:v>46.828000000000031</c:v>
                </c:pt>
                <c:pt idx="46829">
                  <c:v>46.829000000000008</c:v>
                </c:pt>
                <c:pt idx="46830">
                  <c:v>46.830000000000041</c:v>
                </c:pt>
                <c:pt idx="46831">
                  <c:v>46.831000000000017</c:v>
                </c:pt>
                <c:pt idx="46832">
                  <c:v>46.831999999999994</c:v>
                </c:pt>
                <c:pt idx="46833">
                  <c:v>46.833000000000027</c:v>
                </c:pt>
                <c:pt idx="46834">
                  <c:v>46.834000000000003</c:v>
                </c:pt>
                <c:pt idx="46835">
                  <c:v>46.835000000000036</c:v>
                </c:pt>
                <c:pt idx="46836">
                  <c:v>46.836000000000013</c:v>
                </c:pt>
                <c:pt idx="46837">
                  <c:v>46.837000000000046</c:v>
                </c:pt>
                <c:pt idx="46838">
                  <c:v>46.838000000000022</c:v>
                </c:pt>
                <c:pt idx="46839">
                  <c:v>46.838999999999999</c:v>
                </c:pt>
                <c:pt idx="46840">
                  <c:v>46.840000000000032</c:v>
                </c:pt>
                <c:pt idx="46841">
                  <c:v>46.841000000000008</c:v>
                </c:pt>
                <c:pt idx="46842">
                  <c:v>46.842000000000041</c:v>
                </c:pt>
                <c:pt idx="46843">
                  <c:v>46.843000000000018</c:v>
                </c:pt>
                <c:pt idx="46844">
                  <c:v>46.843999999999994</c:v>
                </c:pt>
                <c:pt idx="46845">
                  <c:v>46.845000000000027</c:v>
                </c:pt>
                <c:pt idx="46846">
                  <c:v>46.846000000000004</c:v>
                </c:pt>
                <c:pt idx="46847">
                  <c:v>46.847000000000037</c:v>
                </c:pt>
                <c:pt idx="46848">
                  <c:v>46.848000000000013</c:v>
                </c:pt>
                <c:pt idx="46849">
                  <c:v>46.849000000000046</c:v>
                </c:pt>
                <c:pt idx="46850">
                  <c:v>46.850000000000023</c:v>
                </c:pt>
                <c:pt idx="46851">
                  <c:v>46.850999999999999</c:v>
                </c:pt>
                <c:pt idx="46852">
                  <c:v>46.852000000000032</c:v>
                </c:pt>
                <c:pt idx="46853">
                  <c:v>46.853000000000009</c:v>
                </c:pt>
                <c:pt idx="46854">
                  <c:v>46.854000000000042</c:v>
                </c:pt>
                <c:pt idx="46855">
                  <c:v>46.855000000000018</c:v>
                </c:pt>
                <c:pt idx="46856">
                  <c:v>46.855999999999995</c:v>
                </c:pt>
                <c:pt idx="46857">
                  <c:v>46.857000000000028</c:v>
                </c:pt>
                <c:pt idx="46858">
                  <c:v>46.858000000000004</c:v>
                </c:pt>
                <c:pt idx="46859">
                  <c:v>46.859000000000037</c:v>
                </c:pt>
                <c:pt idx="46860">
                  <c:v>46.860000000000014</c:v>
                </c:pt>
                <c:pt idx="46861">
                  <c:v>46.86099999999999</c:v>
                </c:pt>
                <c:pt idx="46862">
                  <c:v>46.862000000000023</c:v>
                </c:pt>
                <c:pt idx="46863">
                  <c:v>46.863</c:v>
                </c:pt>
                <c:pt idx="46864">
                  <c:v>46.864000000000033</c:v>
                </c:pt>
                <c:pt idx="46865">
                  <c:v>46.865000000000009</c:v>
                </c:pt>
                <c:pt idx="46866">
                  <c:v>46.866000000000042</c:v>
                </c:pt>
                <c:pt idx="46867">
                  <c:v>46.867000000000019</c:v>
                </c:pt>
                <c:pt idx="46868">
                  <c:v>46.867999999999995</c:v>
                </c:pt>
                <c:pt idx="46869">
                  <c:v>46.869000000000028</c:v>
                </c:pt>
                <c:pt idx="46870">
                  <c:v>46.870000000000005</c:v>
                </c:pt>
                <c:pt idx="46871">
                  <c:v>46.871000000000038</c:v>
                </c:pt>
                <c:pt idx="46872">
                  <c:v>46.872000000000014</c:v>
                </c:pt>
                <c:pt idx="46873">
                  <c:v>46.87299999999999</c:v>
                </c:pt>
                <c:pt idx="46874">
                  <c:v>46.874000000000024</c:v>
                </c:pt>
                <c:pt idx="46875">
                  <c:v>46.875</c:v>
                </c:pt>
                <c:pt idx="46876">
                  <c:v>46.876000000000033</c:v>
                </c:pt>
                <c:pt idx="46877">
                  <c:v>46.87700000000001</c:v>
                </c:pt>
                <c:pt idx="46878">
                  <c:v>46.878000000000043</c:v>
                </c:pt>
                <c:pt idx="46879">
                  <c:v>46.879000000000019</c:v>
                </c:pt>
                <c:pt idx="46880">
                  <c:v>46.879999999999995</c:v>
                </c:pt>
                <c:pt idx="46881">
                  <c:v>46.881000000000029</c:v>
                </c:pt>
                <c:pt idx="46882">
                  <c:v>46.882000000000005</c:v>
                </c:pt>
                <c:pt idx="46883">
                  <c:v>46.883000000000038</c:v>
                </c:pt>
                <c:pt idx="46884">
                  <c:v>46.884000000000015</c:v>
                </c:pt>
                <c:pt idx="46885">
                  <c:v>46.884999999999991</c:v>
                </c:pt>
                <c:pt idx="46886">
                  <c:v>46.886000000000024</c:v>
                </c:pt>
                <c:pt idx="46887">
                  <c:v>46.887</c:v>
                </c:pt>
                <c:pt idx="46888">
                  <c:v>46.888000000000034</c:v>
                </c:pt>
                <c:pt idx="46889">
                  <c:v>46.88900000000001</c:v>
                </c:pt>
                <c:pt idx="46890">
                  <c:v>46.890000000000043</c:v>
                </c:pt>
                <c:pt idx="46891">
                  <c:v>46.89100000000002</c:v>
                </c:pt>
                <c:pt idx="46892">
                  <c:v>46.891999999999996</c:v>
                </c:pt>
                <c:pt idx="46893">
                  <c:v>46.893000000000029</c:v>
                </c:pt>
                <c:pt idx="46894">
                  <c:v>46.894000000000005</c:v>
                </c:pt>
                <c:pt idx="46895">
                  <c:v>46.895000000000039</c:v>
                </c:pt>
                <c:pt idx="46896">
                  <c:v>46.896000000000015</c:v>
                </c:pt>
                <c:pt idx="46897">
                  <c:v>46.896999999999991</c:v>
                </c:pt>
                <c:pt idx="46898">
                  <c:v>46.898000000000025</c:v>
                </c:pt>
                <c:pt idx="46899">
                  <c:v>46.899000000000001</c:v>
                </c:pt>
                <c:pt idx="46900">
                  <c:v>46.900000000000034</c:v>
                </c:pt>
                <c:pt idx="46901">
                  <c:v>46.90100000000001</c:v>
                </c:pt>
                <c:pt idx="46902">
                  <c:v>46.902000000000044</c:v>
                </c:pt>
                <c:pt idx="46903">
                  <c:v>46.90300000000002</c:v>
                </c:pt>
                <c:pt idx="46904">
                  <c:v>46.903999999999996</c:v>
                </c:pt>
                <c:pt idx="46905">
                  <c:v>46.90500000000003</c:v>
                </c:pt>
                <c:pt idx="46906">
                  <c:v>46.906000000000006</c:v>
                </c:pt>
                <c:pt idx="46907">
                  <c:v>46.907000000000039</c:v>
                </c:pt>
                <c:pt idx="46908">
                  <c:v>46.908000000000015</c:v>
                </c:pt>
                <c:pt idx="46909">
                  <c:v>46.908999999999992</c:v>
                </c:pt>
                <c:pt idx="46910">
                  <c:v>46.910000000000025</c:v>
                </c:pt>
                <c:pt idx="46911">
                  <c:v>46.911000000000001</c:v>
                </c:pt>
                <c:pt idx="46912">
                  <c:v>46.912000000000035</c:v>
                </c:pt>
                <c:pt idx="46913">
                  <c:v>46.913000000000011</c:v>
                </c:pt>
                <c:pt idx="46914">
                  <c:v>46.914000000000044</c:v>
                </c:pt>
                <c:pt idx="46915">
                  <c:v>46.91500000000002</c:v>
                </c:pt>
                <c:pt idx="46916">
                  <c:v>46.915999999999997</c:v>
                </c:pt>
                <c:pt idx="46917">
                  <c:v>46.91700000000003</c:v>
                </c:pt>
                <c:pt idx="46918">
                  <c:v>46.918000000000006</c:v>
                </c:pt>
                <c:pt idx="46919">
                  <c:v>46.91900000000004</c:v>
                </c:pt>
                <c:pt idx="46920">
                  <c:v>46.920000000000016</c:v>
                </c:pt>
                <c:pt idx="46921">
                  <c:v>46.920999999999992</c:v>
                </c:pt>
                <c:pt idx="46922">
                  <c:v>46.922000000000025</c:v>
                </c:pt>
                <c:pt idx="46923">
                  <c:v>46.923000000000002</c:v>
                </c:pt>
                <c:pt idx="46924">
                  <c:v>46.924000000000035</c:v>
                </c:pt>
                <c:pt idx="46925">
                  <c:v>46.925000000000011</c:v>
                </c:pt>
                <c:pt idx="46926">
                  <c:v>46.926000000000045</c:v>
                </c:pt>
                <c:pt idx="46927">
                  <c:v>46.927000000000021</c:v>
                </c:pt>
                <c:pt idx="46928">
                  <c:v>46.927999999999997</c:v>
                </c:pt>
                <c:pt idx="46929">
                  <c:v>46.92900000000003</c:v>
                </c:pt>
                <c:pt idx="46930">
                  <c:v>46.930000000000007</c:v>
                </c:pt>
                <c:pt idx="46931">
                  <c:v>46.93100000000004</c:v>
                </c:pt>
                <c:pt idx="46932">
                  <c:v>46.932000000000016</c:v>
                </c:pt>
                <c:pt idx="46933">
                  <c:v>46.932999999999993</c:v>
                </c:pt>
                <c:pt idx="46934">
                  <c:v>46.934000000000026</c:v>
                </c:pt>
                <c:pt idx="46935">
                  <c:v>46.935000000000002</c:v>
                </c:pt>
                <c:pt idx="46936">
                  <c:v>46.936000000000035</c:v>
                </c:pt>
                <c:pt idx="46937">
                  <c:v>46.937000000000012</c:v>
                </c:pt>
                <c:pt idx="46938">
                  <c:v>46.938000000000045</c:v>
                </c:pt>
                <c:pt idx="46939">
                  <c:v>46.939000000000021</c:v>
                </c:pt>
                <c:pt idx="46940">
                  <c:v>46.94</c:v>
                </c:pt>
                <c:pt idx="46941">
                  <c:v>46.941000000000031</c:v>
                </c:pt>
                <c:pt idx="46942">
                  <c:v>46.942000000000007</c:v>
                </c:pt>
                <c:pt idx="46943">
                  <c:v>46.94300000000004</c:v>
                </c:pt>
                <c:pt idx="46944">
                  <c:v>46.944000000000017</c:v>
                </c:pt>
                <c:pt idx="46945">
                  <c:v>46.944999999999993</c:v>
                </c:pt>
                <c:pt idx="46946">
                  <c:v>46.946000000000026</c:v>
                </c:pt>
                <c:pt idx="46947">
                  <c:v>46.947000000000003</c:v>
                </c:pt>
                <c:pt idx="46948">
                  <c:v>46.948000000000036</c:v>
                </c:pt>
                <c:pt idx="46949">
                  <c:v>46.949000000000012</c:v>
                </c:pt>
                <c:pt idx="46950">
                  <c:v>46.950000000000045</c:v>
                </c:pt>
                <c:pt idx="46951">
                  <c:v>46.951000000000022</c:v>
                </c:pt>
                <c:pt idx="46952">
                  <c:v>46.951999999999998</c:v>
                </c:pt>
                <c:pt idx="46953">
                  <c:v>46.953000000000031</c:v>
                </c:pt>
                <c:pt idx="46954">
                  <c:v>46.954000000000008</c:v>
                </c:pt>
                <c:pt idx="46955">
                  <c:v>46.955000000000041</c:v>
                </c:pt>
                <c:pt idx="46956">
                  <c:v>46.956000000000017</c:v>
                </c:pt>
                <c:pt idx="46957">
                  <c:v>46.956999999999994</c:v>
                </c:pt>
                <c:pt idx="46958">
                  <c:v>46.958000000000027</c:v>
                </c:pt>
                <c:pt idx="46959">
                  <c:v>46.959000000000003</c:v>
                </c:pt>
                <c:pt idx="46960">
                  <c:v>46.960000000000036</c:v>
                </c:pt>
                <c:pt idx="46961">
                  <c:v>46.961000000000013</c:v>
                </c:pt>
                <c:pt idx="46962">
                  <c:v>46.962000000000046</c:v>
                </c:pt>
                <c:pt idx="46963">
                  <c:v>46.963000000000022</c:v>
                </c:pt>
                <c:pt idx="46964">
                  <c:v>46.963999999999999</c:v>
                </c:pt>
                <c:pt idx="46965">
                  <c:v>46.965000000000032</c:v>
                </c:pt>
                <c:pt idx="46966">
                  <c:v>46.966000000000008</c:v>
                </c:pt>
                <c:pt idx="46967">
                  <c:v>46.967000000000041</c:v>
                </c:pt>
                <c:pt idx="46968">
                  <c:v>46.968000000000018</c:v>
                </c:pt>
                <c:pt idx="46969">
                  <c:v>46.968999999999994</c:v>
                </c:pt>
                <c:pt idx="46970">
                  <c:v>46.970000000000027</c:v>
                </c:pt>
                <c:pt idx="46971">
                  <c:v>46.971000000000004</c:v>
                </c:pt>
                <c:pt idx="46972">
                  <c:v>46.972000000000037</c:v>
                </c:pt>
                <c:pt idx="46973">
                  <c:v>46.973000000000013</c:v>
                </c:pt>
                <c:pt idx="46974">
                  <c:v>46.974000000000046</c:v>
                </c:pt>
                <c:pt idx="46975">
                  <c:v>46.975000000000023</c:v>
                </c:pt>
                <c:pt idx="46976">
                  <c:v>46.975999999999999</c:v>
                </c:pt>
                <c:pt idx="46977">
                  <c:v>46.977000000000032</c:v>
                </c:pt>
                <c:pt idx="46978">
                  <c:v>46.978000000000009</c:v>
                </c:pt>
                <c:pt idx="46979">
                  <c:v>46.979000000000042</c:v>
                </c:pt>
                <c:pt idx="46980">
                  <c:v>46.980000000000018</c:v>
                </c:pt>
                <c:pt idx="46981">
                  <c:v>46.980999999999995</c:v>
                </c:pt>
                <c:pt idx="46982">
                  <c:v>46.982000000000028</c:v>
                </c:pt>
                <c:pt idx="46983">
                  <c:v>46.983000000000004</c:v>
                </c:pt>
                <c:pt idx="46984">
                  <c:v>46.984000000000037</c:v>
                </c:pt>
                <c:pt idx="46985">
                  <c:v>46.985000000000014</c:v>
                </c:pt>
                <c:pt idx="46986">
                  <c:v>46.98599999999999</c:v>
                </c:pt>
                <c:pt idx="46987">
                  <c:v>46.987000000000023</c:v>
                </c:pt>
                <c:pt idx="46988">
                  <c:v>46.988</c:v>
                </c:pt>
                <c:pt idx="46989">
                  <c:v>46.989000000000033</c:v>
                </c:pt>
                <c:pt idx="46990">
                  <c:v>46.990000000000009</c:v>
                </c:pt>
                <c:pt idx="46991">
                  <c:v>46.991000000000042</c:v>
                </c:pt>
                <c:pt idx="46992">
                  <c:v>46.992000000000019</c:v>
                </c:pt>
                <c:pt idx="46993">
                  <c:v>46.992999999999995</c:v>
                </c:pt>
                <c:pt idx="46994">
                  <c:v>46.994000000000028</c:v>
                </c:pt>
                <c:pt idx="46995">
                  <c:v>46.995000000000005</c:v>
                </c:pt>
                <c:pt idx="46996">
                  <c:v>46.996000000000038</c:v>
                </c:pt>
                <c:pt idx="46997">
                  <c:v>46.997000000000014</c:v>
                </c:pt>
                <c:pt idx="46998">
                  <c:v>46.99799999999999</c:v>
                </c:pt>
                <c:pt idx="46999">
                  <c:v>46.999000000000024</c:v>
                </c:pt>
                <c:pt idx="47000">
                  <c:v>47</c:v>
                </c:pt>
                <c:pt idx="47001">
                  <c:v>47.001000000000033</c:v>
                </c:pt>
                <c:pt idx="47002">
                  <c:v>47.00200000000001</c:v>
                </c:pt>
                <c:pt idx="47003">
                  <c:v>47.003000000000043</c:v>
                </c:pt>
                <c:pt idx="47004">
                  <c:v>47.004000000000019</c:v>
                </c:pt>
                <c:pt idx="47005">
                  <c:v>47.004999999999995</c:v>
                </c:pt>
                <c:pt idx="47006">
                  <c:v>47.006000000000029</c:v>
                </c:pt>
                <c:pt idx="47007">
                  <c:v>47.007000000000005</c:v>
                </c:pt>
                <c:pt idx="47008">
                  <c:v>47.008000000000038</c:v>
                </c:pt>
                <c:pt idx="47009">
                  <c:v>47.009000000000015</c:v>
                </c:pt>
                <c:pt idx="47010">
                  <c:v>47.009999999999991</c:v>
                </c:pt>
                <c:pt idx="47011">
                  <c:v>47.011000000000024</c:v>
                </c:pt>
                <c:pt idx="47012">
                  <c:v>47.012</c:v>
                </c:pt>
                <c:pt idx="47013">
                  <c:v>47.013000000000034</c:v>
                </c:pt>
                <c:pt idx="47014">
                  <c:v>47.01400000000001</c:v>
                </c:pt>
                <c:pt idx="47015">
                  <c:v>47.015000000000043</c:v>
                </c:pt>
                <c:pt idx="47016">
                  <c:v>47.01600000000002</c:v>
                </c:pt>
                <c:pt idx="47017">
                  <c:v>47.016999999999996</c:v>
                </c:pt>
                <c:pt idx="47018">
                  <c:v>47.018000000000029</c:v>
                </c:pt>
                <c:pt idx="47019">
                  <c:v>47.019000000000005</c:v>
                </c:pt>
                <c:pt idx="47020">
                  <c:v>47.020000000000039</c:v>
                </c:pt>
                <c:pt idx="47021">
                  <c:v>47.021000000000015</c:v>
                </c:pt>
                <c:pt idx="47022">
                  <c:v>47.021999999999991</c:v>
                </c:pt>
                <c:pt idx="47023">
                  <c:v>47.023000000000025</c:v>
                </c:pt>
                <c:pt idx="47024">
                  <c:v>47.024000000000001</c:v>
                </c:pt>
                <c:pt idx="47025">
                  <c:v>47.025000000000034</c:v>
                </c:pt>
                <c:pt idx="47026">
                  <c:v>47.02600000000001</c:v>
                </c:pt>
                <c:pt idx="47027">
                  <c:v>47.027000000000044</c:v>
                </c:pt>
                <c:pt idx="47028">
                  <c:v>47.02800000000002</c:v>
                </c:pt>
                <c:pt idx="47029">
                  <c:v>47.028999999999996</c:v>
                </c:pt>
                <c:pt idx="47030">
                  <c:v>47.03000000000003</c:v>
                </c:pt>
                <c:pt idx="47031">
                  <c:v>47.031000000000006</c:v>
                </c:pt>
                <c:pt idx="47032">
                  <c:v>47.032000000000039</c:v>
                </c:pt>
                <c:pt idx="47033">
                  <c:v>47.033000000000015</c:v>
                </c:pt>
                <c:pt idx="47034">
                  <c:v>47.033999999999992</c:v>
                </c:pt>
                <c:pt idx="47035">
                  <c:v>47.035000000000025</c:v>
                </c:pt>
                <c:pt idx="47036">
                  <c:v>47.036000000000001</c:v>
                </c:pt>
                <c:pt idx="47037">
                  <c:v>47.037000000000035</c:v>
                </c:pt>
                <c:pt idx="47038">
                  <c:v>47.038000000000011</c:v>
                </c:pt>
                <c:pt idx="47039">
                  <c:v>47.039000000000044</c:v>
                </c:pt>
                <c:pt idx="47040">
                  <c:v>47.04000000000002</c:v>
                </c:pt>
                <c:pt idx="47041">
                  <c:v>47.040999999999997</c:v>
                </c:pt>
                <c:pt idx="47042">
                  <c:v>47.04200000000003</c:v>
                </c:pt>
                <c:pt idx="47043">
                  <c:v>47.043000000000006</c:v>
                </c:pt>
                <c:pt idx="47044">
                  <c:v>47.04400000000004</c:v>
                </c:pt>
                <c:pt idx="47045">
                  <c:v>47.045000000000016</c:v>
                </c:pt>
                <c:pt idx="47046">
                  <c:v>47.045999999999992</c:v>
                </c:pt>
                <c:pt idx="47047">
                  <c:v>47.047000000000025</c:v>
                </c:pt>
                <c:pt idx="47048">
                  <c:v>47.048000000000002</c:v>
                </c:pt>
                <c:pt idx="47049">
                  <c:v>47.049000000000035</c:v>
                </c:pt>
                <c:pt idx="47050">
                  <c:v>47.050000000000011</c:v>
                </c:pt>
                <c:pt idx="47051">
                  <c:v>47.051000000000045</c:v>
                </c:pt>
                <c:pt idx="47052">
                  <c:v>47.052000000000021</c:v>
                </c:pt>
                <c:pt idx="47053">
                  <c:v>47.052999999999997</c:v>
                </c:pt>
                <c:pt idx="47054">
                  <c:v>47.05400000000003</c:v>
                </c:pt>
                <c:pt idx="47055">
                  <c:v>47.055000000000007</c:v>
                </c:pt>
                <c:pt idx="47056">
                  <c:v>47.05600000000004</c:v>
                </c:pt>
                <c:pt idx="47057">
                  <c:v>47.057000000000016</c:v>
                </c:pt>
                <c:pt idx="47058">
                  <c:v>47.057999999999993</c:v>
                </c:pt>
                <c:pt idx="47059">
                  <c:v>47.059000000000026</c:v>
                </c:pt>
                <c:pt idx="47060">
                  <c:v>47.06</c:v>
                </c:pt>
                <c:pt idx="47061">
                  <c:v>47.061000000000035</c:v>
                </c:pt>
                <c:pt idx="47062">
                  <c:v>47.062000000000012</c:v>
                </c:pt>
                <c:pt idx="47063">
                  <c:v>47.063000000000045</c:v>
                </c:pt>
                <c:pt idx="47064">
                  <c:v>47.064000000000021</c:v>
                </c:pt>
                <c:pt idx="47065">
                  <c:v>47.064999999999998</c:v>
                </c:pt>
                <c:pt idx="47066">
                  <c:v>47.066000000000031</c:v>
                </c:pt>
                <c:pt idx="47067">
                  <c:v>47.067000000000007</c:v>
                </c:pt>
                <c:pt idx="47068">
                  <c:v>47.06800000000004</c:v>
                </c:pt>
                <c:pt idx="47069">
                  <c:v>47.069000000000017</c:v>
                </c:pt>
                <c:pt idx="47070">
                  <c:v>47.069999999999993</c:v>
                </c:pt>
                <c:pt idx="47071">
                  <c:v>47.071000000000026</c:v>
                </c:pt>
                <c:pt idx="47072">
                  <c:v>47.072000000000003</c:v>
                </c:pt>
                <c:pt idx="47073">
                  <c:v>47.073000000000036</c:v>
                </c:pt>
                <c:pt idx="47074">
                  <c:v>47.074000000000012</c:v>
                </c:pt>
                <c:pt idx="47075">
                  <c:v>47.075000000000045</c:v>
                </c:pt>
                <c:pt idx="47076">
                  <c:v>47.076000000000022</c:v>
                </c:pt>
                <c:pt idx="47077">
                  <c:v>47.076999999999998</c:v>
                </c:pt>
                <c:pt idx="47078">
                  <c:v>47.078000000000031</c:v>
                </c:pt>
                <c:pt idx="47079">
                  <c:v>47.079000000000008</c:v>
                </c:pt>
                <c:pt idx="47080">
                  <c:v>47.080000000000041</c:v>
                </c:pt>
                <c:pt idx="47081">
                  <c:v>47.081000000000017</c:v>
                </c:pt>
                <c:pt idx="47082">
                  <c:v>47.081999999999994</c:v>
                </c:pt>
                <c:pt idx="47083">
                  <c:v>47.083000000000027</c:v>
                </c:pt>
                <c:pt idx="47084">
                  <c:v>47.084000000000003</c:v>
                </c:pt>
                <c:pt idx="47085">
                  <c:v>47.085000000000036</c:v>
                </c:pt>
                <c:pt idx="47086">
                  <c:v>47.086000000000013</c:v>
                </c:pt>
                <c:pt idx="47087">
                  <c:v>47.087000000000046</c:v>
                </c:pt>
                <c:pt idx="47088">
                  <c:v>47.088000000000022</c:v>
                </c:pt>
                <c:pt idx="47089">
                  <c:v>47.088999999999999</c:v>
                </c:pt>
                <c:pt idx="47090">
                  <c:v>47.090000000000032</c:v>
                </c:pt>
                <c:pt idx="47091">
                  <c:v>47.091000000000008</c:v>
                </c:pt>
                <c:pt idx="47092">
                  <c:v>47.092000000000041</c:v>
                </c:pt>
                <c:pt idx="47093">
                  <c:v>47.093000000000018</c:v>
                </c:pt>
                <c:pt idx="47094">
                  <c:v>47.093999999999994</c:v>
                </c:pt>
                <c:pt idx="47095">
                  <c:v>47.095000000000027</c:v>
                </c:pt>
                <c:pt idx="47096">
                  <c:v>47.096000000000004</c:v>
                </c:pt>
                <c:pt idx="47097">
                  <c:v>47.097000000000037</c:v>
                </c:pt>
                <c:pt idx="47098">
                  <c:v>47.098000000000013</c:v>
                </c:pt>
                <c:pt idx="47099">
                  <c:v>47.099000000000046</c:v>
                </c:pt>
                <c:pt idx="47100">
                  <c:v>47.100000000000023</c:v>
                </c:pt>
                <c:pt idx="47101">
                  <c:v>47.100999999999999</c:v>
                </c:pt>
                <c:pt idx="47102">
                  <c:v>47.102000000000032</c:v>
                </c:pt>
                <c:pt idx="47103">
                  <c:v>47.103000000000009</c:v>
                </c:pt>
                <c:pt idx="47104">
                  <c:v>47.104000000000042</c:v>
                </c:pt>
                <c:pt idx="47105">
                  <c:v>47.105000000000018</c:v>
                </c:pt>
                <c:pt idx="47106">
                  <c:v>47.105999999999995</c:v>
                </c:pt>
                <c:pt idx="47107">
                  <c:v>47.107000000000028</c:v>
                </c:pt>
                <c:pt idx="47108">
                  <c:v>47.108000000000004</c:v>
                </c:pt>
                <c:pt idx="47109">
                  <c:v>47.109000000000037</c:v>
                </c:pt>
                <c:pt idx="47110">
                  <c:v>47.110000000000014</c:v>
                </c:pt>
                <c:pt idx="47111">
                  <c:v>47.11099999999999</c:v>
                </c:pt>
                <c:pt idx="47112">
                  <c:v>47.112000000000023</c:v>
                </c:pt>
                <c:pt idx="47113">
                  <c:v>47.113</c:v>
                </c:pt>
                <c:pt idx="47114">
                  <c:v>47.114000000000033</c:v>
                </c:pt>
                <c:pt idx="47115">
                  <c:v>47.115000000000009</c:v>
                </c:pt>
                <c:pt idx="47116">
                  <c:v>47.116000000000042</c:v>
                </c:pt>
                <c:pt idx="47117">
                  <c:v>47.117000000000019</c:v>
                </c:pt>
                <c:pt idx="47118">
                  <c:v>47.117999999999995</c:v>
                </c:pt>
                <c:pt idx="47119">
                  <c:v>47.119000000000028</c:v>
                </c:pt>
                <c:pt idx="47120">
                  <c:v>47.120000000000005</c:v>
                </c:pt>
                <c:pt idx="47121">
                  <c:v>47.121000000000038</c:v>
                </c:pt>
                <c:pt idx="47122">
                  <c:v>47.122000000000014</c:v>
                </c:pt>
                <c:pt idx="47123">
                  <c:v>47.12299999999999</c:v>
                </c:pt>
                <c:pt idx="47124">
                  <c:v>47.124000000000024</c:v>
                </c:pt>
                <c:pt idx="47125">
                  <c:v>47.125</c:v>
                </c:pt>
                <c:pt idx="47126">
                  <c:v>47.126000000000033</c:v>
                </c:pt>
                <c:pt idx="47127">
                  <c:v>47.12700000000001</c:v>
                </c:pt>
                <c:pt idx="47128">
                  <c:v>47.128000000000043</c:v>
                </c:pt>
                <c:pt idx="47129">
                  <c:v>47.129000000000019</c:v>
                </c:pt>
                <c:pt idx="47130">
                  <c:v>47.129999999999995</c:v>
                </c:pt>
                <c:pt idx="47131">
                  <c:v>47.131000000000029</c:v>
                </c:pt>
                <c:pt idx="47132">
                  <c:v>47.132000000000005</c:v>
                </c:pt>
                <c:pt idx="47133">
                  <c:v>47.133000000000038</c:v>
                </c:pt>
                <c:pt idx="47134">
                  <c:v>47.134000000000015</c:v>
                </c:pt>
                <c:pt idx="47135">
                  <c:v>47.134999999999991</c:v>
                </c:pt>
                <c:pt idx="47136">
                  <c:v>47.136000000000024</c:v>
                </c:pt>
                <c:pt idx="47137">
                  <c:v>47.137</c:v>
                </c:pt>
                <c:pt idx="47138">
                  <c:v>47.138000000000034</c:v>
                </c:pt>
                <c:pt idx="47139">
                  <c:v>47.13900000000001</c:v>
                </c:pt>
                <c:pt idx="47140">
                  <c:v>47.140000000000043</c:v>
                </c:pt>
                <c:pt idx="47141">
                  <c:v>47.14100000000002</c:v>
                </c:pt>
                <c:pt idx="47142">
                  <c:v>47.141999999999996</c:v>
                </c:pt>
                <c:pt idx="47143">
                  <c:v>47.143000000000029</c:v>
                </c:pt>
                <c:pt idx="47144">
                  <c:v>47.144000000000005</c:v>
                </c:pt>
                <c:pt idx="47145">
                  <c:v>47.145000000000039</c:v>
                </c:pt>
                <c:pt idx="47146">
                  <c:v>47.146000000000015</c:v>
                </c:pt>
                <c:pt idx="47147">
                  <c:v>47.146999999999991</c:v>
                </c:pt>
                <c:pt idx="47148">
                  <c:v>47.148000000000025</c:v>
                </c:pt>
                <c:pt idx="47149">
                  <c:v>47.149000000000001</c:v>
                </c:pt>
                <c:pt idx="47150">
                  <c:v>47.150000000000034</c:v>
                </c:pt>
                <c:pt idx="47151">
                  <c:v>47.15100000000001</c:v>
                </c:pt>
                <c:pt idx="47152">
                  <c:v>47.152000000000044</c:v>
                </c:pt>
                <c:pt idx="47153">
                  <c:v>47.15300000000002</c:v>
                </c:pt>
                <c:pt idx="47154">
                  <c:v>47.153999999999996</c:v>
                </c:pt>
                <c:pt idx="47155">
                  <c:v>47.15500000000003</c:v>
                </c:pt>
                <c:pt idx="47156">
                  <c:v>47.156000000000006</c:v>
                </c:pt>
                <c:pt idx="47157">
                  <c:v>47.157000000000039</c:v>
                </c:pt>
                <c:pt idx="47158">
                  <c:v>47.158000000000015</c:v>
                </c:pt>
                <c:pt idx="47159">
                  <c:v>47.158999999999992</c:v>
                </c:pt>
                <c:pt idx="47160">
                  <c:v>47.160000000000025</c:v>
                </c:pt>
                <c:pt idx="47161">
                  <c:v>47.161000000000001</c:v>
                </c:pt>
                <c:pt idx="47162">
                  <c:v>47.162000000000035</c:v>
                </c:pt>
                <c:pt idx="47163">
                  <c:v>47.163000000000011</c:v>
                </c:pt>
                <c:pt idx="47164">
                  <c:v>47.164000000000044</c:v>
                </c:pt>
                <c:pt idx="47165">
                  <c:v>47.16500000000002</c:v>
                </c:pt>
                <c:pt idx="47166">
                  <c:v>47.165999999999997</c:v>
                </c:pt>
                <c:pt idx="47167">
                  <c:v>47.16700000000003</c:v>
                </c:pt>
                <c:pt idx="47168">
                  <c:v>47.168000000000006</c:v>
                </c:pt>
                <c:pt idx="47169">
                  <c:v>47.16900000000004</c:v>
                </c:pt>
                <c:pt idx="47170">
                  <c:v>47.170000000000016</c:v>
                </c:pt>
                <c:pt idx="47171">
                  <c:v>47.170999999999992</c:v>
                </c:pt>
                <c:pt idx="47172">
                  <c:v>47.172000000000025</c:v>
                </c:pt>
                <c:pt idx="47173">
                  <c:v>47.173000000000002</c:v>
                </c:pt>
                <c:pt idx="47174">
                  <c:v>47.174000000000035</c:v>
                </c:pt>
                <c:pt idx="47175">
                  <c:v>47.175000000000011</c:v>
                </c:pt>
                <c:pt idx="47176">
                  <c:v>47.176000000000045</c:v>
                </c:pt>
                <c:pt idx="47177">
                  <c:v>47.177000000000021</c:v>
                </c:pt>
                <c:pt idx="47178">
                  <c:v>47.177999999999997</c:v>
                </c:pt>
                <c:pt idx="47179">
                  <c:v>47.17900000000003</c:v>
                </c:pt>
                <c:pt idx="47180">
                  <c:v>47.180000000000007</c:v>
                </c:pt>
                <c:pt idx="47181">
                  <c:v>47.18100000000004</c:v>
                </c:pt>
                <c:pt idx="47182">
                  <c:v>47.182000000000016</c:v>
                </c:pt>
                <c:pt idx="47183">
                  <c:v>47.182999999999993</c:v>
                </c:pt>
                <c:pt idx="47184">
                  <c:v>47.184000000000026</c:v>
                </c:pt>
                <c:pt idx="47185">
                  <c:v>47.185000000000002</c:v>
                </c:pt>
                <c:pt idx="47186">
                  <c:v>47.186000000000035</c:v>
                </c:pt>
                <c:pt idx="47187">
                  <c:v>47.187000000000012</c:v>
                </c:pt>
                <c:pt idx="47188">
                  <c:v>47.188000000000045</c:v>
                </c:pt>
                <c:pt idx="47189">
                  <c:v>47.189000000000021</c:v>
                </c:pt>
                <c:pt idx="47190">
                  <c:v>47.19</c:v>
                </c:pt>
                <c:pt idx="47191">
                  <c:v>47.191000000000031</c:v>
                </c:pt>
                <c:pt idx="47192">
                  <c:v>47.192000000000007</c:v>
                </c:pt>
                <c:pt idx="47193">
                  <c:v>47.19300000000004</c:v>
                </c:pt>
                <c:pt idx="47194">
                  <c:v>47.194000000000017</c:v>
                </c:pt>
                <c:pt idx="47195">
                  <c:v>47.194999999999993</c:v>
                </c:pt>
                <c:pt idx="47196">
                  <c:v>47.196000000000026</c:v>
                </c:pt>
                <c:pt idx="47197">
                  <c:v>47.197000000000003</c:v>
                </c:pt>
                <c:pt idx="47198">
                  <c:v>47.198000000000036</c:v>
                </c:pt>
                <c:pt idx="47199">
                  <c:v>47.199000000000012</c:v>
                </c:pt>
                <c:pt idx="47200">
                  <c:v>47.200000000000045</c:v>
                </c:pt>
                <c:pt idx="47201">
                  <c:v>47.201000000000022</c:v>
                </c:pt>
                <c:pt idx="47202">
                  <c:v>47.201999999999998</c:v>
                </c:pt>
                <c:pt idx="47203">
                  <c:v>47.203000000000031</c:v>
                </c:pt>
                <c:pt idx="47204">
                  <c:v>47.204000000000008</c:v>
                </c:pt>
                <c:pt idx="47205">
                  <c:v>47.205000000000041</c:v>
                </c:pt>
                <c:pt idx="47206">
                  <c:v>47.206000000000017</c:v>
                </c:pt>
                <c:pt idx="47207">
                  <c:v>47.206999999999994</c:v>
                </c:pt>
                <c:pt idx="47208">
                  <c:v>47.208000000000027</c:v>
                </c:pt>
                <c:pt idx="47209">
                  <c:v>47.209000000000003</c:v>
                </c:pt>
                <c:pt idx="47210">
                  <c:v>47.210000000000036</c:v>
                </c:pt>
                <c:pt idx="47211">
                  <c:v>47.211000000000013</c:v>
                </c:pt>
                <c:pt idx="47212">
                  <c:v>47.212000000000046</c:v>
                </c:pt>
                <c:pt idx="47213">
                  <c:v>47.213000000000022</c:v>
                </c:pt>
                <c:pt idx="47214">
                  <c:v>47.213999999999999</c:v>
                </c:pt>
                <c:pt idx="47215">
                  <c:v>47.215000000000032</c:v>
                </c:pt>
                <c:pt idx="47216">
                  <c:v>47.216000000000008</c:v>
                </c:pt>
                <c:pt idx="47217">
                  <c:v>47.217000000000041</c:v>
                </c:pt>
                <c:pt idx="47218">
                  <c:v>47.218000000000018</c:v>
                </c:pt>
                <c:pt idx="47219">
                  <c:v>47.218999999999994</c:v>
                </c:pt>
                <c:pt idx="47220">
                  <c:v>47.220000000000027</c:v>
                </c:pt>
                <c:pt idx="47221">
                  <c:v>47.221000000000004</c:v>
                </c:pt>
                <c:pt idx="47222">
                  <c:v>47.222000000000037</c:v>
                </c:pt>
                <c:pt idx="47223">
                  <c:v>47.223000000000013</c:v>
                </c:pt>
                <c:pt idx="47224">
                  <c:v>47.224000000000046</c:v>
                </c:pt>
                <c:pt idx="47225">
                  <c:v>47.225000000000023</c:v>
                </c:pt>
                <c:pt idx="47226">
                  <c:v>47.225999999999999</c:v>
                </c:pt>
                <c:pt idx="47227">
                  <c:v>47.227000000000032</c:v>
                </c:pt>
                <c:pt idx="47228">
                  <c:v>47.228000000000009</c:v>
                </c:pt>
                <c:pt idx="47229">
                  <c:v>47.229000000000042</c:v>
                </c:pt>
                <c:pt idx="47230">
                  <c:v>47.230000000000018</c:v>
                </c:pt>
                <c:pt idx="47231">
                  <c:v>47.230999999999995</c:v>
                </c:pt>
                <c:pt idx="47232">
                  <c:v>47.232000000000028</c:v>
                </c:pt>
                <c:pt idx="47233">
                  <c:v>47.233000000000004</c:v>
                </c:pt>
                <c:pt idx="47234">
                  <c:v>47.234000000000037</c:v>
                </c:pt>
                <c:pt idx="47235">
                  <c:v>47.235000000000014</c:v>
                </c:pt>
                <c:pt idx="47236">
                  <c:v>47.23599999999999</c:v>
                </c:pt>
                <c:pt idx="47237">
                  <c:v>47.237000000000023</c:v>
                </c:pt>
                <c:pt idx="47238">
                  <c:v>47.238</c:v>
                </c:pt>
                <c:pt idx="47239">
                  <c:v>47.239000000000033</c:v>
                </c:pt>
                <c:pt idx="47240">
                  <c:v>47.240000000000009</c:v>
                </c:pt>
                <c:pt idx="47241">
                  <c:v>47.241000000000042</c:v>
                </c:pt>
                <c:pt idx="47242">
                  <c:v>47.242000000000019</c:v>
                </c:pt>
                <c:pt idx="47243">
                  <c:v>47.242999999999995</c:v>
                </c:pt>
                <c:pt idx="47244">
                  <c:v>47.244000000000028</c:v>
                </c:pt>
                <c:pt idx="47245">
                  <c:v>47.245000000000005</c:v>
                </c:pt>
                <c:pt idx="47246">
                  <c:v>47.246000000000038</c:v>
                </c:pt>
                <c:pt idx="47247">
                  <c:v>47.247000000000014</c:v>
                </c:pt>
                <c:pt idx="47248">
                  <c:v>47.24799999999999</c:v>
                </c:pt>
                <c:pt idx="47249">
                  <c:v>47.249000000000024</c:v>
                </c:pt>
                <c:pt idx="47250">
                  <c:v>47.25</c:v>
                </c:pt>
                <c:pt idx="47251">
                  <c:v>47.251000000000033</c:v>
                </c:pt>
                <c:pt idx="47252">
                  <c:v>47.25200000000001</c:v>
                </c:pt>
                <c:pt idx="47253">
                  <c:v>47.253000000000043</c:v>
                </c:pt>
                <c:pt idx="47254">
                  <c:v>47.254000000000019</c:v>
                </c:pt>
                <c:pt idx="47255">
                  <c:v>47.254999999999995</c:v>
                </c:pt>
                <c:pt idx="47256">
                  <c:v>47.256000000000029</c:v>
                </c:pt>
                <c:pt idx="47257">
                  <c:v>47.257000000000005</c:v>
                </c:pt>
                <c:pt idx="47258">
                  <c:v>47.258000000000038</c:v>
                </c:pt>
                <c:pt idx="47259">
                  <c:v>47.259000000000015</c:v>
                </c:pt>
                <c:pt idx="47260">
                  <c:v>47.259999999999991</c:v>
                </c:pt>
                <c:pt idx="47261">
                  <c:v>47.261000000000024</c:v>
                </c:pt>
                <c:pt idx="47262">
                  <c:v>47.262</c:v>
                </c:pt>
                <c:pt idx="47263">
                  <c:v>47.263000000000034</c:v>
                </c:pt>
                <c:pt idx="47264">
                  <c:v>47.26400000000001</c:v>
                </c:pt>
                <c:pt idx="47265">
                  <c:v>47.265000000000043</c:v>
                </c:pt>
                <c:pt idx="47266">
                  <c:v>47.26600000000002</c:v>
                </c:pt>
                <c:pt idx="47267">
                  <c:v>47.266999999999996</c:v>
                </c:pt>
                <c:pt idx="47268">
                  <c:v>47.268000000000029</c:v>
                </c:pt>
                <c:pt idx="47269">
                  <c:v>47.269000000000005</c:v>
                </c:pt>
                <c:pt idx="47270">
                  <c:v>47.270000000000039</c:v>
                </c:pt>
                <c:pt idx="47271">
                  <c:v>47.271000000000015</c:v>
                </c:pt>
                <c:pt idx="47272">
                  <c:v>47.271999999999991</c:v>
                </c:pt>
                <c:pt idx="47273">
                  <c:v>47.273000000000025</c:v>
                </c:pt>
                <c:pt idx="47274">
                  <c:v>47.274000000000001</c:v>
                </c:pt>
                <c:pt idx="47275">
                  <c:v>47.275000000000034</c:v>
                </c:pt>
                <c:pt idx="47276">
                  <c:v>47.27600000000001</c:v>
                </c:pt>
                <c:pt idx="47277">
                  <c:v>47.277000000000044</c:v>
                </c:pt>
                <c:pt idx="47278">
                  <c:v>47.27800000000002</c:v>
                </c:pt>
                <c:pt idx="47279">
                  <c:v>47.278999999999996</c:v>
                </c:pt>
                <c:pt idx="47280">
                  <c:v>47.28000000000003</c:v>
                </c:pt>
                <c:pt idx="47281">
                  <c:v>47.281000000000006</c:v>
                </c:pt>
                <c:pt idx="47282">
                  <c:v>47.282000000000039</c:v>
                </c:pt>
                <c:pt idx="47283">
                  <c:v>47.283000000000015</c:v>
                </c:pt>
                <c:pt idx="47284">
                  <c:v>47.283999999999992</c:v>
                </c:pt>
                <c:pt idx="47285">
                  <c:v>47.285000000000025</c:v>
                </c:pt>
                <c:pt idx="47286">
                  <c:v>47.286000000000001</c:v>
                </c:pt>
                <c:pt idx="47287">
                  <c:v>47.287000000000035</c:v>
                </c:pt>
                <c:pt idx="47288">
                  <c:v>47.288000000000011</c:v>
                </c:pt>
                <c:pt idx="47289">
                  <c:v>47.289000000000044</c:v>
                </c:pt>
                <c:pt idx="47290">
                  <c:v>47.29000000000002</c:v>
                </c:pt>
                <c:pt idx="47291">
                  <c:v>47.290999999999997</c:v>
                </c:pt>
                <c:pt idx="47292">
                  <c:v>47.29200000000003</c:v>
                </c:pt>
                <c:pt idx="47293">
                  <c:v>47.293000000000006</c:v>
                </c:pt>
                <c:pt idx="47294">
                  <c:v>47.29400000000004</c:v>
                </c:pt>
                <c:pt idx="47295">
                  <c:v>47.295000000000016</c:v>
                </c:pt>
                <c:pt idx="47296">
                  <c:v>47.295999999999992</c:v>
                </c:pt>
                <c:pt idx="47297">
                  <c:v>47.297000000000025</c:v>
                </c:pt>
                <c:pt idx="47298">
                  <c:v>47.298000000000002</c:v>
                </c:pt>
                <c:pt idx="47299">
                  <c:v>47.299000000000035</c:v>
                </c:pt>
                <c:pt idx="47300">
                  <c:v>47.300000000000011</c:v>
                </c:pt>
                <c:pt idx="47301">
                  <c:v>47.301000000000045</c:v>
                </c:pt>
                <c:pt idx="47302">
                  <c:v>47.302000000000021</c:v>
                </c:pt>
                <c:pt idx="47303">
                  <c:v>47.302999999999997</c:v>
                </c:pt>
                <c:pt idx="47304">
                  <c:v>47.30400000000003</c:v>
                </c:pt>
                <c:pt idx="47305">
                  <c:v>47.305000000000007</c:v>
                </c:pt>
                <c:pt idx="47306">
                  <c:v>47.30600000000004</c:v>
                </c:pt>
                <c:pt idx="47307">
                  <c:v>47.307000000000016</c:v>
                </c:pt>
                <c:pt idx="47308">
                  <c:v>47.307999999999993</c:v>
                </c:pt>
                <c:pt idx="47309">
                  <c:v>47.309000000000026</c:v>
                </c:pt>
                <c:pt idx="47310">
                  <c:v>47.31</c:v>
                </c:pt>
                <c:pt idx="47311">
                  <c:v>47.311000000000035</c:v>
                </c:pt>
                <c:pt idx="47312">
                  <c:v>47.312000000000012</c:v>
                </c:pt>
                <c:pt idx="47313">
                  <c:v>47.313000000000045</c:v>
                </c:pt>
                <c:pt idx="47314">
                  <c:v>47.314000000000021</c:v>
                </c:pt>
                <c:pt idx="47315">
                  <c:v>47.314999999999998</c:v>
                </c:pt>
                <c:pt idx="47316">
                  <c:v>47.316000000000031</c:v>
                </c:pt>
                <c:pt idx="47317">
                  <c:v>47.317000000000007</c:v>
                </c:pt>
                <c:pt idx="47318">
                  <c:v>47.31800000000004</c:v>
                </c:pt>
                <c:pt idx="47319">
                  <c:v>47.319000000000017</c:v>
                </c:pt>
                <c:pt idx="47320">
                  <c:v>47.319999999999993</c:v>
                </c:pt>
                <c:pt idx="47321">
                  <c:v>47.321000000000026</c:v>
                </c:pt>
                <c:pt idx="47322">
                  <c:v>47.322000000000003</c:v>
                </c:pt>
                <c:pt idx="47323">
                  <c:v>47.323000000000036</c:v>
                </c:pt>
                <c:pt idx="47324">
                  <c:v>47.324000000000012</c:v>
                </c:pt>
                <c:pt idx="47325">
                  <c:v>47.325000000000045</c:v>
                </c:pt>
                <c:pt idx="47326">
                  <c:v>47.326000000000022</c:v>
                </c:pt>
                <c:pt idx="47327">
                  <c:v>47.326999999999998</c:v>
                </c:pt>
                <c:pt idx="47328">
                  <c:v>47.328000000000031</c:v>
                </c:pt>
                <c:pt idx="47329">
                  <c:v>47.329000000000008</c:v>
                </c:pt>
                <c:pt idx="47330">
                  <c:v>47.330000000000041</c:v>
                </c:pt>
                <c:pt idx="47331">
                  <c:v>47.331000000000017</c:v>
                </c:pt>
                <c:pt idx="47332">
                  <c:v>47.331999999999994</c:v>
                </c:pt>
                <c:pt idx="47333">
                  <c:v>47.333000000000027</c:v>
                </c:pt>
                <c:pt idx="47334">
                  <c:v>47.334000000000003</c:v>
                </c:pt>
                <c:pt idx="47335">
                  <c:v>47.335000000000036</c:v>
                </c:pt>
                <c:pt idx="47336">
                  <c:v>47.336000000000013</c:v>
                </c:pt>
                <c:pt idx="47337">
                  <c:v>47.337000000000046</c:v>
                </c:pt>
                <c:pt idx="47338">
                  <c:v>47.338000000000022</c:v>
                </c:pt>
                <c:pt idx="47339">
                  <c:v>47.338999999999999</c:v>
                </c:pt>
                <c:pt idx="47340">
                  <c:v>47.340000000000032</c:v>
                </c:pt>
                <c:pt idx="47341">
                  <c:v>47.341000000000008</c:v>
                </c:pt>
                <c:pt idx="47342">
                  <c:v>47.342000000000041</c:v>
                </c:pt>
                <c:pt idx="47343">
                  <c:v>47.343000000000018</c:v>
                </c:pt>
                <c:pt idx="47344">
                  <c:v>47.343999999999994</c:v>
                </c:pt>
                <c:pt idx="47345">
                  <c:v>47.345000000000027</c:v>
                </c:pt>
                <c:pt idx="47346">
                  <c:v>47.346000000000004</c:v>
                </c:pt>
                <c:pt idx="47347">
                  <c:v>47.347000000000037</c:v>
                </c:pt>
                <c:pt idx="47348">
                  <c:v>47.348000000000013</c:v>
                </c:pt>
                <c:pt idx="47349">
                  <c:v>47.349000000000046</c:v>
                </c:pt>
                <c:pt idx="47350">
                  <c:v>47.350000000000023</c:v>
                </c:pt>
                <c:pt idx="47351">
                  <c:v>47.350999999999999</c:v>
                </c:pt>
                <c:pt idx="47352">
                  <c:v>47.352000000000032</c:v>
                </c:pt>
                <c:pt idx="47353">
                  <c:v>47.353000000000009</c:v>
                </c:pt>
                <c:pt idx="47354">
                  <c:v>47.354000000000042</c:v>
                </c:pt>
                <c:pt idx="47355">
                  <c:v>47.355000000000018</c:v>
                </c:pt>
                <c:pt idx="47356">
                  <c:v>47.355999999999995</c:v>
                </c:pt>
                <c:pt idx="47357">
                  <c:v>47.357000000000028</c:v>
                </c:pt>
                <c:pt idx="47358">
                  <c:v>47.358000000000004</c:v>
                </c:pt>
                <c:pt idx="47359">
                  <c:v>47.359000000000037</c:v>
                </c:pt>
                <c:pt idx="47360">
                  <c:v>47.360000000000014</c:v>
                </c:pt>
                <c:pt idx="47361">
                  <c:v>47.36099999999999</c:v>
                </c:pt>
                <c:pt idx="47362">
                  <c:v>47.362000000000023</c:v>
                </c:pt>
                <c:pt idx="47363">
                  <c:v>47.363</c:v>
                </c:pt>
                <c:pt idx="47364">
                  <c:v>47.364000000000033</c:v>
                </c:pt>
                <c:pt idx="47365">
                  <c:v>47.365000000000009</c:v>
                </c:pt>
                <c:pt idx="47366">
                  <c:v>47.366000000000042</c:v>
                </c:pt>
                <c:pt idx="47367">
                  <c:v>47.367000000000019</c:v>
                </c:pt>
                <c:pt idx="47368">
                  <c:v>47.367999999999995</c:v>
                </c:pt>
                <c:pt idx="47369">
                  <c:v>47.369000000000028</c:v>
                </c:pt>
                <c:pt idx="47370">
                  <c:v>47.370000000000005</c:v>
                </c:pt>
                <c:pt idx="47371">
                  <c:v>47.371000000000038</c:v>
                </c:pt>
                <c:pt idx="47372">
                  <c:v>47.372000000000014</c:v>
                </c:pt>
                <c:pt idx="47373">
                  <c:v>47.37299999999999</c:v>
                </c:pt>
                <c:pt idx="47374">
                  <c:v>47.374000000000024</c:v>
                </c:pt>
                <c:pt idx="47375">
                  <c:v>47.375</c:v>
                </c:pt>
                <c:pt idx="47376">
                  <c:v>47.376000000000033</c:v>
                </c:pt>
                <c:pt idx="47377">
                  <c:v>47.37700000000001</c:v>
                </c:pt>
                <c:pt idx="47378">
                  <c:v>47.378000000000043</c:v>
                </c:pt>
                <c:pt idx="47379">
                  <c:v>47.379000000000019</c:v>
                </c:pt>
                <c:pt idx="47380">
                  <c:v>47.379999999999995</c:v>
                </c:pt>
                <c:pt idx="47381">
                  <c:v>47.381000000000029</c:v>
                </c:pt>
                <c:pt idx="47382">
                  <c:v>47.382000000000005</c:v>
                </c:pt>
                <c:pt idx="47383">
                  <c:v>47.383000000000038</c:v>
                </c:pt>
                <c:pt idx="47384">
                  <c:v>47.384000000000015</c:v>
                </c:pt>
                <c:pt idx="47385">
                  <c:v>47.384999999999991</c:v>
                </c:pt>
                <c:pt idx="47386">
                  <c:v>47.386000000000024</c:v>
                </c:pt>
                <c:pt idx="47387">
                  <c:v>47.387</c:v>
                </c:pt>
                <c:pt idx="47388">
                  <c:v>47.388000000000034</c:v>
                </c:pt>
                <c:pt idx="47389">
                  <c:v>47.38900000000001</c:v>
                </c:pt>
                <c:pt idx="47390">
                  <c:v>47.390000000000043</c:v>
                </c:pt>
                <c:pt idx="47391">
                  <c:v>47.39100000000002</c:v>
                </c:pt>
                <c:pt idx="47392">
                  <c:v>47.391999999999996</c:v>
                </c:pt>
                <c:pt idx="47393">
                  <c:v>47.393000000000029</c:v>
                </c:pt>
                <c:pt idx="47394">
                  <c:v>47.394000000000005</c:v>
                </c:pt>
                <c:pt idx="47395">
                  <c:v>47.395000000000039</c:v>
                </c:pt>
                <c:pt idx="47396">
                  <c:v>47.396000000000015</c:v>
                </c:pt>
                <c:pt idx="47397">
                  <c:v>47.396999999999991</c:v>
                </c:pt>
                <c:pt idx="47398">
                  <c:v>47.398000000000025</c:v>
                </c:pt>
                <c:pt idx="47399">
                  <c:v>47.399000000000001</c:v>
                </c:pt>
                <c:pt idx="47400">
                  <c:v>47.400000000000034</c:v>
                </c:pt>
                <c:pt idx="47401">
                  <c:v>47.40100000000001</c:v>
                </c:pt>
                <c:pt idx="47402">
                  <c:v>47.402000000000044</c:v>
                </c:pt>
                <c:pt idx="47403">
                  <c:v>47.40300000000002</c:v>
                </c:pt>
                <c:pt idx="47404">
                  <c:v>47.403999999999996</c:v>
                </c:pt>
                <c:pt idx="47405">
                  <c:v>47.40500000000003</c:v>
                </c:pt>
                <c:pt idx="47406">
                  <c:v>47.406000000000006</c:v>
                </c:pt>
                <c:pt idx="47407">
                  <c:v>47.407000000000039</c:v>
                </c:pt>
                <c:pt idx="47408">
                  <c:v>47.408000000000015</c:v>
                </c:pt>
                <c:pt idx="47409">
                  <c:v>47.408999999999992</c:v>
                </c:pt>
                <c:pt idx="47410">
                  <c:v>47.410000000000025</c:v>
                </c:pt>
                <c:pt idx="47411">
                  <c:v>47.411000000000001</c:v>
                </c:pt>
                <c:pt idx="47412">
                  <c:v>47.412000000000035</c:v>
                </c:pt>
                <c:pt idx="47413">
                  <c:v>47.413000000000011</c:v>
                </c:pt>
                <c:pt idx="47414">
                  <c:v>47.414000000000044</c:v>
                </c:pt>
                <c:pt idx="47415">
                  <c:v>47.41500000000002</c:v>
                </c:pt>
                <c:pt idx="47416">
                  <c:v>47.415999999999997</c:v>
                </c:pt>
                <c:pt idx="47417">
                  <c:v>47.41700000000003</c:v>
                </c:pt>
                <c:pt idx="47418">
                  <c:v>47.418000000000006</c:v>
                </c:pt>
                <c:pt idx="47419">
                  <c:v>47.41900000000004</c:v>
                </c:pt>
                <c:pt idx="47420">
                  <c:v>47.420000000000016</c:v>
                </c:pt>
                <c:pt idx="47421">
                  <c:v>47.420999999999992</c:v>
                </c:pt>
                <c:pt idx="47422">
                  <c:v>47.422000000000025</c:v>
                </c:pt>
                <c:pt idx="47423">
                  <c:v>47.423000000000002</c:v>
                </c:pt>
                <c:pt idx="47424">
                  <c:v>47.424000000000035</c:v>
                </c:pt>
                <c:pt idx="47425">
                  <c:v>47.425000000000011</c:v>
                </c:pt>
                <c:pt idx="47426">
                  <c:v>47.426000000000045</c:v>
                </c:pt>
                <c:pt idx="47427">
                  <c:v>47.427000000000021</c:v>
                </c:pt>
                <c:pt idx="47428">
                  <c:v>47.427999999999997</c:v>
                </c:pt>
                <c:pt idx="47429">
                  <c:v>47.42900000000003</c:v>
                </c:pt>
                <c:pt idx="47430">
                  <c:v>47.430000000000007</c:v>
                </c:pt>
                <c:pt idx="47431">
                  <c:v>47.43100000000004</c:v>
                </c:pt>
                <c:pt idx="47432">
                  <c:v>47.432000000000016</c:v>
                </c:pt>
                <c:pt idx="47433">
                  <c:v>47.432999999999993</c:v>
                </c:pt>
                <c:pt idx="47434">
                  <c:v>47.434000000000026</c:v>
                </c:pt>
                <c:pt idx="47435">
                  <c:v>47.435000000000002</c:v>
                </c:pt>
                <c:pt idx="47436">
                  <c:v>47.436000000000035</c:v>
                </c:pt>
                <c:pt idx="47437">
                  <c:v>47.437000000000012</c:v>
                </c:pt>
                <c:pt idx="47438">
                  <c:v>47.438000000000045</c:v>
                </c:pt>
                <c:pt idx="47439">
                  <c:v>47.439000000000021</c:v>
                </c:pt>
                <c:pt idx="47440">
                  <c:v>47.44</c:v>
                </c:pt>
                <c:pt idx="47441">
                  <c:v>47.441000000000031</c:v>
                </c:pt>
                <c:pt idx="47442">
                  <c:v>47.442000000000007</c:v>
                </c:pt>
                <c:pt idx="47443">
                  <c:v>47.44300000000004</c:v>
                </c:pt>
                <c:pt idx="47444">
                  <c:v>47.444000000000017</c:v>
                </c:pt>
                <c:pt idx="47445">
                  <c:v>47.444999999999993</c:v>
                </c:pt>
                <c:pt idx="47446">
                  <c:v>47.446000000000026</c:v>
                </c:pt>
                <c:pt idx="47447">
                  <c:v>47.447000000000003</c:v>
                </c:pt>
                <c:pt idx="47448">
                  <c:v>47.448000000000036</c:v>
                </c:pt>
                <c:pt idx="47449">
                  <c:v>47.449000000000012</c:v>
                </c:pt>
                <c:pt idx="47450">
                  <c:v>47.450000000000045</c:v>
                </c:pt>
                <c:pt idx="47451">
                  <c:v>47.451000000000022</c:v>
                </c:pt>
                <c:pt idx="47452">
                  <c:v>47.451999999999998</c:v>
                </c:pt>
                <c:pt idx="47453">
                  <c:v>47.453000000000031</c:v>
                </c:pt>
                <c:pt idx="47454">
                  <c:v>47.454000000000008</c:v>
                </c:pt>
                <c:pt idx="47455">
                  <c:v>47.455000000000041</c:v>
                </c:pt>
                <c:pt idx="47456">
                  <c:v>47.456000000000017</c:v>
                </c:pt>
                <c:pt idx="47457">
                  <c:v>47.456999999999994</c:v>
                </c:pt>
                <c:pt idx="47458">
                  <c:v>47.458000000000027</c:v>
                </c:pt>
                <c:pt idx="47459">
                  <c:v>47.459000000000003</c:v>
                </c:pt>
                <c:pt idx="47460">
                  <c:v>47.460000000000036</c:v>
                </c:pt>
                <c:pt idx="47461">
                  <c:v>47.461000000000013</c:v>
                </c:pt>
                <c:pt idx="47462">
                  <c:v>47.462000000000046</c:v>
                </c:pt>
                <c:pt idx="47463">
                  <c:v>47.463000000000022</c:v>
                </c:pt>
                <c:pt idx="47464">
                  <c:v>47.463999999999999</c:v>
                </c:pt>
                <c:pt idx="47465">
                  <c:v>47.465000000000032</c:v>
                </c:pt>
                <c:pt idx="47466">
                  <c:v>47.466000000000008</c:v>
                </c:pt>
                <c:pt idx="47467">
                  <c:v>47.467000000000041</c:v>
                </c:pt>
                <c:pt idx="47468">
                  <c:v>47.468000000000018</c:v>
                </c:pt>
                <c:pt idx="47469">
                  <c:v>47.468999999999994</c:v>
                </c:pt>
                <c:pt idx="47470">
                  <c:v>47.470000000000027</c:v>
                </c:pt>
                <c:pt idx="47471">
                  <c:v>47.471000000000004</c:v>
                </c:pt>
                <c:pt idx="47472">
                  <c:v>47.472000000000037</c:v>
                </c:pt>
                <c:pt idx="47473">
                  <c:v>47.473000000000013</c:v>
                </c:pt>
                <c:pt idx="47474">
                  <c:v>47.474000000000046</c:v>
                </c:pt>
                <c:pt idx="47475">
                  <c:v>47.475000000000023</c:v>
                </c:pt>
                <c:pt idx="47476">
                  <c:v>47.475999999999999</c:v>
                </c:pt>
                <c:pt idx="47477">
                  <c:v>47.477000000000032</c:v>
                </c:pt>
                <c:pt idx="47478">
                  <c:v>47.478000000000009</c:v>
                </c:pt>
                <c:pt idx="47479">
                  <c:v>47.479000000000042</c:v>
                </c:pt>
                <c:pt idx="47480">
                  <c:v>47.480000000000018</c:v>
                </c:pt>
                <c:pt idx="47481">
                  <c:v>47.480999999999995</c:v>
                </c:pt>
                <c:pt idx="47482">
                  <c:v>47.482000000000028</c:v>
                </c:pt>
                <c:pt idx="47483">
                  <c:v>47.483000000000004</c:v>
                </c:pt>
                <c:pt idx="47484">
                  <c:v>47.484000000000037</c:v>
                </c:pt>
                <c:pt idx="47485">
                  <c:v>47.485000000000014</c:v>
                </c:pt>
                <c:pt idx="47486">
                  <c:v>47.48599999999999</c:v>
                </c:pt>
                <c:pt idx="47487">
                  <c:v>47.487000000000023</c:v>
                </c:pt>
                <c:pt idx="47488">
                  <c:v>47.488</c:v>
                </c:pt>
                <c:pt idx="47489">
                  <c:v>47.489000000000033</c:v>
                </c:pt>
                <c:pt idx="47490">
                  <c:v>47.490000000000009</c:v>
                </c:pt>
                <c:pt idx="47491">
                  <c:v>47.491000000000042</c:v>
                </c:pt>
                <c:pt idx="47492">
                  <c:v>47.492000000000019</c:v>
                </c:pt>
                <c:pt idx="47493">
                  <c:v>47.492999999999995</c:v>
                </c:pt>
                <c:pt idx="47494">
                  <c:v>47.494000000000028</c:v>
                </c:pt>
                <c:pt idx="47495">
                  <c:v>47.495000000000005</c:v>
                </c:pt>
                <c:pt idx="47496">
                  <c:v>47.496000000000038</c:v>
                </c:pt>
                <c:pt idx="47497">
                  <c:v>47.497000000000014</c:v>
                </c:pt>
                <c:pt idx="47498">
                  <c:v>47.49799999999999</c:v>
                </c:pt>
                <c:pt idx="47499">
                  <c:v>47.499000000000024</c:v>
                </c:pt>
                <c:pt idx="47500">
                  <c:v>47.5</c:v>
                </c:pt>
                <c:pt idx="47501">
                  <c:v>47.501000000000033</c:v>
                </c:pt>
                <c:pt idx="47502">
                  <c:v>47.50200000000001</c:v>
                </c:pt>
                <c:pt idx="47503">
                  <c:v>47.503000000000043</c:v>
                </c:pt>
                <c:pt idx="47504">
                  <c:v>47.504000000000019</c:v>
                </c:pt>
                <c:pt idx="47505">
                  <c:v>47.504999999999995</c:v>
                </c:pt>
                <c:pt idx="47506">
                  <c:v>47.506000000000029</c:v>
                </c:pt>
                <c:pt idx="47507">
                  <c:v>47.507000000000005</c:v>
                </c:pt>
                <c:pt idx="47508">
                  <c:v>47.508000000000038</c:v>
                </c:pt>
                <c:pt idx="47509">
                  <c:v>47.509000000000015</c:v>
                </c:pt>
                <c:pt idx="47510">
                  <c:v>47.509999999999991</c:v>
                </c:pt>
                <c:pt idx="47511">
                  <c:v>47.511000000000024</c:v>
                </c:pt>
                <c:pt idx="47512">
                  <c:v>47.512</c:v>
                </c:pt>
                <c:pt idx="47513">
                  <c:v>47.513000000000034</c:v>
                </c:pt>
                <c:pt idx="47514">
                  <c:v>47.51400000000001</c:v>
                </c:pt>
                <c:pt idx="47515">
                  <c:v>47.515000000000043</c:v>
                </c:pt>
                <c:pt idx="47516">
                  <c:v>47.51600000000002</c:v>
                </c:pt>
                <c:pt idx="47517">
                  <c:v>47.516999999999996</c:v>
                </c:pt>
                <c:pt idx="47518">
                  <c:v>47.518000000000029</c:v>
                </c:pt>
                <c:pt idx="47519">
                  <c:v>47.519000000000005</c:v>
                </c:pt>
                <c:pt idx="47520">
                  <c:v>47.520000000000039</c:v>
                </c:pt>
                <c:pt idx="47521">
                  <c:v>47.521000000000015</c:v>
                </c:pt>
                <c:pt idx="47522">
                  <c:v>47.521999999999991</c:v>
                </c:pt>
                <c:pt idx="47523">
                  <c:v>47.523000000000025</c:v>
                </c:pt>
                <c:pt idx="47524">
                  <c:v>47.524000000000001</c:v>
                </c:pt>
                <c:pt idx="47525">
                  <c:v>47.525000000000034</c:v>
                </c:pt>
                <c:pt idx="47526">
                  <c:v>47.52600000000001</c:v>
                </c:pt>
                <c:pt idx="47527">
                  <c:v>47.527000000000044</c:v>
                </c:pt>
                <c:pt idx="47528">
                  <c:v>47.52800000000002</c:v>
                </c:pt>
                <c:pt idx="47529">
                  <c:v>47.528999999999996</c:v>
                </c:pt>
                <c:pt idx="47530">
                  <c:v>47.53000000000003</c:v>
                </c:pt>
                <c:pt idx="47531">
                  <c:v>47.531000000000006</c:v>
                </c:pt>
                <c:pt idx="47532">
                  <c:v>47.532000000000039</c:v>
                </c:pt>
                <c:pt idx="47533">
                  <c:v>47.533000000000015</c:v>
                </c:pt>
                <c:pt idx="47534">
                  <c:v>47.533999999999992</c:v>
                </c:pt>
                <c:pt idx="47535">
                  <c:v>47.535000000000025</c:v>
                </c:pt>
                <c:pt idx="47536">
                  <c:v>47.536000000000001</c:v>
                </c:pt>
                <c:pt idx="47537">
                  <c:v>47.537000000000035</c:v>
                </c:pt>
                <c:pt idx="47538">
                  <c:v>47.538000000000011</c:v>
                </c:pt>
                <c:pt idx="47539">
                  <c:v>47.539000000000044</c:v>
                </c:pt>
                <c:pt idx="47540">
                  <c:v>47.54000000000002</c:v>
                </c:pt>
                <c:pt idx="47541">
                  <c:v>47.540999999999997</c:v>
                </c:pt>
                <c:pt idx="47542">
                  <c:v>47.54200000000003</c:v>
                </c:pt>
                <c:pt idx="47543">
                  <c:v>47.543000000000006</c:v>
                </c:pt>
                <c:pt idx="47544">
                  <c:v>47.54400000000004</c:v>
                </c:pt>
                <c:pt idx="47545">
                  <c:v>47.545000000000016</c:v>
                </c:pt>
                <c:pt idx="47546">
                  <c:v>47.545999999999992</c:v>
                </c:pt>
                <c:pt idx="47547">
                  <c:v>47.547000000000025</c:v>
                </c:pt>
                <c:pt idx="47548">
                  <c:v>47.548000000000002</c:v>
                </c:pt>
                <c:pt idx="47549">
                  <c:v>47.549000000000035</c:v>
                </c:pt>
                <c:pt idx="47550">
                  <c:v>47.550000000000011</c:v>
                </c:pt>
                <c:pt idx="47551">
                  <c:v>47.551000000000045</c:v>
                </c:pt>
                <c:pt idx="47552">
                  <c:v>47.552000000000021</c:v>
                </c:pt>
                <c:pt idx="47553">
                  <c:v>47.552999999999997</c:v>
                </c:pt>
                <c:pt idx="47554">
                  <c:v>47.55400000000003</c:v>
                </c:pt>
                <c:pt idx="47555">
                  <c:v>47.555000000000007</c:v>
                </c:pt>
                <c:pt idx="47556">
                  <c:v>47.55600000000004</c:v>
                </c:pt>
                <c:pt idx="47557">
                  <c:v>47.557000000000016</c:v>
                </c:pt>
                <c:pt idx="47558">
                  <c:v>47.557999999999993</c:v>
                </c:pt>
                <c:pt idx="47559">
                  <c:v>47.559000000000026</c:v>
                </c:pt>
                <c:pt idx="47560">
                  <c:v>47.56</c:v>
                </c:pt>
                <c:pt idx="47561">
                  <c:v>47.561000000000035</c:v>
                </c:pt>
                <c:pt idx="47562">
                  <c:v>47.562000000000012</c:v>
                </c:pt>
                <c:pt idx="47563">
                  <c:v>47.563000000000045</c:v>
                </c:pt>
                <c:pt idx="47564">
                  <c:v>47.564000000000021</c:v>
                </c:pt>
                <c:pt idx="47565">
                  <c:v>47.564999999999998</c:v>
                </c:pt>
                <c:pt idx="47566">
                  <c:v>47.566000000000031</c:v>
                </c:pt>
                <c:pt idx="47567">
                  <c:v>47.567000000000007</c:v>
                </c:pt>
                <c:pt idx="47568">
                  <c:v>47.56800000000004</c:v>
                </c:pt>
                <c:pt idx="47569">
                  <c:v>47.569000000000017</c:v>
                </c:pt>
                <c:pt idx="47570">
                  <c:v>47.569999999999993</c:v>
                </c:pt>
                <c:pt idx="47571">
                  <c:v>47.571000000000026</c:v>
                </c:pt>
                <c:pt idx="47572">
                  <c:v>47.572000000000003</c:v>
                </c:pt>
                <c:pt idx="47573">
                  <c:v>47.573000000000036</c:v>
                </c:pt>
                <c:pt idx="47574">
                  <c:v>47.574000000000012</c:v>
                </c:pt>
                <c:pt idx="47575">
                  <c:v>47.575000000000045</c:v>
                </c:pt>
                <c:pt idx="47576">
                  <c:v>47.576000000000022</c:v>
                </c:pt>
                <c:pt idx="47577">
                  <c:v>47.576999999999998</c:v>
                </c:pt>
                <c:pt idx="47578">
                  <c:v>47.578000000000031</c:v>
                </c:pt>
                <c:pt idx="47579">
                  <c:v>47.579000000000008</c:v>
                </c:pt>
                <c:pt idx="47580">
                  <c:v>47.580000000000041</c:v>
                </c:pt>
                <c:pt idx="47581">
                  <c:v>47.581000000000017</c:v>
                </c:pt>
                <c:pt idx="47582">
                  <c:v>47.581999999999994</c:v>
                </c:pt>
                <c:pt idx="47583">
                  <c:v>47.583000000000027</c:v>
                </c:pt>
                <c:pt idx="47584">
                  <c:v>47.584000000000003</c:v>
                </c:pt>
                <c:pt idx="47585">
                  <c:v>47.585000000000036</c:v>
                </c:pt>
                <c:pt idx="47586">
                  <c:v>47.586000000000013</c:v>
                </c:pt>
                <c:pt idx="47587">
                  <c:v>47.587000000000046</c:v>
                </c:pt>
                <c:pt idx="47588">
                  <c:v>47.588000000000022</c:v>
                </c:pt>
                <c:pt idx="47589">
                  <c:v>47.588999999999999</c:v>
                </c:pt>
                <c:pt idx="47590">
                  <c:v>47.590000000000032</c:v>
                </c:pt>
                <c:pt idx="47591">
                  <c:v>47.591000000000008</c:v>
                </c:pt>
                <c:pt idx="47592">
                  <c:v>47.592000000000041</c:v>
                </c:pt>
                <c:pt idx="47593">
                  <c:v>47.593000000000018</c:v>
                </c:pt>
                <c:pt idx="47594">
                  <c:v>47.593999999999994</c:v>
                </c:pt>
                <c:pt idx="47595">
                  <c:v>47.595000000000027</c:v>
                </c:pt>
                <c:pt idx="47596">
                  <c:v>47.596000000000004</c:v>
                </c:pt>
                <c:pt idx="47597">
                  <c:v>47.597000000000037</c:v>
                </c:pt>
                <c:pt idx="47598">
                  <c:v>47.598000000000013</c:v>
                </c:pt>
                <c:pt idx="47599">
                  <c:v>47.599000000000046</c:v>
                </c:pt>
                <c:pt idx="47600">
                  <c:v>47.600000000000023</c:v>
                </c:pt>
                <c:pt idx="47601">
                  <c:v>47.600999999999999</c:v>
                </c:pt>
                <c:pt idx="47602">
                  <c:v>47.602000000000032</c:v>
                </c:pt>
                <c:pt idx="47603">
                  <c:v>47.603000000000009</c:v>
                </c:pt>
                <c:pt idx="47604">
                  <c:v>47.604000000000042</c:v>
                </c:pt>
                <c:pt idx="47605">
                  <c:v>47.605000000000018</c:v>
                </c:pt>
                <c:pt idx="47606">
                  <c:v>47.605999999999995</c:v>
                </c:pt>
                <c:pt idx="47607">
                  <c:v>47.607000000000028</c:v>
                </c:pt>
                <c:pt idx="47608">
                  <c:v>47.608000000000004</c:v>
                </c:pt>
                <c:pt idx="47609">
                  <c:v>47.609000000000037</c:v>
                </c:pt>
                <c:pt idx="47610">
                  <c:v>47.610000000000014</c:v>
                </c:pt>
                <c:pt idx="47611">
                  <c:v>47.61099999999999</c:v>
                </c:pt>
                <c:pt idx="47612">
                  <c:v>47.612000000000023</c:v>
                </c:pt>
                <c:pt idx="47613">
                  <c:v>47.613</c:v>
                </c:pt>
                <c:pt idx="47614">
                  <c:v>47.614000000000033</c:v>
                </c:pt>
                <c:pt idx="47615">
                  <c:v>47.615000000000009</c:v>
                </c:pt>
                <c:pt idx="47616">
                  <c:v>47.616000000000042</c:v>
                </c:pt>
                <c:pt idx="47617">
                  <c:v>47.617000000000019</c:v>
                </c:pt>
                <c:pt idx="47618">
                  <c:v>47.617999999999995</c:v>
                </c:pt>
                <c:pt idx="47619">
                  <c:v>47.619000000000028</c:v>
                </c:pt>
                <c:pt idx="47620">
                  <c:v>47.620000000000005</c:v>
                </c:pt>
                <c:pt idx="47621">
                  <c:v>47.621000000000038</c:v>
                </c:pt>
                <c:pt idx="47622">
                  <c:v>47.622000000000014</c:v>
                </c:pt>
                <c:pt idx="47623">
                  <c:v>47.62299999999999</c:v>
                </c:pt>
                <c:pt idx="47624">
                  <c:v>47.624000000000024</c:v>
                </c:pt>
                <c:pt idx="47625">
                  <c:v>47.625</c:v>
                </c:pt>
                <c:pt idx="47626">
                  <c:v>47.626000000000033</c:v>
                </c:pt>
                <c:pt idx="47627">
                  <c:v>47.62700000000001</c:v>
                </c:pt>
                <c:pt idx="47628">
                  <c:v>47.628000000000043</c:v>
                </c:pt>
                <c:pt idx="47629">
                  <c:v>47.629000000000019</c:v>
                </c:pt>
                <c:pt idx="47630">
                  <c:v>47.629999999999995</c:v>
                </c:pt>
                <c:pt idx="47631">
                  <c:v>47.631000000000029</c:v>
                </c:pt>
                <c:pt idx="47632">
                  <c:v>47.632000000000005</c:v>
                </c:pt>
                <c:pt idx="47633">
                  <c:v>47.633000000000038</c:v>
                </c:pt>
                <c:pt idx="47634">
                  <c:v>47.634000000000015</c:v>
                </c:pt>
                <c:pt idx="47635">
                  <c:v>47.634999999999991</c:v>
                </c:pt>
                <c:pt idx="47636">
                  <c:v>47.636000000000024</c:v>
                </c:pt>
                <c:pt idx="47637">
                  <c:v>47.637</c:v>
                </c:pt>
                <c:pt idx="47638">
                  <c:v>47.638000000000034</c:v>
                </c:pt>
                <c:pt idx="47639">
                  <c:v>47.63900000000001</c:v>
                </c:pt>
                <c:pt idx="47640">
                  <c:v>47.640000000000043</c:v>
                </c:pt>
                <c:pt idx="47641">
                  <c:v>47.64100000000002</c:v>
                </c:pt>
                <c:pt idx="47642">
                  <c:v>47.641999999999996</c:v>
                </c:pt>
                <c:pt idx="47643">
                  <c:v>47.643000000000029</c:v>
                </c:pt>
                <c:pt idx="47644">
                  <c:v>47.644000000000005</c:v>
                </c:pt>
                <c:pt idx="47645">
                  <c:v>47.645000000000039</c:v>
                </c:pt>
                <c:pt idx="47646">
                  <c:v>47.646000000000015</c:v>
                </c:pt>
                <c:pt idx="47647">
                  <c:v>47.646999999999991</c:v>
                </c:pt>
                <c:pt idx="47648">
                  <c:v>47.648000000000025</c:v>
                </c:pt>
                <c:pt idx="47649">
                  <c:v>47.649000000000001</c:v>
                </c:pt>
                <c:pt idx="47650">
                  <c:v>47.650000000000034</c:v>
                </c:pt>
                <c:pt idx="47651">
                  <c:v>47.65100000000001</c:v>
                </c:pt>
                <c:pt idx="47652">
                  <c:v>47.652000000000044</c:v>
                </c:pt>
                <c:pt idx="47653">
                  <c:v>47.65300000000002</c:v>
                </c:pt>
                <c:pt idx="47654">
                  <c:v>47.653999999999996</c:v>
                </c:pt>
                <c:pt idx="47655">
                  <c:v>47.65500000000003</c:v>
                </c:pt>
                <c:pt idx="47656">
                  <c:v>47.656000000000006</c:v>
                </c:pt>
                <c:pt idx="47657">
                  <c:v>47.657000000000039</c:v>
                </c:pt>
                <c:pt idx="47658">
                  <c:v>47.658000000000015</c:v>
                </c:pt>
                <c:pt idx="47659">
                  <c:v>47.658999999999992</c:v>
                </c:pt>
                <c:pt idx="47660">
                  <c:v>47.660000000000025</c:v>
                </c:pt>
                <c:pt idx="47661">
                  <c:v>47.661000000000001</c:v>
                </c:pt>
                <c:pt idx="47662">
                  <c:v>47.662000000000035</c:v>
                </c:pt>
                <c:pt idx="47663">
                  <c:v>47.663000000000011</c:v>
                </c:pt>
                <c:pt idx="47664">
                  <c:v>47.664000000000044</c:v>
                </c:pt>
                <c:pt idx="47665">
                  <c:v>47.66500000000002</c:v>
                </c:pt>
                <c:pt idx="47666">
                  <c:v>47.665999999999997</c:v>
                </c:pt>
                <c:pt idx="47667">
                  <c:v>47.66700000000003</c:v>
                </c:pt>
                <c:pt idx="47668">
                  <c:v>47.668000000000006</c:v>
                </c:pt>
                <c:pt idx="47669">
                  <c:v>47.66900000000004</c:v>
                </c:pt>
                <c:pt idx="47670">
                  <c:v>47.670000000000016</c:v>
                </c:pt>
                <c:pt idx="47671">
                  <c:v>47.670999999999992</c:v>
                </c:pt>
                <c:pt idx="47672">
                  <c:v>47.672000000000025</c:v>
                </c:pt>
                <c:pt idx="47673">
                  <c:v>47.673000000000002</c:v>
                </c:pt>
                <c:pt idx="47674">
                  <c:v>47.674000000000035</c:v>
                </c:pt>
                <c:pt idx="47675">
                  <c:v>47.675000000000011</c:v>
                </c:pt>
                <c:pt idx="47676">
                  <c:v>47.676000000000045</c:v>
                </c:pt>
                <c:pt idx="47677">
                  <c:v>47.677000000000021</c:v>
                </c:pt>
                <c:pt idx="47678">
                  <c:v>47.677999999999997</c:v>
                </c:pt>
                <c:pt idx="47679">
                  <c:v>47.67900000000003</c:v>
                </c:pt>
                <c:pt idx="47680">
                  <c:v>47.680000000000007</c:v>
                </c:pt>
                <c:pt idx="47681">
                  <c:v>47.68100000000004</c:v>
                </c:pt>
                <c:pt idx="47682">
                  <c:v>47.682000000000016</c:v>
                </c:pt>
                <c:pt idx="47683">
                  <c:v>47.682999999999993</c:v>
                </c:pt>
                <c:pt idx="47684">
                  <c:v>47.684000000000026</c:v>
                </c:pt>
                <c:pt idx="47685">
                  <c:v>47.685000000000002</c:v>
                </c:pt>
                <c:pt idx="47686">
                  <c:v>47.686000000000035</c:v>
                </c:pt>
                <c:pt idx="47687">
                  <c:v>47.687000000000012</c:v>
                </c:pt>
                <c:pt idx="47688">
                  <c:v>47.688000000000045</c:v>
                </c:pt>
                <c:pt idx="47689">
                  <c:v>47.689000000000021</c:v>
                </c:pt>
                <c:pt idx="47690">
                  <c:v>47.69</c:v>
                </c:pt>
                <c:pt idx="47691">
                  <c:v>47.691000000000031</c:v>
                </c:pt>
                <c:pt idx="47692">
                  <c:v>47.692000000000007</c:v>
                </c:pt>
                <c:pt idx="47693">
                  <c:v>47.69300000000004</c:v>
                </c:pt>
                <c:pt idx="47694">
                  <c:v>47.694000000000017</c:v>
                </c:pt>
                <c:pt idx="47695">
                  <c:v>47.694999999999993</c:v>
                </c:pt>
                <c:pt idx="47696">
                  <c:v>47.696000000000026</c:v>
                </c:pt>
                <c:pt idx="47697">
                  <c:v>47.697000000000003</c:v>
                </c:pt>
                <c:pt idx="47698">
                  <c:v>47.698000000000036</c:v>
                </c:pt>
                <c:pt idx="47699">
                  <c:v>47.699000000000012</c:v>
                </c:pt>
                <c:pt idx="47700">
                  <c:v>47.700000000000045</c:v>
                </c:pt>
                <c:pt idx="47701">
                  <c:v>47.701000000000022</c:v>
                </c:pt>
                <c:pt idx="47702">
                  <c:v>47.701999999999998</c:v>
                </c:pt>
                <c:pt idx="47703">
                  <c:v>47.703000000000031</c:v>
                </c:pt>
                <c:pt idx="47704">
                  <c:v>47.704000000000008</c:v>
                </c:pt>
                <c:pt idx="47705">
                  <c:v>47.705000000000041</c:v>
                </c:pt>
                <c:pt idx="47706">
                  <c:v>47.706000000000017</c:v>
                </c:pt>
                <c:pt idx="47707">
                  <c:v>47.706999999999994</c:v>
                </c:pt>
                <c:pt idx="47708">
                  <c:v>47.708000000000027</c:v>
                </c:pt>
                <c:pt idx="47709">
                  <c:v>47.709000000000003</c:v>
                </c:pt>
                <c:pt idx="47710">
                  <c:v>47.710000000000036</c:v>
                </c:pt>
                <c:pt idx="47711">
                  <c:v>47.711000000000013</c:v>
                </c:pt>
                <c:pt idx="47712">
                  <c:v>47.712000000000046</c:v>
                </c:pt>
                <c:pt idx="47713">
                  <c:v>47.713000000000022</c:v>
                </c:pt>
                <c:pt idx="47714">
                  <c:v>47.713999999999999</c:v>
                </c:pt>
                <c:pt idx="47715">
                  <c:v>47.715000000000032</c:v>
                </c:pt>
                <c:pt idx="47716">
                  <c:v>47.716000000000008</c:v>
                </c:pt>
                <c:pt idx="47717">
                  <c:v>47.717000000000041</c:v>
                </c:pt>
                <c:pt idx="47718">
                  <c:v>47.718000000000018</c:v>
                </c:pt>
                <c:pt idx="47719">
                  <c:v>47.718999999999994</c:v>
                </c:pt>
                <c:pt idx="47720">
                  <c:v>47.720000000000027</c:v>
                </c:pt>
                <c:pt idx="47721">
                  <c:v>47.721000000000004</c:v>
                </c:pt>
                <c:pt idx="47722">
                  <c:v>47.722000000000037</c:v>
                </c:pt>
                <c:pt idx="47723">
                  <c:v>47.723000000000013</c:v>
                </c:pt>
                <c:pt idx="47724">
                  <c:v>47.724000000000046</c:v>
                </c:pt>
                <c:pt idx="47725">
                  <c:v>47.725000000000023</c:v>
                </c:pt>
                <c:pt idx="47726">
                  <c:v>47.725999999999999</c:v>
                </c:pt>
                <c:pt idx="47727">
                  <c:v>47.727000000000032</c:v>
                </c:pt>
                <c:pt idx="47728">
                  <c:v>47.728000000000009</c:v>
                </c:pt>
                <c:pt idx="47729">
                  <c:v>47.729000000000042</c:v>
                </c:pt>
                <c:pt idx="47730">
                  <c:v>47.730000000000018</c:v>
                </c:pt>
                <c:pt idx="47731">
                  <c:v>47.730999999999995</c:v>
                </c:pt>
                <c:pt idx="47732">
                  <c:v>47.732000000000028</c:v>
                </c:pt>
                <c:pt idx="47733">
                  <c:v>47.733000000000004</c:v>
                </c:pt>
                <c:pt idx="47734">
                  <c:v>47.734000000000037</c:v>
                </c:pt>
                <c:pt idx="47735">
                  <c:v>47.735000000000014</c:v>
                </c:pt>
                <c:pt idx="47736">
                  <c:v>47.73599999999999</c:v>
                </c:pt>
                <c:pt idx="47737">
                  <c:v>47.737000000000023</c:v>
                </c:pt>
                <c:pt idx="47738">
                  <c:v>47.738</c:v>
                </c:pt>
                <c:pt idx="47739">
                  <c:v>47.739000000000033</c:v>
                </c:pt>
                <c:pt idx="47740">
                  <c:v>47.740000000000009</c:v>
                </c:pt>
                <c:pt idx="47741">
                  <c:v>47.741000000000042</c:v>
                </c:pt>
                <c:pt idx="47742">
                  <c:v>47.742000000000019</c:v>
                </c:pt>
                <c:pt idx="47743">
                  <c:v>47.742999999999995</c:v>
                </c:pt>
                <c:pt idx="47744">
                  <c:v>47.744000000000028</c:v>
                </c:pt>
                <c:pt idx="47745">
                  <c:v>47.745000000000005</c:v>
                </c:pt>
                <c:pt idx="47746">
                  <c:v>47.746000000000038</c:v>
                </c:pt>
                <c:pt idx="47747">
                  <c:v>47.747000000000014</c:v>
                </c:pt>
                <c:pt idx="47748">
                  <c:v>47.74799999999999</c:v>
                </c:pt>
                <c:pt idx="47749">
                  <c:v>47.749000000000024</c:v>
                </c:pt>
                <c:pt idx="47750">
                  <c:v>47.75</c:v>
                </c:pt>
                <c:pt idx="47751">
                  <c:v>47.751000000000033</c:v>
                </c:pt>
                <c:pt idx="47752">
                  <c:v>47.75200000000001</c:v>
                </c:pt>
                <c:pt idx="47753">
                  <c:v>47.753000000000043</c:v>
                </c:pt>
                <c:pt idx="47754">
                  <c:v>47.754000000000019</c:v>
                </c:pt>
                <c:pt idx="47755">
                  <c:v>47.754999999999995</c:v>
                </c:pt>
                <c:pt idx="47756">
                  <c:v>47.756000000000029</c:v>
                </c:pt>
                <c:pt idx="47757">
                  <c:v>47.757000000000005</c:v>
                </c:pt>
                <c:pt idx="47758">
                  <c:v>47.758000000000038</c:v>
                </c:pt>
                <c:pt idx="47759">
                  <c:v>47.759000000000015</c:v>
                </c:pt>
                <c:pt idx="47760">
                  <c:v>47.759999999999991</c:v>
                </c:pt>
                <c:pt idx="47761">
                  <c:v>47.761000000000024</c:v>
                </c:pt>
                <c:pt idx="47762">
                  <c:v>47.762</c:v>
                </c:pt>
                <c:pt idx="47763">
                  <c:v>47.763000000000034</c:v>
                </c:pt>
                <c:pt idx="47764">
                  <c:v>47.76400000000001</c:v>
                </c:pt>
                <c:pt idx="47765">
                  <c:v>47.765000000000043</c:v>
                </c:pt>
                <c:pt idx="47766">
                  <c:v>47.76600000000002</c:v>
                </c:pt>
                <c:pt idx="47767">
                  <c:v>47.766999999999996</c:v>
                </c:pt>
                <c:pt idx="47768">
                  <c:v>47.768000000000029</c:v>
                </c:pt>
                <c:pt idx="47769">
                  <c:v>47.769000000000005</c:v>
                </c:pt>
                <c:pt idx="47770">
                  <c:v>47.770000000000039</c:v>
                </c:pt>
                <c:pt idx="47771">
                  <c:v>47.771000000000015</c:v>
                </c:pt>
                <c:pt idx="47772">
                  <c:v>47.771999999999991</c:v>
                </c:pt>
                <c:pt idx="47773">
                  <c:v>47.773000000000025</c:v>
                </c:pt>
                <c:pt idx="47774">
                  <c:v>47.774000000000001</c:v>
                </c:pt>
                <c:pt idx="47775">
                  <c:v>47.775000000000034</c:v>
                </c:pt>
                <c:pt idx="47776">
                  <c:v>47.77600000000001</c:v>
                </c:pt>
                <c:pt idx="47777">
                  <c:v>47.777000000000044</c:v>
                </c:pt>
                <c:pt idx="47778">
                  <c:v>47.77800000000002</c:v>
                </c:pt>
                <c:pt idx="47779">
                  <c:v>47.778999999999996</c:v>
                </c:pt>
                <c:pt idx="47780">
                  <c:v>47.78000000000003</c:v>
                </c:pt>
                <c:pt idx="47781">
                  <c:v>47.781000000000006</c:v>
                </c:pt>
                <c:pt idx="47782">
                  <c:v>47.782000000000039</c:v>
                </c:pt>
                <c:pt idx="47783">
                  <c:v>47.783000000000015</c:v>
                </c:pt>
                <c:pt idx="47784">
                  <c:v>47.783999999999992</c:v>
                </c:pt>
                <c:pt idx="47785">
                  <c:v>47.785000000000025</c:v>
                </c:pt>
                <c:pt idx="47786">
                  <c:v>47.786000000000001</c:v>
                </c:pt>
                <c:pt idx="47787">
                  <c:v>47.787000000000035</c:v>
                </c:pt>
                <c:pt idx="47788">
                  <c:v>47.788000000000011</c:v>
                </c:pt>
                <c:pt idx="47789">
                  <c:v>47.789000000000044</c:v>
                </c:pt>
                <c:pt idx="47790">
                  <c:v>47.79000000000002</c:v>
                </c:pt>
                <c:pt idx="47791">
                  <c:v>47.790999999999997</c:v>
                </c:pt>
                <c:pt idx="47792">
                  <c:v>47.79200000000003</c:v>
                </c:pt>
                <c:pt idx="47793">
                  <c:v>47.793000000000006</c:v>
                </c:pt>
                <c:pt idx="47794">
                  <c:v>47.79400000000004</c:v>
                </c:pt>
                <c:pt idx="47795">
                  <c:v>47.795000000000016</c:v>
                </c:pt>
                <c:pt idx="47796">
                  <c:v>47.795999999999992</c:v>
                </c:pt>
                <c:pt idx="47797">
                  <c:v>47.797000000000025</c:v>
                </c:pt>
                <c:pt idx="47798">
                  <c:v>47.798000000000002</c:v>
                </c:pt>
                <c:pt idx="47799">
                  <c:v>47.799000000000035</c:v>
                </c:pt>
                <c:pt idx="47800">
                  <c:v>47.800000000000011</c:v>
                </c:pt>
                <c:pt idx="47801">
                  <c:v>47.801000000000045</c:v>
                </c:pt>
                <c:pt idx="47802">
                  <c:v>47.802000000000021</c:v>
                </c:pt>
                <c:pt idx="47803">
                  <c:v>47.802999999999997</c:v>
                </c:pt>
                <c:pt idx="47804">
                  <c:v>47.80400000000003</c:v>
                </c:pt>
                <c:pt idx="47805">
                  <c:v>47.805000000000007</c:v>
                </c:pt>
                <c:pt idx="47806">
                  <c:v>47.80600000000004</c:v>
                </c:pt>
                <c:pt idx="47807">
                  <c:v>47.807000000000016</c:v>
                </c:pt>
                <c:pt idx="47808">
                  <c:v>47.807999999999993</c:v>
                </c:pt>
                <c:pt idx="47809">
                  <c:v>47.809000000000026</c:v>
                </c:pt>
                <c:pt idx="47810">
                  <c:v>47.81</c:v>
                </c:pt>
                <c:pt idx="47811">
                  <c:v>47.811000000000035</c:v>
                </c:pt>
                <c:pt idx="47812">
                  <c:v>47.812000000000012</c:v>
                </c:pt>
                <c:pt idx="47813">
                  <c:v>47.813000000000045</c:v>
                </c:pt>
                <c:pt idx="47814">
                  <c:v>47.814000000000021</c:v>
                </c:pt>
                <c:pt idx="47815">
                  <c:v>47.814999999999998</c:v>
                </c:pt>
                <c:pt idx="47816">
                  <c:v>47.816000000000031</c:v>
                </c:pt>
                <c:pt idx="47817">
                  <c:v>47.817000000000007</c:v>
                </c:pt>
                <c:pt idx="47818">
                  <c:v>47.81800000000004</c:v>
                </c:pt>
                <c:pt idx="47819">
                  <c:v>47.819000000000017</c:v>
                </c:pt>
                <c:pt idx="47820">
                  <c:v>47.819999999999993</c:v>
                </c:pt>
                <c:pt idx="47821">
                  <c:v>47.821000000000026</c:v>
                </c:pt>
                <c:pt idx="47822">
                  <c:v>47.822000000000003</c:v>
                </c:pt>
                <c:pt idx="47823">
                  <c:v>47.823000000000036</c:v>
                </c:pt>
                <c:pt idx="47824">
                  <c:v>47.824000000000012</c:v>
                </c:pt>
                <c:pt idx="47825">
                  <c:v>47.825000000000045</c:v>
                </c:pt>
                <c:pt idx="47826">
                  <c:v>47.826000000000022</c:v>
                </c:pt>
                <c:pt idx="47827">
                  <c:v>47.826999999999998</c:v>
                </c:pt>
                <c:pt idx="47828">
                  <c:v>47.828000000000031</c:v>
                </c:pt>
                <c:pt idx="47829">
                  <c:v>47.829000000000008</c:v>
                </c:pt>
                <c:pt idx="47830">
                  <c:v>47.830000000000041</c:v>
                </c:pt>
                <c:pt idx="47831">
                  <c:v>47.831000000000017</c:v>
                </c:pt>
                <c:pt idx="47832">
                  <c:v>47.831999999999994</c:v>
                </c:pt>
                <c:pt idx="47833">
                  <c:v>47.833000000000027</c:v>
                </c:pt>
                <c:pt idx="47834">
                  <c:v>47.834000000000003</c:v>
                </c:pt>
                <c:pt idx="47835">
                  <c:v>47.835000000000036</c:v>
                </c:pt>
                <c:pt idx="47836">
                  <c:v>47.836000000000013</c:v>
                </c:pt>
                <c:pt idx="47837">
                  <c:v>47.837000000000046</c:v>
                </c:pt>
                <c:pt idx="47838">
                  <c:v>47.838000000000022</c:v>
                </c:pt>
                <c:pt idx="47839">
                  <c:v>47.838999999999999</c:v>
                </c:pt>
                <c:pt idx="47840">
                  <c:v>47.840000000000032</c:v>
                </c:pt>
                <c:pt idx="47841">
                  <c:v>47.841000000000008</c:v>
                </c:pt>
                <c:pt idx="47842">
                  <c:v>47.842000000000041</c:v>
                </c:pt>
                <c:pt idx="47843">
                  <c:v>47.843000000000018</c:v>
                </c:pt>
                <c:pt idx="47844">
                  <c:v>47.843999999999994</c:v>
                </c:pt>
                <c:pt idx="47845">
                  <c:v>47.845000000000027</c:v>
                </c:pt>
                <c:pt idx="47846">
                  <c:v>47.846000000000004</c:v>
                </c:pt>
                <c:pt idx="47847">
                  <c:v>47.847000000000037</c:v>
                </c:pt>
                <c:pt idx="47848">
                  <c:v>47.848000000000013</c:v>
                </c:pt>
                <c:pt idx="47849">
                  <c:v>47.849000000000046</c:v>
                </c:pt>
                <c:pt idx="47850">
                  <c:v>47.850000000000023</c:v>
                </c:pt>
                <c:pt idx="47851">
                  <c:v>47.850999999999999</c:v>
                </c:pt>
                <c:pt idx="47852">
                  <c:v>47.852000000000032</c:v>
                </c:pt>
                <c:pt idx="47853">
                  <c:v>47.853000000000009</c:v>
                </c:pt>
                <c:pt idx="47854">
                  <c:v>47.854000000000042</c:v>
                </c:pt>
                <c:pt idx="47855">
                  <c:v>47.855000000000018</c:v>
                </c:pt>
                <c:pt idx="47856">
                  <c:v>47.855999999999995</c:v>
                </c:pt>
                <c:pt idx="47857">
                  <c:v>47.857000000000028</c:v>
                </c:pt>
                <c:pt idx="47858">
                  <c:v>47.858000000000004</c:v>
                </c:pt>
                <c:pt idx="47859">
                  <c:v>47.859000000000037</c:v>
                </c:pt>
                <c:pt idx="47860">
                  <c:v>47.860000000000014</c:v>
                </c:pt>
                <c:pt idx="47861">
                  <c:v>47.86099999999999</c:v>
                </c:pt>
                <c:pt idx="47862">
                  <c:v>47.862000000000023</c:v>
                </c:pt>
                <c:pt idx="47863">
                  <c:v>47.863</c:v>
                </c:pt>
                <c:pt idx="47864">
                  <c:v>47.864000000000033</c:v>
                </c:pt>
                <c:pt idx="47865">
                  <c:v>47.865000000000009</c:v>
                </c:pt>
                <c:pt idx="47866">
                  <c:v>47.866000000000042</c:v>
                </c:pt>
                <c:pt idx="47867">
                  <c:v>47.867000000000019</c:v>
                </c:pt>
                <c:pt idx="47868">
                  <c:v>47.867999999999995</c:v>
                </c:pt>
                <c:pt idx="47869">
                  <c:v>47.869000000000028</c:v>
                </c:pt>
                <c:pt idx="47870">
                  <c:v>47.870000000000005</c:v>
                </c:pt>
                <c:pt idx="47871">
                  <c:v>47.871000000000038</c:v>
                </c:pt>
                <c:pt idx="47872">
                  <c:v>47.872000000000014</c:v>
                </c:pt>
                <c:pt idx="47873">
                  <c:v>47.87299999999999</c:v>
                </c:pt>
                <c:pt idx="47874">
                  <c:v>47.874000000000024</c:v>
                </c:pt>
                <c:pt idx="47875">
                  <c:v>47.875</c:v>
                </c:pt>
                <c:pt idx="47876">
                  <c:v>47.876000000000033</c:v>
                </c:pt>
                <c:pt idx="47877">
                  <c:v>47.87700000000001</c:v>
                </c:pt>
                <c:pt idx="47878">
                  <c:v>47.878000000000043</c:v>
                </c:pt>
                <c:pt idx="47879">
                  <c:v>47.879000000000019</c:v>
                </c:pt>
                <c:pt idx="47880">
                  <c:v>47.879999999999995</c:v>
                </c:pt>
                <c:pt idx="47881">
                  <c:v>47.881000000000029</c:v>
                </c:pt>
                <c:pt idx="47882">
                  <c:v>47.882000000000005</c:v>
                </c:pt>
                <c:pt idx="47883">
                  <c:v>47.883000000000038</c:v>
                </c:pt>
                <c:pt idx="47884">
                  <c:v>47.884000000000015</c:v>
                </c:pt>
                <c:pt idx="47885">
                  <c:v>47.884999999999991</c:v>
                </c:pt>
                <c:pt idx="47886">
                  <c:v>47.886000000000024</c:v>
                </c:pt>
                <c:pt idx="47887">
                  <c:v>47.887</c:v>
                </c:pt>
                <c:pt idx="47888">
                  <c:v>47.888000000000034</c:v>
                </c:pt>
                <c:pt idx="47889">
                  <c:v>47.88900000000001</c:v>
                </c:pt>
                <c:pt idx="47890">
                  <c:v>47.890000000000043</c:v>
                </c:pt>
                <c:pt idx="47891">
                  <c:v>47.89100000000002</c:v>
                </c:pt>
                <c:pt idx="47892">
                  <c:v>47.891999999999996</c:v>
                </c:pt>
                <c:pt idx="47893">
                  <c:v>47.893000000000029</c:v>
                </c:pt>
                <c:pt idx="47894">
                  <c:v>47.894000000000005</c:v>
                </c:pt>
                <c:pt idx="47895">
                  <c:v>47.895000000000039</c:v>
                </c:pt>
                <c:pt idx="47896">
                  <c:v>47.896000000000015</c:v>
                </c:pt>
                <c:pt idx="47897">
                  <c:v>47.896999999999991</c:v>
                </c:pt>
                <c:pt idx="47898">
                  <c:v>47.898000000000025</c:v>
                </c:pt>
                <c:pt idx="47899">
                  <c:v>47.899000000000001</c:v>
                </c:pt>
                <c:pt idx="47900">
                  <c:v>47.900000000000034</c:v>
                </c:pt>
                <c:pt idx="47901">
                  <c:v>47.90100000000001</c:v>
                </c:pt>
                <c:pt idx="47902">
                  <c:v>47.902000000000044</c:v>
                </c:pt>
                <c:pt idx="47903">
                  <c:v>47.90300000000002</c:v>
                </c:pt>
                <c:pt idx="47904">
                  <c:v>47.903999999999996</c:v>
                </c:pt>
                <c:pt idx="47905">
                  <c:v>47.90500000000003</c:v>
                </c:pt>
                <c:pt idx="47906">
                  <c:v>47.906000000000006</c:v>
                </c:pt>
                <c:pt idx="47907">
                  <c:v>47.907000000000039</c:v>
                </c:pt>
                <c:pt idx="47908">
                  <c:v>47.908000000000015</c:v>
                </c:pt>
                <c:pt idx="47909">
                  <c:v>47.908999999999992</c:v>
                </c:pt>
                <c:pt idx="47910">
                  <c:v>47.910000000000025</c:v>
                </c:pt>
                <c:pt idx="47911">
                  <c:v>47.911000000000001</c:v>
                </c:pt>
                <c:pt idx="47912">
                  <c:v>47.912000000000035</c:v>
                </c:pt>
                <c:pt idx="47913">
                  <c:v>47.913000000000011</c:v>
                </c:pt>
                <c:pt idx="47914">
                  <c:v>47.914000000000044</c:v>
                </c:pt>
                <c:pt idx="47915">
                  <c:v>47.91500000000002</c:v>
                </c:pt>
                <c:pt idx="47916">
                  <c:v>47.915999999999997</c:v>
                </c:pt>
                <c:pt idx="47917">
                  <c:v>47.91700000000003</c:v>
                </c:pt>
                <c:pt idx="47918">
                  <c:v>47.918000000000006</c:v>
                </c:pt>
                <c:pt idx="47919">
                  <c:v>47.91900000000004</c:v>
                </c:pt>
                <c:pt idx="47920">
                  <c:v>47.920000000000016</c:v>
                </c:pt>
                <c:pt idx="47921">
                  <c:v>47.920999999999992</c:v>
                </c:pt>
                <c:pt idx="47922">
                  <c:v>47.922000000000025</c:v>
                </c:pt>
                <c:pt idx="47923">
                  <c:v>47.923000000000002</c:v>
                </c:pt>
                <c:pt idx="47924">
                  <c:v>47.924000000000035</c:v>
                </c:pt>
                <c:pt idx="47925">
                  <c:v>47.925000000000011</c:v>
                </c:pt>
                <c:pt idx="47926">
                  <c:v>47.926000000000045</c:v>
                </c:pt>
                <c:pt idx="47927">
                  <c:v>47.927000000000021</c:v>
                </c:pt>
                <c:pt idx="47928">
                  <c:v>47.927999999999997</c:v>
                </c:pt>
                <c:pt idx="47929">
                  <c:v>47.92900000000003</c:v>
                </c:pt>
                <c:pt idx="47930">
                  <c:v>47.930000000000007</c:v>
                </c:pt>
                <c:pt idx="47931">
                  <c:v>47.93100000000004</c:v>
                </c:pt>
                <c:pt idx="47932">
                  <c:v>47.932000000000016</c:v>
                </c:pt>
                <c:pt idx="47933">
                  <c:v>47.932999999999993</c:v>
                </c:pt>
                <c:pt idx="47934">
                  <c:v>47.934000000000026</c:v>
                </c:pt>
                <c:pt idx="47935">
                  <c:v>47.935000000000002</c:v>
                </c:pt>
                <c:pt idx="47936">
                  <c:v>47.936000000000035</c:v>
                </c:pt>
                <c:pt idx="47937">
                  <c:v>47.937000000000012</c:v>
                </c:pt>
                <c:pt idx="47938">
                  <c:v>47.938000000000045</c:v>
                </c:pt>
                <c:pt idx="47939">
                  <c:v>47.939000000000021</c:v>
                </c:pt>
                <c:pt idx="47940">
                  <c:v>47.94</c:v>
                </c:pt>
                <c:pt idx="47941">
                  <c:v>47.941000000000031</c:v>
                </c:pt>
                <c:pt idx="47942">
                  <c:v>47.942000000000007</c:v>
                </c:pt>
                <c:pt idx="47943">
                  <c:v>47.94300000000004</c:v>
                </c:pt>
                <c:pt idx="47944">
                  <c:v>47.944000000000017</c:v>
                </c:pt>
                <c:pt idx="47945">
                  <c:v>47.944999999999993</c:v>
                </c:pt>
                <c:pt idx="47946">
                  <c:v>47.946000000000026</c:v>
                </c:pt>
                <c:pt idx="47947">
                  <c:v>47.947000000000003</c:v>
                </c:pt>
                <c:pt idx="47948">
                  <c:v>47.948000000000036</c:v>
                </c:pt>
                <c:pt idx="47949">
                  <c:v>47.949000000000012</c:v>
                </c:pt>
                <c:pt idx="47950">
                  <c:v>47.950000000000045</c:v>
                </c:pt>
                <c:pt idx="47951">
                  <c:v>47.951000000000022</c:v>
                </c:pt>
                <c:pt idx="47952">
                  <c:v>47.951999999999998</c:v>
                </c:pt>
                <c:pt idx="47953">
                  <c:v>47.953000000000031</c:v>
                </c:pt>
                <c:pt idx="47954">
                  <c:v>47.954000000000008</c:v>
                </c:pt>
                <c:pt idx="47955">
                  <c:v>47.955000000000041</c:v>
                </c:pt>
                <c:pt idx="47956">
                  <c:v>47.956000000000017</c:v>
                </c:pt>
                <c:pt idx="47957">
                  <c:v>47.956999999999994</c:v>
                </c:pt>
                <c:pt idx="47958">
                  <c:v>47.958000000000027</c:v>
                </c:pt>
                <c:pt idx="47959">
                  <c:v>47.959000000000003</c:v>
                </c:pt>
                <c:pt idx="47960">
                  <c:v>47.960000000000036</c:v>
                </c:pt>
                <c:pt idx="47961">
                  <c:v>47.961000000000013</c:v>
                </c:pt>
                <c:pt idx="47962">
                  <c:v>47.962000000000046</c:v>
                </c:pt>
                <c:pt idx="47963">
                  <c:v>47.963000000000022</c:v>
                </c:pt>
                <c:pt idx="47964">
                  <c:v>47.963999999999999</c:v>
                </c:pt>
                <c:pt idx="47965">
                  <c:v>47.965000000000032</c:v>
                </c:pt>
                <c:pt idx="47966">
                  <c:v>47.966000000000008</c:v>
                </c:pt>
                <c:pt idx="47967">
                  <c:v>47.967000000000041</c:v>
                </c:pt>
                <c:pt idx="47968">
                  <c:v>47.968000000000018</c:v>
                </c:pt>
                <c:pt idx="47969">
                  <c:v>47.968999999999994</c:v>
                </c:pt>
                <c:pt idx="47970">
                  <c:v>47.970000000000027</c:v>
                </c:pt>
                <c:pt idx="47971">
                  <c:v>47.971000000000004</c:v>
                </c:pt>
                <c:pt idx="47972">
                  <c:v>47.972000000000037</c:v>
                </c:pt>
                <c:pt idx="47973">
                  <c:v>47.973000000000013</c:v>
                </c:pt>
                <c:pt idx="47974">
                  <c:v>47.974000000000046</c:v>
                </c:pt>
                <c:pt idx="47975">
                  <c:v>47.975000000000023</c:v>
                </c:pt>
                <c:pt idx="47976">
                  <c:v>47.975999999999999</c:v>
                </c:pt>
                <c:pt idx="47977">
                  <c:v>47.977000000000032</c:v>
                </c:pt>
                <c:pt idx="47978">
                  <c:v>47.978000000000009</c:v>
                </c:pt>
                <c:pt idx="47979">
                  <c:v>47.979000000000042</c:v>
                </c:pt>
                <c:pt idx="47980">
                  <c:v>47.980000000000018</c:v>
                </c:pt>
                <c:pt idx="47981">
                  <c:v>47.980999999999995</c:v>
                </c:pt>
                <c:pt idx="47982">
                  <c:v>47.982000000000028</c:v>
                </c:pt>
                <c:pt idx="47983">
                  <c:v>47.983000000000004</c:v>
                </c:pt>
                <c:pt idx="47984">
                  <c:v>47.984000000000037</c:v>
                </c:pt>
                <c:pt idx="47985">
                  <c:v>47.985000000000014</c:v>
                </c:pt>
                <c:pt idx="47986">
                  <c:v>47.98599999999999</c:v>
                </c:pt>
                <c:pt idx="47987">
                  <c:v>47.987000000000023</c:v>
                </c:pt>
                <c:pt idx="47988">
                  <c:v>47.988</c:v>
                </c:pt>
                <c:pt idx="47989">
                  <c:v>47.989000000000033</c:v>
                </c:pt>
                <c:pt idx="47990">
                  <c:v>47.990000000000009</c:v>
                </c:pt>
                <c:pt idx="47991">
                  <c:v>47.991000000000042</c:v>
                </c:pt>
                <c:pt idx="47992">
                  <c:v>47.992000000000019</c:v>
                </c:pt>
                <c:pt idx="47993">
                  <c:v>47.992999999999995</c:v>
                </c:pt>
                <c:pt idx="47994">
                  <c:v>47.994000000000028</c:v>
                </c:pt>
                <c:pt idx="47995">
                  <c:v>47.995000000000005</c:v>
                </c:pt>
                <c:pt idx="47996">
                  <c:v>47.996000000000038</c:v>
                </c:pt>
                <c:pt idx="47997">
                  <c:v>47.997000000000014</c:v>
                </c:pt>
                <c:pt idx="47998">
                  <c:v>47.99799999999999</c:v>
                </c:pt>
                <c:pt idx="47999">
                  <c:v>47.999000000000024</c:v>
                </c:pt>
                <c:pt idx="48000">
                  <c:v>48</c:v>
                </c:pt>
                <c:pt idx="48001">
                  <c:v>48.001000000000033</c:v>
                </c:pt>
                <c:pt idx="48002">
                  <c:v>48.00200000000001</c:v>
                </c:pt>
                <c:pt idx="48003">
                  <c:v>48.003000000000043</c:v>
                </c:pt>
                <c:pt idx="48004">
                  <c:v>48.004000000000019</c:v>
                </c:pt>
                <c:pt idx="48005">
                  <c:v>48.004999999999995</c:v>
                </c:pt>
                <c:pt idx="48006">
                  <c:v>48.006000000000029</c:v>
                </c:pt>
                <c:pt idx="48007">
                  <c:v>48.007000000000005</c:v>
                </c:pt>
                <c:pt idx="48008">
                  <c:v>48.008000000000038</c:v>
                </c:pt>
                <c:pt idx="48009">
                  <c:v>48.009000000000015</c:v>
                </c:pt>
                <c:pt idx="48010">
                  <c:v>48.009999999999991</c:v>
                </c:pt>
                <c:pt idx="48011">
                  <c:v>48.011000000000024</c:v>
                </c:pt>
                <c:pt idx="48012">
                  <c:v>48.012</c:v>
                </c:pt>
                <c:pt idx="48013">
                  <c:v>48.013000000000034</c:v>
                </c:pt>
                <c:pt idx="48014">
                  <c:v>48.01400000000001</c:v>
                </c:pt>
                <c:pt idx="48015">
                  <c:v>48.015000000000043</c:v>
                </c:pt>
                <c:pt idx="48016">
                  <c:v>48.01600000000002</c:v>
                </c:pt>
                <c:pt idx="48017">
                  <c:v>48.016999999999996</c:v>
                </c:pt>
                <c:pt idx="48018">
                  <c:v>48.018000000000029</c:v>
                </c:pt>
                <c:pt idx="48019">
                  <c:v>48.019000000000005</c:v>
                </c:pt>
                <c:pt idx="48020">
                  <c:v>48.020000000000039</c:v>
                </c:pt>
                <c:pt idx="48021">
                  <c:v>48.021000000000015</c:v>
                </c:pt>
                <c:pt idx="48022">
                  <c:v>48.021999999999991</c:v>
                </c:pt>
                <c:pt idx="48023">
                  <c:v>48.023000000000025</c:v>
                </c:pt>
                <c:pt idx="48024">
                  <c:v>48.024000000000001</c:v>
                </c:pt>
                <c:pt idx="48025">
                  <c:v>48.025000000000034</c:v>
                </c:pt>
                <c:pt idx="48026">
                  <c:v>48.02600000000001</c:v>
                </c:pt>
                <c:pt idx="48027">
                  <c:v>48.027000000000044</c:v>
                </c:pt>
                <c:pt idx="48028">
                  <c:v>48.02800000000002</c:v>
                </c:pt>
                <c:pt idx="48029">
                  <c:v>48.028999999999996</c:v>
                </c:pt>
                <c:pt idx="48030">
                  <c:v>48.03000000000003</c:v>
                </c:pt>
                <c:pt idx="48031">
                  <c:v>48.031000000000006</c:v>
                </c:pt>
                <c:pt idx="48032">
                  <c:v>48.032000000000039</c:v>
                </c:pt>
                <c:pt idx="48033">
                  <c:v>48.033000000000015</c:v>
                </c:pt>
                <c:pt idx="48034">
                  <c:v>48.033999999999992</c:v>
                </c:pt>
                <c:pt idx="48035">
                  <c:v>48.035000000000025</c:v>
                </c:pt>
                <c:pt idx="48036">
                  <c:v>48.036000000000001</c:v>
                </c:pt>
                <c:pt idx="48037">
                  <c:v>48.037000000000035</c:v>
                </c:pt>
                <c:pt idx="48038">
                  <c:v>48.038000000000011</c:v>
                </c:pt>
                <c:pt idx="48039">
                  <c:v>48.039000000000044</c:v>
                </c:pt>
                <c:pt idx="48040">
                  <c:v>48.04000000000002</c:v>
                </c:pt>
                <c:pt idx="48041">
                  <c:v>48.040999999999997</c:v>
                </c:pt>
                <c:pt idx="48042">
                  <c:v>48.04200000000003</c:v>
                </c:pt>
                <c:pt idx="48043">
                  <c:v>48.043000000000006</c:v>
                </c:pt>
                <c:pt idx="48044">
                  <c:v>48.04400000000004</c:v>
                </c:pt>
                <c:pt idx="48045">
                  <c:v>48.045000000000016</c:v>
                </c:pt>
                <c:pt idx="48046">
                  <c:v>48.045999999999992</c:v>
                </c:pt>
                <c:pt idx="48047">
                  <c:v>48.047000000000025</c:v>
                </c:pt>
                <c:pt idx="48048">
                  <c:v>48.048000000000002</c:v>
                </c:pt>
                <c:pt idx="48049">
                  <c:v>48.049000000000035</c:v>
                </c:pt>
                <c:pt idx="48050">
                  <c:v>48.050000000000011</c:v>
                </c:pt>
                <c:pt idx="48051">
                  <c:v>48.051000000000045</c:v>
                </c:pt>
                <c:pt idx="48052">
                  <c:v>48.052000000000021</c:v>
                </c:pt>
                <c:pt idx="48053">
                  <c:v>48.052999999999997</c:v>
                </c:pt>
                <c:pt idx="48054">
                  <c:v>48.05400000000003</c:v>
                </c:pt>
                <c:pt idx="48055">
                  <c:v>48.055000000000007</c:v>
                </c:pt>
                <c:pt idx="48056">
                  <c:v>48.05600000000004</c:v>
                </c:pt>
                <c:pt idx="48057">
                  <c:v>48.057000000000016</c:v>
                </c:pt>
                <c:pt idx="48058">
                  <c:v>48.057999999999993</c:v>
                </c:pt>
                <c:pt idx="48059">
                  <c:v>48.059000000000026</c:v>
                </c:pt>
                <c:pt idx="48060">
                  <c:v>48.06</c:v>
                </c:pt>
                <c:pt idx="48061">
                  <c:v>48.061000000000035</c:v>
                </c:pt>
                <c:pt idx="48062">
                  <c:v>48.062000000000012</c:v>
                </c:pt>
                <c:pt idx="48063">
                  <c:v>48.063000000000045</c:v>
                </c:pt>
                <c:pt idx="48064">
                  <c:v>48.064000000000021</c:v>
                </c:pt>
                <c:pt idx="48065">
                  <c:v>48.064999999999998</c:v>
                </c:pt>
                <c:pt idx="48066">
                  <c:v>48.066000000000031</c:v>
                </c:pt>
                <c:pt idx="48067">
                  <c:v>48.067000000000007</c:v>
                </c:pt>
                <c:pt idx="48068">
                  <c:v>48.06800000000004</c:v>
                </c:pt>
                <c:pt idx="48069">
                  <c:v>48.069000000000017</c:v>
                </c:pt>
                <c:pt idx="48070">
                  <c:v>48.069999999999993</c:v>
                </c:pt>
                <c:pt idx="48071">
                  <c:v>48.071000000000026</c:v>
                </c:pt>
                <c:pt idx="48072">
                  <c:v>48.072000000000003</c:v>
                </c:pt>
                <c:pt idx="48073">
                  <c:v>48.073000000000036</c:v>
                </c:pt>
                <c:pt idx="48074">
                  <c:v>48.074000000000012</c:v>
                </c:pt>
                <c:pt idx="48075">
                  <c:v>48.075000000000045</c:v>
                </c:pt>
                <c:pt idx="48076">
                  <c:v>48.076000000000022</c:v>
                </c:pt>
                <c:pt idx="48077">
                  <c:v>48.076999999999998</c:v>
                </c:pt>
                <c:pt idx="48078">
                  <c:v>48.078000000000031</c:v>
                </c:pt>
                <c:pt idx="48079">
                  <c:v>48.079000000000008</c:v>
                </c:pt>
                <c:pt idx="48080">
                  <c:v>48.080000000000041</c:v>
                </c:pt>
                <c:pt idx="48081">
                  <c:v>48.081000000000017</c:v>
                </c:pt>
                <c:pt idx="48082">
                  <c:v>48.081999999999994</c:v>
                </c:pt>
                <c:pt idx="48083">
                  <c:v>48.083000000000027</c:v>
                </c:pt>
                <c:pt idx="48084">
                  <c:v>48.084000000000003</c:v>
                </c:pt>
                <c:pt idx="48085">
                  <c:v>48.085000000000036</c:v>
                </c:pt>
                <c:pt idx="48086">
                  <c:v>48.086000000000013</c:v>
                </c:pt>
                <c:pt idx="48087">
                  <c:v>48.087000000000046</c:v>
                </c:pt>
                <c:pt idx="48088">
                  <c:v>48.088000000000022</c:v>
                </c:pt>
                <c:pt idx="48089">
                  <c:v>48.088999999999999</c:v>
                </c:pt>
                <c:pt idx="48090">
                  <c:v>48.090000000000032</c:v>
                </c:pt>
                <c:pt idx="48091">
                  <c:v>48.091000000000008</c:v>
                </c:pt>
                <c:pt idx="48092">
                  <c:v>48.092000000000041</c:v>
                </c:pt>
                <c:pt idx="48093">
                  <c:v>48.093000000000018</c:v>
                </c:pt>
                <c:pt idx="48094">
                  <c:v>48.093999999999994</c:v>
                </c:pt>
                <c:pt idx="48095">
                  <c:v>48.095000000000027</c:v>
                </c:pt>
                <c:pt idx="48096">
                  <c:v>48.096000000000004</c:v>
                </c:pt>
                <c:pt idx="48097">
                  <c:v>48.097000000000037</c:v>
                </c:pt>
                <c:pt idx="48098">
                  <c:v>48.098000000000013</c:v>
                </c:pt>
                <c:pt idx="48099">
                  <c:v>48.099000000000046</c:v>
                </c:pt>
                <c:pt idx="48100">
                  <c:v>48.100000000000023</c:v>
                </c:pt>
                <c:pt idx="48101">
                  <c:v>48.100999999999999</c:v>
                </c:pt>
                <c:pt idx="48102">
                  <c:v>48.102000000000032</c:v>
                </c:pt>
                <c:pt idx="48103">
                  <c:v>48.103000000000009</c:v>
                </c:pt>
                <c:pt idx="48104">
                  <c:v>48.104000000000042</c:v>
                </c:pt>
                <c:pt idx="48105">
                  <c:v>48.105000000000018</c:v>
                </c:pt>
                <c:pt idx="48106">
                  <c:v>48.105999999999995</c:v>
                </c:pt>
                <c:pt idx="48107">
                  <c:v>48.107000000000028</c:v>
                </c:pt>
                <c:pt idx="48108">
                  <c:v>48.108000000000004</c:v>
                </c:pt>
                <c:pt idx="48109">
                  <c:v>48.109000000000037</c:v>
                </c:pt>
                <c:pt idx="48110">
                  <c:v>48.110000000000014</c:v>
                </c:pt>
                <c:pt idx="48111">
                  <c:v>48.11099999999999</c:v>
                </c:pt>
                <c:pt idx="48112">
                  <c:v>48.112000000000023</c:v>
                </c:pt>
                <c:pt idx="48113">
                  <c:v>48.113</c:v>
                </c:pt>
                <c:pt idx="48114">
                  <c:v>48.114000000000033</c:v>
                </c:pt>
                <c:pt idx="48115">
                  <c:v>48.115000000000009</c:v>
                </c:pt>
                <c:pt idx="48116">
                  <c:v>48.116000000000042</c:v>
                </c:pt>
                <c:pt idx="48117">
                  <c:v>48.117000000000019</c:v>
                </c:pt>
                <c:pt idx="48118">
                  <c:v>48.117999999999995</c:v>
                </c:pt>
                <c:pt idx="48119">
                  <c:v>48.119000000000028</c:v>
                </c:pt>
                <c:pt idx="48120">
                  <c:v>48.120000000000005</c:v>
                </c:pt>
                <c:pt idx="48121">
                  <c:v>48.121000000000038</c:v>
                </c:pt>
                <c:pt idx="48122">
                  <c:v>48.122000000000014</c:v>
                </c:pt>
                <c:pt idx="48123">
                  <c:v>48.12299999999999</c:v>
                </c:pt>
                <c:pt idx="48124">
                  <c:v>48.124000000000024</c:v>
                </c:pt>
                <c:pt idx="48125">
                  <c:v>48.125</c:v>
                </c:pt>
                <c:pt idx="48126">
                  <c:v>48.126000000000033</c:v>
                </c:pt>
                <c:pt idx="48127">
                  <c:v>48.12700000000001</c:v>
                </c:pt>
                <c:pt idx="48128">
                  <c:v>48.128000000000043</c:v>
                </c:pt>
                <c:pt idx="48129">
                  <c:v>48.129000000000019</c:v>
                </c:pt>
                <c:pt idx="48130">
                  <c:v>48.129999999999995</c:v>
                </c:pt>
                <c:pt idx="48131">
                  <c:v>48.131000000000029</c:v>
                </c:pt>
                <c:pt idx="48132">
                  <c:v>48.132000000000005</c:v>
                </c:pt>
                <c:pt idx="48133">
                  <c:v>48.133000000000038</c:v>
                </c:pt>
                <c:pt idx="48134">
                  <c:v>48.134000000000015</c:v>
                </c:pt>
                <c:pt idx="48135">
                  <c:v>48.134999999999991</c:v>
                </c:pt>
                <c:pt idx="48136">
                  <c:v>48.136000000000024</c:v>
                </c:pt>
                <c:pt idx="48137">
                  <c:v>48.137</c:v>
                </c:pt>
                <c:pt idx="48138">
                  <c:v>48.138000000000034</c:v>
                </c:pt>
                <c:pt idx="48139">
                  <c:v>48.13900000000001</c:v>
                </c:pt>
                <c:pt idx="48140">
                  <c:v>48.140000000000043</c:v>
                </c:pt>
                <c:pt idx="48141">
                  <c:v>48.14100000000002</c:v>
                </c:pt>
                <c:pt idx="48142">
                  <c:v>48.141999999999996</c:v>
                </c:pt>
                <c:pt idx="48143">
                  <c:v>48.143000000000029</c:v>
                </c:pt>
                <c:pt idx="48144">
                  <c:v>48.144000000000005</c:v>
                </c:pt>
                <c:pt idx="48145">
                  <c:v>48.145000000000039</c:v>
                </c:pt>
                <c:pt idx="48146">
                  <c:v>48.146000000000015</c:v>
                </c:pt>
                <c:pt idx="48147">
                  <c:v>48.146999999999991</c:v>
                </c:pt>
                <c:pt idx="48148">
                  <c:v>48.148000000000025</c:v>
                </c:pt>
                <c:pt idx="48149">
                  <c:v>48.149000000000001</c:v>
                </c:pt>
                <c:pt idx="48150">
                  <c:v>48.150000000000034</c:v>
                </c:pt>
                <c:pt idx="48151">
                  <c:v>48.15100000000001</c:v>
                </c:pt>
                <c:pt idx="48152">
                  <c:v>48.152000000000044</c:v>
                </c:pt>
                <c:pt idx="48153">
                  <c:v>48.15300000000002</c:v>
                </c:pt>
                <c:pt idx="48154">
                  <c:v>48.153999999999996</c:v>
                </c:pt>
                <c:pt idx="48155">
                  <c:v>48.15500000000003</c:v>
                </c:pt>
                <c:pt idx="48156">
                  <c:v>48.156000000000006</c:v>
                </c:pt>
                <c:pt idx="48157">
                  <c:v>48.157000000000039</c:v>
                </c:pt>
                <c:pt idx="48158">
                  <c:v>48.158000000000015</c:v>
                </c:pt>
                <c:pt idx="48159">
                  <c:v>48.158999999999992</c:v>
                </c:pt>
                <c:pt idx="48160">
                  <c:v>48.160000000000025</c:v>
                </c:pt>
                <c:pt idx="48161">
                  <c:v>48.161000000000001</c:v>
                </c:pt>
                <c:pt idx="48162">
                  <c:v>48.162000000000035</c:v>
                </c:pt>
                <c:pt idx="48163">
                  <c:v>48.163000000000011</c:v>
                </c:pt>
                <c:pt idx="48164">
                  <c:v>48.164000000000044</c:v>
                </c:pt>
                <c:pt idx="48165">
                  <c:v>48.16500000000002</c:v>
                </c:pt>
                <c:pt idx="48166">
                  <c:v>48.165999999999997</c:v>
                </c:pt>
                <c:pt idx="48167">
                  <c:v>48.16700000000003</c:v>
                </c:pt>
                <c:pt idx="48168">
                  <c:v>48.168000000000006</c:v>
                </c:pt>
                <c:pt idx="48169">
                  <c:v>48.16900000000004</c:v>
                </c:pt>
                <c:pt idx="48170">
                  <c:v>48.170000000000016</c:v>
                </c:pt>
                <c:pt idx="48171">
                  <c:v>48.170999999999992</c:v>
                </c:pt>
                <c:pt idx="48172">
                  <c:v>48.172000000000025</c:v>
                </c:pt>
                <c:pt idx="48173">
                  <c:v>48.173000000000002</c:v>
                </c:pt>
                <c:pt idx="48174">
                  <c:v>48.174000000000035</c:v>
                </c:pt>
                <c:pt idx="48175">
                  <c:v>48.175000000000011</c:v>
                </c:pt>
                <c:pt idx="48176">
                  <c:v>48.176000000000045</c:v>
                </c:pt>
                <c:pt idx="48177">
                  <c:v>48.177000000000021</c:v>
                </c:pt>
                <c:pt idx="48178">
                  <c:v>48.177999999999997</c:v>
                </c:pt>
                <c:pt idx="48179">
                  <c:v>48.17900000000003</c:v>
                </c:pt>
                <c:pt idx="48180">
                  <c:v>48.180000000000007</c:v>
                </c:pt>
                <c:pt idx="48181">
                  <c:v>48.18100000000004</c:v>
                </c:pt>
                <c:pt idx="48182">
                  <c:v>48.182000000000016</c:v>
                </c:pt>
                <c:pt idx="48183">
                  <c:v>48.182999999999993</c:v>
                </c:pt>
                <c:pt idx="48184">
                  <c:v>48.184000000000026</c:v>
                </c:pt>
                <c:pt idx="48185">
                  <c:v>48.185000000000002</c:v>
                </c:pt>
                <c:pt idx="48186">
                  <c:v>48.186000000000035</c:v>
                </c:pt>
                <c:pt idx="48187">
                  <c:v>48.187000000000012</c:v>
                </c:pt>
                <c:pt idx="48188">
                  <c:v>48.188000000000045</c:v>
                </c:pt>
                <c:pt idx="48189">
                  <c:v>48.189000000000021</c:v>
                </c:pt>
                <c:pt idx="48190">
                  <c:v>48.19</c:v>
                </c:pt>
                <c:pt idx="48191">
                  <c:v>48.191000000000031</c:v>
                </c:pt>
                <c:pt idx="48192">
                  <c:v>48.192000000000007</c:v>
                </c:pt>
                <c:pt idx="48193">
                  <c:v>48.19300000000004</c:v>
                </c:pt>
                <c:pt idx="48194">
                  <c:v>48.194000000000017</c:v>
                </c:pt>
                <c:pt idx="48195">
                  <c:v>48.194999999999993</c:v>
                </c:pt>
                <c:pt idx="48196">
                  <c:v>48.196000000000026</c:v>
                </c:pt>
                <c:pt idx="48197">
                  <c:v>48.197000000000003</c:v>
                </c:pt>
                <c:pt idx="48198">
                  <c:v>48.198000000000036</c:v>
                </c:pt>
                <c:pt idx="48199">
                  <c:v>48.199000000000012</c:v>
                </c:pt>
                <c:pt idx="48200">
                  <c:v>48.200000000000045</c:v>
                </c:pt>
                <c:pt idx="48201">
                  <c:v>48.201000000000022</c:v>
                </c:pt>
                <c:pt idx="48202">
                  <c:v>48.201999999999998</c:v>
                </c:pt>
                <c:pt idx="48203">
                  <c:v>48.203000000000031</c:v>
                </c:pt>
                <c:pt idx="48204">
                  <c:v>48.204000000000008</c:v>
                </c:pt>
                <c:pt idx="48205">
                  <c:v>48.205000000000041</c:v>
                </c:pt>
                <c:pt idx="48206">
                  <c:v>48.206000000000017</c:v>
                </c:pt>
                <c:pt idx="48207">
                  <c:v>48.206999999999994</c:v>
                </c:pt>
                <c:pt idx="48208">
                  <c:v>48.208000000000027</c:v>
                </c:pt>
                <c:pt idx="48209">
                  <c:v>48.209000000000003</c:v>
                </c:pt>
                <c:pt idx="48210">
                  <c:v>48.210000000000036</c:v>
                </c:pt>
                <c:pt idx="48211">
                  <c:v>48.211000000000013</c:v>
                </c:pt>
                <c:pt idx="48212">
                  <c:v>48.212000000000046</c:v>
                </c:pt>
                <c:pt idx="48213">
                  <c:v>48.213000000000022</c:v>
                </c:pt>
                <c:pt idx="48214">
                  <c:v>48.213999999999999</c:v>
                </c:pt>
                <c:pt idx="48215">
                  <c:v>48.215000000000032</c:v>
                </c:pt>
                <c:pt idx="48216">
                  <c:v>48.216000000000008</c:v>
                </c:pt>
                <c:pt idx="48217">
                  <c:v>48.217000000000041</c:v>
                </c:pt>
                <c:pt idx="48218">
                  <c:v>48.218000000000018</c:v>
                </c:pt>
                <c:pt idx="48219">
                  <c:v>48.218999999999994</c:v>
                </c:pt>
                <c:pt idx="48220">
                  <c:v>48.220000000000027</c:v>
                </c:pt>
                <c:pt idx="48221">
                  <c:v>48.221000000000004</c:v>
                </c:pt>
                <c:pt idx="48222">
                  <c:v>48.222000000000037</c:v>
                </c:pt>
                <c:pt idx="48223">
                  <c:v>48.223000000000013</c:v>
                </c:pt>
                <c:pt idx="48224">
                  <c:v>48.224000000000046</c:v>
                </c:pt>
                <c:pt idx="48225">
                  <c:v>48.225000000000023</c:v>
                </c:pt>
                <c:pt idx="48226">
                  <c:v>48.225999999999999</c:v>
                </c:pt>
                <c:pt idx="48227">
                  <c:v>48.227000000000032</c:v>
                </c:pt>
                <c:pt idx="48228">
                  <c:v>48.228000000000009</c:v>
                </c:pt>
                <c:pt idx="48229">
                  <c:v>48.229000000000042</c:v>
                </c:pt>
                <c:pt idx="48230">
                  <c:v>48.230000000000018</c:v>
                </c:pt>
                <c:pt idx="48231">
                  <c:v>48.230999999999995</c:v>
                </c:pt>
                <c:pt idx="48232">
                  <c:v>48.232000000000028</c:v>
                </c:pt>
                <c:pt idx="48233">
                  <c:v>48.233000000000004</c:v>
                </c:pt>
                <c:pt idx="48234">
                  <c:v>48.234000000000037</c:v>
                </c:pt>
                <c:pt idx="48235">
                  <c:v>48.235000000000014</c:v>
                </c:pt>
                <c:pt idx="48236">
                  <c:v>48.23599999999999</c:v>
                </c:pt>
                <c:pt idx="48237">
                  <c:v>48.237000000000023</c:v>
                </c:pt>
                <c:pt idx="48238">
                  <c:v>48.238</c:v>
                </c:pt>
                <c:pt idx="48239">
                  <c:v>48.239000000000033</c:v>
                </c:pt>
                <c:pt idx="48240">
                  <c:v>48.240000000000009</c:v>
                </c:pt>
                <c:pt idx="48241">
                  <c:v>48.241000000000042</c:v>
                </c:pt>
                <c:pt idx="48242">
                  <c:v>48.242000000000019</c:v>
                </c:pt>
                <c:pt idx="48243">
                  <c:v>48.242999999999995</c:v>
                </c:pt>
                <c:pt idx="48244">
                  <c:v>48.244000000000028</c:v>
                </c:pt>
                <c:pt idx="48245">
                  <c:v>48.245000000000005</c:v>
                </c:pt>
                <c:pt idx="48246">
                  <c:v>48.246000000000038</c:v>
                </c:pt>
                <c:pt idx="48247">
                  <c:v>48.247000000000014</c:v>
                </c:pt>
                <c:pt idx="48248">
                  <c:v>48.24799999999999</c:v>
                </c:pt>
                <c:pt idx="48249">
                  <c:v>48.249000000000024</c:v>
                </c:pt>
                <c:pt idx="48250">
                  <c:v>48.25</c:v>
                </c:pt>
                <c:pt idx="48251">
                  <c:v>48.251000000000033</c:v>
                </c:pt>
                <c:pt idx="48252">
                  <c:v>48.25200000000001</c:v>
                </c:pt>
                <c:pt idx="48253">
                  <c:v>48.253000000000043</c:v>
                </c:pt>
                <c:pt idx="48254">
                  <c:v>48.254000000000019</c:v>
                </c:pt>
                <c:pt idx="48255">
                  <c:v>48.254999999999995</c:v>
                </c:pt>
                <c:pt idx="48256">
                  <c:v>48.256000000000029</c:v>
                </c:pt>
                <c:pt idx="48257">
                  <c:v>48.257000000000005</c:v>
                </c:pt>
                <c:pt idx="48258">
                  <c:v>48.258000000000038</c:v>
                </c:pt>
                <c:pt idx="48259">
                  <c:v>48.259000000000015</c:v>
                </c:pt>
                <c:pt idx="48260">
                  <c:v>48.259999999999991</c:v>
                </c:pt>
                <c:pt idx="48261">
                  <c:v>48.261000000000024</c:v>
                </c:pt>
                <c:pt idx="48262">
                  <c:v>48.262</c:v>
                </c:pt>
                <c:pt idx="48263">
                  <c:v>48.263000000000034</c:v>
                </c:pt>
                <c:pt idx="48264">
                  <c:v>48.26400000000001</c:v>
                </c:pt>
                <c:pt idx="48265">
                  <c:v>48.265000000000043</c:v>
                </c:pt>
                <c:pt idx="48266">
                  <c:v>48.26600000000002</c:v>
                </c:pt>
                <c:pt idx="48267">
                  <c:v>48.266999999999996</c:v>
                </c:pt>
                <c:pt idx="48268">
                  <c:v>48.268000000000029</c:v>
                </c:pt>
                <c:pt idx="48269">
                  <c:v>48.269000000000005</c:v>
                </c:pt>
                <c:pt idx="48270">
                  <c:v>48.270000000000039</c:v>
                </c:pt>
                <c:pt idx="48271">
                  <c:v>48.271000000000015</c:v>
                </c:pt>
                <c:pt idx="48272">
                  <c:v>48.271999999999991</c:v>
                </c:pt>
                <c:pt idx="48273">
                  <c:v>48.273000000000025</c:v>
                </c:pt>
                <c:pt idx="48274">
                  <c:v>48.274000000000001</c:v>
                </c:pt>
                <c:pt idx="48275">
                  <c:v>48.275000000000034</c:v>
                </c:pt>
                <c:pt idx="48276">
                  <c:v>48.27600000000001</c:v>
                </c:pt>
                <c:pt idx="48277">
                  <c:v>48.277000000000044</c:v>
                </c:pt>
                <c:pt idx="48278">
                  <c:v>48.27800000000002</c:v>
                </c:pt>
                <c:pt idx="48279">
                  <c:v>48.278999999999996</c:v>
                </c:pt>
                <c:pt idx="48280">
                  <c:v>48.28000000000003</c:v>
                </c:pt>
                <c:pt idx="48281">
                  <c:v>48.281000000000006</c:v>
                </c:pt>
                <c:pt idx="48282">
                  <c:v>48.282000000000039</c:v>
                </c:pt>
                <c:pt idx="48283">
                  <c:v>48.283000000000015</c:v>
                </c:pt>
                <c:pt idx="48284">
                  <c:v>48.283999999999992</c:v>
                </c:pt>
                <c:pt idx="48285">
                  <c:v>48.285000000000025</c:v>
                </c:pt>
                <c:pt idx="48286">
                  <c:v>48.286000000000001</c:v>
                </c:pt>
                <c:pt idx="48287">
                  <c:v>48.287000000000035</c:v>
                </c:pt>
                <c:pt idx="48288">
                  <c:v>48.288000000000011</c:v>
                </c:pt>
                <c:pt idx="48289">
                  <c:v>48.289000000000044</c:v>
                </c:pt>
                <c:pt idx="48290">
                  <c:v>48.29000000000002</c:v>
                </c:pt>
                <c:pt idx="48291">
                  <c:v>48.290999999999997</c:v>
                </c:pt>
                <c:pt idx="48292">
                  <c:v>48.29200000000003</c:v>
                </c:pt>
                <c:pt idx="48293">
                  <c:v>48.293000000000006</c:v>
                </c:pt>
                <c:pt idx="48294">
                  <c:v>48.29400000000004</c:v>
                </c:pt>
                <c:pt idx="48295">
                  <c:v>48.295000000000016</c:v>
                </c:pt>
                <c:pt idx="48296">
                  <c:v>48.295999999999992</c:v>
                </c:pt>
                <c:pt idx="48297">
                  <c:v>48.297000000000025</c:v>
                </c:pt>
                <c:pt idx="48298">
                  <c:v>48.298000000000002</c:v>
                </c:pt>
                <c:pt idx="48299">
                  <c:v>48.299000000000035</c:v>
                </c:pt>
                <c:pt idx="48300">
                  <c:v>48.300000000000011</c:v>
                </c:pt>
                <c:pt idx="48301">
                  <c:v>48.301000000000045</c:v>
                </c:pt>
                <c:pt idx="48302">
                  <c:v>48.302000000000021</c:v>
                </c:pt>
                <c:pt idx="48303">
                  <c:v>48.302999999999997</c:v>
                </c:pt>
                <c:pt idx="48304">
                  <c:v>48.30400000000003</c:v>
                </c:pt>
                <c:pt idx="48305">
                  <c:v>48.305000000000007</c:v>
                </c:pt>
                <c:pt idx="48306">
                  <c:v>48.30600000000004</c:v>
                </c:pt>
                <c:pt idx="48307">
                  <c:v>48.307000000000016</c:v>
                </c:pt>
                <c:pt idx="48308">
                  <c:v>48.307999999999993</c:v>
                </c:pt>
                <c:pt idx="48309">
                  <c:v>48.309000000000026</c:v>
                </c:pt>
                <c:pt idx="48310">
                  <c:v>48.31</c:v>
                </c:pt>
                <c:pt idx="48311">
                  <c:v>48.311000000000035</c:v>
                </c:pt>
                <c:pt idx="48312">
                  <c:v>48.312000000000012</c:v>
                </c:pt>
                <c:pt idx="48313">
                  <c:v>48.313000000000045</c:v>
                </c:pt>
                <c:pt idx="48314">
                  <c:v>48.314000000000021</c:v>
                </c:pt>
                <c:pt idx="48315">
                  <c:v>48.314999999999998</c:v>
                </c:pt>
                <c:pt idx="48316">
                  <c:v>48.316000000000031</c:v>
                </c:pt>
                <c:pt idx="48317">
                  <c:v>48.317000000000007</c:v>
                </c:pt>
                <c:pt idx="48318">
                  <c:v>48.31800000000004</c:v>
                </c:pt>
                <c:pt idx="48319">
                  <c:v>48.319000000000017</c:v>
                </c:pt>
                <c:pt idx="48320">
                  <c:v>48.319999999999993</c:v>
                </c:pt>
                <c:pt idx="48321">
                  <c:v>48.321000000000026</c:v>
                </c:pt>
                <c:pt idx="48322">
                  <c:v>48.322000000000003</c:v>
                </c:pt>
                <c:pt idx="48323">
                  <c:v>48.323000000000036</c:v>
                </c:pt>
                <c:pt idx="48324">
                  <c:v>48.324000000000012</c:v>
                </c:pt>
                <c:pt idx="48325">
                  <c:v>48.325000000000045</c:v>
                </c:pt>
                <c:pt idx="48326">
                  <c:v>48.326000000000022</c:v>
                </c:pt>
                <c:pt idx="48327">
                  <c:v>48.326999999999998</c:v>
                </c:pt>
                <c:pt idx="48328">
                  <c:v>48.328000000000031</c:v>
                </c:pt>
                <c:pt idx="48329">
                  <c:v>48.329000000000008</c:v>
                </c:pt>
                <c:pt idx="48330">
                  <c:v>48.330000000000041</c:v>
                </c:pt>
                <c:pt idx="48331">
                  <c:v>48.331000000000017</c:v>
                </c:pt>
                <c:pt idx="48332">
                  <c:v>48.331999999999994</c:v>
                </c:pt>
                <c:pt idx="48333">
                  <c:v>48.333000000000027</c:v>
                </c:pt>
                <c:pt idx="48334">
                  <c:v>48.334000000000003</c:v>
                </c:pt>
                <c:pt idx="48335">
                  <c:v>48.335000000000036</c:v>
                </c:pt>
                <c:pt idx="48336">
                  <c:v>48.336000000000013</c:v>
                </c:pt>
                <c:pt idx="48337">
                  <c:v>48.337000000000046</c:v>
                </c:pt>
                <c:pt idx="48338">
                  <c:v>48.338000000000022</c:v>
                </c:pt>
                <c:pt idx="48339">
                  <c:v>48.338999999999999</c:v>
                </c:pt>
                <c:pt idx="48340">
                  <c:v>48.340000000000032</c:v>
                </c:pt>
                <c:pt idx="48341">
                  <c:v>48.341000000000008</c:v>
                </c:pt>
                <c:pt idx="48342">
                  <c:v>48.342000000000041</c:v>
                </c:pt>
                <c:pt idx="48343">
                  <c:v>48.343000000000018</c:v>
                </c:pt>
                <c:pt idx="48344">
                  <c:v>48.343999999999994</c:v>
                </c:pt>
                <c:pt idx="48345">
                  <c:v>48.345000000000027</c:v>
                </c:pt>
                <c:pt idx="48346">
                  <c:v>48.346000000000004</c:v>
                </c:pt>
                <c:pt idx="48347">
                  <c:v>48.347000000000037</c:v>
                </c:pt>
                <c:pt idx="48348">
                  <c:v>48.348000000000013</c:v>
                </c:pt>
                <c:pt idx="48349">
                  <c:v>48.349000000000046</c:v>
                </c:pt>
                <c:pt idx="48350">
                  <c:v>48.350000000000023</c:v>
                </c:pt>
                <c:pt idx="48351">
                  <c:v>48.350999999999999</c:v>
                </c:pt>
                <c:pt idx="48352">
                  <c:v>48.352000000000032</c:v>
                </c:pt>
                <c:pt idx="48353">
                  <c:v>48.353000000000009</c:v>
                </c:pt>
                <c:pt idx="48354">
                  <c:v>48.354000000000042</c:v>
                </c:pt>
                <c:pt idx="48355">
                  <c:v>48.355000000000018</c:v>
                </c:pt>
                <c:pt idx="48356">
                  <c:v>48.355999999999995</c:v>
                </c:pt>
                <c:pt idx="48357">
                  <c:v>48.357000000000028</c:v>
                </c:pt>
                <c:pt idx="48358">
                  <c:v>48.358000000000004</c:v>
                </c:pt>
                <c:pt idx="48359">
                  <c:v>48.359000000000037</c:v>
                </c:pt>
                <c:pt idx="48360">
                  <c:v>48.360000000000014</c:v>
                </c:pt>
                <c:pt idx="48361">
                  <c:v>48.36099999999999</c:v>
                </c:pt>
                <c:pt idx="48362">
                  <c:v>48.362000000000023</c:v>
                </c:pt>
                <c:pt idx="48363">
                  <c:v>48.363</c:v>
                </c:pt>
                <c:pt idx="48364">
                  <c:v>48.364000000000033</c:v>
                </c:pt>
                <c:pt idx="48365">
                  <c:v>48.365000000000009</c:v>
                </c:pt>
                <c:pt idx="48366">
                  <c:v>48.366000000000042</c:v>
                </c:pt>
                <c:pt idx="48367">
                  <c:v>48.367000000000019</c:v>
                </c:pt>
                <c:pt idx="48368">
                  <c:v>48.367999999999995</c:v>
                </c:pt>
                <c:pt idx="48369">
                  <c:v>48.369000000000028</c:v>
                </c:pt>
                <c:pt idx="48370">
                  <c:v>48.370000000000005</c:v>
                </c:pt>
                <c:pt idx="48371">
                  <c:v>48.371000000000038</c:v>
                </c:pt>
                <c:pt idx="48372">
                  <c:v>48.372000000000014</c:v>
                </c:pt>
                <c:pt idx="48373">
                  <c:v>48.37299999999999</c:v>
                </c:pt>
                <c:pt idx="48374">
                  <c:v>48.374000000000024</c:v>
                </c:pt>
                <c:pt idx="48375">
                  <c:v>48.375</c:v>
                </c:pt>
                <c:pt idx="48376">
                  <c:v>48.376000000000033</c:v>
                </c:pt>
                <c:pt idx="48377">
                  <c:v>48.37700000000001</c:v>
                </c:pt>
                <c:pt idx="48378">
                  <c:v>48.378000000000043</c:v>
                </c:pt>
                <c:pt idx="48379">
                  <c:v>48.379000000000019</c:v>
                </c:pt>
                <c:pt idx="48380">
                  <c:v>48.379999999999995</c:v>
                </c:pt>
                <c:pt idx="48381">
                  <c:v>48.381000000000029</c:v>
                </c:pt>
                <c:pt idx="48382">
                  <c:v>48.382000000000005</c:v>
                </c:pt>
                <c:pt idx="48383">
                  <c:v>48.383000000000038</c:v>
                </c:pt>
                <c:pt idx="48384">
                  <c:v>48.384000000000015</c:v>
                </c:pt>
                <c:pt idx="48385">
                  <c:v>48.384999999999991</c:v>
                </c:pt>
                <c:pt idx="48386">
                  <c:v>48.386000000000024</c:v>
                </c:pt>
                <c:pt idx="48387">
                  <c:v>48.387</c:v>
                </c:pt>
                <c:pt idx="48388">
                  <c:v>48.388000000000034</c:v>
                </c:pt>
                <c:pt idx="48389">
                  <c:v>48.38900000000001</c:v>
                </c:pt>
                <c:pt idx="48390">
                  <c:v>48.390000000000043</c:v>
                </c:pt>
                <c:pt idx="48391">
                  <c:v>48.39100000000002</c:v>
                </c:pt>
                <c:pt idx="48392">
                  <c:v>48.391999999999996</c:v>
                </c:pt>
                <c:pt idx="48393">
                  <c:v>48.393000000000029</c:v>
                </c:pt>
                <c:pt idx="48394">
                  <c:v>48.394000000000005</c:v>
                </c:pt>
                <c:pt idx="48395">
                  <c:v>48.395000000000039</c:v>
                </c:pt>
                <c:pt idx="48396">
                  <c:v>48.396000000000015</c:v>
                </c:pt>
                <c:pt idx="48397">
                  <c:v>48.396999999999991</c:v>
                </c:pt>
                <c:pt idx="48398">
                  <c:v>48.398000000000025</c:v>
                </c:pt>
                <c:pt idx="48399">
                  <c:v>48.399000000000001</c:v>
                </c:pt>
                <c:pt idx="48400">
                  <c:v>48.400000000000034</c:v>
                </c:pt>
                <c:pt idx="48401">
                  <c:v>48.40100000000001</c:v>
                </c:pt>
                <c:pt idx="48402">
                  <c:v>48.402000000000044</c:v>
                </c:pt>
                <c:pt idx="48403">
                  <c:v>48.40300000000002</c:v>
                </c:pt>
                <c:pt idx="48404">
                  <c:v>48.403999999999996</c:v>
                </c:pt>
                <c:pt idx="48405">
                  <c:v>48.40500000000003</c:v>
                </c:pt>
                <c:pt idx="48406">
                  <c:v>48.406000000000006</c:v>
                </c:pt>
                <c:pt idx="48407">
                  <c:v>48.407000000000039</c:v>
                </c:pt>
                <c:pt idx="48408">
                  <c:v>48.408000000000015</c:v>
                </c:pt>
                <c:pt idx="48409">
                  <c:v>48.408999999999992</c:v>
                </c:pt>
                <c:pt idx="48410">
                  <c:v>48.410000000000025</c:v>
                </c:pt>
                <c:pt idx="48411">
                  <c:v>48.411000000000001</c:v>
                </c:pt>
                <c:pt idx="48412">
                  <c:v>48.412000000000035</c:v>
                </c:pt>
                <c:pt idx="48413">
                  <c:v>48.413000000000011</c:v>
                </c:pt>
                <c:pt idx="48414">
                  <c:v>48.414000000000044</c:v>
                </c:pt>
                <c:pt idx="48415">
                  <c:v>48.41500000000002</c:v>
                </c:pt>
                <c:pt idx="48416">
                  <c:v>48.415999999999997</c:v>
                </c:pt>
                <c:pt idx="48417">
                  <c:v>48.41700000000003</c:v>
                </c:pt>
                <c:pt idx="48418">
                  <c:v>48.418000000000006</c:v>
                </c:pt>
                <c:pt idx="48419">
                  <c:v>48.41900000000004</c:v>
                </c:pt>
                <c:pt idx="48420">
                  <c:v>48.420000000000016</c:v>
                </c:pt>
                <c:pt idx="48421">
                  <c:v>48.420999999999992</c:v>
                </c:pt>
                <c:pt idx="48422">
                  <c:v>48.422000000000025</c:v>
                </c:pt>
                <c:pt idx="48423">
                  <c:v>48.423000000000002</c:v>
                </c:pt>
                <c:pt idx="48424">
                  <c:v>48.424000000000035</c:v>
                </c:pt>
                <c:pt idx="48425">
                  <c:v>48.425000000000011</c:v>
                </c:pt>
                <c:pt idx="48426">
                  <c:v>48.426000000000045</c:v>
                </c:pt>
                <c:pt idx="48427">
                  <c:v>48.427000000000021</c:v>
                </c:pt>
                <c:pt idx="48428">
                  <c:v>48.427999999999997</c:v>
                </c:pt>
                <c:pt idx="48429">
                  <c:v>48.42900000000003</c:v>
                </c:pt>
                <c:pt idx="48430">
                  <c:v>48.430000000000007</c:v>
                </c:pt>
                <c:pt idx="48431">
                  <c:v>48.43100000000004</c:v>
                </c:pt>
                <c:pt idx="48432">
                  <c:v>48.432000000000016</c:v>
                </c:pt>
                <c:pt idx="48433">
                  <c:v>48.432999999999993</c:v>
                </c:pt>
                <c:pt idx="48434">
                  <c:v>48.434000000000026</c:v>
                </c:pt>
                <c:pt idx="48435">
                  <c:v>48.435000000000002</c:v>
                </c:pt>
                <c:pt idx="48436">
                  <c:v>48.436000000000035</c:v>
                </c:pt>
                <c:pt idx="48437">
                  <c:v>48.437000000000012</c:v>
                </c:pt>
                <c:pt idx="48438">
                  <c:v>48.438000000000045</c:v>
                </c:pt>
                <c:pt idx="48439">
                  <c:v>48.439000000000021</c:v>
                </c:pt>
                <c:pt idx="48440">
                  <c:v>48.44</c:v>
                </c:pt>
                <c:pt idx="48441">
                  <c:v>48.441000000000031</c:v>
                </c:pt>
                <c:pt idx="48442">
                  <c:v>48.442000000000007</c:v>
                </c:pt>
                <c:pt idx="48443">
                  <c:v>48.44300000000004</c:v>
                </c:pt>
                <c:pt idx="48444">
                  <c:v>48.444000000000017</c:v>
                </c:pt>
                <c:pt idx="48445">
                  <c:v>48.444999999999993</c:v>
                </c:pt>
                <c:pt idx="48446">
                  <c:v>48.446000000000026</c:v>
                </c:pt>
                <c:pt idx="48447">
                  <c:v>48.447000000000003</c:v>
                </c:pt>
                <c:pt idx="48448">
                  <c:v>48.448000000000036</c:v>
                </c:pt>
                <c:pt idx="48449">
                  <c:v>48.449000000000012</c:v>
                </c:pt>
                <c:pt idx="48450">
                  <c:v>48.450000000000045</c:v>
                </c:pt>
                <c:pt idx="48451">
                  <c:v>48.451000000000022</c:v>
                </c:pt>
                <c:pt idx="48452">
                  <c:v>48.451999999999998</c:v>
                </c:pt>
                <c:pt idx="48453">
                  <c:v>48.453000000000031</c:v>
                </c:pt>
                <c:pt idx="48454">
                  <c:v>48.454000000000008</c:v>
                </c:pt>
                <c:pt idx="48455">
                  <c:v>48.455000000000041</c:v>
                </c:pt>
                <c:pt idx="48456">
                  <c:v>48.456000000000017</c:v>
                </c:pt>
                <c:pt idx="48457">
                  <c:v>48.456999999999994</c:v>
                </c:pt>
                <c:pt idx="48458">
                  <c:v>48.458000000000027</c:v>
                </c:pt>
                <c:pt idx="48459">
                  <c:v>48.459000000000003</c:v>
                </c:pt>
                <c:pt idx="48460">
                  <c:v>48.460000000000036</c:v>
                </c:pt>
                <c:pt idx="48461">
                  <c:v>48.461000000000013</c:v>
                </c:pt>
                <c:pt idx="48462">
                  <c:v>48.462000000000046</c:v>
                </c:pt>
                <c:pt idx="48463">
                  <c:v>48.463000000000022</c:v>
                </c:pt>
                <c:pt idx="48464">
                  <c:v>48.463999999999999</c:v>
                </c:pt>
                <c:pt idx="48465">
                  <c:v>48.465000000000032</c:v>
                </c:pt>
                <c:pt idx="48466">
                  <c:v>48.466000000000008</c:v>
                </c:pt>
                <c:pt idx="48467">
                  <c:v>48.467000000000041</c:v>
                </c:pt>
                <c:pt idx="48468">
                  <c:v>48.468000000000018</c:v>
                </c:pt>
                <c:pt idx="48469">
                  <c:v>48.468999999999994</c:v>
                </c:pt>
                <c:pt idx="48470">
                  <c:v>48.470000000000027</c:v>
                </c:pt>
                <c:pt idx="48471">
                  <c:v>48.471000000000004</c:v>
                </c:pt>
                <c:pt idx="48472">
                  <c:v>48.472000000000037</c:v>
                </c:pt>
                <c:pt idx="48473">
                  <c:v>48.473000000000013</c:v>
                </c:pt>
                <c:pt idx="48474">
                  <c:v>48.474000000000046</c:v>
                </c:pt>
                <c:pt idx="48475">
                  <c:v>48.475000000000023</c:v>
                </c:pt>
                <c:pt idx="48476">
                  <c:v>48.475999999999999</c:v>
                </c:pt>
                <c:pt idx="48477">
                  <c:v>48.477000000000032</c:v>
                </c:pt>
                <c:pt idx="48478">
                  <c:v>48.478000000000009</c:v>
                </c:pt>
                <c:pt idx="48479">
                  <c:v>48.479000000000042</c:v>
                </c:pt>
                <c:pt idx="48480">
                  <c:v>48.480000000000018</c:v>
                </c:pt>
                <c:pt idx="48481">
                  <c:v>48.480999999999995</c:v>
                </c:pt>
                <c:pt idx="48482">
                  <c:v>48.482000000000028</c:v>
                </c:pt>
                <c:pt idx="48483">
                  <c:v>48.483000000000004</c:v>
                </c:pt>
                <c:pt idx="48484">
                  <c:v>48.484000000000037</c:v>
                </c:pt>
                <c:pt idx="48485">
                  <c:v>48.485000000000014</c:v>
                </c:pt>
                <c:pt idx="48486">
                  <c:v>48.48599999999999</c:v>
                </c:pt>
                <c:pt idx="48487">
                  <c:v>48.487000000000023</c:v>
                </c:pt>
                <c:pt idx="48488">
                  <c:v>48.488</c:v>
                </c:pt>
                <c:pt idx="48489">
                  <c:v>48.489000000000033</c:v>
                </c:pt>
                <c:pt idx="48490">
                  <c:v>48.490000000000009</c:v>
                </c:pt>
                <c:pt idx="48491">
                  <c:v>48.491000000000042</c:v>
                </c:pt>
                <c:pt idx="48492">
                  <c:v>48.492000000000019</c:v>
                </c:pt>
                <c:pt idx="48493">
                  <c:v>48.492999999999995</c:v>
                </c:pt>
                <c:pt idx="48494">
                  <c:v>48.494000000000028</c:v>
                </c:pt>
                <c:pt idx="48495">
                  <c:v>48.495000000000005</c:v>
                </c:pt>
                <c:pt idx="48496">
                  <c:v>48.496000000000038</c:v>
                </c:pt>
                <c:pt idx="48497">
                  <c:v>48.497000000000014</c:v>
                </c:pt>
                <c:pt idx="48498">
                  <c:v>48.49799999999999</c:v>
                </c:pt>
                <c:pt idx="48499">
                  <c:v>48.499000000000024</c:v>
                </c:pt>
                <c:pt idx="48500">
                  <c:v>48.5</c:v>
                </c:pt>
                <c:pt idx="48501">
                  <c:v>48.501000000000033</c:v>
                </c:pt>
                <c:pt idx="48502">
                  <c:v>48.50200000000001</c:v>
                </c:pt>
                <c:pt idx="48503">
                  <c:v>48.503000000000043</c:v>
                </c:pt>
                <c:pt idx="48504">
                  <c:v>48.504000000000019</c:v>
                </c:pt>
                <c:pt idx="48505">
                  <c:v>48.504999999999995</c:v>
                </c:pt>
                <c:pt idx="48506">
                  <c:v>48.506000000000029</c:v>
                </c:pt>
                <c:pt idx="48507">
                  <c:v>48.507000000000005</c:v>
                </c:pt>
                <c:pt idx="48508">
                  <c:v>48.508000000000038</c:v>
                </c:pt>
                <c:pt idx="48509">
                  <c:v>48.509000000000015</c:v>
                </c:pt>
                <c:pt idx="48510">
                  <c:v>48.509999999999991</c:v>
                </c:pt>
                <c:pt idx="48511">
                  <c:v>48.511000000000024</c:v>
                </c:pt>
                <c:pt idx="48512">
                  <c:v>48.512</c:v>
                </c:pt>
                <c:pt idx="48513">
                  <c:v>48.513000000000034</c:v>
                </c:pt>
                <c:pt idx="48514">
                  <c:v>48.51400000000001</c:v>
                </c:pt>
                <c:pt idx="48515">
                  <c:v>48.515000000000043</c:v>
                </c:pt>
                <c:pt idx="48516">
                  <c:v>48.51600000000002</c:v>
                </c:pt>
                <c:pt idx="48517">
                  <c:v>48.516999999999996</c:v>
                </c:pt>
                <c:pt idx="48518">
                  <c:v>48.518000000000029</c:v>
                </c:pt>
                <c:pt idx="48519">
                  <c:v>48.519000000000005</c:v>
                </c:pt>
                <c:pt idx="48520">
                  <c:v>48.520000000000039</c:v>
                </c:pt>
                <c:pt idx="48521">
                  <c:v>48.521000000000015</c:v>
                </c:pt>
                <c:pt idx="48522">
                  <c:v>48.521999999999991</c:v>
                </c:pt>
                <c:pt idx="48523">
                  <c:v>48.523000000000025</c:v>
                </c:pt>
                <c:pt idx="48524">
                  <c:v>48.524000000000001</c:v>
                </c:pt>
                <c:pt idx="48525">
                  <c:v>48.525000000000034</c:v>
                </c:pt>
                <c:pt idx="48526">
                  <c:v>48.52600000000001</c:v>
                </c:pt>
                <c:pt idx="48527">
                  <c:v>48.527000000000044</c:v>
                </c:pt>
                <c:pt idx="48528">
                  <c:v>48.52800000000002</c:v>
                </c:pt>
                <c:pt idx="48529">
                  <c:v>48.528999999999996</c:v>
                </c:pt>
                <c:pt idx="48530">
                  <c:v>48.53000000000003</c:v>
                </c:pt>
                <c:pt idx="48531">
                  <c:v>48.531000000000006</c:v>
                </c:pt>
                <c:pt idx="48532">
                  <c:v>48.532000000000039</c:v>
                </c:pt>
                <c:pt idx="48533">
                  <c:v>48.533000000000015</c:v>
                </c:pt>
                <c:pt idx="48534">
                  <c:v>48.533999999999992</c:v>
                </c:pt>
                <c:pt idx="48535">
                  <c:v>48.535000000000025</c:v>
                </c:pt>
                <c:pt idx="48536">
                  <c:v>48.536000000000001</c:v>
                </c:pt>
                <c:pt idx="48537">
                  <c:v>48.537000000000035</c:v>
                </c:pt>
                <c:pt idx="48538">
                  <c:v>48.538000000000011</c:v>
                </c:pt>
                <c:pt idx="48539">
                  <c:v>48.539000000000044</c:v>
                </c:pt>
                <c:pt idx="48540">
                  <c:v>48.54000000000002</c:v>
                </c:pt>
                <c:pt idx="48541">
                  <c:v>48.540999999999997</c:v>
                </c:pt>
                <c:pt idx="48542">
                  <c:v>48.54200000000003</c:v>
                </c:pt>
                <c:pt idx="48543">
                  <c:v>48.543000000000006</c:v>
                </c:pt>
                <c:pt idx="48544">
                  <c:v>48.54400000000004</c:v>
                </c:pt>
                <c:pt idx="48545">
                  <c:v>48.545000000000016</c:v>
                </c:pt>
                <c:pt idx="48546">
                  <c:v>48.545999999999992</c:v>
                </c:pt>
                <c:pt idx="48547">
                  <c:v>48.547000000000025</c:v>
                </c:pt>
                <c:pt idx="48548">
                  <c:v>48.548000000000002</c:v>
                </c:pt>
                <c:pt idx="48549">
                  <c:v>48.549000000000035</c:v>
                </c:pt>
                <c:pt idx="48550">
                  <c:v>48.550000000000011</c:v>
                </c:pt>
                <c:pt idx="48551">
                  <c:v>48.551000000000045</c:v>
                </c:pt>
                <c:pt idx="48552">
                  <c:v>48.552000000000021</c:v>
                </c:pt>
                <c:pt idx="48553">
                  <c:v>48.552999999999997</c:v>
                </c:pt>
                <c:pt idx="48554">
                  <c:v>48.55400000000003</c:v>
                </c:pt>
                <c:pt idx="48555">
                  <c:v>48.555000000000007</c:v>
                </c:pt>
                <c:pt idx="48556">
                  <c:v>48.55600000000004</c:v>
                </c:pt>
                <c:pt idx="48557">
                  <c:v>48.557000000000016</c:v>
                </c:pt>
                <c:pt idx="48558">
                  <c:v>48.557999999999993</c:v>
                </c:pt>
                <c:pt idx="48559">
                  <c:v>48.559000000000026</c:v>
                </c:pt>
                <c:pt idx="48560">
                  <c:v>48.56</c:v>
                </c:pt>
                <c:pt idx="48561">
                  <c:v>48.561000000000035</c:v>
                </c:pt>
                <c:pt idx="48562">
                  <c:v>48.562000000000012</c:v>
                </c:pt>
                <c:pt idx="48563">
                  <c:v>48.563000000000045</c:v>
                </c:pt>
                <c:pt idx="48564">
                  <c:v>48.564000000000021</c:v>
                </c:pt>
                <c:pt idx="48565">
                  <c:v>48.564999999999998</c:v>
                </c:pt>
                <c:pt idx="48566">
                  <c:v>48.566000000000031</c:v>
                </c:pt>
                <c:pt idx="48567">
                  <c:v>48.567000000000007</c:v>
                </c:pt>
                <c:pt idx="48568">
                  <c:v>48.56800000000004</c:v>
                </c:pt>
                <c:pt idx="48569">
                  <c:v>48.569000000000017</c:v>
                </c:pt>
                <c:pt idx="48570">
                  <c:v>48.569999999999993</c:v>
                </c:pt>
                <c:pt idx="48571">
                  <c:v>48.571000000000026</c:v>
                </c:pt>
                <c:pt idx="48572">
                  <c:v>48.572000000000003</c:v>
                </c:pt>
                <c:pt idx="48573">
                  <c:v>48.573000000000036</c:v>
                </c:pt>
                <c:pt idx="48574">
                  <c:v>48.574000000000012</c:v>
                </c:pt>
                <c:pt idx="48575">
                  <c:v>48.575000000000045</c:v>
                </c:pt>
                <c:pt idx="48576">
                  <c:v>48.576000000000022</c:v>
                </c:pt>
                <c:pt idx="48577">
                  <c:v>48.576999999999998</c:v>
                </c:pt>
                <c:pt idx="48578">
                  <c:v>48.578000000000031</c:v>
                </c:pt>
                <c:pt idx="48579">
                  <c:v>48.579000000000008</c:v>
                </c:pt>
                <c:pt idx="48580">
                  <c:v>48.580000000000041</c:v>
                </c:pt>
                <c:pt idx="48581">
                  <c:v>48.581000000000017</c:v>
                </c:pt>
                <c:pt idx="48582">
                  <c:v>48.581999999999994</c:v>
                </c:pt>
                <c:pt idx="48583">
                  <c:v>48.583000000000027</c:v>
                </c:pt>
                <c:pt idx="48584">
                  <c:v>48.584000000000003</c:v>
                </c:pt>
                <c:pt idx="48585">
                  <c:v>48.585000000000036</c:v>
                </c:pt>
                <c:pt idx="48586">
                  <c:v>48.586000000000013</c:v>
                </c:pt>
                <c:pt idx="48587">
                  <c:v>48.587000000000046</c:v>
                </c:pt>
                <c:pt idx="48588">
                  <c:v>48.588000000000022</c:v>
                </c:pt>
                <c:pt idx="48589">
                  <c:v>48.588999999999999</c:v>
                </c:pt>
                <c:pt idx="48590">
                  <c:v>48.590000000000032</c:v>
                </c:pt>
                <c:pt idx="48591">
                  <c:v>48.591000000000008</c:v>
                </c:pt>
                <c:pt idx="48592">
                  <c:v>48.592000000000041</c:v>
                </c:pt>
                <c:pt idx="48593">
                  <c:v>48.593000000000018</c:v>
                </c:pt>
                <c:pt idx="48594">
                  <c:v>48.593999999999994</c:v>
                </c:pt>
                <c:pt idx="48595">
                  <c:v>48.595000000000027</c:v>
                </c:pt>
                <c:pt idx="48596">
                  <c:v>48.596000000000004</c:v>
                </c:pt>
                <c:pt idx="48597">
                  <c:v>48.597000000000037</c:v>
                </c:pt>
                <c:pt idx="48598">
                  <c:v>48.598000000000013</c:v>
                </c:pt>
                <c:pt idx="48599">
                  <c:v>48.599000000000046</c:v>
                </c:pt>
                <c:pt idx="48600">
                  <c:v>48.600000000000023</c:v>
                </c:pt>
                <c:pt idx="48601">
                  <c:v>48.600999999999999</c:v>
                </c:pt>
                <c:pt idx="48602">
                  <c:v>48.602000000000032</c:v>
                </c:pt>
                <c:pt idx="48603">
                  <c:v>48.603000000000009</c:v>
                </c:pt>
                <c:pt idx="48604">
                  <c:v>48.604000000000042</c:v>
                </c:pt>
                <c:pt idx="48605">
                  <c:v>48.605000000000018</c:v>
                </c:pt>
                <c:pt idx="48606">
                  <c:v>48.605999999999995</c:v>
                </c:pt>
                <c:pt idx="48607">
                  <c:v>48.607000000000028</c:v>
                </c:pt>
                <c:pt idx="48608">
                  <c:v>48.608000000000004</c:v>
                </c:pt>
                <c:pt idx="48609">
                  <c:v>48.609000000000037</c:v>
                </c:pt>
                <c:pt idx="48610">
                  <c:v>48.610000000000014</c:v>
                </c:pt>
                <c:pt idx="48611">
                  <c:v>48.61099999999999</c:v>
                </c:pt>
                <c:pt idx="48612">
                  <c:v>48.612000000000023</c:v>
                </c:pt>
                <c:pt idx="48613">
                  <c:v>48.613</c:v>
                </c:pt>
                <c:pt idx="48614">
                  <c:v>48.614000000000033</c:v>
                </c:pt>
                <c:pt idx="48615">
                  <c:v>48.615000000000009</c:v>
                </c:pt>
                <c:pt idx="48616">
                  <c:v>48.616000000000042</c:v>
                </c:pt>
                <c:pt idx="48617">
                  <c:v>48.617000000000019</c:v>
                </c:pt>
                <c:pt idx="48618">
                  <c:v>48.617999999999995</c:v>
                </c:pt>
                <c:pt idx="48619">
                  <c:v>48.619000000000028</c:v>
                </c:pt>
                <c:pt idx="48620">
                  <c:v>48.620000000000005</c:v>
                </c:pt>
                <c:pt idx="48621">
                  <c:v>48.621000000000038</c:v>
                </c:pt>
                <c:pt idx="48622">
                  <c:v>48.622000000000014</c:v>
                </c:pt>
                <c:pt idx="48623">
                  <c:v>48.62299999999999</c:v>
                </c:pt>
                <c:pt idx="48624">
                  <c:v>48.624000000000024</c:v>
                </c:pt>
                <c:pt idx="48625">
                  <c:v>48.625</c:v>
                </c:pt>
                <c:pt idx="48626">
                  <c:v>48.626000000000033</c:v>
                </c:pt>
                <c:pt idx="48627">
                  <c:v>48.62700000000001</c:v>
                </c:pt>
                <c:pt idx="48628">
                  <c:v>48.628000000000043</c:v>
                </c:pt>
                <c:pt idx="48629">
                  <c:v>48.629000000000019</c:v>
                </c:pt>
                <c:pt idx="48630">
                  <c:v>48.629999999999995</c:v>
                </c:pt>
                <c:pt idx="48631">
                  <c:v>48.631000000000029</c:v>
                </c:pt>
                <c:pt idx="48632">
                  <c:v>48.632000000000005</c:v>
                </c:pt>
                <c:pt idx="48633">
                  <c:v>48.633000000000038</c:v>
                </c:pt>
                <c:pt idx="48634">
                  <c:v>48.634000000000015</c:v>
                </c:pt>
                <c:pt idx="48635">
                  <c:v>48.634999999999991</c:v>
                </c:pt>
                <c:pt idx="48636">
                  <c:v>48.636000000000024</c:v>
                </c:pt>
                <c:pt idx="48637">
                  <c:v>48.637</c:v>
                </c:pt>
                <c:pt idx="48638">
                  <c:v>48.638000000000034</c:v>
                </c:pt>
                <c:pt idx="48639">
                  <c:v>48.63900000000001</c:v>
                </c:pt>
                <c:pt idx="48640">
                  <c:v>48.640000000000043</c:v>
                </c:pt>
                <c:pt idx="48641">
                  <c:v>48.64100000000002</c:v>
                </c:pt>
                <c:pt idx="48642">
                  <c:v>48.641999999999996</c:v>
                </c:pt>
                <c:pt idx="48643">
                  <c:v>48.643000000000029</c:v>
                </c:pt>
                <c:pt idx="48644">
                  <c:v>48.644000000000005</c:v>
                </c:pt>
                <c:pt idx="48645">
                  <c:v>48.645000000000039</c:v>
                </c:pt>
                <c:pt idx="48646">
                  <c:v>48.646000000000015</c:v>
                </c:pt>
                <c:pt idx="48647">
                  <c:v>48.646999999999991</c:v>
                </c:pt>
                <c:pt idx="48648">
                  <c:v>48.648000000000025</c:v>
                </c:pt>
                <c:pt idx="48649">
                  <c:v>48.649000000000001</c:v>
                </c:pt>
                <c:pt idx="48650">
                  <c:v>48.650000000000034</c:v>
                </c:pt>
                <c:pt idx="48651">
                  <c:v>48.65100000000001</c:v>
                </c:pt>
                <c:pt idx="48652">
                  <c:v>48.652000000000044</c:v>
                </c:pt>
                <c:pt idx="48653">
                  <c:v>48.65300000000002</c:v>
                </c:pt>
                <c:pt idx="48654">
                  <c:v>48.653999999999996</c:v>
                </c:pt>
                <c:pt idx="48655">
                  <c:v>48.65500000000003</c:v>
                </c:pt>
                <c:pt idx="48656">
                  <c:v>48.656000000000006</c:v>
                </c:pt>
                <c:pt idx="48657">
                  <c:v>48.657000000000039</c:v>
                </c:pt>
                <c:pt idx="48658">
                  <c:v>48.658000000000015</c:v>
                </c:pt>
                <c:pt idx="48659">
                  <c:v>48.658999999999992</c:v>
                </c:pt>
                <c:pt idx="48660">
                  <c:v>48.660000000000025</c:v>
                </c:pt>
                <c:pt idx="48661">
                  <c:v>48.661000000000001</c:v>
                </c:pt>
                <c:pt idx="48662">
                  <c:v>48.662000000000035</c:v>
                </c:pt>
                <c:pt idx="48663">
                  <c:v>48.663000000000011</c:v>
                </c:pt>
                <c:pt idx="48664">
                  <c:v>48.664000000000044</c:v>
                </c:pt>
                <c:pt idx="48665">
                  <c:v>48.66500000000002</c:v>
                </c:pt>
                <c:pt idx="48666">
                  <c:v>48.665999999999997</c:v>
                </c:pt>
                <c:pt idx="48667">
                  <c:v>48.66700000000003</c:v>
                </c:pt>
                <c:pt idx="48668">
                  <c:v>48.668000000000006</c:v>
                </c:pt>
                <c:pt idx="48669">
                  <c:v>48.66900000000004</c:v>
                </c:pt>
                <c:pt idx="48670">
                  <c:v>48.670000000000016</c:v>
                </c:pt>
                <c:pt idx="48671">
                  <c:v>48.670999999999992</c:v>
                </c:pt>
                <c:pt idx="48672">
                  <c:v>48.672000000000025</c:v>
                </c:pt>
                <c:pt idx="48673">
                  <c:v>48.673000000000002</c:v>
                </c:pt>
                <c:pt idx="48674">
                  <c:v>48.674000000000035</c:v>
                </c:pt>
                <c:pt idx="48675">
                  <c:v>48.675000000000011</c:v>
                </c:pt>
                <c:pt idx="48676">
                  <c:v>48.676000000000045</c:v>
                </c:pt>
                <c:pt idx="48677">
                  <c:v>48.677000000000021</c:v>
                </c:pt>
                <c:pt idx="48678">
                  <c:v>48.677999999999997</c:v>
                </c:pt>
                <c:pt idx="48679">
                  <c:v>48.67900000000003</c:v>
                </c:pt>
                <c:pt idx="48680">
                  <c:v>48.680000000000007</c:v>
                </c:pt>
                <c:pt idx="48681">
                  <c:v>48.68100000000004</c:v>
                </c:pt>
                <c:pt idx="48682">
                  <c:v>48.682000000000016</c:v>
                </c:pt>
                <c:pt idx="48683">
                  <c:v>48.682999999999993</c:v>
                </c:pt>
                <c:pt idx="48684">
                  <c:v>48.684000000000026</c:v>
                </c:pt>
                <c:pt idx="48685">
                  <c:v>48.685000000000002</c:v>
                </c:pt>
                <c:pt idx="48686">
                  <c:v>48.686000000000035</c:v>
                </c:pt>
                <c:pt idx="48687">
                  <c:v>48.687000000000012</c:v>
                </c:pt>
                <c:pt idx="48688">
                  <c:v>48.688000000000045</c:v>
                </c:pt>
                <c:pt idx="48689">
                  <c:v>48.689000000000021</c:v>
                </c:pt>
                <c:pt idx="48690">
                  <c:v>48.69</c:v>
                </c:pt>
                <c:pt idx="48691">
                  <c:v>48.691000000000031</c:v>
                </c:pt>
                <c:pt idx="48692">
                  <c:v>48.692000000000007</c:v>
                </c:pt>
                <c:pt idx="48693">
                  <c:v>48.69300000000004</c:v>
                </c:pt>
                <c:pt idx="48694">
                  <c:v>48.694000000000017</c:v>
                </c:pt>
                <c:pt idx="48695">
                  <c:v>48.694999999999993</c:v>
                </c:pt>
                <c:pt idx="48696">
                  <c:v>48.696000000000026</c:v>
                </c:pt>
                <c:pt idx="48697">
                  <c:v>48.697000000000003</c:v>
                </c:pt>
                <c:pt idx="48698">
                  <c:v>48.698000000000036</c:v>
                </c:pt>
                <c:pt idx="48699">
                  <c:v>48.699000000000012</c:v>
                </c:pt>
                <c:pt idx="48700">
                  <c:v>48.700000000000045</c:v>
                </c:pt>
                <c:pt idx="48701">
                  <c:v>48.701000000000022</c:v>
                </c:pt>
                <c:pt idx="48702">
                  <c:v>48.701999999999998</c:v>
                </c:pt>
                <c:pt idx="48703">
                  <c:v>48.703000000000031</c:v>
                </c:pt>
                <c:pt idx="48704">
                  <c:v>48.704000000000008</c:v>
                </c:pt>
                <c:pt idx="48705">
                  <c:v>48.705000000000041</c:v>
                </c:pt>
                <c:pt idx="48706">
                  <c:v>48.706000000000017</c:v>
                </c:pt>
                <c:pt idx="48707">
                  <c:v>48.706999999999994</c:v>
                </c:pt>
                <c:pt idx="48708">
                  <c:v>48.708000000000027</c:v>
                </c:pt>
                <c:pt idx="48709">
                  <c:v>48.709000000000003</c:v>
                </c:pt>
                <c:pt idx="48710">
                  <c:v>48.710000000000036</c:v>
                </c:pt>
                <c:pt idx="48711">
                  <c:v>48.711000000000013</c:v>
                </c:pt>
                <c:pt idx="48712">
                  <c:v>48.712000000000046</c:v>
                </c:pt>
                <c:pt idx="48713">
                  <c:v>48.713000000000022</c:v>
                </c:pt>
                <c:pt idx="48714">
                  <c:v>48.713999999999999</c:v>
                </c:pt>
                <c:pt idx="48715">
                  <c:v>48.715000000000032</c:v>
                </c:pt>
                <c:pt idx="48716">
                  <c:v>48.716000000000008</c:v>
                </c:pt>
                <c:pt idx="48717">
                  <c:v>48.717000000000041</c:v>
                </c:pt>
                <c:pt idx="48718">
                  <c:v>48.718000000000018</c:v>
                </c:pt>
                <c:pt idx="48719">
                  <c:v>48.718999999999994</c:v>
                </c:pt>
                <c:pt idx="48720">
                  <c:v>48.720000000000027</c:v>
                </c:pt>
                <c:pt idx="48721">
                  <c:v>48.721000000000004</c:v>
                </c:pt>
                <c:pt idx="48722">
                  <c:v>48.722000000000037</c:v>
                </c:pt>
                <c:pt idx="48723">
                  <c:v>48.723000000000013</c:v>
                </c:pt>
                <c:pt idx="48724">
                  <c:v>48.724000000000046</c:v>
                </c:pt>
                <c:pt idx="48725">
                  <c:v>48.725000000000023</c:v>
                </c:pt>
                <c:pt idx="48726">
                  <c:v>48.725999999999999</c:v>
                </c:pt>
                <c:pt idx="48727">
                  <c:v>48.727000000000032</c:v>
                </c:pt>
                <c:pt idx="48728">
                  <c:v>48.728000000000009</c:v>
                </c:pt>
                <c:pt idx="48729">
                  <c:v>48.729000000000042</c:v>
                </c:pt>
                <c:pt idx="48730">
                  <c:v>48.730000000000018</c:v>
                </c:pt>
                <c:pt idx="48731">
                  <c:v>48.730999999999995</c:v>
                </c:pt>
                <c:pt idx="48732">
                  <c:v>48.732000000000028</c:v>
                </c:pt>
                <c:pt idx="48733">
                  <c:v>48.733000000000004</c:v>
                </c:pt>
                <c:pt idx="48734">
                  <c:v>48.734000000000037</c:v>
                </c:pt>
                <c:pt idx="48735">
                  <c:v>48.735000000000014</c:v>
                </c:pt>
                <c:pt idx="48736">
                  <c:v>48.73599999999999</c:v>
                </c:pt>
                <c:pt idx="48737">
                  <c:v>48.737000000000023</c:v>
                </c:pt>
                <c:pt idx="48738">
                  <c:v>48.738</c:v>
                </c:pt>
                <c:pt idx="48739">
                  <c:v>48.739000000000033</c:v>
                </c:pt>
                <c:pt idx="48740">
                  <c:v>48.740000000000009</c:v>
                </c:pt>
                <c:pt idx="48741">
                  <c:v>48.741000000000042</c:v>
                </c:pt>
                <c:pt idx="48742">
                  <c:v>48.742000000000019</c:v>
                </c:pt>
                <c:pt idx="48743">
                  <c:v>48.742999999999995</c:v>
                </c:pt>
                <c:pt idx="48744">
                  <c:v>48.744000000000028</c:v>
                </c:pt>
                <c:pt idx="48745">
                  <c:v>48.745000000000005</c:v>
                </c:pt>
                <c:pt idx="48746">
                  <c:v>48.746000000000038</c:v>
                </c:pt>
                <c:pt idx="48747">
                  <c:v>48.747000000000014</c:v>
                </c:pt>
                <c:pt idx="48748">
                  <c:v>48.74799999999999</c:v>
                </c:pt>
                <c:pt idx="48749">
                  <c:v>48.749000000000024</c:v>
                </c:pt>
                <c:pt idx="48750">
                  <c:v>48.75</c:v>
                </c:pt>
                <c:pt idx="48751">
                  <c:v>48.751000000000033</c:v>
                </c:pt>
                <c:pt idx="48752">
                  <c:v>48.75200000000001</c:v>
                </c:pt>
                <c:pt idx="48753">
                  <c:v>48.753000000000043</c:v>
                </c:pt>
                <c:pt idx="48754">
                  <c:v>48.754000000000019</c:v>
                </c:pt>
                <c:pt idx="48755">
                  <c:v>48.754999999999995</c:v>
                </c:pt>
                <c:pt idx="48756">
                  <c:v>48.756000000000029</c:v>
                </c:pt>
                <c:pt idx="48757">
                  <c:v>48.757000000000005</c:v>
                </c:pt>
                <c:pt idx="48758">
                  <c:v>48.758000000000038</c:v>
                </c:pt>
                <c:pt idx="48759">
                  <c:v>48.759000000000015</c:v>
                </c:pt>
                <c:pt idx="48760">
                  <c:v>48.759999999999991</c:v>
                </c:pt>
                <c:pt idx="48761">
                  <c:v>48.761000000000024</c:v>
                </c:pt>
                <c:pt idx="48762">
                  <c:v>48.762</c:v>
                </c:pt>
                <c:pt idx="48763">
                  <c:v>48.763000000000034</c:v>
                </c:pt>
                <c:pt idx="48764">
                  <c:v>48.76400000000001</c:v>
                </c:pt>
                <c:pt idx="48765">
                  <c:v>48.765000000000043</c:v>
                </c:pt>
                <c:pt idx="48766">
                  <c:v>48.76600000000002</c:v>
                </c:pt>
                <c:pt idx="48767">
                  <c:v>48.766999999999996</c:v>
                </c:pt>
                <c:pt idx="48768">
                  <c:v>48.768000000000029</c:v>
                </c:pt>
                <c:pt idx="48769">
                  <c:v>48.769000000000005</c:v>
                </c:pt>
                <c:pt idx="48770">
                  <c:v>48.770000000000039</c:v>
                </c:pt>
                <c:pt idx="48771">
                  <c:v>48.771000000000015</c:v>
                </c:pt>
                <c:pt idx="48772">
                  <c:v>48.771999999999991</c:v>
                </c:pt>
                <c:pt idx="48773">
                  <c:v>48.773000000000025</c:v>
                </c:pt>
                <c:pt idx="48774">
                  <c:v>48.774000000000001</c:v>
                </c:pt>
                <c:pt idx="48775">
                  <c:v>48.775000000000034</c:v>
                </c:pt>
                <c:pt idx="48776">
                  <c:v>48.77600000000001</c:v>
                </c:pt>
                <c:pt idx="48777">
                  <c:v>48.777000000000044</c:v>
                </c:pt>
                <c:pt idx="48778">
                  <c:v>48.77800000000002</c:v>
                </c:pt>
                <c:pt idx="48779">
                  <c:v>48.778999999999996</c:v>
                </c:pt>
                <c:pt idx="48780">
                  <c:v>48.78000000000003</c:v>
                </c:pt>
                <c:pt idx="48781">
                  <c:v>48.781000000000006</c:v>
                </c:pt>
                <c:pt idx="48782">
                  <c:v>48.782000000000039</c:v>
                </c:pt>
                <c:pt idx="48783">
                  <c:v>48.783000000000015</c:v>
                </c:pt>
                <c:pt idx="48784">
                  <c:v>48.783999999999992</c:v>
                </c:pt>
                <c:pt idx="48785">
                  <c:v>48.785000000000025</c:v>
                </c:pt>
                <c:pt idx="48786">
                  <c:v>48.786000000000001</c:v>
                </c:pt>
                <c:pt idx="48787">
                  <c:v>48.787000000000035</c:v>
                </c:pt>
                <c:pt idx="48788">
                  <c:v>48.788000000000011</c:v>
                </c:pt>
                <c:pt idx="48789">
                  <c:v>48.789000000000044</c:v>
                </c:pt>
                <c:pt idx="48790">
                  <c:v>48.79000000000002</c:v>
                </c:pt>
                <c:pt idx="48791">
                  <c:v>48.790999999999997</c:v>
                </c:pt>
                <c:pt idx="48792">
                  <c:v>48.79200000000003</c:v>
                </c:pt>
                <c:pt idx="48793">
                  <c:v>48.793000000000006</c:v>
                </c:pt>
                <c:pt idx="48794">
                  <c:v>48.79400000000004</c:v>
                </c:pt>
                <c:pt idx="48795">
                  <c:v>48.795000000000016</c:v>
                </c:pt>
                <c:pt idx="48796">
                  <c:v>48.795999999999992</c:v>
                </c:pt>
                <c:pt idx="48797">
                  <c:v>48.797000000000025</c:v>
                </c:pt>
                <c:pt idx="48798">
                  <c:v>48.798000000000002</c:v>
                </c:pt>
                <c:pt idx="48799">
                  <c:v>48.799000000000035</c:v>
                </c:pt>
                <c:pt idx="48800">
                  <c:v>48.800000000000011</c:v>
                </c:pt>
                <c:pt idx="48801">
                  <c:v>48.801000000000045</c:v>
                </c:pt>
                <c:pt idx="48802">
                  <c:v>48.802000000000021</c:v>
                </c:pt>
                <c:pt idx="48803">
                  <c:v>48.802999999999997</c:v>
                </c:pt>
                <c:pt idx="48804">
                  <c:v>48.80400000000003</c:v>
                </c:pt>
                <c:pt idx="48805">
                  <c:v>48.805000000000007</c:v>
                </c:pt>
                <c:pt idx="48806">
                  <c:v>48.80600000000004</c:v>
                </c:pt>
                <c:pt idx="48807">
                  <c:v>48.807000000000016</c:v>
                </c:pt>
                <c:pt idx="48808">
                  <c:v>48.807999999999993</c:v>
                </c:pt>
                <c:pt idx="48809">
                  <c:v>48.809000000000026</c:v>
                </c:pt>
                <c:pt idx="48810">
                  <c:v>48.81</c:v>
                </c:pt>
                <c:pt idx="48811">
                  <c:v>48.811000000000035</c:v>
                </c:pt>
                <c:pt idx="48812">
                  <c:v>48.812000000000012</c:v>
                </c:pt>
                <c:pt idx="48813">
                  <c:v>48.813000000000045</c:v>
                </c:pt>
                <c:pt idx="48814">
                  <c:v>48.814000000000021</c:v>
                </c:pt>
                <c:pt idx="48815">
                  <c:v>48.814999999999998</c:v>
                </c:pt>
                <c:pt idx="48816">
                  <c:v>48.816000000000031</c:v>
                </c:pt>
                <c:pt idx="48817">
                  <c:v>48.817000000000007</c:v>
                </c:pt>
                <c:pt idx="48818">
                  <c:v>48.81800000000004</c:v>
                </c:pt>
                <c:pt idx="48819">
                  <c:v>48.819000000000017</c:v>
                </c:pt>
                <c:pt idx="48820">
                  <c:v>48.819999999999993</c:v>
                </c:pt>
                <c:pt idx="48821">
                  <c:v>48.821000000000026</c:v>
                </c:pt>
                <c:pt idx="48822">
                  <c:v>48.822000000000003</c:v>
                </c:pt>
                <c:pt idx="48823">
                  <c:v>48.823000000000036</c:v>
                </c:pt>
                <c:pt idx="48824">
                  <c:v>48.824000000000012</c:v>
                </c:pt>
                <c:pt idx="48825">
                  <c:v>48.825000000000045</c:v>
                </c:pt>
                <c:pt idx="48826">
                  <c:v>48.826000000000022</c:v>
                </c:pt>
                <c:pt idx="48827">
                  <c:v>48.826999999999998</c:v>
                </c:pt>
                <c:pt idx="48828">
                  <c:v>48.828000000000031</c:v>
                </c:pt>
                <c:pt idx="48829">
                  <c:v>48.829000000000008</c:v>
                </c:pt>
                <c:pt idx="48830">
                  <c:v>48.830000000000041</c:v>
                </c:pt>
                <c:pt idx="48831">
                  <c:v>48.831000000000017</c:v>
                </c:pt>
                <c:pt idx="48832">
                  <c:v>48.831999999999994</c:v>
                </c:pt>
                <c:pt idx="48833">
                  <c:v>48.833000000000027</c:v>
                </c:pt>
                <c:pt idx="48834">
                  <c:v>48.834000000000003</c:v>
                </c:pt>
                <c:pt idx="48835">
                  <c:v>48.835000000000036</c:v>
                </c:pt>
                <c:pt idx="48836">
                  <c:v>48.836000000000013</c:v>
                </c:pt>
                <c:pt idx="48837">
                  <c:v>48.837000000000046</c:v>
                </c:pt>
                <c:pt idx="48838">
                  <c:v>48.838000000000022</c:v>
                </c:pt>
                <c:pt idx="48839">
                  <c:v>48.838999999999999</c:v>
                </c:pt>
                <c:pt idx="48840">
                  <c:v>48.840000000000032</c:v>
                </c:pt>
                <c:pt idx="48841">
                  <c:v>48.841000000000008</c:v>
                </c:pt>
                <c:pt idx="48842">
                  <c:v>48.842000000000041</c:v>
                </c:pt>
                <c:pt idx="48843">
                  <c:v>48.843000000000018</c:v>
                </c:pt>
                <c:pt idx="48844">
                  <c:v>48.843999999999994</c:v>
                </c:pt>
                <c:pt idx="48845">
                  <c:v>48.845000000000027</c:v>
                </c:pt>
                <c:pt idx="48846">
                  <c:v>48.846000000000004</c:v>
                </c:pt>
                <c:pt idx="48847">
                  <c:v>48.847000000000037</c:v>
                </c:pt>
                <c:pt idx="48848">
                  <c:v>48.848000000000013</c:v>
                </c:pt>
                <c:pt idx="48849">
                  <c:v>48.849000000000046</c:v>
                </c:pt>
                <c:pt idx="48850">
                  <c:v>48.850000000000023</c:v>
                </c:pt>
                <c:pt idx="48851">
                  <c:v>48.850999999999999</c:v>
                </c:pt>
                <c:pt idx="48852">
                  <c:v>48.852000000000032</c:v>
                </c:pt>
                <c:pt idx="48853">
                  <c:v>48.853000000000009</c:v>
                </c:pt>
                <c:pt idx="48854">
                  <c:v>48.854000000000042</c:v>
                </c:pt>
                <c:pt idx="48855">
                  <c:v>48.855000000000018</c:v>
                </c:pt>
                <c:pt idx="48856">
                  <c:v>48.855999999999995</c:v>
                </c:pt>
                <c:pt idx="48857">
                  <c:v>48.857000000000028</c:v>
                </c:pt>
                <c:pt idx="48858">
                  <c:v>48.858000000000004</c:v>
                </c:pt>
                <c:pt idx="48859">
                  <c:v>48.859000000000037</c:v>
                </c:pt>
                <c:pt idx="48860">
                  <c:v>48.860000000000014</c:v>
                </c:pt>
                <c:pt idx="48861">
                  <c:v>48.86099999999999</c:v>
                </c:pt>
                <c:pt idx="48862">
                  <c:v>48.862000000000023</c:v>
                </c:pt>
                <c:pt idx="48863">
                  <c:v>48.863</c:v>
                </c:pt>
                <c:pt idx="48864">
                  <c:v>48.864000000000033</c:v>
                </c:pt>
                <c:pt idx="48865">
                  <c:v>48.865000000000009</c:v>
                </c:pt>
                <c:pt idx="48866">
                  <c:v>48.866000000000042</c:v>
                </c:pt>
                <c:pt idx="48867">
                  <c:v>48.867000000000019</c:v>
                </c:pt>
                <c:pt idx="48868">
                  <c:v>48.867999999999995</c:v>
                </c:pt>
                <c:pt idx="48869">
                  <c:v>48.869000000000028</c:v>
                </c:pt>
                <c:pt idx="48870">
                  <c:v>48.870000000000005</c:v>
                </c:pt>
                <c:pt idx="48871">
                  <c:v>48.871000000000038</c:v>
                </c:pt>
                <c:pt idx="48872">
                  <c:v>48.872000000000014</c:v>
                </c:pt>
                <c:pt idx="48873">
                  <c:v>48.87299999999999</c:v>
                </c:pt>
                <c:pt idx="48874">
                  <c:v>48.874000000000024</c:v>
                </c:pt>
                <c:pt idx="48875">
                  <c:v>48.875</c:v>
                </c:pt>
                <c:pt idx="48876">
                  <c:v>48.876000000000033</c:v>
                </c:pt>
                <c:pt idx="48877">
                  <c:v>48.87700000000001</c:v>
                </c:pt>
                <c:pt idx="48878">
                  <c:v>48.878000000000043</c:v>
                </c:pt>
                <c:pt idx="48879">
                  <c:v>48.879000000000019</c:v>
                </c:pt>
                <c:pt idx="48880">
                  <c:v>48.879999999999995</c:v>
                </c:pt>
                <c:pt idx="48881">
                  <c:v>48.881000000000029</c:v>
                </c:pt>
                <c:pt idx="48882">
                  <c:v>48.882000000000005</c:v>
                </c:pt>
                <c:pt idx="48883">
                  <c:v>48.883000000000038</c:v>
                </c:pt>
                <c:pt idx="48884">
                  <c:v>48.884000000000015</c:v>
                </c:pt>
                <c:pt idx="48885">
                  <c:v>48.884999999999991</c:v>
                </c:pt>
                <c:pt idx="48886">
                  <c:v>48.886000000000024</c:v>
                </c:pt>
                <c:pt idx="48887">
                  <c:v>48.887</c:v>
                </c:pt>
                <c:pt idx="48888">
                  <c:v>48.888000000000034</c:v>
                </c:pt>
                <c:pt idx="48889">
                  <c:v>48.88900000000001</c:v>
                </c:pt>
                <c:pt idx="48890">
                  <c:v>48.890000000000043</c:v>
                </c:pt>
                <c:pt idx="48891">
                  <c:v>48.89100000000002</c:v>
                </c:pt>
                <c:pt idx="48892">
                  <c:v>48.891999999999996</c:v>
                </c:pt>
                <c:pt idx="48893">
                  <c:v>48.893000000000029</c:v>
                </c:pt>
                <c:pt idx="48894">
                  <c:v>48.894000000000005</c:v>
                </c:pt>
                <c:pt idx="48895">
                  <c:v>48.895000000000039</c:v>
                </c:pt>
                <c:pt idx="48896">
                  <c:v>48.896000000000015</c:v>
                </c:pt>
                <c:pt idx="48897">
                  <c:v>48.896999999999991</c:v>
                </c:pt>
                <c:pt idx="48898">
                  <c:v>48.898000000000025</c:v>
                </c:pt>
                <c:pt idx="48899">
                  <c:v>48.899000000000001</c:v>
                </c:pt>
                <c:pt idx="48900">
                  <c:v>48.900000000000034</c:v>
                </c:pt>
                <c:pt idx="48901">
                  <c:v>48.90100000000001</c:v>
                </c:pt>
                <c:pt idx="48902">
                  <c:v>48.902000000000044</c:v>
                </c:pt>
                <c:pt idx="48903">
                  <c:v>48.90300000000002</c:v>
                </c:pt>
                <c:pt idx="48904">
                  <c:v>48.903999999999996</c:v>
                </c:pt>
                <c:pt idx="48905">
                  <c:v>48.90500000000003</c:v>
                </c:pt>
                <c:pt idx="48906">
                  <c:v>48.906000000000006</c:v>
                </c:pt>
                <c:pt idx="48907">
                  <c:v>48.907000000000039</c:v>
                </c:pt>
                <c:pt idx="48908">
                  <c:v>48.908000000000015</c:v>
                </c:pt>
                <c:pt idx="48909">
                  <c:v>48.908999999999992</c:v>
                </c:pt>
                <c:pt idx="48910">
                  <c:v>48.910000000000025</c:v>
                </c:pt>
                <c:pt idx="48911">
                  <c:v>48.911000000000001</c:v>
                </c:pt>
                <c:pt idx="48912">
                  <c:v>48.912000000000035</c:v>
                </c:pt>
                <c:pt idx="48913">
                  <c:v>48.913000000000011</c:v>
                </c:pt>
                <c:pt idx="48914">
                  <c:v>48.914000000000044</c:v>
                </c:pt>
                <c:pt idx="48915">
                  <c:v>48.91500000000002</c:v>
                </c:pt>
                <c:pt idx="48916">
                  <c:v>48.915999999999997</c:v>
                </c:pt>
                <c:pt idx="48917">
                  <c:v>48.91700000000003</c:v>
                </c:pt>
                <c:pt idx="48918">
                  <c:v>48.918000000000006</c:v>
                </c:pt>
                <c:pt idx="48919">
                  <c:v>48.91900000000004</c:v>
                </c:pt>
                <c:pt idx="48920">
                  <c:v>48.920000000000016</c:v>
                </c:pt>
                <c:pt idx="48921">
                  <c:v>48.920999999999992</c:v>
                </c:pt>
                <c:pt idx="48922">
                  <c:v>48.922000000000025</c:v>
                </c:pt>
                <c:pt idx="48923">
                  <c:v>48.923000000000002</c:v>
                </c:pt>
                <c:pt idx="48924">
                  <c:v>48.924000000000035</c:v>
                </c:pt>
                <c:pt idx="48925">
                  <c:v>48.925000000000011</c:v>
                </c:pt>
                <c:pt idx="48926">
                  <c:v>48.926000000000045</c:v>
                </c:pt>
                <c:pt idx="48927">
                  <c:v>48.927000000000021</c:v>
                </c:pt>
                <c:pt idx="48928">
                  <c:v>48.927999999999997</c:v>
                </c:pt>
                <c:pt idx="48929">
                  <c:v>48.92900000000003</c:v>
                </c:pt>
                <c:pt idx="48930">
                  <c:v>48.930000000000007</c:v>
                </c:pt>
                <c:pt idx="48931">
                  <c:v>48.93100000000004</c:v>
                </c:pt>
                <c:pt idx="48932">
                  <c:v>48.932000000000016</c:v>
                </c:pt>
                <c:pt idx="48933">
                  <c:v>48.932999999999993</c:v>
                </c:pt>
                <c:pt idx="48934">
                  <c:v>48.934000000000026</c:v>
                </c:pt>
                <c:pt idx="48935">
                  <c:v>48.935000000000002</c:v>
                </c:pt>
                <c:pt idx="48936">
                  <c:v>48.936000000000035</c:v>
                </c:pt>
                <c:pt idx="48937">
                  <c:v>48.937000000000012</c:v>
                </c:pt>
                <c:pt idx="48938">
                  <c:v>48.938000000000045</c:v>
                </c:pt>
                <c:pt idx="48939">
                  <c:v>48.939000000000021</c:v>
                </c:pt>
                <c:pt idx="48940">
                  <c:v>48.94</c:v>
                </c:pt>
                <c:pt idx="48941">
                  <c:v>48.941000000000031</c:v>
                </c:pt>
                <c:pt idx="48942">
                  <c:v>48.942000000000007</c:v>
                </c:pt>
                <c:pt idx="48943">
                  <c:v>48.94300000000004</c:v>
                </c:pt>
                <c:pt idx="48944">
                  <c:v>48.944000000000017</c:v>
                </c:pt>
                <c:pt idx="48945">
                  <c:v>48.944999999999993</c:v>
                </c:pt>
                <c:pt idx="48946">
                  <c:v>48.946000000000026</c:v>
                </c:pt>
                <c:pt idx="48947">
                  <c:v>48.947000000000003</c:v>
                </c:pt>
                <c:pt idx="48948">
                  <c:v>48.948000000000036</c:v>
                </c:pt>
                <c:pt idx="48949">
                  <c:v>48.949000000000012</c:v>
                </c:pt>
                <c:pt idx="48950">
                  <c:v>48.950000000000045</c:v>
                </c:pt>
                <c:pt idx="48951">
                  <c:v>48.951000000000022</c:v>
                </c:pt>
                <c:pt idx="48952">
                  <c:v>48.951999999999998</c:v>
                </c:pt>
                <c:pt idx="48953">
                  <c:v>48.953000000000031</c:v>
                </c:pt>
                <c:pt idx="48954">
                  <c:v>48.954000000000008</c:v>
                </c:pt>
                <c:pt idx="48955">
                  <c:v>48.955000000000041</c:v>
                </c:pt>
                <c:pt idx="48956">
                  <c:v>48.956000000000017</c:v>
                </c:pt>
                <c:pt idx="48957">
                  <c:v>48.956999999999994</c:v>
                </c:pt>
                <c:pt idx="48958">
                  <c:v>48.958000000000027</c:v>
                </c:pt>
                <c:pt idx="48959">
                  <c:v>48.959000000000003</c:v>
                </c:pt>
                <c:pt idx="48960">
                  <c:v>48.960000000000036</c:v>
                </c:pt>
                <c:pt idx="48961">
                  <c:v>48.961000000000013</c:v>
                </c:pt>
                <c:pt idx="48962">
                  <c:v>48.962000000000046</c:v>
                </c:pt>
                <c:pt idx="48963">
                  <c:v>48.963000000000022</c:v>
                </c:pt>
                <c:pt idx="48964">
                  <c:v>48.963999999999999</c:v>
                </c:pt>
                <c:pt idx="48965">
                  <c:v>48.965000000000032</c:v>
                </c:pt>
                <c:pt idx="48966">
                  <c:v>48.966000000000008</c:v>
                </c:pt>
                <c:pt idx="48967">
                  <c:v>48.967000000000041</c:v>
                </c:pt>
                <c:pt idx="48968">
                  <c:v>48.968000000000018</c:v>
                </c:pt>
                <c:pt idx="48969">
                  <c:v>48.968999999999994</c:v>
                </c:pt>
                <c:pt idx="48970">
                  <c:v>48.970000000000027</c:v>
                </c:pt>
                <c:pt idx="48971">
                  <c:v>48.971000000000004</c:v>
                </c:pt>
                <c:pt idx="48972">
                  <c:v>48.972000000000037</c:v>
                </c:pt>
                <c:pt idx="48973">
                  <c:v>48.973000000000013</c:v>
                </c:pt>
                <c:pt idx="48974">
                  <c:v>48.974000000000046</c:v>
                </c:pt>
                <c:pt idx="48975">
                  <c:v>48.975000000000023</c:v>
                </c:pt>
                <c:pt idx="48976">
                  <c:v>48.975999999999999</c:v>
                </c:pt>
                <c:pt idx="48977">
                  <c:v>48.977000000000032</c:v>
                </c:pt>
                <c:pt idx="48978">
                  <c:v>48.978000000000009</c:v>
                </c:pt>
                <c:pt idx="48979">
                  <c:v>48.979000000000042</c:v>
                </c:pt>
                <c:pt idx="48980">
                  <c:v>48.980000000000018</c:v>
                </c:pt>
                <c:pt idx="48981">
                  <c:v>48.980999999999995</c:v>
                </c:pt>
                <c:pt idx="48982">
                  <c:v>48.982000000000028</c:v>
                </c:pt>
                <c:pt idx="48983">
                  <c:v>48.983000000000004</c:v>
                </c:pt>
                <c:pt idx="48984">
                  <c:v>48.984000000000037</c:v>
                </c:pt>
                <c:pt idx="48985">
                  <c:v>48.985000000000014</c:v>
                </c:pt>
                <c:pt idx="48986">
                  <c:v>48.98599999999999</c:v>
                </c:pt>
                <c:pt idx="48987">
                  <c:v>48.987000000000023</c:v>
                </c:pt>
                <c:pt idx="48988">
                  <c:v>48.988</c:v>
                </c:pt>
                <c:pt idx="48989">
                  <c:v>48.989000000000033</c:v>
                </c:pt>
                <c:pt idx="48990">
                  <c:v>48.990000000000009</c:v>
                </c:pt>
                <c:pt idx="48991">
                  <c:v>48.991000000000042</c:v>
                </c:pt>
                <c:pt idx="48992">
                  <c:v>48.992000000000019</c:v>
                </c:pt>
                <c:pt idx="48993">
                  <c:v>48.992999999999995</c:v>
                </c:pt>
                <c:pt idx="48994">
                  <c:v>48.994000000000028</c:v>
                </c:pt>
                <c:pt idx="48995">
                  <c:v>48.995000000000005</c:v>
                </c:pt>
                <c:pt idx="48996">
                  <c:v>48.996000000000038</c:v>
                </c:pt>
                <c:pt idx="48997">
                  <c:v>48.997000000000014</c:v>
                </c:pt>
                <c:pt idx="48998">
                  <c:v>48.99799999999999</c:v>
                </c:pt>
                <c:pt idx="48999">
                  <c:v>48.999000000000024</c:v>
                </c:pt>
                <c:pt idx="49000">
                  <c:v>49</c:v>
                </c:pt>
                <c:pt idx="49001">
                  <c:v>49.001000000000033</c:v>
                </c:pt>
                <c:pt idx="49002">
                  <c:v>49.00200000000001</c:v>
                </c:pt>
                <c:pt idx="49003">
                  <c:v>49.003000000000043</c:v>
                </c:pt>
                <c:pt idx="49004">
                  <c:v>49.004000000000019</c:v>
                </c:pt>
                <c:pt idx="49005">
                  <c:v>49.004999999999995</c:v>
                </c:pt>
                <c:pt idx="49006">
                  <c:v>49.006000000000029</c:v>
                </c:pt>
                <c:pt idx="49007">
                  <c:v>49.007000000000005</c:v>
                </c:pt>
                <c:pt idx="49008">
                  <c:v>49.008000000000038</c:v>
                </c:pt>
                <c:pt idx="49009">
                  <c:v>49.009000000000015</c:v>
                </c:pt>
                <c:pt idx="49010">
                  <c:v>49.009999999999991</c:v>
                </c:pt>
                <c:pt idx="49011">
                  <c:v>49.011000000000024</c:v>
                </c:pt>
                <c:pt idx="49012">
                  <c:v>49.012</c:v>
                </c:pt>
                <c:pt idx="49013">
                  <c:v>49.013000000000034</c:v>
                </c:pt>
                <c:pt idx="49014">
                  <c:v>49.01400000000001</c:v>
                </c:pt>
                <c:pt idx="49015">
                  <c:v>49.015000000000043</c:v>
                </c:pt>
                <c:pt idx="49016">
                  <c:v>49.01600000000002</c:v>
                </c:pt>
                <c:pt idx="49017">
                  <c:v>49.016999999999996</c:v>
                </c:pt>
                <c:pt idx="49018">
                  <c:v>49.018000000000029</c:v>
                </c:pt>
                <c:pt idx="49019">
                  <c:v>49.019000000000005</c:v>
                </c:pt>
                <c:pt idx="49020">
                  <c:v>49.020000000000039</c:v>
                </c:pt>
                <c:pt idx="49021">
                  <c:v>49.021000000000015</c:v>
                </c:pt>
                <c:pt idx="49022">
                  <c:v>49.021999999999991</c:v>
                </c:pt>
                <c:pt idx="49023">
                  <c:v>49.023000000000025</c:v>
                </c:pt>
                <c:pt idx="49024">
                  <c:v>49.024000000000001</c:v>
                </c:pt>
                <c:pt idx="49025">
                  <c:v>49.025000000000034</c:v>
                </c:pt>
                <c:pt idx="49026">
                  <c:v>49.02600000000001</c:v>
                </c:pt>
                <c:pt idx="49027">
                  <c:v>49.027000000000044</c:v>
                </c:pt>
                <c:pt idx="49028">
                  <c:v>49.02800000000002</c:v>
                </c:pt>
                <c:pt idx="49029">
                  <c:v>49.028999999999996</c:v>
                </c:pt>
                <c:pt idx="49030">
                  <c:v>49.03000000000003</c:v>
                </c:pt>
                <c:pt idx="49031">
                  <c:v>49.031000000000006</c:v>
                </c:pt>
                <c:pt idx="49032">
                  <c:v>49.032000000000039</c:v>
                </c:pt>
                <c:pt idx="49033">
                  <c:v>49.033000000000015</c:v>
                </c:pt>
                <c:pt idx="49034">
                  <c:v>49.033999999999992</c:v>
                </c:pt>
                <c:pt idx="49035">
                  <c:v>49.035000000000025</c:v>
                </c:pt>
                <c:pt idx="49036">
                  <c:v>49.036000000000001</c:v>
                </c:pt>
                <c:pt idx="49037">
                  <c:v>49.037000000000035</c:v>
                </c:pt>
                <c:pt idx="49038">
                  <c:v>49.038000000000011</c:v>
                </c:pt>
                <c:pt idx="49039">
                  <c:v>49.039000000000044</c:v>
                </c:pt>
                <c:pt idx="49040">
                  <c:v>49.04000000000002</c:v>
                </c:pt>
                <c:pt idx="49041">
                  <c:v>49.040999999999997</c:v>
                </c:pt>
                <c:pt idx="49042">
                  <c:v>49.04200000000003</c:v>
                </c:pt>
                <c:pt idx="49043">
                  <c:v>49.043000000000006</c:v>
                </c:pt>
                <c:pt idx="49044">
                  <c:v>49.04400000000004</c:v>
                </c:pt>
                <c:pt idx="49045">
                  <c:v>49.045000000000016</c:v>
                </c:pt>
                <c:pt idx="49046">
                  <c:v>49.045999999999992</c:v>
                </c:pt>
                <c:pt idx="49047">
                  <c:v>49.047000000000025</c:v>
                </c:pt>
                <c:pt idx="49048">
                  <c:v>49.048000000000002</c:v>
                </c:pt>
                <c:pt idx="49049">
                  <c:v>49.049000000000035</c:v>
                </c:pt>
                <c:pt idx="49050">
                  <c:v>49.050000000000011</c:v>
                </c:pt>
                <c:pt idx="49051">
                  <c:v>49.051000000000045</c:v>
                </c:pt>
                <c:pt idx="49052">
                  <c:v>49.052000000000021</c:v>
                </c:pt>
                <c:pt idx="49053">
                  <c:v>49.052999999999997</c:v>
                </c:pt>
                <c:pt idx="49054">
                  <c:v>49.05400000000003</c:v>
                </c:pt>
                <c:pt idx="49055">
                  <c:v>49.055000000000007</c:v>
                </c:pt>
                <c:pt idx="49056">
                  <c:v>49.05600000000004</c:v>
                </c:pt>
                <c:pt idx="49057">
                  <c:v>49.057000000000016</c:v>
                </c:pt>
                <c:pt idx="49058">
                  <c:v>49.057999999999993</c:v>
                </c:pt>
                <c:pt idx="49059">
                  <c:v>49.059000000000026</c:v>
                </c:pt>
                <c:pt idx="49060">
                  <c:v>49.06</c:v>
                </c:pt>
                <c:pt idx="49061">
                  <c:v>49.061000000000035</c:v>
                </c:pt>
                <c:pt idx="49062">
                  <c:v>49.062000000000012</c:v>
                </c:pt>
                <c:pt idx="49063">
                  <c:v>49.063000000000045</c:v>
                </c:pt>
                <c:pt idx="49064">
                  <c:v>49.064000000000021</c:v>
                </c:pt>
                <c:pt idx="49065">
                  <c:v>49.064999999999998</c:v>
                </c:pt>
                <c:pt idx="49066">
                  <c:v>49.066000000000031</c:v>
                </c:pt>
                <c:pt idx="49067">
                  <c:v>49.067000000000007</c:v>
                </c:pt>
                <c:pt idx="49068">
                  <c:v>49.06800000000004</c:v>
                </c:pt>
                <c:pt idx="49069">
                  <c:v>49.069000000000017</c:v>
                </c:pt>
                <c:pt idx="49070">
                  <c:v>49.069999999999993</c:v>
                </c:pt>
                <c:pt idx="49071">
                  <c:v>49.071000000000026</c:v>
                </c:pt>
                <c:pt idx="49072">
                  <c:v>49.072000000000003</c:v>
                </c:pt>
                <c:pt idx="49073">
                  <c:v>49.073000000000036</c:v>
                </c:pt>
                <c:pt idx="49074">
                  <c:v>49.074000000000012</c:v>
                </c:pt>
                <c:pt idx="49075">
                  <c:v>49.075000000000045</c:v>
                </c:pt>
                <c:pt idx="49076">
                  <c:v>49.076000000000022</c:v>
                </c:pt>
                <c:pt idx="49077">
                  <c:v>49.076999999999998</c:v>
                </c:pt>
                <c:pt idx="49078">
                  <c:v>49.078000000000031</c:v>
                </c:pt>
                <c:pt idx="49079">
                  <c:v>49.079000000000008</c:v>
                </c:pt>
                <c:pt idx="49080">
                  <c:v>49.080000000000041</c:v>
                </c:pt>
                <c:pt idx="49081">
                  <c:v>49.081000000000017</c:v>
                </c:pt>
                <c:pt idx="49082">
                  <c:v>49.081999999999994</c:v>
                </c:pt>
                <c:pt idx="49083">
                  <c:v>49.083000000000027</c:v>
                </c:pt>
                <c:pt idx="49084">
                  <c:v>49.084000000000003</c:v>
                </c:pt>
                <c:pt idx="49085">
                  <c:v>49.085000000000036</c:v>
                </c:pt>
                <c:pt idx="49086">
                  <c:v>49.086000000000013</c:v>
                </c:pt>
                <c:pt idx="49087">
                  <c:v>49.087000000000046</c:v>
                </c:pt>
                <c:pt idx="49088">
                  <c:v>49.088000000000022</c:v>
                </c:pt>
                <c:pt idx="49089">
                  <c:v>49.088999999999999</c:v>
                </c:pt>
                <c:pt idx="49090">
                  <c:v>49.090000000000032</c:v>
                </c:pt>
                <c:pt idx="49091">
                  <c:v>49.091000000000008</c:v>
                </c:pt>
                <c:pt idx="49092">
                  <c:v>49.092000000000041</c:v>
                </c:pt>
                <c:pt idx="49093">
                  <c:v>49.093000000000018</c:v>
                </c:pt>
                <c:pt idx="49094">
                  <c:v>49.093999999999994</c:v>
                </c:pt>
                <c:pt idx="49095">
                  <c:v>49.095000000000027</c:v>
                </c:pt>
                <c:pt idx="49096">
                  <c:v>49.096000000000004</c:v>
                </c:pt>
                <c:pt idx="49097">
                  <c:v>49.097000000000037</c:v>
                </c:pt>
                <c:pt idx="49098">
                  <c:v>49.098000000000013</c:v>
                </c:pt>
                <c:pt idx="49099">
                  <c:v>49.099000000000046</c:v>
                </c:pt>
                <c:pt idx="49100">
                  <c:v>49.100000000000023</c:v>
                </c:pt>
                <c:pt idx="49101">
                  <c:v>49.100999999999999</c:v>
                </c:pt>
                <c:pt idx="49102">
                  <c:v>49.102000000000032</c:v>
                </c:pt>
                <c:pt idx="49103">
                  <c:v>49.103000000000009</c:v>
                </c:pt>
                <c:pt idx="49104">
                  <c:v>49.104000000000042</c:v>
                </c:pt>
                <c:pt idx="49105">
                  <c:v>49.105000000000018</c:v>
                </c:pt>
                <c:pt idx="49106">
                  <c:v>49.105999999999995</c:v>
                </c:pt>
                <c:pt idx="49107">
                  <c:v>49.107000000000028</c:v>
                </c:pt>
                <c:pt idx="49108">
                  <c:v>49.108000000000004</c:v>
                </c:pt>
                <c:pt idx="49109">
                  <c:v>49.109000000000037</c:v>
                </c:pt>
                <c:pt idx="49110">
                  <c:v>49.110000000000014</c:v>
                </c:pt>
                <c:pt idx="49111">
                  <c:v>49.11099999999999</c:v>
                </c:pt>
                <c:pt idx="49112">
                  <c:v>49.112000000000023</c:v>
                </c:pt>
                <c:pt idx="49113">
                  <c:v>49.113</c:v>
                </c:pt>
                <c:pt idx="49114">
                  <c:v>49.114000000000033</c:v>
                </c:pt>
                <c:pt idx="49115">
                  <c:v>49.115000000000009</c:v>
                </c:pt>
                <c:pt idx="49116">
                  <c:v>49.116000000000042</c:v>
                </c:pt>
                <c:pt idx="49117">
                  <c:v>49.117000000000019</c:v>
                </c:pt>
                <c:pt idx="49118">
                  <c:v>49.117999999999995</c:v>
                </c:pt>
                <c:pt idx="49119">
                  <c:v>49.119000000000028</c:v>
                </c:pt>
                <c:pt idx="49120">
                  <c:v>49.120000000000005</c:v>
                </c:pt>
                <c:pt idx="49121">
                  <c:v>49.121000000000038</c:v>
                </c:pt>
                <c:pt idx="49122">
                  <c:v>49.122000000000014</c:v>
                </c:pt>
                <c:pt idx="49123">
                  <c:v>49.12299999999999</c:v>
                </c:pt>
                <c:pt idx="49124">
                  <c:v>49.124000000000024</c:v>
                </c:pt>
                <c:pt idx="49125">
                  <c:v>49.125</c:v>
                </c:pt>
                <c:pt idx="49126">
                  <c:v>49.126000000000033</c:v>
                </c:pt>
                <c:pt idx="49127">
                  <c:v>49.12700000000001</c:v>
                </c:pt>
                <c:pt idx="49128">
                  <c:v>49.128000000000043</c:v>
                </c:pt>
                <c:pt idx="49129">
                  <c:v>49.129000000000019</c:v>
                </c:pt>
                <c:pt idx="49130">
                  <c:v>49.129999999999995</c:v>
                </c:pt>
                <c:pt idx="49131">
                  <c:v>49.131000000000029</c:v>
                </c:pt>
                <c:pt idx="49132">
                  <c:v>49.132000000000005</c:v>
                </c:pt>
                <c:pt idx="49133">
                  <c:v>49.133000000000038</c:v>
                </c:pt>
                <c:pt idx="49134">
                  <c:v>49.134000000000015</c:v>
                </c:pt>
                <c:pt idx="49135">
                  <c:v>49.134999999999991</c:v>
                </c:pt>
                <c:pt idx="49136">
                  <c:v>49.136000000000024</c:v>
                </c:pt>
                <c:pt idx="49137">
                  <c:v>49.137</c:v>
                </c:pt>
                <c:pt idx="49138">
                  <c:v>49.138000000000034</c:v>
                </c:pt>
                <c:pt idx="49139">
                  <c:v>49.13900000000001</c:v>
                </c:pt>
                <c:pt idx="49140">
                  <c:v>49.140000000000043</c:v>
                </c:pt>
                <c:pt idx="49141">
                  <c:v>49.14100000000002</c:v>
                </c:pt>
                <c:pt idx="49142">
                  <c:v>49.141999999999996</c:v>
                </c:pt>
                <c:pt idx="49143">
                  <c:v>49.143000000000029</c:v>
                </c:pt>
                <c:pt idx="49144">
                  <c:v>49.144000000000005</c:v>
                </c:pt>
                <c:pt idx="49145">
                  <c:v>49.145000000000039</c:v>
                </c:pt>
                <c:pt idx="49146">
                  <c:v>49.146000000000015</c:v>
                </c:pt>
                <c:pt idx="49147">
                  <c:v>49.146999999999991</c:v>
                </c:pt>
                <c:pt idx="49148">
                  <c:v>49.148000000000025</c:v>
                </c:pt>
                <c:pt idx="49149">
                  <c:v>49.149000000000001</c:v>
                </c:pt>
                <c:pt idx="49150">
                  <c:v>49.150000000000034</c:v>
                </c:pt>
                <c:pt idx="49151">
                  <c:v>49.15100000000001</c:v>
                </c:pt>
                <c:pt idx="49152">
                  <c:v>49.152000000000044</c:v>
                </c:pt>
                <c:pt idx="49153">
                  <c:v>49.15300000000002</c:v>
                </c:pt>
                <c:pt idx="49154">
                  <c:v>49.153999999999996</c:v>
                </c:pt>
                <c:pt idx="49155">
                  <c:v>49.15500000000003</c:v>
                </c:pt>
                <c:pt idx="49156">
                  <c:v>49.156000000000006</c:v>
                </c:pt>
                <c:pt idx="49157">
                  <c:v>49.157000000000039</c:v>
                </c:pt>
                <c:pt idx="49158">
                  <c:v>49.158000000000015</c:v>
                </c:pt>
                <c:pt idx="49159">
                  <c:v>49.158999999999992</c:v>
                </c:pt>
                <c:pt idx="49160">
                  <c:v>49.160000000000025</c:v>
                </c:pt>
                <c:pt idx="49161">
                  <c:v>49.161000000000001</c:v>
                </c:pt>
                <c:pt idx="49162">
                  <c:v>49.162000000000035</c:v>
                </c:pt>
                <c:pt idx="49163">
                  <c:v>49.163000000000011</c:v>
                </c:pt>
                <c:pt idx="49164">
                  <c:v>49.164000000000044</c:v>
                </c:pt>
                <c:pt idx="49165">
                  <c:v>49.16500000000002</c:v>
                </c:pt>
                <c:pt idx="49166">
                  <c:v>49.165999999999997</c:v>
                </c:pt>
                <c:pt idx="49167">
                  <c:v>49.16700000000003</c:v>
                </c:pt>
                <c:pt idx="49168">
                  <c:v>49.168000000000006</c:v>
                </c:pt>
                <c:pt idx="49169">
                  <c:v>49.16900000000004</c:v>
                </c:pt>
                <c:pt idx="49170">
                  <c:v>49.170000000000016</c:v>
                </c:pt>
                <c:pt idx="49171">
                  <c:v>49.170999999999992</c:v>
                </c:pt>
                <c:pt idx="49172">
                  <c:v>49.172000000000025</c:v>
                </c:pt>
                <c:pt idx="49173">
                  <c:v>49.173000000000002</c:v>
                </c:pt>
                <c:pt idx="49174">
                  <c:v>49.174000000000035</c:v>
                </c:pt>
                <c:pt idx="49175">
                  <c:v>49.175000000000011</c:v>
                </c:pt>
                <c:pt idx="49176">
                  <c:v>49.176000000000045</c:v>
                </c:pt>
                <c:pt idx="49177">
                  <c:v>49.177000000000021</c:v>
                </c:pt>
                <c:pt idx="49178">
                  <c:v>49.177999999999997</c:v>
                </c:pt>
                <c:pt idx="49179">
                  <c:v>49.17900000000003</c:v>
                </c:pt>
                <c:pt idx="49180">
                  <c:v>49.180000000000007</c:v>
                </c:pt>
                <c:pt idx="49181">
                  <c:v>49.18100000000004</c:v>
                </c:pt>
                <c:pt idx="49182">
                  <c:v>49.182000000000016</c:v>
                </c:pt>
                <c:pt idx="49183">
                  <c:v>49.182999999999993</c:v>
                </c:pt>
                <c:pt idx="49184">
                  <c:v>49.184000000000026</c:v>
                </c:pt>
                <c:pt idx="49185">
                  <c:v>49.185000000000002</c:v>
                </c:pt>
                <c:pt idx="49186">
                  <c:v>49.186000000000035</c:v>
                </c:pt>
                <c:pt idx="49187">
                  <c:v>49.187000000000012</c:v>
                </c:pt>
                <c:pt idx="49188">
                  <c:v>49.188000000000045</c:v>
                </c:pt>
                <c:pt idx="49189">
                  <c:v>49.189000000000021</c:v>
                </c:pt>
                <c:pt idx="49190">
                  <c:v>49.19</c:v>
                </c:pt>
                <c:pt idx="49191">
                  <c:v>49.191000000000031</c:v>
                </c:pt>
                <c:pt idx="49192">
                  <c:v>49.192000000000007</c:v>
                </c:pt>
                <c:pt idx="49193">
                  <c:v>49.19300000000004</c:v>
                </c:pt>
                <c:pt idx="49194">
                  <c:v>49.194000000000017</c:v>
                </c:pt>
                <c:pt idx="49195">
                  <c:v>49.194999999999993</c:v>
                </c:pt>
                <c:pt idx="49196">
                  <c:v>49.196000000000026</c:v>
                </c:pt>
                <c:pt idx="49197">
                  <c:v>49.197000000000003</c:v>
                </c:pt>
                <c:pt idx="49198">
                  <c:v>49.198000000000036</c:v>
                </c:pt>
                <c:pt idx="49199">
                  <c:v>49.199000000000012</c:v>
                </c:pt>
                <c:pt idx="49200">
                  <c:v>49.200000000000045</c:v>
                </c:pt>
                <c:pt idx="49201">
                  <c:v>49.201000000000022</c:v>
                </c:pt>
                <c:pt idx="49202">
                  <c:v>49.201999999999998</c:v>
                </c:pt>
                <c:pt idx="49203">
                  <c:v>49.203000000000031</c:v>
                </c:pt>
                <c:pt idx="49204">
                  <c:v>49.204000000000008</c:v>
                </c:pt>
                <c:pt idx="49205">
                  <c:v>49.205000000000041</c:v>
                </c:pt>
                <c:pt idx="49206">
                  <c:v>49.206000000000017</c:v>
                </c:pt>
                <c:pt idx="49207">
                  <c:v>49.206999999999994</c:v>
                </c:pt>
                <c:pt idx="49208">
                  <c:v>49.208000000000027</c:v>
                </c:pt>
                <c:pt idx="49209">
                  <c:v>49.209000000000003</c:v>
                </c:pt>
                <c:pt idx="49210">
                  <c:v>49.210000000000036</c:v>
                </c:pt>
                <c:pt idx="49211">
                  <c:v>49.211000000000013</c:v>
                </c:pt>
                <c:pt idx="49212">
                  <c:v>49.212000000000046</c:v>
                </c:pt>
                <c:pt idx="49213">
                  <c:v>49.213000000000022</c:v>
                </c:pt>
                <c:pt idx="49214">
                  <c:v>49.213999999999999</c:v>
                </c:pt>
                <c:pt idx="49215">
                  <c:v>49.215000000000032</c:v>
                </c:pt>
                <c:pt idx="49216">
                  <c:v>49.216000000000008</c:v>
                </c:pt>
                <c:pt idx="49217">
                  <c:v>49.217000000000041</c:v>
                </c:pt>
                <c:pt idx="49218">
                  <c:v>49.218000000000018</c:v>
                </c:pt>
                <c:pt idx="49219">
                  <c:v>49.218999999999994</c:v>
                </c:pt>
                <c:pt idx="49220">
                  <c:v>49.220000000000027</c:v>
                </c:pt>
                <c:pt idx="49221">
                  <c:v>49.221000000000004</c:v>
                </c:pt>
                <c:pt idx="49222">
                  <c:v>49.222000000000037</c:v>
                </c:pt>
                <c:pt idx="49223">
                  <c:v>49.223000000000013</c:v>
                </c:pt>
                <c:pt idx="49224">
                  <c:v>49.224000000000046</c:v>
                </c:pt>
                <c:pt idx="49225">
                  <c:v>49.225000000000023</c:v>
                </c:pt>
                <c:pt idx="49226">
                  <c:v>49.225999999999999</c:v>
                </c:pt>
                <c:pt idx="49227">
                  <c:v>49.227000000000032</c:v>
                </c:pt>
                <c:pt idx="49228">
                  <c:v>49.228000000000009</c:v>
                </c:pt>
                <c:pt idx="49229">
                  <c:v>49.229000000000042</c:v>
                </c:pt>
                <c:pt idx="49230">
                  <c:v>49.230000000000018</c:v>
                </c:pt>
                <c:pt idx="49231">
                  <c:v>49.230999999999995</c:v>
                </c:pt>
                <c:pt idx="49232">
                  <c:v>49.232000000000028</c:v>
                </c:pt>
                <c:pt idx="49233">
                  <c:v>49.233000000000004</c:v>
                </c:pt>
                <c:pt idx="49234">
                  <c:v>49.234000000000037</c:v>
                </c:pt>
                <c:pt idx="49235">
                  <c:v>49.235000000000014</c:v>
                </c:pt>
                <c:pt idx="49236">
                  <c:v>49.23599999999999</c:v>
                </c:pt>
                <c:pt idx="49237">
                  <c:v>49.237000000000023</c:v>
                </c:pt>
                <c:pt idx="49238">
                  <c:v>49.238</c:v>
                </c:pt>
                <c:pt idx="49239">
                  <c:v>49.239000000000033</c:v>
                </c:pt>
                <c:pt idx="49240">
                  <c:v>49.240000000000009</c:v>
                </c:pt>
                <c:pt idx="49241">
                  <c:v>49.241000000000042</c:v>
                </c:pt>
                <c:pt idx="49242">
                  <c:v>49.242000000000019</c:v>
                </c:pt>
                <c:pt idx="49243">
                  <c:v>49.242999999999995</c:v>
                </c:pt>
                <c:pt idx="49244">
                  <c:v>49.244000000000028</c:v>
                </c:pt>
                <c:pt idx="49245">
                  <c:v>49.245000000000005</c:v>
                </c:pt>
                <c:pt idx="49246">
                  <c:v>49.246000000000038</c:v>
                </c:pt>
                <c:pt idx="49247">
                  <c:v>49.247000000000014</c:v>
                </c:pt>
                <c:pt idx="49248">
                  <c:v>49.24799999999999</c:v>
                </c:pt>
                <c:pt idx="49249">
                  <c:v>49.249000000000024</c:v>
                </c:pt>
                <c:pt idx="49250">
                  <c:v>49.25</c:v>
                </c:pt>
                <c:pt idx="49251">
                  <c:v>49.251000000000033</c:v>
                </c:pt>
                <c:pt idx="49252">
                  <c:v>49.25200000000001</c:v>
                </c:pt>
                <c:pt idx="49253">
                  <c:v>49.253000000000043</c:v>
                </c:pt>
                <c:pt idx="49254">
                  <c:v>49.254000000000019</c:v>
                </c:pt>
                <c:pt idx="49255">
                  <c:v>49.254999999999995</c:v>
                </c:pt>
                <c:pt idx="49256">
                  <c:v>49.256000000000029</c:v>
                </c:pt>
                <c:pt idx="49257">
                  <c:v>49.257000000000005</c:v>
                </c:pt>
                <c:pt idx="49258">
                  <c:v>49.258000000000038</c:v>
                </c:pt>
                <c:pt idx="49259">
                  <c:v>49.259000000000015</c:v>
                </c:pt>
                <c:pt idx="49260">
                  <c:v>49.259999999999991</c:v>
                </c:pt>
                <c:pt idx="49261">
                  <c:v>49.261000000000024</c:v>
                </c:pt>
                <c:pt idx="49262">
                  <c:v>49.262</c:v>
                </c:pt>
                <c:pt idx="49263">
                  <c:v>49.263000000000034</c:v>
                </c:pt>
                <c:pt idx="49264">
                  <c:v>49.26400000000001</c:v>
                </c:pt>
                <c:pt idx="49265">
                  <c:v>49.265000000000043</c:v>
                </c:pt>
                <c:pt idx="49266">
                  <c:v>49.26600000000002</c:v>
                </c:pt>
                <c:pt idx="49267">
                  <c:v>49.266999999999996</c:v>
                </c:pt>
                <c:pt idx="49268">
                  <c:v>49.268000000000029</c:v>
                </c:pt>
                <c:pt idx="49269">
                  <c:v>49.269000000000005</c:v>
                </c:pt>
                <c:pt idx="49270">
                  <c:v>49.270000000000039</c:v>
                </c:pt>
                <c:pt idx="49271">
                  <c:v>49.271000000000015</c:v>
                </c:pt>
                <c:pt idx="49272">
                  <c:v>49.271999999999991</c:v>
                </c:pt>
                <c:pt idx="49273">
                  <c:v>49.273000000000025</c:v>
                </c:pt>
                <c:pt idx="49274">
                  <c:v>49.274000000000001</c:v>
                </c:pt>
                <c:pt idx="49275">
                  <c:v>49.275000000000034</c:v>
                </c:pt>
                <c:pt idx="49276">
                  <c:v>49.27600000000001</c:v>
                </c:pt>
                <c:pt idx="49277">
                  <c:v>49.277000000000044</c:v>
                </c:pt>
                <c:pt idx="49278">
                  <c:v>49.27800000000002</c:v>
                </c:pt>
                <c:pt idx="49279">
                  <c:v>49.278999999999996</c:v>
                </c:pt>
                <c:pt idx="49280">
                  <c:v>49.28000000000003</c:v>
                </c:pt>
                <c:pt idx="49281">
                  <c:v>49.281000000000006</c:v>
                </c:pt>
                <c:pt idx="49282">
                  <c:v>49.282000000000039</c:v>
                </c:pt>
                <c:pt idx="49283">
                  <c:v>49.283000000000015</c:v>
                </c:pt>
                <c:pt idx="49284">
                  <c:v>49.283999999999992</c:v>
                </c:pt>
                <c:pt idx="49285">
                  <c:v>49.285000000000025</c:v>
                </c:pt>
                <c:pt idx="49286">
                  <c:v>49.286000000000001</c:v>
                </c:pt>
                <c:pt idx="49287">
                  <c:v>49.287000000000035</c:v>
                </c:pt>
                <c:pt idx="49288">
                  <c:v>49.288000000000011</c:v>
                </c:pt>
                <c:pt idx="49289">
                  <c:v>49.289000000000044</c:v>
                </c:pt>
                <c:pt idx="49290">
                  <c:v>49.29000000000002</c:v>
                </c:pt>
                <c:pt idx="49291">
                  <c:v>49.290999999999997</c:v>
                </c:pt>
                <c:pt idx="49292">
                  <c:v>49.29200000000003</c:v>
                </c:pt>
                <c:pt idx="49293">
                  <c:v>49.293000000000006</c:v>
                </c:pt>
                <c:pt idx="49294">
                  <c:v>49.29400000000004</c:v>
                </c:pt>
                <c:pt idx="49295">
                  <c:v>49.295000000000016</c:v>
                </c:pt>
                <c:pt idx="49296">
                  <c:v>49.295999999999992</c:v>
                </c:pt>
                <c:pt idx="49297">
                  <c:v>49.297000000000025</c:v>
                </c:pt>
                <c:pt idx="49298">
                  <c:v>49.298000000000002</c:v>
                </c:pt>
                <c:pt idx="49299">
                  <c:v>49.299000000000035</c:v>
                </c:pt>
                <c:pt idx="49300">
                  <c:v>49.300000000000011</c:v>
                </c:pt>
                <c:pt idx="49301">
                  <c:v>49.301000000000045</c:v>
                </c:pt>
                <c:pt idx="49302">
                  <c:v>49.302000000000021</c:v>
                </c:pt>
                <c:pt idx="49303">
                  <c:v>49.302999999999997</c:v>
                </c:pt>
                <c:pt idx="49304">
                  <c:v>49.30400000000003</c:v>
                </c:pt>
                <c:pt idx="49305">
                  <c:v>49.305000000000007</c:v>
                </c:pt>
                <c:pt idx="49306">
                  <c:v>49.30600000000004</c:v>
                </c:pt>
                <c:pt idx="49307">
                  <c:v>49.307000000000016</c:v>
                </c:pt>
                <c:pt idx="49308">
                  <c:v>49.307999999999993</c:v>
                </c:pt>
                <c:pt idx="49309">
                  <c:v>49.309000000000026</c:v>
                </c:pt>
                <c:pt idx="49310">
                  <c:v>49.31</c:v>
                </c:pt>
                <c:pt idx="49311">
                  <c:v>49.311000000000035</c:v>
                </c:pt>
                <c:pt idx="49312">
                  <c:v>49.312000000000012</c:v>
                </c:pt>
                <c:pt idx="49313">
                  <c:v>49.313000000000045</c:v>
                </c:pt>
                <c:pt idx="49314">
                  <c:v>49.314000000000021</c:v>
                </c:pt>
                <c:pt idx="49315">
                  <c:v>49.314999999999998</c:v>
                </c:pt>
                <c:pt idx="49316">
                  <c:v>49.316000000000031</c:v>
                </c:pt>
                <c:pt idx="49317">
                  <c:v>49.317000000000007</c:v>
                </c:pt>
                <c:pt idx="49318">
                  <c:v>49.31800000000004</c:v>
                </c:pt>
                <c:pt idx="49319">
                  <c:v>49.319000000000017</c:v>
                </c:pt>
                <c:pt idx="49320">
                  <c:v>49.319999999999993</c:v>
                </c:pt>
                <c:pt idx="49321">
                  <c:v>49.321000000000026</c:v>
                </c:pt>
                <c:pt idx="49322">
                  <c:v>49.322000000000003</c:v>
                </c:pt>
                <c:pt idx="49323">
                  <c:v>49.323000000000036</c:v>
                </c:pt>
                <c:pt idx="49324">
                  <c:v>49.324000000000012</c:v>
                </c:pt>
                <c:pt idx="49325">
                  <c:v>49.325000000000045</c:v>
                </c:pt>
                <c:pt idx="49326">
                  <c:v>49.326000000000022</c:v>
                </c:pt>
                <c:pt idx="49327">
                  <c:v>49.326999999999998</c:v>
                </c:pt>
                <c:pt idx="49328">
                  <c:v>49.328000000000031</c:v>
                </c:pt>
                <c:pt idx="49329">
                  <c:v>49.329000000000008</c:v>
                </c:pt>
                <c:pt idx="49330">
                  <c:v>49.330000000000041</c:v>
                </c:pt>
                <c:pt idx="49331">
                  <c:v>49.331000000000017</c:v>
                </c:pt>
                <c:pt idx="49332">
                  <c:v>49.331999999999994</c:v>
                </c:pt>
                <c:pt idx="49333">
                  <c:v>49.333000000000027</c:v>
                </c:pt>
                <c:pt idx="49334">
                  <c:v>49.334000000000003</c:v>
                </c:pt>
                <c:pt idx="49335">
                  <c:v>49.335000000000036</c:v>
                </c:pt>
                <c:pt idx="49336">
                  <c:v>49.336000000000013</c:v>
                </c:pt>
                <c:pt idx="49337">
                  <c:v>49.337000000000046</c:v>
                </c:pt>
                <c:pt idx="49338">
                  <c:v>49.338000000000022</c:v>
                </c:pt>
                <c:pt idx="49339">
                  <c:v>49.338999999999999</c:v>
                </c:pt>
                <c:pt idx="49340">
                  <c:v>49.340000000000032</c:v>
                </c:pt>
                <c:pt idx="49341">
                  <c:v>49.341000000000008</c:v>
                </c:pt>
                <c:pt idx="49342">
                  <c:v>49.342000000000041</c:v>
                </c:pt>
                <c:pt idx="49343">
                  <c:v>49.343000000000018</c:v>
                </c:pt>
                <c:pt idx="49344">
                  <c:v>49.343999999999994</c:v>
                </c:pt>
                <c:pt idx="49345">
                  <c:v>49.345000000000027</c:v>
                </c:pt>
                <c:pt idx="49346">
                  <c:v>49.346000000000004</c:v>
                </c:pt>
                <c:pt idx="49347">
                  <c:v>49.347000000000037</c:v>
                </c:pt>
                <c:pt idx="49348">
                  <c:v>49.348000000000013</c:v>
                </c:pt>
                <c:pt idx="49349">
                  <c:v>49.349000000000046</c:v>
                </c:pt>
                <c:pt idx="49350">
                  <c:v>49.350000000000023</c:v>
                </c:pt>
                <c:pt idx="49351">
                  <c:v>49.350999999999999</c:v>
                </c:pt>
                <c:pt idx="49352">
                  <c:v>49.352000000000032</c:v>
                </c:pt>
                <c:pt idx="49353">
                  <c:v>49.353000000000009</c:v>
                </c:pt>
                <c:pt idx="49354">
                  <c:v>49.354000000000042</c:v>
                </c:pt>
                <c:pt idx="49355">
                  <c:v>49.355000000000018</c:v>
                </c:pt>
                <c:pt idx="49356">
                  <c:v>49.355999999999995</c:v>
                </c:pt>
                <c:pt idx="49357">
                  <c:v>49.357000000000028</c:v>
                </c:pt>
                <c:pt idx="49358">
                  <c:v>49.358000000000004</c:v>
                </c:pt>
                <c:pt idx="49359">
                  <c:v>49.359000000000037</c:v>
                </c:pt>
                <c:pt idx="49360">
                  <c:v>49.360000000000014</c:v>
                </c:pt>
                <c:pt idx="49361">
                  <c:v>49.36099999999999</c:v>
                </c:pt>
                <c:pt idx="49362">
                  <c:v>49.362000000000023</c:v>
                </c:pt>
                <c:pt idx="49363">
                  <c:v>49.363</c:v>
                </c:pt>
                <c:pt idx="49364">
                  <c:v>49.364000000000033</c:v>
                </c:pt>
                <c:pt idx="49365">
                  <c:v>49.365000000000009</c:v>
                </c:pt>
                <c:pt idx="49366">
                  <c:v>49.366000000000042</c:v>
                </c:pt>
                <c:pt idx="49367">
                  <c:v>49.367000000000019</c:v>
                </c:pt>
                <c:pt idx="49368">
                  <c:v>49.367999999999995</c:v>
                </c:pt>
                <c:pt idx="49369">
                  <c:v>49.369000000000028</c:v>
                </c:pt>
                <c:pt idx="49370">
                  <c:v>49.370000000000005</c:v>
                </c:pt>
                <c:pt idx="49371">
                  <c:v>49.371000000000038</c:v>
                </c:pt>
                <c:pt idx="49372">
                  <c:v>49.372000000000014</c:v>
                </c:pt>
                <c:pt idx="49373">
                  <c:v>49.37299999999999</c:v>
                </c:pt>
                <c:pt idx="49374">
                  <c:v>49.374000000000024</c:v>
                </c:pt>
                <c:pt idx="49375">
                  <c:v>49.375</c:v>
                </c:pt>
                <c:pt idx="49376">
                  <c:v>49.376000000000033</c:v>
                </c:pt>
                <c:pt idx="49377">
                  <c:v>49.37700000000001</c:v>
                </c:pt>
                <c:pt idx="49378">
                  <c:v>49.378000000000043</c:v>
                </c:pt>
                <c:pt idx="49379">
                  <c:v>49.379000000000019</c:v>
                </c:pt>
                <c:pt idx="49380">
                  <c:v>49.379999999999995</c:v>
                </c:pt>
                <c:pt idx="49381">
                  <c:v>49.381000000000029</c:v>
                </c:pt>
                <c:pt idx="49382">
                  <c:v>49.382000000000005</c:v>
                </c:pt>
                <c:pt idx="49383">
                  <c:v>49.383000000000038</c:v>
                </c:pt>
                <c:pt idx="49384">
                  <c:v>49.384000000000015</c:v>
                </c:pt>
                <c:pt idx="49385">
                  <c:v>49.384999999999991</c:v>
                </c:pt>
                <c:pt idx="49386">
                  <c:v>49.386000000000024</c:v>
                </c:pt>
                <c:pt idx="49387">
                  <c:v>49.387</c:v>
                </c:pt>
                <c:pt idx="49388">
                  <c:v>49.388000000000034</c:v>
                </c:pt>
                <c:pt idx="49389">
                  <c:v>49.38900000000001</c:v>
                </c:pt>
                <c:pt idx="49390">
                  <c:v>49.390000000000043</c:v>
                </c:pt>
                <c:pt idx="49391">
                  <c:v>49.39100000000002</c:v>
                </c:pt>
                <c:pt idx="49392">
                  <c:v>49.391999999999996</c:v>
                </c:pt>
                <c:pt idx="49393">
                  <c:v>49.393000000000029</c:v>
                </c:pt>
                <c:pt idx="49394">
                  <c:v>49.394000000000005</c:v>
                </c:pt>
                <c:pt idx="49395">
                  <c:v>49.395000000000039</c:v>
                </c:pt>
                <c:pt idx="49396">
                  <c:v>49.396000000000015</c:v>
                </c:pt>
                <c:pt idx="49397">
                  <c:v>49.396999999999991</c:v>
                </c:pt>
                <c:pt idx="49398">
                  <c:v>49.398000000000025</c:v>
                </c:pt>
                <c:pt idx="49399">
                  <c:v>49.399000000000001</c:v>
                </c:pt>
                <c:pt idx="49400">
                  <c:v>49.400000000000034</c:v>
                </c:pt>
                <c:pt idx="49401">
                  <c:v>49.40100000000001</c:v>
                </c:pt>
                <c:pt idx="49402">
                  <c:v>49.402000000000044</c:v>
                </c:pt>
                <c:pt idx="49403">
                  <c:v>49.40300000000002</c:v>
                </c:pt>
                <c:pt idx="49404">
                  <c:v>49.403999999999996</c:v>
                </c:pt>
                <c:pt idx="49405">
                  <c:v>49.40500000000003</c:v>
                </c:pt>
                <c:pt idx="49406">
                  <c:v>49.406000000000006</c:v>
                </c:pt>
                <c:pt idx="49407">
                  <c:v>49.407000000000039</c:v>
                </c:pt>
                <c:pt idx="49408">
                  <c:v>49.408000000000015</c:v>
                </c:pt>
                <c:pt idx="49409">
                  <c:v>49.408999999999992</c:v>
                </c:pt>
                <c:pt idx="49410">
                  <c:v>49.410000000000025</c:v>
                </c:pt>
                <c:pt idx="49411">
                  <c:v>49.411000000000001</c:v>
                </c:pt>
                <c:pt idx="49412">
                  <c:v>49.412000000000035</c:v>
                </c:pt>
                <c:pt idx="49413">
                  <c:v>49.413000000000011</c:v>
                </c:pt>
                <c:pt idx="49414">
                  <c:v>49.414000000000044</c:v>
                </c:pt>
                <c:pt idx="49415">
                  <c:v>49.41500000000002</c:v>
                </c:pt>
                <c:pt idx="49416">
                  <c:v>49.415999999999997</c:v>
                </c:pt>
                <c:pt idx="49417">
                  <c:v>49.41700000000003</c:v>
                </c:pt>
                <c:pt idx="49418">
                  <c:v>49.418000000000006</c:v>
                </c:pt>
                <c:pt idx="49419">
                  <c:v>49.41900000000004</c:v>
                </c:pt>
                <c:pt idx="49420">
                  <c:v>49.420000000000016</c:v>
                </c:pt>
                <c:pt idx="49421">
                  <c:v>49.420999999999992</c:v>
                </c:pt>
                <c:pt idx="49422">
                  <c:v>49.422000000000025</c:v>
                </c:pt>
                <c:pt idx="49423">
                  <c:v>49.423000000000002</c:v>
                </c:pt>
                <c:pt idx="49424">
                  <c:v>49.424000000000035</c:v>
                </c:pt>
                <c:pt idx="49425">
                  <c:v>49.425000000000011</c:v>
                </c:pt>
                <c:pt idx="49426">
                  <c:v>49.426000000000045</c:v>
                </c:pt>
                <c:pt idx="49427">
                  <c:v>49.427000000000021</c:v>
                </c:pt>
                <c:pt idx="49428">
                  <c:v>49.427999999999997</c:v>
                </c:pt>
                <c:pt idx="49429">
                  <c:v>49.42900000000003</c:v>
                </c:pt>
                <c:pt idx="49430">
                  <c:v>49.430000000000007</c:v>
                </c:pt>
                <c:pt idx="49431">
                  <c:v>49.43100000000004</c:v>
                </c:pt>
                <c:pt idx="49432">
                  <c:v>49.432000000000016</c:v>
                </c:pt>
                <c:pt idx="49433">
                  <c:v>49.432999999999993</c:v>
                </c:pt>
                <c:pt idx="49434">
                  <c:v>49.434000000000026</c:v>
                </c:pt>
                <c:pt idx="49435">
                  <c:v>49.435000000000002</c:v>
                </c:pt>
                <c:pt idx="49436">
                  <c:v>49.436000000000035</c:v>
                </c:pt>
                <c:pt idx="49437">
                  <c:v>49.437000000000012</c:v>
                </c:pt>
                <c:pt idx="49438">
                  <c:v>49.438000000000045</c:v>
                </c:pt>
                <c:pt idx="49439">
                  <c:v>49.439000000000021</c:v>
                </c:pt>
                <c:pt idx="49440">
                  <c:v>49.44</c:v>
                </c:pt>
                <c:pt idx="49441">
                  <c:v>49.441000000000031</c:v>
                </c:pt>
                <c:pt idx="49442">
                  <c:v>49.442000000000007</c:v>
                </c:pt>
                <c:pt idx="49443">
                  <c:v>49.44300000000004</c:v>
                </c:pt>
                <c:pt idx="49444">
                  <c:v>49.444000000000017</c:v>
                </c:pt>
                <c:pt idx="49445">
                  <c:v>49.444999999999993</c:v>
                </c:pt>
                <c:pt idx="49446">
                  <c:v>49.446000000000026</c:v>
                </c:pt>
                <c:pt idx="49447">
                  <c:v>49.447000000000003</c:v>
                </c:pt>
                <c:pt idx="49448">
                  <c:v>49.448000000000036</c:v>
                </c:pt>
                <c:pt idx="49449">
                  <c:v>49.449000000000012</c:v>
                </c:pt>
                <c:pt idx="49450">
                  <c:v>49.450000000000045</c:v>
                </c:pt>
                <c:pt idx="49451">
                  <c:v>49.451000000000022</c:v>
                </c:pt>
                <c:pt idx="49452">
                  <c:v>49.451999999999998</c:v>
                </c:pt>
                <c:pt idx="49453">
                  <c:v>49.453000000000031</c:v>
                </c:pt>
                <c:pt idx="49454">
                  <c:v>49.454000000000008</c:v>
                </c:pt>
                <c:pt idx="49455">
                  <c:v>49.455000000000041</c:v>
                </c:pt>
                <c:pt idx="49456">
                  <c:v>49.456000000000017</c:v>
                </c:pt>
                <c:pt idx="49457">
                  <c:v>49.456999999999994</c:v>
                </c:pt>
                <c:pt idx="49458">
                  <c:v>49.458000000000027</c:v>
                </c:pt>
                <c:pt idx="49459">
                  <c:v>49.459000000000003</c:v>
                </c:pt>
                <c:pt idx="49460">
                  <c:v>49.460000000000036</c:v>
                </c:pt>
                <c:pt idx="49461">
                  <c:v>49.461000000000013</c:v>
                </c:pt>
                <c:pt idx="49462">
                  <c:v>49.462000000000046</c:v>
                </c:pt>
                <c:pt idx="49463">
                  <c:v>49.463000000000022</c:v>
                </c:pt>
                <c:pt idx="49464">
                  <c:v>49.463999999999999</c:v>
                </c:pt>
                <c:pt idx="49465">
                  <c:v>49.465000000000032</c:v>
                </c:pt>
                <c:pt idx="49466">
                  <c:v>49.466000000000008</c:v>
                </c:pt>
                <c:pt idx="49467">
                  <c:v>49.467000000000041</c:v>
                </c:pt>
                <c:pt idx="49468">
                  <c:v>49.468000000000018</c:v>
                </c:pt>
                <c:pt idx="49469">
                  <c:v>49.468999999999994</c:v>
                </c:pt>
                <c:pt idx="49470">
                  <c:v>49.470000000000027</c:v>
                </c:pt>
                <c:pt idx="49471">
                  <c:v>49.471000000000004</c:v>
                </c:pt>
                <c:pt idx="49472">
                  <c:v>49.472000000000037</c:v>
                </c:pt>
                <c:pt idx="49473">
                  <c:v>49.473000000000013</c:v>
                </c:pt>
                <c:pt idx="49474">
                  <c:v>49.474000000000046</c:v>
                </c:pt>
                <c:pt idx="49475">
                  <c:v>49.475000000000023</c:v>
                </c:pt>
                <c:pt idx="49476">
                  <c:v>49.475999999999999</c:v>
                </c:pt>
                <c:pt idx="49477">
                  <c:v>49.477000000000032</c:v>
                </c:pt>
                <c:pt idx="49478">
                  <c:v>49.478000000000009</c:v>
                </c:pt>
                <c:pt idx="49479">
                  <c:v>49.479000000000042</c:v>
                </c:pt>
                <c:pt idx="49480">
                  <c:v>49.480000000000018</c:v>
                </c:pt>
                <c:pt idx="49481">
                  <c:v>49.480999999999995</c:v>
                </c:pt>
                <c:pt idx="49482">
                  <c:v>49.482000000000028</c:v>
                </c:pt>
                <c:pt idx="49483">
                  <c:v>49.483000000000004</c:v>
                </c:pt>
                <c:pt idx="49484">
                  <c:v>49.484000000000037</c:v>
                </c:pt>
                <c:pt idx="49485">
                  <c:v>49.485000000000014</c:v>
                </c:pt>
                <c:pt idx="49486">
                  <c:v>49.48599999999999</c:v>
                </c:pt>
                <c:pt idx="49487">
                  <c:v>49.487000000000023</c:v>
                </c:pt>
                <c:pt idx="49488">
                  <c:v>49.488</c:v>
                </c:pt>
                <c:pt idx="49489">
                  <c:v>49.489000000000033</c:v>
                </c:pt>
                <c:pt idx="49490">
                  <c:v>49.490000000000009</c:v>
                </c:pt>
                <c:pt idx="49491">
                  <c:v>49.491000000000042</c:v>
                </c:pt>
                <c:pt idx="49492">
                  <c:v>49.492000000000019</c:v>
                </c:pt>
                <c:pt idx="49493">
                  <c:v>49.492999999999995</c:v>
                </c:pt>
                <c:pt idx="49494">
                  <c:v>49.494000000000028</c:v>
                </c:pt>
                <c:pt idx="49495">
                  <c:v>49.495000000000005</c:v>
                </c:pt>
                <c:pt idx="49496">
                  <c:v>49.496000000000038</c:v>
                </c:pt>
                <c:pt idx="49497">
                  <c:v>49.497000000000014</c:v>
                </c:pt>
                <c:pt idx="49498">
                  <c:v>49.49799999999999</c:v>
                </c:pt>
                <c:pt idx="49499">
                  <c:v>49.499000000000024</c:v>
                </c:pt>
                <c:pt idx="49500">
                  <c:v>49.5</c:v>
                </c:pt>
                <c:pt idx="49501">
                  <c:v>49.501000000000033</c:v>
                </c:pt>
                <c:pt idx="49502">
                  <c:v>49.50200000000001</c:v>
                </c:pt>
                <c:pt idx="49503">
                  <c:v>49.503000000000043</c:v>
                </c:pt>
                <c:pt idx="49504">
                  <c:v>49.504000000000019</c:v>
                </c:pt>
                <c:pt idx="49505">
                  <c:v>49.504999999999995</c:v>
                </c:pt>
                <c:pt idx="49506">
                  <c:v>49.506000000000029</c:v>
                </c:pt>
                <c:pt idx="49507">
                  <c:v>49.507000000000005</c:v>
                </c:pt>
                <c:pt idx="49508">
                  <c:v>49.508000000000038</c:v>
                </c:pt>
                <c:pt idx="49509">
                  <c:v>49.509000000000015</c:v>
                </c:pt>
                <c:pt idx="49510">
                  <c:v>49.509999999999991</c:v>
                </c:pt>
                <c:pt idx="49511">
                  <c:v>49.511000000000024</c:v>
                </c:pt>
                <c:pt idx="49512">
                  <c:v>49.512</c:v>
                </c:pt>
                <c:pt idx="49513">
                  <c:v>49.513000000000034</c:v>
                </c:pt>
                <c:pt idx="49514">
                  <c:v>49.51400000000001</c:v>
                </c:pt>
                <c:pt idx="49515">
                  <c:v>49.515000000000043</c:v>
                </c:pt>
                <c:pt idx="49516">
                  <c:v>49.51600000000002</c:v>
                </c:pt>
                <c:pt idx="49517">
                  <c:v>49.516999999999996</c:v>
                </c:pt>
                <c:pt idx="49518">
                  <c:v>49.518000000000029</c:v>
                </c:pt>
                <c:pt idx="49519">
                  <c:v>49.519000000000005</c:v>
                </c:pt>
                <c:pt idx="49520">
                  <c:v>49.520000000000039</c:v>
                </c:pt>
                <c:pt idx="49521">
                  <c:v>49.521000000000015</c:v>
                </c:pt>
                <c:pt idx="49522">
                  <c:v>49.521999999999991</c:v>
                </c:pt>
                <c:pt idx="49523">
                  <c:v>49.523000000000025</c:v>
                </c:pt>
                <c:pt idx="49524">
                  <c:v>49.524000000000001</c:v>
                </c:pt>
                <c:pt idx="49525">
                  <c:v>49.525000000000034</c:v>
                </c:pt>
                <c:pt idx="49526">
                  <c:v>49.52600000000001</c:v>
                </c:pt>
                <c:pt idx="49527">
                  <c:v>49.527000000000044</c:v>
                </c:pt>
                <c:pt idx="49528">
                  <c:v>49.52800000000002</c:v>
                </c:pt>
                <c:pt idx="49529">
                  <c:v>49.528999999999996</c:v>
                </c:pt>
                <c:pt idx="49530">
                  <c:v>49.53000000000003</c:v>
                </c:pt>
                <c:pt idx="49531">
                  <c:v>49.531000000000006</c:v>
                </c:pt>
                <c:pt idx="49532">
                  <c:v>49.532000000000039</c:v>
                </c:pt>
                <c:pt idx="49533">
                  <c:v>49.533000000000015</c:v>
                </c:pt>
                <c:pt idx="49534">
                  <c:v>49.533999999999992</c:v>
                </c:pt>
                <c:pt idx="49535">
                  <c:v>49.535000000000025</c:v>
                </c:pt>
                <c:pt idx="49536">
                  <c:v>49.536000000000001</c:v>
                </c:pt>
                <c:pt idx="49537">
                  <c:v>49.537000000000035</c:v>
                </c:pt>
                <c:pt idx="49538">
                  <c:v>49.538000000000011</c:v>
                </c:pt>
                <c:pt idx="49539">
                  <c:v>49.539000000000044</c:v>
                </c:pt>
                <c:pt idx="49540">
                  <c:v>49.54000000000002</c:v>
                </c:pt>
                <c:pt idx="49541">
                  <c:v>49.540999999999997</c:v>
                </c:pt>
                <c:pt idx="49542">
                  <c:v>49.54200000000003</c:v>
                </c:pt>
                <c:pt idx="49543">
                  <c:v>49.543000000000006</c:v>
                </c:pt>
                <c:pt idx="49544">
                  <c:v>49.54400000000004</c:v>
                </c:pt>
                <c:pt idx="49545">
                  <c:v>49.545000000000016</c:v>
                </c:pt>
                <c:pt idx="49546">
                  <c:v>49.545999999999992</c:v>
                </c:pt>
                <c:pt idx="49547">
                  <c:v>49.547000000000025</c:v>
                </c:pt>
                <c:pt idx="49548">
                  <c:v>49.548000000000002</c:v>
                </c:pt>
                <c:pt idx="49549">
                  <c:v>49.549000000000035</c:v>
                </c:pt>
                <c:pt idx="49550">
                  <c:v>49.550000000000011</c:v>
                </c:pt>
                <c:pt idx="49551">
                  <c:v>49.551000000000045</c:v>
                </c:pt>
                <c:pt idx="49552">
                  <c:v>49.552000000000021</c:v>
                </c:pt>
                <c:pt idx="49553">
                  <c:v>49.552999999999997</c:v>
                </c:pt>
                <c:pt idx="49554">
                  <c:v>49.55400000000003</c:v>
                </c:pt>
                <c:pt idx="49555">
                  <c:v>49.555000000000007</c:v>
                </c:pt>
                <c:pt idx="49556">
                  <c:v>49.55600000000004</c:v>
                </c:pt>
                <c:pt idx="49557">
                  <c:v>49.557000000000016</c:v>
                </c:pt>
                <c:pt idx="49558">
                  <c:v>49.557999999999993</c:v>
                </c:pt>
                <c:pt idx="49559">
                  <c:v>49.559000000000026</c:v>
                </c:pt>
                <c:pt idx="49560">
                  <c:v>49.56</c:v>
                </c:pt>
                <c:pt idx="49561">
                  <c:v>49.561000000000035</c:v>
                </c:pt>
                <c:pt idx="49562">
                  <c:v>49.562000000000012</c:v>
                </c:pt>
                <c:pt idx="49563">
                  <c:v>49.563000000000045</c:v>
                </c:pt>
                <c:pt idx="49564">
                  <c:v>49.564000000000021</c:v>
                </c:pt>
                <c:pt idx="49565">
                  <c:v>49.564999999999998</c:v>
                </c:pt>
                <c:pt idx="49566">
                  <c:v>49.566000000000031</c:v>
                </c:pt>
                <c:pt idx="49567">
                  <c:v>49.567000000000007</c:v>
                </c:pt>
                <c:pt idx="49568">
                  <c:v>49.56800000000004</c:v>
                </c:pt>
                <c:pt idx="49569">
                  <c:v>49.569000000000017</c:v>
                </c:pt>
                <c:pt idx="49570">
                  <c:v>49.569999999999993</c:v>
                </c:pt>
                <c:pt idx="49571">
                  <c:v>49.571000000000026</c:v>
                </c:pt>
                <c:pt idx="49572">
                  <c:v>49.572000000000003</c:v>
                </c:pt>
                <c:pt idx="49573">
                  <c:v>49.573000000000036</c:v>
                </c:pt>
                <c:pt idx="49574">
                  <c:v>49.574000000000012</c:v>
                </c:pt>
                <c:pt idx="49575">
                  <c:v>49.575000000000045</c:v>
                </c:pt>
                <c:pt idx="49576">
                  <c:v>49.576000000000022</c:v>
                </c:pt>
                <c:pt idx="49577">
                  <c:v>49.576999999999998</c:v>
                </c:pt>
                <c:pt idx="49578">
                  <c:v>49.578000000000031</c:v>
                </c:pt>
                <c:pt idx="49579">
                  <c:v>49.579000000000008</c:v>
                </c:pt>
                <c:pt idx="49580">
                  <c:v>49.580000000000041</c:v>
                </c:pt>
                <c:pt idx="49581">
                  <c:v>49.581000000000017</c:v>
                </c:pt>
                <c:pt idx="49582">
                  <c:v>49.581999999999994</c:v>
                </c:pt>
                <c:pt idx="49583">
                  <c:v>49.583000000000027</c:v>
                </c:pt>
                <c:pt idx="49584">
                  <c:v>49.584000000000003</c:v>
                </c:pt>
                <c:pt idx="49585">
                  <c:v>49.585000000000036</c:v>
                </c:pt>
                <c:pt idx="49586">
                  <c:v>49.586000000000013</c:v>
                </c:pt>
                <c:pt idx="49587">
                  <c:v>49.587000000000046</c:v>
                </c:pt>
                <c:pt idx="49588">
                  <c:v>49.588000000000022</c:v>
                </c:pt>
                <c:pt idx="49589">
                  <c:v>49.588999999999999</c:v>
                </c:pt>
                <c:pt idx="49590">
                  <c:v>49.590000000000032</c:v>
                </c:pt>
                <c:pt idx="49591">
                  <c:v>49.591000000000008</c:v>
                </c:pt>
                <c:pt idx="49592">
                  <c:v>49.592000000000041</c:v>
                </c:pt>
                <c:pt idx="49593">
                  <c:v>49.593000000000018</c:v>
                </c:pt>
                <c:pt idx="49594">
                  <c:v>49.593999999999994</c:v>
                </c:pt>
                <c:pt idx="49595">
                  <c:v>49.595000000000027</c:v>
                </c:pt>
                <c:pt idx="49596">
                  <c:v>49.596000000000004</c:v>
                </c:pt>
                <c:pt idx="49597">
                  <c:v>49.597000000000037</c:v>
                </c:pt>
                <c:pt idx="49598">
                  <c:v>49.598000000000013</c:v>
                </c:pt>
                <c:pt idx="49599">
                  <c:v>49.599000000000046</c:v>
                </c:pt>
                <c:pt idx="49600">
                  <c:v>49.600000000000023</c:v>
                </c:pt>
                <c:pt idx="49601">
                  <c:v>49.600999999999999</c:v>
                </c:pt>
                <c:pt idx="49602">
                  <c:v>49.602000000000032</c:v>
                </c:pt>
                <c:pt idx="49603">
                  <c:v>49.603000000000009</c:v>
                </c:pt>
                <c:pt idx="49604">
                  <c:v>49.604000000000042</c:v>
                </c:pt>
                <c:pt idx="49605">
                  <c:v>49.605000000000018</c:v>
                </c:pt>
                <c:pt idx="49606">
                  <c:v>49.605999999999995</c:v>
                </c:pt>
                <c:pt idx="49607">
                  <c:v>49.607000000000028</c:v>
                </c:pt>
                <c:pt idx="49608">
                  <c:v>49.608000000000004</c:v>
                </c:pt>
                <c:pt idx="49609">
                  <c:v>49.609000000000037</c:v>
                </c:pt>
                <c:pt idx="49610">
                  <c:v>49.610000000000014</c:v>
                </c:pt>
                <c:pt idx="49611">
                  <c:v>49.61099999999999</c:v>
                </c:pt>
                <c:pt idx="49612">
                  <c:v>49.612000000000023</c:v>
                </c:pt>
                <c:pt idx="49613">
                  <c:v>49.613</c:v>
                </c:pt>
                <c:pt idx="49614">
                  <c:v>49.614000000000033</c:v>
                </c:pt>
                <c:pt idx="49615">
                  <c:v>49.615000000000009</c:v>
                </c:pt>
                <c:pt idx="49616">
                  <c:v>49.616000000000042</c:v>
                </c:pt>
                <c:pt idx="49617">
                  <c:v>49.617000000000019</c:v>
                </c:pt>
                <c:pt idx="49618">
                  <c:v>49.617999999999995</c:v>
                </c:pt>
                <c:pt idx="49619">
                  <c:v>49.619000000000028</c:v>
                </c:pt>
                <c:pt idx="49620">
                  <c:v>49.620000000000005</c:v>
                </c:pt>
                <c:pt idx="49621">
                  <c:v>49.621000000000038</c:v>
                </c:pt>
                <c:pt idx="49622">
                  <c:v>49.622000000000014</c:v>
                </c:pt>
                <c:pt idx="49623">
                  <c:v>49.62299999999999</c:v>
                </c:pt>
                <c:pt idx="49624">
                  <c:v>49.624000000000024</c:v>
                </c:pt>
                <c:pt idx="49625">
                  <c:v>49.625</c:v>
                </c:pt>
                <c:pt idx="49626">
                  <c:v>49.626000000000033</c:v>
                </c:pt>
                <c:pt idx="49627">
                  <c:v>49.62700000000001</c:v>
                </c:pt>
                <c:pt idx="49628">
                  <c:v>49.628000000000043</c:v>
                </c:pt>
                <c:pt idx="49629">
                  <c:v>49.629000000000019</c:v>
                </c:pt>
                <c:pt idx="49630">
                  <c:v>49.629999999999995</c:v>
                </c:pt>
                <c:pt idx="49631">
                  <c:v>49.631000000000029</c:v>
                </c:pt>
                <c:pt idx="49632">
                  <c:v>49.632000000000005</c:v>
                </c:pt>
                <c:pt idx="49633">
                  <c:v>49.633000000000038</c:v>
                </c:pt>
                <c:pt idx="49634">
                  <c:v>49.634000000000015</c:v>
                </c:pt>
                <c:pt idx="49635">
                  <c:v>49.634999999999991</c:v>
                </c:pt>
                <c:pt idx="49636">
                  <c:v>49.636000000000024</c:v>
                </c:pt>
                <c:pt idx="49637">
                  <c:v>49.637</c:v>
                </c:pt>
                <c:pt idx="49638">
                  <c:v>49.638000000000034</c:v>
                </c:pt>
                <c:pt idx="49639">
                  <c:v>49.63900000000001</c:v>
                </c:pt>
                <c:pt idx="49640">
                  <c:v>49.640000000000043</c:v>
                </c:pt>
                <c:pt idx="49641">
                  <c:v>49.64100000000002</c:v>
                </c:pt>
                <c:pt idx="49642">
                  <c:v>49.641999999999996</c:v>
                </c:pt>
                <c:pt idx="49643">
                  <c:v>49.643000000000029</c:v>
                </c:pt>
                <c:pt idx="49644">
                  <c:v>49.644000000000005</c:v>
                </c:pt>
                <c:pt idx="49645">
                  <c:v>49.645000000000039</c:v>
                </c:pt>
                <c:pt idx="49646">
                  <c:v>49.646000000000015</c:v>
                </c:pt>
                <c:pt idx="49647">
                  <c:v>49.646999999999991</c:v>
                </c:pt>
                <c:pt idx="49648">
                  <c:v>49.648000000000025</c:v>
                </c:pt>
                <c:pt idx="49649">
                  <c:v>49.649000000000001</c:v>
                </c:pt>
                <c:pt idx="49650">
                  <c:v>49.650000000000034</c:v>
                </c:pt>
                <c:pt idx="49651">
                  <c:v>49.65100000000001</c:v>
                </c:pt>
                <c:pt idx="49652">
                  <c:v>49.652000000000044</c:v>
                </c:pt>
                <c:pt idx="49653">
                  <c:v>49.65300000000002</c:v>
                </c:pt>
                <c:pt idx="49654">
                  <c:v>49.653999999999996</c:v>
                </c:pt>
                <c:pt idx="49655">
                  <c:v>49.65500000000003</c:v>
                </c:pt>
                <c:pt idx="49656">
                  <c:v>49.656000000000006</c:v>
                </c:pt>
                <c:pt idx="49657">
                  <c:v>49.657000000000039</c:v>
                </c:pt>
                <c:pt idx="49658">
                  <c:v>49.658000000000015</c:v>
                </c:pt>
                <c:pt idx="49659">
                  <c:v>49.658999999999992</c:v>
                </c:pt>
                <c:pt idx="49660">
                  <c:v>49.660000000000025</c:v>
                </c:pt>
                <c:pt idx="49661">
                  <c:v>49.661000000000001</c:v>
                </c:pt>
                <c:pt idx="49662">
                  <c:v>49.662000000000035</c:v>
                </c:pt>
                <c:pt idx="49663">
                  <c:v>49.663000000000011</c:v>
                </c:pt>
                <c:pt idx="49664">
                  <c:v>49.664000000000044</c:v>
                </c:pt>
                <c:pt idx="49665">
                  <c:v>49.66500000000002</c:v>
                </c:pt>
                <c:pt idx="49666">
                  <c:v>49.665999999999997</c:v>
                </c:pt>
                <c:pt idx="49667">
                  <c:v>49.66700000000003</c:v>
                </c:pt>
                <c:pt idx="49668">
                  <c:v>49.668000000000006</c:v>
                </c:pt>
                <c:pt idx="49669">
                  <c:v>49.66900000000004</c:v>
                </c:pt>
                <c:pt idx="49670">
                  <c:v>49.670000000000016</c:v>
                </c:pt>
                <c:pt idx="49671">
                  <c:v>49.670999999999992</c:v>
                </c:pt>
                <c:pt idx="49672">
                  <c:v>49.672000000000025</c:v>
                </c:pt>
                <c:pt idx="49673">
                  <c:v>49.673000000000002</c:v>
                </c:pt>
                <c:pt idx="49674">
                  <c:v>49.674000000000035</c:v>
                </c:pt>
                <c:pt idx="49675">
                  <c:v>49.675000000000011</c:v>
                </c:pt>
                <c:pt idx="49676">
                  <c:v>49.676000000000045</c:v>
                </c:pt>
                <c:pt idx="49677">
                  <c:v>49.677000000000021</c:v>
                </c:pt>
                <c:pt idx="49678">
                  <c:v>49.677999999999997</c:v>
                </c:pt>
                <c:pt idx="49679">
                  <c:v>49.67900000000003</c:v>
                </c:pt>
                <c:pt idx="49680">
                  <c:v>49.680000000000007</c:v>
                </c:pt>
                <c:pt idx="49681">
                  <c:v>49.68100000000004</c:v>
                </c:pt>
                <c:pt idx="49682">
                  <c:v>49.682000000000016</c:v>
                </c:pt>
                <c:pt idx="49683">
                  <c:v>49.682999999999993</c:v>
                </c:pt>
                <c:pt idx="49684">
                  <c:v>49.684000000000026</c:v>
                </c:pt>
                <c:pt idx="49685">
                  <c:v>49.685000000000002</c:v>
                </c:pt>
                <c:pt idx="49686">
                  <c:v>49.686000000000035</c:v>
                </c:pt>
                <c:pt idx="49687">
                  <c:v>49.687000000000012</c:v>
                </c:pt>
                <c:pt idx="49688">
                  <c:v>49.688000000000045</c:v>
                </c:pt>
                <c:pt idx="49689">
                  <c:v>49.689000000000021</c:v>
                </c:pt>
                <c:pt idx="49690">
                  <c:v>49.69</c:v>
                </c:pt>
                <c:pt idx="49691">
                  <c:v>49.691000000000031</c:v>
                </c:pt>
                <c:pt idx="49692">
                  <c:v>49.692000000000007</c:v>
                </c:pt>
                <c:pt idx="49693">
                  <c:v>49.69300000000004</c:v>
                </c:pt>
                <c:pt idx="49694">
                  <c:v>49.694000000000017</c:v>
                </c:pt>
                <c:pt idx="49695">
                  <c:v>49.694999999999993</c:v>
                </c:pt>
                <c:pt idx="49696">
                  <c:v>49.696000000000026</c:v>
                </c:pt>
                <c:pt idx="49697">
                  <c:v>49.697000000000003</c:v>
                </c:pt>
                <c:pt idx="49698">
                  <c:v>49.698000000000036</c:v>
                </c:pt>
                <c:pt idx="49699">
                  <c:v>49.699000000000012</c:v>
                </c:pt>
                <c:pt idx="49700">
                  <c:v>49.700000000000045</c:v>
                </c:pt>
                <c:pt idx="49701">
                  <c:v>49.701000000000022</c:v>
                </c:pt>
                <c:pt idx="49702">
                  <c:v>49.701999999999998</c:v>
                </c:pt>
                <c:pt idx="49703">
                  <c:v>49.703000000000031</c:v>
                </c:pt>
                <c:pt idx="49704">
                  <c:v>49.704000000000008</c:v>
                </c:pt>
                <c:pt idx="49705">
                  <c:v>49.705000000000041</c:v>
                </c:pt>
                <c:pt idx="49706">
                  <c:v>49.706000000000017</c:v>
                </c:pt>
                <c:pt idx="49707">
                  <c:v>49.706999999999994</c:v>
                </c:pt>
                <c:pt idx="49708">
                  <c:v>49.708000000000027</c:v>
                </c:pt>
                <c:pt idx="49709">
                  <c:v>49.709000000000003</c:v>
                </c:pt>
                <c:pt idx="49710">
                  <c:v>49.710000000000036</c:v>
                </c:pt>
                <c:pt idx="49711">
                  <c:v>49.711000000000013</c:v>
                </c:pt>
                <c:pt idx="49712">
                  <c:v>49.712000000000046</c:v>
                </c:pt>
                <c:pt idx="49713">
                  <c:v>49.713000000000022</c:v>
                </c:pt>
                <c:pt idx="49714">
                  <c:v>49.713999999999999</c:v>
                </c:pt>
                <c:pt idx="49715">
                  <c:v>49.715000000000032</c:v>
                </c:pt>
                <c:pt idx="49716">
                  <c:v>49.716000000000008</c:v>
                </c:pt>
                <c:pt idx="49717">
                  <c:v>49.717000000000041</c:v>
                </c:pt>
                <c:pt idx="49718">
                  <c:v>49.718000000000018</c:v>
                </c:pt>
                <c:pt idx="49719">
                  <c:v>49.718999999999994</c:v>
                </c:pt>
                <c:pt idx="49720">
                  <c:v>49.720000000000027</c:v>
                </c:pt>
                <c:pt idx="49721">
                  <c:v>49.721000000000004</c:v>
                </c:pt>
                <c:pt idx="49722">
                  <c:v>49.722000000000037</c:v>
                </c:pt>
                <c:pt idx="49723">
                  <c:v>49.723000000000013</c:v>
                </c:pt>
                <c:pt idx="49724">
                  <c:v>49.724000000000046</c:v>
                </c:pt>
                <c:pt idx="49725">
                  <c:v>49.725000000000023</c:v>
                </c:pt>
                <c:pt idx="49726">
                  <c:v>49.725999999999999</c:v>
                </c:pt>
                <c:pt idx="49727">
                  <c:v>49.727000000000032</c:v>
                </c:pt>
                <c:pt idx="49728">
                  <c:v>49.728000000000009</c:v>
                </c:pt>
                <c:pt idx="49729">
                  <c:v>49.729000000000042</c:v>
                </c:pt>
                <c:pt idx="49730">
                  <c:v>49.730000000000018</c:v>
                </c:pt>
                <c:pt idx="49731">
                  <c:v>49.730999999999995</c:v>
                </c:pt>
                <c:pt idx="49732">
                  <c:v>49.732000000000028</c:v>
                </c:pt>
                <c:pt idx="49733">
                  <c:v>49.733000000000004</c:v>
                </c:pt>
                <c:pt idx="49734">
                  <c:v>49.734000000000037</c:v>
                </c:pt>
                <c:pt idx="49735">
                  <c:v>49.735000000000014</c:v>
                </c:pt>
                <c:pt idx="49736">
                  <c:v>49.73599999999999</c:v>
                </c:pt>
                <c:pt idx="49737">
                  <c:v>49.737000000000023</c:v>
                </c:pt>
                <c:pt idx="49738">
                  <c:v>49.738</c:v>
                </c:pt>
                <c:pt idx="49739">
                  <c:v>49.739000000000033</c:v>
                </c:pt>
                <c:pt idx="49740">
                  <c:v>49.740000000000009</c:v>
                </c:pt>
                <c:pt idx="49741">
                  <c:v>49.741000000000042</c:v>
                </c:pt>
                <c:pt idx="49742">
                  <c:v>49.742000000000019</c:v>
                </c:pt>
                <c:pt idx="49743">
                  <c:v>49.742999999999995</c:v>
                </c:pt>
                <c:pt idx="49744">
                  <c:v>49.744000000000028</c:v>
                </c:pt>
                <c:pt idx="49745">
                  <c:v>49.745000000000005</c:v>
                </c:pt>
                <c:pt idx="49746">
                  <c:v>49.746000000000038</c:v>
                </c:pt>
                <c:pt idx="49747">
                  <c:v>49.747000000000014</c:v>
                </c:pt>
                <c:pt idx="49748">
                  <c:v>49.74799999999999</c:v>
                </c:pt>
                <c:pt idx="49749">
                  <c:v>49.749000000000024</c:v>
                </c:pt>
                <c:pt idx="49750">
                  <c:v>49.75</c:v>
                </c:pt>
                <c:pt idx="49751">
                  <c:v>49.751000000000033</c:v>
                </c:pt>
                <c:pt idx="49752">
                  <c:v>49.75200000000001</c:v>
                </c:pt>
                <c:pt idx="49753">
                  <c:v>49.753000000000043</c:v>
                </c:pt>
                <c:pt idx="49754">
                  <c:v>49.754000000000019</c:v>
                </c:pt>
                <c:pt idx="49755">
                  <c:v>49.754999999999995</c:v>
                </c:pt>
                <c:pt idx="49756">
                  <c:v>49.756000000000029</c:v>
                </c:pt>
                <c:pt idx="49757">
                  <c:v>49.757000000000005</c:v>
                </c:pt>
                <c:pt idx="49758">
                  <c:v>49.758000000000038</c:v>
                </c:pt>
                <c:pt idx="49759">
                  <c:v>49.759000000000015</c:v>
                </c:pt>
                <c:pt idx="49760">
                  <c:v>49.759999999999991</c:v>
                </c:pt>
                <c:pt idx="49761">
                  <c:v>49.761000000000024</c:v>
                </c:pt>
                <c:pt idx="49762">
                  <c:v>49.762</c:v>
                </c:pt>
                <c:pt idx="49763">
                  <c:v>49.763000000000034</c:v>
                </c:pt>
                <c:pt idx="49764">
                  <c:v>49.76400000000001</c:v>
                </c:pt>
                <c:pt idx="49765">
                  <c:v>49.765000000000043</c:v>
                </c:pt>
                <c:pt idx="49766">
                  <c:v>49.76600000000002</c:v>
                </c:pt>
                <c:pt idx="49767">
                  <c:v>49.766999999999996</c:v>
                </c:pt>
                <c:pt idx="49768">
                  <c:v>49.768000000000029</c:v>
                </c:pt>
                <c:pt idx="49769">
                  <c:v>49.769000000000005</c:v>
                </c:pt>
                <c:pt idx="49770">
                  <c:v>49.770000000000039</c:v>
                </c:pt>
                <c:pt idx="49771">
                  <c:v>49.771000000000015</c:v>
                </c:pt>
                <c:pt idx="49772">
                  <c:v>49.771999999999991</c:v>
                </c:pt>
                <c:pt idx="49773">
                  <c:v>49.773000000000025</c:v>
                </c:pt>
                <c:pt idx="49774">
                  <c:v>49.774000000000001</c:v>
                </c:pt>
                <c:pt idx="49775">
                  <c:v>49.775000000000034</c:v>
                </c:pt>
                <c:pt idx="49776">
                  <c:v>49.77600000000001</c:v>
                </c:pt>
                <c:pt idx="49777">
                  <c:v>49.777000000000044</c:v>
                </c:pt>
                <c:pt idx="49778">
                  <c:v>49.77800000000002</c:v>
                </c:pt>
                <c:pt idx="49779">
                  <c:v>49.778999999999996</c:v>
                </c:pt>
                <c:pt idx="49780">
                  <c:v>49.78000000000003</c:v>
                </c:pt>
                <c:pt idx="49781">
                  <c:v>49.781000000000006</c:v>
                </c:pt>
                <c:pt idx="49782">
                  <c:v>49.782000000000039</c:v>
                </c:pt>
                <c:pt idx="49783">
                  <c:v>49.783000000000015</c:v>
                </c:pt>
                <c:pt idx="49784">
                  <c:v>49.783999999999992</c:v>
                </c:pt>
                <c:pt idx="49785">
                  <c:v>49.785000000000025</c:v>
                </c:pt>
                <c:pt idx="49786">
                  <c:v>49.786000000000001</c:v>
                </c:pt>
                <c:pt idx="49787">
                  <c:v>49.787000000000035</c:v>
                </c:pt>
                <c:pt idx="49788">
                  <c:v>49.788000000000011</c:v>
                </c:pt>
                <c:pt idx="49789">
                  <c:v>49.789000000000044</c:v>
                </c:pt>
                <c:pt idx="49790">
                  <c:v>49.79000000000002</c:v>
                </c:pt>
                <c:pt idx="49791">
                  <c:v>49.790999999999997</c:v>
                </c:pt>
                <c:pt idx="49792">
                  <c:v>49.79200000000003</c:v>
                </c:pt>
                <c:pt idx="49793">
                  <c:v>49.793000000000006</c:v>
                </c:pt>
                <c:pt idx="49794">
                  <c:v>49.79400000000004</c:v>
                </c:pt>
                <c:pt idx="49795">
                  <c:v>49.795000000000016</c:v>
                </c:pt>
                <c:pt idx="49796">
                  <c:v>49.795999999999992</c:v>
                </c:pt>
                <c:pt idx="49797">
                  <c:v>49.797000000000025</c:v>
                </c:pt>
                <c:pt idx="49798">
                  <c:v>49.798000000000002</c:v>
                </c:pt>
                <c:pt idx="49799">
                  <c:v>49.799000000000035</c:v>
                </c:pt>
                <c:pt idx="49800">
                  <c:v>49.800000000000011</c:v>
                </c:pt>
                <c:pt idx="49801">
                  <c:v>49.801000000000045</c:v>
                </c:pt>
                <c:pt idx="49802">
                  <c:v>49.802000000000021</c:v>
                </c:pt>
                <c:pt idx="49803">
                  <c:v>49.802999999999997</c:v>
                </c:pt>
                <c:pt idx="49804">
                  <c:v>49.80400000000003</c:v>
                </c:pt>
                <c:pt idx="49805">
                  <c:v>49.805000000000007</c:v>
                </c:pt>
                <c:pt idx="49806">
                  <c:v>49.80600000000004</c:v>
                </c:pt>
                <c:pt idx="49807">
                  <c:v>49.807000000000016</c:v>
                </c:pt>
                <c:pt idx="49808">
                  <c:v>49.807999999999993</c:v>
                </c:pt>
                <c:pt idx="49809">
                  <c:v>49.809000000000026</c:v>
                </c:pt>
                <c:pt idx="49810">
                  <c:v>49.81</c:v>
                </c:pt>
                <c:pt idx="49811">
                  <c:v>49.811000000000035</c:v>
                </c:pt>
                <c:pt idx="49812">
                  <c:v>49.812000000000012</c:v>
                </c:pt>
                <c:pt idx="49813">
                  <c:v>49.813000000000045</c:v>
                </c:pt>
                <c:pt idx="49814">
                  <c:v>49.814000000000021</c:v>
                </c:pt>
                <c:pt idx="49815">
                  <c:v>49.814999999999998</c:v>
                </c:pt>
                <c:pt idx="49816">
                  <c:v>49.816000000000031</c:v>
                </c:pt>
                <c:pt idx="49817">
                  <c:v>49.817000000000007</c:v>
                </c:pt>
                <c:pt idx="49818">
                  <c:v>49.81800000000004</c:v>
                </c:pt>
                <c:pt idx="49819">
                  <c:v>49.819000000000017</c:v>
                </c:pt>
                <c:pt idx="49820">
                  <c:v>49.819999999999993</c:v>
                </c:pt>
                <c:pt idx="49821">
                  <c:v>49.821000000000026</c:v>
                </c:pt>
                <c:pt idx="49822">
                  <c:v>49.822000000000003</c:v>
                </c:pt>
                <c:pt idx="49823">
                  <c:v>49.823000000000036</c:v>
                </c:pt>
                <c:pt idx="49824">
                  <c:v>49.824000000000012</c:v>
                </c:pt>
                <c:pt idx="49825">
                  <c:v>49.825000000000045</c:v>
                </c:pt>
                <c:pt idx="49826">
                  <c:v>49.826000000000022</c:v>
                </c:pt>
                <c:pt idx="49827">
                  <c:v>49.826999999999998</c:v>
                </c:pt>
                <c:pt idx="49828">
                  <c:v>49.828000000000031</c:v>
                </c:pt>
                <c:pt idx="49829">
                  <c:v>49.829000000000008</c:v>
                </c:pt>
                <c:pt idx="49830">
                  <c:v>49.830000000000041</c:v>
                </c:pt>
                <c:pt idx="49831">
                  <c:v>49.831000000000017</c:v>
                </c:pt>
                <c:pt idx="49832">
                  <c:v>49.831999999999994</c:v>
                </c:pt>
                <c:pt idx="49833">
                  <c:v>49.833000000000027</c:v>
                </c:pt>
                <c:pt idx="49834">
                  <c:v>49.834000000000003</c:v>
                </c:pt>
                <c:pt idx="49835">
                  <c:v>49.835000000000036</c:v>
                </c:pt>
                <c:pt idx="49836">
                  <c:v>49.836000000000013</c:v>
                </c:pt>
                <c:pt idx="49837">
                  <c:v>49.837000000000046</c:v>
                </c:pt>
                <c:pt idx="49838">
                  <c:v>49.838000000000022</c:v>
                </c:pt>
                <c:pt idx="49839">
                  <c:v>49.838999999999999</c:v>
                </c:pt>
                <c:pt idx="49840">
                  <c:v>49.840000000000032</c:v>
                </c:pt>
                <c:pt idx="49841">
                  <c:v>49.841000000000008</c:v>
                </c:pt>
                <c:pt idx="49842">
                  <c:v>49.842000000000041</c:v>
                </c:pt>
                <c:pt idx="49843">
                  <c:v>49.843000000000018</c:v>
                </c:pt>
                <c:pt idx="49844">
                  <c:v>49.843999999999994</c:v>
                </c:pt>
                <c:pt idx="49845">
                  <c:v>49.845000000000027</c:v>
                </c:pt>
                <c:pt idx="49846">
                  <c:v>49.846000000000004</c:v>
                </c:pt>
                <c:pt idx="49847">
                  <c:v>49.847000000000037</c:v>
                </c:pt>
                <c:pt idx="49848">
                  <c:v>49.848000000000013</c:v>
                </c:pt>
                <c:pt idx="49849">
                  <c:v>49.849000000000046</c:v>
                </c:pt>
                <c:pt idx="49850">
                  <c:v>49.850000000000023</c:v>
                </c:pt>
                <c:pt idx="49851">
                  <c:v>49.850999999999999</c:v>
                </c:pt>
                <c:pt idx="49852">
                  <c:v>49.852000000000032</c:v>
                </c:pt>
                <c:pt idx="49853">
                  <c:v>49.853000000000009</c:v>
                </c:pt>
                <c:pt idx="49854">
                  <c:v>49.854000000000042</c:v>
                </c:pt>
                <c:pt idx="49855">
                  <c:v>49.855000000000018</c:v>
                </c:pt>
                <c:pt idx="49856">
                  <c:v>49.855999999999995</c:v>
                </c:pt>
                <c:pt idx="49857">
                  <c:v>49.857000000000028</c:v>
                </c:pt>
                <c:pt idx="49858">
                  <c:v>49.858000000000004</c:v>
                </c:pt>
                <c:pt idx="49859">
                  <c:v>49.859000000000037</c:v>
                </c:pt>
                <c:pt idx="49860">
                  <c:v>49.860000000000014</c:v>
                </c:pt>
                <c:pt idx="49861">
                  <c:v>49.86099999999999</c:v>
                </c:pt>
                <c:pt idx="49862">
                  <c:v>49.862000000000023</c:v>
                </c:pt>
                <c:pt idx="49863">
                  <c:v>49.863</c:v>
                </c:pt>
                <c:pt idx="49864">
                  <c:v>49.864000000000033</c:v>
                </c:pt>
                <c:pt idx="49865">
                  <c:v>49.865000000000009</c:v>
                </c:pt>
                <c:pt idx="49866">
                  <c:v>49.866000000000042</c:v>
                </c:pt>
                <c:pt idx="49867">
                  <c:v>49.867000000000019</c:v>
                </c:pt>
                <c:pt idx="49868">
                  <c:v>49.867999999999995</c:v>
                </c:pt>
                <c:pt idx="49869">
                  <c:v>49.869000000000028</c:v>
                </c:pt>
                <c:pt idx="49870">
                  <c:v>49.870000000000005</c:v>
                </c:pt>
                <c:pt idx="49871">
                  <c:v>49.871000000000038</c:v>
                </c:pt>
                <c:pt idx="49872">
                  <c:v>49.872000000000014</c:v>
                </c:pt>
                <c:pt idx="49873">
                  <c:v>49.87299999999999</c:v>
                </c:pt>
                <c:pt idx="49874">
                  <c:v>49.874000000000024</c:v>
                </c:pt>
                <c:pt idx="49875">
                  <c:v>49.875</c:v>
                </c:pt>
                <c:pt idx="49876">
                  <c:v>49.876000000000033</c:v>
                </c:pt>
                <c:pt idx="49877">
                  <c:v>49.87700000000001</c:v>
                </c:pt>
                <c:pt idx="49878">
                  <c:v>49.878000000000043</c:v>
                </c:pt>
                <c:pt idx="49879">
                  <c:v>49.879000000000019</c:v>
                </c:pt>
                <c:pt idx="49880">
                  <c:v>49.879999999999995</c:v>
                </c:pt>
                <c:pt idx="49881">
                  <c:v>49.881000000000029</c:v>
                </c:pt>
                <c:pt idx="49882">
                  <c:v>49.882000000000005</c:v>
                </c:pt>
                <c:pt idx="49883">
                  <c:v>49.883000000000038</c:v>
                </c:pt>
                <c:pt idx="49884">
                  <c:v>49.884000000000015</c:v>
                </c:pt>
                <c:pt idx="49885">
                  <c:v>49.884999999999991</c:v>
                </c:pt>
                <c:pt idx="49886">
                  <c:v>49.886000000000024</c:v>
                </c:pt>
                <c:pt idx="49887">
                  <c:v>49.887</c:v>
                </c:pt>
                <c:pt idx="49888">
                  <c:v>49.888000000000034</c:v>
                </c:pt>
                <c:pt idx="49889">
                  <c:v>49.88900000000001</c:v>
                </c:pt>
                <c:pt idx="49890">
                  <c:v>49.890000000000043</c:v>
                </c:pt>
                <c:pt idx="49891">
                  <c:v>49.89100000000002</c:v>
                </c:pt>
                <c:pt idx="49892">
                  <c:v>49.891999999999996</c:v>
                </c:pt>
                <c:pt idx="49893">
                  <c:v>49.893000000000029</c:v>
                </c:pt>
                <c:pt idx="49894">
                  <c:v>49.894000000000005</c:v>
                </c:pt>
                <c:pt idx="49895">
                  <c:v>49.895000000000039</c:v>
                </c:pt>
                <c:pt idx="49896">
                  <c:v>49.896000000000015</c:v>
                </c:pt>
                <c:pt idx="49897">
                  <c:v>49.896999999999991</c:v>
                </c:pt>
                <c:pt idx="49898">
                  <c:v>49.898000000000025</c:v>
                </c:pt>
                <c:pt idx="49899">
                  <c:v>49.899000000000001</c:v>
                </c:pt>
                <c:pt idx="49900">
                  <c:v>49.900000000000034</c:v>
                </c:pt>
                <c:pt idx="49901">
                  <c:v>49.90100000000001</c:v>
                </c:pt>
                <c:pt idx="49902">
                  <c:v>49.902000000000044</c:v>
                </c:pt>
                <c:pt idx="49903">
                  <c:v>49.90300000000002</c:v>
                </c:pt>
                <c:pt idx="49904">
                  <c:v>49.903999999999996</c:v>
                </c:pt>
                <c:pt idx="49905">
                  <c:v>49.90500000000003</c:v>
                </c:pt>
                <c:pt idx="49906">
                  <c:v>49.906000000000006</c:v>
                </c:pt>
                <c:pt idx="49907">
                  <c:v>49.907000000000039</c:v>
                </c:pt>
                <c:pt idx="49908">
                  <c:v>49.908000000000015</c:v>
                </c:pt>
                <c:pt idx="49909">
                  <c:v>49.908999999999992</c:v>
                </c:pt>
                <c:pt idx="49910">
                  <c:v>49.910000000000025</c:v>
                </c:pt>
                <c:pt idx="49911">
                  <c:v>49.911000000000001</c:v>
                </c:pt>
                <c:pt idx="49912">
                  <c:v>49.912000000000035</c:v>
                </c:pt>
                <c:pt idx="49913">
                  <c:v>49.913000000000011</c:v>
                </c:pt>
                <c:pt idx="49914">
                  <c:v>49.914000000000044</c:v>
                </c:pt>
                <c:pt idx="49915">
                  <c:v>49.91500000000002</c:v>
                </c:pt>
                <c:pt idx="49916">
                  <c:v>49.915999999999997</c:v>
                </c:pt>
                <c:pt idx="49917">
                  <c:v>49.91700000000003</c:v>
                </c:pt>
                <c:pt idx="49918">
                  <c:v>49.918000000000006</c:v>
                </c:pt>
                <c:pt idx="49919">
                  <c:v>49.91900000000004</c:v>
                </c:pt>
                <c:pt idx="49920">
                  <c:v>49.920000000000016</c:v>
                </c:pt>
                <c:pt idx="49921">
                  <c:v>49.920999999999992</c:v>
                </c:pt>
                <c:pt idx="49922">
                  <c:v>49.922000000000025</c:v>
                </c:pt>
                <c:pt idx="49923">
                  <c:v>49.923000000000002</c:v>
                </c:pt>
                <c:pt idx="49924">
                  <c:v>49.924000000000035</c:v>
                </c:pt>
                <c:pt idx="49925">
                  <c:v>49.925000000000011</c:v>
                </c:pt>
                <c:pt idx="49926">
                  <c:v>49.926000000000045</c:v>
                </c:pt>
                <c:pt idx="49927">
                  <c:v>49.927000000000021</c:v>
                </c:pt>
                <c:pt idx="49928">
                  <c:v>49.927999999999997</c:v>
                </c:pt>
                <c:pt idx="49929">
                  <c:v>49.92900000000003</c:v>
                </c:pt>
                <c:pt idx="49930">
                  <c:v>49.930000000000007</c:v>
                </c:pt>
                <c:pt idx="49931">
                  <c:v>49.93100000000004</c:v>
                </c:pt>
                <c:pt idx="49932">
                  <c:v>49.932000000000016</c:v>
                </c:pt>
                <c:pt idx="49933">
                  <c:v>49.932999999999993</c:v>
                </c:pt>
                <c:pt idx="49934">
                  <c:v>49.934000000000026</c:v>
                </c:pt>
                <c:pt idx="49935">
                  <c:v>49.935000000000002</c:v>
                </c:pt>
                <c:pt idx="49936">
                  <c:v>49.936000000000035</c:v>
                </c:pt>
                <c:pt idx="49937">
                  <c:v>49.937000000000012</c:v>
                </c:pt>
                <c:pt idx="49938">
                  <c:v>49.938000000000045</c:v>
                </c:pt>
                <c:pt idx="49939">
                  <c:v>49.939000000000021</c:v>
                </c:pt>
                <c:pt idx="49940">
                  <c:v>49.94</c:v>
                </c:pt>
                <c:pt idx="49941">
                  <c:v>49.941000000000031</c:v>
                </c:pt>
                <c:pt idx="49942">
                  <c:v>49.942000000000007</c:v>
                </c:pt>
                <c:pt idx="49943">
                  <c:v>49.94300000000004</c:v>
                </c:pt>
                <c:pt idx="49944">
                  <c:v>49.944000000000017</c:v>
                </c:pt>
                <c:pt idx="49945">
                  <c:v>49.944999999999993</c:v>
                </c:pt>
                <c:pt idx="49946">
                  <c:v>49.946000000000026</c:v>
                </c:pt>
                <c:pt idx="49947">
                  <c:v>49.947000000000003</c:v>
                </c:pt>
                <c:pt idx="49948">
                  <c:v>49.948000000000036</c:v>
                </c:pt>
                <c:pt idx="49949">
                  <c:v>49.949000000000012</c:v>
                </c:pt>
                <c:pt idx="49950">
                  <c:v>49.950000000000045</c:v>
                </c:pt>
                <c:pt idx="49951">
                  <c:v>49.951000000000022</c:v>
                </c:pt>
                <c:pt idx="49952">
                  <c:v>49.951999999999998</c:v>
                </c:pt>
                <c:pt idx="49953">
                  <c:v>49.953000000000031</c:v>
                </c:pt>
                <c:pt idx="49954">
                  <c:v>49.954000000000008</c:v>
                </c:pt>
                <c:pt idx="49955">
                  <c:v>49.955000000000041</c:v>
                </c:pt>
                <c:pt idx="49956">
                  <c:v>49.956000000000017</c:v>
                </c:pt>
                <c:pt idx="49957">
                  <c:v>49.956999999999994</c:v>
                </c:pt>
                <c:pt idx="49958">
                  <c:v>49.958000000000027</c:v>
                </c:pt>
                <c:pt idx="49959">
                  <c:v>49.959000000000003</c:v>
                </c:pt>
                <c:pt idx="49960">
                  <c:v>49.960000000000036</c:v>
                </c:pt>
                <c:pt idx="49961">
                  <c:v>49.961000000000013</c:v>
                </c:pt>
                <c:pt idx="49962">
                  <c:v>49.962000000000046</c:v>
                </c:pt>
                <c:pt idx="49963">
                  <c:v>49.963000000000022</c:v>
                </c:pt>
                <c:pt idx="49964">
                  <c:v>49.963999999999999</c:v>
                </c:pt>
                <c:pt idx="49965">
                  <c:v>49.965000000000032</c:v>
                </c:pt>
                <c:pt idx="49966">
                  <c:v>49.966000000000008</c:v>
                </c:pt>
                <c:pt idx="49967">
                  <c:v>49.967000000000041</c:v>
                </c:pt>
                <c:pt idx="49968">
                  <c:v>49.968000000000018</c:v>
                </c:pt>
                <c:pt idx="49969">
                  <c:v>49.968999999999994</c:v>
                </c:pt>
                <c:pt idx="49970">
                  <c:v>49.970000000000027</c:v>
                </c:pt>
                <c:pt idx="49971">
                  <c:v>49.971000000000004</c:v>
                </c:pt>
                <c:pt idx="49972">
                  <c:v>49.972000000000037</c:v>
                </c:pt>
                <c:pt idx="49973">
                  <c:v>49.973000000000013</c:v>
                </c:pt>
                <c:pt idx="49974">
                  <c:v>49.974000000000046</c:v>
                </c:pt>
                <c:pt idx="49975">
                  <c:v>49.975000000000023</c:v>
                </c:pt>
                <c:pt idx="49976">
                  <c:v>49.975999999999999</c:v>
                </c:pt>
                <c:pt idx="49977">
                  <c:v>49.977000000000032</c:v>
                </c:pt>
                <c:pt idx="49978">
                  <c:v>49.978000000000009</c:v>
                </c:pt>
                <c:pt idx="49979">
                  <c:v>49.979000000000042</c:v>
                </c:pt>
                <c:pt idx="49980">
                  <c:v>49.980000000000018</c:v>
                </c:pt>
                <c:pt idx="49981">
                  <c:v>49.980999999999995</c:v>
                </c:pt>
                <c:pt idx="49982">
                  <c:v>49.982000000000028</c:v>
                </c:pt>
                <c:pt idx="49983">
                  <c:v>49.983000000000004</c:v>
                </c:pt>
                <c:pt idx="49984">
                  <c:v>49.984000000000037</c:v>
                </c:pt>
                <c:pt idx="49985">
                  <c:v>49.985000000000014</c:v>
                </c:pt>
                <c:pt idx="49986">
                  <c:v>49.98599999999999</c:v>
                </c:pt>
                <c:pt idx="49987">
                  <c:v>49.987000000000023</c:v>
                </c:pt>
                <c:pt idx="49988">
                  <c:v>49.988</c:v>
                </c:pt>
                <c:pt idx="49989">
                  <c:v>49.989000000000033</c:v>
                </c:pt>
                <c:pt idx="49990">
                  <c:v>49.990000000000009</c:v>
                </c:pt>
                <c:pt idx="49991">
                  <c:v>49.991000000000042</c:v>
                </c:pt>
                <c:pt idx="49992">
                  <c:v>49.992000000000019</c:v>
                </c:pt>
                <c:pt idx="49993">
                  <c:v>49.992999999999995</c:v>
                </c:pt>
                <c:pt idx="49994">
                  <c:v>49.994000000000028</c:v>
                </c:pt>
                <c:pt idx="49995">
                  <c:v>49.995000000000005</c:v>
                </c:pt>
                <c:pt idx="49996">
                  <c:v>49.996000000000038</c:v>
                </c:pt>
                <c:pt idx="49997">
                  <c:v>49.997000000000014</c:v>
                </c:pt>
                <c:pt idx="49998">
                  <c:v>49.99799999999999</c:v>
                </c:pt>
                <c:pt idx="49999">
                  <c:v>49.999000000000024</c:v>
                </c:pt>
                <c:pt idx="50000">
                  <c:v>50</c:v>
                </c:pt>
                <c:pt idx="50001">
                  <c:v>50.001000000000033</c:v>
                </c:pt>
                <c:pt idx="50002">
                  <c:v>50.00200000000001</c:v>
                </c:pt>
                <c:pt idx="50003">
                  <c:v>50.003000000000043</c:v>
                </c:pt>
                <c:pt idx="50004">
                  <c:v>50.004000000000019</c:v>
                </c:pt>
                <c:pt idx="50005">
                  <c:v>50.004999999999995</c:v>
                </c:pt>
                <c:pt idx="50006">
                  <c:v>50.006000000000029</c:v>
                </c:pt>
                <c:pt idx="50007">
                  <c:v>50.007000000000005</c:v>
                </c:pt>
                <c:pt idx="50008">
                  <c:v>50.008000000000038</c:v>
                </c:pt>
                <c:pt idx="50009">
                  <c:v>50.009000000000015</c:v>
                </c:pt>
                <c:pt idx="50010">
                  <c:v>50.009999999999991</c:v>
                </c:pt>
                <c:pt idx="50011">
                  <c:v>50.011000000000024</c:v>
                </c:pt>
                <c:pt idx="50012">
                  <c:v>50.012</c:v>
                </c:pt>
                <c:pt idx="50013">
                  <c:v>50.013000000000034</c:v>
                </c:pt>
                <c:pt idx="50014">
                  <c:v>50.01400000000001</c:v>
                </c:pt>
                <c:pt idx="50015">
                  <c:v>50.015000000000043</c:v>
                </c:pt>
                <c:pt idx="50016">
                  <c:v>50.01600000000002</c:v>
                </c:pt>
                <c:pt idx="50017">
                  <c:v>50.016999999999996</c:v>
                </c:pt>
                <c:pt idx="50018">
                  <c:v>50.018000000000029</c:v>
                </c:pt>
                <c:pt idx="50019">
                  <c:v>50.019000000000005</c:v>
                </c:pt>
                <c:pt idx="50020">
                  <c:v>50.020000000000039</c:v>
                </c:pt>
                <c:pt idx="50021">
                  <c:v>50.021000000000015</c:v>
                </c:pt>
                <c:pt idx="50022">
                  <c:v>50.021999999999991</c:v>
                </c:pt>
                <c:pt idx="50023">
                  <c:v>50.023000000000025</c:v>
                </c:pt>
                <c:pt idx="50024">
                  <c:v>50.024000000000001</c:v>
                </c:pt>
                <c:pt idx="50025">
                  <c:v>50.025000000000034</c:v>
                </c:pt>
                <c:pt idx="50026">
                  <c:v>50.02600000000001</c:v>
                </c:pt>
                <c:pt idx="50027">
                  <c:v>50.027000000000044</c:v>
                </c:pt>
                <c:pt idx="50028">
                  <c:v>50.02800000000002</c:v>
                </c:pt>
                <c:pt idx="50029">
                  <c:v>50.028999999999996</c:v>
                </c:pt>
                <c:pt idx="50030">
                  <c:v>50.03000000000003</c:v>
                </c:pt>
                <c:pt idx="50031">
                  <c:v>50.031000000000006</c:v>
                </c:pt>
                <c:pt idx="50032">
                  <c:v>50.032000000000039</c:v>
                </c:pt>
                <c:pt idx="50033">
                  <c:v>50.033000000000015</c:v>
                </c:pt>
                <c:pt idx="50034">
                  <c:v>50.033999999999992</c:v>
                </c:pt>
                <c:pt idx="50035">
                  <c:v>50.035000000000025</c:v>
                </c:pt>
                <c:pt idx="50036">
                  <c:v>50.036000000000001</c:v>
                </c:pt>
                <c:pt idx="50037">
                  <c:v>50.037000000000035</c:v>
                </c:pt>
                <c:pt idx="50038">
                  <c:v>50.038000000000011</c:v>
                </c:pt>
                <c:pt idx="50039">
                  <c:v>50.039000000000044</c:v>
                </c:pt>
                <c:pt idx="50040">
                  <c:v>50.04000000000002</c:v>
                </c:pt>
                <c:pt idx="50041">
                  <c:v>50.040999999999997</c:v>
                </c:pt>
                <c:pt idx="50042">
                  <c:v>50.04200000000003</c:v>
                </c:pt>
                <c:pt idx="50043">
                  <c:v>50.043000000000006</c:v>
                </c:pt>
                <c:pt idx="50044">
                  <c:v>50.04400000000004</c:v>
                </c:pt>
                <c:pt idx="50045">
                  <c:v>50.045000000000016</c:v>
                </c:pt>
                <c:pt idx="50046">
                  <c:v>50.045999999999992</c:v>
                </c:pt>
                <c:pt idx="50047">
                  <c:v>50.047000000000025</c:v>
                </c:pt>
                <c:pt idx="50048">
                  <c:v>50.048000000000002</c:v>
                </c:pt>
                <c:pt idx="50049">
                  <c:v>50.049000000000035</c:v>
                </c:pt>
                <c:pt idx="50050">
                  <c:v>50.050000000000011</c:v>
                </c:pt>
                <c:pt idx="50051">
                  <c:v>50.051000000000045</c:v>
                </c:pt>
                <c:pt idx="50052">
                  <c:v>50.052000000000021</c:v>
                </c:pt>
                <c:pt idx="50053">
                  <c:v>50.052999999999997</c:v>
                </c:pt>
                <c:pt idx="50054">
                  <c:v>50.05400000000003</c:v>
                </c:pt>
                <c:pt idx="50055">
                  <c:v>50.055000000000007</c:v>
                </c:pt>
                <c:pt idx="50056">
                  <c:v>50.05600000000004</c:v>
                </c:pt>
                <c:pt idx="50057">
                  <c:v>50.057000000000016</c:v>
                </c:pt>
                <c:pt idx="50058">
                  <c:v>50.057999999999993</c:v>
                </c:pt>
                <c:pt idx="50059">
                  <c:v>50.059000000000026</c:v>
                </c:pt>
                <c:pt idx="50060">
                  <c:v>50.06</c:v>
                </c:pt>
                <c:pt idx="50061">
                  <c:v>50.061000000000035</c:v>
                </c:pt>
                <c:pt idx="50062">
                  <c:v>50.062000000000012</c:v>
                </c:pt>
                <c:pt idx="50063">
                  <c:v>50.063000000000045</c:v>
                </c:pt>
                <c:pt idx="50064">
                  <c:v>50.064000000000021</c:v>
                </c:pt>
                <c:pt idx="50065">
                  <c:v>50.064999999999998</c:v>
                </c:pt>
                <c:pt idx="50066">
                  <c:v>50.066000000000031</c:v>
                </c:pt>
                <c:pt idx="50067">
                  <c:v>50.067000000000007</c:v>
                </c:pt>
                <c:pt idx="50068">
                  <c:v>50.06800000000004</c:v>
                </c:pt>
                <c:pt idx="50069">
                  <c:v>50.069000000000017</c:v>
                </c:pt>
                <c:pt idx="50070">
                  <c:v>50.069999999999993</c:v>
                </c:pt>
                <c:pt idx="50071">
                  <c:v>50.071000000000026</c:v>
                </c:pt>
                <c:pt idx="50072">
                  <c:v>50.072000000000003</c:v>
                </c:pt>
                <c:pt idx="50073">
                  <c:v>50.073000000000036</c:v>
                </c:pt>
                <c:pt idx="50074">
                  <c:v>50.074000000000012</c:v>
                </c:pt>
                <c:pt idx="50075">
                  <c:v>50.075000000000045</c:v>
                </c:pt>
                <c:pt idx="50076">
                  <c:v>50.076000000000022</c:v>
                </c:pt>
                <c:pt idx="50077">
                  <c:v>50.076999999999998</c:v>
                </c:pt>
                <c:pt idx="50078">
                  <c:v>50.078000000000031</c:v>
                </c:pt>
                <c:pt idx="50079">
                  <c:v>50.079000000000008</c:v>
                </c:pt>
                <c:pt idx="50080">
                  <c:v>50.080000000000041</c:v>
                </c:pt>
                <c:pt idx="50081">
                  <c:v>50.081000000000017</c:v>
                </c:pt>
                <c:pt idx="50082">
                  <c:v>50.081999999999994</c:v>
                </c:pt>
                <c:pt idx="50083">
                  <c:v>50.083000000000027</c:v>
                </c:pt>
                <c:pt idx="50084">
                  <c:v>50.084000000000003</c:v>
                </c:pt>
                <c:pt idx="50085">
                  <c:v>50.085000000000036</c:v>
                </c:pt>
                <c:pt idx="50086">
                  <c:v>50.086000000000013</c:v>
                </c:pt>
                <c:pt idx="50087">
                  <c:v>50.087000000000046</c:v>
                </c:pt>
                <c:pt idx="50088">
                  <c:v>50.088000000000022</c:v>
                </c:pt>
                <c:pt idx="50089">
                  <c:v>50.088999999999999</c:v>
                </c:pt>
                <c:pt idx="50090">
                  <c:v>50.090000000000032</c:v>
                </c:pt>
                <c:pt idx="50091">
                  <c:v>50.091000000000008</c:v>
                </c:pt>
                <c:pt idx="50092">
                  <c:v>50.092000000000041</c:v>
                </c:pt>
                <c:pt idx="50093">
                  <c:v>50.093000000000018</c:v>
                </c:pt>
                <c:pt idx="50094">
                  <c:v>50.093999999999994</c:v>
                </c:pt>
                <c:pt idx="50095">
                  <c:v>50.095000000000027</c:v>
                </c:pt>
                <c:pt idx="50096">
                  <c:v>50.096000000000004</c:v>
                </c:pt>
                <c:pt idx="50097">
                  <c:v>50.097000000000037</c:v>
                </c:pt>
                <c:pt idx="50098">
                  <c:v>50.098000000000013</c:v>
                </c:pt>
                <c:pt idx="50099">
                  <c:v>50.099000000000046</c:v>
                </c:pt>
                <c:pt idx="50100">
                  <c:v>50.100000000000023</c:v>
                </c:pt>
                <c:pt idx="50101">
                  <c:v>50.100999999999999</c:v>
                </c:pt>
                <c:pt idx="50102">
                  <c:v>50.102000000000032</c:v>
                </c:pt>
                <c:pt idx="50103">
                  <c:v>50.103000000000009</c:v>
                </c:pt>
                <c:pt idx="50104">
                  <c:v>50.104000000000042</c:v>
                </c:pt>
                <c:pt idx="50105">
                  <c:v>50.105000000000018</c:v>
                </c:pt>
                <c:pt idx="50106">
                  <c:v>50.105999999999995</c:v>
                </c:pt>
                <c:pt idx="50107">
                  <c:v>50.107000000000028</c:v>
                </c:pt>
                <c:pt idx="50108">
                  <c:v>50.108000000000004</c:v>
                </c:pt>
                <c:pt idx="50109">
                  <c:v>50.109000000000037</c:v>
                </c:pt>
                <c:pt idx="50110">
                  <c:v>50.110000000000014</c:v>
                </c:pt>
                <c:pt idx="50111">
                  <c:v>50.11099999999999</c:v>
                </c:pt>
                <c:pt idx="50112">
                  <c:v>50.112000000000023</c:v>
                </c:pt>
                <c:pt idx="50113">
                  <c:v>50.113</c:v>
                </c:pt>
                <c:pt idx="50114">
                  <c:v>50.114000000000033</c:v>
                </c:pt>
                <c:pt idx="50115">
                  <c:v>50.115000000000009</c:v>
                </c:pt>
                <c:pt idx="50116">
                  <c:v>50.116000000000042</c:v>
                </c:pt>
                <c:pt idx="50117">
                  <c:v>50.117000000000019</c:v>
                </c:pt>
                <c:pt idx="50118">
                  <c:v>50.117999999999995</c:v>
                </c:pt>
                <c:pt idx="50119">
                  <c:v>50.119000000000028</c:v>
                </c:pt>
                <c:pt idx="50120">
                  <c:v>50.120000000000005</c:v>
                </c:pt>
                <c:pt idx="50121">
                  <c:v>50.121000000000038</c:v>
                </c:pt>
                <c:pt idx="50122">
                  <c:v>50.122000000000014</c:v>
                </c:pt>
                <c:pt idx="50123">
                  <c:v>50.12299999999999</c:v>
                </c:pt>
                <c:pt idx="50124">
                  <c:v>50.124000000000024</c:v>
                </c:pt>
                <c:pt idx="50125">
                  <c:v>50.125</c:v>
                </c:pt>
                <c:pt idx="50126">
                  <c:v>50.126000000000033</c:v>
                </c:pt>
                <c:pt idx="50127">
                  <c:v>50.12700000000001</c:v>
                </c:pt>
                <c:pt idx="50128">
                  <c:v>50.128000000000043</c:v>
                </c:pt>
                <c:pt idx="50129">
                  <c:v>50.129000000000019</c:v>
                </c:pt>
                <c:pt idx="50130">
                  <c:v>50.129999999999995</c:v>
                </c:pt>
                <c:pt idx="50131">
                  <c:v>50.131000000000029</c:v>
                </c:pt>
                <c:pt idx="50132">
                  <c:v>50.132000000000005</c:v>
                </c:pt>
                <c:pt idx="50133">
                  <c:v>50.133000000000038</c:v>
                </c:pt>
                <c:pt idx="50134">
                  <c:v>50.134000000000015</c:v>
                </c:pt>
                <c:pt idx="50135">
                  <c:v>50.134999999999991</c:v>
                </c:pt>
                <c:pt idx="50136">
                  <c:v>50.136000000000024</c:v>
                </c:pt>
                <c:pt idx="50137">
                  <c:v>50.137</c:v>
                </c:pt>
                <c:pt idx="50138">
                  <c:v>50.138000000000034</c:v>
                </c:pt>
                <c:pt idx="50139">
                  <c:v>50.13900000000001</c:v>
                </c:pt>
                <c:pt idx="50140">
                  <c:v>50.140000000000043</c:v>
                </c:pt>
                <c:pt idx="50141">
                  <c:v>50.14100000000002</c:v>
                </c:pt>
                <c:pt idx="50142">
                  <c:v>50.141999999999996</c:v>
                </c:pt>
                <c:pt idx="50143">
                  <c:v>50.143000000000029</c:v>
                </c:pt>
                <c:pt idx="50144">
                  <c:v>50.144000000000005</c:v>
                </c:pt>
                <c:pt idx="50145">
                  <c:v>50.145000000000039</c:v>
                </c:pt>
                <c:pt idx="50146">
                  <c:v>50.146000000000015</c:v>
                </c:pt>
                <c:pt idx="50147">
                  <c:v>50.146999999999991</c:v>
                </c:pt>
                <c:pt idx="50148">
                  <c:v>50.148000000000025</c:v>
                </c:pt>
                <c:pt idx="50149">
                  <c:v>50.149000000000001</c:v>
                </c:pt>
                <c:pt idx="50150">
                  <c:v>50.150000000000034</c:v>
                </c:pt>
                <c:pt idx="50151">
                  <c:v>50.15100000000001</c:v>
                </c:pt>
                <c:pt idx="50152">
                  <c:v>50.152000000000044</c:v>
                </c:pt>
                <c:pt idx="50153">
                  <c:v>50.15300000000002</c:v>
                </c:pt>
                <c:pt idx="50154">
                  <c:v>50.153999999999996</c:v>
                </c:pt>
                <c:pt idx="50155">
                  <c:v>50.15500000000003</c:v>
                </c:pt>
                <c:pt idx="50156">
                  <c:v>50.156000000000006</c:v>
                </c:pt>
                <c:pt idx="50157">
                  <c:v>50.157000000000039</c:v>
                </c:pt>
                <c:pt idx="50158">
                  <c:v>50.158000000000015</c:v>
                </c:pt>
                <c:pt idx="50159">
                  <c:v>50.158999999999992</c:v>
                </c:pt>
                <c:pt idx="50160">
                  <c:v>50.160000000000025</c:v>
                </c:pt>
                <c:pt idx="50161">
                  <c:v>50.161000000000001</c:v>
                </c:pt>
                <c:pt idx="50162">
                  <c:v>50.162000000000035</c:v>
                </c:pt>
                <c:pt idx="50163">
                  <c:v>50.163000000000011</c:v>
                </c:pt>
                <c:pt idx="50164">
                  <c:v>50.164000000000044</c:v>
                </c:pt>
                <c:pt idx="50165">
                  <c:v>50.16500000000002</c:v>
                </c:pt>
                <c:pt idx="50166">
                  <c:v>50.165999999999997</c:v>
                </c:pt>
                <c:pt idx="50167">
                  <c:v>50.16700000000003</c:v>
                </c:pt>
                <c:pt idx="50168">
                  <c:v>50.168000000000006</c:v>
                </c:pt>
                <c:pt idx="50169">
                  <c:v>50.16900000000004</c:v>
                </c:pt>
                <c:pt idx="50170">
                  <c:v>50.170000000000016</c:v>
                </c:pt>
                <c:pt idx="50171">
                  <c:v>50.170999999999992</c:v>
                </c:pt>
                <c:pt idx="50172">
                  <c:v>50.172000000000025</c:v>
                </c:pt>
                <c:pt idx="50173">
                  <c:v>50.173000000000002</c:v>
                </c:pt>
                <c:pt idx="50174">
                  <c:v>50.174000000000035</c:v>
                </c:pt>
                <c:pt idx="50175">
                  <c:v>50.175000000000011</c:v>
                </c:pt>
                <c:pt idx="50176">
                  <c:v>50.176000000000045</c:v>
                </c:pt>
                <c:pt idx="50177">
                  <c:v>50.177000000000021</c:v>
                </c:pt>
                <c:pt idx="50178">
                  <c:v>50.177999999999997</c:v>
                </c:pt>
                <c:pt idx="50179">
                  <c:v>50.17900000000003</c:v>
                </c:pt>
                <c:pt idx="50180">
                  <c:v>50.180000000000007</c:v>
                </c:pt>
                <c:pt idx="50181">
                  <c:v>50.18100000000004</c:v>
                </c:pt>
                <c:pt idx="50182">
                  <c:v>50.182000000000016</c:v>
                </c:pt>
                <c:pt idx="50183">
                  <c:v>50.182999999999993</c:v>
                </c:pt>
                <c:pt idx="50184">
                  <c:v>50.184000000000026</c:v>
                </c:pt>
                <c:pt idx="50185">
                  <c:v>50.185000000000002</c:v>
                </c:pt>
                <c:pt idx="50186">
                  <c:v>50.186000000000035</c:v>
                </c:pt>
                <c:pt idx="50187">
                  <c:v>50.187000000000012</c:v>
                </c:pt>
                <c:pt idx="50188">
                  <c:v>50.188000000000045</c:v>
                </c:pt>
                <c:pt idx="50189">
                  <c:v>50.189000000000021</c:v>
                </c:pt>
                <c:pt idx="50190">
                  <c:v>50.19</c:v>
                </c:pt>
                <c:pt idx="50191">
                  <c:v>50.191000000000031</c:v>
                </c:pt>
                <c:pt idx="50192">
                  <c:v>50.192000000000007</c:v>
                </c:pt>
                <c:pt idx="50193">
                  <c:v>50.19300000000004</c:v>
                </c:pt>
                <c:pt idx="50194">
                  <c:v>50.194000000000017</c:v>
                </c:pt>
                <c:pt idx="50195">
                  <c:v>50.194999999999993</c:v>
                </c:pt>
                <c:pt idx="50196">
                  <c:v>50.196000000000026</c:v>
                </c:pt>
                <c:pt idx="50197">
                  <c:v>50.197000000000003</c:v>
                </c:pt>
                <c:pt idx="50198">
                  <c:v>50.198000000000036</c:v>
                </c:pt>
                <c:pt idx="50199">
                  <c:v>50.199000000000012</c:v>
                </c:pt>
                <c:pt idx="50200">
                  <c:v>50.200000000000045</c:v>
                </c:pt>
                <c:pt idx="50201">
                  <c:v>50.201000000000022</c:v>
                </c:pt>
                <c:pt idx="50202">
                  <c:v>50.201999999999998</c:v>
                </c:pt>
                <c:pt idx="50203">
                  <c:v>50.203000000000031</c:v>
                </c:pt>
                <c:pt idx="50204">
                  <c:v>50.204000000000008</c:v>
                </c:pt>
                <c:pt idx="50205">
                  <c:v>50.205000000000041</c:v>
                </c:pt>
                <c:pt idx="50206">
                  <c:v>50.206000000000017</c:v>
                </c:pt>
                <c:pt idx="50207">
                  <c:v>50.206999999999994</c:v>
                </c:pt>
                <c:pt idx="50208">
                  <c:v>50.208000000000027</c:v>
                </c:pt>
                <c:pt idx="50209">
                  <c:v>50.209000000000003</c:v>
                </c:pt>
                <c:pt idx="50210">
                  <c:v>50.210000000000036</c:v>
                </c:pt>
                <c:pt idx="50211">
                  <c:v>50.211000000000013</c:v>
                </c:pt>
                <c:pt idx="50212">
                  <c:v>50.212000000000046</c:v>
                </c:pt>
                <c:pt idx="50213">
                  <c:v>50.213000000000022</c:v>
                </c:pt>
                <c:pt idx="50214">
                  <c:v>50.213999999999999</c:v>
                </c:pt>
                <c:pt idx="50215">
                  <c:v>50.215000000000032</c:v>
                </c:pt>
                <c:pt idx="50216">
                  <c:v>50.216000000000008</c:v>
                </c:pt>
                <c:pt idx="50217">
                  <c:v>50.217000000000041</c:v>
                </c:pt>
                <c:pt idx="50218">
                  <c:v>50.218000000000018</c:v>
                </c:pt>
                <c:pt idx="50219">
                  <c:v>50.218999999999994</c:v>
                </c:pt>
                <c:pt idx="50220">
                  <c:v>50.220000000000027</c:v>
                </c:pt>
                <c:pt idx="50221">
                  <c:v>50.221000000000004</c:v>
                </c:pt>
                <c:pt idx="50222">
                  <c:v>50.222000000000037</c:v>
                </c:pt>
                <c:pt idx="50223">
                  <c:v>50.223000000000013</c:v>
                </c:pt>
                <c:pt idx="50224">
                  <c:v>50.224000000000046</c:v>
                </c:pt>
                <c:pt idx="50225">
                  <c:v>50.225000000000023</c:v>
                </c:pt>
                <c:pt idx="50226">
                  <c:v>50.225999999999999</c:v>
                </c:pt>
                <c:pt idx="50227">
                  <c:v>50.227000000000032</c:v>
                </c:pt>
                <c:pt idx="50228">
                  <c:v>50.228000000000009</c:v>
                </c:pt>
                <c:pt idx="50229">
                  <c:v>50.229000000000042</c:v>
                </c:pt>
                <c:pt idx="50230">
                  <c:v>50.230000000000018</c:v>
                </c:pt>
                <c:pt idx="50231">
                  <c:v>50.230999999999995</c:v>
                </c:pt>
                <c:pt idx="50232">
                  <c:v>50.232000000000028</c:v>
                </c:pt>
                <c:pt idx="50233">
                  <c:v>50.233000000000004</c:v>
                </c:pt>
                <c:pt idx="50234">
                  <c:v>50.234000000000037</c:v>
                </c:pt>
                <c:pt idx="50235">
                  <c:v>50.235000000000014</c:v>
                </c:pt>
                <c:pt idx="50236">
                  <c:v>50.23599999999999</c:v>
                </c:pt>
                <c:pt idx="50237">
                  <c:v>50.237000000000023</c:v>
                </c:pt>
                <c:pt idx="50238">
                  <c:v>50.238</c:v>
                </c:pt>
                <c:pt idx="50239">
                  <c:v>50.239000000000033</c:v>
                </c:pt>
                <c:pt idx="50240">
                  <c:v>50.240000000000009</c:v>
                </c:pt>
                <c:pt idx="50241">
                  <c:v>50.241000000000042</c:v>
                </c:pt>
                <c:pt idx="50242">
                  <c:v>50.242000000000019</c:v>
                </c:pt>
                <c:pt idx="50243">
                  <c:v>50.242999999999995</c:v>
                </c:pt>
                <c:pt idx="50244">
                  <c:v>50.244000000000028</c:v>
                </c:pt>
                <c:pt idx="50245">
                  <c:v>50.245000000000005</c:v>
                </c:pt>
                <c:pt idx="50246">
                  <c:v>50.246000000000038</c:v>
                </c:pt>
                <c:pt idx="50247">
                  <c:v>50.247000000000014</c:v>
                </c:pt>
                <c:pt idx="50248">
                  <c:v>50.24799999999999</c:v>
                </c:pt>
                <c:pt idx="50249">
                  <c:v>50.249000000000024</c:v>
                </c:pt>
                <c:pt idx="50250">
                  <c:v>50.25</c:v>
                </c:pt>
                <c:pt idx="50251">
                  <c:v>50.251000000000033</c:v>
                </c:pt>
                <c:pt idx="50252">
                  <c:v>50.25200000000001</c:v>
                </c:pt>
                <c:pt idx="50253">
                  <c:v>50.253000000000043</c:v>
                </c:pt>
                <c:pt idx="50254">
                  <c:v>50.254000000000019</c:v>
                </c:pt>
                <c:pt idx="50255">
                  <c:v>50.254999999999995</c:v>
                </c:pt>
                <c:pt idx="50256">
                  <c:v>50.256000000000029</c:v>
                </c:pt>
                <c:pt idx="50257">
                  <c:v>50.257000000000005</c:v>
                </c:pt>
                <c:pt idx="50258">
                  <c:v>50.258000000000038</c:v>
                </c:pt>
                <c:pt idx="50259">
                  <c:v>50.259000000000015</c:v>
                </c:pt>
                <c:pt idx="50260">
                  <c:v>50.259999999999991</c:v>
                </c:pt>
                <c:pt idx="50261">
                  <c:v>50.261000000000024</c:v>
                </c:pt>
                <c:pt idx="50262">
                  <c:v>50.262</c:v>
                </c:pt>
                <c:pt idx="50263">
                  <c:v>50.263000000000034</c:v>
                </c:pt>
                <c:pt idx="50264">
                  <c:v>50.26400000000001</c:v>
                </c:pt>
                <c:pt idx="50265">
                  <c:v>50.265000000000043</c:v>
                </c:pt>
                <c:pt idx="50266">
                  <c:v>50.26600000000002</c:v>
                </c:pt>
                <c:pt idx="50267">
                  <c:v>50.266999999999996</c:v>
                </c:pt>
                <c:pt idx="50268">
                  <c:v>50.268000000000029</c:v>
                </c:pt>
                <c:pt idx="50269">
                  <c:v>50.269000000000005</c:v>
                </c:pt>
                <c:pt idx="50270">
                  <c:v>50.270000000000039</c:v>
                </c:pt>
                <c:pt idx="50271">
                  <c:v>50.271000000000015</c:v>
                </c:pt>
                <c:pt idx="50272">
                  <c:v>50.271999999999991</c:v>
                </c:pt>
                <c:pt idx="50273">
                  <c:v>50.273000000000025</c:v>
                </c:pt>
                <c:pt idx="50274">
                  <c:v>50.274000000000001</c:v>
                </c:pt>
                <c:pt idx="50275">
                  <c:v>50.275000000000034</c:v>
                </c:pt>
                <c:pt idx="50276">
                  <c:v>50.27600000000001</c:v>
                </c:pt>
                <c:pt idx="50277">
                  <c:v>50.277000000000044</c:v>
                </c:pt>
                <c:pt idx="50278">
                  <c:v>50.27800000000002</c:v>
                </c:pt>
                <c:pt idx="50279">
                  <c:v>50.278999999999996</c:v>
                </c:pt>
                <c:pt idx="50280">
                  <c:v>50.28000000000003</c:v>
                </c:pt>
                <c:pt idx="50281">
                  <c:v>50.281000000000006</c:v>
                </c:pt>
                <c:pt idx="50282">
                  <c:v>50.282000000000039</c:v>
                </c:pt>
                <c:pt idx="50283">
                  <c:v>50.283000000000015</c:v>
                </c:pt>
                <c:pt idx="50284">
                  <c:v>50.283999999999992</c:v>
                </c:pt>
                <c:pt idx="50285">
                  <c:v>50.285000000000025</c:v>
                </c:pt>
                <c:pt idx="50286">
                  <c:v>50.286000000000001</c:v>
                </c:pt>
                <c:pt idx="50287">
                  <c:v>50.287000000000035</c:v>
                </c:pt>
                <c:pt idx="50288">
                  <c:v>50.288000000000011</c:v>
                </c:pt>
                <c:pt idx="50289">
                  <c:v>50.289000000000044</c:v>
                </c:pt>
                <c:pt idx="50290">
                  <c:v>50.29000000000002</c:v>
                </c:pt>
                <c:pt idx="50291">
                  <c:v>50.290999999999997</c:v>
                </c:pt>
                <c:pt idx="50292">
                  <c:v>50.29200000000003</c:v>
                </c:pt>
                <c:pt idx="50293">
                  <c:v>50.293000000000006</c:v>
                </c:pt>
                <c:pt idx="50294">
                  <c:v>50.29400000000004</c:v>
                </c:pt>
                <c:pt idx="50295">
                  <c:v>50.295000000000016</c:v>
                </c:pt>
                <c:pt idx="50296">
                  <c:v>50.295999999999992</c:v>
                </c:pt>
                <c:pt idx="50297">
                  <c:v>50.297000000000025</c:v>
                </c:pt>
                <c:pt idx="50298">
                  <c:v>50.298000000000002</c:v>
                </c:pt>
                <c:pt idx="50299">
                  <c:v>50.299000000000035</c:v>
                </c:pt>
                <c:pt idx="50300">
                  <c:v>50.300000000000011</c:v>
                </c:pt>
                <c:pt idx="50301">
                  <c:v>50.301000000000045</c:v>
                </c:pt>
                <c:pt idx="50302">
                  <c:v>50.302000000000021</c:v>
                </c:pt>
                <c:pt idx="50303">
                  <c:v>50.302999999999997</c:v>
                </c:pt>
                <c:pt idx="50304">
                  <c:v>50.30400000000003</c:v>
                </c:pt>
                <c:pt idx="50305">
                  <c:v>50.305000000000007</c:v>
                </c:pt>
                <c:pt idx="50306">
                  <c:v>50.30600000000004</c:v>
                </c:pt>
                <c:pt idx="50307">
                  <c:v>50.307000000000016</c:v>
                </c:pt>
                <c:pt idx="50308">
                  <c:v>50.307999999999993</c:v>
                </c:pt>
                <c:pt idx="50309">
                  <c:v>50.309000000000026</c:v>
                </c:pt>
                <c:pt idx="50310">
                  <c:v>50.31</c:v>
                </c:pt>
                <c:pt idx="50311">
                  <c:v>50.311000000000035</c:v>
                </c:pt>
                <c:pt idx="50312">
                  <c:v>50.312000000000012</c:v>
                </c:pt>
                <c:pt idx="50313">
                  <c:v>50.313000000000045</c:v>
                </c:pt>
                <c:pt idx="50314">
                  <c:v>50.314000000000021</c:v>
                </c:pt>
                <c:pt idx="50315">
                  <c:v>50.314999999999998</c:v>
                </c:pt>
                <c:pt idx="50316">
                  <c:v>50.316000000000031</c:v>
                </c:pt>
                <c:pt idx="50317">
                  <c:v>50.317000000000007</c:v>
                </c:pt>
                <c:pt idx="50318">
                  <c:v>50.31800000000004</c:v>
                </c:pt>
                <c:pt idx="50319">
                  <c:v>50.319000000000017</c:v>
                </c:pt>
                <c:pt idx="50320">
                  <c:v>50.319999999999993</c:v>
                </c:pt>
                <c:pt idx="50321">
                  <c:v>50.321000000000026</c:v>
                </c:pt>
                <c:pt idx="50322">
                  <c:v>50.322000000000003</c:v>
                </c:pt>
                <c:pt idx="50323">
                  <c:v>50.323000000000036</c:v>
                </c:pt>
                <c:pt idx="50324">
                  <c:v>50.324000000000012</c:v>
                </c:pt>
                <c:pt idx="50325">
                  <c:v>50.325000000000045</c:v>
                </c:pt>
                <c:pt idx="50326">
                  <c:v>50.326000000000022</c:v>
                </c:pt>
                <c:pt idx="50327">
                  <c:v>50.326999999999998</c:v>
                </c:pt>
                <c:pt idx="50328">
                  <c:v>50.328000000000031</c:v>
                </c:pt>
                <c:pt idx="50329">
                  <c:v>50.329000000000008</c:v>
                </c:pt>
                <c:pt idx="50330">
                  <c:v>50.330000000000041</c:v>
                </c:pt>
                <c:pt idx="50331">
                  <c:v>50.331000000000017</c:v>
                </c:pt>
                <c:pt idx="50332">
                  <c:v>50.331999999999994</c:v>
                </c:pt>
                <c:pt idx="50333">
                  <c:v>50.333000000000027</c:v>
                </c:pt>
                <c:pt idx="50334">
                  <c:v>50.334000000000003</c:v>
                </c:pt>
                <c:pt idx="50335">
                  <c:v>50.335000000000036</c:v>
                </c:pt>
                <c:pt idx="50336">
                  <c:v>50.336000000000013</c:v>
                </c:pt>
                <c:pt idx="50337">
                  <c:v>50.337000000000046</c:v>
                </c:pt>
                <c:pt idx="50338">
                  <c:v>50.338000000000022</c:v>
                </c:pt>
                <c:pt idx="50339">
                  <c:v>50.338999999999999</c:v>
                </c:pt>
                <c:pt idx="50340">
                  <c:v>50.340000000000032</c:v>
                </c:pt>
                <c:pt idx="50341">
                  <c:v>50.341000000000008</c:v>
                </c:pt>
                <c:pt idx="50342">
                  <c:v>50.342000000000041</c:v>
                </c:pt>
                <c:pt idx="50343">
                  <c:v>50.343000000000018</c:v>
                </c:pt>
                <c:pt idx="50344">
                  <c:v>50.343999999999994</c:v>
                </c:pt>
                <c:pt idx="50345">
                  <c:v>50.345000000000027</c:v>
                </c:pt>
                <c:pt idx="50346">
                  <c:v>50.346000000000004</c:v>
                </c:pt>
                <c:pt idx="50347">
                  <c:v>50.347000000000037</c:v>
                </c:pt>
                <c:pt idx="50348">
                  <c:v>50.348000000000013</c:v>
                </c:pt>
                <c:pt idx="50349">
                  <c:v>50.349000000000046</c:v>
                </c:pt>
                <c:pt idx="50350">
                  <c:v>50.350000000000023</c:v>
                </c:pt>
                <c:pt idx="50351">
                  <c:v>50.350999999999999</c:v>
                </c:pt>
                <c:pt idx="50352">
                  <c:v>50.352000000000032</c:v>
                </c:pt>
                <c:pt idx="50353">
                  <c:v>50.353000000000009</c:v>
                </c:pt>
                <c:pt idx="50354">
                  <c:v>50.354000000000042</c:v>
                </c:pt>
                <c:pt idx="50355">
                  <c:v>50.355000000000018</c:v>
                </c:pt>
                <c:pt idx="50356">
                  <c:v>50.355999999999995</c:v>
                </c:pt>
                <c:pt idx="50357">
                  <c:v>50.357000000000028</c:v>
                </c:pt>
                <c:pt idx="50358">
                  <c:v>50.358000000000004</c:v>
                </c:pt>
                <c:pt idx="50359">
                  <c:v>50.359000000000037</c:v>
                </c:pt>
                <c:pt idx="50360">
                  <c:v>50.360000000000014</c:v>
                </c:pt>
                <c:pt idx="50361">
                  <c:v>50.36099999999999</c:v>
                </c:pt>
                <c:pt idx="50362">
                  <c:v>50.362000000000023</c:v>
                </c:pt>
                <c:pt idx="50363">
                  <c:v>50.363</c:v>
                </c:pt>
                <c:pt idx="50364">
                  <c:v>50.364000000000033</c:v>
                </c:pt>
                <c:pt idx="50365">
                  <c:v>50.365000000000009</c:v>
                </c:pt>
                <c:pt idx="50366">
                  <c:v>50.366000000000042</c:v>
                </c:pt>
                <c:pt idx="50367">
                  <c:v>50.367000000000019</c:v>
                </c:pt>
                <c:pt idx="50368">
                  <c:v>50.367999999999995</c:v>
                </c:pt>
                <c:pt idx="50369">
                  <c:v>50.369000000000028</c:v>
                </c:pt>
                <c:pt idx="50370">
                  <c:v>50.370000000000005</c:v>
                </c:pt>
                <c:pt idx="50371">
                  <c:v>50.371000000000038</c:v>
                </c:pt>
                <c:pt idx="50372">
                  <c:v>50.372000000000014</c:v>
                </c:pt>
                <c:pt idx="50373">
                  <c:v>50.37299999999999</c:v>
                </c:pt>
                <c:pt idx="50374">
                  <c:v>50.374000000000024</c:v>
                </c:pt>
                <c:pt idx="50375">
                  <c:v>50.375</c:v>
                </c:pt>
                <c:pt idx="50376">
                  <c:v>50.376000000000033</c:v>
                </c:pt>
                <c:pt idx="50377">
                  <c:v>50.37700000000001</c:v>
                </c:pt>
                <c:pt idx="50378">
                  <c:v>50.378000000000043</c:v>
                </c:pt>
                <c:pt idx="50379">
                  <c:v>50.379000000000019</c:v>
                </c:pt>
                <c:pt idx="50380">
                  <c:v>50.379999999999995</c:v>
                </c:pt>
                <c:pt idx="50381">
                  <c:v>50.381000000000029</c:v>
                </c:pt>
                <c:pt idx="50382">
                  <c:v>50.382000000000005</c:v>
                </c:pt>
                <c:pt idx="50383">
                  <c:v>50.383000000000038</c:v>
                </c:pt>
                <c:pt idx="50384">
                  <c:v>50.384000000000015</c:v>
                </c:pt>
                <c:pt idx="50385">
                  <c:v>50.384999999999991</c:v>
                </c:pt>
                <c:pt idx="50386">
                  <c:v>50.386000000000024</c:v>
                </c:pt>
                <c:pt idx="50387">
                  <c:v>50.387</c:v>
                </c:pt>
                <c:pt idx="50388">
                  <c:v>50.388000000000034</c:v>
                </c:pt>
                <c:pt idx="50389">
                  <c:v>50.38900000000001</c:v>
                </c:pt>
                <c:pt idx="50390">
                  <c:v>50.390000000000043</c:v>
                </c:pt>
                <c:pt idx="50391">
                  <c:v>50.39100000000002</c:v>
                </c:pt>
                <c:pt idx="50392">
                  <c:v>50.391999999999996</c:v>
                </c:pt>
                <c:pt idx="50393">
                  <c:v>50.393000000000029</c:v>
                </c:pt>
                <c:pt idx="50394">
                  <c:v>50.394000000000005</c:v>
                </c:pt>
                <c:pt idx="50395">
                  <c:v>50.395000000000039</c:v>
                </c:pt>
                <c:pt idx="50396">
                  <c:v>50.396000000000015</c:v>
                </c:pt>
                <c:pt idx="50397">
                  <c:v>50.396999999999991</c:v>
                </c:pt>
                <c:pt idx="50398">
                  <c:v>50.398000000000025</c:v>
                </c:pt>
                <c:pt idx="50399">
                  <c:v>50.399000000000001</c:v>
                </c:pt>
                <c:pt idx="50400">
                  <c:v>50.400000000000034</c:v>
                </c:pt>
                <c:pt idx="50401">
                  <c:v>50.40100000000001</c:v>
                </c:pt>
                <c:pt idx="50402">
                  <c:v>50.402000000000044</c:v>
                </c:pt>
                <c:pt idx="50403">
                  <c:v>50.40300000000002</c:v>
                </c:pt>
                <c:pt idx="50404">
                  <c:v>50.403999999999996</c:v>
                </c:pt>
                <c:pt idx="50405">
                  <c:v>50.40500000000003</c:v>
                </c:pt>
                <c:pt idx="50406">
                  <c:v>50.406000000000006</c:v>
                </c:pt>
                <c:pt idx="50407">
                  <c:v>50.407000000000039</c:v>
                </c:pt>
                <c:pt idx="50408">
                  <c:v>50.408000000000015</c:v>
                </c:pt>
                <c:pt idx="50409">
                  <c:v>50.408999999999992</c:v>
                </c:pt>
                <c:pt idx="50410">
                  <c:v>50.410000000000025</c:v>
                </c:pt>
                <c:pt idx="50411">
                  <c:v>50.411000000000001</c:v>
                </c:pt>
                <c:pt idx="50412">
                  <c:v>50.412000000000035</c:v>
                </c:pt>
                <c:pt idx="50413">
                  <c:v>50.413000000000011</c:v>
                </c:pt>
                <c:pt idx="50414">
                  <c:v>50.414000000000044</c:v>
                </c:pt>
                <c:pt idx="50415">
                  <c:v>50.41500000000002</c:v>
                </c:pt>
                <c:pt idx="50416">
                  <c:v>50.415999999999997</c:v>
                </c:pt>
                <c:pt idx="50417">
                  <c:v>50.41700000000003</c:v>
                </c:pt>
                <c:pt idx="50418">
                  <c:v>50.418000000000006</c:v>
                </c:pt>
                <c:pt idx="50419">
                  <c:v>50.41900000000004</c:v>
                </c:pt>
                <c:pt idx="50420">
                  <c:v>50.420000000000016</c:v>
                </c:pt>
                <c:pt idx="50421">
                  <c:v>50.420999999999992</c:v>
                </c:pt>
                <c:pt idx="50422">
                  <c:v>50.422000000000025</c:v>
                </c:pt>
                <c:pt idx="50423">
                  <c:v>50.423000000000002</c:v>
                </c:pt>
                <c:pt idx="50424">
                  <c:v>50.424000000000035</c:v>
                </c:pt>
                <c:pt idx="50425">
                  <c:v>50.425000000000011</c:v>
                </c:pt>
                <c:pt idx="50426">
                  <c:v>50.426000000000045</c:v>
                </c:pt>
                <c:pt idx="50427">
                  <c:v>50.427000000000021</c:v>
                </c:pt>
                <c:pt idx="50428">
                  <c:v>50.427999999999997</c:v>
                </c:pt>
                <c:pt idx="50429">
                  <c:v>50.42900000000003</c:v>
                </c:pt>
                <c:pt idx="50430">
                  <c:v>50.430000000000007</c:v>
                </c:pt>
                <c:pt idx="50431">
                  <c:v>50.43100000000004</c:v>
                </c:pt>
                <c:pt idx="50432">
                  <c:v>50.432000000000016</c:v>
                </c:pt>
                <c:pt idx="50433">
                  <c:v>50.432999999999993</c:v>
                </c:pt>
                <c:pt idx="50434">
                  <c:v>50.434000000000026</c:v>
                </c:pt>
                <c:pt idx="50435">
                  <c:v>50.435000000000002</c:v>
                </c:pt>
                <c:pt idx="50436">
                  <c:v>50.436000000000035</c:v>
                </c:pt>
                <c:pt idx="50437">
                  <c:v>50.437000000000012</c:v>
                </c:pt>
                <c:pt idx="50438">
                  <c:v>50.438000000000045</c:v>
                </c:pt>
                <c:pt idx="50439">
                  <c:v>50.439000000000021</c:v>
                </c:pt>
                <c:pt idx="50440">
                  <c:v>50.44</c:v>
                </c:pt>
                <c:pt idx="50441">
                  <c:v>50.441000000000031</c:v>
                </c:pt>
                <c:pt idx="50442">
                  <c:v>50.442000000000007</c:v>
                </c:pt>
                <c:pt idx="50443">
                  <c:v>50.44300000000004</c:v>
                </c:pt>
                <c:pt idx="50444">
                  <c:v>50.444000000000017</c:v>
                </c:pt>
                <c:pt idx="50445">
                  <c:v>50.444999999999993</c:v>
                </c:pt>
                <c:pt idx="50446">
                  <c:v>50.446000000000026</c:v>
                </c:pt>
                <c:pt idx="50447">
                  <c:v>50.447000000000003</c:v>
                </c:pt>
                <c:pt idx="50448">
                  <c:v>50.448000000000036</c:v>
                </c:pt>
                <c:pt idx="50449">
                  <c:v>50.449000000000012</c:v>
                </c:pt>
                <c:pt idx="50450">
                  <c:v>50.450000000000045</c:v>
                </c:pt>
                <c:pt idx="50451">
                  <c:v>50.451000000000022</c:v>
                </c:pt>
                <c:pt idx="50452">
                  <c:v>50.451999999999998</c:v>
                </c:pt>
                <c:pt idx="50453">
                  <c:v>50.453000000000031</c:v>
                </c:pt>
                <c:pt idx="50454">
                  <c:v>50.454000000000008</c:v>
                </c:pt>
                <c:pt idx="50455">
                  <c:v>50.455000000000041</c:v>
                </c:pt>
                <c:pt idx="50456">
                  <c:v>50.456000000000017</c:v>
                </c:pt>
                <c:pt idx="50457">
                  <c:v>50.456999999999994</c:v>
                </c:pt>
                <c:pt idx="50458">
                  <c:v>50.458000000000027</c:v>
                </c:pt>
                <c:pt idx="50459">
                  <c:v>50.459000000000003</c:v>
                </c:pt>
                <c:pt idx="50460">
                  <c:v>50.460000000000036</c:v>
                </c:pt>
                <c:pt idx="50461">
                  <c:v>50.461000000000013</c:v>
                </c:pt>
                <c:pt idx="50462">
                  <c:v>50.462000000000046</c:v>
                </c:pt>
                <c:pt idx="50463">
                  <c:v>50.463000000000022</c:v>
                </c:pt>
                <c:pt idx="50464">
                  <c:v>50.463999999999999</c:v>
                </c:pt>
                <c:pt idx="50465">
                  <c:v>50.465000000000032</c:v>
                </c:pt>
                <c:pt idx="50466">
                  <c:v>50.466000000000008</c:v>
                </c:pt>
                <c:pt idx="50467">
                  <c:v>50.467000000000041</c:v>
                </c:pt>
                <c:pt idx="50468">
                  <c:v>50.468000000000018</c:v>
                </c:pt>
                <c:pt idx="50469">
                  <c:v>50.468999999999994</c:v>
                </c:pt>
                <c:pt idx="50470">
                  <c:v>50.470000000000027</c:v>
                </c:pt>
                <c:pt idx="50471">
                  <c:v>50.471000000000004</c:v>
                </c:pt>
                <c:pt idx="50472">
                  <c:v>50.472000000000037</c:v>
                </c:pt>
                <c:pt idx="50473">
                  <c:v>50.473000000000013</c:v>
                </c:pt>
                <c:pt idx="50474">
                  <c:v>50.474000000000046</c:v>
                </c:pt>
                <c:pt idx="50475">
                  <c:v>50.475000000000023</c:v>
                </c:pt>
                <c:pt idx="50476">
                  <c:v>50.475999999999999</c:v>
                </c:pt>
                <c:pt idx="50477">
                  <c:v>50.477000000000032</c:v>
                </c:pt>
                <c:pt idx="50478">
                  <c:v>50.478000000000009</c:v>
                </c:pt>
                <c:pt idx="50479">
                  <c:v>50.479000000000042</c:v>
                </c:pt>
                <c:pt idx="50480">
                  <c:v>50.480000000000018</c:v>
                </c:pt>
                <c:pt idx="50481">
                  <c:v>50.480999999999995</c:v>
                </c:pt>
                <c:pt idx="50482">
                  <c:v>50.482000000000028</c:v>
                </c:pt>
                <c:pt idx="50483">
                  <c:v>50.483000000000004</c:v>
                </c:pt>
                <c:pt idx="50484">
                  <c:v>50.484000000000037</c:v>
                </c:pt>
                <c:pt idx="50485">
                  <c:v>50.485000000000014</c:v>
                </c:pt>
                <c:pt idx="50486">
                  <c:v>50.48599999999999</c:v>
                </c:pt>
                <c:pt idx="50487">
                  <c:v>50.487000000000023</c:v>
                </c:pt>
                <c:pt idx="50488">
                  <c:v>50.488</c:v>
                </c:pt>
                <c:pt idx="50489">
                  <c:v>50.489000000000033</c:v>
                </c:pt>
                <c:pt idx="50490">
                  <c:v>50.490000000000009</c:v>
                </c:pt>
                <c:pt idx="50491">
                  <c:v>50.491000000000042</c:v>
                </c:pt>
                <c:pt idx="50492">
                  <c:v>50.492000000000019</c:v>
                </c:pt>
                <c:pt idx="50493">
                  <c:v>50.492999999999995</c:v>
                </c:pt>
                <c:pt idx="50494">
                  <c:v>50.494000000000028</c:v>
                </c:pt>
                <c:pt idx="50495">
                  <c:v>50.495000000000005</c:v>
                </c:pt>
                <c:pt idx="50496">
                  <c:v>50.496000000000038</c:v>
                </c:pt>
                <c:pt idx="50497">
                  <c:v>50.497000000000014</c:v>
                </c:pt>
                <c:pt idx="50498">
                  <c:v>50.49799999999999</c:v>
                </c:pt>
                <c:pt idx="50499">
                  <c:v>50.499000000000024</c:v>
                </c:pt>
                <c:pt idx="50500">
                  <c:v>50.5</c:v>
                </c:pt>
                <c:pt idx="50501">
                  <c:v>50.501000000000033</c:v>
                </c:pt>
                <c:pt idx="50502">
                  <c:v>50.50200000000001</c:v>
                </c:pt>
                <c:pt idx="50503">
                  <c:v>50.503000000000043</c:v>
                </c:pt>
                <c:pt idx="50504">
                  <c:v>50.504000000000019</c:v>
                </c:pt>
                <c:pt idx="50505">
                  <c:v>50.504999999999995</c:v>
                </c:pt>
                <c:pt idx="50506">
                  <c:v>50.506000000000029</c:v>
                </c:pt>
                <c:pt idx="50507">
                  <c:v>50.507000000000005</c:v>
                </c:pt>
                <c:pt idx="50508">
                  <c:v>50.508000000000038</c:v>
                </c:pt>
                <c:pt idx="50509">
                  <c:v>50.509000000000015</c:v>
                </c:pt>
                <c:pt idx="50510">
                  <c:v>50.509999999999991</c:v>
                </c:pt>
                <c:pt idx="50511">
                  <c:v>50.511000000000024</c:v>
                </c:pt>
                <c:pt idx="50512">
                  <c:v>50.512</c:v>
                </c:pt>
                <c:pt idx="50513">
                  <c:v>50.513000000000034</c:v>
                </c:pt>
                <c:pt idx="50514">
                  <c:v>50.51400000000001</c:v>
                </c:pt>
                <c:pt idx="50515">
                  <c:v>50.515000000000043</c:v>
                </c:pt>
                <c:pt idx="50516">
                  <c:v>50.51600000000002</c:v>
                </c:pt>
                <c:pt idx="50517">
                  <c:v>50.516999999999996</c:v>
                </c:pt>
                <c:pt idx="50518">
                  <c:v>50.518000000000029</c:v>
                </c:pt>
                <c:pt idx="50519">
                  <c:v>50.519000000000005</c:v>
                </c:pt>
                <c:pt idx="50520">
                  <c:v>50.520000000000039</c:v>
                </c:pt>
                <c:pt idx="50521">
                  <c:v>50.521000000000015</c:v>
                </c:pt>
                <c:pt idx="50522">
                  <c:v>50.521999999999991</c:v>
                </c:pt>
                <c:pt idx="50523">
                  <c:v>50.523000000000025</c:v>
                </c:pt>
                <c:pt idx="50524">
                  <c:v>50.524000000000001</c:v>
                </c:pt>
                <c:pt idx="50525">
                  <c:v>50.525000000000034</c:v>
                </c:pt>
                <c:pt idx="50526">
                  <c:v>50.52600000000001</c:v>
                </c:pt>
                <c:pt idx="50527">
                  <c:v>50.527000000000044</c:v>
                </c:pt>
                <c:pt idx="50528">
                  <c:v>50.52800000000002</c:v>
                </c:pt>
                <c:pt idx="50529">
                  <c:v>50.528999999999996</c:v>
                </c:pt>
                <c:pt idx="50530">
                  <c:v>50.53000000000003</c:v>
                </c:pt>
                <c:pt idx="50531">
                  <c:v>50.531000000000006</c:v>
                </c:pt>
                <c:pt idx="50532">
                  <c:v>50.532000000000039</c:v>
                </c:pt>
                <c:pt idx="50533">
                  <c:v>50.533000000000015</c:v>
                </c:pt>
                <c:pt idx="50534">
                  <c:v>50.533999999999992</c:v>
                </c:pt>
                <c:pt idx="50535">
                  <c:v>50.535000000000025</c:v>
                </c:pt>
                <c:pt idx="50536">
                  <c:v>50.536000000000001</c:v>
                </c:pt>
                <c:pt idx="50537">
                  <c:v>50.537000000000035</c:v>
                </c:pt>
                <c:pt idx="50538">
                  <c:v>50.538000000000011</c:v>
                </c:pt>
                <c:pt idx="50539">
                  <c:v>50.539000000000044</c:v>
                </c:pt>
                <c:pt idx="50540">
                  <c:v>50.54000000000002</c:v>
                </c:pt>
                <c:pt idx="50541">
                  <c:v>50.540999999999997</c:v>
                </c:pt>
                <c:pt idx="50542">
                  <c:v>50.54200000000003</c:v>
                </c:pt>
                <c:pt idx="50543">
                  <c:v>50.543000000000006</c:v>
                </c:pt>
                <c:pt idx="50544">
                  <c:v>50.54400000000004</c:v>
                </c:pt>
                <c:pt idx="50545">
                  <c:v>50.545000000000016</c:v>
                </c:pt>
                <c:pt idx="50546">
                  <c:v>50.545999999999992</c:v>
                </c:pt>
                <c:pt idx="50547">
                  <c:v>50.547000000000025</c:v>
                </c:pt>
                <c:pt idx="50548">
                  <c:v>50.548000000000002</c:v>
                </c:pt>
                <c:pt idx="50549">
                  <c:v>50.549000000000035</c:v>
                </c:pt>
                <c:pt idx="50550">
                  <c:v>50.550000000000011</c:v>
                </c:pt>
                <c:pt idx="50551">
                  <c:v>50.551000000000045</c:v>
                </c:pt>
                <c:pt idx="50552">
                  <c:v>50.552000000000021</c:v>
                </c:pt>
                <c:pt idx="50553">
                  <c:v>50.552999999999997</c:v>
                </c:pt>
                <c:pt idx="50554">
                  <c:v>50.55400000000003</c:v>
                </c:pt>
                <c:pt idx="50555">
                  <c:v>50.555000000000007</c:v>
                </c:pt>
                <c:pt idx="50556">
                  <c:v>50.55600000000004</c:v>
                </c:pt>
                <c:pt idx="50557">
                  <c:v>50.557000000000016</c:v>
                </c:pt>
                <c:pt idx="50558">
                  <c:v>50.557999999999993</c:v>
                </c:pt>
                <c:pt idx="50559">
                  <c:v>50.559000000000026</c:v>
                </c:pt>
                <c:pt idx="50560">
                  <c:v>50.56</c:v>
                </c:pt>
                <c:pt idx="50561">
                  <c:v>50.561000000000035</c:v>
                </c:pt>
                <c:pt idx="50562">
                  <c:v>50.562000000000012</c:v>
                </c:pt>
                <c:pt idx="50563">
                  <c:v>50.563000000000045</c:v>
                </c:pt>
                <c:pt idx="50564">
                  <c:v>50.564000000000021</c:v>
                </c:pt>
                <c:pt idx="50565">
                  <c:v>50.564999999999998</c:v>
                </c:pt>
                <c:pt idx="50566">
                  <c:v>50.566000000000031</c:v>
                </c:pt>
                <c:pt idx="50567">
                  <c:v>50.567000000000007</c:v>
                </c:pt>
                <c:pt idx="50568">
                  <c:v>50.56800000000004</c:v>
                </c:pt>
                <c:pt idx="50569">
                  <c:v>50.569000000000017</c:v>
                </c:pt>
                <c:pt idx="50570">
                  <c:v>50.569999999999993</c:v>
                </c:pt>
                <c:pt idx="50571">
                  <c:v>50.571000000000026</c:v>
                </c:pt>
                <c:pt idx="50572">
                  <c:v>50.572000000000003</c:v>
                </c:pt>
                <c:pt idx="50573">
                  <c:v>50.573000000000036</c:v>
                </c:pt>
                <c:pt idx="50574">
                  <c:v>50.574000000000012</c:v>
                </c:pt>
                <c:pt idx="50575">
                  <c:v>50.575000000000045</c:v>
                </c:pt>
                <c:pt idx="50576">
                  <c:v>50.576000000000022</c:v>
                </c:pt>
                <c:pt idx="50577">
                  <c:v>50.576999999999998</c:v>
                </c:pt>
                <c:pt idx="50578">
                  <c:v>50.578000000000031</c:v>
                </c:pt>
                <c:pt idx="50579">
                  <c:v>50.579000000000008</c:v>
                </c:pt>
                <c:pt idx="50580">
                  <c:v>50.580000000000041</c:v>
                </c:pt>
                <c:pt idx="50581">
                  <c:v>50.581000000000017</c:v>
                </c:pt>
                <c:pt idx="50582">
                  <c:v>50.581999999999994</c:v>
                </c:pt>
                <c:pt idx="50583">
                  <c:v>50.583000000000027</c:v>
                </c:pt>
                <c:pt idx="50584">
                  <c:v>50.584000000000003</c:v>
                </c:pt>
                <c:pt idx="50585">
                  <c:v>50.585000000000036</c:v>
                </c:pt>
                <c:pt idx="50586">
                  <c:v>50.586000000000013</c:v>
                </c:pt>
                <c:pt idx="50587">
                  <c:v>50.587000000000046</c:v>
                </c:pt>
                <c:pt idx="50588">
                  <c:v>50.588000000000022</c:v>
                </c:pt>
                <c:pt idx="50589">
                  <c:v>50.588999999999999</c:v>
                </c:pt>
                <c:pt idx="50590">
                  <c:v>50.590000000000032</c:v>
                </c:pt>
                <c:pt idx="50591">
                  <c:v>50.591000000000008</c:v>
                </c:pt>
                <c:pt idx="50592">
                  <c:v>50.592000000000041</c:v>
                </c:pt>
                <c:pt idx="50593">
                  <c:v>50.593000000000018</c:v>
                </c:pt>
                <c:pt idx="50594">
                  <c:v>50.593999999999994</c:v>
                </c:pt>
                <c:pt idx="50595">
                  <c:v>50.595000000000027</c:v>
                </c:pt>
                <c:pt idx="50596">
                  <c:v>50.596000000000004</c:v>
                </c:pt>
                <c:pt idx="50597">
                  <c:v>50.597000000000037</c:v>
                </c:pt>
                <c:pt idx="50598">
                  <c:v>50.598000000000013</c:v>
                </c:pt>
                <c:pt idx="50599">
                  <c:v>50.599000000000046</c:v>
                </c:pt>
                <c:pt idx="50600">
                  <c:v>50.600000000000023</c:v>
                </c:pt>
                <c:pt idx="50601">
                  <c:v>50.600999999999999</c:v>
                </c:pt>
                <c:pt idx="50602">
                  <c:v>50.602000000000032</c:v>
                </c:pt>
                <c:pt idx="50603">
                  <c:v>50.603000000000009</c:v>
                </c:pt>
                <c:pt idx="50604">
                  <c:v>50.604000000000042</c:v>
                </c:pt>
                <c:pt idx="50605">
                  <c:v>50.605000000000018</c:v>
                </c:pt>
                <c:pt idx="50606">
                  <c:v>50.605999999999995</c:v>
                </c:pt>
                <c:pt idx="50607">
                  <c:v>50.607000000000028</c:v>
                </c:pt>
                <c:pt idx="50608">
                  <c:v>50.608000000000004</c:v>
                </c:pt>
                <c:pt idx="50609">
                  <c:v>50.609000000000037</c:v>
                </c:pt>
                <c:pt idx="50610">
                  <c:v>50.610000000000014</c:v>
                </c:pt>
                <c:pt idx="50611">
                  <c:v>50.61099999999999</c:v>
                </c:pt>
                <c:pt idx="50612">
                  <c:v>50.612000000000023</c:v>
                </c:pt>
                <c:pt idx="50613">
                  <c:v>50.613</c:v>
                </c:pt>
                <c:pt idx="50614">
                  <c:v>50.614000000000033</c:v>
                </c:pt>
                <c:pt idx="50615">
                  <c:v>50.615000000000009</c:v>
                </c:pt>
                <c:pt idx="50616">
                  <c:v>50.616000000000042</c:v>
                </c:pt>
                <c:pt idx="50617">
                  <c:v>50.617000000000019</c:v>
                </c:pt>
                <c:pt idx="50618">
                  <c:v>50.617999999999995</c:v>
                </c:pt>
                <c:pt idx="50619">
                  <c:v>50.619000000000028</c:v>
                </c:pt>
                <c:pt idx="50620">
                  <c:v>50.620000000000005</c:v>
                </c:pt>
                <c:pt idx="50621">
                  <c:v>50.621000000000038</c:v>
                </c:pt>
                <c:pt idx="50622">
                  <c:v>50.622000000000014</c:v>
                </c:pt>
                <c:pt idx="50623">
                  <c:v>50.62299999999999</c:v>
                </c:pt>
                <c:pt idx="50624">
                  <c:v>50.624000000000024</c:v>
                </c:pt>
                <c:pt idx="50625">
                  <c:v>50.625</c:v>
                </c:pt>
                <c:pt idx="50626">
                  <c:v>50.626000000000033</c:v>
                </c:pt>
                <c:pt idx="50627">
                  <c:v>50.62700000000001</c:v>
                </c:pt>
                <c:pt idx="50628">
                  <c:v>50.628000000000043</c:v>
                </c:pt>
                <c:pt idx="50629">
                  <c:v>50.629000000000019</c:v>
                </c:pt>
                <c:pt idx="50630">
                  <c:v>50.629999999999995</c:v>
                </c:pt>
                <c:pt idx="50631">
                  <c:v>50.631000000000029</c:v>
                </c:pt>
                <c:pt idx="50632">
                  <c:v>50.632000000000005</c:v>
                </c:pt>
                <c:pt idx="50633">
                  <c:v>50.633000000000038</c:v>
                </c:pt>
                <c:pt idx="50634">
                  <c:v>50.634000000000015</c:v>
                </c:pt>
                <c:pt idx="50635">
                  <c:v>50.634999999999991</c:v>
                </c:pt>
                <c:pt idx="50636">
                  <c:v>50.636000000000024</c:v>
                </c:pt>
                <c:pt idx="50637">
                  <c:v>50.637</c:v>
                </c:pt>
                <c:pt idx="50638">
                  <c:v>50.638000000000034</c:v>
                </c:pt>
                <c:pt idx="50639">
                  <c:v>50.63900000000001</c:v>
                </c:pt>
                <c:pt idx="50640">
                  <c:v>50.640000000000043</c:v>
                </c:pt>
                <c:pt idx="50641">
                  <c:v>50.64100000000002</c:v>
                </c:pt>
                <c:pt idx="50642">
                  <c:v>50.641999999999996</c:v>
                </c:pt>
                <c:pt idx="50643">
                  <c:v>50.643000000000029</c:v>
                </c:pt>
                <c:pt idx="50644">
                  <c:v>50.644000000000005</c:v>
                </c:pt>
                <c:pt idx="50645">
                  <c:v>50.645000000000039</c:v>
                </c:pt>
                <c:pt idx="50646">
                  <c:v>50.646000000000015</c:v>
                </c:pt>
                <c:pt idx="50647">
                  <c:v>50.646999999999991</c:v>
                </c:pt>
                <c:pt idx="50648">
                  <c:v>50.648000000000025</c:v>
                </c:pt>
                <c:pt idx="50649">
                  <c:v>50.649000000000001</c:v>
                </c:pt>
                <c:pt idx="50650">
                  <c:v>50.650000000000034</c:v>
                </c:pt>
                <c:pt idx="50651">
                  <c:v>50.65100000000001</c:v>
                </c:pt>
                <c:pt idx="50652">
                  <c:v>50.652000000000044</c:v>
                </c:pt>
                <c:pt idx="50653">
                  <c:v>50.65300000000002</c:v>
                </c:pt>
                <c:pt idx="50654">
                  <c:v>50.653999999999996</c:v>
                </c:pt>
                <c:pt idx="50655">
                  <c:v>50.65500000000003</c:v>
                </c:pt>
                <c:pt idx="50656">
                  <c:v>50.656000000000006</c:v>
                </c:pt>
                <c:pt idx="50657">
                  <c:v>50.657000000000039</c:v>
                </c:pt>
                <c:pt idx="50658">
                  <c:v>50.658000000000015</c:v>
                </c:pt>
                <c:pt idx="50659">
                  <c:v>50.658999999999992</c:v>
                </c:pt>
                <c:pt idx="50660">
                  <c:v>50.660000000000025</c:v>
                </c:pt>
                <c:pt idx="50661">
                  <c:v>50.661000000000001</c:v>
                </c:pt>
                <c:pt idx="50662">
                  <c:v>50.662000000000035</c:v>
                </c:pt>
                <c:pt idx="50663">
                  <c:v>50.663000000000011</c:v>
                </c:pt>
                <c:pt idx="50664">
                  <c:v>50.664000000000044</c:v>
                </c:pt>
                <c:pt idx="50665">
                  <c:v>50.66500000000002</c:v>
                </c:pt>
                <c:pt idx="50666">
                  <c:v>50.665999999999997</c:v>
                </c:pt>
                <c:pt idx="50667">
                  <c:v>50.66700000000003</c:v>
                </c:pt>
                <c:pt idx="50668">
                  <c:v>50.668000000000006</c:v>
                </c:pt>
                <c:pt idx="50669">
                  <c:v>50.66900000000004</c:v>
                </c:pt>
                <c:pt idx="50670">
                  <c:v>50.670000000000016</c:v>
                </c:pt>
                <c:pt idx="50671">
                  <c:v>50.670999999999992</c:v>
                </c:pt>
                <c:pt idx="50672">
                  <c:v>50.672000000000025</c:v>
                </c:pt>
                <c:pt idx="50673">
                  <c:v>50.673000000000002</c:v>
                </c:pt>
                <c:pt idx="50674">
                  <c:v>50.674000000000035</c:v>
                </c:pt>
                <c:pt idx="50675">
                  <c:v>50.675000000000011</c:v>
                </c:pt>
                <c:pt idx="50676">
                  <c:v>50.676000000000045</c:v>
                </c:pt>
                <c:pt idx="50677">
                  <c:v>50.677000000000021</c:v>
                </c:pt>
                <c:pt idx="50678">
                  <c:v>50.677999999999997</c:v>
                </c:pt>
                <c:pt idx="50679">
                  <c:v>50.67900000000003</c:v>
                </c:pt>
                <c:pt idx="50680">
                  <c:v>50.680000000000007</c:v>
                </c:pt>
                <c:pt idx="50681">
                  <c:v>50.68100000000004</c:v>
                </c:pt>
                <c:pt idx="50682">
                  <c:v>50.682000000000016</c:v>
                </c:pt>
                <c:pt idx="50683">
                  <c:v>50.682999999999993</c:v>
                </c:pt>
                <c:pt idx="50684">
                  <c:v>50.684000000000026</c:v>
                </c:pt>
                <c:pt idx="50685">
                  <c:v>50.685000000000002</c:v>
                </c:pt>
                <c:pt idx="50686">
                  <c:v>50.686000000000035</c:v>
                </c:pt>
                <c:pt idx="50687">
                  <c:v>50.687000000000012</c:v>
                </c:pt>
                <c:pt idx="50688">
                  <c:v>50.688000000000045</c:v>
                </c:pt>
                <c:pt idx="50689">
                  <c:v>50.689000000000021</c:v>
                </c:pt>
                <c:pt idx="50690">
                  <c:v>50.69</c:v>
                </c:pt>
                <c:pt idx="50691">
                  <c:v>50.691000000000031</c:v>
                </c:pt>
                <c:pt idx="50692">
                  <c:v>50.692000000000007</c:v>
                </c:pt>
                <c:pt idx="50693">
                  <c:v>50.69300000000004</c:v>
                </c:pt>
                <c:pt idx="50694">
                  <c:v>50.694000000000017</c:v>
                </c:pt>
                <c:pt idx="50695">
                  <c:v>50.694999999999993</c:v>
                </c:pt>
                <c:pt idx="50696">
                  <c:v>50.696000000000026</c:v>
                </c:pt>
                <c:pt idx="50697">
                  <c:v>50.697000000000003</c:v>
                </c:pt>
                <c:pt idx="50698">
                  <c:v>50.698000000000036</c:v>
                </c:pt>
                <c:pt idx="50699">
                  <c:v>50.699000000000012</c:v>
                </c:pt>
                <c:pt idx="50700">
                  <c:v>50.700000000000045</c:v>
                </c:pt>
                <c:pt idx="50701">
                  <c:v>50.701000000000022</c:v>
                </c:pt>
                <c:pt idx="50702">
                  <c:v>50.701999999999998</c:v>
                </c:pt>
                <c:pt idx="50703">
                  <c:v>50.703000000000031</c:v>
                </c:pt>
                <c:pt idx="50704">
                  <c:v>50.704000000000008</c:v>
                </c:pt>
                <c:pt idx="50705">
                  <c:v>50.705000000000041</c:v>
                </c:pt>
                <c:pt idx="50706">
                  <c:v>50.706000000000017</c:v>
                </c:pt>
                <c:pt idx="50707">
                  <c:v>50.706999999999994</c:v>
                </c:pt>
                <c:pt idx="50708">
                  <c:v>50.708000000000027</c:v>
                </c:pt>
                <c:pt idx="50709">
                  <c:v>50.709000000000003</c:v>
                </c:pt>
                <c:pt idx="50710">
                  <c:v>50.710000000000036</c:v>
                </c:pt>
                <c:pt idx="50711">
                  <c:v>50.711000000000013</c:v>
                </c:pt>
                <c:pt idx="50712">
                  <c:v>50.712000000000046</c:v>
                </c:pt>
                <c:pt idx="50713">
                  <c:v>50.713000000000022</c:v>
                </c:pt>
                <c:pt idx="50714">
                  <c:v>50.713999999999999</c:v>
                </c:pt>
                <c:pt idx="50715">
                  <c:v>50.715000000000032</c:v>
                </c:pt>
                <c:pt idx="50716">
                  <c:v>50.716000000000008</c:v>
                </c:pt>
                <c:pt idx="50717">
                  <c:v>50.717000000000041</c:v>
                </c:pt>
                <c:pt idx="50718">
                  <c:v>50.718000000000018</c:v>
                </c:pt>
                <c:pt idx="50719">
                  <c:v>50.718999999999994</c:v>
                </c:pt>
                <c:pt idx="50720">
                  <c:v>50.720000000000027</c:v>
                </c:pt>
                <c:pt idx="50721">
                  <c:v>50.721000000000004</c:v>
                </c:pt>
                <c:pt idx="50722">
                  <c:v>50.722000000000037</c:v>
                </c:pt>
                <c:pt idx="50723">
                  <c:v>50.723000000000013</c:v>
                </c:pt>
                <c:pt idx="50724">
                  <c:v>50.724000000000046</c:v>
                </c:pt>
                <c:pt idx="50725">
                  <c:v>50.725000000000023</c:v>
                </c:pt>
                <c:pt idx="50726">
                  <c:v>50.725999999999999</c:v>
                </c:pt>
                <c:pt idx="50727">
                  <c:v>50.727000000000032</c:v>
                </c:pt>
                <c:pt idx="50728">
                  <c:v>50.728000000000009</c:v>
                </c:pt>
                <c:pt idx="50729">
                  <c:v>50.729000000000042</c:v>
                </c:pt>
                <c:pt idx="50730">
                  <c:v>50.730000000000018</c:v>
                </c:pt>
                <c:pt idx="50731">
                  <c:v>50.730999999999995</c:v>
                </c:pt>
                <c:pt idx="50732">
                  <c:v>50.732000000000028</c:v>
                </c:pt>
                <c:pt idx="50733">
                  <c:v>50.733000000000004</c:v>
                </c:pt>
                <c:pt idx="50734">
                  <c:v>50.734000000000037</c:v>
                </c:pt>
                <c:pt idx="50735">
                  <c:v>50.735000000000014</c:v>
                </c:pt>
                <c:pt idx="50736">
                  <c:v>50.73599999999999</c:v>
                </c:pt>
                <c:pt idx="50737">
                  <c:v>50.737000000000023</c:v>
                </c:pt>
                <c:pt idx="50738">
                  <c:v>50.738</c:v>
                </c:pt>
                <c:pt idx="50739">
                  <c:v>50.739000000000033</c:v>
                </c:pt>
                <c:pt idx="50740">
                  <c:v>50.740000000000009</c:v>
                </c:pt>
                <c:pt idx="50741">
                  <c:v>50.741000000000042</c:v>
                </c:pt>
                <c:pt idx="50742">
                  <c:v>50.742000000000019</c:v>
                </c:pt>
                <c:pt idx="50743">
                  <c:v>50.742999999999995</c:v>
                </c:pt>
                <c:pt idx="50744">
                  <c:v>50.744000000000028</c:v>
                </c:pt>
                <c:pt idx="50745">
                  <c:v>50.745000000000005</c:v>
                </c:pt>
                <c:pt idx="50746">
                  <c:v>50.746000000000038</c:v>
                </c:pt>
                <c:pt idx="50747">
                  <c:v>50.747000000000014</c:v>
                </c:pt>
                <c:pt idx="50748">
                  <c:v>50.74799999999999</c:v>
                </c:pt>
                <c:pt idx="50749">
                  <c:v>50.749000000000024</c:v>
                </c:pt>
                <c:pt idx="50750">
                  <c:v>50.75</c:v>
                </c:pt>
                <c:pt idx="50751">
                  <c:v>50.751000000000033</c:v>
                </c:pt>
                <c:pt idx="50752">
                  <c:v>50.75200000000001</c:v>
                </c:pt>
                <c:pt idx="50753">
                  <c:v>50.753000000000043</c:v>
                </c:pt>
                <c:pt idx="50754">
                  <c:v>50.754000000000019</c:v>
                </c:pt>
                <c:pt idx="50755">
                  <c:v>50.754999999999995</c:v>
                </c:pt>
                <c:pt idx="50756">
                  <c:v>50.756000000000029</c:v>
                </c:pt>
                <c:pt idx="50757">
                  <c:v>50.757000000000005</c:v>
                </c:pt>
                <c:pt idx="50758">
                  <c:v>50.758000000000038</c:v>
                </c:pt>
                <c:pt idx="50759">
                  <c:v>50.759000000000015</c:v>
                </c:pt>
                <c:pt idx="50760">
                  <c:v>50.759999999999991</c:v>
                </c:pt>
                <c:pt idx="50761">
                  <c:v>50.761000000000024</c:v>
                </c:pt>
                <c:pt idx="50762">
                  <c:v>50.762</c:v>
                </c:pt>
                <c:pt idx="50763">
                  <c:v>50.763000000000034</c:v>
                </c:pt>
                <c:pt idx="50764">
                  <c:v>50.76400000000001</c:v>
                </c:pt>
                <c:pt idx="50765">
                  <c:v>50.765000000000043</c:v>
                </c:pt>
                <c:pt idx="50766">
                  <c:v>50.76600000000002</c:v>
                </c:pt>
                <c:pt idx="50767">
                  <c:v>50.766999999999996</c:v>
                </c:pt>
                <c:pt idx="50768">
                  <c:v>50.768000000000029</c:v>
                </c:pt>
                <c:pt idx="50769">
                  <c:v>50.769000000000005</c:v>
                </c:pt>
                <c:pt idx="50770">
                  <c:v>50.770000000000039</c:v>
                </c:pt>
                <c:pt idx="50771">
                  <c:v>50.771000000000015</c:v>
                </c:pt>
                <c:pt idx="50772">
                  <c:v>50.771999999999991</c:v>
                </c:pt>
                <c:pt idx="50773">
                  <c:v>50.773000000000025</c:v>
                </c:pt>
                <c:pt idx="50774">
                  <c:v>50.774000000000001</c:v>
                </c:pt>
                <c:pt idx="50775">
                  <c:v>50.775000000000034</c:v>
                </c:pt>
                <c:pt idx="50776">
                  <c:v>50.77600000000001</c:v>
                </c:pt>
                <c:pt idx="50777">
                  <c:v>50.777000000000044</c:v>
                </c:pt>
                <c:pt idx="50778">
                  <c:v>50.77800000000002</c:v>
                </c:pt>
                <c:pt idx="50779">
                  <c:v>50.778999999999996</c:v>
                </c:pt>
                <c:pt idx="50780">
                  <c:v>50.78000000000003</c:v>
                </c:pt>
                <c:pt idx="50781">
                  <c:v>50.781000000000006</c:v>
                </c:pt>
                <c:pt idx="50782">
                  <c:v>50.782000000000039</c:v>
                </c:pt>
                <c:pt idx="50783">
                  <c:v>50.783000000000015</c:v>
                </c:pt>
                <c:pt idx="50784">
                  <c:v>50.783999999999992</c:v>
                </c:pt>
                <c:pt idx="50785">
                  <c:v>50.785000000000025</c:v>
                </c:pt>
                <c:pt idx="50786">
                  <c:v>50.786000000000001</c:v>
                </c:pt>
                <c:pt idx="50787">
                  <c:v>50.787000000000035</c:v>
                </c:pt>
                <c:pt idx="50788">
                  <c:v>50.788000000000011</c:v>
                </c:pt>
                <c:pt idx="50789">
                  <c:v>50.789000000000044</c:v>
                </c:pt>
                <c:pt idx="50790">
                  <c:v>50.79000000000002</c:v>
                </c:pt>
                <c:pt idx="50791">
                  <c:v>50.790999999999997</c:v>
                </c:pt>
                <c:pt idx="50792">
                  <c:v>50.79200000000003</c:v>
                </c:pt>
                <c:pt idx="50793">
                  <c:v>50.793000000000006</c:v>
                </c:pt>
                <c:pt idx="50794">
                  <c:v>50.79400000000004</c:v>
                </c:pt>
                <c:pt idx="50795">
                  <c:v>50.795000000000016</c:v>
                </c:pt>
                <c:pt idx="50796">
                  <c:v>50.795999999999992</c:v>
                </c:pt>
                <c:pt idx="50797">
                  <c:v>50.797000000000025</c:v>
                </c:pt>
                <c:pt idx="50798">
                  <c:v>50.798000000000002</c:v>
                </c:pt>
                <c:pt idx="50799">
                  <c:v>50.799000000000035</c:v>
                </c:pt>
                <c:pt idx="50800">
                  <c:v>50.800000000000011</c:v>
                </c:pt>
                <c:pt idx="50801">
                  <c:v>50.801000000000045</c:v>
                </c:pt>
                <c:pt idx="50802">
                  <c:v>50.802000000000021</c:v>
                </c:pt>
                <c:pt idx="50803">
                  <c:v>50.802999999999997</c:v>
                </c:pt>
                <c:pt idx="50804">
                  <c:v>50.80400000000003</c:v>
                </c:pt>
                <c:pt idx="50805">
                  <c:v>50.805000000000007</c:v>
                </c:pt>
                <c:pt idx="50806">
                  <c:v>50.80600000000004</c:v>
                </c:pt>
                <c:pt idx="50807">
                  <c:v>50.807000000000016</c:v>
                </c:pt>
                <c:pt idx="50808">
                  <c:v>50.807999999999993</c:v>
                </c:pt>
                <c:pt idx="50809">
                  <c:v>50.809000000000026</c:v>
                </c:pt>
                <c:pt idx="50810">
                  <c:v>50.81</c:v>
                </c:pt>
                <c:pt idx="50811">
                  <c:v>50.811000000000035</c:v>
                </c:pt>
                <c:pt idx="50812">
                  <c:v>50.812000000000012</c:v>
                </c:pt>
                <c:pt idx="50813">
                  <c:v>50.813000000000045</c:v>
                </c:pt>
                <c:pt idx="50814">
                  <c:v>50.814000000000021</c:v>
                </c:pt>
                <c:pt idx="50815">
                  <c:v>50.814999999999998</c:v>
                </c:pt>
                <c:pt idx="50816">
                  <c:v>50.816000000000031</c:v>
                </c:pt>
                <c:pt idx="50817">
                  <c:v>50.817000000000007</c:v>
                </c:pt>
                <c:pt idx="50818">
                  <c:v>50.81800000000004</c:v>
                </c:pt>
                <c:pt idx="50819">
                  <c:v>50.819000000000017</c:v>
                </c:pt>
                <c:pt idx="50820">
                  <c:v>50.819999999999993</c:v>
                </c:pt>
                <c:pt idx="50821">
                  <c:v>50.821000000000026</c:v>
                </c:pt>
                <c:pt idx="50822">
                  <c:v>50.822000000000003</c:v>
                </c:pt>
                <c:pt idx="50823">
                  <c:v>50.823000000000036</c:v>
                </c:pt>
                <c:pt idx="50824">
                  <c:v>50.824000000000012</c:v>
                </c:pt>
                <c:pt idx="50825">
                  <c:v>50.825000000000045</c:v>
                </c:pt>
                <c:pt idx="50826">
                  <c:v>50.826000000000022</c:v>
                </c:pt>
                <c:pt idx="50827">
                  <c:v>50.826999999999998</c:v>
                </c:pt>
                <c:pt idx="50828">
                  <c:v>50.828000000000031</c:v>
                </c:pt>
                <c:pt idx="50829">
                  <c:v>50.829000000000008</c:v>
                </c:pt>
                <c:pt idx="50830">
                  <c:v>50.830000000000041</c:v>
                </c:pt>
                <c:pt idx="50831">
                  <c:v>50.831000000000017</c:v>
                </c:pt>
                <c:pt idx="50832">
                  <c:v>50.831999999999994</c:v>
                </c:pt>
                <c:pt idx="50833">
                  <c:v>50.833000000000027</c:v>
                </c:pt>
                <c:pt idx="50834">
                  <c:v>50.834000000000003</c:v>
                </c:pt>
                <c:pt idx="50835">
                  <c:v>50.835000000000036</c:v>
                </c:pt>
                <c:pt idx="50836">
                  <c:v>50.836000000000013</c:v>
                </c:pt>
                <c:pt idx="50837">
                  <c:v>50.837000000000046</c:v>
                </c:pt>
                <c:pt idx="50838">
                  <c:v>50.838000000000022</c:v>
                </c:pt>
                <c:pt idx="50839">
                  <c:v>50.838999999999999</c:v>
                </c:pt>
                <c:pt idx="50840">
                  <c:v>50.840000000000032</c:v>
                </c:pt>
                <c:pt idx="50841">
                  <c:v>50.841000000000008</c:v>
                </c:pt>
                <c:pt idx="50842">
                  <c:v>50.842000000000041</c:v>
                </c:pt>
                <c:pt idx="50843">
                  <c:v>50.843000000000018</c:v>
                </c:pt>
                <c:pt idx="50844">
                  <c:v>50.843999999999994</c:v>
                </c:pt>
                <c:pt idx="50845">
                  <c:v>50.845000000000027</c:v>
                </c:pt>
                <c:pt idx="50846">
                  <c:v>50.846000000000004</c:v>
                </c:pt>
                <c:pt idx="50847">
                  <c:v>50.847000000000037</c:v>
                </c:pt>
                <c:pt idx="50848">
                  <c:v>50.848000000000013</c:v>
                </c:pt>
                <c:pt idx="50849">
                  <c:v>50.849000000000046</c:v>
                </c:pt>
                <c:pt idx="50850">
                  <c:v>50.850000000000023</c:v>
                </c:pt>
                <c:pt idx="50851">
                  <c:v>50.850999999999999</c:v>
                </c:pt>
                <c:pt idx="50852">
                  <c:v>50.852000000000032</c:v>
                </c:pt>
                <c:pt idx="50853">
                  <c:v>50.853000000000009</c:v>
                </c:pt>
                <c:pt idx="50854">
                  <c:v>50.854000000000042</c:v>
                </c:pt>
                <c:pt idx="50855">
                  <c:v>50.855000000000018</c:v>
                </c:pt>
                <c:pt idx="50856">
                  <c:v>50.855999999999995</c:v>
                </c:pt>
                <c:pt idx="50857">
                  <c:v>50.857000000000028</c:v>
                </c:pt>
                <c:pt idx="50858">
                  <c:v>50.858000000000004</c:v>
                </c:pt>
                <c:pt idx="50859">
                  <c:v>50.859000000000037</c:v>
                </c:pt>
                <c:pt idx="50860">
                  <c:v>50.860000000000014</c:v>
                </c:pt>
                <c:pt idx="50861">
                  <c:v>50.86099999999999</c:v>
                </c:pt>
                <c:pt idx="50862">
                  <c:v>50.862000000000023</c:v>
                </c:pt>
                <c:pt idx="50863">
                  <c:v>50.863</c:v>
                </c:pt>
                <c:pt idx="50864">
                  <c:v>50.864000000000033</c:v>
                </c:pt>
                <c:pt idx="50865">
                  <c:v>50.865000000000009</c:v>
                </c:pt>
                <c:pt idx="50866">
                  <c:v>50.866000000000042</c:v>
                </c:pt>
                <c:pt idx="50867">
                  <c:v>50.867000000000019</c:v>
                </c:pt>
                <c:pt idx="50868">
                  <c:v>50.867999999999995</c:v>
                </c:pt>
                <c:pt idx="50869">
                  <c:v>50.869000000000028</c:v>
                </c:pt>
                <c:pt idx="50870">
                  <c:v>50.870000000000005</c:v>
                </c:pt>
                <c:pt idx="50871">
                  <c:v>50.871000000000038</c:v>
                </c:pt>
                <c:pt idx="50872">
                  <c:v>50.872000000000014</c:v>
                </c:pt>
                <c:pt idx="50873">
                  <c:v>50.87299999999999</c:v>
                </c:pt>
                <c:pt idx="50874">
                  <c:v>50.874000000000024</c:v>
                </c:pt>
                <c:pt idx="50875">
                  <c:v>50.875</c:v>
                </c:pt>
                <c:pt idx="50876">
                  <c:v>50.876000000000033</c:v>
                </c:pt>
                <c:pt idx="50877">
                  <c:v>50.87700000000001</c:v>
                </c:pt>
                <c:pt idx="50878">
                  <c:v>50.878000000000043</c:v>
                </c:pt>
                <c:pt idx="50879">
                  <c:v>50.879000000000019</c:v>
                </c:pt>
                <c:pt idx="50880">
                  <c:v>50.879999999999995</c:v>
                </c:pt>
                <c:pt idx="50881">
                  <c:v>50.881000000000029</c:v>
                </c:pt>
                <c:pt idx="50882">
                  <c:v>50.882000000000005</c:v>
                </c:pt>
                <c:pt idx="50883">
                  <c:v>50.883000000000038</c:v>
                </c:pt>
                <c:pt idx="50884">
                  <c:v>50.884000000000015</c:v>
                </c:pt>
                <c:pt idx="50885">
                  <c:v>50.884999999999991</c:v>
                </c:pt>
                <c:pt idx="50886">
                  <c:v>50.886000000000024</c:v>
                </c:pt>
                <c:pt idx="50887">
                  <c:v>50.887</c:v>
                </c:pt>
                <c:pt idx="50888">
                  <c:v>50.888000000000034</c:v>
                </c:pt>
                <c:pt idx="50889">
                  <c:v>50.88900000000001</c:v>
                </c:pt>
                <c:pt idx="50890">
                  <c:v>50.890000000000043</c:v>
                </c:pt>
                <c:pt idx="50891">
                  <c:v>50.89100000000002</c:v>
                </c:pt>
                <c:pt idx="50892">
                  <c:v>50.891999999999996</c:v>
                </c:pt>
                <c:pt idx="50893">
                  <c:v>50.893000000000029</c:v>
                </c:pt>
                <c:pt idx="50894">
                  <c:v>50.894000000000005</c:v>
                </c:pt>
                <c:pt idx="50895">
                  <c:v>50.895000000000039</c:v>
                </c:pt>
                <c:pt idx="50896">
                  <c:v>50.896000000000015</c:v>
                </c:pt>
                <c:pt idx="50897">
                  <c:v>50.896999999999991</c:v>
                </c:pt>
                <c:pt idx="50898">
                  <c:v>50.898000000000025</c:v>
                </c:pt>
                <c:pt idx="50899">
                  <c:v>50.899000000000001</c:v>
                </c:pt>
                <c:pt idx="50900">
                  <c:v>50.900000000000034</c:v>
                </c:pt>
                <c:pt idx="50901">
                  <c:v>50.90100000000001</c:v>
                </c:pt>
                <c:pt idx="50902">
                  <c:v>50.902000000000044</c:v>
                </c:pt>
                <c:pt idx="50903">
                  <c:v>50.90300000000002</c:v>
                </c:pt>
                <c:pt idx="50904">
                  <c:v>50.903999999999996</c:v>
                </c:pt>
                <c:pt idx="50905">
                  <c:v>50.90500000000003</c:v>
                </c:pt>
                <c:pt idx="50906">
                  <c:v>50.906000000000006</c:v>
                </c:pt>
                <c:pt idx="50907">
                  <c:v>50.907000000000039</c:v>
                </c:pt>
                <c:pt idx="50908">
                  <c:v>50.908000000000015</c:v>
                </c:pt>
                <c:pt idx="50909">
                  <c:v>50.908999999999992</c:v>
                </c:pt>
                <c:pt idx="50910">
                  <c:v>50.910000000000025</c:v>
                </c:pt>
                <c:pt idx="50911">
                  <c:v>50.911000000000001</c:v>
                </c:pt>
                <c:pt idx="50912">
                  <c:v>50.912000000000035</c:v>
                </c:pt>
                <c:pt idx="50913">
                  <c:v>50.913000000000011</c:v>
                </c:pt>
                <c:pt idx="50914">
                  <c:v>50.914000000000044</c:v>
                </c:pt>
                <c:pt idx="50915">
                  <c:v>50.91500000000002</c:v>
                </c:pt>
                <c:pt idx="50916">
                  <c:v>50.915999999999997</c:v>
                </c:pt>
                <c:pt idx="50917">
                  <c:v>50.91700000000003</c:v>
                </c:pt>
                <c:pt idx="50918">
                  <c:v>50.918000000000006</c:v>
                </c:pt>
                <c:pt idx="50919">
                  <c:v>50.91900000000004</c:v>
                </c:pt>
                <c:pt idx="50920">
                  <c:v>50.920000000000016</c:v>
                </c:pt>
                <c:pt idx="50921">
                  <c:v>50.920999999999992</c:v>
                </c:pt>
                <c:pt idx="50922">
                  <c:v>50.922000000000025</c:v>
                </c:pt>
                <c:pt idx="50923">
                  <c:v>50.923000000000002</c:v>
                </c:pt>
                <c:pt idx="50924">
                  <c:v>50.924000000000035</c:v>
                </c:pt>
                <c:pt idx="50925">
                  <c:v>50.925000000000011</c:v>
                </c:pt>
                <c:pt idx="50926">
                  <c:v>50.926000000000045</c:v>
                </c:pt>
                <c:pt idx="50927">
                  <c:v>50.927000000000021</c:v>
                </c:pt>
                <c:pt idx="50928">
                  <c:v>50.927999999999997</c:v>
                </c:pt>
                <c:pt idx="50929">
                  <c:v>50.92900000000003</c:v>
                </c:pt>
                <c:pt idx="50930">
                  <c:v>50.930000000000007</c:v>
                </c:pt>
                <c:pt idx="50931">
                  <c:v>50.93100000000004</c:v>
                </c:pt>
                <c:pt idx="50932">
                  <c:v>50.932000000000016</c:v>
                </c:pt>
                <c:pt idx="50933">
                  <c:v>50.932999999999993</c:v>
                </c:pt>
                <c:pt idx="50934">
                  <c:v>50.934000000000026</c:v>
                </c:pt>
                <c:pt idx="50935">
                  <c:v>50.935000000000002</c:v>
                </c:pt>
                <c:pt idx="50936">
                  <c:v>50.936000000000035</c:v>
                </c:pt>
                <c:pt idx="50937">
                  <c:v>50.937000000000012</c:v>
                </c:pt>
                <c:pt idx="50938">
                  <c:v>50.938000000000045</c:v>
                </c:pt>
                <c:pt idx="50939">
                  <c:v>50.939000000000021</c:v>
                </c:pt>
                <c:pt idx="50940">
                  <c:v>50.94</c:v>
                </c:pt>
                <c:pt idx="50941">
                  <c:v>50.941000000000031</c:v>
                </c:pt>
                <c:pt idx="50942">
                  <c:v>50.942000000000007</c:v>
                </c:pt>
                <c:pt idx="50943">
                  <c:v>50.94300000000004</c:v>
                </c:pt>
                <c:pt idx="50944">
                  <c:v>50.944000000000017</c:v>
                </c:pt>
                <c:pt idx="50945">
                  <c:v>50.944999999999993</c:v>
                </c:pt>
                <c:pt idx="50946">
                  <c:v>50.946000000000026</c:v>
                </c:pt>
                <c:pt idx="50947">
                  <c:v>50.947000000000003</c:v>
                </c:pt>
                <c:pt idx="50948">
                  <c:v>50.948000000000036</c:v>
                </c:pt>
                <c:pt idx="50949">
                  <c:v>50.949000000000012</c:v>
                </c:pt>
                <c:pt idx="50950">
                  <c:v>50.950000000000045</c:v>
                </c:pt>
                <c:pt idx="50951">
                  <c:v>50.951000000000022</c:v>
                </c:pt>
                <c:pt idx="50952">
                  <c:v>50.951999999999998</c:v>
                </c:pt>
                <c:pt idx="50953">
                  <c:v>50.953000000000031</c:v>
                </c:pt>
                <c:pt idx="50954">
                  <c:v>50.954000000000008</c:v>
                </c:pt>
                <c:pt idx="50955">
                  <c:v>50.955000000000041</c:v>
                </c:pt>
                <c:pt idx="50956">
                  <c:v>50.956000000000017</c:v>
                </c:pt>
                <c:pt idx="50957">
                  <c:v>50.956999999999994</c:v>
                </c:pt>
                <c:pt idx="50958">
                  <c:v>50.958000000000027</c:v>
                </c:pt>
                <c:pt idx="50959">
                  <c:v>50.959000000000003</c:v>
                </c:pt>
                <c:pt idx="50960">
                  <c:v>50.960000000000036</c:v>
                </c:pt>
                <c:pt idx="50961">
                  <c:v>50.961000000000013</c:v>
                </c:pt>
                <c:pt idx="50962">
                  <c:v>50.962000000000046</c:v>
                </c:pt>
                <c:pt idx="50963">
                  <c:v>50.963000000000022</c:v>
                </c:pt>
                <c:pt idx="50964">
                  <c:v>50.963999999999999</c:v>
                </c:pt>
                <c:pt idx="50965">
                  <c:v>50.965000000000032</c:v>
                </c:pt>
                <c:pt idx="50966">
                  <c:v>50.966000000000008</c:v>
                </c:pt>
                <c:pt idx="50967">
                  <c:v>50.967000000000041</c:v>
                </c:pt>
                <c:pt idx="50968">
                  <c:v>50.968000000000018</c:v>
                </c:pt>
                <c:pt idx="50969">
                  <c:v>50.968999999999994</c:v>
                </c:pt>
                <c:pt idx="50970">
                  <c:v>50.970000000000027</c:v>
                </c:pt>
                <c:pt idx="50971">
                  <c:v>50.971000000000004</c:v>
                </c:pt>
                <c:pt idx="50972">
                  <c:v>50.972000000000037</c:v>
                </c:pt>
                <c:pt idx="50973">
                  <c:v>50.973000000000013</c:v>
                </c:pt>
                <c:pt idx="50974">
                  <c:v>50.974000000000046</c:v>
                </c:pt>
                <c:pt idx="50975">
                  <c:v>50.975000000000023</c:v>
                </c:pt>
                <c:pt idx="50976">
                  <c:v>50.975999999999999</c:v>
                </c:pt>
                <c:pt idx="50977">
                  <c:v>50.977000000000032</c:v>
                </c:pt>
                <c:pt idx="50978">
                  <c:v>50.978000000000009</c:v>
                </c:pt>
                <c:pt idx="50979">
                  <c:v>50.979000000000042</c:v>
                </c:pt>
                <c:pt idx="50980">
                  <c:v>50.980000000000018</c:v>
                </c:pt>
                <c:pt idx="50981">
                  <c:v>50.980999999999995</c:v>
                </c:pt>
                <c:pt idx="50982">
                  <c:v>50.982000000000028</c:v>
                </c:pt>
                <c:pt idx="50983">
                  <c:v>50.983000000000004</c:v>
                </c:pt>
                <c:pt idx="50984">
                  <c:v>50.984000000000037</c:v>
                </c:pt>
                <c:pt idx="50985">
                  <c:v>50.985000000000014</c:v>
                </c:pt>
                <c:pt idx="50986">
                  <c:v>50.98599999999999</c:v>
                </c:pt>
                <c:pt idx="50987">
                  <c:v>50.987000000000023</c:v>
                </c:pt>
                <c:pt idx="50988">
                  <c:v>50.988</c:v>
                </c:pt>
                <c:pt idx="50989">
                  <c:v>50.989000000000033</c:v>
                </c:pt>
                <c:pt idx="50990">
                  <c:v>50.990000000000009</c:v>
                </c:pt>
                <c:pt idx="50991">
                  <c:v>50.991000000000042</c:v>
                </c:pt>
                <c:pt idx="50992">
                  <c:v>50.992000000000019</c:v>
                </c:pt>
                <c:pt idx="50993">
                  <c:v>50.992999999999995</c:v>
                </c:pt>
                <c:pt idx="50994">
                  <c:v>50.994000000000028</c:v>
                </c:pt>
                <c:pt idx="50995">
                  <c:v>50.995000000000005</c:v>
                </c:pt>
                <c:pt idx="50996">
                  <c:v>50.996000000000038</c:v>
                </c:pt>
                <c:pt idx="50997">
                  <c:v>50.997000000000014</c:v>
                </c:pt>
                <c:pt idx="50998">
                  <c:v>50.99799999999999</c:v>
                </c:pt>
                <c:pt idx="50999">
                  <c:v>50.999000000000024</c:v>
                </c:pt>
                <c:pt idx="51000">
                  <c:v>51</c:v>
                </c:pt>
                <c:pt idx="51001">
                  <c:v>51.001000000000033</c:v>
                </c:pt>
                <c:pt idx="51002">
                  <c:v>51.00200000000001</c:v>
                </c:pt>
                <c:pt idx="51003">
                  <c:v>51.003000000000043</c:v>
                </c:pt>
                <c:pt idx="51004">
                  <c:v>51.004000000000019</c:v>
                </c:pt>
                <c:pt idx="51005">
                  <c:v>51.004999999999995</c:v>
                </c:pt>
                <c:pt idx="51006">
                  <c:v>51.006000000000029</c:v>
                </c:pt>
                <c:pt idx="51007">
                  <c:v>51.007000000000005</c:v>
                </c:pt>
                <c:pt idx="51008">
                  <c:v>51.008000000000038</c:v>
                </c:pt>
                <c:pt idx="51009">
                  <c:v>51.009000000000015</c:v>
                </c:pt>
                <c:pt idx="51010">
                  <c:v>51.009999999999991</c:v>
                </c:pt>
                <c:pt idx="51011">
                  <c:v>51.011000000000024</c:v>
                </c:pt>
                <c:pt idx="51012">
                  <c:v>51.012</c:v>
                </c:pt>
                <c:pt idx="51013">
                  <c:v>51.013000000000034</c:v>
                </c:pt>
                <c:pt idx="51014">
                  <c:v>51.01400000000001</c:v>
                </c:pt>
                <c:pt idx="51015">
                  <c:v>51.015000000000043</c:v>
                </c:pt>
                <c:pt idx="51016">
                  <c:v>51.01600000000002</c:v>
                </c:pt>
                <c:pt idx="51017">
                  <c:v>51.016999999999996</c:v>
                </c:pt>
                <c:pt idx="51018">
                  <c:v>51.018000000000029</c:v>
                </c:pt>
                <c:pt idx="51019">
                  <c:v>51.019000000000005</c:v>
                </c:pt>
                <c:pt idx="51020">
                  <c:v>51.020000000000039</c:v>
                </c:pt>
                <c:pt idx="51021">
                  <c:v>51.021000000000015</c:v>
                </c:pt>
                <c:pt idx="51022">
                  <c:v>51.021999999999991</c:v>
                </c:pt>
                <c:pt idx="51023">
                  <c:v>51.023000000000025</c:v>
                </c:pt>
                <c:pt idx="51024">
                  <c:v>51.024000000000001</c:v>
                </c:pt>
                <c:pt idx="51025">
                  <c:v>51.025000000000034</c:v>
                </c:pt>
                <c:pt idx="51026">
                  <c:v>51.02600000000001</c:v>
                </c:pt>
                <c:pt idx="51027">
                  <c:v>51.027000000000044</c:v>
                </c:pt>
                <c:pt idx="51028">
                  <c:v>51.02800000000002</c:v>
                </c:pt>
                <c:pt idx="51029">
                  <c:v>51.028999999999996</c:v>
                </c:pt>
                <c:pt idx="51030">
                  <c:v>51.03000000000003</c:v>
                </c:pt>
                <c:pt idx="51031">
                  <c:v>51.031000000000006</c:v>
                </c:pt>
                <c:pt idx="51032">
                  <c:v>51.032000000000039</c:v>
                </c:pt>
                <c:pt idx="51033">
                  <c:v>51.033000000000015</c:v>
                </c:pt>
                <c:pt idx="51034">
                  <c:v>51.033999999999992</c:v>
                </c:pt>
                <c:pt idx="51035">
                  <c:v>51.035000000000025</c:v>
                </c:pt>
                <c:pt idx="51036">
                  <c:v>51.036000000000001</c:v>
                </c:pt>
                <c:pt idx="51037">
                  <c:v>51.037000000000035</c:v>
                </c:pt>
                <c:pt idx="51038">
                  <c:v>51.038000000000011</c:v>
                </c:pt>
                <c:pt idx="51039">
                  <c:v>51.039000000000044</c:v>
                </c:pt>
                <c:pt idx="51040">
                  <c:v>51.04000000000002</c:v>
                </c:pt>
                <c:pt idx="51041">
                  <c:v>51.040999999999997</c:v>
                </c:pt>
                <c:pt idx="51042">
                  <c:v>51.04200000000003</c:v>
                </c:pt>
                <c:pt idx="51043">
                  <c:v>51.043000000000006</c:v>
                </c:pt>
                <c:pt idx="51044">
                  <c:v>51.04400000000004</c:v>
                </c:pt>
                <c:pt idx="51045">
                  <c:v>51.045000000000016</c:v>
                </c:pt>
                <c:pt idx="51046">
                  <c:v>51.045999999999992</c:v>
                </c:pt>
                <c:pt idx="51047">
                  <c:v>51.047000000000025</c:v>
                </c:pt>
                <c:pt idx="51048">
                  <c:v>51.048000000000002</c:v>
                </c:pt>
                <c:pt idx="51049">
                  <c:v>51.049000000000035</c:v>
                </c:pt>
                <c:pt idx="51050">
                  <c:v>51.050000000000011</c:v>
                </c:pt>
                <c:pt idx="51051">
                  <c:v>51.051000000000045</c:v>
                </c:pt>
                <c:pt idx="51052">
                  <c:v>51.052000000000021</c:v>
                </c:pt>
                <c:pt idx="51053">
                  <c:v>51.052999999999997</c:v>
                </c:pt>
                <c:pt idx="51054">
                  <c:v>51.05400000000003</c:v>
                </c:pt>
                <c:pt idx="51055">
                  <c:v>51.055000000000007</c:v>
                </c:pt>
                <c:pt idx="51056">
                  <c:v>51.05600000000004</c:v>
                </c:pt>
                <c:pt idx="51057">
                  <c:v>51.057000000000016</c:v>
                </c:pt>
                <c:pt idx="51058">
                  <c:v>51.057999999999993</c:v>
                </c:pt>
                <c:pt idx="51059">
                  <c:v>51.059000000000026</c:v>
                </c:pt>
                <c:pt idx="51060">
                  <c:v>51.06</c:v>
                </c:pt>
                <c:pt idx="51061">
                  <c:v>51.061000000000035</c:v>
                </c:pt>
                <c:pt idx="51062">
                  <c:v>51.062000000000012</c:v>
                </c:pt>
                <c:pt idx="51063">
                  <c:v>51.063000000000045</c:v>
                </c:pt>
                <c:pt idx="51064">
                  <c:v>51.064000000000021</c:v>
                </c:pt>
                <c:pt idx="51065">
                  <c:v>51.064999999999998</c:v>
                </c:pt>
                <c:pt idx="51066">
                  <c:v>51.066000000000031</c:v>
                </c:pt>
                <c:pt idx="51067">
                  <c:v>51.067000000000007</c:v>
                </c:pt>
                <c:pt idx="51068">
                  <c:v>51.06800000000004</c:v>
                </c:pt>
                <c:pt idx="51069">
                  <c:v>51.069000000000017</c:v>
                </c:pt>
                <c:pt idx="51070">
                  <c:v>51.069999999999993</c:v>
                </c:pt>
                <c:pt idx="51071">
                  <c:v>51.071000000000026</c:v>
                </c:pt>
                <c:pt idx="51072">
                  <c:v>51.072000000000003</c:v>
                </c:pt>
                <c:pt idx="51073">
                  <c:v>51.073000000000036</c:v>
                </c:pt>
                <c:pt idx="51074">
                  <c:v>51.074000000000012</c:v>
                </c:pt>
                <c:pt idx="51075">
                  <c:v>51.075000000000045</c:v>
                </c:pt>
                <c:pt idx="51076">
                  <c:v>51.076000000000022</c:v>
                </c:pt>
                <c:pt idx="51077">
                  <c:v>51.076999999999998</c:v>
                </c:pt>
                <c:pt idx="51078">
                  <c:v>51.078000000000031</c:v>
                </c:pt>
                <c:pt idx="51079">
                  <c:v>51.079000000000008</c:v>
                </c:pt>
                <c:pt idx="51080">
                  <c:v>51.080000000000041</c:v>
                </c:pt>
                <c:pt idx="51081">
                  <c:v>51.081000000000017</c:v>
                </c:pt>
                <c:pt idx="51082">
                  <c:v>51.081999999999994</c:v>
                </c:pt>
                <c:pt idx="51083">
                  <c:v>51.083000000000027</c:v>
                </c:pt>
                <c:pt idx="51084">
                  <c:v>51.084000000000003</c:v>
                </c:pt>
                <c:pt idx="51085">
                  <c:v>51.085000000000036</c:v>
                </c:pt>
                <c:pt idx="51086">
                  <c:v>51.086000000000013</c:v>
                </c:pt>
                <c:pt idx="51087">
                  <c:v>51.087000000000046</c:v>
                </c:pt>
                <c:pt idx="51088">
                  <c:v>51.088000000000022</c:v>
                </c:pt>
                <c:pt idx="51089">
                  <c:v>51.088999999999999</c:v>
                </c:pt>
                <c:pt idx="51090">
                  <c:v>51.090000000000032</c:v>
                </c:pt>
                <c:pt idx="51091">
                  <c:v>51.091000000000008</c:v>
                </c:pt>
                <c:pt idx="51092">
                  <c:v>51.092000000000041</c:v>
                </c:pt>
                <c:pt idx="51093">
                  <c:v>51.093000000000018</c:v>
                </c:pt>
                <c:pt idx="51094">
                  <c:v>51.093999999999994</c:v>
                </c:pt>
                <c:pt idx="51095">
                  <c:v>51.095000000000027</c:v>
                </c:pt>
                <c:pt idx="51096">
                  <c:v>51.096000000000004</c:v>
                </c:pt>
                <c:pt idx="51097">
                  <c:v>51.097000000000037</c:v>
                </c:pt>
                <c:pt idx="51098">
                  <c:v>51.098000000000013</c:v>
                </c:pt>
                <c:pt idx="51099">
                  <c:v>51.099000000000046</c:v>
                </c:pt>
                <c:pt idx="51100">
                  <c:v>51.100000000000023</c:v>
                </c:pt>
                <c:pt idx="51101">
                  <c:v>51.100999999999999</c:v>
                </c:pt>
                <c:pt idx="51102">
                  <c:v>51.102000000000032</c:v>
                </c:pt>
                <c:pt idx="51103">
                  <c:v>51.103000000000009</c:v>
                </c:pt>
                <c:pt idx="51104">
                  <c:v>51.104000000000042</c:v>
                </c:pt>
                <c:pt idx="51105">
                  <c:v>51.105000000000018</c:v>
                </c:pt>
                <c:pt idx="51106">
                  <c:v>51.105999999999995</c:v>
                </c:pt>
                <c:pt idx="51107">
                  <c:v>51.107000000000028</c:v>
                </c:pt>
                <c:pt idx="51108">
                  <c:v>51.108000000000004</c:v>
                </c:pt>
                <c:pt idx="51109">
                  <c:v>51.109000000000037</c:v>
                </c:pt>
                <c:pt idx="51110">
                  <c:v>51.110000000000014</c:v>
                </c:pt>
                <c:pt idx="51111">
                  <c:v>51.11099999999999</c:v>
                </c:pt>
                <c:pt idx="51112">
                  <c:v>51.112000000000023</c:v>
                </c:pt>
                <c:pt idx="51113">
                  <c:v>51.113</c:v>
                </c:pt>
                <c:pt idx="51114">
                  <c:v>51.114000000000033</c:v>
                </c:pt>
                <c:pt idx="51115">
                  <c:v>51.115000000000009</c:v>
                </c:pt>
                <c:pt idx="51116">
                  <c:v>51.116000000000042</c:v>
                </c:pt>
                <c:pt idx="51117">
                  <c:v>51.117000000000019</c:v>
                </c:pt>
                <c:pt idx="51118">
                  <c:v>51.117999999999995</c:v>
                </c:pt>
                <c:pt idx="51119">
                  <c:v>51.119000000000028</c:v>
                </c:pt>
                <c:pt idx="51120">
                  <c:v>51.120000000000005</c:v>
                </c:pt>
                <c:pt idx="51121">
                  <c:v>51.121000000000038</c:v>
                </c:pt>
                <c:pt idx="51122">
                  <c:v>51.122000000000014</c:v>
                </c:pt>
                <c:pt idx="51123">
                  <c:v>51.12299999999999</c:v>
                </c:pt>
                <c:pt idx="51124">
                  <c:v>51.124000000000024</c:v>
                </c:pt>
                <c:pt idx="51125">
                  <c:v>51.125</c:v>
                </c:pt>
                <c:pt idx="51126">
                  <c:v>51.126000000000033</c:v>
                </c:pt>
                <c:pt idx="51127">
                  <c:v>51.12700000000001</c:v>
                </c:pt>
                <c:pt idx="51128">
                  <c:v>51.128000000000043</c:v>
                </c:pt>
                <c:pt idx="51129">
                  <c:v>51.129000000000019</c:v>
                </c:pt>
                <c:pt idx="51130">
                  <c:v>51.129999999999995</c:v>
                </c:pt>
                <c:pt idx="51131">
                  <c:v>51.131000000000029</c:v>
                </c:pt>
                <c:pt idx="51132">
                  <c:v>51.132000000000005</c:v>
                </c:pt>
                <c:pt idx="51133">
                  <c:v>51.133000000000038</c:v>
                </c:pt>
                <c:pt idx="51134">
                  <c:v>51.134000000000015</c:v>
                </c:pt>
                <c:pt idx="51135">
                  <c:v>51.134999999999991</c:v>
                </c:pt>
                <c:pt idx="51136">
                  <c:v>51.136000000000024</c:v>
                </c:pt>
                <c:pt idx="51137">
                  <c:v>51.137</c:v>
                </c:pt>
                <c:pt idx="51138">
                  <c:v>51.138000000000034</c:v>
                </c:pt>
                <c:pt idx="51139">
                  <c:v>51.13900000000001</c:v>
                </c:pt>
                <c:pt idx="51140">
                  <c:v>51.140000000000043</c:v>
                </c:pt>
                <c:pt idx="51141">
                  <c:v>51.14100000000002</c:v>
                </c:pt>
                <c:pt idx="51142">
                  <c:v>51.141999999999996</c:v>
                </c:pt>
                <c:pt idx="51143">
                  <c:v>51.143000000000029</c:v>
                </c:pt>
                <c:pt idx="51144">
                  <c:v>51.144000000000005</c:v>
                </c:pt>
                <c:pt idx="51145">
                  <c:v>51.145000000000039</c:v>
                </c:pt>
                <c:pt idx="51146">
                  <c:v>51.146000000000015</c:v>
                </c:pt>
                <c:pt idx="51147">
                  <c:v>51.146999999999991</c:v>
                </c:pt>
                <c:pt idx="51148">
                  <c:v>51.148000000000025</c:v>
                </c:pt>
                <c:pt idx="51149">
                  <c:v>51.149000000000001</c:v>
                </c:pt>
                <c:pt idx="51150">
                  <c:v>51.150000000000034</c:v>
                </c:pt>
                <c:pt idx="51151">
                  <c:v>51.15100000000001</c:v>
                </c:pt>
                <c:pt idx="51152">
                  <c:v>51.152000000000044</c:v>
                </c:pt>
                <c:pt idx="51153">
                  <c:v>51.15300000000002</c:v>
                </c:pt>
                <c:pt idx="51154">
                  <c:v>51.153999999999996</c:v>
                </c:pt>
                <c:pt idx="51155">
                  <c:v>51.15500000000003</c:v>
                </c:pt>
                <c:pt idx="51156">
                  <c:v>51.156000000000006</c:v>
                </c:pt>
                <c:pt idx="51157">
                  <c:v>51.157000000000039</c:v>
                </c:pt>
                <c:pt idx="51158">
                  <c:v>51.158000000000015</c:v>
                </c:pt>
                <c:pt idx="51159">
                  <c:v>51.158999999999992</c:v>
                </c:pt>
                <c:pt idx="51160">
                  <c:v>51.160000000000025</c:v>
                </c:pt>
                <c:pt idx="51161">
                  <c:v>51.161000000000001</c:v>
                </c:pt>
                <c:pt idx="51162">
                  <c:v>51.162000000000035</c:v>
                </c:pt>
                <c:pt idx="51163">
                  <c:v>51.163000000000011</c:v>
                </c:pt>
                <c:pt idx="51164">
                  <c:v>51.164000000000044</c:v>
                </c:pt>
                <c:pt idx="51165">
                  <c:v>51.16500000000002</c:v>
                </c:pt>
                <c:pt idx="51166">
                  <c:v>51.165999999999997</c:v>
                </c:pt>
                <c:pt idx="51167">
                  <c:v>51.16700000000003</c:v>
                </c:pt>
                <c:pt idx="51168">
                  <c:v>51.168000000000006</c:v>
                </c:pt>
                <c:pt idx="51169">
                  <c:v>51.16900000000004</c:v>
                </c:pt>
                <c:pt idx="51170">
                  <c:v>51.170000000000016</c:v>
                </c:pt>
                <c:pt idx="51171">
                  <c:v>51.170999999999992</c:v>
                </c:pt>
                <c:pt idx="51172">
                  <c:v>51.172000000000025</c:v>
                </c:pt>
                <c:pt idx="51173">
                  <c:v>51.173000000000002</c:v>
                </c:pt>
                <c:pt idx="51174">
                  <c:v>51.174000000000035</c:v>
                </c:pt>
                <c:pt idx="51175">
                  <c:v>51.175000000000011</c:v>
                </c:pt>
                <c:pt idx="51176">
                  <c:v>51.176000000000045</c:v>
                </c:pt>
                <c:pt idx="51177">
                  <c:v>51.177000000000021</c:v>
                </c:pt>
                <c:pt idx="51178">
                  <c:v>51.177999999999997</c:v>
                </c:pt>
                <c:pt idx="51179">
                  <c:v>51.17900000000003</c:v>
                </c:pt>
                <c:pt idx="51180">
                  <c:v>51.180000000000007</c:v>
                </c:pt>
                <c:pt idx="51181">
                  <c:v>51.18100000000004</c:v>
                </c:pt>
                <c:pt idx="51182">
                  <c:v>51.182000000000016</c:v>
                </c:pt>
                <c:pt idx="51183">
                  <c:v>51.182999999999993</c:v>
                </c:pt>
                <c:pt idx="51184">
                  <c:v>51.184000000000026</c:v>
                </c:pt>
                <c:pt idx="51185">
                  <c:v>51.185000000000002</c:v>
                </c:pt>
                <c:pt idx="51186">
                  <c:v>51.186000000000035</c:v>
                </c:pt>
                <c:pt idx="51187">
                  <c:v>51.187000000000012</c:v>
                </c:pt>
                <c:pt idx="51188">
                  <c:v>51.188000000000045</c:v>
                </c:pt>
                <c:pt idx="51189">
                  <c:v>51.189000000000021</c:v>
                </c:pt>
                <c:pt idx="51190">
                  <c:v>51.19</c:v>
                </c:pt>
                <c:pt idx="51191">
                  <c:v>51.191000000000031</c:v>
                </c:pt>
                <c:pt idx="51192">
                  <c:v>51.192000000000007</c:v>
                </c:pt>
                <c:pt idx="51193">
                  <c:v>51.19300000000004</c:v>
                </c:pt>
                <c:pt idx="51194">
                  <c:v>51.194000000000017</c:v>
                </c:pt>
                <c:pt idx="51195">
                  <c:v>51.194999999999993</c:v>
                </c:pt>
                <c:pt idx="51196">
                  <c:v>51.196000000000026</c:v>
                </c:pt>
                <c:pt idx="51197">
                  <c:v>51.197000000000003</c:v>
                </c:pt>
                <c:pt idx="51198">
                  <c:v>51.198000000000036</c:v>
                </c:pt>
                <c:pt idx="51199">
                  <c:v>51.199000000000012</c:v>
                </c:pt>
                <c:pt idx="51200">
                  <c:v>51.200000000000045</c:v>
                </c:pt>
                <c:pt idx="51201">
                  <c:v>51.201000000000022</c:v>
                </c:pt>
                <c:pt idx="51202">
                  <c:v>51.201999999999998</c:v>
                </c:pt>
                <c:pt idx="51203">
                  <c:v>51.203000000000031</c:v>
                </c:pt>
                <c:pt idx="51204">
                  <c:v>51.204000000000008</c:v>
                </c:pt>
                <c:pt idx="51205">
                  <c:v>51.205000000000041</c:v>
                </c:pt>
                <c:pt idx="51206">
                  <c:v>51.206000000000017</c:v>
                </c:pt>
                <c:pt idx="51207">
                  <c:v>51.206999999999994</c:v>
                </c:pt>
                <c:pt idx="51208">
                  <c:v>51.208000000000027</c:v>
                </c:pt>
                <c:pt idx="51209">
                  <c:v>51.209000000000003</c:v>
                </c:pt>
                <c:pt idx="51210">
                  <c:v>51.210000000000036</c:v>
                </c:pt>
                <c:pt idx="51211">
                  <c:v>51.211000000000013</c:v>
                </c:pt>
                <c:pt idx="51212">
                  <c:v>51.212000000000046</c:v>
                </c:pt>
                <c:pt idx="51213">
                  <c:v>51.213000000000022</c:v>
                </c:pt>
                <c:pt idx="51214">
                  <c:v>51.213999999999999</c:v>
                </c:pt>
                <c:pt idx="51215">
                  <c:v>51.215000000000032</c:v>
                </c:pt>
                <c:pt idx="51216">
                  <c:v>51.216000000000008</c:v>
                </c:pt>
                <c:pt idx="51217">
                  <c:v>51.217000000000041</c:v>
                </c:pt>
                <c:pt idx="51218">
                  <c:v>51.218000000000018</c:v>
                </c:pt>
                <c:pt idx="51219">
                  <c:v>51.218999999999994</c:v>
                </c:pt>
                <c:pt idx="51220">
                  <c:v>51.220000000000027</c:v>
                </c:pt>
                <c:pt idx="51221">
                  <c:v>51.221000000000004</c:v>
                </c:pt>
                <c:pt idx="51222">
                  <c:v>51.222000000000037</c:v>
                </c:pt>
                <c:pt idx="51223">
                  <c:v>51.223000000000013</c:v>
                </c:pt>
                <c:pt idx="51224">
                  <c:v>51.224000000000046</c:v>
                </c:pt>
                <c:pt idx="51225">
                  <c:v>51.225000000000023</c:v>
                </c:pt>
                <c:pt idx="51226">
                  <c:v>51.225999999999999</c:v>
                </c:pt>
                <c:pt idx="51227">
                  <c:v>51.227000000000032</c:v>
                </c:pt>
                <c:pt idx="51228">
                  <c:v>51.228000000000009</c:v>
                </c:pt>
                <c:pt idx="51229">
                  <c:v>51.229000000000042</c:v>
                </c:pt>
                <c:pt idx="51230">
                  <c:v>51.230000000000018</c:v>
                </c:pt>
                <c:pt idx="51231">
                  <c:v>51.230999999999995</c:v>
                </c:pt>
                <c:pt idx="51232">
                  <c:v>51.232000000000028</c:v>
                </c:pt>
                <c:pt idx="51233">
                  <c:v>51.233000000000004</c:v>
                </c:pt>
                <c:pt idx="51234">
                  <c:v>51.234000000000037</c:v>
                </c:pt>
                <c:pt idx="51235">
                  <c:v>51.235000000000014</c:v>
                </c:pt>
                <c:pt idx="51236">
                  <c:v>51.23599999999999</c:v>
                </c:pt>
                <c:pt idx="51237">
                  <c:v>51.237000000000023</c:v>
                </c:pt>
                <c:pt idx="51238">
                  <c:v>51.238</c:v>
                </c:pt>
                <c:pt idx="51239">
                  <c:v>51.239000000000033</c:v>
                </c:pt>
                <c:pt idx="51240">
                  <c:v>51.240000000000009</c:v>
                </c:pt>
                <c:pt idx="51241">
                  <c:v>51.241000000000042</c:v>
                </c:pt>
                <c:pt idx="51242">
                  <c:v>51.242000000000019</c:v>
                </c:pt>
                <c:pt idx="51243">
                  <c:v>51.242999999999995</c:v>
                </c:pt>
                <c:pt idx="51244">
                  <c:v>51.244000000000028</c:v>
                </c:pt>
                <c:pt idx="51245">
                  <c:v>51.245000000000005</c:v>
                </c:pt>
                <c:pt idx="51246">
                  <c:v>51.246000000000038</c:v>
                </c:pt>
                <c:pt idx="51247">
                  <c:v>51.247000000000014</c:v>
                </c:pt>
                <c:pt idx="51248">
                  <c:v>51.24799999999999</c:v>
                </c:pt>
                <c:pt idx="51249">
                  <c:v>51.249000000000024</c:v>
                </c:pt>
                <c:pt idx="51250">
                  <c:v>51.25</c:v>
                </c:pt>
                <c:pt idx="51251">
                  <c:v>51.251000000000033</c:v>
                </c:pt>
                <c:pt idx="51252">
                  <c:v>51.25200000000001</c:v>
                </c:pt>
                <c:pt idx="51253">
                  <c:v>51.253000000000043</c:v>
                </c:pt>
                <c:pt idx="51254">
                  <c:v>51.254000000000019</c:v>
                </c:pt>
                <c:pt idx="51255">
                  <c:v>51.254999999999995</c:v>
                </c:pt>
                <c:pt idx="51256">
                  <c:v>51.256000000000029</c:v>
                </c:pt>
                <c:pt idx="51257">
                  <c:v>51.257000000000005</c:v>
                </c:pt>
                <c:pt idx="51258">
                  <c:v>51.258000000000038</c:v>
                </c:pt>
                <c:pt idx="51259">
                  <c:v>51.259000000000015</c:v>
                </c:pt>
                <c:pt idx="51260">
                  <c:v>51.259999999999991</c:v>
                </c:pt>
                <c:pt idx="51261">
                  <c:v>51.261000000000024</c:v>
                </c:pt>
                <c:pt idx="51262">
                  <c:v>51.262</c:v>
                </c:pt>
                <c:pt idx="51263">
                  <c:v>51.263000000000034</c:v>
                </c:pt>
                <c:pt idx="51264">
                  <c:v>51.26400000000001</c:v>
                </c:pt>
                <c:pt idx="51265">
                  <c:v>51.265000000000043</c:v>
                </c:pt>
                <c:pt idx="51266">
                  <c:v>51.26600000000002</c:v>
                </c:pt>
                <c:pt idx="51267">
                  <c:v>51.266999999999996</c:v>
                </c:pt>
                <c:pt idx="51268">
                  <c:v>51.268000000000029</c:v>
                </c:pt>
                <c:pt idx="51269">
                  <c:v>51.269000000000005</c:v>
                </c:pt>
                <c:pt idx="51270">
                  <c:v>51.270000000000039</c:v>
                </c:pt>
                <c:pt idx="51271">
                  <c:v>51.271000000000015</c:v>
                </c:pt>
                <c:pt idx="51272">
                  <c:v>51.271999999999991</c:v>
                </c:pt>
                <c:pt idx="51273">
                  <c:v>51.273000000000025</c:v>
                </c:pt>
                <c:pt idx="51274">
                  <c:v>51.274000000000001</c:v>
                </c:pt>
                <c:pt idx="51275">
                  <c:v>51.275000000000034</c:v>
                </c:pt>
                <c:pt idx="51276">
                  <c:v>51.27600000000001</c:v>
                </c:pt>
                <c:pt idx="51277">
                  <c:v>51.277000000000044</c:v>
                </c:pt>
                <c:pt idx="51278">
                  <c:v>51.27800000000002</c:v>
                </c:pt>
                <c:pt idx="51279">
                  <c:v>51.278999999999996</c:v>
                </c:pt>
                <c:pt idx="51280">
                  <c:v>51.28000000000003</c:v>
                </c:pt>
                <c:pt idx="51281">
                  <c:v>51.281000000000006</c:v>
                </c:pt>
                <c:pt idx="51282">
                  <c:v>51.282000000000039</c:v>
                </c:pt>
                <c:pt idx="51283">
                  <c:v>51.283000000000015</c:v>
                </c:pt>
                <c:pt idx="51284">
                  <c:v>51.283999999999992</c:v>
                </c:pt>
                <c:pt idx="51285">
                  <c:v>51.285000000000025</c:v>
                </c:pt>
                <c:pt idx="51286">
                  <c:v>51.286000000000001</c:v>
                </c:pt>
                <c:pt idx="51287">
                  <c:v>51.287000000000035</c:v>
                </c:pt>
                <c:pt idx="51288">
                  <c:v>51.288000000000011</c:v>
                </c:pt>
                <c:pt idx="51289">
                  <c:v>51.289000000000044</c:v>
                </c:pt>
                <c:pt idx="51290">
                  <c:v>51.29000000000002</c:v>
                </c:pt>
                <c:pt idx="51291">
                  <c:v>51.290999999999997</c:v>
                </c:pt>
                <c:pt idx="51292">
                  <c:v>51.29200000000003</c:v>
                </c:pt>
                <c:pt idx="51293">
                  <c:v>51.293000000000006</c:v>
                </c:pt>
                <c:pt idx="51294">
                  <c:v>51.29400000000004</c:v>
                </c:pt>
                <c:pt idx="51295">
                  <c:v>51.295000000000016</c:v>
                </c:pt>
                <c:pt idx="51296">
                  <c:v>51.295999999999992</c:v>
                </c:pt>
                <c:pt idx="51297">
                  <c:v>51.297000000000025</c:v>
                </c:pt>
                <c:pt idx="51298">
                  <c:v>51.298000000000002</c:v>
                </c:pt>
                <c:pt idx="51299">
                  <c:v>51.299000000000035</c:v>
                </c:pt>
                <c:pt idx="51300">
                  <c:v>51.300000000000011</c:v>
                </c:pt>
                <c:pt idx="51301">
                  <c:v>51.301000000000045</c:v>
                </c:pt>
                <c:pt idx="51302">
                  <c:v>51.302000000000021</c:v>
                </c:pt>
                <c:pt idx="51303">
                  <c:v>51.302999999999997</c:v>
                </c:pt>
                <c:pt idx="51304">
                  <c:v>51.30400000000003</c:v>
                </c:pt>
                <c:pt idx="51305">
                  <c:v>51.305000000000007</c:v>
                </c:pt>
                <c:pt idx="51306">
                  <c:v>51.30600000000004</c:v>
                </c:pt>
                <c:pt idx="51307">
                  <c:v>51.307000000000016</c:v>
                </c:pt>
                <c:pt idx="51308">
                  <c:v>51.307999999999993</c:v>
                </c:pt>
                <c:pt idx="51309">
                  <c:v>51.309000000000026</c:v>
                </c:pt>
                <c:pt idx="51310">
                  <c:v>51.31</c:v>
                </c:pt>
                <c:pt idx="51311">
                  <c:v>51.311000000000035</c:v>
                </c:pt>
                <c:pt idx="51312">
                  <c:v>51.312000000000012</c:v>
                </c:pt>
                <c:pt idx="51313">
                  <c:v>51.313000000000045</c:v>
                </c:pt>
                <c:pt idx="51314">
                  <c:v>51.314000000000021</c:v>
                </c:pt>
                <c:pt idx="51315">
                  <c:v>51.314999999999998</c:v>
                </c:pt>
                <c:pt idx="51316">
                  <c:v>51.316000000000031</c:v>
                </c:pt>
                <c:pt idx="51317">
                  <c:v>51.317000000000007</c:v>
                </c:pt>
                <c:pt idx="51318">
                  <c:v>51.31800000000004</c:v>
                </c:pt>
                <c:pt idx="51319">
                  <c:v>51.319000000000017</c:v>
                </c:pt>
                <c:pt idx="51320">
                  <c:v>51.319999999999993</c:v>
                </c:pt>
                <c:pt idx="51321">
                  <c:v>51.321000000000026</c:v>
                </c:pt>
                <c:pt idx="51322">
                  <c:v>51.322000000000003</c:v>
                </c:pt>
                <c:pt idx="51323">
                  <c:v>51.323000000000036</c:v>
                </c:pt>
                <c:pt idx="51324">
                  <c:v>51.324000000000012</c:v>
                </c:pt>
                <c:pt idx="51325">
                  <c:v>51.325000000000045</c:v>
                </c:pt>
                <c:pt idx="51326">
                  <c:v>51.326000000000022</c:v>
                </c:pt>
                <c:pt idx="51327">
                  <c:v>51.326999999999998</c:v>
                </c:pt>
                <c:pt idx="51328">
                  <c:v>51.328000000000031</c:v>
                </c:pt>
                <c:pt idx="51329">
                  <c:v>51.329000000000008</c:v>
                </c:pt>
                <c:pt idx="51330">
                  <c:v>51.330000000000041</c:v>
                </c:pt>
                <c:pt idx="51331">
                  <c:v>51.331000000000017</c:v>
                </c:pt>
                <c:pt idx="51332">
                  <c:v>51.331999999999994</c:v>
                </c:pt>
                <c:pt idx="51333">
                  <c:v>51.333000000000027</c:v>
                </c:pt>
                <c:pt idx="51334">
                  <c:v>51.334000000000003</c:v>
                </c:pt>
                <c:pt idx="51335">
                  <c:v>51.335000000000036</c:v>
                </c:pt>
                <c:pt idx="51336">
                  <c:v>51.336000000000013</c:v>
                </c:pt>
                <c:pt idx="51337">
                  <c:v>51.337000000000046</c:v>
                </c:pt>
                <c:pt idx="51338">
                  <c:v>51.338000000000022</c:v>
                </c:pt>
                <c:pt idx="51339">
                  <c:v>51.338999999999999</c:v>
                </c:pt>
                <c:pt idx="51340">
                  <c:v>51.340000000000032</c:v>
                </c:pt>
                <c:pt idx="51341">
                  <c:v>51.341000000000008</c:v>
                </c:pt>
                <c:pt idx="51342">
                  <c:v>51.342000000000041</c:v>
                </c:pt>
                <c:pt idx="51343">
                  <c:v>51.343000000000018</c:v>
                </c:pt>
                <c:pt idx="51344">
                  <c:v>51.343999999999994</c:v>
                </c:pt>
                <c:pt idx="51345">
                  <c:v>51.345000000000027</c:v>
                </c:pt>
                <c:pt idx="51346">
                  <c:v>51.346000000000004</c:v>
                </c:pt>
                <c:pt idx="51347">
                  <c:v>51.347000000000037</c:v>
                </c:pt>
                <c:pt idx="51348">
                  <c:v>51.348000000000013</c:v>
                </c:pt>
                <c:pt idx="51349">
                  <c:v>51.349000000000046</c:v>
                </c:pt>
                <c:pt idx="51350">
                  <c:v>51.350000000000023</c:v>
                </c:pt>
                <c:pt idx="51351">
                  <c:v>51.350999999999999</c:v>
                </c:pt>
                <c:pt idx="51352">
                  <c:v>51.352000000000032</c:v>
                </c:pt>
                <c:pt idx="51353">
                  <c:v>51.353000000000009</c:v>
                </c:pt>
                <c:pt idx="51354">
                  <c:v>51.354000000000042</c:v>
                </c:pt>
                <c:pt idx="51355">
                  <c:v>51.355000000000018</c:v>
                </c:pt>
                <c:pt idx="51356">
                  <c:v>51.355999999999995</c:v>
                </c:pt>
                <c:pt idx="51357">
                  <c:v>51.357000000000028</c:v>
                </c:pt>
                <c:pt idx="51358">
                  <c:v>51.358000000000004</c:v>
                </c:pt>
                <c:pt idx="51359">
                  <c:v>51.359000000000037</c:v>
                </c:pt>
                <c:pt idx="51360">
                  <c:v>51.360000000000014</c:v>
                </c:pt>
                <c:pt idx="51361">
                  <c:v>51.36099999999999</c:v>
                </c:pt>
                <c:pt idx="51362">
                  <c:v>51.362000000000023</c:v>
                </c:pt>
                <c:pt idx="51363">
                  <c:v>51.363</c:v>
                </c:pt>
                <c:pt idx="51364">
                  <c:v>51.364000000000033</c:v>
                </c:pt>
                <c:pt idx="51365">
                  <c:v>51.365000000000009</c:v>
                </c:pt>
                <c:pt idx="51366">
                  <c:v>51.366000000000042</c:v>
                </c:pt>
                <c:pt idx="51367">
                  <c:v>51.367000000000019</c:v>
                </c:pt>
                <c:pt idx="51368">
                  <c:v>51.367999999999995</c:v>
                </c:pt>
                <c:pt idx="51369">
                  <c:v>51.369000000000028</c:v>
                </c:pt>
                <c:pt idx="51370">
                  <c:v>51.370000000000005</c:v>
                </c:pt>
                <c:pt idx="51371">
                  <c:v>51.371000000000038</c:v>
                </c:pt>
                <c:pt idx="51372">
                  <c:v>51.372000000000014</c:v>
                </c:pt>
                <c:pt idx="51373">
                  <c:v>51.37299999999999</c:v>
                </c:pt>
                <c:pt idx="51374">
                  <c:v>51.374000000000024</c:v>
                </c:pt>
                <c:pt idx="51375">
                  <c:v>51.375</c:v>
                </c:pt>
                <c:pt idx="51376">
                  <c:v>51.376000000000033</c:v>
                </c:pt>
                <c:pt idx="51377">
                  <c:v>51.37700000000001</c:v>
                </c:pt>
                <c:pt idx="51378">
                  <c:v>51.378000000000043</c:v>
                </c:pt>
                <c:pt idx="51379">
                  <c:v>51.379000000000019</c:v>
                </c:pt>
                <c:pt idx="51380">
                  <c:v>51.379999999999995</c:v>
                </c:pt>
                <c:pt idx="51381">
                  <c:v>51.381000000000029</c:v>
                </c:pt>
                <c:pt idx="51382">
                  <c:v>51.382000000000005</c:v>
                </c:pt>
                <c:pt idx="51383">
                  <c:v>51.383000000000038</c:v>
                </c:pt>
                <c:pt idx="51384">
                  <c:v>51.384000000000015</c:v>
                </c:pt>
                <c:pt idx="51385">
                  <c:v>51.384999999999991</c:v>
                </c:pt>
                <c:pt idx="51386">
                  <c:v>51.386000000000024</c:v>
                </c:pt>
                <c:pt idx="51387">
                  <c:v>51.387</c:v>
                </c:pt>
                <c:pt idx="51388">
                  <c:v>51.388000000000034</c:v>
                </c:pt>
                <c:pt idx="51389">
                  <c:v>51.38900000000001</c:v>
                </c:pt>
                <c:pt idx="51390">
                  <c:v>51.390000000000043</c:v>
                </c:pt>
                <c:pt idx="51391">
                  <c:v>51.39100000000002</c:v>
                </c:pt>
                <c:pt idx="51392">
                  <c:v>51.391999999999996</c:v>
                </c:pt>
                <c:pt idx="51393">
                  <c:v>51.393000000000029</c:v>
                </c:pt>
                <c:pt idx="51394">
                  <c:v>51.394000000000005</c:v>
                </c:pt>
                <c:pt idx="51395">
                  <c:v>51.395000000000039</c:v>
                </c:pt>
                <c:pt idx="51396">
                  <c:v>51.396000000000015</c:v>
                </c:pt>
                <c:pt idx="51397">
                  <c:v>51.396999999999991</c:v>
                </c:pt>
                <c:pt idx="51398">
                  <c:v>51.398000000000025</c:v>
                </c:pt>
                <c:pt idx="51399">
                  <c:v>51.399000000000001</c:v>
                </c:pt>
                <c:pt idx="51400">
                  <c:v>51.400000000000034</c:v>
                </c:pt>
                <c:pt idx="51401">
                  <c:v>51.40100000000001</c:v>
                </c:pt>
                <c:pt idx="51402">
                  <c:v>51.402000000000044</c:v>
                </c:pt>
                <c:pt idx="51403">
                  <c:v>51.40300000000002</c:v>
                </c:pt>
                <c:pt idx="51404">
                  <c:v>51.403999999999996</c:v>
                </c:pt>
                <c:pt idx="51405">
                  <c:v>51.40500000000003</c:v>
                </c:pt>
                <c:pt idx="51406">
                  <c:v>51.406000000000006</c:v>
                </c:pt>
                <c:pt idx="51407">
                  <c:v>51.407000000000039</c:v>
                </c:pt>
                <c:pt idx="51408">
                  <c:v>51.408000000000015</c:v>
                </c:pt>
                <c:pt idx="51409">
                  <c:v>51.408999999999992</c:v>
                </c:pt>
                <c:pt idx="51410">
                  <c:v>51.410000000000025</c:v>
                </c:pt>
                <c:pt idx="51411">
                  <c:v>51.411000000000001</c:v>
                </c:pt>
                <c:pt idx="51412">
                  <c:v>51.412000000000035</c:v>
                </c:pt>
                <c:pt idx="51413">
                  <c:v>51.413000000000011</c:v>
                </c:pt>
                <c:pt idx="51414">
                  <c:v>51.414000000000044</c:v>
                </c:pt>
                <c:pt idx="51415">
                  <c:v>51.41500000000002</c:v>
                </c:pt>
                <c:pt idx="51416">
                  <c:v>51.415999999999997</c:v>
                </c:pt>
                <c:pt idx="51417">
                  <c:v>51.41700000000003</c:v>
                </c:pt>
                <c:pt idx="51418">
                  <c:v>51.418000000000006</c:v>
                </c:pt>
                <c:pt idx="51419">
                  <c:v>51.41900000000004</c:v>
                </c:pt>
                <c:pt idx="51420">
                  <c:v>51.420000000000016</c:v>
                </c:pt>
                <c:pt idx="51421">
                  <c:v>51.420999999999992</c:v>
                </c:pt>
                <c:pt idx="51422">
                  <c:v>51.422000000000025</c:v>
                </c:pt>
                <c:pt idx="51423">
                  <c:v>51.423000000000002</c:v>
                </c:pt>
                <c:pt idx="51424">
                  <c:v>51.424000000000035</c:v>
                </c:pt>
                <c:pt idx="51425">
                  <c:v>51.425000000000011</c:v>
                </c:pt>
                <c:pt idx="51426">
                  <c:v>51.426000000000045</c:v>
                </c:pt>
                <c:pt idx="51427">
                  <c:v>51.427000000000021</c:v>
                </c:pt>
                <c:pt idx="51428">
                  <c:v>51.427999999999997</c:v>
                </c:pt>
                <c:pt idx="51429">
                  <c:v>51.42900000000003</c:v>
                </c:pt>
                <c:pt idx="51430">
                  <c:v>51.430000000000007</c:v>
                </c:pt>
                <c:pt idx="51431">
                  <c:v>51.43100000000004</c:v>
                </c:pt>
                <c:pt idx="51432">
                  <c:v>51.432000000000016</c:v>
                </c:pt>
                <c:pt idx="51433">
                  <c:v>51.432999999999993</c:v>
                </c:pt>
                <c:pt idx="51434">
                  <c:v>51.434000000000026</c:v>
                </c:pt>
                <c:pt idx="51435">
                  <c:v>51.435000000000002</c:v>
                </c:pt>
                <c:pt idx="51436">
                  <c:v>51.436000000000035</c:v>
                </c:pt>
                <c:pt idx="51437">
                  <c:v>51.437000000000012</c:v>
                </c:pt>
                <c:pt idx="51438">
                  <c:v>51.438000000000045</c:v>
                </c:pt>
                <c:pt idx="51439">
                  <c:v>51.439000000000021</c:v>
                </c:pt>
                <c:pt idx="51440">
                  <c:v>51.44</c:v>
                </c:pt>
                <c:pt idx="51441">
                  <c:v>51.441000000000031</c:v>
                </c:pt>
                <c:pt idx="51442">
                  <c:v>51.442000000000007</c:v>
                </c:pt>
                <c:pt idx="51443">
                  <c:v>51.44300000000004</c:v>
                </c:pt>
                <c:pt idx="51444">
                  <c:v>51.444000000000017</c:v>
                </c:pt>
                <c:pt idx="51445">
                  <c:v>51.444999999999993</c:v>
                </c:pt>
                <c:pt idx="51446">
                  <c:v>51.446000000000026</c:v>
                </c:pt>
                <c:pt idx="51447">
                  <c:v>51.447000000000003</c:v>
                </c:pt>
                <c:pt idx="51448">
                  <c:v>51.448000000000036</c:v>
                </c:pt>
                <c:pt idx="51449">
                  <c:v>51.449000000000012</c:v>
                </c:pt>
                <c:pt idx="51450">
                  <c:v>51.450000000000045</c:v>
                </c:pt>
                <c:pt idx="51451">
                  <c:v>51.451000000000022</c:v>
                </c:pt>
                <c:pt idx="51452">
                  <c:v>51.451999999999998</c:v>
                </c:pt>
                <c:pt idx="51453">
                  <c:v>51.453000000000031</c:v>
                </c:pt>
                <c:pt idx="51454">
                  <c:v>51.454000000000008</c:v>
                </c:pt>
                <c:pt idx="51455">
                  <c:v>51.455000000000041</c:v>
                </c:pt>
                <c:pt idx="51456">
                  <c:v>51.456000000000017</c:v>
                </c:pt>
                <c:pt idx="51457">
                  <c:v>51.456999999999994</c:v>
                </c:pt>
                <c:pt idx="51458">
                  <c:v>51.458000000000027</c:v>
                </c:pt>
                <c:pt idx="51459">
                  <c:v>51.459000000000003</c:v>
                </c:pt>
                <c:pt idx="51460">
                  <c:v>51.460000000000036</c:v>
                </c:pt>
                <c:pt idx="51461">
                  <c:v>51.461000000000013</c:v>
                </c:pt>
                <c:pt idx="51462">
                  <c:v>51.462000000000046</c:v>
                </c:pt>
                <c:pt idx="51463">
                  <c:v>51.463000000000022</c:v>
                </c:pt>
                <c:pt idx="51464">
                  <c:v>51.463999999999999</c:v>
                </c:pt>
                <c:pt idx="51465">
                  <c:v>51.465000000000032</c:v>
                </c:pt>
                <c:pt idx="51466">
                  <c:v>51.466000000000008</c:v>
                </c:pt>
                <c:pt idx="51467">
                  <c:v>51.467000000000041</c:v>
                </c:pt>
                <c:pt idx="51468">
                  <c:v>51.468000000000018</c:v>
                </c:pt>
                <c:pt idx="51469">
                  <c:v>51.468999999999994</c:v>
                </c:pt>
                <c:pt idx="51470">
                  <c:v>51.470000000000027</c:v>
                </c:pt>
                <c:pt idx="51471">
                  <c:v>51.471000000000004</c:v>
                </c:pt>
                <c:pt idx="51472">
                  <c:v>51.472000000000037</c:v>
                </c:pt>
                <c:pt idx="51473">
                  <c:v>51.473000000000013</c:v>
                </c:pt>
                <c:pt idx="51474">
                  <c:v>51.474000000000046</c:v>
                </c:pt>
                <c:pt idx="51475">
                  <c:v>51.475000000000023</c:v>
                </c:pt>
                <c:pt idx="51476">
                  <c:v>51.475999999999999</c:v>
                </c:pt>
                <c:pt idx="51477">
                  <c:v>51.477000000000032</c:v>
                </c:pt>
                <c:pt idx="51478">
                  <c:v>51.478000000000009</c:v>
                </c:pt>
                <c:pt idx="51479">
                  <c:v>51.479000000000042</c:v>
                </c:pt>
                <c:pt idx="51480">
                  <c:v>51.480000000000018</c:v>
                </c:pt>
                <c:pt idx="51481">
                  <c:v>51.480999999999995</c:v>
                </c:pt>
                <c:pt idx="51482">
                  <c:v>51.482000000000028</c:v>
                </c:pt>
                <c:pt idx="51483">
                  <c:v>51.483000000000004</c:v>
                </c:pt>
                <c:pt idx="51484">
                  <c:v>51.484000000000037</c:v>
                </c:pt>
                <c:pt idx="51485">
                  <c:v>51.485000000000014</c:v>
                </c:pt>
                <c:pt idx="51486">
                  <c:v>51.48599999999999</c:v>
                </c:pt>
                <c:pt idx="51487">
                  <c:v>51.487000000000023</c:v>
                </c:pt>
                <c:pt idx="51488">
                  <c:v>51.488</c:v>
                </c:pt>
                <c:pt idx="51489">
                  <c:v>51.489000000000033</c:v>
                </c:pt>
                <c:pt idx="51490">
                  <c:v>51.490000000000009</c:v>
                </c:pt>
                <c:pt idx="51491">
                  <c:v>51.491000000000042</c:v>
                </c:pt>
                <c:pt idx="51492">
                  <c:v>51.492000000000019</c:v>
                </c:pt>
                <c:pt idx="51493">
                  <c:v>51.492999999999995</c:v>
                </c:pt>
                <c:pt idx="51494">
                  <c:v>51.494000000000028</c:v>
                </c:pt>
                <c:pt idx="51495">
                  <c:v>51.495000000000005</c:v>
                </c:pt>
                <c:pt idx="51496">
                  <c:v>51.496000000000038</c:v>
                </c:pt>
                <c:pt idx="51497">
                  <c:v>51.497000000000014</c:v>
                </c:pt>
                <c:pt idx="51498">
                  <c:v>51.49799999999999</c:v>
                </c:pt>
                <c:pt idx="51499">
                  <c:v>51.499000000000024</c:v>
                </c:pt>
                <c:pt idx="51500">
                  <c:v>51.5</c:v>
                </c:pt>
                <c:pt idx="51501">
                  <c:v>51.501000000000033</c:v>
                </c:pt>
                <c:pt idx="51502">
                  <c:v>51.50200000000001</c:v>
                </c:pt>
                <c:pt idx="51503">
                  <c:v>51.503000000000043</c:v>
                </c:pt>
                <c:pt idx="51504">
                  <c:v>51.504000000000019</c:v>
                </c:pt>
                <c:pt idx="51505">
                  <c:v>51.504999999999995</c:v>
                </c:pt>
                <c:pt idx="51506">
                  <c:v>51.506000000000029</c:v>
                </c:pt>
                <c:pt idx="51507">
                  <c:v>51.507000000000005</c:v>
                </c:pt>
                <c:pt idx="51508">
                  <c:v>51.508000000000038</c:v>
                </c:pt>
                <c:pt idx="51509">
                  <c:v>51.509000000000015</c:v>
                </c:pt>
                <c:pt idx="51510">
                  <c:v>51.509999999999991</c:v>
                </c:pt>
                <c:pt idx="51511">
                  <c:v>51.511000000000024</c:v>
                </c:pt>
                <c:pt idx="51512">
                  <c:v>51.512</c:v>
                </c:pt>
                <c:pt idx="51513">
                  <c:v>51.513000000000034</c:v>
                </c:pt>
                <c:pt idx="51514">
                  <c:v>51.51400000000001</c:v>
                </c:pt>
                <c:pt idx="51515">
                  <c:v>51.515000000000043</c:v>
                </c:pt>
                <c:pt idx="51516">
                  <c:v>51.51600000000002</c:v>
                </c:pt>
                <c:pt idx="51517">
                  <c:v>51.516999999999996</c:v>
                </c:pt>
                <c:pt idx="51518">
                  <c:v>51.518000000000029</c:v>
                </c:pt>
                <c:pt idx="51519">
                  <c:v>51.519000000000005</c:v>
                </c:pt>
                <c:pt idx="51520">
                  <c:v>51.520000000000039</c:v>
                </c:pt>
                <c:pt idx="51521">
                  <c:v>51.521000000000015</c:v>
                </c:pt>
                <c:pt idx="51522">
                  <c:v>51.521999999999991</c:v>
                </c:pt>
                <c:pt idx="51523">
                  <c:v>51.523000000000025</c:v>
                </c:pt>
                <c:pt idx="51524">
                  <c:v>51.524000000000001</c:v>
                </c:pt>
                <c:pt idx="51525">
                  <c:v>51.525000000000034</c:v>
                </c:pt>
                <c:pt idx="51526">
                  <c:v>51.52600000000001</c:v>
                </c:pt>
                <c:pt idx="51527">
                  <c:v>51.527000000000044</c:v>
                </c:pt>
                <c:pt idx="51528">
                  <c:v>51.52800000000002</c:v>
                </c:pt>
                <c:pt idx="51529">
                  <c:v>51.528999999999996</c:v>
                </c:pt>
                <c:pt idx="51530">
                  <c:v>51.53000000000003</c:v>
                </c:pt>
                <c:pt idx="51531">
                  <c:v>51.531000000000006</c:v>
                </c:pt>
                <c:pt idx="51532">
                  <c:v>51.532000000000039</c:v>
                </c:pt>
                <c:pt idx="51533">
                  <c:v>51.533000000000015</c:v>
                </c:pt>
                <c:pt idx="51534">
                  <c:v>51.533999999999992</c:v>
                </c:pt>
                <c:pt idx="51535">
                  <c:v>51.535000000000025</c:v>
                </c:pt>
                <c:pt idx="51536">
                  <c:v>51.536000000000001</c:v>
                </c:pt>
                <c:pt idx="51537">
                  <c:v>51.537000000000035</c:v>
                </c:pt>
                <c:pt idx="51538">
                  <c:v>51.538000000000011</c:v>
                </c:pt>
                <c:pt idx="51539">
                  <c:v>51.539000000000044</c:v>
                </c:pt>
                <c:pt idx="51540">
                  <c:v>51.54000000000002</c:v>
                </c:pt>
                <c:pt idx="51541">
                  <c:v>51.540999999999997</c:v>
                </c:pt>
                <c:pt idx="51542">
                  <c:v>51.54200000000003</c:v>
                </c:pt>
                <c:pt idx="51543">
                  <c:v>51.543000000000006</c:v>
                </c:pt>
                <c:pt idx="51544">
                  <c:v>51.54400000000004</c:v>
                </c:pt>
                <c:pt idx="51545">
                  <c:v>51.545000000000016</c:v>
                </c:pt>
                <c:pt idx="51546">
                  <c:v>51.545999999999992</c:v>
                </c:pt>
                <c:pt idx="51547">
                  <c:v>51.547000000000025</c:v>
                </c:pt>
                <c:pt idx="51548">
                  <c:v>51.548000000000002</c:v>
                </c:pt>
                <c:pt idx="51549">
                  <c:v>51.549000000000035</c:v>
                </c:pt>
                <c:pt idx="51550">
                  <c:v>51.550000000000011</c:v>
                </c:pt>
                <c:pt idx="51551">
                  <c:v>51.551000000000045</c:v>
                </c:pt>
                <c:pt idx="51552">
                  <c:v>51.552000000000021</c:v>
                </c:pt>
                <c:pt idx="51553">
                  <c:v>51.552999999999997</c:v>
                </c:pt>
                <c:pt idx="51554">
                  <c:v>51.55400000000003</c:v>
                </c:pt>
                <c:pt idx="51555">
                  <c:v>51.555000000000007</c:v>
                </c:pt>
                <c:pt idx="51556">
                  <c:v>51.55600000000004</c:v>
                </c:pt>
                <c:pt idx="51557">
                  <c:v>51.557000000000016</c:v>
                </c:pt>
                <c:pt idx="51558">
                  <c:v>51.557999999999993</c:v>
                </c:pt>
                <c:pt idx="51559">
                  <c:v>51.559000000000026</c:v>
                </c:pt>
                <c:pt idx="51560">
                  <c:v>51.56</c:v>
                </c:pt>
                <c:pt idx="51561">
                  <c:v>51.561000000000035</c:v>
                </c:pt>
                <c:pt idx="51562">
                  <c:v>51.562000000000012</c:v>
                </c:pt>
                <c:pt idx="51563">
                  <c:v>51.563000000000045</c:v>
                </c:pt>
                <c:pt idx="51564">
                  <c:v>51.564000000000021</c:v>
                </c:pt>
                <c:pt idx="51565">
                  <c:v>51.564999999999998</c:v>
                </c:pt>
                <c:pt idx="51566">
                  <c:v>51.566000000000031</c:v>
                </c:pt>
                <c:pt idx="51567">
                  <c:v>51.567000000000007</c:v>
                </c:pt>
                <c:pt idx="51568">
                  <c:v>51.56800000000004</c:v>
                </c:pt>
                <c:pt idx="51569">
                  <c:v>51.569000000000017</c:v>
                </c:pt>
                <c:pt idx="51570">
                  <c:v>51.569999999999993</c:v>
                </c:pt>
                <c:pt idx="51571">
                  <c:v>51.571000000000026</c:v>
                </c:pt>
                <c:pt idx="51572">
                  <c:v>51.572000000000003</c:v>
                </c:pt>
                <c:pt idx="51573">
                  <c:v>51.573000000000036</c:v>
                </c:pt>
                <c:pt idx="51574">
                  <c:v>51.574000000000012</c:v>
                </c:pt>
                <c:pt idx="51575">
                  <c:v>51.575000000000045</c:v>
                </c:pt>
                <c:pt idx="51576">
                  <c:v>51.576000000000022</c:v>
                </c:pt>
                <c:pt idx="51577">
                  <c:v>51.576999999999998</c:v>
                </c:pt>
                <c:pt idx="51578">
                  <c:v>51.578000000000031</c:v>
                </c:pt>
                <c:pt idx="51579">
                  <c:v>51.579000000000008</c:v>
                </c:pt>
                <c:pt idx="51580">
                  <c:v>51.580000000000041</c:v>
                </c:pt>
                <c:pt idx="51581">
                  <c:v>51.581000000000017</c:v>
                </c:pt>
                <c:pt idx="51582">
                  <c:v>51.581999999999994</c:v>
                </c:pt>
                <c:pt idx="51583">
                  <c:v>51.583000000000027</c:v>
                </c:pt>
                <c:pt idx="51584">
                  <c:v>51.584000000000003</c:v>
                </c:pt>
                <c:pt idx="51585">
                  <c:v>51.585000000000036</c:v>
                </c:pt>
                <c:pt idx="51586">
                  <c:v>51.586000000000013</c:v>
                </c:pt>
                <c:pt idx="51587">
                  <c:v>51.587000000000046</c:v>
                </c:pt>
                <c:pt idx="51588">
                  <c:v>51.588000000000022</c:v>
                </c:pt>
                <c:pt idx="51589">
                  <c:v>51.588999999999999</c:v>
                </c:pt>
                <c:pt idx="51590">
                  <c:v>51.590000000000032</c:v>
                </c:pt>
                <c:pt idx="51591">
                  <c:v>51.591000000000008</c:v>
                </c:pt>
                <c:pt idx="51592">
                  <c:v>51.592000000000041</c:v>
                </c:pt>
                <c:pt idx="51593">
                  <c:v>51.593000000000018</c:v>
                </c:pt>
                <c:pt idx="51594">
                  <c:v>51.593999999999994</c:v>
                </c:pt>
                <c:pt idx="51595">
                  <c:v>51.595000000000027</c:v>
                </c:pt>
                <c:pt idx="51596">
                  <c:v>51.596000000000004</c:v>
                </c:pt>
                <c:pt idx="51597">
                  <c:v>51.597000000000037</c:v>
                </c:pt>
                <c:pt idx="51598">
                  <c:v>51.598000000000013</c:v>
                </c:pt>
                <c:pt idx="51599">
                  <c:v>51.599000000000046</c:v>
                </c:pt>
                <c:pt idx="51600">
                  <c:v>51.600000000000023</c:v>
                </c:pt>
                <c:pt idx="51601">
                  <c:v>51.600999999999999</c:v>
                </c:pt>
                <c:pt idx="51602">
                  <c:v>51.602000000000032</c:v>
                </c:pt>
                <c:pt idx="51603">
                  <c:v>51.603000000000009</c:v>
                </c:pt>
                <c:pt idx="51604">
                  <c:v>51.604000000000042</c:v>
                </c:pt>
                <c:pt idx="51605">
                  <c:v>51.605000000000018</c:v>
                </c:pt>
                <c:pt idx="51606">
                  <c:v>51.605999999999995</c:v>
                </c:pt>
                <c:pt idx="51607">
                  <c:v>51.607000000000028</c:v>
                </c:pt>
                <c:pt idx="51608">
                  <c:v>51.608000000000004</c:v>
                </c:pt>
                <c:pt idx="51609">
                  <c:v>51.609000000000037</c:v>
                </c:pt>
                <c:pt idx="51610">
                  <c:v>51.610000000000014</c:v>
                </c:pt>
                <c:pt idx="51611">
                  <c:v>51.61099999999999</c:v>
                </c:pt>
                <c:pt idx="51612">
                  <c:v>51.612000000000023</c:v>
                </c:pt>
                <c:pt idx="51613">
                  <c:v>51.613</c:v>
                </c:pt>
                <c:pt idx="51614">
                  <c:v>51.614000000000033</c:v>
                </c:pt>
                <c:pt idx="51615">
                  <c:v>51.615000000000009</c:v>
                </c:pt>
                <c:pt idx="51616">
                  <c:v>51.616000000000042</c:v>
                </c:pt>
                <c:pt idx="51617">
                  <c:v>51.617000000000019</c:v>
                </c:pt>
                <c:pt idx="51618">
                  <c:v>51.617999999999995</c:v>
                </c:pt>
                <c:pt idx="51619">
                  <c:v>51.619000000000028</c:v>
                </c:pt>
                <c:pt idx="51620">
                  <c:v>51.620000000000005</c:v>
                </c:pt>
                <c:pt idx="51621">
                  <c:v>51.621000000000038</c:v>
                </c:pt>
                <c:pt idx="51622">
                  <c:v>51.622000000000014</c:v>
                </c:pt>
                <c:pt idx="51623">
                  <c:v>51.62299999999999</c:v>
                </c:pt>
                <c:pt idx="51624">
                  <c:v>51.624000000000024</c:v>
                </c:pt>
                <c:pt idx="51625">
                  <c:v>51.625</c:v>
                </c:pt>
                <c:pt idx="51626">
                  <c:v>51.626000000000033</c:v>
                </c:pt>
                <c:pt idx="51627">
                  <c:v>51.62700000000001</c:v>
                </c:pt>
                <c:pt idx="51628">
                  <c:v>51.628000000000043</c:v>
                </c:pt>
                <c:pt idx="51629">
                  <c:v>51.629000000000019</c:v>
                </c:pt>
                <c:pt idx="51630">
                  <c:v>51.629999999999995</c:v>
                </c:pt>
                <c:pt idx="51631">
                  <c:v>51.631000000000029</c:v>
                </c:pt>
                <c:pt idx="51632">
                  <c:v>51.632000000000005</c:v>
                </c:pt>
                <c:pt idx="51633">
                  <c:v>51.633000000000038</c:v>
                </c:pt>
                <c:pt idx="51634">
                  <c:v>51.634000000000015</c:v>
                </c:pt>
                <c:pt idx="51635">
                  <c:v>51.634999999999991</c:v>
                </c:pt>
                <c:pt idx="51636">
                  <c:v>51.636000000000024</c:v>
                </c:pt>
                <c:pt idx="51637">
                  <c:v>51.637</c:v>
                </c:pt>
                <c:pt idx="51638">
                  <c:v>51.638000000000034</c:v>
                </c:pt>
                <c:pt idx="51639">
                  <c:v>51.63900000000001</c:v>
                </c:pt>
                <c:pt idx="51640">
                  <c:v>51.640000000000043</c:v>
                </c:pt>
                <c:pt idx="51641">
                  <c:v>51.64100000000002</c:v>
                </c:pt>
                <c:pt idx="51642">
                  <c:v>51.641999999999996</c:v>
                </c:pt>
                <c:pt idx="51643">
                  <c:v>51.643000000000029</c:v>
                </c:pt>
                <c:pt idx="51644">
                  <c:v>51.644000000000005</c:v>
                </c:pt>
                <c:pt idx="51645">
                  <c:v>51.645000000000039</c:v>
                </c:pt>
                <c:pt idx="51646">
                  <c:v>51.646000000000015</c:v>
                </c:pt>
                <c:pt idx="51647">
                  <c:v>51.646999999999991</c:v>
                </c:pt>
                <c:pt idx="51648">
                  <c:v>51.648000000000025</c:v>
                </c:pt>
                <c:pt idx="51649">
                  <c:v>51.649000000000001</c:v>
                </c:pt>
                <c:pt idx="51650">
                  <c:v>51.650000000000034</c:v>
                </c:pt>
                <c:pt idx="51651">
                  <c:v>51.65100000000001</c:v>
                </c:pt>
                <c:pt idx="51652">
                  <c:v>51.652000000000044</c:v>
                </c:pt>
                <c:pt idx="51653">
                  <c:v>51.65300000000002</c:v>
                </c:pt>
                <c:pt idx="51654">
                  <c:v>51.653999999999996</c:v>
                </c:pt>
                <c:pt idx="51655">
                  <c:v>51.65500000000003</c:v>
                </c:pt>
                <c:pt idx="51656">
                  <c:v>51.656000000000006</c:v>
                </c:pt>
                <c:pt idx="51657">
                  <c:v>51.657000000000039</c:v>
                </c:pt>
                <c:pt idx="51658">
                  <c:v>51.658000000000015</c:v>
                </c:pt>
                <c:pt idx="51659">
                  <c:v>51.658999999999992</c:v>
                </c:pt>
                <c:pt idx="51660">
                  <c:v>51.660000000000025</c:v>
                </c:pt>
                <c:pt idx="51661">
                  <c:v>51.661000000000001</c:v>
                </c:pt>
                <c:pt idx="51662">
                  <c:v>51.662000000000035</c:v>
                </c:pt>
                <c:pt idx="51663">
                  <c:v>51.663000000000011</c:v>
                </c:pt>
                <c:pt idx="51664">
                  <c:v>51.664000000000044</c:v>
                </c:pt>
                <c:pt idx="51665">
                  <c:v>51.66500000000002</c:v>
                </c:pt>
                <c:pt idx="51666">
                  <c:v>51.665999999999997</c:v>
                </c:pt>
                <c:pt idx="51667">
                  <c:v>51.66700000000003</c:v>
                </c:pt>
                <c:pt idx="51668">
                  <c:v>51.668000000000006</c:v>
                </c:pt>
                <c:pt idx="51669">
                  <c:v>51.66900000000004</c:v>
                </c:pt>
                <c:pt idx="51670">
                  <c:v>51.670000000000016</c:v>
                </c:pt>
                <c:pt idx="51671">
                  <c:v>51.670999999999992</c:v>
                </c:pt>
                <c:pt idx="51672">
                  <c:v>51.672000000000025</c:v>
                </c:pt>
                <c:pt idx="51673">
                  <c:v>51.673000000000002</c:v>
                </c:pt>
                <c:pt idx="51674">
                  <c:v>51.674000000000035</c:v>
                </c:pt>
                <c:pt idx="51675">
                  <c:v>51.675000000000011</c:v>
                </c:pt>
                <c:pt idx="51676">
                  <c:v>51.676000000000045</c:v>
                </c:pt>
                <c:pt idx="51677">
                  <c:v>51.677000000000021</c:v>
                </c:pt>
                <c:pt idx="51678">
                  <c:v>51.677999999999997</c:v>
                </c:pt>
                <c:pt idx="51679">
                  <c:v>51.67900000000003</c:v>
                </c:pt>
                <c:pt idx="51680">
                  <c:v>51.680000000000007</c:v>
                </c:pt>
                <c:pt idx="51681">
                  <c:v>51.68100000000004</c:v>
                </c:pt>
                <c:pt idx="51682">
                  <c:v>51.682000000000016</c:v>
                </c:pt>
                <c:pt idx="51683">
                  <c:v>51.682999999999993</c:v>
                </c:pt>
                <c:pt idx="51684">
                  <c:v>51.684000000000026</c:v>
                </c:pt>
                <c:pt idx="51685">
                  <c:v>51.685000000000002</c:v>
                </c:pt>
                <c:pt idx="51686">
                  <c:v>51.686000000000035</c:v>
                </c:pt>
                <c:pt idx="51687">
                  <c:v>51.687000000000012</c:v>
                </c:pt>
                <c:pt idx="51688">
                  <c:v>51.688000000000045</c:v>
                </c:pt>
                <c:pt idx="51689">
                  <c:v>51.689000000000021</c:v>
                </c:pt>
                <c:pt idx="51690">
                  <c:v>51.69</c:v>
                </c:pt>
                <c:pt idx="51691">
                  <c:v>51.691000000000031</c:v>
                </c:pt>
                <c:pt idx="51692">
                  <c:v>51.692000000000007</c:v>
                </c:pt>
                <c:pt idx="51693">
                  <c:v>51.69300000000004</c:v>
                </c:pt>
                <c:pt idx="51694">
                  <c:v>51.694000000000017</c:v>
                </c:pt>
                <c:pt idx="51695">
                  <c:v>51.694999999999993</c:v>
                </c:pt>
                <c:pt idx="51696">
                  <c:v>51.696000000000026</c:v>
                </c:pt>
                <c:pt idx="51697">
                  <c:v>51.697000000000003</c:v>
                </c:pt>
                <c:pt idx="51698">
                  <c:v>51.698000000000036</c:v>
                </c:pt>
                <c:pt idx="51699">
                  <c:v>51.699000000000012</c:v>
                </c:pt>
                <c:pt idx="51700">
                  <c:v>51.700000000000045</c:v>
                </c:pt>
                <c:pt idx="51701">
                  <c:v>51.701000000000022</c:v>
                </c:pt>
                <c:pt idx="51702">
                  <c:v>51.701999999999998</c:v>
                </c:pt>
                <c:pt idx="51703">
                  <c:v>51.703000000000031</c:v>
                </c:pt>
                <c:pt idx="51704">
                  <c:v>51.704000000000008</c:v>
                </c:pt>
                <c:pt idx="51705">
                  <c:v>51.705000000000041</c:v>
                </c:pt>
                <c:pt idx="51706">
                  <c:v>51.706000000000017</c:v>
                </c:pt>
                <c:pt idx="51707">
                  <c:v>51.706999999999994</c:v>
                </c:pt>
                <c:pt idx="51708">
                  <c:v>51.708000000000027</c:v>
                </c:pt>
                <c:pt idx="51709">
                  <c:v>51.709000000000003</c:v>
                </c:pt>
                <c:pt idx="51710">
                  <c:v>51.710000000000036</c:v>
                </c:pt>
                <c:pt idx="51711">
                  <c:v>51.711000000000013</c:v>
                </c:pt>
                <c:pt idx="51712">
                  <c:v>51.712000000000046</c:v>
                </c:pt>
                <c:pt idx="51713">
                  <c:v>51.713000000000022</c:v>
                </c:pt>
                <c:pt idx="51714">
                  <c:v>51.713999999999999</c:v>
                </c:pt>
                <c:pt idx="51715">
                  <c:v>51.715000000000032</c:v>
                </c:pt>
                <c:pt idx="51716">
                  <c:v>51.716000000000008</c:v>
                </c:pt>
                <c:pt idx="51717">
                  <c:v>51.717000000000041</c:v>
                </c:pt>
                <c:pt idx="51718">
                  <c:v>51.718000000000018</c:v>
                </c:pt>
                <c:pt idx="51719">
                  <c:v>51.718999999999994</c:v>
                </c:pt>
                <c:pt idx="51720">
                  <c:v>51.720000000000027</c:v>
                </c:pt>
                <c:pt idx="51721">
                  <c:v>51.721000000000004</c:v>
                </c:pt>
                <c:pt idx="51722">
                  <c:v>51.722000000000037</c:v>
                </c:pt>
                <c:pt idx="51723">
                  <c:v>51.723000000000013</c:v>
                </c:pt>
                <c:pt idx="51724">
                  <c:v>51.724000000000046</c:v>
                </c:pt>
                <c:pt idx="51725">
                  <c:v>51.725000000000023</c:v>
                </c:pt>
                <c:pt idx="51726">
                  <c:v>51.725999999999999</c:v>
                </c:pt>
                <c:pt idx="51727">
                  <c:v>51.727000000000032</c:v>
                </c:pt>
                <c:pt idx="51728">
                  <c:v>51.728000000000009</c:v>
                </c:pt>
                <c:pt idx="51729">
                  <c:v>51.729000000000042</c:v>
                </c:pt>
                <c:pt idx="51730">
                  <c:v>51.730000000000018</c:v>
                </c:pt>
                <c:pt idx="51731">
                  <c:v>51.730999999999995</c:v>
                </c:pt>
                <c:pt idx="51732">
                  <c:v>51.732000000000028</c:v>
                </c:pt>
                <c:pt idx="51733">
                  <c:v>51.733000000000004</c:v>
                </c:pt>
                <c:pt idx="51734">
                  <c:v>51.734000000000037</c:v>
                </c:pt>
                <c:pt idx="51735">
                  <c:v>51.735000000000014</c:v>
                </c:pt>
                <c:pt idx="51736">
                  <c:v>51.73599999999999</c:v>
                </c:pt>
                <c:pt idx="51737">
                  <c:v>51.737000000000023</c:v>
                </c:pt>
                <c:pt idx="51738">
                  <c:v>51.738</c:v>
                </c:pt>
                <c:pt idx="51739">
                  <c:v>51.739000000000033</c:v>
                </c:pt>
                <c:pt idx="51740">
                  <c:v>51.740000000000009</c:v>
                </c:pt>
                <c:pt idx="51741">
                  <c:v>51.741000000000042</c:v>
                </c:pt>
                <c:pt idx="51742">
                  <c:v>51.742000000000019</c:v>
                </c:pt>
                <c:pt idx="51743">
                  <c:v>51.742999999999995</c:v>
                </c:pt>
                <c:pt idx="51744">
                  <c:v>51.744000000000028</c:v>
                </c:pt>
                <c:pt idx="51745">
                  <c:v>51.745000000000005</c:v>
                </c:pt>
                <c:pt idx="51746">
                  <c:v>51.746000000000038</c:v>
                </c:pt>
                <c:pt idx="51747">
                  <c:v>51.747000000000014</c:v>
                </c:pt>
                <c:pt idx="51748">
                  <c:v>51.74799999999999</c:v>
                </c:pt>
                <c:pt idx="51749">
                  <c:v>51.749000000000024</c:v>
                </c:pt>
                <c:pt idx="51750">
                  <c:v>51.75</c:v>
                </c:pt>
                <c:pt idx="51751">
                  <c:v>51.751000000000033</c:v>
                </c:pt>
                <c:pt idx="51752">
                  <c:v>51.75200000000001</c:v>
                </c:pt>
                <c:pt idx="51753">
                  <c:v>51.753000000000043</c:v>
                </c:pt>
                <c:pt idx="51754">
                  <c:v>51.754000000000019</c:v>
                </c:pt>
                <c:pt idx="51755">
                  <c:v>51.754999999999995</c:v>
                </c:pt>
                <c:pt idx="51756">
                  <c:v>51.756000000000029</c:v>
                </c:pt>
                <c:pt idx="51757">
                  <c:v>51.757000000000005</c:v>
                </c:pt>
                <c:pt idx="51758">
                  <c:v>51.758000000000038</c:v>
                </c:pt>
                <c:pt idx="51759">
                  <c:v>51.759000000000015</c:v>
                </c:pt>
                <c:pt idx="51760">
                  <c:v>51.759999999999991</c:v>
                </c:pt>
                <c:pt idx="51761">
                  <c:v>51.761000000000024</c:v>
                </c:pt>
                <c:pt idx="51762">
                  <c:v>51.762</c:v>
                </c:pt>
                <c:pt idx="51763">
                  <c:v>51.763000000000034</c:v>
                </c:pt>
                <c:pt idx="51764">
                  <c:v>51.76400000000001</c:v>
                </c:pt>
                <c:pt idx="51765">
                  <c:v>51.765000000000043</c:v>
                </c:pt>
                <c:pt idx="51766">
                  <c:v>51.76600000000002</c:v>
                </c:pt>
                <c:pt idx="51767">
                  <c:v>51.766999999999996</c:v>
                </c:pt>
                <c:pt idx="51768">
                  <c:v>51.768000000000029</c:v>
                </c:pt>
                <c:pt idx="51769">
                  <c:v>51.769000000000005</c:v>
                </c:pt>
                <c:pt idx="51770">
                  <c:v>51.770000000000039</c:v>
                </c:pt>
                <c:pt idx="51771">
                  <c:v>51.771000000000015</c:v>
                </c:pt>
                <c:pt idx="51772">
                  <c:v>51.771999999999991</c:v>
                </c:pt>
                <c:pt idx="51773">
                  <c:v>51.773000000000025</c:v>
                </c:pt>
                <c:pt idx="51774">
                  <c:v>51.774000000000001</c:v>
                </c:pt>
                <c:pt idx="51775">
                  <c:v>51.775000000000034</c:v>
                </c:pt>
                <c:pt idx="51776">
                  <c:v>51.77600000000001</c:v>
                </c:pt>
                <c:pt idx="51777">
                  <c:v>51.777000000000044</c:v>
                </c:pt>
                <c:pt idx="51778">
                  <c:v>51.77800000000002</c:v>
                </c:pt>
                <c:pt idx="51779">
                  <c:v>51.778999999999996</c:v>
                </c:pt>
                <c:pt idx="51780">
                  <c:v>51.78000000000003</c:v>
                </c:pt>
                <c:pt idx="51781">
                  <c:v>51.781000000000006</c:v>
                </c:pt>
                <c:pt idx="51782">
                  <c:v>51.782000000000039</c:v>
                </c:pt>
                <c:pt idx="51783">
                  <c:v>51.783000000000015</c:v>
                </c:pt>
                <c:pt idx="51784">
                  <c:v>51.783999999999992</c:v>
                </c:pt>
                <c:pt idx="51785">
                  <c:v>51.785000000000025</c:v>
                </c:pt>
                <c:pt idx="51786">
                  <c:v>51.786000000000001</c:v>
                </c:pt>
                <c:pt idx="51787">
                  <c:v>51.787000000000035</c:v>
                </c:pt>
                <c:pt idx="51788">
                  <c:v>51.788000000000011</c:v>
                </c:pt>
                <c:pt idx="51789">
                  <c:v>51.789000000000044</c:v>
                </c:pt>
                <c:pt idx="51790">
                  <c:v>51.79000000000002</c:v>
                </c:pt>
                <c:pt idx="51791">
                  <c:v>51.790999999999997</c:v>
                </c:pt>
                <c:pt idx="51792">
                  <c:v>51.79200000000003</c:v>
                </c:pt>
                <c:pt idx="51793">
                  <c:v>51.793000000000006</c:v>
                </c:pt>
                <c:pt idx="51794">
                  <c:v>51.79400000000004</c:v>
                </c:pt>
                <c:pt idx="51795">
                  <c:v>51.795000000000016</c:v>
                </c:pt>
                <c:pt idx="51796">
                  <c:v>51.795999999999992</c:v>
                </c:pt>
                <c:pt idx="51797">
                  <c:v>51.797000000000025</c:v>
                </c:pt>
                <c:pt idx="51798">
                  <c:v>51.798000000000002</c:v>
                </c:pt>
                <c:pt idx="51799">
                  <c:v>51.799000000000035</c:v>
                </c:pt>
                <c:pt idx="51800">
                  <c:v>51.800000000000011</c:v>
                </c:pt>
                <c:pt idx="51801">
                  <c:v>51.801000000000045</c:v>
                </c:pt>
                <c:pt idx="51802">
                  <c:v>51.802000000000021</c:v>
                </c:pt>
                <c:pt idx="51803">
                  <c:v>51.802999999999997</c:v>
                </c:pt>
                <c:pt idx="51804">
                  <c:v>51.80400000000003</c:v>
                </c:pt>
                <c:pt idx="51805">
                  <c:v>51.805000000000007</c:v>
                </c:pt>
                <c:pt idx="51806">
                  <c:v>51.80600000000004</c:v>
                </c:pt>
                <c:pt idx="51807">
                  <c:v>51.807000000000016</c:v>
                </c:pt>
                <c:pt idx="51808">
                  <c:v>51.807999999999993</c:v>
                </c:pt>
                <c:pt idx="51809">
                  <c:v>51.809000000000026</c:v>
                </c:pt>
                <c:pt idx="51810">
                  <c:v>51.81</c:v>
                </c:pt>
                <c:pt idx="51811">
                  <c:v>51.811000000000035</c:v>
                </c:pt>
                <c:pt idx="51812">
                  <c:v>51.812000000000012</c:v>
                </c:pt>
                <c:pt idx="51813">
                  <c:v>51.813000000000045</c:v>
                </c:pt>
                <c:pt idx="51814">
                  <c:v>51.814000000000021</c:v>
                </c:pt>
                <c:pt idx="51815">
                  <c:v>51.814999999999998</c:v>
                </c:pt>
                <c:pt idx="51816">
                  <c:v>51.816000000000031</c:v>
                </c:pt>
                <c:pt idx="51817">
                  <c:v>51.817000000000007</c:v>
                </c:pt>
                <c:pt idx="51818">
                  <c:v>51.81800000000004</c:v>
                </c:pt>
                <c:pt idx="51819">
                  <c:v>51.819000000000017</c:v>
                </c:pt>
                <c:pt idx="51820">
                  <c:v>51.819999999999993</c:v>
                </c:pt>
                <c:pt idx="51821">
                  <c:v>51.821000000000026</c:v>
                </c:pt>
                <c:pt idx="51822">
                  <c:v>51.822000000000003</c:v>
                </c:pt>
                <c:pt idx="51823">
                  <c:v>51.823000000000036</c:v>
                </c:pt>
                <c:pt idx="51824">
                  <c:v>51.824000000000012</c:v>
                </c:pt>
                <c:pt idx="51825">
                  <c:v>51.825000000000045</c:v>
                </c:pt>
                <c:pt idx="51826">
                  <c:v>51.826000000000022</c:v>
                </c:pt>
                <c:pt idx="51827">
                  <c:v>51.826999999999998</c:v>
                </c:pt>
                <c:pt idx="51828">
                  <c:v>51.828000000000031</c:v>
                </c:pt>
                <c:pt idx="51829">
                  <c:v>51.829000000000008</c:v>
                </c:pt>
                <c:pt idx="51830">
                  <c:v>51.830000000000041</c:v>
                </c:pt>
                <c:pt idx="51831">
                  <c:v>51.831000000000017</c:v>
                </c:pt>
                <c:pt idx="51832">
                  <c:v>51.831999999999994</c:v>
                </c:pt>
                <c:pt idx="51833">
                  <c:v>51.833000000000027</c:v>
                </c:pt>
                <c:pt idx="51834">
                  <c:v>51.834000000000003</c:v>
                </c:pt>
                <c:pt idx="51835">
                  <c:v>51.835000000000036</c:v>
                </c:pt>
                <c:pt idx="51836">
                  <c:v>51.836000000000013</c:v>
                </c:pt>
                <c:pt idx="51837">
                  <c:v>51.837000000000046</c:v>
                </c:pt>
                <c:pt idx="51838">
                  <c:v>51.838000000000022</c:v>
                </c:pt>
                <c:pt idx="51839">
                  <c:v>51.838999999999999</c:v>
                </c:pt>
                <c:pt idx="51840">
                  <c:v>51.840000000000032</c:v>
                </c:pt>
                <c:pt idx="51841">
                  <c:v>51.841000000000008</c:v>
                </c:pt>
                <c:pt idx="51842">
                  <c:v>51.842000000000041</c:v>
                </c:pt>
                <c:pt idx="51843">
                  <c:v>51.843000000000018</c:v>
                </c:pt>
                <c:pt idx="51844">
                  <c:v>51.843999999999994</c:v>
                </c:pt>
                <c:pt idx="51845">
                  <c:v>51.845000000000027</c:v>
                </c:pt>
                <c:pt idx="51846">
                  <c:v>51.846000000000004</c:v>
                </c:pt>
                <c:pt idx="51847">
                  <c:v>51.847000000000037</c:v>
                </c:pt>
                <c:pt idx="51848">
                  <c:v>51.848000000000013</c:v>
                </c:pt>
                <c:pt idx="51849">
                  <c:v>51.849000000000046</c:v>
                </c:pt>
                <c:pt idx="51850">
                  <c:v>51.850000000000023</c:v>
                </c:pt>
                <c:pt idx="51851">
                  <c:v>51.850999999999999</c:v>
                </c:pt>
                <c:pt idx="51852">
                  <c:v>51.852000000000032</c:v>
                </c:pt>
                <c:pt idx="51853">
                  <c:v>51.853000000000009</c:v>
                </c:pt>
                <c:pt idx="51854">
                  <c:v>51.854000000000042</c:v>
                </c:pt>
                <c:pt idx="51855">
                  <c:v>51.855000000000018</c:v>
                </c:pt>
                <c:pt idx="51856">
                  <c:v>51.855999999999995</c:v>
                </c:pt>
                <c:pt idx="51857">
                  <c:v>51.857000000000028</c:v>
                </c:pt>
                <c:pt idx="51858">
                  <c:v>51.858000000000004</c:v>
                </c:pt>
                <c:pt idx="51859">
                  <c:v>51.859000000000037</c:v>
                </c:pt>
                <c:pt idx="51860">
                  <c:v>51.860000000000014</c:v>
                </c:pt>
                <c:pt idx="51861">
                  <c:v>51.86099999999999</c:v>
                </c:pt>
                <c:pt idx="51862">
                  <c:v>51.862000000000023</c:v>
                </c:pt>
                <c:pt idx="51863">
                  <c:v>51.863</c:v>
                </c:pt>
                <c:pt idx="51864">
                  <c:v>51.864000000000033</c:v>
                </c:pt>
                <c:pt idx="51865">
                  <c:v>51.865000000000009</c:v>
                </c:pt>
                <c:pt idx="51866">
                  <c:v>51.866000000000042</c:v>
                </c:pt>
                <c:pt idx="51867">
                  <c:v>51.867000000000019</c:v>
                </c:pt>
                <c:pt idx="51868">
                  <c:v>51.867999999999995</c:v>
                </c:pt>
                <c:pt idx="51869">
                  <c:v>51.869000000000028</c:v>
                </c:pt>
                <c:pt idx="51870">
                  <c:v>51.870000000000005</c:v>
                </c:pt>
                <c:pt idx="51871">
                  <c:v>51.871000000000038</c:v>
                </c:pt>
                <c:pt idx="51872">
                  <c:v>51.872000000000014</c:v>
                </c:pt>
                <c:pt idx="51873">
                  <c:v>51.87299999999999</c:v>
                </c:pt>
                <c:pt idx="51874">
                  <c:v>51.874000000000024</c:v>
                </c:pt>
                <c:pt idx="51875">
                  <c:v>51.875</c:v>
                </c:pt>
                <c:pt idx="51876">
                  <c:v>51.876000000000033</c:v>
                </c:pt>
                <c:pt idx="51877">
                  <c:v>51.87700000000001</c:v>
                </c:pt>
                <c:pt idx="51878">
                  <c:v>51.878000000000043</c:v>
                </c:pt>
                <c:pt idx="51879">
                  <c:v>51.879000000000019</c:v>
                </c:pt>
                <c:pt idx="51880">
                  <c:v>51.879999999999995</c:v>
                </c:pt>
                <c:pt idx="51881">
                  <c:v>51.881000000000029</c:v>
                </c:pt>
                <c:pt idx="51882">
                  <c:v>51.882000000000005</c:v>
                </c:pt>
                <c:pt idx="51883">
                  <c:v>51.883000000000038</c:v>
                </c:pt>
                <c:pt idx="51884">
                  <c:v>51.884000000000015</c:v>
                </c:pt>
                <c:pt idx="51885">
                  <c:v>51.884999999999991</c:v>
                </c:pt>
                <c:pt idx="51886">
                  <c:v>51.886000000000024</c:v>
                </c:pt>
                <c:pt idx="51887">
                  <c:v>51.887</c:v>
                </c:pt>
                <c:pt idx="51888">
                  <c:v>51.888000000000034</c:v>
                </c:pt>
                <c:pt idx="51889">
                  <c:v>51.88900000000001</c:v>
                </c:pt>
                <c:pt idx="51890">
                  <c:v>51.890000000000043</c:v>
                </c:pt>
                <c:pt idx="51891">
                  <c:v>51.89100000000002</c:v>
                </c:pt>
                <c:pt idx="51892">
                  <c:v>51.891999999999996</c:v>
                </c:pt>
                <c:pt idx="51893">
                  <c:v>51.893000000000029</c:v>
                </c:pt>
                <c:pt idx="51894">
                  <c:v>51.894000000000005</c:v>
                </c:pt>
                <c:pt idx="51895">
                  <c:v>51.895000000000039</c:v>
                </c:pt>
                <c:pt idx="51896">
                  <c:v>51.896000000000015</c:v>
                </c:pt>
                <c:pt idx="51897">
                  <c:v>51.896999999999991</c:v>
                </c:pt>
                <c:pt idx="51898">
                  <c:v>51.898000000000025</c:v>
                </c:pt>
                <c:pt idx="51899">
                  <c:v>51.899000000000001</c:v>
                </c:pt>
                <c:pt idx="51900">
                  <c:v>51.900000000000034</c:v>
                </c:pt>
                <c:pt idx="51901">
                  <c:v>51.90100000000001</c:v>
                </c:pt>
                <c:pt idx="51902">
                  <c:v>51.902000000000044</c:v>
                </c:pt>
                <c:pt idx="51903">
                  <c:v>51.90300000000002</c:v>
                </c:pt>
                <c:pt idx="51904">
                  <c:v>51.903999999999996</c:v>
                </c:pt>
                <c:pt idx="51905">
                  <c:v>51.90500000000003</c:v>
                </c:pt>
                <c:pt idx="51906">
                  <c:v>51.906000000000006</c:v>
                </c:pt>
                <c:pt idx="51907">
                  <c:v>51.907000000000039</c:v>
                </c:pt>
                <c:pt idx="51908">
                  <c:v>51.908000000000015</c:v>
                </c:pt>
                <c:pt idx="51909">
                  <c:v>51.908999999999992</c:v>
                </c:pt>
                <c:pt idx="51910">
                  <c:v>51.910000000000025</c:v>
                </c:pt>
                <c:pt idx="51911">
                  <c:v>51.911000000000001</c:v>
                </c:pt>
                <c:pt idx="51912">
                  <c:v>51.912000000000035</c:v>
                </c:pt>
                <c:pt idx="51913">
                  <c:v>51.913000000000011</c:v>
                </c:pt>
                <c:pt idx="51914">
                  <c:v>51.914000000000044</c:v>
                </c:pt>
                <c:pt idx="51915">
                  <c:v>51.91500000000002</c:v>
                </c:pt>
                <c:pt idx="51916">
                  <c:v>51.915999999999997</c:v>
                </c:pt>
                <c:pt idx="51917">
                  <c:v>51.91700000000003</c:v>
                </c:pt>
                <c:pt idx="51918">
                  <c:v>51.918000000000006</c:v>
                </c:pt>
                <c:pt idx="51919">
                  <c:v>51.91900000000004</c:v>
                </c:pt>
                <c:pt idx="51920">
                  <c:v>51.920000000000016</c:v>
                </c:pt>
                <c:pt idx="51921">
                  <c:v>51.920999999999992</c:v>
                </c:pt>
                <c:pt idx="51922">
                  <c:v>51.922000000000025</c:v>
                </c:pt>
                <c:pt idx="51923">
                  <c:v>51.923000000000002</c:v>
                </c:pt>
                <c:pt idx="51924">
                  <c:v>51.924000000000035</c:v>
                </c:pt>
                <c:pt idx="51925">
                  <c:v>51.925000000000011</c:v>
                </c:pt>
                <c:pt idx="51926">
                  <c:v>51.926000000000045</c:v>
                </c:pt>
                <c:pt idx="51927">
                  <c:v>51.927000000000021</c:v>
                </c:pt>
                <c:pt idx="51928">
                  <c:v>51.927999999999997</c:v>
                </c:pt>
                <c:pt idx="51929">
                  <c:v>51.92900000000003</c:v>
                </c:pt>
                <c:pt idx="51930">
                  <c:v>51.930000000000007</c:v>
                </c:pt>
                <c:pt idx="51931">
                  <c:v>51.93100000000004</c:v>
                </c:pt>
                <c:pt idx="51932">
                  <c:v>51.932000000000016</c:v>
                </c:pt>
                <c:pt idx="51933">
                  <c:v>51.932999999999993</c:v>
                </c:pt>
                <c:pt idx="51934">
                  <c:v>51.934000000000026</c:v>
                </c:pt>
                <c:pt idx="51935">
                  <c:v>51.935000000000002</c:v>
                </c:pt>
                <c:pt idx="51936">
                  <c:v>51.936000000000035</c:v>
                </c:pt>
                <c:pt idx="51937">
                  <c:v>51.937000000000012</c:v>
                </c:pt>
                <c:pt idx="51938">
                  <c:v>51.938000000000045</c:v>
                </c:pt>
                <c:pt idx="51939">
                  <c:v>51.939000000000021</c:v>
                </c:pt>
                <c:pt idx="51940">
                  <c:v>51.94</c:v>
                </c:pt>
                <c:pt idx="51941">
                  <c:v>51.941000000000031</c:v>
                </c:pt>
                <c:pt idx="51942">
                  <c:v>51.942000000000007</c:v>
                </c:pt>
                <c:pt idx="51943">
                  <c:v>51.94300000000004</c:v>
                </c:pt>
                <c:pt idx="51944">
                  <c:v>51.944000000000017</c:v>
                </c:pt>
                <c:pt idx="51945">
                  <c:v>51.944999999999993</c:v>
                </c:pt>
                <c:pt idx="51946">
                  <c:v>51.946000000000026</c:v>
                </c:pt>
                <c:pt idx="51947">
                  <c:v>51.947000000000003</c:v>
                </c:pt>
                <c:pt idx="51948">
                  <c:v>51.948000000000036</c:v>
                </c:pt>
                <c:pt idx="51949">
                  <c:v>51.949000000000012</c:v>
                </c:pt>
                <c:pt idx="51950">
                  <c:v>51.950000000000045</c:v>
                </c:pt>
                <c:pt idx="51951">
                  <c:v>51.951000000000022</c:v>
                </c:pt>
                <c:pt idx="51952">
                  <c:v>51.951999999999998</c:v>
                </c:pt>
                <c:pt idx="51953">
                  <c:v>51.953000000000031</c:v>
                </c:pt>
                <c:pt idx="51954">
                  <c:v>51.954000000000008</c:v>
                </c:pt>
                <c:pt idx="51955">
                  <c:v>51.955000000000041</c:v>
                </c:pt>
                <c:pt idx="51956">
                  <c:v>51.956000000000017</c:v>
                </c:pt>
                <c:pt idx="51957">
                  <c:v>51.956999999999994</c:v>
                </c:pt>
                <c:pt idx="51958">
                  <c:v>51.958000000000027</c:v>
                </c:pt>
                <c:pt idx="51959">
                  <c:v>51.959000000000003</c:v>
                </c:pt>
                <c:pt idx="51960">
                  <c:v>51.960000000000036</c:v>
                </c:pt>
                <c:pt idx="51961">
                  <c:v>51.961000000000013</c:v>
                </c:pt>
                <c:pt idx="51962">
                  <c:v>51.962000000000046</c:v>
                </c:pt>
                <c:pt idx="51963">
                  <c:v>51.963000000000022</c:v>
                </c:pt>
                <c:pt idx="51964">
                  <c:v>51.963999999999999</c:v>
                </c:pt>
                <c:pt idx="51965">
                  <c:v>51.965000000000032</c:v>
                </c:pt>
                <c:pt idx="51966">
                  <c:v>51.966000000000008</c:v>
                </c:pt>
                <c:pt idx="51967">
                  <c:v>51.967000000000041</c:v>
                </c:pt>
                <c:pt idx="51968">
                  <c:v>51.968000000000018</c:v>
                </c:pt>
                <c:pt idx="51969">
                  <c:v>51.968999999999994</c:v>
                </c:pt>
                <c:pt idx="51970">
                  <c:v>51.970000000000027</c:v>
                </c:pt>
                <c:pt idx="51971">
                  <c:v>51.971000000000004</c:v>
                </c:pt>
                <c:pt idx="51972">
                  <c:v>51.972000000000037</c:v>
                </c:pt>
                <c:pt idx="51973">
                  <c:v>51.973000000000013</c:v>
                </c:pt>
                <c:pt idx="51974">
                  <c:v>51.974000000000046</c:v>
                </c:pt>
                <c:pt idx="51975">
                  <c:v>51.975000000000023</c:v>
                </c:pt>
                <c:pt idx="51976">
                  <c:v>51.975999999999999</c:v>
                </c:pt>
                <c:pt idx="51977">
                  <c:v>51.977000000000032</c:v>
                </c:pt>
                <c:pt idx="51978">
                  <c:v>51.978000000000009</c:v>
                </c:pt>
                <c:pt idx="51979">
                  <c:v>51.979000000000042</c:v>
                </c:pt>
                <c:pt idx="51980">
                  <c:v>51.980000000000018</c:v>
                </c:pt>
                <c:pt idx="51981">
                  <c:v>51.980999999999995</c:v>
                </c:pt>
                <c:pt idx="51982">
                  <c:v>51.982000000000028</c:v>
                </c:pt>
                <c:pt idx="51983">
                  <c:v>51.983000000000004</c:v>
                </c:pt>
                <c:pt idx="51984">
                  <c:v>51.984000000000037</c:v>
                </c:pt>
                <c:pt idx="51985">
                  <c:v>51.985000000000014</c:v>
                </c:pt>
                <c:pt idx="51986">
                  <c:v>51.98599999999999</c:v>
                </c:pt>
                <c:pt idx="51987">
                  <c:v>51.987000000000023</c:v>
                </c:pt>
                <c:pt idx="51988">
                  <c:v>51.988</c:v>
                </c:pt>
                <c:pt idx="51989">
                  <c:v>51.989000000000033</c:v>
                </c:pt>
                <c:pt idx="51990">
                  <c:v>51.990000000000009</c:v>
                </c:pt>
                <c:pt idx="51991">
                  <c:v>51.991000000000042</c:v>
                </c:pt>
                <c:pt idx="51992">
                  <c:v>51.992000000000019</c:v>
                </c:pt>
                <c:pt idx="51993">
                  <c:v>51.992999999999995</c:v>
                </c:pt>
                <c:pt idx="51994">
                  <c:v>51.994000000000028</c:v>
                </c:pt>
                <c:pt idx="51995">
                  <c:v>51.995000000000005</c:v>
                </c:pt>
                <c:pt idx="51996">
                  <c:v>51.996000000000038</c:v>
                </c:pt>
                <c:pt idx="51997">
                  <c:v>51.997000000000014</c:v>
                </c:pt>
                <c:pt idx="51998">
                  <c:v>51.99799999999999</c:v>
                </c:pt>
                <c:pt idx="51999">
                  <c:v>51.999000000000024</c:v>
                </c:pt>
                <c:pt idx="52000">
                  <c:v>52</c:v>
                </c:pt>
                <c:pt idx="52001">
                  <c:v>52.001000000000033</c:v>
                </c:pt>
                <c:pt idx="52002">
                  <c:v>52.00200000000001</c:v>
                </c:pt>
                <c:pt idx="52003">
                  <c:v>52.003000000000043</c:v>
                </c:pt>
                <c:pt idx="52004">
                  <c:v>52.004000000000019</c:v>
                </c:pt>
                <c:pt idx="52005">
                  <c:v>52.004999999999995</c:v>
                </c:pt>
                <c:pt idx="52006">
                  <c:v>52.006000000000029</c:v>
                </c:pt>
                <c:pt idx="52007">
                  <c:v>52.007000000000005</c:v>
                </c:pt>
                <c:pt idx="52008">
                  <c:v>52.008000000000038</c:v>
                </c:pt>
                <c:pt idx="52009">
                  <c:v>52.009000000000015</c:v>
                </c:pt>
                <c:pt idx="52010">
                  <c:v>52.009999999999991</c:v>
                </c:pt>
                <c:pt idx="52011">
                  <c:v>52.011000000000024</c:v>
                </c:pt>
                <c:pt idx="52012">
                  <c:v>52.012</c:v>
                </c:pt>
                <c:pt idx="52013">
                  <c:v>52.013000000000034</c:v>
                </c:pt>
                <c:pt idx="52014">
                  <c:v>52.01400000000001</c:v>
                </c:pt>
                <c:pt idx="52015">
                  <c:v>52.015000000000043</c:v>
                </c:pt>
                <c:pt idx="52016">
                  <c:v>52.01600000000002</c:v>
                </c:pt>
                <c:pt idx="52017">
                  <c:v>52.016999999999996</c:v>
                </c:pt>
                <c:pt idx="52018">
                  <c:v>52.018000000000029</c:v>
                </c:pt>
                <c:pt idx="52019">
                  <c:v>52.019000000000005</c:v>
                </c:pt>
                <c:pt idx="52020">
                  <c:v>52.020000000000039</c:v>
                </c:pt>
                <c:pt idx="52021">
                  <c:v>52.021000000000015</c:v>
                </c:pt>
                <c:pt idx="52022">
                  <c:v>52.021999999999991</c:v>
                </c:pt>
                <c:pt idx="52023">
                  <c:v>52.023000000000025</c:v>
                </c:pt>
                <c:pt idx="52024">
                  <c:v>52.024000000000001</c:v>
                </c:pt>
                <c:pt idx="52025">
                  <c:v>52.025000000000034</c:v>
                </c:pt>
                <c:pt idx="52026">
                  <c:v>52.02600000000001</c:v>
                </c:pt>
                <c:pt idx="52027">
                  <c:v>52.027000000000044</c:v>
                </c:pt>
                <c:pt idx="52028">
                  <c:v>52.02800000000002</c:v>
                </c:pt>
                <c:pt idx="52029">
                  <c:v>52.028999999999996</c:v>
                </c:pt>
                <c:pt idx="52030">
                  <c:v>52.03000000000003</c:v>
                </c:pt>
                <c:pt idx="52031">
                  <c:v>52.031000000000006</c:v>
                </c:pt>
                <c:pt idx="52032">
                  <c:v>52.032000000000039</c:v>
                </c:pt>
                <c:pt idx="52033">
                  <c:v>52.033000000000015</c:v>
                </c:pt>
                <c:pt idx="52034">
                  <c:v>52.033999999999992</c:v>
                </c:pt>
                <c:pt idx="52035">
                  <c:v>52.035000000000025</c:v>
                </c:pt>
                <c:pt idx="52036">
                  <c:v>52.036000000000001</c:v>
                </c:pt>
                <c:pt idx="52037">
                  <c:v>52.037000000000035</c:v>
                </c:pt>
                <c:pt idx="52038">
                  <c:v>52.038000000000011</c:v>
                </c:pt>
                <c:pt idx="52039">
                  <c:v>52.039000000000044</c:v>
                </c:pt>
                <c:pt idx="52040">
                  <c:v>52.04000000000002</c:v>
                </c:pt>
                <c:pt idx="52041">
                  <c:v>52.040999999999997</c:v>
                </c:pt>
                <c:pt idx="52042">
                  <c:v>52.04200000000003</c:v>
                </c:pt>
                <c:pt idx="52043">
                  <c:v>52.043000000000006</c:v>
                </c:pt>
                <c:pt idx="52044">
                  <c:v>52.04400000000004</c:v>
                </c:pt>
                <c:pt idx="52045">
                  <c:v>52.045000000000016</c:v>
                </c:pt>
                <c:pt idx="52046">
                  <c:v>52.045999999999992</c:v>
                </c:pt>
                <c:pt idx="52047">
                  <c:v>52.047000000000025</c:v>
                </c:pt>
                <c:pt idx="52048">
                  <c:v>52.048000000000002</c:v>
                </c:pt>
                <c:pt idx="52049">
                  <c:v>52.049000000000035</c:v>
                </c:pt>
                <c:pt idx="52050">
                  <c:v>52.050000000000011</c:v>
                </c:pt>
                <c:pt idx="52051">
                  <c:v>52.051000000000045</c:v>
                </c:pt>
                <c:pt idx="52052">
                  <c:v>52.052000000000021</c:v>
                </c:pt>
                <c:pt idx="52053">
                  <c:v>52.052999999999997</c:v>
                </c:pt>
                <c:pt idx="52054">
                  <c:v>52.05400000000003</c:v>
                </c:pt>
                <c:pt idx="52055">
                  <c:v>52.055000000000007</c:v>
                </c:pt>
                <c:pt idx="52056">
                  <c:v>52.05600000000004</c:v>
                </c:pt>
                <c:pt idx="52057">
                  <c:v>52.057000000000016</c:v>
                </c:pt>
                <c:pt idx="52058">
                  <c:v>52.057999999999993</c:v>
                </c:pt>
                <c:pt idx="52059">
                  <c:v>52.059000000000026</c:v>
                </c:pt>
                <c:pt idx="52060">
                  <c:v>52.06</c:v>
                </c:pt>
                <c:pt idx="52061">
                  <c:v>52.061000000000035</c:v>
                </c:pt>
                <c:pt idx="52062">
                  <c:v>52.062000000000012</c:v>
                </c:pt>
                <c:pt idx="52063">
                  <c:v>52.063000000000045</c:v>
                </c:pt>
                <c:pt idx="52064">
                  <c:v>52.064000000000021</c:v>
                </c:pt>
                <c:pt idx="52065">
                  <c:v>52.064999999999998</c:v>
                </c:pt>
                <c:pt idx="52066">
                  <c:v>52.066000000000031</c:v>
                </c:pt>
                <c:pt idx="52067">
                  <c:v>52.067000000000007</c:v>
                </c:pt>
                <c:pt idx="52068">
                  <c:v>52.06800000000004</c:v>
                </c:pt>
                <c:pt idx="52069">
                  <c:v>52.069000000000017</c:v>
                </c:pt>
                <c:pt idx="52070">
                  <c:v>52.069999999999993</c:v>
                </c:pt>
                <c:pt idx="52071">
                  <c:v>52.071000000000026</c:v>
                </c:pt>
                <c:pt idx="52072">
                  <c:v>52.072000000000003</c:v>
                </c:pt>
                <c:pt idx="52073">
                  <c:v>52.073000000000036</c:v>
                </c:pt>
                <c:pt idx="52074">
                  <c:v>52.074000000000012</c:v>
                </c:pt>
                <c:pt idx="52075">
                  <c:v>52.075000000000045</c:v>
                </c:pt>
                <c:pt idx="52076">
                  <c:v>52.076000000000022</c:v>
                </c:pt>
                <c:pt idx="52077">
                  <c:v>52.076999999999998</c:v>
                </c:pt>
                <c:pt idx="52078">
                  <c:v>52.078000000000031</c:v>
                </c:pt>
                <c:pt idx="52079">
                  <c:v>52.079000000000008</c:v>
                </c:pt>
                <c:pt idx="52080">
                  <c:v>52.080000000000041</c:v>
                </c:pt>
                <c:pt idx="52081">
                  <c:v>52.081000000000017</c:v>
                </c:pt>
                <c:pt idx="52082">
                  <c:v>52.081999999999994</c:v>
                </c:pt>
                <c:pt idx="52083">
                  <c:v>52.083000000000027</c:v>
                </c:pt>
                <c:pt idx="52084">
                  <c:v>52.084000000000003</c:v>
                </c:pt>
                <c:pt idx="52085">
                  <c:v>52.085000000000036</c:v>
                </c:pt>
                <c:pt idx="52086">
                  <c:v>52.086000000000013</c:v>
                </c:pt>
                <c:pt idx="52087">
                  <c:v>52.087000000000046</c:v>
                </c:pt>
                <c:pt idx="52088">
                  <c:v>52.088000000000022</c:v>
                </c:pt>
                <c:pt idx="52089">
                  <c:v>52.088999999999999</c:v>
                </c:pt>
                <c:pt idx="52090">
                  <c:v>52.090000000000032</c:v>
                </c:pt>
                <c:pt idx="52091">
                  <c:v>52.091000000000008</c:v>
                </c:pt>
                <c:pt idx="52092">
                  <c:v>52.092000000000041</c:v>
                </c:pt>
                <c:pt idx="52093">
                  <c:v>52.093000000000018</c:v>
                </c:pt>
                <c:pt idx="52094">
                  <c:v>52.093999999999994</c:v>
                </c:pt>
                <c:pt idx="52095">
                  <c:v>52.095000000000027</c:v>
                </c:pt>
                <c:pt idx="52096">
                  <c:v>52.096000000000004</c:v>
                </c:pt>
                <c:pt idx="52097">
                  <c:v>52.097000000000037</c:v>
                </c:pt>
                <c:pt idx="52098">
                  <c:v>52.098000000000013</c:v>
                </c:pt>
                <c:pt idx="52099">
                  <c:v>52.099000000000046</c:v>
                </c:pt>
                <c:pt idx="52100">
                  <c:v>52.100000000000023</c:v>
                </c:pt>
                <c:pt idx="52101">
                  <c:v>52.100999999999999</c:v>
                </c:pt>
                <c:pt idx="52102">
                  <c:v>52.102000000000032</c:v>
                </c:pt>
                <c:pt idx="52103">
                  <c:v>52.103000000000009</c:v>
                </c:pt>
                <c:pt idx="52104">
                  <c:v>52.104000000000042</c:v>
                </c:pt>
                <c:pt idx="52105">
                  <c:v>52.105000000000018</c:v>
                </c:pt>
                <c:pt idx="52106">
                  <c:v>52.105999999999995</c:v>
                </c:pt>
                <c:pt idx="52107">
                  <c:v>52.107000000000028</c:v>
                </c:pt>
                <c:pt idx="52108">
                  <c:v>52.108000000000004</c:v>
                </c:pt>
                <c:pt idx="52109">
                  <c:v>52.109000000000037</c:v>
                </c:pt>
                <c:pt idx="52110">
                  <c:v>52.110000000000014</c:v>
                </c:pt>
                <c:pt idx="52111">
                  <c:v>52.11099999999999</c:v>
                </c:pt>
                <c:pt idx="52112">
                  <c:v>52.112000000000023</c:v>
                </c:pt>
                <c:pt idx="52113">
                  <c:v>52.113</c:v>
                </c:pt>
                <c:pt idx="52114">
                  <c:v>52.114000000000033</c:v>
                </c:pt>
                <c:pt idx="52115">
                  <c:v>52.115000000000009</c:v>
                </c:pt>
                <c:pt idx="52116">
                  <c:v>52.116000000000042</c:v>
                </c:pt>
                <c:pt idx="52117">
                  <c:v>52.117000000000019</c:v>
                </c:pt>
                <c:pt idx="52118">
                  <c:v>52.117999999999995</c:v>
                </c:pt>
                <c:pt idx="52119">
                  <c:v>52.119000000000028</c:v>
                </c:pt>
                <c:pt idx="52120">
                  <c:v>52.120000000000005</c:v>
                </c:pt>
                <c:pt idx="52121">
                  <c:v>52.121000000000038</c:v>
                </c:pt>
                <c:pt idx="52122">
                  <c:v>52.122000000000014</c:v>
                </c:pt>
                <c:pt idx="52123">
                  <c:v>52.12299999999999</c:v>
                </c:pt>
                <c:pt idx="52124">
                  <c:v>52.124000000000024</c:v>
                </c:pt>
                <c:pt idx="52125">
                  <c:v>52.125</c:v>
                </c:pt>
                <c:pt idx="52126">
                  <c:v>52.126000000000033</c:v>
                </c:pt>
                <c:pt idx="52127">
                  <c:v>52.12700000000001</c:v>
                </c:pt>
                <c:pt idx="52128">
                  <c:v>52.128000000000043</c:v>
                </c:pt>
                <c:pt idx="52129">
                  <c:v>52.129000000000019</c:v>
                </c:pt>
                <c:pt idx="52130">
                  <c:v>52.129999999999995</c:v>
                </c:pt>
                <c:pt idx="52131">
                  <c:v>52.131000000000029</c:v>
                </c:pt>
                <c:pt idx="52132">
                  <c:v>52.132000000000005</c:v>
                </c:pt>
                <c:pt idx="52133">
                  <c:v>52.133000000000038</c:v>
                </c:pt>
                <c:pt idx="52134">
                  <c:v>52.134000000000015</c:v>
                </c:pt>
                <c:pt idx="52135">
                  <c:v>52.134999999999991</c:v>
                </c:pt>
                <c:pt idx="52136">
                  <c:v>52.136000000000024</c:v>
                </c:pt>
                <c:pt idx="52137">
                  <c:v>52.137</c:v>
                </c:pt>
                <c:pt idx="52138">
                  <c:v>52.138000000000034</c:v>
                </c:pt>
                <c:pt idx="52139">
                  <c:v>52.13900000000001</c:v>
                </c:pt>
                <c:pt idx="52140">
                  <c:v>52.140000000000043</c:v>
                </c:pt>
                <c:pt idx="52141">
                  <c:v>52.14100000000002</c:v>
                </c:pt>
                <c:pt idx="52142">
                  <c:v>52.141999999999996</c:v>
                </c:pt>
                <c:pt idx="52143">
                  <c:v>52.143000000000029</c:v>
                </c:pt>
                <c:pt idx="52144">
                  <c:v>52.144000000000005</c:v>
                </c:pt>
                <c:pt idx="52145">
                  <c:v>52.145000000000039</c:v>
                </c:pt>
                <c:pt idx="52146">
                  <c:v>52.146000000000015</c:v>
                </c:pt>
                <c:pt idx="52147">
                  <c:v>52.146999999999991</c:v>
                </c:pt>
                <c:pt idx="52148">
                  <c:v>52.148000000000025</c:v>
                </c:pt>
                <c:pt idx="52149">
                  <c:v>52.149000000000001</c:v>
                </c:pt>
                <c:pt idx="52150">
                  <c:v>52.150000000000034</c:v>
                </c:pt>
                <c:pt idx="52151">
                  <c:v>52.15100000000001</c:v>
                </c:pt>
                <c:pt idx="52152">
                  <c:v>52.152000000000044</c:v>
                </c:pt>
                <c:pt idx="52153">
                  <c:v>52.15300000000002</c:v>
                </c:pt>
                <c:pt idx="52154">
                  <c:v>52.153999999999996</c:v>
                </c:pt>
                <c:pt idx="52155">
                  <c:v>52.15500000000003</c:v>
                </c:pt>
                <c:pt idx="52156">
                  <c:v>52.156000000000006</c:v>
                </c:pt>
                <c:pt idx="52157">
                  <c:v>52.157000000000039</c:v>
                </c:pt>
                <c:pt idx="52158">
                  <c:v>52.158000000000015</c:v>
                </c:pt>
                <c:pt idx="52159">
                  <c:v>52.158999999999992</c:v>
                </c:pt>
                <c:pt idx="52160">
                  <c:v>52.160000000000025</c:v>
                </c:pt>
                <c:pt idx="52161">
                  <c:v>52.161000000000001</c:v>
                </c:pt>
                <c:pt idx="52162">
                  <c:v>52.162000000000035</c:v>
                </c:pt>
                <c:pt idx="52163">
                  <c:v>52.163000000000011</c:v>
                </c:pt>
                <c:pt idx="52164">
                  <c:v>52.164000000000044</c:v>
                </c:pt>
                <c:pt idx="52165">
                  <c:v>52.16500000000002</c:v>
                </c:pt>
                <c:pt idx="52166">
                  <c:v>52.165999999999997</c:v>
                </c:pt>
                <c:pt idx="52167">
                  <c:v>52.16700000000003</c:v>
                </c:pt>
                <c:pt idx="52168">
                  <c:v>52.168000000000006</c:v>
                </c:pt>
                <c:pt idx="52169">
                  <c:v>52.16900000000004</c:v>
                </c:pt>
                <c:pt idx="52170">
                  <c:v>52.170000000000016</c:v>
                </c:pt>
                <c:pt idx="52171">
                  <c:v>52.170999999999992</c:v>
                </c:pt>
                <c:pt idx="52172">
                  <c:v>52.172000000000025</c:v>
                </c:pt>
                <c:pt idx="52173">
                  <c:v>52.173000000000002</c:v>
                </c:pt>
                <c:pt idx="52174">
                  <c:v>52.174000000000035</c:v>
                </c:pt>
                <c:pt idx="52175">
                  <c:v>52.175000000000011</c:v>
                </c:pt>
                <c:pt idx="52176">
                  <c:v>52.176000000000045</c:v>
                </c:pt>
                <c:pt idx="52177">
                  <c:v>52.177000000000021</c:v>
                </c:pt>
                <c:pt idx="52178">
                  <c:v>52.177999999999997</c:v>
                </c:pt>
                <c:pt idx="52179">
                  <c:v>52.17900000000003</c:v>
                </c:pt>
                <c:pt idx="52180">
                  <c:v>52.180000000000007</c:v>
                </c:pt>
                <c:pt idx="52181">
                  <c:v>52.18100000000004</c:v>
                </c:pt>
                <c:pt idx="52182">
                  <c:v>52.182000000000016</c:v>
                </c:pt>
                <c:pt idx="52183">
                  <c:v>52.182999999999993</c:v>
                </c:pt>
                <c:pt idx="52184">
                  <c:v>52.184000000000026</c:v>
                </c:pt>
                <c:pt idx="52185">
                  <c:v>52.185000000000002</c:v>
                </c:pt>
                <c:pt idx="52186">
                  <c:v>52.186000000000035</c:v>
                </c:pt>
                <c:pt idx="52187">
                  <c:v>52.187000000000012</c:v>
                </c:pt>
                <c:pt idx="52188">
                  <c:v>52.188000000000045</c:v>
                </c:pt>
                <c:pt idx="52189">
                  <c:v>52.189000000000021</c:v>
                </c:pt>
                <c:pt idx="52190">
                  <c:v>52.19</c:v>
                </c:pt>
                <c:pt idx="52191">
                  <c:v>52.191000000000031</c:v>
                </c:pt>
                <c:pt idx="52192">
                  <c:v>52.192000000000007</c:v>
                </c:pt>
                <c:pt idx="52193">
                  <c:v>52.19300000000004</c:v>
                </c:pt>
                <c:pt idx="52194">
                  <c:v>52.194000000000017</c:v>
                </c:pt>
                <c:pt idx="52195">
                  <c:v>52.194999999999993</c:v>
                </c:pt>
                <c:pt idx="52196">
                  <c:v>52.196000000000026</c:v>
                </c:pt>
                <c:pt idx="52197">
                  <c:v>52.197000000000003</c:v>
                </c:pt>
                <c:pt idx="52198">
                  <c:v>52.198000000000036</c:v>
                </c:pt>
                <c:pt idx="52199">
                  <c:v>52.199000000000012</c:v>
                </c:pt>
                <c:pt idx="52200">
                  <c:v>52.200000000000045</c:v>
                </c:pt>
                <c:pt idx="52201">
                  <c:v>52.201000000000022</c:v>
                </c:pt>
                <c:pt idx="52202">
                  <c:v>52.201999999999998</c:v>
                </c:pt>
                <c:pt idx="52203">
                  <c:v>52.203000000000031</c:v>
                </c:pt>
                <c:pt idx="52204">
                  <c:v>52.204000000000008</c:v>
                </c:pt>
                <c:pt idx="52205">
                  <c:v>52.205000000000041</c:v>
                </c:pt>
                <c:pt idx="52206">
                  <c:v>52.206000000000017</c:v>
                </c:pt>
                <c:pt idx="52207">
                  <c:v>52.206999999999994</c:v>
                </c:pt>
                <c:pt idx="52208">
                  <c:v>52.208000000000027</c:v>
                </c:pt>
                <c:pt idx="52209">
                  <c:v>52.209000000000003</c:v>
                </c:pt>
                <c:pt idx="52210">
                  <c:v>52.210000000000036</c:v>
                </c:pt>
                <c:pt idx="52211">
                  <c:v>52.211000000000013</c:v>
                </c:pt>
                <c:pt idx="52212">
                  <c:v>52.212000000000046</c:v>
                </c:pt>
                <c:pt idx="52213">
                  <c:v>52.213000000000022</c:v>
                </c:pt>
                <c:pt idx="52214">
                  <c:v>52.213999999999999</c:v>
                </c:pt>
                <c:pt idx="52215">
                  <c:v>52.215000000000032</c:v>
                </c:pt>
                <c:pt idx="52216">
                  <c:v>52.216000000000008</c:v>
                </c:pt>
                <c:pt idx="52217">
                  <c:v>52.217000000000041</c:v>
                </c:pt>
                <c:pt idx="52218">
                  <c:v>52.218000000000018</c:v>
                </c:pt>
                <c:pt idx="52219">
                  <c:v>52.218999999999994</c:v>
                </c:pt>
                <c:pt idx="52220">
                  <c:v>52.220000000000027</c:v>
                </c:pt>
                <c:pt idx="52221">
                  <c:v>52.221000000000004</c:v>
                </c:pt>
                <c:pt idx="52222">
                  <c:v>52.222000000000037</c:v>
                </c:pt>
                <c:pt idx="52223">
                  <c:v>52.223000000000013</c:v>
                </c:pt>
                <c:pt idx="52224">
                  <c:v>52.224000000000046</c:v>
                </c:pt>
                <c:pt idx="52225">
                  <c:v>52.225000000000023</c:v>
                </c:pt>
                <c:pt idx="52226">
                  <c:v>52.225999999999999</c:v>
                </c:pt>
                <c:pt idx="52227">
                  <c:v>52.227000000000032</c:v>
                </c:pt>
                <c:pt idx="52228">
                  <c:v>52.228000000000009</c:v>
                </c:pt>
                <c:pt idx="52229">
                  <c:v>52.229000000000042</c:v>
                </c:pt>
                <c:pt idx="52230">
                  <c:v>52.230000000000018</c:v>
                </c:pt>
                <c:pt idx="52231">
                  <c:v>52.230999999999995</c:v>
                </c:pt>
                <c:pt idx="52232">
                  <c:v>52.232000000000028</c:v>
                </c:pt>
                <c:pt idx="52233">
                  <c:v>52.233000000000004</c:v>
                </c:pt>
                <c:pt idx="52234">
                  <c:v>52.234000000000037</c:v>
                </c:pt>
                <c:pt idx="52235">
                  <c:v>52.235000000000014</c:v>
                </c:pt>
                <c:pt idx="52236">
                  <c:v>52.23599999999999</c:v>
                </c:pt>
                <c:pt idx="52237">
                  <c:v>52.237000000000023</c:v>
                </c:pt>
                <c:pt idx="52238">
                  <c:v>52.238</c:v>
                </c:pt>
                <c:pt idx="52239">
                  <c:v>52.239000000000033</c:v>
                </c:pt>
                <c:pt idx="52240">
                  <c:v>52.240000000000009</c:v>
                </c:pt>
                <c:pt idx="52241">
                  <c:v>52.241000000000042</c:v>
                </c:pt>
                <c:pt idx="52242">
                  <c:v>52.242000000000019</c:v>
                </c:pt>
                <c:pt idx="52243">
                  <c:v>52.242999999999995</c:v>
                </c:pt>
                <c:pt idx="52244">
                  <c:v>52.244000000000028</c:v>
                </c:pt>
                <c:pt idx="52245">
                  <c:v>52.245000000000005</c:v>
                </c:pt>
                <c:pt idx="52246">
                  <c:v>52.246000000000038</c:v>
                </c:pt>
                <c:pt idx="52247">
                  <c:v>52.247000000000014</c:v>
                </c:pt>
                <c:pt idx="52248">
                  <c:v>52.24799999999999</c:v>
                </c:pt>
                <c:pt idx="52249">
                  <c:v>52.249000000000024</c:v>
                </c:pt>
                <c:pt idx="52250">
                  <c:v>52.25</c:v>
                </c:pt>
                <c:pt idx="52251">
                  <c:v>52.251000000000033</c:v>
                </c:pt>
                <c:pt idx="52252">
                  <c:v>52.25200000000001</c:v>
                </c:pt>
                <c:pt idx="52253">
                  <c:v>52.253000000000043</c:v>
                </c:pt>
                <c:pt idx="52254">
                  <c:v>52.254000000000019</c:v>
                </c:pt>
                <c:pt idx="52255">
                  <c:v>52.254999999999995</c:v>
                </c:pt>
                <c:pt idx="52256">
                  <c:v>52.256000000000029</c:v>
                </c:pt>
                <c:pt idx="52257">
                  <c:v>52.257000000000005</c:v>
                </c:pt>
                <c:pt idx="52258">
                  <c:v>52.258000000000038</c:v>
                </c:pt>
                <c:pt idx="52259">
                  <c:v>52.259000000000015</c:v>
                </c:pt>
                <c:pt idx="52260">
                  <c:v>52.259999999999991</c:v>
                </c:pt>
                <c:pt idx="52261">
                  <c:v>52.261000000000024</c:v>
                </c:pt>
                <c:pt idx="52262">
                  <c:v>52.262</c:v>
                </c:pt>
                <c:pt idx="52263">
                  <c:v>52.263000000000034</c:v>
                </c:pt>
                <c:pt idx="52264">
                  <c:v>52.26400000000001</c:v>
                </c:pt>
                <c:pt idx="52265">
                  <c:v>52.265000000000043</c:v>
                </c:pt>
                <c:pt idx="52266">
                  <c:v>52.26600000000002</c:v>
                </c:pt>
                <c:pt idx="52267">
                  <c:v>52.266999999999996</c:v>
                </c:pt>
                <c:pt idx="52268">
                  <c:v>52.268000000000029</c:v>
                </c:pt>
                <c:pt idx="52269">
                  <c:v>52.269000000000005</c:v>
                </c:pt>
                <c:pt idx="52270">
                  <c:v>52.270000000000039</c:v>
                </c:pt>
                <c:pt idx="52271">
                  <c:v>52.271000000000015</c:v>
                </c:pt>
                <c:pt idx="52272">
                  <c:v>52.271999999999991</c:v>
                </c:pt>
                <c:pt idx="52273">
                  <c:v>52.273000000000025</c:v>
                </c:pt>
                <c:pt idx="52274">
                  <c:v>52.274000000000001</c:v>
                </c:pt>
                <c:pt idx="52275">
                  <c:v>52.275000000000034</c:v>
                </c:pt>
                <c:pt idx="52276">
                  <c:v>52.27600000000001</c:v>
                </c:pt>
                <c:pt idx="52277">
                  <c:v>52.277000000000044</c:v>
                </c:pt>
                <c:pt idx="52278">
                  <c:v>52.27800000000002</c:v>
                </c:pt>
                <c:pt idx="52279">
                  <c:v>52.278999999999996</c:v>
                </c:pt>
                <c:pt idx="52280">
                  <c:v>52.28000000000003</c:v>
                </c:pt>
                <c:pt idx="52281">
                  <c:v>52.281000000000006</c:v>
                </c:pt>
                <c:pt idx="52282">
                  <c:v>52.282000000000039</c:v>
                </c:pt>
                <c:pt idx="52283">
                  <c:v>52.283000000000015</c:v>
                </c:pt>
                <c:pt idx="52284">
                  <c:v>52.283999999999992</c:v>
                </c:pt>
                <c:pt idx="52285">
                  <c:v>52.285000000000025</c:v>
                </c:pt>
                <c:pt idx="52286">
                  <c:v>52.286000000000001</c:v>
                </c:pt>
                <c:pt idx="52287">
                  <c:v>52.287000000000035</c:v>
                </c:pt>
                <c:pt idx="52288">
                  <c:v>52.288000000000011</c:v>
                </c:pt>
                <c:pt idx="52289">
                  <c:v>52.289000000000044</c:v>
                </c:pt>
                <c:pt idx="52290">
                  <c:v>52.29000000000002</c:v>
                </c:pt>
                <c:pt idx="52291">
                  <c:v>52.290999999999997</c:v>
                </c:pt>
                <c:pt idx="52292">
                  <c:v>52.29200000000003</c:v>
                </c:pt>
                <c:pt idx="52293">
                  <c:v>52.293000000000006</c:v>
                </c:pt>
                <c:pt idx="52294">
                  <c:v>52.29400000000004</c:v>
                </c:pt>
                <c:pt idx="52295">
                  <c:v>52.295000000000016</c:v>
                </c:pt>
                <c:pt idx="52296">
                  <c:v>52.295999999999992</c:v>
                </c:pt>
                <c:pt idx="52297">
                  <c:v>52.297000000000025</c:v>
                </c:pt>
                <c:pt idx="52298">
                  <c:v>52.298000000000002</c:v>
                </c:pt>
                <c:pt idx="52299">
                  <c:v>52.299000000000035</c:v>
                </c:pt>
                <c:pt idx="52300">
                  <c:v>52.300000000000011</c:v>
                </c:pt>
                <c:pt idx="52301">
                  <c:v>52.301000000000045</c:v>
                </c:pt>
                <c:pt idx="52302">
                  <c:v>52.302000000000021</c:v>
                </c:pt>
                <c:pt idx="52303">
                  <c:v>52.302999999999997</c:v>
                </c:pt>
                <c:pt idx="52304">
                  <c:v>52.30400000000003</c:v>
                </c:pt>
                <c:pt idx="52305">
                  <c:v>52.305000000000007</c:v>
                </c:pt>
                <c:pt idx="52306">
                  <c:v>52.30600000000004</c:v>
                </c:pt>
                <c:pt idx="52307">
                  <c:v>52.307000000000016</c:v>
                </c:pt>
                <c:pt idx="52308">
                  <c:v>52.307999999999993</c:v>
                </c:pt>
                <c:pt idx="52309">
                  <c:v>52.309000000000026</c:v>
                </c:pt>
                <c:pt idx="52310">
                  <c:v>52.31</c:v>
                </c:pt>
                <c:pt idx="52311">
                  <c:v>52.311000000000035</c:v>
                </c:pt>
                <c:pt idx="52312">
                  <c:v>52.312000000000012</c:v>
                </c:pt>
                <c:pt idx="52313">
                  <c:v>52.313000000000045</c:v>
                </c:pt>
                <c:pt idx="52314">
                  <c:v>52.314000000000021</c:v>
                </c:pt>
                <c:pt idx="52315">
                  <c:v>52.314999999999998</c:v>
                </c:pt>
                <c:pt idx="52316">
                  <c:v>52.316000000000031</c:v>
                </c:pt>
                <c:pt idx="52317">
                  <c:v>52.317000000000007</c:v>
                </c:pt>
                <c:pt idx="52318">
                  <c:v>52.31800000000004</c:v>
                </c:pt>
                <c:pt idx="52319">
                  <c:v>52.319000000000017</c:v>
                </c:pt>
                <c:pt idx="52320">
                  <c:v>52.319999999999993</c:v>
                </c:pt>
                <c:pt idx="52321">
                  <c:v>52.321000000000026</c:v>
                </c:pt>
                <c:pt idx="52322">
                  <c:v>52.322000000000003</c:v>
                </c:pt>
                <c:pt idx="52323">
                  <c:v>52.323000000000036</c:v>
                </c:pt>
                <c:pt idx="52324">
                  <c:v>52.324000000000012</c:v>
                </c:pt>
                <c:pt idx="52325">
                  <c:v>52.325000000000045</c:v>
                </c:pt>
                <c:pt idx="52326">
                  <c:v>52.326000000000022</c:v>
                </c:pt>
                <c:pt idx="52327">
                  <c:v>52.326999999999998</c:v>
                </c:pt>
                <c:pt idx="52328">
                  <c:v>52.328000000000031</c:v>
                </c:pt>
                <c:pt idx="52329">
                  <c:v>52.329000000000008</c:v>
                </c:pt>
                <c:pt idx="52330">
                  <c:v>52.330000000000041</c:v>
                </c:pt>
                <c:pt idx="52331">
                  <c:v>52.331000000000017</c:v>
                </c:pt>
                <c:pt idx="52332">
                  <c:v>52.331999999999994</c:v>
                </c:pt>
                <c:pt idx="52333">
                  <c:v>52.333000000000027</c:v>
                </c:pt>
                <c:pt idx="52334">
                  <c:v>52.334000000000003</c:v>
                </c:pt>
                <c:pt idx="52335">
                  <c:v>52.335000000000036</c:v>
                </c:pt>
                <c:pt idx="52336">
                  <c:v>52.336000000000013</c:v>
                </c:pt>
                <c:pt idx="52337">
                  <c:v>52.337000000000046</c:v>
                </c:pt>
                <c:pt idx="52338">
                  <c:v>52.338000000000022</c:v>
                </c:pt>
                <c:pt idx="52339">
                  <c:v>52.338999999999999</c:v>
                </c:pt>
                <c:pt idx="52340">
                  <c:v>52.340000000000032</c:v>
                </c:pt>
                <c:pt idx="52341">
                  <c:v>52.341000000000008</c:v>
                </c:pt>
                <c:pt idx="52342">
                  <c:v>52.342000000000041</c:v>
                </c:pt>
                <c:pt idx="52343">
                  <c:v>52.343000000000018</c:v>
                </c:pt>
                <c:pt idx="52344">
                  <c:v>52.343999999999994</c:v>
                </c:pt>
                <c:pt idx="52345">
                  <c:v>52.345000000000027</c:v>
                </c:pt>
                <c:pt idx="52346">
                  <c:v>52.346000000000004</c:v>
                </c:pt>
                <c:pt idx="52347">
                  <c:v>52.347000000000037</c:v>
                </c:pt>
                <c:pt idx="52348">
                  <c:v>52.348000000000013</c:v>
                </c:pt>
                <c:pt idx="52349">
                  <c:v>52.349000000000046</c:v>
                </c:pt>
                <c:pt idx="52350">
                  <c:v>52.350000000000023</c:v>
                </c:pt>
                <c:pt idx="52351">
                  <c:v>52.350999999999999</c:v>
                </c:pt>
                <c:pt idx="52352">
                  <c:v>52.352000000000032</c:v>
                </c:pt>
                <c:pt idx="52353">
                  <c:v>52.353000000000009</c:v>
                </c:pt>
                <c:pt idx="52354">
                  <c:v>52.354000000000042</c:v>
                </c:pt>
                <c:pt idx="52355">
                  <c:v>52.355000000000018</c:v>
                </c:pt>
                <c:pt idx="52356">
                  <c:v>52.355999999999995</c:v>
                </c:pt>
                <c:pt idx="52357">
                  <c:v>52.357000000000028</c:v>
                </c:pt>
                <c:pt idx="52358">
                  <c:v>52.358000000000004</c:v>
                </c:pt>
                <c:pt idx="52359">
                  <c:v>52.359000000000037</c:v>
                </c:pt>
                <c:pt idx="52360">
                  <c:v>52.360000000000014</c:v>
                </c:pt>
                <c:pt idx="52361">
                  <c:v>52.36099999999999</c:v>
                </c:pt>
                <c:pt idx="52362">
                  <c:v>52.362000000000023</c:v>
                </c:pt>
                <c:pt idx="52363">
                  <c:v>52.363</c:v>
                </c:pt>
                <c:pt idx="52364">
                  <c:v>52.364000000000033</c:v>
                </c:pt>
                <c:pt idx="52365">
                  <c:v>52.365000000000009</c:v>
                </c:pt>
                <c:pt idx="52366">
                  <c:v>52.366000000000042</c:v>
                </c:pt>
                <c:pt idx="52367">
                  <c:v>52.367000000000019</c:v>
                </c:pt>
                <c:pt idx="52368">
                  <c:v>52.367999999999995</c:v>
                </c:pt>
                <c:pt idx="52369">
                  <c:v>52.369000000000028</c:v>
                </c:pt>
                <c:pt idx="52370">
                  <c:v>52.370000000000005</c:v>
                </c:pt>
                <c:pt idx="52371">
                  <c:v>52.371000000000038</c:v>
                </c:pt>
                <c:pt idx="52372">
                  <c:v>52.372000000000014</c:v>
                </c:pt>
                <c:pt idx="52373">
                  <c:v>52.37299999999999</c:v>
                </c:pt>
                <c:pt idx="52374">
                  <c:v>52.374000000000024</c:v>
                </c:pt>
                <c:pt idx="52375">
                  <c:v>52.375</c:v>
                </c:pt>
                <c:pt idx="52376">
                  <c:v>52.376000000000033</c:v>
                </c:pt>
                <c:pt idx="52377">
                  <c:v>52.37700000000001</c:v>
                </c:pt>
                <c:pt idx="52378">
                  <c:v>52.378000000000043</c:v>
                </c:pt>
                <c:pt idx="52379">
                  <c:v>52.379000000000019</c:v>
                </c:pt>
                <c:pt idx="52380">
                  <c:v>52.379999999999995</c:v>
                </c:pt>
                <c:pt idx="52381">
                  <c:v>52.381000000000029</c:v>
                </c:pt>
                <c:pt idx="52382">
                  <c:v>52.382000000000005</c:v>
                </c:pt>
                <c:pt idx="52383">
                  <c:v>52.383000000000038</c:v>
                </c:pt>
                <c:pt idx="52384">
                  <c:v>52.384000000000015</c:v>
                </c:pt>
                <c:pt idx="52385">
                  <c:v>52.384999999999991</c:v>
                </c:pt>
                <c:pt idx="52386">
                  <c:v>52.386000000000024</c:v>
                </c:pt>
                <c:pt idx="52387">
                  <c:v>52.387</c:v>
                </c:pt>
                <c:pt idx="52388">
                  <c:v>52.388000000000034</c:v>
                </c:pt>
                <c:pt idx="52389">
                  <c:v>52.38900000000001</c:v>
                </c:pt>
                <c:pt idx="52390">
                  <c:v>52.390000000000043</c:v>
                </c:pt>
                <c:pt idx="52391">
                  <c:v>52.39100000000002</c:v>
                </c:pt>
                <c:pt idx="52392">
                  <c:v>52.391999999999996</c:v>
                </c:pt>
                <c:pt idx="52393">
                  <c:v>52.393000000000029</c:v>
                </c:pt>
                <c:pt idx="52394">
                  <c:v>52.394000000000005</c:v>
                </c:pt>
                <c:pt idx="52395">
                  <c:v>52.395000000000039</c:v>
                </c:pt>
                <c:pt idx="52396">
                  <c:v>52.396000000000015</c:v>
                </c:pt>
                <c:pt idx="52397">
                  <c:v>52.396999999999991</c:v>
                </c:pt>
                <c:pt idx="52398">
                  <c:v>52.398000000000025</c:v>
                </c:pt>
                <c:pt idx="52399">
                  <c:v>52.399000000000001</c:v>
                </c:pt>
                <c:pt idx="52400">
                  <c:v>52.400000000000034</c:v>
                </c:pt>
                <c:pt idx="52401">
                  <c:v>52.40100000000001</c:v>
                </c:pt>
                <c:pt idx="52402">
                  <c:v>52.402000000000044</c:v>
                </c:pt>
                <c:pt idx="52403">
                  <c:v>52.40300000000002</c:v>
                </c:pt>
                <c:pt idx="52404">
                  <c:v>52.403999999999996</c:v>
                </c:pt>
                <c:pt idx="52405">
                  <c:v>52.40500000000003</c:v>
                </c:pt>
                <c:pt idx="52406">
                  <c:v>52.406000000000006</c:v>
                </c:pt>
                <c:pt idx="52407">
                  <c:v>52.407000000000039</c:v>
                </c:pt>
                <c:pt idx="52408">
                  <c:v>52.408000000000015</c:v>
                </c:pt>
                <c:pt idx="52409">
                  <c:v>52.408999999999992</c:v>
                </c:pt>
                <c:pt idx="52410">
                  <c:v>52.410000000000025</c:v>
                </c:pt>
                <c:pt idx="52411">
                  <c:v>52.411000000000001</c:v>
                </c:pt>
                <c:pt idx="52412">
                  <c:v>52.412000000000035</c:v>
                </c:pt>
                <c:pt idx="52413">
                  <c:v>52.413000000000011</c:v>
                </c:pt>
                <c:pt idx="52414">
                  <c:v>52.414000000000044</c:v>
                </c:pt>
                <c:pt idx="52415">
                  <c:v>52.41500000000002</c:v>
                </c:pt>
                <c:pt idx="52416">
                  <c:v>52.415999999999997</c:v>
                </c:pt>
                <c:pt idx="52417">
                  <c:v>52.41700000000003</c:v>
                </c:pt>
                <c:pt idx="52418">
                  <c:v>52.418000000000006</c:v>
                </c:pt>
                <c:pt idx="52419">
                  <c:v>52.41900000000004</c:v>
                </c:pt>
                <c:pt idx="52420">
                  <c:v>52.420000000000016</c:v>
                </c:pt>
                <c:pt idx="52421">
                  <c:v>52.420999999999992</c:v>
                </c:pt>
                <c:pt idx="52422">
                  <c:v>52.422000000000025</c:v>
                </c:pt>
                <c:pt idx="52423">
                  <c:v>52.423000000000002</c:v>
                </c:pt>
                <c:pt idx="52424">
                  <c:v>52.424000000000035</c:v>
                </c:pt>
                <c:pt idx="52425">
                  <c:v>52.425000000000011</c:v>
                </c:pt>
                <c:pt idx="52426">
                  <c:v>52.426000000000045</c:v>
                </c:pt>
                <c:pt idx="52427">
                  <c:v>52.427000000000021</c:v>
                </c:pt>
                <c:pt idx="52428">
                  <c:v>52.427999999999997</c:v>
                </c:pt>
                <c:pt idx="52429">
                  <c:v>52.42900000000003</c:v>
                </c:pt>
                <c:pt idx="52430">
                  <c:v>52.430000000000007</c:v>
                </c:pt>
                <c:pt idx="52431">
                  <c:v>52.43100000000004</c:v>
                </c:pt>
                <c:pt idx="52432">
                  <c:v>52.432000000000016</c:v>
                </c:pt>
                <c:pt idx="52433">
                  <c:v>52.432999999999993</c:v>
                </c:pt>
                <c:pt idx="52434">
                  <c:v>52.434000000000026</c:v>
                </c:pt>
                <c:pt idx="52435">
                  <c:v>52.435000000000002</c:v>
                </c:pt>
                <c:pt idx="52436">
                  <c:v>52.436000000000035</c:v>
                </c:pt>
                <c:pt idx="52437">
                  <c:v>52.437000000000012</c:v>
                </c:pt>
                <c:pt idx="52438">
                  <c:v>52.438000000000045</c:v>
                </c:pt>
                <c:pt idx="52439">
                  <c:v>52.439000000000021</c:v>
                </c:pt>
                <c:pt idx="52440">
                  <c:v>52.44</c:v>
                </c:pt>
                <c:pt idx="52441">
                  <c:v>52.441000000000031</c:v>
                </c:pt>
                <c:pt idx="52442">
                  <c:v>52.442000000000007</c:v>
                </c:pt>
                <c:pt idx="52443">
                  <c:v>52.44300000000004</c:v>
                </c:pt>
                <c:pt idx="52444">
                  <c:v>52.444000000000017</c:v>
                </c:pt>
                <c:pt idx="52445">
                  <c:v>52.444999999999993</c:v>
                </c:pt>
                <c:pt idx="52446">
                  <c:v>52.446000000000026</c:v>
                </c:pt>
                <c:pt idx="52447">
                  <c:v>52.447000000000003</c:v>
                </c:pt>
                <c:pt idx="52448">
                  <c:v>52.448000000000036</c:v>
                </c:pt>
                <c:pt idx="52449">
                  <c:v>52.449000000000012</c:v>
                </c:pt>
                <c:pt idx="52450">
                  <c:v>52.450000000000045</c:v>
                </c:pt>
                <c:pt idx="52451">
                  <c:v>52.451000000000022</c:v>
                </c:pt>
                <c:pt idx="52452">
                  <c:v>52.451999999999998</c:v>
                </c:pt>
                <c:pt idx="52453">
                  <c:v>52.453000000000031</c:v>
                </c:pt>
                <c:pt idx="52454">
                  <c:v>52.454000000000008</c:v>
                </c:pt>
                <c:pt idx="52455">
                  <c:v>52.455000000000041</c:v>
                </c:pt>
                <c:pt idx="52456">
                  <c:v>52.456000000000017</c:v>
                </c:pt>
                <c:pt idx="52457">
                  <c:v>52.456999999999994</c:v>
                </c:pt>
                <c:pt idx="52458">
                  <c:v>52.458000000000027</c:v>
                </c:pt>
                <c:pt idx="52459">
                  <c:v>52.459000000000003</c:v>
                </c:pt>
                <c:pt idx="52460">
                  <c:v>52.460000000000036</c:v>
                </c:pt>
                <c:pt idx="52461">
                  <c:v>52.461000000000013</c:v>
                </c:pt>
                <c:pt idx="52462">
                  <c:v>52.462000000000046</c:v>
                </c:pt>
                <c:pt idx="52463">
                  <c:v>52.463000000000022</c:v>
                </c:pt>
                <c:pt idx="52464">
                  <c:v>52.463999999999999</c:v>
                </c:pt>
                <c:pt idx="52465">
                  <c:v>52.465000000000032</c:v>
                </c:pt>
                <c:pt idx="52466">
                  <c:v>52.466000000000008</c:v>
                </c:pt>
                <c:pt idx="52467">
                  <c:v>52.467000000000041</c:v>
                </c:pt>
                <c:pt idx="52468">
                  <c:v>52.468000000000018</c:v>
                </c:pt>
                <c:pt idx="52469">
                  <c:v>52.468999999999994</c:v>
                </c:pt>
                <c:pt idx="52470">
                  <c:v>52.470000000000027</c:v>
                </c:pt>
                <c:pt idx="52471">
                  <c:v>52.471000000000004</c:v>
                </c:pt>
                <c:pt idx="52472">
                  <c:v>52.472000000000037</c:v>
                </c:pt>
                <c:pt idx="52473">
                  <c:v>52.473000000000013</c:v>
                </c:pt>
                <c:pt idx="52474">
                  <c:v>52.474000000000046</c:v>
                </c:pt>
                <c:pt idx="52475">
                  <c:v>52.475000000000023</c:v>
                </c:pt>
                <c:pt idx="52476">
                  <c:v>52.475999999999999</c:v>
                </c:pt>
                <c:pt idx="52477">
                  <c:v>52.477000000000032</c:v>
                </c:pt>
                <c:pt idx="52478">
                  <c:v>52.478000000000009</c:v>
                </c:pt>
                <c:pt idx="52479">
                  <c:v>52.479000000000042</c:v>
                </c:pt>
                <c:pt idx="52480">
                  <c:v>52.480000000000018</c:v>
                </c:pt>
                <c:pt idx="52481">
                  <c:v>52.480999999999995</c:v>
                </c:pt>
                <c:pt idx="52482">
                  <c:v>52.482000000000028</c:v>
                </c:pt>
                <c:pt idx="52483">
                  <c:v>52.483000000000004</c:v>
                </c:pt>
                <c:pt idx="52484">
                  <c:v>52.484000000000037</c:v>
                </c:pt>
                <c:pt idx="52485">
                  <c:v>52.485000000000014</c:v>
                </c:pt>
                <c:pt idx="52486">
                  <c:v>52.48599999999999</c:v>
                </c:pt>
                <c:pt idx="52487">
                  <c:v>52.487000000000023</c:v>
                </c:pt>
                <c:pt idx="52488">
                  <c:v>52.488</c:v>
                </c:pt>
                <c:pt idx="52489">
                  <c:v>52.489000000000033</c:v>
                </c:pt>
                <c:pt idx="52490">
                  <c:v>52.490000000000009</c:v>
                </c:pt>
                <c:pt idx="52491">
                  <c:v>52.491000000000042</c:v>
                </c:pt>
                <c:pt idx="52492">
                  <c:v>52.492000000000019</c:v>
                </c:pt>
                <c:pt idx="52493">
                  <c:v>52.492999999999995</c:v>
                </c:pt>
                <c:pt idx="52494">
                  <c:v>52.494000000000028</c:v>
                </c:pt>
                <c:pt idx="52495">
                  <c:v>52.495000000000005</c:v>
                </c:pt>
                <c:pt idx="52496">
                  <c:v>52.496000000000038</c:v>
                </c:pt>
                <c:pt idx="52497">
                  <c:v>52.497000000000014</c:v>
                </c:pt>
                <c:pt idx="52498">
                  <c:v>52.49799999999999</c:v>
                </c:pt>
                <c:pt idx="52499">
                  <c:v>52.499000000000024</c:v>
                </c:pt>
                <c:pt idx="52500">
                  <c:v>52.5</c:v>
                </c:pt>
                <c:pt idx="52501">
                  <c:v>52.501000000000033</c:v>
                </c:pt>
                <c:pt idx="52502">
                  <c:v>52.50200000000001</c:v>
                </c:pt>
                <c:pt idx="52503">
                  <c:v>52.503000000000043</c:v>
                </c:pt>
                <c:pt idx="52504">
                  <c:v>52.504000000000019</c:v>
                </c:pt>
                <c:pt idx="52505">
                  <c:v>52.504999999999995</c:v>
                </c:pt>
                <c:pt idx="52506">
                  <c:v>52.506000000000029</c:v>
                </c:pt>
                <c:pt idx="52507">
                  <c:v>52.507000000000005</c:v>
                </c:pt>
                <c:pt idx="52508">
                  <c:v>52.508000000000038</c:v>
                </c:pt>
                <c:pt idx="52509">
                  <c:v>52.509000000000015</c:v>
                </c:pt>
                <c:pt idx="52510">
                  <c:v>52.509999999999991</c:v>
                </c:pt>
                <c:pt idx="52511">
                  <c:v>52.511000000000024</c:v>
                </c:pt>
                <c:pt idx="52512">
                  <c:v>52.512</c:v>
                </c:pt>
                <c:pt idx="52513">
                  <c:v>52.513000000000034</c:v>
                </c:pt>
                <c:pt idx="52514">
                  <c:v>52.51400000000001</c:v>
                </c:pt>
                <c:pt idx="52515">
                  <c:v>52.515000000000043</c:v>
                </c:pt>
                <c:pt idx="52516">
                  <c:v>52.51600000000002</c:v>
                </c:pt>
                <c:pt idx="52517">
                  <c:v>52.516999999999996</c:v>
                </c:pt>
                <c:pt idx="52518">
                  <c:v>52.518000000000029</c:v>
                </c:pt>
                <c:pt idx="52519">
                  <c:v>52.519000000000005</c:v>
                </c:pt>
                <c:pt idx="52520">
                  <c:v>52.520000000000039</c:v>
                </c:pt>
                <c:pt idx="52521">
                  <c:v>52.521000000000015</c:v>
                </c:pt>
                <c:pt idx="52522">
                  <c:v>52.521999999999991</c:v>
                </c:pt>
                <c:pt idx="52523">
                  <c:v>52.523000000000025</c:v>
                </c:pt>
                <c:pt idx="52524">
                  <c:v>52.524000000000001</c:v>
                </c:pt>
                <c:pt idx="52525">
                  <c:v>52.525000000000034</c:v>
                </c:pt>
                <c:pt idx="52526">
                  <c:v>52.52600000000001</c:v>
                </c:pt>
                <c:pt idx="52527">
                  <c:v>52.527000000000044</c:v>
                </c:pt>
                <c:pt idx="52528">
                  <c:v>52.52800000000002</c:v>
                </c:pt>
                <c:pt idx="52529">
                  <c:v>52.528999999999996</c:v>
                </c:pt>
                <c:pt idx="52530">
                  <c:v>52.53000000000003</c:v>
                </c:pt>
                <c:pt idx="52531">
                  <c:v>52.531000000000006</c:v>
                </c:pt>
                <c:pt idx="52532">
                  <c:v>52.532000000000039</c:v>
                </c:pt>
                <c:pt idx="52533">
                  <c:v>52.533000000000015</c:v>
                </c:pt>
                <c:pt idx="52534">
                  <c:v>52.533999999999992</c:v>
                </c:pt>
                <c:pt idx="52535">
                  <c:v>52.535000000000025</c:v>
                </c:pt>
                <c:pt idx="52536">
                  <c:v>52.536000000000001</c:v>
                </c:pt>
                <c:pt idx="52537">
                  <c:v>52.537000000000035</c:v>
                </c:pt>
                <c:pt idx="52538">
                  <c:v>52.538000000000011</c:v>
                </c:pt>
                <c:pt idx="52539">
                  <c:v>52.539000000000044</c:v>
                </c:pt>
                <c:pt idx="52540">
                  <c:v>52.54000000000002</c:v>
                </c:pt>
                <c:pt idx="52541">
                  <c:v>52.540999999999997</c:v>
                </c:pt>
                <c:pt idx="52542">
                  <c:v>52.54200000000003</c:v>
                </c:pt>
                <c:pt idx="52543">
                  <c:v>52.543000000000006</c:v>
                </c:pt>
                <c:pt idx="52544">
                  <c:v>52.54400000000004</c:v>
                </c:pt>
                <c:pt idx="52545">
                  <c:v>52.545000000000016</c:v>
                </c:pt>
                <c:pt idx="52546">
                  <c:v>52.545999999999992</c:v>
                </c:pt>
                <c:pt idx="52547">
                  <c:v>52.547000000000025</c:v>
                </c:pt>
                <c:pt idx="52548">
                  <c:v>52.548000000000002</c:v>
                </c:pt>
                <c:pt idx="52549">
                  <c:v>52.549000000000035</c:v>
                </c:pt>
                <c:pt idx="52550">
                  <c:v>52.550000000000011</c:v>
                </c:pt>
                <c:pt idx="52551">
                  <c:v>52.551000000000045</c:v>
                </c:pt>
                <c:pt idx="52552">
                  <c:v>52.552000000000021</c:v>
                </c:pt>
                <c:pt idx="52553">
                  <c:v>52.552999999999997</c:v>
                </c:pt>
                <c:pt idx="52554">
                  <c:v>52.55400000000003</c:v>
                </c:pt>
                <c:pt idx="52555">
                  <c:v>52.555000000000007</c:v>
                </c:pt>
                <c:pt idx="52556">
                  <c:v>52.55600000000004</c:v>
                </c:pt>
                <c:pt idx="52557">
                  <c:v>52.557000000000016</c:v>
                </c:pt>
                <c:pt idx="52558">
                  <c:v>52.557999999999993</c:v>
                </c:pt>
                <c:pt idx="52559">
                  <c:v>52.559000000000026</c:v>
                </c:pt>
                <c:pt idx="52560">
                  <c:v>52.56</c:v>
                </c:pt>
                <c:pt idx="52561">
                  <c:v>52.561000000000035</c:v>
                </c:pt>
                <c:pt idx="52562">
                  <c:v>52.562000000000012</c:v>
                </c:pt>
                <c:pt idx="52563">
                  <c:v>52.563000000000045</c:v>
                </c:pt>
                <c:pt idx="52564">
                  <c:v>52.564000000000021</c:v>
                </c:pt>
                <c:pt idx="52565">
                  <c:v>52.564999999999998</c:v>
                </c:pt>
                <c:pt idx="52566">
                  <c:v>52.566000000000031</c:v>
                </c:pt>
                <c:pt idx="52567">
                  <c:v>52.567000000000007</c:v>
                </c:pt>
                <c:pt idx="52568">
                  <c:v>52.56800000000004</c:v>
                </c:pt>
                <c:pt idx="52569">
                  <c:v>52.569000000000017</c:v>
                </c:pt>
                <c:pt idx="52570">
                  <c:v>52.569999999999993</c:v>
                </c:pt>
                <c:pt idx="52571">
                  <c:v>52.571000000000026</c:v>
                </c:pt>
                <c:pt idx="52572">
                  <c:v>52.572000000000003</c:v>
                </c:pt>
                <c:pt idx="52573">
                  <c:v>52.573000000000036</c:v>
                </c:pt>
                <c:pt idx="52574">
                  <c:v>52.574000000000012</c:v>
                </c:pt>
                <c:pt idx="52575">
                  <c:v>52.575000000000045</c:v>
                </c:pt>
                <c:pt idx="52576">
                  <c:v>52.576000000000022</c:v>
                </c:pt>
                <c:pt idx="52577">
                  <c:v>52.576999999999998</c:v>
                </c:pt>
                <c:pt idx="52578">
                  <c:v>52.578000000000031</c:v>
                </c:pt>
                <c:pt idx="52579">
                  <c:v>52.579000000000008</c:v>
                </c:pt>
                <c:pt idx="52580">
                  <c:v>52.580000000000041</c:v>
                </c:pt>
                <c:pt idx="52581">
                  <c:v>52.581000000000017</c:v>
                </c:pt>
                <c:pt idx="52582">
                  <c:v>52.581999999999994</c:v>
                </c:pt>
                <c:pt idx="52583">
                  <c:v>52.583000000000027</c:v>
                </c:pt>
                <c:pt idx="52584">
                  <c:v>52.584000000000003</c:v>
                </c:pt>
                <c:pt idx="52585">
                  <c:v>52.585000000000036</c:v>
                </c:pt>
                <c:pt idx="52586">
                  <c:v>52.586000000000013</c:v>
                </c:pt>
                <c:pt idx="52587">
                  <c:v>52.587000000000046</c:v>
                </c:pt>
                <c:pt idx="52588">
                  <c:v>52.588000000000022</c:v>
                </c:pt>
                <c:pt idx="52589">
                  <c:v>52.588999999999999</c:v>
                </c:pt>
                <c:pt idx="52590">
                  <c:v>52.590000000000032</c:v>
                </c:pt>
                <c:pt idx="52591">
                  <c:v>52.591000000000008</c:v>
                </c:pt>
                <c:pt idx="52592">
                  <c:v>52.592000000000041</c:v>
                </c:pt>
                <c:pt idx="52593">
                  <c:v>52.593000000000018</c:v>
                </c:pt>
                <c:pt idx="52594">
                  <c:v>52.593999999999994</c:v>
                </c:pt>
                <c:pt idx="52595">
                  <c:v>52.595000000000027</c:v>
                </c:pt>
                <c:pt idx="52596">
                  <c:v>52.596000000000004</c:v>
                </c:pt>
                <c:pt idx="52597">
                  <c:v>52.597000000000037</c:v>
                </c:pt>
                <c:pt idx="52598">
                  <c:v>52.598000000000013</c:v>
                </c:pt>
                <c:pt idx="52599">
                  <c:v>52.599000000000046</c:v>
                </c:pt>
                <c:pt idx="52600">
                  <c:v>52.600000000000023</c:v>
                </c:pt>
                <c:pt idx="52601">
                  <c:v>52.600999999999999</c:v>
                </c:pt>
                <c:pt idx="52602">
                  <c:v>52.602000000000032</c:v>
                </c:pt>
                <c:pt idx="52603">
                  <c:v>52.603000000000009</c:v>
                </c:pt>
                <c:pt idx="52604">
                  <c:v>52.604000000000042</c:v>
                </c:pt>
                <c:pt idx="52605">
                  <c:v>52.605000000000018</c:v>
                </c:pt>
                <c:pt idx="52606">
                  <c:v>52.605999999999995</c:v>
                </c:pt>
                <c:pt idx="52607">
                  <c:v>52.607000000000028</c:v>
                </c:pt>
                <c:pt idx="52608">
                  <c:v>52.608000000000004</c:v>
                </c:pt>
                <c:pt idx="52609">
                  <c:v>52.609000000000037</c:v>
                </c:pt>
                <c:pt idx="52610">
                  <c:v>52.610000000000014</c:v>
                </c:pt>
                <c:pt idx="52611">
                  <c:v>52.61099999999999</c:v>
                </c:pt>
                <c:pt idx="52612">
                  <c:v>52.612000000000023</c:v>
                </c:pt>
                <c:pt idx="52613">
                  <c:v>52.613</c:v>
                </c:pt>
                <c:pt idx="52614">
                  <c:v>52.614000000000033</c:v>
                </c:pt>
                <c:pt idx="52615">
                  <c:v>52.615000000000009</c:v>
                </c:pt>
                <c:pt idx="52616">
                  <c:v>52.616000000000042</c:v>
                </c:pt>
                <c:pt idx="52617">
                  <c:v>52.617000000000019</c:v>
                </c:pt>
                <c:pt idx="52618">
                  <c:v>52.617999999999995</c:v>
                </c:pt>
                <c:pt idx="52619">
                  <c:v>52.619000000000028</c:v>
                </c:pt>
                <c:pt idx="52620">
                  <c:v>52.620000000000005</c:v>
                </c:pt>
                <c:pt idx="52621">
                  <c:v>52.621000000000038</c:v>
                </c:pt>
                <c:pt idx="52622">
                  <c:v>52.622000000000014</c:v>
                </c:pt>
                <c:pt idx="52623">
                  <c:v>52.62299999999999</c:v>
                </c:pt>
                <c:pt idx="52624">
                  <c:v>52.624000000000024</c:v>
                </c:pt>
                <c:pt idx="52625">
                  <c:v>52.625</c:v>
                </c:pt>
                <c:pt idx="52626">
                  <c:v>52.626000000000033</c:v>
                </c:pt>
                <c:pt idx="52627">
                  <c:v>52.62700000000001</c:v>
                </c:pt>
                <c:pt idx="52628">
                  <c:v>52.628000000000043</c:v>
                </c:pt>
                <c:pt idx="52629">
                  <c:v>52.629000000000019</c:v>
                </c:pt>
                <c:pt idx="52630">
                  <c:v>52.629999999999995</c:v>
                </c:pt>
                <c:pt idx="52631">
                  <c:v>52.631000000000029</c:v>
                </c:pt>
                <c:pt idx="52632">
                  <c:v>52.632000000000005</c:v>
                </c:pt>
                <c:pt idx="52633">
                  <c:v>52.633000000000038</c:v>
                </c:pt>
                <c:pt idx="52634">
                  <c:v>52.634000000000015</c:v>
                </c:pt>
                <c:pt idx="52635">
                  <c:v>52.634999999999991</c:v>
                </c:pt>
                <c:pt idx="52636">
                  <c:v>52.636000000000024</c:v>
                </c:pt>
                <c:pt idx="52637">
                  <c:v>52.637</c:v>
                </c:pt>
                <c:pt idx="52638">
                  <c:v>52.638000000000034</c:v>
                </c:pt>
                <c:pt idx="52639">
                  <c:v>52.63900000000001</c:v>
                </c:pt>
                <c:pt idx="52640">
                  <c:v>52.640000000000043</c:v>
                </c:pt>
                <c:pt idx="52641">
                  <c:v>52.64100000000002</c:v>
                </c:pt>
                <c:pt idx="52642">
                  <c:v>52.641999999999996</c:v>
                </c:pt>
                <c:pt idx="52643">
                  <c:v>52.643000000000029</c:v>
                </c:pt>
                <c:pt idx="52644">
                  <c:v>52.644000000000005</c:v>
                </c:pt>
                <c:pt idx="52645">
                  <c:v>52.645000000000039</c:v>
                </c:pt>
                <c:pt idx="52646">
                  <c:v>52.646000000000015</c:v>
                </c:pt>
                <c:pt idx="52647">
                  <c:v>52.646999999999991</c:v>
                </c:pt>
                <c:pt idx="52648">
                  <c:v>52.648000000000025</c:v>
                </c:pt>
                <c:pt idx="52649">
                  <c:v>52.649000000000001</c:v>
                </c:pt>
                <c:pt idx="52650">
                  <c:v>52.650000000000034</c:v>
                </c:pt>
                <c:pt idx="52651">
                  <c:v>52.65100000000001</c:v>
                </c:pt>
                <c:pt idx="52652">
                  <c:v>52.652000000000044</c:v>
                </c:pt>
                <c:pt idx="52653">
                  <c:v>52.65300000000002</c:v>
                </c:pt>
                <c:pt idx="52654">
                  <c:v>52.653999999999996</c:v>
                </c:pt>
                <c:pt idx="52655">
                  <c:v>52.65500000000003</c:v>
                </c:pt>
                <c:pt idx="52656">
                  <c:v>52.656000000000006</c:v>
                </c:pt>
                <c:pt idx="52657">
                  <c:v>52.657000000000039</c:v>
                </c:pt>
                <c:pt idx="52658">
                  <c:v>52.658000000000015</c:v>
                </c:pt>
                <c:pt idx="52659">
                  <c:v>52.658999999999992</c:v>
                </c:pt>
                <c:pt idx="52660">
                  <c:v>52.660000000000025</c:v>
                </c:pt>
                <c:pt idx="52661">
                  <c:v>52.661000000000001</c:v>
                </c:pt>
                <c:pt idx="52662">
                  <c:v>52.662000000000035</c:v>
                </c:pt>
                <c:pt idx="52663">
                  <c:v>52.663000000000011</c:v>
                </c:pt>
                <c:pt idx="52664">
                  <c:v>52.664000000000044</c:v>
                </c:pt>
                <c:pt idx="52665">
                  <c:v>52.66500000000002</c:v>
                </c:pt>
                <c:pt idx="52666">
                  <c:v>52.665999999999997</c:v>
                </c:pt>
                <c:pt idx="52667">
                  <c:v>52.66700000000003</c:v>
                </c:pt>
                <c:pt idx="52668">
                  <c:v>52.668000000000006</c:v>
                </c:pt>
                <c:pt idx="52669">
                  <c:v>52.66900000000004</c:v>
                </c:pt>
                <c:pt idx="52670">
                  <c:v>52.670000000000016</c:v>
                </c:pt>
                <c:pt idx="52671">
                  <c:v>52.670999999999992</c:v>
                </c:pt>
                <c:pt idx="52672">
                  <c:v>52.672000000000025</c:v>
                </c:pt>
                <c:pt idx="52673">
                  <c:v>52.673000000000002</c:v>
                </c:pt>
                <c:pt idx="52674">
                  <c:v>52.674000000000035</c:v>
                </c:pt>
                <c:pt idx="52675">
                  <c:v>52.675000000000011</c:v>
                </c:pt>
                <c:pt idx="52676">
                  <c:v>52.676000000000045</c:v>
                </c:pt>
                <c:pt idx="52677">
                  <c:v>52.677000000000021</c:v>
                </c:pt>
                <c:pt idx="52678">
                  <c:v>52.677999999999997</c:v>
                </c:pt>
                <c:pt idx="52679">
                  <c:v>52.67900000000003</c:v>
                </c:pt>
                <c:pt idx="52680">
                  <c:v>52.680000000000007</c:v>
                </c:pt>
                <c:pt idx="52681">
                  <c:v>52.68100000000004</c:v>
                </c:pt>
                <c:pt idx="52682">
                  <c:v>52.682000000000016</c:v>
                </c:pt>
                <c:pt idx="52683">
                  <c:v>52.682999999999993</c:v>
                </c:pt>
                <c:pt idx="52684">
                  <c:v>52.684000000000026</c:v>
                </c:pt>
                <c:pt idx="52685">
                  <c:v>52.685000000000002</c:v>
                </c:pt>
                <c:pt idx="52686">
                  <c:v>52.686000000000035</c:v>
                </c:pt>
                <c:pt idx="52687">
                  <c:v>52.687000000000012</c:v>
                </c:pt>
                <c:pt idx="52688">
                  <c:v>52.688000000000045</c:v>
                </c:pt>
                <c:pt idx="52689">
                  <c:v>52.689000000000021</c:v>
                </c:pt>
                <c:pt idx="52690">
                  <c:v>52.69</c:v>
                </c:pt>
                <c:pt idx="52691">
                  <c:v>52.691000000000031</c:v>
                </c:pt>
                <c:pt idx="52692">
                  <c:v>52.692000000000007</c:v>
                </c:pt>
                <c:pt idx="52693">
                  <c:v>52.69300000000004</c:v>
                </c:pt>
                <c:pt idx="52694">
                  <c:v>52.694000000000017</c:v>
                </c:pt>
                <c:pt idx="52695">
                  <c:v>52.694999999999993</c:v>
                </c:pt>
                <c:pt idx="52696">
                  <c:v>52.696000000000026</c:v>
                </c:pt>
                <c:pt idx="52697">
                  <c:v>52.697000000000003</c:v>
                </c:pt>
                <c:pt idx="52698">
                  <c:v>52.698000000000036</c:v>
                </c:pt>
                <c:pt idx="52699">
                  <c:v>52.699000000000012</c:v>
                </c:pt>
                <c:pt idx="52700">
                  <c:v>52.700000000000045</c:v>
                </c:pt>
                <c:pt idx="52701">
                  <c:v>52.701000000000022</c:v>
                </c:pt>
                <c:pt idx="52702">
                  <c:v>52.701999999999998</c:v>
                </c:pt>
                <c:pt idx="52703">
                  <c:v>52.703000000000031</c:v>
                </c:pt>
                <c:pt idx="52704">
                  <c:v>52.704000000000008</c:v>
                </c:pt>
                <c:pt idx="52705">
                  <c:v>52.705000000000041</c:v>
                </c:pt>
                <c:pt idx="52706">
                  <c:v>52.706000000000017</c:v>
                </c:pt>
                <c:pt idx="52707">
                  <c:v>52.706999999999994</c:v>
                </c:pt>
                <c:pt idx="52708">
                  <c:v>52.708000000000027</c:v>
                </c:pt>
                <c:pt idx="52709">
                  <c:v>52.709000000000003</c:v>
                </c:pt>
                <c:pt idx="52710">
                  <c:v>52.710000000000036</c:v>
                </c:pt>
                <c:pt idx="52711">
                  <c:v>52.711000000000013</c:v>
                </c:pt>
                <c:pt idx="52712">
                  <c:v>52.712000000000046</c:v>
                </c:pt>
                <c:pt idx="52713">
                  <c:v>52.713000000000022</c:v>
                </c:pt>
                <c:pt idx="52714">
                  <c:v>52.713999999999999</c:v>
                </c:pt>
                <c:pt idx="52715">
                  <c:v>52.715000000000032</c:v>
                </c:pt>
                <c:pt idx="52716">
                  <c:v>52.716000000000008</c:v>
                </c:pt>
                <c:pt idx="52717">
                  <c:v>52.717000000000041</c:v>
                </c:pt>
                <c:pt idx="52718">
                  <c:v>52.718000000000018</c:v>
                </c:pt>
                <c:pt idx="52719">
                  <c:v>52.718999999999994</c:v>
                </c:pt>
                <c:pt idx="52720">
                  <c:v>52.720000000000027</c:v>
                </c:pt>
                <c:pt idx="52721">
                  <c:v>52.721000000000004</c:v>
                </c:pt>
                <c:pt idx="52722">
                  <c:v>52.722000000000037</c:v>
                </c:pt>
                <c:pt idx="52723">
                  <c:v>52.723000000000013</c:v>
                </c:pt>
                <c:pt idx="52724">
                  <c:v>52.724000000000046</c:v>
                </c:pt>
                <c:pt idx="52725">
                  <c:v>52.725000000000023</c:v>
                </c:pt>
                <c:pt idx="52726">
                  <c:v>52.725999999999999</c:v>
                </c:pt>
                <c:pt idx="52727">
                  <c:v>52.727000000000032</c:v>
                </c:pt>
                <c:pt idx="52728">
                  <c:v>52.728000000000009</c:v>
                </c:pt>
                <c:pt idx="52729">
                  <c:v>52.729000000000042</c:v>
                </c:pt>
                <c:pt idx="52730">
                  <c:v>52.730000000000018</c:v>
                </c:pt>
                <c:pt idx="52731">
                  <c:v>52.730999999999995</c:v>
                </c:pt>
                <c:pt idx="52732">
                  <c:v>52.732000000000028</c:v>
                </c:pt>
                <c:pt idx="52733">
                  <c:v>52.733000000000004</c:v>
                </c:pt>
                <c:pt idx="52734">
                  <c:v>52.734000000000037</c:v>
                </c:pt>
                <c:pt idx="52735">
                  <c:v>52.735000000000014</c:v>
                </c:pt>
                <c:pt idx="52736">
                  <c:v>52.73599999999999</c:v>
                </c:pt>
                <c:pt idx="52737">
                  <c:v>52.737000000000023</c:v>
                </c:pt>
                <c:pt idx="52738">
                  <c:v>52.738</c:v>
                </c:pt>
                <c:pt idx="52739">
                  <c:v>52.739000000000033</c:v>
                </c:pt>
                <c:pt idx="52740">
                  <c:v>52.740000000000009</c:v>
                </c:pt>
                <c:pt idx="52741">
                  <c:v>52.741000000000042</c:v>
                </c:pt>
                <c:pt idx="52742">
                  <c:v>52.742000000000019</c:v>
                </c:pt>
                <c:pt idx="52743">
                  <c:v>52.742999999999995</c:v>
                </c:pt>
                <c:pt idx="52744">
                  <c:v>52.744000000000028</c:v>
                </c:pt>
                <c:pt idx="52745">
                  <c:v>52.745000000000005</c:v>
                </c:pt>
                <c:pt idx="52746">
                  <c:v>52.746000000000038</c:v>
                </c:pt>
                <c:pt idx="52747">
                  <c:v>52.747000000000014</c:v>
                </c:pt>
                <c:pt idx="52748">
                  <c:v>52.74799999999999</c:v>
                </c:pt>
                <c:pt idx="52749">
                  <c:v>52.749000000000024</c:v>
                </c:pt>
                <c:pt idx="52750">
                  <c:v>52.75</c:v>
                </c:pt>
                <c:pt idx="52751">
                  <c:v>52.751000000000033</c:v>
                </c:pt>
                <c:pt idx="52752">
                  <c:v>52.75200000000001</c:v>
                </c:pt>
                <c:pt idx="52753">
                  <c:v>52.753000000000043</c:v>
                </c:pt>
                <c:pt idx="52754">
                  <c:v>52.754000000000019</c:v>
                </c:pt>
                <c:pt idx="52755">
                  <c:v>52.754999999999995</c:v>
                </c:pt>
                <c:pt idx="52756">
                  <c:v>52.756000000000029</c:v>
                </c:pt>
                <c:pt idx="52757">
                  <c:v>52.757000000000005</c:v>
                </c:pt>
                <c:pt idx="52758">
                  <c:v>52.758000000000038</c:v>
                </c:pt>
                <c:pt idx="52759">
                  <c:v>52.759000000000015</c:v>
                </c:pt>
                <c:pt idx="52760">
                  <c:v>52.759999999999991</c:v>
                </c:pt>
                <c:pt idx="52761">
                  <c:v>52.761000000000024</c:v>
                </c:pt>
                <c:pt idx="52762">
                  <c:v>52.762</c:v>
                </c:pt>
                <c:pt idx="52763">
                  <c:v>52.763000000000034</c:v>
                </c:pt>
                <c:pt idx="52764">
                  <c:v>52.76400000000001</c:v>
                </c:pt>
                <c:pt idx="52765">
                  <c:v>52.765000000000043</c:v>
                </c:pt>
                <c:pt idx="52766">
                  <c:v>52.76600000000002</c:v>
                </c:pt>
                <c:pt idx="52767">
                  <c:v>52.766999999999996</c:v>
                </c:pt>
                <c:pt idx="52768">
                  <c:v>52.768000000000029</c:v>
                </c:pt>
                <c:pt idx="52769">
                  <c:v>52.769000000000005</c:v>
                </c:pt>
                <c:pt idx="52770">
                  <c:v>52.770000000000039</c:v>
                </c:pt>
                <c:pt idx="52771">
                  <c:v>52.771000000000015</c:v>
                </c:pt>
                <c:pt idx="52772">
                  <c:v>52.771999999999991</c:v>
                </c:pt>
                <c:pt idx="52773">
                  <c:v>52.773000000000025</c:v>
                </c:pt>
                <c:pt idx="52774">
                  <c:v>52.774000000000001</c:v>
                </c:pt>
                <c:pt idx="52775">
                  <c:v>52.775000000000034</c:v>
                </c:pt>
                <c:pt idx="52776">
                  <c:v>52.77600000000001</c:v>
                </c:pt>
                <c:pt idx="52777">
                  <c:v>52.777000000000044</c:v>
                </c:pt>
                <c:pt idx="52778">
                  <c:v>52.77800000000002</c:v>
                </c:pt>
                <c:pt idx="52779">
                  <c:v>52.778999999999996</c:v>
                </c:pt>
                <c:pt idx="52780">
                  <c:v>52.78000000000003</c:v>
                </c:pt>
                <c:pt idx="52781">
                  <c:v>52.781000000000006</c:v>
                </c:pt>
                <c:pt idx="52782">
                  <c:v>52.782000000000039</c:v>
                </c:pt>
                <c:pt idx="52783">
                  <c:v>52.783000000000015</c:v>
                </c:pt>
                <c:pt idx="52784">
                  <c:v>52.783999999999992</c:v>
                </c:pt>
                <c:pt idx="52785">
                  <c:v>52.785000000000025</c:v>
                </c:pt>
                <c:pt idx="52786">
                  <c:v>52.786000000000001</c:v>
                </c:pt>
                <c:pt idx="52787">
                  <c:v>52.787000000000035</c:v>
                </c:pt>
                <c:pt idx="52788">
                  <c:v>52.788000000000011</c:v>
                </c:pt>
                <c:pt idx="52789">
                  <c:v>52.789000000000044</c:v>
                </c:pt>
                <c:pt idx="52790">
                  <c:v>52.79000000000002</c:v>
                </c:pt>
                <c:pt idx="52791">
                  <c:v>52.790999999999997</c:v>
                </c:pt>
                <c:pt idx="52792">
                  <c:v>52.79200000000003</c:v>
                </c:pt>
                <c:pt idx="52793">
                  <c:v>52.793000000000006</c:v>
                </c:pt>
                <c:pt idx="52794">
                  <c:v>52.79400000000004</c:v>
                </c:pt>
                <c:pt idx="52795">
                  <c:v>52.795000000000016</c:v>
                </c:pt>
                <c:pt idx="52796">
                  <c:v>52.795999999999992</c:v>
                </c:pt>
                <c:pt idx="52797">
                  <c:v>52.797000000000025</c:v>
                </c:pt>
                <c:pt idx="52798">
                  <c:v>52.798000000000002</c:v>
                </c:pt>
                <c:pt idx="52799">
                  <c:v>52.799000000000035</c:v>
                </c:pt>
                <c:pt idx="52800">
                  <c:v>52.800000000000011</c:v>
                </c:pt>
                <c:pt idx="52801">
                  <c:v>52.801000000000045</c:v>
                </c:pt>
                <c:pt idx="52802">
                  <c:v>52.802000000000021</c:v>
                </c:pt>
                <c:pt idx="52803">
                  <c:v>52.802999999999997</c:v>
                </c:pt>
                <c:pt idx="52804">
                  <c:v>52.80400000000003</c:v>
                </c:pt>
                <c:pt idx="52805">
                  <c:v>52.805000000000007</c:v>
                </c:pt>
                <c:pt idx="52806">
                  <c:v>52.80600000000004</c:v>
                </c:pt>
                <c:pt idx="52807">
                  <c:v>52.807000000000016</c:v>
                </c:pt>
                <c:pt idx="52808">
                  <c:v>52.807999999999993</c:v>
                </c:pt>
                <c:pt idx="52809">
                  <c:v>52.809000000000026</c:v>
                </c:pt>
                <c:pt idx="52810">
                  <c:v>52.81</c:v>
                </c:pt>
                <c:pt idx="52811">
                  <c:v>52.811000000000035</c:v>
                </c:pt>
                <c:pt idx="52812">
                  <c:v>52.812000000000012</c:v>
                </c:pt>
                <c:pt idx="52813">
                  <c:v>52.813000000000045</c:v>
                </c:pt>
                <c:pt idx="52814">
                  <c:v>52.814000000000021</c:v>
                </c:pt>
                <c:pt idx="52815">
                  <c:v>52.814999999999998</c:v>
                </c:pt>
                <c:pt idx="52816">
                  <c:v>52.816000000000031</c:v>
                </c:pt>
                <c:pt idx="52817">
                  <c:v>52.817000000000007</c:v>
                </c:pt>
                <c:pt idx="52818">
                  <c:v>52.81800000000004</c:v>
                </c:pt>
                <c:pt idx="52819">
                  <c:v>52.819000000000017</c:v>
                </c:pt>
                <c:pt idx="52820">
                  <c:v>52.819999999999993</c:v>
                </c:pt>
                <c:pt idx="52821">
                  <c:v>52.821000000000026</c:v>
                </c:pt>
                <c:pt idx="52822">
                  <c:v>52.822000000000003</c:v>
                </c:pt>
                <c:pt idx="52823">
                  <c:v>52.823000000000036</c:v>
                </c:pt>
                <c:pt idx="52824">
                  <c:v>52.824000000000012</c:v>
                </c:pt>
                <c:pt idx="52825">
                  <c:v>52.825000000000045</c:v>
                </c:pt>
                <c:pt idx="52826">
                  <c:v>52.826000000000022</c:v>
                </c:pt>
                <c:pt idx="52827">
                  <c:v>52.826999999999998</c:v>
                </c:pt>
                <c:pt idx="52828">
                  <c:v>52.828000000000031</c:v>
                </c:pt>
                <c:pt idx="52829">
                  <c:v>52.829000000000008</c:v>
                </c:pt>
                <c:pt idx="52830">
                  <c:v>52.830000000000041</c:v>
                </c:pt>
                <c:pt idx="52831">
                  <c:v>52.831000000000017</c:v>
                </c:pt>
                <c:pt idx="52832">
                  <c:v>52.831999999999994</c:v>
                </c:pt>
                <c:pt idx="52833">
                  <c:v>52.833000000000027</c:v>
                </c:pt>
                <c:pt idx="52834">
                  <c:v>52.834000000000003</c:v>
                </c:pt>
                <c:pt idx="52835">
                  <c:v>52.835000000000036</c:v>
                </c:pt>
                <c:pt idx="52836">
                  <c:v>52.836000000000013</c:v>
                </c:pt>
                <c:pt idx="52837">
                  <c:v>52.837000000000046</c:v>
                </c:pt>
                <c:pt idx="52838">
                  <c:v>52.838000000000022</c:v>
                </c:pt>
                <c:pt idx="52839">
                  <c:v>52.838999999999999</c:v>
                </c:pt>
                <c:pt idx="52840">
                  <c:v>52.840000000000032</c:v>
                </c:pt>
                <c:pt idx="52841">
                  <c:v>52.841000000000008</c:v>
                </c:pt>
                <c:pt idx="52842">
                  <c:v>52.842000000000041</c:v>
                </c:pt>
                <c:pt idx="52843">
                  <c:v>52.843000000000018</c:v>
                </c:pt>
                <c:pt idx="52844">
                  <c:v>52.843999999999994</c:v>
                </c:pt>
                <c:pt idx="52845">
                  <c:v>52.845000000000027</c:v>
                </c:pt>
                <c:pt idx="52846">
                  <c:v>52.846000000000004</c:v>
                </c:pt>
                <c:pt idx="52847">
                  <c:v>52.847000000000037</c:v>
                </c:pt>
                <c:pt idx="52848">
                  <c:v>52.848000000000013</c:v>
                </c:pt>
                <c:pt idx="52849">
                  <c:v>52.849000000000046</c:v>
                </c:pt>
                <c:pt idx="52850">
                  <c:v>52.850000000000023</c:v>
                </c:pt>
                <c:pt idx="52851">
                  <c:v>52.850999999999999</c:v>
                </c:pt>
                <c:pt idx="52852">
                  <c:v>52.852000000000032</c:v>
                </c:pt>
                <c:pt idx="52853">
                  <c:v>52.853000000000009</c:v>
                </c:pt>
                <c:pt idx="52854">
                  <c:v>52.854000000000042</c:v>
                </c:pt>
                <c:pt idx="52855">
                  <c:v>52.855000000000018</c:v>
                </c:pt>
                <c:pt idx="52856">
                  <c:v>52.855999999999995</c:v>
                </c:pt>
                <c:pt idx="52857">
                  <c:v>52.857000000000028</c:v>
                </c:pt>
                <c:pt idx="52858">
                  <c:v>52.858000000000004</c:v>
                </c:pt>
                <c:pt idx="52859">
                  <c:v>52.859000000000037</c:v>
                </c:pt>
                <c:pt idx="52860">
                  <c:v>52.860000000000014</c:v>
                </c:pt>
                <c:pt idx="52861">
                  <c:v>52.86099999999999</c:v>
                </c:pt>
                <c:pt idx="52862">
                  <c:v>52.862000000000023</c:v>
                </c:pt>
                <c:pt idx="52863">
                  <c:v>52.863</c:v>
                </c:pt>
                <c:pt idx="52864">
                  <c:v>52.864000000000033</c:v>
                </c:pt>
                <c:pt idx="52865">
                  <c:v>52.865000000000009</c:v>
                </c:pt>
                <c:pt idx="52866">
                  <c:v>52.866000000000042</c:v>
                </c:pt>
                <c:pt idx="52867">
                  <c:v>52.867000000000019</c:v>
                </c:pt>
                <c:pt idx="52868">
                  <c:v>52.867999999999995</c:v>
                </c:pt>
                <c:pt idx="52869">
                  <c:v>52.869000000000028</c:v>
                </c:pt>
                <c:pt idx="52870">
                  <c:v>52.870000000000005</c:v>
                </c:pt>
                <c:pt idx="52871">
                  <c:v>52.871000000000038</c:v>
                </c:pt>
                <c:pt idx="52872">
                  <c:v>52.872000000000014</c:v>
                </c:pt>
                <c:pt idx="52873">
                  <c:v>52.87299999999999</c:v>
                </c:pt>
                <c:pt idx="52874">
                  <c:v>52.874000000000024</c:v>
                </c:pt>
                <c:pt idx="52875">
                  <c:v>52.875</c:v>
                </c:pt>
                <c:pt idx="52876">
                  <c:v>52.876000000000033</c:v>
                </c:pt>
                <c:pt idx="52877">
                  <c:v>52.87700000000001</c:v>
                </c:pt>
                <c:pt idx="52878">
                  <c:v>52.878000000000043</c:v>
                </c:pt>
                <c:pt idx="52879">
                  <c:v>52.879000000000019</c:v>
                </c:pt>
                <c:pt idx="52880">
                  <c:v>52.879999999999995</c:v>
                </c:pt>
                <c:pt idx="52881">
                  <c:v>52.881000000000029</c:v>
                </c:pt>
                <c:pt idx="52882">
                  <c:v>52.882000000000005</c:v>
                </c:pt>
                <c:pt idx="52883">
                  <c:v>52.883000000000038</c:v>
                </c:pt>
                <c:pt idx="52884">
                  <c:v>52.884000000000015</c:v>
                </c:pt>
                <c:pt idx="52885">
                  <c:v>52.884999999999991</c:v>
                </c:pt>
                <c:pt idx="52886">
                  <c:v>52.886000000000024</c:v>
                </c:pt>
                <c:pt idx="52887">
                  <c:v>52.887</c:v>
                </c:pt>
                <c:pt idx="52888">
                  <c:v>52.888000000000034</c:v>
                </c:pt>
                <c:pt idx="52889">
                  <c:v>52.88900000000001</c:v>
                </c:pt>
                <c:pt idx="52890">
                  <c:v>52.890000000000043</c:v>
                </c:pt>
                <c:pt idx="52891">
                  <c:v>52.89100000000002</c:v>
                </c:pt>
                <c:pt idx="52892">
                  <c:v>52.891999999999996</c:v>
                </c:pt>
                <c:pt idx="52893">
                  <c:v>52.893000000000029</c:v>
                </c:pt>
                <c:pt idx="52894">
                  <c:v>52.894000000000005</c:v>
                </c:pt>
                <c:pt idx="52895">
                  <c:v>52.895000000000039</c:v>
                </c:pt>
                <c:pt idx="52896">
                  <c:v>52.896000000000015</c:v>
                </c:pt>
                <c:pt idx="52897">
                  <c:v>52.896999999999991</c:v>
                </c:pt>
                <c:pt idx="52898">
                  <c:v>52.898000000000025</c:v>
                </c:pt>
                <c:pt idx="52899">
                  <c:v>52.899000000000001</c:v>
                </c:pt>
                <c:pt idx="52900">
                  <c:v>52.900000000000034</c:v>
                </c:pt>
                <c:pt idx="52901">
                  <c:v>52.90100000000001</c:v>
                </c:pt>
                <c:pt idx="52902">
                  <c:v>52.902000000000044</c:v>
                </c:pt>
                <c:pt idx="52903">
                  <c:v>52.90300000000002</c:v>
                </c:pt>
                <c:pt idx="52904">
                  <c:v>52.903999999999996</c:v>
                </c:pt>
                <c:pt idx="52905">
                  <c:v>52.90500000000003</c:v>
                </c:pt>
                <c:pt idx="52906">
                  <c:v>52.906000000000006</c:v>
                </c:pt>
                <c:pt idx="52907">
                  <c:v>52.907000000000039</c:v>
                </c:pt>
                <c:pt idx="52908">
                  <c:v>52.908000000000015</c:v>
                </c:pt>
                <c:pt idx="52909">
                  <c:v>52.908999999999992</c:v>
                </c:pt>
                <c:pt idx="52910">
                  <c:v>52.910000000000025</c:v>
                </c:pt>
                <c:pt idx="52911">
                  <c:v>52.911000000000001</c:v>
                </c:pt>
                <c:pt idx="52912">
                  <c:v>52.912000000000035</c:v>
                </c:pt>
                <c:pt idx="52913">
                  <c:v>52.913000000000011</c:v>
                </c:pt>
                <c:pt idx="52914">
                  <c:v>52.914000000000044</c:v>
                </c:pt>
                <c:pt idx="52915">
                  <c:v>52.91500000000002</c:v>
                </c:pt>
                <c:pt idx="52916">
                  <c:v>52.915999999999997</c:v>
                </c:pt>
                <c:pt idx="52917">
                  <c:v>52.91700000000003</c:v>
                </c:pt>
                <c:pt idx="52918">
                  <c:v>52.918000000000006</c:v>
                </c:pt>
                <c:pt idx="52919">
                  <c:v>52.91900000000004</c:v>
                </c:pt>
                <c:pt idx="52920">
                  <c:v>52.920000000000016</c:v>
                </c:pt>
                <c:pt idx="52921">
                  <c:v>52.920999999999992</c:v>
                </c:pt>
                <c:pt idx="52922">
                  <c:v>52.922000000000025</c:v>
                </c:pt>
                <c:pt idx="52923">
                  <c:v>52.923000000000002</c:v>
                </c:pt>
                <c:pt idx="52924">
                  <c:v>52.924000000000035</c:v>
                </c:pt>
                <c:pt idx="52925">
                  <c:v>52.925000000000011</c:v>
                </c:pt>
                <c:pt idx="52926">
                  <c:v>52.926000000000045</c:v>
                </c:pt>
                <c:pt idx="52927">
                  <c:v>52.927000000000021</c:v>
                </c:pt>
                <c:pt idx="52928">
                  <c:v>52.927999999999997</c:v>
                </c:pt>
                <c:pt idx="52929">
                  <c:v>52.92900000000003</c:v>
                </c:pt>
                <c:pt idx="52930">
                  <c:v>52.930000000000007</c:v>
                </c:pt>
                <c:pt idx="52931">
                  <c:v>52.93100000000004</c:v>
                </c:pt>
                <c:pt idx="52932">
                  <c:v>52.932000000000016</c:v>
                </c:pt>
                <c:pt idx="52933">
                  <c:v>52.932999999999993</c:v>
                </c:pt>
                <c:pt idx="52934">
                  <c:v>52.934000000000026</c:v>
                </c:pt>
                <c:pt idx="52935">
                  <c:v>52.935000000000002</c:v>
                </c:pt>
                <c:pt idx="52936">
                  <c:v>52.936000000000035</c:v>
                </c:pt>
                <c:pt idx="52937">
                  <c:v>52.937000000000012</c:v>
                </c:pt>
                <c:pt idx="52938">
                  <c:v>52.938000000000045</c:v>
                </c:pt>
                <c:pt idx="52939">
                  <c:v>52.939000000000021</c:v>
                </c:pt>
                <c:pt idx="52940">
                  <c:v>52.94</c:v>
                </c:pt>
                <c:pt idx="52941">
                  <c:v>52.941000000000031</c:v>
                </c:pt>
                <c:pt idx="52942">
                  <c:v>52.942000000000007</c:v>
                </c:pt>
                <c:pt idx="52943">
                  <c:v>52.94300000000004</c:v>
                </c:pt>
                <c:pt idx="52944">
                  <c:v>52.944000000000017</c:v>
                </c:pt>
                <c:pt idx="52945">
                  <c:v>52.944999999999993</c:v>
                </c:pt>
                <c:pt idx="52946">
                  <c:v>52.946000000000026</c:v>
                </c:pt>
                <c:pt idx="52947">
                  <c:v>52.947000000000003</c:v>
                </c:pt>
                <c:pt idx="52948">
                  <c:v>52.948000000000036</c:v>
                </c:pt>
                <c:pt idx="52949">
                  <c:v>52.949000000000012</c:v>
                </c:pt>
                <c:pt idx="52950">
                  <c:v>52.950000000000045</c:v>
                </c:pt>
                <c:pt idx="52951">
                  <c:v>52.951000000000022</c:v>
                </c:pt>
                <c:pt idx="52952">
                  <c:v>52.951999999999998</c:v>
                </c:pt>
                <c:pt idx="52953">
                  <c:v>52.953000000000031</c:v>
                </c:pt>
                <c:pt idx="52954">
                  <c:v>52.954000000000008</c:v>
                </c:pt>
                <c:pt idx="52955">
                  <c:v>52.955000000000041</c:v>
                </c:pt>
                <c:pt idx="52956">
                  <c:v>52.956000000000017</c:v>
                </c:pt>
                <c:pt idx="52957">
                  <c:v>52.956999999999994</c:v>
                </c:pt>
                <c:pt idx="52958">
                  <c:v>52.958000000000027</c:v>
                </c:pt>
                <c:pt idx="52959">
                  <c:v>52.959000000000003</c:v>
                </c:pt>
                <c:pt idx="52960">
                  <c:v>52.960000000000036</c:v>
                </c:pt>
                <c:pt idx="52961">
                  <c:v>52.961000000000013</c:v>
                </c:pt>
                <c:pt idx="52962">
                  <c:v>52.962000000000046</c:v>
                </c:pt>
                <c:pt idx="52963">
                  <c:v>52.963000000000022</c:v>
                </c:pt>
                <c:pt idx="52964">
                  <c:v>52.963999999999999</c:v>
                </c:pt>
                <c:pt idx="52965">
                  <c:v>52.965000000000032</c:v>
                </c:pt>
                <c:pt idx="52966">
                  <c:v>52.966000000000008</c:v>
                </c:pt>
                <c:pt idx="52967">
                  <c:v>52.967000000000041</c:v>
                </c:pt>
                <c:pt idx="52968">
                  <c:v>52.968000000000018</c:v>
                </c:pt>
                <c:pt idx="52969">
                  <c:v>52.968999999999994</c:v>
                </c:pt>
                <c:pt idx="52970">
                  <c:v>52.970000000000027</c:v>
                </c:pt>
                <c:pt idx="52971">
                  <c:v>52.971000000000004</c:v>
                </c:pt>
                <c:pt idx="52972">
                  <c:v>52.972000000000037</c:v>
                </c:pt>
                <c:pt idx="52973">
                  <c:v>52.973000000000013</c:v>
                </c:pt>
                <c:pt idx="52974">
                  <c:v>52.974000000000046</c:v>
                </c:pt>
                <c:pt idx="52975">
                  <c:v>52.975000000000023</c:v>
                </c:pt>
                <c:pt idx="52976">
                  <c:v>52.975999999999999</c:v>
                </c:pt>
                <c:pt idx="52977">
                  <c:v>52.977000000000032</c:v>
                </c:pt>
                <c:pt idx="52978">
                  <c:v>52.978000000000009</c:v>
                </c:pt>
                <c:pt idx="52979">
                  <c:v>52.979000000000042</c:v>
                </c:pt>
                <c:pt idx="52980">
                  <c:v>52.980000000000018</c:v>
                </c:pt>
                <c:pt idx="52981">
                  <c:v>52.980999999999995</c:v>
                </c:pt>
                <c:pt idx="52982">
                  <c:v>52.982000000000028</c:v>
                </c:pt>
                <c:pt idx="52983">
                  <c:v>52.983000000000004</c:v>
                </c:pt>
                <c:pt idx="52984">
                  <c:v>52.984000000000037</c:v>
                </c:pt>
                <c:pt idx="52985">
                  <c:v>52.985000000000014</c:v>
                </c:pt>
                <c:pt idx="52986">
                  <c:v>52.98599999999999</c:v>
                </c:pt>
                <c:pt idx="52987">
                  <c:v>52.987000000000023</c:v>
                </c:pt>
                <c:pt idx="52988">
                  <c:v>52.988</c:v>
                </c:pt>
                <c:pt idx="52989">
                  <c:v>52.989000000000033</c:v>
                </c:pt>
                <c:pt idx="52990">
                  <c:v>52.990000000000009</c:v>
                </c:pt>
                <c:pt idx="52991">
                  <c:v>52.991000000000042</c:v>
                </c:pt>
                <c:pt idx="52992">
                  <c:v>52.992000000000019</c:v>
                </c:pt>
                <c:pt idx="52993">
                  <c:v>52.992999999999995</c:v>
                </c:pt>
                <c:pt idx="52994">
                  <c:v>52.994000000000028</c:v>
                </c:pt>
                <c:pt idx="52995">
                  <c:v>52.995000000000005</c:v>
                </c:pt>
                <c:pt idx="52996">
                  <c:v>52.996000000000038</c:v>
                </c:pt>
                <c:pt idx="52997">
                  <c:v>52.997000000000014</c:v>
                </c:pt>
                <c:pt idx="52998">
                  <c:v>52.99799999999999</c:v>
                </c:pt>
                <c:pt idx="52999">
                  <c:v>52.999000000000024</c:v>
                </c:pt>
                <c:pt idx="53000">
                  <c:v>53</c:v>
                </c:pt>
                <c:pt idx="53001">
                  <c:v>53.001000000000033</c:v>
                </c:pt>
                <c:pt idx="53002">
                  <c:v>53.00200000000001</c:v>
                </c:pt>
                <c:pt idx="53003">
                  <c:v>53.003000000000043</c:v>
                </c:pt>
                <c:pt idx="53004">
                  <c:v>53.004000000000019</c:v>
                </c:pt>
                <c:pt idx="53005">
                  <c:v>53.004999999999995</c:v>
                </c:pt>
                <c:pt idx="53006">
                  <c:v>53.006000000000029</c:v>
                </c:pt>
                <c:pt idx="53007">
                  <c:v>53.007000000000005</c:v>
                </c:pt>
                <c:pt idx="53008">
                  <c:v>53.008000000000038</c:v>
                </c:pt>
                <c:pt idx="53009">
                  <c:v>53.009000000000015</c:v>
                </c:pt>
                <c:pt idx="53010">
                  <c:v>53.009999999999991</c:v>
                </c:pt>
                <c:pt idx="53011">
                  <c:v>53.011000000000024</c:v>
                </c:pt>
                <c:pt idx="53012">
                  <c:v>53.012</c:v>
                </c:pt>
                <c:pt idx="53013">
                  <c:v>53.013000000000034</c:v>
                </c:pt>
                <c:pt idx="53014">
                  <c:v>53.01400000000001</c:v>
                </c:pt>
                <c:pt idx="53015">
                  <c:v>53.015000000000043</c:v>
                </c:pt>
                <c:pt idx="53016">
                  <c:v>53.01600000000002</c:v>
                </c:pt>
                <c:pt idx="53017">
                  <c:v>53.016999999999996</c:v>
                </c:pt>
                <c:pt idx="53018">
                  <c:v>53.018000000000029</c:v>
                </c:pt>
                <c:pt idx="53019">
                  <c:v>53.019000000000005</c:v>
                </c:pt>
                <c:pt idx="53020">
                  <c:v>53.020000000000039</c:v>
                </c:pt>
                <c:pt idx="53021">
                  <c:v>53.021000000000015</c:v>
                </c:pt>
                <c:pt idx="53022">
                  <c:v>53.021999999999991</c:v>
                </c:pt>
                <c:pt idx="53023">
                  <c:v>53.023000000000025</c:v>
                </c:pt>
                <c:pt idx="53024">
                  <c:v>53.024000000000001</c:v>
                </c:pt>
                <c:pt idx="53025">
                  <c:v>53.025000000000034</c:v>
                </c:pt>
                <c:pt idx="53026">
                  <c:v>53.02600000000001</c:v>
                </c:pt>
                <c:pt idx="53027">
                  <c:v>53.027000000000044</c:v>
                </c:pt>
                <c:pt idx="53028">
                  <c:v>53.02800000000002</c:v>
                </c:pt>
                <c:pt idx="53029">
                  <c:v>53.028999999999996</c:v>
                </c:pt>
                <c:pt idx="53030">
                  <c:v>53.03000000000003</c:v>
                </c:pt>
                <c:pt idx="53031">
                  <c:v>53.031000000000006</c:v>
                </c:pt>
                <c:pt idx="53032">
                  <c:v>53.032000000000039</c:v>
                </c:pt>
                <c:pt idx="53033">
                  <c:v>53.033000000000015</c:v>
                </c:pt>
                <c:pt idx="53034">
                  <c:v>53.033999999999992</c:v>
                </c:pt>
                <c:pt idx="53035">
                  <c:v>53.035000000000025</c:v>
                </c:pt>
                <c:pt idx="53036">
                  <c:v>53.036000000000001</c:v>
                </c:pt>
                <c:pt idx="53037">
                  <c:v>53.037000000000035</c:v>
                </c:pt>
                <c:pt idx="53038">
                  <c:v>53.038000000000011</c:v>
                </c:pt>
                <c:pt idx="53039">
                  <c:v>53.039000000000044</c:v>
                </c:pt>
                <c:pt idx="53040">
                  <c:v>53.04000000000002</c:v>
                </c:pt>
                <c:pt idx="53041">
                  <c:v>53.040999999999997</c:v>
                </c:pt>
                <c:pt idx="53042">
                  <c:v>53.04200000000003</c:v>
                </c:pt>
                <c:pt idx="53043">
                  <c:v>53.043000000000006</c:v>
                </c:pt>
                <c:pt idx="53044">
                  <c:v>53.04400000000004</c:v>
                </c:pt>
                <c:pt idx="53045">
                  <c:v>53.045000000000016</c:v>
                </c:pt>
                <c:pt idx="53046">
                  <c:v>53.045999999999992</c:v>
                </c:pt>
                <c:pt idx="53047">
                  <c:v>53.047000000000025</c:v>
                </c:pt>
                <c:pt idx="53048">
                  <c:v>53.048000000000002</c:v>
                </c:pt>
                <c:pt idx="53049">
                  <c:v>53.049000000000035</c:v>
                </c:pt>
                <c:pt idx="53050">
                  <c:v>53.050000000000011</c:v>
                </c:pt>
                <c:pt idx="53051">
                  <c:v>53.051000000000045</c:v>
                </c:pt>
                <c:pt idx="53052">
                  <c:v>53.052000000000021</c:v>
                </c:pt>
                <c:pt idx="53053">
                  <c:v>53.052999999999997</c:v>
                </c:pt>
                <c:pt idx="53054">
                  <c:v>53.05400000000003</c:v>
                </c:pt>
                <c:pt idx="53055">
                  <c:v>53.055000000000007</c:v>
                </c:pt>
                <c:pt idx="53056">
                  <c:v>53.05600000000004</c:v>
                </c:pt>
                <c:pt idx="53057">
                  <c:v>53.057000000000016</c:v>
                </c:pt>
                <c:pt idx="53058">
                  <c:v>53.057999999999993</c:v>
                </c:pt>
                <c:pt idx="53059">
                  <c:v>53.059000000000026</c:v>
                </c:pt>
                <c:pt idx="53060">
                  <c:v>53.06</c:v>
                </c:pt>
                <c:pt idx="53061">
                  <c:v>53.061000000000035</c:v>
                </c:pt>
                <c:pt idx="53062">
                  <c:v>53.062000000000012</c:v>
                </c:pt>
                <c:pt idx="53063">
                  <c:v>53.063000000000045</c:v>
                </c:pt>
                <c:pt idx="53064">
                  <c:v>53.064000000000021</c:v>
                </c:pt>
                <c:pt idx="53065">
                  <c:v>53.064999999999998</c:v>
                </c:pt>
                <c:pt idx="53066">
                  <c:v>53.066000000000031</c:v>
                </c:pt>
                <c:pt idx="53067">
                  <c:v>53.067000000000007</c:v>
                </c:pt>
                <c:pt idx="53068">
                  <c:v>53.06800000000004</c:v>
                </c:pt>
                <c:pt idx="53069">
                  <c:v>53.069000000000017</c:v>
                </c:pt>
                <c:pt idx="53070">
                  <c:v>53.069999999999993</c:v>
                </c:pt>
                <c:pt idx="53071">
                  <c:v>53.071000000000026</c:v>
                </c:pt>
                <c:pt idx="53072">
                  <c:v>53.072000000000003</c:v>
                </c:pt>
                <c:pt idx="53073">
                  <c:v>53.073000000000036</c:v>
                </c:pt>
                <c:pt idx="53074">
                  <c:v>53.074000000000012</c:v>
                </c:pt>
                <c:pt idx="53075">
                  <c:v>53.075000000000045</c:v>
                </c:pt>
                <c:pt idx="53076">
                  <c:v>53.076000000000022</c:v>
                </c:pt>
                <c:pt idx="53077">
                  <c:v>53.076999999999998</c:v>
                </c:pt>
                <c:pt idx="53078">
                  <c:v>53.078000000000031</c:v>
                </c:pt>
                <c:pt idx="53079">
                  <c:v>53.079000000000008</c:v>
                </c:pt>
                <c:pt idx="53080">
                  <c:v>53.080000000000041</c:v>
                </c:pt>
                <c:pt idx="53081">
                  <c:v>53.081000000000017</c:v>
                </c:pt>
                <c:pt idx="53082">
                  <c:v>53.081999999999994</c:v>
                </c:pt>
                <c:pt idx="53083">
                  <c:v>53.083000000000027</c:v>
                </c:pt>
                <c:pt idx="53084">
                  <c:v>53.084000000000003</c:v>
                </c:pt>
                <c:pt idx="53085">
                  <c:v>53.085000000000036</c:v>
                </c:pt>
                <c:pt idx="53086">
                  <c:v>53.086000000000013</c:v>
                </c:pt>
                <c:pt idx="53087">
                  <c:v>53.087000000000046</c:v>
                </c:pt>
                <c:pt idx="53088">
                  <c:v>53.088000000000022</c:v>
                </c:pt>
                <c:pt idx="53089">
                  <c:v>53.088999999999999</c:v>
                </c:pt>
                <c:pt idx="53090">
                  <c:v>53.090000000000032</c:v>
                </c:pt>
                <c:pt idx="53091">
                  <c:v>53.091000000000008</c:v>
                </c:pt>
                <c:pt idx="53092">
                  <c:v>53.092000000000041</c:v>
                </c:pt>
                <c:pt idx="53093">
                  <c:v>53.093000000000018</c:v>
                </c:pt>
                <c:pt idx="53094">
                  <c:v>53.093999999999994</c:v>
                </c:pt>
                <c:pt idx="53095">
                  <c:v>53.095000000000027</c:v>
                </c:pt>
                <c:pt idx="53096">
                  <c:v>53.096000000000004</c:v>
                </c:pt>
                <c:pt idx="53097">
                  <c:v>53.097000000000037</c:v>
                </c:pt>
                <c:pt idx="53098">
                  <c:v>53.098000000000013</c:v>
                </c:pt>
                <c:pt idx="53099">
                  <c:v>53.099000000000046</c:v>
                </c:pt>
                <c:pt idx="53100">
                  <c:v>53.100000000000023</c:v>
                </c:pt>
                <c:pt idx="53101">
                  <c:v>53.100999999999999</c:v>
                </c:pt>
                <c:pt idx="53102">
                  <c:v>53.102000000000032</c:v>
                </c:pt>
                <c:pt idx="53103">
                  <c:v>53.103000000000009</c:v>
                </c:pt>
                <c:pt idx="53104">
                  <c:v>53.104000000000042</c:v>
                </c:pt>
                <c:pt idx="53105">
                  <c:v>53.105000000000018</c:v>
                </c:pt>
                <c:pt idx="53106">
                  <c:v>53.105999999999995</c:v>
                </c:pt>
                <c:pt idx="53107">
                  <c:v>53.107000000000028</c:v>
                </c:pt>
                <c:pt idx="53108">
                  <c:v>53.108000000000004</c:v>
                </c:pt>
                <c:pt idx="53109">
                  <c:v>53.109000000000037</c:v>
                </c:pt>
                <c:pt idx="53110">
                  <c:v>53.110000000000014</c:v>
                </c:pt>
                <c:pt idx="53111">
                  <c:v>53.11099999999999</c:v>
                </c:pt>
                <c:pt idx="53112">
                  <c:v>53.112000000000023</c:v>
                </c:pt>
                <c:pt idx="53113">
                  <c:v>53.113</c:v>
                </c:pt>
                <c:pt idx="53114">
                  <c:v>53.114000000000033</c:v>
                </c:pt>
                <c:pt idx="53115">
                  <c:v>53.115000000000009</c:v>
                </c:pt>
                <c:pt idx="53116">
                  <c:v>53.116000000000042</c:v>
                </c:pt>
                <c:pt idx="53117">
                  <c:v>53.117000000000019</c:v>
                </c:pt>
                <c:pt idx="53118">
                  <c:v>53.117999999999995</c:v>
                </c:pt>
                <c:pt idx="53119">
                  <c:v>53.119000000000028</c:v>
                </c:pt>
                <c:pt idx="53120">
                  <c:v>53.120000000000005</c:v>
                </c:pt>
                <c:pt idx="53121">
                  <c:v>53.121000000000038</c:v>
                </c:pt>
                <c:pt idx="53122">
                  <c:v>53.122000000000014</c:v>
                </c:pt>
                <c:pt idx="53123">
                  <c:v>53.12299999999999</c:v>
                </c:pt>
                <c:pt idx="53124">
                  <c:v>53.124000000000024</c:v>
                </c:pt>
                <c:pt idx="53125">
                  <c:v>53.125</c:v>
                </c:pt>
                <c:pt idx="53126">
                  <c:v>53.126000000000033</c:v>
                </c:pt>
                <c:pt idx="53127">
                  <c:v>53.12700000000001</c:v>
                </c:pt>
                <c:pt idx="53128">
                  <c:v>53.128000000000043</c:v>
                </c:pt>
                <c:pt idx="53129">
                  <c:v>53.129000000000019</c:v>
                </c:pt>
                <c:pt idx="53130">
                  <c:v>53.129999999999995</c:v>
                </c:pt>
                <c:pt idx="53131">
                  <c:v>53.131000000000029</c:v>
                </c:pt>
                <c:pt idx="53132">
                  <c:v>53.132000000000005</c:v>
                </c:pt>
                <c:pt idx="53133">
                  <c:v>53.133000000000038</c:v>
                </c:pt>
                <c:pt idx="53134">
                  <c:v>53.134000000000015</c:v>
                </c:pt>
                <c:pt idx="53135">
                  <c:v>53.134999999999991</c:v>
                </c:pt>
                <c:pt idx="53136">
                  <c:v>53.136000000000024</c:v>
                </c:pt>
                <c:pt idx="53137">
                  <c:v>53.137</c:v>
                </c:pt>
                <c:pt idx="53138">
                  <c:v>53.138000000000034</c:v>
                </c:pt>
                <c:pt idx="53139">
                  <c:v>53.13900000000001</c:v>
                </c:pt>
                <c:pt idx="53140">
                  <c:v>53.140000000000043</c:v>
                </c:pt>
                <c:pt idx="53141">
                  <c:v>53.14100000000002</c:v>
                </c:pt>
                <c:pt idx="53142">
                  <c:v>53.141999999999996</c:v>
                </c:pt>
                <c:pt idx="53143">
                  <c:v>53.143000000000029</c:v>
                </c:pt>
                <c:pt idx="53144">
                  <c:v>53.144000000000005</c:v>
                </c:pt>
                <c:pt idx="53145">
                  <c:v>53.145000000000039</c:v>
                </c:pt>
                <c:pt idx="53146">
                  <c:v>53.146000000000015</c:v>
                </c:pt>
                <c:pt idx="53147">
                  <c:v>53.146999999999991</c:v>
                </c:pt>
                <c:pt idx="53148">
                  <c:v>53.148000000000025</c:v>
                </c:pt>
                <c:pt idx="53149">
                  <c:v>53.149000000000001</c:v>
                </c:pt>
                <c:pt idx="53150">
                  <c:v>53.150000000000034</c:v>
                </c:pt>
                <c:pt idx="53151">
                  <c:v>53.15100000000001</c:v>
                </c:pt>
                <c:pt idx="53152">
                  <c:v>53.152000000000044</c:v>
                </c:pt>
                <c:pt idx="53153">
                  <c:v>53.15300000000002</c:v>
                </c:pt>
                <c:pt idx="53154">
                  <c:v>53.153999999999996</c:v>
                </c:pt>
                <c:pt idx="53155">
                  <c:v>53.15500000000003</c:v>
                </c:pt>
                <c:pt idx="53156">
                  <c:v>53.156000000000006</c:v>
                </c:pt>
                <c:pt idx="53157">
                  <c:v>53.157000000000039</c:v>
                </c:pt>
                <c:pt idx="53158">
                  <c:v>53.158000000000015</c:v>
                </c:pt>
                <c:pt idx="53159">
                  <c:v>53.158999999999992</c:v>
                </c:pt>
                <c:pt idx="53160">
                  <c:v>53.160000000000025</c:v>
                </c:pt>
                <c:pt idx="53161">
                  <c:v>53.161000000000001</c:v>
                </c:pt>
                <c:pt idx="53162">
                  <c:v>53.162000000000035</c:v>
                </c:pt>
                <c:pt idx="53163">
                  <c:v>53.163000000000011</c:v>
                </c:pt>
                <c:pt idx="53164">
                  <c:v>53.164000000000044</c:v>
                </c:pt>
                <c:pt idx="53165">
                  <c:v>53.16500000000002</c:v>
                </c:pt>
                <c:pt idx="53166">
                  <c:v>53.165999999999997</c:v>
                </c:pt>
                <c:pt idx="53167">
                  <c:v>53.16700000000003</c:v>
                </c:pt>
                <c:pt idx="53168">
                  <c:v>53.168000000000006</c:v>
                </c:pt>
                <c:pt idx="53169">
                  <c:v>53.16900000000004</c:v>
                </c:pt>
                <c:pt idx="53170">
                  <c:v>53.170000000000016</c:v>
                </c:pt>
                <c:pt idx="53171">
                  <c:v>53.170999999999992</c:v>
                </c:pt>
                <c:pt idx="53172">
                  <c:v>53.172000000000025</c:v>
                </c:pt>
                <c:pt idx="53173">
                  <c:v>53.173000000000002</c:v>
                </c:pt>
                <c:pt idx="53174">
                  <c:v>53.174000000000035</c:v>
                </c:pt>
                <c:pt idx="53175">
                  <c:v>53.175000000000011</c:v>
                </c:pt>
                <c:pt idx="53176">
                  <c:v>53.176000000000045</c:v>
                </c:pt>
                <c:pt idx="53177">
                  <c:v>53.177000000000021</c:v>
                </c:pt>
                <c:pt idx="53178">
                  <c:v>53.177999999999997</c:v>
                </c:pt>
                <c:pt idx="53179">
                  <c:v>53.17900000000003</c:v>
                </c:pt>
                <c:pt idx="53180">
                  <c:v>53.180000000000007</c:v>
                </c:pt>
                <c:pt idx="53181">
                  <c:v>53.18100000000004</c:v>
                </c:pt>
                <c:pt idx="53182">
                  <c:v>53.182000000000016</c:v>
                </c:pt>
                <c:pt idx="53183">
                  <c:v>53.182999999999993</c:v>
                </c:pt>
                <c:pt idx="53184">
                  <c:v>53.184000000000026</c:v>
                </c:pt>
                <c:pt idx="53185">
                  <c:v>53.185000000000002</c:v>
                </c:pt>
                <c:pt idx="53186">
                  <c:v>53.186000000000035</c:v>
                </c:pt>
                <c:pt idx="53187">
                  <c:v>53.187000000000012</c:v>
                </c:pt>
                <c:pt idx="53188">
                  <c:v>53.188000000000045</c:v>
                </c:pt>
                <c:pt idx="53189">
                  <c:v>53.189000000000021</c:v>
                </c:pt>
                <c:pt idx="53190">
                  <c:v>53.19</c:v>
                </c:pt>
                <c:pt idx="53191">
                  <c:v>53.191000000000031</c:v>
                </c:pt>
                <c:pt idx="53192">
                  <c:v>53.192000000000007</c:v>
                </c:pt>
                <c:pt idx="53193">
                  <c:v>53.19300000000004</c:v>
                </c:pt>
                <c:pt idx="53194">
                  <c:v>53.194000000000017</c:v>
                </c:pt>
                <c:pt idx="53195">
                  <c:v>53.194999999999993</c:v>
                </c:pt>
                <c:pt idx="53196">
                  <c:v>53.196000000000026</c:v>
                </c:pt>
                <c:pt idx="53197">
                  <c:v>53.197000000000003</c:v>
                </c:pt>
                <c:pt idx="53198">
                  <c:v>53.198000000000036</c:v>
                </c:pt>
                <c:pt idx="53199">
                  <c:v>53.199000000000012</c:v>
                </c:pt>
                <c:pt idx="53200">
                  <c:v>53.200000000000045</c:v>
                </c:pt>
                <c:pt idx="53201">
                  <c:v>53.201000000000022</c:v>
                </c:pt>
                <c:pt idx="53202">
                  <c:v>53.201999999999998</c:v>
                </c:pt>
                <c:pt idx="53203">
                  <c:v>53.203000000000031</c:v>
                </c:pt>
                <c:pt idx="53204">
                  <c:v>53.204000000000008</c:v>
                </c:pt>
                <c:pt idx="53205">
                  <c:v>53.205000000000041</c:v>
                </c:pt>
                <c:pt idx="53206">
                  <c:v>53.206000000000017</c:v>
                </c:pt>
                <c:pt idx="53207">
                  <c:v>53.206999999999994</c:v>
                </c:pt>
                <c:pt idx="53208">
                  <c:v>53.208000000000027</c:v>
                </c:pt>
                <c:pt idx="53209">
                  <c:v>53.209000000000003</c:v>
                </c:pt>
                <c:pt idx="53210">
                  <c:v>53.210000000000036</c:v>
                </c:pt>
                <c:pt idx="53211">
                  <c:v>53.211000000000013</c:v>
                </c:pt>
                <c:pt idx="53212">
                  <c:v>53.212000000000046</c:v>
                </c:pt>
                <c:pt idx="53213">
                  <c:v>53.213000000000022</c:v>
                </c:pt>
                <c:pt idx="53214">
                  <c:v>53.213999999999999</c:v>
                </c:pt>
                <c:pt idx="53215">
                  <c:v>53.215000000000032</c:v>
                </c:pt>
                <c:pt idx="53216">
                  <c:v>53.216000000000008</c:v>
                </c:pt>
                <c:pt idx="53217">
                  <c:v>53.217000000000041</c:v>
                </c:pt>
                <c:pt idx="53218">
                  <c:v>53.218000000000018</c:v>
                </c:pt>
                <c:pt idx="53219">
                  <c:v>53.218999999999994</c:v>
                </c:pt>
                <c:pt idx="53220">
                  <c:v>53.220000000000027</c:v>
                </c:pt>
                <c:pt idx="53221">
                  <c:v>53.221000000000004</c:v>
                </c:pt>
                <c:pt idx="53222">
                  <c:v>53.222000000000037</c:v>
                </c:pt>
                <c:pt idx="53223">
                  <c:v>53.223000000000013</c:v>
                </c:pt>
                <c:pt idx="53224">
                  <c:v>53.224000000000046</c:v>
                </c:pt>
                <c:pt idx="53225">
                  <c:v>53.225000000000023</c:v>
                </c:pt>
                <c:pt idx="53226">
                  <c:v>53.225999999999999</c:v>
                </c:pt>
                <c:pt idx="53227">
                  <c:v>53.227000000000032</c:v>
                </c:pt>
                <c:pt idx="53228">
                  <c:v>53.228000000000009</c:v>
                </c:pt>
                <c:pt idx="53229">
                  <c:v>53.229000000000042</c:v>
                </c:pt>
                <c:pt idx="53230">
                  <c:v>53.230000000000018</c:v>
                </c:pt>
                <c:pt idx="53231">
                  <c:v>53.230999999999995</c:v>
                </c:pt>
                <c:pt idx="53232">
                  <c:v>53.232000000000028</c:v>
                </c:pt>
                <c:pt idx="53233">
                  <c:v>53.233000000000004</c:v>
                </c:pt>
                <c:pt idx="53234">
                  <c:v>53.234000000000037</c:v>
                </c:pt>
                <c:pt idx="53235">
                  <c:v>53.235000000000014</c:v>
                </c:pt>
                <c:pt idx="53236">
                  <c:v>53.23599999999999</c:v>
                </c:pt>
                <c:pt idx="53237">
                  <c:v>53.237000000000023</c:v>
                </c:pt>
                <c:pt idx="53238">
                  <c:v>53.238</c:v>
                </c:pt>
                <c:pt idx="53239">
                  <c:v>53.239000000000033</c:v>
                </c:pt>
                <c:pt idx="53240">
                  <c:v>53.240000000000009</c:v>
                </c:pt>
                <c:pt idx="53241">
                  <c:v>53.241000000000042</c:v>
                </c:pt>
                <c:pt idx="53242">
                  <c:v>53.242000000000019</c:v>
                </c:pt>
                <c:pt idx="53243">
                  <c:v>53.242999999999995</c:v>
                </c:pt>
                <c:pt idx="53244">
                  <c:v>53.244000000000028</c:v>
                </c:pt>
                <c:pt idx="53245">
                  <c:v>53.245000000000005</c:v>
                </c:pt>
                <c:pt idx="53246">
                  <c:v>53.246000000000038</c:v>
                </c:pt>
                <c:pt idx="53247">
                  <c:v>53.247000000000014</c:v>
                </c:pt>
                <c:pt idx="53248">
                  <c:v>53.24799999999999</c:v>
                </c:pt>
                <c:pt idx="53249">
                  <c:v>53.249000000000024</c:v>
                </c:pt>
                <c:pt idx="53250">
                  <c:v>53.25</c:v>
                </c:pt>
                <c:pt idx="53251">
                  <c:v>53.251000000000033</c:v>
                </c:pt>
                <c:pt idx="53252">
                  <c:v>53.25200000000001</c:v>
                </c:pt>
                <c:pt idx="53253">
                  <c:v>53.253000000000043</c:v>
                </c:pt>
                <c:pt idx="53254">
                  <c:v>53.254000000000019</c:v>
                </c:pt>
                <c:pt idx="53255">
                  <c:v>53.254999999999995</c:v>
                </c:pt>
                <c:pt idx="53256">
                  <c:v>53.256000000000029</c:v>
                </c:pt>
                <c:pt idx="53257">
                  <c:v>53.257000000000005</c:v>
                </c:pt>
                <c:pt idx="53258">
                  <c:v>53.258000000000038</c:v>
                </c:pt>
                <c:pt idx="53259">
                  <c:v>53.259000000000015</c:v>
                </c:pt>
                <c:pt idx="53260">
                  <c:v>53.259999999999991</c:v>
                </c:pt>
                <c:pt idx="53261">
                  <c:v>53.261000000000024</c:v>
                </c:pt>
                <c:pt idx="53262">
                  <c:v>53.262</c:v>
                </c:pt>
                <c:pt idx="53263">
                  <c:v>53.263000000000034</c:v>
                </c:pt>
                <c:pt idx="53264">
                  <c:v>53.26400000000001</c:v>
                </c:pt>
                <c:pt idx="53265">
                  <c:v>53.265000000000043</c:v>
                </c:pt>
                <c:pt idx="53266">
                  <c:v>53.26600000000002</c:v>
                </c:pt>
                <c:pt idx="53267">
                  <c:v>53.266999999999996</c:v>
                </c:pt>
                <c:pt idx="53268">
                  <c:v>53.268000000000029</c:v>
                </c:pt>
                <c:pt idx="53269">
                  <c:v>53.269000000000005</c:v>
                </c:pt>
                <c:pt idx="53270">
                  <c:v>53.270000000000039</c:v>
                </c:pt>
                <c:pt idx="53271">
                  <c:v>53.271000000000015</c:v>
                </c:pt>
                <c:pt idx="53272">
                  <c:v>53.271999999999991</c:v>
                </c:pt>
                <c:pt idx="53273">
                  <c:v>53.273000000000025</c:v>
                </c:pt>
                <c:pt idx="53274">
                  <c:v>53.274000000000001</c:v>
                </c:pt>
                <c:pt idx="53275">
                  <c:v>53.275000000000034</c:v>
                </c:pt>
                <c:pt idx="53276">
                  <c:v>53.27600000000001</c:v>
                </c:pt>
                <c:pt idx="53277">
                  <c:v>53.277000000000044</c:v>
                </c:pt>
                <c:pt idx="53278">
                  <c:v>53.27800000000002</c:v>
                </c:pt>
                <c:pt idx="53279">
                  <c:v>53.278999999999996</c:v>
                </c:pt>
                <c:pt idx="53280">
                  <c:v>53.28000000000003</c:v>
                </c:pt>
                <c:pt idx="53281">
                  <c:v>53.281000000000006</c:v>
                </c:pt>
                <c:pt idx="53282">
                  <c:v>53.282000000000039</c:v>
                </c:pt>
                <c:pt idx="53283">
                  <c:v>53.283000000000015</c:v>
                </c:pt>
                <c:pt idx="53284">
                  <c:v>53.283999999999992</c:v>
                </c:pt>
                <c:pt idx="53285">
                  <c:v>53.285000000000025</c:v>
                </c:pt>
                <c:pt idx="53286">
                  <c:v>53.286000000000001</c:v>
                </c:pt>
                <c:pt idx="53287">
                  <c:v>53.287000000000035</c:v>
                </c:pt>
                <c:pt idx="53288">
                  <c:v>53.288000000000011</c:v>
                </c:pt>
                <c:pt idx="53289">
                  <c:v>53.289000000000044</c:v>
                </c:pt>
                <c:pt idx="53290">
                  <c:v>53.29000000000002</c:v>
                </c:pt>
                <c:pt idx="53291">
                  <c:v>53.290999999999997</c:v>
                </c:pt>
                <c:pt idx="53292">
                  <c:v>53.29200000000003</c:v>
                </c:pt>
                <c:pt idx="53293">
                  <c:v>53.293000000000006</c:v>
                </c:pt>
                <c:pt idx="53294">
                  <c:v>53.29400000000004</c:v>
                </c:pt>
                <c:pt idx="53295">
                  <c:v>53.295000000000016</c:v>
                </c:pt>
                <c:pt idx="53296">
                  <c:v>53.295999999999992</c:v>
                </c:pt>
                <c:pt idx="53297">
                  <c:v>53.297000000000025</c:v>
                </c:pt>
                <c:pt idx="53298">
                  <c:v>53.298000000000002</c:v>
                </c:pt>
                <c:pt idx="53299">
                  <c:v>53.299000000000035</c:v>
                </c:pt>
                <c:pt idx="53300">
                  <c:v>53.300000000000011</c:v>
                </c:pt>
                <c:pt idx="53301">
                  <c:v>53.301000000000045</c:v>
                </c:pt>
                <c:pt idx="53302">
                  <c:v>53.302000000000021</c:v>
                </c:pt>
                <c:pt idx="53303">
                  <c:v>53.302999999999997</c:v>
                </c:pt>
                <c:pt idx="53304">
                  <c:v>53.30400000000003</c:v>
                </c:pt>
                <c:pt idx="53305">
                  <c:v>53.305000000000007</c:v>
                </c:pt>
                <c:pt idx="53306">
                  <c:v>53.30600000000004</c:v>
                </c:pt>
                <c:pt idx="53307">
                  <c:v>53.307000000000016</c:v>
                </c:pt>
                <c:pt idx="53308">
                  <c:v>53.307999999999993</c:v>
                </c:pt>
                <c:pt idx="53309">
                  <c:v>53.309000000000026</c:v>
                </c:pt>
                <c:pt idx="53310">
                  <c:v>53.31</c:v>
                </c:pt>
                <c:pt idx="53311">
                  <c:v>53.311000000000035</c:v>
                </c:pt>
                <c:pt idx="53312">
                  <c:v>53.312000000000012</c:v>
                </c:pt>
                <c:pt idx="53313">
                  <c:v>53.313000000000045</c:v>
                </c:pt>
                <c:pt idx="53314">
                  <c:v>53.314000000000021</c:v>
                </c:pt>
                <c:pt idx="53315">
                  <c:v>53.314999999999998</c:v>
                </c:pt>
                <c:pt idx="53316">
                  <c:v>53.316000000000031</c:v>
                </c:pt>
                <c:pt idx="53317">
                  <c:v>53.317000000000007</c:v>
                </c:pt>
                <c:pt idx="53318">
                  <c:v>53.31800000000004</c:v>
                </c:pt>
                <c:pt idx="53319">
                  <c:v>53.319000000000017</c:v>
                </c:pt>
                <c:pt idx="53320">
                  <c:v>53.319999999999993</c:v>
                </c:pt>
                <c:pt idx="53321">
                  <c:v>53.321000000000026</c:v>
                </c:pt>
                <c:pt idx="53322">
                  <c:v>53.322000000000003</c:v>
                </c:pt>
                <c:pt idx="53323">
                  <c:v>53.323000000000036</c:v>
                </c:pt>
                <c:pt idx="53324">
                  <c:v>53.324000000000012</c:v>
                </c:pt>
                <c:pt idx="53325">
                  <c:v>53.325000000000045</c:v>
                </c:pt>
                <c:pt idx="53326">
                  <c:v>53.326000000000022</c:v>
                </c:pt>
                <c:pt idx="53327">
                  <c:v>53.326999999999998</c:v>
                </c:pt>
                <c:pt idx="53328">
                  <c:v>53.328000000000031</c:v>
                </c:pt>
                <c:pt idx="53329">
                  <c:v>53.329000000000008</c:v>
                </c:pt>
                <c:pt idx="53330">
                  <c:v>53.330000000000041</c:v>
                </c:pt>
                <c:pt idx="53331">
                  <c:v>53.331000000000017</c:v>
                </c:pt>
                <c:pt idx="53332">
                  <c:v>53.331999999999994</c:v>
                </c:pt>
                <c:pt idx="53333">
                  <c:v>53.333000000000027</c:v>
                </c:pt>
                <c:pt idx="53334">
                  <c:v>53.334000000000003</c:v>
                </c:pt>
                <c:pt idx="53335">
                  <c:v>53.335000000000036</c:v>
                </c:pt>
                <c:pt idx="53336">
                  <c:v>53.336000000000013</c:v>
                </c:pt>
                <c:pt idx="53337">
                  <c:v>53.337000000000046</c:v>
                </c:pt>
                <c:pt idx="53338">
                  <c:v>53.338000000000022</c:v>
                </c:pt>
                <c:pt idx="53339">
                  <c:v>53.338999999999999</c:v>
                </c:pt>
                <c:pt idx="53340">
                  <c:v>53.340000000000032</c:v>
                </c:pt>
                <c:pt idx="53341">
                  <c:v>53.341000000000008</c:v>
                </c:pt>
                <c:pt idx="53342">
                  <c:v>53.342000000000041</c:v>
                </c:pt>
                <c:pt idx="53343">
                  <c:v>53.343000000000018</c:v>
                </c:pt>
                <c:pt idx="53344">
                  <c:v>53.343999999999994</c:v>
                </c:pt>
                <c:pt idx="53345">
                  <c:v>53.345000000000027</c:v>
                </c:pt>
                <c:pt idx="53346">
                  <c:v>53.346000000000004</c:v>
                </c:pt>
                <c:pt idx="53347">
                  <c:v>53.347000000000037</c:v>
                </c:pt>
                <c:pt idx="53348">
                  <c:v>53.348000000000013</c:v>
                </c:pt>
                <c:pt idx="53349">
                  <c:v>53.349000000000046</c:v>
                </c:pt>
                <c:pt idx="53350">
                  <c:v>53.350000000000023</c:v>
                </c:pt>
                <c:pt idx="53351">
                  <c:v>53.350999999999999</c:v>
                </c:pt>
                <c:pt idx="53352">
                  <c:v>53.352000000000032</c:v>
                </c:pt>
                <c:pt idx="53353">
                  <c:v>53.353000000000009</c:v>
                </c:pt>
                <c:pt idx="53354">
                  <c:v>53.354000000000042</c:v>
                </c:pt>
                <c:pt idx="53355">
                  <c:v>53.355000000000018</c:v>
                </c:pt>
                <c:pt idx="53356">
                  <c:v>53.355999999999995</c:v>
                </c:pt>
                <c:pt idx="53357">
                  <c:v>53.357000000000028</c:v>
                </c:pt>
                <c:pt idx="53358">
                  <c:v>53.358000000000004</c:v>
                </c:pt>
                <c:pt idx="53359">
                  <c:v>53.359000000000037</c:v>
                </c:pt>
                <c:pt idx="53360">
                  <c:v>53.360000000000014</c:v>
                </c:pt>
                <c:pt idx="53361">
                  <c:v>53.36099999999999</c:v>
                </c:pt>
                <c:pt idx="53362">
                  <c:v>53.362000000000023</c:v>
                </c:pt>
                <c:pt idx="53363">
                  <c:v>53.363</c:v>
                </c:pt>
                <c:pt idx="53364">
                  <c:v>53.364000000000033</c:v>
                </c:pt>
                <c:pt idx="53365">
                  <c:v>53.365000000000009</c:v>
                </c:pt>
                <c:pt idx="53366">
                  <c:v>53.366000000000042</c:v>
                </c:pt>
                <c:pt idx="53367">
                  <c:v>53.367000000000019</c:v>
                </c:pt>
                <c:pt idx="53368">
                  <c:v>53.367999999999995</c:v>
                </c:pt>
                <c:pt idx="53369">
                  <c:v>53.369000000000028</c:v>
                </c:pt>
                <c:pt idx="53370">
                  <c:v>53.370000000000005</c:v>
                </c:pt>
                <c:pt idx="53371">
                  <c:v>53.371000000000038</c:v>
                </c:pt>
                <c:pt idx="53372">
                  <c:v>53.372000000000014</c:v>
                </c:pt>
                <c:pt idx="53373">
                  <c:v>53.37299999999999</c:v>
                </c:pt>
                <c:pt idx="53374">
                  <c:v>53.374000000000024</c:v>
                </c:pt>
                <c:pt idx="53375">
                  <c:v>53.375</c:v>
                </c:pt>
                <c:pt idx="53376">
                  <c:v>53.376000000000033</c:v>
                </c:pt>
                <c:pt idx="53377">
                  <c:v>53.37700000000001</c:v>
                </c:pt>
                <c:pt idx="53378">
                  <c:v>53.378000000000043</c:v>
                </c:pt>
                <c:pt idx="53379">
                  <c:v>53.379000000000019</c:v>
                </c:pt>
                <c:pt idx="53380">
                  <c:v>53.379999999999995</c:v>
                </c:pt>
                <c:pt idx="53381">
                  <c:v>53.381000000000029</c:v>
                </c:pt>
                <c:pt idx="53382">
                  <c:v>53.382000000000005</c:v>
                </c:pt>
                <c:pt idx="53383">
                  <c:v>53.383000000000038</c:v>
                </c:pt>
                <c:pt idx="53384">
                  <c:v>53.384000000000015</c:v>
                </c:pt>
                <c:pt idx="53385">
                  <c:v>53.384999999999991</c:v>
                </c:pt>
                <c:pt idx="53386">
                  <c:v>53.386000000000024</c:v>
                </c:pt>
                <c:pt idx="53387">
                  <c:v>53.387</c:v>
                </c:pt>
                <c:pt idx="53388">
                  <c:v>53.388000000000034</c:v>
                </c:pt>
                <c:pt idx="53389">
                  <c:v>53.38900000000001</c:v>
                </c:pt>
                <c:pt idx="53390">
                  <c:v>53.390000000000043</c:v>
                </c:pt>
                <c:pt idx="53391">
                  <c:v>53.39100000000002</c:v>
                </c:pt>
                <c:pt idx="53392">
                  <c:v>53.391999999999996</c:v>
                </c:pt>
                <c:pt idx="53393">
                  <c:v>53.393000000000029</c:v>
                </c:pt>
                <c:pt idx="53394">
                  <c:v>53.394000000000005</c:v>
                </c:pt>
                <c:pt idx="53395">
                  <c:v>53.395000000000039</c:v>
                </c:pt>
                <c:pt idx="53396">
                  <c:v>53.396000000000015</c:v>
                </c:pt>
                <c:pt idx="53397">
                  <c:v>53.396999999999991</c:v>
                </c:pt>
                <c:pt idx="53398">
                  <c:v>53.398000000000025</c:v>
                </c:pt>
                <c:pt idx="53399">
                  <c:v>53.399000000000001</c:v>
                </c:pt>
                <c:pt idx="53400">
                  <c:v>53.400000000000034</c:v>
                </c:pt>
                <c:pt idx="53401">
                  <c:v>53.40100000000001</c:v>
                </c:pt>
                <c:pt idx="53402">
                  <c:v>53.402000000000044</c:v>
                </c:pt>
                <c:pt idx="53403">
                  <c:v>53.40300000000002</c:v>
                </c:pt>
                <c:pt idx="53404">
                  <c:v>53.403999999999996</c:v>
                </c:pt>
                <c:pt idx="53405">
                  <c:v>53.40500000000003</c:v>
                </c:pt>
                <c:pt idx="53406">
                  <c:v>53.406000000000006</c:v>
                </c:pt>
                <c:pt idx="53407">
                  <c:v>53.407000000000039</c:v>
                </c:pt>
                <c:pt idx="53408">
                  <c:v>53.408000000000015</c:v>
                </c:pt>
                <c:pt idx="53409">
                  <c:v>53.408999999999992</c:v>
                </c:pt>
                <c:pt idx="53410">
                  <c:v>53.410000000000025</c:v>
                </c:pt>
                <c:pt idx="53411">
                  <c:v>53.411000000000001</c:v>
                </c:pt>
                <c:pt idx="53412">
                  <c:v>53.412000000000035</c:v>
                </c:pt>
                <c:pt idx="53413">
                  <c:v>53.413000000000011</c:v>
                </c:pt>
                <c:pt idx="53414">
                  <c:v>53.414000000000044</c:v>
                </c:pt>
                <c:pt idx="53415">
                  <c:v>53.41500000000002</c:v>
                </c:pt>
                <c:pt idx="53416">
                  <c:v>53.415999999999997</c:v>
                </c:pt>
                <c:pt idx="53417">
                  <c:v>53.41700000000003</c:v>
                </c:pt>
                <c:pt idx="53418">
                  <c:v>53.418000000000006</c:v>
                </c:pt>
                <c:pt idx="53419">
                  <c:v>53.41900000000004</c:v>
                </c:pt>
                <c:pt idx="53420">
                  <c:v>53.420000000000016</c:v>
                </c:pt>
                <c:pt idx="53421">
                  <c:v>53.420999999999992</c:v>
                </c:pt>
                <c:pt idx="53422">
                  <c:v>53.422000000000025</c:v>
                </c:pt>
                <c:pt idx="53423">
                  <c:v>53.423000000000002</c:v>
                </c:pt>
                <c:pt idx="53424">
                  <c:v>53.424000000000035</c:v>
                </c:pt>
                <c:pt idx="53425">
                  <c:v>53.425000000000011</c:v>
                </c:pt>
                <c:pt idx="53426">
                  <c:v>53.426000000000045</c:v>
                </c:pt>
                <c:pt idx="53427">
                  <c:v>53.427000000000021</c:v>
                </c:pt>
                <c:pt idx="53428">
                  <c:v>53.427999999999997</c:v>
                </c:pt>
                <c:pt idx="53429">
                  <c:v>53.42900000000003</c:v>
                </c:pt>
                <c:pt idx="53430">
                  <c:v>53.430000000000007</c:v>
                </c:pt>
                <c:pt idx="53431">
                  <c:v>53.43100000000004</c:v>
                </c:pt>
                <c:pt idx="53432">
                  <c:v>53.432000000000016</c:v>
                </c:pt>
                <c:pt idx="53433">
                  <c:v>53.432999999999993</c:v>
                </c:pt>
                <c:pt idx="53434">
                  <c:v>53.434000000000026</c:v>
                </c:pt>
                <c:pt idx="53435">
                  <c:v>53.435000000000002</c:v>
                </c:pt>
                <c:pt idx="53436">
                  <c:v>53.436000000000035</c:v>
                </c:pt>
                <c:pt idx="53437">
                  <c:v>53.437000000000012</c:v>
                </c:pt>
                <c:pt idx="53438">
                  <c:v>53.438000000000045</c:v>
                </c:pt>
                <c:pt idx="53439">
                  <c:v>53.439000000000021</c:v>
                </c:pt>
                <c:pt idx="53440">
                  <c:v>53.44</c:v>
                </c:pt>
                <c:pt idx="53441">
                  <c:v>53.441000000000031</c:v>
                </c:pt>
                <c:pt idx="53442">
                  <c:v>53.442000000000007</c:v>
                </c:pt>
                <c:pt idx="53443">
                  <c:v>53.44300000000004</c:v>
                </c:pt>
                <c:pt idx="53444">
                  <c:v>53.444000000000017</c:v>
                </c:pt>
                <c:pt idx="53445">
                  <c:v>53.444999999999993</c:v>
                </c:pt>
                <c:pt idx="53446">
                  <c:v>53.446000000000026</c:v>
                </c:pt>
                <c:pt idx="53447">
                  <c:v>53.447000000000003</c:v>
                </c:pt>
                <c:pt idx="53448">
                  <c:v>53.448000000000036</c:v>
                </c:pt>
                <c:pt idx="53449">
                  <c:v>53.449000000000012</c:v>
                </c:pt>
                <c:pt idx="53450">
                  <c:v>53.450000000000045</c:v>
                </c:pt>
                <c:pt idx="53451">
                  <c:v>53.451000000000022</c:v>
                </c:pt>
                <c:pt idx="53452">
                  <c:v>53.451999999999998</c:v>
                </c:pt>
                <c:pt idx="53453">
                  <c:v>53.453000000000031</c:v>
                </c:pt>
                <c:pt idx="53454">
                  <c:v>53.454000000000008</c:v>
                </c:pt>
                <c:pt idx="53455">
                  <c:v>53.455000000000041</c:v>
                </c:pt>
                <c:pt idx="53456">
                  <c:v>53.456000000000017</c:v>
                </c:pt>
                <c:pt idx="53457">
                  <c:v>53.456999999999994</c:v>
                </c:pt>
                <c:pt idx="53458">
                  <c:v>53.458000000000027</c:v>
                </c:pt>
                <c:pt idx="53459">
                  <c:v>53.459000000000003</c:v>
                </c:pt>
                <c:pt idx="53460">
                  <c:v>53.460000000000036</c:v>
                </c:pt>
                <c:pt idx="53461">
                  <c:v>53.461000000000013</c:v>
                </c:pt>
                <c:pt idx="53462">
                  <c:v>53.462000000000046</c:v>
                </c:pt>
                <c:pt idx="53463">
                  <c:v>53.463000000000022</c:v>
                </c:pt>
                <c:pt idx="53464">
                  <c:v>53.463999999999999</c:v>
                </c:pt>
                <c:pt idx="53465">
                  <c:v>53.465000000000032</c:v>
                </c:pt>
                <c:pt idx="53466">
                  <c:v>53.466000000000008</c:v>
                </c:pt>
                <c:pt idx="53467">
                  <c:v>53.467000000000041</c:v>
                </c:pt>
                <c:pt idx="53468">
                  <c:v>53.468000000000018</c:v>
                </c:pt>
                <c:pt idx="53469">
                  <c:v>53.468999999999994</c:v>
                </c:pt>
                <c:pt idx="53470">
                  <c:v>53.470000000000027</c:v>
                </c:pt>
                <c:pt idx="53471">
                  <c:v>53.471000000000004</c:v>
                </c:pt>
                <c:pt idx="53472">
                  <c:v>53.472000000000037</c:v>
                </c:pt>
                <c:pt idx="53473">
                  <c:v>53.473000000000013</c:v>
                </c:pt>
                <c:pt idx="53474">
                  <c:v>53.474000000000046</c:v>
                </c:pt>
                <c:pt idx="53475">
                  <c:v>53.475000000000023</c:v>
                </c:pt>
                <c:pt idx="53476">
                  <c:v>53.475999999999999</c:v>
                </c:pt>
                <c:pt idx="53477">
                  <c:v>53.477000000000032</c:v>
                </c:pt>
                <c:pt idx="53478">
                  <c:v>53.478000000000009</c:v>
                </c:pt>
                <c:pt idx="53479">
                  <c:v>53.479000000000042</c:v>
                </c:pt>
                <c:pt idx="53480">
                  <c:v>53.480000000000018</c:v>
                </c:pt>
                <c:pt idx="53481">
                  <c:v>53.480999999999995</c:v>
                </c:pt>
                <c:pt idx="53482">
                  <c:v>53.482000000000028</c:v>
                </c:pt>
                <c:pt idx="53483">
                  <c:v>53.483000000000004</c:v>
                </c:pt>
                <c:pt idx="53484">
                  <c:v>53.484000000000037</c:v>
                </c:pt>
                <c:pt idx="53485">
                  <c:v>53.485000000000014</c:v>
                </c:pt>
                <c:pt idx="53486">
                  <c:v>53.48599999999999</c:v>
                </c:pt>
                <c:pt idx="53487">
                  <c:v>53.487000000000023</c:v>
                </c:pt>
                <c:pt idx="53488">
                  <c:v>53.488</c:v>
                </c:pt>
                <c:pt idx="53489">
                  <c:v>53.489000000000033</c:v>
                </c:pt>
                <c:pt idx="53490">
                  <c:v>53.490000000000009</c:v>
                </c:pt>
                <c:pt idx="53491">
                  <c:v>53.491000000000042</c:v>
                </c:pt>
                <c:pt idx="53492">
                  <c:v>53.492000000000019</c:v>
                </c:pt>
                <c:pt idx="53493">
                  <c:v>53.492999999999995</c:v>
                </c:pt>
                <c:pt idx="53494">
                  <c:v>53.494000000000028</c:v>
                </c:pt>
                <c:pt idx="53495">
                  <c:v>53.495000000000005</c:v>
                </c:pt>
                <c:pt idx="53496">
                  <c:v>53.496000000000038</c:v>
                </c:pt>
                <c:pt idx="53497">
                  <c:v>53.497000000000014</c:v>
                </c:pt>
                <c:pt idx="53498">
                  <c:v>53.49799999999999</c:v>
                </c:pt>
                <c:pt idx="53499">
                  <c:v>53.499000000000024</c:v>
                </c:pt>
                <c:pt idx="53500">
                  <c:v>53.5</c:v>
                </c:pt>
                <c:pt idx="53501">
                  <c:v>53.501000000000033</c:v>
                </c:pt>
                <c:pt idx="53502">
                  <c:v>53.50200000000001</c:v>
                </c:pt>
                <c:pt idx="53503">
                  <c:v>53.503000000000043</c:v>
                </c:pt>
                <c:pt idx="53504">
                  <c:v>53.504000000000019</c:v>
                </c:pt>
                <c:pt idx="53505">
                  <c:v>53.504999999999995</c:v>
                </c:pt>
                <c:pt idx="53506">
                  <c:v>53.506000000000029</c:v>
                </c:pt>
                <c:pt idx="53507">
                  <c:v>53.507000000000005</c:v>
                </c:pt>
                <c:pt idx="53508">
                  <c:v>53.508000000000038</c:v>
                </c:pt>
                <c:pt idx="53509">
                  <c:v>53.509000000000015</c:v>
                </c:pt>
                <c:pt idx="53510">
                  <c:v>53.509999999999991</c:v>
                </c:pt>
                <c:pt idx="53511">
                  <c:v>53.511000000000024</c:v>
                </c:pt>
                <c:pt idx="53512">
                  <c:v>53.512</c:v>
                </c:pt>
                <c:pt idx="53513">
                  <c:v>53.513000000000034</c:v>
                </c:pt>
                <c:pt idx="53514">
                  <c:v>53.51400000000001</c:v>
                </c:pt>
                <c:pt idx="53515">
                  <c:v>53.515000000000043</c:v>
                </c:pt>
                <c:pt idx="53516">
                  <c:v>53.51600000000002</c:v>
                </c:pt>
                <c:pt idx="53517">
                  <c:v>53.516999999999996</c:v>
                </c:pt>
                <c:pt idx="53518">
                  <c:v>53.518000000000029</c:v>
                </c:pt>
                <c:pt idx="53519">
                  <c:v>53.519000000000005</c:v>
                </c:pt>
                <c:pt idx="53520">
                  <c:v>53.520000000000039</c:v>
                </c:pt>
                <c:pt idx="53521">
                  <c:v>53.521000000000015</c:v>
                </c:pt>
                <c:pt idx="53522">
                  <c:v>53.521999999999991</c:v>
                </c:pt>
                <c:pt idx="53523">
                  <c:v>53.523000000000025</c:v>
                </c:pt>
                <c:pt idx="53524">
                  <c:v>53.524000000000001</c:v>
                </c:pt>
                <c:pt idx="53525">
                  <c:v>53.525000000000034</c:v>
                </c:pt>
                <c:pt idx="53526">
                  <c:v>53.52600000000001</c:v>
                </c:pt>
                <c:pt idx="53527">
                  <c:v>53.527000000000044</c:v>
                </c:pt>
                <c:pt idx="53528">
                  <c:v>53.52800000000002</c:v>
                </c:pt>
                <c:pt idx="53529">
                  <c:v>53.528999999999996</c:v>
                </c:pt>
                <c:pt idx="53530">
                  <c:v>53.53000000000003</c:v>
                </c:pt>
                <c:pt idx="53531">
                  <c:v>53.531000000000006</c:v>
                </c:pt>
                <c:pt idx="53532">
                  <c:v>53.532000000000039</c:v>
                </c:pt>
                <c:pt idx="53533">
                  <c:v>53.533000000000015</c:v>
                </c:pt>
                <c:pt idx="53534">
                  <c:v>53.533999999999992</c:v>
                </c:pt>
                <c:pt idx="53535">
                  <c:v>53.535000000000025</c:v>
                </c:pt>
                <c:pt idx="53536">
                  <c:v>53.536000000000001</c:v>
                </c:pt>
                <c:pt idx="53537">
                  <c:v>53.537000000000035</c:v>
                </c:pt>
                <c:pt idx="53538">
                  <c:v>53.538000000000011</c:v>
                </c:pt>
                <c:pt idx="53539">
                  <c:v>53.539000000000044</c:v>
                </c:pt>
                <c:pt idx="53540">
                  <c:v>53.54000000000002</c:v>
                </c:pt>
                <c:pt idx="53541">
                  <c:v>53.540999999999997</c:v>
                </c:pt>
                <c:pt idx="53542">
                  <c:v>53.54200000000003</c:v>
                </c:pt>
                <c:pt idx="53543">
                  <c:v>53.543000000000006</c:v>
                </c:pt>
                <c:pt idx="53544">
                  <c:v>53.54400000000004</c:v>
                </c:pt>
                <c:pt idx="53545">
                  <c:v>53.545000000000016</c:v>
                </c:pt>
                <c:pt idx="53546">
                  <c:v>53.545999999999992</c:v>
                </c:pt>
                <c:pt idx="53547">
                  <c:v>53.547000000000025</c:v>
                </c:pt>
                <c:pt idx="53548">
                  <c:v>53.548000000000002</c:v>
                </c:pt>
                <c:pt idx="53549">
                  <c:v>53.549000000000035</c:v>
                </c:pt>
                <c:pt idx="53550">
                  <c:v>53.550000000000011</c:v>
                </c:pt>
                <c:pt idx="53551">
                  <c:v>53.551000000000045</c:v>
                </c:pt>
                <c:pt idx="53552">
                  <c:v>53.552000000000021</c:v>
                </c:pt>
                <c:pt idx="53553">
                  <c:v>53.552999999999997</c:v>
                </c:pt>
                <c:pt idx="53554">
                  <c:v>53.55400000000003</c:v>
                </c:pt>
                <c:pt idx="53555">
                  <c:v>53.555000000000007</c:v>
                </c:pt>
                <c:pt idx="53556">
                  <c:v>53.55600000000004</c:v>
                </c:pt>
                <c:pt idx="53557">
                  <c:v>53.557000000000016</c:v>
                </c:pt>
                <c:pt idx="53558">
                  <c:v>53.557999999999993</c:v>
                </c:pt>
                <c:pt idx="53559">
                  <c:v>53.559000000000026</c:v>
                </c:pt>
                <c:pt idx="53560">
                  <c:v>53.56</c:v>
                </c:pt>
                <c:pt idx="53561">
                  <c:v>53.561000000000035</c:v>
                </c:pt>
                <c:pt idx="53562">
                  <c:v>53.562000000000012</c:v>
                </c:pt>
                <c:pt idx="53563">
                  <c:v>53.563000000000045</c:v>
                </c:pt>
                <c:pt idx="53564">
                  <c:v>53.564000000000021</c:v>
                </c:pt>
                <c:pt idx="53565">
                  <c:v>53.564999999999998</c:v>
                </c:pt>
                <c:pt idx="53566">
                  <c:v>53.566000000000031</c:v>
                </c:pt>
                <c:pt idx="53567">
                  <c:v>53.567000000000007</c:v>
                </c:pt>
                <c:pt idx="53568">
                  <c:v>53.56800000000004</c:v>
                </c:pt>
                <c:pt idx="53569">
                  <c:v>53.569000000000017</c:v>
                </c:pt>
                <c:pt idx="53570">
                  <c:v>53.569999999999993</c:v>
                </c:pt>
                <c:pt idx="53571">
                  <c:v>53.571000000000026</c:v>
                </c:pt>
                <c:pt idx="53572">
                  <c:v>53.572000000000003</c:v>
                </c:pt>
                <c:pt idx="53573">
                  <c:v>53.573000000000036</c:v>
                </c:pt>
                <c:pt idx="53574">
                  <c:v>53.574000000000012</c:v>
                </c:pt>
                <c:pt idx="53575">
                  <c:v>53.575000000000045</c:v>
                </c:pt>
                <c:pt idx="53576">
                  <c:v>53.576000000000022</c:v>
                </c:pt>
                <c:pt idx="53577">
                  <c:v>53.576999999999998</c:v>
                </c:pt>
                <c:pt idx="53578">
                  <c:v>53.578000000000031</c:v>
                </c:pt>
                <c:pt idx="53579">
                  <c:v>53.579000000000008</c:v>
                </c:pt>
                <c:pt idx="53580">
                  <c:v>53.580000000000041</c:v>
                </c:pt>
                <c:pt idx="53581">
                  <c:v>53.581000000000017</c:v>
                </c:pt>
                <c:pt idx="53582">
                  <c:v>53.581999999999994</c:v>
                </c:pt>
                <c:pt idx="53583">
                  <c:v>53.583000000000027</c:v>
                </c:pt>
                <c:pt idx="53584">
                  <c:v>53.584000000000003</c:v>
                </c:pt>
                <c:pt idx="53585">
                  <c:v>53.585000000000036</c:v>
                </c:pt>
                <c:pt idx="53586">
                  <c:v>53.586000000000013</c:v>
                </c:pt>
                <c:pt idx="53587">
                  <c:v>53.587000000000046</c:v>
                </c:pt>
                <c:pt idx="53588">
                  <c:v>53.588000000000022</c:v>
                </c:pt>
                <c:pt idx="53589">
                  <c:v>53.588999999999999</c:v>
                </c:pt>
                <c:pt idx="53590">
                  <c:v>53.590000000000032</c:v>
                </c:pt>
                <c:pt idx="53591">
                  <c:v>53.591000000000008</c:v>
                </c:pt>
                <c:pt idx="53592">
                  <c:v>53.592000000000041</c:v>
                </c:pt>
                <c:pt idx="53593">
                  <c:v>53.593000000000018</c:v>
                </c:pt>
                <c:pt idx="53594">
                  <c:v>53.593999999999994</c:v>
                </c:pt>
                <c:pt idx="53595">
                  <c:v>53.595000000000027</c:v>
                </c:pt>
                <c:pt idx="53596">
                  <c:v>53.596000000000004</c:v>
                </c:pt>
                <c:pt idx="53597">
                  <c:v>53.597000000000037</c:v>
                </c:pt>
                <c:pt idx="53598">
                  <c:v>53.598000000000013</c:v>
                </c:pt>
                <c:pt idx="53599">
                  <c:v>53.599000000000046</c:v>
                </c:pt>
                <c:pt idx="53600">
                  <c:v>53.600000000000023</c:v>
                </c:pt>
                <c:pt idx="53601">
                  <c:v>53.600999999999999</c:v>
                </c:pt>
                <c:pt idx="53602">
                  <c:v>53.602000000000032</c:v>
                </c:pt>
                <c:pt idx="53603">
                  <c:v>53.603000000000009</c:v>
                </c:pt>
                <c:pt idx="53604">
                  <c:v>53.604000000000042</c:v>
                </c:pt>
                <c:pt idx="53605">
                  <c:v>53.605000000000018</c:v>
                </c:pt>
                <c:pt idx="53606">
                  <c:v>53.605999999999995</c:v>
                </c:pt>
                <c:pt idx="53607">
                  <c:v>53.607000000000028</c:v>
                </c:pt>
                <c:pt idx="53608">
                  <c:v>53.608000000000004</c:v>
                </c:pt>
                <c:pt idx="53609">
                  <c:v>53.609000000000037</c:v>
                </c:pt>
                <c:pt idx="53610">
                  <c:v>53.610000000000014</c:v>
                </c:pt>
                <c:pt idx="53611">
                  <c:v>53.61099999999999</c:v>
                </c:pt>
                <c:pt idx="53612">
                  <c:v>53.612000000000023</c:v>
                </c:pt>
                <c:pt idx="53613">
                  <c:v>53.613</c:v>
                </c:pt>
                <c:pt idx="53614">
                  <c:v>53.614000000000033</c:v>
                </c:pt>
                <c:pt idx="53615">
                  <c:v>53.615000000000009</c:v>
                </c:pt>
                <c:pt idx="53616">
                  <c:v>53.616000000000042</c:v>
                </c:pt>
                <c:pt idx="53617">
                  <c:v>53.617000000000019</c:v>
                </c:pt>
                <c:pt idx="53618">
                  <c:v>53.617999999999995</c:v>
                </c:pt>
                <c:pt idx="53619">
                  <c:v>53.619000000000028</c:v>
                </c:pt>
                <c:pt idx="53620">
                  <c:v>53.620000000000005</c:v>
                </c:pt>
                <c:pt idx="53621">
                  <c:v>53.621000000000038</c:v>
                </c:pt>
                <c:pt idx="53622">
                  <c:v>53.622000000000014</c:v>
                </c:pt>
                <c:pt idx="53623">
                  <c:v>53.62299999999999</c:v>
                </c:pt>
                <c:pt idx="53624">
                  <c:v>53.624000000000024</c:v>
                </c:pt>
                <c:pt idx="53625">
                  <c:v>53.625</c:v>
                </c:pt>
                <c:pt idx="53626">
                  <c:v>53.626000000000033</c:v>
                </c:pt>
                <c:pt idx="53627">
                  <c:v>53.62700000000001</c:v>
                </c:pt>
                <c:pt idx="53628">
                  <c:v>53.628000000000043</c:v>
                </c:pt>
                <c:pt idx="53629">
                  <c:v>53.629000000000019</c:v>
                </c:pt>
                <c:pt idx="53630">
                  <c:v>53.629999999999995</c:v>
                </c:pt>
                <c:pt idx="53631">
                  <c:v>53.631000000000029</c:v>
                </c:pt>
                <c:pt idx="53632">
                  <c:v>53.632000000000005</c:v>
                </c:pt>
                <c:pt idx="53633">
                  <c:v>53.633000000000038</c:v>
                </c:pt>
                <c:pt idx="53634">
                  <c:v>53.634000000000015</c:v>
                </c:pt>
                <c:pt idx="53635">
                  <c:v>53.634999999999991</c:v>
                </c:pt>
                <c:pt idx="53636">
                  <c:v>53.636000000000024</c:v>
                </c:pt>
                <c:pt idx="53637">
                  <c:v>53.637</c:v>
                </c:pt>
                <c:pt idx="53638">
                  <c:v>53.638000000000034</c:v>
                </c:pt>
                <c:pt idx="53639">
                  <c:v>53.63900000000001</c:v>
                </c:pt>
                <c:pt idx="53640">
                  <c:v>53.640000000000043</c:v>
                </c:pt>
                <c:pt idx="53641">
                  <c:v>53.64100000000002</c:v>
                </c:pt>
                <c:pt idx="53642">
                  <c:v>53.641999999999996</c:v>
                </c:pt>
                <c:pt idx="53643">
                  <c:v>53.643000000000029</c:v>
                </c:pt>
                <c:pt idx="53644">
                  <c:v>53.644000000000005</c:v>
                </c:pt>
                <c:pt idx="53645">
                  <c:v>53.645000000000039</c:v>
                </c:pt>
                <c:pt idx="53646">
                  <c:v>53.646000000000015</c:v>
                </c:pt>
                <c:pt idx="53647">
                  <c:v>53.646999999999991</c:v>
                </c:pt>
                <c:pt idx="53648">
                  <c:v>53.648000000000025</c:v>
                </c:pt>
                <c:pt idx="53649">
                  <c:v>53.649000000000001</c:v>
                </c:pt>
                <c:pt idx="53650">
                  <c:v>53.650000000000034</c:v>
                </c:pt>
                <c:pt idx="53651">
                  <c:v>53.65100000000001</c:v>
                </c:pt>
                <c:pt idx="53652">
                  <c:v>53.652000000000044</c:v>
                </c:pt>
                <c:pt idx="53653">
                  <c:v>53.65300000000002</c:v>
                </c:pt>
                <c:pt idx="53654">
                  <c:v>53.653999999999996</c:v>
                </c:pt>
                <c:pt idx="53655">
                  <c:v>53.65500000000003</c:v>
                </c:pt>
                <c:pt idx="53656">
                  <c:v>53.656000000000006</c:v>
                </c:pt>
                <c:pt idx="53657">
                  <c:v>53.657000000000039</c:v>
                </c:pt>
                <c:pt idx="53658">
                  <c:v>53.658000000000015</c:v>
                </c:pt>
                <c:pt idx="53659">
                  <c:v>53.658999999999992</c:v>
                </c:pt>
                <c:pt idx="53660">
                  <c:v>53.660000000000025</c:v>
                </c:pt>
                <c:pt idx="53661">
                  <c:v>53.661000000000001</c:v>
                </c:pt>
                <c:pt idx="53662">
                  <c:v>53.662000000000035</c:v>
                </c:pt>
                <c:pt idx="53663">
                  <c:v>53.663000000000011</c:v>
                </c:pt>
                <c:pt idx="53664">
                  <c:v>53.664000000000044</c:v>
                </c:pt>
                <c:pt idx="53665">
                  <c:v>53.66500000000002</c:v>
                </c:pt>
                <c:pt idx="53666">
                  <c:v>53.665999999999997</c:v>
                </c:pt>
                <c:pt idx="53667">
                  <c:v>53.66700000000003</c:v>
                </c:pt>
                <c:pt idx="53668">
                  <c:v>53.668000000000006</c:v>
                </c:pt>
                <c:pt idx="53669">
                  <c:v>53.66900000000004</c:v>
                </c:pt>
                <c:pt idx="53670">
                  <c:v>53.670000000000016</c:v>
                </c:pt>
                <c:pt idx="53671">
                  <c:v>53.670999999999992</c:v>
                </c:pt>
                <c:pt idx="53672">
                  <c:v>53.672000000000025</c:v>
                </c:pt>
                <c:pt idx="53673">
                  <c:v>53.673000000000002</c:v>
                </c:pt>
                <c:pt idx="53674">
                  <c:v>53.674000000000035</c:v>
                </c:pt>
                <c:pt idx="53675">
                  <c:v>53.675000000000011</c:v>
                </c:pt>
                <c:pt idx="53676">
                  <c:v>53.676000000000045</c:v>
                </c:pt>
                <c:pt idx="53677">
                  <c:v>53.677000000000021</c:v>
                </c:pt>
                <c:pt idx="53678">
                  <c:v>53.677999999999997</c:v>
                </c:pt>
                <c:pt idx="53679">
                  <c:v>53.67900000000003</c:v>
                </c:pt>
                <c:pt idx="53680">
                  <c:v>53.680000000000007</c:v>
                </c:pt>
                <c:pt idx="53681">
                  <c:v>53.68100000000004</c:v>
                </c:pt>
                <c:pt idx="53682">
                  <c:v>53.682000000000016</c:v>
                </c:pt>
                <c:pt idx="53683">
                  <c:v>53.682999999999993</c:v>
                </c:pt>
                <c:pt idx="53684">
                  <c:v>53.684000000000026</c:v>
                </c:pt>
                <c:pt idx="53685">
                  <c:v>53.685000000000002</c:v>
                </c:pt>
                <c:pt idx="53686">
                  <c:v>53.686000000000035</c:v>
                </c:pt>
                <c:pt idx="53687">
                  <c:v>53.687000000000012</c:v>
                </c:pt>
                <c:pt idx="53688">
                  <c:v>53.688000000000045</c:v>
                </c:pt>
                <c:pt idx="53689">
                  <c:v>53.689000000000021</c:v>
                </c:pt>
                <c:pt idx="53690">
                  <c:v>53.69</c:v>
                </c:pt>
                <c:pt idx="53691">
                  <c:v>53.691000000000031</c:v>
                </c:pt>
                <c:pt idx="53692">
                  <c:v>53.692000000000007</c:v>
                </c:pt>
                <c:pt idx="53693">
                  <c:v>53.69300000000004</c:v>
                </c:pt>
                <c:pt idx="53694">
                  <c:v>53.694000000000017</c:v>
                </c:pt>
                <c:pt idx="53695">
                  <c:v>53.694999999999993</c:v>
                </c:pt>
                <c:pt idx="53696">
                  <c:v>53.696000000000026</c:v>
                </c:pt>
                <c:pt idx="53697">
                  <c:v>53.697000000000003</c:v>
                </c:pt>
                <c:pt idx="53698">
                  <c:v>53.698000000000036</c:v>
                </c:pt>
                <c:pt idx="53699">
                  <c:v>53.699000000000012</c:v>
                </c:pt>
                <c:pt idx="53700">
                  <c:v>53.700000000000045</c:v>
                </c:pt>
                <c:pt idx="53701">
                  <c:v>53.701000000000022</c:v>
                </c:pt>
                <c:pt idx="53702">
                  <c:v>53.701999999999998</c:v>
                </c:pt>
                <c:pt idx="53703">
                  <c:v>53.703000000000031</c:v>
                </c:pt>
                <c:pt idx="53704">
                  <c:v>53.704000000000008</c:v>
                </c:pt>
                <c:pt idx="53705">
                  <c:v>53.705000000000041</c:v>
                </c:pt>
                <c:pt idx="53706">
                  <c:v>53.706000000000017</c:v>
                </c:pt>
                <c:pt idx="53707">
                  <c:v>53.706999999999994</c:v>
                </c:pt>
                <c:pt idx="53708">
                  <c:v>53.708000000000027</c:v>
                </c:pt>
                <c:pt idx="53709">
                  <c:v>53.709000000000003</c:v>
                </c:pt>
                <c:pt idx="53710">
                  <c:v>53.710000000000036</c:v>
                </c:pt>
                <c:pt idx="53711">
                  <c:v>53.711000000000013</c:v>
                </c:pt>
                <c:pt idx="53712">
                  <c:v>53.712000000000046</c:v>
                </c:pt>
                <c:pt idx="53713">
                  <c:v>53.713000000000022</c:v>
                </c:pt>
                <c:pt idx="53714">
                  <c:v>53.713999999999999</c:v>
                </c:pt>
                <c:pt idx="53715">
                  <c:v>53.715000000000032</c:v>
                </c:pt>
                <c:pt idx="53716">
                  <c:v>53.716000000000008</c:v>
                </c:pt>
                <c:pt idx="53717">
                  <c:v>53.717000000000041</c:v>
                </c:pt>
                <c:pt idx="53718">
                  <c:v>53.718000000000018</c:v>
                </c:pt>
                <c:pt idx="53719">
                  <c:v>53.718999999999994</c:v>
                </c:pt>
                <c:pt idx="53720">
                  <c:v>53.720000000000027</c:v>
                </c:pt>
                <c:pt idx="53721">
                  <c:v>53.721000000000004</c:v>
                </c:pt>
                <c:pt idx="53722">
                  <c:v>53.722000000000037</c:v>
                </c:pt>
                <c:pt idx="53723">
                  <c:v>53.723000000000013</c:v>
                </c:pt>
                <c:pt idx="53724">
                  <c:v>53.724000000000046</c:v>
                </c:pt>
                <c:pt idx="53725">
                  <c:v>53.725000000000023</c:v>
                </c:pt>
                <c:pt idx="53726">
                  <c:v>53.725999999999999</c:v>
                </c:pt>
                <c:pt idx="53727">
                  <c:v>53.727000000000032</c:v>
                </c:pt>
                <c:pt idx="53728">
                  <c:v>53.728000000000009</c:v>
                </c:pt>
                <c:pt idx="53729">
                  <c:v>53.729000000000042</c:v>
                </c:pt>
                <c:pt idx="53730">
                  <c:v>53.730000000000018</c:v>
                </c:pt>
                <c:pt idx="53731">
                  <c:v>53.730999999999995</c:v>
                </c:pt>
                <c:pt idx="53732">
                  <c:v>53.732000000000028</c:v>
                </c:pt>
                <c:pt idx="53733">
                  <c:v>53.733000000000004</c:v>
                </c:pt>
                <c:pt idx="53734">
                  <c:v>53.734000000000037</c:v>
                </c:pt>
                <c:pt idx="53735">
                  <c:v>53.735000000000014</c:v>
                </c:pt>
                <c:pt idx="53736">
                  <c:v>53.73599999999999</c:v>
                </c:pt>
                <c:pt idx="53737">
                  <c:v>53.737000000000023</c:v>
                </c:pt>
                <c:pt idx="53738">
                  <c:v>53.738</c:v>
                </c:pt>
                <c:pt idx="53739">
                  <c:v>53.739000000000033</c:v>
                </c:pt>
                <c:pt idx="53740">
                  <c:v>53.740000000000009</c:v>
                </c:pt>
                <c:pt idx="53741">
                  <c:v>53.741000000000042</c:v>
                </c:pt>
                <c:pt idx="53742">
                  <c:v>53.742000000000019</c:v>
                </c:pt>
                <c:pt idx="53743">
                  <c:v>53.742999999999995</c:v>
                </c:pt>
                <c:pt idx="53744">
                  <c:v>53.744000000000028</c:v>
                </c:pt>
                <c:pt idx="53745">
                  <c:v>53.745000000000005</c:v>
                </c:pt>
                <c:pt idx="53746">
                  <c:v>53.746000000000038</c:v>
                </c:pt>
                <c:pt idx="53747">
                  <c:v>53.747000000000014</c:v>
                </c:pt>
                <c:pt idx="53748">
                  <c:v>53.74799999999999</c:v>
                </c:pt>
                <c:pt idx="53749">
                  <c:v>53.749000000000024</c:v>
                </c:pt>
                <c:pt idx="53750">
                  <c:v>53.75</c:v>
                </c:pt>
                <c:pt idx="53751">
                  <c:v>53.751000000000033</c:v>
                </c:pt>
                <c:pt idx="53752">
                  <c:v>53.75200000000001</c:v>
                </c:pt>
                <c:pt idx="53753">
                  <c:v>53.753000000000043</c:v>
                </c:pt>
                <c:pt idx="53754">
                  <c:v>53.754000000000019</c:v>
                </c:pt>
                <c:pt idx="53755">
                  <c:v>53.754999999999995</c:v>
                </c:pt>
                <c:pt idx="53756">
                  <c:v>53.756000000000029</c:v>
                </c:pt>
                <c:pt idx="53757">
                  <c:v>53.757000000000005</c:v>
                </c:pt>
                <c:pt idx="53758">
                  <c:v>53.758000000000038</c:v>
                </c:pt>
                <c:pt idx="53759">
                  <c:v>53.759000000000015</c:v>
                </c:pt>
                <c:pt idx="53760">
                  <c:v>53.759999999999991</c:v>
                </c:pt>
                <c:pt idx="53761">
                  <c:v>53.761000000000024</c:v>
                </c:pt>
                <c:pt idx="53762">
                  <c:v>53.762</c:v>
                </c:pt>
                <c:pt idx="53763">
                  <c:v>53.763000000000034</c:v>
                </c:pt>
                <c:pt idx="53764">
                  <c:v>53.76400000000001</c:v>
                </c:pt>
                <c:pt idx="53765">
                  <c:v>53.765000000000043</c:v>
                </c:pt>
                <c:pt idx="53766">
                  <c:v>53.76600000000002</c:v>
                </c:pt>
                <c:pt idx="53767">
                  <c:v>53.766999999999996</c:v>
                </c:pt>
                <c:pt idx="53768">
                  <c:v>53.768000000000029</c:v>
                </c:pt>
                <c:pt idx="53769">
                  <c:v>53.769000000000005</c:v>
                </c:pt>
                <c:pt idx="53770">
                  <c:v>53.770000000000039</c:v>
                </c:pt>
                <c:pt idx="53771">
                  <c:v>53.771000000000015</c:v>
                </c:pt>
                <c:pt idx="53772">
                  <c:v>53.771999999999991</c:v>
                </c:pt>
                <c:pt idx="53773">
                  <c:v>53.773000000000025</c:v>
                </c:pt>
                <c:pt idx="53774">
                  <c:v>53.774000000000001</c:v>
                </c:pt>
                <c:pt idx="53775">
                  <c:v>53.775000000000034</c:v>
                </c:pt>
                <c:pt idx="53776">
                  <c:v>53.77600000000001</c:v>
                </c:pt>
                <c:pt idx="53777">
                  <c:v>53.777000000000044</c:v>
                </c:pt>
                <c:pt idx="53778">
                  <c:v>53.77800000000002</c:v>
                </c:pt>
                <c:pt idx="53779">
                  <c:v>53.778999999999996</c:v>
                </c:pt>
                <c:pt idx="53780">
                  <c:v>53.78000000000003</c:v>
                </c:pt>
                <c:pt idx="53781">
                  <c:v>53.781000000000006</c:v>
                </c:pt>
                <c:pt idx="53782">
                  <c:v>53.782000000000039</c:v>
                </c:pt>
                <c:pt idx="53783">
                  <c:v>53.783000000000015</c:v>
                </c:pt>
                <c:pt idx="53784">
                  <c:v>53.783999999999992</c:v>
                </c:pt>
                <c:pt idx="53785">
                  <c:v>53.785000000000025</c:v>
                </c:pt>
                <c:pt idx="53786">
                  <c:v>53.786000000000001</c:v>
                </c:pt>
                <c:pt idx="53787">
                  <c:v>53.787000000000035</c:v>
                </c:pt>
                <c:pt idx="53788">
                  <c:v>53.788000000000011</c:v>
                </c:pt>
                <c:pt idx="53789">
                  <c:v>53.789000000000044</c:v>
                </c:pt>
                <c:pt idx="53790">
                  <c:v>53.79000000000002</c:v>
                </c:pt>
                <c:pt idx="53791">
                  <c:v>53.790999999999997</c:v>
                </c:pt>
                <c:pt idx="53792">
                  <c:v>53.79200000000003</c:v>
                </c:pt>
                <c:pt idx="53793">
                  <c:v>53.793000000000006</c:v>
                </c:pt>
                <c:pt idx="53794">
                  <c:v>53.79400000000004</c:v>
                </c:pt>
                <c:pt idx="53795">
                  <c:v>53.795000000000016</c:v>
                </c:pt>
                <c:pt idx="53796">
                  <c:v>53.795999999999992</c:v>
                </c:pt>
                <c:pt idx="53797">
                  <c:v>53.797000000000025</c:v>
                </c:pt>
                <c:pt idx="53798">
                  <c:v>53.798000000000002</c:v>
                </c:pt>
                <c:pt idx="53799">
                  <c:v>53.799000000000035</c:v>
                </c:pt>
                <c:pt idx="53800">
                  <c:v>53.800000000000011</c:v>
                </c:pt>
                <c:pt idx="53801">
                  <c:v>53.801000000000045</c:v>
                </c:pt>
                <c:pt idx="53802">
                  <c:v>53.802000000000021</c:v>
                </c:pt>
                <c:pt idx="53803">
                  <c:v>53.802999999999997</c:v>
                </c:pt>
                <c:pt idx="53804">
                  <c:v>53.80400000000003</c:v>
                </c:pt>
                <c:pt idx="53805">
                  <c:v>53.805000000000007</c:v>
                </c:pt>
                <c:pt idx="53806">
                  <c:v>53.80600000000004</c:v>
                </c:pt>
                <c:pt idx="53807">
                  <c:v>53.807000000000016</c:v>
                </c:pt>
                <c:pt idx="53808">
                  <c:v>53.807999999999993</c:v>
                </c:pt>
                <c:pt idx="53809">
                  <c:v>53.809000000000026</c:v>
                </c:pt>
                <c:pt idx="53810">
                  <c:v>53.81</c:v>
                </c:pt>
                <c:pt idx="53811">
                  <c:v>53.811000000000035</c:v>
                </c:pt>
                <c:pt idx="53812">
                  <c:v>53.812000000000012</c:v>
                </c:pt>
                <c:pt idx="53813">
                  <c:v>53.813000000000045</c:v>
                </c:pt>
                <c:pt idx="53814">
                  <c:v>53.814000000000021</c:v>
                </c:pt>
                <c:pt idx="53815">
                  <c:v>53.814999999999998</c:v>
                </c:pt>
                <c:pt idx="53816">
                  <c:v>53.816000000000031</c:v>
                </c:pt>
                <c:pt idx="53817">
                  <c:v>53.817000000000007</c:v>
                </c:pt>
                <c:pt idx="53818">
                  <c:v>53.81800000000004</c:v>
                </c:pt>
                <c:pt idx="53819">
                  <c:v>53.819000000000017</c:v>
                </c:pt>
                <c:pt idx="53820">
                  <c:v>53.819999999999993</c:v>
                </c:pt>
                <c:pt idx="53821">
                  <c:v>53.821000000000026</c:v>
                </c:pt>
                <c:pt idx="53822">
                  <c:v>53.822000000000003</c:v>
                </c:pt>
                <c:pt idx="53823">
                  <c:v>53.823000000000036</c:v>
                </c:pt>
                <c:pt idx="53824">
                  <c:v>53.824000000000012</c:v>
                </c:pt>
                <c:pt idx="53825">
                  <c:v>53.825000000000045</c:v>
                </c:pt>
                <c:pt idx="53826">
                  <c:v>53.826000000000022</c:v>
                </c:pt>
                <c:pt idx="53827">
                  <c:v>53.826999999999998</c:v>
                </c:pt>
                <c:pt idx="53828">
                  <c:v>53.828000000000031</c:v>
                </c:pt>
                <c:pt idx="53829">
                  <c:v>53.829000000000008</c:v>
                </c:pt>
                <c:pt idx="53830">
                  <c:v>53.830000000000041</c:v>
                </c:pt>
                <c:pt idx="53831">
                  <c:v>53.831000000000017</c:v>
                </c:pt>
                <c:pt idx="53832">
                  <c:v>53.831999999999994</c:v>
                </c:pt>
                <c:pt idx="53833">
                  <c:v>53.833000000000027</c:v>
                </c:pt>
                <c:pt idx="53834">
                  <c:v>53.834000000000003</c:v>
                </c:pt>
                <c:pt idx="53835">
                  <c:v>53.835000000000036</c:v>
                </c:pt>
                <c:pt idx="53836">
                  <c:v>53.836000000000013</c:v>
                </c:pt>
                <c:pt idx="53837">
                  <c:v>53.837000000000046</c:v>
                </c:pt>
                <c:pt idx="53838">
                  <c:v>53.838000000000022</c:v>
                </c:pt>
                <c:pt idx="53839">
                  <c:v>53.838999999999999</c:v>
                </c:pt>
                <c:pt idx="53840">
                  <c:v>53.840000000000032</c:v>
                </c:pt>
                <c:pt idx="53841">
                  <c:v>53.841000000000008</c:v>
                </c:pt>
                <c:pt idx="53842">
                  <c:v>53.842000000000041</c:v>
                </c:pt>
                <c:pt idx="53843">
                  <c:v>53.843000000000018</c:v>
                </c:pt>
                <c:pt idx="53844">
                  <c:v>53.843999999999994</c:v>
                </c:pt>
                <c:pt idx="53845">
                  <c:v>53.845000000000027</c:v>
                </c:pt>
                <c:pt idx="53846">
                  <c:v>53.846000000000004</c:v>
                </c:pt>
                <c:pt idx="53847">
                  <c:v>53.847000000000037</c:v>
                </c:pt>
                <c:pt idx="53848">
                  <c:v>53.848000000000013</c:v>
                </c:pt>
                <c:pt idx="53849">
                  <c:v>53.849000000000046</c:v>
                </c:pt>
                <c:pt idx="53850">
                  <c:v>53.850000000000023</c:v>
                </c:pt>
                <c:pt idx="53851">
                  <c:v>53.850999999999999</c:v>
                </c:pt>
                <c:pt idx="53852">
                  <c:v>53.852000000000032</c:v>
                </c:pt>
                <c:pt idx="53853">
                  <c:v>53.853000000000009</c:v>
                </c:pt>
                <c:pt idx="53854">
                  <c:v>53.854000000000042</c:v>
                </c:pt>
                <c:pt idx="53855">
                  <c:v>53.855000000000018</c:v>
                </c:pt>
                <c:pt idx="53856">
                  <c:v>53.855999999999995</c:v>
                </c:pt>
                <c:pt idx="53857">
                  <c:v>53.857000000000028</c:v>
                </c:pt>
                <c:pt idx="53858">
                  <c:v>53.858000000000004</c:v>
                </c:pt>
                <c:pt idx="53859">
                  <c:v>53.859000000000037</c:v>
                </c:pt>
                <c:pt idx="53860">
                  <c:v>53.860000000000014</c:v>
                </c:pt>
                <c:pt idx="53861">
                  <c:v>53.86099999999999</c:v>
                </c:pt>
                <c:pt idx="53862">
                  <c:v>53.862000000000023</c:v>
                </c:pt>
                <c:pt idx="53863">
                  <c:v>53.863</c:v>
                </c:pt>
                <c:pt idx="53864">
                  <c:v>53.864000000000033</c:v>
                </c:pt>
                <c:pt idx="53865">
                  <c:v>53.865000000000009</c:v>
                </c:pt>
                <c:pt idx="53866">
                  <c:v>53.866000000000042</c:v>
                </c:pt>
                <c:pt idx="53867">
                  <c:v>53.867000000000019</c:v>
                </c:pt>
                <c:pt idx="53868">
                  <c:v>53.867999999999995</c:v>
                </c:pt>
                <c:pt idx="53869">
                  <c:v>53.869000000000028</c:v>
                </c:pt>
                <c:pt idx="53870">
                  <c:v>53.870000000000005</c:v>
                </c:pt>
                <c:pt idx="53871">
                  <c:v>53.871000000000038</c:v>
                </c:pt>
                <c:pt idx="53872">
                  <c:v>53.872000000000014</c:v>
                </c:pt>
                <c:pt idx="53873">
                  <c:v>53.87299999999999</c:v>
                </c:pt>
                <c:pt idx="53874">
                  <c:v>53.874000000000024</c:v>
                </c:pt>
                <c:pt idx="53875">
                  <c:v>53.875</c:v>
                </c:pt>
                <c:pt idx="53876">
                  <c:v>53.876000000000033</c:v>
                </c:pt>
                <c:pt idx="53877">
                  <c:v>53.87700000000001</c:v>
                </c:pt>
                <c:pt idx="53878">
                  <c:v>53.878000000000043</c:v>
                </c:pt>
                <c:pt idx="53879">
                  <c:v>53.879000000000019</c:v>
                </c:pt>
                <c:pt idx="53880">
                  <c:v>53.879999999999995</c:v>
                </c:pt>
                <c:pt idx="53881">
                  <c:v>53.881000000000029</c:v>
                </c:pt>
                <c:pt idx="53882">
                  <c:v>53.882000000000005</c:v>
                </c:pt>
                <c:pt idx="53883">
                  <c:v>53.883000000000038</c:v>
                </c:pt>
                <c:pt idx="53884">
                  <c:v>53.884000000000015</c:v>
                </c:pt>
                <c:pt idx="53885">
                  <c:v>53.884999999999991</c:v>
                </c:pt>
                <c:pt idx="53886">
                  <c:v>53.886000000000024</c:v>
                </c:pt>
                <c:pt idx="53887">
                  <c:v>53.887</c:v>
                </c:pt>
                <c:pt idx="53888">
                  <c:v>53.888000000000034</c:v>
                </c:pt>
                <c:pt idx="53889">
                  <c:v>53.88900000000001</c:v>
                </c:pt>
                <c:pt idx="53890">
                  <c:v>53.890000000000043</c:v>
                </c:pt>
                <c:pt idx="53891">
                  <c:v>53.89100000000002</c:v>
                </c:pt>
                <c:pt idx="53892">
                  <c:v>53.891999999999996</c:v>
                </c:pt>
                <c:pt idx="53893">
                  <c:v>53.893000000000029</c:v>
                </c:pt>
                <c:pt idx="53894">
                  <c:v>53.894000000000005</c:v>
                </c:pt>
                <c:pt idx="53895">
                  <c:v>53.895000000000039</c:v>
                </c:pt>
                <c:pt idx="53896">
                  <c:v>53.896000000000015</c:v>
                </c:pt>
                <c:pt idx="53897">
                  <c:v>53.896999999999991</c:v>
                </c:pt>
                <c:pt idx="53898">
                  <c:v>53.898000000000025</c:v>
                </c:pt>
                <c:pt idx="53899">
                  <c:v>53.899000000000001</c:v>
                </c:pt>
                <c:pt idx="53900">
                  <c:v>53.900000000000034</c:v>
                </c:pt>
                <c:pt idx="53901">
                  <c:v>53.90100000000001</c:v>
                </c:pt>
                <c:pt idx="53902">
                  <c:v>53.902000000000044</c:v>
                </c:pt>
                <c:pt idx="53903">
                  <c:v>53.90300000000002</c:v>
                </c:pt>
                <c:pt idx="53904">
                  <c:v>53.903999999999996</c:v>
                </c:pt>
                <c:pt idx="53905">
                  <c:v>53.90500000000003</c:v>
                </c:pt>
                <c:pt idx="53906">
                  <c:v>53.906000000000006</c:v>
                </c:pt>
                <c:pt idx="53907">
                  <c:v>53.907000000000039</c:v>
                </c:pt>
                <c:pt idx="53908">
                  <c:v>53.908000000000015</c:v>
                </c:pt>
                <c:pt idx="53909">
                  <c:v>53.908999999999992</c:v>
                </c:pt>
                <c:pt idx="53910">
                  <c:v>53.910000000000025</c:v>
                </c:pt>
                <c:pt idx="53911">
                  <c:v>53.911000000000001</c:v>
                </c:pt>
                <c:pt idx="53912">
                  <c:v>53.912000000000035</c:v>
                </c:pt>
                <c:pt idx="53913">
                  <c:v>53.913000000000011</c:v>
                </c:pt>
                <c:pt idx="53914">
                  <c:v>53.914000000000044</c:v>
                </c:pt>
                <c:pt idx="53915">
                  <c:v>53.91500000000002</c:v>
                </c:pt>
                <c:pt idx="53916">
                  <c:v>53.915999999999997</c:v>
                </c:pt>
                <c:pt idx="53917">
                  <c:v>53.91700000000003</c:v>
                </c:pt>
                <c:pt idx="53918">
                  <c:v>53.918000000000006</c:v>
                </c:pt>
                <c:pt idx="53919">
                  <c:v>53.91900000000004</c:v>
                </c:pt>
                <c:pt idx="53920">
                  <c:v>53.920000000000016</c:v>
                </c:pt>
                <c:pt idx="53921">
                  <c:v>53.920999999999992</c:v>
                </c:pt>
                <c:pt idx="53922">
                  <c:v>53.922000000000025</c:v>
                </c:pt>
                <c:pt idx="53923">
                  <c:v>53.923000000000002</c:v>
                </c:pt>
                <c:pt idx="53924">
                  <c:v>53.924000000000035</c:v>
                </c:pt>
                <c:pt idx="53925">
                  <c:v>53.925000000000011</c:v>
                </c:pt>
                <c:pt idx="53926">
                  <c:v>53.926000000000045</c:v>
                </c:pt>
                <c:pt idx="53927">
                  <c:v>53.927000000000021</c:v>
                </c:pt>
                <c:pt idx="53928">
                  <c:v>53.927999999999997</c:v>
                </c:pt>
                <c:pt idx="53929">
                  <c:v>53.92900000000003</c:v>
                </c:pt>
                <c:pt idx="53930">
                  <c:v>53.930000000000007</c:v>
                </c:pt>
                <c:pt idx="53931">
                  <c:v>53.93100000000004</c:v>
                </c:pt>
                <c:pt idx="53932">
                  <c:v>53.932000000000016</c:v>
                </c:pt>
                <c:pt idx="53933">
                  <c:v>53.932999999999993</c:v>
                </c:pt>
                <c:pt idx="53934">
                  <c:v>53.934000000000026</c:v>
                </c:pt>
                <c:pt idx="53935">
                  <c:v>53.935000000000002</c:v>
                </c:pt>
                <c:pt idx="53936">
                  <c:v>53.936000000000035</c:v>
                </c:pt>
                <c:pt idx="53937">
                  <c:v>53.937000000000012</c:v>
                </c:pt>
                <c:pt idx="53938">
                  <c:v>53.938000000000045</c:v>
                </c:pt>
                <c:pt idx="53939">
                  <c:v>53.939000000000021</c:v>
                </c:pt>
                <c:pt idx="53940">
                  <c:v>53.94</c:v>
                </c:pt>
                <c:pt idx="53941">
                  <c:v>53.941000000000031</c:v>
                </c:pt>
                <c:pt idx="53942">
                  <c:v>53.942000000000007</c:v>
                </c:pt>
                <c:pt idx="53943">
                  <c:v>53.94300000000004</c:v>
                </c:pt>
                <c:pt idx="53944">
                  <c:v>53.944000000000017</c:v>
                </c:pt>
                <c:pt idx="53945">
                  <c:v>53.944999999999993</c:v>
                </c:pt>
                <c:pt idx="53946">
                  <c:v>53.946000000000026</c:v>
                </c:pt>
                <c:pt idx="53947">
                  <c:v>53.947000000000003</c:v>
                </c:pt>
                <c:pt idx="53948">
                  <c:v>53.948000000000036</c:v>
                </c:pt>
                <c:pt idx="53949">
                  <c:v>53.949000000000012</c:v>
                </c:pt>
                <c:pt idx="53950">
                  <c:v>53.950000000000045</c:v>
                </c:pt>
                <c:pt idx="53951">
                  <c:v>53.951000000000022</c:v>
                </c:pt>
                <c:pt idx="53952">
                  <c:v>53.951999999999998</c:v>
                </c:pt>
                <c:pt idx="53953">
                  <c:v>53.953000000000031</c:v>
                </c:pt>
                <c:pt idx="53954">
                  <c:v>53.954000000000008</c:v>
                </c:pt>
                <c:pt idx="53955">
                  <c:v>53.955000000000041</c:v>
                </c:pt>
                <c:pt idx="53956">
                  <c:v>53.956000000000017</c:v>
                </c:pt>
                <c:pt idx="53957">
                  <c:v>53.956999999999994</c:v>
                </c:pt>
                <c:pt idx="53958">
                  <c:v>53.958000000000027</c:v>
                </c:pt>
                <c:pt idx="53959">
                  <c:v>53.959000000000003</c:v>
                </c:pt>
                <c:pt idx="53960">
                  <c:v>53.960000000000036</c:v>
                </c:pt>
                <c:pt idx="53961">
                  <c:v>53.961000000000013</c:v>
                </c:pt>
                <c:pt idx="53962">
                  <c:v>53.962000000000046</c:v>
                </c:pt>
                <c:pt idx="53963">
                  <c:v>53.963000000000022</c:v>
                </c:pt>
                <c:pt idx="53964">
                  <c:v>53.963999999999999</c:v>
                </c:pt>
                <c:pt idx="53965">
                  <c:v>53.965000000000032</c:v>
                </c:pt>
                <c:pt idx="53966">
                  <c:v>53.966000000000008</c:v>
                </c:pt>
                <c:pt idx="53967">
                  <c:v>53.967000000000041</c:v>
                </c:pt>
                <c:pt idx="53968">
                  <c:v>53.968000000000018</c:v>
                </c:pt>
                <c:pt idx="53969">
                  <c:v>53.968999999999994</c:v>
                </c:pt>
                <c:pt idx="53970">
                  <c:v>53.970000000000027</c:v>
                </c:pt>
                <c:pt idx="53971">
                  <c:v>53.971000000000004</c:v>
                </c:pt>
                <c:pt idx="53972">
                  <c:v>53.972000000000037</c:v>
                </c:pt>
                <c:pt idx="53973">
                  <c:v>53.973000000000013</c:v>
                </c:pt>
                <c:pt idx="53974">
                  <c:v>53.974000000000046</c:v>
                </c:pt>
                <c:pt idx="53975">
                  <c:v>53.975000000000023</c:v>
                </c:pt>
                <c:pt idx="53976">
                  <c:v>53.975999999999999</c:v>
                </c:pt>
                <c:pt idx="53977">
                  <c:v>53.977000000000032</c:v>
                </c:pt>
                <c:pt idx="53978">
                  <c:v>53.978000000000009</c:v>
                </c:pt>
                <c:pt idx="53979">
                  <c:v>53.979000000000042</c:v>
                </c:pt>
                <c:pt idx="53980">
                  <c:v>53.980000000000018</c:v>
                </c:pt>
                <c:pt idx="53981">
                  <c:v>53.980999999999995</c:v>
                </c:pt>
                <c:pt idx="53982">
                  <c:v>53.982000000000028</c:v>
                </c:pt>
                <c:pt idx="53983">
                  <c:v>53.983000000000004</c:v>
                </c:pt>
                <c:pt idx="53984">
                  <c:v>53.984000000000037</c:v>
                </c:pt>
                <c:pt idx="53985">
                  <c:v>53.985000000000014</c:v>
                </c:pt>
                <c:pt idx="53986">
                  <c:v>53.98599999999999</c:v>
                </c:pt>
                <c:pt idx="53987">
                  <c:v>53.987000000000023</c:v>
                </c:pt>
                <c:pt idx="53988">
                  <c:v>53.988</c:v>
                </c:pt>
                <c:pt idx="53989">
                  <c:v>53.989000000000033</c:v>
                </c:pt>
                <c:pt idx="53990">
                  <c:v>53.990000000000009</c:v>
                </c:pt>
                <c:pt idx="53991">
                  <c:v>53.991000000000042</c:v>
                </c:pt>
                <c:pt idx="53992">
                  <c:v>53.992000000000019</c:v>
                </c:pt>
                <c:pt idx="53993">
                  <c:v>53.992999999999995</c:v>
                </c:pt>
                <c:pt idx="53994">
                  <c:v>53.994000000000028</c:v>
                </c:pt>
                <c:pt idx="53995">
                  <c:v>53.995000000000005</c:v>
                </c:pt>
                <c:pt idx="53996">
                  <c:v>53.996000000000038</c:v>
                </c:pt>
                <c:pt idx="53997">
                  <c:v>53.997000000000014</c:v>
                </c:pt>
                <c:pt idx="53998">
                  <c:v>53.99799999999999</c:v>
                </c:pt>
                <c:pt idx="53999">
                  <c:v>53.999000000000024</c:v>
                </c:pt>
                <c:pt idx="54000">
                  <c:v>54</c:v>
                </c:pt>
                <c:pt idx="54001">
                  <c:v>54.001000000000033</c:v>
                </c:pt>
                <c:pt idx="54002">
                  <c:v>54.00200000000001</c:v>
                </c:pt>
                <c:pt idx="54003">
                  <c:v>54.003000000000043</c:v>
                </c:pt>
                <c:pt idx="54004">
                  <c:v>54.004000000000019</c:v>
                </c:pt>
                <c:pt idx="54005">
                  <c:v>54.004999999999995</c:v>
                </c:pt>
                <c:pt idx="54006">
                  <c:v>54.006000000000029</c:v>
                </c:pt>
                <c:pt idx="54007">
                  <c:v>54.007000000000005</c:v>
                </c:pt>
                <c:pt idx="54008">
                  <c:v>54.008000000000038</c:v>
                </c:pt>
                <c:pt idx="54009">
                  <c:v>54.009000000000015</c:v>
                </c:pt>
                <c:pt idx="54010">
                  <c:v>54.009999999999991</c:v>
                </c:pt>
                <c:pt idx="54011">
                  <c:v>54.011000000000024</c:v>
                </c:pt>
                <c:pt idx="54012">
                  <c:v>54.012</c:v>
                </c:pt>
                <c:pt idx="54013">
                  <c:v>54.013000000000034</c:v>
                </c:pt>
                <c:pt idx="54014">
                  <c:v>54.01400000000001</c:v>
                </c:pt>
                <c:pt idx="54015">
                  <c:v>54.015000000000043</c:v>
                </c:pt>
                <c:pt idx="54016">
                  <c:v>54.01600000000002</c:v>
                </c:pt>
                <c:pt idx="54017">
                  <c:v>54.016999999999996</c:v>
                </c:pt>
                <c:pt idx="54018">
                  <c:v>54.018000000000029</c:v>
                </c:pt>
                <c:pt idx="54019">
                  <c:v>54.019000000000005</c:v>
                </c:pt>
                <c:pt idx="54020">
                  <c:v>54.020000000000039</c:v>
                </c:pt>
                <c:pt idx="54021">
                  <c:v>54.021000000000015</c:v>
                </c:pt>
                <c:pt idx="54022">
                  <c:v>54.021999999999991</c:v>
                </c:pt>
                <c:pt idx="54023">
                  <c:v>54.023000000000025</c:v>
                </c:pt>
                <c:pt idx="54024">
                  <c:v>54.024000000000001</c:v>
                </c:pt>
                <c:pt idx="54025">
                  <c:v>54.025000000000034</c:v>
                </c:pt>
                <c:pt idx="54026">
                  <c:v>54.02600000000001</c:v>
                </c:pt>
                <c:pt idx="54027">
                  <c:v>54.027000000000044</c:v>
                </c:pt>
                <c:pt idx="54028">
                  <c:v>54.02800000000002</c:v>
                </c:pt>
                <c:pt idx="54029">
                  <c:v>54.028999999999996</c:v>
                </c:pt>
                <c:pt idx="54030">
                  <c:v>54.03000000000003</c:v>
                </c:pt>
                <c:pt idx="54031">
                  <c:v>54.031000000000006</c:v>
                </c:pt>
                <c:pt idx="54032">
                  <c:v>54.032000000000039</c:v>
                </c:pt>
                <c:pt idx="54033">
                  <c:v>54.033000000000015</c:v>
                </c:pt>
                <c:pt idx="54034">
                  <c:v>54.033999999999992</c:v>
                </c:pt>
                <c:pt idx="54035">
                  <c:v>54.035000000000025</c:v>
                </c:pt>
                <c:pt idx="54036">
                  <c:v>54.036000000000001</c:v>
                </c:pt>
                <c:pt idx="54037">
                  <c:v>54.037000000000035</c:v>
                </c:pt>
                <c:pt idx="54038">
                  <c:v>54.038000000000011</c:v>
                </c:pt>
                <c:pt idx="54039">
                  <c:v>54.039000000000044</c:v>
                </c:pt>
                <c:pt idx="54040">
                  <c:v>54.04000000000002</c:v>
                </c:pt>
                <c:pt idx="54041">
                  <c:v>54.040999999999997</c:v>
                </c:pt>
                <c:pt idx="54042">
                  <c:v>54.04200000000003</c:v>
                </c:pt>
                <c:pt idx="54043">
                  <c:v>54.043000000000006</c:v>
                </c:pt>
                <c:pt idx="54044">
                  <c:v>54.04400000000004</c:v>
                </c:pt>
                <c:pt idx="54045">
                  <c:v>54.045000000000016</c:v>
                </c:pt>
                <c:pt idx="54046">
                  <c:v>54.045999999999992</c:v>
                </c:pt>
                <c:pt idx="54047">
                  <c:v>54.047000000000025</c:v>
                </c:pt>
                <c:pt idx="54048">
                  <c:v>54.048000000000002</c:v>
                </c:pt>
                <c:pt idx="54049">
                  <c:v>54.049000000000035</c:v>
                </c:pt>
                <c:pt idx="54050">
                  <c:v>54.050000000000011</c:v>
                </c:pt>
                <c:pt idx="54051">
                  <c:v>54.051000000000045</c:v>
                </c:pt>
                <c:pt idx="54052">
                  <c:v>54.052000000000021</c:v>
                </c:pt>
                <c:pt idx="54053">
                  <c:v>54.052999999999997</c:v>
                </c:pt>
                <c:pt idx="54054">
                  <c:v>54.05400000000003</c:v>
                </c:pt>
                <c:pt idx="54055">
                  <c:v>54.055000000000007</c:v>
                </c:pt>
                <c:pt idx="54056">
                  <c:v>54.05600000000004</c:v>
                </c:pt>
                <c:pt idx="54057">
                  <c:v>54.057000000000016</c:v>
                </c:pt>
                <c:pt idx="54058">
                  <c:v>54.057999999999993</c:v>
                </c:pt>
                <c:pt idx="54059">
                  <c:v>54.059000000000026</c:v>
                </c:pt>
                <c:pt idx="54060">
                  <c:v>54.06</c:v>
                </c:pt>
                <c:pt idx="54061">
                  <c:v>54.061000000000035</c:v>
                </c:pt>
                <c:pt idx="54062">
                  <c:v>54.062000000000012</c:v>
                </c:pt>
                <c:pt idx="54063">
                  <c:v>54.063000000000045</c:v>
                </c:pt>
                <c:pt idx="54064">
                  <c:v>54.064000000000021</c:v>
                </c:pt>
                <c:pt idx="54065">
                  <c:v>54.064999999999998</c:v>
                </c:pt>
                <c:pt idx="54066">
                  <c:v>54.066000000000031</c:v>
                </c:pt>
                <c:pt idx="54067">
                  <c:v>54.067000000000007</c:v>
                </c:pt>
                <c:pt idx="54068">
                  <c:v>54.06800000000004</c:v>
                </c:pt>
                <c:pt idx="54069">
                  <c:v>54.069000000000017</c:v>
                </c:pt>
                <c:pt idx="54070">
                  <c:v>54.069999999999993</c:v>
                </c:pt>
                <c:pt idx="54071">
                  <c:v>54.071000000000026</c:v>
                </c:pt>
                <c:pt idx="54072">
                  <c:v>54.072000000000003</c:v>
                </c:pt>
                <c:pt idx="54073">
                  <c:v>54.073000000000036</c:v>
                </c:pt>
                <c:pt idx="54074">
                  <c:v>54.074000000000012</c:v>
                </c:pt>
                <c:pt idx="54075">
                  <c:v>54.075000000000045</c:v>
                </c:pt>
                <c:pt idx="54076">
                  <c:v>54.076000000000022</c:v>
                </c:pt>
                <c:pt idx="54077">
                  <c:v>54.076999999999998</c:v>
                </c:pt>
                <c:pt idx="54078">
                  <c:v>54.078000000000031</c:v>
                </c:pt>
                <c:pt idx="54079">
                  <c:v>54.079000000000008</c:v>
                </c:pt>
                <c:pt idx="54080">
                  <c:v>54.080000000000041</c:v>
                </c:pt>
                <c:pt idx="54081">
                  <c:v>54.081000000000017</c:v>
                </c:pt>
                <c:pt idx="54082">
                  <c:v>54.081999999999994</c:v>
                </c:pt>
                <c:pt idx="54083">
                  <c:v>54.083000000000027</c:v>
                </c:pt>
                <c:pt idx="54084">
                  <c:v>54.084000000000003</c:v>
                </c:pt>
                <c:pt idx="54085">
                  <c:v>54.085000000000036</c:v>
                </c:pt>
                <c:pt idx="54086">
                  <c:v>54.086000000000013</c:v>
                </c:pt>
                <c:pt idx="54087">
                  <c:v>54.087000000000046</c:v>
                </c:pt>
                <c:pt idx="54088">
                  <c:v>54.088000000000022</c:v>
                </c:pt>
                <c:pt idx="54089">
                  <c:v>54.088999999999999</c:v>
                </c:pt>
                <c:pt idx="54090">
                  <c:v>54.090000000000032</c:v>
                </c:pt>
                <c:pt idx="54091">
                  <c:v>54.091000000000008</c:v>
                </c:pt>
                <c:pt idx="54092">
                  <c:v>54.092000000000041</c:v>
                </c:pt>
                <c:pt idx="54093">
                  <c:v>54.093000000000018</c:v>
                </c:pt>
                <c:pt idx="54094">
                  <c:v>54.093999999999994</c:v>
                </c:pt>
                <c:pt idx="54095">
                  <c:v>54.095000000000027</c:v>
                </c:pt>
                <c:pt idx="54096">
                  <c:v>54.096000000000004</c:v>
                </c:pt>
                <c:pt idx="54097">
                  <c:v>54.097000000000037</c:v>
                </c:pt>
                <c:pt idx="54098">
                  <c:v>54.098000000000013</c:v>
                </c:pt>
                <c:pt idx="54099">
                  <c:v>54.099000000000046</c:v>
                </c:pt>
                <c:pt idx="54100">
                  <c:v>54.100000000000023</c:v>
                </c:pt>
                <c:pt idx="54101">
                  <c:v>54.100999999999999</c:v>
                </c:pt>
                <c:pt idx="54102">
                  <c:v>54.102000000000032</c:v>
                </c:pt>
                <c:pt idx="54103">
                  <c:v>54.103000000000009</c:v>
                </c:pt>
                <c:pt idx="54104">
                  <c:v>54.104000000000042</c:v>
                </c:pt>
                <c:pt idx="54105">
                  <c:v>54.105000000000018</c:v>
                </c:pt>
                <c:pt idx="54106">
                  <c:v>54.105999999999995</c:v>
                </c:pt>
                <c:pt idx="54107">
                  <c:v>54.107000000000028</c:v>
                </c:pt>
                <c:pt idx="54108">
                  <c:v>54.108000000000004</c:v>
                </c:pt>
                <c:pt idx="54109">
                  <c:v>54.109000000000037</c:v>
                </c:pt>
                <c:pt idx="54110">
                  <c:v>54.110000000000014</c:v>
                </c:pt>
                <c:pt idx="54111">
                  <c:v>54.11099999999999</c:v>
                </c:pt>
                <c:pt idx="54112">
                  <c:v>54.112000000000023</c:v>
                </c:pt>
                <c:pt idx="54113">
                  <c:v>54.113</c:v>
                </c:pt>
                <c:pt idx="54114">
                  <c:v>54.114000000000033</c:v>
                </c:pt>
                <c:pt idx="54115">
                  <c:v>54.115000000000009</c:v>
                </c:pt>
                <c:pt idx="54116">
                  <c:v>54.116000000000042</c:v>
                </c:pt>
                <c:pt idx="54117">
                  <c:v>54.117000000000019</c:v>
                </c:pt>
                <c:pt idx="54118">
                  <c:v>54.117999999999995</c:v>
                </c:pt>
                <c:pt idx="54119">
                  <c:v>54.119000000000028</c:v>
                </c:pt>
                <c:pt idx="54120">
                  <c:v>54.120000000000005</c:v>
                </c:pt>
                <c:pt idx="54121">
                  <c:v>54.121000000000038</c:v>
                </c:pt>
                <c:pt idx="54122">
                  <c:v>54.122000000000014</c:v>
                </c:pt>
                <c:pt idx="54123">
                  <c:v>54.12299999999999</c:v>
                </c:pt>
                <c:pt idx="54124">
                  <c:v>54.124000000000024</c:v>
                </c:pt>
                <c:pt idx="54125">
                  <c:v>54.125</c:v>
                </c:pt>
                <c:pt idx="54126">
                  <c:v>54.126000000000033</c:v>
                </c:pt>
                <c:pt idx="54127">
                  <c:v>54.12700000000001</c:v>
                </c:pt>
                <c:pt idx="54128">
                  <c:v>54.128000000000043</c:v>
                </c:pt>
                <c:pt idx="54129">
                  <c:v>54.129000000000019</c:v>
                </c:pt>
                <c:pt idx="54130">
                  <c:v>54.129999999999995</c:v>
                </c:pt>
                <c:pt idx="54131">
                  <c:v>54.131000000000029</c:v>
                </c:pt>
                <c:pt idx="54132">
                  <c:v>54.132000000000005</c:v>
                </c:pt>
                <c:pt idx="54133">
                  <c:v>54.133000000000038</c:v>
                </c:pt>
                <c:pt idx="54134">
                  <c:v>54.134000000000015</c:v>
                </c:pt>
                <c:pt idx="54135">
                  <c:v>54.134999999999991</c:v>
                </c:pt>
                <c:pt idx="54136">
                  <c:v>54.136000000000024</c:v>
                </c:pt>
                <c:pt idx="54137">
                  <c:v>54.137</c:v>
                </c:pt>
                <c:pt idx="54138">
                  <c:v>54.138000000000034</c:v>
                </c:pt>
                <c:pt idx="54139">
                  <c:v>54.13900000000001</c:v>
                </c:pt>
                <c:pt idx="54140">
                  <c:v>54.140000000000043</c:v>
                </c:pt>
                <c:pt idx="54141">
                  <c:v>54.14100000000002</c:v>
                </c:pt>
                <c:pt idx="54142">
                  <c:v>54.141999999999996</c:v>
                </c:pt>
                <c:pt idx="54143">
                  <c:v>54.143000000000029</c:v>
                </c:pt>
                <c:pt idx="54144">
                  <c:v>54.144000000000005</c:v>
                </c:pt>
                <c:pt idx="54145">
                  <c:v>54.145000000000039</c:v>
                </c:pt>
                <c:pt idx="54146">
                  <c:v>54.146000000000015</c:v>
                </c:pt>
                <c:pt idx="54147">
                  <c:v>54.146999999999991</c:v>
                </c:pt>
                <c:pt idx="54148">
                  <c:v>54.148000000000025</c:v>
                </c:pt>
                <c:pt idx="54149">
                  <c:v>54.149000000000001</c:v>
                </c:pt>
                <c:pt idx="54150">
                  <c:v>54.150000000000034</c:v>
                </c:pt>
                <c:pt idx="54151">
                  <c:v>54.15100000000001</c:v>
                </c:pt>
                <c:pt idx="54152">
                  <c:v>54.152000000000044</c:v>
                </c:pt>
                <c:pt idx="54153">
                  <c:v>54.15300000000002</c:v>
                </c:pt>
                <c:pt idx="54154">
                  <c:v>54.153999999999996</c:v>
                </c:pt>
                <c:pt idx="54155">
                  <c:v>54.15500000000003</c:v>
                </c:pt>
                <c:pt idx="54156">
                  <c:v>54.156000000000006</c:v>
                </c:pt>
                <c:pt idx="54157">
                  <c:v>54.157000000000039</c:v>
                </c:pt>
                <c:pt idx="54158">
                  <c:v>54.158000000000015</c:v>
                </c:pt>
                <c:pt idx="54159">
                  <c:v>54.158999999999992</c:v>
                </c:pt>
                <c:pt idx="54160">
                  <c:v>54.160000000000025</c:v>
                </c:pt>
                <c:pt idx="54161">
                  <c:v>54.161000000000001</c:v>
                </c:pt>
                <c:pt idx="54162">
                  <c:v>54.162000000000035</c:v>
                </c:pt>
                <c:pt idx="54163">
                  <c:v>54.163000000000011</c:v>
                </c:pt>
                <c:pt idx="54164">
                  <c:v>54.164000000000044</c:v>
                </c:pt>
                <c:pt idx="54165">
                  <c:v>54.16500000000002</c:v>
                </c:pt>
                <c:pt idx="54166">
                  <c:v>54.165999999999997</c:v>
                </c:pt>
                <c:pt idx="54167">
                  <c:v>54.16700000000003</c:v>
                </c:pt>
                <c:pt idx="54168">
                  <c:v>54.168000000000006</c:v>
                </c:pt>
                <c:pt idx="54169">
                  <c:v>54.16900000000004</c:v>
                </c:pt>
                <c:pt idx="54170">
                  <c:v>54.170000000000016</c:v>
                </c:pt>
                <c:pt idx="54171">
                  <c:v>54.170999999999992</c:v>
                </c:pt>
                <c:pt idx="54172">
                  <c:v>54.172000000000025</c:v>
                </c:pt>
                <c:pt idx="54173">
                  <c:v>54.173000000000002</c:v>
                </c:pt>
                <c:pt idx="54174">
                  <c:v>54.174000000000035</c:v>
                </c:pt>
                <c:pt idx="54175">
                  <c:v>54.175000000000011</c:v>
                </c:pt>
                <c:pt idx="54176">
                  <c:v>54.176000000000045</c:v>
                </c:pt>
                <c:pt idx="54177">
                  <c:v>54.177000000000021</c:v>
                </c:pt>
                <c:pt idx="54178">
                  <c:v>54.177999999999997</c:v>
                </c:pt>
                <c:pt idx="54179">
                  <c:v>54.17900000000003</c:v>
                </c:pt>
                <c:pt idx="54180">
                  <c:v>54.180000000000007</c:v>
                </c:pt>
                <c:pt idx="54181">
                  <c:v>54.18100000000004</c:v>
                </c:pt>
                <c:pt idx="54182">
                  <c:v>54.182000000000016</c:v>
                </c:pt>
                <c:pt idx="54183">
                  <c:v>54.182999999999993</c:v>
                </c:pt>
                <c:pt idx="54184">
                  <c:v>54.184000000000026</c:v>
                </c:pt>
                <c:pt idx="54185">
                  <c:v>54.185000000000002</c:v>
                </c:pt>
                <c:pt idx="54186">
                  <c:v>54.186000000000035</c:v>
                </c:pt>
                <c:pt idx="54187">
                  <c:v>54.187000000000012</c:v>
                </c:pt>
                <c:pt idx="54188">
                  <c:v>54.188000000000045</c:v>
                </c:pt>
                <c:pt idx="54189">
                  <c:v>54.189000000000021</c:v>
                </c:pt>
                <c:pt idx="54190">
                  <c:v>54.19</c:v>
                </c:pt>
                <c:pt idx="54191">
                  <c:v>54.191000000000031</c:v>
                </c:pt>
                <c:pt idx="54192">
                  <c:v>54.192000000000007</c:v>
                </c:pt>
                <c:pt idx="54193">
                  <c:v>54.19300000000004</c:v>
                </c:pt>
                <c:pt idx="54194">
                  <c:v>54.194000000000017</c:v>
                </c:pt>
                <c:pt idx="54195">
                  <c:v>54.194999999999993</c:v>
                </c:pt>
                <c:pt idx="54196">
                  <c:v>54.196000000000026</c:v>
                </c:pt>
                <c:pt idx="54197">
                  <c:v>54.197000000000003</c:v>
                </c:pt>
                <c:pt idx="54198">
                  <c:v>54.198000000000036</c:v>
                </c:pt>
                <c:pt idx="54199">
                  <c:v>54.199000000000012</c:v>
                </c:pt>
                <c:pt idx="54200">
                  <c:v>54.200000000000045</c:v>
                </c:pt>
                <c:pt idx="54201">
                  <c:v>54.201000000000022</c:v>
                </c:pt>
                <c:pt idx="54202">
                  <c:v>54.201999999999998</c:v>
                </c:pt>
                <c:pt idx="54203">
                  <c:v>54.203000000000031</c:v>
                </c:pt>
                <c:pt idx="54204">
                  <c:v>54.204000000000008</c:v>
                </c:pt>
                <c:pt idx="54205">
                  <c:v>54.205000000000041</c:v>
                </c:pt>
                <c:pt idx="54206">
                  <c:v>54.206000000000017</c:v>
                </c:pt>
                <c:pt idx="54207">
                  <c:v>54.206999999999994</c:v>
                </c:pt>
                <c:pt idx="54208">
                  <c:v>54.208000000000027</c:v>
                </c:pt>
                <c:pt idx="54209">
                  <c:v>54.209000000000003</c:v>
                </c:pt>
                <c:pt idx="54210">
                  <c:v>54.210000000000036</c:v>
                </c:pt>
                <c:pt idx="54211">
                  <c:v>54.211000000000013</c:v>
                </c:pt>
                <c:pt idx="54212">
                  <c:v>54.212000000000046</c:v>
                </c:pt>
                <c:pt idx="54213">
                  <c:v>54.213000000000022</c:v>
                </c:pt>
                <c:pt idx="54214">
                  <c:v>54.213999999999999</c:v>
                </c:pt>
                <c:pt idx="54215">
                  <c:v>54.215000000000032</c:v>
                </c:pt>
                <c:pt idx="54216">
                  <c:v>54.216000000000008</c:v>
                </c:pt>
                <c:pt idx="54217">
                  <c:v>54.217000000000041</c:v>
                </c:pt>
                <c:pt idx="54218">
                  <c:v>54.218000000000018</c:v>
                </c:pt>
                <c:pt idx="54219">
                  <c:v>54.218999999999994</c:v>
                </c:pt>
                <c:pt idx="54220">
                  <c:v>54.220000000000027</c:v>
                </c:pt>
                <c:pt idx="54221">
                  <c:v>54.221000000000004</c:v>
                </c:pt>
                <c:pt idx="54222">
                  <c:v>54.222000000000037</c:v>
                </c:pt>
                <c:pt idx="54223">
                  <c:v>54.223000000000013</c:v>
                </c:pt>
                <c:pt idx="54224">
                  <c:v>54.224000000000046</c:v>
                </c:pt>
                <c:pt idx="54225">
                  <c:v>54.225000000000023</c:v>
                </c:pt>
                <c:pt idx="54226">
                  <c:v>54.225999999999999</c:v>
                </c:pt>
                <c:pt idx="54227">
                  <c:v>54.227000000000032</c:v>
                </c:pt>
                <c:pt idx="54228">
                  <c:v>54.228000000000009</c:v>
                </c:pt>
                <c:pt idx="54229">
                  <c:v>54.229000000000042</c:v>
                </c:pt>
                <c:pt idx="54230">
                  <c:v>54.230000000000018</c:v>
                </c:pt>
                <c:pt idx="54231">
                  <c:v>54.230999999999995</c:v>
                </c:pt>
                <c:pt idx="54232">
                  <c:v>54.232000000000028</c:v>
                </c:pt>
                <c:pt idx="54233">
                  <c:v>54.233000000000004</c:v>
                </c:pt>
                <c:pt idx="54234">
                  <c:v>54.234000000000037</c:v>
                </c:pt>
                <c:pt idx="54235">
                  <c:v>54.235000000000014</c:v>
                </c:pt>
                <c:pt idx="54236">
                  <c:v>54.23599999999999</c:v>
                </c:pt>
                <c:pt idx="54237">
                  <c:v>54.237000000000023</c:v>
                </c:pt>
                <c:pt idx="54238">
                  <c:v>54.238</c:v>
                </c:pt>
                <c:pt idx="54239">
                  <c:v>54.239000000000033</c:v>
                </c:pt>
                <c:pt idx="54240">
                  <c:v>54.240000000000009</c:v>
                </c:pt>
                <c:pt idx="54241">
                  <c:v>54.241000000000042</c:v>
                </c:pt>
                <c:pt idx="54242">
                  <c:v>54.242000000000019</c:v>
                </c:pt>
                <c:pt idx="54243">
                  <c:v>54.242999999999995</c:v>
                </c:pt>
                <c:pt idx="54244">
                  <c:v>54.244000000000028</c:v>
                </c:pt>
                <c:pt idx="54245">
                  <c:v>54.245000000000005</c:v>
                </c:pt>
                <c:pt idx="54246">
                  <c:v>54.246000000000038</c:v>
                </c:pt>
                <c:pt idx="54247">
                  <c:v>54.247000000000014</c:v>
                </c:pt>
                <c:pt idx="54248">
                  <c:v>54.24799999999999</c:v>
                </c:pt>
                <c:pt idx="54249">
                  <c:v>54.249000000000024</c:v>
                </c:pt>
                <c:pt idx="54250">
                  <c:v>54.25</c:v>
                </c:pt>
                <c:pt idx="54251">
                  <c:v>54.251000000000033</c:v>
                </c:pt>
                <c:pt idx="54252">
                  <c:v>54.25200000000001</c:v>
                </c:pt>
                <c:pt idx="54253">
                  <c:v>54.253000000000043</c:v>
                </c:pt>
                <c:pt idx="54254">
                  <c:v>54.254000000000019</c:v>
                </c:pt>
                <c:pt idx="54255">
                  <c:v>54.254999999999995</c:v>
                </c:pt>
                <c:pt idx="54256">
                  <c:v>54.256000000000029</c:v>
                </c:pt>
                <c:pt idx="54257">
                  <c:v>54.257000000000005</c:v>
                </c:pt>
                <c:pt idx="54258">
                  <c:v>54.258000000000038</c:v>
                </c:pt>
                <c:pt idx="54259">
                  <c:v>54.259000000000015</c:v>
                </c:pt>
                <c:pt idx="54260">
                  <c:v>54.259999999999991</c:v>
                </c:pt>
                <c:pt idx="54261">
                  <c:v>54.261000000000024</c:v>
                </c:pt>
                <c:pt idx="54262">
                  <c:v>54.262</c:v>
                </c:pt>
                <c:pt idx="54263">
                  <c:v>54.263000000000034</c:v>
                </c:pt>
                <c:pt idx="54264">
                  <c:v>54.26400000000001</c:v>
                </c:pt>
                <c:pt idx="54265">
                  <c:v>54.265000000000043</c:v>
                </c:pt>
                <c:pt idx="54266">
                  <c:v>54.26600000000002</c:v>
                </c:pt>
                <c:pt idx="54267">
                  <c:v>54.266999999999996</c:v>
                </c:pt>
                <c:pt idx="54268">
                  <c:v>54.268000000000029</c:v>
                </c:pt>
                <c:pt idx="54269">
                  <c:v>54.269000000000005</c:v>
                </c:pt>
                <c:pt idx="54270">
                  <c:v>54.270000000000039</c:v>
                </c:pt>
                <c:pt idx="54271">
                  <c:v>54.271000000000015</c:v>
                </c:pt>
                <c:pt idx="54272">
                  <c:v>54.271999999999991</c:v>
                </c:pt>
                <c:pt idx="54273">
                  <c:v>54.273000000000025</c:v>
                </c:pt>
                <c:pt idx="54274">
                  <c:v>54.274000000000001</c:v>
                </c:pt>
                <c:pt idx="54275">
                  <c:v>54.275000000000034</c:v>
                </c:pt>
                <c:pt idx="54276">
                  <c:v>54.27600000000001</c:v>
                </c:pt>
                <c:pt idx="54277">
                  <c:v>54.277000000000044</c:v>
                </c:pt>
                <c:pt idx="54278">
                  <c:v>54.27800000000002</c:v>
                </c:pt>
                <c:pt idx="54279">
                  <c:v>54.278999999999996</c:v>
                </c:pt>
                <c:pt idx="54280">
                  <c:v>54.28000000000003</c:v>
                </c:pt>
                <c:pt idx="54281">
                  <c:v>54.281000000000006</c:v>
                </c:pt>
                <c:pt idx="54282">
                  <c:v>54.282000000000039</c:v>
                </c:pt>
                <c:pt idx="54283">
                  <c:v>54.283000000000015</c:v>
                </c:pt>
                <c:pt idx="54284">
                  <c:v>54.283999999999992</c:v>
                </c:pt>
                <c:pt idx="54285">
                  <c:v>54.285000000000025</c:v>
                </c:pt>
                <c:pt idx="54286">
                  <c:v>54.286000000000001</c:v>
                </c:pt>
                <c:pt idx="54287">
                  <c:v>54.287000000000035</c:v>
                </c:pt>
                <c:pt idx="54288">
                  <c:v>54.288000000000011</c:v>
                </c:pt>
                <c:pt idx="54289">
                  <c:v>54.289000000000044</c:v>
                </c:pt>
                <c:pt idx="54290">
                  <c:v>54.29000000000002</c:v>
                </c:pt>
                <c:pt idx="54291">
                  <c:v>54.290999999999997</c:v>
                </c:pt>
                <c:pt idx="54292">
                  <c:v>54.29200000000003</c:v>
                </c:pt>
                <c:pt idx="54293">
                  <c:v>54.293000000000006</c:v>
                </c:pt>
                <c:pt idx="54294">
                  <c:v>54.29400000000004</c:v>
                </c:pt>
                <c:pt idx="54295">
                  <c:v>54.295000000000016</c:v>
                </c:pt>
                <c:pt idx="54296">
                  <c:v>54.295999999999992</c:v>
                </c:pt>
                <c:pt idx="54297">
                  <c:v>54.297000000000025</c:v>
                </c:pt>
                <c:pt idx="54298">
                  <c:v>54.298000000000002</c:v>
                </c:pt>
                <c:pt idx="54299">
                  <c:v>54.299000000000035</c:v>
                </c:pt>
                <c:pt idx="54300">
                  <c:v>54.300000000000011</c:v>
                </c:pt>
                <c:pt idx="54301">
                  <c:v>54.301000000000045</c:v>
                </c:pt>
                <c:pt idx="54302">
                  <c:v>54.302000000000021</c:v>
                </c:pt>
                <c:pt idx="54303">
                  <c:v>54.302999999999997</c:v>
                </c:pt>
                <c:pt idx="54304">
                  <c:v>54.30400000000003</c:v>
                </c:pt>
                <c:pt idx="54305">
                  <c:v>54.305000000000007</c:v>
                </c:pt>
                <c:pt idx="54306">
                  <c:v>54.30600000000004</c:v>
                </c:pt>
                <c:pt idx="54307">
                  <c:v>54.307000000000016</c:v>
                </c:pt>
                <c:pt idx="54308">
                  <c:v>54.307999999999993</c:v>
                </c:pt>
                <c:pt idx="54309">
                  <c:v>54.309000000000026</c:v>
                </c:pt>
                <c:pt idx="54310">
                  <c:v>54.31</c:v>
                </c:pt>
                <c:pt idx="54311">
                  <c:v>54.311000000000035</c:v>
                </c:pt>
                <c:pt idx="54312">
                  <c:v>54.312000000000012</c:v>
                </c:pt>
                <c:pt idx="54313">
                  <c:v>54.313000000000045</c:v>
                </c:pt>
                <c:pt idx="54314">
                  <c:v>54.314000000000021</c:v>
                </c:pt>
                <c:pt idx="54315">
                  <c:v>54.314999999999998</c:v>
                </c:pt>
                <c:pt idx="54316">
                  <c:v>54.316000000000031</c:v>
                </c:pt>
                <c:pt idx="54317">
                  <c:v>54.317000000000007</c:v>
                </c:pt>
                <c:pt idx="54318">
                  <c:v>54.31800000000004</c:v>
                </c:pt>
                <c:pt idx="54319">
                  <c:v>54.319000000000017</c:v>
                </c:pt>
                <c:pt idx="54320">
                  <c:v>54.319999999999993</c:v>
                </c:pt>
                <c:pt idx="54321">
                  <c:v>54.321000000000026</c:v>
                </c:pt>
                <c:pt idx="54322">
                  <c:v>54.322000000000003</c:v>
                </c:pt>
                <c:pt idx="54323">
                  <c:v>54.323000000000036</c:v>
                </c:pt>
                <c:pt idx="54324">
                  <c:v>54.324000000000012</c:v>
                </c:pt>
                <c:pt idx="54325">
                  <c:v>54.325000000000045</c:v>
                </c:pt>
                <c:pt idx="54326">
                  <c:v>54.326000000000022</c:v>
                </c:pt>
                <c:pt idx="54327">
                  <c:v>54.326999999999998</c:v>
                </c:pt>
                <c:pt idx="54328">
                  <c:v>54.328000000000031</c:v>
                </c:pt>
                <c:pt idx="54329">
                  <c:v>54.329000000000008</c:v>
                </c:pt>
                <c:pt idx="54330">
                  <c:v>54.330000000000041</c:v>
                </c:pt>
                <c:pt idx="54331">
                  <c:v>54.331000000000017</c:v>
                </c:pt>
                <c:pt idx="54332">
                  <c:v>54.331999999999994</c:v>
                </c:pt>
                <c:pt idx="54333">
                  <c:v>54.333000000000027</c:v>
                </c:pt>
                <c:pt idx="54334">
                  <c:v>54.334000000000003</c:v>
                </c:pt>
                <c:pt idx="54335">
                  <c:v>54.335000000000036</c:v>
                </c:pt>
                <c:pt idx="54336">
                  <c:v>54.336000000000013</c:v>
                </c:pt>
                <c:pt idx="54337">
                  <c:v>54.337000000000046</c:v>
                </c:pt>
                <c:pt idx="54338">
                  <c:v>54.338000000000022</c:v>
                </c:pt>
                <c:pt idx="54339">
                  <c:v>54.338999999999999</c:v>
                </c:pt>
                <c:pt idx="54340">
                  <c:v>54.340000000000032</c:v>
                </c:pt>
                <c:pt idx="54341">
                  <c:v>54.341000000000008</c:v>
                </c:pt>
                <c:pt idx="54342">
                  <c:v>54.342000000000041</c:v>
                </c:pt>
                <c:pt idx="54343">
                  <c:v>54.343000000000018</c:v>
                </c:pt>
                <c:pt idx="54344">
                  <c:v>54.343999999999994</c:v>
                </c:pt>
                <c:pt idx="54345">
                  <c:v>54.345000000000027</c:v>
                </c:pt>
                <c:pt idx="54346">
                  <c:v>54.346000000000004</c:v>
                </c:pt>
                <c:pt idx="54347">
                  <c:v>54.347000000000037</c:v>
                </c:pt>
                <c:pt idx="54348">
                  <c:v>54.348000000000013</c:v>
                </c:pt>
                <c:pt idx="54349">
                  <c:v>54.349000000000046</c:v>
                </c:pt>
                <c:pt idx="54350">
                  <c:v>54.350000000000023</c:v>
                </c:pt>
                <c:pt idx="54351">
                  <c:v>54.350999999999999</c:v>
                </c:pt>
                <c:pt idx="54352">
                  <c:v>54.352000000000032</c:v>
                </c:pt>
                <c:pt idx="54353">
                  <c:v>54.353000000000009</c:v>
                </c:pt>
                <c:pt idx="54354">
                  <c:v>54.354000000000042</c:v>
                </c:pt>
                <c:pt idx="54355">
                  <c:v>54.355000000000018</c:v>
                </c:pt>
                <c:pt idx="54356">
                  <c:v>54.355999999999995</c:v>
                </c:pt>
                <c:pt idx="54357">
                  <c:v>54.357000000000028</c:v>
                </c:pt>
                <c:pt idx="54358">
                  <c:v>54.358000000000004</c:v>
                </c:pt>
                <c:pt idx="54359">
                  <c:v>54.359000000000037</c:v>
                </c:pt>
                <c:pt idx="54360">
                  <c:v>54.360000000000014</c:v>
                </c:pt>
                <c:pt idx="54361">
                  <c:v>54.36099999999999</c:v>
                </c:pt>
                <c:pt idx="54362">
                  <c:v>54.362000000000023</c:v>
                </c:pt>
                <c:pt idx="54363">
                  <c:v>54.363</c:v>
                </c:pt>
                <c:pt idx="54364">
                  <c:v>54.364000000000033</c:v>
                </c:pt>
                <c:pt idx="54365">
                  <c:v>54.365000000000009</c:v>
                </c:pt>
                <c:pt idx="54366">
                  <c:v>54.366000000000042</c:v>
                </c:pt>
                <c:pt idx="54367">
                  <c:v>54.367000000000019</c:v>
                </c:pt>
                <c:pt idx="54368">
                  <c:v>54.367999999999995</c:v>
                </c:pt>
                <c:pt idx="54369">
                  <c:v>54.369000000000028</c:v>
                </c:pt>
                <c:pt idx="54370">
                  <c:v>54.370000000000005</c:v>
                </c:pt>
                <c:pt idx="54371">
                  <c:v>54.371000000000038</c:v>
                </c:pt>
                <c:pt idx="54372">
                  <c:v>54.372000000000014</c:v>
                </c:pt>
                <c:pt idx="54373">
                  <c:v>54.37299999999999</c:v>
                </c:pt>
                <c:pt idx="54374">
                  <c:v>54.374000000000024</c:v>
                </c:pt>
                <c:pt idx="54375">
                  <c:v>54.375</c:v>
                </c:pt>
                <c:pt idx="54376">
                  <c:v>54.376000000000033</c:v>
                </c:pt>
                <c:pt idx="54377">
                  <c:v>54.37700000000001</c:v>
                </c:pt>
                <c:pt idx="54378">
                  <c:v>54.378000000000043</c:v>
                </c:pt>
                <c:pt idx="54379">
                  <c:v>54.379000000000019</c:v>
                </c:pt>
                <c:pt idx="54380">
                  <c:v>54.379999999999995</c:v>
                </c:pt>
                <c:pt idx="54381">
                  <c:v>54.381000000000029</c:v>
                </c:pt>
                <c:pt idx="54382">
                  <c:v>54.382000000000005</c:v>
                </c:pt>
                <c:pt idx="54383">
                  <c:v>54.383000000000038</c:v>
                </c:pt>
                <c:pt idx="54384">
                  <c:v>54.384000000000015</c:v>
                </c:pt>
                <c:pt idx="54385">
                  <c:v>54.384999999999991</c:v>
                </c:pt>
                <c:pt idx="54386">
                  <c:v>54.386000000000024</c:v>
                </c:pt>
                <c:pt idx="54387">
                  <c:v>54.387</c:v>
                </c:pt>
                <c:pt idx="54388">
                  <c:v>54.388000000000034</c:v>
                </c:pt>
                <c:pt idx="54389">
                  <c:v>54.38900000000001</c:v>
                </c:pt>
                <c:pt idx="54390">
                  <c:v>54.390000000000043</c:v>
                </c:pt>
                <c:pt idx="54391">
                  <c:v>54.39100000000002</c:v>
                </c:pt>
                <c:pt idx="54392">
                  <c:v>54.391999999999996</c:v>
                </c:pt>
                <c:pt idx="54393">
                  <c:v>54.393000000000029</c:v>
                </c:pt>
                <c:pt idx="54394">
                  <c:v>54.394000000000005</c:v>
                </c:pt>
                <c:pt idx="54395">
                  <c:v>54.395000000000039</c:v>
                </c:pt>
                <c:pt idx="54396">
                  <c:v>54.396000000000015</c:v>
                </c:pt>
                <c:pt idx="54397">
                  <c:v>54.396999999999991</c:v>
                </c:pt>
                <c:pt idx="54398">
                  <c:v>54.398000000000025</c:v>
                </c:pt>
                <c:pt idx="54399">
                  <c:v>54.399000000000001</c:v>
                </c:pt>
                <c:pt idx="54400">
                  <c:v>54.400000000000034</c:v>
                </c:pt>
                <c:pt idx="54401">
                  <c:v>54.40100000000001</c:v>
                </c:pt>
                <c:pt idx="54402">
                  <c:v>54.402000000000044</c:v>
                </c:pt>
                <c:pt idx="54403">
                  <c:v>54.40300000000002</c:v>
                </c:pt>
                <c:pt idx="54404">
                  <c:v>54.403999999999996</c:v>
                </c:pt>
                <c:pt idx="54405">
                  <c:v>54.40500000000003</c:v>
                </c:pt>
                <c:pt idx="54406">
                  <c:v>54.406000000000006</c:v>
                </c:pt>
                <c:pt idx="54407">
                  <c:v>54.407000000000039</c:v>
                </c:pt>
                <c:pt idx="54408">
                  <c:v>54.408000000000015</c:v>
                </c:pt>
                <c:pt idx="54409">
                  <c:v>54.408999999999992</c:v>
                </c:pt>
                <c:pt idx="54410">
                  <c:v>54.410000000000025</c:v>
                </c:pt>
                <c:pt idx="54411">
                  <c:v>54.411000000000001</c:v>
                </c:pt>
                <c:pt idx="54412">
                  <c:v>54.412000000000035</c:v>
                </c:pt>
                <c:pt idx="54413">
                  <c:v>54.413000000000011</c:v>
                </c:pt>
                <c:pt idx="54414">
                  <c:v>54.414000000000044</c:v>
                </c:pt>
                <c:pt idx="54415">
                  <c:v>54.41500000000002</c:v>
                </c:pt>
                <c:pt idx="54416">
                  <c:v>54.415999999999997</c:v>
                </c:pt>
                <c:pt idx="54417">
                  <c:v>54.41700000000003</c:v>
                </c:pt>
                <c:pt idx="54418">
                  <c:v>54.418000000000006</c:v>
                </c:pt>
                <c:pt idx="54419">
                  <c:v>54.41900000000004</c:v>
                </c:pt>
                <c:pt idx="54420">
                  <c:v>54.420000000000016</c:v>
                </c:pt>
                <c:pt idx="54421">
                  <c:v>54.420999999999992</c:v>
                </c:pt>
                <c:pt idx="54422">
                  <c:v>54.422000000000025</c:v>
                </c:pt>
                <c:pt idx="54423">
                  <c:v>54.423000000000002</c:v>
                </c:pt>
                <c:pt idx="54424">
                  <c:v>54.424000000000035</c:v>
                </c:pt>
                <c:pt idx="54425">
                  <c:v>54.425000000000011</c:v>
                </c:pt>
                <c:pt idx="54426">
                  <c:v>54.426000000000045</c:v>
                </c:pt>
                <c:pt idx="54427">
                  <c:v>54.427000000000021</c:v>
                </c:pt>
                <c:pt idx="54428">
                  <c:v>54.427999999999997</c:v>
                </c:pt>
                <c:pt idx="54429">
                  <c:v>54.42900000000003</c:v>
                </c:pt>
                <c:pt idx="54430">
                  <c:v>54.430000000000007</c:v>
                </c:pt>
                <c:pt idx="54431">
                  <c:v>54.43100000000004</c:v>
                </c:pt>
                <c:pt idx="54432">
                  <c:v>54.432000000000016</c:v>
                </c:pt>
                <c:pt idx="54433">
                  <c:v>54.432999999999993</c:v>
                </c:pt>
                <c:pt idx="54434">
                  <c:v>54.434000000000026</c:v>
                </c:pt>
                <c:pt idx="54435">
                  <c:v>54.435000000000002</c:v>
                </c:pt>
                <c:pt idx="54436">
                  <c:v>54.436000000000035</c:v>
                </c:pt>
                <c:pt idx="54437">
                  <c:v>54.437000000000012</c:v>
                </c:pt>
                <c:pt idx="54438">
                  <c:v>54.438000000000045</c:v>
                </c:pt>
                <c:pt idx="54439">
                  <c:v>54.439000000000021</c:v>
                </c:pt>
                <c:pt idx="54440">
                  <c:v>54.44</c:v>
                </c:pt>
                <c:pt idx="54441">
                  <c:v>54.441000000000031</c:v>
                </c:pt>
                <c:pt idx="54442">
                  <c:v>54.442000000000007</c:v>
                </c:pt>
                <c:pt idx="54443">
                  <c:v>54.44300000000004</c:v>
                </c:pt>
                <c:pt idx="54444">
                  <c:v>54.444000000000017</c:v>
                </c:pt>
                <c:pt idx="54445">
                  <c:v>54.444999999999993</c:v>
                </c:pt>
                <c:pt idx="54446">
                  <c:v>54.446000000000026</c:v>
                </c:pt>
                <c:pt idx="54447">
                  <c:v>54.447000000000003</c:v>
                </c:pt>
                <c:pt idx="54448">
                  <c:v>54.448000000000036</c:v>
                </c:pt>
                <c:pt idx="54449">
                  <c:v>54.449000000000012</c:v>
                </c:pt>
                <c:pt idx="54450">
                  <c:v>54.450000000000045</c:v>
                </c:pt>
                <c:pt idx="54451">
                  <c:v>54.451000000000022</c:v>
                </c:pt>
                <c:pt idx="54452">
                  <c:v>54.451999999999998</c:v>
                </c:pt>
                <c:pt idx="54453">
                  <c:v>54.453000000000031</c:v>
                </c:pt>
                <c:pt idx="54454">
                  <c:v>54.454000000000008</c:v>
                </c:pt>
                <c:pt idx="54455">
                  <c:v>54.455000000000041</c:v>
                </c:pt>
                <c:pt idx="54456">
                  <c:v>54.456000000000017</c:v>
                </c:pt>
                <c:pt idx="54457">
                  <c:v>54.456999999999994</c:v>
                </c:pt>
                <c:pt idx="54458">
                  <c:v>54.458000000000027</c:v>
                </c:pt>
                <c:pt idx="54459">
                  <c:v>54.459000000000003</c:v>
                </c:pt>
                <c:pt idx="54460">
                  <c:v>54.460000000000036</c:v>
                </c:pt>
                <c:pt idx="54461">
                  <c:v>54.461000000000013</c:v>
                </c:pt>
                <c:pt idx="54462">
                  <c:v>54.462000000000046</c:v>
                </c:pt>
                <c:pt idx="54463">
                  <c:v>54.463000000000022</c:v>
                </c:pt>
                <c:pt idx="54464">
                  <c:v>54.463999999999999</c:v>
                </c:pt>
                <c:pt idx="54465">
                  <c:v>54.465000000000032</c:v>
                </c:pt>
                <c:pt idx="54466">
                  <c:v>54.466000000000008</c:v>
                </c:pt>
                <c:pt idx="54467">
                  <c:v>54.467000000000041</c:v>
                </c:pt>
                <c:pt idx="54468">
                  <c:v>54.468000000000018</c:v>
                </c:pt>
                <c:pt idx="54469">
                  <c:v>54.468999999999994</c:v>
                </c:pt>
                <c:pt idx="54470">
                  <c:v>54.470000000000027</c:v>
                </c:pt>
                <c:pt idx="54471">
                  <c:v>54.471000000000004</c:v>
                </c:pt>
                <c:pt idx="54472">
                  <c:v>54.472000000000037</c:v>
                </c:pt>
                <c:pt idx="54473">
                  <c:v>54.473000000000013</c:v>
                </c:pt>
                <c:pt idx="54474">
                  <c:v>54.474000000000046</c:v>
                </c:pt>
                <c:pt idx="54475">
                  <c:v>54.475000000000023</c:v>
                </c:pt>
                <c:pt idx="54476">
                  <c:v>54.475999999999999</c:v>
                </c:pt>
                <c:pt idx="54477">
                  <c:v>54.477000000000032</c:v>
                </c:pt>
                <c:pt idx="54478">
                  <c:v>54.478000000000009</c:v>
                </c:pt>
                <c:pt idx="54479">
                  <c:v>54.479000000000042</c:v>
                </c:pt>
                <c:pt idx="54480">
                  <c:v>54.480000000000018</c:v>
                </c:pt>
                <c:pt idx="54481">
                  <c:v>54.480999999999995</c:v>
                </c:pt>
                <c:pt idx="54482">
                  <c:v>54.482000000000028</c:v>
                </c:pt>
                <c:pt idx="54483">
                  <c:v>54.483000000000004</c:v>
                </c:pt>
                <c:pt idx="54484">
                  <c:v>54.484000000000037</c:v>
                </c:pt>
                <c:pt idx="54485">
                  <c:v>54.485000000000014</c:v>
                </c:pt>
                <c:pt idx="54486">
                  <c:v>54.48599999999999</c:v>
                </c:pt>
                <c:pt idx="54487">
                  <c:v>54.487000000000023</c:v>
                </c:pt>
                <c:pt idx="54488">
                  <c:v>54.488</c:v>
                </c:pt>
                <c:pt idx="54489">
                  <c:v>54.489000000000033</c:v>
                </c:pt>
                <c:pt idx="54490">
                  <c:v>54.490000000000009</c:v>
                </c:pt>
                <c:pt idx="54491">
                  <c:v>54.491000000000042</c:v>
                </c:pt>
                <c:pt idx="54492">
                  <c:v>54.492000000000019</c:v>
                </c:pt>
                <c:pt idx="54493">
                  <c:v>54.492999999999995</c:v>
                </c:pt>
                <c:pt idx="54494">
                  <c:v>54.494000000000028</c:v>
                </c:pt>
                <c:pt idx="54495">
                  <c:v>54.495000000000005</c:v>
                </c:pt>
                <c:pt idx="54496">
                  <c:v>54.496000000000038</c:v>
                </c:pt>
                <c:pt idx="54497">
                  <c:v>54.497000000000014</c:v>
                </c:pt>
                <c:pt idx="54498">
                  <c:v>54.49799999999999</c:v>
                </c:pt>
                <c:pt idx="54499">
                  <c:v>54.499000000000024</c:v>
                </c:pt>
                <c:pt idx="54500">
                  <c:v>54.5</c:v>
                </c:pt>
                <c:pt idx="54501">
                  <c:v>54.501000000000033</c:v>
                </c:pt>
                <c:pt idx="54502">
                  <c:v>54.50200000000001</c:v>
                </c:pt>
                <c:pt idx="54503">
                  <c:v>54.503000000000043</c:v>
                </c:pt>
                <c:pt idx="54504">
                  <c:v>54.504000000000019</c:v>
                </c:pt>
                <c:pt idx="54505">
                  <c:v>54.504999999999995</c:v>
                </c:pt>
                <c:pt idx="54506">
                  <c:v>54.506000000000029</c:v>
                </c:pt>
                <c:pt idx="54507">
                  <c:v>54.507000000000005</c:v>
                </c:pt>
                <c:pt idx="54508">
                  <c:v>54.508000000000038</c:v>
                </c:pt>
                <c:pt idx="54509">
                  <c:v>54.509000000000015</c:v>
                </c:pt>
                <c:pt idx="54510">
                  <c:v>54.509999999999991</c:v>
                </c:pt>
                <c:pt idx="54511">
                  <c:v>54.511000000000024</c:v>
                </c:pt>
                <c:pt idx="54512">
                  <c:v>54.512</c:v>
                </c:pt>
                <c:pt idx="54513">
                  <c:v>54.513000000000034</c:v>
                </c:pt>
                <c:pt idx="54514">
                  <c:v>54.51400000000001</c:v>
                </c:pt>
                <c:pt idx="54515">
                  <c:v>54.515000000000043</c:v>
                </c:pt>
                <c:pt idx="54516">
                  <c:v>54.51600000000002</c:v>
                </c:pt>
                <c:pt idx="54517">
                  <c:v>54.516999999999996</c:v>
                </c:pt>
                <c:pt idx="54518">
                  <c:v>54.518000000000029</c:v>
                </c:pt>
                <c:pt idx="54519">
                  <c:v>54.519000000000005</c:v>
                </c:pt>
                <c:pt idx="54520">
                  <c:v>54.520000000000039</c:v>
                </c:pt>
                <c:pt idx="54521">
                  <c:v>54.521000000000015</c:v>
                </c:pt>
                <c:pt idx="54522">
                  <c:v>54.521999999999991</c:v>
                </c:pt>
                <c:pt idx="54523">
                  <c:v>54.523000000000025</c:v>
                </c:pt>
                <c:pt idx="54524">
                  <c:v>54.524000000000001</c:v>
                </c:pt>
                <c:pt idx="54525">
                  <c:v>54.525000000000034</c:v>
                </c:pt>
                <c:pt idx="54526">
                  <c:v>54.52600000000001</c:v>
                </c:pt>
                <c:pt idx="54527">
                  <c:v>54.527000000000044</c:v>
                </c:pt>
                <c:pt idx="54528">
                  <c:v>54.52800000000002</c:v>
                </c:pt>
                <c:pt idx="54529">
                  <c:v>54.528999999999996</c:v>
                </c:pt>
                <c:pt idx="54530">
                  <c:v>54.53000000000003</c:v>
                </c:pt>
                <c:pt idx="54531">
                  <c:v>54.531000000000006</c:v>
                </c:pt>
                <c:pt idx="54532">
                  <c:v>54.532000000000039</c:v>
                </c:pt>
                <c:pt idx="54533">
                  <c:v>54.533000000000015</c:v>
                </c:pt>
                <c:pt idx="54534">
                  <c:v>54.533999999999992</c:v>
                </c:pt>
                <c:pt idx="54535">
                  <c:v>54.535000000000025</c:v>
                </c:pt>
                <c:pt idx="54536">
                  <c:v>54.536000000000001</c:v>
                </c:pt>
                <c:pt idx="54537">
                  <c:v>54.537000000000035</c:v>
                </c:pt>
                <c:pt idx="54538">
                  <c:v>54.538000000000011</c:v>
                </c:pt>
                <c:pt idx="54539">
                  <c:v>54.539000000000044</c:v>
                </c:pt>
                <c:pt idx="54540">
                  <c:v>54.54000000000002</c:v>
                </c:pt>
                <c:pt idx="54541">
                  <c:v>54.540999999999997</c:v>
                </c:pt>
                <c:pt idx="54542">
                  <c:v>54.54200000000003</c:v>
                </c:pt>
                <c:pt idx="54543">
                  <c:v>54.543000000000006</c:v>
                </c:pt>
                <c:pt idx="54544">
                  <c:v>54.54400000000004</c:v>
                </c:pt>
                <c:pt idx="54545">
                  <c:v>54.545000000000016</c:v>
                </c:pt>
                <c:pt idx="54546">
                  <c:v>54.545999999999992</c:v>
                </c:pt>
                <c:pt idx="54547">
                  <c:v>54.547000000000025</c:v>
                </c:pt>
                <c:pt idx="54548">
                  <c:v>54.548000000000002</c:v>
                </c:pt>
                <c:pt idx="54549">
                  <c:v>54.549000000000035</c:v>
                </c:pt>
                <c:pt idx="54550">
                  <c:v>54.550000000000011</c:v>
                </c:pt>
                <c:pt idx="54551">
                  <c:v>54.551000000000045</c:v>
                </c:pt>
                <c:pt idx="54552">
                  <c:v>54.552000000000021</c:v>
                </c:pt>
                <c:pt idx="54553">
                  <c:v>54.552999999999997</c:v>
                </c:pt>
                <c:pt idx="54554">
                  <c:v>54.55400000000003</c:v>
                </c:pt>
                <c:pt idx="54555">
                  <c:v>54.555000000000007</c:v>
                </c:pt>
                <c:pt idx="54556">
                  <c:v>54.55600000000004</c:v>
                </c:pt>
                <c:pt idx="54557">
                  <c:v>54.557000000000016</c:v>
                </c:pt>
                <c:pt idx="54558">
                  <c:v>54.557999999999993</c:v>
                </c:pt>
                <c:pt idx="54559">
                  <c:v>54.559000000000026</c:v>
                </c:pt>
                <c:pt idx="54560">
                  <c:v>54.56</c:v>
                </c:pt>
                <c:pt idx="54561">
                  <c:v>54.561000000000035</c:v>
                </c:pt>
                <c:pt idx="54562">
                  <c:v>54.562000000000012</c:v>
                </c:pt>
                <c:pt idx="54563">
                  <c:v>54.563000000000045</c:v>
                </c:pt>
                <c:pt idx="54564">
                  <c:v>54.564000000000021</c:v>
                </c:pt>
                <c:pt idx="54565">
                  <c:v>54.564999999999998</c:v>
                </c:pt>
                <c:pt idx="54566">
                  <c:v>54.566000000000031</c:v>
                </c:pt>
                <c:pt idx="54567">
                  <c:v>54.567000000000007</c:v>
                </c:pt>
                <c:pt idx="54568">
                  <c:v>54.56800000000004</c:v>
                </c:pt>
                <c:pt idx="54569">
                  <c:v>54.569000000000017</c:v>
                </c:pt>
                <c:pt idx="54570">
                  <c:v>54.569999999999993</c:v>
                </c:pt>
                <c:pt idx="54571">
                  <c:v>54.571000000000026</c:v>
                </c:pt>
                <c:pt idx="54572">
                  <c:v>54.572000000000003</c:v>
                </c:pt>
                <c:pt idx="54573">
                  <c:v>54.573000000000036</c:v>
                </c:pt>
                <c:pt idx="54574">
                  <c:v>54.574000000000012</c:v>
                </c:pt>
                <c:pt idx="54575">
                  <c:v>54.575000000000045</c:v>
                </c:pt>
                <c:pt idx="54576">
                  <c:v>54.576000000000022</c:v>
                </c:pt>
                <c:pt idx="54577">
                  <c:v>54.576999999999998</c:v>
                </c:pt>
                <c:pt idx="54578">
                  <c:v>54.578000000000031</c:v>
                </c:pt>
                <c:pt idx="54579">
                  <c:v>54.579000000000008</c:v>
                </c:pt>
                <c:pt idx="54580">
                  <c:v>54.580000000000041</c:v>
                </c:pt>
                <c:pt idx="54581">
                  <c:v>54.581000000000017</c:v>
                </c:pt>
                <c:pt idx="54582">
                  <c:v>54.581999999999994</c:v>
                </c:pt>
                <c:pt idx="54583">
                  <c:v>54.583000000000027</c:v>
                </c:pt>
                <c:pt idx="54584">
                  <c:v>54.584000000000003</c:v>
                </c:pt>
                <c:pt idx="54585">
                  <c:v>54.585000000000036</c:v>
                </c:pt>
                <c:pt idx="54586">
                  <c:v>54.586000000000013</c:v>
                </c:pt>
                <c:pt idx="54587">
                  <c:v>54.587000000000046</c:v>
                </c:pt>
                <c:pt idx="54588">
                  <c:v>54.588000000000022</c:v>
                </c:pt>
                <c:pt idx="54589">
                  <c:v>54.588999999999999</c:v>
                </c:pt>
                <c:pt idx="54590">
                  <c:v>54.590000000000032</c:v>
                </c:pt>
                <c:pt idx="54591">
                  <c:v>54.591000000000008</c:v>
                </c:pt>
                <c:pt idx="54592">
                  <c:v>54.592000000000041</c:v>
                </c:pt>
                <c:pt idx="54593">
                  <c:v>54.593000000000018</c:v>
                </c:pt>
                <c:pt idx="54594">
                  <c:v>54.593999999999994</c:v>
                </c:pt>
                <c:pt idx="54595">
                  <c:v>54.595000000000027</c:v>
                </c:pt>
                <c:pt idx="54596">
                  <c:v>54.596000000000004</c:v>
                </c:pt>
                <c:pt idx="54597">
                  <c:v>54.597000000000037</c:v>
                </c:pt>
                <c:pt idx="54598">
                  <c:v>54.598000000000013</c:v>
                </c:pt>
                <c:pt idx="54599">
                  <c:v>54.599000000000046</c:v>
                </c:pt>
                <c:pt idx="54600">
                  <c:v>54.600000000000023</c:v>
                </c:pt>
                <c:pt idx="54601">
                  <c:v>54.600999999999999</c:v>
                </c:pt>
                <c:pt idx="54602">
                  <c:v>54.602000000000032</c:v>
                </c:pt>
                <c:pt idx="54603">
                  <c:v>54.603000000000009</c:v>
                </c:pt>
                <c:pt idx="54604">
                  <c:v>54.604000000000042</c:v>
                </c:pt>
                <c:pt idx="54605">
                  <c:v>54.605000000000018</c:v>
                </c:pt>
                <c:pt idx="54606">
                  <c:v>54.605999999999995</c:v>
                </c:pt>
                <c:pt idx="54607">
                  <c:v>54.607000000000028</c:v>
                </c:pt>
                <c:pt idx="54608">
                  <c:v>54.608000000000004</c:v>
                </c:pt>
                <c:pt idx="54609">
                  <c:v>54.609000000000037</c:v>
                </c:pt>
                <c:pt idx="54610">
                  <c:v>54.610000000000014</c:v>
                </c:pt>
                <c:pt idx="54611">
                  <c:v>54.61099999999999</c:v>
                </c:pt>
                <c:pt idx="54612">
                  <c:v>54.612000000000023</c:v>
                </c:pt>
                <c:pt idx="54613">
                  <c:v>54.613</c:v>
                </c:pt>
                <c:pt idx="54614">
                  <c:v>54.614000000000033</c:v>
                </c:pt>
                <c:pt idx="54615">
                  <c:v>54.615000000000009</c:v>
                </c:pt>
                <c:pt idx="54616">
                  <c:v>54.616000000000042</c:v>
                </c:pt>
                <c:pt idx="54617">
                  <c:v>54.617000000000019</c:v>
                </c:pt>
                <c:pt idx="54618">
                  <c:v>54.617999999999995</c:v>
                </c:pt>
                <c:pt idx="54619">
                  <c:v>54.619000000000028</c:v>
                </c:pt>
                <c:pt idx="54620">
                  <c:v>54.620000000000005</c:v>
                </c:pt>
                <c:pt idx="54621">
                  <c:v>54.621000000000038</c:v>
                </c:pt>
                <c:pt idx="54622">
                  <c:v>54.622000000000014</c:v>
                </c:pt>
                <c:pt idx="54623">
                  <c:v>54.62299999999999</c:v>
                </c:pt>
                <c:pt idx="54624">
                  <c:v>54.624000000000024</c:v>
                </c:pt>
                <c:pt idx="54625">
                  <c:v>54.625</c:v>
                </c:pt>
                <c:pt idx="54626">
                  <c:v>54.626000000000033</c:v>
                </c:pt>
                <c:pt idx="54627">
                  <c:v>54.62700000000001</c:v>
                </c:pt>
                <c:pt idx="54628">
                  <c:v>54.628000000000043</c:v>
                </c:pt>
                <c:pt idx="54629">
                  <c:v>54.629000000000019</c:v>
                </c:pt>
                <c:pt idx="54630">
                  <c:v>54.629999999999995</c:v>
                </c:pt>
                <c:pt idx="54631">
                  <c:v>54.631000000000029</c:v>
                </c:pt>
                <c:pt idx="54632">
                  <c:v>54.632000000000005</c:v>
                </c:pt>
                <c:pt idx="54633">
                  <c:v>54.633000000000038</c:v>
                </c:pt>
                <c:pt idx="54634">
                  <c:v>54.634000000000015</c:v>
                </c:pt>
                <c:pt idx="54635">
                  <c:v>54.634999999999991</c:v>
                </c:pt>
                <c:pt idx="54636">
                  <c:v>54.636000000000024</c:v>
                </c:pt>
                <c:pt idx="54637">
                  <c:v>54.637</c:v>
                </c:pt>
                <c:pt idx="54638">
                  <c:v>54.638000000000034</c:v>
                </c:pt>
                <c:pt idx="54639">
                  <c:v>54.63900000000001</c:v>
                </c:pt>
                <c:pt idx="54640">
                  <c:v>54.640000000000043</c:v>
                </c:pt>
                <c:pt idx="54641">
                  <c:v>54.64100000000002</c:v>
                </c:pt>
                <c:pt idx="54642">
                  <c:v>54.641999999999996</c:v>
                </c:pt>
                <c:pt idx="54643">
                  <c:v>54.643000000000029</c:v>
                </c:pt>
                <c:pt idx="54644">
                  <c:v>54.644000000000005</c:v>
                </c:pt>
                <c:pt idx="54645">
                  <c:v>54.645000000000039</c:v>
                </c:pt>
                <c:pt idx="54646">
                  <c:v>54.646000000000015</c:v>
                </c:pt>
                <c:pt idx="54647">
                  <c:v>54.646999999999991</c:v>
                </c:pt>
                <c:pt idx="54648">
                  <c:v>54.648000000000025</c:v>
                </c:pt>
                <c:pt idx="54649">
                  <c:v>54.649000000000001</c:v>
                </c:pt>
                <c:pt idx="54650">
                  <c:v>54.650000000000034</c:v>
                </c:pt>
                <c:pt idx="54651">
                  <c:v>54.65100000000001</c:v>
                </c:pt>
                <c:pt idx="54652">
                  <c:v>54.652000000000044</c:v>
                </c:pt>
                <c:pt idx="54653">
                  <c:v>54.65300000000002</c:v>
                </c:pt>
                <c:pt idx="54654">
                  <c:v>54.653999999999996</c:v>
                </c:pt>
                <c:pt idx="54655">
                  <c:v>54.65500000000003</c:v>
                </c:pt>
                <c:pt idx="54656">
                  <c:v>54.656000000000006</c:v>
                </c:pt>
                <c:pt idx="54657">
                  <c:v>54.657000000000039</c:v>
                </c:pt>
                <c:pt idx="54658">
                  <c:v>54.658000000000015</c:v>
                </c:pt>
                <c:pt idx="54659">
                  <c:v>54.658999999999992</c:v>
                </c:pt>
                <c:pt idx="54660">
                  <c:v>54.660000000000025</c:v>
                </c:pt>
                <c:pt idx="54661">
                  <c:v>54.661000000000001</c:v>
                </c:pt>
                <c:pt idx="54662">
                  <c:v>54.662000000000035</c:v>
                </c:pt>
                <c:pt idx="54663">
                  <c:v>54.663000000000011</c:v>
                </c:pt>
                <c:pt idx="54664">
                  <c:v>54.664000000000044</c:v>
                </c:pt>
                <c:pt idx="54665">
                  <c:v>54.66500000000002</c:v>
                </c:pt>
                <c:pt idx="54666">
                  <c:v>54.665999999999997</c:v>
                </c:pt>
                <c:pt idx="54667">
                  <c:v>54.66700000000003</c:v>
                </c:pt>
                <c:pt idx="54668">
                  <c:v>54.668000000000006</c:v>
                </c:pt>
                <c:pt idx="54669">
                  <c:v>54.66900000000004</c:v>
                </c:pt>
                <c:pt idx="54670">
                  <c:v>54.670000000000016</c:v>
                </c:pt>
                <c:pt idx="54671">
                  <c:v>54.670999999999992</c:v>
                </c:pt>
                <c:pt idx="54672">
                  <c:v>54.672000000000025</c:v>
                </c:pt>
                <c:pt idx="54673">
                  <c:v>54.673000000000002</c:v>
                </c:pt>
                <c:pt idx="54674">
                  <c:v>54.674000000000035</c:v>
                </c:pt>
                <c:pt idx="54675">
                  <c:v>54.675000000000011</c:v>
                </c:pt>
                <c:pt idx="54676">
                  <c:v>54.676000000000045</c:v>
                </c:pt>
                <c:pt idx="54677">
                  <c:v>54.677000000000021</c:v>
                </c:pt>
                <c:pt idx="54678">
                  <c:v>54.677999999999997</c:v>
                </c:pt>
                <c:pt idx="54679">
                  <c:v>54.67900000000003</c:v>
                </c:pt>
                <c:pt idx="54680">
                  <c:v>54.680000000000007</c:v>
                </c:pt>
                <c:pt idx="54681">
                  <c:v>54.68100000000004</c:v>
                </c:pt>
                <c:pt idx="54682">
                  <c:v>54.682000000000016</c:v>
                </c:pt>
                <c:pt idx="54683">
                  <c:v>54.682999999999993</c:v>
                </c:pt>
                <c:pt idx="54684">
                  <c:v>54.684000000000026</c:v>
                </c:pt>
                <c:pt idx="54685">
                  <c:v>54.685000000000002</c:v>
                </c:pt>
                <c:pt idx="54686">
                  <c:v>54.686000000000035</c:v>
                </c:pt>
                <c:pt idx="54687">
                  <c:v>54.687000000000012</c:v>
                </c:pt>
                <c:pt idx="54688">
                  <c:v>54.688000000000045</c:v>
                </c:pt>
                <c:pt idx="54689">
                  <c:v>54.689000000000021</c:v>
                </c:pt>
                <c:pt idx="54690">
                  <c:v>54.69</c:v>
                </c:pt>
                <c:pt idx="54691">
                  <c:v>54.691000000000031</c:v>
                </c:pt>
                <c:pt idx="54692">
                  <c:v>54.692000000000007</c:v>
                </c:pt>
                <c:pt idx="54693">
                  <c:v>54.69300000000004</c:v>
                </c:pt>
                <c:pt idx="54694">
                  <c:v>54.694000000000017</c:v>
                </c:pt>
                <c:pt idx="54695">
                  <c:v>54.694999999999993</c:v>
                </c:pt>
                <c:pt idx="54696">
                  <c:v>54.696000000000026</c:v>
                </c:pt>
                <c:pt idx="54697">
                  <c:v>54.697000000000003</c:v>
                </c:pt>
                <c:pt idx="54698">
                  <c:v>54.698000000000036</c:v>
                </c:pt>
                <c:pt idx="54699">
                  <c:v>54.699000000000012</c:v>
                </c:pt>
                <c:pt idx="54700">
                  <c:v>54.700000000000045</c:v>
                </c:pt>
                <c:pt idx="54701">
                  <c:v>54.701000000000022</c:v>
                </c:pt>
                <c:pt idx="54702">
                  <c:v>54.701999999999998</c:v>
                </c:pt>
                <c:pt idx="54703">
                  <c:v>54.703000000000031</c:v>
                </c:pt>
                <c:pt idx="54704">
                  <c:v>54.704000000000008</c:v>
                </c:pt>
                <c:pt idx="54705">
                  <c:v>54.705000000000041</c:v>
                </c:pt>
                <c:pt idx="54706">
                  <c:v>54.706000000000017</c:v>
                </c:pt>
                <c:pt idx="54707">
                  <c:v>54.706999999999994</c:v>
                </c:pt>
                <c:pt idx="54708">
                  <c:v>54.708000000000027</c:v>
                </c:pt>
                <c:pt idx="54709">
                  <c:v>54.709000000000003</c:v>
                </c:pt>
                <c:pt idx="54710">
                  <c:v>54.710000000000036</c:v>
                </c:pt>
                <c:pt idx="54711">
                  <c:v>54.711000000000013</c:v>
                </c:pt>
                <c:pt idx="54712">
                  <c:v>54.712000000000046</c:v>
                </c:pt>
                <c:pt idx="54713">
                  <c:v>54.713000000000022</c:v>
                </c:pt>
                <c:pt idx="54714">
                  <c:v>54.713999999999999</c:v>
                </c:pt>
                <c:pt idx="54715">
                  <c:v>54.715000000000032</c:v>
                </c:pt>
                <c:pt idx="54716">
                  <c:v>54.716000000000008</c:v>
                </c:pt>
                <c:pt idx="54717">
                  <c:v>54.717000000000041</c:v>
                </c:pt>
                <c:pt idx="54718">
                  <c:v>54.718000000000018</c:v>
                </c:pt>
                <c:pt idx="54719">
                  <c:v>54.718999999999994</c:v>
                </c:pt>
                <c:pt idx="54720">
                  <c:v>54.720000000000027</c:v>
                </c:pt>
                <c:pt idx="54721">
                  <c:v>54.721000000000004</c:v>
                </c:pt>
                <c:pt idx="54722">
                  <c:v>54.722000000000037</c:v>
                </c:pt>
                <c:pt idx="54723">
                  <c:v>54.723000000000013</c:v>
                </c:pt>
                <c:pt idx="54724">
                  <c:v>54.724000000000046</c:v>
                </c:pt>
                <c:pt idx="54725">
                  <c:v>54.725000000000023</c:v>
                </c:pt>
                <c:pt idx="54726">
                  <c:v>54.725999999999999</c:v>
                </c:pt>
                <c:pt idx="54727">
                  <c:v>54.727000000000032</c:v>
                </c:pt>
                <c:pt idx="54728">
                  <c:v>54.728000000000009</c:v>
                </c:pt>
                <c:pt idx="54729">
                  <c:v>54.729000000000042</c:v>
                </c:pt>
                <c:pt idx="54730">
                  <c:v>54.730000000000018</c:v>
                </c:pt>
                <c:pt idx="54731">
                  <c:v>54.730999999999995</c:v>
                </c:pt>
                <c:pt idx="54732">
                  <c:v>54.732000000000028</c:v>
                </c:pt>
                <c:pt idx="54733">
                  <c:v>54.733000000000004</c:v>
                </c:pt>
                <c:pt idx="54734">
                  <c:v>54.734000000000037</c:v>
                </c:pt>
                <c:pt idx="54735">
                  <c:v>54.735000000000014</c:v>
                </c:pt>
                <c:pt idx="54736">
                  <c:v>54.73599999999999</c:v>
                </c:pt>
                <c:pt idx="54737">
                  <c:v>54.737000000000023</c:v>
                </c:pt>
                <c:pt idx="54738">
                  <c:v>54.738</c:v>
                </c:pt>
                <c:pt idx="54739">
                  <c:v>54.739000000000033</c:v>
                </c:pt>
                <c:pt idx="54740">
                  <c:v>54.740000000000009</c:v>
                </c:pt>
                <c:pt idx="54741">
                  <c:v>54.741000000000042</c:v>
                </c:pt>
                <c:pt idx="54742">
                  <c:v>54.742000000000019</c:v>
                </c:pt>
                <c:pt idx="54743">
                  <c:v>54.742999999999995</c:v>
                </c:pt>
                <c:pt idx="54744">
                  <c:v>54.744000000000028</c:v>
                </c:pt>
                <c:pt idx="54745">
                  <c:v>54.745000000000005</c:v>
                </c:pt>
                <c:pt idx="54746">
                  <c:v>54.746000000000038</c:v>
                </c:pt>
                <c:pt idx="54747">
                  <c:v>54.747000000000014</c:v>
                </c:pt>
                <c:pt idx="54748">
                  <c:v>54.74799999999999</c:v>
                </c:pt>
                <c:pt idx="54749">
                  <c:v>54.749000000000024</c:v>
                </c:pt>
                <c:pt idx="54750">
                  <c:v>54.75</c:v>
                </c:pt>
                <c:pt idx="54751">
                  <c:v>54.751000000000033</c:v>
                </c:pt>
                <c:pt idx="54752">
                  <c:v>54.75200000000001</c:v>
                </c:pt>
                <c:pt idx="54753">
                  <c:v>54.753000000000043</c:v>
                </c:pt>
                <c:pt idx="54754">
                  <c:v>54.754000000000019</c:v>
                </c:pt>
                <c:pt idx="54755">
                  <c:v>54.754999999999995</c:v>
                </c:pt>
                <c:pt idx="54756">
                  <c:v>54.756000000000029</c:v>
                </c:pt>
                <c:pt idx="54757">
                  <c:v>54.757000000000005</c:v>
                </c:pt>
                <c:pt idx="54758">
                  <c:v>54.758000000000038</c:v>
                </c:pt>
                <c:pt idx="54759">
                  <c:v>54.759000000000015</c:v>
                </c:pt>
                <c:pt idx="54760">
                  <c:v>54.759999999999991</c:v>
                </c:pt>
                <c:pt idx="54761">
                  <c:v>54.761000000000024</c:v>
                </c:pt>
                <c:pt idx="54762">
                  <c:v>54.762</c:v>
                </c:pt>
                <c:pt idx="54763">
                  <c:v>54.763000000000034</c:v>
                </c:pt>
                <c:pt idx="54764">
                  <c:v>54.76400000000001</c:v>
                </c:pt>
                <c:pt idx="54765">
                  <c:v>54.765000000000043</c:v>
                </c:pt>
                <c:pt idx="54766">
                  <c:v>54.76600000000002</c:v>
                </c:pt>
                <c:pt idx="54767">
                  <c:v>54.766999999999996</c:v>
                </c:pt>
                <c:pt idx="54768">
                  <c:v>54.768000000000029</c:v>
                </c:pt>
                <c:pt idx="54769">
                  <c:v>54.769000000000005</c:v>
                </c:pt>
                <c:pt idx="54770">
                  <c:v>54.770000000000039</c:v>
                </c:pt>
                <c:pt idx="54771">
                  <c:v>54.771000000000015</c:v>
                </c:pt>
                <c:pt idx="54772">
                  <c:v>54.771999999999991</c:v>
                </c:pt>
                <c:pt idx="54773">
                  <c:v>54.773000000000025</c:v>
                </c:pt>
                <c:pt idx="54774">
                  <c:v>54.774000000000001</c:v>
                </c:pt>
                <c:pt idx="54775">
                  <c:v>54.775000000000034</c:v>
                </c:pt>
                <c:pt idx="54776">
                  <c:v>54.77600000000001</c:v>
                </c:pt>
                <c:pt idx="54777">
                  <c:v>54.777000000000044</c:v>
                </c:pt>
                <c:pt idx="54778">
                  <c:v>54.77800000000002</c:v>
                </c:pt>
                <c:pt idx="54779">
                  <c:v>54.778999999999996</c:v>
                </c:pt>
                <c:pt idx="54780">
                  <c:v>54.78000000000003</c:v>
                </c:pt>
                <c:pt idx="54781">
                  <c:v>54.781000000000006</c:v>
                </c:pt>
                <c:pt idx="54782">
                  <c:v>54.782000000000039</c:v>
                </c:pt>
                <c:pt idx="54783">
                  <c:v>54.783000000000015</c:v>
                </c:pt>
                <c:pt idx="54784">
                  <c:v>54.783999999999992</c:v>
                </c:pt>
                <c:pt idx="54785">
                  <c:v>54.785000000000025</c:v>
                </c:pt>
                <c:pt idx="54786">
                  <c:v>54.786000000000001</c:v>
                </c:pt>
                <c:pt idx="54787">
                  <c:v>54.787000000000035</c:v>
                </c:pt>
                <c:pt idx="54788">
                  <c:v>54.788000000000011</c:v>
                </c:pt>
                <c:pt idx="54789">
                  <c:v>54.789000000000044</c:v>
                </c:pt>
                <c:pt idx="54790">
                  <c:v>54.79000000000002</c:v>
                </c:pt>
                <c:pt idx="54791">
                  <c:v>54.790999999999997</c:v>
                </c:pt>
                <c:pt idx="54792">
                  <c:v>54.79200000000003</c:v>
                </c:pt>
                <c:pt idx="54793">
                  <c:v>54.793000000000006</c:v>
                </c:pt>
                <c:pt idx="54794">
                  <c:v>54.79400000000004</c:v>
                </c:pt>
                <c:pt idx="54795">
                  <c:v>54.795000000000016</c:v>
                </c:pt>
                <c:pt idx="54796">
                  <c:v>54.795999999999992</c:v>
                </c:pt>
                <c:pt idx="54797">
                  <c:v>54.797000000000025</c:v>
                </c:pt>
                <c:pt idx="54798">
                  <c:v>54.798000000000002</c:v>
                </c:pt>
                <c:pt idx="54799">
                  <c:v>54.799000000000035</c:v>
                </c:pt>
                <c:pt idx="54800">
                  <c:v>54.800000000000011</c:v>
                </c:pt>
                <c:pt idx="54801">
                  <c:v>54.801000000000045</c:v>
                </c:pt>
                <c:pt idx="54802">
                  <c:v>54.802000000000021</c:v>
                </c:pt>
                <c:pt idx="54803">
                  <c:v>54.802999999999997</c:v>
                </c:pt>
                <c:pt idx="54804">
                  <c:v>54.80400000000003</c:v>
                </c:pt>
                <c:pt idx="54805">
                  <c:v>54.805000000000007</c:v>
                </c:pt>
                <c:pt idx="54806">
                  <c:v>54.80600000000004</c:v>
                </c:pt>
                <c:pt idx="54807">
                  <c:v>54.807000000000016</c:v>
                </c:pt>
                <c:pt idx="54808">
                  <c:v>54.807999999999993</c:v>
                </c:pt>
                <c:pt idx="54809">
                  <c:v>54.809000000000026</c:v>
                </c:pt>
                <c:pt idx="54810">
                  <c:v>54.81</c:v>
                </c:pt>
                <c:pt idx="54811">
                  <c:v>54.811000000000035</c:v>
                </c:pt>
                <c:pt idx="54812">
                  <c:v>54.812000000000012</c:v>
                </c:pt>
                <c:pt idx="54813">
                  <c:v>54.813000000000045</c:v>
                </c:pt>
                <c:pt idx="54814">
                  <c:v>54.814000000000021</c:v>
                </c:pt>
                <c:pt idx="54815">
                  <c:v>54.814999999999998</c:v>
                </c:pt>
                <c:pt idx="54816">
                  <c:v>54.816000000000031</c:v>
                </c:pt>
                <c:pt idx="54817">
                  <c:v>54.817000000000007</c:v>
                </c:pt>
                <c:pt idx="54818">
                  <c:v>54.81800000000004</c:v>
                </c:pt>
                <c:pt idx="54819">
                  <c:v>54.819000000000017</c:v>
                </c:pt>
                <c:pt idx="54820">
                  <c:v>54.819999999999993</c:v>
                </c:pt>
                <c:pt idx="54821">
                  <c:v>54.821000000000026</c:v>
                </c:pt>
                <c:pt idx="54822">
                  <c:v>54.822000000000003</c:v>
                </c:pt>
                <c:pt idx="54823">
                  <c:v>54.823000000000036</c:v>
                </c:pt>
                <c:pt idx="54824">
                  <c:v>54.824000000000012</c:v>
                </c:pt>
                <c:pt idx="54825">
                  <c:v>54.825000000000045</c:v>
                </c:pt>
                <c:pt idx="54826">
                  <c:v>54.826000000000022</c:v>
                </c:pt>
                <c:pt idx="54827">
                  <c:v>54.826999999999998</c:v>
                </c:pt>
                <c:pt idx="54828">
                  <c:v>54.828000000000031</c:v>
                </c:pt>
                <c:pt idx="54829">
                  <c:v>54.829000000000008</c:v>
                </c:pt>
                <c:pt idx="54830">
                  <c:v>54.830000000000041</c:v>
                </c:pt>
                <c:pt idx="54831">
                  <c:v>54.831000000000017</c:v>
                </c:pt>
                <c:pt idx="54832">
                  <c:v>54.831999999999994</c:v>
                </c:pt>
                <c:pt idx="54833">
                  <c:v>54.833000000000027</c:v>
                </c:pt>
                <c:pt idx="54834">
                  <c:v>54.834000000000003</c:v>
                </c:pt>
                <c:pt idx="54835">
                  <c:v>54.835000000000036</c:v>
                </c:pt>
                <c:pt idx="54836">
                  <c:v>54.836000000000013</c:v>
                </c:pt>
                <c:pt idx="54837">
                  <c:v>54.837000000000046</c:v>
                </c:pt>
                <c:pt idx="54838">
                  <c:v>54.838000000000022</c:v>
                </c:pt>
                <c:pt idx="54839">
                  <c:v>54.838999999999999</c:v>
                </c:pt>
                <c:pt idx="54840">
                  <c:v>54.840000000000032</c:v>
                </c:pt>
                <c:pt idx="54841">
                  <c:v>54.841000000000008</c:v>
                </c:pt>
                <c:pt idx="54842">
                  <c:v>54.842000000000041</c:v>
                </c:pt>
                <c:pt idx="54843">
                  <c:v>54.843000000000018</c:v>
                </c:pt>
                <c:pt idx="54844">
                  <c:v>54.843999999999994</c:v>
                </c:pt>
                <c:pt idx="54845">
                  <c:v>54.845000000000027</c:v>
                </c:pt>
                <c:pt idx="54846">
                  <c:v>54.846000000000004</c:v>
                </c:pt>
                <c:pt idx="54847">
                  <c:v>54.847000000000037</c:v>
                </c:pt>
                <c:pt idx="54848">
                  <c:v>54.848000000000013</c:v>
                </c:pt>
                <c:pt idx="54849">
                  <c:v>54.849000000000046</c:v>
                </c:pt>
                <c:pt idx="54850">
                  <c:v>54.850000000000023</c:v>
                </c:pt>
                <c:pt idx="54851">
                  <c:v>54.850999999999999</c:v>
                </c:pt>
                <c:pt idx="54852">
                  <c:v>54.852000000000032</c:v>
                </c:pt>
                <c:pt idx="54853">
                  <c:v>54.853000000000009</c:v>
                </c:pt>
                <c:pt idx="54854">
                  <c:v>54.854000000000042</c:v>
                </c:pt>
                <c:pt idx="54855">
                  <c:v>54.855000000000018</c:v>
                </c:pt>
                <c:pt idx="54856">
                  <c:v>54.855999999999995</c:v>
                </c:pt>
                <c:pt idx="54857">
                  <c:v>54.857000000000028</c:v>
                </c:pt>
                <c:pt idx="54858">
                  <c:v>54.858000000000004</c:v>
                </c:pt>
                <c:pt idx="54859">
                  <c:v>54.859000000000037</c:v>
                </c:pt>
                <c:pt idx="54860">
                  <c:v>54.860000000000014</c:v>
                </c:pt>
                <c:pt idx="54861">
                  <c:v>54.86099999999999</c:v>
                </c:pt>
                <c:pt idx="54862">
                  <c:v>54.862000000000023</c:v>
                </c:pt>
                <c:pt idx="54863">
                  <c:v>54.863</c:v>
                </c:pt>
                <c:pt idx="54864">
                  <c:v>54.864000000000033</c:v>
                </c:pt>
                <c:pt idx="54865">
                  <c:v>54.865000000000009</c:v>
                </c:pt>
                <c:pt idx="54866">
                  <c:v>54.866000000000042</c:v>
                </c:pt>
                <c:pt idx="54867">
                  <c:v>54.867000000000019</c:v>
                </c:pt>
                <c:pt idx="54868">
                  <c:v>54.867999999999995</c:v>
                </c:pt>
                <c:pt idx="54869">
                  <c:v>54.869000000000028</c:v>
                </c:pt>
                <c:pt idx="54870">
                  <c:v>54.870000000000005</c:v>
                </c:pt>
                <c:pt idx="54871">
                  <c:v>54.871000000000038</c:v>
                </c:pt>
                <c:pt idx="54872">
                  <c:v>54.872000000000014</c:v>
                </c:pt>
                <c:pt idx="54873">
                  <c:v>54.87299999999999</c:v>
                </c:pt>
                <c:pt idx="54874">
                  <c:v>54.874000000000024</c:v>
                </c:pt>
                <c:pt idx="54875">
                  <c:v>54.875</c:v>
                </c:pt>
                <c:pt idx="54876">
                  <c:v>54.876000000000033</c:v>
                </c:pt>
                <c:pt idx="54877">
                  <c:v>54.87700000000001</c:v>
                </c:pt>
                <c:pt idx="54878">
                  <c:v>54.878000000000043</c:v>
                </c:pt>
                <c:pt idx="54879">
                  <c:v>54.879000000000019</c:v>
                </c:pt>
                <c:pt idx="54880">
                  <c:v>54.879999999999995</c:v>
                </c:pt>
                <c:pt idx="54881">
                  <c:v>54.881000000000029</c:v>
                </c:pt>
                <c:pt idx="54882">
                  <c:v>54.882000000000005</c:v>
                </c:pt>
                <c:pt idx="54883">
                  <c:v>54.883000000000038</c:v>
                </c:pt>
                <c:pt idx="54884">
                  <c:v>54.884000000000015</c:v>
                </c:pt>
                <c:pt idx="54885">
                  <c:v>54.884999999999991</c:v>
                </c:pt>
                <c:pt idx="54886">
                  <c:v>54.886000000000024</c:v>
                </c:pt>
                <c:pt idx="54887">
                  <c:v>54.887</c:v>
                </c:pt>
                <c:pt idx="54888">
                  <c:v>54.888000000000034</c:v>
                </c:pt>
                <c:pt idx="54889">
                  <c:v>54.88900000000001</c:v>
                </c:pt>
                <c:pt idx="54890">
                  <c:v>54.890000000000043</c:v>
                </c:pt>
                <c:pt idx="54891">
                  <c:v>54.89100000000002</c:v>
                </c:pt>
                <c:pt idx="54892">
                  <c:v>54.891999999999996</c:v>
                </c:pt>
                <c:pt idx="54893">
                  <c:v>54.893000000000029</c:v>
                </c:pt>
                <c:pt idx="54894">
                  <c:v>54.894000000000005</c:v>
                </c:pt>
                <c:pt idx="54895">
                  <c:v>54.895000000000039</c:v>
                </c:pt>
                <c:pt idx="54896">
                  <c:v>54.896000000000015</c:v>
                </c:pt>
                <c:pt idx="54897">
                  <c:v>54.896999999999991</c:v>
                </c:pt>
                <c:pt idx="54898">
                  <c:v>54.898000000000025</c:v>
                </c:pt>
                <c:pt idx="54899">
                  <c:v>54.899000000000001</c:v>
                </c:pt>
                <c:pt idx="54900">
                  <c:v>54.900000000000034</c:v>
                </c:pt>
                <c:pt idx="54901">
                  <c:v>54.90100000000001</c:v>
                </c:pt>
                <c:pt idx="54902">
                  <c:v>54.902000000000044</c:v>
                </c:pt>
                <c:pt idx="54903">
                  <c:v>54.90300000000002</c:v>
                </c:pt>
                <c:pt idx="54904">
                  <c:v>54.903999999999996</c:v>
                </c:pt>
                <c:pt idx="54905">
                  <c:v>54.90500000000003</c:v>
                </c:pt>
                <c:pt idx="54906">
                  <c:v>54.906000000000006</c:v>
                </c:pt>
                <c:pt idx="54907">
                  <c:v>54.907000000000039</c:v>
                </c:pt>
                <c:pt idx="54908">
                  <c:v>54.908000000000015</c:v>
                </c:pt>
                <c:pt idx="54909">
                  <c:v>54.908999999999992</c:v>
                </c:pt>
                <c:pt idx="54910">
                  <c:v>54.910000000000025</c:v>
                </c:pt>
                <c:pt idx="54911">
                  <c:v>54.911000000000001</c:v>
                </c:pt>
                <c:pt idx="54912">
                  <c:v>54.912000000000035</c:v>
                </c:pt>
                <c:pt idx="54913">
                  <c:v>54.913000000000011</c:v>
                </c:pt>
                <c:pt idx="54914">
                  <c:v>54.914000000000044</c:v>
                </c:pt>
                <c:pt idx="54915">
                  <c:v>54.91500000000002</c:v>
                </c:pt>
                <c:pt idx="54916">
                  <c:v>54.915999999999997</c:v>
                </c:pt>
                <c:pt idx="54917">
                  <c:v>54.91700000000003</c:v>
                </c:pt>
                <c:pt idx="54918">
                  <c:v>54.918000000000006</c:v>
                </c:pt>
                <c:pt idx="54919">
                  <c:v>54.91900000000004</c:v>
                </c:pt>
                <c:pt idx="54920">
                  <c:v>54.920000000000016</c:v>
                </c:pt>
                <c:pt idx="54921">
                  <c:v>54.920999999999992</c:v>
                </c:pt>
                <c:pt idx="54922">
                  <c:v>54.922000000000025</c:v>
                </c:pt>
                <c:pt idx="54923">
                  <c:v>54.923000000000002</c:v>
                </c:pt>
                <c:pt idx="54924">
                  <c:v>54.924000000000035</c:v>
                </c:pt>
                <c:pt idx="54925">
                  <c:v>54.925000000000011</c:v>
                </c:pt>
                <c:pt idx="54926">
                  <c:v>54.926000000000045</c:v>
                </c:pt>
                <c:pt idx="54927">
                  <c:v>54.927000000000021</c:v>
                </c:pt>
                <c:pt idx="54928">
                  <c:v>54.927999999999997</c:v>
                </c:pt>
                <c:pt idx="54929">
                  <c:v>54.92900000000003</c:v>
                </c:pt>
                <c:pt idx="54930">
                  <c:v>54.930000000000007</c:v>
                </c:pt>
                <c:pt idx="54931">
                  <c:v>54.93100000000004</c:v>
                </c:pt>
                <c:pt idx="54932">
                  <c:v>54.932000000000016</c:v>
                </c:pt>
                <c:pt idx="54933">
                  <c:v>54.932999999999993</c:v>
                </c:pt>
                <c:pt idx="54934">
                  <c:v>54.934000000000026</c:v>
                </c:pt>
                <c:pt idx="54935">
                  <c:v>54.935000000000002</c:v>
                </c:pt>
                <c:pt idx="54936">
                  <c:v>54.936000000000035</c:v>
                </c:pt>
                <c:pt idx="54937">
                  <c:v>54.937000000000012</c:v>
                </c:pt>
                <c:pt idx="54938">
                  <c:v>54.938000000000045</c:v>
                </c:pt>
                <c:pt idx="54939">
                  <c:v>54.939000000000021</c:v>
                </c:pt>
                <c:pt idx="54940">
                  <c:v>54.94</c:v>
                </c:pt>
                <c:pt idx="54941">
                  <c:v>54.941000000000031</c:v>
                </c:pt>
                <c:pt idx="54942">
                  <c:v>54.942000000000007</c:v>
                </c:pt>
                <c:pt idx="54943">
                  <c:v>54.94300000000004</c:v>
                </c:pt>
                <c:pt idx="54944">
                  <c:v>54.944000000000017</c:v>
                </c:pt>
                <c:pt idx="54945">
                  <c:v>54.944999999999993</c:v>
                </c:pt>
                <c:pt idx="54946">
                  <c:v>54.946000000000026</c:v>
                </c:pt>
                <c:pt idx="54947">
                  <c:v>54.947000000000003</c:v>
                </c:pt>
                <c:pt idx="54948">
                  <c:v>54.948000000000036</c:v>
                </c:pt>
                <c:pt idx="54949">
                  <c:v>54.949000000000012</c:v>
                </c:pt>
                <c:pt idx="54950">
                  <c:v>54.950000000000045</c:v>
                </c:pt>
                <c:pt idx="54951">
                  <c:v>54.951000000000022</c:v>
                </c:pt>
                <c:pt idx="54952">
                  <c:v>54.951999999999998</c:v>
                </c:pt>
                <c:pt idx="54953">
                  <c:v>54.953000000000031</c:v>
                </c:pt>
                <c:pt idx="54954">
                  <c:v>54.954000000000008</c:v>
                </c:pt>
                <c:pt idx="54955">
                  <c:v>54.955000000000041</c:v>
                </c:pt>
                <c:pt idx="54956">
                  <c:v>54.956000000000017</c:v>
                </c:pt>
                <c:pt idx="54957">
                  <c:v>54.956999999999994</c:v>
                </c:pt>
                <c:pt idx="54958">
                  <c:v>54.958000000000027</c:v>
                </c:pt>
                <c:pt idx="54959">
                  <c:v>54.959000000000003</c:v>
                </c:pt>
                <c:pt idx="54960">
                  <c:v>54.960000000000036</c:v>
                </c:pt>
                <c:pt idx="54961">
                  <c:v>54.961000000000013</c:v>
                </c:pt>
                <c:pt idx="54962">
                  <c:v>54.962000000000046</c:v>
                </c:pt>
                <c:pt idx="54963">
                  <c:v>54.963000000000022</c:v>
                </c:pt>
                <c:pt idx="54964">
                  <c:v>54.963999999999999</c:v>
                </c:pt>
                <c:pt idx="54965">
                  <c:v>54.965000000000032</c:v>
                </c:pt>
                <c:pt idx="54966">
                  <c:v>54.966000000000008</c:v>
                </c:pt>
                <c:pt idx="54967">
                  <c:v>54.967000000000041</c:v>
                </c:pt>
                <c:pt idx="54968">
                  <c:v>54.968000000000018</c:v>
                </c:pt>
                <c:pt idx="54969">
                  <c:v>54.968999999999994</c:v>
                </c:pt>
                <c:pt idx="54970">
                  <c:v>54.970000000000027</c:v>
                </c:pt>
                <c:pt idx="54971">
                  <c:v>54.971000000000004</c:v>
                </c:pt>
                <c:pt idx="54972">
                  <c:v>54.972000000000037</c:v>
                </c:pt>
                <c:pt idx="54973">
                  <c:v>54.973000000000013</c:v>
                </c:pt>
                <c:pt idx="54974">
                  <c:v>54.974000000000046</c:v>
                </c:pt>
                <c:pt idx="54975">
                  <c:v>54.975000000000023</c:v>
                </c:pt>
                <c:pt idx="54976">
                  <c:v>54.975999999999999</c:v>
                </c:pt>
                <c:pt idx="54977">
                  <c:v>54.977000000000032</c:v>
                </c:pt>
                <c:pt idx="54978">
                  <c:v>54.978000000000009</c:v>
                </c:pt>
                <c:pt idx="54979">
                  <c:v>54.979000000000042</c:v>
                </c:pt>
                <c:pt idx="54980">
                  <c:v>54.980000000000018</c:v>
                </c:pt>
                <c:pt idx="54981">
                  <c:v>54.980999999999995</c:v>
                </c:pt>
                <c:pt idx="54982">
                  <c:v>54.982000000000028</c:v>
                </c:pt>
                <c:pt idx="54983">
                  <c:v>54.983000000000004</c:v>
                </c:pt>
                <c:pt idx="54984">
                  <c:v>54.984000000000037</c:v>
                </c:pt>
                <c:pt idx="54985">
                  <c:v>54.985000000000014</c:v>
                </c:pt>
                <c:pt idx="54986">
                  <c:v>54.98599999999999</c:v>
                </c:pt>
                <c:pt idx="54987">
                  <c:v>54.987000000000023</c:v>
                </c:pt>
                <c:pt idx="54988">
                  <c:v>54.988</c:v>
                </c:pt>
                <c:pt idx="54989">
                  <c:v>54.989000000000033</c:v>
                </c:pt>
                <c:pt idx="54990">
                  <c:v>54.990000000000009</c:v>
                </c:pt>
                <c:pt idx="54991">
                  <c:v>54.991000000000042</c:v>
                </c:pt>
                <c:pt idx="54992">
                  <c:v>54.992000000000019</c:v>
                </c:pt>
                <c:pt idx="54993">
                  <c:v>54.992999999999995</c:v>
                </c:pt>
                <c:pt idx="54994">
                  <c:v>54.994000000000028</c:v>
                </c:pt>
                <c:pt idx="54995">
                  <c:v>54.995000000000005</c:v>
                </c:pt>
                <c:pt idx="54996">
                  <c:v>54.996000000000038</c:v>
                </c:pt>
                <c:pt idx="54997">
                  <c:v>54.997000000000014</c:v>
                </c:pt>
                <c:pt idx="54998">
                  <c:v>54.99799999999999</c:v>
                </c:pt>
                <c:pt idx="54999">
                  <c:v>54.999000000000024</c:v>
                </c:pt>
                <c:pt idx="55000">
                  <c:v>55</c:v>
                </c:pt>
                <c:pt idx="55001">
                  <c:v>55.001000000000033</c:v>
                </c:pt>
                <c:pt idx="55002">
                  <c:v>55.00200000000001</c:v>
                </c:pt>
                <c:pt idx="55003">
                  <c:v>55.003000000000043</c:v>
                </c:pt>
                <c:pt idx="55004">
                  <c:v>55.004000000000019</c:v>
                </c:pt>
                <c:pt idx="55005">
                  <c:v>55.004999999999995</c:v>
                </c:pt>
                <c:pt idx="55006">
                  <c:v>55.006000000000029</c:v>
                </c:pt>
                <c:pt idx="55007">
                  <c:v>55.007000000000005</c:v>
                </c:pt>
                <c:pt idx="55008">
                  <c:v>55.008000000000038</c:v>
                </c:pt>
                <c:pt idx="55009">
                  <c:v>55.009000000000015</c:v>
                </c:pt>
                <c:pt idx="55010">
                  <c:v>55.009999999999991</c:v>
                </c:pt>
                <c:pt idx="55011">
                  <c:v>55.011000000000024</c:v>
                </c:pt>
                <c:pt idx="55012">
                  <c:v>55.012</c:v>
                </c:pt>
                <c:pt idx="55013">
                  <c:v>55.013000000000034</c:v>
                </c:pt>
                <c:pt idx="55014">
                  <c:v>55.01400000000001</c:v>
                </c:pt>
                <c:pt idx="55015">
                  <c:v>55.015000000000043</c:v>
                </c:pt>
                <c:pt idx="55016">
                  <c:v>55.01600000000002</c:v>
                </c:pt>
                <c:pt idx="55017">
                  <c:v>55.016999999999996</c:v>
                </c:pt>
                <c:pt idx="55018">
                  <c:v>55.018000000000029</c:v>
                </c:pt>
                <c:pt idx="55019">
                  <c:v>55.019000000000005</c:v>
                </c:pt>
                <c:pt idx="55020">
                  <c:v>55.020000000000039</c:v>
                </c:pt>
                <c:pt idx="55021">
                  <c:v>55.021000000000015</c:v>
                </c:pt>
                <c:pt idx="55022">
                  <c:v>55.021999999999991</c:v>
                </c:pt>
                <c:pt idx="55023">
                  <c:v>55.023000000000025</c:v>
                </c:pt>
                <c:pt idx="55024">
                  <c:v>55.024000000000001</c:v>
                </c:pt>
                <c:pt idx="55025">
                  <c:v>55.025000000000034</c:v>
                </c:pt>
                <c:pt idx="55026">
                  <c:v>55.02600000000001</c:v>
                </c:pt>
                <c:pt idx="55027">
                  <c:v>55.027000000000044</c:v>
                </c:pt>
                <c:pt idx="55028">
                  <c:v>55.02800000000002</c:v>
                </c:pt>
                <c:pt idx="55029">
                  <c:v>55.028999999999996</c:v>
                </c:pt>
                <c:pt idx="55030">
                  <c:v>55.03000000000003</c:v>
                </c:pt>
                <c:pt idx="55031">
                  <c:v>55.031000000000006</c:v>
                </c:pt>
                <c:pt idx="55032">
                  <c:v>55.032000000000039</c:v>
                </c:pt>
                <c:pt idx="55033">
                  <c:v>55.033000000000015</c:v>
                </c:pt>
                <c:pt idx="55034">
                  <c:v>55.033999999999992</c:v>
                </c:pt>
                <c:pt idx="55035">
                  <c:v>55.035000000000025</c:v>
                </c:pt>
                <c:pt idx="55036">
                  <c:v>55.036000000000001</c:v>
                </c:pt>
                <c:pt idx="55037">
                  <c:v>55.037000000000035</c:v>
                </c:pt>
                <c:pt idx="55038">
                  <c:v>55.038000000000011</c:v>
                </c:pt>
                <c:pt idx="55039">
                  <c:v>55.039000000000044</c:v>
                </c:pt>
                <c:pt idx="55040">
                  <c:v>55.04000000000002</c:v>
                </c:pt>
                <c:pt idx="55041">
                  <c:v>55.040999999999997</c:v>
                </c:pt>
                <c:pt idx="55042">
                  <c:v>55.04200000000003</c:v>
                </c:pt>
                <c:pt idx="55043">
                  <c:v>55.043000000000006</c:v>
                </c:pt>
                <c:pt idx="55044">
                  <c:v>55.04400000000004</c:v>
                </c:pt>
                <c:pt idx="55045">
                  <c:v>55.045000000000016</c:v>
                </c:pt>
                <c:pt idx="55046">
                  <c:v>55.045999999999992</c:v>
                </c:pt>
                <c:pt idx="55047">
                  <c:v>55.047000000000025</c:v>
                </c:pt>
                <c:pt idx="55048">
                  <c:v>55.048000000000002</c:v>
                </c:pt>
                <c:pt idx="55049">
                  <c:v>55.049000000000035</c:v>
                </c:pt>
                <c:pt idx="55050">
                  <c:v>55.050000000000011</c:v>
                </c:pt>
                <c:pt idx="55051">
                  <c:v>55.051000000000045</c:v>
                </c:pt>
                <c:pt idx="55052">
                  <c:v>55.052000000000021</c:v>
                </c:pt>
                <c:pt idx="55053">
                  <c:v>55.052999999999997</c:v>
                </c:pt>
                <c:pt idx="55054">
                  <c:v>55.05400000000003</c:v>
                </c:pt>
                <c:pt idx="55055">
                  <c:v>55.055000000000007</c:v>
                </c:pt>
                <c:pt idx="55056">
                  <c:v>55.05600000000004</c:v>
                </c:pt>
                <c:pt idx="55057">
                  <c:v>55.057000000000016</c:v>
                </c:pt>
                <c:pt idx="55058">
                  <c:v>55.057999999999993</c:v>
                </c:pt>
                <c:pt idx="55059">
                  <c:v>55.059000000000026</c:v>
                </c:pt>
                <c:pt idx="55060">
                  <c:v>55.06</c:v>
                </c:pt>
                <c:pt idx="55061">
                  <c:v>55.061000000000035</c:v>
                </c:pt>
                <c:pt idx="55062">
                  <c:v>55.062000000000012</c:v>
                </c:pt>
                <c:pt idx="55063">
                  <c:v>55.063000000000045</c:v>
                </c:pt>
                <c:pt idx="55064">
                  <c:v>55.064000000000021</c:v>
                </c:pt>
                <c:pt idx="55065">
                  <c:v>55.064999999999998</c:v>
                </c:pt>
                <c:pt idx="55066">
                  <c:v>55.066000000000031</c:v>
                </c:pt>
                <c:pt idx="55067">
                  <c:v>55.067000000000007</c:v>
                </c:pt>
                <c:pt idx="55068">
                  <c:v>55.06800000000004</c:v>
                </c:pt>
                <c:pt idx="55069">
                  <c:v>55.069000000000017</c:v>
                </c:pt>
                <c:pt idx="55070">
                  <c:v>55.069999999999993</c:v>
                </c:pt>
                <c:pt idx="55071">
                  <c:v>55.071000000000026</c:v>
                </c:pt>
                <c:pt idx="55072">
                  <c:v>55.072000000000003</c:v>
                </c:pt>
                <c:pt idx="55073">
                  <c:v>55.073000000000036</c:v>
                </c:pt>
                <c:pt idx="55074">
                  <c:v>55.074000000000012</c:v>
                </c:pt>
                <c:pt idx="55075">
                  <c:v>55.075000000000045</c:v>
                </c:pt>
                <c:pt idx="55076">
                  <c:v>55.076000000000022</c:v>
                </c:pt>
                <c:pt idx="55077">
                  <c:v>55.076999999999998</c:v>
                </c:pt>
                <c:pt idx="55078">
                  <c:v>55.078000000000031</c:v>
                </c:pt>
                <c:pt idx="55079">
                  <c:v>55.079000000000008</c:v>
                </c:pt>
                <c:pt idx="55080">
                  <c:v>55.080000000000041</c:v>
                </c:pt>
                <c:pt idx="55081">
                  <c:v>55.081000000000017</c:v>
                </c:pt>
                <c:pt idx="55082">
                  <c:v>55.081999999999994</c:v>
                </c:pt>
                <c:pt idx="55083">
                  <c:v>55.083000000000027</c:v>
                </c:pt>
                <c:pt idx="55084">
                  <c:v>55.084000000000003</c:v>
                </c:pt>
                <c:pt idx="55085">
                  <c:v>55.085000000000036</c:v>
                </c:pt>
                <c:pt idx="55086">
                  <c:v>55.086000000000013</c:v>
                </c:pt>
                <c:pt idx="55087">
                  <c:v>55.087000000000046</c:v>
                </c:pt>
                <c:pt idx="55088">
                  <c:v>55.088000000000022</c:v>
                </c:pt>
                <c:pt idx="55089">
                  <c:v>55.088999999999999</c:v>
                </c:pt>
                <c:pt idx="55090">
                  <c:v>55.090000000000032</c:v>
                </c:pt>
                <c:pt idx="55091">
                  <c:v>55.091000000000008</c:v>
                </c:pt>
                <c:pt idx="55092">
                  <c:v>55.092000000000041</c:v>
                </c:pt>
                <c:pt idx="55093">
                  <c:v>55.093000000000018</c:v>
                </c:pt>
                <c:pt idx="55094">
                  <c:v>55.093999999999994</c:v>
                </c:pt>
                <c:pt idx="55095">
                  <c:v>55.095000000000027</c:v>
                </c:pt>
                <c:pt idx="55096">
                  <c:v>55.096000000000004</c:v>
                </c:pt>
                <c:pt idx="55097">
                  <c:v>55.097000000000037</c:v>
                </c:pt>
                <c:pt idx="55098">
                  <c:v>55.098000000000013</c:v>
                </c:pt>
                <c:pt idx="55099">
                  <c:v>55.099000000000046</c:v>
                </c:pt>
                <c:pt idx="55100">
                  <c:v>55.100000000000023</c:v>
                </c:pt>
                <c:pt idx="55101">
                  <c:v>55.100999999999999</c:v>
                </c:pt>
                <c:pt idx="55102">
                  <c:v>55.102000000000032</c:v>
                </c:pt>
                <c:pt idx="55103">
                  <c:v>55.103000000000009</c:v>
                </c:pt>
                <c:pt idx="55104">
                  <c:v>55.104000000000042</c:v>
                </c:pt>
                <c:pt idx="55105">
                  <c:v>55.105000000000018</c:v>
                </c:pt>
                <c:pt idx="55106">
                  <c:v>55.105999999999995</c:v>
                </c:pt>
                <c:pt idx="55107">
                  <c:v>55.107000000000028</c:v>
                </c:pt>
                <c:pt idx="55108">
                  <c:v>55.108000000000004</c:v>
                </c:pt>
                <c:pt idx="55109">
                  <c:v>55.109000000000037</c:v>
                </c:pt>
                <c:pt idx="55110">
                  <c:v>55.110000000000014</c:v>
                </c:pt>
                <c:pt idx="55111">
                  <c:v>55.11099999999999</c:v>
                </c:pt>
                <c:pt idx="55112">
                  <c:v>55.112000000000023</c:v>
                </c:pt>
                <c:pt idx="55113">
                  <c:v>55.113</c:v>
                </c:pt>
                <c:pt idx="55114">
                  <c:v>55.114000000000033</c:v>
                </c:pt>
                <c:pt idx="55115">
                  <c:v>55.115000000000009</c:v>
                </c:pt>
                <c:pt idx="55116">
                  <c:v>55.116000000000042</c:v>
                </c:pt>
                <c:pt idx="55117">
                  <c:v>55.117000000000019</c:v>
                </c:pt>
                <c:pt idx="55118">
                  <c:v>55.117999999999995</c:v>
                </c:pt>
                <c:pt idx="55119">
                  <c:v>55.119000000000028</c:v>
                </c:pt>
                <c:pt idx="55120">
                  <c:v>55.120000000000005</c:v>
                </c:pt>
                <c:pt idx="55121">
                  <c:v>55.121000000000038</c:v>
                </c:pt>
                <c:pt idx="55122">
                  <c:v>55.122000000000014</c:v>
                </c:pt>
                <c:pt idx="55123">
                  <c:v>55.12299999999999</c:v>
                </c:pt>
                <c:pt idx="55124">
                  <c:v>55.124000000000024</c:v>
                </c:pt>
                <c:pt idx="55125">
                  <c:v>55.125</c:v>
                </c:pt>
                <c:pt idx="55126">
                  <c:v>55.126000000000033</c:v>
                </c:pt>
                <c:pt idx="55127">
                  <c:v>55.12700000000001</c:v>
                </c:pt>
                <c:pt idx="55128">
                  <c:v>55.128000000000043</c:v>
                </c:pt>
                <c:pt idx="55129">
                  <c:v>55.129000000000019</c:v>
                </c:pt>
                <c:pt idx="55130">
                  <c:v>55.129999999999995</c:v>
                </c:pt>
                <c:pt idx="55131">
                  <c:v>55.131000000000029</c:v>
                </c:pt>
                <c:pt idx="55132">
                  <c:v>55.132000000000005</c:v>
                </c:pt>
                <c:pt idx="55133">
                  <c:v>55.133000000000038</c:v>
                </c:pt>
                <c:pt idx="55134">
                  <c:v>55.134000000000015</c:v>
                </c:pt>
                <c:pt idx="55135">
                  <c:v>55.134999999999991</c:v>
                </c:pt>
                <c:pt idx="55136">
                  <c:v>55.136000000000024</c:v>
                </c:pt>
                <c:pt idx="55137">
                  <c:v>55.137</c:v>
                </c:pt>
                <c:pt idx="55138">
                  <c:v>55.138000000000034</c:v>
                </c:pt>
                <c:pt idx="55139">
                  <c:v>55.13900000000001</c:v>
                </c:pt>
                <c:pt idx="55140">
                  <c:v>55.140000000000043</c:v>
                </c:pt>
                <c:pt idx="55141">
                  <c:v>55.14100000000002</c:v>
                </c:pt>
                <c:pt idx="55142">
                  <c:v>55.141999999999996</c:v>
                </c:pt>
                <c:pt idx="55143">
                  <c:v>55.143000000000029</c:v>
                </c:pt>
                <c:pt idx="55144">
                  <c:v>55.144000000000005</c:v>
                </c:pt>
                <c:pt idx="55145">
                  <c:v>55.145000000000039</c:v>
                </c:pt>
                <c:pt idx="55146">
                  <c:v>55.146000000000015</c:v>
                </c:pt>
                <c:pt idx="55147">
                  <c:v>55.146999999999991</c:v>
                </c:pt>
                <c:pt idx="55148">
                  <c:v>55.148000000000025</c:v>
                </c:pt>
                <c:pt idx="55149">
                  <c:v>55.149000000000001</c:v>
                </c:pt>
                <c:pt idx="55150">
                  <c:v>55.150000000000034</c:v>
                </c:pt>
                <c:pt idx="55151">
                  <c:v>55.15100000000001</c:v>
                </c:pt>
                <c:pt idx="55152">
                  <c:v>55.152000000000044</c:v>
                </c:pt>
                <c:pt idx="55153">
                  <c:v>55.15300000000002</c:v>
                </c:pt>
                <c:pt idx="55154">
                  <c:v>55.153999999999996</c:v>
                </c:pt>
                <c:pt idx="55155">
                  <c:v>55.15500000000003</c:v>
                </c:pt>
                <c:pt idx="55156">
                  <c:v>55.156000000000006</c:v>
                </c:pt>
                <c:pt idx="55157">
                  <c:v>55.157000000000039</c:v>
                </c:pt>
                <c:pt idx="55158">
                  <c:v>55.158000000000015</c:v>
                </c:pt>
                <c:pt idx="55159">
                  <c:v>55.158999999999992</c:v>
                </c:pt>
                <c:pt idx="55160">
                  <c:v>55.160000000000025</c:v>
                </c:pt>
                <c:pt idx="55161">
                  <c:v>55.161000000000001</c:v>
                </c:pt>
                <c:pt idx="55162">
                  <c:v>55.162000000000035</c:v>
                </c:pt>
                <c:pt idx="55163">
                  <c:v>55.163000000000011</c:v>
                </c:pt>
                <c:pt idx="55164">
                  <c:v>55.164000000000044</c:v>
                </c:pt>
                <c:pt idx="55165">
                  <c:v>55.16500000000002</c:v>
                </c:pt>
                <c:pt idx="55166">
                  <c:v>55.165999999999997</c:v>
                </c:pt>
                <c:pt idx="55167">
                  <c:v>55.16700000000003</c:v>
                </c:pt>
                <c:pt idx="55168">
                  <c:v>55.168000000000006</c:v>
                </c:pt>
                <c:pt idx="55169">
                  <c:v>55.16900000000004</c:v>
                </c:pt>
                <c:pt idx="55170">
                  <c:v>55.170000000000016</c:v>
                </c:pt>
                <c:pt idx="55171">
                  <c:v>55.170999999999992</c:v>
                </c:pt>
                <c:pt idx="55172">
                  <c:v>55.172000000000025</c:v>
                </c:pt>
                <c:pt idx="55173">
                  <c:v>55.173000000000002</c:v>
                </c:pt>
                <c:pt idx="55174">
                  <c:v>55.174000000000035</c:v>
                </c:pt>
                <c:pt idx="55175">
                  <c:v>55.175000000000011</c:v>
                </c:pt>
                <c:pt idx="55176">
                  <c:v>55.176000000000045</c:v>
                </c:pt>
                <c:pt idx="55177">
                  <c:v>55.177000000000021</c:v>
                </c:pt>
                <c:pt idx="55178">
                  <c:v>55.177999999999997</c:v>
                </c:pt>
                <c:pt idx="55179">
                  <c:v>55.17900000000003</c:v>
                </c:pt>
                <c:pt idx="55180">
                  <c:v>55.180000000000007</c:v>
                </c:pt>
                <c:pt idx="55181">
                  <c:v>55.18100000000004</c:v>
                </c:pt>
                <c:pt idx="55182">
                  <c:v>55.182000000000016</c:v>
                </c:pt>
                <c:pt idx="55183">
                  <c:v>55.182999999999993</c:v>
                </c:pt>
                <c:pt idx="55184">
                  <c:v>55.184000000000026</c:v>
                </c:pt>
                <c:pt idx="55185">
                  <c:v>55.185000000000002</c:v>
                </c:pt>
                <c:pt idx="55186">
                  <c:v>55.186000000000035</c:v>
                </c:pt>
                <c:pt idx="55187">
                  <c:v>55.187000000000012</c:v>
                </c:pt>
                <c:pt idx="55188">
                  <c:v>55.188000000000045</c:v>
                </c:pt>
                <c:pt idx="55189">
                  <c:v>55.189000000000021</c:v>
                </c:pt>
                <c:pt idx="55190">
                  <c:v>55.19</c:v>
                </c:pt>
                <c:pt idx="55191">
                  <c:v>55.191000000000031</c:v>
                </c:pt>
                <c:pt idx="55192">
                  <c:v>55.192000000000007</c:v>
                </c:pt>
                <c:pt idx="55193">
                  <c:v>55.19300000000004</c:v>
                </c:pt>
                <c:pt idx="55194">
                  <c:v>55.194000000000017</c:v>
                </c:pt>
                <c:pt idx="55195">
                  <c:v>55.194999999999993</c:v>
                </c:pt>
                <c:pt idx="55196">
                  <c:v>55.196000000000026</c:v>
                </c:pt>
                <c:pt idx="55197">
                  <c:v>55.197000000000003</c:v>
                </c:pt>
                <c:pt idx="55198">
                  <c:v>55.198000000000036</c:v>
                </c:pt>
                <c:pt idx="55199">
                  <c:v>55.199000000000012</c:v>
                </c:pt>
                <c:pt idx="55200">
                  <c:v>55.200000000000045</c:v>
                </c:pt>
                <c:pt idx="55201">
                  <c:v>55.201000000000022</c:v>
                </c:pt>
                <c:pt idx="55202">
                  <c:v>55.201999999999998</c:v>
                </c:pt>
                <c:pt idx="55203">
                  <c:v>55.203000000000031</c:v>
                </c:pt>
                <c:pt idx="55204">
                  <c:v>55.204000000000008</c:v>
                </c:pt>
                <c:pt idx="55205">
                  <c:v>55.205000000000041</c:v>
                </c:pt>
                <c:pt idx="55206">
                  <c:v>55.206000000000017</c:v>
                </c:pt>
                <c:pt idx="55207">
                  <c:v>55.206999999999994</c:v>
                </c:pt>
                <c:pt idx="55208">
                  <c:v>55.208000000000027</c:v>
                </c:pt>
                <c:pt idx="55209">
                  <c:v>55.209000000000003</c:v>
                </c:pt>
                <c:pt idx="55210">
                  <c:v>55.210000000000036</c:v>
                </c:pt>
                <c:pt idx="55211">
                  <c:v>55.211000000000013</c:v>
                </c:pt>
                <c:pt idx="55212">
                  <c:v>55.212000000000046</c:v>
                </c:pt>
                <c:pt idx="55213">
                  <c:v>55.213000000000022</c:v>
                </c:pt>
                <c:pt idx="55214">
                  <c:v>55.213999999999999</c:v>
                </c:pt>
                <c:pt idx="55215">
                  <c:v>55.215000000000032</c:v>
                </c:pt>
                <c:pt idx="55216">
                  <c:v>55.216000000000008</c:v>
                </c:pt>
                <c:pt idx="55217">
                  <c:v>55.217000000000041</c:v>
                </c:pt>
                <c:pt idx="55218">
                  <c:v>55.218000000000018</c:v>
                </c:pt>
                <c:pt idx="55219">
                  <c:v>55.218999999999994</c:v>
                </c:pt>
                <c:pt idx="55220">
                  <c:v>55.220000000000027</c:v>
                </c:pt>
                <c:pt idx="55221">
                  <c:v>55.221000000000004</c:v>
                </c:pt>
                <c:pt idx="55222">
                  <c:v>55.222000000000037</c:v>
                </c:pt>
                <c:pt idx="55223">
                  <c:v>55.223000000000013</c:v>
                </c:pt>
                <c:pt idx="55224">
                  <c:v>55.224000000000046</c:v>
                </c:pt>
                <c:pt idx="55225">
                  <c:v>55.225000000000023</c:v>
                </c:pt>
                <c:pt idx="55226">
                  <c:v>55.225999999999999</c:v>
                </c:pt>
                <c:pt idx="55227">
                  <c:v>55.227000000000032</c:v>
                </c:pt>
                <c:pt idx="55228">
                  <c:v>55.228000000000009</c:v>
                </c:pt>
                <c:pt idx="55229">
                  <c:v>55.229000000000042</c:v>
                </c:pt>
                <c:pt idx="55230">
                  <c:v>55.230000000000018</c:v>
                </c:pt>
                <c:pt idx="55231">
                  <c:v>55.230999999999995</c:v>
                </c:pt>
                <c:pt idx="55232">
                  <c:v>55.232000000000028</c:v>
                </c:pt>
                <c:pt idx="55233">
                  <c:v>55.233000000000004</c:v>
                </c:pt>
                <c:pt idx="55234">
                  <c:v>55.234000000000037</c:v>
                </c:pt>
                <c:pt idx="55235">
                  <c:v>55.235000000000014</c:v>
                </c:pt>
                <c:pt idx="55236">
                  <c:v>55.23599999999999</c:v>
                </c:pt>
                <c:pt idx="55237">
                  <c:v>55.237000000000023</c:v>
                </c:pt>
                <c:pt idx="55238">
                  <c:v>55.238</c:v>
                </c:pt>
                <c:pt idx="55239">
                  <c:v>55.239000000000033</c:v>
                </c:pt>
                <c:pt idx="55240">
                  <c:v>55.240000000000009</c:v>
                </c:pt>
                <c:pt idx="55241">
                  <c:v>55.241000000000042</c:v>
                </c:pt>
                <c:pt idx="55242">
                  <c:v>55.242000000000019</c:v>
                </c:pt>
                <c:pt idx="55243">
                  <c:v>55.242999999999995</c:v>
                </c:pt>
                <c:pt idx="55244">
                  <c:v>55.244000000000028</c:v>
                </c:pt>
                <c:pt idx="55245">
                  <c:v>55.245000000000005</c:v>
                </c:pt>
                <c:pt idx="55246">
                  <c:v>55.246000000000038</c:v>
                </c:pt>
                <c:pt idx="55247">
                  <c:v>55.247000000000014</c:v>
                </c:pt>
                <c:pt idx="55248">
                  <c:v>55.24799999999999</c:v>
                </c:pt>
                <c:pt idx="55249">
                  <c:v>55.249000000000024</c:v>
                </c:pt>
                <c:pt idx="55250">
                  <c:v>55.25</c:v>
                </c:pt>
                <c:pt idx="55251">
                  <c:v>55.251000000000033</c:v>
                </c:pt>
                <c:pt idx="55252">
                  <c:v>55.25200000000001</c:v>
                </c:pt>
                <c:pt idx="55253">
                  <c:v>55.253000000000043</c:v>
                </c:pt>
                <c:pt idx="55254">
                  <c:v>55.254000000000019</c:v>
                </c:pt>
                <c:pt idx="55255">
                  <c:v>55.254999999999995</c:v>
                </c:pt>
                <c:pt idx="55256">
                  <c:v>55.256000000000029</c:v>
                </c:pt>
                <c:pt idx="55257">
                  <c:v>55.257000000000005</c:v>
                </c:pt>
                <c:pt idx="55258">
                  <c:v>55.258000000000038</c:v>
                </c:pt>
                <c:pt idx="55259">
                  <c:v>55.259000000000015</c:v>
                </c:pt>
                <c:pt idx="55260">
                  <c:v>55.259999999999991</c:v>
                </c:pt>
                <c:pt idx="55261">
                  <c:v>55.261000000000024</c:v>
                </c:pt>
                <c:pt idx="55262">
                  <c:v>55.262</c:v>
                </c:pt>
                <c:pt idx="55263">
                  <c:v>55.263000000000034</c:v>
                </c:pt>
                <c:pt idx="55264">
                  <c:v>55.26400000000001</c:v>
                </c:pt>
                <c:pt idx="55265">
                  <c:v>55.265000000000043</c:v>
                </c:pt>
                <c:pt idx="55266">
                  <c:v>55.26600000000002</c:v>
                </c:pt>
                <c:pt idx="55267">
                  <c:v>55.266999999999996</c:v>
                </c:pt>
                <c:pt idx="55268">
                  <c:v>55.268000000000029</c:v>
                </c:pt>
                <c:pt idx="55269">
                  <c:v>55.269000000000005</c:v>
                </c:pt>
                <c:pt idx="55270">
                  <c:v>55.270000000000039</c:v>
                </c:pt>
                <c:pt idx="55271">
                  <c:v>55.271000000000015</c:v>
                </c:pt>
                <c:pt idx="55272">
                  <c:v>55.271999999999991</c:v>
                </c:pt>
                <c:pt idx="55273">
                  <c:v>55.273000000000025</c:v>
                </c:pt>
                <c:pt idx="55274">
                  <c:v>55.274000000000001</c:v>
                </c:pt>
                <c:pt idx="55275">
                  <c:v>55.275000000000034</c:v>
                </c:pt>
                <c:pt idx="55276">
                  <c:v>55.27600000000001</c:v>
                </c:pt>
                <c:pt idx="55277">
                  <c:v>55.277000000000044</c:v>
                </c:pt>
                <c:pt idx="55278">
                  <c:v>55.27800000000002</c:v>
                </c:pt>
                <c:pt idx="55279">
                  <c:v>55.278999999999996</c:v>
                </c:pt>
                <c:pt idx="55280">
                  <c:v>55.28000000000003</c:v>
                </c:pt>
                <c:pt idx="55281">
                  <c:v>55.281000000000006</c:v>
                </c:pt>
                <c:pt idx="55282">
                  <c:v>55.282000000000039</c:v>
                </c:pt>
                <c:pt idx="55283">
                  <c:v>55.283000000000015</c:v>
                </c:pt>
                <c:pt idx="55284">
                  <c:v>55.283999999999992</c:v>
                </c:pt>
                <c:pt idx="55285">
                  <c:v>55.285000000000025</c:v>
                </c:pt>
                <c:pt idx="55286">
                  <c:v>55.286000000000001</c:v>
                </c:pt>
                <c:pt idx="55287">
                  <c:v>55.287000000000035</c:v>
                </c:pt>
                <c:pt idx="55288">
                  <c:v>55.288000000000011</c:v>
                </c:pt>
                <c:pt idx="55289">
                  <c:v>55.289000000000044</c:v>
                </c:pt>
                <c:pt idx="55290">
                  <c:v>55.29000000000002</c:v>
                </c:pt>
                <c:pt idx="55291">
                  <c:v>55.290999999999997</c:v>
                </c:pt>
                <c:pt idx="55292">
                  <c:v>55.29200000000003</c:v>
                </c:pt>
                <c:pt idx="55293">
                  <c:v>55.293000000000006</c:v>
                </c:pt>
                <c:pt idx="55294">
                  <c:v>55.29400000000004</c:v>
                </c:pt>
                <c:pt idx="55295">
                  <c:v>55.295000000000016</c:v>
                </c:pt>
                <c:pt idx="55296">
                  <c:v>55.295999999999992</c:v>
                </c:pt>
                <c:pt idx="55297">
                  <c:v>55.297000000000025</c:v>
                </c:pt>
                <c:pt idx="55298">
                  <c:v>55.298000000000002</c:v>
                </c:pt>
                <c:pt idx="55299">
                  <c:v>55.299000000000035</c:v>
                </c:pt>
                <c:pt idx="55300">
                  <c:v>55.300000000000011</c:v>
                </c:pt>
                <c:pt idx="55301">
                  <c:v>55.301000000000045</c:v>
                </c:pt>
                <c:pt idx="55302">
                  <c:v>55.302000000000021</c:v>
                </c:pt>
                <c:pt idx="55303">
                  <c:v>55.302999999999997</c:v>
                </c:pt>
                <c:pt idx="55304">
                  <c:v>55.30400000000003</c:v>
                </c:pt>
                <c:pt idx="55305">
                  <c:v>55.305000000000007</c:v>
                </c:pt>
                <c:pt idx="55306">
                  <c:v>55.30600000000004</c:v>
                </c:pt>
                <c:pt idx="55307">
                  <c:v>55.307000000000016</c:v>
                </c:pt>
                <c:pt idx="55308">
                  <c:v>55.307999999999993</c:v>
                </c:pt>
                <c:pt idx="55309">
                  <c:v>55.309000000000026</c:v>
                </c:pt>
                <c:pt idx="55310">
                  <c:v>55.31</c:v>
                </c:pt>
                <c:pt idx="55311">
                  <c:v>55.311000000000035</c:v>
                </c:pt>
                <c:pt idx="55312">
                  <c:v>55.312000000000012</c:v>
                </c:pt>
                <c:pt idx="55313">
                  <c:v>55.313000000000045</c:v>
                </c:pt>
                <c:pt idx="55314">
                  <c:v>55.314000000000021</c:v>
                </c:pt>
                <c:pt idx="55315">
                  <c:v>55.314999999999998</c:v>
                </c:pt>
                <c:pt idx="55316">
                  <c:v>55.316000000000031</c:v>
                </c:pt>
                <c:pt idx="55317">
                  <c:v>55.317000000000007</c:v>
                </c:pt>
                <c:pt idx="55318">
                  <c:v>55.31800000000004</c:v>
                </c:pt>
                <c:pt idx="55319">
                  <c:v>55.319000000000017</c:v>
                </c:pt>
                <c:pt idx="55320">
                  <c:v>55.319999999999993</c:v>
                </c:pt>
                <c:pt idx="55321">
                  <c:v>55.321000000000026</c:v>
                </c:pt>
                <c:pt idx="55322">
                  <c:v>55.322000000000003</c:v>
                </c:pt>
                <c:pt idx="55323">
                  <c:v>55.323000000000036</c:v>
                </c:pt>
                <c:pt idx="55324">
                  <c:v>55.324000000000012</c:v>
                </c:pt>
                <c:pt idx="55325">
                  <c:v>55.325000000000045</c:v>
                </c:pt>
                <c:pt idx="55326">
                  <c:v>55.326000000000022</c:v>
                </c:pt>
                <c:pt idx="55327">
                  <c:v>55.326999999999998</c:v>
                </c:pt>
                <c:pt idx="55328">
                  <c:v>55.328000000000031</c:v>
                </c:pt>
                <c:pt idx="55329">
                  <c:v>55.329000000000008</c:v>
                </c:pt>
                <c:pt idx="55330">
                  <c:v>55.330000000000041</c:v>
                </c:pt>
                <c:pt idx="55331">
                  <c:v>55.331000000000017</c:v>
                </c:pt>
                <c:pt idx="55332">
                  <c:v>55.331999999999994</c:v>
                </c:pt>
                <c:pt idx="55333">
                  <c:v>55.333000000000027</c:v>
                </c:pt>
                <c:pt idx="55334">
                  <c:v>55.334000000000003</c:v>
                </c:pt>
                <c:pt idx="55335">
                  <c:v>55.335000000000036</c:v>
                </c:pt>
                <c:pt idx="55336">
                  <c:v>55.336000000000013</c:v>
                </c:pt>
                <c:pt idx="55337">
                  <c:v>55.337000000000046</c:v>
                </c:pt>
                <c:pt idx="55338">
                  <c:v>55.338000000000022</c:v>
                </c:pt>
                <c:pt idx="55339">
                  <c:v>55.338999999999999</c:v>
                </c:pt>
                <c:pt idx="55340">
                  <c:v>55.340000000000032</c:v>
                </c:pt>
                <c:pt idx="55341">
                  <c:v>55.341000000000008</c:v>
                </c:pt>
                <c:pt idx="55342">
                  <c:v>55.342000000000041</c:v>
                </c:pt>
                <c:pt idx="55343">
                  <c:v>55.343000000000018</c:v>
                </c:pt>
                <c:pt idx="55344">
                  <c:v>55.343999999999994</c:v>
                </c:pt>
                <c:pt idx="55345">
                  <c:v>55.345000000000027</c:v>
                </c:pt>
                <c:pt idx="55346">
                  <c:v>55.346000000000004</c:v>
                </c:pt>
                <c:pt idx="55347">
                  <c:v>55.347000000000037</c:v>
                </c:pt>
                <c:pt idx="55348">
                  <c:v>55.348000000000013</c:v>
                </c:pt>
                <c:pt idx="55349">
                  <c:v>55.349000000000046</c:v>
                </c:pt>
                <c:pt idx="55350">
                  <c:v>55.350000000000023</c:v>
                </c:pt>
                <c:pt idx="55351">
                  <c:v>55.350999999999999</c:v>
                </c:pt>
                <c:pt idx="55352">
                  <c:v>55.352000000000032</c:v>
                </c:pt>
                <c:pt idx="55353">
                  <c:v>55.353000000000009</c:v>
                </c:pt>
                <c:pt idx="55354">
                  <c:v>55.354000000000042</c:v>
                </c:pt>
                <c:pt idx="55355">
                  <c:v>55.355000000000018</c:v>
                </c:pt>
                <c:pt idx="55356">
                  <c:v>55.355999999999995</c:v>
                </c:pt>
                <c:pt idx="55357">
                  <c:v>55.357000000000028</c:v>
                </c:pt>
                <c:pt idx="55358">
                  <c:v>55.358000000000004</c:v>
                </c:pt>
                <c:pt idx="55359">
                  <c:v>55.359000000000037</c:v>
                </c:pt>
                <c:pt idx="55360">
                  <c:v>55.360000000000014</c:v>
                </c:pt>
                <c:pt idx="55361">
                  <c:v>55.36099999999999</c:v>
                </c:pt>
                <c:pt idx="55362">
                  <c:v>55.362000000000023</c:v>
                </c:pt>
                <c:pt idx="55363">
                  <c:v>55.363</c:v>
                </c:pt>
                <c:pt idx="55364">
                  <c:v>55.364000000000033</c:v>
                </c:pt>
                <c:pt idx="55365">
                  <c:v>55.365000000000009</c:v>
                </c:pt>
                <c:pt idx="55366">
                  <c:v>55.366000000000042</c:v>
                </c:pt>
                <c:pt idx="55367">
                  <c:v>55.367000000000019</c:v>
                </c:pt>
                <c:pt idx="55368">
                  <c:v>55.367999999999995</c:v>
                </c:pt>
                <c:pt idx="55369">
                  <c:v>55.369000000000028</c:v>
                </c:pt>
                <c:pt idx="55370">
                  <c:v>55.370000000000005</c:v>
                </c:pt>
                <c:pt idx="55371">
                  <c:v>55.371000000000038</c:v>
                </c:pt>
                <c:pt idx="55372">
                  <c:v>55.372000000000014</c:v>
                </c:pt>
                <c:pt idx="55373">
                  <c:v>55.37299999999999</c:v>
                </c:pt>
                <c:pt idx="55374">
                  <c:v>55.374000000000024</c:v>
                </c:pt>
                <c:pt idx="55375">
                  <c:v>55.375</c:v>
                </c:pt>
                <c:pt idx="55376">
                  <c:v>55.376000000000033</c:v>
                </c:pt>
                <c:pt idx="55377">
                  <c:v>55.37700000000001</c:v>
                </c:pt>
                <c:pt idx="55378">
                  <c:v>55.378000000000043</c:v>
                </c:pt>
                <c:pt idx="55379">
                  <c:v>55.379000000000019</c:v>
                </c:pt>
                <c:pt idx="55380">
                  <c:v>55.379999999999995</c:v>
                </c:pt>
                <c:pt idx="55381">
                  <c:v>55.381000000000029</c:v>
                </c:pt>
                <c:pt idx="55382">
                  <c:v>55.382000000000005</c:v>
                </c:pt>
                <c:pt idx="55383">
                  <c:v>55.383000000000038</c:v>
                </c:pt>
                <c:pt idx="55384">
                  <c:v>55.384000000000015</c:v>
                </c:pt>
                <c:pt idx="55385">
                  <c:v>55.384999999999991</c:v>
                </c:pt>
                <c:pt idx="55386">
                  <c:v>55.386000000000024</c:v>
                </c:pt>
                <c:pt idx="55387">
                  <c:v>55.387</c:v>
                </c:pt>
                <c:pt idx="55388">
                  <c:v>55.388000000000034</c:v>
                </c:pt>
                <c:pt idx="55389">
                  <c:v>55.38900000000001</c:v>
                </c:pt>
                <c:pt idx="55390">
                  <c:v>55.390000000000043</c:v>
                </c:pt>
                <c:pt idx="55391">
                  <c:v>55.39100000000002</c:v>
                </c:pt>
                <c:pt idx="55392">
                  <c:v>55.391999999999996</c:v>
                </c:pt>
                <c:pt idx="55393">
                  <c:v>55.393000000000029</c:v>
                </c:pt>
                <c:pt idx="55394">
                  <c:v>55.394000000000005</c:v>
                </c:pt>
                <c:pt idx="55395">
                  <c:v>55.395000000000039</c:v>
                </c:pt>
                <c:pt idx="55396">
                  <c:v>55.396000000000015</c:v>
                </c:pt>
                <c:pt idx="55397">
                  <c:v>55.396999999999991</c:v>
                </c:pt>
                <c:pt idx="55398">
                  <c:v>55.398000000000025</c:v>
                </c:pt>
                <c:pt idx="55399">
                  <c:v>55.399000000000001</c:v>
                </c:pt>
                <c:pt idx="55400">
                  <c:v>55.400000000000034</c:v>
                </c:pt>
                <c:pt idx="55401">
                  <c:v>55.40100000000001</c:v>
                </c:pt>
                <c:pt idx="55402">
                  <c:v>55.402000000000044</c:v>
                </c:pt>
                <c:pt idx="55403">
                  <c:v>55.40300000000002</c:v>
                </c:pt>
                <c:pt idx="55404">
                  <c:v>55.403999999999996</c:v>
                </c:pt>
                <c:pt idx="55405">
                  <c:v>55.40500000000003</c:v>
                </c:pt>
                <c:pt idx="55406">
                  <c:v>55.406000000000006</c:v>
                </c:pt>
                <c:pt idx="55407">
                  <c:v>55.407000000000039</c:v>
                </c:pt>
                <c:pt idx="55408">
                  <c:v>55.408000000000015</c:v>
                </c:pt>
                <c:pt idx="55409">
                  <c:v>55.408999999999992</c:v>
                </c:pt>
                <c:pt idx="55410">
                  <c:v>55.410000000000025</c:v>
                </c:pt>
                <c:pt idx="55411">
                  <c:v>55.411000000000001</c:v>
                </c:pt>
                <c:pt idx="55412">
                  <c:v>55.412000000000035</c:v>
                </c:pt>
                <c:pt idx="55413">
                  <c:v>55.413000000000011</c:v>
                </c:pt>
                <c:pt idx="55414">
                  <c:v>55.414000000000044</c:v>
                </c:pt>
                <c:pt idx="55415">
                  <c:v>55.41500000000002</c:v>
                </c:pt>
                <c:pt idx="55416">
                  <c:v>55.415999999999997</c:v>
                </c:pt>
                <c:pt idx="55417">
                  <c:v>55.41700000000003</c:v>
                </c:pt>
                <c:pt idx="55418">
                  <c:v>55.418000000000006</c:v>
                </c:pt>
                <c:pt idx="55419">
                  <c:v>55.41900000000004</c:v>
                </c:pt>
                <c:pt idx="55420">
                  <c:v>55.420000000000016</c:v>
                </c:pt>
                <c:pt idx="55421">
                  <c:v>55.420999999999992</c:v>
                </c:pt>
                <c:pt idx="55422">
                  <c:v>55.422000000000025</c:v>
                </c:pt>
                <c:pt idx="55423">
                  <c:v>55.423000000000002</c:v>
                </c:pt>
                <c:pt idx="55424">
                  <c:v>55.424000000000035</c:v>
                </c:pt>
                <c:pt idx="55425">
                  <c:v>55.425000000000011</c:v>
                </c:pt>
                <c:pt idx="55426">
                  <c:v>55.426000000000045</c:v>
                </c:pt>
                <c:pt idx="55427">
                  <c:v>55.427000000000021</c:v>
                </c:pt>
                <c:pt idx="55428">
                  <c:v>55.427999999999997</c:v>
                </c:pt>
                <c:pt idx="55429">
                  <c:v>55.42900000000003</c:v>
                </c:pt>
                <c:pt idx="55430">
                  <c:v>55.430000000000007</c:v>
                </c:pt>
                <c:pt idx="55431">
                  <c:v>55.43100000000004</c:v>
                </c:pt>
                <c:pt idx="55432">
                  <c:v>55.432000000000016</c:v>
                </c:pt>
                <c:pt idx="55433">
                  <c:v>55.432999999999993</c:v>
                </c:pt>
                <c:pt idx="55434">
                  <c:v>55.434000000000026</c:v>
                </c:pt>
                <c:pt idx="55435">
                  <c:v>55.435000000000002</c:v>
                </c:pt>
                <c:pt idx="55436">
                  <c:v>55.436000000000035</c:v>
                </c:pt>
                <c:pt idx="55437">
                  <c:v>55.437000000000012</c:v>
                </c:pt>
                <c:pt idx="55438">
                  <c:v>55.438000000000045</c:v>
                </c:pt>
                <c:pt idx="55439">
                  <c:v>55.439000000000021</c:v>
                </c:pt>
                <c:pt idx="55440">
                  <c:v>55.44</c:v>
                </c:pt>
                <c:pt idx="55441">
                  <c:v>55.441000000000031</c:v>
                </c:pt>
                <c:pt idx="55442">
                  <c:v>55.442000000000007</c:v>
                </c:pt>
                <c:pt idx="55443">
                  <c:v>55.44300000000004</c:v>
                </c:pt>
                <c:pt idx="55444">
                  <c:v>55.444000000000017</c:v>
                </c:pt>
                <c:pt idx="55445">
                  <c:v>55.444999999999993</c:v>
                </c:pt>
                <c:pt idx="55446">
                  <c:v>55.446000000000026</c:v>
                </c:pt>
                <c:pt idx="55447">
                  <c:v>55.447000000000003</c:v>
                </c:pt>
                <c:pt idx="55448">
                  <c:v>55.448000000000036</c:v>
                </c:pt>
                <c:pt idx="55449">
                  <c:v>55.449000000000012</c:v>
                </c:pt>
                <c:pt idx="55450">
                  <c:v>55.450000000000045</c:v>
                </c:pt>
                <c:pt idx="55451">
                  <c:v>55.451000000000022</c:v>
                </c:pt>
                <c:pt idx="55452">
                  <c:v>55.451999999999998</c:v>
                </c:pt>
                <c:pt idx="55453">
                  <c:v>55.453000000000031</c:v>
                </c:pt>
                <c:pt idx="55454">
                  <c:v>55.454000000000008</c:v>
                </c:pt>
                <c:pt idx="55455">
                  <c:v>55.455000000000041</c:v>
                </c:pt>
                <c:pt idx="55456">
                  <c:v>55.456000000000017</c:v>
                </c:pt>
                <c:pt idx="55457">
                  <c:v>55.456999999999994</c:v>
                </c:pt>
                <c:pt idx="55458">
                  <c:v>55.458000000000027</c:v>
                </c:pt>
                <c:pt idx="55459">
                  <c:v>55.459000000000003</c:v>
                </c:pt>
                <c:pt idx="55460">
                  <c:v>55.460000000000036</c:v>
                </c:pt>
                <c:pt idx="55461">
                  <c:v>55.461000000000013</c:v>
                </c:pt>
                <c:pt idx="55462">
                  <c:v>55.462000000000046</c:v>
                </c:pt>
                <c:pt idx="55463">
                  <c:v>55.463000000000022</c:v>
                </c:pt>
                <c:pt idx="55464">
                  <c:v>55.463999999999999</c:v>
                </c:pt>
                <c:pt idx="55465">
                  <c:v>55.465000000000032</c:v>
                </c:pt>
                <c:pt idx="55466">
                  <c:v>55.466000000000008</c:v>
                </c:pt>
                <c:pt idx="55467">
                  <c:v>55.467000000000041</c:v>
                </c:pt>
                <c:pt idx="55468">
                  <c:v>55.468000000000018</c:v>
                </c:pt>
                <c:pt idx="55469">
                  <c:v>55.468999999999994</c:v>
                </c:pt>
                <c:pt idx="55470">
                  <c:v>55.470000000000027</c:v>
                </c:pt>
                <c:pt idx="55471">
                  <c:v>55.471000000000004</c:v>
                </c:pt>
                <c:pt idx="55472">
                  <c:v>55.472000000000037</c:v>
                </c:pt>
                <c:pt idx="55473">
                  <c:v>55.473000000000013</c:v>
                </c:pt>
                <c:pt idx="55474">
                  <c:v>55.474000000000046</c:v>
                </c:pt>
                <c:pt idx="55475">
                  <c:v>55.475000000000023</c:v>
                </c:pt>
                <c:pt idx="55476">
                  <c:v>55.475999999999999</c:v>
                </c:pt>
                <c:pt idx="55477">
                  <c:v>55.477000000000032</c:v>
                </c:pt>
                <c:pt idx="55478">
                  <c:v>55.478000000000009</c:v>
                </c:pt>
                <c:pt idx="55479">
                  <c:v>55.479000000000042</c:v>
                </c:pt>
                <c:pt idx="55480">
                  <c:v>55.480000000000018</c:v>
                </c:pt>
                <c:pt idx="55481">
                  <c:v>55.480999999999995</c:v>
                </c:pt>
                <c:pt idx="55482">
                  <c:v>55.482000000000028</c:v>
                </c:pt>
                <c:pt idx="55483">
                  <c:v>55.483000000000004</c:v>
                </c:pt>
                <c:pt idx="55484">
                  <c:v>55.484000000000037</c:v>
                </c:pt>
                <c:pt idx="55485">
                  <c:v>55.485000000000014</c:v>
                </c:pt>
                <c:pt idx="55486">
                  <c:v>55.48599999999999</c:v>
                </c:pt>
                <c:pt idx="55487">
                  <c:v>55.487000000000023</c:v>
                </c:pt>
                <c:pt idx="55488">
                  <c:v>55.488</c:v>
                </c:pt>
                <c:pt idx="55489">
                  <c:v>55.489000000000033</c:v>
                </c:pt>
                <c:pt idx="55490">
                  <c:v>55.490000000000009</c:v>
                </c:pt>
                <c:pt idx="55491">
                  <c:v>55.491000000000042</c:v>
                </c:pt>
                <c:pt idx="55492">
                  <c:v>55.492000000000019</c:v>
                </c:pt>
                <c:pt idx="55493">
                  <c:v>55.492999999999995</c:v>
                </c:pt>
                <c:pt idx="55494">
                  <c:v>55.494000000000028</c:v>
                </c:pt>
                <c:pt idx="55495">
                  <c:v>55.495000000000005</c:v>
                </c:pt>
                <c:pt idx="55496">
                  <c:v>55.496000000000038</c:v>
                </c:pt>
                <c:pt idx="55497">
                  <c:v>55.497000000000014</c:v>
                </c:pt>
                <c:pt idx="55498">
                  <c:v>55.49799999999999</c:v>
                </c:pt>
                <c:pt idx="55499">
                  <c:v>55.499000000000024</c:v>
                </c:pt>
                <c:pt idx="55500">
                  <c:v>55.5</c:v>
                </c:pt>
                <c:pt idx="55501">
                  <c:v>55.501000000000033</c:v>
                </c:pt>
                <c:pt idx="55502">
                  <c:v>55.50200000000001</c:v>
                </c:pt>
                <c:pt idx="55503">
                  <c:v>55.503000000000043</c:v>
                </c:pt>
                <c:pt idx="55504">
                  <c:v>55.504000000000019</c:v>
                </c:pt>
                <c:pt idx="55505">
                  <c:v>55.504999999999995</c:v>
                </c:pt>
                <c:pt idx="55506">
                  <c:v>55.506000000000029</c:v>
                </c:pt>
                <c:pt idx="55507">
                  <c:v>55.507000000000005</c:v>
                </c:pt>
                <c:pt idx="55508">
                  <c:v>55.508000000000038</c:v>
                </c:pt>
                <c:pt idx="55509">
                  <c:v>55.509000000000015</c:v>
                </c:pt>
                <c:pt idx="55510">
                  <c:v>55.509999999999991</c:v>
                </c:pt>
                <c:pt idx="55511">
                  <c:v>55.511000000000024</c:v>
                </c:pt>
                <c:pt idx="55512">
                  <c:v>55.512</c:v>
                </c:pt>
                <c:pt idx="55513">
                  <c:v>55.513000000000034</c:v>
                </c:pt>
                <c:pt idx="55514">
                  <c:v>55.51400000000001</c:v>
                </c:pt>
                <c:pt idx="55515">
                  <c:v>55.515000000000043</c:v>
                </c:pt>
                <c:pt idx="55516">
                  <c:v>55.51600000000002</c:v>
                </c:pt>
                <c:pt idx="55517">
                  <c:v>55.516999999999996</c:v>
                </c:pt>
                <c:pt idx="55518">
                  <c:v>55.518000000000029</c:v>
                </c:pt>
                <c:pt idx="55519">
                  <c:v>55.519000000000005</c:v>
                </c:pt>
                <c:pt idx="55520">
                  <c:v>55.520000000000039</c:v>
                </c:pt>
                <c:pt idx="55521">
                  <c:v>55.521000000000015</c:v>
                </c:pt>
                <c:pt idx="55522">
                  <c:v>55.521999999999991</c:v>
                </c:pt>
                <c:pt idx="55523">
                  <c:v>55.523000000000025</c:v>
                </c:pt>
                <c:pt idx="55524">
                  <c:v>55.524000000000001</c:v>
                </c:pt>
                <c:pt idx="55525">
                  <c:v>55.525000000000034</c:v>
                </c:pt>
                <c:pt idx="55526">
                  <c:v>55.52600000000001</c:v>
                </c:pt>
                <c:pt idx="55527">
                  <c:v>55.527000000000044</c:v>
                </c:pt>
                <c:pt idx="55528">
                  <c:v>55.52800000000002</c:v>
                </c:pt>
                <c:pt idx="55529">
                  <c:v>55.528999999999996</c:v>
                </c:pt>
                <c:pt idx="55530">
                  <c:v>55.53000000000003</c:v>
                </c:pt>
                <c:pt idx="55531">
                  <c:v>55.531000000000006</c:v>
                </c:pt>
                <c:pt idx="55532">
                  <c:v>55.532000000000039</c:v>
                </c:pt>
                <c:pt idx="55533">
                  <c:v>55.533000000000015</c:v>
                </c:pt>
                <c:pt idx="55534">
                  <c:v>55.533999999999992</c:v>
                </c:pt>
                <c:pt idx="55535">
                  <c:v>55.535000000000025</c:v>
                </c:pt>
                <c:pt idx="55536">
                  <c:v>55.536000000000001</c:v>
                </c:pt>
                <c:pt idx="55537">
                  <c:v>55.537000000000035</c:v>
                </c:pt>
                <c:pt idx="55538">
                  <c:v>55.538000000000011</c:v>
                </c:pt>
                <c:pt idx="55539">
                  <c:v>55.539000000000044</c:v>
                </c:pt>
                <c:pt idx="55540">
                  <c:v>55.54000000000002</c:v>
                </c:pt>
                <c:pt idx="55541">
                  <c:v>55.540999999999997</c:v>
                </c:pt>
                <c:pt idx="55542">
                  <c:v>55.54200000000003</c:v>
                </c:pt>
                <c:pt idx="55543">
                  <c:v>55.543000000000006</c:v>
                </c:pt>
                <c:pt idx="55544">
                  <c:v>55.54400000000004</c:v>
                </c:pt>
                <c:pt idx="55545">
                  <c:v>55.545000000000016</c:v>
                </c:pt>
                <c:pt idx="55546">
                  <c:v>55.545999999999992</c:v>
                </c:pt>
                <c:pt idx="55547">
                  <c:v>55.547000000000025</c:v>
                </c:pt>
                <c:pt idx="55548">
                  <c:v>55.548000000000002</c:v>
                </c:pt>
                <c:pt idx="55549">
                  <c:v>55.549000000000035</c:v>
                </c:pt>
                <c:pt idx="55550">
                  <c:v>55.550000000000011</c:v>
                </c:pt>
                <c:pt idx="55551">
                  <c:v>55.551000000000045</c:v>
                </c:pt>
                <c:pt idx="55552">
                  <c:v>55.552000000000021</c:v>
                </c:pt>
                <c:pt idx="55553">
                  <c:v>55.552999999999997</c:v>
                </c:pt>
                <c:pt idx="55554">
                  <c:v>55.55400000000003</c:v>
                </c:pt>
                <c:pt idx="55555">
                  <c:v>55.555000000000007</c:v>
                </c:pt>
                <c:pt idx="55556">
                  <c:v>55.55600000000004</c:v>
                </c:pt>
                <c:pt idx="55557">
                  <c:v>55.557000000000016</c:v>
                </c:pt>
                <c:pt idx="55558">
                  <c:v>55.557999999999993</c:v>
                </c:pt>
                <c:pt idx="55559">
                  <c:v>55.559000000000026</c:v>
                </c:pt>
                <c:pt idx="55560">
                  <c:v>55.56</c:v>
                </c:pt>
                <c:pt idx="55561">
                  <c:v>55.561000000000035</c:v>
                </c:pt>
                <c:pt idx="55562">
                  <c:v>55.562000000000012</c:v>
                </c:pt>
                <c:pt idx="55563">
                  <c:v>55.563000000000045</c:v>
                </c:pt>
                <c:pt idx="55564">
                  <c:v>55.564000000000021</c:v>
                </c:pt>
                <c:pt idx="55565">
                  <c:v>55.564999999999998</c:v>
                </c:pt>
                <c:pt idx="55566">
                  <c:v>55.566000000000031</c:v>
                </c:pt>
                <c:pt idx="55567">
                  <c:v>55.567000000000007</c:v>
                </c:pt>
                <c:pt idx="55568">
                  <c:v>55.56800000000004</c:v>
                </c:pt>
                <c:pt idx="55569">
                  <c:v>55.569000000000017</c:v>
                </c:pt>
                <c:pt idx="55570">
                  <c:v>55.569999999999993</c:v>
                </c:pt>
                <c:pt idx="55571">
                  <c:v>55.571000000000026</c:v>
                </c:pt>
                <c:pt idx="55572">
                  <c:v>55.572000000000003</c:v>
                </c:pt>
                <c:pt idx="55573">
                  <c:v>55.573000000000036</c:v>
                </c:pt>
                <c:pt idx="55574">
                  <c:v>55.574000000000012</c:v>
                </c:pt>
                <c:pt idx="55575">
                  <c:v>55.575000000000045</c:v>
                </c:pt>
                <c:pt idx="55576">
                  <c:v>55.576000000000022</c:v>
                </c:pt>
                <c:pt idx="55577">
                  <c:v>55.576999999999998</c:v>
                </c:pt>
                <c:pt idx="55578">
                  <c:v>55.578000000000031</c:v>
                </c:pt>
                <c:pt idx="55579">
                  <c:v>55.579000000000008</c:v>
                </c:pt>
                <c:pt idx="55580">
                  <c:v>55.580000000000041</c:v>
                </c:pt>
                <c:pt idx="55581">
                  <c:v>55.581000000000017</c:v>
                </c:pt>
                <c:pt idx="55582">
                  <c:v>55.581999999999994</c:v>
                </c:pt>
                <c:pt idx="55583">
                  <c:v>55.583000000000027</c:v>
                </c:pt>
                <c:pt idx="55584">
                  <c:v>55.584000000000003</c:v>
                </c:pt>
                <c:pt idx="55585">
                  <c:v>55.585000000000036</c:v>
                </c:pt>
                <c:pt idx="55586">
                  <c:v>55.586000000000013</c:v>
                </c:pt>
                <c:pt idx="55587">
                  <c:v>55.587000000000046</c:v>
                </c:pt>
                <c:pt idx="55588">
                  <c:v>55.588000000000022</c:v>
                </c:pt>
                <c:pt idx="55589">
                  <c:v>55.588999999999999</c:v>
                </c:pt>
                <c:pt idx="55590">
                  <c:v>55.590000000000032</c:v>
                </c:pt>
                <c:pt idx="55591">
                  <c:v>55.591000000000008</c:v>
                </c:pt>
                <c:pt idx="55592">
                  <c:v>55.592000000000041</c:v>
                </c:pt>
                <c:pt idx="55593">
                  <c:v>55.593000000000018</c:v>
                </c:pt>
                <c:pt idx="55594">
                  <c:v>55.593999999999994</c:v>
                </c:pt>
                <c:pt idx="55595">
                  <c:v>55.595000000000027</c:v>
                </c:pt>
                <c:pt idx="55596">
                  <c:v>55.596000000000004</c:v>
                </c:pt>
                <c:pt idx="55597">
                  <c:v>55.597000000000037</c:v>
                </c:pt>
                <c:pt idx="55598">
                  <c:v>55.598000000000013</c:v>
                </c:pt>
                <c:pt idx="55599">
                  <c:v>55.599000000000046</c:v>
                </c:pt>
                <c:pt idx="55600">
                  <c:v>55.600000000000023</c:v>
                </c:pt>
                <c:pt idx="55601">
                  <c:v>55.600999999999999</c:v>
                </c:pt>
                <c:pt idx="55602">
                  <c:v>55.602000000000032</c:v>
                </c:pt>
                <c:pt idx="55603">
                  <c:v>55.603000000000009</c:v>
                </c:pt>
                <c:pt idx="55604">
                  <c:v>55.604000000000042</c:v>
                </c:pt>
                <c:pt idx="55605">
                  <c:v>55.605000000000018</c:v>
                </c:pt>
                <c:pt idx="55606">
                  <c:v>55.605999999999995</c:v>
                </c:pt>
                <c:pt idx="55607">
                  <c:v>55.607000000000028</c:v>
                </c:pt>
                <c:pt idx="55608">
                  <c:v>55.608000000000004</c:v>
                </c:pt>
                <c:pt idx="55609">
                  <c:v>55.609000000000037</c:v>
                </c:pt>
                <c:pt idx="55610">
                  <c:v>55.610000000000014</c:v>
                </c:pt>
                <c:pt idx="55611">
                  <c:v>55.61099999999999</c:v>
                </c:pt>
                <c:pt idx="55612">
                  <c:v>55.612000000000023</c:v>
                </c:pt>
                <c:pt idx="55613">
                  <c:v>55.613</c:v>
                </c:pt>
                <c:pt idx="55614">
                  <c:v>55.614000000000033</c:v>
                </c:pt>
                <c:pt idx="55615">
                  <c:v>55.615000000000009</c:v>
                </c:pt>
                <c:pt idx="55616">
                  <c:v>55.616000000000042</c:v>
                </c:pt>
                <c:pt idx="55617">
                  <c:v>55.617000000000019</c:v>
                </c:pt>
                <c:pt idx="55618">
                  <c:v>55.617999999999995</c:v>
                </c:pt>
                <c:pt idx="55619">
                  <c:v>55.619000000000028</c:v>
                </c:pt>
                <c:pt idx="55620">
                  <c:v>55.620000000000005</c:v>
                </c:pt>
                <c:pt idx="55621">
                  <c:v>55.621000000000038</c:v>
                </c:pt>
                <c:pt idx="55622">
                  <c:v>55.622000000000014</c:v>
                </c:pt>
                <c:pt idx="55623">
                  <c:v>55.62299999999999</c:v>
                </c:pt>
                <c:pt idx="55624">
                  <c:v>55.624000000000024</c:v>
                </c:pt>
                <c:pt idx="55625">
                  <c:v>55.625</c:v>
                </c:pt>
                <c:pt idx="55626">
                  <c:v>55.626000000000033</c:v>
                </c:pt>
                <c:pt idx="55627">
                  <c:v>55.62700000000001</c:v>
                </c:pt>
                <c:pt idx="55628">
                  <c:v>55.628000000000043</c:v>
                </c:pt>
                <c:pt idx="55629">
                  <c:v>55.629000000000019</c:v>
                </c:pt>
                <c:pt idx="55630">
                  <c:v>55.629999999999995</c:v>
                </c:pt>
                <c:pt idx="55631">
                  <c:v>55.631000000000029</c:v>
                </c:pt>
                <c:pt idx="55632">
                  <c:v>55.632000000000005</c:v>
                </c:pt>
                <c:pt idx="55633">
                  <c:v>55.633000000000038</c:v>
                </c:pt>
                <c:pt idx="55634">
                  <c:v>55.634000000000015</c:v>
                </c:pt>
                <c:pt idx="55635">
                  <c:v>55.634999999999991</c:v>
                </c:pt>
                <c:pt idx="55636">
                  <c:v>55.636000000000024</c:v>
                </c:pt>
                <c:pt idx="55637">
                  <c:v>55.637</c:v>
                </c:pt>
                <c:pt idx="55638">
                  <c:v>55.638000000000034</c:v>
                </c:pt>
                <c:pt idx="55639">
                  <c:v>55.63900000000001</c:v>
                </c:pt>
                <c:pt idx="55640">
                  <c:v>55.640000000000043</c:v>
                </c:pt>
                <c:pt idx="55641">
                  <c:v>55.64100000000002</c:v>
                </c:pt>
                <c:pt idx="55642">
                  <c:v>55.641999999999996</c:v>
                </c:pt>
                <c:pt idx="55643">
                  <c:v>55.643000000000029</c:v>
                </c:pt>
                <c:pt idx="55644">
                  <c:v>55.644000000000005</c:v>
                </c:pt>
                <c:pt idx="55645">
                  <c:v>55.645000000000039</c:v>
                </c:pt>
                <c:pt idx="55646">
                  <c:v>55.646000000000015</c:v>
                </c:pt>
                <c:pt idx="55647">
                  <c:v>55.646999999999991</c:v>
                </c:pt>
                <c:pt idx="55648">
                  <c:v>55.648000000000025</c:v>
                </c:pt>
                <c:pt idx="55649">
                  <c:v>55.649000000000001</c:v>
                </c:pt>
                <c:pt idx="55650">
                  <c:v>55.650000000000034</c:v>
                </c:pt>
                <c:pt idx="55651">
                  <c:v>55.65100000000001</c:v>
                </c:pt>
                <c:pt idx="55652">
                  <c:v>55.652000000000044</c:v>
                </c:pt>
                <c:pt idx="55653">
                  <c:v>55.65300000000002</c:v>
                </c:pt>
                <c:pt idx="55654">
                  <c:v>55.653999999999996</c:v>
                </c:pt>
                <c:pt idx="55655">
                  <c:v>55.65500000000003</c:v>
                </c:pt>
                <c:pt idx="55656">
                  <c:v>55.656000000000006</c:v>
                </c:pt>
                <c:pt idx="55657">
                  <c:v>55.657000000000039</c:v>
                </c:pt>
                <c:pt idx="55658">
                  <c:v>55.658000000000015</c:v>
                </c:pt>
                <c:pt idx="55659">
                  <c:v>55.658999999999992</c:v>
                </c:pt>
                <c:pt idx="55660">
                  <c:v>55.660000000000025</c:v>
                </c:pt>
                <c:pt idx="55661">
                  <c:v>55.661000000000001</c:v>
                </c:pt>
                <c:pt idx="55662">
                  <c:v>55.662000000000035</c:v>
                </c:pt>
                <c:pt idx="55663">
                  <c:v>55.663000000000011</c:v>
                </c:pt>
                <c:pt idx="55664">
                  <c:v>55.664000000000044</c:v>
                </c:pt>
                <c:pt idx="55665">
                  <c:v>55.66500000000002</c:v>
                </c:pt>
                <c:pt idx="55666">
                  <c:v>55.665999999999997</c:v>
                </c:pt>
                <c:pt idx="55667">
                  <c:v>55.66700000000003</c:v>
                </c:pt>
                <c:pt idx="55668">
                  <c:v>55.668000000000006</c:v>
                </c:pt>
                <c:pt idx="55669">
                  <c:v>55.66900000000004</c:v>
                </c:pt>
                <c:pt idx="55670">
                  <c:v>55.670000000000016</c:v>
                </c:pt>
                <c:pt idx="55671">
                  <c:v>55.670999999999992</c:v>
                </c:pt>
                <c:pt idx="55672">
                  <c:v>55.672000000000025</c:v>
                </c:pt>
                <c:pt idx="55673">
                  <c:v>55.673000000000002</c:v>
                </c:pt>
                <c:pt idx="55674">
                  <c:v>55.674000000000035</c:v>
                </c:pt>
                <c:pt idx="55675">
                  <c:v>55.675000000000011</c:v>
                </c:pt>
                <c:pt idx="55676">
                  <c:v>55.676000000000045</c:v>
                </c:pt>
                <c:pt idx="55677">
                  <c:v>55.677000000000021</c:v>
                </c:pt>
                <c:pt idx="55678">
                  <c:v>55.677999999999997</c:v>
                </c:pt>
                <c:pt idx="55679">
                  <c:v>55.67900000000003</c:v>
                </c:pt>
                <c:pt idx="55680">
                  <c:v>55.680000000000007</c:v>
                </c:pt>
                <c:pt idx="55681">
                  <c:v>55.68100000000004</c:v>
                </c:pt>
                <c:pt idx="55682">
                  <c:v>55.682000000000016</c:v>
                </c:pt>
                <c:pt idx="55683">
                  <c:v>55.682999999999993</c:v>
                </c:pt>
                <c:pt idx="55684">
                  <c:v>55.684000000000026</c:v>
                </c:pt>
                <c:pt idx="55685">
                  <c:v>55.685000000000002</c:v>
                </c:pt>
                <c:pt idx="55686">
                  <c:v>55.686000000000035</c:v>
                </c:pt>
                <c:pt idx="55687">
                  <c:v>55.687000000000012</c:v>
                </c:pt>
                <c:pt idx="55688">
                  <c:v>55.688000000000045</c:v>
                </c:pt>
                <c:pt idx="55689">
                  <c:v>55.689000000000021</c:v>
                </c:pt>
                <c:pt idx="55690">
                  <c:v>55.69</c:v>
                </c:pt>
                <c:pt idx="55691">
                  <c:v>55.691000000000031</c:v>
                </c:pt>
                <c:pt idx="55692">
                  <c:v>55.692000000000007</c:v>
                </c:pt>
                <c:pt idx="55693">
                  <c:v>55.69300000000004</c:v>
                </c:pt>
                <c:pt idx="55694">
                  <c:v>55.694000000000017</c:v>
                </c:pt>
                <c:pt idx="55695">
                  <c:v>55.694999999999993</c:v>
                </c:pt>
                <c:pt idx="55696">
                  <c:v>55.696000000000026</c:v>
                </c:pt>
                <c:pt idx="55697">
                  <c:v>55.697000000000003</c:v>
                </c:pt>
                <c:pt idx="55698">
                  <c:v>55.698000000000036</c:v>
                </c:pt>
                <c:pt idx="55699">
                  <c:v>55.699000000000012</c:v>
                </c:pt>
                <c:pt idx="55700">
                  <c:v>55.700000000000045</c:v>
                </c:pt>
                <c:pt idx="55701">
                  <c:v>55.701000000000022</c:v>
                </c:pt>
                <c:pt idx="55702">
                  <c:v>55.701999999999998</c:v>
                </c:pt>
                <c:pt idx="55703">
                  <c:v>55.703000000000031</c:v>
                </c:pt>
                <c:pt idx="55704">
                  <c:v>55.704000000000008</c:v>
                </c:pt>
                <c:pt idx="55705">
                  <c:v>55.705000000000041</c:v>
                </c:pt>
                <c:pt idx="55706">
                  <c:v>55.706000000000017</c:v>
                </c:pt>
                <c:pt idx="55707">
                  <c:v>55.706999999999994</c:v>
                </c:pt>
                <c:pt idx="55708">
                  <c:v>55.708000000000027</c:v>
                </c:pt>
                <c:pt idx="55709">
                  <c:v>55.709000000000003</c:v>
                </c:pt>
                <c:pt idx="55710">
                  <c:v>55.710000000000036</c:v>
                </c:pt>
                <c:pt idx="55711">
                  <c:v>55.711000000000013</c:v>
                </c:pt>
                <c:pt idx="55712">
                  <c:v>55.712000000000046</c:v>
                </c:pt>
                <c:pt idx="55713">
                  <c:v>55.713000000000022</c:v>
                </c:pt>
                <c:pt idx="55714">
                  <c:v>55.713999999999999</c:v>
                </c:pt>
                <c:pt idx="55715">
                  <c:v>55.715000000000032</c:v>
                </c:pt>
                <c:pt idx="55716">
                  <c:v>55.716000000000008</c:v>
                </c:pt>
                <c:pt idx="55717">
                  <c:v>55.717000000000041</c:v>
                </c:pt>
                <c:pt idx="55718">
                  <c:v>55.718000000000018</c:v>
                </c:pt>
                <c:pt idx="55719">
                  <c:v>55.718999999999994</c:v>
                </c:pt>
                <c:pt idx="55720">
                  <c:v>55.720000000000027</c:v>
                </c:pt>
                <c:pt idx="55721">
                  <c:v>55.721000000000004</c:v>
                </c:pt>
                <c:pt idx="55722">
                  <c:v>55.722000000000037</c:v>
                </c:pt>
                <c:pt idx="55723">
                  <c:v>55.723000000000013</c:v>
                </c:pt>
                <c:pt idx="55724">
                  <c:v>55.724000000000046</c:v>
                </c:pt>
                <c:pt idx="55725">
                  <c:v>55.725000000000023</c:v>
                </c:pt>
                <c:pt idx="55726">
                  <c:v>55.725999999999999</c:v>
                </c:pt>
                <c:pt idx="55727">
                  <c:v>55.727000000000032</c:v>
                </c:pt>
                <c:pt idx="55728">
                  <c:v>55.728000000000009</c:v>
                </c:pt>
                <c:pt idx="55729">
                  <c:v>55.729000000000042</c:v>
                </c:pt>
                <c:pt idx="55730">
                  <c:v>55.730000000000018</c:v>
                </c:pt>
                <c:pt idx="55731">
                  <c:v>55.730999999999995</c:v>
                </c:pt>
                <c:pt idx="55732">
                  <c:v>55.732000000000028</c:v>
                </c:pt>
                <c:pt idx="55733">
                  <c:v>55.733000000000004</c:v>
                </c:pt>
                <c:pt idx="55734">
                  <c:v>55.734000000000037</c:v>
                </c:pt>
                <c:pt idx="55735">
                  <c:v>55.735000000000014</c:v>
                </c:pt>
                <c:pt idx="55736">
                  <c:v>55.73599999999999</c:v>
                </c:pt>
                <c:pt idx="55737">
                  <c:v>55.737000000000023</c:v>
                </c:pt>
                <c:pt idx="55738">
                  <c:v>55.738</c:v>
                </c:pt>
                <c:pt idx="55739">
                  <c:v>55.739000000000033</c:v>
                </c:pt>
                <c:pt idx="55740">
                  <c:v>55.740000000000009</c:v>
                </c:pt>
                <c:pt idx="55741">
                  <c:v>55.741000000000042</c:v>
                </c:pt>
                <c:pt idx="55742">
                  <c:v>55.742000000000019</c:v>
                </c:pt>
                <c:pt idx="55743">
                  <c:v>55.742999999999995</c:v>
                </c:pt>
                <c:pt idx="55744">
                  <c:v>55.744000000000028</c:v>
                </c:pt>
                <c:pt idx="55745">
                  <c:v>55.745000000000005</c:v>
                </c:pt>
                <c:pt idx="55746">
                  <c:v>55.746000000000038</c:v>
                </c:pt>
                <c:pt idx="55747">
                  <c:v>55.747000000000014</c:v>
                </c:pt>
                <c:pt idx="55748">
                  <c:v>55.74799999999999</c:v>
                </c:pt>
                <c:pt idx="55749">
                  <c:v>55.749000000000024</c:v>
                </c:pt>
                <c:pt idx="55750">
                  <c:v>55.75</c:v>
                </c:pt>
                <c:pt idx="55751">
                  <c:v>55.751000000000033</c:v>
                </c:pt>
                <c:pt idx="55752">
                  <c:v>55.75200000000001</c:v>
                </c:pt>
                <c:pt idx="55753">
                  <c:v>55.753000000000043</c:v>
                </c:pt>
                <c:pt idx="55754">
                  <c:v>55.754000000000019</c:v>
                </c:pt>
                <c:pt idx="55755">
                  <c:v>55.754999999999995</c:v>
                </c:pt>
                <c:pt idx="55756">
                  <c:v>55.756000000000029</c:v>
                </c:pt>
                <c:pt idx="55757">
                  <c:v>55.757000000000005</c:v>
                </c:pt>
                <c:pt idx="55758">
                  <c:v>55.758000000000038</c:v>
                </c:pt>
                <c:pt idx="55759">
                  <c:v>55.759000000000015</c:v>
                </c:pt>
                <c:pt idx="55760">
                  <c:v>55.759999999999991</c:v>
                </c:pt>
                <c:pt idx="55761">
                  <c:v>55.761000000000024</c:v>
                </c:pt>
                <c:pt idx="55762">
                  <c:v>55.762</c:v>
                </c:pt>
                <c:pt idx="55763">
                  <c:v>55.763000000000034</c:v>
                </c:pt>
                <c:pt idx="55764">
                  <c:v>55.76400000000001</c:v>
                </c:pt>
                <c:pt idx="55765">
                  <c:v>55.765000000000043</c:v>
                </c:pt>
                <c:pt idx="55766">
                  <c:v>55.76600000000002</c:v>
                </c:pt>
                <c:pt idx="55767">
                  <c:v>55.766999999999996</c:v>
                </c:pt>
                <c:pt idx="55768">
                  <c:v>55.768000000000029</c:v>
                </c:pt>
                <c:pt idx="55769">
                  <c:v>55.769000000000005</c:v>
                </c:pt>
                <c:pt idx="55770">
                  <c:v>55.770000000000039</c:v>
                </c:pt>
                <c:pt idx="55771">
                  <c:v>55.771000000000015</c:v>
                </c:pt>
                <c:pt idx="55772">
                  <c:v>55.771999999999991</c:v>
                </c:pt>
                <c:pt idx="55773">
                  <c:v>55.773000000000025</c:v>
                </c:pt>
                <c:pt idx="55774">
                  <c:v>55.774000000000001</c:v>
                </c:pt>
                <c:pt idx="55775">
                  <c:v>55.775000000000034</c:v>
                </c:pt>
                <c:pt idx="55776">
                  <c:v>55.77600000000001</c:v>
                </c:pt>
                <c:pt idx="55777">
                  <c:v>55.777000000000044</c:v>
                </c:pt>
                <c:pt idx="55778">
                  <c:v>55.77800000000002</c:v>
                </c:pt>
                <c:pt idx="55779">
                  <c:v>55.778999999999996</c:v>
                </c:pt>
                <c:pt idx="55780">
                  <c:v>55.78000000000003</c:v>
                </c:pt>
                <c:pt idx="55781">
                  <c:v>55.781000000000006</c:v>
                </c:pt>
                <c:pt idx="55782">
                  <c:v>55.782000000000039</c:v>
                </c:pt>
                <c:pt idx="55783">
                  <c:v>55.783000000000015</c:v>
                </c:pt>
                <c:pt idx="55784">
                  <c:v>55.783999999999992</c:v>
                </c:pt>
                <c:pt idx="55785">
                  <c:v>55.785000000000025</c:v>
                </c:pt>
                <c:pt idx="55786">
                  <c:v>55.786000000000001</c:v>
                </c:pt>
                <c:pt idx="55787">
                  <c:v>55.787000000000035</c:v>
                </c:pt>
                <c:pt idx="55788">
                  <c:v>55.788000000000011</c:v>
                </c:pt>
                <c:pt idx="55789">
                  <c:v>55.789000000000044</c:v>
                </c:pt>
                <c:pt idx="55790">
                  <c:v>55.79000000000002</c:v>
                </c:pt>
                <c:pt idx="55791">
                  <c:v>55.790999999999997</c:v>
                </c:pt>
                <c:pt idx="55792">
                  <c:v>55.79200000000003</c:v>
                </c:pt>
                <c:pt idx="55793">
                  <c:v>55.793000000000006</c:v>
                </c:pt>
                <c:pt idx="55794">
                  <c:v>55.79400000000004</c:v>
                </c:pt>
                <c:pt idx="55795">
                  <c:v>55.795000000000016</c:v>
                </c:pt>
                <c:pt idx="55796">
                  <c:v>55.795999999999992</c:v>
                </c:pt>
                <c:pt idx="55797">
                  <c:v>55.797000000000025</c:v>
                </c:pt>
                <c:pt idx="55798">
                  <c:v>55.798000000000002</c:v>
                </c:pt>
                <c:pt idx="55799">
                  <c:v>55.799000000000035</c:v>
                </c:pt>
                <c:pt idx="55800">
                  <c:v>55.800000000000011</c:v>
                </c:pt>
                <c:pt idx="55801">
                  <c:v>55.801000000000045</c:v>
                </c:pt>
                <c:pt idx="55802">
                  <c:v>55.802000000000021</c:v>
                </c:pt>
                <c:pt idx="55803">
                  <c:v>55.802999999999997</c:v>
                </c:pt>
                <c:pt idx="55804">
                  <c:v>55.80400000000003</c:v>
                </c:pt>
                <c:pt idx="55805">
                  <c:v>55.805000000000007</c:v>
                </c:pt>
                <c:pt idx="55806">
                  <c:v>55.80600000000004</c:v>
                </c:pt>
                <c:pt idx="55807">
                  <c:v>55.807000000000016</c:v>
                </c:pt>
                <c:pt idx="55808">
                  <c:v>55.807999999999993</c:v>
                </c:pt>
                <c:pt idx="55809">
                  <c:v>55.809000000000026</c:v>
                </c:pt>
                <c:pt idx="55810">
                  <c:v>55.81</c:v>
                </c:pt>
                <c:pt idx="55811">
                  <c:v>55.811000000000035</c:v>
                </c:pt>
                <c:pt idx="55812">
                  <c:v>55.812000000000012</c:v>
                </c:pt>
                <c:pt idx="55813">
                  <c:v>55.813000000000045</c:v>
                </c:pt>
                <c:pt idx="55814">
                  <c:v>55.814000000000021</c:v>
                </c:pt>
                <c:pt idx="55815">
                  <c:v>55.814999999999998</c:v>
                </c:pt>
                <c:pt idx="55816">
                  <c:v>55.816000000000031</c:v>
                </c:pt>
                <c:pt idx="55817">
                  <c:v>55.817000000000007</c:v>
                </c:pt>
                <c:pt idx="55818">
                  <c:v>55.81800000000004</c:v>
                </c:pt>
                <c:pt idx="55819">
                  <c:v>55.819000000000017</c:v>
                </c:pt>
                <c:pt idx="55820">
                  <c:v>55.819999999999993</c:v>
                </c:pt>
                <c:pt idx="55821">
                  <c:v>55.821000000000026</c:v>
                </c:pt>
                <c:pt idx="55822">
                  <c:v>55.822000000000003</c:v>
                </c:pt>
                <c:pt idx="55823">
                  <c:v>55.823000000000036</c:v>
                </c:pt>
                <c:pt idx="55824">
                  <c:v>55.824000000000012</c:v>
                </c:pt>
                <c:pt idx="55825">
                  <c:v>55.825000000000045</c:v>
                </c:pt>
                <c:pt idx="55826">
                  <c:v>55.826000000000022</c:v>
                </c:pt>
                <c:pt idx="55827">
                  <c:v>55.826999999999998</c:v>
                </c:pt>
                <c:pt idx="55828">
                  <c:v>55.828000000000031</c:v>
                </c:pt>
                <c:pt idx="55829">
                  <c:v>55.829000000000008</c:v>
                </c:pt>
                <c:pt idx="55830">
                  <c:v>55.830000000000041</c:v>
                </c:pt>
                <c:pt idx="55831">
                  <c:v>55.831000000000017</c:v>
                </c:pt>
                <c:pt idx="55832">
                  <c:v>55.831999999999994</c:v>
                </c:pt>
                <c:pt idx="55833">
                  <c:v>55.833000000000027</c:v>
                </c:pt>
                <c:pt idx="55834">
                  <c:v>55.834000000000003</c:v>
                </c:pt>
                <c:pt idx="55835">
                  <c:v>55.835000000000036</c:v>
                </c:pt>
                <c:pt idx="55836">
                  <c:v>55.836000000000013</c:v>
                </c:pt>
                <c:pt idx="55837">
                  <c:v>55.837000000000046</c:v>
                </c:pt>
                <c:pt idx="55838">
                  <c:v>55.838000000000022</c:v>
                </c:pt>
                <c:pt idx="55839">
                  <c:v>55.838999999999999</c:v>
                </c:pt>
                <c:pt idx="55840">
                  <c:v>55.840000000000032</c:v>
                </c:pt>
                <c:pt idx="55841">
                  <c:v>55.841000000000008</c:v>
                </c:pt>
                <c:pt idx="55842">
                  <c:v>55.842000000000041</c:v>
                </c:pt>
                <c:pt idx="55843">
                  <c:v>55.843000000000018</c:v>
                </c:pt>
                <c:pt idx="55844">
                  <c:v>55.843999999999994</c:v>
                </c:pt>
                <c:pt idx="55845">
                  <c:v>55.845000000000027</c:v>
                </c:pt>
                <c:pt idx="55846">
                  <c:v>55.846000000000004</c:v>
                </c:pt>
                <c:pt idx="55847">
                  <c:v>55.847000000000037</c:v>
                </c:pt>
                <c:pt idx="55848">
                  <c:v>55.848000000000013</c:v>
                </c:pt>
                <c:pt idx="55849">
                  <c:v>55.849000000000046</c:v>
                </c:pt>
                <c:pt idx="55850">
                  <c:v>55.850000000000023</c:v>
                </c:pt>
                <c:pt idx="55851">
                  <c:v>55.850999999999999</c:v>
                </c:pt>
                <c:pt idx="55852">
                  <c:v>55.852000000000032</c:v>
                </c:pt>
                <c:pt idx="55853">
                  <c:v>55.853000000000009</c:v>
                </c:pt>
                <c:pt idx="55854">
                  <c:v>55.854000000000042</c:v>
                </c:pt>
                <c:pt idx="55855">
                  <c:v>55.855000000000018</c:v>
                </c:pt>
                <c:pt idx="55856">
                  <c:v>55.855999999999995</c:v>
                </c:pt>
                <c:pt idx="55857">
                  <c:v>55.857000000000028</c:v>
                </c:pt>
                <c:pt idx="55858">
                  <c:v>55.858000000000004</c:v>
                </c:pt>
                <c:pt idx="55859">
                  <c:v>55.859000000000037</c:v>
                </c:pt>
                <c:pt idx="55860">
                  <c:v>55.860000000000014</c:v>
                </c:pt>
                <c:pt idx="55861">
                  <c:v>55.86099999999999</c:v>
                </c:pt>
                <c:pt idx="55862">
                  <c:v>55.862000000000023</c:v>
                </c:pt>
                <c:pt idx="55863">
                  <c:v>55.863</c:v>
                </c:pt>
                <c:pt idx="55864">
                  <c:v>55.864000000000033</c:v>
                </c:pt>
                <c:pt idx="55865">
                  <c:v>55.865000000000009</c:v>
                </c:pt>
                <c:pt idx="55866">
                  <c:v>55.866000000000042</c:v>
                </c:pt>
                <c:pt idx="55867">
                  <c:v>55.867000000000019</c:v>
                </c:pt>
                <c:pt idx="55868">
                  <c:v>55.867999999999995</c:v>
                </c:pt>
                <c:pt idx="55869">
                  <c:v>55.869000000000028</c:v>
                </c:pt>
                <c:pt idx="55870">
                  <c:v>55.870000000000005</c:v>
                </c:pt>
                <c:pt idx="55871">
                  <c:v>55.871000000000038</c:v>
                </c:pt>
                <c:pt idx="55872">
                  <c:v>55.872000000000014</c:v>
                </c:pt>
                <c:pt idx="55873">
                  <c:v>55.87299999999999</c:v>
                </c:pt>
                <c:pt idx="55874">
                  <c:v>55.874000000000024</c:v>
                </c:pt>
                <c:pt idx="55875">
                  <c:v>55.875</c:v>
                </c:pt>
                <c:pt idx="55876">
                  <c:v>55.876000000000033</c:v>
                </c:pt>
                <c:pt idx="55877">
                  <c:v>55.87700000000001</c:v>
                </c:pt>
                <c:pt idx="55878">
                  <c:v>55.878000000000043</c:v>
                </c:pt>
                <c:pt idx="55879">
                  <c:v>55.879000000000019</c:v>
                </c:pt>
                <c:pt idx="55880">
                  <c:v>55.879999999999995</c:v>
                </c:pt>
                <c:pt idx="55881">
                  <c:v>55.881000000000029</c:v>
                </c:pt>
                <c:pt idx="55882">
                  <c:v>55.882000000000005</c:v>
                </c:pt>
                <c:pt idx="55883">
                  <c:v>55.883000000000038</c:v>
                </c:pt>
                <c:pt idx="55884">
                  <c:v>55.884000000000015</c:v>
                </c:pt>
                <c:pt idx="55885">
                  <c:v>55.884999999999991</c:v>
                </c:pt>
                <c:pt idx="55886">
                  <c:v>55.886000000000024</c:v>
                </c:pt>
                <c:pt idx="55887">
                  <c:v>55.887</c:v>
                </c:pt>
                <c:pt idx="55888">
                  <c:v>55.888000000000034</c:v>
                </c:pt>
                <c:pt idx="55889">
                  <c:v>55.88900000000001</c:v>
                </c:pt>
                <c:pt idx="55890">
                  <c:v>55.890000000000043</c:v>
                </c:pt>
                <c:pt idx="55891">
                  <c:v>55.89100000000002</c:v>
                </c:pt>
                <c:pt idx="55892">
                  <c:v>55.891999999999996</c:v>
                </c:pt>
                <c:pt idx="55893">
                  <c:v>55.893000000000029</c:v>
                </c:pt>
                <c:pt idx="55894">
                  <c:v>55.894000000000005</c:v>
                </c:pt>
                <c:pt idx="55895">
                  <c:v>55.895000000000039</c:v>
                </c:pt>
                <c:pt idx="55896">
                  <c:v>55.896000000000015</c:v>
                </c:pt>
                <c:pt idx="55897">
                  <c:v>55.896999999999991</c:v>
                </c:pt>
                <c:pt idx="55898">
                  <c:v>55.898000000000025</c:v>
                </c:pt>
                <c:pt idx="55899">
                  <c:v>55.899000000000001</c:v>
                </c:pt>
                <c:pt idx="55900">
                  <c:v>55.900000000000034</c:v>
                </c:pt>
                <c:pt idx="55901">
                  <c:v>55.90100000000001</c:v>
                </c:pt>
                <c:pt idx="55902">
                  <c:v>55.902000000000044</c:v>
                </c:pt>
                <c:pt idx="55903">
                  <c:v>55.90300000000002</c:v>
                </c:pt>
                <c:pt idx="55904">
                  <c:v>55.903999999999996</c:v>
                </c:pt>
                <c:pt idx="55905">
                  <c:v>55.90500000000003</c:v>
                </c:pt>
                <c:pt idx="55906">
                  <c:v>55.906000000000006</c:v>
                </c:pt>
                <c:pt idx="55907">
                  <c:v>55.907000000000039</c:v>
                </c:pt>
                <c:pt idx="55908">
                  <c:v>55.908000000000015</c:v>
                </c:pt>
                <c:pt idx="55909">
                  <c:v>55.908999999999992</c:v>
                </c:pt>
                <c:pt idx="55910">
                  <c:v>55.910000000000025</c:v>
                </c:pt>
                <c:pt idx="55911">
                  <c:v>55.911000000000001</c:v>
                </c:pt>
                <c:pt idx="55912">
                  <c:v>55.912000000000035</c:v>
                </c:pt>
                <c:pt idx="55913">
                  <c:v>55.913000000000011</c:v>
                </c:pt>
                <c:pt idx="55914">
                  <c:v>55.914000000000044</c:v>
                </c:pt>
                <c:pt idx="55915">
                  <c:v>55.91500000000002</c:v>
                </c:pt>
                <c:pt idx="55916">
                  <c:v>55.915999999999997</c:v>
                </c:pt>
                <c:pt idx="55917">
                  <c:v>55.91700000000003</c:v>
                </c:pt>
                <c:pt idx="55918">
                  <c:v>55.918000000000006</c:v>
                </c:pt>
                <c:pt idx="55919">
                  <c:v>55.91900000000004</c:v>
                </c:pt>
                <c:pt idx="55920">
                  <c:v>55.920000000000016</c:v>
                </c:pt>
                <c:pt idx="55921">
                  <c:v>55.920999999999992</c:v>
                </c:pt>
                <c:pt idx="55922">
                  <c:v>55.922000000000025</c:v>
                </c:pt>
                <c:pt idx="55923">
                  <c:v>55.923000000000002</c:v>
                </c:pt>
                <c:pt idx="55924">
                  <c:v>55.924000000000035</c:v>
                </c:pt>
                <c:pt idx="55925">
                  <c:v>55.925000000000011</c:v>
                </c:pt>
                <c:pt idx="55926">
                  <c:v>55.926000000000045</c:v>
                </c:pt>
                <c:pt idx="55927">
                  <c:v>55.927000000000021</c:v>
                </c:pt>
                <c:pt idx="55928">
                  <c:v>55.927999999999997</c:v>
                </c:pt>
                <c:pt idx="55929">
                  <c:v>55.92900000000003</c:v>
                </c:pt>
                <c:pt idx="55930">
                  <c:v>55.930000000000007</c:v>
                </c:pt>
                <c:pt idx="55931">
                  <c:v>55.93100000000004</c:v>
                </c:pt>
                <c:pt idx="55932">
                  <c:v>55.932000000000016</c:v>
                </c:pt>
                <c:pt idx="55933">
                  <c:v>55.932999999999993</c:v>
                </c:pt>
                <c:pt idx="55934">
                  <c:v>55.934000000000026</c:v>
                </c:pt>
                <c:pt idx="55935">
                  <c:v>55.935000000000002</c:v>
                </c:pt>
                <c:pt idx="55936">
                  <c:v>55.936000000000035</c:v>
                </c:pt>
                <c:pt idx="55937">
                  <c:v>55.937000000000012</c:v>
                </c:pt>
                <c:pt idx="55938">
                  <c:v>55.938000000000045</c:v>
                </c:pt>
                <c:pt idx="55939">
                  <c:v>55.939000000000021</c:v>
                </c:pt>
                <c:pt idx="55940">
                  <c:v>55.94</c:v>
                </c:pt>
                <c:pt idx="55941">
                  <c:v>55.941000000000031</c:v>
                </c:pt>
                <c:pt idx="55942">
                  <c:v>55.942000000000007</c:v>
                </c:pt>
                <c:pt idx="55943">
                  <c:v>55.94300000000004</c:v>
                </c:pt>
                <c:pt idx="55944">
                  <c:v>55.944000000000017</c:v>
                </c:pt>
                <c:pt idx="55945">
                  <c:v>55.944999999999993</c:v>
                </c:pt>
                <c:pt idx="55946">
                  <c:v>55.946000000000026</c:v>
                </c:pt>
                <c:pt idx="55947">
                  <c:v>55.947000000000003</c:v>
                </c:pt>
                <c:pt idx="55948">
                  <c:v>55.948000000000036</c:v>
                </c:pt>
                <c:pt idx="55949">
                  <c:v>55.949000000000012</c:v>
                </c:pt>
                <c:pt idx="55950">
                  <c:v>55.950000000000045</c:v>
                </c:pt>
                <c:pt idx="55951">
                  <c:v>55.951000000000022</c:v>
                </c:pt>
                <c:pt idx="55952">
                  <c:v>55.951999999999998</c:v>
                </c:pt>
                <c:pt idx="55953">
                  <c:v>55.953000000000031</c:v>
                </c:pt>
                <c:pt idx="55954">
                  <c:v>55.954000000000008</c:v>
                </c:pt>
                <c:pt idx="55955">
                  <c:v>55.955000000000041</c:v>
                </c:pt>
                <c:pt idx="55956">
                  <c:v>55.956000000000017</c:v>
                </c:pt>
                <c:pt idx="55957">
                  <c:v>55.956999999999994</c:v>
                </c:pt>
                <c:pt idx="55958">
                  <c:v>55.958000000000027</c:v>
                </c:pt>
                <c:pt idx="55959">
                  <c:v>55.959000000000003</c:v>
                </c:pt>
                <c:pt idx="55960">
                  <c:v>55.960000000000036</c:v>
                </c:pt>
                <c:pt idx="55961">
                  <c:v>55.961000000000013</c:v>
                </c:pt>
                <c:pt idx="55962">
                  <c:v>55.962000000000046</c:v>
                </c:pt>
                <c:pt idx="55963">
                  <c:v>55.963000000000022</c:v>
                </c:pt>
                <c:pt idx="55964">
                  <c:v>55.963999999999999</c:v>
                </c:pt>
                <c:pt idx="55965">
                  <c:v>55.965000000000032</c:v>
                </c:pt>
                <c:pt idx="55966">
                  <c:v>55.966000000000008</c:v>
                </c:pt>
                <c:pt idx="55967">
                  <c:v>55.967000000000041</c:v>
                </c:pt>
                <c:pt idx="55968">
                  <c:v>55.968000000000018</c:v>
                </c:pt>
                <c:pt idx="55969">
                  <c:v>55.968999999999994</c:v>
                </c:pt>
                <c:pt idx="55970">
                  <c:v>55.970000000000027</c:v>
                </c:pt>
                <c:pt idx="55971">
                  <c:v>55.971000000000004</c:v>
                </c:pt>
                <c:pt idx="55972">
                  <c:v>55.972000000000037</c:v>
                </c:pt>
                <c:pt idx="55973">
                  <c:v>55.973000000000013</c:v>
                </c:pt>
                <c:pt idx="55974">
                  <c:v>55.974000000000046</c:v>
                </c:pt>
                <c:pt idx="55975">
                  <c:v>55.975000000000023</c:v>
                </c:pt>
                <c:pt idx="55976">
                  <c:v>55.975999999999999</c:v>
                </c:pt>
                <c:pt idx="55977">
                  <c:v>55.977000000000032</c:v>
                </c:pt>
                <c:pt idx="55978">
                  <c:v>55.978000000000009</c:v>
                </c:pt>
                <c:pt idx="55979">
                  <c:v>55.979000000000042</c:v>
                </c:pt>
                <c:pt idx="55980">
                  <c:v>55.980000000000018</c:v>
                </c:pt>
                <c:pt idx="55981">
                  <c:v>55.980999999999995</c:v>
                </c:pt>
                <c:pt idx="55982">
                  <c:v>55.982000000000028</c:v>
                </c:pt>
                <c:pt idx="55983">
                  <c:v>55.983000000000004</c:v>
                </c:pt>
                <c:pt idx="55984">
                  <c:v>55.984000000000037</c:v>
                </c:pt>
                <c:pt idx="55985">
                  <c:v>55.985000000000014</c:v>
                </c:pt>
                <c:pt idx="55986">
                  <c:v>55.98599999999999</c:v>
                </c:pt>
                <c:pt idx="55987">
                  <c:v>55.987000000000023</c:v>
                </c:pt>
                <c:pt idx="55988">
                  <c:v>55.988</c:v>
                </c:pt>
                <c:pt idx="55989">
                  <c:v>55.989000000000033</c:v>
                </c:pt>
                <c:pt idx="55990">
                  <c:v>55.990000000000009</c:v>
                </c:pt>
                <c:pt idx="55991">
                  <c:v>55.991000000000042</c:v>
                </c:pt>
                <c:pt idx="55992">
                  <c:v>55.992000000000019</c:v>
                </c:pt>
                <c:pt idx="55993">
                  <c:v>55.992999999999995</c:v>
                </c:pt>
                <c:pt idx="55994">
                  <c:v>55.994000000000028</c:v>
                </c:pt>
                <c:pt idx="55995">
                  <c:v>55.995000000000005</c:v>
                </c:pt>
                <c:pt idx="55996">
                  <c:v>55.996000000000038</c:v>
                </c:pt>
                <c:pt idx="55997">
                  <c:v>55.997000000000014</c:v>
                </c:pt>
                <c:pt idx="55998">
                  <c:v>55.99799999999999</c:v>
                </c:pt>
                <c:pt idx="55999">
                  <c:v>55.999000000000024</c:v>
                </c:pt>
                <c:pt idx="56000">
                  <c:v>56</c:v>
                </c:pt>
                <c:pt idx="56001">
                  <c:v>56.001000000000033</c:v>
                </c:pt>
                <c:pt idx="56002">
                  <c:v>56.00200000000001</c:v>
                </c:pt>
                <c:pt idx="56003">
                  <c:v>56.003000000000043</c:v>
                </c:pt>
                <c:pt idx="56004">
                  <c:v>56.004000000000019</c:v>
                </c:pt>
                <c:pt idx="56005">
                  <c:v>56.004999999999995</c:v>
                </c:pt>
                <c:pt idx="56006">
                  <c:v>56.006000000000029</c:v>
                </c:pt>
                <c:pt idx="56007">
                  <c:v>56.007000000000005</c:v>
                </c:pt>
                <c:pt idx="56008">
                  <c:v>56.008000000000038</c:v>
                </c:pt>
                <c:pt idx="56009">
                  <c:v>56.009000000000015</c:v>
                </c:pt>
                <c:pt idx="56010">
                  <c:v>56.009999999999991</c:v>
                </c:pt>
                <c:pt idx="56011">
                  <c:v>56.011000000000024</c:v>
                </c:pt>
                <c:pt idx="56012">
                  <c:v>56.012</c:v>
                </c:pt>
                <c:pt idx="56013">
                  <c:v>56.013000000000034</c:v>
                </c:pt>
                <c:pt idx="56014">
                  <c:v>56.01400000000001</c:v>
                </c:pt>
                <c:pt idx="56015">
                  <c:v>56.015000000000043</c:v>
                </c:pt>
                <c:pt idx="56016">
                  <c:v>56.01600000000002</c:v>
                </c:pt>
                <c:pt idx="56017">
                  <c:v>56.016999999999996</c:v>
                </c:pt>
                <c:pt idx="56018">
                  <c:v>56.018000000000029</c:v>
                </c:pt>
                <c:pt idx="56019">
                  <c:v>56.019000000000005</c:v>
                </c:pt>
                <c:pt idx="56020">
                  <c:v>56.020000000000039</c:v>
                </c:pt>
                <c:pt idx="56021">
                  <c:v>56.021000000000015</c:v>
                </c:pt>
                <c:pt idx="56022">
                  <c:v>56.021999999999991</c:v>
                </c:pt>
                <c:pt idx="56023">
                  <c:v>56.023000000000025</c:v>
                </c:pt>
                <c:pt idx="56024">
                  <c:v>56.024000000000001</c:v>
                </c:pt>
                <c:pt idx="56025">
                  <c:v>56.025000000000034</c:v>
                </c:pt>
                <c:pt idx="56026">
                  <c:v>56.02600000000001</c:v>
                </c:pt>
                <c:pt idx="56027">
                  <c:v>56.027000000000044</c:v>
                </c:pt>
                <c:pt idx="56028">
                  <c:v>56.02800000000002</c:v>
                </c:pt>
                <c:pt idx="56029">
                  <c:v>56.028999999999996</c:v>
                </c:pt>
                <c:pt idx="56030">
                  <c:v>56.03000000000003</c:v>
                </c:pt>
                <c:pt idx="56031">
                  <c:v>56.031000000000006</c:v>
                </c:pt>
                <c:pt idx="56032">
                  <c:v>56.032000000000039</c:v>
                </c:pt>
                <c:pt idx="56033">
                  <c:v>56.033000000000015</c:v>
                </c:pt>
                <c:pt idx="56034">
                  <c:v>56.033999999999992</c:v>
                </c:pt>
                <c:pt idx="56035">
                  <c:v>56.035000000000025</c:v>
                </c:pt>
                <c:pt idx="56036">
                  <c:v>56.036000000000001</c:v>
                </c:pt>
                <c:pt idx="56037">
                  <c:v>56.037000000000035</c:v>
                </c:pt>
                <c:pt idx="56038">
                  <c:v>56.038000000000011</c:v>
                </c:pt>
                <c:pt idx="56039">
                  <c:v>56.039000000000044</c:v>
                </c:pt>
                <c:pt idx="56040">
                  <c:v>56.04000000000002</c:v>
                </c:pt>
                <c:pt idx="56041">
                  <c:v>56.040999999999997</c:v>
                </c:pt>
                <c:pt idx="56042">
                  <c:v>56.04200000000003</c:v>
                </c:pt>
                <c:pt idx="56043">
                  <c:v>56.043000000000006</c:v>
                </c:pt>
                <c:pt idx="56044">
                  <c:v>56.04400000000004</c:v>
                </c:pt>
                <c:pt idx="56045">
                  <c:v>56.045000000000016</c:v>
                </c:pt>
                <c:pt idx="56046">
                  <c:v>56.045999999999992</c:v>
                </c:pt>
                <c:pt idx="56047">
                  <c:v>56.047000000000025</c:v>
                </c:pt>
                <c:pt idx="56048">
                  <c:v>56.048000000000002</c:v>
                </c:pt>
                <c:pt idx="56049">
                  <c:v>56.049000000000035</c:v>
                </c:pt>
                <c:pt idx="56050">
                  <c:v>56.050000000000011</c:v>
                </c:pt>
                <c:pt idx="56051">
                  <c:v>56.051000000000045</c:v>
                </c:pt>
                <c:pt idx="56052">
                  <c:v>56.052000000000021</c:v>
                </c:pt>
                <c:pt idx="56053">
                  <c:v>56.052999999999997</c:v>
                </c:pt>
                <c:pt idx="56054">
                  <c:v>56.05400000000003</c:v>
                </c:pt>
                <c:pt idx="56055">
                  <c:v>56.055000000000007</c:v>
                </c:pt>
                <c:pt idx="56056">
                  <c:v>56.05600000000004</c:v>
                </c:pt>
                <c:pt idx="56057">
                  <c:v>56.057000000000016</c:v>
                </c:pt>
                <c:pt idx="56058">
                  <c:v>56.057999999999993</c:v>
                </c:pt>
                <c:pt idx="56059">
                  <c:v>56.059000000000026</c:v>
                </c:pt>
                <c:pt idx="56060">
                  <c:v>56.06</c:v>
                </c:pt>
                <c:pt idx="56061">
                  <c:v>56.061000000000035</c:v>
                </c:pt>
                <c:pt idx="56062">
                  <c:v>56.062000000000012</c:v>
                </c:pt>
                <c:pt idx="56063">
                  <c:v>56.063000000000045</c:v>
                </c:pt>
                <c:pt idx="56064">
                  <c:v>56.064000000000021</c:v>
                </c:pt>
                <c:pt idx="56065">
                  <c:v>56.064999999999998</c:v>
                </c:pt>
                <c:pt idx="56066">
                  <c:v>56.066000000000031</c:v>
                </c:pt>
                <c:pt idx="56067">
                  <c:v>56.067000000000007</c:v>
                </c:pt>
                <c:pt idx="56068">
                  <c:v>56.06800000000004</c:v>
                </c:pt>
                <c:pt idx="56069">
                  <c:v>56.069000000000017</c:v>
                </c:pt>
                <c:pt idx="56070">
                  <c:v>56.069999999999993</c:v>
                </c:pt>
                <c:pt idx="56071">
                  <c:v>56.071000000000026</c:v>
                </c:pt>
                <c:pt idx="56072">
                  <c:v>56.072000000000003</c:v>
                </c:pt>
                <c:pt idx="56073">
                  <c:v>56.073000000000036</c:v>
                </c:pt>
                <c:pt idx="56074">
                  <c:v>56.074000000000012</c:v>
                </c:pt>
                <c:pt idx="56075">
                  <c:v>56.075000000000045</c:v>
                </c:pt>
                <c:pt idx="56076">
                  <c:v>56.076000000000022</c:v>
                </c:pt>
                <c:pt idx="56077">
                  <c:v>56.076999999999998</c:v>
                </c:pt>
                <c:pt idx="56078">
                  <c:v>56.078000000000031</c:v>
                </c:pt>
                <c:pt idx="56079">
                  <c:v>56.079000000000008</c:v>
                </c:pt>
                <c:pt idx="56080">
                  <c:v>56.080000000000041</c:v>
                </c:pt>
                <c:pt idx="56081">
                  <c:v>56.081000000000017</c:v>
                </c:pt>
                <c:pt idx="56082">
                  <c:v>56.081999999999994</c:v>
                </c:pt>
                <c:pt idx="56083">
                  <c:v>56.083000000000027</c:v>
                </c:pt>
                <c:pt idx="56084">
                  <c:v>56.084000000000003</c:v>
                </c:pt>
                <c:pt idx="56085">
                  <c:v>56.085000000000036</c:v>
                </c:pt>
                <c:pt idx="56086">
                  <c:v>56.086000000000013</c:v>
                </c:pt>
                <c:pt idx="56087">
                  <c:v>56.087000000000046</c:v>
                </c:pt>
                <c:pt idx="56088">
                  <c:v>56.088000000000022</c:v>
                </c:pt>
                <c:pt idx="56089">
                  <c:v>56.088999999999999</c:v>
                </c:pt>
                <c:pt idx="56090">
                  <c:v>56.090000000000032</c:v>
                </c:pt>
                <c:pt idx="56091">
                  <c:v>56.091000000000008</c:v>
                </c:pt>
                <c:pt idx="56092">
                  <c:v>56.092000000000041</c:v>
                </c:pt>
                <c:pt idx="56093">
                  <c:v>56.093000000000018</c:v>
                </c:pt>
                <c:pt idx="56094">
                  <c:v>56.093999999999994</c:v>
                </c:pt>
                <c:pt idx="56095">
                  <c:v>56.095000000000027</c:v>
                </c:pt>
                <c:pt idx="56096">
                  <c:v>56.096000000000004</c:v>
                </c:pt>
                <c:pt idx="56097">
                  <c:v>56.097000000000037</c:v>
                </c:pt>
                <c:pt idx="56098">
                  <c:v>56.098000000000013</c:v>
                </c:pt>
                <c:pt idx="56099">
                  <c:v>56.099000000000046</c:v>
                </c:pt>
                <c:pt idx="56100">
                  <c:v>56.100000000000023</c:v>
                </c:pt>
                <c:pt idx="56101">
                  <c:v>56.100999999999999</c:v>
                </c:pt>
                <c:pt idx="56102">
                  <c:v>56.102000000000032</c:v>
                </c:pt>
                <c:pt idx="56103">
                  <c:v>56.103000000000009</c:v>
                </c:pt>
                <c:pt idx="56104">
                  <c:v>56.104000000000042</c:v>
                </c:pt>
                <c:pt idx="56105">
                  <c:v>56.105000000000018</c:v>
                </c:pt>
                <c:pt idx="56106">
                  <c:v>56.105999999999995</c:v>
                </c:pt>
                <c:pt idx="56107">
                  <c:v>56.107000000000028</c:v>
                </c:pt>
                <c:pt idx="56108">
                  <c:v>56.108000000000004</c:v>
                </c:pt>
                <c:pt idx="56109">
                  <c:v>56.109000000000037</c:v>
                </c:pt>
                <c:pt idx="56110">
                  <c:v>56.110000000000014</c:v>
                </c:pt>
                <c:pt idx="56111">
                  <c:v>56.11099999999999</c:v>
                </c:pt>
                <c:pt idx="56112">
                  <c:v>56.112000000000023</c:v>
                </c:pt>
                <c:pt idx="56113">
                  <c:v>56.113</c:v>
                </c:pt>
                <c:pt idx="56114">
                  <c:v>56.114000000000033</c:v>
                </c:pt>
                <c:pt idx="56115">
                  <c:v>56.115000000000009</c:v>
                </c:pt>
                <c:pt idx="56116">
                  <c:v>56.116000000000042</c:v>
                </c:pt>
                <c:pt idx="56117">
                  <c:v>56.117000000000019</c:v>
                </c:pt>
                <c:pt idx="56118">
                  <c:v>56.117999999999995</c:v>
                </c:pt>
                <c:pt idx="56119">
                  <c:v>56.119000000000028</c:v>
                </c:pt>
                <c:pt idx="56120">
                  <c:v>56.120000000000005</c:v>
                </c:pt>
                <c:pt idx="56121">
                  <c:v>56.121000000000038</c:v>
                </c:pt>
                <c:pt idx="56122">
                  <c:v>56.122000000000014</c:v>
                </c:pt>
                <c:pt idx="56123">
                  <c:v>56.12299999999999</c:v>
                </c:pt>
                <c:pt idx="56124">
                  <c:v>56.124000000000024</c:v>
                </c:pt>
                <c:pt idx="56125">
                  <c:v>56.125</c:v>
                </c:pt>
                <c:pt idx="56126">
                  <c:v>56.126000000000033</c:v>
                </c:pt>
                <c:pt idx="56127">
                  <c:v>56.12700000000001</c:v>
                </c:pt>
                <c:pt idx="56128">
                  <c:v>56.128000000000043</c:v>
                </c:pt>
                <c:pt idx="56129">
                  <c:v>56.129000000000019</c:v>
                </c:pt>
                <c:pt idx="56130">
                  <c:v>56.129999999999995</c:v>
                </c:pt>
                <c:pt idx="56131">
                  <c:v>56.131000000000029</c:v>
                </c:pt>
                <c:pt idx="56132">
                  <c:v>56.132000000000005</c:v>
                </c:pt>
                <c:pt idx="56133">
                  <c:v>56.133000000000038</c:v>
                </c:pt>
                <c:pt idx="56134">
                  <c:v>56.134000000000015</c:v>
                </c:pt>
                <c:pt idx="56135">
                  <c:v>56.134999999999991</c:v>
                </c:pt>
                <c:pt idx="56136">
                  <c:v>56.136000000000024</c:v>
                </c:pt>
                <c:pt idx="56137">
                  <c:v>56.137</c:v>
                </c:pt>
                <c:pt idx="56138">
                  <c:v>56.138000000000034</c:v>
                </c:pt>
                <c:pt idx="56139">
                  <c:v>56.13900000000001</c:v>
                </c:pt>
                <c:pt idx="56140">
                  <c:v>56.140000000000043</c:v>
                </c:pt>
                <c:pt idx="56141">
                  <c:v>56.14100000000002</c:v>
                </c:pt>
                <c:pt idx="56142">
                  <c:v>56.141999999999996</c:v>
                </c:pt>
                <c:pt idx="56143">
                  <c:v>56.143000000000029</c:v>
                </c:pt>
                <c:pt idx="56144">
                  <c:v>56.144000000000005</c:v>
                </c:pt>
                <c:pt idx="56145">
                  <c:v>56.145000000000039</c:v>
                </c:pt>
                <c:pt idx="56146">
                  <c:v>56.146000000000015</c:v>
                </c:pt>
                <c:pt idx="56147">
                  <c:v>56.146999999999991</c:v>
                </c:pt>
                <c:pt idx="56148">
                  <c:v>56.148000000000025</c:v>
                </c:pt>
                <c:pt idx="56149">
                  <c:v>56.149000000000001</c:v>
                </c:pt>
                <c:pt idx="56150">
                  <c:v>56.150000000000034</c:v>
                </c:pt>
                <c:pt idx="56151">
                  <c:v>56.15100000000001</c:v>
                </c:pt>
                <c:pt idx="56152">
                  <c:v>56.152000000000044</c:v>
                </c:pt>
                <c:pt idx="56153">
                  <c:v>56.15300000000002</c:v>
                </c:pt>
                <c:pt idx="56154">
                  <c:v>56.153999999999996</c:v>
                </c:pt>
                <c:pt idx="56155">
                  <c:v>56.15500000000003</c:v>
                </c:pt>
                <c:pt idx="56156">
                  <c:v>56.156000000000006</c:v>
                </c:pt>
                <c:pt idx="56157">
                  <c:v>56.157000000000039</c:v>
                </c:pt>
                <c:pt idx="56158">
                  <c:v>56.158000000000015</c:v>
                </c:pt>
                <c:pt idx="56159">
                  <c:v>56.158999999999992</c:v>
                </c:pt>
                <c:pt idx="56160">
                  <c:v>56.160000000000025</c:v>
                </c:pt>
                <c:pt idx="56161">
                  <c:v>56.161000000000001</c:v>
                </c:pt>
                <c:pt idx="56162">
                  <c:v>56.162000000000035</c:v>
                </c:pt>
                <c:pt idx="56163">
                  <c:v>56.163000000000011</c:v>
                </c:pt>
                <c:pt idx="56164">
                  <c:v>56.164000000000044</c:v>
                </c:pt>
                <c:pt idx="56165">
                  <c:v>56.16500000000002</c:v>
                </c:pt>
                <c:pt idx="56166">
                  <c:v>56.165999999999997</c:v>
                </c:pt>
                <c:pt idx="56167">
                  <c:v>56.16700000000003</c:v>
                </c:pt>
                <c:pt idx="56168">
                  <c:v>56.168000000000006</c:v>
                </c:pt>
                <c:pt idx="56169">
                  <c:v>56.16900000000004</c:v>
                </c:pt>
                <c:pt idx="56170">
                  <c:v>56.170000000000016</c:v>
                </c:pt>
                <c:pt idx="56171">
                  <c:v>56.170999999999992</c:v>
                </c:pt>
                <c:pt idx="56172">
                  <c:v>56.172000000000025</c:v>
                </c:pt>
                <c:pt idx="56173">
                  <c:v>56.173000000000002</c:v>
                </c:pt>
                <c:pt idx="56174">
                  <c:v>56.174000000000035</c:v>
                </c:pt>
                <c:pt idx="56175">
                  <c:v>56.175000000000011</c:v>
                </c:pt>
                <c:pt idx="56176">
                  <c:v>56.176000000000045</c:v>
                </c:pt>
                <c:pt idx="56177">
                  <c:v>56.177000000000021</c:v>
                </c:pt>
                <c:pt idx="56178">
                  <c:v>56.177999999999997</c:v>
                </c:pt>
                <c:pt idx="56179">
                  <c:v>56.17900000000003</c:v>
                </c:pt>
                <c:pt idx="56180">
                  <c:v>56.180000000000007</c:v>
                </c:pt>
                <c:pt idx="56181">
                  <c:v>56.18100000000004</c:v>
                </c:pt>
                <c:pt idx="56182">
                  <c:v>56.182000000000016</c:v>
                </c:pt>
                <c:pt idx="56183">
                  <c:v>56.182999999999993</c:v>
                </c:pt>
                <c:pt idx="56184">
                  <c:v>56.184000000000026</c:v>
                </c:pt>
                <c:pt idx="56185">
                  <c:v>56.185000000000002</c:v>
                </c:pt>
                <c:pt idx="56186">
                  <c:v>56.186000000000035</c:v>
                </c:pt>
                <c:pt idx="56187">
                  <c:v>56.187000000000012</c:v>
                </c:pt>
                <c:pt idx="56188">
                  <c:v>56.188000000000045</c:v>
                </c:pt>
                <c:pt idx="56189">
                  <c:v>56.189000000000021</c:v>
                </c:pt>
                <c:pt idx="56190">
                  <c:v>56.19</c:v>
                </c:pt>
                <c:pt idx="56191">
                  <c:v>56.191000000000031</c:v>
                </c:pt>
                <c:pt idx="56192">
                  <c:v>56.192000000000007</c:v>
                </c:pt>
                <c:pt idx="56193">
                  <c:v>56.19300000000004</c:v>
                </c:pt>
                <c:pt idx="56194">
                  <c:v>56.194000000000017</c:v>
                </c:pt>
                <c:pt idx="56195">
                  <c:v>56.194999999999993</c:v>
                </c:pt>
                <c:pt idx="56196">
                  <c:v>56.196000000000026</c:v>
                </c:pt>
                <c:pt idx="56197">
                  <c:v>56.197000000000003</c:v>
                </c:pt>
                <c:pt idx="56198">
                  <c:v>56.198000000000036</c:v>
                </c:pt>
                <c:pt idx="56199">
                  <c:v>56.199000000000012</c:v>
                </c:pt>
                <c:pt idx="56200">
                  <c:v>56.200000000000045</c:v>
                </c:pt>
                <c:pt idx="56201">
                  <c:v>56.201000000000022</c:v>
                </c:pt>
                <c:pt idx="56202">
                  <c:v>56.201999999999998</c:v>
                </c:pt>
                <c:pt idx="56203">
                  <c:v>56.203000000000031</c:v>
                </c:pt>
                <c:pt idx="56204">
                  <c:v>56.204000000000008</c:v>
                </c:pt>
                <c:pt idx="56205">
                  <c:v>56.205000000000041</c:v>
                </c:pt>
                <c:pt idx="56206">
                  <c:v>56.206000000000017</c:v>
                </c:pt>
                <c:pt idx="56207">
                  <c:v>56.206999999999994</c:v>
                </c:pt>
                <c:pt idx="56208">
                  <c:v>56.208000000000027</c:v>
                </c:pt>
                <c:pt idx="56209">
                  <c:v>56.209000000000003</c:v>
                </c:pt>
                <c:pt idx="56210">
                  <c:v>56.210000000000036</c:v>
                </c:pt>
                <c:pt idx="56211">
                  <c:v>56.211000000000013</c:v>
                </c:pt>
                <c:pt idx="56212">
                  <c:v>56.212000000000046</c:v>
                </c:pt>
                <c:pt idx="56213">
                  <c:v>56.213000000000022</c:v>
                </c:pt>
                <c:pt idx="56214">
                  <c:v>56.213999999999999</c:v>
                </c:pt>
                <c:pt idx="56215">
                  <c:v>56.215000000000032</c:v>
                </c:pt>
                <c:pt idx="56216">
                  <c:v>56.216000000000008</c:v>
                </c:pt>
                <c:pt idx="56217">
                  <c:v>56.217000000000041</c:v>
                </c:pt>
                <c:pt idx="56218">
                  <c:v>56.218000000000018</c:v>
                </c:pt>
                <c:pt idx="56219">
                  <c:v>56.218999999999994</c:v>
                </c:pt>
                <c:pt idx="56220">
                  <c:v>56.220000000000027</c:v>
                </c:pt>
                <c:pt idx="56221">
                  <c:v>56.221000000000004</c:v>
                </c:pt>
                <c:pt idx="56222">
                  <c:v>56.222000000000037</c:v>
                </c:pt>
                <c:pt idx="56223">
                  <c:v>56.223000000000013</c:v>
                </c:pt>
                <c:pt idx="56224">
                  <c:v>56.224000000000046</c:v>
                </c:pt>
                <c:pt idx="56225">
                  <c:v>56.225000000000023</c:v>
                </c:pt>
                <c:pt idx="56226">
                  <c:v>56.225999999999999</c:v>
                </c:pt>
                <c:pt idx="56227">
                  <c:v>56.227000000000032</c:v>
                </c:pt>
                <c:pt idx="56228">
                  <c:v>56.228000000000009</c:v>
                </c:pt>
                <c:pt idx="56229">
                  <c:v>56.229000000000042</c:v>
                </c:pt>
                <c:pt idx="56230">
                  <c:v>56.230000000000018</c:v>
                </c:pt>
                <c:pt idx="56231">
                  <c:v>56.230999999999995</c:v>
                </c:pt>
                <c:pt idx="56232">
                  <c:v>56.232000000000028</c:v>
                </c:pt>
                <c:pt idx="56233">
                  <c:v>56.233000000000004</c:v>
                </c:pt>
                <c:pt idx="56234">
                  <c:v>56.234000000000037</c:v>
                </c:pt>
                <c:pt idx="56235">
                  <c:v>56.235000000000014</c:v>
                </c:pt>
                <c:pt idx="56236">
                  <c:v>56.23599999999999</c:v>
                </c:pt>
                <c:pt idx="56237">
                  <c:v>56.237000000000023</c:v>
                </c:pt>
                <c:pt idx="56238">
                  <c:v>56.238</c:v>
                </c:pt>
                <c:pt idx="56239">
                  <c:v>56.239000000000033</c:v>
                </c:pt>
                <c:pt idx="56240">
                  <c:v>56.240000000000009</c:v>
                </c:pt>
                <c:pt idx="56241">
                  <c:v>56.241000000000042</c:v>
                </c:pt>
                <c:pt idx="56242">
                  <c:v>56.242000000000019</c:v>
                </c:pt>
                <c:pt idx="56243">
                  <c:v>56.242999999999995</c:v>
                </c:pt>
                <c:pt idx="56244">
                  <c:v>56.244000000000028</c:v>
                </c:pt>
                <c:pt idx="56245">
                  <c:v>56.245000000000005</c:v>
                </c:pt>
                <c:pt idx="56246">
                  <c:v>56.246000000000038</c:v>
                </c:pt>
                <c:pt idx="56247">
                  <c:v>56.247000000000014</c:v>
                </c:pt>
                <c:pt idx="56248">
                  <c:v>56.24799999999999</c:v>
                </c:pt>
                <c:pt idx="56249">
                  <c:v>56.249000000000024</c:v>
                </c:pt>
                <c:pt idx="56250">
                  <c:v>56.25</c:v>
                </c:pt>
                <c:pt idx="56251">
                  <c:v>56.251000000000033</c:v>
                </c:pt>
                <c:pt idx="56252">
                  <c:v>56.25200000000001</c:v>
                </c:pt>
                <c:pt idx="56253">
                  <c:v>56.253000000000043</c:v>
                </c:pt>
                <c:pt idx="56254">
                  <c:v>56.254000000000019</c:v>
                </c:pt>
                <c:pt idx="56255">
                  <c:v>56.254999999999995</c:v>
                </c:pt>
                <c:pt idx="56256">
                  <c:v>56.256000000000029</c:v>
                </c:pt>
                <c:pt idx="56257">
                  <c:v>56.257000000000005</c:v>
                </c:pt>
                <c:pt idx="56258">
                  <c:v>56.258000000000038</c:v>
                </c:pt>
                <c:pt idx="56259">
                  <c:v>56.259000000000015</c:v>
                </c:pt>
                <c:pt idx="56260">
                  <c:v>56.259999999999991</c:v>
                </c:pt>
                <c:pt idx="56261">
                  <c:v>56.261000000000024</c:v>
                </c:pt>
                <c:pt idx="56262">
                  <c:v>56.262</c:v>
                </c:pt>
                <c:pt idx="56263">
                  <c:v>56.263000000000034</c:v>
                </c:pt>
                <c:pt idx="56264">
                  <c:v>56.26400000000001</c:v>
                </c:pt>
                <c:pt idx="56265">
                  <c:v>56.265000000000043</c:v>
                </c:pt>
                <c:pt idx="56266">
                  <c:v>56.26600000000002</c:v>
                </c:pt>
                <c:pt idx="56267">
                  <c:v>56.266999999999996</c:v>
                </c:pt>
                <c:pt idx="56268">
                  <c:v>56.268000000000029</c:v>
                </c:pt>
                <c:pt idx="56269">
                  <c:v>56.269000000000005</c:v>
                </c:pt>
                <c:pt idx="56270">
                  <c:v>56.270000000000039</c:v>
                </c:pt>
                <c:pt idx="56271">
                  <c:v>56.271000000000015</c:v>
                </c:pt>
                <c:pt idx="56272">
                  <c:v>56.271999999999991</c:v>
                </c:pt>
                <c:pt idx="56273">
                  <c:v>56.273000000000025</c:v>
                </c:pt>
                <c:pt idx="56274">
                  <c:v>56.274000000000001</c:v>
                </c:pt>
                <c:pt idx="56275">
                  <c:v>56.275000000000034</c:v>
                </c:pt>
                <c:pt idx="56276">
                  <c:v>56.27600000000001</c:v>
                </c:pt>
                <c:pt idx="56277">
                  <c:v>56.277000000000044</c:v>
                </c:pt>
                <c:pt idx="56278">
                  <c:v>56.27800000000002</c:v>
                </c:pt>
                <c:pt idx="56279">
                  <c:v>56.278999999999996</c:v>
                </c:pt>
                <c:pt idx="56280">
                  <c:v>56.28000000000003</c:v>
                </c:pt>
                <c:pt idx="56281">
                  <c:v>56.281000000000006</c:v>
                </c:pt>
                <c:pt idx="56282">
                  <c:v>56.282000000000039</c:v>
                </c:pt>
                <c:pt idx="56283">
                  <c:v>56.283000000000015</c:v>
                </c:pt>
                <c:pt idx="56284">
                  <c:v>56.283999999999992</c:v>
                </c:pt>
                <c:pt idx="56285">
                  <c:v>56.285000000000025</c:v>
                </c:pt>
                <c:pt idx="56286">
                  <c:v>56.286000000000001</c:v>
                </c:pt>
                <c:pt idx="56287">
                  <c:v>56.287000000000035</c:v>
                </c:pt>
                <c:pt idx="56288">
                  <c:v>56.288000000000011</c:v>
                </c:pt>
                <c:pt idx="56289">
                  <c:v>56.289000000000044</c:v>
                </c:pt>
                <c:pt idx="56290">
                  <c:v>56.29000000000002</c:v>
                </c:pt>
                <c:pt idx="56291">
                  <c:v>56.290999999999997</c:v>
                </c:pt>
                <c:pt idx="56292">
                  <c:v>56.29200000000003</c:v>
                </c:pt>
                <c:pt idx="56293">
                  <c:v>56.293000000000006</c:v>
                </c:pt>
                <c:pt idx="56294">
                  <c:v>56.29400000000004</c:v>
                </c:pt>
                <c:pt idx="56295">
                  <c:v>56.295000000000016</c:v>
                </c:pt>
                <c:pt idx="56296">
                  <c:v>56.295999999999992</c:v>
                </c:pt>
                <c:pt idx="56297">
                  <c:v>56.297000000000025</c:v>
                </c:pt>
                <c:pt idx="56298">
                  <c:v>56.298000000000002</c:v>
                </c:pt>
                <c:pt idx="56299">
                  <c:v>56.299000000000035</c:v>
                </c:pt>
                <c:pt idx="56300">
                  <c:v>56.300000000000011</c:v>
                </c:pt>
                <c:pt idx="56301">
                  <c:v>56.301000000000045</c:v>
                </c:pt>
                <c:pt idx="56302">
                  <c:v>56.302000000000021</c:v>
                </c:pt>
                <c:pt idx="56303">
                  <c:v>56.302999999999997</c:v>
                </c:pt>
                <c:pt idx="56304">
                  <c:v>56.30400000000003</c:v>
                </c:pt>
                <c:pt idx="56305">
                  <c:v>56.305000000000007</c:v>
                </c:pt>
                <c:pt idx="56306">
                  <c:v>56.30600000000004</c:v>
                </c:pt>
                <c:pt idx="56307">
                  <c:v>56.307000000000016</c:v>
                </c:pt>
                <c:pt idx="56308">
                  <c:v>56.307999999999993</c:v>
                </c:pt>
                <c:pt idx="56309">
                  <c:v>56.309000000000026</c:v>
                </c:pt>
                <c:pt idx="56310">
                  <c:v>56.31</c:v>
                </c:pt>
                <c:pt idx="56311">
                  <c:v>56.311000000000035</c:v>
                </c:pt>
                <c:pt idx="56312">
                  <c:v>56.312000000000012</c:v>
                </c:pt>
                <c:pt idx="56313">
                  <c:v>56.313000000000045</c:v>
                </c:pt>
                <c:pt idx="56314">
                  <c:v>56.314000000000021</c:v>
                </c:pt>
                <c:pt idx="56315">
                  <c:v>56.314999999999998</c:v>
                </c:pt>
                <c:pt idx="56316">
                  <c:v>56.316000000000031</c:v>
                </c:pt>
                <c:pt idx="56317">
                  <c:v>56.317000000000007</c:v>
                </c:pt>
                <c:pt idx="56318">
                  <c:v>56.31800000000004</c:v>
                </c:pt>
                <c:pt idx="56319">
                  <c:v>56.319000000000017</c:v>
                </c:pt>
                <c:pt idx="56320">
                  <c:v>56.319999999999993</c:v>
                </c:pt>
                <c:pt idx="56321">
                  <c:v>56.321000000000026</c:v>
                </c:pt>
                <c:pt idx="56322">
                  <c:v>56.322000000000003</c:v>
                </c:pt>
                <c:pt idx="56323">
                  <c:v>56.323000000000036</c:v>
                </c:pt>
                <c:pt idx="56324">
                  <c:v>56.324000000000012</c:v>
                </c:pt>
                <c:pt idx="56325">
                  <c:v>56.325000000000045</c:v>
                </c:pt>
                <c:pt idx="56326">
                  <c:v>56.326000000000022</c:v>
                </c:pt>
                <c:pt idx="56327">
                  <c:v>56.326999999999998</c:v>
                </c:pt>
                <c:pt idx="56328">
                  <c:v>56.328000000000031</c:v>
                </c:pt>
                <c:pt idx="56329">
                  <c:v>56.329000000000008</c:v>
                </c:pt>
                <c:pt idx="56330">
                  <c:v>56.330000000000041</c:v>
                </c:pt>
                <c:pt idx="56331">
                  <c:v>56.331000000000017</c:v>
                </c:pt>
                <c:pt idx="56332">
                  <c:v>56.331999999999994</c:v>
                </c:pt>
                <c:pt idx="56333">
                  <c:v>56.333000000000027</c:v>
                </c:pt>
                <c:pt idx="56334">
                  <c:v>56.334000000000003</c:v>
                </c:pt>
                <c:pt idx="56335">
                  <c:v>56.335000000000036</c:v>
                </c:pt>
                <c:pt idx="56336">
                  <c:v>56.336000000000013</c:v>
                </c:pt>
                <c:pt idx="56337">
                  <c:v>56.337000000000046</c:v>
                </c:pt>
                <c:pt idx="56338">
                  <c:v>56.338000000000022</c:v>
                </c:pt>
                <c:pt idx="56339">
                  <c:v>56.338999999999999</c:v>
                </c:pt>
                <c:pt idx="56340">
                  <c:v>56.340000000000032</c:v>
                </c:pt>
                <c:pt idx="56341">
                  <c:v>56.341000000000008</c:v>
                </c:pt>
                <c:pt idx="56342">
                  <c:v>56.342000000000041</c:v>
                </c:pt>
                <c:pt idx="56343">
                  <c:v>56.343000000000018</c:v>
                </c:pt>
                <c:pt idx="56344">
                  <c:v>56.343999999999994</c:v>
                </c:pt>
                <c:pt idx="56345">
                  <c:v>56.345000000000027</c:v>
                </c:pt>
                <c:pt idx="56346">
                  <c:v>56.346000000000004</c:v>
                </c:pt>
                <c:pt idx="56347">
                  <c:v>56.347000000000037</c:v>
                </c:pt>
                <c:pt idx="56348">
                  <c:v>56.348000000000013</c:v>
                </c:pt>
                <c:pt idx="56349">
                  <c:v>56.349000000000046</c:v>
                </c:pt>
                <c:pt idx="56350">
                  <c:v>56.350000000000023</c:v>
                </c:pt>
                <c:pt idx="56351">
                  <c:v>56.350999999999999</c:v>
                </c:pt>
                <c:pt idx="56352">
                  <c:v>56.352000000000032</c:v>
                </c:pt>
                <c:pt idx="56353">
                  <c:v>56.353000000000009</c:v>
                </c:pt>
                <c:pt idx="56354">
                  <c:v>56.354000000000042</c:v>
                </c:pt>
                <c:pt idx="56355">
                  <c:v>56.355000000000018</c:v>
                </c:pt>
                <c:pt idx="56356">
                  <c:v>56.355999999999995</c:v>
                </c:pt>
                <c:pt idx="56357">
                  <c:v>56.357000000000028</c:v>
                </c:pt>
                <c:pt idx="56358">
                  <c:v>56.358000000000004</c:v>
                </c:pt>
                <c:pt idx="56359">
                  <c:v>56.359000000000037</c:v>
                </c:pt>
                <c:pt idx="56360">
                  <c:v>56.360000000000014</c:v>
                </c:pt>
                <c:pt idx="56361">
                  <c:v>56.36099999999999</c:v>
                </c:pt>
                <c:pt idx="56362">
                  <c:v>56.362000000000023</c:v>
                </c:pt>
                <c:pt idx="56363">
                  <c:v>56.363</c:v>
                </c:pt>
                <c:pt idx="56364">
                  <c:v>56.364000000000033</c:v>
                </c:pt>
                <c:pt idx="56365">
                  <c:v>56.365000000000009</c:v>
                </c:pt>
                <c:pt idx="56366">
                  <c:v>56.366000000000042</c:v>
                </c:pt>
                <c:pt idx="56367">
                  <c:v>56.367000000000019</c:v>
                </c:pt>
                <c:pt idx="56368">
                  <c:v>56.367999999999995</c:v>
                </c:pt>
                <c:pt idx="56369">
                  <c:v>56.369000000000028</c:v>
                </c:pt>
                <c:pt idx="56370">
                  <c:v>56.370000000000005</c:v>
                </c:pt>
                <c:pt idx="56371">
                  <c:v>56.371000000000038</c:v>
                </c:pt>
                <c:pt idx="56372">
                  <c:v>56.372000000000014</c:v>
                </c:pt>
                <c:pt idx="56373">
                  <c:v>56.37299999999999</c:v>
                </c:pt>
                <c:pt idx="56374">
                  <c:v>56.374000000000024</c:v>
                </c:pt>
                <c:pt idx="56375">
                  <c:v>56.375</c:v>
                </c:pt>
                <c:pt idx="56376">
                  <c:v>56.376000000000033</c:v>
                </c:pt>
                <c:pt idx="56377">
                  <c:v>56.37700000000001</c:v>
                </c:pt>
                <c:pt idx="56378">
                  <c:v>56.378000000000043</c:v>
                </c:pt>
                <c:pt idx="56379">
                  <c:v>56.379000000000019</c:v>
                </c:pt>
                <c:pt idx="56380">
                  <c:v>56.379999999999995</c:v>
                </c:pt>
                <c:pt idx="56381">
                  <c:v>56.381000000000029</c:v>
                </c:pt>
                <c:pt idx="56382">
                  <c:v>56.382000000000005</c:v>
                </c:pt>
                <c:pt idx="56383">
                  <c:v>56.383000000000038</c:v>
                </c:pt>
                <c:pt idx="56384">
                  <c:v>56.384000000000015</c:v>
                </c:pt>
                <c:pt idx="56385">
                  <c:v>56.384999999999991</c:v>
                </c:pt>
                <c:pt idx="56386">
                  <c:v>56.386000000000024</c:v>
                </c:pt>
                <c:pt idx="56387">
                  <c:v>56.387</c:v>
                </c:pt>
                <c:pt idx="56388">
                  <c:v>56.388000000000034</c:v>
                </c:pt>
                <c:pt idx="56389">
                  <c:v>56.38900000000001</c:v>
                </c:pt>
                <c:pt idx="56390">
                  <c:v>56.390000000000043</c:v>
                </c:pt>
                <c:pt idx="56391">
                  <c:v>56.39100000000002</c:v>
                </c:pt>
                <c:pt idx="56392">
                  <c:v>56.391999999999996</c:v>
                </c:pt>
                <c:pt idx="56393">
                  <c:v>56.393000000000029</c:v>
                </c:pt>
                <c:pt idx="56394">
                  <c:v>56.394000000000005</c:v>
                </c:pt>
                <c:pt idx="56395">
                  <c:v>56.395000000000039</c:v>
                </c:pt>
                <c:pt idx="56396">
                  <c:v>56.396000000000015</c:v>
                </c:pt>
                <c:pt idx="56397">
                  <c:v>56.396999999999991</c:v>
                </c:pt>
                <c:pt idx="56398">
                  <c:v>56.398000000000025</c:v>
                </c:pt>
                <c:pt idx="56399">
                  <c:v>56.399000000000001</c:v>
                </c:pt>
                <c:pt idx="56400">
                  <c:v>56.400000000000034</c:v>
                </c:pt>
                <c:pt idx="56401">
                  <c:v>56.40100000000001</c:v>
                </c:pt>
                <c:pt idx="56402">
                  <c:v>56.402000000000044</c:v>
                </c:pt>
                <c:pt idx="56403">
                  <c:v>56.40300000000002</c:v>
                </c:pt>
                <c:pt idx="56404">
                  <c:v>56.403999999999996</c:v>
                </c:pt>
                <c:pt idx="56405">
                  <c:v>56.40500000000003</c:v>
                </c:pt>
                <c:pt idx="56406">
                  <c:v>56.406000000000006</c:v>
                </c:pt>
                <c:pt idx="56407">
                  <c:v>56.407000000000039</c:v>
                </c:pt>
                <c:pt idx="56408">
                  <c:v>56.408000000000015</c:v>
                </c:pt>
                <c:pt idx="56409">
                  <c:v>56.408999999999992</c:v>
                </c:pt>
                <c:pt idx="56410">
                  <c:v>56.410000000000025</c:v>
                </c:pt>
                <c:pt idx="56411">
                  <c:v>56.411000000000001</c:v>
                </c:pt>
                <c:pt idx="56412">
                  <c:v>56.412000000000035</c:v>
                </c:pt>
                <c:pt idx="56413">
                  <c:v>56.413000000000011</c:v>
                </c:pt>
                <c:pt idx="56414">
                  <c:v>56.414000000000044</c:v>
                </c:pt>
                <c:pt idx="56415">
                  <c:v>56.41500000000002</c:v>
                </c:pt>
                <c:pt idx="56416">
                  <c:v>56.415999999999997</c:v>
                </c:pt>
                <c:pt idx="56417">
                  <c:v>56.41700000000003</c:v>
                </c:pt>
                <c:pt idx="56418">
                  <c:v>56.418000000000006</c:v>
                </c:pt>
                <c:pt idx="56419">
                  <c:v>56.41900000000004</c:v>
                </c:pt>
                <c:pt idx="56420">
                  <c:v>56.420000000000016</c:v>
                </c:pt>
                <c:pt idx="56421">
                  <c:v>56.420999999999992</c:v>
                </c:pt>
                <c:pt idx="56422">
                  <c:v>56.422000000000025</c:v>
                </c:pt>
                <c:pt idx="56423">
                  <c:v>56.423000000000002</c:v>
                </c:pt>
                <c:pt idx="56424">
                  <c:v>56.424000000000035</c:v>
                </c:pt>
                <c:pt idx="56425">
                  <c:v>56.425000000000011</c:v>
                </c:pt>
                <c:pt idx="56426">
                  <c:v>56.426000000000045</c:v>
                </c:pt>
                <c:pt idx="56427">
                  <c:v>56.427000000000021</c:v>
                </c:pt>
                <c:pt idx="56428">
                  <c:v>56.427999999999997</c:v>
                </c:pt>
                <c:pt idx="56429">
                  <c:v>56.42900000000003</c:v>
                </c:pt>
                <c:pt idx="56430">
                  <c:v>56.430000000000007</c:v>
                </c:pt>
                <c:pt idx="56431">
                  <c:v>56.43100000000004</c:v>
                </c:pt>
                <c:pt idx="56432">
                  <c:v>56.432000000000016</c:v>
                </c:pt>
                <c:pt idx="56433">
                  <c:v>56.432999999999993</c:v>
                </c:pt>
                <c:pt idx="56434">
                  <c:v>56.434000000000026</c:v>
                </c:pt>
                <c:pt idx="56435">
                  <c:v>56.435000000000002</c:v>
                </c:pt>
                <c:pt idx="56436">
                  <c:v>56.436000000000035</c:v>
                </c:pt>
                <c:pt idx="56437">
                  <c:v>56.437000000000012</c:v>
                </c:pt>
                <c:pt idx="56438">
                  <c:v>56.438000000000045</c:v>
                </c:pt>
                <c:pt idx="56439">
                  <c:v>56.439000000000021</c:v>
                </c:pt>
                <c:pt idx="56440">
                  <c:v>56.44</c:v>
                </c:pt>
                <c:pt idx="56441">
                  <c:v>56.441000000000031</c:v>
                </c:pt>
                <c:pt idx="56442">
                  <c:v>56.442000000000007</c:v>
                </c:pt>
                <c:pt idx="56443">
                  <c:v>56.44300000000004</c:v>
                </c:pt>
                <c:pt idx="56444">
                  <c:v>56.444000000000017</c:v>
                </c:pt>
                <c:pt idx="56445">
                  <c:v>56.444999999999993</c:v>
                </c:pt>
                <c:pt idx="56446">
                  <c:v>56.446000000000026</c:v>
                </c:pt>
                <c:pt idx="56447">
                  <c:v>56.447000000000003</c:v>
                </c:pt>
                <c:pt idx="56448">
                  <c:v>56.448000000000036</c:v>
                </c:pt>
                <c:pt idx="56449">
                  <c:v>56.449000000000012</c:v>
                </c:pt>
                <c:pt idx="56450">
                  <c:v>56.450000000000045</c:v>
                </c:pt>
                <c:pt idx="56451">
                  <c:v>56.451000000000022</c:v>
                </c:pt>
                <c:pt idx="56452">
                  <c:v>56.451999999999998</c:v>
                </c:pt>
                <c:pt idx="56453">
                  <c:v>56.453000000000031</c:v>
                </c:pt>
                <c:pt idx="56454">
                  <c:v>56.454000000000008</c:v>
                </c:pt>
                <c:pt idx="56455">
                  <c:v>56.455000000000041</c:v>
                </c:pt>
                <c:pt idx="56456">
                  <c:v>56.456000000000017</c:v>
                </c:pt>
                <c:pt idx="56457">
                  <c:v>56.456999999999994</c:v>
                </c:pt>
                <c:pt idx="56458">
                  <c:v>56.458000000000027</c:v>
                </c:pt>
                <c:pt idx="56459">
                  <c:v>56.459000000000003</c:v>
                </c:pt>
                <c:pt idx="56460">
                  <c:v>56.460000000000036</c:v>
                </c:pt>
                <c:pt idx="56461">
                  <c:v>56.461000000000013</c:v>
                </c:pt>
                <c:pt idx="56462">
                  <c:v>56.462000000000046</c:v>
                </c:pt>
                <c:pt idx="56463">
                  <c:v>56.463000000000022</c:v>
                </c:pt>
                <c:pt idx="56464">
                  <c:v>56.463999999999999</c:v>
                </c:pt>
                <c:pt idx="56465">
                  <c:v>56.465000000000032</c:v>
                </c:pt>
                <c:pt idx="56466">
                  <c:v>56.466000000000008</c:v>
                </c:pt>
                <c:pt idx="56467">
                  <c:v>56.467000000000041</c:v>
                </c:pt>
                <c:pt idx="56468">
                  <c:v>56.468000000000018</c:v>
                </c:pt>
                <c:pt idx="56469">
                  <c:v>56.468999999999994</c:v>
                </c:pt>
                <c:pt idx="56470">
                  <c:v>56.470000000000027</c:v>
                </c:pt>
                <c:pt idx="56471">
                  <c:v>56.471000000000004</c:v>
                </c:pt>
                <c:pt idx="56472">
                  <c:v>56.472000000000037</c:v>
                </c:pt>
                <c:pt idx="56473">
                  <c:v>56.473000000000013</c:v>
                </c:pt>
                <c:pt idx="56474">
                  <c:v>56.474000000000046</c:v>
                </c:pt>
                <c:pt idx="56475">
                  <c:v>56.475000000000023</c:v>
                </c:pt>
                <c:pt idx="56476">
                  <c:v>56.475999999999999</c:v>
                </c:pt>
                <c:pt idx="56477">
                  <c:v>56.477000000000032</c:v>
                </c:pt>
                <c:pt idx="56478">
                  <c:v>56.478000000000009</c:v>
                </c:pt>
                <c:pt idx="56479">
                  <c:v>56.479000000000042</c:v>
                </c:pt>
                <c:pt idx="56480">
                  <c:v>56.480000000000018</c:v>
                </c:pt>
                <c:pt idx="56481">
                  <c:v>56.480999999999995</c:v>
                </c:pt>
                <c:pt idx="56482">
                  <c:v>56.482000000000028</c:v>
                </c:pt>
                <c:pt idx="56483">
                  <c:v>56.483000000000004</c:v>
                </c:pt>
                <c:pt idx="56484">
                  <c:v>56.484000000000037</c:v>
                </c:pt>
                <c:pt idx="56485">
                  <c:v>56.485000000000014</c:v>
                </c:pt>
                <c:pt idx="56486">
                  <c:v>56.48599999999999</c:v>
                </c:pt>
                <c:pt idx="56487">
                  <c:v>56.487000000000023</c:v>
                </c:pt>
                <c:pt idx="56488">
                  <c:v>56.488</c:v>
                </c:pt>
                <c:pt idx="56489">
                  <c:v>56.489000000000033</c:v>
                </c:pt>
                <c:pt idx="56490">
                  <c:v>56.490000000000009</c:v>
                </c:pt>
                <c:pt idx="56491">
                  <c:v>56.491000000000042</c:v>
                </c:pt>
                <c:pt idx="56492">
                  <c:v>56.492000000000019</c:v>
                </c:pt>
                <c:pt idx="56493">
                  <c:v>56.492999999999995</c:v>
                </c:pt>
                <c:pt idx="56494">
                  <c:v>56.494000000000028</c:v>
                </c:pt>
                <c:pt idx="56495">
                  <c:v>56.495000000000005</c:v>
                </c:pt>
                <c:pt idx="56496">
                  <c:v>56.496000000000038</c:v>
                </c:pt>
                <c:pt idx="56497">
                  <c:v>56.497000000000014</c:v>
                </c:pt>
                <c:pt idx="56498">
                  <c:v>56.49799999999999</c:v>
                </c:pt>
                <c:pt idx="56499">
                  <c:v>56.499000000000024</c:v>
                </c:pt>
                <c:pt idx="56500">
                  <c:v>56.5</c:v>
                </c:pt>
                <c:pt idx="56501">
                  <c:v>56.501000000000033</c:v>
                </c:pt>
                <c:pt idx="56502">
                  <c:v>56.50200000000001</c:v>
                </c:pt>
                <c:pt idx="56503">
                  <c:v>56.503000000000043</c:v>
                </c:pt>
                <c:pt idx="56504">
                  <c:v>56.504000000000019</c:v>
                </c:pt>
                <c:pt idx="56505">
                  <c:v>56.504999999999995</c:v>
                </c:pt>
                <c:pt idx="56506">
                  <c:v>56.506000000000029</c:v>
                </c:pt>
                <c:pt idx="56507">
                  <c:v>56.507000000000005</c:v>
                </c:pt>
                <c:pt idx="56508">
                  <c:v>56.508000000000038</c:v>
                </c:pt>
                <c:pt idx="56509">
                  <c:v>56.509000000000015</c:v>
                </c:pt>
                <c:pt idx="56510">
                  <c:v>56.509999999999991</c:v>
                </c:pt>
                <c:pt idx="56511">
                  <c:v>56.511000000000024</c:v>
                </c:pt>
                <c:pt idx="56512">
                  <c:v>56.512</c:v>
                </c:pt>
                <c:pt idx="56513">
                  <c:v>56.513000000000034</c:v>
                </c:pt>
                <c:pt idx="56514">
                  <c:v>56.51400000000001</c:v>
                </c:pt>
                <c:pt idx="56515">
                  <c:v>56.515000000000043</c:v>
                </c:pt>
                <c:pt idx="56516">
                  <c:v>56.51600000000002</c:v>
                </c:pt>
                <c:pt idx="56517">
                  <c:v>56.516999999999996</c:v>
                </c:pt>
                <c:pt idx="56518">
                  <c:v>56.518000000000029</c:v>
                </c:pt>
                <c:pt idx="56519">
                  <c:v>56.519000000000005</c:v>
                </c:pt>
                <c:pt idx="56520">
                  <c:v>56.520000000000039</c:v>
                </c:pt>
                <c:pt idx="56521">
                  <c:v>56.521000000000015</c:v>
                </c:pt>
                <c:pt idx="56522">
                  <c:v>56.521999999999991</c:v>
                </c:pt>
                <c:pt idx="56523">
                  <c:v>56.523000000000025</c:v>
                </c:pt>
                <c:pt idx="56524">
                  <c:v>56.524000000000001</c:v>
                </c:pt>
                <c:pt idx="56525">
                  <c:v>56.525000000000034</c:v>
                </c:pt>
                <c:pt idx="56526">
                  <c:v>56.52600000000001</c:v>
                </c:pt>
                <c:pt idx="56527">
                  <c:v>56.527000000000044</c:v>
                </c:pt>
                <c:pt idx="56528">
                  <c:v>56.52800000000002</c:v>
                </c:pt>
                <c:pt idx="56529">
                  <c:v>56.528999999999996</c:v>
                </c:pt>
                <c:pt idx="56530">
                  <c:v>56.53000000000003</c:v>
                </c:pt>
                <c:pt idx="56531">
                  <c:v>56.531000000000006</c:v>
                </c:pt>
                <c:pt idx="56532">
                  <c:v>56.532000000000039</c:v>
                </c:pt>
                <c:pt idx="56533">
                  <c:v>56.533000000000015</c:v>
                </c:pt>
                <c:pt idx="56534">
                  <c:v>56.533999999999992</c:v>
                </c:pt>
                <c:pt idx="56535">
                  <c:v>56.535000000000025</c:v>
                </c:pt>
                <c:pt idx="56536">
                  <c:v>56.536000000000001</c:v>
                </c:pt>
                <c:pt idx="56537">
                  <c:v>56.537000000000035</c:v>
                </c:pt>
                <c:pt idx="56538">
                  <c:v>56.538000000000011</c:v>
                </c:pt>
                <c:pt idx="56539">
                  <c:v>56.539000000000044</c:v>
                </c:pt>
                <c:pt idx="56540">
                  <c:v>56.54000000000002</c:v>
                </c:pt>
                <c:pt idx="56541">
                  <c:v>56.540999999999997</c:v>
                </c:pt>
                <c:pt idx="56542">
                  <c:v>56.54200000000003</c:v>
                </c:pt>
                <c:pt idx="56543">
                  <c:v>56.543000000000006</c:v>
                </c:pt>
                <c:pt idx="56544">
                  <c:v>56.54400000000004</c:v>
                </c:pt>
                <c:pt idx="56545">
                  <c:v>56.545000000000016</c:v>
                </c:pt>
                <c:pt idx="56546">
                  <c:v>56.545999999999992</c:v>
                </c:pt>
                <c:pt idx="56547">
                  <c:v>56.547000000000025</c:v>
                </c:pt>
                <c:pt idx="56548">
                  <c:v>56.548000000000002</c:v>
                </c:pt>
                <c:pt idx="56549">
                  <c:v>56.549000000000035</c:v>
                </c:pt>
                <c:pt idx="56550">
                  <c:v>56.550000000000011</c:v>
                </c:pt>
                <c:pt idx="56551">
                  <c:v>56.551000000000045</c:v>
                </c:pt>
                <c:pt idx="56552">
                  <c:v>56.552000000000021</c:v>
                </c:pt>
                <c:pt idx="56553">
                  <c:v>56.552999999999997</c:v>
                </c:pt>
                <c:pt idx="56554">
                  <c:v>56.55400000000003</c:v>
                </c:pt>
                <c:pt idx="56555">
                  <c:v>56.555000000000007</c:v>
                </c:pt>
                <c:pt idx="56556">
                  <c:v>56.55600000000004</c:v>
                </c:pt>
                <c:pt idx="56557">
                  <c:v>56.557000000000016</c:v>
                </c:pt>
                <c:pt idx="56558">
                  <c:v>56.557999999999993</c:v>
                </c:pt>
                <c:pt idx="56559">
                  <c:v>56.559000000000026</c:v>
                </c:pt>
                <c:pt idx="56560">
                  <c:v>56.56</c:v>
                </c:pt>
                <c:pt idx="56561">
                  <c:v>56.561000000000035</c:v>
                </c:pt>
                <c:pt idx="56562">
                  <c:v>56.562000000000012</c:v>
                </c:pt>
                <c:pt idx="56563">
                  <c:v>56.563000000000045</c:v>
                </c:pt>
                <c:pt idx="56564">
                  <c:v>56.564000000000021</c:v>
                </c:pt>
                <c:pt idx="56565">
                  <c:v>56.564999999999998</c:v>
                </c:pt>
                <c:pt idx="56566">
                  <c:v>56.566000000000031</c:v>
                </c:pt>
                <c:pt idx="56567">
                  <c:v>56.567000000000007</c:v>
                </c:pt>
                <c:pt idx="56568">
                  <c:v>56.56800000000004</c:v>
                </c:pt>
                <c:pt idx="56569">
                  <c:v>56.569000000000017</c:v>
                </c:pt>
                <c:pt idx="56570">
                  <c:v>56.569999999999993</c:v>
                </c:pt>
                <c:pt idx="56571">
                  <c:v>56.571000000000026</c:v>
                </c:pt>
                <c:pt idx="56572">
                  <c:v>56.572000000000003</c:v>
                </c:pt>
                <c:pt idx="56573">
                  <c:v>56.573000000000036</c:v>
                </c:pt>
                <c:pt idx="56574">
                  <c:v>56.574000000000012</c:v>
                </c:pt>
                <c:pt idx="56575">
                  <c:v>56.575000000000045</c:v>
                </c:pt>
                <c:pt idx="56576">
                  <c:v>56.576000000000022</c:v>
                </c:pt>
                <c:pt idx="56577">
                  <c:v>56.576999999999998</c:v>
                </c:pt>
                <c:pt idx="56578">
                  <c:v>56.578000000000031</c:v>
                </c:pt>
                <c:pt idx="56579">
                  <c:v>56.579000000000008</c:v>
                </c:pt>
                <c:pt idx="56580">
                  <c:v>56.580000000000041</c:v>
                </c:pt>
                <c:pt idx="56581">
                  <c:v>56.581000000000017</c:v>
                </c:pt>
                <c:pt idx="56582">
                  <c:v>56.581999999999994</c:v>
                </c:pt>
                <c:pt idx="56583">
                  <c:v>56.583000000000027</c:v>
                </c:pt>
                <c:pt idx="56584">
                  <c:v>56.584000000000003</c:v>
                </c:pt>
                <c:pt idx="56585">
                  <c:v>56.585000000000036</c:v>
                </c:pt>
                <c:pt idx="56586">
                  <c:v>56.586000000000013</c:v>
                </c:pt>
                <c:pt idx="56587">
                  <c:v>56.587000000000046</c:v>
                </c:pt>
                <c:pt idx="56588">
                  <c:v>56.588000000000022</c:v>
                </c:pt>
                <c:pt idx="56589">
                  <c:v>56.588999999999999</c:v>
                </c:pt>
                <c:pt idx="56590">
                  <c:v>56.590000000000032</c:v>
                </c:pt>
                <c:pt idx="56591">
                  <c:v>56.591000000000008</c:v>
                </c:pt>
                <c:pt idx="56592">
                  <c:v>56.592000000000041</c:v>
                </c:pt>
                <c:pt idx="56593">
                  <c:v>56.593000000000018</c:v>
                </c:pt>
                <c:pt idx="56594">
                  <c:v>56.593999999999994</c:v>
                </c:pt>
                <c:pt idx="56595">
                  <c:v>56.595000000000027</c:v>
                </c:pt>
                <c:pt idx="56596">
                  <c:v>56.596000000000004</c:v>
                </c:pt>
                <c:pt idx="56597">
                  <c:v>56.597000000000037</c:v>
                </c:pt>
                <c:pt idx="56598">
                  <c:v>56.598000000000013</c:v>
                </c:pt>
                <c:pt idx="56599">
                  <c:v>56.599000000000046</c:v>
                </c:pt>
                <c:pt idx="56600">
                  <c:v>56.600000000000023</c:v>
                </c:pt>
                <c:pt idx="56601">
                  <c:v>56.600999999999999</c:v>
                </c:pt>
                <c:pt idx="56602">
                  <c:v>56.602000000000032</c:v>
                </c:pt>
                <c:pt idx="56603">
                  <c:v>56.603000000000009</c:v>
                </c:pt>
                <c:pt idx="56604">
                  <c:v>56.604000000000042</c:v>
                </c:pt>
                <c:pt idx="56605">
                  <c:v>56.605000000000018</c:v>
                </c:pt>
                <c:pt idx="56606">
                  <c:v>56.605999999999995</c:v>
                </c:pt>
                <c:pt idx="56607">
                  <c:v>56.607000000000028</c:v>
                </c:pt>
                <c:pt idx="56608">
                  <c:v>56.608000000000004</c:v>
                </c:pt>
                <c:pt idx="56609">
                  <c:v>56.609000000000037</c:v>
                </c:pt>
                <c:pt idx="56610">
                  <c:v>56.610000000000014</c:v>
                </c:pt>
                <c:pt idx="56611">
                  <c:v>56.61099999999999</c:v>
                </c:pt>
                <c:pt idx="56612">
                  <c:v>56.612000000000023</c:v>
                </c:pt>
                <c:pt idx="56613">
                  <c:v>56.613</c:v>
                </c:pt>
                <c:pt idx="56614">
                  <c:v>56.614000000000033</c:v>
                </c:pt>
                <c:pt idx="56615">
                  <c:v>56.615000000000009</c:v>
                </c:pt>
                <c:pt idx="56616">
                  <c:v>56.616000000000042</c:v>
                </c:pt>
                <c:pt idx="56617">
                  <c:v>56.617000000000019</c:v>
                </c:pt>
                <c:pt idx="56618">
                  <c:v>56.617999999999995</c:v>
                </c:pt>
                <c:pt idx="56619">
                  <c:v>56.619000000000028</c:v>
                </c:pt>
                <c:pt idx="56620">
                  <c:v>56.620000000000005</c:v>
                </c:pt>
                <c:pt idx="56621">
                  <c:v>56.621000000000038</c:v>
                </c:pt>
                <c:pt idx="56622">
                  <c:v>56.622000000000014</c:v>
                </c:pt>
                <c:pt idx="56623">
                  <c:v>56.62299999999999</c:v>
                </c:pt>
                <c:pt idx="56624">
                  <c:v>56.624000000000024</c:v>
                </c:pt>
                <c:pt idx="56625">
                  <c:v>56.625</c:v>
                </c:pt>
                <c:pt idx="56626">
                  <c:v>56.626000000000033</c:v>
                </c:pt>
                <c:pt idx="56627">
                  <c:v>56.62700000000001</c:v>
                </c:pt>
                <c:pt idx="56628">
                  <c:v>56.628000000000043</c:v>
                </c:pt>
                <c:pt idx="56629">
                  <c:v>56.629000000000019</c:v>
                </c:pt>
                <c:pt idx="56630">
                  <c:v>56.629999999999995</c:v>
                </c:pt>
                <c:pt idx="56631">
                  <c:v>56.631000000000029</c:v>
                </c:pt>
                <c:pt idx="56632">
                  <c:v>56.632000000000005</c:v>
                </c:pt>
                <c:pt idx="56633">
                  <c:v>56.633000000000038</c:v>
                </c:pt>
                <c:pt idx="56634">
                  <c:v>56.634000000000015</c:v>
                </c:pt>
                <c:pt idx="56635">
                  <c:v>56.634999999999991</c:v>
                </c:pt>
                <c:pt idx="56636">
                  <c:v>56.636000000000024</c:v>
                </c:pt>
                <c:pt idx="56637">
                  <c:v>56.637</c:v>
                </c:pt>
                <c:pt idx="56638">
                  <c:v>56.638000000000034</c:v>
                </c:pt>
                <c:pt idx="56639">
                  <c:v>56.63900000000001</c:v>
                </c:pt>
                <c:pt idx="56640">
                  <c:v>56.640000000000043</c:v>
                </c:pt>
                <c:pt idx="56641">
                  <c:v>56.64100000000002</c:v>
                </c:pt>
                <c:pt idx="56642">
                  <c:v>56.641999999999996</c:v>
                </c:pt>
                <c:pt idx="56643">
                  <c:v>56.643000000000029</c:v>
                </c:pt>
                <c:pt idx="56644">
                  <c:v>56.644000000000005</c:v>
                </c:pt>
                <c:pt idx="56645">
                  <c:v>56.645000000000039</c:v>
                </c:pt>
                <c:pt idx="56646">
                  <c:v>56.646000000000015</c:v>
                </c:pt>
                <c:pt idx="56647">
                  <c:v>56.646999999999991</c:v>
                </c:pt>
                <c:pt idx="56648">
                  <c:v>56.648000000000025</c:v>
                </c:pt>
                <c:pt idx="56649">
                  <c:v>56.649000000000001</c:v>
                </c:pt>
                <c:pt idx="56650">
                  <c:v>56.650000000000034</c:v>
                </c:pt>
                <c:pt idx="56651">
                  <c:v>56.65100000000001</c:v>
                </c:pt>
                <c:pt idx="56652">
                  <c:v>56.652000000000044</c:v>
                </c:pt>
                <c:pt idx="56653">
                  <c:v>56.65300000000002</c:v>
                </c:pt>
                <c:pt idx="56654">
                  <c:v>56.653999999999996</c:v>
                </c:pt>
                <c:pt idx="56655">
                  <c:v>56.65500000000003</c:v>
                </c:pt>
                <c:pt idx="56656">
                  <c:v>56.656000000000006</c:v>
                </c:pt>
                <c:pt idx="56657">
                  <c:v>56.657000000000039</c:v>
                </c:pt>
                <c:pt idx="56658">
                  <c:v>56.658000000000015</c:v>
                </c:pt>
                <c:pt idx="56659">
                  <c:v>56.658999999999992</c:v>
                </c:pt>
                <c:pt idx="56660">
                  <c:v>56.660000000000025</c:v>
                </c:pt>
                <c:pt idx="56661">
                  <c:v>56.661000000000001</c:v>
                </c:pt>
                <c:pt idx="56662">
                  <c:v>56.662000000000035</c:v>
                </c:pt>
                <c:pt idx="56663">
                  <c:v>56.663000000000011</c:v>
                </c:pt>
                <c:pt idx="56664">
                  <c:v>56.664000000000044</c:v>
                </c:pt>
                <c:pt idx="56665">
                  <c:v>56.66500000000002</c:v>
                </c:pt>
                <c:pt idx="56666">
                  <c:v>56.665999999999997</c:v>
                </c:pt>
                <c:pt idx="56667">
                  <c:v>56.66700000000003</c:v>
                </c:pt>
                <c:pt idx="56668">
                  <c:v>56.668000000000006</c:v>
                </c:pt>
                <c:pt idx="56669">
                  <c:v>56.66900000000004</c:v>
                </c:pt>
                <c:pt idx="56670">
                  <c:v>56.670000000000016</c:v>
                </c:pt>
                <c:pt idx="56671">
                  <c:v>56.670999999999992</c:v>
                </c:pt>
                <c:pt idx="56672">
                  <c:v>56.672000000000025</c:v>
                </c:pt>
                <c:pt idx="56673">
                  <c:v>56.673000000000002</c:v>
                </c:pt>
                <c:pt idx="56674">
                  <c:v>56.674000000000035</c:v>
                </c:pt>
                <c:pt idx="56675">
                  <c:v>56.675000000000011</c:v>
                </c:pt>
                <c:pt idx="56676">
                  <c:v>56.676000000000045</c:v>
                </c:pt>
                <c:pt idx="56677">
                  <c:v>56.677000000000021</c:v>
                </c:pt>
                <c:pt idx="56678">
                  <c:v>56.677999999999997</c:v>
                </c:pt>
                <c:pt idx="56679">
                  <c:v>56.67900000000003</c:v>
                </c:pt>
                <c:pt idx="56680">
                  <c:v>56.680000000000007</c:v>
                </c:pt>
                <c:pt idx="56681">
                  <c:v>56.68100000000004</c:v>
                </c:pt>
                <c:pt idx="56682">
                  <c:v>56.682000000000016</c:v>
                </c:pt>
                <c:pt idx="56683">
                  <c:v>56.682999999999993</c:v>
                </c:pt>
                <c:pt idx="56684">
                  <c:v>56.684000000000026</c:v>
                </c:pt>
                <c:pt idx="56685">
                  <c:v>56.685000000000002</c:v>
                </c:pt>
                <c:pt idx="56686">
                  <c:v>56.686000000000035</c:v>
                </c:pt>
                <c:pt idx="56687">
                  <c:v>56.687000000000012</c:v>
                </c:pt>
                <c:pt idx="56688">
                  <c:v>56.688000000000045</c:v>
                </c:pt>
                <c:pt idx="56689">
                  <c:v>56.689000000000021</c:v>
                </c:pt>
                <c:pt idx="56690">
                  <c:v>56.69</c:v>
                </c:pt>
                <c:pt idx="56691">
                  <c:v>56.691000000000031</c:v>
                </c:pt>
                <c:pt idx="56692">
                  <c:v>56.692000000000007</c:v>
                </c:pt>
                <c:pt idx="56693">
                  <c:v>56.69300000000004</c:v>
                </c:pt>
                <c:pt idx="56694">
                  <c:v>56.694000000000017</c:v>
                </c:pt>
                <c:pt idx="56695">
                  <c:v>56.694999999999993</c:v>
                </c:pt>
                <c:pt idx="56696">
                  <c:v>56.696000000000026</c:v>
                </c:pt>
                <c:pt idx="56697">
                  <c:v>56.697000000000003</c:v>
                </c:pt>
                <c:pt idx="56698">
                  <c:v>56.698000000000036</c:v>
                </c:pt>
                <c:pt idx="56699">
                  <c:v>56.699000000000012</c:v>
                </c:pt>
                <c:pt idx="56700">
                  <c:v>56.700000000000045</c:v>
                </c:pt>
                <c:pt idx="56701">
                  <c:v>56.701000000000022</c:v>
                </c:pt>
                <c:pt idx="56702">
                  <c:v>56.701999999999998</c:v>
                </c:pt>
                <c:pt idx="56703">
                  <c:v>56.703000000000031</c:v>
                </c:pt>
                <c:pt idx="56704">
                  <c:v>56.704000000000008</c:v>
                </c:pt>
                <c:pt idx="56705">
                  <c:v>56.705000000000041</c:v>
                </c:pt>
                <c:pt idx="56706">
                  <c:v>56.706000000000017</c:v>
                </c:pt>
                <c:pt idx="56707">
                  <c:v>56.706999999999994</c:v>
                </c:pt>
                <c:pt idx="56708">
                  <c:v>56.708000000000027</c:v>
                </c:pt>
                <c:pt idx="56709">
                  <c:v>56.709000000000003</c:v>
                </c:pt>
                <c:pt idx="56710">
                  <c:v>56.710000000000036</c:v>
                </c:pt>
                <c:pt idx="56711">
                  <c:v>56.711000000000013</c:v>
                </c:pt>
                <c:pt idx="56712">
                  <c:v>56.712000000000046</c:v>
                </c:pt>
                <c:pt idx="56713">
                  <c:v>56.713000000000022</c:v>
                </c:pt>
                <c:pt idx="56714">
                  <c:v>56.713999999999999</c:v>
                </c:pt>
                <c:pt idx="56715">
                  <c:v>56.715000000000032</c:v>
                </c:pt>
                <c:pt idx="56716">
                  <c:v>56.716000000000008</c:v>
                </c:pt>
                <c:pt idx="56717">
                  <c:v>56.717000000000041</c:v>
                </c:pt>
                <c:pt idx="56718">
                  <c:v>56.718000000000018</c:v>
                </c:pt>
                <c:pt idx="56719">
                  <c:v>56.718999999999994</c:v>
                </c:pt>
                <c:pt idx="56720">
                  <c:v>56.720000000000027</c:v>
                </c:pt>
                <c:pt idx="56721">
                  <c:v>56.721000000000004</c:v>
                </c:pt>
                <c:pt idx="56722">
                  <c:v>56.722000000000037</c:v>
                </c:pt>
                <c:pt idx="56723">
                  <c:v>56.723000000000013</c:v>
                </c:pt>
                <c:pt idx="56724">
                  <c:v>56.724000000000046</c:v>
                </c:pt>
                <c:pt idx="56725">
                  <c:v>56.725000000000023</c:v>
                </c:pt>
                <c:pt idx="56726">
                  <c:v>56.725999999999999</c:v>
                </c:pt>
                <c:pt idx="56727">
                  <c:v>56.727000000000032</c:v>
                </c:pt>
                <c:pt idx="56728">
                  <c:v>56.728000000000009</c:v>
                </c:pt>
                <c:pt idx="56729">
                  <c:v>56.729000000000042</c:v>
                </c:pt>
                <c:pt idx="56730">
                  <c:v>56.730000000000018</c:v>
                </c:pt>
                <c:pt idx="56731">
                  <c:v>56.730999999999995</c:v>
                </c:pt>
                <c:pt idx="56732">
                  <c:v>56.732000000000028</c:v>
                </c:pt>
                <c:pt idx="56733">
                  <c:v>56.733000000000004</c:v>
                </c:pt>
                <c:pt idx="56734">
                  <c:v>56.734000000000037</c:v>
                </c:pt>
                <c:pt idx="56735">
                  <c:v>56.735000000000014</c:v>
                </c:pt>
                <c:pt idx="56736">
                  <c:v>56.73599999999999</c:v>
                </c:pt>
                <c:pt idx="56737">
                  <c:v>56.737000000000023</c:v>
                </c:pt>
                <c:pt idx="56738">
                  <c:v>56.738</c:v>
                </c:pt>
                <c:pt idx="56739">
                  <c:v>56.739000000000033</c:v>
                </c:pt>
                <c:pt idx="56740">
                  <c:v>56.740000000000009</c:v>
                </c:pt>
                <c:pt idx="56741">
                  <c:v>56.741000000000042</c:v>
                </c:pt>
                <c:pt idx="56742">
                  <c:v>56.742000000000019</c:v>
                </c:pt>
                <c:pt idx="56743">
                  <c:v>56.742999999999995</c:v>
                </c:pt>
                <c:pt idx="56744">
                  <c:v>56.744000000000028</c:v>
                </c:pt>
                <c:pt idx="56745">
                  <c:v>56.745000000000005</c:v>
                </c:pt>
                <c:pt idx="56746">
                  <c:v>56.746000000000038</c:v>
                </c:pt>
                <c:pt idx="56747">
                  <c:v>56.747000000000014</c:v>
                </c:pt>
                <c:pt idx="56748">
                  <c:v>56.74799999999999</c:v>
                </c:pt>
                <c:pt idx="56749">
                  <c:v>56.749000000000024</c:v>
                </c:pt>
                <c:pt idx="56750">
                  <c:v>56.75</c:v>
                </c:pt>
                <c:pt idx="56751">
                  <c:v>56.751000000000033</c:v>
                </c:pt>
                <c:pt idx="56752">
                  <c:v>56.75200000000001</c:v>
                </c:pt>
                <c:pt idx="56753">
                  <c:v>56.753000000000043</c:v>
                </c:pt>
                <c:pt idx="56754">
                  <c:v>56.754000000000019</c:v>
                </c:pt>
                <c:pt idx="56755">
                  <c:v>56.754999999999995</c:v>
                </c:pt>
                <c:pt idx="56756">
                  <c:v>56.756000000000029</c:v>
                </c:pt>
                <c:pt idx="56757">
                  <c:v>56.757000000000005</c:v>
                </c:pt>
                <c:pt idx="56758">
                  <c:v>56.758000000000038</c:v>
                </c:pt>
                <c:pt idx="56759">
                  <c:v>56.759000000000015</c:v>
                </c:pt>
                <c:pt idx="56760">
                  <c:v>56.759999999999991</c:v>
                </c:pt>
                <c:pt idx="56761">
                  <c:v>56.761000000000024</c:v>
                </c:pt>
                <c:pt idx="56762">
                  <c:v>56.762</c:v>
                </c:pt>
                <c:pt idx="56763">
                  <c:v>56.763000000000034</c:v>
                </c:pt>
                <c:pt idx="56764">
                  <c:v>56.76400000000001</c:v>
                </c:pt>
                <c:pt idx="56765">
                  <c:v>56.765000000000043</c:v>
                </c:pt>
                <c:pt idx="56766">
                  <c:v>56.76600000000002</c:v>
                </c:pt>
                <c:pt idx="56767">
                  <c:v>56.766999999999996</c:v>
                </c:pt>
                <c:pt idx="56768">
                  <c:v>56.768000000000029</c:v>
                </c:pt>
                <c:pt idx="56769">
                  <c:v>56.769000000000005</c:v>
                </c:pt>
                <c:pt idx="56770">
                  <c:v>56.770000000000039</c:v>
                </c:pt>
                <c:pt idx="56771">
                  <c:v>56.771000000000015</c:v>
                </c:pt>
                <c:pt idx="56772">
                  <c:v>56.771999999999991</c:v>
                </c:pt>
                <c:pt idx="56773">
                  <c:v>56.773000000000025</c:v>
                </c:pt>
                <c:pt idx="56774">
                  <c:v>56.774000000000001</c:v>
                </c:pt>
                <c:pt idx="56775">
                  <c:v>56.775000000000034</c:v>
                </c:pt>
                <c:pt idx="56776">
                  <c:v>56.77600000000001</c:v>
                </c:pt>
                <c:pt idx="56777">
                  <c:v>56.777000000000044</c:v>
                </c:pt>
                <c:pt idx="56778">
                  <c:v>56.77800000000002</c:v>
                </c:pt>
                <c:pt idx="56779">
                  <c:v>56.778999999999996</c:v>
                </c:pt>
                <c:pt idx="56780">
                  <c:v>56.78000000000003</c:v>
                </c:pt>
                <c:pt idx="56781">
                  <c:v>56.781000000000006</c:v>
                </c:pt>
                <c:pt idx="56782">
                  <c:v>56.782000000000039</c:v>
                </c:pt>
                <c:pt idx="56783">
                  <c:v>56.783000000000015</c:v>
                </c:pt>
                <c:pt idx="56784">
                  <c:v>56.783999999999992</c:v>
                </c:pt>
                <c:pt idx="56785">
                  <c:v>56.785000000000025</c:v>
                </c:pt>
                <c:pt idx="56786">
                  <c:v>56.786000000000001</c:v>
                </c:pt>
                <c:pt idx="56787">
                  <c:v>56.787000000000035</c:v>
                </c:pt>
                <c:pt idx="56788">
                  <c:v>56.788000000000011</c:v>
                </c:pt>
                <c:pt idx="56789">
                  <c:v>56.789000000000044</c:v>
                </c:pt>
                <c:pt idx="56790">
                  <c:v>56.79000000000002</c:v>
                </c:pt>
                <c:pt idx="56791">
                  <c:v>56.790999999999997</c:v>
                </c:pt>
                <c:pt idx="56792">
                  <c:v>56.79200000000003</c:v>
                </c:pt>
                <c:pt idx="56793">
                  <c:v>56.793000000000006</c:v>
                </c:pt>
                <c:pt idx="56794">
                  <c:v>56.79400000000004</c:v>
                </c:pt>
                <c:pt idx="56795">
                  <c:v>56.795000000000016</c:v>
                </c:pt>
                <c:pt idx="56796">
                  <c:v>56.795999999999992</c:v>
                </c:pt>
                <c:pt idx="56797">
                  <c:v>56.797000000000025</c:v>
                </c:pt>
                <c:pt idx="56798">
                  <c:v>56.798000000000002</c:v>
                </c:pt>
                <c:pt idx="56799">
                  <c:v>56.799000000000035</c:v>
                </c:pt>
                <c:pt idx="56800">
                  <c:v>56.800000000000011</c:v>
                </c:pt>
                <c:pt idx="56801">
                  <c:v>56.801000000000045</c:v>
                </c:pt>
                <c:pt idx="56802">
                  <c:v>56.802000000000021</c:v>
                </c:pt>
                <c:pt idx="56803">
                  <c:v>56.802999999999997</c:v>
                </c:pt>
                <c:pt idx="56804">
                  <c:v>56.80400000000003</c:v>
                </c:pt>
                <c:pt idx="56805">
                  <c:v>56.805000000000007</c:v>
                </c:pt>
                <c:pt idx="56806">
                  <c:v>56.80600000000004</c:v>
                </c:pt>
                <c:pt idx="56807">
                  <c:v>56.807000000000016</c:v>
                </c:pt>
                <c:pt idx="56808">
                  <c:v>56.807999999999993</c:v>
                </c:pt>
                <c:pt idx="56809">
                  <c:v>56.809000000000026</c:v>
                </c:pt>
                <c:pt idx="56810">
                  <c:v>56.81</c:v>
                </c:pt>
                <c:pt idx="56811">
                  <c:v>56.811000000000035</c:v>
                </c:pt>
                <c:pt idx="56812">
                  <c:v>56.812000000000012</c:v>
                </c:pt>
                <c:pt idx="56813">
                  <c:v>56.813000000000045</c:v>
                </c:pt>
                <c:pt idx="56814">
                  <c:v>56.814000000000021</c:v>
                </c:pt>
                <c:pt idx="56815">
                  <c:v>56.814999999999998</c:v>
                </c:pt>
                <c:pt idx="56816">
                  <c:v>56.816000000000031</c:v>
                </c:pt>
                <c:pt idx="56817">
                  <c:v>56.817000000000007</c:v>
                </c:pt>
                <c:pt idx="56818">
                  <c:v>56.81800000000004</c:v>
                </c:pt>
                <c:pt idx="56819">
                  <c:v>56.819000000000017</c:v>
                </c:pt>
                <c:pt idx="56820">
                  <c:v>56.819999999999993</c:v>
                </c:pt>
                <c:pt idx="56821">
                  <c:v>56.821000000000026</c:v>
                </c:pt>
                <c:pt idx="56822">
                  <c:v>56.822000000000003</c:v>
                </c:pt>
                <c:pt idx="56823">
                  <c:v>56.823000000000036</c:v>
                </c:pt>
                <c:pt idx="56824">
                  <c:v>56.824000000000012</c:v>
                </c:pt>
                <c:pt idx="56825">
                  <c:v>56.825000000000045</c:v>
                </c:pt>
                <c:pt idx="56826">
                  <c:v>56.826000000000022</c:v>
                </c:pt>
                <c:pt idx="56827">
                  <c:v>56.826999999999998</c:v>
                </c:pt>
                <c:pt idx="56828">
                  <c:v>56.828000000000031</c:v>
                </c:pt>
                <c:pt idx="56829">
                  <c:v>56.829000000000008</c:v>
                </c:pt>
                <c:pt idx="56830">
                  <c:v>56.830000000000041</c:v>
                </c:pt>
                <c:pt idx="56831">
                  <c:v>56.831000000000017</c:v>
                </c:pt>
                <c:pt idx="56832">
                  <c:v>56.831999999999994</c:v>
                </c:pt>
                <c:pt idx="56833">
                  <c:v>56.833000000000027</c:v>
                </c:pt>
                <c:pt idx="56834">
                  <c:v>56.834000000000003</c:v>
                </c:pt>
                <c:pt idx="56835">
                  <c:v>56.835000000000036</c:v>
                </c:pt>
                <c:pt idx="56836">
                  <c:v>56.836000000000013</c:v>
                </c:pt>
                <c:pt idx="56837">
                  <c:v>56.837000000000046</c:v>
                </c:pt>
                <c:pt idx="56838">
                  <c:v>56.838000000000022</c:v>
                </c:pt>
                <c:pt idx="56839">
                  <c:v>56.838999999999999</c:v>
                </c:pt>
                <c:pt idx="56840">
                  <c:v>56.840000000000032</c:v>
                </c:pt>
                <c:pt idx="56841">
                  <c:v>56.841000000000008</c:v>
                </c:pt>
                <c:pt idx="56842">
                  <c:v>56.842000000000041</c:v>
                </c:pt>
                <c:pt idx="56843">
                  <c:v>56.843000000000018</c:v>
                </c:pt>
                <c:pt idx="56844">
                  <c:v>56.843999999999994</c:v>
                </c:pt>
                <c:pt idx="56845">
                  <c:v>56.845000000000027</c:v>
                </c:pt>
                <c:pt idx="56846">
                  <c:v>56.846000000000004</c:v>
                </c:pt>
                <c:pt idx="56847">
                  <c:v>56.847000000000037</c:v>
                </c:pt>
                <c:pt idx="56848">
                  <c:v>56.848000000000013</c:v>
                </c:pt>
                <c:pt idx="56849">
                  <c:v>56.849000000000046</c:v>
                </c:pt>
                <c:pt idx="56850">
                  <c:v>56.850000000000023</c:v>
                </c:pt>
                <c:pt idx="56851">
                  <c:v>56.850999999999999</c:v>
                </c:pt>
                <c:pt idx="56852">
                  <c:v>56.852000000000032</c:v>
                </c:pt>
                <c:pt idx="56853">
                  <c:v>56.853000000000009</c:v>
                </c:pt>
                <c:pt idx="56854">
                  <c:v>56.854000000000042</c:v>
                </c:pt>
                <c:pt idx="56855">
                  <c:v>56.855000000000018</c:v>
                </c:pt>
                <c:pt idx="56856">
                  <c:v>56.855999999999995</c:v>
                </c:pt>
                <c:pt idx="56857">
                  <c:v>56.857000000000028</c:v>
                </c:pt>
                <c:pt idx="56858">
                  <c:v>56.858000000000004</c:v>
                </c:pt>
                <c:pt idx="56859">
                  <c:v>56.859000000000037</c:v>
                </c:pt>
                <c:pt idx="56860">
                  <c:v>56.860000000000014</c:v>
                </c:pt>
                <c:pt idx="56861">
                  <c:v>56.86099999999999</c:v>
                </c:pt>
                <c:pt idx="56862">
                  <c:v>56.862000000000023</c:v>
                </c:pt>
                <c:pt idx="56863">
                  <c:v>56.863</c:v>
                </c:pt>
                <c:pt idx="56864">
                  <c:v>56.864000000000033</c:v>
                </c:pt>
                <c:pt idx="56865">
                  <c:v>56.865000000000009</c:v>
                </c:pt>
                <c:pt idx="56866">
                  <c:v>56.866000000000042</c:v>
                </c:pt>
                <c:pt idx="56867">
                  <c:v>56.867000000000019</c:v>
                </c:pt>
                <c:pt idx="56868">
                  <c:v>56.867999999999995</c:v>
                </c:pt>
                <c:pt idx="56869">
                  <c:v>56.869000000000028</c:v>
                </c:pt>
                <c:pt idx="56870">
                  <c:v>56.870000000000005</c:v>
                </c:pt>
                <c:pt idx="56871">
                  <c:v>56.871000000000038</c:v>
                </c:pt>
                <c:pt idx="56872">
                  <c:v>56.872000000000014</c:v>
                </c:pt>
                <c:pt idx="56873">
                  <c:v>56.87299999999999</c:v>
                </c:pt>
                <c:pt idx="56874">
                  <c:v>56.874000000000024</c:v>
                </c:pt>
                <c:pt idx="56875">
                  <c:v>56.875</c:v>
                </c:pt>
                <c:pt idx="56876">
                  <c:v>56.876000000000033</c:v>
                </c:pt>
                <c:pt idx="56877">
                  <c:v>56.87700000000001</c:v>
                </c:pt>
                <c:pt idx="56878">
                  <c:v>56.878000000000043</c:v>
                </c:pt>
                <c:pt idx="56879">
                  <c:v>56.879000000000019</c:v>
                </c:pt>
                <c:pt idx="56880">
                  <c:v>56.879999999999995</c:v>
                </c:pt>
                <c:pt idx="56881">
                  <c:v>56.881000000000029</c:v>
                </c:pt>
                <c:pt idx="56882">
                  <c:v>56.882000000000005</c:v>
                </c:pt>
                <c:pt idx="56883">
                  <c:v>56.883000000000038</c:v>
                </c:pt>
                <c:pt idx="56884">
                  <c:v>56.884000000000015</c:v>
                </c:pt>
                <c:pt idx="56885">
                  <c:v>56.884999999999991</c:v>
                </c:pt>
                <c:pt idx="56886">
                  <c:v>56.886000000000024</c:v>
                </c:pt>
                <c:pt idx="56887">
                  <c:v>56.887</c:v>
                </c:pt>
                <c:pt idx="56888">
                  <c:v>56.888000000000034</c:v>
                </c:pt>
                <c:pt idx="56889">
                  <c:v>56.88900000000001</c:v>
                </c:pt>
                <c:pt idx="56890">
                  <c:v>56.890000000000043</c:v>
                </c:pt>
                <c:pt idx="56891">
                  <c:v>56.89100000000002</c:v>
                </c:pt>
                <c:pt idx="56892">
                  <c:v>56.891999999999996</c:v>
                </c:pt>
                <c:pt idx="56893">
                  <c:v>56.893000000000029</c:v>
                </c:pt>
                <c:pt idx="56894">
                  <c:v>56.894000000000005</c:v>
                </c:pt>
                <c:pt idx="56895">
                  <c:v>56.895000000000039</c:v>
                </c:pt>
                <c:pt idx="56896">
                  <c:v>56.896000000000015</c:v>
                </c:pt>
                <c:pt idx="56897">
                  <c:v>56.896999999999991</c:v>
                </c:pt>
                <c:pt idx="56898">
                  <c:v>56.898000000000025</c:v>
                </c:pt>
                <c:pt idx="56899">
                  <c:v>56.899000000000001</c:v>
                </c:pt>
                <c:pt idx="56900">
                  <c:v>56.900000000000034</c:v>
                </c:pt>
                <c:pt idx="56901">
                  <c:v>56.90100000000001</c:v>
                </c:pt>
                <c:pt idx="56902">
                  <c:v>56.902000000000044</c:v>
                </c:pt>
                <c:pt idx="56903">
                  <c:v>56.90300000000002</c:v>
                </c:pt>
                <c:pt idx="56904">
                  <c:v>56.903999999999996</c:v>
                </c:pt>
                <c:pt idx="56905">
                  <c:v>56.90500000000003</c:v>
                </c:pt>
                <c:pt idx="56906">
                  <c:v>56.906000000000006</c:v>
                </c:pt>
                <c:pt idx="56907">
                  <c:v>56.907000000000039</c:v>
                </c:pt>
                <c:pt idx="56908">
                  <c:v>56.908000000000015</c:v>
                </c:pt>
                <c:pt idx="56909">
                  <c:v>56.908999999999992</c:v>
                </c:pt>
                <c:pt idx="56910">
                  <c:v>56.910000000000025</c:v>
                </c:pt>
                <c:pt idx="56911">
                  <c:v>56.911000000000001</c:v>
                </c:pt>
                <c:pt idx="56912">
                  <c:v>56.912000000000035</c:v>
                </c:pt>
                <c:pt idx="56913">
                  <c:v>56.913000000000011</c:v>
                </c:pt>
                <c:pt idx="56914">
                  <c:v>56.914000000000044</c:v>
                </c:pt>
                <c:pt idx="56915">
                  <c:v>56.91500000000002</c:v>
                </c:pt>
                <c:pt idx="56916">
                  <c:v>56.915999999999997</c:v>
                </c:pt>
                <c:pt idx="56917">
                  <c:v>56.91700000000003</c:v>
                </c:pt>
                <c:pt idx="56918">
                  <c:v>56.918000000000006</c:v>
                </c:pt>
                <c:pt idx="56919">
                  <c:v>56.91900000000004</c:v>
                </c:pt>
                <c:pt idx="56920">
                  <c:v>56.920000000000016</c:v>
                </c:pt>
                <c:pt idx="56921">
                  <c:v>56.920999999999992</c:v>
                </c:pt>
                <c:pt idx="56922">
                  <c:v>56.922000000000025</c:v>
                </c:pt>
                <c:pt idx="56923">
                  <c:v>56.923000000000002</c:v>
                </c:pt>
                <c:pt idx="56924">
                  <c:v>56.924000000000035</c:v>
                </c:pt>
                <c:pt idx="56925">
                  <c:v>56.925000000000011</c:v>
                </c:pt>
                <c:pt idx="56926">
                  <c:v>56.926000000000045</c:v>
                </c:pt>
                <c:pt idx="56927">
                  <c:v>56.927000000000021</c:v>
                </c:pt>
                <c:pt idx="56928">
                  <c:v>56.927999999999997</c:v>
                </c:pt>
                <c:pt idx="56929">
                  <c:v>56.92900000000003</c:v>
                </c:pt>
                <c:pt idx="56930">
                  <c:v>56.930000000000007</c:v>
                </c:pt>
                <c:pt idx="56931">
                  <c:v>56.93100000000004</c:v>
                </c:pt>
                <c:pt idx="56932">
                  <c:v>56.932000000000016</c:v>
                </c:pt>
                <c:pt idx="56933">
                  <c:v>56.932999999999993</c:v>
                </c:pt>
                <c:pt idx="56934">
                  <c:v>56.934000000000026</c:v>
                </c:pt>
                <c:pt idx="56935">
                  <c:v>56.935000000000002</c:v>
                </c:pt>
                <c:pt idx="56936">
                  <c:v>56.936000000000035</c:v>
                </c:pt>
                <c:pt idx="56937">
                  <c:v>56.937000000000012</c:v>
                </c:pt>
                <c:pt idx="56938">
                  <c:v>56.938000000000045</c:v>
                </c:pt>
                <c:pt idx="56939">
                  <c:v>56.939000000000021</c:v>
                </c:pt>
                <c:pt idx="56940">
                  <c:v>56.94</c:v>
                </c:pt>
                <c:pt idx="56941">
                  <c:v>56.941000000000031</c:v>
                </c:pt>
                <c:pt idx="56942">
                  <c:v>56.942000000000007</c:v>
                </c:pt>
                <c:pt idx="56943">
                  <c:v>56.94300000000004</c:v>
                </c:pt>
                <c:pt idx="56944">
                  <c:v>56.944000000000017</c:v>
                </c:pt>
                <c:pt idx="56945">
                  <c:v>56.944999999999993</c:v>
                </c:pt>
                <c:pt idx="56946">
                  <c:v>56.946000000000026</c:v>
                </c:pt>
                <c:pt idx="56947">
                  <c:v>56.947000000000003</c:v>
                </c:pt>
                <c:pt idx="56948">
                  <c:v>56.948000000000036</c:v>
                </c:pt>
                <c:pt idx="56949">
                  <c:v>56.949000000000012</c:v>
                </c:pt>
                <c:pt idx="56950">
                  <c:v>56.950000000000045</c:v>
                </c:pt>
                <c:pt idx="56951">
                  <c:v>56.951000000000022</c:v>
                </c:pt>
                <c:pt idx="56952">
                  <c:v>56.951999999999998</c:v>
                </c:pt>
                <c:pt idx="56953">
                  <c:v>56.953000000000031</c:v>
                </c:pt>
                <c:pt idx="56954">
                  <c:v>56.954000000000008</c:v>
                </c:pt>
                <c:pt idx="56955">
                  <c:v>56.955000000000041</c:v>
                </c:pt>
                <c:pt idx="56956">
                  <c:v>56.956000000000017</c:v>
                </c:pt>
                <c:pt idx="56957">
                  <c:v>56.956999999999994</c:v>
                </c:pt>
                <c:pt idx="56958">
                  <c:v>56.958000000000027</c:v>
                </c:pt>
                <c:pt idx="56959">
                  <c:v>56.959000000000003</c:v>
                </c:pt>
                <c:pt idx="56960">
                  <c:v>56.960000000000036</c:v>
                </c:pt>
                <c:pt idx="56961">
                  <c:v>56.961000000000013</c:v>
                </c:pt>
                <c:pt idx="56962">
                  <c:v>56.962000000000046</c:v>
                </c:pt>
                <c:pt idx="56963">
                  <c:v>56.963000000000022</c:v>
                </c:pt>
                <c:pt idx="56964">
                  <c:v>56.963999999999999</c:v>
                </c:pt>
                <c:pt idx="56965">
                  <c:v>56.965000000000032</c:v>
                </c:pt>
                <c:pt idx="56966">
                  <c:v>56.966000000000008</c:v>
                </c:pt>
                <c:pt idx="56967">
                  <c:v>56.967000000000041</c:v>
                </c:pt>
                <c:pt idx="56968">
                  <c:v>56.968000000000018</c:v>
                </c:pt>
                <c:pt idx="56969">
                  <c:v>56.968999999999994</c:v>
                </c:pt>
                <c:pt idx="56970">
                  <c:v>56.970000000000027</c:v>
                </c:pt>
                <c:pt idx="56971">
                  <c:v>56.971000000000004</c:v>
                </c:pt>
                <c:pt idx="56972">
                  <c:v>56.972000000000037</c:v>
                </c:pt>
                <c:pt idx="56973">
                  <c:v>56.973000000000013</c:v>
                </c:pt>
                <c:pt idx="56974">
                  <c:v>56.974000000000046</c:v>
                </c:pt>
                <c:pt idx="56975">
                  <c:v>56.975000000000023</c:v>
                </c:pt>
                <c:pt idx="56976">
                  <c:v>56.975999999999999</c:v>
                </c:pt>
                <c:pt idx="56977">
                  <c:v>56.977000000000032</c:v>
                </c:pt>
                <c:pt idx="56978">
                  <c:v>56.978000000000009</c:v>
                </c:pt>
                <c:pt idx="56979">
                  <c:v>56.979000000000042</c:v>
                </c:pt>
                <c:pt idx="56980">
                  <c:v>56.980000000000018</c:v>
                </c:pt>
                <c:pt idx="56981">
                  <c:v>56.980999999999995</c:v>
                </c:pt>
                <c:pt idx="56982">
                  <c:v>56.982000000000028</c:v>
                </c:pt>
                <c:pt idx="56983">
                  <c:v>56.983000000000004</c:v>
                </c:pt>
                <c:pt idx="56984">
                  <c:v>56.984000000000037</c:v>
                </c:pt>
                <c:pt idx="56985">
                  <c:v>56.985000000000014</c:v>
                </c:pt>
                <c:pt idx="56986">
                  <c:v>56.98599999999999</c:v>
                </c:pt>
                <c:pt idx="56987">
                  <c:v>56.987000000000023</c:v>
                </c:pt>
                <c:pt idx="56988">
                  <c:v>56.988</c:v>
                </c:pt>
                <c:pt idx="56989">
                  <c:v>56.989000000000033</c:v>
                </c:pt>
                <c:pt idx="56990">
                  <c:v>56.990000000000009</c:v>
                </c:pt>
                <c:pt idx="56991">
                  <c:v>56.991000000000042</c:v>
                </c:pt>
                <c:pt idx="56992">
                  <c:v>56.992000000000019</c:v>
                </c:pt>
                <c:pt idx="56993">
                  <c:v>56.992999999999995</c:v>
                </c:pt>
                <c:pt idx="56994">
                  <c:v>56.994000000000028</c:v>
                </c:pt>
                <c:pt idx="56995">
                  <c:v>56.995000000000005</c:v>
                </c:pt>
                <c:pt idx="56996">
                  <c:v>56.996000000000038</c:v>
                </c:pt>
                <c:pt idx="56997">
                  <c:v>56.997000000000014</c:v>
                </c:pt>
                <c:pt idx="56998">
                  <c:v>56.99799999999999</c:v>
                </c:pt>
                <c:pt idx="56999">
                  <c:v>56.999000000000024</c:v>
                </c:pt>
                <c:pt idx="57000">
                  <c:v>57</c:v>
                </c:pt>
                <c:pt idx="57001">
                  <c:v>57.001000000000033</c:v>
                </c:pt>
                <c:pt idx="57002">
                  <c:v>57.00200000000001</c:v>
                </c:pt>
                <c:pt idx="57003">
                  <c:v>57.003000000000043</c:v>
                </c:pt>
                <c:pt idx="57004">
                  <c:v>57.004000000000019</c:v>
                </c:pt>
                <c:pt idx="57005">
                  <c:v>57.004999999999995</c:v>
                </c:pt>
                <c:pt idx="57006">
                  <c:v>57.006000000000029</c:v>
                </c:pt>
                <c:pt idx="57007">
                  <c:v>57.007000000000005</c:v>
                </c:pt>
                <c:pt idx="57008">
                  <c:v>57.008000000000038</c:v>
                </c:pt>
                <c:pt idx="57009">
                  <c:v>57.009000000000015</c:v>
                </c:pt>
                <c:pt idx="57010">
                  <c:v>57.009999999999991</c:v>
                </c:pt>
                <c:pt idx="57011">
                  <c:v>57.011000000000024</c:v>
                </c:pt>
                <c:pt idx="57012">
                  <c:v>57.012</c:v>
                </c:pt>
                <c:pt idx="57013">
                  <c:v>57.013000000000034</c:v>
                </c:pt>
                <c:pt idx="57014">
                  <c:v>57.01400000000001</c:v>
                </c:pt>
                <c:pt idx="57015">
                  <c:v>57.015000000000043</c:v>
                </c:pt>
                <c:pt idx="57016">
                  <c:v>57.01600000000002</c:v>
                </c:pt>
                <c:pt idx="57017">
                  <c:v>57.016999999999996</c:v>
                </c:pt>
                <c:pt idx="57018">
                  <c:v>57.018000000000029</c:v>
                </c:pt>
                <c:pt idx="57019">
                  <c:v>57.019000000000005</c:v>
                </c:pt>
                <c:pt idx="57020">
                  <c:v>57.020000000000039</c:v>
                </c:pt>
                <c:pt idx="57021">
                  <c:v>57.021000000000015</c:v>
                </c:pt>
                <c:pt idx="57022">
                  <c:v>57.021999999999991</c:v>
                </c:pt>
                <c:pt idx="57023">
                  <c:v>57.023000000000025</c:v>
                </c:pt>
                <c:pt idx="57024">
                  <c:v>57.024000000000001</c:v>
                </c:pt>
                <c:pt idx="57025">
                  <c:v>57.025000000000034</c:v>
                </c:pt>
                <c:pt idx="57026">
                  <c:v>57.02600000000001</c:v>
                </c:pt>
                <c:pt idx="57027">
                  <c:v>57.027000000000044</c:v>
                </c:pt>
                <c:pt idx="57028">
                  <c:v>57.02800000000002</c:v>
                </c:pt>
                <c:pt idx="57029">
                  <c:v>57.028999999999996</c:v>
                </c:pt>
                <c:pt idx="57030">
                  <c:v>57.03000000000003</c:v>
                </c:pt>
                <c:pt idx="57031">
                  <c:v>57.031000000000006</c:v>
                </c:pt>
                <c:pt idx="57032">
                  <c:v>57.032000000000039</c:v>
                </c:pt>
                <c:pt idx="57033">
                  <c:v>57.033000000000015</c:v>
                </c:pt>
                <c:pt idx="57034">
                  <c:v>57.033999999999992</c:v>
                </c:pt>
                <c:pt idx="57035">
                  <c:v>57.035000000000025</c:v>
                </c:pt>
                <c:pt idx="57036">
                  <c:v>57.036000000000001</c:v>
                </c:pt>
                <c:pt idx="57037">
                  <c:v>57.037000000000035</c:v>
                </c:pt>
                <c:pt idx="57038">
                  <c:v>57.038000000000011</c:v>
                </c:pt>
                <c:pt idx="57039">
                  <c:v>57.039000000000044</c:v>
                </c:pt>
                <c:pt idx="57040">
                  <c:v>57.04000000000002</c:v>
                </c:pt>
                <c:pt idx="57041">
                  <c:v>57.040999999999997</c:v>
                </c:pt>
                <c:pt idx="57042">
                  <c:v>57.04200000000003</c:v>
                </c:pt>
                <c:pt idx="57043">
                  <c:v>57.043000000000006</c:v>
                </c:pt>
                <c:pt idx="57044">
                  <c:v>57.04400000000004</c:v>
                </c:pt>
                <c:pt idx="57045">
                  <c:v>57.045000000000016</c:v>
                </c:pt>
                <c:pt idx="57046">
                  <c:v>57.045999999999992</c:v>
                </c:pt>
                <c:pt idx="57047">
                  <c:v>57.047000000000025</c:v>
                </c:pt>
                <c:pt idx="57048">
                  <c:v>57.048000000000002</c:v>
                </c:pt>
                <c:pt idx="57049">
                  <c:v>57.049000000000035</c:v>
                </c:pt>
                <c:pt idx="57050">
                  <c:v>57.050000000000011</c:v>
                </c:pt>
                <c:pt idx="57051">
                  <c:v>57.051000000000045</c:v>
                </c:pt>
                <c:pt idx="57052">
                  <c:v>57.052000000000021</c:v>
                </c:pt>
                <c:pt idx="57053">
                  <c:v>57.052999999999997</c:v>
                </c:pt>
                <c:pt idx="57054">
                  <c:v>57.05400000000003</c:v>
                </c:pt>
                <c:pt idx="57055">
                  <c:v>57.055000000000007</c:v>
                </c:pt>
                <c:pt idx="57056">
                  <c:v>57.05600000000004</c:v>
                </c:pt>
                <c:pt idx="57057">
                  <c:v>57.057000000000016</c:v>
                </c:pt>
                <c:pt idx="57058">
                  <c:v>57.057999999999993</c:v>
                </c:pt>
                <c:pt idx="57059">
                  <c:v>57.059000000000026</c:v>
                </c:pt>
                <c:pt idx="57060">
                  <c:v>57.06</c:v>
                </c:pt>
                <c:pt idx="57061">
                  <c:v>57.061000000000035</c:v>
                </c:pt>
                <c:pt idx="57062">
                  <c:v>57.062000000000012</c:v>
                </c:pt>
                <c:pt idx="57063">
                  <c:v>57.063000000000045</c:v>
                </c:pt>
                <c:pt idx="57064">
                  <c:v>57.064000000000021</c:v>
                </c:pt>
                <c:pt idx="57065">
                  <c:v>57.064999999999998</c:v>
                </c:pt>
                <c:pt idx="57066">
                  <c:v>57.066000000000031</c:v>
                </c:pt>
                <c:pt idx="57067">
                  <c:v>57.067000000000007</c:v>
                </c:pt>
                <c:pt idx="57068">
                  <c:v>57.06800000000004</c:v>
                </c:pt>
                <c:pt idx="57069">
                  <c:v>57.069000000000017</c:v>
                </c:pt>
                <c:pt idx="57070">
                  <c:v>57.069999999999993</c:v>
                </c:pt>
                <c:pt idx="57071">
                  <c:v>57.071000000000026</c:v>
                </c:pt>
                <c:pt idx="57072">
                  <c:v>57.072000000000003</c:v>
                </c:pt>
                <c:pt idx="57073">
                  <c:v>57.073000000000036</c:v>
                </c:pt>
                <c:pt idx="57074">
                  <c:v>57.074000000000012</c:v>
                </c:pt>
                <c:pt idx="57075">
                  <c:v>57.075000000000045</c:v>
                </c:pt>
                <c:pt idx="57076">
                  <c:v>57.076000000000022</c:v>
                </c:pt>
                <c:pt idx="57077">
                  <c:v>57.076999999999998</c:v>
                </c:pt>
                <c:pt idx="57078">
                  <c:v>57.078000000000031</c:v>
                </c:pt>
                <c:pt idx="57079">
                  <c:v>57.079000000000008</c:v>
                </c:pt>
                <c:pt idx="57080">
                  <c:v>57.080000000000041</c:v>
                </c:pt>
                <c:pt idx="57081">
                  <c:v>57.081000000000017</c:v>
                </c:pt>
                <c:pt idx="57082">
                  <c:v>57.081999999999994</c:v>
                </c:pt>
                <c:pt idx="57083">
                  <c:v>57.083000000000027</c:v>
                </c:pt>
                <c:pt idx="57084">
                  <c:v>57.084000000000003</c:v>
                </c:pt>
                <c:pt idx="57085">
                  <c:v>57.085000000000036</c:v>
                </c:pt>
                <c:pt idx="57086">
                  <c:v>57.086000000000013</c:v>
                </c:pt>
                <c:pt idx="57087">
                  <c:v>57.087000000000046</c:v>
                </c:pt>
                <c:pt idx="57088">
                  <c:v>57.088000000000022</c:v>
                </c:pt>
                <c:pt idx="57089">
                  <c:v>57.088999999999999</c:v>
                </c:pt>
                <c:pt idx="57090">
                  <c:v>57.090000000000032</c:v>
                </c:pt>
                <c:pt idx="57091">
                  <c:v>57.091000000000008</c:v>
                </c:pt>
                <c:pt idx="57092">
                  <c:v>57.092000000000041</c:v>
                </c:pt>
                <c:pt idx="57093">
                  <c:v>57.093000000000018</c:v>
                </c:pt>
                <c:pt idx="57094">
                  <c:v>57.093999999999994</c:v>
                </c:pt>
                <c:pt idx="57095">
                  <c:v>57.095000000000027</c:v>
                </c:pt>
                <c:pt idx="57096">
                  <c:v>57.096000000000004</c:v>
                </c:pt>
                <c:pt idx="57097">
                  <c:v>57.097000000000037</c:v>
                </c:pt>
                <c:pt idx="57098">
                  <c:v>57.098000000000013</c:v>
                </c:pt>
                <c:pt idx="57099">
                  <c:v>57.099000000000046</c:v>
                </c:pt>
                <c:pt idx="57100">
                  <c:v>57.100000000000023</c:v>
                </c:pt>
                <c:pt idx="57101">
                  <c:v>57.100999999999999</c:v>
                </c:pt>
                <c:pt idx="57102">
                  <c:v>57.102000000000032</c:v>
                </c:pt>
                <c:pt idx="57103">
                  <c:v>57.103000000000009</c:v>
                </c:pt>
                <c:pt idx="57104">
                  <c:v>57.104000000000042</c:v>
                </c:pt>
                <c:pt idx="57105">
                  <c:v>57.105000000000018</c:v>
                </c:pt>
                <c:pt idx="57106">
                  <c:v>57.105999999999995</c:v>
                </c:pt>
                <c:pt idx="57107">
                  <c:v>57.107000000000028</c:v>
                </c:pt>
                <c:pt idx="57108">
                  <c:v>57.108000000000004</c:v>
                </c:pt>
                <c:pt idx="57109">
                  <c:v>57.109000000000037</c:v>
                </c:pt>
                <c:pt idx="57110">
                  <c:v>57.110000000000014</c:v>
                </c:pt>
                <c:pt idx="57111">
                  <c:v>57.11099999999999</c:v>
                </c:pt>
                <c:pt idx="57112">
                  <c:v>57.112000000000023</c:v>
                </c:pt>
                <c:pt idx="57113">
                  <c:v>57.113</c:v>
                </c:pt>
                <c:pt idx="57114">
                  <c:v>57.114000000000033</c:v>
                </c:pt>
                <c:pt idx="57115">
                  <c:v>57.115000000000009</c:v>
                </c:pt>
                <c:pt idx="57116">
                  <c:v>57.116000000000042</c:v>
                </c:pt>
                <c:pt idx="57117">
                  <c:v>57.117000000000019</c:v>
                </c:pt>
                <c:pt idx="57118">
                  <c:v>57.117999999999995</c:v>
                </c:pt>
                <c:pt idx="57119">
                  <c:v>57.119000000000028</c:v>
                </c:pt>
                <c:pt idx="57120">
                  <c:v>57.120000000000005</c:v>
                </c:pt>
                <c:pt idx="57121">
                  <c:v>57.121000000000038</c:v>
                </c:pt>
                <c:pt idx="57122">
                  <c:v>57.122000000000014</c:v>
                </c:pt>
                <c:pt idx="57123">
                  <c:v>57.12299999999999</c:v>
                </c:pt>
                <c:pt idx="57124">
                  <c:v>57.124000000000024</c:v>
                </c:pt>
                <c:pt idx="57125">
                  <c:v>57.125</c:v>
                </c:pt>
                <c:pt idx="57126">
                  <c:v>57.126000000000033</c:v>
                </c:pt>
                <c:pt idx="57127">
                  <c:v>57.12700000000001</c:v>
                </c:pt>
                <c:pt idx="57128">
                  <c:v>57.128000000000043</c:v>
                </c:pt>
                <c:pt idx="57129">
                  <c:v>57.129000000000019</c:v>
                </c:pt>
                <c:pt idx="57130">
                  <c:v>57.129999999999995</c:v>
                </c:pt>
                <c:pt idx="57131">
                  <c:v>57.131000000000029</c:v>
                </c:pt>
                <c:pt idx="57132">
                  <c:v>57.132000000000005</c:v>
                </c:pt>
                <c:pt idx="57133">
                  <c:v>57.133000000000038</c:v>
                </c:pt>
                <c:pt idx="57134">
                  <c:v>57.134000000000015</c:v>
                </c:pt>
                <c:pt idx="57135">
                  <c:v>57.134999999999991</c:v>
                </c:pt>
                <c:pt idx="57136">
                  <c:v>57.136000000000024</c:v>
                </c:pt>
                <c:pt idx="57137">
                  <c:v>57.137</c:v>
                </c:pt>
                <c:pt idx="57138">
                  <c:v>57.138000000000034</c:v>
                </c:pt>
                <c:pt idx="57139">
                  <c:v>57.13900000000001</c:v>
                </c:pt>
                <c:pt idx="57140">
                  <c:v>57.140000000000043</c:v>
                </c:pt>
                <c:pt idx="57141">
                  <c:v>57.14100000000002</c:v>
                </c:pt>
                <c:pt idx="57142">
                  <c:v>57.141999999999996</c:v>
                </c:pt>
                <c:pt idx="57143">
                  <c:v>57.143000000000029</c:v>
                </c:pt>
                <c:pt idx="57144">
                  <c:v>57.144000000000005</c:v>
                </c:pt>
                <c:pt idx="57145">
                  <c:v>57.145000000000039</c:v>
                </c:pt>
                <c:pt idx="57146">
                  <c:v>57.146000000000015</c:v>
                </c:pt>
                <c:pt idx="57147">
                  <c:v>57.146999999999991</c:v>
                </c:pt>
                <c:pt idx="57148">
                  <c:v>57.148000000000025</c:v>
                </c:pt>
                <c:pt idx="57149">
                  <c:v>57.149000000000001</c:v>
                </c:pt>
                <c:pt idx="57150">
                  <c:v>57.150000000000034</c:v>
                </c:pt>
                <c:pt idx="57151">
                  <c:v>57.15100000000001</c:v>
                </c:pt>
                <c:pt idx="57152">
                  <c:v>57.152000000000044</c:v>
                </c:pt>
                <c:pt idx="57153">
                  <c:v>57.15300000000002</c:v>
                </c:pt>
                <c:pt idx="57154">
                  <c:v>57.153999999999996</c:v>
                </c:pt>
                <c:pt idx="57155">
                  <c:v>57.15500000000003</c:v>
                </c:pt>
                <c:pt idx="57156">
                  <c:v>57.156000000000006</c:v>
                </c:pt>
                <c:pt idx="57157">
                  <c:v>57.157000000000039</c:v>
                </c:pt>
                <c:pt idx="57158">
                  <c:v>57.158000000000015</c:v>
                </c:pt>
                <c:pt idx="57159">
                  <c:v>57.158999999999992</c:v>
                </c:pt>
                <c:pt idx="57160">
                  <c:v>57.160000000000025</c:v>
                </c:pt>
                <c:pt idx="57161">
                  <c:v>57.161000000000001</c:v>
                </c:pt>
                <c:pt idx="57162">
                  <c:v>57.162000000000035</c:v>
                </c:pt>
                <c:pt idx="57163">
                  <c:v>57.163000000000011</c:v>
                </c:pt>
                <c:pt idx="57164">
                  <c:v>57.164000000000044</c:v>
                </c:pt>
                <c:pt idx="57165">
                  <c:v>57.16500000000002</c:v>
                </c:pt>
                <c:pt idx="57166">
                  <c:v>57.165999999999997</c:v>
                </c:pt>
                <c:pt idx="57167">
                  <c:v>57.16700000000003</c:v>
                </c:pt>
                <c:pt idx="57168">
                  <c:v>57.168000000000006</c:v>
                </c:pt>
                <c:pt idx="57169">
                  <c:v>57.16900000000004</c:v>
                </c:pt>
                <c:pt idx="57170">
                  <c:v>57.170000000000016</c:v>
                </c:pt>
                <c:pt idx="57171">
                  <c:v>57.170999999999992</c:v>
                </c:pt>
                <c:pt idx="57172">
                  <c:v>57.172000000000025</c:v>
                </c:pt>
                <c:pt idx="57173">
                  <c:v>57.173000000000002</c:v>
                </c:pt>
                <c:pt idx="57174">
                  <c:v>57.174000000000035</c:v>
                </c:pt>
                <c:pt idx="57175">
                  <c:v>57.175000000000011</c:v>
                </c:pt>
                <c:pt idx="57176">
                  <c:v>57.176000000000045</c:v>
                </c:pt>
                <c:pt idx="57177">
                  <c:v>57.177000000000021</c:v>
                </c:pt>
                <c:pt idx="57178">
                  <c:v>57.177999999999997</c:v>
                </c:pt>
                <c:pt idx="57179">
                  <c:v>57.17900000000003</c:v>
                </c:pt>
                <c:pt idx="57180">
                  <c:v>57.180000000000007</c:v>
                </c:pt>
                <c:pt idx="57181">
                  <c:v>57.18100000000004</c:v>
                </c:pt>
                <c:pt idx="57182">
                  <c:v>57.182000000000016</c:v>
                </c:pt>
                <c:pt idx="57183">
                  <c:v>57.182999999999993</c:v>
                </c:pt>
                <c:pt idx="57184">
                  <c:v>57.184000000000026</c:v>
                </c:pt>
                <c:pt idx="57185">
                  <c:v>57.185000000000002</c:v>
                </c:pt>
                <c:pt idx="57186">
                  <c:v>57.186000000000035</c:v>
                </c:pt>
                <c:pt idx="57187">
                  <c:v>57.187000000000012</c:v>
                </c:pt>
                <c:pt idx="57188">
                  <c:v>57.188000000000045</c:v>
                </c:pt>
                <c:pt idx="57189">
                  <c:v>57.189000000000021</c:v>
                </c:pt>
                <c:pt idx="57190">
                  <c:v>57.19</c:v>
                </c:pt>
                <c:pt idx="57191">
                  <c:v>57.191000000000031</c:v>
                </c:pt>
                <c:pt idx="57192">
                  <c:v>57.192000000000007</c:v>
                </c:pt>
                <c:pt idx="57193">
                  <c:v>57.19300000000004</c:v>
                </c:pt>
                <c:pt idx="57194">
                  <c:v>57.194000000000017</c:v>
                </c:pt>
                <c:pt idx="57195">
                  <c:v>57.194999999999993</c:v>
                </c:pt>
                <c:pt idx="57196">
                  <c:v>57.196000000000026</c:v>
                </c:pt>
                <c:pt idx="57197">
                  <c:v>57.197000000000003</c:v>
                </c:pt>
                <c:pt idx="57198">
                  <c:v>57.198000000000036</c:v>
                </c:pt>
                <c:pt idx="57199">
                  <c:v>57.199000000000012</c:v>
                </c:pt>
                <c:pt idx="57200">
                  <c:v>57.200000000000045</c:v>
                </c:pt>
                <c:pt idx="57201">
                  <c:v>57.201000000000022</c:v>
                </c:pt>
                <c:pt idx="57202">
                  <c:v>57.201999999999998</c:v>
                </c:pt>
                <c:pt idx="57203">
                  <c:v>57.203000000000031</c:v>
                </c:pt>
                <c:pt idx="57204">
                  <c:v>57.204000000000008</c:v>
                </c:pt>
                <c:pt idx="57205">
                  <c:v>57.205000000000041</c:v>
                </c:pt>
                <c:pt idx="57206">
                  <c:v>57.206000000000017</c:v>
                </c:pt>
                <c:pt idx="57207">
                  <c:v>57.206999999999994</c:v>
                </c:pt>
                <c:pt idx="57208">
                  <c:v>57.208000000000027</c:v>
                </c:pt>
                <c:pt idx="57209">
                  <c:v>57.209000000000003</c:v>
                </c:pt>
                <c:pt idx="57210">
                  <c:v>57.210000000000036</c:v>
                </c:pt>
                <c:pt idx="57211">
                  <c:v>57.211000000000013</c:v>
                </c:pt>
                <c:pt idx="57212">
                  <c:v>57.212000000000046</c:v>
                </c:pt>
                <c:pt idx="57213">
                  <c:v>57.213000000000022</c:v>
                </c:pt>
                <c:pt idx="57214">
                  <c:v>57.213999999999999</c:v>
                </c:pt>
                <c:pt idx="57215">
                  <c:v>57.215000000000032</c:v>
                </c:pt>
                <c:pt idx="57216">
                  <c:v>57.216000000000008</c:v>
                </c:pt>
                <c:pt idx="57217">
                  <c:v>57.217000000000041</c:v>
                </c:pt>
                <c:pt idx="57218">
                  <c:v>57.218000000000018</c:v>
                </c:pt>
                <c:pt idx="57219">
                  <c:v>57.218999999999994</c:v>
                </c:pt>
                <c:pt idx="57220">
                  <c:v>57.220000000000027</c:v>
                </c:pt>
                <c:pt idx="57221">
                  <c:v>57.221000000000004</c:v>
                </c:pt>
                <c:pt idx="57222">
                  <c:v>57.222000000000037</c:v>
                </c:pt>
                <c:pt idx="57223">
                  <c:v>57.223000000000013</c:v>
                </c:pt>
                <c:pt idx="57224">
                  <c:v>57.224000000000046</c:v>
                </c:pt>
                <c:pt idx="57225">
                  <c:v>57.225000000000023</c:v>
                </c:pt>
                <c:pt idx="57226">
                  <c:v>57.225999999999999</c:v>
                </c:pt>
                <c:pt idx="57227">
                  <c:v>57.227000000000032</c:v>
                </c:pt>
                <c:pt idx="57228">
                  <c:v>57.228000000000009</c:v>
                </c:pt>
                <c:pt idx="57229">
                  <c:v>57.229000000000042</c:v>
                </c:pt>
                <c:pt idx="57230">
                  <c:v>57.230000000000018</c:v>
                </c:pt>
                <c:pt idx="57231">
                  <c:v>57.230999999999995</c:v>
                </c:pt>
                <c:pt idx="57232">
                  <c:v>57.232000000000028</c:v>
                </c:pt>
                <c:pt idx="57233">
                  <c:v>57.233000000000004</c:v>
                </c:pt>
                <c:pt idx="57234">
                  <c:v>57.234000000000037</c:v>
                </c:pt>
                <c:pt idx="57235">
                  <c:v>57.235000000000014</c:v>
                </c:pt>
                <c:pt idx="57236">
                  <c:v>57.23599999999999</c:v>
                </c:pt>
                <c:pt idx="57237">
                  <c:v>57.237000000000023</c:v>
                </c:pt>
                <c:pt idx="57238">
                  <c:v>57.238</c:v>
                </c:pt>
                <c:pt idx="57239">
                  <c:v>57.239000000000033</c:v>
                </c:pt>
                <c:pt idx="57240">
                  <c:v>57.240000000000009</c:v>
                </c:pt>
                <c:pt idx="57241">
                  <c:v>57.241000000000042</c:v>
                </c:pt>
                <c:pt idx="57242">
                  <c:v>57.242000000000019</c:v>
                </c:pt>
                <c:pt idx="57243">
                  <c:v>57.242999999999995</c:v>
                </c:pt>
                <c:pt idx="57244">
                  <c:v>57.244000000000028</c:v>
                </c:pt>
                <c:pt idx="57245">
                  <c:v>57.245000000000005</c:v>
                </c:pt>
                <c:pt idx="57246">
                  <c:v>57.246000000000038</c:v>
                </c:pt>
                <c:pt idx="57247">
                  <c:v>57.247000000000014</c:v>
                </c:pt>
                <c:pt idx="57248">
                  <c:v>57.24799999999999</c:v>
                </c:pt>
                <c:pt idx="57249">
                  <c:v>57.249000000000024</c:v>
                </c:pt>
                <c:pt idx="57250">
                  <c:v>57.25</c:v>
                </c:pt>
                <c:pt idx="57251">
                  <c:v>57.251000000000033</c:v>
                </c:pt>
                <c:pt idx="57252">
                  <c:v>57.25200000000001</c:v>
                </c:pt>
                <c:pt idx="57253">
                  <c:v>57.253000000000043</c:v>
                </c:pt>
                <c:pt idx="57254">
                  <c:v>57.254000000000019</c:v>
                </c:pt>
                <c:pt idx="57255">
                  <c:v>57.254999999999995</c:v>
                </c:pt>
                <c:pt idx="57256">
                  <c:v>57.256000000000029</c:v>
                </c:pt>
                <c:pt idx="57257">
                  <c:v>57.257000000000005</c:v>
                </c:pt>
                <c:pt idx="57258">
                  <c:v>57.258000000000038</c:v>
                </c:pt>
                <c:pt idx="57259">
                  <c:v>57.259000000000015</c:v>
                </c:pt>
                <c:pt idx="57260">
                  <c:v>57.259999999999991</c:v>
                </c:pt>
                <c:pt idx="57261">
                  <c:v>57.261000000000024</c:v>
                </c:pt>
                <c:pt idx="57262">
                  <c:v>57.262</c:v>
                </c:pt>
                <c:pt idx="57263">
                  <c:v>57.263000000000034</c:v>
                </c:pt>
                <c:pt idx="57264">
                  <c:v>57.26400000000001</c:v>
                </c:pt>
                <c:pt idx="57265">
                  <c:v>57.265000000000043</c:v>
                </c:pt>
                <c:pt idx="57266">
                  <c:v>57.26600000000002</c:v>
                </c:pt>
                <c:pt idx="57267">
                  <c:v>57.266999999999996</c:v>
                </c:pt>
                <c:pt idx="57268">
                  <c:v>57.268000000000029</c:v>
                </c:pt>
                <c:pt idx="57269">
                  <c:v>57.269000000000005</c:v>
                </c:pt>
                <c:pt idx="57270">
                  <c:v>57.270000000000039</c:v>
                </c:pt>
                <c:pt idx="57271">
                  <c:v>57.271000000000015</c:v>
                </c:pt>
                <c:pt idx="57272">
                  <c:v>57.271999999999991</c:v>
                </c:pt>
                <c:pt idx="57273">
                  <c:v>57.273000000000025</c:v>
                </c:pt>
                <c:pt idx="57274">
                  <c:v>57.274000000000001</c:v>
                </c:pt>
                <c:pt idx="57275">
                  <c:v>57.275000000000034</c:v>
                </c:pt>
                <c:pt idx="57276">
                  <c:v>57.27600000000001</c:v>
                </c:pt>
                <c:pt idx="57277">
                  <c:v>57.277000000000044</c:v>
                </c:pt>
                <c:pt idx="57278">
                  <c:v>57.27800000000002</c:v>
                </c:pt>
                <c:pt idx="57279">
                  <c:v>57.278999999999996</c:v>
                </c:pt>
                <c:pt idx="57280">
                  <c:v>57.28000000000003</c:v>
                </c:pt>
                <c:pt idx="57281">
                  <c:v>57.281000000000006</c:v>
                </c:pt>
                <c:pt idx="57282">
                  <c:v>57.282000000000039</c:v>
                </c:pt>
                <c:pt idx="57283">
                  <c:v>57.283000000000015</c:v>
                </c:pt>
                <c:pt idx="57284">
                  <c:v>57.283999999999992</c:v>
                </c:pt>
                <c:pt idx="57285">
                  <c:v>57.285000000000025</c:v>
                </c:pt>
                <c:pt idx="57286">
                  <c:v>57.286000000000001</c:v>
                </c:pt>
                <c:pt idx="57287">
                  <c:v>57.287000000000035</c:v>
                </c:pt>
                <c:pt idx="57288">
                  <c:v>57.288000000000011</c:v>
                </c:pt>
                <c:pt idx="57289">
                  <c:v>57.289000000000044</c:v>
                </c:pt>
                <c:pt idx="57290">
                  <c:v>57.29000000000002</c:v>
                </c:pt>
                <c:pt idx="57291">
                  <c:v>57.290999999999997</c:v>
                </c:pt>
                <c:pt idx="57292">
                  <c:v>57.29200000000003</c:v>
                </c:pt>
                <c:pt idx="57293">
                  <c:v>57.293000000000006</c:v>
                </c:pt>
                <c:pt idx="57294">
                  <c:v>57.29400000000004</c:v>
                </c:pt>
                <c:pt idx="57295">
                  <c:v>57.295000000000016</c:v>
                </c:pt>
                <c:pt idx="57296">
                  <c:v>57.295999999999992</c:v>
                </c:pt>
                <c:pt idx="57297">
                  <c:v>57.297000000000025</c:v>
                </c:pt>
                <c:pt idx="57298">
                  <c:v>57.298000000000002</c:v>
                </c:pt>
                <c:pt idx="57299">
                  <c:v>57.299000000000035</c:v>
                </c:pt>
                <c:pt idx="57300">
                  <c:v>57.300000000000011</c:v>
                </c:pt>
                <c:pt idx="57301">
                  <c:v>57.301000000000045</c:v>
                </c:pt>
                <c:pt idx="57302">
                  <c:v>57.302000000000021</c:v>
                </c:pt>
                <c:pt idx="57303">
                  <c:v>57.302999999999997</c:v>
                </c:pt>
                <c:pt idx="57304">
                  <c:v>57.30400000000003</c:v>
                </c:pt>
                <c:pt idx="57305">
                  <c:v>57.305000000000007</c:v>
                </c:pt>
                <c:pt idx="57306">
                  <c:v>57.30600000000004</c:v>
                </c:pt>
                <c:pt idx="57307">
                  <c:v>57.307000000000016</c:v>
                </c:pt>
                <c:pt idx="57308">
                  <c:v>57.307999999999993</c:v>
                </c:pt>
                <c:pt idx="57309">
                  <c:v>57.309000000000026</c:v>
                </c:pt>
                <c:pt idx="57310">
                  <c:v>57.31</c:v>
                </c:pt>
                <c:pt idx="57311">
                  <c:v>57.311000000000035</c:v>
                </c:pt>
                <c:pt idx="57312">
                  <c:v>57.312000000000012</c:v>
                </c:pt>
                <c:pt idx="57313">
                  <c:v>57.313000000000045</c:v>
                </c:pt>
                <c:pt idx="57314">
                  <c:v>57.314000000000021</c:v>
                </c:pt>
                <c:pt idx="57315">
                  <c:v>57.314999999999998</c:v>
                </c:pt>
                <c:pt idx="57316">
                  <c:v>57.316000000000031</c:v>
                </c:pt>
                <c:pt idx="57317">
                  <c:v>57.317000000000007</c:v>
                </c:pt>
                <c:pt idx="57318">
                  <c:v>57.31800000000004</c:v>
                </c:pt>
                <c:pt idx="57319">
                  <c:v>57.319000000000017</c:v>
                </c:pt>
                <c:pt idx="57320">
                  <c:v>57.319999999999993</c:v>
                </c:pt>
                <c:pt idx="57321">
                  <c:v>57.321000000000026</c:v>
                </c:pt>
                <c:pt idx="57322">
                  <c:v>57.322000000000003</c:v>
                </c:pt>
                <c:pt idx="57323">
                  <c:v>57.323000000000036</c:v>
                </c:pt>
                <c:pt idx="57324">
                  <c:v>57.324000000000012</c:v>
                </c:pt>
                <c:pt idx="57325">
                  <c:v>57.325000000000045</c:v>
                </c:pt>
                <c:pt idx="57326">
                  <c:v>57.326000000000022</c:v>
                </c:pt>
                <c:pt idx="57327">
                  <c:v>57.326999999999998</c:v>
                </c:pt>
                <c:pt idx="57328">
                  <c:v>57.328000000000031</c:v>
                </c:pt>
                <c:pt idx="57329">
                  <c:v>57.329000000000008</c:v>
                </c:pt>
                <c:pt idx="57330">
                  <c:v>57.330000000000041</c:v>
                </c:pt>
                <c:pt idx="57331">
                  <c:v>57.331000000000017</c:v>
                </c:pt>
                <c:pt idx="57332">
                  <c:v>57.331999999999994</c:v>
                </c:pt>
                <c:pt idx="57333">
                  <c:v>57.333000000000027</c:v>
                </c:pt>
                <c:pt idx="57334">
                  <c:v>57.334000000000003</c:v>
                </c:pt>
                <c:pt idx="57335">
                  <c:v>57.335000000000036</c:v>
                </c:pt>
                <c:pt idx="57336">
                  <c:v>57.336000000000013</c:v>
                </c:pt>
                <c:pt idx="57337">
                  <c:v>57.337000000000046</c:v>
                </c:pt>
                <c:pt idx="57338">
                  <c:v>57.338000000000022</c:v>
                </c:pt>
                <c:pt idx="57339">
                  <c:v>57.338999999999999</c:v>
                </c:pt>
                <c:pt idx="57340">
                  <c:v>57.340000000000032</c:v>
                </c:pt>
                <c:pt idx="57341">
                  <c:v>57.341000000000008</c:v>
                </c:pt>
                <c:pt idx="57342">
                  <c:v>57.342000000000041</c:v>
                </c:pt>
                <c:pt idx="57343">
                  <c:v>57.343000000000018</c:v>
                </c:pt>
                <c:pt idx="57344">
                  <c:v>57.343999999999994</c:v>
                </c:pt>
                <c:pt idx="57345">
                  <c:v>57.345000000000027</c:v>
                </c:pt>
                <c:pt idx="57346">
                  <c:v>57.346000000000004</c:v>
                </c:pt>
                <c:pt idx="57347">
                  <c:v>57.347000000000037</c:v>
                </c:pt>
                <c:pt idx="57348">
                  <c:v>57.348000000000013</c:v>
                </c:pt>
                <c:pt idx="57349">
                  <c:v>57.349000000000046</c:v>
                </c:pt>
                <c:pt idx="57350">
                  <c:v>57.350000000000023</c:v>
                </c:pt>
                <c:pt idx="57351">
                  <c:v>57.350999999999999</c:v>
                </c:pt>
                <c:pt idx="57352">
                  <c:v>57.352000000000032</c:v>
                </c:pt>
                <c:pt idx="57353">
                  <c:v>57.353000000000009</c:v>
                </c:pt>
                <c:pt idx="57354">
                  <c:v>57.354000000000042</c:v>
                </c:pt>
                <c:pt idx="57355">
                  <c:v>57.355000000000018</c:v>
                </c:pt>
                <c:pt idx="57356">
                  <c:v>57.355999999999995</c:v>
                </c:pt>
                <c:pt idx="57357">
                  <c:v>57.357000000000028</c:v>
                </c:pt>
                <c:pt idx="57358">
                  <c:v>57.358000000000004</c:v>
                </c:pt>
                <c:pt idx="57359">
                  <c:v>57.359000000000037</c:v>
                </c:pt>
                <c:pt idx="57360">
                  <c:v>57.360000000000014</c:v>
                </c:pt>
                <c:pt idx="57361">
                  <c:v>57.36099999999999</c:v>
                </c:pt>
                <c:pt idx="57362">
                  <c:v>57.362000000000023</c:v>
                </c:pt>
                <c:pt idx="57363">
                  <c:v>57.363</c:v>
                </c:pt>
                <c:pt idx="57364">
                  <c:v>57.364000000000033</c:v>
                </c:pt>
                <c:pt idx="57365">
                  <c:v>57.365000000000009</c:v>
                </c:pt>
                <c:pt idx="57366">
                  <c:v>57.366000000000042</c:v>
                </c:pt>
                <c:pt idx="57367">
                  <c:v>57.367000000000019</c:v>
                </c:pt>
                <c:pt idx="57368">
                  <c:v>57.367999999999995</c:v>
                </c:pt>
                <c:pt idx="57369">
                  <c:v>57.369000000000028</c:v>
                </c:pt>
                <c:pt idx="57370">
                  <c:v>57.370000000000005</c:v>
                </c:pt>
                <c:pt idx="57371">
                  <c:v>57.371000000000038</c:v>
                </c:pt>
                <c:pt idx="57372">
                  <c:v>57.372000000000014</c:v>
                </c:pt>
                <c:pt idx="57373">
                  <c:v>57.37299999999999</c:v>
                </c:pt>
                <c:pt idx="57374">
                  <c:v>57.374000000000024</c:v>
                </c:pt>
                <c:pt idx="57375">
                  <c:v>57.375</c:v>
                </c:pt>
                <c:pt idx="57376">
                  <c:v>57.376000000000033</c:v>
                </c:pt>
                <c:pt idx="57377">
                  <c:v>57.37700000000001</c:v>
                </c:pt>
                <c:pt idx="57378">
                  <c:v>57.378000000000043</c:v>
                </c:pt>
                <c:pt idx="57379">
                  <c:v>57.379000000000019</c:v>
                </c:pt>
                <c:pt idx="57380">
                  <c:v>57.379999999999995</c:v>
                </c:pt>
                <c:pt idx="57381">
                  <c:v>57.381000000000029</c:v>
                </c:pt>
                <c:pt idx="57382">
                  <c:v>57.382000000000005</c:v>
                </c:pt>
                <c:pt idx="57383">
                  <c:v>57.383000000000038</c:v>
                </c:pt>
                <c:pt idx="57384">
                  <c:v>57.384000000000015</c:v>
                </c:pt>
                <c:pt idx="57385">
                  <c:v>57.384999999999991</c:v>
                </c:pt>
                <c:pt idx="57386">
                  <c:v>57.386000000000024</c:v>
                </c:pt>
                <c:pt idx="57387">
                  <c:v>57.387</c:v>
                </c:pt>
                <c:pt idx="57388">
                  <c:v>57.388000000000034</c:v>
                </c:pt>
                <c:pt idx="57389">
                  <c:v>57.38900000000001</c:v>
                </c:pt>
                <c:pt idx="57390">
                  <c:v>57.390000000000043</c:v>
                </c:pt>
                <c:pt idx="57391">
                  <c:v>57.39100000000002</c:v>
                </c:pt>
                <c:pt idx="57392">
                  <c:v>57.391999999999996</c:v>
                </c:pt>
                <c:pt idx="57393">
                  <c:v>57.393000000000029</c:v>
                </c:pt>
                <c:pt idx="57394">
                  <c:v>57.394000000000005</c:v>
                </c:pt>
                <c:pt idx="57395">
                  <c:v>57.395000000000039</c:v>
                </c:pt>
                <c:pt idx="57396">
                  <c:v>57.396000000000015</c:v>
                </c:pt>
                <c:pt idx="57397">
                  <c:v>57.396999999999991</c:v>
                </c:pt>
                <c:pt idx="57398">
                  <c:v>57.398000000000025</c:v>
                </c:pt>
                <c:pt idx="57399">
                  <c:v>57.399000000000001</c:v>
                </c:pt>
                <c:pt idx="57400">
                  <c:v>57.400000000000034</c:v>
                </c:pt>
                <c:pt idx="57401">
                  <c:v>57.40100000000001</c:v>
                </c:pt>
                <c:pt idx="57402">
                  <c:v>57.402000000000044</c:v>
                </c:pt>
                <c:pt idx="57403">
                  <c:v>57.40300000000002</c:v>
                </c:pt>
                <c:pt idx="57404">
                  <c:v>57.403999999999996</c:v>
                </c:pt>
                <c:pt idx="57405">
                  <c:v>57.40500000000003</c:v>
                </c:pt>
                <c:pt idx="57406">
                  <c:v>57.406000000000006</c:v>
                </c:pt>
                <c:pt idx="57407">
                  <c:v>57.407000000000039</c:v>
                </c:pt>
                <c:pt idx="57408">
                  <c:v>57.408000000000015</c:v>
                </c:pt>
                <c:pt idx="57409">
                  <c:v>57.408999999999992</c:v>
                </c:pt>
                <c:pt idx="57410">
                  <c:v>57.410000000000025</c:v>
                </c:pt>
                <c:pt idx="57411">
                  <c:v>57.411000000000001</c:v>
                </c:pt>
                <c:pt idx="57412">
                  <c:v>57.412000000000035</c:v>
                </c:pt>
                <c:pt idx="57413">
                  <c:v>57.413000000000011</c:v>
                </c:pt>
                <c:pt idx="57414">
                  <c:v>57.414000000000044</c:v>
                </c:pt>
                <c:pt idx="57415">
                  <c:v>57.41500000000002</c:v>
                </c:pt>
                <c:pt idx="57416">
                  <c:v>57.415999999999997</c:v>
                </c:pt>
                <c:pt idx="57417">
                  <c:v>57.41700000000003</c:v>
                </c:pt>
                <c:pt idx="57418">
                  <c:v>57.418000000000006</c:v>
                </c:pt>
                <c:pt idx="57419">
                  <c:v>57.41900000000004</c:v>
                </c:pt>
                <c:pt idx="57420">
                  <c:v>57.420000000000016</c:v>
                </c:pt>
                <c:pt idx="57421">
                  <c:v>57.420999999999992</c:v>
                </c:pt>
                <c:pt idx="57422">
                  <c:v>57.422000000000025</c:v>
                </c:pt>
                <c:pt idx="57423">
                  <c:v>57.423000000000002</c:v>
                </c:pt>
                <c:pt idx="57424">
                  <c:v>57.424000000000035</c:v>
                </c:pt>
                <c:pt idx="57425">
                  <c:v>57.425000000000011</c:v>
                </c:pt>
                <c:pt idx="57426">
                  <c:v>57.426000000000045</c:v>
                </c:pt>
                <c:pt idx="57427">
                  <c:v>57.427000000000021</c:v>
                </c:pt>
                <c:pt idx="57428">
                  <c:v>57.427999999999997</c:v>
                </c:pt>
                <c:pt idx="57429">
                  <c:v>57.42900000000003</c:v>
                </c:pt>
                <c:pt idx="57430">
                  <c:v>57.430000000000007</c:v>
                </c:pt>
                <c:pt idx="57431">
                  <c:v>57.43100000000004</c:v>
                </c:pt>
                <c:pt idx="57432">
                  <c:v>57.432000000000016</c:v>
                </c:pt>
                <c:pt idx="57433">
                  <c:v>57.432999999999993</c:v>
                </c:pt>
                <c:pt idx="57434">
                  <c:v>57.434000000000026</c:v>
                </c:pt>
                <c:pt idx="57435">
                  <c:v>57.435000000000002</c:v>
                </c:pt>
                <c:pt idx="57436">
                  <c:v>57.436000000000035</c:v>
                </c:pt>
                <c:pt idx="57437">
                  <c:v>57.437000000000012</c:v>
                </c:pt>
                <c:pt idx="57438">
                  <c:v>57.438000000000045</c:v>
                </c:pt>
                <c:pt idx="57439">
                  <c:v>57.439000000000021</c:v>
                </c:pt>
                <c:pt idx="57440">
                  <c:v>57.44</c:v>
                </c:pt>
                <c:pt idx="57441">
                  <c:v>57.441000000000031</c:v>
                </c:pt>
                <c:pt idx="57442">
                  <c:v>57.442000000000007</c:v>
                </c:pt>
                <c:pt idx="57443">
                  <c:v>57.44300000000004</c:v>
                </c:pt>
                <c:pt idx="57444">
                  <c:v>57.444000000000017</c:v>
                </c:pt>
                <c:pt idx="57445">
                  <c:v>57.444999999999993</c:v>
                </c:pt>
                <c:pt idx="57446">
                  <c:v>57.446000000000026</c:v>
                </c:pt>
                <c:pt idx="57447">
                  <c:v>57.447000000000003</c:v>
                </c:pt>
                <c:pt idx="57448">
                  <c:v>57.448000000000036</c:v>
                </c:pt>
                <c:pt idx="57449">
                  <c:v>57.449000000000012</c:v>
                </c:pt>
                <c:pt idx="57450">
                  <c:v>57.450000000000045</c:v>
                </c:pt>
                <c:pt idx="57451">
                  <c:v>57.451000000000022</c:v>
                </c:pt>
                <c:pt idx="57452">
                  <c:v>57.451999999999998</c:v>
                </c:pt>
                <c:pt idx="57453">
                  <c:v>57.453000000000031</c:v>
                </c:pt>
                <c:pt idx="57454">
                  <c:v>57.454000000000008</c:v>
                </c:pt>
                <c:pt idx="57455">
                  <c:v>57.455000000000041</c:v>
                </c:pt>
                <c:pt idx="57456">
                  <c:v>57.456000000000017</c:v>
                </c:pt>
                <c:pt idx="57457">
                  <c:v>57.456999999999994</c:v>
                </c:pt>
                <c:pt idx="57458">
                  <c:v>57.458000000000027</c:v>
                </c:pt>
                <c:pt idx="57459">
                  <c:v>57.459000000000003</c:v>
                </c:pt>
                <c:pt idx="57460">
                  <c:v>57.460000000000036</c:v>
                </c:pt>
                <c:pt idx="57461">
                  <c:v>57.461000000000013</c:v>
                </c:pt>
                <c:pt idx="57462">
                  <c:v>57.462000000000046</c:v>
                </c:pt>
                <c:pt idx="57463">
                  <c:v>57.463000000000022</c:v>
                </c:pt>
                <c:pt idx="57464">
                  <c:v>57.463999999999999</c:v>
                </c:pt>
                <c:pt idx="57465">
                  <c:v>57.465000000000032</c:v>
                </c:pt>
                <c:pt idx="57466">
                  <c:v>57.466000000000008</c:v>
                </c:pt>
                <c:pt idx="57467">
                  <c:v>57.467000000000041</c:v>
                </c:pt>
                <c:pt idx="57468">
                  <c:v>57.468000000000018</c:v>
                </c:pt>
                <c:pt idx="57469">
                  <c:v>57.468999999999994</c:v>
                </c:pt>
                <c:pt idx="57470">
                  <c:v>57.470000000000027</c:v>
                </c:pt>
                <c:pt idx="57471">
                  <c:v>57.471000000000004</c:v>
                </c:pt>
                <c:pt idx="57472">
                  <c:v>57.472000000000037</c:v>
                </c:pt>
                <c:pt idx="57473">
                  <c:v>57.473000000000013</c:v>
                </c:pt>
                <c:pt idx="57474">
                  <c:v>57.474000000000046</c:v>
                </c:pt>
                <c:pt idx="57475">
                  <c:v>57.475000000000023</c:v>
                </c:pt>
                <c:pt idx="57476">
                  <c:v>57.475999999999999</c:v>
                </c:pt>
                <c:pt idx="57477">
                  <c:v>57.477000000000032</c:v>
                </c:pt>
                <c:pt idx="57478">
                  <c:v>57.478000000000009</c:v>
                </c:pt>
                <c:pt idx="57479">
                  <c:v>57.479000000000042</c:v>
                </c:pt>
                <c:pt idx="57480">
                  <c:v>57.480000000000018</c:v>
                </c:pt>
                <c:pt idx="57481">
                  <c:v>57.480999999999995</c:v>
                </c:pt>
                <c:pt idx="57482">
                  <c:v>57.482000000000028</c:v>
                </c:pt>
                <c:pt idx="57483">
                  <c:v>57.483000000000004</c:v>
                </c:pt>
                <c:pt idx="57484">
                  <c:v>57.484000000000037</c:v>
                </c:pt>
                <c:pt idx="57485">
                  <c:v>57.485000000000014</c:v>
                </c:pt>
                <c:pt idx="57486">
                  <c:v>57.48599999999999</c:v>
                </c:pt>
                <c:pt idx="57487">
                  <c:v>57.487000000000023</c:v>
                </c:pt>
                <c:pt idx="57488">
                  <c:v>57.488</c:v>
                </c:pt>
                <c:pt idx="57489">
                  <c:v>57.489000000000033</c:v>
                </c:pt>
                <c:pt idx="57490">
                  <c:v>57.490000000000009</c:v>
                </c:pt>
                <c:pt idx="57491">
                  <c:v>57.491000000000042</c:v>
                </c:pt>
                <c:pt idx="57492">
                  <c:v>57.492000000000019</c:v>
                </c:pt>
                <c:pt idx="57493">
                  <c:v>57.492999999999995</c:v>
                </c:pt>
                <c:pt idx="57494">
                  <c:v>57.494000000000028</c:v>
                </c:pt>
                <c:pt idx="57495">
                  <c:v>57.495000000000005</c:v>
                </c:pt>
                <c:pt idx="57496">
                  <c:v>57.496000000000038</c:v>
                </c:pt>
                <c:pt idx="57497">
                  <c:v>57.497000000000014</c:v>
                </c:pt>
                <c:pt idx="57498">
                  <c:v>57.49799999999999</c:v>
                </c:pt>
                <c:pt idx="57499">
                  <c:v>57.499000000000024</c:v>
                </c:pt>
                <c:pt idx="57500">
                  <c:v>57.5</c:v>
                </c:pt>
                <c:pt idx="57501">
                  <c:v>57.501000000000033</c:v>
                </c:pt>
                <c:pt idx="57502">
                  <c:v>57.50200000000001</c:v>
                </c:pt>
                <c:pt idx="57503">
                  <c:v>57.503000000000043</c:v>
                </c:pt>
                <c:pt idx="57504">
                  <c:v>57.504000000000019</c:v>
                </c:pt>
                <c:pt idx="57505">
                  <c:v>57.504999999999995</c:v>
                </c:pt>
                <c:pt idx="57506">
                  <c:v>57.506000000000029</c:v>
                </c:pt>
                <c:pt idx="57507">
                  <c:v>57.507000000000005</c:v>
                </c:pt>
                <c:pt idx="57508">
                  <c:v>57.508000000000038</c:v>
                </c:pt>
                <c:pt idx="57509">
                  <c:v>57.509000000000015</c:v>
                </c:pt>
                <c:pt idx="57510">
                  <c:v>57.509999999999991</c:v>
                </c:pt>
                <c:pt idx="57511">
                  <c:v>57.511000000000024</c:v>
                </c:pt>
                <c:pt idx="57512">
                  <c:v>57.512</c:v>
                </c:pt>
                <c:pt idx="57513">
                  <c:v>57.513000000000034</c:v>
                </c:pt>
                <c:pt idx="57514">
                  <c:v>57.51400000000001</c:v>
                </c:pt>
                <c:pt idx="57515">
                  <c:v>57.515000000000043</c:v>
                </c:pt>
                <c:pt idx="57516">
                  <c:v>57.51600000000002</c:v>
                </c:pt>
                <c:pt idx="57517">
                  <c:v>57.516999999999996</c:v>
                </c:pt>
                <c:pt idx="57518">
                  <c:v>57.518000000000029</c:v>
                </c:pt>
                <c:pt idx="57519">
                  <c:v>57.519000000000005</c:v>
                </c:pt>
                <c:pt idx="57520">
                  <c:v>57.520000000000039</c:v>
                </c:pt>
                <c:pt idx="57521">
                  <c:v>57.521000000000015</c:v>
                </c:pt>
                <c:pt idx="57522">
                  <c:v>57.521999999999991</c:v>
                </c:pt>
                <c:pt idx="57523">
                  <c:v>57.523000000000025</c:v>
                </c:pt>
                <c:pt idx="57524">
                  <c:v>57.524000000000001</c:v>
                </c:pt>
                <c:pt idx="57525">
                  <c:v>57.525000000000034</c:v>
                </c:pt>
                <c:pt idx="57526">
                  <c:v>57.52600000000001</c:v>
                </c:pt>
                <c:pt idx="57527">
                  <c:v>57.527000000000044</c:v>
                </c:pt>
                <c:pt idx="57528">
                  <c:v>57.52800000000002</c:v>
                </c:pt>
                <c:pt idx="57529">
                  <c:v>57.528999999999996</c:v>
                </c:pt>
                <c:pt idx="57530">
                  <c:v>57.53000000000003</c:v>
                </c:pt>
                <c:pt idx="57531">
                  <c:v>57.531000000000006</c:v>
                </c:pt>
                <c:pt idx="57532">
                  <c:v>57.532000000000039</c:v>
                </c:pt>
                <c:pt idx="57533">
                  <c:v>57.533000000000015</c:v>
                </c:pt>
                <c:pt idx="57534">
                  <c:v>57.533999999999992</c:v>
                </c:pt>
                <c:pt idx="57535">
                  <c:v>57.535000000000025</c:v>
                </c:pt>
                <c:pt idx="57536">
                  <c:v>57.536000000000001</c:v>
                </c:pt>
                <c:pt idx="57537">
                  <c:v>57.537000000000035</c:v>
                </c:pt>
                <c:pt idx="57538">
                  <c:v>57.538000000000011</c:v>
                </c:pt>
                <c:pt idx="57539">
                  <c:v>57.539000000000044</c:v>
                </c:pt>
                <c:pt idx="57540">
                  <c:v>57.54000000000002</c:v>
                </c:pt>
                <c:pt idx="57541">
                  <c:v>57.540999999999997</c:v>
                </c:pt>
                <c:pt idx="57542">
                  <c:v>57.54200000000003</c:v>
                </c:pt>
                <c:pt idx="57543">
                  <c:v>57.543000000000006</c:v>
                </c:pt>
                <c:pt idx="57544">
                  <c:v>57.54400000000004</c:v>
                </c:pt>
                <c:pt idx="57545">
                  <c:v>57.545000000000016</c:v>
                </c:pt>
                <c:pt idx="57546">
                  <c:v>57.545999999999992</c:v>
                </c:pt>
                <c:pt idx="57547">
                  <c:v>57.547000000000025</c:v>
                </c:pt>
                <c:pt idx="57548">
                  <c:v>57.548000000000002</c:v>
                </c:pt>
                <c:pt idx="57549">
                  <c:v>57.549000000000035</c:v>
                </c:pt>
                <c:pt idx="57550">
                  <c:v>57.550000000000011</c:v>
                </c:pt>
                <c:pt idx="57551">
                  <c:v>57.551000000000045</c:v>
                </c:pt>
                <c:pt idx="57552">
                  <c:v>57.552000000000021</c:v>
                </c:pt>
                <c:pt idx="57553">
                  <c:v>57.552999999999997</c:v>
                </c:pt>
                <c:pt idx="57554">
                  <c:v>57.55400000000003</c:v>
                </c:pt>
                <c:pt idx="57555">
                  <c:v>57.555000000000007</c:v>
                </c:pt>
                <c:pt idx="57556">
                  <c:v>57.55600000000004</c:v>
                </c:pt>
                <c:pt idx="57557">
                  <c:v>57.557000000000016</c:v>
                </c:pt>
                <c:pt idx="57558">
                  <c:v>57.557999999999993</c:v>
                </c:pt>
                <c:pt idx="57559">
                  <c:v>57.559000000000026</c:v>
                </c:pt>
                <c:pt idx="57560">
                  <c:v>57.56</c:v>
                </c:pt>
                <c:pt idx="57561">
                  <c:v>57.561000000000035</c:v>
                </c:pt>
                <c:pt idx="57562">
                  <c:v>57.562000000000012</c:v>
                </c:pt>
                <c:pt idx="57563">
                  <c:v>57.563000000000045</c:v>
                </c:pt>
                <c:pt idx="57564">
                  <c:v>57.564000000000021</c:v>
                </c:pt>
                <c:pt idx="57565">
                  <c:v>57.564999999999998</c:v>
                </c:pt>
                <c:pt idx="57566">
                  <c:v>57.566000000000031</c:v>
                </c:pt>
                <c:pt idx="57567">
                  <c:v>57.567000000000007</c:v>
                </c:pt>
                <c:pt idx="57568">
                  <c:v>57.56800000000004</c:v>
                </c:pt>
                <c:pt idx="57569">
                  <c:v>57.569000000000017</c:v>
                </c:pt>
                <c:pt idx="57570">
                  <c:v>57.569999999999993</c:v>
                </c:pt>
                <c:pt idx="57571">
                  <c:v>57.571000000000026</c:v>
                </c:pt>
                <c:pt idx="57572">
                  <c:v>57.572000000000003</c:v>
                </c:pt>
                <c:pt idx="57573">
                  <c:v>57.573000000000036</c:v>
                </c:pt>
                <c:pt idx="57574">
                  <c:v>57.574000000000012</c:v>
                </c:pt>
                <c:pt idx="57575">
                  <c:v>57.575000000000045</c:v>
                </c:pt>
                <c:pt idx="57576">
                  <c:v>57.576000000000022</c:v>
                </c:pt>
                <c:pt idx="57577">
                  <c:v>57.576999999999998</c:v>
                </c:pt>
                <c:pt idx="57578">
                  <c:v>57.578000000000031</c:v>
                </c:pt>
                <c:pt idx="57579">
                  <c:v>57.579000000000008</c:v>
                </c:pt>
                <c:pt idx="57580">
                  <c:v>57.580000000000041</c:v>
                </c:pt>
                <c:pt idx="57581">
                  <c:v>57.581000000000017</c:v>
                </c:pt>
                <c:pt idx="57582">
                  <c:v>57.581999999999994</c:v>
                </c:pt>
                <c:pt idx="57583">
                  <c:v>57.583000000000027</c:v>
                </c:pt>
                <c:pt idx="57584">
                  <c:v>57.584000000000003</c:v>
                </c:pt>
                <c:pt idx="57585">
                  <c:v>57.585000000000036</c:v>
                </c:pt>
                <c:pt idx="57586">
                  <c:v>57.586000000000013</c:v>
                </c:pt>
                <c:pt idx="57587">
                  <c:v>57.587000000000046</c:v>
                </c:pt>
                <c:pt idx="57588">
                  <c:v>57.588000000000022</c:v>
                </c:pt>
                <c:pt idx="57589">
                  <c:v>57.588999999999999</c:v>
                </c:pt>
                <c:pt idx="57590">
                  <c:v>57.590000000000032</c:v>
                </c:pt>
                <c:pt idx="57591">
                  <c:v>57.591000000000008</c:v>
                </c:pt>
                <c:pt idx="57592">
                  <c:v>57.592000000000041</c:v>
                </c:pt>
                <c:pt idx="57593">
                  <c:v>57.593000000000018</c:v>
                </c:pt>
                <c:pt idx="57594">
                  <c:v>57.593999999999994</c:v>
                </c:pt>
                <c:pt idx="57595">
                  <c:v>57.595000000000027</c:v>
                </c:pt>
                <c:pt idx="57596">
                  <c:v>57.596000000000004</c:v>
                </c:pt>
                <c:pt idx="57597">
                  <c:v>57.597000000000037</c:v>
                </c:pt>
                <c:pt idx="57598">
                  <c:v>57.598000000000013</c:v>
                </c:pt>
                <c:pt idx="57599">
                  <c:v>57.599000000000046</c:v>
                </c:pt>
                <c:pt idx="57600">
                  <c:v>57.600000000000023</c:v>
                </c:pt>
                <c:pt idx="57601">
                  <c:v>57.600999999999999</c:v>
                </c:pt>
                <c:pt idx="57602">
                  <c:v>57.602000000000032</c:v>
                </c:pt>
                <c:pt idx="57603">
                  <c:v>57.603000000000009</c:v>
                </c:pt>
                <c:pt idx="57604">
                  <c:v>57.604000000000042</c:v>
                </c:pt>
                <c:pt idx="57605">
                  <c:v>57.605000000000018</c:v>
                </c:pt>
                <c:pt idx="57606">
                  <c:v>57.605999999999995</c:v>
                </c:pt>
                <c:pt idx="57607">
                  <c:v>57.607000000000028</c:v>
                </c:pt>
                <c:pt idx="57608">
                  <c:v>57.608000000000004</c:v>
                </c:pt>
                <c:pt idx="57609">
                  <c:v>57.609000000000037</c:v>
                </c:pt>
                <c:pt idx="57610">
                  <c:v>57.610000000000014</c:v>
                </c:pt>
                <c:pt idx="57611">
                  <c:v>57.61099999999999</c:v>
                </c:pt>
                <c:pt idx="57612">
                  <c:v>57.612000000000023</c:v>
                </c:pt>
                <c:pt idx="57613">
                  <c:v>57.613</c:v>
                </c:pt>
                <c:pt idx="57614">
                  <c:v>57.614000000000033</c:v>
                </c:pt>
                <c:pt idx="57615">
                  <c:v>57.615000000000009</c:v>
                </c:pt>
                <c:pt idx="57616">
                  <c:v>57.616000000000042</c:v>
                </c:pt>
                <c:pt idx="57617">
                  <c:v>57.617000000000019</c:v>
                </c:pt>
                <c:pt idx="57618">
                  <c:v>57.617999999999995</c:v>
                </c:pt>
                <c:pt idx="57619">
                  <c:v>57.619000000000028</c:v>
                </c:pt>
                <c:pt idx="57620">
                  <c:v>57.620000000000005</c:v>
                </c:pt>
                <c:pt idx="57621">
                  <c:v>57.621000000000038</c:v>
                </c:pt>
                <c:pt idx="57622">
                  <c:v>57.622000000000014</c:v>
                </c:pt>
                <c:pt idx="57623">
                  <c:v>57.62299999999999</c:v>
                </c:pt>
                <c:pt idx="57624">
                  <c:v>57.624000000000024</c:v>
                </c:pt>
                <c:pt idx="57625">
                  <c:v>57.625</c:v>
                </c:pt>
                <c:pt idx="57626">
                  <c:v>57.626000000000033</c:v>
                </c:pt>
                <c:pt idx="57627">
                  <c:v>57.62700000000001</c:v>
                </c:pt>
                <c:pt idx="57628">
                  <c:v>57.628000000000043</c:v>
                </c:pt>
                <c:pt idx="57629">
                  <c:v>57.629000000000019</c:v>
                </c:pt>
                <c:pt idx="57630">
                  <c:v>57.629999999999995</c:v>
                </c:pt>
                <c:pt idx="57631">
                  <c:v>57.631000000000029</c:v>
                </c:pt>
                <c:pt idx="57632">
                  <c:v>57.632000000000005</c:v>
                </c:pt>
                <c:pt idx="57633">
                  <c:v>57.633000000000038</c:v>
                </c:pt>
                <c:pt idx="57634">
                  <c:v>57.634000000000015</c:v>
                </c:pt>
                <c:pt idx="57635">
                  <c:v>57.634999999999991</c:v>
                </c:pt>
                <c:pt idx="57636">
                  <c:v>57.636000000000024</c:v>
                </c:pt>
                <c:pt idx="57637">
                  <c:v>57.637</c:v>
                </c:pt>
                <c:pt idx="57638">
                  <c:v>57.638000000000034</c:v>
                </c:pt>
                <c:pt idx="57639">
                  <c:v>57.63900000000001</c:v>
                </c:pt>
                <c:pt idx="57640">
                  <c:v>57.640000000000043</c:v>
                </c:pt>
                <c:pt idx="57641">
                  <c:v>57.64100000000002</c:v>
                </c:pt>
                <c:pt idx="57642">
                  <c:v>57.641999999999996</c:v>
                </c:pt>
                <c:pt idx="57643">
                  <c:v>57.643000000000029</c:v>
                </c:pt>
                <c:pt idx="57644">
                  <c:v>57.644000000000005</c:v>
                </c:pt>
                <c:pt idx="57645">
                  <c:v>57.645000000000039</c:v>
                </c:pt>
                <c:pt idx="57646">
                  <c:v>57.646000000000015</c:v>
                </c:pt>
                <c:pt idx="57647">
                  <c:v>57.646999999999991</c:v>
                </c:pt>
                <c:pt idx="57648">
                  <c:v>57.648000000000025</c:v>
                </c:pt>
                <c:pt idx="57649">
                  <c:v>57.649000000000001</c:v>
                </c:pt>
                <c:pt idx="57650">
                  <c:v>57.650000000000034</c:v>
                </c:pt>
                <c:pt idx="57651">
                  <c:v>57.65100000000001</c:v>
                </c:pt>
                <c:pt idx="57652">
                  <c:v>57.652000000000044</c:v>
                </c:pt>
                <c:pt idx="57653">
                  <c:v>57.65300000000002</c:v>
                </c:pt>
                <c:pt idx="57654">
                  <c:v>57.653999999999996</c:v>
                </c:pt>
                <c:pt idx="57655">
                  <c:v>57.65500000000003</c:v>
                </c:pt>
                <c:pt idx="57656">
                  <c:v>57.656000000000006</c:v>
                </c:pt>
                <c:pt idx="57657">
                  <c:v>57.657000000000039</c:v>
                </c:pt>
                <c:pt idx="57658">
                  <c:v>57.658000000000015</c:v>
                </c:pt>
                <c:pt idx="57659">
                  <c:v>57.658999999999992</c:v>
                </c:pt>
                <c:pt idx="57660">
                  <c:v>57.660000000000025</c:v>
                </c:pt>
                <c:pt idx="57661">
                  <c:v>57.661000000000001</c:v>
                </c:pt>
                <c:pt idx="57662">
                  <c:v>57.662000000000035</c:v>
                </c:pt>
                <c:pt idx="57663">
                  <c:v>57.663000000000011</c:v>
                </c:pt>
                <c:pt idx="57664">
                  <c:v>57.664000000000044</c:v>
                </c:pt>
                <c:pt idx="57665">
                  <c:v>57.66500000000002</c:v>
                </c:pt>
                <c:pt idx="57666">
                  <c:v>57.665999999999997</c:v>
                </c:pt>
                <c:pt idx="57667">
                  <c:v>57.66700000000003</c:v>
                </c:pt>
                <c:pt idx="57668">
                  <c:v>57.668000000000006</c:v>
                </c:pt>
                <c:pt idx="57669">
                  <c:v>57.66900000000004</c:v>
                </c:pt>
                <c:pt idx="57670">
                  <c:v>57.670000000000016</c:v>
                </c:pt>
                <c:pt idx="57671">
                  <c:v>57.670999999999992</c:v>
                </c:pt>
                <c:pt idx="57672">
                  <c:v>57.672000000000025</c:v>
                </c:pt>
                <c:pt idx="57673">
                  <c:v>57.673000000000002</c:v>
                </c:pt>
                <c:pt idx="57674">
                  <c:v>57.674000000000035</c:v>
                </c:pt>
                <c:pt idx="57675">
                  <c:v>57.675000000000011</c:v>
                </c:pt>
                <c:pt idx="57676">
                  <c:v>57.676000000000045</c:v>
                </c:pt>
                <c:pt idx="57677">
                  <c:v>57.677000000000021</c:v>
                </c:pt>
                <c:pt idx="57678">
                  <c:v>57.677999999999997</c:v>
                </c:pt>
                <c:pt idx="57679">
                  <c:v>57.67900000000003</c:v>
                </c:pt>
                <c:pt idx="57680">
                  <c:v>57.680000000000007</c:v>
                </c:pt>
                <c:pt idx="57681">
                  <c:v>57.68100000000004</c:v>
                </c:pt>
                <c:pt idx="57682">
                  <c:v>57.682000000000016</c:v>
                </c:pt>
                <c:pt idx="57683">
                  <c:v>57.682999999999993</c:v>
                </c:pt>
                <c:pt idx="57684">
                  <c:v>57.684000000000026</c:v>
                </c:pt>
                <c:pt idx="57685">
                  <c:v>57.685000000000002</c:v>
                </c:pt>
                <c:pt idx="57686">
                  <c:v>57.686000000000035</c:v>
                </c:pt>
                <c:pt idx="57687">
                  <c:v>57.687000000000012</c:v>
                </c:pt>
                <c:pt idx="57688">
                  <c:v>57.688000000000045</c:v>
                </c:pt>
                <c:pt idx="57689">
                  <c:v>57.689000000000021</c:v>
                </c:pt>
                <c:pt idx="57690">
                  <c:v>57.69</c:v>
                </c:pt>
                <c:pt idx="57691">
                  <c:v>57.691000000000031</c:v>
                </c:pt>
                <c:pt idx="57692">
                  <c:v>57.692000000000007</c:v>
                </c:pt>
                <c:pt idx="57693">
                  <c:v>57.69300000000004</c:v>
                </c:pt>
                <c:pt idx="57694">
                  <c:v>57.694000000000017</c:v>
                </c:pt>
                <c:pt idx="57695">
                  <c:v>57.694999999999993</c:v>
                </c:pt>
                <c:pt idx="57696">
                  <c:v>57.696000000000026</c:v>
                </c:pt>
                <c:pt idx="57697">
                  <c:v>57.697000000000003</c:v>
                </c:pt>
                <c:pt idx="57698">
                  <c:v>57.698000000000036</c:v>
                </c:pt>
                <c:pt idx="57699">
                  <c:v>57.699000000000012</c:v>
                </c:pt>
                <c:pt idx="57700">
                  <c:v>57.700000000000045</c:v>
                </c:pt>
                <c:pt idx="57701">
                  <c:v>57.701000000000022</c:v>
                </c:pt>
                <c:pt idx="57702">
                  <c:v>57.701999999999998</c:v>
                </c:pt>
                <c:pt idx="57703">
                  <c:v>57.703000000000031</c:v>
                </c:pt>
                <c:pt idx="57704">
                  <c:v>57.704000000000008</c:v>
                </c:pt>
                <c:pt idx="57705">
                  <c:v>57.705000000000041</c:v>
                </c:pt>
                <c:pt idx="57706">
                  <c:v>57.706000000000017</c:v>
                </c:pt>
                <c:pt idx="57707">
                  <c:v>57.706999999999994</c:v>
                </c:pt>
                <c:pt idx="57708">
                  <c:v>57.708000000000027</c:v>
                </c:pt>
                <c:pt idx="57709">
                  <c:v>57.709000000000003</c:v>
                </c:pt>
                <c:pt idx="57710">
                  <c:v>57.710000000000036</c:v>
                </c:pt>
                <c:pt idx="57711">
                  <c:v>57.711000000000013</c:v>
                </c:pt>
                <c:pt idx="57712">
                  <c:v>57.712000000000046</c:v>
                </c:pt>
                <c:pt idx="57713">
                  <c:v>57.713000000000022</c:v>
                </c:pt>
                <c:pt idx="57714">
                  <c:v>57.713999999999999</c:v>
                </c:pt>
                <c:pt idx="57715">
                  <c:v>57.715000000000032</c:v>
                </c:pt>
                <c:pt idx="57716">
                  <c:v>57.716000000000008</c:v>
                </c:pt>
                <c:pt idx="57717">
                  <c:v>57.717000000000041</c:v>
                </c:pt>
                <c:pt idx="57718">
                  <c:v>57.718000000000018</c:v>
                </c:pt>
                <c:pt idx="57719">
                  <c:v>57.718999999999994</c:v>
                </c:pt>
                <c:pt idx="57720">
                  <c:v>57.720000000000027</c:v>
                </c:pt>
                <c:pt idx="57721">
                  <c:v>57.721000000000004</c:v>
                </c:pt>
                <c:pt idx="57722">
                  <c:v>57.722000000000037</c:v>
                </c:pt>
                <c:pt idx="57723">
                  <c:v>57.723000000000013</c:v>
                </c:pt>
                <c:pt idx="57724">
                  <c:v>57.724000000000046</c:v>
                </c:pt>
                <c:pt idx="57725">
                  <c:v>57.725000000000023</c:v>
                </c:pt>
                <c:pt idx="57726">
                  <c:v>57.725999999999999</c:v>
                </c:pt>
                <c:pt idx="57727">
                  <c:v>57.727000000000032</c:v>
                </c:pt>
                <c:pt idx="57728">
                  <c:v>57.728000000000009</c:v>
                </c:pt>
                <c:pt idx="57729">
                  <c:v>57.729000000000042</c:v>
                </c:pt>
                <c:pt idx="57730">
                  <c:v>57.730000000000018</c:v>
                </c:pt>
                <c:pt idx="57731">
                  <c:v>57.730999999999995</c:v>
                </c:pt>
                <c:pt idx="57732">
                  <c:v>57.732000000000028</c:v>
                </c:pt>
                <c:pt idx="57733">
                  <c:v>57.733000000000004</c:v>
                </c:pt>
                <c:pt idx="57734">
                  <c:v>57.734000000000037</c:v>
                </c:pt>
                <c:pt idx="57735">
                  <c:v>57.735000000000014</c:v>
                </c:pt>
                <c:pt idx="57736">
                  <c:v>57.73599999999999</c:v>
                </c:pt>
                <c:pt idx="57737">
                  <c:v>57.737000000000023</c:v>
                </c:pt>
                <c:pt idx="57738">
                  <c:v>57.738</c:v>
                </c:pt>
                <c:pt idx="57739">
                  <c:v>57.739000000000033</c:v>
                </c:pt>
                <c:pt idx="57740">
                  <c:v>57.740000000000009</c:v>
                </c:pt>
                <c:pt idx="57741">
                  <c:v>57.741000000000042</c:v>
                </c:pt>
                <c:pt idx="57742">
                  <c:v>57.742000000000019</c:v>
                </c:pt>
                <c:pt idx="57743">
                  <c:v>57.742999999999995</c:v>
                </c:pt>
                <c:pt idx="57744">
                  <c:v>57.744000000000028</c:v>
                </c:pt>
                <c:pt idx="57745">
                  <c:v>57.745000000000005</c:v>
                </c:pt>
                <c:pt idx="57746">
                  <c:v>57.746000000000038</c:v>
                </c:pt>
                <c:pt idx="57747">
                  <c:v>57.747000000000014</c:v>
                </c:pt>
                <c:pt idx="57748">
                  <c:v>57.74799999999999</c:v>
                </c:pt>
                <c:pt idx="57749">
                  <c:v>57.749000000000024</c:v>
                </c:pt>
                <c:pt idx="57750">
                  <c:v>57.75</c:v>
                </c:pt>
                <c:pt idx="57751">
                  <c:v>57.751000000000033</c:v>
                </c:pt>
                <c:pt idx="57752">
                  <c:v>57.75200000000001</c:v>
                </c:pt>
                <c:pt idx="57753">
                  <c:v>57.753000000000043</c:v>
                </c:pt>
                <c:pt idx="57754">
                  <c:v>57.754000000000019</c:v>
                </c:pt>
                <c:pt idx="57755">
                  <c:v>57.754999999999995</c:v>
                </c:pt>
                <c:pt idx="57756">
                  <c:v>57.756000000000029</c:v>
                </c:pt>
                <c:pt idx="57757">
                  <c:v>57.757000000000005</c:v>
                </c:pt>
                <c:pt idx="57758">
                  <c:v>57.758000000000038</c:v>
                </c:pt>
                <c:pt idx="57759">
                  <c:v>57.759000000000015</c:v>
                </c:pt>
                <c:pt idx="57760">
                  <c:v>57.759999999999991</c:v>
                </c:pt>
                <c:pt idx="57761">
                  <c:v>57.761000000000024</c:v>
                </c:pt>
                <c:pt idx="57762">
                  <c:v>57.762</c:v>
                </c:pt>
                <c:pt idx="57763">
                  <c:v>57.763000000000034</c:v>
                </c:pt>
                <c:pt idx="57764">
                  <c:v>57.76400000000001</c:v>
                </c:pt>
                <c:pt idx="57765">
                  <c:v>57.765000000000043</c:v>
                </c:pt>
                <c:pt idx="57766">
                  <c:v>57.76600000000002</c:v>
                </c:pt>
                <c:pt idx="57767">
                  <c:v>57.766999999999996</c:v>
                </c:pt>
                <c:pt idx="57768">
                  <c:v>57.768000000000029</c:v>
                </c:pt>
                <c:pt idx="57769">
                  <c:v>57.769000000000005</c:v>
                </c:pt>
                <c:pt idx="57770">
                  <c:v>57.770000000000039</c:v>
                </c:pt>
                <c:pt idx="57771">
                  <c:v>57.771000000000015</c:v>
                </c:pt>
                <c:pt idx="57772">
                  <c:v>57.771999999999991</c:v>
                </c:pt>
                <c:pt idx="57773">
                  <c:v>57.773000000000025</c:v>
                </c:pt>
                <c:pt idx="57774">
                  <c:v>57.774000000000001</c:v>
                </c:pt>
                <c:pt idx="57775">
                  <c:v>57.775000000000034</c:v>
                </c:pt>
                <c:pt idx="57776">
                  <c:v>57.77600000000001</c:v>
                </c:pt>
                <c:pt idx="57777">
                  <c:v>57.777000000000044</c:v>
                </c:pt>
                <c:pt idx="57778">
                  <c:v>57.77800000000002</c:v>
                </c:pt>
                <c:pt idx="57779">
                  <c:v>57.778999999999996</c:v>
                </c:pt>
                <c:pt idx="57780">
                  <c:v>57.78000000000003</c:v>
                </c:pt>
                <c:pt idx="57781">
                  <c:v>57.781000000000006</c:v>
                </c:pt>
                <c:pt idx="57782">
                  <c:v>57.782000000000039</c:v>
                </c:pt>
                <c:pt idx="57783">
                  <c:v>57.783000000000015</c:v>
                </c:pt>
                <c:pt idx="57784">
                  <c:v>57.783999999999992</c:v>
                </c:pt>
                <c:pt idx="57785">
                  <c:v>57.785000000000025</c:v>
                </c:pt>
                <c:pt idx="57786">
                  <c:v>57.786000000000001</c:v>
                </c:pt>
                <c:pt idx="57787">
                  <c:v>57.787000000000035</c:v>
                </c:pt>
                <c:pt idx="57788">
                  <c:v>57.788000000000011</c:v>
                </c:pt>
                <c:pt idx="57789">
                  <c:v>57.789000000000044</c:v>
                </c:pt>
                <c:pt idx="57790">
                  <c:v>57.79000000000002</c:v>
                </c:pt>
                <c:pt idx="57791">
                  <c:v>57.790999999999997</c:v>
                </c:pt>
                <c:pt idx="57792">
                  <c:v>57.79200000000003</c:v>
                </c:pt>
                <c:pt idx="57793">
                  <c:v>57.793000000000006</c:v>
                </c:pt>
                <c:pt idx="57794">
                  <c:v>57.79400000000004</c:v>
                </c:pt>
                <c:pt idx="57795">
                  <c:v>57.795000000000016</c:v>
                </c:pt>
                <c:pt idx="57796">
                  <c:v>57.795999999999992</c:v>
                </c:pt>
                <c:pt idx="57797">
                  <c:v>57.797000000000025</c:v>
                </c:pt>
                <c:pt idx="57798">
                  <c:v>57.798000000000002</c:v>
                </c:pt>
                <c:pt idx="57799">
                  <c:v>57.799000000000035</c:v>
                </c:pt>
                <c:pt idx="57800">
                  <c:v>57.800000000000011</c:v>
                </c:pt>
                <c:pt idx="57801">
                  <c:v>57.801000000000045</c:v>
                </c:pt>
                <c:pt idx="57802">
                  <c:v>57.802000000000021</c:v>
                </c:pt>
                <c:pt idx="57803">
                  <c:v>57.802999999999997</c:v>
                </c:pt>
                <c:pt idx="57804">
                  <c:v>57.80400000000003</c:v>
                </c:pt>
                <c:pt idx="57805">
                  <c:v>57.805000000000007</c:v>
                </c:pt>
                <c:pt idx="57806">
                  <c:v>57.80600000000004</c:v>
                </c:pt>
                <c:pt idx="57807">
                  <c:v>57.807000000000016</c:v>
                </c:pt>
                <c:pt idx="57808">
                  <c:v>57.807999999999993</c:v>
                </c:pt>
                <c:pt idx="57809">
                  <c:v>57.809000000000026</c:v>
                </c:pt>
                <c:pt idx="57810">
                  <c:v>57.81</c:v>
                </c:pt>
                <c:pt idx="57811">
                  <c:v>57.811000000000035</c:v>
                </c:pt>
                <c:pt idx="57812">
                  <c:v>57.812000000000012</c:v>
                </c:pt>
                <c:pt idx="57813">
                  <c:v>57.813000000000045</c:v>
                </c:pt>
                <c:pt idx="57814">
                  <c:v>57.814000000000021</c:v>
                </c:pt>
                <c:pt idx="57815">
                  <c:v>57.814999999999998</c:v>
                </c:pt>
                <c:pt idx="57816">
                  <c:v>57.816000000000031</c:v>
                </c:pt>
                <c:pt idx="57817">
                  <c:v>57.817000000000007</c:v>
                </c:pt>
                <c:pt idx="57818">
                  <c:v>57.81800000000004</c:v>
                </c:pt>
                <c:pt idx="57819">
                  <c:v>57.819000000000017</c:v>
                </c:pt>
                <c:pt idx="57820">
                  <c:v>57.819999999999993</c:v>
                </c:pt>
                <c:pt idx="57821">
                  <c:v>57.821000000000026</c:v>
                </c:pt>
                <c:pt idx="57822">
                  <c:v>57.822000000000003</c:v>
                </c:pt>
                <c:pt idx="57823">
                  <c:v>57.823000000000036</c:v>
                </c:pt>
                <c:pt idx="57824">
                  <c:v>57.824000000000012</c:v>
                </c:pt>
                <c:pt idx="57825">
                  <c:v>57.825000000000045</c:v>
                </c:pt>
                <c:pt idx="57826">
                  <c:v>57.826000000000022</c:v>
                </c:pt>
                <c:pt idx="57827">
                  <c:v>57.826999999999998</c:v>
                </c:pt>
                <c:pt idx="57828">
                  <c:v>57.828000000000031</c:v>
                </c:pt>
                <c:pt idx="57829">
                  <c:v>57.829000000000008</c:v>
                </c:pt>
                <c:pt idx="57830">
                  <c:v>57.830000000000041</c:v>
                </c:pt>
                <c:pt idx="57831">
                  <c:v>57.831000000000017</c:v>
                </c:pt>
                <c:pt idx="57832">
                  <c:v>57.831999999999994</c:v>
                </c:pt>
                <c:pt idx="57833">
                  <c:v>57.833000000000027</c:v>
                </c:pt>
                <c:pt idx="57834">
                  <c:v>57.834000000000003</c:v>
                </c:pt>
                <c:pt idx="57835">
                  <c:v>57.835000000000036</c:v>
                </c:pt>
                <c:pt idx="57836">
                  <c:v>57.836000000000013</c:v>
                </c:pt>
                <c:pt idx="57837">
                  <c:v>57.837000000000046</c:v>
                </c:pt>
                <c:pt idx="57838">
                  <c:v>57.838000000000022</c:v>
                </c:pt>
                <c:pt idx="57839">
                  <c:v>57.838999999999999</c:v>
                </c:pt>
                <c:pt idx="57840">
                  <c:v>57.840000000000032</c:v>
                </c:pt>
                <c:pt idx="57841">
                  <c:v>57.841000000000008</c:v>
                </c:pt>
                <c:pt idx="57842">
                  <c:v>57.842000000000041</c:v>
                </c:pt>
                <c:pt idx="57843">
                  <c:v>57.843000000000018</c:v>
                </c:pt>
                <c:pt idx="57844">
                  <c:v>57.843999999999994</c:v>
                </c:pt>
                <c:pt idx="57845">
                  <c:v>57.845000000000027</c:v>
                </c:pt>
                <c:pt idx="57846">
                  <c:v>57.846000000000004</c:v>
                </c:pt>
                <c:pt idx="57847">
                  <c:v>57.847000000000037</c:v>
                </c:pt>
                <c:pt idx="57848">
                  <c:v>57.848000000000013</c:v>
                </c:pt>
                <c:pt idx="57849">
                  <c:v>57.849000000000046</c:v>
                </c:pt>
                <c:pt idx="57850">
                  <c:v>57.850000000000023</c:v>
                </c:pt>
                <c:pt idx="57851">
                  <c:v>57.850999999999999</c:v>
                </c:pt>
                <c:pt idx="57852">
                  <c:v>57.852000000000032</c:v>
                </c:pt>
                <c:pt idx="57853">
                  <c:v>57.853000000000009</c:v>
                </c:pt>
                <c:pt idx="57854">
                  <c:v>57.854000000000042</c:v>
                </c:pt>
                <c:pt idx="57855">
                  <c:v>57.855000000000018</c:v>
                </c:pt>
                <c:pt idx="57856">
                  <c:v>57.855999999999995</c:v>
                </c:pt>
                <c:pt idx="57857">
                  <c:v>57.857000000000028</c:v>
                </c:pt>
                <c:pt idx="57858">
                  <c:v>57.858000000000004</c:v>
                </c:pt>
                <c:pt idx="57859">
                  <c:v>57.859000000000037</c:v>
                </c:pt>
                <c:pt idx="57860">
                  <c:v>57.860000000000014</c:v>
                </c:pt>
                <c:pt idx="57861">
                  <c:v>57.86099999999999</c:v>
                </c:pt>
                <c:pt idx="57862">
                  <c:v>57.862000000000023</c:v>
                </c:pt>
                <c:pt idx="57863">
                  <c:v>57.863</c:v>
                </c:pt>
                <c:pt idx="57864">
                  <c:v>57.864000000000033</c:v>
                </c:pt>
                <c:pt idx="57865">
                  <c:v>57.865000000000009</c:v>
                </c:pt>
                <c:pt idx="57866">
                  <c:v>57.866000000000042</c:v>
                </c:pt>
                <c:pt idx="57867">
                  <c:v>57.867000000000019</c:v>
                </c:pt>
                <c:pt idx="57868">
                  <c:v>57.867999999999995</c:v>
                </c:pt>
                <c:pt idx="57869">
                  <c:v>57.869000000000028</c:v>
                </c:pt>
                <c:pt idx="57870">
                  <c:v>57.870000000000005</c:v>
                </c:pt>
                <c:pt idx="57871">
                  <c:v>57.871000000000038</c:v>
                </c:pt>
                <c:pt idx="57872">
                  <c:v>57.872000000000014</c:v>
                </c:pt>
                <c:pt idx="57873">
                  <c:v>57.87299999999999</c:v>
                </c:pt>
                <c:pt idx="57874">
                  <c:v>57.874000000000024</c:v>
                </c:pt>
                <c:pt idx="57875">
                  <c:v>57.875</c:v>
                </c:pt>
                <c:pt idx="57876">
                  <c:v>57.876000000000033</c:v>
                </c:pt>
                <c:pt idx="57877">
                  <c:v>57.87700000000001</c:v>
                </c:pt>
                <c:pt idx="57878">
                  <c:v>57.878000000000043</c:v>
                </c:pt>
                <c:pt idx="57879">
                  <c:v>57.879000000000019</c:v>
                </c:pt>
                <c:pt idx="57880">
                  <c:v>57.879999999999995</c:v>
                </c:pt>
                <c:pt idx="57881">
                  <c:v>57.881000000000029</c:v>
                </c:pt>
                <c:pt idx="57882">
                  <c:v>57.882000000000005</c:v>
                </c:pt>
                <c:pt idx="57883">
                  <c:v>57.883000000000038</c:v>
                </c:pt>
                <c:pt idx="57884">
                  <c:v>57.884000000000015</c:v>
                </c:pt>
                <c:pt idx="57885">
                  <c:v>57.884999999999991</c:v>
                </c:pt>
                <c:pt idx="57886">
                  <c:v>57.886000000000024</c:v>
                </c:pt>
                <c:pt idx="57887">
                  <c:v>57.887</c:v>
                </c:pt>
                <c:pt idx="57888">
                  <c:v>57.888000000000034</c:v>
                </c:pt>
                <c:pt idx="57889">
                  <c:v>57.88900000000001</c:v>
                </c:pt>
                <c:pt idx="57890">
                  <c:v>57.890000000000043</c:v>
                </c:pt>
                <c:pt idx="57891">
                  <c:v>57.89100000000002</c:v>
                </c:pt>
                <c:pt idx="57892">
                  <c:v>57.891999999999996</c:v>
                </c:pt>
                <c:pt idx="57893">
                  <c:v>57.893000000000029</c:v>
                </c:pt>
                <c:pt idx="57894">
                  <c:v>57.894000000000005</c:v>
                </c:pt>
                <c:pt idx="57895">
                  <c:v>57.895000000000039</c:v>
                </c:pt>
                <c:pt idx="57896">
                  <c:v>57.896000000000015</c:v>
                </c:pt>
                <c:pt idx="57897">
                  <c:v>57.896999999999991</c:v>
                </c:pt>
                <c:pt idx="57898">
                  <c:v>57.898000000000025</c:v>
                </c:pt>
                <c:pt idx="57899">
                  <c:v>57.899000000000001</c:v>
                </c:pt>
                <c:pt idx="57900">
                  <c:v>57.900000000000034</c:v>
                </c:pt>
                <c:pt idx="57901">
                  <c:v>57.90100000000001</c:v>
                </c:pt>
                <c:pt idx="57902">
                  <c:v>57.902000000000044</c:v>
                </c:pt>
                <c:pt idx="57903">
                  <c:v>57.90300000000002</c:v>
                </c:pt>
                <c:pt idx="57904">
                  <c:v>57.903999999999996</c:v>
                </c:pt>
                <c:pt idx="57905">
                  <c:v>57.90500000000003</c:v>
                </c:pt>
                <c:pt idx="57906">
                  <c:v>57.906000000000006</c:v>
                </c:pt>
                <c:pt idx="57907">
                  <c:v>57.907000000000039</c:v>
                </c:pt>
                <c:pt idx="57908">
                  <c:v>57.908000000000015</c:v>
                </c:pt>
                <c:pt idx="57909">
                  <c:v>57.908999999999992</c:v>
                </c:pt>
                <c:pt idx="57910">
                  <c:v>57.910000000000025</c:v>
                </c:pt>
                <c:pt idx="57911">
                  <c:v>57.911000000000001</c:v>
                </c:pt>
                <c:pt idx="57912">
                  <c:v>57.912000000000035</c:v>
                </c:pt>
                <c:pt idx="57913">
                  <c:v>57.913000000000011</c:v>
                </c:pt>
                <c:pt idx="57914">
                  <c:v>57.914000000000044</c:v>
                </c:pt>
                <c:pt idx="57915">
                  <c:v>57.91500000000002</c:v>
                </c:pt>
                <c:pt idx="57916">
                  <c:v>57.915999999999997</c:v>
                </c:pt>
                <c:pt idx="57917">
                  <c:v>57.91700000000003</c:v>
                </c:pt>
                <c:pt idx="57918">
                  <c:v>57.918000000000006</c:v>
                </c:pt>
                <c:pt idx="57919">
                  <c:v>57.91900000000004</c:v>
                </c:pt>
                <c:pt idx="57920">
                  <c:v>57.920000000000016</c:v>
                </c:pt>
                <c:pt idx="57921">
                  <c:v>57.920999999999992</c:v>
                </c:pt>
                <c:pt idx="57922">
                  <c:v>57.922000000000025</c:v>
                </c:pt>
                <c:pt idx="57923">
                  <c:v>57.923000000000002</c:v>
                </c:pt>
                <c:pt idx="57924">
                  <c:v>57.924000000000035</c:v>
                </c:pt>
                <c:pt idx="57925">
                  <c:v>57.925000000000011</c:v>
                </c:pt>
                <c:pt idx="57926">
                  <c:v>57.926000000000045</c:v>
                </c:pt>
                <c:pt idx="57927">
                  <c:v>57.927000000000021</c:v>
                </c:pt>
                <c:pt idx="57928">
                  <c:v>57.927999999999997</c:v>
                </c:pt>
                <c:pt idx="57929">
                  <c:v>57.92900000000003</c:v>
                </c:pt>
                <c:pt idx="57930">
                  <c:v>57.930000000000007</c:v>
                </c:pt>
                <c:pt idx="57931">
                  <c:v>57.93100000000004</c:v>
                </c:pt>
                <c:pt idx="57932">
                  <c:v>57.932000000000016</c:v>
                </c:pt>
                <c:pt idx="57933">
                  <c:v>57.932999999999993</c:v>
                </c:pt>
                <c:pt idx="57934">
                  <c:v>57.934000000000026</c:v>
                </c:pt>
                <c:pt idx="57935">
                  <c:v>57.935000000000002</c:v>
                </c:pt>
                <c:pt idx="57936">
                  <c:v>57.936000000000035</c:v>
                </c:pt>
                <c:pt idx="57937">
                  <c:v>57.937000000000012</c:v>
                </c:pt>
                <c:pt idx="57938">
                  <c:v>57.938000000000045</c:v>
                </c:pt>
                <c:pt idx="57939">
                  <c:v>57.939000000000021</c:v>
                </c:pt>
                <c:pt idx="57940">
                  <c:v>57.94</c:v>
                </c:pt>
                <c:pt idx="57941">
                  <c:v>57.941000000000031</c:v>
                </c:pt>
                <c:pt idx="57942">
                  <c:v>57.942000000000007</c:v>
                </c:pt>
                <c:pt idx="57943">
                  <c:v>57.94300000000004</c:v>
                </c:pt>
                <c:pt idx="57944">
                  <c:v>57.944000000000017</c:v>
                </c:pt>
                <c:pt idx="57945">
                  <c:v>57.944999999999993</c:v>
                </c:pt>
                <c:pt idx="57946">
                  <c:v>57.946000000000026</c:v>
                </c:pt>
                <c:pt idx="57947">
                  <c:v>57.947000000000003</c:v>
                </c:pt>
                <c:pt idx="57948">
                  <c:v>57.948000000000036</c:v>
                </c:pt>
                <c:pt idx="57949">
                  <c:v>57.949000000000012</c:v>
                </c:pt>
                <c:pt idx="57950">
                  <c:v>57.950000000000045</c:v>
                </c:pt>
                <c:pt idx="57951">
                  <c:v>57.951000000000022</c:v>
                </c:pt>
                <c:pt idx="57952">
                  <c:v>57.951999999999998</c:v>
                </c:pt>
                <c:pt idx="57953">
                  <c:v>57.953000000000031</c:v>
                </c:pt>
                <c:pt idx="57954">
                  <c:v>57.954000000000008</c:v>
                </c:pt>
                <c:pt idx="57955">
                  <c:v>57.955000000000041</c:v>
                </c:pt>
                <c:pt idx="57956">
                  <c:v>57.956000000000017</c:v>
                </c:pt>
                <c:pt idx="57957">
                  <c:v>57.956999999999994</c:v>
                </c:pt>
                <c:pt idx="57958">
                  <c:v>57.958000000000027</c:v>
                </c:pt>
                <c:pt idx="57959">
                  <c:v>57.959000000000003</c:v>
                </c:pt>
                <c:pt idx="57960">
                  <c:v>57.960000000000036</c:v>
                </c:pt>
                <c:pt idx="57961">
                  <c:v>57.961000000000013</c:v>
                </c:pt>
                <c:pt idx="57962">
                  <c:v>57.962000000000046</c:v>
                </c:pt>
                <c:pt idx="57963">
                  <c:v>57.963000000000022</c:v>
                </c:pt>
                <c:pt idx="57964">
                  <c:v>57.963999999999999</c:v>
                </c:pt>
                <c:pt idx="57965">
                  <c:v>57.965000000000032</c:v>
                </c:pt>
                <c:pt idx="57966">
                  <c:v>57.966000000000008</c:v>
                </c:pt>
                <c:pt idx="57967">
                  <c:v>57.967000000000041</c:v>
                </c:pt>
                <c:pt idx="57968">
                  <c:v>57.968000000000018</c:v>
                </c:pt>
                <c:pt idx="57969">
                  <c:v>57.968999999999994</c:v>
                </c:pt>
                <c:pt idx="57970">
                  <c:v>57.970000000000027</c:v>
                </c:pt>
                <c:pt idx="57971">
                  <c:v>57.971000000000004</c:v>
                </c:pt>
                <c:pt idx="57972">
                  <c:v>57.972000000000037</c:v>
                </c:pt>
                <c:pt idx="57973">
                  <c:v>57.973000000000013</c:v>
                </c:pt>
                <c:pt idx="57974">
                  <c:v>57.974000000000046</c:v>
                </c:pt>
                <c:pt idx="57975">
                  <c:v>57.975000000000023</c:v>
                </c:pt>
                <c:pt idx="57976">
                  <c:v>57.975999999999999</c:v>
                </c:pt>
                <c:pt idx="57977">
                  <c:v>57.977000000000032</c:v>
                </c:pt>
                <c:pt idx="57978">
                  <c:v>57.978000000000009</c:v>
                </c:pt>
                <c:pt idx="57979">
                  <c:v>57.979000000000042</c:v>
                </c:pt>
                <c:pt idx="57980">
                  <c:v>57.980000000000018</c:v>
                </c:pt>
                <c:pt idx="57981">
                  <c:v>57.980999999999995</c:v>
                </c:pt>
                <c:pt idx="57982">
                  <c:v>57.982000000000028</c:v>
                </c:pt>
                <c:pt idx="57983">
                  <c:v>57.983000000000004</c:v>
                </c:pt>
                <c:pt idx="57984">
                  <c:v>57.984000000000037</c:v>
                </c:pt>
                <c:pt idx="57985">
                  <c:v>57.985000000000014</c:v>
                </c:pt>
                <c:pt idx="57986">
                  <c:v>57.98599999999999</c:v>
                </c:pt>
                <c:pt idx="57987">
                  <c:v>57.987000000000023</c:v>
                </c:pt>
                <c:pt idx="57988">
                  <c:v>57.988</c:v>
                </c:pt>
                <c:pt idx="57989">
                  <c:v>57.989000000000033</c:v>
                </c:pt>
                <c:pt idx="57990">
                  <c:v>57.990000000000009</c:v>
                </c:pt>
                <c:pt idx="57991">
                  <c:v>57.991000000000042</c:v>
                </c:pt>
                <c:pt idx="57992">
                  <c:v>57.992000000000019</c:v>
                </c:pt>
                <c:pt idx="57993">
                  <c:v>57.992999999999995</c:v>
                </c:pt>
                <c:pt idx="57994">
                  <c:v>57.994000000000028</c:v>
                </c:pt>
                <c:pt idx="57995">
                  <c:v>57.995000000000005</c:v>
                </c:pt>
                <c:pt idx="57996">
                  <c:v>57.996000000000038</c:v>
                </c:pt>
                <c:pt idx="57997">
                  <c:v>57.997000000000014</c:v>
                </c:pt>
                <c:pt idx="57998">
                  <c:v>57.99799999999999</c:v>
                </c:pt>
                <c:pt idx="57999">
                  <c:v>57.999000000000024</c:v>
                </c:pt>
                <c:pt idx="58000">
                  <c:v>58</c:v>
                </c:pt>
                <c:pt idx="58001">
                  <c:v>58.001000000000033</c:v>
                </c:pt>
                <c:pt idx="58002">
                  <c:v>58.00200000000001</c:v>
                </c:pt>
                <c:pt idx="58003">
                  <c:v>58.003000000000043</c:v>
                </c:pt>
                <c:pt idx="58004">
                  <c:v>58.004000000000019</c:v>
                </c:pt>
                <c:pt idx="58005">
                  <c:v>58.004999999999995</c:v>
                </c:pt>
                <c:pt idx="58006">
                  <c:v>58.006000000000029</c:v>
                </c:pt>
                <c:pt idx="58007">
                  <c:v>58.007000000000005</c:v>
                </c:pt>
                <c:pt idx="58008">
                  <c:v>58.008000000000038</c:v>
                </c:pt>
                <c:pt idx="58009">
                  <c:v>58.009000000000015</c:v>
                </c:pt>
                <c:pt idx="58010">
                  <c:v>58.009999999999991</c:v>
                </c:pt>
                <c:pt idx="58011">
                  <c:v>58.011000000000024</c:v>
                </c:pt>
                <c:pt idx="58012">
                  <c:v>58.012</c:v>
                </c:pt>
                <c:pt idx="58013">
                  <c:v>58.013000000000034</c:v>
                </c:pt>
                <c:pt idx="58014">
                  <c:v>58.01400000000001</c:v>
                </c:pt>
                <c:pt idx="58015">
                  <c:v>58.015000000000043</c:v>
                </c:pt>
                <c:pt idx="58016">
                  <c:v>58.01600000000002</c:v>
                </c:pt>
                <c:pt idx="58017">
                  <c:v>58.016999999999996</c:v>
                </c:pt>
                <c:pt idx="58018">
                  <c:v>58.018000000000029</c:v>
                </c:pt>
                <c:pt idx="58019">
                  <c:v>58.019000000000005</c:v>
                </c:pt>
                <c:pt idx="58020">
                  <c:v>58.020000000000039</c:v>
                </c:pt>
                <c:pt idx="58021">
                  <c:v>58.021000000000015</c:v>
                </c:pt>
                <c:pt idx="58022">
                  <c:v>58.021999999999991</c:v>
                </c:pt>
                <c:pt idx="58023">
                  <c:v>58.023000000000025</c:v>
                </c:pt>
                <c:pt idx="58024">
                  <c:v>58.024000000000001</c:v>
                </c:pt>
                <c:pt idx="58025">
                  <c:v>58.025000000000034</c:v>
                </c:pt>
                <c:pt idx="58026">
                  <c:v>58.02600000000001</c:v>
                </c:pt>
                <c:pt idx="58027">
                  <c:v>58.027000000000044</c:v>
                </c:pt>
                <c:pt idx="58028">
                  <c:v>58.02800000000002</c:v>
                </c:pt>
                <c:pt idx="58029">
                  <c:v>58.028999999999996</c:v>
                </c:pt>
                <c:pt idx="58030">
                  <c:v>58.03000000000003</c:v>
                </c:pt>
                <c:pt idx="58031">
                  <c:v>58.031000000000006</c:v>
                </c:pt>
                <c:pt idx="58032">
                  <c:v>58.032000000000039</c:v>
                </c:pt>
                <c:pt idx="58033">
                  <c:v>58.033000000000015</c:v>
                </c:pt>
                <c:pt idx="58034">
                  <c:v>58.033999999999992</c:v>
                </c:pt>
                <c:pt idx="58035">
                  <c:v>58.035000000000025</c:v>
                </c:pt>
                <c:pt idx="58036">
                  <c:v>58.036000000000001</c:v>
                </c:pt>
                <c:pt idx="58037">
                  <c:v>58.037000000000035</c:v>
                </c:pt>
                <c:pt idx="58038">
                  <c:v>58.038000000000011</c:v>
                </c:pt>
                <c:pt idx="58039">
                  <c:v>58.039000000000044</c:v>
                </c:pt>
                <c:pt idx="58040">
                  <c:v>58.04000000000002</c:v>
                </c:pt>
                <c:pt idx="58041">
                  <c:v>58.040999999999997</c:v>
                </c:pt>
                <c:pt idx="58042">
                  <c:v>58.04200000000003</c:v>
                </c:pt>
                <c:pt idx="58043">
                  <c:v>58.043000000000006</c:v>
                </c:pt>
                <c:pt idx="58044">
                  <c:v>58.04400000000004</c:v>
                </c:pt>
                <c:pt idx="58045">
                  <c:v>58.045000000000016</c:v>
                </c:pt>
                <c:pt idx="58046">
                  <c:v>58.045999999999992</c:v>
                </c:pt>
                <c:pt idx="58047">
                  <c:v>58.047000000000025</c:v>
                </c:pt>
                <c:pt idx="58048">
                  <c:v>58.048000000000002</c:v>
                </c:pt>
                <c:pt idx="58049">
                  <c:v>58.049000000000035</c:v>
                </c:pt>
                <c:pt idx="58050">
                  <c:v>58.050000000000011</c:v>
                </c:pt>
                <c:pt idx="58051">
                  <c:v>58.051000000000045</c:v>
                </c:pt>
                <c:pt idx="58052">
                  <c:v>58.052000000000021</c:v>
                </c:pt>
                <c:pt idx="58053">
                  <c:v>58.052999999999997</c:v>
                </c:pt>
                <c:pt idx="58054">
                  <c:v>58.05400000000003</c:v>
                </c:pt>
                <c:pt idx="58055">
                  <c:v>58.055000000000007</c:v>
                </c:pt>
                <c:pt idx="58056">
                  <c:v>58.05600000000004</c:v>
                </c:pt>
                <c:pt idx="58057">
                  <c:v>58.057000000000016</c:v>
                </c:pt>
                <c:pt idx="58058">
                  <c:v>58.057999999999993</c:v>
                </c:pt>
                <c:pt idx="58059">
                  <c:v>58.059000000000026</c:v>
                </c:pt>
                <c:pt idx="58060">
                  <c:v>58.06</c:v>
                </c:pt>
                <c:pt idx="58061">
                  <c:v>58.061000000000035</c:v>
                </c:pt>
                <c:pt idx="58062">
                  <c:v>58.062000000000012</c:v>
                </c:pt>
                <c:pt idx="58063">
                  <c:v>58.063000000000045</c:v>
                </c:pt>
                <c:pt idx="58064">
                  <c:v>58.064000000000021</c:v>
                </c:pt>
                <c:pt idx="58065">
                  <c:v>58.064999999999998</c:v>
                </c:pt>
                <c:pt idx="58066">
                  <c:v>58.066000000000031</c:v>
                </c:pt>
                <c:pt idx="58067">
                  <c:v>58.067000000000007</c:v>
                </c:pt>
                <c:pt idx="58068">
                  <c:v>58.06800000000004</c:v>
                </c:pt>
                <c:pt idx="58069">
                  <c:v>58.069000000000017</c:v>
                </c:pt>
                <c:pt idx="58070">
                  <c:v>58.069999999999993</c:v>
                </c:pt>
                <c:pt idx="58071">
                  <c:v>58.071000000000026</c:v>
                </c:pt>
                <c:pt idx="58072">
                  <c:v>58.072000000000003</c:v>
                </c:pt>
                <c:pt idx="58073">
                  <c:v>58.073000000000036</c:v>
                </c:pt>
                <c:pt idx="58074">
                  <c:v>58.074000000000012</c:v>
                </c:pt>
                <c:pt idx="58075">
                  <c:v>58.075000000000045</c:v>
                </c:pt>
                <c:pt idx="58076">
                  <c:v>58.076000000000022</c:v>
                </c:pt>
                <c:pt idx="58077">
                  <c:v>58.076999999999998</c:v>
                </c:pt>
                <c:pt idx="58078">
                  <c:v>58.078000000000031</c:v>
                </c:pt>
                <c:pt idx="58079">
                  <c:v>58.079000000000008</c:v>
                </c:pt>
                <c:pt idx="58080">
                  <c:v>58.080000000000041</c:v>
                </c:pt>
                <c:pt idx="58081">
                  <c:v>58.081000000000017</c:v>
                </c:pt>
                <c:pt idx="58082">
                  <c:v>58.081999999999994</c:v>
                </c:pt>
                <c:pt idx="58083">
                  <c:v>58.083000000000027</c:v>
                </c:pt>
                <c:pt idx="58084">
                  <c:v>58.084000000000003</c:v>
                </c:pt>
                <c:pt idx="58085">
                  <c:v>58.085000000000036</c:v>
                </c:pt>
                <c:pt idx="58086">
                  <c:v>58.086000000000013</c:v>
                </c:pt>
                <c:pt idx="58087">
                  <c:v>58.087000000000046</c:v>
                </c:pt>
                <c:pt idx="58088">
                  <c:v>58.088000000000022</c:v>
                </c:pt>
                <c:pt idx="58089">
                  <c:v>58.088999999999999</c:v>
                </c:pt>
                <c:pt idx="58090">
                  <c:v>58.090000000000032</c:v>
                </c:pt>
                <c:pt idx="58091">
                  <c:v>58.091000000000008</c:v>
                </c:pt>
                <c:pt idx="58092">
                  <c:v>58.092000000000041</c:v>
                </c:pt>
                <c:pt idx="58093">
                  <c:v>58.093000000000018</c:v>
                </c:pt>
                <c:pt idx="58094">
                  <c:v>58.093999999999994</c:v>
                </c:pt>
                <c:pt idx="58095">
                  <c:v>58.095000000000027</c:v>
                </c:pt>
                <c:pt idx="58096">
                  <c:v>58.096000000000004</c:v>
                </c:pt>
                <c:pt idx="58097">
                  <c:v>58.097000000000037</c:v>
                </c:pt>
                <c:pt idx="58098">
                  <c:v>58.098000000000013</c:v>
                </c:pt>
                <c:pt idx="58099">
                  <c:v>58.099000000000046</c:v>
                </c:pt>
                <c:pt idx="58100">
                  <c:v>58.100000000000023</c:v>
                </c:pt>
                <c:pt idx="58101">
                  <c:v>58.100999999999999</c:v>
                </c:pt>
                <c:pt idx="58102">
                  <c:v>58.102000000000032</c:v>
                </c:pt>
                <c:pt idx="58103">
                  <c:v>58.103000000000009</c:v>
                </c:pt>
                <c:pt idx="58104">
                  <c:v>58.104000000000042</c:v>
                </c:pt>
                <c:pt idx="58105">
                  <c:v>58.105000000000018</c:v>
                </c:pt>
                <c:pt idx="58106">
                  <c:v>58.105999999999995</c:v>
                </c:pt>
                <c:pt idx="58107">
                  <c:v>58.107000000000028</c:v>
                </c:pt>
                <c:pt idx="58108">
                  <c:v>58.108000000000004</c:v>
                </c:pt>
                <c:pt idx="58109">
                  <c:v>58.109000000000037</c:v>
                </c:pt>
                <c:pt idx="58110">
                  <c:v>58.110000000000014</c:v>
                </c:pt>
                <c:pt idx="58111">
                  <c:v>58.11099999999999</c:v>
                </c:pt>
                <c:pt idx="58112">
                  <c:v>58.112000000000023</c:v>
                </c:pt>
                <c:pt idx="58113">
                  <c:v>58.113</c:v>
                </c:pt>
                <c:pt idx="58114">
                  <c:v>58.114000000000033</c:v>
                </c:pt>
                <c:pt idx="58115">
                  <c:v>58.115000000000009</c:v>
                </c:pt>
                <c:pt idx="58116">
                  <c:v>58.116000000000042</c:v>
                </c:pt>
                <c:pt idx="58117">
                  <c:v>58.117000000000019</c:v>
                </c:pt>
                <c:pt idx="58118">
                  <c:v>58.117999999999995</c:v>
                </c:pt>
                <c:pt idx="58119">
                  <c:v>58.119000000000028</c:v>
                </c:pt>
                <c:pt idx="58120">
                  <c:v>58.120000000000005</c:v>
                </c:pt>
                <c:pt idx="58121">
                  <c:v>58.121000000000038</c:v>
                </c:pt>
                <c:pt idx="58122">
                  <c:v>58.122000000000014</c:v>
                </c:pt>
                <c:pt idx="58123">
                  <c:v>58.12299999999999</c:v>
                </c:pt>
                <c:pt idx="58124">
                  <c:v>58.124000000000024</c:v>
                </c:pt>
                <c:pt idx="58125">
                  <c:v>58.125</c:v>
                </c:pt>
                <c:pt idx="58126">
                  <c:v>58.126000000000033</c:v>
                </c:pt>
                <c:pt idx="58127">
                  <c:v>58.12700000000001</c:v>
                </c:pt>
                <c:pt idx="58128">
                  <c:v>58.128000000000043</c:v>
                </c:pt>
                <c:pt idx="58129">
                  <c:v>58.129000000000019</c:v>
                </c:pt>
                <c:pt idx="58130">
                  <c:v>58.129999999999995</c:v>
                </c:pt>
                <c:pt idx="58131">
                  <c:v>58.131000000000029</c:v>
                </c:pt>
                <c:pt idx="58132">
                  <c:v>58.132000000000005</c:v>
                </c:pt>
                <c:pt idx="58133">
                  <c:v>58.133000000000038</c:v>
                </c:pt>
                <c:pt idx="58134">
                  <c:v>58.134000000000015</c:v>
                </c:pt>
                <c:pt idx="58135">
                  <c:v>58.134999999999991</c:v>
                </c:pt>
                <c:pt idx="58136">
                  <c:v>58.136000000000024</c:v>
                </c:pt>
                <c:pt idx="58137">
                  <c:v>58.137</c:v>
                </c:pt>
                <c:pt idx="58138">
                  <c:v>58.138000000000034</c:v>
                </c:pt>
                <c:pt idx="58139">
                  <c:v>58.13900000000001</c:v>
                </c:pt>
                <c:pt idx="58140">
                  <c:v>58.140000000000043</c:v>
                </c:pt>
                <c:pt idx="58141">
                  <c:v>58.14100000000002</c:v>
                </c:pt>
                <c:pt idx="58142">
                  <c:v>58.141999999999996</c:v>
                </c:pt>
                <c:pt idx="58143">
                  <c:v>58.143000000000029</c:v>
                </c:pt>
                <c:pt idx="58144">
                  <c:v>58.144000000000005</c:v>
                </c:pt>
                <c:pt idx="58145">
                  <c:v>58.145000000000039</c:v>
                </c:pt>
                <c:pt idx="58146">
                  <c:v>58.146000000000015</c:v>
                </c:pt>
                <c:pt idx="58147">
                  <c:v>58.146999999999991</c:v>
                </c:pt>
                <c:pt idx="58148">
                  <c:v>58.148000000000025</c:v>
                </c:pt>
                <c:pt idx="58149">
                  <c:v>58.149000000000001</c:v>
                </c:pt>
                <c:pt idx="58150">
                  <c:v>58.150000000000034</c:v>
                </c:pt>
                <c:pt idx="58151">
                  <c:v>58.15100000000001</c:v>
                </c:pt>
                <c:pt idx="58152">
                  <c:v>58.152000000000044</c:v>
                </c:pt>
                <c:pt idx="58153">
                  <c:v>58.15300000000002</c:v>
                </c:pt>
                <c:pt idx="58154">
                  <c:v>58.153999999999996</c:v>
                </c:pt>
                <c:pt idx="58155">
                  <c:v>58.15500000000003</c:v>
                </c:pt>
                <c:pt idx="58156">
                  <c:v>58.156000000000006</c:v>
                </c:pt>
                <c:pt idx="58157">
                  <c:v>58.157000000000039</c:v>
                </c:pt>
                <c:pt idx="58158">
                  <c:v>58.158000000000015</c:v>
                </c:pt>
                <c:pt idx="58159">
                  <c:v>58.158999999999992</c:v>
                </c:pt>
                <c:pt idx="58160">
                  <c:v>58.160000000000025</c:v>
                </c:pt>
                <c:pt idx="58161">
                  <c:v>58.161000000000001</c:v>
                </c:pt>
                <c:pt idx="58162">
                  <c:v>58.162000000000035</c:v>
                </c:pt>
                <c:pt idx="58163">
                  <c:v>58.163000000000011</c:v>
                </c:pt>
                <c:pt idx="58164">
                  <c:v>58.164000000000044</c:v>
                </c:pt>
                <c:pt idx="58165">
                  <c:v>58.16500000000002</c:v>
                </c:pt>
                <c:pt idx="58166">
                  <c:v>58.165999999999997</c:v>
                </c:pt>
                <c:pt idx="58167">
                  <c:v>58.16700000000003</c:v>
                </c:pt>
                <c:pt idx="58168">
                  <c:v>58.168000000000006</c:v>
                </c:pt>
                <c:pt idx="58169">
                  <c:v>58.16900000000004</c:v>
                </c:pt>
                <c:pt idx="58170">
                  <c:v>58.170000000000016</c:v>
                </c:pt>
                <c:pt idx="58171">
                  <c:v>58.170999999999992</c:v>
                </c:pt>
                <c:pt idx="58172">
                  <c:v>58.172000000000025</c:v>
                </c:pt>
                <c:pt idx="58173">
                  <c:v>58.173000000000002</c:v>
                </c:pt>
                <c:pt idx="58174">
                  <c:v>58.174000000000035</c:v>
                </c:pt>
                <c:pt idx="58175">
                  <c:v>58.175000000000011</c:v>
                </c:pt>
                <c:pt idx="58176">
                  <c:v>58.176000000000045</c:v>
                </c:pt>
                <c:pt idx="58177">
                  <c:v>58.177000000000021</c:v>
                </c:pt>
                <c:pt idx="58178">
                  <c:v>58.177999999999997</c:v>
                </c:pt>
                <c:pt idx="58179">
                  <c:v>58.17900000000003</c:v>
                </c:pt>
                <c:pt idx="58180">
                  <c:v>58.180000000000007</c:v>
                </c:pt>
                <c:pt idx="58181">
                  <c:v>58.18100000000004</c:v>
                </c:pt>
                <c:pt idx="58182">
                  <c:v>58.182000000000016</c:v>
                </c:pt>
                <c:pt idx="58183">
                  <c:v>58.182999999999993</c:v>
                </c:pt>
                <c:pt idx="58184">
                  <c:v>58.184000000000026</c:v>
                </c:pt>
                <c:pt idx="58185">
                  <c:v>58.185000000000002</c:v>
                </c:pt>
                <c:pt idx="58186">
                  <c:v>58.186000000000035</c:v>
                </c:pt>
                <c:pt idx="58187">
                  <c:v>58.187000000000012</c:v>
                </c:pt>
                <c:pt idx="58188">
                  <c:v>58.188000000000045</c:v>
                </c:pt>
                <c:pt idx="58189">
                  <c:v>58.189000000000021</c:v>
                </c:pt>
                <c:pt idx="58190">
                  <c:v>58.19</c:v>
                </c:pt>
                <c:pt idx="58191">
                  <c:v>58.191000000000031</c:v>
                </c:pt>
                <c:pt idx="58192">
                  <c:v>58.192000000000007</c:v>
                </c:pt>
                <c:pt idx="58193">
                  <c:v>58.19300000000004</c:v>
                </c:pt>
                <c:pt idx="58194">
                  <c:v>58.194000000000017</c:v>
                </c:pt>
                <c:pt idx="58195">
                  <c:v>58.194999999999993</c:v>
                </c:pt>
                <c:pt idx="58196">
                  <c:v>58.196000000000026</c:v>
                </c:pt>
                <c:pt idx="58197">
                  <c:v>58.197000000000003</c:v>
                </c:pt>
                <c:pt idx="58198">
                  <c:v>58.198000000000036</c:v>
                </c:pt>
                <c:pt idx="58199">
                  <c:v>58.199000000000012</c:v>
                </c:pt>
                <c:pt idx="58200">
                  <c:v>58.200000000000045</c:v>
                </c:pt>
                <c:pt idx="58201">
                  <c:v>58.201000000000022</c:v>
                </c:pt>
                <c:pt idx="58202">
                  <c:v>58.201999999999998</c:v>
                </c:pt>
                <c:pt idx="58203">
                  <c:v>58.203000000000031</c:v>
                </c:pt>
                <c:pt idx="58204">
                  <c:v>58.204000000000008</c:v>
                </c:pt>
                <c:pt idx="58205">
                  <c:v>58.205000000000041</c:v>
                </c:pt>
                <c:pt idx="58206">
                  <c:v>58.206000000000017</c:v>
                </c:pt>
                <c:pt idx="58207">
                  <c:v>58.206999999999994</c:v>
                </c:pt>
                <c:pt idx="58208">
                  <c:v>58.208000000000027</c:v>
                </c:pt>
                <c:pt idx="58209">
                  <c:v>58.209000000000003</c:v>
                </c:pt>
                <c:pt idx="58210">
                  <c:v>58.210000000000036</c:v>
                </c:pt>
                <c:pt idx="58211">
                  <c:v>58.211000000000013</c:v>
                </c:pt>
                <c:pt idx="58212">
                  <c:v>58.212000000000046</c:v>
                </c:pt>
                <c:pt idx="58213">
                  <c:v>58.213000000000022</c:v>
                </c:pt>
                <c:pt idx="58214">
                  <c:v>58.213999999999999</c:v>
                </c:pt>
                <c:pt idx="58215">
                  <c:v>58.215000000000032</c:v>
                </c:pt>
                <c:pt idx="58216">
                  <c:v>58.216000000000008</c:v>
                </c:pt>
                <c:pt idx="58217">
                  <c:v>58.217000000000041</c:v>
                </c:pt>
                <c:pt idx="58218">
                  <c:v>58.218000000000018</c:v>
                </c:pt>
                <c:pt idx="58219">
                  <c:v>58.218999999999994</c:v>
                </c:pt>
                <c:pt idx="58220">
                  <c:v>58.220000000000027</c:v>
                </c:pt>
                <c:pt idx="58221">
                  <c:v>58.221000000000004</c:v>
                </c:pt>
                <c:pt idx="58222">
                  <c:v>58.222000000000037</c:v>
                </c:pt>
                <c:pt idx="58223">
                  <c:v>58.223000000000013</c:v>
                </c:pt>
                <c:pt idx="58224">
                  <c:v>58.224000000000046</c:v>
                </c:pt>
                <c:pt idx="58225">
                  <c:v>58.225000000000023</c:v>
                </c:pt>
                <c:pt idx="58226">
                  <c:v>58.225999999999999</c:v>
                </c:pt>
                <c:pt idx="58227">
                  <c:v>58.227000000000032</c:v>
                </c:pt>
                <c:pt idx="58228">
                  <c:v>58.228000000000009</c:v>
                </c:pt>
                <c:pt idx="58229">
                  <c:v>58.229000000000042</c:v>
                </c:pt>
                <c:pt idx="58230">
                  <c:v>58.230000000000018</c:v>
                </c:pt>
                <c:pt idx="58231">
                  <c:v>58.230999999999995</c:v>
                </c:pt>
                <c:pt idx="58232">
                  <c:v>58.232000000000028</c:v>
                </c:pt>
                <c:pt idx="58233">
                  <c:v>58.233000000000004</c:v>
                </c:pt>
                <c:pt idx="58234">
                  <c:v>58.234000000000037</c:v>
                </c:pt>
                <c:pt idx="58235">
                  <c:v>58.235000000000014</c:v>
                </c:pt>
                <c:pt idx="58236">
                  <c:v>58.23599999999999</c:v>
                </c:pt>
                <c:pt idx="58237">
                  <c:v>58.237000000000023</c:v>
                </c:pt>
                <c:pt idx="58238">
                  <c:v>58.238</c:v>
                </c:pt>
                <c:pt idx="58239">
                  <c:v>58.239000000000033</c:v>
                </c:pt>
                <c:pt idx="58240">
                  <c:v>58.240000000000009</c:v>
                </c:pt>
                <c:pt idx="58241">
                  <c:v>58.241000000000042</c:v>
                </c:pt>
                <c:pt idx="58242">
                  <c:v>58.242000000000019</c:v>
                </c:pt>
                <c:pt idx="58243">
                  <c:v>58.242999999999995</c:v>
                </c:pt>
                <c:pt idx="58244">
                  <c:v>58.244000000000028</c:v>
                </c:pt>
                <c:pt idx="58245">
                  <c:v>58.245000000000005</c:v>
                </c:pt>
                <c:pt idx="58246">
                  <c:v>58.246000000000038</c:v>
                </c:pt>
                <c:pt idx="58247">
                  <c:v>58.247000000000014</c:v>
                </c:pt>
                <c:pt idx="58248">
                  <c:v>58.24799999999999</c:v>
                </c:pt>
                <c:pt idx="58249">
                  <c:v>58.249000000000024</c:v>
                </c:pt>
                <c:pt idx="58250">
                  <c:v>58.25</c:v>
                </c:pt>
                <c:pt idx="58251">
                  <c:v>58.251000000000033</c:v>
                </c:pt>
                <c:pt idx="58252">
                  <c:v>58.25200000000001</c:v>
                </c:pt>
                <c:pt idx="58253">
                  <c:v>58.253000000000043</c:v>
                </c:pt>
                <c:pt idx="58254">
                  <c:v>58.254000000000019</c:v>
                </c:pt>
                <c:pt idx="58255">
                  <c:v>58.254999999999995</c:v>
                </c:pt>
                <c:pt idx="58256">
                  <c:v>58.256000000000029</c:v>
                </c:pt>
                <c:pt idx="58257">
                  <c:v>58.257000000000005</c:v>
                </c:pt>
                <c:pt idx="58258">
                  <c:v>58.258000000000038</c:v>
                </c:pt>
                <c:pt idx="58259">
                  <c:v>58.259000000000015</c:v>
                </c:pt>
                <c:pt idx="58260">
                  <c:v>58.259999999999991</c:v>
                </c:pt>
                <c:pt idx="58261">
                  <c:v>58.261000000000024</c:v>
                </c:pt>
                <c:pt idx="58262">
                  <c:v>58.262</c:v>
                </c:pt>
                <c:pt idx="58263">
                  <c:v>58.263000000000034</c:v>
                </c:pt>
                <c:pt idx="58264">
                  <c:v>58.26400000000001</c:v>
                </c:pt>
                <c:pt idx="58265">
                  <c:v>58.265000000000043</c:v>
                </c:pt>
                <c:pt idx="58266">
                  <c:v>58.26600000000002</c:v>
                </c:pt>
                <c:pt idx="58267">
                  <c:v>58.266999999999996</c:v>
                </c:pt>
                <c:pt idx="58268">
                  <c:v>58.268000000000029</c:v>
                </c:pt>
                <c:pt idx="58269">
                  <c:v>58.269000000000005</c:v>
                </c:pt>
                <c:pt idx="58270">
                  <c:v>58.270000000000039</c:v>
                </c:pt>
                <c:pt idx="58271">
                  <c:v>58.271000000000015</c:v>
                </c:pt>
                <c:pt idx="58272">
                  <c:v>58.271999999999991</c:v>
                </c:pt>
                <c:pt idx="58273">
                  <c:v>58.273000000000025</c:v>
                </c:pt>
                <c:pt idx="58274">
                  <c:v>58.274000000000001</c:v>
                </c:pt>
                <c:pt idx="58275">
                  <c:v>58.275000000000034</c:v>
                </c:pt>
                <c:pt idx="58276">
                  <c:v>58.27600000000001</c:v>
                </c:pt>
                <c:pt idx="58277">
                  <c:v>58.277000000000044</c:v>
                </c:pt>
                <c:pt idx="58278">
                  <c:v>58.27800000000002</c:v>
                </c:pt>
                <c:pt idx="58279">
                  <c:v>58.278999999999996</c:v>
                </c:pt>
                <c:pt idx="58280">
                  <c:v>58.28000000000003</c:v>
                </c:pt>
                <c:pt idx="58281">
                  <c:v>58.281000000000006</c:v>
                </c:pt>
                <c:pt idx="58282">
                  <c:v>58.282000000000039</c:v>
                </c:pt>
                <c:pt idx="58283">
                  <c:v>58.283000000000015</c:v>
                </c:pt>
                <c:pt idx="58284">
                  <c:v>58.283999999999992</c:v>
                </c:pt>
                <c:pt idx="58285">
                  <c:v>58.285000000000025</c:v>
                </c:pt>
                <c:pt idx="58286">
                  <c:v>58.286000000000001</c:v>
                </c:pt>
                <c:pt idx="58287">
                  <c:v>58.287000000000035</c:v>
                </c:pt>
                <c:pt idx="58288">
                  <c:v>58.288000000000011</c:v>
                </c:pt>
                <c:pt idx="58289">
                  <c:v>58.289000000000044</c:v>
                </c:pt>
                <c:pt idx="58290">
                  <c:v>58.29000000000002</c:v>
                </c:pt>
                <c:pt idx="58291">
                  <c:v>58.290999999999997</c:v>
                </c:pt>
                <c:pt idx="58292">
                  <c:v>58.29200000000003</c:v>
                </c:pt>
                <c:pt idx="58293">
                  <c:v>58.293000000000006</c:v>
                </c:pt>
                <c:pt idx="58294">
                  <c:v>58.29400000000004</c:v>
                </c:pt>
                <c:pt idx="58295">
                  <c:v>58.295000000000016</c:v>
                </c:pt>
                <c:pt idx="58296">
                  <c:v>58.295999999999992</c:v>
                </c:pt>
                <c:pt idx="58297">
                  <c:v>58.297000000000025</c:v>
                </c:pt>
                <c:pt idx="58298">
                  <c:v>58.298000000000002</c:v>
                </c:pt>
                <c:pt idx="58299">
                  <c:v>58.299000000000035</c:v>
                </c:pt>
                <c:pt idx="58300">
                  <c:v>58.300000000000011</c:v>
                </c:pt>
                <c:pt idx="58301">
                  <c:v>58.301000000000045</c:v>
                </c:pt>
                <c:pt idx="58302">
                  <c:v>58.302000000000021</c:v>
                </c:pt>
                <c:pt idx="58303">
                  <c:v>58.302999999999997</c:v>
                </c:pt>
                <c:pt idx="58304">
                  <c:v>58.30400000000003</c:v>
                </c:pt>
                <c:pt idx="58305">
                  <c:v>58.305000000000007</c:v>
                </c:pt>
                <c:pt idx="58306">
                  <c:v>58.30600000000004</c:v>
                </c:pt>
                <c:pt idx="58307">
                  <c:v>58.307000000000016</c:v>
                </c:pt>
                <c:pt idx="58308">
                  <c:v>58.307999999999993</c:v>
                </c:pt>
                <c:pt idx="58309">
                  <c:v>58.309000000000026</c:v>
                </c:pt>
                <c:pt idx="58310">
                  <c:v>58.31</c:v>
                </c:pt>
                <c:pt idx="58311">
                  <c:v>58.311000000000035</c:v>
                </c:pt>
                <c:pt idx="58312">
                  <c:v>58.312000000000012</c:v>
                </c:pt>
                <c:pt idx="58313">
                  <c:v>58.313000000000045</c:v>
                </c:pt>
                <c:pt idx="58314">
                  <c:v>58.314000000000021</c:v>
                </c:pt>
                <c:pt idx="58315">
                  <c:v>58.314999999999998</c:v>
                </c:pt>
                <c:pt idx="58316">
                  <c:v>58.316000000000031</c:v>
                </c:pt>
                <c:pt idx="58317">
                  <c:v>58.317000000000007</c:v>
                </c:pt>
                <c:pt idx="58318">
                  <c:v>58.31800000000004</c:v>
                </c:pt>
                <c:pt idx="58319">
                  <c:v>58.319000000000017</c:v>
                </c:pt>
                <c:pt idx="58320">
                  <c:v>58.319999999999993</c:v>
                </c:pt>
                <c:pt idx="58321">
                  <c:v>58.321000000000026</c:v>
                </c:pt>
                <c:pt idx="58322">
                  <c:v>58.322000000000003</c:v>
                </c:pt>
                <c:pt idx="58323">
                  <c:v>58.323000000000036</c:v>
                </c:pt>
                <c:pt idx="58324">
                  <c:v>58.324000000000012</c:v>
                </c:pt>
                <c:pt idx="58325">
                  <c:v>58.325000000000045</c:v>
                </c:pt>
                <c:pt idx="58326">
                  <c:v>58.326000000000022</c:v>
                </c:pt>
                <c:pt idx="58327">
                  <c:v>58.326999999999998</c:v>
                </c:pt>
                <c:pt idx="58328">
                  <c:v>58.328000000000031</c:v>
                </c:pt>
                <c:pt idx="58329">
                  <c:v>58.329000000000008</c:v>
                </c:pt>
                <c:pt idx="58330">
                  <c:v>58.330000000000041</c:v>
                </c:pt>
                <c:pt idx="58331">
                  <c:v>58.331000000000017</c:v>
                </c:pt>
                <c:pt idx="58332">
                  <c:v>58.331999999999994</c:v>
                </c:pt>
                <c:pt idx="58333">
                  <c:v>58.333000000000027</c:v>
                </c:pt>
                <c:pt idx="58334">
                  <c:v>58.334000000000003</c:v>
                </c:pt>
                <c:pt idx="58335">
                  <c:v>58.335000000000036</c:v>
                </c:pt>
                <c:pt idx="58336">
                  <c:v>58.336000000000013</c:v>
                </c:pt>
                <c:pt idx="58337">
                  <c:v>58.337000000000046</c:v>
                </c:pt>
                <c:pt idx="58338">
                  <c:v>58.338000000000022</c:v>
                </c:pt>
                <c:pt idx="58339">
                  <c:v>58.338999999999999</c:v>
                </c:pt>
                <c:pt idx="58340">
                  <c:v>58.340000000000032</c:v>
                </c:pt>
                <c:pt idx="58341">
                  <c:v>58.341000000000008</c:v>
                </c:pt>
                <c:pt idx="58342">
                  <c:v>58.342000000000041</c:v>
                </c:pt>
                <c:pt idx="58343">
                  <c:v>58.343000000000018</c:v>
                </c:pt>
                <c:pt idx="58344">
                  <c:v>58.343999999999994</c:v>
                </c:pt>
                <c:pt idx="58345">
                  <c:v>58.345000000000027</c:v>
                </c:pt>
                <c:pt idx="58346">
                  <c:v>58.346000000000004</c:v>
                </c:pt>
                <c:pt idx="58347">
                  <c:v>58.347000000000037</c:v>
                </c:pt>
                <c:pt idx="58348">
                  <c:v>58.348000000000013</c:v>
                </c:pt>
                <c:pt idx="58349">
                  <c:v>58.349000000000046</c:v>
                </c:pt>
                <c:pt idx="58350">
                  <c:v>58.350000000000023</c:v>
                </c:pt>
                <c:pt idx="58351">
                  <c:v>58.350999999999999</c:v>
                </c:pt>
                <c:pt idx="58352">
                  <c:v>58.352000000000032</c:v>
                </c:pt>
                <c:pt idx="58353">
                  <c:v>58.353000000000009</c:v>
                </c:pt>
                <c:pt idx="58354">
                  <c:v>58.354000000000042</c:v>
                </c:pt>
                <c:pt idx="58355">
                  <c:v>58.355000000000018</c:v>
                </c:pt>
                <c:pt idx="58356">
                  <c:v>58.355999999999995</c:v>
                </c:pt>
                <c:pt idx="58357">
                  <c:v>58.357000000000028</c:v>
                </c:pt>
                <c:pt idx="58358">
                  <c:v>58.358000000000004</c:v>
                </c:pt>
                <c:pt idx="58359">
                  <c:v>58.359000000000037</c:v>
                </c:pt>
                <c:pt idx="58360">
                  <c:v>58.360000000000014</c:v>
                </c:pt>
                <c:pt idx="58361">
                  <c:v>58.36099999999999</c:v>
                </c:pt>
                <c:pt idx="58362">
                  <c:v>58.362000000000023</c:v>
                </c:pt>
                <c:pt idx="58363">
                  <c:v>58.363</c:v>
                </c:pt>
                <c:pt idx="58364">
                  <c:v>58.364000000000033</c:v>
                </c:pt>
                <c:pt idx="58365">
                  <c:v>58.365000000000009</c:v>
                </c:pt>
                <c:pt idx="58366">
                  <c:v>58.366000000000042</c:v>
                </c:pt>
                <c:pt idx="58367">
                  <c:v>58.367000000000019</c:v>
                </c:pt>
                <c:pt idx="58368">
                  <c:v>58.367999999999995</c:v>
                </c:pt>
                <c:pt idx="58369">
                  <c:v>58.369000000000028</c:v>
                </c:pt>
                <c:pt idx="58370">
                  <c:v>58.370000000000005</c:v>
                </c:pt>
                <c:pt idx="58371">
                  <c:v>58.371000000000038</c:v>
                </c:pt>
                <c:pt idx="58372">
                  <c:v>58.372000000000014</c:v>
                </c:pt>
                <c:pt idx="58373">
                  <c:v>58.37299999999999</c:v>
                </c:pt>
                <c:pt idx="58374">
                  <c:v>58.374000000000024</c:v>
                </c:pt>
                <c:pt idx="58375">
                  <c:v>58.375</c:v>
                </c:pt>
                <c:pt idx="58376">
                  <c:v>58.376000000000033</c:v>
                </c:pt>
                <c:pt idx="58377">
                  <c:v>58.37700000000001</c:v>
                </c:pt>
                <c:pt idx="58378">
                  <c:v>58.378000000000043</c:v>
                </c:pt>
                <c:pt idx="58379">
                  <c:v>58.379000000000019</c:v>
                </c:pt>
                <c:pt idx="58380">
                  <c:v>58.379999999999995</c:v>
                </c:pt>
                <c:pt idx="58381">
                  <c:v>58.381000000000029</c:v>
                </c:pt>
                <c:pt idx="58382">
                  <c:v>58.382000000000005</c:v>
                </c:pt>
                <c:pt idx="58383">
                  <c:v>58.383000000000038</c:v>
                </c:pt>
                <c:pt idx="58384">
                  <c:v>58.384000000000015</c:v>
                </c:pt>
                <c:pt idx="58385">
                  <c:v>58.384999999999991</c:v>
                </c:pt>
                <c:pt idx="58386">
                  <c:v>58.386000000000024</c:v>
                </c:pt>
                <c:pt idx="58387">
                  <c:v>58.387</c:v>
                </c:pt>
                <c:pt idx="58388">
                  <c:v>58.388000000000034</c:v>
                </c:pt>
                <c:pt idx="58389">
                  <c:v>58.38900000000001</c:v>
                </c:pt>
                <c:pt idx="58390">
                  <c:v>58.390000000000043</c:v>
                </c:pt>
                <c:pt idx="58391">
                  <c:v>58.39100000000002</c:v>
                </c:pt>
                <c:pt idx="58392">
                  <c:v>58.391999999999996</c:v>
                </c:pt>
                <c:pt idx="58393">
                  <c:v>58.393000000000029</c:v>
                </c:pt>
                <c:pt idx="58394">
                  <c:v>58.394000000000005</c:v>
                </c:pt>
                <c:pt idx="58395">
                  <c:v>58.395000000000039</c:v>
                </c:pt>
                <c:pt idx="58396">
                  <c:v>58.396000000000015</c:v>
                </c:pt>
                <c:pt idx="58397">
                  <c:v>58.396999999999991</c:v>
                </c:pt>
                <c:pt idx="58398">
                  <c:v>58.398000000000025</c:v>
                </c:pt>
                <c:pt idx="58399">
                  <c:v>58.399000000000001</c:v>
                </c:pt>
                <c:pt idx="58400">
                  <c:v>58.400000000000034</c:v>
                </c:pt>
                <c:pt idx="58401">
                  <c:v>58.40100000000001</c:v>
                </c:pt>
                <c:pt idx="58402">
                  <c:v>58.402000000000044</c:v>
                </c:pt>
                <c:pt idx="58403">
                  <c:v>58.40300000000002</c:v>
                </c:pt>
                <c:pt idx="58404">
                  <c:v>58.403999999999996</c:v>
                </c:pt>
                <c:pt idx="58405">
                  <c:v>58.40500000000003</c:v>
                </c:pt>
                <c:pt idx="58406">
                  <c:v>58.406000000000006</c:v>
                </c:pt>
                <c:pt idx="58407">
                  <c:v>58.407000000000039</c:v>
                </c:pt>
                <c:pt idx="58408">
                  <c:v>58.408000000000015</c:v>
                </c:pt>
                <c:pt idx="58409">
                  <c:v>58.408999999999992</c:v>
                </c:pt>
                <c:pt idx="58410">
                  <c:v>58.410000000000025</c:v>
                </c:pt>
                <c:pt idx="58411">
                  <c:v>58.411000000000001</c:v>
                </c:pt>
                <c:pt idx="58412">
                  <c:v>58.412000000000035</c:v>
                </c:pt>
                <c:pt idx="58413">
                  <c:v>58.413000000000011</c:v>
                </c:pt>
                <c:pt idx="58414">
                  <c:v>58.414000000000044</c:v>
                </c:pt>
                <c:pt idx="58415">
                  <c:v>58.41500000000002</c:v>
                </c:pt>
                <c:pt idx="58416">
                  <c:v>58.415999999999997</c:v>
                </c:pt>
                <c:pt idx="58417">
                  <c:v>58.41700000000003</c:v>
                </c:pt>
                <c:pt idx="58418">
                  <c:v>58.418000000000006</c:v>
                </c:pt>
                <c:pt idx="58419">
                  <c:v>58.41900000000004</c:v>
                </c:pt>
                <c:pt idx="58420">
                  <c:v>58.420000000000016</c:v>
                </c:pt>
                <c:pt idx="58421">
                  <c:v>58.420999999999992</c:v>
                </c:pt>
                <c:pt idx="58422">
                  <c:v>58.422000000000025</c:v>
                </c:pt>
                <c:pt idx="58423">
                  <c:v>58.423000000000002</c:v>
                </c:pt>
                <c:pt idx="58424">
                  <c:v>58.424000000000035</c:v>
                </c:pt>
                <c:pt idx="58425">
                  <c:v>58.425000000000011</c:v>
                </c:pt>
                <c:pt idx="58426">
                  <c:v>58.426000000000045</c:v>
                </c:pt>
                <c:pt idx="58427">
                  <c:v>58.427000000000021</c:v>
                </c:pt>
                <c:pt idx="58428">
                  <c:v>58.427999999999997</c:v>
                </c:pt>
                <c:pt idx="58429">
                  <c:v>58.42900000000003</c:v>
                </c:pt>
                <c:pt idx="58430">
                  <c:v>58.430000000000007</c:v>
                </c:pt>
                <c:pt idx="58431">
                  <c:v>58.43100000000004</c:v>
                </c:pt>
                <c:pt idx="58432">
                  <c:v>58.432000000000016</c:v>
                </c:pt>
                <c:pt idx="58433">
                  <c:v>58.432999999999993</c:v>
                </c:pt>
                <c:pt idx="58434">
                  <c:v>58.434000000000026</c:v>
                </c:pt>
                <c:pt idx="58435">
                  <c:v>58.435000000000002</c:v>
                </c:pt>
                <c:pt idx="58436">
                  <c:v>58.436000000000035</c:v>
                </c:pt>
                <c:pt idx="58437">
                  <c:v>58.437000000000012</c:v>
                </c:pt>
                <c:pt idx="58438">
                  <c:v>58.438000000000045</c:v>
                </c:pt>
                <c:pt idx="58439">
                  <c:v>58.439000000000021</c:v>
                </c:pt>
                <c:pt idx="58440">
                  <c:v>58.44</c:v>
                </c:pt>
                <c:pt idx="58441">
                  <c:v>58.441000000000031</c:v>
                </c:pt>
                <c:pt idx="58442">
                  <c:v>58.442000000000007</c:v>
                </c:pt>
                <c:pt idx="58443">
                  <c:v>58.44300000000004</c:v>
                </c:pt>
                <c:pt idx="58444">
                  <c:v>58.444000000000017</c:v>
                </c:pt>
                <c:pt idx="58445">
                  <c:v>58.444999999999993</c:v>
                </c:pt>
                <c:pt idx="58446">
                  <c:v>58.446000000000026</c:v>
                </c:pt>
                <c:pt idx="58447">
                  <c:v>58.447000000000003</c:v>
                </c:pt>
                <c:pt idx="58448">
                  <c:v>58.448000000000036</c:v>
                </c:pt>
                <c:pt idx="58449">
                  <c:v>58.449000000000012</c:v>
                </c:pt>
                <c:pt idx="58450">
                  <c:v>58.450000000000045</c:v>
                </c:pt>
                <c:pt idx="58451">
                  <c:v>58.451000000000022</c:v>
                </c:pt>
                <c:pt idx="58452">
                  <c:v>58.451999999999998</c:v>
                </c:pt>
                <c:pt idx="58453">
                  <c:v>58.453000000000031</c:v>
                </c:pt>
                <c:pt idx="58454">
                  <c:v>58.454000000000008</c:v>
                </c:pt>
                <c:pt idx="58455">
                  <c:v>58.455000000000041</c:v>
                </c:pt>
                <c:pt idx="58456">
                  <c:v>58.456000000000017</c:v>
                </c:pt>
                <c:pt idx="58457">
                  <c:v>58.456999999999994</c:v>
                </c:pt>
                <c:pt idx="58458">
                  <c:v>58.458000000000027</c:v>
                </c:pt>
                <c:pt idx="58459">
                  <c:v>58.459000000000003</c:v>
                </c:pt>
                <c:pt idx="58460">
                  <c:v>58.460000000000036</c:v>
                </c:pt>
                <c:pt idx="58461">
                  <c:v>58.461000000000013</c:v>
                </c:pt>
                <c:pt idx="58462">
                  <c:v>58.462000000000046</c:v>
                </c:pt>
                <c:pt idx="58463">
                  <c:v>58.463000000000022</c:v>
                </c:pt>
                <c:pt idx="58464">
                  <c:v>58.463999999999999</c:v>
                </c:pt>
                <c:pt idx="58465">
                  <c:v>58.465000000000032</c:v>
                </c:pt>
                <c:pt idx="58466">
                  <c:v>58.466000000000008</c:v>
                </c:pt>
                <c:pt idx="58467">
                  <c:v>58.467000000000041</c:v>
                </c:pt>
                <c:pt idx="58468">
                  <c:v>58.468000000000018</c:v>
                </c:pt>
                <c:pt idx="58469">
                  <c:v>58.468999999999994</c:v>
                </c:pt>
                <c:pt idx="58470">
                  <c:v>58.470000000000027</c:v>
                </c:pt>
                <c:pt idx="58471">
                  <c:v>58.471000000000004</c:v>
                </c:pt>
                <c:pt idx="58472">
                  <c:v>58.472000000000037</c:v>
                </c:pt>
                <c:pt idx="58473">
                  <c:v>58.473000000000013</c:v>
                </c:pt>
                <c:pt idx="58474">
                  <c:v>58.474000000000046</c:v>
                </c:pt>
                <c:pt idx="58475">
                  <c:v>58.475000000000023</c:v>
                </c:pt>
                <c:pt idx="58476">
                  <c:v>58.475999999999999</c:v>
                </c:pt>
                <c:pt idx="58477">
                  <c:v>58.477000000000032</c:v>
                </c:pt>
                <c:pt idx="58478">
                  <c:v>58.478000000000009</c:v>
                </c:pt>
                <c:pt idx="58479">
                  <c:v>58.479000000000042</c:v>
                </c:pt>
                <c:pt idx="58480">
                  <c:v>58.480000000000018</c:v>
                </c:pt>
                <c:pt idx="58481">
                  <c:v>58.480999999999995</c:v>
                </c:pt>
                <c:pt idx="58482">
                  <c:v>58.482000000000028</c:v>
                </c:pt>
                <c:pt idx="58483">
                  <c:v>58.483000000000004</c:v>
                </c:pt>
                <c:pt idx="58484">
                  <c:v>58.484000000000037</c:v>
                </c:pt>
                <c:pt idx="58485">
                  <c:v>58.485000000000014</c:v>
                </c:pt>
                <c:pt idx="58486">
                  <c:v>58.48599999999999</c:v>
                </c:pt>
                <c:pt idx="58487">
                  <c:v>58.487000000000023</c:v>
                </c:pt>
                <c:pt idx="58488">
                  <c:v>58.488</c:v>
                </c:pt>
                <c:pt idx="58489">
                  <c:v>58.489000000000033</c:v>
                </c:pt>
                <c:pt idx="58490">
                  <c:v>58.490000000000009</c:v>
                </c:pt>
                <c:pt idx="58491">
                  <c:v>58.491000000000042</c:v>
                </c:pt>
                <c:pt idx="58492">
                  <c:v>58.492000000000019</c:v>
                </c:pt>
                <c:pt idx="58493">
                  <c:v>58.492999999999995</c:v>
                </c:pt>
                <c:pt idx="58494">
                  <c:v>58.494000000000028</c:v>
                </c:pt>
                <c:pt idx="58495">
                  <c:v>58.495000000000005</c:v>
                </c:pt>
                <c:pt idx="58496">
                  <c:v>58.496000000000038</c:v>
                </c:pt>
                <c:pt idx="58497">
                  <c:v>58.497000000000014</c:v>
                </c:pt>
                <c:pt idx="58498">
                  <c:v>58.49799999999999</c:v>
                </c:pt>
                <c:pt idx="58499">
                  <c:v>58.499000000000024</c:v>
                </c:pt>
                <c:pt idx="58500">
                  <c:v>58.5</c:v>
                </c:pt>
                <c:pt idx="58501">
                  <c:v>58.501000000000033</c:v>
                </c:pt>
                <c:pt idx="58502">
                  <c:v>58.50200000000001</c:v>
                </c:pt>
                <c:pt idx="58503">
                  <c:v>58.503000000000043</c:v>
                </c:pt>
                <c:pt idx="58504">
                  <c:v>58.504000000000019</c:v>
                </c:pt>
                <c:pt idx="58505">
                  <c:v>58.504999999999995</c:v>
                </c:pt>
                <c:pt idx="58506">
                  <c:v>58.506000000000029</c:v>
                </c:pt>
                <c:pt idx="58507">
                  <c:v>58.507000000000005</c:v>
                </c:pt>
                <c:pt idx="58508">
                  <c:v>58.508000000000038</c:v>
                </c:pt>
                <c:pt idx="58509">
                  <c:v>58.509000000000015</c:v>
                </c:pt>
                <c:pt idx="58510">
                  <c:v>58.509999999999991</c:v>
                </c:pt>
                <c:pt idx="58511">
                  <c:v>58.511000000000024</c:v>
                </c:pt>
                <c:pt idx="58512">
                  <c:v>58.512</c:v>
                </c:pt>
                <c:pt idx="58513">
                  <c:v>58.513000000000034</c:v>
                </c:pt>
                <c:pt idx="58514">
                  <c:v>58.51400000000001</c:v>
                </c:pt>
                <c:pt idx="58515">
                  <c:v>58.515000000000043</c:v>
                </c:pt>
                <c:pt idx="58516">
                  <c:v>58.51600000000002</c:v>
                </c:pt>
                <c:pt idx="58517">
                  <c:v>58.516999999999996</c:v>
                </c:pt>
                <c:pt idx="58518">
                  <c:v>58.518000000000029</c:v>
                </c:pt>
                <c:pt idx="58519">
                  <c:v>58.519000000000005</c:v>
                </c:pt>
                <c:pt idx="58520">
                  <c:v>58.520000000000039</c:v>
                </c:pt>
                <c:pt idx="58521">
                  <c:v>58.521000000000015</c:v>
                </c:pt>
                <c:pt idx="58522">
                  <c:v>58.521999999999991</c:v>
                </c:pt>
                <c:pt idx="58523">
                  <c:v>58.523000000000025</c:v>
                </c:pt>
                <c:pt idx="58524">
                  <c:v>58.524000000000001</c:v>
                </c:pt>
                <c:pt idx="58525">
                  <c:v>58.525000000000034</c:v>
                </c:pt>
                <c:pt idx="58526">
                  <c:v>58.52600000000001</c:v>
                </c:pt>
                <c:pt idx="58527">
                  <c:v>58.527000000000044</c:v>
                </c:pt>
                <c:pt idx="58528">
                  <c:v>58.52800000000002</c:v>
                </c:pt>
                <c:pt idx="58529">
                  <c:v>58.528999999999996</c:v>
                </c:pt>
                <c:pt idx="58530">
                  <c:v>58.53000000000003</c:v>
                </c:pt>
                <c:pt idx="58531">
                  <c:v>58.531000000000006</c:v>
                </c:pt>
                <c:pt idx="58532">
                  <c:v>58.532000000000039</c:v>
                </c:pt>
                <c:pt idx="58533">
                  <c:v>58.533000000000015</c:v>
                </c:pt>
                <c:pt idx="58534">
                  <c:v>58.533999999999992</c:v>
                </c:pt>
                <c:pt idx="58535">
                  <c:v>58.535000000000025</c:v>
                </c:pt>
                <c:pt idx="58536">
                  <c:v>58.536000000000001</c:v>
                </c:pt>
                <c:pt idx="58537">
                  <c:v>58.537000000000035</c:v>
                </c:pt>
                <c:pt idx="58538">
                  <c:v>58.538000000000011</c:v>
                </c:pt>
                <c:pt idx="58539">
                  <c:v>58.539000000000044</c:v>
                </c:pt>
                <c:pt idx="58540">
                  <c:v>58.54000000000002</c:v>
                </c:pt>
                <c:pt idx="58541">
                  <c:v>58.540999999999997</c:v>
                </c:pt>
                <c:pt idx="58542">
                  <c:v>58.54200000000003</c:v>
                </c:pt>
                <c:pt idx="58543">
                  <c:v>58.543000000000006</c:v>
                </c:pt>
                <c:pt idx="58544">
                  <c:v>58.54400000000004</c:v>
                </c:pt>
                <c:pt idx="58545">
                  <c:v>58.545000000000016</c:v>
                </c:pt>
                <c:pt idx="58546">
                  <c:v>58.545999999999992</c:v>
                </c:pt>
                <c:pt idx="58547">
                  <c:v>58.547000000000025</c:v>
                </c:pt>
                <c:pt idx="58548">
                  <c:v>58.548000000000002</c:v>
                </c:pt>
                <c:pt idx="58549">
                  <c:v>58.549000000000035</c:v>
                </c:pt>
                <c:pt idx="58550">
                  <c:v>58.550000000000011</c:v>
                </c:pt>
                <c:pt idx="58551">
                  <c:v>58.551000000000045</c:v>
                </c:pt>
                <c:pt idx="58552">
                  <c:v>58.552000000000021</c:v>
                </c:pt>
                <c:pt idx="58553">
                  <c:v>58.552999999999997</c:v>
                </c:pt>
                <c:pt idx="58554">
                  <c:v>58.55400000000003</c:v>
                </c:pt>
                <c:pt idx="58555">
                  <c:v>58.555000000000007</c:v>
                </c:pt>
                <c:pt idx="58556">
                  <c:v>58.55600000000004</c:v>
                </c:pt>
                <c:pt idx="58557">
                  <c:v>58.557000000000016</c:v>
                </c:pt>
                <c:pt idx="58558">
                  <c:v>58.557999999999993</c:v>
                </c:pt>
                <c:pt idx="58559">
                  <c:v>58.559000000000026</c:v>
                </c:pt>
                <c:pt idx="58560">
                  <c:v>58.56</c:v>
                </c:pt>
                <c:pt idx="58561">
                  <c:v>58.561000000000035</c:v>
                </c:pt>
                <c:pt idx="58562">
                  <c:v>58.562000000000012</c:v>
                </c:pt>
                <c:pt idx="58563">
                  <c:v>58.563000000000045</c:v>
                </c:pt>
                <c:pt idx="58564">
                  <c:v>58.564000000000021</c:v>
                </c:pt>
                <c:pt idx="58565">
                  <c:v>58.564999999999998</c:v>
                </c:pt>
                <c:pt idx="58566">
                  <c:v>58.566000000000031</c:v>
                </c:pt>
                <c:pt idx="58567">
                  <c:v>58.567000000000007</c:v>
                </c:pt>
                <c:pt idx="58568">
                  <c:v>58.56800000000004</c:v>
                </c:pt>
                <c:pt idx="58569">
                  <c:v>58.569000000000017</c:v>
                </c:pt>
                <c:pt idx="58570">
                  <c:v>58.569999999999993</c:v>
                </c:pt>
                <c:pt idx="58571">
                  <c:v>58.571000000000026</c:v>
                </c:pt>
                <c:pt idx="58572">
                  <c:v>58.572000000000003</c:v>
                </c:pt>
                <c:pt idx="58573">
                  <c:v>58.573000000000036</c:v>
                </c:pt>
                <c:pt idx="58574">
                  <c:v>58.574000000000012</c:v>
                </c:pt>
                <c:pt idx="58575">
                  <c:v>58.575000000000045</c:v>
                </c:pt>
                <c:pt idx="58576">
                  <c:v>58.576000000000022</c:v>
                </c:pt>
                <c:pt idx="58577">
                  <c:v>58.576999999999998</c:v>
                </c:pt>
                <c:pt idx="58578">
                  <c:v>58.578000000000031</c:v>
                </c:pt>
                <c:pt idx="58579">
                  <c:v>58.579000000000008</c:v>
                </c:pt>
                <c:pt idx="58580">
                  <c:v>58.580000000000041</c:v>
                </c:pt>
                <c:pt idx="58581">
                  <c:v>58.581000000000017</c:v>
                </c:pt>
                <c:pt idx="58582">
                  <c:v>58.581999999999994</c:v>
                </c:pt>
                <c:pt idx="58583">
                  <c:v>58.583000000000027</c:v>
                </c:pt>
                <c:pt idx="58584">
                  <c:v>58.584000000000003</c:v>
                </c:pt>
                <c:pt idx="58585">
                  <c:v>58.585000000000036</c:v>
                </c:pt>
                <c:pt idx="58586">
                  <c:v>58.586000000000013</c:v>
                </c:pt>
                <c:pt idx="58587">
                  <c:v>58.587000000000046</c:v>
                </c:pt>
                <c:pt idx="58588">
                  <c:v>58.588000000000022</c:v>
                </c:pt>
                <c:pt idx="58589">
                  <c:v>58.588999999999999</c:v>
                </c:pt>
                <c:pt idx="58590">
                  <c:v>58.590000000000032</c:v>
                </c:pt>
                <c:pt idx="58591">
                  <c:v>58.591000000000008</c:v>
                </c:pt>
                <c:pt idx="58592">
                  <c:v>58.592000000000041</c:v>
                </c:pt>
                <c:pt idx="58593">
                  <c:v>58.593000000000018</c:v>
                </c:pt>
                <c:pt idx="58594">
                  <c:v>58.593999999999994</c:v>
                </c:pt>
                <c:pt idx="58595">
                  <c:v>58.595000000000027</c:v>
                </c:pt>
                <c:pt idx="58596">
                  <c:v>58.596000000000004</c:v>
                </c:pt>
                <c:pt idx="58597">
                  <c:v>58.597000000000037</c:v>
                </c:pt>
                <c:pt idx="58598">
                  <c:v>58.598000000000013</c:v>
                </c:pt>
                <c:pt idx="58599">
                  <c:v>58.599000000000046</c:v>
                </c:pt>
                <c:pt idx="58600">
                  <c:v>58.600000000000023</c:v>
                </c:pt>
                <c:pt idx="58601">
                  <c:v>58.600999999999999</c:v>
                </c:pt>
                <c:pt idx="58602">
                  <c:v>58.602000000000032</c:v>
                </c:pt>
                <c:pt idx="58603">
                  <c:v>58.603000000000009</c:v>
                </c:pt>
                <c:pt idx="58604">
                  <c:v>58.604000000000042</c:v>
                </c:pt>
                <c:pt idx="58605">
                  <c:v>58.605000000000018</c:v>
                </c:pt>
                <c:pt idx="58606">
                  <c:v>58.605999999999995</c:v>
                </c:pt>
                <c:pt idx="58607">
                  <c:v>58.607000000000028</c:v>
                </c:pt>
                <c:pt idx="58608">
                  <c:v>58.608000000000004</c:v>
                </c:pt>
                <c:pt idx="58609">
                  <c:v>58.609000000000037</c:v>
                </c:pt>
                <c:pt idx="58610">
                  <c:v>58.610000000000014</c:v>
                </c:pt>
                <c:pt idx="58611">
                  <c:v>58.61099999999999</c:v>
                </c:pt>
                <c:pt idx="58612">
                  <c:v>58.612000000000023</c:v>
                </c:pt>
                <c:pt idx="58613">
                  <c:v>58.613</c:v>
                </c:pt>
                <c:pt idx="58614">
                  <c:v>58.614000000000033</c:v>
                </c:pt>
                <c:pt idx="58615">
                  <c:v>58.615000000000009</c:v>
                </c:pt>
                <c:pt idx="58616">
                  <c:v>58.616000000000042</c:v>
                </c:pt>
                <c:pt idx="58617">
                  <c:v>58.617000000000019</c:v>
                </c:pt>
                <c:pt idx="58618">
                  <c:v>58.617999999999995</c:v>
                </c:pt>
                <c:pt idx="58619">
                  <c:v>58.619000000000028</c:v>
                </c:pt>
                <c:pt idx="58620">
                  <c:v>58.620000000000005</c:v>
                </c:pt>
                <c:pt idx="58621">
                  <c:v>58.621000000000038</c:v>
                </c:pt>
                <c:pt idx="58622">
                  <c:v>58.622000000000014</c:v>
                </c:pt>
                <c:pt idx="58623">
                  <c:v>58.62299999999999</c:v>
                </c:pt>
                <c:pt idx="58624">
                  <c:v>58.624000000000024</c:v>
                </c:pt>
                <c:pt idx="58625">
                  <c:v>58.625</c:v>
                </c:pt>
                <c:pt idx="58626">
                  <c:v>58.626000000000033</c:v>
                </c:pt>
                <c:pt idx="58627">
                  <c:v>58.62700000000001</c:v>
                </c:pt>
                <c:pt idx="58628">
                  <c:v>58.628000000000043</c:v>
                </c:pt>
                <c:pt idx="58629">
                  <c:v>58.629000000000019</c:v>
                </c:pt>
                <c:pt idx="58630">
                  <c:v>58.629999999999995</c:v>
                </c:pt>
                <c:pt idx="58631">
                  <c:v>58.631000000000029</c:v>
                </c:pt>
                <c:pt idx="58632">
                  <c:v>58.632000000000005</c:v>
                </c:pt>
                <c:pt idx="58633">
                  <c:v>58.633000000000038</c:v>
                </c:pt>
                <c:pt idx="58634">
                  <c:v>58.634000000000015</c:v>
                </c:pt>
                <c:pt idx="58635">
                  <c:v>58.634999999999991</c:v>
                </c:pt>
                <c:pt idx="58636">
                  <c:v>58.636000000000024</c:v>
                </c:pt>
                <c:pt idx="58637">
                  <c:v>58.637</c:v>
                </c:pt>
                <c:pt idx="58638">
                  <c:v>58.638000000000034</c:v>
                </c:pt>
                <c:pt idx="58639">
                  <c:v>58.63900000000001</c:v>
                </c:pt>
                <c:pt idx="58640">
                  <c:v>58.640000000000043</c:v>
                </c:pt>
                <c:pt idx="58641">
                  <c:v>58.64100000000002</c:v>
                </c:pt>
                <c:pt idx="58642">
                  <c:v>58.641999999999996</c:v>
                </c:pt>
                <c:pt idx="58643">
                  <c:v>58.643000000000029</c:v>
                </c:pt>
                <c:pt idx="58644">
                  <c:v>58.644000000000005</c:v>
                </c:pt>
                <c:pt idx="58645">
                  <c:v>58.645000000000039</c:v>
                </c:pt>
                <c:pt idx="58646">
                  <c:v>58.646000000000015</c:v>
                </c:pt>
                <c:pt idx="58647">
                  <c:v>58.646999999999991</c:v>
                </c:pt>
                <c:pt idx="58648">
                  <c:v>58.648000000000025</c:v>
                </c:pt>
                <c:pt idx="58649">
                  <c:v>58.649000000000001</c:v>
                </c:pt>
                <c:pt idx="58650">
                  <c:v>58.650000000000034</c:v>
                </c:pt>
                <c:pt idx="58651">
                  <c:v>58.65100000000001</c:v>
                </c:pt>
                <c:pt idx="58652">
                  <c:v>58.652000000000044</c:v>
                </c:pt>
                <c:pt idx="58653">
                  <c:v>58.65300000000002</c:v>
                </c:pt>
                <c:pt idx="58654">
                  <c:v>58.653999999999996</c:v>
                </c:pt>
                <c:pt idx="58655">
                  <c:v>58.65500000000003</c:v>
                </c:pt>
                <c:pt idx="58656">
                  <c:v>58.656000000000006</c:v>
                </c:pt>
                <c:pt idx="58657">
                  <c:v>58.657000000000039</c:v>
                </c:pt>
                <c:pt idx="58658">
                  <c:v>58.658000000000015</c:v>
                </c:pt>
                <c:pt idx="58659">
                  <c:v>58.658999999999992</c:v>
                </c:pt>
                <c:pt idx="58660">
                  <c:v>58.660000000000025</c:v>
                </c:pt>
                <c:pt idx="58661">
                  <c:v>58.661000000000001</c:v>
                </c:pt>
                <c:pt idx="58662">
                  <c:v>58.662000000000035</c:v>
                </c:pt>
                <c:pt idx="58663">
                  <c:v>58.663000000000011</c:v>
                </c:pt>
                <c:pt idx="58664">
                  <c:v>58.664000000000044</c:v>
                </c:pt>
                <c:pt idx="58665">
                  <c:v>58.66500000000002</c:v>
                </c:pt>
                <c:pt idx="58666">
                  <c:v>58.665999999999997</c:v>
                </c:pt>
                <c:pt idx="58667">
                  <c:v>58.66700000000003</c:v>
                </c:pt>
                <c:pt idx="58668">
                  <c:v>58.668000000000006</c:v>
                </c:pt>
                <c:pt idx="58669">
                  <c:v>58.66900000000004</c:v>
                </c:pt>
                <c:pt idx="58670">
                  <c:v>58.670000000000016</c:v>
                </c:pt>
                <c:pt idx="58671">
                  <c:v>58.670999999999992</c:v>
                </c:pt>
                <c:pt idx="58672">
                  <c:v>58.672000000000025</c:v>
                </c:pt>
                <c:pt idx="58673">
                  <c:v>58.673000000000002</c:v>
                </c:pt>
                <c:pt idx="58674">
                  <c:v>58.674000000000035</c:v>
                </c:pt>
                <c:pt idx="58675">
                  <c:v>58.675000000000011</c:v>
                </c:pt>
                <c:pt idx="58676">
                  <c:v>58.676000000000045</c:v>
                </c:pt>
                <c:pt idx="58677">
                  <c:v>58.677000000000021</c:v>
                </c:pt>
                <c:pt idx="58678">
                  <c:v>58.677999999999997</c:v>
                </c:pt>
                <c:pt idx="58679">
                  <c:v>58.67900000000003</c:v>
                </c:pt>
                <c:pt idx="58680">
                  <c:v>58.680000000000007</c:v>
                </c:pt>
                <c:pt idx="58681">
                  <c:v>58.68100000000004</c:v>
                </c:pt>
                <c:pt idx="58682">
                  <c:v>58.682000000000016</c:v>
                </c:pt>
                <c:pt idx="58683">
                  <c:v>58.682999999999993</c:v>
                </c:pt>
                <c:pt idx="58684">
                  <c:v>58.684000000000026</c:v>
                </c:pt>
                <c:pt idx="58685">
                  <c:v>58.685000000000002</c:v>
                </c:pt>
                <c:pt idx="58686">
                  <c:v>58.686000000000035</c:v>
                </c:pt>
                <c:pt idx="58687">
                  <c:v>58.687000000000012</c:v>
                </c:pt>
                <c:pt idx="58688">
                  <c:v>58.688000000000045</c:v>
                </c:pt>
                <c:pt idx="58689">
                  <c:v>58.689000000000021</c:v>
                </c:pt>
                <c:pt idx="58690">
                  <c:v>58.69</c:v>
                </c:pt>
                <c:pt idx="58691">
                  <c:v>58.691000000000031</c:v>
                </c:pt>
                <c:pt idx="58692">
                  <c:v>58.692000000000007</c:v>
                </c:pt>
                <c:pt idx="58693">
                  <c:v>58.69300000000004</c:v>
                </c:pt>
                <c:pt idx="58694">
                  <c:v>58.694000000000017</c:v>
                </c:pt>
                <c:pt idx="58695">
                  <c:v>58.694999999999993</c:v>
                </c:pt>
                <c:pt idx="58696">
                  <c:v>58.696000000000026</c:v>
                </c:pt>
                <c:pt idx="58697">
                  <c:v>58.697000000000003</c:v>
                </c:pt>
                <c:pt idx="58698">
                  <c:v>58.698000000000036</c:v>
                </c:pt>
                <c:pt idx="58699">
                  <c:v>58.699000000000012</c:v>
                </c:pt>
                <c:pt idx="58700">
                  <c:v>58.700000000000045</c:v>
                </c:pt>
                <c:pt idx="58701">
                  <c:v>58.701000000000022</c:v>
                </c:pt>
                <c:pt idx="58702">
                  <c:v>58.701999999999998</c:v>
                </c:pt>
                <c:pt idx="58703">
                  <c:v>58.703000000000031</c:v>
                </c:pt>
                <c:pt idx="58704">
                  <c:v>58.704000000000008</c:v>
                </c:pt>
                <c:pt idx="58705">
                  <c:v>58.705000000000041</c:v>
                </c:pt>
                <c:pt idx="58706">
                  <c:v>58.706000000000017</c:v>
                </c:pt>
                <c:pt idx="58707">
                  <c:v>58.706999999999994</c:v>
                </c:pt>
                <c:pt idx="58708">
                  <c:v>58.708000000000027</c:v>
                </c:pt>
                <c:pt idx="58709">
                  <c:v>58.709000000000003</c:v>
                </c:pt>
                <c:pt idx="58710">
                  <c:v>58.710000000000036</c:v>
                </c:pt>
                <c:pt idx="58711">
                  <c:v>58.711000000000013</c:v>
                </c:pt>
                <c:pt idx="58712">
                  <c:v>58.712000000000046</c:v>
                </c:pt>
                <c:pt idx="58713">
                  <c:v>58.713000000000022</c:v>
                </c:pt>
                <c:pt idx="58714">
                  <c:v>58.713999999999999</c:v>
                </c:pt>
                <c:pt idx="58715">
                  <c:v>58.715000000000032</c:v>
                </c:pt>
                <c:pt idx="58716">
                  <c:v>58.716000000000008</c:v>
                </c:pt>
                <c:pt idx="58717">
                  <c:v>58.717000000000041</c:v>
                </c:pt>
                <c:pt idx="58718">
                  <c:v>58.718000000000018</c:v>
                </c:pt>
                <c:pt idx="58719">
                  <c:v>58.718999999999994</c:v>
                </c:pt>
                <c:pt idx="58720">
                  <c:v>58.720000000000027</c:v>
                </c:pt>
                <c:pt idx="58721">
                  <c:v>58.721000000000004</c:v>
                </c:pt>
                <c:pt idx="58722">
                  <c:v>58.722000000000037</c:v>
                </c:pt>
                <c:pt idx="58723">
                  <c:v>58.723000000000013</c:v>
                </c:pt>
                <c:pt idx="58724">
                  <c:v>58.724000000000046</c:v>
                </c:pt>
                <c:pt idx="58725">
                  <c:v>58.725000000000023</c:v>
                </c:pt>
                <c:pt idx="58726">
                  <c:v>58.725999999999999</c:v>
                </c:pt>
                <c:pt idx="58727">
                  <c:v>58.727000000000032</c:v>
                </c:pt>
                <c:pt idx="58728">
                  <c:v>58.728000000000009</c:v>
                </c:pt>
                <c:pt idx="58729">
                  <c:v>58.729000000000042</c:v>
                </c:pt>
                <c:pt idx="58730">
                  <c:v>58.730000000000018</c:v>
                </c:pt>
                <c:pt idx="58731">
                  <c:v>58.730999999999995</c:v>
                </c:pt>
                <c:pt idx="58732">
                  <c:v>58.732000000000028</c:v>
                </c:pt>
                <c:pt idx="58733">
                  <c:v>58.733000000000004</c:v>
                </c:pt>
                <c:pt idx="58734">
                  <c:v>58.734000000000037</c:v>
                </c:pt>
                <c:pt idx="58735">
                  <c:v>58.735000000000014</c:v>
                </c:pt>
                <c:pt idx="58736">
                  <c:v>58.73599999999999</c:v>
                </c:pt>
                <c:pt idx="58737">
                  <c:v>58.737000000000023</c:v>
                </c:pt>
                <c:pt idx="58738">
                  <c:v>58.738</c:v>
                </c:pt>
                <c:pt idx="58739">
                  <c:v>58.739000000000033</c:v>
                </c:pt>
                <c:pt idx="58740">
                  <c:v>58.740000000000009</c:v>
                </c:pt>
                <c:pt idx="58741">
                  <c:v>58.741000000000042</c:v>
                </c:pt>
                <c:pt idx="58742">
                  <c:v>58.742000000000019</c:v>
                </c:pt>
                <c:pt idx="58743">
                  <c:v>58.742999999999995</c:v>
                </c:pt>
                <c:pt idx="58744">
                  <c:v>58.744000000000028</c:v>
                </c:pt>
                <c:pt idx="58745">
                  <c:v>58.745000000000005</c:v>
                </c:pt>
                <c:pt idx="58746">
                  <c:v>58.746000000000038</c:v>
                </c:pt>
                <c:pt idx="58747">
                  <c:v>58.747000000000014</c:v>
                </c:pt>
                <c:pt idx="58748">
                  <c:v>58.74799999999999</c:v>
                </c:pt>
                <c:pt idx="58749">
                  <c:v>58.749000000000024</c:v>
                </c:pt>
                <c:pt idx="58750">
                  <c:v>58.75</c:v>
                </c:pt>
                <c:pt idx="58751">
                  <c:v>58.751000000000033</c:v>
                </c:pt>
                <c:pt idx="58752">
                  <c:v>58.75200000000001</c:v>
                </c:pt>
                <c:pt idx="58753">
                  <c:v>58.753000000000043</c:v>
                </c:pt>
                <c:pt idx="58754">
                  <c:v>58.754000000000019</c:v>
                </c:pt>
                <c:pt idx="58755">
                  <c:v>58.754999999999995</c:v>
                </c:pt>
                <c:pt idx="58756">
                  <c:v>58.756000000000029</c:v>
                </c:pt>
                <c:pt idx="58757">
                  <c:v>58.757000000000005</c:v>
                </c:pt>
                <c:pt idx="58758">
                  <c:v>58.758000000000038</c:v>
                </c:pt>
                <c:pt idx="58759">
                  <c:v>58.759000000000015</c:v>
                </c:pt>
                <c:pt idx="58760">
                  <c:v>58.759999999999991</c:v>
                </c:pt>
                <c:pt idx="58761">
                  <c:v>58.761000000000024</c:v>
                </c:pt>
                <c:pt idx="58762">
                  <c:v>58.762</c:v>
                </c:pt>
                <c:pt idx="58763">
                  <c:v>58.763000000000034</c:v>
                </c:pt>
                <c:pt idx="58764">
                  <c:v>58.76400000000001</c:v>
                </c:pt>
                <c:pt idx="58765">
                  <c:v>58.765000000000043</c:v>
                </c:pt>
                <c:pt idx="58766">
                  <c:v>58.76600000000002</c:v>
                </c:pt>
                <c:pt idx="58767">
                  <c:v>58.766999999999996</c:v>
                </c:pt>
                <c:pt idx="58768">
                  <c:v>58.768000000000029</c:v>
                </c:pt>
                <c:pt idx="58769">
                  <c:v>58.769000000000005</c:v>
                </c:pt>
                <c:pt idx="58770">
                  <c:v>58.770000000000039</c:v>
                </c:pt>
                <c:pt idx="58771">
                  <c:v>58.771000000000015</c:v>
                </c:pt>
                <c:pt idx="58772">
                  <c:v>58.771999999999991</c:v>
                </c:pt>
                <c:pt idx="58773">
                  <c:v>58.773000000000025</c:v>
                </c:pt>
                <c:pt idx="58774">
                  <c:v>58.774000000000001</c:v>
                </c:pt>
                <c:pt idx="58775">
                  <c:v>58.775000000000034</c:v>
                </c:pt>
                <c:pt idx="58776">
                  <c:v>58.77600000000001</c:v>
                </c:pt>
                <c:pt idx="58777">
                  <c:v>58.777000000000044</c:v>
                </c:pt>
                <c:pt idx="58778">
                  <c:v>58.77800000000002</c:v>
                </c:pt>
                <c:pt idx="58779">
                  <c:v>58.778999999999996</c:v>
                </c:pt>
                <c:pt idx="58780">
                  <c:v>58.78000000000003</c:v>
                </c:pt>
                <c:pt idx="58781">
                  <c:v>58.781000000000006</c:v>
                </c:pt>
                <c:pt idx="58782">
                  <c:v>58.782000000000039</c:v>
                </c:pt>
                <c:pt idx="58783">
                  <c:v>58.783000000000015</c:v>
                </c:pt>
                <c:pt idx="58784">
                  <c:v>58.783999999999992</c:v>
                </c:pt>
                <c:pt idx="58785">
                  <c:v>58.785000000000025</c:v>
                </c:pt>
                <c:pt idx="58786">
                  <c:v>58.786000000000001</c:v>
                </c:pt>
                <c:pt idx="58787">
                  <c:v>58.787000000000035</c:v>
                </c:pt>
                <c:pt idx="58788">
                  <c:v>58.788000000000011</c:v>
                </c:pt>
                <c:pt idx="58789">
                  <c:v>58.789000000000044</c:v>
                </c:pt>
                <c:pt idx="58790">
                  <c:v>58.79000000000002</c:v>
                </c:pt>
                <c:pt idx="58791">
                  <c:v>58.790999999999997</c:v>
                </c:pt>
                <c:pt idx="58792">
                  <c:v>58.79200000000003</c:v>
                </c:pt>
                <c:pt idx="58793">
                  <c:v>58.793000000000006</c:v>
                </c:pt>
                <c:pt idx="58794">
                  <c:v>58.79400000000004</c:v>
                </c:pt>
                <c:pt idx="58795">
                  <c:v>58.795000000000016</c:v>
                </c:pt>
                <c:pt idx="58796">
                  <c:v>58.795999999999992</c:v>
                </c:pt>
                <c:pt idx="58797">
                  <c:v>58.797000000000025</c:v>
                </c:pt>
                <c:pt idx="58798">
                  <c:v>58.798000000000002</c:v>
                </c:pt>
                <c:pt idx="58799">
                  <c:v>58.799000000000035</c:v>
                </c:pt>
                <c:pt idx="58800">
                  <c:v>58.800000000000011</c:v>
                </c:pt>
                <c:pt idx="58801">
                  <c:v>58.801000000000045</c:v>
                </c:pt>
                <c:pt idx="58802">
                  <c:v>58.802000000000021</c:v>
                </c:pt>
                <c:pt idx="58803">
                  <c:v>58.802999999999997</c:v>
                </c:pt>
                <c:pt idx="58804">
                  <c:v>58.80400000000003</c:v>
                </c:pt>
                <c:pt idx="58805">
                  <c:v>58.805000000000007</c:v>
                </c:pt>
                <c:pt idx="58806">
                  <c:v>58.80600000000004</c:v>
                </c:pt>
                <c:pt idx="58807">
                  <c:v>58.807000000000016</c:v>
                </c:pt>
                <c:pt idx="58808">
                  <c:v>58.807999999999993</c:v>
                </c:pt>
                <c:pt idx="58809">
                  <c:v>58.809000000000026</c:v>
                </c:pt>
                <c:pt idx="58810">
                  <c:v>58.81</c:v>
                </c:pt>
                <c:pt idx="58811">
                  <c:v>58.811000000000035</c:v>
                </c:pt>
                <c:pt idx="58812">
                  <c:v>58.812000000000012</c:v>
                </c:pt>
                <c:pt idx="58813">
                  <c:v>58.813000000000045</c:v>
                </c:pt>
                <c:pt idx="58814">
                  <c:v>58.814000000000021</c:v>
                </c:pt>
                <c:pt idx="58815">
                  <c:v>58.814999999999998</c:v>
                </c:pt>
                <c:pt idx="58816">
                  <c:v>58.816000000000031</c:v>
                </c:pt>
                <c:pt idx="58817">
                  <c:v>58.817000000000007</c:v>
                </c:pt>
                <c:pt idx="58818">
                  <c:v>58.81800000000004</c:v>
                </c:pt>
                <c:pt idx="58819">
                  <c:v>58.819000000000017</c:v>
                </c:pt>
                <c:pt idx="58820">
                  <c:v>58.819999999999993</c:v>
                </c:pt>
                <c:pt idx="58821">
                  <c:v>58.821000000000026</c:v>
                </c:pt>
                <c:pt idx="58822">
                  <c:v>58.822000000000003</c:v>
                </c:pt>
                <c:pt idx="58823">
                  <c:v>58.823000000000036</c:v>
                </c:pt>
                <c:pt idx="58824">
                  <c:v>58.824000000000012</c:v>
                </c:pt>
                <c:pt idx="58825">
                  <c:v>58.825000000000045</c:v>
                </c:pt>
                <c:pt idx="58826">
                  <c:v>58.826000000000022</c:v>
                </c:pt>
                <c:pt idx="58827">
                  <c:v>58.826999999999998</c:v>
                </c:pt>
                <c:pt idx="58828">
                  <c:v>58.828000000000031</c:v>
                </c:pt>
                <c:pt idx="58829">
                  <c:v>58.829000000000008</c:v>
                </c:pt>
                <c:pt idx="58830">
                  <c:v>58.830000000000041</c:v>
                </c:pt>
                <c:pt idx="58831">
                  <c:v>58.831000000000017</c:v>
                </c:pt>
                <c:pt idx="58832">
                  <c:v>58.831999999999994</c:v>
                </c:pt>
                <c:pt idx="58833">
                  <c:v>58.833000000000027</c:v>
                </c:pt>
                <c:pt idx="58834">
                  <c:v>58.834000000000003</c:v>
                </c:pt>
                <c:pt idx="58835">
                  <c:v>58.835000000000036</c:v>
                </c:pt>
                <c:pt idx="58836">
                  <c:v>58.836000000000013</c:v>
                </c:pt>
                <c:pt idx="58837">
                  <c:v>58.837000000000046</c:v>
                </c:pt>
                <c:pt idx="58838">
                  <c:v>58.838000000000022</c:v>
                </c:pt>
                <c:pt idx="58839">
                  <c:v>58.838999999999999</c:v>
                </c:pt>
                <c:pt idx="58840">
                  <c:v>58.840000000000032</c:v>
                </c:pt>
                <c:pt idx="58841">
                  <c:v>58.841000000000008</c:v>
                </c:pt>
                <c:pt idx="58842">
                  <c:v>58.842000000000041</c:v>
                </c:pt>
                <c:pt idx="58843">
                  <c:v>58.843000000000018</c:v>
                </c:pt>
                <c:pt idx="58844">
                  <c:v>58.843999999999994</c:v>
                </c:pt>
                <c:pt idx="58845">
                  <c:v>58.845000000000027</c:v>
                </c:pt>
                <c:pt idx="58846">
                  <c:v>58.846000000000004</c:v>
                </c:pt>
                <c:pt idx="58847">
                  <c:v>58.847000000000037</c:v>
                </c:pt>
                <c:pt idx="58848">
                  <c:v>58.848000000000013</c:v>
                </c:pt>
                <c:pt idx="58849">
                  <c:v>58.849000000000046</c:v>
                </c:pt>
                <c:pt idx="58850">
                  <c:v>58.850000000000023</c:v>
                </c:pt>
                <c:pt idx="58851">
                  <c:v>58.850999999999999</c:v>
                </c:pt>
                <c:pt idx="58852">
                  <c:v>58.852000000000032</c:v>
                </c:pt>
                <c:pt idx="58853">
                  <c:v>58.853000000000009</c:v>
                </c:pt>
                <c:pt idx="58854">
                  <c:v>58.854000000000042</c:v>
                </c:pt>
                <c:pt idx="58855">
                  <c:v>58.855000000000018</c:v>
                </c:pt>
                <c:pt idx="58856">
                  <c:v>58.855999999999995</c:v>
                </c:pt>
                <c:pt idx="58857">
                  <c:v>58.857000000000028</c:v>
                </c:pt>
                <c:pt idx="58858">
                  <c:v>58.858000000000004</c:v>
                </c:pt>
                <c:pt idx="58859">
                  <c:v>58.859000000000037</c:v>
                </c:pt>
                <c:pt idx="58860">
                  <c:v>58.860000000000014</c:v>
                </c:pt>
                <c:pt idx="58861">
                  <c:v>58.86099999999999</c:v>
                </c:pt>
                <c:pt idx="58862">
                  <c:v>58.862000000000023</c:v>
                </c:pt>
                <c:pt idx="58863">
                  <c:v>58.863</c:v>
                </c:pt>
                <c:pt idx="58864">
                  <c:v>58.864000000000033</c:v>
                </c:pt>
                <c:pt idx="58865">
                  <c:v>58.865000000000009</c:v>
                </c:pt>
                <c:pt idx="58866">
                  <c:v>58.866000000000042</c:v>
                </c:pt>
                <c:pt idx="58867">
                  <c:v>58.867000000000019</c:v>
                </c:pt>
                <c:pt idx="58868">
                  <c:v>58.867999999999995</c:v>
                </c:pt>
                <c:pt idx="58869">
                  <c:v>58.869000000000028</c:v>
                </c:pt>
                <c:pt idx="58870">
                  <c:v>58.870000000000005</c:v>
                </c:pt>
                <c:pt idx="58871">
                  <c:v>58.871000000000038</c:v>
                </c:pt>
                <c:pt idx="58872">
                  <c:v>58.872000000000014</c:v>
                </c:pt>
                <c:pt idx="58873">
                  <c:v>58.87299999999999</c:v>
                </c:pt>
                <c:pt idx="58874">
                  <c:v>58.874000000000024</c:v>
                </c:pt>
                <c:pt idx="58875">
                  <c:v>58.875</c:v>
                </c:pt>
                <c:pt idx="58876">
                  <c:v>58.876000000000033</c:v>
                </c:pt>
                <c:pt idx="58877">
                  <c:v>58.87700000000001</c:v>
                </c:pt>
                <c:pt idx="58878">
                  <c:v>58.878000000000043</c:v>
                </c:pt>
                <c:pt idx="58879">
                  <c:v>58.879000000000019</c:v>
                </c:pt>
                <c:pt idx="58880">
                  <c:v>58.879999999999995</c:v>
                </c:pt>
                <c:pt idx="58881">
                  <c:v>58.881000000000029</c:v>
                </c:pt>
                <c:pt idx="58882">
                  <c:v>58.882000000000005</c:v>
                </c:pt>
                <c:pt idx="58883">
                  <c:v>58.883000000000038</c:v>
                </c:pt>
                <c:pt idx="58884">
                  <c:v>58.884000000000015</c:v>
                </c:pt>
                <c:pt idx="58885">
                  <c:v>58.884999999999991</c:v>
                </c:pt>
                <c:pt idx="58886">
                  <c:v>58.886000000000024</c:v>
                </c:pt>
                <c:pt idx="58887">
                  <c:v>58.887</c:v>
                </c:pt>
                <c:pt idx="58888">
                  <c:v>58.888000000000034</c:v>
                </c:pt>
                <c:pt idx="58889">
                  <c:v>58.88900000000001</c:v>
                </c:pt>
                <c:pt idx="58890">
                  <c:v>58.890000000000043</c:v>
                </c:pt>
                <c:pt idx="58891">
                  <c:v>58.89100000000002</c:v>
                </c:pt>
                <c:pt idx="58892">
                  <c:v>58.891999999999996</c:v>
                </c:pt>
                <c:pt idx="58893">
                  <c:v>58.893000000000029</c:v>
                </c:pt>
                <c:pt idx="58894">
                  <c:v>58.894000000000005</c:v>
                </c:pt>
                <c:pt idx="58895">
                  <c:v>58.895000000000039</c:v>
                </c:pt>
                <c:pt idx="58896">
                  <c:v>58.896000000000015</c:v>
                </c:pt>
                <c:pt idx="58897">
                  <c:v>58.896999999999991</c:v>
                </c:pt>
                <c:pt idx="58898">
                  <c:v>58.898000000000025</c:v>
                </c:pt>
                <c:pt idx="58899">
                  <c:v>58.899000000000001</c:v>
                </c:pt>
                <c:pt idx="58900">
                  <c:v>58.900000000000034</c:v>
                </c:pt>
                <c:pt idx="58901">
                  <c:v>58.90100000000001</c:v>
                </c:pt>
                <c:pt idx="58902">
                  <c:v>58.902000000000044</c:v>
                </c:pt>
                <c:pt idx="58903">
                  <c:v>58.90300000000002</c:v>
                </c:pt>
                <c:pt idx="58904">
                  <c:v>58.903999999999996</c:v>
                </c:pt>
                <c:pt idx="58905">
                  <c:v>58.90500000000003</c:v>
                </c:pt>
                <c:pt idx="58906">
                  <c:v>58.906000000000006</c:v>
                </c:pt>
                <c:pt idx="58907">
                  <c:v>58.907000000000039</c:v>
                </c:pt>
                <c:pt idx="58908">
                  <c:v>58.908000000000015</c:v>
                </c:pt>
                <c:pt idx="58909">
                  <c:v>58.908999999999992</c:v>
                </c:pt>
                <c:pt idx="58910">
                  <c:v>58.910000000000025</c:v>
                </c:pt>
                <c:pt idx="58911">
                  <c:v>58.911000000000001</c:v>
                </c:pt>
                <c:pt idx="58912">
                  <c:v>58.912000000000035</c:v>
                </c:pt>
                <c:pt idx="58913">
                  <c:v>58.913000000000011</c:v>
                </c:pt>
                <c:pt idx="58914">
                  <c:v>58.914000000000044</c:v>
                </c:pt>
                <c:pt idx="58915">
                  <c:v>58.91500000000002</c:v>
                </c:pt>
                <c:pt idx="58916">
                  <c:v>58.915999999999997</c:v>
                </c:pt>
                <c:pt idx="58917">
                  <c:v>58.91700000000003</c:v>
                </c:pt>
                <c:pt idx="58918">
                  <c:v>58.918000000000006</c:v>
                </c:pt>
                <c:pt idx="58919">
                  <c:v>58.91900000000004</c:v>
                </c:pt>
                <c:pt idx="58920">
                  <c:v>58.920000000000016</c:v>
                </c:pt>
                <c:pt idx="58921">
                  <c:v>58.920999999999992</c:v>
                </c:pt>
                <c:pt idx="58922">
                  <c:v>58.922000000000025</c:v>
                </c:pt>
                <c:pt idx="58923">
                  <c:v>58.923000000000002</c:v>
                </c:pt>
                <c:pt idx="58924">
                  <c:v>58.924000000000035</c:v>
                </c:pt>
                <c:pt idx="58925">
                  <c:v>58.925000000000011</c:v>
                </c:pt>
                <c:pt idx="58926">
                  <c:v>58.926000000000045</c:v>
                </c:pt>
                <c:pt idx="58927">
                  <c:v>58.927000000000021</c:v>
                </c:pt>
                <c:pt idx="58928">
                  <c:v>58.927999999999997</c:v>
                </c:pt>
                <c:pt idx="58929">
                  <c:v>58.92900000000003</c:v>
                </c:pt>
                <c:pt idx="58930">
                  <c:v>58.930000000000007</c:v>
                </c:pt>
                <c:pt idx="58931">
                  <c:v>58.93100000000004</c:v>
                </c:pt>
                <c:pt idx="58932">
                  <c:v>58.932000000000016</c:v>
                </c:pt>
                <c:pt idx="58933">
                  <c:v>58.932999999999993</c:v>
                </c:pt>
                <c:pt idx="58934">
                  <c:v>58.934000000000026</c:v>
                </c:pt>
                <c:pt idx="58935">
                  <c:v>58.935000000000002</c:v>
                </c:pt>
                <c:pt idx="58936">
                  <c:v>58.936000000000035</c:v>
                </c:pt>
                <c:pt idx="58937">
                  <c:v>58.937000000000012</c:v>
                </c:pt>
                <c:pt idx="58938">
                  <c:v>58.938000000000045</c:v>
                </c:pt>
                <c:pt idx="58939">
                  <c:v>58.939000000000021</c:v>
                </c:pt>
                <c:pt idx="58940">
                  <c:v>58.94</c:v>
                </c:pt>
                <c:pt idx="58941">
                  <c:v>58.941000000000031</c:v>
                </c:pt>
                <c:pt idx="58942">
                  <c:v>58.942000000000007</c:v>
                </c:pt>
                <c:pt idx="58943">
                  <c:v>58.94300000000004</c:v>
                </c:pt>
                <c:pt idx="58944">
                  <c:v>58.944000000000017</c:v>
                </c:pt>
                <c:pt idx="58945">
                  <c:v>58.944999999999993</c:v>
                </c:pt>
                <c:pt idx="58946">
                  <c:v>58.946000000000026</c:v>
                </c:pt>
                <c:pt idx="58947">
                  <c:v>58.947000000000003</c:v>
                </c:pt>
                <c:pt idx="58948">
                  <c:v>58.948000000000036</c:v>
                </c:pt>
                <c:pt idx="58949">
                  <c:v>58.949000000000012</c:v>
                </c:pt>
                <c:pt idx="58950">
                  <c:v>58.950000000000045</c:v>
                </c:pt>
                <c:pt idx="58951">
                  <c:v>58.951000000000022</c:v>
                </c:pt>
                <c:pt idx="58952">
                  <c:v>58.951999999999998</c:v>
                </c:pt>
                <c:pt idx="58953">
                  <c:v>58.953000000000031</c:v>
                </c:pt>
                <c:pt idx="58954">
                  <c:v>58.954000000000008</c:v>
                </c:pt>
                <c:pt idx="58955">
                  <c:v>58.955000000000041</c:v>
                </c:pt>
                <c:pt idx="58956">
                  <c:v>58.956000000000017</c:v>
                </c:pt>
                <c:pt idx="58957">
                  <c:v>58.956999999999994</c:v>
                </c:pt>
                <c:pt idx="58958">
                  <c:v>58.958000000000027</c:v>
                </c:pt>
                <c:pt idx="58959">
                  <c:v>58.959000000000003</c:v>
                </c:pt>
                <c:pt idx="58960">
                  <c:v>58.960000000000036</c:v>
                </c:pt>
                <c:pt idx="58961">
                  <c:v>58.961000000000013</c:v>
                </c:pt>
                <c:pt idx="58962">
                  <c:v>58.962000000000046</c:v>
                </c:pt>
                <c:pt idx="58963">
                  <c:v>58.963000000000022</c:v>
                </c:pt>
                <c:pt idx="58964">
                  <c:v>58.963999999999999</c:v>
                </c:pt>
                <c:pt idx="58965">
                  <c:v>58.965000000000032</c:v>
                </c:pt>
                <c:pt idx="58966">
                  <c:v>58.966000000000008</c:v>
                </c:pt>
                <c:pt idx="58967">
                  <c:v>58.967000000000041</c:v>
                </c:pt>
                <c:pt idx="58968">
                  <c:v>58.968000000000018</c:v>
                </c:pt>
                <c:pt idx="58969">
                  <c:v>58.968999999999994</c:v>
                </c:pt>
                <c:pt idx="58970">
                  <c:v>58.970000000000027</c:v>
                </c:pt>
                <c:pt idx="58971">
                  <c:v>58.971000000000004</c:v>
                </c:pt>
                <c:pt idx="58972">
                  <c:v>58.972000000000037</c:v>
                </c:pt>
                <c:pt idx="58973">
                  <c:v>58.973000000000013</c:v>
                </c:pt>
                <c:pt idx="58974">
                  <c:v>58.974000000000046</c:v>
                </c:pt>
                <c:pt idx="58975">
                  <c:v>58.975000000000023</c:v>
                </c:pt>
                <c:pt idx="58976">
                  <c:v>58.975999999999999</c:v>
                </c:pt>
                <c:pt idx="58977">
                  <c:v>58.977000000000032</c:v>
                </c:pt>
                <c:pt idx="58978">
                  <c:v>58.978000000000009</c:v>
                </c:pt>
                <c:pt idx="58979">
                  <c:v>58.979000000000042</c:v>
                </c:pt>
                <c:pt idx="58980">
                  <c:v>58.980000000000018</c:v>
                </c:pt>
                <c:pt idx="58981">
                  <c:v>58.980999999999995</c:v>
                </c:pt>
                <c:pt idx="58982">
                  <c:v>58.982000000000028</c:v>
                </c:pt>
                <c:pt idx="58983">
                  <c:v>58.983000000000004</c:v>
                </c:pt>
                <c:pt idx="58984">
                  <c:v>58.984000000000037</c:v>
                </c:pt>
                <c:pt idx="58985">
                  <c:v>58.985000000000014</c:v>
                </c:pt>
                <c:pt idx="58986">
                  <c:v>58.98599999999999</c:v>
                </c:pt>
                <c:pt idx="58987">
                  <c:v>58.987000000000023</c:v>
                </c:pt>
                <c:pt idx="58988">
                  <c:v>58.988</c:v>
                </c:pt>
                <c:pt idx="58989">
                  <c:v>58.989000000000033</c:v>
                </c:pt>
                <c:pt idx="58990">
                  <c:v>58.990000000000009</c:v>
                </c:pt>
                <c:pt idx="58991">
                  <c:v>58.991000000000042</c:v>
                </c:pt>
                <c:pt idx="58992">
                  <c:v>58.992000000000019</c:v>
                </c:pt>
                <c:pt idx="58993">
                  <c:v>58.992999999999995</c:v>
                </c:pt>
                <c:pt idx="58994">
                  <c:v>58.994000000000028</c:v>
                </c:pt>
                <c:pt idx="58995">
                  <c:v>58.995000000000005</c:v>
                </c:pt>
                <c:pt idx="58996">
                  <c:v>58.996000000000038</c:v>
                </c:pt>
                <c:pt idx="58997">
                  <c:v>58.997000000000014</c:v>
                </c:pt>
                <c:pt idx="58998">
                  <c:v>58.99799999999999</c:v>
                </c:pt>
                <c:pt idx="58999">
                  <c:v>58.999000000000024</c:v>
                </c:pt>
                <c:pt idx="59000">
                  <c:v>59</c:v>
                </c:pt>
                <c:pt idx="59001">
                  <c:v>59.001000000000033</c:v>
                </c:pt>
                <c:pt idx="59002">
                  <c:v>59.00200000000001</c:v>
                </c:pt>
                <c:pt idx="59003">
                  <c:v>59.003000000000043</c:v>
                </c:pt>
                <c:pt idx="59004">
                  <c:v>59.004000000000019</c:v>
                </c:pt>
                <c:pt idx="59005">
                  <c:v>59.004999999999995</c:v>
                </c:pt>
                <c:pt idx="59006">
                  <c:v>59.006000000000029</c:v>
                </c:pt>
                <c:pt idx="59007">
                  <c:v>59.007000000000005</c:v>
                </c:pt>
                <c:pt idx="59008">
                  <c:v>59.008000000000038</c:v>
                </c:pt>
                <c:pt idx="59009">
                  <c:v>59.009000000000015</c:v>
                </c:pt>
                <c:pt idx="59010">
                  <c:v>59.009999999999991</c:v>
                </c:pt>
                <c:pt idx="59011">
                  <c:v>59.011000000000024</c:v>
                </c:pt>
                <c:pt idx="59012">
                  <c:v>59.012</c:v>
                </c:pt>
                <c:pt idx="59013">
                  <c:v>59.013000000000034</c:v>
                </c:pt>
                <c:pt idx="59014">
                  <c:v>59.01400000000001</c:v>
                </c:pt>
                <c:pt idx="59015">
                  <c:v>59.015000000000043</c:v>
                </c:pt>
                <c:pt idx="59016">
                  <c:v>59.01600000000002</c:v>
                </c:pt>
                <c:pt idx="59017">
                  <c:v>59.016999999999996</c:v>
                </c:pt>
                <c:pt idx="59018">
                  <c:v>59.018000000000029</c:v>
                </c:pt>
                <c:pt idx="59019">
                  <c:v>59.019000000000005</c:v>
                </c:pt>
                <c:pt idx="59020">
                  <c:v>59.020000000000039</c:v>
                </c:pt>
                <c:pt idx="59021">
                  <c:v>59.021000000000015</c:v>
                </c:pt>
                <c:pt idx="59022">
                  <c:v>59.021999999999991</c:v>
                </c:pt>
                <c:pt idx="59023">
                  <c:v>59.023000000000025</c:v>
                </c:pt>
                <c:pt idx="59024">
                  <c:v>59.024000000000001</c:v>
                </c:pt>
                <c:pt idx="59025">
                  <c:v>59.025000000000034</c:v>
                </c:pt>
                <c:pt idx="59026">
                  <c:v>59.02600000000001</c:v>
                </c:pt>
                <c:pt idx="59027">
                  <c:v>59.027000000000044</c:v>
                </c:pt>
                <c:pt idx="59028">
                  <c:v>59.02800000000002</c:v>
                </c:pt>
                <c:pt idx="59029">
                  <c:v>59.028999999999996</c:v>
                </c:pt>
                <c:pt idx="59030">
                  <c:v>59.03000000000003</c:v>
                </c:pt>
                <c:pt idx="59031">
                  <c:v>59.031000000000006</c:v>
                </c:pt>
                <c:pt idx="59032">
                  <c:v>59.032000000000039</c:v>
                </c:pt>
                <c:pt idx="59033">
                  <c:v>59.033000000000015</c:v>
                </c:pt>
                <c:pt idx="59034">
                  <c:v>59.033999999999992</c:v>
                </c:pt>
                <c:pt idx="59035">
                  <c:v>59.035000000000025</c:v>
                </c:pt>
                <c:pt idx="59036">
                  <c:v>59.036000000000001</c:v>
                </c:pt>
                <c:pt idx="59037">
                  <c:v>59.037000000000035</c:v>
                </c:pt>
                <c:pt idx="59038">
                  <c:v>59.038000000000011</c:v>
                </c:pt>
                <c:pt idx="59039">
                  <c:v>59.039000000000044</c:v>
                </c:pt>
                <c:pt idx="59040">
                  <c:v>59.04000000000002</c:v>
                </c:pt>
                <c:pt idx="59041">
                  <c:v>59.040999999999997</c:v>
                </c:pt>
                <c:pt idx="59042">
                  <c:v>59.04200000000003</c:v>
                </c:pt>
                <c:pt idx="59043">
                  <c:v>59.043000000000006</c:v>
                </c:pt>
                <c:pt idx="59044">
                  <c:v>59.04400000000004</c:v>
                </c:pt>
                <c:pt idx="59045">
                  <c:v>59.045000000000016</c:v>
                </c:pt>
                <c:pt idx="59046">
                  <c:v>59.045999999999992</c:v>
                </c:pt>
                <c:pt idx="59047">
                  <c:v>59.047000000000025</c:v>
                </c:pt>
                <c:pt idx="59048">
                  <c:v>59.048000000000002</c:v>
                </c:pt>
                <c:pt idx="59049">
                  <c:v>59.049000000000035</c:v>
                </c:pt>
                <c:pt idx="59050">
                  <c:v>59.050000000000011</c:v>
                </c:pt>
                <c:pt idx="59051">
                  <c:v>59.051000000000045</c:v>
                </c:pt>
                <c:pt idx="59052">
                  <c:v>59.052000000000021</c:v>
                </c:pt>
                <c:pt idx="59053">
                  <c:v>59.052999999999997</c:v>
                </c:pt>
                <c:pt idx="59054">
                  <c:v>59.05400000000003</c:v>
                </c:pt>
                <c:pt idx="59055">
                  <c:v>59.055000000000007</c:v>
                </c:pt>
                <c:pt idx="59056">
                  <c:v>59.05600000000004</c:v>
                </c:pt>
                <c:pt idx="59057">
                  <c:v>59.057000000000016</c:v>
                </c:pt>
                <c:pt idx="59058">
                  <c:v>59.057999999999993</c:v>
                </c:pt>
                <c:pt idx="59059">
                  <c:v>59.059000000000026</c:v>
                </c:pt>
                <c:pt idx="59060">
                  <c:v>59.06</c:v>
                </c:pt>
                <c:pt idx="59061">
                  <c:v>59.061000000000035</c:v>
                </c:pt>
                <c:pt idx="59062">
                  <c:v>59.062000000000012</c:v>
                </c:pt>
                <c:pt idx="59063">
                  <c:v>59.063000000000045</c:v>
                </c:pt>
                <c:pt idx="59064">
                  <c:v>59.064000000000021</c:v>
                </c:pt>
                <c:pt idx="59065">
                  <c:v>59.064999999999998</c:v>
                </c:pt>
                <c:pt idx="59066">
                  <c:v>59.066000000000031</c:v>
                </c:pt>
                <c:pt idx="59067">
                  <c:v>59.067000000000007</c:v>
                </c:pt>
                <c:pt idx="59068">
                  <c:v>59.06800000000004</c:v>
                </c:pt>
                <c:pt idx="59069">
                  <c:v>59.069000000000017</c:v>
                </c:pt>
                <c:pt idx="59070">
                  <c:v>59.069999999999993</c:v>
                </c:pt>
                <c:pt idx="59071">
                  <c:v>59.071000000000026</c:v>
                </c:pt>
                <c:pt idx="59072">
                  <c:v>59.072000000000003</c:v>
                </c:pt>
                <c:pt idx="59073">
                  <c:v>59.073000000000036</c:v>
                </c:pt>
                <c:pt idx="59074">
                  <c:v>59.074000000000012</c:v>
                </c:pt>
                <c:pt idx="59075">
                  <c:v>59.075000000000045</c:v>
                </c:pt>
                <c:pt idx="59076">
                  <c:v>59.076000000000022</c:v>
                </c:pt>
                <c:pt idx="59077">
                  <c:v>59.076999999999998</c:v>
                </c:pt>
                <c:pt idx="59078">
                  <c:v>59.078000000000031</c:v>
                </c:pt>
                <c:pt idx="59079">
                  <c:v>59.079000000000008</c:v>
                </c:pt>
                <c:pt idx="59080">
                  <c:v>59.080000000000041</c:v>
                </c:pt>
                <c:pt idx="59081">
                  <c:v>59.081000000000017</c:v>
                </c:pt>
                <c:pt idx="59082">
                  <c:v>59.081999999999994</c:v>
                </c:pt>
                <c:pt idx="59083">
                  <c:v>59.083000000000027</c:v>
                </c:pt>
                <c:pt idx="59084">
                  <c:v>59.084000000000003</c:v>
                </c:pt>
                <c:pt idx="59085">
                  <c:v>59.085000000000036</c:v>
                </c:pt>
                <c:pt idx="59086">
                  <c:v>59.086000000000013</c:v>
                </c:pt>
                <c:pt idx="59087">
                  <c:v>59.087000000000046</c:v>
                </c:pt>
                <c:pt idx="59088">
                  <c:v>59.088000000000022</c:v>
                </c:pt>
                <c:pt idx="59089">
                  <c:v>59.088999999999999</c:v>
                </c:pt>
                <c:pt idx="59090">
                  <c:v>59.090000000000032</c:v>
                </c:pt>
                <c:pt idx="59091">
                  <c:v>59.091000000000008</c:v>
                </c:pt>
                <c:pt idx="59092">
                  <c:v>59.092000000000041</c:v>
                </c:pt>
                <c:pt idx="59093">
                  <c:v>59.093000000000018</c:v>
                </c:pt>
                <c:pt idx="59094">
                  <c:v>59.093999999999994</c:v>
                </c:pt>
                <c:pt idx="59095">
                  <c:v>59.095000000000027</c:v>
                </c:pt>
                <c:pt idx="59096">
                  <c:v>59.096000000000004</c:v>
                </c:pt>
                <c:pt idx="59097">
                  <c:v>59.097000000000037</c:v>
                </c:pt>
                <c:pt idx="59098">
                  <c:v>59.098000000000013</c:v>
                </c:pt>
                <c:pt idx="59099">
                  <c:v>59.099000000000046</c:v>
                </c:pt>
                <c:pt idx="59100">
                  <c:v>59.100000000000023</c:v>
                </c:pt>
                <c:pt idx="59101">
                  <c:v>59.100999999999999</c:v>
                </c:pt>
                <c:pt idx="59102">
                  <c:v>59.102000000000032</c:v>
                </c:pt>
                <c:pt idx="59103">
                  <c:v>59.103000000000009</c:v>
                </c:pt>
                <c:pt idx="59104">
                  <c:v>59.104000000000042</c:v>
                </c:pt>
                <c:pt idx="59105">
                  <c:v>59.105000000000018</c:v>
                </c:pt>
                <c:pt idx="59106">
                  <c:v>59.105999999999995</c:v>
                </c:pt>
                <c:pt idx="59107">
                  <c:v>59.107000000000028</c:v>
                </c:pt>
                <c:pt idx="59108">
                  <c:v>59.108000000000004</c:v>
                </c:pt>
                <c:pt idx="59109">
                  <c:v>59.109000000000037</c:v>
                </c:pt>
                <c:pt idx="59110">
                  <c:v>59.110000000000014</c:v>
                </c:pt>
                <c:pt idx="59111">
                  <c:v>59.11099999999999</c:v>
                </c:pt>
                <c:pt idx="59112">
                  <c:v>59.112000000000023</c:v>
                </c:pt>
                <c:pt idx="59113">
                  <c:v>59.113</c:v>
                </c:pt>
                <c:pt idx="59114">
                  <c:v>59.114000000000033</c:v>
                </c:pt>
                <c:pt idx="59115">
                  <c:v>59.115000000000009</c:v>
                </c:pt>
                <c:pt idx="59116">
                  <c:v>59.116000000000042</c:v>
                </c:pt>
                <c:pt idx="59117">
                  <c:v>59.117000000000019</c:v>
                </c:pt>
                <c:pt idx="59118">
                  <c:v>59.117999999999995</c:v>
                </c:pt>
                <c:pt idx="59119">
                  <c:v>59.119000000000028</c:v>
                </c:pt>
                <c:pt idx="59120">
                  <c:v>59.120000000000005</c:v>
                </c:pt>
                <c:pt idx="59121">
                  <c:v>59.121000000000038</c:v>
                </c:pt>
                <c:pt idx="59122">
                  <c:v>59.122000000000014</c:v>
                </c:pt>
                <c:pt idx="59123">
                  <c:v>59.12299999999999</c:v>
                </c:pt>
                <c:pt idx="59124">
                  <c:v>59.124000000000024</c:v>
                </c:pt>
                <c:pt idx="59125">
                  <c:v>59.125</c:v>
                </c:pt>
                <c:pt idx="59126">
                  <c:v>59.126000000000033</c:v>
                </c:pt>
                <c:pt idx="59127">
                  <c:v>59.12700000000001</c:v>
                </c:pt>
                <c:pt idx="59128">
                  <c:v>59.128000000000043</c:v>
                </c:pt>
                <c:pt idx="59129">
                  <c:v>59.129000000000019</c:v>
                </c:pt>
                <c:pt idx="59130">
                  <c:v>59.129999999999995</c:v>
                </c:pt>
                <c:pt idx="59131">
                  <c:v>59.131000000000029</c:v>
                </c:pt>
                <c:pt idx="59132">
                  <c:v>59.132000000000005</c:v>
                </c:pt>
                <c:pt idx="59133">
                  <c:v>59.133000000000038</c:v>
                </c:pt>
                <c:pt idx="59134">
                  <c:v>59.134000000000015</c:v>
                </c:pt>
                <c:pt idx="59135">
                  <c:v>59.134999999999991</c:v>
                </c:pt>
                <c:pt idx="59136">
                  <c:v>59.136000000000024</c:v>
                </c:pt>
                <c:pt idx="59137">
                  <c:v>59.137</c:v>
                </c:pt>
                <c:pt idx="59138">
                  <c:v>59.138000000000034</c:v>
                </c:pt>
                <c:pt idx="59139">
                  <c:v>59.13900000000001</c:v>
                </c:pt>
                <c:pt idx="59140">
                  <c:v>59.140000000000043</c:v>
                </c:pt>
                <c:pt idx="59141">
                  <c:v>59.14100000000002</c:v>
                </c:pt>
                <c:pt idx="59142">
                  <c:v>59.141999999999996</c:v>
                </c:pt>
                <c:pt idx="59143">
                  <c:v>59.143000000000029</c:v>
                </c:pt>
                <c:pt idx="59144">
                  <c:v>59.144000000000005</c:v>
                </c:pt>
                <c:pt idx="59145">
                  <c:v>59.145000000000039</c:v>
                </c:pt>
                <c:pt idx="59146">
                  <c:v>59.146000000000015</c:v>
                </c:pt>
                <c:pt idx="59147">
                  <c:v>59.146999999999991</c:v>
                </c:pt>
                <c:pt idx="59148">
                  <c:v>59.148000000000025</c:v>
                </c:pt>
                <c:pt idx="59149">
                  <c:v>59.149000000000001</c:v>
                </c:pt>
                <c:pt idx="59150">
                  <c:v>59.150000000000034</c:v>
                </c:pt>
                <c:pt idx="59151">
                  <c:v>59.15100000000001</c:v>
                </c:pt>
                <c:pt idx="59152">
                  <c:v>59.152000000000044</c:v>
                </c:pt>
                <c:pt idx="59153">
                  <c:v>59.15300000000002</c:v>
                </c:pt>
                <c:pt idx="59154">
                  <c:v>59.153999999999996</c:v>
                </c:pt>
                <c:pt idx="59155">
                  <c:v>59.15500000000003</c:v>
                </c:pt>
                <c:pt idx="59156">
                  <c:v>59.156000000000006</c:v>
                </c:pt>
                <c:pt idx="59157">
                  <c:v>59.157000000000039</c:v>
                </c:pt>
                <c:pt idx="59158">
                  <c:v>59.158000000000015</c:v>
                </c:pt>
                <c:pt idx="59159">
                  <c:v>59.158999999999992</c:v>
                </c:pt>
                <c:pt idx="59160">
                  <c:v>59.160000000000025</c:v>
                </c:pt>
                <c:pt idx="59161">
                  <c:v>59.161000000000001</c:v>
                </c:pt>
                <c:pt idx="59162">
                  <c:v>59.162000000000035</c:v>
                </c:pt>
                <c:pt idx="59163">
                  <c:v>59.163000000000011</c:v>
                </c:pt>
                <c:pt idx="59164">
                  <c:v>59.164000000000044</c:v>
                </c:pt>
                <c:pt idx="59165">
                  <c:v>59.16500000000002</c:v>
                </c:pt>
                <c:pt idx="59166">
                  <c:v>59.165999999999997</c:v>
                </c:pt>
                <c:pt idx="59167">
                  <c:v>59.16700000000003</c:v>
                </c:pt>
                <c:pt idx="59168">
                  <c:v>59.168000000000006</c:v>
                </c:pt>
                <c:pt idx="59169">
                  <c:v>59.16900000000004</c:v>
                </c:pt>
                <c:pt idx="59170">
                  <c:v>59.170000000000016</c:v>
                </c:pt>
                <c:pt idx="59171">
                  <c:v>59.170999999999992</c:v>
                </c:pt>
                <c:pt idx="59172">
                  <c:v>59.172000000000025</c:v>
                </c:pt>
                <c:pt idx="59173">
                  <c:v>59.173000000000002</c:v>
                </c:pt>
                <c:pt idx="59174">
                  <c:v>59.174000000000035</c:v>
                </c:pt>
                <c:pt idx="59175">
                  <c:v>59.175000000000011</c:v>
                </c:pt>
                <c:pt idx="59176">
                  <c:v>59.176000000000045</c:v>
                </c:pt>
                <c:pt idx="59177">
                  <c:v>59.177000000000021</c:v>
                </c:pt>
                <c:pt idx="59178">
                  <c:v>59.177999999999997</c:v>
                </c:pt>
                <c:pt idx="59179">
                  <c:v>59.17900000000003</c:v>
                </c:pt>
                <c:pt idx="59180">
                  <c:v>59.180000000000007</c:v>
                </c:pt>
                <c:pt idx="59181">
                  <c:v>59.18100000000004</c:v>
                </c:pt>
                <c:pt idx="59182">
                  <c:v>59.182000000000016</c:v>
                </c:pt>
                <c:pt idx="59183">
                  <c:v>59.182999999999993</c:v>
                </c:pt>
                <c:pt idx="59184">
                  <c:v>59.184000000000026</c:v>
                </c:pt>
                <c:pt idx="59185">
                  <c:v>59.185000000000002</c:v>
                </c:pt>
                <c:pt idx="59186">
                  <c:v>59.186000000000035</c:v>
                </c:pt>
                <c:pt idx="59187">
                  <c:v>59.187000000000012</c:v>
                </c:pt>
                <c:pt idx="59188">
                  <c:v>59.188000000000045</c:v>
                </c:pt>
                <c:pt idx="59189">
                  <c:v>59.189000000000021</c:v>
                </c:pt>
                <c:pt idx="59190">
                  <c:v>59.19</c:v>
                </c:pt>
                <c:pt idx="59191">
                  <c:v>59.191000000000031</c:v>
                </c:pt>
                <c:pt idx="59192">
                  <c:v>59.192000000000007</c:v>
                </c:pt>
                <c:pt idx="59193">
                  <c:v>59.19300000000004</c:v>
                </c:pt>
                <c:pt idx="59194">
                  <c:v>59.194000000000017</c:v>
                </c:pt>
                <c:pt idx="59195">
                  <c:v>59.194999999999993</c:v>
                </c:pt>
                <c:pt idx="59196">
                  <c:v>59.196000000000026</c:v>
                </c:pt>
                <c:pt idx="59197">
                  <c:v>59.197000000000003</c:v>
                </c:pt>
                <c:pt idx="59198">
                  <c:v>59.198000000000036</c:v>
                </c:pt>
                <c:pt idx="59199">
                  <c:v>59.199000000000012</c:v>
                </c:pt>
                <c:pt idx="59200">
                  <c:v>59.200000000000045</c:v>
                </c:pt>
                <c:pt idx="59201">
                  <c:v>59.201000000000022</c:v>
                </c:pt>
                <c:pt idx="59202">
                  <c:v>59.201999999999998</c:v>
                </c:pt>
                <c:pt idx="59203">
                  <c:v>59.203000000000031</c:v>
                </c:pt>
                <c:pt idx="59204">
                  <c:v>59.204000000000008</c:v>
                </c:pt>
                <c:pt idx="59205">
                  <c:v>59.205000000000041</c:v>
                </c:pt>
                <c:pt idx="59206">
                  <c:v>59.206000000000017</c:v>
                </c:pt>
                <c:pt idx="59207">
                  <c:v>59.206999999999994</c:v>
                </c:pt>
                <c:pt idx="59208">
                  <c:v>59.208000000000027</c:v>
                </c:pt>
                <c:pt idx="59209">
                  <c:v>59.209000000000003</c:v>
                </c:pt>
                <c:pt idx="59210">
                  <c:v>59.210000000000036</c:v>
                </c:pt>
                <c:pt idx="59211">
                  <c:v>59.211000000000013</c:v>
                </c:pt>
                <c:pt idx="59212">
                  <c:v>59.212000000000046</c:v>
                </c:pt>
                <c:pt idx="59213">
                  <c:v>59.213000000000022</c:v>
                </c:pt>
                <c:pt idx="59214">
                  <c:v>59.213999999999999</c:v>
                </c:pt>
                <c:pt idx="59215">
                  <c:v>59.215000000000032</c:v>
                </c:pt>
                <c:pt idx="59216">
                  <c:v>59.216000000000008</c:v>
                </c:pt>
                <c:pt idx="59217">
                  <c:v>59.217000000000041</c:v>
                </c:pt>
                <c:pt idx="59218">
                  <c:v>59.218000000000018</c:v>
                </c:pt>
                <c:pt idx="59219">
                  <c:v>59.218999999999994</c:v>
                </c:pt>
                <c:pt idx="59220">
                  <c:v>59.220000000000027</c:v>
                </c:pt>
                <c:pt idx="59221">
                  <c:v>59.221000000000004</c:v>
                </c:pt>
                <c:pt idx="59222">
                  <c:v>59.222000000000037</c:v>
                </c:pt>
                <c:pt idx="59223">
                  <c:v>59.223000000000013</c:v>
                </c:pt>
                <c:pt idx="59224">
                  <c:v>59.224000000000046</c:v>
                </c:pt>
                <c:pt idx="59225">
                  <c:v>59.225000000000023</c:v>
                </c:pt>
                <c:pt idx="59226">
                  <c:v>59.225999999999999</c:v>
                </c:pt>
                <c:pt idx="59227">
                  <c:v>59.227000000000032</c:v>
                </c:pt>
                <c:pt idx="59228">
                  <c:v>59.228000000000009</c:v>
                </c:pt>
                <c:pt idx="59229">
                  <c:v>59.229000000000042</c:v>
                </c:pt>
                <c:pt idx="59230">
                  <c:v>59.230000000000018</c:v>
                </c:pt>
                <c:pt idx="59231">
                  <c:v>59.230999999999995</c:v>
                </c:pt>
                <c:pt idx="59232">
                  <c:v>59.232000000000028</c:v>
                </c:pt>
                <c:pt idx="59233">
                  <c:v>59.233000000000004</c:v>
                </c:pt>
                <c:pt idx="59234">
                  <c:v>59.234000000000037</c:v>
                </c:pt>
                <c:pt idx="59235">
                  <c:v>59.235000000000014</c:v>
                </c:pt>
                <c:pt idx="59236">
                  <c:v>59.23599999999999</c:v>
                </c:pt>
                <c:pt idx="59237">
                  <c:v>59.237000000000023</c:v>
                </c:pt>
                <c:pt idx="59238">
                  <c:v>59.238</c:v>
                </c:pt>
                <c:pt idx="59239">
                  <c:v>59.239000000000033</c:v>
                </c:pt>
                <c:pt idx="59240">
                  <c:v>59.240000000000009</c:v>
                </c:pt>
                <c:pt idx="59241">
                  <c:v>59.241000000000042</c:v>
                </c:pt>
                <c:pt idx="59242">
                  <c:v>59.242000000000019</c:v>
                </c:pt>
                <c:pt idx="59243">
                  <c:v>59.242999999999995</c:v>
                </c:pt>
                <c:pt idx="59244">
                  <c:v>59.244000000000028</c:v>
                </c:pt>
                <c:pt idx="59245">
                  <c:v>59.245000000000005</c:v>
                </c:pt>
                <c:pt idx="59246">
                  <c:v>59.246000000000038</c:v>
                </c:pt>
                <c:pt idx="59247">
                  <c:v>59.247000000000014</c:v>
                </c:pt>
                <c:pt idx="59248">
                  <c:v>59.24799999999999</c:v>
                </c:pt>
                <c:pt idx="59249">
                  <c:v>59.249000000000024</c:v>
                </c:pt>
                <c:pt idx="59250">
                  <c:v>59.25</c:v>
                </c:pt>
                <c:pt idx="59251">
                  <c:v>59.251000000000033</c:v>
                </c:pt>
                <c:pt idx="59252">
                  <c:v>59.25200000000001</c:v>
                </c:pt>
                <c:pt idx="59253">
                  <c:v>59.253000000000043</c:v>
                </c:pt>
                <c:pt idx="59254">
                  <c:v>59.254000000000019</c:v>
                </c:pt>
                <c:pt idx="59255">
                  <c:v>59.254999999999995</c:v>
                </c:pt>
                <c:pt idx="59256">
                  <c:v>59.256000000000029</c:v>
                </c:pt>
                <c:pt idx="59257">
                  <c:v>59.257000000000005</c:v>
                </c:pt>
                <c:pt idx="59258">
                  <c:v>59.258000000000038</c:v>
                </c:pt>
                <c:pt idx="59259">
                  <c:v>59.259000000000015</c:v>
                </c:pt>
                <c:pt idx="59260">
                  <c:v>59.259999999999991</c:v>
                </c:pt>
                <c:pt idx="59261">
                  <c:v>59.261000000000024</c:v>
                </c:pt>
                <c:pt idx="59262">
                  <c:v>59.262</c:v>
                </c:pt>
                <c:pt idx="59263">
                  <c:v>59.263000000000034</c:v>
                </c:pt>
                <c:pt idx="59264">
                  <c:v>59.26400000000001</c:v>
                </c:pt>
                <c:pt idx="59265">
                  <c:v>59.265000000000043</c:v>
                </c:pt>
                <c:pt idx="59266">
                  <c:v>59.26600000000002</c:v>
                </c:pt>
                <c:pt idx="59267">
                  <c:v>59.266999999999996</c:v>
                </c:pt>
                <c:pt idx="59268">
                  <c:v>59.268000000000029</c:v>
                </c:pt>
                <c:pt idx="59269">
                  <c:v>59.269000000000005</c:v>
                </c:pt>
                <c:pt idx="59270">
                  <c:v>59.270000000000039</c:v>
                </c:pt>
                <c:pt idx="59271">
                  <c:v>59.271000000000015</c:v>
                </c:pt>
                <c:pt idx="59272">
                  <c:v>59.271999999999991</c:v>
                </c:pt>
                <c:pt idx="59273">
                  <c:v>59.273000000000025</c:v>
                </c:pt>
                <c:pt idx="59274">
                  <c:v>59.274000000000001</c:v>
                </c:pt>
                <c:pt idx="59275">
                  <c:v>59.275000000000034</c:v>
                </c:pt>
                <c:pt idx="59276">
                  <c:v>59.27600000000001</c:v>
                </c:pt>
                <c:pt idx="59277">
                  <c:v>59.277000000000044</c:v>
                </c:pt>
                <c:pt idx="59278">
                  <c:v>59.27800000000002</c:v>
                </c:pt>
                <c:pt idx="59279">
                  <c:v>59.278999999999996</c:v>
                </c:pt>
                <c:pt idx="59280">
                  <c:v>59.28000000000003</c:v>
                </c:pt>
                <c:pt idx="59281">
                  <c:v>59.281000000000006</c:v>
                </c:pt>
                <c:pt idx="59282">
                  <c:v>59.282000000000039</c:v>
                </c:pt>
                <c:pt idx="59283">
                  <c:v>59.283000000000015</c:v>
                </c:pt>
                <c:pt idx="59284">
                  <c:v>59.283999999999992</c:v>
                </c:pt>
                <c:pt idx="59285">
                  <c:v>59.285000000000025</c:v>
                </c:pt>
                <c:pt idx="59286">
                  <c:v>59.286000000000001</c:v>
                </c:pt>
                <c:pt idx="59287">
                  <c:v>59.287000000000035</c:v>
                </c:pt>
                <c:pt idx="59288">
                  <c:v>59.288000000000011</c:v>
                </c:pt>
                <c:pt idx="59289">
                  <c:v>59.289000000000044</c:v>
                </c:pt>
                <c:pt idx="59290">
                  <c:v>59.29000000000002</c:v>
                </c:pt>
                <c:pt idx="59291">
                  <c:v>59.290999999999997</c:v>
                </c:pt>
                <c:pt idx="59292">
                  <c:v>59.29200000000003</c:v>
                </c:pt>
                <c:pt idx="59293">
                  <c:v>59.293000000000006</c:v>
                </c:pt>
                <c:pt idx="59294">
                  <c:v>59.29400000000004</c:v>
                </c:pt>
                <c:pt idx="59295">
                  <c:v>59.295000000000016</c:v>
                </c:pt>
                <c:pt idx="59296">
                  <c:v>59.295999999999992</c:v>
                </c:pt>
                <c:pt idx="59297">
                  <c:v>59.297000000000025</c:v>
                </c:pt>
                <c:pt idx="59298">
                  <c:v>59.298000000000002</c:v>
                </c:pt>
                <c:pt idx="59299">
                  <c:v>59.299000000000035</c:v>
                </c:pt>
                <c:pt idx="59300">
                  <c:v>59.300000000000011</c:v>
                </c:pt>
                <c:pt idx="59301">
                  <c:v>59.301000000000045</c:v>
                </c:pt>
                <c:pt idx="59302">
                  <c:v>59.302000000000021</c:v>
                </c:pt>
                <c:pt idx="59303">
                  <c:v>59.302999999999997</c:v>
                </c:pt>
                <c:pt idx="59304">
                  <c:v>59.30400000000003</c:v>
                </c:pt>
                <c:pt idx="59305">
                  <c:v>59.305000000000007</c:v>
                </c:pt>
                <c:pt idx="59306">
                  <c:v>59.30600000000004</c:v>
                </c:pt>
                <c:pt idx="59307">
                  <c:v>59.307000000000016</c:v>
                </c:pt>
                <c:pt idx="59308">
                  <c:v>59.307999999999993</c:v>
                </c:pt>
                <c:pt idx="59309">
                  <c:v>59.309000000000026</c:v>
                </c:pt>
                <c:pt idx="59310">
                  <c:v>59.31</c:v>
                </c:pt>
                <c:pt idx="59311">
                  <c:v>59.311000000000035</c:v>
                </c:pt>
                <c:pt idx="59312">
                  <c:v>59.312000000000012</c:v>
                </c:pt>
                <c:pt idx="59313">
                  <c:v>59.313000000000045</c:v>
                </c:pt>
                <c:pt idx="59314">
                  <c:v>59.314000000000021</c:v>
                </c:pt>
                <c:pt idx="59315">
                  <c:v>59.314999999999998</c:v>
                </c:pt>
                <c:pt idx="59316">
                  <c:v>59.316000000000031</c:v>
                </c:pt>
                <c:pt idx="59317">
                  <c:v>59.317000000000007</c:v>
                </c:pt>
                <c:pt idx="59318">
                  <c:v>59.31800000000004</c:v>
                </c:pt>
                <c:pt idx="59319">
                  <c:v>59.319000000000017</c:v>
                </c:pt>
                <c:pt idx="59320">
                  <c:v>59.319999999999993</c:v>
                </c:pt>
                <c:pt idx="59321">
                  <c:v>59.321000000000026</c:v>
                </c:pt>
                <c:pt idx="59322">
                  <c:v>59.322000000000003</c:v>
                </c:pt>
                <c:pt idx="59323">
                  <c:v>59.323000000000036</c:v>
                </c:pt>
                <c:pt idx="59324">
                  <c:v>59.324000000000012</c:v>
                </c:pt>
                <c:pt idx="59325">
                  <c:v>59.325000000000045</c:v>
                </c:pt>
                <c:pt idx="59326">
                  <c:v>59.326000000000022</c:v>
                </c:pt>
                <c:pt idx="59327">
                  <c:v>59.326999999999998</c:v>
                </c:pt>
                <c:pt idx="59328">
                  <c:v>59.328000000000031</c:v>
                </c:pt>
                <c:pt idx="59329">
                  <c:v>59.329000000000008</c:v>
                </c:pt>
                <c:pt idx="59330">
                  <c:v>59.330000000000041</c:v>
                </c:pt>
                <c:pt idx="59331">
                  <c:v>59.331000000000017</c:v>
                </c:pt>
                <c:pt idx="59332">
                  <c:v>59.331999999999994</c:v>
                </c:pt>
                <c:pt idx="59333">
                  <c:v>59.333000000000027</c:v>
                </c:pt>
                <c:pt idx="59334">
                  <c:v>59.334000000000003</c:v>
                </c:pt>
                <c:pt idx="59335">
                  <c:v>59.335000000000036</c:v>
                </c:pt>
                <c:pt idx="59336">
                  <c:v>59.336000000000013</c:v>
                </c:pt>
                <c:pt idx="59337">
                  <c:v>59.337000000000046</c:v>
                </c:pt>
                <c:pt idx="59338">
                  <c:v>59.338000000000022</c:v>
                </c:pt>
                <c:pt idx="59339">
                  <c:v>59.338999999999999</c:v>
                </c:pt>
                <c:pt idx="59340">
                  <c:v>59.340000000000032</c:v>
                </c:pt>
                <c:pt idx="59341">
                  <c:v>59.341000000000008</c:v>
                </c:pt>
                <c:pt idx="59342">
                  <c:v>59.342000000000041</c:v>
                </c:pt>
                <c:pt idx="59343">
                  <c:v>59.343000000000018</c:v>
                </c:pt>
                <c:pt idx="59344">
                  <c:v>59.343999999999994</c:v>
                </c:pt>
                <c:pt idx="59345">
                  <c:v>59.345000000000027</c:v>
                </c:pt>
                <c:pt idx="59346">
                  <c:v>59.346000000000004</c:v>
                </c:pt>
                <c:pt idx="59347">
                  <c:v>59.347000000000037</c:v>
                </c:pt>
                <c:pt idx="59348">
                  <c:v>59.348000000000013</c:v>
                </c:pt>
                <c:pt idx="59349">
                  <c:v>59.349000000000046</c:v>
                </c:pt>
                <c:pt idx="59350">
                  <c:v>59.350000000000023</c:v>
                </c:pt>
                <c:pt idx="59351">
                  <c:v>59.350999999999999</c:v>
                </c:pt>
                <c:pt idx="59352">
                  <c:v>59.352000000000032</c:v>
                </c:pt>
                <c:pt idx="59353">
                  <c:v>59.353000000000009</c:v>
                </c:pt>
                <c:pt idx="59354">
                  <c:v>59.354000000000042</c:v>
                </c:pt>
                <c:pt idx="59355">
                  <c:v>59.355000000000018</c:v>
                </c:pt>
                <c:pt idx="59356">
                  <c:v>59.355999999999995</c:v>
                </c:pt>
                <c:pt idx="59357">
                  <c:v>59.357000000000028</c:v>
                </c:pt>
                <c:pt idx="59358">
                  <c:v>59.358000000000004</c:v>
                </c:pt>
                <c:pt idx="59359">
                  <c:v>59.359000000000037</c:v>
                </c:pt>
                <c:pt idx="59360">
                  <c:v>59.360000000000014</c:v>
                </c:pt>
                <c:pt idx="59361">
                  <c:v>59.36099999999999</c:v>
                </c:pt>
                <c:pt idx="59362">
                  <c:v>59.362000000000023</c:v>
                </c:pt>
                <c:pt idx="59363">
                  <c:v>59.363</c:v>
                </c:pt>
                <c:pt idx="59364">
                  <c:v>59.364000000000033</c:v>
                </c:pt>
                <c:pt idx="59365">
                  <c:v>59.365000000000009</c:v>
                </c:pt>
                <c:pt idx="59366">
                  <c:v>59.366000000000042</c:v>
                </c:pt>
                <c:pt idx="59367">
                  <c:v>59.367000000000019</c:v>
                </c:pt>
                <c:pt idx="59368">
                  <c:v>59.367999999999995</c:v>
                </c:pt>
                <c:pt idx="59369">
                  <c:v>59.369000000000028</c:v>
                </c:pt>
                <c:pt idx="59370">
                  <c:v>59.370000000000005</c:v>
                </c:pt>
                <c:pt idx="59371">
                  <c:v>59.371000000000038</c:v>
                </c:pt>
                <c:pt idx="59372">
                  <c:v>59.372000000000014</c:v>
                </c:pt>
                <c:pt idx="59373">
                  <c:v>59.37299999999999</c:v>
                </c:pt>
                <c:pt idx="59374">
                  <c:v>59.374000000000024</c:v>
                </c:pt>
                <c:pt idx="59375">
                  <c:v>59.375</c:v>
                </c:pt>
                <c:pt idx="59376">
                  <c:v>59.376000000000033</c:v>
                </c:pt>
                <c:pt idx="59377">
                  <c:v>59.37700000000001</c:v>
                </c:pt>
                <c:pt idx="59378">
                  <c:v>59.378000000000043</c:v>
                </c:pt>
                <c:pt idx="59379">
                  <c:v>59.379000000000019</c:v>
                </c:pt>
                <c:pt idx="59380">
                  <c:v>59.379999999999995</c:v>
                </c:pt>
                <c:pt idx="59381">
                  <c:v>59.381000000000029</c:v>
                </c:pt>
                <c:pt idx="59382">
                  <c:v>59.382000000000005</c:v>
                </c:pt>
                <c:pt idx="59383">
                  <c:v>59.383000000000038</c:v>
                </c:pt>
                <c:pt idx="59384">
                  <c:v>59.384000000000015</c:v>
                </c:pt>
                <c:pt idx="59385">
                  <c:v>59.384999999999991</c:v>
                </c:pt>
                <c:pt idx="59386">
                  <c:v>59.386000000000024</c:v>
                </c:pt>
                <c:pt idx="59387">
                  <c:v>59.387</c:v>
                </c:pt>
                <c:pt idx="59388">
                  <c:v>59.388000000000034</c:v>
                </c:pt>
                <c:pt idx="59389">
                  <c:v>59.38900000000001</c:v>
                </c:pt>
                <c:pt idx="59390">
                  <c:v>59.390000000000043</c:v>
                </c:pt>
                <c:pt idx="59391">
                  <c:v>59.39100000000002</c:v>
                </c:pt>
                <c:pt idx="59392">
                  <c:v>59.391999999999996</c:v>
                </c:pt>
                <c:pt idx="59393">
                  <c:v>59.393000000000029</c:v>
                </c:pt>
                <c:pt idx="59394">
                  <c:v>59.394000000000005</c:v>
                </c:pt>
                <c:pt idx="59395">
                  <c:v>59.395000000000039</c:v>
                </c:pt>
                <c:pt idx="59396">
                  <c:v>59.396000000000015</c:v>
                </c:pt>
                <c:pt idx="59397">
                  <c:v>59.396999999999991</c:v>
                </c:pt>
                <c:pt idx="59398">
                  <c:v>59.398000000000025</c:v>
                </c:pt>
                <c:pt idx="59399">
                  <c:v>59.399000000000001</c:v>
                </c:pt>
                <c:pt idx="59400">
                  <c:v>59.400000000000034</c:v>
                </c:pt>
                <c:pt idx="59401">
                  <c:v>59.40100000000001</c:v>
                </c:pt>
                <c:pt idx="59402">
                  <c:v>59.402000000000044</c:v>
                </c:pt>
                <c:pt idx="59403">
                  <c:v>59.40300000000002</c:v>
                </c:pt>
                <c:pt idx="59404">
                  <c:v>59.403999999999996</c:v>
                </c:pt>
                <c:pt idx="59405">
                  <c:v>59.40500000000003</c:v>
                </c:pt>
                <c:pt idx="59406">
                  <c:v>59.406000000000006</c:v>
                </c:pt>
                <c:pt idx="59407">
                  <c:v>59.407000000000039</c:v>
                </c:pt>
                <c:pt idx="59408">
                  <c:v>59.408000000000015</c:v>
                </c:pt>
                <c:pt idx="59409">
                  <c:v>59.408999999999992</c:v>
                </c:pt>
                <c:pt idx="59410">
                  <c:v>59.410000000000025</c:v>
                </c:pt>
                <c:pt idx="59411">
                  <c:v>59.411000000000001</c:v>
                </c:pt>
                <c:pt idx="59412">
                  <c:v>59.412000000000035</c:v>
                </c:pt>
                <c:pt idx="59413">
                  <c:v>59.413000000000011</c:v>
                </c:pt>
                <c:pt idx="59414">
                  <c:v>59.414000000000044</c:v>
                </c:pt>
                <c:pt idx="59415">
                  <c:v>59.41500000000002</c:v>
                </c:pt>
                <c:pt idx="59416">
                  <c:v>59.415999999999997</c:v>
                </c:pt>
                <c:pt idx="59417">
                  <c:v>59.41700000000003</c:v>
                </c:pt>
                <c:pt idx="59418">
                  <c:v>59.418000000000006</c:v>
                </c:pt>
                <c:pt idx="59419">
                  <c:v>59.41900000000004</c:v>
                </c:pt>
                <c:pt idx="59420">
                  <c:v>59.420000000000016</c:v>
                </c:pt>
                <c:pt idx="59421">
                  <c:v>59.420999999999992</c:v>
                </c:pt>
                <c:pt idx="59422">
                  <c:v>59.422000000000025</c:v>
                </c:pt>
                <c:pt idx="59423">
                  <c:v>59.423000000000002</c:v>
                </c:pt>
                <c:pt idx="59424">
                  <c:v>59.424000000000035</c:v>
                </c:pt>
                <c:pt idx="59425">
                  <c:v>59.425000000000011</c:v>
                </c:pt>
                <c:pt idx="59426">
                  <c:v>59.426000000000045</c:v>
                </c:pt>
                <c:pt idx="59427">
                  <c:v>59.427000000000021</c:v>
                </c:pt>
                <c:pt idx="59428">
                  <c:v>59.427999999999997</c:v>
                </c:pt>
                <c:pt idx="59429">
                  <c:v>59.42900000000003</c:v>
                </c:pt>
                <c:pt idx="59430">
                  <c:v>59.430000000000007</c:v>
                </c:pt>
                <c:pt idx="59431">
                  <c:v>59.43100000000004</c:v>
                </c:pt>
                <c:pt idx="59432">
                  <c:v>59.432000000000016</c:v>
                </c:pt>
                <c:pt idx="59433">
                  <c:v>59.432999999999993</c:v>
                </c:pt>
                <c:pt idx="59434">
                  <c:v>59.434000000000026</c:v>
                </c:pt>
                <c:pt idx="59435">
                  <c:v>59.435000000000002</c:v>
                </c:pt>
                <c:pt idx="59436">
                  <c:v>59.436000000000035</c:v>
                </c:pt>
                <c:pt idx="59437">
                  <c:v>59.437000000000012</c:v>
                </c:pt>
                <c:pt idx="59438">
                  <c:v>59.438000000000045</c:v>
                </c:pt>
                <c:pt idx="59439">
                  <c:v>59.439000000000021</c:v>
                </c:pt>
                <c:pt idx="59440">
                  <c:v>59.44</c:v>
                </c:pt>
                <c:pt idx="59441">
                  <c:v>59.441000000000031</c:v>
                </c:pt>
                <c:pt idx="59442">
                  <c:v>59.442000000000007</c:v>
                </c:pt>
                <c:pt idx="59443">
                  <c:v>59.44300000000004</c:v>
                </c:pt>
                <c:pt idx="59444">
                  <c:v>59.444000000000017</c:v>
                </c:pt>
                <c:pt idx="59445">
                  <c:v>59.444999999999993</c:v>
                </c:pt>
                <c:pt idx="59446">
                  <c:v>59.446000000000026</c:v>
                </c:pt>
                <c:pt idx="59447">
                  <c:v>59.447000000000003</c:v>
                </c:pt>
                <c:pt idx="59448">
                  <c:v>59.448000000000036</c:v>
                </c:pt>
                <c:pt idx="59449">
                  <c:v>59.449000000000012</c:v>
                </c:pt>
                <c:pt idx="59450">
                  <c:v>59.450000000000045</c:v>
                </c:pt>
                <c:pt idx="59451">
                  <c:v>59.451000000000022</c:v>
                </c:pt>
                <c:pt idx="59452">
                  <c:v>59.451999999999998</c:v>
                </c:pt>
                <c:pt idx="59453">
                  <c:v>59.453000000000031</c:v>
                </c:pt>
                <c:pt idx="59454">
                  <c:v>59.454000000000008</c:v>
                </c:pt>
                <c:pt idx="59455">
                  <c:v>59.455000000000041</c:v>
                </c:pt>
                <c:pt idx="59456">
                  <c:v>59.456000000000017</c:v>
                </c:pt>
                <c:pt idx="59457">
                  <c:v>59.456999999999994</c:v>
                </c:pt>
                <c:pt idx="59458">
                  <c:v>59.458000000000027</c:v>
                </c:pt>
                <c:pt idx="59459">
                  <c:v>59.459000000000003</c:v>
                </c:pt>
                <c:pt idx="59460">
                  <c:v>59.460000000000036</c:v>
                </c:pt>
                <c:pt idx="59461">
                  <c:v>59.461000000000013</c:v>
                </c:pt>
                <c:pt idx="59462">
                  <c:v>59.462000000000046</c:v>
                </c:pt>
                <c:pt idx="59463">
                  <c:v>59.463000000000022</c:v>
                </c:pt>
                <c:pt idx="59464">
                  <c:v>59.463999999999999</c:v>
                </c:pt>
                <c:pt idx="59465">
                  <c:v>59.465000000000032</c:v>
                </c:pt>
                <c:pt idx="59466">
                  <c:v>59.466000000000008</c:v>
                </c:pt>
                <c:pt idx="59467">
                  <c:v>59.467000000000041</c:v>
                </c:pt>
                <c:pt idx="59468">
                  <c:v>59.468000000000018</c:v>
                </c:pt>
                <c:pt idx="59469">
                  <c:v>59.468999999999994</c:v>
                </c:pt>
                <c:pt idx="59470">
                  <c:v>59.470000000000027</c:v>
                </c:pt>
                <c:pt idx="59471">
                  <c:v>59.471000000000004</c:v>
                </c:pt>
                <c:pt idx="59472">
                  <c:v>59.472000000000037</c:v>
                </c:pt>
                <c:pt idx="59473">
                  <c:v>59.473000000000013</c:v>
                </c:pt>
                <c:pt idx="59474">
                  <c:v>59.474000000000046</c:v>
                </c:pt>
                <c:pt idx="59475">
                  <c:v>59.475000000000023</c:v>
                </c:pt>
                <c:pt idx="59476">
                  <c:v>59.475999999999999</c:v>
                </c:pt>
                <c:pt idx="59477">
                  <c:v>59.477000000000032</c:v>
                </c:pt>
                <c:pt idx="59478">
                  <c:v>59.478000000000009</c:v>
                </c:pt>
                <c:pt idx="59479">
                  <c:v>59.479000000000042</c:v>
                </c:pt>
                <c:pt idx="59480">
                  <c:v>59.480000000000018</c:v>
                </c:pt>
                <c:pt idx="59481">
                  <c:v>59.480999999999995</c:v>
                </c:pt>
                <c:pt idx="59482">
                  <c:v>59.482000000000028</c:v>
                </c:pt>
                <c:pt idx="59483">
                  <c:v>59.483000000000004</c:v>
                </c:pt>
                <c:pt idx="59484">
                  <c:v>59.484000000000037</c:v>
                </c:pt>
                <c:pt idx="59485">
                  <c:v>59.485000000000014</c:v>
                </c:pt>
                <c:pt idx="59486">
                  <c:v>59.48599999999999</c:v>
                </c:pt>
                <c:pt idx="59487">
                  <c:v>59.487000000000023</c:v>
                </c:pt>
                <c:pt idx="59488">
                  <c:v>59.488</c:v>
                </c:pt>
                <c:pt idx="59489">
                  <c:v>59.489000000000033</c:v>
                </c:pt>
                <c:pt idx="59490">
                  <c:v>59.490000000000009</c:v>
                </c:pt>
                <c:pt idx="59491">
                  <c:v>59.491000000000042</c:v>
                </c:pt>
                <c:pt idx="59492">
                  <c:v>59.492000000000019</c:v>
                </c:pt>
                <c:pt idx="59493">
                  <c:v>59.492999999999995</c:v>
                </c:pt>
                <c:pt idx="59494">
                  <c:v>59.494000000000028</c:v>
                </c:pt>
                <c:pt idx="59495">
                  <c:v>59.495000000000005</c:v>
                </c:pt>
                <c:pt idx="59496">
                  <c:v>59.496000000000038</c:v>
                </c:pt>
                <c:pt idx="59497">
                  <c:v>59.497000000000014</c:v>
                </c:pt>
                <c:pt idx="59498">
                  <c:v>59.49799999999999</c:v>
                </c:pt>
                <c:pt idx="59499">
                  <c:v>59.499000000000024</c:v>
                </c:pt>
                <c:pt idx="59500">
                  <c:v>59.5</c:v>
                </c:pt>
                <c:pt idx="59501">
                  <c:v>59.501000000000033</c:v>
                </c:pt>
                <c:pt idx="59502">
                  <c:v>59.50200000000001</c:v>
                </c:pt>
                <c:pt idx="59503">
                  <c:v>59.503000000000043</c:v>
                </c:pt>
                <c:pt idx="59504">
                  <c:v>59.504000000000019</c:v>
                </c:pt>
                <c:pt idx="59505">
                  <c:v>59.504999999999995</c:v>
                </c:pt>
                <c:pt idx="59506">
                  <c:v>59.506000000000029</c:v>
                </c:pt>
                <c:pt idx="59507">
                  <c:v>59.507000000000005</c:v>
                </c:pt>
                <c:pt idx="59508">
                  <c:v>59.508000000000038</c:v>
                </c:pt>
                <c:pt idx="59509">
                  <c:v>59.509000000000015</c:v>
                </c:pt>
                <c:pt idx="59510">
                  <c:v>59.509999999999991</c:v>
                </c:pt>
                <c:pt idx="59511">
                  <c:v>59.511000000000024</c:v>
                </c:pt>
                <c:pt idx="59512">
                  <c:v>59.512</c:v>
                </c:pt>
                <c:pt idx="59513">
                  <c:v>59.513000000000034</c:v>
                </c:pt>
                <c:pt idx="59514">
                  <c:v>59.51400000000001</c:v>
                </c:pt>
                <c:pt idx="59515">
                  <c:v>59.515000000000043</c:v>
                </c:pt>
                <c:pt idx="59516">
                  <c:v>59.51600000000002</c:v>
                </c:pt>
                <c:pt idx="59517">
                  <c:v>59.516999999999996</c:v>
                </c:pt>
                <c:pt idx="59518">
                  <c:v>59.518000000000029</c:v>
                </c:pt>
                <c:pt idx="59519">
                  <c:v>59.519000000000005</c:v>
                </c:pt>
                <c:pt idx="59520">
                  <c:v>59.520000000000039</c:v>
                </c:pt>
                <c:pt idx="59521">
                  <c:v>59.521000000000015</c:v>
                </c:pt>
                <c:pt idx="59522">
                  <c:v>59.521999999999991</c:v>
                </c:pt>
                <c:pt idx="59523">
                  <c:v>59.523000000000025</c:v>
                </c:pt>
                <c:pt idx="59524">
                  <c:v>59.524000000000001</c:v>
                </c:pt>
                <c:pt idx="59525">
                  <c:v>59.525000000000034</c:v>
                </c:pt>
                <c:pt idx="59526">
                  <c:v>59.52600000000001</c:v>
                </c:pt>
                <c:pt idx="59527">
                  <c:v>59.527000000000044</c:v>
                </c:pt>
                <c:pt idx="59528">
                  <c:v>59.52800000000002</c:v>
                </c:pt>
                <c:pt idx="59529">
                  <c:v>59.528999999999996</c:v>
                </c:pt>
                <c:pt idx="59530">
                  <c:v>59.53000000000003</c:v>
                </c:pt>
                <c:pt idx="59531">
                  <c:v>59.531000000000006</c:v>
                </c:pt>
                <c:pt idx="59532">
                  <c:v>59.532000000000039</c:v>
                </c:pt>
                <c:pt idx="59533">
                  <c:v>59.533000000000015</c:v>
                </c:pt>
                <c:pt idx="59534">
                  <c:v>59.533999999999992</c:v>
                </c:pt>
                <c:pt idx="59535">
                  <c:v>59.535000000000025</c:v>
                </c:pt>
                <c:pt idx="59536">
                  <c:v>59.536000000000001</c:v>
                </c:pt>
                <c:pt idx="59537">
                  <c:v>59.537000000000035</c:v>
                </c:pt>
                <c:pt idx="59538">
                  <c:v>59.538000000000011</c:v>
                </c:pt>
                <c:pt idx="59539">
                  <c:v>59.539000000000044</c:v>
                </c:pt>
                <c:pt idx="59540">
                  <c:v>59.54000000000002</c:v>
                </c:pt>
                <c:pt idx="59541">
                  <c:v>59.540999999999997</c:v>
                </c:pt>
                <c:pt idx="59542">
                  <c:v>59.54200000000003</c:v>
                </c:pt>
                <c:pt idx="59543">
                  <c:v>59.543000000000006</c:v>
                </c:pt>
                <c:pt idx="59544">
                  <c:v>59.54400000000004</c:v>
                </c:pt>
                <c:pt idx="59545">
                  <c:v>59.545000000000016</c:v>
                </c:pt>
                <c:pt idx="59546">
                  <c:v>59.545999999999992</c:v>
                </c:pt>
                <c:pt idx="59547">
                  <c:v>59.547000000000025</c:v>
                </c:pt>
                <c:pt idx="59548">
                  <c:v>59.548000000000002</c:v>
                </c:pt>
                <c:pt idx="59549">
                  <c:v>59.549000000000035</c:v>
                </c:pt>
                <c:pt idx="59550">
                  <c:v>59.550000000000011</c:v>
                </c:pt>
                <c:pt idx="59551">
                  <c:v>59.551000000000045</c:v>
                </c:pt>
                <c:pt idx="59552">
                  <c:v>59.552000000000021</c:v>
                </c:pt>
                <c:pt idx="59553">
                  <c:v>59.552999999999997</c:v>
                </c:pt>
                <c:pt idx="59554">
                  <c:v>59.55400000000003</c:v>
                </c:pt>
                <c:pt idx="59555">
                  <c:v>59.555000000000007</c:v>
                </c:pt>
                <c:pt idx="59556">
                  <c:v>59.55600000000004</c:v>
                </c:pt>
                <c:pt idx="59557">
                  <c:v>59.557000000000016</c:v>
                </c:pt>
                <c:pt idx="59558">
                  <c:v>59.557999999999993</c:v>
                </c:pt>
                <c:pt idx="59559">
                  <c:v>59.559000000000026</c:v>
                </c:pt>
                <c:pt idx="59560">
                  <c:v>59.56</c:v>
                </c:pt>
                <c:pt idx="59561">
                  <c:v>59.561000000000035</c:v>
                </c:pt>
                <c:pt idx="59562">
                  <c:v>59.562000000000012</c:v>
                </c:pt>
                <c:pt idx="59563">
                  <c:v>59.563000000000045</c:v>
                </c:pt>
                <c:pt idx="59564">
                  <c:v>59.564000000000021</c:v>
                </c:pt>
                <c:pt idx="59565">
                  <c:v>59.564999999999998</c:v>
                </c:pt>
                <c:pt idx="59566">
                  <c:v>59.566000000000031</c:v>
                </c:pt>
                <c:pt idx="59567">
                  <c:v>59.567000000000007</c:v>
                </c:pt>
                <c:pt idx="59568">
                  <c:v>59.56800000000004</c:v>
                </c:pt>
                <c:pt idx="59569">
                  <c:v>59.569000000000017</c:v>
                </c:pt>
                <c:pt idx="59570">
                  <c:v>59.569999999999993</c:v>
                </c:pt>
                <c:pt idx="59571">
                  <c:v>59.571000000000026</c:v>
                </c:pt>
                <c:pt idx="59572">
                  <c:v>59.572000000000003</c:v>
                </c:pt>
                <c:pt idx="59573">
                  <c:v>59.573000000000036</c:v>
                </c:pt>
                <c:pt idx="59574">
                  <c:v>59.574000000000012</c:v>
                </c:pt>
                <c:pt idx="59575">
                  <c:v>59.575000000000045</c:v>
                </c:pt>
                <c:pt idx="59576">
                  <c:v>59.576000000000022</c:v>
                </c:pt>
                <c:pt idx="59577">
                  <c:v>59.576999999999998</c:v>
                </c:pt>
                <c:pt idx="59578">
                  <c:v>59.578000000000031</c:v>
                </c:pt>
                <c:pt idx="59579">
                  <c:v>59.579000000000008</c:v>
                </c:pt>
                <c:pt idx="59580">
                  <c:v>59.580000000000041</c:v>
                </c:pt>
                <c:pt idx="59581">
                  <c:v>59.581000000000017</c:v>
                </c:pt>
                <c:pt idx="59582">
                  <c:v>59.581999999999994</c:v>
                </c:pt>
                <c:pt idx="59583">
                  <c:v>59.583000000000027</c:v>
                </c:pt>
                <c:pt idx="59584">
                  <c:v>59.584000000000003</c:v>
                </c:pt>
                <c:pt idx="59585">
                  <c:v>59.585000000000036</c:v>
                </c:pt>
                <c:pt idx="59586">
                  <c:v>59.586000000000013</c:v>
                </c:pt>
                <c:pt idx="59587">
                  <c:v>59.587000000000046</c:v>
                </c:pt>
                <c:pt idx="59588">
                  <c:v>59.588000000000022</c:v>
                </c:pt>
                <c:pt idx="59589">
                  <c:v>59.588999999999999</c:v>
                </c:pt>
                <c:pt idx="59590">
                  <c:v>59.590000000000032</c:v>
                </c:pt>
                <c:pt idx="59591">
                  <c:v>59.591000000000008</c:v>
                </c:pt>
                <c:pt idx="59592">
                  <c:v>59.592000000000041</c:v>
                </c:pt>
                <c:pt idx="59593">
                  <c:v>59.593000000000018</c:v>
                </c:pt>
                <c:pt idx="59594">
                  <c:v>59.593999999999994</c:v>
                </c:pt>
                <c:pt idx="59595">
                  <c:v>59.595000000000027</c:v>
                </c:pt>
                <c:pt idx="59596">
                  <c:v>59.596000000000004</c:v>
                </c:pt>
                <c:pt idx="59597">
                  <c:v>59.597000000000037</c:v>
                </c:pt>
                <c:pt idx="59598">
                  <c:v>59.598000000000013</c:v>
                </c:pt>
                <c:pt idx="59599">
                  <c:v>59.599000000000046</c:v>
                </c:pt>
                <c:pt idx="59600">
                  <c:v>59.600000000000023</c:v>
                </c:pt>
                <c:pt idx="59601">
                  <c:v>59.600999999999999</c:v>
                </c:pt>
                <c:pt idx="59602">
                  <c:v>59.602000000000032</c:v>
                </c:pt>
                <c:pt idx="59603">
                  <c:v>59.603000000000009</c:v>
                </c:pt>
                <c:pt idx="59604">
                  <c:v>59.604000000000042</c:v>
                </c:pt>
                <c:pt idx="59605">
                  <c:v>59.605000000000018</c:v>
                </c:pt>
                <c:pt idx="59606">
                  <c:v>59.605999999999995</c:v>
                </c:pt>
                <c:pt idx="59607">
                  <c:v>59.607000000000028</c:v>
                </c:pt>
                <c:pt idx="59608">
                  <c:v>59.608000000000004</c:v>
                </c:pt>
                <c:pt idx="59609">
                  <c:v>59.609000000000037</c:v>
                </c:pt>
                <c:pt idx="59610">
                  <c:v>59.610000000000014</c:v>
                </c:pt>
                <c:pt idx="59611">
                  <c:v>59.61099999999999</c:v>
                </c:pt>
                <c:pt idx="59612">
                  <c:v>59.612000000000023</c:v>
                </c:pt>
                <c:pt idx="59613">
                  <c:v>59.613</c:v>
                </c:pt>
                <c:pt idx="59614">
                  <c:v>59.614000000000033</c:v>
                </c:pt>
                <c:pt idx="59615">
                  <c:v>59.615000000000009</c:v>
                </c:pt>
                <c:pt idx="59616">
                  <c:v>59.616000000000042</c:v>
                </c:pt>
                <c:pt idx="59617">
                  <c:v>59.617000000000019</c:v>
                </c:pt>
                <c:pt idx="59618">
                  <c:v>59.617999999999995</c:v>
                </c:pt>
                <c:pt idx="59619">
                  <c:v>59.619000000000028</c:v>
                </c:pt>
                <c:pt idx="59620">
                  <c:v>59.620000000000005</c:v>
                </c:pt>
                <c:pt idx="59621">
                  <c:v>59.621000000000038</c:v>
                </c:pt>
                <c:pt idx="59622">
                  <c:v>59.622000000000014</c:v>
                </c:pt>
                <c:pt idx="59623">
                  <c:v>59.62299999999999</c:v>
                </c:pt>
                <c:pt idx="59624">
                  <c:v>59.624000000000024</c:v>
                </c:pt>
                <c:pt idx="59625">
                  <c:v>59.625</c:v>
                </c:pt>
                <c:pt idx="59626">
                  <c:v>59.626000000000033</c:v>
                </c:pt>
                <c:pt idx="59627">
                  <c:v>59.62700000000001</c:v>
                </c:pt>
                <c:pt idx="59628">
                  <c:v>59.628000000000043</c:v>
                </c:pt>
                <c:pt idx="59629">
                  <c:v>59.629000000000019</c:v>
                </c:pt>
                <c:pt idx="59630">
                  <c:v>59.629999999999995</c:v>
                </c:pt>
                <c:pt idx="59631">
                  <c:v>59.631000000000029</c:v>
                </c:pt>
                <c:pt idx="59632">
                  <c:v>59.632000000000005</c:v>
                </c:pt>
                <c:pt idx="59633">
                  <c:v>59.633000000000038</c:v>
                </c:pt>
                <c:pt idx="59634">
                  <c:v>59.634000000000015</c:v>
                </c:pt>
                <c:pt idx="59635">
                  <c:v>59.634999999999991</c:v>
                </c:pt>
                <c:pt idx="59636">
                  <c:v>59.636000000000024</c:v>
                </c:pt>
                <c:pt idx="59637">
                  <c:v>59.637</c:v>
                </c:pt>
                <c:pt idx="59638">
                  <c:v>59.638000000000034</c:v>
                </c:pt>
                <c:pt idx="59639">
                  <c:v>59.63900000000001</c:v>
                </c:pt>
                <c:pt idx="59640">
                  <c:v>59.640000000000043</c:v>
                </c:pt>
                <c:pt idx="59641">
                  <c:v>59.64100000000002</c:v>
                </c:pt>
                <c:pt idx="59642">
                  <c:v>59.641999999999996</c:v>
                </c:pt>
                <c:pt idx="59643">
                  <c:v>59.643000000000029</c:v>
                </c:pt>
                <c:pt idx="59644">
                  <c:v>59.644000000000005</c:v>
                </c:pt>
                <c:pt idx="59645">
                  <c:v>59.645000000000039</c:v>
                </c:pt>
                <c:pt idx="59646">
                  <c:v>59.646000000000015</c:v>
                </c:pt>
                <c:pt idx="59647">
                  <c:v>59.646999999999991</c:v>
                </c:pt>
                <c:pt idx="59648">
                  <c:v>59.648000000000025</c:v>
                </c:pt>
                <c:pt idx="59649">
                  <c:v>59.649000000000001</c:v>
                </c:pt>
                <c:pt idx="59650">
                  <c:v>59.650000000000034</c:v>
                </c:pt>
                <c:pt idx="59651">
                  <c:v>59.65100000000001</c:v>
                </c:pt>
                <c:pt idx="59652">
                  <c:v>59.652000000000044</c:v>
                </c:pt>
                <c:pt idx="59653">
                  <c:v>59.65300000000002</c:v>
                </c:pt>
                <c:pt idx="59654">
                  <c:v>59.653999999999996</c:v>
                </c:pt>
                <c:pt idx="59655">
                  <c:v>59.65500000000003</c:v>
                </c:pt>
                <c:pt idx="59656">
                  <c:v>59.656000000000006</c:v>
                </c:pt>
                <c:pt idx="59657">
                  <c:v>59.657000000000039</c:v>
                </c:pt>
                <c:pt idx="59658">
                  <c:v>59.658000000000015</c:v>
                </c:pt>
                <c:pt idx="59659">
                  <c:v>59.658999999999992</c:v>
                </c:pt>
                <c:pt idx="59660">
                  <c:v>59.660000000000025</c:v>
                </c:pt>
                <c:pt idx="59661">
                  <c:v>59.661000000000001</c:v>
                </c:pt>
                <c:pt idx="59662">
                  <c:v>59.662000000000035</c:v>
                </c:pt>
                <c:pt idx="59663">
                  <c:v>59.663000000000011</c:v>
                </c:pt>
                <c:pt idx="59664">
                  <c:v>59.664000000000044</c:v>
                </c:pt>
                <c:pt idx="59665">
                  <c:v>59.66500000000002</c:v>
                </c:pt>
                <c:pt idx="59666">
                  <c:v>59.665999999999997</c:v>
                </c:pt>
                <c:pt idx="59667">
                  <c:v>59.66700000000003</c:v>
                </c:pt>
                <c:pt idx="59668">
                  <c:v>59.668000000000006</c:v>
                </c:pt>
                <c:pt idx="59669">
                  <c:v>59.66900000000004</c:v>
                </c:pt>
                <c:pt idx="59670">
                  <c:v>59.670000000000016</c:v>
                </c:pt>
                <c:pt idx="59671">
                  <c:v>59.670999999999992</c:v>
                </c:pt>
                <c:pt idx="59672">
                  <c:v>59.672000000000025</c:v>
                </c:pt>
                <c:pt idx="59673">
                  <c:v>59.673000000000002</c:v>
                </c:pt>
                <c:pt idx="59674">
                  <c:v>59.674000000000035</c:v>
                </c:pt>
                <c:pt idx="59675">
                  <c:v>59.675000000000011</c:v>
                </c:pt>
                <c:pt idx="59676">
                  <c:v>59.676000000000045</c:v>
                </c:pt>
                <c:pt idx="59677">
                  <c:v>59.677000000000021</c:v>
                </c:pt>
                <c:pt idx="59678">
                  <c:v>59.677999999999997</c:v>
                </c:pt>
                <c:pt idx="59679">
                  <c:v>59.67900000000003</c:v>
                </c:pt>
                <c:pt idx="59680">
                  <c:v>59.680000000000007</c:v>
                </c:pt>
                <c:pt idx="59681">
                  <c:v>59.68100000000004</c:v>
                </c:pt>
                <c:pt idx="59682">
                  <c:v>59.682000000000016</c:v>
                </c:pt>
                <c:pt idx="59683">
                  <c:v>59.682999999999993</c:v>
                </c:pt>
                <c:pt idx="59684">
                  <c:v>59.684000000000026</c:v>
                </c:pt>
                <c:pt idx="59685">
                  <c:v>59.685000000000002</c:v>
                </c:pt>
                <c:pt idx="59686">
                  <c:v>59.686000000000035</c:v>
                </c:pt>
                <c:pt idx="59687">
                  <c:v>59.687000000000012</c:v>
                </c:pt>
                <c:pt idx="59688">
                  <c:v>59.688000000000045</c:v>
                </c:pt>
                <c:pt idx="59689">
                  <c:v>59.689000000000021</c:v>
                </c:pt>
                <c:pt idx="59690">
                  <c:v>59.69</c:v>
                </c:pt>
                <c:pt idx="59691">
                  <c:v>59.691000000000031</c:v>
                </c:pt>
                <c:pt idx="59692">
                  <c:v>59.692000000000007</c:v>
                </c:pt>
                <c:pt idx="59693">
                  <c:v>59.69300000000004</c:v>
                </c:pt>
                <c:pt idx="59694">
                  <c:v>59.694000000000017</c:v>
                </c:pt>
                <c:pt idx="59695">
                  <c:v>59.694999999999993</c:v>
                </c:pt>
                <c:pt idx="59696">
                  <c:v>59.696000000000026</c:v>
                </c:pt>
                <c:pt idx="59697">
                  <c:v>59.697000000000003</c:v>
                </c:pt>
                <c:pt idx="59698">
                  <c:v>59.698000000000036</c:v>
                </c:pt>
                <c:pt idx="59699">
                  <c:v>59.699000000000012</c:v>
                </c:pt>
                <c:pt idx="59700">
                  <c:v>59.700000000000045</c:v>
                </c:pt>
                <c:pt idx="59701">
                  <c:v>59.701000000000022</c:v>
                </c:pt>
                <c:pt idx="59702">
                  <c:v>59.701999999999998</c:v>
                </c:pt>
                <c:pt idx="59703">
                  <c:v>59.703000000000031</c:v>
                </c:pt>
                <c:pt idx="59704">
                  <c:v>59.704000000000008</c:v>
                </c:pt>
                <c:pt idx="59705">
                  <c:v>59.705000000000041</c:v>
                </c:pt>
                <c:pt idx="59706">
                  <c:v>59.706000000000017</c:v>
                </c:pt>
                <c:pt idx="59707">
                  <c:v>59.706999999999994</c:v>
                </c:pt>
                <c:pt idx="59708">
                  <c:v>59.708000000000027</c:v>
                </c:pt>
                <c:pt idx="59709">
                  <c:v>59.709000000000003</c:v>
                </c:pt>
                <c:pt idx="59710">
                  <c:v>59.710000000000036</c:v>
                </c:pt>
                <c:pt idx="59711">
                  <c:v>59.711000000000013</c:v>
                </c:pt>
                <c:pt idx="59712">
                  <c:v>59.712000000000046</c:v>
                </c:pt>
                <c:pt idx="59713">
                  <c:v>59.713000000000022</c:v>
                </c:pt>
                <c:pt idx="59714">
                  <c:v>59.713999999999999</c:v>
                </c:pt>
                <c:pt idx="59715">
                  <c:v>59.715000000000032</c:v>
                </c:pt>
                <c:pt idx="59716">
                  <c:v>59.716000000000008</c:v>
                </c:pt>
                <c:pt idx="59717">
                  <c:v>59.717000000000041</c:v>
                </c:pt>
                <c:pt idx="59718">
                  <c:v>59.718000000000018</c:v>
                </c:pt>
                <c:pt idx="59719">
                  <c:v>59.718999999999994</c:v>
                </c:pt>
                <c:pt idx="59720">
                  <c:v>59.720000000000027</c:v>
                </c:pt>
                <c:pt idx="59721">
                  <c:v>59.721000000000004</c:v>
                </c:pt>
                <c:pt idx="59722">
                  <c:v>59.722000000000037</c:v>
                </c:pt>
                <c:pt idx="59723">
                  <c:v>59.723000000000013</c:v>
                </c:pt>
                <c:pt idx="59724">
                  <c:v>59.724000000000046</c:v>
                </c:pt>
                <c:pt idx="59725">
                  <c:v>59.725000000000023</c:v>
                </c:pt>
                <c:pt idx="59726">
                  <c:v>59.725999999999999</c:v>
                </c:pt>
                <c:pt idx="59727">
                  <c:v>59.727000000000032</c:v>
                </c:pt>
                <c:pt idx="59728">
                  <c:v>59.728000000000009</c:v>
                </c:pt>
                <c:pt idx="59729">
                  <c:v>59.729000000000042</c:v>
                </c:pt>
                <c:pt idx="59730">
                  <c:v>59.730000000000018</c:v>
                </c:pt>
                <c:pt idx="59731">
                  <c:v>59.730999999999995</c:v>
                </c:pt>
                <c:pt idx="59732">
                  <c:v>59.732000000000028</c:v>
                </c:pt>
                <c:pt idx="59733">
                  <c:v>59.733000000000004</c:v>
                </c:pt>
                <c:pt idx="59734">
                  <c:v>59.734000000000037</c:v>
                </c:pt>
                <c:pt idx="59735">
                  <c:v>59.735000000000014</c:v>
                </c:pt>
                <c:pt idx="59736">
                  <c:v>59.73599999999999</c:v>
                </c:pt>
                <c:pt idx="59737">
                  <c:v>59.737000000000023</c:v>
                </c:pt>
                <c:pt idx="59738">
                  <c:v>59.738</c:v>
                </c:pt>
                <c:pt idx="59739">
                  <c:v>59.739000000000033</c:v>
                </c:pt>
                <c:pt idx="59740">
                  <c:v>59.740000000000009</c:v>
                </c:pt>
                <c:pt idx="59741">
                  <c:v>59.741000000000042</c:v>
                </c:pt>
                <c:pt idx="59742">
                  <c:v>59.742000000000019</c:v>
                </c:pt>
                <c:pt idx="59743">
                  <c:v>59.742999999999995</c:v>
                </c:pt>
                <c:pt idx="59744">
                  <c:v>59.744000000000028</c:v>
                </c:pt>
                <c:pt idx="59745">
                  <c:v>59.745000000000005</c:v>
                </c:pt>
                <c:pt idx="59746">
                  <c:v>59.746000000000038</c:v>
                </c:pt>
                <c:pt idx="59747">
                  <c:v>59.747000000000014</c:v>
                </c:pt>
                <c:pt idx="59748">
                  <c:v>59.74799999999999</c:v>
                </c:pt>
                <c:pt idx="59749">
                  <c:v>59.749000000000024</c:v>
                </c:pt>
                <c:pt idx="59750">
                  <c:v>59.75</c:v>
                </c:pt>
                <c:pt idx="59751">
                  <c:v>59.751000000000033</c:v>
                </c:pt>
                <c:pt idx="59752">
                  <c:v>59.75200000000001</c:v>
                </c:pt>
                <c:pt idx="59753">
                  <c:v>59.753000000000043</c:v>
                </c:pt>
                <c:pt idx="59754">
                  <c:v>59.754000000000019</c:v>
                </c:pt>
                <c:pt idx="59755">
                  <c:v>59.754999999999995</c:v>
                </c:pt>
                <c:pt idx="59756">
                  <c:v>59.756000000000029</c:v>
                </c:pt>
                <c:pt idx="59757">
                  <c:v>59.757000000000005</c:v>
                </c:pt>
                <c:pt idx="59758">
                  <c:v>59.758000000000038</c:v>
                </c:pt>
                <c:pt idx="59759">
                  <c:v>59.759000000000015</c:v>
                </c:pt>
                <c:pt idx="59760">
                  <c:v>59.759999999999991</c:v>
                </c:pt>
                <c:pt idx="59761">
                  <c:v>59.761000000000024</c:v>
                </c:pt>
                <c:pt idx="59762">
                  <c:v>59.762</c:v>
                </c:pt>
                <c:pt idx="59763">
                  <c:v>59.763000000000034</c:v>
                </c:pt>
                <c:pt idx="59764">
                  <c:v>59.76400000000001</c:v>
                </c:pt>
                <c:pt idx="59765">
                  <c:v>59.765000000000043</c:v>
                </c:pt>
                <c:pt idx="59766">
                  <c:v>59.76600000000002</c:v>
                </c:pt>
                <c:pt idx="59767">
                  <c:v>59.766999999999996</c:v>
                </c:pt>
                <c:pt idx="59768">
                  <c:v>59.768000000000029</c:v>
                </c:pt>
                <c:pt idx="59769">
                  <c:v>59.769000000000005</c:v>
                </c:pt>
                <c:pt idx="59770">
                  <c:v>59.770000000000039</c:v>
                </c:pt>
                <c:pt idx="59771">
                  <c:v>59.771000000000015</c:v>
                </c:pt>
                <c:pt idx="59772">
                  <c:v>59.771999999999991</c:v>
                </c:pt>
                <c:pt idx="59773">
                  <c:v>59.773000000000025</c:v>
                </c:pt>
                <c:pt idx="59774">
                  <c:v>59.774000000000001</c:v>
                </c:pt>
                <c:pt idx="59775">
                  <c:v>59.775000000000034</c:v>
                </c:pt>
                <c:pt idx="59776">
                  <c:v>59.77600000000001</c:v>
                </c:pt>
                <c:pt idx="59777">
                  <c:v>59.777000000000044</c:v>
                </c:pt>
                <c:pt idx="59778">
                  <c:v>59.77800000000002</c:v>
                </c:pt>
                <c:pt idx="59779">
                  <c:v>59.778999999999996</c:v>
                </c:pt>
                <c:pt idx="59780">
                  <c:v>59.78000000000003</c:v>
                </c:pt>
                <c:pt idx="59781">
                  <c:v>59.781000000000006</c:v>
                </c:pt>
                <c:pt idx="59782">
                  <c:v>59.782000000000039</c:v>
                </c:pt>
                <c:pt idx="59783">
                  <c:v>59.783000000000015</c:v>
                </c:pt>
                <c:pt idx="59784">
                  <c:v>59.783999999999992</c:v>
                </c:pt>
                <c:pt idx="59785">
                  <c:v>59.785000000000025</c:v>
                </c:pt>
                <c:pt idx="59786">
                  <c:v>59.786000000000001</c:v>
                </c:pt>
                <c:pt idx="59787">
                  <c:v>59.787000000000035</c:v>
                </c:pt>
                <c:pt idx="59788">
                  <c:v>59.788000000000011</c:v>
                </c:pt>
                <c:pt idx="59789">
                  <c:v>59.789000000000044</c:v>
                </c:pt>
                <c:pt idx="59790">
                  <c:v>59.79000000000002</c:v>
                </c:pt>
                <c:pt idx="59791">
                  <c:v>59.790999999999997</c:v>
                </c:pt>
                <c:pt idx="59792">
                  <c:v>59.79200000000003</c:v>
                </c:pt>
                <c:pt idx="59793">
                  <c:v>59.793000000000006</c:v>
                </c:pt>
                <c:pt idx="59794">
                  <c:v>59.79400000000004</c:v>
                </c:pt>
                <c:pt idx="59795">
                  <c:v>59.795000000000016</c:v>
                </c:pt>
                <c:pt idx="59796">
                  <c:v>59.795999999999992</c:v>
                </c:pt>
                <c:pt idx="59797">
                  <c:v>59.797000000000025</c:v>
                </c:pt>
                <c:pt idx="59798">
                  <c:v>59.798000000000002</c:v>
                </c:pt>
                <c:pt idx="59799">
                  <c:v>59.799000000000035</c:v>
                </c:pt>
                <c:pt idx="59800">
                  <c:v>59.800000000000011</c:v>
                </c:pt>
                <c:pt idx="59801">
                  <c:v>59.801000000000045</c:v>
                </c:pt>
                <c:pt idx="59802">
                  <c:v>59.802000000000021</c:v>
                </c:pt>
                <c:pt idx="59803">
                  <c:v>59.802999999999997</c:v>
                </c:pt>
                <c:pt idx="59804">
                  <c:v>59.80400000000003</c:v>
                </c:pt>
                <c:pt idx="59805">
                  <c:v>59.805000000000007</c:v>
                </c:pt>
                <c:pt idx="59806">
                  <c:v>59.80600000000004</c:v>
                </c:pt>
                <c:pt idx="59807">
                  <c:v>59.807000000000016</c:v>
                </c:pt>
                <c:pt idx="59808">
                  <c:v>59.807999999999993</c:v>
                </c:pt>
                <c:pt idx="59809">
                  <c:v>59.809000000000026</c:v>
                </c:pt>
                <c:pt idx="59810">
                  <c:v>59.81</c:v>
                </c:pt>
                <c:pt idx="59811">
                  <c:v>59.811000000000035</c:v>
                </c:pt>
                <c:pt idx="59812">
                  <c:v>59.812000000000012</c:v>
                </c:pt>
                <c:pt idx="59813">
                  <c:v>59.813000000000045</c:v>
                </c:pt>
                <c:pt idx="59814">
                  <c:v>59.814000000000021</c:v>
                </c:pt>
                <c:pt idx="59815">
                  <c:v>59.814999999999998</c:v>
                </c:pt>
                <c:pt idx="59816">
                  <c:v>59.816000000000031</c:v>
                </c:pt>
                <c:pt idx="59817">
                  <c:v>59.817000000000007</c:v>
                </c:pt>
                <c:pt idx="59818">
                  <c:v>59.81800000000004</c:v>
                </c:pt>
                <c:pt idx="59819">
                  <c:v>59.819000000000017</c:v>
                </c:pt>
                <c:pt idx="59820">
                  <c:v>59.819999999999993</c:v>
                </c:pt>
                <c:pt idx="59821">
                  <c:v>59.821000000000026</c:v>
                </c:pt>
                <c:pt idx="59822">
                  <c:v>59.822000000000003</c:v>
                </c:pt>
                <c:pt idx="59823">
                  <c:v>59.823000000000036</c:v>
                </c:pt>
                <c:pt idx="59824">
                  <c:v>59.824000000000012</c:v>
                </c:pt>
                <c:pt idx="59825">
                  <c:v>59.825000000000045</c:v>
                </c:pt>
                <c:pt idx="59826">
                  <c:v>59.826000000000022</c:v>
                </c:pt>
                <c:pt idx="59827">
                  <c:v>59.826999999999998</c:v>
                </c:pt>
                <c:pt idx="59828">
                  <c:v>59.828000000000031</c:v>
                </c:pt>
                <c:pt idx="59829">
                  <c:v>59.829000000000008</c:v>
                </c:pt>
                <c:pt idx="59830">
                  <c:v>59.830000000000041</c:v>
                </c:pt>
                <c:pt idx="59831">
                  <c:v>59.831000000000017</c:v>
                </c:pt>
                <c:pt idx="59832">
                  <c:v>59.831999999999994</c:v>
                </c:pt>
                <c:pt idx="59833">
                  <c:v>59.833000000000027</c:v>
                </c:pt>
                <c:pt idx="59834">
                  <c:v>59.834000000000003</c:v>
                </c:pt>
                <c:pt idx="59835">
                  <c:v>59.835000000000036</c:v>
                </c:pt>
                <c:pt idx="59836">
                  <c:v>59.836000000000013</c:v>
                </c:pt>
                <c:pt idx="59837">
                  <c:v>59.837000000000046</c:v>
                </c:pt>
                <c:pt idx="59838">
                  <c:v>59.838000000000022</c:v>
                </c:pt>
                <c:pt idx="59839">
                  <c:v>59.838999999999999</c:v>
                </c:pt>
                <c:pt idx="59840">
                  <c:v>59.840000000000032</c:v>
                </c:pt>
                <c:pt idx="59841">
                  <c:v>59.841000000000008</c:v>
                </c:pt>
                <c:pt idx="59842">
                  <c:v>59.842000000000041</c:v>
                </c:pt>
                <c:pt idx="59843">
                  <c:v>59.843000000000018</c:v>
                </c:pt>
                <c:pt idx="59844">
                  <c:v>59.843999999999994</c:v>
                </c:pt>
                <c:pt idx="59845">
                  <c:v>59.845000000000027</c:v>
                </c:pt>
                <c:pt idx="59846">
                  <c:v>59.846000000000004</c:v>
                </c:pt>
                <c:pt idx="59847">
                  <c:v>59.847000000000037</c:v>
                </c:pt>
                <c:pt idx="59848">
                  <c:v>59.848000000000013</c:v>
                </c:pt>
                <c:pt idx="59849">
                  <c:v>59.849000000000046</c:v>
                </c:pt>
                <c:pt idx="59850">
                  <c:v>59.850000000000023</c:v>
                </c:pt>
                <c:pt idx="59851">
                  <c:v>59.850999999999999</c:v>
                </c:pt>
                <c:pt idx="59852">
                  <c:v>59.852000000000032</c:v>
                </c:pt>
                <c:pt idx="59853">
                  <c:v>59.853000000000009</c:v>
                </c:pt>
                <c:pt idx="59854">
                  <c:v>59.854000000000042</c:v>
                </c:pt>
                <c:pt idx="59855">
                  <c:v>59.855000000000018</c:v>
                </c:pt>
                <c:pt idx="59856">
                  <c:v>59.855999999999995</c:v>
                </c:pt>
                <c:pt idx="59857">
                  <c:v>59.857000000000028</c:v>
                </c:pt>
                <c:pt idx="59858">
                  <c:v>59.858000000000004</c:v>
                </c:pt>
                <c:pt idx="59859">
                  <c:v>59.859000000000037</c:v>
                </c:pt>
                <c:pt idx="59860">
                  <c:v>59.860000000000014</c:v>
                </c:pt>
                <c:pt idx="59861">
                  <c:v>59.86099999999999</c:v>
                </c:pt>
                <c:pt idx="59862">
                  <c:v>59.862000000000023</c:v>
                </c:pt>
                <c:pt idx="59863">
                  <c:v>59.863</c:v>
                </c:pt>
                <c:pt idx="59864">
                  <c:v>59.864000000000033</c:v>
                </c:pt>
                <c:pt idx="59865">
                  <c:v>59.865000000000009</c:v>
                </c:pt>
                <c:pt idx="59866">
                  <c:v>59.866000000000042</c:v>
                </c:pt>
                <c:pt idx="59867">
                  <c:v>59.867000000000019</c:v>
                </c:pt>
                <c:pt idx="59868">
                  <c:v>59.867999999999995</c:v>
                </c:pt>
                <c:pt idx="59869">
                  <c:v>59.869000000000028</c:v>
                </c:pt>
                <c:pt idx="59870">
                  <c:v>59.870000000000005</c:v>
                </c:pt>
                <c:pt idx="59871">
                  <c:v>59.871000000000038</c:v>
                </c:pt>
                <c:pt idx="59872">
                  <c:v>59.872000000000014</c:v>
                </c:pt>
                <c:pt idx="59873">
                  <c:v>59.87299999999999</c:v>
                </c:pt>
                <c:pt idx="59874">
                  <c:v>59.874000000000024</c:v>
                </c:pt>
                <c:pt idx="59875">
                  <c:v>59.875</c:v>
                </c:pt>
                <c:pt idx="59876">
                  <c:v>59.876000000000033</c:v>
                </c:pt>
                <c:pt idx="59877">
                  <c:v>59.87700000000001</c:v>
                </c:pt>
                <c:pt idx="59878">
                  <c:v>59.878000000000043</c:v>
                </c:pt>
                <c:pt idx="59879">
                  <c:v>59.879000000000019</c:v>
                </c:pt>
                <c:pt idx="59880">
                  <c:v>59.879999999999995</c:v>
                </c:pt>
                <c:pt idx="59881">
                  <c:v>59.881000000000029</c:v>
                </c:pt>
                <c:pt idx="59882">
                  <c:v>59.882000000000005</c:v>
                </c:pt>
                <c:pt idx="59883">
                  <c:v>59.883000000000038</c:v>
                </c:pt>
                <c:pt idx="59884">
                  <c:v>59.884000000000015</c:v>
                </c:pt>
                <c:pt idx="59885">
                  <c:v>59.884999999999991</c:v>
                </c:pt>
                <c:pt idx="59886">
                  <c:v>59.886000000000024</c:v>
                </c:pt>
                <c:pt idx="59887">
                  <c:v>59.887</c:v>
                </c:pt>
                <c:pt idx="59888">
                  <c:v>59.888000000000034</c:v>
                </c:pt>
                <c:pt idx="59889">
                  <c:v>59.88900000000001</c:v>
                </c:pt>
                <c:pt idx="59890">
                  <c:v>59.890000000000043</c:v>
                </c:pt>
                <c:pt idx="59891">
                  <c:v>59.89100000000002</c:v>
                </c:pt>
                <c:pt idx="59892">
                  <c:v>59.891999999999996</c:v>
                </c:pt>
                <c:pt idx="59893">
                  <c:v>59.893000000000029</c:v>
                </c:pt>
                <c:pt idx="59894">
                  <c:v>59.894000000000005</c:v>
                </c:pt>
                <c:pt idx="59895">
                  <c:v>59.895000000000039</c:v>
                </c:pt>
                <c:pt idx="59896">
                  <c:v>59.896000000000015</c:v>
                </c:pt>
                <c:pt idx="59897">
                  <c:v>59.896999999999991</c:v>
                </c:pt>
                <c:pt idx="59898">
                  <c:v>59.898000000000025</c:v>
                </c:pt>
                <c:pt idx="59899">
                  <c:v>59.899000000000001</c:v>
                </c:pt>
                <c:pt idx="59900">
                  <c:v>59.900000000000034</c:v>
                </c:pt>
                <c:pt idx="59901">
                  <c:v>59.90100000000001</c:v>
                </c:pt>
                <c:pt idx="59902">
                  <c:v>59.902000000000044</c:v>
                </c:pt>
                <c:pt idx="59903">
                  <c:v>59.90300000000002</c:v>
                </c:pt>
                <c:pt idx="59904">
                  <c:v>59.903999999999996</c:v>
                </c:pt>
                <c:pt idx="59905">
                  <c:v>59.90500000000003</c:v>
                </c:pt>
                <c:pt idx="59906">
                  <c:v>59.906000000000006</c:v>
                </c:pt>
                <c:pt idx="59907">
                  <c:v>59.907000000000039</c:v>
                </c:pt>
                <c:pt idx="59908">
                  <c:v>59.908000000000015</c:v>
                </c:pt>
                <c:pt idx="59909">
                  <c:v>59.908999999999992</c:v>
                </c:pt>
                <c:pt idx="59910">
                  <c:v>59.910000000000025</c:v>
                </c:pt>
                <c:pt idx="59911">
                  <c:v>59.911000000000001</c:v>
                </c:pt>
                <c:pt idx="59912">
                  <c:v>59.912000000000035</c:v>
                </c:pt>
                <c:pt idx="59913">
                  <c:v>59.913000000000011</c:v>
                </c:pt>
                <c:pt idx="59914">
                  <c:v>59.914000000000044</c:v>
                </c:pt>
                <c:pt idx="59915">
                  <c:v>59.91500000000002</c:v>
                </c:pt>
                <c:pt idx="59916">
                  <c:v>59.915999999999997</c:v>
                </c:pt>
                <c:pt idx="59917">
                  <c:v>59.91700000000003</c:v>
                </c:pt>
                <c:pt idx="59918">
                  <c:v>59.918000000000006</c:v>
                </c:pt>
                <c:pt idx="59919">
                  <c:v>59.91900000000004</c:v>
                </c:pt>
                <c:pt idx="59920">
                  <c:v>59.920000000000016</c:v>
                </c:pt>
                <c:pt idx="59921">
                  <c:v>59.920999999999992</c:v>
                </c:pt>
                <c:pt idx="59922">
                  <c:v>59.922000000000025</c:v>
                </c:pt>
                <c:pt idx="59923">
                  <c:v>59.923000000000002</c:v>
                </c:pt>
                <c:pt idx="59924">
                  <c:v>59.924000000000035</c:v>
                </c:pt>
                <c:pt idx="59925">
                  <c:v>59.925000000000011</c:v>
                </c:pt>
                <c:pt idx="59926">
                  <c:v>59.926000000000045</c:v>
                </c:pt>
                <c:pt idx="59927">
                  <c:v>59.927000000000021</c:v>
                </c:pt>
                <c:pt idx="59928">
                  <c:v>59.927999999999997</c:v>
                </c:pt>
                <c:pt idx="59929">
                  <c:v>59.92900000000003</c:v>
                </c:pt>
                <c:pt idx="59930">
                  <c:v>59.930000000000007</c:v>
                </c:pt>
                <c:pt idx="59931">
                  <c:v>59.93100000000004</c:v>
                </c:pt>
                <c:pt idx="59932">
                  <c:v>59.932000000000016</c:v>
                </c:pt>
                <c:pt idx="59933">
                  <c:v>59.932999999999993</c:v>
                </c:pt>
                <c:pt idx="59934">
                  <c:v>59.934000000000026</c:v>
                </c:pt>
                <c:pt idx="59935">
                  <c:v>59.935000000000002</c:v>
                </c:pt>
                <c:pt idx="59936">
                  <c:v>59.936000000000035</c:v>
                </c:pt>
                <c:pt idx="59937">
                  <c:v>59.937000000000012</c:v>
                </c:pt>
                <c:pt idx="59938">
                  <c:v>59.938000000000045</c:v>
                </c:pt>
                <c:pt idx="59939">
                  <c:v>59.939000000000021</c:v>
                </c:pt>
                <c:pt idx="59940">
                  <c:v>59.94</c:v>
                </c:pt>
                <c:pt idx="59941">
                  <c:v>59.941000000000031</c:v>
                </c:pt>
                <c:pt idx="59942">
                  <c:v>59.942000000000007</c:v>
                </c:pt>
                <c:pt idx="59943">
                  <c:v>59.94300000000004</c:v>
                </c:pt>
                <c:pt idx="59944">
                  <c:v>59.944000000000017</c:v>
                </c:pt>
                <c:pt idx="59945">
                  <c:v>59.944999999999993</c:v>
                </c:pt>
                <c:pt idx="59946">
                  <c:v>59.946000000000026</c:v>
                </c:pt>
                <c:pt idx="59947">
                  <c:v>59.947000000000003</c:v>
                </c:pt>
                <c:pt idx="59948">
                  <c:v>59.948000000000036</c:v>
                </c:pt>
                <c:pt idx="59949">
                  <c:v>59.949000000000012</c:v>
                </c:pt>
                <c:pt idx="59950">
                  <c:v>59.950000000000045</c:v>
                </c:pt>
                <c:pt idx="59951">
                  <c:v>59.951000000000022</c:v>
                </c:pt>
                <c:pt idx="59952">
                  <c:v>59.951999999999998</c:v>
                </c:pt>
                <c:pt idx="59953">
                  <c:v>59.953000000000031</c:v>
                </c:pt>
                <c:pt idx="59954">
                  <c:v>59.954000000000008</c:v>
                </c:pt>
                <c:pt idx="59955">
                  <c:v>59.955000000000041</c:v>
                </c:pt>
                <c:pt idx="59956">
                  <c:v>59.956000000000017</c:v>
                </c:pt>
                <c:pt idx="59957">
                  <c:v>59.956999999999994</c:v>
                </c:pt>
                <c:pt idx="59958">
                  <c:v>59.958000000000027</c:v>
                </c:pt>
                <c:pt idx="59959">
                  <c:v>59.959000000000003</c:v>
                </c:pt>
                <c:pt idx="59960">
                  <c:v>59.960000000000036</c:v>
                </c:pt>
                <c:pt idx="59961">
                  <c:v>59.961000000000013</c:v>
                </c:pt>
                <c:pt idx="59962">
                  <c:v>59.962000000000046</c:v>
                </c:pt>
                <c:pt idx="59963">
                  <c:v>59.963000000000022</c:v>
                </c:pt>
                <c:pt idx="59964">
                  <c:v>59.963999999999999</c:v>
                </c:pt>
                <c:pt idx="59965">
                  <c:v>59.965000000000032</c:v>
                </c:pt>
                <c:pt idx="59966">
                  <c:v>59.966000000000008</c:v>
                </c:pt>
                <c:pt idx="59967">
                  <c:v>59.967000000000041</c:v>
                </c:pt>
                <c:pt idx="59968">
                  <c:v>59.968000000000018</c:v>
                </c:pt>
                <c:pt idx="59969">
                  <c:v>59.968999999999994</c:v>
                </c:pt>
                <c:pt idx="59970">
                  <c:v>59.970000000000027</c:v>
                </c:pt>
                <c:pt idx="59971">
                  <c:v>59.971000000000004</c:v>
                </c:pt>
                <c:pt idx="59972">
                  <c:v>59.972000000000037</c:v>
                </c:pt>
                <c:pt idx="59973">
                  <c:v>59.973000000000013</c:v>
                </c:pt>
                <c:pt idx="59974">
                  <c:v>59.974000000000046</c:v>
                </c:pt>
                <c:pt idx="59975">
                  <c:v>59.975000000000023</c:v>
                </c:pt>
                <c:pt idx="59976">
                  <c:v>59.975999999999999</c:v>
                </c:pt>
                <c:pt idx="59977">
                  <c:v>59.977000000000032</c:v>
                </c:pt>
                <c:pt idx="59978">
                  <c:v>59.978000000000009</c:v>
                </c:pt>
                <c:pt idx="59979">
                  <c:v>59.979000000000042</c:v>
                </c:pt>
                <c:pt idx="59980">
                  <c:v>59.980000000000018</c:v>
                </c:pt>
                <c:pt idx="59981">
                  <c:v>59.980999999999995</c:v>
                </c:pt>
                <c:pt idx="59982">
                  <c:v>59.982000000000028</c:v>
                </c:pt>
                <c:pt idx="59983">
                  <c:v>59.983000000000004</c:v>
                </c:pt>
                <c:pt idx="59984">
                  <c:v>59.984000000000037</c:v>
                </c:pt>
                <c:pt idx="59985">
                  <c:v>59.985000000000014</c:v>
                </c:pt>
                <c:pt idx="59986">
                  <c:v>59.98599999999999</c:v>
                </c:pt>
                <c:pt idx="59987">
                  <c:v>59.987000000000023</c:v>
                </c:pt>
                <c:pt idx="59988">
                  <c:v>59.988</c:v>
                </c:pt>
                <c:pt idx="59989">
                  <c:v>59.989000000000033</c:v>
                </c:pt>
                <c:pt idx="59990">
                  <c:v>59.990000000000009</c:v>
                </c:pt>
                <c:pt idx="59991">
                  <c:v>59.991000000000042</c:v>
                </c:pt>
                <c:pt idx="59992">
                  <c:v>59.992000000000019</c:v>
                </c:pt>
                <c:pt idx="59993">
                  <c:v>59.992999999999995</c:v>
                </c:pt>
                <c:pt idx="59994">
                  <c:v>59.994000000000028</c:v>
                </c:pt>
                <c:pt idx="59995">
                  <c:v>59.995000000000005</c:v>
                </c:pt>
                <c:pt idx="59996">
                  <c:v>59.996000000000038</c:v>
                </c:pt>
                <c:pt idx="59997">
                  <c:v>59.997000000000014</c:v>
                </c:pt>
                <c:pt idx="59998">
                  <c:v>59.99799999999999</c:v>
                </c:pt>
                <c:pt idx="59999">
                  <c:v>59.999000000000024</c:v>
                </c:pt>
                <c:pt idx="60000">
                  <c:v>60</c:v>
                </c:pt>
                <c:pt idx="60001">
                  <c:v>60.001000000000033</c:v>
                </c:pt>
                <c:pt idx="60002">
                  <c:v>60.00200000000001</c:v>
                </c:pt>
                <c:pt idx="60003">
                  <c:v>60.003000000000043</c:v>
                </c:pt>
                <c:pt idx="60004">
                  <c:v>60.004000000000019</c:v>
                </c:pt>
                <c:pt idx="60005">
                  <c:v>60.004999999999995</c:v>
                </c:pt>
                <c:pt idx="60006">
                  <c:v>60.006000000000029</c:v>
                </c:pt>
                <c:pt idx="60007">
                  <c:v>60.007000000000005</c:v>
                </c:pt>
                <c:pt idx="60008">
                  <c:v>60.008000000000038</c:v>
                </c:pt>
                <c:pt idx="60009">
                  <c:v>60.009000000000015</c:v>
                </c:pt>
                <c:pt idx="60010">
                  <c:v>60.009999999999991</c:v>
                </c:pt>
                <c:pt idx="60011">
                  <c:v>60.011000000000024</c:v>
                </c:pt>
                <c:pt idx="60012">
                  <c:v>60.012</c:v>
                </c:pt>
                <c:pt idx="60013">
                  <c:v>60.013000000000034</c:v>
                </c:pt>
                <c:pt idx="60014">
                  <c:v>60.01400000000001</c:v>
                </c:pt>
                <c:pt idx="60015">
                  <c:v>60.015000000000043</c:v>
                </c:pt>
                <c:pt idx="60016">
                  <c:v>60.01600000000002</c:v>
                </c:pt>
                <c:pt idx="60017">
                  <c:v>60.016999999999996</c:v>
                </c:pt>
                <c:pt idx="60018">
                  <c:v>60.018000000000029</c:v>
                </c:pt>
                <c:pt idx="60019">
                  <c:v>60.019000000000005</c:v>
                </c:pt>
                <c:pt idx="60020">
                  <c:v>60.020000000000039</c:v>
                </c:pt>
                <c:pt idx="60021">
                  <c:v>60.021000000000015</c:v>
                </c:pt>
                <c:pt idx="60022">
                  <c:v>60.021999999999991</c:v>
                </c:pt>
                <c:pt idx="60023">
                  <c:v>60.023000000000025</c:v>
                </c:pt>
                <c:pt idx="60024">
                  <c:v>60.024000000000001</c:v>
                </c:pt>
                <c:pt idx="60025">
                  <c:v>60.025000000000034</c:v>
                </c:pt>
                <c:pt idx="60026">
                  <c:v>60.02600000000001</c:v>
                </c:pt>
                <c:pt idx="60027">
                  <c:v>60.027000000000044</c:v>
                </c:pt>
                <c:pt idx="60028">
                  <c:v>60.02800000000002</c:v>
                </c:pt>
                <c:pt idx="60029">
                  <c:v>60.028999999999996</c:v>
                </c:pt>
                <c:pt idx="60030">
                  <c:v>60.03000000000003</c:v>
                </c:pt>
                <c:pt idx="60031">
                  <c:v>60.031000000000006</c:v>
                </c:pt>
                <c:pt idx="60032">
                  <c:v>60.032000000000039</c:v>
                </c:pt>
                <c:pt idx="60033">
                  <c:v>60.033000000000015</c:v>
                </c:pt>
                <c:pt idx="60034">
                  <c:v>60.033999999999992</c:v>
                </c:pt>
                <c:pt idx="60035">
                  <c:v>60.035000000000025</c:v>
                </c:pt>
                <c:pt idx="60036">
                  <c:v>60.036000000000001</c:v>
                </c:pt>
                <c:pt idx="60037">
                  <c:v>60.037000000000035</c:v>
                </c:pt>
                <c:pt idx="60038">
                  <c:v>60.038000000000011</c:v>
                </c:pt>
                <c:pt idx="60039">
                  <c:v>60.039000000000044</c:v>
                </c:pt>
                <c:pt idx="60040">
                  <c:v>60.04000000000002</c:v>
                </c:pt>
                <c:pt idx="60041">
                  <c:v>60.040999999999997</c:v>
                </c:pt>
                <c:pt idx="60042">
                  <c:v>60.04200000000003</c:v>
                </c:pt>
                <c:pt idx="60043">
                  <c:v>60.043000000000006</c:v>
                </c:pt>
                <c:pt idx="60044">
                  <c:v>60.04400000000004</c:v>
                </c:pt>
                <c:pt idx="60045">
                  <c:v>60.045000000000016</c:v>
                </c:pt>
                <c:pt idx="60046">
                  <c:v>60.045999999999992</c:v>
                </c:pt>
                <c:pt idx="60047">
                  <c:v>60.047000000000025</c:v>
                </c:pt>
                <c:pt idx="60048">
                  <c:v>60.048000000000002</c:v>
                </c:pt>
                <c:pt idx="60049">
                  <c:v>60.049000000000035</c:v>
                </c:pt>
                <c:pt idx="60050">
                  <c:v>60.050000000000011</c:v>
                </c:pt>
                <c:pt idx="60051">
                  <c:v>60.051000000000045</c:v>
                </c:pt>
                <c:pt idx="60052">
                  <c:v>60.052000000000021</c:v>
                </c:pt>
                <c:pt idx="60053">
                  <c:v>60.052999999999997</c:v>
                </c:pt>
                <c:pt idx="60054">
                  <c:v>60.05400000000003</c:v>
                </c:pt>
                <c:pt idx="60055">
                  <c:v>60.055000000000007</c:v>
                </c:pt>
                <c:pt idx="60056">
                  <c:v>60.05600000000004</c:v>
                </c:pt>
                <c:pt idx="60057">
                  <c:v>60.057000000000016</c:v>
                </c:pt>
                <c:pt idx="60058">
                  <c:v>60.057999999999993</c:v>
                </c:pt>
                <c:pt idx="60059">
                  <c:v>60.059000000000026</c:v>
                </c:pt>
                <c:pt idx="60060">
                  <c:v>60.06</c:v>
                </c:pt>
                <c:pt idx="60061">
                  <c:v>60.061000000000035</c:v>
                </c:pt>
                <c:pt idx="60062">
                  <c:v>60.062000000000012</c:v>
                </c:pt>
                <c:pt idx="60063">
                  <c:v>60.063000000000045</c:v>
                </c:pt>
                <c:pt idx="60064">
                  <c:v>60.064000000000021</c:v>
                </c:pt>
                <c:pt idx="60065">
                  <c:v>60.064999999999998</c:v>
                </c:pt>
                <c:pt idx="60066">
                  <c:v>60.066000000000031</c:v>
                </c:pt>
                <c:pt idx="60067">
                  <c:v>60.067000000000007</c:v>
                </c:pt>
                <c:pt idx="60068">
                  <c:v>60.06800000000004</c:v>
                </c:pt>
                <c:pt idx="60069">
                  <c:v>60.069000000000017</c:v>
                </c:pt>
                <c:pt idx="60070">
                  <c:v>60.069999999999993</c:v>
                </c:pt>
                <c:pt idx="60071">
                  <c:v>60.071000000000026</c:v>
                </c:pt>
                <c:pt idx="60072">
                  <c:v>60.072000000000003</c:v>
                </c:pt>
                <c:pt idx="60073">
                  <c:v>60.073000000000036</c:v>
                </c:pt>
                <c:pt idx="60074">
                  <c:v>60.074000000000012</c:v>
                </c:pt>
                <c:pt idx="60075">
                  <c:v>60.075000000000045</c:v>
                </c:pt>
                <c:pt idx="60076">
                  <c:v>60.076000000000022</c:v>
                </c:pt>
                <c:pt idx="60077">
                  <c:v>60.076999999999998</c:v>
                </c:pt>
                <c:pt idx="60078">
                  <c:v>60.078000000000031</c:v>
                </c:pt>
                <c:pt idx="60079">
                  <c:v>60.079000000000008</c:v>
                </c:pt>
                <c:pt idx="60080">
                  <c:v>60.080000000000041</c:v>
                </c:pt>
                <c:pt idx="60081">
                  <c:v>60.081000000000017</c:v>
                </c:pt>
                <c:pt idx="60082">
                  <c:v>60.081999999999994</c:v>
                </c:pt>
                <c:pt idx="60083">
                  <c:v>60.083000000000027</c:v>
                </c:pt>
                <c:pt idx="60084">
                  <c:v>60.084000000000003</c:v>
                </c:pt>
                <c:pt idx="60085">
                  <c:v>60.085000000000036</c:v>
                </c:pt>
                <c:pt idx="60086">
                  <c:v>60.086000000000013</c:v>
                </c:pt>
                <c:pt idx="60087">
                  <c:v>60.087000000000046</c:v>
                </c:pt>
                <c:pt idx="60088">
                  <c:v>60.088000000000022</c:v>
                </c:pt>
                <c:pt idx="60089">
                  <c:v>60.088999999999999</c:v>
                </c:pt>
                <c:pt idx="60090">
                  <c:v>60.090000000000032</c:v>
                </c:pt>
                <c:pt idx="60091">
                  <c:v>60.091000000000008</c:v>
                </c:pt>
                <c:pt idx="60092">
                  <c:v>60.092000000000041</c:v>
                </c:pt>
                <c:pt idx="60093">
                  <c:v>60.093000000000018</c:v>
                </c:pt>
                <c:pt idx="60094">
                  <c:v>60.093999999999994</c:v>
                </c:pt>
                <c:pt idx="60095">
                  <c:v>60.095000000000027</c:v>
                </c:pt>
                <c:pt idx="60096">
                  <c:v>60.096000000000004</c:v>
                </c:pt>
                <c:pt idx="60097">
                  <c:v>60.097000000000037</c:v>
                </c:pt>
                <c:pt idx="60098">
                  <c:v>60.098000000000013</c:v>
                </c:pt>
                <c:pt idx="60099">
                  <c:v>60.099000000000046</c:v>
                </c:pt>
                <c:pt idx="60100">
                  <c:v>60.100000000000023</c:v>
                </c:pt>
                <c:pt idx="60101">
                  <c:v>60.100999999999999</c:v>
                </c:pt>
                <c:pt idx="60102">
                  <c:v>60.102000000000032</c:v>
                </c:pt>
                <c:pt idx="60103">
                  <c:v>60.103000000000009</c:v>
                </c:pt>
                <c:pt idx="60104">
                  <c:v>60.104000000000042</c:v>
                </c:pt>
                <c:pt idx="60105">
                  <c:v>60.105000000000018</c:v>
                </c:pt>
                <c:pt idx="60106">
                  <c:v>60.105999999999995</c:v>
                </c:pt>
                <c:pt idx="60107">
                  <c:v>60.107000000000028</c:v>
                </c:pt>
                <c:pt idx="60108">
                  <c:v>60.108000000000004</c:v>
                </c:pt>
                <c:pt idx="60109">
                  <c:v>60.109000000000037</c:v>
                </c:pt>
                <c:pt idx="60110">
                  <c:v>60.110000000000014</c:v>
                </c:pt>
                <c:pt idx="60111">
                  <c:v>60.11099999999999</c:v>
                </c:pt>
                <c:pt idx="60112">
                  <c:v>60.112000000000023</c:v>
                </c:pt>
                <c:pt idx="60113">
                  <c:v>60.113</c:v>
                </c:pt>
                <c:pt idx="60114">
                  <c:v>60.114000000000033</c:v>
                </c:pt>
                <c:pt idx="60115">
                  <c:v>60.115000000000009</c:v>
                </c:pt>
                <c:pt idx="60116">
                  <c:v>60.116000000000042</c:v>
                </c:pt>
                <c:pt idx="60117">
                  <c:v>60.117000000000019</c:v>
                </c:pt>
                <c:pt idx="60118">
                  <c:v>60.117999999999995</c:v>
                </c:pt>
                <c:pt idx="60119">
                  <c:v>60.119000000000028</c:v>
                </c:pt>
                <c:pt idx="60120">
                  <c:v>60.120000000000005</c:v>
                </c:pt>
                <c:pt idx="60121">
                  <c:v>60.121000000000038</c:v>
                </c:pt>
                <c:pt idx="60122">
                  <c:v>60.122000000000014</c:v>
                </c:pt>
                <c:pt idx="60123">
                  <c:v>60.12299999999999</c:v>
                </c:pt>
                <c:pt idx="60124">
                  <c:v>60.124000000000024</c:v>
                </c:pt>
                <c:pt idx="60125">
                  <c:v>60.125</c:v>
                </c:pt>
                <c:pt idx="60126">
                  <c:v>60.126000000000033</c:v>
                </c:pt>
                <c:pt idx="60127">
                  <c:v>60.12700000000001</c:v>
                </c:pt>
                <c:pt idx="60128">
                  <c:v>60.128000000000043</c:v>
                </c:pt>
                <c:pt idx="60129">
                  <c:v>60.129000000000019</c:v>
                </c:pt>
                <c:pt idx="60130">
                  <c:v>60.129999999999995</c:v>
                </c:pt>
                <c:pt idx="60131">
                  <c:v>60.131000000000029</c:v>
                </c:pt>
                <c:pt idx="60132">
                  <c:v>60.132000000000005</c:v>
                </c:pt>
                <c:pt idx="60133">
                  <c:v>60.133000000000038</c:v>
                </c:pt>
                <c:pt idx="60134">
                  <c:v>60.134000000000015</c:v>
                </c:pt>
                <c:pt idx="60135">
                  <c:v>60.134999999999991</c:v>
                </c:pt>
                <c:pt idx="60136">
                  <c:v>60.136000000000024</c:v>
                </c:pt>
                <c:pt idx="60137">
                  <c:v>60.137</c:v>
                </c:pt>
                <c:pt idx="60138">
                  <c:v>60.138000000000034</c:v>
                </c:pt>
                <c:pt idx="60139">
                  <c:v>60.13900000000001</c:v>
                </c:pt>
                <c:pt idx="60140">
                  <c:v>60.140000000000043</c:v>
                </c:pt>
                <c:pt idx="60141">
                  <c:v>60.14100000000002</c:v>
                </c:pt>
                <c:pt idx="60142">
                  <c:v>60.141999999999996</c:v>
                </c:pt>
                <c:pt idx="60143">
                  <c:v>60.143000000000029</c:v>
                </c:pt>
                <c:pt idx="60144">
                  <c:v>60.144000000000005</c:v>
                </c:pt>
                <c:pt idx="60145">
                  <c:v>60.145000000000039</c:v>
                </c:pt>
                <c:pt idx="60146">
                  <c:v>60.146000000000015</c:v>
                </c:pt>
                <c:pt idx="60147">
                  <c:v>60.146999999999991</c:v>
                </c:pt>
                <c:pt idx="60148">
                  <c:v>60.148000000000025</c:v>
                </c:pt>
                <c:pt idx="60149">
                  <c:v>60.149000000000001</c:v>
                </c:pt>
                <c:pt idx="60150">
                  <c:v>60.150000000000034</c:v>
                </c:pt>
                <c:pt idx="60151">
                  <c:v>60.15100000000001</c:v>
                </c:pt>
                <c:pt idx="60152">
                  <c:v>60.152000000000044</c:v>
                </c:pt>
                <c:pt idx="60153">
                  <c:v>60.15300000000002</c:v>
                </c:pt>
                <c:pt idx="60154">
                  <c:v>60.153999999999996</c:v>
                </c:pt>
                <c:pt idx="60155">
                  <c:v>60.15500000000003</c:v>
                </c:pt>
                <c:pt idx="60156">
                  <c:v>60.156000000000006</c:v>
                </c:pt>
                <c:pt idx="60157">
                  <c:v>60.157000000000039</c:v>
                </c:pt>
                <c:pt idx="60158">
                  <c:v>60.158000000000015</c:v>
                </c:pt>
                <c:pt idx="60159">
                  <c:v>60.158999999999992</c:v>
                </c:pt>
                <c:pt idx="60160">
                  <c:v>60.160000000000025</c:v>
                </c:pt>
                <c:pt idx="60161">
                  <c:v>60.161000000000001</c:v>
                </c:pt>
                <c:pt idx="60162">
                  <c:v>60.162000000000035</c:v>
                </c:pt>
                <c:pt idx="60163">
                  <c:v>60.163000000000011</c:v>
                </c:pt>
                <c:pt idx="60164">
                  <c:v>60.164000000000044</c:v>
                </c:pt>
                <c:pt idx="60165">
                  <c:v>60.16500000000002</c:v>
                </c:pt>
                <c:pt idx="60166">
                  <c:v>60.165999999999997</c:v>
                </c:pt>
                <c:pt idx="60167">
                  <c:v>60.16700000000003</c:v>
                </c:pt>
                <c:pt idx="60168">
                  <c:v>60.168000000000006</c:v>
                </c:pt>
                <c:pt idx="60169">
                  <c:v>60.16900000000004</c:v>
                </c:pt>
                <c:pt idx="60170">
                  <c:v>60.170000000000016</c:v>
                </c:pt>
                <c:pt idx="60171">
                  <c:v>60.170999999999992</c:v>
                </c:pt>
                <c:pt idx="60172">
                  <c:v>60.172000000000025</c:v>
                </c:pt>
                <c:pt idx="60173">
                  <c:v>60.173000000000002</c:v>
                </c:pt>
                <c:pt idx="60174">
                  <c:v>60.174000000000035</c:v>
                </c:pt>
                <c:pt idx="60175">
                  <c:v>60.175000000000011</c:v>
                </c:pt>
                <c:pt idx="60176">
                  <c:v>60.176000000000045</c:v>
                </c:pt>
                <c:pt idx="60177">
                  <c:v>60.177000000000021</c:v>
                </c:pt>
                <c:pt idx="60178">
                  <c:v>60.177999999999997</c:v>
                </c:pt>
                <c:pt idx="60179">
                  <c:v>60.17900000000003</c:v>
                </c:pt>
                <c:pt idx="60180">
                  <c:v>60.180000000000007</c:v>
                </c:pt>
                <c:pt idx="60181">
                  <c:v>60.18100000000004</c:v>
                </c:pt>
                <c:pt idx="60182">
                  <c:v>60.182000000000016</c:v>
                </c:pt>
                <c:pt idx="60183">
                  <c:v>60.182999999999993</c:v>
                </c:pt>
                <c:pt idx="60184">
                  <c:v>60.184000000000026</c:v>
                </c:pt>
                <c:pt idx="60185">
                  <c:v>60.185000000000002</c:v>
                </c:pt>
                <c:pt idx="60186">
                  <c:v>60.186000000000035</c:v>
                </c:pt>
                <c:pt idx="60187">
                  <c:v>60.187000000000012</c:v>
                </c:pt>
                <c:pt idx="60188">
                  <c:v>60.188000000000045</c:v>
                </c:pt>
                <c:pt idx="60189">
                  <c:v>60.189000000000021</c:v>
                </c:pt>
                <c:pt idx="60190">
                  <c:v>60.19</c:v>
                </c:pt>
                <c:pt idx="60191">
                  <c:v>60.191000000000031</c:v>
                </c:pt>
                <c:pt idx="60192">
                  <c:v>60.192000000000007</c:v>
                </c:pt>
                <c:pt idx="60193">
                  <c:v>60.19300000000004</c:v>
                </c:pt>
                <c:pt idx="60194">
                  <c:v>60.194000000000017</c:v>
                </c:pt>
                <c:pt idx="60195">
                  <c:v>60.194999999999993</c:v>
                </c:pt>
                <c:pt idx="60196">
                  <c:v>60.196000000000026</c:v>
                </c:pt>
                <c:pt idx="60197">
                  <c:v>60.197000000000003</c:v>
                </c:pt>
                <c:pt idx="60198">
                  <c:v>60.198000000000036</c:v>
                </c:pt>
                <c:pt idx="60199">
                  <c:v>60.199000000000012</c:v>
                </c:pt>
                <c:pt idx="60200">
                  <c:v>60.200000000000045</c:v>
                </c:pt>
                <c:pt idx="60201">
                  <c:v>60.201000000000022</c:v>
                </c:pt>
                <c:pt idx="60202">
                  <c:v>60.201999999999998</c:v>
                </c:pt>
                <c:pt idx="60203">
                  <c:v>60.203000000000031</c:v>
                </c:pt>
                <c:pt idx="60204">
                  <c:v>60.204000000000008</c:v>
                </c:pt>
                <c:pt idx="60205">
                  <c:v>60.205000000000041</c:v>
                </c:pt>
                <c:pt idx="60206">
                  <c:v>60.206000000000017</c:v>
                </c:pt>
                <c:pt idx="60207">
                  <c:v>60.206999999999994</c:v>
                </c:pt>
                <c:pt idx="60208">
                  <c:v>60.208000000000027</c:v>
                </c:pt>
                <c:pt idx="60209">
                  <c:v>60.209000000000003</c:v>
                </c:pt>
                <c:pt idx="60210">
                  <c:v>60.210000000000036</c:v>
                </c:pt>
                <c:pt idx="60211">
                  <c:v>60.211000000000013</c:v>
                </c:pt>
                <c:pt idx="60212">
                  <c:v>60.212000000000046</c:v>
                </c:pt>
                <c:pt idx="60213">
                  <c:v>60.213000000000022</c:v>
                </c:pt>
                <c:pt idx="60214">
                  <c:v>60.213999999999999</c:v>
                </c:pt>
                <c:pt idx="60215">
                  <c:v>60.215000000000032</c:v>
                </c:pt>
                <c:pt idx="60216">
                  <c:v>60.216000000000008</c:v>
                </c:pt>
                <c:pt idx="60217">
                  <c:v>60.217000000000041</c:v>
                </c:pt>
                <c:pt idx="60218">
                  <c:v>60.218000000000018</c:v>
                </c:pt>
                <c:pt idx="60219">
                  <c:v>60.218999999999994</c:v>
                </c:pt>
                <c:pt idx="60220">
                  <c:v>60.220000000000027</c:v>
                </c:pt>
                <c:pt idx="60221">
                  <c:v>60.221000000000004</c:v>
                </c:pt>
                <c:pt idx="60222">
                  <c:v>60.222000000000037</c:v>
                </c:pt>
                <c:pt idx="60223">
                  <c:v>60.223000000000013</c:v>
                </c:pt>
                <c:pt idx="60224">
                  <c:v>60.224000000000046</c:v>
                </c:pt>
                <c:pt idx="60225">
                  <c:v>60.225000000000023</c:v>
                </c:pt>
                <c:pt idx="60226">
                  <c:v>60.225999999999999</c:v>
                </c:pt>
                <c:pt idx="60227">
                  <c:v>60.227000000000032</c:v>
                </c:pt>
                <c:pt idx="60228">
                  <c:v>60.228000000000009</c:v>
                </c:pt>
                <c:pt idx="60229">
                  <c:v>60.229000000000042</c:v>
                </c:pt>
                <c:pt idx="60230">
                  <c:v>60.230000000000018</c:v>
                </c:pt>
                <c:pt idx="60231">
                  <c:v>60.230999999999995</c:v>
                </c:pt>
                <c:pt idx="60232">
                  <c:v>60.232000000000028</c:v>
                </c:pt>
                <c:pt idx="60233">
                  <c:v>60.233000000000004</c:v>
                </c:pt>
                <c:pt idx="60234">
                  <c:v>60.234000000000037</c:v>
                </c:pt>
                <c:pt idx="60235">
                  <c:v>60.235000000000014</c:v>
                </c:pt>
                <c:pt idx="60236">
                  <c:v>60.23599999999999</c:v>
                </c:pt>
                <c:pt idx="60237">
                  <c:v>60.237000000000023</c:v>
                </c:pt>
                <c:pt idx="60238">
                  <c:v>60.238</c:v>
                </c:pt>
                <c:pt idx="60239">
                  <c:v>60.239000000000033</c:v>
                </c:pt>
                <c:pt idx="60240">
                  <c:v>60.240000000000009</c:v>
                </c:pt>
                <c:pt idx="60241">
                  <c:v>60.241000000000042</c:v>
                </c:pt>
                <c:pt idx="60242">
                  <c:v>60.242000000000019</c:v>
                </c:pt>
                <c:pt idx="60243">
                  <c:v>60.242999999999995</c:v>
                </c:pt>
                <c:pt idx="60244">
                  <c:v>60.244000000000028</c:v>
                </c:pt>
                <c:pt idx="60245">
                  <c:v>60.245000000000005</c:v>
                </c:pt>
                <c:pt idx="60246">
                  <c:v>60.246000000000038</c:v>
                </c:pt>
                <c:pt idx="60247">
                  <c:v>60.247000000000014</c:v>
                </c:pt>
                <c:pt idx="60248">
                  <c:v>60.24799999999999</c:v>
                </c:pt>
                <c:pt idx="60249">
                  <c:v>60.249000000000024</c:v>
                </c:pt>
                <c:pt idx="60250">
                  <c:v>60.25</c:v>
                </c:pt>
                <c:pt idx="60251">
                  <c:v>60.251000000000033</c:v>
                </c:pt>
                <c:pt idx="60252">
                  <c:v>60.25200000000001</c:v>
                </c:pt>
                <c:pt idx="60253">
                  <c:v>60.253000000000043</c:v>
                </c:pt>
                <c:pt idx="60254">
                  <c:v>60.254000000000019</c:v>
                </c:pt>
                <c:pt idx="60255">
                  <c:v>60.254999999999995</c:v>
                </c:pt>
                <c:pt idx="60256">
                  <c:v>60.256000000000029</c:v>
                </c:pt>
                <c:pt idx="60257">
                  <c:v>60.257000000000005</c:v>
                </c:pt>
                <c:pt idx="60258">
                  <c:v>60.258000000000038</c:v>
                </c:pt>
                <c:pt idx="60259">
                  <c:v>60.259000000000015</c:v>
                </c:pt>
                <c:pt idx="60260">
                  <c:v>60.259999999999991</c:v>
                </c:pt>
                <c:pt idx="60261">
                  <c:v>60.261000000000024</c:v>
                </c:pt>
                <c:pt idx="60262">
                  <c:v>60.262</c:v>
                </c:pt>
                <c:pt idx="60263">
                  <c:v>60.263000000000034</c:v>
                </c:pt>
                <c:pt idx="60264">
                  <c:v>60.26400000000001</c:v>
                </c:pt>
                <c:pt idx="60265">
                  <c:v>60.265000000000043</c:v>
                </c:pt>
                <c:pt idx="60266">
                  <c:v>60.26600000000002</c:v>
                </c:pt>
                <c:pt idx="60267">
                  <c:v>60.266999999999996</c:v>
                </c:pt>
                <c:pt idx="60268">
                  <c:v>60.268000000000029</c:v>
                </c:pt>
                <c:pt idx="60269">
                  <c:v>60.269000000000005</c:v>
                </c:pt>
                <c:pt idx="60270">
                  <c:v>60.270000000000039</c:v>
                </c:pt>
                <c:pt idx="60271">
                  <c:v>60.271000000000015</c:v>
                </c:pt>
                <c:pt idx="60272">
                  <c:v>60.271999999999991</c:v>
                </c:pt>
                <c:pt idx="60273">
                  <c:v>60.273000000000025</c:v>
                </c:pt>
                <c:pt idx="60274">
                  <c:v>60.274000000000001</c:v>
                </c:pt>
                <c:pt idx="60275">
                  <c:v>60.275000000000034</c:v>
                </c:pt>
                <c:pt idx="60276">
                  <c:v>60.27600000000001</c:v>
                </c:pt>
                <c:pt idx="60277">
                  <c:v>60.277000000000044</c:v>
                </c:pt>
                <c:pt idx="60278">
                  <c:v>60.27800000000002</c:v>
                </c:pt>
                <c:pt idx="60279">
                  <c:v>60.278999999999996</c:v>
                </c:pt>
                <c:pt idx="60280">
                  <c:v>60.28000000000003</c:v>
                </c:pt>
                <c:pt idx="60281">
                  <c:v>60.281000000000006</c:v>
                </c:pt>
                <c:pt idx="60282">
                  <c:v>60.282000000000039</c:v>
                </c:pt>
                <c:pt idx="60283">
                  <c:v>60.283000000000015</c:v>
                </c:pt>
                <c:pt idx="60284">
                  <c:v>60.283999999999992</c:v>
                </c:pt>
                <c:pt idx="60285">
                  <c:v>60.285000000000025</c:v>
                </c:pt>
                <c:pt idx="60286">
                  <c:v>60.286000000000001</c:v>
                </c:pt>
                <c:pt idx="60287">
                  <c:v>60.287000000000035</c:v>
                </c:pt>
                <c:pt idx="60288">
                  <c:v>60.288000000000011</c:v>
                </c:pt>
                <c:pt idx="60289">
                  <c:v>60.289000000000044</c:v>
                </c:pt>
                <c:pt idx="60290">
                  <c:v>60.29000000000002</c:v>
                </c:pt>
                <c:pt idx="60291">
                  <c:v>60.290999999999997</c:v>
                </c:pt>
                <c:pt idx="60292">
                  <c:v>60.29200000000003</c:v>
                </c:pt>
                <c:pt idx="60293">
                  <c:v>60.293000000000006</c:v>
                </c:pt>
                <c:pt idx="60294">
                  <c:v>60.29400000000004</c:v>
                </c:pt>
                <c:pt idx="60295">
                  <c:v>60.295000000000016</c:v>
                </c:pt>
                <c:pt idx="60296">
                  <c:v>60.295999999999992</c:v>
                </c:pt>
                <c:pt idx="60297">
                  <c:v>60.297000000000025</c:v>
                </c:pt>
                <c:pt idx="60298">
                  <c:v>60.298000000000002</c:v>
                </c:pt>
                <c:pt idx="60299">
                  <c:v>60.299000000000035</c:v>
                </c:pt>
                <c:pt idx="60300">
                  <c:v>60.300000000000011</c:v>
                </c:pt>
                <c:pt idx="60301">
                  <c:v>60.301000000000045</c:v>
                </c:pt>
                <c:pt idx="60302">
                  <c:v>60.302000000000021</c:v>
                </c:pt>
                <c:pt idx="60303">
                  <c:v>60.302999999999997</c:v>
                </c:pt>
                <c:pt idx="60304">
                  <c:v>60.30400000000003</c:v>
                </c:pt>
                <c:pt idx="60305">
                  <c:v>60.305000000000007</c:v>
                </c:pt>
                <c:pt idx="60306">
                  <c:v>60.30600000000004</c:v>
                </c:pt>
                <c:pt idx="60307">
                  <c:v>60.307000000000016</c:v>
                </c:pt>
                <c:pt idx="60308">
                  <c:v>60.307999999999993</c:v>
                </c:pt>
                <c:pt idx="60309">
                  <c:v>60.309000000000026</c:v>
                </c:pt>
                <c:pt idx="60310">
                  <c:v>60.31</c:v>
                </c:pt>
                <c:pt idx="60311">
                  <c:v>60.311000000000035</c:v>
                </c:pt>
                <c:pt idx="60312">
                  <c:v>60.312000000000012</c:v>
                </c:pt>
                <c:pt idx="60313">
                  <c:v>60.313000000000045</c:v>
                </c:pt>
                <c:pt idx="60314">
                  <c:v>60.314000000000021</c:v>
                </c:pt>
                <c:pt idx="60315">
                  <c:v>60.314999999999998</c:v>
                </c:pt>
                <c:pt idx="60316">
                  <c:v>60.316000000000031</c:v>
                </c:pt>
                <c:pt idx="60317">
                  <c:v>60.317000000000007</c:v>
                </c:pt>
                <c:pt idx="60318">
                  <c:v>60.31800000000004</c:v>
                </c:pt>
                <c:pt idx="60319">
                  <c:v>60.319000000000017</c:v>
                </c:pt>
                <c:pt idx="60320">
                  <c:v>60.319999999999993</c:v>
                </c:pt>
                <c:pt idx="60321">
                  <c:v>60.321000000000026</c:v>
                </c:pt>
                <c:pt idx="60322">
                  <c:v>60.322000000000003</c:v>
                </c:pt>
                <c:pt idx="60323">
                  <c:v>60.323000000000036</c:v>
                </c:pt>
                <c:pt idx="60324">
                  <c:v>60.324000000000012</c:v>
                </c:pt>
                <c:pt idx="60325">
                  <c:v>60.325000000000045</c:v>
                </c:pt>
                <c:pt idx="60326">
                  <c:v>60.326000000000022</c:v>
                </c:pt>
                <c:pt idx="60327">
                  <c:v>60.326999999999998</c:v>
                </c:pt>
                <c:pt idx="60328">
                  <c:v>60.328000000000031</c:v>
                </c:pt>
                <c:pt idx="60329">
                  <c:v>60.329000000000008</c:v>
                </c:pt>
                <c:pt idx="60330">
                  <c:v>60.330000000000041</c:v>
                </c:pt>
                <c:pt idx="60331">
                  <c:v>60.331000000000017</c:v>
                </c:pt>
                <c:pt idx="60332">
                  <c:v>60.331999999999994</c:v>
                </c:pt>
                <c:pt idx="60333">
                  <c:v>60.333000000000027</c:v>
                </c:pt>
                <c:pt idx="60334">
                  <c:v>60.334000000000003</c:v>
                </c:pt>
                <c:pt idx="60335">
                  <c:v>60.335000000000036</c:v>
                </c:pt>
                <c:pt idx="60336">
                  <c:v>60.336000000000013</c:v>
                </c:pt>
                <c:pt idx="60337">
                  <c:v>60.337000000000046</c:v>
                </c:pt>
                <c:pt idx="60338">
                  <c:v>60.338000000000022</c:v>
                </c:pt>
                <c:pt idx="60339">
                  <c:v>60.338999999999999</c:v>
                </c:pt>
                <c:pt idx="60340">
                  <c:v>60.340000000000032</c:v>
                </c:pt>
                <c:pt idx="60341">
                  <c:v>60.341000000000008</c:v>
                </c:pt>
                <c:pt idx="60342">
                  <c:v>60.342000000000041</c:v>
                </c:pt>
                <c:pt idx="60343">
                  <c:v>60.343000000000018</c:v>
                </c:pt>
                <c:pt idx="60344">
                  <c:v>60.343999999999994</c:v>
                </c:pt>
                <c:pt idx="60345">
                  <c:v>60.345000000000027</c:v>
                </c:pt>
                <c:pt idx="60346">
                  <c:v>60.346000000000004</c:v>
                </c:pt>
                <c:pt idx="60347">
                  <c:v>60.347000000000037</c:v>
                </c:pt>
                <c:pt idx="60348">
                  <c:v>60.348000000000013</c:v>
                </c:pt>
                <c:pt idx="60349">
                  <c:v>60.349000000000046</c:v>
                </c:pt>
                <c:pt idx="60350">
                  <c:v>60.350000000000023</c:v>
                </c:pt>
                <c:pt idx="60351">
                  <c:v>60.350999999999999</c:v>
                </c:pt>
                <c:pt idx="60352">
                  <c:v>60.352000000000032</c:v>
                </c:pt>
                <c:pt idx="60353">
                  <c:v>60.353000000000009</c:v>
                </c:pt>
                <c:pt idx="60354">
                  <c:v>60.354000000000042</c:v>
                </c:pt>
                <c:pt idx="60355">
                  <c:v>60.355000000000018</c:v>
                </c:pt>
                <c:pt idx="60356">
                  <c:v>60.355999999999995</c:v>
                </c:pt>
                <c:pt idx="60357">
                  <c:v>60.357000000000028</c:v>
                </c:pt>
                <c:pt idx="60358">
                  <c:v>60.358000000000004</c:v>
                </c:pt>
                <c:pt idx="60359">
                  <c:v>60.359000000000037</c:v>
                </c:pt>
                <c:pt idx="60360">
                  <c:v>60.360000000000014</c:v>
                </c:pt>
                <c:pt idx="60361">
                  <c:v>60.36099999999999</c:v>
                </c:pt>
                <c:pt idx="60362">
                  <c:v>60.362000000000023</c:v>
                </c:pt>
                <c:pt idx="60363">
                  <c:v>60.363</c:v>
                </c:pt>
                <c:pt idx="60364">
                  <c:v>60.364000000000033</c:v>
                </c:pt>
                <c:pt idx="60365">
                  <c:v>60.365000000000009</c:v>
                </c:pt>
                <c:pt idx="60366">
                  <c:v>60.366000000000042</c:v>
                </c:pt>
                <c:pt idx="60367">
                  <c:v>60.367000000000019</c:v>
                </c:pt>
                <c:pt idx="60368">
                  <c:v>60.367999999999995</c:v>
                </c:pt>
                <c:pt idx="60369">
                  <c:v>60.369000000000028</c:v>
                </c:pt>
                <c:pt idx="60370">
                  <c:v>60.370000000000005</c:v>
                </c:pt>
                <c:pt idx="60371">
                  <c:v>60.371000000000038</c:v>
                </c:pt>
                <c:pt idx="60372">
                  <c:v>60.372000000000014</c:v>
                </c:pt>
                <c:pt idx="60373">
                  <c:v>60.37299999999999</c:v>
                </c:pt>
                <c:pt idx="60374">
                  <c:v>60.374000000000024</c:v>
                </c:pt>
                <c:pt idx="60375">
                  <c:v>60.375</c:v>
                </c:pt>
                <c:pt idx="60376">
                  <c:v>60.376000000000033</c:v>
                </c:pt>
                <c:pt idx="60377">
                  <c:v>60.37700000000001</c:v>
                </c:pt>
                <c:pt idx="60378">
                  <c:v>60.378000000000043</c:v>
                </c:pt>
                <c:pt idx="60379">
                  <c:v>60.379000000000019</c:v>
                </c:pt>
                <c:pt idx="60380">
                  <c:v>60.379999999999995</c:v>
                </c:pt>
                <c:pt idx="60381">
                  <c:v>60.381000000000029</c:v>
                </c:pt>
                <c:pt idx="60382">
                  <c:v>60.382000000000005</c:v>
                </c:pt>
                <c:pt idx="60383">
                  <c:v>60.383000000000038</c:v>
                </c:pt>
                <c:pt idx="60384">
                  <c:v>60.384000000000015</c:v>
                </c:pt>
                <c:pt idx="60385">
                  <c:v>60.384999999999991</c:v>
                </c:pt>
                <c:pt idx="60386">
                  <c:v>60.386000000000024</c:v>
                </c:pt>
                <c:pt idx="60387">
                  <c:v>60.387</c:v>
                </c:pt>
                <c:pt idx="60388">
                  <c:v>60.388000000000034</c:v>
                </c:pt>
                <c:pt idx="60389">
                  <c:v>60.38900000000001</c:v>
                </c:pt>
                <c:pt idx="60390">
                  <c:v>60.390000000000043</c:v>
                </c:pt>
                <c:pt idx="60391">
                  <c:v>60.39100000000002</c:v>
                </c:pt>
                <c:pt idx="60392">
                  <c:v>60.391999999999996</c:v>
                </c:pt>
                <c:pt idx="60393">
                  <c:v>60.393000000000029</c:v>
                </c:pt>
                <c:pt idx="60394">
                  <c:v>60.394000000000005</c:v>
                </c:pt>
                <c:pt idx="60395">
                  <c:v>60.395000000000039</c:v>
                </c:pt>
                <c:pt idx="60396">
                  <c:v>60.396000000000015</c:v>
                </c:pt>
                <c:pt idx="60397">
                  <c:v>60.396999999999991</c:v>
                </c:pt>
                <c:pt idx="60398">
                  <c:v>60.398000000000025</c:v>
                </c:pt>
                <c:pt idx="60399">
                  <c:v>60.399000000000001</c:v>
                </c:pt>
                <c:pt idx="60400">
                  <c:v>60.400000000000034</c:v>
                </c:pt>
                <c:pt idx="60401">
                  <c:v>60.40100000000001</c:v>
                </c:pt>
                <c:pt idx="60402">
                  <c:v>60.402000000000044</c:v>
                </c:pt>
                <c:pt idx="60403">
                  <c:v>60.40300000000002</c:v>
                </c:pt>
                <c:pt idx="60404">
                  <c:v>60.403999999999996</c:v>
                </c:pt>
                <c:pt idx="60405">
                  <c:v>60.40500000000003</c:v>
                </c:pt>
                <c:pt idx="60406">
                  <c:v>60.406000000000006</c:v>
                </c:pt>
                <c:pt idx="60407">
                  <c:v>60.407000000000039</c:v>
                </c:pt>
                <c:pt idx="60408">
                  <c:v>60.408000000000015</c:v>
                </c:pt>
                <c:pt idx="60409">
                  <c:v>60.408999999999992</c:v>
                </c:pt>
                <c:pt idx="60410">
                  <c:v>60.410000000000025</c:v>
                </c:pt>
                <c:pt idx="60411">
                  <c:v>60.411000000000001</c:v>
                </c:pt>
                <c:pt idx="60412">
                  <c:v>60.412000000000035</c:v>
                </c:pt>
                <c:pt idx="60413">
                  <c:v>60.413000000000011</c:v>
                </c:pt>
                <c:pt idx="60414">
                  <c:v>60.414000000000044</c:v>
                </c:pt>
                <c:pt idx="60415">
                  <c:v>60.41500000000002</c:v>
                </c:pt>
                <c:pt idx="60416">
                  <c:v>60.415999999999997</c:v>
                </c:pt>
                <c:pt idx="60417">
                  <c:v>60.41700000000003</c:v>
                </c:pt>
                <c:pt idx="60418">
                  <c:v>60.418000000000006</c:v>
                </c:pt>
                <c:pt idx="60419">
                  <c:v>60.41900000000004</c:v>
                </c:pt>
                <c:pt idx="60420">
                  <c:v>60.420000000000016</c:v>
                </c:pt>
                <c:pt idx="60421">
                  <c:v>60.420999999999992</c:v>
                </c:pt>
                <c:pt idx="60422">
                  <c:v>60.422000000000025</c:v>
                </c:pt>
                <c:pt idx="60423">
                  <c:v>60.423000000000002</c:v>
                </c:pt>
                <c:pt idx="60424">
                  <c:v>60.424000000000035</c:v>
                </c:pt>
                <c:pt idx="60425">
                  <c:v>60.425000000000011</c:v>
                </c:pt>
                <c:pt idx="60426">
                  <c:v>60.426000000000045</c:v>
                </c:pt>
                <c:pt idx="60427">
                  <c:v>60.427000000000021</c:v>
                </c:pt>
                <c:pt idx="60428">
                  <c:v>60.427999999999997</c:v>
                </c:pt>
                <c:pt idx="60429">
                  <c:v>60.42900000000003</c:v>
                </c:pt>
                <c:pt idx="60430">
                  <c:v>60.430000000000007</c:v>
                </c:pt>
                <c:pt idx="60431">
                  <c:v>60.43100000000004</c:v>
                </c:pt>
                <c:pt idx="60432">
                  <c:v>60.432000000000016</c:v>
                </c:pt>
                <c:pt idx="60433">
                  <c:v>60.432999999999993</c:v>
                </c:pt>
                <c:pt idx="60434">
                  <c:v>60.434000000000026</c:v>
                </c:pt>
                <c:pt idx="60435">
                  <c:v>60.435000000000002</c:v>
                </c:pt>
                <c:pt idx="60436">
                  <c:v>60.436000000000035</c:v>
                </c:pt>
                <c:pt idx="60437">
                  <c:v>60.437000000000012</c:v>
                </c:pt>
                <c:pt idx="60438">
                  <c:v>60.438000000000045</c:v>
                </c:pt>
                <c:pt idx="60439">
                  <c:v>60.439000000000021</c:v>
                </c:pt>
                <c:pt idx="60440">
                  <c:v>60.44</c:v>
                </c:pt>
                <c:pt idx="60441">
                  <c:v>60.441000000000031</c:v>
                </c:pt>
                <c:pt idx="60442">
                  <c:v>60.442000000000007</c:v>
                </c:pt>
                <c:pt idx="60443">
                  <c:v>60.44300000000004</c:v>
                </c:pt>
                <c:pt idx="60444">
                  <c:v>60.444000000000017</c:v>
                </c:pt>
                <c:pt idx="60445">
                  <c:v>60.444999999999993</c:v>
                </c:pt>
                <c:pt idx="60446">
                  <c:v>60.446000000000026</c:v>
                </c:pt>
                <c:pt idx="60447">
                  <c:v>60.447000000000003</c:v>
                </c:pt>
                <c:pt idx="60448">
                  <c:v>60.448000000000036</c:v>
                </c:pt>
                <c:pt idx="60449">
                  <c:v>60.449000000000012</c:v>
                </c:pt>
                <c:pt idx="60450">
                  <c:v>60.450000000000045</c:v>
                </c:pt>
                <c:pt idx="60451">
                  <c:v>60.451000000000022</c:v>
                </c:pt>
                <c:pt idx="60452">
                  <c:v>60.451999999999998</c:v>
                </c:pt>
                <c:pt idx="60453">
                  <c:v>60.453000000000031</c:v>
                </c:pt>
                <c:pt idx="60454">
                  <c:v>60.454000000000008</c:v>
                </c:pt>
                <c:pt idx="60455">
                  <c:v>60.455000000000041</c:v>
                </c:pt>
                <c:pt idx="60456">
                  <c:v>60.456000000000017</c:v>
                </c:pt>
                <c:pt idx="60457">
                  <c:v>60.456999999999994</c:v>
                </c:pt>
                <c:pt idx="60458">
                  <c:v>60.458000000000027</c:v>
                </c:pt>
                <c:pt idx="60459">
                  <c:v>60.459000000000003</c:v>
                </c:pt>
                <c:pt idx="60460">
                  <c:v>60.460000000000036</c:v>
                </c:pt>
                <c:pt idx="60461">
                  <c:v>60.461000000000013</c:v>
                </c:pt>
                <c:pt idx="60462">
                  <c:v>60.462000000000046</c:v>
                </c:pt>
                <c:pt idx="60463">
                  <c:v>60.463000000000022</c:v>
                </c:pt>
                <c:pt idx="60464">
                  <c:v>60.463999999999999</c:v>
                </c:pt>
                <c:pt idx="60465">
                  <c:v>60.465000000000032</c:v>
                </c:pt>
                <c:pt idx="60466">
                  <c:v>60.466000000000008</c:v>
                </c:pt>
                <c:pt idx="60467">
                  <c:v>60.467000000000041</c:v>
                </c:pt>
                <c:pt idx="60468">
                  <c:v>60.468000000000018</c:v>
                </c:pt>
                <c:pt idx="60469">
                  <c:v>60.468999999999994</c:v>
                </c:pt>
                <c:pt idx="60470">
                  <c:v>60.470000000000027</c:v>
                </c:pt>
                <c:pt idx="60471">
                  <c:v>60.471000000000004</c:v>
                </c:pt>
                <c:pt idx="60472">
                  <c:v>60.472000000000037</c:v>
                </c:pt>
                <c:pt idx="60473">
                  <c:v>60.473000000000013</c:v>
                </c:pt>
                <c:pt idx="60474">
                  <c:v>60.474000000000046</c:v>
                </c:pt>
                <c:pt idx="60475">
                  <c:v>60.475000000000023</c:v>
                </c:pt>
                <c:pt idx="60476">
                  <c:v>60.475999999999999</c:v>
                </c:pt>
                <c:pt idx="60477">
                  <c:v>60.477000000000032</c:v>
                </c:pt>
                <c:pt idx="60478">
                  <c:v>60.478000000000009</c:v>
                </c:pt>
                <c:pt idx="60479">
                  <c:v>60.479000000000042</c:v>
                </c:pt>
                <c:pt idx="60480">
                  <c:v>60.480000000000018</c:v>
                </c:pt>
                <c:pt idx="60481">
                  <c:v>60.480999999999995</c:v>
                </c:pt>
                <c:pt idx="60482">
                  <c:v>60.482000000000028</c:v>
                </c:pt>
                <c:pt idx="60483">
                  <c:v>60.483000000000004</c:v>
                </c:pt>
                <c:pt idx="60484">
                  <c:v>60.484000000000037</c:v>
                </c:pt>
                <c:pt idx="60485">
                  <c:v>60.485000000000014</c:v>
                </c:pt>
                <c:pt idx="60486">
                  <c:v>60.48599999999999</c:v>
                </c:pt>
                <c:pt idx="60487">
                  <c:v>60.487000000000023</c:v>
                </c:pt>
                <c:pt idx="60488">
                  <c:v>60.488</c:v>
                </c:pt>
                <c:pt idx="60489">
                  <c:v>60.489000000000033</c:v>
                </c:pt>
                <c:pt idx="60490">
                  <c:v>60.490000000000009</c:v>
                </c:pt>
                <c:pt idx="60491">
                  <c:v>60.491000000000042</c:v>
                </c:pt>
                <c:pt idx="60492">
                  <c:v>60.492000000000019</c:v>
                </c:pt>
                <c:pt idx="60493">
                  <c:v>60.492999999999995</c:v>
                </c:pt>
                <c:pt idx="60494">
                  <c:v>60.494000000000028</c:v>
                </c:pt>
                <c:pt idx="60495">
                  <c:v>60.495000000000005</c:v>
                </c:pt>
                <c:pt idx="60496">
                  <c:v>60.496000000000038</c:v>
                </c:pt>
                <c:pt idx="60497">
                  <c:v>60.497000000000014</c:v>
                </c:pt>
                <c:pt idx="60498">
                  <c:v>60.49799999999999</c:v>
                </c:pt>
                <c:pt idx="60499">
                  <c:v>60.499000000000024</c:v>
                </c:pt>
                <c:pt idx="60500">
                  <c:v>60.5</c:v>
                </c:pt>
                <c:pt idx="60501">
                  <c:v>60.501000000000033</c:v>
                </c:pt>
                <c:pt idx="60502">
                  <c:v>60.50200000000001</c:v>
                </c:pt>
                <c:pt idx="60503">
                  <c:v>60.503000000000043</c:v>
                </c:pt>
                <c:pt idx="60504">
                  <c:v>60.504000000000019</c:v>
                </c:pt>
                <c:pt idx="60505">
                  <c:v>60.504999999999995</c:v>
                </c:pt>
                <c:pt idx="60506">
                  <c:v>60.506000000000029</c:v>
                </c:pt>
                <c:pt idx="60507">
                  <c:v>60.507000000000005</c:v>
                </c:pt>
                <c:pt idx="60508">
                  <c:v>60.508000000000038</c:v>
                </c:pt>
                <c:pt idx="60509">
                  <c:v>60.509000000000015</c:v>
                </c:pt>
                <c:pt idx="60510">
                  <c:v>60.509999999999991</c:v>
                </c:pt>
                <c:pt idx="60511">
                  <c:v>60.511000000000024</c:v>
                </c:pt>
                <c:pt idx="60512">
                  <c:v>60.512</c:v>
                </c:pt>
                <c:pt idx="60513">
                  <c:v>60.513000000000034</c:v>
                </c:pt>
                <c:pt idx="60514">
                  <c:v>60.51400000000001</c:v>
                </c:pt>
                <c:pt idx="60515">
                  <c:v>60.515000000000043</c:v>
                </c:pt>
                <c:pt idx="60516">
                  <c:v>60.51600000000002</c:v>
                </c:pt>
                <c:pt idx="60517">
                  <c:v>60.516999999999996</c:v>
                </c:pt>
                <c:pt idx="60518">
                  <c:v>60.518000000000029</c:v>
                </c:pt>
                <c:pt idx="60519">
                  <c:v>60.519000000000005</c:v>
                </c:pt>
                <c:pt idx="60520">
                  <c:v>60.520000000000039</c:v>
                </c:pt>
                <c:pt idx="60521">
                  <c:v>60.521000000000015</c:v>
                </c:pt>
                <c:pt idx="60522">
                  <c:v>60.521999999999991</c:v>
                </c:pt>
                <c:pt idx="60523">
                  <c:v>60.523000000000025</c:v>
                </c:pt>
                <c:pt idx="60524">
                  <c:v>60.524000000000001</c:v>
                </c:pt>
                <c:pt idx="60525">
                  <c:v>60.525000000000034</c:v>
                </c:pt>
                <c:pt idx="60526">
                  <c:v>60.52600000000001</c:v>
                </c:pt>
                <c:pt idx="60527">
                  <c:v>60.527000000000044</c:v>
                </c:pt>
                <c:pt idx="60528">
                  <c:v>60.52800000000002</c:v>
                </c:pt>
                <c:pt idx="60529">
                  <c:v>60.528999999999996</c:v>
                </c:pt>
                <c:pt idx="60530">
                  <c:v>60.53000000000003</c:v>
                </c:pt>
                <c:pt idx="60531">
                  <c:v>60.531000000000006</c:v>
                </c:pt>
                <c:pt idx="60532">
                  <c:v>60.532000000000039</c:v>
                </c:pt>
                <c:pt idx="60533">
                  <c:v>60.533000000000015</c:v>
                </c:pt>
                <c:pt idx="60534">
                  <c:v>60.533999999999992</c:v>
                </c:pt>
                <c:pt idx="60535">
                  <c:v>60.535000000000025</c:v>
                </c:pt>
                <c:pt idx="60536">
                  <c:v>60.536000000000001</c:v>
                </c:pt>
                <c:pt idx="60537">
                  <c:v>60.537000000000035</c:v>
                </c:pt>
                <c:pt idx="60538">
                  <c:v>60.538000000000011</c:v>
                </c:pt>
                <c:pt idx="60539">
                  <c:v>60.539000000000044</c:v>
                </c:pt>
                <c:pt idx="60540">
                  <c:v>60.54000000000002</c:v>
                </c:pt>
                <c:pt idx="60541">
                  <c:v>60.540999999999997</c:v>
                </c:pt>
                <c:pt idx="60542">
                  <c:v>60.54200000000003</c:v>
                </c:pt>
                <c:pt idx="60543">
                  <c:v>60.543000000000006</c:v>
                </c:pt>
                <c:pt idx="60544">
                  <c:v>60.54400000000004</c:v>
                </c:pt>
                <c:pt idx="60545">
                  <c:v>60.545000000000016</c:v>
                </c:pt>
                <c:pt idx="60546">
                  <c:v>60.545999999999992</c:v>
                </c:pt>
                <c:pt idx="60547">
                  <c:v>60.547000000000025</c:v>
                </c:pt>
                <c:pt idx="60548">
                  <c:v>60.548000000000002</c:v>
                </c:pt>
                <c:pt idx="60549">
                  <c:v>60.549000000000035</c:v>
                </c:pt>
                <c:pt idx="60550">
                  <c:v>60.550000000000011</c:v>
                </c:pt>
                <c:pt idx="60551">
                  <c:v>60.551000000000045</c:v>
                </c:pt>
                <c:pt idx="60552">
                  <c:v>60.552000000000021</c:v>
                </c:pt>
                <c:pt idx="60553">
                  <c:v>60.552999999999997</c:v>
                </c:pt>
                <c:pt idx="60554">
                  <c:v>60.55400000000003</c:v>
                </c:pt>
                <c:pt idx="60555">
                  <c:v>60.555000000000007</c:v>
                </c:pt>
                <c:pt idx="60556">
                  <c:v>60.55600000000004</c:v>
                </c:pt>
                <c:pt idx="60557">
                  <c:v>60.557000000000016</c:v>
                </c:pt>
                <c:pt idx="60558">
                  <c:v>60.557999999999993</c:v>
                </c:pt>
                <c:pt idx="60559">
                  <c:v>60.559000000000026</c:v>
                </c:pt>
                <c:pt idx="60560">
                  <c:v>60.56</c:v>
                </c:pt>
                <c:pt idx="60561">
                  <c:v>60.561000000000035</c:v>
                </c:pt>
                <c:pt idx="60562">
                  <c:v>60.562000000000012</c:v>
                </c:pt>
                <c:pt idx="60563">
                  <c:v>60.563000000000045</c:v>
                </c:pt>
                <c:pt idx="60564">
                  <c:v>60.564000000000021</c:v>
                </c:pt>
                <c:pt idx="60565">
                  <c:v>60.564999999999998</c:v>
                </c:pt>
                <c:pt idx="60566">
                  <c:v>60.566000000000031</c:v>
                </c:pt>
                <c:pt idx="60567">
                  <c:v>60.567000000000007</c:v>
                </c:pt>
                <c:pt idx="60568">
                  <c:v>60.56800000000004</c:v>
                </c:pt>
                <c:pt idx="60569">
                  <c:v>60.569000000000017</c:v>
                </c:pt>
                <c:pt idx="60570">
                  <c:v>60.569999999999993</c:v>
                </c:pt>
                <c:pt idx="60571">
                  <c:v>60.571000000000026</c:v>
                </c:pt>
                <c:pt idx="60572">
                  <c:v>60.572000000000003</c:v>
                </c:pt>
                <c:pt idx="60573">
                  <c:v>60.573000000000036</c:v>
                </c:pt>
                <c:pt idx="60574">
                  <c:v>60.574000000000012</c:v>
                </c:pt>
                <c:pt idx="60575">
                  <c:v>60.575000000000045</c:v>
                </c:pt>
                <c:pt idx="60576">
                  <c:v>60.576000000000022</c:v>
                </c:pt>
                <c:pt idx="60577">
                  <c:v>60.576999999999998</c:v>
                </c:pt>
                <c:pt idx="60578">
                  <c:v>60.578000000000031</c:v>
                </c:pt>
                <c:pt idx="60579">
                  <c:v>60.579000000000008</c:v>
                </c:pt>
                <c:pt idx="60580">
                  <c:v>60.580000000000041</c:v>
                </c:pt>
                <c:pt idx="60581">
                  <c:v>60.581000000000017</c:v>
                </c:pt>
                <c:pt idx="60582">
                  <c:v>60.581999999999994</c:v>
                </c:pt>
                <c:pt idx="60583">
                  <c:v>60.583000000000027</c:v>
                </c:pt>
                <c:pt idx="60584">
                  <c:v>60.584000000000003</c:v>
                </c:pt>
                <c:pt idx="60585">
                  <c:v>60.585000000000036</c:v>
                </c:pt>
                <c:pt idx="60586">
                  <c:v>60.586000000000013</c:v>
                </c:pt>
                <c:pt idx="60587">
                  <c:v>60.587000000000046</c:v>
                </c:pt>
                <c:pt idx="60588">
                  <c:v>60.588000000000022</c:v>
                </c:pt>
                <c:pt idx="60589">
                  <c:v>60.588999999999999</c:v>
                </c:pt>
                <c:pt idx="60590">
                  <c:v>60.590000000000032</c:v>
                </c:pt>
                <c:pt idx="60591">
                  <c:v>60.591000000000008</c:v>
                </c:pt>
                <c:pt idx="60592">
                  <c:v>60.592000000000041</c:v>
                </c:pt>
                <c:pt idx="60593">
                  <c:v>60.593000000000018</c:v>
                </c:pt>
                <c:pt idx="60594">
                  <c:v>60.593999999999994</c:v>
                </c:pt>
                <c:pt idx="60595">
                  <c:v>60.595000000000027</c:v>
                </c:pt>
                <c:pt idx="60596">
                  <c:v>60.596000000000004</c:v>
                </c:pt>
                <c:pt idx="60597">
                  <c:v>60.597000000000037</c:v>
                </c:pt>
                <c:pt idx="60598">
                  <c:v>60.598000000000013</c:v>
                </c:pt>
                <c:pt idx="60599">
                  <c:v>60.599000000000046</c:v>
                </c:pt>
                <c:pt idx="60600">
                  <c:v>60.600000000000023</c:v>
                </c:pt>
                <c:pt idx="60601">
                  <c:v>60.600999999999999</c:v>
                </c:pt>
                <c:pt idx="60602">
                  <c:v>60.602000000000032</c:v>
                </c:pt>
                <c:pt idx="60603">
                  <c:v>60.603000000000009</c:v>
                </c:pt>
                <c:pt idx="60604">
                  <c:v>60.604000000000042</c:v>
                </c:pt>
                <c:pt idx="60605">
                  <c:v>60.605000000000018</c:v>
                </c:pt>
                <c:pt idx="60606">
                  <c:v>60.605999999999995</c:v>
                </c:pt>
                <c:pt idx="60607">
                  <c:v>60.607000000000028</c:v>
                </c:pt>
                <c:pt idx="60608">
                  <c:v>60.608000000000004</c:v>
                </c:pt>
                <c:pt idx="60609">
                  <c:v>60.609000000000037</c:v>
                </c:pt>
                <c:pt idx="60610">
                  <c:v>60.610000000000014</c:v>
                </c:pt>
                <c:pt idx="60611">
                  <c:v>60.61099999999999</c:v>
                </c:pt>
                <c:pt idx="60612">
                  <c:v>60.612000000000023</c:v>
                </c:pt>
                <c:pt idx="60613">
                  <c:v>60.613</c:v>
                </c:pt>
                <c:pt idx="60614">
                  <c:v>60.614000000000033</c:v>
                </c:pt>
                <c:pt idx="60615">
                  <c:v>60.615000000000009</c:v>
                </c:pt>
                <c:pt idx="60616">
                  <c:v>60.616000000000042</c:v>
                </c:pt>
                <c:pt idx="60617">
                  <c:v>60.617000000000019</c:v>
                </c:pt>
                <c:pt idx="60618">
                  <c:v>60.617999999999995</c:v>
                </c:pt>
                <c:pt idx="60619">
                  <c:v>60.619000000000028</c:v>
                </c:pt>
                <c:pt idx="60620">
                  <c:v>60.620000000000005</c:v>
                </c:pt>
                <c:pt idx="60621">
                  <c:v>60.621000000000038</c:v>
                </c:pt>
                <c:pt idx="60622">
                  <c:v>60.622000000000014</c:v>
                </c:pt>
                <c:pt idx="60623">
                  <c:v>60.62299999999999</c:v>
                </c:pt>
                <c:pt idx="60624">
                  <c:v>60.624000000000024</c:v>
                </c:pt>
                <c:pt idx="60625">
                  <c:v>60.625</c:v>
                </c:pt>
                <c:pt idx="60626">
                  <c:v>60.626000000000033</c:v>
                </c:pt>
                <c:pt idx="60627">
                  <c:v>60.62700000000001</c:v>
                </c:pt>
                <c:pt idx="60628">
                  <c:v>60.628000000000043</c:v>
                </c:pt>
                <c:pt idx="60629">
                  <c:v>60.629000000000019</c:v>
                </c:pt>
                <c:pt idx="60630">
                  <c:v>60.629999999999995</c:v>
                </c:pt>
                <c:pt idx="60631">
                  <c:v>60.631000000000029</c:v>
                </c:pt>
                <c:pt idx="60632">
                  <c:v>60.632000000000005</c:v>
                </c:pt>
                <c:pt idx="60633">
                  <c:v>60.633000000000038</c:v>
                </c:pt>
                <c:pt idx="60634">
                  <c:v>60.634000000000015</c:v>
                </c:pt>
                <c:pt idx="60635">
                  <c:v>60.634999999999991</c:v>
                </c:pt>
                <c:pt idx="60636">
                  <c:v>60.636000000000024</c:v>
                </c:pt>
                <c:pt idx="60637">
                  <c:v>60.637</c:v>
                </c:pt>
                <c:pt idx="60638">
                  <c:v>60.638000000000034</c:v>
                </c:pt>
                <c:pt idx="60639">
                  <c:v>60.63900000000001</c:v>
                </c:pt>
                <c:pt idx="60640">
                  <c:v>60.640000000000043</c:v>
                </c:pt>
                <c:pt idx="60641">
                  <c:v>60.64100000000002</c:v>
                </c:pt>
                <c:pt idx="60642">
                  <c:v>60.641999999999996</c:v>
                </c:pt>
                <c:pt idx="60643">
                  <c:v>60.643000000000029</c:v>
                </c:pt>
                <c:pt idx="60644">
                  <c:v>60.644000000000005</c:v>
                </c:pt>
                <c:pt idx="60645">
                  <c:v>60.645000000000039</c:v>
                </c:pt>
                <c:pt idx="60646">
                  <c:v>60.646000000000015</c:v>
                </c:pt>
                <c:pt idx="60647">
                  <c:v>60.646999999999991</c:v>
                </c:pt>
                <c:pt idx="60648">
                  <c:v>60.648000000000025</c:v>
                </c:pt>
                <c:pt idx="60649">
                  <c:v>60.649000000000001</c:v>
                </c:pt>
                <c:pt idx="60650">
                  <c:v>60.650000000000034</c:v>
                </c:pt>
                <c:pt idx="60651">
                  <c:v>60.65100000000001</c:v>
                </c:pt>
                <c:pt idx="60652">
                  <c:v>60.652000000000044</c:v>
                </c:pt>
                <c:pt idx="60653">
                  <c:v>60.65300000000002</c:v>
                </c:pt>
                <c:pt idx="60654">
                  <c:v>60.653999999999996</c:v>
                </c:pt>
                <c:pt idx="60655">
                  <c:v>60.65500000000003</c:v>
                </c:pt>
                <c:pt idx="60656">
                  <c:v>60.656000000000006</c:v>
                </c:pt>
                <c:pt idx="60657">
                  <c:v>60.657000000000039</c:v>
                </c:pt>
                <c:pt idx="60658">
                  <c:v>60.658000000000015</c:v>
                </c:pt>
                <c:pt idx="60659">
                  <c:v>60.658999999999992</c:v>
                </c:pt>
                <c:pt idx="60660">
                  <c:v>60.660000000000025</c:v>
                </c:pt>
                <c:pt idx="60661">
                  <c:v>60.661000000000001</c:v>
                </c:pt>
                <c:pt idx="60662">
                  <c:v>60.662000000000035</c:v>
                </c:pt>
                <c:pt idx="60663">
                  <c:v>60.663000000000011</c:v>
                </c:pt>
                <c:pt idx="60664">
                  <c:v>60.664000000000044</c:v>
                </c:pt>
                <c:pt idx="60665">
                  <c:v>60.66500000000002</c:v>
                </c:pt>
                <c:pt idx="60666">
                  <c:v>60.665999999999997</c:v>
                </c:pt>
                <c:pt idx="60667">
                  <c:v>60.66700000000003</c:v>
                </c:pt>
                <c:pt idx="60668">
                  <c:v>60.668000000000006</c:v>
                </c:pt>
                <c:pt idx="60669">
                  <c:v>60.66900000000004</c:v>
                </c:pt>
                <c:pt idx="60670">
                  <c:v>60.670000000000016</c:v>
                </c:pt>
                <c:pt idx="60671">
                  <c:v>60.670999999999992</c:v>
                </c:pt>
                <c:pt idx="60672">
                  <c:v>60.672000000000025</c:v>
                </c:pt>
                <c:pt idx="60673">
                  <c:v>60.673000000000002</c:v>
                </c:pt>
                <c:pt idx="60674">
                  <c:v>60.674000000000035</c:v>
                </c:pt>
                <c:pt idx="60675">
                  <c:v>60.675000000000011</c:v>
                </c:pt>
                <c:pt idx="60676">
                  <c:v>60.676000000000045</c:v>
                </c:pt>
                <c:pt idx="60677">
                  <c:v>60.677000000000021</c:v>
                </c:pt>
                <c:pt idx="60678">
                  <c:v>60.677999999999997</c:v>
                </c:pt>
                <c:pt idx="60679">
                  <c:v>60.67900000000003</c:v>
                </c:pt>
                <c:pt idx="60680">
                  <c:v>60.680000000000007</c:v>
                </c:pt>
                <c:pt idx="60681">
                  <c:v>60.68100000000004</c:v>
                </c:pt>
                <c:pt idx="60682">
                  <c:v>60.682000000000016</c:v>
                </c:pt>
                <c:pt idx="60683">
                  <c:v>60.682999999999993</c:v>
                </c:pt>
                <c:pt idx="60684">
                  <c:v>60.684000000000026</c:v>
                </c:pt>
                <c:pt idx="60685">
                  <c:v>60.685000000000002</c:v>
                </c:pt>
                <c:pt idx="60686">
                  <c:v>60.686000000000035</c:v>
                </c:pt>
                <c:pt idx="60687">
                  <c:v>60.687000000000012</c:v>
                </c:pt>
                <c:pt idx="60688">
                  <c:v>60.688000000000045</c:v>
                </c:pt>
                <c:pt idx="60689">
                  <c:v>60.689000000000021</c:v>
                </c:pt>
                <c:pt idx="60690">
                  <c:v>60.69</c:v>
                </c:pt>
                <c:pt idx="60691">
                  <c:v>60.691000000000031</c:v>
                </c:pt>
                <c:pt idx="60692">
                  <c:v>60.692000000000007</c:v>
                </c:pt>
                <c:pt idx="60693">
                  <c:v>60.69300000000004</c:v>
                </c:pt>
                <c:pt idx="60694">
                  <c:v>60.694000000000017</c:v>
                </c:pt>
                <c:pt idx="60695">
                  <c:v>60.694999999999993</c:v>
                </c:pt>
                <c:pt idx="60696">
                  <c:v>60.696000000000026</c:v>
                </c:pt>
                <c:pt idx="60697">
                  <c:v>60.697000000000003</c:v>
                </c:pt>
                <c:pt idx="60698">
                  <c:v>60.698000000000036</c:v>
                </c:pt>
                <c:pt idx="60699">
                  <c:v>60.699000000000012</c:v>
                </c:pt>
                <c:pt idx="60700">
                  <c:v>60.700000000000045</c:v>
                </c:pt>
                <c:pt idx="60701">
                  <c:v>60.701000000000022</c:v>
                </c:pt>
                <c:pt idx="60702">
                  <c:v>60.701999999999998</c:v>
                </c:pt>
                <c:pt idx="60703">
                  <c:v>60.703000000000031</c:v>
                </c:pt>
                <c:pt idx="60704">
                  <c:v>60.704000000000008</c:v>
                </c:pt>
                <c:pt idx="60705">
                  <c:v>60.705000000000041</c:v>
                </c:pt>
                <c:pt idx="60706">
                  <c:v>60.706000000000017</c:v>
                </c:pt>
                <c:pt idx="60707">
                  <c:v>60.706999999999994</c:v>
                </c:pt>
                <c:pt idx="60708">
                  <c:v>60.708000000000027</c:v>
                </c:pt>
                <c:pt idx="60709">
                  <c:v>60.709000000000003</c:v>
                </c:pt>
                <c:pt idx="60710">
                  <c:v>60.710000000000036</c:v>
                </c:pt>
                <c:pt idx="60711">
                  <c:v>60.711000000000013</c:v>
                </c:pt>
                <c:pt idx="60712">
                  <c:v>60.712000000000046</c:v>
                </c:pt>
                <c:pt idx="60713">
                  <c:v>60.713000000000022</c:v>
                </c:pt>
                <c:pt idx="60714">
                  <c:v>60.713999999999999</c:v>
                </c:pt>
                <c:pt idx="60715">
                  <c:v>60.715000000000032</c:v>
                </c:pt>
                <c:pt idx="60716">
                  <c:v>60.716000000000008</c:v>
                </c:pt>
                <c:pt idx="60717">
                  <c:v>60.717000000000041</c:v>
                </c:pt>
                <c:pt idx="60718">
                  <c:v>60.718000000000018</c:v>
                </c:pt>
                <c:pt idx="60719">
                  <c:v>60.718999999999994</c:v>
                </c:pt>
                <c:pt idx="60720">
                  <c:v>60.720000000000027</c:v>
                </c:pt>
                <c:pt idx="60721">
                  <c:v>60.721000000000004</c:v>
                </c:pt>
                <c:pt idx="60722">
                  <c:v>60.722000000000037</c:v>
                </c:pt>
                <c:pt idx="60723">
                  <c:v>60.723000000000013</c:v>
                </c:pt>
                <c:pt idx="60724">
                  <c:v>60.724000000000046</c:v>
                </c:pt>
                <c:pt idx="60725">
                  <c:v>60.725000000000023</c:v>
                </c:pt>
                <c:pt idx="60726">
                  <c:v>60.725999999999999</c:v>
                </c:pt>
                <c:pt idx="60727">
                  <c:v>60.727000000000032</c:v>
                </c:pt>
                <c:pt idx="60728">
                  <c:v>60.728000000000009</c:v>
                </c:pt>
                <c:pt idx="60729">
                  <c:v>60.729000000000042</c:v>
                </c:pt>
                <c:pt idx="60730">
                  <c:v>60.730000000000018</c:v>
                </c:pt>
                <c:pt idx="60731">
                  <c:v>60.730999999999995</c:v>
                </c:pt>
                <c:pt idx="60732">
                  <c:v>60.732000000000028</c:v>
                </c:pt>
                <c:pt idx="60733">
                  <c:v>60.733000000000004</c:v>
                </c:pt>
                <c:pt idx="60734">
                  <c:v>60.734000000000037</c:v>
                </c:pt>
                <c:pt idx="60735">
                  <c:v>60.735000000000014</c:v>
                </c:pt>
                <c:pt idx="60736">
                  <c:v>60.73599999999999</c:v>
                </c:pt>
                <c:pt idx="60737">
                  <c:v>60.737000000000023</c:v>
                </c:pt>
                <c:pt idx="60738">
                  <c:v>60.738</c:v>
                </c:pt>
                <c:pt idx="60739">
                  <c:v>60.739000000000033</c:v>
                </c:pt>
                <c:pt idx="60740">
                  <c:v>60.740000000000009</c:v>
                </c:pt>
                <c:pt idx="60741">
                  <c:v>60.741000000000042</c:v>
                </c:pt>
                <c:pt idx="60742">
                  <c:v>60.742000000000019</c:v>
                </c:pt>
                <c:pt idx="60743">
                  <c:v>60.742999999999995</c:v>
                </c:pt>
                <c:pt idx="60744">
                  <c:v>60.744000000000028</c:v>
                </c:pt>
                <c:pt idx="60745">
                  <c:v>60.745000000000005</c:v>
                </c:pt>
                <c:pt idx="60746">
                  <c:v>60.746000000000038</c:v>
                </c:pt>
                <c:pt idx="60747">
                  <c:v>60.747000000000014</c:v>
                </c:pt>
                <c:pt idx="60748">
                  <c:v>60.74799999999999</c:v>
                </c:pt>
                <c:pt idx="60749">
                  <c:v>60.749000000000024</c:v>
                </c:pt>
                <c:pt idx="60750">
                  <c:v>60.75</c:v>
                </c:pt>
                <c:pt idx="60751">
                  <c:v>60.751000000000033</c:v>
                </c:pt>
                <c:pt idx="60752">
                  <c:v>60.75200000000001</c:v>
                </c:pt>
                <c:pt idx="60753">
                  <c:v>60.753000000000043</c:v>
                </c:pt>
                <c:pt idx="60754">
                  <c:v>60.754000000000019</c:v>
                </c:pt>
                <c:pt idx="60755">
                  <c:v>60.754999999999995</c:v>
                </c:pt>
                <c:pt idx="60756">
                  <c:v>60.756000000000029</c:v>
                </c:pt>
                <c:pt idx="60757">
                  <c:v>60.757000000000005</c:v>
                </c:pt>
                <c:pt idx="60758">
                  <c:v>60.758000000000038</c:v>
                </c:pt>
                <c:pt idx="60759">
                  <c:v>60.759000000000015</c:v>
                </c:pt>
                <c:pt idx="60760">
                  <c:v>60.759999999999991</c:v>
                </c:pt>
                <c:pt idx="60761">
                  <c:v>60.761000000000024</c:v>
                </c:pt>
                <c:pt idx="60762">
                  <c:v>60.762</c:v>
                </c:pt>
                <c:pt idx="60763">
                  <c:v>60.763000000000034</c:v>
                </c:pt>
                <c:pt idx="60764">
                  <c:v>60.76400000000001</c:v>
                </c:pt>
                <c:pt idx="60765">
                  <c:v>60.765000000000043</c:v>
                </c:pt>
                <c:pt idx="60766">
                  <c:v>60.76600000000002</c:v>
                </c:pt>
                <c:pt idx="60767">
                  <c:v>60.766999999999996</c:v>
                </c:pt>
                <c:pt idx="60768">
                  <c:v>60.768000000000029</c:v>
                </c:pt>
                <c:pt idx="60769">
                  <c:v>60.769000000000005</c:v>
                </c:pt>
                <c:pt idx="60770">
                  <c:v>60.770000000000039</c:v>
                </c:pt>
                <c:pt idx="60771">
                  <c:v>60.771000000000015</c:v>
                </c:pt>
                <c:pt idx="60772">
                  <c:v>60.771999999999991</c:v>
                </c:pt>
                <c:pt idx="60773">
                  <c:v>60.773000000000025</c:v>
                </c:pt>
                <c:pt idx="60774">
                  <c:v>60.774000000000001</c:v>
                </c:pt>
                <c:pt idx="60775">
                  <c:v>60.775000000000034</c:v>
                </c:pt>
                <c:pt idx="60776">
                  <c:v>60.77600000000001</c:v>
                </c:pt>
                <c:pt idx="60777">
                  <c:v>60.777000000000044</c:v>
                </c:pt>
                <c:pt idx="60778">
                  <c:v>60.77800000000002</c:v>
                </c:pt>
                <c:pt idx="60779">
                  <c:v>60.778999999999996</c:v>
                </c:pt>
                <c:pt idx="60780">
                  <c:v>60.78000000000003</c:v>
                </c:pt>
                <c:pt idx="60781">
                  <c:v>60.781000000000006</c:v>
                </c:pt>
                <c:pt idx="60782">
                  <c:v>60.782000000000039</c:v>
                </c:pt>
                <c:pt idx="60783">
                  <c:v>60.783000000000015</c:v>
                </c:pt>
                <c:pt idx="60784">
                  <c:v>60.783999999999992</c:v>
                </c:pt>
                <c:pt idx="60785">
                  <c:v>60.785000000000025</c:v>
                </c:pt>
                <c:pt idx="60786">
                  <c:v>60.786000000000001</c:v>
                </c:pt>
                <c:pt idx="60787">
                  <c:v>60.787000000000035</c:v>
                </c:pt>
                <c:pt idx="60788">
                  <c:v>60.788000000000011</c:v>
                </c:pt>
                <c:pt idx="60789">
                  <c:v>60.789000000000044</c:v>
                </c:pt>
                <c:pt idx="60790">
                  <c:v>60.79000000000002</c:v>
                </c:pt>
                <c:pt idx="60791">
                  <c:v>60.790999999999997</c:v>
                </c:pt>
                <c:pt idx="60792">
                  <c:v>60.79200000000003</c:v>
                </c:pt>
                <c:pt idx="60793">
                  <c:v>60.793000000000006</c:v>
                </c:pt>
                <c:pt idx="60794">
                  <c:v>60.79400000000004</c:v>
                </c:pt>
                <c:pt idx="60795">
                  <c:v>60.795000000000016</c:v>
                </c:pt>
                <c:pt idx="60796">
                  <c:v>60.795999999999992</c:v>
                </c:pt>
                <c:pt idx="60797">
                  <c:v>60.797000000000025</c:v>
                </c:pt>
                <c:pt idx="60798">
                  <c:v>60.798000000000002</c:v>
                </c:pt>
                <c:pt idx="60799">
                  <c:v>60.799000000000035</c:v>
                </c:pt>
                <c:pt idx="60800">
                  <c:v>60.800000000000011</c:v>
                </c:pt>
                <c:pt idx="60801">
                  <c:v>60.801000000000045</c:v>
                </c:pt>
                <c:pt idx="60802">
                  <c:v>60.802000000000021</c:v>
                </c:pt>
                <c:pt idx="60803">
                  <c:v>60.802999999999997</c:v>
                </c:pt>
                <c:pt idx="60804">
                  <c:v>60.80400000000003</c:v>
                </c:pt>
                <c:pt idx="60805">
                  <c:v>60.805000000000007</c:v>
                </c:pt>
                <c:pt idx="60806">
                  <c:v>60.80600000000004</c:v>
                </c:pt>
                <c:pt idx="60807">
                  <c:v>60.807000000000016</c:v>
                </c:pt>
                <c:pt idx="60808">
                  <c:v>60.807999999999993</c:v>
                </c:pt>
                <c:pt idx="60809">
                  <c:v>60.809000000000026</c:v>
                </c:pt>
                <c:pt idx="60810">
                  <c:v>60.81</c:v>
                </c:pt>
                <c:pt idx="60811">
                  <c:v>60.811000000000035</c:v>
                </c:pt>
                <c:pt idx="60812">
                  <c:v>60.812000000000012</c:v>
                </c:pt>
                <c:pt idx="60813">
                  <c:v>60.813000000000045</c:v>
                </c:pt>
                <c:pt idx="60814">
                  <c:v>60.814000000000021</c:v>
                </c:pt>
                <c:pt idx="60815">
                  <c:v>60.814999999999998</c:v>
                </c:pt>
                <c:pt idx="60816">
                  <c:v>60.816000000000031</c:v>
                </c:pt>
                <c:pt idx="60817">
                  <c:v>60.817000000000007</c:v>
                </c:pt>
                <c:pt idx="60818">
                  <c:v>60.81800000000004</c:v>
                </c:pt>
                <c:pt idx="60819">
                  <c:v>60.819000000000017</c:v>
                </c:pt>
                <c:pt idx="60820">
                  <c:v>60.819999999999993</c:v>
                </c:pt>
                <c:pt idx="60821">
                  <c:v>60.821000000000026</c:v>
                </c:pt>
                <c:pt idx="60822">
                  <c:v>60.822000000000003</c:v>
                </c:pt>
                <c:pt idx="60823">
                  <c:v>60.823000000000036</c:v>
                </c:pt>
                <c:pt idx="60824">
                  <c:v>60.824000000000012</c:v>
                </c:pt>
                <c:pt idx="60825">
                  <c:v>60.825000000000045</c:v>
                </c:pt>
                <c:pt idx="60826">
                  <c:v>60.826000000000022</c:v>
                </c:pt>
                <c:pt idx="60827">
                  <c:v>60.826999999999998</c:v>
                </c:pt>
                <c:pt idx="60828">
                  <c:v>60.828000000000031</c:v>
                </c:pt>
                <c:pt idx="60829">
                  <c:v>60.829000000000008</c:v>
                </c:pt>
                <c:pt idx="60830">
                  <c:v>60.830000000000041</c:v>
                </c:pt>
                <c:pt idx="60831">
                  <c:v>60.831000000000017</c:v>
                </c:pt>
                <c:pt idx="60832">
                  <c:v>60.831999999999994</c:v>
                </c:pt>
                <c:pt idx="60833">
                  <c:v>60.833000000000027</c:v>
                </c:pt>
                <c:pt idx="60834">
                  <c:v>60.834000000000003</c:v>
                </c:pt>
                <c:pt idx="60835">
                  <c:v>60.835000000000036</c:v>
                </c:pt>
                <c:pt idx="60836">
                  <c:v>60.836000000000013</c:v>
                </c:pt>
                <c:pt idx="60837">
                  <c:v>60.837000000000046</c:v>
                </c:pt>
                <c:pt idx="60838">
                  <c:v>60.838000000000022</c:v>
                </c:pt>
                <c:pt idx="60839">
                  <c:v>60.838999999999999</c:v>
                </c:pt>
                <c:pt idx="60840">
                  <c:v>60.840000000000032</c:v>
                </c:pt>
                <c:pt idx="60841">
                  <c:v>60.841000000000008</c:v>
                </c:pt>
                <c:pt idx="60842">
                  <c:v>60.842000000000041</c:v>
                </c:pt>
                <c:pt idx="60843">
                  <c:v>60.843000000000018</c:v>
                </c:pt>
                <c:pt idx="60844">
                  <c:v>60.843999999999994</c:v>
                </c:pt>
                <c:pt idx="60845">
                  <c:v>60.845000000000027</c:v>
                </c:pt>
                <c:pt idx="60846">
                  <c:v>60.846000000000004</c:v>
                </c:pt>
                <c:pt idx="60847">
                  <c:v>60.847000000000037</c:v>
                </c:pt>
                <c:pt idx="60848">
                  <c:v>60.848000000000013</c:v>
                </c:pt>
                <c:pt idx="60849">
                  <c:v>60.849000000000046</c:v>
                </c:pt>
                <c:pt idx="60850">
                  <c:v>60.850000000000023</c:v>
                </c:pt>
                <c:pt idx="60851">
                  <c:v>60.850999999999999</c:v>
                </c:pt>
                <c:pt idx="60852">
                  <c:v>60.852000000000032</c:v>
                </c:pt>
                <c:pt idx="60853">
                  <c:v>60.853000000000009</c:v>
                </c:pt>
                <c:pt idx="60854">
                  <c:v>60.854000000000042</c:v>
                </c:pt>
                <c:pt idx="60855">
                  <c:v>60.855000000000018</c:v>
                </c:pt>
                <c:pt idx="60856">
                  <c:v>60.855999999999995</c:v>
                </c:pt>
                <c:pt idx="60857">
                  <c:v>60.857000000000028</c:v>
                </c:pt>
                <c:pt idx="60858">
                  <c:v>60.858000000000004</c:v>
                </c:pt>
                <c:pt idx="60859">
                  <c:v>60.859000000000037</c:v>
                </c:pt>
                <c:pt idx="60860">
                  <c:v>60.860000000000014</c:v>
                </c:pt>
                <c:pt idx="60861">
                  <c:v>60.86099999999999</c:v>
                </c:pt>
                <c:pt idx="60862">
                  <c:v>60.862000000000023</c:v>
                </c:pt>
                <c:pt idx="60863">
                  <c:v>60.863</c:v>
                </c:pt>
                <c:pt idx="60864">
                  <c:v>60.864000000000033</c:v>
                </c:pt>
                <c:pt idx="60865">
                  <c:v>60.865000000000009</c:v>
                </c:pt>
                <c:pt idx="60866">
                  <c:v>60.866000000000042</c:v>
                </c:pt>
                <c:pt idx="60867">
                  <c:v>60.867000000000019</c:v>
                </c:pt>
                <c:pt idx="60868">
                  <c:v>60.867999999999995</c:v>
                </c:pt>
                <c:pt idx="60869">
                  <c:v>60.869000000000028</c:v>
                </c:pt>
                <c:pt idx="60870">
                  <c:v>60.870000000000005</c:v>
                </c:pt>
                <c:pt idx="60871">
                  <c:v>60.871000000000038</c:v>
                </c:pt>
                <c:pt idx="60872">
                  <c:v>60.872000000000014</c:v>
                </c:pt>
                <c:pt idx="60873">
                  <c:v>60.87299999999999</c:v>
                </c:pt>
                <c:pt idx="60874">
                  <c:v>60.874000000000024</c:v>
                </c:pt>
                <c:pt idx="60875">
                  <c:v>60.875</c:v>
                </c:pt>
                <c:pt idx="60876">
                  <c:v>60.876000000000033</c:v>
                </c:pt>
                <c:pt idx="60877">
                  <c:v>60.87700000000001</c:v>
                </c:pt>
                <c:pt idx="60878">
                  <c:v>60.878000000000043</c:v>
                </c:pt>
                <c:pt idx="60879">
                  <c:v>60.879000000000019</c:v>
                </c:pt>
                <c:pt idx="60880">
                  <c:v>60.879999999999995</c:v>
                </c:pt>
                <c:pt idx="60881">
                  <c:v>60.881000000000029</c:v>
                </c:pt>
                <c:pt idx="60882">
                  <c:v>60.882000000000005</c:v>
                </c:pt>
                <c:pt idx="60883">
                  <c:v>60.883000000000038</c:v>
                </c:pt>
                <c:pt idx="60884">
                  <c:v>60.884000000000015</c:v>
                </c:pt>
                <c:pt idx="60885">
                  <c:v>60.884999999999991</c:v>
                </c:pt>
                <c:pt idx="60886">
                  <c:v>60.886000000000024</c:v>
                </c:pt>
                <c:pt idx="60887">
                  <c:v>60.887</c:v>
                </c:pt>
                <c:pt idx="60888">
                  <c:v>60.888000000000034</c:v>
                </c:pt>
                <c:pt idx="60889">
                  <c:v>60.88900000000001</c:v>
                </c:pt>
                <c:pt idx="60890">
                  <c:v>60.890000000000043</c:v>
                </c:pt>
                <c:pt idx="60891">
                  <c:v>60.89100000000002</c:v>
                </c:pt>
                <c:pt idx="60892">
                  <c:v>60.891999999999996</c:v>
                </c:pt>
                <c:pt idx="60893">
                  <c:v>60.893000000000029</c:v>
                </c:pt>
                <c:pt idx="60894">
                  <c:v>60.894000000000005</c:v>
                </c:pt>
                <c:pt idx="60895">
                  <c:v>60.895000000000039</c:v>
                </c:pt>
                <c:pt idx="60896">
                  <c:v>60.896000000000015</c:v>
                </c:pt>
                <c:pt idx="60897">
                  <c:v>60.896999999999991</c:v>
                </c:pt>
                <c:pt idx="60898">
                  <c:v>60.898000000000025</c:v>
                </c:pt>
                <c:pt idx="60899">
                  <c:v>60.899000000000001</c:v>
                </c:pt>
                <c:pt idx="60900">
                  <c:v>60.900000000000034</c:v>
                </c:pt>
                <c:pt idx="60901">
                  <c:v>60.90100000000001</c:v>
                </c:pt>
                <c:pt idx="60902">
                  <c:v>60.902000000000044</c:v>
                </c:pt>
                <c:pt idx="60903">
                  <c:v>60.90300000000002</c:v>
                </c:pt>
                <c:pt idx="60904">
                  <c:v>60.903999999999996</c:v>
                </c:pt>
                <c:pt idx="60905">
                  <c:v>60.90500000000003</c:v>
                </c:pt>
                <c:pt idx="60906">
                  <c:v>60.906000000000006</c:v>
                </c:pt>
                <c:pt idx="60907">
                  <c:v>60.907000000000039</c:v>
                </c:pt>
                <c:pt idx="60908">
                  <c:v>60.908000000000015</c:v>
                </c:pt>
                <c:pt idx="60909">
                  <c:v>60.908999999999992</c:v>
                </c:pt>
                <c:pt idx="60910">
                  <c:v>60.910000000000025</c:v>
                </c:pt>
                <c:pt idx="60911">
                  <c:v>60.911000000000001</c:v>
                </c:pt>
                <c:pt idx="60912">
                  <c:v>60.912000000000035</c:v>
                </c:pt>
                <c:pt idx="60913">
                  <c:v>60.913000000000011</c:v>
                </c:pt>
                <c:pt idx="60914">
                  <c:v>60.914000000000044</c:v>
                </c:pt>
                <c:pt idx="60915">
                  <c:v>60.91500000000002</c:v>
                </c:pt>
                <c:pt idx="60916">
                  <c:v>60.915999999999997</c:v>
                </c:pt>
                <c:pt idx="60917">
                  <c:v>60.91700000000003</c:v>
                </c:pt>
                <c:pt idx="60918">
                  <c:v>60.918000000000006</c:v>
                </c:pt>
                <c:pt idx="60919">
                  <c:v>60.91900000000004</c:v>
                </c:pt>
                <c:pt idx="60920">
                  <c:v>60.920000000000016</c:v>
                </c:pt>
                <c:pt idx="60921">
                  <c:v>60.920999999999992</c:v>
                </c:pt>
                <c:pt idx="60922">
                  <c:v>60.922000000000025</c:v>
                </c:pt>
                <c:pt idx="60923">
                  <c:v>60.923000000000002</c:v>
                </c:pt>
                <c:pt idx="60924">
                  <c:v>60.924000000000035</c:v>
                </c:pt>
                <c:pt idx="60925">
                  <c:v>60.925000000000011</c:v>
                </c:pt>
                <c:pt idx="60926">
                  <c:v>60.926000000000045</c:v>
                </c:pt>
                <c:pt idx="60927">
                  <c:v>60.927000000000021</c:v>
                </c:pt>
                <c:pt idx="60928">
                  <c:v>60.927999999999997</c:v>
                </c:pt>
                <c:pt idx="60929">
                  <c:v>60.92900000000003</c:v>
                </c:pt>
                <c:pt idx="60930">
                  <c:v>60.930000000000007</c:v>
                </c:pt>
                <c:pt idx="60931">
                  <c:v>60.93100000000004</c:v>
                </c:pt>
                <c:pt idx="60932">
                  <c:v>60.932000000000016</c:v>
                </c:pt>
                <c:pt idx="60933">
                  <c:v>60.932999999999993</c:v>
                </c:pt>
                <c:pt idx="60934">
                  <c:v>60.934000000000026</c:v>
                </c:pt>
                <c:pt idx="60935">
                  <c:v>60.935000000000002</c:v>
                </c:pt>
                <c:pt idx="60936">
                  <c:v>60.936000000000035</c:v>
                </c:pt>
                <c:pt idx="60937">
                  <c:v>60.937000000000012</c:v>
                </c:pt>
                <c:pt idx="60938">
                  <c:v>60.938000000000045</c:v>
                </c:pt>
                <c:pt idx="60939">
                  <c:v>60.939000000000021</c:v>
                </c:pt>
                <c:pt idx="60940">
                  <c:v>60.94</c:v>
                </c:pt>
                <c:pt idx="60941">
                  <c:v>60.941000000000031</c:v>
                </c:pt>
                <c:pt idx="60942">
                  <c:v>60.942000000000007</c:v>
                </c:pt>
                <c:pt idx="60943">
                  <c:v>60.94300000000004</c:v>
                </c:pt>
                <c:pt idx="60944">
                  <c:v>60.944000000000017</c:v>
                </c:pt>
                <c:pt idx="60945">
                  <c:v>60.944999999999993</c:v>
                </c:pt>
                <c:pt idx="60946">
                  <c:v>60.946000000000026</c:v>
                </c:pt>
                <c:pt idx="60947">
                  <c:v>60.947000000000003</c:v>
                </c:pt>
                <c:pt idx="60948">
                  <c:v>60.948000000000036</c:v>
                </c:pt>
                <c:pt idx="60949">
                  <c:v>60.949000000000012</c:v>
                </c:pt>
                <c:pt idx="60950">
                  <c:v>60.950000000000045</c:v>
                </c:pt>
                <c:pt idx="60951">
                  <c:v>60.951000000000022</c:v>
                </c:pt>
                <c:pt idx="60952">
                  <c:v>60.951999999999998</c:v>
                </c:pt>
                <c:pt idx="60953">
                  <c:v>60.953000000000031</c:v>
                </c:pt>
                <c:pt idx="60954">
                  <c:v>60.954000000000008</c:v>
                </c:pt>
                <c:pt idx="60955">
                  <c:v>60.955000000000041</c:v>
                </c:pt>
                <c:pt idx="60956">
                  <c:v>60.956000000000017</c:v>
                </c:pt>
                <c:pt idx="60957">
                  <c:v>60.956999999999994</c:v>
                </c:pt>
                <c:pt idx="60958">
                  <c:v>60.958000000000027</c:v>
                </c:pt>
                <c:pt idx="60959">
                  <c:v>60.959000000000003</c:v>
                </c:pt>
                <c:pt idx="60960">
                  <c:v>60.960000000000036</c:v>
                </c:pt>
                <c:pt idx="60961">
                  <c:v>60.961000000000013</c:v>
                </c:pt>
                <c:pt idx="60962">
                  <c:v>60.962000000000046</c:v>
                </c:pt>
                <c:pt idx="60963">
                  <c:v>60.963000000000022</c:v>
                </c:pt>
                <c:pt idx="60964">
                  <c:v>60.963999999999999</c:v>
                </c:pt>
                <c:pt idx="60965">
                  <c:v>60.965000000000032</c:v>
                </c:pt>
                <c:pt idx="60966">
                  <c:v>60.966000000000008</c:v>
                </c:pt>
                <c:pt idx="60967">
                  <c:v>60.967000000000041</c:v>
                </c:pt>
                <c:pt idx="60968">
                  <c:v>60.968000000000018</c:v>
                </c:pt>
                <c:pt idx="60969">
                  <c:v>60.968999999999994</c:v>
                </c:pt>
                <c:pt idx="60970">
                  <c:v>60.970000000000027</c:v>
                </c:pt>
                <c:pt idx="60971">
                  <c:v>60.971000000000004</c:v>
                </c:pt>
                <c:pt idx="60972">
                  <c:v>60.972000000000037</c:v>
                </c:pt>
                <c:pt idx="60973">
                  <c:v>60.973000000000013</c:v>
                </c:pt>
                <c:pt idx="60974">
                  <c:v>60.974000000000046</c:v>
                </c:pt>
                <c:pt idx="60975">
                  <c:v>60.975000000000023</c:v>
                </c:pt>
                <c:pt idx="60976">
                  <c:v>60.975999999999999</c:v>
                </c:pt>
                <c:pt idx="60977">
                  <c:v>60.977000000000032</c:v>
                </c:pt>
                <c:pt idx="60978">
                  <c:v>60.978000000000009</c:v>
                </c:pt>
                <c:pt idx="60979">
                  <c:v>60.979000000000042</c:v>
                </c:pt>
                <c:pt idx="60980">
                  <c:v>60.980000000000018</c:v>
                </c:pt>
                <c:pt idx="60981">
                  <c:v>60.980999999999995</c:v>
                </c:pt>
                <c:pt idx="60982">
                  <c:v>60.982000000000028</c:v>
                </c:pt>
                <c:pt idx="60983">
                  <c:v>60.983000000000004</c:v>
                </c:pt>
                <c:pt idx="60984">
                  <c:v>60.984000000000037</c:v>
                </c:pt>
                <c:pt idx="60985">
                  <c:v>60.985000000000014</c:v>
                </c:pt>
                <c:pt idx="60986">
                  <c:v>60.98599999999999</c:v>
                </c:pt>
                <c:pt idx="60987">
                  <c:v>60.987000000000023</c:v>
                </c:pt>
                <c:pt idx="60988">
                  <c:v>60.988</c:v>
                </c:pt>
                <c:pt idx="60989">
                  <c:v>60.989000000000033</c:v>
                </c:pt>
                <c:pt idx="60990">
                  <c:v>60.990000000000009</c:v>
                </c:pt>
                <c:pt idx="60991">
                  <c:v>60.991000000000042</c:v>
                </c:pt>
                <c:pt idx="60992">
                  <c:v>60.992000000000019</c:v>
                </c:pt>
                <c:pt idx="60993">
                  <c:v>60.992999999999995</c:v>
                </c:pt>
                <c:pt idx="60994">
                  <c:v>60.994000000000028</c:v>
                </c:pt>
                <c:pt idx="60995">
                  <c:v>60.995000000000005</c:v>
                </c:pt>
                <c:pt idx="60996">
                  <c:v>60.996000000000038</c:v>
                </c:pt>
                <c:pt idx="60997">
                  <c:v>60.997000000000014</c:v>
                </c:pt>
                <c:pt idx="60998">
                  <c:v>60.99799999999999</c:v>
                </c:pt>
                <c:pt idx="60999">
                  <c:v>60.999000000000024</c:v>
                </c:pt>
                <c:pt idx="61000">
                  <c:v>61</c:v>
                </c:pt>
                <c:pt idx="61001">
                  <c:v>61.001000000000033</c:v>
                </c:pt>
                <c:pt idx="61002">
                  <c:v>61.00200000000001</c:v>
                </c:pt>
                <c:pt idx="61003">
                  <c:v>61.003000000000043</c:v>
                </c:pt>
                <c:pt idx="61004">
                  <c:v>61.004000000000019</c:v>
                </c:pt>
                <c:pt idx="61005">
                  <c:v>61.004999999999995</c:v>
                </c:pt>
                <c:pt idx="61006">
                  <c:v>61.006000000000029</c:v>
                </c:pt>
                <c:pt idx="61007">
                  <c:v>61.007000000000005</c:v>
                </c:pt>
                <c:pt idx="61008">
                  <c:v>61.008000000000038</c:v>
                </c:pt>
                <c:pt idx="61009">
                  <c:v>61.009000000000015</c:v>
                </c:pt>
                <c:pt idx="61010">
                  <c:v>61.009999999999991</c:v>
                </c:pt>
                <c:pt idx="61011">
                  <c:v>61.011000000000024</c:v>
                </c:pt>
                <c:pt idx="61012">
                  <c:v>61.012</c:v>
                </c:pt>
                <c:pt idx="61013">
                  <c:v>61.013000000000034</c:v>
                </c:pt>
                <c:pt idx="61014">
                  <c:v>61.01400000000001</c:v>
                </c:pt>
                <c:pt idx="61015">
                  <c:v>61.015000000000043</c:v>
                </c:pt>
                <c:pt idx="61016">
                  <c:v>61.01600000000002</c:v>
                </c:pt>
                <c:pt idx="61017">
                  <c:v>61.016999999999996</c:v>
                </c:pt>
                <c:pt idx="61018">
                  <c:v>61.018000000000029</c:v>
                </c:pt>
                <c:pt idx="61019">
                  <c:v>61.019000000000005</c:v>
                </c:pt>
                <c:pt idx="61020">
                  <c:v>61.020000000000039</c:v>
                </c:pt>
                <c:pt idx="61021">
                  <c:v>61.021000000000015</c:v>
                </c:pt>
                <c:pt idx="61022">
                  <c:v>61.021999999999991</c:v>
                </c:pt>
                <c:pt idx="61023">
                  <c:v>61.023000000000025</c:v>
                </c:pt>
                <c:pt idx="61024">
                  <c:v>61.024000000000001</c:v>
                </c:pt>
                <c:pt idx="61025">
                  <c:v>61.025000000000034</c:v>
                </c:pt>
                <c:pt idx="61026">
                  <c:v>61.02600000000001</c:v>
                </c:pt>
                <c:pt idx="61027">
                  <c:v>61.027000000000044</c:v>
                </c:pt>
                <c:pt idx="61028">
                  <c:v>61.02800000000002</c:v>
                </c:pt>
                <c:pt idx="61029">
                  <c:v>61.028999999999996</c:v>
                </c:pt>
                <c:pt idx="61030">
                  <c:v>61.03000000000003</c:v>
                </c:pt>
                <c:pt idx="61031">
                  <c:v>61.031000000000006</c:v>
                </c:pt>
                <c:pt idx="61032">
                  <c:v>61.032000000000039</c:v>
                </c:pt>
                <c:pt idx="61033">
                  <c:v>61.033000000000015</c:v>
                </c:pt>
                <c:pt idx="61034">
                  <c:v>61.033999999999992</c:v>
                </c:pt>
                <c:pt idx="61035">
                  <c:v>61.035000000000025</c:v>
                </c:pt>
                <c:pt idx="61036">
                  <c:v>61.036000000000001</c:v>
                </c:pt>
                <c:pt idx="61037">
                  <c:v>61.037000000000035</c:v>
                </c:pt>
                <c:pt idx="61038">
                  <c:v>61.038000000000011</c:v>
                </c:pt>
                <c:pt idx="61039">
                  <c:v>61.039000000000044</c:v>
                </c:pt>
                <c:pt idx="61040">
                  <c:v>61.04000000000002</c:v>
                </c:pt>
                <c:pt idx="61041">
                  <c:v>61.040999999999997</c:v>
                </c:pt>
                <c:pt idx="61042">
                  <c:v>61.04200000000003</c:v>
                </c:pt>
                <c:pt idx="61043">
                  <c:v>61.043000000000006</c:v>
                </c:pt>
                <c:pt idx="61044">
                  <c:v>61.04400000000004</c:v>
                </c:pt>
                <c:pt idx="61045">
                  <c:v>61.045000000000016</c:v>
                </c:pt>
                <c:pt idx="61046">
                  <c:v>61.045999999999992</c:v>
                </c:pt>
                <c:pt idx="61047">
                  <c:v>61.047000000000025</c:v>
                </c:pt>
                <c:pt idx="61048">
                  <c:v>61.048000000000002</c:v>
                </c:pt>
                <c:pt idx="61049">
                  <c:v>61.049000000000035</c:v>
                </c:pt>
                <c:pt idx="61050">
                  <c:v>61.050000000000011</c:v>
                </c:pt>
                <c:pt idx="61051">
                  <c:v>61.051000000000045</c:v>
                </c:pt>
                <c:pt idx="61052">
                  <c:v>61.052000000000021</c:v>
                </c:pt>
                <c:pt idx="61053">
                  <c:v>61.052999999999997</c:v>
                </c:pt>
                <c:pt idx="61054">
                  <c:v>61.05400000000003</c:v>
                </c:pt>
                <c:pt idx="61055">
                  <c:v>61.055000000000007</c:v>
                </c:pt>
                <c:pt idx="61056">
                  <c:v>61.05600000000004</c:v>
                </c:pt>
                <c:pt idx="61057">
                  <c:v>61.057000000000016</c:v>
                </c:pt>
                <c:pt idx="61058">
                  <c:v>61.057999999999993</c:v>
                </c:pt>
                <c:pt idx="61059">
                  <c:v>61.059000000000026</c:v>
                </c:pt>
                <c:pt idx="61060">
                  <c:v>61.06</c:v>
                </c:pt>
                <c:pt idx="61061">
                  <c:v>61.061000000000035</c:v>
                </c:pt>
                <c:pt idx="61062">
                  <c:v>61.062000000000012</c:v>
                </c:pt>
                <c:pt idx="61063">
                  <c:v>61.063000000000045</c:v>
                </c:pt>
                <c:pt idx="61064">
                  <c:v>61.064000000000021</c:v>
                </c:pt>
                <c:pt idx="61065">
                  <c:v>61.064999999999998</c:v>
                </c:pt>
                <c:pt idx="61066">
                  <c:v>61.066000000000031</c:v>
                </c:pt>
                <c:pt idx="61067">
                  <c:v>61.067000000000007</c:v>
                </c:pt>
                <c:pt idx="61068">
                  <c:v>61.06800000000004</c:v>
                </c:pt>
                <c:pt idx="61069">
                  <c:v>61.069000000000017</c:v>
                </c:pt>
                <c:pt idx="61070">
                  <c:v>61.069999999999993</c:v>
                </c:pt>
                <c:pt idx="61071">
                  <c:v>61.071000000000026</c:v>
                </c:pt>
                <c:pt idx="61072">
                  <c:v>61.072000000000003</c:v>
                </c:pt>
                <c:pt idx="61073">
                  <c:v>61.073000000000036</c:v>
                </c:pt>
                <c:pt idx="61074">
                  <c:v>61.074000000000012</c:v>
                </c:pt>
                <c:pt idx="61075">
                  <c:v>61.075000000000045</c:v>
                </c:pt>
                <c:pt idx="61076">
                  <c:v>61.076000000000022</c:v>
                </c:pt>
                <c:pt idx="61077">
                  <c:v>61.076999999999998</c:v>
                </c:pt>
                <c:pt idx="61078">
                  <c:v>61.078000000000031</c:v>
                </c:pt>
                <c:pt idx="61079">
                  <c:v>61.079000000000008</c:v>
                </c:pt>
                <c:pt idx="61080">
                  <c:v>61.080000000000041</c:v>
                </c:pt>
                <c:pt idx="61081">
                  <c:v>61.081000000000017</c:v>
                </c:pt>
                <c:pt idx="61082">
                  <c:v>61.081999999999994</c:v>
                </c:pt>
                <c:pt idx="61083">
                  <c:v>61.083000000000027</c:v>
                </c:pt>
                <c:pt idx="61084">
                  <c:v>61.084000000000003</c:v>
                </c:pt>
                <c:pt idx="61085">
                  <c:v>61.085000000000036</c:v>
                </c:pt>
                <c:pt idx="61086">
                  <c:v>61.086000000000013</c:v>
                </c:pt>
                <c:pt idx="61087">
                  <c:v>61.087000000000046</c:v>
                </c:pt>
                <c:pt idx="61088">
                  <c:v>61.088000000000022</c:v>
                </c:pt>
                <c:pt idx="61089">
                  <c:v>61.088999999999999</c:v>
                </c:pt>
                <c:pt idx="61090">
                  <c:v>61.090000000000032</c:v>
                </c:pt>
                <c:pt idx="61091">
                  <c:v>61.091000000000008</c:v>
                </c:pt>
                <c:pt idx="61092">
                  <c:v>61.092000000000041</c:v>
                </c:pt>
                <c:pt idx="61093">
                  <c:v>61.093000000000018</c:v>
                </c:pt>
                <c:pt idx="61094">
                  <c:v>61.093999999999994</c:v>
                </c:pt>
                <c:pt idx="61095">
                  <c:v>61.095000000000027</c:v>
                </c:pt>
                <c:pt idx="61096">
                  <c:v>61.096000000000004</c:v>
                </c:pt>
                <c:pt idx="61097">
                  <c:v>61.097000000000037</c:v>
                </c:pt>
                <c:pt idx="61098">
                  <c:v>61.098000000000013</c:v>
                </c:pt>
                <c:pt idx="61099">
                  <c:v>61.099000000000046</c:v>
                </c:pt>
                <c:pt idx="61100">
                  <c:v>61.100000000000023</c:v>
                </c:pt>
                <c:pt idx="61101">
                  <c:v>61.100999999999999</c:v>
                </c:pt>
                <c:pt idx="61102">
                  <c:v>61.102000000000032</c:v>
                </c:pt>
                <c:pt idx="61103">
                  <c:v>61.103000000000009</c:v>
                </c:pt>
                <c:pt idx="61104">
                  <c:v>61.104000000000042</c:v>
                </c:pt>
                <c:pt idx="61105">
                  <c:v>61.105000000000018</c:v>
                </c:pt>
                <c:pt idx="61106">
                  <c:v>61.105999999999995</c:v>
                </c:pt>
                <c:pt idx="61107">
                  <c:v>61.107000000000028</c:v>
                </c:pt>
                <c:pt idx="61108">
                  <c:v>61.108000000000004</c:v>
                </c:pt>
                <c:pt idx="61109">
                  <c:v>61.109000000000037</c:v>
                </c:pt>
                <c:pt idx="61110">
                  <c:v>61.110000000000014</c:v>
                </c:pt>
                <c:pt idx="61111">
                  <c:v>61.11099999999999</c:v>
                </c:pt>
                <c:pt idx="61112">
                  <c:v>61.112000000000023</c:v>
                </c:pt>
                <c:pt idx="61113">
                  <c:v>61.113</c:v>
                </c:pt>
                <c:pt idx="61114">
                  <c:v>61.114000000000033</c:v>
                </c:pt>
                <c:pt idx="61115">
                  <c:v>61.115000000000009</c:v>
                </c:pt>
                <c:pt idx="61116">
                  <c:v>61.116000000000042</c:v>
                </c:pt>
                <c:pt idx="61117">
                  <c:v>61.117000000000019</c:v>
                </c:pt>
                <c:pt idx="61118">
                  <c:v>61.117999999999995</c:v>
                </c:pt>
                <c:pt idx="61119">
                  <c:v>61.119000000000028</c:v>
                </c:pt>
                <c:pt idx="61120">
                  <c:v>61.120000000000005</c:v>
                </c:pt>
                <c:pt idx="61121">
                  <c:v>61.121000000000038</c:v>
                </c:pt>
                <c:pt idx="61122">
                  <c:v>61.122000000000014</c:v>
                </c:pt>
                <c:pt idx="61123">
                  <c:v>61.12299999999999</c:v>
                </c:pt>
                <c:pt idx="61124">
                  <c:v>61.124000000000024</c:v>
                </c:pt>
                <c:pt idx="61125">
                  <c:v>61.125</c:v>
                </c:pt>
                <c:pt idx="61126">
                  <c:v>61.126000000000033</c:v>
                </c:pt>
                <c:pt idx="61127">
                  <c:v>61.12700000000001</c:v>
                </c:pt>
                <c:pt idx="61128">
                  <c:v>61.128000000000043</c:v>
                </c:pt>
                <c:pt idx="61129">
                  <c:v>61.129000000000019</c:v>
                </c:pt>
                <c:pt idx="61130">
                  <c:v>61.129999999999995</c:v>
                </c:pt>
                <c:pt idx="61131">
                  <c:v>61.131000000000029</c:v>
                </c:pt>
                <c:pt idx="61132">
                  <c:v>61.132000000000005</c:v>
                </c:pt>
                <c:pt idx="61133">
                  <c:v>61.133000000000038</c:v>
                </c:pt>
                <c:pt idx="61134">
                  <c:v>61.134000000000015</c:v>
                </c:pt>
                <c:pt idx="61135">
                  <c:v>61.134999999999991</c:v>
                </c:pt>
                <c:pt idx="61136">
                  <c:v>61.136000000000024</c:v>
                </c:pt>
                <c:pt idx="61137">
                  <c:v>61.137</c:v>
                </c:pt>
                <c:pt idx="61138">
                  <c:v>61.138000000000034</c:v>
                </c:pt>
                <c:pt idx="61139">
                  <c:v>61.13900000000001</c:v>
                </c:pt>
                <c:pt idx="61140">
                  <c:v>61.140000000000043</c:v>
                </c:pt>
                <c:pt idx="61141">
                  <c:v>61.14100000000002</c:v>
                </c:pt>
                <c:pt idx="61142">
                  <c:v>61.141999999999996</c:v>
                </c:pt>
                <c:pt idx="61143">
                  <c:v>61.143000000000029</c:v>
                </c:pt>
                <c:pt idx="61144">
                  <c:v>61.144000000000005</c:v>
                </c:pt>
                <c:pt idx="61145">
                  <c:v>61.145000000000039</c:v>
                </c:pt>
                <c:pt idx="61146">
                  <c:v>61.146000000000015</c:v>
                </c:pt>
                <c:pt idx="61147">
                  <c:v>61.146999999999991</c:v>
                </c:pt>
                <c:pt idx="61148">
                  <c:v>61.148000000000025</c:v>
                </c:pt>
                <c:pt idx="61149">
                  <c:v>61.149000000000001</c:v>
                </c:pt>
                <c:pt idx="61150">
                  <c:v>61.150000000000034</c:v>
                </c:pt>
                <c:pt idx="61151">
                  <c:v>61.15100000000001</c:v>
                </c:pt>
                <c:pt idx="61152">
                  <c:v>61.152000000000044</c:v>
                </c:pt>
                <c:pt idx="61153">
                  <c:v>61.15300000000002</c:v>
                </c:pt>
                <c:pt idx="61154">
                  <c:v>61.153999999999996</c:v>
                </c:pt>
                <c:pt idx="61155">
                  <c:v>61.15500000000003</c:v>
                </c:pt>
                <c:pt idx="61156">
                  <c:v>61.156000000000006</c:v>
                </c:pt>
                <c:pt idx="61157">
                  <c:v>61.157000000000039</c:v>
                </c:pt>
                <c:pt idx="61158">
                  <c:v>61.158000000000015</c:v>
                </c:pt>
                <c:pt idx="61159">
                  <c:v>61.158999999999992</c:v>
                </c:pt>
                <c:pt idx="61160">
                  <c:v>61.160000000000025</c:v>
                </c:pt>
                <c:pt idx="61161">
                  <c:v>61.161000000000001</c:v>
                </c:pt>
                <c:pt idx="61162">
                  <c:v>61.162000000000035</c:v>
                </c:pt>
                <c:pt idx="61163">
                  <c:v>61.163000000000011</c:v>
                </c:pt>
                <c:pt idx="61164">
                  <c:v>61.164000000000044</c:v>
                </c:pt>
                <c:pt idx="61165">
                  <c:v>61.16500000000002</c:v>
                </c:pt>
                <c:pt idx="61166">
                  <c:v>61.165999999999997</c:v>
                </c:pt>
                <c:pt idx="61167">
                  <c:v>61.16700000000003</c:v>
                </c:pt>
                <c:pt idx="61168">
                  <c:v>61.168000000000006</c:v>
                </c:pt>
                <c:pt idx="61169">
                  <c:v>61.16900000000004</c:v>
                </c:pt>
                <c:pt idx="61170">
                  <c:v>61.170000000000016</c:v>
                </c:pt>
                <c:pt idx="61171">
                  <c:v>61.170999999999992</c:v>
                </c:pt>
                <c:pt idx="61172">
                  <c:v>61.172000000000025</c:v>
                </c:pt>
                <c:pt idx="61173">
                  <c:v>61.173000000000002</c:v>
                </c:pt>
                <c:pt idx="61174">
                  <c:v>61.174000000000035</c:v>
                </c:pt>
                <c:pt idx="61175">
                  <c:v>61.175000000000011</c:v>
                </c:pt>
                <c:pt idx="61176">
                  <c:v>61.176000000000045</c:v>
                </c:pt>
                <c:pt idx="61177">
                  <c:v>61.177000000000021</c:v>
                </c:pt>
                <c:pt idx="61178">
                  <c:v>61.177999999999997</c:v>
                </c:pt>
                <c:pt idx="61179">
                  <c:v>61.17900000000003</c:v>
                </c:pt>
                <c:pt idx="61180">
                  <c:v>61.180000000000007</c:v>
                </c:pt>
                <c:pt idx="61181">
                  <c:v>61.18100000000004</c:v>
                </c:pt>
                <c:pt idx="61182">
                  <c:v>61.182000000000016</c:v>
                </c:pt>
                <c:pt idx="61183">
                  <c:v>61.182999999999993</c:v>
                </c:pt>
                <c:pt idx="61184">
                  <c:v>61.184000000000026</c:v>
                </c:pt>
                <c:pt idx="61185">
                  <c:v>61.185000000000002</c:v>
                </c:pt>
                <c:pt idx="61186">
                  <c:v>61.186000000000035</c:v>
                </c:pt>
                <c:pt idx="61187">
                  <c:v>61.187000000000012</c:v>
                </c:pt>
                <c:pt idx="61188">
                  <c:v>61.188000000000045</c:v>
                </c:pt>
                <c:pt idx="61189">
                  <c:v>61.189000000000021</c:v>
                </c:pt>
                <c:pt idx="61190">
                  <c:v>61.19</c:v>
                </c:pt>
                <c:pt idx="61191">
                  <c:v>61.191000000000031</c:v>
                </c:pt>
                <c:pt idx="61192">
                  <c:v>61.192000000000007</c:v>
                </c:pt>
                <c:pt idx="61193">
                  <c:v>61.19300000000004</c:v>
                </c:pt>
                <c:pt idx="61194">
                  <c:v>61.194000000000017</c:v>
                </c:pt>
                <c:pt idx="61195">
                  <c:v>61.194999999999993</c:v>
                </c:pt>
                <c:pt idx="61196">
                  <c:v>61.196000000000026</c:v>
                </c:pt>
                <c:pt idx="61197">
                  <c:v>61.197000000000003</c:v>
                </c:pt>
                <c:pt idx="61198">
                  <c:v>61.198000000000036</c:v>
                </c:pt>
                <c:pt idx="61199">
                  <c:v>61.199000000000012</c:v>
                </c:pt>
                <c:pt idx="61200">
                  <c:v>61.200000000000045</c:v>
                </c:pt>
                <c:pt idx="61201">
                  <c:v>61.201000000000022</c:v>
                </c:pt>
                <c:pt idx="61202">
                  <c:v>61.201999999999998</c:v>
                </c:pt>
                <c:pt idx="61203">
                  <c:v>61.203000000000031</c:v>
                </c:pt>
                <c:pt idx="61204">
                  <c:v>61.204000000000008</c:v>
                </c:pt>
                <c:pt idx="61205">
                  <c:v>61.205000000000041</c:v>
                </c:pt>
                <c:pt idx="61206">
                  <c:v>61.206000000000017</c:v>
                </c:pt>
                <c:pt idx="61207">
                  <c:v>61.206999999999994</c:v>
                </c:pt>
                <c:pt idx="61208">
                  <c:v>61.208000000000027</c:v>
                </c:pt>
                <c:pt idx="61209">
                  <c:v>61.209000000000003</c:v>
                </c:pt>
                <c:pt idx="61210">
                  <c:v>61.210000000000036</c:v>
                </c:pt>
                <c:pt idx="61211">
                  <c:v>61.211000000000013</c:v>
                </c:pt>
                <c:pt idx="61212">
                  <c:v>61.212000000000046</c:v>
                </c:pt>
                <c:pt idx="61213">
                  <c:v>61.213000000000022</c:v>
                </c:pt>
                <c:pt idx="61214">
                  <c:v>61.213999999999999</c:v>
                </c:pt>
                <c:pt idx="61215">
                  <c:v>61.215000000000032</c:v>
                </c:pt>
                <c:pt idx="61216">
                  <c:v>61.216000000000008</c:v>
                </c:pt>
                <c:pt idx="61217">
                  <c:v>61.217000000000041</c:v>
                </c:pt>
                <c:pt idx="61218">
                  <c:v>61.218000000000018</c:v>
                </c:pt>
                <c:pt idx="61219">
                  <c:v>61.218999999999994</c:v>
                </c:pt>
                <c:pt idx="61220">
                  <c:v>61.220000000000027</c:v>
                </c:pt>
                <c:pt idx="61221">
                  <c:v>61.221000000000004</c:v>
                </c:pt>
                <c:pt idx="61222">
                  <c:v>61.222000000000037</c:v>
                </c:pt>
                <c:pt idx="61223">
                  <c:v>61.223000000000013</c:v>
                </c:pt>
                <c:pt idx="61224">
                  <c:v>61.224000000000046</c:v>
                </c:pt>
                <c:pt idx="61225">
                  <c:v>61.225000000000023</c:v>
                </c:pt>
                <c:pt idx="61226">
                  <c:v>61.225999999999999</c:v>
                </c:pt>
                <c:pt idx="61227">
                  <c:v>61.227000000000032</c:v>
                </c:pt>
                <c:pt idx="61228">
                  <c:v>61.228000000000009</c:v>
                </c:pt>
                <c:pt idx="61229">
                  <c:v>61.229000000000042</c:v>
                </c:pt>
                <c:pt idx="61230">
                  <c:v>61.230000000000018</c:v>
                </c:pt>
                <c:pt idx="61231">
                  <c:v>61.230999999999995</c:v>
                </c:pt>
                <c:pt idx="61232">
                  <c:v>61.232000000000028</c:v>
                </c:pt>
                <c:pt idx="61233">
                  <c:v>61.233000000000004</c:v>
                </c:pt>
                <c:pt idx="61234">
                  <c:v>61.234000000000037</c:v>
                </c:pt>
                <c:pt idx="61235">
                  <c:v>61.235000000000014</c:v>
                </c:pt>
                <c:pt idx="61236">
                  <c:v>61.23599999999999</c:v>
                </c:pt>
                <c:pt idx="61237">
                  <c:v>61.237000000000023</c:v>
                </c:pt>
                <c:pt idx="61238">
                  <c:v>61.238</c:v>
                </c:pt>
                <c:pt idx="61239">
                  <c:v>61.239000000000033</c:v>
                </c:pt>
                <c:pt idx="61240">
                  <c:v>61.240000000000009</c:v>
                </c:pt>
                <c:pt idx="61241">
                  <c:v>61.241000000000042</c:v>
                </c:pt>
                <c:pt idx="61242">
                  <c:v>61.242000000000019</c:v>
                </c:pt>
                <c:pt idx="61243">
                  <c:v>61.242999999999995</c:v>
                </c:pt>
                <c:pt idx="61244">
                  <c:v>61.244000000000028</c:v>
                </c:pt>
                <c:pt idx="61245">
                  <c:v>61.245000000000005</c:v>
                </c:pt>
                <c:pt idx="61246">
                  <c:v>61.246000000000038</c:v>
                </c:pt>
                <c:pt idx="61247">
                  <c:v>61.247000000000014</c:v>
                </c:pt>
                <c:pt idx="61248">
                  <c:v>61.24799999999999</c:v>
                </c:pt>
                <c:pt idx="61249">
                  <c:v>61.249000000000024</c:v>
                </c:pt>
                <c:pt idx="61250">
                  <c:v>61.25</c:v>
                </c:pt>
                <c:pt idx="61251">
                  <c:v>61.251000000000033</c:v>
                </c:pt>
                <c:pt idx="61252">
                  <c:v>61.25200000000001</c:v>
                </c:pt>
                <c:pt idx="61253">
                  <c:v>61.253000000000043</c:v>
                </c:pt>
                <c:pt idx="61254">
                  <c:v>61.254000000000019</c:v>
                </c:pt>
                <c:pt idx="61255">
                  <c:v>61.254999999999995</c:v>
                </c:pt>
                <c:pt idx="61256">
                  <c:v>61.256000000000029</c:v>
                </c:pt>
                <c:pt idx="61257">
                  <c:v>61.257000000000005</c:v>
                </c:pt>
                <c:pt idx="61258">
                  <c:v>61.258000000000038</c:v>
                </c:pt>
                <c:pt idx="61259">
                  <c:v>61.259000000000015</c:v>
                </c:pt>
                <c:pt idx="61260">
                  <c:v>61.259999999999991</c:v>
                </c:pt>
                <c:pt idx="61261">
                  <c:v>61.261000000000024</c:v>
                </c:pt>
                <c:pt idx="61262">
                  <c:v>61.262</c:v>
                </c:pt>
                <c:pt idx="61263">
                  <c:v>61.263000000000034</c:v>
                </c:pt>
                <c:pt idx="61264">
                  <c:v>61.26400000000001</c:v>
                </c:pt>
                <c:pt idx="61265">
                  <c:v>61.265000000000043</c:v>
                </c:pt>
                <c:pt idx="61266">
                  <c:v>61.26600000000002</c:v>
                </c:pt>
                <c:pt idx="61267">
                  <c:v>61.266999999999996</c:v>
                </c:pt>
                <c:pt idx="61268">
                  <c:v>61.268000000000029</c:v>
                </c:pt>
                <c:pt idx="61269">
                  <c:v>61.269000000000005</c:v>
                </c:pt>
                <c:pt idx="61270">
                  <c:v>61.270000000000039</c:v>
                </c:pt>
                <c:pt idx="61271">
                  <c:v>61.271000000000015</c:v>
                </c:pt>
                <c:pt idx="61272">
                  <c:v>61.271999999999991</c:v>
                </c:pt>
                <c:pt idx="61273">
                  <c:v>61.273000000000025</c:v>
                </c:pt>
                <c:pt idx="61274">
                  <c:v>61.274000000000001</c:v>
                </c:pt>
                <c:pt idx="61275">
                  <c:v>61.275000000000034</c:v>
                </c:pt>
                <c:pt idx="61276">
                  <c:v>61.27600000000001</c:v>
                </c:pt>
                <c:pt idx="61277">
                  <c:v>61.277000000000044</c:v>
                </c:pt>
                <c:pt idx="61278">
                  <c:v>61.27800000000002</c:v>
                </c:pt>
                <c:pt idx="61279">
                  <c:v>61.278999999999996</c:v>
                </c:pt>
                <c:pt idx="61280">
                  <c:v>61.28000000000003</c:v>
                </c:pt>
                <c:pt idx="61281">
                  <c:v>61.281000000000006</c:v>
                </c:pt>
                <c:pt idx="61282">
                  <c:v>61.282000000000039</c:v>
                </c:pt>
                <c:pt idx="61283">
                  <c:v>61.283000000000015</c:v>
                </c:pt>
                <c:pt idx="61284">
                  <c:v>61.283999999999992</c:v>
                </c:pt>
                <c:pt idx="61285">
                  <c:v>61.285000000000025</c:v>
                </c:pt>
                <c:pt idx="61286">
                  <c:v>61.286000000000001</c:v>
                </c:pt>
                <c:pt idx="61287">
                  <c:v>61.287000000000035</c:v>
                </c:pt>
                <c:pt idx="61288">
                  <c:v>61.288000000000011</c:v>
                </c:pt>
                <c:pt idx="61289">
                  <c:v>61.289000000000044</c:v>
                </c:pt>
                <c:pt idx="61290">
                  <c:v>61.29000000000002</c:v>
                </c:pt>
                <c:pt idx="61291">
                  <c:v>61.290999999999997</c:v>
                </c:pt>
                <c:pt idx="61292">
                  <c:v>61.29200000000003</c:v>
                </c:pt>
                <c:pt idx="61293">
                  <c:v>61.293000000000006</c:v>
                </c:pt>
                <c:pt idx="61294">
                  <c:v>61.29400000000004</c:v>
                </c:pt>
                <c:pt idx="61295">
                  <c:v>61.295000000000016</c:v>
                </c:pt>
                <c:pt idx="61296">
                  <c:v>61.295999999999992</c:v>
                </c:pt>
                <c:pt idx="61297">
                  <c:v>61.297000000000025</c:v>
                </c:pt>
                <c:pt idx="61298">
                  <c:v>61.298000000000002</c:v>
                </c:pt>
                <c:pt idx="61299">
                  <c:v>61.299000000000035</c:v>
                </c:pt>
                <c:pt idx="61300">
                  <c:v>61.300000000000011</c:v>
                </c:pt>
                <c:pt idx="61301">
                  <c:v>61.301000000000045</c:v>
                </c:pt>
                <c:pt idx="61302">
                  <c:v>61.302000000000021</c:v>
                </c:pt>
                <c:pt idx="61303">
                  <c:v>61.302999999999997</c:v>
                </c:pt>
                <c:pt idx="61304">
                  <c:v>61.30400000000003</c:v>
                </c:pt>
                <c:pt idx="61305">
                  <c:v>61.305000000000007</c:v>
                </c:pt>
                <c:pt idx="61306">
                  <c:v>61.30600000000004</c:v>
                </c:pt>
                <c:pt idx="61307">
                  <c:v>61.307000000000016</c:v>
                </c:pt>
                <c:pt idx="61308">
                  <c:v>61.307999999999993</c:v>
                </c:pt>
                <c:pt idx="61309">
                  <c:v>61.309000000000026</c:v>
                </c:pt>
                <c:pt idx="61310">
                  <c:v>61.31</c:v>
                </c:pt>
                <c:pt idx="61311">
                  <c:v>61.311000000000035</c:v>
                </c:pt>
                <c:pt idx="61312">
                  <c:v>61.312000000000012</c:v>
                </c:pt>
                <c:pt idx="61313">
                  <c:v>61.313000000000045</c:v>
                </c:pt>
                <c:pt idx="61314">
                  <c:v>61.314000000000021</c:v>
                </c:pt>
                <c:pt idx="61315">
                  <c:v>61.314999999999998</c:v>
                </c:pt>
                <c:pt idx="61316">
                  <c:v>61.316000000000031</c:v>
                </c:pt>
                <c:pt idx="61317">
                  <c:v>61.317000000000007</c:v>
                </c:pt>
                <c:pt idx="61318">
                  <c:v>61.31800000000004</c:v>
                </c:pt>
                <c:pt idx="61319">
                  <c:v>61.319000000000017</c:v>
                </c:pt>
                <c:pt idx="61320">
                  <c:v>61.319999999999993</c:v>
                </c:pt>
                <c:pt idx="61321">
                  <c:v>61.321000000000026</c:v>
                </c:pt>
                <c:pt idx="61322">
                  <c:v>61.322000000000003</c:v>
                </c:pt>
                <c:pt idx="61323">
                  <c:v>61.323000000000036</c:v>
                </c:pt>
                <c:pt idx="61324">
                  <c:v>61.324000000000012</c:v>
                </c:pt>
                <c:pt idx="61325">
                  <c:v>61.325000000000045</c:v>
                </c:pt>
                <c:pt idx="61326">
                  <c:v>61.326000000000022</c:v>
                </c:pt>
                <c:pt idx="61327">
                  <c:v>61.326999999999998</c:v>
                </c:pt>
                <c:pt idx="61328">
                  <c:v>61.328000000000031</c:v>
                </c:pt>
                <c:pt idx="61329">
                  <c:v>61.329000000000008</c:v>
                </c:pt>
                <c:pt idx="61330">
                  <c:v>61.330000000000041</c:v>
                </c:pt>
                <c:pt idx="61331">
                  <c:v>61.331000000000017</c:v>
                </c:pt>
                <c:pt idx="61332">
                  <c:v>61.331999999999994</c:v>
                </c:pt>
                <c:pt idx="61333">
                  <c:v>61.333000000000027</c:v>
                </c:pt>
                <c:pt idx="61334">
                  <c:v>61.334000000000003</c:v>
                </c:pt>
                <c:pt idx="61335">
                  <c:v>61.335000000000036</c:v>
                </c:pt>
                <c:pt idx="61336">
                  <c:v>61.336000000000013</c:v>
                </c:pt>
                <c:pt idx="61337">
                  <c:v>61.337000000000046</c:v>
                </c:pt>
                <c:pt idx="61338">
                  <c:v>61.338000000000022</c:v>
                </c:pt>
                <c:pt idx="61339">
                  <c:v>61.338999999999999</c:v>
                </c:pt>
                <c:pt idx="61340">
                  <c:v>61.340000000000032</c:v>
                </c:pt>
                <c:pt idx="61341">
                  <c:v>61.341000000000008</c:v>
                </c:pt>
                <c:pt idx="61342">
                  <c:v>61.342000000000041</c:v>
                </c:pt>
                <c:pt idx="61343">
                  <c:v>61.343000000000018</c:v>
                </c:pt>
                <c:pt idx="61344">
                  <c:v>61.343999999999994</c:v>
                </c:pt>
                <c:pt idx="61345">
                  <c:v>61.345000000000027</c:v>
                </c:pt>
                <c:pt idx="61346">
                  <c:v>61.346000000000004</c:v>
                </c:pt>
                <c:pt idx="61347">
                  <c:v>61.347000000000037</c:v>
                </c:pt>
                <c:pt idx="61348">
                  <c:v>61.348000000000013</c:v>
                </c:pt>
                <c:pt idx="61349">
                  <c:v>61.349000000000046</c:v>
                </c:pt>
                <c:pt idx="61350">
                  <c:v>61.350000000000023</c:v>
                </c:pt>
                <c:pt idx="61351">
                  <c:v>61.350999999999999</c:v>
                </c:pt>
                <c:pt idx="61352">
                  <c:v>61.352000000000032</c:v>
                </c:pt>
                <c:pt idx="61353">
                  <c:v>61.353000000000009</c:v>
                </c:pt>
                <c:pt idx="61354">
                  <c:v>61.354000000000042</c:v>
                </c:pt>
                <c:pt idx="61355">
                  <c:v>61.355000000000018</c:v>
                </c:pt>
                <c:pt idx="61356">
                  <c:v>61.355999999999995</c:v>
                </c:pt>
                <c:pt idx="61357">
                  <c:v>61.357000000000028</c:v>
                </c:pt>
                <c:pt idx="61358">
                  <c:v>61.358000000000004</c:v>
                </c:pt>
                <c:pt idx="61359">
                  <c:v>61.359000000000037</c:v>
                </c:pt>
                <c:pt idx="61360">
                  <c:v>61.360000000000014</c:v>
                </c:pt>
                <c:pt idx="61361">
                  <c:v>61.36099999999999</c:v>
                </c:pt>
                <c:pt idx="61362">
                  <c:v>61.362000000000023</c:v>
                </c:pt>
                <c:pt idx="61363">
                  <c:v>61.363</c:v>
                </c:pt>
                <c:pt idx="61364">
                  <c:v>61.364000000000033</c:v>
                </c:pt>
                <c:pt idx="61365">
                  <c:v>61.365000000000009</c:v>
                </c:pt>
                <c:pt idx="61366">
                  <c:v>61.366000000000042</c:v>
                </c:pt>
                <c:pt idx="61367">
                  <c:v>61.367000000000019</c:v>
                </c:pt>
                <c:pt idx="61368">
                  <c:v>61.367999999999995</c:v>
                </c:pt>
                <c:pt idx="61369">
                  <c:v>61.369000000000028</c:v>
                </c:pt>
                <c:pt idx="61370">
                  <c:v>61.370000000000005</c:v>
                </c:pt>
                <c:pt idx="61371">
                  <c:v>61.371000000000038</c:v>
                </c:pt>
                <c:pt idx="61372">
                  <c:v>61.372000000000014</c:v>
                </c:pt>
                <c:pt idx="61373">
                  <c:v>61.37299999999999</c:v>
                </c:pt>
                <c:pt idx="61374">
                  <c:v>61.374000000000024</c:v>
                </c:pt>
                <c:pt idx="61375">
                  <c:v>61.375</c:v>
                </c:pt>
                <c:pt idx="61376">
                  <c:v>61.376000000000033</c:v>
                </c:pt>
                <c:pt idx="61377">
                  <c:v>61.37700000000001</c:v>
                </c:pt>
                <c:pt idx="61378">
                  <c:v>61.378000000000043</c:v>
                </c:pt>
                <c:pt idx="61379">
                  <c:v>61.379000000000019</c:v>
                </c:pt>
                <c:pt idx="61380">
                  <c:v>61.379999999999995</c:v>
                </c:pt>
                <c:pt idx="61381">
                  <c:v>61.381000000000029</c:v>
                </c:pt>
                <c:pt idx="61382">
                  <c:v>61.382000000000005</c:v>
                </c:pt>
                <c:pt idx="61383">
                  <c:v>61.383000000000038</c:v>
                </c:pt>
                <c:pt idx="61384">
                  <c:v>61.384000000000015</c:v>
                </c:pt>
                <c:pt idx="61385">
                  <c:v>61.384999999999991</c:v>
                </c:pt>
                <c:pt idx="61386">
                  <c:v>61.386000000000024</c:v>
                </c:pt>
                <c:pt idx="61387">
                  <c:v>61.387</c:v>
                </c:pt>
                <c:pt idx="61388">
                  <c:v>61.388000000000034</c:v>
                </c:pt>
                <c:pt idx="61389">
                  <c:v>61.38900000000001</c:v>
                </c:pt>
                <c:pt idx="61390">
                  <c:v>61.390000000000043</c:v>
                </c:pt>
                <c:pt idx="61391">
                  <c:v>61.39100000000002</c:v>
                </c:pt>
                <c:pt idx="61392">
                  <c:v>61.391999999999996</c:v>
                </c:pt>
                <c:pt idx="61393">
                  <c:v>61.393000000000029</c:v>
                </c:pt>
                <c:pt idx="61394">
                  <c:v>61.394000000000005</c:v>
                </c:pt>
                <c:pt idx="61395">
                  <c:v>61.395000000000039</c:v>
                </c:pt>
                <c:pt idx="61396">
                  <c:v>61.396000000000015</c:v>
                </c:pt>
                <c:pt idx="61397">
                  <c:v>61.396999999999991</c:v>
                </c:pt>
                <c:pt idx="61398">
                  <c:v>61.398000000000025</c:v>
                </c:pt>
                <c:pt idx="61399">
                  <c:v>61.399000000000001</c:v>
                </c:pt>
                <c:pt idx="61400">
                  <c:v>61.400000000000034</c:v>
                </c:pt>
                <c:pt idx="61401">
                  <c:v>61.40100000000001</c:v>
                </c:pt>
                <c:pt idx="61402">
                  <c:v>61.402000000000044</c:v>
                </c:pt>
                <c:pt idx="61403">
                  <c:v>61.40300000000002</c:v>
                </c:pt>
                <c:pt idx="61404">
                  <c:v>61.403999999999996</c:v>
                </c:pt>
                <c:pt idx="61405">
                  <c:v>61.40500000000003</c:v>
                </c:pt>
                <c:pt idx="61406">
                  <c:v>61.406000000000006</c:v>
                </c:pt>
                <c:pt idx="61407">
                  <c:v>61.407000000000039</c:v>
                </c:pt>
                <c:pt idx="61408">
                  <c:v>61.408000000000015</c:v>
                </c:pt>
                <c:pt idx="61409">
                  <c:v>61.408999999999992</c:v>
                </c:pt>
                <c:pt idx="61410">
                  <c:v>61.410000000000025</c:v>
                </c:pt>
                <c:pt idx="61411">
                  <c:v>61.411000000000001</c:v>
                </c:pt>
                <c:pt idx="61412">
                  <c:v>61.412000000000035</c:v>
                </c:pt>
                <c:pt idx="61413">
                  <c:v>61.413000000000011</c:v>
                </c:pt>
                <c:pt idx="61414">
                  <c:v>61.414000000000044</c:v>
                </c:pt>
                <c:pt idx="61415">
                  <c:v>61.41500000000002</c:v>
                </c:pt>
                <c:pt idx="61416">
                  <c:v>61.415999999999997</c:v>
                </c:pt>
                <c:pt idx="61417">
                  <c:v>61.41700000000003</c:v>
                </c:pt>
                <c:pt idx="61418">
                  <c:v>61.418000000000006</c:v>
                </c:pt>
                <c:pt idx="61419">
                  <c:v>61.41900000000004</c:v>
                </c:pt>
                <c:pt idx="61420">
                  <c:v>61.420000000000016</c:v>
                </c:pt>
                <c:pt idx="61421">
                  <c:v>61.420999999999992</c:v>
                </c:pt>
                <c:pt idx="61422">
                  <c:v>61.422000000000025</c:v>
                </c:pt>
                <c:pt idx="61423">
                  <c:v>61.423000000000002</c:v>
                </c:pt>
                <c:pt idx="61424">
                  <c:v>61.424000000000035</c:v>
                </c:pt>
                <c:pt idx="61425">
                  <c:v>61.425000000000011</c:v>
                </c:pt>
                <c:pt idx="61426">
                  <c:v>61.426000000000045</c:v>
                </c:pt>
                <c:pt idx="61427">
                  <c:v>61.427000000000021</c:v>
                </c:pt>
                <c:pt idx="61428">
                  <c:v>61.427999999999997</c:v>
                </c:pt>
                <c:pt idx="61429">
                  <c:v>61.42900000000003</c:v>
                </c:pt>
                <c:pt idx="61430">
                  <c:v>61.430000000000007</c:v>
                </c:pt>
                <c:pt idx="61431">
                  <c:v>61.43100000000004</c:v>
                </c:pt>
                <c:pt idx="61432">
                  <c:v>61.432000000000016</c:v>
                </c:pt>
                <c:pt idx="61433">
                  <c:v>61.432999999999993</c:v>
                </c:pt>
                <c:pt idx="61434">
                  <c:v>61.434000000000026</c:v>
                </c:pt>
                <c:pt idx="61435">
                  <c:v>61.435000000000002</c:v>
                </c:pt>
                <c:pt idx="61436">
                  <c:v>61.436000000000035</c:v>
                </c:pt>
                <c:pt idx="61437">
                  <c:v>61.437000000000012</c:v>
                </c:pt>
                <c:pt idx="61438">
                  <c:v>61.438000000000045</c:v>
                </c:pt>
                <c:pt idx="61439">
                  <c:v>61.439000000000021</c:v>
                </c:pt>
                <c:pt idx="61440">
                  <c:v>61.44</c:v>
                </c:pt>
                <c:pt idx="61441">
                  <c:v>61.441000000000031</c:v>
                </c:pt>
                <c:pt idx="61442">
                  <c:v>61.442000000000007</c:v>
                </c:pt>
                <c:pt idx="61443">
                  <c:v>61.44300000000004</c:v>
                </c:pt>
                <c:pt idx="61444">
                  <c:v>61.444000000000017</c:v>
                </c:pt>
                <c:pt idx="61445">
                  <c:v>61.444999999999993</c:v>
                </c:pt>
                <c:pt idx="61446">
                  <c:v>61.446000000000026</c:v>
                </c:pt>
                <c:pt idx="61447">
                  <c:v>61.447000000000003</c:v>
                </c:pt>
                <c:pt idx="61448">
                  <c:v>61.448000000000036</c:v>
                </c:pt>
                <c:pt idx="61449">
                  <c:v>61.449000000000012</c:v>
                </c:pt>
                <c:pt idx="61450">
                  <c:v>61.450000000000045</c:v>
                </c:pt>
                <c:pt idx="61451">
                  <c:v>61.451000000000022</c:v>
                </c:pt>
                <c:pt idx="61452">
                  <c:v>61.451999999999998</c:v>
                </c:pt>
                <c:pt idx="61453">
                  <c:v>61.453000000000031</c:v>
                </c:pt>
                <c:pt idx="61454">
                  <c:v>61.454000000000008</c:v>
                </c:pt>
                <c:pt idx="61455">
                  <c:v>61.455000000000041</c:v>
                </c:pt>
                <c:pt idx="61456">
                  <c:v>61.456000000000017</c:v>
                </c:pt>
                <c:pt idx="61457">
                  <c:v>61.456999999999994</c:v>
                </c:pt>
                <c:pt idx="61458">
                  <c:v>61.458000000000027</c:v>
                </c:pt>
                <c:pt idx="61459">
                  <c:v>61.459000000000003</c:v>
                </c:pt>
                <c:pt idx="61460">
                  <c:v>61.460000000000036</c:v>
                </c:pt>
                <c:pt idx="61461">
                  <c:v>61.461000000000013</c:v>
                </c:pt>
                <c:pt idx="61462">
                  <c:v>61.462000000000046</c:v>
                </c:pt>
                <c:pt idx="61463">
                  <c:v>61.463000000000022</c:v>
                </c:pt>
                <c:pt idx="61464">
                  <c:v>61.463999999999999</c:v>
                </c:pt>
                <c:pt idx="61465">
                  <c:v>61.465000000000032</c:v>
                </c:pt>
                <c:pt idx="61466">
                  <c:v>61.466000000000008</c:v>
                </c:pt>
                <c:pt idx="61467">
                  <c:v>61.467000000000041</c:v>
                </c:pt>
                <c:pt idx="61468">
                  <c:v>61.468000000000018</c:v>
                </c:pt>
                <c:pt idx="61469">
                  <c:v>61.468999999999994</c:v>
                </c:pt>
                <c:pt idx="61470">
                  <c:v>61.470000000000027</c:v>
                </c:pt>
                <c:pt idx="61471">
                  <c:v>61.471000000000004</c:v>
                </c:pt>
                <c:pt idx="61472">
                  <c:v>61.472000000000037</c:v>
                </c:pt>
                <c:pt idx="61473">
                  <c:v>61.473000000000013</c:v>
                </c:pt>
                <c:pt idx="61474">
                  <c:v>61.474000000000046</c:v>
                </c:pt>
                <c:pt idx="61475">
                  <c:v>61.475000000000023</c:v>
                </c:pt>
                <c:pt idx="61476">
                  <c:v>61.475999999999999</c:v>
                </c:pt>
                <c:pt idx="61477">
                  <c:v>61.477000000000032</c:v>
                </c:pt>
                <c:pt idx="61478">
                  <c:v>61.478000000000009</c:v>
                </c:pt>
                <c:pt idx="61479">
                  <c:v>61.479000000000042</c:v>
                </c:pt>
                <c:pt idx="61480">
                  <c:v>61.480000000000018</c:v>
                </c:pt>
                <c:pt idx="61481">
                  <c:v>61.480999999999995</c:v>
                </c:pt>
                <c:pt idx="61482">
                  <c:v>61.482000000000028</c:v>
                </c:pt>
                <c:pt idx="61483">
                  <c:v>61.483000000000004</c:v>
                </c:pt>
                <c:pt idx="61484">
                  <c:v>61.484000000000037</c:v>
                </c:pt>
                <c:pt idx="61485">
                  <c:v>61.485000000000014</c:v>
                </c:pt>
                <c:pt idx="61486">
                  <c:v>61.48599999999999</c:v>
                </c:pt>
                <c:pt idx="61487">
                  <c:v>61.487000000000023</c:v>
                </c:pt>
                <c:pt idx="61488">
                  <c:v>61.488</c:v>
                </c:pt>
                <c:pt idx="61489">
                  <c:v>61.489000000000033</c:v>
                </c:pt>
                <c:pt idx="61490">
                  <c:v>61.490000000000009</c:v>
                </c:pt>
                <c:pt idx="61491">
                  <c:v>61.491000000000042</c:v>
                </c:pt>
                <c:pt idx="61492">
                  <c:v>61.492000000000019</c:v>
                </c:pt>
                <c:pt idx="61493">
                  <c:v>61.492999999999995</c:v>
                </c:pt>
                <c:pt idx="61494">
                  <c:v>61.494000000000028</c:v>
                </c:pt>
                <c:pt idx="61495">
                  <c:v>61.495000000000005</c:v>
                </c:pt>
                <c:pt idx="61496">
                  <c:v>61.496000000000038</c:v>
                </c:pt>
                <c:pt idx="61497">
                  <c:v>61.497000000000014</c:v>
                </c:pt>
                <c:pt idx="61498">
                  <c:v>61.49799999999999</c:v>
                </c:pt>
                <c:pt idx="61499">
                  <c:v>61.499000000000024</c:v>
                </c:pt>
                <c:pt idx="61500">
                  <c:v>61.5</c:v>
                </c:pt>
                <c:pt idx="61501">
                  <c:v>61.501000000000033</c:v>
                </c:pt>
                <c:pt idx="61502">
                  <c:v>61.50200000000001</c:v>
                </c:pt>
                <c:pt idx="61503">
                  <c:v>61.503000000000043</c:v>
                </c:pt>
                <c:pt idx="61504">
                  <c:v>61.504000000000019</c:v>
                </c:pt>
                <c:pt idx="61505">
                  <c:v>61.504999999999995</c:v>
                </c:pt>
                <c:pt idx="61506">
                  <c:v>61.506000000000029</c:v>
                </c:pt>
                <c:pt idx="61507">
                  <c:v>61.507000000000005</c:v>
                </c:pt>
                <c:pt idx="61508">
                  <c:v>61.508000000000038</c:v>
                </c:pt>
                <c:pt idx="61509">
                  <c:v>61.509000000000015</c:v>
                </c:pt>
                <c:pt idx="61510">
                  <c:v>61.509999999999991</c:v>
                </c:pt>
                <c:pt idx="61511">
                  <c:v>61.511000000000024</c:v>
                </c:pt>
                <c:pt idx="61512">
                  <c:v>61.512</c:v>
                </c:pt>
                <c:pt idx="61513">
                  <c:v>61.513000000000034</c:v>
                </c:pt>
                <c:pt idx="61514">
                  <c:v>61.51400000000001</c:v>
                </c:pt>
                <c:pt idx="61515">
                  <c:v>61.515000000000043</c:v>
                </c:pt>
                <c:pt idx="61516">
                  <c:v>61.51600000000002</c:v>
                </c:pt>
                <c:pt idx="61517">
                  <c:v>61.516999999999996</c:v>
                </c:pt>
                <c:pt idx="61518">
                  <c:v>61.518000000000029</c:v>
                </c:pt>
                <c:pt idx="61519">
                  <c:v>61.519000000000005</c:v>
                </c:pt>
                <c:pt idx="61520">
                  <c:v>61.520000000000039</c:v>
                </c:pt>
                <c:pt idx="61521">
                  <c:v>61.521000000000015</c:v>
                </c:pt>
                <c:pt idx="61522">
                  <c:v>61.521999999999991</c:v>
                </c:pt>
                <c:pt idx="61523">
                  <c:v>61.523000000000025</c:v>
                </c:pt>
                <c:pt idx="61524">
                  <c:v>61.524000000000001</c:v>
                </c:pt>
                <c:pt idx="61525">
                  <c:v>61.525000000000034</c:v>
                </c:pt>
                <c:pt idx="61526">
                  <c:v>61.52600000000001</c:v>
                </c:pt>
                <c:pt idx="61527">
                  <c:v>61.527000000000044</c:v>
                </c:pt>
                <c:pt idx="61528">
                  <c:v>61.52800000000002</c:v>
                </c:pt>
                <c:pt idx="61529">
                  <c:v>61.528999999999996</c:v>
                </c:pt>
                <c:pt idx="61530">
                  <c:v>61.53000000000003</c:v>
                </c:pt>
                <c:pt idx="61531">
                  <c:v>61.531000000000006</c:v>
                </c:pt>
                <c:pt idx="61532">
                  <c:v>61.532000000000039</c:v>
                </c:pt>
                <c:pt idx="61533">
                  <c:v>61.533000000000015</c:v>
                </c:pt>
                <c:pt idx="61534">
                  <c:v>61.533999999999992</c:v>
                </c:pt>
                <c:pt idx="61535">
                  <c:v>61.535000000000025</c:v>
                </c:pt>
                <c:pt idx="61536">
                  <c:v>61.536000000000001</c:v>
                </c:pt>
                <c:pt idx="61537">
                  <c:v>61.537000000000035</c:v>
                </c:pt>
                <c:pt idx="61538">
                  <c:v>61.538000000000011</c:v>
                </c:pt>
                <c:pt idx="61539">
                  <c:v>61.539000000000044</c:v>
                </c:pt>
                <c:pt idx="61540">
                  <c:v>61.54000000000002</c:v>
                </c:pt>
                <c:pt idx="61541">
                  <c:v>61.540999999999997</c:v>
                </c:pt>
                <c:pt idx="61542">
                  <c:v>61.54200000000003</c:v>
                </c:pt>
                <c:pt idx="61543">
                  <c:v>61.543000000000006</c:v>
                </c:pt>
                <c:pt idx="61544">
                  <c:v>61.54400000000004</c:v>
                </c:pt>
                <c:pt idx="61545">
                  <c:v>61.545000000000016</c:v>
                </c:pt>
                <c:pt idx="61546">
                  <c:v>61.545999999999992</c:v>
                </c:pt>
                <c:pt idx="61547">
                  <c:v>61.547000000000025</c:v>
                </c:pt>
                <c:pt idx="61548">
                  <c:v>61.548000000000002</c:v>
                </c:pt>
                <c:pt idx="61549">
                  <c:v>61.549000000000035</c:v>
                </c:pt>
                <c:pt idx="61550">
                  <c:v>61.550000000000011</c:v>
                </c:pt>
                <c:pt idx="61551">
                  <c:v>61.551000000000045</c:v>
                </c:pt>
                <c:pt idx="61552">
                  <c:v>61.552000000000021</c:v>
                </c:pt>
                <c:pt idx="61553">
                  <c:v>61.552999999999997</c:v>
                </c:pt>
                <c:pt idx="61554">
                  <c:v>61.55400000000003</c:v>
                </c:pt>
                <c:pt idx="61555">
                  <c:v>61.555000000000007</c:v>
                </c:pt>
                <c:pt idx="61556">
                  <c:v>61.55600000000004</c:v>
                </c:pt>
                <c:pt idx="61557">
                  <c:v>61.557000000000016</c:v>
                </c:pt>
                <c:pt idx="61558">
                  <c:v>61.557999999999993</c:v>
                </c:pt>
                <c:pt idx="61559">
                  <c:v>61.559000000000026</c:v>
                </c:pt>
                <c:pt idx="61560">
                  <c:v>61.56</c:v>
                </c:pt>
                <c:pt idx="61561">
                  <c:v>61.561000000000035</c:v>
                </c:pt>
                <c:pt idx="61562">
                  <c:v>61.562000000000012</c:v>
                </c:pt>
                <c:pt idx="61563">
                  <c:v>61.563000000000045</c:v>
                </c:pt>
                <c:pt idx="61564">
                  <c:v>61.564000000000021</c:v>
                </c:pt>
                <c:pt idx="61565">
                  <c:v>61.564999999999998</c:v>
                </c:pt>
                <c:pt idx="61566">
                  <c:v>61.566000000000031</c:v>
                </c:pt>
                <c:pt idx="61567">
                  <c:v>61.567000000000007</c:v>
                </c:pt>
                <c:pt idx="61568">
                  <c:v>61.56800000000004</c:v>
                </c:pt>
                <c:pt idx="61569">
                  <c:v>61.569000000000017</c:v>
                </c:pt>
                <c:pt idx="61570">
                  <c:v>61.569999999999993</c:v>
                </c:pt>
                <c:pt idx="61571">
                  <c:v>61.571000000000026</c:v>
                </c:pt>
                <c:pt idx="61572">
                  <c:v>61.572000000000003</c:v>
                </c:pt>
                <c:pt idx="61573">
                  <c:v>61.573000000000036</c:v>
                </c:pt>
                <c:pt idx="61574">
                  <c:v>61.574000000000012</c:v>
                </c:pt>
                <c:pt idx="61575">
                  <c:v>61.575000000000045</c:v>
                </c:pt>
                <c:pt idx="61576">
                  <c:v>61.576000000000022</c:v>
                </c:pt>
                <c:pt idx="61577">
                  <c:v>61.576999999999998</c:v>
                </c:pt>
                <c:pt idx="61578">
                  <c:v>61.578000000000031</c:v>
                </c:pt>
                <c:pt idx="61579">
                  <c:v>61.579000000000008</c:v>
                </c:pt>
                <c:pt idx="61580">
                  <c:v>61.580000000000041</c:v>
                </c:pt>
                <c:pt idx="61581">
                  <c:v>61.581000000000017</c:v>
                </c:pt>
                <c:pt idx="61582">
                  <c:v>61.581999999999994</c:v>
                </c:pt>
                <c:pt idx="61583">
                  <c:v>61.583000000000027</c:v>
                </c:pt>
                <c:pt idx="61584">
                  <c:v>61.584000000000003</c:v>
                </c:pt>
                <c:pt idx="61585">
                  <c:v>61.585000000000036</c:v>
                </c:pt>
                <c:pt idx="61586">
                  <c:v>61.586000000000013</c:v>
                </c:pt>
                <c:pt idx="61587">
                  <c:v>61.587000000000046</c:v>
                </c:pt>
                <c:pt idx="61588">
                  <c:v>61.588000000000022</c:v>
                </c:pt>
                <c:pt idx="61589">
                  <c:v>61.588999999999999</c:v>
                </c:pt>
                <c:pt idx="61590">
                  <c:v>61.590000000000032</c:v>
                </c:pt>
                <c:pt idx="61591">
                  <c:v>61.591000000000008</c:v>
                </c:pt>
                <c:pt idx="61592">
                  <c:v>61.592000000000041</c:v>
                </c:pt>
                <c:pt idx="61593">
                  <c:v>61.593000000000018</c:v>
                </c:pt>
                <c:pt idx="61594">
                  <c:v>61.593999999999994</c:v>
                </c:pt>
                <c:pt idx="61595">
                  <c:v>61.595000000000027</c:v>
                </c:pt>
                <c:pt idx="61596">
                  <c:v>61.596000000000004</c:v>
                </c:pt>
                <c:pt idx="61597">
                  <c:v>61.597000000000037</c:v>
                </c:pt>
                <c:pt idx="61598">
                  <c:v>61.598000000000013</c:v>
                </c:pt>
                <c:pt idx="61599">
                  <c:v>61.599000000000046</c:v>
                </c:pt>
                <c:pt idx="61600">
                  <c:v>61.600000000000023</c:v>
                </c:pt>
                <c:pt idx="61601">
                  <c:v>61.600999999999999</c:v>
                </c:pt>
                <c:pt idx="61602">
                  <c:v>61.602000000000032</c:v>
                </c:pt>
                <c:pt idx="61603">
                  <c:v>61.603000000000009</c:v>
                </c:pt>
                <c:pt idx="61604">
                  <c:v>61.604000000000042</c:v>
                </c:pt>
                <c:pt idx="61605">
                  <c:v>61.605000000000018</c:v>
                </c:pt>
                <c:pt idx="61606">
                  <c:v>61.605999999999995</c:v>
                </c:pt>
                <c:pt idx="61607">
                  <c:v>61.607000000000028</c:v>
                </c:pt>
                <c:pt idx="61608">
                  <c:v>61.608000000000004</c:v>
                </c:pt>
                <c:pt idx="61609">
                  <c:v>61.609000000000037</c:v>
                </c:pt>
                <c:pt idx="61610">
                  <c:v>61.610000000000014</c:v>
                </c:pt>
                <c:pt idx="61611">
                  <c:v>61.61099999999999</c:v>
                </c:pt>
                <c:pt idx="61612">
                  <c:v>61.612000000000023</c:v>
                </c:pt>
                <c:pt idx="61613">
                  <c:v>61.613</c:v>
                </c:pt>
                <c:pt idx="61614">
                  <c:v>61.614000000000033</c:v>
                </c:pt>
                <c:pt idx="61615">
                  <c:v>61.615000000000009</c:v>
                </c:pt>
                <c:pt idx="61616">
                  <c:v>61.616000000000042</c:v>
                </c:pt>
                <c:pt idx="61617">
                  <c:v>61.617000000000019</c:v>
                </c:pt>
                <c:pt idx="61618">
                  <c:v>61.617999999999995</c:v>
                </c:pt>
                <c:pt idx="61619">
                  <c:v>61.619000000000028</c:v>
                </c:pt>
                <c:pt idx="61620">
                  <c:v>61.620000000000005</c:v>
                </c:pt>
                <c:pt idx="61621">
                  <c:v>61.621000000000038</c:v>
                </c:pt>
                <c:pt idx="61622">
                  <c:v>61.622000000000014</c:v>
                </c:pt>
                <c:pt idx="61623">
                  <c:v>61.62299999999999</c:v>
                </c:pt>
                <c:pt idx="61624">
                  <c:v>61.624000000000024</c:v>
                </c:pt>
                <c:pt idx="61625">
                  <c:v>61.625</c:v>
                </c:pt>
                <c:pt idx="61626">
                  <c:v>61.626000000000033</c:v>
                </c:pt>
                <c:pt idx="61627">
                  <c:v>61.62700000000001</c:v>
                </c:pt>
                <c:pt idx="61628">
                  <c:v>61.628000000000043</c:v>
                </c:pt>
                <c:pt idx="61629">
                  <c:v>61.629000000000019</c:v>
                </c:pt>
                <c:pt idx="61630">
                  <c:v>61.629999999999995</c:v>
                </c:pt>
                <c:pt idx="61631">
                  <c:v>61.631000000000029</c:v>
                </c:pt>
                <c:pt idx="61632">
                  <c:v>61.632000000000005</c:v>
                </c:pt>
                <c:pt idx="61633">
                  <c:v>61.633000000000038</c:v>
                </c:pt>
                <c:pt idx="61634">
                  <c:v>61.634000000000015</c:v>
                </c:pt>
                <c:pt idx="61635">
                  <c:v>61.634999999999991</c:v>
                </c:pt>
                <c:pt idx="61636">
                  <c:v>61.636000000000024</c:v>
                </c:pt>
                <c:pt idx="61637">
                  <c:v>61.637</c:v>
                </c:pt>
                <c:pt idx="61638">
                  <c:v>61.638000000000034</c:v>
                </c:pt>
                <c:pt idx="61639">
                  <c:v>61.63900000000001</c:v>
                </c:pt>
                <c:pt idx="61640">
                  <c:v>61.640000000000043</c:v>
                </c:pt>
                <c:pt idx="61641">
                  <c:v>61.64100000000002</c:v>
                </c:pt>
                <c:pt idx="61642">
                  <c:v>61.641999999999996</c:v>
                </c:pt>
                <c:pt idx="61643">
                  <c:v>61.643000000000029</c:v>
                </c:pt>
                <c:pt idx="61644">
                  <c:v>61.644000000000005</c:v>
                </c:pt>
                <c:pt idx="61645">
                  <c:v>61.645000000000039</c:v>
                </c:pt>
                <c:pt idx="61646">
                  <c:v>61.646000000000015</c:v>
                </c:pt>
                <c:pt idx="61647">
                  <c:v>61.646999999999991</c:v>
                </c:pt>
                <c:pt idx="61648">
                  <c:v>61.648000000000025</c:v>
                </c:pt>
                <c:pt idx="61649">
                  <c:v>61.649000000000001</c:v>
                </c:pt>
                <c:pt idx="61650">
                  <c:v>61.650000000000034</c:v>
                </c:pt>
                <c:pt idx="61651">
                  <c:v>61.65100000000001</c:v>
                </c:pt>
                <c:pt idx="61652">
                  <c:v>61.652000000000044</c:v>
                </c:pt>
                <c:pt idx="61653">
                  <c:v>61.65300000000002</c:v>
                </c:pt>
                <c:pt idx="61654">
                  <c:v>61.653999999999996</c:v>
                </c:pt>
                <c:pt idx="61655">
                  <c:v>61.65500000000003</c:v>
                </c:pt>
                <c:pt idx="61656">
                  <c:v>61.656000000000006</c:v>
                </c:pt>
                <c:pt idx="61657">
                  <c:v>61.657000000000039</c:v>
                </c:pt>
                <c:pt idx="61658">
                  <c:v>61.658000000000015</c:v>
                </c:pt>
                <c:pt idx="61659">
                  <c:v>61.658999999999992</c:v>
                </c:pt>
                <c:pt idx="61660">
                  <c:v>61.660000000000025</c:v>
                </c:pt>
                <c:pt idx="61661">
                  <c:v>61.661000000000001</c:v>
                </c:pt>
                <c:pt idx="61662">
                  <c:v>61.662000000000035</c:v>
                </c:pt>
                <c:pt idx="61663">
                  <c:v>61.663000000000011</c:v>
                </c:pt>
                <c:pt idx="61664">
                  <c:v>61.664000000000044</c:v>
                </c:pt>
                <c:pt idx="61665">
                  <c:v>61.66500000000002</c:v>
                </c:pt>
                <c:pt idx="61666">
                  <c:v>61.665999999999997</c:v>
                </c:pt>
                <c:pt idx="61667">
                  <c:v>61.66700000000003</c:v>
                </c:pt>
                <c:pt idx="61668">
                  <c:v>61.668000000000006</c:v>
                </c:pt>
                <c:pt idx="61669">
                  <c:v>61.66900000000004</c:v>
                </c:pt>
                <c:pt idx="61670">
                  <c:v>61.670000000000016</c:v>
                </c:pt>
                <c:pt idx="61671">
                  <c:v>61.670999999999992</c:v>
                </c:pt>
                <c:pt idx="61672">
                  <c:v>61.672000000000025</c:v>
                </c:pt>
                <c:pt idx="61673">
                  <c:v>61.673000000000002</c:v>
                </c:pt>
                <c:pt idx="61674">
                  <c:v>61.674000000000035</c:v>
                </c:pt>
                <c:pt idx="61675">
                  <c:v>61.675000000000011</c:v>
                </c:pt>
                <c:pt idx="61676">
                  <c:v>61.676000000000045</c:v>
                </c:pt>
                <c:pt idx="61677">
                  <c:v>61.677000000000021</c:v>
                </c:pt>
                <c:pt idx="61678">
                  <c:v>61.677999999999997</c:v>
                </c:pt>
                <c:pt idx="61679">
                  <c:v>61.67900000000003</c:v>
                </c:pt>
                <c:pt idx="61680">
                  <c:v>61.680000000000007</c:v>
                </c:pt>
                <c:pt idx="61681">
                  <c:v>61.68100000000004</c:v>
                </c:pt>
                <c:pt idx="61682">
                  <c:v>61.682000000000016</c:v>
                </c:pt>
                <c:pt idx="61683">
                  <c:v>61.682999999999993</c:v>
                </c:pt>
                <c:pt idx="61684">
                  <c:v>61.684000000000026</c:v>
                </c:pt>
                <c:pt idx="61685">
                  <c:v>61.685000000000002</c:v>
                </c:pt>
                <c:pt idx="61686">
                  <c:v>61.686000000000035</c:v>
                </c:pt>
                <c:pt idx="61687">
                  <c:v>61.687000000000012</c:v>
                </c:pt>
                <c:pt idx="61688">
                  <c:v>61.688000000000045</c:v>
                </c:pt>
                <c:pt idx="61689">
                  <c:v>61.689000000000021</c:v>
                </c:pt>
                <c:pt idx="61690">
                  <c:v>61.69</c:v>
                </c:pt>
                <c:pt idx="61691">
                  <c:v>61.691000000000031</c:v>
                </c:pt>
                <c:pt idx="61692">
                  <c:v>61.692000000000007</c:v>
                </c:pt>
                <c:pt idx="61693">
                  <c:v>61.69300000000004</c:v>
                </c:pt>
                <c:pt idx="61694">
                  <c:v>61.694000000000017</c:v>
                </c:pt>
                <c:pt idx="61695">
                  <c:v>61.694999999999993</c:v>
                </c:pt>
                <c:pt idx="61696">
                  <c:v>61.696000000000026</c:v>
                </c:pt>
                <c:pt idx="61697">
                  <c:v>61.697000000000003</c:v>
                </c:pt>
                <c:pt idx="61698">
                  <c:v>61.698000000000036</c:v>
                </c:pt>
                <c:pt idx="61699">
                  <c:v>61.699000000000012</c:v>
                </c:pt>
                <c:pt idx="61700">
                  <c:v>61.700000000000045</c:v>
                </c:pt>
                <c:pt idx="61701">
                  <c:v>61.701000000000022</c:v>
                </c:pt>
                <c:pt idx="61702">
                  <c:v>61.701999999999998</c:v>
                </c:pt>
                <c:pt idx="61703">
                  <c:v>61.703000000000031</c:v>
                </c:pt>
                <c:pt idx="61704">
                  <c:v>61.704000000000008</c:v>
                </c:pt>
                <c:pt idx="61705">
                  <c:v>61.705000000000041</c:v>
                </c:pt>
                <c:pt idx="61706">
                  <c:v>61.706000000000017</c:v>
                </c:pt>
                <c:pt idx="61707">
                  <c:v>61.706999999999994</c:v>
                </c:pt>
                <c:pt idx="61708">
                  <c:v>61.708000000000027</c:v>
                </c:pt>
                <c:pt idx="61709">
                  <c:v>61.709000000000003</c:v>
                </c:pt>
                <c:pt idx="61710">
                  <c:v>61.710000000000036</c:v>
                </c:pt>
                <c:pt idx="61711">
                  <c:v>61.711000000000013</c:v>
                </c:pt>
                <c:pt idx="61712">
                  <c:v>61.712000000000046</c:v>
                </c:pt>
                <c:pt idx="61713">
                  <c:v>61.713000000000022</c:v>
                </c:pt>
                <c:pt idx="61714">
                  <c:v>61.713999999999999</c:v>
                </c:pt>
                <c:pt idx="61715">
                  <c:v>61.715000000000032</c:v>
                </c:pt>
                <c:pt idx="61716">
                  <c:v>61.716000000000008</c:v>
                </c:pt>
                <c:pt idx="61717">
                  <c:v>61.717000000000041</c:v>
                </c:pt>
                <c:pt idx="61718">
                  <c:v>61.718000000000018</c:v>
                </c:pt>
                <c:pt idx="61719">
                  <c:v>61.718999999999994</c:v>
                </c:pt>
                <c:pt idx="61720">
                  <c:v>61.720000000000027</c:v>
                </c:pt>
                <c:pt idx="61721">
                  <c:v>61.721000000000004</c:v>
                </c:pt>
                <c:pt idx="61722">
                  <c:v>61.722000000000037</c:v>
                </c:pt>
                <c:pt idx="61723">
                  <c:v>61.723000000000013</c:v>
                </c:pt>
                <c:pt idx="61724">
                  <c:v>61.724000000000046</c:v>
                </c:pt>
                <c:pt idx="61725">
                  <c:v>61.725000000000023</c:v>
                </c:pt>
                <c:pt idx="61726">
                  <c:v>61.725999999999999</c:v>
                </c:pt>
                <c:pt idx="61727">
                  <c:v>61.727000000000032</c:v>
                </c:pt>
                <c:pt idx="61728">
                  <c:v>61.728000000000009</c:v>
                </c:pt>
                <c:pt idx="61729">
                  <c:v>61.729000000000042</c:v>
                </c:pt>
                <c:pt idx="61730">
                  <c:v>61.730000000000018</c:v>
                </c:pt>
                <c:pt idx="61731">
                  <c:v>61.730999999999995</c:v>
                </c:pt>
                <c:pt idx="61732">
                  <c:v>61.732000000000028</c:v>
                </c:pt>
                <c:pt idx="61733">
                  <c:v>61.733000000000004</c:v>
                </c:pt>
                <c:pt idx="61734">
                  <c:v>61.734000000000037</c:v>
                </c:pt>
                <c:pt idx="61735">
                  <c:v>61.735000000000014</c:v>
                </c:pt>
                <c:pt idx="61736">
                  <c:v>61.73599999999999</c:v>
                </c:pt>
                <c:pt idx="61737">
                  <c:v>61.737000000000023</c:v>
                </c:pt>
                <c:pt idx="61738">
                  <c:v>61.738</c:v>
                </c:pt>
                <c:pt idx="61739">
                  <c:v>61.739000000000033</c:v>
                </c:pt>
                <c:pt idx="61740">
                  <c:v>61.740000000000009</c:v>
                </c:pt>
                <c:pt idx="61741">
                  <c:v>61.741000000000042</c:v>
                </c:pt>
                <c:pt idx="61742">
                  <c:v>61.742000000000019</c:v>
                </c:pt>
                <c:pt idx="61743">
                  <c:v>61.742999999999995</c:v>
                </c:pt>
                <c:pt idx="61744">
                  <c:v>61.744000000000028</c:v>
                </c:pt>
                <c:pt idx="61745">
                  <c:v>61.745000000000005</c:v>
                </c:pt>
                <c:pt idx="61746">
                  <c:v>61.746000000000038</c:v>
                </c:pt>
                <c:pt idx="61747">
                  <c:v>61.747000000000014</c:v>
                </c:pt>
                <c:pt idx="61748">
                  <c:v>61.74799999999999</c:v>
                </c:pt>
                <c:pt idx="61749">
                  <c:v>61.749000000000024</c:v>
                </c:pt>
                <c:pt idx="61750">
                  <c:v>61.75</c:v>
                </c:pt>
                <c:pt idx="61751">
                  <c:v>61.751000000000033</c:v>
                </c:pt>
                <c:pt idx="61752">
                  <c:v>61.75200000000001</c:v>
                </c:pt>
                <c:pt idx="61753">
                  <c:v>61.753000000000043</c:v>
                </c:pt>
                <c:pt idx="61754">
                  <c:v>61.754000000000019</c:v>
                </c:pt>
                <c:pt idx="61755">
                  <c:v>61.754999999999995</c:v>
                </c:pt>
                <c:pt idx="61756">
                  <c:v>61.756000000000029</c:v>
                </c:pt>
                <c:pt idx="61757">
                  <c:v>61.757000000000005</c:v>
                </c:pt>
                <c:pt idx="61758">
                  <c:v>61.758000000000038</c:v>
                </c:pt>
                <c:pt idx="61759">
                  <c:v>61.759000000000015</c:v>
                </c:pt>
                <c:pt idx="61760">
                  <c:v>61.759999999999991</c:v>
                </c:pt>
                <c:pt idx="61761">
                  <c:v>61.761000000000024</c:v>
                </c:pt>
                <c:pt idx="61762">
                  <c:v>61.762</c:v>
                </c:pt>
                <c:pt idx="61763">
                  <c:v>61.763000000000034</c:v>
                </c:pt>
                <c:pt idx="61764">
                  <c:v>61.76400000000001</c:v>
                </c:pt>
                <c:pt idx="61765">
                  <c:v>61.765000000000043</c:v>
                </c:pt>
                <c:pt idx="61766">
                  <c:v>61.76600000000002</c:v>
                </c:pt>
                <c:pt idx="61767">
                  <c:v>61.766999999999996</c:v>
                </c:pt>
                <c:pt idx="61768">
                  <c:v>61.768000000000029</c:v>
                </c:pt>
                <c:pt idx="61769">
                  <c:v>61.769000000000005</c:v>
                </c:pt>
                <c:pt idx="61770">
                  <c:v>61.770000000000039</c:v>
                </c:pt>
                <c:pt idx="61771">
                  <c:v>61.771000000000015</c:v>
                </c:pt>
                <c:pt idx="61772">
                  <c:v>61.771999999999991</c:v>
                </c:pt>
                <c:pt idx="61773">
                  <c:v>61.773000000000025</c:v>
                </c:pt>
                <c:pt idx="61774">
                  <c:v>61.774000000000001</c:v>
                </c:pt>
                <c:pt idx="61775">
                  <c:v>61.775000000000034</c:v>
                </c:pt>
                <c:pt idx="61776">
                  <c:v>61.77600000000001</c:v>
                </c:pt>
                <c:pt idx="61777">
                  <c:v>61.777000000000044</c:v>
                </c:pt>
                <c:pt idx="61778">
                  <c:v>61.77800000000002</c:v>
                </c:pt>
                <c:pt idx="61779">
                  <c:v>61.778999999999996</c:v>
                </c:pt>
                <c:pt idx="61780">
                  <c:v>61.78000000000003</c:v>
                </c:pt>
                <c:pt idx="61781">
                  <c:v>61.781000000000006</c:v>
                </c:pt>
                <c:pt idx="61782">
                  <c:v>61.782000000000039</c:v>
                </c:pt>
                <c:pt idx="61783">
                  <c:v>61.783000000000015</c:v>
                </c:pt>
                <c:pt idx="61784">
                  <c:v>61.783999999999992</c:v>
                </c:pt>
                <c:pt idx="61785">
                  <c:v>61.785000000000025</c:v>
                </c:pt>
                <c:pt idx="61786">
                  <c:v>61.786000000000001</c:v>
                </c:pt>
                <c:pt idx="61787">
                  <c:v>61.787000000000035</c:v>
                </c:pt>
                <c:pt idx="61788">
                  <c:v>61.788000000000011</c:v>
                </c:pt>
                <c:pt idx="61789">
                  <c:v>61.789000000000044</c:v>
                </c:pt>
                <c:pt idx="61790">
                  <c:v>61.79000000000002</c:v>
                </c:pt>
                <c:pt idx="61791">
                  <c:v>61.790999999999997</c:v>
                </c:pt>
                <c:pt idx="61792">
                  <c:v>61.79200000000003</c:v>
                </c:pt>
                <c:pt idx="61793">
                  <c:v>61.793000000000006</c:v>
                </c:pt>
                <c:pt idx="61794">
                  <c:v>61.79400000000004</c:v>
                </c:pt>
                <c:pt idx="61795">
                  <c:v>61.795000000000016</c:v>
                </c:pt>
                <c:pt idx="61796">
                  <c:v>61.795999999999992</c:v>
                </c:pt>
                <c:pt idx="61797">
                  <c:v>61.797000000000025</c:v>
                </c:pt>
                <c:pt idx="61798">
                  <c:v>61.798000000000002</c:v>
                </c:pt>
                <c:pt idx="61799">
                  <c:v>61.799000000000035</c:v>
                </c:pt>
                <c:pt idx="61800">
                  <c:v>61.800000000000011</c:v>
                </c:pt>
                <c:pt idx="61801">
                  <c:v>61.801000000000045</c:v>
                </c:pt>
                <c:pt idx="61802">
                  <c:v>61.802000000000021</c:v>
                </c:pt>
                <c:pt idx="61803">
                  <c:v>61.802999999999997</c:v>
                </c:pt>
                <c:pt idx="61804">
                  <c:v>61.80400000000003</c:v>
                </c:pt>
                <c:pt idx="61805">
                  <c:v>61.805000000000007</c:v>
                </c:pt>
                <c:pt idx="61806">
                  <c:v>61.80600000000004</c:v>
                </c:pt>
                <c:pt idx="61807">
                  <c:v>61.807000000000016</c:v>
                </c:pt>
                <c:pt idx="61808">
                  <c:v>61.807999999999993</c:v>
                </c:pt>
                <c:pt idx="61809">
                  <c:v>61.809000000000026</c:v>
                </c:pt>
                <c:pt idx="61810">
                  <c:v>61.81</c:v>
                </c:pt>
                <c:pt idx="61811">
                  <c:v>61.811000000000035</c:v>
                </c:pt>
                <c:pt idx="61812">
                  <c:v>61.812000000000012</c:v>
                </c:pt>
                <c:pt idx="61813">
                  <c:v>61.813000000000045</c:v>
                </c:pt>
                <c:pt idx="61814">
                  <c:v>61.814000000000021</c:v>
                </c:pt>
                <c:pt idx="61815">
                  <c:v>61.814999999999998</c:v>
                </c:pt>
                <c:pt idx="61816">
                  <c:v>61.816000000000031</c:v>
                </c:pt>
                <c:pt idx="61817">
                  <c:v>61.817000000000007</c:v>
                </c:pt>
                <c:pt idx="61818">
                  <c:v>61.81800000000004</c:v>
                </c:pt>
                <c:pt idx="61819">
                  <c:v>61.819000000000017</c:v>
                </c:pt>
                <c:pt idx="61820">
                  <c:v>61.819999999999993</c:v>
                </c:pt>
                <c:pt idx="61821">
                  <c:v>61.821000000000026</c:v>
                </c:pt>
                <c:pt idx="61822">
                  <c:v>61.822000000000003</c:v>
                </c:pt>
                <c:pt idx="61823">
                  <c:v>61.823000000000036</c:v>
                </c:pt>
                <c:pt idx="61824">
                  <c:v>61.824000000000012</c:v>
                </c:pt>
                <c:pt idx="61825">
                  <c:v>61.825000000000045</c:v>
                </c:pt>
                <c:pt idx="61826">
                  <c:v>61.826000000000022</c:v>
                </c:pt>
                <c:pt idx="61827">
                  <c:v>61.826999999999998</c:v>
                </c:pt>
                <c:pt idx="61828">
                  <c:v>61.828000000000031</c:v>
                </c:pt>
                <c:pt idx="61829">
                  <c:v>61.829000000000008</c:v>
                </c:pt>
                <c:pt idx="61830">
                  <c:v>61.830000000000041</c:v>
                </c:pt>
                <c:pt idx="61831">
                  <c:v>61.831000000000017</c:v>
                </c:pt>
                <c:pt idx="61832">
                  <c:v>61.831999999999994</c:v>
                </c:pt>
                <c:pt idx="61833">
                  <c:v>61.833000000000027</c:v>
                </c:pt>
                <c:pt idx="61834">
                  <c:v>61.834000000000003</c:v>
                </c:pt>
                <c:pt idx="61835">
                  <c:v>61.835000000000036</c:v>
                </c:pt>
                <c:pt idx="61836">
                  <c:v>61.836000000000013</c:v>
                </c:pt>
                <c:pt idx="61837">
                  <c:v>61.837000000000046</c:v>
                </c:pt>
                <c:pt idx="61838">
                  <c:v>61.838000000000022</c:v>
                </c:pt>
                <c:pt idx="61839">
                  <c:v>61.838999999999999</c:v>
                </c:pt>
                <c:pt idx="61840">
                  <c:v>61.840000000000032</c:v>
                </c:pt>
                <c:pt idx="61841">
                  <c:v>61.841000000000008</c:v>
                </c:pt>
                <c:pt idx="61842">
                  <c:v>61.842000000000041</c:v>
                </c:pt>
                <c:pt idx="61843">
                  <c:v>61.843000000000018</c:v>
                </c:pt>
                <c:pt idx="61844">
                  <c:v>61.843999999999994</c:v>
                </c:pt>
                <c:pt idx="61845">
                  <c:v>61.845000000000027</c:v>
                </c:pt>
                <c:pt idx="61846">
                  <c:v>61.846000000000004</c:v>
                </c:pt>
                <c:pt idx="61847">
                  <c:v>61.847000000000037</c:v>
                </c:pt>
                <c:pt idx="61848">
                  <c:v>61.848000000000013</c:v>
                </c:pt>
                <c:pt idx="61849">
                  <c:v>61.849000000000046</c:v>
                </c:pt>
                <c:pt idx="61850">
                  <c:v>61.850000000000023</c:v>
                </c:pt>
                <c:pt idx="61851">
                  <c:v>61.850999999999999</c:v>
                </c:pt>
                <c:pt idx="61852">
                  <c:v>61.852000000000032</c:v>
                </c:pt>
                <c:pt idx="61853">
                  <c:v>61.853000000000009</c:v>
                </c:pt>
                <c:pt idx="61854">
                  <c:v>61.854000000000042</c:v>
                </c:pt>
                <c:pt idx="61855">
                  <c:v>61.855000000000018</c:v>
                </c:pt>
                <c:pt idx="61856">
                  <c:v>61.855999999999995</c:v>
                </c:pt>
                <c:pt idx="61857">
                  <c:v>61.857000000000028</c:v>
                </c:pt>
                <c:pt idx="61858">
                  <c:v>61.858000000000004</c:v>
                </c:pt>
                <c:pt idx="61859">
                  <c:v>61.859000000000037</c:v>
                </c:pt>
                <c:pt idx="61860">
                  <c:v>61.860000000000014</c:v>
                </c:pt>
                <c:pt idx="61861">
                  <c:v>61.86099999999999</c:v>
                </c:pt>
                <c:pt idx="61862">
                  <c:v>61.862000000000023</c:v>
                </c:pt>
                <c:pt idx="61863">
                  <c:v>61.863</c:v>
                </c:pt>
                <c:pt idx="61864">
                  <c:v>61.864000000000033</c:v>
                </c:pt>
                <c:pt idx="61865">
                  <c:v>61.865000000000009</c:v>
                </c:pt>
                <c:pt idx="61866">
                  <c:v>61.866000000000042</c:v>
                </c:pt>
                <c:pt idx="61867">
                  <c:v>61.867000000000019</c:v>
                </c:pt>
                <c:pt idx="61868">
                  <c:v>61.867999999999995</c:v>
                </c:pt>
                <c:pt idx="61869">
                  <c:v>61.869000000000028</c:v>
                </c:pt>
                <c:pt idx="61870">
                  <c:v>61.870000000000005</c:v>
                </c:pt>
                <c:pt idx="61871">
                  <c:v>61.871000000000038</c:v>
                </c:pt>
                <c:pt idx="61872">
                  <c:v>61.872000000000014</c:v>
                </c:pt>
                <c:pt idx="61873">
                  <c:v>61.87299999999999</c:v>
                </c:pt>
                <c:pt idx="61874">
                  <c:v>61.874000000000024</c:v>
                </c:pt>
                <c:pt idx="61875">
                  <c:v>61.875</c:v>
                </c:pt>
                <c:pt idx="61876">
                  <c:v>61.876000000000033</c:v>
                </c:pt>
                <c:pt idx="61877">
                  <c:v>61.87700000000001</c:v>
                </c:pt>
                <c:pt idx="61878">
                  <c:v>61.878000000000043</c:v>
                </c:pt>
                <c:pt idx="61879">
                  <c:v>61.879000000000019</c:v>
                </c:pt>
                <c:pt idx="61880">
                  <c:v>61.879999999999995</c:v>
                </c:pt>
                <c:pt idx="61881">
                  <c:v>61.881000000000029</c:v>
                </c:pt>
                <c:pt idx="61882">
                  <c:v>61.882000000000005</c:v>
                </c:pt>
                <c:pt idx="61883">
                  <c:v>61.883000000000038</c:v>
                </c:pt>
                <c:pt idx="61884">
                  <c:v>61.884000000000015</c:v>
                </c:pt>
                <c:pt idx="61885">
                  <c:v>61.884999999999991</c:v>
                </c:pt>
                <c:pt idx="61886">
                  <c:v>61.886000000000024</c:v>
                </c:pt>
                <c:pt idx="61887">
                  <c:v>61.887</c:v>
                </c:pt>
                <c:pt idx="61888">
                  <c:v>61.888000000000034</c:v>
                </c:pt>
                <c:pt idx="61889">
                  <c:v>61.88900000000001</c:v>
                </c:pt>
                <c:pt idx="61890">
                  <c:v>61.890000000000043</c:v>
                </c:pt>
                <c:pt idx="61891">
                  <c:v>61.89100000000002</c:v>
                </c:pt>
                <c:pt idx="61892">
                  <c:v>61.891999999999996</c:v>
                </c:pt>
                <c:pt idx="61893">
                  <c:v>61.893000000000029</c:v>
                </c:pt>
                <c:pt idx="61894">
                  <c:v>61.894000000000005</c:v>
                </c:pt>
                <c:pt idx="61895">
                  <c:v>61.895000000000039</c:v>
                </c:pt>
                <c:pt idx="61896">
                  <c:v>61.896000000000015</c:v>
                </c:pt>
                <c:pt idx="61897">
                  <c:v>61.896999999999991</c:v>
                </c:pt>
                <c:pt idx="61898">
                  <c:v>61.898000000000025</c:v>
                </c:pt>
                <c:pt idx="61899">
                  <c:v>61.899000000000001</c:v>
                </c:pt>
                <c:pt idx="61900">
                  <c:v>61.900000000000034</c:v>
                </c:pt>
                <c:pt idx="61901">
                  <c:v>61.90100000000001</c:v>
                </c:pt>
                <c:pt idx="61902">
                  <c:v>61.902000000000044</c:v>
                </c:pt>
                <c:pt idx="61903">
                  <c:v>61.90300000000002</c:v>
                </c:pt>
                <c:pt idx="61904">
                  <c:v>61.903999999999996</c:v>
                </c:pt>
                <c:pt idx="61905">
                  <c:v>61.90500000000003</c:v>
                </c:pt>
                <c:pt idx="61906">
                  <c:v>61.906000000000006</c:v>
                </c:pt>
                <c:pt idx="61907">
                  <c:v>61.907000000000039</c:v>
                </c:pt>
                <c:pt idx="61908">
                  <c:v>61.908000000000015</c:v>
                </c:pt>
                <c:pt idx="61909">
                  <c:v>61.908999999999992</c:v>
                </c:pt>
                <c:pt idx="61910">
                  <c:v>61.910000000000025</c:v>
                </c:pt>
                <c:pt idx="61911">
                  <c:v>61.911000000000001</c:v>
                </c:pt>
                <c:pt idx="61912">
                  <c:v>61.912000000000035</c:v>
                </c:pt>
                <c:pt idx="61913">
                  <c:v>61.913000000000011</c:v>
                </c:pt>
                <c:pt idx="61914">
                  <c:v>61.914000000000044</c:v>
                </c:pt>
                <c:pt idx="61915">
                  <c:v>61.91500000000002</c:v>
                </c:pt>
                <c:pt idx="61916">
                  <c:v>61.915999999999997</c:v>
                </c:pt>
                <c:pt idx="61917">
                  <c:v>61.91700000000003</c:v>
                </c:pt>
                <c:pt idx="61918">
                  <c:v>61.918000000000006</c:v>
                </c:pt>
                <c:pt idx="61919">
                  <c:v>61.91900000000004</c:v>
                </c:pt>
                <c:pt idx="61920">
                  <c:v>61.920000000000016</c:v>
                </c:pt>
                <c:pt idx="61921">
                  <c:v>61.920999999999992</c:v>
                </c:pt>
                <c:pt idx="61922">
                  <c:v>61.922000000000025</c:v>
                </c:pt>
                <c:pt idx="61923">
                  <c:v>61.923000000000002</c:v>
                </c:pt>
                <c:pt idx="61924">
                  <c:v>61.924000000000035</c:v>
                </c:pt>
                <c:pt idx="61925">
                  <c:v>61.925000000000011</c:v>
                </c:pt>
                <c:pt idx="61926">
                  <c:v>61.926000000000045</c:v>
                </c:pt>
                <c:pt idx="61927">
                  <c:v>61.927000000000021</c:v>
                </c:pt>
                <c:pt idx="61928">
                  <c:v>61.927999999999997</c:v>
                </c:pt>
                <c:pt idx="61929">
                  <c:v>61.92900000000003</c:v>
                </c:pt>
                <c:pt idx="61930">
                  <c:v>61.930000000000007</c:v>
                </c:pt>
                <c:pt idx="61931">
                  <c:v>61.93100000000004</c:v>
                </c:pt>
                <c:pt idx="61932">
                  <c:v>61.932000000000016</c:v>
                </c:pt>
                <c:pt idx="61933">
                  <c:v>61.932999999999993</c:v>
                </c:pt>
                <c:pt idx="61934">
                  <c:v>61.934000000000026</c:v>
                </c:pt>
                <c:pt idx="61935">
                  <c:v>61.935000000000002</c:v>
                </c:pt>
                <c:pt idx="61936">
                  <c:v>61.936000000000035</c:v>
                </c:pt>
                <c:pt idx="61937">
                  <c:v>61.937000000000012</c:v>
                </c:pt>
                <c:pt idx="61938">
                  <c:v>61.938000000000045</c:v>
                </c:pt>
                <c:pt idx="61939">
                  <c:v>61.939000000000021</c:v>
                </c:pt>
                <c:pt idx="61940">
                  <c:v>61.94</c:v>
                </c:pt>
                <c:pt idx="61941">
                  <c:v>61.941000000000031</c:v>
                </c:pt>
                <c:pt idx="61942">
                  <c:v>61.942000000000007</c:v>
                </c:pt>
                <c:pt idx="61943">
                  <c:v>61.94300000000004</c:v>
                </c:pt>
                <c:pt idx="61944">
                  <c:v>61.944000000000017</c:v>
                </c:pt>
                <c:pt idx="61945">
                  <c:v>61.944999999999993</c:v>
                </c:pt>
                <c:pt idx="61946">
                  <c:v>61.946000000000026</c:v>
                </c:pt>
                <c:pt idx="61947">
                  <c:v>61.947000000000003</c:v>
                </c:pt>
                <c:pt idx="61948">
                  <c:v>61.948000000000036</c:v>
                </c:pt>
                <c:pt idx="61949">
                  <c:v>61.949000000000012</c:v>
                </c:pt>
                <c:pt idx="61950">
                  <c:v>61.950000000000045</c:v>
                </c:pt>
                <c:pt idx="61951">
                  <c:v>61.951000000000022</c:v>
                </c:pt>
                <c:pt idx="61952">
                  <c:v>61.951999999999998</c:v>
                </c:pt>
                <c:pt idx="61953">
                  <c:v>61.953000000000031</c:v>
                </c:pt>
                <c:pt idx="61954">
                  <c:v>61.954000000000008</c:v>
                </c:pt>
                <c:pt idx="61955">
                  <c:v>61.955000000000041</c:v>
                </c:pt>
                <c:pt idx="61956">
                  <c:v>61.956000000000017</c:v>
                </c:pt>
                <c:pt idx="61957">
                  <c:v>61.956999999999994</c:v>
                </c:pt>
                <c:pt idx="61958">
                  <c:v>61.958000000000027</c:v>
                </c:pt>
                <c:pt idx="61959">
                  <c:v>61.959000000000003</c:v>
                </c:pt>
                <c:pt idx="61960">
                  <c:v>61.960000000000036</c:v>
                </c:pt>
                <c:pt idx="61961">
                  <c:v>61.961000000000013</c:v>
                </c:pt>
                <c:pt idx="61962">
                  <c:v>61.962000000000046</c:v>
                </c:pt>
                <c:pt idx="61963">
                  <c:v>61.963000000000022</c:v>
                </c:pt>
                <c:pt idx="61964">
                  <c:v>61.963999999999999</c:v>
                </c:pt>
                <c:pt idx="61965">
                  <c:v>61.965000000000032</c:v>
                </c:pt>
                <c:pt idx="61966">
                  <c:v>61.966000000000008</c:v>
                </c:pt>
                <c:pt idx="61967">
                  <c:v>61.967000000000041</c:v>
                </c:pt>
                <c:pt idx="61968">
                  <c:v>61.968000000000018</c:v>
                </c:pt>
                <c:pt idx="61969">
                  <c:v>61.968999999999994</c:v>
                </c:pt>
                <c:pt idx="61970">
                  <c:v>61.970000000000027</c:v>
                </c:pt>
                <c:pt idx="61971">
                  <c:v>61.971000000000004</c:v>
                </c:pt>
                <c:pt idx="61972">
                  <c:v>61.972000000000037</c:v>
                </c:pt>
                <c:pt idx="61973">
                  <c:v>61.973000000000013</c:v>
                </c:pt>
                <c:pt idx="61974">
                  <c:v>61.974000000000046</c:v>
                </c:pt>
                <c:pt idx="61975">
                  <c:v>61.975000000000023</c:v>
                </c:pt>
                <c:pt idx="61976">
                  <c:v>61.975999999999999</c:v>
                </c:pt>
                <c:pt idx="61977">
                  <c:v>61.977000000000032</c:v>
                </c:pt>
                <c:pt idx="61978">
                  <c:v>61.978000000000009</c:v>
                </c:pt>
                <c:pt idx="61979">
                  <c:v>61.979000000000042</c:v>
                </c:pt>
                <c:pt idx="61980">
                  <c:v>61.980000000000018</c:v>
                </c:pt>
                <c:pt idx="61981">
                  <c:v>61.980999999999995</c:v>
                </c:pt>
                <c:pt idx="61982">
                  <c:v>61.982000000000028</c:v>
                </c:pt>
                <c:pt idx="61983">
                  <c:v>61.983000000000004</c:v>
                </c:pt>
                <c:pt idx="61984">
                  <c:v>61.984000000000037</c:v>
                </c:pt>
                <c:pt idx="61985">
                  <c:v>61.985000000000014</c:v>
                </c:pt>
                <c:pt idx="61986">
                  <c:v>61.98599999999999</c:v>
                </c:pt>
                <c:pt idx="61987">
                  <c:v>61.987000000000023</c:v>
                </c:pt>
                <c:pt idx="61988">
                  <c:v>61.988</c:v>
                </c:pt>
                <c:pt idx="61989">
                  <c:v>61.989000000000033</c:v>
                </c:pt>
                <c:pt idx="61990">
                  <c:v>61.990000000000009</c:v>
                </c:pt>
                <c:pt idx="61991">
                  <c:v>61.991000000000042</c:v>
                </c:pt>
                <c:pt idx="61992">
                  <c:v>61.992000000000019</c:v>
                </c:pt>
                <c:pt idx="61993">
                  <c:v>61.992999999999995</c:v>
                </c:pt>
                <c:pt idx="61994">
                  <c:v>61.994000000000028</c:v>
                </c:pt>
                <c:pt idx="61995">
                  <c:v>61.995000000000005</c:v>
                </c:pt>
                <c:pt idx="61996">
                  <c:v>61.996000000000038</c:v>
                </c:pt>
                <c:pt idx="61997">
                  <c:v>61.997000000000014</c:v>
                </c:pt>
                <c:pt idx="61998">
                  <c:v>61.99799999999999</c:v>
                </c:pt>
                <c:pt idx="61999">
                  <c:v>61.999000000000024</c:v>
                </c:pt>
                <c:pt idx="62000">
                  <c:v>62</c:v>
                </c:pt>
                <c:pt idx="62001">
                  <c:v>62.001000000000033</c:v>
                </c:pt>
                <c:pt idx="62002">
                  <c:v>62.00200000000001</c:v>
                </c:pt>
                <c:pt idx="62003">
                  <c:v>62.003000000000043</c:v>
                </c:pt>
                <c:pt idx="62004">
                  <c:v>62.004000000000019</c:v>
                </c:pt>
                <c:pt idx="62005">
                  <c:v>62.004999999999995</c:v>
                </c:pt>
                <c:pt idx="62006">
                  <c:v>62.006000000000029</c:v>
                </c:pt>
                <c:pt idx="62007">
                  <c:v>62.007000000000005</c:v>
                </c:pt>
                <c:pt idx="62008">
                  <c:v>62.008000000000038</c:v>
                </c:pt>
                <c:pt idx="62009">
                  <c:v>62.009000000000015</c:v>
                </c:pt>
                <c:pt idx="62010">
                  <c:v>62.009999999999991</c:v>
                </c:pt>
                <c:pt idx="62011">
                  <c:v>62.011000000000024</c:v>
                </c:pt>
                <c:pt idx="62012">
                  <c:v>62.012</c:v>
                </c:pt>
                <c:pt idx="62013">
                  <c:v>62.013000000000034</c:v>
                </c:pt>
                <c:pt idx="62014">
                  <c:v>62.01400000000001</c:v>
                </c:pt>
                <c:pt idx="62015">
                  <c:v>62.015000000000043</c:v>
                </c:pt>
                <c:pt idx="62016">
                  <c:v>62.01600000000002</c:v>
                </c:pt>
                <c:pt idx="62017">
                  <c:v>62.016999999999996</c:v>
                </c:pt>
                <c:pt idx="62018">
                  <c:v>62.018000000000029</c:v>
                </c:pt>
                <c:pt idx="62019">
                  <c:v>62.019000000000005</c:v>
                </c:pt>
                <c:pt idx="62020">
                  <c:v>62.020000000000039</c:v>
                </c:pt>
                <c:pt idx="62021">
                  <c:v>62.021000000000015</c:v>
                </c:pt>
                <c:pt idx="62022">
                  <c:v>62.021999999999991</c:v>
                </c:pt>
                <c:pt idx="62023">
                  <c:v>62.023000000000025</c:v>
                </c:pt>
                <c:pt idx="62024">
                  <c:v>62.024000000000001</c:v>
                </c:pt>
                <c:pt idx="62025">
                  <c:v>62.025000000000034</c:v>
                </c:pt>
                <c:pt idx="62026">
                  <c:v>62.02600000000001</c:v>
                </c:pt>
                <c:pt idx="62027">
                  <c:v>62.027000000000044</c:v>
                </c:pt>
                <c:pt idx="62028">
                  <c:v>62.02800000000002</c:v>
                </c:pt>
                <c:pt idx="62029">
                  <c:v>62.028999999999996</c:v>
                </c:pt>
                <c:pt idx="62030">
                  <c:v>62.03000000000003</c:v>
                </c:pt>
                <c:pt idx="62031">
                  <c:v>62.031000000000006</c:v>
                </c:pt>
                <c:pt idx="62032">
                  <c:v>62.032000000000039</c:v>
                </c:pt>
                <c:pt idx="62033">
                  <c:v>62.033000000000015</c:v>
                </c:pt>
                <c:pt idx="62034">
                  <c:v>62.033999999999992</c:v>
                </c:pt>
                <c:pt idx="62035">
                  <c:v>62.035000000000025</c:v>
                </c:pt>
                <c:pt idx="62036">
                  <c:v>62.036000000000001</c:v>
                </c:pt>
                <c:pt idx="62037">
                  <c:v>62.037000000000035</c:v>
                </c:pt>
                <c:pt idx="62038">
                  <c:v>62.038000000000011</c:v>
                </c:pt>
                <c:pt idx="62039">
                  <c:v>62.039000000000044</c:v>
                </c:pt>
                <c:pt idx="62040">
                  <c:v>62.04000000000002</c:v>
                </c:pt>
                <c:pt idx="62041">
                  <c:v>62.040999999999997</c:v>
                </c:pt>
                <c:pt idx="62042">
                  <c:v>62.04200000000003</c:v>
                </c:pt>
                <c:pt idx="62043">
                  <c:v>62.043000000000006</c:v>
                </c:pt>
                <c:pt idx="62044">
                  <c:v>62.04400000000004</c:v>
                </c:pt>
                <c:pt idx="62045">
                  <c:v>62.045000000000016</c:v>
                </c:pt>
                <c:pt idx="62046">
                  <c:v>62.045999999999992</c:v>
                </c:pt>
                <c:pt idx="62047">
                  <c:v>62.047000000000025</c:v>
                </c:pt>
                <c:pt idx="62048">
                  <c:v>62.048000000000002</c:v>
                </c:pt>
                <c:pt idx="62049">
                  <c:v>62.049000000000035</c:v>
                </c:pt>
                <c:pt idx="62050">
                  <c:v>62.050000000000011</c:v>
                </c:pt>
                <c:pt idx="62051">
                  <c:v>62.051000000000045</c:v>
                </c:pt>
                <c:pt idx="62052">
                  <c:v>62.052000000000021</c:v>
                </c:pt>
                <c:pt idx="62053">
                  <c:v>62.052999999999997</c:v>
                </c:pt>
                <c:pt idx="62054">
                  <c:v>62.05400000000003</c:v>
                </c:pt>
                <c:pt idx="62055">
                  <c:v>62.055000000000007</c:v>
                </c:pt>
                <c:pt idx="62056">
                  <c:v>62.05600000000004</c:v>
                </c:pt>
                <c:pt idx="62057">
                  <c:v>62.057000000000016</c:v>
                </c:pt>
                <c:pt idx="62058">
                  <c:v>62.057999999999993</c:v>
                </c:pt>
                <c:pt idx="62059">
                  <c:v>62.059000000000026</c:v>
                </c:pt>
                <c:pt idx="62060">
                  <c:v>62.06</c:v>
                </c:pt>
                <c:pt idx="62061">
                  <c:v>62.061000000000035</c:v>
                </c:pt>
                <c:pt idx="62062">
                  <c:v>62.062000000000012</c:v>
                </c:pt>
                <c:pt idx="62063">
                  <c:v>62.063000000000045</c:v>
                </c:pt>
                <c:pt idx="62064">
                  <c:v>62.064000000000021</c:v>
                </c:pt>
                <c:pt idx="62065">
                  <c:v>62.064999999999998</c:v>
                </c:pt>
                <c:pt idx="62066">
                  <c:v>62.066000000000031</c:v>
                </c:pt>
                <c:pt idx="62067">
                  <c:v>62.067000000000007</c:v>
                </c:pt>
                <c:pt idx="62068">
                  <c:v>62.06800000000004</c:v>
                </c:pt>
                <c:pt idx="62069">
                  <c:v>62.069000000000017</c:v>
                </c:pt>
                <c:pt idx="62070">
                  <c:v>62.069999999999993</c:v>
                </c:pt>
                <c:pt idx="62071">
                  <c:v>62.071000000000026</c:v>
                </c:pt>
                <c:pt idx="62072">
                  <c:v>62.072000000000003</c:v>
                </c:pt>
                <c:pt idx="62073">
                  <c:v>62.073000000000036</c:v>
                </c:pt>
                <c:pt idx="62074">
                  <c:v>62.074000000000012</c:v>
                </c:pt>
                <c:pt idx="62075">
                  <c:v>62.075000000000045</c:v>
                </c:pt>
                <c:pt idx="62076">
                  <c:v>62.076000000000022</c:v>
                </c:pt>
                <c:pt idx="62077">
                  <c:v>62.076999999999998</c:v>
                </c:pt>
                <c:pt idx="62078">
                  <c:v>62.078000000000031</c:v>
                </c:pt>
                <c:pt idx="62079">
                  <c:v>62.079000000000008</c:v>
                </c:pt>
                <c:pt idx="62080">
                  <c:v>62.080000000000041</c:v>
                </c:pt>
                <c:pt idx="62081">
                  <c:v>62.081000000000017</c:v>
                </c:pt>
                <c:pt idx="62082">
                  <c:v>62.081999999999994</c:v>
                </c:pt>
                <c:pt idx="62083">
                  <c:v>62.083000000000027</c:v>
                </c:pt>
                <c:pt idx="62084">
                  <c:v>62.084000000000003</c:v>
                </c:pt>
                <c:pt idx="62085">
                  <c:v>62.085000000000036</c:v>
                </c:pt>
                <c:pt idx="62086">
                  <c:v>62.086000000000013</c:v>
                </c:pt>
                <c:pt idx="62087">
                  <c:v>62.087000000000046</c:v>
                </c:pt>
                <c:pt idx="62088">
                  <c:v>62.088000000000022</c:v>
                </c:pt>
                <c:pt idx="62089">
                  <c:v>62.088999999999999</c:v>
                </c:pt>
                <c:pt idx="62090">
                  <c:v>62.090000000000032</c:v>
                </c:pt>
                <c:pt idx="62091">
                  <c:v>62.091000000000008</c:v>
                </c:pt>
                <c:pt idx="62092">
                  <c:v>62.092000000000041</c:v>
                </c:pt>
                <c:pt idx="62093">
                  <c:v>62.093000000000018</c:v>
                </c:pt>
                <c:pt idx="62094">
                  <c:v>62.093999999999994</c:v>
                </c:pt>
                <c:pt idx="62095">
                  <c:v>62.095000000000027</c:v>
                </c:pt>
                <c:pt idx="62096">
                  <c:v>62.096000000000004</c:v>
                </c:pt>
                <c:pt idx="62097">
                  <c:v>62.097000000000037</c:v>
                </c:pt>
                <c:pt idx="62098">
                  <c:v>62.098000000000013</c:v>
                </c:pt>
                <c:pt idx="62099">
                  <c:v>62.099000000000046</c:v>
                </c:pt>
                <c:pt idx="62100">
                  <c:v>62.100000000000023</c:v>
                </c:pt>
                <c:pt idx="62101">
                  <c:v>62.100999999999999</c:v>
                </c:pt>
                <c:pt idx="62102">
                  <c:v>62.102000000000032</c:v>
                </c:pt>
                <c:pt idx="62103">
                  <c:v>62.103000000000009</c:v>
                </c:pt>
                <c:pt idx="62104">
                  <c:v>62.104000000000042</c:v>
                </c:pt>
                <c:pt idx="62105">
                  <c:v>62.105000000000018</c:v>
                </c:pt>
                <c:pt idx="62106">
                  <c:v>62.105999999999995</c:v>
                </c:pt>
                <c:pt idx="62107">
                  <c:v>62.107000000000028</c:v>
                </c:pt>
                <c:pt idx="62108">
                  <c:v>62.108000000000004</c:v>
                </c:pt>
                <c:pt idx="62109">
                  <c:v>62.109000000000037</c:v>
                </c:pt>
                <c:pt idx="62110">
                  <c:v>62.110000000000014</c:v>
                </c:pt>
                <c:pt idx="62111">
                  <c:v>62.11099999999999</c:v>
                </c:pt>
                <c:pt idx="62112">
                  <c:v>62.112000000000023</c:v>
                </c:pt>
                <c:pt idx="62113">
                  <c:v>62.113</c:v>
                </c:pt>
                <c:pt idx="62114">
                  <c:v>62.114000000000033</c:v>
                </c:pt>
                <c:pt idx="62115">
                  <c:v>62.115000000000009</c:v>
                </c:pt>
                <c:pt idx="62116">
                  <c:v>62.116000000000042</c:v>
                </c:pt>
                <c:pt idx="62117">
                  <c:v>62.117000000000019</c:v>
                </c:pt>
                <c:pt idx="62118">
                  <c:v>62.117999999999995</c:v>
                </c:pt>
                <c:pt idx="62119">
                  <c:v>62.119000000000028</c:v>
                </c:pt>
                <c:pt idx="62120">
                  <c:v>62.120000000000005</c:v>
                </c:pt>
                <c:pt idx="62121">
                  <c:v>62.121000000000038</c:v>
                </c:pt>
                <c:pt idx="62122">
                  <c:v>62.122000000000014</c:v>
                </c:pt>
                <c:pt idx="62123">
                  <c:v>62.12299999999999</c:v>
                </c:pt>
                <c:pt idx="62124">
                  <c:v>62.124000000000024</c:v>
                </c:pt>
                <c:pt idx="62125">
                  <c:v>62.125</c:v>
                </c:pt>
                <c:pt idx="62126">
                  <c:v>62.126000000000033</c:v>
                </c:pt>
                <c:pt idx="62127">
                  <c:v>62.12700000000001</c:v>
                </c:pt>
                <c:pt idx="62128">
                  <c:v>62.128000000000043</c:v>
                </c:pt>
                <c:pt idx="62129">
                  <c:v>62.129000000000019</c:v>
                </c:pt>
                <c:pt idx="62130">
                  <c:v>62.129999999999995</c:v>
                </c:pt>
                <c:pt idx="62131">
                  <c:v>62.131000000000029</c:v>
                </c:pt>
                <c:pt idx="62132">
                  <c:v>62.132000000000005</c:v>
                </c:pt>
                <c:pt idx="62133">
                  <c:v>62.133000000000038</c:v>
                </c:pt>
                <c:pt idx="62134">
                  <c:v>62.134000000000015</c:v>
                </c:pt>
                <c:pt idx="62135">
                  <c:v>62.134999999999991</c:v>
                </c:pt>
                <c:pt idx="62136">
                  <c:v>62.136000000000024</c:v>
                </c:pt>
                <c:pt idx="62137">
                  <c:v>62.137</c:v>
                </c:pt>
                <c:pt idx="62138">
                  <c:v>62.138000000000034</c:v>
                </c:pt>
                <c:pt idx="62139">
                  <c:v>62.13900000000001</c:v>
                </c:pt>
                <c:pt idx="62140">
                  <c:v>62.140000000000043</c:v>
                </c:pt>
                <c:pt idx="62141">
                  <c:v>62.14100000000002</c:v>
                </c:pt>
                <c:pt idx="62142">
                  <c:v>62.141999999999996</c:v>
                </c:pt>
                <c:pt idx="62143">
                  <c:v>62.143000000000029</c:v>
                </c:pt>
                <c:pt idx="62144">
                  <c:v>62.144000000000005</c:v>
                </c:pt>
                <c:pt idx="62145">
                  <c:v>62.145000000000039</c:v>
                </c:pt>
                <c:pt idx="62146">
                  <c:v>62.146000000000015</c:v>
                </c:pt>
                <c:pt idx="62147">
                  <c:v>62.146999999999991</c:v>
                </c:pt>
                <c:pt idx="62148">
                  <c:v>62.148000000000025</c:v>
                </c:pt>
                <c:pt idx="62149">
                  <c:v>62.149000000000001</c:v>
                </c:pt>
                <c:pt idx="62150">
                  <c:v>62.150000000000034</c:v>
                </c:pt>
                <c:pt idx="62151">
                  <c:v>62.15100000000001</c:v>
                </c:pt>
                <c:pt idx="62152">
                  <c:v>62.152000000000044</c:v>
                </c:pt>
                <c:pt idx="62153">
                  <c:v>62.15300000000002</c:v>
                </c:pt>
                <c:pt idx="62154">
                  <c:v>62.153999999999996</c:v>
                </c:pt>
                <c:pt idx="62155">
                  <c:v>62.15500000000003</c:v>
                </c:pt>
                <c:pt idx="62156">
                  <c:v>62.156000000000006</c:v>
                </c:pt>
                <c:pt idx="62157">
                  <c:v>62.157000000000039</c:v>
                </c:pt>
                <c:pt idx="62158">
                  <c:v>62.158000000000015</c:v>
                </c:pt>
                <c:pt idx="62159">
                  <c:v>62.158999999999992</c:v>
                </c:pt>
                <c:pt idx="62160">
                  <c:v>62.160000000000025</c:v>
                </c:pt>
                <c:pt idx="62161">
                  <c:v>62.161000000000001</c:v>
                </c:pt>
                <c:pt idx="62162">
                  <c:v>62.162000000000035</c:v>
                </c:pt>
                <c:pt idx="62163">
                  <c:v>62.163000000000011</c:v>
                </c:pt>
                <c:pt idx="62164">
                  <c:v>62.164000000000044</c:v>
                </c:pt>
                <c:pt idx="62165">
                  <c:v>62.16500000000002</c:v>
                </c:pt>
                <c:pt idx="62166">
                  <c:v>62.165999999999997</c:v>
                </c:pt>
                <c:pt idx="62167">
                  <c:v>62.16700000000003</c:v>
                </c:pt>
                <c:pt idx="62168">
                  <c:v>62.168000000000006</c:v>
                </c:pt>
                <c:pt idx="62169">
                  <c:v>62.16900000000004</c:v>
                </c:pt>
                <c:pt idx="62170">
                  <c:v>62.170000000000016</c:v>
                </c:pt>
                <c:pt idx="62171">
                  <c:v>62.170999999999992</c:v>
                </c:pt>
                <c:pt idx="62172">
                  <c:v>62.172000000000025</c:v>
                </c:pt>
                <c:pt idx="62173">
                  <c:v>62.173000000000002</c:v>
                </c:pt>
                <c:pt idx="62174">
                  <c:v>62.174000000000035</c:v>
                </c:pt>
                <c:pt idx="62175">
                  <c:v>62.175000000000011</c:v>
                </c:pt>
                <c:pt idx="62176">
                  <c:v>62.176000000000045</c:v>
                </c:pt>
                <c:pt idx="62177">
                  <c:v>62.177000000000021</c:v>
                </c:pt>
                <c:pt idx="62178">
                  <c:v>62.177999999999997</c:v>
                </c:pt>
                <c:pt idx="62179">
                  <c:v>62.17900000000003</c:v>
                </c:pt>
                <c:pt idx="62180">
                  <c:v>62.180000000000007</c:v>
                </c:pt>
                <c:pt idx="62181">
                  <c:v>62.18100000000004</c:v>
                </c:pt>
                <c:pt idx="62182">
                  <c:v>62.182000000000016</c:v>
                </c:pt>
                <c:pt idx="62183">
                  <c:v>62.182999999999993</c:v>
                </c:pt>
                <c:pt idx="62184">
                  <c:v>62.184000000000026</c:v>
                </c:pt>
                <c:pt idx="62185">
                  <c:v>62.185000000000002</c:v>
                </c:pt>
                <c:pt idx="62186">
                  <c:v>62.186000000000035</c:v>
                </c:pt>
                <c:pt idx="62187">
                  <c:v>62.187000000000012</c:v>
                </c:pt>
                <c:pt idx="62188">
                  <c:v>62.188000000000045</c:v>
                </c:pt>
                <c:pt idx="62189">
                  <c:v>62.189000000000021</c:v>
                </c:pt>
                <c:pt idx="62190">
                  <c:v>62.19</c:v>
                </c:pt>
                <c:pt idx="62191">
                  <c:v>62.191000000000031</c:v>
                </c:pt>
                <c:pt idx="62192">
                  <c:v>62.192000000000007</c:v>
                </c:pt>
                <c:pt idx="62193">
                  <c:v>62.19300000000004</c:v>
                </c:pt>
                <c:pt idx="62194">
                  <c:v>62.194000000000017</c:v>
                </c:pt>
                <c:pt idx="62195">
                  <c:v>62.194999999999993</c:v>
                </c:pt>
                <c:pt idx="62196">
                  <c:v>62.196000000000026</c:v>
                </c:pt>
                <c:pt idx="62197">
                  <c:v>62.197000000000003</c:v>
                </c:pt>
                <c:pt idx="62198">
                  <c:v>62.198000000000036</c:v>
                </c:pt>
                <c:pt idx="62199">
                  <c:v>62.199000000000012</c:v>
                </c:pt>
                <c:pt idx="62200">
                  <c:v>62.200000000000045</c:v>
                </c:pt>
                <c:pt idx="62201">
                  <c:v>62.201000000000022</c:v>
                </c:pt>
                <c:pt idx="62202">
                  <c:v>62.201999999999998</c:v>
                </c:pt>
                <c:pt idx="62203">
                  <c:v>62.203000000000031</c:v>
                </c:pt>
                <c:pt idx="62204">
                  <c:v>62.204000000000008</c:v>
                </c:pt>
                <c:pt idx="62205">
                  <c:v>62.205000000000041</c:v>
                </c:pt>
                <c:pt idx="62206">
                  <c:v>62.206000000000017</c:v>
                </c:pt>
                <c:pt idx="62207">
                  <c:v>62.206999999999994</c:v>
                </c:pt>
                <c:pt idx="62208">
                  <c:v>62.208000000000027</c:v>
                </c:pt>
                <c:pt idx="62209">
                  <c:v>62.209000000000003</c:v>
                </c:pt>
                <c:pt idx="62210">
                  <c:v>62.210000000000036</c:v>
                </c:pt>
                <c:pt idx="62211">
                  <c:v>62.211000000000013</c:v>
                </c:pt>
                <c:pt idx="62212">
                  <c:v>62.212000000000046</c:v>
                </c:pt>
                <c:pt idx="62213">
                  <c:v>62.213000000000022</c:v>
                </c:pt>
                <c:pt idx="62214">
                  <c:v>62.213999999999999</c:v>
                </c:pt>
                <c:pt idx="62215">
                  <c:v>62.215000000000032</c:v>
                </c:pt>
                <c:pt idx="62216">
                  <c:v>62.216000000000008</c:v>
                </c:pt>
                <c:pt idx="62217">
                  <c:v>62.217000000000041</c:v>
                </c:pt>
                <c:pt idx="62218">
                  <c:v>62.218000000000018</c:v>
                </c:pt>
                <c:pt idx="62219">
                  <c:v>62.218999999999994</c:v>
                </c:pt>
                <c:pt idx="62220">
                  <c:v>62.220000000000027</c:v>
                </c:pt>
                <c:pt idx="62221">
                  <c:v>62.221000000000004</c:v>
                </c:pt>
                <c:pt idx="62222">
                  <c:v>62.222000000000037</c:v>
                </c:pt>
                <c:pt idx="62223">
                  <c:v>62.223000000000013</c:v>
                </c:pt>
                <c:pt idx="62224">
                  <c:v>62.224000000000046</c:v>
                </c:pt>
                <c:pt idx="62225">
                  <c:v>62.225000000000023</c:v>
                </c:pt>
                <c:pt idx="62226">
                  <c:v>62.225999999999999</c:v>
                </c:pt>
                <c:pt idx="62227">
                  <c:v>62.227000000000032</c:v>
                </c:pt>
                <c:pt idx="62228">
                  <c:v>62.228000000000009</c:v>
                </c:pt>
                <c:pt idx="62229">
                  <c:v>62.229000000000042</c:v>
                </c:pt>
                <c:pt idx="62230">
                  <c:v>62.230000000000018</c:v>
                </c:pt>
                <c:pt idx="62231">
                  <c:v>62.230999999999995</c:v>
                </c:pt>
                <c:pt idx="62232">
                  <c:v>62.232000000000028</c:v>
                </c:pt>
                <c:pt idx="62233">
                  <c:v>62.233000000000004</c:v>
                </c:pt>
                <c:pt idx="62234">
                  <c:v>62.234000000000037</c:v>
                </c:pt>
                <c:pt idx="62235">
                  <c:v>62.235000000000014</c:v>
                </c:pt>
                <c:pt idx="62236">
                  <c:v>62.23599999999999</c:v>
                </c:pt>
                <c:pt idx="62237">
                  <c:v>62.237000000000023</c:v>
                </c:pt>
                <c:pt idx="62238">
                  <c:v>62.238</c:v>
                </c:pt>
                <c:pt idx="62239">
                  <c:v>62.239000000000033</c:v>
                </c:pt>
                <c:pt idx="62240">
                  <c:v>62.240000000000009</c:v>
                </c:pt>
                <c:pt idx="62241">
                  <c:v>62.241000000000042</c:v>
                </c:pt>
                <c:pt idx="62242">
                  <c:v>62.242000000000019</c:v>
                </c:pt>
                <c:pt idx="62243">
                  <c:v>62.242999999999995</c:v>
                </c:pt>
                <c:pt idx="62244">
                  <c:v>62.244000000000028</c:v>
                </c:pt>
                <c:pt idx="62245">
                  <c:v>62.245000000000005</c:v>
                </c:pt>
                <c:pt idx="62246">
                  <c:v>62.246000000000038</c:v>
                </c:pt>
                <c:pt idx="62247">
                  <c:v>62.247000000000014</c:v>
                </c:pt>
                <c:pt idx="62248">
                  <c:v>62.24799999999999</c:v>
                </c:pt>
                <c:pt idx="62249">
                  <c:v>62.249000000000024</c:v>
                </c:pt>
                <c:pt idx="62250">
                  <c:v>62.25</c:v>
                </c:pt>
                <c:pt idx="62251">
                  <c:v>62.251000000000033</c:v>
                </c:pt>
                <c:pt idx="62252">
                  <c:v>62.25200000000001</c:v>
                </c:pt>
                <c:pt idx="62253">
                  <c:v>62.253000000000043</c:v>
                </c:pt>
                <c:pt idx="62254">
                  <c:v>62.254000000000019</c:v>
                </c:pt>
                <c:pt idx="62255">
                  <c:v>62.254999999999995</c:v>
                </c:pt>
                <c:pt idx="62256">
                  <c:v>62.256000000000029</c:v>
                </c:pt>
                <c:pt idx="62257">
                  <c:v>62.257000000000005</c:v>
                </c:pt>
                <c:pt idx="62258">
                  <c:v>62.258000000000038</c:v>
                </c:pt>
                <c:pt idx="62259">
                  <c:v>62.259000000000015</c:v>
                </c:pt>
                <c:pt idx="62260">
                  <c:v>62.259999999999991</c:v>
                </c:pt>
                <c:pt idx="62261">
                  <c:v>62.261000000000024</c:v>
                </c:pt>
                <c:pt idx="62262">
                  <c:v>62.262</c:v>
                </c:pt>
                <c:pt idx="62263">
                  <c:v>62.263000000000034</c:v>
                </c:pt>
                <c:pt idx="62264">
                  <c:v>62.26400000000001</c:v>
                </c:pt>
                <c:pt idx="62265">
                  <c:v>62.265000000000043</c:v>
                </c:pt>
                <c:pt idx="62266">
                  <c:v>62.26600000000002</c:v>
                </c:pt>
                <c:pt idx="62267">
                  <c:v>62.266999999999996</c:v>
                </c:pt>
                <c:pt idx="62268">
                  <c:v>62.268000000000029</c:v>
                </c:pt>
                <c:pt idx="62269">
                  <c:v>62.269000000000005</c:v>
                </c:pt>
                <c:pt idx="62270">
                  <c:v>62.270000000000039</c:v>
                </c:pt>
                <c:pt idx="62271">
                  <c:v>62.271000000000015</c:v>
                </c:pt>
                <c:pt idx="62272">
                  <c:v>62.271999999999991</c:v>
                </c:pt>
                <c:pt idx="62273">
                  <c:v>62.273000000000025</c:v>
                </c:pt>
                <c:pt idx="62274">
                  <c:v>62.274000000000001</c:v>
                </c:pt>
                <c:pt idx="62275">
                  <c:v>62.275000000000034</c:v>
                </c:pt>
                <c:pt idx="62276">
                  <c:v>62.27600000000001</c:v>
                </c:pt>
                <c:pt idx="62277">
                  <c:v>62.277000000000044</c:v>
                </c:pt>
                <c:pt idx="62278">
                  <c:v>62.27800000000002</c:v>
                </c:pt>
                <c:pt idx="62279">
                  <c:v>62.278999999999996</c:v>
                </c:pt>
                <c:pt idx="62280">
                  <c:v>62.28000000000003</c:v>
                </c:pt>
                <c:pt idx="62281">
                  <c:v>62.281000000000006</c:v>
                </c:pt>
                <c:pt idx="62282">
                  <c:v>62.282000000000039</c:v>
                </c:pt>
                <c:pt idx="62283">
                  <c:v>62.283000000000015</c:v>
                </c:pt>
                <c:pt idx="62284">
                  <c:v>62.283999999999992</c:v>
                </c:pt>
                <c:pt idx="62285">
                  <c:v>62.285000000000025</c:v>
                </c:pt>
                <c:pt idx="62286">
                  <c:v>62.286000000000001</c:v>
                </c:pt>
                <c:pt idx="62287">
                  <c:v>62.287000000000035</c:v>
                </c:pt>
                <c:pt idx="62288">
                  <c:v>62.288000000000011</c:v>
                </c:pt>
                <c:pt idx="62289">
                  <c:v>62.289000000000044</c:v>
                </c:pt>
                <c:pt idx="62290">
                  <c:v>62.29000000000002</c:v>
                </c:pt>
                <c:pt idx="62291">
                  <c:v>62.290999999999997</c:v>
                </c:pt>
                <c:pt idx="62292">
                  <c:v>62.29200000000003</c:v>
                </c:pt>
                <c:pt idx="62293">
                  <c:v>62.293000000000006</c:v>
                </c:pt>
                <c:pt idx="62294">
                  <c:v>62.29400000000004</c:v>
                </c:pt>
                <c:pt idx="62295">
                  <c:v>62.295000000000016</c:v>
                </c:pt>
                <c:pt idx="62296">
                  <c:v>62.295999999999992</c:v>
                </c:pt>
                <c:pt idx="62297">
                  <c:v>62.297000000000025</c:v>
                </c:pt>
                <c:pt idx="62298">
                  <c:v>62.298000000000002</c:v>
                </c:pt>
                <c:pt idx="62299">
                  <c:v>62.299000000000035</c:v>
                </c:pt>
                <c:pt idx="62300">
                  <c:v>62.300000000000011</c:v>
                </c:pt>
                <c:pt idx="62301">
                  <c:v>62.301000000000045</c:v>
                </c:pt>
                <c:pt idx="62302">
                  <c:v>62.302000000000021</c:v>
                </c:pt>
                <c:pt idx="62303">
                  <c:v>62.302999999999997</c:v>
                </c:pt>
                <c:pt idx="62304">
                  <c:v>62.30400000000003</c:v>
                </c:pt>
                <c:pt idx="62305">
                  <c:v>62.305000000000007</c:v>
                </c:pt>
                <c:pt idx="62306">
                  <c:v>62.30600000000004</c:v>
                </c:pt>
                <c:pt idx="62307">
                  <c:v>62.307000000000016</c:v>
                </c:pt>
                <c:pt idx="62308">
                  <c:v>62.307999999999993</c:v>
                </c:pt>
                <c:pt idx="62309">
                  <c:v>62.309000000000026</c:v>
                </c:pt>
                <c:pt idx="62310">
                  <c:v>62.31</c:v>
                </c:pt>
                <c:pt idx="62311">
                  <c:v>62.311000000000035</c:v>
                </c:pt>
                <c:pt idx="62312">
                  <c:v>62.312000000000012</c:v>
                </c:pt>
                <c:pt idx="62313">
                  <c:v>62.313000000000045</c:v>
                </c:pt>
                <c:pt idx="62314">
                  <c:v>62.314000000000021</c:v>
                </c:pt>
                <c:pt idx="62315">
                  <c:v>62.314999999999998</c:v>
                </c:pt>
                <c:pt idx="62316">
                  <c:v>62.316000000000031</c:v>
                </c:pt>
                <c:pt idx="62317">
                  <c:v>62.317000000000007</c:v>
                </c:pt>
                <c:pt idx="62318">
                  <c:v>62.31800000000004</c:v>
                </c:pt>
                <c:pt idx="62319">
                  <c:v>62.319000000000017</c:v>
                </c:pt>
                <c:pt idx="62320">
                  <c:v>62.319999999999993</c:v>
                </c:pt>
                <c:pt idx="62321">
                  <c:v>62.321000000000026</c:v>
                </c:pt>
                <c:pt idx="62322">
                  <c:v>62.322000000000003</c:v>
                </c:pt>
                <c:pt idx="62323">
                  <c:v>62.323000000000036</c:v>
                </c:pt>
                <c:pt idx="62324">
                  <c:v>62.324000000000012</c:v>
                </c:pt>
                <c:pt idx="62325">
                  <c:v>62.325000000000045</c:v>
                </c:pt>
                <c:pt idx="62326">
                  <c:v>62.326000000000022</c:v>
                </c:pt>
                <c:pt idx="62327">
                  <c:v>62.326999999999998</c:v>
                </c:pt>
                <c:pt idx="62328">
                  <c:v>62.328000000000031</c:v>
                </c:pt>
                <c:pt idx="62329">
                  <c:v>62.329000000000008</c:v>
                </c:pt>
                <c:pt idx="62330">
                  <c:v>62.330000000000041</c:v>
                </c:pt>
                <c:pt idx="62331">
                  <c:v>62.331000000000017</c:v>
                </c:pt>
                <c:pt idx="62332">
                  <c:v>62.331999999999994</c:v>
                </c:pt>
                <c:pt idx="62333">
                  <c:v>62.333000000000027</c:v>
                </c:pt>
                <c:pt idx="62334">
                  <c:v>62.334000000000003</c:v>
                </c:pt>
                <c:pt idx="62335">
                  <c:v>62.335000000000036</c:v>
                </c:pt>
                <c:pt idx="62336">
                  <c:v>62.336000000000013</c:v>
                </c:pt>
                <c:pt idx="62337">
                  <c:v>62.337000000000046</c:v>
                </c:pt>
                <c:pt idx="62338">
                  <c:v>62.338000000000022</c:v>
                </c:pt>
                <c:pt idx="62339">
                  <c:v>62.338999999999999</c:v>
                </c:pt>
                <c:pt idx="62340">
                  <c:v>62.340000000000032</c:v>
                </c:pt>
                <c:pt idx="62341">
                  <c:v>62.341000000000008</c:v>
                </c:pt>
                <c:pt idx="62342">
                  <c:v>62.342000000000041</c:v>
                </c:pt>
                <c:pt idx="62343">
                  <c:v>62.343000000000018</c:v>
                </c:pt>
                <c:pt idx="62344">
                  <c:v>62.343999999999994</c:v>
                </c:pt>
                <c:pt idx="62345">
                  <c:v>62.345000000000027</c:v>
                </c:pt>
                <c:pt idx="62346">
                  <c:v>62.346000000000004</c:v>
                </c:pt>
                <c:pt idx="62347">
                  <c:v>62.347000000000037</c:v>
                </c:pt>
                <c:pt idx="62348">
                  <c:v>62.348000000000013</c:v>
                </c:pt>
                <c:pt idx="62349">
                  <c:v>62.349000000000046</c:v>
                </c:pt>
                <c:pt idx="62350">
                  <c:v>62.350000000000023</c:v>
                </c:pt>
                <c:pt idx="62351">
                  <c:v>62.350999999999999</c:v>
                </c:pt>
                <c:pt idx="62352">
                  <c:v>62.352000000000032</c:v>
                </c:pt>
                <c:pt idx="62353">
                  <c:v>62.353000000000009</c:v>
                </c:pt>
                <c:pt idx="62354">
                  <c:v>62.354000000000042</c:v>
                </c:pt>
                <c:pt idx="62355">
                  <c:v>62.355000000000018</c:v>
                </c:pt>
                <c:pt idx="62356">
                  <c:v>62.355999999999995</c:v>
                </c:pt>
                <c:pt idx="62357">
                  <c:v>62.357000000000028</c:v>
                </c:pt>
                <c:pt idx="62358">
                  <c:v>62.358000000000004</c:v>
                </c:pt>
                <c:pt idx="62359">
                  <c:v>62.359000000000037</c:v>
                </c:pt>
                <c:pt idx="62360">
                  <c:v>62.360000000000014</c:v>
                </c:pt>
                <c:pt idx="62361">
                  <c:v>62.36099999999999</c:v>
                </c:pt>
                <c:pt idx="62362">
                  <c:v>62.362000000000023</c:v>
                </c:pt>
                <c:pt idx="62363">
                  <c:v>62.363</c:v>
                </c:pt>
                <c:pt idx="62364">
                  <c:v>62.364000000000033</c:v>
                </c:pt>
                <c:pt idx="62365">
                  <c:v>62.365000000000009</c:v>
                </c:pt>
                <c:pt idx="62366">
                  <c:v>62.366000000000042</c:v>
                </c:pt>
                <c:pt idx="62367">
                  <c:v>62.367000000000019</c:v>
                </c:pt>
                <c:pt idx="62368">
                  <c:v>62.367999999999995</c:v>
                </c:pt>
                <c:pt idx="62369">
                  <c:v>62.369000000000028</c:v>
                </c:pt>
                <c:pt idx="62370">
                  <c:v>62.370000000000005</c:v>
                </c:pt>
                <c:pt idx="62371">
                  <c:v>62.371000000000038</c:v>
                </c:pt>
                <c:pt idx="62372">
                  <c:v>62.372000000000014</c:v>
                </c:pt>
                <c:pt idx="62373">
                  <c:v>62.37299999999999</c:v>
                </c:pt>
                <c:pt idx="62374">
                  <c:v>62.374000000000024</c:v>
                </c:pt>
                <c:pt idx="62375">
                  <c:v>62.375</c:v>
                </c:pt>
                <c:pt idx="62376">
                  <c:v>62.376000000000033</c:v>
                </c:pt>
                <c:pt idx="62377">
                  <c:v>62.37700000000001</c:v>
                </c:pt>
                <c:pt idx="62378">
                  <c:v>62.378000000000043</c:v>
                </c:pt>
                <c:pt idx="62379">
                  <c:v>62.379000000000019</c:v>
                </c:pt>
                <c:pt idx="62380">
                  <c:v>62.379999999999995</c:v>
                </c:pt>
                <c:pt idx="62381">
                  <c:v>62.381000000000029</c:v>
                </c:pt>
                <c:pt idx="62382">
                  <c:v>62.382000000000005</c:v>
                </c:pt>
                <c:pt idx="62383">
                  <c:v>62.383000000000038</c:v>
                </c:pt>
                <c:pt idx="62384">
                  <c:v>62.384000000000015</c:v>
                </c:pt>
                <c:pt idx="62385">
                  <c:v>62.384999999999991</c:v>
                </c:pt>
                <c:pt idx="62386">
                  <c:v>62.386000000000024</c:v>
                </c:pt>
                <c:pt idx="62387">
                  <c:v>62.387</c:v>
                </c:pt>
                <c:pt idx="62388">
                  <c:v>62.388000000000034</c:v>
                </c:pt>
                <c:pt idx="62389">
                  <c:v>62.38900000000001</c:v>
                </c:pt>
                <c:pt idx="62390">
                  <c:v>62.390000000000043</c:v>
                </c:pt>
                <c:pt idx="62391">
                  <c:v>62.39100000000002</c:v>
                </c:pt>
                <c:pt idx="62392">
                  <c:v>62.391999999999996</c:v>
                </c:pt>
                <c:pt idx="62393">
                  <c:v>62.393000000000029</c:v>
                </c:pt>
                <c:pt idx="62394">
                  <c:v>62.394000000000005</c:v>
                </c:pt>
                <c:pt idx="62395">
                  <c:v>62.395000000000039</c:v>
                </c:pt>
                <c:pt idx="62396">
                  <c:v>62.396000000000015</c:v>
                </c:pt>
                <c:pt idx="62397">
                  <c:v>62.396999999999991</c:v>
                </c:pt>
                <c:pt idx="62398">
                  <c:v>62.398000000000025</c:v>
                </c:pt>
                <c:pt idx="62399">
                  <c:v>62.399000000000001</c:v>
                </c:pt>
                <c:pt idx="62400">
                  <c:v>62.400000000000034</c:v>
                </c:pt>
                <c:pt idx="62401">
                  <c:v>62.40100000000001</c:v>
                </c:pt>
                <c:pt idx="62402">
                  <c:v>62.402000000000044</c:v>
                </c:pt>
                <c:pt idx="62403">
                  <c:v>62.40300000000002</c:v>
                </c:pt>
                <c:pt idx="62404">
                  <c:v>62.403999999999996</c:v>
                </c:pt>
                <c:pt idx="62405">
                  <c:v>62.40500000000003</c:v>
                </c:pt>
                <c:pt idx="62406">
                  <c:v>62.406000000000006</c:v>
                </c:pt>
                <c:pt idx="62407">
                  <c:v>62.407000000000039</c:v>
                </c:pt>
                <c:pt idx="62408">
                  <c:v>62.408000000000015</c:v>
                </c:pt>
                <c:pt idx="62409">
                  <c:v>62.408999999999992</c:v>
                </c:pt>
                <c:pt idx="62410">
                  <c:v>62.410000000000025</c:v>
                </c:pt>
                <c:pt idx="62411">
                  <c:v>62.411000000000001</c:v>
                </c:pt>
                <c:pt idx="62412">
                  <c:v>62.412000000000035</c:v>
                </c:pt>
                <c:pt idx="62413">
                  <c:v>62.413000000000011</c:v>
                </c:pt>
                <c:pt idx="62414">
                  <c:v>62.414000000000044</c:v>
                </c:pt>
                <c:pt idx="62415">
                  <c:v>62.41500000000002</c:v>
                </c:pt>
                <c:pt idx="62416">
                  <c:v>62.415999999999997</c:v>
                </c:pt>
                <c:pt idx="62417">
                  <c:v>62.41700000000003</c:v>
                </c:pt>
                <c:pt idx="62418">
                  <c:v>62.418000000000006</c:v>
                </c:pt>
                <c:pt idx="62419">
                  <c:v>62.41900000000004</c:v>
                </c:pt>
                <c:pt idx="62420">
                  <c:v>62.420000000000016</c:v>
                </c:pt>
                <c:pt idx="62421">
                  <c:v>62.420999999999992</c:v>
                </c:pt>
                <c:pt idx="62422">
                  <c:v>62.422000000000025</c:v>
                </c:pt>
                <c:pt idx="62423">
                  <c:v>62.423000000000002</c:v>
                </c:pt>
                <c:pt idx="62424">
                  <c:v>62.424000000000035</c:v>
                </c:pt>
                <c:pt idx="62425">
                  <c:v>62.425000000000011</c:v>
                </c:pt>
                <c:pt idx="62426">
                  <c:v>62.426000000000045</c:v>
                </c:pt>
                <c:pt idx="62427">
                  <c:v>62.427000000000021</c:v>
                </c:pt>
                <c:pt idx="62428">
                  <c:v>62.427999999999997</c:v>
                </c:pt>
                <c:pt idx="62429">
                  <c:v>62.42900000000003</c:v>
                </c:pt>
                <c:pt idx="62430">
                  <c:v>62.430000000000007</c:v>
                </c:pt>
                <c:pt idx="62431">
                  <c:v>62.43100000000004</c:v>
                </c:pt>
                <c:pt idx="62432">
                  <c:v>62.432000000000016</c:v>
                </c:pt>
                <c:pt idx="62433">
                  <c:v>62.432999999999993</c:v>
                </c:pt>
                <c:pt idx="62434">
                  <c:v>62.434000000000026</c:v>
                </c:pt>
                <c:pt idx="62435">
                  <c:v>62.435000000000002</c:v>
                </c:pt>
                <c:pt idx="62436">
                  <c:v>62.436000000000035</c:v>
                </c:pt>
                <c:pt idx="62437">
                  <c:v>62.437000000000012</c:v>
                </c:pt>
                <c:pt idx="62438">
                  <c:v>62.438000000000045</c:v>
                </c:pt>
                <c:pt idx="62439">
                  <c:v>62.439000000000021</c:v>
                </c:pt>
                <c:pt idx="62440">
                  <c:v>62.44</c:v>
                </c:pt>
                <c:pt idx="62441">
                  <c:v>62.441000000000031</c:v>
                </c:pt>
                <c:pt idx="62442">
                  <c:v>62.442000000000007</c:v>
                </c:pt>
                <c:pt idx="62443">
                  <c:v>62.44300000000004</c:v>
                </c:pt>
                <c:pt idx="62444">
                  <c:v>62.444000000000017</c:v>
                </c:pt>
                <c:pt idx="62445">
                  <c:v>62.444999999999993</c:v>
                </c:pt>
                <c:pt idx="62446">
                  <c:v>62.446000000000026</c:v>
                </c:pt>
                <c:pt idx="62447">
                  <c:v>62.447000000000003</c:v>
                </c:pt>
                <c:pt idx="62448">
                  <c:v>62.448000000000036</c:v>
                </c:pt>
                <c:pt idx="62449">
                  <c:v>62.449000000000012</c:v>
                </c:pt>
                <c:pt idx="62450">
                  <c:v>62.450000000000045</c:v>
                </c:pt>
                <c:pt idx="62451">
                  <c:v>62.451000000000022</c:v>
                </c:pt>
                <c:pt idx="62452">
                  <c:v>62.451999999999998</c:v>
                </c:pt>
                <c:pt idx="62453">
                  <c:v>62.453000000000031</c:v>
                </c:pt>
                <c:pt idx="62454">
                  <c:v>62.454000000000008</c:v>
                </c:pt>
                <c:pt idx="62455">
                  <c:v>62.455000000000041</c:v>
                </c:pt>
                <c:pt idx="62456">
                  <c:v>62.456000000000017</c:v>
                </c:pt>
                <c:pt idx="62457">
                  <c:v>62.456999999999994</c:v>
                </c:pt>
                <c:pt idx="62458">
                  <c:v>62.458000000000027</c:v>
                </c:pt>
                <c:pt idx="62459">
                  <c:v>62.459000000000003</c:v>
                </c:pt>
                <c:pt idx="62460">
                  <c:v>62.460000000000036</c:v>
                </c:pt>
                <c:pt idx="62461">
                  <c:v>62.461000000000013</c:v>
                </c:pt>
                <c:pt idx="62462">
                  <c:v>62.462000000000046</c:v>
                </c:pt>
                <c:pt idx="62463">
                  <c:v>62.463000000000022</c:v>
                </c:pt>
                <c:pt idx="62464">
                  <c:v>62.463999999999999</c:v>
                </c:pt>
                <c:pt idx="62465">
                  <c:v>62.465000000000032</c:v>
                </c:pt>
                <c:pt idx="62466">
                  <c:v>62.466000000000008</c:v>
                </c:pt>
                <c:pt idx="62467">
                  <c:v>62.467000000000041</c:v>
                </c:pt>
                <c:pt idx="62468">
                  <c:v>62.468000000000018</c:v>
                </c:pt>
                <c:pt idx="62469">
                  <c:v>62.468999999999994</c:v>
                </c:pt>
                <c:pt idx="62470">
                  <c:v>62.470000000000027</c:v>
                </c:pt>
                <c:pt idx="62471">
                  <c:v>62.471000000000004</c:v>
                </c:pt>
                <c:pt idx="62472">
                  <c:v>62.472000000000037</c:v>
                </c:pt>
                <c:pt idx="62473">
                  <c:v>62.473000000000013</c:v>
                </c:pt>
                <c:pt idx="62474">
                  <c:v>62.474000000000046</c:v>
                </c:pt>
                <c:pt idx="62475">
                  <c:v>62.475000000000023</c:v>
                </c:pt>
                <c:pt idx="62476">
                  <c:v>62.475999999999999</c:v>
                </c:pt>
                <c:pt idx="62477">
                  <c:v>62.477000000000032</c:v>
                </c:pt>
                <c:pt idx="62478">
                  <c:v>62.478000000000009</c:v>
                </c:pt>
                <c:pt idx="62479">
                  <c:v>62.479000000000042</c:v>
                </c:pt>
                <c:pt idx="62480">
                  <c:v>62.480000000000018</c:v>
                </c:pt>
                <c:pt idx="62481">
                  <c:v>62.480999999999995</c:v>
                </c:pt>
                <c:pt idx="62482">
                  <c:v>62.482000000000028</c:v>
                </c:pt>
                <c:pt idx="62483">
                  <c:v>62.483000000000004</c:v>
                </c:pt>
                <c:pt idx="62484">
                  <c:v>62.484000000000037</c:v>
                </c:pt>
                <c:pt idx="62485">
                  <c:v>62.485000000000014</c:v>
                </c:pt>
                <c:pt idx="62486">
                  <c:v>62.48599999999999</c:v>
                </c:pt>
                <c:pt idx="62487">
                  <c:v>62.487000000000023</c:v>
                </c:pt>
                <c:pt idx="62488">
                  <c:v>62.488</c:v>
                </c:pt>
                <c:pt idx="62489">
                  <c:v>62.489000000000033</c:v>
                </c:pt>
                <c:pt idx="62490">
                  <c:v>62.490000000000009</c:v>
                </c:pt>
                <c:pt idx="62491">
                  <c:v>62.491000000000042</c:v>
                </c:pt>
                <c:pt idx="62492">
                  <c:v>62.492000000000019</c:v>
                </c:pt>
                <c:pt idx="62493">
                  <c:v>62.492999999999995</c:v>
                </c:pt>
                <c:pt idx="62494">
                  <c:v>62.494000000000028</c:v>
                </c:pt>
                <c:pt idx="62495">
                  <c:v>62.495000000000005</c:v>
                </c:pt>
                <c:pt idx="62496">
                  <c:v>62.496000000000038</c:v>
                </c:pt>
                <c:pt idx="62497">
                  <c:v>62.497000000000014</c:v>
                </c:pt>
                <c:pt idx="62498">
                  <c:v>62.49799999999999</c:v>
                </c:pt>
                <c:pt idx="62499">
                  <c:v>62.499000000000024</c:v>
                </c:pt>
                <c:pt idx="62500">
                  <c:v>62.5</c:v>
                </c:pt>
                <c:pt idx="62501">
                  <c:v>62.501000000000033</c:v>
                </c:pt>
                <c:pt idx="62502">
                  <c:v>62.50200000000001</c:v>
                </c:pt>
                <c:pt idx="62503">
                  <c:v>62.503000000000043</c:v>
                </c:pt>
                <c:pt idx="62504">
                  <c:v>62.504000000000019</c:v>
                </c:pt>
                <c:pt idx="62505">
                  <c:v>62.504999999999995</c:v>
                </c:pt>
                <c:pt idx="62506">
                  <c:v>62.506000000000029</c:v>
                </c:pt>
                <c:pt idx="62507">
                  <c:v>62.507000000000005</c:v>
                </c:pt>
                <c:pt idx="62508">
                  <c:v>62.508000000000038</c:v>
                </c:pt>
                <c:pt idx="62509">
                  <c:v>62.509000000000015</c:v>
                </c:pt>
                <c:pt idx="62510">
                  <c:v>62.509999999999991</c:v>
                </c:pt>
                <c:pt idx="62511">
                  <c:v>62.511000000000024</c:v>
                </c:pt>
                <c:pt idx="62512">
                  <c:v>62.512</c:v>
                </c:pt>
                <c:pt idx="62513">
                  <c:v>62.513000000000034</c:v>
                </c:pt>
                <c:pt idx="62514">
                  <c:v>62.51400000000001</c:v>
                </c:pt>
                <c:pt idx="62515">
                  <c:v>62.515000000000043</c:v>
                </c:pt>
                <c:pt idx="62516">
                  <c:v>62.51600000000002</c:v>
                </c:pt>
                <c:pt idx="62517">
                  <c:v>62.516999999999996</c:v>
                </c:pt>
                <c:pt idx="62518">
                  <c:v>62.518000000000029</c:v>
                </c:pt>
                <c:pt idx="62519">
                  <c:v>62.519000000000005</c:v>
                </c:pt>
                <c:pt idx="62520">
                  <c:v>62.520000000000039</c:v>
                </c:pt>
                <c:pt idx="62521">
                  <c:v>62.521000000000015</c:v>
                </c:pt>
                <c:pt idx="62522">
                  <c:v>62.521999999999991</c:v>
                </c:pt>
                <c:pt idx="62523">
                  <c:v>62.523000000000025</c:v>
                </c:pt>
                <c:pt idx="62524">
                  <c:v>62.524000000000001</c:v>
                </c:pt>
                <c:pt idx="62525">
                  <c:v>62.525000000000034</c:v>
                </c:pt>
                <c:pt idx="62526">
                  <c:v>62.52600000000001</c:v>
                </c:pt>
                <c:pt idx="62527">
                  <c:v>62.527000000000044</c:v>
                </c:pt>
                <c:pt idx="62528">
                  <c:v>62.52800000000002</c:v>
                </c:pt>
                <c:pt idx="62529">
                  <c:v>62.528999999999996</c:v>
                </c:pt>
                <c:pt idx="62530">
                  <c:v>62.53000000000003</c:v>
                </c:pt>
                <c:pt idx="62531">
                  <c:v>62.531000000000006</c:v>
                </c:pt>
                <c:pt idx="62532">
                  <c:v>62.532000000000039</c:v>
                </c:pt>
                <c:pt idx="62533">
                  <c:v>62.533000000000015</c:v>
                </c:pt>
                <c:pt idx="62534">
                  <c:v>62.533999999999992</c:v>
                </c:pt>
                <c:pt idx="62535">
                  <c:v>62.535000000000025</c:v>
                </c:pt>
                <c:pt idx="62536">
                  <c:v>62.536000000000001</c:v>
                </c:pt>
                <c:pt idx="62537">
                  <c:v>62.537000000000035</c:v>
                </c:pt>
                <c:pt idx="62538">
                  <c:v>62.538000000000011</c:v>
                </c:pt>
                <c:pt idx="62539">
                  <c:v>62.539000000000044</c:v>
                </c:pt>
                <c:pt idx="62540">
                  <c:v>62.54000000000002</c:v>
                </c:pt>
                <c:pt idx="62541">
                  <c:v>62.540999999999997</c:v>
                </c:pt>
                <c:pt idx="62542">
                  <c:v>62.54200000000003</c:v>
                </c:pt>
                <c:pt idx="62543">
                  <c:v>62.543000000000006</c:v>
                </c:pt>
                <c:pt idx="62544">
                  <c:v>62.54400000000004</c:v>
                </c:pt>
                <c:pt idx="62545">
                  <c:v>62.545000000000016</c:v>
                </c:pt>
                <c:pt idx="62546">
                  <c:v>62.545999999999992</c:v>
                </c:pt>
                <c:pt idx="62547">
                  <c:v>62.547000000000025</c:v>
                </c:pt>
                <c:pt idx="62548">
                  <c:v>62.548000000000002</c:v>
                </c:pt>
                <c:pt idx="62549">
                  <c:v>62.549000000000035</c:v>
                </c:pt>
                <c:pt idx="62550">
                  <c:v>62.550000000000011</c:v>
                </c:pt>
                <c:pt idx="62551">
                  <c:v>62.551000000000045</c:v>
                </c:pt>
                <c:pt idx="62552">
                  <c:v>62.552000000000021</c:v>
                </c:pt>
                <c:pt idx="62553">
                  <c:v>62.552999999999997</c:v>
                </c:pt>
                <c:pt idx="62554">
                  <c:v>62.55400000000003</c:v>
                </c:pt>
                <c:pt idx="62555">
                  <c:v>62.555000000000007</c:v>
                </c:pt>
                <c:pt idx="62556">
                  <c:v>62.55600000000004</c:v>
                </c:pt>
                <c:pt idx="62557">
                  <c:v>62.557000000000016</c:v>
                </c:pt>
                <c:pt idx="62558">
                  <c:v>62.557999999999993</c:v>
                </c:pt>
                <c:pt idx="62559">
                  <c:v>62.559000000000026</c:v>
                </c:pt>
                <c:pt idx="62560">
                  <c:v>62.56</c:v>
                </c:pt>
                <c:pt idx="62561">
                  <c:v>62.561000000000035</c:v>
                </c:pt>
                <c:pt idx="62562">
                  <c:v>62.562000000000012</c:v>
                </c:pt>
                <c:pt idx="62563">
                  <c:v>62.563000000000045</c:v>
                </c:pt>
                <c:pt idx="62564">
                  <c:v>62.564000000000021</c:v>
                </c:pt>
                <c:pt idx="62565">
                  <c:v>62.564999999999998</c:v>
                </c:pt>
                <c:pt idx="62566">
                  <c:v>62.566000000000031</c:v>
                </c:pt>
                <c:pt idx="62567">
                  <c:v>62.567000000000007</c:v>
                </c:pt>
                <c:pt idx="62568">
                  <c:v>62.56800000000004</c:v>
                </c:pt>
                <c:pt idx="62569">
                  <c:v>62.569000000000017</c:v>
                </c:pt>
                <c:pt idx="62570">
                  <c:v>62.569999999999993</c:v>
                </c:pt>
                <c:pt idx="62571">
                  <c:v>62.571000000000026</c:v>
                </c:pt>
                <c:pt idx="62572">
                  <c:v>62.572000000000003</c:v>
                </c:pt>
                <c:pt idx="62573">
                  <c:v>62.573000000000036</c:v>
                </c:pt>
                <c:pt idx="62574">
                  <c:v>62.574000000000012</c:v>
                </c:pt>
                <c:pt idx="62575">
                  <c:v>62.575000000000045</c:v>
                </c:pt>
                <c:pt idx="62576">
                  <c:v>62.576000000000022</c:v>
                </c:pt>
                <c:pt idx="62577">
                  <c:v>62.576999999999998</c:v>
                </c:pt>
                <c:pt idx="62578">
                  <c:v>62.578000000000031</c:v>
                </c:pt>
                <c:pt idx="62579">
                  <c:v>62.579000000000008</c:v>
                </c:pt>
                <c:pt idx="62580">
                  <c:v>62.580000000000041</c:v>
                </c:pt>
                <c:pt idx="62581">
                  <c:v>62.581000000000017</c:v>
                </c:pt>
                <c:pt idx="62582">
                  <c:v>62.581999999999994</c:v>
                </c:pt>
                <c:pt idx="62583">
                  <c:v>62.583000000000027</c:v>
                </c:pt>
                <c:pt idx="62584">
                  <c:v>62.584000000000003</c:v>
                </c:pt>
                <c:pt idx="62585">
                  <c:v>62.585000000000036</c:v>
                </c:pt>
                <c:pt idx="62586">
                  <c:v>62.586000000000013</c:v>
                </c:pt>
                <c:pt idx="62587">
                  <c:v>62.587000000000046</c:v>
                </c:pt>
                <c:pt idx="62588">
                  <c:v>62.588000000000022</c:v>
                </c:pt>
                <c:pt idx="62589">
                  <c:v>62.588999999999999</c:v>
                </c:pt>
                <c:pt idx="62590">
                  <c:v>62.590000000000032</c:v>
                </c:pt>
                <c:pt idx="62591">
                  <c:v>62.591000000000008</c:v>
                </c:pt>
                <c:pt idx="62592">
                  <c:v>62.592000000000041</c:v>
                </c:pt>
                <c:pt idx="62593">
                  <c:v>62.593000000000018</c:v>
                </c:pt>
                <c:pt idx="62594">
                  <c:v>62.593999999999994</c:v>
                </c:pt>
                <c:pt idx="62595">
                  <c:v>62.595000000000027</c:v>
                </c:pt>
                <c:pt idx="62596">
                  <c:v>62.596000000000004</c:v>
                </c:pt>
                <c:pt idx="62597">
                  <c:v>62.597000000000037</c:v>
                </c:pt>
                <c:pt idx="62598">
                  <c:v>62.598000000000013</c:v>
                </c:pt>
                <c:pt idx="62599">
                  <c:v>62.599000000000046</c:v>
                </c:pt>
                <c:pt idx="62600">
                  <c:v>62.600000000000023</c:v>
                </c:pt>
                <c:pt idx="62601">
                  <c:v>62.600999999999999</c:v>
                </c:pt>
                <c:pt idx="62602">
                  <c:v>62.602000000000032</c:v>
                </c:pt>
                <c:pt idx="62603">
                  <c:v>62.603000000000009</c:v>
                </c:pt>
                <c:pt idx="62604">
                  <c:v>62.604000000000042</c:v>
                </c:pt>
                <c:pt idx="62605">
                  <c:v>62.605000000000018</c:v>
                </c:pt>
                <c:pt idx="62606">
                  <c:v>62.605999999999995</c:v>
                </c:pt>
                <c:pt idx="62607">
                  <c:v>62.607000000000028</c:v>
                </c:pt>
                <c:pt idx="62608">
                  <c:v>62.608000000000004</c:v>
                </c:pt>
                <c:pt idx="62609">
                  <c:v>62.609000000000037</c:v>
                </c:pt>
                <c:pt idx="62610">
                  <c:v>62.610000000000014</c:v>
                </c:pt>
                <c:pt idx="62611">
                  <c:v>62.61099999999999</c:v>
                </c:pt>
                <c:pt idx="62612">
                  <c:v>62.612000000000023</c:v>
                </c:pt>
                <c:pt idx="62613">
                  <c:v>62.613</c:v>
                </c:pt>
                <c:pt idx="62614">
                  <c:v>62.614000000000033</c:v>
                </c:pt>
                <c:pt idx="62615">
                  <c:v>62.615000000000009</c:v>
                </c:pt>
                <c:pt idx="62616">
                  <c:v>62.616000000000042</c:v>
                </c:pt>
                <c:pt idx="62617">
                  <c:v>62.617000000000019</c:v>
                </c:pt>
                <c:pt idx="62618">
                  <c:v>62.617999999999995</c:v>
                </c:pt>
                <c:pt idx="62619">
                  <c:v>62.619000000000028</c:v>
                </c:pt>
                <c:pt idx="62620">
                  <c:v>62.620000000000005</c:v>
                </c:pt>
                <c:pt idx="62621">
                  <c:v>62.621000000000038</c:v>
                </c:pt>
                <c:pt idx="62622">
                  <c:v>62.622000000000014</c:v>
                </c:pt>
                <c:pt idx="62623">
                  <c:v>62.62299999999999</c:v>
                </c:pt>
                <c:pt idx="62624">
                  <c:v>62.624000000000024</c:v>
                </c:pt>
                <c:pt idx="62625">
                  <c:v>62.625</c:v>
                </c:pt>
                <c:pt idx="62626">
                  <c:v>62.626000000000033</c:v>
                </c:pt>
                <c:pt idx="62627">
                  <c:v>62.62700000000001</c:v>
                </c:pt>
                <c:pt idx="62628">
                  <c:v>62.628000000000043</c:v>
                </c:pt>
                <c:pt idx="62629">
                  <c:v>62.629000000000019</c:v>
                </c:pt>
                <c:pt idx="62630">
                  <c:v>62.629999999999995</c:v>
                </c:pt>
                <c:pt idx="62631">
                  <c:v>62.631000000000029</c:v>
                </c:pt>
                <c:pt idx="62632">
                  <c:v>62.632000000000005</c:v>
                </c:pt>
                <c:pt idx="62633">
                  <c:v>62.633000000000038</c:v>
                </c:pt>
                <c:pt idx="62634">
                  <c:v>62.634000000000015</c:v>
                </c:pt>
                <c:pt idx="62635">
                  <c:v>62.634999999999991</c:v>
                </c:pt>
                <c:pt idx="62636">
                  <c:v>62.636000000000024</c:v>
                </c:pt>
                <c:pt idx="62637">
                  <c:v>62.637</c:v>
                </c:pt>
                <c:pt idx="62638">
                  <c:v>62.638000000000034</c:v>
                </c:pt>
                <c:pt idx="62639">
                  <c:v>62.63900000000001</c:v>
                </c:pt>
                <c:pt idx="62640">
                  <c:v>62.640000000000043</c:v>
                </c:pt>
                <c:pt idx="62641">
                  <c:v>62.64100000000002</c:v>
                </c:pt>
                <c:pt idx="62642">
                  <c:v>62.641999999999996</c:v>
                </c:pt>
                <c:pt idx="62643">
                  <c:v>62.643000000000029</c:v>
                </c:pt>
                <c:pt idx="62644">
                  <c:v>62.644000000000005</c:v>
                </c:pt>
                <c:pt idx="62645">
                  <c:v>62.645000000000039</c:v>
                </c:pt>
                <c:pt idx="62646">
                  <c:v>62.646000000000015</c:v>
                </c:pt>
                <c:pt idx="62647">
                  <c:v>62.646999999999991</c:v>
                </c:pt>
                <c:pt idx="62648">
                  <c:v>62.648000000000025</c:v>
                </c:pt>
                <c:pt idx="62649">
                  <c:v>62.649000000000001</c:v>
                </c:pt>
                <c:pt idx="62650">
                  <c:v>62.650000000000034</c:v>
                </c:pt>
                <c:pt idx="62651">
                  <c:v>62.65100000000001</c:v>
                </c:pt>
                <c:pt idx="62652">
                  <c:v>62.652000000000044</c:v>
                </c:pt>
                <c:pt idx="62653">
                  <c:v>62.65300000000002</c:v>
                </c:pt>
                <c:pt idx="62654">
                  <c:v>62.653999999999996</c:v>
                </c:pt>
                <c:pt idx="62655">
                  <c:v>62.65500000000003</c:v>
                </c:pt>
                <c:pt idx="62656">
                  <c:v>62.656000000000006</c:v>
                </c:pt>
                <c:pt idx="62657">
                  <c:v>62.657000000000039</c:v>
                </c:pt>
                <c:pt idx="62658">
                  <c:v>62.658000000000015</c:v>
                </c:pt>
                <c:pt idx="62659">
                  <c:v>62.658999999999992</c:v>
                </c:pt>
                <c:pt idx="62660">
                  <c:v>62.660000000000025</c:v>
                </c:pt>
                <c:pt idx="62661">
                  <c:v>62.661000000000001</c:v>
                </c:pt>
                <c:pt idx="62662">
                  <c:v>62.662000000000035</c:v>
                </c:pt>
                <c:pt idx="62663">
                  <c:v>62.663000000000011</c:v>
                </c:pt>
                <c:pt idx="62664">
                  <c:v>62.664000000000044</c:v>
                </c:pt>
                <c:pt idx="62665">
                  <c:v>62.66500000000002</c:v>
                </c:pt>
                <c:pt idx="62666">
                  <c:v>62.665999999999997</c:v>
                </c:pt>
                <c:pt idx="62667">
                  <c:v>62.66700000000003</c:v>
                </c:pt>
                <c:pt idx="62668">
                  <c:v>62.668000000000006</c:v>
                </c:pt>
                <c:pt idx="62669">
                  <c:v>62.66900000000004</c:v>
                </c:pt>
                <c:pt idx="62670">
                  <c:v>62.670000000000016</c:v>
                </c:pt>
                <c:pt idx="62671">
                  <c:v>62.670999999999992</c:v>
                </c:pt>
                <c:pt idx="62672">
                  <c:v>62.672000000000025</c:v>
                </c:pt>
                <c:pt idx="62673">
                  <c:v>62.673000000000002</c:v>
                </c:pt>
                <c:pt idx="62674">
                  <c:v>62.674000000000035</c:v>
                </c:pt>
                <c:pt idx="62675">
                  <c:v>62.675000000000011</c:v>
                </c:pt>
                <c:pt idx="62676">
                  <c:v>62.676000000000045</c:v>
                </c:pt>
                <c:pt idx="62677">
                  <c:v>62.677000000000021</c:v>
                </c:pt>
                <c:pt idx="62678">
                  <c:v>62.677999999999997</c:v>
                </c:pt>
                <c:pt idx="62679">
                  <c:v>62.67900000000003</c:v>
                </c:pt>
                <c:pt idx="62680">
                  <c:v>62.680000000000007</c:v>
                </c:pt>
                <c:pt idx="62681">
                  <c:v>62.68100000000004</c:v>
                </c:pt>
                <c:pt idx="62682">
                  <c:v>62.682000000000016</c:v>
                </c:pt>
                <c:pt idx="62683">
                  <c:v>62.682999999999993</c:v>
                </c:pt>
                <c:pt idx="62684">
                  <c:v>62.684000000000026</c:v>
                </c:pt>
                <c:pt idx="62685">
                  <c:v>62.685000000000002</c:v>
                </c:pt>
                <c:pt idx="62686">
                  <c:v>62.686000000000035</c:v>
                </c:pt>
                <c:pt idx="62687">
                  <c:v>62.687000000000012</c:v>
                </c:pt>
                <c:pt idx="62688">
                  <c:v>62.688000000000045</c:v>
                </c:pt>
                <c:pt idx="62689">
                  <c:v>62.689000000000021</c:v>
                </c:pt>
                <c:pt idx="62690">
                  <c:v>62.69</c:v>
                </c:pt>
                <c:pt idx="62691">
                  <c:v>62.691000000000031</c:v>
                </c:pt>
                <c:pt idx="62692">
                  <c:v>62.692000000000007</c:v>
                </c:pt>
                <c:pt idx="62693">
                  <c:v>62.69300000000004</c:v>
                </c:pt>
                <c:pt idx="62694">
                  <c:v>62.694000000000017</c:v>
                </c:pt>
                <c:pt idx="62695">
                  <c:v>62.694999999999993</c:v>
                </c:pt>
                <c:pt idx="62696">
                  <c:v>62.696000000000026</c:v>
                </c:pt>
                <c:pt idx="62697">
                  <c:v>62.697000000000003</c:v>
                </c:pt>
                <c:pt idx="62698">
                  <c:v>62.698000000000036</c:v>
                </c:pt>
                <c:pt idx="62699">
                  <c:v>62.699000000000012</c:v>
                </c:pt>
                <c:pt idx="62700">
                  <c:v>62.700000000000045</c:v>
                </c:pt>
                <c:pt idx="62701">
                  <c:v>62.701000000000022</c:v>
                </c:pt>
                <c:pt idx="62702">
                  <c:v>62.701999999999998</c:v>
                </c:pt>
                <c:pt idx="62703">
                  <c:v>62.703000000000031</c:v>
                </c:pt>
                <c:pt idx="62704">
                  <c:v>62.704000000000008</c:v>
                </c:pt>
                <c:pt idx="62705">
                  <c:v>62.705000000000041</c:v>
                </c:pt>
                <c:pt idx="62706">
                  <c:v>62.706000000000017</c:v>
                </c:pt>
                <c:pt idx="62707">
                  <c:v>62.706999999999994</c:v>
                </c:pt>
                <c:pt idx="62708">
                  <c:v>62.708000000000027</c:v>
                </c:pt>
                <c:pt idx="62709">
                  <c:v>62.709000000000003</c:v>
                </c:pt>
                <c:pt idx="62710">
                  <c:v>62.710000000000036</c:v>
                </c:pt>
                <c:pt idx="62711">
                  <c:v>62.711000000000013</c:v>
                </c:pt>
                <c:pt idx="62712">
                  <c:v>62.712000000000046</c:v>
                </c:pt>
                <c:pt idx="62713">
                  <c:v>62.713000000000022</c:v>
                </c:pt>
                <c:pt idx="62714">
                  <c:v>62.713999999999999</c:v>
                </c:pt>
                <c:pt idx="62715">
                  <c:v>62.715000000000032</c:v>
                </c:pt>
                <c:pt idx="62716">
                  <c:v>62.716000000000008</c:v>
                </c:pt>
                <c:pt idx="62717">
                  <c:v>62.717000000000041</c:v>
                </c:pt>
                <c:pt idx="62718">
                  <c:v>62.718000000000018</c:v>
                </c:pt>
                <c:pt idx="62719">
                  <c:v>62.718999999999994</c:v>
                </c:pt>
                <c:pt idx="62720">
                  <c:v>62.720000000000027</c:v>
                </c:pt>
                <c:pt idx="62721">
                  <c:v>62.721000000000004</c:v>
                </c:pt>
                <c:pt idx="62722">
                  <c:v>62.722000000000037</c:v>
                </c:pt>
                <c:pt idx="62723">
                  <c:v>62.723000000000013</c:v>
                </c:pt>
                <c:pt idx="62724">
                  <c:v>62.724000000000046</c:v>
                </c:pt>
                <c:pt idx="62725">
                  <c:v>62.725000000000023</c:v>
                </c:pt>
                <c:pt idx="62726">
                  <c:v>62.725999999999999</c:v>
                </c:pt>
                <c:pt idx="62727">
                  <c:v>62.727000000000032</c:v>
                </c:pt>
                <c:pt idx="62728">
                  <c:v>62.728000000000009</c:v>
                </c:pt>
                <c:pt idx="62729">
                  <c:v>62.729000000000042</c:v>
                </c:pt>
                <c:pt idx="62730">
                  <c:v>62.730000000000018</c:v>
                </c:pt>
                <c:pt idx="62731">
                  <c:v>62.730999999999995</c:v>
                </c:pt>
                <c:pt idx="62732">
                  <c:v>62.732000000000028</c:v>
                </c:pt>
                <c:pt idx="62733">
                  <c:v>62.733000000000004</c:v>
                </c:pt>
                <c:pt idx="62734">
                  <c:v>62.734000000000037</c:v>
                </c:pt>
                <c:pt idx="62735">
                  <c:v>62.735000000000014</c:v>
                </c:pt>
                <c:pt idx="62736">
                  <c:v>62.73599999999999</c:v>
                </c:pt>
                <c:pt idx="62737">
                  <c:v>62.737000000000023</c:v>
                </c:pt>
                <c:pt idx="62738">
                  <c:v>62.738</c:v>
                </c:pt>
                <c:pt idx="62739">
                  <c:v>62.739000000000033</c:v>
                </c:pt>
                <c:pt idx="62740">
                  <c:v>62.740000000000009</c:v>
                </c:pt>
                <c:pt idx="62741">
                  <c:v>62.741000000000042</c:v>
                </c:pt>
                <c:pt idx="62742">
                  <c:v>62.742000000000019</c:v>
                </c:pt>
                <c:pt idx="62743">
                  <c:v>62.742999999999995</c:v>
                </c:pt>
                <c:pt idx="62744">
                  <c:v>62.744000000000028</c:v>
                </c:pt>
                <c:pt idx="62745">
                  <c:v>62.745000000000005</c:v>
                </c:pt>
                <c:pt idx="62746">
                  <c:v>62.746000000000038</c:v>
                </c:pt>
                <c:pt idx="62747">
                  <c:v>62.747000000000014</c:v>
                </c:pt>
                <c:pt idx="62748">
                  <c:v>62.74799999999999</c:v>
                </c:pt>
                <c:pt idx="62749">
                  <c:v>62.749000000000024</c:v>
                </c:pt>
                <c:pt idx="62750">
                  <c:v>62.75</c:v>
                </c:pt>
                <c:pt idx="62751">
                  <c:v>62.751000000000033</c:v>
                </c:pt>
                <c:pt idx="62752">
                  <c:v>62.75200000000001</c:v>
                </c:pt>
                <c:pt idx="62753">
                  <c:v>62.753000000000043</c:v>
                </c:pt>
                <c:pt idx="62754">
                  <c:v>62.754000000000019</c:v>
                </c:pt>
                <c:pt idx="62755">
                  <c:v>62.754999999999995</c:v>
                </c:pt>
                <c:pt idx="62756">
                  <c:v>62.756000000000029</c:v>
                </c:pt>
                <c:pt idx="62757">
                  <c:v>62.757000000000005</c:v>
                </c:pt>
                <c:pt idx="62758">
                  <c:v>62.758000000000038</c:v>
                </c:pt>
                <c:pt idx="62759">
                  <c:v>62.759000000000015</c:v>
                </c:pt>
                <c:pt idx="62760">
                  <c:v>62.759999999999991</c:v>
                </c:pt>
                <c:pt idx="62761">
                  <c:v>62.761000000000024</c:v>
                </c:pt>
                <c:pt idx="62762">
                  <c:v>62.762</c:v>
                </c:pt>
                <c:pt idx="62763">
                  <c:v>62.763000000000034</c:v>
                </c:pt>
                <c:pt idx="62764">
                  <c:v>62.76400000000001</c:v>
                </c:pt>
                <c:pt idx="62765">
                  <c:v>62.765000000000043</c:v>
                </c:pt>
                <c:pt idx="62766">
                  <c:v>62.76600000000002</c:v>
                </c:pt>
                <c:pt idx="62767">
                  <c:v>62.766999999999996</c:v>
                </c:pt>
                <c:pt idx="62768">
                  <c:v>62.768000000000029</c:v>
                </c:pt>
                <c:pt idx="62769">
                  <c:v>62.769000000000005</c:v>
                </c:pt>
                <c:pt idx="62770">
                  <c:v>62.770000000000039</c:v>
                </c:pt>
                <c:pt idx="62771">
                  <c:v>62.771000000000015</c:v>
                </c:pt>
                <c:pt idx="62772">
                  <c:v>62.771999999999991</c:v>
                </c:pt>
                <c:pt idx="62773">
                  <c:v>62.773000000000025</c:v>
                </c:pt>
                <c:pt idx="62774">
                  <c:v>62.774000000000001</c:v>
                </c:pt>
                <c:pt idx="62775">
                  <c:v>62.775000000000034</c:v>
                </c:pt>
                <c:pt idx="62776">
                  <c:v>62.77600000000001</c:v>
                </c:pt>
                <c:pt idx="62777">
                  <c:v>62.777000000000044</c:v>
                </c:pt>
                <c:pt idx="62778">
                  <c:v>62.77800000000002</c:v>
                </c:pt>
                <c:pt idx="62779">
                  <c:v>62.778999999999996</c:v>
                </c:pt>
                <c:pt idx="62780">
                  <c:v>62.78000000000003</c:v>
                </c:pt>
                <c:pt idx="62781">
                  <c:v>62.781000000000006</c:v>
                </c:pt>
                <c:pt idx="62782">
                  <c:v>62.782000000000039</c:v>
                </c:pt>
                <c:pt idx="62783">
                  <c:v>62.783000000000015</c:v>
                </c:pt>
                <c:pt idx="62784">
                  <c:v>62.783999999999992</c:v>
                </c:pt>
                <c:pt idx="62785">
                  <c:v>62.785000000000025</c:v>
                </c:pt>
                <c:pt idx="62786">
                  <c:v>62.786000000000001</c:v>
                </c:pt>
                <c:pt idx="62787">
                  <c:v>62.787000000000035</c:v>
                </c:pt>
                <c:pt idx="62788">
                  <c:v>62.788000000000011</c:v>
                </c:pt>
                <c:pt idx="62789">
                  <c:v>62.789000000000044</c:v>
                </c:pt>
                <c:pt idx="62790">
                  <c:v>62.79000000000002</c:v>
                </c:pt>
                <c:pt idx="62791">
                  <c:v>62.790999999999997</c:v>
                </c:pt>
                <c:pt idx="62792">
                  <c:v>62.79200000000003</c:v>
                </c:pt>
                <c:pt idx="62793">
                  <c:v>62.793000000000006</c:v>
                </c:pt>
                <c:pt idx="62794">
                  <c:v>62.79400000000004</c:v>
                </c:pt>
                <c:pt idx="62795">
                  <c:v>62.795000000000016</c:v>
                </c:pt>
                <c:pt idx="62796">
                  <c:v>62.795999999999992</c:v>
                </c:pt>
                <c:pt idx="62797">
                  <c:v>62.797000000000025</c:v>
                </c:pt>
                <c:pt idx="62798">
                  <c:v>62.798000000000002</c:v>
                </c:pt>
                <c:pt idx="62799">
                  <c:v>62.799000000000035</c:v>
                </c:pt>
                <c:pt idx="62800">
                  <c:v>62.800000000000011</c:v>
                </c:pt>
                <c:pt idx="62801">
                  <c:v>62.801000000000045</c:v>
                </c:pt>
                <c:pt idx="62802">
                  <c:v>62.802000000000021</c:v>
                </c:pt>
                <c:pt idx="62803">
                  <c:v>62.802999999999997</c:v>
                </c:pt>
                <c:pt idx="62804">
                  <c:v>62.80400000000003</c:v>
                </c:pt>
                <c:pt idx="62805">
                  <c:v>62.805000000000007</c:v>
                </c:pt>
                <c:pt idx="62806">
                  <c:v>62.80600000000004</c:v>
                </c:pt>
                <c:pt idx="62807">
                  <c:v>62.807000000000016</c:v>
                </c:pt>
                <c:pt idx="62808">
                  <c:v>62.807999999999993</c:v>
                </c:pt>
                <c:pt idx="62809">
                  <c:v>62.809000000000026</c:v>
                </c:pt>
                <c:pt idx="62810">
                  <c:v>62.81</c:v>
                </c:pt>
                <c:pt idx="62811">
                  <c:v>62.811000000000035</c:v>
                </c:pt>
                <c:pt idx="62812">
                  <c:v>62.812000000000012</c:v>
                </c:pt>
                <c:pt idx="62813">
                  <c:v>62.813000000000045</c:v>
                </c:pt>
                <c:pt idx="62814">
                  <c:v>62.814000000000021</c:v>
                </c:pt>
                <c:pt idx="62815">
                  <c:v>62.814999999999998</c:v>
                </c:pt>
                <c:pt idx="62816">
                  <c:v>62.816000000000031</c:v>
                </c:pt>
                <c:pt idx="62817">
                  <c:v>62.817000000000007</c:v>
                </c:pt>
                <c:pt idx="62818">
                  <c:v>62.81800000000004</c:v>
                </c:pt>
                <c:pt idx="62819">
                  <c:v>62.819000000000017</c:v>
                </c:pt>
                <c:pt idx="62820">
                  <c:v>62.819999999999993</c:v>
                </c:pt>
                <c:pt idx="62821">
                  <c:v>62.821000000000026</c:v>
                </c:pt>
                <c:pt idx="62822">
                  <c:v>62.822000000000003</c:v>
                </c:pt>
                <c:pt idx="62823">
                  <c:v>62.823000000000036</c:v>
                </c:pt>
                <c:pt idx="62824">
                  <c:v>62.824000000000012</c:v>
                </c:pt>
                <c:pt idx="62825">
                  <c:v>62.825000000000045</c:v>
                </c:pt>
                <c:pt idx="62826">
                  <c:v>62.826000000000022</c:v>
                </c:pt>
                <c:pt idx="62827">
                  <c:v>62.826999999999998</c:v>
                </c:pt>
                <c:pt idx="62828">
                  <c:v>62.828000000000031</c:v>
                </c:pt>
                <c:pt idx="62829">
                  <c:v>62.829000000000008</c:v>
                </c:pt>
                <c:pt idx="62830">
                  <c:v>62.830000000000041</c:v>
                </c:pt>
                <c:pt idx="62831">
                  <c:v>62.831000000000017</c:v>
                </c:pt>
                <c:pt idx="62832">
                  <c:v>62.831999999999994</c:v>
                </c:pt>
                <c:pt idx="62833">
                  <c:v>62.833000000000027</c:v>
                </c:pt>
                <c:pt idx="62834">
                  <c:v>62.834000000000003</c:v>
                </c:pt>
                <c:pt idx="62835">
                  <c:v>62.835000000000036</c:v>
                </c:pt>
                <c:pt idx="62836">
                  <c:v>62.836000000000013</c:v>
                </c:pt>
                <c:pt idx="62837">
                  <c:v>62.837000000000046</c:v>
                </c:pt>
                <c:pt idx="62838">
                  <c:v>62.838000000000022</c:v>
                </c:pt>
                <c:pt idx="62839">
                  <c:v>62.838999999999999</c:v>
                </c:pt>
                <c:pt idx="62840">
                  <c:v>62.840000000000032</c:v>
                </c:pt>
                <c:pt idx="62841">
                  <c:v>62.841000000000008</c:v>
                </c:pt>
                <c:pt idx="62842">
                  <c:v>62.842000000000041</c:v>
                </c:pt>
                <c:pt idx="62843">
                  <c:v>62.843000000000018</c:v>
                </c:pt>
                <c:pt idx="62844">
                  <c:v>62.843999999999994</c:v>
                </c:pt>
                <c:pt idx="62845">
                  <c:v>62.845000000000027</c:v>
                </c:pt>
                <c:pt idx="62846">
                  <c:v>62.846000000000004</c:v>
                </c:pt>
                <c:pt idx="62847">
                  <c:v>62.847000000000037</c:v>
                </c:pt>
                <c:pt idx="62848">
                  <c:v>62.848000000000013</c:v>
                </c:pt>
                <c:pt idx="62849">
                  <c:v>62.849000000000046</c:v>
                </c:pt>
                <c:pt idx="62850">
                  <c:v>62.850000000000023</c:v>
                </c:pt>
                <c:pt idx="62851">
                  <c:v>62.850999999999999</c:v>
                </c:pt>
                <c:pt idx="62852">
                  <c:v>62.852000000000032</c:v>
                </c:pt>
                <c:pt idx="62853">
                  <c:v>62.853000000000009</c:v>
                </c:pt>
                <c:pt idx="62854">
                  <c:v>62.854000000000042</c:v>
                </c:pt>
                <c:pt idx="62855">
                  <c:v>62.855000000000018</c:v>
                </c:pt>
                <c:pt idx="62856">
                  <c:v>62.855999999999995</c:v>
                </c:pt>
                <c:pt idx="62857">
                  <c:v>62.857000000000028</c:v>
                </c:pt>
                <c:pt idx="62858">
                  <c:v>62.858000000000004</c:v>
                </c:pt>
                <c:pt idx="62859">
                  <c:v>62.859000000000037</c:v>
                </c:pt>
                <c:pt idx="62860">
                  <c:v>62.860000000000014</c:v>
                </c:pt>
                <c:pt idx="62861">
                  <c:v>62.86099999999999</c:v>
                </c:pt>
                <c:pt idx="62862">
                  <c:v>62.862000000000023</c:v>
                </c:pt>
                <c:pt idx="62863">
                  <c:v>62.863</c:v>
                </c:pt>
                <c:pt idx="62864">
                  <c:v>62.864000000000033</c:v>
                </c:pt>
                <c:pt idx="62865">
                  <c:v>62.865000000000009</c:v>
                </c:pt>
                <c:pt idx="62866">
                  <c:v>62.866000000000042</c:v>
                </c:pt>
                <c:pt idx="62867">
                  <c:v>62.867000000000019</c:v>
                </c:pt>
                <c:pt idx="62868">
                  <c:v>62.867999999999995</c:v>
                </c:pt>
                <c:pt idx="62869">
                  <c:v>62.869000000000028</c:v>
                </c:pt>
                <c:pt idx="62870">
                  <c:v>62.870000000000005</c:v>
                </c:pt>
                <c:pt idx="62871">
                  <c:v>62.871000000000038</c:v>
                </c:pt>
                <c:pt idx="62872">
                  <c:v>62.872000000000014</c:v>
                </c:pt>
                <c:pt idx="62873">
                  <c:v>62.87299999999999</c:v>
                </c:pt>
                <c:pt idx="62874">
                  <c:v>62.874000000000024</c:v>
                </c:pt>
                <c:pt idx="62875">
                  <c:v>62.875</c:v>
                </c:pt>
                <c:pt idx="62876">
                  <c:v>62.876000000000033</c:v>
                </c:pt>
                <c:pt idx="62877">
                  <c:v>62.87700000000001</c:v>
                </c:pt>
                <c:pt idx="62878">
                  <c:v>62.878000000000043</c:v>
                </c:pt>
                <c:pt idx="62879">
                  <c:v>62.879000000000019</c:v>
                </c:pt>
                <c:pt idx="62880">
                  <c:v>62.879999999999995</c:v>
                </c:pt>
                <c:pt idx="62881">
                  <c:v>62.881000000000029</c:v>
                </c:pt>
                <c:pt idx="62882">
                  <c:v>62.882000000000005</c:v>
                </c:pt>
                <c:pt idx="62883">
                  <c:v>62.883000000000038</c:v>
                </c:pt>
                <c:pt idx="62884">
                  <c:v>62.884000000000015</c:v>
                </c:pt>
                <c:pt idx="62885">
                  <c:v>62.884999999999991</c:v>
                </c:pt>
                <c:pt idx="62886">
                  <c:v>62.886000000000024</c:v>
                </c:pt>
                <c:pt idx="62887">
                  <c:v>62.887</c:v>
                </c:pt>
                <c:pt idx="62888">
                  <c:v>62.888000000000034</c:v>
                </c:pt>
                <c:pt idx="62889">
                  <c:v>62.88900000000001</c:v>
                </c:pt>
                <c:pt idx="62890">
                  <c:v>62.890000000000043</c:v>
                </c:pt>
                <c:pt idx="62891">
                  <c:v>62.89100000000002</c:v>
                </c:pt>
                <c:pt idx="62892">
                  <c:v>62.891999999999996</c:v>
                </c:pt>
                <c:pt idx="62893">
                  <c:v>62.893000000000029</c:v>
                </c:pt>
                <c:pt idx="62894">
                  <c:v>62.894000000000005</c:v>
                </c:pt>
                <c:pt idx="62895">
                  <c:v>62.895000000000039</c:v>
                </c:pt>
                <c:pt idx="62896">
                  <c:v>62.896000000000015</c:v>
                </c:pt>
                <c:pt idx="62897">
                  <c:v>62.896999999999991</c:v>
                </c:pt>
                <c:pt idx="62898">
                  <c:v>62.898000000000025</c:v>
                </c:pt>
                <c:pt idx="62899">
                  <c:v>62.899000000000001</c:v>
                </c:pt>
                <c:pt idx="62900">
                  <c:v>62.900000000000034</c:v>
                </c:pt>
                <c:pt idx="62901">
                  <c:v>62.90100000000001</c:v>
                </c:pt>
                <c:pt idx="62902">
                  <c:v>62.902000000000044</c:v>
                </c:pt>
                <c:pt idx="62903">
                  <c:v>62.90300000000002</c:v>
                </c:pt>
                <c:pt idx="62904">
                  <c:v>62.903999999999996</c:v>
                </c:pt>
                <c:pt idx="62905">
                  <c:v>62.90500000000003</c:v>
                </c:pt>
                <c:pt idx="62906">
                  <c:v>62.906000000000006</c:v>
                </c:pt>
                <c:pt idx="62907">
                  <c:v>62.907000000000039</c:v>
                </c:pt>
                <c:pt idx="62908">
                  <c:v>62.908000000000015</c:v>
                </c:pt>
                <c:pt idx="62909">
                  <c:v>62.908999999999992</c:v>
                </c:pt>
                <c:pt idx="62910">
                  <c:v>62.910000000000025</c:v>
                </c:pt>
                <c:pt idx="62911">
                  <c:v>62.911000000000001</c:v>
                </c:pt>
                <c:pt idx="62912">
                  <c:v>62.912000000000035</c:v>
                </c:pt>
                <c:pt idx="62913">
                  <c:v>62.913000000000011</c:v>
                </c:pt>
                <c:pt idx="62914">
                  <c:v>62.914000000000044</c:v>
                </c:pt>
                <c:pt idx="62915">
                  <c:v>62.91500000000002</c:v>
                </c:pt>
                <c:pt idx="62916">
                  <c:v>62.915999999999997</c:v>
                </c:pt>
                <c:pt idx="62917">
                  <c:v>62.91700000000003</c:v>
                </c:pt>
                <c:pt idx="62918">
                  <c:v>62.918000000000006</c:v>
                </c:pt>
                <c:pt idx="62919">
                  <c:v>62.91900000000004</c:v>
                </c:pt>
                <c:pt idx="62920">
                  <c:v>62.920000000000016</c:v>
                </c:pt>
                <c:pt idx="62921">
                  <c:v>62.920999999999992</c:v>
                </c:pt>
                <c:pt idx="62922">
                  <c:v>62.922000000000025</c:v>
                </c:pt>
                <c:pt idx="62923">
                  <c:v>62.923000000000002</c:v>
                </c:pt>
                <c:pt idx="62924">
                  <c:v>62.924000000000035</c:v>
                </c:pt>
                <c:pt idx="62925">
                  <c:v>62.925000000000011</c:v>
                </c:pt>
                <c:pt idx="62926">
                  <c:v>62.926000000000045</c:v>
                </c:pt>
                <c:pt idx="62927">
                  <c:v>62.927000000000021</c:v>
                </c:pt>
                <c:pt idx="62928">
                  <c:v>62.927999999999997</c:v>
                </c:pt>
                <c:pt idx="62929">
                  <c:v>62.92900000000003</c:v>
                </c:pt>
                <c:pt idx="62930">
                  <c:v>62.930000000000007</c:v>
                </c:pt>
                <c:pt idx="62931">
                  <c:v>62.93100000000004</c:v>
                </c:pt>
                <c:pt idx="62932">
                  <c:v>62.932000000000016</c:v>
                </c:pt>
                <c:pt idx="62933">
                  <c:v>62.932999999999993</c:v>
                </c:pt>
                <c:pt idx="62934">
                  <c:v>62.934000000000026</c:v>
                </c:pt>
                <c:pt idx="62935">
                  <c:v>62.935000000000002</c:v>
                </c:pt>
                <c:pt idx="62936">
                  <c:v>62.936000000000035</c:v>
                </c:pt>
                <c:pt idx="62937">
                  <c:v>62.937000000000012</c:v>
                </c:pt>
                <c:pt idx="62938">
                  <c:v>62.938000000000045</c:v>
                </c:pt>
                <c:pt idx="62939">
                  <c:v>62.939000000000021</c:v>
                </c:pt>
                <c:pt idx="62940">
                  <c:v>62.94</c:v>
                </c:pt>
                <c:pt idx="62941">
                  <c:v>62.941000000000031</c:v>
                </c:pt>
                <c:pt idx="62942">
                  <c:v>62.942000000000007</c:v>
                </c:pt>
                <c:pt idx="62943">
                  <c:v>62.94300000000004</c:v>
                </c:pt>
                <c:pt idx="62944">
                  <c:v>62.944000000000017</c:v>
                </c:pt>
                <c:pt idx="62945">
                  <c:v>62.944999999999993</c:v>
                </c:pt>
                <c:pt idx="62946">
                  <c:v>62.946000000000026</c:v>
                </c:pt>
                <c:pt idx="62947">
                  <c:v>62.947000000000003</c:v>
                </c:pt>
                <c:pt idx="62948">
                  <c:v>62.948000000000036</c:v>
                </c:pt>
                <c:pt idx="62949">
                  <c:v>62.949000000000012</c:v>
                </c:pt>
                <c:pt idx="62950">
                  <c:v>62.950000000000045</c:v>
                </c:pt>
                <c:pt idx="62951">
                  <c:v>62.951000000000022</c:v>
                </c:pt>
                <c:pt idx="62952">
                  <c:v>62.951999999999998</c:v>
                </c:pt>
                <c:pt idx="62953">
                  <c:v>62.953000000000031</c:v>
                </c:pt>
                <c:pt idx="62954">
                  <c:v>62.954000000000008</c:v>
                </c:pt>
                <c:pt idx="62955">
                  <c:v>62.955000000000041</c:v>
                </c:pt>
                <c:pt idx="62956">
                  <c:v>62.956000000000017</c:v>
                </c:pt>
                <c:pt idx="62957">
                  <c:v>62.956999999999994</c:v>
                </c:pt>
                <c:pt idx="62958">
                  <c:v>62.958000000000027</c:v>
                </c:pt>
                <c:pt idx="62959">
                  <c:v>62.959000000000003</c:v>
                </c:pt>
                <c:pt idx="62960">
                  <c:v>62.960000000000036</c:v>
                </c:pt>
                <c:pt idx="62961">
                  <c:v>62.961000000000013</c:v>
                </c:pt>
                <c:pt idx="62962">
                  <c:v>62.962000000000046</c:v>
                </c:pt>
                <c:pt idx="62963">
                  <c:v>62.963000000000022</c:v>
                </c:pt>
                <c:pt idx="62964">
                  <c:v>62.963999999999999</c:v>
                </c:pt>
                <c:pt idx="62965">
                  <c:v>62.965000000000032</c:v>
                </c:pt>
                <c:pt idx="62966">
                  <c:v>62.966000000000008</c:v>
                </c:pt>
                <c:pt idx="62967">
                  <c:v>62.967000000000041</c:v>
                </c:pt>
                <c:pt idx="62968">
                  <c:v>62.968000000000018</c:v>
                </c:pt>
                <c:pt idx="62969">
                  <c:v>62.968999999999994</c:v>
                </c:pt>
                <c:pt idx="62970">
                  <c:v>62.970000000000027</c:v>
                </c:pt>
                <c:pt idx="62971">
                  <c:v>62.971000000000004</c:v>
                </c:pt>
                <c:pt idx="62972">
                  <c:v>62.972000000000037</c:v>
                </c:pt>
                <c:pt idx="62973">
                  <c:v>62.973000000000013</c:v>
                </c:pt>
                <c:pt idx="62974">
                  <c:v>62.974000000000046</c:v>
                </c:pt>
                <c:pt idx="62975">
                  <c:v>62.975000000000023</c:v>
                </c:pt>
                <c:pt idx="62976">
                  <c:v>62.975999999999999</c:v>
                </c:pt>
                <c:pt idx="62977">
                  <c:v>62.977000000000032</c:v>
                </c:pt>
                <c:pt idx="62978">
                  <c:v>62.978000000000009</c:v>
                </c:pt>
                <c:pt idx="62979">
                  <c:v>62.979000000000042</c:v>
                </c:pt>
                <c:pt idx="62980">
                  <c:v>62.980000000000018</c:v>
                </c:pt>
                <c:pt idx="62981">
                  <c:v>62.980999999999995</c:v>
                </c:pt>
                <c:pt idx="62982">
                  <c:v>62.982000000000028</c:v>
                </c:pt>
                <c:pt idx="62983">
                  <c:v>62.983000000000004</c:v>
                </c:pt>
                <c:pt idx="62984">
                  <c:v>62.984000000000037</c:v>
                </c:pt>
                <c:pt idx="62985">
                  <c:v>62.985000000000014</c:v>
                </c:pt>
                <c:pt idx="62986">
                  <c:v>62.98599999999999</c:v>
                </c:pt>
                <c:pt idx="62987">
                  <c:v>62.987000000000023</c:v>
                </c:pt>
                <c:pt idx="62988">
                  <c:v>62.988</c:v>
                </c:pt>
                <c:pt idx="62989">
                  <c:v>62.989000000000033</c:v>
                </c:pt>
                <c:pt idx="62990">
                  <c:v>62.990000000000009</c:v>
                </c:pt>
                <c:pt idx="62991">
                  <c:v>62.991000000000042</c:v>
                </c:pt>
                <c:pt idx="62992">
                  <c:v>62.992000000000019</c:v>
                </c:pt>
                <c:pt idx="62993">
                  <c:v>62.992999999999995</c:v>
                </c:pt>
                <c:pt idx="62994">
                  <c:v>62.994000000000028</c:v>
                </c:pt>
                <c:pt idx="62995">
                  <c:v>62.995000000000005</c:v>
                </c:pt>
                <c:pt idx="62996">
                  <c:v>62.996000000000038</c:v>
                </c:pt>
                <c:pt idx="62997">
                  <c:v>62.997000000000014</c:v>
                </c:pt>
                <c:pt idx="62998">
                  <c:v>62.99799999999999</c:v>
                </c:pt>
                <c:pt idx="62999">
                  <c:v>62.999000000000024</c:v>
                </c:pt>
                <c:pt idx="63000">
                  <c:v>63</c:v>
                </c:pt>
                <c:pt idx="63001">
                  <c:v>63.001000000000033</c:v>
                </c:pt>
                <c:pt idx="63002">
                  <c:v>63.00200000000001</c:v>
                </c:pt>
                <c:pt idx="63003">
                  <c:v>63.003000000000043</c:v>
                </c:pt>
                <c:pt idx="63004">
                  <c:v>63.004000000000019</c:v>
                </c:pt>
                <c:pt idx="63005">
                  <c:v>63.004999999999995</c:v>
                </c:pt>
                <c:pt idx="63006">
                  <c:v>63.006000000000029</c:v>
                </c:pt>
                <c:pt idx="63007">
                  <c:v>63.007000000000005</c:v>
                </c:pt>
                <c:pt idx="63008">
                  <c:v>63.008000000000038</c:v>
                </c:pt>
                <c:pt idx="63009">
                  <c:v>63.009000000000015</c:v>
                </c:pt>
                <c:pt idx="63010">
                  <c:v>63.009999999999991</c:v>
                </c:pt>
                <c:pt idx="63011">
                  <c:v>63.011000000000024</c:v>
                </c:pt>
                <c:pt idx="63012">
                  <c:v>63.012</c:v>
                </c:pt>
                <c:pt idx="63013">
                  <c:v>63.013000000000034</c:v>
                </c:pt>
                <c:pt idx="63014">
                  <c:v>63.01400000000001</c:v>
                </c:pt>
                <c:pt idx="63015">
                  <c:v>63.015000000000043</c:v>
                </c:pt>
                <c:pt idx="63016">
                  <c:v>63.01600000000002</c:v>
                </c:pt>
                <c:pt idx="63017">
                  <c:v>63.016999999999996</c:v>
                </c:pt>
                <c:pt idx="63018">
                  <c:v>63.018000000000029</c:v>
                </c:pt>
                <c:pt idx="63019">
                  <c:v>63.019000000000005</c:v>
                </c:pt>
                <c:pt idx="63020">
                  <c:v>63.020000000000039</c:v>
                </c:pt>
                <c:pt idx="63021">
                  <c:v>63.021000000000015</c:v>
                </c:pt>
                <c:pt idx="63022">
                  <c:v>63.021999999999991</c:v>
                </c:pt>
                <c:pt idx="63023">
                  <c:v>63.023000000000025</c:v>
                </c:pt>
                <c:pt idx="63024">
                  <c:v>63.024000000000001</c:v>
                </c:pt>
                <c:pt idx="63025">
                  <c:v>63.025000000000034</c:v>
                </c:pt>
                <c:pt idx="63026">
                  <c:v>63.02600000000001</c:v>
                </c:pt>
                <c:pt idx="63027">
                  <c:v>63.027000000000044</c:v>
                </c:pt>
                <c:pt idx="63028">
                  <c:v>63.02800000000002</c:v>
                </c:pt>
                <c:pt idx="63029">
                  <c:v>63.028999999999996</c:v>
                </c:pt>
                <c:pt idx="63030">
                  <c:v>63.03000000000003</c:v>
                </c:pt>
                <c:pt idx="63031">
                  <c:v>63.031000000000006</c:v>
                </c:pt>
                <c:pt idx="63032">
                  <c:v>63.032000000000039</c:v>
                </c:pt>
                <c:pt idx="63033">
                  <c:v>63.033000000000015</c:v>
                </c:pt>
                <c:pt idx="63034">
                  <c:v>63.033999999999992</c:v>
                </c:pt>
                <c:pt idx="63035">
                  <c:v>63.035000000000025</c:v>
                </c:pt>
                <c:pt idx="63036">
                  <c:v>63.036000000000001</c:v>
                </c:pt>
                <c:pt idx="63037">
                  <c:v>63.037000000000035</c:v>
                </c:pt>
                <c:pt idx="63038">
                  <c:v>63.038000000000011</c:v>
                </c:pt>
                <c:pt idx="63039">
                  <c:v>63.039000000000044</c:v>
                </c:pt>
                <c:pt idx="63040">
                  <c:v>63.04000000000002</c:v>
                </c:pt>
                <c:pt idx="63041">
                  <c:v>63.040999999999997</c:v>
                </c:pt>
                <c:pt idx="63042">
                  <c:v>63.04200000000003</c:v>
                </c:pt>
                <c:pt idx="63043">
                  <c:v>63.043000000000006</c:v>
                </c:pt>
                <c:pt idx="63044">
                  <c:v>63.04400000000004</c:v>
                </c:pt>
                <c:pt idx="63045">
                  <c:v>63.045000000000016</c:v>
                </c:pt>
                <c:pt idx="63046">
                  <c:v>63.045999999999992</c:v>
                </c:pt>
                <c:pt idx="63047">
                  <c:v>63.047000000000025</c:v>
                </c:pt>
                <c:pt idx="63048">
                  <c:v>63.048000000000002</c:v>
                </c:pt>
                <c:pt idx="63049">
                  <c:v>63.049000000000035</c:v>
                </c:pt>
                <c:pt idx="63050">
                  <c:v>63.050000000000011</c:v>
                </c:pt>
                <c:pt idx="63051">
                  <c:v>63.051000000000045</c:v>
                </c:pt>
                <c:pt idx="63052">
                  <c:v>63.052000000000021</c:v>
                </c:pt>
                <c:pt idx="63053">
                  <c:v>63.052999999999997</c:v>
                </c:pt>
                <c:pt idx="63054">
                  <c:v>63.05400000000003</c:v>
                </c:pt>
                <c:pt idx="63055">
                  <c:v>63.055000000000007</c:v>
                </c:pt>
                <c:pt idx="63056">
                  <c:v>63.05600000000004</c:v>
                </c:pt>
                <c:pt idx="63057">
                  <c:v>63.057000000000016</c:v>
                </c:pt>
                <c:pt idx="63058">
                  <c:v>63.057999999999993</c:v>
                </c:pt>
                <c:pt idx="63059">
                  <c:v>63.059000000000026</c:v>
                </c:pt>
                <c:pt idx="63060">
                  <c:v>63.06</c:v>
                </c:pt>
                <c:pt idx="63061">
                  <c:v>63.061000000000035</c:v>
                </c:pt>
                <c:pt idx="63062">
                  <c:v>63.062000000000012</c:v>
                </c:pt>
                <c:pt idx="63063">
                  <c:v>63.063000000000045</c:v>
                </c:pt>
                <c:pt idx="63064">
                  <c:v>63.064000000000021</c:v>
                </c:pt>
                <c:pt idx="63065">
                  <c:v>63.064999999999998</c:v>
                </c:pt>
                <c:pt idx="63066">
                  <c:v>63.066000000000031</c:v>
                </c:pt>
                <c:pt idx="63067">
                  <c:v>63.067000000000007</c:v>
                </c:pt>
                <c:pt idx="63068">
                  <c:v>63.06800000000004</c:v>
                </c:pt>
                <c:pt idx="63069">
                  <c:v>63.069000000000017</c:v>
                </c:pt>
                <c:pt idx="63070">
                  <c:v>63.069999999999993</c:v>
                </c:pt>
                <c:pt idx="63071">
                  <c:v>63.071000000000026</c:v>
                </c:pt>
                <c:pt idx="63072">
                  <c:v>63.072000000000003</c:v>
                </c:pt>
                <c:pt idx="63073">
                  <c:v>63.073000000000036</c:v>
                </c:pt>
                <c:pt idx="63074">
                  <c:v>63.074000000000012</c:v>
                </c:pt>
                <c:pt idx="63075">
                  <c:v>63.075000000000045</c:v>
                </c:pt>
                <c:pt idx="63076">
                  <c:v>63.076000000000022</c:v>
                </c:pt>
                <c:pt idx="63077">
                  <c:v>63.076999999999998</c:v>
                </c:pt>
                <c:pt idx="63078">
                  <c:v>63.078000000000031</c:v>
                </c:pt>
                <c:pt idx="63079">
                  <c:v>63.079000000000008</c:v>
                </c:pt>
                <c:pt idx="63080">
                  <c:v>63.080000000000041</c:v>
                </c:pt>
                <c:pt idx="63081">
                  <c:v>63.081000000000017</c:v>
                </c:pt>
                <c:pt idx="63082">
                  <c:v>63.081999999999994</c:v>
                </c:pt>
                <c:pt idx="63083">
                  <c:v>63.083000000000027</c:v>
                </c:pt>
                <c:pt idx="63084">
                  <c:v>63.084000000000003</c:v>
                </c:pt>
                <c:pt idx="63085">
                  <c:v>63.085000000000036</c:v>
                </c:pt>
                <c:pt idx="63086">
                  <c:v>63.086000000000013</c:v>
                </c:pt>
                <c:pt idx="63087">
                  <c:v>63.087000000000046</c:v>
                </c:pt>
                <c:pt idx="63088">
                  <c:v>63.088000000000022</c:v>
                </c:pt>
                <c:pt idx="63089">
                  <c:v>63.088999999999999</c:v>
                </c:pt>
                <c:pt idx="63090">
                  <c:v>63.090000000000032</c:v>
                </c:pt>
                <c:pt idx="63091">
                  <c:v>63.091000000000008</c:v>
                </c:pt>
                <c:pt idx="63092">
                  <c:v>63.092000000000041</c:v>
                </c:pt>
                <c:pt idx="63093">
                  <c:v>63.093000000000018</c:v>
                </c:pt>
                <c:pt idx="63094">
                  <c:v>63.093999999999994</c:v>
                </c:pt>
                <c:pt idx="63095">
                  <c:v>63.095000000000027</c:v>
                </c:pt>
                <c:pt idx="63096">
                  <c:v>63.096000000000004</c:v>
                </c:pt>
                <c:pt idx="63097">
                  <c:v>63.097000000000037</c:v>
                </c:pt>
                <c:pt idx="63098">
                  <c:v>63.098000000000013</c:v>
                </c:pt>
                <c:pt idx="63099">
                  <c:v>63.099000000000046</c:v>
                </c:pt>
                <c:pt idx="63100">
                  <c:v>63.100000000000023</c:v>
                </c:pt>
                <c:pt idx="63101">
                  <c:v>63.100999999999999</c:v>
                </c:pt>
                <c:pt idx="63102">
                  <c:v>63.102000000000032</c:v>
                </c:pt>
                <c:pt idx="63103">
                  <c:v>63.103000000000009</c:v>
                </c:pt>
                <c:pt idx="63104">
                  <c:v>63.104000000000042</c:v>
                </c:pt>
                <c:pt idx="63105">
                  <c:v>63.105000000000018</c:v>
                </c:pt>
                <c:pt idx="63106">
                  <c:v>63.105999999999995</c:v>
                </c:pt>
                <c:pt idx="63107">
                  <c:v>63.107000000000028</c:v>
                </c:pt>
                <c:pt idx="63108">
                  <c:v>63.108000000000004</c:v>
                </c:pt>
                <c:pt idx="63109">
                  <c:v>63.109000000000037</c:v>
                </c:pt>
                <c:pt idx="63110">
                  <c:v>63.110000000000014</c:v>
                </c:pt>
                <c:pt idx="63111">
                  <c:v>63.11099999999999</c:v>
                </c:pt>
                <c:pt idx="63112">
                  <c:v>63.112000000000023</c:v>
                </c:pt>
                <c:pt idx="63113">
                  <c:v>63.113</c:v>
                </c:pt>
                <c:pt idx="63114">
                  <c:v>63.114000000000033</c:v>
                </c:pt>
                <c:pt idx="63115">
                  <c:v>63.115000000000009</c:v>
                </c:pt>
                <c:pt idx="63116">
                  <c:v>63.116000000000042</c:v>
                </c:pt>
                <c:pt idx="63117">
                  <c:v>63.117000000000019</c:v>
                </c:pt>
                <c:pt idx="63118">
                  <c:v>63.117999999999995</c:v>
                </c:pt>
                <c:pt idx="63119">
                  <c:v>63.119000000000028</c:v>
                </c:pt>
                <c:pt idx="63120">
                  <c:v>63.120000000000005</c:v>
                </c:pt>
                <c:pt idx="63121">
                  <c:v>63.121000000000038</c:v>
                </c:pt>
                <c:pt idx="63122">
                  <c:v>63.122000000000014</c:v>
                </c:pt>
                <c:pt idx="63123">
                  <c:v>63.12299999999999</c:v>
                </c:pt>
                <c:pt idx="63124">
                  <c:v>63.124000000000024</c:v>
                </c:pt>
                <c:pt idx="63125">
                  <c:v>63.125</c:v>
                </c:pt>
                <c:pt idx="63126">
                  <c:v>63.126000000000033</c:v>
                </c:pt>
                <c:pt idx="63127">
                  <c:v>63.12700000000001</c:v>
                </c:pt>
                <c:pt idx="63128">
                  <c:v>63.128000000000043</c:v>
                </c:pt>
                <c:pt idx="63129">
                  <c:v>63.129000000000019</c:v>
                </c:pt>
                <c:pt idx="63130">
                  <c:v>63.129999999999995</c:v>
                </c:pt>
                <c:pt idx="63131">
                  <c:v>63.131000000000029</c:v>
                </c:pt>
                <c:pt idx="63132">
                  <c:v>63.132000000000005</c:v>
                </c:pt>
                <c:pt idx="63133">
                  <c:v>63.133000000000038</c:v>
                </c:pt>
                <c:pt idx="63134">
                  <c:v>63.134000000000015</c:v>
                </c:pt>
                <c:pt idx="63135">
                  <c:v>63.134999999999991</c:v>
                </c:pt>
                <c:pt idx="63136">
                  <c:v>63.136000000000024</c:v>
                </c:pt>
                <c:pt idx="63137">
                  <c:v>63.137</c:v>
                </c:pt>
                <c:pt idx="63138">
                  <c:v>63.138000000000034</c:v>
                </c:pt>
                <c:pt idx="63139">
                  <c:v>63.13900000000001</c:v>
                </c:pt>
                <c:pt idx="63140">
                  <c:v>63.140000000000043</c:v>
                </c:pt>
                <c:pt idx="63141">
                  <c:v>63.14100000000002</c:v>
                </c:pt>
                <c:pt idx="63142">
                  <c:v>63.141999999999996</c:v>
                </c:pt>
                <c:pt idx="63143">
                  <c:v>63.143000000000029</c:v>
                </c:pt>
                <c:pt idx="63144">
                  <c:v>63.144000000000005</c:v>
                </c:pt>
                <c:pt idx="63145">
                  <c:v>63.145000000000039</c:v>
                </c:pt>
                <c:pt idx="63146">
                  <c:v>63.146000000000015</c:v>
                </c:pt>
                <c:pt idx="63147">
                  <c:v>63.146999999999991</c:v>
                </c:pt>
                <c:pt idx="63148">
                  <c:v>63.148000000000025</c:v>
                </c:pt>
                <c:pt idx="63149">
                  <c:v>63.149000000000001</c:v>
                </c:pt>
                <c:pt idx="63150">
                  <c:v>63.150000000000034</c:v>
                </c:pt>
                <c:pt idx="63151">
                  <c:v>63.15100000000001</c:v>
                </c:pt>
                <c:pt idx="63152">
                  <c:v>63.152000000000044</c:v>
                </c:pt>
                <c:pt idx="63153">
                  <c:v>63.15300000000002</c:v>
                </c:pt>
                <c:pt idx="63154">
                  <c:v>63.153999999999996</c:v>
                </c:pt>
                <c:pt idx="63155">
                  <c:v>63.15500000000003</c:v>
                </c:pt>
                <c:pt idx="63156">
                  <c:v>63.156000000000006</c:v>
                </c:pt>
                <c:pt idx="63157">
                  <c:v>63.157000000000039</c:v>
                </c:pt>
                <c:pt idx="63158">
                  <c:v>63.158000000000015</c:v>
                </c:pt>
                <c:pt idx="63159">
                  <c:v>63.158999999999992</c:v>
                </c:pt>
                <c:pt idx="63160">
                  <c:v>63.160000000000025</c:v>
                </c:pt>
                <c:pt idx="63161">
                  <c:v>63.161000000000001</c:v>
                </c:pt>
                <c:pt idx="63162">
                  <c:v>63.162000000000035</c:v>
                </c:pt>
                <c:pt idx="63163">
                  <c:v>63.163000000000011</c:v>
                </c:pt>
                <c:pt idx="63164">
                  <c:v>63.164000000000044</c:v>
                </c:pt>
                <c:pt idx="63165">
                  <c:v>63.16500000000002</c:v>
                </c:pt>
                <c:pt idx="63166">
                  <c:v>63.165999999999997</c:v>
                </c:pt>
                <c:pt idx="63167">
                  <c:v>63.16700000000003</c:v>
                </c:pt>
                <c:pt idx="63168">
                  <c:v>63.168000000000006</c:v>
                </c:pt>
                <c:pt idx="63169">
                  <c:v>63.16900000000004</c:v>
                </c:pt>
                <c:pt idx="63170">
                  <c:v>63.170000000000016</c:v>
                </c:pt>
                <c:pt idx="63171">
                  <c:v>63.170999999999992</c:v>
                </c:pt>
                <c:pt idx="63172">
                  <c:v>63.172000000000025</c:v>
                </c:pt>
                <c:pt idx="63173">
                  <c:v>63.173000000000002</c:v>
                </c:pt>
                <c:pt idx="63174">
                  <c:v>63.174000000000035</c:v>
                </c:pt>
                <c:pt idx="63175">
                  <c:v>63.175000000000011</c:v>
                </c:pt>
                <c:pt idx="63176">
                  <c:v>63.176000000000045</c:v>
                </c:pt>
                <c:pt idx="63177">
                  <c:v>63.177000000000021</c:v>
                </c:pt>
                <c:pt idx="63178">
                  <c:v>63.177999999999997</c:v>
                </c:pt>
                <c:pt idx="63179">
                  <c:v>63.17900000000003</c:v>
                </c:pt>
                <c:pt idx="63180">
                  <c:v>63.180000000000007</c:v>
                </c:pt>
                <c:pt idx="63181">
                  <c:v>63.18100000000004</c:v>
                </c:pt>
                <c:pt idx="63182">
                  <c:v>63.182000000000016</c:v>
                </c:pt>
                <c:pt idx="63183">
                  <c:v>63.182999999999993</c:v>
                </c:pt>
                <c:pt idx="63184">
                  <c:v>63.184000000000026</c:v>
                </c:pt>
                <c:pt idx="63185">
                  <c:v>63.185000000000002</c:v>
                </c:pt>
                <c:pt idx="63186">
                  <c:v>63.186000000000035</c:v>
                </c:pt>
                <c:pt idx="63187">
                  <c:v>63.187000000000012</c:v>
                </c:pt>
                <c:pt idx="63188">
                  <c:v>63.188000000000045</c:v>
                </c:pt>
                <c:pt idx="63189">
                  <c:v>63.189000000000021</c:v>
                </c:pt>
                <c:pt idx="63190">
                  <c:v>63.19</c:v>
                </c:pt>
                <c:pt idx="63191">
                  <c:v>63.191000000000031</c:v>
                </c:pt>
                <c:pt idx="63192">
                  <c:v>63.192000000000007</c:v>
                </c:pt>
                <c:pt idx="63193">
                  <c:v>63.19300000000004</c:v>
                </c:pt>
                <c:pt idx="63194">
                  <c:v>63.194000000000017</c:v>
                </c:pt>
                <c:pt idx="63195">
                  <c:v>63.194999999999993</c:v>
                </c:pt>
                <c:pt idx="63196">
                  <c:v>63.196000000000026</c:v>
                </c:pt>
                <c:pt idx="63197">
                  <c:v>63.197000000000003</c:v>
                </c:pt>
                <c:pt idx="63198">
                  <c:v>63.198000000000036</c:v>
                </c:pt>
                <c:pt idx="63199">
                  <c:v>63.199000000000012</c:v>
                </c:pt>
                <c:pt idx="63200">
                  <c:v>63.200000000000045</c:v>
                </c:pt>
                <c:pt idx="63201">
                  <c:v>63.201000000000022</c:v>
                </c:pt>
                <c:pt idx="63202">
                  <c:v>63.201999999999998</c:v>
                </c:pt>
                <c:pt idx="63203">
                  <c:v>63.203000000000031</c:v>
                </c:pt>
                <c:pt idx="63204">
                  <c:v>63.204000000000008</c:v>
                </c:pt>
                <c:pt idx="63205">
                  <c:v>63.205000000000041</c:v>
                </c:pt>
                <c:pt idx="63206">
                  <c:v>63.206000000000017</c:v>
                </c:pt>
                <c:pt idx="63207">
                  <c:v>63.206999999999994</c:v>
                </c:pt>
                <c:pt idx="63208">
                  <c:v>63.208000000000027</c:v>
                </c:pt>
                <c:pt idx="63209">
                  <c:v>63.209000000000003</c:v>
                </c:pt>
                <c:pt idx="63210">
                  <c:v>63.210000000000036</c:v>
                </c:pt>
                <c:pt idx="63211">
                  <c:v>63.211000000000013</c:v>
                </c:pt>
                <c:pt idx="63212">
                  <c:v>63.212000000000046</c:v>
                </c:pt>
                <c:pt idx="63213">
                  <c:v>63.213000000000022</c:v>
                </c:pt>
                <c:pt idx="63214">
                  <c:v>63.213999999999999</c:v>
                </c:pt>
                <c:pt idx="63215">
                  <c:v>63.215000000000032</c:v>
                </c:pt>
                <c:pt idx="63216">
                  <c:v>63.216000000000008</c:v>
                </c:pt>
                <c:pt idx="63217">
                  <c:v>63.217000000000041</c:v>
                </c:pt>
                <c:pt idx="63218">
                  <c:v>63.218000000000018</c:v>
                </c:pt>
                <c:pt idx="63219">
                  <c:v>63.218999999999994</c:v>
                </c:pt>
                <c:pt idx="63220">
                  <c:v>63.220000000000027</c:v>
                </c:pt>
                <c:pt idx="63221">
                  <c:v>63.221000000000004</c:v>
                </c:pt>
                <c:pt idx="63222">
                  <c:v>63.222000000000037</c:v>
                </c:pt>
                <c:pt idx="63223">
                  <c:v>63.223000000000013</c:v>
                </c:pt>
                <c:pt idx="63224">
                  <c:v>63.224000000000046</c:v>
                </c:pt>
                <c:pt idx="63225">
                  <c:v>63.225000000000023</c:v>
                </c:pt>
                <c:pt idx="63226">
                  <c:v>63.225999999999999</c:v>
                </c:pt>
                <c:pt idx="63227">
                  <c:v>63.227000000000032</c:v>
                </c:pt>
                <c:pt idx="63228">
                  <c:v>63.228000000000009</c:v>
                </c:pt>
                <c:pt idx="63229">
                  <c:v>63.229000000000042</c:v>
                </c:pt>
                <c:pt idx="63230">
                  <c:v>63.230000000000018</c:v>
                </c:pt>
                <c:pt idx="63231">
                  <c:v>63.230999999999995</c:v>
                </c:pt>
                <c:pt idx="63232">
                  <c:v>63.232000000000028</c:v>
                </c:pt>
                <c:pt idx="63233">
                  <c:v>63.233000000000004</c:v>
                </c:pt>
                <c:pt idx="63234">
                  <c:v>63.234000000000037</c:v>
                </c:pt>
                <c:pt idx="63235">
                  <c:v>63.235000000000014</c:v>
                </c:pt>
                <c:pt idx="63236">
                  <c:v>63.23599999999999</c:v>
                </c:pt>
                <c:pt idx="63237">
                  <c:v>63.237000000000023</c:v>
                </c:pt>
                <c:pt idx="63238">
                  <c:v>63.238</c:v>
                </c:pt>
                <c:pt idx="63239">
                  <c:v>63.239000000000033</c:v>
                </c:pt>
                <c:pt idx="63240">
                  <c:v>63.240000000000009</c:v>
                </c:pt>
                <c:pt idx="63241">
                  <c:v>63.241000000000042</c:v>
                </c:pt>
                <c:pt idx="63242">
                  <c:v>63.242000000000019</c:v>
                </c:pt>
                <c:pt idx="63243">
                  <c:v>63.242999999999995</c:v>
                </c:pt>
                <c:pt idx="63244">
                  <c:v>63.244000000000028</c:v>
                </c:pt>
                <c:pt idx="63245">
                  <c:v>63.245000000000005</c:v>
                </c:pt>
                <c:pt idx="63246">
                  <c:v>63.246000000000038</c:v>
                </c:pt>
                <c:pt idx="63247">
                  <c:v>63.247000000000014</c:v>
                </c:pt>
                <c:pt idx="63248">
                  <c:v>63.24799999999999</c:v>
                </c:pt>
                <c:pt idx="63249">
                  <c:v>63.249000000000024</c:v>
                </c:pt>
                <c:pt idx="63250">
                  <c:v>63.25</c:v>
                </c:pt>
                <c:pt idx="63251">
                  <c:v>63.251000000000033</c:v>
                </c:pt>
                <c:pt idx="63252">
                  <c:v>63.25200000000001</c:v>
                </c:pt>
                <c:pt idx="63253">
                  <c:v>63.253000000000043</c:v>
                </c:pt>
                <c:pt idx="63254">
                  <c:v>63.254000000000019</c:v>
                </c:pt>
                <c:pt idx="63255">
                  <c:v>63.254999999999995</c:v>
                </c:pt>
                <c:pt idx="63256">
                  <c:v>63.256000000000029</c:v>
                </c:pt>
                <c:pt idx="63257">
                  <c:v>63.257000000000005</c:v>
                </c:pt>
                <c:pt idx="63258">
                  <c:v>63.258000000000038</c:v>
                </c:pt>
                <c:pt idx="63259">
                  <c:v>63.259000000000015</c:v>
                </c:pt>
                <c:pt idx="63260">
                  <c:v>63.259999999999991</c:v>
                </c:pt>
                <c:pt idx="63261">
                  <c:v>63.261000000000024</c:v>
                </c:pt>
                <c:pt idx="63262">
                  <c:v>63.262</c:v>
                </c:pt>
                <c:pt idx="63263">
                  <c:v>63.263000000000034</c:v>
                </c:pt>
                <c:pt idx="63264">
                  <c:v>63.26400000000001</c:v>
                </c:pt>
                <c:pt idx="63265">
                  <c:v>63.265000000000043</c:v>
                </c:pt>
                <c:pt idx="63266">
                  <c:v>63.26600000000002</c:v>
                </c:pt>
                <c:pt idx="63267">
                  <c:v>63.266999999999996</c:v>
                </c:pt>
                <c:pt idx="63268">
                  <c:v>63.268000000000029</c:v>
                </c:pt>
                <c:pt idx="63269">
                  <c:v>63.269000000000005</c:v>
                </c:pt>
                <c:pt idx="63270">
                  <c:v>63.270000000000039</c:v>
                </c:pt>
                <c:pt idx="63271">
                  <c:v>63.271000000000015</c:v>
                </c:pt>
                <c:pt idx="63272">
                  <c:v>63.271999999999991</c:v>
                </c:pt>
                <c:pt idx="63273">
                  <c:v>63.273000000000025</c:v>
                </c:pt>
                <c:pt idx="63274">
                  <c:v>63.274000000000001</c:v>
                </c:pt>
                <c:pt idx="63275">
                  <c:v>63.275000000000034</c:v>
                </c:pt>
                <c:pt idx="63276">
                  <c:v>63.27600000000001</c:v>
                </c:pt>
                <c:pt idx="63277">
                  <c:v>63.277000000000044</c:v>
                </c:pt>
                <c:pt idx="63278">
                  <c:v>63.27800000000002</c:v>
                </c:pt>
                <c:pt idx="63279">
                  <c:v>63.278999999999996</c:v>
                </c:pt>
                <c:pt idx="63280">
                  <c:v>63.28000000000003</c:v>
                </c:pt>
                <c:pt idx="63281">
                  <c:v>63.281000000000006</c:v>
                </c:pt>
                <c:pt idx="63282">
                  <c:v>63.282000000000039</c:v>
                </c:pt>
                <c:pt idx="63283">
                  <c:v>63.283000000000015</c:v>
                </c:pt>
                <c:pt idx="63284">
                  <c:v>63.283999999999992</c:v>
                </c:pt>
                <c:pt idx="63285">
                  <c:v>63.285000000000025</c:v>
                </c:pt>
                <c:pt idx="63286">
                  <c:v>63.286000000000001</c:v>
                </c:pt>
                <c:pt idx="63287">
                  <c:v>63.287000000000035</c:v>
                </c:pt>
                <c:pt idx="63288">
                  <c:v>63.288000000000011</c:v>
                </c:pt>
                <c:pt idx="63289">
                  <c:v>63.289000000000044</c:v>
                </c:pt>
                <c:pt idx="63290">
                  <c:v>63.29000000000002</c:v>
                </c:pt>
                <c:pt idx="63291">
                  <c:v>63.290999999999997</c:v>
                </c:pt>
                <c:pt idx="63292">
                  <c:v>63.29200000000003</c:v>
                </c:pt>
                <c:pt idx="63293">
                  <c:v>63.293000000000006</c:v>
                </c:pt>
                <c:pt idx="63294">
                  <c:v>63.29400000000004</c:v>
                </c:pt>
                <c:pt idx="63295">
                  <c:v>63.295000000000016</c:v>
                </c:pt>
                <c:pt idx="63296">
                  <c:v>63.295999999999992</c:v>
                </c:pt>
                <c:pt idx="63297">
                  <c:v>63.297000000000025</c:v>
                </c:pt>
                <c:pt idx="63298">
                  <c:v>63.298000000000002</c:v>
                </c:pt>
                <c:pt idx="63299">
                  <c:v>63.299000000000035</c:v>
                </c:pt>
                <c:pt idx="63300">
                  <c:v>63.300000000000011</c:v>
                </c:pt>
                <c:pt idx="63301">
                  <c:v>63.301000000000045</c:v>
                </c:pt>
                <c:pt idx="63302">
                  <c:v>63.302000000000021</c:v>
                </c:pt>
                <c:pt idx="63303">
                  <c:v>63.302999999999997</c:v>
                </c:pt>
                <c:pt idx="63304">
                  <c:v>63.30400000000003</c:v>
                </c:pt>
                <c:pt idx="63305">
                  <c:v>63.305000000000007</c:v>
                </c:pt>
                <c:pt idx="63306">
                  <c:v>63.30600000000004</c:v>
                </c:pt>
                <c:pt idx="63307">
                  <c:v>63.307000000000016</c:v>
                </c:pt>
                <c:pt idx="63308">
                  <c:v>63.307999999999993</c:v>
                </c:pt>
                <c:pt idx="63309">
                  <c:v>63.309000000000026</c:v>
                </c:pt>
                <c:pt idx="63310">
                  <c:v>63.31</c:v>
                </c:pt>
                <c:pt idx="63311">
                  <c:v>63.311000000000035</c:v>
                </c:pt>
                <c:pt idx="63312">
                  <c:v>63.312000000000012</c:v>
                </c:pt>
                <c:pt idx="63313">
                  <c:v>63.313000000000045</c:v>
                </c:pt>
                <c:pt idx="63314">
                  <c:v>63.314000000000021</c:v>
                </c:pt>
                <c:pt idx="63315">
                  <c:v>63.314999999999998</c:v>
                </c:pt>
                <c:pt idx="63316">
                  <c:v>63.316000000000031</c:v>
                </c:pt>
                <c:pt idx="63317">
                  <c:v>63.317000000000007</c:v>
                </c:pt>
                <c:pt idx="63318">
                  <c:v>63.31800000000004</c:v>
                </c:pt>
                <c:pt idx="63319">
                  <c:v>63.319000000000017</c:v>
                </c:pt>
                <c:pt idx="63320">
                  <c:v>63.319999999999993</c:v>
                </c:pt>
                <c:pt idx="63321">
                  <c:v>63.321000000000026</c:v>
                </c:pt>
                <c:pt idx="63322">
                  <c:v>63.322000000000003</c:v>
                </c:pt>
                <c:pt idx="63323">
                  <c:v>63.323000000000036</c:v>
                </c:pt>
                <c:pt idx="63324">
                  <c:v>63.324000000000012</c:v>
                </c:pt>
                <c:pt idx="63325">
                  <c:v>63.325000000000045</c:v>
                </c:pt>
                <c:pt idx="63326">
                  <c:v>63.326000000000022</c:v>
                </c:pt>
                <c:pt idx="63327">
                  <c:v>63.326999999999998</c:v>
                </c:pt>
                <c:pt idx="63328">
                  <c:v>63.328000000000031</c:v>
                </c:pt>
                <c:pt idx="63329">
                  <c:v>63.329000000000008</c:v>
                </c:pt>
                <c:pt idx="63330">
                  <c:v>63.330000000000041</c:v>
                </c:pt>
                <c:pt idx="63331">
                  <c:v>63.331000000000017</c:v>
                </c:pt>
                <c:pt idx="63332">
                  <c:v>63.331999999999994</c:v>
                </c:pt>
                <c:pt idx="63333">
                  <c:v>63.333000000000027</c:v>
                </c:pt>
                <c:pt idx="63334">
                  <c:v>63.334000000000003</c:v>
                </c:pt>
                <c:pt idx="63335">
                  <c:v>63.335000000000036</c:v>
                </c:pt>
                <c:pt idx="63336">
                  <c:v>63.336000000000013</c:v>
                </c:pt>
                <c:pt idx="63337">
                  <c:v>63.337000000000046</c:v>
                </c:pt>
                <c:pt idx="63338">
                  <c:v>63.338000000000022</c:v>
                </c:pt>
                <c:pt idx="63339">
                  <c:v>63.338999999999999</c:v>
                </c:pt>
                <c:pt idx="63340">
                  <c:v>63.340000000000032</c:v>
                </c:pt>
                <c:pt idx="63341">
                  <c:v>63.341000000000008</c:v>
                </c:pt>
                <c:pt idx="63342">
                  <c:v>63.342000000000041</c:v>
                </c:pt>
                <c:pt idx="63343">
                  <c:v>63.343000000000018</c:v>
                </c:pt>
                <c:pt idx="63344">
                  <c:v>63.343999999999994</c:v>
                </c:pt>
                <c:pt idx="63345">
                  <c:v>63.345000000000027</c:v>
                </c:pt>
                <c:pt idx="63346">
                  <c:v>63.346000000000004</c:v>
                </c:pt>
                <c:pt idx="63347">
                  <c:v>63.347000000000037</c:v>
                </c:pt>
                <c:pt idx="63348">
                  <c:v>63.348000000000013</c:v>
                </c:pt>
                <c:pt idx="63349">
                  <c:v>63.349000000000046</c:v>
                </c:pt>
                <c:pt idx="63350">
                  <c:v>63.350000000000023</c:v>
                </c:pt>
                <c:pt idx="63351">
                  <c:v>63.350999999999999</c:v>
                </c:pt>
                <c:pt idx="63352">
                  <c:v>63.352000000000032</c:v>
                </c:pt>
                <c:pt idx="63353">
                  <c:v>63.353000000000009</c:v>
                </c:pt>
                <c:pt idx="63354">
                  <c:v>63.354000000000042</c:v>
                </c:pt>
                <c:pt idx="63355">
                  <c:v>63.355000000000018</c:v>
                </c:pt>
                <c:pt idx="63356">
                  <c:v>63.355999999999995</c:v>
                </c:pt>
                <c:pt idx="63357">
                  <c:v>63.357000000000028</c:v>
                </c:pt>
                <c:pt idx="63358">
                  <c:v>63.358000000000004</c:v>
                </c:pt>
                <c:pt idx="63359">
                  <c:v>63.359000000000037</c:v>
                </c:pt>
                <c:pt idx="63360">
                  <c:v>63.360000000000014</c:v>
                </c:pt>
                <c:pt idx="63361">
                  <c:v>63.36099999999999</c:v>
                </c:pt>
                <c:pt idx="63362">
                  <c:v>63.362000000000023</c:v>
                </c:pt>
                <c:pt idx="63363">
                  <c:v>63.363</c:v>
                </c:pt>
                <c:pt idx="63364">
                  <c:v>63.364000000000033</c:v>
                </c:pt>
                <c:pt idx="63365">
                  <c:v>63.365000000000009</c:v>
                </c:pt>
                <c:pt idx="63366">
                  <c:v>63.366000000000042</c:v>
                </c:pt>
                <c:pt idx="63367">
                  <c:v>63.367000000000019</c:v>
                </c:pt>
                <c:pt idx="63368">
                  <c:v>63.367999999999995</c:v>
                </c:pt>
                <c:pt idx="63369">
                  <c:v>63.369000000000028</c:v>
                </c:pt>
                <c:pt idx="63370">
                  <c:v>63.370000000000005</c:v>
                </c:pt>
                <c:pt idx="63371">
                  <c:v>63.371000000000038</c:v>
                </c:pt>
                <c:pt idx="63372">
                  <c:v>63.372000000000014</c:v>
                </c:pt>
                <c:pt idx="63373">
                  <c:v>63.37299999999999</c:v>
                </c:pt>
                <c:pt idx="63374">
                  <c:v>63.374000000000024</c:v>
                </c:pt>
                <c:pt idx="63375">
                  <c:v>63.375</c:v>
                </c:pt>
                <c:pt idx="63376">
                  <c:v>63.376000000000033</c:v>
                </c:pt>
                <c:pt idx="63377">
                  <c:v>63.37700000000001</c:v>
                </c:pt>
                <c:pt idx="63378">
                  <c:v>63.378000000000043</c:v>
                </c:pt>
                <c:pt idx="63379">
                  <c:v>63.379000000000019</c:v>
                </c:pt>
                <c:pt idx="63380">
                  <c:v>63.379999999999995</c:v>
                </c:pt>
                <c:pt idx="63381">
                  <c:v>63.381000000000029</c:v>
                </c:pt>
                <c:pt idx="63382">
                  <c:v>63.382000000000005</c:v>
                </c:pt>
                <c:pt idx="63383">
                  <c:v>63.383000000000038</c:v>
                </c:pt>
                <c:pt idx="63384">
                  <c:v>63.384000000000015</c:v>
                </c:pt>
                <c:pt idx="63385">
                  <c:v>63.384999999999991</c:v>
                </c:pt>
                <c:pt idx="63386">
                  <c:v>63.386000000000024</c:v>
                </c:pt>
                <c:pt idx="63387">
                  <c:v>63.387</c:v>
                </c:pt>
                <c:pt idx="63388">
                  <c:v>63.388000000000034</c:v>
                </c:pt>
                <c:pt idx="63389">
                  <c:v>63.38900000000001</c:v>
                </c:pt>
                <c:pt idx="63390">
                  <c:v>63.390000000000043</c:v>
                </c:pt>
                <c:pt idx="63391">
                  <c:v>63.39100000000002</c:v>
                </c:pt>
                <c:pt idx="63392">
                  <c:v>63.391999999999996</c:v>
                </c:pt>
                <c:pt idx="63393">
                  <c:v>63.393000000000029</c:v>
                </c:pt>
                <c:pt idx="63394">
                  <c:v>63.394000000000005</c:v>
                </c:pt>
                <c:pt idx="63395">
                  <c:v>63.395000000000039</c:v>
                </c:pt>
                <c:pt idx="63396">
                  <c:v>63.396000000000015</c:v>
                </c:pt>
                <c:pt idx="63397">
                  <c:v>63.396999999999991</c:v>
                </c:pt>
                <c:pt idx="63398">
                  <c:v>63.398000000000025</c:v>
                </c:pt>
                <c:pt idx="63399">
                  <c:v>63.399000000000001</c:v>
                </c:pt>
                <c:pt idx="63400">
                  <c:v>63.400000000000034</c:v>
                </c:pt>
                <c:pt idx="63401">
                  <c:v>63.40100000000001</c:v>
                </c:pt>
                <c:pt idx="63402">
                  <c:v>63.402000000000044</c:v>
                </c:pt>
                <c:pt idx="63403">
                  <c:v>63.40300000000002</c:v>
                </c:pt>
                <c:pt idx="63404">
                  <c:v>63.403999999999996</c:v>
                </c:pt>
                <c:pt idx="63405">
                  <c:v>63.40500000000003</c:v>
                </c:pt>
                <c:pt idx="63406">
                  <c:v>63.406000000000006</c:v>
                </c:pt>
                <c:pt idx="63407">
                  <c:v>63.407000000000039</c:v>
                </c:pt>
                <c:pt idx="63408">
                  <c:v>63.408000000000015</c:v>
                </c:pt>
                <c:pt idx="63409">
                  <c:v>63.408999999999992</c:v>
                </c:pt>
                <c:pt idx="63410">
                  <c:v>63.410000000000025</c:v>
                </c:pt>
                <c:pt idx="63411">
                  <c:v>63.411000000000001</c:v>
                </c:pt>
                <c:pt idx="63412">
                  <c:v>63.412000000000035</c:v>
                </c:pt>
                <c:pt idx="63413">
                  <c:v>63.413000000000011</c:v>
                </c:pt>
                <c:pt idx="63414">
                  <c:v>63.414000000000044</c:v>
                </c:pt>
                <c:pt idx="63415">
                  <c:v>63.41500000000002</c:v>
                </c:pt>
                <c:pt idx="63416">
                  <c:v>63.415999999999997</c:v>
                </c:pt>
                <c:pt idx="63417">
                  <c:v>63.41700000000003</c:v>
                </c:pt>
                <c:pt idx="63418">
                  <c:v>63.418000000000006</c:v>
                </c:pt>
                <c:pt idx="63419">
                  <c:v>63.41900000000004</c:v>
                </c:pt>
                <c:pt idx="63420">
                  <c:v>63.420000000000016</c:v>
                </c:pt>
                <c:pt idx="63421">
                  <c:v>63.420999999999992</c:v>
                </c:pt>
                <c:pt idx="63422">
                  <c:v>63.422000000000025</c:v>
                </c:pt>
                <c:pt idx="63423">
                  <c:v>63.423000000000002</c:v>
                </c:pt>
                <c:pt idx="63424">
                  <c:v>63.424000000000035</c:v>
                </c:pt>
                <c:pt idx="63425">
                  <c:v>63.425000000000011</c:v>
                </c:pt>
                <c:pt idx="63426">
                  <c:v>63.426000000000045</c:v>
                </c:pt>
                <c:pt idx="63427">
                  <c:v>63.427000000000021</c:v>
                </c:pt>
                <c:pt idx="63428">
                  <c:v>63.427999999999997</c:v>
                </c:pt>
                <c:pt idx="63429">
                  <c:v>63.42900000000003</c:v>
                </c:pt>
                <c:pt idx="63430">
                  <c:v>63.430000000000007</c:v>
                </c:pt>
                <c:pt idx="63431">
                  <c:v>63.43100000000004</c:v>
                </c:pt>
                <c:pt idx="63432">
                  <c:v>63.432000000000016</c:v>
                </c:pt>
                <c:pt idx="63433">
                  <c:v>63.432999999999993</c:v>
                </c:pt>
                <c:pt idx="63434">
                  <c:v>63.434000000000026</c:v>
                </c:pt>
                <c:pt idx="63435">
                  <c:v>63.435000000000002</c:v>
                </c:pt>
                <c:pt idx="63436">
                  <c:v>63.436000000000035</c:v>
                </c:pt>
                <c:pt idx="63437">
                  <c:v>63.437000000000012</c:v>
                </c:pt>
                <c:pt idx="63438">
                  <c:v>63.438000000000045</c:v>
                </c:pt>
                <c:pt idx="63439">
                  <c:v>63.439000000000021</c:v>
                </c:pt>
                <c:pt idx="63440">
                  <c:v>63.44</c:v>
                </c:pt>
                <c:pt idx="63441">
                  <c:v>63.441000000000031</c:v>
                </c:pt>
                <c:pt idx="63442">
                  <c:v>63.442000000000007</c:v>
                </c:pt>
                <c:pt idx="63443">
                  <c:v>63.44300000000004</c:v>
                </c:pt>
                <c:pt idx="63444">
                  <c:v>63.444000000000017</c:v>
                </c:pt>
                <c:pt idx="63445">
                  <c:v>63.444999999999993</c:v>
                </c:pt>
                <c:pt idx="63446">
                  <c:v>63.446000000000026</c:v>
                </c:pt>
                <c:pt idx="63447">
                  <c:v>63.447000000000003</c:v>
                </c:pt>
                <c:pt idx="63448">
                  <c:v>63.448000000000036</c:v>
                </c:pt>
                <c:pt idx="63449">
                  <c:v>63.449000000000012</c:v>
                </c:pt>
                <c:pt idx="63450">
                  <c:v>63.450000000000045</c:v>
                </c:pt>
                <c:pt idx="63451">
                  <c:v>63.451000000000022</c:v>
                </c:pt>
                <c:pt idx="63452">
                  <c:v>63.451999999999998</c:v>
                </c:pt>
                <c:pt idx="63453">
                  <c:v>63.453000000000031</c:v>
                </c:pt>
                <c:pt idx="63454">
                  <c:v>63.454000000000008</c:v>
                </c:pt>
                <c:pt idx="63455">
                  <c:v>63.455000000000041</c:v>
                </c:pt>
                <c:pt idx="63456">
                  <c:v>63.456000000000017</c:v>
                </c:pt>
                <c:pt idx="63457">
                  <c:v>63.456999999999994</c:v>
                </c:pt>
                <c:pt idx="63458">
                  <c:v>63.458000000000027</c:v>
                </c:pt>
                <c:pt idx="63459">
                  <c:v>63.459000000000003</c:v>
                </c:pt>
                <c:pt idx="63460">
                  <c:v>63.460000000000036</c:v>
                </c:pt>
                <c:pt idx="63461">
                  <c:v>63.461000000000013</c:v>
                </c:pt>
                <c:pt idx="63462">
                  <c:v>63.462000000000046</c:v>
                </c:pt>
                <c:pt idx="63463">
                  <c:v>63.463000000000022</c:v>
                </c:pt>
                <c:pt idx="63464">
                  <c:v>63.463999999999999</c:v>
                </c:pt>
                <c:pt idx="63465">
                  <c:v>63.465000000000032</c:v>
                </c:pt>
                <c:pt idx="63466">
                  <c:v>63.466000000000008</c:v>
                </c:pt>
                <c:pt idx="63467">
                  <c:v>63.467000000000041</c:v>
                </c:pt>
                <c:pt idx="63468">
                  <c:v>63.468000000000018</c:v>
                </c:pt>
                <c:pt idx="63469">
                  <c:v>63.468999999999994</c:v>
                </c:pt>
                <c:pt idx="63470">
                  <c:v>63.470000000000027</c:v>
                </c:pt>
                <c:pt idx="63471">
                  <c:v>63.471000000000004</c:v>
                </c:pt>
                <c:pt idx="63472">
                  <c:v>63.472000000000037</c:v>
                </c:pt>
                <c:pt idx="63473">
                  <c:v>63.473000000000013</c:v>
                </c:pt>
                <c:pt idx="63474">
                  <c:v>63.474000000000046</c:v>
                </c:pt>
                <c:pt idx="63475">
                  <c:v>63.475000000000023</c:v>
                </c:pt>
                <c:pt idx="63476">
                  <c:v>63.475999999999999</c:v>
                </c:pt>
                <c:pt idx="63477">
                  <c:v>63.477000000000032</c:v>
                </c:pt>
                <c:pt idx="63478">
                  <c:v>63.478000000000009</c:v>
                </c:pt>
                <c:pt idx="63479">
                  <c:v>63.479000000000042</c:v>
                </c:pt>
                <c:pt idx="63480">
                  <c:v>63.480000000000018</c:v>
                </c:pt>
                <c:pt idx="63481">
                  <c:v>63.480999999999995</c:v>
                </c:pt>
                <c:pt idx="63482">
                  <c:v>63.482000000000028</c:v>
                </c:pt>
                <c:pt idx="63483">
                  <c:v>63.483000000000004</c:v>
                </c:pt>
                <c:pt idx="63484">
                  <c:v>63.484000000000037</c:v>
                </c:pt>
                <c:pt idx="63485">
                  <c:v>63.485000000000014</c:v>
                </c:pt>
                <c:pt idx="63486">
                  <c:v>63.48599999999999</c:v>
                </c:pt>
                <c:pt idx="63487">
                  <c:v>63.487000000000023</c:v>
                </c:pt>
                <c:pt idx="63488">
                  <c:v>63.488</c:v>
                </c:pt>
                <c:pt idx="63489">
                  <c:v>63.489000000000033</c:v>
                </c:pt>
                <c:pt idx="63490">
                  <c:v>63.490000000000009</c:v>
                </c:pt>
                <c:pt idx="63491">
                  <c:v>63.491000000000042</c:v>
                </c:pt>
                <c:pt idx="63492">
                  <c:v>63.492000000000019</c:v>
                </c:pt>
                <c:pt idx="63493">
                  <c:v>63.492999999999995</c:v>
                </c:pt>
                <c:pt idx="63494">
                  <c:v>63.494000000000028</c:v>
                </c:pt>
                <c:pt idx="63495">
                  <c:v>63.495000000000005</c:v>
                </c:pt>
                <c:pt idx="63496">
                  <c:v>63.496000000000038</c:v>
                </c:pt>
                <c:pt idx="63497">
                  <c:v>63.497000000000014</c:v>
                </c:pt>
                <c:pt idx="63498">
                  <c:v>63.49799999999999</c:v>
                </c:pt>
                <c:pt idx="63499">
                  <c:v>63.499000000000024</c:v>
                </c:pt>
                <c:pt idx="63500">
                  <c:v>63.5</c:v>
                </c:pt>
                <c:pt idx="63501">
                  <c:v>63.501000000000033</c:v>
                </c:pt>
                <c:pt idx="63502">
                  <c:v>63.50200000000001</c:v>
                </c:pt>
                <c:pt idx="63503">
                  <c:v>63.503000000000043</c:v>
                </c:pt>
                <c:pt idx="63504">
                  <c:v>63.504000000000019</c:v>
                </c:pt>
                <c:pt idx="63505">
                  <c:v>63.504999999999995</c:v>
                </c:pt>
                <c:pt idx="63506">
                  <c:v>63.506000000000029</c:v>
                </c:pt>
                <c:pt idx="63507">
                  <c:v>63.507000000000005</c:v>
                </c:pt>
                <c:pt idx="63508">
                  <c:v>63.508000000000038</c:v>
                </c:pt>
                <c:pt idx="63509">
                  <c:v>63.509000000000015</c:v>
                </c:pt>
                <c:pt idx="63510">
                  <c:v>63.509999999999991</c:v>
                </c:pt>
                <c:pt idx="63511">
                  <c:v>63.511000000000024</c:v>
                </c:pt>
                <c:pt idx="63512">
                  <c:v>63.512</c:v>
                </c:pt>
                <c:pt idx="63513">
                  <c:v>63.513000000000034</c:v>
                </c:pt>
                <c:pt idx="63514">
                  <c:v>63.51400000000001</c:v>
                </c:pt>
                <c:pt idx="63515">
                  <c:v>63.515000000000043</c:v>
                </c:pt>
                <c:pt idx="63516">
                  <c:v>63.51600000000002</c:v>
                </c:pt>
                <c:pt idx="63517">
                  <c:v>63.516999999999996</c:v>
                </c:pt>
                <c:pt idx="63518">
                  <c:v>63.518000000000029</c:v>
                </c:pt>
                <c:pt idx="63519">
                  <c:v>63.519000000000005</c:v>
                </c:pt>
                <c:pt idx="63520">
                  <c:v>63.520000000000039</c:v>
                </c:pt>
                <c:pt idx="63521">
                  <c:v>63.521000000000015</c:v>
                </c:pt>
                <c:pt idx="63522">
                  <c:v>63.521999999999991</c:v>
                </c:pt>
                <c:pt idx="63523">
                  <c:v>63.523000000000025</c:v>
                </c:pt>
                <c:pt idx="63524">
                  <c:v>63.524000000000001</c:v>
                </c:pt>
                <c:pt idx="63525">
                  <c:v>63.525000000000034</c:v>
                </c:pt>
                <c:pt idx="63526">
                  <c:v>63.52600000000001</c:v>
                </c:pt>
                <c:pt idx="63527">
                  <c:v>63.527000000000044</c:v>
                </c:pt>
                <c:pt idx="63528">
                  <c:v>63.52800000000002</c:v>
                </c:pt>
                <c:pt idx="63529">
                  <c:v>63.528999999999996</c:v>
                </c:pt>
                <c:pt idx="63530">
                  <c:v>63.53000000000003</c:v>
                </c:pt>
                <c:pt idx="63531">
                  <c:v>63.531000000000006</c:v>
                </c:pt>
                <c:pt idx="63532">
                  <c:v>63.532000000000039</c:v>
                </c:pt>
                <c:pt idx="63533">
                  <c:v>63.533000000000015</c:v>
                </c:pt>
                <c:pt idx="63534">
                  <c:v>63.533999999999992</c:v>
                </c:pt>
                <c:pt idx="63535">
                  <c:v>63.535000000000025</c:v>
                </c:pt>
                <c:pt idx="63536">
                  <c:v>63.536000000000001</c:v>
                </c:pt>
                <c:pt idx="63537">
                  <c:v>63.537000000000035</c:v>
                </c:pt>
                <c:pt idx="63538">
                  <c:v>63.538000000000011</c:v>
                </c:pt>
                <c:pt idx="63539">
                  <c:v>63.539000000000044</c:v>
                </c:pt>
                <c:pt idx="63540">
                  <c:v>63.54000000000002</c:v>
                </c:pt>
                <c:pt idx="63541">
                  <c:v>63.540999999999997</c:v>
                </c:pt>
                <c:pt idx="63542">
                  <c:v>63.54200000000003</c:v>
                </c:pt>
                <c:pt idx="63543">
                  <c:v>63.543000000000006</c:v>
                </c:pt>
                <c:pt idx="63544">
                  <c:v>63.54400000000004</c:v>
                </c:pt>
                <c:pt idx="63545">
                  <c:v>63.545000000000016</c:v>
                </c:pt>
                <c:pt idx="63546">
                  <c:v>63.545999999999992</c:v>
                </c:pt>
                <c:pt idx="63547">
                  <c:v>63.547000000000025</c:v>
                </c:pt>
                <c:pt idx="63548">
                  <c:v>63.548000000000002</c:v>
                </c:pt>
                <c:pt idx="63549">
                  <c:v>63.549000000000035</c:v>
                </c:pt>
                <c:pt idx="63550">
                  <c:v>63.550000000000011</c:v>
                </c:pt>
                <c:pt idx="63551">
                  <c:v>63.551000000000045</c:v>
                </c:pt>
                <c:pt idx="63552">
                  <c:v>63.552000000000021</c:v>
                </c:pt>
                <c:pt idx="63553">
                  <c:v>63.552999999999997</c:v>
                </c:pt>
                <c:pt idx="63554">
                  <c:v>63.55400000000003</c:v>
                </c:pt>
                <c:pt idx="63555">
                  <c:v>63.555000000000007</c:v>
                </c:pt>
                <c:pt idx="63556">
                  <c:v>63.55600000000004</c:v>
                </c:pt>
                <c:pt idx="63557">
                  <c:v>63.557000000000016</c:v>
                </c:pt>
                <c:pt idx="63558">
                  <c:v>63.557999999999993</c:v>
                </c:pt>
                <c:pt idx="63559">
                  <c:v>63.559000000000026</c:v>
                </c:pt>
                <c:pt idx="63560">
                  <c:v>63.56</c:v>
                </c:pt>
                <c:pt idx="63561">
                  <c:v>63.561000000000035</c:v>
                </c:pt>
                <c:pt idx="63562">
                  <c:v>63.562000000000012</c:v>
                </c:pt>
                <c:pt idx="63563">
                  <c:v>63.563000000000045</c:v>
                </c:pt>
                <c:pt idx="63564">
                  <c:v>63.564000000000021</c:v>
                </c:pt>
                <c:pt idx="63565">
                  <c:v>63.564999999999998</c:v>
                </c:pt>
                <c:pt idx="63566">
                  <c:v>63.566000000000031</c:v>
                </c:pt>
                <c:pt idx="63567">
                  <c:v>63.567000000000007</c:v>
                </c:pt>
                <c:pt idx="63568">
                  <c:v>63.56800000000004</c:v>
                </c:pt>
                <c:pt idx="63569">
                  <c:v>63.569000000000017</c:v>
                </c:pt>
                <c:pt idx="63570">
                  <c:v>63.569999999999993</c:v>
                </c:pt>
                <c:pt idx="63571">
                  <c:v>63.571000000000026</c:v>
                </c:pt>
                <c:pt idx="63572">
                  <c:v>63.572000000000003</c:v>
                </c:pt>
                <c:pt idx="63573">
                  <c:v>63.573000000000036</c:v>
                </c:pt>
                <c:pt idx="63574">
                  <c:v>63.574000000000012</c:v>
                </c:pt>
                <c:pt idx="63575">
                  <c:v>63.575000000000045</c:v>
                </c:pt>
                <c:pt idx="63576">
                  <c:v>63.576000000000022</c:v>
                </c:pt>
                <c:pt idx="63577">
                  <c:v>63.576999999999998</c:v>
                </c:pt>
                <c:pt idx="63578">
                  <c:v>63.578000000000031</c:v>
                </c:pt>
                <c:pt idx="63579">
                  <c:v>63.579000000000008</c:v>
                </c:pt>
                <c:pt idx="63580">
                  <c:v>63.580000000000041</c:v>
                </c:pt>
                <c:pt idx="63581">
                  <c:v>63.581000000000017</c:v>
                </c:pt>
                <c:pt idx="63582">
                  <c:v>63.581999999999994</c:v>
                </c:pt>
                <c:pt idx="63583">
                  <c:v>63.583000000000027</c:v>
                </c:pt>
                <c:pt idx="63584">
                  <c:v>63.584000000000003</c:v>
                </c:pt>
                <c:pt idx="63585">
                  <c:v>63.585000000000036</c:v>
                </c:pt>
                <c:pt idx="63586">
                  <c:v>63.586000000000013</c:v>
                </c:pt>
                <c:pt idx="63587">
                  <c:v>63.587000000000046</c:v>
                </c:pt>
                <c:pt idx="63588">
                  <c:v>63.588000000000022</c:v>
                </c:pt>
                <c:pt idx="63589">
                  <c:v>63.588999999999999</c:v>
                </c:pt>
                <c:pt idx="63590">
                  <c:v>63.590000000000032</c:v>
                </c:pt>
                <c:pt idx="63591">
                  <c:v>63.591000000000008</c:v>
                </c:pt>
                <c:pt idx="63592">
                  <c:v>63.592000000000041</c:v>
                </c:pt>
                <c:pt idx="63593">
                  <c:v>63.593000000000018</c:v>
                </c:pt>
                <c:pt idx="63594">
                  <c:v>63.593999999999994</c:v>
                </c:pt>
                <c:pt idx="63595">
                  <c:v>63.595000000000027</c:v>
                </c:pt>
                <c:pt idx="63596">
                  <c:v>63.596000000000004</c:v>
                </c:pt>
                <c:pt idx="63597">
                  <c:v>63.597000000000037</c:v>
                </c:pt>
                <c:pt idx="63598">
                  <c:v>63.598000000000013</c:v>
                </c:pt>
                <c:pt idx="63599">
                  <c:v>63.599000000000046</c:v>
                </c:pt>
                <c:pt idx="63600">
                  <c:v>63.600000000000023</c:v>
                </c:pt>
                <c:pt idx="63601">
                  <c:v>63.600999999999999</c:v>
                </c:pt>
                <c:pt idx="63602">
                  <c:v>63.602000000000032</c:v>
                </c:pt>
                <c:pt idx="63603">
                  <c:v>63.603000000000009</c:v>
                </c:pt>
                <c:pt idx="63604">
                  <c:v>63.604000000000042</c:v>
                </c:pt>
                <c:pt idx="63605">
                  <c:v>63.605000000000018</c:v>
                </c:pt>
                <c:pt idx="63606">
                  <c:v>63.605999999999995</c:v>
                </c:pt>
                <c:pt idx="63607">
                  <c:v>63.607000000000028</c:v>
                </c:pt>
                <c:pt idx="63608">
                  <c:v>63.608000000000004</c:v>
                </c:pt>
                <c:pt idx="63609">
                  <c:v>63.609000000000037</c:v>
                </c:pt>
                <c:pt idx="63610">
                  <c:v>63.610000000000014</c:v>
                </c:pt>
                <c:pt idx="63611">
                  <c:v>63.61099999999999</c:v>
                </c:pt>
                <c:pt idx="63612">
                  <c:v>63.612000000000023</c:v>
                </c:pt>
                <c:pt idx="63613">
                  <c:v>63.613</c:v>
                </c:pt>
                <c:pt idx="63614">
                  <c:v>63.614000000000033</c:v>
                </c:pt>
                <c:pt idx="63615">
                  <c:v>63.615000000000009</c:v>
                </c:pt>
                <c:pt idx="63616">
                  <c:v>63.616000000000042</c:v>
                </c:pt>
                <c:pt idx="63617">
                  <c:v>63.617000000000019</c:v>
                </c:pt>
                <c:pt idx="63618">
                  <c:v>63.617999999999995</c:v>
                </c:pt>
                <c:pt idx="63619">
                  <c:v>63.619000000000028</c:v>
                </c:pt>
                <c:pt idx="63620">
                  <c:v>63.620000000000005</c:v>
                </c:pt>
                <c:pt idx="63621">
                  <c:v>63.621000000000038</c:v>
                </c:pt>
                <c:pt idx="63622">
                  <c:v>63.622000000000014</c:v>
                </c:pt>
                <c:pt idx="63623">
                  <c:v>63.62299999999999</c:v>
                </c:pt>
                <c:pt idx="63624">
                  <c:v>63.624000000000024</c:v>
                </c:pt>
                <c:pt idx="63625">
                  <c:v>63.625</c:v>
                </c:pt>
                <c:pt idx="63626">
                  <c:v>63.626000000000033</c:v>
                </c:pt>
                <c:pt idx="63627">
                  <c:v>63.62700000000001</c:v>
                </c:pt>
                <c:pt idx="63628">
                  <c:v>63.628000000000043</c:v>
                </c:pt>
                <c:pt idx="63629">
                  <c:v>63.629000000000019</c:v>
                </c:pt>
                <c:pt idx="63630">
                  <c:v>63.629999999999995</c:v>
                </c:pt>
                <c:pt idx="63631">
                  <c:v>63.631000000000029</c:v>
                </c:pt>
                <c:pt idx="63632">
                  <c:v>63.632000000000005</c:v>
                </c:pt>
                <c:pt idx="63633">
                  <c:v>63.633000000000038</c:v>
                </c:pt>
                <c:pt idx="63634">
                  <c:v>63.634000000000015</c:v>
                </c:pt>
                <c:pt idx="63635">
                  <c:v>63.634999999999991</c:v>
                </c:pt>
                <c:pt idx="63636">
                  <c:v>63.636000000000024</c:v>
                </c:pt>
                <c:pt idx="63637">
                  <c:v>63.637</c:v>
                </c:pt>
                <c:pt idx="63638">
                  <c:v>63.638000000000034</c:v>
                </c:pt>
                <c:pt idx="63639">
                  <c:v>63.63900000000001</c:v>
                </c:pt>
                <c:pt idx="63640">
                  <c:v>63.640000000000043</c:v>
                </c:pt>
                <c:pt idx="63641">
                  <c:v>63.64100000000002</c:v>
                </c:pt>
                <c:pt idx="63642">
                  <c:v>63.641999999999996</c:v>
                </c:pt>
                <c:pt idx="63643">
                  <c:v>63.643000000000029</c:v>
                </c:pt>
                <c:pt idx="63644">
                  <c:v>63.644000000000005</c:v>
                </c:pt>
                <c:pt idx="63645">
                  <c:v>63.645000000000039</c:v>
                </c:pt>
                <c:pt idx="63646">
                  <c:v>63.646000000000015</c:v>
                </c:pt>
                <c:pt idx="63647">
                  <c:v>63.646999999999991</c:v>
                </c:pt>
                <c:pt idx="63648">
                  <c:v>63.648000000000025</c:v>
                </c:pt>
                <c:pt idx="63649">
                  <c:v>63.649000000000001</c:v>
                </c:pt>
                <c:pt idx="63650">
                  <c:v>63.650000000000034</c:v>
                </c:pt>
                <c:pt idx="63651">
                  <c:v>63.65100000000001</c:v>
                </c:pt>
                <c:pt idx="63652">
                  <c:v>63.652000000000044</c:v>
                </c:pt>
                <c:pt idx="63653">
                  <c:v>63.65300000000002</c:v>
                </c:pt>
                <c:pt idx="63654">
                  <c:v>63.653999999999996</c:v>
                </c:pt>
                <c:pt idx="63655">
                  <c:v>63.65500000000003</c:v>
                </c:pt>
                <c:pt idx="63656">
                  <c:v>63.656000000000006</c:v>
                </c:pt>
                <c:pt idx="63657">
                  <c:v>63.657000000000039</c:v>
                </c:pt>
                <c:pt idx="63658">
                  <c:v>63.658000000000015</c:v>
                </c:pt>
                <c:pt idx="63659">
                  <c:v>63.658999999999992</c:v>
                </c:pt>
                <c:pt idx="63660">
                  <c:v>63.660000000000025</c:v>
                </c:pt>
                <c:pt idx="63661">
                  <c:v>63.661000000000001</c:v>
                </c:pt>
                <c:pt idx="63662">
                  <c:v>63.662000000000035</c:v>
                </c:pt>
                <c:pt idx="63663">
                  <c:v>63.663000000000011</c:v>
                </c:pt>
                <c:pt idx="63664">
                  <c:v>63.664000000000044</c:v>
                </c:pt>
                <c:pt idx="63665">
                  <c:v>63.66500000000002</c:v>
                </c:pt>
                <c:pt idx="63666">
                  <c:v>63.665999999999997</c:v>
                </c:pt>
                <c:pt idx="63667">
                  <c:v>63.66700000000003</c:v>
                </c:pt>
                <c:pt idx="63668">
                  <c:v>63.668000000000006</c:v>
                </c:pt>
                <c:pt idx="63669">
                  <c:v>63.66900000000004</c:v>
                </c:pt>
                <c:pt idx="63670">
                  <c:v>63.670000000000016</c:v>
                </c:pt>
                <c:pt idx="63671">
                  <c:v>63.670999999999992</c:v>
                </c:pt>
                <c:pt idx="63672">
                  <c:v>63.672000000000025</c:v>
                </c:pt>
                <c:pt idx="63673">
                  <c:v>63.673000000000002</c:v>
                </c:pt>
                <c:pt idx="63674">
                  <c:v>63.674000000000035</c:v>
                </c:pt>
                <c:pt idx="63675">
                  <c:v>63.675000000000011</c:v>
                </c:pt>
                <c:pt idx="63676">
                  <c:v>63.676000000000045</c:v>
                </c:pt>
                <c:pt idx="63677">
                  <c:v>63.677000000000021</c:v>
                </c:pt>
                <c:pt idx="63678">
                  <c:v>63.677999999999997</c:v>
                </c:pt>
                <c:pt idx="63679">
                  <c:v>63.67900000000003</c:v>
                </c:pt>
                <c:pt idx="63680">
                  <c:v>63.680000000000007</c:v>
                </c:pt>
                <c:pt idx="63681">
                  <c:v>63.68100000000004</c:v>
                </c:pt>
                <c:pt idx="63682">
                  <c:v>63.682000000000016</c:v>
                </c:pt>
                <c:pt idx="63683">
                  <c:v>63.682999999999993</c:v>
                </c:pt>
                <c:pt idx="63684">
                  <c:v>63.684000000000026</c:v>
                </c:pt>
                <c:pt idx="63685">
                  <c:v>63.685000000000002</c:v>
                </c:pt>
                <c:pt idx="63686">
                  <c:v>63.686000000000035</c:v>
                </c:pt>
                <c:pt idx="63687">
                  <c:v>63.687000000000012</c:v>
                </c:pt>
                <c:pt idx="63688">
                  <c:v>63.688000000000045</c:v>
                </c:pt>
                <c:pt idx="63689">
                  <c:v>63.689000000000021</c:v>
                </c:pt>
                <c:pt idx="63690">
                  <c:v>63.69</c:v>
                </c:pt>
                <c:pt idx="63691">
                  <c:v>63.691000000000031</c:v>
                </c:pt>
                <c:pt idx="63692">
                  <c:v>63.692000000000007</c:v>
                </c:pt>
                <c:pt idx="63693">
                  <c:v>63.69300000000004</c:v>
                </c:pt>
                <c:pt idx="63694">
                  <c:v>63.694000000000017</c:v>
                </c:pt>
                <c:pt idx="63695">
                  <c:v>63.694999999999993</c:v>
                </c:pt>
                <c:pt idx="63696">
                  <c:v>63.696000000000026</c:v>
                </c:pt>
                <c:pt idx="63697">
                  <c:v>63.697000000000003</c:v>
                </c:pt>
                <c:pt idx="63698">
                  <c:v>63.698000000000036</c:v>
                </c:pt>
                <c:pt idx="63699">
                  <c:v>63.699000000000012</c:v>
                </c:pt>
                <c:pt idx="63700">
                  <c:v>63.700000000000045</c:v>
                </c:pt>
                <c:pt idx="63701">
                  <c:v>63.701000000000022</c:v>
                </c:pt>
                <c:pt idx="63702">
                  <c:v>63.701999999999998</c:v>
                </c:pt>
                <c:pt idx="63703">
                  <c:v>63.703000000000031</c:v>
                </c:pt>
                <c:pt idx="63704">
                  <c:v>63.704000000000008</c:v>
                </c:pt>
                <c:pt idx="63705">
                  <c:v>63.705000000000041</c:v>
                </c:pt>
                <c:pt idx="63706">
                  <c:v>63.706000000000017</c:v>
                </c:pt>
                <c:pt idx="63707">
                  <c:v>63.706999999999994</c:v>
                </c:pt>
                <c:pt idx="63708">
                  <c:v>63.708000000000027</c:v>
                </c:pt>
                <c:pt idx="63709">
                  <c:v>63.709000000000003</c:v>
                </c:pt>
                <c:pt idx="63710">
                  <c:v>63.710000000000036</c:v>
                </c:pt>
                <c:pt idx="63711">
                  <c:v>63.711000000000013</c:v>
                </c:pt>
                <c:pt idx="63712">
                  <c:v>63.712000000000046</c:v>
                </c:pt>
                <c:pt idx="63713">
                  <c:v>63.713000000000022</c:v>
                </c:pt>
                <c:pt idx="63714">
                  <c:v>63.713999999999999</c:v>
                </c:pt>
                <c:pt idx="63715">
                  <c:v>63.715000000000032</c:v>
                </c:pt>
                <c:pt idx="63716">
                  <c:v>63.716000000000008</c:v>
                </c:pt>
                <c:pt idx="63717">
                  <c:v>63.717000000000041</c:v>
                </c:pt>
                <c:pt idx="63718">
                  <c:v>63.718000000000018</c:v>
                </c:pt>
                <c:pt idx="63719">
                  <c:v>63.718999999999994</c:v>
                </c:pt>
                <c:pt idx="63720">
                  <c:v>63.720000000000027</c:v>
                </c:pt>
                <c:pt idx="63721">
                  <c:v>63.721000000000004</c:v>
                </c:pt>
                <c:pt idx="63722">
                  <c:v>63.722000000000037</c:v>
                </c:pt>
                <c:pt idx="63723">
                  <c:v>63.723000000000013</c:v>
                </c:pt>
                <c:pt idx="63724">
                  <c:v>63.724000000000046</c:v>
                </c:pt>
                <c:pt idx="63725">
                  <c:v>63.725000000000023</c:v>
                </c:pt>
                <c:pt idx="63726">
                  <c:v>63.725999999999999</c:v>
                </c:pt>
                <c:pt idx="63727">
                  <c:v>63.727000000000032</c:v>
                </c:pt>
                <c:pt idx="63728">
                  <c:v>63.728000000000009</c:v>
                </c:pt>
                <c:pt idx="63729">
                  <c:v>63.729000000000042</c:v>
                </c:pt>
                <c:pt idx="63730">
                  <c:v>63.730000000000018</c:v>
                </c:pt>
                <c:pt idx="63731">
                  <c:v>63.730999999999995</c:v>
                </c:pt>
                <c:pt idx="63732">
                  <c:v>63.732000000000028</c:v>
                </c:pt>
                <c:pt idx="63733">
                  <c:v>63.733000000000004</c:v>
                </c:pt>
                <c:pt idx="63734">
                  <c:v>63.734000000000037</c:v>
                </c:pt>
                <c:pt idx="63735">
                  <c:v>63.735000000000014</c:v>
                </c:pt>
                <c:pt idx="63736">
                  <c:v>63.73599999999999</c:v>
                </c:pt>
                <c:pt idx="63737">
                  <c:v>63.737000000000023</c:v>
                </c:pt>
                <c:pt idx="63738">
                  <c:v>63.738</c:v>
                </c:pt>
                <c:pt idx="63739">
                  <c:v>63.739000000000033</c:v>
                </c:pt>
                <c:pt idx="63740">
                  <c:v>63.740000000000009</c:v>
                </c:pt>
                <c:pt idx="63741">
                  <c:v>63.741000000000042</c:v>
                </c:pt>
                <c:pt idx="63742">
                  <c:v>63.742000000000019</c:v>
                </c:pt>
                <c:pt idx="63743">
                  <c:v>63.742999999999995</c:v>
                </c:pt>
                <c:pt idx="63744">
                  <c:v>63.744000000000028</c:v>
                </c:pt>
                <c:pt idx="63745">
                  <c:v>63.745000000000005</c:v>
                </c:pt>
                <c:pt idx="63746">
                  <c:v>63.746000000000038</c:v>
                </c:pt>
                <c:pt idx="63747">
                  <c:v>63.747000000000014</c:v>
                </c:pt>
                <c:pt idx="63748">
                  <c:v>63.74799999999999</c:v>
                </c:pt>
                <c:pt idx="63749">
                  <c:v>63.749000000000024</c:v>
                </c:pt>
                <c:pt idx="63750">
                  <c:v>63.75</c:v>
                </c:pt>
                <c:pt idx="63751">
                  <c:v>63.751000000000033</c:v>
                </c:pt>
                <c:pt idx="63752">
                  <c:v>63.75200000000001</c:v>
                </c:pt>
                <c:pt idx="63753">
                  <c:v>63.753000000000043</c:v>
                </c:pt>
                <c:pt idx="63754">
                  <c:v>63.754000000000019</c:v>
                </c:pt>
                <c:pt idx="63755">
                  <c:v>63.754999999999995</c:v>
                </c:pt>
                <c:pt idx="63756">
                  <c:v>63.756000000000029</c:v>
                </c:pt>
                <c:pt idx="63757">
                  <c:v>63.757000000000005</c:v>
                </c:pt>
                <c:pt idx="63758">
                  <c:v>63.758000000000038</c:v>
                </c:pt>
                <c:pt idx="63759">
                  <c:v>63.759000000000015</c:v>
                </c:pt>
                <c:pt idx="63760">
                  <c:v>63.759999999999991</c:v>
                </c:pt>
                <c:pt idx="63761">
                  <c:v>63.761000000000024</c:v>
                </c:pt>
                <c:pt idx="63762">
                  <c:v>63.762</c:v>
                </c:pt>
                <c:pt idx="63763">
                  <c:v>63.763000000000034</c:v>
                </c:pt>
                <c:pt idx="63764">
                  <c:v>63.76400000000001</c:v>
                </c:pt>
                <c:pt idx="63765">
                  <c:v>63.765000000000043</c:v>
                </c:pt>
                <c:pt idx="63766">
                  <c:v>63.76600000000002</c:v>
                </c:pt>
                <c:pt idx="63767">
                  <c:v>63.766999999999996</c:v>
                </c:pt>
                <c:pt idx="63768">
                  <c:v>63.768000000000029</c:v>
                </c:pt>
                <c:pt idx="63769">
                  <c:v>63.769000000000005</c:v>
                </c:pt>
                <c:pt idx="63770">
                  <c:v>63.770000000000039</c:v>
                </c:pt>
                <c:pt idx="63771">
                  <c:v>63.771000000000015</c:v>
                </c:pt>
                <c:pt idx="63772">
                  <c:v>63.771999999999991</c:v>
                </c:pt>
                <c:pt idx="63773">
                  <c:v>63.773000000000025</c:v>
                </c:pt>
                <c:pt idx="63774">
                  <c:v>63.774000000000001</c:v>
                </c:pt>
                <c:pt idx="63775">
                  <c:v>63.775000000000034</c:v>
                </c:pt>
                <c:pt idx="63776">
                  <c:v>63.77600000000001</c:v>
                </c:pt>
                <c:pt idx="63777">
                  <c:v>63.777000000000044</c:v>
                </c:pt>
                <c:pt idx="63778">
                  <c:v>63.77800000000002</c:v>
                </c:pt>
                <c:pt idx="63779">
                  <c:v>63.778999999999996</c:v>
                </c:pt>
                <c:pt idx="63780">
                  <c:v>63.78000000000003</c:v>
                </c:pt>
                <c:pt idx="63781">
                  <c:v>63.781000000000006</c:v>
                </c:pt>
                <c:pt idx="63782">
                  <c:v>63.782000000000039</c:v>
                </c:pt>
                <c:pt idx="63783">
                  <c:v>63.783000000000015</c:v>
                </c:pt>
                <c:pt idx="63784">
                  <c:v>63.783999999999992</c:v>
                </c:pt>
                <c:pt idx="63785">
                  <c:v>63.785000000000025</c:v>
                </c:pt>
                <c:pt idx="63786">
                  <c:v>63.786000000000001</c:v>
                </c:pt>
                <c:pt idx="63787">
                  <c:v>63.787000000000035</c:v>
                </c:pt>
                <c:pt idx="63788">
                  <c:v>63.788000000000011</c:v>
                </c:pt>
                <c:pt idx="63789">
                  <c:v>63.789000000000044</c:v>
                </c:pt>
                <c:pt idx="63790">
                  <c:v>63.79000000000002</c:v>
                </c:pt>
                <c:pt idx="63791">
                  <c:v>63.790999999999997</c:v>
                </c:pt>
                <c:pt idx="63792">
                  <c:v>63.79200000000003</c:v>
                </c:pt>
                <c:pt idx="63793">
                  <c:v>63.793000000000006</c:v>
                </c:pt>
                <c:pt idx="63794">
                  <c:v>63.79400000000004</c:v>
                </c:pt>
                <c:pt idx="63795">
                  <c:v>63.795000000000016</c:v>
                </c:pt>
                <c:pt idx="63796">
                  <c:v>63.795999999999992</c:v>
                </c:pt>
                <c:pt idx="63797">
                  <c:v>63.797000000000025</c:v>
                </c:pt>
                <c:pt idx="63798">
                  <c:v>63.798000000000002</c:v>
                </c:pt>
                <c:pt idx="63799">
                  <c:v>63.799000000000035</c:v>
                </c:pt>
                <c:pt idx="63800">
                  <c:v>63.800000000000011</c:v>
                </c:pt>
                <c:pt idx="63801">
                  <c:v>63.801000000000045</c:v>
                </c:pt>
                <c:pt idx="63802">
                  <c:v>63.802000000000021</c:v>
                </c:pt>
                <c:pt idx="63803">
                  <c:v>63.802999999999997</c:v>
                </c:pt>
                <c:pt idx="63804">
                  <c:v>63.80400000000003</c:v>
                </c:pt>
                <c:pt idx="63805">
                  <c:v>63.805000000000007</c:v>
                </c:pt>
                <c:pt idx="63806">
                  <c:v>63.80600000000004</c:v>
                </c:pt>
                <c:pt idx="63807">
                  <c:v>63.807000000000016</c:v>
                </c:pt>
                <c:pt idx="63808">
                  <c:v>63.807999999999993</c:v>
                </c:pt>
                <c:pt idx="63809">
                  <c:v>63.809000000000026</c:v>
                </c:pt>
                <c:pt idx="63810">
                  <c:v>63.81</c:v>
                </c:pt>
                <c:pt idx="63811">
                  <c:v>63.811000000000035</c:v>
                </c:pt>
                <c:pt idx="63812">
                  <c:v>63.812000000000012</c:v>
                </c:pt>
                <c:pt idx="63813">
                  <c:v>63.813000000000045</c:v>
                </c:pt>
                <c:pt idx="63814">
                  <c:v>63.814000000000021</c:v>
                </c:pt>
                <c:pt idx="63815">
                  <c:v>63.814999999999998</c:v>
                </c:pt>
                <c:pt idx="63816">
                  <c:v>63.816000000000031</c:v>
                </c:pt>
                <c:pt idx="63817">
                  <c:v>63.817000000000007</c:v>
                </c:pt>
                <c:pt idx="63818">
                  <c:v>63.81800000000004</c:v>
                </c:pt>
                <c:pt idx="63819">
                  <c:v>63.819000000000017</c:v>
                </c:pt>
                <c:pt idx="63820">
                  <c:v>63.819999999999993</c:v>
                </c:pt>
                <c:pt idx="63821">
                  <c:v>63.821000000000026</c:v>
                </c:pt>
                <c:pt idx="63822">
                  <c:v>63.822000000000003</c:v>
                </c:pt>
                <c:pt idx="63823">
                  <c:v>63.823000000000036</c:v>
                </c:pt>
                <c:pt idx="63824">
                  <c:v>63.824000000000012</c:v>
                </c:pt>
                <c:pt idx="63825">
                  <c:v>63.825000000000045</c:v>
                </c:pt>
                <c:pt idx="63826">
                  <c:v>63.826000000000022</c:v>
                </c:pt>
                <c:pt idx="63827">
                  <c:v>63.826999999999998</c:v>
                </c:pt>
                <c:pt idx="63828">
                  <c:v>63.828000000000031</c:v>
                </c:pt>
                <c:pt idx="63829">
                  <c:v>63.829000000000008</c:v>
                </c:pt>
                <c:pt idx="63830">
                  <c:v>63.830000000000041</c:v>
                </c:pt>
                <c:pt idx="63831">
                  <c:v>63.831000000000017</c:v>
                </c:pt>
                <c:pt idx="63832">
                  <c:v>63.831999999999994</c:v>
                </c:pt>
                <c:pt idx="63833">
                  <c:v>63.833000000000027</c:v>
                </c:pt>
                <c:pt idx="63834">
                  <c:v>63.834000000000003</c:v>
                </c:pt>
                <c:pt idx="63835">
                  <c:v>63.835000000000036</c:v>
                </c:pt>
                <c:pt idx="63836">
                  <c:v>63.836000000000013</c:v>
                </c:pt>
                <c:pt idx="63837">
                  <c:v>63.837000000000046</c:v>
                </c:pt>
                <c:pt idx="63838">
                  <c:v>63.838000000000022</c:v>
                </c:pt>
                <c:pt idx="63839">
                  <c:v>63.838999999999999</c:v>
                </c:pt>
                <c:pt idx="63840">
                  <c:v>63.840000000000032</c:v>
                </c:pt>
                <c:pt idx="63841">
                  <c:v>63.841000000000008</c:v>
                </c:pt>
                <c:pt idx="63842">
                  <c:v>63.842000000000041</c:v>
                </c:pt>
                <c:pt idx="63843">
                  <c:v>63.843000000000018</c:v>
                </c:pt>
                <c:pt idx="63844">
                  <c:v>63.843999999999994</c:v>
                </c:pt>
                <c:pt idx="63845">
                  <c:v>63.845000000000027</c:v>
                </c:pt>
                <c:pt idx="63846">
                  <c:v>63.846000000000004</c:v>
                </c:pt>
                <c:pt idx="63847">
                  <c:v>63.847000000000037</c:v>
                </c:pt>
                <c:pt idx="63848">
                  <c:v>63.848000000000013</c:v>
                </c:pt>
                <c:pt idx="63849">
                  <c:v>63.849000000000046</c:v>
                </c:pt>
                <c:pt idx="63850">
                  <c:v>63.850000000000023</c:v>
                </c:pt>
                <c:pt idx="63851">
                  <c:v>63.850999999999999</c:v>
                </c:pt>
                <c:pt idx="63852">
                  <c:v>63.852000000000032</c:v>
                </c:pt>
                <c:pt idx="63853">
                  <c:v>63.853000000000009</c:v>
                </c:pt>
                <c:pt idx="63854">
                  <c:v>63.854000000000042</c:v>
                </c:pt>
                <c:pt idx="63855">
                  <c:v>63.855000000000018</c:v>
                </c:pt>
                <c:pt idx="63856">
                  <c:v>63.855999999999995</c:v>
                </c:pt>
                <c:pt idx="63857">
                  <c:v>63.857000000000028</c:v>
                </c:pt>
                <c:pt idx="63858">
                  <c:v>63.858000000000004</c:v>
                </c:pt>
                <c:pt idx="63859">
                  <c:v>63.859000000000037</c:v>
                </c:pt>
                <c:pt idx="63860">
                  <c:v>63.860000000000014</c:v>
                </c:pt>
                <c:pt idx="63861">
                  <c:v>63.86099999999999</c:v>
                </c:pt>
                <c:pt idx="63862">
                  <c:v>63.862000000000023</c:v>
                </c:pt>
                <c:pt idx="63863">
                  <c:v>63.863</c:v>
                </c:pt>
                <c:pt idx="63864">
                  <c:v>63.864000000000033</c:v>
                </c:pt>
                <c:pt idx="63865">
                  <c:v>63.865000000000009</c:v>
                </c:pt>
                <c:pt idx="63866">
                  <c:v>63.866000000000042</c:v>
                </c:pt>
                <c:pt idx="63867">
                  <c:v>63.867000000000019</c:v>
                </c:pt>
                <c:pt idx="63868">
                  <c:v>63.867999999999995</c:v>
                </c:pt>
                <c:pt idx="63869">
                  <c:v>63.869000000000028</c:v>
                </c:pt>
                <c:pt idx="63870">
                  <c:v>63.870000000000005</c:v>
                </c:pt>
                <c:pt idx="63871">
                  <c:v>63.871000000000038</c:v>
                </c:pt>
                <c:pt idx="63872">
                  <c:v>63.872000000000014</c:v>
                </c:pt>
                <c:pt idx="63873">
                  <c:v>63.87299999999999</c:v>
                </c:pt>
                <c:pt idx="63874">
                  <c:v>63.874000000000024</c:v>
                </c:pt>
                <c:pt idx="63875">
                  <c:v>63.875</c:v>
                </c:pt>
                <c:pt idx="63876">
                  <c:v>63.876000000000033</c:v>
                </c:pt>
                <c:pt idx="63877">
                  <c:v>63.87700000000001</c:v>
                </c:pt>
                <c:pt idx="63878">
                  <c:v>63.878000000000043</c:v>
                </c:pt>
                <c:pt idx="63879">
                  <c:v>63.879000000000019</c:v>
                </c:pt>
                <c:pt idx="63880">
                  <c:v>63.879999999999995</c:v>
                </c:pt>
                <c:pt idx="63881">
                  <c:v>63.881000000000029</c:v>
                </c:pt>
                <c:pt idx="63882">
                  <c:v>63.882000000000005</c:v>
                </c:pt>
                <c:pt idx="63883">
                  <c:v>63.883000000000038</c:v>
                </c:pt>
                <c:pt idx="63884">
                  <c:v>63.884000000000015</c:v>
                </c:pt>
                <c:pt idx="63885">
                  <c:v>63.884999999999991</c:v>
                </c:pt>
                <c:pt idx="63886">
                  <c:v>63.886000000000024</c:v>
                </c:pt>
                <c:pt idx="63887">
                  <c:v>63.887</c:v>
                </c:pt>
                <c:pt idx="63888">
                  <c:v>63.888000000000034</c:v>
                </c:pt>
                <c:pt idx="63889">
                  <c:v>63.88900000000001</c:v>
                </c:pt>
                <c:pt idx="63890">
                  <c:v>63.890000000000043</c:v>
                </c:pt>
                <c:pt idx="63891">
                  <c:v>63.89100000000002</c:v>
                </c:pt>
                <c:pt idx="63892">
                  <c:v>63.891999999999996</c:v>
                </c:pt>
                <c:pt idx="63893">
                  <c:v>63.893000000000029</c:v>
                </c:pt>
                <c:pt idx="63894">
                  <c:v>63.894000000000005</c:v>
                </c:pt>
                <c:pt idx="63895">
                  <c:v>63.895000000000039</c:v>
                </c:pt>
                <c:pt idx="63896">
                  <c:v>63.896000000000015</c:v>
                </c:pt>
                <c:pt idx="63897">
                  <c:v>63.896999999999991</c:v>
                </c:pt>
                <c:pt idx="63898">
                  <c:v>63.898000000000025</c:v>
                </c:pt>
                <c:pt idx="63899">
                  <c:v>63.899000000000001</c:v>
                </c:pt>
                <c:pt idx="63900">
                  <c:v>63.900000000000034</c:v>
                </c:pt>
                <c:pt idx="63901">
                  <c:v>63.90100000000001</c:v>
                </c:pt>
                <c:pt idx="63902">
                  <c:v>63.902000000000044</c:v>
                </c:pt>
                <c:pt idx="63903">
                  <c:v>63.90300000000002</c:v>
                </c:pt>
                <c:pt idx="63904">
                  <c:v>63.903999999999996</c:v>
                </c:pt>
                <c:pt idx="63905">
                  <c:v>63.90500000000003</c:v>
                </c:pt>
                <c:pt idx="63906">
                  <c:v>63.906000000000006</c:v>
                </c:pt>
                <c:pt idx="63907">
                  <c:v>63.907000000000039</c:v>
                </c:pt>
                <c:pt idx="63908">
                  <c:v>63.908000000000015</c:v>
                </c:pt>
                <c:pt idx="63909">
                  <c:v>63.908999999999992</c:v>
                </c:pt>
                <c:pt idx="63910">
                  <c:v>63.910000000000025</c:v>
                </c:pt>
                <c:pt idx="63911">
                  <c:v>63.911000000000001</c:v>
                </c:pt>
                <c:pt idx="63912">
                  <c:v>63.912000000000035</c:v>
                </c:pt>
                <c:pt idx="63913">
                  <c:v>63.913000000000011</c:v>
                </c:pt>
                <c:pt idx="63914">
                  <c:v>63.914000000000044</c:v>
                </c:pt>
                <c:pt idx="63915">
                  <c:v>63.91500000000002</c:v>
                </c:pt>
                <c:pt idx="63916">
                  <c:v>63.915999999999997</c:v>
                </c:pt>
                <c:pt idx="63917">
                  <c:v>63.91700000000003</c:v>
                </c:pt>
                <c:pt idx="63918">
                  <c:v>63.918000000000006</c:v>
                </c:pt>
                <c:pt idx="63919">
                  <c:v>63.91900000000004</c:v>
                </c:pt>
                <c:pt idx="63920">
                  <c:v>63.920000000000016</c:v>
                </c:pt>
                <c:pt idx="63921">
                  <c:v>63.920999999999992</c:v>
                </c:pt>
                <c:pt idx="63922">
                  <c:v>63.922000000000025</c:v>
                </c:pt>
                <c:pt idx="63923">
                  <c:v>63.923000000000002</c:v>
                </c:pt>
                <c:pt idx="63924">
                  <c:v>63.924000000000035</c:v>
                </c:pt>
                <c:pt idx="63925">
                  <c:v>63.925000000000011</c:v>
                </c:pt>
                <c:pt idx="63926">
                  <c:v>63.926000000000045</c:v>
                </c:pt>
                <c:pt idx="63927">
                  <c:v>63.927000000000021</c:v>
                </c:pt>
                <c:pt idx="63928">
                  <c:v>63.927999999999997</c:v>
                </c:pt>
                <c:pt idx="63929">
                  <c:v>63.92900000000003</c:v>
                </c:pt>
                <c:pt idx="63930">
                  <c:v>63.930000000000007</c:v>
                </c:pt>
                <c:pt idx="63931">
                  <c:v>63.93100000000004</c:v>
                </c:pt>
                <c:pt idx="63932">
                  <c:v>63.932000000000016</c:v>
                </c:pt>
                <c:pt idx="63933">
                  <c:v>63.932999999999993</c:v>
                </c:pt>
                <c:pt idx="63934">
                  <c:v>63.934000000000026</c:v>
                </c:pt>
                <c:pt idx="63935">
                  <c:v>63.935000000000002</c:v>
                </c:pt>
                <c:pt idx="63936">
                  <c:v>63.936000000000035</c:v>
                </c:pt>
                <c:pt idx="63937">
                  <c:v>63.937000000000012</c:v>
                </c:pt>
                <c:pt idx="63938">
                  <c:v>63.938000000000045</c:v>
                </c:pt>
                <c:pt idx="63939">
                  <c:v>63.939000000000021</c:v>
                </c:pt>
                <c:pt idx="63940">
                  <c:v>63.94</c:v>
                </c:pt>
                <c:pt idx="63941">
                  <c:v>63.941000000000031</c:v>
                </c:pt>
                <c:pt idx="63942">
                  <c:v>63.942000000000007</c:v>
                </c:pt>
                <c:pt idx="63943">
                  <c:v>63.94300000000004</c:v>
                </c:pt>
                <c:pt idx="63944">
                  <c:v>63.944000000000017</c:v>
                </c:pt>
                <c:pt idx="63945">
                  <c:v>63.944999999999993</c:v>
                </c:pt>
                <c:pt idx="63946">
                  <c:v>63.946000000000026</c:v>
                </c:pt>
                <c:pt idx="63947">
                  <c:v>63.947000000000003</c:v>
                </c:pt>
                <c:pt idx="63948">
                  <c:v>63.948000000000036</c:v>
                </c:pt>
                <c:pt idx="63949">
                  <c:v>63.949000000000012</c:v>
                </c:pt>
                <c:pt idx="63950">
                  <c:v>63.950000000000045</c:v>
                </c:pt>
                <c:pt idx="63951">
                  <c:v>63.951000000000022</c:v>
                </c:pt>
                <c:pt idx="63952">
                  <c:v>63.951999999999998</c:v>
                </c:pt>
                <c:pt idx="63953">
                  <c:v>63.953000000000031</c:v>
                </c:pt>
                <c:pt idx="63954">
                  <c:v>63.954000000000008</c:v>
                </c:pt>
                <c:pt idx="63955">
                  <c:v>63.955000000000041</c:v>
                </c:pt>
                <c:pt idx="63956">
                  <c:v>63.956000000000017</c:v>
                </c:pt>
                <c:pt idx="63957">
                  <c:v>63.956999999999994</c:v>
                </c:pt>
                <c:pt idx="63958">
                  <c:v>63.958000000000027</c:v>
                </c:pt>
                <c:pt idx="63959">
                  <c:v>63.959000000000003</c:v>
                </c:pt>
                <c:pt idx="63960">
                  <c:v>63.960000000000036</c:v>
                </c:pt>
                <c:pt idx="63961">
                  <c:v>63.961000000000013</c:v>
                </c:pt>
                <c:pt idx="63962">
                  <c:v>63.962000000000046</c:v>
                </c:pt>
                <c:pt idx="63963">
                  <c:v>63.963000000000022</c:v>
                </c:pt>
                <c:pt idx="63964">
                  <c:v>63.963999999999999</c:v>
                </c:pt>
                <c:pt idx="63965">
                  <c:v>63.965000000000032</c:v>
                </c:pt>
                <c:pt idx="63966">
                  <c:v>63.966000000000008</c:v>
                </c:pt>
                <c:pt idx="63967">
                  <c:v>63.967000000000041</c:v>
                </c:pt>
                <c:pt idx="63968">
                  <c:v>63.968000000000018</c:v>
                </c:pt>
                <c:pt idx="63969">
                  <c:v>63.968999999999994</c:v>
                </c:pt>
                <c:pt idx="63970">
                  <c:v>63.970000000000027</c:v>
                </c:pt>
                <c:pt idx="63971">
                  <c:v>63.971000000000004</c:v>
                </c:pt>
                <c:pt idx="63972">
                  <c:v>63.972000000000037</c:v>
                </c:pt>
                <c:pt idx="63973">
                  <c:v>63.973000000000013</c:v>
                </c:pt>
                <c:pt idx="63974">
                  <c:v>63.974000000000046</c:v>
                </c:pt>
                <c:pt idx="63975">
                  <c:v>63.975000000000023</c:v>
                </c:pt>
                <c:pt idx="63976">
                  <c:v>63.975999999999999</c:v>
                </c:pt>
                <c:pt idx="63977">
                  <c:v>63.977000000000032</c:v>
                </c:pt>
                <c:pt idx="63978">
                  <c:v>63.978000000000009</c:v>
                </c:pt>
                <c:pt idx="63979">
                  <c:v>63.979000000000042</c:v>
                </c:pt>
                <c:pt idx="63980">
                  <c:v>63.980000000000018</c:v>
                </c:pt>
                <c:pt idx="63981">
                  <c:v>63.980999999999995</c:v>
                </c:pt>
                <c:pt idx="63982">
                  <c:v>63.982000000000028</c:v>
                </c:pt>
                <c:pt idx="63983">
                  <c:v>63.983000000000004</c:v>
                </c:pt>
                <c:pt idx="63984">
                  <c:v>63.984000000000037</c:v>
                </c:pt>
                <c:pt idx="63985">
                  <c:v>63.985000000000014</c:v>
                </c:pt>
                <c:pt idx="63986">
                  <c:v>63.98599999999999</c:v>
                </c:pt>
                <c:pt idx="63987">
                  <c:v>63.987000000000023</c:v>
                </c:pt>
                <c:pt idx="63988">
                  <c:v>63.988</c:v>
                </c:pt>
                <c:pt idx="63989">
                  <c:v>63.989000000000033</c:v>
                </c:pt>
                <c:pt idx="63990">
                  <c:v>63.990000000000009</c:v>
                </c:pt>
                <c:pt idx="63991">
                  <c:v>63.991000000000042</c:v>
                </c:pt>
                <c:pt idx="63992">
                  <c:v>63.992000000000019</c:v>
                </c:pt>
                <c:pt idx="63993">
                  <c:v>63.992999999999995</c:v>
                </c:pt>
                <c:pt idx="63994">
                  <c:v>63.994000000000028</c:v>
                </c:pt>
                <c:pt idx="63995">
                  <c:v>63.995000000000005</c:v>
                </c:pt>
                <c:pt idx="63996">
                  <c:v>63.996000000000038</c:v>
                </c:pt>
                <c:pt idx="63997">
                  <c:v>63.997000000000014</c:v>
                </c:pt>
                <c:pt idx="63998">
                  <c:v>63.99799999999999</c:v>
                </c:pt>
                <c:pt idx="63999">
                  <c:v>63.999000000000024</c:v>
                </c:pt>
                <c:pt idx="64000">
                  <c:v>64</c:v>
                </c:pt>
                <c:pt idx="64001">
                  <c:v>64.001000000000033</c:v>
                </c:pt>
                <c:pt idx="64002">
                  <c:v>64.00200000000001</c:v>
                </c:pt>
                <c:pt idx="64003">
                  <c:v>64.003000000000043</c:v>
                </c:pt>
                <c:pt idx="64004">
                  <c:v>64.004000000000019</c:v>
                </c:pt>
                <c:pt idx="64005">
                  <c:v>64.004999999999995</c:v>
                </c:pt>
                <c:pt idx="64006">
                  <c:v>64.006000000000029</c:v>
                </c:pt>
                <c:pt idx="64007">
                  <c:v>64.007000000000005</c:v>
                </c:pt>
                <c:pt idx="64008">
                  <c:v>64.008000000000038</c:v>
                </c:pt>
                <c:pt idx="64009">
                  <c:v>64.009000000000015</c:v>
                </c:pt>
                <c:pt idx="64010">
                  <c:v>64.009999999999991</c:v>
                </c:pt>
                <c:pt idx="64011">
                  <c:v>64.011000000000024</c:v>
                </c:pt>
                <c:pt idx="64012">
                  <c:v>64.012</c:v>
                </c:pt>
                <c:pt idx="64013">
                  <c:v>64.013000000000034</c:v>
                </c:pt>
                <c:pt idx="64014">
                  <c:v>64.01400000000001</c:v>
                </c:pt>
                <c:pt idx="64015">
                  <c:v>64.015000000000043</c:v>
                </c:pt>
                <c:pt idx="64016">
                  <c:v>64.01600000000002</c:v>
                </c:pt>
                <c:pt idx="64017">
                  <c:v>64.016999999999996</c:v>
                </c:pt>
                <c:pt idx="64018">
                  <c:v>64.018000000000029</c:v>
                </c:pt>
                <c:pt idx="64019">
                  <c:v>64.019000000000005</c:v>
                </c:pt>
                <c:pt idx="64020">
                  <c:v>64.020000000000039</c:v>
                </c:pt>
                <c:pt idx="64021">
                  <c:v>64.021000000000015</c:v>
                </c:pt>
                <c:pt idx="64022">
                  <c:v>64.021999999999991</c:v>
                </c:pt>
                <c:pt idx="64023">
                  <c:v>64.023000000000025</c:v>
                </c:pt>
                <c:pt idx="64024">
                  <c:v>64.024000000000001</c:v>
                </c:pt>
                <c:pt idx="64025">
                  <c:v>64.025000000000034</c:v>
                </c:pt>
                <c:pt idx="64026">
                  <c:v>64.02600000000001</c:v>
                </c:pt>
                <c:pt idx="64027">
                  <c:v>64.027000000000044</c:v>
                </c:pt>
                <c:pt idx="64028">
                  <c:v>64.02800000000002</c:v>
                </c:pt>
                <c:pt idx="64029">
                  <c:v>64.028999999999996</c:v>
                </c:pt>
                <c:pt idx="64030">
                  <c:v>64.03000000000003</c:v>
                </c:pt>
                <c:pt idx="64031">
                  <c:v>64.031000000000006</c:v>
                </c:pt>
                <c:pt idx="64032">
                  <c:v>64.032000000000039</c:v>
                </c:pt>
                <c:pt idx="64033">
                  <c:v>64.033000000000015</c:v>
                </c:pt>
                <c:pt idx="64034">
                  <c:v>64.033999999999992</c:v>
                </c:pt>
                <c:pt idx="64035">
                  <c:v>64.035000000000025</c:v>
                </c:pt>
                <c:pt idx="64036">
                  <c:v>64.036000000000001</c:v>
                </c:pt>
                <c:pt idx="64037">
                  <c:v>64.037000000000035</c:v>
                </c:pt>
                <c:pt idx="64038">
                  <c:v>64.038000000000011</c:v>
                </c:pt>
                <c:pt idx="64039">
                  <c:v>64.039000000000044</c:v>
                </c:pt>
                <c:pt idx="64040">
                  <c:v>64.04000000000002</c:v>
                </c:pt>
                <c:pt idx="64041">
                  <c:v>64.040999999999997</c:v>
                </c:pt>
                <c:pt idx="64042">
                  <c:v>64.04200000000003</c:v>
                </c:pt>
                <c:pt idx="64043">
                  <c:v>64.043000000000006</c:v>
                </c:pt>
                <c:pt idx="64044">
                  <c:v>64.04400000000004</c:v>
                </c:pt>
                <c:pt idx="64045">
                  <c:v>64.045000000000016</c:v>
                </c:pt>
                <c:pt idx="64046">
                  <c:v>64.045999999999992</c:v>
                </c:pt>
                <c:pt idx="64047">
                  <c:v>64.047000000000025</c:v>
                </c:pt>
                <c:pt idx="64048">
                  <c:v>64.048000000000002</c:v>
                </c:pt>
                <c:pt idx="64049">
                  <c:v>64.049000000000035</c:v>
                </c:pt>
                <c:pt idx="64050">
                  <c:v>64.050000000000011</c:v>
                </c:pt>
                <c:pt idx="64051">
                  <c:v>64.051000000000045</c:v>
                </c:pt>
                <c:pt idx="64052">
                  <c:v>64.052000000000021</c:v>
                </c:pt>
                <c:pt idx="64053">
                  <c:v>64.052999999999997</c:v>
                </c:pt>
                <c:pt idx="64054">
                  <c:v>64.05400000000003</c:v>
                </c:pt>
                <c:pt idx="64055">
                  <c:v>64.055000000000007</c:v>
                </c:pt>
                <c:pt idx="64056">
                  <c:v>64.05600000000004</c:v>
                </c:pt>
                <c:pt idx="64057">
                  <c:v>64.057000000000016</c:v>
                </c:pt>
                <c:pt idx="64058">
                  <c:v>64.057999999999993</c:v>
                </c:pt>
                <c:pt idx="64059">
                  <c:v>64.059000000000026</c:v>
                </c:pt>
                <c:pt idx="64060">
                  <c:v>64.06</c:v>
                </c:pt>
                <c:pt idx="64061">
                  <c:v>64.061000000000035</c:v>
                </c:pt>
                <c:pt idx="64062">
                  <c:v>64.062000000000012</c:v>
                </c:pt>
                <c:pt idx="64063">
                  <c:v>64.063000000000045</c:v>
                </c:pt>
                <c:pt idx="64064">
                  <c:v>64.064000000000021</c:v>
                </c:pt>
                <c:pt idx="64065">
                  <c:v>64.064999999999998</c:v>
                </c:pt>
                <c:pt idx="64066">
                  <c:v>64.066000000000031</c:v>
                </c:pt>
                <c:pt idx="64067">
                  <c:v>64.067000000000007</c:v>
                </c:pt>
                <c:pt idx="64068">
                  <c:v>64.06800000000004</c:v>
                </c:pt>
                <c:pt idx="64069">
                  <c:v>64.069000000000017</c:v>
                </c:pt>
                <c:pt idx="64070">
                  <c:v>64.069999999999993</c:v>
                </c:pt>
                <c:pt idx="64071">
                  <c:v>64.071000000000026</c:v>
                </c:pt>
                <c:pt idx="64072">
                  <c:v>64.072000000000003</c:v>
                </c:pt>
                <c:pt idx="64073">
                  <c:v>64.073000000000036</c:v>
                </c:pt>
                <c:pt idx="64074">
                  <c:v>64.074000000000012</c:v>
                </c:pt>
                <c:pt idx="64075">
                  <c:v>64.075000000000045</c:v>
                </c:pt>
                <c:pt idx="64076">
                  <c:v>64.076000000000022</c:v>
                </c:pt>
                <c:pt idx="64077">
                  <c:v>64.076999999999998</c:v>
                </c:pt>
                <c:pt idx="64078">
                  <c:v>64.078000000000031</c:v>
                </c:pt>
                <c:pt idx="64079">
                  <c:v>64.079000000000008</c:v>
                </c:pt>
                <c:pt idx="64080">
                  <c:v>64.080000000000041</c:v>
                </c:pt>
                <c:pt idx="64081">
                  <c:v>64.081000000000017</c:v>
                </c:pt>
                <c:pt idx="64082">
                  <c:v>64.081999999999994</c:v>
                </c:pt>
                <c:pt idx="64083">
                  <c:v>64.083000000000027</c:v>
                </c:pt>
                <c:pt idx="64084">
                  <c:v>64.084000000000003</c:v>
                </c:pt>
                <c:pt idx="64085">
                  <c:v>64.085000000000036</c:v>
                </c:pt>
                <c:pt idx="64086">
                  <c:v>64.086000000000013</c:v>
                </c:pt>
                <c:pt idx="64087">
                  <c:v>64.087000000000046</c:v>
                </c:pt>
                <c:pt idx="64088">
                  <c:v>64.088000000000022</c:v>
                </c:pt>
                <c:pt idx="64089">
                  <c:v>64.088999999999999</c:v>
                </c:pt>
                <c:pt idx="64090">
                  <c:v>64.090000000000032</c:v>
                </c:pt>
                <c:pt idx="64091">
                  <c:v>64.091000000000008</c:v>
                </c:pt>
                <c:pt idx="64092">
                  <c:v>64.092000000000041</c:v>
                </c:pt>
                <c:pt idx="64093">
                  <c:v>64.093000000000018</c:v>
                </c:pt>
                <c:pt idx="64094">
                  <c:v>64.093999999999994</c:v>
                </c:pt>
                <c:pt idx="64095">
                  <c:v>64.095000000000027</c:v>
                </c:pt>
                <c:pt idx="64096">
                  <c:v>64.096000000000004</c:v>
                </c:pt>
                <c:pt idx="64097">
                  <c:v>64.097000000000037</c:v>
                </c:pt>
                <c:pt idx="64098">
                  <c:v>64.098000000000013</c:v>
                </c:pt>
                <c:pt idx="64099">
                  <c:v>64.099000000000046</c:v>
                </c:pt>
                <c:pt idx="64100">
                  <c:v>64.100000000000023</c:v>
                </c:pt>
                <c:pt idx="64101">
                  <c:v>64.100999999999999</c:v>
                </c:pt>
                <c:pt idx="64102">
                  <c:v>64.102000000000032</c:v>
                </c:pt>
                <c:pt idx="64103">
                  <c:v>64.103000000000009</c:v>
                </c:pt>
                <c:pt idx="64104">
                  <c:v>64.104000000000042</c:v>
                </c:pt>
                <c:pt idx="64105">
                  <c:v>64.105000000000018</c:v>
                </c:pt>
                <c:pt idx="64106">
                  <c:v>64.105999999999995</c:v>
                </c:pt>
                <c:pt idx="64107">
                  <c:v>64.107000000000028</c:v>
                </c:pt>
                <c:pt idx="64108">
                  <c:v>64.108000000000004</c:v>
                </c:pt>
                <c:pt idx="64109">
                  <c:v>64.109000000000037</c:v>
                </c:pt>
                <c:pt idx="64110">
                  <c:v>64.110000000000014</c:v>
                </c:pt>
                <c:pt idx="64111">
                  <c:v>64.11099999999999</c:v>
                </c:pt>
                <c:pt idx="64112">
                  <c:v>64.112000000000023</c:v>
                </c:pt>
                <c:pt idx="64113">
                  <c:v>64.113</c:v>
                </c:pt>
                <c:pt idx="64114">
                  <c:v>64.114000000000033</c:v>
                </c:pt>
                <c:pt idx="64115">
                  <c:v>64.115000000000009</c:v>
                </c:pt>
                <c:pt idx="64116">
                  <c:v>64.116000000000042</c:v>
                </c:pt>
                <c:pt idx="64117">
                  <c:v>64.117000000000019</c:v>
                </c:pt>
                <c:pt idx="64118">
                  <c:v>64.117999999999995</c:v>
                </c:pt>
                <c:pt idx="64119">
                  <c:v>64.119000000000028</c:v>
                </c:pt>
                <c:pt idx="64120">
                  <c:v>64.12</c:v>
                </c:pt>
                <c:pt idx="64121">
                  <c:v>64.121000000000038</c:v>
                </c:pt>
                <c:pt idx="64122">
                  <c:v>64.122000000000014</c:v>
                </c:pt>
                <c:pt idx="64123">
                  <c:v>64.12299999999999</c:v>
                </c:pt>
                <c:pt idx="64124">
                  <c:v>64.124000000000024</c:v>
                </c:pt>
                <c:pt idx="64125">
                  <c:v>64.125</c:v>
                </c:pt>
                <c:pt idx="64126">
                  <c:v>64.126000000000033</c:v>
                </c:pt>
                <c:pt idx="64127">
                  <c:v>64.12700000000001</c:v>
                </c:pt>
                <c:pt idx="64128">
                  <c:v>64.128000000000043</c:v>
                </c:pt>
                <c:pt idx="64129">
                  <c:v>64.129000000000019</c:v>
                </c:pt>
                <c:pt idx="64130">
                  <c:v>64.13</c:v>
                </c:pt>
                <c:pt idx="64131">
                  <c:v>64.131000000000029</c:v>
                </c:pt>
                <c:pt idx="64132">
                  <c:v>64.132000000000005</c:v>
                </c:pt>
                <c:pt idx="64133">
                  <c:v>64.133000000000038</c:v>
                </c:pt>
                <c:pt idx="64134">
                  <c:v>64.134000000000015</c:v>
                </c:pt>
                <c:pt idx="64135">
                  <c:v>64.134999999999991</c:v>
                </c:pt>
                <c:pt idx="64136">
                  <c:v>64.136000000000024</c:v>
                </c:pt>
                <c:pt idx="64137">
                  <c:v>64.137</c:v>
                </c:pt>
                <c:pt idx="64138">
                  <c:v>64.138000000000034</c:v>
                </c:pt>
                <c:pt idx="64139">
                  <c:v>64.13900000000001</c:v>
                </c:pt>
                <c:pt idx="64140">
                  <c:v>64.140000000000043</c:v>
                </c:pt>
                <c:pt idx="64141">
                  <c:v>64.14100000000002</c:v>
                </c:pt>
                <c:pt idx="64142">
                  <c:v>64.141999999999996</c:v>
                </c:pt>
                <c:pt idx="64143">
                  <c:v>64.143000000000029</c:v>
                </c:pt>
                <c:pt idx="64144">
                  <c:v>64.144000000000005</c:v>
                </c:pt>
                <c:pt idx="64145">
                  <c:v>64.145000000000039</c:v>
                </c:pt>
                <c:pt idx="64146">
                  <c:v>64.146000000000015</c:v>
                </c:pt>
                <c:pt idx="64147">
                  <c:v>64.146999999999991</c:v>
                </c:pt>
                <c:pt idx="64148">
                  <c:v>64.148000000000025</c:v>
                </c:pt>
                <c:pt idx="64149">
                  <c:v>64.149000000000001</c:v>
                </c:pt>
                <c:pt idx="64150">
                  <c:v>64.150000000000034</c:v>
                </c:pt>
                <c:pt idx="64151">
                  <c:v>64.15100000000001</c:v>
                </c:pt>
                <c:pt idx="64152">
                  <c:v>64.152000000000044</c:v>
                </c:pt>
                <c:pt idx="64153">
                  <c:v>64.15300000000002</c:v>
                </c:pt>
                <c:pt idx="64154">
                  <c:v>64.153999999999996</c:v>
                </c:pt>
                <c:pt idx="64155">
                  <c:v>64.15500000000003</c:v>
                </c:pt>
                <c:pt idx="64156">
                  <c:v>64.156000000000006</c:v>
                </c:pt>
                <c:pt idx="64157">
                  <c:v>64.157000000000039</c:v>
                </c:pt>
                <c:pt idx="64158">
                  <c:v>64.158000000000015</c:v>
                </c:pt>
                <c:pt idx="64159">
                  <c:v>64.158999999999992</c:v>
                </c:pt>
                <c:pt idx="64160">
                  <c:v>64.160000000000025</c:v>
                </c:pt>
                <c:pt idx="64161">
                  <c:v>64.161000000000001</c:v>
                </c:pt>
                <c:pt idx="64162">
                  <c:v>64.162000000000035</c:v>
                </c:pt>
                <c:pt idx="64163">
                  <c:v>64.163000000000011</c:v>
                </c:pt>
                <c:pt idx="64164">
                  <c:v>64.164000000000044</c:v>
                </c:pt>
                <c:pt idx="64165">
                  <c:v>64.16500000000002</c:v>
                </c:pt>
                <c:pt idx="64166">
                  <c:v>64.165999999999997</c:v>
                </c:pt>
                <c:pt idx="64167">
                  <c:v>64.16700000000003</c:v>
                </c:pt>
                <c:pt idx="64168">
                  <c:v>64.168000000000006</c:v>
                </c:pt>
                <c:pt idx="64169">
                  <c:v>64.16900000000004</c:v>
                </c:pt>
                <c:pt idx="64170">
                  <c:v>64.170000000000016</c:v>
                </c:pt>
                <c:pt idx="64171">
                  <c:v>64.170999999999992</c:v>
                </c:pt>
                <c:pt idx="64172">
                  <c:v>64.172000000000025</c:v>
                </c:pt>
                <c:pt idx="64173">
                  <c:v>64.173000000000002</c:v>
                </c:pt>
                <c:pt idx="64174">
                  <c:v>64.174000000000035</c:v>
                </c:pt>
                <c:pt idx="64175">
                  <c:v>64.175000000000011</c:v>
                </c:pt>
                <c:pt idx="64176">
                  <c:v>64.176000000000045</c:v>
                </c:pt>
                <c:pt idx="64177">
                  <c:v>64.177000000000021</c:v>
                </c:pt>
                <c:pt idx="64178">
                  <c:v>64.177999999999997</c:v>
                </c:pt>
                <c:pt idx="64179">
                  <c:v>64.17900000000003</c:v>
                </c:pt>
                <c:pt idx="64180">
                  <c:v>64.180000000000007</c:v>
                </c:pt>
                <c:pt idx="64181">
                  <c:v>64.18100000000004</c:v>
                </c:pt>
                <c:pt idx="64182">
                  <c:v>64.182000000000016</c:v>
                </c:pt>
                <c:pt idx="64183">
                  <c:v>64.182999999999993</c:v>
                </c:pt>
                <c:pt idx="64184">
                  <c:v>64.184000000000026</c:v>
                </c:pt>
                <c:pt idx="64185">
                  <c:v>64.185000000000002</c:v>
                </c:pt>
                <c:pt idx="64186">
                  <c:v>64.186000000000035</c:v>
                </c:pt>
                <c:pt idx="64187">
                  <c:v>64.187000000000012</c:v>
                </c:pt>
                <c:pt idx="64188">
                  <c:v>64.188000000000045</c:v>
                </c:pt>
                <c:pt idx="64189">
                  <c:v>64.189000000000021</c:v>
                </c:pt>
                <c:pt idx="64190">
                  <c:v>64.19</c:v>
                </c:pt>
                <c:pt idx="64191">
                  <c:v>64.191000000000031</c:v>
                </c:pt>
                <c:pt idx="64192">
                  <c:v>64.192000000000007</c:v>
                </c:pt>
                <c:pt idx="64193">
                  <c:v>64.19300000000004</c:v>
                </c:pt>
                <c:pt idx="64194">
                  <c:v>64.194000000000017</c:v>
                </c:pt>
                <c:pt idx="64195">
                  <c:v>64.194999999999993</c:v>
                </c:pt>
                <c:pt idx="64196">
                  <c:v>64.196000000000026</c:v>
                </c:pt>
                <c:pt idx="64197">
                  <c:v>64.197000000000003</c:v>
                </c:pt>
                <c:pt idx="64198">
                  <c:v>64.198000000000036</c:v>
                </c:pt>
                <c:pt idx="64199">
                  <c:v>64.199000000000012</c:v>
                </c:pt>
                <c:pt idx="64200">
                  <c:v>64.200000000000045</c:v>
                </c:pt>
                <c:pt idx="64201">
                  <c:v>64.201000000000022</c:v>
                </c:pt>
                <c:pt idx="64202">
                  <c:v>64.201999999999998</c:v>
                </c:pt>
                <c:pt idx="64203">
                  <c:v>64.203000000000031</c:v>
                </c:pt>
                <c:pt idx="64204">
                  <c:v>64.204000000000008</c:v>
                </c:pt>
                <c:pt idx="64205">
                  <c:v>64.205000000000041</c:v>
                </c:pt>
                <c:pt idx="64206">
                  <c:v>64.206000000000017</c:v>
                </c:pt>
                <c:pt idx="64207">
                  <c:v>64.206999999999994</c:v>
                </c:pt>
                <c:pt idx="64208">
                  <c:v>64.208000000000027</c:v>
                </c:pt>
                <c:pt idx="64209">
                  <c:v>64.209000000000003</c:v>
                </c:pt>
                <c:pt idx="64210">
                  <c:v>64.210000000000036</c:v>
                </c:pt>
                <c:pt idx="64211">
                  <c:v>64.211000000000013</c:v>
                </c:pt>
                <c:pt idx="64212">
                  <c:v>64.212000000000046</c:v>
                </c:pt>
                <c:pt idx="64213">
                  <c:v>64.213000000000022</c:v>
                </c:pt>
                <c:pt idx="64214">
                  <c:v>64.213999999999999</c:v>
                </c:pt>
                <c:pt idx="64215">
                  <c:v>64.215000000000032</c:v>
                </c:pt>
                <c:pt idx="64216">
                  <c:v>64.216000000000008</c:v>
                </c:pt>
                <c:pt idx="64217">
                  <c:v>64.217000000000041</c:v>
                </c:pt>
                <c:pt idx="64218">
                  <c:v>64.218000000000018</c:v>
                </c:pt>
                <c:pt idx="64219">
                  <c:v>64.218999999999994</c:v>
                </c:pt>
                <c:pt idx="64220">
                  <c:v>64.220000000000027</c:v>
                </c:pt>
                <c:pt idx="64221">
                  <c:v>64.221000000000004</c:v>
                </c:pt>
                <c:pt idx="64222">
                  <c:v>64.222000000000037</c:v>
                </c:pt>
                <c:pt idx="64223">
                  <c:v>64.223000000000013</c:v>
                </c:pt>
                <c:pt idx="64224">
                  <c:v>64.224000000000046</c:v>
                </c:pt>
                <c:pt idx="64225">
                  <c:v>64.225000000000023</c:v>
                </c:pt>
                <c:pt idx="64226">
                  <c:v>64.225999999999999</c:v>
                </c:pt>
                <c:pt idx="64227">
                  <c:v>64.227000000000032</c:v>
                </c:pt>
                <c:pt idx="64228">
                  <c:v>64.228000000000009</c:v>
                </c:pt>
                <c:pt idx="64229">
                  <c:v>64.229000000000042</c:v>
                </c:pt>
                <c:pt idx="64230">
                  <c:v>64.230000000000018</c:v>
                </c:pt>
                <c:pt idx="64231">
                  <c:v>64.230999999999995</c:v>
                </c:pt>
                <c:pt idx="64232">
                  <c:v>64.232000000000028</c:v>
                </c:pt>
                <c:pt idx="64233">
                  <c:v>64.233000000000004</c:v>
                </c:pt>
                <c:pt idx="64234">
                  <c:v>64.234000000000037</c:v>
                </c:pt>
                <c:pt idx="64235">
                  <c:v>64.235000000000014</c:v>
                </c:pt>
                <c:pt idx="64236">
                  <c:v>64.23599999999999</c:v>
                </c:pt>
                <c:pt idx="64237">
                  <c:v>64.237000000000023</c:v>
                </c:pt>
                <c:pt idx="64238">
                  <c:v>64.238</c:v>
                </c:pt>
                <c:pt idx="64239">
                  <c:v>64.239000000000033</c:v>
                </c:pt>
                <c:pt idx="64240">
                  <c:v>64.240000000000009</c:v>
                </c:pt>
                <c:pt idx="64241">
                  <c:v>64.241000000000042</c:v>
                </c:pt>
                <c:pt idx="64242">
                  <c:v>64.242000000000019</c:v>
                </c:pt>
                <c:pt idx="64243">
                  <c:v>64.242999999999995</c:v>
                </c:pt>
                <c:pt idx="64244">
                  <c:v>64.244000000000028</c:v>
                </c:pt>
                <c:pt idx="64245">
                  <c:v>64.245000000000005</c:v>
                </c:pt>
                <c:pt idx="64246">
                  <c:v>64.246000000000038</c:v>
                </c:pt>
                <c:pt idx="64247">
                  <c:v>64.247000000000014</c:v>
                </c:pt>
                <c:pt idx="64248">
                  <c:v>64.24799999999999</c:v>
                </c:pt>
                <c:pt idx="64249">
                  <c:v>64.249000000000024</c:v>
                </c:pt>
                <c:pt idx="64250">
                  <c:v>64.25</c:v>
                </c:pt>
                <c:pt idx="64251">
                  <c:v>64.251000000000033</c:v>
                </c:pt>
                <c:pt idx="64252">
                  <c:v>64.25200000000001</c:v>
                </c:pt>
                <c:pt idx="64253">
                  <c:v>64.253000000000043</c:v>
                </c:pt>
                <c:pt idx="64254">
                  <c:v>64.254000000000019</c:v>
                </c:pt>
                <c:pt idx="64255">
                  <c:v>64.254999999999995</c:v>
                </c:pt>
                <c:pt idx="64256">
                  <c:v>64.256000000000029</c:v>
                </c:pt>
                <c:pt idx="64257">
                  <c:v>64.257000000000005</c:v>
                </c:pt>
                <c:pt idx="64258">
                  <c:v>64.258000000000038</c:v>
                </c:pt>
                <c:pt idx="64259">
                  <c:v>64.259000000000015</c:v>
                </c:pt>
                <c:pt idx="64260">
                  <c:v>64.259999999999991</c:v>
                </c:pt>
                <c:pt idx="64261">
                  <c:v>64.261000000000024</c:v>
                </c:pt>
                <c:pt idx="64262">
                  <c:v>64.262</c:v>
                </c:pt>
                <c:pt idx="64263">
                  <c:v>64.263000000000034</c:v>
                </c:pt>
                <c:pt idx="64264">
                  <c:v>64.26400000000001</c:v>
                </c:pt>
                <c:pt idx="64265">
                  <c:v>64.265000000000043</c:v>
                </c:pt>
                <c:pt idx="64266">
                  <c:v>64.26600000000002</c:v>
                </c:pt>
                <c:pt idx="64267">
                  <c:v>64.266999999999996</c:v>
                </c:pt>
                <c:pt idx="64268">
                  <c:v>64.268000000000029</c:v>
                </c:pt>
                <c:pt idx="64269">
                  <c:v>64.269000000000005</c:v>
                </c:pt>
                <c:pt idx="64270">
                  <c:v>64.270000000000039</c:v>
                </c:pt>
                <c:pt idx="64271">
                  <c:v>64.271000000000015</c:v>
                </c:pt>
                <c:pt idx="64272">
                  <c:v>64.271999999999991</c:v>
                </c:pt>
                <c:pt idx="64273">
                  <c:v>64.273000000000025</c:v>
                </c:pt>
                <c:pt idx="64274">
                  <c:v>64.274000000000001</c:v>
                </c:pt>
                <c:pt idx="64275">
                  <c:v>64.275000000000034</c:v>
                </c:pt>
                <c:pt idx="64276">
                  <c:v>64.27600000000001</c:v>
                </c:pt>
                <c:pt idx="64277">
                  <c:v>64.277000000000044</c:v>
                </c:pt>
                <c:pt idx="64278">
                  <c:v>64.27800000000002</c:v>
                </c:pt>
                <c:pt idx="64279">
                  <c:v>64.278999999999996</c:v>
                </c:pt>
                <c:pt idx="64280">
                  <c:v>64.28000000000003</c:v>
                </c:pt>
                <c:pt idx="64281">
                  <c:v>64.281000000000006</c:v>
                </c:pt>
                <c:pt idx="64282">
                  <c:v>64.282000000000039</c:v>
                </c:pt>
                <c:pt idx="64283">
                  <c:v>64.283000000000015</c:v>
                </c:pt>
                <c:pt idx="64284">
                  <c:v>64.283999999999992</c:v>
                </c:pt>
                <c:pt idx="64285">
                  <c:v>64.285000000000025</c:v>
                </c:pt>
                <c:pt idx="64286">
                  <c:v>64.286000000000001</c:v>
                </c:pt>
                <c:pt idx="64287">
                  <c:v>64.287000000000035</c:v>
                </c:pt>
                <c:pt idx="64288">
                  <c:v>64.288000000000011</c:v>
                </c:pt>
                <c:pt idx="64289">
                  <c:v>64.289000000000044</c:v>
                </c:pt>
                <c:pt idx="64290">
                  <c:v>64.29000000000002</c:v>
                </c:pt>
                <c:pt idx="64291">
                  <c:v>64.290999999999997</c:v>
                </c:pt>
                <c:pt idx="64292">
                  <c:v>64.29200000000003</c:v>
                </c:pt>
                <c:pt idx="64293">
                  <c:v>64.293000000000006</c:v>
                </c:pt>
                <c:pt idx="64294">
                  <c:v>64.29400000000004</c:v>
                </c:pt>
                <c:pt idx="64295">
                  <c:v>64.295000000000016</c:v>
                </c:pt>
                <c:pt idx="64296">
                  <c:v>64.295999999999992</c:v>
                </c:pt>
                <c:pt idx="64297">
                  <c:v>64.297000000000025</c:v>
                </c:pt>
                <c:pt idx="64298">
                  <c:v>64.298000000000002</c:v>
                </c:pt>
                <c:pt idx="64299">
                  <c:v>64.299000000000035</c:v>
                </c:pt>
                <c:pt idx="64300">
                  <c:v>64.300000000000011</c:v>
                </c:pt>
                <c:pt idx="64301">
                  <c:v>64.301000000000045</c:v>
                </c:pt>
                <c:pt idx="64302">
                  <c:v>64.302000000000021</c:v>
                </c:pt>
                <c:pt idx="64303">
                  <c:v>64.302999999999997</c:v>
                </c:pt>
                <c:pt idx="64304">
                  <c:v>64.30400000000003</c:v>
                </c:pt>
                <c:pt idx="64305">
                  <c:v>64.305000000000007</c:v>
                </c:pt>
                <c:pt idx="64306">
                  <c:v>64.30600000000004</c:v>
                </c:pt>
                <c:pt idx="64307">
                  <c:v>64.307000000000016</c:v>
                </c:pt>
                <c:pt idx="64308">
                  <c:v>64.307999999999993</c:v>
                </c:pt>
                <c:pt idx="64309">
                  <c:v>64.309000000000026</c:v>
                </c:pt>
                <c:pt idx="64310">
                  <c:v>64.31</c:v>
                </c:pt>
                <c:pt idx="64311">
                  <c:v>64.311000000000035</c:v>
                </c:pt>
                <c:pt idx="64312">
                  <c:v>64.312000000000012</c:v>
                </c:pt>
                <c:pt idx="64313">
                  <c:v>64.313000000000045</c:v>
                </c:pt>
                <c:pt idx="64314">
                  <c:v>64.314000000000021</c:v>
                </c:pt>
                <c:pt idx="64315">
                  <c:v>64.314999999999998</c:v>
                </c:pt>
                <c:pt idx="64316">
                  <c:v>64.316000000000031</c:v>
                </c:pt>
                <c:pt idx="64317">
                  <c:v>64.317000000000007</c:v>
                </c:pt>
                <c:pt idx="64318">
                  <c:v>64.31800000000004</c:v>
                </c:pt>
                <c:pt idx="64319">
                  <c:v>64.319000000000017</c:v>
                </c:pt>
                <c:pt idx="64320">
                  <c:v>64.319999999999993</c:v>
                </c:pt>
                <c:pt idx="64321">
                  <c:v>64.321000000000026</c:v>
                </c:pt>
                <c:pt idx="64322">
                  <c:v>64.322000000000003</c:v>
                </c:pt>
                <c:pt idx="64323">
                  <c:v>64.323000000000036</c:v>
                </c:pt>
                <c:pt idx="64324">
                  <c:v>64.324000000000012</c:v>
                </c:pt>
                <c:pt idx="64325">
                  <c:v>64.325000000000045</c:v>
                </c:pt>
                <c:pt idx="64326">
                  <c:v>64.326000000000022</c:v>
                </c:pt>
                <c:pt idx="64327">
                  <c:v>64.326999999999998</c:v>
                </c:pt>
                <c:pt idx="64328">
                  <c:v>64.328000000000031</c:v>
                </c:pt>
                <c:pt idx="64329">
                  <c:v>64.329000000000008</c:v>
                </c:pt>
                <c:pt idx="64330">
                  <c:v>64.330000000000041</c:v>
                </c:pt>
                <c:pt idx="64331">
                  <c:v>64.331000000000017</c:v>
                </c:pt>
                <c:pt idx="64332">
                  <c:v>64.331999999999994</c:v>
                </c:pt>
                <c:pt idx="64333">
                  <c:v>64.333000000000027</c:v>
                </c:pt>
                <c:pt idx="64334">
                  <c:v>64.334000000000003</c:v>
                </c:pt>
                <c:pt idx="64335">
                  <c:v>64.335000000000036</c:v>
                </c:pt>
                <c:pt idx="64336">
                  <c:v>64.336000000000013</c:v>
                </c:pt>
                <c:pt idx="64337">
                  <c:v>64.337000000000046</c:v>
                </c:pt>
                <c:pt idx="64338">
                  <c:v>64.338000000000022</c:v>
                </c:pt>
                <c:pt idx="64339">
                  <c:v>64.338999999999999</c:v>
                </c:pt>
                <c:pt idx="64340">
                  <c:v>64.340000000000032</c:v>
                </c:pt>
                <c:pt idx="64341">
                  <c:v>64.341000000000008</c:v>
                </c:pt>
                <c:pt idx="64342">
                  <c:v>64.342000000000041</c:v>
                </c:pt>
                <c:pt idx="64343">
                  <c:v>64.343000000000018</c:v>
                </c:pt>
                <c:pt idx="64344">
                  <c:v>64.343999999999994</c:v>
                </c:pt>
                <c:pt idx="64345">
                  <c:v>64.345000000000027</c:v>
                </c:pt>
                <c:pt idx="64346">
                  <c:v>64.346000000000004</c:v>
                </c:pt>
                <c:pt idx="64347">
                  <c:v>64.347000000000037</c:v>
                </c:pt>
                <c:pt idx="64348">
                  <c:v>64.348000000000013</c:v>
                </c:pt>
                <c:pt idx="64349">
                  <c:v>64.349000000000046</c:v>
                </c:pt>
                <c:pt idx="64350">
                  <c:v>64.350000000000023</c:v>
                </c:pt>
                <c:pt idx="64351">
                  <c:v>64.350999999999999</c:v>
                </c:pt>
                <c:pt idx="64352">
                  <c:v>64.352000000000032</c:v>
                </c:pt>
                <c:pt idx="64353">
                  <c:v>64.353000000000009</c:v>
                </c:pt>
                <c:pt idx="64354">
                  <c:v>64.354000000000042</c:v>
                </c:pt>
                <c:pt idx="64355">
                  <c:v>64.355000000000018</c:v>
                </c:pt>
                <c:pt idx="64356">
                  <c:v>64.355999999999995</c:v>
                </c:pt>
                <c:pt idx="64357">
                  <c:v>64.357000000000028</c:v>
                </c:pt>
                <c:pt idx="64358">
                  <c:v>64.358000000000004</c:v>
                </c:pt>
                <c:pt idx="64359">
                  <c:v>64.359000000000037</c:v>
                </c:pt>
                <c:pt idx="64360">
                  <c:v>64.360000000000014</c:v>
                </c:pt>
                <c:pt idx="64361">
                  <c:v>64.36099999999999</c:v>
                </c:pt>
                <c:pt idx="64362">
                  <c:v>64.362000000000023</c:v>
                </c:pt>
                <c:pt idx="64363">
                  <c:v>64.363</c:v>
                </c:pt>
                <c:pt idx="64364">
                  <c:v>64.364000000000033</c:v>
                </c:pt>
                <c:pt idx="64365">
                  <c:v>64.365000000000009</c:v>
                </c:pt>
                <c:pt idx="64366">
                  <c:v>64.366000000000042</c:v>
                </c:pt>
                <c:pt idx="64367">
                  <c:v>64.367000000000019</c:v>
                </c:pt>
                <c:pt idx="64368">
                  <c:v>64.367999999999995</c:v>
                </c:pt>
                <c:pt idx="64369">
                  <c:v>64.369000000000028</c:v>
                </c:pt>
                <c:pt idx="64370">
                  <c:v>64.37</c:v>
                </c:pt>
                <c:pt idx="64371">
                  <c:v>64.371000000000038</c:v>
                </c:pt>
                <c:pt idx="64372">
                  <c:v>64.372000000000014</c:v>
                </c:pt>
                <c:pt idx="64373">
                  <c:v>64.37299999999999</c:v>
                </c:pt>
                <c:pt idx="64374">
                  <c:v>64.374000000000024</c:v>
                </c:pt>
                <c:pt idx="64375">
                  <c:v>64.375</c:v>
                </c:pt>
                <c:pt idx="64376">
                  <c:v>64.376000000000033</c:v>
                </c:pt>
                <c:pt idx="64377">
                  <c:v>64.37700000000001</c:v>
                </c:pt>
                <c:pt idx="64378">
                  <c:v>64.378000000000043</c:v>
                </c:pt>
                <c:pt idx="64379">
                  <c:v>64.379000000000019</c:v>
                </c:pt>
                <c:pt idx="64380">
                  <c:v>64.38</c:v>
                </c:pt>
                <c:pt idx="64381">
                  <c:v>64.381000000000029</c:v>
                </c:pt>
                <c:pt idx="64382">
                  <c:v>64.382000000000005</c:v>
                </c:pt>
                <c:pt idx="64383">
                  <c:v>64.383000000000038</c:v>
                </c:pt>
                <c:pt idx="64384">
                  <c:v>64.384000000000015</c:v>
                </c:pt>
                <c:pt idx="64385">
                  <c:v>64.384999999999991</c:v>
                </c:pt>
                <c:pt idx="64386">
                  <c:v>64.386000000000024</c:v>
                </c:pt>
                <c:pt idx="64387">
                  <c:v>64.387</c:v>
                </c:pt>
                <c:pt idx="64388">
                  <c:v>64.388000000000034</c:v>
                </c:pt>
                <c:pt idx="64389">
                  <c:v>64.38900000000001</c:v>
                </c:pt>
                <c:pt idx="64390">
                  <c:v>64.390000000000043</c:v>
                </c:pt>
                <c:pt idx="64391">
                  <c:v>64.39100000000002</c:v>
                </c:pt>
                <c:pt idx="64392">
                  <c:v>64.391999999999996</c:v>
                </c:pt>
                <c:pt idx="64393">
                  <c:v>64.393000000000029</c:v>
                </c:pt>
                <c:pt idx="64394">
                  <c:v>64.394000000000005</c:v>
                </c:pt>
                <c:pt idx="64395">
                  <c:v>64.395000000000039</c:v>
                </c:pt>
                <c:pt idx="64396">
                  <c:v>64.396000000000015</c:v>
                </c:pt>
                <c:pt idx="64397">
                  <c:v>64.396999999999991</c:v>
                </c:pt>
                <c:pt idx="64398">
                  <c:v>64.398000000000025</c:v>
                </c:pt>
                <c:pt idx="64399">
                  <c:v>64.399000000000001</c:v>
                </c:pt>
                <c:pt idx="64400">
                  <c:v>64.400000000000034</c:v>
                </c:pt>
                <c:pt idx="64401">
                  <c:v>64.40100000000001</c:v>
                </c:pt>
                <c:pt idx="64402">
                  <c:v>64.402000000000044</c:v>
                </c:pt>
                <c:pt idx="64403">
                  <c:v>64.40300000000002</c:v>
                </c:pt>
                <c:pt idx="64404">
                  <c:v>64.403999999999996</c:v>
                </c:pt>
                <c:pt idx="64405">
                  <c:v>64.40500000000003</c:v>
                </c:pt>
                <c:pt idx="64406">
                  <c:v>64.406000000000006</c:v>
                </c:pt>
                <c:pt idx="64407">
                  <c:v>64.407000000000039</c:v>
                </c:pt>
                <c:pt idx="64408">
                  <c:v>64.408000000000015</c:v>
                </c:pt>
                <c:pt idx="64409">
                  <c:v>64.408999999999992</c:v>
                </c:pt>
                <c:pt idx="64410">
                  <c:v>64.410000000000025</c:v>
                </c:pt>
                <c:pt idx="64411">
                  <c:v>64.411000000000001</c:v>
                </c:pt>
                <c:pt idx="64412">
                  <c:v>64.412000000000035</c:v>
                </c:pt>
                <c:pt idx="64413">
                  <c:v>64.413000000000011</c:v>
                </c:pt>
                <c:pt idx="64414">
                  <c:v>64.414000000000044</c:v>
                </c:pt>
                <c:pt idx="64415">
                  <c:v>64.41500000000002</c:v>
                </c:pt>
                <c:pt idx="64416">
                  <c:v>64.415999999999997</c:v>
                </c:pt>
                <c:pt idx="64417">
                  <c:v>64.41700000000003</c:v>
                </c:pt>
                <c:pt idx="64418">
                  <c:v>64.418000000000006</c:v>
                </c:pt>
                <c:pt idx="64419">
                  <c:v>64.41900000000004</c:v>
                </c:pt>
                <c:pt idx="64420">
                  <c:v>64.420000000000016</c:v>
                </c:pt>
                <c:pt idx="64421">
                  <c:v>64.420999999999992</c:v>
                </c:pt>
                <c:pt idx="64422">
                  <c:v>64.422000000000025</c:v>
                </c:pt>
                <c:pt idx="64423">
                  <c:v>64.423000000000002</c:v>
                </c:pt>
                <c:pt idx="64424">
                  <c:v>64.424000000000035</c:v>
                </c:pt>
                <c:pt idx="64425">
                  <c:v>64.425000000000011</c:v>
                </c:pt>
                <c:pt idx="64426">
                  <c:v>64.426000000000045</c:v>
                </c:pt>
                <c:pt idx="64427">
                  <c:v>64.427000000000021</c:v>
                </c:pt>
                <c:pt idx="64428">
                  <c:v>64.427999999999997</c:v>
                </c:pt>
                <c:pt idx="64429">
                  <c:v>64.42900000000003</c:v>
                </c:pt>
                <c:pt idx="64430">
                  <c:v>64.430000000000007</c:v>
                </c:pt>
                <c:pt idx="64431">
                  <c:v>64.43100000000004</c:v>
                </c:pt>
                <c:pt idx="64432">
                  <c:v>64.432000000000016</c:v>
                </c:pt>
                <c:pt idx="64433">
                  <c:v>64.432999999999993</c:v>
                </c:pt>
                <c:pt idx="64434">
                  <c:v>64.434000000000026</c:v>
                </c:pt>
                <c:pt idx="64435">
                  <c:v>64.435000000000002</c:v>
                </c:pt>
                <c:pt idx="64436">
                  <c:v>64.436000000000035</c:v>
                </c:pt>
                <c:pt idx="64437">
                  <c:v>64.437000000000012</c:v>
                </c:pt>
                <c:pt idx="64438">
                  <c:v>64.438000000000045</c:v>
                </c:pt>
                <c:pt idx="64439">
                  <c:v>64.439000000000021</c:v>
                </c:pt>
                <c:pt idx="64440">
                  <c:v>64.44</c:v>
                </c:pt>
                <c:pt idx="64441">
                  <c:v>64.441000000000031</c:v>
                </c:pt>
                <c:pt idx="64442">
                  <c:v>64.442000000000007</c:v>
                </c:pt>
                <c:pt idx="64443">
                  <c:v>64.44300000000004</c:v>
                </c:pt>
                <c:pt idx="64444">
                  <c:v>64.444000000000017</c:v>
                </c:pt>
                <c:pt idx="64445">
                  <c:v>64.444999999999993</c:v>
                </c:pt>
                <c:pt idx="64446">
                  <c:v>64.446000000000026</c:v>
                </c:pt>
                <c:pt idx="64447">
                  <c:v>64.447000000000003</c:v>
                </c:pt>
                <c:pt idx="64448">
                  <c:v>64.448000000000036</c:v>
                </c:pt>
                <c:pt idx="64449">
                  <c:v>64.449000000000012</c:v>
                </c:pt>
                <c:pt idx="64450">
                  <c:v>64.450000000000045</c:v>
                </c:pt>
                <c:pt idx="64451">
                  <c:v>64.451000000000022</c:v>
                </c:pt>
                <c:pt idx="64452">
                  <c:v>64.451999999999998</c:v>
                </c:pt>
                <c:pt idx="64453">
                  <c:v>64.453000000000031</c:v>
                </c:pt>
                <c:pt idx="64454">
                  <c:v>64.454000000000008</c:v>
                </c:pt>
                <c:pt idx="64455">
                  <c:v>64.455000000000041</c:v>
                </c:pt>
                <c:pt idx="64456">
                  <c:v>64.456000000000017</c:v>
                </c:pt>
                <c:pt idx="64457">
                  <c:v>64.456999999999994</c:v>
                </c:pt>
                <c:pt idx="64458">
                  <c:v>64.458000000000027</c:v>
                </c:pt>
                <c:pt idx="64459">
                  <c:v>64.459000000000003</c:v>
                </c:pt>
                <c:pt idx="64460">
                  <c:v>64.460000000000036</c:v>
                </c:pt>
                <c:pt idx="64461">
                  <c:v>64.461000000000013</c:v>
                </c:pt>
                <c:pt idx="64462">
                  <c:v>64.462000000000046</c:v>
                </c:pt>
                <c:pt idx="64463">
                  <c:v>64.463000000000022</c:v>
                </c:pt>
                <c:pt idx="64464">
                  <c:v>64.463999999999999</c:v>
                </c:pt>
                <c:pt idx="64465">
                  <c:v>64.465000000000032</c:v>
                </c:pt>
                <c:pt idx="64466">
                  <c:v>64.466000000000008</c:v>
                </c:pt>
                <c:pt idx="64467">
                  <c:v>64.467000000000041</c:v>
                </c:pt>
                <c:pt idx="64468">
                  <c:v>64.468000000000018</c:v>
                </c:pt>
                <c:pt idx="64469">
                  <c:v>64.468999999999994</c:v>
                </c:pt>
                <c:pt idx="64470">
                  <c:v>64.470000000000027</c:v>
                </c:pt>
                <c:pt idx="64471">
                  <c:v>64.471000000000004</c:v>
                </c:pt>
                <c:pt idx="64472">
                  <c:v>64.472000000000037</c:v>
                </c:pt>
                <c:pt idx="64473">
                  <c:v>64.473000000000013</c:v>
                </c:pt>
                <c:pt idx="64474">
                  <c:v>64.474000000000046</c:v>
                </c:pt>
                <c:pt idx="64475">
                  <c:v>64.475000000000023</c:v>
                </c:pt>
                <c:pt idx="64476">
                  <c:v>64.475999999999999</c:v>
                </c:pt>
                <c:pt idx="64477">
                  <c:v>64.477000000000032</c:v>
                </c:pt>
                <c:pt idx="64478">
                  <c:v>64.478000000000009</c:v>
                </c:pt>
                <c:pt idx="64479">
                  <c:v>64.479000000000042</c:v>
                </c:pt>
                <c:pt idx="64480">
                  <c:v>64.480000000000018</c:v>
                </c:pt>
                <c:pt idx="64481">
                  <c:v>64.480999999999995</c:v>
                </c:pt>
                <c:pt idx="64482">
                  <c:v>64.482000000000028</c:v>
                </c:pt>
                <c:pt idx="64483">
                  <c:v>64.483000000000004</c:v>
                </c:pt>
                <c:pt idx="64484">
                  <c:v>64.484000000000037</c:v>
                </c:pt>
                <c:pt idx="64485">
                  <c:v>64.485000000000014</c:v>
                </c:pt>
                <c:pt idx="64486">
                  <c:v>64.48599999999999</c:v>
                </c:pt>
                <c:pt idx="64487">
                  <c:v>64.487000000000023</c:v>
                </c:pt>
                <c:pt idx="64488">
                  <c:v>64.488</c:v>
                </c:pt>
                <c:pt idx="64489">
                  <c:v>64.489000000000033</c:v>
                </c:pt>
                <c:pt idx="64490">
                  <c:v>64.490000000000009</c:v>
                </c:pt>
                <c:pt idx="64491">
                  <c:v>64.491000000000042</c:v>
                </c:pt>
                <c:pt idx="64492">
                  <c:v>64.492000000000019</c:v>
                </c:pt>
                <c:pt idx="64493">
                  <c:v>64.492999999999995</c:v>
                </c:pt>
                <c:pt idx="64494">
                  <c:v>64.494000000000028</c:v>
                </c:pt>
                <c:pt idx="64495">
                  <c:v>64.495000000000005</c:v>
                </c:pt>
                <c:pt idx="64496">
                  <c:v>64.496000000000038</c:v>
                </c:pt>
                <c:pt idx="64497">
                  <c:v>64.497000000000014</c:v>
                </c:pt>
                <c:pt idx="64498">
                  <c:v>64.49799999999999</c:v>
                </c:pt>
                <c:pt idx="64499">
                  <c:v>64.499000000000024</c:v>
                </c:pt>
                <c:pt idx="64500">
                  <c:v>64.5</c:v>
                </c:pt>
                <c:pt idx="64501">
                  <c:v>64.501000000000033</c:v>
                </c:pt>
                <c:pt idx="64502">
                  <c:v>64.50200000000001</c:v>
                </c:pt>
                <c:pt idx="64503">
                  <c:v>64.503000000000043</c:v>
                </c:pt>
                <c:pt idx="64504">
                  <c:v>64.504000000000019</c:v>
                </c:pt>
                <c:pt idx="64505">
                  <c:v>64.504999999999995</c:v>
                </c:pt>
                <c:pt idx="64506">
                  <c:v>64.506000000000029</c:v>
                </c:pt>
                <c:pt idx="64507">
                  <c:v>64.507000000000005</c:v>
                </c:pt>
                <c:pt idx="64508">
                  <c:v>64.508000000000038</c:v>
                </c:pt>
                <c:pt idx="64509">
                  <c:v>64.509000000000015</c:v>
                </c:pt>
                <c:pt idx="64510">
                  <c:v>64.509999999999991</c:v>
                </c:pt>
                <c:pt idx="64511">
                  <c:v>64.511000000000024</c:v>
                </c:pt>
                <c:pt idx="64512">
                  <c:v>64.512</c:v>
                </c:pt>
                <c:pt idx="64513">
                  <c:v>64.513000000000034</c:v>
                </c:pt>
                <c:pt idx="64514">
                  <c:v>64.51400000000001</c:v>
                </c:pt>
                <c:pt idx="64515">
                  <c:v>64.515000000000043</c:v>
                </c:pt>
                <c:pt idx="64516">
                  <c:v>64.51600000000002</c:v>
                </c:pt>
                <c:pt idx="64517">
                  <c:v>64.516999999999996</c:v>
                </c:pt>
                <c:pt idx="64518">
                  <c:v>64.518000000000029</c:v>
                </c:pt>
                <c:pt idx="64519">
                  <c:v>64.519000000000005</c:v>
                </c:pt>
                <c:pt idx="64520">
                  <c:v>64.520000000000039</c:v>
                </c:pt>
                <c:pt idx="64521">
                  <c:v>64.521000000000015</c:v>
                </c:pt>
                <c:pt idx="64522">
                  <c:v>64.521999999999991</c:v>
                </c:pt>
                <c:pt idx="64523">
                  <c:v>64.523000000000025</c:v>
                </c:pt>
                <c:pt idx="64524">
                  <c:v>64.524000000000001</c:v>
                </c:pt>
                <c:pt idx="64525">
                  <c:v>64.525000000000034</c:v>
                </c:pt>
                <c:pt idx="64526">
                  <c:v>64.52600000000001</c:v>
                </c:pt>
                <c:pt idx="64527">
                  <c:v>64.527000000000044</c:v>
                </c:pt>
                <c:pt idx="64528">
                  <c:v>64.52800000000002</c:v>
                </c:pt>
                <c:pt idx="64529">
                  <c:v>64.528999999999996</c:v>
                </c:pt>
                <c:pt idx="64530">
                  <c:v>64.53000000000003</c:v>
                </c:pt>
                <c:pt idx="64531">
                  <c:v>64.531000000000006</c:v>
                </c:pt>
                <c:pt idx="64532">
                  <c:v>64.532000000000039</c:v>
                </c:pt>
                <c:pt idx="64533">
                  <c:v>64.533000000000015</c:v>
                </c:pt>
                <c:pt idx="64534">
                  <c:v>64.533999999999992</c:v>
                </c:pt>
                <c:pt idx="64535">
                  <c:v>64.535000000000025</c:v>
                </c:pt>
                <c:pt idx="64536">
                  <c:v>64.536000000000001</c:v>
                </c:pt>
                <c:pt idx="64537">
                  <c:v>64.537000000000035</c:v>
                </c:pt>
                <c:pt idx="64538">
                  <c:v>64.538000000000011</c:v>
                </c:pt>
                <c:pt idx="64539">
                  <c:v>64.539000000000044</c:v>
                </c:pt>
                <c:pt idx="64540">
                  <c:v>64.54000000000002</c:v>
                </c:pt>
                <c:pt idx="64541">
                  <c:v>64.540999999999997</c:v>
                </c:pt>
                <c:pt idx="64542">
                  <c:v>64.54200000000003</c:v>
                </c:pt>
                <c:pt idx="64543">
                  <c:v>64.543000000000006</c:v>
                </c:pt>
                <c:pt idx="64544">
                  <c:v>64.54400000000004</c:v>
                </c:pt>
                <c:pt idx="64545">
                  <c:v>64.545000000000016</c:v>
                </c:pt>
                <c:pt idx="64546">
                  <c:v>64.545999999999992</c:v>
                </c:pt>
                <c:pt idx="64547">
                  <c:v>64.547000000000025</c:v>
                </c:pt>
                <c:pt idx="64548">
                  <c:v>64.548000000000002</c:v>
                </c:pt>
                <c:pt idx="64549">
                  <c:v>64.549000000000035</c:v>
                </c:pt>
                <c:pt idx="64550">
                  <c:v>64.550000000000011</c:v>
                </c:pt>
                <c:pt idx="64551">
                  <c:v>64.551000000000045</c:v>
                </c:pt>
                <c:pt idx="64552">
                  <c:v>64.552000000000021</c:v>
                </c:pt>
                <c:pt idx="64553">
                  <c:v>64.552999999999997</c:v>
                </c:pt>
                <c:pt idx="64554">
                  <c:v>64.55400000000003</c:v>
                </c:pt>
                <c:pt idx="64555">
                  <c:v>64.555000000000007</c:v>
                </c:pt>
                <c:pt idx="64556">
                  <c:v>64.55600000000004</c:v>
                </c:pt>
                <c:pt idx="64557">
                  <c:v>64.557000000000016</c:v>
                </c:pt>
                <c:pt idx="64558">
                  <c:v>64.557999999999993</c:v>
                </c:pt>
                <c:pt idx="64559">
                  <c:v>64.559000000000026</c:v>
                </c:pt>
                <c:pt idx="64560">
                  <c:v>64.56</c:v>
                </c:pt>
                <c:pt idx="64561">
                  <c:v>64.561000000000035</c:v>
                </c:pt>
                <c:pt idx="64562">
                  <c:v>64.562000000000012</c:v>
                </c:pt>
                <c:pt idx="64563">
                  <c:v>64.563000000000045</c:v>
                </c:pt>
                <c:pt idx="64564">
                  <c:v>64.564000000000021</c:v>
                </c:pt>
                <c:pt idx="64565">
                  <c:v>64.564999999999998</c:v>
                </c:pt>
                <c:pt idx="64566">
                  <c:v>64.566000000000031</c:v>
                </c:pt>
                <c:pt idx="64567">
                  <c:v>64.567000000000007</c:v>
                </c:pt>
                <c:pt idx="64568">
                  <c:v>64.56800000000004</c:v>
                </c:pt>
                <c:pt idx="64569">
                  <c:v>64.569000000000017</c:v>
                </c:pt>
                <c:pt idx="64570">
                  <c:v>64.569999999999993</c:v>
                </c:pt>
                <c:pt idx="64571">
                  <c:v>64.571000000000026</c:v>
                </c:pt>
                <c:pt idx="64572">
                  <c:v>64.572000000000003</c:v>
                </c:pt>
                <c:pt idx="64573">
                  <c:v>64.573000000000036</c:v>
                </c:pt>
                <c:pt idx="64574">
                  <c:v>64.574000000000012</c:v>
                </c:pt>
                <c:pt idx="64575">
                  <c:v>64.575000000000045</c:v>
                </c:pt>
                <c:pt idx="64576">
                  <c:v>64.576000000000022</c:v>
                </c:pt>
                <c:pt idx="64577">
                  <c:v>64.576999999999998</c:v>
                </c:pt>
                <c:pt idx="64578">
                  <c:v>64.578000000000031</c:v>
                </c:pt>
                <c:pt idx="64579">
                  <c:v>64.579000000000008</c:v>
                </c:pt>
                <c:pt idx="64580">
                  <c:v>64.580000000000041</c:v>
                </c:pt>
                <c:pt idx="64581">
                  <c:v>64.581000000000017</c:v>
                </c:pt>
                <c:pt idx="64582">
                  <c:v>64.581999999999994</c:v>
                </c:pt>
                <c:pt idx="64583">
                  <c:v>64.583000000000027</c:v>
                </c:pt>
                <c:pt idx="64584">
                  <c:v>64.584000000000003</c:v>
                </c:pt>
                <c:pt idx="64585">
                  <c:v>64.585000000000036</c:v>
                </c:pt>
                <c:pt idx="64586">
                  <c:v>64.586000000000013</c:v>
                </c:pt>
                <c:pt idx="64587">
                  <c:v>64.587000000000046</c:v>
                </c:pt>
                <c:pt idx="64588">
                  <c:v>64.588000000000022</c:v>
                </c:pt>
                <c:pt idx="64589">
                  <c:v>64.588999999999999</c:v>
                </c:pt>
                <c:pt idx="64590">
                  <c:v>64.590000000000032</c:v>
                </c:pt>
                <c:pt idx="64591">
                  <c:v>64.591000000000008</c:v>
                </c:pt>
                <c:pt idx="64592">
                  <c:v>64.592000000000041</c:v>
                </c:pt>
                <c:pt idx="64593">
                  <c:v>64.593000000000018</c:v>
                </c:pt>
                <c:pt idx="64594">
                  <c:v>64.593999999999994</c:v>
                </c:pt>
                <c:pt idx="64595">
                  <c:v>64.595000000000027</c:v>
                </c:pt>
                <c:pt idx="64596">
                  <c:v>64.596000000000004</c:v>
                </c:pt>
                <c:pt idx="64597">
                  <c:v>64.597000000000037</c:v>
                </c:pt>
                <c:pt idx="64598">
                  <c:v>64.598000000000013</c:v>
                </c:pt>
                <c:pt idx="64599">
                  <c:v>64.599000000000046</c:v>
                </c:pt>
                <c:pt idx="64600">
                  <c:v>64.600000000000023</c:v>
                </c:pt>
                <c:pt idx="64601">
                  <c:v>64.600999999999999</c:v>
                </c:pt>
                <c:pt idx="64602">
                  <c:v>64.602000000000032</c:v>
                </c:pt>
                <c:pt idx="64603">
                  <c:v>64.603000000000009</c:v>
                </c:pt>
                <c:pt idx="64604">
                  <c:v>64.604000000000042</c:v>
                </c:pt>
                <c:pt idx="64605">
                  <c:v>64.605000000000018</c:v>
                </c:pt>
                <c:pt idx="64606">
                  <c:v>64.605999999999995</c:v>
                </c:pt>
                <c:pt idx="64607">
                  <c:v>64.607000000000028</c:v>
                </c:pt>
                <c:pt idx="64608">
                  <c:v>64.608000000000004</c:v>
                </c:pt>
                <c:pt idx="64609">
                  <c:v>64.609000000000037</c:v>
                </c:pt>
                <c:pt idx="64610">
                  <c:v>64.610000000000014</c:v>
                </c:pt>
                <c:pt idx="64611">
                  <c:v>64.61099999999999</c:v>
                </c:pt>
                <c:pt idx="64612">
                  <c:v>64.612000000000023</c:v>
                </c:pt>
                <c:pt idx="64613">
                  <c:v>64.613</c:v>
                </c:pt>
                <c:pt idx="64614">
                  <c:v>64.614000000000033</c:v>
                </c:pt>
                <c:pt idx="64615">
                  <c:v>64.615000000000009</c:v>
                </c:pt>
                <c:pt idx="64616">
                  <c:v>64.616000000000042</c:v>
                </c:pt>
                <c:pt idx="64617">
                  <c:v>64.617000000000019</c:v>
                </c:pt>
                <c:pt idx="64618">
                  <c:v>64.617999999999995</c:v>
                </c:pt>
                <c:pt idx="64619">
                  <c:v>64.619000000000028</c:v>
                </c:pt>
                <c:pt idx="64620">
                  <c:v>64.62</c:v>
                </c:pt>
                <c:pt idx="64621">
                  <c:v>64.621000000000038</c:v>
                </c:pt>
                <c:pt idx="64622">
                  <c:v>64.622000000000014</c:v>
                </c:pt>
                <c:pt idx="64623">
                  <c:v>64.62299999999999</c:v>
                </c:pt>
                <c:pt idx="64624">
                  <c:v>64.624000000000024</c:v>
                </c:pt>
                <c:pt idx="64625">
                  <c:v>64.625</c:v>
                </c:pt>
                <c:pt idx="64626">
                  <c:v>64.626000000000033</c:v>
                </c:pt>
                <c:pt idx="64627">
                  <c:v>64.62700000000001</c:v>
                </c:pt>
                <c:pt idx="64628">
                  <c:v>64.628000000000043</c:v>
                </c:pt>
                <c:pt idx="64629">
                  <c:v>64.629000000000019</c:v>
                </c:pt>
                <c:pt idx="64630">
                  <c:v>64.63</c:v>
                </c:pt>
                <c:pt idx="64631">
                  <c:v>64.631000000000029</c:v>
                </c:pt>
                <c:pt idx="64632">
                  <c:v>64.632000000000005</c:v>
                </c:pt>
                <c:pt idx="64633">
                  <c:v>64.633000000000038</c:v>
                </c:pt>
                <c:pt idx="64634">
                  <c:v>64.634000000000015</c:v>
                </c:pt>
                <c:pt idx="64635">
                  <c:v>64.634999999999991</c:v>
                </c:pt>
                <c:pt idx="64636">
                  <c:v>64.636000000000024</c:v>
                </c:pt>
                <c:pt idx="64637">
                  <c:v>64.637</c:v>
                </c:pt>
                <c:pt idx="64638">
                  <c:v>64.638000000000034</c:v>
                </c:pt>
                <c:pt idx="64639">
                  <c:v>64.63900000000001</c:v>
                </c:pt>
                <c:pt idx="64640">
                  <c:v>64.640000000000043</c:v>
                </c:pt>
                <c:pt idx="64641">
                  <c:v>64.64100000000002</c:v>
                </c:pt>
                <c:pt idx="64642">
                  <c:v>64.641999999999996</c:v>
                </c:pt>
                <c:pt idx="64643">
                  <c:v>64.643000000000029</c:v>
                </c:pt>
                <c:pt idx="64644">
                  <c:v>64.644000000000005</c:v>
                </c:pt>
                <c:pt idx="64645">
                  <c:v>64.645000000000039</c:v>
                </c:pt>
                <c:pt idx="64646">
                  <c:v>64.646000000000015</c:v>
                </c:pt>
                <c:pt idx="64647">
                  <c:v>64.646999999999991</c:v>
                </c:pt>
                <c:pt idx="64648">
                  <c:v>64.648000000000025</c:v>
                </c:pt>
                <c:pt idx="64649">
                  <c:v>64.649000000000001</c:v>
                </c:pt>
                <c:pt idx="64650">
                  <c:v>64.650000000000034</c:v>
                </c:pt>
                <c:pt idx="64651">
                  <c:v>64.65100000000001</c:v>
                </c:pt>
                <c:pt idx="64652">
                  <c:v>64.652000000000044</c:v>
                </c:pt>
                <c:pt idx="64653">
                  <c:v>64.65300000000002</c:v>
                </c:pt>
                <c:pt idx="64654">
                  <c:v>64.653999999999996</c:v>
                </c:pt>
                <c:pt idx="64655">
                  <c:v>64.65500000000003</c:v>
                </c:pt>
                <c:pt idx="64656">
                  <c:v>64.656000000000006</c:v>
                </c:pt>
                <c:pt idx="64657">
                  <c:v>64.657000000000039</c:v>
                </c:pt>
                <c:pt idx="64658">
                  <c:v>64.658000000000015</c:v>
                </c:pt>
                <c:pt idx="64659">
                  <c:v>64.658999999999992</c:v>
                </c:pt>
                <c:pt idx="64660">
                  <c:v>64.660000000000025</c:v>
                </c:pt>
                <c:pt idx="64661">
                  <c:v>64.661000000000001</c:v>
                </c:pt>
                <c:pt idx="64662">
                  <c:v>64.662000000000035</c:v>
                </c:pt>
                <c:pt idx="64663">
                  <c:v>64.663000000000011</c:v>
                </c:pt>
                <c:pt idx="64664">
                  <c:v>64.664000000000044</c:v>
                </c:pt>
                <c:pt idx="64665">
                  <c:v>64.66500000000002</c:v>
                </c:pt>
                <c:pt idx="64666">
                  <c:v>64.665999999999997</c:v>
                </c:pt>
                <c:pt idx="64667">
                  <c:v>64.66700000000003</c:v>
                </c:pt>
                <c:pt idx="64668">
                  <c:v>64.668000000000006</c:v>
                </c:pt>
                <c:pt idx="64669">
                  <c:v>64.66900000000004</c:v>
                </c:pt>
                <c:pt idx="64670">
                  <c:v>64.670000000000016</c:v>
                </c:pt>
                <c:pt idx="64671">
                  <c:v>64.670999999999992</c:v>
                </c:pt>
                <c:pt idx="64672">
                  <c:v>64.672000000000025</c:v>
                </c:pt>
                <c:pt idx="64673">
                  <c:v>64.673000000000002</c:v>
                </c:pt>
                <c:pt idx="64674">
                  <c:v>64.674000000000035</c:v>
                </c:pt>
                <c:pt idx="64675">
                  <c:v>64.675000000000011</c:v>
                </c:pt>
                <c:pt idx="64676">
                  <c:v>64.676000000000045</c:v>
                </c:pt>
                <c:pt idx="64677">
                  <c:v>64.677000000000021</c:v>
                </c:pt>
                <c:pt idx="64678">
                  <c:v>64.677999999999997</c:v>
                </c:pt>
                <c:pt idx="64679">
                  <c:v>64.67900000000003</c:v>
                </c:pt>
                <c:pt idx="64680">
                  <c:v>64.680000000000007</c:v>
                </c:pt>
                <c:pt idx="64681">
                  <c:v>64.68100000000004</c:v>
                </c:pt>
                <c:pt idx="64682">
                  <c:v>64.682000000000016</c:v>
                </c:pt>
                <c:pt idx="64683">
                  <c:v>64.682999999999993</c:v>
                </c:pt>
                <c:pt idx="64684">
                  <c:v>64.684000000000026</c:v>
                </c:pt>
                <c:pt idx="64685">
                  <c:v>64.685000000000002</c:v>
                </c:pt>
                <c:pt idx="64686">
                  <c:v>64.686000000000035</c:v>
                </c:pt>
                <c:pt idx="64687">
                  <c:v>64.687000000000012</c:v>
                </c:pt>
                <c:pt idx="64688">
                  <c:v>64.688000000000045</c:v>
                </c:pt>
                <c:pt idx="64689">
                  <c:v>64.689000000000021</c:v>
                </c:pt>
                <c:pt idx="64690">
                  <c:v>64.69</c:v>
                </c:pt>
                <c:pt idx="64691">
                  <c:v>64.691000000000031</c:v>
                </c:pt>
                <c:pt idx="64692">
                  <c:v>64.692000000000007</c:v>
                </c:pt>
                <c:pt idx="64693">
                  <c:v>64.69300000000004</c:v>
                </c:pt>
                <c:pt idx="64694">
                  <c:v>64.694000000000017</c:v>
                </c:pt>
                <c:pt idx="64695">
                  <c:v>64.694999999999993</c:v>
                </c:pt>
                <c:pt idx="64696">
                  <c:v>64.696000000000026</c:v>
                </c:pt>
                <c:pt idx="64697">
                  <c:v>64.697000000000003</c:v>
                </c:pt>
                <c:pt idx="64698">
                  <c:v>64.698000000000036</c:v>
                </c:pt>
                <c:pt idx="64699">
                  <c:v>64.699000000000012</c:v>
                </c:pt>
                <c:pt idx="64700">
                  <c:v>64.700000000000045</c:v>
                </c:pt>
                <c:pt idx="64701">
                  <c:v>64.701000000000022</c:v>
                </c:pt>
                <c:pt idx="64702">
                  <c:v>64.701999999999998</c:v>
                </c:pt>
                <c:pt idx="64703">
                  <c:v>64.703000000000031</c:v>
                </c:pt>
                <c:pt idx="64704">
                  <c:v>64.704000000000008</c:v>
                </c:pt>
                <c:pt idx="64705">
                  <c:v>64.705000000000041</c:v>
                </c:pt>
                <c:pt idx="64706">
                  <c:v>64.706000000000017</c:v>
                </c:pt>
                <c:pt idx="64707">
                  <c:v>64.706999999999994</c:v>
                </c:pt>
                <c:pt idx="64708">
                  <c:v>64.708000000000027</c:v>
                </c:pt>
                <c:pt idx="64709">
                  <c:v>64.709000000000003</c:v>
                </c:pt>
                <c:pt idx="64710">
                  <c:v>64.710000000000036</c:v>
                </c:pt>
                <c:pt idx="64711">
                  <c:v>64.711000000000013</c:v>
                </c:pt>
                <c:pt idx="64712">
                  <c:v>64.712000000000046</c:v>
                </c:pt>
                <c:pt idx="64713">
                  <c:v>64.713000000000022</c:v>
                </c:pt>
                <c:pt idx="64714">
                  <c:v>64.713999999999999</c:v>
                </c:pt>
                <c:pt idx="64715">
                  <c:v>64.715000000000032</c:v>
                </c:pt>
                <c:pt idx="64716">
                  <c:v>64.716000000000008</c:v>
                </c:pt>
                <c:pt idx="64717">
                  <c:v>64.717000000000041</c:v>
                </c:pt>
                <c:pt idx="64718">
                  <c:v>64.718000000000018</c:v>
                </c:pt>
                <c:pt idx="64719">
                  <c:v>64.718999999999994</c:v>
                </c:pt>
                <c:pt idx="64720">
                  <c:v>64.720000000000027</c:v>
                </c:pt>
                <c:pt idx="64721">
                  <c:v>64.721000000000004</c:v>
                </c:pt>
                <c:pt idx="64722">
                  <c:v>64.722000000000037</c:v>
                </c:pt>
                <c:pt idx="64723">
                  <c:v>64.723000000000013</c:v>
                </c:pt>
                <c:pt idx="64724">
                  <c:v>64.724000000000046</c:v>
                </c:pt>
                <c:pt idx="64725">
                  <c:v>64.725000000000023</c:v>
                </c:pt>
                <c:pt idx="64726">
                  <c:v>64.725999999999999</c:v>
                </c:pt>
                <c:pt idx="64727">
                  <c:v>64.727000000000032</c:v>
                </c:pt>
                <c:pt idx="64728">
                  <c:v>64.728000000000009</c:v>
                </c:pt>
                <c:pt idx="64729">
                  <c:v>64.729000000000042</c:v>
                </c:pt>
                <c:pt idx="64730">
                  <c:v>64.730000000000018</c:v>
                </c:pt>
                <c:pt idx="64731">
                  <c:v>64.730999999999995</c:v>
                </c:pt>
                <c:pt idx="64732">
                  <c:v>64.732000000000028</c:v>
                </c:pt>
                <c:pt idx="64733">
                  <c:v>64.733000000000004</c:v>
                </c:pt>
                <c:pt idx="64734">
                  <c:v>64.734000000000037</c:v>
                </c:pt>
                <c:pt idx="64735">
                  <c:v>64.735000000000014</c:v>
                </c:pt>
                <c:pt idx="64736">
                  <c:v>64.73599999999999</c:v>
                </c:pt>
                <c:pt idx="64737">
                  <c:v>64.737000000000023</c:v>
                </c:pt>
                <c:pt idx="64738">
                  <c:v>64.738</c:v>
                </c:pt>
                <c:pt idx="64739">
                  <c:v>64.739000000000033</c:v>
                </c:pt>
                <c:pt idx="64740">
                  <c:v>64.740000000000009</c:v>
                </c:pt>
                <c:pt idx="64741">
                  <c:v>64.741000000000042</c:v>
                </c:pt>
                <c:pt idx="64742">
                  <c:v>64.742000000000019</c:v>
                </c:pt>
                <c:pt idx="64743">
                  <c:v>64.742999999999995</c:v>
                </c:pt>
                <c:pt idx="64744">
                  <c:v>64.744000000000028</c:v>
                </c:pt>
                <c:pt idx="64745">
                  <c:v>64.745000000000005</c:v>
                </c:pt>
                <c:pt idx="64746">
                  <c:v>64.746000000000038</c:v>
                </c:pt>
                <c:pt idx="64747">
                  <c:v>64.747000000000014</c:v>
                </c:pt>
                <c:pt idx="64748">
                  <c:v>64.74799999999999</c:v>
                </c:pt>
                <c:pt idx="64749">
                  <c:v>64.749000000000024</c:v>
                </c:pt>
                <c:pt idx="64750">
                  <c:v>64.75</c:v>
                </c:pt>
                <c:pt idx="64751">
                  <c:v>64.751000000000033</c:v>
                </c:pt>
                <c:pt idx="64752">
                  <c:v>64.75200000000001</c:v>
                </c:pt>
                <c:pt idx="64753">
                  <c:v>64.753000000000043</c:v>
                </c:pt>
                <c:pt idx="64754">
                  <c:v>64.754000000000019</c:v>
                </c:pt>
                <c:pt idx="64755">
                  <c:v>64.754999999999995</c:v>
                </c:pt>
                <c:pt idx="64756">
                  <c:v>64.756000000000029</c:v>
                </c:pt>
                <c:pt idx="64757">
                  <c:v>64.757000000000005</c:v>
                </c:pt>
                <c:pt idx="64758">
                  <c:v>64.758000000000038</c:v>
                </c:pt>
                <c:pt idx="64759">
                  <c:v>64.759000000000015</c:v>
                </c:pt>
                <c:pt idx="64760">
                  <c:v>64.759999999999991</c:v>
                </c:pt>
                <c:pt idx="64761">
                  <c:v>64.761000000000024</c:v>
                </c:pt>
                <c:pt idx="64762">
                  <c:v>64.762</c:v>
                </c:pt>
                <c:pt idx="64763">
                  <c:v>64.763000000000034</c:v>
                </c:pt>
                <c:pt idx="64764">
                  <c:v>64.76400000000001</c:v>
                </c:pt>
                <c:pt idx="64765">
                  <c:v>64.765000000000043</c:v>
                </c:pt>
                <c:pt idx="64766">
                  <c:v>64.76600000000002</c:v>
                </c:pt>
                <c:pt idx="64767">
                  <c:v>64.766999999999996</c:v>
                </c:pt>
                <c:pt idx="64768">
                  <c:v>64.768000000000029</c:v>
                </c:pt>
                <c:pt idx="64769">
                  <c:v>64.769000000000005</c:v>
                </c:pt>
                <c:pt idx="64770">
                  <c:v>64.770000000000039</c:v>
                </c:pt>
                <c:pt idx="64771">
                  <c:v>64.771000000000015</c:v>
                </c:pt>
                <c:pt idx="64772">
                  <c:v>64.771999999999991</c:v>
                </c:pt>
                <c:pt idx="64773">
                  <c:v>64.773000000000025</c:v>
                </c:pt>
                <c:pt idx="64774">
                  <c:v>64.774000000000001</c:v>
                </c:pt>
                <c:pt idx="64775">
                  <c:v>64.775000000000034</c:v>
                </c:pt>
                <c:pt idx="64776">
                  <c:v>64.77600000000001</c:v>
                </c:pt>
                <c:pt idx="64777">
                  <c:v>64.777000000000044</c:v>
                </c:pt>
                <c:pt idx="64778">
                  <c:v>64.77800000000002</c:v>
                </c:pt>
                <c:pt idx="64779">
                  <c:v>64.778999999999996</c:v>
                </c:pt>
                <c:pt idx="64780">
                  <c:v>64.78000000000003</c:v>
                </c:pt>
                <c:pt idx="64781">
                  <c:v>64.781000000000006</c:v>
                </c:pt>
                <c:pt idx="64782">
                  <c:v>64.782000000000039</c:v>
                </c:pt>
                <c:pt idx="64783">
                  <c:v>64.783000000000015</c:v>
                </c:pt>
                <c:pt idx="64784">
                  <c:v>64.783999999999992</c:v>
                </c:pt>
                <c:pt idx="64785">
                  <c:v>64.785000000000025</c:v>
                </c:pt>
                <c:pt idx="64786">
                  <c:v>64.786000000000001</c:v>
                </c:pt>
                <c:pt idx="64787">
                  <c:v>64.787000000000035</c:v>
                </c:pt>
                <c:pt idx="64788">
                  <c:v>64.788000000000011</c:v>
                </c:pt>
                <c:pt idx="64789">
                  <c:v>64.789000000000044</c:v>
                </c:pt>
                <c:pt idx="64790">
                  <c:v>64.79000000000002</c:v>
                </c:pt>
                <c:pt idx="64791">
                  <c:v>64.790999999999997</c:v>
                </c:pt>
                <c:pt idx="64792">
                  <c:v>64.79200000000003</c:v>
                </c:pt>
                <c:pt idx="64793">
                  <c:v>64.793000000000006</c:v>
                </c:pt>
                <c:pt idx="64794">
                  <c:v>64.79400000000004</c:v>
                </c:pt>
                <c:pt idx="64795">
                  <c:v>64.795000000000016</c:v>
                </c:pt>
                <c:pt idx="64796">
                  <c:v>64.795999999999992</c:v>
                </c:pt>
                <c:pt idx="64797">
                  <c:v>64.797000000000025</c:v>
                </c:pt>
                <c:pt idx="64798">
                  <c:v>64.798000000000002</c:v>
                </c:pt>
                <c:pt idx="64799">
                  <c:v>64.799000000000035</c:v>
                </c:pt>
                <c:pt idx="64800">
                  <c:v>64.800000000000011</c:v>
                </c:pt>
                <c:pt idx="64801">
                  <c:v>64.801000000000045</c:v>
                </c:pt>
                <c:pt idx="64802">
                  <c:v>64.802000000000021</c:v>
                </c:pt>
                <c:pt idx="64803">
                  <c:v>64.802999999999997</c:v>
                </c:pt>
                <c:pt idx="64804">
                  <c:v>64.80400000000003</c:v>
                </c:pt>
                <c:pt idx="64805">
                  <c:v>64.805000000000007</c:v>
                </c:pt>
                <c:pt idx="64806">
                  <c:v>64.80600000000004</c:v>
                </c:pt>
                <c:pt idx="64807">
                  <c:v>64.807000000000016</c:v>
                </c:pt>
                <c:pt idx="64808">
                  <c:v>64.807999999999993</c:v>
                </c:pt>
                <c:pt idx="64809">
                  <c:v>64.809000000000026</c:v>
                </c:pt>
                <c:pt idx="64810">
                  <c:v>64.81</c:v>
                </c:pt>
                <c:pt idx="64811">
                  <c:v>64.811000000000035</c:v>
                </c:pt>
                <c:pt idx="64812">
                  <c:v>64.812000000000012</c:v>
                </c:pt>
                <c:pt idx="64813">
                  <c:v>64.813000000000045</c:v>
                </c:pt>
                <c:pt idx="64814">
                  <c:v>64.814000000000021</c:v>
                </c:pt>
                <c:pt idx="64815">
                  <c:v>64.814999999999998</c:v>
                </c:pt>
                <c:pt idx="64816">
                  <c:v>64.816000000000031</c:v>
                </c:pt>
                <c:pt idx="64817">
                  <c:v>64.817000000000007</c:v>
                </c:pt>
                <c:pt idx="64818">
                  <c:v>64.81800000000004</c:v>
                </c:pt>
                <c:pt idx="64819">
                  <c:v>64.819000000000017</c:v>
                </c:pt>
                <c:pt idx="64820">
                  <c:v>64.819999999999993</c:v>
                </c:pt>
                <c:pt idx="64821">
                  <c:v>64.821000000000026</c:v>
                </c:pt>
                <c:pt idx="64822">
                  <c:v>64.822000000000003</c:v>
                </c:pt>
                <c:pt idx="64823">
                  <c:v>64.823000000000036</c:v>
                </c:pt>
                <c:pt idx="64824">
                  <c:v>64.824000000000012</c:v>
                </c:pt>
                <c:pt idx="64825">
                  <c:v>64.825000000000045</c:v>
                </c:pt>
                <c:pt idx="64826">
                  <c:v>64.826000000000022</c:v>
                </c:pt>
                <c:pt idx="64827">
                  <c:v>64.826999999999998</c:v>
                </c:pt>
                <c:pt idx="64828">
                  <c:v>64.828000000000031</c:v>
                </c:pt>
                <c:pt idx="64829">
                  <c:v>64.829000000000008</c:v>
                </c:pt>
                <c:pt idx="64830">
                  <c:v>64.830000000000041</c:v>
                </c:pt>
                <c:pt idx="64831">
                  <c:v>64.831000000000017</c:v>
                </c:pt>
                <c:pt idx="64832">
                  <c:v>64.831999999999994</c:v>
                </c:pt>
                <c:pt idx="64833">
                  <c:v>64.833000000000027</c:v>
                </c:pt>
                <c:pt idx="64834">
                  <c:v>64.834000000000003</c:v>
                </c:pt>
                <c:pt idx="64835">
                  <c:v>64.835000000000036</c:v>
                </c:pt>
                <c:pt idx="64836">
                  <c:v>64.836000000000013</c:v>
                </c:pt>
                <c:pt idx="64837">
                  <c:v>64.837000000000046</c:v>
                </c:pt>
                <c:pt idx="64838">
                  <c:v>64.838000000000022</c:v>
                </c:pt>
                <c:pt idx="64839">
                  <c:v>64.838999999999999</c:v>
                </c:pt>
                <c:pt idx="64840">
                  <c:v>64.840000000000032</c:v>
                </c:pt>
                <c:pt idx="64841">
                  <c:v>64.841000000000008</c:v>
                </c:pt>
                <c:pt idx="64842">
                  <c:v>64.842000000000041</c:v>
                </c:pt>
                <c:pt idx="64843">
                  <c:v>64.843000000000018</c:v>
                </c:pt>
                <c:pt idx="64844">
                  <c:v>64.843999999999994</c:v>
                </c:pt>
                <c:pt idx="64845">
                  <c:v>64.845000000000027</c:v>
                </c:pt>
                <c:pt idx="64846">
                  <c:v>64.846000000000004</c:v>
                </c:pt>
                <c:pt idx="64847">
                  <c:v>64.847000000000037</c:v>
                </c:pt>
                <c:pt idx="64848">
                  <c:v>64.848000000000013</c:v>
                </c:pt>
                <c:pt idx="64849">
                  <c:v>64.849000000000046</c:v>
                </c:pt>
                <c:pt idx="64850">
                  <c:v>64.850000000000023</c:v>
                </c:pt>
                <c:pt idx="64851">
                  <c:v>64.850999999999999</c:v>
                </c:pt>
                <c:pt idx="64852">
                  <c:v>64.852000000000032</c:v>
                </c:pt>
                <c:pt idx="64853">
                  <c:v>64.853000000000009</c:v>
                </c:pt>
                <c:pt idx="64854">
                  <c:v>64.854000000000042</c:v>
                </c:pt>
                <c:pt idx="64855">
                  <c:v>64.855000000000018</c:v>
                </c:pt>
                <c:pt idx="64856">
                  <c:v>64.855999999999995</c:v>
                </c:pt>
                <c:pt idx="64857">
                  <c:v>64.857000000000028</c:v>
                </c:pt>
                <c:pt idx="64858">
                  <c:v>64.858000000000004</c:v>
                </c:pt>
                <c:pt idx="64859">
                  <c:v>64.859000000000037</c:v>
                </c:pt>
                <c:pt idx="64860">
                  <c:v>64.860000000000014</c:v>
                </c:pt>
                <c:pt idx="64861">
                  <c:v>64.86099999999999</c:v>
                </c:pt>
                <c:pt idx="64862">
                  <c:v>64.862000000000023</c:v>
                </c:pt>
                <c:pt idx="64863">
                  <c:v>64.863</c:v>
                </c:pt>
                <c:pt idx="64864">
                  <c:v>64.864000000000033</c:v>
                </c:pt>
                <c:pt idx="64865">
                  <c:v>64.865000000000009</c:v>
                </c:pt>
                <c:pt idx="64866">
                  <c:v>64.866000000000042</c:v>
                </c:pt>
                <c:pt idx="64867">
                  <c:v>64.867000000000019</c:v>
                </c:pt>
                <c:pt idx="64868">
                  <c:v>64.867999999999995</c:v>
                </c:pt>
                <c:pt idx="64869">
                  <c:v>64.869000000000028</c:v>
                </c:pt>
                <c:pt idx="64870">
                  <c:v>64.87</c:v>
                </c:pt>
                <c:pt idx="64871">
                  <c:v>64.871000000000038</c:v>
                </c:pt>
                <c:pt idx="64872">
                  <c:v>64.872000000000014</c:v>
                </c:pt>
                <c:pt idx="64873">
                  <c:v>64.87299999999999</c:v>
                </c:pt>
                <c:pt idx="64874">
                  <c:v>64.874000000000024</c:v>
                </c:pt>
                <c:pt idx="64875">
                  <c:v>64.875</c:v>
                </c:pt>
                <c:pt idx="64876">
                  <c:v>64.876000000000033</c:v>
                </c:pt>
                <c:pt idx="64877">
                  <c:v>64.87700000000001</c:v>
                </c:pt>
                <c:pt idx="64878">
                  <c:v>64.878000000000043</c:v>
                </c:pt>
                <c:pt idx="64879">
                  <c:v>64.879000000000019</c:v>
                </c:pt>
                <c:pt idx="64880">
                  <c:v>64.88</c:v>
                </c:pt>
                <c:pt idx="64881">
                  <c:v>64.881000000000029</c:v>
                </c:pt>
                <c:pt idx="64882">
                  <c:v>64.882000000000005</c:v>
                </c:pt>
                <c:pt idx="64883">
                  <c:v>64.883000000000038</c:v>
                </c:pt>
                <c:pt idx="64884">
                  <c:v>64.884000000000015</c:v>
                </c:pt>
                <c:pt idx="64885">
                  <c:v>64.884999999999991</c:v>
                </c:pt>
                <c:pt idx="64886">
                  <c:v>64.886000000000024</c:v>
                </c:pt>
                <c:pt idx="64887">
                  <c:v>64.887</c:v>
                </c:pt>
                <c:pt idx="64888">
                  <c:v>64.888000000000034</c:v>
                </c:pt>
                <c:pt idx="64889">
                  <c:v>64.88900000000001</c:v>
                </c:pt>
                <c:pt idx="64890">
                  <c:v>64.890000000000043</c:v>
                </c:pt>
                <c:pt idx="64891">
                  <c:v>64.89100000000002</c:v>
                </c:pt>
                <c:pt idx="64892">
                  <c:v>64.891999999999996</c:v>
                </c:pt>
                <c:pt idx="64893">
                  <c:v>64.893000000000029</c:v>
                </c:pt>
                <c:pt idx="64894">
                  <c:v>64.894000000000005</c:v>
                </c:pt>
                <c:pt idx="64895">
                  <c:v>64.895000000000039</c:v>
                </c:pt>
                <c:pt idx="64896">
                  <c:v>64.896000000000015</c:v>
                </c:pt>
                <c:pt idx="64897">
                  <c:v>64.896999999999991</c:v>
                </c:pt>
                <c:pt idx="64898">
                  <c:v>64.898000000000025</c:v>
                </c:pt>
                <c:pt idx="64899">
                  <c:v>64.899000000000001</c:v>
                </c:pt>
                <c:pt idx="64900">
                  <c:v>64.900000000000034</c:v>
                </c:pt>
                <c:pt idx="64901">
                  <c:v>64.90100000000001</c:v>
                </c:pt>
                <c:pt idx="64902">
                  <c:v>64.902000000000044</c:v>
                </c:pt>
                <c:pt idx="64903">
                  <c:v>64.90300000000002</c:v>
                </c:pt>
                <c:pt idx="64904">
                  <c:v>64.903999999999996</c:v>
                </c:pt>
                <c:pt idx="64905">
                  <c:v>64.90500000000003</c:v>
                </c:pt>
                <c:pt idx="64906">
                  <c:v>64.906000000000006</c:v>
                </c:pt>
                <c:pt idx="64907">
                  <c:v>64.907000000000039</c:v>
                </c:pt>
                <c:pt idx="64908">
                  <c:v>64.908000000000015</c:v>
                </c:pt>
                <c:pt idx="64909">
                  <c:v>64.908999999999992</c:v>
                </c:pt>
                <c:pt idx="64910">
                  <c:v>64.910000000000025</c:v>
                </c:pt>
                <c:pt idx="64911">
                  <c:v>64.911000000000001</c:v>
                </c:pt>
                <c:pt idx="64912">
                  <c:v>64.912000000000035</c:v>
                </c:pt>
                <c:pt idx="64913">
                  <c:v>64.913000000000011</c:v>
                </c:pt>
                <c:pt idx="64914">
                  <c:v>64.914000000000044</c:v>
                </c:pt>
                <c:pt idx="64915">
                  <c:v>64.91500000000002</c:v>
                </c:pt>
                <c:pt idx="64916">
                  <c:v>64.915999999999997</c:v>
                </c:pt>
                <c:pt idx="64917">
                  <c:v>64.91700000000003</c:v>
                </c:pt>
                <c:pt idx="64918">
                  <c:v>64.918000000000006</c:v>
                </c:pt>
                <c:pt idx="64919">
                  <c:v>64.91900000000004</c:v>
                </c:pt>
                <c:pt idx="64920">
                  <c:v>64.920000000000016</c:v>
                </c:pt>
                <c:pt idx="64921">
                  <c:v>64.920999999999992</c:v>
                </c:pt>
                <c:pt idx="64922">
                  <c:v>64.922000000000025</c:v>
                </c:pt>
                <c:pt idx="64923">
                  <c:v>64.923000000000002</c:v>
                </c:pt>
                <c:pt idx="64924">
                  <c:v>64.924000000000035</c:v>
                </c:pt>
                <c:pt idx="64925">
                  <c:v>64.925000000000011</c:v>
                </c:pt>
                <c:pt idx="64926">
                  <c:v>64.926000000000045</c:v>
                </c:pt>
                <c:pt idx="64927">
                  <c:v>64.927000000000021</c:v>
                </c:pt>
                <c:pt idx="64928">
                  <c:v>64.927999999999997</c:v>
                </c:pt>
                <c:pt idx="64929">
                  <c:v>64.92900000000003</c:v>
                </c:pt>
                <c:pt idx="64930">
                  <c:v>64.930000000000007</c:v>
                </c:pt>
                <c:pt idx="64931">
                  <c:v>64.93100000000004</c:v>
                </c:pt>
                <c:pt idx="64932">
                  <c:v>64.932000000000016</c:v>
                </c:pt>
                <c:pt idx="64933">
                  <c:v>64.932999999999993</c:v>
                </c:pt>
                <c:pt idx="64934">
                  <c:v>64.934000000000026</c:v>
                </c:pt>
                <c:pt idx="64935">
                  <c:v>64.935000000000002</c:v>
                </c:pt>
                <c:pt idx="64936">
                  <c:v>64.936000000000035</c:v>
                </c:pt>
                <c:pt idx="64937">
                  <c:v>64.937000000000012</c:v>
                </c:pt>
                <c:pt idx="64938">
                  <c:v>64.938000000000045</c:v>
                </c:pt>
                <c:pt idx="64939">
                  <c:v>64.939000000000021</c:v>
                </c:pt>
                <c:pt idx="64940">
                  <c:v>64.94</c:v>
                </c:pt>
                <c:pt idx="64941">
                  <c:v>64.941000000000031</c:v>
                </c:pt>
                <c:pt idx="64942">
                  <c:v>64.942000000000007</c:v>
                </c:pt>
                <c:pt idx="64943">
                  <c:v>64.94300000000004</c:v>
                </c:pt>
                <c:pt idx="64944">
                  <c:v>64.944000000000017</c:v>
                </c:pt>
                <c:pt idx="64945">
                  <c:v>64.944999999999993</c:v>
                </c:pt>
                <c:pt idx="64946">
                  <c:v>64.946000000000026</c:v>
                </c:pt>
                <c:pt idx="64947">
                  <c:v>64.947000000000003</c:v>
                </c:pt>
                <c:pt idx="64948">
                  <c:v>64.948000000000036</c:v>
                </c:pt>
                <c:pt idx="64949">
                  <c:v>64.949000000000012</c:v>
                </c:pt>
                <c:pt idx="64950">
                  <c:v>64.950000000000045</c:v>
                </c:pt>
                <c:pt idx="64951">
                  <c:v>64.951000000000022</c:v>
                </c:pt>
                <c:pt idx="64952">
                  <c:v>64.951999999999998</c:v>
                </c:pt>
                <c:pt idx="64953">
                  <c:v>64.953000000000031</c:v>
                </c:pt>
                <c:pt idx="64954">
                  <c:v>64.954000000000008</c:v>
                </c:pt>
                <c:pt idx="64955">
                  <c:v>64.955000000000041</c:v>
                </c:pt>
                <c:pt idx="64956">
                  <c:v>64.956000000000017</c:v>
                </c:pt>
                <c:pt idx="64957">
                  <c:v>64.956999999999994</c:v>
                </c:pt>
                <c:pt idx="64958">
                  <c:v>64.958000000000027</c:v>
                </c:pt>
                <c:pt idx="64959">
                  <c:v>64.959000000000003</c:v>
                </c:pt>
                <c:pt idx="64960">
                  <c:v>64.960000000000036</c:v>
                </c:pt>
                <c:pt idx="64961">
                  <c:v>64.961000000000013</c:v>
                </c:pt>
                <c:pt idx="64962">
                  <c:v>64.962000000000046</c:v>
                </c:pt>
                <c:pt idx="64963">
                  <c:v>64.963000000000022</c:v>
                </c:pt>
                <c:pt idx="64964">
                  <c:v>64.963999999999999</c:v>
                </c:pt>
                <c:pt idx="64965">
                  <c:v>64.965000000000032</c:v>
                </c:pt>
                <c:pt idx="64966">
                  <c:v>64.966000000000008</c:v>
                </c:pt>
                <c:pt idx="64967">
                  <c:v>64.967000000000041</c:v>
                </c:pt>
                <c:pt idx="64968">
                  <c:v>64.968000000000018</c:v>
                </c:pt>
                <c:pt idx="64969">
                  <c:v>64.968999999999994</c:v>
                </c:pt>
                <c:pt idx="64970">
                  <c:v>64.970000000000027</c:v>
                </c:pt>
                <c:pt idx="64971">
                  <c:v>64.971000000000004</c:v>
                </c:pt>
                <c:pt idx="64972">
                  <c:v>64.972000000000037</c:v>
                </c:pt>
                <c:pt idx="64973">
                  <c:v>64.973000000000013</c:v>
                </c:pt>
                <c:pt idx="64974">
                  <c:v>64.974000000000046</c:v>
                </c:pt>
                <c:pt idx="64975">
                  <c:v>64.975000000000023</c:v>
                </c:pt>
                <c:pt idx="64976">
                  <c:v>64.975999999999999</c:v>
                </c:pt>
                <c:pt idx="64977">
                  <c:v>64.977000000000032</c:v>
                </c:pt>
                <c:pt idx="64978">
                  <c:v>64.978000000000009</c:v>
                </c:pt>
                <c:pt idx="64979">
                  <c:v>64.979000000000042</c:v>
                </c:pt>
                <c:pt idx="64980">
                  <c:v>64.980000000000018</c:v>
                </c:pt>
                <c:pt idx="64981">
                  <c:v>64.980999999999995</c:v>
                </c:pt>
                <c:pt idx="64982">
                  <c:v>64.982000000000028</c:v>
                </c:pt>
                <c:pt idx="64983">
                  <c:v>64.983000000000004</c:v>
                </c:pt>
                <c:pt idx="64984">
                  <c:v>64.984000000000037</c:v>
                </c:pt>
                <c:pt idx="64985">
                  <c:v>64.985000000000014</c:v>
                </c:pt>
                <c:pt idx="64986">
                  <c:v>64.98599999999999</c:v>
                </c:pt>
                <c:pt idx="64987">
                  <c:v>64.987000000000023</c:v>
                </c:pt>
                <c:pt idx="64988">
                  <c:v>64.988</c:v>
                </c:pt>
                <c:pt idx="64989">
                  <c:v>64.989000000000033</c:v>
                </c:pt>
                <c:pt idx="64990">
                  <c:v>64.990000000000009</c:v>
                </c:pt>
                <c:pt idx="64991">
                  <c:v>64.991000000000042</c:v>
                </c:pt>
                <c:pt idx="64992">
                  <c:v>64.992000000000019</c:v>
                </c:pt>
                <c:pt idx="64993">
                  <c:v>64.992999999999995</c:v>
                </c:pt>
                <c:pt idx="64994">
                  <c:v>64.994000000000028</c:v>
                </c:pt>
                <c:pt idx="64995">
                  <c:v>64.995000000000005</c:v>
                </c:pt>
                <c:pt idx="64996">
                  <c:v>64.996000000000038</c:v>
                </c:pt>
                <c:pt idx="64997">
                  <c:v>64.997000000000014</c:v>
                </c:pt>
                <c:pt idx="64998">
                  <c:v>64.99799999999999</c:v>
                </c:pt>
                <c:pt idx="64999">
                  <c:v>64.999000000000024</c:v>
                </c:pt>
                <c:pt idx="65000">
                  <c:v>65</c:v>
                </c:pt>
                <c:pt idx="65001">
                  <c:v>65.001000000000033</c:v>
                </c:pt>
                <c:pt idx="65002">
                  <c:v>65.00200000000001</c:v>
                </c:pt>
                <c:pt idx="65003">
                  <c:v>65.003000000000043</c:v>
                </c:pt>
                <c:pt idx="65004">
                  <c:v>65.004000000000019</c:v>
                </c:pt>
                <c:pt idx="65005">
                  <c:v>65.004999999999995</c:v>
                </c:pt>
                <c:pt idx="65006">
                  <c:v>65.006000000000029</c:v>
                </c:pt>
                <c:pt idx="65007">
                  <c:v>65.007000000000005</c:v>
                </c:pt>
                <c:pt idx="65008">
                  <c:v>65.008000000000038</c:v>
                </c:pt>
                <c:pt idx="65009">
                  <c:v>65.009000000000015</c:v>
                </c:pt>
                <c:pt idx="65010">
                  <c:v>65.009999999999991</c:v>
                </c:pt>
                <c:pt idx="65011">
                  <c:v>65.011000000000024</c:v>
                </c:pt>
                <c:pt idx="65012">
                  <c:v>65.012</c:v>
                </c:pt>
                <c:pt idx="65013">
                  <c:v>65.013000000000034</c:v>
                </c:pt>
                <c:pt idx="65014">
                  <c:v>65.01400000000001</c:v>
                </c:pt>
                <c:pt idx="65015">
                  <c:v>65.015000000000043</c:v>
                </c:pt>
                <c:pt idx="65016">
                  <c:v>65.01600000000002</c:v>
                </c:pt>
                <c:pt idx="65017">
                  <c:v>65.016999999999996</c:v>
                </c:pt>
                <c:pt idx="65018">
                  <c:v>65.018000000000029</c:v>
                </c:pt>
                <c:pt idx="65019">
                  <c:v>65.019000000000005</c:v>
                </c:pt>
                <c:pt idx="65020">
                  <c:v>65.020000000000039</c:v>
                </c:pt>
                <c:pt idx="65021">
                  <c:v>65.021000000000015</c:v>
                </c:pt>
                <c:pt idx="65022">
                  <c:v>65.021999999999991</c:v>
                </c:pt>
                <c:pt idx="65023">
                  <c:v>65.023000000000025</c:v>
                </c:pt>
                <c:pt idx="65024">
                  <c:v>65.024000000000001</c:v>
                </c:pt>
                <c:pt idx="65025">
                  <c:v>65.025000000000034</c:v>
                </c:pt>
                <c:pt idx="65026">
                  <c:v>65.02600000000001</c:v>
                </c:pt>
                <c:pt idx="65027">
                  <c:v>65.027000000000044</c:v>
                </c:pt>
                <c:pt idx="65028">
                  <c:v>65.02800000000002</c:v>
                </c:pt>
                <c:pt idx="65029">
                  <c:v>65.028999999999996</c:v>
                </c:pt>
                <c:pt idx="65030">
                  <c:v>65.03000000000003</c:v>
                </c:pt>
                <c:pt idx="65031">
                  <c:v>65.031000000000006</c:v>
                </c:pt>
                <c:pt idx="65032">
                  <c:v>65.032000000000039</c:v>
                </c:pt>
                <c:pt idx="65033">
                  <c:v>65.033000000000015</c:v>
                </c:pt>
                <c:pt idx="65034">
                  <c:v>65.033999999999992</c:v>
                </c:pt>
                <c:pt idx="65035">
                  <c:v>65.035000000000025</c:v>
                </c:pt>
                <c:pt idx="65036">
                  <c:v>65.036000000000001</c:v>
                </c:pt>
                <c:pt idx="65037">
                  <c:v>65.037000000000035</c:v>
                </c:pt>
                <c:pt idx="65038">
                  <c:v>65.038000000000011</c:v>
                </c:pt>
                <c:pt idx="65039">
                  <c:v>65.039000000000044</c:v>
                </c:pt>
                <c:pt idx="65040">
                  <c:v>65.04000000000002</c:v>
                </c:pt>
                <c:pt idx="65041">
                  <c:v>65.040999999999997</c:v>
                </c:pt>
                <c:pt idx="65042">
                  <c:v>65.04200000000003</c:v>
                </c:pt>
                <c:pt idx="65043">
                  <c:v>65.043000000000006</c:v>
                </c:pt>
                <c:pt idx="65044">
                  <c:v>65.04400000000004</c:v>
                </c:pt>
                <c:pt idx="65045">
                  <c:v>65.045000000000016</c:v>
                </c:pt>
                <c:pt idx="65046">
                  <c:v>65.045999999999992</c:v>
                </c:pt>
                <c:pt idx="65047">
                  <c:v>65.047000000000025</c:v>
                </c:pt>
                <c:pt idx="65048">
                  <c:v>65.048000000000002</c:v>
                </c:pt>
                <c:pt idx="65049">
                  <c:v>65.049000000000035</c:v>
                </c:pt>
                <c:pt idx="65050">
                  <c:v>65.050000000000011</c:v>
                </c:pt>
                <c:pt idx="65051">
                  <c:v>65.051000000000045</c:v>
                </c:pt>
                <c:pt idx="65052">
                  <c:v>65.052000000000021</c:v>
                </c:pt>
                <c:pt idx="65053">
                  <c:v>65.052999999999997</c:v>
                </c:pt>
                <c:pt idx="65054">
                  <c:v>65.05400000000003</c:v>
                </c:pt>
                <c:pt idx="65055">
                  <c:v>65.055000000000007</c:v>
                </c:pt>
                <c:pt idx="65056">
                  <c:v>65.05600000000004</c:v>
                </c:pt>
                <c:pt idx="65057">
                  <c:v>65.057000000000016</c:v>
                </c:pt>
                <c:pt idx="65058">
                  <c:v>65.057999999999993</c:v>
                </c:pt>
                <c:pt idx="65059">
                  <c:v>65.059000000000026</c:v>
                </c:pt>
                <c:pt idx="65060">
                  <c:v>65.06</c:v>
                </c:pt>
                <c:pt idx="65061">
                  <c:v>65.061000000000035</c:v>
                </c:pt>
                <c:pt idx="65062">
                  <c:v>65.062000000000012</c:v>
                </c:pt>
                <c:pt idx="65063">
                  <c:v>65.063000000000045</c:v>
                </c:pt>
                <c:pt idx="65064">
                  <c:v>65.064000000000021</c:v>
                </c:pt>
                <c:pt idx="65065">
                  <c:v>65.064999999999998</c:v>
                </c:pt>
                <c:pt idx="65066">
                  <c:v>65.066000000000031</c:v>
                </c:pt>
                <c:pt idx="65067">
                  <c:v>65.067000000000007</c:v>
                </c:pt>
                <c:pt idx="65068">
                  <c:v>65.06800000000004</c:v>
                </c:pt>
                <c:pt idx="65069">
                  <c:v>65.069000000000017</c:v>
                </c:pt>
                <c:pt idx="65070">
                  <c:v>65.069999999999993</c:v>
                </c:pt>
                <c:pt idx="65071">
                  <c:v>65.071000000000026</c:v>
                </c:pt>
                <c:pt idx="65072">
                  <c:v>65.072000000000003</c:v>
                </c:pt>
                <c:pt idx="65073">
                  <c:v>65.073000000000036</c:v>
                </c:pt>
                <c:pt idx="65074">
                  <c:v>65.074000000000012</c:v>
                </c:pt>
                <c:pt idx="65075">
                  <c:v>65.075000000000045</c:v>
                </c:pt>
                <c:pt idx="65076">
                  <c:v>65.076000000000022</c:v>
                </c:pt>
                <c:pt idx="65077">
                  <c:v>65.076999999999998</c:v>
                </c:pt>
                <c:pt idx="65078">
                  <c:v>65.078000000000031</c:v>
                </c:pt>
                <c:pt idx="65079">
                  <c:v>65.079000000000008</c:v>
                </c:pt>
                <c:pt idx="65080">
                  <c:v>65.080000000000041</c:v>
                </c:pt>
                <c:pt idx="65081">
                  <c:v>65.081000000000017</c:v>
                </c:pt>
                <c:pt idx="65082">
                  <c:v>65.081999999999994</c:v>
                </c:pt>
                <c:pt idx="65083">
                  <c:v>65.083000000000027</c:v>
                </c:pt>
                <c:pt idx="65084">
                  <c:v>65.084000000000003</c:v>
                </c:pt>
                <c:pt idx="65085">
                  <c:v>65.085000000000036</c:v>
                </c:pt>
                <c:pt idx="65086">
                  <c:v>65.086000000000013</c:v>
                </c:pt>
                <c:pt idx="65087">
                  <c:v>65.087000000000046</c:v>
                </c:pt>
                <c:pt idx="65088">
                  <c:v>65.088000000000022</c:v>
                </c:pt>
                <c:pt idx="65089">
                  <c:v>65.088999999999999</c:v>
                </c:pt>
                <c:pt idx="65090">
                  <c:v>65.090000000000032</c:v>
                </c:pt>
                <c:pt idx="65091">
                  <c:v>65.091000000000008</c:v>
                </c:pt>
                <c:pt idx="65092">
                  <c:v>65.092000000000041</c:v>
                </c:pt>
                <c:pt idx="65093">
                  <c:v>65.093000000000018</c:v>
                </c:pt>
                <c:pt idx="65094">
                  <c:v>65.093999999999994</c:v>
                </c:pt>
                <c:pt idx="65095">
                  <c:v>65.095000000000027</c:v>
                </c:pt>
                <c:pt idx="65096">
                  <c:v>65.096000000000004</c:v>
                </c:pt>
                <c:pt idx="65097">
                  <c:v>65.097000000000037</c:v>
                </c:pt>
                <c:pt idx="65098">
                  <c:v>65.098000000000013</c:v>
                </c:pt>
                <c:pt idx="65099">
                  <c:v>65.099000000000046</c:v>
                </c:pt>
                <c:pt idx="65100">
                  <c:v>65.100000000000023</c:v>
                </c:pt>
                <c:pt idx="65101">
                  <c:v>65.100999999999999</c:v>
                </c:pt>
                <c:pt idx="65102">
                  <c:v>65.102000000000032</c:v>
                </c:pt>
                <c:pt idx="65103">
                  <c:v>65.103000000000009</c:v>
                </c:pt>
                <c:pt idx="65104">
                  <c:v>65.104000000000042</c:v>
                </c:pt>
                <c:pt idx="65105">
                  <c:v>65.105000000000018</c:v>
                </c:pt>
                <c:pt idx="65106">
                  <c:v>65.105999999999995</c:v>
                </c:pt>
                <c:pt idx="65107">
                  <c:v>65.107000000000028</c:v>
                </c:pt>
                <c:pt idx="65108">
                  <c:v>65.108000000000004</c:v>
                </c:pt>
                <c:pt idx="65109">
                  <c:v>65.109000000000037</c:v>
                </c:pt>
                <c:pt idx="65110">
                  <c:v>65.110000000000014</c:v>
                </c:pt>
                <c:pt idx="65111">
                  <c:v>65.11099999999999</c:v>
                </c:pt>
                <c:pt idx="65112">
                  <c:v>65.112000000000023</c:v>
                </c:pt>
                <c:pt idx="65113">
                  <c:v>65.113</c:v>
                </c:pt>
                <c:pt idx="65114">
                  <c:v>65.114000000000033</c:v>
                </c:pt>
                <c:pt idx="65115">
                  <c:v>65.115000000000009</c:v>
                </c:pt>
                <c:pt idx="65116">
                  <c:v>65.116000000000042</c:v>
                </c:pt>
                <c:pt idx="65117">
                  <c:v>65.117000000000019</c:v>
                </c:pt>
                <c:pt idx="65118">
                  <c:v>65.117999999999995</c:v>
                </c:pt>
                <c:pt idx="65119">
                  <c:v>65.119000000000028</c:v>
                </c:pt>
                <c:pt idx="65120">
                  <c:v>65.12</c:v>
                </c:pt>
                <c:pt idx="65121">
                  <c:v>65.121000000000038</c:v>
                </c:pt>
                <c:pt idx="65122">
                  <c:v>65.122000000000014</c:v>
                </c:pt>
                <c:pt idx="65123">
                  <c:v>65.12299999999999</c:v>
                </c:pt>
                <c:pt idx="65124">
                  <c:v>65.124000000000024</c:v>
                </c:pt>
                <c:pt idx="65125">
                  <c:v>65.125</c:v>
                </c:pt>
                <c:pt idx="65126">
                  <c:v>65.126000000000033</c:v>
                </c:pt>
                <c:pt idx="65127">
                  <c:v>65.12700000000001</c:v>
                </c:pt>
                <c:pt idx="65128">
                  <c:v>65.128000000000043</c:v>
                </c:pt>
                <c:pt idx="65129">
                  <c:v>65.129000000000019</c:v>
                </c:pt>
                <c:pt idx="65130">
                  <c:v>65.13</c:v>
                </c:pt>
                <c:pt idx="65131">
                  <c:v>65.131000000000029</c:v>
                </c:pt>
                <c:pt idx="65132">
                  <c:v>65.132000000000005</c:v>
                </c:pt>
                <c:pt idx="65133">
                  <c:v>65.133000000000038</c:v>
                </c:pt>
                <c:pt idx="65134">
                  <c:v>65.134000000000015</c:v>
                </c:pt>
                <c:pt idx="65135">
                  <c:v>65.134999999999991</c:v>
                </c:pt>
                <c:pt idx="65136">
                  <c:v>65.136000000000024</c:v>
                </c:pt>
                <c:pt idx="65137">
                  <c:v>65.137</c:v>
                </c:pt>
                <c:pt idx="65138">
                  <c:v>65.138000000000034</c:v>
                </c:pt>
                <c:pt idx="65139">
                  <c:v>65.13900000000001</c:v>
                </c:pt>
                <c:pt idx="65140">
                  <c:v>65.140000000000043</c:v>
                </c:pt>
                <c:pt idx="65141">
                  <c:v>65.14100000000002</c:v>
                </c:pt>
                <c:pt idx="65142">
                  <c:v>65.141999999999996</c:v>
                </c:pt>
                <c:pt idx="65143">
                  <c:v>65.143000000000029</c:v>
                </c:pt>
                <c:pt idx="65144">
                  <c:v>65.144000000000005</c:v>
                </c:pt>
                <c:pt idx="65145">
                  <c:v>65.145000000000039</c:v>
                </c:pt>
                <c:pt idx="65146">
                  <c:v>65.146000000000015</c:v>
                </c:pt>
                <c:pt idx="65147">
                  <c:v>65.146999999999991</c:v>
                </c:pt>
                <c:pt idx="65148">
                  <c:v>65.148000000000025</c:v>
                </c:pt>
                <c:pt idx="65149">
                  <c:v>65.149000000000001</c:v>
                </c:pt>
                <c:pt idx="65150">
                  <c:v>65.150000000000034</c:v>
                </c:pt>
                <c:pt idx="65151">
                  <c:v>65.15100000000001</c:v>
                </c:pt>
                <c:pt idx="65152">
                  <c:v>65.152000000000044</c:v>
                </c:pt>
                <c:pt idx="65153">
                  <c:v>65.15300000000002</c:v>
                </c:pt>
                <c:pt idx="65154">
                  <c:v>65.153999999999996</c:v>
                </c:pt>
                <c:pt idx="65155">
                  <c:v>65.15500000000003</c:v>
                </c:pt>
                <c:pt idx="65156">
                  <c:v>65.156000000000006</c:v>
                </c:pt>
                <c:pt idx="65157">
                  <c:v>65.157000000000039</c:v>
                </c:pt>
                <c:pt idx="65158">
                  <c:v>65.158000000000015</c:v>
                </c:pt>
                <c:pt idx="65159">
                  <c:v>65.158999999999992</c:v>
                </c:pt>
                <c:pt idx="65160">
                  <c:v>65.160000000000025</c:v>
                </c:pt>
                <c:pt idx="65161">
                  <c:v>65.161000000000001</c:v>
                </c:pt>
                <c:pt idx="65162">
                  <c:v>65.162000000000035</c:v>
                </c:pt>
                <c:pt idx="65163">
                  <c:v>65.163000000000011</c:v>
                </c:pt>
                <c:pt idx="65164">
                  <c:v>65.164000000000044</c:v>
                </c:pt>
                <c:pt idx="65165">
                  <c:v>65.16500000000002</c:v>
                </c:pt>
                <c:pt idx="65166">
                  <c:v>65.165999999999997</c:v>
                </c:pt>
                <c:pt idx="65167">
                  <c:v>65.16700000000003</c:v>
                </c:pt>
                <c:pt idx="65168">
                  <c:v>65.168000000000006</c:v>
                </c:pt>
                <c:pt idx="65169">
                  <c:v>65.16900000000004</c:v>
                </c:pt>
                <c:pt idx="65170">
                  <c:v>65.170000000000016</c:v>
                </c:pt>
                <c:pt idx="65171">
                  <c:v>65.170999999999992</c:v>
                </c:pt>
                <c:pt idx="65172">
                  <c:v>65.172000000000025</c:v>
                </c:pt>
                <c:pt idx="65173">
                  <c:v>65.173000000000002</c:v>
                </c:pt>
                <c:pt idx="65174">
                  <c:v>65.174000000000035</c:v>
                </c:pt>
                <c:pt idx="65175">
                  <c:v>65.175000000000011</c:v>
                </c:pt>
                <c:pt idx="65176">
                  <c:v>65.176000000000045</c:v>
                </c:pt>
                <c:pt idx="65177">
                  <c:v>65.177000000000021</c:v>
                </c:pt>
                <c:pt idx="65178">
                  <c:v>65.177999999999997</c:v>
                </c:pt>
                <c:pt idx="65179">
                  <c:v>65.17900000000003</c:v>
                </c:pt>
                <c:pt idx="65180">
                  <c:v>65.180000000000007</c:v>
                </c:pt>
                <c:pt idx="65181">
                  <c:v>65.18100000000004</c:v>
                </c:pt>
                <c:pt idx="65182">
                  <c:v>65.182000000000016</c:v>
                </c:pt>
                <c:pt idx="65183">
                  <c:v>65.182999999999993</c:v>
                </c:pt>
                <c:pt idx="65184">
                  <c:v>65.184000000000026</c:v>
                </c:pt>
                <c:pt idx="65185">
                  <c:v>65.185000000000002</c:v>
                </c:pt>
                <c:pt idx="65186">
                  <c:v>65.186000000000035</c:v>
                </c:pt>
                <c:pt idx="65187">
                  <c:v>65.187000000000012</c:v>
                </c:pt>
                <c:pt idx="65188">
                  <c:v>65.188000000000045</c:v>
                </c:pt>
                <c:pt idx="65189">
                  <c:v>65.189000000000021</c:v>
                </c:pt>
                <c:pt idx="65190">
                  <c:v>65.19</c:v>
                </c:pt>
                <c:pt idx="65191">
                  <c:v>65.191000000000031</c:v>
                </c:pt>
                <c:pt idx="65192">
                  <c:v>65.192000000000007</c:v>
                </c:pt>
                <c:pt idx="65193">
                  <c:v>65.19300000000004</c:v>
                </c:pt>
                <c:pt idx="65194">
                  <c:v>65.194000000000017</c:v>
                </c:pt>
                <c:pt idx="65195">
                  <c:v>65.194999999999993</c:v>
                </c:pt>
                <c:pt idx="65196">
                  <c:v>65.196000000000026</c:v>
                </c:pt>
                <c:pt idx="65197">
                  <c:v>65.197000000000003</c:v>
                </c:pt>
                <c:pt idx="65198">
                  <c:v>65.198000000000036</c:v>
                </c:pt>
                <c:pt idx="65199">
                  <c:v>65.199000000000012</c:v>
                </c:pt>
                <c:pt idx="65200">
                  <c:v>65.200000000000045</c:v>
                </c:pt>
                <c:pt idx="65201">
                  <c:v>65.201000000000022</c:v>
                </c:pt>
                <c:pt idx="65202">
                  <c:v>65.201999999999998</c:v>
                </c:pt>
                <c:pt idx="65203">
                  <c:v>65.203000000000031</c:v>
                </c:pt>
                <c:pt idx="65204">
                  <c:v>65.204000000000008</c:v>
                </c:pt>
                <c:pt idx="65205">
                  <c:v>65.205000000000041</c:v>
                </c:pt>
                <c:pt idx="65206">
                  <c:v>65.206000000000017</c:v>
                </c:pt>
                <c:pt idx="65207">
                  <c:v>65.206999999999994</c:v>
                </c:pt>
                <c:pt idx="65208">
                  <c:v>65.208000000000027</c:v>
                </c:pt>
                <c:pt idx="65209">
                  <c:v>65.209000000000003</c:v>
                </c:pt>
                <c:pt idx="65210">
                  <c:v>65.210000000000036</c:v>
                </c:pt>
                <c:pt idx="65211">
                  <c:v>65.211000000000013</c:v>
                </c:pt>
                <c:pt idx="65212">
                  <c:v>65.212000000000046</c:v>
                </c:pt>
                <c:pt idx="65213">
                  <c:v>65.213000000000022</c:v>
                </c:pt>
                <c:pt idx="65214">
                  <c:v>65.213999999999999</c:v>
                </c:pt>
                <c:pt idx="65215">
                  <c:v>65.215000000000032</c:v>
                </c:pt>
                <c:pt idx="65216">
                  <c:v>65.216000000000008</c:v>
                </c:pt>
                <c:pt idx="65217">
                  <c:v>65.217000000000041</c:v>
                </c:pt>
                <c:pt idx="65218">
                  <c:v>65.218000000000018</c:v>
                </c:pt>
                <c:pt idx="65219">
                  <c:v>65.218999999999994</c:v>
                </c:pt>
                <c:pt idx="65220">
                  <c:v>65.220000000000027</c:v>
                </c:pt>
                <c:pt idx="65221">
                  <c:v>65.221000000000004</c:v>
                </c:pt>
                <c:pt idx="65222">
                  <c:v>65.222000000000037</c:v>
                </c:pt>
                <c:pt idx="65223">
                  <c:v>65.223000000000013</c:v>
                </c:pt>
                <c:pt idx="65224">
                  <c:v>65.224000000000046</c:v>
                </c:pt>
                <c:pt idx="65225">
                  <c:v>65.225000000000023</c:v>
                </c:pt>
                <c:pt idx="65226">
                  <c:v>65.225999999999999</c:v>
                </c:pt>
                <c:pt idx="65227">
                  <c:v>65.227000000000032</c:v>
                </c:pt>
                <c:pt idx="65228">
                  <c:v>65.228000000000009</c:v>
                </c:pt>
                <c:pt idx="65229">
                  <c:v>65.229000000000042</c:v>
                </c:pt>
                <c:pt idx="65230">
                  <c:v>65.230000000000018</c:v>
                </c:pt>
                <c:pt idx="65231">
                  <c:v>65.230999999999995</c:v>
                </c:pt>
                <c:pt idx="65232">
                  <c:v>65.232000000000028</c:v>
                </c:pt>
                <c:pt idx="65233">
                  <c:v>65.233000000000004</c:v>
                </c:pt>
                <c:pt idx="65234">
                  <c:v>65.234000000000037</c:v>
                </c:pt>
                <c:pt idx="65235">
                  <c:v>65.235000000000014</c:v>
                </c:pt>
                <c:pt idx="65236">
                  <c:v>65.23599999999999</c:v>
                </c:pt>
                <c:pt idx="65237">
                  <c:v>65.237000000000023</c:v>
                </c:pt>
                <c:pt idx="65238">
                  <c:v>65.238</c:v>
                </c:pt>
                <c:pt idx="65239">
                  <c:v>65.239000000000033</c:v>
                </c:pt>
                <c:pt idx="65240">
                  <c:v>65.240000000000009</c:v>
                </c:pt>
                <c:pt idx="65241">
                  <c:v>65.241000000000042</c:v>
                </c:pt>
                <c:pt idx="65242">
                  <c:v>65.242000000000019</c:v>
                </c:pt>
                <c:pt idx="65243">
                  <c:v>65.242999999999995</c:v>
                </c:pt>
                <c:pt idx="65244">
                  <c:v>65.244000000000028</c:v>
                </c:pt>
                <c:pt idx="65245">
                  <c:v>65.245000000000005</c:v>
                </c:pt>
                <c:pt idx="65246">
                  <c:v>65.246000000000038</c:v>
                </c:pt>
                <c:pt idx="65247">
                  <c:v>65.247000000000014</c:v>
                </c:pt>
                <c:pt idx="65248">
                  <c:v>65.24799999999999</c:v>
                </c:pt>
                <c:pt idx="65249">
                  <c:v>65.249000000000024</c:v>
                </c:pt>
                <c:pt idx="65250">
                  <c:v>65.25</c:v>
                </c:pt>
                <c:pt idx="65251">
                  <c:v>65.251000000000033</c:v>
                </c:pt>
                <c:pt idx="65252">
                  <c:v>65.25200000000001</c:v>
                </c:pt>
                <c:pt idx="65253">
                  <c:v>65.253000000000043</c:v>
                </c:pt>
                <c:pt idx="65254">
                  <c:v>65.254000000000019</c:v>
                </c:pt>
                <c:pt idx="65255">
                  <c:v>65.254999999999995</c:v>
                </c:pt>
                <c:pt idx="65256">
                  <c:v>65.256000000000029</c:v>
                </c:pt>
                <c:pt idx="65257">
                  <c:v>65.257000000000005</c:v>
                </c:pt>
                <c:pt idx="65258">
                  <c:v>65.258000000000038</c:v>
                </c:pt>
                <c:pt idx="65259">
                  <c:v>65.259000000000015</c:v>
                </c:pt>
                <c:pt idx="65260">
                  <c:v>65.259999999999991</c:v>
                </c:pt>
                <c:pt idx="65261">
                  <c:v>65.261000000000024</c:v>
                </c:pt>
                <c:pt idx="65262">
                  <c:v>65.262</c:v>
                </c:pt>
                <c:pt idx="65263">
                  <c:v>65.263000000000034</c:v>
                </c:pt>
                <c:pt idx="65264">
                  <c:v>65.26400000000001</c:v>
                </c:pt>
                <c:pt idx="65265">
                  <c:v>65.265000000000043</c:v>
                </c:pt>
                <c:pt idx="65266">
                  <c:v>65.26600000000002</c:v>
                </c:pt>
                <c:pt idx="65267">
                  <c:v>65.266999999999996</c:v>
                </c:pt>
                <c:pt idx="65268">
                  <c:v>65.268000000000029</c:v>
                </c:pt>
                <c:pt idx="65269">
                  <c:v>65.269000000000005</c:v>
                </c:pt>
                <c:pt idx="65270">
                  <c:v>65.270000000000039</c:v>
                </c:pt>
                <c:pt idx="65271">
                  <c:v>65.271000000000015</c:v>
                </c:pt>
                <c:pt idx="65272">
                  <c:v>65.271999999999991</c:v>
                </c:pt>
                <c:pt idx="65273">
                  <c:v>65.273000000000025</c:v>
                </c:pt>
                <c:pt idx="65274">
                  <c:v>65.274000000000001</c:v>
                </c:pt>
                <c:pt idx="65275">
                  <c:v>65.275000000000034</c:v>
                </c:pt>
                <c:pt idx="65276">
                  <c:v>65.27600000000001</c:v>
                </c:pt>
                <c:pt idx="65277">
                  <c:v>65.277000000000044</c:v>
                </c:pt>
                <c:pt idx="65278">
                  <c:v>65.27800000000002</c:v>
                </c:pt>
                <c:pt idx="65279">
                  <c:v>65.278999999999996</c:v>
                </c:pt>
                <c:pt idx="65280">
                  <c:v>65.28000000000003</c:v>
                </c:pt>
                <c:pt idx="65281">
                  <c:v>65.281000000000006</c:v>
                </c:pt>
                <c:pt idx="65282">
                  <c:v>65.282000000000039</c:v>
                </c:pt>
                <c:pt idx="65283">
                  <c:v>65.283000000000015</c:v>
                </c:pt>
                <c:pt idx="65284">
                  <c:v>65.283999999999992</c:v>
                </c:pt>
                <c:pt idx="65285">
                  <c:v>65.285000000000025</c:v>
                </c:pt>
                <c:pt idx="65286">
                  <c:v>65.286000000000001</c:v>
                </c:pt>
                <c:pt idx="65287">
                  <c:v>65.287000000000035</c:v>
                </c:pt>
                <c:pt idx="65288">
                  <c:v>65.288000000000011</c:v>
                </c:pt>
                <c:pt idx="65289">
                  <c:v>65.289000000000044</c:v>
                </c:pt>
                <c:pt idx="65290">
                  <c:v>65.29000000000002</c:v>
                </c:pt>
                <c:pt idx="65291">
                  <c:v>65.290999999999997</c:v>
                </c:pt>
                <c:pt idx="65292">
                  <c:v>65.29200000000003</c:v>
                </c:pt>
                <c:pt idx="65293">
                  <c:v>65.293000000000006</c:v>
                </c:pt>
                <c:pt idx="65294">
                  <c:v>65.29400000000004</c:v>
                </c:pt>
                <c:pt idx="65295">
                  <c:v>65.295000000000016</c:v>
                </c:pt>
                <c:pt idx="65296">
                  <c:v>65.295999999999992</c:v>
                </c:pt>
                <c:pt idx="65297">
                  <c:v>65.297000000000025</c:v>
                </c:pt>
                <c:pt idx="65298">
                  <c:v>65.298000000000002</c:v>
                </c:pt>
                <c:pt idx="65299">
                  <c:v>65.299000000000035</c:v>
                </c:pt>
                <c:pt idx="65300">
                  <c:v>65.300000000000011</c:v>
                </c:pt>
                <c:pt idx="65301">
                  <c:v>65.301000000000045</c:v>
                </c:pt>
                <c:pt idx="65302">
                  <c:v>65.302000000000021</c:v>
                </c:pt>
                <c:pt idx="65303">
                  <c:v>65.302999999999997</c:v>
                </c:pt>
                <c:pt idx="65304">
                  <c:v>65.30400000000003</c:v>
                </c:pt>
                <c:pt idx="65305">
                  <c:v>65.305000000000007</c:v>
                </c:pt>
                <c:pt idx="65306">
                  <c:v>65.30600000000004</c:v>
                </c:pt>
                <c:pt idx="65307">
                  <c:v>65.307000000000016</c:v>
                </c:pt>
                <c:pt idx="65308">
                  <c:v>65.307999999999993</c:v>
                </c:pt>
                <c:pt idx="65309">
                  <c:v>65.309000000000026</c:v>
                </c:pt>
                <c:pt idx="65310">
                  <c:v>65.31</c:v>
                </c:pt>
                <c:pt idx="65311">
                  <c:v>65.311000000000035</c:v>
                </c:pt>
                <c:pt idx="65312">
                  <c:v>65.312000000000012</c:v>
                </c:pt>
                <c:pt idx="65313">
                  <c:v>65.313000000000045</c:v>
                </c:pt>
                <c:pt idx="65314">
                  <c:v>65.314000000000021</c:v>
                </c:pt>
                <c:pt idx="65315">
                  <c:v>65.314999999999998</c:v>
                </c:pt>
                <c:pt idx="65316">
                  <c:v>65.316000000000031</c:v>
                </c:pt>
                <c:pt idx="65317">
                  <c:v>65.317000000000007</c:v>
                </c:pt>
                <c:pt idx="65318">
                  <c:v>65.31800000000004</c:v>
                </c:pt>
                <c:pt idx="65319">
                  <c:v>65.319000000000017</c:v>
                </c:pt>
                <c:pt idx="65320">
                  <c:v>65.319999999999993</c:v>
                </c:pt>
                <c:pt idx="65321">
                  <c:v>65.321000000000026</c:v>
                </c:pt>
                <c:pt idx="65322">
                  <c:v>65.322000000000003</c:v>
                </c:pt>
                <c:pt idx="65323">
                  <c:v>65.323000000000036</c:v>
                </c:pt>
                <c:pt idx="65324">
                  <c:v>65.324000000000012</c:v>
                </c:pt>
                <c:pt idx="65325">
                  <c:v>65.325000000000045</c:v>
                </c:pt>
                <c:pt idx="65326">
                  <c:v>65.326000000000022</c:v>
                </c:pt>
                <c:pt idx="65327">
                  <c:v>65.326999999999998</c:v>
                </c:pt>
                <c:pt idx="65328">
                  <c:v>65.328000000000031</c:v>
                </c:pt>
                <c:pt idx="65329">
                  <c:v>65.329000000000008</c:v>
                </c:pt>
                <c:pt idx="65330">
                  <c:v>65.330000000000041</c:v>
                </c:pt>
                <c:pt idx="65331">
                  <c:v>65.331000000000017</c:v>
                </c:pt>
                <c:pt idx="65332">
                  <c:v>65.331999999999994</c:v>
                </c:pt>
                <c:pt idx="65333">
                  <c:v>65.333000000000027</c:v>
                </c:pt>
                <c:pt idx="65334">
                  <c:v>65.334000000000003</c:v>
                </c:pt>
                <c:pt idx="65335">
                  <c:v>65.335000000000036</c:v>
                </c:pt>
                <c:pt idx="65336">
                  <c:v>65.336000000000013</c:v>
                </c:pt>
                <c:pt idx="65337">
                  <c:v>65.337000000000046</c:v>
                </c:pt>
                <c:pt idx="65338">
                  <c:v>65.338000000000022</c:v>
                </c:pt>
                <c:pt idx="65339">
                  <c:v>65.338999999999999</c:v>
                </c:pt>
                <c:pt idx="65340">
                  <c:v>65.340000000000032</c:v>
                </c:pt>
                <c:pt idx="65341">
                  <c:v>65.341000000000008</c:v>
                </c:pt>
                <c:pt idx="65342">
                  <c:v>65.342000000000041</c:v>
                </c:pt>
                <c:pt idx="65343">
                  <c:v>65.343000000000018</c:v>
                </c:pt>
                <c:pt idx="65344">
                  <c:v>65.343999999999994</c:v>
                </c:pt>
                <c:pt idx="65345">
                  <c:v>65.345000000000027</c:v>
                </c:pt>
                <c:pt idx="65346">
                  <c:v>65.346000000000004</c:v>
                </c:pt>
                <c:pt idx="65347">
                  <c:v>65.347000000000037</c:v>
                </c:pt>
                <c:pt idx="65348">
                  <c:v>65.348000000000013</c:v>
                </c:pt>
                <c:pt idx="65349">
                  <c:v>65.349000000000046</c:v>
                </c:pt>
                <c:pt idx="65350">
                  <c:v>65.350000000000023</c:v>
                </c:pt>
                <c:pt idx="65351">
                  <c:v>65.350999999999999</c:v>
                </c:pt>
                <c:pt idx="65352">
                  <c:v>65.352000000000032</c:v>
                </c:pt>
                <c:pt idx="65353">
                  <c:v>65.353000000000009</c:v>
                </c:pt>
                <c:pt idx="65354">
                  <c:v>65.354000000000042</c:v>
                </c:pt>
                <c:pt idx="65355">
                  <c:v>65.355000000000018</c:v>
                </c:pt>
                <c:pt idx="65356">
                  <c:v>65.355999999999995</c:v>
                </c:pt>
                <c:pt idx="65357">
                  <c:v>65.357000000000028</c:v>
                </c:pt>
                <c:pt idx="65358">
                  <c:v>65.358000000000004</c:v>
                </c:pt>
                <c:pt idx="65359">
                  <c:v>65.359000000000037</c:v>
                </c:pt>
                <c:pt idx="65360">
                  <c:v>65.360000000000014</c:v>
                </c:pt>
                <c:pt idx="65361">
                  <c:v>65.36099999999999</c:v>
                </c:pt>
                <c:pt idx="65362">
                  <c:v>65.362000000000023</c:v>
                </c:pt>
                <c:pt idx="65363">
                  <c:v>65.363</c:v>
                </c:pt>
                <c:pt idx="65364">
                  <c:v>65.364000000000033</c:v>
                </c:pt>
                <c:pt idx="65365">
                  <c:v>65.365000000000009</c:v>
                </c:pt>
                <c:pt idx="65366">
                  <c:v>65.366000000000042</c:v>
                </c:pt>
                <c:pt idx="65367">
                  <c:v>65.367000000000019</c:v>
                </c:pt>
                <c:pt idx="65368">
                  <c:v>65.367999999999995</c:v>
                </c:pt>
                <c:pt idx="65369">
                  <c:v>65.369000000000028</c:v>
                </c:pt>
                <c:pt idx="65370">
                  <c:v>65.37</c:v>
                </c:pt>
                <c:pt idx="65371">
                  <c:v>65.371000000000038</c:v>
                </c:pt>
                <c:pt idx="65372">
                  <c:v>65.372000000000014</c:v>
                </c:pt>
                <c:pt idx="65373">
                  <c:v>65.37299999999999</c:v>
                </c:pt>
                <c:pt idx="65374">
                  <c:v>65.374000000000024</c:v>
                </c:pt>
                <c:pt idx="65375">
                  <c:v>65.375</c:v>
                </c:pt>
                <c:pt idx="65376">
                  <c:v>65.376000000000033</c:v>
                </c:pt>
                <c:pt idx="65377">
                  <c:v>65.37700000000001</c:v>
                </c:pt>
                <c:pt idx="65378">
                  <c:v>65.378000000000043</c:v>
                </c:pt>
                <c:pt idx="65379">
                  <c:v>65.379000000000019</c:v>
                </c:pt>
                <c:pt idx="65380">
                  <c:v>65.38</c:v>
                </c:pt>
                <c:pt idx="65381">
                  <c:v>65.381000000000029</c:v>
                </c:pt>
                <c:pt idx="65382">
                  <c:v>65.382000000000005</c:v>
                </c:pt>
                <c:pt idx="65383">
                  <c:v>65.383000000000038</c:v>
                </c:pt>
                <c:pt idx="65384">
                  <c:v>65.384000000000015</c:v>
                </c:pt>
                <c:pt idx="65385">
                  <c:v>65.384999999999991</c:v>
                </c:pt>
                <c:pt idx="65386">
                  <c:v>65.386000000000024</c:v>
                </c:pt>
                <c:pt idx="65387">
                  <c:v>65.387</c:v>
                </c:pt>
                <c:pt idx="65388">
                  <c:v>65.388000000000034</c:v>
                </c:pt>
                <c:pt idx="65389">
                  <c:v>65.38900000000001</c:v>
                </c:pt>
                <c:pt idx="65390">
                  <c:v>65.390000000000043</c:v>
                </c:pt>
                <c:pt idx="65391">
                  <c:v>65.39100000000002</c:v>
                </c:pt>
                <c:pt idx="65392">
                  <c:v>65.391999999999996</c:v>
                </c:pt>
                <c:pt idx="65393">
                  <c:v>65.393000000000029</c:v>
                </c:pt>
                <c:pt idx="65394">
                  <c:v>65.394000000000005</c:v>
                </c:pt>
                <c:pt idx="65395">
                  <c:v>65.395000000000039</c:v>
                </c:pt>
                <c:pt idx="65396">
                  <c:v>65.396000000000015</c:v>
                </c:pt>
                <c:pt idx="65397">
                  <c:v>65.396999999999991</c:v>
                </c:pt>
                <c:pt idx="65398">
                  <c:v>65.398000000000025</c:v>
                </c:pt>
                <c:pt idx="65399">
                  <c:v>65.399000000000001</c:v>
                </c:pt>
                <c:pt idx="65400">
                  <c:v>65.400000000000034</c:v>
                </c:pt>
                <c:pt idx="65401">
                  <c:v>65.40100000000001</c:v>
                </c:pt>
                <c:pt idx="65402">
                  <c:v>65.402000000000044</c:v>
                </c:pt>
                <c:pt idx="65403">
                  <c:v>65.40300000000002</c:v>
                </c:pt>
                <c:pt idx="65404">
                  <c:v>65.403999999999996</c:v>
                </c:pt>
                <c:pt idx="65405">
                  <c:v>65.40500000000003</c:v>
                </c:pt>
                <c:pt idx="65406">
                  <c:v>65.406000000000006</c:v>
                </c:pt>
                <c:pt idx="65407">
                  <c:v>65.407000000000039</c:v>
                </c:pt>
                <c:pt idx="65408">
                  <c:v>65.408000000000015</c:v>
                </c:pt>
                <c:pt idx="65409">
                  <c:v>65.408999999999992</c:v>
                </c:pt>
                <c:pt idx="65410">
                  <c:v>65.410000000000025</c:v>
                </c:pt>
                <c:pt idx="65411">
                  <c:v>65.411000000000001</c:v>
                </c:pt>
                <c:pt idx="65412">
                  <c:v>65.412000000000035</c:v>
                </c:pt>
                <c:pt idx="65413">
                  <c:v>65.413000000000011</c:v>
                </c:pt>
                <c:pt idx="65414">
                  <c:v>65.414000000000044</c:v>
                </c:pt>
                <c:pt idx="65415">
                  <c:v>65.41500000000002</c:v>
                </c:pt>
                <c:pt idx="65416">
                  <c:v>65.415999999999997</c:v>
                </c:pt>
                <c:pt idx="65417">
                  <c:v>65.41700000000003</c:v>
                </c:pt>
                <c:pt idx="65418">
                  <c:v>65.418000000000006</c:v>
                </c:pt>
                <c:pt idx="65419">
                  <c:v>65.41900000000004</c:v>
                </c:pt>
                <c:pt idx="65420">
                  <c:v>65.420000000000016</c:v>
                </c:pt>
                <c:pt idx="65421">
                  <c:v>65.420999999999992</c:v>
                </c:pt>
                <c:pt idx="65422">
                  <c:v>65.422000000000025</c:v>
                </c:pt>
                <c:pt idx="65423">
                  <c:v>65.423000000000002</c:v>
                </c:pt>
                <c:pt idx="65424">
                  <c:v>65.424000000000035</c:v>
                </c:pt>
                <c:pt idx="65425">
                  <c:v>65.425000000000011</c:v>
                </c:pt>
                <c:pt idx="65426">
                  <c:v>65.426000000000045</c:v>
                </c:pt>
                <c:pt idx="65427">
                  <c:v>65.427000000000021</c:v>
                </c:pt>
                <c:pt idx="65428">
                  <c:v>65.427999999999997</c:v>
                </c:pt>
                <c:pt idx="65429">
                  <c:v>65.42900000000003</c:v>
                </c:pt>
                <c:pt idx="65430">
                  <c:v>65.430000000000007</c:v>
                </c:pt>
                <c:pt idx="65431">
                  <c:v>65.43100000000004</c:v>
                </c:pt>
                <c:pt idx="65432">
                  <c:v>65.432000000000016</c:v>
                </c:pt>
                <c:pt idx="65433">
                  <c:v>65.432999999999993</c:v>
                </c:pt>
                <c:pt idx="65434">
                  <c:v>65.434000000000026</c:v>
                </c:pt>
                <c:pt idx="65435">
                  <c:v>65.435000000000002</c:v>
                </c:pt>
                <c:pt idx="65436">
                  <c:v>65.436000000000035</c:v>
                </c:pt>
                <c:pt idx="65437">
                  <c:v>65.437000000000012</c:v>
                </c:pt>
                <c:pt idx="65438">
                  <c:v>65.438000000000045</c:v>
                </c:pt>
                <c:pt idx="65439">
                  <c:v>65.439000000000021</c:v>
                </c:pt>
                <c:pt idx="65440">
                  <c:v>65.44</c:v>
                </c:pt>
                <c:pt idx="65441">
                  <c:v>65.441000000000031</c:v>
                </c:pt>
                <c:pt idx="65442">
                  <c:v>65.442000000000007</c:v>
                </c:pt>
                <c:pt idx="65443">
                  <c:v>65.44300000000004</c:v>
                </c:pt>
                <c:pt idx="65444">
                  <c:v>65.444000000000017</c:v>
                </c:pt>
                <c:pt idx="65445">
                  <c:v>65.444999999999993</c:v>
                </c:pt>
                <c:pt idx="65446">
                  <c:v>65.446000000000026</c:v>
                </c:pt>
                <c:pt idx="65447">
                  <c:v>65.447000000000003</c:v>
                </c:pt>
                <c:pt idx="65448">
                  <c:v>65.448000000000036</c:v>
                </c:pt>
                <c:pt idx="65449">
                  <c:v>65.449000000000012</c:v>
                </c:pt>
                <c:pt idx="65450">
                  <c:v>65.450000000000045</c:v>
                </c:pt>
                <c:pt idx="65451">
                  <c:v>65.451000000000022</c:v>
                </c:pt>
                <c:pt idx="65452">
                  <c:v>65.451999999999998</c:v>
                </c:pt>
                <c:pt idx="65453">
                  <c:v>65.453000000000031</c:v>
                </c:pt>
                <c:pt idx="65454">
                  <c:v>65.454000000000008</c:v>
                </c:pt>
                <c:pt idx="65455">
                  <c:v>65.455000000000041</c:v>
                </c:pt>
                <c:pt idx="65456">
                  <c:v>65.456000000000017</c:v>
                </c:pt>
                <c:pt idx="65457">
                  <c:v>65.456999999999994</c:v>
                </c:pt>
                <c:pt idx="65458">
                  <c:v>65.458000000000027</c:v>
                </c:pt>
                <c:pt idx="65459">
                  <c:v>65.459000000000003</c:v>
                </c:pt>
                <c:pt idx="65460">
                  <c:v>65.460000000000036</c:v>
                </c:pt>
                <c:pt idx="65461">
                  <c:v>65.461000000000013</c:v>
                </c:pt>
                <c:pt idx="65462">
                  <c:v>65.462000000000046</c:v>
                </c:pt>
                <c:pt idx="65463">
                  <c:v>65.463000000000022</c:v>
                </c:pt>
                <c:pt idx="65464">
                  <c:v>65.463999999999999</c:v>
                </c:pt>
                <c:pt idx="65465">
                  <c:v>65.465000000000032</c:v>
                </c:pt>
                <c:pt idx="65466">
                  <c:v>65.466000000000008</c:v>
                </c:pt>
                <c:pt idx="65467">
                  <c:v>65.467000000000041</c:v>
                </c:pt>
                <c:pt idx="65468">
                  <c:v>65.468000000000018</c:v>
                </c:pt>
                <c:pt idx="65469">
                  <c:v>65.468999999999994</c:v>
                </c:pt>
                <c:pt idx="65470">
                  <c:v>65.470000000000027</c:v>
                </c:pt>
                <c:pt idx="65471">
                  <c:v>65.471000000000004</c:v>
                </c:pt>
                <c:pt idx="65472">
                  <c:v>65.472000000000037</c:v>
                </c:pt>
                <c:pt idx="65473">
                  <c:v>65.473000000000013</c:v>
                </c:pt>
                <c:pt idx="65474">
                  <c:v>65.474000000000046</c:v>
                </c:pt>
                <c:pt idx="65475">
                  <c:v>65.475000000000023</c:v>
                </c:pt>
                <c:pt idx="65476">
                  <c:v>65.475999999999999</c:v>
                </c:pt>
                <c:pt idx="65477">
                  <c:v>65.477000000000032</c:v>
                </c:pt>
                <c:pt idx="65478">
                  <c:v>65.478000000000009</c:v>
                </c:pt>
                <c:pt idx="65479">
                  <c:v>65.479000000000042</c:v>
                </c:pt>
                <c:pt idx="65480">
                  <c:v>65.480000000000018</c:v>
                </c:pt>
                <c:pt idx="65481">
                  <c:v>65.480999999999995</c:v>
                </c:pt>
                <c:pt idx="65482">
                  <c:v>65.482000000000028</c:v>
                </c:pt>
                <c:pt idx="65483">
                  <c:v>65.483000000000004</c:v>
                </c:pt>
                <c:pt idx="65484">
                  <c:v>65.484000000000037</c:v>
                </c:pt>
                <c:pt idx="65485">
                  <c:v>65.485000000000014</c:v>
                </c:pt>
                <c:pt idx="65486">
                  <c:v>65.48599999999999</c:v>
                </c:pt>
                <c:pt idx="65487">
                  <c:v>65.487000000000023</c:v>
                </c:pt>
                <c:pt idx="65488">
                  <c:v>65.488</c:v>
                </c:pt>
                <c:pt idx="65489">
                  <c:v>65.489000000000033</c:v>
                </c:pt>
                <c:pt idx="65490">
                  <c:v>65.490000000000009</c:v>
                </c:pt>
                <c:pt idx="65491">
                  <c:v>65.491000000000042</c:v>
                </c:pt>
                <c:pt idx="65492">
                  <c:v>65.492000000000019</c:v>
                </c:pt>
                <c:pt idx="65493">
                  <c:v>65.492999999999995</c:v>
                </c:pt>
                <c:pt idx="65494">
                  <c:v>65.494000000000028</c:v>
                </c:pt>
                <c:pt idx="65495">
                  <c:v>65.495000000000005</c:v>
                </c:pt>
                <c:pt idx="65496">
                  <c:v>65.496000000000038</c:v>
                </c:pt>
                <c:pt idx="65497">
                  <c:v>65.497000000000014</c:v>
                </c:pt>
                <c:pt idx="65498">
                  <c:v>65.49799999999999</c:v>
                </c:pt>
                <c:pt idx="65499">
                  <c:v>65.499000000000024</c:v>
                </c:pt>
                <c:pt idx="65500">
                  <c:v>65.5</c:v>
                </c:pt>
                <c:pt idx="65501">
                  <c:v>65.501000000000033</c:v>
                </c:pt>
                <c:pt idx="65502">
                  <c:v>65.50200000000001</c:v>
                </c:pt>
                <c:pt idx="65503">
                  <c:v>65.503000000000043</c:v>
                </c:pt>
                <c:pt idx="65504">
                  <c:v>65.504000000000019</c:v>
                </c:pt>
                <c:pt idx="65505">
                  <c:v>65.504999999999995</c:v>
                </c:pt>
                <c:pt idx="65506">
                  <c:v>65.506000000000029</c:v>
                </c:pt>
                <c:pt idx="65507">
                  <c:v>65.507000000000005</c:v>
                </c:pt>
                <c:pt idx="65508">
                  <c:v>65.508000000000038</c:v>
                </c:pt>
                <c:pt idx="65509">
                  <c:v>65.509000000000015</c:v>
                </c:pt>
                <c:pt idx="65510">
                  <c:v>65.509999999999991</c:v>
                </c:pt>
                <c:pt idx="65511">
                  <c:v>65.511000000000024</c:v>
                </c:pt>
                <c:pt idx="65512">
                  <c:v>65.512</c:v>
                </c:pt>
                <c:pt idx="65513">
                  <c:v>65.513000000000034</c:v>
                </c:pt>
                <c:pt idx="65514">
                  <c:v>65.51400000000001</c:v>
                </c:pt>
                <c:pt idx="65515">
                  <c:v>65.515000000000043</c:v>
                </c:pt>
                <c:pt idx="65516">
                  <c:v>65.51600000000002</c:v>
                </c:pt>
                <c:pt idx="65517">
                  <c:v>65.516999999999996</c:v>
                </c:pt>
                <c:pt idx="65518">
                  <c:v>65.518000000000029</c:v>
                </c:pt>
                <c:pt idx="65519">
                  <c:v>65.519000000000005</c:v>
                </c:pt>
                <c:pt idx="65520">
                  <c:v>65.520000000000039</c:v>
                </c:pt>
                <c:pt idx="65521">
                  <c:v>65.521000000000015</c:v>
                </c:pt>
                <c:pt idx="65522">
                  <c:v>65.521999999999991</c:v>
                </c:pt>
                <c:pt idx="65523">
                  <c:v>65.523000000000025</c:v>
                </c:pt>
                <c:pt idx="65524">
                  <c:v>65.524000000000001</c:v>
                </c:pt>
                <c:pt idx="65525">
                  <c:v>65.525000000000034</c:v>
                </c:pt>
                <c:pt idx="65526">
                  <c:v>65.52600000000001</c:v>
                </c:pt>
                <c:pt idx="65527">
                  <c:v>65.527000000000044</c:v>
                </c:pt>
                <c:pt idx="65528">
                  <c:v>65.52800000000002</c:v>
                </c:pt>
                <c:pt idx="65529">
                  <c:v>65.528999999999996</c:v>
                </c:pt>
                <c:pt idx="65530">
                  <c:v>65.53000000000003</c:v>
                </c:pt>
                <c:pt idx="65531">
                  <c:v>65.531000000000006</c:v>
                </c:pt>
                <c:pt idx="65532">
                  <c:v>65.532000000000039</c:v>
                </c:pt>
                <c:pt idx="65533">
                  <c:v>65.533000000000015</c:v>
                </c:pt>
                <c:pt idx="65534">
                  <c:v>65.533999999999992</c:v>
                </c:pt>
                <c:pt idx="65535">
                  <c:v>65.535000000000025</c:v>
                </c:pt>
                <c:pt idx="65536">
                  <c:v>65.536000000000001</c:v>
                </c:pt>
                <c:pt idx="65537">
                  <c:v>65.537000000000035</c:v>
                </c:pt>
                <c:pt idx="65538">
                  <c:v>65.538000000000011</c:v>
                </c:pt>
                <c:pt idx="65539">
                  <c:v>65.539000000000044</c:v>
                </c:pt>
                <c:pt idx="65540">
                  <c:v>65.54000000000002</c:v>
                </c:pt>
                <c:pt idx="65541">
                  <c:v>65.540999999999997</c:v>
                </c:pt>
                <c:pt idx="65542">
                  <c:v>65.54200000000003</c:v>
                </c:pt>
                <c:pt idx="65543">
                  <c:v>65.543000000000006</c:v>
                </c:pt>
                <c:pt idx="65544">
                  <c:v>65.54400000000004</c:v>
                </c:pt>
                <c:pt idx="65545">
                  <c:v>65.545000000000016</c:v>
                </c:pt>
                <c:pt idx="65546">
                  <c:v>65.545999999999992</c:v>
                </c:pt>
                <c:pt idx="65547">
                  <c:v>65.547000000000025</c:v>
                </c:pt>
                <c:pt idx="65548">
                  <c:v>65.548000000000002</c:v>
                </c:pt>
                <c:pt idx="65549">
                  <c:v>65.549000000000035</c:v>
                </c:pt>
                <c:pt idx="65550">
                  <c:v>65.550000000000011</c:v>
                </c:pt>
                <c:pt idx="65551">
                  <c:v>65.551000000000045</c:v>
                </c:pt>
                <c:pt idx="65552">
                  <c:v>65.552000000000021</c:v>
                </c:pt>
                <c:pt idx="65553">
                  <c:v>65.552999999999997</c:v>
                </c:pt>
                <c:pt idx="65554">
                  <c:v>65.55400000000003</c:v>
                </c:pt>
                <c:pt idx="65555">
                  <c:v>65.555000000000007</c:v>
                </c:pt>
                <c:pt idx="65556">
                  <c:v>65.55600000000004</c:v>
                </c:pt>
                <c:pt idx="65557">
                  <c:v>65.557000000000016</c:v>
                </c:pt>
                <c:pt idx="65558">
                  <c:v>65.557999999999993</c:v>
                </c:pt>
                <c:pt idx="65559">
                  <c:v>65.559000000000026</c:v>
                </c:pt>
                <c:pt idx="65560">
                  <c:v>65.56</c:v>
                </c:pt>
                <c:pt idx="65561">
                  <c:v>65.561000000000035</c:v>
                </c:pt>
                <c:pt idx="65562">
                  <c:v>65.562000000000012</c:v>
                </c:pt>
                <c:pt idx="65563">
                  <c:v>65.563000000000045</c:v>
                </c:pt>
                <c:pt idx="65564">
                  <c:v>65.564000000000021</c:v>
                </c:pt>
                <c:pt idx="65565">
                  <c:v>65.564999999999998</c:v>
                </c:pt>
                <c:pt idx="65566">
                  <c:v>65.566000000000031</c:v>
                </c:pt>
                <c:pt idx="65567">
                  <c:v>65.567000000000007</c:v>
                </c:pt>
                <c:pt idx="65568">
                  <c:v>65.56800000000004</c:v>
                </c:pt>
                <c:pt idx="65569">
                  <c:v>65.569000000000017</c:v>
                </c:pt>
                <c:pt idx="65570">
                  <c:v>65.569999999999993</c:v>
                </c:pt>
                <c:pt idx="65571">
                  <c:v>65.571000000000026</c:v>
                </c:pt>
                <c:pt idx="65572">
                  <c:v>65.572000000000003</c:v>
                </c:pt>
                <c:pt idx="65573">
                  <c:v>65.573000000000036</c:v>
                </c:pt>
                <c:pt idx="65574">
                  <c:v>65.574000000000012</c:v>
                </c:pt>
                <c:pt idx="65575">
                  <c:v>65.575000000000045</c:v>
                </c:pt>
                <c:pt idx="65576">
                  <c:v>65.576000000000022</c:v>
                </c:pt>
                <c:pt idx="65577">
                  <c:v>65.576999999999998</c:v>
                </c:pt>
                <c:pt idx="65578">
                  <c:v>65.578000000000031</c:v>
                </c:pt>
                <c:pt idx="65579">
                  <c:v>65.579000000000008</c:v>
                </c:pt>
                <c:pt idx="65580">
                  <c:v>65.580000000000041</c:v>
                </c:pt>
                <c:pt idx="65581">
                  <c:v>65.581000000000017</c:v>
                </c:pt>
                <c:pt idx="65582">
                  <c:v>65.581999999999994</c:v>
                </c:pt>
                <c:pt idx="65583">
                  <c:v>65.583000000000027</c:v>
                </c:pt>
                <c:pt idx="65584">
                  <c:v>65.584000000000003</c:v>
                </c:pt>
                <c:pt idx="65585">
                  <c:v>65.585000000000036</c:v>
                </c:pt>
                <c:pt idx="65586">
                  <c:v>65.586000000000013</c:v>
                </c:pt>
                <c:pt idx="65587">
                  <c:v>65.587000000000046</c:v>
                </c:pt>
                <c:pt idx="65588">
                  <c:v>65.588000000000022</c:v>
                </c:pt>
                <c:pt idx="65589">
                  <c:v>65.588999999999999</c:v>
                </c:pt>
                <c:pt idx="65590">
                  <c:v>65.590000000000032</c:v>
                </c:pt>
                <c:pt idx="65591">
                  <c:v>65.591000000000008</c:v>
                </c:pt>
                <c:pt idx="65592">
                  <c:v>65.592000000000041</c:v>
                </c:pt>
                <c:pt idx="65593">
                  <c:v>65.593000000000018</c:v>
                </c:pt>
                <c:pt idx="65594">
                  <c:v>65.593999999999994</c:v>
                </c:pt>
                <c:pt idx="65595">
                  <c:v>65.595000000000027</c:v>
                </c:pt>
                <c:pt idx="65596">
                  <c:v>65.596000000000004</c:v>
                </c:pt>
                <c:pt idx="65597">
                  <c:v>65.597000000000037</c:v>
                </c:pt>
                <c:pt idx="65598">
                  <c:v>65.598000000000013</c:v>
                </c:pt>
                <c:pt idx="65599">
                  <c:v>65.599000000000046</c:v>
                </c:pt>
                <c:pt idx="65600">
                  <c:v>65.600000000000023</c:v>
                </c:pt>
                <c:pt idx="65601">
                  <c:v>65.600999999999999</c:v>
                </c:pt>
                <c:pt idx="65602">
                  <c:v>65.602000000000032</c:v>
                </c:pt>
                <c:pt idx="65603">
                  <c:v>65.603000000000009</c:v>
                </c:pt>
                <c:pt idx="65604">
                  <c:v>65.604000000000042</c:v>
                </c:pt>
                <c:pt idx="65605">
                  <c:v>65.605000000000018</c:v>
                </c:pt>
                <c:pt idx="65606">
                  <c:v>65.605999999999995</c:v>
                </c:pt>
                <c:pt idx="65607">
                  <c:v>65.607000000000028</c:v>
                </c:pt>
                <c:pt idx="65608">
                  <c:v>65.608000000000004</c:v>
                </c:pt>
                <c:pt idx="65609">
                  <c:v>65.609000000000037</c:v>
                </c:pt>
                <c:pt idx="65610">
                  <c:v>65.610000000000014</c:v>
                </c:pt>
                <c:pt idx="65611">
                  <c:v>65.61099999999999</c:v>
                </c:pt>
                <c:pt idx="65612">
                  <c:v>65.612000000000023</c:v>
                </c:pt>
                <c:pt idx="65613">
                  <c:v>65.613</c:v>
                </c:pt>
                <c:pt idx="65614">
                  <c:v>65.614000000000033</c:v>
                </c:pt>
                <c:pt idx="65615">
                  <c:v>65.615000000000009</c:v>
                </c:pt>
                <c:pt idx="65616">
                  <c:v>65.616000000000042</c:v>
                </c:pt>
                <c:pt idx="65617">
                  <c:v>65.617000000000019</c:v>
                </c:pt>
                <c:pt idx="65618">
                  <c:v>65.617999999999995</c:v>
                </c:pt>
                <c:pt idx="65619">
                  <c:v>65.619000000000028</c:v>
                </c:pt>
                <c:pt idx="65620">
                  <c:v>65.62</c:v>
                </c:pt>
                <c:pt idx="65621">
                  <c:v>65.621000000000038</c:v>
                </c:pt>
                <c:pt idx="65622">
                  <c:v>65.622000000000014</c:v>
                </c:pt>
                <c:pt idx="65623">
                  <c:v>65.62299999999999</c:v>
                </c:pt>
                <c:pt idx="65624">
                  <c:v>65.624000000000024</c:v>
                </c:pt>
                <c:pt idx="65625">
                  <c:v>65.625</c:v>
                </c:pt>
                <c:pt idx="65626">
                  <c:v>65.626000000000033</c:v>
                </c:pt>
                <c:pt idx="65627">
                  <c:v>65.62700000000001</c:v>
                </c:pt>
                <c:pt idx="65628">
                  <c:v>65.628000000000043</c:v>
                </c:pt>
                <c:pt idx="65629">
                  <c:v>65.629000000000019</c:v>
                </c:pt>
                <c:pt idx="65630">
                  <c:v>65.63</c:v>
                </c:pt>
                <c:pt idx="65631">
                  <c:v>65.631000000000029</c:v>
                </c:pt>
                <c:pt idx="65632">
                  <c:v>65.632000000000005</c:v>
                </c:pt>
                <c:pt idx="65633">
                  <c:v>65.633000000000038</c:v>
                </c:pt>
                <c:pt idx="65634">
                  <c:v>65.634000000000015</c:v>
                </c:pt>
                <c:pt idx="65635">
                  <c:v>65.634999999999991</c:v>
                </c:pt>
                <c:pt idx="65636">
                  <c:v>65.636000000000024</c:v>
                </c:pt>
                <c:pt idx="65637">
                  <c:v>65.637</c:v>
                </c:pt>
                <c:pt idx="65638">
                  <c:v>65.638000000000034</c:v>
                </c:pt>
                <c:pt idx="65639">
                  <c:v>65.63900000000001</c:v>
                </c:pt>
                <c:pt idx="65640">
                  <c:v>65.640000000000043</c:v>
                </c:pt>
                <c:pt idx="65641">
                  <c:v>65.64100000000002</c:v>
                </c:pt>
                <c:pt idx="65642">
                  <c:v>65.641999999999996</c:v>
                </c:pt>
                <c:pt idx="65643">
                  <c:v>65.643000000000029</c:v>
                </c:pt>
                <c:pt idx="65644">
                  <c:v>65.644000000000005</c:v>
                </c:pt>
                <c:pt idx="65645">
                  <c:v>65.645000000000039</c:v>
                </c:pt>
                <c:pt idx="65646">
                  <c:v>65.646000000000015</c:v>
                </c:pt>
                <c:pt idx="65647">
                  <c:v>65.646999999999991</c:v>
                </c:pt>
                <c:pt idx="65648">
                  <c:v>65.648000000000025</c:v>
                </c:pt>
                <c:pt idx="65649">
                  <c:v>65.649000000000001</c:v>
                </c:pt>
                <c:pt idx="65650">
                  <c:v>65.650000000000034</c:v>
                </c:pt>
                <c:pt idx="65651">
                  <c:v>65.65100000000001</c:v>
                </c:pt>
                <c:pt idx="65652">
                  <c:v>65.652000000000044</c:v>
                </c:pt>
                <c:pt idx="65653">
                  <c:v>65.65300000000002</c:v>
                </c:pt>
                <c:pt idx="65654">
                  <c:v>65.653999999999996</c:v>
                </c:pt>
                <c:pt idx="65655">
                  <c:v>65.65500000000003</c:v>
                </c:pt>
                <c:pt idx="65656">
                  <c:v>65.656000000000006</c:v>
                </c:pt>
                <c:pt idx="65657">
                  <c:v>65.657000000000039</c:v>
                </c:pt>
                <c:pt idx="65658">
                  <c:v>65.658000000000015</c:v>
                </c:pt>
                <c:pt idx="65659">
                  <c:v>65.658999999999992</c:v>
                </c:pt>
                <c:pt idx="65660">
                  <c:v>65.660000000000025</c:v>
                </c:pt>
                <c:pt idx="65661">
                  <c:v>65.661000000000001</c:v>
                </c:pt>
                <c:pt idx="65662">
                  <c:v>65.662000000000035</c:v>
                </c:pt>
                <c:pt idx="65663">
                  <c:v>65.663000000000011</c:v>
                </c:pt>
                <c:pt idx="65664">
                  <c:v>65.664000000000044</c:v>
                </c:pt>
                <c:pt idx="65665">
                  <c:v>65.66500000000002</c:v>
                </c:pt>
                <c:pt idx="65666">
                  <c:v>65.665999999999997</c:v>
                </c:pt>
                <c:pt idx="65667">
                  <c:v>65.66700000000003</c:v>
                </c:pt>
                <c:pt idx="65668">
                  <c:v>65.668000000000006</c:v>
                </c:pt>
                <c:pt idx="65669">
                  <c:v>65.66900000000004</c:v>
                </c:pt>
                <c:pt idx="65670">
                  <c:v>65.670000000000016</c:v>
                </c:pt>
                <c:pt idx="65671">
                  <c:v>65.670999999999992</c:v>
                </c:pt>
                <c:pt idx="65672">
                  <c:v>65.672000000000025</c:v>
                </c:pt>
                <c:pt idx="65673">
                  <c:v>65.673000000000002</c:v>
                </c:pt>
                <c:pt idx="65674">
                  <c:v>65.674000000000035</c:v>
                </c:pt>
                <c:pt idx="65675">
                  <c:v>65.675000000000011</c:v>
                </c:pt>
                <c:pt idx="65676">
                  <c:v>65.676000000000045</c:v>
                </c:pt>
                <c:pt idx="65677">
                  <c:v>65.677000000000021</c:v>
                </c:pt>
                <c:pt idx="65678">
                  <c:v>65.677999999999997</c:v>
                </c:pt>
                <c:pt idx="65679">
                  <c:v>65.67900000000003</c:v>
                </c:pt>
                <c:pt idx="65680">
                  <c:v>65.680000000000007</c:v>
                </c:pt>
                <c:pt idx="65681">
                  <c:v>65.68100000000004</c:v>
                </c:pt>
                <c:pt idx="65682">
                  <c:v>65.682000000000016</c:v>
                </c:pt>
                <c:pt idx="65683">
                  <c:v>65.682999999999993</c:v>
                </c:pt>
                <c:pt idx="65684">
                  <c:v>65.684000000000026</c:v>
                </c:pt>
                <c:pt idx="65685">
                  <c:v>65.685000000000002</c:v>
                </c:pt>
                <c:pt idx="65686">
                  <c:v>65.686000000000035</c:v>
                </c:pt>
                <c:pt idx="65687">
                  <c:v>65.687000000000012</c:v>
                </c:pt>
                <c:pt idx="65688">
                  <c:v>65.688000000000045</c:v>
                </c:pt>
                <c:pt idx="65689">
                  <c:v>65.689000000000021</c:v>
                </c:pt>
                <c:pt idx="65690">
                  <c:v>65.69</c:v>
                </c:pt>
                <c:pt idx="65691">
                  <c:v>65.691000000000031</c:v>
                </c:pt>
                <c:pt idx="65692">
                  <c:v>65.692000000000007</c:v>
                </c:pt>
                <c:pt idx="65693">
                  <c:v>65.69300000000004</c:v>
                </c:pt>
                <c:pt idx="65694">
                  <c:v>65.694000000000017</c:v>
                </c:pt>
                <c:pt idx="65695">
                  <c:v>65.694999999999993</c:v>
                </c:pt>
                <c:pt idx="65696">
                  <c:v>65.696000000000026</c:v>
                </c:pt>
                <c:pt idx="65697">
                  <c:v>65.697000000000003</c:v>
                </c:pt>
                <c:pt idx="65698">
                  <c:v>65.698000000000036</c:v>
                </c:pt>
                <c:pt idx="65699">
                  <c:v>65.699000000000012</c:v>
                </c:pt>
                <c:pt idx="65700">
                  <c:v>65.700000000000045</c:v>
                </c:pt>
                <c:pt idx="65701">
                  <c:v>65.701000000000022</c:v>
                </c:pt>
                <c:pt idx="65702">
                  <c:v>65.701999999999998</c:v>
                </c:pt>
                <c:pt idx="65703">
                  <c:v>65.703000000000031</c:v>
                </c:pt>
                <c:pt idx="65704">
                  <c:v>65.704000000000008</c:v>
                </c:pt>
                <c:pt idx="65705">
                  <c:v>65.705000000000041</c:v>
                </c:pt>
                <c:pt idx="65706">
                  <c:v>65.706000000000017</c:v>
                </c:pt>
                <c:pt idx="65707">
                  <c:v>65.706999999999994</c:v>
                </c:pt>
                <c:pt idx="65708">
                  <c:v>65.708000000000027</c:v>
                </c:pt>
                <c:pt idx="65709">
                  <c:v>65.709000000000003</c:v>
                </c:pt>
                <c:pt idx="65710">
                  <c:v>65.710000000000036</c:v>
                </c:pt>
                <c:pt idx="65711">
                  <c:v>65.711000000000013</c:v>
                </c:pt>
                <c:pt idx="65712">
                  <c:v>65.712000000000046</c:v>
                </c:pt>
                <c:pt idx="65713">
                  <c:v>65.713000000000022</c:v>
                </c:pt>
                <c:pt idx="65714">
                  <c:v>65.713999999999999</c:v>
                </c:pt>
                <c:pt idx="65715">
                  <c:v>65.715000000000032</c:v>
                </c:pt>
                <c:pt idx="65716">
                  <c:v>65.716000000000008</c:v>
                </c:pt>
                <c:pt idx="65717">
                  <c:v>65.717000000000041</c:v>
                </c:pt>
                <c:pt idx="65718">
                  <c:v>65.718000000000018</c:v>
                </c:pt>
                <c:pt idx="65719">
                  <c:v>65.718999999999994</c:v>
                </c:pt>
                <c:pt idx="65720">
                  <c:v>65.720000000000027</c:v>
                </c:pt>
                <c:pt idx="65721">
                  <c:v>65.721000000000004</c:v>
                </c:pt>
                <c:pt idx="65722">
                  <c:v>65.722000000000037</c:v>
                </c:pt>
                <c:pt idx="65723">
                  <c:v>65.723000000000013</c:v>
                </c:pt>
                <c:pt idx="65724">
                  <c:v>65.724000000000046</c:v>
                </c:pt>
                <c:pt idx="65725">
                  <c:v>65.725000000000023</c:v>
                </c:pt>
                <c:pt idx="65726">
                  <c:v>65.725999999999999</c:v>
                </c:pt>
                <c:pt idx="65727">
                  <c:v>65.727000000000032</c:v>
                </c:pt>
                <c:pt idx="65728">
                  <c:v>65.728000000000009</c:v>
                </c:pt>
                <c:pt idx="65729">
                  <c:v>65.729000000000042</c:v>
                </c:pt>
                <c:pt idx="65730">
                  <c:v>65.730000000000018</c:v>
                </c:pt>
                <c:pt idx="65731">
                  <c:v>65.730999999999995</c:v>
                </c:pt>
                <c:pt idx="65732">
                  <c:v>65.732000000000028</c:v>
                </c:pt>
                <c:pt idx="65733">
                  <c:v>65.733000000000004</c:v>
                </c:pt>
                <c:pt idx="65734">
                  <c:v>65.734000000000037</c:v>
                </c:pt>
                <c:pt idx="65735">
                  <c:v>65.735000000000014</c:v>
                </c:pt>
                <c:pt idx="65736">
                  <c:v>65.73599999999999</c:v>
                </c:pt>
                <c:pt idx="65737">
                  <c:v>65.737000000000023</c:v>
                </c:pt>
                <c:pt idx="65738">
                  <c:v>65.738</c:v>
                </c:pt>
                <c:pt idx="65739">
                  <c:v>65.739000000000033</c:v>
                </c:pt>
                <c:pt idx="65740">
                  <c:v>65.740000000000009</c:v>
                </c:pt>
                <c:pt idx="65741">
                  <c:v>65.741000000000042</c:v>
                </c:pt>
                <c:pt idx="65742">
                  <c:v>65.742000000000019</c:v>
                </c:pt>
                <c:pt idx="65743">
                  <c:v>65.742999999999995</c:v>
                </c:pt>
                <c:pt idx="65744">
                  <c:v>65.744000000000028</c:v>
                </c:pt>
                <c:pt idx="65745">
                  <c:v>65.745000000000005</c:v>
                </c:pt>
                <c:pt idx="65746">
                  <c:v>65.746000000000038</c:v>
                </c:pt>
                <c:pt idx="65747">
                  <c:v>65.747000000000014</c:v>
                </c:pt>
                <c:pt idx="65748">
                  <c:v>65.74799999999999</c:v>
                </c:pt>
                <c:pt idx="65749">
                  <c:v>65.749000000000024</c:v>
                </c:pt>
                <c:pt idx="65750">
                  <c:v>65.75</c:v>
                </c:pt>
                <c:pt idx="65751">
                  <c:v>65.751000000000033</c:v>
                </c:pt>
                <c:pt idx="65752">
                  <c:v>65.75200000000001</c:v>
                </c:pt>
                <c:pt idx="65753">
                  <c:v>65.753000000000043</c:v>
                </c:pt>
                <c:pt idx="65754">
                  <c:v>65.754000000000019</c:v>
                </c:pt>
                <c:pt idx="65755">
                  <c:v>65.754999999999995</c:v>
                </c:pt>
                <c:pt idx="65756">
                  <c:v>65.756000000000029</c:v>
                </c:pt>
                <c:pt idx="65757">
                  <c:v>65.757000000000005</c:v>
                </c:pt>
                <c:pt idx="65758">
                  <c:v>65.758000000000038</c:v>
                </c:pt>
                <c:pt idx="65759">
                  <c:v>65.759000000000015</c:v>
                </c:pt>
                <c:pt idx="65760">
                  <c:v>65.759999999999991</c:v>
                </c:pt>
                <c:pt idx="65761">
                  <c:v>65.761000000000024</c:v>
                </c:pt>
                <c:pt idx="65762">
                  <c:v>65.762</c:v>
                </c:pt>
                <c:pt idx="65763">
                  <c:v>65.763000000000034</c:v>
                </c:pt>
                <c:pt idx="65764">
                  <c:v>65.76400000000001</c:v>
                </c:pt>
                <c:pt idx="65765">
                  <c:v>65.765000000000043</c:v>
                </c:pt>
                <c:pt idx="65766">
                  <c:v>65.76600000000002</c:v>
                </c:pt>
                <c:pt idx="65767">
                  <c:v>65.766999999999996</c:v>
                </c:pt>
                <c:pt idx="65768">
                  <c:v>65.768000000000029</c:v>
                </c:pt>
                <c:pt idx="65769">
                  <c:v>65.769000000000005</c:v>
                </c:pt>
                <c:pt idx="65770">
                  <c:v>65.770000000000039</c:v>
                </c:pt>
                <c:pt idx="65771">
                  <c:v>65.771000000000015</c:v>
                </c:pt>
                <c:pt idx="65772">
                  <c:v>65.771999999999991</c:v>
                </c:pt>
                <c:pt idx="65773">
                  <c:v>65.773000000000025</c:v>
                </c:pt>
                <c:pt idx="65774">
                  <c:v>65.774000000000001</c:v>
                </c:pt>
                <c:pt idx="65775">
                  <c:v>65.775000000000034</c:v>
                </c:pt>
                <c:pt idx="65776">
                  <c:v>65.77600000000001</c:v>
                </c:pt>
                <c:pt idx="65777">
                  <c:v>65.777000000000044</c:v>
                </c:pt>
                <c:pt idx="65778">
                  <c:v>65.77800000000002</c:v>
                </c:pt>
                <c:pt idx="65779">
                  <c:v>65.778999999999996</c:v>
                </c:pt>
                <c:pt idx="65780">
                  <c:v>65.78000000000003</c:v>
                </c:pt>
                <c:pt idx="65781">
                  <c:v>65.781000000000006</c:v>
                </c:pt>
                <c:pt idx="65782">
                  <c:v>65.782000000000039</c:v>
                </c:pt>
                <c:pt idx="65783">
                  <c:v>65.783000000000015</c:v>
                </c:pt>
                <c:pt idx="65784">
                  <c:v>65.783999999999992</c:v>
                </c:pt>
                <c:pt idx="65785">
                  <c:v>65.785000000000025</c:v>
                </c:pt>
                <c:pt idx="65786">
                  <c:v>65.786000000000001</c:v>
                </c:pt>
                <c:pt idx="65787">
                  <c:v>65.787000000000035</c:v>
                </c:pt>
                <c:pt idx="65788">
                  <c:v>65.788000000000011</c:v>
                </c:pt>
                <c:pt idx="65789">
                  <c:v>65.789000000000044</c:v>
                </c:pt>
                <c:pt idx="65790">
                  <c:v>65.79000000000002</c:v>
                </c:pt>
                <c:pt idx="65791">
                  <c:v>65.790999999999997</c:v>
                </c:pt>
                <c:pt idx="65792">
                  <c:v>65.79200000000003</c:v>
                </c:pt>
                <c:pt idx="65793">
                  <c:v>65.793000000000006</c:v>
                </c:pt>
                <c:pt idx="65794">
                  <c:v>65.79400000000004</c:v>
                </c:pt>
                <c:pt idx="65795">
                  <c:v>65.795000000000016</c:v>
                </c:pt>
                <c:pt idx="65796">
                  <c:v>65.795999999999992</c:v>
                </c:pt>
                <c:pt idx="65797">
                  <c:v>65.797000000000025</c:v>
                </c:pt>
                <c:pt idx="65798">
                  <c:v>65.798000000000002</c:v>
                </c:pt>
                <c:pt idx="65799">
                  <c:v>65.799000000000035</c:v>
                </c:pt>
                <c:pt idx="65800">
                  <c:v>65.800000000000011</c:v>
                </c:pt>
                <c:pt idx="65801">
                  <c:v>65.801000000000045</c:v>
                </c:pt>
                <c:pt idx="65802">
                  <c:v>65.802000000000021</c:v>
                </c:pt>
                <c:pt idx="65803">
                  <c:v>65.802999999999997</c:v>
                </c:pt>
                <c:pt idx="65804">
                  <c:v>65.80400000000003</c:v>
                </c:pt>
                <c:pt idx="65805">
                  <c:v>65.805000000000007</c:v>
                </c:pt>
                <c:pt idx="65806">
                  <c:v>65.80600000000004</c:v>
                </c:pt>
                <c:pt idx="65807">
                  <c:v>65.807000000000016</c:v>
                </c:pt>
                <c:pt idx="65808">
                  <c:v>65.807999999999993</c:v>
                </c:pt>
                <c:pt idx="65809">
                  <c:v>65.809000000000026</c:v>
                </c:pt>
                <c:pt idx="65810">
                  <c:v>65.81</c:v>
                </c:pt>
                <c:pt idx="65811">
                  <c:v>65.811000000000035</c:v>
                </c:pt>
                <c:pt idx="65812">
                  <c:v>65.812000000000012</c:v>
                </c:pt>
                <c:pt idx="65813">
                  <c:v>65.813000000000045</c:v>
                </c:pt>
                <c:pt idx="65814">
                  <c:v>65.814000000000021</c:v>
                </c:pt>
                <c:pt idx="65815">
                  <c:v>65.814999999999998</c:v>
                </c:pt>
                <c:pt idx="65816">
                  <c:v>65.816000000000031</c:v>
                </c:pt>
                <c:pt idx="65817">
                  <c:v>65.817000000000007</c:v>
                </c:pt>
                <c:pt idx="65818">
                  <c:v>65.81800000000004</c:v>
                </c:pt>
                <c:pt idx="65819">
                  <c:v>65.819000000000017</c:v>
                </c:pt>
                <c:pt idx="65820">
                  <c:v>65.819999999999993</c:v>
                </c:pt>
                <c:pt idx="65821">
                  <c:v>65.821000000000026</c:v>
                </c:pt>
                <c:pt idx="65822">
                  <c:v>65.822000000000003</c:v>
                </c:pt>
                <c:pt idx="65823">
                  <c:v>65.823000000000036</c:v>
                </c:pt>
                <c:pt idx="65824">
                  <c:v>65.824000000000012</c:v>
                </c:pt>
                <c:pt idx="65825">
                  <c:v>65.825000000000045</c:v>
                </c:pt>
                <c:pt idx="65826">
                  <c:v>65.826000000000022</c:v>
                </c:pt>
                <c:pt idx="65827">
                  <c:v>65.826999999999998</c:v>
                </c:pt>
                <c:pt idx="65828">
                  <c:v>65.828000000000031</c:v>
                </c:pt>
                <c:pt idx="65829">
                  <c:v>65.829000000000008</c:v>
                </c:pt>
                <c:pt idx="65830">
                  <c:v>65.830000000000041</c:v>
                </c:pt>
                <c:pt idx="65831">
                  <c:v>65.831000000000017</c:v>
                </c:pt>
                <c:pt idx="65832">
                  <c:v>65.831999999999994</c:v>
                </c:pt>
                <c:pt idx="65833">
                  <c:v>65.833000000000027</c:v>
                </c:pt>
                <c:pt idx="65834">
                  <c:v>65.834000000000003</c:v>
                </c:pt>
                <c:pt idx="65835">
                  <c:v>65.835000000000036</c:v>
                </c:pt>
                <c:pt idx="65836">
                  <c:v>65.836000000000013</c:v>
                </c:pt>
                <c:pt idx="65837">
                  <c:v>65.837000000000046</c:v>
                </c:pt>
                <c:pt idx="65838">
                  <c:v>65.838000000000022</c:v>
                </c:pt>
                <c:pt idx="65839">
                  <c:v>65.838999999999999</c:v>
                </c:pt>
                <c:pt idx="65840">
                  <c:v>65.840000000000032</c:v>
                </c:pt>
                <c:pt idx="65841">
                  <c:v>65.841000000000008</c:v>
                </c:pt>
                <c:pt idx="65842">
                  <c:v>65.842000000000041</c:v>
                </c:pt>
                <c:pt idx="65843">
                  <c:v>65.843000000000018</c:v>
                </c:pt>
                <c:pt idx="65844">
                  <c:v>65.843999999999994</c:v>
                </c:pt>
                <c:pt idx="65845">
                  <c:v>65.845000000000027</c:v>
                </c:pt>
                <c:pt idx="65846">
                  <c:v>65.846000000000004</c:v>
                </c:pt>
                <c:pt idx="65847">
                  <c:v>65.847000000000037</c:v>
                </c:pt>
                <c:pt idx="65848">
                  <c:v>65.848000000000013</c:v>
                </c:pt>
                <c:pt idx="65849">
                  <c:v>65.849000000000046</c:v>
                </c:pt>
                <c:pt idx="65850">
                  <c:v>65.850000000000023</c:v>
                </c:pt>
                <c:pt idx="65851">
                  <c:v>65.850999999999999</c:v>
                </c:pt>
                <c:pt idx="65852">
                  <c:v>65.852000000000032</c:v>
                </c:pt>
                <c:pt idx="65853">
                  <c:v>65.853000000000009</c:v>
                </c:pt>
                <c:pt idx="65854">
                  <c:v>65.854000000000042</c:v>
                </c:pt>
                <c:pt idx="65855">
                  <c:v>65.855000000000018</c:v>
                </c:pt>
                <c:pt idx="65856">
                  <c:v>65.855999999999995</c:v>
                </c:pt>
                <c:pt idx="65857">
                  <c:v>65.857000000000028</c:v>
                </c:pt>
                <c:pt idx="65858">
                  <c:v>65.858000000000004</c:v>
                </c:pt>
                <c:pt idx="65859">
                  <c:v>65.859000000000037</c:v>
                </c:pt>
                <c:pt idx="65860">
                  <c:v>65.860000000000014</c:v>
                </c:pt>
                <c:pt idx="65861">
                  <c:v>65.86099999999999</c:v>
                </c:pt>
                <c:pt idx="65862">
                  <c:v>65.862000000000023</c:v>
                </c:pt>
                <c:pt idx="65863">
                  <c:v>65.863</c:v>
                </c:pt>
                <c:pt idx="65864">
                  <c:v>65.864000000000033</c:v>
                </c:pt>
                <c:pt idx="65865">
                  <c:v>65.865000000000009</c:v>
                </c:pt>
                <c:pt idx="65866">
                  <c:v>65.866000000000042</c:v>
                </c:pt>
                <c:pt idx="65867">
                  <c:v>65.867000000000019</c:v>
                </c:pt>
                <c:pt idx="65868">
                  <c:v>65.867999999999995</c:v>
                </c:pt>
                <c:pt idx="65869">
                  <c:v>65.869000000000028</c:v>
                </c:pt>
                <c:pt idx="65870">
                  <c:v>65.87</c:v>
                </c:pt>
                <c:pt idx="65871">
                  <c:v>65.871000000000038</c:v>
                </c:pt>
                <c:pt idx="65872">
                  <c:v>65.872000000000014</c:v>
                </c:pt>
                <c:pt idx="65873">
                  <c:v>65.87299999999999</c:v>
                </c:pt>
                <c:pt idx="65874">
                  <c:v>65.874000000000024</c:v>
                </c:pt>
                <c:pt idx="65875">
                  <c:v>65.875</c:v>
                </c:pt>
                <c:pt idx="65876">
                  <c:v>65.876000000000033</c:v>
                </c:pt>
                <c:pt idx="65877">
                  <c:v>65.87700000000001</c:v>
                </c:pt>
                <c:pt idx="65878">
                  <c:v>65.878000000000043</c:v>
                </c:pt>
                <c:pt idx="65879">
                  <c:v>65.879000000000019</c:v>
                </c:pt>
                <c:pt idx="65880">
                  <c:v>65.88</c:v>
                </c:pt>
                <c:pt idx="65881">
                  <c:v>65.881000000000029</c:v>
                </c:pt>
                <c:pt idx="65882">
                  <c:v>65.882000000000005</c:v>
                </c:pt>
                <c:pt idx="65883">
                  <c:v>65.883000000000038</c:v>
                </c:pt>
                <c:pt idx="65884">
                  <c:v>65.884000000000015</c:v>
                </c:pt>
                <c:pt idx="65885">
                  <c:v>65.884999999999991</c:v>
                </c:pt>
                <c:pt idx="65886">
                  <c:v>65.886000000000024</c:v>
                </c:pt>
                <c:pt idx="65887">
                  <c:v>65.887</c:v>
                </c:pt>
                <c:pt idx="65888">
                  <c:v>65.888000000000034</c:v>
                </c:pt>
                <c:pt idx="65889">
                  <c:v>65.88900000000001</c:v>
                </c:pt>
                <c:pt idx="65890">
                  <c:v>65.890000000000043</c:v>
                </c:pt>
                <c:pt idx="65891">
                  <c:v>65.89100000000002</c:v>
                </c:pt>
                <c:pt idx="65892">
                  <c:v>65.891999999999996</c:v>
                </c:pt>
                <c:pt idx="65893">
                  <c:v>65.893000000000029</c:v>
                </c:pt>
                <c:pt idx="65894">
                  <c:v>65.894000000000005</c:v>
                </c:pt>
                <c:pt idx="65895">
                  <c:v>65.895000000000039</c:v>
                </c:pt>
                <c:pt idx="65896">
                  <c:v>65.896000000000015</c:v>
                </c:pt>
                <c:pt idx="65897">
                  <c:v>65.896999999999991</c:v>
                </c:pt>
                <c:pt idx="65898">
                  <c:v>65.898000000000025</c:v>
                </c:pt>
                <c:pt idx="65899">
                  <c:v>65.899000000000001</c:v>
                </c:pt>
                <c:pt idx="65900">
                  <c:v>65.900000000000034</c:v>
                </c:pt>
                <c:pt idx="65901">
                  <c:v>65.90100000000001</c:v>
                </c:pt>
                <c:pt idx="65902">
                  <c:v>65.902000000000044</c:v>
                </c:pt>
                <c:pt idx="65903">
                  <c:v>65.90300000000002</c:v>
                </c:pt>
                <c:pt idx="65904">
                  <c:v>65.903999999999996</c:v>
                </c:pt>
                <c:pt idx="65905">
                  <c:v>65.90500000000003</c:v>
                </c:pt>
                <c:pt idx="65906">
                  <c:v>65.906000000000006</c:v>
                </c:pt>
                <c:pt idx="65907">
                  <c:v>65.907000000000039</c:v>
                </c:pt>
                <c:pt idx="65908">
                  <c:v>65.908000000000015</c:v>
                </c:pt>
                <c:pt idx="65909">
                  <c:v>65.908999999999992</c:v>
                </c:pt>
                <c:pt idx="65910">
                  <c:v>65.910000000000025</c:v>
                </c:pt>
                <c:pt idx="65911">
                  <c:v>65.911000000000001</c:v>
                </c:pt>
                <c:pt idx="65912">
                  <c:v>65.912000000000035</c:v>
                </c:pt>
                <c:pt idx="65913">
                  <c:v>65.913000000000011</c:v>
                </c:pt>
                <c:pt idx="65914">
                  <c:v>65.914000000000044</c:v>
                </c:pt>
                <c:pt idx="65915">
                  <c:v>65.91500000000002</c:v>
                </c:pt>
                <c:pt idx="65916">
                  <c:v>65.915999999999997</c:v>
                </c:pt>
                <c:pt idx="65917">
                  <c:v>65.91700000000003</c:v>
                </c:pt>
                <c:pt idx="65918">
                  <c:v>65.918000000000006</c:v>
                </c:pt>
                <c:pt idx="65919">
                  <c:v>65.91900000000004</c:v>
                </c:pt>
                <c:pt idx="65920">
                  <c:v>65.920000000000016</c:v>
                </c:pt>
                <c:pt idx="65921">
                  <c:v>65.920999999999992</c:v>
                </c:pt>
                <c:pt idx="65922">
                  <c:v>65.922000000000025</c:v>
                </c:pt>
                <c:pt idx="65923">
                  <c:v>65.923000000000002</c:v>
                </c:pt>
                <c:pt idx="65924">
                  <c:v>65.924000000000035</c:v>
                </c:pt>
                <c:pt idx="65925">
                  <c:v>65.925000000000011</c:v>
                </c:pt>
                <c:pt idx="65926">
                  <c:v>65.926000000000045</c:v>
                </c:pt>
                <c:pt idx="65927">
                  <c:v>65.927000000000021</c:v>
                </c:pt>
                <c:pt idx="65928">
                  <c:v>65.927999999999997</c:v>
                </c:pt>
                <c:pt idx="65929">
                  <c:v>65.92900000000003</c:v>
                </c:pt>
                <c:pt idx="65930">
                  <c:v>65.930000000000007</c:v>
                </c:pt>
                <c:pt idx="65931">
                  <c:v>65.93100000000004</c:v>
                </c:pt>
                <c:pt idx="65932">
                  <c:v>65.932000000000016</c:v>
                </c:pt>
                <c:pt idx="65933">
                  <c:v>65.932999999999993</c:v>
                </c:pt>
                <c:pt idx="65934">
                  <c:v>65.934000000000026</c:v>
                </c:pt>
                <c:pt idx="65935">
                  <c:v>65.935000000000002</c:v>
                </c:pt>
                <c:pt idx="65936">
                  <c:v>65.936000000000035</c:v>
                </c:pt>
                <c:pt idx="65937">
                  <c:v>65.937000000000012</c:v>
                </c:pt>
                <c:pt idx="65938">
                  <c:v>65.938000000000045</c:v>
                </c:pt>
                <c:pt idx="65939">
                  <c:v>65.939000000000021</c:v>
                </c:pt>
                <c:pt idx="65940">
                  <c:v>65.94</c:v>
                </c:pt>
                <c:pt idx="65941">
                  <c:v>65.941000000000031</c:v>
                </c:pt>
                <c:pt idx="65942">
                  <c:v>65.942000000000007</c:v>
                </c:pt>
                <c:pt idx="65943">
                  <c:v>65.94300000000004</c:v>
                </c:pt>
                <c:pt idx="65944">
                  <c:v>65.944000000000017</c:v>
                </c:pt>
                <c:pt idx="65945">
                  <c:v>65.944999999999993</c:v>
                </c:pt>
                <c:pt idx="65946">
                  <c:v>65.946000000000026</c:v>
                </c:pt>
                <c:pt idx="65947">
                  <c:v>65.947000000000003</c:v>
                </c:pt>
                <c:pt idx="65948">
                  <c:v>65.948000000000036</c:v>
                </c:pt>
                <c:pt idx="65949">
                  <c:v>65.949000000000012</c:v>
                </c:pt>
                <c:pt idx="65950">
                  <c:v>65.950000000000045</c:v>
                </c:pt>
                <c:pt idx="65951">
                  <c:v>65.951000000000022</c:v>
                </c:pt>
                <c:pt idx="65952">
                  <c:v>65.951999999999998</c:v>
                </c:pt>
                <c:pt idx="65953">
                  <c:v>65.953000000000031</c:v>
                </c:pt>
                <c:pt idx="65954">
                  <c:v>65.954000000000008</c:v>
                </c:pt>
                <c:pt idx="65955">
                  <c:v>65.955000000000041</c:v>
                </c:pt>
                <c:pt idx="65956">
                  <c:v>65.956000000000017</c:v>
                </c:pt>
                <c:pt idx="65957">
                  <c:v>65.956999999999994</c:v>
                </c:pt>
                <c:pt idx="65958">
                  <c:v>65.958000000000027</c:v>
                </c:pt>
                <c:pt idx="65959">
                  <c:v>65.959000000000003</c:v>
                </c:pt>
                <c:pt idx="65960">
                  <c:v>65.960000000000036</c:v>
                </c:pt>
                <c:pt idx="65961">
                  <c:v>65.961000000000013</c:v>
                </c:pt>
                <c:pt idx="65962">
                  <c:v>65.962000000000046</c:v>
                </c:pt>
                <c:pt idx="65963">
                  <c:v>65.963000000000022</c:v>
                </c:pt>
                <c:pt idx="65964">
                  <c:v>65.963999999999999</c:v>
                </c:pt>
                <c:pt idx="65965">
                  <c:v>65.965000000000032</c:v>
                </c:pt>
                <c:pt idx="65966">
                  <c:v>65.966000000000008</c:v>
                </c:pt>
                <c:pt idx="65967">
                  <c:v>65.967000000000041</c:v>
                </c:pt>
                <c:pt idx="65968">
                  <c:v>65.968000000000018</c:v>
                </c:pt>
                <c:pt idx="65969">
                  <c:v>65.968999999999994</c:v>
                </c:pt>
                <c:pt idx="65970">
                  <c:v>65.970000000000027</c:v>
                </c:pt>
                <c:pt idx="65971">
                  <c:v>65.971000000000004</c:v>
                </c:pt>
                <c:pt idx="65972">
                  <c:v>65.972000000000037</c:v>
                </c:pt>
                <c:pt idx="65973">
                  <c:v>65.973000000000013</c:v>
                </c:pt>
                <c:pt idx="65974">
                  <c:v>65.974000000000046</c:v>
                </c:pt>
                <c:pt idx="65975">
                  <c:v>65.975000000000023</c:v>
                </c:pt>
                <c:pt idx="65976">
                  <c:v>65.975999999999999</c:v>
                </c:pt>
                <c:pt idx="65977">
                  <c:v>65.977000000000032</c:v>
                </c:pt>
                <c:pt idx="65978">
                  <c:v>65.978000000000009</c:v>
                </c:pt>
                <c:pt idx="65979">
                  <c:v>65.979000000000042</c:v>
                </c:pt>
                <c:pt idx="65980">
                  <c:v>65.980000000000018</c:v>
                </c:pt>
                <c:pt idx="65981">
                  <c:v>65.980999999999995</c:v>
                </c:pt>
                <c:pt idx="65982">
                  <c:v>65.982000000000028</c:v>
                </c:pt>
                <c:pt idx="65983">
                  <c:v>65.983000000000004</c:v>
                </c:pt>
                <c:pt idx="65984">
                  <c:v>65.984000000000037</c:v>
                </c:pt>
                <c:pt idx="65985">
                  <c:v>65.985000000000014</c:v>
                </c:pt>
                <c:pt idx="65986">
                  <c:v>65.98599999999999</c:v>
                </c:pt>
                <c:pt idx="65987">
                  <c:v>65.987000000000023</c:v>
                </c:pt>
                <c:pt idx="65988">
                  <c:v>65.988</c:v>
                </c:pt>
                <c:pt idx="65989">
                  <c:v>65.989000000000033</c:v>
                </c:pt>
                <c:pt idx="65990">
                  <c:v>65.990000000000009</c:v>
                </c:pt>
                <c:pt idx="65991">
                  <c:v>65.991000000000042</c:v>
                </c:pt>
                <c:pt idx="65992">
                  <c:v>65.992000000000019</c:v>
                </c:pt>
                <c:pt idx="65993">
                  <c:v>65.992999999999995</c:v>
                </c:pt>
                <c:pt idx="65994">
                  <c:v>65.994000000000028</c:v>
                </c:pt>
                <c:pt idx="65995">
                  <c:v>65.995000000000005</c:v>
                </c:pt>
                <c:pt idx="65996">
                  <c:v>65.996000000000038</c:v>
                </c:pt>
                <c:pt idx="65997">
                  <c:v>65.997000000000014</c:v>
                </c:pt>
                <c:pt idx="65998">
                  <c:v>65.99799999999999</c:v>
                </c:pt>
                <c:pt idx="65999">
                  <c:v>65.999000000000024</c:v>
                </c:pt>
                <c:pt idx="66000">
                  <c:v>66</c:v>
                </c:pt>
                <c:pt idx="66001">
                  <c:v>66.001000000000033</c:v>
                </c:pt>
                <c:pt idx="66002">
                  <c:v>66.00200000000001</c:v>
                </c:pt>
                <c:pt idx="66003">
                  <c:v>66.003000000000043</c:v>
                </c:pt>
                <c:pt idx="66004">
                  <c:v>66.004000000000019</c:v>
                </c:pt>
                <c:pt idx="66005">
                  <c:v>66.004999999999995</c:v>
                </c:pt>
                <c:pt idx="66006">
                  <c:v>66.006000000000029</c:v>
                </c:pt>
                <c:pt idx="66007">
                  <c:v>66.007000000000005</c:v>
                </c:pt>
                <c:pt idx="66008">
                  <c:v>66.008000000000038</c:v>
                </c:pt>
                <c:pt idx="66009">
                  <c:v>66.009000000000015</c:v>
                </c:pt>
                <c:pt idx="66010">
                  <c:v>66.009999999999991</c:v>
                </c:pt>
                <c:pt idx="66011">
                  <c:v>66.011000000000024</c:v>
                </c:pt>
                <c:pt idx="66012">
                  <c:v>66.012</c:v>
                </c:pt>
                <c:pt idx="66013">
                  <c:v>66.013000000000034</c:v>
                </c:pt>
                <c:pt idx="66014">
                  <c:v>66.01400000000001</c:v>
                </c:pt>
                <c:pt idx="66015">
                  <c:v>66.015000000000043</c:v>
                </c:pt>
                <c:pt idx="66016">
                  <c:v>66.01600000000002</c:v>
                </c:pt>
                <c:pt idx="66017">
                  <c:v>66.016999999999996</c:v>
                </c:pt>
                <c:pt idx="66018">
                  <c:v>66.018000000000029</c:v>
                </c:pt>
                <c:pt idx="66019">
                  <c:v>66.019000000000005</c:v>
                </c:pt>
                <c:pt idx="66020">
                  <c:v>66.020000000000039</c:v>
                </c:pt>
                <c:pt idx="66021">
                  <c:v>66.021000000000015</c:v>
                </c:pt>
                <c:pt idx="66022">
                  <c:v>66.021999999999991</c:v>
                </c:pt>
                <c:pt idx="66023">
                  <c:v>66.023000000000025</c:v>
                </c:pt>
                <c:pt idx="66024">
                  <c:v>66.024000000000001</c:v>
                </c:pt>
                <c:pt idx="66025">
                  <c:v>66.025000000000034</c:v>
                </c:pt>
                <c:pt idx="66026">
                  <c:v>66.02600000000001</c:v>
                </c:pt>
                <c:pt idx="66027">
                  <c:v>66.027000000000044</c:v>
                </c:pt>
                <c:pt idx="66028">
                  <c:v>66.02800000000002</c:v>
                </c:pt>
                <c:pt idx="66029">
                  <c:v>66.028999999999996</c:v>
                </c:pt>
                <c:pt idx="66030">
                  <c:v>66.03000000000003</c:v>
                </c:pt>
                <c:pt idx="66031">
                  <c:v>66.031000000000006</c:v>
                </c:pt>
                <c:pt idx="66032">
                  <c:v>66.032000000000039</c:v>
                </c:pt>
                <c:pt idx="66033">
                  <c:v>66.033000000000015</c:v>
                </c:pt>
                <c:pt idx="66034">
                  <c:v>66.033999999999992</c:v>
                </c:pt>
                <c:pt idx="66035">
                  <c:v>66.035000000000025</c:v>
                </c:pt>
                <c:pt idx="66036">
                  <c:v>66.036000000000001</c:v>
                </c:pt>
                <c:pt idx="66037">
                  <c:v>66.037000000000035</c:v>
                </c:pt>
                <c:pt idx="66038">
                  <c:v>66.038000000000011</c:v>
                </c:pt>
                <c:pt idx="66039">
                  <c:v>66.039000000000044</c:v>
                </c:pt>
                <c:pt idx="66040">
                  <c:v>66.04000000000002</c:v>
                </c:pt>
                <c:pt idx="66041">
                  <c:v>66.040999999999997</c:v>
                </c:pt>
                <c:pt idx="66042">
                  <c:v>66.04200000000003</c:v>
                </c:pt>
                <c:pt idx="66043">
                  <c:v>66.043000000000006</c:v>
                </c:pt>
                <c:pt idx="66044">
                  <c:v>66.04400000000004</c:v>
                </c:pt>
                <c:pt idx="66045">
                  <c:v>66.045000000000016</c:v>
                </c:pt>
                <c:pt idx="66046">
                  <c:v>66.045999999999992</c:v>
                </c:pt>
                <c:pt idx="66047">
                  <c:v>66.047000000000025</c:v>
                </c:pt>
                <c:pt idx="66048">
                  <c:v>66.048000000000002</c:v>
                </c:pt>
                <c:pt idx="66049">
                  <c:v>66.049000000000035</c:v>
                </c:pt>
                <c:pt idx="66050">
                  <c:v>66.050000000000011</c:v>
                </c:pt>
                <c:pt idx="66051">
                  <c:v>66.051000000000045</c:v>
                </c:pt>
                <c:pt idx="66052">
                  <c:v>66.052000000000021</c:v>
                </c:pt>
                <c:pt idx="66053">
                  <c:v>66.052999999999997</c:v>
                </c:pt>
                <c:pt idx="66054">
                  <c:v>66.05400000000003</c:v>
                </c:pt>
                <c:pt idx="66055">
                  <c:v>66.055000000000007</c:v>
                </c:pt>
                <c:pt idx="66056">
                  <c:v>66.05600000000004</c:v>
                </c:pt>
                <c:pt idx="66057">
                  <c:v>66.057000000000016</c:v>
                </c:pt>
                <c:pt idx="66058">
                  <c:v>66.057999999999993</c:v>
                </c:pt>
                <c:pt idx="66059">
                  <c:v>66.059000000000026</c:v>
                </c:pt>
                <c:pt idx="66060">
                  <c:v>66.06</c:v>
                </c:pt>
                <c:pt idx="66061">
                  <c:v>66.061000000000035</c:v>
                </c:pt>
                <c:pt idx="66062">
                  <c:v>66.062000000000012</c:v>
                </c:pt>
                <c:pt idx="66063">
                  <c:v>66.063000000000045</c:v>
                </c:pt>
                <c:pt idx="66064">
                  <c:v>66.064000000000021</c:v>
                </c:pt>
                <c:pt idx="66065">
                  <c:v>66.064999999999998</c:v>
                </c:pt>
                <c:pt idx="66066">
                  <c:v>66.066000000000031</c:v>
                </c:pt>
                <c:pt idx="66067">
                  <c:v>66.067000000000007</c:v>
                </c:pt>
                <c:pt idx="66068">
                  <c:v>66.06800000000004</c:v>
                </c:pt>
                <c:pt idx="66069">
                  <c:v>66.069000000000017</c:v>
                </c:pt>
                <c:pt idx="66070">
                  <c:v>66.069999999999993</c:v>
                </c:pt>
                <c:pt idx="66071">
                  <c:v>66.071000000000026</c:v>
                </c:pt>
                <c:pt idx="66072">
                  <c:v>66.072000000000003</c:v>
                </c:pt>
                <c:pt idx="66073">
                  <c:v>66.073000000000036</c:v>
                </c:pt>
                <c:pt idx="66074">
                  <c:v>66.074000000000012</c:v>
                </c:pt>
                <c:pt idx="66075">
                  <c:v>66.075000000000045</c:v>
                </c:pt>
                <c:pt idx="66076">
                  <c:v>66.076000000000022</c:v>
                </c:pt>
                <c:pt idx="66077">
                  <c:v>66.076999999999998</c:v>
                </c:pt>
                <c:pt idx="66078">
                  <c:v>66.078000000000031</c:v>
                </c:pt>
                <c:pt idx="66079">
                  <c:v>66.079000000000008</c:v>
                </c:pt>
                <c:pt idx="66080">
                  <c:v>66.080000000000041</c:v>
                </c:pt>
                <c:pt idx="66081">
                  <c:v>66.081000000000017</c:v>
                </c:pt>
                <c:pt idx="66082">
                  <c:v>66.081999999999994</c:v>
                </c:pt>
                <c:pt idx="66083">
                  <c:v>66.083000000000027</c:v>
                </c:pt>
                <c:pt idx="66084">
                  <c:v>66.084000000000003</c:v>
                </c:pt>
                <c:pt idx="66085">
                  <c:v>66.085000000000036</c:v>
                </c:pt>
                <c:pt idx="66086">
                  <c:v>66.086000000000013</c:v>
                </c:pt>
                <c:pt idx="66087">
                  <c:v>66.087000000000046</c:v>
                </c:pt>
                <c:pt idx="66088">
                  <c:v>66.088000000000022</c:v>
                </c:pt>
                <c:pt idx="66089">
                  <c:v>66.088999999999999</c:v>
                </c:pt>
                <c:pt idx="66090">
                  <c:v>66.090000000000032</c:v>
                </c:pt>
                <c:pt idx="66091">
                  <c:v>66.091000000000008</c:v>
                </c:pt>
                <c:pt idx="66092">
                  <c:v>66.092000000000041</c:v>
                </c:pt>
                <c:pt idx="66093">
                  <c:v>66.093000000000018</c:v>
                </c:pt>
                <c:pt idx="66094">
                  <c:v>66.093999999999994</c:v>
                </c:pt>
                <c:pt idx="66095">
                  <c:v>66.095000000000027</c:v>
                </c:pt>
                <c:pt idx="66096">
                  <c:v>66.096000000000004</c:v>
                </c:pt>
                <c:pt idx="66097">
                  <c:v>66.097000000000037</c:v>
                </c:pt>
                <c:pt idx="66098">
                  <c:v>66.098000000000013</c:v>
                </c:pt>
                <c:pt idx="66099">
                  <c:v>66.099000000000046</c:v>
                </c:pt>
                <c:pt idx="66100">
                  <c:v>66.100000000000023</c:v>
                </c:pt>
                <c:pt idx="66101">
                  <c:v>66.100999999999999</c:v>
                </c:pt>
                <c:pt idx="66102">
                  <c:v>66.102000000000032</c:v>
                </c:pt>
                <c:pt idx="66103">
                  <c:v>66.103000000000009</c:v>
                </c:pt>
                <c:pt idx="66104">
                  <c:v>66.104000000000042</c:v>
                </c:pt>
                <c:pt idx="66105">
                  <c:v>66.105000000000018</c:v>
                </c:pt>
                <c:pt idx="66106">
                  <c:v>66.105999999999995</c:v>
                </c:pt>
                <c:pt idx="66107">
                  <c:v>66.107000000000028</c:v>
                </c:pt>
                <c:pt idx="66108">
                  <c:v>66.108000000000004</c:v>
                </c:pt>
                <c:pt idx="66109">
                  <c:v>66.109000000000037</c:v>
                </c:pt>
                <c:pt idx="66110">
                  <c:v>66.110000000000014</c:v>
                </c:pt>
                <c:pt idx="66111">
                  <c:v>66.11099999999999</c:v>
                </c:pt>
                <c:pt idx="66112">
                  <c:v>66.112000000000023</c:v>
                </c:pt>
                <c:pt idx="66113">
                  <c:v>66.113</c:v>
                </c:pt>
                <c:pt idx="66114">
                  <c:v>66.114000000000033</c:v>
                </c:pt>
                <c:pt idx="66115">
                  <c:v>66.115000000000009</c:v>
                </c:pt>
                <c:pt idx="66116">
                  <c:v>66.116000000000042</c:v>
                </c:pt>
                <c:pt idx="66117">
                  <c:v>66.117000000000019</c:v>
                </c:pt>
                <c:pt idx="66118">
                  <c:v>66.117999999999995</c:v>
                </c:pt>
                <c:pt idx="66119">
                  <c:v>66.119000000000028</c:v>
                </c:pt>
                <c:pt idx="66120">
                  <c:v>66.12</c:v>
                </c:pt>
                <c:pt idx="66121">
                  <c:v>66.121000000000038</c:v>
                </c:pt>
                <c:pt idx="66122">
                  <c:v>66.122000000000014</c:v>
                </c:pt>
                <c:pt idx="66123">
                  <c:v>66.12299999999999</c:v>
                </c:pt>
                <c:pt idx="66124">
                  <c:v>66.124000000000024</c:v>
                </c:pt>
                <c:pt idx="66125">
                  <c:v>66.125</c:v>
                </c:pt>
                <c:pt idx="66126">
                  <c:v>66.126000000000033</c:v>
                </c:pt>
                <c:pt idx="66127">
                  <c:v>66.12700000000001</c:v>
                </c:pt>
                <c:pt idx="66128">
                  <c:v>66.128000000000043</c:v>
                </c:pt>
                <c:pt idx="66129">
                  <c:v>66.129000000000019</c:v>
                </c:pt>
                <c:pt idx="66130">
                  <c:v>66.13</c:v>
                </c:pt>
                <c:pt idx="66131">
                  <c:v>66.131000000000029</c:v>
                </c:pt>
                <c:pt idx="66132">
                  <c:v>66.132000000000005</c:v>
                </c:pt>
                <c:pt idx="66133">
                  <c:v>66.133000000000038</c:v>
                </c:pt>
                <c:pt idx="66134">
                  <c:v>66.134000000000015</c:v>
                </c:pt>
                <c:pt idx="66135">
                  <c:v>66.134999999999991</c:v>
                </c:pt>
                <c:pt idx="66136">
                  <c:v>66.136000000000024</c:v>
                </c:pt>
                <c:pt idx="66137">
                  <c:v>66.137</c:v>
                </c:pt>
                <c:pt idx="66138">
                  <c:v>66.138000000000034</c:v>
                </c:pt>
                <c:pt idx="66139">
                  <c:v>66.13900000000001</c:v>
                </c:pt>
                <c:pt idx="66140">
                  <c:v>66.140000000000043</c:v>
                </c:pt>
                <c:pt idx="66141">
                  <c:v>66.14100000000002</c:v>
                </c:pt>
                <c:pt idx="66142">
                  <c:v>66.141999999999996</c:v>
                </c:pt>
                <c:pt idx="66143">
                  <c:v>66.143000000000029</c:v>
                </c:pt>
                <c:pt idx="66144">
                  <c:v>66.144000000000005</c:v>
                </c:pt>
                <c:pt idx="66145">
                  <c:v>66.145000000000039</c:v>
                </c:pt>
                <c:pt idx="66146">
                  <c:v>66.146000000000015</c:v>
                </c:pt>
                <c:pt idx="66147">
                  <c:v>66.146999999999991</c:v>
                </c:pt>
                <c:pt idx="66148">
                  <c:v>66.148000000000025</c:v>
                </c:pt>
                <c:pt idx="66149">
                  <c:v>66.149000000000001</c:v>
                </c:pt>
                <c:pt idx="66150">
                  <c:v>66.150000000000034</c:v>
                </c:pt>
                <c:pt idx="66151">
                  <c:v>66.15100000000001</c:v>
                </c:pt>
                <c:pt idx="66152">
                  <c:v>66.152000000000044</c:v>
                </c:pt>
                <c:pt idx="66153">
                  <c:v>66.15300000000002</c:v>
                </c:pt>
                <c:pt idx="66154">
                  <c:v>66.153999999999996</c:v>
                </c:pt>
                <c:pt idx="66155">
                  <c:v>66.15500000000003</c:v>
                </c:pt>
                <c:pt idx="66156">
                  <c:v>66.156000000000006</c:v>
                </c:pt>
                <c:pt idx="66157">
                  <c:v>66.157000000000039</c:v>
                </c:pt>
                <c:pt idx="66158">
                  <c:v>66.158000000000015</c:v>
                </c:pt>
                <c:pt idx="66159">
                  <c:v>66.158999999999992</c:v>
                </c:pt>
                <c:pt idx="66160">
                  <c:v>66.160000000000025</c:v>
                </c:pt>
                <c:pt idx="66161">
                  <c:v>66.161000000000001</c:v>
                </c:pt>
                <c:pt idx="66162">
                  <c:v>66.162000000000035</c:v>
                </c:pt>
                <c:pt idx="66163">
                  <c:v>66.163000000000011</c:v>
                </c:pt>
                <c:pt idx="66164">
                  <c:v>66.164000000000044</c:v>
                </c:pt>
                <c:pt idx="66165">
                  <c:v>66.16500000000002</c:v>
                </c:pt>
                <c:pt idx="66166">
                  <c:v>66.165999999999997</c:v>
                </c:pt>
                <c:pt idx="66167">
                  <c:v>66.16700000000003</c:v>
                </c:pt>
                <c:pt idx="66168">
                  <c:v>66.168000000000006</c:v>
                </c:pt>
                <c:pt idx="66169">
                  <c:v>66.16900000000004</c:v>
                </c:pt>
                <c:pt idx="66170">
                  <c:v>66.170000000000016</c:v>
                </c:pt>
                <c:pt idx="66171">
                  <c:v>66.170999999999992</c:v>
                </c:pt>
                <c:pt idx="66172">
                  <c:v>66.172000000000025</c:v>
                </c:pt>
                <c:pt idx="66173">
                  <c:v>66.173000000000002</c:v>
                </c:pt>
                <c:pt idx="66174">
                  <c:v>66.174000000000035</c:v>
                </c:pt>
                <c:pt idx="66175">
                  <c:v>66.175000000000011</c:v>
                </c:pt>
                <c:pt idx="66176">
                  <c:v>66.176000000000045</c:v>
                </c:pt>
                <c:pt idx="66177">
                  <c:v>66.177000000000021</c:v>
                </c:pt>
                <c:pt idx="66178">
                  <c:v>66.177999999999997</c:v>
                </c:pt>
                <c:pt idx="66179">
                  <c:v>66.17900000000003</c:v>
                </c:pt>
                <c:pt idx="66180">
                  <c:v>66.180000000000007</c:v>
                </c:pt>
                <c:pt idx="66181">
                  <c:v>66.18100000000004</c:v>
                </c:pt>
                <c:pt idx="66182">
                  <c:v>66.182000000000016</c:v>
                </c:pt>
                <c:pt idx="66183">
                  <c:v>66.182999999999993</c:v>
                </c:pt>
                <c:pt idx="66184">
                  <c:v>66.184000000000026</c:v>
                </c:pt>
                <c:pt idx="66185">
                  <c:v>66.185000000000002</c:v>
                </c:pt>
                <c:pt idx="66186">
                  <c:v>66.186000000000035</c:v>
                </c:pt>
                <c:pt idx="66187">
                  <c:v>66.187000000000012</c:v>
                </c:pt>
                <c:pt idx="66188">
                  <c:v>66.188000000000045</c:v>
                </c:pt>
                <c:pt idx="66189">
                  <c:v>66.189000000000021</c:v>
                </c:pt>
                <c:pt idx="66190">
                  <c:v>66.19</c:v>
                </c:pt>
                <c:pt idx="66191">
                  <c:v>66.191000000000031</c:v>
                </c:pt>
                <c:pt idx="66192">
                  <c:v>66.192000000000007</c:v>
                </c:pt>
                <c:pt idx="66193">
                  <c:v>66.19300000000004</c:v>
                </c:pt>
                <c:pt idx="66194">
                  <c:v>66.194000000000017</c:v>
                </c:pt>
                <c:pt idx="66195">
                  <c:v>66.194999999999993</c:v>
                </c:pt>
                <c:pt idx="66196">
                  <c:v>66.196000000000026</c:v>
                </c:pt>
                <c:pt idx="66197">
                  <c:v>66.197000000000003</c:v>
                </c:pt>
                <c:pt idx="66198">
                  <c:v>66.198000000000036</c:v>
                </c:pt>
                <c:pt idx="66199">
                  <c:v>66.199000000000012</c:v>
                </c:pt>
                <c:pt idx="66200">
                  <c:v>66.200000000000045</c:v>
                </c:pt>
                <c:pt idx="66201">
                  <c:v>66.201000000000022</c:v>
                </c:pt>
                <c:pt idx="66202">
                  <c:v>66.201999999999998</c:v>
                </c:pt>
                <c:pt idx="66203">
                  <c:v>66.203000000000031</c:v>
                </c:pt>
                <c:pt idx="66204">
                  <c:v>66.204000000000008</c:v>
                </c:pt>
                <c:pt idx="66205">
                  <c:v>66.205000000000041</c:v>
                </c:pt>
                <c:pt idx="66206">
                  <c:v>66.206000000000017</c:v>
                </c:pt>
                <c:pt idx="66207">
                  <c:v>66.206999999999994</c:v>
                </c:pt>
                <c:pt idx="66208">
                  <c:v>66.208000000000027</c:v>
                </c:pt>
                <c:pt idx="66209">
                  <c:v>66.209000000000003</c:v>
                </c:pt>
                <c:pt idx="66210">
                  <c:v>66.210000000000036</c:v>
                </c:pt>
                <c:pt idx="66211">
                  <c:v>66.211000000000013</c:v>
                </c:pt>
                <c:pt idx="66212">
                  <c:v>66.212000000000046</c:v>
                </c:pt>
                <c:pt idx="66213">
                  <c:v>66.213000000000022</c:v>
                </c:pt>
                <c:pt idx="66214">
                  <c:v>66.213999999999999</c:v>
                </c:pt>
                <c:pt idx="66215">
                  <c:v>66.215000000000032</c:v>
                </c:pt>
                <c:pt idx="66216">
                  <c:v>66.216000000000008</c:v>
                </c:pt>
                <c:pt idx="66217">
                  <c:v>66.217000000000041</c:v>
                </c:pt>
                <c:pt idx="66218">
                  <c:v>66.218000000000018</c:v>
                </c:pt>
                <c:pt idx="66219">
                  <c:v>66.218999999999994</c:v>
                </c:pt>
                <c:pt idx="66220">
                  <c:v>66.220000000000027</c:v>
                </c:pt>
                <c:pt idx="66221">
                  <c:v>66.221000000000004</c:v>
                </c:pt>
                <c:pt idx="66222">
                  <c:v>66.222000000000037</c:v>
                </c:pt>
                <c:pt idx="66223">
                  <c:v>66.223000000000013</c:v>
                </c:pt>
                <c:pt idx="66224">
                  <c:v>66.224000000000046</c:v>
                </c:pt>
                <c:pt idx="66225">
                  <c:v>66.225000000000023</c:v>
                </c:pt>
                <c:pt idx="66226">
                  <c:v>66.225999999999999</c:v>
                </c:pt>
                <c:pt idx="66227">
                  <c:v>66.227000000000032</c:v>
                </c:pt>
                <c:pt idx="66228">
                  <c:v>66.228000000000009</c:v>
                </c:pt>
                <c:pt idx="66229">
                  <c:v>66.229000000000042</c:v>
                </c:pt>
                <c:pt idx="66230">
                  <c:v>66.230000000000018</c:v>
                </c:pt>
                <c:pt idx="66231">
                  <c:v>66.230999999999995</c:v>
                </c:pt>
                <c:pt idx="66232">
                  <c:v>66.232000000000028</c:v>
                </c:pt>
                <c:pt idx="66233">
                  <c:v>66.233000000000004</c:v>
                </c:pt>
                <c:pt idx="66234">
                  <c:v>66.234000000000037</c:v>
                </c:pt>
                <c:pt idx="66235">
                  <c:v>66.235000000000014</c:v>
                </c:pt>
                <c:pt idx="66236">
                  <c:v>66.23599999999999</c:v>
                </c:pt>
                <c:pt idx="66237">
                  <c:v>66.237000000000023</c:v>
                </c:pt>
                <c:pt idx="66238">
                  <c:v>66.238</c:v>
                </c:pt>
                <c:pt idx="66239">
                  <c:v>66.239000000000033</c:v>
                </c:pt>
                <c:pt idx="66240">
                  <c:v>66.240000000000009</c:v>
                </c:pt>
                <c:pt idx="66241">
                  <c:v>66.241000000000042</c:v>
                </c:pt>
                <c:pt idx="66242">
                  <c:v>66.242000000000019</c:v>
                </c:pt>
                <c:pt idx="66243">
                  <c:v>66.242999999999995</c:v>
                </c:pt>
                <c:pt idx="66244">
                  <c:v>66.244000000000028</c:v>
                </c:pt>
                <c:pt idx="66245">
                  <c:v>66.245000000000005</c:v>
                </c:pt>
                <c:pt idx="66246">
                  <c:v>66.246000000000038</c:v>
                </c:pt>
                <c:pt idx="66247">
                  <c:v>66.247000000000014</c:v>
                </c:pt>
                <c:pt idx="66248">
                  <c:v>66.24799999999999</c:v>
                </c:pt>
                <c:pt idx="66249">
                  <c:v>66.249000000000024</c:v>
                </c:pt>
                <c:pt idx="66250">
                  <c:v>66.25</c:v>
                </c:pt>
                <c:pt idx="66251">
                  <c:v>66.251000000000033</c:v>
                </c:pt>
                <c:pt idx="66252">
                  <c:v>66.25200000000001</c:v>
                </c:pt>
                <c:pt idx="66253">
                  <c:v>66.253000000000043</c:v>
                </c:pt>
                <c:pt idx="66254">
                  <c:v>66.254000000000019</c:v>
                </c:pt>
                <c:pt idx="66255">
                  <c:v>66.254999999999995</c:v>
                </c:pt>
                <c:pt idx="66256">
                  <c:v>66.256000000000029</c:v>
                </c:pt>
                <c:pt idx="66257">
                  <c:v>66.257000000000005</c:v>
                </c:pt>
                <c:pt idx="66258">
                  <c:v>66.258000000000038</c:v>
                </c:pt>
                <c:pt idx="66259">
                  <c:v>66.259000000000015</c:v>
                </c:pt>
                <c:pt idx="66260">
                  <c:v>66.259999999999991</c:v>
                </c:pt>
                <c:pt idx="66261">
                  <c:v>66.261000000000024</c:v>
                </c:pt>
                <c:pt idx="66262">
                  <c:v>66.262</c:v>
                </c:pt>
                <c:pt idx="66263">
                  <c:v>66.263000000000034</c:v>
                </c:pt>
                <c:pt idx="66264">
                  <c:v>66.26400000000001</c:v>
                </c:pt>
                <c:pt idx="66265">
                  <c:v>66.265000000000043</c:v>
                </c:pt>
                <c:pt idx="66266">
                  <c:v>66.26600000000002</c:v>
                </c:pt>
                <c:pt idx="66267">
                  <c:v>66.266999999999996</c:v>
                </c:pt>
                <c:pt idx="66268">
                  <c:v>66.268000000000029</c:v>
                </c:pt>
                <c:pt idx="66269">
                  <c:v>66.269000000000005</c:v>
                </c:pt>
                <c:pt idx="66270">
                  <c:v>66.270000000000039</c:v>
                </c:pt>
                <c:pt idx="66271">
                  <c:v>66.271000000000015</c:v>
                </c:pt>
                <c:pt idx="66272">
                  <c:v>66.271999999999991</c:v>
                </c:pt>
                <c:pt idx="66273">
                  <c:v>66.273000000000025</c:v>
                </c:pt>
                <c:pt idx="66274">
                  <c:v>66.274000000000001</c:v>
                </c:pt>
                <c:pt idx="66275">
                  <c:v>66.275000000000034</c:v>
                </c:pt>
                <c:pt idx="66276">
                  <c:v>66.27600000000001</c:v>
                </c:pt>
                <c:pt idx="66277">
                  <c:v>66.277000000000044</c:v>
                </c:pt>
                <c:pt idx="66278">
                  <c:v>66.27800000000002</c:v>
                </c:pt>
                <c:pt idx="66279">
                  <c:v>66.278999999999996</c:v>
                </c:pt>
                <c:pt idx="66280">
                  <c:v>66.28000000000003</c:v>
                </c:pt>
                <c:pt idx="66281">
                  <c:v>66.281000000000006</c:v>
                </c:pt>
                <c:pt idx="66282">
                  <c:v>66.282000000000039</c:v>
                </c:pt>
                <c:pt idx="66283">
                  <c:v>66.283000000000015</c:v>
                </c:pt>
                <c:pt idx="66284">
                  <c:v>66.283999999999992</c:v>
                </c:pt>
                <c:pt idx="66285">
                  <c:v>66.285000000000025</c:v>
                </c:pt>
                <c:pt idx="66286">
                  <c:v>66.286000000000001</c:v>
                </c:pt>
                <c:pt idx="66287">
                  <c:v>66.287000000000035</c:v>
                </c:pt>
                <c:pt idx="66288">
                  <c:v>66.288000000000011</c:v>
                </c:pt>
                <c:pt idx="66289">
                  <c:v>66.289000000000044</c:v>
                </c:pt>
                <c:pt idx="66290">
                  <c:v>66.29000000000002</c:v>
                </c:pt>
                <c:pt idx="66291">
                  <c:v>66.290999999999997</c:v>
                </c:pt>
                <c:pt idx="66292">
                  <c:v>66.29200000000003</c:v>
                </c:pt>
                <c:pt idx="66293">
                  <c:v>66.293000000000006</c:v>
                </c:pt>
                <c:pt idx="66294">
                  <c:v>66.29400000000004</c:v>
                </c:pt>
                <c:pt idx="66295">
                  <c:v>66.295000000000016</c:v>
                </c:pt>
                <c:pt idx="66296">
                  <c:v>66.295999999999992</c:v>
                </c:pt>
                <c:pt idx="66297">
                  <c:v>66.297000000000025</c:v>
                </c:pt>
                <c:pt idx="66298">
                  <c:v>66.298000000000002</c:v>
                </c:pt>
                <c:pt idx="66299">
                  <c:v>66.299000000000035</c:v>
                </c:pt>
                <c:pt idx="66300">
                  <c:v>66.300000000000011</c:v>
                </c:pt>
                <c:pt idx="66301">
                  <c:v>66.301000000000045</c:v>
                </c:pt>
                <c:pt idx="66302">
                  <c:v>66.302000000000021</c:v>
                </c:pt>
                <c:pt idx="66303">
                  <c:v>66.302999999999997</c:v>
                </c:pt>
                <c:pt idx="66304">
                  <c:v>66.30400000000003</c:v>
                </c:pt>
                <c:pt idx="66305">
                  <c:v>66.305000000000007</c:v>
                </c:pt>
                <c:pt idx="66306">
                  <c:v>66.30600000000004</c:v>
                </c:pt>
                <c:pt idx="66307">
                  <c:v>66.307000000000016</c:v>
                </c:pt>
                <c:pt idx="66308">
                  <c:v>66.307999999999993</c:v>
                </c:pt>
                <c:pt idx="66309">
                  <c:v>66.309000000000026</c:v>
                </c:pt>
                <c:pt idx="66310">
                  <c:v>66.31</c:v>
                </c:pt>
                <c:pt idx="66311">
                  <c:v>66.311000000000035</c:v>
                </c:pt>
                <c:pt idx="66312">
                  <c:v>66.312000000000012</c:v>
                </c:pt>
                <c:pt idx="66313">
                  <c:v>66.313000000000045</c:v>
                </c:pt>
                <c:pt idx="66314">
                  <c:v>66.314000000000021</c:v>
                </c:pt>
                <c:pt idx="66315">
                  <c:v>66.314999999999998</c:v>
                </c:pt>
                <c:pt idx="66316">
                  <c:v>66.316000000000031</c:v>
                </c:pt>
                <c:pt idx="66317">
                  <c:v>66.317000000000007</c:v>
                </c:pt>
                <c:pt idx="66318">
                  <c:v>66.31800000000004</c:v>
                </c:pt>
                <c:pt idx="66319">
                  <c:v>66.319000000000017</c:v>
                </c:pt>
                <c:pt idx="66320">
                  <c:v>66.319999999999993</c:v>
                </c:pt>
                <c:pt idx="66321">
                  <c:v>66.321000000000026</c:v>
                </c:pt>
                <c:pt idx="66322">
                  <c:v>66.322000000000003</c:v>
                </c:pt>
                <c:pt idx="66323">
                  <c:v>66.323000000000036</c:v>
                </c:pt>
                <c:pt idx="66324">
                  <c:v>66.324000000000012</c:v>
                </c:pt>
                <c:pt idx="66325">
                  <c:v>66.325000000000045</c:v>
                </c:pt>
                <c:pt idx="66326">
                  <c:v>66.326000000000022</c:v>
                </c:pt>
                <c:pt idx="66327">
                  <c:v>66.326999999999998</c:v>
                </c:pt>
                <c:pt idx="66328">
                  <c:v>66.328000000000031</c:v>
                </c:pt>
                <c:pt idx="66329">
                  <c:v>66.329000000000008</c:v>
                </c:pt>
                <c:pt idx="66330">
                  <c:v>66.330000000000041</c:v>
                </c:pt>
                <c:pt idx="66331">
                  <c:v>66.331000000000017</c:v>
                </c:pt>
                <c:pt idx="66332">
                  <c:v>66.331999999999994</c:v>
                </c:pt>
                <c:pt idx="66333">
                  <c:v>66.333000000000027</c:v>
                </c:pt>
                <c:pt idx="66334">
                  <c:v>66.334000000000003</c:v>
                </c:pt>
                <c:pt idx="66335">
                  <c:v>66.335000000000036</c:v>
                </c:pt>
                <c:pt idx="66336">
                  <c:v>66.336000000000013</c:v>
                </c:pt>
                <c:pt idx="66337">
                  <c:v>66.337000000000046</c:v>
                </c:pt>
                <c:pt idx="66338">
                  <c:v>66.338000000000022</c:v>
                </c:pt>
                <c:pt idx="66339">
                  <c:v>66.338999999999999</c:v>
                </c:pt>
                <c:pt idx="66340">
                  <c:v>66.340000000000032</c:v>
                </c:pt>
                <c:pt idx="66341">
                  <c:v>66.341000000000008</c:v>
                </c:pt>
                <c:pt idx="66342">
                  <c:v>66.342000000000041</c:v>
                </c:pt>
                <c:pt idx="66343">
                  <c:v>66.343000000000018</c:v>
                </c:pt>
                <c:pt idx="66344">
                  <c:v>66.343999999999994</c:v>
                </c:pt>
                <c:pt idx="66345">
                  <c:v>66.345000000000027</c:v>
                </c:pt>
                <c:pt idx="66346">
                  <c:v>66.346000000000004</c:v>
                </c:pt>
                <c:pt idx="66347">
                  <c:v>66.347000000000037</c:v>
                </c:pt>
                <c:pt idx="66348">
                  <c:v>66.348000000000013</c:v>
                </c:pt>
                <c:pt idx="66349">
                  <c:v>66.349000000000046</c:v>
                </c:pt>
                <c:pt idx="66350">
                  <c:v>66.350000000000023</c:v>
                </c:pt>
                <c:pt idx="66351">
                  <c:v>66.350999999999999</c:v>
                </c:pt>
                <c:pt idx="66352">
                  <c:v>66.352000000000032</c:v>
                </c:pt>
                <c:pt idx="66353">
                  <c:v>66.353000000000009</c:v>
                </c:pt>
                <c:pt idx="66354">
                  <c:v>66.354000000000042</c:v>
                </c:pt>
                <c:pt idx="66355">
                  <c:v>66.355000000000018</c:v>
                </c:pt>
                <c:pt idx="66356">
                  <c:v>66.355999999999995</c:v>
                </c:pt>
                <c:pt idx="66357">
                  <c:v>66.357000000000028</c:v>
                </c:pt>
                <c:pt idx="66358">
                  <c:v>66.358000000000004</c:v>
                </c:pt>
                <c:pt idx="66359">
                  <c:v>66.359000000000037</c:v>
                </c:pt>
                <c:pt idx="66360">
                  <c:v>66.360000000000014</c:v>
                </c:pt>
                <c:pt idx="66361">
                  <c:v>66.36099999999999</c:v>
                </c:pt>
                <c:pt idx="66362">
                  <c:v>66.362000000000023</c:v>
                </c:pt>
                <c:pt idx="66363">
                  <c:v>66.363</c:v>
                </c:pt>
                <c:pt idx="66364">
                  <c:v>66.364000000000033</c:v>
                </c:pt>
                <c:pt idx="66365">
                  <c:v>66.365000000000009</c:v>
                </c:pt>
                <c:pt idx="66366">
                  <c:v>66.366000000000042</c:v>
                </c:pt>
                <c:pt idx="66367">
                  <c:v>66.367000000000019</c:v>
                </c:pt>
                <c:pt idx="66368">
                  <c:v>66.367999999999995</c:v>
                </c:pt>
                <c:pt idx="66369">
                  <c:v>66.369000000000028</c:v>
                </c:pt>
                <c:pt idx="66370">
                  <c:v>66.37</c:v>
                </c:pt>
                <c:pt idx="66371">
                  <c:v>66.371000000000038</c:v>
                </c:pt>
                <c:pt idx="66372">
                  <c:v>66.372000000000014</c:v>
                </c:pt>
                <c:pt idx="66373">
                  <c:v>66.37299999999999</c:v>
                </c:pt>
                <c:pt idx="66374">
                  <c:v>66.374000000000024</c:v>
                </c:pt>
                <c:pt idx="66375">
                  <c:v>66.375</c:v>
                </c:pt>
                <c:pt idx="66376">
                  <c:v>66.376000000000033</c:v>
                </c:pt>
                <c:pt idx="66377">
                  <c:v>66.37700000000001</c:v>
                </c:pt>
                <c:pt idx="66378">
                  <c:v>66.378000000000043</c:v>
                </c:pt>
                <c:pt idx="66379">
                  <c:v>66.379000000000019</c:v>
                </c:pt>
                <c:pt idx="66380">
                  <c:v>66.38</c:v>
                </c:pt>
                <c:pt idx="66381">
                  <c:v>66.381000000000029</c:v>
                </c:pt>
                <c:pt idx="66382">
                  <c:v>66.382000000000005</c:v>
                </c:pt>
                <c:pt idx="66383">
                  <c:v>66.383000000000038</c:v>
                </c:pt>
                <c:pt idx="66384">
                  <c:v>66.384000000000015</c:v>
                </c:pt>
                <c:pt idx="66385">
                  <c:v>66.384999999999991</c:v>
                </c:pt>
                <c:pt idx="66386">
                  <c:v>66.386000000000024</c:v>
                </c:pt>
                <c:pt idx="66387">
                  <c:v>66.387</c:v>
                </c:pt>
                <c:pt idx="66388">
                  <c:v>66.388000000000034</c:v>
                </c:pt>
                <c:pt idx="66389">
                  <c:v>66.38900000000001</c:v>
                </c:pt>
                <c:pt idx="66390">
                  <c:v>66.390000000000043</c:v>
                </c:pt>
                <c:pt idx="66391">
                  <c:v>66.39100000000002</c:v>
                </c:pt>
                <c:pt idx="66392">
                  <c:v>66.391999999999996</c:v>
                </c:pt>
                <c:pt idx="66393">
                  <c:v>66.393000000000029</c:v>
                </c:pt>
                <c:pt idx="66394">
                  <c:v>66.394000000000005</c:v>
                </c:pt>
                <c:pt idx="66395">
                  <c:v>66.395000000000039</c:v>
                </c:pt>
                <c:pt idx="66396">
                  <c:v>66.396000000000015</c:v>
                </c:pt>
                <c:pt idx="66397">
                  <c:v>66.396999999999991</c:v>
                </c:pt>
                <c:pt idx="66398">
                  <c:v>66.398000000000025</c:v>
                </c:pt>
                <c:pt idx="66399">
                  <c:v>66.399000000000001</c:v>
                </c:pt>
                <c:pt idx="66400">
                  <c:v>66.400000000000034</c:v>
                </c:pt>
                <c:pt idx="66401">
                  <c:v>66.40100000000001</c:v>
                </c:pt>
                <c:pt idx="66402">
                  <c:v>66.402000000000044</c:v>
                </c:pt>
                <c:pt idx="66403">
                  <c:v>66.40300000000002</c:v>
                </c:pt>
                <c:pt idx="66404">
                  <c:v>66.403999999999996</c:v>
                </c:pt>
                <c:pt idx="66405">
                  <c:v>66.40500000000003</c:v>
                </c:pt>
                <c:pt idx="66406">
                  <c:v>66.406000000000006</c:v>
                </c:pt>
                <c:pt idx="66407">
                  <c:v>66.407000000000039</c:v>
                </c:pt>
                <c:pt idx="66408">
                  <c:v>66.408000000000015</c:v>
                </c:pt>
                <c:pt idx="66409">
                  <c:v>66.408999999999992</c:v>
                </c:pt>
                <c:pt idx="66410">
                  <c:v>66.410000000000025</c:v>
                </c:pt>
                <c:pt idx="66411">
                  <c:v>66.411000000000001</c:v>
                </c:pt>
                <c:pt idx="66412">
                  <c:v>66.412000000000035</c:v>
                </c:pt>
                <c:pt idx="66413">
                  <c:v>66.413000000000011</c:v>
                </c:pt>
                <c:pt idx="66414">
                  <c:v>66.414000000000044</c:v>
                </c:pt>
                <c:pt idx="66415">
                  <c:v>66.41500000000002</c:v>
                </c:pt>
                <c:pt idx="66416">
                  <c:v>66.415999999999997</c:v>
                </c:pt>
                <c:pt idx="66417">
                  <c:v>66.41700000000003</c:v>
                </c:pt>
                <c:pt idx="66418">
                  <c:v>66.418000000000006</c:v>
                </c:pt>
                <c:pt idx="66419">
                  <c:v>66.41900000000004</c:v>
                </c:pt>
                <c:pt idx="66420">
                  <c:v>66.420000000000016</c:v>
                </c:pt>
                <c:pt idx="66421">
                  <c:v>66.420999999999992</c:v>
                </c:pt>
                <c:pt idx="66422">
                  <c:v>66.422000000000025</c:v>
                </c:pt>
                <c:pt idx="66423">
                  <c:v>66.423000000000002</c:v>
                </c:pt>
                <c:pt idx="66424">
                  <c:v>66.424000000000035</c:v>
                </c:pt>
                <c:pt idx="66425">
                  <c:v>66.425000000000011</c:v>
                </c:pt>
                <c:pt idx="66426">
                  <c:v>66.426000000000045</c:v>
                </c:pt>
                <c:pt idx="66427">
                  <c:v>66.427000000000021</c:v>
                </c:pt>
                <c:pt idx="66428">
                  <c:v>66.427999999999997</c:v>
                </c:pt>
                <c:pt idx="66429">
                  <c:v>66.42900000000003</c:v>
                </c:pt>
                <c:pt idx="66430">
                  <c:v>66.430000000000007</c:v>
                </c:pt>
                <c:pt idx="66431">
                  <c:v>66.43100000000004</c:v>
                </c:pt>
                <c:pt idx="66432">
                  <c:v>66.432000000000016</c:v>
                </c:pt>
                <c:pt idx="66433">
                  <c:v>66.432999999999993</c:v>
                </c:pt>
                <c:pt idx="66434">
                  <c:v>66.434000000000026</c:v>
                </c:pt>
                <c:pt idx="66435">
                  <c:v>66.435000000000002</c:v>
                </c:pt>
                <c:pt idx="66436">
                  <c:v>66.436000000000035</c:v>
                </c:pt>
                <c:pt idx="66437">
                  <c:v>66.437000000000012</c:v>
                </c:pt>
                <c:pt idx="66438">
                  <c:v>66.438000000000045</c:v>
                </c:pt>
                <c:pt idx="66439">
                  <c:v>66.439000000000021</c:v>
                </c:pt>
                <c:pt idx="66440">
                  <c:v>66.44</c:v>
                </c:pt>
                <c:pt idx="66441">
                  <c:v>66.441000000000031</c:v>
                </c:pt>
                <c:pt idx="66442">
                  <c:v>66.442000000000007</c:v>
                </c:pt>
                <c:pt idx="66443">
                  <c:v>66.44300000000004</c:v>
                </c:pt>
                <c:pt idx="66444">
                  <c:v>66.444000000000017</c:v>
                </c:pt>
                <c:pt idx="66445">
                  <c:v>66.444999999999993</c:v>
                </c:pt>
                <c:pt idx="66446">
                  <c:v>66.446000000000026</c:v>
                </c:pt>
                <c:pt idx="66447">
                  <c:v>66.447000000000003</c:v>
                </c:pt>
                <c:pt idx="66448">
                  <c:v>66.448000000000036</c:v>
                </c:pt>
                <c:pt idx="66449">
                  <c:v>66.449000000000012</c:v>
                </c:pt>
                <c:pt idx="66450">
                  <c:v>66.450000000000045</c:v>
                </c:pt>
                <c:pt idx="66451">
                  <c:v>66.451000000000022</c:v>
                </c:pt>
                <c:pt idx="66452">
                  <c:v>66.451999999999998</c:v>
                </c:pt>
                <c:pt idx="66453">
                  <c:v>66.453000000000031</c:v>
                </c:pt>
                <c:pt idx="66454">
                  <c:v>66.454000000000008</c:v>
                </c:pt>
                <c:pt idx="66455">
                  <c:v>66.455000000000041</c:v>
                </c:pt>
                <c:pt idx="66456">
                  <c:v>66.456000000000017</c:v>
                </c:pt>
                <c:pt idx="66457">
                  <c:v>66.456999999999994</c:v>
                </c:pt>
                <c:pt idx="66458">
                  <c:v>66.458000000000027</c:v>
                </c:pt>
                <c:pt idx="66459">
                  <c:v>66.459000000000003</c:v>
                </c:pt>
                <c:pt idx="66460">
                  <c:v>66.460000000000036</c:v>
                </c:pt>
                <c:pt idx="66461">
                  <c:v>66.461000000000013</c:v>
                </c:pt>
                <c:pt idx="66462">
                  <c:v>66.462000000000046</c:v>
                </c:pt>
                <c:pt idx="66463">
                  <c:v>66.463000000000022</c:v>
                </c:pt>
                <c:pt idx="66464">
                  <c:v>66.463999999999999</c:v>
                </c:pt>
                <c:pt idx="66465">
                  <c:v>66.465000000000032</c:v>
                </c:pt>
                <c:pt idx="66466">
                  <c:v>66.466000000000008</c:v>
                </c:pt>
                <c:pt idx="66467">
                  <c:v>66.467000000000041</c:v>
                </c:pt>
                <c:pt idx="66468">
                  <c:v>66.468000000000018</c:v>
                </c:pt>
                <c:pt idx="66469">
                  <c:v>66.468999999999994</c:v>
                </c:pt>
                <c:pt idx="66470">
                  <c:v>66.470000000000027</c:v>
                </c:pt>
                <c:pt idx="66471">
                  <c:v>66.471000000000004</c:v>
                </c:pt>
                <c:pt idx="66472">
                  <c:v>66.472000000000037</c:v>
                </c:pt>
                <c:pt idx="66473">
                  <c:v>66.473000000000013</c:v>
                </c:pt>
                <c:pt idx="66474">
                  <c:v>66.474000000000046</c:v>
                </c:pt>
                <c:pt idx="66475">
                  <c:v>66.475000000000023</c:v>
                </c:pt>
                <c:pt idx="66476">
                  <c:v>66.475999999999999</c:v>
                </c:pt>
                <c:pt idx="66477">
                  <c:v>66.477000000000032</c:v>
                </c:pt>
                <c:pt idx="66478">
                  <c:v>66.478000000000009</c:v>
                </c:pt>
                <c:pt idx="66479">
                  <c:v>66.479000000000042</c:v>
                </c:pt>
                <c:pt idx="66480">
                  <c:v>66.480000000000018</c:v>
                </c:pt>
                <c:pt idx="66481">
                  <c:v>66.480999999999995</c:v>
                </c:pt>
                <c:pt idx="66482">
                  <c:v>66.482000000000028</c:v>
                </c:pt>
                <c:pt idx="66483">
                  <c:v>66.483000000000004</c:v>
                </c:pt>
                <c:pt idx="66484">
                  <c:v>66.484000000000037</c:v>
                </c:pt>
                <c:pt idx="66485">
                  <c:v>66.485000000000014</c:v>
                </c:pt>
                <c:pt idx="66486">
                  <c:v>66.48599999999999</c:v>
                </c:pt>
                <c:pt idx="66487">
                  <c:v>66.487000000000023</c:v>
                </c:pt>
                <c:pt idx="66488">
                  <c:v>66.488</c:v>
                </c:pt>
                <c:pt idx="66489">
                  <c:v>66.489000000000033</c:v>
                </c:pt>
                <c:pt idx="66490">
                  <c:v>66.490000000000009</c:v>
                </c:pt>
                <c:pt idx="66491">
                  <c:v>66.491000000000042</c:v>
                </c:pt>
                <c:pt idx="66492">
                  <c:v>66.492000000000019</c:v>
                </c:pt>
                <c:pt idx="66493">
                  <c:v>66.492999999999995</c:v>
                </c:pt>
                <c:pt idx="66494">
                  <c:v>66.494000000000028</c:v>
                </c:pt>
                <c:pt idx="66495">
                  <c:v>66.495000000000005</c:v>
                </c:pt>
                <c:pt idx="66496">
                  <c:v>66.496000000000038</c:v>
                </c:pt>
                <c:pt idx="66497">
                  <c:v>66.497000000000014</c:v>
                </c:pt>
                <c:pt idx="66498">
                  <c:v>66.49799999999999</c:v>
                </c:pt>
                <c:pt idx="66499">
                  <c:v>66.499000000000024</c:v>
                </c:pt>
                <c:pt idx="66500">
                  <c:v>66.5</c:v>
                </c:pt>
                <c:pt idx="66501">
                  <c:v>66.501000000000033</c:v>
                </c:pt>
                <c:pt idx="66502">
                  <c:v>66.50200000000001</c:v>
                </c:pt>
                <c:pt idx="66503">
                  <c:v>66.503000000000043</c:v>
                </c:pt>
                <c:pt idx="66504">
                  <c:v>66.504000000000019</c:v>
                </c:pt>
                <c:pt idx="66505">
                  <c:v>66.504999999999995</c:v>
                </c:pt>
                <c:pt idx="66506">
                  <c:v>66.506000000000029</c:v>
                </c:pt>
                <c:pt idx="66507">
                  <c:v>66.507000000000005</c:v>
                </c:pt>
                <c:pt idx="66508">
                  <c:v>66.508000000000038</c:v>
                </c:pt>
                <c:pt idx="66509">
                  <c:v>66.509000000000015</c:v>
                </c:pt>
                <c:pt idx="66510">
                  <c:v>66.509999999999991</c:v>
                </c:pt>
                <c:pt idx="66511">
                  <c:v>66.511000000000024</c:v>
                </c:pt>
                <c:pt idx="66512">
                  <c:v>66.512</c:v>
                </c:pt>
                <c:pt idx="66513">
                  <c:v>66.513000000000034</c:v>
                </c:pt>
                <c:pt idx="66514">
                  <c:v>66.51400000000001</c:v>
                </c:pt>
                <c:pt idx="66515">
                  <c:v>66.515000000000043</c:v>
                </c:pt>
                <c:pt idx="66516">
                  <c:v>66.51600000000002</c:v>
                </c:pt>
                <c:pt idx="66517">
                  <c:v>66.516999999999996</c:v>
                </c:pt>
                <c:pt idx="66518">
                  <c:v>66.518000000000029</c:v>
                </c:pt>
                <c:pt idx="66519">
                  <c:v>66.519000000000005</c:v>
                </c:pt>
                <c:pt idx="66520">
                  <c:v>66.520000000000039</c:v>
                </c:pt>
                <c:pt idx="66521">
                  <c:v>66.521000000000015</c:v>
                </c:pt>
                <c:pt idx="66522">
                  <c:v>66.521999999999991</c:v>
                </c:pt>
                <c:pt idx="66523">
                  <c:v>66.523000000000025</c:v>
                </c:pt>
                <c:pt idx="66524">
                  <c:v>66.524000000000001</c:v>
                </c:pt>
                <c:pt idx="66525">
                  <c:v>66.525000000000034</c:v>
                </c:pt>
                <c:pt idx="66526">
                  <c:v>66.52600000000001</c:v>
                </c:pt>
                <c:pt idx="66527">
                  <c:v>66.527000000000044</c:v>
                </c:pt>
                <c:pt idx="66528">
                  <c:v>66.52800000000002</c:v>
                </c:pt>
                <c:pt idx="66529">
                  <c:v>66.528999999999996</c:v>
                </c:pt>
                <c:pt idx="66530">
                  <c:v>66.53000000000003</c:v>
                </c:pt>
                <c:pt idx="66531">
                  <c:v>66.531000000000006</c:v>
                </c:pt>
                <c:pt idx="66532">
                  <c:v>66.532000000000039</c:v>
                </c:pt>
                <c:pt idx="66533">
                  <c:v>66.533000000000015</c:v>
                </c:pt>
                <c:pt idx="66534">
                  <c:v>66.533999999999992</c:v>
                </c:pt>
                <c:pt idx="66535">
                  <c:v>66.535000000000025</c:v>
                </c:pt>
                <c:pt idx="66536">
                  <c:v>66.536000000000001</c:v>
                </c:pt>
                <c:pt idx="66537">
                  <c:v>66.537000000000035</c:v>
                </c:pt>
                <c:pt idx="66538">
                  <c:v>66.538000000000011</c:v>
                </c:pt>
                <c:pt idx="66539">
                  <c:v>66.539000000000044</c:v>
                </c:pt>
                <c:pt idx="66540">
                  <c:v>66.54000000000002</c:v>
                </c:pt>
                <c:pt idx="66541">
                  <c:v>66.540999999999997</c:v>
                </c:pt>
                <c:pt idx="66542">
                  <c:v>66.54200000000003</c:v>
                </c:pt>
                <c:pt idx="66543">
                  <c:v>66.543000000000006</c:v>
                </c:pt>
                <c:pt idx="66544">
                  <c:v>66.54400000000004</c:v>
                </c:pt>
                <c:pt idx="66545">
                  <c:v>66.545000000000016</c:v>
                </c:pt>
                <c:pt idx="66546">
                  <c:v>66.545999999999992</c:v>
                </c:pt>
                <c:pt idx="66547">
                  <c:v>66.547000000000025</c:v>
                </c:pt>
                <c:pt idx="66548">
                  <c:v>66.548000000000002</c:v>
                </c:pt>
                <c:pt idx="66549">
                  <c:v>66.549000000000035</c:v>
                </c:pt>
                <c:pt idx="66550">
                  <c:v>66.550000000000011</c:v>
                </c:pt>
                <c:pt idx="66551">
                  <c:v>66.551000000000045</c:v>
                </c:pt>
                <c:pt idx="66552">
                  <c:v>66.552000000000021</c:v>
                </c:pt>
                <c:pt idx="66553">
                  <c:v>66.552999999999997</c:v>
                </c:pt>
                <c:pt idx="66554">
                  <c:v>66.55400000000003</c:v>
                </c:pt>
                <c:pt idx="66555">
                  <c:v>66.555000000000007</c:v>
                </c:pt>
                <c:pt idx="66556">
                  <c:v>66.55600000000004</c:v>
                </c:pt>
                <c:pt idx="66557">
                  <c:v>66.557000000000016</c:v>
                </c:pt>
                <c:pt idx="66558">
                  <c:v>66.557999999999993</c:v>
                </c:pt>
                <c:pt idx="66559">
                  <c:v>66.559000000000026</c:v>
                </c:pt>
                <c:pt idx="66560">
                  <c:v>66.56</c:v>
                </c:pt>
                <c:pt idx="66561">
                  <c:v>66.561000000000035</c:v>
                </c:pt>
                <c:pt idx="66562">
                  <c:v>66.562000000000012</c:v>
                </c:pt>
                <c:pt idx="66563">
                  <c:v>66.563000000000045</c:v>
                </c:pt>
                <c:pt idx="66564">
                  <c:v>66.564000000000021</c:v>
                </c:pt>
                <c:pt idx="66565">
                  <c:v>66.564999999999998</c:v>
                </c:pt>
                <c:pt idx="66566">
                  <c:v>66.566000000000031</c:v>
                </c:pt>
                <c:pt idx="66567">
                  <c:v>66.567000000000007</c:v>
                </c:pt>
                <c:pt idx="66568">
                  <c:v>66.56800000000004</c:v>
                </c:pt>
                <c:pt idx="66569">
                  <c:v>66.569000000000017</c:v>
                </c:pt>
                <c:pt idx="66570">
                  <c:v>66.569999999999993</c:v>
                </c:pt>
                <c:pt idx="66571">
                  <c:v>66.571000000000026</c:v>
                </c:pt>
                <c:pt idx="66572">
                  <c:v>66.572000000000003</c:v>
                </c:pt>
                <c:pt idx="66573">
                  <c:v>66.573000000000036</c:v>
                </c:pt>
                <c:pt idx="66574">
                  <c:v>66.574000000000012</c:v>
                </c:pt>
                <c:pt idx="66575">
                  <c:v>66.575000000000045</c:v>
                </c:pt>
                <c:pt idx="66576">
                  <c:v>66.576000000000022</c:v>
                </c:pt>
                <c:pt idx="66577">
                  <c:v>66.576999999999998</c:v>
                </c:pt>
                <c:pt idx="66578">
                  <c:v>66.578000000000031</c:v>
                </c:pt>
                <c:pt idx="66579">
                  <c:v>66.579000000000008</c:v>
                </c:pt>
                <c:pt idx="66580">
                  <c:v>66.580000000000041</c:v>
                </c:pt>
                <c:pt idx="66581">
                  <c:v>66.581000000000017</c:v>
                </c:pt>
                <c:pt idx="66582">
                  <c:v>66.581999999999994</c:v>
                </c:pt>
                <c:pt idx="66583">
                  <c:v>66.583000000000027</c:v>
                </c:pt>
                <c:pt idx="66584">
                  <c:v>66.584000000000003</c:v>
                </c:pt>
                <c:pt idx="66585">
                  <c:v>66.585000000000036</c:v>
                </c:pt>
                <c:pt idx="66586">
                  <c:v>66.586000000000013</c:v>
                </c:pt>
                <c:pt idx="66587">
                  <c:v>66.587000000000046</c:v>
                </c:pt>
                <c:pt idx="66588">
                  <c:v>66.588000000000022</c:v>
                </c:pt>
                <c:pt idx="66589">
                  <c:v>66.588999999999999</c:v>
                </c:pt>
                <c:pt idx="66590">
                  <c:v>66.590000000000032</c:v>
                </c:pt>
                <c:pt idx="66591">
                  <c:v>66.591000000000008</c:v>
                </c:pt>
                <c:pt idx="66592">
                  <c:v>66.592000000000041</c:v>
                </c:pt>
                <c:pt idx="66593">
                  <c:v>66.593000000000018</c:v>
                </c:pt>
                <c:pt idx="66594">
                  <c:v>66.593999999999994</c:v>
                </c:pt>
                <c:pt idx="66595">
                  <c:v>66.595000000000027</c:v>
                </c:pt>
                <c:pt idx="66596">
                  <c:v>66.596000000000004</c:v>
                </c:pt>
                <c:pt idx="66597">
                  <c:v>66.597000000000037</c:v>
                </c:pt>
                <c:pt idx="66598">
                  <c:v>66.598000000000013</c:v>
                </c:pt>
                <c:pt idx="66599">
                  <c:v>66.599000000000046</c:v>
                </c:pt>
                <c:pt idx="66600">
                  <c:v>66.600000000000023</c:v>
                </c:pt>
                <c:pt idx="66601">
                  <c:v>66.600999999999999</c:v>
                </c:pt>
                <c:pt idx="66602">
                  <c:v>66.602000000000032</c:v>
                </c:pt>
                <c:pt idx="66603">
                  <c:v>66.603000000000009</c:v>
                </c:pt>
                <c:pt idx="66604">
                  <c:v>66.604000000000042</c:v>
                </c:pt>
                <c:pt idx="66605">
                  <c:v>66.605000000000018</c:v>
                </c:pt>
                <c:pt idx="66606">
                  <c:v>66.605999999999995</c:v>
                </c:pt>
                <c:pt idx="66607">
                  <c:v>66.607000000000028</c:v>
                </c:pt>
                <c:pt idx="66608">
                  <c:v>66.608000000000004</c:v>
                </c:pt>
                <c:pt idx="66609">
                  <c:v>66.609000000000037</c:v>
                </c:pt>
                <c:pt idx="66610">
                  <c:v>66.610000000000014</c:v>
                </c:pt>
                <c:pt idx="66611">
                  <c:v>66.61099999999999</c:v>
                </c:pt>
                <c:pt idx="66612">
                  <c:v>66.612000000000023</c:v>
                </c:pt>
                <c:pt idx="66613">
                  <c:v>66.613</c:v>
                </c:pt>
                <c:pt idx="66614">
                  <c:v>66.614000000000033</c:v>
                </c:pt>
                <c:pt idx="66615">
                  <c:v>66.615000000000009</c:v>
                </c:pt>
                <c:pt idx="66616">
                  <c:v>66.616000000000042</c:v>
                </c:pt>
                <c:pt idx="66617">
                  <c:v>66.617000000000019</c:v>
                </c:pt>
                <c:pt idx="66618">
                  <c:v>66.617999999999995</c:v>
                </c:pt>
                <c:pt idx="66619">
                  <c:v>66.619000000000028</c:v>
                </c:pt>
                <c:pt idx="66620">
                  <c:v>66.62</c:v>
                </c:pt>
                <c:pt idx="66621">
                  <c:v>66.621000000000038</c:v>
                </c:pt>
                <c:pt idx="66622">
                  <c:v>66.622000000000014</c:v>
                </c:pt>
                <c:pt idx="66623">
                  <c:v>66.62299999999999</c:v>
                </c:pt>
                <c:pt idx="66624">
                  <c:v>66.624000000000024</c:v>
                </c:pt>
                <c:pt idx="66625">
                  <c:v>66.625</c:v>
                </c:pt>
                <c:pt idx="66626">
                  <c:v>66.626000000000033</c:v>
                </c:pt>
                <c:pt idx="66627">
                  <c:v>66.62700000000001</c:v>
                </c:pt>
                <c:pt idx="66628">
                  <c:v>66.628000000000043</c:v>
                </c:pt>
                <c:pt idx="66629">
                  <c:v>66.629000000000019</c:v>
                </c:pt>
                <c:pt idx="66630">
                  <c:v>66.63</c:v>
                </c:pt>
                <c:pt idx="66631">
                  <c:v>66.631000000000029</c:v>
                </c:pt>
                <c:pt idx="66632">
                  <c:v>66.632000000000005</c:v>
                </c:pt>
                <c:pt idx="66633">
                  <c:v>66.633000000000038</c:v>
                </c:pt>
                <c:pt idx="66634">
                  <c:v>66.634000000000015</c:v>
                </c:pt>
                <c:pt idx="66635">
                  <c:v>66.634999999999991</c:v>
                </c:pt>
                <c:pt idx="66636">
                  <c:v>66.636000000000024</c:v>
                </c:pt>
                <c:pt idx="66637">
                  <c:v>66.637</c:v>
                </c:pt>
                <c:pt idx="66638">
                  <c:v>66.638000000000034</c:v>
                </c:pt>
                <c:pt idx="66639">
                  <c:v>66.63900000000001</c:v>
                </c:pt>
                <c:pt idx="66640">
                  <c:v>66.640000000000043</c:v>
                </c:pt>
                <c:pt idx="66641">
                  <c:v>66.64100000000002</c:v>
                </c:pt>
                <c:pt idx="66642">
                  <c:v>66.641999999999996</c:v>
                </c:pt>
                <c:pt idx="66643">
                  <c:v>66.643000000000029</c:v>
                </c:pt>
                <c:pt idx="66644">
                  <c:v>66.644000000000005</c:v>
                </c:pt>
                <c:pt idx="66645">
                  <c:v>66.645000000000039</c:v>
                </c:pt>
                <c:pt idx="66646">
                  <c:v>66.646000000000015</c:v>
                </c:pt>
                <c:pt idx="66647">
                  <c:v>66.646999999999991</c:v>
                </c:pt>
                <c:pt idx="66648">
                  <c:v>66.648000000000025</c:v>
                </c:pt>
                <c:pt idx="66649">
                  <c:v>66.649000000000001</c:v>
                </c:pt>
                <c:pt idx="66650">
                  <c:v>66.650000000000034</c:v>
                </c:pt>
                <c:pt idx="66651">
                  <c:v>66.65100000000001</c:v>
                </c:pt>
                <c:pt idx="66652">
                  <c:v>66.652000000000044</c:v>
                </c:pt>
                <c:pt idx="66653">
                  <c:v>66.65300000000002</c:v>
                </c:pt>
                <c:pt idx="66654">
                  <c:v>66.653999999999996</c:v>
                </c:pt>
                <c:pt idx="66655">
                  <c:v>66.65500000000003</c:v>
                </c:pt>
                <c:pt idx="66656">
                  <c:v>66.656000000000006</c:v>
                </c:pt>
                <c:pt idx="66657">
                  <c:v>66.657000000000039</c:v>
                </c:pt>
                <c:pt idx="66658">
                  <c:v>66.658000000000015</c:v>
                </c:pt>
                <c:pt idx="66659">
                  <c:v>66.658999999999992</c:v>
                </c:pt>
                <c:pt idx="66660">
                  <c:v>66.660000000000025</c:v>
                </c:pt>
                <c:pt idx="66661">
                  <c:v>66.661000000000001</c:v>
                </c:pt>
                <c:pt idx="66662">
                  <c:v>66.662000000000035</c:v>
                </c:pt>
                <c:pt idx="66663">
                  <c:v>66.663000000000011</c:v>
                </c:pt>
                <c:pt idx="66664">
                  <c:v>66.664000000000044</c:v>
                </c:pt>
                <c:pt idx="66665">
                  <c:v>66.66500000000002</c:v>
                </c:pt>
                <c:pt idx="66666">
                  <c:v>66.665999999999997</c:v>
                </c:pt>
                <c:pt idx="66667">
                  <c:v>66.66700000000003</c:v>
                </c:pt>
                <c:pt idx="66668">
                  <c:v>66.668000000000006</c:v>
                </c:pt>
                <c:pt idx="66669">
                  <c:v>66.66900000000004</c:v>
                </c:pt>
                <c:pt idx="66670">
                  <c:v>66.670000000000016</c:v>
                </c:pt>
                <c:pt idx="66671">
                  <c:v>66.670999999999992</c:v>
                </c:pt>
                <c:pt idx="66672">
                  <c:v>66.672000000000025</c:v>
                </c:pt>
                <c:pt idx="66673">
                  <c:v>66.673000000000002</c:v>
                </c:pt>
                <c:pt idx="66674">
                  <c:v>66.674000000000035</c:v>
                </c:pt>
                <c:pt idx="66675">
                  <c:v>66.675000000000011</c:v>
                </c:pt>
                <c:pt idx="66676">
                  <c:v>66.676000000000045</c:v>
                </c:pt>
                <c:pt idx="66677">
                  <c:v>66.677000000000021</c:v>
                </c:pt>
                <c:pt idx="66678">
                  <c:v>66.677999999999997</c:v>
                </c:pt>
                <c:pt idx="66679">
                  <c:v>66.67900000000003</c:v>
                </c:pt>
                <c:pt idx="66680">
                  <c:v>66.680000000000007</c:v>
                </c:pt>
                <c:pt idx="66681">
                  <c:v>66.68100000000004</c:v>
                </c:pt>
                <c:pt idx="66682">
                  <c:v>66.682000000000016</c:v>
                </c:pt>
                <c:pt idx="66683">
                  <c:v>66.682999999999993</c:v>
                </c:pt>
                <c:pt idx="66684">
                  <c:v>66.684000000000026</c:v>
                </c:pt>
                <c:pt idx="66685">
                  <c:v>66.685000000000002</c:v>
                </c:pt>
                <c:pt idx="66686">
                  <c:v>66.686000000000035</c:v>
                </c:pt>
                <c:pt idx="66687">
                  <c:v>66.687000000000012</c:v>
                </c:pt>
                <c:pt idx="66688">
                  <c:v>66.688000000000045</c:v>
                </c:pt>
                <c:pt idx="66689">
                  <c:v>66.689000000000021</c:v>
                </c:pt>
                <c:pt idx="66690">
                  <c:v>66.69</c:v>
                </c:pt>
                <c:pt idx="66691">
                  <c:v>66.691000000000031</c:v>
                </c:pt>
                <c:pt idx="66692">
                  <c:v>66.692000000000007</c:v>
                </c:pt>
                <c:pt idx="66693">
                  <c:v>66.69300000000004</c:v>
                </c:pt>
                <c:pt idx="66694">
                  <c:v>66.694000000000017</c:v>
                </c:pt>
                <c:pt idx="66695">
                  <c:v>66.694999999999993</c:v>
                </c:pt>
                <c:pt idx="66696">
                  <c:v>66.696000000000026</c:v>
                </c:pt>
                <c:pt idx="66697">
                  <c:v>66.697000000000003</c:v>
                </c:pt>
                <c:pt idx="66698">
                  <c:v>66.698000000000036</c:v>
                </c:pt>
                <c:pt idx="66699">
                  <c:v>66.699000000000012</c:v>
                </c:pt>
                <c:pt idx="66700">
                  <c:v>66.700000000000045</c:v>
                </c:pt>
                <c:pt idx="66701">
                  <c:v>66.701000000000022</c:v>
                </c:pt>
                <c:pt idx="66702">
                  <c:v>66.701999999999998</c:v>
                </c:pt>
                <c:pt idx="66703">
                  <c:v>66.703000000000031</c:v>
                </c:pt>
                <c:pt idx="66704">
                  <c:v>66.704000000000008</c:v>
                </c:pt>
                <c:pt idx="66705">
                  <c:v>66.705000000000041</c:v>
                </c:pt>
                <c:pt idx="66706">
                  <c:v>66.706000000000017</c:v>
                </c:pt>
                <c:pt idx="66707">
                  <c:v>66.706999999999994</c:v>
                </c:pt>
                <c:pt idx="66708">
                  <c:v>66.708000000000027</c:v>
                </c:pt>
                <c:pt idx="66709">
                  <c:v>66.709000000000003</c:v>
                </c:pt>
                <c:pt idx="66710">
                  <c:v>66.710000000000036</c:v>
                </c:pt>
                <c:pt idx="66711">
                  <c:v>66.711000000000013</c:v>
                </c:pt>
                <c:pt idx="66712">
                  <c:v>66.712000000000046</c:v>
                </c:pt>
                <c:pt idx="66713">
                  <c:v>66.713000000000022</c:v>
                </c:pt>
                <c:pt idx="66714">
                  <c:v>66.713999999999999</c:v>
                </c:pt>
                <c:pt idx="66715">
                  <c:v>66.715000000000032</c:v>
                </c:pt>
                <c:pt idx="66716">
                  <c:v>66.716000000000008</c:v>
                </c:pt>
                <c:pt idx="66717">
                  <c:v>66.717000000000041</c:v>
                </c:pt>
                <c:pt idx="66718">
                  <c:v>66.718000000000018</c:v>
                </c:pt>
                <c:pt idx="66719">
                  <c:v>66.718999999999994</c:v>
                </c:pt>
                <c:pt idx="66720">
                  <c:v>66.720000000000027</c:v>
                </c:pt>
                <c:pt idx="66721">
                  <c:v>66.721000000000004</c:v>
                </c:pt>
                <c:pt idx="66722">
                  <c:v>66.722000000000037</c:v>
                </c:pt>
                <c:pt idx="66723">
                  <c:v>66.723000000000013</c:v>
                </c:pt>
                <c:pt idx="66724">
                  <c:v>66.724000000000046</c:v>
                </c:pt>
                <c:pt idx="66725">
                  <c:v>66.725000000000023</c:v>
                </c:pt>
                <c:pt idx="66726">
                  <c:v>66.725999999999999</c:v>
                </c:pt>
                <c:pt idx="66727">
                  <c:v>66.727000000000032</c:v>
                </c:pt>
                <c:pt idx="66728">
                  <c:v>66.728000000000009</c:v>
                </c:pt>
                <c:pt idx="66729">
                  <c:v>66.729000000000042</c:v>
                </c:pt>
                <c:pt idx="66730">
                  <c:v>66.730000000000018</c:v>
                </c:pt>
                <c:pt idx="66731">
                  <c:v>66.730999999999995</c:v>
                </c:pt>
                <c:pt idx="66732">
                  <c:v>66.732000000000028</c:v>
                </c:pt>
                <c:pt idx="66733">
                  <c:v>66.733000000000004</c:v>
                </c:pt>
                <c:pt idx="66734">
                  <c:v>66.734000000000037</c:v>
                </c:pt>
                <c:pt idx="66735">
                  <c:v>66.735000000000014</c:v>
                </c:pt>
                <c:pt idx="66736">
                  <c:v>66.73599999999999</c:v>
                </c:pt>
                <c:pt idx="66737">
                  <c:v>66.737000000000023</c:v>
                </c:pt>
                <c:pt idx="66738">
                  <c:v>66.738</c:v>
                </c:pt>
                <c:pt idx="66739">
                  <c:v>66.739000000000033</c:v>
                </c:pt>
                <c:pt idx="66740">
                  <c:v>66.740000000000009</c:v>
                </c:pt>
                <c:pt idx="66741">
                  <c:v>66.741000000000042</c:v>
                </c:pt>
                <c:pt idx="66742">
                  <c:v>66.742000000000019</c:v>
                </c:pt>
                <c:pt idx="66743">
                  <c:v>66.742999999999995</c:v>
                </c:pt>
                <c:pt idx="66744">
                  <c:v>66.744000000000028</c:v>
                </c:pt>
                <c:pt idx="66745">
                  <c:v>66.745000000000005</c:v>
                </c:pt>
                <c:pt idx="66746">
                  <c:v>66.746000000000038</c:v>
                </c:pt>
                <c:pt idx="66747">
                  <c:v>66.747000000000014</c:v>
                </c:pt>
                <c:pt idx="66748">
                  <c:v>66.74799999999999</c:v>
                </c:pt>
                <c:pt idx="66749">
                  <c:v>66.749000000000024</c:v>
                </c:pt>
                <c:pt idx="66750">
                  <c:v>66.75</c:v>
                </c:pt>
                <c:pt idx="66751">
                  <c:v>66.751000000000033</c:v>
                </c:pt>
                <c:pt idx="66752">
                  <c:v>66.75200000000001</c:v>
                </c:pt>
                <c:pt idx="66753">
                  <c:v>66.753000000000043</c:v>
                </c:pt>
                <c:pt idx="66754">
                  <c:v>66.754000000000019</c:v>
                </c:pt>
                <c:pt idx="66755">
                  <c:v>66.754999999999995</c:v>
                </c:pt>
                <c:pt idx="66756">
                  <c:v>66.756000000000029</c:v>
                </c:pt>
                <c:pt idx="66757">
                  <c:v>66.757000000000005</c:v>
                </c:pt>
                <c:pt idx="66758">
                  <c:v>66.758000000000038</c:v>
                </c:pt>
                <c:pt idx="66759">
                  <c:v>66.759000000000015</c:v>
                </c:pt>
                <c:pt idx="66760">
                  <c:v>66.759999999999991</c:v>
                </c:pt>
                <c:pt idx="66761">
                  <c:v>66.761000000000024</c:v>
                </c:pt>
                <c:pt idx="66762">
                  <c:v>66.762</c:v>
                </c:pt>
                <c:pt idx="66763">
                  <c:v>66.763000000000034</c:v>
                </c:pt>
                <c:pt idx="66764">
                  <c:v>66.76400000000001</c:v>
                </c:pt>
                <c:pt idx="66765">
                  <c:v>66.765000000000043</c:v>
                </c:pt>
                <c:pt idx="66766">
                  <c:v>66.76600000000002</c:v>
                </c:pt>
                <c:pt idx="66767">
                  <c:v>66.766999999999996</c:v>
                </c:pt>
                <c:pt idx="66768">
                  <c:v>66.768000000000029</c:v>
                </c:pt>
                <c:pt idx="66769">
                  <c:v>66.769000000000005</c:v>
                </c:pt>
                <c:pt idx="66770">
                  <c:v>66.770000000000039</c:v>
                </c:pt>
                <c:pt idx="66771">
                  <c:v>66.771000000000015</c:v>
                </c:pt>
                <c:pt idx="66772">
                  <c:v>66.771999999999991</c:v>
                </c:pt>
                <c:pt idx="66773">
                  <c:v>66.773000000000025</c:v>
                </c:pt>
                <c:pt idx="66774">
                  <c:v>66.774000000000001</c:v>
                </c:pt>
                <c:pt idx="66775">
                  <c:v>66.775000000000034</c:v>
                </c:pt>
                <c:pt idx="66776">
                  <c:v>66.77600000000001</c:v>
                </c:pt>
                <c:pt idx="66777">
                  <c:v>66.777000000000044</c:v>
                </c:pt>
                <c:pt idx="66778">
                  <c:v>66.77800000000002</c:v>
                </c:pt>
                <c:pt idx="66779">
                  <c:v>66.778999999999996</c:v>
                </c:pt>
                <c:pt idx="66780">
                  <c:v>66.78000000000003</c:v>
                </c:pt>
                <c:pt idx="66781">
                  <c:v>66.781000000000006</c:v>
                </c:pt>
                <c:pt idx="66782">
                  <c:v>66.782000000000039</c:v>
                </c:pt>
                <c:pt idx="66783">
                  <c:v>66.783000000000015</c:v>
                </c:pt>
                <c:pt idx="66784">
                  <c:v>66.783999999999992</c:v>
                </c:pt>
                <c:pt idx="66785">
                  <c:v>66.785000000000025</c:v>
                </c:pt>
                <c:pt idx="66786">
                  <c:v>66.786000000000001</c:v>
                </c:pt>
                <c:pt idx="66787">
                  <c:v>66.787000000000035</c:v>
                </c:pt>
                <c:pt idx="66788">
                  <c:v>66.788000000000011</c:v>
                </c:pt>
                <c:pt idx="66789">
                  <c:v>66.789000000000044</c:v>
                </c:pt>
                <c:pt idx="66790">
                  <c:v>66.79000000000002</c:v>
                </c:pt>
                <c:pt idx="66791">
                  <c:v>66.790999999999997</c:v>
                </c:pt>
                <c:pt idx="66792">
                  <c:v>66.79200000000003</c:v>
                </c:pt>
                <c:pt idx="66793">
                  <c:v>66.793000000000006</c:v>
                </c:pt>
                <c:pt idx="66794">
                  <c:v>66.79400000000004</c:v>
                </c:pt>
                <c:pt idx="66795">
                  <c:v>66.795000000000016</c:v>
                </c:pt>
                <c:pt idx="66796">
                  <c:v>66.795999999999992</c:v>
                </c:pt>
                <c:pt idx="66797">
                  <c:v>66.797000000000025</c:v>
                </c:pt>
                <c:pt idx="66798">
                  <c:v>66.798000000000002</c:v>
                </c:pt>
                <c:pt idx="66799">
                  <c:v>66.799000000000035</c:v>
                </c:pt>
                <c:pt idx="66800">
                  <c:v>66.800000000000011</c:v>
                </c:pt>
                <c:pt idx="66801">
                  <c:v>66.801000000000045</c:v>
                </c:pt>
                <c:pt idx="66802">
                  <c:v>66.802000000000021</c:v>
                </c:pt>
                <c:pt idx="66803">
                  <c:v>66.802999999999997</c:v>
                </c:pt>
                <c:pt idx="66804">
                  <c:v>66.80400000000003</c:v>
                </c:pt>
                <c:pt idx="66805">
                  <c:v>66.805000000000007</c:v>
                </c:pt>
                <c:pt idx="66806">
                  <c:v>66.80600000000004</c:v>
                </c:pt>
                <c:pt idx="66807">
                  <c:v>66.807000000000016</c:v>
                </c:pt>
                <c:pt idx="66808">
                  <c:v>66.807999999999993</c:v>
                </c:pt>
                <c:pt idx="66809">
                  <c:v>66.809000000000026</c:v>
                </c:pt>
                <c:pt idx="66810">
                  <c:v>66.81</c:v>
                </c:pt>
                <c:pt idx="66811">
                  <c:v>66.811000000000035</c:v>
                </c:pt>
                <c:pt idx="66812">
                  <c:v>66.812000000000012</c:v>
                </c:pt>
                <c:pt idx="66813">
                  <c:v>66.813000000000045</c:v>
                </c:pt>
                <c:pt idx="66814">
                  <c:v>66.814000000000021</c:v>
                </c:pt>
                <c:pt idx="66815">
                  <c:v>66.814999999999998</c:v>
                </c:pt>
                <c:pt idx="66816">
                  <c:v>66.816000000000031</c:v>
                </c:pt>
                <c:pt idx="66817">
                  <c:v>66.817000000000007</c:v>
                </c:pt>
                <c:pt idx="66818">
                  <c:v>66.81800000000004</c:v>
                </c:pt>
                <c:pt idx="66819">
                  <c:v>66.819000000000017</c:v>
                </c:pt>
                <c:pt idx="66820">
                  <c:v>66.819999999999993</c:v>
                </c:pt>
                <c:pt idx="66821">
                  <c:v>66.821000000000026</c:v>
                </c:pt>
                <c:pt idx="66822">
                  <c:v>66.822000000000003</c:v>
                </c:pt>
                <c:pt idx="66823">
                  <c:v>66.823000000000036</c:v>
                </c:pt>
                <c:pt idx="66824">
                  <c:v>66.824000000000012</c:v>
                </c:pt>
                <c:pt idx="66825">
                  <c:v>66.825000000000045</c:v>
                </c:pt>
                <c:pt idx="66826">
                  <c:v>66.826000000000022</c:v>
                </c:pt>
                <c:pt idx="66827">
                  <c:v>66.826999999999998</c:v>
                </c:pt>
                <c:pt idx="66828">
                  <c:v>66.828000000000031</c:v>
                </c:pt>
                <c:pt idx="66829">
                  <c:v>66.829000000000008</c:v>
                </c:pt>
                <c:pt idx="66830">
                  <c:v>66.830000000000041</c:v>
                </c:pt>
                <c:pt idx="66831">
                  <c:v>66.831000000000017</c:v>
                </c:pt>
                <c:pt idx="66832">
                  <c:v>66.831999999999994</c:v>
                </c:pt>
                <c:pt idx="66833">
                  <c:v>66.833000000000027</c:v>
                </c:pt>
                <c:pt idx="66834">
                  <c:v>66.834000000000003</c:v>
                </c:pt>
                <c:pt idx="66835">
                  <c:v>66.835000000000036</c:v>
                </c:pt>
                <c:pt idx="66836">
                  <c:v>66.836000000000013</c:v>
                </c:pt>
                <c:pt idx="66837">
                  <c:v>66.837000000000046</c:v>
                </c:pt>
                <c:pt idx="66838">
                  <c:v>66.838000000000022</c:v>
                </c:pt>
                <c:pt idx="66839">
                  <c:v>66.838999999999999</c:v>
                </c:pt>
                <c:pt idx="66840">
                  <c:v>66.840000000000032</c:v>
                </c:pt>
                <c:pt idx="66841">
                  <c:v>66.841000000000008</c:v>
                </c:pt>
                <c:pt idx="66842">
                  <c:v>66.842000000000041</c:v>
                </c:pt>
                <c:pt idx="66843">
                  <c:v>66.843000000000018</c:v>
                </c:pt>
                <c:pt idx="66844">
                  <c:v>66.843999999999994</c:v>
                </c:pt>
                <c:pt idx="66845">
                  <c:v>66.845000000000027</c:v>
                </c:pt>
                <c:pt idx="66846">
                  <c:v>66.846000000000004</c:v>
                </c:pt>
                <c:pt idx="66847">
                  <c:v>66.847000000000037</c:v>
                </c:pt>
                <c:pt idx="66848">
                  <c:v>66.848000000000013</c:v>
                </c:pt>
                <c:pt idx="66849">
                  <c:v>66.849000000000046</c:v>
                </c:pt>
                <c:pt idx="66850">
                  <c:v>66.850000000000023</c:v>
                </c:pt>
                <c:pt idx="66851">
                  <c:v>66.850999999999999</c:v>
                </c:pt>
                <c:pt idx="66852">
                  <c:v>66.852000000000032</c:v>
                </c:pt>
                <c:pt idx="66853">
                  <c:v>66.853000000000009</c:v>
                </c:pt>
                <c:pt idx="66854">
                  <c:v>66.854000000000042</c:v>
                </c:pt>
                <c:pt idx="66855">
                  <c:v>66.855000000000018</c:v>
                </c:pt>
                <c:pt idx="66856">
                  <c:v>66.855999999999995</c:v>
                </c:pt>
                <c:pt idx="66857">
                  <c:v>66.857000000000028</c:v>
                </c:pt>
                <c:pt idx="66858">
                  <c:v>66.858000000000004</c:v>
                </c:pt>
                <c:pt idx="66859">
                  <c:v>66.859000000000037</c:v>
                </c:pt>
                <c:pt idx="66860">
                  <c:v>66.860000000000014</c:v>
                </c:pt>
                <c:pt idx="66861">
                  <c:v>66.86099999999999</c:v>
                </c:pt>
                <c:pt idx="66862">
                  <c:v>66.862000000000023</c:v>
                </c:pt>
                <c:pt idx="66863">
                  <c:v>66.863</c:v>
                </c:pt>
                <c:pt idx="66864">
                  <c:v>66.864000000000033</c:v>
                </c:pt>
                <c:pt idx="66865">
                  <c:v>66.865000000000009</c:v>
                </c:pt>
                <c:pt idx="66866">
                  <c:v>66.866000000000042</c:v>
                </c:pt>
                <c:pt idx="66867">
                  <c:v>66.867000000000019</c:v>
                </c:pt>
                <c:pt idx="66868">
                  <c:v>66.867999999999995</c:v>
                </c:pt>
                <c:pt idx="66869">
                  <c:v>66.869000000000028</c:v>
                </c:pt>
                <c:pt idx="66870">
                  <c:v>66.87</c:v>
                </c:pt>
                <c:pt idx="66871">
                  <c:v>66.871000000000038</c:v>
                </c:pt>
                <c:pt idx="66872">
                  <c:v>66.872000000000014</c:v>
                </c:pt>
                <c:pt idx="66873">
                  <c:v>66.87299999999999</c:v>
                </c:pt>
                <c:pt idx="66874">
                  <c:v>66.874000000000024</c:v>
                </c:pt>
                <c:pt idx="66875">
                  <c:v>66.875</c:v>
                </c:pt>
                <c:pt idx="66876">
                  <c:v>66.876000000000033</c:v>
                </c:pt>
                <c:pt idx="66877">
                  <c:v>66.87700000000001</c:v>
                </c:pt>
                <c:pt idx="66878">
                  <c:v>66.878000000000043</c:v>
                </c:pt>
                <c:pt idx="66879">
                  <c:v>66.879000000000019</c:v>
                </c:pt>
                <c:pt idx="66880">
                  <c:v>66.88</c:v>
                </c:pt>
                <c:pt idx="66881">
                  <c:v>66.881000000000029</c:v>
                </c:pt>
                <c:pt idx="66882">
                  <c:v>66.882000000000005</c:v>
                </c:pt>
                <c:pt idx="66883">
                  <c:v>66.883000000000038</c:v>
                </c:pt>
                <c:pt idx="66884">
                  <c:v>66.884000000000015</c:v>
                </c:pt>
                <c:pt idx="66885">
                  <c:v>66.884999999999991</c:v>
                </c:pt>
                <c:pt idx="66886">
                  <c:v>66.886000000000024</c:v>
                </c:pt>
                <c:pt idx="66887">
                  <c:v>66.887</c:v>
                </c:pt>
                <c:pt idx="66888">
                  <c:v>66.888000000000034</c:v>
                </c:pt>
                <c:pt idx="66889">
                  <c:v>66.88900000000001</c:v>
                </c:pt>
                <c:pt idx="66890">
                  <c:v>66.890000000000043</c:v>
                </c:pt>
                <c:pt idx="66891">
                  <c:v>66.89100000000002</c:v>
                </c:pt>
                <c:pt idx="66892">
                  <c:v>66.891999999999996</c:v>
                </c:pt>
                <c:pt idx="66893">
                  <c:v>66.893000000000029</c:v>
                </c:pt>
                <c:pt idx="66894">
                  <c:v>66.894000000000005</c:v>
                </c:pt>
                <c:pt idx="66895">
                  <c:v>66.895000000000039</c:v>
                </c:pt>
                <c:pt idx="66896">
                  <c:v>66.896000000000015</c:v>
                </c:pt>
                <c:pt idx="66897">
                  <c:v>66.896999999999991</c:v>
                </c:pt>
                <c:pt idx="66898">
                  <c:v>66.898000000000025</c:v>
                </c:pt>
                <c:pt idx="66899">
                  <c:v>66.899000000000001</c:v>
                </c:pt>
                <c:pt idx="66900">
                  <c:v>66.900000000000034</c:v>
                </c:pt>
                <c:pt idx="66901">
                  <c:v>66.90100000000001</c:v>
                </c:pt>
                <c:pt idx="66902">
                  <c:v>66.902000000000044</c:v>
                </c:pt>
                <c:pt idx="66903">
                  <c:v>66.90300000000002</c:v>
                </c:pt>
                <c:pt idx="66904">
                  <c:v>66.903999999999996</c:v>
                </c:pt>
                <c:pt idx="66905">
                  <c:v>66.90500000000003</c:v>
                </c:pt>
                <c:pt idx="66906">
                  <c:v>66.906000000000006</c:v>
                </c:pt>
                <c:pt idx="66907">
                  <c:v>66.907000000000039</c:v>
                </c:pt>
                <c:pt idx="66908">
                  <c:v>66.908000000000015</c:v>
                </c:pt>
                <c:pt idx="66909">
                  <c:v>66.908999999999992</c:v>
                </c:pt>
                <c:pt idx="66910">
                  <c:v>66.910000000000025</c:v>
                </c:pt>
                <c:pt idx="66911">
                  <c:v>66.911000000000001</c:v>
                </c:pt>
                <c:pt idx="66912">
                  <c:v>66.912000000000035</c:v>
                </c:pt>
                <c:pt idx="66913">
                  <c:v>66.913000000000011</c:v>
                </c:pt>
                <c:pt idx="66914">
                  <c:v>66.914000000000044</c:v>
                </c:pt>
                <c:pt idx="66915">
                  <c:v>66.91500000000002</c:v>
                </c:pt>
                <c:pt idx="66916">
                  <c:v>66.915999999999997</c:v>
                </c:pt>
                <c:pt idx="66917">
                  <c:v>66.91700000000003</c:v>
                </c:pt>
                <c:pt idx="66918">
                  <c:v>66.918000000000006</c:v>
                </c:pt>
                <c:pt idx="66919">
                  <c:v>66.91900000000004</c:v>
                </c:pt>
                <c:pt idx="66920">
                  <c:v>66.920000000000016</c:v>
                </c:pt>
                <c:pt idx="66921">
                  <c:v>66.920999999999992</c:v>
                </c:pt>
                <c:pt idx="66922">
                  <c:v>66.922000000000025</c:v>
                </c:pt>
                <c:pt idx="66923">
                  <c:v>66.923000000000002</c:v>
                </c:pt>
                <c:pt idx="66924">
                  <c:v>66.924000000000035</c:v>
                </c:pt>
                <c:pt idx="66925">
                  <c:v>66.925000000000011</c:v>
                </c:pt>
                <c:pt idx="66926">
                  <c:v>66.926000000000045</c:v>
                </c:pt>
                <c:pt idx="66927">
                  <c:v>66.927000000000021</c:v>
                </c:pt>
                <c:pt idx="66928">
                  <c:v>66.927999999999997</c:v>
                </c:pt>
                <c:pt idx="66929">
                  <c:v>66.92900000000003</c:v>
                </c:pt>
                <c:pt idx="66930">
                  <c:v>66.930000000000007</c:v>
                </c:pt>
                <c:pt idx="66931">
                  <c:v>66.93100000000004</c:v>
                </c:pt>
                <c:pt idx="66932">
                  <c:v>66.932000000000016</c:v>
                </c:pt>
                <c:pt idx="66933">
                  <c:v>66.932999999999993</c:v>
                </c:pt>
                <c:pt idx="66934">
                  <c:v>66.934000000000026</c:v>
                </c:pt>
                <c:pt idx="66935">
                  <c:v>66.935000000000002</c:v>
                </c:pt>
                <c:pt idx="66936">
                  <c:v>66.936000000000035</c:v>
                </c:pt>
                <c:pt idx="66937">
                  <c:v>66.937000000000012</c:v>
                </c:pt>
                <c:pt idx="66938">
                  <c:v>66.938000000000045</c:v>
                </c:pt>
                <c:pt idx="66939">
                  <c:v>66.939000000000021</c:v>
                </c:pt>
                <c:pt idx="66940">
                  <c:v>66.94</c:v>
                </c:pt>
                <c:pt idx="66941">
                  <c:v>66.941000000000031</c:v>
                </c:pt>
                <c:pt idx="66942">
                  <c:v>66.942000000000007</c:v>
                </c:pt>
                <c:pt idx="66943">
                  <c:v>66.94300000000004</c:v>
                </c:pt>
                <c:pt idx="66944">
                  <c:v>66.944000000000017</c:v>
                </c:pt>
                <c:pt idx="66945">
                  <c:v>66.944999999999993</c:v>
                </c:pt>
                <c:pt idx="66946">
                  <c:v>66.946000000000026</c:v>
                </c:pt>
                <c:pt idx="66947">
                  <c:v>66.947000000000003</c:v>
                </c:pt>
                <c:pt idx="66948">
                  <c:v>66.948000000000036</c:v>
                </c:pt>
                <c:pt idx="66949">
                  <c:v>66.949000000000012</c:v>
                </c:pt>
                <c:pt idx="66950">
                  <c:v>66.950000000000045</c:v>
                </c:pt>
                <c:pt idx="66951">
                  <c:v>66.951000000000022</c:v>
                </c:pt>
                <c:pt idx="66952">
                  <c:v>66.951999999999998</c:v>
                </c:pt>
                <c:pt idx="66953">
                  <c:v>66.953000000000031</c:v>
                </c:pt>
                <c:pt idx="66954">
                  <c:v>66.954000000000008</c:v>
                </c:pt>
                <c:pt idx="66955">
                  <c:v>66.955000000000041</c:v>
                </c:pt>
                <c:pt idx="66956">
                  <c:v>66.956000000000017</c:v>
                </c:pt>
                <c:pt idx="66957">
                  <c:v>66.956999999999994</c:v>
                </c:pt>
                <c:pt idx="66958">
                  <c:v>66.958000000000027</c:v>
                </c:pt>
                <c:pt idx="66959">
                  <c:v>66.959000000000003</c:v>
                </c:pt>
                <c:pt idx="66960">
                  <c:v>66.960000000000036</c:v>
                </c:pt>
                <c:pt idx="66961">
                  <c:v>66.961000000000013</c:v>
                </c:pt>
                <c:pt idx="66962">
                  <c:v>66.962000000000046</c:v>
                </c:pt>
                <c:pt idx="66963">
                  <c:v>66.963000000000022</c:v>
                </c:pt>
                <c:pt idx="66964">
                  <c:v>66.963999999999999</c:v>
                </c:pt>
                <c:pt idx="66965">
                  <c:v>66.965000000000032</c:v>
                </c:pt>
                <c:pt idx="66966">
                  <c:v>66.966000000000008</c:v>
                </c:pt>
                <c:pt idx="66967">
                  <c:v>66.967000000000041</c:v>
                </c:pt>
                <c:pt idx="66968">
                  <c:v>66.968000000000018</c:v>
                </c:pt>
                <c:pt idx="66969">
                  <c:v>66.968999999999994</c:v>
                </c:pt>
                <c:pt idx="66970">
                  <c:v>66.970000000000027</c:v>
                </c:pt>
                <c:pt idx="66971">
                  <c:v>66.971000000000004</c:v>
                </c:pt>
                <c:pt idx="66972">
                  <c:v>66.972000000000037</c:v>
                </c:pt>
                <c:pt idx="66973">
                  <c:v>66.973000000000013</c:v>
                </c:pt>
                <c:pt idx="66974">
                  <c:v>66.974000000000046</c:v>
                </c:pt>
                <c:pt idx="66975">
                  <c:v>66.975000000000023</c:v>
                </c:pt>
                <c:pt idx="66976">
                  <c:v>66.975999999999999</c:v>
                </c:pt>
                <c:pt idx="66977">
                  <c:v>66.977000000000032</c:v>
                </c:pt>
                <c:pt idx="66978">
                  <c:v>66.978000000000009</c:v>
                </c:pt>
                <c:pt idx="66979">
                  <c:v>66.979000000000042</c:v>
                </c:pt>
                <c:pt idx="66980">
                  <c:v>66.980000000000018</c:v>
                </c:pt>
                <c:pt idx="66981">
                  <c:v>66.980999999999995</c:v>
                </c:pt>
                <c:pt idx="66982">
                  <c:v>66.982000000000028</c:v>
                </c:pt>
                <c:pt idx="66983">
                  <c:v>66.983000000000004</c:v>
                </c:pt>
                <c:pt idx="66984">
                  <c:v>66.984000000000037</c:v>
                </c:pt>
                <c:pt idx="66985">
                  <c:v>66.985000000000014</c:v>
                </c:pt>
                <c:pt idx="66986">
                  <c:v>66.98599999999999</c:v>
                </c:pt>
                <c:pt idx="66987">
                  <c:v>66.987000000000023</c:v>
                </c:pt>
                <c:pt idx="66988">
                  <c:v>66.988</c:v>
                </c:pt>
                <c:pt idx="66989">
                  <c:v>66.989000000000033</c:v>
                </c:pt>
                <c:pt idx="66990">
                  <c:v>66.990000000000009</c:v>
                </c:pt>
                <c:pt idx="66991">
                  <c:v>66.991000000000042</c:v>
                </c:pt>
                <c:pt idx="66992">
                  <c:v>66.992000000000019</c:v>
                </c:pt>
                <c:pt idx="66993">
                  <c:v>66.992999999999995</c:v>
                </c:pt>
                <c:pt idx="66994">
                  <c:v>66.994000000000028</c:v>
                </c:pt>
                <c:pt idx="66995">
                  <c:v>66.995000000000005</c:v>
                </c:pt>
                <c:pt idx="66996">
                  <c:v>66.996000000000038</c:v>
                </c:pt>
                <c:pt idx="66997">
                  <c:v>66.997000000000014</c:v>
                </c:pt>
                <c:pt idx="66998">
                  <c:v>66.99799999999999</c:v>
                </c:pt>
                <c:pt idx="66999">
                  <c:v>66.999000000000024</c:v>
                </c:pt>
                <c:pt idx="67000">
                  <c:v>67</c:v>
                </c:pt>
                <c:pt idx="67001">
                  <c:v>67.001000000000033</c:v>
                </c:pt>
                <c:pt idx="67002">
                  <c:v>67.00200000000001</c:v>
                </c:pt>
                <c:pt idx="67003">
                  <c:v>67.003000000000043</c:v>
                </c:pt>
                <c:pt idx="67004">
                  <c:v>67.004000000000019</c:v>
                </c:pt>
                <c:pt idx="67005">
                  <c:v>67.004999999999995</c:v>
                </c:pt>
                <c:pt idx="67006">
                  <c:v>67.006000000000029</c:v>
                </c:pt>
                <c:pt idx="67007">
                  <c:v>67.007000000000005</c:v>
                </c:pt>
                <c:pt idx="67008">
                  <c:v>67.008000000000038</c:v>
                </c:pt>
                <c:pt idx="67009">
                  <c:v>67.009000000000015</c:v>
                </c:pt>
                <c:pt idx="67010">
                  <c:v>67.009999999999991</c:v>
                </c:pt>
                <c:pt idx="67011">
                  <c:v>67.011000000000024</c:v>
                </c:pt>
                <c:pt idx="67012">
                  <c:v>67.012</c:v>
                </c:pt>
                <c:pt idx="67013">
                  <c:v>67.013000000000034</c:v>
                </c:pt>
                <c:pt idx="67014">
                  <c:v>67.01400000000001</c:v>
                </c:pt>
                <c:pt idx="67015">
                  <c:v>67.015000000000043</c:v>
                </c:pt>
                <c:pt idx="67016">
                  <c:v>67.01600000000002</c:v>
                </c:pt>
                <c:pt idx="67017">
                  <c:v>67.016999999999996</c:v>
                </c:pt>
                <c:pt idx="67018">
                  <c:v>67.018000000000029</c:v>
                </c:pt>
                <c:pt idx="67019">
                  <c:v>67.019000000000005</c:v>
                </c:pt>
                <c:pt idx="67020">
                  <c:v>67.020000000000039</c:v>
                </c:pt>
                <c:pt idx="67021">
                  <c:v>67.021000000000015</c:v>
                </c:pt>
                <c:pt idx="67022">
                  <c:v>67.021999999999991</c:v>
                </c:pt>
                <c:pt idx="67023">
                  <c:v>67.023000000000025</c:v>
                </c:pt>
                <c:pt idx="67024">
                  <c:v>67.024000000000001</c:v>
                </c:pt>
                <c:pt idx="67025">
                  <c:v>67.025000000000034</c:v>
                </c:pt>
                <c:pt idx="67026">
                  <c:v>67.02600000000001</c:v>
                </c:pt>
                <c:pt idx="67027">
                  <c:v>67.027000000000044</c:v>
                </c:pt>
                <c:pt idx="67028">
                  <c:v>67.02800000000002</c:v>
                </c:pt>
                <c:pt idx="67029">
                  <c:v>67.028999999999996</c:v>
                </c:pt>
                <c:pt idx="67030">
                  <c:v>67.03000000000003</c:v>
                </c:pt>
                <c:pt idx="67031">
                  <c:v>67.031000000000006</c:v>
                </c:pt>
                <c:pt idx="67032">
                  <c:v>67.032000000000039</c:v>
                </c:pt>
                <c:pt idx="67033">
                  <c:v>67.033000000000015</c:v>
                </c:pt>
                <c:pt idx="67034">
                  <c:v>67.033999999999992</c:v>
                </c:pt>
                <c:pt idx="67035">
                  <c:v>67.035000000000025</c:v>
                </c:pt>
                <c:pt idx="67036">
                  <c:v>67.036000000000001</c:v>
                </c:pt>
                <c:pt idx="67037">
                  <c:v>67.037000000000035</c:v>
                </c:pt>
                <c:pt idx="67038">
                  <c:v>67.038000000000011</c:v>
                </c:pt>
                <c:pt idx="67039">
                  <c:v>67.039000000000044</c:v>
                </c:pt>
                <c:pt idx="67040">
                  <c:v>67.04000000000002</c:v>
                </c:pt>
                <c:pt idx="67041">
                  <c:v>67.040999999999997</c:v>
                </c:pt>
                <c:pt idx="67042">
                  <c:v>67.04200000000003</c:v>
                </c:pt>
                <c:pt idx="67043">
                  <c:v>67.043000000000006</c:v>
                </c:pt>
                <c:pt idx="67044">
                  <c:v>67.04400000000004</c:v>
                </c:pt>
                <c:pt idx="67045">
                  <c:v>67.045000000000016</c:v>
                </c:pt>
                <c:pt idx="67046">
                  <c:v>67.045999999999992</c:v>
                </c:pt>
                <c:pt idx="67047">
                  <c:v>67.047000000000025</c:v>
                </c:pt>
                <c:pt idx="67048">
                  <c:v>67.048000000000002</c:v>
                </c:pt>
                <c:pt idx="67049">
                  <c:v>67.049000000000035</c:v>
                </c:pt>
                <c:pt idx="67050">
                  <c:v>67.050000000000011</c:v>
                </c:pt>
                <c:pt idx="67051">
                  <c:v>67.051000000000045</c:v>
                </c:pt>
                <c:pt idx="67052">
                  <c:v>67.052000000000021</c:v>
                </c:pt>
                <c:pt idx="67053">
                  <c:v>67.052999999999997</c:v>
                </c:pt>
                <c:pt idx="67054">
                  <c:v>67.05400000000003</c:v>
                </c:pt>
                <c:pt idx="67055">
                  <c:v>67.055000000000007</c:v>
                </c:pt>
                <c:pt idx="67056">
                  <c:v>67.05600000000004</c:v>
                </c:pt>
                <c:pt idx="67057">
                  <c:v>67.057000000000016</c:v>
                </c:pt>
                <c:pt idx="67058">
                  <c:v>67.057999999999993</c:v>
                </c:pt>
                <c:pt idx="67059">
                  <c:v>67.059000000000026</c:v>
                </c:pt>
                <c:pt idx="67060">
                  <c:v>67.06</c:v>
                </c:pt>
                <c:pt idx="67061">
                  <c:v>67.061000000000035</c:v>
                </c:pt>
                <c:pt idx="67062">
                  <c:v>67.062000000000012</c:v>
                </c:pt>
                <c:pt idx="67063">
                  <c:v>67.063000000000045</c:v>
                </c:pt>
                <c:pt idx="67064">
                  <c:v>67.064000000000021</c:v>
                </c:pt>
                <c:pt idx="67065">
                  <c:v>67.064999999999998</c:v>
                </c:pt>
                <c:pt idx="67066">
                  <c:v>67.066000000000031</c:v>
                </c:pt>
                <c:pt idx="67067">
                  <c:v>67.067000000000007</c:v>
                </c:pt>
                <c:pt idx="67068">
                  <c:v>67.06800000000004</c:v>
                </c:pt>
                <c:pt idx="67069">
                  <c:v>67.069000000000017</c:v>
                </c:pt>
                <c:pt idx="67070">
                  <c:v>67.069999999999993</c:v>
                </c:pt>
                <c:pt idx="67071">
                  <c:v>67.071000000000026</c:v>
                </c:pt>
                <c:pt idx="67072">
                  <c:v>67.072000000000003</c:v>
                </c:pt>
                <c:pt idx="67073">
                  <c:v>67.073000000000036</c:v>
                </c:pt>
                <c:pt idx="67074">
                  <c:v>67.074000000000012</c:v>
                </c:pt>
                <c:pt idx="67075">
                  <c:v>67.075000000000045</c:v>
                </c:pt>
                <c:pt idx="67076">
                  <c:v>67.076000000000022</c:v>
                </c:pt>
                <c:pt idx="67077">
                  <c:v>67.076999999999998</c:v>
                </c:pt>
                <c:pt idx="67078">
                  <c:v>67.078000000000031</c:v>
                </c:pt>
                <c:pt idx="67079">
                  <c:v>67.079000000000008</c:v>
                </c:pt>
                <c:pt idx="67080">
                  <c:v>67.080000000000041</c:v>
                </c:pt>
                <c:pt idx="67081">
                  <c:v>67.081000000000017</c:v>
                </c:pt>
                <c:pt idx="67082">
                  <c:v>67.081999999999994</c:v>
                </c:pt>
                <c:pt idx="67083">
                  <c:v>67.083000000000027</c:v>
                </c:pt>
                <c:pt idx="67084">
                  <c:v>67.084000000000003</c:v>
                </c:pt>
                <c:pt idx="67085">
                  <c:v>67.085000000000036</c:v>
                </c:pt>
                <c:pt idx="67086">
                  <c:v>67.086000000000013</c:v>
                </c:pt>
                <c:pt idx="67087">
                  <c:v>67.087000000000046</c:v>
                </c:pt>
                <c:pt idx="67088">
                  <c:v>67.088000000000022</c:v>
                </c:pt>
                <c:pt idx="67089">
                  <c:v>67.088999999999999</c:v>
                </c:pt>
                <c:pt idx="67090">
                  <c:v>67.090000000000032</c:v>
                </c:pt>
                <c:pt idx="67091">
                  <c:v>67.091000000000008</c:v>
                </c:pt>
                <c:pt idx="67092">
                  <c:v>67.092000000000041</c:v>
                </c:pt>
                <c:pt idx="67093">
                  <c:v>67.093000000000018</c:v>
                </c:pt>
                <c:pt idx="67094">
                  <c:v>67.093999999999994</c:v>
                </c:pt>
                <c:pt idx="67095">
                  <c:v>67.095000000000027</c:v>
                </c:pt>
                <c:pt idx="67096">
                  <c:v>67.096000000000004</c:v>
                </c:pt>
                <c:pt idx="67097">
                  <c:v>67.097000000000037</c:v>
                </c:pt>
                <c:pt idx="67098">
                  <c:v>67.098000000000013</c:v>
                </c:pt>
                <c:pt idx="67099">
                  <c:v>67.099000000000046</c:v>
                </c:pt>
                <c:pt idx="67100">
                  <c:v>67.100000000000023</c:v>
                </c:pt>
                <c:pt idx="67101">
                  <c:v>67.100999999999999</c:v>
                </c:pt>
                <c:pt idx="67102">
                  <c:v>67.102000000000032</c:v>
                </c:pt>
                <c:pt idx="67103">
                  <c:v>67.103000000000009</c:v>
                </c:pt>
                <c:pt idx="67104">
                  <c:v>67.104000000000042</c:v>
                </c:pt>
                <c:pt idx="67105">
                  <c:v>67.105000000000018</c:v>
                </c:pt>
                <c:pt idx="67106">
                  <c:v>67.105999999999995</c:v>
                </c:pt>
                <c:pt idx="67107">
                  <c:v>67.107000000000028</c:v>
                </c:pt>
                <c:pt idx="67108">
                  <c:v>67.108000000000004</c:v>
                </c:pt>
                <c:pt idx="67109">
                  <c:v>67.109000000000037</c:v>
                </c:pt>
                <c:pt idx="67110">
                  <c:v>67.110000000000014</c:v>
                </c:pt>
                <c:pt idx="67111">
                  <c:v>67.11099999999999</c:v>
                </c:pt>
                <c:pt idx="67112">
                  <c:v>67.112000000000023</c:v>
                </c:pt>
                <c:pt idx="67113">
                  <c:v>67.113</c:v>
                </c:pt>
                <c:pt idx="67114">
                  <c:v>67.114000000000033</c:v>
                </c:pt>
                <c:pt idx="67115">
                  <c:v>67.115000000000009</c:v>
                </c:pt>
                <c:pt idx="67116">
                  <c:v>67.116000000000042</c:v>
                </c:pt>
                <c:pt idx="67117">
                  <c:v>67.117000000000019</c:v>
                </c:pt>
                <c:pt idx="67118">
                  <c:v>67.117999999999995</c:v>
                </c:pt>
                <c:pt idx="67119">
                  <c:v>67.119000000000028</c:v>
                </c:pt>
                <c:pt idx="67120">
                  <c:v>67.12</c:v>
                </c:pt>
                <c:pt idx="67121">
                  <c:v>67.121000000000038</c:v>
                </c:pt>
                <c:pt idx="67122">
                  <c:v>67.122000000000014</c:v>
                </c:pt>
                <c:pt idx="67123">
                  <c:v>67.12299999999999</c:v>
                </c:pt>
                <c:pt idx="67124">
                  <c:v>67.124000000000024</c:v>
                </c:pt>
                <c:pt idx="67125">
                  <c:v>67.125</c:v>
                </c:pt>
                <c:pt idx="67126">
                  <c:v>67.126000000000033</c:v>
                </c:pt>
                <c:pt idx="67127">
                  <c:v>67.12700000000001</c:v>
                </c:pt>
                <c:pt idx="67128">
                  <c:v>67.128000000000043</c:v>
                </c:pt>
                <c:pt idx="67129">
                  <c:v>67.129000000000019</c:v>
                </c:pt>
                <c:pt idx="67130">
                  <c:v>67.13</c:v>
                </c:pt>
                <c:pt idx="67131">
                  <c:v>67.131000000000029</c:v>
                </c:pt>
                <c:pt idx="67132">
                  <c:v>67.132000000000005</c:v>
                </c:pt>
                <c:pt idx="67133">
                  <c:v>67.133000000000038</c:v>
                </c:pt>
                <c:pt idx="67134">
                  <c:v>67.134000000000015</c:v>
                </c:pt>
                <c:pt idx="67135">
                  <c:v>67.134999999999991</c:v>
                </c:pt>
                <c:pt idx="67136">
                  <c:v>67.136000000000024</c:v>
                </c:pt>
                <c:pt idx="67137">
                  <c:v>67.137</c:v>
                </c:pt>
                <c:pt idx="67138">
                  <c:v>67.138000000000034</c:v>
                </c:pt>
                <c:pt idx="67139">
                  <c:v>67.13900000000001</c:v>
                </c:pt>
                <c:pt idx="67140">
                  <c:v>67.140000000000043</c:v>
                </c:pt>
                <c:pt idx="67141">
                  <c:v>67.14100000000002</c:v>
                </c:pt>
                <c:pt idx="67142">
                  <c:v>67.141999999999996</c:v>
                </c:pt>
                <c:pt idx="67143">
                  <c:v>67.143000000000029</c:v>
                </c:pt>
                <c:pt idx="67144">
                  <c:v>67.144000000000005</c:v>
                </c:pt>
                <c:pt idx="67145">
                  <c:v>67.145000000000039</c:v>
                </c:pt>
                <c:pt idx="67146">
                  <c:v>67.146000000000015</c:v>
                </c:pt>
                <c:pt idx="67147">
                  <c:v>67.146999999999991</c:v>
                </c:pt>
                <c:pt idx="67148">
                  <c:v>67.148000000000025</c:v>
                </c:pt>
                <c:pt idx="67149">
                  <c:v>67.149000000000001</c:v>
                </c:pt>
                <c:pt idx="67150">
                  <c:v>67.150000000000034</c:v>
                </c:pt>
                <c:pt idx="67151">
                  <c:v>67.15100000000001</c:v>
                </c:pt>
                <c:pt idx="67152">
                  <c:v>67.152000000000044</c:v>
                </c:pt>
                <c:pt idx="67153">
                  <c:v>67.15300000000002</c:v>
                </c:pt>
                <c:pt idx="67154">
                  <c:v>67.153999999999996</c:v>
                </c:pt>
                <c:pt idx="67155">
                  <c:v>67.15500000000003</c:v>
                </c:pt>
                <c:pt idx="67156">
                  <c:v>67.156000000000006</c:v>
                </c:pt>
                <c:pt idx="67157">
                  <c:v>67.157000000000039</c:v>
                </c:pt>
                <c:pt idx="67158">
                  <c:v>67.158000000000015</c:v>
                </c:pt>
                <c:pt idx="67159">
                  <c:v>67.158999999999992</c:v>
                </c:pt>
                <c:pt idx="67160">
                  <c:v>67.160000000000025</c:v>
                </c:pt>
                <c:pt idx="67161">
                  <c:v>67.161000000000001</c:v>
                </c:pt>
                <c:pt idx="67162">
                  <c:v>67.162000000000035</c:v>
                </c:pt>
                <c:pt idx="67163">
                  <c:v>67.163000000000011</c:v>
                </c:pt>
                <c:pt idx="67164">
                  <c:v>67.164000000000044</c:v>
                </c:pt>
                <c:pt idx="67165">
                  <c:v>67.16500000000002</c:v>
                </c:pt>
                <c:pt idx="67166">
                  <c:v>67.165999999999997</c:v>
                </c:pt>
                <c:pt idx="67167">
                  <c:v>67.16700000000003</c:v>
                </c:pt>
                <c:pt idx="67168">
                  <c:v>67.168000000000006</c:v>
                </c:pt>
                <c:pt idx="67169">
                  <c:v>67.16900000000004</c:v>
                </c:pt>
                <c:pt idx="67170">
                  <c:v>67.170000000000016</c:v>
                </c:pt>
                <c:pt idx="67171">
                  <c:v>67.170999999999992</c:v>
                </c:pt>
                <c:pt idx="67172">
                  <c:v>67.172000000000025</c:v>
                </c:pt>
                <c:pt idx="67173">
                  <c:v>67.173000000000002</c:v>
                </c:pt>
                <c:pt idx="67174">
                  <c:v>67.174000000000035</c:v>
                </c:pt>
                <c:pt idx="67175">
                  <c:v>67.175000000000011</c:v>
                </c:pt>
                <c:pt idx="67176">
                  <c:v>67.176000000000045</c:v>
                </c:pt>
                <c:pt idx="67177">
                  <c:v>67.177000000000021</c:v>
                </c:pt>
                <c:pt idx="67178">
                  <c:v>67.177999999999997</c:v>
                </c:pt>
                <c:pt idx="67179">
                  <c:v>67.17900000000003</c:v>
                </c:pt>
                <c:pt idx="67180">
                  <c:v>67.180000000000007</c:v>
                </c:pt>
                <c:pt idx="67181">
                  <c:v>67.18100000000004</c:v>
                </c:pt>
                <c:pt idx="67182">
                  <c:v>67.182000000000016</c:v>
                </c:pt>
                <c:pt idx="67183">
                  <c:v>67.182999999999993</c:v>
                </c:pt>
                <c:pt idx="67184">
                  <c:v>67.184000000000026</c:v>
                </c:pt>
                <c:pt idx="67185">
                  <c:v>67.185000000000002</c:v>
                </c:pt>
                <c:pt idx="67186">
                  <c:v>67.186000000000035</c:v>
                </c:pt>
                <c:pt idx="67187">
                  <c:v>67.187000000000012</c:v>
                </c:pt>
                <c:pt idx="67188">
                  <c:v>67.188000000000045</c:v>
                </c:pt>
                <c:pt idx="67189">
                  <c:v>67.189000000000021</c:v>
                </c:pt>
                <c:pt idx="67190">
                  <c:v>67.19</c:v>
                </c:pt>
                <c:pt idx="67191">
                  <c:v>67.191000000000031</c:v>
                </c:pt>
                <c:pt idx="67192">
                  <c:v>67.192000000000007</c:v>
                </c:pt>
                <c:pt idx="67193">
                  <c:v>67.19300000000004</c:v>
                </c:pt>
                <c:pt idx="67194">
                  <c:v>67.194000000000017</c:v>
                </c:pt>
                <c:pt idx="67195">
                  <c:v>67.194999999999993</c:v>
                </c:pt>
                <c:pt idx="67196">
                  <c:v>67.196000000000026</c:v>
                </c:pt>
                <c:pt idx="67197">
                  <c:v>67.197000000000003</c:v>
                </c:pt>
                <c:pt idx="67198">
                  <c:v>67.198000000000036</c:v>
                </c:pt>
                <c:pt idx="67199">
                  <c:v>67.199000000000012</c:v>
                </c:pt>
                <c:pt idx="67200">
                  <c:v>67.200000000000045</c:v>
                </c:pt>
                <c:pt idx="67201">
                  <c:v>67.201000000000022</c:v>
                </c:pt>
                <c:pt idx="67202">
                  <c:v>67.201999999999998</c:v>
                </c:pt>
                <c:pt idx="67203">
                  <c:v>67.203000000000031</c:v>
                </c:pt>
                <c:pt idx="67204">
                  <c:v>67.204000000000008</c:v>
                </c:pt>
                <c:pt idx="67205">
                  <c:v>67.205000000000041</c:v>
                </c:pt>
                <c:pt idx="67206">
                  <c:v>67.206000000000017</c:v>
                </c:pt>
                <c:pt idx="67207">
                  <c:v>67.206999999999994</c:v>
                </c:pt>
                <c:pt idx="67208">
                  <c:v>67.208000000000027</c:v>
                </c:pt>
                <c:pt idx="67209">
                  <c:v>67.209000000000003</c:v>
                </c:pt>
                <c:pt idx="67210">
                  <c:v>67.210000000000036</c:v>
                </c:pt>
                <c:pt idx="67211">
                  <c:v>67.211000000000013</c:v>
                </c:pt>
                <c:pt idx="67212">
                  <c:v>67.212000000000046</c:v>
                </c:pt>
                <c:pt idx="67213">
                  <c:v>67.213000000000022</c:v>
                </c:pt>
                <c:pt idx="67214">
                  <c:v>67.213999999999999</c:v>
                </c:pt>
                <c:pt idx="67215">
                  <c:v>67.215000000000032</c:v>
                </c:pt>
                <c:pt idx="67216">
                  <c:v>67.216000000000008</c:v>
                </c:pt>
                <c:pt idx="67217">
                  <c:v>67.217000000000041</c:v>
                </c:pt>
                <c:pt idx="67218">
                  <c:v>67.218000000000018</c:v>
                </c:pt>
                <c:pt idx="67219">
                  <c:v>67.218999999999994</c:v>
                </c:pt>
                <c:pt idx="67220">
                  <c:v>67.220000000000027</c:v>
                </c:pt>
                <c:pt idx="67221">
                  <c:v>67.221000000000004</c:v>
                </c:pt>
                <c:pt idx="67222">
                  <c:v>67.222000000000037</c:v>
                </c:pt>
                <c:pt idx="67223">
                  <c:v>67.223000000000013</c:v>
                </c:pt>
                <c:pt idx="67224">
                  <c:v>67.224000000000046</c:v>
                </c:pt>
                <c:pt idx="67225">
                  <c:v>67.225000000000023</c:v>
                </c:pt>
                <c:pt idx="67226">
                  <c:v>67.225999999999999</c:v>
                </c:pt>
                <c:pt idx="67227">
                  <c:v>67.227000000000032</c:v>
                </c:pt>
                <c:pt idx="67228">
                  <c:v>67.228000000000009</c:v>
                </c:pt>
                <c:pt idx="67229">
                  <c:v>67.229000000000042</c:v>
                </c:pt>
                <c:pt idx="67230">
                  <c:v>67.230000000000018</c:v>
                </c:pt>
                <c:pt idx="67231">
                  <c:v>67.230999999999995</c:v>
                </c:pt>
                <c:pt idx="67232">
                  <c:v>67.232000000000028</c:v>
                </c:pt>
                <c:pt idx="67233">
                  <c:v>67.233000000000004</c:v>
                </c:pt>
                <c:pt idx="67234">
                  <c:v>67.234000000000037</c:v>
                </c:pt>
                <c:pt idx="67235">
                  <c:v>67.235000000000014</c:v>
                </c:pt>
                <c:pt idx="67236">
                  <c:v>67.23599999999999</c:v>
                </c:pt>
                <c:pt idx="67237">
                  <c:v>67.237000000000023</c:v>
                </c:pt>
                <c:pt idx="67238">
                  <c:v>67.238</c:v>
                </c:pt>
                <c:pt idx="67239">
                  <c:v>67.239000000000033</c:v>
                </c:pt>
                <c:pt idx="67240">
                  <c:v>67.240000000000009</c:v>
                </c:pt>
                <c:pt idx="67241">
                  <c:v>67.241000000000042</c:v>
                </c:pt>
                <c:pt idx="67242">
                  <c:v>67.242000000000019</c:v>
                </c:pt>
                <c:pt idx="67243">
                  <c:v>67.242999999999995</c:v>
                </c:pt>
                <c:pt idx="67244">
                  <c:v>67.244000000000028</c:v>
                </c:pt>
                <c:pt idx="67245">
                  <c:v>67.245000000000005</c:v>
                </c:pt>
                <c:pt idx="67246">
                  <c:v>67.246000000000038</c:v>
                </c:pt>
                <c:pt idx="67247">
                  <c:v>67.247000000000014</c:v>
                </c:pt>
                <c:pt idx="67248">
                  <c:v>67.24799999999999</c:v>
                </c:pt>
                <c:pt idx="67249">
                  <c:v>67.249000000000024</c:v>
                </c:pt>
                <c:pt idx="67250">
                  <c:v>67.25</c:v>
                </c:pt>
                <c:pt idx="67251">
                  <c:v>67.251000000000033</c:v>
                </c:pt>
                <c:pt idx="67252">
                  <c:v>67.25200000000001</c:v>
                </c:pt>
                <c:pt idx="67253">
                  <c:v>67.253000000000043</c:v>
                </c:pt>
                <c:pt idx="67254">
                  <c:v>67.254000000000019</c:v>
                </c:pt>
                <c:pt idx="67255">
                  <c:v>67.254999999999995</c:v>
                </c:pt>
                <c:pt idx="67256">
                  <c:v>67.256000000000029</c:v>
                </c:pt>
                <c:pt idx="67257">
                  <c:v>67.257000000000005</c:v>
                </c:pt>
                <c:pt idx="67258">
                  <c:v>67.258000000000038</c:v>
                </c:pt>
                <c:pt idx="67259">
                  <c:v>67.259000000000015</c:v>
                </c:pt>
                <c:pt idx="67260">
                  <c:v>67.259999999999991</c:v>
                </c:pt>
                <c:pt idx="67261">
                  <c:v>67.261000000000024</c:v>
                </c:pt>
                <c:pt idx="67262">
                  <c:v>67.262</c:v>
                </c:pt>
                <c:pt idx="67263">
                  <c:v>67.263000000000034</c:v>
                </c:pt>
                <c:pt idx="67264">
                  <c:v>67.26400000000001</c:v>
                </c:pt>
                <c:pt idx="67265">
                  <c:v>67.265000000000043</c:v>
                </c:pt>
                <c:pt idx="67266">
                  <c:v>67.26600000000002</c:v>
                </c:pt>
                <c:pt idx="67267">
                  <c:v>67.266999999999996</c:v>
                </c:pt>
                <c:pt idx="67268">
                  <c:v>67.268000000000029</c:v>
                </c:pt>
                <c:pt idx="67269">
                  <c:v>67.269000000000005</c:v>
                </c:pt>
                <c:pt idx="67270">
                  <c:v>67.270000000000039</c:v>
                </c:pt>
                <c:pt idx="67271">
                  <c:v>67.271000000000015</c:v>
                </c:pt>
                <c:pt idx="67272">
                  <c:v>67.271999999999991</c:v>
                </c:pt>
                <c:pt idx="67273">
                  <c:v>67.273000000000025</c:v>
                </c:pt>
                <c:pt idx="67274">
                  <c:v>67.274000000000001</c:v>
                </c:pt>
                <c:pt idx="67275">
                  <c:v>67.275000000000034</c:v>
                </c:pt>
                <c:pt idx="67276">
                  <c:v>67.27600000000001</c:v>
                </c:pt>
                <c:pt idx="67277">
                  <c:v>67.277000000000044</c:v>
                </c:pt>
                <c:pt idx="67278">
                  <c:v>67.27800000000002</c:v>
                </c:pt>
                <c:pt idx="67279">
                  <c:v>67.278999999999996</c:v>
                </c:pt>
                <c:pt idx="67280">
                  <c:v>67.28000000000003</c:v>
                </c:pt>
                <c:pt idx="67281">
                  <c:v>67.281000000000006</c:v>
                </c:pt>
                <c:pt idx="67282">
                  <c:v>67.282000000000039</c:v>
                </c:pt>
                <c:pt idx="67283">
                  <c:v>67.283000000000015</c:v>
                </c:pt>
                <c:pt idx="67284">
                  <c:v>67.283999999999992</c:v>
                </c:pt>
                <c:pt idx="67285">
                  <c:v>67.285000000000025</c:v>
                </c:pt>
                <c:pt idx="67286">
                  <c:v>67.286000000000001</c:v>
                </c:pt>
                <c:pt idx="67287">
                  <c:v>67.287000000000035</c:v>
                </c:pt>
                <c:pt idx="67288">
                  <c:v>67.288000000000011</c:v>
                </c:pt>
                <c:pt idx="67289">
                  <c:v>67.289000000000044</c:v>
                </c:pt>
                <c:pt idx="67290">
                  <c:v>67.29000000000002</c:v>
                </c:pt>
                <c:pt idx="67291">
                  <c:v>67.290999999999997</c:v>
                </c:pt>
                <c:pt idx="67292">
                  <c:v>67.29200000000003</c:v>
                </c:pt>
                <c:pt idx="67293">
                  <c:v>67.293000000000006</c:v>
                </c:pt>
                <c:pt idx="67294">
                  <c:v>67.29400000000004</c:v>
                </c:pt>
                <c:pt idx="67295">
                  <c:v>67.295000000000016</c:v>
                </c:pt>
                <c:pt idx="67296">
                  <c:v>67.295999999999992</c:v>
                </c:pt>
                <c:pt idx="67297">
                  <c:v>67.297000000000025</c:v>
                </c:pt>
                <c:pt idx="67298">
                  <c:v>67.298000000000002</c:v>
                </c:pt>
                <c:pt idx="67299">
                  <c:v>67.299000000000035</c:v>
                </c:pt>
                <c:pt idx="67300">
                  <c:v>67.300000000000011</c:v>
                </c:pt>
                <c:pt idx="67301">
                  <c:v>67.301000000000045</c:v>
                </c:pt>
                <c:pt idx="67302">
                  <c:v>67.302000000000021</c:v>
                </c:pt>
                <c:pt idx="67303">
                  <c:v>67.302999999999997</c:v>
                </c:pt>
                <c:pt idx="67304">
                  <c:v>67.30400000000003</c:v>
                </c:pt>
                <c:pt idx="67305">
                  <c:v>67.305000000000007</c:v>
                </c:pt>
                <c:pt idx="67306">
                  <c:v>67.30600000000004</c:v>
                </c:pt>
                <c:pt idx="67307">
                  <c:v>67.307000000000016</c:v>
                </c:pt>
                <c:pt idx="67308">
                  <c:v>67.307999999999993</c:v>
                </c:pt>
                <c:pt idx="67309">
                  <c:v>67.309000000000026</c:v>
                </c:pt>
                <c:pt idx="67310">
                  <c:v>67.31</c:v>
                </c:pt>
                <c:pt idx="67311">
                  <c:v>67.311000000000035</c:v>
                </c:pt>
                <c:pt idx="67312">
                  <c:v>67.312000000000012</c:v>
                </c:pt>
                <c:pt idx="67313">
                  <c:v>67.313000000000045</c:v>
                </c:pt>
                <c:pt idx="67314">
                  <c:v>67.314000000000021</c:v>
                </c:pt>
                <c:pt idx="67315">
                  <c:v>67.314999999999998</c:v>
                </c:pt>
                <c:pt idx="67316">
                  <c:v>67.316000000000031</c:v>
                </c:pt>
                <c:pt idx="67317">
                  <c:v>67.317000000000007</c:v>
                </c:pt>
                <c:pt idx="67318">
                  <c:v>67.31800000000004</c:v>
                </c:pt>
                <c:pt idx="67319">
                  <c:v>67.319000000000017</c:v>
                </c:pt>
                <c:pt idx="67320">
                  <c:v>67.319999999999993</c:v>
                </c:pt>
                <c:pt idx="67321">
                  <c:v>67.321000000000026</c:v>
                </c:pt>
                <c:pt idx="67322">
                  <c:v>67.322000000000003</c:v>
                </c:pt>
                <c:pt idx="67323">
                  <c:v>67.323000000000036</c:v>
                </c:pt>
                <c:pt idx="67324">
                  <c:v>67.324000000000012</c:v>
                </c:pt>
                <c:pt idx="67325">
                  <c:v>67.325000000000045</c:v>
                </c:pt>
                <c:pt idx="67326">
                  <c:v>67.326000000000022</c:v>
                </c:pt>
                <c:pt idx="67327">
                  <c:v>67.326999999999998</c:v>
                </c:pt>
                <c:pt idx="67328">
                  <c:v>67.328000000000031</c:v>
                </c:pt>
                <c:pt idx="67329">
                  <c:v>67.329000000000008</c:v>
                </c:pt>
                <c:pt idx="67330">
                  <c:v>67.330000000000041</c:v>
                </c:pt>
                <c:pt idx="67331">
                  <c:v>67.331000000000017</c:v>
                </c:pt>
                <c:pt idx="67332">
                  <c:v>67.331999999999994</c:v>
                </c:pt>
                <c:pt idx="67333">
                  <c:v>67.333000000000027</c:v>
                </c:pt>
                <c:pt idx="67334">
                  <c:v>67.334000000000003</c:v>
                </c:pt>
                <c:pt idx="67335">
                  <c:v>67.335000000000036</c:v>
                </c:pt>
                <c:pt idx="67336">
                  <c:v>67.336000000000013</c:v>
                </c:pt>
                <c:pt idx="67337">
                  <c:v>67.337000000000046</c:v>
                </c:pt>
                <c:pt idx="67338">
                  <c:v>67.338000000000022</c:v>
                </c:pt>
                <c:pt idx="67339">
                  <c:v>67.338999999999999</c:v>
                </c:pt>
                <c:pt idx="67340">
                  <c:v>67.340000000000032</c:v>
                </c:pt>
                <c:pt idx="67341">
                  <c:v>67.341000000000008</c:v>
                </c:pt>
                <c:pt idx="67342">
                  <c:v>67.342000000000041</c:v>
                </c:pt>
                <c:pt idx="67343">
                  <c:v>67.343000000000018</c:v>
                </c:pt>
                <c:pt idx="67344">
                  <c:v>67.343999999999994</c:v>
                </c:pt>
                <c:pt idx="67345">
                  <c:v>67.345000000000027</c:v>
                </c:pt>
                <c:pt idx="67346">
                  <c:v>67.346000000000004</c:v>
                </c:pt>
                <c:pt idx="67347">
                  <c:v>67.347000000000037</c:v>
                </c:pt>
                <c:pt idx="67348">
                  <c:v>67.348000000000013</c:v>
                </c:pt>
                <c:pt idx="67349">
                  <c:v>67.349000000000046</c:v>
                </c:pt>
                <c:pt idx="67350">
                  <c:v>67.350000000000023</c:v>
                </c:pt>
                <c:pt idx="67351">
                  <c:v>67.350999999999999</c:v>
                </c:pt>
                <c:pt idx="67352">
                  <c:v>67.352000000000032</c:v>
                </c:pt>
                <c:pt idx="67353">
                  <c:v>67.353000000000009</c:v>
                </c:pt>
                <c:pt idx="67354">
                  <c:v>67.354000000000042</c:v>
                </c:pt>
                <c:pt idx="67355">
                  <c:v>67.355000000000018</c:v>
                </c:pt>
                <c:pt idx="67356">
                  <c:v>67.355999999999995</c:v>
                </c:pt>
                <c:pt idx="67357">
                  <c:v>67.357000000000028</c:v>
                </c:pt>
                <c:pt idx="67358">
                  <c:v>67.358000000000004</c:v>
                </c:pt>
                <c:pt idx="67359">
                  <c:v>67.359000000000037</c:v>
                </c:pt>
                <c:pt idx="67360">
                  <c:v>67.360000000000014</c:v>
                </c:pt>
                <c:pt idx="67361">
                  <c:v>67.36099999999999</c:v>
                </c:pt>
                <c:pt idx="67362">
                  <c:v>67.362000000000023</c:v>
                </c:pt>
                <c:pt idx="67363">
                  <c:v>67.363</c:v>
                </c:pt>
                <c:pt idx="67364">
                  <c:v>67.364000000000033</c:v>
                </c:pt>
                <c:pt idx="67365">
                  <c:v>67.365000000000009</c:v>
                </c:pt>
                <c:pt idx="67366">
                  <c:v>67.366000000000042</c:v>
                </c:pt>
                <c:pt idx="67367">
                  <c:v>67.367000000000019</c:v>
                </c:pt>
                <c:pt idx="67368">
                  <c:v>67.367999999999995</c:v>
                </c:pt>
                <c:pt idx="67369">
                  <c:v>67.369000000000028</c:v>
                </c:pt>
                <c:pt idx="67370">
                  <c:v>67.37</c:v>
                </c:pt>
                <c:pt idx="67371">
                  <c:v>67.371000000000038</c:v>
                </c:pt>
                <c:pt idx="67372">
                  <c:v>67.372000000000014</c:v>
                </c:pt>
                <c:pt idx="67373">
                  <c:v>67.37299999999999</c:v>
                </c:pt>
                <c:pt idx="67374">
                  <c:v>67.374000000000024</c:v>
                </c:pt>
                <c:pt idx="67375">
                  <c:v>67.375</c:v>
                </c:pt>
                <c:pt idx="67376">
                  <c:v>67.376000000000033</c:v>
                </c:pt>
                <c:pt idx="67377">
                  <c:v>67.37700000000001</c:v>
                </c:pt>
                <c:pt idx="67378">
                  <c:v>67.378000000000043</c:v>
                </c:pt>
                <c:pt idx="67379">
                  <c:v>67.379000000000019</c:v>
                </c:pt>
                <c:pt idx="67380">
                  <c:v>67.38</c:v>
                </c:pt>
                <c:pt idx="67381">
                  <c:v>67.381000000000029</c:v>
                </c:pt>
                <c:pt idx="67382">
                  <c:v>67.382000000000005</c:v>
                </c:pt>
                <c:pt idx="67383">
                  <c:v>67.383000000000038</c:v>
                </c:pt>
                <c:pt idx="67384">
                  <c:v>67.384000000000015</c:v>
                </c:pt>
                <c:pt idx="67385">
                  <c:v>67.384999999999991</c:v>
                </c:pt>
                <c:pt idx="67386">
                  <c:v>67.386000000000024</c:v>
                </c:pt>
                <c:pt idx="67387">
                  <c:v>67.387</c:v>
                </c:pt>
                <c:pt idx="67388">
                  <c:v>67.388000000000034</c:v>
                </c:pt>
                <c:pt idx="67389">
                  <c:v>67.38900000000001</c:v>
                </c:pt>
                <c:pt idx="67390">
                  <c:v>67.390000000000043</c:v>
                </c:pt>
                <c:pt idx="67391">
                  <c:v>67.39100000000002</c:v>
                </c:pt>
                <c:pt idx="67392">
                  <c:v>67.391999999999996</c:v>
                </c:pt>
                <c:pt idx="67393">
                  <c:v>67.393000000000029</c:v>
                </c:pt>
                <c:pt idx="67394">
                  <c:v>67.394000000000005</c:v>
                </c:pt>
                <c:pt idx="67395">
                  <c:v>67.395000000000039</c:v>
                </c:pt>
                <c:pt idx="67396">
                  <c:v>67.396000000000015</c:v>
                </c:pt>
                <c:pt idx="67397">
                  <c:v>67.396999999999991</c:v>
                </c:pt>
                <c:pt idx="67398">
                  <c:v>67.398000000000025</c:v>
                </c:pt>
                <c:pt idx="67399">
                  <c:v>67.399000000000001</c:v>
                </c:pt>
                <c:pt idx="67400">
                  <c:v>67.400000000000034</c:v>
                </c:pt>
                <c:pt idx="67401">
                  <c:v>67.40100000000001</c:v>
                </c:pt>
                <c:pt idx="67402">
                  <c:v>67.402000000000044</c:v>
                </c:pt>
                <c:pt idx="67403">
                  <c:v>67.40300000000002</c:v>
                </c:pt>
                <c:pt idx="67404">
                  <c:v>67.403999999999996</c:v>
                </c:pt>
                <c:pt idx="67405">
                  <c:v>67.40500000000003</c:v>
                </c:pt>
                <c:pt idx="67406">
                  <c:v>67.406000000000006</c:v>
                </c:pt>
                <c:pt idx="67407">
                  <c:v>67.407000000000039</c:v>
                </c:pt>
                <c:pt idx="67408">
                  <c:v>67.408000000000015</c:v>
                </c:pt>
                <c:pt idx="67409">
                  <c:v>67.408999999999992</c:v>
                </c:pt>
                <c:pt idx="67410">
                  <c:v>67.410000000000025</c:v>
                </c:pt>
                <c:pt idx="67411">
                  <c:v>67.411000000000001</c:v>
                </c:pt>
                <c:pt idx="67412">
                  <c:v>67.412000000000035</c:v>
                </c:pt>
                <c:pt idx="67413">
                  <c:v>67.413000000000011</c:v>
                </c:pt>
                <c:pt idx="67414">
                  <c:v>67.414000000000044</c:v>
                </c:pt>
                <c:pt idx="67415">
                  <c:v>67.41500000000002</c:v>
                </c:pt>
                <c:pt idx="67416">
                  <c:v>67.415999999999997</c:v>
                </c:pt>
                <c:pt idx="67417">
                  <c:v>67.41700000000003</c:v>
                </c:pt>
                <c:pt idx="67418">
                  <c:v>67.418000000000006</c:v>
                </c:pt>
                <c:pt idx="67419">
                  <c:v>67.41900000000004</c:v>
                </c:pt>
                <c:pt idx="67420">
                  <c:v>67.420000000000016</c:v>
                </c:pt>
                <c:pt idx="67421">
                  <c:v>67.420999999999992</c:v>
                </c:pt>
                <c:pt idx="67422">
                  <c:v>67.422000000000025</c:v>
                </c:pt>
                <c:pt idx="67423">
                  <c:v>67.423000000000002</c:v>
                </c:pt>
                <c:pt idx="67424">
                  <c:v>67.424000000000035</c:v>
                </c:pt>
                <c:pt idx="67425">
                  <c:v>67.425000000000011</c:v>
                </c:pt>
                <c:pt idx="67426">
                  <c:v>67.426000000000045</c:v>
                </c:pt>
                <c:pt idx="67427">
                  <c:v>67.427000000000021</c:v>
                </c:pt>
                <c:pt idx="67428">
                  <c:v>67.427999999999997</c:v>
                </c:pt>
                <c:pt idx="67429">
                  <c:v>67.42900000000003</c:v>
                </c:pt>
                <c:pt idx="67430">
                  <c:v>67.430000000000007</c:v>
                </c:pt>
                <c:pt idx="67431">
                  <c:v>67.43100000000004</c:v>
                </c:pt>
                <c:pt idx="67432">
                  <c:v>67.432000000000016</c:v>
                </c:pt>
                <c:pt idx="67433">
                  <c:v>67.432999999999993</c:v>
                </c:pt>
                <c:pt idx="67434">
                  <c:v>67.434000000000026</c:v>
                </c:pt>
                <c:pt idx="67435">
                  <c:v>67.435000000000002</c:v>
                </c:pt>
                <c:pt idx="67436">
                  <c:v>67.436000000000035</c:v>
                </c:pt>
                <c:pt idx="67437">
                  <c:v>67.437000000000012</c:v>
                </c:pt>
                <c:pt idx="67438">
                  <c:v>67.438000000000045</c:v>
                </c:pt>
                <c:pt idx="67439">
                  <c:v>67.439000000000021</c:v>
                </c:pt>
                <c:pt idx="67440">
                  <c:v>67.44</c:v>
                </c:pt>
                <c:pt idx="67441">
                  <c:v>67.441000000000031</c:v>
                </c:pt>
                <c:pt idx="67442">
                  <c:v>67.442000000000007</c:v>
                </c:pt>
                <c:pt idx="67443">
                  <c:v>67.44300000000004</c:v>
                </c:pt>
                <c:pt idx="67444">
                  <c:v>67.444000000000017</c:v>
                </c:pt>
                <c:pt idx="67445">
                  <c:v>67.444999999999993</c:v>
                </c:pt>
                <c:pt idx="67446">
                  <c:v>67.446000000000026</c:v>
                </c:pt>
                <c:pt idx="67447">
                  <c:v>67.447000000000003</c:v>
                </c:pt>
                <c:pt idx="67448">
                  <c:v>67.448000000000036</c:v>
                </c:pt>
                <c:pt idx="67449">
                  <c:v>67.449000000000012</c:v>
                </c:pt>
                <c:pt idx="67450">
                  <c:v>67.450000000000045</c:v>
                </c:pt>
                <c:pt idx="67451">
                  <c:v>67.451000000000022</c:v>
                </c:pt>
                <c:pt idx="67452">
                  <c:v>67.451999999999998</c:v>
                </c:pt>
                <c:pt idx="67453">
                  <c:v>67.453000000000031</c:v>
                </c:pt>
                <c:pt idx="67454">
                  <c:v>67.454000000000008</c:v>
                </c:pt>
                <c:pt idx="67455">
                  <c:v>67.455000000000041</c:v>
                </c:pt>
                <c:pt idx="67456">
                  <c:v>67.456000000000017</c:v>
                </c:pt>
                <c:pt idx="67457">
                  <c:v>67.456999999999994</c:v>
                </c:pt>
                <c:pt idx="67458">
                  <c:v>67.458000000000027</c:v>
                </c:pt>
                <c:pt idx="67459">
                  <c:v>67.459000000000003</c:v>
                </c:pt>
                <c:pt idx="67460">
                  <c:v>67.460000000000036</c:v>
                </c:pt>
                <c:pt idx="67461">
                  <c:v>67.461000000000013</c:v>
                </c:pt>
                <c:pt idx="67462">
                  <c:v>67.462000000000046</c:v>
                </c:pt>
                <c:pt idx="67463">
                  <c:v>67.463000000000022</c:v>
                </c:pt>
                <c:pt idx="67464">
                  <c:v>67.463999999999999</c:v>
                </c:pt>
                <c:pt idx="67465">
                  <c:v>67.465000000000032</c:v>
                </c:pt>
                <c:pt idx="67466">
                  <c:v>67.466000000000008</c:v>
                </c:pt>
                <c:pt idx="67467">
                  <c:v>67.467000000000041</c:v>
                </c:pt>
                <c:pt idx="67468">
                  <c:v>67.468000000000018</c:v>
                </c:pt>
                <c:pt idx="67469">
                  <c:v>67.468999999999994</c:v>
                </c:pt>
                <c:pt idx="67470">
                  <c:v>67.470000000000027</c:v>
                </c:pt>
                <c:pt idx="67471">
                  <c:v>67.471000000000004</c:v>
                </c:pt>
                <c:pt idx="67472">
                  <c:v>67.472000000000037</c:v>
                </c:pt>
                <c:pt idx="67473">
                  <c:v>67.473000000000013</c:v>
                </c:pt>
                <c:pt idx="67474">
                  <c:v>67.474000000000046</c:v>
                </c:pt>
                <c:pt idx="67475">
                  <c:v>67.475000000000023</c:v>
                </c:pt>
                <c:pt idx="67476">
                  <c:v>67.475999999999999</c:v>
                </c:pt>
                <c:pt idx="67477">
                  <c:v>67.477000000000032</c:v>
                </c:pt>
                <c:pt idx="67478">
                  <c:v>67.478000000000009</c:v>
                </c:pt>
                <c:pt idx="67479">
                  <c:v>67.479000000000042</c:v>
                </c:pt>
                <c:pt idx="67480">
                  <c:v>67.480000000000018</c:v>
                </c:pt>
                <c:pt idx="67481">
                  <c:v>67.480999999999995</c:v>
                </c:pt>
                <c:pt idx="67482">
                  <c:v>67.482000000000028</c:v>
                </c:pt>
                <c:pt idx="67483">
                  <c:v>67.483000000000004</c:v>
                </c:pt>
                <c:pt idx="67484">
                  <c:v>67.484000000000037</c:v>
                </c:pt>
                <c:pt idx="67485">
                  <c:v>67.485000000000014</c:v>
                </c:pt>
                <c:pt idx="67486">
                  <c:v>67.48599999999999</c:v>
                </c:pt>
                <c:pt idx="67487">
                  <c:v>67.487000000000023</c:v>
                </c:pt>
                <c:pt idx="67488">
                  <c:v>67.488</c:v>
                </c:pt>
                <c:pt idx="67489">
                  <c:v>67.489000000000033</c:v>
                </c:pt>
                <c:pt idx="67490">
                  <c:v>67.490000000000009</c:v>
                </c:pt>
                <c:pt idx="67491">
                  <c:v>67.491000000000042</c:v>
                </c:pt>
                <c:pt idx="67492">
                  <c:v>67.492000000000019</c:v>
                </c:pt>
                <c:pt idx="67493">
                  <c:v>67.492999999999995</c:v>
                </c:pt>
                <c:pt idx="67494">
                  <c:v>67.494000000000028</c:v>
                </c:pt>
                <c:pt idx="67495">
                  <c:v>67.495000000000005</c:v>
                </c:pt>
                <c:pt idx="67496">
                  <c:v>67.496000000000038</c:v>
                </c:pt>
                <c:pt idx="67497">
                  <c:v>67.497000000000014</c:v>
                </c:pt>
                <c:pt idx="67498">
                  <c:v>67.49799999999999</c:v>
                </c:pt>
                <c:pt idx="67499">
                  <c:v>67.499000000000024</c:v>
                </c:pt>
                <c:pt idx="67500">
                  <c:v>67.5</c:v>
                </c:pt>
                <c:pt idx="67501">
                  <c:v>67.501000000000033</c:v>
                </c:pt>
                <c:pt idx="67502">
                  <c:v>67.50200000000001</c:v>
                </c:pt>
                <c:pt idx="67503">
                  <c:v>67.503000000000043</c:v>
                </c:pt>
                <c:pt idx="67504">
                  <c:v>67.504000000000019</c:v>
                </c:pt>
                <c:pt idx="67505">
                  <c:v>67.504999999999995</c:v>
                </c:pt>
                <c:pt idx="67506">
                  <c:v>67.506000000000029</c:v>
                </c:pt>
                <c:pt idx="67507">
                  <c:v>67.507000000000005</c:v>
                </c:pt>
                <c:pt idx="67508">
                  <c:v>67.508000000000038</c:v>
                </c:pt>
                <c:pt idx="67509">
                  <c:v>67.509000000000015</c:v>
                </c:pt>
                <c:pt idx="67510">
                  <c:v>67.509999999999991</c:v>
                </c:pt>
                <c:pt idx="67511">
                  <c:v>67.511000000000024</c:v>
                </c:pt>
                <c:pt idx="67512">
                  <c:v>67.512</c:v>
                </c:pt>
                <c:pt idx="67513">
                  <c:v>67.513000000000034</c:v>
                </c:pt>
                <c:pt idx="67514">
                  <c:v>67.51400000000001</c:v>
                </c:pt>
                <c:pt idx="67515">
                  <c:v>67.515000000000043</c:v>
                </c:pt>
                <c:pt idx="67516">
                  <c:v>67.51600000000002</c:v>
                </c:pt>
                <c:pt idx="67517">
                  <c:v>67.516999999999996</c:v>
                </c:pt>
                <c:pt idx="67518">
                  <c:v>67.518000000000029</c:v>
                </c:pt>
                <c:pt idx="67519">
                  <c:v>67.519000000000005</c:v>
                </c:pt>
                <c:pt idx="67520">
                  <c:v>67.520000000000039</c:v>
                </c:pt>
                <c:pt idx="67521">
                  <c:v>67.521000000000015</c:v>
                </c:pt>
                <c:pt idx="67522">
                  <c:v>67.521999999999991</c:v>
                </c:pt>
                <c:pt idx="67523">
                  <c:v>67.523000000000025</c:v>
                </c:pt>
                <c:pt idx="67524">
                  <c:v>67.524000000000001</c:v>
                </c:pt>
                <c:pt idx="67525">
                  <c:v>67.525000000000034</c:v>
                </c:pt>
                <c:pt idx="67526">
                  <c:v>67.52600000000001</c:v>
                </c:pt>
                <c:pt idx="67527">
                  <c:v>67.527000000000044</c:v>
                </c:pt>
                <c:pt idx="67528">
                  <c:v>67.52800000000002</c:v>
                </c:pt>
                <c:pt idx="67529">
                  <c:v>67.528999999999996</c:v>
                </c:pt>
                <c:pt idx="67530">
                  <c:v>67.53000000000003</c:v>
                </c:pt>
                <c:pt idx="67531">
                  <c:v>67.531000000000006</c:v>
                </c:pt>
                <c:pt idx="67532">
                  <c:v>67.532000000000039</c:v>
                </c:pt>
                <c:pt idx="67533">
                  <c:v>67.533000000000015</c:v>
                </c:pt>
                <c:pt idx="67534">
                  <c:v>67.533999999999992</c:v>
                </c:pt>
                <c:pt idx="67535">
                  <c:v>67.535000000000025</c:v>
                </c:pt>
                <c:pt idx="67536">
                  <c:v>67.536000000000001</c:v>
                </c:pt>
                <c:pt idx="67537">
                  <c:v>67.537000000000035</c:v>
                </c:pt>
                <c:pt idx="67538">
                  <c:v>67.538000000000011</c:v>
                </c:pt>
                <c:pt idx="67539">
                  <c:v>67.539000000000044</c:v>
                </c:pt>
                <c:pt idx="67540">
                  <c:v>67.54000000000002</c:v>
                </c:pt>
                <c:pt idx="67541">
                  <c:v>67.540999999999997</c:v>
                </c:pt>
                <c:pt idx="67542">
                  <c:v>67.54200000000003</c:v>
                </c:pt>
                <c:pt idx="67543">
                  <c:v>67.543000000000006</c:v>
                </c:pt>
                <c:pt idx="67544">
                  <c:v>67.54400000000004</c:v>
                </c:pt>
                <c:pt idx="67545">
                  <c:v>67.545000000000016</c:v>
                </c:pt>
                <c:pt idx="67546">
                  <c:v>67.545999999999992</c:v>
                </c:pt>
                <c:pt idx="67547">
                  <c:v>67.547000000000025</c:v>
                </c:pt>
                <c:pt idx="67548">
                  <c:v>67.548000000000002</c:v>
                </c:pt>
                <c:pt idx="67549">
                  <c:v>67.549000000000035</c:v>
                </c:pt>
                <c:pt idx="67550">
                  <c:v>67.550000000000011</c:v>
                </c:pt>
                <c:pt idx="67551">
                  <c:v>67.551000000000045</c:v>
                </c:pt>
                <c:pt idx="67552">
                  <c:v>67.552000000000021</c:v>
                </c:pt>
                <c:pt idx="67553">
                  <c:v>67.552999999999997</c:v>
                </c:pt>
                <c:pt idx="67554">
                  <c:v>67.55400000000003</c:v>
                </c:pt>
                <c:pt idx="67555">
                  <c:v>67.555000000000007</c:v>
                </c:pt>
                <c:pt idx="67556">
                  <c:v>67.55600000000004</c:v>
                </c:pt>
                <c:pt idx="67557">
                  <c:v>67.557000000000016</c:v>
                </c:pt>
                <c:pt idx="67558">
                  <c:v>67.557999999999993</c:v>
                </c:pt>
                <c:pt idx="67559">
                  <c:v>67.559000000000026</c:v>
                </c:pt>
                <c:pt idx="67560">
                  <c:v>67.56</c:v>
                </c:pt>
                <c:pt idx="67561">
                  <c:v>67.561000000000035</c:v>
                </c:pt>
                <c:pt idx="67562">
                  <c:v>67.562000000000012</c:v>
                </c:pt>
                <c:pt idx="67563">
                  <c:v>67.563000000000045</c:v>
                </c:pt>
                <c:pt idx="67564">
                  <c:v>67.564000000000021</c:v>
                </c:pt>
                <c:pt idx="67565">
                  <c:v>67.564999999999998</c:v>
                </c:pt>
                <c:pt idx="67566">
                  <c:v>67.566000000000031</c:v>
                </c:pt>
                <c:pt idx="67567">
                  <c:v>67.567000000000007</c:v>
                </c:pt>
                <c:pt idx="67568">
                  <c:v>67.56800000000004</c:v>
                </c:pt>
                <c:pt idx="67569">
                  <c:v>67.569000000000017</c:v>
                </c:pt>
                <c:pt idx="67570">
                  <c:v>67.569999999999993</c:v>
                </c:pt>
                <c:pt idx="67571">
                  <c:v>67.571000000000026</c:v>
                </c:pt>
                <c:pt idx="67572">
                  <c:v>67.572000000000003</c:v>
                </c:pt>
                <c:pt idx="67573">
                  <c:v>67.573000000000036</c:v>
                </c:pt>
                <c:pt idx="67574">
                  <c:v>67.574000000000012</c:v>
                </c:pt>
                <c:pt idx="67575">
                  <c:v>67.575000000000045</c:v>
                </c:pt>
                <c:pt idx="67576">
                  <c:v>67.576000000000022</c:v>
                </c:pt>
                <c:pt idx="67577">
                  <c:v>67.576999999999998</c:v>
                </c:pt>
                <c:pt idx="67578">
                  <c:v>67.578000000000031</c:v>
                </c:pt>
                <c:pt idx="67579">
                  <c:v>67.579000000000008</c:v>
                </c:pt>
                <c:pt idx="67580">
                  <c:v>67.580000000000041</c:v>
                </c:pt>
                <c:pt idx="67581">
                  <c:v>67.581000000000017</c:v>
                </c:pt>
                <c:pt idx="67582">
                  <c:v>67.581999999999994</c:v>
                </c:pt>
                <c:pt idx="67583">
                  <c:v>67.583000000000027</c:v>
                </c:pt>
                <c:pt idx="67584">
                  <c:v>67.584000000000003</c:v>
                </c:pt>
                <c:pt idx="67585">
                  <c:v>67.585000000000036</c:v>
                </c:pt>
                <c:pt idx="67586">
                  <c:v>67.586000000000013</c:v>
                </c:pt>
                <c:pt idx="67587">
                  <c:v>67.587000000000046</c:v>
                </c:pt>
                <c:pt idx="67588">
                  <c:v>67.588000000000022</c:v>
                </c:pt>
                <c:pt idx="67589">
                  <c:v>67.588999999999999</c:v>
                </c:pt>
                <c:pt idx="67590">
                  <c:v>67.590000000000032</c:v>
                </c:pt>
                <c:pt idx="67591">
                  <c:v>67.591000000000008</c:v>
                </c:pt>
                <c:pt idx="67592">
                  <c:v>67.592000000000041</c:v>
                </c:pt>
                <c:pt idx="67593">
                  <c:v>67.593000000000018</c:v>
                </c:pt>
                <c:pt idx="67594">
                  <c:v>67.593999999999994</c:v>
                </c:pt>
                <c:pt idx="67595">
                  <c:v>67.595000000000027</c:v>
                </c:pt>
                <c:pt idx="67596">
                  <c:v>67.596000000000004</c:v>
                </c:pt>
                <c:pt idx="67597">
                  <c:v>67.597000000000037</c:v>
                </c:pt>
                <c:pt idx="67598">
                  <c:v>67.598000000000013</c:v>
                </c:pt>
                <c:pt idx="67599">
                  <c:v>67.599000000000046</c:v>
                </c:pt>
                <c:pt idx="67600">
                  <c:v>67.600000000000023</c:v>
                </c:pt>
                <c:pt idx="67601">
                  <c:v>67.600999999999999</c:v>
                </c:pt>
                <c:pt idx="67602">
                  <c:v>67.602000000000032</c:v>
                </c:pt>
                <c:pt idx="67603">
                  <c:v>67.603000000000009</c:v>
                </c:pt>
                <c:pt idx="67604">
                  <c:v>67.604000000000042</c:v>
                </c:pt>
                <c:pt idx="67605">
                  <c:v>67.605000000000018</c:v>
                </c:pt>
                <c:pt idx="67606">
                  <c:v>67.605999999999995</c:v>
                </c:pt>
                <c:pt idx="67607">
                  <c:v>67.607000000000028</c:v>
                </c:pt>
                <c:pt idx="67608">
                  <c:v>67.608000000000004</c:v>
                </c:pt>
                <c:pt idx="67609">
                  <c:v>67.609000000000037</c:v>
                </c:pt>
                <c:pt idx="67610">
                  <c:v>67.610000000000014</c:v>
                </c:pt>
                <c:pt idx="67611">
                  <c:v>67.61099999999999</c:v>
                </c:pt>
                <c:pt idx="67612">
                  <c:v>67.612000000000023</c:v>
                </c:pt>
                <c:pt idx="67613">
                  <c:v>67.613</c:v>
                </c:pt>
                <c:pt idx="67614">
                  <c:v>67.614000000000033</c:v>
                </c:pt>
                <c:pt idx="67615">
                  <c:v>67.615000000000009</c:v>
                </c:pt>
                <c:pt idx="67616">
                  <c:v>67.616000000000042</c:v>
                </c:pt>
                <c:pt idx="67617">
                  <c:v>67.617000000000019</c:v>
                </c:pt>
                <c:pt idx="67618">
                  <c:v>67.617999999999995</c:v>
                </c:pt>
                <c:pt idx="67619">
                  <c:v>67.619000000000028</c:v>
                </c:pt>
                <c:pt idx="67620">
                  <c:v>67.62</c:v>
                </c:pt>
                <c:pt idx="67621">
                  <c:v>67.621000000000038</c:v>
                </c:pt>
                <c:pt idx="67622">
                  <c:v>67.622000000000014</c:v>
                </c:pt>
                <c:pt idx="67623">
                  <c:v>67.62299999999999</c:v>
                </c:pt>
                <c:pt idx="67624">
                  <c:v>67.624000000000024</c:v>
                </c:pt>
                <c:pt idx="67625">
                  <c:v>67.625</c:v>
                </c:pt>
                <c:pt idx="67626">
                  <c:v>67.626000000000033</c:v>
                </c:pt>
                <c:pt idx="67627">
                  <c:v>67.62700000000001</c:v>
                </c:pt>
                <c:pt idx="67628">
                  <c:v>67.628000000000043</c:v>
                </c:pt>
                <c:pt idx="67629">
                  <c:v>67.629000000000019</c:v>
                </c:pt>
                <c:pt idx="67630">
                  <c:v>67.63</c:v>
                </c:pt>
                <c:pt idx="67631">
                  <c:v>67.631000000000029</c:v>
                </c:pt>
                <c:pt idx="67632">
                  <c:v>67.632000000000005</c:v>
                </c:pt>
                <c:pt idx="67633">
                  <c:v>67.633000000000038</c:v>
                </c:pt>
                <c:pt idx="67634">
                  <c:v>67.634000000000015</c:v>
                </c:pt>
                <c:pt idx="67635">
                  <c:v>67.634999999999991</c:v>
                </c:pt>
                <c:pt idx="67636">
                  <c:v>67.636000000000024</c:v>
                </c:pt>
                <c:pt idx="67637">
                  <c:v>67.637</c:v>
                </c:pt>
                <c:pt idx="67638">
                  <c:v>67.638000000000034</c:v>
                </c:pt>
                <c:pt idx="67639">
                  <c:v>67.63900000000001</c:v>
                </c:pt>
                <c:pt idx="67640">
                  <c:v>67.640000000000043</c:v>
                </c:pt>
                <c:pt idx="67641">
                  <c:v>67.64100000000002</c:v>
                </c:pt>
                <c:pt idx="67642">
                  <c:v>67.641999999999996</c:v>
                </c:pt>
                <c:pt idx="67643">
                  <c:v>67.643000000000029</c:v>
                </c:pt>
                <c:pt idx="67644">
                  <c:v>67.644000000000005</c:v>
                </c:pt>
                <c:pt idx="67645">
                  <c:v>67.645000000000039</c:v>
                </c:pt>
                <c:pt idx="67646">
                  <c:v>67.646000000000015</c:v>
                </c:pt>
                <c:pt idx="67647">
                  <c:v>67.646999999999991</c:v>
                </c:pt>
                <c:pt idx="67648">
                  <c:v>67.648000000000025</c:v>
                </c:pt>
                <c:pt idx="67649">
                  <c:v>67.649000000000001</c:v>
                </c:pt>
                <c:pt idx="67650">
                  <c:v>67.650000000000034</c:v>
                </c:pt>
                <c:pt idx="67651">
                  <c:v>67.65100000000001</c:v>
                </c:pt>
                <c:pt idx="67652">
                  <c:v>67.652000000000044</c:v>
                </c:pt>
                <c:pt idx="67653">
                  <c:v>67.65300000000002</c:v>
                </c:pt>
                <c:pt idx="67654">
                  <c:v>67.653999999999996</c:v>
                </c:pt>
                <c:pt idx="67655">
                  <c:v>67.65500000000003</c:v>
                </c:pt>
                <c:pt idx="67656">
                  <c:v>67.656000000000006</c:v>
                </c:pt>
                <c:pt idx="67657">
                  <c:v>67.657000000000039</c:v>
                </c:pt>
                <c:pt idx="67658">
                  <c:v>67.658000000000015</c:v>
                </c:pt>
                <c:pt idx="67659">
                  <c:v>67.658999999999992</c:v>
                </c:pt>
                <c:pt idx="67660">
                  <c:v>67.660000000000025</c:v>
                </c:pt>
                <c:pt idx="67661">
                  <c:v>67.661000000000001</c:v>
                </c:pt>
                <c:pt idx="67662">
                  <c:v>67.662000000000035</c:v>
                </c:pt>
                <c:pt idx="67663">
                  <c:v>67.663000000000011</c:v>
                </c:pt>
                <c:pt idx="67664">
                  <c:v>67.664000000000044</c:v>
                </c:pt>
                <c:pt idx="67665">
                  <c:v>67.66500000000002</c:v>
                </c:pt>
                <c:pt idx="67666">
                  <c:v>67.665999999999997</c:v>
                </c:pt>
                <c:pt idx="67667">
                  <c:v>67.66700000000003</c:v>
                </c:pt>
                <c:pt idx="67668">
                  <c:v>67.668000000000006</c:v>
                </c:pt>
                <c:pt idx="67669">
                  <c:v>67.66900000000004</c:v>
                </c:pt>
                <c:pt idx="67670">
                  <c:v>67.670000000000016</c:v>
                </c:pt>
                <c:pt idx="67671">
                  <c:v>67.670999999999992</c:v>
                </c:pt>
                <c:pt idx="67672">
                  <c:v>67.672000000000025</c:v>
                </c:pt>
                <c:pt idx="67673">
                  <c:v>67.673000000000002</c:v>
                </c:pt>
                <c:pt idx="67674">
                  <c:v>67.674000000000035</c:v>
                </c:pt>
                <c:pt idx="67675">
                  <c:v>67.675000000000011</c:v>
                </c:pt>
                <c:pt idx="67676">
                  <c:v>67.676000000000045</c:v>
                </c:pt>
                <c:pt idx="67677">
                  <c:v>67.677000000000021</c:v>
                </c:pt>
                <c:pt idx="67678">
                  <c:v>67.677999999999997</c:v>
                </c:pt>
                <c:pt idx="67679">
                  <c:v>67.67900000000003</c:v>
                </c:pt>
                <c:pt idx="67680">
                  <c:v>67.680000000000007</c:v>
                </c:pt>
                <c:pt idx="67681">
                  <c:v>67.68100000000004</c:v>
                </c:pt>
                <c:pt idx="67682">
                  <c:v>67.682000000000016</c:v>
                </c:pt>
                <c:pt idx="67683">
                  <c:v>67.682999999999993</c:v>
                </c:pt>
                <c:pt idx="67684">
                  <c:v>67.684000000000026</c:v>
                </c:pt>
                <c:pt idx="67685">
                  <c:v>67.685000000000002</c:v>
                </c:pt>
                <c:pt idx="67686">
                  <c:v>67.686000000000035</c:v>
                </c:pt>
                <c:pt idx="67687">
                  <c:v>67.687000000000012</c:v>
                </c:pt>
                <c:pt idx="67688">
                  <c:v>67.688000000000045</c:v>
                </c:pt>
                <c:pt idx="67689">
                  <c:v>67.689000000000021</c:v>
                </c:pt>
                <c:pt idx="67690">
                  <c:v>67.69</c:v>
                </c:pt>
                <c:pt idx="67691">
                  <c:v>67.691000000000031</c:v>
                </c:pt>
                <c:pt idx="67692">
                  <c:v>67.692000000000007</c:v>
                </c:pt>
                <c:pt idx="67693">
                  <c:v>67.69300000000004</c:v>
                </c:pt>
                <c:pt idx="67694">
                  <c:v>67.694000000000017</c:v>
                </c:pt>
                <c:pt idx="67695">
                  <c:v>67.694999999999993</c:v>
                </c:pt>
                <c:pt idx="67696">
                  <c:v>67.696000000000026</c:v>
                </c:pt>
                <c:pt idx="67697">
                  <c:v>67.697000000000003</c:v>
                </c:pt>
                <c:pt idx="67698">
                  <c:v>67.698000000000036</c:v>
                </c:pt>
                <c:pt idx="67699">
                  <c:v>67.699000000000012</c:v>
                </c:pt>
                <c:pt idx="67700">
                  <c:v>67.700000000000045</c:v>
                </c:pt>
                <c:pt idx="67701">
                  <c:v>67.701000000000022</c:v>
                </c:pt>
                <c:pt idx="67702">
                  <c:v>67.701999999999998</c:v>
                </c:pt>
                <c:pt idx="67703">
                  <c:v>67.703000000000031</c:v>
                </c:pt>
                <c:pt idx="67704">
                  <c:v>67.704000000000008</c:v>
                </c:pt>
                <c:pt idx="67705">
                  <c:v>67.705000000000041</c:v>
                </c:pt>
                <c:pt idx="67706">
                  <c:v>67.706000000000017</c:v>
                </c:pt>
                <c:pt idx="67707">
                  <c:v>67.706999999999994</c:v>
                </c:pt>
                <c:pt idx="67708">
                  <c:v>67.708000000000027</c:v>
                </c:pt>
                <c:pt idx="67709">
                  <c:v>67.709000000000003</c:v>
                </c:pt>
                <c:pt idx="67710">
                  <c:v>67.710000000000036</c:v>
                </c:pt>
                <c:pt idx="67711">
                  <c:v>67.711000000000013</c:v>
                </c:pt>
                <c:pt idx="67712">
                  <c:v>67.712000000000046</c:v>
                </c:pt>
                <c:pt idx="67713">
                  <c:v>67.713000000000022</c:v>
                </c:pt>
                <c:pt idx="67714">
                  <c:v>67.713999999999999</c:v>
                </c:pt>
                <c:pt idx="67715">
                  <c:v>67.715000000000032</c:v>
                </c:pt>
                <c:pt idx="67716">
                  <c:v>67.716000000000008</c:v>
                </c:pt>
                <c:pt idx="67717">
                  <c:v>67.717000000000041</c:v>
                </c:pt>
                <c:pt idx="67718">
                  <c:v>67.718000000000018</c:v>
                </c:pt>
                <c:pt idx="67719">
                  <c:v>67.718999999999994</c:v>
                </c:pt>
                <c:pt idx="67720">
                  <c:v>67.720000000000027</c:v>
                </c:pt>
                <c:pt idx="67721">
                  <c:v>67.721000000000004</c:v>
                </c:pt>
                <c:pt idx="67722">
                  <c:v>67.722000000000037</c:v>
                </c:pt>
                <c:pt idx="67723">
                  <c:v>67.723000000000013</c:v>
                </c:pt>
                <c:pt idx="67724">
                  <c:v>67.724000000000046</c:v>
                </c:pt>
                <c:pt idx="67725">
                  <c:v>67.725000000000023</c:v>
                </c:pt>
                <c:pt idx="67726">
                  <c:v>67.725999999999999</c:v>
                </c:pt>
                <c:pt idx="67727">
                  <c:v>67.727000000000032</c:v>
                </c:pt>
                <c:pt idx="67728">
                  <c:v>67.728000000000009</c:v>
                </c:pt>
                <c:pt idx="67729">
                  <c:v>67.729000000000042</c:v>
                </c:pt>
                <c:pt idx="67730">
                  <c:v>67.730000000000018</c:v>
                </c:pt>
                <c:pt idx="67731">
                  <c:v>67.730999999999995</c:v>
                </c:pt>
                <c:pt idx="67732">
                  <c:v>67.732000000000028</c:v>
                </c:pt>
                <c:pt idx="67733">
                  <c:v>67.733000000000004</c:v>
                </c:pt>
                <c:pt idx="67734">
                  <c:v>67.734000000000037</c:v>
                </c:pt>
                <c:pt idx="67735">
                  <c:v>67.735000000000014</c:v>
                </c:pt>
                <c:pt idx="67736">
                  <c:v>67.73599999999999</c:v>
                </c:pt>
                <c:pt idx="67737">
                  <c:v>67.737000000000023</c:v>
                </c:pt>
                <c:pt idx="67738">
                  <c:v>67.738</c:v>
                </c:pt>
                <c:pt idx="67739">
                  <c:v>67.739000000000033</c:v>
                </c:pt>
                <c:pt idx="67740">
                  <c:v>67.740000000000009</c:v>
                </c:pt>
                <c:pt idx="67741">
                  <c:v>67.741000000000042</c:v>
                </c:pt>
                <c:pt idx="67742">
                  <c:v>67.742000000000019</c:v>
                </c:pt>
                <c:pt idx="67743">
                  <c:v>67.742999999999995</c:v>
                </c:pt>
                <c:pt idx="67744">
                  <c:v>67.744000000000028</c:v>
                </c:pt>
                <c:pt idx="67745">
                  <c:v>67.745000000000005</c:v>
                </c:pt>
                <c:pt idx="67746">
                  <c:v>67.746000000000038</c:v>
                </c:pt>
                <c:pt idx="67747">
                  <c:v>67.747000000000014</c:v>
                </c:pt>
                <c:pt idx="67748">
                  <c:v>67.74799999999999</c:v>
                </c:pt>
                <c:pt idx="67749">
                  <c:v>67.749000000000024</c:v>
                </c:pt>
                <c:pt idx="67750">
                  <c:v>67.75</c:v>
                </c:pt>
                <c:pt idx="67751">
                  <c:v>67.751000000000033</c:v>
                </c:pt>
                <c:pt idx="67752">
                  <c:v>67.75200000000001</c:v>
                </c:pt>
                <c:pt idx="67753">
                  <c:v>67.753000000000043</c:v>
                </c:pt>
                <c:pt idx="67754">
                  <c:v>67.754000000000019</c:v>
                </c:pt>
                <c:pt idx="67755">
                  <c:v>67.754999999999995</c:v>
                </c:pt>
                <c:pt idx="67756">
                  <c:v>67.756000000000029</c:v>
                </c:pt>
                <c:pt idx="67757">
                  <c:v>67.757000000000005</c:v>
                </c:pt>
                <c:pt idx="67758">
                  <c:v>67.758000000000038</c:v>
                </c:pt>
                <c:pt idx="67759">
                  <c:v>67.759000000000015</c:v>
                </c:pt>
                <c:pt idx="67760">
                  <c:v>67.759999999999991</c:v>
                </c:pt>
                <c:pt idx="67761">
                  <c:v>67.761000000000024</c:v>
                </c:pt>
                <c:pt idx="67762">
                  <c:v>67.762</c:v>
                </c:pt>
                <c:pt idx="67763">
                  <c:v>67.763000000000034</c:v>
                </c:pt>
                <c:pt idx="67764">
                  <c:v>67.76400000000001</c:v>
                </c:pt>
                <c:pt idx="67765">
                  <c:v>67.765000000000043</c:v>
                </c:pt>
                <c:pt idx="67766">
                  <c:v>67.76600000000002</c:v>
                </c:pt>
                <c:pt idx="67767">
                  <c:v>67.766999999999996</c:v>
                </c:pt>
                <c:pt idx="67768">
                  <c:v>67.768000000000029</c:v>
                </c:pt>
                <c:pt idx="67769">
                  <c:v>67.769000000000005</c:v>
                </c:pt>
                <c:pt idx="67770">
                  <c:v>67.770000000000039</c:v>
                </c:pt>
                <c:pt idx="67771">
                  <c:v>67.771000000000015</c:v>
                </c:pt>
                <c:pt idx="67772">
                  <c:v>67.771999999999991</c:v>
                </c:pt>
                <c:pt idx="67773">
                  <c:v>67.773000000000025</c:v>
                </c:pt>
                <c:pt idx="67774">
                  <c:v>67.774000000000001</c:v>
                </c:pt>
                <c:pt idx="67775">
                  <c:v>67.775000000000034</c:v>
                </c:pt>
                <c:pt idx="67776">
                  <c:v>67.77600000000001</c:v>
                </c:pt>
                <c:pt idx="67777">
                  <c:v>67.777000000000044</c:v>
                </c:pt>
                <c:pt idx="67778">
                  <c:v>67.77800000000002</c:v>
                </c:pt>
                <c:pt idx="67779">
                  <c:v>67.778999999999996</c:v>
                </c:pt>
                <c:pt idx="67780">
                  <c:v>67.78000000000003</c:v>
                </c:pt>
                <c:pt idx="67781">
                  <c:v>67.781000000000006</c:v>
                </c:pt>
                <c:pt idx="67782">
                  <c:v>67.782000000000039</c:v>
                </c:pt>
                <c:pt idx="67783">
                  <c:v>67.783000000000015</c:v>
                </c:pt>
                <c:pt idx="67784">
                  <c:v>67.783999999999992</c:v>
                </c:pt>
                <c:pt idx="67785">
                  <c:v>67.785000000000025</c:v>
                </c:pt>
                <c:pt idx="67786">
                  <c:v>67.786000000000001</c:v>
                </c:pt>
                <c:pt idx="67787">
                  <c:v>67.787000000000035</c:v>
                </c:pt>
                <c:pt idx="67788">
                  <c:v>67.788000000000011</c:v>
                </c:pt>
                <c:pt idx="67789">
                  <c:v>67.789000000000044</c:v>
                </c:pt>
                <c:pt idx="67790">
                  <c:v>67.79000000000002</c:v>
                </c:pt>
                <c:pt idx="67791">
                  <c:v>67.790999999999997</c:v>
                </c:pt>
                <c:pt idx="67792">
                  <c:v>67.79200000000003</c:v>
                </c:pt>
                <c:pt idx="67793">
                  <c:v>67.793000000000006</c:v>
                </c:pt>
                <c:pt idx="67794">
                  <c:v>67.79400000000004</c:v>
                </c:pt>
                <c:pt idx="67795">
                  <c:v>67.795000000000016</c:v>
                </c:pt>
                <c:pt idx="67796">
                  <c:v>67.795999999999992</c:v>
                </c:pt>
                <c:pt idx="67797">
                  <c:v>67.797000000000025</c:v>
                </c:pt>
                <c:pt idx="67798">
                  <c:v>67.798000000000002</c:v>
                </c:pt>
                <c:pt idx="67799">
                  <c:v>67.799000000000035</c:v>
                </c:pt>
                <c:pt idx="67800">
                  <c:v>67.800000000000011</c:v>
                </c:pt>
                <c:pt idx="67801">
                  <c:v>67.801000000000045</c:v>
                </c:pt>
                <c:pt idx="67802">
                  <c:v>67.802000000000021</c:v>
                </c:pt>
                <c:pt idx="67803">
                  <c:v>67.802999999999997</c:v>
                </c:pt>
                <c:pt idx="67804">
                  <c:v>67.80400000000003</c:v>
                </c:pt>
                <c:pt idx="67805">
                  <c:v>67.805000000000007</c:v>
                </c:pt>
                <c:pt idx="67806">
                  <c:v>67.80600000000004</c:v>
                </c:pt>
                <c:pt idx="67807">
                  <c:v>67.807000000000016</c:v>
                </c:pt>
                <c:pt idx="67808">
                  <c:v>67.807999999999993</c:v>
                </c:pt>
                <c:pt idx="67809">
                  <c:v>67.809000000000026</c:v>
                </c:pt>
                <c:pt idx="67810">
                  <c:v>67.81</c:v>
                </c:pt>
                <c:pt idx="67811">
                  <c:v>67.811000000000035</c:v>
                </c:pt>
                <c:pt idx="67812">
                  <c:v>67.812000000000012</c:v>
                </c:pt>
                <c:pt idx="67813">
                  <c:v>67.813000000000045</c:v>
                </c:pt>
                <c:pt idx="67814">
                  <c:v>67.814000000000021</c:v>
                </c:pt>
                <c:pt idx="67815">
                  <c:v>67.814999999999998</c:v>
                </c:pt>
                <c:pt idx="67816">
                  <c:v>67.816000000000031</c:v>
                </c:pt>
                <c:pt idx="67817">
                  <c:v>67.817000000000007</c:v>
                </c:pt>
                <c:pt idx="67818">
                  <c:v>67.81800000000004</c:v>
                </c:pt>
                <c:pt idx="67819">
                  <c:v>67.819000000000017</c:v>
                </c:pt>
                <c:pt idx="67820">
                  <c:v>67.819999999999993</c:v>
                </c:pt>
                <c:pt idx="67821">
                  <c:v>67.821000000000026</c:v>
                </c:pt>
                <c:pt idx="67822">
                  <c:v>67.822000000000003</c:v>
                </c:pt>
                <c:pt idx="67823">
                  <c:v>67.823000000000036</c:v>
                </c:pt>
                <c:pt idx="67824">
                  <c:v>67.824000000000012</c:v>
                </c:pt>
                <c:pt idx="67825">
                  <c:v>67.825000000000045</c:v>
                </c:pt>
                <c:pt idx="67826">
                  <c:v>67.826000000000022</c:v>
                </c:pt>
                <c:pt idx="67827">
                  <c:v>67.826999999999998</c:v>
                </c:pt>
                <c:pt idx="67828">
                  <c:v>67.828000000000031</c:v>
                </c:pt>
                <c:pt idx="67829">
                  <c:v>67.829000000000008</c:v>
                </c:pt>
                <c:pt idx="67830">
                  <c:v>67.830000000000041</c:v>
                </c:pt>
                <c:pt idx="67831">
                  <c:v>67.831000000000017</c:v>
                </c:pt>
                <c:pt idx="67832">
                  <c:v>67.831999999999994</c:v>
                </c:pt>
                <c:pt idx="67833">
                  <c:v>67.833000000000027</c:v>
                </c:pt>
                <c:pt idx="67834">
                  <c:v>67.834000000000003</c:v>
                </c:pt>
                <c:pt idx="67835">
                  <c:v>67.835000000000036</c:v>
                </c:pt>
                <c:pt idx="67836">
                  <c:v>67.836000000000013</c:v>
                </c:pt>
                <c:pt idx="67837">
                  <c:v>67.837000000000046</c:v>
                </c:pt>
                <c:pt idx="67838">
                  <c:v>67.838000000000022</c:v>
                </c:pt>
                <c:pt idx="67839">
                  <c:v>67.838999999999999</c:v>
                </c:pt>
                <c:pt idx="67840">
                  <c:v>67.840000000000032</c:v>
                </c:pt>
                <c:pt idx="67841">
                  <c:v>67.841000000000008</c:v>
                </c:pt>
                <c:pt idx="67842">
                  <c:v>67.842000000000041</c:v>
                </c:pt>
                <c:pt idx="67843">
                  <c:v>67.843000000000018</c:v>
                </c:pt>
                <c:pt idx="67844">
                  <c:v>67.843999999999994</c:v>
                </c:pt>
                <c:pt idx="67845">
                  <c:v>67.845000000000027</c:v>
                </c:pt>
                <c:pt idx="67846">
                  <c:v>67.846000000000004</c:v>
                </c:pt>
                <c:pt idx="67847">
                  <c:v>67.847000000000037</c:v>
                </c:pt>
                <c:pt idx="67848">
                  <c:v>67.848000000000013</c:v>
                </c:pt>
                <c:pt idx="67849">
                  <c:v>67.849000000000046</c:v>
                </c:pt>
                <c:pt idx="67850">
                  <c:v>67.850000000000023</c:v>
                </c:pt>
                <c:pt idx="67851">
                  <c:v>67.850999999999999</c:v>
                </c:pt>
                <c:pt idx="67852">
                  <c:v>67.852000000000032</c:v>
                </c:pt>
                <c:pt idx="67853">
                  <c:v>67.853000000000009</c:v>
                </c:pt>
                <c:pt idx="67854">
                  <c:v>67.854000000000042</c:v>
                </c:pt>
                <c:pt idx="67855">
                  <c:v>67.855000000000018</c:v>
                </c:pt>
                <c:pt idx="67856">
                  <c:v>67.855999999999995</c:v>
                </c:pt>
                <c:pt idx="67857">
                  <c:v>67.857000000000028</c:v>
                </c:pt>
                <c:pt idx="67858">
                  <c:v>67.858000000000004</c:v>
                </c:pt>
                <c:pt idx="67859">
                  <c:v>67.859000000000037</c:v>
                </c:pt>
                <c:pt idx="67860">
                  <c:v>67.860000000000014</c:v>
                </c:pt>
                <c:pt idx="67861">
                  <c:v>67.86099999999999</c:v>
                </c:pt>
                <c:pt idx="67862">
                  <c:v>67.862000000000023</c:v>
                </c:pt>
                <c:pt idx="67863">
                  <c:v>67.863</c:v>
                </c:pt>
                <c:pt idx="67864">
                  <c:v>67.864000000000033</c:v>
                </c:pt>
                <c:pt idx="67865">
                  <c:v>67.865000000000009</c:v>
                </c:pt>
                <c:pt idx="67866">
                  <c:v>67.866000000000042</c:v>
                </c:pt>
                <c:pt idx="67867">
                  <c:v>67.867000000000019</c:v>
                </c:pt>
                <c:pt idx="67868">
                  <c:v>67.867999999999995</c:v>
                </c:pt>
                <c:pt idx="67869">
                  <c:v>67.869000000000028</c:v>
                </c:pt>
                <c:pt idx="67870">
                  <c:v>67.87</c:v>
                </c:pt>
                <c:pt idx="67871">
                  <c:v>67.871000000000038</c:v>
                </c:pt>
                <c:pt idx="67872">
                  <c:v>67.872000000000014</c:v>
                </c:pt>
                <c:pt idx="67873">
                  <c:v>67.87299999999999</c:v>
                </c:pt>
                <c:pt idx="67874">
                  <c:v>67.874000000000024</c:v>
                </c:pt>
                <c:pt idx="67875">
                  <c:v>67.875</c:v>
                </c:pt>
                <c:pt idx="67876">
                  <c:v>67.876000000000033</c:v>
                </c:pt>
                <c:pt idx="67877">
                  <c:v>67.87700000000001</c:v>
                </c:pt>
                <c:pt idx="67878">
                  <c:v>67.878000000000043</c:v>
                </c:pt>
                <c:pt idx="67879">
                  <c:v>67.879000000000019</c:v>
                </c:pt>
                <c:pt idx="67880">
                  <c:v>67.88</c:v>
                </c:pt>
                <c:pt idx="67881">
                  <c:v>67.881000000000029</c:v>
                </c:pt>
                <c:pt idx="67882">
                  <c:v>67.882000000000005</c:v>
                </c:pt>
                <c:pt idx="67883">
                  <c:v>67.883000000000038</c:v>
                </c:pt>
                <c:pt idx="67884">
                  <c:v>67.884000000000015</c:v>
                </c:pt>
                <c:pt idx="67885">
                  <c:v>67.884999999999991</c:v>
                </c:pt>
                <c:pt idx="67886">
                  <c:v>67.886000000000024</c:v>
                </c:pt>
                <c:pt idx="67887">
                  <c:v>67.887</c:v>
                </c:pt>
                <c:pt idx="67888">
                  <c:v>67.888000000000034</c:v>
                </c:pt>
                <c:pt idx="67889">
                  <c:v>67.88900000000001</c:v>
                </c:pt>
                <c:pt idx="67890">
                  <c:v>67.890000000000043</c:v>
                </c:pt>
                <c:pt idx="67891">
                  <c:v>67.89100000000002</c:v>
                </c:pt>
                <c:pt idx="67892">
                  <c:v>67.891999999999996</c:v>
                </c:pt>
                <c:pt idx="67893">
                  <c:v>67.893000000000029</c:v>
                </c:pt>
                <c:pt idx="67894">
                  <c:v>67.894000000000005</c:v>
                </c:pt>
                <c:pt idx="67895">
                  <c:v>67.895000000000039</c:v>
                </c:pt>
                <c:pt idx="67896">
                  <c:v>67.896000000000015</c:v>
                </c:pt>
                <c:pt idx="67897">
                  <c:v>67.896999999999991</c:v>
                </c:pt>
                <c:pt idx="67898">
                  <c:v>67.898000000000025</c:v>
                </c:pt>
                <c:pt idx="67899">
                  <c:v>67.899000000000001</c:v>
                </c:pt>
                <c:pt idx="67900">
                  <c:v>67.900000000000034</c:v>
                </c:pt>
                <c:pt idx="67901">
                  <c:v>67.90100000000001</c:v>
                </c:pt>
                <c:pt idx="67902">
                  <c:v>67.902000000000044</c:v>
                </c:pt>
                <c:pt idx="67903">
                  <c:v>67.90300000000002</c:v>
                </c:pt>
                <c:pt idx="67904">
                  <c:v>67.903999999999996</c:v>
                </c:pt>
                <c:pt idx="67905">
                  <c:v>67.90500000000003</c:v>
                </c:pt>
                <c:pt idx="67906">
                  <c:v>67.906000000000006</c:v>
                </c:pt>
                <c:pt idx="67907">
                  <c:v>67.907000000000039</c:v>
                </c:pt>
                <c:pt idx="67908">
                  <c:v>67.908000000000015</c:v>
                </c:pt>
                <c:pt idx="67909">
                  <c:v>67.908999999999992</c:v>
                </c:pt>
                <c:pt idx="67910">
                  <c:v>67.910000000000025</c:v>
                </c:pt>
                <c:pt idx="67911">
                  <c:v>67.911000000000001</c:v>
                </c:pt>
                <c:pt idx="67912">
                  <c:v>67.912000000000035</c:v>
                </c:pt>
                <c:pt idx="67913">
                  <c:v>67.913000000000011</c:v>
                </c:pt>
                <c:pt idx="67914">
                  <c:v>67.914000000000044</c:v>
                </c:pt>
                <c:pt idx="67915">
                  <c:v>67.91500000000002</c:v>
                </c:pt>
                <c:pt idx="67916">
                  <c:v>67.915999999999997</c:v>
                </c:pt>
                <c:pt idx="67917">
                  <c:v>67.91700000000003</c:v>
                </c:pt>
                <c:pt idx="67918">
                  <c:v>67.918000000000006</c:v>
                </c:pt>
                <c:pt idx="67919">
                  <c:v>67.91900000000004</c:v>
                </c:pt>
                <c:pt idx="67920">
                  <c:v>67.920000000000016</c:v>
                </c:pt>
                <c:pt idx="67921">
                  <c:v>67.920999999999992</c:v>
                </c:pt>
                <c:pt idx="67922">
                  <c:v>67.922000000000025</c:v>
                </c:pt>
                <c:pt idx="67923">
                  <c:v>67.923000000000002</c:v>
                </c:pt>
                <c:pt idx="67924">
                  <c:v>67.924000000000035</c:v>
                </c:pt>
                <c:pt idx="67925">
                  <c:v>67.925000000000011</c:v>
                </c:pt>
                <c:pt idx="67926">
                  <c:v>67.926000000000045</c:v>
                </c:pt>
                <c:pt idx="67927">
                  <c:v>67.927000000000021</c:v>
                </c:pt>
                <c:pt idx="67928">
                  <c:v>67.927999999999997</c:v>
                </c:pt>
                <c:pt idx="67929">
                  <c:v>67.92900000000003</c:v>
                </c:pt>
                <c:pt idx="67930">
                  <c:v>67.930000000000007</c:v>
                </c:pt>
                <c:pt idx="67931">
                  <c:v>67.93100000000004</c:v>
                </c:pt>
                <c:pt idx="67932">
                  <c:v>67.932000000000016</c:v>
                </c:pt>
                <c:pt idx="67933">
                  <c:v>67.932999999999993</c:v>
                </c:pt>
                <c:pt idx="67934">
                  <c:v>67.934000000000026</c:v>
                </c:pt>
                <c:pt idx="67935">
                  <c:v>67.935000000000002</c:v>
                </c:pt>
                <c:pt idx="67936">
                  <c:v>67.936000000000035</c:v>
                </c:pt>
                <c:pt idx="67937">
                  <c:v>67.937000000000012</c:v>
                </c:pt>
                <c:pt idx="67938">
                  <c:v>67.938000000000045</c:v>
                </c:pt>
                <c:pt idx="67939">
                  <c:v>67.939000000000021</c:v>
                </c:pt>
                <c:pt idx="67940">
                  <c:v>67.94</c:v>
                </c:pt>
                <c:pt idx="67941">
                  <c:v>67.941000000000031</c:v>
                </c:pt>
                <c:pt idx="67942">
                  <c:v>67.942000000000007</c:v>
                </c:pt>
                <c:pt idx="67943">
                  <c:v>67.94300000000004</c:v>
                </c:pt>
                <c:pt idx="67944">
                  <c:v>67.944000000000017</c:v>
                </c:pt>
                <c:pt idx="67945">
                  <c:v>67.944999999999993</c:v>
                </c:pt>
                <c:pt idx="67946">
                  <c:v>67.946000000000026</c:v>
                </c:pt>
                <c:pt idx="67947">
                  <c:v>67.947000000000003</c:v>
                </c:pt>
                <c:pt idx="67948">
                  <c:v>67.948000000000036</c:v>
                </c:pt>
                <c:pt idx="67949">
                  <c:v>67.949000000000012</c:v>
                </c:pt>
                <c:pt idx="67950">
                  <c:v>67.950000000000045</c:v>
                </c:pt>
                <c:pt idx="67951">
                  <c:v>67.951000000000022</c:v>
                </c:pt>
                <c:pt idx="67952">
                  <c:v>67.951999999999998</c:v>
                </c:pt>
                <c:pt idx="67953">
                  <c:v>67.953000000000031</c:v>
                </c:pt>
                <c:pt idx="67954">
                  <c:v>67.954000000000008</c:v>
                </c:pt>
                <c:pt idx="67955">
                  <c:v>67.955000000000041</c:v>
                </c:pt>
                <c:pt idx="67956">
                  <c:v>67.956000000000017</c:v>
                </c:pt>
                <c:pt idx="67957">
                  <c:v>67.956999999999994</c:v>
                </c:pt>
                <c:pt idx="67958">
                  <c:v>67.958000000000027</c:v>
                </c:pt>
                <c:pt idx="67959">
                  <c:v>67.959000000000003</c:v>
                </c:pt>
                <c:pt idx="67960">
                  <c:v>67.960000000000036</c:v>
                </c:pt>
                <c:pt idx="67961">
                  <c:v>67.961000000000013</c:v>
                </c:pt>
                <c:pt idx="67962">
                  <c:v>67.962000000000046</c:v>
                </c:pt>
                <c:pt idx="67963">
                  <c:v>67.963000000000022</c:v>
                </c:pt>
                <c:pt idx="67964">
                  <c:v>67.963999999999999</c:v>
                </c:pt>
                <c:pt idx="67965">
                  <c:v>67.965000000000032</c:v>
                </c:pt>
                <c:pt idx="67966">
                  <c:v>67.966000000000008</c:v>
                </c:pt>
                <c:pt idx="67967">
                  <c:v>67.967000000000041</c:v>
                </c:pt>
                <c:pt idx="67968">
                  <c:v>67.968000000000018</c:v>
                </c:pt>
                <c:pt idx="67969">
                  <c:v>67.968999999999994</c:v>
                </c:pt>
                <c:pt idx="67970">
                  <c:v>67.970000000000027</c:v>
                </c:pt>
                <c:pt idx="67971">
                  <c:v>67.971000000000004</c:v>
                </c:pt>
                <c:pt idx="67972">
                  <c:v>67.972000000000037</c:v>
                </c:pt>
                <c:pt idx="67973">
                  <c:v>67.973000000000013</c:v>
                </c:pt>
                <c:pt idx="67974">
                  <c:v>67.974000000000046</c:v>
                </c:pt>
                <c:pt idx="67975">
                  <c:v>67.975000000000023</c:v>
                </c:pt>
                <c:pt idx="67976">
                  <c:v>67.975999999999999</c:v>
                </c:pt>
                <c:pt idx="67977">
                  <c:v>67.977000000000032</c:v>
                </c:pt>
                <c:pt idx="67978">
                  <c:v>67.978000000000009</c:v>
                </c:pt>
                <c:pt idx="67979">
                  <c:v>67.979000000000042</c:v>
                </c:pt>
                <c:pt idx="67980">
                  <c:v>67.980000000000018</c:v>
                </c:pt>
                <c:pt idx="67981">
                  <c:v>67.980999999999995</c:v>
                </c:pt>
                <c:pt idx="67982">
                  <c:v>67.982000000000028</c:v>
                </c:pt>
                <c:pt idx="67983">
                  <c:v>67.983000000000004</c:v>
                </c:pt>
                <c:pt idx="67984">
                  <c:v>67.984000000000037</c:v>
                </c:pt>
                <c:pt idx="67985">
                  <c:v>67.985000000000014</c:v>
                </c:pt>
                <c:pt idx="67986">
                  <c:v>67.98599999999999</c:v>
                </c:pt>
                <c:pt idx="67987">
                  <c:v>67.987000000000023</c:v>
                </c:pt>
                <c:pt idx="67988">
                  <c:v>67.988</c:v>
                </c:pt>
                <c:pt idx="67989">
                  <c:v>67.989000000000033</c:v>
                </c:pt>
                <c:pt idx="67990">
                  <c:v>67.990000000000009</c:v>
                </c:pt>
                <c:pt idx="67991">
                  <c:v>67.991000000000042</c:v>
                </c:pt>
                <c:pt idx="67992">
                  <c:v>67.992000000000019</c:v>
                </c:pt>
                <c:pt idx="67993">
                  <c:v>67.992999999999995</c:v>
                </c:pt>
                <c:pt idx="67994">
                  <c:v>67.994000000000028</c:v>
                </c:pt>
                <c:pt idx="67995">
                  <c:v>67.995000000000005</c:v>
                </c:pt>
                <c:pt idx="67996">
                  <c:v>67.996000000000038</c:v>
                </c:pt>
                <c:pt idx="67997">
                  <c:v>67.997000000000014</c:v>
                </c:pt>
                <c:pt idx="67998">
                  <c:v>67.99799999999999</c:v>
                </c:pt>
                <c:pt idx="67999">
                  <c:v>67.999000000000024</c:v>
                </c:pt>
                <c:pt idx="68000">
                  <c:v>68</c:v>
                </c:pt>
                <c:pt idx="68001">
                  <c:v>68.001000000000033</c:v>
                </c:pt>
                <c:pt idx="68002">
                  <c:v>68.00200000000001</c:v>
                </c:pt>
                <c:pt idx="68003">
                  <c:v>68.003000000000043</c:v>
                </c:pt>
                <c:pt idx="68004">
                  <c:v>68.004000000000019</c:v>
                </c:pt>
                <c:pt idx="68005">
                  <c:v>68.004999999999995</c:v>
                </c:pt>
                <c:pt idx="68006">
                  <c:v>68.006000000000029</c:v>
                </c:pt>
                <c:pt idx="68007">
                  <c:v>68.007000000000005</c:v>
                </c:pt>
                <c:pt idx="68008">
                  <c:v>68.008000000000038</c:v>
                </c:pt>
                <c:pt idx="68009">
                  <c:v>68.009000000000015</c:v>
                </c:pt>
                <c:pt idx="68010">
                  <c:v>68.009999999999991</c:v>
                </c:pt>
                <c:pt idx="68011">
                  <c:v>68.011000000000024</c:v>
                </c:pt>
                <c:pt idx="68012">
                  <c:v>68.012</c:v>
                </c:pt>
                <c:pt idx="68013">
                  <c:v>68.013000000000034</c:v>
                </c:pt>
                <c:pt idx="68014">
                  <c:v>68.01400000000001</c:v>
                </c:pt>
                <c:pt idx="68015">
                  <c:v>68.015000000000043</c:v>
                </c:pt>
                <c:pt idx="68016">
                  <c:v>68.01600000000002</c:v>
                </c:pt>
                <c:pt idx="68017">
                  <c:v>68.016999999999996</c:v>
                </c:pt>
                <c:pt idx="68018">
                  <c:v>68.018000000000029</c:v>
                </c:pt>
                <c:pt idx="68019">
                  <c:v>68.019000000000005</c:v>
                </c:pt>
                <c:pt idx="68020">
                  <c:v>68.020000000000039</c:v>
                </c:pt>
                <c:pt idx="68021">
                  <c:v>68.021000000000015</c:v>
                </c:pt>
                <c:pt idx="68022">
                  <c:v>68.021999999999991</c:v>
                </c:pt>
                <c:pt idx="68023">
                  <c:v>68.023000000000025</c:v>
                </c:pt>
                <c:pt idx="68024">
                  <c:v>68.024000000000001</c:v>
                </c:pt>
                <c:pt idx="68025">
                  <c:v>68.025000000000034</c:v>
                </c:pt>
                <c:pt idx="68026">
                  <c:v>68.02600000000001</c:v>
                </c:pt>
                <c:pt idx="68027">
                  <c:v>68.027000000000044</c:v>
                </c:pt>
                <c:pt idx="68028">
                  <c:v>68.02800000000002</c:v>
                </c:pt>
                <c:pt idx="68029">
                  <c:v>68.028999999999996</c:v>
                </c:pt>
                <c:pt idx="68030">
                  <c:v>68.03000000000003</c:v>
                </c:pt>
                <c:pt idx="68031">
                  <c:v>68.031000000000006</c:v>
                </c:pt>
                <c:pt idx="68032">
                  <c:v>68.032000000000039</c:v>
                </c:pt>
                <c:pt idx="68033">
                  <c:v>68.033000000000015</c:v>
                </c:pt>
                <c:pt idx="68034">
                  <c:v>68.033999999999992</c:v>
                </c:pt>
                <c:pt idx="68035">
                  <c:v>68.035000000000025</c:v>
                </c:pt>
                <c:pt idx="68036">
                  <c:v>68.036000000000001</c:v>
                </c:pt>
                <c:pt idx="68037">
                  <c:v>68.037000000000035</c:v>
                </c:pt>
                <c:pt idx="68038">
                  <c:v>68.038000000000011</c:v>
                </c:pt>
                <c:pt idx="68039">
                  <c:v>68.039000000000044</c:v>
                </c:pt>
                <c:pt idx="68040">
                  <c:v>68.04000000000002</c:v>
                </c:pt>
                <c:pt idx="68041">
                  <c:v>68.040999999999997</c:v>
                </c:pt>
                <c:pt idx="68042">
                  <c:v>68.04200000000003</c:v>
                </c:pt>
                <c:pt idx="68043">
                  <c:v>68.043000000000006</c:v>
                </c:pt>
                <c:pt idx="68044">
                  <c:v>68.04400000000004</c:v>
                </c:pt>
                <c:pt idx="68045">
                  <c:v>68.045000000000016</c:v>
                </c:pt>
                <c:pt idx="68046">
                  <c:v>68.045999999999992</c:v>
                </c:pt>
                <c:pt idx="68047">
                  <c:v>68.047000000000025</c:v>
                </c:pt>
                <c:pt idx="68048">
                  <c:v>68.048000000000002</c:v>
                </c:pt>
                <c:pt idx="68049">
                  <c:v>68.049000000000035</c:v>
                </c:pt>
                <c:pt idx="68050">
                  <c:v>68.050000000000011</c:v>
                </c:pt>
                <c:pt idx="68051">
                  <c:v>68.051000000000045</c:v>
                </c:pt>
                <c:pt idx="68052">
                  <c:v>68.052000000000021</c:v>
                </c:pt>
                <c:pt idx="68053">
                  <c:v>68.052999999999997</c:v>
                </c:pt>
                <c:pt idx="68054">
                  <c:v>68.05400000000003</c:v>
                </c:pt>
                <c:pt idx="68055">
                  <c:v>68.055000000000007</c:v>
                </c:pt>
                <c:pt idx="68056">
                  <c:v>68.05600000000004</c:v>
                </c:pt>
                <c:pt idx="68057">
                  <c:v>68.057000000000016</c:v>
                </c:pt>
                <c:pt idx="68058">
                  <c:v>68.057999999999993</c:v>
                </c:pt>
                <c:pt idx="68059">
                  <c:v>68.059000000000026</c:v>
                </c:pt>
                <c:pt idx="68060">
                  <c:v>68.06</c:v>
                </c:pt>
                <c:pt idx="68061">
                  <c:v>68.061000000000035</c:v>
                </c:pt>
                <c:pt idx="68062">
                  <c:v>68.062000000000012</c:v>
                </c:pt>
                <c:pt idx="68063">
                  <c:v>68.063000000000045</c:v>
                </c:pt>
                <c:pt idx="68064">
                  <c:v>68.064000000000021</c:v>
                </c:pt>
                <c:pt idx="68065">
                  <c:v>68.064999999999998</c:v>
                </c:pt>
                <c:pt idx="68066">
                  <c:v>68.066000000000031</c:v>
                </c:pt>
                <c:pt idx="68067">
                  <c:v>68.067000000000007</c:v>
                </c:pt>
                <c:pt idx="68068">
                  <c:v>68.06800000000004</c:v>
                </c:pt>
                <c:pt idx="68069">
                  <c:v>68.069000000000017</c:v>
                </c:pt>
                <c:pt idx="68070">
                  <c:v>68.069999999999993</c:v>
                </c:pt>
                <c:pt idx="68071">
                  <c:v>68.071000000000026</c:v>
                </c:pt>
                <c:pt idx="68072">
                  <c:v>68.072000000000003</c:v>
                </c:pt>
                <c:pt idx="68073">
                  <c:v>68.073000000000036</c:v>
                </c:pt>
                <c:pt idx="68074">
                  <c:v>68.074000000000012</c:v>
                </c:pt>
                <c:pt idx="68075">
                  <c:v>68.075000000000045</c:v>
                </c:pt>
                <c:pt idx="68076">
                  <c:v>68.076000000000022</c:v>
                </c:pt>
                <c:pt idx="68077">
                  <c:v>68.076999999999998</c:v>
                </c:pt>
                <c:pt idx="68078">
                  <c:v>68.078000000000031</c:v>
                </c:pt>
                <c:pt idx="68079">
                  <c:v>68.079000000000008</c:v>
                </c:pt>
                <c:pt idx="68080">
                  <c:v>68.080000000000041</c:v>
                </c:pt>
                <c:pt idx="68081">
                  <c:v>68.081000000000017</c:v>
                </c:pt>
                <c:pt idx="68082">
                  <c:v>68.081999999999994</c:v>
                </c:pt>
                <c:pt idx="68083">
                  <c:v>68.083000000000027</c:v>
                </c:pt>
                <c:pt idx="68084">
                  <c:v>68.084000000000003</c:v>
                </c:pt>
                <c:pt idx="68085">
                  <c:v>68.085000000000036</c:v>
                </c:pt>
                <c:pt idx="68086">
                  <c:v>68.086000000000013</c:v>
                </c:pt>
                <c:pt idx="68087">
                  <c:v>68.087000000000046</c:v>
                </c:pt>
                <c:pt idx="68088">
                  <c:v>68.088000000000022</c:v>
                </c:pt>
                <c:pt idx="68089">
                  <c:v>68.088999999999999</c:v>
                </c:pt>
                <c:pt idx="68090">
                  <c:v>68.090000000000032</c:v>
                </c:pt>
                <c:pt idx="68091">
                  <c:v>68.091000000000008</c:v>
                </c:pt>
                <c:pt idx="68092">
                  <c:v>68.092000000000041</c:v>
                </c:pt>
                <c:pt idx="68093">
                  <c:v>68.093000000000018</c:v>
                </c:pt>
                <c:pt idx="68094">
                  <c:v>68.093999999999994</c:v>
                </c:pt>
                <c:pt idx="68095">
                  <c:v>68.095000000000027</c:v>
                </c:pt>
                <c:pt idx="68096">
                  <c:v>68.096000000000004</c:v>
                </c:pt>
                <c:pt idx="68097">
                  <c:v>68.097000000000037</c:v>
                </c:pt>
                <c:pt idx="68098">
                  <c:v>68.098000000000013</c:v>
                </c:pt>
                <c:pt idx="68099">
                  <c:v>68.099000000000046</c:v>
                </c:pt>
                <c:pt idx="68100">
                  <c:v>68.100000000000023</c:v>
                </c:pt>
                <c:pt idx="68101">
                  <c:v>68.100999999999999</c:v>
                </c:pt>
                <c:pt idx="68102">
                  <c:v>68.102000000000032</c:v>
                </c:pt>
                <c:pt idx="68103">
                  <c:v>68.103000000000009</c:v>
                </c:pt>
                <c:pt idx="68104">
                  <c:v>68.104000000000042</c:v>
                </c:pt>
                <c:pt idx="68105">
                  <c:v>68.105000000000018</c:v>
                </c:pt>
                <c:pt idx="68106">
                  <c:v>68.105999999999995</c:v>
                </c:pt>
                <c:pt idx="68107">
                  <c:v>68.107000000000028</c:v>
                </c:pt>
                <c:pt idx="68108">
                  <c:v>68.108000000000004</c:v>
                </c:pt>
                <c:pt idx="68109">
                  <c:v>68.109000000000037</c:v>
                </c:pt>
                <c:pt idx="68110">
                  <c:v>68.110000000000014</c:v>
                </c:pt>
                <c:pt idx="68111">
                  <c:v>68.11099999999999</c:v>
                </c:pt>
                <c:pt idx="68112">
                  <c:v>68.112000000000023</c:v>
                </c:pt>
                <c:pt idx="68113">
                  <c:v>68.113</c:v>
                </c:pt>
                <c:pt idx="68114">
                  <c:v>68.114000000000033</c:v>
                </c:pt>
                <c:pt idx="68115">
                  <c:v>68.115000000000009</c:v>
                </c:pt>
                <c:pt idx="68116">
                  <c:v>68.116000000000042</c:v>
                </c:pt>
                <c:pt idx="68117">
                  <c:v>68.117000000000019</c:v>
                </c:pt>
                <c:pt idx="68118">
                  <c:v>68.117999999999995</c:v>
                </c:pt>
                <c:pt idx="68119">
                  <c:v>68.119000000000028</c:v>
                </c:pt>
                <c:pt idx="68120">
                  <c:v>68.12</c:v>
                </c:pt>
                <c:pt idx="68121">
                  <c:v>68.121000000000038</c:v>
                </c:pt>
                <c:pt idx="68122">
                  <c:v>68.122000000000014</c:v>
                </c:pt>
                <c:pt idx="68123">
                  <c:v>68.12299999999999</c:v>
                </c:pt>
                <c:pt idx="68124">
                  <c:v>68.124000000000024</c:v>
                </c:pt>
                <c:pt idx="68125">
                  <c:v>68.125</c:v>
                </c:pt>
                <c:pt idx="68126">
                  <c:v>68.126000000000033</c:v>
                </c:pt>
                <c:pt idx="68127">
                  <c:v>68.12700000000001</c:v>
                </c:pt>
                <c:pt idx="68128">
                  <c:v>68.128000000000043</c:v>
                </c:pt>
                <c:pt idx="68129">
                  <c:v>68.129000000000019</c:v>
                </c:pt>
                <c:pt idx="68130">
                  <c:v>68.13</c:v>
                </c:pt>
                <c:pt idx="68131">
                  <c:v>68.131000000000029</c:v>
                </c:pt>
                <c:pt idx="68132">
                  <c:v>68.132000000000005</c:v>
                </c:pt>
                <c:pt idx="68133">
                  <c:v>68.133000000000038</c:v>
                </c:pt>
                <c:pt idx="68134">
                  <c:v>68.134000000000015</c:v>
                </c:pt>
                <c:pt idx="68135">
                  <c:v>68.134999999999991</c:v>
                </c:pt>
                <c:pt idx="68136">
                  <c:v>68.136000000000024</c:v>
                </c:pt>
                <c:pt idx="68137">
                  <c:v>68.137</c:v>
                </c:pt>
                <c:pt idx="68138">
                  <c:v>68.138000000000034</c:v>
                </c:pt>
                <c:pt idx="68139">
                  <c:v>68.13900000000001</c:v>
                </c:pt>
                <c:pt idx="68140">
                  <c:v>68.140000000000043</c:v>
                </c:pt>
                <c:pt idx="68141">
                  <c:v>68.14100000000002</c:v>
                </c:pt>
                <c:pt idx="68142">
                  <c:v>68.141999999999996</c:v>
                </c:pt>
                <c:pt idx="68143">
                  <c:v>68.143000000000029</c:v>
                </c:pt>
                <c:pt idx="68144">
                  <c:v>68.144000000000005</c:v>
                </c:pt>
                <c:pt idx="68145">
                  <c:v>68.145000000000039</c:v>
                </c:pt>
                <c:pt idx="68146">
                  <c:v>68.146000000000015</c:v>
                </c:pt>
                <c:pt idx="68147">
                  <c:v>68.146999999999991</c:v>
                </c:pt>
                <c:pt idx="68148">
                  <c:v>68.148000000000025</c:v>
                </c:pt>
                <c:pt idx="68149">
                  <c:v>68.149000000000001</c:v>
                </c:pt>
                <c:pt idx="68150">
                  <c:v>68.150000000000034</c:v>
                </c:pt>
                <c:pt idx="68151">
                  <c:v>68.15100000000001</c:v>
                </c:pt>
                <c:pt idx="68152">
                  <c:v>68.152000000000044</c:v>
                </c:pt>
                <c:pt idx="68153">
                  <c:v>68.15300000000002</c:v>
                </c:pt>
                <c:pt idx="68154">
                  <c:v>68.153999999999996</c:v>
                </c:pt>
                <c:pt idx="68155">
                  <c:v>68.15500000000003</c:v>
                </c:pt>
                <c:pt idx="68156">
                  <c:v>68.156000000000006</c:v>
                </c:pt>
                <c:pt idx="68157">
                  <c:v>68.157000000000039</c:v>
                </c:pt>
                <c:pt idx="68158">
                  <c:v>68.158000000000015</c:v>
                </c:pt>
                <c:pt idx="68159">
                  <c:v>68.158999999999992</c:v>
                </c:pt>
                <c:pt idx="68160">
                  <c:v>68.160000000000025</c:v>
                </c:pt>
                <c:pt idx="68161">
                  <c:v>68.161000000000001</c:v>
                </c:pt>
                <c:pt idx="68162">
                  <c:v>68.162000000000035</c:v>
                </c:pt>
                <c:pt idx="68163">
                  <c:v>68.163000000000011</c:v>
                </c:pt>
                <c:pt idx="68164">
                  <c:v>68.164000000000044</c:v>
                </c:pt>
                <c:pt idx="68165">
                  <c:v>68.16500000000002</c:v>
                </c:pt>
                <c:pt idx="68166">
                  <c:v>68.165999999999997</c:v>
                </c:pt>
                <c:pt idx="68167">
                  <c:v>68.16700000000003</c:v>
                </c:pt>
                <c:pt idx="68168">
                  <c:v>68.168000000000006</c:v>
                </c:pt>
                <c:pt idx="68169">
                  <c:v>68.16900000000004</c:v>
                </c:pt>
                <c:pt idx="68170">
                  <c:v>68.170000000000016</c:v>
                </c:pt>
                <c:pt idx="68171">
                  <c:v>68.170999999999992</c:v>
                </c:pt>
                <c:pt idx="68172">
                  <c:v>68.172000000000025</c:v>
                </c:pt>
                <c:pt idx="68173">
                  <c:v>68.173000000000002</c:v>
                </c:pt>
                <c:pt idx="68174">
                  <c:v>68.174000000000035</c:v>
                </c:pt>
                <c:pt idx="68175">
                  <c:v>68.175000000000011</c:v>
                </c:pt>
                <c:pt idx="68176">
                  <c:v>68.176000000000045</c:v>
                </c:pt>
                <c:pt idx="68177">
                  <c:v>68.177000000000021</c:v>
                </c:pt>
                <c:pt idx="68178">
                  <c:v>68.177999999999997</c:v>
                </c:pt>
                <c:pt idx="68179">
                  <c:v>68.17900000000003</c:v>
                </c:pt>
                <c:pt idx="68180">
                  <c:v>68.180000000000007</c:v>
                </c:pt>
                <c:pt idx="68181">
                  <c:v>68.18100000000004</c:v>
                </c:pt>
                <c:pt idx="68182">
                  <c:v>68.182000000000016</c:v>
                </c:pt>
                <c:pt idx="68183">
                  <c:v>68.182999999999993</c:v>
                </c:pt>
                <c:pt idx="68184">
                  <c:v>68.184000000000026</c:v>
                </c:pt>
                <c:pt idx="68185">
                  <c:v>68.185000000000002</c:v>
                </c:pt>
                <c:pt idx="68186">
                  <c:v>68.186000000000035</c:v>
                </c:pt>
                <c:pt idx="68187">
                  <c:v>68.187000000000012</c:v>
                </c:pt>
                <c:pt idx="68188">
                  <c:v>68.188000000000045</c:v>
                </c:pt>
                <c:pt idx="68189">
                  <c:v>68.189000000000021</c:v>
                </c:pt>
                <c:pt idx="68190">
                  <c:v>68.19</c:v>
                </c:pt>
                <c:pt idx="68191">
                  <c:v>68.191000000000031</c:v>
                </c:pt>
                <c:pt idx="68192">
                  <c:v>68.192000000000007</c:v>
                </c:pt>
                <c:pt idx="68193">
                  <c:v>68.19300000000004</c:v>
                </c:pt>
                <c:pt idx="68194">
                  <c:v>68.194000000000017</c:v>
                </c:pt>
                <c:pt idx="68195">
                  <c:v>68.194999999999993</c:v>
                </c:pt>
                <c:pt idx="68196">
                  <c:v>68.196000000000026</c:v>
                </c:pt>
                <c:pt idx="68197">
                  <c:v>68.197000000000003</c:v>
                </c:pt>
                <c:pt idx="68198">
                  <c:v>68.198000000000036</c:v>
                </c:pt>
                <c:pt idx="68199">
                  <c:v>68.199000000000012</c:v>
                </c:pt>
                <c:pt idx="68200">
                  <c:v>68.200000000000045</c:v>
                </c:pt>
                <c:pt idx="68201">
                  <c:v>68.201000000000022</c:v>
                </c:pt>
                <c:pt idx="68202">
                  <c:v>68.201999999999998</c:v>
                </c:pt>
                <c:pt idx="68203">
                  <c:v>68.203000000000031</c:v>
                </c:pt>
                <c:pt idx="68204">
                  <c:v>68.204000000000008</c:v>
                </c:pt>
                <c:pt idx="68205">
                  <c:v>68.205000000000041</c:v>
                </c:pt>
                <c:pt idx="68206">
                  <c:v>68.206000000000017</c:v>
                </c:pt>
                <c:pt idx="68207">
                  <c:v>68.206999999999994</c:v>
                </c:pt>
                <c:pt idx="68208">
                  <c:v>68.208000000000027</c:v>
                </c:pt>
                <c:pt idx="68209">
                  <c:v>68.209000000000003</c:v>
                </c:pt>
                <c:pt idx="68210">
                  <c:v>68.210000000000036</c:v>
                </c:pt>
                <c:pt idx="68211">
                  <c:v>68.211000000000013</c:v>
                </c:pt>
                <c:pt idx="68212">
                  <c:v>68.212000000000046</c:v>
                </c:pt>
                <c:pt idx="68213">
                  <c:v>68.213000000000022</c:v>
                </c:pt>
                <c:pt idx="68214">
                  <c:v>68.213999999999999</c:v>
                </c:pt>
                <c:pt idx="68215">
                  <c:v>68.215000000000032</c:v>
                </c:pt>
                <c:pt idx="68216">
                  <c:v>68.216000000000008</c:v>
                </c:pt>
                <c:pt idx="68217">
                  <c:v>68.217000000000041</c:v>
                </c:pt>
                <c:pt idx="68218">
                  <c:v>68.218000000000018</c:v>
                </c:pt>
                <c:pt idx="68219">
                  <c:v>68.218999999999994</c:v>
                </c:pt>
                <c:pt idx="68220">
                  <c:v>68.220000000000027</c:v>
                </c:pt>
                <c:pt idx="68221">
                  <c:v>68.221000000000004</c:v>
                </c:pt>
                <c:pt idx="68222">
                  <c:v>68.222000000000037</c:v>
                </c:pt>
                <c:pt idx="68223">
                  <c:v>68.223000000000013</c:v>
                </c:pt>
                <c:pt idx="68224">
                  <c:v>68.224000000000046</c:v>
                </c:pt>
                <c:pt idx="68225">
                  <c:v>68.225000000000023</c:v>
                </c:pt>
                <c:pt idx="68226">
                  <c:v>68.225999999999999</c:v>
                </c:pt>
                <c:pt idx="68227">
                  <c:v>68.227000000000032</c:v>
                </c:pt>
                <c:pt idx="68228">
                  <c:v>68.228000000000009</c:v>
                </c:pt>
                <c:pt idx="68229">
                  <c:v>68.229000000000042</c:v>
                </c:pt>
                <c:pt idx="68230">
                  <c:v>68.230000000000018</c:v>
                </c:pt>
                <c:pt idx="68231">
                  <c:v>68.230999999999995</c:v>
                </c:pt>
                <c:pt idx="68232">
                  <c:v>68.232000000000028</c:v>
                </c:pt>
                <c:pt idx="68233">
                  <c:v>68.233000000000004</c:v>
                </c:pt>
                <c:pt idx="68234">
                  <c:v>68.234000000000037</c:v>
                </c:pt>
                <c:pt idx="68235">
                  <c:v>68.235000000000014</c:v>
                </c:pt>
                <c:pt idx="68236">
                  <c:v>68.23599999999999</c:v>
                </c:pt>
                <c:pt idx="68237">
                  <c:v>68.237000000000023</c:v>
                </c:pt>
                <c:pt idx="68238">
                  <c:v>68.238</c:v>
                </c:pt>
                <c:pt idx="68239">
                  <c:v>68.239000000000033</c:v>
                </c:pt>
                <c:pt idx="68240">
                  <c:v>68.240000000000009</c:v>
                </c:pt>
                <c:pt idx="68241">
                  <c:v>68.241000000000042</c:v>
                </c:pt>
                <c:pt idx="68242">
                  <c:v>68.242000000000019</c:v>
                </c:pt>
                <c:pt idx="68243">
                  <c:v>68.242999999999995</c:v>
                </c:pt>
                <c:pt idx="68244">
                  <c:v>68.244000000000028</c:v>
                </c:pt>
                <c:pt idx="68245">
                  <c:v>68.245000000000005</c:v>
                </c:pt>
                <c:pt idx="68246">
                  <c:v>68.246000000000038</c:v>
                </c:pt>
                <c:pt idx="68247">
                  <c:v>68.247000000000014</c:v>
                </c:pt>
                <c:pt idx="68248">
                  <c:v>68.24799999999999</c:v>
                </c:pt>
                <c:pt idx="68249">
                  <c:v>68.249000000000024</c:v>
                </c:pt>
                <c:pt idx="68250">
                  <c:v>68.25</c:v>
                </c:pt>
                <c:pt idx="68251">
                  <c:v>68.251000000000033</c:v>
                </c:pt>
                <c:pt idx="68252">
                  <c:v>68.25200000000001</c:v>
                </c:pt>
                <c:pt idx="68253">
                  <c:v>68.253000000000043</c:v>
                </c:pt>
                <c:pt idx="68254">
                  <c:v>68.254000000000019</c:v>
                </c:pt>
                <c:pt idx="68255">
                  <c:v>68.254999999999995</c:v>
                </c:pt>
                <c:pt idx="68256">
                  <c:v>68.256000000000029</c:v>
                </c:pt>
                <c:pt idx="68257">
                  <c:v>68.257000000000005</c:v>
                </c:pt>
                <c:pt idx="68258">
                  <c:v>68.258000000000038</c:v>
                </c:pt>
                <c:pt idx="68259">
                  <c:v>68.259000000000015</c:v>
                </c:pt>
                <c:pt idx="68260">
                  <c:v>68.259999999999991</c:v>
                </c:pt>
                <c:pt idx="68261">
                  <c:v>68.261000000000024</c:v>
                </c:pt>
                <c:pt idx="68262">
                  <c:v>68.262</c:v>
                </c:pt>
                <c:pt idx="68263">
                  <c:v>68.263000000000034</c:v>
                </c:pt>
                <c:pt idx="68264">
                  <c:v>68.26400000000001</c:v>
                </c:pt>
                <c:pt idx="68265">
                  <c:v>68.265000000000043</c:v>
                </c:pt>
                <c:pt idx="68266">
                  <c:v>68.26600000000002</c:v>
                </c:pt>
                <c:pt idx="68267">
                  <c:v>68.266999999999996</c:v>
                </c:pt>
                <c:pt idx="68268">
                  <c:v>68.268000000000029</c:v>
                </c:pt>
                <c:pt idx="68269">
                  <c:v>68.269000000000005</c:v>
                </c:pt>
                <c:pt idx="68270">
                  <c:v>68.270000000000039</c:v>
                </c:pt>
                <c:pt idx="68271">
                  <c:v>68.271000000000015</c:v>
                </c:pt>
                <c:pt idx="68272">
                  <c:v>68.271999999999991</c:v>
                </c:pt>
                <c:pt idx="68273">
                  <c:v>68.273000000000025</c:v>
                </c:pt>
                <c:pt idx="68274">
                  <c:v>68.274000000000001</c:v>
                </c:pt>
                <c:pt idx="68275">
                  <c:v>68.275000000000034</c:v>
                </c:pt>
                <c:pt idx="68276">
                  <c:v>68.27600000000001</c:v>
                </c:pt>
                <c:pt idx="68277">
                  <c:v>68.277000000000044</c:v>
                </c:pt>
                <c:pt idx="68278">
                  <c:v>68.27800000000002</c:v>
                </c:pt>
                <c:pt idx="68279">
                  <c:v>68.278999999999996</c:v>
                </c:pt>
                <c:pt idx="68280">
                  <c:v>68.28000000000003</c:v>
                </c:pt>
                <c:pt idx="68281">
                  <c:v>68.281000000000006</c:v>
                </c:pt>
                <c:pt idx="68282">
                  <c:v>68.282000000000039</c:v>
                </c:pt>
                <c:pt idx="68283">
                  <c:v>68.283000000000015</c:v>
                </c:pt>
                <c:pt idx="68284">
                  <c:v>68.283999999999992</c:v>
                </c:pt>
                <c:pt idx="68285">
                  <c:v>68.285000000000025</c:v>
                </c:pt>
                <c:pt idx="68286">
                  <c:v>68.286000000000001</c:v>
                </c:pt>
                <c:pt idx="68287">
                  <c:v>68.287000000000035</c:v>
                </c:pt>
                <c:pt idx="68288">
                  <c:v>68.288000000000011</c:v>
                </c:pt>
                <c:pt idx="68289">
                  <c:v>68.289000000000044</c:v>
                </c:pt>
                <c:pt idx="68290">
                  <c:v>68.29000000000002</c:v>
                </c:pt>
                <c:pt idx="68291">
                  <c:v>68.290999999999997</c:v>
                </c:pt>
                <c:pt idx="68292">
                  <c:v>68.29200000000003</c:v>
                </c:pt>
                <c:pt idx="68293">
                  <c:v>68.293000000000006</c:v>
                </c:pt>
                <c:pt idx="68294">
                  <c:v>68.29400000000004</c:v>
                </c:pt>
                <c:pt idx="68295">
                  <c:v>68.295000000000016</c:v>
                </c:pt>
                <c:pt idx="68296">
                  <c:v>68.295999999999992</c:v>
                </c:pt>
                <c:pt idx="68297">
                  <c:v>68.297000000000025</c:v>
                </c:pt>
                <c:pt idx="68298">
                  <c:v>68.298000000000002</c:v>
                </c:pt>
                <c:pt idx="68299">
                  <c:v>68.299000000000035</c:v>
                </c:pt>
                <c:pt idx="68300">
                  <c:v>68.300000000000011</c:v>
                </c:pt>
                <c:pt idx="68301">
                  <c:v>68.301000000000045</c:v>
                </c:pt>
                <c:pt idx="68302">
                  <c:v>68.302000000000021</c:v>
                </c:pt>
                <c:pt idx="68303">
                  <c:v>68.302999999999997</c:v>
                </c:pt>
                <c:pt idx="68304">
                  <c:v>68.30400000000003</c:v>
                </c:pt>
                <c:pt idx="68305">
                  <c:v>68.305000000000007</c:v>
                </c:pt>
                <c:pt idx="68306">
                  <c:v>68.30600000000004</c:v>
                </c:pt>
                <c:pt idx="68307">
                  <c:v>68.307000000000016</c:v>
                </c:pt>
                <c:pt idx="68308">
                  <c:v>68.307999999999993</c:v>
                </c:pt>
                <c:pt idx="68309">
                  <c:v>68.309000000000026</c:v>
                </c:pt>
                <c:pt idx="68310">
                  <c:v>68.31</c:v>
                </c:pt>
                <c:pt idx="68311">
                  <c:v>68.311000000000035</c:v>
                </c:pt>
                <c:pt idx="68312">
                  <c:v>68.312000000000012</c:v>
                </c:pt>
                <c:pt idx="68313">
                  <c:v>68.313000000000045</c:v>
                </c:pt>
                <c:pt idx="68314">
                  <c:v>68.314000000000021</c:v>
                </c:pt>
                <c:pt idx="68315">
                  <c:v>68.314999999999998</c:v>
                </c:pt>
                <c:pt idx="68316">
                  <c:v>68.316000000000031</c:v>
                </c:pt>
                <c:pt idx="68317">
                  <c:v>68.317000000000007</c:v>
                </c:pt>
                <c:pt idx="68318">
                  <c:v>68.31800000000004</c:v>
                </c:pt>
                <c:pt idx="68319">
                  <c:v>68.319000000000017</c:v>
                </c:pt>
                <c:pt idx="68320">
                  <c:v>68.319999999999993</c:v>
                </c:pt>
                <c:pt idx="68321">
                  <c:v>68.321000000000026</c:v>
                </c:pt>
                <c:pt idx="68322">
                  <c:v>68.322000000000003</c:v>
                </c:pt>
                <c:pt idx="68323">
                  <c:v>68.323000000000036</c:v>
                </c:pt>
                <c:pt idx="68324">
                  <c:v>68.324000000000012</c:v>
                </c:pt>
                <c:pt idx="68325">
                  <c:v>68.325000000000045</c:v>
                </c:pt>
                <c:pt idx="68326">
                  <c:v>68.326000000000022</c:v>
                </c:pt>
                <c:pt idx="68327">
                  <c:v>68.326999999999998</c:v>
                </c:pt>
                <c:pt idx="68328">
                  <c:v>68.328000000000031</c:v>
                </c:pt>
                <c:pt idx="68329">
                  <c:v>68.329000000000008</c:v>
                </c:pt>
                <c:pt idx="68330">
                  <c:v>68.330000000000041</c:v>
                </c:pt>
                <c:pt idx="68331">
                  <c:v>68.331000000000017</c:v>
                </c:pt>
                <c:pt idx="68332">
                  <c:v>68.331999999999994</c:v>
                </c:pt>
                <c:pt idx="68333">
                  <c:v>68.333000000000027</c:v>
                </c:pt>
                <c:pt idx="68334">
                  <c:v>68.334000000000003</c:v>
                </c:pt>
                <c:pt idx="68335">
                  <c:v>68.335000000000036</c:v>
                </c:pt>
                <c:pt idx="68336">
                  <c:v>68.336000000000013</c:v>
                </c:pt>
                <c:pt idx="68337">
                  <c:v>68.337000000000046</c:v>
                </c:pt>
                <c:pt idx="68338">
                  <c:v>68.338000000000022</c:v>
                </c:pt>
                <c:pt idx="68339">
                  <c:v>68.338999999999999</c:v>
                </c:pt>
                <c:pt idx="68340">
                  <c:v>68.340000000000032</c:v>
                </c:pt>
                <c:pt idx="68341">
                  <c:v>68.341000000000008</c:v>
                </c:pt>
                <c:pt idx="68342">
                  <c:v>68.342000000000041</c:v>
                </c:pt>
                <c:pt idx="68343">
                  <c:v>68.343000000000018</c:v>
                </c:pt>
                <c:pt idx="68344">
                  <c:v>68.343999999999994</c:v>
                </c:pt>
                <c:pt idx="68345">
                  <c:v>68.345000000000027</c:v>
                </c:pt>
                <c:pt idx="68346">
                  <c:v>68.346000000000004</c:v>
                </c:pt>
                <c:pt idx="68347">
                  <c:v>68.347000000000037</c:v>
                </c:pt>
                <c:pt idx="68348">
                  <c:v>68.348000000000013</c:v>
                </c:pt>
                <c:pt idx="68349">
                  <c:v>68.349000000000046</c:v>
                </c:pt>
                <c:pt idx="68350">
                  <c:v>68.350000000000023</c:v>
                </c:pt>
                <c:pt idx="68351">
                  <c:v>68.350999999999999</c:v>
                </c:pt>
                <c:pt idx="68352">
                  <c:v>68.352000000000032</c:v>
                </c:pt>
                <c:pt idx="68353">
                  <c:v>68.353000000000009</c:v>
                </c:pt>
                <c:pt idx="68354">
                  <c:v>68.354000000000042</c:v>
                </c:pt>
                <c:pt idx="68355">
                  <c:v>68.355000000000018</c:v>
                </c:pt>
                <c:pt idx="68356">
                  <c:v>68.355999999999995</c:v>
                </c:pt>
                <c:pt idx="68357">
                  <c:v>68.357000000000028</c:v>
                </c:pt>
                <c:pt idx="68358">
                  <c:v>68.358000000000004</c:v>
                </c:pt>
                <c:pt idx="68359">
                  <c:v>68.359000000000037</c:v>
                </c:pt>
                <c:pt idx="68360">
                  <c:v>68.360000000000014</c:v>
                </c:pt>
                <c:pt idx="68361">
                  <c:v>68.36099999999999</c:v>
                </c:pt>
                <c:pt idx="68362">
                  <c:v>68.362000000000023</c:v>
                </c:pt>
                <c:pt idx="68363">
                  <c:v>68.363</c:v>
                </c:pt>
                <c:pt idx="68364">
                  <c:v>68.364000000000033</c:v>
                </c:pt>
                <c:pt idx="68365">
                  <c:v>68.365000000000009</c:v>
                </c:pt>
                <c:pt idx="68366">
                  <c:v>68.366000000000042</c:v>
                </c:pt>
                <c:pt idx="68367">
                  <c:v>68.367000000000019</c:v>
                </c:pt>
                <c:pt idx="68368">
                  <c:v>68.367999999999995</c:v>
                </c:pt>
                <c:pt idx="68369">
                  <c:v>68.369000000000028</c:v>
                </c:pt>
                <c:pt idx="68370">
                  <c:v>68.37</c:v>
                </c:pt>
                <c:pt idx="68371">
                  <c:v>68.371000000000038</c:v>
                </c:pt>
                <c:pt idx="68372">
                  <c:v>68.372000000000014</c:v>
                </c:pt>
                <c:pt idx="68373">
                  <c:v>68.37299999999999</c:v>
                </c:pt>
                <c:pt idx="68374">
                  <c:v>68.374000000000024</c:v>
                </c:pt>
                <c:pt idx="68375">
                  <c:v>68.375</c:v>
                </c:pt>
                <c:pt idx="68376">
                  <c:v>68.376000000000033</c:v>
                </c:pt>
                <c:pt idx="68377">
                  <c:v>68.37700000000001</c:v>
                </c:pt>
                <c:pt idx="68378">
                  <c:v>68.378000000000043</c:v>
                </c:pt>
                <c:pt idx="68379">
                  <c:v>68.379000000000019</c:v>
                </c:pt>
                <c:pt idx="68380">
                  <c:v>68.38</c:v>
                </c:pt>
                <c:pt idx="68381">
                  <c:v>68.381000000000029</c:v>
                </c:pt>
                <c:pt idx="68382">
                  <c:v>68.382000000000005</c:v>
                </c:pt>
                <c:pt idx="68383">
                  <c:v>68.383000000000038</c:v>
                </c:pt>
                <c:pt idx="68384">
                  <c:v>68.384000000000015</c:v>
                </c:pt>
                <c:pt idx="68385">
                  <c:v>68.384999999999991</c:v>
                </c:pt>
                <c:pt idx="68386">
                  <c:v>68.386000000000024</c:v>
                </c:pt>
                <c:pt idx="68387">
                  <c:v>68.387</c:v>
                </c:pt>
                <c:pt idx="68388">
                  <c:v>68.388000000000034</c:v>
                </c:pt>
                <c:pt idx="68389">
                  <c:v>68.38900000000001</c:v>
                </c:pt>
                <c:pt idx="68390">
                  <c:v>68.390000000000043</c:v>
                </c:pt>
                <c:pt idx="68391">
                  <c:v>68.39100000000002</c:v>
                </c:pt>
                <c:pt idx="68392">
                  <c:v>68.391999999999996</c:v>
                </c:pt>
                <c:pt idx="68393">
                  <c:v>68.393000000000029</c:v>
                </c:pt>
                <c:pt idx="68394">
                  <c:v>68.394000000000005</c:v>
                </c:pt>
                <c:pt idx="68395">
                  <c:v>68.395000000000039</c:v>
                </c:pt>
                <c:pt idx="68396">
                  <c:v>68.396000000000015</c:v>
                </c:pt>
                <c:pt idx="68397">
                  <c:v>68.396999999999991</c:v>
                </c:pt>
                <c:pt idx="68398">
                  <c:v>68.398000000000025</c:v>
                </c:pt>
                <c:pt idx="68399">
                  <c:v>68.399000000000001</c:v>
                </c:pt>
                <c:pt idx="68400">
                  <c:v>68.400000000000034</c:v>
                </c:pt>
                <c:pt idx="68401">
                  <c:v>68.40100000000001</c:v>
                </c:pt>
                <c:pt idx="68402">
                  <c:v>68.402000000000044</c:v>
                </c:pt>
                <c:pt idx="68403">
                  <c:v>68.40300000000002</c:v>
                </c:pt>
                <c:pt idx="68404">
                  <c:v>68.403999999999996</c:v>
                </c:pt>
                <c:pt idx="68405">
                  <c:v>68.40500000000003</c:v>
                </c:pt>
                <c:pt idx="68406">
                  <c:v>68.406000000000006</c:v>
                </c:pt>
                <c:pt idx="68407">
                  <c:v>68.407000000000039</c:v>
                </c:pt>
                <c:pt idx="68408">
                  <c:v>68.408000000000015</c:v>
                </c:pt>
                <c:pt idx="68409">
                  <c:v>68.408999999999992</c:v>
                </c:pt>
                <c:pt idx="68410">
                  <c:v>68.410000000000025</c:v>
                </c:pt>
                <c:pt idx="68411">
                  <c:v>68.411000000000001</c:v>
                </c:pt>
                <c:pt idx="68412">
                  <c:v>68.412000000000035</c:v>
                </c:pt>
                <c:pt idx="68413">
                  <c:v>68.413000000000011</c:v>
                </c:pt>
                <c:pt idx="68414">
                  <c:v>68.414000000000044</c:v>
                </c:pt>
                <c:pt idx="68415">
                  <c:v>68.41500000000002</c:v>
                </c:pt>
                <c:pt idx="68416">
                  <c:v>68.415999999999997</c:v>
                </c:pt>
                <c:pt idx="68417">
                  <c:v>68.41700000000003</c:v>
                </c:pt>
                <c:pt idx="68418">
                  <c:v>68.418000000000006</c:v>
                </c:pt>
                <c:pt idx="68419">
                  <c:v>68.41900000000004</c:v>
                </c:pt>
                <c:pt idx="68420">
                  <c:v>68.420000000000016</c:v>
                </c:pt>
                <c:pt idx="68421">
                  <c:v>68.420999999999992</c:v>
                </c:pt>
                <c:pt idx="68422">
                  <c:v>68.422000000000025</c:v>
                </c:pt>
                <c:pt idx="68423">
                  <c:v>68.423000000000002</c:v>
                </c:pt>
                <c:pt idx="68424">
                  <c:v>68.424000000000035</c:v>
                </c:pt>
                <c:pt idx="68425">
                  <c:v>68.425000000000011</c:v>
                </c:pt>
                <c:pt idx="68426">
                  <c:v>68.426000000000045</c:v>
                </c:pt>
                <c:pt idx="68427">
                  <c:v>68.427000000000021</c:v>
                </c:pt>
                <c:pt idx="68428">
                  <c:v>68.427999999999997</c:v>
                </c:pt>
                <c:pt idx="68429">
                  <c:v>68.42900000000003</c:v>
                </c:pt>
                <c:pt idx="68430">
                  <c:v>68.430000000000007</c:v>
                </c:pt>
                <c:pt idx="68431">
                  <c:v>68.43100000000004</c:v>
                </c:pt>
                <c:pt idx="68432">
                  <c:v>68.432000000000016</c:v>
                </c:pt>
                <c:pt idx="68433">
                  <c:v>68.432999999999993</c:v>
                </c:pt>
                <c:pt idx="68434">
                  <c:v>68.434000000000026</c:v>
                </c:pt>
                <c:pt idx="68435">
                  <c:v>68.435000000000002</c:v>
                </c:pt>
                <c:pt idx="68436">
                  <c:v>68.436000000000035</c:v>
                </c:pt>
                <c:pt idx="68437">
                  <c:v>68.437000000000012</c:v>
                </c:pt>
                <c:pt idx="68438">
                  <c:v>68.438000000000045</c:v>
                </c:pt>
                <c:pt idx="68439">
                  <c:v>68.439000000000021</c:v>
                </c:pt>
                <c:pt idx="68440">
                  <c:v>68.44</c:v>
                </c:pt>
                <c:pt idx="68441">
                  <c:v>68.441000000000031</c:v>
                </c:pt>
                <c:pt idx="68442">
                  <c:v>68.442000000000007</c:v>
                </c:pt>
                <c:pt idx="68443">
                  <c:v>68.44300000000004</c:v>
                </c:pt>
                <c:pt idx="68444">
                  <c:v>68.444000000000017</c:v>
                </c:pt>
                <c:pt idx="68445">
                  <c:v>68.444999999999993</c:v>
                </c:pt>
                <c:pt idx="68446">
                  <c:v>68.446000000000026</c:v>
                </c:pt>
                <c:pt idx="68447">
                  <c:v>68.447000000000003</c:v>
                </c:pt>
                <c:pt idx="68448">
                  <c:v>68.448000000000036</c:v>
                </c:pt>
                <c:pt idx="68449">
                  <c:v>68.449000000000012</c:v>
                </c:pt>
                <c:pt idx="68450">
                  <c:v>68.450000000000045</c:v>
                </c:pt>
                <c:pt idx="68451">
                  <c:v>68.451000000000022</c:v>
                </c:pt>
                <c:pt idx="68452">
                  <c:v>68.451999999999998</c:v>
                </c:pt>
                <c:pt idx="68453">
                  <c:v>68.453000000000031</c:v>
                </c:pt>
                <c:pt idx="68454">
                  <c:v>68.454000000000008</c:v>
                </c:pt>
                <c:pt idx="68455">
                  <c:v>68.455000000000041</c:v>
                </c:pt>
                <c:pt idx="68456">
                  <c:v>68.456000000000017</c:v>
                </c:pt>
                <c:pt idx="68457">
                  <c:v>68.456999999999994</c:v>
                </c:pt>
                <c:pt idx="68458">
                  <c:v>68.458000000000027</c:v>
                </c:pt>
                <c:pt idx="68459">
                  <c:v>68.459000000000003</c:v>
                </c:pt>
                <c:pt idx="68460">
                  <c:v>68.460000000000036</c:v>
                </c:pt>
                <c:pt idx="68461">
                  <c:v>68.461000000000013</c:v>
                </c:pt>
                <c:pt idx="68462">
                  <c:v>68.462000000000046</c:v>
                </c:pt>
                <c:pt idx="68463">
                  <c:v>68.463000000000022</c:v>
                </c:pt>
                <c:pt idx="68464">
                  <c:v>68.463999999999999</c:v>
                </c:pt>
                <c:pt idx="68465">
                  <c:v>68.465000000000032</c:v>
                </c:pt>
                <c:pt idx="68466">
                  <c:v>68.466000000000008</c:v>
                </c:pt>
                <c:pt idx="68467">
                  <c:v>68.467000000000041</c:v>
                </c:pt>
                <c:pt idx="68468">
                  <c:v>68.468000000000018</c:v>
                </c:pt>
                <c:pt idx="68469">
                  <c:v>68.468999999999994</c:v>
                </c:pt>
                <c:pt idx="68470">
                  <c:v>68.470000000000027</c:v>
                </c:pt>
                <c:pt idx="68471">
                  <c:v>68.471000000000004</c:v>
                </c:pt>
                <c:pt idx="68472">
                  <c:v>68.472000000000037</c:v>
                </c:pt>
                <c:pt idx="68473">
                  <c:v>68.473000000000013</c:v>
                </c:pt>
                <c:pt idx="68474">
                  <c:v>68.474000000000046</c:v>
                </c:pt>
                <c:pt idx="68475">
                  <c:v>68.475000000000023</c:v>
                </c:pt>
                <c:pt idx="68476">
                  <c:v>68.475999999999999</c:v>
                </c:pt>
                <c:pt idx="68477">
                  <c:v>68.477000000000032</c:v>
                </c:pt>
                <c:pt idx="68478">
                  <c:v>68.478000000000009</c:v>
                </c:pt>
                <c:pt idx="68479">
                  <c:v>68.479000000000042</c:v>
                </c:pt>
                <c:pt idx="68480">
                  <c:v>68.480000000000018</c:v>
                </c:pt>
                <c:pt idx="68481">
                  <c:v>68.480999999999995</c:v>
                </c:pt>
                <c:pt idx="68482">
                  <c:v>68.482000000000028</c:v>
                </c:pt>
                <c:pt idx="68483">
                  <c:v>68.483000000000004</c:v>
                </c:pt>
                <c:pt idx="68484">
                  <c:v>68.484000000000037</c:v>
                </c:pt>
                <c:pt idx="68485">
                  <c:v>68.485000000000014</c:v>
                </c:pt>
                <c:pt idx="68486">
                  <c:v>68.48599999999999</c:v>
                </c:pt>
                <c:pt idx="68487">
                  <c:v>68.487000000000023</c:v>
                </c:pt>
                <c:pt idx="68488">
                  <c:v>68.488</c:v>
                </c:pt>
                <c:pt idx="68489">
                  <c:v>68.489000000000033</c:v>
                </c:pt>
                <c:pt idx="68490">
                  <c:v>68.490000000000009</c:v>
                </c:pt>
                <c:pt idx="68491">
                  <c:v>68.491000000000042</c:v>
                </c:pt>
                <c:pt idx="68492">
                  <c:v>68.492000000000019</c:v>
                </c:pt>
                <c:pt idx="68493">
                  <c:v>68.492999999999995</c:v>
                </c:pt>
                <c:pt idx="68494">
                  <c:v>68.494000000000028</c:v>
                </c:pt>
                <c:pt idx="68495">
                  <c:v>68.495000000000005</c:v>
                </c:pt>
                <c:pt idx="68496">
                  <c:v>68.496000000000038</c:v>
                </c:pt>
                <c:pt idx="68497">
                  <c:v>68.497000000000014</c:v>
                </c:pt>
                <c:pt idx="68498">
                  <c:v>68.49799999999999</c:v>
                </c:pt>
                <c:pt idx="68499">
                  <c:v>68.499000000000024</c:v>
                </c:pt>
                <c:pt idx="68500">
                  <c:v>68.5</c:v>
                </c:pt>
                <c:pt idx="68501">
                  <c:v>68.501000000000033</c:v>
                </c:pt>
                <c:pt idx="68502">
                  <c:v>68.50200000000001</c:v>
                </c:pt>
                <c:pt idx="68503">
                  <c:v>68.503000000000043</c:v>
                </c:pt>
                <c:pt idx="68504">
                  <c:v>68.504000000000019</c:v>
                </c:pt>
                <c:pt idx="68505">
                  <c:v>68.504999999999995</c:v>
                </c:pt>
                <c:pt idx="68506">
                  <c:v>68.506000000000029</c:v>
                </c:pt>
                <c:pt idx="68507">
                  <c:v>68.507000000000005</c:v>
                </c:pt>
                <c:pt idx="68508">
                  <c:v>68.508000000000038</c:v>
                </c:pt>
                <c:pt idx="68509">
                  <c:v>68.509000000000015</c:v>
                </c:pt>
                <c:pt idx="68510">
                  <c:v>68.509999999999991</c:v>
                </c:pt>
                <c:pt idx="68511">
                  <c:v>68.511000000000024</c:v>
                </c:pt>
                <c:pt idx="68512">
                  <c:v>68.512</c:v>
                </c:pt>
                <c:pt idx="68513">
                  <c:v>68.513000000000034</c:v>
                </c:pt>
                <c:pt idx="68514">
                  <c:v>68.51400000000001</c:v>
                </c:pt>
                <c:pt idx="68515">
                  <c:v>68.515000000000043</c:v>
                </c:pt>
                <c:pt idx="68516">
                  <c:v>68.51600000000002</c:v>
                </c:pt>
                <c:pt idx="68517">
                  <c:v>68.516999999999996</c:v>
                </c:pt>
                <c:pt idx="68518">
                  <c:v>68.518000000000029</c:v>
                </c:pt>
                <c:pt idx="68519">
                  <c:v>68.519000000000005</c:v>
                </c:pt>
                <c:pt idx="68520">
                  <c:v>68.520000000000039</c:v>
                </c:pt>
                <c:pt idx="68521">
                  <c:v>68.521000000000015</c:v>
                </c:pt>
                <c:pt idx="68522">
                  <c:v>68.521999999999991</c:v>
                </c:pt>
                <c:pt idx="68523">
                  <c:v>68.523000000000025</c:v>
                </c:pt>
                <c:pt idx="68524">
                  <c:v>68.524000000000001</c:v>
                </c:pt>
                <c:pt idx="68525">
                  <c:v>68.525000000000034</c:v>
                </c:pt>
                <c:pt idx="68526">
                  <c:v>68.52600000000001</c:v>
                </c:pt>
                <c:pt idx="68527">
                  <c:v>68.527000000000044</c:v>
                </c:pt>
                <c:pt idx="68528">
                  <c:v>68.52800000000002</c:v>
                </c:pt>
                <c:pt idx="68529">
                  <c:v>68.528999999999996</c:v>
                </c:pt>
                <c:pt idx="68530">
                  <c:v>68.53000000000003</c:v>
                </c:pt>
                <c:pt idx="68531">
                  <c:v>68.531000000000006</c:v>
                </c:pt>
                <c:pt idx="68532">
                  <c:v>68.532000000000039</c:v>
                </c:pt>
                <c:pt idx="68533">
                  <c:v>68.533000000000015</c:v>
                </c:pt>
                <c:pt idx="68534">
                  <c:v>68.533999999999992</c:v>
                </c:pt>
                <c:pt idx="68535">
                  <c:v>68.535000000000025</c:v>
                </c:pt>
                <c:pt idx="68536">
                  <c:v>68.536000000000001</c:v>
                </c:pt>
                <c:pt idx="68537">
                  <c:v>68.537000000000035</c:v>
                </c:pt>
                <c:pt idx="68538">
                  <c:v>68.538000000000011</c:v>
                </c:pt>
                <c:pt idx="68539">
                  <c:v>68.539000000000044</c:v>
                </c:pt>
                <c:pt idx="68540">
                  <c:v>68.54000000000002</c:v>
                </c:pt>
                <c:pt idx="68541">
                  <c:v>68.540999999999997</c:v>
                </c:pt>
                <c:pt idx="68542">
                  <c:v>68.54200000000003</c:v>
                </c:pt>
                <c:pt idx="68543">
                  <c:v>68.543000000000006</c:v>
                </c:pt>
                <c:pt idx="68544">
                  <c:v>68.54400000000004</c:v>
                </c:pt>
                <c:pt idx="68545">
                  <c:v>68.545000000000016</c:v>
                </c:pt>
                <c:pt idx="68546">
                  <c:v>68.545999999999992</c:v>
                </c:pt>
                <c:pt idx="68547">
                  <c:v>68.547000000000025</c:v>
                </c:pt>
                <c:pt idx="68548">
                  <c:v>68.548000000000002</c:v>
                </c:pt>
                <c:pt idx="68549">
                  <c:v>68.549000000000035</c:v>
                </c:pt>
                <c:pt idx="68550">
                  <c:v>68.550000000000011</c:v>
                </c:pt>
                <c:pt idx="68551">
                  <c:v>68.551000000000045</c:v>
                </c:pt>
                <c:pt idx="68552">
                  <c:v>68.552000000000021</c:v>
                </c:pt>
                <c:pt idx="68553">
                  <c:v>68.552999999999997</c:v>
                </c:pt>
                <c:pt idx="68554">
                  <c:v>68.55400000000003</c:v>
                </c:pt>
                <c:pt idx="68555">
                  <c:v>68.555000000000007</c:v>
                </c:pt>
                <c:pt idx="68556">
                  <c:v>68.55600000000004</c:v>
                </c:pt>
                <c:pt idx="68557">
                  <c:v>68.557000000000016</c:v>
                </c:pt>
                <c:pt idx="68558">
                  <c:v>68.557999999999993</c:v>
                </c:pt>
                <c:pt idx="68559">
                  <c:v>68.559000000000026</c:v>
                </c:pt>
                <c:pt idx="68560">
                  <c:v>68.56</c:v>
                </c:pt>
                <c:pt idx="68561">
                  <c:v>68.561000000000035</c:v>
                </c:pt>
                <c:pt idx="68562">
                  <c:v>68.562000000000012</c:v>
                </c:pt>
                <c:pt idx="68563">
                  <c:v>68.563000000000045</c:v>
                </c:pt>
                <c:pt idx="68564">
                  <c:v>68.564000000000021</c:v>
                </c:pt>
                <c:pt idx="68565">
                  <c:v>68.564999999999998</c:v>
                </c:pt>
                <c:pt idx="68566">
                  <c:v>68.566000000000031</c:v>
                </c:pt>
                <c:pt idx="68567">
                  <c:v>68.567000000000007</c:v>
                </c:pt>
                <c:pt idx="68568">
                  <c:v>68.56800000000004</c:v>
                </c:pt>
                <c:pt idx="68569">
                  <c:v>68.569000000000017</c:v>
                </c:pt>
                <c:pt idx="68570">
                  <c:v>68.569999999999993</c:v>
                </c:pt>
                <c:pt idx="68571">
                  <c:v>68.571000000000026</c:v>
                </c:pt>
                <c:pt idx="68572">
                  <c:v>68.572000000000003</c:v>
                </c:pt>
                <c:pt idx="68573">
                  <c:v>68.573000000000036</c:v>
                </c:pt>
                <c:pt idx="68574">
                  <c:v>68.574000000000012</c:v>
                </c:pt>
                <c:pt idx="68575">
                  <c:v>68.575000000000045</c:v>
                </c:pt>
                <c:pt idx="68576">
                  <c:v>68.576000000000022</c:v>
                </c:pt>
                <c:pt idx="68577">
                  <c:v>68.576999999999998</c:v>
                </c:pt>
                <c:pt idx="68578">
                  <c:v>68.578000000000031</c:v>
                </c:pt>
                <c:pt idx="68579">
                  <c:v>68.579000000000008</c:v>
                </c:pt>
                <c:pt idx="68580">
                  <c:v>68.580000000000041</c:v>
                </c:pt>
                <c:pt idx="68581">
                  <c:v>68.581000000000017</c:v>
                </c:pt>
                <c:pt idx="68582">
                  <c:v>68.581999999999994</c:v>
                </c:pt>
                <c:pt idx="68583">
                  <c:v>68.583000000000027</c:v>
                </c:pt>
                <c:pt idx="68584">
                  <c:v>68.584000000000003</c:v>
                </c:pt>
                <c:pt idx="68585">
                  <c:v>68.585000000000036</c:v>
                </c:pt>
                <c:pt idx="68586">
                  <c:v>68.586000000000013</c:v>
                </c:pt>
                <c:pt idx="68587">
                  <c:v>68.587000000000046</c:v>
                </c:pt>
                <c:pt idx="68588">
                  <c:v>68.588000000000022</c:v>
                </c:pt>
                <c:pt idx="68589">
                  <c:v>68.588999999999999</c:v>
                </c:pt>
                <c:pt idx="68590">
                  <c:v>68.590000000000032</c:v>
                </c:pt>
                <c:pt idx="68591">
                  <c:v>68.591000000000008</c:v>
                </c:pt>
                <c:pt idx="68592">
                  <c:v>68.592000000000041</c:v>
                </c:pt>
                <c:pt idx="68593">
                  <c:v>68.593000000000018</c:v>
                </c:pt>
                <c:pt idx="68594">
                  <c:v>68.593999999999994</c:v>
                </c:pt>
                <c:pt idx="68595">
                  <c:v>68.595000000000027</c:v>
                </c:pt>
                <c:pt idx="68596">
                  <c:v>68.596000000000004</c:v>
                </c:pt>
                <c:pt idx="68597">
                  <c:v>68.597000000000037</c:v>
                </c:pt>
                <c:pt idx="68598">
                  <c:v>68.598000000000013</c:v>
                </c:pt>
                <c:pt idx="68599">
                  <c:v>68.599000000000046</c:v>
                </c:pt>
                <c:pt idx="68600">
                  <c:v>68.600000000000023</c:v>
                </c:pt>
                <c:pt idx="68601">
                  <c:v>68.600999999999999</c:v>
                </c:pt>
                <c:pt idx="68602">
                  <c:v>68.602000000000032</c:v>
                </c:pt>
                <c:pt idx="68603">
                  <c:v>68.603000000000009</c:v>
                </c:pt>
                <c:pt idx="68604">
                  <c:v>68.604000000000042</c:v>
                </c:pt>
                <c:pt idx="68605">
                  <c:v>68.605000000000018</c:v>
                </c:pt>
                <c:pt idx="68606">
                  <c:v>68.605999999999995</c:v>
                </c:pt>
                <c:pt idx="68607">
                  <c:v>68.607000000000028</c:v>
                </c:pt>
                <c:pt idx="68608">
                  <c:v>68.608000000000004</c:v>
                </c:pt>
                <c:pt idx="68609">
                  <c:v>68.609000000000037</c:v>
                </c:pt>
                <c:pt idx="68610">
                  <c:v>68.610000000000014</c:v>
                </c:pt>
                <c:pt idx="68611">
                  <c:v>68.61099999999999</c:v>
                </c:pt>
                <c:pt idx="68612">
                  <c:v>68.612000000000023</c:v>
                </c:pt>
                <c:pt idx="68613">
                  <c:v>68.613</c:v>
                </c:pt>
                <c:pt idx="68614">
                  <c:v>68.614000000000033</c:v>
                </c:pt>
                <c:pt idx="68615">
                  <c:v>68.615000000000009</c:v>
                </c:pt>
                <c:pt idx="68616">
                  <c:v>68.616000000000042</c:v>
                </c:pt>
                <c:pt idx="68617">
                  <c:v>68.617000000000019</c:v>
                </c:pt>
                <c:pt idx="68618">
                  <c:v>68.617999999999995</c:v>
                </c:pt>
                <c:pt idx="68619">
                  <c:v>68.619000000000028</c:v>
                </c:pt>
                <c:pt idx="68620">
                  <c:v>68.62</c:v>
                </c:pt>
                <c:pt idx="68621">
                  <c:v>68.621000000000038</c:v>
                </c:pt>
                <c:pt idx="68622">
                  <c:v>68.622000000000014</c:v>
                </c:pt>
                <c:pt idx="68623">
                  <c:v>68.62299999999999</c:v>
                </c:pt>
                <c:pt idx="68624">
                  <c:v>68.624000000000024</c:v>
                </c:pt>
                <c:pt idx="68625">
                  <c:v>68.625</c:v>
                </c:pt>
                <c:pt idx="68626">
                  <c:v>68.626000000000033</c:v>
                </c:pt>
                <c:pt idx="68627">
                  <c:v>68.62700000000001</c:v>
                </c:pt>
                <c:pt idx="68628">
                  <c:v>68.628000000000043</c:v>
                </c:pt>
                <c:pt idx="68629">
                  <c:v>68.629000000000019</c:v>
                </c:pt>
                <c:pt idx="68630">
                  <c:v>68.63</c:v>
                </c:pt>
                <c:pt idx="68631">
                  <c:v>68.631000000000029</c:v>
                </c:pt>
                <c:pt idx="68632">
                  <c:v>68.632000000000005</c:v>
                </c:pt>
                <c:pt idx="68633">
                  <c:v>68.633000000000038</c:v>
                </c:pt>
                <c:pt idx="68634">
                  <c:v>68.634000000000015</c:v>
                </c:pt>
                <c:pt idx="68635">
                  <c:v>68.634999999999991</c:v>
                </c:pt>
                <c:pt idx="68636">
                  <c:v>68.636000000000024</c:v>
                </c:pt>
                <c:pt idx="68637">
                  <c:v>68.637</c:v>
                </c:pt>
                <c:pt idx="68638">
                  <c:v>68.638000000000034</c:v>
                </c:pt>
                <c:pt idx="68639">
                  <c:v>68.63900000000001</c:v>
                </c:pt>
                <c:pt idx="68640">
                  <c:v>68.640000000000043</c:v>
                </c:pt>
                <c:pt idx="68641">
                  <c:v>68.64100000000002</c:v>
                </c:pt>
                <c:pt idx="68642">
                  <c:v>68.641999999999996</c:v>
                </c:pt>
                <c:pt idx="68643">
                  <c:v>68.643000000000029</c:v>
                </c:pt>
                <c:pt idx="68644">
                  <c:v>68.644000000000005</c:v>
                </c:pt>
                <c:pt idx="68645">
                  <c:v>68.645000000000039</c:v>
                </c:pt>
                <c:pt idx="68646">
                  <c:v>68.646000000000015</c:v>
                </c:pt>
                <c:pt idx="68647">
                  <c:v>68.646999999999991</c:v>
                </c:pt>
                <c:pt idx="68648">
                  <c:v>68.648000000000025</c:v>
                </c:pt>
                <c:pt idx="68649">
                  <c:v>68.649000000000001</c:v>
                </c:pt>
                <c:pt idx="68650">
                  <c:v>68.650000000000034</c:v>
                </c:pt>
                <c:pt idx="68651">
                  <c:v>68.65100000000001</c:v>
                </c:pt>
                <c:pt idx="68652">
                  <c:v>68.652000000000044</c:v>
                </c:pt>
                <c:pt idx="68653">
                  <c:v>68.65300000000002</c:v>
                </c:pt>
                <c:pt idx="68654">
                  <c:v>68.653999999999996</c:v>
                </c:pt>
                <c:pt idx="68655">
                  <c:v>68.65500000000003</c:v>
                </c:pt>
                <c:pt idx="68656">
                  <c:v>68.656000000000006</c:v>
                </c:pt>
                <c:pt idx="68657">
                  <c:v>68.657000000000039</c:v>
                </c:pt>
                <c:pt idx="68658">
                  <c:v>68.658000000000015</c:v>
                </c:pt>
                <c:pt idx="68659">
                  <c:v>68.658999999999992</c:v>
                </c:pt>
                <c:pt idx="68660">
                  <c:v>68.660000000000025</c:v>
                </c:pt>
                <c:pt idx="68661">
                  <c:v>68.661000000000001</c:v>
                </c:pt>
                <c:pt idx="68662">
                  <c:v>68.662000000000035</c:v>
                </c:pt>
                <c:pt idx="68663">
                  <c:v>68.663000000000011</c:v>
                </c:pt>
                <c:pt idx="68664">
                  <c:v>68.664000000000044</c:v>
                </c:pt>
                <c:pt idx="68665">
                  <c:v>68.66500000000002</c:v>
                </c:pt>
                <c:pt idx="68666">
                  <c:v>68.665999999999997</c:v>
                </c:pt>
                <c:pt idx="68667">
                  <c:v>68.66700000000003</c:v>
                </c:pt>
                <c:pt idx="68668">
                  <c:v>68.668000000000006</c:v>
                </c:pt>
                <c:pt idx="68669">
                  <c:v>68.66900000000004</c:v>
                </c:pt>
                <c:pt idx="68670">
                  <c:v>68.670000000000016</c:v>
                </c:pt>
                <c:pt idx="68671">
                  <c:v>68.670999999999992</c:v>
                </c:pt>
                <c:pt idx="68672">
                  <c:v>68.672000000000025</c:v>
                </c:pt>
                <c:pt idx="68673">
                  <c:v>68.673000000000002</c:v>
                </c:pt>
                <c:pt idx="68674">
                  <c:v>68.674000000000035</c:v>
                </c:pt>
                <c:pt idx="68675">
                  <c:v>68.675000000000011</c:v>
                </c:pt>
                <c:pt idx="68676">
                  <c:v>68.676000000000045</c:v>
                </c:pt>
                <c:pt idx="68677">
                  <c:v>68.677000000000021</c:v>
                </c:pt>
                <c:pt idx="68678">
                  <c:v>68.677999999999997</c:v>
                </c:pt>
                <c:pt idx="68679">
                  <c:v>68.67900000000003</c:v>
                </c:pt>
                <c:pt idx="68680">
                  <c:v>68.680000000000007</c:v>
                </c:pt>
                <c:pt idx="68681">
                  <c:v>68.68100000000004</c:v>
                </c:pt>
                <c:pt idx="68682">
                  <c:v>68.682000000000016</c:v>
                </c:pt>
                <c:pt idx="68683">
                  <c:v>68.682999999999993</c:v>
                </c:pt>
                <c:pt idx="68684">
                  <c:v>68.684000000000026</c:v>
                </c:pt>
                <c:pt idx="68685">
                  <c:v>68.685000000000002</c:v>
                </c:pt>
                <c:pt idx="68686">
                  <c:v>68.686000000000035</c:v>
                </c:pt>
                <c:pt idx="68687">
                  <c:v>68.687000000000012</c:v>
                </c:pt>
                <c:pt idx="68688">
                  <c:v>68.688000000000045</c:v>
                </c:pt>
                <c:pt idx="68689">
                  <c:v>68.689000000000021</c:v>
                </c:pt>
                <c:pt idx="68690">
                  <c:v>68.69</c:v>
                </c:pt>
                <c:pt idx="68691">
                  <c:v>68.691000000000031</c:v>
                </c:pt>
                <c:pt idx="68692">
                  <c:v>68.692000000000007</c:v>
                </c:pt>
                <c:pt idx="68693">
                  <c:v>68.69300000000004</c:v>
                </c:pt>
                <c:pt idx="68694">
                  <c:v>68.694000000000017</c:v>
                </c:pt>
                <c:pt idx="68695">
                  <c:v>68.694999999999993</c:v>
                </c:pt>
                <c:pt idx="68696">
                  <c:v>68.696000000000026</c:v>
                </c:pt>
                <c:pt idx="68697">
                  <c:v>68.697000000000003</c:v>
                </c:pt>
                <c:pt idx="68698">
                  <c:v>68.698000000000036</c:v>
                </c:pt>
                <c:pt idx="68699">
                  <c:v>68.699000000000012</c:v>
                </c:pt>
                <c:pt idx="68700">
                  <c:v>68.700000000000045</c:v>
                </c:pt>
                <c:pt idx="68701">
                  <c:v>68.701000000000022</c:v>
                </c:pt>
                <c:pt idx="68702">
                  <c:v>68.701999999999998</c:v>
                </c:pt>
                <c:pt idx="68703">
                  <c:v>68.703000000000031</c:v>
                </c:pt>
                <c:pt idx="68704">
                  <c:v>68.704000000000008</c:v>
                </c:pt>
                <c:pt idx="68705">
                  <c:v>68.705000000000041</c:v>
                </c:pt>
                <c:pt idx="68706">
                  <c:v>68.706000000000017</c:v>
                </c:pt>
                <c:pt idx="68707">
                  <c:v>68.706999999999994</c:v>
                </c:pt>
                <c:pt idx="68708">
                  <c:v>68.708000000000027</c:v>
                </c:pt>
                <c:pt idx="68709">
                  <c:v>68.709000000000003</c:v>
                </c:pt>
                <c:pt idx="68710">
                  <c:v>68.710000000000036</c:v>
                </c:pt>
                <c:pt idx="68711">
                  <c:v>68.711000000000013</c:v>
                </c:pt>
                <c:pt idx="68712">
                  <c:v>68.712000000000046</c:v>
                </c:pt>
                <c:pt idx="68713">
                  <c:v>68.713000000000022</c:v>
                </c:pt>
                <c:pt idx="68714">
                  <c:v>68.713999999999999</c:v>
                </c:pt>
                <c:pt idx="68715">
                  <c:v>68.715000000000032</c:v>
                </c:pt>
                <c:pt idx="68716">
                  <c:v>68.716000000000008</c:v>
                </c:pt>
                <c:pt idx="68717">
                  <c:v>68.717000000000041</c:v>
                </c:pt>
                <c:pt idx="68718">
                  <c:v>68.718000000000018</c:v>
                </c:pt>
                <c:pt idx="68719">
                  <c:v>68.718999999999994</c:v>
                </c:pt>
                <c:pt idx="68720">
                  <c:v>68.720000000000027</c:v>
                </c:pt>
                <c:pt idx="68721">
                  <c:v>68.721000000000004</c:v>
                </c:pt>
                <c:pt idx="68722">
                  <c:v>68.722000000000037</c:v>
                </c:pt>
                <c:pt idx="68723">
                  <c:v>68.723000000000013</c:v>
                </c:pt>
                <c:pt idx="68724">
                  <c:v>68.724000000000046</c:v>
                </c:pt>
                <c:pt idx="68725">
                  <c:v>68.725000000000023</c:v>
                </c:pt>
                <c:pt idx="68726">
                  <c:v>68.725999999999999</c:v>
                </c:pt>
                <c:pt idx="68727">
                  <c:v>68.727000000000032</c:v>
                </c:pt>
                <c:pt idx="68728">
                  <c:v>68.728000000000009</c:v>
                </c:pt>
                <c:pt idx="68729">
                  <c:v>68.729000000000042</c:v>
                </c:pt>
                <c:pt idx="68730">
                  <c:v>68.730000000000018</c:v>
                </c:pt>
                <c:pt idx="68731">
                  <c:v>68.730999999999995</c:v>
                </c:pt>
                <c:pt idx="68732">
                  <c:v>68.732000000000028</c:v>
                </c:pt>
                <c:pt idx="68733">
                  <c:v>68.733000000000004</c:v>
                </c:pt>
                <c:pt idx="68734">
                  <c:v>68.734000000000037</c:v>
                </c:pt>
                <c:pt idx="68735">
                  <c:v>68.735000000000014</c:v>
                </c:pt>
                <c:pt idx="68736">
                  <c:v>68.73599999999999</c:v>
                </c:pt>
                <c:pt idx="68737">
                  <c:v>68.737000000000023</c:v>
                </c:pt>
                <c:pt idx="68738">
                  <c:v>68.738</c:v>
                </c:pt>
                <c:pt idx="68739">
                  <c:v>68.739000000000033</c:v>
                </c:pt>
                <c:pt idx="68740">
                  <c:v>68.740000000000009</c:v>
                </c:pt>
                <c:pt idx="68741">
                  <c:v>68.741000000000042</c:v>
                </c:pt>
                <c:pt idx="68742">
                  <c:v>68.742000000000019</c:v>
                </c:pt>
                <c:pt idx="68743">
                  <c:v>68.742999999999995</c:v>
                </c:pt>
                <c:pt idx="68744">
                  <c:v>68.744000000000028</c:v>
                </c:pt>
                <c:pt idx="68745">
                  <c:v>68.745000000000005</c:v>
                </c:pt>
                <c:pt idx="68746">
                  <c:v>68.746000000000038</c:v>
                </c:pt>
                <c:pt idx="68747">
                  <c:v>68.747000000000014</c:v>
                </c:pt>
                <c:pt idx="68748">
                  <c:v>68.74799999999999</c:v>
                </c:pt>
                <c:pt idx="68749">
                  <c:v>68.749000000000024</c:v>
                </c:pt>
                <c:pt idx="68750">
                  <c:v>68.75</c:v>
                </c:pt>
                <c:pt idx="68751">
                  <c:v>68.751000000000033</c:v>
                </c:pt>
                <c:pt idx="68752">
                  <c:v>68.75200000000001</c:v>
                </c:pt>
                <c:pt idx="68753">
                  <c:v>68.753000000000043</c:v>
                </c:pt>
                <c:pt idx="68754">
                  <c:v>68.754000000000019</c:v>
                </c:pt>
                <c:pt idx="68755">
                  <c:v>68.754999999999995</c:v>
                </c:pt>
                <c:pt idx="68756">
                  <c:v>68.756000000000029</c:v>
                </c:pt>
                <c:pt idx="68757">
                  <c:v>68.757000000000005</c:v>
                </c:pt>
                <c:pt idx="68758">
                  <c:v>68.758000000000038</c:v>
                </c:pt>
                <c:pt idx="68759">
                  <c:v>68.759000000000015</c:v>
                </c:pt>
                <c:pt idx="68760">
                  <c:v>68.759999999999991</c:v>
                </c:pt>
                <c:pt idx="68761">
                  <c:v>68.761000000000024</c:v>
                </c:pt>
                <c:pt idx="68762">
                  <c:v>68.762</c:v>
                </c:pt>
                <c:pt idx="68763">
                  <c:v>68.763000000000034</c:v>
                </c:pt>
                <c:pt idx="68764">
                  <c:v>68.76400000000001</c:v>
                </c:pt>
                <c:pt idx="68765">
                  <c:v>68.765000000000043</c:v>
                </c:pt>
                <c:pt idx="68766">
                  <c:v>68.76600000000002</c:v>
                </c:pt>
                <c:pt idx="68767">
                  <c:v>68.766999999999996</c:v>
                </c:pt>
                <c:pt idx="68768">
                  <c:v>68.768000000000029</c:v>
                </c:pt>
                <c:pt idx="68769">
                  <c:v>68.769000000000005</c:v>
                </c:pt>
                <c:pt idx="68770">
                  <c:v>68.770000000000039</c:v>
                </c:pt>
                <c:pt idx="68771">
                  <c:v>68.771000000000015</c:v>
                </c:pt>
                <c:pt idx="68772">
                  <c:v>68.771999999999991</c:v>
                </c:pt>
                <c:pt idx="68773">
                  <c:v>68.773000000000025</c:v>
                </c:pt>
                <c:pt idx="68774">
                  <c:v>68.774000000000001</c:v>
                </c:pt>
                <c:pt idx="68775">
                  <c:v>68.775000000000034</c:v>
                </c:pt>
                <c:pt idx="68776">
                  <c:v>68.77600000000001</c:v>
                </c:pt>
                <c:pt idx="68777">
                  <c:v>68.777000000000044</c:v>
                </c:pt>
                <c:pt idx="68778">
                  <c:v>68.77800000000002</c:v>
                </c:pt>
                <c:pt idx="68779">
                  <c:v>68.778999999999996</c:v>
                </c:pt>
                <c:pt idx="68780">
                  <c:v>68.78000000000003</c:v>
                </c:pt>
                <c:pt idx="68781">
                  <c:v>68.781000000000006</c:v>
                </c:pt>
                <c:pt idx="68782">
                  <c:v>68.782000000000039</c:v>
                </c:pt>
                <c:pt idx="68783">
                  <c:v>68.783000000000015</c:v>
                </c:pt>
                <c:pt idx="68784">
                  <c:v>68.783999999999992</c:v>
                </c:pt>
                <c:pt idx="68785">
                  <c:v>68.785000000000025</c:v>
                </c:pt>
                <c:pt idx="68786">
                  <c:v>68.786000000000001</c:v>
                </c:pt>
                <c:pt idx="68787">
                  <c:v>68.787000000000035</c:v>
                </c:pt>
                <c:pt idx="68788">
                  <c:v>68.788000000000011</c:v>
                </c:pt>
                <c:pt idx="68789">
                  <c:v>68.789000000000044</c:v>
                </c:pt>
                <c:pt idx="68790">
                  <c:v>68.79000000000002</c:v>
                </c:pt>
                <c:pt idx="68791">
                  <c:v>68.790999999999997</c:v>
                </c:pt>
                <c:pt idx="68792">
                  <c:v>68.79200000000003</c:v>
                </c:pt>
                <c:pt idx="68793">
                  <c:v>68.793000000000006</c:v>
                </c:pt>
                <c:pt idx="68794">
                  <c:v>68.79400000000004</c:v>
                </c:pt>
                <c:pt idx="68795">
                  <c:v>68.795000000000016</c:v>
                </c:pt>
                <c:pt idx="68796">
                  <c:v>68.795999999999992</c:v>
                </c:pt>
                <c:pt idx="68797">
                  <c:v>68.797000000000025</c:v>
                </c:pt>
                <c:pt idx="68798">
                  <c:v>68.798000000000002</c:v>
                </c:pt>
                <c:pt idx="68799">
                  <c:v>68.799000000000035</c:v>
                </c:pt>
                <c:pt idx="68800">
                  <c:v>68.800000000000011</c:v>
                </c:pt>
                <c:pt idx="68801">
                  <c:v>68.801000000000045</c:v>
                </c:pt>
                <c:pt idx="68802">
                  <c:v>68.802000000000021</c:v>
                </c:pt>
                <c:pt idx="68803">
                  <c:v>68.802999999999997</c:v>
                </c:pt>
                <c:pt idx="68804">
                  <c:v>68.80400000000003</c:v>
                </c:pt>
                <c:pt idx="68805">
                  <c:v>68.805000000000007</c:v>
                </c:pt>
                <c:pt idx="68806">
                  <c:v>68.80600000000004</c:v>
                </c:pt>
                <c:pt idx="68807">
                  <c:v>68.807000000000016</c:v>
                </c:pt>
                <c:pt idx="68808">
                  <c:v>68.807999999999993</c:v>
                </c:pt>
                <c:pt idx="68809">
                  <c:v>68.809000000000026</c:v>
                </c:pt>
                <c:pt idx="68810">
                  <c:v>68.81</c:v>
                </c:pt>
                <c:pt idx="68811">
                  <c:v>68.811000000000035</c:v>
                </c:pt>
                <c:pt idx="68812">
                  <c:v>68.812000000000012</c:v>
                </c:pt>
                <c:pt idx="68813">
                  <c:v>68.813000000000045</c:v>
                </c:pt>
                <c:pt idx="68814">
                  <c:v>68.814000000000021</c:v>
                </c:pt>
                <c:pt idx="68815">
                  <c:v>68.814999999999998</c:v>
                </c:pt>
                <c:pt idx="68816">
                  <c:v>68.816000000000031</c:v>
                </c:pt>
                <c:pt idx="68817">
                  <c:v>68.817000000000007</c:v>
                </c:pt>
                <c:pt idx="68818">
                  <c:v>68.81800000000004</c:v>
                </c:pt>
                <c:pt idx="68819">
                  <c:v>68.819000000000017</c:v>
                </c:pt>
                <c:pt idx="68820">
                  <c:v>68.819999999999993</c:v>
                </c:pt>
                <c:pt idx="68821">
                  <c:v>68.821000000000026</c:v>
                </c:pt>
                <c:pt idx="68822">
                  <c:v>68.822000000000003</c:v>
                </c:pt>
                <c:pt idx="68823">
                  <c:v>68.823000000000036</c:v>
                </c:pt>
                <c:pt idx="68824">
                  <c:v>68.824000000000012</c:v>
                </c:pt>
                <c:pt idx="68825">
                  <c:v>68.825000000000045</c:v>
                </c:pt>
                <c:pt idx="68826">
                  <c:v>68.826000000000022</c:v>
                </c:pt>
                <c:pt idx="68827">
                  <c:v>68.826999999999998</c:v>
                </c:pt>
                <c:pt idx="68828">
                  <c:v>68.828000000000031</c:v>
                </c:pt>
                <c:pt idx="68829">
                  <c:v>68.829000000000008</c:v>
                </c:pt>
                <c:pt idx="68830">
                  <c:v>68.830000000000041</c:v>
                </c:pt>
                <c:pt idx="68831">
                  <c:v>68.831000000000017</c:v>
                </c:pt>
                <c:pt idx="68832">
                  <c:v>68.831999999999994</c:v>
                </c:pt>
                <c:pt idx="68833">
                  <c:v>68.833000000000027</c:v>
                </c:pt>
                <c:pt idx="68834">
                  <c:v>68.834000000000003</c:v>
                </c:pt>
                <c:pt idx="68835">
                  <c:v>68.835000000000036</c:v>
                </c:pt>
                <c:pt idx="68836">
                  <c:v>68.836000000000013</c:v>
                </c:pt>
                <c:pt idx="68837">
                  <c:v>68.837000000000046</c:v>
                </c:pt>
                <c:pt idx="68838">
                  <c:v>68.838000000000022</c:v>
                </c:pt>
                <c:pt idx="68839">
                  <c:v>68.838999999999999</c:v>
                </c:pt>
                <c:pt idx="68840">
                  <c:v>68.840000000000032</c:v>
                </c:pt>
                <c:pt idx="68841">
                  <c:v>68.841000000000008</c:v>
                </c:pt>
                <c:pt idx="68842">
                  <c:v>68.842000000000041</c:v>
                </c:pt>
                <c:pt idx="68843">
                  <c:v>68.843000000000018</c:v>
                </c:pt>
                <c:pt idx="68844">
                  <c:v>68.843999999999994</c:v>
                </c:pt>
                <c:pt idx="68845">
                  <c:v>68.845000000000027</c:v>
                </c:pt>
                <c:pt idx="68846">
                  <c:v>68.846000000000004</c:v>
                </c:pt>
                <c:pt idx="68847">
                  <c:v>68.847000000000037</c:v>
                </c:pt>
                <c:pt idx="68848">
                  <c:v>68.848000000000013</c:v>
                </c:pt>
                <c:pt idx="68849">
                  <c:v>68.849000000000046</c:v>
                </c:pt>
                <c:pt idx="68850">
                  <c:v>68.850000000000023</c:v>
                </c:pt>
                <c:pt idx="68851">
                  <c:v>68.850999999999999</c:v>
                </c:pt>
                <c:pt idx="68852">
                  <c:v>68.852000000000032</c:v>
                </c:pt>
                <c:pt idx="68853">
                  <c:v>68.853000000000009</c:v>
                </c:pt>
                <c:pt idx="68854">
                  <c:v>68.854000000000042</c:v>
                </c:pt>
                <c:pt idx="68855">
                  <c:v>68.855000000000018</c:v>
                </c:pt>
                <c:pt idx="68856">
                  <c:v>68.855999999999995</c:v>
                </c:pt>
                <c:pt idx="68857">
                  <c:v>68.857000000000028</c:v>
                </c:pt>
                <c:pt idx="68858">
                  <c:v>68.858000000000004</c:v>
                </c:pt>
                <c:pt idx="68859">
                  <c:v>68.859000000000037</c:v>
                </c:pt>
                <c:pt idx="68860">
                  <c:v>68.860000000000014</c:v>
                </c:pt>
                <c:pt idx="68861">
                  <c:v>68.86099999999999</c:v>
                </c:pt>
                <c:pt idx="68862">
                  <c:v>68.862000000000023</c:v>
                </c:pt>
                <c:pt idx="68863">
                  <c:v>68.863</c:v>
                </c:pt>
                <c:pt idx="68864">
                  <c:v>68.864000000000033</c:v>
                </c:pt>
                <c:pt idx="68865">
                  <c:v>68.865000000000009</c:v>
                </c:pt>
                <c:pt idx="68866">
                  <c:v>68.866000000000042</c:v>
                </c:pt>
                <c:pt idx="68867">
                  <c:v>68.867000000000019</c:v>
                </c:pt>
                <c:pt idx="68868">
                  <c:v>68.867999999999995</c:v>
                </c:pt>
                <c:pt idx="68869">
                  <c:v>68.869000000000028</c:v>
                </c:pt>
                <c:pt idx="68870">
                  <c:v>68.87</c:v>
                </c:pt>
                <c:pt idx="68871">
                  <c:v>68.871000000000038</c:v>
                </c:pt>
                <c:pt idx="68872">
                  <c:v>68.872000000000014</c:v>
                </c:pt>
                <c:pt idx="68873">
                  <c:v>68.87299999999999</c:v>
                </c:pt>
                <c:pt idx="68874">
                  <c:v>68.874000000000024</c:v>
                </c:pt>
                <c:pt idx="68875">
                  <c:v>68.875</c:v>
                </c:pt>
                <c:pt idx="68876">
                  <c:v>68.876000000000033</c:v>
                </c:pt>
                <c:pt idx="68877">
                  <c:v>68.87700000000001</c:v>
                </c:pt>
                <c:pt idx="68878">
                  <c:v>68.878000000000043</c:v>
                </c:pt>
                <c:pt idx="68879">
                  <c:v>68.879000000000019</c:v>
                </c:pt>
                <c:pt idx="68880">
                  <c:v>68.88</c:v>
                </c:pt>
                <c:pt idx="68881">
                  <c:v>68.881000000000029</c:v>
                </c:pt>
                <c:pt idx="68882">
                  <c:v>68.882000000000005</c:v>
                </c:pt>
                <c:pt idx="68883">
                  <c:v>68.883000000000038</c:v>
                </c:pt>
                <c:pt idx="68884">
                  <c:v>68.884000000000015</c:v>
                </c:pt>
                <c:pt idx="68885">
                  <c:v>68.884999999999991</c:v>
                </c:pt>
                <c:pt idx="68886">
                  <c:v>68.886000000000024</c:v>
                </c:pt>
                <c:pt idx="68887">
                  <c:v>68.887</c:v>
                </c:pt>
                <c:pt idx="68888">
                  <c:v>68.888000000000034</c:v>
                </c:pt>
                <c:pt idx="68889">
                  <c:v>68.88900000000001</c:v>
                </c:pt>
                <c:pt idx="68890">
                  <c:v>68.890000000000043</c:v>
                </c:pt>
                <c:pt idx="68891">
                  <c:v>68.89100000000002</c:v>
                </c:pt>
                <c:pt idx="68892">
                  <c:v>68.891999999999996</c:v>
                </c:pt>
                <c:pt idx="68893">
                  <c:v>68.893000000000029</c:v>
                </c:pt>
                <c:pt idx="68894">
                  <c:v>68.894000000000005</c:v>
                </c:pt>
                <c:pt idx="68895">
                  <c:v>68.895000000000039</c:v>
                </c:pt>
                <c:pt idx="68896">
                  <c:v>68.896000000000015</c:v>
                </c:pt>
                <c:pt idx="68897">
                  <c:v>68.896999999999991</c:v>
                </c:pt>
                <c:pt idx="68898">
                  <c:v>68.898000000000025</c:v>
                </c:pt>
                <c:pt idx="68899">
                  <c:v>68.899000000000001</c:v>
                </c:pt>
                <c:pt idx="68900">
                  <c:v>68.900000000000034</c:v>
                </c:pt>
                <c:pt idx="68901">
                  <c:v>68.90100000000001</c:v>
                </c:pt>
                <c:pt idx="68902">
                  <c:v>68.902000000000044</c:v>
                </c:pt>
                <c:pt idx="68903">
                  <c:v>68.90300000000002</c:v>
                </c:pt>
                <c:pt idx="68904">
                  <c:v>68.903999999999996</c:v>
                </c:pt>
                <c:pt idx="68905">
                  <c:v>68.90500000000003</c:v>
                </c:pt>
                <c:pt idx="68906">
                  <c:v>68.906000000000006</c:v>
                </c:pt>
                <c:pt idx="68907">
                  <c:v>68.907000000000039</c:v>
                </c:pt>
                <c:pt idx="68908">
                  <c:v>68.908000000000015</c:v>
                </c:pt>
                <c:pt idx="68909">
                  <c:v>68.908999999999992</c:v>
                </c:pt>
                <c:pt idx="68910">
                  <c:v>68.910000000000025</c:v>
                </c:pt>
                <c:pt idx="68911">
                  <c:v>68.911000000000001</c:v>
                </c:pt>
                <c:pt idx="68912">
                  <c:v>68.912000000000035</c:v>
                </c:pt>
                <c:pt idx="68913">
                  <c:v>68.913000000000011</c:v>
                </c:pt>
                <c:pt idx="68914">
                  <c:v>68.914000000000044</c:v>
                </c:pt>
                <c:pt idx="68915">
                  <c:v>68.91500000000002</c:v>
                </c:pt>
                <c:pt idx="68916">
                  <c:v>68.915999999999997</c:v>
                </c:pt>
                <c:pt idx="68917">
                  <c:v>68.91700000000003</c:v>
                </c:pt>
                <c:pt idx="68918">
                  <c:v>68.918000000000006</c:v>
                </c:pt>
                <c:pt idx="68919">
                  <c:v>68.91900000000004</c:v>
                </c:pt>
                <c:pt idx="68920">
                  <c:v>68.920000000000016</c:v>
                </c:pt>
                <c:pt idx="68921">
                  <c:v>68.920999999999992</c:v>
                </c:pt>
                <c:pt idx="68922">
                  <c:v>68.922000000000025</c:v>
                </c:pt>
                <c:pt idx="68923">
                  <c:v>68.923000000000002</c:v>
                </c:pt>
                <c:pt idx="68924">
                  <c:v>68.924000000000035</c:v>
                </c:pt>
                <c:pt idx="68925">
                  <c:v>68.925000000000011</c:v>
                </c:pt>
                <c:pt idx="68926">
                  <c:v>68.926000000000045</c:v>
                </c:pt>
                <c:pt idx="68927">
                  <c:v>68.927000000000021</c:v>
                </c:pt>
                <c:pt idx="68928">
                  <c:v>68.927999999999997</c:v>
                </c:pt>
                <c:pt idx="68929">
                  <c:v>68.92900000000003</c:v>
                </c:pt>
                <c:pt idx="68930">
                  <c:v>68.930000000000007</c:v>
                </c:pt>
                <c:pt idx="68931">
                  <c:v>68.93100000000004</c:v>
                </c:pt>
                <c:pt idx="68932">
                  <c:v>68.932000000000016</c:v>
                </c:pt>
                <c:pt idx="68933">
                  <c:v>68.932999999999993</c:v>
                </c:pt>
                <c:pt idx="68934">
                  <c:v>68.934000000000026</c:v>
                </c:pt>
                <c:pt idx="68935">
                  <c:v>68.935000000000002</c:v>
                </c:pt>
                <c:pt idx="68936">
                  <c:v>68.936000000000035</c:v>
                </c:pt>
                <c:pt idx="68937">
                  <c:v>68.937000000000012</c:v>
                </c:pt>
                <c:pt idx="68938">
                  <c:v>68.938000000000045</c:v>
                </c:pt>
                <c:pt idx="68939">
                  <c:v>68.939000000000021</c:v>
                </c:pt>
                <c:pt idx="68940">
                  <c:v>68.94</c:v>
                </c:pt>
                <c:pt idx="68941">
                  <c:v>68.941000000000031</c:v>
                </c:pt>
                <c:pt idx="68942">
                  <c:v>68.942000000000007</c:v>
                </c:pt>
                <c:pt idx="68943">
                  <c:v>68.94300000000004</c:v>
                </c:pt>
                <c:pt idx="68944">
                  <c:v>68.944000000000017</c:v>
                </c:pt>
                <c:pt idx="68945">
                  <c:v>68.944999999999993</c:v>
                </c:pt>
                <c:pt idx="68946">
                  <c:v>68.946000000000026</c:v>
                </c:pt>
                <c:pt idx="68947">
                  <c:v>68.947000000000003</c:v>
                </c:pt>
                <c:pt idx="68948">
                  <c:v>68.948000000000036</c:v>
                </c:pt>
                <c:pt idx="68949">
                  <c:v>68.949000000000012</c:v>
                </c:pt>
                <c:pt idx="68950">
                  <c:v>68.950000000000045</c:v>
                </c:pt>
                <c:pt idx="68951">
                  <c:v>68.951000000000022</c:v>
                </c:pt>
                <c:pt idx="68952">
                  <c:v>68.951999999999998</c:v>
                </c:pt>
                <c:pt idx="68953">
                  <c:v>68.953000000000031</c:v>
                </c:pt>
                <c:pt idx="68954">
                  <c:v>68.954000000000008</c:v>
                </c:pt>
                <c:pt idx="68955">
                  <c:v>68.955000000000041</c:v>
                </c:pt>
                <c:pt idx="68956">
                  <c:v>68.956000000000017</c:v>
                </c:pt>
                <c:pt idx="68957">
                  <c:v>68.956999999999994</c:v>
                </c:pt>
                <c:pt idx="68958">
                  <c:v>68.958000000000027</c:v>
                </c:pt>
                <c:pt idx="68959">
                  <c:v>68.959000000000003</c:v>
                </c:pt>
                <c:pt idx="68960">
                  <c:v>68.960000000000036</c:v>
                </c:pt>
                <c:pt idx="68961">
                  <c:v>68.961000000000013</c:v>
                </c:pt>
                <c:pt idx="68962">
                  <c:v>68.962000000000046</c:v>
                </c:pt>
                <c:pt idx="68963">
                  <c:v>68.963000000000022</c:v>
                </c:pt>
                <c:pt idx="68964">
                  <c:v>68.963999999999999</c:v>
                </c:pt>
                <c:pt idx="68965">
                  <c:v>68.965000000000032</c:v>
                </c:pt>
                <c:pt idx="68966">
                  <c:v>68.966000000000008</c:v>
                </c:pt>
                <c:pt idx="68967">
                  <c:v>68.967000000000041</c:v>
                </c:pt>
                <c:pt idx="68968">
                  <c:v>68.968000000000018</c:v>
                </c:pt>
                <c:pt idx="68969">
                  <c:v>68.968999999999994</c:v>
                </c:pt>
                <c:pt idx="68970">
                  <c:v>68.970000000000027</c:v>
                </c:pt>
                <c:pt idx="68971">
                  <c:v>68.971000000000004</c:v>
                </c:pt>
                <c:pt idx="68972">
                  <c:v>68.972000000000037</c:v>
                </c:pt>
                <c:pt idx="68973">
                  <c:v>68.973000000000013</c:v>
                </c:pt>
                <c:pt idx="68974">
                  <c:v>68.974000000000046</c:v>
                </c:pt>
                <c:pt idx="68975">
                  <c:v>68.975000000000023</c:v>
                </c:pt>
                <c:pt idx="68976">
                  <c:v>68.975999999999999</c:v>
                </c:pt>
                <c:pt idx="68977">
                  <c:v>68.977000000000032</c:v>
                </c:pt>
                <c:pt idx="68978">
                  <c:v>68.978000000000009</c:v>
                </c:pt>
                <c:pt idx="68979">
                  <c:v>68.979000000000042</c:v>
                </c:pt>
                <c:pt idx="68980">
                  <c:v>68.980000000000018</c:v>
                </c:pt>
                <c:pt idx="68981">
                  <c:v>68.980999999999995</c:v>
                </c:pt>
                <c:pt idx="68982">
                  <c:v>68.982000000000028</c:v>
                </c:pt>
                <c:pt idx="68983">
                  <c:v>68.983000000000004</c:v>
                </c:pt>
                <c:pt idx="68984">
                  <c:v>68.984000000000037</c:v>
                </c:pt>
                <c:pt idx="68985">
                  <c:v>68.985000000000014</c:v>
                </c:pt>
                <c:pt idx="68986">
                  <c:v>68.98599999999999</c:v>
                </c:pt>
                <c:pt idx="68987">
                  <c:v>68.987000000000023</c:v>
                </c:pt>
                <c:pt idx="68988">
                  <c:v>68.988</c:v>
                </c:pt>
                <c:pt idx="68989">
                  <c:v>68.989000000000033</c:v>
                </c:pt>
                <c:pt idx="68990">
                  <c:v>68.990000000000009</c:v>
                </c:pt>
                <c:pt idx="68991">
                  <c:v>68.991000000000042</c:v>
                </c:pt>
                <c:pt idx="68992">
                  <c:v>68.992000000000019</c:v>
                </c:pt>
                <c:pt idx="68993">
                  <c:v>68.992999999999995</c:v>
                </c:pt>
                <c:pt idx="68994">
                  <c:v>68.994000000000028</c:v>
                </c:pt>
                <c:pt idx="68995">
                  <c:v>68.995000000000005</c:v>
                </c:pt>
                <c:pt idx="68996">
                  <c:v>68.996000000000038</c:v>
                </c:pt>
                <c:pt idx="68997">
                  <c:v>68.997000000000014</c:v>
                </c:pt>
                <c:pt idx="68998">
                  <c:v>68.99799999999999</c:v>
                </c:pt>
                <c:pt idx="68999">
                  <c:v>68.999000000000024</c:v>
                </c:pt>
                <c:pt idx="69000">
                  <c:v>69</c:v>
                </c:pt>
                <c:pt idx="69001">
                  <c:v>69.001000000000033</c:v>
                </c:pt>
                <c:pt idx="69002">
                  <c:v>69.00200000000001</c:v>
                </c:pt>
                <c:pt idx="69003">
                  <c:v>69.003000000000043</c:v>
                </c:pt>
                <c:pt idx="69004">
                  <c:v>69.004000000000019</c:v>
                </c:pt>
                <c:pt idx="69005">
                  <c:v>69.004999999999995</c:v>
                </c:pt>
                <c:pt idx="69006">
                  <c:v>69.006000000000029</c:v>
                </c:pt>
                <c:pt idx="69007">
                  <c:v>69.007000000000005</c:v>
                </c:pt>
                <c:pt idx="69008">
                  <c:v>69.008000000000038</c:v>
                </c:pt>
                <c:pt idx="69009">
                  <c:v>69.009000000000015</c:v>
                </c:pt>
                <c:pt idx="69010">
                  <c:v>69.009999999999991</c:v>
                </c:pt>
                <c:pt idx="69011">
                  <c:v>69.011000000000024</c:v>
                </c:pt>
                <c:pt idx="69012">
                  <c:v>69.012</c:v>
                </c:pt>
                <c:pt idx="69013">
                  <c:v>69.013000000000034</c:v>
                </c:pt>
                <c:pt idx="69014">
                  <c:v>69.01400000000001</c:v>
                </c:pt>
                <c:pt idx="69015">
                  <c:v>69.015000000000043</c:v>
                </c:pt>
                <c:pt idx="69016">
                  <c:v>69.01600000000002</c:v>
                </c:pt>
                <c:pt idx="69017">
                  <c:v>69.016999999999996</c:v>
                </c:pt>
                <c:pt idx="69018">
                  <c:v>69.018000000000029</c:v>
                </c:pt>
                <c:pt idx="69019">
                  <c:v>69.019000000000005</c:v>
                </c:pt>
                <c:pt idx="69020">
                  <c:v>69.020000000000039</c:v>
                </c:pt>
                <c:pt idx="69021">
                  <c:v>69.021000000000015</c:v>
                </c:pt>
                <c:pt idx="69022">
                  <c:v>69.021999999999991</c:v>
                </c:pt>
                <c:pt idx="69023">
                  <c:v>69.023000000000025</c:v>
                </c:pt>
                <c:pt idx="69024">
                  <c:v>69.024000000000001</c:v>
                </c:pt>
                <c:pt idx="69025">
                  <c:v>69.025000000000034</c:v>
                </c:pt>
                <c:pt idx="69026">
                  <c:v>69.02600000000001</c:v>
                </c:pt>
                <c:pt idx="69027">
                  <c:v>69.027000000000044</c:v>
                </c:pt>
                <c:pt idx="69028">
                  <c:v>69.02800000000002</c:v>
                </c:pt>
                <c:pt idx="69029">
                  <c:v>69.028999999999996</c:v>
                </c:pt>
                <c:pt idx="69030">
                  <c:v>69.03000000000003</c:v>
                </c:pt>
                <c:pt idx="69031">
                  <c:v>69.031000000000006</c:v>
                </c:pt>
                <c:pt idx="69032">
                  <c:v>69.032000000000039</c:v>
                </c:pt>
                <c:pt idx="69033">
                  <c:v>69.033000000000015</c:v>
                </c:pt>
                <c:pt idx="69034">
                  <c:v>69.033999999999992</c:v>
                </c:pt>
                <c:pt idx="69035">
                  <c:v>69.035000000000025</c:v>
                </c:pt>
                <c:pt idx="69036">
                  <c:v>69.036000000000001</c:v>
                </c:pt>
                <c:pt idx="69037">
                  <c:v>69.037000000000035</c:v>
                </c:pt>
                <c:pt idx="69038">
                  <c:v>69.038000000000011</c:v>
                </c:pt>
                <c:pt idx="69039">
                  <c:v>69.039000000000044</c:v>
                </c:pt>
                <c:pt idx="69040">
                  <c:v>69.04000000000002</c:v>
                </c:pt>
                <c:pt idx="69041">
                  <c:v>69.040999999999997</c:v>
                </c:pt>
                <c:pt idx="69042">
                  <c:v>69.04200000000003</c:v>
                </c:pt>
                <c:pt idx="69043">
                  <c:v>69.043000000000006</c:v>
                </c:pt>
                <c:pt idx="69044">
                  <c:v>69.04400000000004</c:v>
                </c:pt>
                <c:pt idx="69045">
                  <c:v>69.045000000000016</c:v>
                </c:pt>
                <c:pt idx="69046">
                  <c:v>69.045999999999992</c:v>
                </c:pt>
                <c:pt idx="69047">
                  <c:v>69.047000000000025</c:v>
                </c:pt>
                <c:pt idx="69048">
                  <c:v>69.048000000000002</c:v>
                </c:pt>
                <c:pt idx="69049">
                  <c:v>69.049000000000035</c:v>
                </c:pt>
                <c:pt idx="69050">
                  <c:v>69.050000000000011</c:v>
                </c:pt>
                <c:pt idx="69051">
                  <c:v>69.051000000000045</c:v>
                </c:pt>
                <c:pt idx="69052">
                  <c:v>69.052000000000021</c:v>
                </c:pt>
                <c:pt idx="69053">
                  <c:v>69.052999999999997</c:v>
                </c:pt>
                <c:pt idx="69054">
                  <c:v>69.05400000000003</c:v>
                </c:pt>
                <c:pt idx="69055">
                  <c:v>69.055000000000007</c:v>
                </c:pt>
                <c:pt idx="69056">
                  <c:v>69.05600000000004</c:v>
                </c:pt>
                <c:pt idx="69057">
                  <c:v>69.057000000000016</c:v>
                </c:pt>
                <c:pt idx="69058">
                  <c:v>69.057999999999993</c:v>
                </c:pt>
                <c:pt idx="69059">
                  <c:v>69.059000000000026</c:v>
                </c:pt>
                <c:pt idx="69060">
                  <c:v>69.06</c:v>
                </c:pt>
                <c:pt idx="69061">
                  <c:v>69.061000000000035</c:v>
                </c:pt>
                <c:pt idx="69062">
                  <c:v>69.062000000000012</c:v>
                </c:pt>
                <c:pt idx="69063">
                  <c:v>69.063000000000045</c:v>
                </c:pt>
                <c:pt idx="69064">
                  <c:v>69.064000000000021</c:v>
                </c:pt>
                <c:pt idx="69065">
                  <c:v>69.064999999999998</c:v>
                </c:pt>
                <c:pt idx="69066">
                  <c:v>69.066000000000031</c:v>
                </c:pt>
                <c:pt idx="69067">
                  <c:v>69.067000000000007</c:v>
                </c:pt>
                <c:pt idx="69068">
                  <c:v>69.06800000000004</c:v>
                </c:pt>
                <c:pt idx="69069">
                  <c:v>69.069000000000017</c:v>
                </c:pt>
                <c:pt idx="69070">
                  <c:v>69.069999999999993</c:v>
                </c:pt>
                <c:pt idx="69071">
                  <c:v>69.071000000000026</c:v>
                </c:pt>
                <c:pt idx="69072">
                  <c:v>69.072000000000003</c:v>
                </c:pt>
                <c:pt idx="69073">
                  <c:v>69.073000000000036</c:v>
                </c:pt>
                <c:pt idx="69074">
                  <c:v>69.074000000000012</c:v>
                </c:pt>
                <c:pt idx="69075">
                  <c:v>69.075000000000045</c:v>
                </c:pt>
                <c:pt idx="69076">
                  <c:v>69.076000000000022</c:v>
                </c:pt>
                <c:pt idx="69077">
                  <c:v>69.076999999999998</c:v>
                </c:pt>
                <c:pt idx="69078">
                  <c:v>69.078000000000031</c:v>
                </c:pt>
                <c:pt idx="69079">
                  <c:v>69.079000000000008</c:v>
                </c:pt>
                <c:pt idx="69080">
                  <c:v>69.080000000000041</c:v>
                </c:pt>
                <c:pt idx="69081">
                  <c:v>69.081000000000017</c:v>
                </c:pt>
                <c:pt idx="69082">
                  <c:v>69.081999999999994</c:v>
                </c:pt>
                <c:pt idx="69083">
                  <c:v>69.083000000000027</c:v>
                </c:pt>
                <c:pt idx="69084">
                  <c:v>69.084000000000003</c:v>
                </c:pt>
                <c:pt idx="69085">
                  <c:v>69.085000000000036</c:v>
                </c:pt>
                <c:pt idx="69086">
                  <c:v>69.086000000000013</c:v>
                </c:pt>
                <c:pt idx="69087">
                  <c:v>69.087000000000046</c:v>
                </c:pt>
                <c:pt idx="69088">
                  <c:v>69.088000000000022</c:v>
                </c:pt>
                <c:pt idx="69089">
                  <c:v>69.088999999999999</c:v>
                </c:pt>
                <c:pt idx="69090">
                  <c:v>69.090000000000032</c:v>
                </c:pt>
                <c:pt idx="69091">
                  <c:v>69.091000000000008</c:v>
                </c:pt>
                <c:pt idx="69092">
                  <c:v>69.092000000000041</c:v>
                </c:pt>
                <c:pt idx="69093">
                  <c:v>69.093000000000018</c:v>
                </c:pt>
                <c:pt idx="69094">
                  <c:v>69.093999999999994</c:v>
                </c:pt>
                <c:pt idx="69095">
                  <c:v>69.095000000000027</c:v>
                </c:pt>
                <c:pt idx="69096">
                  <c:v>69.096000000000004</c:v>
                </c:pt>
                <c:pt idx="69097">
                  <c:v>69.097000000000037</c:v>
                </c:pt>
                <c:pt idx="69098">
                  <c:v>69.098000000000013</c:v>
                </c:pt>
                <c:pt idx="69099">
                  <c:v>69.099000000000046</c:v>
                </c:pt>
                <c:pt idx="69100">
                  <c:v>69.100000000000023</c:v>
                </c:pt>
                <c:pt idx="69101">
                  <c:v>69.100999999999999</c:v>
                </c:pt>
                <c:pt idx="69102">
                  <c:v>69.102000000000032</c:v>
                </c:pt>
                <c:pt idx="69103">
                  <c:v>69.103000000000009</c:v>
                </c:pt>
                <c:pt idx="69104">
                  <c:v>69.104000000000042</c:v>
                </c:pt>
                <c:pt idx="69105">
                  <c:v>69.105000000000018</c:v>
                </c:pt>
                <c:pt idx="69106">
                  <c:v>69.105999999999995</c:v>
                </c:pt>
                <c:pt idx="69107">
                  <c:v>69.107000000000028</c:v>
                </c:pt>
                <c:pt idx="69108">
                  <c:v>69.108000000000004</c:v>
                </c:pt>
                <c:pt idx="69109">
                  <c:v>69.109000000000037</c:v>
                </c:pt>
                <c:pt idx="69110">
                  <c:v>69.110000000000014</c:v>
                </c:pt>
                <c:pt idx="69111">
                  <c:v>69.11099999999999</c:v>
                </c:pt>
                <c:pt idx="69112">
                  <c:v>69.112000000000023</c:v>
                </c:pt>
                <c:pt idx="69113">
                  <c:v>69.113</c:v>
                </c:pt>
                <c:pt idx="69114">
                  <c:v>69.114000000000033</c:v>
                </c:pt>
                <c:pt idx="69115">
                  <c:v>69.115000000000009</c:v>
                </c:pt>
                <c:pt idx="69116">
                  <c:v>69.116000000000042</c:v>
                </c:pt>
                <c:pt idx="69117">
                  <c:v>69.117000000000019</c:v>
                </c:pt>
                <c:pt idx="69118">
                  <c:v>69.117999999999995</c:v>
                </c:pt>
                <c:pt idx="69119">
                  <c:v>69.119000000000028</c:v>
                </c:pt>
                <c:pt idx="69120">
                  <c:v>69.12</c:v>
                </c:pt>
                <c:pt idx="69121">
                  <c:v>69.121000000000038</c:v>
                </c:pt>
                <c:pt idx="69122">
                  <c:v>69.122000000000014</c:v>
                </c:pt>
                <c:pt idx="69123">
                  <c:v>69.12299999999999</c:v>
                </c:pt>
                <c:pt idx="69124">
                  <c:v>69.124000000000024</c:v>
                </c:pt>
                <c:pt idx="69125">
                  <c:v>69.125</c:v>
                </c:pt>
                <c:pt idx="69126">
                  <c:v>69.126000000000033</c:v>
                </c:pt>
                <c:pt idx="69127">
                  <c:v>69.12700000000001</c:v>
                </c:pt>
                <c:pt idx="69128">
                  <c:v>69.128000000000043</c:v>
                </c:pt>
                <c:pt idx="69129">
                  <c:v>69.129000000000019</c:v>
                </c:pt>
                <c:pt idx="69130">
                  <c:v>69.13</c:v>
                </c:pt>
                <c:pt idx="69131">
                  <c:v>69.131000000000029</c:v>
                </c:pt>
                <c:pt idx="69132">
                  <c:v>69.132000000000005</c:v>
                </c:pt>
                <c:pt idx="69133">
                  <c:v>69.133000000000038</c:v>
                </c:pt>
                <c:pt idx="69134">
                  <c:v>69.134000000000015</c:v>
                </c:pt>
                <c:pt idx="69135">
                  <c:v>69.134999999999991</c:v>
                </c:pt>
                <c:pt idx="69136">
                  <c:v>69.136000000000024</c:v>
                </c:pt>
                <c:pt idx="69137">
                  <c:v>69.137</c:v>
                </c:pt>
                <c:pt idx="69138">
                  <c:v>69.138000000000034</c:v>
                </c:pt>
                <c:pt idx="69139">
                  <c:v>69.13900000000001</c:v>
                </c:pt>
                <c:pt idx="69140">
                  <c:v>69.140000000000043</c:v>
                </c:pt>
                <c:pt idx="69141">
                  <c:v>69.14100000000002</c:v>
                </c:pt>
                <c:pt idx="69142">
                  <c:v>69.141999999999996</c:v>
                </c:pt>
                <c:pt idx="69143">
                  <c:v>69.143000000000029</c:v>
                </c:pt>
                <c:pt idx="69144">
                  <c:v>69.144000000000005</c:v>
                </c:pt>
                <c:pt idx="69145">
                  <c:v>69.145000000000039</c:v>
                </c:pt>
                <c:pt idx="69146">
                  <c:v>69.146000000000015</c:v>
                </c:pt>
                <c:pt idx="69147">
                  <c:v>69.146999999999991</c:v>
                </c:pt>
                <c:pt idx="69148">
                  <c:v>69.148000000000025</c:v>
                </c:pt>
                <c:pt idx="69149">
                  <c:v>69.149000000000001</c:v>
                </c:pt>
                <c:pt idx="69150">
                  <c:v>69.150000000000034</c:v>
                </c:pt>
                <c:pt idx="69151">
                  <c:v>69.15100000000001</c:v>
                </c:pt>
                <c:pt idx="69152">
                  <c:v>69.152000000000044</c:v>
                </c:pt>
                <c:pt idx="69153">
                  <c:v>69.15300000000002</c:v>
                </c:pt>
                <c:pt idx="69154">
                  <c:v>69.153999999999996</c:v>
                </c:pt>
                <c:pt idx="69155">
                  <c:v>69.15500000000003</c:v>
                </c:pt>
                <c:pt idx="69156">
                  <c:v>69.156000000000006</c:v>
                </c:pt>
                <c:pt idx="69157">
                  <c:v>69.157000000000039</c:v>
                </c:pt>
                <c:pt idx="69158">
                  <c:v>69.158000000000015</c:v>
                </c:pt>
                <c:pt idx="69159">
                  <c:v>69.158999999999992</c:v>
                </c:pt>
                <c:pt idx="69160">
                  <c:v>69.160000000000025</c:v>
                </c:pt>
                <c:pt idx="69161">
                  <c:v>69.161000000000001</c:v>
                </c:pt>
                <c:pt idx="69162">
                  <c:v>69.162000000000035</c:v>
                </c:pt>
                <c:pt idx="69163">
                  <c:v>69.163000000000011</c:v>
                </c:pt>
                <c:pt idx="69164">
                  <c:v>69.164000000000044</c:v>
                </c:pt>
                <c:pt idx="69165">
                  <c:v>69.16500000000002</c:v>
                </c:pt>
                <c:pt idx="69166">
                  <c:v>69.165999999999997</c:v>
                </c:pt>
                <c:pt idx="69167">
                  <c:v>69.16700000000003</c:v>
                </c:pt>
                <c:pt idx="69168">
                  <c:v>69.168000000000006</c:v>
                </c:pt>
                <c:pt idx="69169">
                  <c:v>69.16900000000004</c:v>
                </c:pt>
                <c:pt idx="69170">
                  <c:v>69.170000000000016</c:v>
                </c:pt>
                <c:pt idx="69171">
                  <c:v>69.170999999999992</c:v>
                </c:pt>
                <c:pt idx="69172">
                  <c:v>69.172000000000025</c:v>
                </c:pt>
                <c:pt idx="69173">
                  <c:v>69.173000000000002</c:v>
                </c:pt>
                <c:pt idx="69174">
                  <c:v>69.174000000000035</c:v>
                </c:pt>
                <c:pt idx="69175">
                  <c:v>69.175000000000011</c:v>
                </c:pt>
                <c:pt idx="69176">
                  <c:v>69.176000000000045</c:v>
                </c:pt>
                <c:pt idx="69177">
                  <c:v>69.177000000000021</c:v>
                </c:pt>
                <c:pt idx="69178">
                  <c:v>69.177999999999997</c:v>
                </c:pt>
                <c:pt idx="69179">
                  <c:v>69.17900000000003</c:v>
                </c:pt>
                <c:pt idx="69180">
                  <c:v>69.180000000000007</c:v>
                </c:pt>
                <c:pt idx="69181">
                  <c:v>69.18100000000004</c:v>
                </c:pt>
                <c:pt idx="69182">
                  <c:v>69.182000000000016</c:v>
                </c:pt>
                <c:pt idx="69183">
                  <c:v>69.182999999999993</c:v>
                </c:pt>
                <c:pt idx="69184">
                  <c:v>69.184000000000026</c:v>
                </c:pt>
                <c:pt idx="69185">
                  <c:v>69.185000000000002</c:v>
                </c:pt>
                <c:pt idx="69186">
                  <c:v>69.186000000000035</c:v>
                </c:pt>
                <c:pt idx="69187">
                  <c:v>69.187000000000012</c:v>
                </c:pt>
                <c:pt idx="69188">
                  <c:v>69.188000000000045</c:v>
                </c:pt>
                <c:pt idx="69189">
                  <c:v>69.189000000000021</c:v>
                </c:pt>
                <c:pt idx="69190">
                  <c:v>69.19</c:v>
                </c:pt>
                <c:pt idx="69191">
                  <c:v>69.191000000000031</c:v>
                </c:pt>
                <c:pt idx="69192">
                  <c:v>69.192000000000007</c:v>
                </c:pt>
                <c:pt idx="69193">
                  <c:v>69.19300000000004</c:v>
                </c:pt>
                <c:pt idx="69194">
                  <c:v>69.194000000000017</c:v>
                </c:pt>
                <c:pt idx="69195">
                  <c:v>69.194999999999993</c:v>
                </c:pt>
                <c:pt idx="69196">
                  <c:v>69.196000000000026</c:v>
                </c:pt>
                <c:pt idx="69197">
                  <c:v>69.197000000000003</c:v>
                </c:pt>
                <c:pt idx="69198">
                  <c:v>69.198000000000036</c:v>
                </c:pt>
                <c:pt idx="69199">
                  <c:v>69.199000000000012</c:v>
                </c:pt>
                <c:pt idx="69200">
                  <c:v>69.200000000000045</c:v>
                </c:pt>
                <c:pt idx="69201">
                  <c:v>69.201000000000022</c:v>
                </c:pt>
                <c:pt idx="69202">
                  <c:v>69.201999999999998</c:v>
                </c:pt>
                <c:pt idx="69203">
                  <c:v>69.203000000000031</c:v>
                </c:pt>
                <c:pt idx="69204">
                  <c:v>69.204000000000008</c:v>
                </c:pt>
                <c:pt idx="69205">
                  <c:v>69.205000000000041</c:v>
                </c:pt>
                <c:pt idx="69206">
                  <c:v>69.206000000000017</c:v>
                </c:pt>
                <c:pt idx="69207">
                  <c:v>69.206999999999994</c:v>
                </c:pt>
                <c:pt idx="69208">
                  <c:v>69.208000000000027</c:v>
                </c:pt>
                <c:pt idx="69209">
                  <c:v>69.209000000000003</c:v>
                </c:pt>
                <c:pt idx="69210">
                  <c:v>69.210000000000036</c:v>
                </c:pt>
                <c:pt idx="69211">
                  <c:v>69.211000000000013</c:v>
                </c:pt>
                <c:pt idx="69212">
                  <c:v>69.212000000000046</c:v>
                </c:pt>
                <c:pt idx="69213">
                  <c:v>69.213000000000022</c:v>
                </c:pt>
                <c:pt idx="69214">
                  <c:v>69.213999999999999</c:v>
                </c:pt>
                <c:pt idx="69215">
                  <c:v>69.215000000000032</c:v>
                </c:pt>
                <c:pt idx="69216">
                  <c:v>69.216000000000008</c:v>
                </c:pt>
                <c:pt idx="69217">
                  <c:v>69.217000000000041</c:v>
                </c:pt>
                <c:pt idx="69218">
                  <c:v>69.218000000000018</c:v>
                </c:pt>
                <c:pt idx="69219">
                  <c:v>69.218999999999994</c:v>
                </c:pt>
                <c:pt idx="69220">
                  <c:v>69.220000000000027</c:v>
                </c:pt>
                <c:pt idx="69221">
                  <c:v>69.221000000000004</c:v>
                </c:pt>
                <c:pt idx="69222">
                  <c:v>69.222000000000037</c:v>
                </c:pt>
                <c:pt idx="69223">
                  <c:v>69.223000000000013</c:v>
                </c:pt>
                <c:pt idx="69224">
                  <c:v>69.224000000000046</c:v>
                </c:pt>
                <c:pt idx="69225">
                  <c:v>69.225000000000023</c:v>
                </c:pt>
                <c:pt idx="69226">
                  <c:v>69.225999999999999</c:v>
                </c:pt>
                <c:pt idx="69227">
                  <c:v>69.227000000000032</c:v>
                </c:pt>
                <c:pt idx="69228">
                  <c:v>69.228000000000009</c:v>
                </c:pt>
                <c:pt idx="69229">
                  <c:v>69.229000000000042</c:v>
                </c:pt>
                <c:pt idx="69230">
                  <c:v>69.230000000000018</c:v>
                </c:pt>
                <c:pt idx="69231">
                  <c:v>69.230999999999995</c:v>
                </c:pt>
                <c:pt idx="69232">
                  <c:v>69.232000000000028</c:v>
                </c:pt>
                <c:pt idx="69233">
                  <c:v>69.233000000000004</c:v>
                </c:pt>
                <c:pt idx="69234">
                  <c:v>69.234000000000037</c:v>
                </c:pt>
                <c:pt idx="69235">
                  <c:v>69.235000000000014</c:v>
                </c:pt>
                <c:pt idx="69236">
                  <c:v>69.23599999999999</c:v>
                </c:pt>
                <c:pt idx="69237">
                  <c:v>69.237000000000023</c:v>
                </c:pt>
                <c:pt idx="69238">
                  <c:v>69.238</c:v>
                </c:pt>
                <c:pt idx="69239">
                  <c:v>69.239000000000033</c:v>
                </c:pt>
                <c:pt idx="69240">
                  <c:v>69.240000000000009</c:v>
                </c:pt>
                <c:pt idx="69241">
                  <c:v>69.241000000000042</c:v>
                </c:pt>
                <c:pt idx="69242">
                  <c:v>69.242000000000019</c:v>
                </c:pt>
                <c:pt idx="69243">
                  <c:v>69.242999999999995</c:v>
                </c:pt>
                <c:pt idx="69244">
                  <c:v>69.244000000000028</c:v>
                </c:pt>
                <c:pt idx="69245">
                  <c:v>69.245000000000005</c:v>
                </c:pt>
                <c:pt idx="69246">
                  <c:v>69.246000000000038</c:v>
                </c:pt>
                <c:pt idx="69247">
                  <c:v>69.247000000000014</c:v>
                </c:pt>
                <c:pt idx="69248">
                  <c:v>69.24799999999999</c:v>
                </c:pt>
                <c:pt idx="69249">
                  <c:v>69.249000000000024</c:v>
                </c:pt>
                <c:pt idx="69250">
                  <c:v>69.25</c:v>
                </c:pt>
                <c:pt idx="69251">
                  <c:v>69.251000000000033</c:v>
                </c:pt>
                <c:pt idx="69252">
                  <c:v>69.25200000000001</c:v>
                </c:pt>
                <c:pt idx="69253">
                  <c:v>69.253000000000043</c:v>
                </c:pt>
                <c:pt idx="69254">
                  <c:v>69.254000000000019</c:v>
                </c:pt>
                <c:pt idx="69255">
                  <c:v>69.254999999999995</c:v>
                </c:pt>
                <c:pt idx="69256">
                  <c:v>69.256000000000029</c:v>
                </c:pt>
                <c:pt idx="69257">
                  <c:v>69.257000000000005</c:v>
                </c:pt>
                <c:pt idx="69258">
                  <c:v>69.258000000000038</c:v>
                </c:pt>
                <c:pt idx="69259">
                  <c:v>69.259000000000015</c:v>
                </c:pt>
                <c:pt idx="69260">
                  <c:v>69.259999999999991</c:v>
                </c:pt>
                <c:pt idx="69261">
                  <c:v>69.261000000000024</c:v>
                </c:pt>
                <c:pt idx="69262">
                  <c:v>69.262</c:v>
                </c:pt>
                <c:pt idx="69263">
                  <c:v>69.263000000000034</c:v>
                </c:pt>
                <c:pt idx="69264">
                  <c:v>69.26400000000001</c:v>
                </c:pt>
                <c:pt idx="69265">
                  <c:v>69.265000000000043</c:v>
                </c:pt>
                <c:pt idx="69266">
                  <c:v>69.26600000000002</c:v>
                </c:pt>
                <c:pt idx="69267">
                  <c:v>69.266999999999996</c:v>
                </c:pt>
                <c:pt idx="69268">
                  <c:v>69.268000000000029</c:v>
                </c:pt>
                <c:pt idx="69269">
                  <c:v>69.269000000000005</c:v>
                </c:pt>
                <c:pt idx="69270">
                  <c:v>69.270000000000039</c:v>
                </c:pt>
                <c:pt idx="69271">
                  <c:v>69.271000000000015</c:v>
                </c:pt>
                <c:pt idx="69272">
                  <c:v>69.271999999999991</c:v>
                </c:pt>
                <c:pt idx="69273">
                  <c:v>69.273000000000025</c:v>
                </c:pt>
                <c:pt idx="69274">
                  <c:v>69.274000000000001</c:v>
                </c:pt>
                <c:pt idx="69275">
                  <c:v>69.275000000000034</c:v>
                </c:pt>
                <c:pt idx="69276">
                  <c:v>69.27600000000001</c:v>
                </c:pt>
                <c:pt idx="69277">
                  <c:v>69.277000000000044</c:v>
                </c:pt>
                <c:pt idx="69278">
                  <c:v>69.27800000000002</c:v>
                </c:pt>
                <c:pt idx="69279">
                  <c:v>69.278999999999996</c:v>
                </c:pt>
                <c:pt idx="69280">
                  <c:v>69.28000000000003</c:v>
                </c:pt>
                <c:pt idx="69281">
                  <c:v>69.281000000000006</c:v>
                </c:pt>
                <c:pt idx="69282">
                  <c:v>69.282000000000039</c:v>
                </c:pt>
                <c:pt idx="69283">
                  <c:v>69.283000000000015</c:v>
                </c:pt>
                <c:pt idx="69284">
                  <c:v>69.283999999999992</c:v>
                </c:pt>
                <c:pt idx="69285">
                  <c:v>69.285000000000025</c:v>
                </c:pt>
                <c:pt idx="69286">
                  <c:v>69.286000000000001</c:v>
                </c:pt>
                <c:pt idx="69287">
                  <c:v>69.287000000000035</c:v>
                </c:pt>
                <c:pt idx="69288">
                  <c:v>69.288000000000011</c:v>
                </c:pt>
                <c:pt idx="69289">
                  <c:v>69.289000000000044</c:v>
                </c:pt>
                <c:pt idx="69290">
                  <c:v>69.29000000000002</c:v>
                </c:pt>
                <c:pt idx="69291">
                  <c:v>69.290999999999997</c:v>
                </c:pt>
                <c:pt idx="69292">
                  <c:v>69.29200000000003</c:v>
                </c:pt>
                <c:pt idx="69293">
                  <c:v>69.293000000000006</c:v>
                </c:pt>
                <c:pt idx="69294">
                  <c:v>69.29400000000004</c:v>
                </c:pt>
                <c:pt idx="69295">
                  <c:v>69.295000000000016</c:v>
                </c:pt>
                <c:pt idx="69296">
                  <c:v>69.295999999999992</c:v>
                </c:pt>
                <c:pt idx="69297">
                  <c:v>69.297000000000025</c:v>
                </c:pt>
                <c:pt idx="69298">
                  <c:v>69.298000000000002</c:v>
                </c:pt>
                <c:pt idx="69299">
                  <c:v>69.299000000000035</c:v>
                </c:pt>
                <c:pt idx="69300">
                  <c:v>69.300000000000011</c:v>
                </c:pt>
                <c:pt idx="69301">
                  <c:v>69.301000000000045</c:v>
                </c:pt>
                <c:pt idx="69302">
                  <c:v>69.302000000000021</c:v>
                </c:pt>
                <c:pt idx="69303">
                  <c:v>69.302999999999997</c:v>
                </c:pt>
                <c:pt idx="69304">
                  <c:v>69.30400000000003</c:v>
                </c:pt>
                <c:pt idx="69305">
                  <c:v>69.305000000000007</c:v>
                </c:pt>
                <c:pt idx="69306">
                  <c:v>69.30600000000004</c:v>
                </c:pt>
                <c:pt idx="69307">
                  <c:v>69.307000000000016</c:v>
                </c:pt>
                <c:pt idx="69308">
                  <c:v>69.307999999999993</c:v>
                </c:pt>
                <c:pt idx="69309">
                  <c:v>69.309000000000026</c:v>
                </c:pt>
                <c:pt idx="69310">
                  <c:v>69.31</c:v>
                </c:pt>
                <c:pt idx="69311">
                  <c:v>69.311000000000035</c:v>
                </c:pt>
                <c:pt idx="69312">
                  <c:v>69.312000000000012</c:v>
                </c:pt>
                <c:pt idx="69313">
                  <c:v>69.313000000000045</c:v>
                </c:pt>
                <c:pt idx="69314">
                  <c:v>69.314000000000021</c:v>
                </c:pt>
                <c:pt idx="69315">
                  <c:v>69.314999999999998</c:v>
                </c:pt>
                <c:pt idx="69316">
                  <c:v>69.316000000000031</c:v>
                </c:pt>
                <c:pt idx="69317">
                  <c:v>69.317000000000007</c:v>
                </c:pt>
                <c:pt idx="69318">
                  <c:v>69.31800000000004</c:v>
                </c:pt>
                <c:pt idx="69319">
                  <c:v>69.319000000000017</c:v>
                </c:pt>
                <c:pt idx="69320">
                  <c:v>69.319999999999993</c:v>
                </c:pt>
                <c:pt idx="69321">
                  <c:v>69.321000000000026</c:v>
                </c:pt>
                <c:pt idx="69322">
                  <c:v>69.322000000000003</c:v>
                </c:pt>
                <c:pt idx="69323">
                  <c:v>69.323000000000036</c:v>
                </c:pt>
                <c:pt idx="69324">
                  <c:v>69.324000000000012</c:v>
                </c:pt>
                <c:pt idx="69325">
                  <c:v>69.325000000000045</c:v>
                </c:pt>
                <c:pt idx="69326">
                  <c:v>69.326000000000022</c:v>
                </c:pt>
                <c:pt idx="69327">
                  <c:v>69.326999999999998</c:v>
                </c:pt>
                <c:pt idx="69328">
                  <c:v>69.328000000000031</c:v>
                </c:pt>
                <c:pt idx="69329">
                  <c:v>69.329000000000008</c:v>
                </c:pt>
                <c:pt idx="69330">
                  <c:v>69.330000000000041</c:v>
                </c:pt>
                <c:pt idx="69331">
                  <c:v>69.331000000000017</c:v>
                </c:pt>
                <c:pt idx="69332">
                  <c:v>69.331999999999994</c:v>
                </c:pt>
                <c:pt idx="69333">
                  <c:v>69.333000000000027</c:v>
                </c:pt>
                <c:pt idx="69334">
                  <c:v>69.334000000000003</c:v>
                </c:pt>
                <c:pt idx="69335">
                  <c:v>69.335000000000036</c:v>
                </c:pt>
                <c:pt idx="69336">
                  <c:v>69.336000000000013</c:v>
                </c:pt>
                <c:pt idx="69337">
                  <c:v>69.337000000000046</c:v>
                </c:pt>
                <c:pt idx="69338">
                  <c:v>69.338000000000022</c:v>
                </c:pt>
                <c:pt idx="69339">
                  <c:v>69.338999999999999</c:v>
                </c:pt>
                <c:pt idx="69340">
                  <c:v>69.340000000000032</c:v>
                </c:pt>
                <c:pt idx="69341">
                  <c:v>69.341000000000008</c:v>
                </c:pt>
                <c:pt idx="69342">
                  <c:v>69.342000000000041</c:v>
                </c:pt>
                <c:pt idx="69343">
                  <c:v>69.343000000000018</c:v>
                </c:pt>
                <c:pt idx="69344">
                  <c:v>69.343999999999994</c:v>
                </c:pt>
                <c:pt idx="69345">
                  <c:v>69.345000000000027</c:v>
                </c:pt>
                <c:pt idx="69346">
                  <c:v>69.346000000000004</c:v>
                </c:pt>
                <c:pt idx="69347">
                  <c:v>69.347000000000037</c:v>
                </c:pt>
                <c:pt idx="69348">
                  <c:v>69.348000000000013</c:v>
                </c:pt>
                <c:pt idx="69349">
                  <c:v>69.349000000000046</c:v>
                </c:pt>
                <c:pt idx="69350">
                  <c:v>69.350000000000023</c:v>
                </c:pt>
                <c:pt idx="69351">
                  <c:v>69.350999999999999</c:v>
                </c:pt>
                <c:pt idx="69352">
                  <c:v>69.352000000000032</c:v>
                </c:pt>
                <c:pt idx="69353">
                  <c:v>69.353000000000009</c:v>
                </c:pt>
                <c:pt idx="69354">
                  <c:v>69.354000000000042</c:v>
                </c:pt>
                <c:pt idx="69355">
                  <c:v>69.355000000000018</c:v>
                </c:pt>
                <c:pt idx="69356">
                  <c:v>69.355999999999995</c:v>
                </c:pt>
                <c:pt idx="69357">
                  <c:v>69.357000000000028</c:v>
                </c:pt>
                <c:pt idx="69358">
                  <c:v>69.358000000000004</c:v>
                </c:pt>
                <c:pt idx="69359">
                  <c:v>69.359000000000037</c:v>
                </c:pt>
                <c:pt idx="69360">
                  <c:v>69.360000000000014</c:v>
                </c:pt>
                <c:pt idx="69361">
                  <c:v>69.36099999999999</c:v>
                </c:pt>
                <c:pt idx="69362">
                  <c:v>69.362000000000023</c:v>
                </c:pt>
                <c:pt idx="69363">
                  <c:v>69.363</c:v>
                </c:pt>
                <c:pt idx="69364">
                  <c:v>69.364000000000033</c:v>
                </c:pt>
                <c:pt idx="69365">
                  <c:v>69.365000000000009</c:v>
                </c:pt>
                <c:pt idx="69366">
                  <c:v>69.366000000000042</c:v>
                </c:pt>
                <c:pt idx="69367">
                  <c:v>69.367000000000019</c:v>
                </c:pt>
                <c:pt idx="69368">
                  <c:v>69.367999999999995</c:v>
                </c:pt>
                <c:pt idx="69369">
                  <c:v>69.369000000000028</c:v>
                </c:pt>
                <c:pt idx="69370">
                  <c:v>69.37</c:v>
                </c:pt>
                <c:pt idx="69371">
                  <c:v>69.371000000000038</c:v>
                </c:pt>
                <c:pt idx="69372">
                  <c:v>69.372000000000014</c:v>
                </c:pt>
                <c:pt idx="69373">
                  <c:v>69.37299999999999</c:v>
                </c:pt>
                <c:pt idx="69374">
                  <c:v>69.374000000000024</c:v>
                </c:pt>
                <c:pt idx="69375">
                  <c:v>69.375</c:v>
                </c:pt>
                <c:pt idx="69376">
                  <c:v>69.376000000000033</c:v>
                </c:pt>
                <c:pt idx="69377">
                  <c:v>69.37700000000001</c:v>
                </c:pt>
                <c:pt idx="69378">
                  <c:v>69.378000000000043</c:v>
                </c:pt>
                <c:pt idx="69379">
                  <c:v>69.379000000000019</c:v>
                </c:pt>
                <c:pt idx="69380">
                  <c:v>69.38</c:v>
                </c:pt>
                <c:pt idx="69381">
                  <c:v>69.381000000000029</c:v>
                </c:pt>
                <c:pt idx="69382">
                  <c:v>69.382000000000005</c:v>
                </c:pt>
                <c:pt idx="69383">
                  <c:v>69.383000000000038</c:v>
                </c:pt>
                <c:pt idx="69384">
                  <c:v>69.384000000000015</c:v>
                </c:pt>
                <c:pt idx="69385">
                  <c:v>69.384999999999991</c:v>
                </c:pt>
                <c:pt idx="69386">
                  <c:v>69.386000000000024</c:v>
                </c:pt>
                <c:pt idx="69387">
                  <c:v>69.387</c:v>
                </c:pt>
                <c:pt idx="69388">
                  <c:v>69.388000000000034</c:v>
                </c:pt>
                <c:pt idx="69389">
                  <c:v>69.38900000000001</c:v>
                </c:pt>
                <c:pt idx="69390">
                  <c:v>69.390000000000043</c:v>
                </c:pt>
                <c:pt idx="69391">
                  <c:v>69.39100000000002</c:v>
                </c:pt>
                <c:pt idx="69392">
                  <c:v>69.391999999999996</c:v>
                </c:pt>
                <c:pt idx="69393">
                  <c:v>69.393000000000029</c:v>
                </c:pt>
                <c:pt idx="69394">
                  <c:v>69.394000000000005</c:v>
                </c:pt>
                <c:pt idx="69395">
                  <c:v>69.395000000000039</c:v>
                </c:pt>
                <c:pt idx="69396">
                  <c:v>69.396000000000015</c:v>
                </c:pt>
                <c:pt idx="69397">
                  <c:v>69.396999999999991</c:v>
                </c:pt>
                <c:pt idx="69398">
                  <c:v>69.398000000000025</c:v>
                </c:pt>
                <c:pt idx="69399">
                  <c:v>69.399000000000001</c:v>
                </c:pt>
                <c:pt idx="69400">
                  <c:v>69.400000000000034</c:v>
                </c:pt>
                <c:pt idx="69401">
                  <c:v>69.40100000000001</c:v>
                </c:pt>
                <c:pt idx="69402">
                  <c:v>69.402000000000044</c:v>
                </c:pt>
                <c:pt idx="69403">
                  <c:v>69.40300000000002</c:v>
                </c:pt>
                <c:pt idx="69404">
                  <c:v>69.403999999999996</c:v>
                </c:pt>
                <c:pt idx="69405">
                  <c:v>69.40500000000003</c:v>
                </c:pt>
                <c:pt idx="69406">
                  <c:v>69.406000000000006</c:v>
                </c:pt>
                <c:pt idx="69407">
                  <c:v>69.407000000000039</c:v>
                </c:pt>
                <c:pt idx="69408">
                  <c:v>69.408000000000015</c:v>
                </c:pt>
                <c:pt idx="69409">
                  <c:v>69.408999999999992</c:v>
                </c:pt>
                <c:pt idx="69410">
                  <c:v>69.410000000000025</c:v>
                </c:pt>
                <c:pt idx="69411">
                  <c:v>69.411000000000001</c:v>
                </c:pt>
                <c:pt idx="69412">
                  <c:v>69.412000000000035</c:v>
                </c:pt>
                <c:pt idx="69413">
                  <c:v>69.413000000000011</c:v>
                </c:pt>
                <c:pt idx="69414">
                  <c:v>69.414000000000044</c:v>
                </c:pt>
                <c:pt idx="69415">
                  <c:v>69.41500000000002</c:v>
                </c:pt>
                <c:pt idx="69416">
                  <c:v>69.415999999999997</c:v>
                </c:pt>
                <c:pt idx="69417">
                  <c:v>69.41700000000003</c:v>
                </c:pt>
                <c:pt idx="69418">
                  <c:v>69.418000000000006</c:v>
                </c:pt>
                <c:pt idx="69419">
                  <c:v>69.41900000000004</c:v>
                </c:pt>
                <c:pt idx="69420">
                  <c:v>69.420000000000016</c:v>
                </c:pt>
                <c:pt idx="69421">
                  <c:v>69.420999999999992</c:v>
                </c:pt>
                <c:pt idx="69422">
                  <c:v>69.422000000000025</c:v>
                </c:pt>
                <c:pt idx="69423">
                  <c:v>69.423000000000002</c:v>
                </c:pt>
                <c:pt idx="69424">
                  <c:v>69.424000000000035</c:v>
                </c:pt>
                <c:pt idx="69425">
                  <c:v>69.425000000000011</c:v>
                </c:pt>
                <c:pt idx="69426">
                  <c:v>69.426000000000045</c:v>
                </c:pt>
                <c:pt idx="69427">
                  <c:v>69.427000000000021</c:v>
                </c:pt>
                <c:pt idx="69428">
                  <c:v>69.427999999999997</c:v>
                </c:pt>
                <c:pt idx="69429">
                  <c:v>69.42900000000003</c:v>
                </c:pt>
                <c:pt idx="69430">
                  <c:v>69.430000000000007</c:v>
                </c:pt>
                <c:pt idx="69431">
                  <c:v>69.43100000000004</c:v>
                </c:pt>
                <c:pt idx="69432">
                  <c:v>69.432000000000016</c:v>
                </c:pt>
                <c:pt idx="69433">
                  <c:v>69.432999999999993</c:v>
                </c:pt>
                <c:pt idx="69434">
                  <c:v>69.434000000000026</c:v>
                </c:pt>
                <c:pt idx="69435">
                  <c:v>69.435000000000002</c:v>
                </c:pt>
                <c:pt idx="69436">
                  <c:v>69.436000000000035</c:v>
                </c:pt>
                <c:pt idx="69437">
                  <c:v>69.437000000000012</c:v>
                </c:pt>
                <c:pt idx="69438">
                  <c:v>69.438000000000045</c:v>
                </c:pt>
                <c:pt idx="69439">
                  <c:v>69.439000000000021</c:v>
                </c:pt>
                <c:pt idx="69440">
                  <c:v>69.44</c:v>
                </c:pt>
                <c:pt idx="69441">
                  <c:v>69.441000000000031</c:v>
                </c:pt>
                <c:pt idx="69442">
                  <c:v>69.442000000000007</c:v>
                </c:pt>
                <c:pt idx="69443">
                  <c:v>69.44300000000004</c:v>
                </c:pt>
                <c:pt idx="69444">
                  <c:v>69.444000000000017</c:v>
                </c:pt>
                <c:pt idx="69445">
                  <c:v>69.444999999999993</c:v>
                </c:pt>
                <c:pt idx="69446">
                  <c:v>69.446000000000026</c:v>
                </c:pt>
                <c:pt idx="69447">
                  <c:v>69.447000000000003</c:v>
                </c:pt>
                <c:pt idx="69448">
                  <c:v>69.448000000000036</c:v>
                </c:pt>
                <c:pt idx="69449">
                  <c:v>69.449000000000012</c:v>
                </c:pt>
                <c:pt idx="69450">
                  <c:v>69.450000000000045</c:v>
                </c:pt>
                <c:pt idx="69451">
                  <c:v>69.451000000000022</c:v>
                </c:pt>
                <c:pt idx="69452">
                  <c:v>69.451999999999998</c:v>
                </c:pt>
                <c:pt idx="69453">
                  <c:v>69.453000000000031</c:v>
                </c:pt>
                <c:pt idx="69454">
                  <c:v>69.454000000000008</c:v>
                </c:pt>
                <c:pt idx="69455">
                  <c:v>69.455000000000041</c:v>
                </c:pt>
                <c:pt idx="69456">
                  <c:v>69.456000000000017</c:v>
                </c:pt>
                <c:pt idx="69457">
                  <c:v>69.456999999999994</c:v>
                </c:pt>
                <c:pt idx="69458">
                  <c:v>69.458000000000027</c:v>
                </c:pt>
                <c:pt idx="69459">
                  <c:v>69.459000000000003</c:v>
                </c:pt>
                <c:pt idx="69460">
                  <c:v>69.460000000000036</c:v>
                </c:pt>
                <c:pt idx="69461">
                  <c:v>69.461000000000013</c:v>
                </c:pt>
                <c:pt idx="69462">
                  <c:v>69.462000000000046</c:v>
                </c:pt>
                <c:pt idx="69463">
                  <c:v>69.463000000000022</c:v>
                </c:pt>
                <c:pt idx="69464">
                  <c:v>69.463999999999999</c:v>
                </c:pt>
                <c:pt idx="69465">
                  <c:v>69.465000000000032</c:v>
                </c:pt>
                <c:pt idx="69466">
                  <c:v>69.466000000000008</c:v>
                </c:pt>
                <c:pt idx="69467">
                  <c:v>69.467000000000041</c:v>
                </c:pt>
                <c:pt idx="69468">
                  <c:v>69.468000000000018</c:v>
                </c:pt>
                <c:pt idx="69469">
                  <c:v>69.468999999999994</c:v>
                </c:pt>
                <c:pt idx="69470">
                  <c:v>69.470000000000027</c:v>
                </c:pt>
                <c:pt idx="69471">
                  <c:v>69.471000000000004</c:v>
                </c:pt>
                <c:pt idx="69472">
                  <c:v>69.472000000000037</c:v>
                </c:pt>
                <c:pt idx="69473">
                  <c:v>69.473000000000013</c:v>
                </c:pt>
                <c:pt idx="69474">
                  <c:v>69.474000000000046</c:v>
                </c:pt>
                <c:pt idx="69475">
                  <c:v>69.475000000000023</c:v>
                </c:pt>
                <c:pt idx="69476">
                  <c:v>69.475999999999999</c:v>
                </c:pt>
                <c:pt idx="69477">
                  <c:v>69.477000000000032</c:v>
                </c:pt>
                <c:pt idx="69478">
                  <c:v>69.478000000000009</c:v>
                </c:pt>
                <c:pt idx="69479">
                  <c:v>69.479000000000042</c:v>
                </c:pt>
                <c:pt idx="69480">
                  <c:v>69.480000000000018</c:v>
                </c:pt>
                <c:pt idx="69481">
                  <c:v>69.480999999999995</c:v>
                </c:pt>
                <c:pt idx="69482">
                  <c:v>69.482000000000028</c:v>
                </c:pt>
                <c:pt idx="69483">
                  <c:v>69.483000000000004</c:v>
                </c:pt>
                <c:pt idx="69484">
                  <c:v>69.484000000000037</c:v>
                </c:pt>
                <c:pt idx="69485">
                  <c:v>69.485000000000014</c:v>
                </c:pt>
                <c:pt idx="69486">
                  <c:v>69.48599999999999</c:v>
                </c:pt>
                <c:pt idx="69487">
                  <c:v>69.487000000000023</c:v>
                </c:pt>
                <c:pt idx="69488">
                  <c:v>69.488</c:v>
                </c:pt>
                <c:pt idx="69489">
                  <c:v>69.489000000000033</c:v>
                </c:pt>
                <c:pt idx="69490">
                  <c:v>69.490000000000009</c:v>
                </c:pt>
                <c:pt idx="69491">
                  <c:v>69.491000000000042</c:v>
                </c:pt>
                <c:pt idx="69492">
                  <c:v>69.492000000000019</c:v>
                </c:pt>
                <c:pt idx="69493">
                  <c:v>69.492999999999995</c:v>
                </c:pt>
                <c:pt idx="69494">
                  <c:v>69.494000000000028</c:v>
                </c:pt>
                <c:pt idx="69495">
                  <c:v>69.495000000000005</c:v>
                </c:pt>
                <c:pt idx="69496">
                  <c:v>69.496000000000038</c:v>
                </c:pt>
                <c:pt idx="69497">
                  <c:v>69.497000000000014</c:v>
                </c:pt>
                <c:pt idx="69498">
                  <c:v>69.49799999999999</c:v>
                </c:pt>
                <c:pt idx="69499">
                  <c:v>69.499000000000024</c:v>
                </c:pt>
                <c:pt idx="69500">
                  <c:v>69.5</c:v>
                </c:pt>
                <c:pt idx="69501">
                  <c:v>69.501000000000033</c:v>
                </c:pt>
                <c:pt idx="69502">
                  <c:v>69.50200000000001</c:v>
                </c:pt>
                <c:pt idx="69503">
                  <c:v>69.503000000000043</c:v>
                </c:pt>
                <c:pt idx="69504">
                  <c:v>69.504000000000019</c:v>
                </c:pt>
                <c:pt idx="69505">
                  <c:v>69.504999999999995</c:v>
                </c:pt>
                <c:pt idx="69506">
                  <c:v>69.506000000000029</c:v>
                </c:pt>
                <c:pt idx="69507">
                  <c:v>69.507000000000005</c:v>
                </c:pt>
                <c:pt idx="69508">
                  <c:v>69.508000000000038</c:v>
                </c:pt>
                <c:pt idx="69509">
                  <c:v>69.509000000000015</c:v>
                </c:pt>
                <c:pt idx="69510">
                  <c:v>69.509999999999991</c:v>
                </c:pt>
                <c:pt idx="69511">
                  <c:v>69.511000000000024</c:v>
                </c:pt>
                <c:pt idx="69512">
                  <c:v>69.512</c:v>
                </c:pt>
                <c:pt idx="69513">
                  <c:v>69.513000000000034</c:v>
                </c:pt>
                <c:pt idx="69514">
                  <c:v>69.51400000000001</c:v>
                </c:pt>
                <c:pt idx="69515">
                  <c:v>69.515000000000043</c:v>
                </c:pt>
                <c:pt idx="69516">
                  <c:v>69.51600000000002</c:v>
                </c:pt>
                <c:pt idx="69517">
                  <c:v>69.516999999999996</c:v>
                </c:pt>
                <c:pt idx="69518">
                  <c:v>69.518000000000029</c:v>
                </c:pt>
                <c:pt idx="69519">
                  <c:v>69.519000000000005</c:v>
                </c:pt>
                <c:pt idx="69520">
                  <c:v>69.520000000000039</c:v>
                </c:pt>
                <c:pt idx="69521">
                  <c:v>69.521000000000015</c:v>
                </c:pt>
                <c:pt idx="69522">
                  <c:v>69.521999999999991</c:v>
                </c:pt>
                <c:pt idx="69523">
                  <c:v>69.523000000000025</c:v>
                </c:pt>
                <c:pt idx="69524">
                  <c:v>69.524000000000001</c:v>
                </c:pt>
                <c:pt idx="69525">
                  <c:v>69.525000000000034</c:v>
                </c:pt>
                <c:pt idx="69526">
                  <c:v>69.52600000000001</c:v>
                </c:pt>
                <c:pt idx="69527">
                  <c:v>69.527000000000044</c:v>
                </c:pt>
                <c:pt idx="69528">
                  <c:v>69.52800000000002</c:v>
                </c:pt>
                <c:pt idx="69529">
                  <c:v>69.528999999999996</c:v>
                </c:pt>
                <c:pt idx="69530">
                  <c:v>69.53000000000003</c:v>
                </c:pt>
                <c:pt idx="69531">
                  <c:v>69.531000000000006</c:v>
                </c:pt>
                <c:pt idx="69532">
                  <c:v>69.532000000000039</c:v>
                </c:pt>
                <c:pt idx="69533">
                  <c:v>69.533000000000015</c:v>
                </c:pt>
                <c:pt idx="69534">
                  <c:v>69.533999999999992</c:v>
                </c:pt>
                <c:pt idx="69535">
                  <c:v>69.535000000000025</c:v>
                </c:pt>
                <c:pt idx="69536">
                  <c:v>69.536000000000001</c:v>
                </c:pt>
                <c:pt idx="69537">
                  <c:v>69.537000000000035</c:v>
                </c:pt>
                <c:pt idx="69538">
                  <c:v>69.538000000000011</c:v>
                </c:pt>
                <c:pt idx="69539">
                  <c:v>69.539000000000044</c:v>
                </c:pt>
                <c:pt idx="69540">
                  <c:v>69.54000000000002</c:v>
                </c:pt>
                <c:pt idx="69541">
                  <c:v>69.540999999999997</c:v>
                </c:pt>
                <c:pt idx="69542">
                  <c:v>69.54200000000003</c:v>
                </c:pt>
                <c:pt idx="69543">
                  <c:v>69.543000000000006</c:v>
                </c:pt>
                <c:pt idx="69544">
                  <c:v>69.54400000000004</c:v>
                </c:pt>
                <c:pt idx="69545">
                  <c:v>69.545000000000016</c:v>
                </c:pt>
                <c:pt idx="69546">
                  <c:v>69.545999999999992</c:v>
                </c:pt>
                <c:pt idx="69547">
                  <c:v>69.547000000000025</c:v>
                </c:pt>
                <c:pt idx="69548">
                  <c:v>69.548000000000002</c:v>
                </c:pt>
                <c:pt idx="69549">
                  <c:v>69.549000000000035</c:v>
                </c:pt>
                <c:pt idx="69550">
                  <c:v>69.550000000000011</c:v>
                </c:pt>
                <c:pt idx="69551">
                  <c:v>69.551000000000045</c:v>
                </c:pt>
                <c:pt idx="69552">
                  <c:v>69.552000000000021</c:v>
                </c:pt>
                <c:pt idx="69553">
                  <c:v>69.552999999999997</c:v>
                </c:pt>
                <c:pt idx="69554">
                  <c:v>69.55400000000003</c:v>
                </c:pt>
                <c:pt idx="69555">
                  <c:v>69.555000000000007</c:v>
                </c:pt>
                <c:pt idx="69556">
                  <c:v>69.55600000000004</c:v>
                </c:pt>
                <c:pt idx="69557">
                  <c:v>69.557000000000016</c:v>
                </c:pt>
                <c:pt idx="69558">
                  <c:v>69.557999999999993</c:v>
                </c:pt>
                <c:pt idx="69559">
                  <c:v>69.559000000000026</c:v>
                </c:pt>
                <c:pt idx="69560">
                  <c:v>69.56</c:v>
                </c:pt>
                <c:pt idx="69561">
                  <c:v>69.561000000000035</c:v>
                </c:pt>
                <c:pt idx="69562">
                  <c:v>69.562000000000012</c:v>
                </c:pt>
                <c:pt idx="69563">
                  <c:v>69.563000000000045</c:v>
                </c:pt>
                <c:pt idx="69564">
                  <c:v>69.564000000000021</c:v>
                </c:pt>
                <c:pt idx="69565">
                  <c:v>69.564999999999998</c:v>
                </c:pt>
                <c:pt idx="69566">
                  <c:v>69.566000000000031</c:v>
                </c:pt>
                <c:pt idx="69567">
                  <c:v>69.567000000000007</c:v>
                </c:pt>
                <c:pt idx="69568">
                  <c:v>69.56800000000004</c:v>
                </c:pt>
                <c:pt idx="69569">
                  <c:v>69.569000000000017</c:v>
                </c:pt>
                <c:pt idx="69570">
                  <c:v>69.569999999999993</c:v>
                </c:pt>
                <c:pt idx="69571">
                  <c:v>69.571000000000026</c:v>
                </c:pt>
                <c:pt idx="69572">
                  <c:v>69.572000000000003</c:v>
                </c:pt>
                <c:pt idx="69573">
                  <c:v>69.573000000000036</c:v>
                </c:pt>
                <c:pt idx="69574">
                  <c:v>69.574000000000012</c:v>
                </c:pt>
                <c:pt idx="69575">
                  <c:v>69.575000000000045</c:v>
                </c:pt>
                <c:pt idx="69576">
                  <c:v>69.576000000000022</c:v>
                </c:pt>
                <c:pt idx="69577">
                  <c:v>69.576999999999998</c:v>
                </c:pt>
                <c:pt idx="69578">
                  <c:v>69.578000000000031</c:v>
                </c:pt>
                <c:pt idx="69579">
                  <c:v>69.579000000000008</c:v>
                </c:pt>
                <c:pt idx="69580">
                  <c:v>69.580000000000041</c:v>
                </c:pt>
                <c:pt idx="69581">
                  <c:v>69.581000000000017</c:v>
                </c:pt>
                <c:pt idx="69582">
                  <c:v>69.581999999999994</c:v>
                </c:pt>
                <c:pt idx="69583">
                  <c:v>69.583000000000027</c:v>
                </c:pt>
                <c:pt idx="69584">
                  <c:v>69.584000000000003</c:v>
                </c:pt>
                <c:pt idx="69585">
                  <c:v>69.585000000000036</c:v>
                </c:pt>
                <c:pt idx="69586">
                  <c:v>69.586000000000013</c:v>
                </c:pt>
                <c:pt idx="69587">
                  <c:v>69.587000000000046</c:v>
                </c:pt>
                <c:pt idx="69588">
                  <c:v>69.588000000000022</c:v>
                </c:pt>
                <c:pt idx="69589">
                  <c:v>69.588999999999999</c:v>
                </c:pt>
                <c:pt idx="69590">
                  <c:v>69.590000000000032</c:v>
                </c:pt>
                <c:pt idx="69591">
                  <c:v>69.591000000000008</c:v>
                </c:pt>
                <c:pt idx="69592">
                  <c:v>69.592000000000041</c:v>
                </c:pt>
                <c:pt idx="69593">
                  <c:v>69.593000000000018</c:v>
                </c:pt>
                <c:pt idx="69594">
                  <c:v>69.593999999999994</c:v>
                </c:pt>
                <c:pt idx="69595">
                  <c:v>69.595000000000027</c:v>
                </c:pt>
                <c:pt idx="69596">
                  <c:v>69.596000000000004</c:v>
                </c:pt>
                <c:pt idx="69597">
                  <c:v>69.597000000000037</c:v>
                </c:pt>
                <c:pt idx="69598">
                  <c:v>69.598000000000013</c:v>
                </c:pt>
                <c:pt idx="69599">
                  <c:v>69.599000000000046</c:v>
                </c:pt>
                <c:pt idx="69600">
                  <c:v>69.600000000000023</c:v>
                </c:pt>
                <c:pt idx="69601">
                  <c:v>69.600999999999999</c:v>
                </c:pt>
                <c:pt idx="69602">
                  <c:v>69.602000000000032</c:v>
                </c:pt>
                <c:pt idx="69603">
                  <c:v>69.603000000000009</c:v>
                </c:pt>
                <c:pt idx="69604">
                  <c:v>69.604000000000042</c:v>
                </c:pt>
                <c:pt idx="69605">
                  <c:v>69.605000000000018</c:v>
                </c:pt>
                <c:pt idx="69606">
                  <c:v>69.605999999999995</c:v>
                </c:pt>
                <c:pt idx="69607">
                  <c:v>69.607000000000028</c:v>
                </c:pt>
                <c:pt idx="69608">
                  <c:v>69.608000000000004</c:v>
                </c:pt>
                <c:pt idx="69609">
                  <c:v>69.609000000000037</c:v>
                </c:pt>
                <c:pt idx="69610">
                  <c:v>69.610000000000014</c:v>
                </c:pt>
                <c:pt idx="69611">
                  <c:v>69.61099999999999</c:v>
                </c:pt>
                <c:pt idx="69612">
                  <c:v>69.612000000000023</c:v>
                </c:pt>
                <c:pt idx="69613">
                  <c:v>69.613</c:v>
                </c:pt>
                <c:pt idx="69614">
                  <c:v>69.614000000000033</c:v>
                </c:pt>
                <c:pt idx="69615">
                  <c:v>69.615000000000009</c:v>
                </c:pt>
                <c:pt idx="69616">
                  <c:v>69.616000000000042</c:v>
                </c:pt>
                <c:pt idx="69617">
                  <c:v>69.617000000000019</c:v>
                </c:pt>
                <c:pt idx="69618">
                  <c:v>69.617999999999995</c:v>
                </c:pt>
                <c:pt idx="69619">
                  <c:v>69.619000000000028</c:v>
                </c:pt>
                <c:pt idx="69620">
                  <c:v>69.62</c:v>
                </c:pt>
                <c:pt idx="69621">
                  <c:v>69.621000000000038</c:v>
                </c:pt>
                <c:pt idx="69622">
                  <c:v>69.622000000000014</c:v>
                </c:pt>
                <c:pt idx="69623">
                  <c:v>69.62299999999999</c:v>
                </c:pt>
                <c:pt idx="69624">
                  <c:v>69.624000000000024</c:v>
                </c:pt>
                <c:pt idx="69625">
                  <c:v>69.625</c:v>
                </c:pt>
                <c:pt idx="69626">
                  <c:v>69.626000000000033</c:v>
                </c:pt>
                <c:pt idx="69627">
                  <c:v>69.62700000000001</c:v>
                </c:pt>
                <c:pt idx="69628">
                  <c:v>69.628000000000043</c:v>
                </c:pt>
                <c:pt idx="69629">
                  <c:v>69.629000000000019</c:v>
                </c:pt>
                <c:pt idx="69630">
                  <c:v>69.63</c:v>
                </c:pt>
                <c:pt idx="69631">
                  <c:v>69.631000000000029</c:v>
                </c:pt>
                <c:pt idx="69632">
                  <c:v>69.632000000000005</c:v>
                </c:pt>
                <c:pt idx="69633">
                  <c:v>69.633000000000038</c:v>
                </c:pt>
                <c:pt idx="69634">
                  <c:v>69.634000000000015</c:v>
                </c:pt>
                <c:pt idx="69635">
                  <c:v>69.634999999999991</c:v>
                </c:pt>
                <c:pt idx="69636">
                  <c:v>69.636000000000024</c:v>
                </c:pt>
                <c:pt idx="69637">
                  <c:v>69.637</c:v>
                </c:pt>
                <c:pt idx="69638">
                  <c:v>69.638000000000034</c:v>
                </c:pt>
                <c:pt idx="69639">
                  <c:v>69.63900000000001</c:v>
                </c:pt>
                <c:pt idx="69640">
                  <c:v>69.640000000000043</c:v>
                </c:pt>
                <c:pt idx="69641">
                  <c:v>69.64100000000002</c:v>
                </c:pt>
                <c:pt idx="69642">
                  <c:v>69.641999999999996</c:v>
                </c:pt>
                <c:pt idx="69643">
                  <c:v>69.643000000000029</c:v>
                </c:pt>
                <c:pt idx="69644">
                  <c:v>69.644000000000005</c:v>
                </c:pt>
                <c:pt idx="69645">
                  <c:v>69.645000000000039</c:v>
                </c:pt>
                <c:pt idx="69646">
                  <c:v>69.646000000000015</c:v>
                </c:pt>
                <c:pt idx="69647">
                  <c:v>69.646999999999991</c:v>
                </c:pt>
                <c:pt idx="69648">
                  <c:v>69.648000000000025</c:v>
                </c:pt>
                <c:pt idx="69649">
                  <c:v>69.649000000000001</c:v>
                </c:pt>
                <c:pt idx="69650">
                  <c:v>69.650000000000034</c:v>
                </c:pt>
                <c:pt idx="69651">
                  <c:v>69.65100000000001</c:v>
                </c:pt>
                <c:pt idx="69652">
                  <c:v>69.652000000000044</c:v>
                </c:pt>
                <c:pt idx="69653">
                  <c:v>69.65300000000002</c:v>
                </c:pt>
                <c:pt idx="69654">
                  <c:v>69.653999999999996</c:v>
                </c:pt>
                <c:pt idx="69655">
                  <c:v>69.65500000000003</c:v>
                </c:pt>
                <c:pt idx="69656">
                  <c:v>69.656000000000006</c:v>
                </c:pt>
                <c:pt idx="69657">
                  <c:v>69.657000000000039</c:v>
                </c:pt>
                <c:pt idx="69658">
                  <c:v>69.658000000000015</c:v>
                </c:pt>
                <c:pt idx="69659">
                  <c:v>69.658999999999992</c:v>
                </c:pt>
                <c:pt idx="69660">
                  <c:v>69.660000000000025</c:v>
                </c:pt>
                <c:pt idx="69661">
                  <c:v>69.661000000000001</c:v>
                </c:pt>
                <c:pt idx="69662">
                  <c:v>69.662000000000035</c:v>
                </c:pt>
                <c:pt idx="69663">
                  <c:v>69.663000000000011</c:v>
                </c:pt>
                <c:pt idx="69664">
                  <c:v>69.664000000000044</c:v>
                </c:pt>
                <c:pt idx="69665">
                  <c:v>69.66500000000002</c:v>
                </c:pt>
                <c:pt idx="69666">
                  <c:v>69.665999999999997</c:v>
                </c:pt>
                <c:pt idx="69667">
                  <c:v>69.66700000000003</c:v>
                </c:pt>
                <c:pt idx="69668">
                  <c:v>69.668000000000006</c:v>
                </c:pt>
                <c:pt idx="69669">
                  <c:v>69.66900000000004</c:v>
                </c:pt>
                <c:pt idx="69670">
                  <c:v>69.670000000000016</c:v>
                </c:pt>
                <c:pt idx="69671">
                  <c:v>69.670999999999992</c:v>
                </c:pt>
                <c:pt idx="69672">
                  <c:v>69.672000000000025</c:v>
                </c:pt>
                <c:pt idx="69673">
                  <c:v>69.673000000000002</c:v>
                </c:pt>
                <c:pt idx="69674">
                  <c:v>69.674000000000035</c:v>
                </c:pt>
                <c:pt idx="69675">
                  <c:v>69.675000000000011</c:v>
                </c:pt>
                <c:pt idx="69676">
                  <c:v>69.676000000000045</c:v>
                </c:pt>
                <c:pt idx="69677">
                  <c:v>69.677000000000021</c:v>
                </c:pt>
                <c:pt idx="69678">
                  <c:v>69.677999999999997</c:v>
                </c:pt>
                <c:pt idx="69679">
                  <c:v>69.67900000000003</c:v>
                </c:pt>
                <c:pt idx="69680">
                  <c:v>69.680000000000007</c:v>
                </c:pt>
                <c:pt idx="69681">
                  <c:v>69.68100000000004</c:v>
                </c:pt>
                <c:pt idx="69682">
                  <c:v>69.682000000000016</c:v>
                </c:pt>
                <c:pt idx="69683">
                  <c:v>69.682999999999993</c:v>
                </c:pt>
                <c:pt idx="69684">
                  <c:v>69.684000000000026</c:v>
                </c:pt>
                <c:pt idx="69685">
                  <c:v>69.685000000000002</c:v>
                </c:pt>
                <c:pt idx="69686">
                  <c:v>69.686000000000035</c:v>
                </c:pt>
                <c:pt idx="69687">
                  <c:v>69.687000000000012</c:v>
                </c:pt>
                <c:pt idx="69688">
                  <c:v>69.688000000000045</c:v>
                </c:pt>
                <c:pt idx="69689">
                  <c:v>69.689000000000021</c:v>
                </c:pt>
                <c:pt idx="69690">
                  <c:v>69.69</c:v>
                </c:pt>
                <c:pt idx="69691">
                  <c:v>69.691000000000031</c:v>
                </c:pt>
                <c:pt idx="69692">
                  <c:v>69.692000000000007</c:v>
                </c:pt>
                <c:pt idx="69693">
                  <c:v>69.69300000000004</c:v>
                </c:pt>
                <c:pt idx="69694">
                  <c:v>69.694000000000017</c:v>
                </c:pt>
                <c:pt idx="69695">
                  <c:v>69.694999999999993</c:v>
                </c:pt>
                <c:pt idx="69696">
                  <c:v>69.696000000000026</c:v>
                </c:pt>
                <c:pt idx="69697">
                  <c:v>69.697000000000003</c:v>
                </c:pt>
                <c:pt idx="69698">
                  <c:v>69.698000000000036</c:v>
                </c:pt>
                <c:pt idx="69699">
                  <c:v>69.699000000000012</c:v>
                </c:pt>
                <c:pt idx="69700">
                  <c:v>69.700000000000045</c:v>
                </c:pt>
                <c:pt idx="69701">
                  <c:v>69.701000000000022</c:v>
                </c:pt>
                <c:pt idx="69702">
                  <c:v>69.701999999999998</c:v>
                </c:pt>
                <c:pt idx="69703">
                  <c:v>69.703000000000031</c:v>
                </c:pt>
                <c:pt idx="69704">
                  <c:v>69.704000000000008</c:v>
                </c:pt>
                <c:pt idx="69705">
                  <c:v>69.705000000000041</c:v>
                </c:pt>
                <c:pt idx="69706">
                  <c:v>69.706000000000017</c:v>
                </c:pt>
                <c:pt idx="69707">
                  <c:v>69.706999999999994</c:v>
                </c:pt>
                <c:pt idx="69708">
                  <c:v>69.708000000000027</c:v>
                </c:pt>
                <c:pt idx="69709">
                  <c:v>69.709000000000003</c:v>
                </c:pt>
                <c:pt idx="69710">
                  <c:v>69.710000000000036</c:v>
                </c:pt>
                <c:pt idx="69711">
                  <c:v>69.711000000000013</c:v>
                </c:pt>
                <c:pt idx="69712">
                  <c:v>69.712000000000046</c:v>
                </c:pt>
                <c:pt idx="69713">
                  <c:v>69.713000000000022</c:v>
                </c:pt>
                <c:pt idx="69714">
                  <c:v>69.713999999999999</c:v>
                </c:pt>
                <c:pt idx="69715">
                  <c:v>69.715000000000032</c:v>
                </c:pt>
                <c:pt idx="69716">
                  <c:v>69.716000000000008</c:v>
                </c:pt>
                <c:pt idx="69717">
                  <c:v>69.717000000000041</c:v>
                </c:pt>
                <c:pt idx="69718">
                  <c:v>69.718000000000018</c:v>
                </c:pt>
                <c:pt idx="69719">
                  <c:v>69.718999999999994</c:v>
                </c:pt>
                <c:pt idx="69720">
                  <c:v>69.720000000000027</c:v>
                </c:pt>
                <c:pt idx="69721">
                  <c:v>69.721000000000004</c:v>
                </c:pt>
                <c:pt idx="69722">
                  <c:v>69.722000000000037</c:v>
                </c:pt>
                <c:pt idx="69723">
                  <c:v>69.723000000000013</c:v>
                </c:pt>
                <c:pt idx="69724">
                  <c:v>69.724000000000046</c:v>
                </c:pt>
                <c:pt idx="69725">
                  <c:v>69.725000000000023</c:v>
                </c:pt>
                <c:pt idx="69726">
                  <c:v>69.725999999999999</c:v>
                </c:pt>
                <c:pt idx="69727">
                  <c:v>69.727000000000032</c:v>
                </c:pt>
                <c:pt idx="69728">
                  <c:v>69.728000000000009</c:v>
                </c:pt>
                <c:pt idx="69729">
                  <c:v>69.729000000000042</c:v>
                </c:pt>
                <c:pt idx="69730">
                  <c:v>69.730000000000018</c:v>
                </c:pt>
                <c:pt idx="69731">
                  <c:v>69.730999999999995</c:v>
                </c:pt>
                <c:pt idx="69732">
                  <c:v>69.732000000000028</c:v>
                </c:pt>
                <c:pt idx="69733">
                  <c:v>69.733000000000004</c:v>
                </c:pt>
                <c:pt idx="69734">
                  <c:v>69.734000000000037</c:v>
                </c:pt>
                <c:pt idx="69735">
                  <c:v>69.735000000000014</c:v>
                </c:pt>
                <c:pt idx="69736">
                  <c:v>69.73599999999999</c:v>
                </c:pt>
                <c:pt idx="69737">
                  <c:v>69.737000000000023</c:v>
                </c:pt>
                <c:pt idx="69738">
                  <c:v>69.738</c:v>
                </c:pt>
                <c:pt idx="69739">
                  <c:v>69.739000000000033</c:v>
                </c:pt>
                <c:pt idx="69740">
                  <c:v>69.740000000000009</c:v>
                </c:pt>
                <c:pt idx="69741">
                  <c:v>69.741000000000042</c:v>
                </c:pt>
                <c:pt idx="69742">
                  <c:v>69.742000000000019</c:v>
                </c:pt>
                <c:pt idx="69743">
                  <c:v>69.742999999999995</c:v>
                </c:pt>
                <c:pt idx="69744">
                  <c:v>69.744000000000028</c:v>
                </c:pt>
                <c:pt idx="69745">
                  <c:v>69.745000000000005</c:v>
                </c:pt>
                <c:pt idx="69746">
                  <c:v>69.746000000000038</c:v>
                </c:pt>
                <c:pt idx="69747">
                  <c:v>69.747000000000014</c:v>
                </c:pt>
                <c:pt idx="69748">
                  <c:v>69.74799999999999</c:v>
                </c:pt>
                <c:pt idx="69749">
                  <c:v>69.749000000000024</c:v>
                </c:pt>
                <c:pt idx="69750">
                  <c:v>69.75</c:v>
                </c:pt>
                <c:pt idx="69751">
                  <c:v>69.751000000000033</c:v>
                </c:pt>
                <c:pt idx="69752">
                  <c:v>69.75200000000001</c:v>
                </c:pt>
                <c:pt idx="69753">
                  <c:v>69.753000000000043</c:v>
                </c:pt>
                <c:pt idx="69754">
                  <c:v>69.754000000000019</c:v>
                </c:pt>
                <c:pt idx="69755">
                  <c:v>69.754999999999995</c:v>
                </c:pt>
                <c:pt idx="69756">
                  <c:v>69.756000000000029</c:v>
                </c:pt>
                <c:pt idx="69757">
                  <c:v>69.757000000000005</c:v>
                </c:pt>
                <c:pt idx="69758">
                  <c:v>69.758000000000038</c:v>
                </c:pt>
                <c:pt idx="69759">
                  <c:v>69.759000000000015</c:v>
                </c:pt>
                <c:pt idx="69760">
                  <c:v>69.759999999999991</c:v>
                </c:pt>
                <c:pt idx="69761">
                  <c:v>69.761000000000024</c:v>
                </c:pt>
                <c:pt idx="69762">
                  <c:v>69.762</c:v>
                </c:pt>
                <c:pt idx="69763">
                  <c:v>69.763000000000034</c:v>
                </c:pt>
                <c:pt idx="69764">
                  <c:v>69.76400000000001</c:v>
                </c:pt>
                <c:pt idx="69765">
                  <c:v>69.765000000000043</c:v>
                </c:pt>
                <c:pt idx="69766">
                  <c:v>69.76600000000002</c:v>
                </c:pt>
                <c:pt idx="69767">
                  <c:v>69.766999999999996</c:v>
                </c:pt>
                <c:pt idx="69768">
                  <c:v>69.768000000000029</c:v>
                </c:pt>
                <c:pt idx="69769">
                  <c:v>69.769000000000005</c:v>
                </c:pt>
                <c:pt idx="69770">
                  <c:v>69.770000000000039</c:v>
                </c:pt>
                <c:pt idx="69771">
                  <c:v>69.771000000000015</c:v>
                </c:pt>
                <c:pt idx="69772">
                  <c:v>69.771999999999991</c:v>
                </c:pt>
                <c:pt idx="69773">
                  <c:v>69.773000000000025</c:v>
                </c:pt>
                <c:pt idx="69774">
                  <c:v>69.774000000000001</c:v>
                </c:pt>
                <c:pt idx="69775">
                  <c:v>69.775000000000034</c:v>
                </c:pt>
                <c:pt idx="69776">
                  <c:v>69.77600000000001</c:v>
                </c:pt>
                <c:pt idx="69777">
                  <c:v>69.777000000000044</c:v>
                </c:pt>
                <c:pt idx="69778">
                  <c:v>69.77800000000002</c:v>
                </c:pt>
                <c:pt idx="69779">
                  <c:v>69.778999999999996</c:v>
                </c:pt>
                <c:pt idx="69780">
                  <c:v>69.78000000000003</c:v>
                </c:pt>
                <c:pt idx="69781">
                  <c:v>69.781000000000006</c:v>
                </c:pt>
                <c:pt idx="69782">
                  <c:v>69.782000000000039</c:v>
                </c:pt>
                <c:pt idx="69783">
                  <c:v>69.783000000000015</c:v>
                </c:pt>
                <c:pt idx="69784">
                  <c:v>69.783999999999992</c:v>
                </c:pt>
                <c:pt idx="69785">
                  <c:v>69.785000000000025</c:v>
                </c:pt>
                <c:pt idx="69786">
                  <c:v>69.786000000000001</c:v>
                </c:pt>
                <c:pt idx="69787">
                  <c:v>69.787000000000035</c:v>
                </c:pt>
                <c:pt idx="69788">
                  <c:v>69.788000000000011</c:v>
                </c:pt>
                <c:pt idx="69789">
                  <c:v>69.789000000000044</c:v>
                </c:pt>
                <c:pt idx="69790">
                  <c:v>69.79000000000002</c:v>
                </c:pt>
                <c:pt idx="69791">
                  <c:v>69.790999999999997</c:v>
                </c:pt>
                <c:pt idx="69792">
                  <c:v>69.79200000000003</c:v>
                </c:pt>
                <c:pt idx="69793">
                  <c:v>69.793000000000006</c:v>
                </c:pt>
                <c:pt idx="69794">
                  <c:v>69.79400000000004</c:v>
                </c:pt>
                <c:pt idx="69795">
                  <c:v>69.795000000000016</c:v>
                </c:pt>
                <c:pt idx="69796">
                  <c:v>69.795999999999992</c:v>
                </c:pt>
                <c:pt idx="69797">
                  <c:v>69.797000000000025</c:v>
                </c:pt>
                <c:pt idx="69798">
                  <c:v>69.798000000000002</c:v>
                </c:pt>
                <c:pt idx="69799">
                  <c:v>69.799000000000035</c:v>
                </c:pt>
                <c:pt idx="69800">
                  <c:v>69.800000000000011</c:v>
                </c:pt>
                <c:pt idx="69801">
                  <c:v>69.801000000000045</c:v>
                </c:pt>
                <c:pt idx="69802">
                  <c:v>69.802000000000021</c:v>
                </c:pt>
                <c:pt idx="69803">
                  <c:v>69.802999999999997</c:v>
                </c:pt>
                <c:pt idx="69804">
                  <c:v>69.80400000000003</c:v>
                </c:pt>
                <c:pt idx="69805">
                  <c:v>69.805000000000007</c:v>
                </c:pt>
                <c:pt idx="69806">
                  <c:v>69.80600000000004</c:v>
                </c:pt>
                <c:pt idx="69807">
                  <c:v>69.807000000000016</c:v>
                </c:pt>
                <c:pt idx="69808">
                  <c:v>69.807999999999993</c:v>
                </c:pt>
                <c:pt idx="69809">
                  <c:v>69.809000000000026</c:v>
                </c:pt>
                <c:pt idx="69810">
                  <c:v>69.81</c:v>
                </c:pt>
                <c:pt idx="69811">
                  <c:v>69.811000000000035</c:v>
                </c:pt>
                <c:pt idx="69812">
                  <c:v>69.812000000000012</c:v>
                </c:pt>
                <c:pt idx="69813">
                  <c:v>69.813000000000045</c:v>
                </c:pt>
                <c:pt idx="69814">
                  <c:v>69.814000000000021</c:v>
                </c:pt>
                <c:pt idx="69815">
                  <c:v>69.814999999999998</c:v>
                </c:pt>
                <c:pt idx="69816">
                  <c:v>69.816000000000031</c:v>
                </c:pt>
                <c:pt idx="69817">
                  <c:v>69.817000000000007</c:v>
                </c:pt>
                <c:pt idx="69818">
                  <c:v>69.81800000000004</c:v>
                </c:pt>
                <c:pt idx="69819">
                  <c:v>69.819000000000017</c:v>
                </c:pt>
                <c:pt idx="69820">
                  <c:v>69.819999999999993</c:v>
                </c:pt>
                <c:pt idx="69821">
                  <c:v>69.821000000000026</c:v>
                </c:pt>
                <c:pt idx="69822">
                  <c:v>69.822000000000003</c:v>
                </c:pt>
                <c:pt idx="69823">
                  <c:v>69.823000000000036</c:v>
                </c:pt>
                <c:pt idx="69824">
                  <c:v>69.824000000000012</c:v>
                </c:pt>
                <c:pt idx="69825">
                  <c:v>69.825000000000045</c:v>
                </c:pt>
                <c:pt idx="69826">
                  <c:v>69.826000000000022</c:v>
                </c:pt>
                <c:pt idx="69827">
                  <c:v>69.826999999999998</c:v>
                </c:pt>
                <c:pt idx="69828">
                  <c:v>69.828000000000031</c:v>
                </c:pt>
                <c:pt idx="69829">
                  <c:v>69.829000000000008</c:v>
                </c:pt>
                <c:pt idx="69830">
                  <c:v>69.830000000000041</c:v>
                </c:pt>
                <c:pt idx="69831">
                  <c:v>69.831000000000017</c:v>
                </c:pt>
                <c:pt idx="69832">
                  <c:v>69.831999999999994</c:v>
                </c:pt>
                <c:pt idx="69833">
                  <c:v>69.833000000000027</c:v>
                </c:pt>
                <c:pt idx="69834">
                  <c:v>69.834000000000003</c:v>
                </c:pt>
                <c:pt idx="69835">
                  <c:v>69.835000000000036</c:v>
                </c:pt>
                <c:pt idx="69836">
                  <c:v>69.836000000000013</c:v>
                </c:pt>
                <c:pt idx="69837">
                  <c:v>69.837000000000046</c:v>
                </c:pt>
                <c:pt idx="69838">
                  <c:v>69.838000000000022</c:v>
                </c:pt>
                <c:pt idx="69839">
                  <c:v>69.838999999999999</c:v>
                </c:pt>
                <c:pt idx="69840">
                  <c:v>69.840000000000032</c:v>
                </c:pt>
                <c:pt idx="69841">
                  <c:v>69.841000000000008</c:v>
                </c:pt>
                <c:pt idx="69842">
                  <c:v>69.842000000000041</c:v>
                </c:pt>
                <c:pt idx="69843">
                  <c:v>69.843000000000018</c:v>
                </c:pt>
                <c:pt idx="69844">
                  <c:v>69.843999999999994</c:v>
                </c:pt>
                <c:pt idx="69845">
                  <c:v>69.845000000000027</c:v>
                </c:pt>
                <c:pt idx="69846">
                  <c:v>69.846000000000004</c:v>
                </c:pt>
                <c:pt idx="69847">
                  <c:v>69.847000000000037</c:v>
                </c:pt>
                <c:pt idx="69848">
                  <c:v>69.848000000000013</c:v>
                </c:pt>
                <c:pt idx="69849">
                  <c:v>69.849000000000046</c:v>
                </c:pt>
                <c:pt idx="69850">
                  <c:v>69.850000000000023</c:v>
                </c:pt>
                <c:pt idx="69851">
                  <c:v>69.850999999999999</c:v>
                </c:pt>
                <c:pt idx="69852">
                  <c:v>69.852000000000032</c:v>
                </c:pt>
                <c:pt idx="69853">
                  <c:v>69.853000000000009</c:v>
                </c:pt>
                <c:pt idx="69854">
                  <c:v>69.854000000000042</c:v>
                </c:pt>
                <c:pt idx="69855">
                  <c:v>69.855000000000018</c:v>
                </c:pt>
                <c:pt idx="69856">
                  <c:v>69.855999999999995</c:v>
                </c:pt>
                <c:pt idx="69857">
                  <c:v>69.857000000000028</c:v>
                </c:pt>
                <c:pt idx="69858">
                  <c:v>69.858000000000004</c:v>
                </c:pt>
                <c:pt idx="69859">
                  <c:v>69.859000000000037</c:v>
                </c:pt>
                <c:pt idx="69860">
                  <c:v>69.860000000000014</c:v>
                </c:pt>
                <c:pt idx="69861">
                  <c:v>69.86099999999999</c:v>
                </c:pt>
                <c:pt idx="69862">
                  <c:v>69.862000000000023</c:v>
                </c:pt>
                <c:pt idx="69863">
                  <c:v>69.863</c:v>
                </c:pt>
                <c:pt idx="69864">
                  <c:v>69.864000000000033</c:v>
                </c:pt>
                <c:pt idx="69865">
                  <c:v>69.865000000000009</c:v>
                </c:pt>
                <c:pt idx="69866">
                  <c:v>69.866000000000042</c:v>
                </c:pt>
                <c:pt idx="69867">
                  <c:v>69.867000000000019</c:v>
                </c:pt>
                <c:pt idx="69868">
                  <c:v>69.867999999999995</c:v>
                </c:pt>
                <c:pt idx="69869">
                  <c:v>69.869000000000028</c:v>
                </c:pt>
                <c:pt idx="69870">
                  <c:v>69.87</c:v>
                </c:pt>
                <c:pt idx="69871">
                  <c:v>69.871000000000038</c:v>
                </c:pt>
                <c:pt idx="69872">
                  <c:v>69.872000000000014</c:v>
                </c:pt>
                <c:pt idx="69873">
                  <c:v>69.87299999999999</c:v>
                </c:pt>
                <c:pt idx="69874">
                  <c:v>69.874000000000024</c:v>
                </c:pt>
                <c:pt idx="69875">
                  <c:v>69.875</c:v>
                </c:pt>
                <c:pt idx="69876">
                  <c:v>69.876000000000033</c:v>
                </c:pt>
                <c:pt idx="69877">
                  <c:v>69.87700000000001</c:v>
                </c:pt>
                <c:pt idx="69878">
                  <c:v>69.878000000000043</c:v>
                </c:pt>
                <c:pt idx="69879">
                  <c:v>69.879000000000019</c:v>
                </c:pt>
                <c:pt idx="69880">
                  <c:v>69.88</c:v>
                </c:pt>
                <c:pt idx="69881">
                  <c:v>69.881000000000029</c:v>
                </c:pt>
                <c:pt idx="69882">
                  <c:v>69.882000000000005</c:v>
                </c:pt>
                <c:pt idx="69883">
                  <c:v>69.883000000000038</c:v>
                </c:pt>
                <c:pt idx="69884">
                  <c:v>69.884000000000015</c:v>
                </c:pt>
                <c:pt idx="69885">
                  <c:v>69.884999999999991</c:v>
                </c:pt>
                <c:pt idx="69886">
                  <c:v>69.886000000000024</c:v>
                </c:pt>
                <c:pt idx="69887">
                  <c:v>69.887</c:v>
                </c:pt>
                <c:pt idx="69888">
                  <c:v>69.888000000000034</c:v>
                </c:pt>
                <c:pt idx="69889">
                  <c:v>69.88900000000001</c:v>
                </c:pt>
                <c:pt idx="69890">
                  <c:v>69.890000000000043</c:v>
                </c:pt>
                <c:pt idx="69891">
                  <c:v>69.89100000000002</c:v>
                </c:pt>
                <c:pt idx="69892">
                  <c:v>69.891999999999996</c:v>
                </c:pt>
                <c:pt idx="69893">
                  <c:v>69.893000000000029</c:v>
                </c:pt>
                <c:pt idx="69894">
                  <c:v>69.894000000000005</c:v>
                </c:pt>
                <c:pt idx="69895">
                  <c:v>69.895000000000039</c:v>
                </c:pt>
                <c:pt idx="69896">
                  <c:v>69.896000000000015</c:v>
                </c:pt>
                <c:pt idx="69897">
                  <c:v>69.896999999999991</c:v>
                </c:pt>
                <c:pt idx="69898">
                  <c:v>69.898000000000025</c:v>
                </c:pt>
                <c:pt idx="69899">
                  <c:v>69.899000000000001</c:v>
                </c:pt>
                <c:pt idx="69900">
                  <c:v>69.900000000000034</c:v>
                </c:pt>
                <c:pt idx="69901">
                  <c:v>69.90100000000001</c:v>
                </c:pt>
                <c:pt idx="69902">
                  <c:v>69.902000000000044</c:v>
                </c:pt>
                <c:pt idx="69903">
                  <c:v>69.90300000000002</c:v>
                </c:pt>
                <c:pt idx="69904">
                  <c:v>69.903999999999996</c:v>
                </c:pt>
                <c:pt idx="69905">
                  <c:v>69.90500000000003</c:v>
                </c:pt>
                <c:pt idx="69906">
                  <c:v>69.906000000000006</c:v>
                </c:pt>
                <c:pt idx="69907">
                  <c:v>69.907000000000039</c:v>
                </c:pt>
                <c:pt idx="69908">
                  <c:v>69.908000000000015</c:v>
                </c:pt>
                <c:pt idx="69909">
                  <c:v>69.908999999999992</c:v>
                </c:pt>
                <c:pt idx="69910">
                  <c:v>69.910000000000025</c:v>
                </c:pt>
                <c:pt idx="69911">
                  <c:v>69.911000000000001</c:v>
                </c:pt>
                <c:pt idx="69912">
                  <c:v>69.912000000000035</c:v>
                </c:pt>
                <c:pt idx="69913">
                  <c:v>69.913000000000011</c:v>
                </c:pt>
                <c:pt idx="69914">
                  <c:v>69.914000000000044</c:v>
                </c:pt>
                <c:pt idx="69915">
                  <c:v>69.91500000000002</c:v>
                </c:pt>
                <c:pt idx="69916">
                  <c:v>69.915999999999997</c:v>
                </c:pt>
                <c:pt idx="69917">
                  <c:v>69.91700000000003</c:v>
                </c:pt>
                <c:pt idx="69918">
                  <c:v>69.918000000000006</c:v>
                </c:pt>
                <c:pt idx="69919">
                  <c:v>69.91900000000004</c:v>
                </c:pt>
                <c:pt idx="69920">
                  <c:v>69.920000000000016</c:v>
                </c:pt>
                <c:pt idx="69921">
                  <c:v>69.920999999999992</c:v>
                </c:pt>
                <c:pt idx="69922">
                  <c:v>69.922000000000025</c:v>
                </c:pt>
                <c:pt idx="69923">
                  <c:v>69.923000000000002</c:v>
                </c:pt>
                <c:pt idx="69924">
                  <c:v>69.924000000000035</c:v>
                </c:pt>
                <c:pt idx="69925">
                  <c:v>69.925000000000011</c:v>
                </c:pt>
                <c:pt idx="69926">
                  <c:v>69.926000000000045</c:v>
                </c:pt>
                <c:pt idx="69927">
                  <c:v>69.927000000000021</c:v>
                </c:pt>
                <c:pt idx="69928">
                  <c:v>69.927999999999997</c:v>
                </c:pt>
                <c:pt idx="69929">
                  <c:v>69.92900000000003</c:v>
                </c:pt>
                <c:pt idx="69930">
                  <c:v>69.930000000000007</c:v>
                </c:pt>
                <c:pt idx="69931">
                  <c:v>69.93100000000004</c:v>
                </c:pt>
                <c:pt idx="69932">
                  <c:v>69.932000000000016</c:v>
                </c:pt>
                <c:pt idx="69933">
                  <c:v>69.932999999999993</c:v>
                </c:pt>
                <c:pt idx="69934">
                  <c:v>69.934000000000026</c:v>
                </c:pt>
                <c:pt idx="69935">
                  <c:v>69.935000000000002</c:v>
                </c:pt>
                <c:pt idx="69936">
                  <c:v>69.936000000000035</c:v>
                </c:pt>
                <c:pt idx="69937">
                  <c:v>69.937000000000012</c:v>
                </c:pt>
                <c:pt idx="69938">
                  <c:v>69.938000000000045</c:v>
                </c:pt>
                <c:pt idx="69939">
                  <c:v>69.939000000000021</c:v>
                </c:pt>
                <c:pt idx="69940">
                  <c:v>69.94</c:v>
                </c:pt>
                <c:pt idx="69941">
                  <c:v>69.941000000000031</c:v>
                </c:pt>
                <c:pt idx="69942">
                  <c:v>69.942000000000007</c:v>
                </c:pt>
                <c:pt idx="69943">
                  <c:v>69.94300000000004</c:v>
                </c:pt>
                <c:pt idx="69944">
                  <c:v>69.944000000000017</c:v>
                </c:pt>
                <c:pt idx="69945">
                  <c:v>69.944999999999993</c:v>
                </c:pt>
                <c:pt idx="69946">
                  <c:v>69.946000000000026</c:v>
                </c:pt>
                <c:pt idx="69947">
                  <c:v>69.947000000000003</c:v>
                </c:pt>
                <c:pt idx="69948">
                  <c:v>69.948000000000036</c:v>
                </c:pt>
                <c:pt idx="69949">
                  <c:v>69.949000000000012</c:v>
                </c:pt>
                <c:pt idx="69950">
                  <c:v>69.950000000000045</c:v>
                </c:pt>
                <c:pt idx="69951">
                  <c:v>69.951000000000022</c:v>
                </c:pt>
                <c:pt idx="69952">
                  <c:v>69.951999999999998</c:v>
                </c:pt>
                <c:pt idx="69953">
                  <c:v>69.953000000000031</c:v>
                </c:pt>
                <c:pt idx="69954">
                  <c:v>69.954000000000008</c:v>
                </c:pt>
                <c:pt idx="69955">
                  <c:v>69.955000000000041</c:v>
                </c:pt>
                <c:pt idx="69956">
                  <c:v>69.956000000000017</c:v>
                </c:pt>
                <c:pt idx="69957">
                  <c:v>69.956999999999994</c:v>
                </c:pt>
                <c:pt idx="69958">
                  <c:v>69.958000000000027</c:v>
                </c:pt>
                <c:pt idx="69959">
                  <c:v>69.959000000000003</c:v>
                </c:pt>
                <c:pt idx="69960">
                  <c:v>69.960000000000036</c:v>
                </c:pt>
                <c:pt idx="69961">
                  <c:v>69.961000000000013</c:v>
                </c:pt>
                <c:pt idx="69962">
                  <c:v>69.962000000000046</c:v>
                </c:pt>
                <c:pt idx="69963">
                  <c:v>69.963000000000022</c:v>
                </c:pt>
                <c:pt idx="69964">
                  <c:v>69.963999999999999</c:v>
                </c:pt>
                <c:pt idx="69965">
                  <c:v>69.965000000000032</c:v>
                </c:pt>
                <c:pt idx="69966">
                  <c:v>69.966000000000008</c:v>
                </c:pt>
                <c:pt idx="69967">
                  <c:v>69.967000000000041</c:v>
                </c:pt>
                <c:pt idx="69968">
                  <c:v>69.968000000000018</c:v>
                </c:pt>
                <c:pt idx="69969">
                  <c:v>69.968999999999994</c:v>
                </c:pt>
                <c:pt idx="69970">
                  <c:v>69.970000000000027</c:v>
                </c:pt>
                <c:pt idx="69971">
                  <c:v>69.971000000000004</c:v>
                </c:pt>
                <c:pt idx="69972">
                  <c:v>69.972000000000037</c:v>
                </c:pt>
                <c:pt idx="69973">
                  <c:v>69.973000000000013</c:v>
                </c:pt>
                <c:pt idx="69974">
                  <c:v>69.974000000000046</c:v>
                </c:pt>
                <c:pt idx="69975">
                  <c:v>69.975000000000023</c:v>
                </c:pt>
                <c:pt idx="69976">
                  <c:v>69.975999999999999</c:v>
                </c:pt>
                <c:pt idx="69977">
                  <c:v>69.977000000000032</c:v>
                </c:pt>
                <c:pt idx="69978">
                  <c:v>69.978000000000009</c:v>
                </c:pt>
                <c:pt idx="69979">
                  <c:v>69.979000000000042</c:v>
                </c:pt>
                <c:pt idx="69980">
                  <c:v>69.980000000000018</c:v>
                </c:pt>
                <c:pt idx="69981">
                  <c:v>69.980999999999995</c:v>
                </c:pt>
                <c:pt idx="69982">
                  <c:v>69.982000000000028</c:v>
                </c:pt>
                <c:pt idx="69983">
                  <c:v>69.983000000000004</c:v>
                </c:pt>
                <c:pt idx="69984">
                  <c:v>69.984000000000037</c:v>
                </c:pt>
                <c:pt idx="69985">
                  <c:v>69.985000000000014</c:v>
                </c:pt>
                <c:pt idx="69986">
                  <c:v>69.98599999999999</c:v>
                </c:pt>
                <c:pt idx="69987">
                  <c:v>69.987000000000023</c:v>
                </c:pt>
                <c:pt idx="69988">
                  <c:v>69.988</c:v>
                </c:pt>
                <c:pt idx="69989">
                  <c:v>69.989000000000033</c:v>
                </c:pt>
                <c:pt idx="69990">
                  <c:v>69.990000000000009</c:v>
                </c:pt>
                <c:pt idx="69991">
                  <c:v>69.991000000000042</c:v>
                </c:pt>
                <c:pt idx="69992">
                  <c:v>69.992000000000019</c:v>
                </c:pt>
                <c:pt idx="69993">
                  <c:v>69.992999999999995</c:v>
                </c:pt>
                <c:pt idx="69994">
                  <c:v>69.994000000000028</c:v>
                </c:pt>
                <c:pt idx="69995">
                  <c:v>69.995000000000005</c:v>
                </c:pt>
                <c:pt idx="69996">
                  <c:v>69.996000000000038</c:v>
                </c:pt>
                <c:pt idx="69997">
                  <c:v>69.997000000000014</c:v>
                </c:pt>
                <c:pt idx="69998">
                  <c:v>69.99799999999999</c:v>
                </c:pt>
                <c:pt idx="69999">
                  <c:v>69.999000000000024</c:v>
                </c:pt>
                <c:pt idx="70000">
                  <c:v>70</c:v>
                </c:pt>
                <c:pt idx="70001">
                  <c:v>70.001000000000033</c:v>
                </c:pt>
                <c:pt idx="70002">
                  <c:v>70.00200000000001</c:v>
                </c:pt>
                <c:pt idx="70003">
                  <c:v>70.003000000000043</c:v>
                </c:pt>
                <c:pt idx="70004">
                  <c:v>70.004000000000019</c:v>
                </c:pt>
                <c:pt idx="70005">
                  <c:v>70.004999999999995</c:v>
                </c:pt>
                <c:pt idx="70006">
                  <c:v>70.006000000000029</c:v>
                </c:pt>
                <c:pt idx="70007">
                  <c:v>70.007000000000005</c:v>
                </c:pt>
                <c:pt idx="70008">
                  <c:v>70.008000000000038</c:v>
                </c:pt>
                <c:pt idx="70009">
                  <c:v>70.009000000000015</c:v>
                </c:pt>
                <c:pt idx="70010">
                  <c:v>70.009999999999991</c:v>
                </c:pt>
                <c:pt idx="70011">
                  <c:v>70.011000000000024</c:v>
                </c:pt>
                <c:pt idx="70012">
                  <c:v>70.012</c:v>
                </c:pt>
                <c:pt idx="70013">
                  <c:v>70.013000000000034</c:v>
                </c:pt>
                <c:pt idx="70014">
                  <c:v>70.01400000000001</c:v>
                </c:pt>
                <c:pt idx="70015">
                  <c:v>70.015000000000043</c:v>
                </c:pt>
                <c:pt idx="70016">
                  <c:v>70.01600000000002</c:v>
                </c:pt>
                <c:pt idx="70017">
                  <c:v>70.016999999999996</c:v>
                </c:pt>
                <c:pt idx="70018">
                  <c:v>70.018000000000029</c:v>
                </c:pt>
                <c:pt idx="70019">
                  <c:v>70.019000000000005</c:v>
                </c:pt>
                <c:pt idx="70020">
                  <c:v>70.020000000000039</c:v>
                </c:pt>
                <c:pt idx="70021">
                  <c:v>70.021000000000015</c:v>
                </c:pt>
                <c:pt idx="70022">
                  <c:v>70.021999999999991</c:v>
                </c:pt>
                <c:pt idx="70023">
                  <c:v>70.023000000000025</c:v>
                </c:pt>
                <c:pt idx="70024">
                  <c:v>70.024000000000001</c:v>
                </c:pt>
                <c:pt idx="70025">
                  <c:v>70.025000000000034</c:v>
                </c:pt>
                <c:pt idx="70026">
                  <c:v>70.02600000000001</c:v>
                </c:pt>
                <c:pt idx="70027">
                  <c:v>70.027000000000044</c:v>
                </c:pt>
                <c:pt idx="70028">
                  <c:v>70.02800000000002</c:v>
                </c:pt>
                <c:pt idx="70029">
                  <c:v>70.028999999999996</c:v>
                </c:pt>
                <c:pt idx="70030">
                  <c:v>70.03000000000003</c:v>
                </c:pt>
                <c:pt idx="70031">
                  <c:v>70.031000000000006</c:v>
                </c:pt>
                <c:pt idx="70032">
                  <c:v>70.032000000000039</c:v>
                </c:pt>
                <c:pt idx="70033">
                  <c:v>70.033000000000015</c:v>
                </c:pt>
                <c:pt idx="70034">
                  <c:v>70.033999999999992</c:v>
                </c:pt>
                <c:pt idx="70035">
                  <c:v>70.035000000000025</c:v>
                </c:pt>
                <c:pt idx="70036">
                  <c:v>70.036000000000001</c:v>
                </c:pt>
                <c:pt idx="70037">
                  <c:v>70.037000000000035</c:v>
                </c:pt>
                <c:pt idx="70038">
                  <c:v>70.038000000000011</c:v>
                </c:pt>
                <c:pt idx="70039">
                  <c:v>70.039000000000044</c:v>
                </c:pt>
                <c:pt idx="70040">
                  <c:v>70.04000000000002</c:v>
                </c:pt>
                <c:pt idx="70041">
                  <c:v>70.040999999999997</c:v>
                </c:pt>
                <c:pt idx="70042">
                  <c:v>70.04200000000003</c:v>
                </c:pt>
                <c:pt idx="70043">
                  <c:v>70.043000000000006</c:v>
                </c:pt>
                <c:pt idx="70044">
                  <c:v>70.04400000000004</c:v>
                </c:pt>
                <c:pt idx="70045">
                  <c:v>70.045000000000016</c:v>
                </c:pt>
                <c:pt idx="70046">
                  <c:v>70.045999999999992</c:v>
                </c:pt>
                <c:pt idx="70047">
                  <c:v>70.047000000000025</c:v>
                </c:pt>
                <c:pt idx="70048">
                  <c:v>70.048000000000002</c:v>
                </c:pt>
                <c:pt idx="70049">
                  <c:v>70.049000000000035</c:v>
                </c:pt>
                <c:pt idx="70050">
                  <c:v>70.050000000000011</c:v>
                </c:pt>
                <c:pt idx="70051">
                  <c:v>70.051000000000045</c:v>
                </c:pt>
                <c:pt idx="70052">
                  <c:v>70.052000000000021</c:v>
                </c:pt>
                <c:pt idx="70053">
                  <c:v>70.052999999999997</c:v>
                </c:pt>
                <c:pt idx="70054">
                  <c:v>70.05400000000003</c:v>
                </c:pt>
                <c:pt idx="70055">
                  <c:v>70.055000000000007</c:v>
                </c:pt>
                <c:pt idx="70056">
                  <c:v>70.05600000000004</c:v>
                </c:pt>
                <c:pt idx="70057">
                  <c:v>70.057000000000016</c:v>
                </c:pt>
                <c:pt idx="70058">
                  <c:v>70.057999999999993</c:v>
                </c:pt>
                <c:pt idx="70059">
                  <c:v>70.059000000000026</c:v>
                </c:pt>
                <c:pt idx="70060">
                  <c:v>70.06</c:v>
                </c:pt>
                <c:pt idx="70061">
                  <c:v>70.061000000000035</c:v>
                </c:pt>
                <c:pt idx="70062">
                  <c:v>70.062000000000012</c:v>
                </c:pt>
                <c:pt idx="70063">
                  <c:v>70.063000000000045</c:v>
                </c:pt>
                <c:pt idx="70064">
                  <c:v>70.064000000000021</c:v>
                </c:pt>
                <c:pt idx="70065">
                  <c:v>70.064999999999998</c:v>
                </c:pt>
                <c:pt idx="70066">
                  <c:v>70.066000000000031</c:v>
                </c:pt>
                <c:pt idx="70067">
                  <c:v>70.067000000000007</c:v>
                </c:pt>
                <c:pt idx="70068">
                  <c:v>70.06800000000004</c:v>
                </c:pt>
                <c:pt idx="70069">
                  <c:v>70.069000000000017</c:v>
                </c:pt>
                <c:pt idx="70070">
                  <c:v>70.069999999999993</c:v>
                </c:pt>
                <c:pt idx="70071">
                  <c:v>70.071000000000026</c:v>
                </c:pt>
                <c:pt idx="70072">
                  <c:v>70.072000000000003</c:v>
                </c:pt>
                <c:pt idx="70073">
                  <c:v>70.073000000000036</c:v>
                </c:pt>
                <c:pt idx="70074">
                  <c:v>70.074000000000012</c:v>
                </c:pt>
                <c:pt idx="70075">
                  <c:v>70.075000000000045</c:v>
                </c:pt>
                <c:pt idx="70076">
                  <c:v>70.076000000000022</c:v>
                </c:pt>
                <c:pt idx="70077">
                  <c:v>70.076999999999998</c:v>
                </c:pt>
                <c:pt idx="70078">
                  <c:v>70.078000000000031</c:v>
                </c:pt>
                <c:pt idx="70079">
                  <c:v>70.079000000000008</c:v>
                </c:pt>
                <c:pt idx="70080">
                  <c:v>70.080000000000041</c:v>
                </c:pt>
                <c:pt idx="70081">
                  <c:v>70.081000000000017</c:v>
                </c:pt>
                <c:pt idx="70082">
                  <c:v>70.081999999999994</c:v>
                </c:pt>
                <c:pt idx="70083">
                  <c:v>70.083000000000027</c:v>
                </c:pt>
                <c:pt idx="70084">
                  <c:v>70.084000000000003</c:v>
                </c:pt>
                <c:pt idx="70085">
                  <c:v>70.085000000000036</c:v>
                </c:pt>
                <c:pt idx="70086">
                  <c:v>70.086000000000013</c:v>
                </c:pt>
                <c:pt idx="70087">
                  <c:v>70.087000000000046</c:v>
                </c:pt>
                <c:pt idx="70088">
                  <c:v>70.088000000000022</c:v>
                </c:pt>
                <c:pt idx="70089">
                  <c:v>70.088999999999999</c:v>
                </c:pt>
                <c:pt idx="70090">
                  <c:v>70.090000000000032</c:v>
                </c:pt>
                <c:pt idx="70091">
                  <c:v>70.091000000000008</c:v>
                </c:pt>
                <c:pt idx="70092">
                  <c:v>70.092000000000041</c:v>
                </c:pt>
                <c:pt idx="70093">
                  <c:v>70.093000000000018</c:v>
                </c:pt>
                <c:pt idx="70094">
                  <c:v>70.093999999999994</c:v>
                </c:pt>
                <c:pt idx="70095">
                  <c:v>70.095000000000027</c:v>
                </c:pt>
                <c:pt idx="70096">
                  <c:v>70.096000000000004</c:v>
                </c:pt>
                <c:pt idx="70097">
                  <c:v>70.097000000000037</c:v>
                </c:pt>
                <c:pt idx="70098">
                  <c:v>70.098000000000013</c:v>
                </c:pt>
                <c:pt idx="70099">
                  <c:v>70.099000000000046</c:v>
                </c:pt>
                <c:pt idx="70100">
                  <c:v>70.100000000000023</c:v>
                </c:pt>
                <c:pt idx="70101">
                  <c:v>70.100999999999999</c:v>
                </c:pt>
                <c:pt idx="70102">
                  <c:v>70.102000000000032</c:v>
                </c:pt>
                <c:pt idx="70103">
                  <c:v>70.103000000000009</c:v>
                </c:pt>
                <c:pt idx="70104">
                  <c:v>70.104000000000042</c:v>
                </c:pt>
                <c:pt idx="70105">
                  <c:v>70.105000000000018</c:v>
                </c:pt>
                <c:pt idx="70106">
                  <c:v>70.105999999999995</c:v>
                </c:pt>
                <c:pt idx="70107">
                  <c:v>70.107000000000028</c:v>
                </c:pt>
                <c:pt idx="70108">
                  <c:v>70.108000000000004</c:v>
                </c:pt>
                <c:pt idx="70109">
                  <c:v>70.109000000000037</c:v>
                </c:pt>
                <c:pt idx="70110">
                  <c:v>70.110000000000014</c:v>
                </c:pt>
                <c:pt idx="70111">
                  <c:v>70.11099999999999</c:v>
                </c:pt>
                <c:pt idx="70112">
                  <c:v>70.112000000000023</c:v>
                </c:pt>
                <c:pt idx="70113">
                  <c:v>70.113</c:v>
                </c:pt>
                <c:pt idx="70114">
                  <c:v>70.114000000000033</c:v>
                </c:pt>
                <c:pt idx="70115">
                  <c:v>70.115000000000009</c:v>
                </c:pt>
                <c:pt idx="70116">
                  <c:v>70.116000000000042</c:v>
                </c:pt>
                <c:pt idx="70117">
                  <c:v>70.117000000000019</c:v>
                </c:pt>
                <c:pt idx="70118">
                  <c:v>70.117999999999995</c:v>
                </c:pt>
                <c:pt idx="70119">
                  <c:v>70.119000000000028</c:v>
                </c:pt>
                <c:pt idx="70120">
                  <c:v>70.12</c:v>
                </c:pt>
                <c:pt idx="70121">
                  <c:v>70.121000000000038</c:v>
                </c:pt>
                <c:pt idx="70122">
                  <c:v>70.122000000000014</c:v>
                </c:pt>
                <c:pt idx="70123">
                  <c:v>70.12299999999999</c:v>
                </c:pt>
                <c:pt idx="70124">
                  <c:v>70.124000000000024</c:v>
                </c:pt>
                <c:pt idx="70125">
                  <c:v>70.125</c:v>
                </c:pt>
                <c:pt idx="70126">
                  <c:v>70.126000000000033</c:v>
                </c:pt>
                <c:pt idx="70127">
                  <c:v>70.12700000000001</c:v>
                </c:pt>
                <c:pt idx="70128">
                  <c:v>70.128000000000043</c:v>
                </c:pt>
                <c:pt idx="70129">
                  <c:v>70.129000000000019</c:v>
                </c:pt>
                <c:pt idx="70130">
                  <c:v>70.13</c:v>
                </c:pt>
                <c:pt idx="70131">
                  <c:v>70.131000000000029</c:v>
                </c:pt>
                <c:pt idx="70132">
                  <c:v>70.132000000000005</c:v>
                </c:pt>
                <c:pt idx="70133">
                  <c:v>70.133000000000038</c:v>
                </c:pt>
                <c:pt idx="70134">
                  <c:v>70.134000000000015</c:v>
                </c:pt>
                <c:pt idx="70135">
                  <c:v>70.134999999999991</c:v>
                </c:pt>
                <c:pt idx="70136">
                  <c:v>70.136000000000024</c:v>
                </c:pt>
                <c:pt idx="70137">
                  <c:v>70.137</c:v>
                </c:pt>
                <c:pt idx="70138">
                  <c:v>70.138000000000034</c:v>
                </c:pt>
                <c:pt idx="70139">
                  <c:v>70.13900000000001</c:v>
                </c:pt>
                <c:pt idx="70140">
                  <c:v>70.140000000000043</c:v>
                </c:pt>
                <c:pt idx="70141">
                  <c:v>70.14100000000002</c:v>
                </c:pt>
                <c:pt idx="70142">
                  <c:v>70.141999999999996</c:v>
                </c:pt>
                <c:pt idx="70143">
                  <c:v>70.143000000000029</c:v>
                </c:pt>
                <c:pt idx="70144">
                  <c:v>70.144000000000005</c:v>
                </c:pt>
                <c:pt idx="70145">
                  <c:v>70.145000000000039</c:v>
                </c:pt>
                <c:pt idx="70146">
                  <c:v>70.146000000000015</c:v>
                </c:pt>
                <c:pt idx="70147">
                  <c:v>70.146999999999991</c:v>
                </c:pt>
                <c:pt idx="70148">
                  <c:v>70.148000000000025</c:v>
                </c:pt>
                <c:pt idx="70149">
                  <c:v>70.149000000000001</c:v>
                </c:pt>
                <c:pt idx="70150">
                  <c:v>70.150000000000034</c:v>
                </c:pt>
                <c:pt idx="70151">
                  <c:v>70.15100000000001</c:v>
                </c:pt>
                <c:pt idx="70152">
                  <c:v>70.152000000000044</c:v>
                </c:pt>
                <c:pt idx="70153">
                  <c:v>70.15300000000002</c:v>
                </c:pt>
                <c:pt idx="70154">
                  <c:v>70.153999999999996</c:v>
                </c:pt>
                <c:pt idx="70155">
                  <c:v>70.15500000000003</c:v>
                </c:pt>
                <c:pt idx="70156">
                  <c:v>70.156000000000006</c:v>
                </c:pt>
                <c:pt idx="70157">
                  <c:v>70.157000000000039</c:v>
                </c:pt>
                <c:pt idx="70158">
                  <c:v>70.158000000000015</c:v>
                </c:pt>
                <c:pt idx="70159">
                  <c:v>70.158999999999992</c:v>
                </c:pt>
                <c:pt idx="70160">
                  <c:v>70.160000000000025</c:v>
                </c:pt>
                <c:pt idx="70161">
                  <c:v>70.161000000000001</c:v>
                </c:pt>
                <c:pt idx="70162">
                  <c:v>70.162000000000035</c:v>
                </c:pt>
                <c:pt idx="70163">
                  <c:v>70.163000000000011</c:v>
                </c:pt>
                <c:pt idx="70164">
                  <c:v>70.164000000000044</c:v>
                </c:pt>
                <c:pt idx="70165">
                  <c:v>70.16500000000002</c:v>
                </c:pt>
                <c:pt idx="70166">
                  <c:v>70.165999999999997</c:v>
                </c:pt>
                <c:pt idx="70167">
                  <c:v>70.16700000000003</c:v>
                </c:pt>
                <c:pt idx="70168">
                  <c:v>70.168000000000006</c:v>
                </c:pt>
                <c:pt idx="70169">
                  <c:v>70.16900000000004</c:v>
                </c:pt>
                <c:pt idx="70170">
                  <c:v>70.170000000000016</c:v>
                </c:pt>
                <c:pt idx="70171">
                  <c:v>70.170999999999992</c:v>
                </c:pt>
                <c:pt idx="70172">
                  <c:v>70.172000000000025</c:v>
                </c:pt>
                <c:pt idx="70173">
                  <c:v>70.173000000000002</c:v>
                </c:pt>
                <c:pt idx="70174">
                  <c:v>70.174000000000035</c:v>
                </c:pt>
                <c:pt idx="70175">
                  <c:v>70.175000000000011</c:v>
                </c:pt>
                <c:pt idx="70176">
                  <c:v>70.176000000000045</c:v>
                </c:pt>
                <c:pt idx="70177">
                  <c:v>70.177000000000021</c:v>
                </c:pt>
                <c:pt idx="70178">
                  <c:v>70.177999999999997</c:v>
                </c:pt>
                <c:pt idx="70179">
                  <c:v>70.17900000000003</c:v>
                </c:pt>
                <c:pt idx="70180">
                  <c:v>70.180000000000007</c:v>
                </c:pt>
                <c:pt idx="70181">
                  <c:v>70.18100000000004</c:v>
                </c:pt>
                <c:pt idx="70182">
                  <c:v>70.182000000000016</c:v>
                </c:pt>
                <c:pt idx="70183">
                  <c:v>70.182999999999993</c:v>
                </c:pt>
                <c:pt idx="70184">
                  <c:v>70.184000000000026</c:v>
                </c:pt>
                <c:pt idx="70185">
                  <c:v>70.185000000000002</c:v>
                </c:pt>
                <c:pt idx="70186">
                  <c:v>70.186000000000035</c:v>
                </c:pt>
                <c:pt idx="70187">
                  <c:v>70.187000000000012</c:v>
                </c:pt>
                <c:pt idx="70188">
                  <c:v>70.188000000000045</c:v>
                </c:pt>
                <c:pt idx="70189">
                  <c:v>70.189000000000021</c:v>
                </c:pt>
                <c:pt idx="70190">
                  <c:v>70.19</c:v>
                </c:pt>
                <c:pt idx="70191">
                  <c:v>70.191000000000031</c:v>
                </c:pt>
                <c:pt idx="70192">
                  <c:v>70.192000000000007</c:v>
                </c:pt>
                <c:pt idx="70193">
                  <c:v>70.19300000000004</c:v>
                </c:pt>
                <c:pt idx="70194">
                  <c:v>70.194000000000017</c:v>
                </c:pt>
                <c:pt idx="70195">
                  <c:v>70.194999999999993</c:v>
                </c:pt>
                <c:pt idx="70196">
                  <c:v>70.196000000000026</c:v>
                </c:pt>
                <c:pt idx="70197">
                  <c:v>70.197000000000003</c:v>
                </c:pt>
                <c:pt idx="70198">
                  <c:v>70.198000000000036</c:v>
                </c:pt>
                <c:pt idx="70199">
                  <c:v>70.199000000000012</c:v>
                </c:pt>
                <c:pt idx="70200">
                  <c:v>70.200000000000045</c:v>
                </c:pt>
                <c:pt idx="70201">
                  <c:v>70.201000000000022</c:v>
                </c:pt>
                <c:pt idx="70202">
                  <c:v>70.201999999999998</c:v>
                </c:pt>
                <c:pt idx="70203">
                  <c:v>70.203000000000031</c:v>
                </c:pt>
                <c:pt idx="70204">
                  <c:v>70.204000000000008</c:v>
                </c:pt>
                <c:pt idx="70205">
                  <c:v>70.205000000000041</c:v>
                </c:pt>
                <c:pt idx="70206">
                  <c:v>70.206000000000017</c:v>
                </c:pt>
                <c:pt idx="70207">
                  <c:v>70.206999999999994</c:v>
                </c:pt>
                <c:pt idx="70208">
                  <c:v>70.208000000000027</c:v>
                </c:pt>
                <c:pt idx="70209">
                  <c:v>70.209000000000003</c:v>
                </c:pt>
                <c:pt idx="70210">
                  <c:v>70.210000000000036</c:v>
                </c:pt>
                <c:pt idx="70211">
                  <c:v>70.211000000000013</c:v>
                </c:pt>
                <c:pt idx="70212">
                  <c:v>70.212000000000046</c:v>
                </c:pt>
                <c:pt idx="70213">
                  <c:v>70.213000000000022</c:v>
                </c:pt>
                <c:pt idx="70214">
                  <c:v>70.213999999999999</c:v>
                </c:pt>
                <c:pt idx="70215">
                  <c:v>70.215000000000032</c:v>
                </c:pt>
                <c:pt idx="70216">
                  <c:v>70.216000000000008</c:v>
                </c:pt>
                <c:pt idx="70217">
                  <c:v>70.217000000000041</c:v>
                </c:pt>
                <c:pt idx="70218">
                  <c:v>70.218000000000018</c:v>
                </c:pt>
                <c:pt idx="70219">
                  <c:v>70.218999999999994</c:v>
                </c:pt>
                <c:pt idx="70220">
                  <c:v>70.220000000000027</c:v>
                </c:pt>
                <c:pt idx="70221">
                  <c:v>70.221000000000004</c:v>
                </c:pt>
                <c:pt idx="70222">
                  <c:v>70.222000000000037</c:v>
                </c:pt>
                <c:pt idx="70223">
                  <c:v>70.223000000000013</c:v>
                </c:pt>
                <c:pt idx="70224">
                  <c:v>70.224000000000046</c:v>
                </c:pt>
                <c:pt idx="70225">
                  <c:v>70.225000000000023</c:v>
                </c:pt>
                <c:pt idx="70226">
                  <c:v>70.225999999999999</c:v>
                </c:pt>
                <c:pt idx="70227">
                  <c:v>70.227000000000032</c:v>
                </c:pt>
                <c:pt idx="70228">
                  <c:v>70.228000000000009</c:v>
                </c:pt>
                <c:pt idx="70229">
                  <c:v>70.229000000000042</c:v>
                </c:pt>
                <c:pt idx="70230">
                  <c:v>70.230000000000018</c:v>
                </c:pt>
                <c:pt idx="70231">
                  <c:v>70.230999999999995</c:v>
                </c:pt>
                <c:pt idx="70232">
                  <c:v>70.232000000000028</c:v>
                </c:pt>
                <c:pt idx="70233">
                  <c:v>70.233000000000004</c:v>
                </c:pt>
                <c:pt idx="70234">
                  <c:v>70.234000000000037</c:v>
                </c:pt>
                <c:pt idx="70235">
                  <c:v>70.235000000000014</c:v>
                </c:pt>
                <c:pt idx="70236">
                  <c:v>70.23599999999999</c:v>
                </c:pt>
                <c:pt idx="70237">
                  <c:v>70.237000000000023</c:v>
                </c:pt>
                <c:pt idx="70238">
                  <c:v>70.238</c:v>
                </c:pt>
                <c:pt idx="70239">
                  <c:v>70.239000000000033</c:v>
                </c:pt>
                <c:pt idx="70240">
                  <c:v>70.240000000000009</c:v>
                </c:pt>
                <c:pt idx="70241">
                  <c:v>70.241000000000042</c:v>
                </c:pt>
                <c:pt idx="70242">
                  <c:v>70.242000000000019</c:v>
                </c:pt>
                <c:pt idx="70243">
                  <c:v>70.242999999999995</c:v>
                </c:pt>
                <c:pt idx="70244">
                  <c:v>70.244000000000028</c:v>
                </c:pt>
                <c:pt idx="70245">
                  <c:v>70.245000000000005</c:v>
                </c:pt>
                <c:pt idx="70246">
                  <c:v>70.246000000000038</c:v>
                </c:pt>
                <c:pt idx="70247">
                  <c:v>70.247000000000014</c:v>
                </c:pt>
                <c:pt idx="70248">
                  <c:v>70.24799999999999</c:v>
                </c:pt>
                <c:pt idx="70249">
                  <c:v>70.249000000000024</c:v>
                </c:pt>
                <c:pt idx="70250">
                  <c:v>70.25</c:v>
                </c:pt>
                <c:pt idx="70251">
                  <c:v>70.251000000000033</c:v>
                </c:pt>
                <c:pt idx="70252">
                  <c:v>70.25200000000001</c:v>
                </c:pt>
                <c:pt idx="70253">
                  <c:v>70.253000000000043</c:v>
                </c:pt>
                <c:pt idx="70254">
                  <c:v>70.254000000000019</c:v>
                </c:pt>
                <c:pt idx="70255">
                  <c:v>70.254999999999995</c:v>
                </c:pt>
                <c:pt idx="70256">
                  <c:v>70.256000000000029</c:v>
                </c:pt>
                <c:pt idx="70257">
                  <c:v>70.257000000000005</c:v>
                </c:pt>
                <c:pt idx="70258">
                  <c:v>70.258000000000038</c:v>
                </c:pt>
                <c:pt idx="70259">
                  <c:v>70.259000000000015</c:v>
                </c:pt>
                <c:pt idx="70260">
                  <c:v>70.259999999999991</c:v>
                </c:pt>
                <c:pt idx="70261">
                  <c:v>70.261000000000024</c:v>
                </c:pt>
                <c:pt idx="70262">
                  <c:v>70.262</c:v>
                </c:pt>
                <c:pt idx="70263">
                  <c:v>70.263000000000034</c:v>
                </c:pt>
                <c:pt idx="70264">
                  <c:v>70.26400000000001</c:v>
                </c:pt>
                <c:pt idx="70265">
                  <c:v>70.265000000000043</c:v>
                </c:pt>
                <c:pt idx="70266">
                  <c:v>70.26600000000002</c:v>
                </c:pt>
                <c:pt idx="70267">
                  <c:v>70.266999999999996</c:v>
                </c:pt>
                <c:pt idx="70268">
                  <c:v>70.268000000000029</c:v>
                </c:pt>
                <c:pt idx="70269">
                  <c:v>70.269000000000005</c:v>
                </c:pt>
                <c:pt idx="70270">
                  <c:v>70.270000000000039</c:v>
                </c:pt>
                <c:pt idx="70271">
                  <c:v>70.271000000000015</c:v>
                </c:pt>
                <c:pt idx="70272">
                  <c:v>70.271999999999991</c:v>
                </c:pt>
                <c:pt idx="70273">
                  <c:v>70.273000000000025</c:v>
                </c:pt>
                <c:pt idx="70274">
                  <c:v>70.274000000000001</c:v>
                </c:pt>
                <c:pt idx="70275">
                  <c:v>70.275000000000034</c:v>
                </c:pt>
                <c:pt idx="70276">
                  <c:v>70.27600000000001</c:v>
                </c:pt>
                <c:pt idx="70277">
                  <c:v>70.277000000000044</c:v>
                </c:pt>
                <c:pt idx="70278">
                  <c:v>70.27800000000002</c:v>
                </c:pt>
                <c:pt idx="70279">
                  <c:v>70.278999999999996</c:v>
                </c:pt>
                <c:pt idx="70280">
                  <c:v>70.28000000000003</c:v>
                </c:pt>
                <c:pt idx="70281">
                  <c:v>70.281000000000006</c:v>
                </c:pt>
                <c:pt idx="70282">
                  <c:v>70.282000000000039</c:v>
                </c:pt>
                <c:pt idx="70283">
                  <c:v>70.283000000000015</c:v>
                </c:pt>
                <c:pt idx="70284">
                  <c:v>70.283999999999992</c:v>
                </c:pt>
                <c:pt idx="70285">
                  <c:v>70.285000000000025</c:v>
                </c:pt>
                <c:pt idx="70286">
                  <c:v>70.286000000000001</c:v>
                </c:pt>
                <c:pt idx="70287">
                  <c:v>70.287000000000035</c:v>
                </c:pt>
                <c:pt idx="70288">
                  <c:v>70.288000000000011</c:v>
                </c:pt>
                <c:pt idx="70289">
                  <c:v>70.289000000000044</c:v>
                </c:pt>
                <c:pt idx="70290">
                  <c:v>70.29000000000002</c:v>
                </c:pt>
                <c:pt idx="70291">
                  <c:v>70.290999999999997</c:v>
                </c:pt>
                <c:pt idx="70292">
                  <c:v>70.29200000000003</c:v>
                </c:pt>
                <c:pt idx="70293">
                  <c:v>70.293000000000006</c:v>
                </c:pt>
                <c:pt idx="70294">
                  <c:v>70.29400000000004</c:v>
                </c:pt>
                <c:pt idx="70295">
                  <c:v>70.295000000000016</c:v>
                </c:pt>
                <c:pt idx="70296">
                  <c:v>70.295999999999992</c:v>
                </c:pt>
                <c:pt idx="70297">
                  <c:v>70.297000000000025</c:v>
                </c:pt>
                <c:pt idx="70298">
                  <c:v>70.298000000000002</c:v>
                </c:pt>
                <c:pt idx="70299">
                  <c:v>70.299000000000035</c:v>
                </c:pt>
                <c:pt idx="70300">
                  <c:v>70.300000000000011</c:v>
                </c:pt>
                <c:pt idx="70301">
                  <c:v>70.301000000000045</c:v>
                </c:pt>
                <c:pt idx="70302">
                  <c:v>70.302000000000021</c:v>
                </c:pt>
                <c:pt idx="70303">
                  <c:v>70.302999999999997</c:v>
                </c:pt>
                <c:pt idx="70304">
                  <c:v>70.30400000000003</c:v>
                </c:pt>
                <c:pt idx="70305">
                  <c:v>70.305000000000007</c:v>
                </c:pt>
                <c:pt idx="70306">
                  <c:v>70.30600000000004</c:v>
                </c:pt>
                <c:pt idx="70307">
                  <c:v>70.307000000000016</c:v>
                </c:pt>
                <c:pt idx="70308">
                  <c:v>70.307999999999993</c:v>
                </c:pt>
                <c:pt idx="70309">
                  <c:v>70.309000000000026</c:v>
                </c:pt>
                <c:pt idx="70310">
                  <c:v>70.31</c:v>
                </c:pt>
                <c:pt idx="70311">
                  <c:v>70.311000000000035</c:v>
                </c:pt>
                <c:pt idx="70312">
                  <c:v>70.312000000000012</c:v>
                </c:pt>
                <c:pt idx="70313">
                  <c:v>70.313000000000045</c:v>
                </c:pt>
                <c:pt idx="70314">
                  <c:v>70.314000000000021</c:v>
                </c:pt>
                <c:pt idx="70315">
                  <c:v>70.314999999999998</c:v>
                </c:pt>
                <c:pt idx="70316">
                  <c:v>70.316000000000031</c:v>
                </c:pt>
                <c:pt idx="70317">
                  <c:v>70.317000000000007</c:v>
                </c:pt>
                <c:pt idx="70318">
                  <c:v>70.31800000000004</c:v>
                </c:pt>
                <c:pt idx="70319">
                  <c:v>70.319000000000017</c:v>
                </c:pt>
                <c:pt idx="70320">
                  <c:v>70.319999999999993</c:v>
                </c:pt>
                <c:pt idx="70321">
                  <c:v>70.321000000000026</c:v>
                </c:pt>
                <c:pt idx="70322">
                  <c:v>70.322000000000003</c:v>
                </c:pt>
                <c:pt idx="70323">
                  <c:v>70.323000000000036</c:v>
                </c:pt>
                <c:pt idx="70324">
                  <c:v>70.324000000000012</c:v>
                </c:pt>
                <c:pt idx="70325">
                  <c:v>70.325000000000045</c:v>
                </c:pt>
                <c:pt idx="70326">
                  <c:v>70.326000000000022</c:v>
                </c:pt>
                <c:pt idx="70327">
                  <c:v>70.326999999999998</c:v>
                </c:pt>
                <c:pt idx="70328">
                  <c:v>70.328000000000031</c:v>
                </c:pt>
                <c:pt idx="70329">
                  <c:v>70.329000000000008</c:v>
                </c:pt>
                <c:pt idx="70330">
                  <c:v>70.330000000000041</c:v>
                </c:pt>
                <c:pt idx="70331">
                  <c:v>70.331000000000017</c:v>
                </c:pt>
                <c:pt idx="70332">
                  <c:v>70.331999999999994</c:v>
                </c:pt>
                <c:pt idx="70333">
                  <c:v>70.333000000000027</c:v>
                </c:pt>
                <c:pt idx="70334">
                  <c:v>70.334000000000003</c:v>
                </c:pt>
                <c:pt idx="70335">
                  <c:v>70.335000000000036</c:v>
                </c:pt>
                <c:pt idx="70336">
                  <c:v>70.336000000000013</c:v>
                </c:pt>
                <c:pt idx="70337">
                  <c:v>70.337000000000046</c:v>
                </c:pt>
                <c:pt idx="70338">
                  <c:v>70.338000000000022</c:v>
                </c:pt>
                <c:pt idx="70339">
                  <c:v>70.338999999999999</c:v>
                </c:pt>
                <c:pt idx="70340">
                  <c:v>70.340000000000032</c:v>
                </c:pt>
                <c:pt idx="70341">
                  <c:v>70.341000000000008</c:v>
                </c:pt>
                <c:pt idx="70342">
                  <c:v>70.342000000000041</c:v>
                </c:pt>
                <c:pt idx="70343">
                  <c:v>70.343000000000018</c:v>
                </c:pt>
                <c:pt idx="70344">
                  <c:v>70.343999999999994</c:v>
                </c:pt>
                <c:pt idx="70345">
                  <c:v>70.345000000000027</c:v>
                </c:pt>
                <c:pt idx="70346">
                  <c:v>70.346000000000004</c:v>
                </c:pt>
                <c:pt idx="70347">
                  <c:v>70.347000000000037</c:v>
                </c:pt>
                <c:pt idx="70348">
                  <c:v>70.348000000000013</c:v>
                </c:pt>
                <c:pt idx="70349">
                  <c:v>70.349000000000046</c:v>
                </c:pt>
                <c:pt idx="70350">
                  <c:v>70.350000000000023</c:v>
                </c:pt>
                <c:pt idx="70351">
                  <c:v>70.350999999999999</c:v>
                </c:pt>
                <c:pt idx="70352">
                  <c:v>70.352000000000032</c:v>
                </c:pt>
                <c:pt idx="70353">
                  <c:v>70.353000000000009</c:v>
                </c:pt>
                <c:pt idx="70354">
                  <c:v>70.354000000000042</c:v>
                </c:pt>
                <c:pt idx="70355">
                  <c:v>70.355000000000018</c:v>
                </c:pt>
                <c:pt idx="70356">
                  <c:v>70.355999999999995</c:v>
                </c:pt>
                <c:pt idx="70357">
                  <c:v>70.357000000000028</c:v>
                </c:pt>
                <c:pt idx="70358">
                  <c:v>70.358000000000004</c:v>
                </c:pt>
                <c:pt idx="70359">
                  <c:v>70.359000000000037</c:v>
                </c:pt>
                <c:pt idx="70360">
                  <c:v>70.360000000000014</c:v>
                </c:pt>
                <c:pt idx="70361">
                  <c:v>70.36099999999999</c:v>
                </c:pt>
                <c:pt idx="70362">
                  <c:v>70.362000000000023</c:v>
                </c:pt>
                <c:pt idx="70363">
                  <c:v>70.363</c:v>
                </c:pt>
                <c:pt idx="70364">
                  <c:v>70.364000000000033</c:v>
                </c:pt>
                <c:pt idx="70365">
                  <c:v>70.365000000000009</c:v>
                </c:pt>
                <c:pt idx="70366">
                  <c:v>70.366000000000042</c:v>
                </c:pt>
                <c:pt idx="70367">
                  <c:v>70.367000000000019</c:v>
                </c:pt>
                <c:pt idx="70368">
                  <c:v>70.367999999999995</c:v>
                </c:pt>
                <c:pt idx="70369">
                  <c:v>70.369000000000028</c:v>
                </c:pt>
                <c:pt idx="70370">
                  <c:v>70.37</c:v>
                </c:pt>
                <c:pt idx="70371">
                  <c:v>70.371000000000038</c:v>
                </c:pt>
                <c:pt idx="70372">
                  <c:v>70.372000000000014</c:v>
                </c:pt>
                <c:pt idx="70373">
                  <c:v>70.37299999999999</c:v>
                </c:pt>
                <c:pt idx="70374">
                  <c:v>70.374000000000024</c:v>
                </c:pt>
                <c:pt idx="70375">
                  <c:v>70.375</c:v>
                </c:pt>
                <c:pt idx="70376">
                  <c:v>70.376000000000033</c:v>
                </c:pt>
                <c:pt idx="70377">
                  <c:v>70.37700000000001</c:v>
                </c:pt>
                <c:pt idx="70378">
                  <c:v>70.378000000000043</c:v>
                </c:pt>
                <c:pt idx="70379">
                  <c:v>70.379000000000019</c:v>
                </c:pt>
                <c:pt idx="70380">
                  <c:v>70.38</c:v>
                </c:pt>
                <c:pt idx="70381">
                  <c:v>70.381000000000029</c:v>
                </c:pt>
                <c:pt idx="70382">
                  <c:v>70.382000000000005</c:v>
                </c:pt>
                <c:pt idx="70383">
                  <c:v>70.383000000000038</c:v>
                </c:pt>
                <c:pt idx="70384">
                  <c:v>70.384000000000015</c:v>
                </c:pt>
                <c:pt idx="70385">
                  <c:v>70.384999999999991</c:v>
                </c:pt>
                <c:pt idx="70386">
                  <c:v>70.386000000000024</c:v>
                </c:pt>
                <c:pt idx="70387">
                  <c:v>70.387</c:v>
                </c:pt>
                <c:pt idx="70388">
                  <c:v>70.388000000000034</c:v>
                </c:pt>
                <c:pt idx="70389">
                  <c:v>70.38900000000001</c:v>
                </c:pt>
                <c:pt idx="70390">
                  <c:v>70.390000000000043</c:v>
                </c:pt>
                <c:pt idx="70391">
                  <c:v>70.39100000000002</c:v>
                </c:pt>
                <c:pt idx="70392">
                  <c:v>70.391999999999996</c:v>
                </c:pt>
                <c:pt idx="70393">
                  <c:v>70.393000000000029</c:v>
                </c:pt>
                <c:pt idx="70394">
                  <c:v>70.394000000000005</c:v>
                </c:pt>
                <c:pt idx="70395">
                  <c:v>70.395000000000039</c:v>
                </c:pt>
                <c:pt idx="70396">
                  <c:v>70.396000000000015</c:v>
                </c:pt>
                <c:pt idx="70397">
                  <c:v>70.396999999999991</c:v>
                </c:pt>
                <c:pt idx="70398">
                  <c:v>70.398000000000025</c:v>
                </c:pt>
                <c:pt idx="70399">
                  <c:v>70.399000000000001</c:v>
                </c:pt>
                <c:pt idx="70400">
                  <c:v>70.400000000000034</c:v>
                </c:pt>
                <c:pt idx="70401">
                  <c:v>70.40100000000001</c:v>
                </c:pt>
                <c:pt idx="70402">
                  <c:v>70.402000000000044</c:v>
                </c:pt>
                <c:pt idx="70403">
                  <c:v>70.40300000000002</c:v>
                </c:pt>
                <c:pt idx="70404">
                  <c:v>70.403999999999996</c:v>
                </c:pt>
                <c:pt idx="70405">
                  <c:v>70.40500000000003</c:v>
                </c:pt>
                <c:pt idx="70406">
                  <c:v>70.406000000000006</c:v>
                </c:pt>
                <c:pt idx="70407">
                  <c:v>70.407000000000039</c:v>
                </c:pt>
                <c:pt idx="70408">
                  <c:v>70.408000000000015</c:v>
                </c:pt>
                <c:pt idx="70409">
                  <c:v>70.408999999999992</c:v>
                </c:pt>
                <c:pt idx="70410">
                  <c:v>70.410000000000025</c:v>
                </c:pt>
                <c:pt idx="70411">
                  <c:v>70.411000000000001</c:v>
                </c:pt>
                <c:pt idx="70412">
                  <c:v>70.412000000000035</c:v>
                </c:pt>
                <c:pt idx="70413">
                  <c:v>70.413000000000011</c:v>
                </c:pt>
                <c:pt idx="70414">
                  <c:v>70.414000000000044</c:v>
                </c:pt>
                <c:pt idx="70415">
                  <c:v>70.41500000000002</c:v>
                </c:pt>
                <c:pt idx="70416">
                  <c:v>70.415999999999997</c:v>
                </c:pt>
                <c:pt idx="70417">
                  <c:v>70.41700000000003</c:v>
                </c:pt>
                <c:pt idx="70418">
                  <c:v>70.418000000000006</c:v>
                </c:pt>
                <c:pt idx="70419">
                  <c:v>70.41900000000004</c:v>
                </c:pt>
                <c:pt idx="70420">
                  <c:v>70.420000000000016</c:v>
                </c:pt>
                <c:pt idx="70421">
                  <c:v>70.420999999999992</c:v>
                </c:pt>
                <c:pt idx="70422">
                  <c:v>70.422000000000025</c:v>
                </c:pt>
                <c:pt idx="70423">
                  <c:v>70.423000000000002</c:v>
                </c:pt>
                <c:pt idx="70424">
                  <c:v>70.424000000000035</c:v>
                </c:pt>
                <c:pt idx="70425">
                  <c:v>70.425000000000011</c:v>
                </c:pt>
                <c:pt idx="70426">
                  <c:v>70.426000000000045</c:v>
                </c:pt>
                <c:pt idx="70427">
                  <c:v>70.427000000000021</c:v>
                </c:pt>
                <c:pt idx="70428">
                  <c:v>70.427999999999997</c:v>
                </c:pt>
                <c:pt idx="70429">
                  <c:v>70.42900000000003</c:v>
                </c:pt>
                <c:pt idx="70430">
                  <c:v>70.430000000000007</c:v>
                </c:pt>
                <c:pt idx="70431">
                  <c:v>70.43100000000004</c:v>
                </c:pt>
                <c:pt idx="70432">
                  <c:v>70.432000000000016</c:v>
                </c:pt>
                <c:pt idx="70433">
                  <c:v>70.432999999999993</c:v>
                </c:pt>
                <c:pt idx="70434">
                  <c:v>70.434000000000026</c:v>
                </c:pt>
                <c:pt idx="70435">
                  <c:v>70.435000000000002</c:v>
                </c:pt>
                <c:pt idx="70436">
                  <c:v>70.436000000000035</c:v>
                </c:pt>
                <c:pt idx="70437">
                  <c:v>70.437000000000012</c:v>
                </c:pt>
                <c:pt idx="70438">
                  <c:v>70.438000000000045</c:v>
                </c:pt>
                <c:pt idx="70439">
                  <c:v>70.439000000000021</c:v>
                </c:pt>
                <c:pt idx="70440">
                  <c:v>70.44</c:v>
                </c:pt>
                <c:pt idx="70441">
                  <c:v>70.441000000000031</c:v>
                </c:pt>
                <c:pt idx="70442">
                  <c:v>70.442000000000007</c:v>
                </c:pt>
                <c:pt idx="70443">
                  <c:v>70.44300000000004</c:v>
                </c:pt>
                <c:pt idx="70444">
                  <c:v>70.444000000000017</c:v>
                </c:pt>
                <c:pt idx="70445">
                  <c:v>70.444999999999993</c:v>
                </c:pt>
                <c:pt idx="70446">
                  <c:v>70.446000000000026</c:v>
                </c:pt>
                <c:pt idx="70447">
                  <c:v>70.447000000000003</c:v>
                </c:pt>
                <c:pt idx="70448">
                  <c:v>70.448000000000036</c:v>
                </c:pt>
                <c:pt idx="70449">
                  <c:v>70.449000000000012</c:v>
                </c:pt>
                <c:pt idx="70450">
                  <c:v>70.450000000000045</c:v>
                </c:pt>
                <c:pt idx="70451">
                  <c:v>70.451000000000022</c:v>
                </c:pt>
                <c:pt idx="70452">
                  <c:v>70.451999999999998</c:v>
                </c:pt>
                <c:pt idx="70453">
                  <c:v>70.453000000000031</c:v>
                </c:pt>
                <c:pt idx="70454">
                  <c:v>70.454000000000008</c:v>
                </c:pt>
                <c:pt idx="70455">
                  <c:v>70.455000000000041</c:v>
                </c:pt>
                <c:pt idx="70456">
                  <c:v>70.456000000000017</c:v>
                </c:pt>
                <c:pt idx="70457">
                  <c:v>70.456999999999994</c:v>
                </c:pt>
                <c:pt idx="70458">
                  <c:v>70.458000000000027</c:v>
                </c:pt>
                <c:pt idx="70459">
                  <c:v>70.459000000000003</c:v>
                </c:pt>
                <c:pt idx="70460">
                  <c:v>70.460000000000036</c:v>
                </c:pt>
                <c:pt idx="70461">
                  <c:v>70.461000000000013</c:v>
                </c:pt>
                <c:pt idx="70462">
                  <c:v>70.462000000000046</c:v>
                </c:pt>
                <c:pt idx="70463">
                  <c:v>70.463000000000022</c:v>
                </c:pt>
                <c:pt idx="70464">
                  <c:v>70.463999999999999</c:v>
                </c:pt>
                <c:pt idx="70465">
                  <c:v>70.465000000000032</c:v>
                </c:pt>
                <c:pt idx="70466">
                  <c:v>70.466000000000008</c:v>
                </c:pt>
                <c:pt idx="70467">
                  <c:v>70.467000000000041</c:v>
                </c:pt>
                <c:pt idx="70468">
                  <c:v>70.468000000000018</c:v>
                </c:pt>
                <c:pt idx="70469">
                  <c:v>70.468999999999994</c:v>
                </c:pt>
                <c:pt idx="70470">
                  <c:v>70.470000000000027</c:v>
                </c:pt>
                <c:pt idx="70471">
                  <c:v>70.471000000000004</c:v>
                </c:pt>
                <c:pt idx="70472">
                  <c:v>70.472000000000037</c:v>
                </c:pt>
                <c:pt idx="70473">
                  <c:v>70.473000000000013</c:v>
                </c:pt>
                <c:pt idx="70474">
                  <c:v>70.474000000000046</c:v>
                </c:pt>
                <c:pt idx="70475">
                  <c:v>70.475000000000023</c:v>
                </c:pt>
                <c:pt idx="70476">
                  <c:v>70.475999999999999</c:v>
                </c:pt>
                <c:pt idx="70477">
                  <c:v>70.477000000000032</c:v>
                </c:pt>
                <c:pt idx="70478">
                  <c:v>70.478000000000009</c:v>
                </c:pt>
                <c:pt idx="70479">
                  <c:v>70.479000000000042</c:v>
                </c:pt>
                <c:pt idx="70480">
                  <c:v>70.480000000000018</c:v>
                </c:pt>
                <c:pt idx="70481">
                  <c:v>70.480999999999995</c:v>
                </c:pt>
                <c:pt idx="70482">
                  <c:v>70.482000000000028</c:v>
                </c:pt>
                <c:pt idx="70483">
                  <c:v>70.483000000000004</c:v>
                </c:pt>
                <c:pt idx="70484">
                  <c:v>70.484000000000037</c:v>
                </c:pt>
                <c:pt idx="70485">
                  <c:v>70.485000000000014</c:v>
                </c:pt>
                <c:pt idx="70486">
                  <c:v>70.48599999999999</c:v>
                </c:pt>
                <c:pt idx="70487">
                  <c:v>70.487000000000023</c:v>
                </c:pt>
                <c:pt idx="70488">
                  <c:v>70.488</c:v>
                </c:pt>
                <c:pt idx="70489">
                  <c:v>70.489000000000033</c:v>
                </c:pt>
                <c:pt idx="70490">
                  <c:v>70.490000000000009</c:v>
                </c:pt>
                <c:pt idx="70491">
                  <c:v>70.491000000000042</c:v>
                </c:pt>
                <c:pt idx="70492">
                  <c:v>70.492000000000019</c:v>
                </c:pt>
                <c:pt idx="70493">
                  <c:v>70.492999999999995</c:v>
                </c:pt>
                <c:pt idx="70494">
                  <c:v>70.494000000000028</c:v>
                </c:pt>
                <c:pt idx="70495">
                  <c:v>70.495000000000005</c:v>
                </c:pt>
                <c:pt idx="70496">
                  <c:v>70.496000000000038</c:v>
                </c:pt>
                <c:pt idx="70497">
                  <c:v>70.497000000000014</c:v>
                </c:pt>
                <c:pt idx="70498">
                  <c:v>70.49799999999999</c:v>
                </c:pt>
                <c:pt idx="70499">
                  <c:v>70.499000000000024</c:v>
                </c:pt>
                <c:pt idx="70500">
                  <c:v>70.5</c:v>
                </c:pt>
                <c:pt idx="70501">
                  <c:v>70.501000000000033</c:v>
                </c:pt>
                <c:pt idx="70502">
                  <c:v>70.50200000000001</c:v>
                </c:pt>
                <c:pt idx="70503">
                  <c:v>70.503000000000043</c:v>
                </c:pt>
                <c:pt idx="70504">
                  <c:v>70.504000000000019</c:v>
                </c:pt>
                <c:pt idx="70505">
                  <c:v>70.504999999999995</c:v>
                </c:pt>
                <c:pt idx="70506">
                  <c:v>70.506000000000029</c:v>
                </c:pt>
                <c:pt idx="70507">
                  <c:v>70.507000000000005</c:v>
                </c:pt>
                <c:pt idx="70508">
                  <c:v>70.508000000000038</c:v>
                </c:pt>
                <c:pt idx="70509">
                  <c:v>70.509000000000015</c:v>
                </c:pt>
                <c:pt idx="70510">
                  <c:v>70.509999999999991</c:v>
                </c:pt>
                <c:pt idx="70511">
                  <c:v>70.511000000000024</c:v>
                </c:pt>
                <c:pt idx="70512">
                  <c:v>70.512</c:v>
                </c:pt>
                <c:pt idx="70513">
                  <c:v>70.513000000000034</c:v>
                </c:pt>
                <c:pt idx="70514">
                  <c:v>70.51400000000001</c:v>
                </c:pt>
                <c:pt idx="70515">
                  <c:v>70.515000000000043</c:v>
                </c:pt>
                <c:pt idx="70516">
                  <c:v>70.51600000000002</c:v>
                </c:pt>
                <c:pt idx="70517">
                  <c:v>70.516999999999996</c:v>
                </c:pt>
                <c:pt idx="70518">
                  <c:v>70.518000000000029</c:v>
                </c:pt>
                <c:pt idx="70519">
                  <c:v>70.519000000000005</c:v>
                </c:pt>
                <c:pt idx="70520">
                  <c:v>70.520000000000039</c:v>
                </c:pt>
                <c:pt idx="70521">
                  <c:v>70.521000000000015</c:v>
                </c:pt>
                <c:pt idx="70522">
                  <c:v>70.521999999999991</c:v>
                </c:pt>
                <c:pt idx="70523">
                  <c:v>70.523000000000025</c:v>
                </c:pt>
                <c:pt idx="70524">
                  <c:v>70.524000000000001</c:v>
                </c:pt>
                <c:pt idx="70525">
                  <c:v>70.525000000000034</c:v>
                </c:pt>
                <c:pt idx="70526">
                  <c:v>70.52600000000001</c:v>
                </c:pt>
                <c:pt idx="70527">
                  <c:v>70.527000000000044</c:v>
                </c:pt>
                <c:pt idx="70528">
                  <c:v>70.52800000000002</c:v>
                </c:pt>
                <c:pt idx="70529">
                  <c:v>70.528999999999996</c:v>
                </c:pt>
                <c:pt idx="70530">
                  <c:v>70.53000000000003</c:v>
                </c:pt>
                <c:pt idx="70531">
                  <c:v>70.531000000000006</c:v>
                </c:pt>
                <c:pt idx="70532">
                  <c:v>70.532000000000039</c:v>
                </c:pt>
                <c:pt idx="70533">
                  <c:v>70.533000000000015</c:v>
                </c:pt>
                <c:pt idx="70534">
                  <c:v>70.533999999999992</c:v>
                </c:pt>
                <c:pt idx="70535">
                  <c:v>70.535000000000025</c:v>
                </c:pt>
                <c:pt idx="70536">
                  <c:v>70.536000000000001</c:v>
                </c:pt>
                <c:pt idx="70537">
                  <c:v>70.537000000000035</c:v>
                </c:pt>
                <c:pt idx="70538">
                  <c:v>70.538000000000011</c:v>
                </c:pt>
                <c:pt idx="70539">
                  <c:v>70.539000000000044</c:v>
                </c:pt>
                <c:pt idx="70540">
                  <c:v>70.54000000000002</c:v>
                </c:pt>
                <c:pt idx="70541">
                  <c:v>70.540999999999997</c:v>
                </c:pt>
                <c:pt idx="70542">
                  <c:v>70.54200000000003</c:v>
                </c:pt>
                <c:pt idx="70543">
                  <c:v>70.543000000000006</c:v>
                </c:pt>
                <c:pt idx="70544">
                  <c:v>70.54400000000004</c:v>
                </c:pt>
                <c:pt idx="70545">
                  <c:v>70.545000000000016</c:v>
                </c:pt>
                <c:pt idx="70546">
                  <c:v>70.545999999999992</c:v>
                </c:pt>
                <c:pt idx="70547">
                  <c:v>70.547000000000025</c:v>
                </c:pt>
                <c:pt idx="70548">
                  <c:v>70.548000000000002</c:v>
                </c:pt>
                <c:pt idx="70549">
                  <c:v>70.549000000000035</c:v>
                </c:pt>
                <c:pt idx="70550">
                  <c:v>70.550000000000011</c:v>
                </c:pt>
                <c:pt idx="70551">
                  <c:v>70.551000000000045</c:v>
                </c:pt>
                <c:pt idx="70552">
                  <c:v>70.552000000000021</c:v>
                </c:pt>
                <c:pt idx="70553">
                  <c:v>70.552999999999997</c:v>
                </c:pt>
                <c:pt idx="70554">
                  <c:v>70.55400000000003</c:v>
                </c:pt>
                <c:pt idx="70555">
                  <c:v>70.555000000000007</c:v>
                </c:pt>
                <c:pt idx="70556">
                  <c:v>70.55600000000004</c:v>
                </c:pt>
                <c:pt idx="70557">
                  <c:v>70.557000000000016</c:v>
                </c:pt>
                <c:pt idx="70558">
                  <c:v>70.557999999999993</c:v>
                </c:pt>
                <c:pt idx="70559">
                  <c:v>70.559000000000026</c:v>
                </c:pt>
                <c:pt idx="70560">
                  <c:v>70.56</c:v>
                </c:pt>
                <c:pt idx="70561">
                  <c:v>70.561000000000035</c:v>
                </c:pt>
                <c:pt idx="70562">
                  <c:v>70.562000000000012</c:v>
                </c:pt>
                <c:pt idx="70563">
                  <c:v>70.563000000000045</c:v>
                </c:pt>
                <c:pt idx="70564">
                  <c:v>70.564000000000021</c:v>
                </c:pt>
                <c:pt idx="70565">
                  <c:v>70.564999999999998</c:v>
                </c:pt>
                <c:pt idx="70566">
                  <c:v>70.566000000000031</c:v>
                </c:pt>
                <c:pt idx="70567">
                  <c:v>70.567000000000007</c:v>
                </c:pt>
                <c:pt idx="70568">
                  <c:v>70.56800000000004</c:v>
                </c:pt>
                <c:pt idx="70569">
                  <c:v>70.569000000000017</c:v>
                </c:pt>
                <c:pt idx="70570">
                  <c:v>70.569999999999993</c:v>
                </c:pt>
                <c:pt idx="70571">
                  <c:v>70.571000000000026</c:v>
                </c:pt>
                <c:pt idx="70572">
                  <c:v>70.572000000000003</c:v>
                </c:pt>
                <c:pt idx="70573">
                  <c:v>70.573000000000036</c:v>
                </c:pt>
                <c:pt idx="70574">
                  <c:v>70.574000000000012</c:v>
                </c:pt>
                <c:pt idx="70575">
                  <c:v>70.575000000000045</c:v>
                </c:pt>
                <c:pt idx="70576">
                  <c:v>70.576000000000022</c:v>
                </c:pt>
                <c:pt idx="70577">
                  <c:v>70.576999999999998</c:v>
                </c:pt>
                <c:pt idx="70578">
                  <c:v>70.578000000000031</c:v>
                </c:pt>
                <c:pt idx="70579">
                  <c:v>70.579000000000008</c:v>
                </c:pt>
                <c:pt idx="70580">
                  <c:v>70.580000000000041</c:v>
                </c:pt>
                <c:pt idx="70581">
                  <c:v>70.581000000000017</c:v>
                </c:pt>
                <c:pt idx="70582">
                  <c:v>70.581999999999994</c:v>
                </c:pt>
                <c:pt idx="70583">
                  <c:v>70.583000000000027</c:v>
                </c:pt>
                <c:pt idx="70584">
                  <c:v>70.584000000000003</c:v>
                </c:pt>
                <c:pt idx="70585">
                  <c:v>70.585000000000036</c:v>
                </c:pt>
                <c:pt idx="70586">
                  <c:v>70.586000000000013</c:v>
                </c:pt>
                <c:pt idx="70587">
                  <c:v>70.587000000000046</c:v>
                </c:pt>
                <c:pt idx="70588">
                  <c:v>70.588000000000022</c:v>
                </c:pt>
                <c:pt idx="70589">
                  <c:v>70.588999999999999</c:v>
                </c:pt>
                <c:pt idx="70590">
                  <c:v>70.590000000000032</c:v>
                </c:pt>
                <c:pt idx="70591">
                  <c:v>70.591000000000008</c:v>
                </c:pt>
                <c:pt idx="70592">
                  <c:v>70.592000000000041</c:v>
                </c:pt>
                <c:pt idx="70593">
                  <c:v>70.593000000000018</c:v>
                </c:pt>
                <c:pt idx="70594">
                  <c:v>70.593999999999994</c:v>
                </c:pt>
                <c:pt idx="70595">
                  <c:v>70.595000000000027</c:v>
                </c:pt>
                <c:pt idx="70596">
                  <c:v>70.596000000000004</c:v>
                </c:pt>
                <c:pt idx="70597">
                  <c:v>70.597000000000037</c:v>
                </c:pt>
                <c:pt idx="70598">
                  <c:v>70.598000000000013</c:v>
                </c:pt>
                <c:pt idx="70599">
                  <c:v>70.599000000000046</c:v>
                </c:pt>
                <c:pt idx="70600">
                  <c:v>70.600000000000023</c:v>
                </c:pt>
                <c:pt idx="70601">
                  <c:v>70.600999999999999</c:v>
                </c:pt>
                <c:pt idx="70602">
                  <c:v>70.602000000000032</c:v>
                </c:pt>
                <c:pt idx="70603">
                  <c:v>70.603000000000009</c:v>
                </c:pt>
                <c:pt idx="70604">
                  <c:v>70.604000000000042</c:v>
                </c:pt>
                <c:pt idx="70605">
                  <c:v>70.605000000000018</c:v>
                </c:pt>
                <c:pt idx="70606">
                  <c:v>70.605999999999995</c:v>
                </c:pt>
                <c:pt idx="70607">
                  <c:v>70.607000000000028</c:v>
                </c:pt>
                <c:pt idx="70608">
                  <c:v>70.608000000000004</c:v>
                </c:pt>
                <c:pt idx="70609">
                  <c:v>70.609000000000037</c:v>
                </c:pt>
                <c:pt idx="70610">
                  <c:v>70.610000000000014</c:v>
                </c:pt>
                <c:pt idx="70611">
                  <c:v>70.61099999999999</c:v>
                </c:pt>
                <c:pt idx="70612">
                  <c:v>70.612000000000023</c:v>
                </c:pt>
                <c:pt idx="70613">
                  <c:v>70.613</c:v>
                </c:pt>
                <c:pt idx="70614">
                  <c:v>70.614000000000033</c:v>
                </c:pt>
                <c:pt idx="70615">
                  <c:v>70.615000000000009</c:v>
                </c:pt>
                <c:pt idx="70616">
                  <c:v>70.616000000000042</c:v>
                </c:pt>
                <c:pt idx="70617">
                  <c:v>70.617000000000019</c:v>
                </c:pt>
                <c:pt idx="70618">
                  <c:v>70.617999999999995</c:v>
                </c:pt>
                <c:pt idx="70619">
                  <c:v>70.619000000000028</c:v>
                </c:pt>
                <c:pt idx="70620">
                  <c:v>70.62</c:v>
                </c:pt>
                <c:pt idx="70621">
                  <c:v>70.621000000000038</c:v>
                </c:pt>
                <c:pt idx="70622">
                  <c:v>70.622000000000014</c:v>
                </c:pt>
                <c:pt idx="70623">
                  <c:v>70.62299999999999</c:v>
                </c:pt>
                <c:pt idx="70624">
                  <c:v>70.624000000000024</c:v>
                </c:pt>
                <c:pt idx="70625">
                  <c:v>70.625</c:v>
                </c:pt>
                <c:pt idx="70626">
                  <c:v>70.626000000000033</c:v>
                </c:pt>
                <c:pt idx="70627">
                  <c:v>70.62700000000001</c:v>
                </c:pt>
                <c:pt idx="70628">
                  <c:v>70.628000000000043</c:v>
                </c:pt>
                <c:pt idx="70629">
                  <c:v>70.629000000000019</c:v>
                </c:pt>
                <c:pt idx="70630">
                  <c:v>70.63</c:v>
                </c:pt>
                <c:pt idx="70631">
                  <c:v>70.631000000000029</c:v>
                </c:pt>
                <c:pt idx="70632">
                  <c:v>70.632000000000005</c:v>
                </c:pt>
                <c:pt idx="70633">
                  <c:v>70.633000000000038</c:v>
                </c:pt>
                <c:pt idx="70634">
                  <c:v>70.634000000000015</c:v>
                </c:pt>
                <c:pt idx="70635">
                  <c:v>70.634999999999991</c:v>
                </c:pt>
                <c:pt idx="70636">
                  <c:v>70.636000000000024</c:v>
                </c:pt>
                <c:pt idx="70637">
                  <c:v>70.637</c:v>
                </c:pt>
                <c:pt idx="70638">
                  <c:v>70.638000000000034</c:v>
                </c:pt>
                <c:pt idx="70639">
                  <c:v>70.63900000000001</c:v>
                </c:pt>
                <c:pt idx="70640">
                  <c:v>70.640000000000043</c:v>
                </c:pt>
                <c:pt idx="70641">
                  <c:v>70.64100000000002</c:v>
                </c:pt>
                <c:pt idx="70642">
                  <c:v>70.641999999999996</c:v>
                </c:pt>
                <c:pt idx="70643">
                  <c:v>70.643000000000029</c:v>
                </c:pt>
                <c:pt idx="70644">
                  <c:v>70.644000000000005</c:v>
                </c:pt>
                <c:pt idx="70645">
                  <c:v>70.645000000000039</c:v>
                </c:pt>
                <c:pt idx="70646">
                  <c:v>70.646000000000015</c:v>
                </c:pt>
                <c:pt idx="70647">
                  <c:v>70.646999999999991</c:v>
                </c:pt>
                <c:pt idx="70648">
                  <c:v>70.648000000000025</c:v>
                </c:pt>
                <c:pt idx="70649">
                  <c:v>70.649000000000001</c:v>
                </c:pt>
                <c:pt idx="70650">
                  <c:v>70.650000000000034</c:v>
                </c:pt>
                <c:pt idx="70651">
                  <c:v>70.65100000000001</c:v>
                </c:pt>
                <c:pt idx="70652">
                  <c:v>70.652000000000044</c:v>
                </c:pt>
                <c:pt idx="70653">
                  <c:v>70.65300000000002</c:v>
                </c:pt>
                <c:pt idx="70654">
                  <c:v>70.653999999999996</c:v>
                </c:pt>
                <c:pt idx="70655">
                  <c:v>70.65500000000003</c:v>
                </c:pt>
                <c:pt idx="70656">
                  <c:v>70.656000000000006</c:v>
                </c:pt>
                <c:pt idx="70657">
                  <c:v>70.657000000000039</c:v>
                </c:pt>
                <c:pt idx="70658">
                  <c:v>70.658000000000015</c:v>
                </c:pt>
                <c:pt idx="70659">
                  <c:v>70.658999999999992</c:v>
                </c:pt>
                <c:pt idx="70660">
                  <c:v>70.660000000000025</c:v>
                </c:pt>
                <c:pt idx="70661">
                  <c:v>70.661000000000001</c:v>
                </c:pt>
                <c:pt idx="70662">
                  <c:v>70.662000000000035</c:v>
                </c:pt>
                <c:pt idx="70663">
                  <c:v>70.663000000000011</c:v>
                </c:pt>
                <c:pt idx="70664">
                  <c:v>70.664000000000044</c:v>
                </c:pt>
                <c:pt idx="70665">
                  <c:v>70.66500000000002</c:v>
                </c:pt>
                <c:pt idx="70666">
                  <c:v>70.665999999999997</c:v>
                </c:pt>
                <c:pt idx="70667">
                  <c:v>70.66700000000003</c:v>
                </c:pt>
                <c:pt idx="70668">
                  <c:v>70.668000000000006</c:v>
                </c:pt>
                <c:pt idx="70669">
                  <c:v>70.66900000000004</c:v>
                </c:pt>
                <c:pt idx="70670">
                  <c:v>70.670000000000016</c:v>
                </c:pt>
                <c:pt idx="70671">
                  <c:v>70.670999999999992</c:v>
                </c:pt>
                <c:pt idx="70672">
                  <c:v>70.672000000000025</c:v>
                </c:pt>
                <c:pt idx="70673">
                  <c:v>70.673000000000002</c:v>
                </c:pt>
                <c:pt idx="70674">
                  <c:v>70.674000000000035</c:v>
                </c:pt>
                <c:pt idx="70675">
                  <c:v>70.675000000000011</c:v>
                </c:pt>
                <c:pt idx="70676">
                  <c:v>70.676000000000045</c:v>
                </c:pt>
                <c:pt idx="70677">
                  <c:v>70.677000000000021</c:v>
                </c:pt>
                <c:pt idx="70678">
                  <c:v>70.677999999999997</c:v>
                </c:pt>
                <c:pt idx="70679">
                  <c:v>70.67900000000003</c:v>
                </c:pt>
                <c:pt idx="70680">
                  <c:v>70.680000000000007</c:v>
                </c:pt>
                <c:pt idx="70681">
                  <c:v>70.68100000000004</c:v>
                </c:pt>
                <c:pt idx="70682">
                  <c:v>70.682000000000016</c:v>
                </c:pt>
                <c:pt idx="70683">
                  <c:v>70.682999999999993</c:v>
                </c:pt>
                <c:pt idx="70684">
                  <c:v>70.684000000000026</c:v>
                </c:pt>
                <c:pt idx="70685">
                  <c:v>70.685000000000002</c:v>
                </c:pt>
                <c:pt idx="70686">
                  <c:v>70.686000000000035</c:v>
                </c:pt>
                <c:pt idx="70687">
                  <c:v>70.687000000000012</c:v>
                </c:pt>
                <c:pt idx="70688">
                  <c:v>70.688000000000045</c:v>
                </c:pt>
                <c:pt idx="70689">
                  <c:v>70.689000000000021</c:v>
                </c:pt>
                <c:pt idx="70690">
                  <c:v>70.69</c:v>
                </c:pt>
                <c:pt idx="70691">
                  <c:v>70.691000000000031</c:v>
                </c:pt>
                <c:pt idx="70692">
                  <c:v>70.692000000000007</c:v>
                </c:pt>
                <c:pt idx="70693">
                  <c:v>70.69300000000004</c:v>
                </c:pt>
                <c:pt idx="70694">
                  <c:v>70.694000000000017</c:v>
                </c:pt>
                <c:pt idx="70695">
                  <c:v>70.694999999999993</c:v>
                </c:pt>
                <c:pt idx="70696">
                  <c:v>70.696000000000026</c:v>
                </c:pt>
                <c:pt idx="70697">
                  <c:v>70.697000000000003</c:v>
                </c:pt>
                <c:pt idx="70698">
                  <c:v>70.698000000000036</c:v>
                </c:pt>
                <c:pt idx="70699">
                  <c:v>70.699000000000012</c:v>
                </c:pt>
                <c:pt idx="70700">
                  <c:v>70.700000000000045</c:v>
                </c:pt>
                <c:pt idx="70701">
                  <c:v>70.701000000000022</c:v>
                </c:pt>
                <c:pt idx="70702">
                  <c:v>70.701999999999998</c:v>
                </c:pt>
                <c:pt idx="70703">
                  <c:v>70.703000000000031</c:v>
                </c:pt>
                <c:pt idx="70704">
                  <c:v>70.704000000000008</c:v>
                </c:pt>
                <c:pt idx="70705">
                  <c:v>70.705000000000041</c:v>
                </c:pt>
                <c:pt idx="70706">
                  <c:v>70.706000000000017</c:v>
                </c:pt>
                <c:pt idx="70707">
                  <c:v>70.706999999999994</c:v>
                </c:pt>
                <c:pt idx="70708">
                  <c:v>70.708000000000027</c:v>
                </c:pt>
                <c:pt idx="70709">
                  <c:v>70.709000000000003</c:v>
                </c:pt>
                <c:pt idx="70710">
                  <c:v>70.710000000000036</c:v>
                </c:pt>
                <c:pt idx="70711">
                  <c:v>70.711000000000013</c:v>
                </c:pt>
                <c:pt idx="70712">
                  <c:v>70.712000000000046</c:v>
                </c:pt>
                <c:pt idx="70713">
                  <c:v>70.713000000000022</c:v>
                </c:pt>
                <c:pt idx="70714">
                  <c:v>70.713999999999999</c:v>
                </c:pt>
                <c:pt idx="70715">
                  <c:v>70.715000000000032</c:v>
                </c:pt>
                <c:pt idx="70716">
                  <c:v>70.716000000000008</c:v>
                </c:pt>
                <c:pt idx="70717">
                  <c:v>70.717000000000041</c:v>
                </c:pt>
                <c:pt idx="70718">
                  <c:v>70.718000000000018</c:v>
                </c:pt>
                <c:pt idx="70719">
                  <c:v>70.718999999999994</c:v>
                </c:pt>
                <c:pt idx="70720">
                  <c:v>70.720000000000027</c:v>
                </c:pt>
                <c:pt idx="70721">
                  <c:v>70.721000000000004</c:v>
                </c:pt>
                <c:pt idx="70722">
                  <c:v>70.722000000000037</c:v>
                </c:pt>
                <c:pt idx="70723">
                  <c:v>70.723000000000013</c:v>
                </c:pt>
                <c:pt idx="70724">
                  <c:v>70.724000000000046</c:v>
                </c:pt>
                <c:pt idx="70725">
                  <c:v>70.725000000000023</c:v>
                </c:pt>
                <c:pt idx="70726">
                  <c:v>70.725999999999999</c:v>
                </c:pt>
                <c:pt idx="70727">
                  <c:v>70.727000000000032</c:v>
                </c:pt>
                <c:pt idx="70728">
                  <c:v>70.728000000000009</c:v>
                </c:pt>
                <c:pt idx="70729">
                  <c:v>70.729000000000042</c:v>
                </c:pt>
                <c:pt idx="70730">
                  <c:v>70.730000000000018</c:v>
                </c:pt>
                <c:pt idx="70731">
                  <c:v>70.730999999999995</c:v>
                </c:pt>
                <c:pt idx="70732">
                  <c:v>70.732000000000028</c:v>
                </c:pt>
                <c:pt idx="70733">
                  <c:v>70.733000000000004</c:v>
                </c:pt>
                <c:pt idx="70734">
                  <c:v>70.734000000000037</c:v>
                </c:pt>
                <c:pt idx="70735">
                  <c:v>70.735000000000014</c:v>
                </c:pt>
                <c:pt idx="70736">
                  <c:v>70.73599999999999</c:v>
                </c:pt>
                <c:pt idx="70737">
                  <c:v>70.737000000000023</c:v>
                </c:pt>
                <c:pt idx="70738">
                  <c:v>70.738</c:v>
                </c:pt>
                <c:pt idx="70739">
                  <c:v>70.739000000000033</c:v>
                </c:pt>
                <c:pt idx="70740">
                  <c:v>70.740000000000009</c:v>
                </c:pt>
                <c:pt idx="70741">
                  <c:v>70.741000000000042</c:v>
                </c:pt>
                <c:pt idx="70742">
                  <c:v>70.742000000000019</c:v>
                </c:pt>
                <c:pt idx="70743">
                  <c:v>70.742999999999995</c:v>
                </c:pt>
                <c:pt idx="70744">
                  <c:v>70.744000000000028</c:v>
                </c:pt>
                <c:pt idx="70745">
                  <c:v>70.745000000000005</c:v>
                </c:pt>
                <c:pt idx="70746">
                  <c:v>70.746000000000038</c:v>
                </c:pt>
                <c:pt idx="70747">
                  <c:v>70.747000000000014</c:v>
                </c:pt>
                <c:pt idx="70748">
                  <c:v>70.74799999999999</c:v>
                </c:pt>
                <c:pt idx="70749">
                  <c:v>70.749000000000024</c:v>
                </c:pt>
                <c:pt idx="70750">
                  <c:v>70.75</c:v>
                </c:pt>
                <c:pt idx="70751">
                  <c:v>70.751000000000033</c:v>
                </c:pt>
                <c:pt idx="70752">
                  <c:v>70.75200000000001</c:v>
                </c:pt>
                <c:pt idx="70753">
                  <c:v>70.753000000000043</c:v>
                </c:pt>
                <c:pt idx="70754">
                  <c:v>70.754000000000019</c:v>
                </c:pt>
                <c:pt idx="70755">
                  <c:v>70.754999999999995</c:v>
                </c:pt>
                <c:pt idx="70756">
                  <c:v>70.756000000000029</c:v>
                </c:pt>
                <c:pt idx="70757">
                  <c:v>70.757000000000005</c:v>
                </c:pt>
                <c:pt idx="70758">
                  <c:v>70.758000000000038</c:v>
                </c:pt>
                <c:pt idx="70759">
                  <c:v>70.759000000000015</c:v>
                </c:pt>
                <c:pt idx="70760">
                  <c:v>70.759999999999991</c:v>
                </c:pt>
                <c:pt idx="70761">
                  <c:v>70.761000000000024</c:v>
                </c:pt>
                <c:pt idx="70762">
                  <c:v>70.762</c:v>
                </c:pt>
                <c:pt idx="70763">
                  <c:v>70.763000000000034</c:v>
                </c:pt>
                <c:pt idx="70764">
                  <c:v>70.76400000000001</c:v>
                </c:pt>
                <c:pt idx="70765">
                  <c:v>70.765000000000043</c:v>
                </c:pt>
                <c:pt idx="70766">
                  <c:v>70.76600000000002</c:v>
                </c:pt>
                <c:pt idx="70767">
                  <c:v>70.766999999999996</c:v>
                </c:pt>
                <c:pt idx="70768">
                  <c:v>70.768000000000029</c:v>
                </c:pt>
                <c:pt idx="70769">
                  <c:v>70.769000000000005</c:v>
                </c:pt>
                <c:pt idx="70770">
                  <c:v>70.770000000000039</c:v>
                </c:pt>
                <c:pt idx="70771">
                  <c:v>70.771000000000015</c:v>
                </c:pt>
                <c:pt idx="70772">
                  <c:v>70.771999999999991</c:v>
                </c:pt>
                <c:pt idx="70773">
                  <c:v>70.773000000000025</c:v>
                </c:pt>
                <c:pt idx="70774">
                  <c:v>70.774000000000001</c:v>
                </c:pt>
                <c:pt idx="70775">
                  <c:v>70.775000000000034</c:v>
                </c:pt>
                <c:pt idx="70776">
                  <c:v>70.77600000000001</c:v>
                </c:pt>
                <c:pt idx="70777">
                  <c:v>70.777000000000044</c:v>
                </c:pt>
                <c:pt idx="70778">
                  <c:v>70.77800000000002</c:v>
                </c:pt>
                <c:pt idx="70779">
                  <c:v>70.778999999999996</c:v>
                </c:pt>
                <c:pt idx="70780">
                  <c:v>70.78000000000003</c:v>
                </c:pt>
                <c:pt idx="70781">
                  <c:v>70.781000000000006</c:v>
                </c:pt>
                <c:pt idx="70782">
                  <c:v>70.782000000000039</c:v>
                </c:pt>
                <c:pt idx="70783">
                  <c:v>70.783000000000015</c:v>
                </c:pt>
                <c:pt idx="70784">
                  <c:v>70.783999999999992</c:v>
                </c:pt>
                <c:pt idx="70785">
                  <c:v>70.785000000000025</c:v>
                </c:pt>
                <c:pt idx="70786">
                  <c:v>70.786000000000001</c:v>
                </c:pt>
                <c:pt idx="70787">
                  <c:v>70.787000000000035</c:v>
                </c:pt>
                <c:pt idx="70788">
                  <c:v>70.788000000000011</c:v>
                </c:pt>
                <c:pt idx="70789">
                  <c:v>70.789000000000044</c:v>
                </c:pt>
                <c:pt idx="70790">
                  <c:v>70.79000000000002</c:v>
                </c:pt>
                <c:pt idx="70791">
                  <c:v>70.790999999999997</c:v>
                </c:pt>
                <c:pt idx="70792">
                  <c:v>70.79200000000003</c:v>
                </c:pt>
                <c:pt idx="70793">
                  <c:v>70.793000000000006</c:v>
                </c:pt>
                <c:pt idx="70794">
                  <c:v>70.79400000000004</c:v>
                </c:pt>
                <c:pt idx="70795">
                  <c:v>70.795000000000016</c:v>
                </c:pt>
                <c:pt idx="70796">
                  <c:v>70.795999999999992</c:v>
                </c:pt>
                <c:pt idx="70797">
                  <c:v>70.797000000000025</c:v>
                </c:pt>
                <c:pt idx="70798">
                  <c:v>70.798000000000002</c:v>
                </c:pt>
                <c:pt idx="70799">
                  <c:v>70.799000000000035</c:v>
                </c:pt>
                <c:pt idx="70800">
                  <c:v>70.800000000000011</c:v>
                </c:pt>
                <c:pt idx="70801">
                  <c:v>70.801000000000045</c:v>
                </c:pt>
                <c:pt idx="70802">
                  <c:v>70.802000000000021</c:v>
                </c:pt>
                <c:pt idx="70803">
                  <c:v>70.802999999999997</c:v>
                </c:pt>
                <c:pt idx="70804">
                  <c:v>70.80400000000003</c:v>
                </c:pt>
                <c:pt idx="70805">
                  <c:v>70.805000000000007</c:v>
                </c:pt>
                <c:pt idx="70806">
                  <c:v>70.80600000000004</c:v>
                </c:pt>
                <c:pt idx="70807">
                  <c:v>70.807000000000016</c:v>
                </c:pt>
                <c:pt idx="70808">
                  <c:v>70.807999999999993</c:v>
                </c:pt>
                <c:pt idx="70809">
                  <c:v>70.809000000000026</c:v>
                </c:pt>
                <c:pt idx="70810">
                  <c:v>70.81</c:v>
                </c:pt>
                <c:pt idx="70811">
                  <c:v>70.811000000000035</c:v>
                </c:pt>
                <c:pt idx="70812">
                  <c:v>70.812000000000012</c:v>
                </c:pt>
                <c:pt idx="70813">
                  <c:v>70.813000000000045</c:v>
                </c:pt>
                <c:pt idx="70814">
                  <c:v>70.814000000000021</c:v>
                </c:pt>
                <c:pt idx="70815">
                  <c:v>70.814999999999998</c:v>
                </c:pt>
                <c:pt idx="70816">
                  <c:v>70.816000000000031</c:v>
                </c:pt>
                <c:pt idx="70817">
                  <c:v>70.817000000000007</c:v>
                </c:pt>
                <c:pt idx="70818">
                  <c:v>70.81800000000004</c:v>
                </c:pt>
                <c:pt idx="70819">
                  <c:v>70.819000000000017</c:v>
                </c:pt>
                <c:pt idx="70820">
                  <c:v>70.819999999999993</c:v>
                </c:pt>
                <c:pt idx="70821">
                  <c:v>70.821000000000026</c:v>
                </c:pt>
                <c:pt idx="70822">
                  <c:v>70.822000000000003</c:v>
                </c:pt>
                <c:pt idx="70823">
                  <c:v>70.823000000000036</c:v>
                </c:pt>
                <c:pt idx="70824">
                  <c:v>70.824000000000012</c:v>
                </c:pt>
                <c:pt idx="70825">
                  <c:v>70.825000000000045</c:v>
                </c:pt>
                <c:pt idx="70826">
                  <c:v>70.826000000000022</c:v>
                </c:pt>
                <c:pt idx="70827">
                  <c:v>70.826999999999998</c:v>
                </c:pt>
                <c:pt idx="70828">
                  <c:v>70.828000000000031</c:v>
                </c:pt>
                <c:pt idx="70829">
                  <c:v>70.829000000000008</c:v>
                </c:pt>
                <c:pt idx="70830">
                  <c:v>70.830000000000041</c:v>
                </c:pt>
                <c:pt idx="70831">
                  <c:v>70.831000000000017</c:v>
                </c:pt>
                <c:pt idx="70832">
                  <c:v>70.831999999999994</c:v>
                </c:pt>
                <c:pt idx="70833">
                  <c:v>70.833000000000027</c:v>
                </c:pt>
                <c:pt idx="70834">
                  <c:v>70.834000000000003</c:v>
                </c:pt>
                <c:pt idx="70835">
                  <c:v>70.835000000000036</c:v>
                </c:pt>
                <c:pt idx="70836">
                  <c:v>70.836000000000013</c:v>
                </c:pt>
                <c:pt idx="70837">
                  <c:v>70.837000000000046</c:v>
                </c:pt>
                <c:pt idx="70838">
                  <c:v>70.838000000000022</c:v>
                </c:pt>
                <c:pt idx="70839">
                  <c:v>70.838999999999999</c:v>
                </c:pt>
                <c:pt idx="70840">
                  <c:v>70.840000000000032</c:v>
                </c:pt>
                <c:pt idx="70841">
                  <c:v>70.841000000000008</c:v>
                </c:pt>
                <c:pt idx="70842">
                  <c:v>70.842000000000041</c:v>
                </c:pt>
                <c:pt idx="70843">
                  <c:v>70.843000000000018</c:v>
                </c:pt>
                <c:pt idx="70844">
                  <c:v>70.843999999999994</c:v>
                </c:pt>
                <c:pt idx="70845">
                  <c:v>70.845000000000027</c:v>
                </c:pt>
                <c:pt idx="70846">
                  <c:v>70.846000000000004</c:v>
                </c:pt>
                <c:pt idx="70847">
                  <c:v>70.847000000000037</c:v>
                </c:pt>
                <c:pt idx="70848">
                  <c:v>70.848000000000013</c:v>
                </c:pt>
                <c:pt idx="70849">
                  <c:v>70.849000000000046</c:v>
                </c:pt>
                <c:pt idx="70850">
                  <c:v>70.850000000000023</c:v>
                </c:pt>
                <c:pt idx="70851">
                  <c:v>70.850999999999999</c:v>
                </c:pt>
                <c:pt idx="70852">
                  <c:v>70.852000000000032</c:v>
                </c:pt>
                <c:pt idx="70853">
                  <c:v>70.853000000000009</c:v>
                </c:pt>
                <c:pt idx="70854">
                  <c:v>70.854000000000042</c:v>
                </c:pt>
                <c:pt idx="70855">
                  <c:v>70.855000000000018</c:v>
                </c:pt>
                <c:pt idx="70856">
                  <c:v>70.855999999999995</c:v>
                </c:pt>
                <c:pt idx="70857">
                  <c:v>70.857000000000028</c:v>
                </c:pt>
                <c:pt idx="70858">
                  <c:v>70.858000000000004</c:v>
                </c:pt>
                <c:pt idx="70859">
                  <c:v>70.859000000000037</c:v>
                </c:pt>
                <c:pt idx="70860">
                  <c:v>70.860000000000014</c:v>
                </c:pt>
                <c:pt idx="70861">
                  <c:v>70.86099999999999</c:v>
                </c:pt>
                <c:pt idx="70862">
                  <c:v>70.862000000000023</c:v>
                </c:pt>
                <c:pt idx="70863">
                  <c:v>70.863</c:v>
                </c:pt>
                <c:pt idx="70864">
                  <c:v>70.864000000000033</c:v>
                </c:pt>
                <c:pt idx="70865">
                  <c:v>70.865000000000009</c:v>
                </c:pt>
                <c:pt idx="70866">
                  <c:v>70.866000000000042</c:v>
                </c:pt>
                <c:pt idx="70867">
                  <c:v>70.867000000000019</c:v>
                </c:pt>
                <c:pt idx="70868">
                  <c:v>70.867999999999995</c:v>
                </c:pt>
                <c:pt idx="70869">
                  <c:v>70.869000000000028</c:v>
                </c:pt>
                <c:pt idx="70870">
                  <c:v>70.87</c:v>
                </c:pt>
                <c:pt idx="70871">
                  <c:v>70.871000000000038</c:v>
                </c:pt>
                <c:pt idx="70872">
                  <c:v>70.872000000000014</c:v>
                </c:pt>
                <c:pt idx="70873">
                  <c:v>70.87299999999999</c:v>
                </c:pt>
                <c:pt idx="70874">
                  <c:v>70.874000000000024</c:v>
                </c:pt>
                <c:pt idx="70875">
                  <c:v>70.875</c:v>
                </c:pt>
                <c:pt idx="70876">
                  <c:v>70.876000000000033</c:v>
                </c:pt>
                <c:pt idx="70877">
                  <c:v>70.87700000000001</c:v>
                </c:pt>
                <c:pt idx="70878">
                  <c:v>70.878000000000043</c:v>
                </c:pt>
                <c:pt idx="70879">
                  <c:v>70.879000000000019</c:v>
                </c:pt>
                <c:pt idx="70880">
                  <c:v>70.88</c:v>
                </c:pt>
                <c:pt idx="70881">
                  <c:v>70.881000000000029</c:v>
                </c:pt>
                <c:pt idx="70882">
                  <c:v>70.882000000000005</c:v>
                </c:pt>
                <c:pt idx="70883">
                  <c:v>70.883000000000038</c:v>
                </c:pt>
                <c:pt idx="70884">
                  <c:v>70.884000000000015</c:v>
                </c:pt>
                <c:pt idx="70885">
                  <c:v>70.884999999999991</c:v>
                </c:pt>
                <c:pt idx="70886">
                  <c:v>70.886000000000024</c:v>
                </c:pt>
                <c:pt idx="70887">
                  <c:v>70.887</c:v>
                </c:pt>
                <c:pt idx="70888">
                  <c:v>70.888000000000034</c:v>
                </c:pt>
                <c:pt idx="70889">
                  <c:v>70.88900000000001</c:v>
                </c:pt>
                <c:pt idx="70890">
                  <c:v>70.890000000000043</c:v>
                </c:pt>
                <c:pt idx="70891">
                  <c:v>70.89100000000002</c:v>
                </c:pt>
                <c:pt idx="70892">
                  <c:v>70.891999999999996</c:v>
                </c:pt>
                <c:pt idx="70893">
                  <c:v>70.893000000000029</c:v>
                </c:pt>
                <c:pt idx="70894">
                  <c:v>70.894000000000005</c:v>
                </c:pt>
                <c:pt idx="70895">
                  <c:v>70.895000000000039</c:v>
                </c:pt>
                <c:pt idx="70896">
                  <c:v>70.896000000000015</c:v>
                </c:pt>
                <c:pt idx="70897">
                  <c:v>70.896999999999991</c:v>
                </c:pt>
                <c:pt idx="70898">
                  <c:v>70.898000000000025</c:v>
                </c:pt>
                <c:pt idx="70899">
                  <c:v>70.899000000000001</c:v>
                </c:pt>
                <c:pt idx="70900">
                  <c:v>70.900000000000034</c:v>
                </c:pt>
                <c:pt idx="70901">
                  <c:v>70.90100000000001</c:v>
                </c:pt>
                <c:pt idx="70902">
                  <c:v>70.902000000000044</c:v>
                </c:pt>
                <c:pt idx="70903">
                  <c:v>70.90300000000002</c:v>
                </c:pt>
                <c:pt idx="70904">
                  <c:v>70.903999999999996</c:v>
                </c:pt>
                <c:pt idx="70905">
                  <c:v>70.90500000000003</c:v>
                </c:pt>
                <c:pt idx="70906">
                  <c:v>70.906000000000006</c:v>
                </c:pt>
                <c:pt idx="70907">
                  <c:v>70.907000000000039</c:v>
                </c:pt>
                <c:pt idx="70908">
                  <c:v>70.908000000000015</c:v>
                </c:pt>
                <c:pt idx="70909">
                  <c:v>70.908999999999992</c:v>
                </c:pt>
                <c:pt idx="70910">
                  <c:v>70.910000000000025</c:v>
                </c:pt>
                <c:pt idx="70911">
                  <c:v>70.911000000000001</c:v>
                </c:pt>
                <c:pt idx="70912">
                  <c:v>70.912000000000035</c:v>
                </c:pt>
                <c:pt idx="70913">
                  <c:v>70.913000000000011</c:v>
                </c:pt>
                <c:pt idx="70914">
                  <c:v>70.914000000000044</c:v>
                </c:pt>
                <c:pt idx="70915">
                  <c:v>70.91500000000002</c:v>
                </c:pt>
                <c:pt idx="70916">
                  <c:v>70.915999999999997</c:v>
                </c:pt>
                <c:pt idx="70917">
                  <c:v>70.91700000000003</c:v>
                </c:pt>
                <c:pt idx="70918">
                  <c:v>70.918000000000006</c:v>
                </c:pt>
                <c:pt idx="70919">
                  <c:v>70.91900000000004</c:v>
                </c:pt>
                <c:pt idx="70920">
                  <c:v>70.920000000000016</c:v>
                </c:pt>
                <c:pt idx="70921">
                  <c:v>70.920999999999992</c:v>
                </c:pt>
                <c:pt idx="70922">
                  <c:v>70.922000000000025</c:v>
                </c:pt>
                <c:pt idx="70923">
                  <c:v>70.923000000000002</c:v>
                </c:pt>
                <c:pt idx="70924">
                  <c:v>70.924000000000035</c:v>
                </c:pt>
                <c:pt idx="70925">
                  <c:v>70.925000000000011</c:v>
                </c:pt>
                <c:pt idx="70926">
                  <c:v>70.926000000000045</c:v>
                </c:pt>
                <c:pt idx="70927">
                  <c:v>70.927000000000021</c:v>
                </c:pt>
                <c:pt idx="70928">
                  <c:v>70.927999999999997</c:v>
                </c:pt>
                <c:pt idx="70929">
                  <c:v>70.92900000000003</c:v>
                </c:pt>
                <c:pt idx="70930">
                  <c:v>70.930000000000007</c:v>
                </c:pt>
                <c:pt idx="70931">
                  <c:v>70.93100000000004</c:v>
                </c:pt>
                <c:pt idx="70932">
                  <c:v>70.932000000000016</c:v>
                </c:pt>
                <c:pt idx="70933">
                  <c:v>70.932999999999993</c:v>
                </c:pt>
                <c:pt idx="70934">
                  <c:v>70.934000000000026</c:v>
                </c:pt>
                <c:pt idx="70935">
                  <c:v>70.935000000000002</c:v>
                </c:pt>
                <c:pt idx="70936">
                  <c:v>70.936000000000035</c:v>
                </c:pt>
                <c:pt idx="70937">
                  <c:v>70.937000000000012</c:v>
                </c:pt>
                <c:pt idx="70938">
                  <c:v>70.938000000000045</c:v>
                </c:pt>
                <c:pt idx="70939">
                  <c:v>70.939000000000021</c:v>
                </c:pt>
                <c:pt idx="70940">
                  <c:v>70.94</c:v>
                </c:pt>
                <c:pt idx="70941">
                  <c:v>70.941000000000031</c:v>
                </c:pt>
                <c:pt idx="70942">
                  <c:v>70.942000000000007</c:v>
                </c:pt>
                <c:pt idx="70943">
                  <c:v>70.94300000000004</c:v>
                </c:pt>
                <c:pt idx="70944">
                  <c:v>70.944000000000017</c:v>
                </c:pt>
                <c:pt idx="70945">
                  <c:v>70.944999999999993</c:v>
                </c:pt>
                <c:pt idx="70946">
                  <c:v>70.946000000000026</c:v>
                </c:pt>
                <c:pt idx="70947">
                  <c:v>70.947000000000003</c:v>
                </c:pt>
                <c:pt idx="70948">
                  <c:v>70.948000000000036</c:v>
                </c:pt>
                <c:pt idx="70949">
                  <c:v>70.949000000000012</c:v>
                </c:pt>
                <c:pt idx="70950">
                  <c:v>70.950000000000045</c:v>
                </c:pt>
                <c:pt idx="70951">
                  <c:v>70.951000000000022</c:v>
                </c:pt>
                <c:pt idx="70952">
                  <c:v>70.951999999999998</c:v>
                </c:pt>
                <c:pt idx="70953">
                  <c:v>70.953000000000031</c:v>
                </c:pt>
                <c:pt idx="70954">
                  <c:v>70.954000000000008</c:v>
                </c:pt>
                <c:pt idx="70955">
                  <c:v>70.955000000000041</c:v>
                </c:pt>
                <c:pt idx="70956">
                  <c:v>70.956000000000017</c:v>
                </c:pt>
                <c:pt idx="70957">
                  <c:v>70.956999999999994</c:v>
                </c:pt>
                <c:pt idx="70958">
                  <c:v>70.958000000000027</c:v>
                </c:pt>
                <c:pt idx="70959">
                  <c:v>70.959000000000003</c:v>
                </c:pt>
                <c:pt idx="70960">
                  <c:v>70.960000000000036</c:v>
                </c:pt>
                <c:pt idx="70961">
                  <c:v>70.961000000000013</c:v>
                </c:pt>
                <c:pt idx="70962">
                  <c:v>70.962000000000046</c:v>
                </c:pt>
                <c:pt idx="70963">
                  <c:v>70.963000000000022</c:v>
                </c:pt>
                <c:pt idx="70964">
                  <c:v>70.963999999999999</c:v>
                </c:pt>
                <c:pt idx="70965">
                  <c:v>70.965000000000032</c:v>
                </c:pt>
                <c:pt idx="70966">
                  <c:v>70.966000000000008</c:v>
                </c:pt>
                <c:pt idx="70967">
                  <c:v>70.967000000000041</c:v>
                </c:pt>
                <c:pt idx="70968">
                  <c:v>70.968000000000018</c:v>
                </c:pt>
                <c:pt idx="70969">
                  <c:v>70.968999999999994</c:v>
                </c:pt>
                <c:pt idx="70970">
                  <c:v>70.970000000000027</c:v>
                </c:pt>
                <c:pt idx="70971">
                  <c:v>70.971000000000004</c:v>
                </c:pt>
                <c:pt idx="70972">
                  <c:v>70.972000000000037</c:v>
                </c:pt>
                <c:pt idx="70973">
                  <c:v>70.973000000000013</c:v>
                </c:pt>
                <c:pt idx="70974">
                  <c:v>70.974000000000046</c:v>
                </c:pt>
                <c:pt idx="70975">
                  <c:v>70.975000000000023</c:v>
                </c:pt>
                <c:pt idx="70976">
                  <c:v>70.975999999999999</c:v>
                </c:pt>
                <c:pt idx="70977">
                  <c:v>70.977000000000032</c:v>
                </c:pt>
                <c:pt idx="70978">
                  <c:v>70.978000000000009</c:v>
                </c:pt>
                <c:pt idx="70979">
                  <c:v>70.979000000000042</c:v>
                </c:pt>
                <c:pt idx="70980">
                  <c:v>70.980000000000018</c:v>
                </c:pt>
                <c:pt idx="70981">
                  <c:v>70.980999999999995</c:v>
                </c:pt>
                <c:pt idx="70982">
                  <c:v>70.982000000000028</c:v>
                </c:pt>
                <c:pt idx="70983">
                  <c:v>70.983000000000004</c:v>
                </c:pt>
                <c:pt idx="70984">
                  <c:v>70.984000000000037</c:v>
                </c:pt>
                <c:pt idx="70985">
                  <c:v>70.985000000000014</c:v>
                </c:pt>
                <c:pt idx="70986">
                  <c:v>70.98599999999999</c:v>
                </c:pt>
                <c:pt idx="70987">
                  <c:v>70.987000000000023</c:v>
                </c:pt>
                <c:pt idx="70988">
                  <c:v>70.988</c:v>
                </c:pt>
                <c:pt idx="70989">
                  <c:v>70.989000000000033</c:v>
                </c:pt>
                <c:pt idx="70990">
                  <c:v>70.990000000000009</c:v>
                </c:pt>
                <c:pt idx="70991">
                  <c:v>70.991000000000042</c:v>
                </c:pt>
                <c:pt idx="70992">
                  <c:v>70.992000000000019</c:v>
                </c:pt>
                <c:pt idx="70993">
                  <c:v>70.992999999999995</c:v>
                </c:pt>
                <c:pt idx="70994">
                  <c:v>70.994000000000028</c:v>
                </c:pt>
                <c:pt idx="70995">
                  <c:v>70.995000000000005</c:v>
                </c:pt>
                <c:pt idx="70996">
                  <c:v>70.996000000000038</c:v>
                </c:pt>
                <c:pt idx="70997">
                  <c:v>70.997000000000014</c:v>
                </c:pt>
                <c:pt idx="70998">
                  <c:v>70.99799999999999</c:v>
                </c:pt>
                <c:pt idx="70999">
                  <c:v>70.999000000000024</c:v>
                </c:pt>
                <c:pt idx="71000">
                  <c:v>71</c:v>
                </c:pt>
                <c:pt idx="71001">
                  <c:v>71.001000000000033</c:v>
                </c:pt>
                <c:pt idx="71002">
                  <c:v>71.00200000000001</c:v>
                </c:pt>
                <c:pt idx="71003">
                  <c:v>71.003000000000043</c:v>
                </c:pt>
                <c:pt idx="71004">
                  <c:v>71.004000000000019</c:v>
                </c:pt>
                <c:pt idx="71005">
                  <c:v>71.004999999999995</c:v>
                </c:pt>
                <c:pt idx="71006">
                  <c:v>71.006000000000029</c:v>
                </c:pt>
                <c:pt idx="71007">
                  <c:v>71.007000000000005</c:v>
                </c:pt>
                <c:pt idx="71008">
                  <c:v>71.008000000000038</c:v>
                </c:pt>
                <c:pt idx="71009">
                  <c:v>71.009000000000015</c:v>
                </c:pt>
                <c:pt idx="71010">
                  <c:v>71.009999999999991</c:v>
                </c:pt>
                <c:pt idx="71011">
                  <c:v>71.011000000000024</c:v>
                </c:pt>
                <c:pt idx="71012">
                  <c:v>71.012</c:v>
                </c:pt>
                <c:pt idx="71013">
                  <c:v>71.013000000000034</c:v>
                </c:pt>
                <c:pt idx="71014">
                  <c:v>71.01400000000001</c:v>
                </c:pt>
                <c:pt idx="71015">
                  <c:v>71.015000000000043</c:v>
                </c:pt>
                <c:pt idx="71016">
                  <c:v>71.01600000000002</c:v>
                </c:pt>
                <c:pt idx="71017">
                  <c:v>71.016999999999996</c:v>
                </c:pt>
                <c:pt idx="71018">
                  <c:v>71.018000000000029</c:v>
                </c:pt>
                <c:pt idx="71019">
                  <c:v>71.019000000000005</c:v>
                </c:pt>
                <c:pt idx="71020">
                  <c:v>71.020000000000039</c:v>
                </c:pt>
                <c:pt idx="71021">
                  <c:v>71.021000000000015</c:v>
                </c:pt>
                <c:pt idx="71022">
                  <c:v>71.021999999999991</c:v>
                </c:pt>
                <c:pt idx="71023">
                  <c:v>71.023000000000025</c:v>
                </c:pt>
                <c:pt idx="71024">
                  <c:v>71.024000000000001</c:v>
                </c:pt>
                <c:pt idx="71025">
                  <c:v>71.025000000000034</c:v>
                </c:pt>
                <c:pt idx="71026">
                  <c:v>71.02600000000001</c:v>
                </c:pt>
                <c:pt idx="71027">
                  <c:v>71.027000000000044</c:v>
                </c:pt>
                <c:pt idx="71028">
                  <c:v>71.02800000000002</c:v>
                </c:pt>
                <c:pt idx="71029">
                  <c:v>71.028999999999996</c:v>
                </c:pt>
                <c:pt idx="71030">
                  <c:v>71.03000000000003</c:v>
                </c:pt>
                <c:pt idx="71031">
                  <c:v>71.031000000000006</c:v>
                </c:pt>
                <c:pt idx="71032">
                  <c:v>71.032000000000039</c:v>
                </c:pt>
                <c:pt idx="71033">
                  <c:v>71.033000000000015</c:v>
                </c:pt>
                <c:pt idx="71034">
                  <c:v>71.033999999999992</c:v>
                </c:pt>
                <c:pt idx="71035">
                  <c:v>71.035000000000025</c:v>
                </c:pt>
                <c:pt idx="71036">
                  <c:v>71.036000000000001</c:v>
                </c:pt>
                <c:pt idx="71037">
                  <c:v>71.037000000000035</c:v>
                </c:pt>
                <c:pt idx="71038">
                  <c:v>71.038000000000011</c:v>
                </c:pt>
                <c:pt idx="71039">
                  <c:v>71.039000000000044</c:v>
                </c:pt>
                <c:pt idx="71040">
                  <c:v>71.04000000000002</c:v>
                </c:pt>
                <c:pt idx="71041">
                  <c:v>71.040999999999997</c:v>
                </c:pt>
                <c:pt idx="71042">
                  <c:v>71.04200000000003</c:v>
                </c:pt>
                <c:pt idx="71043">
                  <c:v>71.043000000000006</c:v>
                </c:pt>
                <c:pt idx="71044">
                  <c:v>71.04400000000004</c:v>
                </c:pt>
                <c:pt idx="71045">
                  <c:v>71.045000000000016</c:v>
                </c:pt>
                <c:pt idx="71046">
                  <c:v>71.045999999999992</c:v>
                </c:pt>
                <c:pt idx="71047">
                  <c:v>71.047000000000025</c:v>
                </c:pt>
                <c:pt idx="71048">
                  <c:v>71.048000000000002</c:v>
                </c:pt>
                <c:pt idx="71049">
                  <c:v>71.049000000000035</c:v>
                </c:pt>
                <c:pt idx="71050">
                  <c:v>71.050000000000011</c:v>
                </c:pt>
                <c:pt idx="71051">
                  <c:v>71.051000000000045</c:v>
                </c:pt>
                <c:pt idx="71052">
                  <c:v>71.052000000000021</c:v>
                </c:pt>
                <c:pt idx="71053">
                  <c:v>71.052999999999997</c:v>
                </c:pt>
                <c:pt idx="71054">
                  <c:v>71.05400000000003</c:v>
                </c:pt>
                <c:pt idx="71055">
                  <c:v>71.055000000000007</c:v>
                </c:pt>
                <c:pt idx="71056">
                  <c:v>71.05600000000004</c:v>
                </c:pt>
                <c:pt idx="71057">
                  <c:v>71.057000000000016</c:v>
                </c:pt>
                <c:pt idx="71058">
                  <c:v>71.057999999999993</c:v>
                </c:pt>
                <c:pt idx="71059">
                  <c:v>71.059000000000026</c:v>
                </c:pt>
                <c:pt idx="71060">
                  <c:v>71.06</c:v>
                </c:pt>
                <c:pt idx="71061">
                  <c:v>71.061000000000035</c:v>
                </c:pt>
                <c:pt idx="71062">
                  <c:v>71.062000000000012</c:v>
                </c:pt>
                <c:pt idx="71063">
                  <c:v>71.063000000000045</c:v>
                </c:pt>
                <c:pt idx="71064">
                  <c:v>71.064000000000021</c:v>
                </c:pt>
                <c:pt idx="71065">
                  <c:v>71.064999999999998</c:v>
                </c:pt>
                <c:pt idx="71066">
                  <c:v>71.066000000000031</c:v>
                </c:pt>
                <c:pt idx="71067">
                  <c:v>71.067000000000007</c:v>
                </c:pt>
                <c:pt idx="71068">
                  <c:v>71.06800000000004</c:v>
                </c:pt>
                <c:pt idx="71069">
                  <c:v>71.069000000000017</c:v>
                </c:pt>
                <c:pt idx="71070">
                  <c:v>71.069999999999993</c:v>
                </c:pt>
                <c:pt idx="71071">
                  <c:v>71.071000000000026</c:v>
                </c:pt>
                <c:pt idx="71072">
                  <c:v>71.072000000000003</c:v>
                </c:pt>
                <c:pt idx="71073">
                  <c:v>71.073000000000036</c:v>
                </c:pt>
                <c:pt idx="71074">
                  <c:v>71.074000000000012</c:v>
                </c:pt>
                <c:pt idx="71075">
                  <c:v>71.075000000000045</c:v>
                </c:pt>
                <c:pt idx="71076">
                  <c:v>71.076000000000022</c:v>
                </c:pt>
                <c:pt idx="71077">
                  <c:v>71.076999999999998</c:v>
                </c:pt>
                <c:pt idx="71078">
                  <c:v>71.078000000000031</c:v>
                </c:pt>
                <c:pt idx="71079">
                  <c:v>71.079000000000008</c:v>
                </c:pt>
                <c:pt idx="71080">
                  <c:v>71.080000000000041</c:v>
                </c:pt>
                <c:pt idx="71081">
                  <c:v>71.081000000000017</c:v>
                </c:pt>
                <c:pt idx="71082">
                  <c:v>71.081999999999994</c:v>
                </c:pt>
                <c:pt idx="71083">
                  <c:v>71.083000000000027</c:v>
                </c:pt>
                <c:pt idx="71084">
                  <c:v>71.084000000000003</c:v>
                </c:pt>
                <c:pt idx="71085">
                  <c:v>71.085000000000036</c:v>
                </c:pt>
                <c:pt idx="71086">
                  <c:v>71.086000000000013</c:v>
                </c:pt>
                <c:pt idx="71087">
                  <c:v>71.087000000000046</c:v>
                </c:pt>
                <c:pt idx="71088">
                  <c:v>71.088000000000022</c:v>
                </c:pt>
                <c:pt idx="71089">
                  <c:v>71.088999999999999</c:v>
                </c:pt>
                <c:pt idx="71090">
                  <c:v>71.090000000000032</c:v>
                </c:pt>
                <c:pt idx="71091">
                  <c:v>71.091000000000008</c:v>
                </c:pt>
                <c:pt idx="71092">
                  <c:v>71.092000000000041</c:v>
                </c:pt>
                <c:pt idx="71093">
                  <c:v>71.093000000000018</c:v>
                </c:pt>
                <c:pt idx="71094">
                  <c:v>71.093999999999994</c:v>
                </c:pt>
                <c:pt idx="71095">
                  <c:v>71.095000000000027</c:v>
                </c:pt>
                <c:pt idx="71096">
                  <c:v>71.096000000000004</c:v>
                </c:pt>
                <c:pt idx="71097">
                  <c:v>71.097000000000037</c:v>
                </c:pt>
                <c:pt idx="71098">
                  <c:v>71.098000000000013</c:v>
                </c:pt>
                <c:pt idx="71099">
                  <c:v>71.099000000000046</c:v>
                </c:pt>
                <c:pt idx="71100">
                  <c:v>71.100000000000023</c:v>
                </c:pt>
                <c:pt idx="71101">
                  <c:v>71.100999999999999</c:v>
                </c:pt>
                <c:pt idx="71102">
                  <c:v>71.102000000000032</c:v>
                </c:pt>
                <c:pt idx="71103">
                  <c:v>71.103000000000009</c:v>
                </c:pt>
                <c:pt idx="71104">
                  <c:v>71.104000000000042</c:v>
                </c:pt>
                <c:pt idx="71105">
                  <c:v>71.105000000000018</c:v>
                </c:pt>
                <c:pt idx="71106">
                  <c:v>71.105999999999995</c:v>
                </c:pt>
                <c:pt idx="71107">
                  <c:v>71.107000000000028</c:v>
                </c:pt>
                <c:pt idx="71108">
                  <c:v>71.108000000000004</c:v>
                </c:pt>
                <c:pt idx="71109">
                  <c:v>71.109000000000037</c:v>
                </c:pt>
                <c:pt idx="71110">
                  <c:v>71.110000000000014</c:v>
                </c:pt>
                <c:pt idx="71111">
                  <c:v>71.11099999999999</c:v>
                </c:pt>
                <c:pt idx="71112">
                  <c:v>71.112000000000023</c:v>
                </c:pt>
                <c:pt idx="71113">
                  <c:v>71.113</c:v>
                </c:pt>
                <c:pt idx="71114">
                  <c:v>71.114000000000033</c:v>
                </c:pt>
                <c:pt idx="71115">
                  <c:v>71.115000000000009</c:v>
                </c:pt>
                <c:pt idx="71116">
                  <c:v>71.116000000000042</c:v>
                </c:pt>
                <c:pt idx="71117">
                  <c:v>71.117000000000019</c:v>
                </c:pt>
                <c:pt idx="71118">
                  <c:v>71.117999999999995</c:v>
                </c:pt>
                <c:pt idx="71119">
                  <c:v>71.119000000000028</c:v>
                </c:pt>
                <c:pt idx="71120">
                  <c:v>71.12</c:v>
                </c:pt>
                <c:pt idx="71121">
                  <c:v>71.121000000000038</c:v>
                </c:pt>
                <c:pt idx="71122">
                  <c:v>71.122000000000014</c:v>
                </c:pt>
                <c:pt idx="71123">
                  <c:v>71.12299999999999</c:v>
                </c:pt>
                <c:pt idx="71124">
                  <c:v>71.124000000000024</c:v>
                </c:pt>
                <c:pt idx="71125">
                  <c:v>71.125</c:v>
                </c:pt>
                <c:pt idx="71126">
                  <c:v>71.126000000000033</c:v>
                </c:pt>
                <c:pt idx="71127">
                  <c:v>71.12700000000001</c:v>
                </c:pt>
                <c:pt idx="71128">
                  <c:v>71.128000000000043</c:v>
                </c:pt>
                <c:pt idx="71129">
                  <c:v>71.129000000000019</c:v>
                </c:pt>
                <c:pt idx="71130">
                  <c:v>71.13</c:v>
                </c:pt>
                <c:pt idx="71131">
                  <c:v>71.131000000000029</c:v>
                </c:pt>
                <c:pt idx="71132">
                  <c:v>71.132000000000005</c:v>
                </c:pt>
                <c:pt idx="71133">
                  <c:v>71.133000000000038</c:v>
                </c:pt>
                <c:pt idx="71134">
                  <c:v>71.134000000000015</c:v>
                </c:pt>
                <c:pt idx="71135">
                  <c:v>71.134999999999991</c:v>
                </c:pt>
                <c:pt idx="71136">
                  <c:v>71.136000000000024</c:v>
                </c:pt>
                <c:pt idx="71137">
                  <c:v>71.137</c:v>
                </c:pt>
                <c:pt idx="71138">
                  <c:v>71.138000000000034</c:v>
                </c:pt>
                <c:pt idx="71139">
                  <c:v>71.13900000000001</c:v>
                </c:pt>
                <c:pt idx="71140">
                  <c:v>71.140000000000043</c:v>
                </c:pt>
                <c:pt idx="71141">
                  <c:v>71.14100000000002</c:v>
                </c:pt>
                <c:pt idx="71142">
                  <c:v>71.141999999999996</c:v>
                </c:pt>
                <c:pt idx="71143">
                  <c:v>71.143000000000029</c:v>
                </c:pt>
                <c:pt idx="71144">
                  <c:v>71.144000000000005</c:v>
                </c:pt>
                <c:pt idx="71145">
                  <c:v>71.145000000000039</c:v>
                </c:pt>
                <c:pt idx="71146">
                  <c:v>71.146000000000015</c:v>
                </c:pt>
                <c:pt idx="71147">
                  <c:v>71.146999999999991</c:v>
                </c:pt>
                <c:pt idx="71148">
                  <c:v>71.148000000000025</c:v>
                </c:pt>
                <c:pt idx="71149">
                  <c:v>71.149000000000001</c:v>
                </c:pt>
                <c:pt idx="71150">
                  <c:v>71.150000000000034</c:v>
                </c:pt>
                <c:pt idx="71151">
                  <c:v>71.15100000000001</c:v>
                </c:pt>
                <c:pt idx="71152">
                  <c:v>71.152000000000044</c:v>
                </c:pt>
                <c:pt idx="71153">
                  <c:v>71.15300000000002</c:v>
                </c:pt>
                <c:pt idx="71154">
                  <c:v>71.153999999999996</c:v>
                </c:pt>
                <c:pt idx="71155">
                  <c:v>71.15500000000003</c:v>
                </c:pt>
                <c:pt idx="71156">
                  <c:v>71.156000000000006</c:v>
                </c:pt>
                <c:pt idx="71157">
                  <c:v>71.157000000000039</c:v>
                </c:pt>
                <c:pt idx="71158">
                  <c:v>71.158000000000015</c:v>
                </c:pt>
                <c:pt idx="71159">
                  <c:v>71.158999999999992</c:v>
                </c:pt>
                <c:pt idx="71160">
                  <c:v>71.160000000000025</c:v>
                </c:pt>
                <c:pt idx="71161">
                  <c:v>71.161000000000001</c:v>
                </c:pt>
                <c:pt idx="71162">
                  <c:v>71.162000000000035</c:v>
                </c:pt>
                <c:pt idx="71163">
                  <c:v>71.163000000000011</c:v>
                </c:pt>
                <c:pt idx="71164">
                  <c:v>71.164000000000044</c:v>
                </c:pt>
                <c:pt idx="71165">
                  <c:v>71.16500000000002</c:v>
                </c:pt>
                <c:pt idx="71166">
                  <c:v>71.165999999999997</c:v>
                </c:pt>
                <c:pt idx="71167">
                  <c:v>71.16700000000003</c:v>
                </c:pt>
                <c:pt idx="71168">
                  <c:v>71.168000000000006</c:v>
                </c:pt>
                <c:pt idx="71169">
                  <c:v>71.16900000000004</c:v>
                </c:pt>
                <c:pt idx="71170">
                  <c:v>71.170000000000016</c:v>
                </c:pt>
                <c:pt idx="71171">
                  <c:v>71.170999999999992</c:v>
                </c:pt>
                <c:pt idx="71172">
                  <c:v>71.172000000000025</c:v>
                </c:pt>
                <c:pt idx="71173">
                  <c:v>71.173000000000002</c:v>
                </c:pt>
                <c:pt idx="71174">
                  <c:v>71.174000000000035</c:v>
                </c:pt>
                <c:pt idx="71175">
                  <c:v>71.175000000000011</c:v>
                </c:pt>
                <c:pt idx="71176">
                  <c:v>71.176000000000045</c:v>
                </c:pt>
                <c:pt idx="71177">
                  <c:v>71.177000000000021</c:v>
                </c:pt>
                <c:pt idx="71178">
                  <c:v>71.177999999999997</c:v>
                </c:pt>
                <c:pt idx="71179">
                  <c:v>71.17900000000003</c:v>
                </c:pt>
                <c:pt idx="71180">
                  <c:v>71.180000000000007</c:v>
                </c:pt>
                <c:pt idx="71181">
                  <c:v>71.18100000000004</c:v>
                </c:pt>
                <c:pt idx="71182">
                  <c:v>71.182000000000016</c:v>
                </c:pt>
                <c:pt idx="71183">
                  <c:v>71.182999999999993</c:v>
                </c:pt>
                <c:pt idx="71184">
                  <c:v>71.184000000000026</c:v>
                </c:pt>
                <c:pt idx="71185">
                  <c:v>71.185000000000002</c:v>
                </c:pt>
                <c:pt idx="71186">
                  <c:v>71.186000000000035</c:v>
                </c:pt>
                <c:pt idx="71187">
                  <c:v>71.187000000000012</c:v>
                </c:pt>
                <c:pt idx="71188">
                  <c:v>71.188000000000045</c:v>
                </c:pt>
                <c:pt idx="71189">
                  <c:v>71.189000000000021</c:v>
                </c:pt>
                <c:pt idx="71190">
                  <c:v>71.19</c:v>
                </c:pt>
                <c:pt idx="71191">
                  <c:v>71.191000000000031</c:v>
                </c:pt>
                <c:pt idx="71192">
                  <c:v>71.192000000000007</c:v>
                </c:pt>
                <c:pt idx="71193">
                  <c:v>71.19300000000004</c:v>
                </c:pt>
                <c:pt idx="71194">
                  <c:v>71.194000000000017</c:v>
                </c:pt>
                <c:pt idx="71195">
                  <c:v>71.194999999999993</c:v>
                </c:pt>
                <c:pt idx="71196">
                  <c:v>71.196000000000026</c:v>
                </c:pt>
                <c:pt idx="71197">
                  <c:v>71.197000000000003</c:v>
                </c:pt>
                <c:pt idx="71198">
                  <c:v>71.198000000000036</c:v>
                </c:pt>
                <c:pt idx="71199">
                  <c:v>71.199000000000012</c:v>
                </c:pt>
                <c:pt idx="71200">
                  <c:v>71.200000000000045</c:v>
                </c:pt>
                <c:pt idx="71201">
                  <c:v>71.201000000000022</c:v>
                </c:pt>
                <c:pt idx="71202">
                  <c:v>71.201999999999998</c:v>
                </c:pt>
                <c:pt idx="71203">
                  <c:v>71.203000000000031</c:v>
                </c:pt>
                <c:pt idx="71204">
                  <c:v>71.204000000000008</c:v>
                </c:pt>
                <c:pt idx="71205">
                  <c:v>71.205000000000041</c:v>
                </c:pt>
                <c:pt idx="71206">
                  <c:v>71.206000000000017</c:v>
                </c:pt>
                <c:pt idx="71207">
                  <c:v>71.206999999999994</c:v>
                </c:pt>
                <c:pt idx="71208">
                  <c:v>71.208000000000027</c:v>
                </c:pt>
                <c:pt idx="71209">
                  <c:v>71.209000000000003</c:v>
                </c:pt>
                <c:pt idx="71210">
                  <c:v>71.210000000000036</c:v>
                </c:pt>
                <c:pt idx="71211">
                  <c:v>71.211000000000013</c:v>
                </c:pt>
                <c:pt idx="71212">
                  <c:v>71.212000000000046</c:v>
                </c:pt>
                <c:pt idx="71213">
                  <c:v>71.213000000000022</c:v>
                </c:pt>
                <c:pt idx="71214">
                  <c:v>71.213999999999999</c:v>
                </c:pt>
                <c:pt idx="71215">
                  <c:v>71.215000000000032</c:v>
                </c:pt>
                <c:pt idx="71216">
                  <c:v>71.216000000000008</c:v>
                </c:pt>
                <c:pt idx="71217">
                  <c:v>71.217000000000041</c:v>
                </c:pt>
                <c:pt idx="71218">
                  <c:v>71.218000000000018</c:v>
                </c:pt>
                <c:pt idx="71219">
                  <c:v>71.218999999999994</c:v>
                </c:pt>
                <c:pt idx="71220">
                  <c:v>71.220000000000027</c:v>
                </c:pt>
                <c:pt idx="71221">
                  <c:v>71.221000000000004</c:v>
                </c:pt>
                <c:pt idx="71222">
                  <c:v>71.222000000000037</c:v>
                </c:pt>
                <c:pt idx="71223">
                  <c:v>71.223000000000013</c:v>
                </c:pt>
                <c:pt idx="71224">
                  <c:v>71.224000000000046</c:v>
                </c:pt>
                <c:pt idx="71225">
                  <c:v>71.225000000000023</c:v>
                </c:pt>
                <c:pt idx="71226">
                  <c:v>71.225999999999999</c:v>
                </c:pt>
                <c:pt idx="71227">
                  <c:v>71.227000000000032</c:v>
                </c:pt>
                <c:pt idx="71228">
                  <c:v>71.228000000000009</c:v>
                </c:pt>
                <c:pt idx="71229">
                  <c:v>71.229000000000042</c:v>
                </c:pt>
                <c:pt idx="71230">
                  <c:v>71.230000000000018</c:v>
                </c:pt>
                <c:pt idx="71231">
                  <c:v>71.230999999999995</c:v>
                </c:pt>
                <c:pt idx="71232">
                  <c:v>71.232000000000028</c:v>
                </c:pt>
                <c:pt idx="71233">
                  <c:v>71.233000000000004</c:v>
                </c:pt>
                <c:pt idx="71234">
                  <c:v>71.234000000000037</c:v>
                </c:pt>
                <c:pt idx="71235">
                  <c:v>71.235000000000014</c:v>
                </c:pt>
                <c:pt idx="71236">
                  <c:v>71.23599999999999</c:v>
                </c:pt>
                <c:pt idx="71237">
                  <c:v>71.237000000000023</c:v>
                </c:pt>
                <c:pt idx="71238">
                  <c:v>71.238</c:v>
                </c:pt>
                <c:pt idx="71239">
                  <c:v>71.239000000000033</c:v>
                </c:pt>
                <c:pt idx="71240">
                  <c:v>71.240000000000009</c:v>
                </c:pt>
                <c:pt idx="71241">
                  <c:v>71.241000000000042</c:v>
                </c:pt>
                <c:pt idx="71242">
                  <c:v>71.242000000000019</c:v>
                </c:pt>
                <c:pt idx="71243">
                  <c:v>71.242999999999995</c:v>
                </c:pt>
                <c:pt idx="71244">
                  <c:v>71.244000000000028</c:v>
                </c:pt>
                <c:pt idx="71245">
                  <c:v>71.245000000000005</c:v>
                </c:pt>
                <c:pt idx="71246">
                  <c:v>71.246000000000038</c:v>
                </c:pt>
                <c:pt idx="71247">
                  <c:v>71.247000000000014</c:v>
                </c:pt>
                <c:pt idx="71248">
                  <c:v>71.24799999999999</c:v>
                </c:pt>
                <c:pt idx="71249">
                  <c:v>71.249000000000024</c:v>
                </c:pt>
                <c:pt idx="71250">
                  <c:v>71.25</c:v>
                </c:pt>
                <c:pt idx="71251">
                  <c:v>71.251000000000033</c:v>
                </c:pt>
                <c:pt idx="71252">
                  <c:v>71.25200000000001</c:v>
                </c:pt>
                <c:pt idx="71253">
                  <c:v>71.253000000000043</c:v>
                </c:pt>
                <c:pt idx="71254">
                  <c:v>71.254000000000019</c:v>
                </c:pt>
                <c:pt idx="71255">
                  <c:v>71.254999999999995</c:v>
                </c:pt>
                <c:pt idx="71256">
                  <c:v>71.256000000000029</c:v>
                </c:pt>
                <c:pt idx="71257">
                  <c:v>71.257000000000005</c:v>
                </c:pt>
                <c:pt idx="71258">
                  <c:v>71.258000000000038</c:v>
                </c:pt>
                <c:pt idx="71259">
                  <c:v>71.259000000000015</c:v>
                </c:pt>
                <c:pt idx="71260">
                  <c:v>71.259999999999991</c:v>
                </c:pt>
                <c:pt idx="71261">
                  <c:v>71.261000000000024</c:v>
                </c:pt>
                <c:pt idx="71262">
                  <c:v>71.262</c:v>
                </c:pt>
                <c:pt idx="71263">
                  <c:v>71.263000000000034</c:v>
                </c:pt>
                <c:pt idx="71264">
                  <c:v>71.26400000000001</c:v>
                </c:pt>
                <c:pt idx="71265">
                  <c:v>71.265000000000043</c:v>
                </c:pt>
                <c:pt idx="71266">
                  <c:v>71.26600000000002</c:v>
                </c:pt>
                <c:pt idx="71267">
                  <c:v>71.266999999999996</c:v>
                </c:pt>
                <c:pt idx="71268">
                  <c:v>71.268000000000029</c:v>
                </c:pt>
                <c:pt idx="71269">
                  <c:v>71.269000000000005</c:v>
                </c:pt>
                <c:pt idx="71270">
                  <c:v>71.270000000000039</c:v>
                </c:pt>
                <c:pt idx="71271">
                  <c:v>71.271000000000015</c:v>
                </c:pt>
                <c:pt idx="71272">
                  <c:v>71.271999999999991</c:v>
                </c:pt>
                <c:pt idx="71273">
                  <c:v>71.273000000000025</c:v>
                </c:pt>
                <c:pt idx="71274">
                  <c:v>71.274000000000001</c:v>
                </c:pt>
                <c:pt idx="71275">
                  <c:v>71.275000000000034</c:v>
                </c:pt>
                <c:pt idx="71276">
                  <c:v>71.27600000000001</c:v>
                </c:pt>
                <c:pt idx="71277">
                  <c:v>71.277000000000044</c:v>
                </c:pt>
                <c:pt idx="71278">
                  <c:v>71.27800000000002</c:v>
                </c:pt>
                <c:pt idx="71279">
                  <c:v>71.278999999999996</c:v>
                </c:pt>
                <c:pt idx="71280">
                  <c:v>71.28000000000003</c:v>
                </c:pt>
                <c:pt idx="71281">
                  <c:v>71.281000000000006</c:v>
                </c:pt>
                <c:pt idx="71282">
                  <c:v>71.282000000000039</c:v>
                </c:pt>
                <c:pt idx="71283">
                  <c:v>71.283000000000015</c:v>
                </c:pt>
                <c:pt idx="71284">
                  <c:v>71.283999999999992</c:v>
                </c:pt>
                <c:pt idx="71285">
                  <c:v>71.285000000000025</c:v>
                </c:pt>
                <c:pt idx="71286">
                  <c:v>71.286000000000001</c:v>
                </c:pt>
                <c:pt idx="71287">
                  <c:v>71.287000000000035</c:v>
                </c:pt>
                <c:pt idx="71288">
                  <c:v>71.288000000000011</c:v>
                </c:pt>
                <c:pt idx="71289">
                  <c:v>71.289000000000044</c:v>
                </c:pt>
                <c:pt idx="71290">
                  <c:v>71.29000000000002</c:v>
                </c:pt>
                <c:pt idx="71291">
                  <c:v>71.290999999999997</c:v>
                </c:pt>
                <c:pt idx="71292">
                  <c:v>71.29200000000003</c:v>
                </c:pt>
                <c:pt idx="71293">
                  <c:v>71.293000000000006</c:v>
                </c:pt>
                <c:pt idx="71294">
                  <c:v>71.29400000000004</c:v>
                </c:pt>
                <c:pt idx="71295">
                  <c:v>71.295000000000016</c:v>
                </c:pt>
                <c:pt idx="71296">
                  <c:v>71.295999999999992</c:v>
                </c:pt>
                <c:pt idx="71297">
                  <c:v>71.297000000000025</c:v>
                </c:pt>
                <c:pt idx="71298">
                  <c:v>71.298000000000002</c:v>
                </c:pt>
                <c:pt idx="71299">
                  <c:v>71.299000000000035</c:v>
                </c:pt>
                <c:pt idx="71300">
                  <c:v>71.300000000000011</c:v>
                </c:pt>
                <c:pt idx="71301">
                  <c:v>71.301000000000045</c:v>
                </c:pt>
                <c:pt idx="71302">
                  <c:v>71.302000000000021</c:v>
                </c:pt>
                <c:pt idx="71303">
                  <c:v>71.302999999999997</c:v>
                </c:pt>
                <c:pt idx="71304">
                  <c:v>71.30400000000003</c:v>
                </c:pt>
                <c:pt idx="71305">
                  <c:v>71.305000000000007</c:v>
                </c:pt>
                <c:pt idx="71306">
                  <c:v>71.30600000000004</c:v>
                </c:pt>
                <c:pt idx="71307">
                  <c:v>71.307000000000016</c:v>
                </c:pt>
                <c:pt idx="71308">
                  <c:v>71.307999999999993</c:v>
                </c:pt>
                <c:pt idx="71309">
                  <c:v>71.309000000000026</c:v>
                </c:pt>
                <c:pt idx="71310">
                  <c:v>71.31</c:v>
                </c:pt>
                <c:pt idx="71311">
                  <c:v>71.311000000000035</c:v>
                </c:pt>
                <c:pt idx="71312">
                  <c:v>71.312000000000012</c:v>
                </c:pt>
                <c:pt idx="71313">
                  <c:v>71.313000000000045</c:v>
                </c:pt>
                <c:pt idx="71314">
                  <c:v>71.314000000000021</c:v>
                </c:pt>
                <c:pt idx="71315">
                  <c:v>71.314999999999998</c:v>
                </c:pt>
                <c:pt idx="71316">
                  <c:v>71.316000000000031</c:v>
                </c:pt>
                <c:pt idx="71317">
                  <c:v>71.317000000000007</c:v>
                </c:pt>
                <c:pt idx="71318">
                  <c:v>71.31800000000004</c:v>
                </c:pt>
                <c:pt idx="71319">
                  <c:v>71.319000000000017</c:v>
                </c:pt>
                <c:pt idx="71320">
                  <c:v>71.319999999999993</c:v>
                </c:pt>
                <c:pt idx="71321">
                  <c:v>71.321000000000026</c:v>
                </c:pt>
                <c:pt idx="71322">
                  <c:v>71.322000000000003</c:v>
                </c:pt>
                <c:pt idx="71323">
                  <c:v>71.323000000000036</c:v>
                </c:pt>
                <c:pt idx="71324">
                  <c:v>71.324000000000012</c:v>
                </c:pt>
                <c:pt idx="71325">
                  <c:v>71.325000000000045</c:v>
                </c:pt>
                <c:pt idx="71326">
                  <c:v>71.326000000000022</c:v>
                </c:pt>
                <c:pt idx="71327">
                  <c:v>71.326999999999998</c:v>
                </c:pt>
                <c:pt idx="71328">
                  <c:v>71.328000000000031</c:v>
                </c:pt>
                <c:pt idx="71329">
                  <c:v>71.329000000000008</c:v>
                </c:pt>
                <c:pt idx="71330">
                  <c:v>71.330000000000041</c:v>
                </c:pt>
                <c:pt idx="71331">
                  <c:v>71.331000000000017</c:v>
                </c:pt>
                <c:pt idx="71332">
                  <c:v>71.331999999999994</c:v>
                </c:pt>
                <c:pt idx="71333">
                  <c:v>71.333000000000027</c:v>
                </c:pt>
                <c:pt idx="71334">
                  <c:v>71.334000000000003</c:v>
                </c:pt>
                <c:pt idx="71335">
                  <c:v>71.335000000000036</c:v>
                </c:pt>
                <c:pt idx="71336">
                  <c:v>71.336000000000013</c:v>
                </c:pt>
                <c:pt idx="71337">
                  <c:v>71.337000000000046</c:v>
                </c:pt>
                <c:pt idx="71338">
                  <c:v>71.338000000000022</c:v>
                </c:pt>
                <c:pt idx="71339">
                  <c:v>71.338999999999999</c:v>
                </c:pt>
                <c:pt idx="71340">
                  <c:v>71.340000000000032</c:v>
                </c:pt>
                <c:pt idx="71341">
                  <c:v>71.341000000000008</c:v>
                </c:pt>
                <c:pt idx="71342">
                  <c:v>71.342000000000041</c:v>
                </c:pt>
                <c:pt idx="71343">
                  <c:v>71.343000000000018</c:v>
                </c:pt>
                <c:pt idx="71344">
                  <c:v>71.343999999999994</c:v>
                </c:pt>
                <c:pt idx="71345">
                  <c:v>71.345000000000027</c:v>
                </c:pt>
                <c:pt idx="71346">
                  <c:v>71.346000000000004</c:v>
                </c:pt>
                <c:pt idx="71347">
                  <c:v>71.347000000000037</c:v>
                </c:pt>
                <c:pt idx="71348">
                  <c:v>71.348000000000013</c:v>
                </c:pt>
                <c:pt idx="71349">
                  <c:v>71.349000000000046</c:v>
                </c:pt>
                <c:pt idx="71350">
                  <c:v>71.350000000000023</c:v>
                </c:pt>
                <c:pt idx="71351">
                  <c:v>71.350999999999999</c:v>
                </c:pt>
                <c:pt idx="71352">
                  <c:v>71.352000000000032</c:v>
                </c:pt>
                <c:pt idx="71353">
                  <c:v>71.353000000000009</c:v>
                </c:pt>
                <c:pt idx="71354">
                  <c:v>71.354000000000042</c:v>
                </c:pt>
                <c:pt idx="71355">
                  <c:v>71.355000000000018</c:v>
                </c:pt>
                <c:pt idx="71356">
                  <c:v>71.355999999999995</c:v>
                </c:pt>
                <c:pt idx="71357">
                  <c:v>71.357000000000028</c:v>
                </c:pt>
                <c:pt idx="71358">
                  <c:v>71.358000000000004</c:v>
                </c:pt>
                <c:pt idx="71359">
                  <c:v>71.359000000000037</c:v>
                </c:pt>
                <c:pt idx="71360">
                  <c:v>71.360000000000014</c:v>
                </c:pt>
                <c:pt idx="71361">
                  <c:v>71.36099999999999</c:v>
                </c:pt>
                <c:pt idx="71362">
                  <c:v>71.362000000000023</c:v>
                </c:pt>
                <c:pt idx="71363">
                  <c:v>71.363</c:v>
                </c:pt>
                <c:pt idx="71364">
                  <c:v>71.364000000000033</c:v>
                </c:pt>
                <c:pt idx="71365">
                  <c:v>71.365000000000009</c:v>
                </c:pt>
                <c:pt idx="71366">
                  <c:v>71.366000000000042</c:v>
                </c:pt>
                <c:pt idx="71367">
                  <c:v>71.367000000000019</c:v>
                </c:pt>
                <c:pt idx="71368">
                  <c:v>71.367999999999995</c:v>
                </c:pt>
                <c:pt idx="71369">
                  <c:v>71.369000000000028</c:v>
                </c:pt>
                <c:pt idx="71370">
                  <c:v>71.37</c:v>
                </c:pt>
                <c:pt idx="71371">
                  <c:v>71.371000000000038</c:v>
                </c:pt>
                <c:pt idx="71372">
                  <c:v>71.372000000000014</c:v>
                </c:pt>
                <c:pt idx="71373">
                  <c:v>71.37299999999999</c:v>
                </c:pt>
                <c:pt idx="71374">
                  <c:v>71.374000000000024</c:v>
                </c:pt>
                <c:pt idx="71375">
                  <c:v>71.375</c:v>
                </c:pt>
                <c:pt idx="71376">
                  <c:v>71.376000000000033</c:v>
                </c:pt>
                <c:pt idx="71377">
                  <c:v>71.37700000000001</c:v>
                </c:pt>
                <c:pt idx="71378">
                  <c:v>71.378000000000043</c:v>
                </c:pt>
                <c:pt idx="71379">
                  <c:v>71.379000000000019</c:v>
                </c:pt>
                <c:pt idx="71380">
                  <c:v>71.38</c:v>
                </c:pt>
                <c:pt idx="71381">
                  <c:v>71.381000000000029</c:v>
                </c:pt>
                <c:pt idx="71382">
                  <c:v>71.382000000000005</c:v>
                </c:pt>
                <c:pt idx="71383">
                  <c:v>71.383000000000038</c:v>
                </c:pt>
                <c:pt idx="71384">
                  <c:v>71.384000000000015</c:v>
                </c:pt>
                <c:pt idx="71385">
                  <c:v>71.384999999999991</c:v>
                </c:pt>
                <c:pt idx="71386">
                  <c:v>71.386000000000024</c:v>
                </c:pt>
                <c:pt idx="71387">
                  <c:v>71.387</c:v>
                </c:pt>
                <c:pt idx="71388">
                  <c:v>71.388000000000034</c:v>
                </c:pt>
                <c:pt idx="71389">
                  <c:v>71.38900000000001</c:v>
                </c:pt>
                <c:pt idx="71390">
                  <c:v>71.390000000000043</c:v>
                </c:pt>
                <c:pt idx="71391">
                  <c:v>71.39100000000002</c:v>
                </c:pt>
                <c:pt idx="71392">
                  <c:v>71.391999999999996</c:v>
                </c:pt>
                <c:pt idx="71393">
                  <c:v>71.393000000000029</c:v>
                </c:pt>
                <c:pt idx="71394">
                  <c:v>71.394000000000005</c:v>
                </c:pt>
                <c:pt idx="71395">
                  <c:v>71.395000000000039</c:v>
                </c:pt>
                <c:pt idx="71396">
                  <c:v>71.396000000000015</c:v>
                </c:pt>
                <c:pt idx="71397">
                  <c:v>71.396999999999991</c:v>
                </c:pt>
                <c:pt idx="71398">
                  <c:v>71.398000000000025</c:v>
                </c:pt>
                <c:pt idx="71399">
                  <c:v>71.399000000000001</c:v>
                </c:pt>
                <c:pt idx="71400">
                  <c:v>71.400000000000034</c:v>
                </c:pt>
                <c:pt idx="71401">
                  <c:v>71.40100000000001</c:v>
                </c:pt>
                <c:pt idx="71402">
                  <c:v>71.402000000000044</c:v>
                </c:pt>
                <c:pt idx="71403">
                  <c:v>71.40300000000002</c:v>
                </c:pt>
                <c:pt idx="71404">
                  <c:v>71.403999999999996</c:v>
                </c:pt>
                <c:pt idx="71405">
                  <c:v>71.40500000000003</c:v>
                </c:pt>
                <c:pt idx="71406">
                  <c:v>71.406000000000006</c:v>
                </c:pt>
                <c:pt idx="71407">
                  <c:v>71.407000000000039</c:v>
                </c:pt>
                <c:pt idx="71408">
                  <c:v>71.408000000000015</c:v>
                </c:pt>
                <c:pt idx="71409">
                  <c:v>71.408999999999992</c:v>
                </c:pt>
                <c:pt idx="71410">
                  <c:v>71.410000000000025</c:v>
                </c:pt>
                <c:pt idx="71411">
                  <c:v>71.411000000000001</c:v>
                </c:pt>
                <c:pt idx="71412">
                  <c:v>71.412000000000035</c:v>
                </c:pt>
                <c:pt idx="71413">
                  <c:v>71.413000000000011</c:v>
                </c:pt>
                <c:pt idx="71414">
                  <c:v>71.414000000000044</c:v>
                </c:pt>
                <c:pt idx="71415">
                  <c:v>71.41500000000002</c:v>
                </c:pt>
                <c:pt idx="71416">
                  <c:v>71.415999999999997</c:v>
                </c:pt>
                <c:pt idx="71417">
                  <c:v>71.41700000000003</c:v>
                </c:pt>
                <c:pt idx="71418">
                  <c:v>71.418000000000006</c:v>
                </c:pt>
                <c:pt idx="71419">
                  <c:v>71.41900000000004</c:v>
                </c:pt>
                <c:pt idx="71420">
                  <c:v>71.420000000000016</c:v>
                </c:pt>
                <c:pt idx="71421">
                  <c:v>71.420999999999992</c:v>
                </c:pt>
                <c:pt idx="71422">
                  <c:v>71.422000000000025</c:v>
                </c:pt>
                <c:pt idx="71423">
                  <c:v>71.423000000000002</c:v>
                </c:pt>
                <c:pt idx="71424">
                  <c:v>71.424000000000035</c:v>
                </c:pt>
                <c:pt idx="71425">
                  <c:v>71.425000000000011</c:v>
                </c:pt>
                <c:pt idx="71426">
                  <c:v>71.426000000000045</c:v>
                </c:pt>
                <c:pt idx="71427">
                  <c:v>71.427000000000021</c:v>
                </c:pt>
                <c:pt idx="71428">
                  <c:v>71.427999999999997</c:v>
                </c:pt>
                <c:pt idx="71429">
                  <c:v>71.42900000000003</c:v>
                </c:pt>
                <c:pt idx="71430">
                  <c:v>71.430000000000007</c:v>
                </c:pt>
                <c:pt idx="71431">
                  <c:v>71.43100000000004</c:v>
                </c:pt>
                <c:pt idx="71432">
                  <c:v>71.432000000000016</c:v>
                </c:pt>
                <c:pt idx="71433">
                  <c:v>71.432999999999993</c:v>
                </c:pt>
                <c:pt idx="71434">
                  <c:v>71.434000000000026</c:v>
                </c:pt>
                <c:pt idx="71435">
                  <c:v>71.435000000000002</c:v>
                </c:pt>
                <c:pt idx="71436">
                  <c:v>71.436000000000035</c:v>
                </c:pt>
                <c:pt idx="71437">
                  <c:v>71.437000000000012</c:v>
                </c:pt>
                <c:pt idx="71438">
                  <c:v>71.438000000000045</c:v>
                </c:pt>
                <c:pt idx="71439">
                  <c:v>71.439000000000021</c:v>
                </c:pt>
                <c:pt idx="71440">
                  <c:v>71.44</c:v>
                </c:pt>
                <c:pt idx="71441">
                  <c:v>71.441000000000031</c:v>
                </c:pt>
                <c:pt idx="71442">
                  <c:v>71.442000000000007</c:v>
                </c:pt>
                <c:pt idx="71443">
                  <c:v>71.44300000000004</c:v>
                </c:pt>
                <c:pt idx="71444">
                  <c:v>71.444000000000017</c:v>
                </c:pt>
                <c:pt idx="71445">
                  <c:v>71.444999999999993</c:v>
                </c:pt>
                <c:pt idx="71446">
                  <c:v>71.446000000000026</c:v>
                </c:pt>
                <c:pt idx="71447">
                  <c:v>71.447000000000003</c:v>
                </c:pt>
                <c:pt idx="71448">
                  <c:v>71.448000000000036</c:v>
                </c:pt>
                <c:pt idx="71449">
                  <c:v>71.449000000000012</c:v>
                </c:pt>
                <c:pt idx="71450">
                  <c:v>71.450000000000045</c:v>
                </c:pt>
                <c:pt idx="71451">
                  <c:v>71.451000000000022</c:v>
                </c:pt>
                <c:pt idx="71452">
                  <c:v>71.451999999999998</c:v>
                </c:pt>
                <c:pt idx="71453">
                  <c:v>71.453000000000031</c:v>
                </c:pt>
                <c:pt idx="71454">
                  <c:v>71.454000000000008</c:v>
                </c:pt>
                <c:pt idx="71455">
                  <c:v>71.455000000000041</c:v>
                </c:pt>
                <c:pt idx="71456">
                  <c:v>71.456000000000017</c:v>
                </c:pt>
                <c:pt idx="71457">
                  <c:v>71.456999999999994</c:v>
                </c:pt>
                <c:pt idx="71458">
                  <c:v>71.458000000000027</c:v>
                </c:pt>
                <c:pt idx="71459">
                  <c:v>71.459000000000003</c:v>
                </c:pt>
                <c:pt idx="71460">
                  <c:v>71.460000000000036</c:v>
                </c:pt>
                <c:pt idx="71461">
                  <c:v>71.461000000000013</c:v>
                </c:pt>
                <c:pt idx="71462">
                  <c:v>71.462000000000046</c:v>
                </c:pt>
                <c:pt idx="71463">
                  <c:v>71.463000000000022</c:v>
                </c:pt>
                <c:pt idx="71464">
                  <c:v>71.463999999999999</c:v>
                </c:pt>
                <c:pt idx="71465">
                  <c:v>71.465000000000032</c:v>
                </c:pt>
                <c:pt idx="71466">
                  <c:v>71.466000000000008</c:v>
                </c:pt>
                <c:pt idx="71467">
                  <c:v>71.467000000000041</c:v>
                </c:pt>
                <c:pt idx="71468">
                  <c:v>71.468000000000018</c:v>
                </c:pt>
                <c:pt idx="71469">
                  <c:v>71.468999999999994</c:v>
                </c:pt>
                <c:pt idx="71470">
                  <c:v>71.470000000000027</c:v>
                </c:pt>
                <c:pt idx="71471">
                  <c:v>71.471000000000004</c:v>
                </c:pt>
                <c:pt idx="71472">
                  <c:v>71.472000000000037</c:v>
                </c:pt>
                <c:pt idx="71473">
                  <c:v>71.473000000000013</c:v>
                </c:pt>
                <c:pt idx="71474">
                  <c:v>71.474000000000046</c:v>
                </c:pt>
                <c:pt idx="71475">
                  <c:v>71.475000000000023</c:v>
                </c:pt>
                <c:pt idx="71476">
                  <c:v>71.475999999999999</c:v>
                </c:pt>
                <c:pt idx="71477">
                  <c:v>71.477000000000032</c:v>
                </c:pt>
                <c:pt idx="71478">
                  <c:v>71.478000000000009</c:v>
                </c:pt>
                <c:pt idx="71479">
                  <c:v>71.479000000000042</c:v>
                </c:pt>
                <c:pt idx="71480">
                  <c:v>71.480000000000018</c:v>
                </c:pt>
                <c:pt idx="71481">
                  <c:v>71.480999999999995</c:v>
                </c:pt>
                <c:pt idx="71482">
                  <c:v>71.482000000000028</c:v>
                </c:pt>
                <c:pt idx="71483">
                  <c:v>71.483000000000004</c:v>
                </c:pt>
                <c:pt idx="71484">
                  <c:v>71.484000000000037</c:v>
                </c:pt>
                <c:pt idx="71485">
                  <c:v>71.485000000000014</c:v>
                </c:pt>
                <c:pt idx="71486">
                  <c:v>71.48599999999999</c:v>
                </c:pt>
                <c:pt idx="71487">
                  <c:v>71.487000000000023</c:v>
                </c:pt>
                <c:pt idx="71488">
                  <c:v>71.488</c:v>
                </c:pt>
                <c:pt idx="71489">
                  <c:v>71.489000000000033</c:v>
                </c:pt>
                <c:pt idx="71490">
                  <c:v>71.490000000000009</c:v>
                </c:pt>
                <c:pt idx="71491">
                  <c:v>71.491000000000042</c:v>
                </c:pt>
                <c:pt idx="71492">
                  <c:v>71.492000000000019</c:v>
                </c:pt>
                <c:pt idx="71493">
                  <c:v>71.492999999999995</c:v>
                </c:pt>
                <c:pt idx="71494">
                  <c:v>71.494000000000028</c:v>
                </c:pt>
                <c:pt idx="71495">
                  <c:v>71.495000000000005</c:v>
                </c:pt>
                <c:pt idx="71496">
                  <c:v>71.496000000000038</c:v>
                </c:pt>
                <c:pt idx="71497">
                  <c:v>71.497000000000014</c:v>
                </c:pt>
                <c:pt idx="71498">
                  <c:v>71.49799999999999</c:v>
                </c:pt>
                <c:pt idx="71499">
                  <c:v>71.499000000000024</c:v>
                </c:pt>
                <c:pt idx="71500">
                  <c:v>71.5</c:v>
                </c:pt>
                <c:pt idx="71501">
                  <c:v>71.501000000000033</c:v>
                </c:pt>
                <c:pt idx="71502">
                  <c:v>71.50200000000001</c:v>
                </c:pt>
                <c:pt idx="71503">
                  <c:v>71.503000000000043</c:v>
                </c:pt>
                <c:pt idx="71504">
                  <c:v>71.504000000000019</c:v>
                </c:pt>
                <c:pt idx="71505">
                  <c:v>71.504999999999995</c:v>
                </c:pt>
                <c:pt idx="71506">
                  <c:v>71.506000000000029</c:v>
                </c:pt>
                <c:pt idx="71507">
                  <c:v>71.507000000000005</c:v>
                </c:pt>
                <c:pt idx="71508">
                  <c:v>71.508000000000038</c:v>
                </c:pt>
                <c:pt idx="71509">
                  <c:v>71.509000000000015</c:v>
                </c:pt>
                <c:pt idx="71510">
                  <c:v>71.509999999999991</c:v>
                </c:pt>
                <c:pt idx="71511">
                  <c:v>71.511000000000024</c:v>
                </c:pt>
                <c:pt idx="71512">
                  <c:v>71.512</c:v>
                </c:pt>
                <c:pt idx="71513">
                  <c:v>71.513000000000034</c:v>
                </c:pt>
                <c:pt idx="71514">
                  <c:v>71.51400000000001</c:v>
                </c:pt>
                <c:pt idx="71515">
                  <c:v>71.515000000000043</c:v>
                </c:pt>
                <c:pt idx="71516">
                  <c:v>71.51600000000002</c:v>
                </c:pt>
                <c:pt idx="71517">
                  <c:v>71.516999999999996</c:v>
                </c:pt>
                <c:pt idx="71518">
                  <c:v>71.518000000000029</c:v>
                </c:pt>
                <c:pt idx="71519">
                  <c:v>71.519000000000005</c:v>
                </c:pt>
                <c:pt idx="71520">
                  <c:v>71.520000000000039</c:v>
                </c:pt>
                <c:pt idx="71521">
                  <c:v>71.521000000000015</c:v>
                </c:pt>
                <c:pt idx="71522">
                  <c:v>71.521999999999991</c:v>
                </c:pt>
                <c:pt idx="71523">
                  <c:v>71.523000000000025</c:v>
                </c:pt>
                <c:pt idx="71524">
                  <c:v>71.524000000000001</c:v>
                </c:pt>
                <c:pt idx="71525">
                  <c:v>71.525000000000034</c:v>
                </c:pt>
                <c:pt idx="71526">
                  <c:v>71.52600000000001</c:v>
                </c:pt>
                <c:pt idx="71527">
                  <c:v>71.527000000000044</c:v>
                </c:pt>
                <c:pt idx="71528">
                  <c:v>71.52800000000002</c:v>
                </c:pt>
                <c:pt idx="71529">
                  <c:v>71.528999999999996</c:v>
                </c:pt>
                <c:pt idx="71530">
                  <c:v>71.53000000000003</c:v>
                </c:pt>
                <c:pt idx="71531">
                  <c:v>71.531000000000006</c:v>
                </c:pt>
                <c:pt idx="71532">
                  <c:v>71.532000000000039</c:v>
                </c:pt>
                <c:pt idx="71533">
                  <c:v>71.533000000000015</c:v>
                </c:pt>
                <c:pt idx="71534">
                  <c:v>71.533999999999992</c:v>
                </c:pt>
                <c:pt idx="71535">
                  <c:v>71.535000000000025</c:v>
                </c:pt>
                <c:pt idx="71536">
                  <c:v>71.536000000000001</c:v>
                </c:pt>
                <c:pt idx="71537">
                  <c:v>71.537000000000035</c:v>
                </c:pt>
                <c:pt idx="71538">
                  <c:v>71.538000000000011</c:v>
                </c:pt>
                <c:pt idx="71539">
                  <c:v>71.539000000000044</c:v>
                </c:pt>
                <c:pt idx="71540">
                  <c:v>71.54000000000002</c:v>
                </c:pt>
                <c:pt idx="71541">
                  <c:v>71.540999999999997</c:v>
                </c:pt>
                <c:pt idx="71542">
                  <c:v>71.54200000000003</c:v>
                </c:pt>
                <c:pt idx="71543">
                  <c:v>71.543000000000006</c:v>
                </c:pt>
                <c:pt idx="71544">
                  <c:v>71.54400000000004</c:v>
                </c:pt>
                <c:pt idx="71545">
                  <c:v>71.545000000000016</c:v>
                </c:pt>
                <c:pt idx="71546">
                  <c:v>71.545999999999992</c:v>
                </c:pt>
                <c:pt idx="71547">
                  <c:v>71.547000000000025</c:v>
                </c:pt>
                <c:pt idx="71548">
                  <c:v>71.548000000000002</c:v>
                </c:pt>
                <c:pt idx="71549">
                  <c:v>71.549000000000035</c:v>
                </c:pt>
                <c:pt idx="71550">
                  <c:v>71.550000000000011</c:v>
                </c:pt>
                <c:pt idx="71551">
                  <c:v>71.551000000000045</c:v>
                </c:pt>
                <c:pt idx="71552">
                  <c:v>71.552000000000021</c:v>
                </c:pt>
                <c:pt idx="71553">
                  <c:v>71.552999999999997</c:v>
                </c:pt>
                <c:pt idx="71554">
                  <c:v>71.55400000000003</c:v>
                </c:pt>
                <c:pt idx="71555">
                  <c:v>71.555000000000007</c:v>
                </c:pt>
                <c:pt idx="71556">
                  <c:v>71.55600000000004</c:v>
                </c:pt>
                <c:pt idx="71557">
                  <c:v>71.557000000000016</c:v>
                </c:pt>
                <c:pt idx="71558">
                  <c:v>71.557999999999993</c:v>
                </c:pt>
                <c:pt idx="71559">
                  <c:v>71.559000000000026</c:v>
                </c:pt>
                <c:pt idx="71560">
                  <c:v>71.56</c:v>
                </c:pt>
                <c:pt idx="71561">
                  <c:v>71.561000000000035</c:v>
                </c:pt>
                <c:pt idx="71562">
                  <c:v>71.562000000000012</c:v>
                </c:pt>
                <c:pt idx="71563">
                  <c:v>71.563000000000045</c:v>
                </c:pt>
                <c:pt idx="71564">
                  <c:v>71.564000000000021</c:v>
                </c:pt>
                <c:pt idx="71565">
                  <c:v>71.564999999999998</c:v>
                </c:pt>
                <c:pt idx="71566">
                  <c:v>71.566000000000031</c:v>
                </c:pt>
                <c:pt idx="71567">
                  <c:v>71.567000000000007</c:v>
                </c:pt>
                <c:pt idx="71568">
                  <c:v>71.56800000000004</c:v>
                </c:pt>
                <c:pt idx="71569">
                  <c:v>71.569000000000017</c:v>
                </c:pt>
                <c:pt idx="71570">
                  <c:v>71.569999999999993</c:v>
                </c:pt>
                <c:pt idx="71571">
                  <c:v>71.571000000000026</c:v>
                </c:pt>
                <c:pt idx="71572">
                  <c:v>71.572000000000003</c:v>
                </c:pt>
                <c:pt idx="71573">
                  <c:v>71.573000000000036</c:v>
                </c:pt>
                <c:pt idx="71574">
                  <c:v>71.574000000000012</c:v>
                </c:pt>
                <c:pt idx="71575">
                  <c:v>71.575000000000045</c:v>
                </c:pt>
                <c:pt idx="71576">
                  <c:v>71.576000000000022</c:v>
                </c:pt>
                <c:pt idx="71577">
                  <c:v>71.576999999999998</c:v>
                </c:pt>
                <c:pt idx="71578">
                  <c:v>71.578000000000031</c:v>
                </c:pt>
                <c:pt idx="71579">
                  <c:v>71.579000000000008</c:v>
                </c:pt>
                <c:pt idx="71580">
                  <c:v>71.580000000000041</c:v>
                </c:pt>
                <c:pt idx="71581">
                  <c:v>71.581000000000017</c:v>
                </c:pt>
                <c:pt idx="71582">
                  <c:v>71.581999999999994</c:v>
                </c:pt>
                <c:pt idx="71583">
                  <c:v>71.583000000000027</c:v>
                </c:pt>
                <c:pt idx="71584">
                  <c:v>71.584000000000003</c:v>
                </c:pt>
                <c:pt idx="71585">
                  <c:v>71.585000000000036</c:v>
                </c:pt>
                <c:pt idx="71586">
                  <c:v>71.586000000000013</c:v>
                </c:pt>
                <c:pt idx="71587">
                  <c:v>71.587000000000046</c:v>
                </c:pt>
                <c:pt idx="71588">
                  <c:v>71.588000000000022</c:v>
                </c:pt>
                <c:pt idx="71589">
                  <c:v>71.588999999999999</c:v>
                </c:pt>
                <c:pt idx="71590">
                  <c:v>71.590000000000032</c:v>
                </c:pt>
                <c:pt idx="71591">
                  <c:v>71.591000000000008</c:v>
                </c:pt>
                <c:pt idx="71592">
                  <c:v>71.592000000000041</c:v>
                </c:pt>
                <c:pt idx="71593">
                  <c:v>71.593000000000018</c:v>
                </c:pt>
                <c:pt idx="71594">
                  <c:v>71.593999999999994</c:v>
                </c:pt>
                <c:pt idx="71595">
                  <c:v>71.595000000000027</c:v>
                </c:pt>
                <c:pt idx="71596">
                  <c:v>71.596000000000004</c:v>
                </c:pt>
                <c:pt idx="71597">
                  <c:v>71.597000000000037</c:v>
                </c:pt>
                <c:pt idx="71598">
                  <c:v>71.598000000000013</c:v>
                </c:pt>
                <c:pt idx="71599">
                  <c:v>71.599000000000046</c:v>
                </c:pt>
                <c:pt idx="71600">
                  <c:v>71.600000000000023</c:v>
                </c:pt>
                <c:pt idx="71601">
                  <c:v>71.600999999999999</c:v>
                </c:pt>
                <c:pt idx="71602">
                  <c:v>71.602000000000032</c:v>
                </c:pt>
                <c:pt idx="71603">
                  <c:v>71.603000000000009</c:v>
                </c:pt>
                <c:pt idx="71604">
                  <c:v>71.604000000000042</c:v>
                </c:pt>
                <c:pt idx="71605">
                  <c:v>71.605000000000018</c:v>
                </c:pt>
                <c:pt idx="71606">
                  <c:v>71.605999999999995</c:v>
                </c:pt>
                <c:pt idx="71607">
                  <c:v>71.607000000000028</c:v>
                </c:pt>
                <c:pt idx="71608">
                  <c:v>71.608000000000004</c:v>
                </c:pt>
                <c:pt idx="71609">
                  <c:v>71.609000000000037</c:v>
                </c:pt>
                <c:pt idx="71610">
                  <c:v>71.610000000000014</c:v>
                </c:pt>
                <c:pt idx="71611">
                  <c:v>71.61099999999999</c:v>
                </c:pt>
                <c:pt idx="71612">
                  <c:v>71.612000000000023</c:v>
                </c:pt>
                <c:pt idx="71613">
                  <c:v>71.613</c:v>
                </c:pt>
                <c:pt idx="71614">
                  <c:v>71.614000000000033</c:v>
                </c:pt>
                <c:pt idx="71615">
                  <c:v>71.615000000000009</c:v>
                </c:pt>
                <c:pt idx="71616">
                  <c:v>71.616000000000042</c:v>
                </c:pt>
                <c:pt idx="71617">
                  <c:v>71.617000000000019</c:v>
                </c:pt>
                <c:pt idx="71618">
                  <c:v>71.617999999999995</c:v>
                </c:pt>
                <c:pt idx="71619">
                  <c:v>71.619000000000028</c:v>
                </c:pt>
                <c:pt idx="71620">
                  <c:v>71.62</c:v>
                </c:pt>
                <c:pt idx="71621">
                  <c:v>71.621000000000038</c:v>
                </c:pt>
                <c:pt idx="71622">
                  <c:v>71.622000000000014</c:v>
                </c:pt>
                <c:pt idx="71623">
                  <c:v>71.62299999999999</c:v>
                </c:pt>
                <c:pt idx="71624">
                  <c:v>71.624000000000024</c:v>
                </c:pt>
                <c:pt idx="71625">
                  <c:v>71.625</c:v>
                </c:pt>
                <c:pt idx="71626">
                  <c:v>71.626000000000033</c:v>
                </c:pt>
                <c:pt idx="71627">
                  <c:v>71.62700000000001</c:v>
                </c:pt>
                <c:pt idx="71628">
                  <c:v>71.628000000000043</c:v>
                </c:pt>
                <c:pt idx="71629">
                  <c:v>71.629000000000019</c:v>
                </c:pt>
                <c:pt idx="71630">
                  <c:v>71.63</c:v>
                </c:pt>
                <c:pt idx="71631">
                  <c:v>71.631000000000029</c:v>
                </c:pt>
                <c:pt idx="71632">
                  <c:v>71.632000000000005</c:v>
                </c:pt>
                <c:pt idx="71633">
                  <c:v>71.633000000000038</c:v>
                </c:pt>
                <c:pt idx="71634">
                  <c:v>71.634000000000015</c:v>
                </c:pt>
                <c:pt idx="71635">
                  <c:v>71.634999999999991</c:v>
                </c:pt>
                <c:pt idx="71636">
                  <c:v>71.636000000000024</c:v>
                </c:pt>
                <c:pt idx="71637">
                  <c:v>71.637</c:v>
                </c:pt>
                <c:pt idx="71638">
                  <c:v>71.638000000000034</c:v>
                </c:pt>
                <c:pt idx="71639">
                  <c:v>71.63900000000001</c:v>
                </c:pt>
                <c:pt idx="71640">
                  <c:v>71.640000000000043</c:v>
                </c:pt>
                <c:pt idx="71641">
                  <c:v>71.64100000000002</c:v>
                </c:pt>
                <c:pt idx="71642">
                  <c:v>71.641999999999996</c:v>
                </c:pt>
                <c:pt idx="71643">
                  <c:v>71.643000000000029</c:v>
                </c:pt>
                <c:pt idx="71644">
                  <c:v>71.644000000000005</c:v>
                </c:pt>
                <c:pt idx="71645">
                  <c:v>71.645000000000039</c:v>
                </c:pt>
                <c:pt idx="71646">
                  <c:v>71.646000000000015</c:v>
                </c:pt>
                <c:pt idx="71647">
                  <c:v>71.646999999999991</c:v>
                </c:pt>
                <c:pt idx="71648">
                  <c:v>71.648000000000025</c:v>
                </c:pt>
                <c:pt idx="71649">
                  <c:v>71.649000000000001</c:v>
                </c:pt>
                <c:pt idx="71650">
                  <c:v>71.650000000000034</c:v>
                </c:pt>
                <c:pt idx="71651">
                  <c:v>71.65100000000001</c:v>
                </c:pt>
                <c:pt idx="71652">
                  <c:v>71.652000000000044</c:v>
                </c:pt>
                <c:pt idx="71653">
                  <c:v>71.65300000000002</c:v>
                </c:pt>
                <c:pt idx="71654">
                  <c:v>71.653999999999996</c:v>
                </c:pt>
                <c:pt idx="71655">
                  <c:v>71.65500000000003</c:v>
                </c:pt>
                <c:pt idx="71656">
                  <c:v>71.656000000000006</c:v>
                </c:pt>
                <c:pt idx="71657">
                  <c:v>71.657000000000039</c:v>
                </c:pt>
                <c:pt idx="71658">
                  <c:v>71.658000000000015</c:v>
                </c:pt>
                <c:pt idx="71659">
                  <c:v>71.658999999999992</c:v>
                </c:pt>
                <c:pt idx="71660">
                  <c:v>71.660000000000025</c:v>
                </c:pt>
                <c:pt idx="71661">
                  <c:v>71.661000000000001</c:v>
                </c:pt>
                <c:pt idx="71662">
                  <c:v>71.662000000000035</c:v>
                </c:pt>
                <c:pt idx="71663">
                  <c:v>71.663000000000011</c:v>
                </c:pt>
                <c:pt idx="71664">
                  <c:v>71.664000000000044</c:v>
                </c:pt>
                <c:pt idx="71665">
                  <c:v>71.66500000000002</c:v>
                </c:pt>
                <c:pt idx="71666">
                  <c:v>71.665999999999997</c:v>
                </c:pt>
                <c:pt idx="71667">
                  <c:v>71.66700000000003</c:v>
                </c:pt>
                <c:pt idx="71668">
                  <c:v>71.668000000000006</c:v>
                </c:pt>
                <c:pt idx="71669">
                  <c:v>71.66900000000004</c:v>
                </c:pt>
                <c:pt idx="71670">
                  <c:v>71.670000000000016</c:v>
                </c:pt>
                <c:pt idx="71671">
                  <c:v>71.670999999999992</c:v>
                </c:pt>
                <c:pt idx="71672">
                  <c:v>71.672000000000025</c:v>
                </c:pt>
                <c:pt idx="71673">
                  <c:v>71.673000000000002</c:v>
                </c:pt>
                <c:pt idx="71674">
                  <c:v>71.674000000000035</c:v>
                </c:pt>
                <c:pt idx="71675">
                  <c:v>71.675000000000011</c:v>
                </c:pt>
                <c:pt idx="71676">
                  <c:v>71.676000000000045</c:v>
                </c:pt>
                <c:pt idx="71677">
                  <c:v>71.677000000000021</c:v>
                </c:pt>
                <c:pt idx="71678">
                  <c:v>71.677999999999997</c:v>
                </c:pt>
                <c:pt idx="71679">
                  <c:v>71.67900000000003</c:v>
                </c:pt>
                <c:pt idx="71680">
                  <c:v>71.680000000000007</c:v>
                </c:pt>
                <c:pt idx="71681">
                  <c:v>71.68100000000004</c:v>
                </c:pt>
                <c:pt idx="71682">
                  <c:v>71.682000000000016</c:v>
                </c:pt>
                <c:pt idx="71683">
                  <c:v>71.682999999999993</c:v>
                </c:pt>
                <c:pt idx="71684">
                  <c:v>71.684000000000026</c:v>
                </c:pt>
                <c:pt idx="71685">
                  <c:v>71.685000000000002</c:v>
                </c:pt>
                <c:pt idx="71686">
                  <c:v>71.686000000000035</c:v>
                </c:pt>
                <c:pt idx="71687">
                  <c:v>71.687000000000012</c:v>
                </c:pt>
                <c:pt idx="71688">
                  <c:v>71.688000000000045</c:v>
                </c:pt>
                <c:pt idx="71689">
                  <c:v>71.689000000000021</c:v>
                </c:pt>
                <c:pt idx="71690">
                  <c:v>71.69</c:v>
                </c:pt>
                <c:pt idx="71691">
                  <c:v>71.691000000000031</c:v>
                </c:pt>
                <c:pt idx="71692">
                  <c:v>71.692000000000007</c:v>
                </c:pt>
                <c:pt idx="71693">
                  <c:v>71.69300000000004</c:v>
                </c:pt>
                <c:pt idx="71694">
                  <c:v>71.694000000000017</c:v>
                </c:pt>
                <c:pt idx="71695">
                  <c:v>71.694999999999993</c:v>
                </c:pt>
                <c:pt idx="71696">
                  <c:v>71.696000000000026</c:v>
                </c:pt>
                <c:pt idx="71697">
                  <c:v>71.697000000000003</c:v>
                </c:pt>
                <c:pt idx="71698">
                  <c:v>71.698000000000036</c:v>
                </c:pt>
                <c:pt idx="71699">
                  <c:v>71.699000000000012</c:v>
                </c:pt>
                <c:pt idx="71700">
                  <c:v>71.700000000000045</c:v>
                </c:pt>
                <c:pt idx="71701">
                  <c:v>71.701000000000022</c:v>
                </c:pt>
                <c:pt idx="71702">
                  <c:v>71.701999999999998</c:v>
                </c:pt>
                <c:pt idx="71703">
                  <c:v>71.703000000000031</c:v>
                </c:pt>
                <c:pt idx="71704">
                  <c:v>71.704000000000008</c:v>
                </c:pt>
                <c:pt idx="71705">
                  <c:v>71.705000000000041</c:v>
                </c:pt>
                <c:pt idx="71706">
                  <c:v>71.706000000000017</c:v>
                </c:pt>
                <c:pt idx="71707">
                  <c:v>71.706999999999994</c:v>
                </c:pt>
                <c:pt idx="71708">
                  <c:v>71.708000000000027</c:v>
                </c:pt>
                <c:pt idx="71709">
                  <c:v>71.709000000000003</c:v>
                </c:pt>
                <c:pt idx="71710">
                  <c:v>71.710000000000036</c:v>
                </c:pt>
                <c:pt idx="71711">
                  <c:v>71.711000000000013</c:v>
                </c:pt>
                <c:pt idx="71712">
                  <c:v>71.712000000000046</c:v>
                </c:pt>
                <c:pt idx="71713">
                  <c:v>71.713000000000022</c:v>
                </c:pt>
                <c:pt idx="71714">
                  <c:v>71.713999999999999</c:v>
                </c:pt>
                <c:pt idx="71715">
                  <c:v>71.715000000000032</c:v>
                </c:pt>
                <c:pt idx="71716">
                  <c:v>71.716000000000008</c:v>
                </c:pt>
                <c:pt idx="71717">
                  <c:v>71.717000000000041</c:v>
                </c:pt>
                <c:pt idx="71718">
                  <c:v>71.718000000000018</c:v>
                </c:pt>
                <c:pt idx="71719">
                  <c:v>71.718999999999994</c:v>
                </c:pt>
                <c:pt idx="71720">
                  <c:v>71.720000000000027</c:v>
                </c:pt>
                <c:pt idx="71721">
                  <c:v>71.721000000000004</c:v>
                </c:pt>
                <c:pt idx="71722">
                  <c:v>71.722000000000037</c:v>
                </c:pt>
                <c:pt idx="71723">
                  <c:v>71.723000000000013</c:v>
                </c:pt>
                <c:pt idx="71724">
                  <c:v>71.724000000000046</c:v>
                </c:pt>
                <c:pt idx="71725">
                  <c:v>71.725000000000023</c:v>
                </c:pt>
                <c:pt idx="71726">
                  <c:v>71.725999999999999</c:v>
                </c:pt>
                <c:pt idx="71727">
                  <c:v>71.727000000000032</c:v>
                </c:pt>
                <c:pt idx="71728">
                  <c:v>71.728000000000009</c:v>
                </c:pt>
                <c:pt idx="71729">
                  <c:v>71.729000000000042</c:v>
                </c:pt>
                <c:pt idx="71730">
                  <c:v>71.730000000000018</c:v>
                </c:pt>
                <c:pt idx="71731">
                  <c:v>71.730999999999995</c:v>
                </c:pt>
                <c:pt idx="71732">
                  <c:v>71.732000000000028</c:v>
                </c:pt>
                <c:pt idx="71733">
                  <c:v>71.733000000000004</c:v>
                </c:pt>
                <c:pt idx="71734">
                  <c:v>71.734000000000037</c:v>
                </c:pt>
                <c:pt idx="71735">
                  <c:v>71.735000000000014</c:v>
                </c:pt>
                <c:pt idx="71736">
                  <c:v>71.73599999999999</c:v>
                </c:pt>
                <c:pt idx="71737">
                  <c:v>71.737000000000023</c:v>
                </c:pt>
                <c:pt idx="71738">
                  <c:v>71.738</c:v>
                </c:pt>
                <c:pt idx="71739">
                  <c:v>71.739000000000033</c:v>
                </c:pt>
                <c:pt idx="71740">
                  <c:v>71.740000000000009</c:v>
                </c:pt>
                <c:pt idx="71741">
                  <c:v>71.741000000000042</c:v>
                </c:pt>
                <c:pt idx="71742">
                  <c:v>71.742000000000019</c:v>
                </c:pt>
                <c:pt idx="71743">
                  <c:v>71.742999999999995</c:v>
                </c:pt>
                <c:pt idx="71744">
                  <c:v>71.744000000000028</c:v>
                </c:pt>
                <c:pt idx="71745">
                  <c:v>71.745000000000005</c:v>
                </c:pt>
                <c:pt idx="71746">
                  <c:v>71.746000000000038</c:v>
                </c:pt>
                <c:pt idx="71747">
                  <c:v>71.747000000000014</c:v>
                </c:pt>
                <c:pt idx="71748">
                  <c:v>71.74799999999999</c:v>
                </c:pt>
                <c:pt idx="71749">
                  <c:v>71.749000000000024</c:v>
                </c:pt>
                <c:pt idx="71750">
                  <c:v>71.75</c:v>
                </c:pt>
                <c:pt idx="71751">
                  <c:v>71.751000000000033</c:v>
                </c:pt>
                <c:pt idx="71752">
                  <c:v>71.75200000000001</c:v>
                </c:pt>
                <c:pt idx="71753">
                  <c:v>71.753000000000043</c:v>
                </c:pt>
                <c:pt idx="71754">
                  <c:v>71.754000000000019</c:v>
                </c:pt>
                <c:pt idx="71755">
                  <c:v>71.754999999999995</c:v>
                </c:pt>
                <c:pt idx="71756">
                  <c:v>71.756000000000029</c:v>
                </c:pt>
                <c:pt idx="71757">
                  <c:v>71.757000000000005</c:v>
                </c:pt>
                <c:pt idx="71758">
                  <c:v>71.758000000000038</c:v>
                </c:pt>
                <c:pt idx="71759">
                  <c:v>71.759000000000015</c:v>
                </c:pt>
                <c:pt idx="71760">
                  <c:v>71.759999999999991</c:v>
                </c:pt>
                <c:pt idx="71761">
                  <c:v>71.761000000000024</c:v>
                </c:pt>
                <c:pt idx="71762">
                  <c:v>71.762</c:v>
                </c:pt>
                <c:pt idx="71763">
                  <c:v>71.763000000000034</c:v>
                </c:pt>
                <c:pt idx="71764">
                  <c:v>71.76400000000001</c:v>
                </c:pt>
                <c:pt idx="71765">
                  <c:v>71.765000000000043</c:v>
                </c:pt>
                <c:pt idx="71766">
                  <c:v>71.76600000000002</c:v>
                </c:pt>
                <c:pt idx="71767">
                  <c:v>71.766999999999996</c:v>
                </c:pt>
                <c:pt idx="71768">
                  <c:v>71.768000000000029</c:v>
                </c:pt>
                <c:pt idx="71769">
                  <c:v>71.769000000000005</c:v>
                </c:pt>
                <c:pt idx="71770">
                  <c:v>71.770000000000039</c:v>
                </c:pt>
                <c:pt idx="71771">
                  <c:v>71.771000000000015</c:v>
                </c:pt>
                <c:pt idx="71772">
                  <c:v>71.771999999999991</c:v>
                </c:pt>
                <c:pt idx="71773">
                  <c:v>71.773000000000025</c:v>
                </c:pt>
                <c:pt idx="71774">
                  <c:v>71.774000000000001</c:v>
                </c:pt>
                <c:pt idx="71775">
                  <c:v>71.775000000000034</c:v>
                </c:pt>
                <c:pt idx="71776">
                  <c:v>71.77600000000001</c:v>
                </c:pt>
                <c:pt idx="71777">
                  <c:v>71.777000000000044</c:v>
                </c:pt>
                <c:pt idx="71778">
                  <c:v>71.77800000000002</c:v>
                </c:pt>
                <c:pt idx="71779">
                  <c:v>71.778999999999996</c:v>
                </c:pt>
                <c:pt idx="71780">
                  <c:v>71.78000000000003</c:v>
                </c:pt>
                <c:pt idx="71781">
                  <c:v>71.781000000000006</c:v>
                </c:pt>
                <c:pt idx="71782">
                  <c:v>71.782000000000039</c:v>
                </c:pt>
                <c:pt idx="71783">
                  <c:v>71.783000000000015</c:v>
                </c:pt>
                <c:pt idx="71784">
                  <c:v>71.783999999999992</c:v>
                </c:pt>
                <c:pt idx="71785">
                  <c:v>71.785000000000025</c:v>
                </c:pt>
                <c:pt idx="71786">
                  <c:v>71.786000000000001</c:v>
                </c:pt>
                <c:pt idx="71787">
                  <c:v>71.787000000000035</c:v>
                </c:pt>
                <c:pt idx="71788">
                  <c:v>71.788000000000011</c:v>
                </c:pt>
                <c:pt idx="71789">
                  <c:v>71.789000000000044</c:v>
                </c:pt>
                <c:pt idx="71790">
                  <c:v>71.79000000000002</c:v>
                </c:pt>
                <c:pt idx="71791">
                  <c:v>71.790999999999997</c:v>
                </c:pt>
                <c:pt idx="71792">
                  <c:v>71.79200000000003</c:v>
                </c:pt>
                <c:pt idx="71793">
                  <c:v>71.793000000000006</c:v>
                </c:pt>
                <c:pt idx="71794">
                  <c:v>71.79400000000004</c:v>
                </c:pt>
                <c:pt idx="71795">
                  <c:v>71.795000000000016</c:v>
                </c:pt>
                <c:pt idx="71796">
                  <c:v>71.795999999999992</c:v>
                </c:pt>
                <c:pt idx="71797">
                  <c:v>71.797000000000025</c:v>
                </c:pt>
                <c:pt idx="71798">
                  <c:v>71.798000000000002</c:v>
                </c:pt>
                <c:pt idx="71799">
                  <c:v>71.799000000000035</c:v>
                </c:pt>
                <c:pt idx="71800">
                  <c:v>71.800000000000011</c:v>
                </c:pt>
                <c:pt idx="71801">
                  <c:v>71.801000000000045</c:v>
                </c:pt>
                <c:pt idx="71802">
                  <c:v>71.802000000000021</c:v>
                </c:pt>
                <c:pt idx="71803">
                  <c:v>71.802999999999997</c:v>
                </c:pt>
                <c:pt idx="71804">
                  <c:v>71.80400000000003</c:v>
                </c:pt>
                <c:pt idx="71805">
                  <c:v>71.805000000000007</c:v>
                </c:pt>
                <c:pt idx="71806">
                  <c:v>71.80600000000004</c:v>
                </c:pt>
                <c:pt idx="71807">
                  <c:v>71.807000000000016</c:v>
                </c:pt>
                <c:pt idx="71808">
                  <c:v>71.807999999999993</c:v>
                </c:pt>
                <c:pt idx="71809">
                  <c:v>71.809000000000026</c:v>
                </c:pt>
                <c:pt idx="71810">
                  <c:v>71.81</c:v>
                </c:pt>
                <c:pt idx="71811">
                  <c:v>71.811000000000035</c:v>
                </c:pt>
                <c:pt idx="71812">
                  <c:v>71.812000000000012</c:v>
                </c:pt>
                <c:pt idx="71813">
                  <c:v>71.813000000000045</c:v>
                </c:pt>
                <c:pt idx="71814">
                  <c:v>71.814000000000021</c:v>
                </c:pt>
                <c:pt idx="71815">
                  <c:v>71.814999999999998</c:v>
                </c:pt>
                <c:pt idx="71816">
                  <c:v>71.816000000000031</c:v>
                </c:pt>
                <c:pt idx="71817">
                  <c:v>71.817000000000007</c:v>
                </c:pt>
                <c:pt idx="71818">
                  <c:v>71.81800000000004</c:v>
                </c:pt>
                <c:pt idx="71819">
                  <c:v>71.819000000000017</c:v>
                </c:pt>
                <c:pt idx="71820">
                  <c:v>71.819999999999993</c:v>
                </c:pt>
                <c:pt idx="71821">
                  <c:v>71.821000000000026</c:v>
                </c:pt>
                <c:pt idx="71822">
                  <c:v>71.822000000000003</c:v>
                </c:pt>
                <c:pt idx="71823">
                  <c:v>71.823000000000036</c:v>
                </c:pt>
                <c:pt idx="71824">
                  <c:v>71.824000000000012</c:v>
                </c:pt>
                <c:pt idx="71825">
                  <c:v>71.825000000000045</c:v>
                </c:pt>
                <c:pt idx="71826">
                  <c:v>71.826000000000022</c:v>
                </c:pt>
                <c:pt idx="71827">
                  <c:v>71.826999999999998</c:v>
                </c:pt>
                <c:pt idx="71828">
                  <c:v>71.828000000000031</c:v>
                </c:pt>
                <c:pt idx="71829">
                  <c:v>71.829000000000008</c:v>
                </c:pt>
                <c:pt idx="71830">
                  <c:v>71.830000000000041</c:v>
                </c:pt>
                <c:pt idx="71831">
                  <c:v>71.831000000000017</c:v>
                </c:pt>
                <c:pt idx="71832">
                  <c:v>71.831999999999994</c:v>
                </c:pt>
                <c:pt idx="71833">
                  <c:v>71.833000000000027</c:v>
                </c:pt>
                <c:pt idx="71834">
                  <c:v>71.834000000000003</c:v>
                </c:pt>
                <c:pt idx="71835">
                  <c:v>71.835000000000036</c:v>
                </c:pt>
                <c:pt idx="71836">
                  <c:v>71.836000000000013</c:v>
                </c:pt>
                <c:pt idx="71837">
                  <c:v>71.837000000000046</c:v>
                </c:pt>
                <c:pt idx="71838">
                  <c:v>71.838000000000022</c:v>
                </c:pt>
                <c:pt idx="71839">
                  <c:v>71.838999999999999</c:v>
                </c:pt>
                <c:pt idx="71840">
                  <c:v>71.840000000000032</c:v>
                </c:pt>
                <c:pt idx="71841">
                  <c:v>71.841000000000008</c:v>
                </c:pt>
                <c:pt idx="71842">
                  <c:v>71.842000000000041</c:v>
                </c:pt>
                <c:pt idx="71843">
                  <c:v>71.843000000000018</c:v>
                </c:pt>
                <c:pt idx="71844">
                  <c:v>71.843999999999994</c:v>
                </c:pt>
                <c:pt idx="71845">
                  <c:v>71.845000000000027</c:v>
                </c:pt>
                <c:pt idx="71846">
                  <c:v>71.846000000000004</c:v>
                </c:pt>
                <c:pt idx="71847">
                  <c:v>71.847000000000037</c:v>
                </c:pt>
                <c:pt idx="71848">
                  <c:v>71.848000000000013</c:v>
                </c:pt>
                <c:pt idx="71849">
                  <c:v>71.849000000000046</c:v>
                </c:pt>
                <c:pt idx="71850">
                  <c:v>71.850000000000023</c:v>
                </c:pt>
                <c:pt idx="71851">
                  <c:v>71.850999999999999</c:v>
                </c:pt>
                <c:pt idx="71852">
                  <c:v>71.852000000000032</c:v>
                </c:pt>
                <c:pt idx="71853">
                  <c:v>71.853000000000009</c:v>
                </c:pt>
                <c:pt idx="71854">
                  <c:v>71.854000000000042</c:v>
                </c:pt>
                <c:pt idx="71855">
                  <c:v>71.855000000000018</c:v>
                </c:pt>
                <c:pt idx="71856">
                  <c:v>71.855999999999995</c:v>
                </c:pt>
                <c:pt idx="71857">
                  <c:v>71.857000000000028</c:v>
                </c:pt>
                <c:pt idx="71858">
                  <c:v>71.858000000000004</c:v>
                </c:pt>
                <c:pt idx="71859">
                  <c:v>71.859000000000037</c:v>
                </c:pt>
                <c:pt idx="71860">
                  <c:v>71.860000000000014</c:v>
                </c:pt>
                <c:pt idx="71861">
                  <c:v>71.86099999999999</c:v>
                </c:pt>
                <c:pt idx="71862">
                  <c:v>71.862000000000023</c:v>
                </c:pt>
                <c:pt idx="71863">
                  <c:v>71.863</c:v>
                </c:pt>
                <c:pt idx="71864">
                  <c:v>71.864000000000033</c:v>
                </c:pt>
                <c:pt idx="71865">
                  <c:v>71.865000000000009</c:v>
                </c:pt>
                <c:pt idx="71866">
                  <c:v>71.866000000000042</c:v>
                </c:pt>
                <c:pt idx="71867">
                  <c:v>71.867000000000019</c:v>
                </c:pt>
                <c:pt idx="71868">
                  <c:v>71.867999999999995</c:v>
                </c:pt>
                <c:pt idx="71869">
                  <c:v>71.869000000000028</c:v>
                </c:pt>
                <c:pt idx="71870">
                  <c:v>71.87</c:v>
                </c:pt>
                <c:pt idx="71871">
                  <c:v>71.871000000000038</c:v>
                </c:pt>
                <c:pt idx="71872">
                  <c:v>71.872000000000014</c:v>
                </c:pt>
                <c:pt idx="71873">
                  <c:v>71.87299999999999</c:v>
                </c:pt>
                <c:pt idx="71874">
                  <c:v>71.874000000000024</c:v>
                </c:pt>
                <c:pt idx="71875">
                  <c:v>71.875</c:v>
                </c:pt>
                <c:pt idx="71876">
                  <c:v>71.876000000000033</c:v>
                </c:pt>
                <c:pt idx="71877">
                  <c:v>71.87700000000001</c:v>
                </c:pt>
                <c:pt idx="71878">
                  <c:v>71.878000000000043</c:v>
                </c:pt>
                <c:pt idx="71879">
                  <c:v>71.879000000000019</c:v>
                </c:pt>
                <c:pt idx="71880">
                  <c:v>71.88</c:v>
                </c:pt>
                <c:pt idx="71881">
                  <c:v>71.881000000000029</c:v>
                </c:pt>
                <c:pt idx="71882">
                  <c:v>71.882000000000005</c:v>
                </c:pt>
                <c:pt idx="71883">
                  <c:v>71.883000000000038</c:v>
                </c:pt>
                <c:pt idx="71884">
                  <c:v>71.884000000000015</c:v>
                </c:pt>
                <c:pt idx="71885">
                  <c:v>71.884999999999991</c:v>
                </c:pt>
                <c:pt idx="71886">
                  <c:v>71.886000000000024</c:v>
                </c:pt>
                <c:pt idx="71887">
                  <c:v>71.887</c:v>
                </c:pt>
                <c:pt idx="71888">
                  <c:v>71.888000000000034</c:v>
                </c:pt>
                <c:pt idx="71889">
                  <c:v>71.88900000000001</c:v>
                </c:pt>
                <c:pt idx="71890">
                  <c:v>71.890000000000043</c:v>
                </c:pt>
                <c:pt idx="71891">
                  <c:v>71.89100000000002</c:v>
                </c:pt>
                <c:pt idx="71892">
                  <c:v>71.891999999999996</c:v>
                </c:pt>
                <c:pt idx="71893">
                  <c:v>71.893000000000029</c:v>
                </c:pt>
                <c:pt idx="71894">
                  <c:v>71.894000000000005</c:v>
                </c:pt>
                <c:pt idx="71895">
                  <c:v>71.895000000000039</c:v>
                </c:pt>
                <c:pt idx="71896">
                  <c:v>71.896000000000015</c:v>
                </c:pt>
                <c:pt idx="71897">
                  <c:v>71.896999999999991</c:v>
                </c:pt>
                <c:pt idx="71898">
                  <c:v>71.898000000000025</c:v>
                </c:pt>
                <c:pt idx="71899">
                  <c:v>71.899000000000001</c:v>
                </c:pt>
                <c:pt idx="71900">
                  <c:v>71.900000000000034</c:v>
                </c:pt>
                <c:pt idx="71901">
                  <c:v>71.90100000000001</c:v>
                </c:pt>
                <c:pt idx="71902">
                  <c:v>71.902000000000044</c:v>
                </c:pt>
                <c:pt idx="71903">
                  <c:v>71.90300000000002</c:v>
                </c:pt>
                <c:pt idx="71904">
                  <c:v>71.903999999999996</c:v>
                </c:pt>
                <c:pt idx="71905">
                  <c:v>71.90500000000003</c:v>
                </c:pt>
                <c:pt idx="71906">
                  <c:v>71.906000000000006</c:v>
                </c:pt>
                <c:pt idx="71907">
                  <c:v>71.907000000000039</c:v>
                </c:pt>
                <c:pt idx="71908">
                  <c:v>71.908000000000015</c:v>
                </c:pt>
                <c:pt idx="71909">
                  <c:v>71.908999999999992</c:v>
                </c:pt>
                <c:pt idx="71910">
                  <c:v>71.910000000000025</c:v>
                </c:pt>
                <c:pt idx="71911">
                  <c:v>71.911000000000001</c:v>
                </c:pt>
                <c:pt idx="71912">
                  <c:v>71.912000000000035</c:v>
                </c:pt>
                <c:pt idx="71913">
                  <c:v>71.913000000000011</c:v>
                </c:pt>
                <c:pt idx="71914">
                  <c:v>71.914000000000044</c:v>
                </c:pt>
                <c:pt idx="71915">
                  <c:v>71.91500000000002</c:v>
                </c:pt>
                <c:pt idx="71916">
                  <c:v>71.915999999999997</c:v>
                </c:pt>
                <c:pt idx="71917">
                  <c:v>71.91700000000003</c:v>
                </c:pt>
                <c:pt idx="71918">
                  <c:v>71.918000000000006</c:v>
                </c:pt>
                <c:pt idx="71919">
                  <c:v>71.91900000000004</c:v>
                </c:pt>
                <c:pt idx="71920">
                  <c:v>71.920000000000016</c:v>
                </c:pt>
                <c:pt idx="71921">
                  <c:v>71.920999999999992</c:v>
                </c:pt>
                <c:pt idx="71922">
                  <c:v>71.922000000000025</c:v>
                </c:pt>
                <c:pt idx="71923">
                  <c:v>71.923000000000002</c:v>
                </c:pt>
                <c:pt idx="71924">
                  <c:v>71.924000000000035</c:v>
                </c:pt>
                <c:pt idx="71925">
                  <c:v>71.925000000000011</c:v>
                </c:pt>
                <c:pt idx="71926">
                  <c:v>71.926000000000045</c:v>
                </c:pt>
                <c:pt idx="71927">
                  <c:v>71.927000000000021</c:v>
                </c:pt>
                <c:pt idx="71928">
                  <c:v>71.927999999999997</c:v>
                </c:pt>
                <c:pt idx="71929">
                  <c:v>71.92900000000003</c:v>
                </c:pt>
                <c:pt idx="71930">
                  <c:v>71.930000000000007</c:v>
                </c:pt>
                <c:pt idx="71931">
                  <c:v>71.93100000000004</c:v>
                </c:pt>
                <c:pt idx="71932">
                  <c:v>71.932000000000016</c:v>
                </c:pt>
                <c:pt idx="71933">
                  <c:v>71.932999999999993</c:v>
                </c:pt>
                <c:pt idx="71934">
                  <c:v>71.934000000000026</c:v>
                </c:pt>
                <c:pt idx="71935">
                  <c:v>71.935000000000002</c:v>
                </c:pt>
                <c:pt idx="71936">
                  <c:v>71.936000000000035</c:v>
                </c:pt>
                <c:pt idx="71937">
                  <c:v>71.937000000000012</c:v>
                </c:pt>
                <c:pt idx="71938">
                  <c:v>71.938000000000045</c:v>
                </c:pt>
                <c:pt idx="71939">
                  <c:v>71.939000000000021</c:v>
                </c:pt>
                <c:pt idx="71940">
                  <c:v>71.94</c:v>
                </c:pt>
                <c:pt idx="71941">
                  <c:v>71.941000000000031</c:v>
                </c:pt>
                <c:pt idx="71942">
                  <c:v>71.942000000000007</c:v>
                </c:pt>
                <c:pt idx="71943">
                  <c:v>71.94300000000004</c:v>
                </c:pt>
                <c:pt idx="71944">
                  <c:v>71.944000000000017</c:v>
                </c:pt>
                <c:pt idx="71945">
                  <c:v>71.944999999999993</c:v>
                </c:pt>
                <c:pt idx="71946">
                  <c:v>71.946000000000026</c:v>
                </c:pt>
                <c:pt idx="71947">
                  <c:v>71.947000000000003</c:v>
                </c:pt>
                <c:pt idx="71948">
                  <c:v>71.948000000000036</c:v>
                </c:pt>
                <c:pt idx="71949">
                  <c:v>71.949000000000012</c:v>
                </c:pt>
                <c:pt idx="71950">
                  <c:v>71.950000000000045</c:v>
                </c:pt>
                <c:pt idx="71951">
                  <c:v>71.951000000000022</c:v>
                </c:pt>
                <c:pt idx="71952">
                  <c:v>71.951999999999998</c:v>
                </c:pt>
                <c:pt idx="71953">
                  <c:v>71.953000000000031</c:v>
                </c:pt>
                <c:pt idx="71954">
                  <c:v>71.954000000000008</c:v>
                </c:pt>
                <c:pt idx="71955">
                  <c:v>71.955000000000041</c:v>
                </c:pt>
                <c:pt idx="71956">
                  <c:v>71.956000000000017</c:v>
                </c:pt>
                <c:pt idx="71957">
                  <c:v>71.956999999999994</c:v>
                </c:pt>
                <c:pt idx="71958">
                  <c:v>71.958000000000027</c:v>
                </c:pt>
                <c:pt idx="71959">
                  <c:v>71.959000000000003</c:v>
                </c:pt>
                <c:pt idx="71960">
                  <c:v>71.960000000000036</c:v>
                </c:pt>
                <c:pt idx="71961">
                  <c:v>71.961000000000013</c:v>
                </c:pt>
                <c:pt idx="71962">
                  <c:v>71.962000000000046</c:v>
                </c:pt>
                <c:pt idx="71963">
                  <c:v>71.963000000000022</c:v>
                </c:pt>
                <c:pt idx="71964">
                  <c:v>71.963999999999999</c:v>
                </c:pt>
                <c:pt idx="71965">
                  <c:v>71.965000000000032</c:v>
                </c:pt>
                <c:pt idx="71966">
                  <c:v>71.966000000000008</c:v>
                </c:pt>
                <c:pt idx="71967">
                  <c:v>71.967000000000041</c:v>
                </c:pt>
                <c:pt idx="71968">
                  <c:v>71.968000000000018</c:v>
                </c:pt>
                <c:pt idx="71969">
                  <c:v>71.968999999999994</c:v>
                </c:pt>
                <c:pt idx="71970">
                  <c:v>71.970000000000027</c:v>
                </c:pt>
                <c:pt idx="71971">
                  <c:v>71.971000000000004</c:v>
                </c:pt>
                <c:pt idx="71972">
                  <c:v>71.972000000000037</c:v>
                </c:pt>
                <c:pt idx="71973">
                  <c:v>71.973000000000013</c:v>
                </c:pt>
                <c:pt idx="71974">
                  <c:v>71.974000000000046</c:v>
                </c:pt>
                <c:pt idx="71975">
                  <c:v>71.975000000000023</c:v>
                </c:pt>
                <c:pt idx="71976">
                  <c:v>71.975999999999999</c:v>
                </c:pt>
                <c:pt idx="71977">
                  <c:v>71.977000000000032</c:v>
                </c:pt>
                <c:pt idx="71978">
                  <c:v>71.978000000000009</c:v>
                </c:pt>
                <c:pt idx="71979">
                  <c:v>71.979000000000042</c:v>
                </c:pt>
                <c:pt idx="71980">
                  <c:v>71.980000000000018</c:v>
                </c:pt>
                <c:pt idx="71981">
                  <c:v>71.980999999999995</c:v>
                </c:pt>
                <c:pt idx="71982">
                  <c:v>71.982000000000028</c:v>
                </c:pt>
                <c:pt idx="71983">
                  <c:v>71.983000000000004</c:v>
                </c:pt>
                <c:pt idx="71984">
                  <c:v>71.984000000000037</c:v>
                </c:pt>
                <c:pt idx="71985">
                  <c:v>71.985000000000014</c:v>
                </c:pt>
                <c:pt idx="71986">
                  <c:v>71.98599999999999</c:v>
                </c:pt>
                <c:pt idx="71987">
                  <c:v>71.987000000000023</c:v>
                </c:pt>
                <c:pt idx="71988">
                  <c:v>71.988</c:v>
                </c:pt>
                <c:pt idx="71989">
                  <c:v>71.989000000000033</c:v>
                </c:pt>
                <c:pt idx="71990">
                  <c:v>71.990000000000009</c:v>
                </c:pt>
                <c:pt idx="71991">
                  <c:v>71.991000000000042</c:v>
                </c:pt>
                <c:pt idx="71992">
                  <c:v>71.992000000000019</c:v>
                </c:pt>
                <c:pt idx="71993">
                  <c:v>71.992999999999995</c:v>
                </c:pt>
                <c:pt idx="71994">
                  <c:v>71.994000000000028</c:v>
                </c:pt>
                <c:pt idx="71995">
                  <c:v>71.995000000000005</c:v>
                </c:pt>
                <c:pt idx="71996">
                  <c:v>71.996000000000038</c:v>
                </c:pt>
                <c:pt idx="71997">
                  <c:v>71.997000000000014</c:v>
                </c:pt>
                <c:pt idx="71998">
                  <c:v>71.99799999999999</c:v>
                </c:pt>
                <c:pt idx="71999">
                  <c:v>71.999000000000024</c:v>
                </c:pt>
                <c:pt idx="72000">
                  <c:v>72</c:v>
                </c:pt>
                <c:pt idx="72001">
                  <c:v>72.001000000000033</c:v>
                </c:pt>
                <c:pt idx="72002">
                  <c:v>72.00200000000001</c:v>
                </c:pt>
                <c:pt idx="72003">
                  <c:v>72.003000000000043</c:v>
                </c:pt>
                <c:pt idx="72004">
                  <c:v>72.004000000000019</c:v>
                </c:pt>
                <c:pt idx="72005">
                  <c:v>72.004999999999995</c:v>
                </c:pt>
                <c:pt idx="72006">
                  <c:v>72.006000000000029</c:v>
                </c:pt>
                <c:pt idx="72007">
                  <c:v>72.007000000000005</c:v>
                </c:pt>
                <c:pt idx="72008">
                  <c:v>72.008000000000038</c:v>
                </c:pt>
                <c:pt idx="72009">
                  <c:v>72.009000000000015</c:v>
                </c:pt>
                <c:pt idx="72010">
                  <c:v>72.009999999999991</c:v>
                </c:pt>
                <c:pt idx="72011">
                  <c:v>72.011000000000024</c:v>
                </c:pt>
                <c:pt idx="72012">
                  <c:v>72.012</c:v>
                </c:pt>
                <c:pt idx="72013">
                  <c:v>72.013000000000034</c:v>
                </c:pt>
                <c:pt idx="72014">
                  <c:v>72.01400000000001</c:v>
                </c:pt>
                <c:pt idx="72015">
                  <c:v>72.015000000000043</c:v>
                </c:pt>
                <c:pt idx="72016">
                  <c:v>72.01600000000002</c:v>
                </c:pt>
                <c:pt idx="72017">
                  <c:v>72.016999999999996</c:v>
                </c:pt>
                <c:pt idx="72018">
                  <c:v>72.018000000000029</c:v>
                </c:pt>
                <c:pt idx="72019">
                  <c:v>72.019000000000005</c:v>
                </c:pt>
                <c:pt idx="72020">
                  <c:v>72.020000000000039</c:v>
                </c:pt>
                <c:pt idx="72021">
                  <c:v>72.021000000000015</c:v>
                </c:pt>
                <c:pt idx="72022">
                  <c:v>72.021999999999991</c:v>
                </c:pt>
                <c:pt idx="72023">
                  <c:v>72.023000000000025</c:v>
                </c:pt>
                <c:pt idx="72024">
                  <c:v>72.024000000000001</c:v>
                </c:pt>
                <c:pt idx="72025">
                  <c:v>72.025000000000034</c:v>
                </c:pt>
                <c:pt idx="72026">
                  <c:v>72.02600000000001</c:v>
                </c:pt>
                <c:pt idx="72027">
                  <c:v>72.027000000000044</c:v>
                </c:pt>
                <c:pt idx="72028">
                  <c:v>72.02800000000002</c:v>
                </c:pt>
                <c:pt idx="72029">
                  <c:v>72.028999999999996</c:v>
                </c:pt>
                <c:pt idx="72030">
                  <c:v>72.03000000000003</c:v>
                </c:pt>
                <c:pt idx="72031">
                  <c:v>72.031000000000006</c:v>
                </c:pt>
                <c:pt idx="72032">
                  <c:v>72.032000000000039</c:v>
                </c:pt>
                <c:pt idx="72033">
                  <c:v>72.033000000000015</c:v>
                </c:pt>
                <c:pt idx="72034">
                  <c:v>72.033999999999992</c:v>
                </c:pt>
                <c:pt idx="72035">
                  <c:v>72.035000000000025</c:v>
                </c:pt>
                <c:pt idx="72036">
                  <c:v>72.036000000000001</c:v>
                </c:pt>
                <c:pt idx="72037">
                  <c:v>72.037000000000035</c:v>
                </c:pt>
                <c:pt idx="72038">
                  <c:v>72.038000000000011</c:v>
                </c:pt>
                <c:pt idx="72039">
                  <c:v>72.039000000000044</c:v>
                </c:pt>
                <c:pt idx="72040">
                  <c:v>72.04000000000002</c:v>
                </c:pt>
                <c:pt idx="72041">
                  <c:v>72.040999999999997</c:v>
                </c:pt>
                <c:pt idx="72042">
                  <c:v>72.04200000000003</c:v>
                </c:pt>
                <c:pt idx="72043">
                  <c:v>72.043000000000006</c:v>
                </c:pt>
                <c:pt idx="72044">
                  <c:v>72.04400000000004</c:v>
                </c:pt>
                <c:pt idx="72045">
                  <c:v>72.045000000000016</c:v>
                </c:pt>
                <c:pt idx="72046">
                  <c:v>72.045999999999992</c:v>
                </c:pt>
                <c:pt idx="72047">
                  <c:v>72.047000000000025</c:v>
                </c:pt>
                <c:pt idx="72048">
                  <c:v>72.048000000000002</c:v>
                </c:pt>
                <c:pt idx="72049">
                  <c:v>72.049000000000035</c:v>
                </c:pt>
                <c:pt idx="72050">
                  <c:v>72.050000000000011</c:v>
                </c:pt>
                <c:pt idx="72051">
                  <c:v>72.051000000000045</c:v>
                </c:pt>
                <c:pt idx="72052">
                  <c:v>72.052000000000021</c:v>
                </c:pt>
                <c:pt idx="72053">
                  <c:v>72.052999999999997</c:v>
                </c:pt>
                <c:pt idx="72054">
                  <c:v>72.05400000000003</c:v>
                </c:pt>
                <c:pt idx="72055">
                  <c:v>72.055000000000007</c:v>
                </c:pt>
                <c:pt idx="72056">
                  <c:v>72.05600000000004</c:v>
                </c:pt>
                <c:pt idx="72057">
                  <c:v>72.057000000000016</c:v>
                </c:pt>
                <c:pt idx="72058">
                  <c:v>72.057999999999993</c:v>
                </c:pt>
                <c:pt idx="72059">
                  <c:v>72.059000000000026</c:v>
                </c:pt>
                <c:pt idx="72060">
                  <c:v>72.06</c:v>
                </c:pt>
                <c:pt idx="72061">
                  <c:v>72.061000000000035</c:v>
                </c:pt>
                <c:pt idx="72062">
                  <c:v>72.062000000000012</c:v>
                </c:pt>
                <c:pt idx="72063">
                  <c:v>72.063000000000045</c:v>
                </c:pt>
                <c:pt idx="72064">
                  <c:v>72.064000000000021</c:v>
                </c:pt>
                <c:pt idx="72065">
                  <c:v>72.064999999999998</c:v>
                </c:pt>
                <c:pt idx="72066">
                  <c:v>72.066000000000031</c:v>
                </c:pt>
                <c:pt idx="72067">
                  <c:v>72.067000000000007</c:v>
                </c:pt>
                <c:pt idx="72068">
                  <c:v>72.06800000000004</c:v>
                </c:pt>
                <c:pt idx="72069">
                  <c:v>72.069000000000017</c:v>
                </c:pt>
                <c:pt idx="72070">
                  <c:v>72.069999999999993</c:v>
                </c:pt>
                <c:pt idx="72071">
                  <c:v>72.071000000000026</c:v>
                </c:pt>
                <c:pt idx="72072">
                  <c:v>72.072000000000003</c:v>
                </c:pt>
                <c:pt idx="72073">
                  <c:v>72.073000000000036</c:v>
                </c:pt>
                <c:pt idx="72074">
                  <c:v>72.074000000000012</c:v>
                </c:pt>
                <c:pt idx="72075">
                  <c:v>72.075000000000045</c:v>
                </c:pt>
                <c:pt idx="72076">
                  <c:v>72.076000000000022</c:v>
                </c:pt>
                <c:pt idx="72077">
                  <c:v>72.076999999999998</c:v>
                </c:pt>
                <c:pt idx="72078">
                  <c:v>72.078000000000031</c:v>
                </c:pt>
                <c:pt idx="72079">
                  <c:v>72.079000000000008</c:v>
                </c:pt>
                <c:pt idx="72080">
                  <c:v>72.080000000000041</c:v>
                </c:pt>
                <c:pt idx="72081">
                  <c:v>72.081000000000017</c:v>
                </c:pt>
                <c:pt idx="72082">
                  <c:v>72.081999999999994</c:v>
                </c:pt>
                <c:pt idx="72083">
                  <c:v>72.083000000000027</c:v>
                </c:pt>
                <c:pt idx="72084">
                  <c:v>72.084000000000003</c:v>
                </c:pt>
                <c:pt idx="72085">
                  <c:v>72.085000000000036</c:v>
                </c:pt>
                <c:pt idx="72086">
                  <c:v>72.086000000000013</c:v>
                </c:pt>
                <c:pt idx="72087">
                  <c:v>72.087000000000046</c:v>
                </c:pt>
                <c:pt idx="72088">
                  <c:v>72.088000000000022</c:v>
                </c:pt>
                <c:pt idx="72089">
                  <c:v>72.088999999999999</c:v>
                </c:pt>
                <c:pt idx="72090">
                  <c:v>72.090000000000032</c:v>
                </c:pt>
                <c:pt idx="72091">
                  <c:v>72.091000000000008</c:v>
                </c:pt>
                <c:pt idx="72092">
                  <c:v>72.092000000000041</c:v>
                </c:pt>
                <c:pt idx="72093">
                  <c:v>72.093000000000018</c:v>
                </c:pt>
                <c:pt idx="72094">
                  <c:v>72.093999999999994</c:v>
                </c:pt>
                <c:pt idx="72095">
                  <c:v>72.095000000000027</c:v>
                </c:pt>
                <c:pt idx="72096">
                  <c:v>72.096000000000004</c:v>
                </c:pt>
                <c:pt idx="72097">
                  <c:v>72.097000000000037</c:v>
                </c:pt>
                <c:pt idx="72098">
                  <c:v>72.098000000000013</c:v>
                </c:pt>
                <c:pt idx="72099">
                  <c:v>72.099000000000046</c:v>
                </c:pt>
                <c:pt idx="72100">
                  <c:v>72.100000000000023</c:v>
                </c:pt>
                <c:pt idx="72101">
                  <c:v>72.100999999999999</c:v>
                </c:pt>
                <c:pt idx="72102">
                  <c:v>72.102000000000032</c:v>
                </c:pt>
                <c:pt idx="72103">
                  <c:v>72.103000000000009</c:v>
                </c:pt>
                <c:pt idx="72104">
                  <c:v>72.104000000000042</c:v>
                </c:pt>
                <c:pt idx="72105">
                  <c:v>72.105000000000018</c:v>
                </c:pt>
                <c:pt idx="72106">
                  <c:v>72.105999999999995</c:v>
                </c:pt>
                <c:pt idx="72107">
                  <c:v>72.107000000000028</c:v>
                </c:pt>
                <c:pt idx="72108">
                  <c:v>72.108000000000004</c:v>
                </c:pt>
                <c:pt idx="72109">
                  <c:v>72.109000000000037</c:v>
                </c:pt>
                <c:pt idx="72110">
                  <c:v>72.110000000000014</c:v>
                </c:pt>
                <c:pt idx="72111">
                  <c:v>72.11099999999999</c:v>
                </c:pt>
                <c:pt idx="72112">
                  <c:v>72.112000000000023</c:v>
                </c:pt>
                <c:pt idx="72113">
                  <c:v>72.113</c:v>
                </c:pt>
                <c:pt idx="72114">
                  <c:v>72.114000000000033</c:v>
                </c:pt>
                <c:pt idx="72115">
                  <c:v>72.115000000000009</c:v>
                </c:pt>
                <c:pt idx="72116">
                  <c:v>72.116000000000042</c:v>
                </c:pt>
                <c:pt idx="72117">
                  <c:v>72.117000000000019</c:v>
                </c:pt>
                <c:pt idx="72118">
                  <c:v>72.117999999999995</c:v>
                </c:pt>
                <c:pt idx="72119">
                  <c:v>72.119000000000028</c:v>
                </c:pt>
                <c:pt idx="72120">
                  <c:v>72.12</c:v>
                </c:pt>
                <c:pt idx="72121">
                  <c:v>72.121000000000038</c:v>
                </c:pt>
                <c:pt idx="72122">
                  <c:v>72.122000000000014</c:v>
                </c:pt>
                <c:pt idx="72123">
                  <c:v>72.12299999999999</c:v>
                </c:pt>
                <c:pt idx="72124">
                  <c:v>72.124000000000024</c:v>
                </c:pt>
                <c:pt idx="72125">
                  <c:v>72.125</c:v>
                </c:pt>
                <c:pt idx="72126">
                  <c:v>72.126000000000033</c:v>
                </c:pt>
                <c:pt idx="72127">
                  <c:v>72.12700000000001</c:v>
                </c:pt>
                <c:pt idx="72128">
                  <c:v>72.128000000000043</c:v>
                </c:pt>
                <c:pt idx="72129">
                  <c:v>72.129000000000019</c:v>
                </c:pt>
                <c:pt idx="72130">
                  <c:v>72.13</c:v>
                </c:pt>
                <c:pt idx="72131">
                  <c:v>72.131000000000029</c:v>
                </c:pt>
                <c:pt idx="72132">
                  <c:v>72.132000000000005</c:v>
                </c:pt>
                <c:pt idx="72133">
                  <c:v>72.133000000000038</c:v>
                </c:pt>
                <c:pt idx="72134">
                  <c:v>72.134000000000015</c:v>
                </c:pt>
                <c:pt idx="72135">
                  <c:v>72.134999999999991</c:v>
                </c:pt>
                <c:pt idx="72136">
                  <c:v>72.136000000000024</c:v>
                </c:pt>
                <c:pt idx="72137">
                  <c:v>72.137</c:v>
                </c:pt>
                <c:pt idx="72138">
                  <c:v>72.138000000000034</c:v>
                </c:pt>
                <c:pt idx="72139">
                  <c:v>72.13900000000001</c:v>
                </c:pt>
                <c:pt idx="72140">
                  <c:v>72.140000000000043</c:v>
                </c:pt>
                <c:pt idx="72141">
                  <c:v>72.14100000000002</c:v>
                </c:pt>
                <c:pt idx="72142">
                  <c:v>72.141999999999996</c:v>
                </c:pt>
                <c:pt idx="72143">
                  <c:v>72.143000000000029</c:v>
                </c:pt>
                <c:pt idx="72144">
                  <c:v>72.144000000000005</c:v>
                </c:pt>
                <c:pt idx="72145">
                  <c:v>72.145000000000039</c:v>
                </c:pt>
                <c:pt idx="72146">
                  <c:v>72.146000000000015</c:v>
                </c:pt>
                <c:pt idx="72147">
                  <c:v>72.146999999999991</c:v>
                </c:pt>
                <c:pt idx="72148">
                  <c:v>72.148000000000025</c:v>
                </c:pt>
                <c:pt idx="72149">
                  <c:v>72.149000000000001</c:v>
                </c:pt>
                <c:pt idx="72150">
                  <c:v>72.150000000000034</c:v>
                </c:pt>
                <c:pt idx="72151">
                  <c:v>72.15100000000001</c:v>
                </c:pt>
                <c:pt idx="72152">
                  <c:v>72.152000000000044</c:v>
                </c:pt>
                <c:pt idx="72153">
                  <c:v>72.15300000000002</c:v>
                </c:pt>
                <c:pt idx="72154">
                  <c:v>72.153999999999996</c:v>
                </c:pt>
                <c:pt idx="72155">
                  <c:v>72.15500000000003</c:v>
                </c:pt>
                <c:pt idx="72156">
                  <c:v>72.156000000000006</c:v>
                </c:pt>
                <c:pt idx="72157">
                  <c:v>72.157000000000039</c:v>
                </c:pt>
                <c:pt idx="72158">
                  <c:v>72.158000000000015</c:v>
                </c:pt>
                <c:pt idx="72159">
                  <c:v>72.158999999999992</c:v>
                </c:pt>
                <c:pt idx="72160">
                  <c:v>72.160000000000025</c:v>
                </c:pt>
                <c:pt idx="72161">
                  <c:v>72.161000000000001</c:v>
                </c:pt>
                <c:pt idx="72162">
                  <c:v>72.162000000000035</c:v>
                </c:pt>
                <c:pt idx="72163">
                  <c:v>72.163000000000011</c:v>
                </c:pt>
                <c:pt idx="72164">
                  <c:v>72.164000000000044</c:v>
                </c:pt>
                <c:pt idx="72165">
                  <c:v>72.16500000000002</c:v>
                </c:pt>
                <c:pt idx="72166">
                  <c:v>72.165999999999997</c:v>
                </c:pt>
                <c:pt idx="72167">
                  <c:v>72.16700000000003</c:v>
                </c:pt>
                <c:pt idx="72168">
                  <c:v>72.168000000000006</c:v>
                </c:pt>
                <c:pt idx="72169">
                  <c:v>72.16900000000004</c:v>
                </c:pt>
                <c:pt idx="72170">
                  <c:v>72.170000000000016</c:v>
                </c:pt>
                <c:pt idx="72171">
                  <c:v>72.170999999999992</c:v>
                </c:pt>
                <c:pt idx="72172">
                  <c:v>72.172000000000025</c:v>
                </c:pt>
                <c:pt idx="72173">
                  <c:v>72.173000000000002</c:v>
                </c:pt>
                <c:pt idx="72174">
                  <c:v>72.174000000000035</c:v>
                </c:pt>
                <c:pt idx="72175">
                  <c:v>72.175000000000011</c:v>
                </c:pt>
                <c:pt idx="72176">
                  <c:v>72.176000000000045</c:v>
                </c:pt>
                <c:pt idx="72177">
                  <c:v>72.177000000000021</c:v>
                </c:pt>
                <c:pt idx="72178">
                  <c:v>72.177999999999997</c:v>
                </c:pt>
                <c:pt idx="72179">
                  <c:v>72.17900000000003</c:v>
                </c:pt>
                <c:pt idx="72180">
                  <c:v>72.180000000000007</c:v>
                </c:pt>
                <c:pt idx="72181">
                  <c:v>72.18100000000004</c:v>
                </c:pt>
                <c:pt idx="72182">
                  <c:v>72.182000000000016</c:v>
                </c:pt>
                <c:pt idx="72183">
                  <c:v>72.182999999999993</c:v>
                </c:pt>
                <c:pt idx="72184">
                  <c:v>72.184000000000026</c:v>
                </c:pt>
                <c:pt idx="72185">
                  <c:v>72.185000000000002</c:v>
                </c:pt>
                <c:pt idx="72186">
                  <c:v>72.186000000000035</c:v>
                </c:pt>
                <c:pt idx="72187">
                  <c:v>72.187000000000012</c:v>
                </c:pt>
                <c:pt idx="72188">
                  <c:v>72.188000000000045</c:v>
                </c:pt>
                <c:pt idx="72189">
                  <c:v>72.189000000000021</c:v>
                </c:pt>
                <c:pt idx="72190">
                  <c:v>72.19</c:v>
                </c:pt>
                <c:pt idx="72191">
                  <c:v>72.191000000000031</c:v>
                </c:pt>
                <c:pt idx="72192">
                  <c:v>72.192000000000007</c:v>
                </c:pt>
                <c:pt idx="72193">
                  <c:v>72.19300000000004</c:v>
                </c:pt>
                <c:pt idx="72194">
                  <c:v>72.194000000000017</c:v>
                </c:pt>
                <c:pt idx="72195">
                  <c:v>72.194999999999993</c:v>
                </c:pt>
                <c:pt idx="72196">
                  <c:v>72.196000000000026</c:v>
                </c:pt>
                <c:pt idx="72197">
                  <c:v>72.197000000000003</c:v>
                </c:pt>
                <c:pt idx="72198">
                  <c:v>72.198000000000036</c:v>
                </c:pt>
                <c:pt idx="72199">
                  <c:v>72.199000000000012</c:v>
                </c:pt>
                <c:pt idx="72200">
                  <c:v>72.200000000000045</c:v>
                </c:pt>
                <c:pt idx="72201">
                  <c:v>72.201000000000022</c:v>
                </c:pt>
                <c:pt idx="72202">
                  <c:v>72.201999999999998</c:v>
                </c:pt>
                <c:pt idx="72203">
                  <c:v>72.203000000000031</c:v>
                </c:pt>
                <c:pt idx="72204">
                  <c:v>72.204000000000008</c:v>
                </c:pt>
                <c:pt idx="72205">
                  <c:v>72.205000000000041</c:v>
                </c:pt>
                <c:pt idx="72206">
                  <c:v>72.206000000000017</c:v>
                </c:pt>
                <c:pt idx="72207">
                  <c:v>72.206999999999994</c:v>
                </c:pt>
                <c:pt idx="72208">
                  <c:v>72.208000000000027</c:v>
                </c:pt>
                <c:pt idx="72209">
                  <c:v>72.209000000000003</c:v>
                </c:pt>
                <c:pt idx="72210">
                  <c:v>72.210000000000036</c:v>
                </c:pt>
                <c:pt idx="72211">
                  <c:v>72.211000000000013</c:v>
                </c:pt>
                <c:pt idx="72212">
                  <c:v>72.212000000000046</c:v>
                </c:pt>
                <c:pt idx="72213">
                  <c:v>72.213000000000022</c:v>
                </c:pt>
                <c:pt idx="72214">
                  <c:v>72.213999999999999</c:v>
                </c:pt>
                <c:pt idx="72215">
                  <c:v>72.215000000000032</c:v>
                </c:pt>
                <c:pt idx="72216">
                  <c:v>72.216000000000008</c:v>
                </c:pt>
                <c:pt idx="72217">
                  <c:v>72.217000000000041</c:v>
                </c:pt>
                <c:pt idx="72218">
                  <c:v>72.218000000000018</c:v>
                </c:pt>
                <c:pt idx="72219">
                  <c:v>72.218999999999994</c:v>
                </c:pt>
                <c:pt idx="72220">
                  <c:v>72.220000000000027</c:v>
                </c:pt>
                <c:pt idx="72221">
                  <c:v>72.221000000000004</c:v>
                </c:pt>
                <c:pt idx="72222">
                  <c:v>72.222000000000037</c:v>
                </c:pt>
                <c:pt idx="72223">
                  <c:v>72.223000000000013</c:v>
                </c:pt>
                <c:pt idx="72224">
                  <c:v>72.224000000000046</c:v>
                </c:pt>
                <c:pt idx="72225">
                  <c:v>72.225000000000023</c:v>
                </c:pt>
                <c:pt idx="72226">
                  <c:v>72.225999999999999</c:v>
                </c:pt>
                <c:pt idx="72227">
                  <c:v>72.227000000000032</c:v>
                </c:pt>
                <c:pt idx="72228">
                  <c:v>72.228000000000009</c:v>
                </c:pt>
                <c:pt idx="72229">
                  <c:v>72.229000000000042</c:v>
                </c:pt>
                <c:pt idx="72230">
                  <c:v>72.230000000000018</c:v>
                </c:pt>
                <c:pt idx="72231">
                  <c:v>72.230999999999995</c:v>
                </c:pt>
                <c:pt idx="72232">
                  <c:v>72.232000000000028</c:v>
                </c:pt>
                <c:pt idx="72233">
                  <c:v>72.233000000000004</c:v>
                </c:pt>
                <c:pt idx="72234">
                  <c:v>72.234000000000037</c:v>
                </c:pt>
                <c:pt idx="72235">
                  <c:v>72.235000000000014</c:v>
                </c:pt>
                <c:pt idx="72236">
                  <c:v>72.23599999999999</c:v>
                </c:pt>
                <c:pt idx="72237">
                  <c:v>72.237000000000023</c:v>
                </c:pt>
                <c:pt idx="72238">
                  <c:v>72.238</c:v>
                </c:pt>
                <c:pt idx="72239">
                  <c:v>72.239000000000033</c:v>
                </c:pt>
                <c:pt idx="72240">
                  <c:v>72.240000000000009</c:v>
                </c:pt>
                <c:pt idx="72241">
                  <c:v>72.241000000000042</c:v>
                </c:pt>
                <c:pt idx="72242">
                  <c:v>72.242000000000019</c:v>
                </c:pt>
                <c:pt idx="72243">
                  <c:v>72.242999999999995</c:v>
                </c:pt>
                <c:pt idx="72244">
                  <c:v>72.244000000000028</c:v>
                </c:pt>
                <c:pt idx="72245">
                  <c:v>72.245000000000005</c:v>
                </c:pt>
                <c:pt idx="72246">
                  <c:v>72.246000000000038</c:v>
                </c:pt>
                <c:pt idx="72247">
                  <c:v>72.247000000000014</c:v>
                </c:pt>
                <c:pt idx="72248">
                  <c:v>72.24799999999999</c:v>
                </c:pt>
                <c:pt idx="72249">
                  <c:v>72.249000000000024</c:v>
                </c:pt>
                <c:pt idx="72250">
                  <c:v>72.25</c:v>
                </c:pt>
                <c:pt idx="72251">
                  <c:v>72.251000000000033</c:v>
                </c:pt>
                <c:pt idx="72252">
                  <c:v>72.25200000000001</c:v>
                </c:pt>
                <c:pt idx="72253">
                  <c:v>72.253000000000043</c:v>
                </c:pt>
                <c:pt idx="72254">
                  <c:v>72.254000000000019</c:v>
                </c:pt>
                <c:pt idx="72255">
                  <c:v>72.254999999999995</c:v>
                </c:pt>
                <c:pt idx="72256">
                  <c:v>72.256000000000029</c:v>
                </c:pt>
                <c:pt idx="72257">
                  <c:v>72.257000000000005</c:v>
                </c:pt>
                <c:pt idx="72258">
                  <c:v>72.258000000000038</c:v>
                </c:pt>
                <c:pt idx="72259">
                  <c:v>72.259000000000015</c:v>
                </c:pt>
                <c:pt idx="72260">
                  <c:v>72.259999999999991</c:v>
                </c:pt>
                <c:pt idx="72261">
                  <c:v>72.261000000000024</c:v>
                </c:pt>
                <c:pt idx="72262">
                  <c:v>72.262</c:v>
                </c:pt>
                <c:pt idx="72263">
                  <c:v>72.263000000000034</c:v>
                </c:pt>
                <c:pt idx="72264">
                  <c:v>72.26400000000001</c:v>
                </c:pt>
                <c:pt idx="72265">
                  <c:v>72.265000000000043</c:v>
                </c:pt>
                <c:pt idx="72266">
                  <c:v>72.26600000000002</c:v>
                </c:pt>
                <c:pt idx="72267">
                  <c:v>72.266999999999996</c:v>
                </c:pt>
                <c:pt idx="72268">
                  <c:v>72.268000000000029</c:v>
                </c:pt>
                <c:pt idx="72269">
                  <c:v>72.269000000000005</c:v>
                </c:pt>
                <c:pt idx="72270">
                  <c:v>72.270000000000039</c:v>
                </c:pt>
                <c:pt idx="72271">
                  <c:v>72.271000000000015</c:v>
                </c:pt>
                <c:pt idx="72272">
                  <c:v>72.271999999999991</c:v>
                </c:pt>
                <c:pt idx="72273">
                  <c:v>72.273000000000025</c:v>
                </c:pt>
                <c:pt idx="72274">
                  <c:v>72.274000000000001</c:v>
                </c:pt>
                <c:pt idx="72275">
                  <c:v>72.275000000000034</c:v>
                </c:pt>
                <c:pt idx="72276">
                  <c:v>72.27600000000001</c:v>
                </c:pt>
                <c:pt idx="72277">
                  <c:v>72.277000000000044</c:v>
                </c:pt>
                <c:pt idx="72278">
                  <c:v>72.27800000000002</c:v>
                </c:pt>
                <c:pt idx="72279">
                  <c:v>72.278999999999996</c:v>
                </c:pt>
                <c:pt idx="72280">
                  <c:v>72.28000000000003</c:v>
                </c:pt>
                <c:pt idx="72281">
                  <c:v>72.281000000000006</c:v>
                </c:pt>
                <c:pt idx="72282">
                  <c:v>72.282000000000039</c:v>
                </c:pt>
                <c:pt idx="72283">
                  <c:v>72.283000000000015</c:v>
                </c:pt>
                <c:pt idx="72284">
                  <c:v>72.283999999999992</c:v>
                </c:pt>
                <c:pt idx="72285">
                  <c:v>72.285000000000025</c:v>
                </c:pt>
                <c:pt idx="72286">
                  <c:v>72.286000000000001</c:v>
                </c:pt>
                <c:pt idx="72287">
                  <c:v>72.287000000000035</c:v>
                </c:pt>
                <c:pt idx="72288">
                  <c:v>72.288000000000011</c:v>
                </c:pt>
                <c:pt idx="72289">
                  <c:v>72.289000000000044</c:v>
                </c:pt>
                <c:pt idx="72290">
                  <c:v>72.29000000000002</c:v>
                </c:pt>
                <c:pt idx="72291">
                  <c:v>72.290999999999997</c:v>
                </c:pt>
                <c:pt idx="72292">
                  <c:v>72.29200000000003</c:v>
                </c:pt>
                <c:pt idx="72293">
                  <c:v>72.293000000000006</c:v>
                </c:pt>
                <c:pt idx="72294">
                  <c:v>72.29400000000004</c:v>
                </c:pt>
                <c:pt idx="72295">
                  <c:v>72.295000000000016</c:v>
                </c:pt>
                <c:pt idx="72296">
                  <c:v>72.295999999999992</c:v>
                </c:pt>
                <c:pt idx="72297">
                  <c:v>72.297000000000025</c:v>
                </c:pt>
                <c:pt idx="72298">
                  <c:v>72.298000000000002</c:v>
                </c:pt>
                <c:pt idx="72299">
                  <c:v>72.299000000000035</c:v>
                </c:pt>
                <c:pt idx="72300">
                  <c:v>72.300000000000011</c:v>
                </c:pt>
                <c:pt idx="72301">
                  <c:v>72.301000000000045</c:v>
                </c:pt>
                <c:pt idx="72302">
                  <c:v>72.302000000000021</c:v>
                </c:pt>
                <c:pt idx="72303">
                  <c:v>72.302999999999997</c:v>
                </c:pt>
                <c:pt idx="72304">
                  <c:v>72.30400000000003</c:v>
                </c:pt>
                <c:pt idx="72305">
                  <c:v>72.305000000000007</c:v>
                </c:pt>
                <c:pt idx="72306">
                  <c:v>72.30600000000004</c:v>
                </c:pt>
                <c:pt idx="72307">
                  <c:v>72.307000000000016</c:v>
                </c:pt>
                <c:pt idx="72308">
                  <c:v>72.307999999999993</c:v>
                </c:pt>
                <c:pt idx="72309">
                  <c:v>72.309000000000026</c:v>
                </c:pt>
                <c:pt idx="72310">
                  <c:v>72.31</c:v>
                </c:pt>
                <c:pt idx="72311">
                  <c:v>72.311000000000035</c:v>
                </c:pt>
                <c:pt idx="72312">
                  <c:v>72.312000000000012</c:v>
                </c:pt>
                <c:pt idx="72313">
                  <c:v>72.313000000000045</c:v>
                </c:pt>
                <c:pt idx="72314">
                  <c:v>72.314000000000021</c:v>
                </c:pt>
                <c:pt idx="72315">
                  <c:v>72.314999999999998</c:v>
                </c:pt>
                <c:pt idx="72316">
                  <c:v>72.316000000000031</c:v>
                </c:pt>
                <c:pt idx="72317">
                  <c:v>72.317000000000007</c:v>
                </c:pt>
                <c:pt idx="72318">
                  <c:v>72.31800000000004</c:v>
                </c:pt>
                <c:pt idx="72319">
                  <c:v>72.319000000000017</c:v>
                </c:pt>
                <c:pt idx="72320">
                  <c:v>72.319999999999993</c:v>
                </c:pt>
                <c:pt idx="72321">
                  <c:v>72.321000000000026</c:v>
                </c:pt>
                <c:pt idx="72322">
                  <c:v>72.322000000000003</c:v>
                </c:pt>
                <c:pt idx="72323">
                  <c:v>72.323000000000036</c:v>
                </c:pt>
                <c:pt idx="72324">
                  <c:v>72.324000000000012</c:v>
                </c:pt>
                <c:pt idx="72325">
                  <c:v>72.325000000000045</c:v>
                </c:pt>
                <c:pt idx="72326">
                  <c:v>72.326000000000022</c:v>
                </c:pt>
                <c:pt idx="72327">
                  <c:v>72.326999999999998</c:v>
                </c:pt>
                <c:pt idx="72328">
                  <c:v>72.328000000000031</c:v>
                </c:pt>
                <c:pt idx="72329">
                  <c:v>72.329000000000008</c:v>
                </c:pt>
                <c:pt idx="72330">
                  <c:v>72.330000000000041</c:v>
                </c:pt>
                <c:pt idx="72331">
                  <c:v>72.331000000000017</c:v>
                </c:pt>
                <c:pt idx="72332">
                  <c:v>72.331999999999994</c:v>
                </c:pt>
                <c:pt idx="72333">
                  <c:v>72.333000000000027</c:v>
                </c:pt>
                <c:pt idx="72334">
                  <c:v>72.334000000000003</c:v>
                </c:pt>
                <c:pt idx="72335">
                  <c:v>72.335000000000036</c:v>
                </c:pt>
                <c:pt idx="72336">
                  <c:v>72.336000000000013</c:v>
                </c:pt>
                <c:pt idx="72337">
                  <c:v>72.337000000000046</c:v>
                </c:pt>
                <c:pt idx="72338">
                  <c:v>72.338000000000022</c:v>
                </c:pt>
                <c:pt idx="72339">
                  <c:v>72.338999999999999</c:v>
                </c:pt>
                <c:pt idx="72340">
                  <c:v>72.340000000000032</c:v>
                </c:pt>
                <c:pt idx="72341">
                  <c:v>72.341000000000008</c:v>
                </c:pt>
                <c:pt idx="72342">
                  <c:v>72.342000000000041</c:v>
                </c:pt>
                <c:pt idx="72343">
                  <c:v>72.343000000000018</c:v>
                </c:pt>
                <c:pt idx="72344">
                  <c:v>72.343999999999994</c:v>
                </c:pt>
                <c:pt idx="72345">
                  <c:v>72.345000000000027</c:v>
                </c:pt>
                <c:pt idx="72346">
                  <c:v>72.346000000000004</c:v>
                </c:pt>
                <c:pt idx="72347">
                  <c:v>72.347000000000037</c:v>
                </c:pt>
                <c:pt idx="72348">
                  <c:v>72.348000000000013</c:v>
                </c:pt>
                <c:pt idx="72349">
                  <c:v>72.349000000000046</c:v>
                </c:pt>
                <c:pt idx="72350">
                  <c:v>72.350000000000023</c:v>
                </c:pt>
                <c:pt idx="72351">
                  <c:v>72.350999999999999</c:v>
                </c:pt>
                <c:pt idx="72352">
                  <c:v>72.352000000000032</c:v>
                </c:pt>
                <c:pt idx="72353">
                  <c:v>72.353000000000009</c:v>
                </c:pt>
                <c:pt idx="72354">
                  <c:v>72.354000000000042</c:v>
                </c:pt>
                <c:pt idx="72355">
                  <c:v>72.355000000000018</c:v>
                </c:pt>
                <c:pt idx="72356">
                  <c:v>72.355999999999995</c:v>
                </c:pt>
                <c:pt idx="72357">
                  <c:v>72.357000000000028</c:v>
                </c:pt>
                <c:pt idx="72358">
                  <c:v>72.358000000000004</c:v>
                </c:pt>
                <c:pt idx="72359">
                  <c:v>72.359000000000037</c:v>
                </c:pt>
                <c:pt idx="72360">
                  <c:v>72.360000000000014</c:v>
                </c:pt>
                <c:pt idx="72361">
                  <c:v>72.36099999999999</c:v>
                </c:pt>
                <c:pt idx="72362">
                  <c:v>72.362000000000023</c:v>
                </c:pt>
                <c:pt idx="72363">
                  <c:v>72.363</c:v>
                </c:pt>
                <c:pt idx="72364">
                  <c:v>72.364000000000033</c:v>
                </c:pt>
                <c:pt idx="72365">
                  <c:v>72.365000000000009</c:v>
                </c:pt>
                <c:pt idx="72366">
                  <c:v>72.366000000000042</c:v>
                </c:pt>
                <c:pt idx="72367">
                  <c:v>72.367000000000019</c:v>
                </c:pt>
                <c:pt idx="72368">
                  <c:v>72.367999999999995</c:v>
                </c:pt>
                <c:pt idx="72369">
                  <c:v>72.369000000000028</c:v>
                </c:pt>
                <c:pt idx="72370">
                  <c:v>72.37</c:v>
                </c:pt>
                <c:pt idx="72371">
                  <c:v>72.371000000000038</c:v>
                </c:pt>
                <c:pt idx="72372">
                  <c:v>72.372000000000014</c:v>
                </c:pt>
                <c:pt idx="72373">
                  <c:v>72.37299999999999</c:v>
                </c:pt>
                <c:pt idx="72374">
                  <c:v>72.374000000000024</c:v>
                </c:pt>
                <c:pt idx="72375">
                  <c:v>72.375</c:v>
                </c:pt>
                <c:pt idx="72376">
                  <c:v>72.376000000000033</c:v>
                </c:pt>
                <c:pt idx="72377">
                  <c:v>72.37700000000001</c:v>
                </c:pt>
                <c:pt idx="72378">
                  <c:v>72.378000000000043</c:v>
                </c:pt>
                <c:pt idx="72379">
                  <c:v>72.379000000000019</c:v>
                </c:pt>
                <c:pt idx="72380">
                  <c:v>72.38</c:v>
                </c:pt>
                <c:pt idx="72381">
                  <c:v>72.381000000000029</c:v>
                </c:pt>
                <c:pt idx="72382">
                  <c:v>72.382000000000005</c:v>
                </c:pt>
                <c:pt idx="72383">
                  <c:v>72.383000000000038</c:v>
                </c:pt>
                <c:pt idx="72384">
                  <c:v>72.384000000000015</c:v>
                </c:pt>
                <c:pt idx="72385">
                  <c:v>72.384999999999991</c:v>
                </c:pt>
                <c:pt idx="72386">
                  <c:v>72.386000000000024</c:v>
                </c:pt>
                <c:pt idx="72387">
                  <c:v>72.387</c:v>
                </c:pt>
                <c:pt idx="72388">
                  <c:v>72.388000000000034</c:v>
                </c:pt>
                <c:pt idx="72389">
                  <c:v>72.38900000000001</c:v>
                </c:pt>
                <c:pt idx="72390">
                  <c:v>72.390000000000043</c:v>
                </c:pt>
                <c:pt idx="72391">
                  <c:v>72.39100000000002</c:v>
                </c:pt>
                <c:pt idx="72392">
                  <c:v>72.391999999999996</c:v>
                </c:pt>
                <c:pt idx="72393">
                  <c:v>72.393000000000029</c:v>
                </c:pt>
                <c:pt idx="72394">
                  <c:v>72.394000000000005</c:v>
                </c:pt>
                <c:pt idx="72395">
                  <c:v>72.395000000000039</c:v>
                </c:pt>
                <c:pt idx="72396">
                  <c:v>72.396000000000015</c:v>
                </c:pt>
                <c:pt idx="72397">
                  <c:v>72.396999999999991</c:v>
                </c:pt>
                <c:pt idx="72398">
                  <c:v>72.398000000000025</c:v>
                </c:pt>
                <c:pt idx="72399">
                  <c:v>72.399000000000001</c:v>
                </c:pt>
                <c:pt idx="72400">
                  <c:v>72.400000000000034</c:v>
                </c:pt>
                <c:pt idx="72401">
                  <c:v>72.40100000000001</c:v>
                </c:pt>
                <c:pt idx="72402">
                  <c:v>72.402000000000044</c:v>
                </c:pt>
                <c:pt idx="72403">
                  <c:v>72.40300000000002</c:v>
                </c:pt>
                <c:pt idx="72404">
                  <c:v>72.403999999999996</c:v>
                </c:pt>
                <c:pt idx="72405">
                  <c:v>72.40500000000003</c:v>
                </c:pt>
                <c:pt idx="72406">
                  <c:v>72.406000000000006</c:v>
                </c:pt>
                <c:pt idx="72407">
                  <c:v>72.407000000000039</c:v>
                </c:pt>
                <c:pt idx="72408">
                  <c:v>72.408000000000015</c:v>
                </c:pt>
                <c:pt idx="72409">
                  <c:v>72.408999999999992</c:v>
                </c:pt>
                <c:pt idx="72410">
                  <c:v>72.410000000000025</c:v>
                </c:pt>
                <c:pt idx="72411">
                  <c:v>72.411000000000001</c:v>
                </c:pt>
                <c:pt idx="72412">
                  <c:v>72.412000000000035</c:v>
                </c:pt>
                <c:pt idx="72413">
                  <c:v>72.413000000000011</c:v>
                </c:pt>
                <c:pt idx="72414">
                  <c:v>72.414000000000044</c:v>
                </c:pt>
                <c:pt idx="72415">
                  <c:v>72.41500000000002</c:v>
                </c:pt>
                <c:pt idx="72416">
                  <c:v>72.415999999999997</c:v>
                </c:pt>
                <c:pt idx="72417">
                  <c:v>72.41700000000003</c:v>
                </c:pt>
                <c:pt idx="72418">
                  <c:v>72.418000000000006</c:v>
                </c:pt>
                <c:pt idx="72419">
                  <c:v>72.41900000000004</c:v>
                </c:pt>
                <c:pt idx="72420">
                  <c:v>72.420000000000016</c:v>
                </c:pt>
                <c:pt idx="72421">
                  <c:v>72.420999999999992</c:v>
                </c:pt>
                <c:pt idx="72422">
                  <c:v>72.422000000000025</c:v>
                </c:pt>
                <c:pt idx="72423">
                  <c:v>72.423000000000002</c:v>
                </c:pt>
                <c:pt idx="72424">
                  <c:v>72.424000000000035</c:v>
                </c:pt>
                <c:pt idx="72425">
                  <c:v>72.425000000000011</c:v>
                </c:pt>
                <c:pt idx="72426">
                  <c:v>72.426000000000045</c:v>
                </c:pt>
                <c:pt idx="72427">
                  <c:v>72.427000000000021</c:v>
                </c:pt>
                <c:pt idx="72428">
                  <c:v>72.427999999999997</c:v>
                </c:pt>
                <c:pt idx="72429">
                  <c:v>72.42900000000003</c:v>
                </c:pt>
                <c:pt idx="72430">
                  <c:v>72.430000000000007</c:v>
                </c:pt>
                <c:pt idx="72431">
                  <c:v>72.43100000000004</c:v>
                </c:pt>
                <c:pt idx="72432">
                  <c:v>72.432000000000016</c:v>
                </c:pt>
                <c:pt idx="72433">
                  <c:v>72.432999999999993</c:v>
                </c:pt>
                <c:pt idx="72434">
                  <c:v>72.434000000000026</c:v>
                </c:pt>
                <c:pt idx="72435">
                  <c:v>72.435000000000002</c:v>
                </c:pt>
                <c:pt idx="72436">
                  <c:v>72.436000000000035</c:v>
                </c:pt>
                <c:pt idx="72437">
                  <c:v>72.437000000000012</c:v>
                </c:pt>
                <c:pt idx="72438">
                  <c:v>72.438000000000045</c:v>
                </c:pt>
                <c:pt idx="72439">
                  <c:v>72.439000000000021</c:v>
                </c:pt>
                <c:pt idx="72440">
                  <c:v>72.44</c:v>
                </c:pt>
                <c:pt idx="72441">
                  <c:v>72.441000000000031</c:v>
                </c:pt>
                <c:pt idx="72442">
                  <c:v>72.442000000000007</c:v>
                </c:pt>
                <c:pt idx="72443">
                  <c:v>72.44300000000004</c:v>
                </c:pt>
                <c:pt idx="72444">
                  <c:v>72.444000000000017</c:v>
                </c:pt>
                <c:pt idx="72445">
                  <c:v>72.444999999999993</c:v>
                </c:pt>
                <c:pt idx="72446">
                  <c:v>72.446000000000026</c:v>
                </c:pt>
                <c:pt idx="72447">
                  <c:v>72.447000000000003</c:v>
                </c:pt>
                <c:pt idx="72448">
                  <c:v>72.448000000000036</c:v>
                </c:pt>
                <c:pt idx="72449">
                  <c:v>72.449000000000012</c:v>
                </c:pt>
                <c:pt idx="72450">
                  <c:v>72.450000000000045</c:v>
                </c:pt>
                <c:pt idx="72451">
                  <c:v>72.451000000000022</c:v>
                </c:pt>
                <c:pt idx="72452">
                  <c:v>72.451999999999998</c:v>
                </c:pt>
                <c:pt idx="72453">
                  <c:v>72.453000000000031</c:v>
                </c:pt>
                <c:pt idx="72454">
                  <c:v>72.454000000000008</c:v>
                </c:pt>
                <c:pt idx="72455">
                  <c:v>72.455000000000041</c:v>
                </c:pt>
                <c:pt idx="72456">
                  <c:v>72.456000000000017</c:v>
                </c:pt>
                <c:pt idx="72457">
                  <c:v>72.456999999999994</c:v>
                </c:pt>
                <c:pt idx="72458">
                  <c:v>72.458000000000027</c:v>
                </c:pt>
                <c:pt idx="72459">
                  <c:v>72.459000000000003</c:v>
                </c:pt>
                <c:pt idx="72460">
                  <c:v>72.460000000000036</c:v>
                </c:pt>
                <c:pt idx="72461">
                  <c:v>72.461000000000013</c:v>
                </c:pt>
                <c:pt idx="72462">
                  <c:v>72.462000000000046</c:v>
                </c:pt>
                <c:pt idx="72463">
                  <c:v>72.463000000000022</c:v>
                </c:pt>
                <c:pt idx="72464">
                  <c:v>72.463999999999999</c:v>
                </c:pt>
                <c:pt idx="72465">
                  <c:v>72.465000000000032</c:v>
                </c:pt>
                <c:pt idx="72466">
                  <c:v>72.466000000000008</c:v>
                </c:pt>
                <c:pt idx="72467">
                  <c:v>72.467000000000041</c:v>
                </c:pt>
                <c:pt idx="72468">
                  <c:v>72.468000000000018</c:v>
                </c:pt>
                <c:pt idx="72469">
                  <c:v>72.468999999999994</c:v>
                </c:pt>
                <c:pt idx="72470">
                  <c:v>72.470000000000027</c:v>
                </c:pt>
                <c:pt idx="72471">
                  <c:v>72.471000000000004</c:v>
                </c:pt>
                <c:pt idx="72472">
                  <c:v>72.472000000000037</c:v>
                </c:pt>
                <c:pt idx="72473">
                  <c:v>72.473000000000013</c:v>
                </c:pt>
                <c:pt idx="72474">
                  <c:v>72.474000000000046</c:v>
                </c:pt>
                <c:pt idx="72475">
                  <c:v>72.475000000000023</c:v>
                </c:pt>
                <c:pt idx="72476">
                  <c:v>72.475999999999999</c:v>
                </c:pt>
                <c:pt idx="72477">
                  <c:v>72.477000000000032</c:v>
                </c:pt>
                <c:pt idx="72478">
                  <c:v>72.478000000000009</c:v>
                </c:pt>
                <c:pt idx="72479">
                  <c:v>72.479000000000042</c:v>
                </c:pt>
                <c:pt idx="72480">
                  <c:v>72.480000000000018</c:v>
                </c:pt>
                <c:pt idx="72481">
                  <c:v>72.480999999999995</c:v>
                </c:pt>
                <c:pt idx="72482">
                  <c:v>72.482000000000028</c:v>
                </c:pt>
                <c:pt idx="72483">
                  <c:v>72.483000000000004</c:v>
                </c:pt>
                <c:pt idx="72484">
                  <c:v>72.484000000000037</c:v>
                </c:pt>
                <c:pt idx="72485">
                  <c:v>72.485000000000014</c:v>
                </c:pt>
                <c:pt idx="72486">
                  <c:v>72.48599999999999</c:v>
                </c:pt>
                <c:pt idx="72487">
                  <c:v>72.487000000000023</c:v>
                </c:pt>
                <c:pt idx="72488">
                  <c:v>72.488</c:v>
                </c:pt>
                <c:pt idx="72489">
                  <c:v>72.489000000000033</c:v>
                </c:pt>
                <c:pt idx="72490">
                  <c:v>72.490000000000009</c:v>
                </c:pt>
                <c:pt idx="72491">
                  <c:v>72.491000000000042</c:v>
                </c:pt>
                <c:pt idx="72492">
                  <c:v>72.492000000000019</c:v>
                </c:pt>
                <c:pt idx="72493">
                  <c:v>72.492999999999995</c:v>
                </c:pt>
                <c:pt idx="72494">
                  <c:v>72.494000000000028</c:v>
                </c:pt>
                <c:pt idx="72495">
                  <c:v>72.495000000000005</c:v>
                </c:pt>
                <c:pt idx="72496">
                  <c:v>72.496000000000038</c:v>
                </c:pt>
                <c:pt idx="72497">
                  <c:v>72.497000000000014</c:v>
                </c:pt>
                <c:pt idx="72498">
                  <c:v>72.49799999999999</c:v>
                </c:pt>
                <c:pt idx="72499">
                  <c:v>72.499000000000024</c:v>
                </c:pt>
                <c:pt idx="72500">
                  <c:v>72.5</c:v>
                </c:pt>
                <c:pt idx="72501">
                  <c:v>72.501000000000033</c:v>
                </c:pt>
                <c:pt idx="72502">
                  <c:v>72.50200000000001</c:v>
                </c:pt>
                <c:pt idx="72503">
                  <c:v>72.503000000000043</c:v>
                </c:pt>
                <c:pt idx="72504">
                  <c:v>72.504000000000019</c:v>
                </c:pt>
                <c:pt idx="72505">
                  <c:v>72.504999999999995</c:v>
                </c:pt>
                <c:pt idx="72506">
                  <c:v>72.506000000000029</c:v>
                </c:pt>
                <c:pt idx="72507">
                  <c:v>72.507000000000005</c:v>
                </c:pt>
                <c:pt idx="72508">
                  <c:v>72.508000000000038</c:v>
                </c:pt>
                <c:pt idx="72509">
                  <c:v>72.509000000000015</c:v>
                </c:pt>
                <c:pt idx="72510">
                  <c:v>72.509999999999991</c:v>
                </c:pt>
                <c:pt idx="72511">
                  <c:v>72.511000000000024</c:v>
                </c:pt>
                <c:pt idx="72512">
                  <c:v>72.512</c:v>
                </c:pt>
                <c:pt idx="72513">
                  <c:v>72.513000000000034</c:v>
                </c:pt>
                <c:pt idx="72514">
                  <c:v>72.51400000000001</c:v>
                </c:pt>
                <c:pt idx="72515">
                  <c:v>72.515000000000043</c:v>
                </c:pt>
                <c:pt idx="72516">
                  <c:v>72.51600000000002</c:v>
                </c:pt>
                <c:pt idx="72517">
                  <c:v>72.516999999999996</c:v>
                </c:pt>
                <c:pt idx="72518">
                  <c:v>72.518000000000029</c:v>
                </c:pt>
                <c:pt idx="72519">
                  <c:v>72.519000000000005</c:v>
                </c:pt>
                <c:pt idx="72520">
                  <c:v>72.520000000000039</c:v>
                </c:pt>
                <c:pt idx="72521">
                  <c:v>72.521000000000015</c:v>
                </c:pt>
                <c:pt idx="72522">
                  <c:v>72.521999999999991</c:v>
                </c:pt>
                <c:pt idx="72523">
                  <c:v>72.523000000000025</c:v>
                </c:pt>
                <c:pt idx="72524">
                  <c:v>72.524000000000001</c:v>
                </c:pt>
                <c:pt idx="72525">
                  <c:v>72.525000000000034</c:v>
                </c:pt>
                <c:pt idx="72526">
                  <c:v>72.52600000000001</c:v>
                </c:pt>
                <c:pt idx="72527">
                  <c:v>72.527000000000044</c:v>
                </c:pt>
                <c:pt idx="72528">
                  <c:v>72.52800000000002</c:v>
                </c:pt>
                <c:pt idx="72529">
                  <c:v>72.528999999999996</c:v>
                </c:pt>
                <c:pt idx="72530">
                  <c:v>72.53000000000003</c:v>
                </c:pt>
                <c:pt idx="72531">
                  <c:v>72.531000000000006</c:v>
                </c:pt>
                <c:pt idx="72532">
                  <c:v>72.532000000000039</c:v>
                </c:pt>
                <c:pt idx="72533">
                  <c:v>72.533000000000015</c:v>
                </c:pt>
                <c:pt idx="72534">
                  <c:v>72.533999999999992</c:v>
                </c:pt>
                <c:pt idx="72535">
                  <c:v>72.535000000000025</c:v>
                </c:pt>
                <c:pt idx="72536">
                  <c:v>72.536000000000001</c:v>
                </c:pt>
                <c:pt idx="72537">
                  <c:v>72.537000000000035</c:v>
                </c:pt>
                <c:pt idx="72538">
                  <c:v>72.538000000000011</c:v>
                </c:pt>
                <c:pt idx="72539">
                  <c:v>72.539000000000044</c:v>
                </c:pt>
                <c:pt idx="72540">
                  <c:v>72.54000000000002</c:v>
                </c:pt>
                <c:pt idx="72541">
                  <c:v>72.540999999999997</c:v>
                </c:pt>
                <c:pt idx="72542">
                  <c:v>72.54200000000003</c:v>
                </c:pt>
                <c:pt idx="72543">
                  <c:v>72.543000000000006</c:v>
                </c:pt>
                <c:pt idx="72544">
                  <c:v>72.54400000000004</c:v>
                </c:pt>
                <c:pt idx="72545">
                  <c:v>72.545000000000016</c:v>
                </c:pt>
                <c:pt idx="72546">
                  <c:v>72.545999999999992</c:v>
                </c:pt>
                <c:pt idx="72547">
                  <c:v>72.547000000000025</c:v>
                </c:pt>
                <c:pt idx="72548">
                  <c:v>72.548000000000002</c:v>
                </c:pt>
                <c:pt idx="72549">
                  <c:v>72.549000000000035</c:v>
                </c:pt>
                <c:pt idx="72550">
                  <c:v>72.550000000000011</c:v>
                </c:pt>
                <c:pt idx="72551">
                  <c:v>72.551000000000045</c:v>
                </c:pt>
                <c:pt idx="72552">
                  <c:v>72.552000000000021</c:v>
                </c:pt>
                <c:pt idx="72553">
                  <c:v>72.552999999999997</c:v>
                </c:pt>
                <c:pt idx="72554">
                  <c:v>72.55400000000003</c:v>
                </c:pt>
                <c:pt idx="72555">
                  <c:v>72.555000000000007</c:v>
                </c:pt>
                <c:pt idx="72556">
                  <c:v>72.55600000000004</c:v>
                </c:pt>
                <c:pt idx="72557">
                  <c:v>72.557000000000016</c:v>
                </c:pt>
                <c:pt idx="72558">
                  <c:v>72.557999999999993</c:v>
                </c:pt>
                <c:pt idx="72559">
                  <c:v>72.559000000000026</c:v>
                </c:pt>
                <c:pt idx="72560">
                  <c:v>72.56</c:v>
                </c:pt>
                <c:pt idx="72561">
                  <c:v>72.561000000000035</c:v>
                </c:pt>
                <c:pt idx="72562">
                  <c:v>72.562000000000012</c:v>
                </c:pt>
                <c:pt idx="72563">
                  <c:v>72.563000000000045</c:v>
                </c:pt>
                <c:pt idx="72564">
                  <c:v>72.564000000000021</c:v>
                </c:pt>
                <c:pt idx="72565">
                  <c:v>72.564999999999998</c:v>
                </c:pt>
                <c:pt idx="72566">
                  <c:v>72.566000000000031</c:v>
                </c:pt>
                <c:pt idx="72567">
                  <c:v>72.567000000000007</c:v>
                </c:pt>
                <c:pt idx="72568">
                  <c:v>72.56800000000004</c:v>
                </c:pt>
                <c:pt idx="72569">
                  <c:v>72.569000000000017</c:v>
                </c:pt>
                <c:pt idx="72570">
                  <c:v>72.569999999999993</c:v>
                </c:pt>
                <c:pt idx="72571">
                  <c:v>72.571000000000026</c:v>
                </c:pt>
                <c:pt idx="72572">
                  <c:v>72.572000000000003</c:v>
                </c:pt>
                <c:pt idx="72573">
                  <c:v>72.573000000000036</c:v>
                </c:pt>
                <c:pt idx="72574">
                  <c:v>72.574000000000012</c:v>
                </c:pt>
                <c:pt idx="72575">
                  <c:v>72.575000000000045</c:v>
                </c:pt>
                <c:pt idx="72576">
                  <c:v>72.576000000000022</c:v>
                </c:pt>
                <c:pt idx="72577">
                  <c:v>72.576999999999998</c:v>
                </c:pt>
                <c:pt idx="72578">
                  <c:v>72.578000000000031</c:v>
                </c:pt>
                <c:pt idx="72579">
                  <c:v>72.579000000000008</c:v>
                </c:pt>
                <c:pt idx="72580">
                  <c:v>72.580000000000041</c:v>
                </c:pt>
                <c:pt idx="72581">
                  <c:v>72.581000000000017</c:v>
                </c:pt>
                <c:pt idx="72582">
                  <c:v>72.581999999999994</c:v>
                </c:pt>
                <c:pt idx="72583">
                  <c:v>72.583000000000027</c:v>
                </c:pt>
                <c:pt idx="72584">
                  <c:v>72.584000000000003</c:v>
                </c:pt>
                <c:pt idx="72585">
                  <c:v>72.585000000000036</c:v>
                </c:pt>
                <c:pt idx="72586">
                  <c:v>72.586000000000013</c:v>
                </c:pt>
                <c:pt idx="72587">
                  <c:v>72.587000000000046</c:v>
                </c:pt>
                <c:pt idx="72588">
                  <c:v>72.588000000000022</c:v>
                </c:pt>
                <c:pt idx="72589">
                  <c:v>72.588999999999999</c:v>
                </c:pt>
                <c:pt idx="72590">
                  <c:v>72.590000000000032</c:v>
                </c:pt>
                <c:pt idx="72591">
                  <c:v>72.591000000000008</c:v>
                </c:pt>
                <c:pt idx="72592">
                  <c:v>72.592000000000041</c:v>
                </c:pt>
                <c:pt idx="72593">
                  <c:v>72.593000000000018</c:v>
                </c:pt>
                <c:pt idx="72594">
                  <c:v>72.593999999999994</c:v>
                </c:pt>
                <c:pt idx="72595">
                  <c:v>72.595000000000027</c:v>
                </c:pt>
                <c:pt idx="72596">
                  <c:v>72.596000000000004</c:v>
                </c:pt>
                <c:pt idx="72597">
                  <c:v>72.597000000000037</c:v>
                </c:pt>
                <c:pt idx="72598">
                  <c:v>72.598000000000013</c:v>
                </c:pt>
                <c:pt idx="72599">
                  <c:v>72.599000000000046</c:v>
                </c:pt>
                <c:pt idx="72600">
                  <c:v>72.600000000000023</c:v>
                </c:pt>
                <c:pt idx="72601">
                  <c:v>72.600999999999999</c:v>
                </c:pt>
                <c:pt idx="72602">
                  <c:v>72.602000000000032</c:v>
                </c:pt>
                <c:pt idx="72603">
                  <c:v>72.603000000000009</c:v>
                </c:pt>
                <c:pt idx="72604">
                  <c:v>72.604000000000042</c:v>
                </c:pt>
                <c:pt idx="72605">
                  <c:v>72.605000000000018</c:v>
                </c:pt>
                <c:pt idx="72606">
                  <c:v>72.605999999999995</c:v>
                </c:pt>
                <c:pt idx="72607">
                  <c:v>72.607000000000028</c:v>
                </c:pt>
                <c:pt idx="72608">
                  <c:v>72.608000000000004</c:v>
                </c:pt>
                <c:pt idx="72609">
                  <c:v>72.609000000000037</c:v>
                </c:pt>
                <c:pt idx="72610">
                  <c:v>72.610000000000014</c:v>
                </c:pt>
                <c:pt idx="72611">
                  <c:v>72.61099999999999</c:v>
                </c:pt>
                <c:pt idx="72612">
                  <c:v>72.612000000000023</c:v>
                </c:pt>
                <c:pt idx="72613">
                  <c:v>72.613</c:v>
                </c:pt>
                <c:pt idx="72614">
                  <c:v>72.614000000000033</c:v>
                </c:pt>
                <c:pt idx="72615">
                  <c:v>72.615000000000009</c:v>
                </c:pt>
                <c:pt idx="72616">
                  <c:v>72.616000000000042</c:v>
                </c:pt>
                <c:pt idx="72617">
                  <c:v>72.617000000000019</c:v>
                </c:pt>
                <c:pt idx="72618">
                  <c:v>72.617999999999995</c:v>
                </c:pt>
                <c:pt idx="72619">
                  <c:v>72.619000000000028</c:v>
                </c:pt>
                <c:pt idx="72620">
                  <c:v>72.62</c:v>
                </c:pt>
                <c:pt idx="72621">
                  <c:v>72.621000000000038</c:v>
                </c:pt>
                <c:pt idx="72622">
                  <c:v>72.622000000000014</c:v>
                </c:pt>
                <c:pt idx="72623">
                  <c:v>72.62299999999999</c:v>
                </c:pt>
                <c:pt idx="72624">
                  <c:v>72.624000000000024</c:v>
                </c:pt>
                <c:pt idx="72625">
                  <c:v>72.625</c:v>
                </c:pt>
                <c:pt idx="72626">
                  <c:v>72.626000000000033</c:v>
                </c:pt>
                <c:pt idx="72627">
                  <c:v>72.62700000000001</c:v>
                </c:pt>
                <c:pt idx="72628">
                  <c:v>72.628000000000043</c:v>
                </c:pt>
                <c:pt idx="72629">
                  <c:v>72.629000000000019</c:v>
                </c:pt>
                <c:pt idx="72630">
                  <c:v>72.63</c:v>
                </c:pt>
                <c:pt idx="72631">
                  <c:v>72.631000000000029</c:v>
                </c:pt>
                <c:pt idx="72632">
                  <c:v>72.632000000000005</c:v>
                </c:pt>
                <c:pt idx="72633">
                  <c:v>72.633000000000038</c:v>
                </c:pt>
                <c:pt idx="72634">
                  <c:v>72.634000000000015</c:v>
                </c:pt>
                <c:pt idx="72635">
                  <c:v>72.634999999999991</c:v>
                </c:pt>
                <c:pt idx="72636">
                  <c:v>72.636000000000024</c:v>
                </c:pt>
                <c:pt idx="72637">
                  <c:v>72.637</c:v>
                </c:pt>
                <c:pt idx="72638">
                  <c:v>72.638000000000034</c:v>
                </c:pt>
                <c:pt idx="72639">
                  <c:v>72.63900000000001</c:v>
                </c:pt>
                <c:pt idx="72640">
                  <c:v>72.640000000000043</c:v>
                </c:pt>
                <c:pt idx="72641">
                  <c:v>72.64100000000002</c:v>
                </c:pt>
                <c:pt idx="72642">
                  <c:v>72.641999999999996</c:v>
                </c:pt>
                <c:pt idx="72643">
                  <c:v>72.643000000000029</c:v>
                </c:pt>
                <c:pt idx="72644">
                  <c:v>72.644000000000005</c:v>
                </c:pt>
                <c:pt idx="72645">
                  <c:v>72.645000000000039</c:v>
                </c:pt>
                <c:pt idx="72646">
                  <c:v>72.646000000000015</c:v>
                </c:pt>
                <c:pt idx="72647">
                  <c:v>72.646999999999991</c:v>
                </c:pt>
                <c:pt idx="72648">
                  <c:v>72.648000000000025</c:v>
                </c:pt>
                <c:pt idx="72649">
                  <c:v>72.649000000000001</c:v>
                </c:pt>
                <c:pt idx="72650">
                  <c:v>72.650000000000034</c:v>
                </c:pt>
                <c:pt idx="72651">
                  <c:v>72.65100000000001</c:v>
                </c:pt>
                <c:pt idx="72652">
                  <c:v>72.652000000000044</c:v>
                </c:pt>
                <c:pt idx="72653">
                  <c:v>72.65300000000002</c:v>
                </c:pt>
                <c:pt idx="72654">
                  <c:v>72.653999999999996</c:v>
                </c:pt>
                <c:pt idx="72655">
                  <c:v>72.65500000000003</c:v>
                </c:pt>
                <c:pt idx="72656">
                  <c:v>72.656000000000006</c:v>
                </c:pt>
                <c:pt idx="72657">
                  <c:v>72.657000000000039</c:v>
                </c:pt>
                <c:pt idx="72658">
                  <c:v>72.658000000000015</c:v>
                </c:pt>
                <c:pt idx="72659">
                  <c:v>72.658999999999992</c:v>
                </c:pt>
                <c:pt idx="72660">
                  <c:v>72.660000000000025</c:v>
                </c:pt>
                <c:pt idx="72661">
                  <c:v>72.661000000000001</c:v>
                </c:pt>
                <c:pt idx="72662">
                  <c:v>72.662000000000035</c:v>
                </c:pt>
                <c:pt idx="72663">
                  <c:v>72.663000000000011</c:v>
                </c:pt>
                <c:pt idx="72664">
                  <c:v>72.664000000000044</c:v>
                </c:pt>
                <c:pt idx="72665">
                  <c:v>72.66500000000002</c:v>
                </c:pt>
                <c:pt idx="72666">
                  <c:v>72.665999999999997</c:v>
                </c:pt>
                <c:pt idx="72667">
                  <c:v>72.66700000000003</c:v>
                </c:pt>
                <c:pt idx="72668">
                  <c:v>72.668000000000006</c:v>
                </c:pt>
                <c:pt idx="72669">
                  <c:v>72.66900000000004</c:v>
                </c:pt>
                <c:pt idx="72670">
                  <c:v>72.670000000000016</c:v>
                </c:pt>
                <c:pt idx="72671">
                  <c:v>72.670999999999992</c:v>
                </c:pt>
                <c:pt idx="72672">
                  <c:v>72.672000000000025</c:v>
                </c:pt>
                <c:pt idx="72673">
                  <c:v>72.673000000000002</c:v>
                </c:pt>
                <c:pt idx="72674">
                  <c:v>72.674000000000035</c:v>
                </c:pt>
                <c:pt idx="72675">
                  <c:v>72.675000000000011</c:v>
                </c:pt>
                <c:pt idx="72676">
                  <c:v>72.676000000000045</c:v>
                </c:pt>
                <c:pt idx="72677">
                  <c:v>72.677000000000021</c:v>
                </c:pt>
                <c:pt idx="72678">
                  <c:v>72.677999999999997</c:v>
                </c:pt>
                <c:pt idx="72679">
                  <c:v>72.67900000000003</c:v>
                </c:pt>
                <c:pt idx="72680">
                  <c:v>72.680000000000007</c:v>
                </c:pt>
                <c:pt idx="72681">
                  <c:v>72.68100000000004</c:v>
                </c:pt>
                <c:pt idx="72682">
                  <c:v>72.682000000000016</c:v>
                </c:pt>
                <c:pt idx="72683">
                  <c:v>72.682999999999993</c:v>
                </c:pt>
                <c:pt idx="72684">
                  <c:v>72.684000000000026</c:v>
                </c:pt>
                <c:pt idx="72685">
                  <c:v>72.685000000000002</c:v>
                </c:pt>
                <c:pt idx="72686">
                  <c:v>72.686000000000035</c:v>
                </c:pt>
                <c:pt idx="72687">
                  <c:v>72.687000000000012</c:v>
                </c:pt>
                <c:pt idx="72688">
                  <c:v>72.688000000000045</c:v>
                </c:pt>
                <c:pt idx="72689">
                  <c:v>72.689000000000021</c:v>
                </c:pt>
                <c:pt idx="72690">
                  <c:v>72.69</c:v>
                </c:pt>
                <c:pt idx="72691">
                  <c:v>72.691000000000031</c:v>
                </c:pt>
                <c:pt idx="72692">
                  <c:v>72.692000000000007</c:v>
                </c:pt>
                <c:pt idx="72693">
                  <c:v>72.69300000000004</c:v>
                </c:pt>
                <c:pt idx="72694">
                  <c:v>72.694000000000017</c:v>
                </c:pt>
                <c:pt idx="72695">
                  <c:v>72.694999999999993</c:v>
                </c:pt>
                <c:pt idx="72696">
                  <c:v>72.696000000000026</c:v>
                </c:pt>
                <c:pt idx="72697">
                  <c:v>72.697000000000003</c:v>
                </c:pt>
                <c:pt idx="72698">
                  <c:v>72.698000000000036</c:v>
                </c:pt>
                <c:pt idx="72699">
                  <c:v>72.699000000000012</c:v>
                </c:pt>
                <c:pt idx="72700">
                  <c:v>72.700000000000045</c:v>
                </c:pt>
                <c:pt idx="72701">
                  <c:v>72.701000000000022</c:v>
                </c:pt>
                <c:pt idx="72702">
                  <c:v>72.701999999999998</c:v>
                </c:pt>
                <c:pt idx="72703">
                  <c:v>72.703000000000031</c:v>
                </c:pt>
                <c:pt idx="72704">
                  <c:v>72.704000000000008</c:v>
                </c:pt>
                <c:pt idx="72705">
                  <c:v>72.705000000000041</c:v>
                </c:pt>
                <c:pt idx="72706">
                  <c:v>72.706000000000017</c:v>
                </c:pt>
                <c:pt idx="72707">
                  <c:v>72.706999999999994</c:v>
                </c:pt>
                <c:pt idx="72708">
                  <c:v>72.708000000000027</c:v>
                </c:pt>
                <c:pt idx="72709">
                  <c:v>72.709000000000003</c:v>
                </c:pt>
                <c:pt idx="72710">
                  <c:v>72.710000000000036</c:v>
                </c:pt>
                <c:pt idx="72711">
                  <c:v>72.711000000000013</c:v>
                </c:pt>
                <c:pt idx="72712">
                  <c:v>72.712000000000046</c:v>
                </c:pt>
                <c:pt idx="72713">
                  <c:v>72.713000000000022</c:v>
                </c:pt>
                <c:pt idx="72714">
                  <c:v>72.713999999999999</c:v>
                </c:pt>
                <c:pt idx="72715">
                  <c:v>72.715000000000032</c:v>
                </c:pt>
                <c:pt idx="72716">
                  <c:v>72.716000000000008</c:v>
                </c:pt>
                <c:pt idx="72717">
                  <c:v>72.717000000000041</c:v>
                </c:pt>
                <c:pt idx="72718">
                  <c:v>72.718000000000018</c:v>
                </c:pt>
                <c:pt idx="72719">
                  <c:v>72.718999999999994</c:v>
                </c:pt>
                <c:pt idx="72720">
                  <c:v>72.720000000000027</c:v>
                </c:pt>
                <c:pt idx="72721">
                  <c:v>72.721000000000004</c:v>
                </c:pt>
                <c:pt idx="72722">
                  <c:v>72.722000000000037</c:v>
                </c:pt>
                <c:pt idx="72723">
                  <c:v>72.723000000000013</c:v>
                </c:pt>
                <c:pt idx="72724">
                  <c:v>72.724000000000046</c:v>
                </c:pt>
                <c:pt idx="72725">
                  <c:v>72.725000000000023</c:v>
                </c:pt>
                <c:pt idx="72726">
                  <c:v>72.725999999999999</c:v>
                </c:pt>
                <c:pt idx="72727">
                  <c:v>72.727000000000032</c:v>
                </c:pt>
                <c:pt idx="72728">
                  <c:v>72.728000000000009</c:v>
                </c:pt>
                <c:pt idx="72729">
                  <c:v>72.729000000000042</c:v>
                </c:pt>
                <c:pt idx="72730">
                  <c:v>72.730000000000018</c:v>
                </c:pt>
                <c:pt idx="72731">
                  <c:v>72.730999999999995</c:v>
                </c:pt>
                <c:pt idx="72732">
                  <c:v>72.732000000000028</c:v>
                </c:pt>
                <c:pt idx="72733">
                  <c:v>72.733000000000004</c:v>
                </c:pt>
                <c:pt idx="72734">
                  <c:v>72.734000000000037</c:v>
                </c:pt>
                <c:pt idx="72735">
                  <c:v>72.735000000000014</c:v>
                </c:pt>
                <c:pt idx="72736">
                  <c:v>72.73599999999999</c:v>
                </c:pt>
                <c:pt idx="72737">
                  <c:v>72.737000000000023</c:v>
                </c:pt>
                <c:pt idx="72738">
                  <c:v>72.738</c:v>
                </c:pt>
                <c:pt idx="72739">
                  <c:v>72.739000000000033</c:v>
                </c:pt>
                <c:pt idx="72740">
                  <c:v>72.740000000000009</c:v>
                </c:pt>
                <c:pt idx="72741">
                  <c:v>72.741000000000042</c:v>
                </c:pt>
                <c:pt idx="72742">
                  <c:v>72.742000000000019</c:v>
                </c:pt>
                <c:pt idx="72743">
                  <c:v>72.742999999999995</c:v>
                </c:pt>
                <c:pt idx="72744">
                  <c:v>72.744000000000028</c:v>
                </c:pt>
                <c:pt idx="72745">
                  <c:v>72.745000000000005</c:v>
                </c:pt>
                <c:pt idx="72746">
                  <c:v>72.746000000000038</c:v>
                </c:pt>
                <c:pt idx="72747">
                  <c:v>72.747000000000014</c:v>
                </c:pt>
                <c:pt idx="72748">
                  <c:v>72.74799999999999</c:v>
                </c:pt>
                <c:pt idx="72749">
                  <c:v>72.749000000000024</c:v>
                </c:pt>
                <c:pt idx="72750">
                  <c:v>72.75</c:v>
                </c:pt>
                <c:pt idx="72751">
                  <c:v>72.751000000000033</c:v>
                </c:pt>
                <c:pt idx="72752">
                  <c:v>72.75200000000001</c:v>
                </c:pt>
                <c:pt idx="72753">
                  <c:v>72.753000000000043</c:v>
                </c:pt>
                <c:pt idx="72754">
                  <c:v>72.754000000000019</c:v>
                </c:pt>
                <c:pt idx="72755">
                  <c:v>72.754999999999995</c:v>
                </c:pt>
                <c:pt idx="72756">
                  <c:v>72.756000000000029</c:v>
                </c:pt>
                <c:pt idx="72757">
                  <c:v>72.757000000000005</c:v>
                </c:pt>
                <c:pt idx="72758">
                  <c:v>72.758000000000038</c:v>
                </c:pt>
                <c:pt idx="72759">
                  <c:v>72.759000000000015</c:v>
                </c:pt>
                <c:pt idx="72760">
                  <c:v>72.759999999999991</c:v>
                </c:pt>
                <c:pt idx="72761">
                  <c:v>72.761000000000024</c:v>
                </c:pt>
                <c:pt idx="72762">
                  <c:v>72.762</c:v>
                </c:pt>
                <c:pt idx="72763">
                  <c:v>72.763000000000034</c:v>
                </c:pt>
                <c:pt idx="72764">
                  <c:v>72.76400000000001</c:v>
                </c:pt>
                <c:pt idx="72765">
                  <c:v>72.765000000000043</c:v>
                </c:pt>
                <c:pt idx="72766">
                  <c:v>72.76600000000002</c:v>
                </c:pt>
                <c:pt idx="72767">
                  <c:v>72.766999999999996</c:v>
                </c:pt>
                <c:pt idx="72768">
                  <c:v>72.768000000000029</c:v>
                </c:pt>
                <c:pt idx="72769">
                  <c:v>72.769000000000005</c:v>
                </c:pt>
                <c:pt idx="72770">
                  <c:v>72.770000000000039</c:v>
                </c:pt>
                <c:pt idx="72771">
                  <c:v>72.771000000000015</c:v>
                </c:pt>
                <c:pt idx="72772">
                  <c:v>72.771999999999991</c:v>
                </c:pt>
                <c:pt idx="72773">
                  <c:v>72.773000000000025</c:v>
                </c:pt>
                <c:pt idx="72774">
                  <c:v>72.774000000000001</c:v>
                </c:pt>
                <c:pt idx="72775">
                  <c:v>72.775000000000034</c:v>
                </c:pt>
                <c:pt idx="72776">
                  <c:v>72.77600000000001</c:v>
                </c:pt>
                <c:pt idx="72777">
                  <c:v>72.777000000000044</c:v>
                </c:pt>
                <c:pt idx="72778">
                  <c:v>72.77800000000002</c:v>
                </c:pt>
                <c:pt idx="72779">
                  <c:v>72.778999999999996</c:v>
                </c:pt>
                <c:pt idx="72780">
                  <c:v>72.78000000000003</c:v>
                </c:pt>
                <c:pt idx="72781">
                  <c:v>72.781000000000006</c:v>
                </c:pt>
                <c:pt idx="72782">
                  <c:v>72.782000000000039</c:v>
                </c:pt>
                <c:pt idx="72783">
                  <c:v>72.783000000000015</c:v>
                </c:pt>
                <c:pt idx="72784">
                  <c:v>72.783999999999992</c:v>
                </c:pt>
                <c:pt idx="72785">
                  <c:v>72.785000000000025</c:v>
                </c:pt>
                <c:pt idx="72786">
                  <c:v>72.786000000000001</c:v>
                </c:pt>
                <c:pt idx="72787">
                  <c:v>72.787000000000035</c:v>
                </c:pt>
                <c:pt idx="72788">
                  <c:v>72.788000000000011</c:v>
                </c:pt>
                <c:pt idx="72789">
                  <c:v>72.789000000000044</c:v>
                </c:pt>
                <c:pt idx="72790">
                  <c:v>72.79000000000002</c:v>
                </c:pt>
                <c:pt idx="72791">
                  <c:v>72.790999999999997</c:v>
                </c:pt>
                <c:pt idx="72792">
                  <c:v>72.79200000000003</c:v>
                </c:pt>
                <c:pt idx="72793">
                  <c:v>72.793000000000006</c:v>
                </c:pt>
                <c:pt idx="72794">
                  <c:v>72.79400000000004</c:v>
                </c:pt>
                <c:pt idx="72795">
                  <c:v>72.795000000000016</c:v>
                </c:pt>
                <c:pt idx="72796">
                  <c:v>72.795999999999992</c:v>
                </c:pt>
                <c:pt idx="72797">
                  <c:v>72.797000000000025</c:v>
                </c:pt>
                <c:pt idx="72798">
                  <c:v>72.798000000000002</c:v>
                </c:pt>
                <c:pt idx="72799">
                  <c:v>72.799000000000035</c:v>
                </c:pt>
                <c:pt idx="72800">
                  <c:v>72.800000000000011</c:v>
                </c:pt>
                <c:pt idx="72801">
                  <c:v>72.801000000000045</c:v>
                </c:pt>
                <c:pt idx="72802">
                  <c:v>72.802000000000021</c:v>
                </c:pt>
                <c:pt idx="72803">
                  <c:v>72.802999999999997</c:v>
                </c:pt>
                <c:pt idx="72804">
                  <c:v>72.80400000000003</c:v>
                </c:pt>
                <c:pt idx="72805">
                  <c:v>72.805000000000007</c:v>
                </c:pt>
                <c:pt idx="72806">
                  <c:v>72.80600000000004</c:v>
                </c:pt>
                <c:pt idx="72807">
                  <c:v>72.807000000000016</c:v>
                </c:pt>
                <c:pt idx="72808">
                  <c:v>72.807999999999993</c:v>
                </c:pt>
                <c:pt idx="72809">
                  <c:v>72.809000000000026</c:v>
                </c:pt>
                <c:pt idx="72810">
                  <c:v>72.81</c:v>
                </c:pt>
                <c:pt idx="72811">
                  <c:v>72.811000000000035</c:v>
                </c:pt>
                <c:pt idx="72812">
                  <c:v>72.812000000000012</c:v>
                </c:pt>
                <c:pt idx="72813">
                  <c:v>72.813000000000045</c:v>
                </c:pt>
                <c:pt idx="72814">
                  <c:v>72.814000000000021</c:v>
                </c:pt>
                <c:pt idx="72815">
                  <c:v>72.814999999999998</c:v>
                </c:pt>
                <c:pt idx="72816">
                  <c:v>72.816000000000031</c:v>
                </c:pt>
                <c:pt idx="72817">
                  <c:v>72.817000000000007</c:v>
                </c:pt>
                <c:pt idx="72818">
                  <c:v>72.81800000000004</c:v>
                </c:pt>
                <c:pt idx="72819">
                  <c:v>72.819000000000017</c:v>
                </c:pt>
                <c:pt idx="72820">
                  <c:v>72.819999999999993</c:v>
                </c:pt>
                <c:pt idx="72821">
                  <c:v>72.821000000000026</c:v>
                </c:pt>
                <c:pt idx="72822">
                  <c:v>72.822000000000003</c:v>
                </c:pt>
                <c:pt idx="72823">
                  <c:v>72.823000000000036</c:v>
                </c:pt>
                <c:pt idx="72824">
                  <c:v>72.824000000000012</c:v>
                </c:pt>
                <c:pt idx="72825">
                  <c:v>72.825000000000045</c:v>
                </c:pt>
                <c:pt idx="72826">
                  <c:v>72.826000000000022</c:v>
                </c:pt>
                <c:pt idx="72827">
                  <c:v>72.826999999999998</c:v>
                </c:pt>
                <c:pt idx="72828">
                  <c:v>72.828000000000031</c:v>
                </c:pt>
                <c:pt idx="72829">
                  <c:v>72.829000000000008</c:v>
                </c:pt>
                <c:pt idx="72830">
                  <c:v>72.830000000000041</c:v>
                </c:pt>
                <c:pt idx="72831">
                  <c:v>72.831000000000017</c:v>
                </c:pt>
                <c:pt idx="72832">
                  <c:v>72.831999999999994</c:v>
                </c:pt>
                <c:pt idx="72833">
                  <c:v>72.833000000000027</c:v>
                </c:pt>
                <c:pt idx="72834">
                  <c:v>72.834000000000003</c:v>
                </c:pt>
                <c:pt idx="72835">
                  <c:v>72.835000000000036</c:v>
                </c:pt>
                <c:pt idx="72836">
                  <c:v>72.836000000000013</c:v>
                </c:pt>
                <c:pt idx="72837">
                  <c:v>72.837000000000046</c:v>
                </c:pt>
                <c:pt idx="72838">
                  <c:v>72.838000000000022</c:v>
                </c:pt>
                <c:pt idx="72839">
                  <c:v>72.838999999999999</c:v>
                </c:pt>
                <c:pt idx="72840">
                  <c:v>72.840000000000032</c:v>
                </c:pt>
                <c:pt idx="72841">
                  <c:v>72.841000000000008</c:v>
                </c:pt>
                <c:pt idx="72842">
                  <c:v>72.842000000000041</c:v>
                </c:pt>
                <c:pt idx="72843">
                  <c:v>72.843000000000018</c:v>
                </c:pt>
                <c:pt idx="72844">
                  <c:v>72.843999999999994</c:v>
                </c:pt>
                <c:pt idx="72845">
                  <c:v>72.845000000000027</c:v>
                </c:pt>
                <c:pt idx="72846">
                  <c:v>72.846000000000004</c:v>
                </c:pt>
                <c:pt idx="72847">
                  <c:v>72.847000000000037</c:v>
                </c:pt>
                <c:pt idx="72848">
                  <c:v>72.848000000000013</c:v>
                </c:pt>
                <c:pt idx="72849">
                  <c:v>72.849000000000046</c:v>
                </c:pt>
                <c:pt idx="72850">
                  <c:v>72.850000000000023</c:v>
                </c:pt>
                <c:pt idx="72851">
                  <c:v>72.850999999999999</c:v>
                </c:pt>
                <c:pt idx="72852">
                  <c:v>72.852000000000032</c:v>
                </c:pt>
                <c:pt idx="72853">
                  <c:v>72.853000000000009</c:v>
                </c:pt>
                <c:pt idx="72854">
                  <c:v>72.854000000000042</c:v>
                </c:pt>
                <c:pt idx="72855">
                  <c:v>72.855000000000018</c:v>
                </c:pt>
                <c:pt idx="72856">
                  <c:v>72.855999999999995</c:v>
                </c:pt>
                <c:pt idx="72857">
                  <c:v>72.857000000000028</c:v>
                </c:pt>
                <c:pt idx="72858">
                  <c:v>72.858000000000004</c:v>
                </c:pt>
                <c:pt idx="72859">
                  <c:v>72.859000000000037</c:v>
                </c:pt>
                <c:pt idx="72860">
                  <c:v>72.860000000000014</c:v>
                </c:pt>
                <c:pt idx="72861">
                  <c:v>72.86099999999999</c:v>
                </c:pt>
                <c:pt idx="72862">
                  <c:v>72.862000000000023</c:v>
                </c:pt>
                <c:pt idx="72863">
                  <c:v>72.863</c:v>
                </c:pt>
                <c:pt idx="72864">
                  <c:v>72.864000000000033</c:v>
                </c:pt>
                <c:pt idx="72865">
                  <c:v>72.865000000000009</c:v>
                </c:pt>
                <c:pt idx="72866">
                  <c:v>72.866000000000042</c:v>
                </c:pt>
                <c:pt idx="72867">
                  <c:v>72.867000000000019</c:v>
                </c:pt>
                <c:pt idx="72868">
                  <c:v>72.867999999999995</c:v>
                </c:pt>
                <c:pt idx="72869">
                  <c:v>72.869000000000028</c:v>
                </c:pt>
                <c:pt idx="72870">
                  <c:v>72.87</c:v>
                </c:pt>
                <c:pt idx="72871">
                  <c:v>72.871000000000038</c:v>
                </c:pt>
                <c:pt idx="72872">
                  <c:v>72.872000000000014</c:v>
                </c:pt>
                <c:pt idx="72873">
                  <c:v>72.87299999999999</c:v>
                </c:pt>
                <c:pt idx="72874">
                  <c:v>72.874000000000024</c:v>
                </c:pt>
                <c:pt idx="72875">
                  <c:v>72.875</c:v>
                </c:pt>
                <c:pt idx="72876">
                  <c:v>72.876000000000033</c:v>
                </c:pt>
                <c:pt idx="72877">
                  <c:v>72.87700000000001</c:v>
                </c:pt>
                <c:pt idx="72878">
                  <c:v>72.878000000000043</c:v>
                </c:pt>
                <c:pt idx="72879">
                  <c:v>72.879000000000019</c:v>
                </c:pt>
                <c:pt idx="72880">
                  <c:v>72.88</c:v>
                </c:pt>
                <c:pt idx="72881">
                  <c:v>72.881000000000029</c:v>
                </c:pt>
                <c:pt idx="72882">
                  <c:v>72.882000000000005</c:v>
                </c:pt>
                <c:pt idx="72883">
                  <c:v>72.883000000000038</c:v>
                </c:pt>
                <c:pt idx="72884">
                  <c:v>72.884000000000015</c:v>
                </c:pt>
                <c:pt idx="72885">
                  <c:v>72.884999999999991</c:v>
                </c:pt>
                <c:pt idx="72886">
                  <c:v>72.886000000000024</c:v>
                </c:pt>
                <c:pt idx="72887">
                  <c:v>72.887</c:v>
                </c:pt>
                <c:pt idx="72888">
                  <c:v>72.888000000000034</c:v>
                </c:pt>
                <c:pt idx="72889">
                  <c:v>72.88900000000001</c:v>
                </c:pt>
                <c:pt idx="72890">
                  <c:v>72.890000000000043</c:v>
                </c:pt>
                <c:pt idx="72891">
                  <c:v>72.89100000000002</c:v>
                </c:pt>
                <c:pt idx="72892">
                  <c:v>72.891999999999996</c:v>
                </c:pt>
                <c:pt idx="72893">
                  <c:v>72.893000000000029</c:v>
                </c:pt>
                <c:pt idx="72894">
                  <c:v>72.894000000000005</c:v>
                </c:pt>
                <c:pt idx="72895">
                  <c:v>72.895000000000039</c:v>
                </c:pt>
                <c:pt idx="72896">
                  <c:v>72.896000000000015</c:v>
                </c:pt>
                <c:pt idx="72897">
                  <c:v>72.896999999999991</c:v>
                </c:pt>
                <c:pt idx="72898">
                  <c:v>72.898000000000025</c:v>
                </c:pt>
                <c:pt idx="72899">
                  <c:v>72.899000000000001</c:v>
                </c:pt>
                <c:pt idx="72900">
                  <c:v>72.900000000000034</c:v>
                </c:pt>
                <c:pt idx="72901">
                  <c:v>72.90100000000001</c:v>
                </c:pt>
                <c:pt idx="72902">
                  <c:v>72.902000000000044</c:v>
                </c:pt>
                <c:pt idx="72903">
                  <c:v>72.90300000000002</c:v>
                </c:pt>
                <c:pt idx="72904">
                  <c:v>72.903999999999996</c:v>
                </c:pt>
                <c:pt idx="72905">
                  <c:v>72.90500000000003</c:v>
                </c:pt>
                <c:pt idx="72906">
                  <c:v>72.906000000000006</c:v>
                </c:pt>
                <c:pt idx="72907">
                  <c:v>72.907000000000039</c:v>
                </c:pt>
                <c:pt idx="72908">
                  <c:v>72.908000000000015</c:v>
                </c:pt>
                <c:pt idx="72909">
                  <c:v>72.908999999999992</c:v>
                </c:pt>
                <c:pt idx="72910">
                  <c:v>72.910000000000025</c:v>
                </c:pt>
                <c:pt idx="72911">
                  <c:v>72.911000000000001</c:v>
                </c:pt>
                <c:pt idx="72912">
                  <c:v>72.912000000000035</c:v>
                </c:pt>
                <c:pt idx="72913">
                  <c:v>72.913000000000011</c:v>
                </c:pt>
                <c:pt idx="72914">
                  <c:v>72.914000000000044</c:v>
                </c:pt>
                <c:pt idx="72915">
                  <c:v>72.91500000000002</c:v>
                </c:pt>
                <c:pt idx="72916">
                  <c:v>72.915999999999997</c:v>
                </c:pt>
                <c:pt idx="72917">
                  <c:v>72.91700000000003</c:v>
                </c:pt>
                <c:pt idx="72918">
                  <c:v>72.918000000000006</c:v>
                </c:pt>
                <c:pt idx="72919">
                  <c:v>72.91900000000004</c:v>
                </c:pt>
                <c:pt idx="72920">
                  <c:v>72.920000000000016</c:v>
                </c:pt>
                <c:pt idx="72921">
                  <c:v>72.920999999999992</c:v>
                </c:pt>
                <c:pt idx="72922">
                  <c:v>72.922000000000025</c:v>
                </c:pt>
                <c:pt idx="72923">
                  <c:v>72.923000000000002</c:v>
                </c:pt>
                <c:pt idx="72924">
                  <c:v>72.924000000000035</c:v>
                </c:pt>
                <c:pt idx="72925">
                  <c:v>72.925000000000011</c:v>
                </c:pt>
                <c:pt idx="72926">
                  <c:v>72.926000000000045</c:v>
                </c:pt>
                <c:pt idx="72927">
                  <c:v>72.927000000000021</c:v>
                </c:pt>
                <c:pt idx="72928">
                  <c:v>72.927999999999997</c:v>
                </c:pt>
                <c:pt idx="72929">
                  <c:v>72.92900000000003</c:v>
                </c:pt>
                <c:pt idx="72930">
                  <c:v>72.930000000000007</c:v>
                </c:pt>
                <c:pt idx="72931">
                  <c:v>72.93100000000004</c:v>
                </c:pt>
                <c:pt idx="72932">
                  <c:v>72.932000000000016</c:v>
                </c:pt>
                <c:pt idx="72933">
                  <c:v>72.932999999999993</c:v>
                </c:pt>
                <c:pt idx="72934">
                  <c:v>72.934000000000026</c:v>
                </c:pt>
                <c:pt idx="72935">
                  <c:v>72.935000000000002</c:v>
                </c:pt>
                <c:pt idx="72936">
                  <c:v>72.936000000000035</c:v>
                </c:pt>
                <c:pt idx="72937">
                  <c:v>72.937000000000012</c:v>
                </c:pt>
                <c:pt idx="72938">
                  <c:v>72.938000000000045</c:v>
                </c:pt>
                <c:pt idx="72939">
                  <c:v>72.939000000000021</c:v>
                </c:pt>
                <c:pt idx="72940">
                  <c:v>72.94</c:v>
                </c:pt>
                <c:pt idx="72941">
                  <c:v>72.941000000000031</c:v>
                </c:pt>
                <c:pt idx="72942">
                  <c:v>72.942000000000007</c:v>
                </c:pt>
                <c:pt idx="72943">
                  <c:v>72.94300000000004</c:v>
                </c:pt>
                <c:pt idx="72944">
                  <c:v>72.944000000000017</c:v>
                </c:pt>
                <c:pt idx="72945">
                  <c:v>72.944999999999993</c:v>
                </c:pt>
                <c:pt idx="72946">
                  <c:v>72.946000000000026</c:v>
                </c:pt>
                <c:pt idx="72947">
                  <c:v>72.947000000000003</c:v>
                </c:pt>
                <c:pt idx="72948">
                  <c:v>72.948000000000036</c:v>
                </c:pt>
                <c:pt idx="72949">
                  <c:v>72.949000000000012</c:v>
                </c:pt>
                <c:pt idx="72950">
                  <c:v>72.950000000000045</c:v>
                </c:pt>
                <c:pt idx="72951">
                  <c:v>72.951000000000022</c:v>
                </c:pt>
                <c:pt idx="72952">
                  <c:v>72.951999999999998</c:v>
                </c:pt>
                <c:pt idx="72953">
                  <c:v>72.953000000000031</c:v>
                </c:pt>
                <c:pt idx="72954">
                  <c:v>72.954000000000008</c:v>
                </c:pt>
                <c:pt idx="72955">
                  <c:v>72.955000000000041</c:v>
                </c:pt>
                <c:pt idx="72956">
                  <c:v>72.956000000000017</c:v>
                </c:pt>
                <c:pt idx="72957">
                  <c:v>72.956999999999994</c:v>
                </c:pt>
                <c:pt idx="72958">
                  <c:v>72.958000000000027</c:v>
                </c:pt>
                <c:pt idx="72959">
                  <c:v>72.959000000000003</c:v>
                </c:pt>
                <c:pt idx="72960">
                  <c:v>72.960000000000036</c:v>
                </c:pt>
                <c:pt idx="72961">
                  <c:v>72.961000000000013</c:v>
                </c:pt>
                <c:pt idx="72962">
                  <c:v>72.962000000000046</c:v>
                </c:pt>
                <c:pt idx="72963">
                  <c:v>72.963000000000022</c:v>
                </c:pt>
                <c:pt idx="72964">
                  <c:v>72.963999999999999</c:v>
                </c:pt>
                <c:pt idx="72965">
                  <c:v>72.965000000000032</c:v>
                </c:pt>
                <c:pt idx="72966">
                  <c:v>72.966000000000008</c:v>
                </c:pt>
                <c:pt idx="72967">
                  <c:v>72.967000000000041</c:v>
                </c:pt>
                <c:pt idx="72968">
                  <c:v>72.968000000000018</c:v>
                </c:pt>
                <c:pt idx="72969">
                  <c:v>72.968999999999994</c:v>
                </c:pt>
                <c:pt idx="72970">
                  <c:v>72.970000000000027</c:v>
                </c:pt>
                <c:pt idx="72971">
                  <c:v>72.971000000000004</c:v>
                </c:pt>
                <c:pt idx="72972">
                  <c:v>72.972000000000037</c:v>
                </c:pt>
                <c:pt idx="72973">
                  <c:v>72.973000000000013</c:v>
                </c:pt>
                <c:pt idx="72974">
                  <c:v>72.974000000000046</c:v>
                </c:pt>
                <c:pt idx="72975">
                  <c:v>72.975000000000023</c:v>
                </c:pt>
                <c:pt idx="72976">
                  <c:v>72.975999999999999</c:v>
                </c:pt>
                <c:pt idx="72977">
                  <c:v>72.977000000000032</c:v>
                </c:pt>
                <c:pt idx="72978">
                  <c:v>72.978000000000009</c:v>
                </c:pt>
                <c:pt idx="72979">
                  <c:v>72.979000000000042</c:v>
                </c:pt>
                <c:pt idx="72980">
                  <c:v>72.980000000000018</c:v>
                </c:pt>
                <c:pt idx="72981">
                  <c:v>72.980999999999995</c:v>
                </c:pt>
                <c:pt idx="72982">
                  <c:v>72.982000000000028</c:v>
                </c:pt>
                <c:pt idx="72983">
                  <c:v>72.983000000000004</c:v>
                </c:pt>
                <c:pt idx="72984">
                  <c:v>72.984000000000037</c:v>
                </c:pt>
                <c:pt idx="72985">
                  <c:v>72.985000000000014</c:v>
                </c:pt>
                <c:pt idx="72986">
                  <c:v>72.98599999999999</c:v>
                </c:pt>
                <c:pt idx="72987">
                  <c:v>72.987000000000023</c:v>
                </c:pt>
                <c:pt idx="72988">
                  <c:v>72.988</c:v>
                </c:pt>
                <c:pt idx="72989">
                  <c:v>72.989000000000033</c:v>
                </c:pt>
                <c:pt idx="72990">
                  <c:v>72.990000000000009</c:v>
                </c:pt>
                <c:pt idx="72991">
                  <c:v>72.991000000000042</c:v>
                </c:pt>
                <c:pt idx="72992">
                  <c:v>72.992000000000019</c:v>
                </c:pt>
                <c:pt idx="72993">
                  <c:v>72.992999999999995</c:v>
                </c:pt>
                <c:pt idx="72994">
                  <c:v>72.994000000000028</c:v>
                </c:pt>
                <c:pt idx="72995">
                  <c:v>72.995000000000005</c:v>
                </c:pt>
                <c:pt idx="72996">
                  <c:v>72.996000000000038</c:v>
                </c:pt>
                <c:pt idx="72997">
                  <c:v>72.997000000000014</c:v>
                </c:pt>
                <c:pt idx="72998">
                  <c:v>72.99799999999999</c:v>
                </c:pt>
                <c:pt idx="72999">
                  <c:v>72.999000000000024</c:v>
                </c:pt>
                <c:pt idx="73000">
                  <c:v>73</c:v>
                </c:pt>
                <c:pt idx="73001">
                  <c:v>73.001000000000033</c:v>
                </c:pt>
                <c:pt idx="73002">
                  <c:v>73.00200000000001</c:v>
                </c:pt>
                <c:pt idx="73003">
                  <c:v>73.003000000000043</c:v>
                </c:pt>
                <c:pt idx="73004">
                  <c:v>73.004000000000019</c:v>
                </c:pt>
                <c:pt idx="73005">
                  <c:v>73.004999999999995</c:v>
                </c:pt>
                <c:pt idx="73006">
                  <c:v>73.006000000000029</c:v>
                </c:pt>
                <c:pt idx="73007">
                  <c:v>73.007000000000005</c:v>
                </c:pt>
                <c:pt idx="73008">
                  <c:v>73.008000000000038</c:v>
                </c:pt>
                <c:pt idx="73009">
                  <c:v>73.009000000000015</c:v>
                </c:pt>
                <c:pt idx="73010">
                  <c:v>73.009999999999991</c:v>
                </c:pt>
                <c:pt idx="73011">
                  <c:v>73.011000000000024</c:v>
                </c:pt>
                <c:pt idx="73012">
                  <c:v>73.012</c:v>
                </c:pt>
                <c:pt idx="73013">
                  <c:v>73.013000000000034</c:v>
                </c:pt>
                <c:pt idx="73014">
                  <c:v>73.01400000000001</c:v>
                </c:pt>
                <c:pt idx="73015">
                  <c:v>73.015000000000043</c:v>
                </c:pt>
                <c:pt idx="73016">
                  <c:v>73.01600000000002</c:v>
                </c:pt>
                <c:pt idx="73017">
                  <c:v>73.016999999999996</c:v>
                </c:pt>
                <c:pt idx="73018">
                  <c:v>73.018000000000029</c:v>
                </c:pt>
                <c:pt idx="73019">
                  <c:v>73.019000000000005</c:v>
                </c:pt>
                <c:pt idx="73020">
                  <c:v>73.020000000000039</c:v>
                </c:pt>
                <c:pt idx="73021">
                  <c:v>73.021000000000015</c:v>
                </c:pt>
                <c:pt idx="73022">
                  <c:v>73.021999999999991</c:v>
                </c:pt>
                <c:pt idx="73023">
                  <c:v>73.023000000000025</c:v>
                </c:pt>
                <c:pt idx="73024">
                  <c:v>73.024000000000001</c:v>
                </c:pt>
                <c:pt idx="73025">
                  <c:v>73.025000000000034</c:v>
                </c:pt>
                <c:pt idx="73026">
                  <c:v>73.02600000000001</c:v>
                </c:pt>
                <c:pt idx="73027">
                  <c:v>73.027000000000044</c:v>
                </c:pt>
                <c:pt idx="73028">
                  <c:v>73.02800000000002</c:v>
                </c:pt>
                <c:pt idx="73029">
                  <c:v>73.028999999999996</c:v>
                </c:pt>
                <c:pt idx="73030">
                  <c:v>73.03000000000003</c:v>
                </c:pt>
                <c:pt idx="73031">
                  <c:v>73.031000000000006</c:v>
                </c:pt>
                <c:pt idx="73032">
                  <c:v>73.032000000000039</c:v>
                </c:pt>
                <c:pt idx="73033">
                  <c:v>73.033000000000015</c:v>
                </c:pt>
                <c:pt idx="73034">
                  <c:v>73.033999999999992</c:v>
                </c:pt>
                <c:pt idx="73035">
                  <c:v>73.035000000000025</c:v>
                </c:pt>
                <c:pt idx="73036">
                  <c:v>73.036000000000001</c:v>
                </c:pt>
                <c:pt idx="73037">
                  <c:v>73.037000000000035</c:v>
                </c:pt>
                <c:pt idx="73038">
                  <c:v>73.038000000000011</c:v>
                </c:pt>
                <c:pt idx="73039">
                  <c:v>73.039000000000044</c:v>
                </c:pt>
                <c:pt idx="73040">
                  <c:v>73.04000000000002</c:v>
                </c:pt>
                <c:pt idx="73041">
                  <c:v>73.040999999999997</c:v>
                </c:pt>
                <c:pt idx="73042">
                  <c:v>73.04200000000003</c:v>
                </c:pt>
                <c:pt idx="73043">
                  <c:v>73.043000000000006</c:v>
                </c:pt>
                <c:pt idx="73044">
                  <c:v>73.04400000000004</c:v>
                </c:pt>
                <c:pt idx="73045">
                  <c:v>73.045000000000016</c:v>
                </c:pt>
                <c:pt idx="73046">
                  <c:v>73.045999999999992</c:v>
                </c:pt>
                <c:pt idx="73047">
                  <c:v>73.047000000000025</c:v>
                </c:pt>
                <c:pt idx="73048">
                  <c:v>73.048000000000002</c:v>
                </c:pt>
                <c:pt idx="73049">
                  <c:v>73.049000000000035</c:v>
                </c:pt>
                <c:pt idx="73050">
                  <c:v>73.050000000000011</c:v>
                </c:pt>
                <c:pt idx="73051">
                  <c:v>73.051000000000045</c:v>
                </c:pt>
                <c:pt idx="73052">
                  <c:v>73.052000000000021</c:v>
                </c:pt>
                <c:pt idx="73053">
                  <c:v>73.052999999999997</c:v>
                </c:pt>
                <c:pt idx="73054">
                  <c:v>73.05400000000003</c:v>
                </c:pt>
                <c:pt idx="73055">
                  <c:v>73.055000000000007</c:v>
                </c:pt>
                <c:pt idx="73056">
                  <c:v>73.05600000000004</c:v>
                </c:pt>
                <c:pt idx="73057">
                  <c:v>73.057000000000016</c:v>
                </c:pt>
                <c:pt idx="73058">
                  <c:v>73.057999999999993</c:v>
                </c:pt>
                <c:pt idx="73059">
                  <c:v>73.059000000000026</c:v>
                </c:pt>
                <c:pt idx="73060">
                  <c:v>73.06</c:v>
                </c:pt>
                <c:pt idx="73061">
                  <c:v>73.061000000000035</c:v>
                </c:pt>
                <c:pt idx="73062">
                  <c:v>73.062000000000012</c:v>
                </c:pt>
                <c:pt idx="73063">
                  <c:v>73.063000000000045</c:v>
                </c:pt>
                <c:pt idx="73064">
                  <c:v>73.064000000000021</c:v>
                </c:pt>
                <c:pt idx="73065">
                  <c:v>73.064999999999998</c:v>
                </c:pt>
                <c:pt idx="73066">
                  <c:v>73.066000000000031</c:v>
                </c:pt>
                <c:pt idx="73067">
                  <c:v>73.067000000000007</c:v>
                </c:pt>
                <c:pt idx="73068">
                  <c:v>73.06800000000004</c:v>
                </c:pt>
                <c:pt idx="73069">
                  <c:v>73.069000000000017</c:v>
                </c:pt>
                <c:pt idx="73070">
                  <c:v>73.069999999999993</c:v>
                </c:pt>
                <c:pt idx="73071">
                  <c:v>73.071000000000026</c:v>
                </c:pt>
                <c:pt idx="73072">
                  <c:v>73.072000000000003</c:v>
                </c:pt>
                <c:pt idx="73073">
                  <c:v>73.073000000000036</c:v>
                </c:pt>
                <c:pt idx="73074">
                  <c:v>73.074000000000012</c:v>
                </c:pt>
                <c:pt idx="73075">
                  <c:v>73.075000000000045</c:v>
                </c:pt>
                <c:pt idx="73076">
                  <c:v>73.076000000000022</c:v>
                </c:pt>
                <c:pt idx="73077">
                  <c:v>73.076999999999998</c:v>
                </c:pt>
                <c:pt idx="73078">
                  <c:v>73.078000000000031</c:v>
                </c:pt>
                <c:pt idx="73079">
                  <c:v>73.079000000000008</c:v>
                </c:pt>
                <c:pt idx="73080">
                  <c:v>73.080000000000041</c:v>
                </c:pt>
                <c:pt idx="73081">
                  <c:v>73.081000000000017</c:v>
                </c:pt>
                <c:pt idx="73082">
                  <c:v>73.081999999999994</c:v>
                </c:pt>
                <c:pt idx="73083">
                  <c:v>73.083000000000027</c:v>
                </c:pt>
                <c:pt idx="73084">
                  <c:v>73.084000000000003</c:v>
                </c:pt>
                <c:pt idx="73085">
                  <c:v>73.085000000000036</c:v>
                </c:pt>
                <c:pt idx="73086">
                  <c:v>73.086000000000013</c:v>
                </c:pt>
                <c:pt idx="73087">
                  <c:v>73.087000000000046</c:v>
                </c:pt>
                <c:pt idx="73088">
                  <c:v>73.088000000000022</c:v>
                </c:pt>
                <c:pt idx="73089">
                  <c:v>73.088999999999999</c:v>
                </c:pt>
                <c:pt idx="73090">
                  <c:v>73.090000000000032</c:v>
                </c:pt>
                <c:pt idx="73091">
                  <c:v>73.091000000000008</c:v>
                </c:pt>
                <c:pt idx="73092">
                  <c:v>73.092000000000041</c:v>
                </c:pt>
                <c:pt idx="73093">
                  <c:v>73.093000000000018</c:v>
                </c:pt>
                <c:pt idx="73094">
                  <c:v>73.093999999999994</c:v>
                </c:pt>
                <c:pt idx="73095">
                  <c:v>73.095000000000027</c:v>
                </c:pt>
                <c:pt idx="73096">
                  <c:v>73.096000000000004</c:v>
                </c:pt>
                <c:pt idx="73097">
                  <c:v>73.097000000000037</c:v>
                </c:pt>
                <c:pt idx="73098">
                  <c:v>73.098000000000013</c:v>
                </c:pt>
                <c:pt idx="73099">
                  <c:v>73.099000000000046</c:v>
                </c:pt>
                <c:pt idx="73100">
                  <c:v>73.100000000000023</c:v>
                </c:pt>
                <c:pt idx="73101">
                  <c:v>73.100999999999999</c:v>
                </c:pt>
                <c:pt idx="73102">
                  <c:v>73.102000000000032</c:v>
                </c:pt>
                <c:pt idx="73103">
                  <c:v>73.103000000000009</c:v>
                </c:pt>
                <c:pt idx="73104">
                  <c:v>73.104000000000042</c:v>
                </c:pt>
                <c:pt idx="73105">
                  <c:v>73.105000000000018</c:v>
                </c:pt>
                <c:pt idx="73106">
                  <c:v>73.105999999999995</c:v>
                </c:pt>
                <c:pt idx="73107">
                  <c:v>73.107000000000028</c:v>
                </c:pt>
                <c:pt idx="73108">
                  <c:v>73.108000000000004</c:v>
                </c:pt>
                <c:pt idx="73109">
                  <c:v>73.109000000000037</c:v>
                </c:pt>
                <c:pt idx="73110">
                  <c:v>73.110000000000014</c:v>
                </c:pt>
                <c:pt idx="73111">
                  <c:v>73.11099999999999</c:v>
                </c:pt>
                <c:pt idx="73112">
                  <c:v>73.112000000000023</c:v>
                </c:pt>
                <c:pt idx="73113">
                  <c:v>73.113</c:v>
                </c:pt>
                <c:pt idx="73114">
                  <c:v>73.114000000000033</c:v>
                </c:pt>
                <c:pt idx="73115">
                  <c:v>73.115000000000009</c:v>
                </c:pt>
                <c:pt idx="73116">
                  <c:v>73.116000000000042</c:v>
                </c:pt>
                <c:pt idx="73117">
                  <c:v>73.117000000000019</c:v>
                </c:pt>
                <c:pt idx="73118">
                  <c:v>73.117999999999995</c:v>
                </c:pt>
                <c:pt idx="73119">
                  <c:v>73.119000000000028</c:v>
                </c:pt>
                <c:pt idx="73120">
                  <c:v>73.12</c:v>
                </c:pt>
                <c:pt idx="73121">
                  <c:v>73.121000000000038</c:v>
                </c:pt>
                <c:pt idx="73122">
                  <c:v>73.122000000000014</c:v>
                </c:pt>
                <c:pt idx="73123">
                  <c:v>73.12299999999999</c:v>
                </c:pt>
                <c:pt idx="73124">
                  <c:v>73.124000000000024</c:v>
                </c:pt>
                <c:pt idx="73125">
                  <c:v>73.125</c:v>
                </c:pt>
                <c:pt idx="73126">
                  <c:v>73.126000000000033</c:v>
                </c:pt>
                <c:pt idx="73127">
                  <c:v>73.12700000000001</c:v>
                </c:pt>
                <c:pt idx="73128">
                  <c:v>73.128000000000043</c:v>
                </c:pt>
                <c:pt idx="73129">
                  <c:v>73.129000000000019</c:v>
                </c:pt>
                <c:pt idx="73130">
                  <c:v>73.13</c:v>
                </c:pt>
                <c:pt idx="73131">
                  <c:v>73.131000000000029</c:v>
                </c:pt>
                <c:pt idx="73132">
                  <c:v>73.132000000000005</c:v>
                </c:pt>
                <c:pt idx="73133">
                  <c:v>73.133000000000038</c:v>
                </c:pt>
                <c:pt idx="73134">
                  <c:v>73.134000000000015</c:v>
                </c:pt>
                <c:pt idx="73135">
                  <c:v>73.134999999999991</c:v>
                </c:pt>
                <c:pt idx="73136">
                  <c:v>73.136000000000024</c:v>
                </c:pt>
                <c:pt idx="73137">
                  <c:v>73.137</c:v>
                </c:pt>
                <c:pt idx="73138">
                  <c:v>73.138000000000034</c:v>
                </c:pt>
                <c:pt idx="73139">
                  <c:v>73.13900000000001</c:v>
                </c:pt>
                <c:pt idx="73140">
                  <c:v>73.140000000000043</c:v>
                </c:pt>
                <c:pt idx="73141">
                  <c:v>73.14100000000002</c:v>
                </c:pt>
                <c:pt idx="73142">
                  <c:v>73.141999999999996</c:v>
                </c:pt>
                <c:pt idx="73143">
                  <c:v>73.143000000000029</c:v>
                </c:pt>
                <c:pt idx="73144">
                  <c:v>73.144000000000005</c:v>
                </c:pt>
                <c:pt idx="73145">
                  <c:v>73.145000000000039</c:v>
                </c:pt>
                <c:pt idx="73146">
                  <c:v>73.146000000000015</c:v>
                </c:pt>
                <c:pt idx="73147">
                  <c:v>73.146999999999991</c:v>
                </c:pt>
                <c:pt idx="73148">
                  <c:v>73.148000000000025</c:v>
                </c:pt>
                <c:pt idx="73149">
                  <c:v>73.149000000000001</c:v>
                </c:pt>
                <c:pt idx="73150">
                  <c:v>73.150000000000034</c:v>
                </c:pt>
                <c:pt idx="73151">
                  <c:v>73.15100000000001</c:v>
                </c:pt>
                <c:pt idx="73152">
                  <c:v>73.152000000000044</c:v>
                </c:pt>
                <c:pt idx="73153">
                  <c:v>73.15300000000002</c:v>
                </c:pt>
                <c:pt idx="73154">
                  <c:v>73.153999999999996</c:v>
                </c:pt>
                <c:pt idx="73155">
                  <c:v>73.15500000000003</c:v>
                </c:pt>
                <c:pt idx="73156">
                  <c:v>73.156000000000006</c:v>
                </c:pt>
                <c:pt idx="73157">
                  <c:v>73.157000000000039</c:v>
                </c:pt>
                <c:pt idx="73158">
                  <c:v>73.158000000000015</c:v>
                </c:pt>
                <c:pt idx="73159">
                  <c:v>73.158999999999992</c:v>
                </c:pt>
                <c:pt idx="73160">
                  <c:v>73.160000000000025</c:v>
                </c:pt>
                <c:pt idx="73161">
                  <c:v>73.161000000000001</c:v>
                </c:pt>
                <c:pt idx="73162">
                  <c:v>73.162000000000035</c:v>
                </c:pt>
                <c:pt idx="73163">
                  <c:v>73.163000000000011</c:v>
                </c:pt>
                <c:pt idx="73164">
                  <c:v>73.164000000000044</c:v>
                </c:pt>
                <c:pt idx="73165">
                  <c:v>73.16500000000002</c:v>
                </c:pt>
                <c:pt idx="73166">
                  <c:v>73.165999999999997</c:v>
                </c:pt>
                <c:pt idx="73167">
                  <c:v>73.16700000000003</c:v>
                </c:pt>
                <c:pt idx="73168">
                  <c:v>73.168000000000006</c:v>
                </c:pt>
                <c:pt idx="73169">
                  <c:v>73.16900000000004</c:v>
                </c:pt>
                <c:pt idx="73170">
                  <c:v>73.170000000000016</c:v>
                </c:pt>
                <c:pt idx="73171">
                  <c:v>73.170999999999992</c:v>
                </c:pt>
                <c:pt idx="73172">
                  <c:v>73.172000000000025</c:v>
                </c:pt>
                <c:pt idx="73173">
                  <c:v>73.173000000000002</c:v>
                </c:pt>
                <c:pt idx="73174">
                  <c:v>73.174000000000035</c:v>
                </c:pt>
                <c:pt idx="73175">
                  <c:v>73.175000000000011</c:v>
                </c:pt>
                <c:pt idx="73176">
                  <c:v>73.176000000000045</c:v>
                </c:pt>
                <c:pt idx="73177">
                  <c:v>73.177000000000021</c:v>
                </c:pt>
                <c:pt idx="73178">
                  <c:v>73.177999999999997</c:v>
                </c:pt>
                <c:pt idx="73179">
                  <c:v>73.17900000000003</c:v>
                </c:pt>
                <c:pt idx="73180">
                  <c:v>73.180000000000007</c:v>
                </c:pt>
                <c:pt idx="73181">
                  <c:v>73.18100000000004</c:v>
                </c:pt>
                <c:pt idx="73182">
                  <c:v>73.182000000000016</c:v>
                </c:pt>
                <c:pt idx="73183">
                  <c:v>73.182999999999993</c:v>
                </c:pt>
                <c:pt idx="73184">
                  <c:v>73.184000000000026</c:v>
                </c:pt>
                <c:pt idx="73185">
                  <c:v>73.185000000000002</c:v>
                </c:pt>
                <c:pt idx="73186">
                  <c:v>73.186000000000035</c:v>
                </c:pt>
                <c:pt idx="73187">
                  <c:v>73.187000000000012</c:v>
                </c:pt>
                <c:pt idx="73188">
                  <c:v>73.188000000000045</c:v>
                </c:pt>
                <c:pt idx="73189">
                  <c:v>73.189000000000021</c:v>
                </c:pt>
                <c:pt idx="73190">
                  <c:v>73.19</c:v>
                </c:pt>
                <c:pt idx="73191">
                  <c:v>73.191000000000031</c:v>
                </c:pt>
                <c:pt idx="73192">
                  <c:v>73.192000000000007</c:v>
                </c:pt>
                <c:pt idx="73193">
                  <c:v>73.19300000000004</c:v>
                </c:pt>
                <c:pt idx="73194">
                  <c:v>73.194000000000017</c:v>
                </c:pt>
                <c:pt idx="73195">
                  <c:v>73.194999999999993</c:v>
                </c:pt>
                <c:pt idx="73196">
                  <c:v>73.196000000000026</c:v>
                </c:pt>
                <c:pt idx="73197">
                  <c:v>73.197000000000003</c:v>
                </c:pt>
                <c:pt idx="73198">
                  <c:v>73.198000000000036</c:v>
                </c:pt>
                <c:pt idx="73199">
                  <c:v>73.199000000000012</c:v>
                </c:pt>
                <c:pt idx="73200">
                  <c:v>73.200000000000045</c:v>
                </c:pt>
                <c:pt idx="73201">
                  <c:v>73.201000000000022</c:v>
                </c:pt>
                <c:pt idx="73202">
                  <c:v>73.201999999999998</c:v>
                </c:pt>
                <c:pt idx="73203">
                  <c:v>73.203000000000031</c:v>
                </c:pt>
                <c:pt idx="73204">
                  <c:v>73.204000000000008</c:v>
                </c:pt>
                <c:pt idx="73205">
                  <c:v>73.205000000000041</c:v>
                </c:pt>
                <c:pt idx="73206">
                  <c:v>73.206000000000017</c:v>
                </c:pt>
                <c:pt idx="73207">
                  <c:v>73.206999999999994</c:v>
                </c:pt>
                <c:pt idx="73208">
                  <c:v>73.208000000000027</c:v>
                </c:pt>
                <c:pt idx="73209">
                  <c:v>73.209000000000003</c:v>
                </c:pt>
                <c:pt idx="73210">
                  <c:v>73.210000000000036</c:v>
                </c:pt>
                <c:pt idx="73211">
                  <c:v>73.211000000000013</c:v>
                </c:pt>
                <c:pt idx="73212">
                  <c:v>73.212000000000046</c:v>
                </c:pt>
                <c:pt idx="73213">
                  <c:v>73.213000000000022</c:v>
                </c:pt>
                <c:pt idx="73214">
                  <c:v>73.213999999999999</c:v>
                </c:pt>
                <c:pt idx="73215">
                  <c:v>73.215000000000032</c:v>
                </c:pt>
                <c:pt idx="73216">
                  <c:v>73.216000000000008</c:v>
                </c:pt>
                <c:pt idx="73217">
                  <c:v>73.217000000000041</c:v>
                </c:pt>
                <c:pt idx="73218">
                  <c:v>73.218000000000018</c:v>
                </c:pt>
                <c:pt idx="73219">
                  <c:v>73.218999999999994</c:v>
                </c:pt>
                <c:pt idx="73220">
                  <c:v>73.220000000000027</c:v>
                </c:pt>
                <c:pt idx="73221">
                  <c:v>73.221000000000004</c:v>
                </c:pt>
                <c:pt idx="73222">
                  <c:v>73.222000000000037</c:v>
                </c:pt>
                <c:pt idx="73223">
                  <c:v>73.223000000000013</c:v>
                </c:pt>
                <c:pt idx="73224">
                  <c:v>73.224000000000046</c:v>
                </c:pt>
                <c:pt idx="73225">
                  <c:v>73.225000000000023</c:v>
                </c:pt>
                <c:pt idx="73226">
                  <c:v>73.225999999999999</c:v>
                </c:pt>
                <c:pt idx="73227">
                  <c:v>73.227000000000032</c:v>
                </c:pt>
                <c:pt idx="73228">
                  <c:v>73.228000000000009</c:v>
                </c:pt>
                <c:pt idx="73229">
                  <c:v>73.229000000000042</c:v>
                </c:pt>
                <c:pt idx="73230">
                  <c:v>73.230000000000018</c:v>
                </c:pt>
                <c:pt idx="73231">
                  <c:v>73.230999999999995</c:v>
                </c:pt>
                <c:pt idx="73232">
                  <c:v>73.232000000000028</c:v>
                </c:pt>
                <c:pt idx="73233">
                  <c:v>73.233000000000004</c:v>
                </c:pt>
                <c:pt idx="73234">
                  <c:v>73.234000000000037</c:v>
                </c:pt>
                <c:pt idx="73235">
                  <c:v>73.235000000000014</c:v>
                </c:pt>
                <c:pt idx="73236">
                  <c:v>73.23599999999999</c:v>
                </c:pt>
                <c:pt idx="73237">
                  <c:v>73.237000000000023</c:v>
                </c:pt>
                <c:pt idx="73238">
                  <c:v>73.238</c:v>
                </c:pt>
                <c:pt idx="73239">
                  <c:v>73.239000000000033</c:v>
                </c:pt>
                <c:pt idx="73240">
                  <c:v>73.240000000000009</c:v>
                </c:pt>
                <c:pt idx="73241">
                  <c:v>73.241000000000042</c:v>
                </c:pt>
                <c:pt idx="73242">
                  <c:v>73.242000000000019</c:v>
                </c:pt>
                <c:pt idx="73243">
                  <c:v>73.242999999999995</c:v>
                </c:pt>
                <c:pt idx="73244">
                  <c:v>73.244000000000028</c:v>
                </c:pt>
                <c:pt idx="73245">
                  <c:v>73.245000000000005</c:v>
                </c:pt>
                <c:pt idx="73246">
                  <c:v>73.246000000000038</c:v>
                </c:pt>
                <c:pt idx="73247">
                  <c:v>73.247000000000014</c:v>
                </c:pt>
                <c:pt idx="73248">
                  <c:v>73.24799999999999</c:v>
                </c:pt>
                <c:pt idx="73249">
                  <c:v>73.249000000000024</c:v>
                </c:pt>
                <c:pt idx="73250">
                  <c:v>73.25</c:v>
                </c:pt>
                <c:pt idx="73251">
                  <c:v>73.251000000000033</c:v>
                </c:pt>
                <c:pt idx="73252">
                  <c:v>73.25200000000001</c:v>
                </c:pt>
                <c:pt idx="73253">
                  <c:v>73.253000000000043</c:v>
                </c:pt>
                <c:pt idx="73254">
                  <c:v>73.254000000000019</c:v>
                </c:pt>
                <c:pt idx="73255">
                  <c:v>73.254999999999995</c:v>
                </c:pt>
                <c:pt idx="73256">
                  <c:v>73.256000000000029</c:v>
                </c:pt>
                <c:pt idx="73257">
                  <c:v>73.257000000000005</c:v>
                </c:pt>
                <c:pt idx="73258">
                  <c:v>73.258000000000038</c:v>
                </c:pt>
                <c:pt idx="73259">
                  <c:v>73.259000000000015</c:v>
                </c:pt>
                <c:pt idx="73260">
                  <c:v>73.259999999999991</c:v>
                </c:pt>
                <c:pt idx="73261">
                  <c:v>73.261000000000024</c:v>
                </c:pt>
                <c:pt idx="73262">
                  <c:v>73.262</c:v>
                </c:pt>
                <c:pt idx="73263">
                  <c:v>73.263000000000034</c:v>
                </c:pt>
                <c:pt idx="73264">
                  <c:v>73.26400000000001</c:v>
                </c:pt>
                <c:pt idx="73265">
                  <c:v>73.265000000000043</c:v>
                </c:pt>
                <c:pt idx="73266">
                  <c:v>73.26600000000002</c:v>
                </c:pt>
                <c:pt idx="73267">
                  <c:v>73.266999999999996</c:v>
                </c:pt>
                <c:pt idx="73268">
                  <c:v>73.268000000000029</c:v>
                </c:pt>
                <c:pt idx="73269">
                  <c:v>73.269000000000005</c:v>
                </c:pt>
                <c:pt idx="73270">
                  <c:v>73.270000000000039</c:v>
                </c:pt>
                <c:pt idx="73271">
                  <c:v>73.271000000000015</c:v>
                </c:pt>
                <c:pt idx="73272">
                  <c:v>73.271999999999991</c:v>
                </c:pt>
                <c:pt idx="73273">
                  <c:v>73.273000000000025</c:v>
                </c:pt>
                <c:pt idx="73274">
                  <c:v>73.274000000000001</c:v>
                </c:pt>
                <c:pt idx="73275">
                  <c:v>73.275000000000034</c:v>
                </c:pt>
                <c:pt idx="73276">
                  <c:v>73.27600000000001</c:v>
                </c:pt>
                <c:pt idx="73277">
                  <c:v>73.277000000000044</c:v>
                </c:pt>
                <c:pt idx="73278">
                  <c:v>73.27800000000002</c:v>
                </c:pt>
                <c:pt idx="73279">
                  <c:v>73.278999999999996</c:v>
                </c:pt>
                <c:pt idx="73280">
                  <c:v>73.28000000000003</c:v>
                </c:pt>
                <c:pt idx="73281">
                  <c:v>73.281000000000006</c:v>
                </c:pt>
                <c:pt idx="73282">
                  <c:v>73.282000000000039</c:v>
                </c:pt>
                <c:pt idx="73283">
                  <c:v>73.283000000000015</c:v>
                </c:pt>
                <c:pt idx="73284">
                  <c:v>73.283999999999992</c:v>
                </c:pt>
                <c:pt idx="73285">
                  <c:v>73.285000000000025</c:v>
                </c:pt>
                <c:pt idx="73286">
                  <c:v>73.286000000000001</c:v>
                </c:pt>
                <c:pt idx="73287">
                  <c:v>73.287000000000035</c:v>
                </c:pt>
                <c:pt idx="73288">
                  <c:v>73.288000000000011</c:v>
                </c:pt>
                <c:pt idx="73289">
                  <c:v>73.289000000000044</c:v>
                </c:pt>
                <c:pt idx="73290">
                  <c:v>73.29000000000002</c:v>
                </c:pt>
                <c:pt idx="73291">
                  <c:v>73.290999999999997</c:v>
                </c:pt>
                <c:pt idx="73292">
                  <c:v>73.29200000000003</c:v>
                </c:pt>
                <c:pt idx="73293">
                  <c:v>73.293000000000006</c:v>
                </c:pt>
                <c:pt idx="73294">
                  <c:v>73.29400000000004</c:v>
                </c:pt>
                <c:pt idx="73295">
                  <c:v>73.295000000000016</c:v>
                </c:pt>
                <c:pt idx="73296">
                  <c:v>73.295999999999992</c:v>
                </c:pt>
                <c:pt idx="73297">
                  <c:v>73.297000000000025</c:v>
                </c:pt>
                <c:pt idx="73298">
                  <c:v>73.298000000000002</c:v>
                </c:pt>
                <c:pt idx="73299">
                  <c:v>73.299000000000035</c:v>
                </c:pt>
                <c:pt idx="73300">
                  <c:v>73.300000000000011</c:v>
                </c:pt>
                <c:pt idx="73301">
                  <c:v>73.301000000000045</c:v>
                </c:pt>
                <c:pt idx="73302">
                  <c:v>73.302000000000021</c:v>
                </c:pt>
                <c:pt idx="73303">
                  <c:v>73.302999999999997</c:v>
                </c:pt>
                <c:pt idx="73304">
                  <c:v>73.30400000000003</c:v>
                </c:pt>
                <c:pt idx="73305">
                  <c:v>73.305000000000007</c:v>
                </c:pt>
                <c:pt idx="73306">
                  <c:v>73.30600000000004</c:v>
                </c:pt>
                <c:pt idx="73307">
                  <c:v>73.307000000000016</c:v>
                </c:pt>
                <c:pt idx="73308">
                  <c:v>73.307999999999993</c:v>
                </c:pt>
                <c:pt idx="73309">
                  <c:v>73.309000000000026</c:v>
                </c:pt>
                <c:pt idx="73310">
                  <c:v>73.31</c:v>
                </c:pt>
                <c:pt idx="73311">
                  <c:v>73.311000000000035</c:v>
                </c:pt>
                <c:pt idx="73312">
                  <c:v>73.312000000000012</c:v>
                </c:pt>
                <c:pt idx="73313">
                  <c:v>73.313000000000045</c:v>
                </c:pt>
                <c:pt idx="73314">
                  <c:v>73.314000000000021</c:v>
                </c:pt>
                <c:pt idx="73315">
                  <c:v>73.314999999999998</c:v>
                </c:pt>
                <c:pt idx="73316">
                  <c:v>73.316000000000031</c:v>
                </c:pt>
                <c:pt idx="73317">
                  <c:v>73.317000000000007</c:v>
                </c:pt>
                <c:pt idx="73318">
                  <c:v>73.31800000000004</c:v>
                </c:pt>
                <c:pt idx="73319">
                  <c:v>73.319000000000017</c:v>
                </c:pt>
                <c:pt idx="73320">
                  <c:v>73.319999999999993</c:v>
                </c:pt>
                <c:pt idx="73321">
                  <c:v>73.321000000000026</c:v>
                </c:pt>
                <c:pt idx="73322">
                  <c:v>73.322000000000003</c:v>
                </c:pt>
                <c:pt idx="73323">
                  <c:v>73.323000000000036</c:v>
                </c:pt>
                <c:pt idx="73324">
                  <c:v>73.324000000000012</c:v>
                </c:pt>
                <c:pt idx="73325">
                  <c:v>73.325000000000045</c:v>
                </c:pt>
                <c:pt idx="73326">
                  <c:v>73.326000000000022</c:v>
                </c:pt>
                <c:pt idx="73327">
                  <c:v>73.326999999999998</c:v>
                </c:pt>
                <c:pt idx="73328">
                  <c:v>73.328000000000031</c:v>
                </c:pt>
                <c:pt idx="73329">
                  <c:v>73.329000000000008</c:v>
                </c:pt>
                <c:pt idx="73330">
                  <c:v>73.330000000000041</c:v>
                </c:pt>
                <c:pt idx="73331">
                  <c:v>73.331000000000017</c:v>
                </c:pt>
                <c:pt idx="73332">
                  <c:v>73.331999999999994</c:v>
                </c:pt>
                <c:pt idx="73333">
                  <c:v>73.333000000000027</c:v>
                </c:pt>
                <c:pt idx="73334">
                  <c:v>73.334000000000003</c:v>
                </c:pt>
                <c:pt idx="73335">
                  <c:v>73.335000000000036</c:v>
                </c:pt>
                <c:pt idx="73336">
                  <c:v>73.336000000000013</c:v>
                </c:pt>
                <c:pt idx="73337">
                  <c:v>73.337000000000046</c:v>
                </c:pt>
                <c:pt idx="73338">
                  <c:v>73.338000000000022</c:v>
                </c:pt>
                <c:pt idx="73339">
                  <c:v>73.338999999999999</c:v>
                </c:pt>
                <c:pt idx="73340">
                  <c:v>73.340000000000032</c:v>
                </c:pt>
                <c:pt idx="73341">
                  <c:v>73.341000000000008</c:v>
                </c:pt>
                <c:pt idx="73342">
                  <c:v>73.342000000000041</c:v>
                </c:pt>
                <c:pt idx="73343">
                  <c:v>73.343000000000018</c:v>
                </c:pt>
                <c:pt idx="73344">
                  <c:v>73.343999999999994</c:v>
                </c:pt>
                <c:pt idx="73345">
                  <c:v>73.345000000000027</c:v>
                </c:pt>
                <c:pt idx="73346">
                  <c:v>73.346000000000004</c:v>
                </c:pt>
                <c:pt idx="73347">
                  <c:v>73.347000000000037</c:v>
                </c:pt>
                <c:pt idx="73348">
                  <c:v>73.348000000000013</c:v>
                </c:pt>
                <c:pt idx="73349">
                  <c:v>73.349000000000046</c:v>
                </c:pt>
                <c:pt idx="73350">
                  <c:v>73.350000000000023</c:v>
                </c:pt>
                <c:pt idx="73351">
                  <c:v>73.350999999999999</c:v>
                </c:pt>
                <c:pt idx="73352">
                  <c:v>73.352000000000032</c:v>
                </c:pt>
                <c:pt idx="73353">
                  <c:v>73.353000000000009</c:v>
                </c:pt>
                <c:pt idx="73354">
                  <c:v>73.354000000000042</c:v>
                </c:pt>
                <c:pt idx="73355">
                  <c:v>73.355000000000018</c:v>
                </c:pt>
                <c:pt idx="73356">
                  <c:v>73.355999999999995</c:v>
                </c:pt>
                <c:pt idx="73357">
                  <c:v>73.357000000000028</c:v>
                </c:pt>
                <c:pt idx="73358">
                  <c:v>73.358000000000004</c:v>
                </c:pt>
                <c:pt idx="73359">
                  <c:v>73.359000000000037</c:v>
                </c:pt>
                <c:pt idx="73360">
                  <c:v>73.360000000000014</c:v>
                </c:pt>
                <c:pt idx="73361">
                  <c:v>73.36099999999999</c:v>
                </c:pt>
                <c:pt idx="73362">
                  <c:v>73.362000000000023</c:v>
                </c:pt>
                <c:pt idx="73363">
                  <c:v>73.363</c:v>
                </c:pt>
                <c:pt idx="73364">
                  <c:v>73.364000000000033</c:v>
                </c:pt>
                <c:pt idx="73365">
                  <c:v>73.365000000000009</c:v>
                </c:pt>
                <c:pt idx="73366">
                  <c:v>73.366000000000042</c:v>
                </c:pt>
                <c:pt idx="73367">
                  <c:v>73.367000000000019</c:v>
                </c:pt>
                <c:pt idx="73368">
                  <c:v>73.367999999999995</c:v>
                </c:pt>
                <c:pt idx="73369">
                  <c:v>73.369000000000028</c:v>
                </c:pt>
                <c:pt idx="73370">
                  <c:v>73.37</c:v>
                </c:pt>
                <c:pt idx="73371">
                  <c:v>73.371000000000038</c:v>
                </c:pt>
                <c:pt idx="73372">
                  <c:v>73.372000000000014</c:v>
                </c:pt>
                <c:pt idx="73373">
                  <c:v>73.37299999999999</c:v>
                </c:pt>
                <c:pt idx="73374">
                  <c:v>73.374000000000024</c:v>
                </c:pt>
                <c:pt idx="73375">
                  <c:v>73.375</c:v>
                </c:pt>
                <c:pt idx="73376">
                  <c:v>73.376000000000033</c:v>
                </c:pt>
                <c:pt idx="73377">
                  <c:v>73.37700000000001</c:v>
                </c:pt>
                <c:pt idx="73378">
                  <c:v>73.378000000000043</c:v>
                </c:pt>
                <c:pt idx="73379">
                  <c:v>73.379000000000019</c:v>
                </c:pt>
                <c:pt idx="73380">
                  <c:v>73.38</c:v>
                </c:pt>
                <c:pt idx="73381">
                  <c:v>73.381000000000029</c:v>
                </c:pt>
                <c:pt idx="73382">
                  <c:v>73.382000000000005</c:v>
                </c:pt>
                <c:pt idx="73383">
                  <c:v>73.383000000000038</c:v>
                </c:pt>
                <c:pt idx="73384">
                  <c:v>73.384000000000015</c:v>
                </c:pt>
                <c:pt idx="73385">
                  <c:v>73.384999999999991</c:v>
                </c:pt>
                <c:pt idx="73386">
                  <c:v>73.386000000000024</c:v>
                </c:pt>
                <c:pt idx="73387">
                  <c:v>73.387</c:v>
                </c:pt>
                <c:pt idx="73388">
                  <c:v>73.388000000000034</c:v>
                </c:pt>
                <c:pt idx="73389">
                  <c:v>73.38900000000001</c:v>
                </c:pt>
                <c:pt idx="73390">
                  <c:v>73.390000000000043</c:v>
                </c:pt>
                <c:pt idx="73391">
                  <c:v>73.39100000000002</c:v>
                </c:pt>
                <c:pt idx="73392">
                  <c:v>73.391999999999996</c:v>
                </c:pt>
                <c:pt idx="73393">
                  <c:v>73.393000000000029</c:v>
                </c:pt>
                <c:pt idx="73394">
                  <c:v>73.394000000000005</c:v>
                </c:pt>
                <c:pt idx="73395">
                  <c:v>73.395000000000039</c:v>
                </c:pt>
                <c:pt idx="73396">
                  <c:v>73.396000000000015</c:v>
                </c:pt>
                <c:pt idx="73397">
                  <c:v>73.396999999999991</c:v>
                </c:pt>
                <c:pt idx="73398">
                  <c:v>73.398000000000025</c:v>
                </c:pt>
                <c:pt idx="73399">
                  <c:v>73.399000000000001</c:v>
                </c:pt>
                <c:pt idx="73400">
                  <c:v>73.400000000000034</c:v>
                </c:pt>
                <c:pt idx="73401">
                  <c:v>73.40100000000001</c:v>
                </c:pt>
                <c:pt idx="73402">
                  <c:v>73.402000000000044</c:v>
                </c:pt>
                <c:pt idx="73403">
                  <c:v>73.40300000000002</c:v>
                </c:pt>
                <c:pt idx="73404">
                  <c:v>73.403999999999996</c:v>
                </c:pt>
                <c:pt idx="73405">
                  <c:v>73.40500000000003</c:v>
                </c:pt>
                <c:pt idx="73406">
                  <c:v>73.406000000000006</c:v>
                </c:pt>
                <c:pt idx="73407">
                  <c:v>73.407000000000039</c:v>
                </c:pt>
                <c:pt idx="73408">
                  <c:v>73.408000000000015</c:v>
                </c:pt>
                <c:pt idx="73409">
                  <c:v>73.408999999999992</c:v>
                </c:pt>
                <c:pt idx="73410">
                  <c:v>73.410000000000025</c:v>
                </c:pt>
                <c:pt idx="73411">
                  <c:v>73.411000000000001</c:v>
                </c:pt>
                <c:pt idx="73412">
                  <c:v>73.412000000000035</c:v>
                </c:pt>
                <c:pt idx="73413">
                  <c:v>73.413000000000011</c:v>
                </c:pt>
                <c:pt idx="73414">
                  <c:v>73.414000000000044</c:v>
                </c:pt>
                <c:pt idx="73415">
                  <c:v>73.41500000000002</c:v>
                </c:pt>
                <c:pt idx="73416">
                  <c:v>73.415999999999997</c:v>
                </c:pt>
                <c:pt idx="73417">
                  <c:v>73.41700000000003</c:v>
                </c:pt>
                <c:pt idx="73418">
                  <c:v>73.418000000000006</c:v>
                </c:pt>
                <c:pt idx="73419">
                  <c:v>73.41900000000004</c:v>
                </c:pt>
                <c:pt idx="73420">
                  <c:v>73.420000000000016</c:v>
                </c:pt>
                <c:pt idx="73421">
                  <c:v>73.420999999999992</c:v>
                </c:pt>
                <c:pt idx="73422">
                  <c:v>73.422000000000025</c:v>
                </c:pt>
                <c:pt idx="73423">
                  <c:v>73.423000000000002</c:v>
                </c:pt>
                <c:pt idx="73424">
                  <c:v>73.424000000000035</c:v>
                </c:pt>
                <c:pt idx="73425">
                  <c:v>73.425000000000011</c:v>
                </c:pt>
                <c:pt idx="73426">
                  <c:v>73.426000000000045</c:v>
                </c:pt>
                <c:pt idx="73427">
                  <c:v>73.427000000000021</c:v>
                </c:pt>
                <c:pt idx="73428">
                  <c:v>73.427999999999997</c:v>
                </c:pt>
                <c:pt idx="73429">
                  <c:v>73.42900000000003</c:v>
                </c:pt>
                <c:pt idx="73430">
                  <c:v>73.430000000000007</c:v>
                </c:pt>
                <c:pt idx="73431">
                  <c:v>73.43100000000004</c:v>
                </c:pt>
                <c:pt idx="73432">
                  <c:v>73.432000000000016</c:v>
                </c:pt>
                <c:pt idx="73433">
                  <c:v>73.432999999999993</c:v>
                </c:pt>
                <c:pt idx="73434">
                  <c:v>73.434000000000026</c:v>
                </c:pt>
                <c:pt idx="73435">
                  <c:v>73.435000000000002</c:v>
                </c:pt>
                <c:pt idx="73436">
                  <c:v>73.436000000000035</c:v>
                </c:pt>
                <c:pt idx="73437">
                  <c:v>73.437000000000012</c:v>
                </c:pt>
                <c:pt idx="73438">
                  <c:v>73.438000000000045</c:v>
                </c:pt>
                <c:pt idx="73439">
                  <c:v>73.439000000000021</c:v>
                </c:pt>
                <c:pt idx="73440">
                  <c:v>73.44</c:v>
                </c:pt>
                <c:pt idx="73441">
                  <c:v>73.441000000000031</c:v>
                </c:pt>
                <c:pt idx="73442">
                  <c:v>73.442000000000007</c:v>
                </c:pt>
                <c:pt idx="73443">
                  <c:v>73.44300000000004</c:v>
                </c:pt>
                <c:pt idx="73444">
                  <c:v>73.444000000000017</c:v>
                </c:pt>
                <c:pt idx="73445">
                  <c:v>73.444999999999993</c:v>
                </c:pt>
                <c:pt idx="73446">
                  <c:v>73.446000000000026</c:v>
                </c:pt>
                <c:pt idx="73447">
                  <c:v>73.447000000000003</c:v>
                </c:pt>
                <c:pt idx="73448">
                  <c:v>73.448000000000036</c:v>
                </c:pt>
                <c:pt idx="73449">
                  <c:v>73.449000000000012</c:v>
                </c:pt>
                <c:pt idx="73450">
                  <c:v>73.450000000000045</c:v>
                </c:pt>
                <c:pt idx="73451">
                  <c:v>73.451000000000022</c:v>
                </c:pt>
                <c:pt idx="73452">
                  <c:v>73.451999999999998</c:v>
                </c:pt>
                <c:pt idx="73453">
                  <c:v>73.453000000000031</c:v>
                </c:pt>
                <c:pt idx="73454">
                  <c:v>73.454000000000008</c:v>
                </c:pt>
                <c:pt idx="73455">
                  <c:v>73.455000000000041</c:v>
                </c:pt>
                <c:pt idx="73456">
                  <c:v>73.456000000000017</c:v>
                </c:pt>
                <c:pt idx="73457">
                  <c:v>73.456999999999994</c:v>
                </c:pt>
                <c:pt idx="73458">
                  <c:v>73.458000000000027</c:v>
                </c:pt>
                <c:pt idx="73459">
                  <c:v>73.459000000000003</c:v>
                </c:pt>
                <c:pt idx="73460">
                  <c:v>73.460000000000036</c:v>
                </c:pt>
                <c:pt idx="73461">
                  <c:v>73.461000000000013</c:v>
                </c:pt>
                <c:pt idx="73462">
                  <c:v>73.462000000000046</c:v>
                </c:pt>
                <c:pt idx="73463">
                  <c:v>73.463000000000022</c:v>
                </c:pt>
                <c:pt idx="73464">
                  <c:v>73.463999999999999</c:v>
                </c:pt>
                <c:pt idx="73465">
                  <c:v>73.465000000000032</c:v>
                </c:pt>
                <c:pt idx="73466">
                  <c:v>73.466000000000008</c:v>
                </c:pt>
                <c:pt idx="73467">
                  <c:v>73.467000000000041</c:v>
                </c:pt>
                <c:pt idx="73468">
                  <c:v>73.468000000000018</c:v>
                </c:pt>
                <c:pt idx="73469">
                  <c:v>73.468999999999994</c:v>
                </c:pt>
                <c:pt idx="73470">
                  <c:v>73.470000000000027</c:v>
                </c:pt>
                <c:pt idx="73471">
                  <c:v>73.471000000000004</c:v>
                </c:pt>
                <c:pt idx="73472">
                  <c:v>73.472000000000037</c:v>
                </c:pt>
                <c:pt idx="73473">
                  <c:v>73.473000000000013</c:v>
                </c:pt>
                <c:pt idx="73474">
                  <c:v>73.474000000000046</c:v>
                </c:pt>
                <c:pt idx="73475">
                  <c:v>73.475000000000023</c:v>
                </c:pt>
                <c:pt idx="73476">
                  <c:v>73.475999999999999</c:v>
                </c:pt>
                <c:pt idx="73477">
                  <c:v>73.477000000000032</c:v>
                </c:pt>
                <c:pt idx="73478">
                  <c:v>73.478000000000009</c:v>
                </c:pt>
                <c:pt idx="73479">
                  <c:v>73.479000000000042</c:v>
                </c:pt>
                <c:pt idx="73480">
                  <c:v>73.480000000000018</c:v>
                </c:pt>
                <c:pt idx="73481">
                  <c:v>73.480999999999995</c:v>
                </c:pt>
                <c:pt idx="73482">
                  <c:v>73.482000000000028</c:v>
                </c:pt>
                <c:pt idx="73483">
                  <c:v>73.483000000000004</c:v>
                </c:pt>
                <c:pt idx="73484">
                  <c:v>73.484000000000037</c:v>
                </c:pt>
                <c:pt idx="73485">
                  <c:v>73.485000000000014</c:v>
                </c:pt>
                <c:pt idx="73486">
                  <c:v>73.48599999999999</c:v>
                </c:pt>
                <c:pt idx="73487">
                  <c:v>73.487000000000023</c:v>
                </c:pt>
                <c:pt idx="73488">
                  <c:v>73.488</c:v>
                </c:pt>
                <c:pt idx="73489">
                  <c:v>73.489000000000033</c:v>
                </c:pt>
                <c:pt idx="73490">
                  <c:v>73.490000000000009</c:v>
                </c:pt>
                <c:pt idx="73491">
                  <c:v>73.491000000000042</c:v>
                </c:pt>
                <c:pt idx="73492">
                  <c:v>73.492000000000019</c:v>
                </c:pt>
                <c:pt idx="73493">
                  <c:v>73.492999999999995</c:v>
                </c:pt>
                <c:pt idx="73494">
                  <c:v>73.494000000000028</c:v>
                </c:pt>
                <c:pt idx="73495">
                  <c:v>73.495000000000005</c:v>
                </c:pt>
                <c:pt idx="73496">
                  <c:v>73.496000000000038</c:v>
                </c:pt>
                <c:pt idx="73497">
                  <c:v>73.497000000000014</c:v>
                </c:pt>
                <c:pt idx="73498">
                  <c:v>73.49799999999999</c:v>
                </c:pt>
                <c:pt idx="73499">
                  <c:v>73.499000000000024</c:v>
                </c:pt>
                <c:pt idx="73500">
                  <c:v>73.5</c:v>
                </c:pt>
                <c:pt idx="73501">
                  <c:v>73.501000000000033</c:v>
                </c:pt>
                <c:pt idx="73502">
                  <c:v>73.50200000000001</c:v>
                </c:pt>
                <c:pt idx="73503">
                  <c:v>73.503000000000043</c:v>
                </c:pt>
                <c:pt idx="73504">
                  <c:v>73.504000000000019</c:v>
                </c:pt>
                <c:pt idx="73505">
                  <c:v>73.504999999999995</c:v>
                </c:pt>
                <c:pt idx="73506">
                  <c:v>73.506000000000029</c:v>
                </c:pt>
                <c:pt idx="73507">
                  <c:v>73.507000000000005</c:v>
                </c:pt>
                <c:pt idx="73508">
                  <c:v>73.508000000000038</c:v>
                </c:pt>
                <c:pt idx="73509">
                  <c:v>73.509000000000015</c:v>
                </c:pt>
                <c:pt idx="73510">
                  <c:v>73.509999999999991</c:v>
                </c:pt>
                <c:pt idx="73511">
                  <c:v>73.511000000000024</c:v>
                </c:pt>
                <c:pt idx="73512">
                  <c:v>73.512</c:v>
                </c:pt>
                <c:pt idx="73513">
                  <c:v>73.513000000000034</c:v>
                </c:pt>
                <c:pt idx="73514">
                  <c:v>73.51400000000001</c:v>
                </c:pt>
                <c:pt idx="73515">
                  <c:v>73.515000000000043</c:v>
                </c:pt>
                <c:pt idx="73516">
                  <c:v>73.51600000000002</c:v>
                </c:pt>
                <c:pt idx="73517">
                  <c:v>73.516999999999996</c:v>
                </c:pt>
                <c:pt idx="73518">
                  <c:v>73.518000000000029</c:v>
                </c:pt>
                <c:pt idx="73519">
                  <c:v>73.519000000000005</c:v>
                </c:pt>
                <c:pt idx="73520">
                  <c:v>73.520000000000039</c:v>
                </c:pt>
                <c:pt idx="73521">
                  <c:v>73.521000000000015</c:v>
                </c:pt>
                <c:pt idx="73522">
                  <c:v>73.521999999999991</c:v>
                </c:pt>
                <c:pt idx="73523">
                  <c:v>73.523000000000025</c:v>
                </c:pt>
                <c:pt idx="73524">
                  <c:v>73.524000000000001</c:v>
                </c:pt>
                <c:pt idx="73525">
                  <c:v>73.525000000000034</c:v>
                </c:pt>
                <c:pt idx="73526">
                  <c:v>73.52600000000001</c:v>
                </c:pt>
                <c:pt idx="73527">
                  <c:v>73.527000000000044</c:v>
                </c:pt>
                <c:pt idx="73528">
                  <c:v>73.52800000000002</c:v>
                </c:pt>
                <c:pt idx="73529">
                  <c:v>73.528999999999996</c:v>
                </c:pt>
                <c:pt idx="73530">
                  <c:v>73.53000000000003</c:v>
                </c:pt>
                <c:pt idx="73531">
                  <c:v>73.531000000000006</c:v>
                </c:pt>
                <c:pt idx="73532">
                  <c:v>73.532000000000039</c:v>
                </c:pt>
                <c:pt idx="73533">
                  <c:v>73.533000000000015</c:v>
                </c:pt>
                <c:pt idx="73534">
                  <c:v>73.533999999999992</c:v>
                </c:pt>
                <c:pt idx="73535">
                  <c:v>73.535000000000025</c:v>
                </c:pt>
                <c:pt idx="73536">
                  <c:v>73.536000000000001</c:v>
                </c:pt>
                <c:pt idx="73537">
                  <c:v>73.537000000000035</c:v>
                </c:pt>
                <c:pt idx="73538">
                  <c:v>73.538000000000011</c:v>
                </c:pt>
                <c:pt idx="73539">
                  <c:v>73.539000000000044</c:v>
                </c:pt>
                <c:pt idx="73540">
                  <c:v>73.54000000000002</c:v>
                </c:pt>
                <c:pt idx="73541">
                  <c:v>73.540999999999997</c:v>
                </c:pt>
                <c:pt idx="73542">
                  <c:v>73.54200000000003</c:v>
                </c:pt>
                <c:pt idx="73543">
                  <c:v>73.543000000000006</c:v>
                </c:pt>
                <c:pt idx="73544">
                  <c:v>73.54400000000004</c:v>
                </c:pt>
                <c:pt idx="73545">
                  <c:v>73.545000000000016</c:v>
                </c:pt>
                <c:pt idx="73546">
                  <c:v>73.545999999999992</c:v>
                </c:pt>
                <c:pt idx="73547">
                  <c:v>73.547000000000025</c:v>
                </c:pt>
                <c:pt idx="73548">
                  <c:v>73.548000000000002</c:v>
                </c:pt>
                <c:pt idx="73549">
                  <c:v>73.549000000000035</c:v>
                </c:pt>
                <c:pt idx="73550">
                  <c:v>73.550000000000011</c:v>
                </c:pt>
                <c:pt idx="73551">
                  <c:v>73.551000000000045</c:v>
                </c:pt>
                <c:pt idx="73552">
                  <c:v>73.552000000000021</c:v>
                </c:pt>
                <c:pt idx="73553">
                  <c:v>73.552999999999997</c:v>
                </c:pt>
                <c:pt idx="73554">
                  <c:v>73.55400000000003</c:v>
                </c:pt>
                <c:pt idx="73555">
                  <c:v>73.555000000000007</c:v>
                </c:pt>
                <c:pt idx="73556">
                  <c:v>73.55600000000004</c:v>
                </c:pt>
                <c:pt idx="73557">
                  <c:v>73.557000000000016</c:v>
                </c:pt>
                <c:pt idx="73558">
                  <c:v>73.557999999999993</c:v>
                </c:pt>
                <c:pt idx="73559">
                  <c:v>73.559000000000026</c:v>
                </c:pt>
                <c:pt idx="73560">
                  <c:v>73.56</c:v>
                </c:pt>
                <c:pt idx="73561">
                  <c:v>73.561000000000035</c:v>
                </c:pt>
                <c:pt idx="73562">
                  <c:v>73.562000000000012</c:v>
                </c:pt>
                <c:pt idx="73563">
                  <c:v>73.563000000000045</c:v>
                </c:pt>
                <c:pt idx="73564">
                  <c:v>73.564000000000021</c:v>
                </c:pt>
                <c:pt idx="73565">
                  <c:v>73.564999999999998</c:v>
                </c:pt>
                <c:pt idx="73566">
                  <c:v>73.566000000000031</c:v>
                </c:pt>
                <c:pt idx="73567">
                  <c:v>73.567000000000007</c:v>
                </c:pt>
                <c:pt idx="73568">
                  <c:v>73.56800000000004</c:v>
                </c:pt>
                <c:pt idx="73569">
                  <c:v>73.569000000000017</c:v>
                </c:pt>
                <c:pt idx="73570">
                  <c:v>73.569999999999993</c:v>
                </c:pt>
                <c:pt idx="73571">
                  <c:v>73.571000000000026</c:v>
                </c:pt>
                <c:pt idx="73572">
                  <c:v>73.572000000000003</c:v>
                </c:pt>
                <c:pt idx="73573">
                  <c:v>73.573000000000036</c:v>
                </c:pt>
                <c:pt idx="73574">
                  <c:v>73.574000000000012</c:v>
                </c:pt>
                <c:pt idx="73575">
                  <c:v>73.575000000000045</c:v>
                </c:pt>
                <c:pt idx="73576">
                  <c:v>73.576000000000022</c:v>
                </c:pt>
                <c:pt idx="73577">
                  <c:v>73.576999999999998</c:v>
                </c:pt>
                <c:pt idx="73578">
                  <c:v>73.578000000000031</c:v>
                </c:pt>
                <c:pt idx="73579">
                  <c:v>73.579000000000008</c:v>
                </c:pt>
                <c:pt idx="73580">
                  <c:v>73.580000000000041</c:v>
                </c:pt>
                <c:pt idx="73581">
                  <c:v>73.581000000000017</c:v>
                </c:pt>
                <c:pt idx="73582">
                  <c:v>73.581999999999994</c:v>
                </c:pt>
                <c:pt idx="73583">
                  <c:v>73.583000000000027</c:v>
                </c:pt>
                <c:pt idx="73584">
                  <c:v>73.584000000000003</c:v>
                </c:pt>
                <c:pt idx="73585">
                  <c:v>73.585000000000036</c:v>
                </c:pt>
                <c:pt idx="73586">
                  <c:v>73.586000000000013</c:v>
                </c:pt>
                <c:pt idx="73587">
                  <c:v>73.587000000000046</c:v>
                </c:pt>
                <c:pt idx="73588">
                  <c:v>73.588000000000022</c:v>
                </c:pt>
                <c:pt idx="73589">
                  <c:v>73.588999999999999</c:v>
                </c:pt>
                <c:pt idx="73590">
                  <c:v>73.590000000000032</c:v>
                </c:pt>
                <c:pt idx="73591">
                  <c:v>73.591000000000008</c:v>
                </c:pt>
                <c:pt idx="73592">
                  <c:v>73.592000000000041</c:v>
                </c:pt>
                <c:pt idx="73593">
                  <c:v>73.593000000000018</c:v>
                </c:pt>
                <c:pt idx="73594">
                  <c:v>73.593999999999994</c:v>
                </c:pt>
                <c:pt idx="73595">
                  <c:v>73.595000000000027</c:v>
                </c:pt>
                <c:pt idx="73596">
                  <c:v>73.596000000000004</c:v>
                </c:pt>
                <c:pt idx="73597">
                  <c:v>73.597000000000037</c:v>
                </c:pt>
                <c:pt idx="73598">
                  <c:v>73.598000000000013</c:v>
                </c:pt>
                <c:pt idx="73599">
                  <c:v>73.599000000000046</c:v>
                </c:pt>
                <c:pt idx="73600">
                  <c:v>73.600000000000023</c:v>
                </c:pt>
                <c:pt idx="73601">
                  <c:v>73.600999999999999</c:v>
                </c:pt>
                <c:pt idx="73602">
                  <c:v>73.602000000000032</c:v>
                </c:pt>
                <c:pt idx="73603">
                  <c:v>73.603000000000009</c:v>
                </c:pt>
                <c:pt idx="73604">
                  <c:v>73.604000000000042</c:v>
                </c:pt>
                <c:pt idx="73605">
                  <c:v>73.605000000000018</c:v>
                </c:pt>
                <c:pt idx="73606">
                  <c:v>73.605999999999995</c:v>
                </c:pt>
                <c:pt idx="73607">
                  <c:v>73.607000000000028</c:v>
                </c:pt>
                <c:pt idx="73608">
                  <c:v>73.608000000000004</c:v>
                </c:pt>
                <c:pt idx="73609">
                  <c:v>73.609000000000037</c:v>
                </c:pt>
                <c:pt idx="73610">
                  <c:v>73.610000000000014</c:v>
                </c:pt>
                <c:pt idx="73611">
                  <c:v>73.61099999999999</c:v>
                </c:pt>
                <c:pt idx="73612">
                  <c:v>73.612000000000023</c:v>
                </c:pt>
                <c:pt idx="73613">
                  <c:v>73.613</c:v>
                </c:pt>
                <c:pt idx="73614">
                  <c:v>73.614000000000033</c:v>
                </c:pt>
                <c:pt idx="73615">
                  <c:v>73.615000000000009</c:v>
                </c:pt>
                <c:pt idx="73616">
                  <c:v>73.616000000000042</c:v>
                </c:pt>
                <c:pt idx="73617">
                  <c:v>73.617000000000019</c:v>
                </c:pt>
                <c:pt idx="73618">
                  <c:v>73.617999999999995</c:v>
                </c:pt>
                <c:pt idx="73619">
                  <c:v>73.619000000000028</c:v>
                </c:pt>
                <c:pt idx="73620">
                  <c:v>73.62</c:v>
                </c:pt>
                <c:pt idx="73621">
                  <c:v>73.621000000000038</c:v>
                </c:pt>
                <c:pt idx="73622">
                  <c:v>73.622000000000014</c:v>
                </c:pt>
                <c:pt idx="73623">
                  <c:v>73.62299999999999</c:v>
                </c:pt>
                <c:pt idx="73624">
                  <c:v>73.624000000000024</c:v>
                </c:pt>
                <c:pt idx="73625">
                  <c:v>73.625</c:v>
                </c:pt>
                <c:pt idx="73626">
                  <c:v>73.626000000000033</c:v>
                </c:pt>
                <c:pt idx="73627">
                  <c:v>73.62700000000001</c:v>
                </c:pt>
                <c:pt idx="73628">
                  <c:v>73.628000000000043</c:v>
                </c:pt>
                <c:pt idx="73629">
                  <c:v>73.629000000000019</c:v>
                </c:pt>
                <c:pt idx="73630">
                  <c:v>73.63</c:v>
                </c:pt>
                <c:pt idx="73631">
                  <c:v>73.631000000000029</c:v>
                </c:pt>
                <c:pt idx="73632">
                  <c:v>73.632000000000005</c:v>
                </c:pt>
                <c:pt idx="73633">
                  <c:v>73.633000000000038</c:v>
                </c:pt>
                <c:pt idx="73634">
                  <c:v>73.634000000000015</c:v>
                </c:pt>
                <c:pt idx="73635">
                  <c:v>73.634999999999991</c:v>
                </c:pt>
                <c:pt idx="73636">
                  <c:v>73.636000000000024</c:v>
                </c:pt>
                <c:pt idx="73637">
                  <c:v>73.637</c:v>
                </c:pt>
                <c:pt idx="73638">
                  <c:v>73.638000000000034</c:v>
                </c:pt>
                <c:pt idx="73639">
                  <c:v>73.63900000000001</c:v>
                </c:pt>
                <c:pt idx="73640">
                  <c:v>73.640000000000043</c:v>
                </c:pt>
                <c:pt idx="73641">
                  <c:v>73.64100000000002</c:v>
                </c:pt>
                <c:pt idx="73642">
                  <c:v>73.641999999999996</c:v>
                </c:pt>
                <c:pt idx="73643">
                  <c:v>73.643000000000029</c:v>
                </c:pt>
                <c:pt idx="73644">
                  <c:v>73.644000000000005</c:v>
                </c:pt>
                <c:pt idx="73645">
                  <c:v>73.645000000000039</c:v>
                </c:pt>
                <c:pt idx="73646">
                  <c:v>73.646000000000015</c:v>
                </c:pt>
                <c:pt idx="73647">
                  <c:v>73.646999999999991</c:v>
                </c:pt>
                <c:pt idx="73648">
                  <c:v>73.648000000000025</c:v>
                </c:pt>
                <c:pt idx="73649">
                  <c:v>73.649000000000001</c:v>
                </c:pt>
                <c:pt idx="73650">
                  <c:v>73.650000000000034</c:v>
                </c:pt>
                <c:pt idx="73651">
                  <c:v>73.65100000000001</c:v>
                </c:pt>
                <c:pt idx="73652">
                  <c:v>73.652000000000044</c:v>
                </c:pt>
                <c:pt idx="73653">
                  <c:v>73.65300000000002</c:v>
                </c:pt>
                <c:pt idx="73654">
                  <c:v>73.653999999999996</c:v>
                </c:pt>
                <c:pt idx="73655">
                  <c:v>73.65500000000003</c:v>
                </c:pt>
                <c:pt idx="73656">
                  <c:v>73.656000000000006</c:v>
                </c:pt>
                <c:pt idx="73657">
                  <c:v>73.657000000000039</c:v>
                </c:pt>
                <c:pt idx="73658">
                  <c:v>73.658000000000015</c:v>
                </c:pt>
                <c:pt idx="73659">
                  <c:v>73.658999999999992</c:v>
                </c:pt>
                <c:pt idx="73660">
                  <c:v>73.660000000000025</c:v>
                </c:pt>
                <c:pt idx="73661">
                  <c:v>73.661000000000001</c:v>
                </c:pt>
                <c:pt idx="73662">
                  <c:v>73.662000000000035</c:v>
                </c:pt>
                <c:pt idx="73663">
                  <c:v>73.663000000000011</c:v>
                </c:pt>
                <c:pt idx="73664">
                  <c:v>73.664000000000044</c:v>
                </c:pt>
                <c:pt idx="73665">
                  <c:v>73.66500000000002</c:v>
                </c:pt>
                <c:pt idx="73666">
                  <c:v>73.665999999999997</c:v>
                </c:pt>
                <c:pt idx="73667">
                  <c:v>73.66700000000003</c:v>
                </c:pt>
                <c:pt idx="73668">
                  <c:v>73.668000000000006</c:v>
                </c:pt>
                <c:pt idx="73669">
                  <c:v>73.66900000000004</c:v>
                </c:pt>
                <c:pt idx="73670">
                  <c:v>73.670000000000016</c:v>
                </c:pt>
                <c:pt idx="73671">
                  <c:v>73.670999999999992</c:v>
                </c:pt>
                <c:pt idx="73672">
                  <c:v>73.672000000000025</c:v>
                </c:pt>
                <c:pt idx="73673">
                  <c:v>73.673000000000002</c:v>
                </c:pt>
                <c:pt idx="73674">
                  <c:v>73.674000000000035</c:v>
                </c:pt>
                <c:pt idx="73675">
                  <c:v>73.675000000000011</c:v>
                </c:pt>
                <c:pt idx="73676">
                  <c:v>73.676000000000045</c:v>
                </c:pt>
                <c:pt idx="73677">
                  <c:v>73.677000000000021</c:v>
                </c:pt>
                <c:pt idx="73678">
                  <c:v>73.677999999999997</c:v>
                </c:pt>
                <c:pt idx="73679">
                  <c:v>73.67900000000003</c:v>
                </c:pt>
                <c:pt idx="73680">
                  <c:v>73.680000000000007</c:v>
                </c:pt>
                <c:pt idx="73681">
                  <c:v>73.68100000000004</c:v>
                </c:pt>
                <c:pt idx="73682">
                  <c:v>73.682000000000016</c:v>
                </c:pt>
                <c:pt idx="73683">
                  <c:v>73.682999999999993</c:v>
                </c:pt>
                <c:pt idx="73684">
                  <c:v>73.684000000000026</c:v>
                </c:pt>
                <c:pt idx="73685">
                  <c:v>73.685000000000002</c:v>
                </c:pt>
                <c:pt idx="73686">
                  <c:v>73.686000000000035</c:v>
                </c:pt>
                <c:pt idx="73687">
                  <c:v>73.687000000000012</c:v>
                </c:pt>
                <c:pt idx="73688">
                  <c:v>73.688000000000045</c:v>
                </c:pt>
                <c:pt idx="73689">
                  <c:v>73.689000000000021</c:v>
                </c:pt>
                <c:pt idx="73690">
                  <c:v>73.69</c:v>
                </c:pt>
                <c:pt idx="73691">
                  <c:v>73.691000000000031</c:v>
                </c:pt>
                <c:pt idx="73692">
                  <c:v>73.692000000000007</c:v>
                </c:pt>
                <c:pt idx="73693">
                  <c:v>73.69300000000004</c:v>
                </c:pt>
                <c:pt idx="73694">
                  <c:v>73.694000000000017</c:v>
                </c:pt>
                <c:pt idx="73695">
                  <c:v>73.694999999999993</c:v>
                </c:pt>
                <c:pt idx="73696">
                  <c:v>73.696000000000026</c:v>
                </c:pt>
                <c:pt idx="73697">
                  <c:v>73.697000000000003</c:v>
                </c:pt>
                <c:pt idx="73698">
                  <c:v>73.698000000000036</c:v>
                </c:pt>
                <c:pt idx="73699">
                  <c:v>73.699000000000012</c:v>
                </c:pt>
                <c:pt idx="73700">
                  <c:v>73.700000000000045</c:v>
                </c:pt>
                <c:pt idx="73701">
                  <c:v>73.701000000000022</c:v>
                </c:pt>
                <c:pt idx="73702">
                  <c:v>73.701999999999998</c:v>
                </c:pt>
                <c:pt idx="73703">
                  <c:v>73.703000000000031</c:v>
                </c:pt>
                <c:pt idx="73704">
                  <c:v>73.704000000000008</c:v>
                </c:pt>
                <c:pt idx="73705">
                  <c:v>73.705000000000041</c:v>
                </c:pt>
                <c:pt idx="73706">
                  <c:v>73.706000000000017</c:v>
                </c:pt>
                <c:pt idx="73707">
                  <c:v>73.706999999999994</c:v>
                </c:pt>
                <c:pt idx="73708">
                  <c:v>73.708000000000027</c:v>
                </c:pt>
                <c:pt idx="73709">
                  <c:v>73.709000000000003</c:v>
                </c:pt>
                <c:pt idx="73710">
                  <c:v>73.710000000000036</c:v>
                </c:pt>
                <c:pt idx="73711">
                  <c:v>73.711000000000013</c:v>
                </c:pt>
                <c:pt idx="73712">
                  <c:v>73.712000000000046</c:v>
                </c:pt>
                <c:pt idx="73713">
                  <c:v>73.713000000000022</c:v>
                </c:pt>
                <c:pt idx="73714">
                  <c:v>73.713999999999999</c:v>
                </c:pt>
                <c:pt idx="73715">
                  <c:v>73.715000000000032</c:v>
                </c:pt>
                <c:pt idx="73716">
                  <c:v>73.716000000000008</c:v>
                </c:pt>
                <c:pt idx="73717">
                  <c:v>73.717000000000041</c:v>
                </c:pt>
                <c:pt idx="73718">
                  <c:v>73.718000000000018</c:v>
                </c:pt>
                <c:pt idx="73719">
                  <c:v>73.718999999999994</c:v>
                </c:pt>
                <c:pt idx="73720">
                  <c:v>73.720000000000027</c:v>
                </c:pt>
                <c:pt idx="73721">
                  <c:v>73.721000000000004</c:v>
                </c:pt>
                <c:pt idx="73722">
                  <c:v>73.722000000000037</c:v>
                </c:pt>
                <c:pt idx="73723">
                  <c:v>73.723000000000013</c:v>
                </c:pt>
                <c:pt idx="73724">
                  <c:v>73.724000000000046</c:v>
                </c:pt>
                <c:pt idx="73725">
                  <c:v>73.725000000000023</c:v>
                </c:pt>
                <c:pt idx="73726">
                  <c:v>73.725999999999999</c:v>
                </c:pt>
                <c:pt idx="73727">
                  <c:v>73.727000000000032</c:v>
                </c:pt>
                <c:pt idx="73728">
                  <c:v>73.728000000000009</c:v>
                </c:pt>
                <c:pt idx="73729">
                  <c:v>73.729000000000042</c:v>
                </c:pt>
                <c:pt idx="73730">
                  <c:v>73.730000000000018</c:v>
                </c:pt>
                <c:pt idx="73731">
                  <c:v>73.730999999999995</c:v>
                </c:pt>
                <c:pt idx="73732">
                  <c:v>73.732000000000028</c:v>
                </c:pt>
                <c:pt idx="73733">
                  <c:v>73.733000000000004</c:v>
                </c:pt>
                <c:pt idx="73734">
                  <c:v>73.734000000000037</c:v>
                </c:pt>
                <c:pt idx="73735">
                  <c:v>73.735000000000014</c:v>
                </c:pt>
                <c:pt idx="73736">
                  <c:v>73.73599999999999</c:v>
                </c:pt>
                <c:pt idx="73737">
                  <c:v>73.737000000000023</c:v>
                </c:pt>
                <c:pt idx="73738">
                  <c:v>73.738</c:v>
                </c:pt>
                <c:pt idx="73739">
                  <c:v>73.739000000000033</c:v>
                </c:pt>
                <c:pt idx="73740">
                  <c:v>73.740000000000009</c:v>
                </c:pt>
                <c:pt idx="73741">
                  <c:v>73.741000000000042</c:v>
                </c:pt>
                <c:pt idx="73742">
                  <c:v>73.742000000000019</c:v>
                </c:pt>
                <c:pt idx="73743">
                  <c:v>73.742999999999995</c:v>
                </c:pt>
                <c:pt idx="73744">
                  <c:v>73.744000000000028</c:v>
                </c:pt>
                <c:pt idx="73745">
                  <c:v>73.745000000000005</c:v>
                </c:pt>
                <c:pt idx="73746">
                  <c:v>73.746000000000038</c:v>
                </c:pt>
                <c:pt idx="73747">
                  <c:v>73.747000000000014</c:v>
                </c:pt>
                <c:pt idx="73748">
                  <c:v>73.74799999999999</c:v>
                </c:pt>
                <c:pt idx="73749">
                  <c:v>73.749000000000024</c:v>
                </c:pt>
                <c:pt idx="73750">
                  <c:v>73.75</c:v>
                </c:pt>
                <c:pt idx="73751">
                  <c:v>73.751000000000033</c:v>
                </c:pt>
                <c:pt idx="73752">
                  <c:v>73.75200000000001</c:v>
                </c:pt>
                <c:pt idx="73753">
                  <c:v>73.753000000000043</c:v>
                </c:pt>
                <c:pt idx="73754">
                  <c:v>73.754000000000019</c:v>
                </c:pt>
                <c:pt idx="73755">
                  <c:v>73.754999999999995</c:v>
                </c:pt>
                <c:pt idx="73756">
                  <c:v>73.756000000000029</c:v>
                </c:pt>
                <c:pt idx="73757">
                  <c:v>73.757000000000005</c:v>
                </c:pt>
                <c:pt idx="73758">
                  <c:v>73.758000000000038</c:v>
                </c:pt>
                <c:pt idx="73759">
                  <c:v>73.759000000000015</c:v>
                </c:pt>
                <c:pt idx="73760">
                  <c:v>73.759999999999991</c:v>
                </c:pt>
                <c:pt idx="73761">
                  <c:v>73.761000000000024</c:v>
                </c:pt>
                <c:pt idx="73762">
                  <c:v>73.762</c:v>
                </c:pt>
                <c:pt idx="73763">
                  <c:v>73.763000000000034</c:v>
                </c:pt>
                <c:pt idx="73764">
                  <c:v>73.76400000000001</c:v>
                </c:pt>
                <c:pt idx="73765">
                  <c:v>73.765000000000043</c:v>
                </c:pt>
                <c:pt idx="73766">
                  <c:v>73.76600000000002</c:v>
                </c:pt>
                <c:pt idx="73767">
                  <c:v>73.766999999999996</c:v>
                </c:pt>
                <c:pt idx="73768">
                  <c:v>73.768000000000029</c:v>
                </c:pt>
                <c:pt idx="73769">
                  <c:v>73.769000000000005</c:v>
                </c:pt>
                <c:pt idx="73770">
                  <c:v>73.770000000000039</c:v>
                </c:pt>
                <c:pt idx="73771">
                  <c:v>73.771000000000015</c:v>
                </c:pt>
                <c:pt idx="73772">
                  <c:v>73.771999999999991</c:v>
                </c:pt>
                <c:pt idx="73773">
                  <c:v>73.773000000000025</c:v>
                </c:pt>
                <c:pt idx="73774">
                  <c:v>73.774000000000001</c:v>
                </c:pt>
                <c:pt idx="73775">
                  <c:v>73.775000000000034</c:v>
                </c:pt>
                <c:pt idx="73776">
                  <c:v>73.77600000000001</c:v>
                </c:pt>
                <c:pt idx="73777">
                  <c:v>73.777000000000044</c:v>
                </c:pt>
                <c:pt idx="73778">
                  <c:v>73.77800000000002</c:v>
                </c:pt>
                <c:pt idx="73779">
                  <c:v>73.778999999999996</c:v>
                </c:pt>
                <c:pt idx="73780">
                  <c:v>73.78000000000003</c:v>
                </c:pt>
                <c:pt idx="73781">
                  <c:v>73.781000000000006</c:v>
                </c:pt>
                <c:pt idx="73782">
                  <c:v>73.782000000000039</c:v>
                </c:pt>
                <c:pt idx="73783">
                  <c:v>73.783000000000015</c:v>
                </c:pt>
                <c:pt idx="73784">
                  <c:v>73.783999999999992</c:v>
                </c:pt>
                <c:pt idx="73785">
                  <c:v>73.785000000000025</c:v>
                </c:pt>
                <c:pt idx="73786">
                  <c:v>73.786000000000001</c:v>
                </c:pt>
                <c:pt idx="73787">
                  <c:v>73.787000000000035</c:v>
                </c:pt>
                <c:pt idx="73788">
                  <c:v>73.788000000000011</c:v>
                </c:pt>
                <c:pt idx="73789">
                  <c:v>73.789000000000044</c:v>
                </c:pt>
                <c:pt idx="73790">
                  <c:v>73.79000000000002</c:v>
                </c:pt>
                <c:pt idx="73791">
                  <c:v>73.790999999999997</c:v>
                </c:pt>
                <c:pt idx="73792">
                  <c:v>73.79200000000003</c:v>
                </c:pt>
                <c:pt idx="73793">
                  <c:v>73.793000000000006</c:v>
                </c:pt>
                <c:pt idx="73794">
                  <c:v>73.79400000000004</c:v>
                </c:pt>
                <c:pt idx="73795">
                  <c:v>73.795000000000016</c:v>
                </c:pt>
                <c:pt idx="73796">
                  <c:v>73.795999999999992</c:v>
                </c:pt>
                <c:pt idx="73797">
                  <c:v>73.797000000000025</c:v>
                </c:pt>
                <c:pt idx="73798">
                  <c:v>73.798000000000002</c:v>
                </c:pt>
                <c:pt idx="73799">
                  <c:v>73.799000000000035</c:v>
                </c:pt>
                <c:pt idx="73800">
                  <c:v>73.800000000000011</c:v>
                </c:pt>
                <c:pt idx="73801">
                  <c:v>73.801000000000045</c:v>
                </c:pt>
                <c:pt idx="73802">
                  <c:v>73.802000000000021</c:v>
                </c:pt>
                <c:pt idx="73803">
                  <c:v>73.802999999999997</c:v>
                </c:pt>
                <c:pt idx="73804">
                  <c:v>73.80400000000003</c:v>
                </c:pt>
                <c:pt idx="73805">
                  <c:v>73.805000000000007</c:v>
                </c:pt>
                <c:pt idx="73806">
                  <c:v>73.80600000000004</c:v>
                </c:pt>
                <c:pt idx="73807">
                  <c:v>73.807000000000016</c:v>
                </c:pt>
                <c:pt idx="73808">
                  <c:v>73.807999999999993</c:v>
                </c:pt>
                <c:pt idx="73809">
                  <c:v>73.809000000000026</c:v>
                </c:pt>
                <c:pt idx="73810">
                  <c:v>73.81</c:v>
                </c:pt>
                <c:pt idx="73811">
                  <c:v>73.811000000000035</c:v>
                </c:pt>
                <c:pt idx="73812">
                  <c:v>73.812000000000012</c:v>
                </c:pt>
                <c:pt idx="73813">
                  <c:v>73.813000000000045</c:v>
                </c:pt>
                <c:pt idx="73814">
                  <c:v>73.814000000000021</c:v>
                </c:pt>
                <c:pt idx="73815">
                  <c:v>73.814999999999998</c:v>
                </c:pt>
                <c:pt idx="73816">
                  <c:v>73.816000000000031</c:v>
                </c:pt>
                <c:pt idx="73817">
                  <c:v>73.817000000000007</c:v>
                </c:pt>
                <c:pt idx="73818">
                  <c:v>73.81800000000004</c:v>
                </c:pt>
                <c:pt idx="73819">
                  <c:v>73.819000000000017</c:v>
                </c:pt>
                <c:pt idx="73820">
                  <c:v>73.819999999999993</c:v>
                </c:pt>
                <c:pt idx="73821">
                  <c:v>73.821000000000026</c:v>
                </c:pt>
                <c:pt idx="73822">
                  <c:v>73.822000000000003</c:v>
                </c:pt>
                <c:pt idx="73823">
                  <c:v>73.823000000000036</c:v>
                </c:pt>
                <c:pt idx="73824">
                  <c:v>73.824000000000012</c:v>
                </c:pt>
                <c:pt idx="73825">
                  <c:v>73.825000000000045</c:v>
                </c:pt>
                <c:pt idx="73826">
                  <c:v>73.826000000000022</c:v>
                </c:pt>
                <c:pt idx="73827">
                  <c:v>73.826999999999998</c:v>
                </c:pt>
                <c:pt idx="73828">
                  <c:v>73.828000000000031</c:v>
                </c:pt>
                <c:pt idx="73829">
                  <c:v>73.829000000000008</c:v>
                </c:pt>
                <c:pt idx="73830">
                  <c:v>73.830000000000041</c:v>
                </c:pt>
                <c:pt idx="73831">
                  <c:v>73.831000000000017</c:v>
                </c:pt>
                <c:pt idx="73832">
                  <c:v>73.831999999999994</c:v>
                </c:pt>
                <c:pt idx="73833">
                  <c:v>73.833000000000027</c:v>
                </c:pt>
                <c:pt idx="73834">
                  <c:v>73.834000000000003</c:v>
                </c:pt>
                <c:pt idx="73835">
                  <c:v>73.835000000000036</c:v>
                </c:pt>
                <c:pt idx="73836">
                  <c:v>73.836000000000013</c:v>
                </c:pt>
                <c:pt idx="73837">
                  <c:v>73.837000000000046</c:v>
                </c:pt>
                <c:pt idx="73838">
                  <c:v>73.838000000000022</c:v>
                </c:pt>
                <c:pt idx="73839">
                  <c:v>73.838999999999999</c:v>
                </c:pt>
                <c:pt idx="73840">
                  <c:v>73.840000000000032</c:v>
                </c:pt>
                <c:pt idx="73841">
                  <c:v>73.841000000000008</c:v>
                </c:pt>
                <c:pt idx="73842">
                  <c:v>73.842000000000041</c:v>
                </c:pt>
                <c:pt idx="73843">
                  <c:v>73.843000000000018</c:v>
                </c:pt>
                <c:pt idx="73844">
                  <c:v>73.843999999999994</c:v>
                </c:pt>
                <c:pt idx="73845">
                  <c:v>73.845000000000027</c:v>
                </c:pt>
                <c:pt idx="73846">
                  <c:v>73.846000000000004</c:v>
                </c:pt>
                <c:pt idx="73847">
                  <c:v>73.847000000000037</c:v>
                </c:pt>
                <c:pt idx="73848">
                  <c:v>73.848000000000013</c:v>
                </c:pt>
                <c:pt idx="73849">
                  <c:v>73.849000000000046</c:v>
                </c:pt>
                <c:pt idx="73850">
                  <c:v>73.850000000000023</c:v>
                </c:pt>
                <c:pt idx="73851">
                  <c:v>73.850999999999999</c:v>
                </c:pt>
                <c:pt idx="73852">
                  <c:v>73.852000000000032</c:v>
                </c:pt>
                <c:pt idx="73853">
                  <c:v>73.853000000000009</c:v>
                </c:pt>
                <c:pt idx="73854">
                  <c:v>73.854000000000042</c:v>
                </c:pt>
                <c:pt idx="73855">
                  <c:v>73.855000000000018</c:v>
                </c:pt>
                <c:pt idx="73856">
                  <c:v>73.855999999999995</c:v>
                </c:pt>
                <c:pt idx="73857">
                  <c:v>73.857000000000028</c:v>
                </c:pt>
                <c:pt idx="73858">
                  <c:v>73.858000000000004</c:v>
                </c:pt>
                <c:pt idx="73859">
                  <c:v>73.859000000000037</c:v>
                </c:pt>
                <c:pt idx="73860">
                  <c:v>73.860000000000014</c:v>
                </c:pt>
                <c:pt idx="73861">
                  <c:v>73.86099999999999</c:v>
                </c:pt>
                <c:pt idx="73862">
                  <c:v>73.862000000000023</c:v>
                </c:pt>
                <c:pt idx="73863">
                  <c:v>73.863</c:v>
                </c:pt>
                <c:pt idx="73864">
                  <c:v>73.864000000000033</c:v>
                </c:pt>
                <c:pt idx="73865">
                  <c:v>73.865000000000009</c:v>
                </c:pt>
                <c:pt idx="73866">
                  <c:v>73.866000000000042</c:v>
                </c:pt>
                <c:pt idx="73867">
                  <c:v>73.867000000000019</c:v>
                </c:pt>
                <c:pt idx="73868">
                  <c:v>73.867999999999995</c:v>
                </c:pt>
                <c:pt idx="73869">
                  <c:v>73.869000000000028</c:v>
                </c:pt>
                <c:pt idx="73870">
                  <c:v>73.87</c:v>
                </c:pt>
                <c:pt idx="73871">
                  <c:v>73.871000000000038</c:v>
                </c:pt>
                <c:pt idx="73872">
                  <c:v>73.872000000000014</c:v>
                </c:pt>
                <c:pt idx="73873">
                  <c:v>73.87299999999999</c:v>
                </c:pt>
                <c:pt idx="73874">
                  <c:v>73.874000000000024</c:v>
                </c:pt>
                <c:pt idx="73875">
                  <c:v>73.875</c:v>
                </c:pt>
                <c:pt idx="73876">
                  <c:v>73.876000000000033</c:v>
                </c:pt>
                <c:pt idx="73877">
                  <c:v>73.87700000000001</c:v>
                </c:pt>
                <c:pt idx="73878">
                  <c:v>73.878000000000043</c:v>
                </c:pt>
                <c:pt idx="73879">
                  <c:v>73.879000000000019</c:v>
                </c:pt>
                <c:pt idx="73880">
                  <c:v>73.88</c:v>
                </c:pt>
                <c:pt idx="73881">
                  <c:v>73.881000000000029</c:v>
                </c:pt>
                <c:pt idx="73882">
                  <c:v>73.882000000000005</c:v>
                </c:pt>
                <c:pt idx="73883">
                  <c:v>73.883000000000038</c:v>
                </c:pt>
                <c:pt idx="73884">
                  <c:v>73.884000000000015</c:v>
                </c:pt>
                <c:pt idx="73885">
                  <c:v>73.884999999999991</c:v>
                </c:pt>
                <c:pt idx="73886">
                  <c:v>73.886000000000024</c:v>
                </c:pt>
                <c:pt idx="73887">
                  <c:v>73.887</c:v>
                </c:pt>
                <c:pt idx="73888">
                  <c:v>73.888000000000034</c:v>
                </c:pt>
                <c:pt idx="73889">
                  <c:v>73.88900000000001</c:v>
                </c:pt>
                <c:pt idx="73890">
                  <c:v>73.890000000000043</c:v>
                </c:pt>
                <c:pt idx="73891">
                  <c:v>73.89100000000002</c:v>
                </c:pt>
                <c:pt idx="73892">
                  <c:v>73.891999999999996</c:v>
                </c:pt>
                <c:pt idx="73893">
                  <c:v>73.893000000000029</c:v>
                </c:pt>
                <c:pt idx="73894">
                  <c:v>73.894000000000005</c:v>
                </c:pt>
                <c:pt idx="73895">
                  <c:v>73.895000000000039</c:v>
                </c:pt>
                <c:pt idx="73896">
                  <c:v>73.896000000000015</c:v>
                </c:pt>
                <c:pt idx="73897">
                  <c:v>73.896999999999991</c:v>
                </c:pt>
                <c:pt idx="73898">
                  <c:v>73.898000000000025</c:v>
                </c:pt>
                <c:pt idx="73899">
                  <c:v>73.899000000000001</c:v>
                </c:pt>
                <c:pt idx="73900">
                  <c:v>73.900000000000034</c:v>
                </c:pt>
                <c:pt idx="73901">
                  <c:v>73.90100000000001</c:v>
                </c:pt>
                <c:pt idx="73902">
                  <c:v>73.902000000000044</c:v>
                </c:pt>
                <c:pt idx="73903">
                  <c:v>73.90300000000002</c:v>
                </c:pt>
                <c:pt idx="73904">
                  <c:v>73.903999999999996</c:v>
                </c:pt>
                <c:pt idx="73905">
                  <c:v>73.90500000000003</c:v>
                </c:pt>
                <c:pt idx="73906">
                  <c:v>73.906000000000006</c:v>
                </c:pt>
                <c:pt idx="73907">
                  <c:v>73.907000000000039</c:v>
                </c:pt>
                <c:pt idx="73908">
                  <c:v>73.908000000000015</c:v>
                </c:pt>
                <c:pt idx="73909">
                  <c:v>73.908999999999992</c:v>
                </c:pt>
                <c:pt idx="73910">
                  <c:v>73.910000000000025</c:v>
                </c:pt>
                <c:pt idx="73911">
                  <c:v>73.911000000000001</c:v>
                </c:pt>
                <c:pt idx="73912">
                  <c:v>73.912000000000035</c:v>
                </c:pt>
                <c:pt idx="73913">
                  <c:v>73.913000000000011</c:v>
                </c:pt>
                <c:pt idx="73914">
                  <c:v>73.914000000000044</c:v>
                </c:pt>
                <c:pt idx="73915">
                  <c:v>73.91500000000002</c:v>
                </c:pt>
                <c:pt idx="73916">
                  <c:v>73.915999999999997</c:v>
                </c:pt>
                <c:pt idx="73917">
                  <c:v>73.91700000000003</c:v>
                </c:pt>
                <c:pt idx="73918">
                  <c:v>73.918000000000006</c:v>
                </c:pt>
                <c:pt idx="73919">
                  <c:v>73.91900000000004</c:v>
                </c:pt>
                <c:pt idx="73920">
                  <c:v>73.920000000000016</c:v>
                </c:pt>
                <c:pt idx="73921">
                  <c:v>73.920999999999992</c:v>
                </c:pt>
                <c:pt idx="73922">
                  <c:v>73.922000000000025</c:v>
                </c:pt>
                <c:pt idx="73923">
                  <c:v>73.923000000000002</c:v>
                </c:pt>
                <c:pt idx="73924">
                  <c:v>73.924000000000035</c:v>
                </c:pt>
                <c:pt idx="73925">
                  <c:v>73.925000000000011</c:v>
                </c:pt>
                <c:pt idx="73926">
                  <c:v>73.926000000000045</c:v>
                </c:pt>
                <c:pt idx="73927">
                  <c:v>73.927000000000021</c:v>
                </c:pt>
                <c:pt idx="73928">
                  <c:v>73.927999999999997</c:v>
                </c:pt>
                <c:pt idx="73929">
                  <c:v>73.92900000000003</c:v>
                </c:pt>
                <c:pt idx="73930">
                  <c:v>73.930000000000007</c:v>
                </c:pt>
                <c:pt idx="73931">
                  <c:v>73.93100000000004</c:v>
                </c:pt>
                <c:pt idx="73932">
                  <c:v>73.932000000000016</c:v>
                </c:pt>
                <c:pt idx="73933">
                  <c:v>73.932999999999993</c:v>
                </c:pt>
                <c:pt idx="73934">
                  <c:v>73.934000000000026</c:v>
                </c:pt>
                <c:pt idx="73935">
                  <c:v>73.935000000000002</c:v>
                </c:pt>
                <c:pt idx="73936">
                  <c:v>73.936000000000035</c:v>
                </c:pt>
                <c:pt idx="73937">
                  <c:v>73.937000000000012</c:v>
                </c:pt>
                <c:pt idx="73938">
                  <c:v>73.938000000000045</c:v>
                </c:pt>
                <c:pt idx="73939">
                  <c:v>73.939000000000021</c:v>
                </c:pt>
                <c:pt idx="73940">
                  <c:v>73.94</c:v>
                </c:pt>
                <c:pt idx="73941">
                  <c:v>73.941000000000031</c:v>
                </c:pt>
                <c:pt idx="73942">
                  <c:v>73.942000000000007</c:v>
                </c:pt>
                <c:pt idx="73943">
                  <c:v>73.94300000000004</c:v>
                </c:pt>
                <c:pt idx="73944">
                  <c:v>73.944000000000017</c:v>
                </c:pt>
                <c:pt idx="73945">
                  <c:v>73.944999999999993</c:v>
                </c:pt>
                <c:pt idx="73946">
                  <c:v>73.946000000000026</c:v>
                </c:pt>
                <c:pt idx="73947">
                  <c:v>73.947000000000003</c:v>
                </c:pt>
                <c:pt idx="73948">
                  <c:v>73.948000000000036</c:v>
                </c:pt>
                <c:pt idx="73949">
                  <c:v>73.949000000000012</c:v>
                </c:pt>
                <c:pt idx="73950">
                  <c:v>73.950000000000045</c:v>
                </c:pt>
                <c:pt idx="73951">
                  <c:v>73.951000000000022</c:v>
                </c:pt>
                <c:pt idx="73952">
                  <c:v>73.951999999999998</c:v>
                </c:pt>
                <c:pt idx="73953">
                  <c:v>73.953000000000031</c:v>
                </c:pt>
                <c:pt idx="73954">
                  <c:v>73.954000000000008</c:v>
                </c:pt>
                <c:pt idx="73955">
                  <c:v>73.955000000000041</c:v>
                </c:pt>
                <c:pt idx="73956">
                  <c:v>73.956000000000017</c:v>
                </c:pt>
                <c:pt idx="73957">
                  <c:v>73.956999999999994</c:v>
                </c:pt>
                <c:pt idx="73958">
                  <c:v>73.958000000000027</c:v>
                </c:pt>
                <c:pt idx="73959">
                  <c:v>73.959000000000003</c:v>
                </c:pt>
                <c:pt idx="73960">
                  <c:v>73.960000000000036</c:v>
                </c:pt>
                <c:pt idx="73961">
                  <c:v>73.961000000000013</c:v>
                </c:pt>
                <c:pt idx="73962">
                  <c:v>73.962000000000046</c:v>
                </c:pt>
                <c:pt idx="73963">
                  <c:v>73.963000000000022</c:v>
                </c:pt>
                <c:pt idx="73964">
                  <c:v>73.963999999999999</c:v>
                </c:pt>
                <c:pt idx="73965">
                  <c:v>73.965000000000032</c:v>
                </c:pt>
                <c:pt idx="73966">
                  <c:v>73.966000000000008</c:v>
                </c:pt>
                <c:pt idx="73967">
                  <c:v>73.967000000000041</c:v>
                </c:pt>
                <c:pt idx="73968">
                  <c:v>73.968000000000018</c:v>
                </c:pt>
                <c:pt idx="73969">
                  <c:v>73.968999999999994</c:v>
                </c:pt>
                <c:pt idx="73970">
                  <c:v>73.970000000000027</c:v>
                </c:pt>
                <c:pt idx="73971">
                  <c:v>73.971000000000004</c:v>
                </c:pt>
                <c:pt idx="73972">
                  <c:v>73.972000000000037</c:v>
                </c:pt>
                <c:pt idx="73973">
                  <c:v>73.973000000000013</c:v>
                </c:pt>
                <c:pt idx="73974">
                  <c:v>73.974000000000046</c:v>
                </c:pt>
                <c:pt idx="73975">
                  <c:v>73.975000000000023</c:v>
                </c:pt>
                <c:pt idx="73976">
                  <c:v>73.975999999999999</c:v>
                </c:pt>
                <c:pt idx="73977">
                  <c:v>73.977000000000032</c:v>
                </c:pt>
                <c:pt idx="73978">
                  <c:v>73.978000000000009</c:v>
                </c:pt>
                <c:pt idx="73979">
                  <c:v>73.979000000000042</c:v>
                </c:pt>
                <c:pt idx="73980">
                  <c:v>73.980000000000018</c:v>
                </c:pt>
                <c:pt idx="73981">
                  <c:v>73.980999999999995</c:v>
                </c:pt>
                <c:pt idx="73982">
                  <c:v>73.982000000000028</c:v>
                </c:pt>
                <c:pt idx="73983">
                  <c:v>73.983000000000004</c:v>
                </c:pt>
                <c:pt idx="73984">
                  <c:v>73.984000000000037</c:v>
                </c:pt>
                <c:pt idx="73985">
                  <c:v>73.985000000000014</c:v>
                </c:pt>
                <c:pt idx="73986">
                  <c:v>73.98599999999999</c:v>
                </c:pt>
                <c:pt idx="73987">
                  <c:v>73.987000000000023</c:v>
                </c:pt>
                <c:pt idx="73988">
                  <c:v>73.988</c:v>
                </c:pt>
                <c:pt idx="73989">
                  <c:v>73.989000000000033</c:v>
                </c:pt>
                <c:pt idx="73990">
                  <c:v>73.990000000000009</c:v>
                </c:pt>
                <c:pt idx="73991">
                  <c:v>73.991000000000042</c:v>
                </c:pt>
                <c:pt idx="73992">
                  <c:v>73.992000000000019</c:v>
                </c:pt>
                <c:pt idx="73993">
                  <c:v>73.992999999999995</c:v>
                </c:pt>
                <c:pt idx="73994">
                  <c:v>73.994000000000028</c:v>
                </c:pt>
                <c:pt idx="73995">
                  <c:v>73.995000000000005</c:v>
                </c:pt>
                <c:pt idx="73996">
                  <c:v>73.996000000000038</c:v>
                </c:pt>
                <c:pt idx="73997">
                  <c:v>73.997000000000014</c:v>
                </c:pt>
                <c:pt idx="73998">
                  <c:v>73.99799999999999</c:v>
                </c:pt>
                <c:pt idx="73999">
                  <c:v>73.999000000000024</c:v>
                </c:pt>
                <c:pt idx="74000">
                  <c:v>74</c:v>
                </c:pt>
                <c:pt idx="74001">
                  <c:v>74.001000000000033</c:v>
                </c:pt>
                <c:pt idx="74002">
                  <c:v>74.00200000000001</c:v>
                </c:pt>
                <c:pt idx="74003">
                  <c:v>74.003000000000043</c:v>
                </c:pt>
                <c:pt idx="74004">
                  <c:v>74.004000000000019</c:v>
                </c:pt>
                <c:pt idx="74005">
                  <c:v>74.004999999999995</c:v>
                </c:pt>
                <c:pt idx="74006">
                  <c:v>74.006000000000029</c:v>
                </c:pt>
                <c:pt idx="74007">
                  <c:v>74.007000000000005</c:v>
                </c:pt>
                <c:pt idx="74008">
                  <c:v>74.008000000000038</c:v>
                </c:pt>
                <c:pt idx="74009">
                  <c:v>74.009000000000015</c:v>
                </c:pt>
                <c:pt idx="74010">
                  <c:v>74.009999999999991</c:v>
                </c:pt>
                <c:pt idx="74011">
                  <c:v>74.011000000000024</c:v>
                </c:pt>
                <c:pt idx="74012">
                  <c:v>74.012</c:v>
                </c:pt>
                <c:pt idx="74013">
                  <c:v>74.013000000000034</c:v>
                </c:pt>
                <c:pt idx="74014">
                  <c:v>74.01400000000001</c:v>
                </c:pt>
                <c:pt idx="74015">
                  <c:v>74.015000000000043</c:v>
                </c:pt>
                <c:pt idx="74016">
                  <c:v>74.01600000000002</c:v>
                </c:pt>
                <c:pt idx="74017">
                  <c:v>74.016999999999996</c:v>
                </c:pt>
                <c:pt idx="74018">
                  <c:v>74.018000000000029</c:v>
                </c:pt>
                <c:pt idx="74019">
                  <c:v>74.019000000000005</c:v>
                </c:pt>
                <c:pt idx="74020">
                  <c:v>74.020000000000039</c:v>
                </c:pt>
                <c:pt idx="74021">
                  <c:v>74.021000000000015</c:v>
                </c:pt>
                <c:pt idx="74022">
                  <c:v>74.021999999999991</c:v>
                </c:pt>
                <c:pt idx="74023">
                  <c:v>74.023000000000025</c:v>
                </c:pt>
                <c:pt idx="74024">
                  <c:v>74.024000000000001</c:v>
                </c:pt>
                <c:pt idx="74025">
                  <c:v>74.025000000000034</c:v>
                </c:pt>
                <c:pt idx="74026">
                  <c:v>74.02600000000001</c:v>
                </c:pt>
                <c:pt idx="74027">
                  <c:v>74.027000000000044</c:v>
                </c:pt>
                <c:pt idx="74028">
                  <c:v>74.02800000000002</c:v>
                </c:pt>
                <c:pt idx="74029">
                  <c:v>74.028999999999996</c:v>
                </c:pt>
                <c:pt idx="74030">
                  <c:v>74.03000000000003</c:v>
                </c:pt>
                <c:pt idx="74031">
                  <c:v>74.031000000000006</c:v>
                </c:pt>
                <c:pt idx="74032">
                  <c:v>74.032000000000039</c:v>
                </c:pt>
                <c:pt idx="74033">
                  <c:v>74.033000000000015</c:v>
                </c:pt>
                <c:pt idx="74034">
                  <c:v>74.033999999999992</c:v>
                </c:pt>
                <c:pt idx="74035">
                  <c:v>74.035000000000025</c:v>
                </c:pt>
                <c:pt idx="74036">
                  <c:v>74.036000000000001</c:v>
                </c:pt>
                <c:pt idx="74037">
                  <c:v>74.037000000000035</c:v>
                </c:pt>
                <c:pt idx="74038">
                  <c:v>74.038000000000011</c:v>
                </c:pt>
                <c:pt idx="74039">
                  <c:v>74.039000000000044</c:v>
                </c:pt>
                <c:pt idx="74040">
                  <c:v>74.04000000000002</c:v>
                </c:pt>
                <c:pt idx="74041">
                  <c:v>74.040999999999997</c:v>
                </c:pt>
                <c:pt idx="74042">
                  <c:v>74.04200000000003</c:v>
                </c:pt>
                <c:pt idx="74043">
                  <c:v>74.043000000000006</c:v>
                </c:pt>
                <c:pt idx="74044">
                  <c:v>74.04400000000004</c:v>
                </c:pt>
                <c:pt idx="74045">
                  <c:v>74.045000000000016</c:v>
                </c:pt>
                <c:pt idx="74046">
                  <c:v>74.045999999999992</c:v>
                </c:pt>
                <c:pt idx="74047">
                  <c:v>74.047000000000025</c:v>
                </c:pt>
                <c:pt idx="74048">
                  <c:v>74.048000000000002</c:v>
                </c:pt>
                <c:pt idx="74049">
                  <c:v>74.049000000000035</c:v>
                </c:pt>
                <c:pt idx="74050">
                  <c:v>74.050000000000011</c:v>
                </c:pt>
                <c:pt idx="74051">
                  <c:v>74.051000000000045</c:v>
                </c:pt>
                <c:pt idx="74052">
                  <c:v>74.052000000000021</c:v>
                </c:pt>
                <c:pt idx="74053">
                  <c:v>74.052999999999997</c:v>
                </c:pt>
                <c:pt idx="74054">
                  <c:v>74.05400000000003</c:v>
                </c:pt>
                <c:pt idx="74055">
                  <c:v>74.055000000000007</c:v>
                </c:pt>
                <c:pt idx="74056">
                  <c:v>74.05600000000004</c:v>
                </c:pt>
                <c:pt idx="74057">
                  <c:v>74.057000000000016</c:v>
                </c:pt>
                <c:pt idx="74058">
                  <c:v>74.057999999999993</c:v>
                </c:pt>
                <c:pt idx="74059">
                  <c:v>74.059000000000026</c:v>
                </c:pt>
                <c:pt idx="74060">
                  <c:v>74.06</c:v>
                </c:pt>
                <c:pt idx="74061">
                  <c:v>74.061000000000035</c:v>
                </c:pt>
                <c:pt idx="74062">
                  <c:v>74.062000000000012</c:v>
                </c:pt>
                <c:pt idx="74063">
                  <c:v>74.063000000000045</c:v>
                </c:pt>
                <c:pt idx="74064">
                  <c:v>74.064000000000021</c:v>
                </c:pt>
                <c:pt idx="74065">
                  <c:v>74.064999999999998</c:v>
                </c:pt>
                <c:pt idx="74066">
                  <c:v>74.066000000000031</c:v>
                </c:pt>
                <c:pt idx="74067">
                  <c:v>74.067000000000007</c:v>
                </c:pt>
                <c:pt idx="74068">
                  <c:v>74.06800000000004</c:v>
                </c:pt>
                <c:pt idx="74069">
                  <c:v>74.069000000000017</c:v>
                </c:pt>
                <c:pt idx="74070">
                  <c:v>74.069999999999993</c:v>
                </c:pt>
                <c:pt idx="74071">
                  <c:v>74.071000000000026</c:v>
                </c:pt>
                <c:pt idx="74072">
                  <c:v>74.072000000000003</c:v>
                </c:pt>
                <c:pt idx="74073">
                  <c:v>74.073000000000036</c:v>
                </c:pt>
                <c:pt idx="74074">
                  <c:v>74.074000000000012</c:v>
                </c:pt>
                <c:pt idx="74075">
                  <c:v>74.075000000000045</c:v>
                </c:pt>
                <c:pt idx="74076">
                  <c:v>74.076000000000022</c:v>
                </c:pt>
                <c:pt idx="74077">
                  <c:v>74.076999999999998</c:v>
                </c:pt>
                <c:pt idx="74078">
                  <c:v>74.078000000000031</c:v>
                </c:pt>
                <c:pt idx="74079">
                  <c:v>74.079000000000008</c:v>
                </c:pt>
                <c:pt idx="74080">
                  <c:v>74.080000000000041</c:v>
                </c:pt>
                <c:pt idx="74081">
                  <c:v>74.081000000000017</c:v>
                </c:pt>
                <c:pt idx="74082">
                  <c:v>74.081999999999994</c:v>
                </c:pt>
                <c:pt idx="74083">
                  <c:v>74.083000000000027</c:v>
                </c:pt>
                <c:pt idx="74084">
                  <c:v>74.084000000000003</c:v>
                </c:pt>
                <c:pt idx="74085">
                  <c:v>74.085000000000036</c:v>
                </c:pt>
                <c:pt idx="74086">
                  <c:v>74.086000000000013</c:v>
                </c:pt>
                <c:pt idx="74087">
                  <c:v>74.087000000000046</c:v>
                </c:pt>
                <c:pt idx="74088">
                  <c:v>74.088000000000022</c:v>
                </c:pt>
                <c:pt idx="74089">
                  <c:v>74.088999999999999</c:v>
                </c:pt>
                <c:pt idx="74090">
                  <c:v>74.090000000000032</c:v>
                </c:pt>
                <c:pt idx="74091">
                  <c:v>74.091000000000008</c:v>
                </c:pt>
                <c:pt idx="74092">
                  <c:v>74.092000000000041</c:v>
                </c:pt>
                <c:pt idx="74093">
                  <c:v>74.093000000000018</c:v>
                </c:pt>
                <c:pt idx="74094">
                  <c:v>74.093999999999994</c:v>
                </c:pt>
                <c:pt idx="74095">
                  <c:v>74.095000000000027</c:v>
                </c:pt>
                <c:pt idx="74096">
                  <c:v>74.096000000000004</c:v>
                </c:pt>
                <c:pt idx="74097">
                  <c:v>74.097000000000037</c:v>
                </c:pt>
                <c:pt idx="74098">
                  <c:v>74.098000000000013</c:v>
                </c:pt>
                <c:pt idx="74099">
                  <c:v>74.099000000000046</c:v>
                </c:pt>
                <c:pt idx="74100">
                  <c:v>74.100000000000023</c:v>
                </c:pt>
                <c:pt idx="74101">
                  <c:v>74.100999999999999</c:v>
                </c:pt>
                <c:pt idx="74102">
                  <c:v>74.102000000000032</c:v>
                </c:pt>
                <c:pt idx="74103">
                  <c:v>74.103000000000009</c:v>
                </c:pt>
                <c:pt idx="74104">
                  <c:v>74.104000000000042</c:v>
                </c:pt>
                <c:pt idx="74105">
                  <c:v>74.105000000000018</c:v>
                </c:pt>
                <c:pt idx="74106">
                  <c:v>74.105999999999995</c:v>
                </c:pt>
                <c:pt idx="74107">
                  <c:v>74.107000000000028</c:v>
                </c:pt>
                <c:pt idx="74108">
                  <c:v>74.108000000000004</c:v>
                </c:pt>
                <c:pt idx="74109">
                  <c:v>74.109000000000037</c:v>
                </c:pt>
                <c:pt idx="74110">
                  <c:v>74.110000000000014</c:v>
                </c:pt>
                <c:pt idx="74111">
                  <c:v>74.11099999999999</c:v>
                </c:pt>
                <c:pt idx="74112">
                  <c:v>74.112000000000023</c:v>
                </c:pt>
                <c:pt idx="74113">
                  <c:v>74.113</c:v>
                </c:pt>
                <c:pt idx="74114">
                  <c:v>74.114000000000033</c:v>
                </c:pt>
                <c:pt idx="74115">
                  <c:v>74.115000000000009</c:v>
                </c:pt>
                <c:pt idx="74116">
                  <c:v>74.116000000000042</c:v>
                </c:pt>
                <c:pt idx="74117">
                  <c:v>74.117000000000019</c:v>
                </c:pt>
                <c:pt idx="74118">
                  <c:v>74.117999999999995</c:v>
                </c:pt>
                <c:pt idx="74119">
                  <c:v>74.119000000000028</c:v>
                </c:pt>
                <c:pt idx="74120">
                  <c:v>74.12</c:v>
                </c:pt>
                <c:pt idx="74121">
                  <c:v>74.121000000000038</c:v>
                </c:pt>
                <c:pt idx="74122">
                  <c:v>74.122000000000014</c:v>
                </c:pt>
                <c:pt idx="74123">
                  <c:v>74.12299999999999</c:v>
                </c:pt>
                <c:pt idx="74124">
                  <c:v>74.124000000000024</c:v>
                </c:pt>
                <c:pt idx="74125">
                  <c:v>74.125</c:v>
                </c:pt>
                <c:pt idx="74126">
                  <c:v>74.126000000000033</c:v>
                </c:pt>
                <c:pt idx="74127">
                  <c:v>74.12700000000001</c:v>
                </c:pt>
                <c:pt idx="74128">
                  <c:v>74.128000000000043</c:v>
                </c:pt>
                <c:pt idx="74129">
                  <c:v>74.129000000000019</c:v>
                </c:pt>
                <c:pt idx="74130">
                  <c:v>74.13</c:v>
                </c:pt>
                <c:pt idx="74131">
                  <c:v>74.131000000000029</c:v>
                </c:pt>
                <c:pt idx="74132">
                  <c:v>74.132000000000005</c:v>
                </c:pt>
                <c:pt idx="74133">
                  <c:v>74.133000000000038</c:v>
                </c:pt>
                <c:pt idx="74134">
                  <c:v>74.134000000000015</c:v>
                </c:pt>
                <c:pt idx="74135">
                  <c:v>74.134999999999991</c:v>
                </c:pt>
                <c:pt idx="74136">
                  <c:v>74.136000000000024</c:v>
                </c:pt>
                <c:pt idx="74137">
                  <c:v>74.137</c:v>
                </c:pt>
                <c:pt idx="74138">
                  <c:v>74.138000000000034</c:v>
                </c:pt>
                <c:pt idx="74139">
                  <c:v>74.13900000000001</c:v>
                </c:pt>
                <c:pt idx="74140">
                  <c:v>74.140000000000043</c:v>
                </c:pt>
                <c:pt idx="74141">
                  <c:v>74.14100000000002</c:v>
                </c:pt>
                <c:pt idx="74142">
                  <c:v>74.141999999999996</c:v>
                </c:pt>
                <c:pt idx="74143">
                  <c:v>74.143000000000029</c:v>
                </c:pt>
                <c:pt idx="74144">
                  <c:v>74.144000000000005</c:v>
                </c:pt>
                <c:pt idx="74145">
                  <c:v>74.145000000000039</c:v>
                </c:pt>
                <c:pt idx="74146">
                  <c:v>74.146000000000015</c:v>
                </c:pt>
                <c:pt idx="74147">
                  <c:v>74.146999999999991</c:v>
                </c:pt>
                <c:pt idx="74148">
                  <c:v>74.148000000000025</c:v>
                </c:pt>
                <c:pt idx="74149">
                  <c:v>74.149000000000001</c:v>
                </c:pt>
                <c:pt idx="74150">
                  <c:v>74.150000000000034</c:v>
                </c:pt>
                <c:pt idx="74151">
                  <c:v>74.15100000000001</c:v>
                </c:pt>
                <c:pt idx="74152">
                  <c:v>74.152000000000044</c:v>
                </c:pt>
                <c:pt idx="74153">
                  <c:v>74.15300000000002</c:v>
                </c:pt>
                <c:pt idx="74154">
                  <c:v>74.153999999999996</c:v>
                </c:pt>
                <c:pt idx="74155">
                  <c:v>74.15500000000003</c:v>
                </c:pt>
                <c:pt idx="74156">
                  <c:v>74.156000000000006</c:v>
                </c:pt>
                <c:pt idx="74157">
                  <c:v>74.157000000000039</c:v>
                </c:pt>
                <c:pt idx="74158">
                  <c:v>74.158000000000015</c:v>
                </c:pt>
                <c:pt idx="74159">
                  <c:v>74.158999999999992</c:v>
                </c:pt>
                <c:pt idx="74160">
                  <c:v>74.160000000000025</c:v>
                </c:pt>
                <c:pt idx="74161">
                  <c:v>74.161000000000001</c:v>
                </c:pt>
                <c:pt idx="74162">
                  <c:v>74.162000000000035</c:v>
                </c:pt>
                <c:pt idx="74163">
                  <c:v>74.163000000000011</c:v>
                </c:pt>
                <c:pt idx="74164">
                  <c:v>74.164000000000044</c:v>
                </c:pt>
                <c:pt idx="74165">
                  <c:v>74.16500000000002</c:v>
                </c:pt>
                <c:pt idx="74166">
                  <c:v>74.165999999999997</c:v>
                </c:pt>
                <c:pt idx="74167">
                  <c:v>74.16700000000003</c:v>
                </c:pt>
                <c:pt idx="74168">
                  <c:v>74.168000000000006</c:v>
                </c:pt>
                <c:pt idx="74169">
                  <c:v>74.16900000000004</c:v>
                </c:pt>
                <c:pt idx="74170">
                  <c:v>74.170000000000016</c:v>
                </c:pt>
                <c:pt idx="74171">
                  <c:v>74.170999999999992</c:v>
                </c:pt>
                <c:pt idx="74172">
                  <c:v>74.172000000000025</c:v>
                </c:pt>
                <c:pt idx="74173">
                  <c:v>74.173000000000002</c:v>
                </c:pt>
                <c:pt idx="74174">
                  <c:v>74.174000000000035</c:v>
                </c:pt>
                <c:pt idx="74175">
                  <c:v>74.175000000000011</c:v>
                </c:pt>
                <c:pt idx="74176">
                  <c:v>74.176000000000045</c:v>
                </c:pt>
                <c:pt idx="74177">
                  <c:v>74.177000000000021</c:v>
                </c:pt>
                <c:pt idx="74178">
                  <c:v>74.177999999999997</c:v>
                </c:pt>
                <c:pt idx="74179">
                  <c:v>74.17900000000003</c:v>
                </c:pt>
                <c:pt idx="74180">
                  <c:v>74.180000000000007</c:v>
                </c:pt>
                <c:pt idx="74181">
                  <c:v>74.18100000000004</c:v>
                </c:pt>
                <c:pt idx="74182">
                  <c:v>74.182000000000016</c:v>
                </c:pt>
                <c:pt idx="74183">
                  <c:v>74.182999999999993</c:v>
                </c:pt>
                <c:pt idx="74184">
                  <c:v>74.184000000000026</c:v>
                </c:pt>
                <c:pt idx="74185">
                  <c:v>74.185000000000002</c:v>
                </c:pt>
                <c:pt idx="74186">
                  <c:v>74.186000000000035</c:v>
                </c:pt>
                <c:pt idx="74187">
                  <c:v>74.187000000000012</c:v>
                </c:pt>
                <c:pt idx="74188">
                  <c:v>74.188000000000045</c:v>
                </c:pt>
                <c:pt idx="74189">
                  <c:v>74.189000000000021</c:v>
                </c:pt>
                <c:pt idx="74190">
                  <c:v>74.19</c:v>
                </c:pt>
                <c:pt idx="74191">
                  <c:v>74.191000000000031</c:v>
                </c:pt>
                <c:pt idx="74192">
                  <c:v>74.192000000000007</c:v>
                </c:pt>
                <c:pt idx="74193">
                  <c:v>74.19300000000004</c:v>
                </c:pt>
                <c:pt idx="74194">
                  <c:v>74.194000000000017</c:v>
                </c:pt>
                <c:pt idx="74195">
                  <c:v>74.194999999999993</c:v>
                </c:pt>
                <c:pt idx="74196">
                  <c:v>74.196000000000026</c:v>
                </c:pt>
                <c:pt idx="74197">
                  <c:v>74.197000000000003</c:v>
                </c:pt>
                <c:pt idx="74198">
                  <c:v>74.198000000000036</c:v>
                </c:pt>
                <c:pt idx="74199">
                  <c:v>74.199000000000012</c:v>
                </c:pt>
                <c:pt idx="74200">
                  <c:v>74.200000000000045</c:v>
                </c:pt>
                <c:pt idx="74201">
                  <c:v>74.201000000000022</c:v>
                </c:pt>
                <c:pt idx="74202">
                  <c:v>74.201999999999998</c:v>
                </c:pt>
                <c:pt idx="74203">
                  <c:v>74.203000000000031</c:v>
                </c:pt>
                <c:pt idx="74204">
                  <c:v>74.204000000000008</c:v>
                </c:pt>
                <c:pt idx="74205">
                  <c:v>74.205000000000041</c:v>
                </c:pt>
                <c:pt idx="74206">
                  <c:v>74.206000000000017</c:v>
                </c:pt>
                <c:pt idx="74207">
                  <c:v>74.206999999999994</c:v>
                </c:pt>
                <c:pt idx="74208">
                  <c:v>74.208000000000027</c:v>
                </c:pt>
                <c:pt idx="74209">
                  <c:v>74.209000000000003</c:v>
                </c:pt>
                <c:pt idx="74210">
                  <c:v>74.210000000000036</c:v>
                </c:pt>
                <c:pt idx="74211">
                  <c:v>74.211000000000013</c:v>
                </c:pt>
                <c:pt idx="74212">
                  <c:v>74.212000000000046</c:v>
                </c:pt>
                <c:pt idx="74213">
                  <c:v>74.213000000000022</c:v>
                </c:pt>
                <c:pt idx="74214">
                  <c:v>74.213999999999999</c:v>
                </c:pt>
                <c:pt idx="74215">
                  <c:v>74.215000000000032</c:v>
                </c:pt>
                <c:pt idx="74216">
                  <c:v>74.216000000000008</c:v>
                </c:pt>
                <c:pt idx="74217">
                  <c:v>74.217000000000041</c:v>
                </c:pt>
                <c:pt idx="74218">
                  <c:v>74.218000000000018</c:v>
                </c:pt>
                <c:pt idx="74219">
                  <c:v>74.218999999999994</c:v>
                </c:pt>
                <c:pt idx="74220">
                  <c:v>74.220000000000027</c:v>
                </c:pt>
                <c:pt idx="74221">
                  <c:v>74.221000000000004</c:v>
                </c:pt>
                <c:pt idx="74222">
                  <c:v>74.222000000000037</c:v>
                </c:pt>
                <c:pt idx="74223">
                  <c:v>74.223000000000013</c:v>
                </c:pt>
                <c:pt idx="74224">
                  <c:v>74.224000000000046</c:v>
                </c:pt>
                <c:pt idx="74225">
                  <c:v>74.225000000000023</c:v>
                </c:pt>
                <c:pt idx="74226">
                  <c:v>74.225999999999999</c:v>
                </c:pt>
                <c:pt idx="74227">
                  <c:v>74.227000000000032</c:v>
                </c:pt>
                <c:pt idx="74228">
                  <c:v>74.228000000000009</c:v>
                </c:pt>
                <c:pt idx="74229">
                  <c:v>74.229000000000042</c:v>
                </c:pt>
                <c:pt idx="74230">
                  <c:v>74.230000000000018</c:v>
                </c:pt>
                <c:pt idx="74231">
                  <c:v>74.230999999999995</c:v>
                </c:pt>
                <c:pt idx="74232">
                  <c:v>74.232000000000028</c:v>
                </c:pt>
                <c:pt idx="74233">
                  <c:v>74.233000000000004</c:v>
                </c:pt>
                <c:pt idx="74234">
                  <c:v>74.234000000000037</c:v>
                </c:pt>
                <c:pt idx="74235">
                  <c:v>74.235000000000014</c:v>
                </c:pt>
                <c:pt idx="74236">
                  <c:v>74.23599999999999</c:v>
                </c:pt>
                <c:pt idx="74237">
                  <c:v>74.237000000000023</c:v>
                </c:pt>
                <c:pt idx="74238">
                  <c:v>74.238</c:v>
                </c:pt>
                <c:pt idx="74239">
                  <c:v>74.239000000000033</c:v>
                </c:pt>
                <c:pt idx="74240">
                  <c:v>74.240000000000009</c:v>
                </c:pt>
                <c:pt idx="74241">
                  <c:v>74.241000000000042</c:v>
                </c:pt>
                <c:pt idx="74242">
                  <c:v>74.242000000000019</c:v>
                </c:pt>
                <c:pt idx="74243">
                  <c:v>74.242999999999995</c:v>
                </c:pt>
                <c:pt idx="74244">
                  <c:v>74.244000000000028</c:v>
                </c:pt>
                <c:pt idx="74245">
                  <c:v>74.245000000000005</c:v>
                </c:pt>
                <c:pt idx="74246">
                  <c:v>74.246000000000038</c:v>
                </c:pt>
                <c:pt idx="74247">
                  <c:v>74.247000000000014</c:v>
                </c:pt>
                <c:pt idx="74248">
                  <c:v>74.24799999999999</c:v>
                </c:pt>
                <c:pt idx="74249">
                  <c:v>74.249000000000024</c:v>
                </c:pt>
                <c:pt idx="74250">
                  <c:v>74.25</c:v>
                </c:pt>
                <c:pt idx="74251">
                  <c:v>74.251000000000033</c:v>
                </c:pt>
                <c:pt idx="74252">
                  <c:v>74.25200000000001</c:v>
                </c:pt>
                <c:pt idx="74253">
                  <c:v>74.253000000000043</c:v>
                </c:pt>
                <c:pt idx="74254">
                  <c:v>74.254000000000019</c:v>
                </c:pt>
                <c:pt idx="74255">
                  <c:v>74.254999999999995</c:v>
                </c:pt>
                <c:pt idx="74256">
                  <c:v>74.256000000000029</c:v>
                </c:pt>
                <c:pt idx="74257">
                  <c:v>74.257000000000005</c:v>
                </c:pt>
                <c:pt idx="74258">
                  <c:v>74.258000000000038</c:v>
                </c:pt>
                <c:pt idx="74259">
                  <c:v>74.259000000000015</c:v>
                </c:pt>
                <c:pt idx="74260">
                  <c:v>74.259999999999991</c:v>
                </c:pt>
                <c:pt idx="74261">
                  <c:v>74.261000000000024</c:v>
                </c:pt>
                <c:pt idx="74262">
                  <c:v>74.262</c:v>
                </c:pt>
                <c:pt idx="74263">
                  <c:v>74.263000000000034</c:v>
                </c:pt>
                <c:pt idx="74264">
                  <c:v>74.26400000000001</c:v>
                </c:pt>
                <c:pt idx="74265">
                  <c:v>74.265000000000043</c:v>
                </c:pt>
                <c:pt idx="74266">
                  <c:v>74.26600000000002</c:v>
                </c:pt>
                <c:pt idx="74267">
                  <c:v>74.266999999999996</c:v>
                </c:pt>
                <c:pt idx="74268">
                  <c:v>74.268000000000029</c:v>
                </c:pt>
                <c:pt idx="74269">
                  <c:v>74.269000000000005</c:v>
                </c:pt>
                <c:pt idx="74270">
                  <c:v>74.270000000000039</c:v>
                </c:pt>
                <c:pt idx="74271">
                  <c:v>74.271000000000015</c:v>
                </c:pt>
                <c:pt idx="74272">
                  <c:v>74.271999999999991</c:v>
                </c:pt>
                <c:pt idx="74273">
                  <c:v>74.273000000000025</c:v>
                </c:pt>
                <c:pt idx="74274">
                  <c:v>74.274000000000001</c:v>
                </c:pt>
                <c:pt idx="74275">
                  <c:v>74.275000000000034</c:v>
                </c:pt>
                <c:pt idx="74276">
                  <c:v>74.27600000000001</c:v>
                </c:pt>
                <c:pt idx="74277">
                  <c:v>74.277000000000044</c:v>
                </c:pt>
                <c:pt idx="74278">
                  <c:v>74.27800000000002</c:v>
                </c:pt>
                <c:pt idx="74279">
                  <c:v>74.278999999999996</c:v>
                </c:pt>
                <c:pt idx="74280">
                  <c:v>74.28000000000003</c:v>
                </c:pt>
                <c:pt idx="74281">
                  <c:v>74.281000000000006</c:v>
                </c:pt>
                <c:pt idx="74282">
                  <c:v>74.282000000000039</c:v>
                </c:pt>
                <c:pt idx="74283">
                  <c:v>74.283000000000015</c:v>
                </c:pt>
                <c:pt idx="74284">
                  <c:v>74.283999999999992</c:v>
                </c:pt>
                <c:pt idx="74285">
                  <c:v>74.285000000000025</c:v>
                </c:pt>
                <c:pt idx="74286">
                  <c:v>74.286000000000001</c:v>
                </c:pt>
                <c:pt idx="74287">
                  <c:v>74.287000000000035</c:v>
                </c:pt>
                <c:pt idx="74288">
                  <c:v>74.288000000000011</c:v>
                </c:pt>
                <c:pt idx="74289">
                  <c:v>74.289000000000044</c:v>
                </c:pt>
                <c:pt idx="74290">
                  <c:v>74.29000000000002</c:v>
                </c:pt>
                <c:pt idx="74291">
                  <c:v>74.290999999999997</c:v>
                </c:pt>
                <c:pt idx="74292">
                  <c:v>74.29200000000003</c:v>
                </c:pt>
                <c:pt idx="74293">
                  <c:v>74.293000000000006</c:v>
                </c:pt>
                <c:pt idx="74294">
                  <c:v>74.29400000000004</c:v>
                </c:pt>
                <c:pt idx="74295">
                  <c:v>74.295000000000016</c:v>
                </c:pt>
                <c:pt idx="74296">
                  <c:v>74.295999999999992</c:v>
                </c:pt>
                <c:pt idx="74297">
                  <c:v>74.297000000000025</c:v>
                </c:pt>
                <c:pt idx="74298">
                  <c:v>74.298000000000002</c:v>
                </c:pt>
                <c:pt idx="74299">
                  <c:v>74.299000000000035</c:v>
                </c:pt>
                <c:pt idx="74300">
                  <c:v>74.300000000000011</c:v>
                </c:pt>
                <c:pt idx="74301">
                  <c:v>74.301000000000045</c:v>
                </c:pt>
                <c:pt idx="74302">
                  <c:v>74.302000000000021</c:v>
                </c:pt>
                <c:pt idx="74303">
                  <c:v>74.302999999999997</c:v>
                </c:pt>
                <c:pt idx="74304">
                  <c:v>74.30400000000003</c:v>
                </c:pt>
                <c:pt idx="74305">
                  <c:v>74.305000000000007</c:v>
                </c:pt>
                <c:pt idx="74306">
                  <c:v>74.30600000000004</c:v>
                </c:pt>
                <c:pt idx="74307">
                  <c:v>74.307000000000016</c:v>
                </c:pt>
                <c:pt idx="74308">
                  <c:v>74.307999999999993</c:v>
                </c:pt>
                <c:pt idx="74309">
                  <c:v>74.309000000000026</c:v>
                </c:pt>
                <c:pt idx="74310">
                  <c:v>74.31</c:v>
                </c:pt>
                <c:pt idx="74311">
                  <c:v>74.311000000000035</c:v>
                </c:pt>
                <c:pt idx="74312">
                  <c:v>74.312000000000012</c:v>
                </c:pt>
                <c:pt idx="74313">
                  <c:v>74.313000000000045</c:v>
                </c:pt>
                <c:pt idx="74314">
                  <c:v>74.314000000000021</c:v>
                </c:pt>
                <c:pt idx="74315">
                  <c:v>74.314999999999998</c:v>
                </c:pt>
                <c:pt idx="74316">
                  <c:v>74.316000000000031</c:v>
                </c:pt>
                <c:pt idx="74317">
                  <c:v>74.317000000000007</c:v>
                </c:pt>
                <c:pt idx="74318">
                  <c:v>74.31800000000004</c:v>
                </c:pt>
                <c:pt idx="74319">
                  <c:v>74.319000000000017</c:v>
                </c:pt>
                <c:pt idx="74320">
                  <c:v>74.319999999999993</c:v>
                </c:pt>
                <c:pt idx="74321">
                  <c:v>74.321000000000026</c:v>
                </c:pt>
                <c:pt idx="74322">
                  <c:v>74.322000000000003</c:v>
                </c:pt>
                <c:pt idx="74323">
                  <c:v>74.323000000000036</c:v>
                </c:pt>
                <c:pt idx="74324">
                  <c:v>74.324000000000012</c:v>
                </c:pt>
                <c:pt idx="74325">
                  <c:v>74.325000000000045</c:v>
                </c:pt>
                <c:pt idx="74326">
                  <c:v>74.326000000000022</c:v>
                </c:pt>
                <c:pt idx="74327">
                  <c:v>74.326999999999998</c:v>
                </c:pt>
                <c:pt idx="74328">
                  <c:v>74.328000000000031</c:v>
                </c:pt>
                <c:pt idx="74329">
                  <c:v>74.329000000000008</c:v>
                </c:pt>
                <c:pt idx="74330">
                  <c:v>74.330000000000041</c:v>
                </c:pt>
                <c:pt idx="74331">
                  <c:v>74.331000000000017</c:v>
                </c:pt>
                <c:pt idx="74332">
                  <c:v>74.331999999999994</c:v>
                </c:pt>
                <c:pt idx="74333">
                  <c:v>74.333000000000027</c:v>
                </c:pt>
                <c:pt idx="74334">
                  <c:v>74.334000000000003</c:v>
                </c:pt>
                <c:pt idx="74335">
                  <c:v>74.335000000000036</c:v>
                </c:pt>
                <c:pt idx="74336">
                  <c:v>74.336000000000013</c:v>
                </c:pt>
                <c:pt idx="74337">
                  <c:v>74.337000000000046</c:v>
                </c:pt>
                <c:pt idx="74338">
                  <c:v>74.338000000000022</c:v>
                </c:pt>
                <c:pt idx="74339">
                  <c:v>74.338999999999999</c:v>
                </c:pt>
                <c:pt idx="74340">
                  <c:v>74.340000000000032</c:v>
                </c:pt>
                <c:pt idx="74341">
                  <c:v>74.341000000000008</c:v>
                </c:pt>
                <c:pt idx="74342">
                  <c:v>74.342000000000041</c:v>
                </c:pt>
                <c:pt idx="74343">
                  <c:v>74.343000000000018</c:v>
                </c:pt>
                <c:pt idx="74344">
                  <c:v>74.343999999999994</c:v>
                </c:pt>
                <c:pt idx="74345">
                  <c:v>74.345000000000027</c:v>
                </c:pt>
                <c:pt idx="74346">
                  <c:v>74.346000000000004</c:v>
                </c:pt>
                <c:pt idx="74347">
                  <c:v>74.347000000000037</c:v>
                </c:pt>
                <c:pt idx="74348">
                  <c:v>74.348000000000013</c:v>
                </c:pt>
                <c:pt idx="74349">
                  <c:v>74.349000000000046</c:v>
                </c:pt>
                <c:pt idx="74350">
                  <c:v>74.350000000000023</c:v>
                </c:pt>
                <c:pt idx="74351">
                  <c:v>74.350999999999999</c:v>
                </c:pt>
                <c:pt idx="74352">
                  <c:v>74.352000000000032</c:v>
                </c:pt>
                <c:pt idx="74353">
                  <c:v>74.353000000000009</c:v>
                </c:pt>
                <c:pt idx="74354">
                  <c:v>74.354000000000042</c:v>
                </c:pt>
                <c:pt idx="74355">
                  <c:v>74.355000000000018</c:v>
                </c:pt>
                <c:pt idx="74356">
                  <c:v>74.355999999999995</c:v>
                </c:pt>
                <c:pt idx="74357">
                  <c:v>74.357000000000028</c:v>
                </c:pt>
                <c:pt idx="74358">
                  <c:v>74.358000000000004</c:v>
                </c:pt>
                <c:pt idx="74359">
                  <c:v>74.359000000000037</c:v>
                </c:pt>
                <c:pt idx="74360">
                  <c:v>74.360000000000014</c:v>
                </c:pt>
                <c:pt idx="74361">
                  <c:v>74.36099999999999</c:v>
                </c:pt>
                <c:pt idx="74362">
                  <c:v>74.362000000000023</c:v>
                </c:pt>
                <c:pt idx="74363">
                  <c:v>74.363</c:v>
                </c:pt>
                <c:pt idx="74364">
                  <c:v>74.364000000000033</c:v>
                </c:pt>
                <c:pt idx="74365">
                  <c:v>74.365000000000009</c:v>
                </c:pt>
                <c:pt idx="74366">
                  <c:v>74.366000000000042</c:v>
                </c:pt>
                <c:pt idx="74367">
                  <c:v>74.367000000000019</c:v>
                </c:pt>
                <c:pt idx="74368">
                  <c:v>74.367999999999995</c:v>
                </c:pt>
                <c:pt idx="74369">
                  <c:v>74.369000000000028</c:v>
                </c:pt>
                <c:pt idx="74370">
                  <c:v>74.37</c:v>
                </c:pt>
                <c:pt idx="74371">
                  <c:v>74.371000000000038</c:v>
                </c:pt>
                <c:pt idx="74372">
                  <c:v>74.372000000000014</c:v>
                </c:pt>
                <c:pt idx="74373">
                  <c:v>74.37299999999999</c:v>
                </c:pt>
                <c:pt idx="74374">
                  <c:v>74.374000000000024</c:v>
                </c:pt>
                <c:pt idx="74375">
                  <c:v>74.375</c:v>
                </c:pt>
                <c:pt idx="74376">
                  <c:v>74.376000000000033</c:v>
                </c:pt>
                <c:pt idx="74377">
                  <c:v>74.37700000000001</c:v>
                </c:pt>
                <c:pt idx="74378">
                  <c:v>74.378000000000043</c:v>
                </c:pt>
                <c:pt idx="74379">
                  <c:v>74.379000000000019</c:v>
                </c:pt>
                <c:pt idx="74380">
                  <c:v>74.38</c:v>
                </c:pt>
                <c:pt idx="74381">
                  <c:v>74.381000000000029</c:v>
                </c:pt>
                <c:pt idx="74382">
                  <c:v>74.382000000000005</c:v>
                </c:pt>
                <c:pt idx="74383">
                  <c:v>74.383000000000038</c:v>
                </c:pt>
                <c:pt idx="74384">
                  <c:v>74.384000000000015</c:v>
                </c:pt>
                <c:pt idx="74385">
                  <c:v>74.384999999999991</c:v>
                </c:pt>
                <c:pt idx="74386">
                  <c:v>74.386000000000024</c:v>
                </c:pt>
                <c:pt idx="74387">
                  <c:v>74.387</c:v>
                </c:pt>
                <c:pt idx="74388">
                  <c:v>74.388000000000034</c:v>
                </c:pt>
                <c:pt idx="74389">
                  <c:v>74.38900000000001</c:v>
                </c:pt>
                <c:pt idx="74390">
                  <c:v>74.390000000000043</c:v>
                </c:pt>
                <c:pt idx="74391">
                  <c:v>74.39100000000002</c:v>
                </c:pt>
                <c:pt idx="74392">
                  <c:v>74.391999999999996</c:v>
                </c:pt>
                <c:pt idx="74393">
                  <c:v>74.393000000000029</c:v>
                </c:pt>
                <c:pt idx="74394">
                  <c:v>74.394000000000005</c:v>
                </c:pt>
                <c:pt idx="74395">
                  <c:v>74.395000000000039</c:v>
                </c:pt>
                <c:pt idx="74396">
                  <c:v>74.396000000000015</c:v>
                </c:pt>
                <c:pt idx="74397">
                  <c:v>74.396999999999991</c:v>
                </c:pt>
                <c:pt idx="74398">
                  <c:v>74.398000000000025</c:v>
                </c:pt>
                <c:pt idx="74399">
                  <c:v>74.399000000000001</c:v>
                </c:pt>
                <c:pt idx="74400">
                  <c:v>74.400000000000034</c:v>
                </c:pt>
                <c:pt idx="74401">
                  <c:v>74.40100000000001</c:v>
                </c:pt>
                <c:pt idx="74402">
                  <c:v>74.402000000000044</c:v>
                </c:pt>
                <c:pt idx="74403">
                  <c:v>74.40300000000002</c:v>
                </c:pt>
                <c:pt idx="74404">
                  <c:v>74.403999999999996</c:v>
                </c:pt>
                <c:pt idx="74405">
                  <c:v>74.40500000000003</c:v>
                </c:pt>
                <c:pt idx="74406">
                  <c:v>74.406000000000006</c:v>
                </c:pt>
                <c:pt idx="74407">
                  <c:v>74.407000000000039</c:v>
                </c:pt>
                <c:pt idx="74408">
                  <c:v>74.408000000000015</c:v>
                </c:pt>
                <c:pt idx="74409">
                  <c:v>74.408999999999992</c:v>
                </c:pt>
                <c:pt idx="74410">
                  <c:v>74.410000000000025</c:v>
                </c:pt>
                <c:pt idx="74411">
                  <c:v>74.411000000000001</c:v>
                </c:pt>
                <c:pt idx="74412">
                  <c:v>74.412000000000035</c:v>
                </c:pt>
                <c:pt idx="74413">
                  <c:v>74.413000000000011</c:v>
                </c:pt>
                <c:pt idx="74414">
                  <c:v>74.414000000000044</c:v>
                </c:pt>
                <c:pt idx="74415">
                  <c:v>74.41500000000002</c:v>
                </c:pt>
                <c:pt idx="74416">
                  <c:v>74.415999999999997</c:v>
                </c:pt>
                <c:pt idx="74417">
                  <c:v>74.41700000000003</c:v>
                </c:pt>
                <c:pt idx="74418">
                  <c:v>74.418000000000006</c:v>
                </c:pt>
                <c:pt idx="74419">
                  <c:v>74.41900000000004</c:v>
                </c:pt>
                <c:pt idx="74420">
                  <c:v>74.420000000000016</c:v>
                </c:pt>
                <c:pt idx="74421">
                  <c:v>74.420999999999992</c:v>
                </c:pt>
                <c:pt idx="74422">
                  <c:v>74.422000000000025</c:v>
                </c:pt>
                <c:pt idx="74423">
                  <c:v>74.423000000000002</c:v>
                </c:pt>
                <c:pt idx="74424">
                  <c:v>74.424000000000035</c:v>
                </c:pt>
                <c:pt idx="74425">
                  <c:v>74.425000000000011</c:v>
                </c:pt>
                <c:pt idx="74426">
                  <c:v>74.426000000000045</c:v>
                </c:pt>
                <c:pt idx="74427">
                  <c:v>74.427000000000021</c:v>
                </c:pt>
                <c:pt idx="74428">
                  <c:v>74.427999999999997</c:v>
                </c:pt>
                <c:pt idx="74429">
                  <c:v>74.42900000000003</c:v>
                </c:pt>
                <c:pt idx="74430">
                  <c:v>74.430000000000007</c:v>
                </c:pt>
                <c:pt idx="74431">
                  <c:v>74.43100000000004</c:v>
                </c:pt>
                <c:pt idx="74432">
                  <c:v>74.432000000000016</c:v>
                </c:pt>
                <c:pt idx="74433">
                  <c:v>74.432999999999993</c:v>
                </c:pt>
                <c:pt idx="74434">
                  <c:v>74.434000000000026</c:v>
                </c:pt>
                <c:pt idx="74435">
                  <c:v>74.435000000000002</c:v>
                </c:pt>
                <c:pt idx="74436">
                  <c:v>74.436000000000035</c:v>
                </c:pt>
                <c:pt idx="74437">
                  <c:v>74.437000000000012</c:v>
                </c:pt>
                <c:pt idx="74438">
                  <c:v>74.438000000000045</c:v>
                </c:pt>
                <c:pt idx="74439">
                  <c:v>74.439000000000021</c:v>
                </c:pt>
                <c:pt idx="74440">
                  <c:v>74.44</c:v>
                </c:pt>
                <c:pt idx="74441">
                  <c:v>74.441000000000031</c:v>
                </c:pt>
                <c:pt idx="74442">
                  <c:v>74.442000000000007</c:v>
                </c:pt>
                <c:pt idx="74443">
                  <c:v>74.44300000000004</c:v>
                </c:pt>
                <c:pt idx="74444">
                  <c:v>74.444000000000017</c:v>
                </c:pt>
                <c:pt idx="74445">
                  <c:v>74.444999999999993</c:v>
                </c:pt>
                <c:pt idx="74446">
                  <c:v>74.446000000000026</c:v>
                </c:pt>
                <c:pt idx="74447">
                  <c:v>74.447000000000003</c:v>
                </c:pt>
                <c:pt idx="74448">
                  <c:v>74.448000000000036</c:v>
                </c:pt>
                <c:pt idx="74449">
                  <c:v>74.449000000000012</c:v>
                </c:pt>
                <c:pt idx="74450">
                  <c:v>74.450000000000045</c:v>
                </c:pt>
                <c:pt idx="74451">
                  <c:v>74.451000000000022</c:v>
                </c:pt>
                <c:pt idx="74452">
                  <c:v>74.451999999999998</c:v>
                </c:pt>
                <c:pt idx="74453">
                  <c:v>74.453000000000031</c:v>
                </c:pt>
                <c:pt idx="74454">
                  <c:v>74.454000000000008</c:v>
                </c:pt>
                <c:pt idx="74455">
                  <c:v>74.455000000000041</c:v>
                </c:pt>
                <c:pt idx="74456">
                  <c:v>74.456000000000017</c:v>
                </c:pt>
                <c:pt idx="74457">
                  <c:v>74.456999999999994</c:v>
                </c:pt>
                <c:pt idx="74458">
                  <c:v>74.458000000000027</c:v>
                </c:pt>
                <c:pt idx="74459">
                  <c:v>74.459000000000003</c:v>
                </c:pt>
                <c:pt idx="74460">
                  <c:v>74.460000000000036</c:v>
                </c:pt>
                <c:pt idx="74461">
                  <c:v>74.461000000000013</c:v>
                </c:pt>
                <c:pt idx="74462">
                  <c:v>74.462000000000046</c:v>
                </c:pt>
                <c:pt idx="74463">
                  <c:v>74.463000000000022</c:v>
                </c:pt>
                <c:pt idx="74464">
                  <c:v>74.463999999999999</c:v>
                </c:pt>
                <c:pt idx="74465">
                  <c:v>74.465000000000032</c:v>
                </c:pt>
                <c:pt idx="74466">
                  <c:v>74.466000000000008</c:v>
                </c:pt>
                <c:pt idx="74467">
                  <c:v>74.467000000000041</c:v>
                </c:pt>
                <c:pt idx="74468">
                  <c:v>74.468000000000018</c:v>
                </c:pt>
                <c:pt idx="74469">
                  <c:v>74.468999999999994</c:v>
                </c:pt>
                <c:pt idx="74470">
                  <c:v>74.470000000000027</c:v>
                </c:pt>
                <c:pt idx="74471">
                  <c:v>74.471000000000004</c:v>
                </c:pt>
                <c:pt idx="74472">
                  <c:v>74.472000000000037</c:v>
                </c:pt>
                <c:pt idx="74473">
                  <c:v>74.473000000000013</c:v>
                </c:pt>
                <c:pt idx="74474">
                  <c:v>74.474000000000046</c:v>
                </c:pt>
                <c:pt idx="74475">
                  <c:v>74.475000000000023</c:v>
                </c:pt>
                <c:pt idx="74476">
                  <c:v>74.475999999999999</c:v>
                </c:pt>
                <c:pt idx="74477">
                  <c:v>74.477000000000032</c:v>
                </c:pt>
                <c:pt idx="74478">
                  <c:v>74.478000000000009</c:v>
                </c:pt>
                <c:pt idx="74479">
                  <c:v>74.479000000000042</c:v>
                </c:pt>
                <c:pt idx="74480">
                  <c:v>74.480000000000018</c:v>
                </c:pt>
                <c:pt idx="74481">
                  <c:v>74.480999999999995</c:v>
                </c:pt>
                <c:pt idx="74482">
                  <c:v>74.482000000000028</c:v>
                </c:pt>
                <c:pt idx="74483">
                  <c:v>74.483000000000004</c:v>
                </c:pt>
                <c:pt idx="74484">
                  <c:v>74.484000000000037</c:v>
                </c:pt>
                <c:pt idx="74485">
                  <c:v>74.485000000000014</c:v>
                </c:pt>
                <c:pt idx="74486">
                  <c:v>74.48599999999999</c:v>
                </c:pt>
                <c:pt idx="74487">
                  <c:v>74.487000000000023</c:v>
                </c:pt>
                <c:pt idx="74488">
                  <c:v>74.488</c:v>
                </c:pt>
                <c:pt idx="74489">
                  <c:v>74.489000000000033</c:v>
                </c:pt>
                <c:pt idx="74490">
                  <c:v>74.490000000000009</c:v>
                </c:pt>
                <c:pt idx="74491">
                  <c:v>74.491000000000042</c:v>
                </c:pt>
                <c:pt idx="74492">
                  <c:v>74.492000000000019</c:v>
                </c:pt>
                <c:pt idx="74493">
                  <c:v>74.492999999999995</c:v>
                </c:pt>
                <c:pt idx="74494">
                  <c:v>74.494000000000028</c:v>
                </c:pt>
                <c:pt idx="74495">
                  <c:v>74.495000000000005</c:v>
                </c:pt>
                <c:pt idx="74496">
                  <c:v>74.496000000000038</c:v>
                </c:pt>
                <c:pt idx="74497">
                  <c:v>74.497000000000014</c:v>
                </c:pt>
                <c:pt idx="74498">
                  <c:v>74.49799999999999</c:v>
                </c:pt>
                <c:pt idx="74499">
                  <c:v>74.499000000000024</c:v>
                </c:pt>
                <c:pt idx="74500">
                  <c:v>74.5</c:v>
                </c:pt>
                <c:pt idx="74501">
                  <c:v>74.501000000000033</c:v>
                </c:pt>
                <c:pt idx="74502">
                  <c:v>74.50200000000001</c:v>
                </c:pt>
                <c:pt idx="74503">
                  <c:v>74.503000000000043</c:v>
                </c:pt>
                <c:pt idx="74504">
                  <c:v>74.504000000000019</c:v>
                </c:pt>
                <c:pt idx="74505">
                  <c:v>74.504999999999995</c:v>
                </c:pt>
                <c:pt idx="74506">
                  <c:v>74.506000000000029</c:v>
                </c:pt>
                <c:pt idx="74507">
                  <c:v>74.507000000000005</c:v>
                </c:pt>
                <c:pt idx="74508">
                  <c:v>74.508000000000038</c:v>
                </c:pt>
                <c:pt idx="74509">
                  <c:v>74.509000000000015</c:v>
                </c:pt>
                <c:pt idx="74510">
                  <c:v>74.509999999999991</c:v>
                </c:pt>
                <c:pt idx="74511">
                  <c:v>74.511000000000024</c:v>
                </c:pt>
                <c:pt idx="74512">
                  <c:v>74.512</c:v>
                </c:pt>
                <c:pt idx="74513">
                  <c:v>74.513000000000034</c:v>
                </c:pt>
                <c:pt idx="74514">
                  <c:v>74.51400000000001</c:v>
                </c:pt>
                <c:pt idx="74515">
                  <c:v>74.515000000000043</c:v>
                </c:pt>
                <c:pt idx="74516">
                  <c:v>74.51600000000002</c:v>
                </c:pt>
                <c:pt idx="74517">
                  <c:v>74.516999999999996</c:v>
                </c:pt>
                <c:pt idx="74518">
                  <c:v>74.518000000000029</c:v>
                </c:pt>
                <c:pt idx="74519">
                  <c:v>74.519000000000005</c:v>
                </c:pt>
                <c:pt idx="74520">
                  <c:v>74.520000000000039</c:v>
                </c:pt>
                <c:pt idx="74521">
                  <c:v>74.521000000000015</c:v>
                </c:pt>
                <c:pt idx="74522">
                  <c:v>74.521999999999991</c:v>
                </c:pt>
                <c:pt idx="74523">
                  <c:v>74.523000000000025</c:v>
                </c:pt>
                <c:pt idx="74524">
                  <c:v>74.524000000000001</c:v>
                </c:pt>
                <c:pt idx="74525">
                  <c:v>74.525000000000034</c:v>
                </c:pt>
                <c:pt idx="74526">
                  <c:v>74.52600000000001</c:v>
                </c:pt>
                <c:pt idx="74527">
                  <c:v>74.527000000000044</c:v>
                </c:pt>
                <c:pt idx="74528">
                  <c:v>74.52800000000002</c:v>
                </c:pt>
                <c:pt idx="74529">
                  <c:v>74.528999999999996</c:v>
                </c:pt>
                <c:pt idx="74530">
                  <c:v>74.53000000000003</c:v>
                </c:pt>
                <c:pt idx="74531">
                  <c:v>74.531000000000006</c:v>
                </c:pt>
                <c:pt idx="74532">
                  <c:v>74.532000000000039</c:v>
                </c:pt>
                <c:pt idx="74533">
                  <c:v>74.533000000000015</c:v>
                </c:pt>
                <c:pt idx="74534">
                  <c:v>74.533999999999992</c:v>
                </c:pt>
                <c:pt idx="74535">
                  <c:v>74.535000000000025</c:v>
                </c:pt>
                <c:pt idx="74536">
                  <c:v>74.536000000000001</c:v>
                </c:pt>
                <c:pt idx="74537">
                  <c:v>74.537000000000035</c:v>
                </c:pt>
                <c:pt idx="74538">
                  <c:v>74.538000000000011</c:v>
                </c:pt>
                <c:pt idx="74539">
                  <c:v>74.539000000000044</c:v>
                </c:pt>
                <c:pt idx="74540">
                  <c:v>74.54000000000002</c:v>
                </c:pt>
                <c:pt idx="74541">
                  <c:v>74.540999999999997</c:v>
                </c:pt>
                <c:pt idx="74542">
                  <c:v>74.54200000000003</c:v>
                </c:pt>
                <c:pt idx="74543">
                  <c:v>74.543000000000006</c:v>
                </c:pt>
                <c:pt idx="74544">
                  <c:v>74.54400000000004</c:v>
                </c:pt>
                <c:pt idx="74545">
                  <c:v>74.545000000000016</c:v>
                </c:pt>
                <c:pt idx="74546">
                  <c:v>74.545999999999992</c:v>
                </c:pt>
                <c:pt idx="74547">
                  <c:v>74.547000000000025</c:v>
                </c:pt>
                <c:pt idx="74548">
                  <c:v>74.548000000000002</c:v>
                </c:pt>
                <c:pt idx="74549">
                  <c:v>74.549000000000035</c:v>
                </c:pt>
                <c:pt idx="74550">
                  <c:v>74.550000000000011</c:v>
                </c:pt>
                <c:pt idx="74551">
                  <c:v>74.551000000000045</c:v>
                </c:pt>
                <c:pt idx="74552">
                  <c:v>74.552000000000021</c:v>
                </c:pt>
                <c:pt idx="74553">
                  <c:v>74.552999999999997</c:v>
                </c:pt>
                <c:pt idx="74554">
                  <c:v>74.55400000000003</c:v>
                </c:pt>
                <c:pt idx="74555">
                  <c:v>74.555000000000007</c:v>
                </c:pt>
                <c:pt idx="74556">
                  <c:v>74.55600000000004</c:v>
                </c:pt>
                <c:pt idx="74557">
                  <c:v>74.557000000000016</c:v>
                </c:pt>
                <c:pt idx="74558">
                  <c:v>74.557999999999993</c:v>
                </c:pt>
                <c:pt idx="74559">
                  <c:v>74.559000000000026</c:v>
                </c:pt>
                <c:pt idx="74560">
                  <c:v>74.56</c:v>
                </c:pt>
                <c:pt idx="74561">
                  <c:v>74.561000000000035</c:v>
                </c:pt>
                <c:pt idx="74562">
                  <c:v>74.562000000000012</c:v>
                </c:pt>
                <c:pt idx="74563">
                  <c:v>74.563000000000045</c:v>
                </c:pt>
                <c:pt idx="74564">
                  <c:v>74.564000000000021</c:v>
                </c:pt>
                <c:pt idx="74565">
                  <c:v>74.564999999999998</c:v>
                </c:pt>
                <c:pt idx="74566">
                  <c:v>74.566000000000031</c:v>
                </c:pt>
                <c:pt idx="74567">
                  <c:v>74.567000000000007</c:v>
                </c:pt>
                <c:pt idx="74568">
                  <c:v>74.56800000000004</c:v>
                </c:pt>
                <c:pt idx="74569">
                  <c:v>74.569000000000017</c:v>
                </c:pt>
                <c:pt idx="74570">
                  <c:v>74.569999999999993</c:v>
                </c:pt>
                <c:pt idx="74571">
                  <c:v>74.571000000000026</c:v>
                </c:pt>
                <c:pt idx="74572">
                  <c:v>74.572000000000003</c:v>
                </c:pt>
                <c:pt idx="74573">
                  <c:v>74.573000000000036</c:v>
                </c:pt>
                <c:pt idx="74574">
                  <c:v>74.574000000000012</c:v>
                </c:pt>
                <c:pt idx="74575">
                  <c:v>74.575000000000045</c:v>
                </c:pt>
                <c:pt idx="74576">
                  <c:v>74.576000000000022</c:v>
                </c:pt>
                <c:pt idx="74577">
                  <c:v>74.576999999999998</c:v>
                </c:pt>
                <c:pt idx="74578">
                  <c:v>74.578000000000031</c:v>
                </c:pt>
                <c:pt idx="74579">
                  <c:v>74.579000000000008</c:v>
                </c:pt>
                <c:pt idx="74580">
                  <c:v>74.580000000000041</c:v>
                </c:pt>
                <c:pt idx="74581">
                  <c:v>74.581000000000017</c:v>
                </c:pt>
                <c:pt idx="74582">
                  <c:v>74.581999999999994</c:v>
                </c:pt>
                <c:pt idx="74583">
                  <c:v>74.583000000000027</c:v>
                </c:pt>
                <c:pt idx="74584">
                  <c:v>74.584000000000003</c:v>
                </c:pt>
                <c:pt idx="74585">
                  <c:v>74.585000000000036</c:v>
                </c:pt>
                <c:pt idx="74586">
                  <c:v>74.586000000000013</c:v>
                </c:pt>
                <c:pt idx="74587">
                  <c:v>74.587000000000046</c:v>
                </c:pt>
                <c:pt idx="74588">
                  <c:v>74.588000000000022</c:v>
                </c:pt>
                <c:pt idx="74589">
                  <c:v>74.588999999999999</c:v>
                </c:pt>
                <c:pt idx="74590">
                  <c:v>74.590000000000032</c:v>
                </c:pt>
                <c:pt idx="74591">
                  <c:v>74.591000000000008</c:v>
                </c:pt>
                <c:pt idx="74592">
                  <c:v>74.592000000000041</c:v>
                </c:pt>
                <c:pt idx="74593">
                  <c:v>74.593000000000018</c:v>
                </c:pt>
                <c:pt idx="74594">
                  <c:v>74.593999999999994</c:v>
                </c:pt>
                <c:pt idx="74595">
                  <c:v>74.595000000000027</c:v>
                </c:pt>
                <c:pt idx="74596">
                  <c:v>74.596000000000004</c:v>
                </c:pt>
                <c:pt idx="74597">
                  <c:v>74.597000000000037</c:v>
                </c:pt>
                <c:pt idx="74598">
                  <c:v>74.598000000000013</c:v>
                </c:pt>
                <c:pt idx="74599">
                  <c:v>74.599000000000046</c:v>
                </c:pt>
                <c:pt idx="74600">
                  <c:v>74.600000000000023</c:v>
                </c:pt>
                <c:pt idx="74601">
                  <c:v>74.600999999999999</c:v>
                </c:pt>
                <c:pt idx="74602">
                  <c:v>74.602000000000032</c:v>
                </c:pt>
                <c:pt idx="74603">
                  <c:v>74.603000000000009</c:v>
                </c:pt>
                <c:pt idx="74604">
                  <c:v>74.604000000000042</c:v>
                </c:pt>
                <c:pt idx="74605">
                  <c:v>74.605000000000018</c:v>
                </c:pt>
                <c:pt idx="74606">
                  <c:v>74.605999999999995</c:v>
                </c:pt>
                <c:pt idx="74607">
                  <c:v>74.607000000000028</c:v>
                </c:pt>
                <c:pt idx="74608">
                  <c:v>74.608000000000004</c:v>
                </c:pt>
                <c:pt idx="74609">
                  <c:v>74.609000000000037</c:v>
                </c:pt>
                <c:pt idx="74610">
                  <c:v>74.610000000000014</c:v>
                </c:pt>
                <c:pt idx="74611">
                  <c:v>74.61099999999999</c:v>
                </c:pt>
                <c:pt idx="74612">
                  <c:v>74.612000000000023</c:v>
                </c:pt>
                <c:pt idx="74613">
                  <c:v>74.613</c:v>
                </c:pt>
                <c:pt idx="74614">
                  <c:v>74.614000000000033</c:v>
                </c:pt>
                <c:pt idx="74615">
                  <c:v>74.615000000000009</c:v>
                </c:pt>
                <c:pt idx="74616">
                  <c:v>74.616000000000042</c:v>
                </c:pt>
                <c:pt idx="74617">
                  <c:v>74.617000000000019</c:v>
                </c:pt>
                <c:pt idx="74618">
                  <c:v>74.617999999999995</c:v>
                </c:pt>
                <c:pt idx="74619">
                  <c:v>74.619000000000028</c:v>
                </c:pt>
                <c:pt idx="74620">
                  <c:v>74.62</c:v>
                </c:pt>
                <c:pt idx="74621">
                  <c:v>74.621000000000038</c:v>
                </c:pt>
                <c:pt idx="74622">
                  <c:v>74.622000000000014</c:v>
                </c:pt>
                <c:pt idx="74623">
                  <c:v>74.62299999999999</c:v>
                </c:pt>
                <c:pt idx="74624">
                  <c:v>74.624000000000024</c:v>
                </c:pt>
                <c:pt idx="74625">
                  <c:v>74.625</c:v>
                </c:pt>
                <c:pt idx="74626">
                  <c:v>74.626000000000033</c:v>
                </c:pt>
                <c:pt idx="74627">
                  <c:v>74.62700000000001</c:v>
                </c:pt>
                <c:pt idx="74628">
                  <c:v>74.628000000000043</c:v>
                </c:pt>
                <c:pt idx="74629">
                  <c:v>74.629000000000019</c:v>
                </c:pt>
                <c:pt idx="74630">
                  <c:v>74.63</c:v>
                </c:pt>
                <c:pt idx="74631">
                  <c:v>74.631000000000029</c:v>
                </c:pt>
                <c:pt idx="74632">
                  <c:v>74.632000000000005</c:v>
                </c:pt>
                <c:pt idx="74633">
                  <c:v>74.633000000000038</c:v>
                </c:pt>
                <c:pt idx="74634">
                  <c:v>74.634000000000015</c:v>
                </c:pt>
                <c:pt idx="74635">
                  <c:v>74.634999999999991</c:v>
                </c:pt>
                <c:pt idx="74636">
                  <c:v>74.636000000000024</c:v>
                </c:pt>
                <c:pt idx="74637">
                  <c:v>74.637</c:v>
                </c:pt>
                <c:pt idx="74638">
                  <c:v>74.638000000000034</c:v>
                </c:pt>
                <c:pt idx="74639">
                  <c:v>74.63900000000001</c:v>
                </c:pt>
                <c:pt idx="74640">
                  <c:v>74.640000000000043</c:v>
                </c:pt>
                <c:pt idx="74641">
                  <c:v>74.64100000000002</c:v>
                </c:pt>
                <c:pt idx="74642">
                  <c:v>74.641999999999996</c:v>
                </c:pt>
                <c:pt idx="74643">
                  <c:v>74.643000000000029</c:v>
                </c:pt>
                <c:pt idx="74644">
                  <c:v>74.644000000000005</c:v>
                </c:pt>
                <c:pt idx="74645">
                  <c:v>74.645000000000039</c:v>
                </c:pt>
                <c:pt idx="74646">
                  <c:v>74.646000000000015</c:v>
                </c:pt>
                <c:pt idx="74647">
                  <c:v>74.646999999999991</c:v>
                </c:pt>
                <c:pt idx="74648">
                  <c:v>74.648000000000025</c:v>
                </c:pt>
                <c:pt idx="74649">
                  <c:v>74.649000000000001</c:v>
                </c:pt>
                <c:pt idx="74650">
                  <c:v>74.650000000000034</c:v>
                </c:pt>
                <c:pt idx="74651">
                  <c:v>74.65100000000001</c:v>
                </c:pt>
                <c:pt idx="74652">
                  <c:v>74.652000000000044</c:v>
                </c:pt>
                <c:pt idx="74653">
                  <c:v>74.65300000000002</c:v>
                </c:pt>
                <c:pt idx="74654">
                  <c:v>74.653999999999996</c:v>
                </c:pt>
                <c:pt idx="74655">
                  <c:v>74.65500000000003</c:v>
                </c:pt>
                <c:pt idx="74656">
                  <c:v>74.656000000000006</c:v>
                </c:pt>
                <c:pt idx="74657">
                  <c:v>74.657000000000039</c:v>
                </c:pt>
                <c:pt idx="74658">
                  <c:v>74.658000000000015</c:v>
                </c:pt>
                <c:pt idx="74659">
                  <c:v>74.658999999999992</c:v>
                </c:pt>
                <c:pt idx="74660">
                  <c:v>74.660000000000025</c:v>
                </c:pt>
                <c:pt idx="74661">
                  <c:v>74.661000000000001</c:v>
                </c:pt>
                <c:pt idx="74662">
                  <c:v>74.662000000000035</c:v>
                </c:pt>
                <c:pt idx="74663">
                  <c:v>74.663000000000011</c:v>
                </c:pt>
                <c:pt idx="74664">
                  <c:v>74.664000000000044</c:v>
                </c:pt>
                <c:pt idx="74665">
                  <c:v>74.66500000000002</c:v>
                </c:pt>
                <c:pt idx="74666">
                  <c:v>74.665999999999997</c:v>
                </c:pt>
                <c:pt idx="74667">
                  <c:v>74.66700000000003</c:v>
                </c:pt>
                <c:pt idx="74668">
                  <c:v>74.668000000000006</c:v>
                </c:pt>
                <c:pt idx="74669">
                  <c:v>74.66900000000004</c:v>
                </c:pt>
                <c:pt idx="74670">
                  <c:v>74.670000000000016</c:v>
                </c:pt>
                <c:pt idx="74671">
                  <c:v>74.670999999999992</c:v>
                </c:pt>
                <c:pt idx="74672">
                  <c:v>74.672000000000025</c:v>
                </c:pt>
                <c:pt idx="74673">
                  <c:v>74.673000000000002</c:v>
                </c:pt>
                <c:pt idx="74674">
                  <c:v>74.674000000000035</c:v>
                </c:pt>
                <c:pt idx="74675">
                  <c:v>74.675000000000011</c:v>
                </c:pt>
                <c:pt idx="74676">
                  <c:v>74.676000000000045</c:v>
                </c:pt>
                <c:pt idx="74677">
                  <c:v>74.677000000000021</c:v>
                </c:pt>
                <c:pt idx="74678">
                  <c:v>74.677999999999997</c:v>
                </c:pt>
                <c:pt idx="74679">
                  <c:v>74.67900000000003</c:v>
                </c:pt>
                <c:pt idx="74680">
                  <c:v>74.680000000000007</c:v>
                </c:pt>
                <c:pt idx="74681">
                  <c:v>74.68100000000004</c:v>
                </c:pt>
                <c:pt idx="74682">
                  <c:v>74.682000000000016</c:v>
                </c:pt>
                <c:pt idx="74683">
                  <c:v>74.682999999999993</c:v>
                </c:pt>
                <c:pt idx="74684">
                  <c:v>74.684000000000026</c:v>
                </c:pt>
                <c:pt idx="74685">
                  <c:v>74.685000000000002</c:v>
                </c:pt>
                <c:pt idx="74686">
                  <c:v>74.686000000000035</c:v>
                </c:pt>
                <c:pt idx="74687">
                  <c:v>74.687000000000012</c:v>
                </c:pt>
                <c:pt idx="74688">
                  <c:v>74.688000000000045</c:v>
                </c:pt>
                <c:pt idx="74689">
                  <c:v>74.689000000000021</c:v>
                </c:pt>
                <c:pt idx="74690">
                  <c:v>74.69</c:v>
                </c:pt>
                <c:pt idx="74691">
                  <c:v>74.691000000000031</c:v>
                </c:pt>
                <c:pt idx="74692">
                  <c:v>74.692000000000007</c:v>
                </c:pt>
                <c:pt idx="74693">
                  <c:v>74.69300000000004</c:v>
                </c:pt>
                <c:pt idx="74694">
                  <c:v>74.694000000000017</c:v>
                </c:pt>
                <c:pt idx="74695">
                  <c:v>74.694999999999993</c:v>
                </c:pt>
                <c:pt idx="74696">
                  <c:v>74.696000000000026</c:v>
                </c:pt>
                <c:pt idx="74697">
                  <c:v>74.697000000000003</c:v>
                </c:pt>
                <c:pt idx="74698">
                  <c:v>74.698000000000036</c:v>
                </c:pt>
                <c:pt idx="74699">
                  <c:v>74.699000000000012</c:v>
                </c:pt>
                <c:pt idx="74700">
                  <c:v>74.700000000000045</c:v>
                </c:pt>
                <c:pt idx="74701">
                  <c:v>74.701000000000022</c:v>
                </c:pt>
                <c:pt idx="74702">
                  <c:v>74.701999999999998</c:v>
                </c:pt>
                <c:pt idx="74703">
                  <c:v>74.703000000000031</c:v>
                </c:pt>
                <c:pt idx="74704">
                  <c:v>74.704000000000008</c:v>
                </c:pt>
                <c:pt idx="74705">
                  <c:v>74.705000000000041</c:v>
                </c:pt>
                <c:pt idx="74706">
                  <c:v>74.706000000000017</c:v>
                </c:pt>
                <c:pt idx="74707">
                  <c:v>74.706999999999994</c:v>
                </c:pt>
                <c:pt idx="74708">
                  <c:v>74.708000000000027</c:v>
                </c:pt>
                <c:pt idx="74709">
                  <c:v>74.709000000000003</c:v>
                </c:pt>
                <c:pt idx="74710">
                  <c:v>74.710000000000036</c:v>
                </c:pt>
                <c:pt idx="74711">
                  <c:v>74.711000000000013</c:v>
                </c:pt>
                <c:pt idx="74712">
                  <c:v>74.712000000000046</c:v>
                </c:pt>
                <c:pt idx="74713">
                  <c:v>74.713000000000022</c:v>
                </c:pt>
                <c:pt idx="74714">
                  <c:v>74.713999999999999</c:v>
                </c:pt>
                <c:pt idx="74715">
                  <c:v>74.715000000000032</c:v>
                </c:pt>
                <c:pt idx="74716">
                  <c:v>74.716000000000008</c:v>
                </c:pt>
                <c:pt idx="74717">
                  <c:v>74.717000000000041</c:v>
                </c:pt>
                <c:pt idx="74718">
                  <c:v>74.718000000000018</c:v>
                </c:pt>
                <c:pt idx="74719">
                  <c:v>74.718999999999994</c:v>
                </c:pt>
                <c:pt idx="74720">
                  <c:v>74.720000000000027</c:v>
                </c:pt>
                <c:pt idx="74721">
                  <c:v>74.721000000000004</c:v>
                </c:pt>
                <c:pt idx="74722">
                  <c:v>74.722000000000037</c:v>
                </c:pt>
                <c:pt idx="74723">
                  <c:v>74.723000000000013</c:v>
                </c:pt>
                <c:pt idx="74724">
                  <c:v>74.724000000000046</c:v>
                </c:pt>
                <c:pt idx="74725">
                  <c:v>74.725000000000023</c:v>
                </c:pt>
                <c:pt idx="74726">
                  <c:v>74.725999999999999</c:v>
                </c:pt>
                <c:pt idx="74727">
                  <c:v>74.727000000000032</c:v>
                </c:pt>
                <c:pt idx="74728">
                  <c:v>74.728000000000009</c:v>
                </c:pt>
                <c:pt idx="74729">
                  <c:v>74.729000000000042</c:v>
                </c:pt>
                <c:pt idx="74730">
                  <c:v>74.730000000000018</c:v>
                </c:pt>
                <c:pt idx="74731">
                  <c:v>74.730999999999995</c:v>
                </c:pt>
                <c:pt idx="74732">
                  <c:v>74.732000000000028</c:v>
                </c:pt>
                <c:pt idx="74733">
                  <c:v>74.733000000000004</c:v>
                </c:pt>
                <c:pt idx="74734">
                  <c:v>74.734000000000037</c:v>
                </c:pt>
                <c:pt idx="74735">
                  <c:v>74.735000000000014</c:v>
                </c:pt>
                <c:pt idx="74736">
                  <c:v>74.73599999999999</c:v>
                </c:pt>
                <c:pt idx="74737">
                  <c:v>74.737000000000023</c:v>
                </c:pt>
                <c:pt idx="74738">
                  <c:v>74.738</c:v>
                </c:pt>
                <c:pt idx="74739">
                  <c:v>74.739000000000033</c:v>
                </c:pt>
                <c:pt idx="74740">
                  <c:v>74.740000000000009</c:v>
                </c:pt>
                <c:pt idx="74741">
                  <c:v>74.741000000000042</c:v>
                </c:pt>
                <c:pt idx="74742">
                  <c:v>74.742000000000019</c:v>
                </c:pt>
                <c:pt idx="74743">
                  <c:v>74.742999999999995</c:v>
                </c:pt>
                <c:pt idx="74744">
                  <c:v>74.744000000000028</c:v>
                </c:pt>
                <c:pt idx="74745">
                  <c:v>74.745000000000005</c:v>
                </c:pt>
                <c:pt idx="74746">
                  <c:v>74.746000000000038</c:v>
                </c:pt>
                <c:pt idx="74747">
                  <c:v>74.747000000000014</c:v>
                </c:pt>
                <c:pt idx="74748">
                  <c:v>74.74799999999999</c:v>
                </c:pt>
                <c:pt idx="74749">
                  <c:v>74.749000000000024</c:v>
                </c:pt>
                <c:pt idx="74750">
                  <c:v>74.75</c:v>
                </c:pt>
                <c:pt idx="74751">
                  <c:v>74.751000000000033</c:v>
                </c:pt>
                <c:pt idx="74752">
                  <c:v>74.75200000000001</c:v>
                </c:pt>
                <c:pt idx="74753">
                  <c:v>74.753000000000043</c:v>
                </c:pt>
                <c:pt idx="74754">
                  <c:v>74.754000000000019</c:v>
                </c:pt>
                <c:pt idx="74755">
                  <c:v>74.754999999999995</c:v>
                </c:pt>
                <c:pt idx="74756">
                  <c:v>74.756000000000029</c:v>
                </c:pt>
                <c:pt idx="74757">
                  <c:v>74.757000000000005</c:v>
                </c:pt>
                <c:pt idx="74758">
                  <c:v>74.758000000000038</c:v>
                </c:pt>
                <c:pt idx="74759">
                  <c:v>74.759000000000015</c:v>
                </c:pt>
                <c:pt idx="74760">
                  <c:v>74.759999999999991</c:v>
                </c:pt>
                <c:pt idx="74761">
                  <c:v>74.761000000000024</c:v>
                </c:pt>
                <c:pt idx="74762">
                  <c:v>74.762</c:v>
                </c:pt>
                <c:pt idx="74763">
                  <c:v>74.763000000000034</c:v>
                </c:pt>
                <c:pt idx="74764">
                  <c:v>74.76400000000001</c:v>
                </c:pt>
                <c:pt idx="74765">
                  <c:v>74.765000000000043</c:v>
                </c:pt>
                <c:pt idx="74766">
                  <c:v>74.76600000000002</c:v>
                </c:pt>
                <c:pt idx="74767">
                  <c:v>74.766999999999996</c:v>
                </c:pt>
                <c:pt idx="74768">
                  <c:v>74.768000000000029</c:v>
                </c:pt>
                <c:pt idx="74769">
                  <c:v>74.769000000000005</c:v>
                </c:pt>
                <c:pt idx="74770">
                  <c:v>74.770000000000039</c:v>
                </c:pt>
                <c:pt idx="74771">
                  <c:v>74.771000000000015</c:v>
                </c:pt>
                <c:pt idx="74772">
                  <c:v>74.771999999999991</c:v>
                </c:pt>
                <c:pt idx="74773">
                  <c:v>74.773000000000025</c:v>
                </c:pt>
                <c:pt idx="74774">
                  <c:v>74.774000000000001</c:v>
                </c:pt>
                <c:pt idx="74775">
                  <c:v>74.775000000000034</c:v>
                </c:pt>
                <c:pt idx="74776">
                  <c:v>74.77600000000001</c:v>
                </c:pt>
                <c:pt idx="74777">
                  <c:v>74.777000000000044</c:v>
                </c:pt>
                <c:pt idx="74778">
                  <c:v>74.77800000000002</c:v>
                </c:pt>
                <c:pt idx="74779">
                  <c:v>74.778999999999996</c:v>
                </c:pt>
                <c:pt idx="74780">
                  <c:v>74.78000000000003</c:v>
                </c:pt>
                <c:pt idx="74781">
                  <c:v>74.781000000000006</c:v>
                </c:pt>
                <c:pt idx="74782">
                  <c:v>74.782000000000039</c:v>
                </c:pt>
                <c:pt idx="74783">
                  <c:v>74.783000000000015</c:v>
                </c:pt>
                <c:pt idx="74784">
                  <c:v>74.783999999999992</c:v>
                </c:pt>
                <c:pt idx="74785">
                  <c:v>74.785000000000025</c:v>
                </c:pt>
                <c:pt idx="74786">
                  <c:v>74.786000000000001</c:v>
                </c:pt>
                <c:pt idx="74787">
                  <c:v>74.787000000000035</c:v>
                </c:pt>
                <c:pt idx="74788">
                  <c:v>74.788000000000011</c:v>
                </c:pt>
                <c:pt idx="74789">
                  <c:v>74.789000000000044</c:v>
                </c:pt>
                <c:pt idx="74790">
                  <c:v>74.79000000000002</c:v>
                </c:pt>
                <c:pt idx="74791">
                  <c:v>74.790999999999997</c:v>
                </c:pt>
                <c:pt idx="74792">
                  <c:v>74.79200000000003</c:v>
                </c:pt>
                <c:pt idx="74793">
                  <c:v>74.793000000000006</c:v>
                </c:pt>
                <c:pt idx="74794">
                  <c:v>74.79400000000004</c:v>
                </c:pt>
                <c:pt idx="74795">
                  <c:v>74.795000000000016</c:v>
                </c:pt>
                <c:pt idx="74796">
                  <c:v>74.795999999999992</c:v>
                </c:pt>
                <c:pt idx="74797">
                  <c:v>74.797000000000025</c:v>
                </c:pt>
                <c:pt idx="74798">
                  <c:v>74.798000000000002</c:v>
                </c:pt>
                <c:pt idx="74799">
                  <c:v>74.799000000000035</c:v>
                </c:pt>
                <c:pt idx="74800">
                  <c:v>74.800000000000011</c:v>
                </c:pt>
                <c:pt idx="74801">
                  <c:v>74.801000000000045</c:v>
                </c:pt>
                <c:pt idx="74802">
                  <c:v>74.802000000000021</c:v>
                </c:pt>
                <c:pt idx="74803">
                  <c:v>74.802999999999997</c:v>
                </c:pt>
                <c:pt idx="74804">
                  <c:v>74.80400000000003</c:v>
                </c:pt>
                <c:pt idx="74805">
                  <c:v>74.805000000000007</c:v>
                </c:pt>
                <c:pt idx="74806">
                  <c:v>74.80600000000004</c:v>
                </c:pt>
                <c:pt idx="74807">
                  <c:v>74.807000000000016</c:v>
                </c:pt>
                <c:pt idx="74808">
                  <c:v>74.807999999999993</c:v>
                </c:pt>
                <c:pt idx="74809">
                  <c:v>74.809000000000026</c:v>
                </c:pt>
                <c:pt idx="74810">
                  <c:v>74.81</c:v>
                </c:pt>
                <c:pt idx="74811">
                  <c:v>74.811000000000035</c:v>
                </c:pt>
                <c:pt idx="74812">
                  <c:v>74.812000000000012</c:v>
                </c:pt>
                <c:pt idx="74813">
                  <c:v>74.813000000000045</c:v>
                </c:pt>
                <c:pt idx="74814">
                  <c:v>74.814000000000021</c:v>
                </c:pt>
                <c:pt idx="74815">
                  <c:v>74.814999999999998</c:v>
                </c:pt>
                <c:pt idx="74816">
                  <c:v>74.816000000000031</c:v>
                </c:pt>
                <c:pt idx="74817">
                  <c:v>74.817000000000007</c:v>
                </c:pt>
                <c:pt idx="74818">
                  <c:v>74.81800000000004</c:v>
                </c:pt>
                <c:pt idx="74819">
                  <c:v>74.819000000000017</c:v>
                </c:pt>
                <c:pt idx="74820">
                  <c:v>74.819999999999993</c:v>
                </c:pt>
                <c:pt idx="74821">
                  <c:v>74.821000000000026</c:v>
                </c:pt>
                <c:pt idx="74822">
                  <c:v>74.822000000000003</c:v>
                </c:pt>
                <c:pt idx="74823">
                  <c:v>74.823000000000036</c:v>
                </c:pt>
                <c:pt idx="74824">
                  <c:v>74.824000000000012</c:v>
                </c:pt>
                <c:pt idx="74825">
                  <c:v>74.825000000000045</c:v>
                </c:pt>
                <c:pt idx="74826">
                  <c:v>74.826000000000022</c:v>
                </c:pt>
                <c:pt idx="74827">
                  <c:v>74.826999999999998</c:v>
                </c:pt>
                <c:pt idx="74828">
                  <c:v>74.828000000000031</c:v>
                </c:pt>
                <c:pt idx="74829">
                  <c:v>74.829000000000008</c:v>
                </c:pt>
                <c:pt idx="74830">
                  <c:v>74.830000000000041</c:v>
                </c:pt>
                <c:pt idx="74831">
                  <c:v>74.831000000000017</c:v>
                </c:pt>
                <c:pt idx="74832">
                  <c:v>74.831999999999994</c:v>
                </c:pt>
                <c:pt idx="74833">
                  <c:v>74.833000000000027</c:v>
                </c:pt>
                <c:pt idx="74834">
                  <c:v>74.834000000000003</c:v>
                </c:pt>
                <c:pt idx="74835">
                  <c:v>74.835000000000036</c:v>
                </c:pt>
                <c:pt idx="74836">
                  <c:v>74.836000000000013</c:v>
                </c:pt>
                <c:pt idx="74837">
                  <c:v>74.837000000000046</c:v>
                </c:pt>
                <c:pt idx="74838">
                  <c:v>74.838000000000022</c:v>
                </c:pt>
                <c:pt idx="74839">
                  <c:v>74.838999999999999</c:v>
                </c:pt>
                <c:pt idx="74840">
                  <c:v>74.840000000000032</c:v>
                </c:pt>
                <c:pt idx="74841">
                  <c:v>74.841000000000008</c:v>
                </c:pt>
                <c:pt idx="74842">
                  <c:v>74.842000000000041</c:v>
                </c:pt>
                <c:pt idx="74843">
                  <c:v>74.843000000000018</c:v>
                </c:pt>
                <c:pt idx="74844">
                  <c:v>74.843999999999994</c:v>
                </c:pt>
                <c:pt idx="74845">
                  <c:v>74.845000000000027</c:v>
                </c:pt>
                <c:pt idx="74846">
                  <c:v>74.846000000000004</c:v>
                </c:pt>
                <c:pt idx="74847">
                  <c:v>74.847000000000037</c:v>
                </c:pt>
                <c:pt idx="74848">
                  <c:v>74.848000000000013</c:v>
                </c:pt>
                <c:pt idx="74849">
                  <c:v>74.849000000000046</c:v>
                </c:pt>
                <c:pt idx="74850">
                  <c:v>74.850000000000023</c:v>
                </c:pt>
                <c:pt idx="74851">
                  <c:v>74.850999999999999</c:v>
                </c:pt>
                <c:pt idx="74852">
                  <c:v>74.852000000000032</c:v>
                </c:pt>
                <c:pt idx="74853">
                  <c:v>74.853000000000009</c:v>
                </c:pt>
                <c:pt idx="74854">
                  <c:v>74.854000000000042</c:v>
                </c:pt>
                <c:pt idx="74855">
                  <c:v>74.855000000000018</c:v>
                </c:pt>
                <c:pt idx="74856">
                  <c:v>74.855999999999995</c:v>
                </c:pt>
                <c:pt idx="74857">
                  <c:v>74.857000000000028</c:v>
                </c:pt>
                <c:pt idx="74858">
                  <c:v>74.858000000000004</c:v>
                </c:pt>
                <c:pt idx="74859">
                  <c:v>74.859000000000037</c:v>
                </c:pt>
                <c:pt idx="74860">
                  <c:v>74.860000000000014</c:v>
                </c:pt>
                <c:pt idx="74861">
                  <c:v>74.86099999999999</c:v>
                </c:pt>
                <c:pt idx="74862">
                  <c:v>74.862000000000023</c:v>
                </c:pt>
                <c:pt idx="74863">
                  <c:v>74.863</c:v>
                </c:pt>
                <c:pt idx="74864">
                  <c:v>74.864000000000033</c:v>
                </c:pt>
                <c:pt idx="74865">
                  <c:v>74.865000000000009</c:v>
                </c:pt>
                <c:pt idx="74866">
                  <c:v>74.866000000000042</c:v>
                </c:pt>
                <c:pt idx="74867">
                  <c:v>74.867000000000019</c:v>
                </c:pt>
                <c:pt idx="74868">
                  <c:v>74.867999999999995</c:v>
                </c:pt>
                <c:pt idx="74869">
                  <c:v>74.869000000000028</c:v>
                </c:pt>
                <c:pt idx="74870">
                  <c:v>74.87</c:v>
                </c:pt>
                <c:pt idx="74871">
                  <c:v>74.871000000000038</c:v>
                </c:pt>
                <c:pt idx="74872">
                  <c:v>74.872000000000014</c:v>
                </c:pt>
                <c:pt idx="74873">
                  <c:v>74.87299999999999</c:v>
                </c:pt>
                <c:pt idx="74874">
                  <c:v>74.874000000000024</c:v>
                </c:pt>
                <c:pt idx="74875">
                  <c:v>74.875</c:v>
                </c:pt>
                <c:pt idx="74876">
                  <c:v>74.876000000000033</c:v>
                </c:pt>
                <c:pt idx="74877">
                  <c:v>74.87700000000001</c:v>
                </c:pt>
                <c:pt idx="74878">
                  <c:v>74.878000000000043</c:v>
                </c:pt>
                <c:pt idx="74879">
                  <c:v>74.879000000000019</c:v>
                </c:pt>
                <c:pt idx="74880">
                  <c:v>74.88</c:v>
                </c:pt>
                <c:pt idx="74881">
                  <c:v>74.881000000000029</c:v>
                </c:pt>
                <c:pt idx="74882">
                  <c:v>74.882000000000005</c:v>
                </c:pt>
                <c:pt idx="74883">
                  <c:v>74.883000000000038</c:v>
                </c:pt>
                <c:pt idx="74884">
                  <c:v>74.884000000000015</c:v>
                </c:pt>
                <c:pt idx="74885">
                  <c:v>74.884999999999991</c:v>
                </c:pt>
                <c:pt idx="74886">
                  <c:v>74.886000000000024</c:v>
                </c:pt>
                <c:pt idx="74887">
                  <c:v>74.887</c:v>
                </c:pt>
                <c:pt idx="74888">
                  <c:v>74.888000000000034</c:v>
                </c:pt>
                <c:pt idx="74889">
                  <c:v>74.88900000000001</c:v>
                </c:pt>
                <c:pt idx="74890">
                  <c:v>74.890000000000043</c:v>
                </c:pt>
                <c:pt idx="74891">
                  <c:v>74.89100000000002</c:v>
                </c:pt>
                <c:pt idx="74892">
                  <c:v>74.891999999999996</c:v>
                </c:pt>
                <c:pt idx="74893">
                  <c:v>74.893000000000029</c:v>
                </c:pt>
                <c:pt idx="74894">
                  <c:v>74.894000000000005</c:v>
                </c:pt>
                <c:pt idx="74895">
                  <c:v>74.895000000000039</c:v>
                </c:pt>
                <c:pt idx="74896">
                  <c:v>74.896000000000015</c:v>
                </c:pt>
                <c:pt idx="74897">
                  <c:v>74.896999999999991</c:v>
                </c:pt>
                <c:pt idx="74898">
                  <c:v>74.898000000000025</c:v>
                </c:pt>
                <c:pt idx="74899">
                  <c:v>74.899000000000001</c:v>
                </c:pt>
                <c:pt idx="74900">
                  <c:v>74.900000000000034</c:v>
                </c:pt>
                <c:pt idx="74901">
                  <c:v>74.90100000000001</c:v>
                </c:pt>
                <c:pt idx="74902">
                  <c:v>74.902000000000044</c:v>
                </c:pt>
                <c:pt idx="74903">
                  <c:v>74.90300000000002</c:v>
                </c:pt>
                <c:pt idx="74904">
                  <c:v>74.903999999999996</c:v>
                </c:pt>
                <c:pt idx="74905">
                  <c:v>74.90500000000003</c:v>
                </c:pt>
                <c:pt idx="74906">
                  <c:v>74.906000000000006</c:v>
                </c:pt>
                <c:pt idx="74907">
                  <c:v>74.907000000000039</c:v>
                </c:pt>
                <c:pt idx="74908">
                  <c:v>74.908000000000015</c:v>
                </c:pt>
                <c:pt idx="74909">
                  <c:v>74.908999999999992</c:v>
                </c:pt>
                <c:pt idx="74910">
                  <c:v>74.910000000000025</c:v>
                </c:pt>
                <c:pt idx="74911">
                  <c:v>74.911000000000001</c:v>
                </c:pt>
                <c:pt idx="74912">
                  <c:v>74.912000000000035</c:v>
                </c:pt>
                <c:pt idx="74913">
                  <c:v>74.913000000000011</c:v>
                </c:pt>
                <c:pt idx="74914">
                  <c:v>74.914000000000044</c:v>
                </c:pt>
                <c:pt idx="74915">
                  <c:v>74.91500000000002</c:v>
                </c:pt>
                <c:pt idx="74916">
                  <c:v>74.915999999999997</c:v>
                </c:pt>
                <c:pt idx="74917">
                  <c:v>74.91700000000003</c:v>
                </c:pt>
                <c:pt idx="74918">
                  <c:v>74.918000000000006</c:v>
                </c:pt>
                <c:pt idx="74919">
                  <c:v>74.91900000000004</c:v>
                </c:pt>
                <c:pt idx="74920">
                  <c:v>74.920000000000016</c:v>
                </c:pt>
                <c:pt idx="74921">
                  <c:v>74.920999999999992</c:v>
                </c:pt>
                <c:pt idx="74922">
                  <c:v>74.922000000000025</c:v>
                </c:pt>
                <c:pt idx="74923">
                  <c:v>74.923000000000002</c:v>
                </c:pt>
                <c:pt idx="74924">
                  <c:v>74.924000000000035</c:v>
                </c:pt>
                <c:pt idx="74925">
                  <c:v>74.925000000000011</c:v>
                </c:pt>
                <c:pt idx="74926">
                  <c:v>74.926000000000045</c:v>
                </c:pt>
                <c:pt idx="74927">
                  <c:v>74.927000000000021</c:v>
                </c:pt>
                <c:pt idx="74928">
                  <c:v>74.927999999999997</c:v>
                </c:pt>
                <c:pt idx="74929">
                  <c:v>74.92900000000003</c:v>
                </c:pt>
                <c:pt idx="74930">
                  <c:v>74.930000000000007</c:v>
                </c:pt>
                <c:pt idx="74931">
                  <c:v>74.93100000000004</c:v>
                </c:pt>
                <c:pt idx="74932">
                  <c:v>74.932000000000016</c:v>
                </c:pt>
                <c:pt idx="74933">
                  <c:v>74.932999999999993</c:v>
                </c:pt>
                <c:pt idx="74934">
                  <c:v>74.934000000000026</c:v>
                </c:pt>
                <c:pt idx="74935">
                  <c:v>74.935000000000002</c:v>
                </c:pt>
                <c:pt idx="74936">
                  <c:v>74.936000000000035</c:v>
                </c:pt>
                <c:pt idx="74937">
                  <c:v>74.937000000000012</c:v>
                </c:pt>
                <c:pt idx="74938">
                  <c:v>74.938000000000045</c:v>
                </c:pt>
                <c:pt idx="74939">
                  <c:v>74.939000000000021</c:v>
                </c:pt>
                <c:pt idx="74940">
                  <c:v>74.94</c:v>
                </c:pt>
                <c:pt idx="74941">
                  <c:v>74.941000000000031</c:v>
                </c:pt>
                <c:pt idx="74942">
                  <c:v>74.942000000000007</c:v>
                </c:pt>
                <c:pt idx="74943">
                  <c:v>74.94300000000004</c:v>
                </c:pt>
                <c:pt idx="74944">
                  <c:v>74.944000000000017</c:v>
                </c:pt>
                <c:pt idx="74945">
                  <c:v>74.944999999999993</c:v>
                </c:pt>
                <c:pt idx="74946">
                  <c:v>74.946000000000026</c:v>
                </c:pt>
                <c:pt idx="74947">
                  <c:v>74.947000000000003</c:v>
                </c:pt>
                <c:pt idx="74948">
                  <c:v>74.948000000000036</c:v>
                </c:pt>
                <c:pt idx="74949">
                  <c:v>74.949000000000012</c:v>
                </c:pt>
                <c:pt idx="74950">
                  <c:v>74.950000000000045</c:v>
                </c:pt>
                <c:pt idx="74951">
                  <c:v>74.951000000000022</c:v>
                </c:pt>
                <c:pt idx="74952">
                  <c:v>74.951999999999998</c:v>
                </c:pt>
                <c:pt idx="74953">
                  <c:v>74.953000000000031</c:v>
                </c:pt>
                <c:pt idx="74954">
                  <c:v>74.954000000000008</c:v>
                </c:pt>
                <c:pt idx="74955">
                  <c:v>74.955000000000041</c:v>
                </c:pt>
                <c:pt idx="74956">
                  <c:v>74.956000000000017</c:v>
                </c:pt>
                <c:pt idx="74957">
                  <c:v>74.956999999999994</c:v>
                </c:pt>
                <c:pt idx="74958">
                  <c:v>74.958000000000027</c:v>
                </c:pt>
                <c:pt idx="74959">
                  <c:v>74.959000000000003</c:v>
                </c:pt>
                <c:pt idx="74960">
                  <c:v>74.960000000000036</c:v>
                </c:pt>
                <c:pt idx="74961">
                  <c:v>74.961000000000013</c:v>
                </c:pt>
                <c:pt idx="74962">
                  <c:v>74.962000000000046</c:v>
                </c:pt>
                <c:pt idx="74963">
                  <c:v>74.963000000000022</c:v>
                </c:pt>
                <c:pt idx="74964">
                  <c:v>74.963999999999999</c:v>
                </c:pt>
                <c:pt idx="74965">
                  <c:v>74.965000000000032</c:v>
                </c:pt>
                <c:pt idx="74966">
                  <c:v>74.966000000000008</c:v>
                </c:pt>
                <c:pt idx="74967">
                  <c:v>74.967000000000041</c:v>
                </c:pt>
                <c:pt idx="74968">
                  <c:v>74.968000000000018</c:v>
                </c:pt>
                <c:pt idx="74969">
                  <c:v>74.968999999999994</c:v>
                </c:pt>
                <c:pt idx="74970">
                  <c:v>74.970000000000027</c:v>
                </c:pt>
                <c:pt idx="74971">
                  <c:v>74.971000000000004</c:v>
                </c:pt>
                <c:pt idx="74972">
                  <c:v>74.972000000000037</c:v>
                </c:pt>
                <c:pt idx="74973">
                  <c:v>74.973000000000013</c:v>
                </c:pt>
                <c:pt idx="74974">
                  <c:v>74.974000000000046</c:v>
                </c:pt>
                <c:pt idx="74975">
                  <c:v>74.975000000000023</c:v>
                </c:pt>
                <c:pt idx="74976">
                  <c:v>74.975999999999999</c:v>
                </c:pt>
                <c:pt idx="74977">
                  <c:v>74.977000000000032</c:v>
                </c:pt>
                <c:pt idx="74978">
                  <c:v>74.978000000000009</c:v>
                </c:pt>
                <c:pt idx="74979">
                  <c:v>74.979000000000042</c:v>
                </c:pt>
                <c:pt idx="74980">
                  <c:v>74.980000000000018</c:v>
                </c:pt>
                <c:pt idx="74981">
                  <c:v>74.980999999999995</c:v>
                </c:pt>
                <c:pt idx="74982">
                  <c:v>74.982000000000028</c:v>
                </c:pt>
                <c:pt idx="74983">
                  <c:v>74.983000000000004</c:v>
                </c:pt>
                <c:pt idx="74984">
                  <c:v>74.984000000000037</c:v>
                </c:pt>
                <c:pt idx="74985">
                  <c:v>74.985000000000014</c:v>
                </c:pt>
                <c:pt idx="74986">
                  <c:v>74.98599999999999</c:v>
                </c:pt>
                <c:pt idx="74987">
                  <c:v>74.987000000000023</c:v>
                </c:pt>
                <c:pt idx="74988">
                  <c:v>74.988</c:v>
                </c:pt>
                <c:pt idx="74989">
                  <c:v>74.989000000000033</c:v>
                </c:pt>
                <c:pt idx="74990">
                  <c:v>74.990000000000009</c:v>
                </c:pt>
                <c:pt idx="74991">
                  <c:v>74.991000000000042</c:v>
                </c:pt>
                <c:pt idx="74992">
                  <c:v>74.992000000000019</c:v>
                </c:pt>
                <c:pt idx="74993">
                  <c:v>74.992999999999995</c:v>
                </c:pt>
                <c:pt idx="74994">
                  <c:v>74.994000000000028</c:v>
                </c:pt>
                <c:pt idx="74995">
                  <c:v>74.995000000000005</c:v>
                </c:pt>
                <c:pt idx="74996">
                  <c:v>74.996000000000038</c:v>
                </c:pt>
                <c:pt idx="74997">
                  <c:v>74.997000000000014</c:v>
                </c:pt>
                <c:pt idx="74998">
                  <c:v>74.99799999999999</c:v>
                </c:pt>
                <c:pt idx="74999">
                  <c:v>74.999000000000024</c:v>
                </c:pt>
                <c:pt idx="75000">
                  <c:v>75</c:v>
                </c:pt>
                <c:pt idx="75001">
                  <c:v>75.001000000000033</c:v>
                </c:pt>
                <c:pt idx="75002">
                  <c:v>75.00200000000001</c:v>
                </c:pt>
                <c:pt idx="75003">
                  <c:v>75.003000000000043</c:v>
                </c:pt>
                <c:pt idx="75004">
                  <c:v>75.004000000000019</c:v>
                </c:pt>
                <c:pt idx="75005">
                  <c:v>75.004999999999995</c:v>
                </c:pt>
                <c:pt idx="75006">
                  <c:v>75.006000000000029</c:v>
                </c:pt>
                <c:pt idx="75007">
                  <c:v>75.007000000000005</c:v>
                </c:pt>
                <c:pt idx="75008">
                  <c:v>75.008000000000038</c:v>
                </c:pt>
                <c:pt idx="75009">
                  <c:v>75.009000000000015</c:v>
                </c:pt>
                <c:pt idx="75010">
                  <c:v>75.009999999999991</c:v>
                </c:pt>
                <c:pt idx="75011">
                  <c:v>75.011000000000024</c:v>
                </c:pt>
                <c:pt idx="75012">
                  <c:v>75.012</c:v>
                </c:pt>
                <c:pt idx="75013">
                  <c:v>75.013000000000034</c:v>
                </c:pt>
                <c:pt idx="75014">
                  <c:v>75.01400000000001</c:v>
                </c:pt>
                <c:pt idx="75015">
                  <c:v>75.015000000000043</c:v>
                </c:pt>
                <c:pt idx="75016">
                  <c:v>75.01600000000002</c:v>
                </c:pt>
                <c:pt idx="75017">
                  <c:v>75.016999999999996</c:v>
                </c:pt>
                <c:pt idx="75018">
                  <c:v>75.018000000000029</c:v>
                </c:pt>
                <c:pt idx="75019">
                  <c:v>75.019000000000005</c:v>
                </c:pt>
                <c:pt idx="75020">
                  <c:v>75.020000000000039</c:v>
                </c:pt>
                <c:pt idx="75021">
                  <c:v>75.021000000000015</c:v>
                </c:pt>
                <c:pt idx="75022">
                  <c:v>75.021999999999991</c:v>
                </c:pt>
                <c:pt idx="75023">
                  <c:v>75.023000000000025</c:v>
                </c:pt>
                <c:pt idx="75024">
                  <c:v>75.024000000000001</c:v>
                </c:pt>
                <c:pt idx="75025">
                  <c:v>75.025000000000034</c:v>
                </c:pt>
                <c:pt idx="75026">
                  <c:v>75.02600000000001</c:v>
                </c:pt>
                <c:pt idx="75027">
                  <c:v>75.027000000000044</c:v>
                </c:pt>
                <c:pt idx="75028">
                  <c:v>75.02800000000002</c:v>
                </c:pt>
                <c:pt idx="75029">
                  <c:v>75.028999999999996</c:v>
                </c:pt>
                <c:pt idx="75030">
                  <c:v>75.03000000000003</c:v>
                </c:pt>
                <c:pt idx="75031">
                  <c:v>75.031000000000006</c:v>
                </c:pt>
                <c:pt idx="75032">
                  <c:v>75.032000000000039</c:v>
                </c:pt>
                <c:pt idx="75033">
                  <c:v>75.033000000000015</c:v>
                </c:pt>
                <c:pt idx="75034">
                  <c:v>75.033999999999992</c:v>
                </c:pt>
                <c:pt idx="75035">
                  <c:v>75.035000000000025</c:v>
                </c:pt>
                <c:pt idx="75036">
                  <c:v>75.036000000000001</c:v>
                </c:pt>
                <c:pt idx="75037">
                  <c:v>75.037000000000035</c:v>
                </c:pt>
                <c:pt idx="75038">
                  <c:v>75.038000000000011</c:v>
                </c:pt>
                <c:pt idx="75039">
                  <c:v>75.039000000000044</c:v>
                </c:pt>
                <c:pt idx="75040">
                  <c:v>75.04000000000002</c:v>
                </c:pt>
                <c:pt idx="75041">
                  <c:v>75.040999999999997</c:v>
                </c:pt>
                <c:pt idx="75042">
                  <c:v>75.04200000000003</c:v>
                </c:pt>
                <c:pt idx="75043">
                  <c:v>75.043000000000006</c:v>
                </c:pt>
                <c:pt idx="75044">
                  <c:v>75.04400000000004</c:v>
                </c:pt>
                <c:pt idx="75045">
                  <c:v>75.045000000000016</c:v>
                </c:pt>
                <c:pt idx="75046">
                  <c:v>75.045999999999992</c:v>
                </c:pt>
                <c:pt idx="75047">
                  <c:v>75.047000000000025</c:v>
                </c:pt>
                <c:pt idx="75048">
                  <c:v>75.048000000000002</c:v>
                </c:pt>
                <c:pt idx="75049">
                  <c:v>75.049000000000035</c:v>
                </c:pt>
                <c:pt idx="75050">
                  <c:v>75.050000000000011</c:v>
                </c:pt>
                <c:pt idx="75051">
                  <c:v>75.051000000000045</c:v>
                </c:pt>
                <c:pt idx="75052">
                  <c:v>75.052000000000021</c:v>
                </c:pt>
                <c:pt idx="75053">
                  <c:v>75.052999999999997</c:v>
                </c:pt>
                <c:pt idx="75054">
                  <c:v>75.05400000000003</c:v>
                </c:pt>
                <c:pt idx="75055">
                  <c:v>75.055000000000007</c:v>
                </c:pt>
                <c:pt idx="75056">
                  <c:v>75.05600000000004</c:v>
                </c:pt>
                <c:pt idx="75057">
                  <c:v>75.057000000000016</c:v>
                </c:pt>
                <c:pt idx="75058">
                  <c:v>75.057999999999993</c:v>
                </c:pt>
                <c:pt idx="75059">
                  <c:v>75.059000000000026</c:v>
                </c:pt>
                <c:pt idx="75060">
                  <c:v>75.06</c:v>
                </c:pt>
                <c:pt idx="75061">
                  <c:v>75.061000000000035</c:v>
                </c:pt>
                <c:pt idx="75062">
                  <c:v>75.062000000000012</c:v>
                </c:pt>
                <c:pt idx="75063">
                  <c:v>75.063000000000045</c:v>
                </c:pt>
                <c:pt idx="75064">
                  <c:v>75.064000000000021</c:v>
                </c:pt>
                <c:pt idx="75065">
                  <c:v>75.064999999999998</c:v>
                </c:pt>
                <c:pt idx="75066">
                  <c:v>75.066000000000031</c:v>
                </c:pt>
                <c:pt idx="75067">
                  <c:v>75.067000000000007</c:v>
                </c:pt>
                <c:pt idx="75068">
                  <c:v>75.06800000000004</c:v>
                </c:pt>
                <c:pt idx="75069">
                  <c:v>75.069000000000017</c:v>
                </c:pt>
                <c:pt idx="75070">
                  <c:v>75.069999999999993</c:v>
                </c:pt>
                <c:pt idx="75071">
                  <c:v>75.071000000000026</c:v>
                </c:pt>
                <c:pt idx="75072">
                  <c:v>75.072000000000003</c:v>
                </c:pt>
                <c:pt idx="75073">
                  <c:v>75.073000000000036</c:v>
                </c:pt>
                <c:pt idx="75074">
                  <c:v>75.074000000000012</c:v>
                </c:pt>
                <c:pt idx="75075">
                  <c:v>75.075000000000045</c:v>
                </c:pt>
                <c:pt idx="75076">
                  <c:v>75.076000000000022</c:v>
                </c:pt>
                <c:pt idx="75077">
                  <c:v>75.076999999999998</c:v>
                </c:pt>
                <c:pt idx="75078">
                  <c:v>75.078000000000031</c:v>
                </c:pt>
                <c:pt idx="75079">
                  <c:v>75.079000000000008</c:v>
                </c:pt>
                <c:pt idx="75080">
                  <c:v>75.080000000000041</c:v>
                </c:pt>
                <c:pt idx="75081">
                  <c:v>75.081000000000017</c:v>
                </c:pt>
                <c:pt idx="75082">
                  <c:v>75.081999999999994</c:v>
                </c:pt>
                <c:pt idx="75083">
                  <c:v>75.083000000000027</c:v>
                </c:pt>
                <c:pt idx="75084">
                  <c:v>75.084000000000003</c:v>
                </c:pt>
                <c:pt idx="75085">
                  <c:v>75.085000000000036</c:v>
                </c:pt>
                <c:pt idx="75086">
                  <c:v>75.086000000000013</c:v>
                </c:pt>
                <c:pt idx="75087">
                  <c:v>75.087000000000046</c:v>
                </c:pt>
                <c:pt idx="75088">
                  <c:v>75.088000000000022</c:v>
                </c:pt>
                <c:pt idx="75089">
                  <c:v>75.088999999999999</c:v>
                </c:pt>
                <c:pt idx="75090">
                  <c:v>75.090000000000032</c:v>
                </c:pt>
                <c:pt idx="75091">
                  <c:v>75.091000000000008</c:v>
                </c:pt>
                <c:pt idx="75092">
                  <c:v>75.092000000000041</c:v>
                </c:pt>
                <c:pt idx="75093">
                  <c:v>75.093000000000018</c:v>
                </c:pt>
                <c:pt idx="75094">
                  <c:v>75.093999999999994</c:v>
                </c:pt>
                <c:pt idx="75095">
                  <c:v>75.095000000000027</c:v>
                </c:pt>
                <c:pt idx="75096">
                  <c:v>75.096000000000004</c:v>
                </c:pt>
                <c:pt idx="75097">
                  <c:v>75.097000000000037</c:v>
                </c:pt>
                <c:pt idx="75098">
                  <c:v>75.098000000000013</c:v>
                </c:pt>
                <c:pt idx="75099">
                  <c:v>75.099000000000046</c:v>
                </c:pt>
                <c:pt idx="75100">
                  <c:v>75.100000000000023</c:v>
                </c:pt>
                <c:pt idx="75101">
                  <c:v>75.100999999999999</c:v>
                </c:pt>
                <c:pt idx="75102">
                  <c:v>75.102000000000032</c:v>
                </c:pt>
                <c:pt idx="75103">
                  <c:v>75.103000000000009</c:v>
                </c:pt>
                <c:pt idx="75104">
                  <c:v>75.104000000000042</c:v>
                </c:pt>
                <c:pt idx="75105">
                  <c:v>75.105000000000018</c:v>
                </c:pt>
                <c:pt idx="75106">
                  <c:v>75.105999999999995</c:v>
                </c:pt>
                <c:pt idx="75107">
                  <c:v>75.107000000000028</c:v>
                </c:pt>
                <c:pt idx="75108">
                  <c:v>75.108000000000004</c:v>
                </c:pt>
                <c:pt idx="75109">
                  <c:v>75.109000000000037</c:v>
                </c:pt>
                <c:pt idx="75110">
                  <c:v>75.110000000000014</c:v>
                </c:pt>
                <c:pt idx="75111">
                  <c:v>75.11099999999999</c:v>
                </c:pt>
                <c:pt idx="75112">
                  <c:v>75.112000000000023</c:v>
                </c:pt>
                <c:pt idx="75113">
                  <c:v>75.113</c:v>
                </c:pt>
                <c:pt idx="75114">
                  <c:v>75.114000000000033</c:v>
                </c:pt>
                <c:pt idx="75115">
                  <c:v>75.115000000000009</c:v>
                </c:pt>
                <c:pt idx="75116">
                  <c:v>75.116000000000042</c:v>
                </c:pt>
                <c:pt idx="75117">
                  <c:v>75.117000000000019</c:v>
                </c:pt>
                <c:pt idx="75118">
                  <c:v>75.117999999999995</c:v>
                </c:pt>
                <c:pt idx="75119">
                  <c:v>75.119000000000028</c:v>
                </c:pt>
                <c:pt idx="75120">
                  <c:v>75.12</c:v>
                </c:pt>
                <c:pt idx="75121">
                  <c:v>75.121000000000038</c:v>
                </c:pt>
                <c:pt idx="75122">
                  <c:v>75.122000000000014</c:v>
                </c:pt>
                <c:pt idx="75123">
                  <c:v>75.12299999999999</c:v>
                </c:pt>
                <c:pt idx="75124">
                  <c:v>75.124000000000024</c:v>
                </c:pt>
                <c:pt idx="75125">
                  <c:v>75.125</c:v>
                </c:pt>
                <c:pt idx="75126">
                  <c:v>75.126000000000033</c:v>
                </c:pt>
                <c:pt idx="75127">
                  <c:v>75.12700000000001</c:v>
                </c:pt>
                <c:pt idx="75128">
                  <c:v>75.128000000000043</c:v>
                </c:pt>
                <c:pt idx="75129">
                  <c:v>75.129000000000019</c:v>
                </c:pt>
                <c:pt idx="75130">
                  <c:v>75.13</c:v>
                </c:pt>
                <c:pt idx="75131">
                  <c:v>75.131000000000029</c:v>
                </c:pt>
                <c:pt idx="75132">
                  <c:v>75.132000000000005</c:v>
                </c:pt>
                <c:pt idx="75133">
                  <c:v>75.133000000000038</c:v>
                </c:pt>
                <c:pt idx="75134">
                  <c:v>75.134000000000015</c:v>
                </c:pt>
                <c:pt idx="75135">
                  <c:v>75.134999999999991</c:v>
                </c:pt>
                <c:pt idx="75136">
                  <c:v>75.136000000000024</c:v>
                </c:pt>
                <c:pt idx="75137">
                  <c:v>75.137</c:v>
                </c:pt>
                <c:pt idx="75138">
                  <c:v>75.138000000000034</c:v>
                </c:pt>
                <c:pt idx="75139">
                  <c:v>75.13900000000001</c:v>
                </c:pt>
                <c:pt idx="75140">
                  <c:v>75.140000000000043</c:v>
                </c:pt>
                <c:pt idx="75141">
                  <c:v>75.14100000000002</c:v>
                </c:pt>
                <c:pt idx="75142">
                  <c:v>75.141999999999996</c:v>
                </c:pt>
                <c:pt idx="75143">
                  <c:v>75.143000000000029</c:v>
                </c:pt>
                <c:pt idx="75144">
                  <c:v>75.144000000000005</c:v>
                </c:pt>
                <c:pt idx="75145">
                  <c:v>75.145000000000039</c:v>
                </c:pt>
                <c:pt idx="75146">
                  <c:v>75.146000000000015</c:v>
                </c:pt>
                <c:pt idx="75147">
                  <c:v>75.146999999999991</c:v>
                </c:pt>
                <c:pt idx="75148">
                  <c:v>75.148000000000025</c:v>
                </c:pt>
                <c:pt idx="75149">
                  <c:v>75.149000000000001</c:v>
                </c:pt>
                <c:pt idx="75150">
                  <c:v>75.150000000000034</c:v>
                </c:pt>
                <c:pt idx="75151">
                  <c:v>75.15100000000001</c:v>
                </c:pt>
                <c:pt idx="75152">
                  <c:v>75.152000000000044</c:v>
                </c:pt>
                <c:pt idx="75153">
                  <c:v>75.15300000000002</c:v>
                </c:pt>
                <c:pt idx="75154">
                  <c:v>75.153999999999996</c:v>
                </c:pt>
                <c:pt idx="75155">
                  <c:v>75.15500000000003</c:v>
                </c:pt>
                <c:pt idx="75156">
                  <c:v>75.156000000000006</c:v>
                </c:pt>
                <c:pt idx="75157">
                  <c:v>75.157000000000039</c:v>
                </c:pt>
                <c:pt idx="75158">
                  <c:v>75.158000000000015</c:v>
                </c:pt>
                <c:pt idx="75159">
                  <c:v>75.158999999999992</c:v>
                </c:pt>
                <c:pt idx="75160">
                  <c:v>75.160000000000025</c:v>
                </c:pt>
                <c:pt idx="75161">
                  <c:v>75.161000000000001</c:v>
                </c:pt>
                <c:pt idx="75162">
                  <c:v>75.162000000000035</c:v>
                </c:pt>
                <c:pt idx="75163">
                  <c:v>75.163000000000011</c:v>
                </c:pt>
                <c:pt idx="75164">
                  <c:v>75.164000000000044</c:v>
                </c:pt>
                <c:pt idx="75165">
                  <c:v>75.16500000000002</c:v>
                </c:pt>
                <c:pt idx="75166">
                  <c:v>75.165999999999997</c:v>
                </c:pt>
                <c:pt idx="75167">
                  <c:v>75.16700000000003</c:v>
                </c:pt>
                <c:pt idx="75168">
                  <c:v>75.168000000000006</c:v>
                </c:pt>
                <c:pt idx="75169">
                  <c:v>75.16900000000004</c:v>
                </c:pt>
                <c:pt idx="75170">
                  <c:v>75.170000000000016</c:v>
                </c:pt>
                <c:pt idx="75171">
                  <c:v>75.170999999999992</c:v>
                </c:pt>
                <c:pt idx="75172">
                  <c:v>75.172000000000025</c:v>
                </c:pt>
                <c:pt idx="75173">
                  <c:v>75.173000000000002</c:v>
                </c:pt>
                <c:pt idx="75174">
                  <c:v>75.174000000000035</c:v>
                </c:pt>
                <c:pt idx="75175">
                  <c:v>75.175000000000011</c:v>
                </c:pt>
                <c:pt idx="75176">
                  <c:v>75.176000000000045</c:v>
                </c:pt>
                <c:pt idx="75177">
                  <c:v>75.177000000000021</c:v>
                </c:pt>
                <c:pt idx="75178">
                  <c:v>75.177999999999997</c:v>
                </c:pt>
                <c:pt idx="75179">
                  <c:v>75.17900000000003</c:v>
                </c:pt>
                <c:pt idx="75180">
                  <c:v>75.180000000000007</c:v>
                </c:pt>
                <c:pt idx="75181">
                  <c:v>75.18100000000004</c:v>
                </c:pt>
                <c:pt idx="75182">
                  <c:v>75.182000000000016</c:v>
                </c:pt>
                <c:pt idx="75183">
                  <c:v>75.182999999999993</c:v>
                </c:pt>
                <c:pt idx="75184">
                  <c:v>75.184000000000026</c:v>
                </c:pt>
                <c:pt idx="75185">
                  <c:v>75.185000000000002</c:v>
                </c:pt>
                <c:pt idx="75186">
                  <c:v>75.186000000000035</c:v>
                </c:pt>
                <c:pt idx="75187">
                  <c:v>75.187000000000012</c:v>
                </c:pt>
                <c:pt idx="75188">
                  <c:v>75.188000000000045</c:v>
                </c:pt>
                <c:pt idx="75189">
                  <c:v>75.189000000000021</c:v>
                </c:pt>
                <c:pt idx="75190">
                  <c:v>75.19</c:v>
                </c:pt>
                <c:pt idx="75191">
                  <c:v>75.191000000000031</c:v>
                </c:pt>
                <c:pt idx="75192">
                  <c:v>75.192000000000007</c:v>
                </c:pt>
                <c:pt idx="75193">
                  <c:v>75.19300000000004</c:v>
                </c:pt>
                <c:pt idx="75194">
                  <c:v>75.194000000000017</c:v>
                </c:pt>
                <c:pt idx="75195">
                  <c:v>75.194999999999993</c:v>
                </c:pt>
                <c:pt idx="75196">
                  <c:v>75.196000000000026</c:v>
                </c:pt>
                <c:pt idx="75197">
                  <c:v>75.197000000000003</c:v>
                </c:pt>
                <c:pt idx="75198">
                  <c:v>75.198000000000036</c:v>
                </c:pt>
                <c:pt idx="75199">
                  <c:v>75.199000000000012</c:v>
                </c:pt>
                <c:pt idx="75200">
                  <c:v>75.200000000000045</c:v>
                </c:pt>
                <c:pt idx="75201">
                  <c:v>75.201000000000022</c:v>
                </c:pt>
                <c:pt idx="75202">
                  <c:v>75.201999999999998</c:v>
                </c:pt>
                <c:pt idx="75203">
                  <c:v>75.203000000000031</c:v>
                </c:pt>
                <c:pt idx="75204">
                  <c:v>75.204000000000008</c:v>
                </c:pt>
                <c:pt idx="75205">
                  <c:v>75.205000000000041</c:v>
                </c:pt>
                <c:pt idx="75206">
                  <c:v>75.206000000000017</c:v>
                </c:pt>
                <c:pt idx="75207">
                  <c:v>75.206999999999994</c:v>
                </c:pt>
                <c:pt idx="75208">
                  <c:v>75.208000000000027</c:v>
                </c:pt>
                <c:pt idx="75209">
                  <c:v>75.209000000000003</c:v>
                </c:pt>
                <c:pt idx="75210">
                  <c:v>75.210000000000036</c:v>
                </c:pt>
                <c:pt idx="75211">
                  <c:v>75.211000000000013</c:v>
                </c:pt>
                <c:pt idx="75212">
                  <c:v>75.212000000000046</c:v>
                </c:pt>
                <c:pt idx="75213">
                  <c:v>75.213000000000022</c:v>
                </c:pt>
                <c:pt idx="75214">
                  <c:v>75.213999999999999</c:v>
                </c:pt>
                <c:pt idx="75215">
                  <c:v>75.215000000000032</c:v>
                </c:pt>
                <c:pt idx="75216">
                  <c:v>75.216000000000008</c:v>
                </c:pt>
                <c:pt idx="75217">
                  <c:v>75.217000000000041</c:v>
                </c:pt>
                <c:pt idx="75218">
                  <c:v>75.218000000000018</c:v>
                </c:pt>
                <c:pt idx="75219">
                  <c:v>75.218999999999994</c:v>
                </c:pt>
                <c:pt idx="75220">
                  <c:v>75.220000000000027</c:v>
                </c:pt>
                <c:pt idx="75221">
                  <c:v>75.221000000000004</c:v>
                </c:pt>
                <c:pt idx="75222">
                  <c:v>75.222000000000037</c:v>
                </c:pt>
                <c:pt idx="75223">
                  <c:v>75.223000000000013</c:v>
                </c:pt>
                <c:pt idx="75224">
                  <c:v>75.224000000000046</c:v>
                </c:pt>
                <c:pt idx="75225">
                  <c:v>75.225000000000023</c:v>
                </c:pt>
                <c:pt idx="75226">
                  <c:v>75.225999999999999</c:v>
                </c:pt>
                <c:pt idx="75227">
                  <c:v>75.227000000000032</c:v>
                </c:pt>
                <c:pt idx="75228">
                  <c:v>75.228000000000009</c:v>
                </c:pt>
                <c:pt idx="75229">
                  <c:v>75.229000000000042</c:v>
                </c:pt>
                <c:pt idx="75230">
                  <c:v>75.230000000000018</c:v>
                </c:pt>
                <c:pt idx="75231">
                  <c:v>75.230999999999995</c:v>
                </c:pt>
                <c:pt idx="75232">
                  <c:v>75.232000000000028</c:v>
                </c:pt>
                <c:pt idx="75233">
                  <c:v>75.233000000000004</c:v>
                </c:pt>
                <c:pt idx="75234">
                  <c:v>75.234000000000037</c:v>
                </c:pt>
                <c:pt idx="75235">
                  <c:v>75.235000000000014</c:v>
                </c:pt>
                <c:pt idx="75236">
                  <c:v>75.23599999999999</c:v>
                </c:pt>
                <c:pt idx="75237">
                  <c:v>75.237000000000023</c:v>
                </c:pt>
                <c:pt idx="75238">
                  <c:v>75.238</c:v>
                </c:pt>
                <c:pt idx="75239">
                  <c:v>75.239000000000033</c:v>
                </c:pt>
                <c:pt idx="75240">
                  <c:v>75.240000000000009</c:v>
                </c:pt>
                <c:pt idx="75241">
                  <c:v>75.241000000000042</c:v>
                </c:pt>
                <c:pt idx="75242">
                  <c:v>75.242000000000019</c:v>
                </c:pt>
                <c:pt idx="75243">
                  <c:v>75.242999999999995</c:v>
                </c:pt>
                <c:pt idx="75244">
                  <c:v>75.244000000000028</c:v>
                </c:pt>
                <c:pt idx="75245">
                  <c:v>75.245000000000005</c:v>
                </c:pt>
                <c:pt idx="75246">
                  <c:v>75.246000000000038</c:v>
                </c:pt>
                <c:pt idx="75247">
                  <c:v>75.247000000000014</c:v>
                </c:pt>
                <c:pt idx="75248">
                  <c:v>75.24799999999999</c:v>
                </c:pt>
                <c:pt idx="75249">
                  <c:v>75.249000000000024</c:v>
                </c:pt>
                <c:pt idx="75250">
                  <c:v>75.25</c:v>
                </c:pt>
                <c:pt idx="75251">
                  <c:v>75.251000000000033</c:v>
                </c:pt>
                <c:pt idx="75252">
                  <c:v>75.25200000000001</c:v>
                </c:pt>
                <c:pt idx="75253">
                  <c:v>75.253000000000043</c:v>
                </c:pt>
                <c:pt idx="75254">
                  <c:v>75.254000000000019</c:v>
                </c:pt>
                <c:pt idx="75255">
                  <c:v>75.254999999999995</c:v>
                </c:pt>
                <c:pt idx="75256">
                  <c:v>75.256000000000029</c:v>
                </c:pt>
                <c:pt idx="75257">
                  <c:v>75.257000000000005</c:v>
                </c:pt>
                <c:pt idx="75258">
                  <c:v>75.258000000000038</c:v>
                </c:pt>
                <c:pt idx="75259">
                  <c:v>75.259000000000015</c:v>
                </c:pt>
                <c:pt idx="75260">
                  <c:v>75.259999999999991</c:v>
                </c:pt>
                <c:pt idx="75261">
                  <c:v>75.261000000000024</c:v>
                </c:pt>
                <c:pt idx="75262">
                  <c:v>75.262</c:v>
                </c:pt>
                <c:pt idx="75263">
                  <c:v>75.263000000000034</c:v>
                </c:pt>
                <c:pt idx="75264">
                  <c:v>75.26400000000001</c:v>
                </c:pt>
                <c:pt idx="75265">
                  <c:v>75.265000000000043</c:v>
                </c:pt>
                <c:pt idx="75266">
                  <c:v>75.26600000000002</c:v>
                </c:pt>
                <c:pt idx="75267">
                  <c:v>75.266999999999996</c:v>
                </c:pt>
                <c:pt idx="75268">
                  <c:v>75.268000000000029</c:v>
                </c:pt>
                <c:pt idx="75269">
                  <c:v>75.269000000000005</c:v>
                </c:pt>
                <c:pt idx="75270">
                  <c:v>75.270000000000039</c:v>
                </c:pt>
                <c:pt idx="75271">
                  <c:v>75.271000000000015</c:v>
                </c:pt>
                <c:pt idx="75272">
                  <c:v>75.271999999999991</c:v>
                </c:pt>
                <c:pt idx="75273">
                  <c:v>75.273000000000025</c:v>
                </c:pt>
                <c:pt idx="75274">
                  <c:v>75.274000000000001</c:v>
                </c:pt>
                <c:pt idx="75275">
                  <c:v>75.275000000000034</c:v>
                </c:pt>
                <c:pt idx="75276">
                  <c:v>75.27600000000001</c:v>
                </c:pt>
                <c:pt idx="75277">
                  <c:v>75.277000000000044</c:v>
                </c:pt>
                <c:pt idx="75278">
                  <c:v>75.27800000000002</c:v>
                </c:pt>
                <c:pt idx="75279">
                  <c:v>75.278999999999996</c:v>
                </c:pt>
                <c:pt idx="75280">
                  <c:v>75.28000000000003</c:v>
                </c:pt>
                <c:pt idx="75281">
                  <c:v>75.281000000000006</c:v>
                </c:pt>
                <c:pt idx="75282">
                  <c:v>75.282000000000039</c:v>
                </c:pt>
                <c:pt idx="75283">
                  <c:v>75.283000000000015</c:v>
                </c:pt>
                <c:pt idx="75284">
                  <c:v>75.283999999999992</c:v>
                </c:pt>
                <c:pt idx="75285">
                  <c:v>75.285000000000025</c:v>
                </c:pt>
                <c:pt idx="75286">
                  <c:v>75.286000000000001</c:v>
                </c:pt>
                <c:pt idx="75287">
                  <c:v>75.287000000000035</c:v>
                </c:pt>
                <c:pt idx="75288">
                  <c:v>75.288000000000011</c:v>
                </c:pt>
                <c:pt idx="75289">
                  <c:v>75.289000000000044</c:v>
                </c:pt>
                <c:pt idx="75290">
                  <c:v>75.29000000000002</c:v>
                </c:pt>
                <c:pt idx="75291">
                  <c:v>75.290999999999997</c:v>
                </c:pt>
                <c:pt idx="75292">
                  <c:v>75.29200000000003</c:v>
                </c:pt>
                <c:pt idx="75293">
                  <c:v>75.293000000000006</c:v>
                </c:pt>
                <c:pt idx="75294">
                  <c:v>75.29400000000004</c:v>
                </c:pt>
                <c:pt idx="75295">
                  <c:v>75.295000000000016</c:v>
                </c:pt>
                <c:pt idx="75296">
                  <c:v>75.295999999999992</c:v>
                </c:pt>
                <c:pt idx="75297">
                  <c:v>75.297000000000025</c:v>
                </c:pt>
                <c:pt idx="75298">
                  <c:v>75.298000000000002</c:v>
                </c:pt>
                <c:pt idx="75299">
                  <c:v>75.299000000000035</c:v>
                </c:pt>
                <c:pt idx="75300">
                  <c:v>75.300000000000011</c:v>
                </c:pt>
                <c:pt idx="75301">
                  <c:v>75.301000000000045</c:v>
                </c:pt>
                <c:pt idx="75302">
                  <c:v>75.302000000000021</c:v>
                </c:pt>
                <c:pt idx="75303">
                  <c:v>75.302999999999997</c:v>
                </c:pt>
                <c:pt idx="75304">
                  <c:v>75.30400000000003</c:v>
                </c:pt>
                <c:pt idx="75305">
                  <c:v>75.305000000000007</c:v>
                </c:pt>
                <c:pt idx="75306">
                  <c:v>75.30600000000004</c:v>
                </c:pt>
                <c:pt idx="75307">
                  <c:v>75.307000000000016</c:v>
                </c:pt>
                <c:pt idx="75308">
                  <c:v>75.307999999999993</c:v>
                </c:pt>
                <c:pt idx="75309">
                  <c:v>75.309000000000026</c:v>
                </c:pt>
                <c:pt idx="75310">
                  <c:v>75.31</c:v>
                </c:pt>
                <c:pt idx="75311">
                  <c:v>75.311000000000035</c:v>
                </c:pt>
                <c:pt idx="75312">
                  <c:v>75.312000000000012</c:v>
                </c:pt>
                <c:pt idx="75313">
                  <c:v>75.313000000000045</c:v>
                </c:pt>
                <c:pt idx="75314">
                  <c:v>75.314000000000021</c:v>
                </c:pt>
                <c:pt idx="75315">
                  <c:v>75.314999999999998</c:v>
                </c:pt>
                <c:pt idx="75316">
                  <c:v>75.316000000000031</c:v>
                </c:pt>
                <c:pt idx="75317">
                  <c:v>75.317000000000007</c:v>
                </c:pt>
                <c:pt idx="75318">
                  <c:v>75.31800000000004</c:v>
                </c:pt>
                <c:pt idx="75319">
                  <c:v>75.319000000000017</c:v>
                </c:pt>
                <c:pt idx="75320">
                  <c:v>75.319999999999993</c:v>
                </c:pt>
                <c:pt idx="75321">
                  <c:v>75.321000000000026</c:v>
                </c:pt>
                <c:pt idx="75322">
                  <c:v>75.322000000000003</c:v>
                </c:pt>
                <c:pt idx="75323">
                  <c:v>75.323000000000036</c:v>
                </c:pt>
                <c:pt idx="75324">
                  <c:v>75.324000000000012</c:v>
                </c:pt>
                <c:pt idx="75325">
                  <c:v>75.325000000000045</c:v>
                </c:pt>
                <c:pt idx="75326">
                  <c:v>75.326000000000022</c:v>
                </c:pt>
                <c:pt idx="75327">
                  <c:v>75.326999999999998</c:v>
                </c:pt>
                <c:pt idx="75328">
                  <c:v>75.328000000000031</c:v>
                </c:pt>
                <c:pt idx="75329">
                  <c:v>75.329000000000008</c:v>
                </c:pt>
                <c:pt idx="75330">
                  <c:v>75.330000000000041</c:v>
                </c:pt>
                <c:pt idx="75331">
                  <c:v>75.331000000000017</c:v>
                </c:pt>
                <c:pt idx="75332">
                  <c:v>75.331999999999994</c:v>
                </c:pt>
                <c:pt idx="75333">
                  <c:v>75.333000000000027</c:v>
                </c:pt>
                <c:pt idx="75334">
                  <c:v>75.334000000000003</c:v>
                </c:pt>
                <c:pt idx="75335">
                  <c:v>75.335000000000036</c:v>
                </c:pt>
                <c:pt idx="75336">
                  <c:v>75.336000000000013</c:v>
                </c:pt>
                <c:pt idx="75337">
                  <c:v>75.337000000000046</c:v>
                </c:pt>
                <c:pt idx="75338">
                  <c:v>75.338000000000022</c:v>
                </c:pt>
                <c:pt idx="75339">
                  <c:v>75.338999999999999</c:v>
                </c:pt>
                <c:pt idx="75340">
                  <c:v>75.340000000000032</c:v>
                </c:pt>
                <c:pt idx="75341">
                  <c:v>75.341000000000008</c:v>
                </c:pt>
                <c:pt idx="75342">
                  <c:v>75.342000000000041</c:v>
                </c:pt>
                <c:pt idx="75343">
                  <c:v>75.343000000000018</c:v>
                </c:pt>
                <c:pt idx="75344">
                  <c:v>75.343999999999994</c:v>
                </c:pt>
                <c:pt idx="75345">
                  <c:v>75.345000000000027</c:v>
                </c:pt>
                <c:pt idx="75346">
                  <c:v>75.346000000000004</c:v>
                </c:pt>
                <c:pt idx="75347">
                  <c:v>75.347000000000037</c:v>
                </c:pt>
                <c:pt idx="75348">
                  <c:v>75.348000000000013</c:v>
                </c:pt>
                <c:pt idx="75349">
                  <c:v>75.349000000000046</c:v>
                </c:pt>
                <c:pt idx="75350">
                  <c:v>75.350000000000023</c:v>
                </c:pt>
                <c:pt idx="75351">
                  <c:v>75.350999999999999</c:v>
                </c:pt>
                <c:pt idx="75352">
                  <c:v>75.352000000000032</c:v>
                </c:pt>
                <c:pt idx="75353">
                  <c:v>75.353000000000009</c:v>
                </c:pt>
                <c:pt idx="75354">
                  <c:v>75.354000000000042</c:v>
                </c:pt>
                <c:pt idx="75355">
                  <c:v>75.355000000000018</c:v>
                </c:pt>
                <c:pt idx="75356">
                  <c:v>75.355999999999995</c:v>
                </c:pt>
                <c:pt idx="75357">
                  <c:v>75.357000000000028</c:v>
                </c:pt>
                <c:pt idx="75358">
                  <c:v>75.358000000000004</c:v>
                </c:pt>
                <c:pt idx="75359">
                  <c:v>75.359000000000037</c:v>
                </c:pt>
                <c:pt idx="75360">
                  <c:v>75.360000000000014</c:v>
                </c:pt>
                <c:pt idx="75361">
                  <c:v>75.36099999999999</c:v>
                </c:pt>
                <c:pt idx="75362">
                  <c:v>75.362000000000023</c:v>
                </c:pt>
                <c:pt idx="75363">
                  <c:v>75.363</c:v>
                </c:pt>
                <c:pt idx="75364">
                  <c:v>75.364000000000033</c:v>
                </c:pt>
                <c:pt idx="75365">
                  <c:v>75.365000000000009</c:v>
                </c:pt>
                <c:pt idx="75366">
                  <c:v>75.366000000000042</c:v>
                </c:pt>
                <c:pt idx="75367">
                  <c:v>75.367000000000019</c:v>
                </c:pt>
                <c:pt idx="75368">
                  <c:v>75.367999999999995</c:v>
                </c:pt>
                <c:pt idx="75369">
                  <c:v>75.369000000000028</c:v>
                </c:pt>
                <c:pt idx="75370">
                  <c:v>75.37</c:v>
                </c:pt>
                <c:pt idx="75371">
                  <c:v>75.371000000000038</c:v>
                </c:pt>
                <c:pt idx="75372">
                  <c:v>75.372000000000014</c:v>
                </c:pt>
                <c:pt idx="75373">
                  <c:v>75.37299999999999</c:v>
                </c:pt>
                <c:pt idx="75374">
                  <c:v>75.374000000000024</c:v>
                </c:pt>
                <c:pt idx="75375">
                  <c:v>75.375</c:v>
                </c:pt>
                <c:pt idx="75376">
                  <c:v>75.376000000000033</c:v>
                </c:pt>
                <c:pt idx="75377">
                  <c:v>75.37700000000001</c:v>
                </c:pt>
                <c:pt idx="75378">
                  <c:v>75.378000000000043</c:v>
                </c:pt>
                <c:pt idx="75379">
                  <c:v>75.379000000000019</c:v>
                </c:pt>
                <c:pt idx="75380">
                  <c:v>75.38</c:v>
                </c:pt>
                <c:pt idx="75381">
                  <c:v>75.381000000000029</c:v>
                </c:pt>
                <c:pt idx="75382">
                  <c:v>75.382000000000005</c:v>
                </c:pt>
                <c:pt idx="75383">
                  <c:v>75.383000000000038</c:v>
                </c:pt>
                <c:pt idx="75384">
                  <c:v>75.384000000000015</c:v>
                </c:pt>
                <c:pt idx="75385">
                  <c:v>75.384999999999991</c:v>
                </c:pt>
                <c:pt idx="75386">
                  <c:v>75.386000000000024</c:v>
                </c:pt>
                <c:pt idx="75387">
                  <c:v>75.387</c:v>
                </c:pt>
                <c:pt idx="75388">
                  <c:v>75.388000000000034</c:v>
                </c:pt>
                <c:pt idx="75389">
                  <c:v>75.38900000000001</c:v>
                </c:pt>
                <c:pt idx="75390">
                  <c:v>75.390000000000043</c:v>
                </c:pt>
                <c:pt idx="75391">
                  <c:v>75.39100000000002</c:v>
                </c:pt>
                <c:pt idx="75392">
                  <c:v>75.391999999999996</c:v>
                </c:pt>
                <c:pt idx="75393">
                  <c:v>75.393000000000029</c:v>
                </c:pt>
                <c:pt idx="75394">
                  <c:v>75.394000000000005</c:v>
                </c:pt>
                <c:pt idx="75395">
                  <c:v>75.395000000000039</c:v>
                </c:pt>
                <c:pt idx="75396">
                  <c:v>75.396000000000015</c:v>
                </c:pt>
                <c:pt idx="75397">
                  <c:v>75.396999999999991</c:v>
                </c:pt>
                <c:pt idx="75398">
                  <c:v>75.398000000000025</c:v>
                </c:pt>
                <c:pt idx="75399">
                  <c:v>75.399000000000001</c:v>
                </c:pt>
                <c:pt idx="75400">
                  <c:v>75.400000000000034</c:v>
                </c:pt>
                <c:pt idx="75401">
                  <c:v>75.40100000000001</c:v>
                </c:pt>
                <c:pt idx="75402">
                  <c:v>75.402000000000044</c:v>
                </c:pt>
                <c:pt idx="75403">
                  <c:v>75.40300000000002</c:v>
                </c:pt>
                <c:pt idx="75404">
                  <c:v>75.403999999999996</c:v>
                </c:pt>
                <c:pt idx="75405">
                  <c:v>75.40500000000003</c:v>
                </c:pt>
                <c:pt idx="75406">
                  <c:v>75.406000000000006</c:v>
                </c:pt>
                <c:pt idx="75407">
                  <c:v>75.407000000000039</c:v>
                </c:pt>
                <c:pt idx="75408">
                  <c:v>75.408000000000015</c:v>
                </c:pt>
                <c:pt idx="75409">
                  <c:v>75.408999999999992</c:v>
                </c:pt>
                <c:pt idx="75410">
                  <c:v>75.410000000000025</c:v>
                </c:pt>
                <c:pt idx="75411">
                  <c:v>75.411000000000001</c:v>
                </c:pt>
                <c:pt idx="75412">
                  <c:v>75.412000000000035</c:v>
                </c:pt>
                <c:pt idx="75413">
                  <c:v>75.413000000000011</c:v>
                </c:pt>
                <c:pt idx="75414">
                  <c:v>75.414000000000044</c:v>
                </c:pt>
                <c:pt idx="75415">
                  <c:v>75.41500000000002</c:v>
                </c:pt>
                <c:pt idx="75416">
                  <c:v>75.415999999999997</c:v>
                </c:pt>
                <c:pt idx="75417">
                  <c:v>75.41700000000003</c:v>
                </c:pt>
                <c:pt idx="75418">
                  <c:v>75.418000000000006</c:v>
                </c:pt>
                <c:pt idx="75419">
                  <c:v>75.41900000000004</c:v>
                </c:pt>
                <c:pt idx="75420">
                  <c:v>75.420000000000016</c:v>
                </c:pt>
                <c:pt idx="75421">
                  <c:v>75.420999999999992</c:v>
                </c:pt>
                <c:pt idx="75422">
                  <c:v>75.422000000000025</c:v>
                </c:pt>
                <c:pt idx="75423">
                  <c:v>75.423000000000002</c:v>
                </c:pt>
                <c:pt idx="75424">
                  <c:v>75.424000000000035</c:v>
                </c:pt>
                <c:pt idx="75425">
                  <c:v>75.425000000000011</c:v>
                </c:pt>
                <c:pt idx="75426">
                  <c:v>75.426000000000045</c:v>
                </c:pt>
                <c:pt idx="75427">
                  <c:v>75.427000000000021</c:v>
                </c:pt>
                <c:pt idx="75428">
                  <c:v>75.427999999999997</c:v>
                </c:pt>
                <c:pt idx="75429">
                  <c:v>75.42900000000003</c:v>
                </c:pt>
                <c:pt idx="75430">
                  <c:v>75.430000000000007</c:v>
                </c:pt>
                <c:pt idx="75431">
                  <c:v>75.43100000000004</c:v>
                </c:pt>
                <c:pt idx="75432">
                  <c:v>75.432000000000016</c:v>
                </c:pt>
                <c:pt idx="75433">
                  <c:v>75.432999999999993</c:v>
                </c:pt>
                <c:pt idx="75434">
                  <c:v>75.434000000000026</c:v>
                </c:pt>
                <c:pt idx="75435">
                  <c:v>75.435000000000002</c:v>
                </c:pt>
                <c:pt idx="75436">
                  <c:v>75.436000000000035</c:v>
                </c:pt>
                <c:pt idx="75437">
                  <c:v>75.437000000000012</c:v>
                </c:pt>
                <c:pt idx="75438">
                  <c:v>75.438000000000045</c:v>
                </c:pt>
                <c:pt idx="75439">
                  <c:v>75.439000000000021</c:v>
                </c:pt>
                <c:pt idx="75440">
                  <c:v>75.44</c:v>
                </c:pt>
                <c:pt idx="75441">
                  <c:v>75.441000000000031</c:v>
                </c:pt>
                <c:pt idx="75442">
                  <c:v>75.442000000000007</c:v>
                </c:pt>
                <c:pt idx="75443">
                  <c:v>75.44300000000004</c:v>
                </c:pt>
                <c:pt idx="75444">
                  <c:v>75.444000000000017</c:v>
                </c:pt>
                <c:pt idx="75445">
                  <c:v>75.444999999999993</c:v>
                </c:pt>
                <c:pt idx="75446">
                  <c:v>75.446000000000026</c:v>
                </c:pt>
                <c:pt idx="75447">
                  <c:v>75.447000000000003</c:v>
                </c:pt>
                <c:pt idx="75448">
                  <c:v>75.448000000000036</c:v>
                </c:pt>
                <c:pt idx="75449">
                  <c:v>75.449000000000012</c:v>
                </c:pt>
                <c:pt idx="75450">
                  <c:v>75.450000000000045</c:v>
                </c:pt>
                <c:pt idx="75451">
                  <c:v>75.451000000000022</c:v>
                </c:pt>
                <c:pt idx="75452">
                  <c:v>75.451999999999998</c:v>
                </c:pt>
                <c:pt idx="75453">
                  <c:v>75.453000000000031</c:v>
                </c:pt>
                <c:pt idx="75454">
                  <c:v>75.454000000000008</c:v>
                </c:pt>
                <c:pt idx="75455">
                  <c:v>75.455000000000041</c:v>
                </c:pt>
                <c:pt idx="75456">
                  <c:v>75.456000000000017</c:v>
                </c:pt>
                <c:pt idx="75457">
                  <c:v>75.456999999999994</c:v>
                </c:pt>
                <c:pt idx="75458">
                  <c:v>75.458000000000027</c:v>
                </c:pt>
                <c:pt idx="75459">
                  <c:v>75.459000000000003</c:v>
                </c:pt>
                <c:pt idx="75460">
                  <c:v>75.460000000000036</c:v>
                </c:pt>
                <c:pt idx="75461">
                  <c:v>75.461000000000013</c:v>
                </c:pt>
                <c:pt idx="75462">
                  <c:v>75.462000000000046</c:v>
                </c:pt>
                <c:pt idx="75463">
                  <c:v>75.463000000000022</c:v>
                </c:pt>
                <c:pt idx="75464">
                  <c:v>75.463999999999999</c:v>
                </c:pt>
                <c:pt idx="75465">
                  <c:v>75.465000000000032</c:v>
                </c:pt>
                <c:pt idx="75466">
                  <c:v>75.466000000000008</c:v>
                </c:pt>
                <c:pt idx="75467">
                  <c:v>75.467000000000041</c:v>
                </c:pt>
                <c:pt idx="75468">
                  <c:v>75.468000000000018</c:v>
                </c:pt>
                <c:pt idx="75469">
                  <c:v>75.468999999999994</c:v>
                </c:pt>
                <c:pt idx="75470">
                  <c:v>75.470000000000027</c:v>
                </c:pt>
                <c:pt idx="75471">
                  <c:v>75.471000000000004</c:v>
                </c:pt>
                <c:pt idx="75472">
                  <c:v>75.472000000000037</c:v>
                </c:pt>
                <c:pt idx="75473">
                  <c:v>75.473000000000013</c:v>
                </c:pt>
                <c:pt idx="75474">
                  <c:v>75.474000000000046</c:v>
                </c:pt>
                <c:pt idx="75475">
                  <c:v>75.475000000000023</c:v>
                </c:pt>
                <c:pt idx="75476">
                  <c:v>75.475999999999999</c:v>
                </c:pt>
                <c:pt idx="75477">
                  <c:v>75.477000000000032</c:v>
                </c:pt>
                <c:pt idx="75478">
                  <c:v>75.478000000000009</c:v>
                </c:pt>
                <c:pt idx="75479">
                  <c:v>75.479000000000042</c:v>
                </c:pt>
                <c:pt idx="75480">
                  <c:v>75.480000000000018</c:v>
                </c:pt>
                <c:pt idx="75481">
                  <c:v>75.480999999999995</c:v>
                </c:pt>
                <c:pt idx="75482">
                  <c:v>75.482000000000028</c:v>
                </c:pt>
                <c:pt idx="75483">
                  <c:v>75.483000000000004</c:v>
                </c:pt>
                <c:pt idx="75484">
                  <c:v>75.484000000000037</c:v>
                </c:pt>
                <c:pt idx="75485">
                  <c:v>75.485000000000014</c:v>
                </c:pt>
                <c:pt idx="75486">
                  <c:v>75.48599999999999</c:v>
                </c:pt>
                <c:pt idx="75487">
                  <c:v>75.487000000000023</c:v>
                </c:pt>
                <c:pt idx="75488">
                  <c:v>75.488</c:v>
                </c:pt>
                <c:pt idx="75489">
                  <c:v>75.489000000000033</c:v>
                </c:pt>
                <c:pt idx="75490">
                  <c:v>75.490000000000009</c:v>
                </c:pt>
                <c:pt idx="75491">
                  <c:v>75.491000000000042</c:v>
                </c:pt>
                <c:pt idx="75492">
                  <c:v>75.492000000000019</c:v>
                </c:pt>
                <c:pt idx="75493">
                  <c:v>75.492999999999995</c:v>
                </c:pt>
                <c:pt idx="75494">
                  <c:v>75.494000000000028</c:v>
                </c:pt>
                <c:pt idx="75495">
                  <c:v>75.495000000000005</c:v>
                </c:pt>
                <c:pt idx="75496">
                  <c:v>75.496000000000038</c:v>
                </c:pt>
                <c:pt idx="75497">
                  <c:v>75.497000000000014</c:v>
                </c:pt>
                <c:pt idx="75498">
                  <c:v>75.49799999999999</c:v>
                </c:pt>
                <c:pt idx="75499">
                  <c:v>75.499000000000024</c:v>
                </c:pt>
                <c:pt idx="75500">
                  <c:v>75.5</c:v>
                </c:pt>
                <c:pt idx="75501">
                  <c:v>75.501000000000033</c:v>
                </c:pt>
                <c:pt idx="75502">
                  <c:v>75.50200000000001</c:v>
                </c:pt>
                <c:pt idx="75503">
                  <c:v>75.503000000000043</c:v>
                </c:pt>
                <c:pt idx="75504">
                  <c:v>75.504000000000019</c:v>
                </c:pt>
                <c:pt idx="75505">
                  <c:v>75.504999999999995</c:v>
                </c:pt>
                <c:pt idx="75506">
                  <c:v>75.506000000000029</c:v>
                </c:pt>
                <c:pt idx="75507">
                  <c:v>75.507000000000005</c:v>
                </c:pt>
                <c:pt idx="75508">
                  <c:v>75.508000000000038</c:v>
                </c:pt>
                <c:pt idx="75509">
                  <c:v>75.509000000000015</c:v>
                </c:pt>
                <c:pt idx="75510">
                  <c:v>75.509999999999991</c:v>
                </c:pt>
                <c:pt idx="75511">
                  <c:v>75.511000000000024</c:v>
                </c:pt>
                <c:pt idx="75512">
                  <c:v>75.512</c:v>
                </c:pt>
                <c:pt idx="75513">
                  <c:v>75.513000000000034</c:v>
                </c:pt>
                <c:pt idx="75514">
                  <c:v>75.51400000000001</c:v>
                </c:pt>
                <c:pt idx="75515">
                  <c:v>75.515000000000043</c:v>
                </c:pt>
                <c:pt idx="75516">
                  <c:v>75.51600000000002</c:v>
                </c:pt>
                <c:pt idx="75517">
                  <c:v>75.516999999999996</c:v>
                </c:pt>
                <c:pt idx="75518">
                  <c:v>75.518000000000029</c:v>
                </c:pt>
                <c:pt idx="75519">
                  <c:v>75.519000000000005</c:v>
                </c:pt>
                <c:pt idx="75520">
                  <c:v>75.520000000000039</c:v>
                </c:pt>
                <c:pt idx="75521">
                  <c:v>75.521000000000015</c:v>
                </c:pt>
                <c:pt idx="75522">
                  <c:v>75.521999999999991</c:v>
                </c:pt>
                <c:pt idx="75523">
                  <c:v>75.523000000000025</c:v>
                </c:pt>
                <c:pt idx="75524">
                  <c:v>75.524000000000001</c:v>
                </c:pt>
                <c:pt idx="75525">
                  <c:v>75.525000000000034</c:v>
                </c:pt>
                <c:pt idx="75526">
                  <c:v>75.52600000000001</c:v>
                </c:pt>
                <c:pt idx="75527">
                  <c:v>75.527000000000044</c:v>
                </c:pt>
                <c:pt idx="75528">
                  <c:v>75.52800000000002</c:v>
                </c:pt>
                <c:pt idx="75529">
                  <c:v>75.528999999999996</c:v>
                </c:pt>
                <c:pt idx="75530">
                  <c:v>75.53000000000003</c:v>
                </c:pt>
                <c:pt idx="75531">
                  <c:v>75.531000000000006</c:v>
                </c:pt>
                <c:pt idx="75532">
                  <c:v>75.532000000000039</c:v>
                </c:pt>
                <c:pt idx="75533">
                  <c:v>75.533000000000015</c:v>
                </c:pt>
                <c:pt idx="75534">
                  <c:v>75.533999999999992</c:v>
                </c:pt>
                <c:pt idx="75535">
                  <c:v>75.535000000000025</c:v>
                </c:pt>
                <c:pt idx="75536">
                  <c:v>75.536000000000001</c:v>
                </c:pt>
                <c:pt idx="75537">
                  <c:v>75.537000000000035</c:v>
                </c:pt>
                <c:pt idx="75538">
                  <c:v>75.538000000000011</c:v>
                </c:pt>
                <c:pt idx="75539">
                  <c:v>75.539000000000044</c:v>
                </c:pt>
                <c:pt idx="75540">
                  <c:v>75.54000000000002</c:v>
                </c:pt>
                <c:pt idx="75541">
                  <c:v>75.540999999999997</c:v>
                </c:pt>
                <c:pt idx="75542">
                  <c:v>75.54200000000003</c:v>
                </c:pt>
                <c:pt idx="75543">
                  <c:v>75.543000000000006</c:v>
                </c:pt>
                <c:pt idx="75544">
                  <c:v>75.54400000000004</c:v>
                </c:pt>
                <c:pt idx="75545">
                  <c:v>75.545000000000016</c:v>
                </c:pt>
                <c:pt idx="75546">
                  <c:v>75.545999999999992</c:v>
                </c:pt>
                <c:pt idx="75547">
                  <c:v>75.547000000000025</c:v>
                </c:pt>
                <c:pt idx="75548">
                  <c:v>75.548000000000002</c:v>
                </c:pt>
                <c:pt idx="75549">
                  <c:v>75.549000000000035</c:v>
                </c:pt>
                <c:pt idx="75550">
                  <c:v>75.550000000000011</c:v>
                </c:pt>
                <c:pt idx="75551">
                  <c:v>75.551000000000045</c:v>
                </c:pt>
                <c:pt idx="75552">
                  <c:v>75.552000000000021</c:v>
                </c:pt>
                <c:pt idx="75553">
                  <c:v>75.552999999999997</c:v>
                </c:pt>
                <c:pt idx="75554">
                  <c:v>75.55400000000003</c:v>
                </c:pt>
                <c:pt idx="75555">
                  <c:v>75.555000000000007</c:v>
                </c:pt>
                <c:pt idx="75556">
                  <c:v>75.55600000000004</c:v>
                </c:pt>
                <c:pt idx="75557">
                  <c:v>75.557000000000016</c:v>
                </c:pt>
                <c:pt idx="75558">
                  <c:v>75.557999999999993</c:v>
                </c:pt>
                <c:pt idx="75559">
                  <c:v>75.559000000000026</c:v>
                </c:pt>
                <c:pt idx="75560">
                  <c:v>75.56</c:v>
                </c:pt>
                <c:pt idx="75561">
                  <c:v>75.561000000000035</c:v>
                </c:pt>
                <c:pt idx="75562">
                  <c:v>75.562000000000012</c:v>
                </c:pt>
                <c:pt idx="75563">
                  <c:v>75.563000000000045</c:v>
                </c:pt>
                <c:pt idx="75564">
                  <c:v>75.564000000000021</c:v>
                </c:pt>
                <c:pt idx="75565">
                  <c:v>75.564999999999998</c:v>
                </c:pt>
                <c:pt idx="75566">
                  <c:v>75.566000000000031</c:v>
                </c:pt>
                <c:pt idx="75567">
                  <c:v>75.567000000000007</c:v>
                </c:pt>
                <c:pt idx="75568">
                  <c:v>75.56800000000004</c:v>
                </c:pt>
                <c:pt idx="75569">
                  <c:v>75.569000000000017</c:v>
                </c:pt>
                <c:pt idx="75570">
                  <c:v>75.569999999999993</c:v>
                </c:pt>
                <c:pt idx="75571">
                  <c:v>75.571000000000026</c:v>
                </c:pt>
                <c:pt idx="75572">
                  <c:v>75.572000000000003</c:v>
                </c:pt>
                <c:pt idx="75573">
                  <c:v>75.573000000000036</c:v>
                </c:pt>
                <c:pt idx="75574">
                  <c:v>75.574000000000012</c:v>
                </c:pt>
                <c:pt idx="75575">
                  <c:v>75.575000000000045</c:v>
                </c:pt>
                <c:pt idx="75576">
                  <c:v>75.576000000000022</c:v>
                </c:pt>
                <c:pt idx="75577">
                  <c:v>75.576999999999998</c:v>
                </c:pt>
                <c:pt idx="75578">
                  <c:v>75.578000000000031</c:v>
                </c:pt>
                <c:pt idx="75579">
                  <c:v>75.579000000000008</c:v>
                </c:pt>
                <c:pt idx="75580">
                  <c:v>75.580000000000041</c:v>
                </c:pt>
                <c:pt idx="75581">
                  <c:v>75.581000000000017</c:v>
                </c:pt>
                <c:pt idx="75582">
                  <c:v>75.581999999999994</c:v>
                </c:pt>
                <c:pt idx="75583">
                  <c:v>75.583000000000027</c:v>
                </c:pt>
                <c:pt idx="75584">
                  <c:v>75.584000000000003</c:v>
                </c:pt>
                <c:pt idx="75585">
                  <c:v>75.585000000000036</c:v>
                </c:pt>
                <c:pt idx="75586">
                  <c:v>75.586000000000013</c:v>
                </c:pt>
                <c:pt idx="75587">
                  <c:v>75.587000000000046</c:v>
                </c:pt>
                <c:pt idx="75588">
                  <c:v>75.588000000000022</c:v>
                </c:pt>
                <c:pt idx="75589">
                  <c:v>75.588999999999999</c:v>
                </c:pt>
                <c:pt idx="75590">
                  <c:v>75.590000000000032</c:v>
                </c:pt>
                <c:pt idx="75591">
                  <c:v>75.591000000000008</c:v>
                </c:pt>
                <c:pt idx="75592">
                  <c:v>75.592000000000041</c:v>
                </c:pt>
                <c:pt idx="75593">
                  <c:v>75.593000000000018</c:v>
                </c:pt>
                <c:pt idx="75594">
                  <c:v>75.593999999999994</c:v>
                </c:pt>
                <c:pt idx="75595">
                  <c:v>75.595000000000027</c:v>
                </c:pt>
                <c:pt idx="75596">
                  <c:v>75.596000000000004</c:v>
                </c:pt>
                <c:pt idx="75597">
                  <c:v>75.597000000000037</c:v>
                </c:pt>
                <c:pt idx="75598">
                  <c:v>75.598000000000013</c:v>
                </c:pt>
                <c:pt idx="75599">
                  <c:v>75.599000000000046</c:v>
                </c:pt>
                <c:pt idx="75600">
                  <c:v>75.600000000000023</c:v>
                </c:pt>
                <c:pt idx="75601">
                  <c:v>75.600999999999999</c:v>
                </c:pt>
                <c:pt idx="75602">
                  <c:v>75.602000000000032</c:v>
                </c:pt>
                <c:pt idx="75603">
                  <c:v>75.603000000000009</c:v>
                </c:pt>
                <c:pt idx="75604">
                  <c:v>75.604000000000042</c:v>
                </c:pt>
                <c:pt idx="75605">
                  <c:v>75.605000000000018</c:v>
                </c:pt>
                <c:pt idx="75606">
                  <c:v>75.605999999999995</c:v>
                </c:pt>
                <c:pt idx="75607">
                  <c:v>75.607000000000028</c:v>
                </c:pt>
                <c:pt idx="75608">
                  <c:v>75.608000000000004</c:v>
                </c:pt>
                <c:pt idx="75609">
                  <c:v>75.609000000000037</c:v>
                </c:pt>
                <c:pt idx="75610">
                  <c:v>75.610000000000014</c:v>
                </c:pt>
                <c:pt idx="75611">
                  <c:v>75.61099999999999</c:v>
                </c:pt>
                <c:pt idx="75612">
                  <c:v>75.612000000000023</c:v>
                </c:pt>
                <c:pt idx="75613">
                  <c:v>75.613</c:v>
                </c:pt>
                <c:pt idx="75614">
                  <c:v>75.614000000000033</c:v>
                </c:pt>
                <c:pt idx="75615">
                  <c:v>75.615000000000009</c:v>
                </c:pt>
                <c:pt idx="75616">
                  <c:v>75.616000000000042</c:v>
                </c:pt>
                <c:pt idx="75617">
                  <c:v>75.617000000000019</c:v>
                </c:pt>
                <c:pt idx="75618">
                  <c:v>75.617999999999995</c:v>
                </c:pt>
                <c:pt idx="75619">
                  <c:v>75.619000000000028</c:v>
                </c:pt>
                <c:pt idx="75620">
                  <c:v>75.62</c:v>
                </c:pt>
                <c:pt idx="75621">
                  <c:v>75.621000000000038</c:v>
                </c:pt>
                <c:pt idx="75622">
                  <c:v>75.622000000000014</c:v>
                </c:pt>
                <c:pt idx="75623">
                  <c:v>75.62299999999999</c:v>
                </c:pt>
                <c:pt idx="75624">
                  <c:v>75.624000000000024</c:v>
                </c:pt>
                <c:pt idx="75625">
                  <c:v>75.625</c:v>
                </c:pt>
                <c:pt idx="75626">
                  <c:v>75.626000000000033</c:v>
                </c:pt>
                <c:pt idx="75627">
                  <c:v>75.62700000000001</c:v>
                </c:pt>
                <c:pt idx="75628">
                  <c:v>75.628000000000043</c:v>
                </c:pt>
                <c:pt idx="75629">
                  <c:v>75.629000000000019</c:v>
                </c:pt>
                <c:pt idx="75630">
                  <c:v>75.63</c:v>
                </c:pt>
                <c:pt idx="75631">
                  <c:v>75.631000000000029</c:v>
                </c:pt>
                <c:pt idx="75632">
                  <c:v>75.632000000000005</c:v>
                </c:pt>
                <c:pt idx="75633">
                  <c:v>75.633000000000038</c:v>
                </c:pt>
                <c:pt idx="75634">
                  <c:v>75.634000000000015</c:v>
                </c:pt>
                <c:pt idx="75635">
                  <c:v>75.634999999999991</c:v>
                </c:pt>
                <c:pt idx="75636">
                  <c:v>75.636000000000024</c:v>
                </c:pt>
                <c:pt idx="75637">
                  <c:v>75.637</c:v>
                </c:pt>
                <c:pt idx="75638">
                  <c:v>75.638000000000034</c:v>
                </c:pt>
                <c:pt idx="75639">
                  <c:v>75.63900000000001</c:v>
                </c:pt>
                <c:pt idx="75640">
                  <c:v>75.640000000000043</c:v>
                </c:pt>
                <c:pt idx="75641">
                  <c:v>75.64100000000002</c:v>
                </c:pt>
                <c:pt idx="75642">
                  <c:v>75.641999999999996</c:v>
                </c:pt>
                <c:pt idx="75643">
                  <c:v>75.643000000000029</c:v>
                </c:pt>
                <c:pt idx="75644">
                  <c:v>75.644000000000005</c:v>
                </c:pt>
                <c:pt idx="75645">
                  <c:v>75.645000000000039</c:v>
                </c:pt>
                <c:pt idx="75646">
                  <c:v>75.646000000000015</c:v>
                </c:pt>
                <c:pt idx="75647">
                  <c:v>75.646999999999991</c:v>
                </c:pt>
                <c:pt idx="75648">
                  <c:v>75.648000000000025</c:v>
                </c:pt>
                <c:pt idx="75649">
                  <c:v>75.649000000000001</c:v>
                </c:pt>
                <c:pt idx="75650">
                  <c:v>75.650000000000034</c:v>
                </c:pt>
                <c:pt idx="75651">
                  <c:v>75.65100000000001</c:v>
                </c:pt>
                <c:pt idx="75652">
                  <c:v>75.652000000000044</c:v>
                </c:pt>
                <c:pt idx="75653">
                  <c:v>75.65300000000002</c:v>
                </c:pt>
                <c:pt idx="75654">
                  <c:v>75.653999999999996</c:v>
                </c:pt>
                <c:pt idx="75655">
                  <c:v>75.65500000000003</c:v>
                </c:pt>
                <c:pt idx="75656">
                  <c:v>75.656000000000006</c:v>
                </c:pt>
                <c:pt idx="75657">
                  <c:v>75.657000000000039</c:v>
                </c:pt>
                <c:pt idx="75658">
                  <c:v>75.658000000000015</c:v>
                </c:pt>
                <c:pt idx="75659">
                  <c:v>75.658999999999992</c:v>
                </c:pt>
                <c:pt idx="75660">
                  <c:v>75.660000000000025</c:v>
                </c:pt>
                <c:pt idx="75661">
                  <c:v>75.661000000000001</c:v>
                </c:pt>
                <c:pt idx="75662">
                  <c:v>75.662000000000035</c:v>
                </c:pt>
                <c:pt idx="75663">
                  <c:v>75.663000000000011</c:v>
                </c:pt>
                <c:pt idx="75664">
                  <c:v>75.664000000000044</c:v>
                </c:pt>
                <c:pt idx="75665">
                  <c:v>75.66500000000002</c:v>
                </c:pt>
                <c:pt idx="75666">
                  <c:v>75.665999999999997</c:v>
                </c:pt>
                <c:pt idx="75667">
                  <c:v>75.66700000000003</c:v>
                </c:pt>
                <c:pt idx="75668">
                  <c:v>75.668000000000006</c:v>
                </c:pt>
                <c:pt idx="75669">
                  <c:v>75.66900000000004</c:v>
                </c:pt>
                <c:pt idx="75670">
                  <c:v>75.670000000000016</c:v>
                </c:pt>
                <c:pt idx="75671">
                  <c:v>75.670999999999992</c:v>
                </c:pt>
                <c:pt idx="75672">
                  <c:v>75.672000000000025</c:v>
                </c:pt>
                <c:pt idx="75673">
                  <c:v>75.673000000000002</c:v>
                </c:pt>
                <c:pt idx="75674">
                  <c:v>75.674000000000035</c:v>
                </c:pt>
                <c:pt idx="75675">
                  <c:v>75.675000000000011</c:v>
                </c:pt>
                <c:pt idx="75676">
                  <c:v>75.676000000000045</c:v>
                </c:pt>
                <c:pt idx="75677">
                  <c:v>75.677000000000021</c:v>
                </c:pt>
                <c:pt idx="75678">
                  <c:v>75.677999999999997</c:v>
                </c:pt>
                <c:pt idx="75679">
                  <c:v>75.67900000000003</c:v>
                </c:pt>
                <c:pt idx="75680">
                  <c:v>75.680000000000007</c:v>
                </c:pt>
                <c:pt idx="75681">
                  <c:v>75.68100000000004</c:v>
                </c:pt>
                <c:pt idx="75682">
                  <c:v>75.682000000000016</c:v>
                </c:pt>
                <c:pt idx="75683">
                  <c:v>75.682999999999993</c:v>
                </c:pt>
                <c:pt idx="75684">
                  <c:v>75.684000000000026</c:v>
                </c:pt>
                <c:pt idx="75685">
                  <c:v>75.685000000000002</c:v>
                </c:pt>
                <c:pt idx="75686">
                  <c:v>75.686000000000035</c:v>
                </c:pt>
                <c:pt idx="75687">
                  <c:v>75.687000000000012</c:v>
                </c:pt>
                <c:pt idx="75688">
                  <c:v>75.688000000000045</c:v>
                </c:pt>
                <c:pt idx="75689">
                  <c:v>75.689000000000021</c:v>
                </c:pt>
                <c:pt idx="75690">
                  <c:v>75.69</c:v>
                </c:pt>
                <c:pt idx="75691">
                  <c:v>75.691000000000031</c:v>
                </c:pt>
                <c:pt idx="75692">
                  <c:v>75.692000000000007</c:v>
                </c:pt>
                <c:pt idx="75693">
                  <c:v>75.69300000000004</c:v>
                </c:pt>
                <c:pt idx="75694">
                  <c:v>75.694000000000017</c:v>
                </c:pt>
                <c:pt idx="75695">
                  <c:v>75.694999999999993</c:v>
                </c:pt>
                <c:pt idx="75696">
                  <c:v>75.696000000000026</c:v>
                </c:pt>
                <c:pt idx="75697">
                  <c:v>75.697000000000003</c:v>
                </c:pt>
                <c:pt idx="75698">
                  <c:v>75.698000000000036</c:v>
                </c:pt>
                <c:pt idx="75699">
                  <c:v>75.699000000000012</c:v>
                </c:pt>
                <c:pt idx="75700">
                  <c:v>75.700000000000045</c:v>
                </c:pt>
                <c:pt idx="75701">
                  <c:v>75.701000000000022</c:v>
                </c:pt>
                <c:pt idx="75702">
                  <c:v>75.701999999999998</c:v>
                </c:pt>
                <c:pt idx="75703">
                  <c:v>75.703000000000031</c:v>
                </c:pt>
                <c:pt idx="75704">
                  <c:v>75.704000000000008</c:v>
                </c:pt>
                <c:pt idx="75705">
                  <c:v>75.705000000000041</c:v>
                </c:pt>
                <c:pt idx="75706">
                  <c:v>75.706000000000017</c:v>
                </c:pt>
                <c:pt idx="75707">
                  <c:v>75.706999999999994</c:v>
                </c:pt>
                <c:pt idx="75708">
                  <c:v>75.708000000000027</c:v>
                </c:pt>
                <c:pt idx="75709">
                  <c:v>75.709000000000003</c:v>
                </c:pt>
                <c:pt idx="75710">
                  <c:v>75.710000000000036</c:v>
                </c:pt>
                <c:pt idx="75711">
                  <c:v>75.711000000000013</c:v>
                </c:pt>
                <c:pt idx="75712">
                  <c:v>75.712000000000046</c:v>
                </c:pt>
                <c:pt idx="75713">
                  <c:v>75.713000000000022</c:v>
                </c:pt>
                <c:pt idx="75714">
                  <c:v>75.713999999999999</c:v>
                </c:pt>
                <c:pt idx="75715">
                  <c:v>75.715000000000032</c:v>
                </c:pt>
                <c:pt idx="75716">
                  <c:v>75.716000000000008</c:v>
                </c:pt>
                <c:pt idx="75717">
                  <c:v>75.717000000000041</c:v>
                </c:pt>
                <c:pt idx="75718">
                  <c:v>75.718000000000018</c:v>
                </c:pt>
                <c:pt idx="75719">
                  <c:v>75.718999999999994</c:v>
                </c:pt>
                <c:pt idx="75720">
                  <c:v>75.720000000000027</c:v>
                </c:pt>
                <c:pt idx="75721">
                  <c:v>75.721000000000004</c:v>
                </c:pt>
                <c:pt idx="75722">
                  <c:v>75.722000000000037</c:v>
                </c:pt>
                <c:pt idx="75723">
                  <c:v>75.723000000000013</c:v>
                </c:pt>
                <c:pt idx="75724">
                  <c:v>75.724000000000046</c:v>
                </c:pt>
                <c:pt idx="75725">
                  <c:v>75.725000000000023</c:v>
                </c:pt>
                <c:pt idx="75726">
                  <c:v>75.725999999999999</c:v>
                </c:pt>
                <c:pt idx="75727">
                  <c:v>75.727000000000032</c:v>
                </c:pt>
                <c:pt idx="75728">
                  <c:v>75.728000000000009</c:v>
                </c:pt>
                <c:pt idx="75729">
                  <c:v>75.729000000000042</c:v>
                </c:pt>
                <c:pt idx="75730">
                  <c:v>75.730000000000018</c:v>
                </c:pt>
                <c:pt idx="75731">
                  <c:v>75.730999999999995</c:v>
                </c:pt>
                <c:pt idx="75732">
                  <c:v>75.732000000000028</c:v>
                </c:pt>
                <c:pt idx="75733">
                  <c:v>75.733000000000004</c:v>
                </c:pt>
                <c:pt idx="75734">
                  <c:v>75.734000000000037</c:v>
                </c:pt>
                <c:pt idx="75735">
                  <c:v>75.735000000000014</c:v>
                </c:pt>
                <c:pt idx="75736">
                  <c:v>75.73599999999999</c:v>
                </c:pt>
                <c:pt idx="75737">
                  <c:v>75.737000000000023</c:v>
                </c:pt>
                <c:pt idx="75738">
                  <c:v>75.738</c:v>
                </c:pt>
                <c:pt idx="75739">
                  <c:v>75.739000000000033</c:v>
                </c:pt>
                <c:pt idx="75740">
                  <c:v>75.740000000000009</c:v>
                </c:pt>
                <c:pt idx="75741">
                  <c:v>75.741000000000042</c:v>
                </c:pt>
                <c:pt idx="75742">
                  <c:v>75.742000000000019</c:v>
                </c:pt>
                <c:pt idx="75743">
                  <c:v>75.742999999999995</c:v>
                </c:pt>
                <c:pt idx="75744">
                  <c:v>75.744000000000028</c:v>
                </c:pt>
                <c:pt idx="75745">
                  <c:v>75.745000000000005</c:v>
                </c:pt>
                <c:pt idx="75746">
                  <c:v>75.746000000000038</c:v>
                </c:pt>
                <c:pt idx="75747">
                  <c:v>75.747000000000014</c:v>
                </c:pt>
                <c:pt idx="75748">
                  <c:v>75.74799999999999</c:v>
                </c:pt>
                <c:pt idx="75749">
                  <c:v>75.749000000000024</c:v>
                </c:pt>
                <c:pt idx="75750">
                  <c:v>75.75</c:v>
                </c:pt>
                <c:pt idx="75751">
                  <c:v>75.751000000000033</c:v>
                </c:pt>
                <c:pt idx="75752">
                  <c:v>75.75200000000001</c:v>
                </c:pt>
                <c:pt idx="75753">
                  <c:v>75.753000000000043</c:v>
                </c:pt>
                <c:pt idx="75754">
                  <c:v>75.754000000000019</c:v>
                </c:pt>
                <c:pt idx="75755">
                  <c:v>75.754999999999995</c:v>
                </c:pt>
                <c:pt idx="75756">
                  <c:v>75.756000000000029</c:v>
                </c:pt>
                <c:pt idx="75757">
                  <c:v>75.757000000000005</c:v>
                </c:pt>
                <c:pt idx="75758">
                  <c:v>75.758000000000038</c:v>
                </c:pt>
                <c:pt idx="75759">
                  <c:v>75.759000000000015</c:v>
                </c:pt>
                <c:pt idx="75760">
                  <c:v>75.759999999999991</c:v>
                </c:pt>
                <c:pt idx="75761">
                  <c:v>75.761000000000024</c:v>
                </c:pt>
                <c:pt idx="75762">
                  <c:v>75.762</c:v>
                </c:pt>
                <c:pt idx="75763">
                  <c:v>75.763000000000034</c:v>
                </c:pt>
                <c:pt idx="75764">
                  <c:v>75.76400000000001</c:v>
                </c:pt>
                <c:pt idx="75765">
                  <c:v>75.765000000000043</c:v>
                </c:pt>
                <c:pt idx="75766">
                  <c:v>75.76600000000002</c:v>
                </c:pt>
                <c:pt idx="75767">
                  <c:v>75.766999999999996</c:v>
                </c:pt>
                <c:pt idx="75768">
                  <c:v>75.768000000000029</c:v>
                </c:pt>
                <c:pt idx="75769">
                  <c:v>75.769000000000005</c:v>
                </c:pt>
                <c:pt idx="75770">
                  <c:v>75.770000000000039</c:v>
                </c:pt>
                <c:pt idx="75771">
                  <c:v>75.771000000000015</c:v>
                </c:pt>
                <c:pt idx="75772">
                  <c:v>75.771999999999991</c:v>
                </c:pt>
                <c:pt idx="75773">
                  <c:v>75.773000000000025</c:v>
                </c:pt>
                <c:pt idx="75774">
                  <c:v>75.774000000000001</c:v>
                </c:pt>
                <c:pt idx="75775">
                  <c:v>75.775000000000034</c:v>
                </c:pt>
                <c:pt idx="75776">
                  <c:v>75.77600000000001</c:v>
                </c:pt>
                <c:pt idx="75777">
                  <c:v>75.777000000000044</c:v>
                </c:pt>
                <c:pt idx="75778">
                  <c:v>75.77800000000002</c:v>
                </c:pt>
                <c:pt idx="75779">
                  <c:v>75.778999999999996</c:v>
                </c:pt>
                <c:pt idx="75780">
                  <c:v>75.78000000000003</c:v>
                </c:pt>
                <c:pt idx="75781">
                  <c:v>75.781000000000006</c:v>
                </c:pt>
                <c:pt idx="75782">
                  <c:v>75.782000000000039</c:v>
                </c:pt>
                <c:pt idx="75783">
                  <c:v>75.783000000000015</c:v>
                </c:pt>
                <c:pt idx="75784">
                  <c:v>75.783999999999992</c:v>
                </c:pt>
                <c:pt idx="75785">
                  <c:v>75.785000000000025</c:v>
                </c:pt>
                <c:pt idx="75786">
                  <c:v>75.786000000000001</c:v>
                </c:pt>
                <c:pt idx="75787">
                  <c:v>75.787000000000035</c:v>
                </c:pt>
                <c:pt idx="75788">
                  <c:v>75.788000000000011</c:v>
                </c:pt>
                <c:pt idx="75789">
                  <c:v>75.789000000000044</c:v>
                </c:pt>
                <c:pt idx="75790">
                  <c:v>75.79000000000002</c:v>
                </c:pt>
                <c:pt idx="75791">
                  <c:v>75.790999999999997</c:v>
                </c:pt>
                <c:pt idx="75792">
                  <c:v>75.79200000000003</c:v>
                </c:pt>
                <c:pt idx="75793">
                  <c:v>75.793000000000006</c:v>
                </c:pt>
                <c:pt idx="75794">
                  <c:v>75.79400000000004</c:v>
                </c:pt>
                <c:pt idx="75795">
                  <c:v>75.795000000000016</c:v>
                </c:pt>
                <c:pt idx="75796">
                  <c:v>75.795999999999992</c:v>
                </c:pt>
                <c:pt idx="75797">
                  <c:v>75.797000000000025</c:v>
                </c:pt>
                <c:pt idx="75798">
                  <c:v>75.798000000000002</c:v>
                </c:pt>
                <c:pt idx="75799">
                  <c:v>75.799000000000035</c:v>
                </c:pt>
                <c:pt idx="75800">
                  <c:v>75.800000000000011</c:v>
                </c:pt>
                <c:pt idx="75801">
                  <c:v>75.801000000000045</c:v>
                </c:pt>
                <c:pt idx="75802">
                  <c:v>75.802000000000021</c:v>
                </c:pt>
                <c:pt idx="75803">
                  <c:v>75.802999999999997</c:v>
                </c:pt>
                <c:pt idx="75804">
                  <c:v>75.80400000000003</c:v>
                </c:pt>
                <c:pt idx="75805">
                  <c:v>75.805000000000007</c:v>
                </c:pt>
                <c:pt idx="75806">
                  <c:v>75.80600000000004</c:v>
                </c:pt>
                <c:pt idx="75807">
                  <c:v>75.807000000000016</c:v>
                </c:pt>
                <c:pt idx="75808">
                  <c:v>75.807999999999993</c:v>
                </c:pt>
                <c:pt idx="75809">
                  <c:v>75.809000000000026</c:v>
                </c:pt>
                <c:pt idx="75810">
                  <c:v>75.81</c:v>
                </c:pt>
                <c:pt idx="75811">
                  <c:v>75.811000000000035</c:v>
                </c:pt>
                <c:pt idx="75812">
                  <c:v>75.812000000000012</c:v>
                </c:pt>
                <c:pt idx="75813">
                  <c:v>75.813000000000045</c:v>
                </c:pt>
                <c:pt idx="75814">
                  <c:v>75.814000000000021</c:v>
                </c:pt>
                <c:pt idx="75815">
                  <c:v>75.814999999999998</c:v>
                </c:pt>
                <c:pt idx="75816">
                  <c:v>75.816000000000031</c:v>
                </c:pt>
                <c:pt idx="75817">
                  <c:v>75.817000000000007</c:v>
                </c:pt>
                <c:pt idx="75818">
                  <c:v>75.81800000000004</c:v>
                </c:pt>
                <c:pt idx="75819">
                  <c:v>75.819000000000017</c:v>
                </c:pt>
                <c:pt idx="75820">
                  <c:v>75.819999999999993</c:v>
                </c:pt>
                <c:pt idx="75821">
                  <c:v>75.821000000000026</c:v>
                </c:pt>
                <c:pt idx="75822">
                  <c:v>75.822000000000003</c:v>
                </c:pt>
                <c:pt idx="75823">
                  <c:v>75.823000000000036</c:v>
                </c:pt>
                <c:pt idx="75824">
                  <c:v>75.824000000000012</c:v>
                </c:pt>
                <c:pt idx="75825">
                  <c:v>75.825000000000045</c:v>
                </c:pt>
                <c:pt idx="75826">
                  <c:v>75.826000000000022</c:v>
                </c:pt>
                <c:pt idx="75827">
                  <c:v>75.826999999999998</c:v>
                </c:pt>
                <c:pt idx="75828">
                  <c:v>75.828000000000031</c:v>
                </c:pt>
                <c:pt idx="75829">
                  <c:v>75.829000000000008</c:v>
                </c:pt>
                <c:pt idx="75830">
                  <c:v>75.830000000000041</c:v>
                </c:pt>
                <c:pt idx="75831">
                  <c:v>75.831000000000017</c:v>
                </c:pt>
                <c:pt idx="75832">
                  <c:v>75.831999999999994</c:v>
                </c:pt>
                <c:pt idx="75833">
                  <c:v>75.833000000000027</c:v>
                </c:pt>
                <c:pt idx="75834">
                  <c:v>75.834000000000003</c:v>
                </c:pt>
                <c:pt idx="75835">
                  <c:v>75.835000000000036</c:v>
                </c:pt>
                <c:pt idx="75836">
                  <c:v>75.836000000000013</c:v>
                </c:pt>
                <c:pt idx="75837">
                  <c:v>75.837000000000046</c:v>
                </c:pt>
                <c:pt idx="75838">
                  <c:v>75.838000000000022</c:v>
                </c:pt>
                <c:pt idx="75839">
                  <c:v>75.838999999999999</c:v>
                </c:pt>
                <c:pt idx="75840">
                  <c:v>75.840000000000032</c:v>
                </c:pt>
                <c:pt idx="75841">
                  <c:v>75.841000000000008</c:v>
                </c:pt>
                <c:pt idx="75842">
                  <c:v>75.842000000000041</c:v>
                </c:pt>
                <c:pt idx="75843">
                  <c:v>75.843000000000018</c:v>
                </c:pt>
                <c:pt idx="75844">
                  <c:v>75.843999999999994</c:v>
                </c:pt>
                <c:pt idx="75845">
                  <c:v>75.845000000000027</c:v>
                </c:pt>
                <c:pt idx="75846">
                  <c:v>75.846000000000004</c:v>
                </c:pt>
                <c:pt idx="75847">
                  <c:v>75.847000000000037</c:v>
                </c:pt>
                <c:pt idx="75848">
                  <c:v>75.848000000000013</c:v>
                </c:pt>
                <c:pt idx="75849">
                  <c:v>75.849000000000046</c:v>
                </c:pt>
                <c:pt idx="75850">
                  <c:v>75.850000000000023</c:v>
                </c:pt>
                <c:pt idx="75851">
                  <c:v>75.850999999999999</c:v>
                </c:pt>
                <c:pt idx="75852">
                  <c:v>75.852000000000032</c:v>
                </c:pt>
                <c:pt idx="75853">
                  <c:v>75.853000000000009</c:v>
                </c:pt>
                <c:pt idx="75854">
                  <c:v>75.854000000000042</c:v>
                </c:pt>
                <c:pt idx="75855">
                  <c:v>75.855000000000018</c:v>
                </c:pt>
                <c:pt idx="75856">
                  <c:v>75.855999999999995</c:v>
                </c:pt>
                <c:pt idx="75857">
                  <c:v>75.857000000000028</c:v>
                </c:pt>
                <c:pt idx="75858">
                  <c:v>75.858000000000004</c:v>
                </c:pt>
                <c:pt idx="75859">
                  <c:v>75.859000000000037</c:v>
                </c:pt>
                <c:pt idx="75860">
                  <c:v>75.860000000000014</c:v>
                </c:pt>
                <c:pt idx="75861">
                  <c:v>75.86099999999999</c:v>
                </c:pt>
                <c:pt idx="75862">
                  <c:v>75.862000000000023</c:v>
                </c:pt>
                <c:pt idx="75863">
                  <c:v>75.863</c:v>
                </c:pt>
                <c:pt idx="75864">
                  <c:v>75.864000000000033</c:v>
                </c:pt>
                <c:pt idx="75865">
                  <c:v>75.865000000000009</c:v>
                </c:pt>
                <c:pt idx="75866">
                  <c:v>75.866000000000042</c:v>
                </c:pt>
                <c:pt idx="75867">
                  <c:v>75.867000000000019</c:v>
                </c:pt>
                <c:pt idx="75868">
                  <c:v>75.867999999999995</c:v>
                </c:pt>
                <c:pt idx="75869">
                  <c:v>75.869000000000028</c:v>
                </c:pt>
                <c:pt idx="75870">
                  <c:v>75.87</c:v>
                </c:pt>
                <c:pt idx="75871">
                  <c:v>75.871000000000038</c:v>
                </c:pt>
                <c:pt idx="75872">
                  <c:v>75.872000000000014</c:v>
                </c:pt>
                <c:pt idx="75873">
                  <c:v>75.87299999999999</c:v>
                </c:pt>
                <c:pt idx="75874">
                  <c:v>75.874000000000024</c:v>
                </c:pt>
                <c:pt idx="75875">
                  <c:v>75.875</c:v>
                </c:pt>
                <c:pt idx="75876">
                  <c:v>75.876000000000033</c:v>
                </c:pt>
                <c:pt idx="75877">
                  <c:v>75.87700000000001</c:v>
                </c:pt>
                <c:pt idx="75878">
                  <c:v>75.878000000000043</c:v>
                </c:pt>
                <c:pt idx="75879">
                  <c:v>75.879000000000019</c:v>
                </c:pt>
                <c:pt idx="75880">
                  <c:v>75.88</c:v>
                </c:pt>
                <c:pt idx="75881">
                  <c:v>75.881000000000029</c:v>
                </c:pt>
                <c:pt idx="75882">
                  <c:v>75.882000000000005</c:v>
                </c:pt>
                <c:pt idx="75883">
                  <c:v>75.883000000000038</c:v>
                </c:pt>
                <c:pt idx="75884">
                  <c:v>75.884000000000015</c:v>
                </c:pt>
                <c:pt idx="75885">
                  <c:v>75.884999999999991</c:v>
                </c:pt>
                <c:pt idx="75886">
                  <c:v>75.886000000000024</c:v>
                </c:pt>
                <c:pt idx="75887">
                  <c:v>75.887</c:v>
                </c:pt>
                <c:pt idx="75888">
                  <c:v>75.888000000000034</c:v>
                </c:pt>
                <c:pt idx="75889">
                  <c:v>75.88900000000001</c:v>
                </c:pt>
                <c:pt idx="75890">
                  <c:v>75.890000000000043</c:v>
                </c:pt>
                <c:pt idx="75891">
                  <c:v>75.89100000000002</c:v>
                </c:pt>
                <c:pt idx="75892">
                  <c:v>75.891999999999996</c:v>
                </c:pt>
                <c:pt idx="75893">
                  <c:v>75.893000000000029</c:v>
                </c:pt>
                <c:pt idx="75894">
                  <c:v>75.894000000000005</c:v>
                </c:pt>
                <c:pt idx="75895">
                  <c:v>75.895000000000039</c:v>
                </c:pt>
                <c:pt idx="75896">
                  <c:v>75.896000000000015</c:v>
                </c:pt>
                <c:pt idx="75897">
                  <c:v>75.896999999999991</c:v>
                </c:pt>
                <c:pt idx="75898">
                  <c:v>75.898000000000025</c:v>
                </c:pt>
                <c:pt idx="75899">
                  <c:v>75.899000000000001</c:v>
                </c:pt>
                <c:pt idx="75900">
                  <c:v>75.900000000000034</c:v>
                </c:pt>
                <c:pt idx="75901">
                  <c:v>75.90100000000001</c:v>
                </c:pt>
                <c:pt idx="75902">
                  <c:v>75.902000000000044</c:v>
                </c:pt>
                <c:pt idx="75903">
                  <c:v>75.90300000000002</c:v>
                </c:pt>
                <c:pt idx="75904">
                  <c:v>75.903999999999996</c:v>
                </c:pt>
                <c:pt idx="75905">
                  <c:v>75.90500000000003</c:v>
                </c:pt>
                <c:pt idx="75906">
                  <c:v>75.906000000000006</c:v>
                </c:pt>
                <c:pt idx="75907">
                  <c:v>75.907000000000039</c:v>
                </c:pt>
                <c:pt idx="75908">
                  <c:v>75.908000000000015</c:v>
                </c:pt>
                <c:pt idx="75909">
                  <c:v>75.908999999999992</c:v>
                </c:pt>
                <c:pt idx="75910">
                  <c:v>75.910000000000025</c:v>
                </c:pt>
                <c:pt idx="75911">
                  <c:v>75.911000000000001</c:v>
                </c:pt>
                <c:pt idx="75912">
                  <c:v>75.912000000000035</c:v>
                </c:pt>
                <c:pt idx="75913">
                  <c:v>75.913000000000011</c:v>
                </c:pt>
                <c:pt idx="75914">
                  <c:v>75.914000000000044</c:v>
                </c:pt>
                <c:pt idx="75915">
                  <c:v>75.91500000000002</c:v>
                </c:pt>
                <c:pt idx="75916">
                  <c:v>75.915999999999997</c:v>
                </c:pt>
                <c:pt idx="75917">
                  <c:v>75.91700000000003</c:v>
                </c:pt>
                <c:pt idx="75918">
                  <c:v>75.918000000000006</c:v>
                </c:pt>
                <c:pt idx="75919">
                  <c:v>75.91900000000004</c:v>
                </c:pt>
                <c:pt idx="75920">
                  <c:v>75.920000000000016</c:v>
                </c:pt>
                <c:pt idx="75921">
                  <c:v>75.920999999999992</c:v>
                </c:pt>
                <c:pt idx="75922">
                  <c:v>75.922000000000025</c:v>
                </c:pt>
                <c:pt idx="75923">
                  <c:v>75.923000000000002</c:v>
                </c:pt>
                <c:pt idx="75924">
                  <c:v>75.924000000000035</c:v>
                </c:pt>
                <c:pt idx="75925">
                  <c:v>75.925000000000011</c:v>
                </c:pt>
                <c:pt idx="75926">
                  <c:v>75.926000000000045</c:v>
                </c:pt>
                <c:pt idx="75927">
                  <c:v>75.927000000000021</c:v>
                </c:pt>
                <c:pt idx="75928">
                  <c:v>75.927999999999997</c:v>
                </c:pt>
                <c:pt idx="75929">
                  <c:v>75.92900000000003</c:v>
                </c:pt>
                <c:pt idx="75930">
                  <c:v>75.930000000000007</c:v>
                </c:pt>
                <c:pt idx="75931">
                  <c:v>75.93100000000004</c:v>
                </c:pt>
                <c:pt idx="75932">
                  <c:v>75.932000000000016</c:v>
                </c:pt>
                <c:pt idx="75933">
                  <c:v>75.932999999999993</c:v>
                </c:pt>
                <c:pt idx="75934">
                  <c:v>75.934000000000026</c:v>
                </c:pt>
                <c:pt idx="75935">
                  <c:v>75.935000000000002</c:v>
                </c:pt>
                <c:pt idx="75936">
                  <c:v>75.936000000000035</c:v>
                </c:pt>
                <c:pt idx="75937">
                  <c:v>75.937000000000012</c:v>
                </c:pt>
                <c:pt idx="75938">
                  <c:v>75.938000000000045</c:v>
                </c:pt>
                <c:pt idx="75939">
                  <c:v>75.939000000000021</c:v>
                </c:pt>
                <c:pt idx="75940">
                  <c:v>75.94</c:v>
                </c:pt>
                <c:pt idx="75941">
                  <c:v>75.941000000000031</c:v>
                </c:pt>
                <c:pt idx="75942">
                  <c:v>75.942000000000007</c:v>
                </c:pt>
                <c:pt idx="75943">
                  <c:v>75.94300000000004</c:v>
                </c:pt>
                <c:pt idx="75944">
                  <c:v>75.944000000000017</c:v>
                </c:pt>
                <c:pt idx="75945">
                  <c:v>75.944999999999993</c:v>
                </c:pt>
                <c:pt idx="75946">
                  <c:v>75.946000000000026</c:v>
                </c:pt>
                <c:pt idx="75947">
                  <c:v>75.947000000000003</c:v>
                </c:pt>
                <c:pt idx="75948">
                  <c:v>75.948000000000036</c:v>
                </c:pt>
                <c:pt idx="75949">
                  <c:v>75.949000000000012</c:v>
                </c:pt>
                <c:pt idx="75950">
                  <c:v>75.950000000000045</c:v>
                </c:pt>
                <c:pt idx="75951">
                  <c:v>75.951000000000022</c:v>
                </c:pt>
                <c:pt idx="75952">
                  <c:v>75.951999999999998</c:v>
                </c:pt>
                <c:pt idx="75953">
                  <c:v>75.953000000000031</c:v>
                </c:pt>
                <c:pt idx="75954">
                  <c:v>75.954000000000008</c:v>
                </c:pt>
                <c:pt idx="75955">
                  <c:v>75.955000000000041</c:v>
                </c:pt>
                <c:pt idx="75956">
                  <c:v>75.956000000000017</c:v>
                </c:pt>
                <c:pt idx="75957">
                  <c:v>75.956999999999994</c:v>
                </c:pt>
                <c:pt idx="75958">
                  <c:v>75.958000000000027</c:v>
                </c:pt>
                <c:pt idx="75959">
                  <c:v>75.959000000000003</c:v>
                </c:pt>
                <c:pt idx="75960">
                  <c:v>75.960000000000036</c:v>
                </c:pt>
                <c:pt idx="75961">
                  <c:v>75.961000000000013</c:v>
                </c:pt>
                <c:pt idx="75962">
                  <c:v>75.962000000000046</c:v>
                </c:pt>
                <c:pt idx="75963">
                  <c:v>75.963000000000022</c:v>
                </c:pt>
                <c:pt idx="75964">
                  <c:v>75.963999999999999</c:v>
                </c:pt>
                <c:pt idx="75965">
                  <c:v>75.965000000000032</c:v>
                </c:pt>
                <c:pt idx="75966">
                  <c:v>75.966000000000008</c:v>
                </c:pt>
                <c:pt idx="75967">
                  <c:v>75.967000000000041</c:v>
                </c:pt>
                <c:pt idx="75968">
                  <c:v>75.968000000000018</c:v>
                </c:pt>
                <c:pt idx="75969">
                  <c:v>75.968999999999994</c:v>
                </c:pt>
                <c:pt idx="75970">
                  <c:v>75.970000000000027</c:v>
                </c:pt>
                <c:pt idx="75971">
                  <c:v>75.971000000000004</c:v>
                </c:pt>
                <c:pt idx="75972">
                  <c:v>75.972000000000037</c:v>
                </c:pt>
                <c:pt idx="75973">
                  <c:v>75.973000000000013</c:v>
                </c:pt>
                <c:pt idx="75974">
                  <c:v>75.974000000000046</c:v>
                </c:pt>
                <c:pt idx="75975">
                  <c:v>75.975000000000023</c:v>
                </c:pt>
                <c:pt idx="75976">
                  <c:v>75.975999999999999</c:v>
                </c:pt>
                <c:pt idx="75977">
                  <c:v>75.977000000000032</c:v>
                </c:pt>
                <c:pt idx="75978">
                  <c:v>75.978000000000009</c:v>
                </c:pt>
                <c:pt idx="75979">
                  <c:v>75.979000000000042</c:v>
                </c:pt>
                <c:pt idx="75980">
                  <c:v>75.980000000000018</c:v>
                </c:pt>
                <c:pt idx="75981">
                  <c:v>75.980999999999995</c:v>
                </c:pt>
                <c:pt idx="75982">
                  <c:v>75.982000000000028</c:v>
                </c:pt>
                <c:pt idx="75983">
                  <c:v>75.983000000000004</c:v>
                </c:pt>
                <c:pt idx="75984">
                  <c:v>75.984000000000037</c:v>
                </c:pt>
                <c:pt idx="75985">
                  <c:v>75.985000000000014</c:v>
                </c:pt>
                <c:pt idx="75986">
                  <c:v>75.98599999999999</c:v>
                </c:pt>
                <c:pt idx="75987">
                  <c:v>75.987000000000023</c:v>
                </c:pt>
                <c:pt idx="75988">
                  <c:v>75.988</c:v>
                </c:pt>
                <c:pt idx="75989">
                  <c:v>75.989000000000033</c:v>
                </c:pt>
                <c:pt idx="75990">
                  <c:v>75.990000000000009</c:v>
                </c:pt>
                <c:pt idx="75991">
                  <c:v>75.991000000000042</c:v>
                </c:pt>
                <c:pt idx="75992">
                  <c:v>75.992000000000019</c:v>
                </c:pt>
                <c:pt idx="75993">
                  <c:v>75.992999999999995</c:v>
                </c:pt>
                <c:pt idx="75994">
                  <c:v>75.994000000000028</c:v>
                </c:pt>
                <c:pt idx="75995">
                  <c:v>75.995000000000005</c:v>
                </c:pt>
                <c:pt idx="75996">
                  <c:v>75.996000000000038</c:v>
                </c:pt>
                <c:pt idx="75997">
                  <c:v>75.997000000000014</c:v>
                </c:pt>
                <c:pt idx="75998">
                  <c:v>75.99799999999999</c:v>
                </c:pt>
                <c:pt idx="75999">
                  <c:v>75.999000000000024</c:v>
                </c:pt>
                <c:pt idx="76000">
                  <c:v>76</c:v>
                </c:pt>
                <c:pt idx="76001">
                  <c:v>76.001000000000033</c:v>
                </c:pt>
                <c:pt idx="76002">
                  <c:v>76.00200000000001</c:v>
                </c:pt>
                <c:pt idx="76003">
                  <c:v>76.003000000000043</c:v>
                </c:pt>
                <c:pt idx="76004">
                  <c:v>76.004000000000019</c:v>
                </c:pt>
                <c:pt idx="76005">
                  <c:v>76.004999999999995</c:v>
                </c:pt>
                <c:pt idx="76006">
                  <c:v>76.006000000000029</c:v>
                </c:pt>
                <c:pt idx="76007">
                  <c:v>76.007000000000005</c:v>
                </c:pt>
                <c:pt idx="76008">
                  <c:v>76.008000000000038</c:v>
                </c:pt>
                <c:pt idx="76009">
                  <c:v>76.009000000000015</c:v>
                </c:pt>
                <c:pt idx="76010">
                  <c:v>76.009999999999991</c:v>
                </c:pt>
                <c:pt idx="76011">
                  <c:v>76.011000000000024</c:v>
                </c:pt>
                <c:pt idx="76012">
                  <c:v>76.012</c:v>
                </c:pt>
                <c:pt idx="76013">
                  <c:v>76.013000000000034</c:v>
                </c:pt>
                <c:pt idx="76014">
                  <c:v>76.01400000000001</c:v>
                </c:pt>
                <c:pt idx="76015">
                  <c:v>76.015000000000043</c:v>
                </c:pt>
                <c:pt idx="76016">
                  <c:v>76.01600000000002</c:v>
                </c:pt>
                <c:pt idx="76017">
                  <c:v>76.016999999999996</c:v>
                </c:pt>
                <c:pt idx="76018">
                  <c:v>76.018000000000029</c:v>
                </c:pt>
                <c:pt idx="76019">
                  <c:v>76.019000000000005</c:v>
                </c:pt>
                <c:pt idx="76020">
                  <c:v>76.020000000000039</c:v>
                </c:pt>
                <c:pt idx="76021">
                  <c:v>76.021000000000015</c:v>
                </c:pt>
                <c:pt idx="76022">
                  <c:v>76.021999999999991</c:v>
                </c:pt>
                <c:pt idx="76023">
                  <c:v>76.023000000000025</c:v>
                </c:pt>
                <c:pt idx="76024">
                  <c:v>76.024000000000001</c:v>
                </c:pt>
                <c:pt idx="76025">
                  <c:v>76.025000000000034</c:v>
                </c:pt>
                <c:pt idx="76026">
                  <c:v>76.02600000000001</c:v>
                </c:pt>
                <c:pt idx="76027">
                  <c:v>76.027000000000044</c:v>
                </c:pt>
                <c:pt idx="76028">
                  <c:v>76.02800000000002</c:v>
                </c:pt>
                <c:pt idx="76029">
                  <c:v>76.028999999999996</c:v>
                </c:pt>
                <c:pt idx="76030">
                  <c:v>76.03000000000003</c:v>
                </c:pt>
                <c:pt idx="76031">
                  <c:v>76.031000000000006</c:v>
                </c:pt>
                <c:pt idx="76032">
                  <c:v>76.032000000000039</c:v>
                </c:pt>
                <c:pt idx="76033">
                  <c:v>76.033000000000015</c:v>
                </c:pt>
                <c:pt idx="76034">
                  <c:v>76.033999999999992</c:v>
                </c:pt>
                <c:pt idx="76035">
                  <c:v>76.035000000000025</c:v>
                </c:pt>
                <c:pt idx="76036">
                  <c:v>76.036000000000001</c:v>
                </c:pt>
                <c:pt idx="76037">
                  <c:v>76.037000000000035</c:v>
                </c:pt>
                <c:pt idx="76038">
                  <c:v>76.038000000000011</c:v>
                </c:pt>
                <c:pt idx="76039">
                  <c:v>76.039000000000044</c:v>
                </c:pt>
                <c:pt idx="76040">
                  <c:v>76.04000000000002</c:v>
                </c:pt>
                <c:pt idx="76041">
                  <c:v>76.040999999999997</c:v>
                </c:pt>
                <c:pt idx="76042">
                  <c:v>76.04200000000003</c:v>
                </c:pt>
                <c:pt idx="76043">
                  <c:v>76.043000000000006</c:v>
                </c:pt>
                <c:pt idx="76044">
                  <c:v>76.04400000000004</c:v>
                </c:pt>
                <c:pt idx="76045">
                  <c:v>76.045000000000016</c:v>
                </c:pt>
                <c:pt idx="76046">
                  <c:v>76.045999999999992</c:v>
                </c:pt>
                <c:pt idx="76047">
                  <c:v>76.047000000000025</c:v>
                </c:pt>
                <c:pt idx="76048">
                  <c:v>76.048000000000002</c:v>
                </c:pt>
                <c:pt idx="76049">
                  <c:v>76.049000000000035</c:v>
                </c:pt>
                <c:pt idx="76050">
                  <c:v>76.050000000000011</c:v>
                </c:pt>
                <c:pt idx="76051">
                  <c:v>76.051000000000045</c:v>
                </c:pt>
                <c:pt idx="76052">
                  <c:v>76.052000000000021</c:v>
                </c:pt>
                <c:pt idx="76053">
                  <c:v>76.052999999999997</c:v>
                </c:pt>
                <c:pt idx="76054">
                  <c:v>76.05400000000003</c:v>
                </c:pt>
                <c:pt idx="76055">
                  <c:v>76.055000000000007</c:v>
                </c:pt>
                <c:pt idx="76056">
                  <c:v>76.05600000000004</c:v>
                </c:pt>
                <c:pt idx="76057">
                  <c:v>76.057000000000016</c:v>
                </c:pt>
                <c:pt idx="76058">
                  <c:v>76.057999999999993</c:v>
                </c:pt>
                <c:pt idx="76059">
                  <c:v>76.059000000000026</c:v>
                </c:pt>
                <c:pt idx="76060">
                  <c:v>76.06</c:v>
                </c:pt>
                <c:pt idx="76061">
                  <c:v>76.061000000000035</c:v>
                </c:pt>
                <c:pt idx="76062">
                  <c:v>76.062000000000012</c:v>
                </c:pt>
                <c:pt idx="76063">
                  <c:v>76.063000000000045</c:v>
                </c:pt>
                <c:pt idx="76064">
                  <c:v>76.064000000000021</c:v>
                </c:pt>
                <c:pt idx="76065">
                  <c:v>76.064999999999998</c:v>
                </c:pt>
                <c:pt idx="76066">
                  <c:v>76.066000000000031</c:v>
                </c:pt>
                <c:pt idx="76067">
                  <c:v>76.067000000000007</c:v>
                </c:pt>
                <c:pt idx="76068">
                  <c:v>76.06800000000004</c:v>
                </c:pt>
                <c:pt idx="76069">
                  <c:v>76.069000000000017</c:v>
                </c:pt>
                <c:pt idx="76070">
                  <c:v>76.069999999999993</c:v>
                </c:pt>
                <c:pt idx="76071">
                  <c:v>76.071000000000026</c:v>
                </c:pt>
                <c:pt idx="76072">
                  <c:v>76.072000000000003</c:v>
                </c:pt>
                <c:pt idx="76073">
                  <c:v>76.073000000000036</c:v>
                </c:pt>
                <c:pt idx="76074">
                  <c:v>76.074000000000012</c:v>
                </c:pt>
                <c:pt idx="76075">
                  <c:v>76.075000000000045</c:v>
                </c:pt>
                <c:pt idx="76076">
                  <c:v>76.076000000000022</c:v>
                </c:pt>
                <c:pt idx="76077">
                  <c:v>76.076999999999998</c:v>
                </c:pt>
                <c:pt idx="76078">
                  <c:v>76.078000000000031</c:v>
                </c:pt>
                <c:pt idx="76079">
                  <c:v>76.079000000000008</c:v>
                </c:pt>
                <c:pt idx="76080">
                  <c:v>76.080000000000041</c:v>
                </c:pt>
                <c:pt idx="76081">
                  <c:v>76.081000000000017</c:v>
                </c:pt>
                <c:pt idx="76082">
                  <c:v>76.081999999999994</c:v>
                </c:pt>
                <c:pt idx="76083">
                  <c:v>76.083000000000027</c:v>
                </c:pt>
                <c:pt idx="76084">
                  <c:v>76.084000000000003</c:v>
                </c:pt>
                <c:pt idx="76085">
                  <c:v>76.085000000000036</c:v>
                </c:pt>
                <c:pt idx="76086">
                  <c:v>76.086000000000013</c:v>
                </c:pt>
                <c:pt idx="76087">
                  <c:v>76.087000000000046</c:v>
                </c:pt>
                <c:pt idx="76088">
                  <c:v>76.088000000000022</c:v>
                </c:pt>
                <c:pt idx="76089">
                  <c:v>76.088999999999999</c:v>
                </c:pt>
                <c:pt idx="76090">
                  <c:v>76.090000000000032</c:v>
                </c:pt>
                <c:pt idx="76091">
                  <c:v>76.091000000000008</c:v>
                </c:pt>
                <c:pt idx="76092">
                  <c:v>76.092000000000041</c:v>
                </c:pt>
                <c:pt idx="76093">
                  <c:v>76.093000000000018</c:v>
                </c:pt>
                <c:pt idx="76094">
                  <c:v>76.093999999999994</c:v>
                </c:pt>
                <c:pt idx="76095">
                  <c:v>76.095000000000027</c:v>
                </c:pt>
                <c:pt idx="76096">
                  <c:v>76.096000000000004</c:v>
                </c:pt>
                <c:pt idx="76097">
                  <c:v>76.097000000000037</c:v>
                </c:pt>
                <c:pt idx="76098">
                  <c:v>76.098000000000013</c:v>
                </c:pt>
                <c:pt idx="76099">
                  <c:v>76.099000000000046</c:v>
                </c:pt>
                <c:pt idx="76100">
                  <c:v>76.100000000000023</c:v>
                </c:pt>
                <c:pt idx="76101">
                  <c:v>76.100999999999999</c:v>
                </c:pt>
                <c:pt idx="76102">
                  <c:v>76.102000000000032</c:v>
                </c:pt>
                <c:pt idx="76103">
                  <c:v>76.103000000000009</c:v>
                </c:pt>
                <c:pt idx="76104">
                  <c:v>76.104000000000042</c:v>
                </c:pt>
                <c:pt idx="76105">
                  <c:v>76.105000000000018</c:v>
                </c:pt>
                <c:pt idx="76106">
                  <c:v>76.105999999999995</c:v>
                </c:pt>
                <c:pt idx="76107">
                  <c:v>76.107000000000028</c:v>
                </c:pt>
                <c:pt idx="76108">
                  <c:v>76.108000000000004</c:v>
                </c:pt>
                <c:pt idx="76109">
                  <c:v>76.109000000000037</c:v>
                </c:pt>
                <c:pt idx="76110">
                  <c:v>76.110000000000014</c:v>
                </c:pt>
                <c:pt idx="76111">
                  <c:v>76.11099999999999</c:v>
                </c:pt>
                <c:pt idx="76112">
                  <c:v>76.112000000000023</c:v>
                </c:pt>
                <c:pt idx="76113">
                  <c:v>76.113</c:v>
                </c:pt>
                <c:pt idx="76114">
                  <c:v>76.114000000000033</c:v>
                </c:pt>
                <c:pt idx="76115">
                  <c:v>76.115000000000009</c:v>
                </c:pt>
                <c:pt idx="76116">
                  <c:v>76.116000000000042</c:v>
                </c:pt>
                <c:pt idx="76117">
                  <c:v>76.117000000000019</c:v>
                </c:pt>
                <c:pt idx="76118">
                  <c:v>76.117999999999995</c:v>
                </c:pt>
                <c:pt idx="76119">
                  <c:v>76.119000000000028</c:v>
                </c:pt>
                <c:pt idx="76120">
                  <c:v>76.12</c:v>
                </c:pt>
                <c:pt idx="76121">
                  <c:v>76.121000000000038</c:v>
                </c:pt>
                <c:pt idx="76122">
                  <c:v>76.122000000000014</c:v>
                </c:pt>
                <c:pt idx="76123">
                  <c:v>76.12299999999999</c:v>
                </c:pt>
                <c:pt idx="76124">
                  <c:v>76.124000000000024</c:v>
                </c:pt>
                <c:pt idx="76125">
                  <c:v>76.125</c:v>
                </c:pt>
                <c:pt idx="76126">
                  <c:v>76.126000000000033</c:v>
                </c:pt>
                <c:pt idx="76127">
                  <c:v>76.12700000000001</c:v>
                </c:pt>
                <c:pt idx="76128">
                  <c:v>76.128000000000043</c:v>
                </c:pt>
                <c:pt idx="76129">
                  <c:v>76.129000000000019</c:v>
                </c:pt>
                <c:pt idx="76130">
                  <c:v>76.13</c:v>
                </c:pt>
                <c:pt idx="76131">
                  <c:v>76.131000000000029</c:v>
                </c:pt>
                <c:pt idx="76132">
                  <c:v>76.132000000000005</c:v>
                </c:pt>
                <c:pt idx="76133">
                  <c:v>76.133000000000038</c:v>
                </c:pt>
                <c:pt idx="76134">
                  <c:v>76.134000000000015</c:v>
                </c:pt>
                <c:pt idx="76135">
                  <c:v>76.134999999999991</c:v>
                </c:pt>
                <c:pt idx="76136">
                  <c:v>76.136000000000024</c:v>
                </c:pt>
                <c:pt idx="76137">
                  <c:v>76.137</c:v>
                </c:pt>
                <c:pt idx="76138">
                  <c:v>76.138000000000034</c:v>
                </c:pt>
                <c:pt idx="76139">
                  <c:v>76.13900000000001</c:v>
                </c:pt>
                <c:pt idx="76140">
                  <c:v>76.140000000000043</c:v>
                </c:pt>
                <c:pt idx="76141">
                  <c:v>76.14100000000002</c:v>
                </c:pt>
                <c:pt idx="76142">
                  <c:v>76.141999999999996</c:v>
                </c:pt>
                <c:pt idx="76143">
                  <c:v>76.143000000000029</c:v>
                </c:pt>
                <c:pt idx="76144">
                  <c:v>76.144000000000005</c:v>
                </c:pt>
                <c:pt idx="76145">
                  <c:v>76.145000000000039</c:v>
                </c:pt>
                <c:pt idx="76146">
                  <c:v>76.146000000000015</c:v>
                </c:pt>
                <c:pt idx="76147">
                  <c:v>76.146999999999991</c:v>
                </c:pt>
                <c:pt idx="76148">
                  <c:v>76.148000000000025</c:v>
                </c:pt>
                <c:pt idx="76149">
                  <c:v>76.149000000000001</c:v>
                </c:pt>
                <c:pt idx="76150">
                  <c:v>76.150000000000034</c:v>
                </c:pt>
                <c:pt idx="76151">
                  <c:v>76.15100000000001</c:v>
                </c:pt>
                <c:pt idx="76152">
                  <c:v>76.152000000000044</c:v>
                </c:pt>
                <c:pt idx="76153">
                  <c:v>76.15300000000002</c:v>
                </c:pt>
                <c:pt idx="76154">
                  <c:v>76.153999999999996</c:v>
                </c:pt>
                <c:pt idx="76155">
                  <c:v>76.15500000000003</c:v>
                </c:pt>
                <c:pt idx="76156">
                  <c:v>76.156000000000006</c:v>
                </c:pt>
                <c:pt idx="76157">
                  <c:v>76.157000000000039</c:v>
                </c:pt>
                <c:pt idx="76158">
                  <c:v>76.158000000000015</c:v>
                </c:pt>
                <c:pt idx="76159">
                  <c:v>76.158999999999992</c:v>
                </c:pt>
                <c:pt idx="76160">
                  <c:v>76.160000000000025</c:v>
                </c:pt>
                <c:pt idx="76161">
                  <c:v>76.161000000000001</c:v>
                </c:pt>
                <c:pt idx="76162">
                  <c:v>76.162000000000035</c:v>
                </c:pt>
                <c:pt idx="76163">
                  <c:v>76.163000000000011</c:v>
                </c:pt>
                <c:pt idx="76164">
                  <c:v>76.164000000000044</c:v>
                </c:pt>
                <c:pt idx="76165">
                  <c:v>76.16500000000002</c:v>
                </c:pt>
                <c:pt idx="76166">
                  <c:v>76.165999999999997</c:v>
                </c:pt>
                <c:pt idx="76167">
                  <c:v>76.16700000000003</c:v>
                </c:pt>
                <c:pt idx="76168">
                  <c:v>76.168000000000006</c:v>
                </c:pt>
                <c:pt idx="76169">
                  <c:v>76.16900000000004</c:v>
                </c:pt>
                <c:pt idx="76170">
                  <c:v>76.170000000000016</c:v>
                </c:pt>
                <c:pt idx="76171">
                  <c:v>76.170999999999992</c:v>
                </c:pt>
                <c:pt idx="76172">
                  <c:v>76.172000000000025</c:v>
                </c:pt>
                <c:pt idx="76173">
                  <c:v>76.173000000000002</c:v>
                </c:pt>
                <c:pt idx="76174">
                  <c:v>76.174000000000035</c:v>
                </c:pt>
                <c:pt idx="76175">
                  <c:v>76.175000000000011</c:v>
                </c:pt>
                <c:pt idx="76176">
                  <c:v>76.176000000000045</c:v>
                </c:pt>
                <c:pt idx="76177">
                  <c:v>76.177000000000021</c:v>
                </c:pt>
                <c:pt idx="76178">
                  <c:v>76.177999999999997</c:v>
                </c:pt>
                <c:pt idx="76179">
                  <c:v>76.17900000000003</c:v>
                </c:pt>
                <c:pt idx="76180">
                  <c:v>76.180000000000007</c:v>
                </c:pt>
                <c:pt idx="76181">
                  <c:v>76.18100000000004</c:v>
                </c:pt>
                <c:pt idx="76182">
                  <c:v>76.182000000000016</c:v>
                </c:pt>
                <c:pt idx="76183">
                  <c:v>76.182999999999993</c:v>
                </c:pt>
                <c:pt idx="76184">
                  <c:v>76.184000000000026</c:v>
                </c:pt>
                <c:pt idx="76185">
                  <c:v>76.185000000000002</c:v>
                </c:pt>
                <c:pt idx="76186">
                  <c:v>76.186000000000035</c:v>
                </c:pt>
                <c:pt idx="76187">
                  <c:v>76.187000000000012</c:v>
                </c:pt>
                <c:pt idx="76188">
                  <c:v>76.188000000000045</c:v>
                </c:pt>
                <c:pt idx="76189">
                  <c:v>76.189000000000021</c:v>
                </c:pt>
                <c:pt idx="76190">
                  <c:v>76.19</c:v>
                </c:pt>
                <c:pt idx="76191">
                  <c:v>76.191000000000031</c:v>
                </c:pt>
                <c:pt idx="76192">
                  <c:v>76.192000000000007</c:v>
                </c:pt>
                <c:pt idx="76193">
                  <c:v>76.19300000000004</c:v>
                </c:pt>
                <c:pt idx="76194">
                  <c:v>76.194000000000017</c:v>
                </c:pt>
                <c:pt idx="76195">
                  <c:v>76.194999999999993</c:v>
                </c:pt>
                <c:pt idx="76196">
                  <c:v>76.196000000000026</c:v>
                </c:pt>
                <c:pt idx="76197">
                  <c:v>76.197000000000003</c:v>
                </c:pt>
                <c:pt idx="76198">
                  <c:v>76.198000000000036</c:v>
                </c:pt>
                <c:pt idx="76199">
                  <c:v>76.199000000000012</c:v>
                </c:pt>
                <c:pt idx="76200">
                  <c:v>76.200000000000045</c:v>
                </c:pt>
                <c:pt idx="76201">
                  <c:v>76.201000000000022</c:v>
                </c:pt>
                <c:pt idx="76202">
                  <c:v>76.201999999999998</c:v>
                </c:pt>
                <c:pt idx="76203">
                  <c:v>76.203000000000031</c:v>
                </c:pt>
                <c:pt idx="76204">
                  <c:v>76.204000000000008</c:v>
                </c:pt>
                <c:pt idx="76205">
                  <c:v>76.205000000000041</c:v>
                </c:pt>
                <c:pt idx="76206">
                  <c:v>76.206000000000017</c:v>
                </c:pt>
                <c:pt idx="76207">
                  <c:v>76.206999999999994</c:v>
                </c:pt>
                <c:pt idx="76208">
                  <c:v>76.208000000000027</c:v>
                </c:pt>
                <c:pt idx="76209">
                  <c:v>76.209000000000003</c:v>
                </c:pt>
                <c:pt idx="76210">
                  <c:v>76.210000000000036</c:v>
                </c:pt>
                <c:pt idx="76211">
                  <c:v>76.211000000000013</c:v>
                </c:pt>
                <c:pt idx="76212">
                  <c:v>76.212000000000046</c:v>
                </c:pt>
                <c:pt idx="76213">
                  <c:v>76.213000000000022</c:v>
                </c:pt>
                <c:pt idx="76214">
                  <c:v>76.213999999999999</c:v>
                </c:pt>
                <c:pt idx="76215">
                  <c:v>76.215000000000032</c:v>
                </c:pt>
                <c:pt idx="76216">
                  <c:v>76.216000000000008</c:v>
                </c:pt>
                <c:pt idx="76217">
                  <c:v>76.217000000000041</c:v>
                </c:pt>
                <c:pt idx="76218">
                  <c:v>76.218000000000018</c:v>
                </c:pt>
                <c:pt idx="76219">
                  <c:v>76.218999999999994</c:v>
                </c:pt>
                <c:pt idx="76220">
                  <c:v>76.220000000000027</c:v>
                </c:pt>
                <c:pt idx="76221">
                  <c:v>76.221000000000004</c:v>
                </c:pt>
                <c:pt idx="76222">
                  <c:v>76.222000000000037</c:v>
                </c:pt>
                <c:pt idx="76223">
                  <c:v>76.223000000000013</c:v>
                </c:pt>
                <c:pt idx="76224">
                  <c:v>76.224000000000046</c:v>
                </c:pt>
                <c:pt idx="76225">
                  <c:v>76.225000000000023</c:v>
                </c:pt>
                <c:pt idx="76226">
                  <c:v>76.225999999999999</c:v>
                </c:pt>
                <c:pt idx="76227">
                  <c:v>76.227000000000032</c:v>
                </c:pt>
                <c:pt idx="76228">
                  <c:v>76.228000000000009</c:v>
                </c:pt>
                <c:pt idx="76229">
                  <c:v>76.229000000000042</c:v>
                </c:pt>
                <c:pt idx="76230">
                  <c:v>76.230000000000018</c:v>
                </c:pt>
                <c:pt idx="76231">
                  <c:v>76.230999999999995</c:v>
                </c:pt>
                <c:pt idx="76232">
                  <c:v>76.232000000000028</c:v>
                </c:pt>
                <c:pt idx="76233">
                  <c:v>76.233000000000004</c:v>
                </c:pt>
                <c:pt idx="76234">
                  <c:v>76.234000000000037</c:v>
                </c:pt>
                <c:pt idx="76235">
                  <c:v>76.235000000000014</c:v>
                </c:pt>
                <c:pt idx="76236">
                  <c:v>76.23599999999999</c:v>
                </c:pt>
                <c:pt idx="76237">
                  <c:v>76.237000000000023</c:v>
                </c:pt>
                <c:pt idx="76238">
                  <c:v>76.238</c:v>
                </c:pt>
                <c:pt idx="76239">
                  <c:v>76.239000000000033</c:v>
                </c:pt>
                <c:pt idx="76240">
                  <c:v>76.240000000000009</c:v>
                </c:pt>
                <c:pt idx="76241">
                  <c:v>76.241000000000042</c:v>
                </c:pt>
                <c:pt idx="76242">
                  <c:v>76.242000000000019</c:v>
                </c:pt>
                <c:pt idx="76243">
                  <c:v>76.242999999999995</c:v>
                </c:pt>
                <c:pt idx="76244">
                  <c:v>76.244000000000028</c:v>
                </c:pt>
                <c:pt idx="76245">
                  <c:v>76.245000000000005</c:v>
                </c:pt>
                <c:pt idx="76246">
                  <c:v>76.246000000000038</c:v>
                </c:pt>
                <c:pt idx="76247">
                  <c:v>76.247000000000014</c:v>
                </c:pt>
                <c:pt idx="76248">
                  <c:v>76.24799999999999</c:v>
                </c:pt>
                <c:pt idx="76249">
                  <c:v>76.249000000000024</c:v>
                </c:pt>
                <c:pt idx="76250">
                  <c:v>76.25</c:v>
                </c:pt>
                <c:pt idx="76251">
                  <c:v>76.251000000000033</c:v>
                </c:pt>
                <c:pt idx="76252">
                  <c:v>76.25200000000001</c:v>
                </c:pt>
                <c:pt idx="76253">
                  <c:v>76.253000000000043</c:v>
                </c:pt>
                <c:pt idx="76254">
                  <c:v>76.254000000000019</c:v>
                </c:pt>
                <c:pt idx="76255">
                  <c:v>76.254999999999995</c:v>
                </c:pt>
                <c:pt idx="76256">
                  <c:v>76.256000000000029</c:v>
                </c:pt>
                <c:pt idx="76257">
                  <c:v>76.257000000000005</c:v>
                </c:pt>
                <c:pt idx="76258">
                  <c:v>76.258000000000038</c:v>
                </c:pt>
                <c:pt idx="76259">
                  <c:v>76.259000000000015</c:v>
                </c:pt>
                <c:pt idx="76260">
                  <c:v>76.259999999999991</c:v>
                </c:pt>
                <c:pt idx="76261">
                  <c:v>76.261000000000024</c:v>
                </c:pt>
                <c:pt idx="76262">
                  <c:v>76.262</c:v>
                </c:pt>
                <c:pt idx="76263">
                  <c:v>76.263000000000034</c:v>
                </c:pt>
                <c:pt idx="76264">
                  <c:v>76.26400000000001</c:v>
                </c:pt>
                <c:pt idx="76265">
                  <c:v>76.265000000000043</c:v>
                </c:pt>
                <c:pt idx="76266">
                  <c:v>76.26600000000002</c:v>
                </c:pt>
                <c:pt idx="76267">
                  <c:v>76.266999999999996</c:v>
                </c:pt>
                <c:pt idx="76268">
                  <c:v>76.268000000000029</c:v>
                </c:pt>
                <c:pt idx="76269">
                  <c:v>76.269000000000005</c:v>
                </c:pt>
                <c:pt idx="76270">
                  <c:v>76.270000000000039</c:v>
                </c:pt>
                <c:pt idx="76271">
                  <c:v>76.271000000000015</c:v>
                </c:pt>
                <c:pt idx="76272">
                  <c:v>76.271999999999991</c:v>
                </c:pt>
                <c:pt idx="76273">
                  <c:v>76.273000000000025</c:v>
                </c:pt>
                <c:pt idx="76274">
                  <c:v>76.274000000000001</c:v>
                </c:pt>
                <c:pt idx="76275">
                  <c:v>76.275000000000034</c:v>
                </c:pt>
                <c:pt idx="76276">
                  <c:v>76.27600000000001</c:v>
                </c:pt>
                <c:pt idx="76277">
                  <c:v>76.277000000000044</c:v>
                </c:pt>
                <c:pt idx="76278">
                  <c:v>76.27800000000002</c:v>
                </c:pt>
                <c:pt idx="76279">
                  <c:v>76.278999999999996</c:v>
                </c:pt>
                <c:pt idx="76280">
                  <c:v>76.28000000000003</c:v>
                </c:pt>
                <c:pt idx="76281">
                  <c:v>76.281000000000006</c:v>
                </c:pt>
                <c:pt idx="76282">
                  <c:v>76.282000000000039</c:v>
                </c:pt>
                <c:pt idx="76283">
                  <c:v>76.283000000000015</c:v>
                </c:pt>
                <c:pt idx="76284">
                  <c:v>76.283999999999992</c:v>
                </c:pt>
                <c:pt idx="76285">
                  <c:v>76.285000000000025</c:v>
                </c:pt>
                <c:pt idx="76286">
                  <c:v>76.286000000000001</c:v>
                </c:pt>
                <c:pt idx="76287">
                  <c:v>76.287000000000035</c:v>
                </c:pt>
                <c:pt idx="76288">
                  <c:v>76.288000000000011</c:v>
                </c:pt>
                <c:pt idx="76289">
                  <c:v>76.289000000000044</c:v>
                </c:pt>
                <c:pt idx="76290">
                  <c:v>76.29000000000002</c:v>
                </c:pt>
                <c:pt idx="76291">
                  <c:v>76.290999999999997</c:v>
                </c:pt>
                <c:pt idx="76292">
                  <c:v>76.29200000000003</c:v>
                </c:pt>
                <c:pt idx="76293">
                  <c:v>76.293000000000006</c:v>
                </c:pt>
                <c:pt idx="76294">
                  <c:v>76.29400000000004</c:v>
                </c:pt>
                <c:pt idx="76295">
                  <c:v>76.295000000000016</c:v>
                </c:pt>
                <c:pt idx="76296">
                  <c:v>76.295999999999992</c:v>
                </c:pt>
                <c:pt idx="76297">
                  <c:v>76.297000000000025</c:v>
                </c:pt>
                <c:pt idx="76298">
                  <c:v>76.298000000000002</c:v>
                </c:pt>
                <c:pt idx="76299">
                  <c:v>76.299000000000035</c:v>
                </c:pt>
                <c:pt idx="76300">
                  <c:v>76.300000000000011</c:v>
                </c:pt>
                <c:pt idx="76301">
                  <c:v>76.301000000000045</c:v>
                </c:pt>
                <c:pt idx="76302">
                  <c:v>76.302000000000021</c:v>
                </c:pt>
                <c:pt idx="76303">
                  <c:v>76.302999999999997</c:v>
                </c:pt>
                <c:pt idx="76304">
                  <c:v>76.30400000000003</c:v>
                </c:pt>
                <c:pt idx="76305">
                  <c:v>76.305000000000007</c:v>
                </c:pt>
                <c:pt idx="76306">
                  <c:v>76.30600000000004</c:v>
                </c:pt>
                <c:pt idx="76307">
                  <c:v>76.307000000000016</c:v>
                </c:pt>
                <c:pt idx="76308">
                  <c:v>76.307999999999993</c:v>
                </c:pt>
                <c:pt idx="76309">
                  <c:v>76.309000000000026</c:v>
                </c:pt>
                <c:pt idx="76310">
                  <c:v>76.31</c:v>
                </c:pt>
                <c:pt idx="76311">
                  <c:v>76.311000000000035</c:v>
                </c:pt>
                <c:pt idx="76312">
                  <c:v>76.312000000000012</c:v>
                </c:pt>
                <c:pt idx="76313">
                  <c:v>76.313000000000045</c:v>
                </c:pt>
                <c:pt idx="76314">
                  <c:v>76.314000000000021</c:v>
                </c:pt>
                <c:pt idx="76315">
                  <c:v>76.314999999999998</c:v>
                </c:pt>
                <c:pt idx="76316">
                  <c:v>76.316000000000031</c:v>
                </c:pt>
                <c:pt idx="76317">
                  <c:v>76.317000000000007</c:v>
                </c:pt>
                <c:pt idx="76318">
                  <c:v>76.31800000000004</c:v>
                </c:pt>
                <c:pt idx="76319">
                  <c:v>76.319000000000017</c:v>
                </c:pt>
                <c:pt idx="76320">
                  <c:v>76.319999999999993</c:v>
                </c:pt>
                <c:pt idx="76321">
                  <c:v>76.321000000000026</c:v>
                </c:pt>
                <c:pt idx="76322">
                  <c:v>76.322000000000003</c:v>
                </c:pt>
                <c:pt idx="76323">
                  <c:v>76.323000000000036</c:v>
                </c:pt>
                <c:pt idx="76324">
                  <c:v>76.324000000000012</c:v>
                </c:pt>
                <c:pt idx="76325">
                  <c:v>76.325000000000045</c:v>
                </c:pt>
                <c:pt idx="76326">
                  <c:v>76.326000000000022</c:v>
                </c:pt>
                <c:pt idx="76327">
                  <c:v>76.326999999999998</c:v>
                </c:pt>
                <c:pt idx="76328">
                  <c:v>76.328000000000031</c:v>
                </c:pt>
                <c:pt idx="76329">
                  <c:v>76.329000000000008</c:v>
                </c:pt>
                <c:pt idx="76330">
                  <c:v>76.330000000000041</c:v>
                </c:pt>
                <c:pt idx="76331">
                  <c:v>76.331000000000017</c:v>
                </c:pt>
                <c:pt idx="76332">
                  <c:v>76.331999999999994</c:v>
                </c:pt>
                <c:pt idx="76333">
                  <c:v>76.333000000000027</c:v>
                </c:pt>
                <c:pt idx="76334">
                  <c:v>76.334000000000003</c:v>
                </c:pt>
                <c:pt idx="76335">
                  <c:v>76.335000000000036</c:v>
                </c:pt>
                <c:pt idx="76336">
                  <c:v>76.336000000000013</c:v>
                </c:pt>
                <c:pt idx="76337">
                  <c:v>76.337000000000046</c:v>
                </c:pt>
                <c:pt idx="76338">
                  <c:v>76.338000000000022</c:v>
                </c:pt>
                <c:pt idx="76339">
                  <c:v>76.338999999999999</c:v>
                </c:pt>
                <c:pt idx="76340">
                  <c:v>76.340000000000032</c:v>
                </c:pt>
                <c:pt idx="76341">
                  <c:v>76.341000000000008</c:v>
                </c:pt>
                <c:pt idx="76342">
                  <c:v>76.342000000000041</c:v>
                </c:pt>
                <c:pt idx="76343">
                  <c:v>76.343000000000018</c:v>
                </c:pt>
                <c:pt idx="76344">
                  <c:v>76.343999999999994</c:v>
                </c:pt>
                <c:pt idx="76345">
                  <c:v>76.345000000000027</c:v>
                </c:pt>
                <c:pt idx="76346">
                  <c:v>76.346000000000004</c:v>
                </c:pt>
                <c:pt idx="76347">
                  <c:v>76.347000000000037</c:v>
                </c:pt>
                <c:pt idx="76348">
                  <c:v>76.348000000000013</c:v>
                </c:pt>
                <c:pt idx="76349">
                  <c:v>76.349000000000046</c:v>
                </c:pt>
                <c:pt idx="76350">
                  <c:v>76.350000000000023</c:v>
                </c:pt>
                <c:pt idx="76351">
                  <c:v>76.350999999999999</c:v>
                </c:pt>
                <c:pt idx="76352">
                  <c:v>76.352000000000032</c:v>
                </c:pt>
                <c:pt idx="76353">
                  <c:v>76.353000000000009</c:v>
                </c:pt>
                <c:pt idx="76354">
                  <c:v>76.354000000000042</c:v>
                </c:pt>
                <c:pt idx="76355">
                  <c:v>76.355000000000018</c:v>
                </c:pt>
                <c:pt idx="76356">
                  <c:v>76.355999999999995</c:v>
                </c:pt>
                <c:pt idx="76357">
                  <c:v>76.357000000000028</c:v>
                </c:pt>
                <c:pt idx="76358">
                  <c:v>76.358000000000004</c:v>
                </c:pt>
                <c:pt idx="76359">
                  <c:v>76.359000000000037</c:v>
                </c:pt>
                <c:pt idx="76360">
                  <c:v>76.360000000000014</c:v>
                </c:pt>
                <c:pt idx="76361">
                  <c:v>76.36099999999999</c:v>
                </c:pt>
                <c:pt idx="76362">
                  <c:v>76.362000000000023</c:v>
                </c:pt>
                <c:pt idx="76363">
                  <c:v>76.363</c:v>
                </c:pt>
                <c:pt idx="76364">
                  <c:v>76.364000000000033</c:v>
                </c:pt>
                <c:pt idx="76365">
                  <c:v>76.365000000000009</c:v>
                </c:pt>
                <c:pt idx="76366">
                  <c:v>76.366000000000042</c:v>
                </c:pt>
                <c:pt idx="76367">
                  <c:v>76.367000000000019</c:v>
                </c:pt>
                <c:pt idx="76368">
                  <c:v>76.367999999999995</c:v>
                </c:pt>
                <c:pt idx="76369">
                  <c:v>76.369000000000028</c:v>
                </c:pt>
                <c:pt idx="76370">
                  <c:v>76.37</c:v>
                </c:pt>
                <c:pt idx="76371">
                  <c:v>76.371000000000038</c:v>
                </c:pt>
                <c:pt idx="76372">
                  <c:v>76.372000000000014</c:v>
                </c:pt>
                <c:pt idx="76373">
                  <c:v>76.37299999999999</c:v>
                </c:pt>
                <c:pt idx="76374">
                  <c:v>76.374000000000024</c:v>
                </c:pt>
                <c:pt idx="76375">
                  <c:v>76.375</c:v>
                </c:pt>
                <c:pt idx="76376">
                  <c:v>76.376000000000033</c:v>
                </c:pt>
                <c:pt idx="76377">
                  <c:v>76.37700000000001</c:v>
                </c:pt>
                <c:pt idx="76378">
                  <c:v>76.378000000000043</c:v>
                </c:pt>
                <c:pt idx="76379">
                  <c:v>76.379000000000019</c:v>
                </c:pt>
                <c:pt idx="76380">
                  <c:v>76.38</c:v>
                </c:pt>
                <c:pt idx="76381">
                  <c:v>76.381000000000029</c:v>
                </c:pt>
                <c:pt idx="76382">
                  <c:v>76.382000000000005</c:v>
                </c:pt>
                <c:pt idx="76383">
                  <c:v>76.383000000000038</c:v>
                </c:pt>
                <c:pt idx="76384">
                  <c:v>76.384000000000015</c:v>
                </c:pt>
                <c:pt idx="76385">
                  <c:v>76.384999999999991</c:v>
                </c:pt>
                <c:pt idx="76386">
                  <c:v>76.386000000000024</c:v>
                </c:pt>
                <c:pt idx="76387">
                  <c:v>76.387</c:v>
                </c:pt>
                <c:pt idx="76388">
                  <c:v>76.388000000000034</c:v>
                </c:pt>
                <c:pt idx="76389">
                  <c:v>76.38900000000001</c:v>
                </c:pt>
                <c:pt idx="76390">
                  <c:v>76.390000000000043</c:v>
                </c:pt>
                <c:pt idx="76391">
                  <c:v>76.39100000000002</c:v>
                </c:pt>
                <c:pt idx="76392">
                  <c:v>76.391999999999996</c:v>
                </c:pt>
                <c:pt idx="76393">
                  <c:v>76.393000000000029</c:v>
                </c:pt>
                <c:pt idx="76394">
                  <c:v>76.394000000000005</c:v>
                </c:pt>
                <c:pt idx="76395">
                  <c:v>76.395000000000039</c:v>
                </c:pt>
                <c:pt idx="76396">
                  <c:v>76.396000000000015</c:v>
                </c:pt>
                <c:pt idx="76397">
                  <c:v>76.396999999999991</c:v>
                </c:pt>
                <c:pt idx="76398">
                  <c:v>76.398000000000025</c:v>
                </c:pt>
                <c:pt idx="76399">
                  <c:v>76.399000000000001</c:v>
                </c:pt>
                <c:pt idx="76400">
                  <c:v>76.400000000000034</c:v>
                </c:pt>
                <c:pt idx="76401">
                  <c:v>76.40100000000001</c:v>
                </c:pt>
                <c:pt idx="76402">
                  <c:v>76.402000000000044</c:v>
                </c:pt>
                <c:pt idx="76403">
                  <c:v>76.40300000000002</c:v>
                </c:pt>
                <c:pt idx="76404">
                  <c:v>76.403999999999996</c:v>
                </c:pt>
                <c:pt idx="76405">
                  <c:v>76.40500000000003</c:v>
                </c:pt>
                <c:pt idx="76406">
                  <c:v>76.406000000000006</c:v>
                </c:pt>
                <c:pt idx="76407">
                  <c:v>76.407000000000039</c:v>
                </c:pt>
                <c:pt idx="76408">
                  <c:v>76.408000000000015</c:v>
                </c:pt>
                <c:pt idx="76409">
                  <c:v>76.408999999999992</c:v>
                </c:pt>
                <c:pt idx="76410">
                  <c:v>76.410000000000025</c:v>
                </c:pt>
                <c:pt idx="76411">
                  <c:v>76.411000000000001</c:v>
                </c:pt>
                <c:pt idx="76412">
                  <c:v>76.412000000000035</c:v>
                </c:pt>
                <c:pt idx="76413">
                  <c:v>76.413000000000011</c:v>
                </c:pt>
                <c:pt idx="76414">
                  <c:v>76.414000000000044</c:v>
                </c:pt>
                <c:pt idx="76415">
                  <c:v>76.41500000000002</c:v>
                </c:pt>
                <c:pt idx="76416">
                  <c:v>76.415999999999997</c:v>
                </c:pt>
                <c:pt idx="76417">
                  <c:v>76.41700000000003</c:v>
                </c:pt>
                <c:pt idx="76418">
                  <c:v>76.418000000000006</c:v>
                </c:pt>
                <c:pt idx="76419">
                  <c:v>76.41900000000004</c:v>
                </c:pt>
                <c:pt idx="76420">
                  <c:v>76.420000000000016</c:v>
                </c:pt>
                <c:pt idx="76421">
                  <c:v>76.420999999999992</c:v>
                </c:pt>
                <c:pt idx="76422">
                  <c:v>76.422000000000025</c:v>
                </c:pt>
                <c:pt idx="76423">
                  <c:v>76.423000000000002</c:v>
                </c:pt>
                <c:pt idx="76424">
                  <c:v>76.424000000000035</c:v>
                </c:pt>
                <c:pt idx="76425">
                  <c:v>76.425000000000011</c:v>
                </c:pt>
                <c:pt idx="76426">
                  <c:v>76.426000000000045</c:v>
                </c:pt>
                <c:pt idx="76427">
                  <c:v>76.427000000000021</c:v>
                </c:pt>
                <c:pt idx="76428">
                  <c:v>76.427999999999997</c:v>
                </c:pt>
                <c:pt idx="76429">
                  <c:v>76.42900000000003</c:v>
                </c:pt>
                <c:pt idx="76430">
                  <c:v>76.430000000000007</c:v>
                </c:pt>
                <c:pt idx="76431">
                  <c:v>76.43100000000004</c:v>
                </c:pt>
                <c:pt idx="76432">
                  <c:v>76.432000000000016</c:v>
                </c:pt>
                <c:pt idx="76433">
                  <c:v>76.432999999999993</c:v>
                </c:pt>
                <c:pt idx="76434">
                  <c:v>76.434000000000026</c:v>
                </c:pt>
                <c:pt idx="76435">
                  <c:v>76.435000000000002</c:v>
                </c:pt>
                <c:pt idx="76436">
                  <c:v>76.436000000000035</c:v>
                </c:pt>
                <c:pt idx="76437">
                  <c:v>76.437000000000012</c:v>
                </c:pt>
                <c:pt idx="76438">
                  <c:v>76.438000000000045</c:v>
                </c:pt>
                <c:pt idx="76439">
                  <c:v>76.439000000000021</c:v>
                </c:pt>
                <c:pt idx="76440">
                  <c:v>76.44</c:v>
                </c:pt>
                <c:pt idx="76441">
                  <c:v>76.441000000000031</c:v>
                </c:pt>
                <c:pt idx="76442">
                  <c:v>76.442000000000007</c:v>
                </c:pt>
                <c:pt idx="76443">
                  <c:v>76.44300000000004</c:v>
                </c:pt>
                <c:pt idx="76444">
                  <c:v>76.444000000000017</c:v>
                </c:pt>
                <c:pt idx="76445">
                  <c:v>76.444999999999993</c:v>
                </c:pt>
                <c:pt idx="76446">
                  <c:v>76.446000000000026</c:v>
                </c:pt>
                <c:pt idx="76447">
                  <c:v>76.447000000000003</c:v>
                </c:pt>
                <c:pt idx="76448">
                  <c:v>76.448000000000036</c:v>
                </c:pt>
                <c:pt idx="76449">
                  <c:v>76.449000000000012</c:v>
                </c:pt>
                <c:pt idx="76450">
                  <c:v>76.450000000000045</c:v>
                </c:pt>
                <c:pt idx="76451">
                  <c:v>76.451000000000022</c:v>
                </c:pt>
                <c:pt idx="76452">
                  <c:v>76.451999999999998</c:v>
                </c:pt>
                <c:pt idx="76453">
                  <c:v>76.453000000000031</c:v>
                </c:pt>
                <c:pt idx="76454">
                  <c:v>76.454000000000008</c:v>
                </c:pt>
                <c:pt idx="76455">
                  <c:v>76.455000000000041</c:v>
                </c:pt>
                <c:pt idx="76456">
                  <c:v>76.456000000000017</c:v>
                </c:pt>
                <c:pt idx="76457">
                  <c:v>76.456999999999994</c:v>
                </c:pt>
                <c:pt idx="76458">
                  <c:v>76.458000000000027</c:v>
                </c:pt>
                <c:pt idx="76459">
                  <c:v>76.459000000000003</c:v>
                </c:pt>
                <c:pt idx="76460">
                  <c:v>76.460000000000036</c:v>
                </c:pt>
                <c:pt idx="76461">
                  <c:v>76.461000000000013</c:v>
                </c:pt>
                <c:pt idx="76462">
                  <c:v>76.462000000000046</c:v>
                </c:pt>
                <c:pt idx="76463">
                  <c:v>76.463000000000022</c:v>
                </c:pt>
                <c:pt idx="76464">
                  <c:v>76.463999999999999</c:v>
                </c:pt>
                <c:pt idx="76465">
                  <c:v>76.465000000000032</c:v>
                </c:pt>
                <c:pt idx="76466">
                  <c:v>76.466000000000008</c:v>
                </c:pt>
                <c:pt idx="76467">
                  <c:v>76.467000000000041</c:v>
                </c:pt>
                <c:pt idx="76468">
                  <c:v>76.468000000000018</c:v>
                </c:pt>
                <c:pt idx="76469">
                  <c:v>76.468999999999994</c:v>
                </c:pt>
                <c:pt idx="76470">
                  <c:v>76.470000000000027</c:v>
                </c:pt>
                <c:pt idx="76471">
                  <c:v>76.471000000000004</c:v>
                </c:pt>
                <c:pt idx="76472">
                  <c:v>76.472000000000037</c:v>
                </c:pt>
                <c:pt idx="76473">
                  <c:v>76.473000000000013</c:v>
                </c:pt>
                <c:pt idx="76474">
                  <c:v>76.474000000000046</c:v>
                </c:pt>
                <c:pt idx="76475">
                  <c:v>76.475000000000023</c:v>
                </c:pt>
                <c:pt idx="76476">
                  <c:v>76.475999999999999</c:v>
                </c:pt>
                <c:pt idx="76477">
                  <c:v>76.477000000000032</c:v>
                </c:pt>
                <c:pt idx="76478">
                  <c:v>76.478000000000009</c:v>
                </c:pt>
                <c:pt idx="76479">
                  <c:v>76.479000000000042</c:v>
                </c:pt>
                <c:pt idx="76480">
                  <c:v>76.480000000000018</c:v>
                </c:pt>
                <c:pt idx="76481">
                  <c:v>76.480999999999995</c:v>
                </c:pt>
                <c:pt idx="76482">
                  <c:v>76.482000000000028</c:v>
                </c:pt>
                <c:pt idx="76483">
                  <c:v>76.483000000000004</c:v>
                </c:pt>
                <c:pt idx="76484">
                  <c:v>76.484000000000037</c:v>
                </c:pt>
                <c:pt idx="76485">
                  <c:v>76.485000000000014</c:v>
                </c:pt>
                <c:pt idx="76486">
                  <c:v>76.48599999999999</c:v>
                </c:pt>
                <c:pt idx="76487">
                  <c:v>76.487000000000023</c:v>
                </c:pt>
                <c:pt idx="76488">
                  <c:v>76.488</c:v>
                </c:pt>
                <c:pt idx="76489">
                  <c:v>76.489000000000033</c:v>
                </c:pt>
                <c:pt idx="76490">
                  <c:v>76.490000000000009</c:v>
                </c:pt>
                <c:pt idx="76491">
                  <c:v>76.491000000000042</c:v>
                </c:pt>
                <c:pt idx="76492">
                  <c:v>76.492000000000019</c:v>
                </c:pt>
                <c:pt idx="76493">
                  <c:v>76.492999999999995</c:v>
                </c:pt>
                <c:pt idx="76494">
                  <c:v>76.494000000000028</c:v>
                </c:pt>
                <c:pt idx="76495">
                  <c:v>76.495000000000005</c:v>
                </c:pt>
                <c:pt idx="76496">
                  <c:v>76.496000000000038</c:v>
                </c:pt>
                <c:pt idx="76497">
                  <c:v>76.497000000000014</c:v>
                </c:pt>
                <c:pt idx="76498">
                  <c:v>76.49799999999999</c:v>
                </c:pt>
                <c:pt idx="76499">
                  <c:v>76.499000000000024</c:v>
                </c:pt>
                <c:pt idx="76500">
                  <c:v>76.5</c:v>
                </c:pt>
                <c:pt idx="76501">
                  <c:v>76.501000000000033</c:v>
                </c:pt>
                <c:pt idx="76502">
                  <c:v>76.50200000000001</c:v>
                </c:pt>
                <c:pt idx="76503">
                  <c:v>76.503000000000043</c:v>
                </c:pt>
                <c:pt idx="76504">
                  <c:v>76.504000000000019</c:v>
                </c:pt>
                <c:pt idx="76505">
                  <c:v>76.504999999999995</c:v>
                </c:pt>
                <c:pt idx="76506">
                  <c:v>76.506000000000029</c:v>
                </c:pt>
                <c:pt idx="76507">
                  <c:v>76.507000000000005</c:v>
                </c:pt>
                <c:pt idx="76508">
                  <c:v>76.508000000000038</c:v>
                </c:pt>
                <c:pt idx="76509">
                  <c:v>76.509000000000015</c:v>
                </c:pt>
                <c:pt idx="76510">
                  <c:v>76.509999999999991</c:v>
                </c:pt>
                <c:pt idx="76511">
                  <c:v>76.511000000000024</c:v>
                </c:pt>
                <c:pt idx="76512">
                  <c:v>76.512</c:v>
                </c:pt>
                <c:pt idx="76513">
                  <c:v>76.513000000000034</c:v>
                </c:pt>
                <c:pt idx="76514">
                  <c:v>76.51400000000001</c:v>
                </c:pt>
                <c:pt idx="76515">
                  <c:v>76.515000000000043</c:v>
                </c:pt>
                <c:pt idx="76516">
                  <c:v>76.51600000000002</c:v>
                </c:pt>
                <c:pt idx="76517">
                  <c:v>76.516999999999996</c:v>
                </c:pt>
                <c:pt idx="76518">
                  <c:v>76.518000000000029</c:v>
                </c:pt>
                <c:pt idx="76519">
                  <c:v>76.519000000000005</c:v>
                </c:pt>
                <c:pt idx="76520">
                  <c:v>76.520000000000039</c:v>
                </c:pt>
                <c:pt idx="76521">
                  <c:v>76.521000000000015</c:v>
                </c:pt>
                <c:pt idx="76522">
                  <c:v>76.521999999999991</c:v>
                </c:pt>
                <c:pt idx="76523">
                  <c:v>76.523000000000025</c:v>
                </c:pt>
                <c:pt idx="76524">
                  <c:v>76.524000000000001</c:v>
                </c:pt>
                <c:pt idx="76525">
                  <c:v>76.525000000000034</c:v>
                </c:pt>
                <c:pt idx="76526">
                  <c:v>76.52600000000001</c:v>
                </c:pt>
                <c:pt idx="76527">
                  <c:v>76.527000000000044</c:v>
                </c:pt>
                <c:pt idx="76528">
                  <c:v>76.52800000000002</c:v>
                </c:pt>
                <c:pt idx="76529">
                  <c:v>76.528999999999996</c:v>
                </c:pt>
                <c:pt idx="76530">
                  <c:v>76.53000000000003</c:v>
                </c:pt>
                <c:pt idx="76531">
                  <c:v>76.531000000000006</c:v>
                </c:pt>
                <c:pt idx="76532">
                  <c:v>76.532000000000039</c:v>
                </c:pt>
                <c:pt idx="76533">
                  <c:v>76.533000000000015</c:v>
                </c:pt>
                <c:pt idx="76534">
                  <c:v>76.533999999999992</c:v>
                </c:pt>
                <c:pt idx="76535">
                  <c:v>76.535000000000025</c:v>
                </c:pt>
                <c:pt idx="76536">
                  <c:v>76.536000000000001</c:v>
                </c:pt>
                <c:pt idx="76537">
                  <c:v>76.537000000000035</c:v>
                </c:pt>
                <c:pt idx="76538">
                  <c:v>76.538000000000011</c:v>
                </c:pt>
                <c:pt idx="76539">
                  <c:v>76.539000000000044</c:v>
                </c:pt>
                <c:pt idx="76540">
                  <c:v>76.54000000000002</c:v>
                </c:pt>
                <c:pt idx="76541">
                  <c:v>76.540999999999997</c:v>
                </c:pt>
                <c:pt idx="76542">
                  <c:v>76.54200000000003</c:v>
                </c:pt>
                <c:pt idx="76543">
                  <c:v>76.543000000000006</c:v>
                </c:pt>
                <c:pt idx="76544">
                  <c:v>76.54400000000004</c:v>
                </c:pt>
                <c:pt idx="76545">
                  <c:v>76.545000000000016</c:v>
                </c:pt>
                <c:pt idx="76546">
                  <c:v>76.545999999999992</c:v>
                </c:pt>
                <c:pt idx="76547">
                  <c:v>76.547000000000025</c:v>
                </c:pt>
                <c:pt idx="76548">
                  <c:v>76.548000000000002</c:v>
                </c:pt>
                <c:pt idx="76549">
                  <c:v>76.549000000000035</c:v>
                </c:pt>
                <c:pt idx="76550">
                  <c:v>76.550000000000011</c:v>
                </c:pt>
                <c:pt idx="76551">
                  <c:v>76.551000000000045</c:v>
                </c:pt>
                <c:pt idx="76552">
                  <c:v>76.552000000000021</c:v>
                </c:pt>
                <c:pt idx="76553">
                  <c:v>76.552999999999997</c:v>
                </c:pt>
                <c:pt idx="76554">
                  <c:v>76.55400000000003</c:v>
                </c:pt>
                <c:pt idx="76555">
                  <c:v>76.555000000000007</c:v>
                </c:pt>
                <c:pt idx="76556">
                  <c:v>76.55600000000004</c:v>
                </c:pt>
                <c:pt idx="76557">
                  <c:v>76.557000000000016</c:v>
                </c:pt>
                <c:pt idx="76558">
                  <c:v>76.557999999999993</c:v>
                </c:pt>
                <c:pt idx="76559">
                  <c:v>76.559000000000026</c:v>
                </c:pt>
                <c:pt idx="76560">
                  <c:v>76.56</c:v>
                </c:pt>
                <c:pt idx="76561">
                  <c:v>76.561000000000035</c:v>
                </c:pt>
                <c:pt idx="76562">
                  <c:v>76.562000000000012</c:v>
                </c:pt>
                <c:pt idx="76563">
                  <c:v>76.563000000000045</c:v>
                </c:pt>
                <c:pt idx="76564">
                  <c:v>76.564000000000021</c:v>
                </c:pt>
                <c:pt idx="76565">
                  <c:v>76.564999999999998</c:v>
                </c:pt>
                <c:pt idx="76566">
                  <c:v>76.566000000000031</c:v>
                </c:pt>
                <c:pt idx="76567">
                  <c:v>76.567000000000007</c:v>
                </c:pt>
                <c:pt idx="76568">
                  <c:v>76.56800000000004</c:v>
                </c:pt>
                <c:pt idx="76569">
                  <c:v>76.569000000000017</c:v>
                </c:pt>
                <c:pt idx="76570">
                  <c:v>76.569999999999993</c:v>
                </c:pt>
                <c:pt idx="76571">
                  <c:v>76.571000000000026</c:v>
                </c:pt>
                <c:pt idx="76572">
                  <c:v>76.572000000000003</c:v>
                </c:pt>
                <c:pt idx="76573">
                  <c:v>76.573000000000036</c:v>
                </c:pt>
                <c:pt idx="76574">
                  <c:v>76.574000000000012</c:v>
                </c:pt>
                <c:pt idx="76575">
                  <c:v>76.575000000000045</c:v>
                </c:pt>
                <c:pt idx="76576">
                  <c:v>76.576000000000022</c:v>
                </c:pt>
                <c:pt idx="76577">
                  <c:v>76.576999999999998</c:v>
                </c:pt>
                <c:pt idx="76578">
                  <c:v>76.578000000000031</c:v>
                </c:pt>
                <c:pt idx="76579">
                  <c:v>76.579000000000008</c:v>
                </c:pt>
                <c:pt idx="76580">
                  <c:v>76.580000000000041</c:v>
                </c:pt>
                <c:pt idx="76581">
                  <c:v>76.581000000000017</c:v>
                </c:pt>
                <c:pt idx="76582">
                  <c:v>76.581999999999994</c:v>
                </c:pt>
                <c:pt idx="76583">
                  <c:v>76.583000000000027</c:v>
                </c:pt>
                <c:pt idx="76584">
                  <c:v>76.584000000000003</c:v>
                </c:pt>
                <c:pt idx="76585">
                  <c:v>76.585000000000036</c:v>
                </c:pt>
                <c:pt idx="76586">
                  <c:v>76.586000000000013</c:v>
                </c:pt>
                <c:pt idx="76587">
                  <c:v>76.587000000000046</c:v>
                </c:pt>
                <c:pt idx="76588">
                  <c:v>76.588000000000022</c:v>
                </c:pt>
                <c:pt idx="76589">
                  <c:v>76.588999999999999</c:v>
                </c:pt>
                <c:pt idx="76590">
                  <c:v>76.590000000000032</c:v>
                </c:pt>
                <c:pt idx="76591">
                  <c:v>76.591000000000008</c:v>
                </c:pt>
                <c:pt idx="76592">
                  <c:v>76.592000000000041</c:v>
                </c:pt>
                <c:pt idx="76593">
                  <c:v>76.593000000000018</c:v>
                </c:pt>
                <c:pt idx="76594">
                  <c:v>76.593999999999994</c:v>
                </c:pt>
                <c:pt idx="76595">
                  <c:v>76.595000000000027</c:v>
                </c:pt>
                <c:pt idx="76596">
                  <c:v>76.596000000000004</c:v>
                </c:pt>
                <c:pt idx="76597">
                  <c:v>76.597000000000037</c:v>
                </c:pt>
                <c:pt idx="76598">
                  <c:v>76.598000000000013</c:v>
                </c:pt>
                <c:pt idx="76599">
                  <c:v>76.599000000000046</c:v>
                </c:pt>
                <c:pt idx="76600">
                  <c:v>76.600000000000023</c:v>
                </c:pt>
                <c:pt idx="76601">
                  <c:v>76.600999999999999</c:v>
                </c:pt>
                <c:pt idx="76602">
                  <c:v>76.602000000000032</c:v>
                </c:pt>
                <c:pt idx="76603">
                  <c:v>76.603000000000009</c:v>
                </c:pt>
                <c:pt idx="76604">
                  <c:v>76.604000000000042</c:v>
                </c:pt>
                <c:pt idx="76605">
                  <c:v>76.605000000000018</c:v>
                </c:pt>
                <c:pt idx="76606">
                  <c:v>76.605999999999995</c:v>
                </c:pt>
                <c:pt idx="76607">
                  <c:v>76.607000000000028</c:v>
                </c:pt>
                <c:pt idx="76608">
                  <c:v>76.608000000000004</c:v>
                </c:pt>
                <c:pt idx="76609">
                  <c:v>76.609000000000037</c:v>
                </c:pt>
                <c:pt idx="76610">
                  <c:v>76.610000000000014</c:v>
                </c:pt>
                <c:pt idx="76611">
                  <c:v>76.61099999999999</c:v>
                </c:pt>
                <c:pt idx="76612">
                  <c:v>76.612000000000023</c:v>
                </c:pt>
                <c:pt idx="76613">
                  <c:v>76.613</c:v>
                </c:pt>
                <c:pt idx="76614">
                  <c:v>76.614000000000033</c:v>
                </c:pt>
                <c:pt idx="76615">
                  <c:v>76.615000000000009</c:v>
                </c:pt>
                <c:pt idx="76616">
                  <c:v>76.616000000000042</c:v>
                </c:pt>
                <c:pt idx="76617">
                  <c:v>76.617000000000019</c:v>
                </c:pt>
                <c:pt idx="76618">
                  <c:v>76.617999999999995</c:v>
                </c:pt>
                <c:pt idx="76619">
                  <c:v>76.619000000000028</c:v>
                </c:pt>
                <c:pt idx="76620">
                  <c:v>76.62</c:v>
                </c:pt>
                <c:pt idx="76621">
                  <c:v>76.621000000000038</c:v>
                </c:pt>
                <c:pt idx="76622">
                  <c:v>76.622000000000014</c:v>
                </c:pt>
                <c:pt idx="76623">
                  <c:v>76.62299999999999</c:v>
                </c:pt>
                <c:pt idx="76624">
                  <c:v>76.624000000000024</c:v>
                </c:pt>
                <c:pt idx="76625">
                  <c:v>76.625</c:v>
                </c:pt>
                <c:pt idx="76626">
                  <c:v>76.626000000000033</c:v>
                </c:pt>
                <c:pt idx="76627">
                  <c:v>76.62700000000001</c:v>
                </c:pt>
                <c:pt idx="76628">
                  <c:v>76.628000000000043</c:v>
                </c:pt>
                <c:pt idx="76629">
                  <c:v>76.629000000000019</c:v>
                </c:pt>
                <c:pt idx="76630">
                  <c:v>76.63</c:v>
                </c:pt>
                <c:pt idx="76631">
                  <c:v>76.631000000000029</c:v>
                </c:pt>
                <c:pt idx="76632">
                  <c:v>76.632000000000005</c:v>
                </c:pt>
                <c:pt idx="76633">
                  <c:v>76.633000000000038</c:v>
                </c:pt>
                <c:pt idx="76634">
                  <c:v>76.634000000000015</c:v>
                </c:pt>
                <c:pt idx="76635">
                  <c:v>76.634999999999991</c:v>
                </c:pt>
                <c:pt idx="76636">
                  <c:v>76.636000000000024</c:v>
                </c:pt>
                <c:pt idx="76637">
                  <c:v>76.637</c:v>
                </c:pt>
                <c:pt idx="76638">
                  <c:v>76.638000000000034</c:v>
                </c:pt>
                <c:pt idx="76639">
                  <c:v>76.63900000000001</c:v>
                </c:pt>
                <c:pt idx="76640">
                  <c:v>76.640000000000043</c:v>
                </c:pt>
                <c:pt idx="76641">
                  <c:v>76.64100000000002</c:v>
                </c:pt>
                <c:pt idx="76642">
                  <c:v>76.641999999999996</c:v>
                </c:pt>
                <c:pt idx="76643">
                  <c:v>76.643000000000029</c:v>
                </c:pt>
                <c:pt idx="76644">
                  <c:v>76.644000000000005</c:v>
                </c:pt>
                <c:pt idx="76645">
                  <c:v>76.645000000000039</c:v>
                </c:pt>
                <c:pt idx="76646">
                  <c:v>76.646000000000015</c:v>
                </c:pt>
                <c:pt idx="76647">
                  <c:v>76.646999999999991</c:v>
                </c:pt>
                <c:pt idx="76648">
                  <c:v>76.648000000000025</c:v>
                </c:pt>
                <c:pt idx="76649">
                  <c:v>76.649000000000001</c:v>
                </c:pt>
                <c:pt idx="76650">
                  <c:v>76.650000000000034</c:v>
                </c:pt>
                <c:pt idx="76651">
                  <c:v>76.65100000000001</c:v>
                </c:pt>
                <c:pt idx="76652">
                  <c:v>76.652000000000044</c:v>
                </c:pt>
                <c:pt idx="76653">
                  <c:v>76.65300000000002</c:v>
                </c:pt>
                <c:pt idx="76654">
                  <c:v>76.653999999999996</c:v>
                </c:pt>
                <c:pt idx="76655">
                  <c:v>76.65500000000003</c:v>
                </c:pt>
                <c:pt idx="76656">
                  <c:v>76.656000000000006</c:v>
                </c:pt>
                <c:pt idx="76657">
                  <c:v>76.657000000000039</c:v>
                </c:pt>
                <c:pt idx="76658">
                  <c:v>76.658000000000015</c:v>
                </c:pt>
                <c:pt idx="76659">
                  <c:v>76.658999999999992</c:v>
                </c:pt>
                <c:pt idx="76660">
                  <c:v>76.660000000000025</c:v>
                </c:pt>
                <c:pt idx="76661">
                  <c:v>76.661000000000001</c:v>
                </c:pt>
                <c:pt idx="76662">
                  <c:v>76.662000000000035</c:v>
                </c:pt>
                <c:pt idx="76663">
                  <c:v>76.663000000000011</c:v>
                </c:pt>
                <c:pt idx="76664">
                  <c:v>76.664000000000044</c:v>
                </c:pt>
                <c:pt idx="76665">
                  <c:v>76.66500000000002</c:v>
                </c:pt>
                <c:pt idx="76666">
                  <c:v>76.665999999999997</c:v>
                </c:pt>
                <c:pt idx="76667">
                  <c:v>76.66700000000003</c:v>
                </c:pt>
                <c:pt idx="76668">
                  <c:v>76.668000000000006</c:v>
                </c:pt>
                <c:pt idx="76669">
                  <c:v>76.66900000000004</c:v>
                </c:pt>
                <c:pt idx="76670">
                  <c:v>76.670000000000016</c:v>
                </c:pt>
                <c:pt idx="76671">
                  <c:v>76.670999999999992</c:v>
                </c:pt>
                <c:pt idx="76672">
                  <c:v>76.672000000000025</c:v>
                </c:pt>
                <c:pt idx="76673">
                  <c:v>76.673000000000002</c:v>
                </c:pt>
                <c:pt idx="76674">
                  <c:v>76.674000000000035</c:v>
                </c:pt>
                <c:pt idx="76675">
                  <c:v>76.675000000000011</c:v>
                </c:pt>
                <c:pt idx="76676">
                  <c:v>76.676000000000045</c:v>
                </c:pt>
                <c:pt idx="76677">
                  <c:v>76.677000000000021</c:v>
                </c:pt>
                <c:pt idx="76678">
                  <c:v>76.677999999999997</c:v>
                </c:pt>
                <c:pt idx="76679">
                  <c:v>76.67900000000003</c:v>
                </c:pt>
                <c:pt idx="76680">
                  <c:v>76.680000000000007</c:v>
                </c:pt>
                <c:pt idx="76681">
                  <c:v>76.68100000000004</c:v>
                </c:pt>
                <c:pt idx="76682">
                  <c:v>76.682000000000016</c:v>
                </c:pt>
                <c:pt idx="76683">
                  <c:v>76.682999999999993</c:v>
                </c:pt>
                <c:pt idx="76684">
                  <c:v>76.684000000000026</c:v>
                </c:pt>
                <c:pt idx="76685">
                  <c:v>76.685000000000002</c:v>
                </c:pt>
                <c:pt idx="76686">
                  <c:v>76.686000000000035</c:v>
                </c:pt>
                <c:pt idx="76687">
                  <c:v>76.687000000000012</c:v>
                </c:pt>
                <c:pt idx="76688">
                  <c:v>76.688000000000045</c:v>
                </c:pt>
                <c:pt idx="76689">
                  <c:v>76.689000000000021</c:v>
                </c:pt>
                <c:pt idx="76690">
                  <c:v>76.69</c:v>
                </c:pt>
                <c:pt idx="76691">
                  <c:v>76.691000000000031</c:v>
                </c:pt>
                <c:pt idx="76692">
                  <c:v>76.692000000000007</c:v>
                </c:pt>
                <c:pt idx="76693">
                  <c:v>76.69300000000004</c:v>
                </c:pt>
                <c:pt idx="76694">
                  <c:v>76.694000000000017</c:v>
                </c:pt>
                <c:pt idx="76695">
                  <c:v>76.694999999999993</c:v>
                </c:pt>
                <c:pt idx="76696">
                  <c:v>76.696000000000026</c:v>
                </c:pt>
                <c:pt idx="76697">
                  <c:v>76.697000000000003</c:v>
                </c:pt>
                <c:pt idx="76698">
                  <c:v>76.698000000000036</c:v>
                </c:pt>
                <c:pt idx="76699">
                  <c:v>76.699000000000012</c:v>
                </c:pt>
                <c:pt idx="76700">
                  <c:v>76.700000000000045</c:v>
                </c:pt>
                <c:pt idx="76701">
                  <c:v>76.701000000000022</c:v>
                </c:pt>
                <c:pt idx="76702">
                  <c:v>76.701999999999998</c:v>
                </c:pt>
                <c:pt idx="76703">
                  <c:v>76.703000000000031</c:v>
                </c:pt>
                <c:pt idx="76704">
                  <c:v>76.704000000000008</c:v>
                </c:pt>
                <c:pt idx="76705">
                  <c:v>76.705000000000041</c:v>
                </c:pt>
                <c:pt idx="76706">
                  <c:v>76.706000000000017</c:v>
                </c:pt>
                <c:pt idx="76707">
                  <c:v>76.706999999999994</c:v>
                </c:pt>
                <c:pt idx="76708">
                  <c:v>76.708000000000027</c:v>
                </c:pt>
                <c:pt idx="76709">
                  <c:v>76.709000000000003</c:v>
                </c:pt>
                <c:pt idx="76710">
                  <c:v>76.710000000000036</c:v>
                </c:pt>
                <c:pt idx="76711">
                  <c:v>76.711000000000013</c:v>
                </c:pt>
                <c:pt idx="76712">
                  <c:v>76.712000000000046</c:v>
                </c:pt>
                <c:pt idx="76713">
                  <c:v>76.713000000000022</c:v>
                </c:pt>
                <c:pt idx="76714">
                  <c:v>76.713999999999999</c:v>
                </c:pt>
                <c:pt idx="76715">
                  <c:v>76.715000000000032</c:v>
                </c:pt>
                <c:pt idx="76716">
                  <c:v>76.716000000000008</c:v>
                </c:pt>
                <c:pt idx="76717">
                  <c:v>76.717000000000041</c:v>
                </c:pt>
                <c:pt idx="76718">
                  <c:v>76.718000000000018</c:v>
                </c:pt>
                <c:pt idx="76719">
                  <c:v>76.718999999999994</c:v>
                </c:pt>
                <c:pt idx="76720">
                  <c:v>76.720000000000027</c:v>
                </c:pt>
                <c:pt idx="76721">
                  <c:v>76.721000000000004</c:v>
                </c:pt>
                <c:pt idx="76722">
                  <c:v>76.722000000000037</c:v>
                </c:pt>
                <c:pt idx="76723">
                  <c:v>76.723000000000013</c:v>
                </c:pt>
                <c:pt idx="76724">
                  <c:v>76.724000000000046</c:v>
                </c:pt>
                <c:pt idx="76725">
                  <c:v>76.725000000000023</c:v>
                </c:pt>
                <c:pt idx="76726">
                  <c:v>76.725999999999999</c:v>
                </c:pt>
                <c:pt idx="76727">
                  <c:v>76.727000000000032</c:v>
                </c:pt>
                <c:pt idx="76728">
                  <c:v>76.728000000000009</c:v>
                </c:pt>
                <c:pt idx="76729">
                  <c:v>76.729000000000042</c:v>
                </c:pt>
                <c:pt idx="76730">
                  <c:v>76.730000000000018</c:v>
                </c:pt>
                <c:pt idx="76731">
                  <c:v>76.730999999999995</c:v>
                </c:pt>
                <c:pt idx="76732">
                  <c:v>76.732000000000028</c:v>
                </c:pt>
                <c:pt idx="76733">
                  <c:v>76.733000000000004</c:v>
                </c:pt>
                <c:pt idx="76734">
                  <c:v>76.734000000000037</c:v>
                </c:pt>
                <c:pt idx="76735">
                  <c:v>76.735000000000014</c:v>
                </c:pt>
                <c:pt idx="76736">
                  <c:v>76.73599999999999</c:v>
                </c:pt>
                <c:pt idx="76737">
                  <c:v>76.737000000000023</c:v>
                </c:pt>
                <c:pt idx="76738">
                  <c:v>76.738</c:v>
                </c:pt>
                <c:pt idx="76739">
                  <c:v>76.739000000000033</c:v>
                </c:pt>
                <c:pt idx="76740">
                  <c:v>76.740000000000009</c:v>
                </c:pt>
                <c:pt idx="76741">
                  <c:v>76.741000000000042</c:v>
                </c:pt>
                <c:pt idx="76742">
                  <c:v>76.742000000000019</c:v>
                </c:pt>
                <c:pt idx="76743">
                  <c:v>76.742999999999995</c:v>
                </c:pt>
                <c:pt idx="76744">
                  <c:v>76.744000000000028</c:v>
                </c:pt>
                <c:pt idx="76745">
                  <c:v>76.745000000000005</c:v>
                </c:pt>
                <c:pt idx="76746">
                  <c:v>76.746000000000038</c:v>
                </c:pt>
                <c:pt idx="76747">
                  <c:v>76.747000000000014</c:v>
                </c:pt>
                <c:pt idx="76748">
                  <c:v>76.74799999999999</c:v>
                </c:pt>
                <c:pt idx="76749">
                  <c:v>76.749000000000024</c:v>
                </c:pt>
                <c:pt idx="76750">
                  <c:v>76.75</c:v>
                </c:pt>
                <c:pt idx="76751">
                  <c:v>76.751000000000033</c:v>
                </c:pt>
                <c:pt idx="76752">
                  <c:v>76.75200000000001</c:v>
                </c:pt>
                <c:pt idx="76753">
                  <c:v>76.753000000000043</c:v>
                </c:pt>
                <c:pt idx="76754">
                  <c:v>76.754000000000019</c:v>
                </c:pt>
                <c:pt idx="76755">
                  <c:v>76.754999999999995</c:v>
                </c:pt>
                <c:pt idx="76756">
                  <c:v>76.756000000000029</c:v>
                </c:pt>
                <c:pt idx="76757">
                  <c:v>76.757000000000005</c:v>
                </c:pt>
                <c:pt idx="76758">
                  <c:v>76.758000000000038</c:v>
                </c:pt>
                <c:pt idx="76759">
                  <c:v>76.759000000000015</c:v>
                </c:pt>
                <c:pt idx="76760">
                  <c:v>76.759999999999991</c:v>
                </c:pt>
                <c:pt idx="76761">
                  <c:v>76.761000000000024</c:v>
                </c:pt>
                <c:pt idx="76762">
                  <c:v>76.762</c:v>
                </c:pt>
                <c:pt idx="76763">
                  <c:v>76.763000000000034</c:v>
                </c:pt>
                <c:pt idx="76764">
                  <c:v>76.76400000000001</c:v>
                </c:pt>
                <c:pt idx="76765">
                  <c:v>76.765000000000043</c:v>
                </c:pt>
                <c:pt idx="76766">
                  <c:v>76.76600000000002</c:v>
                </c:pt>
                <c:pt idx="76767">
                  <c:v>76.766999999999996</c:v>
                </c:pt>
                <c:pt idx="76768">
                  <c:v>76.768000000000029</c:v>
                </c:pt>
                <c:pt idx="76769">
                  <c:v>76.769000000000005</c:v>
                </c:pt>
                <c:pt idx="76770">
                  <c:v>76.770000000000039</c:v>
                </c:pt>
                <c:pt idx="76771">
                  <c:v>76.771000000000015</c:v>
                </c:pt>
                <c:pt idx="76772">
                  <c:v>76.771999999999991</c:v>
                </c:pt>
                <c:pt idx="76773">
                  <c:v>76.773000000000025</c:v>
                </c:pt>
                <c:pt idx="76774">
                  <c:v>76.774000000000001</c:v>
                </c:pt>
                <c:pt idx="76775">
                  <c:v>76.775000000000034</c:v>
                </c:pt>
                <c:pt idx="76776">
                  <c:v>76.77600000000001</c:v>
                </c:pt>
                <c:pt idx="76777">
                  <c:v>76.777000000000044</c:v>
                </c:pt>
                <c:pt idx="76778">
                  <c:v>76.77800000000002</c:v>
                </c:pt>
                <c:pt idx="76779">
                  <c:v>76.778999999999996</c:v>
                </c:pt>
                <c:pt idx="76780">
                  <c:v>76.78000000000003</c:v>
                </c:pt>
                <c:pt idx="76781">
                  <c:v>76.781000000000006</c:v>
                </c:pt>
                <c:pt idx="76782">
                  <c:v>76.782000000000039</c:v>
                </c:pt>
                <c:pt idx="76783">
                  <c:v>76.783000000000015</c:v>
                </c:pt>
                <c:pt idx="76784">
                  <c:v>76.783999999999992</c:v>
                </c:pt>
                <c:pt idx="76785">
                  <c:v>76.785000000000025</c:v>
                </c:pt>
                <c:pt idx="76786">
                  <c:v>76.786000000000001</c:v>
                </c:pt>
                <c:pt idx="76787">
                  <c:v>76.787000000000035</c:v>
                </c:pt>
                <c:pt idx="76788">
                  <c:v>76.788000000000011</c:v>
                </c:pt>
                <c:pt idx="76789">
                  <c:v>76.789000000000044</c:v>
                </c:pt>
                <c:pt idx="76790">
                  <c:v>76.79000000000002</c:v>
                </c:pt>
                <c:pt idx="76791">
                  <c:v>76.790999999999997</c:v>
                </c:pt>
                <c:pt idx="76792">
                  <c:v>76.79200000000003</c:v>
                </c:pt>
                <c:pt idx="76793">
                  <c:v>76.793000000000006</c:v>
                </c:pt>
                <c:pt idx="76794">
                  <c:v>76.79400000000004</c:v>
                </c:pt>
                <c:pt idx="76795">
                  <c:v>76.795000000000016</c:v>
                </c:pt>
                <c:pt idx="76796">
                  <c:v>76.795999999999992</c:v>
                </c:pt>
                <c:pt idx="76797">
                  <c:v>76.797000000000025</c:v>
                </c:pt>
                <c:pt idx="76798">
                  <c:v>76.798000000000002</c:v>
                </c:pt>
                <c:pt idx="76799">
                  <c:v>76.799000000000035</c:v>
                </c:pt>
                <c:pt idx="76800">
                  <c:v>76.800000000000011</c:v>
                </c:pt>
                <c:pt idx="76801">
                  <c:v>76.801000000000045</c:v>
                </c:pt>
                <c:pt idx="76802">
                  <c:v>76.802000000000021</c:v>
                </c:pt>
                <c:pt idx="76803">
                  <c:v>76.802999999999997</c:v>
                </c:pt>
                <c:pt idx="76804">
                  <c:v>76.80400000000003</c:v>
                </c:pt>
                <c:pt idx="76805">
                  <c:v>76.805000000000007</c:v>
                </c:pt>
                <c:pt idx="76806">
                  <c:v>76.80600000000004</c:v>
                </c:pt>
                <c:pt idx="76807">
                  <c:v>76.807000000000016</c:v>
                </c:pt>
                <c:pt idx="76808">
                  <c:v>76.807999999999993</c:v>
                </c:pt>
                <c:pt idx="76809">
                  <c:v>76.809000000000026</c:v>
                </c:pt>
                <c:pt idx="76810">
                  <c:v>76.81</c:v>
                </c:pt>
                <c:pt idx="76811">
                  <c:v>76.811000000000035</c:v>
                </c:pt>
                <c:pt idx="76812">
                  <c:v>76.812000000000012</c:v>
                </c:pt>
                <c:pt idx="76813">
                  <c:v>76.813000000000045</c:v>
                </c:pt>
                <c:pt idx="76814">
                  <c:v>76.814000000000021</c:v>
                </c:pt>
                <c:pt idx="76815">
                  <c:v>76.814999999999998</c:v>
                </c:pt>
                <c:pt idx="76816">
                  <c:v>76.816000000000031</c:v>
                </c:pt>
                <c:pt idx="76817">
                  <c:v>76.817000000000007</c:v>
                </c:pt>
                <c:pt idx="76818">
                  <c:v>76.81800000000004</c:v>
                </c:pt>
                <c:pt idx="76819">
                  <c:v>76.819000000000017</c:v>
                </c:pt>
                <c:pt idx="76820">
                  <c:v>76.819999999999993</c:v>
                </c:pt>
                <c:pt idx="76821">
                  <c:v>76.821000000000026</c:v>
                </c:pt>
                <c:pt idx="76822">
                  <c:v>76.822000000000003</c:v>
                </c:pt>
                <c:pt idx="76823">
                  <c:v>76.823000000000036</c:v>
                </c:pt>
                <c:pt idx="76824">
                  <c:v>76.824000000000012</c:v>
                </c:pt>
                <c:pt idx="76825">
                  <c:v>76.825000000000045</c:v>
                </c:pt>
                <c:pt idx="76826">
                  <c:v>76.826000000000022</c:v>
                </c:pt>
                <c:pt idx="76827">
                  <c:v>76.826999999999998</c:v>
                </c:pt>
                <c:pt idx="76828">
                  <c:v>76.828000000000031</c:v>
                </c:pt>
                <c:pt idx="76829">
                  <c:v>76.829000000000008</c:v>
                </c:pt>
                <c:pt idx="76830">
                  <c:v>76.830000000000041</c:v>
                </c:pt>
                <c:pt idx="76831">
                  <c:v>76.831000000000017</c:v>
                </c:pt>
                <c:pt idx="76832">
                  <c:v>76.831999999999994</c:v>
                </c:pt>
                <c:pt idx="76833">
                  <c:v>76.833000000000027</c:v>
                </c:pt>
                <c:pt idx="76834">
                  <c:v>76.834000000000003</c:v>
                </c:pt>
                <c:pt idx="76835">
                  <c:v>76.835000000000036</c:v>
                </c:pt>
                <c:pt idx="76836">
                  <c:v>76.836000000000013</c:v>
                </c:pt>
                <c:pt idx="76837">
                  <c:v>76.837000000000046</c:v>
                </c:pt>
                <c:pt idx="76838">
                  <c:v>76.838000000000022</c:v>
                </c:pt>
                <c:pt idx="76839">
                  <c:v>76.838999999999999</c:v>
                </c:pt>
                <c:pt idx="76840">
                  <c:v>76.840000000000032</c:v>
                </c:pt>
                <c:pt idx="76841">
                  <c:v>76.841000000000008</c:v>
                </c:pt>
                <c:pt idx="76842">
                  <c:v>76.842000000000041</c:v>
                </c:pt>
                <c:pt idx="76843">
                  <c:v>76.843000000000018</c:v>
                </c:pt>
                <c:pt idx="76844">
                  <c:v>76.843999999999994</c:v>
                </c:pt>
                <c:pt idx="76845">
                  <c:v>76.845000000000027</c:v>
                </c:pt>
                <c:pt idx="76846">
                  <c:v>76.846000000000004</c:v>
                </c:pt>
                <c:pt idx="76847">
                  <c:v>76.847000000000037</c:v>
                </c:pt>
                <c:pt idx="76848">
                  <c:v>76.848000000000013</c:v>
                </c:pt>
                <c:pt idx="76849">
                  <c:v>76.849000000000046</c:v>
                </c:pt>
                <c:pt idx="76850">
                  <c:v>76.850000000000023</c:v>
                </c:pt>
                <c:pt idx="76851">
                  <c:v>76.850999999999999</c:v>
                </c:pt>
                <c:pt idx="76852">
                  <c:v>76.852000000000032</c:v>
                </c:pt>
                <c:pt idx="76853">
                  <c:v>76.853000000000009</c:v>
                </c:pt>
                <c:pt idx="76854">
                  <c:v>76.854000000000042</c:v>
                </c:pt>
                <c:pt idx="76855">
                  <c:v>76.855000000000018</c:v>
                </c:pt>
                <c:pt idx="76856">
                  <c:v>76.855999999999995</c:v>
                </c:pt>
                <c:pt idx="76857">
                  <c:v>76.857000000000028</c:v>
                </c:pt>
                <c:pt idx="76858">
                  <c:v>76.858000000000004</c:v>
                </c:pt>
                <c:pt idx="76859">
                  <c:v>76.859000000000037</c:v>
                </c:pt>
                <c:pt idx="76860">
                  <c:v>76.860000000000014</c:v>
                </c:pt>
                <c:pt idx="76861">
                  <c:v>76.86099999999999</c:v>
                </c:pt>
                <c:pt idx="76862">
                  <c:v>76.862000000000023</c:v>
                </c:pt>
                <c:pt idx="76863">
                  <c:v>76.863</c:v>
                </c:pt>
                <c:pt idx="76864">
                  <c:v>76.864000000000033</c:v>
                </c:pt>
                <c:pt idx="76865">
                  <c:v>76.865000000000009</c:v>
                </c:pt>
                <c:pt idx="76866">
                  <c:v>76.866000000000042</c:v>
                </c:pt>
                <c:pt idx="76867">
                  <c:v>76.867000000000019</c:v>
                </c:pt>
                <c:pt idx="76868">
                  <c:v>76.867999999999995</c:v>
                </c:pt>
                <c:pt idx="76869">
                  <c:v>76.869000000000028</c:v>
                </c:pt>
                <c:pt idx="76870">
                  <c:v>76.87</c:v>
                </c:pt>
                <c:pt idx="76871">
                  <c:v>76.871000000000038</c:v>
                </c:pt>
                <c:pt idx="76872">
                  <c:v>76.872000000000014</c:v>
                </c:pt>
                <c:pt idx="76873">
                  <c:v>76.87299999999999</c:v>
                </c:pt>
                <c:pt idx="76874">
                  <c:v>76.874000000000024</c:v>
                </c:pt>
                <c:pt idx="76875">
                  <c:v>76.875</c:v>
                </c:pt>
                <c:pt idx="76876">
                  <c:v>76.876000000000033</c:v>
                </c:pt>
                <c:pt idx="76877">
                  <c:v>76.87700000000001</c:v>
                </c:pt>
                <c:pt idx="76878">
                  <c:v>76.878000000000043</c:v>
                </c:pt>
                <c:pt idx="76879">
                  <c:v>76.879000000000019</c:v>
                </c:pt>
                <c:pt idx="76880">
                  <c:v>76.88</c:v>
                </c:pt>
                <c:pt idx="76881">
                  <c:v>76.881000000000029</c:v>
                </c:pt>
                <c:pt idx="76882">
                  <c:v>76.882000000000005</c:v>
                </c:pt>
                <c:pt idx="76883">
                  <c:v>76.883000000000038</c:v>
                </c:pt>
                <c:pt idx="76884">
                  <c:v>76.884000000000015</c:v>
                </c:pt>
                <c:pt idx="76885">
                  <c:v>76.884999999999991</c:v>
                </c:pt>
                <c:pt idx="76886">
                  <c:v>76.886000000000024</c:v>
                </c:pt>
                <c:pt idx="76887">
                  <c:v>76.887</c:v>
                </c:pt>
                <c:pt idx="76888">
                  <c:v>76.888000000000034</c:v>
                </c:pt>
                <c:pt idx="76889">
                  <c:v>76.88900000000001</c:v>
                </c:pt>
                <c:pt idx="76890">
                  <c:v>76.890000000000043</c:v>
                </c:pt>
                <c:pt idx="76891">
                  <c:v>76.89100000000002</c:v>
                </c:pt>
                <c:pt idx="76892">
                  <c:v>76.891999999999996</c:v>
                </c:pt>
                <c:pt idx="76893">
                  <c:v>76.893000000000029</c:v>
                </c:pt>
                <c:pt idx="76894">
                  <c:v>76.894000000000005</c:v>
                </c:pt>
                <c:pt idx="76895">
                  <c:v>76.895000000000039</c:v>
                </c:pt>
                <c:pt idx="76896">
                  <c:v>76.896000000000015</c:v>
                </c:pt>
                <c:pt idx="76897">
                  <c:v>76.896999999999991</c:v>
                </c:pt>
                <c:pt idx="76898">
                  <c:v>76.898000000000025</c:v>
                </c:pt>
                <c:pt idx="76899">
                  <c:v>76.899000000000001</c:v>
                </c:pt>
                <c:pt idx="76900">
                  <c:v>76.900000000000034</c:v>
                </c:pt>
                <c:pt idx="76901">
                  <c:v>76.90100000000001</c:v>
                </c:pt>
                <c:pt idx="76902">
                  <c:v>76.902000000000044</c:v>
                </c:pt>
                <c:pt idx="76903">
                  <c:v>76.90300000000002</c:v>
                </c:pt>
                <c:pt idx="76904">
                  <c:v>76.903999999999996</c:v>
                </c:pt>
                <c:pt idx="76905">
                  <c:v>76.90500000000003</c:v>
                </c:pt>
                <c:pt idx="76906">
                  <c:v>76.906000000000006</c:v>
                </c:pt>
                <c:pt idx="76907">
                  <c:v>76.907000000000039</c:v>
                </c:pt>
                <c:pt idx="76908">
                  <c:v>76.908000000000015</c:v>
                </c:pt>
                <c:pt idx="76909">
                  <c:v>76.908999999999992</c:v>
                </c:pt>
                <c:pt idx="76910">
                  <c:v>76.910000000000025</c:v>
                </c:pt>
                <c:pt idx="76911">
                  <c:v>76.911000000000001</c:v>
                </c:pt>
                <c:pt idx="76912">
                  <c:v>76.912000000000035</c:v>
                </c:pt>
                <c:pt idx="76913">
                  <c:v>76.913000000000011</c:v>
                </c:pt>
                <c:pt idx="76914">
                  <c:v>76.914000000000044</c:v>
                </c:pt>
                <c:pt idx="76915">
                  <c:v>76.91500000000002</c:v>
                </c:pt>
                <c:pt idx="76916">
                  <c:v>76.915999999999997</c:v>
                </c:pt>
                <c:pt idx="76917">
                  <c:v>76.91700000000003</c:v>
                </c:pt>
                <c:pt idx="76918">
                  <c:v>76.918000000000006</c:v>
                </c:pt>
                <c:pt idx="76919">
                  <c:v>76.91900000000004</c:v>
                </c:pt>
                <c:pt idx="76920">
                  <c:v>76.920000000000016</c:v>
                </c:pt>
                <c:pt idx="76921">
                  <c:v>76.920999999999992</c:v>
                </c:pt>
                <c:pt idx="76922">
                  <c:v>76.922000000000025</c:v>
                </c:pt>
                <c:pt idx="76923">
                  <c:v>76.923000000000002</c:v>
                </c:pt>
                <c:pt idx="76924">
                  <c:v>76.924000000000035</c:v>
                </c:pt>
                <c:pt idx="76925">
                  <c:v>76.925000000000011</c:v>
                </c:pt>
                <c:pt idx="76926">
                  <c:v>76.926000000000045</c:v>
                </c:pt>
                <c:pt idx="76927">
                  <c:v>76.927000000000021</c:v>
                </c:pt>
                <c:pt idx="76928">
                  <c:v>76.927999999999997</c:v>
                </c:pt>
                <c:pt idx="76929">
                  <c:v>76.92900000000003</c:v>
                </c:pt>
                <c:pt idx="76930">
                  <c:v>76.930000000000007</c:v>
                </c:pt>
                <c:pt idx="76931">
                  <c:v>76.93100000000004</c:v>
                </c:pt>
                <c:pt idx="76932">
                  <c:v>76.932000000000016</c:v>
                </c:pt>
                <c:pt idx="76933">
                  <c:v>76.932999999999993</c:v>
                </c:pt>
                <c:pt idx="76934">
                  <c:v>76.934000000000026</c:v>
                </c:pt>
                <c:pt idx="76935">
                  <c:v>76.935000000000002</c:v>
                </c:pt>
                <c:pt idx="76936">
                  <c:v>76.936000000000035</c:v>
                </c:pt>
                <c:pt idx="76937">
                  <c:v>76.937000000000012</c:v>
                </c:pt>
                <c:pt idx="76938">
                  <c:v>76.938000000000045</c:v>
                </c:pt>
                <c:pt idx="76939">
                  <c:v>76.939000000000021</c:v>
                </c:pt>
                <c:pt idx="76940">
                  <c:v>76.94</c:v>
                </c:pt>
                <c:pt idx="76941">
                  <c:v>76.941000000000031</c:v>
                </c:pt>
                <c:pt idx="76942">
                  <c:v>76.942000000000007</c:v>
                </c:pt>
                <c:pt idx="76943">
                  <c:v>76.94300000000004</c:v>
                </c:pt>
                <c:pt idx="76944">
                  <c:v>76.944000000000017</c:v>
                </c:pt>
                <c:pt idx="76945">
                  <c:v>76.944999999999993</c:v>
                </c:pt>
                <c:pt idx="76946">
                  <c:v>76.946000000000026</c:v>
                </c:pt>
                <c:pt idx="76947">
                  <c:v>76.947000000000003</c:v>
                </c:pt>
                <c:pt idx="76948">
                  <c:v>76.948000000000036</c:v>
                </c:pt>
                <c:pt idx="76949">
                  <c:v>76.949000000000012</c:v>
                </c:pt>
                <c:pt idx="76950">
                  <c:v>76.950000000000045</c:v>
                </c:pt>
                <c:pt idx="76951">
                  <c:v>76.951000000000022</c:v>
                </c:pt>
                <c:pt idx="76952">
                  <c:v>76.951999999999998</c:v>
                </c:pt>
                <c:pt idx="76953">
                  <c:v>76.953000000000031</c:v>
                </c:pt>
                <c:pt idx="76954">
                  <c:v>76.954000000000008</c:v>
                </c:pt>
                <c:pt idx="76955">
                  <c:v>76.955000000000041</c:v>
                </c:pt>
                <c:pt idx="76956">
                  <c:v>76.956000000000017</c:v>
                </c:pt>
                <c:pt idx="76957">
                  <c:v>76.956999999999994</c:v>
                </c:pt>
                <c:pt idx="76958">
                  <c:v>76.958000000000027</c:v>
                </c:pt>
                <c:pt idx="76959">
                  <c:v>76.959000000000003</c:v>
                </c:pt>
                <c:pt idx="76960">
                  <c:v>76.960000000000036</c:v>
                </c:pt>
                <c:pt idx="76961">
                  <c:v>76.961000000000013</c:v>
                </c:pt>
                <c:pt idx="76962">
                  <c:v>76.962000000000046</c:v>
                </c:pt>
                <c:pt idx="76963">
                  <c:v>76.963000000000022</c:v>
                </c:pt>
                <c:pt idx="76964">
                  <c:v>76.963999999999999</c:v>
                </c:pt>
                <c:pt idx="76965">
                  <c:v>76.965000000000032</c:v>
                </c:pt>
                <c:pt idx="76966">
                  <c:v>76.966000000000008</c:v>
                </c:pt>
                <c:pt idx="76967">
                  <c:v>76.967000000000041</c:v>
                </c:pt>
                <c:pt idx="76968">
                  <c:v>76.968000000000018</c:v>
                </c:pt>
                <c:pt idx="76969">
                  <c:v>76.968999999999994</c:v>
                </c:pt>
                <c:pt idx="76970">
                  <c:v>76.970000000000027</c:v>
                </c:pt>
                <c:pt idx="76971">
                  <c:v>76.971000000000004</c:v>
                </c:pt>
                <c:pt idx="76972">
                  <c:v>76.972000000000037</c:v>
                </c:pt>
                <c:pt idx="76973">
                  <c:v>76.973000000000013</c:v>
                </c:pt>
                <c:pt idx="76974">
                  <c:v>76.974000000000046</c:v>
                </c:pt>
                <c:pt idx="76975">
                  <c:v>76.975000000000023</c:v>
                </c:pt>
                <c:pt idx="76976">
                  <c:v>76.975999999999999</c:v>
                </c:pt>
                <c:pt idx="76977">
                  <c:v>76.977000000000032</c:v>
                </c:pt>
                <c:pt idx="76978">
                  <c:v>76.978000000000009</c:v>
                </c:pt>
                <c:pt idx="76979">
                  <c:v>76.979000000000042</c:v>
                </c:pt>
                <c:pt idx="76980">
                  <c:v>76.980000000000018</c:v>
                </c:pt>
                <c:pt idx="76981">
                  <c:v>76.980999999999995</c:v>
                </c:pt>
                <c:pt idx="76982">
                  <c:v>76.982000000000028</c:v>
                </c:pt>
                <c:pt idx="76983">
                  <c:v>76.983000000000004</c:v>
                </c:pt>
                <c:pt idx="76984">
                  <c:v>76.984000000000037</c:v>
                </c:pt>
                <c:pt idx="76985">
                  <c:v>76.985000000000014</c:v>
                </c:pt>
                <c:pt idx="76986">
                  <c:v>76.98599999999999</c:v>
                </c:pt>
                <c:pt idx="76987">
                  <c:v>76.987000000000023</c:v>
                </c:pt>
                <c:pt idx="76988">
                  <c:v>76.988</c:v>
                </c:pt>
                <c:pt idx="76989">
                  <c:v>76.989000000000033</c:v>
                </c:pt>
                <c:pt idx="76990">
                  <c:v>76.990000000000009</c:v>
                </c:pt>
                <c:pt idx="76991">
                  <c:v>76.991000000000042</c:v>
                </c:pt>
                <c:pt idx="76992">
                  <c:v>76.992000000000019</c:v>
                </c:pt>
                <c:pt idx="76993">
                  <c:v>76.992999999999995</c:v>
                </c:pt>
                <c:pt idx="76994">
                  <c:v>76.994000000000028</c:v>
                </c:pt>
                <c:pt idx="76995">
                  <c:v>76.995000000000005</c:v>
                </c:pt>
                <c:pt idx="76996">
                  <c:v>76.996000000000038</c:v>
                </c:pt>
                <c:pt idx="76997">
                  <c:v>76.997000000000014</c:v>
                </c:pt>
                <c:pt idx="76998">
                  <c:v>76.99799999999999</c:v>
                </c:pt>
                <c:pt idx="76999">
                  <c:v>76.999000000000024</c:v>
                </c:pt>
                <c:pt idx="77000">
                  <c:v>77</c:v>
                </c:pt>
                <c:pt idx="77001">
                  <c:v>77.001000000000033</c:v>
                </c:pt>
                <c:pt idx="77002">
                  <c:v>77.00200000000001</c:v>
                </c:pt>
                <c:pt idx="77003">
                  <c:v>77.003000000000043</c:v>
                </c:pt>
                <c:pt idx="77004">
                  <c:v>77.004000000000019</c:v>
                </c:pt>
                <c:pt idx="77005">
                  <c:v>77.004999999999995</c:v>
                </c:pt>
                <c:pt idx="77006">
                  <c:v>77.006000000000029</c:v>
                </c:pt>
                <c:pt idx="77007">
                  <c:v>77.007000000000005</c:v>
                </c:pt>
                <c:pt idx="77008">
                  <c:v>77.008000000000038</c:v>
                </c:pt>
                <c:pt idx="77009">
                  <c:v>77.009000000000015</c:v>
                </c:pt>
                <c:pt idx="77010">
                  <c:v>77.009999999999991</c:v>
                </c:pt>
                <c:pt idx="77011">
                  <c:v>77.011000000000024</c:v>
                </c:pt>
                <c:pt idx="77012">
                  <c:v>77.012</c:v>
                </c:pt>
                <c:pt idx="77013">
                  <c:v>77.013000000000034</c:v>
                </c:pt>
                <c:pt idx="77014">
                  <c:v>77.01400000000001</c:v>
                </c:pt>
                <c:pt idx="77015">
                  <c:v>77.015000000000043</c:v>
                </c:pt>
                <c:pt idx="77016">
                  <c:v>77.01600000000002</c:v>
                </c:pt>
                <c:pt idx="77017">
                  <c:v>77.016999999999996</c:v>
                </c:pt>
                <c:pt idx="77018">
                  <c:v>77.018000000000029</c:v>
                </c:pt>
                <c:pt idx="77019">
                  <c:v>77.019000000000005</c:v>
                </c:pt>
                <c:pt idx="77020">
                  <c:v>77.020000000000039</c:v>
                </c:pt>
                <c:pt idx="77021">
                  <c:v>77.021000000000015</c:v>
                </c:pt>
                <c:pt idx="77022">
                  <c:v>77.021999999999991</c:v>
                </c:pt>
                <c:pt idx="77023">
                  <c:v>77.023000000000025</c:v>
                </c:pt>
                <c:pt idx="77024">
                  <c:v>77.024000000000001</c:v>
                </c:pt>
                <c:pt idx="77025">
                  <c:v>77.025000000000034</c:v>
                </c:pt>
                <c:pt idx="77026">
                  <c:v>77.02600000000001</c:v>
                </c:pt>
                <c:pt idx="77027">
                  <c:v>77.027000000000044</c:v>
                </c:pt>
                <c:pt idx="77028">
                  <c:v>77.02800000000002</c:v>
                </c:pt>
                <c:pt idx="77029">
                  <c:v>77.028999999999996</c:v>
                </c:pt>
                <c:pt idx="77030">
                  <c:v>77.03000000000003</c:v>
                </c:pt>
                <c:pt idx="77031">
                  <c:v>77.031000000000006</c:v>
                </c:pt>
                <c:pt idx="77032">
                  <c:v>77.032000000000039</c:v>
                </c:pt>
                <c:pt idx="77033">
                  <c:v>77.033000000000015</c:v>
                </c:pt>
                <c:pt idx="77034">
                  <c:v>77.033999999999992</c:v>
                </c:pt>
                <c:pt idx="77035">
                  <c:v>77.035000000000025</c:v>
                </c:pt>
                <c:pt idx="77036">
                  <c:v>77.036000000000001</c:v>
                </c:pt>
                <c:pt idx="77037">
                  <c:v>77.037000000000035</c:v>
                </c:pt>
                <c:pt idx="77038">
                  <c:v>77.038000000000011</c:v>
                </c:pt>
                <c:pt idx="77039">
                  <c:v>77.039000000000044</c:v>
                </c:pt>
                <c:pt idx="77040">
                  <c:v>77.04000000000002</c:v>
                </c:pt>
                <c:pt idx="77041">
                  <c:v>77.040999999999997</c:v>
                </c:pt>
                <c:pt idx="77042">
                  <c:v>77.04200000000003</c:v>
                </c:pt>
                <c:pt idx="77043">
                  <c:v>77.043000000000006</c:v>
                </c:pt>
                <c:pt idx="77044">
                  <c:v>77.04400000000004</c:v>
                </c:pt>
                <c:pt idx="77045">
                  <c:v>77.045000000000016</c:v>
                </c:pt>
                <c:pt idx="77046">
                  <c:v>77.045999999999992</c:v>
                </c:pt>
                <c:pt idx="77047">
                  <c:v>77.047000000000025</c:v>
                </c:pt>
                <c:pt idx="77048">
                  <c:v>77.048000000000002</c:v>
                </c:pt>
                <c:pt idx="77049">
                  <c:v>77.049000000000035</c:v>
                </c:pt>
                <c:pt idx="77050">
                  <c:v>77.050000000000011</c:v>
                </c:pt>
                <c:pt idx="77051">
                  <c:v>77.051000000000045</c:v>
                </c:pt>
                <c:pt idx="77052">
                  <c:v>77.052000000000021</c:v>
                </c:pt>
                <c:pt idx="77053">
                  <c:v>77.052999999999997</c:v>
                </c:pt>
                <c:pt idx="77054">
                  <c:v>77.05400000000003</c:v>
                </c:pt>
                <c:pt idx="77055">
                  <c:v>77.055000000000007</c:v>
                </c:pt>
                <c:pt idx="77056">
                  <c:v>77.05600000000004</c:v>
                </c:pt>
                <c:pt idx="77057">
                  <c:v>77.057000000000016</c:v>
                </c:pt>
                <c:pt idx="77058">
                  <c:v>77.057999999999993</c:v>
                </c:pt>
                <c:pt idx="77059">
                  <c:v>77.059000000000026</c:v>
                </c:pt>
                <c:pt idx="77060">
                  <c:v>77.06</c:v>
                </c:pt>
                <c:pt idx="77061">
                  <c:v>77.061000000000035</c:v>
                </c:pt>
                <c:pt idx="77062">
                  <c:v>77.062000000000012</c:v>
                </c:pt>
                <c:pt idx="77063">
                  <c:v>77.063000000000045</c:v>
                </c:pt>
                <c:pt idx="77064">
                  <c:v>77.064000000000021</c:v>
                </c:pt>
                <c:pt idx="77065">
                  <c:v>77.064999999999998</c:v>
                </c:pt>
                <c:pt idx="77066">
                  <c:v>77.066000000000031</c:v>
                </c:pt>
                <c:pt idx="77067">
                  <c:v>77.067000000000007</c:v>
                </c:pt>
                <c:pt idx="77068">
                  <c:v>77.06800000000004</c:v>
                </c:pt>
                <c:pt idx="77069">
                  <c:v>77.069000000000017</c:v>
                </c:pt>
                <c:pt idx="77070">
                  <c:v>77.069999999999993</c:v>
                </c:pt>
                <c:pt idx="77071">
                  <c:v>77.071000000000026</c:v>
                </c:pt>
                <c:pt idx="77072">
                  <c:v>77.072000000000003</c:v>
                </c:pt>
                <c:pt idx="77073">
                  <c:v>77.073000000000036</c:v>
                </c:pt>
                <c:pt idx="77074">
                  <c:v>77.074000000000012</c:v>
                </c:pt>
                <c:pt idx="77075">
                  <c:v>77.075000000000045</c:v>
                </c:pt>
                <c:pt idx="77076">
                  <c:v>77.076000000000022</c:v>
                </c:pt>
                <c:pt idx="77077">
                  <c:v>77.076999999999998</c:v>
                </c:pt>
                <c:pt idx="77078">
                  <c:v>77.078000000000031</c:v>
                </c:pt>
                <c:pt idx="77079">
                  <c:v>77.079000000000008</c:v>
                </c:pt>
                <c:pt idx="77080">
                  <c:v>77.080000000000041</c:v>
                </c:pt>
                <c:pt idx="77081">
                  <c:v>77.081000000000017</c:v>
                </c:pt>
                <c:pt idx="77082">
                  <c:v>77.081999999999994</c:v>
                </c:pt>
                <c:pt idx="77083">
                  <c:v>77.083000000000027</c:v>
                </c:pt>
                <c:pt idx="77084">
                  <c:v>77.084000000000003</c:v>
                </c:pt>
                <c:pt idx="77085">
                  <c:v>77.085000000000036</c:v>
                </c:pt>
                <c:pt idx="77086">
                  <c:v>77.086000000000013</c:v>
                </c:pt>
                <c:pt idx="77087">
                  <c:v>77.087000000000046</c:v>
                </c:pt>
                <c:pt idx="77088">
                  <c:v>77.088000000000022</c:v>
                </c:pt>
                <c:pt idx="77089">
                  <c:v>77.088999999999999</c:v>
                </c:pt>
                <c:pt idx="77090">
                  <c:v>77.090000000000032</c:v>
                </c:pt>
                <c:pt idx="77091">
                  <c:v>77.091000000000008</c:v>
                </c:pt>
                <c:pt idx="77092">
                  <c:v>77.092000000000041</c:v>
                </c:pt>
                <c:pt idx="77093">
                  <c:v>77.093000000000018</c:v>
                </c:pt>
                <c:pt idx="77094">
                  <c:v>77.093999999999994</c:v>
                </c:pt>
                <c:pt idx="77095">
                  <c:v>77.095000000000027</c:v>
                </c:pt>
                <c:pt idx="77096">
                  <c:v>77.096000000000004</c:v>
                </c:pt>
                <c:pt idx="77097">
                  <c:v>77.097000000000037</c:v>
                </c:pt>
                <c:pt idx="77098">
                  <c:v>77.098000000000013</c:v>
                </c:pt>
                <c:pt idx="77099">
                  <c:v>77.099000000000046</c:v>
                </c:pt>
                <c:pt idx="77100">
                  <c:v>77.100000000000023</c:v>
                </c:pt>
                <c:pt idx="77101">
                  <c:v>77.100999999999999</c:v>
                </c:pt>
                <c:pt idx="77102">
                  <c:v>77.102000000000032</c:v>
                </c:pt>
                <c:pt idx="77103">
                  <c:v>77.103000000000009</c:v>
                </c:pt>
                <c:pt idx="77104">
                  <c:v>77.104000000000042</c:v>
                </c:pt>
                <c:pt idx="77105">
                  <c:v>77.105000000000018</c:v>
                </c:pt>
                <c:pt idx="77106">
                  <c:v>77.105999999999995</c:v>
                </c:pt>
                <c:pt idx="77107">
                  <c:v>77.107000000000028</c:v>
                </c:pt>
                <c:pt idx="77108">
                  <c:v>77.108000000000004</c:v>
                </c:pt>
                <c:pt idx="77109">
                  <c:v>77.109000000000037</c:v>
                </c:pt>
                <c:pt idx="77110">
                  <c:v>77.110000000000014</c:v>
                </c:pt>
                <c:pt idx="77111">
                  <c:v>77.11099999999999</c:v>
                </c:pt>
                <c:pt idx="77112">
                  <c:v>77.112000000000023</c:v>
                </c:pt>
                <c:pt idx="77113">
                  <c:v>77.113</c:v>
                </c:pt>
                <c:pt idx="77114">
                  <c:v>77.114000000000033</c:v>
                </c:pt>
                <c:pt idx="77115">
                  <c:v>77.115000000000009</c:v>
                </c:pt>
                <c:pt idx="77116">
                  <c:v>77.116000000000042</c:v>
                </c:pt>
                <c:pt idx="77117">
                  <c:v>77.117000000000019</c:v>
                </c:pt>
                <c:pt idx="77118">
                  <c:v>77.117999999999995</c:v>
                </c:pt>
                <c:pt idx="77119">
                  <c:v>77.119000000000028</c:v>
                </c:pt>
                <c:pt idx="77120">
                  <c:v>77.12</c:v>
                </c:pt>
                <c:pt idx="77121">
                  <c:v>77.121000000000038</c:v>
                </c:pt>
                <c:pt idx="77122">
                  <c:v>77.122000000000014</c:v>
                </c:pt>
                <c:pt idx="77123">
                  <c:v>77.12299999999999</c:v>
                </c:pt>
                <c:pt idx="77124">
                  <c:v>77.124000000000024</c:v>
                </c:pt>
                <c:pt idx="77125">
                  <c:v>77.125</c:v>
                </c:pt>
                <c:pt idx="77126">
                  <c:v>77.126000000000033</c:v>
                </c:pt>
                <c:pt idx="77127">
                  <c:v>77.12700000000001</c:v>
                </c:pt>
                <c:pt idx="77128">
                  <c:v>77.128000000000043</c:v>
                </c:pt>
                <c:pt idx="77129">
                  <c:v>77.129000000000019</c:v>
                </c:pt>
                <c:pt idx="77130">
                  <c:v>77.13</c:v>
                </c:pt>
                <c:pt idx="77131">
                  <c:v>77.131000000000029</c:v>
                </c:pt>
                <c:pt idx="77132">
                  <c:v>77.132000000000005</c:v>
                </c:pt>
                <c:pt idx="77133">
                  <c:v>77.133000000000038</c:v>
                </c:pt>
                <c:pt idx="77134">
                  <c:v>77.134000000000015</c:v>
                </c:pt>
                <c:pt idx="77135">
                  <c:v>77.134999999999991</c:v>
                </c:pt>
                <c:pt idx="77136">
                  <c:v>77.136000000000024</c:v>
                </c:pt>
                <c:pt idx="77137">
                  <c:v>77.137</c:v>
                </c:pt>
                <c:pt idx="77138">
                  <c:v>77.138000000000034</c:v>
                </c:pt>
                <c:pt idx="77139">
                  <c:v>77.13900000000001</c:v>
                </c:pt>
                <c:pt idx="77140">
                  <c:v>77.140000000000043</c:v>
                </c:pt>
                <c:pt idx="77141">
                  <c:v>77.14100000000002</c:v>
                </c:pt>
                <c:pt idx="77142">
                  <c:v>77.141999999999996</c:v>
                </c:pt>
                <c:pt idx="77143">
                  <c:v>77.143000000000029</c:v>
                </c:pt>
                <c:pt idx="77144">
                  <c:v>77.144000000000005</c:v>
                </c:pt>
                <c:pt idx="77145">
                  <c:v>77.145000000000039</c:v>
                </c:pt>
                <c:pt idx="77146">
                  <c:v>77.146000000000015</c:v>
                </c:pt>
                <c:pt idx="77147">
                  <c:v>77.146999999999991</c:v>
                </c:pt>
                <c:pt idx="77148">
                  <c:v>77.148000000000025</c:v>
                </c:pt>
                <c:pt idx="77149">
                  <c:v>77.149000000000001</c:v>
                </c:pt>
                <c:pt idx="77150">
                  <c:v>77.150000000000034</c:v>
                </c:pt>
                <c:pt idx="77151">
                  <c:v>77.15100000000001</c:v>
                </c:pt>
                <c:pt idx="77152">
                  <c:v>77.152000000000044</c:v>
                </c:pt>
                <c:pt idx="77153">
                  <c:v>77.15300000000002</c:v>
                </c:pt>
                <c:pt idx="77154">
                  <c:v>77.153999999999996</c:v>
                </c:pt>
                <c:pt idx="77155">
                  <c:v>77.15500000000003</c:v>
                </c:pt>
                <c:pt idx="77156">
                  <c:v>77.156000000000006</c:v>
                </c:pt>
                <c:pt idx="77157">
                  <c:v>77.157000000000039</c:v>
                </c:pt>
                <c:pt idx="77158">
                  <c:v>77.158000000000015</c:v>
                </c:pt>
                <c:pt idx="77159">
                  <c:v>77.158999999999992</c:v>
                </c:pt>
                <c:pt idx="77160">
                  <c:v>77.160000000000025</c:v>
                </c:pt>
                <c:pt idx="77161">
                  <c:v>77.161000000000001</c:v>
                </c:pt>
                <c:pt idx="77162">
                  <c:v>77.162000000000035</c:v>
                </c:pt>
                <c:pt idx="77163">
                  <c:v>77.163000000000011</c:v>
                </c:pt>
                <c:pt idx="77164">
                  <c:v>77.164000000000044</c:v>
                </c:pt>
                <c:pt idx="77165">
                  <c:v>77.16500000000002</c:v>
                </c:pt>
                <c:pt idx="77166">
                  <c:v>77.165999999999997</c:v>
                </c:pt>
                <c:pt idx="77167">
                  <c:v>77.16700000000003</c:v>
                </c:pt>
                <c:pt idx="77168">
                  <c:v>77.168000000000006</c:v>
                </c:pt>
                <c:pt idx="77169">
                  <c:v>77.16900000000004</c:v>
                </c:pt>
                <c:pt idx="77170">
                  <c:v>77.170000000000016</c:v>
                </c:pt>
                <c:pt idx="77171">
                  <c:v>77.170999999999992</c:v>
                </c:pt>
                <c:pt idx="77172">
                  <c:v>77.172000000000025</c:v>
                </c:pt>
                <c:pt idx="77173">
                  <c:v>77.173000000000002</c:v>
                </c:pt>
                <c:pt idx="77174">
                  <c:v>77.174000000000035</c:v>
                </c:pt>
                <c:pt idx="77175">
                  <c:v>77.175000000000011</c:v>
                </c:pt>
                <c:pt idx="77176">
                  <c:v>77.176000000000045</c:v>
                </c:pt>
                <c:pt idx="77177">
                  <c:v>77.177000000000021</c:v>
                </c:pt>
                <c:pt idx="77178">
                  <c:v>77.177999999999997</c:v>
                </c:pt>
                <c:pt idx="77179">
                  <c:v>77.17900000000003</c:v>
                </c:pt>
                <c:pt idx="77180">
                  <c:v>77.180000000000007</c:v>
                </c:pt>
                <c:pt idx="77181">
                  <c:v>77.18100000000004</c:v>
                </c:pt>
                <c:pt idx="77182">
                  <c:v>77.182000000000016</c:v>
                </c:pt>
                <c:pt idx="77183">
                  <c:v>77.182999999999993</c:v>
                </c:pt>
                <c:pt idx="77184">
                  <c:v>77.184000000000026</c:v>
                </c:pt>
                <c:pt idx="77185">
                  <c:v>77.185000000000002</c:v>
                </c:pt>
                <c:pt idx="77186">
                  <c:v>77.186000000000035</c:v>
                </c:pt>
                <c:pt idx="77187">
                  <c:v>77.187000000000012</c:v>
                </c:pt>
                <c:pt idx="77188">
                  <c:v>77.188000000000045</c:v>
                </c:pt>
                <c:pt idx="77189">
                  <c:v>77.189000000000021</c:v>
                </c:pt>
                <c:pt idx="77190">
                  <c:v>77.19</c:v>
                </c:pt>
                <c:pt idx="77191">
                  <c:v>77.191000000000031</c:v>
                </c:pt>
                <c:pt idx="77192">
                  <c:v>77.192000000000007</c:v>
                </c:pt>
                <c:pt idx="77193">
                  <c:v>77.19300000000004</c:v>
                </c:pt>
                <c:pt idx="77194">
                  <c:v>77.194000000000017</c:v>
                </c:pt>
                <c:pt idx="77195">
                  <c:v>77.194999999999993</c:v>
                </c:pt>
                <c:pt idx="77196">
                  <c:v>77.196000000000026</c:v>
                </c:pt>
                <c:pt idx="77197">
                  <c:v>77.197000000000003</c:v>
                </c:pt>
                <c:pt idx="77198">
                  <c:v>77.198000000000036</c:v>
                </c:pt>
                <c:pt idx="77199">
                  <c:v>77.199000000000012</c:v>
                </c:pt>
                <c:pt idx="77200">
                  <c:v>77.200000000000045</c:v>
                </c:pt>
                <c:pt idx="77201">
                  <c:v>77.201000000000022</c:v>
                </c:pt>
                <c:pt idx="77202">
                  <c:v>77.201999999999998</c:v>
                </c:pt>
                <c:pt idx="77203">
                  <c:v>77.203000000000031</c:v>
                </c:pt>
                <c:pt idx="77204">
                  <c:v>77.204000000000008</c:v>
                </c:pt>
                <c:pt idx="77205">
                  <c:v>77.205000000000041</c:v>
                </c:pt>
                <c:pt idx="77206">
                  <c:v>77.206000000000017</c:v>
                </c:pt>
                <c:pt idx="77207">
                  <c:v>77.206999999999994</c:v>
                </c:pt>
                <c:pt idx="77208">
                  <c:v>77.208000000000027</c:v>
                </c:pt>
                <c:pt idx="77209">
                  <c:v>77.209000000000003</c:v>
                </c:pt>
                <c:pt idx="77210">
                  <c:v>77.210000000000036</c:v>
                </c:pt>
                <c:pt idx="77211">
                  <c:v>77.211000000000013</c:v>
                </c:pt>
                <c:pt idx="77212">
                  <c:v>77.212000000000046</c:v>
                </c:pt>
                <c:pt idx="77213">
                  <c:v>77.213000000000022</c:v>
                </c:pt>
                <c:pt idx="77214">
                  <c:v>77.213999999999999</c:v>
                </c:pt>
                <c:pt idx="77215">
                  <c:v>77.215000000000032</c:v>
                </c:pt>
                <c:pt idx="77216">
                  <c:v>77.216000000000008</c:v>
                </c:pt>
                <c:pt idx="77217">
                  <c:v>77.217000000000041</c:v>
                </c:pt>
                <c:pt idx="77218">
                  <c:v>77.218000000000018</c:v>
                </c:pt>
                <c:pt idx="77219">
                  <c:v>77.218999999999994</c:v>
                </c:pt>
                <c:pt idx="77220">
                  <c:v>77.220000000000027</c:v>
                </c:pt>
                <c:pt idx="77221">
                  <c:v>77.221000000000004</c:v>
                </c:pt>
                <c:pt idx="77222">
                  <c:v>77.222000000000037</c:v>
                </c:pt>
                <c:pt idx="77223">
                  <c:v>77.223000000000013</c:v>
                </c:pt>
                <c:pt idx="77224">
                  <c:v>77.224000000000046</c:v>
                </c:pt>
                <c:pt idx="77225">
                  <c:v>77.225000000000023</c:v>
                </c:pt>
                <c:pt idx="77226">
                  <c:v>77.225999999999999</c:v>
                </c:pt>
                <c:pt idx="77227">
                  <c:v>77.227000000000032</c:v>
                </c:pt>
                <c:pt idx="77228">
                  <c:v>77.228000000000009</c:v>
                </c:pt>
                <c:pt idx="77229">
                  <c:v>77.229000000000042</c:v>
                </c:pt>
                <c:pt idx="77230">
                  <c:v>77.230000000000018</c:v>
                </c:pt>
                <c:pt idx="77231">
                  <c:v>77.230999999999995</c:v>
                </c:pt>
                <c:pt idx="77232">
                  <c:v>77.232000000000028</c:v>
                </c:pt>
                <c:pt idx="77233">
                  <c:v>77.233000000000004</c:v>
                </c:pt>
                <c:pt idx="77234">
                  <c:v>77.234000000000037</c:v>
                </c:pt>
                <c:pt idx="77235">
                  <c:v>77.235000000000014</c:v>
                </c:pt>
                <c:pt idx="77236">
                  <c:v>77.23599999999999</c:v>
                </c:pt>
                <c:pt idx="77237">
                  <c:v>77.237000000000023</c:v>
                </c:pt>
                <c:pt idx="77238">
                  <c:v>77.238</c:v>
                </c:pt>
                <c:pt idx="77239">
                  <c:v>77.239000000000033</c:v>
                </c:pt>
                <c:pt idx="77240">
                  <c:v>77.240000000000009</c:v>
                </c:pt>
                <c:pt idx="77241">
                  <c:v>77.241000000000042</c:v>
                </c:pt>
                <c:pt idx="77242">
                  <c:v>77.242000000000019</c:v>
                </c:pt>
                <c:pt idx="77243">
                  <c:v>77.242999999999995</c:v>
                </c:pt>
                <c:pt idx="77244">
                  <c:v>77.244000000000028</c:v>
                </c:pt>
                <c:pt idx="77245">
                  <c:v>77.245000000000005</c:v>
                </c:pt>
                <c:pt idx="77246">
                  <c:v>77.246000000000038</c:v>
                </c:pt>
                <c:pt idx="77247">
                  <c:v>77.247000000000014</c:v>
                </c:pt>
                <c:pt idx="77248">
                  <c:v>77.24799999999999</c:v>
                </c:pt>
                <c:pt idx="77249">
                  <c:v>77.249000000000024</c:v>
                </c:pt>
                <c:pt idx="77250">
                  <c:v>77.25</c:v>
                </c:pt>
                <c:pt idx="77251">
                  <c:v>77.251000000000033</c:v>
                </c:pt>
                <c:pt idx="77252">
                  <c:v>77.25200000000001</c:v>
                </c:pt>
                <c:pt idx="77253">
                  <c:v>77.253000000000043</c:v>
                </c:pt>
                <c:pt idx="77254">
                  <c:v>77.254000000000019</c:v>
                </c:pt>
                <c:pt idx="77255">
                  <c:v>77.254999999999995</c:v>
                </c:pt>
                <c:pt idx="77256">
                  <c:v>77.256000000000029</c:v>
                </c:pt>
                <c:pt idx="77257">
                  <c:v>77.257000000000005</c:v>
                </c:pt>
                <c:pt idx="77258">
                  <c:v>77.258000000000038</c:v>
                </c:pt>
                <c:pt idx="77259">
                  <c:v>77.259000000000015</c:v>
                </c:pt>
                <c:pt idx="77260">
                  <c:v>77.259999999999991</c:v>
                </c:pt>
                <c:pt idx="77261">
                  <c:v>77.261000000000024</c:v>
                </c:pt>
                <c:pt idx="77262">
                  <c:v>77.262</c:v>
                </c:pt>
                <c:pt idx="77263">
                  <c:v>77.263000000000034</c:v>
                </c:pt>
                <c:pt idx="77264">
                  <c:v>77.26400000000001</c:v>
                </c:pt>
                <c:pt idx="77265">
                  <c:v>77.265000000000043</c:v>
                </c:pt>
                <c:pt idx="77266">
                  <c:v>77.26600000000002</c:v>
                </c:pt>
                <c:pt idx="77267">
                  <c:v>77.266999999999996</c:v>
                </c:pt>
                <c:pt idx="77268">
                  <c:v>77.268000000000029</c:v>
                </c:pt>
                <c:pt idx="77269">
                  <c:v>77.269000000000005</c:v>
                </c:pt>
                <c:pt idx="77270">
                  <c:v>77.270000000000039</c:v>
                </c:pt>
                <c:pt idx="77271">
                  <c:v>77.271000000000015</c:v>
                </c:pt>
                <c:pt idx="77272">
                  <c:v>77.271999999999991</c:v>
                </c:pt>
                <c:pt idx="77273">
                  <c:v>77.273000000000025</c:v>
                </c:pt>
                <c:pt idx="77274">
                  <c:v>77.274000000000001</c:v>
                </c:pt>
                <c:pt idx="77275">
                  <c:v>77.275000000000034</c:v>
                </c:pt>
                <c:pt idx="77276">
                  <c:v>77.27600000000001</c:v>
                </c:pt>
                <c:pt idx="77277">
                  <c:v>77.277000000000044</c:v>
                </c:pt>
                <c:pt idx="77278">
                  <c:v>77.27800000000002</c:v>
                </c:pt>
                <c:pt idx="77279">
                  <c:v>77.278999999999996</c:v>
                </c:pt>
                <c:pt idx="77280">
                  <c:v>77.28000000000003</c:v>
                </c:pt>
                <c:pt idx="77281">
                  <c:v>77.281000000000006</c:v>
                </c:pt>
                <c:pt idx="77282">
                  <c:v>77.282000000000039</c:v>
                </c:pt>
                <c:pt idx="77283">
                  <c:v>77.283000000000015</c:v>
                </c:pt>
                <c:pt idx="77284">
                  <c:v>77.283999999999992</c:v>
                </c:pt>
                <c:pt idx="77285">
                  <c:v>77.285000000000025</c:v>
                </c:pt>
                <c:pt idx="77286">
                  <c:v>77.286000000000001</c:v>
                </c:pt>
                <c:pt idx="77287">
                  <c:v>77.287000000000035</c:v>
                </c:pt>
                <c:pt idx="77288">
                  <c:v>77.288000000000011</c:v>
                </c:pt>
                <c:pt idx="77289">
                  <c:v>77.289000000000044</c:v>
                </c:pt>
                <c:pt idx="77290">
                  <c:v>77.29000000000002</c:v>
                </c:pt>
                <c:pt idx="77291">
                  <c:v>77.290999999999997</c:v>
                </c:pt>
                <c:pt idx="77292">
                  <c:v>77.29200000000003</c:v>
                </c:pt>
                <c:pt idx="77293">
                  <c:v>77.293000000000006</c:v>
                </c:pt>
                <c:pt idx="77294">
                  <c:v>77.29400000000004</c:v>
                </c:pt>
                <c:pt idx="77295">
                  <c:v>77.295000000000016</c:v>
                </c:pt>
                <c:pt idx="77296">
                  <c:v>77.295999999999992</c:v>
                </c:pt>
                <c:pt idx="77297">
                  <c:v>77.297000000000025</c:v>
                </c:pt>
                <c:pt idx="77298">
                  <c:v>77.298000000000002</c:v>
                </c:pt>
                <c:pt idx="77299">
                  <c:v>77.299000000000035</c:v>
                </c:pt>
                <c:pt idx="77300">
                  <c:v>77.300000000000011</c:v>
                </c:pt>
                <c:pt idx="77301">
                  <c:v>77.301000000000045</c:v>
                </c:pt>
                <c:pt idx="77302">
                  <c:v>77.302000000000021</c:v>
                </c:pt>
                <c:pt idx="77303">
                  <c:v>77.302999999999997</c:v>
                </c:pt>
                <c:pt idx="77304">
                  <c:v>77.30400000000003</c:v>
                </c:pt>
                <c:pt idx="77305">
                  <c:v>77.305000000000007</c:v>
                </c:pt>
                <c:pt idx="77306">
                  <c:v>77.30600000000004</c:v>
                </c:pt>
                <c:pt idx="77307">
                  <c:v>77.307000000000016</c:v>
                </c:pt>
                <c:pt idx="77308">
                  <c:v>77.307999999999993</c:v>
                </c:pt>
                <c:pt idx="77309">
                  <c:v>77.309000000000026</c:v>
                </c:pt>
                <c:pt idx="77310">
                  <c:v>77.31</c:v>
                </c:pt>
                <c:pt idx="77311">
                  <c:v>77.311000000000035</c:v>
                </c:pt>
                <c:pt idx="77312">
                  <c:v>77.312000000000012</c:v>
                </c:pt>
                <c:pt idx="77313">
                  <c:v>77.313000000000045</c:v>
                </c:pt>
                <c:pt idx="77314">
                  <c:v>77.314000000000021</c:v>
                </c:pt>
                <c:pt idx="77315">
                  <c:v>77.314999999999998</c:v>
                </c:pt>
                <c:pt idx="77316">
                  <c:v>77.316000000000031</c:v>
                </c:pt>
                <c:pt idx="77317">
                  <c:v>77.317000000000007</c:v>
                </c:pt>
                <c:pt idx="77318">
                  <c:v>77.31800000000004</c:v>
                </c:pt>
                <c:pt idx="77319">
                  <c:v>77.319000000000017</c:v>
                </c:pt>
                <c:pt idx="77320">
                  <c:v>77.319999999999993</c:v>
                </c:pt>
                <c:pt idx="77321">
                  <c:v>77.321000000000026</c:v>
                </c:pt>
                <c:pt idx="77322">
                  <c:v>77.322000000000003</c:v>
                </c:pt>
                <c:pt idx="77323">
                  <c:v>77.323000000000036</c:v>
                </c:pt>
                <c:pt idx="77324">
                  <c:v>77.324000000000012</c:v>
                </c:pt>
                <c:pt idx="77325">
                  <c:v>77.325000000000045</c:v>
                </c:pt>
                <c:pt idx="77326">
                  <c:v>77.326000000000022</c:v>
                </c:pt>
                <c:pt idx="77327">
                  <c:v>77.326999999999998</c:v>
                </c:pt>
                <c:pt idx="77328">
                  <c:v>77.328000000000031</c:v>
                </c:pt>
                <c:pt idx="77329">
                  <c:v>77.329000000000008</c:v>
                </c:pt>
                <c:pt idx="77330">
                  <c:v>77.330000000000041</c:v>
                </c:pt>
                <c:pt idx="77331">
                  <c:v>77.331000000000017</c:v>
                </c:pt>
                <c:pt idx="77332">
                  <c:v>77.331999999999994</c:v>
                </c:pt>
                <c:pt idx="77333">
                  <c:v>77.333000000000027</c:v>
                </c:pt>
                <c:pt idx="77334">
                  <c:v>77.334000000000003</c:v>
                </c:pt>
                <c:pt idx="77335">
                  <c:v>77.335000000000036</c:v>
                </c:pt>
                <c:pt idx="77336">
                  <c:v>77.336000000000013</c:v>
                </c:pt>
                <c:pt idx="77337">
                  <c:v>77.337000000000046</c:v>
                </c:pt>
                <c:pt idx="77338">
                  <c:v>77.338000000000022</c:v>
                </c:pt>
                <c:pt idx="77339">
                  <c:v>77.338999999999999</c:v>
                </c:pt>
                <c:pt idx="77340">
                  <c:v>77.340000000000032</c:v>
                </c:pt>
                <c:pt idx="77341">
                  <c:v>77.341000000000008</c:v>
                </c:pt>
                <c:pt idx="77342">
                  <c:v>77.342000000000041</c:v>
                </c:pt>
                <c:pt idx="77343">
                  <c:v>77.343000000000018</c:v>
                </c:pt>
                <c:pt idx="77344">
                  <c:v>77.343999999999994</c:v>
                </c:pt>
                <c:pt idx="77345">
                  <c:v>77.345000000000027</c:v>
                </c:pt>
                <c:pt idx="77346">
                  <c:v>77.346000000000004</c:v>
                </c:pt>
                <c:pt idx="77347">
                  <c:v>77.347000000000037</c:v>
                </c:pt>
                <c:pt idx="77348">
                  <c:v>77.348000000000013</c:v>
                </c:pt>
                <c:pt idx="77349">
                  <c:v>77.349000000000046</c:v>
                </c:pt>
                <c:pt idx="77350">
                  <c:v>77.350000000000023</c:v>
                </c:pt>
                <c:pt idx="77351">
                  <c:v>77.350999999999999</c:v>
                </c:pt>
                <c:pt idx="77352">
                  <c:v>77.352000000000032</c:v>
                </c:pt>
                <c:pt idx="77353">
                  <c:v>77.353000000000009</c:v>
                </c:pt>
                <c:pt idx="77354">
                  <c:v>77.354000000000042</c:v>
                </c:pt>
                <c:pt idx="77355">
                  <c:v>77.355000000000018</c:v>
                </c:pt>
                <c:pt idx="77356">
                  <c:v>77.355999999999995</c:v>
                </c:pt>
                <c:pt idx="77357">
                  <c:v>77.357000000000028</c:v>
                </c:pt>
                <c:pt idx="77358">
                  <c:v>77.358000000000004</c:v>
                </c:pt>
                <c:pt idx="77359">
                  <c:v>77.359000000000037</c:v>
                </c:pt>
                <c:pt idx="77360">
                  <c:v>77.360000000000014</c:v>
                </c:pt>
                <c:pt idx="77361">
                  <c:v>77.36099999999999</c:v>
                </c:pt>
                <c:pt idx="77362">
                  <c:v>77.362000000000023</c:v>
                </c:pt>
                <c:pt idx="77363">
                  <c:v>77.363</c:v>
                </c:pt>
                <c:pt idx="77364">
                  <c:v>77.364000000000033</c:v>
                </c:pt>
                <c:pt idx="77365">
                  <c:v>77.365000000000009</c:v>
                </c:pt>
                <c:pt idx="77366">
                  <c:v>77.366000000000042</c:v>
                </c:pt>
                <c:pt idx="77367">
                  <c:v>77.367000000000019</c:v>
                </c:pt>
                <c:pt idx="77368">
                  <c:v>77.367999999999995</c:v>
                </c:pt>
                <c:pt idx="77369">
                  <c:v>77.369000000000028</c:v>
                </c:pt>
                <c:pt idx="77370">
                  <c:v>77.37</c:v>
                </c:pt>
                <c:pt idx="77371">
                  <c:v>77.371000000000038</c:v>
                </c:pt>
                <c:pt idx="77372">
                  <c:v>77.372000000000014</c:v>
                </c:pt>
                <c:pt idx="77373">
                  <c:v>77.37299999999999</c:v>
                </c:pt>
                <c:pt idx="77374">
                  <c:v>77.374000000000024</c:v>
                </c:pt>
                <c:pt idx="77375">
                  <c:v>77.375</c:v>
                </c:pt>
                <c:pt idx="77376">
                  <c:v>77.376000000000033</c:v>
                </c:pt>
                <c:pt idx="77377">
                  <c:v>77.37700000000001</c:v>
                </c:pt>
                <c:pt idx="77378">
                  <c:v>77.378000000000043</c:v>
                </c:pt>
                <c:pt idx="77379">
                  <c:v>77.379000000000019</c:v>
                </c:pt>
                <c:pt idx="77380">
                  <c:v>77.38</c:v>
                </c:pt>
                <c:pt idx="77381">
                  <c:v>77.381000000000029</c:v>
                </c:pt>
                <c:pt idx="77382">
                  <c:v>77.382000000000005</c:v>
                </c:pt>
                <c:pt idx="77383">
                  <c:v>77.383000000000038</c:v>
                </c:pt>
                <c:pt idx="77384">
                  <c:v>77.384000000000015</c:v>
                </c:pt>
                <c:pt idx="77385">
                  <c:v>77.384999999999991</c:v>
                </c:pt>
                <c:pt idx="77386">
                  <c:v>77.386000000000024</c:v>
                </c:pt>
                <c:pt idx="77387">
                  <c:v>77.387</c:v>
                </c:pt>
                <c:pt idx="77388">
                  <c:v>77.388000000000034</c:v>
                </c:pt>
                <c:pt idx="77389">
                  <c:v>77.38900000000001</c:v>
                </c:pt>
                <c:pt idx="77390">
                  <c:v>77.390000000000043</c:v>
                </c:pt>
                <c:pt idx="77391">
                  <c:v>77.39100000000002</c:v>
                </c:pt>
                <c:pt idx="77392">
                  <c:v>77.391999999999996</c:v>
                </c:pt>
                <c:pt idx="77393">
                  <c:v>77.393000000000029</c:v>
                </c:pt>
                <c:pt idx="77394">
                  <c:v>77.394000000000005</c:v>
                </c:pt>
                <c:pt idx="77395">
                  <c:v>77.395000000000039</c:v>
                </c:pt>
                <c:pt idx="77396">
                  <c:v>77.396000000000015</c:v>
                </c:pt>
                <c:pt idx="77397">
                  <c:v>77.396999999999991</c:v>
                </c:pt>
                <c:pt idx="77398">
                  <c:v>77.398000000000025</c:v>
                </c:pt>
                <c:pt idx="77399">
                  <c:v>77.399000000000001</c:v>
                </c:pt>
                <c:pt idx="77400">
                  <c:v>77.400000000000034</c:v>
                </c:pt>
                <c:pt idx="77401">
                  <c:v>77.40100000000001</c:v>
                </c:pt>
                <c:pt idx="77402">
                  <c:v>77.402000000000044</c:v>
                </c:pt>
                <c:pt idx="77403">
                  <c:v>77.40300000000002</c:v>
                </c:pt>
                <c:pt idx="77404">
                  <c:v>77.403999999999996</c:v>
                </c:pt>
                <c:pt idx="77405">
                  <c:v>77.40500000000003</c:v>
                </c:pt>
                <c:pt idx="77406">
                  <c:v>77.406000000000006</c:v>
                </c:pt>
                <c:pt idx="77407">
                  <c:v>77.407000000000039</c:v>
                </c:pt>
                <c:pt idx="77408">
                  <c:v>77.408000000000015</c:v>
                </c:pt>
                <c:pt idx="77409">
                  <c:v>77.408999999999992</c:v>
                </c:pt>
                <c:pt idx="77410">
                  <c:v>77.410000000000025</c:v>
                </c:pt>
                <c:pt idx="77411">
                  <c:v>77.411000000000001</c:v>
                </c:pt>
                <c:pt idx="77412">
                  <c:v>77.412000000000035</c:v>
                </c:pt>
                <c:pt idx="77413">
                  <c:v>77.413000000000011</c:v>
                </c:pt>
                <c:pt idx="77414">
                  <c:v>77.414000000000044</c:v>
                </c:pt>
                <c:pt idx="77415">
                  <c:v>77.41500000000002</c:v>
                </c:pt>
                <c:pt idx="77416">
                  <c:v>77.415999999999997</c:v>
                </c:pt>
                <c:pt idx="77417">
                  <c:v>77.41700000000003</c:v>
                </c:pt>
                <c:pt idx="77418">
                  <c:v>77.418000000000006</c:v>
                </c:pt>
                <c:pt idx="77419">
                  <c:v>77.41900000000004</c:v>
                </c:pt>
                <c:pt idx="77420">
                  <c:v>77.420000000000016</c:v>
                </c:pt>
                <c:pt idx="77421">
                  <c:v>77.420999999999992</c:v>
                </c:pt>
                <c:pt idx="77422">
                  <c:v>77.422000000000025</c:v>
                </c:pt>
                <c:pt idx="77423">
                  <c:v>77.423000000000002</c:v>
                </c:pt>
                <c:pt idx="77424">
                  <c:v>77.424000000000035</c:v>
                </c:pt>
                <c:pt idx="77425">
                  <c:v>77.425000000000011</c:v>
                </c:pt>
                <c:pt idx="77426">
                  <c:v>77.426000000000045</c:v>
                </c:pt>
                <c:pt idx="77427">
                  <c:v>77.427000000000021</c:v>
                </c:pt>
                <c:pt idx="77428">
                  <c:v>77.427999999999997</c:v>
                </c:pt>
                <c:pt idx="77429">
                  <c:v>77.42900000000003</c:v>
                </c:pt>
                <c:pt idx="77430">
                  <c:v>77.430000000000007</c:v>
                </c:pt>
                <c:pt idx="77431">
                  <c:v>77.43100000000004</c:v>
                </c:pt>
                <c:pt idx="77432">
                  <c:v>77.432000000000016</c:v>
                </c:pt>
                <c:pt idx="77433">
                  <c:v>77.432999999999993</c:v>
                </c:pt>
                <c:pt idx="77434">
                  <c:v>77.434000000000026</c:v>
                </c:pt>
                <c:pt idx="77435">
                  <c:v>77.435000000000002</c:v>
                </c:pt>
                <c:pt idx="77436">
                  <c:v>77.436000000000035</c:v>
                </c:pt>
                <c:pt idx="77437">
                  <c:v>77.437000000000012</c:v>
                </c:pt>
                <c:pt idx="77438">
                  <c:v>77.438000000000045</c:v>
                </c:pt>
                <c:pt idx="77439">
                  <c:v>77.439000000000021</c:v>
                </c:pt>
                <c:pt idx="77440">
                  <c:v>77.44</c:v>
                </c:pt>
                <c:pt idx="77441">
                  <c:v>77.441000000000031</c:v>
                </c:pt>
                <c:pt idx="77442">
                  <c:v>77.442000000000007</c:v>
                </c:pt>
                <c:pt idx="77443">
                  <c:v>77.44300000000004</c:v>
                </c:pt>
                <c:pt idx="77444">
                  <c:v>77.444000000000017</c:v>
                </c:pt>
                <c:pt idx="77445">
                  <c:v>77.444999999999993</c:v>
                </c:pt>
                <c:pt idx="77446">
                  <c:v>77.446000000000026</c:v>
                </c:pt>
                <c:pt idx="77447">
                  <c:v>77.447000000000003</c:v>
                </c:pt>
                <c:pt idx="77448">
                  <c:v>77.448000000000036</c:v>
                </c:pt>
                <c:pt idx="77449">
                  <c:v>77.449000000000012</c:v>
                </c:pt>
                <c:pt idx="77450">
                  <c:v>77.450000000000045</c:v>
                </c:pt>
                <c:pt idx="77451">
                  <c:v>77.451000000000022</c:v>
                </c:pt>
                <c:pt idx="77452">
                  <c:v>77.451999999999998</c:v>
                </c:pt>
                <c:pt idx="77453">
                  <c:v>77.453000000000031</c:v>
                </c:pt>
                <c:pt idx="77454">
                  <c:v>77.454000000000008</c:v>
                </c:pt>
                <c:pt idx="77455">
                  <c:v>77.455000000000041</c:v>
                </c:pt>
                <c:pt idx="77456">
                  <c:v>77.456000000000017</c:v>
                </c:pt>
                <c:pt idx="77457">
                  <c:v>77.456999999999994</c:v>
                </c:pt>
                <c:pt idx="77458">
                  <c:v>77.458000000000027</c:v>
                </c:pt>
                <c:pt idx="77459">
                  <c:v>77.459000000000003</c:v>
                </c:pt>
                <c:pt idx="77460">
                  <c:v>77.460000000000036</c:v>
                </c:pt>
                <c:pt idx="77461">
                  <c:v>77.461000000000013</c:v>
                </c:pt>
                <c:pt idx="77462">
                  <c:v>77.462000000000046</c:v>
                </c:pt>
                <c:pt idx="77463">
                  <c:v>77.463000000000022</c:v>
                </c:pt>
                <c:pt idx="77464">
                  <c:v>77.463999999999999</c:v>
                </c:pt>
                <c:pt idx="77465">
                  <c:v>77.465000000000032</c:v>
                </c:pt>
                <c:pt idx="77466">
                  <c:v>77.466000000000008</c:v>
                </c:pt>
                <c:pt idx="77467">
                  <c:v>77.467000000000041</c:v>
                </c:pt>
                <c:pt idx="77468">
                  <c:v>77.468000000000018</c:v>
                </c:pt>
                <c:pt idx="77469">
                  <c:v>77.468999999999994</c:v>
                </c:pt>
                <c:pt idx="77470">
                  <c:v>77.470000000000027</c:v>
                </c:pt>
                <c:pt idx="77471">
                  <c:v>77.471000000000004</c:v>
                </c:pt>
                <c:pt idx="77472">
                  <c:v>77.472000000000037</c:v>
                </c:pt>
                <c:pt idx="77473">
                  <c:v>77.473000000000013</c:v>
                </c:pt>
                <c:pt idx="77474">
                  <c:v>77.474000000000046</c:v>
                </c:pt>
                <c:pt idx="77475">
                  <c:v>77.475000000000023</c:v>
                </c:pt>
                <c:pt idx="77476">
                  <c:v>77.475999999999999</c:v>
                </c:pt>
                <c:pt idx="77477">
                  <c:v>77.477000000000032</c:v>
                </c:pt>
                <c:pt idx="77478">
                  <c:v>77.478000000000009</c:v>
                </c:pt>
                <c:pt idx="77479">
                  <c:v>77.479000000000042</c:v>
                </c:pt>
                <c:pt idx="77480">
                  <c:v>77.480000000000018</c:v>
                </c:pt>
                <c:pt idx="77481">
                  <c:v>77.480999999999995</c:v>
                </c:pt>
                <c:pt idx="77482">
                  <c:v>77.482000000000028</c:v>
                </c:pt>
                <c:pt idx="77483">
                  <c:v>77.483000000000004</c:v>
                </c:pt>
                <c:pt idx="77484">
                  <c:v>77.484000000000037</c:v>
                </c:pt>
                <c:pt idx="77485">
                  <c:v>77.485000000000014</c:v>
                </c:pt>
                <c:pt idx="77486">
                  <c:v>77.48599999999999</c:v>
                </c:pt>
                <c:pt idx="77487">
                  <c:v>77.487000000000023</c:v>
                </c:pt>
                <c:pt idx="77488">
                  <c:v>77.488</c:v>
                </c:pt>
                <c:pt idx="77489">
                  <c:v>77.489000000000033</c:v>
                </c:pt>
                <c:pt idx="77490">
                  <c:v>77.490000000000009</c:v>
                </c:pt>
                <c:pt idx="77491">
                  <c:v>77.491000000000042</c:v>
                </c:pt>
                <c:pt idx="77492">
                  <c:v>77.492000000000019</c:v>
                </c:pt>
                <c:pt idx="77493">
                  <c:v>77.492999999999995</c:v>
                </c:pt>
                <c:pt idx="77494">
                  <c:v>77.494000000000028</c:v>
                </c:pt>
                <c:pt idx="77495">
                  <c:v>77.495000000000005</c:v>
                </c:pt>
                <c:pt idx="77496">
                  <c:v>77.496000000000038</c:v>
                </c:pt>
                <c:pt idx="77497">
                  <c:v>77.497000000000014</c:v>
                </c:pt>
                <c:pt idx="77498">
                  <c:v>77.49799999999999</c:v>
                </c:pt>
                <c:pt idx="77499">
                  <c:v>77.499000000000024</c:v>
                </c:pt>
                <c:pt idx="77500">
                  <c:v>77.5</c:v>
                </c:pt>
                <c:pt idx="77501">
                  <c:v>77.501000000000033</c:v>
                </c:pt>
                <c:pt idx="77502">
                  <c:v>77.50200000000001</c:v>
                </c:pt>
                <c:pt idx="77503">
                  <c:v>77.503000000000043</c:v>
                </c:pt>
                <c:pt idx="77504">
                  <c:v>77.504000000000019</c:v>
                </c:pt>
                <c:pt idx="77505">
                  <c:v>77.504999999999995</c:v>
                </c:pt>
                <c:pt idx="77506">
                  <c:v>77.506000000000029</c:v>
                </c:pt>
                <c:pt idx="77507">
                  <c:v>77.507000000000005</c:v>
                </c:pt>
                <c:pt idx="77508">
                  <c:v>77.508000000000038</c:v>
                </c:pt>
                <c:pt idx="77509">
                  <c:v>77.509000000000015</c:v>
                </c:pt>
                <c:pt idx="77510">
                  <c:v>77.509999999999991</c:v>
                </c:pt>
                <c:pt idx="77511">
                  <c:v>77.511000000000024</c:v>
                </c:pt>
                <c:pt idx="77512">
                  <c:v>77.512</c:v>
                </c:pt>
                <c:pt idx="77513">
                  <c:v>77.513000000000034</c:v>
                </c:pt>
                <c:pt idx="77514">
                  <c:v>77.51400000000001</c:v>
                </c:pt>
                <c:pt idx="77515">
                  <c:v>77.515000000000043</c:v>
                </c:pt>
                <c:pt idx="77516">
                  <c:v>77.51600000000002</c:v>
                </c:pt>
                <c:pt idx="77517">
                  <c:v>77.516999999999996</c:v>
                </c:pt>
                <c:pt idx="77518">
                  <c:v>77.518000000000029</c:v>
                </c:pt>
                <c:pt idx="77519">
                  <c:v>77.519000000000005</c:v>
                </c:pt>
                <c:pt idx="77520">
                  <c:v>77.520000000000039</c:v>
                </c:pt>
                <c:pt idx="77521">
                  <c:v>77.521000000000015</c:v>
                </c:pt>
                <c:pt idx="77522">
                  <c:v>77.521999999999991</c:v>
                </c:pt>
                <c:pt idx="77523">
                  <c:v>77.523000000000025</c:v>
                </c:pt>
                <c:pt idx="77524">
                  <c:v>77.524000000000001</c:v>
                </c:pt>
                <c:pt idx="77525">
                  <c:v>77.525000000000034</c:v>
                </c:pt>
                <c:pt idx="77526">
                  <c:v>77.52600000000001</c:v>
                </c:pt>
                <c:pt idx="77527">
                  <c:v>77.527000000000044</c:v>
                </c:pt>
                <c:pt idx="77528">
                  <c:v>77.52800000000002</c:v>
                </c:pt>
                <c:pt idx="77529">
                  <c:v>77.528999999999996</c:v>
                </c:pt>
                <c:pt idx="77530">
                  <c:v>77.53000000000003</c:v>
                </c:pt>
                <c:pt idx="77531">
                  <c:v>77.531000000000006</c:v>
                </c:pt>
                <c:pt idx="77532">
                  <c:v>77.532000000000039</c:v>
                </c:pt>
                <c:pt idx="77533">
                  <c:v>77.533000000000015</c:v>
                </c:pt>
                <c:pt idx="77534">
                  <c:v>77.533999999999992</c:v>
                </c:pt>
                <c:pt idx="77535">
                  <c:v>77.535000000000025</c:v>
                </c:pt>
                <c:pt idx="77536">
                  <c:v>77.536000000000001</c:v>
                </c:pt>
                <c:pt idx="77537">
                  <c:v>77.537000000000035</c:v>
                </c:pt>
                <c:pt idx="77538">
                  <c:v>77.538000000000011</c:v>
                </c:pt>
                <c:pt idx="77539">
                  <c:v>77.539000000000044</c:v>
                </c:pt>
                <c:pt idx="77540">
                  <c:v>77.54000000000002</c:v>
                </c:pt>
                <c:pt idx="77541">
                  <c:v>77.540999999999997</c:v>
                </c:pt>
                <c:pt idx="77542">
                  <c:v>77.54200000000003</c:v>
                </c:pt>
                <c:pt idx="77543">
                  <c:v>77.543000000000006</c:v>
                </c:pt>
                <c:pt idx="77544">
                  <c:v>77.54400000000004</c:v>
                </c:pt>
                <c:pt idx="77545">
                  <c:v>77.545000000000016</c:v>
                </c:pt>
                <c:pt idx="77546">
                  <c:v>77.545999999999992</c:v>
                </c:pt>
                <c:pt idx="77547">
                  <c:v>77.547000000000025</c:v>
                </c:pt>
                <c:pt idx="77548">
                  <c:v>77.548000000000002</c:v>
                </c:pt>
                <c:pt idx="77549">
                  <c:v>77.549000000000035</c:v>
                </c:pt>
                <c:pt idx="77550">
                  <c:v>77.550000000000011</c:v>
                </c:pt>
                <c:pt idx="77551">
                  <c:v>77.551000000000045</c:v>
                </c:pt>
                <c:pt idx="77552">
                  <c:v>77.552000000000021</c:v>
                </c:pt>
                <c:pt idx="77553">
                  <c:v>77.552999999999997</c:v>
                </c:pt>
                <c:pt idx="77554">
                  <c:v>77.55400000000003</c:v>
                </c:pt>
                <c:pt idx="77555">
                  <c:v>77.555000000000007</c:v>
                </c:pt>
                <c:pt idx="77556">
                  <c:v>77.55600000000004</c:v>
                </c:pt>
                <c:pt idx="77557">
                  <c:v>77.557000000000016</c:v>
                </c:pt>
                <c:pt idx="77558">
                  <c:v>77.557999999999993</c:v>
                </c:pt>
                <c:pt idx="77559">
                  <c:v>77.559000000000026</c:v>
                </c:pt>
                <c:pt idx="77560">
                  <c:v>77.56</c:v>
                </c:pt>
                <c:pt idx="77561">
                  <c:v>77.561000000000035</c:v>
                </c:pt>
                <c:pt idx="77562">
                  <c:v>77.562000000000012</c:v>
                </c:pt>
                <c:pt idx="77563">
                  <c:v>77.563000000000045</c:v>
                </c:pt>
                <c:pt idx="77564">
                  <c:v>77.564000000000021</c:v>
                </c:pt>
                <c:pt idx="77565">
                  <c:v>77.564999999999998</c:v>
                </c:pt>
                <c:pt idx="77566">
                  <c:v>77.566000000000031</c:v>
                </c:pt>
                <c:pt idx="77567">
                  <c:v>77.567000000000007</c:v>
                </c:pt>
                <c:pt idx="77568">
                  <c:v>77.56800000000004</c:v>
                </c:pt>
                <c:pt idx="77569">
                  <c:v>77.569000000000017</c:v>
                </c:pt>
                <c:pt idx="77570">
                  <c:v>77.569999999999993</c:v>
                </c:pt>
                <c:pt idx="77571">
                  <c:v>77.571000000000026</c:v>
                </c:pt>
                <c:pt idx="77572">
                  <c:v>77.572000000000003</c:v>
                </c:pt>
                <c:pt idx="77573">
                  <c:v>77.573000000000036</c:v>
                </c:pt>
                <c:pt idx="77574">
                  <c:v>77.574000000000012</c:v>
                </c:pt>
                <c:pt idx="77575">
                  <c:v>77.575000000000045</c:v>
                </c:pt>
                <c:pt idx="77576">
                  <c:v>77.576000000000022</c:v>
                </c:pt>
                <c:pt idx="77577">
                  <c:v>77.576999999999998</c:v>
                </c:pt>
                <c:pt idx="77578">
                  <c:v>77.578000000000031</c:v>
                </c:pt>
                <c:pt idx="77579">
                  <c:v>77.579000000000008</c:v>
                </c:pt>
                <c:pt idx="77580">
                  <c:v>77.580000000000041</c:v>
                </c:pt>
                <c:pt idx="77581">
                  <c:v>77.581000000000017</c:v>
                </c:pt>
                <c:pt idx="77582">
                  <c:v>77.581999999999994</c:v>
                </c:pt>
                <c:pt idx="77583">
                  <c:v>77.583000000000027</c:v>
                </c:pt>
                <c:pt idx="77584">
                  <c:v>77.584000000000003</c:v>
                </c:pt>
                <c:pt idx="77585">
                  <c:v>77.585000000000036</c:v>
                </c:pt>
                <c:pt idx="77586">
                  <c:v>77.586000000000013</c:v>
                </c:pt>
                <c:pt idx="77587">
                  <c:v>77.587000000000046</c:v>
                </c:pt>
                <c:pt idx="77588">
                  <c:v>77.588000000000022</c:v>
                </c:pt>
                <c:pt idx="77589">
                  <c:v>77.588999999999999</c:v>
                </c:pt>
                <c:pt idx="77590">
                  <c:v>77.590000000000032</c:v>
                </c:pt>
                <c:pt idx="77591">
                  <c:v>77.591000000000008</c:v>
                </c:pt>
                <c:pt idx="77592">
                  <c:v>77.592000000000041</c:v>
                </c:pt>
                <c:pt idx="77593">
                  <c:v>77.593000000000018</c:v>
                </c:pt>
                <c:pt idx="77594">
                  <c:v>77.593999999999994</c:v>
                </c:pt>
                <c:pt idx="77595">
                  <c:v>77.595000000000027</c:v>
                </c:pt>
                <c:pt idx="77596">
                  <c:v>77.596000000000004</c:v>
                </c:pt>
                <c:pt idx="77597">
                  <c:v>77.597000000000037</c:v>
                </c:pt>
                <c:pt idx="77598">
                  <c:v>77.598000000000013</c:v>
                </c:pt>
                <c:pt idx="77599">
                  <c:v>77.599000000000046</c:v>
                </c:pt>
                <c:pt idx="77600">
                  <c:v>77.600000000000023</c:v>
                </c:pt>
                <c:pt idx="77601">
                  <c:v>77.600999999999999</c:v>
                </c:pt>
                <c:pt idx="77602">
                  <c:v>77.602000000000032</c:v>
                </c:pt>
                <c:pt idx="77603">
                  <c:v>77.603000000000009</c:v>
                </c:pt>
                <c:pt idx="77604">
                  <c:v>77.604000000000042</c:v>
                </c:pt>
                <c:pt idx="77605">
                  <c:v>77.605000000000018</c:v>
                </c:pt>
                <c:pt idx="77606">
                  <c:v>77.605999999999995</c:v>
                </c:pt>
                <c:pt idx="77607">
                  <c:v>77.607000000000028</c:v>
                </c:pt>
                <c:pt idx="77608">
                  <c:v>77.608000000000004</c:v>
                </c:pt>
                <c:pt idx="77609">
                  <c:v>77.609000000000037</c:v>
                </c:pt>
                <c:pt idx="77610">
                  <c:v>77.610000000000014</c:v>
                </c:pt>
                <c:pt idx="77611">
                  <c:v>77.61099999999999</c:v>
                </c:pt>
                <c:pt idx="77612">
                  <c:v>77.612000000000023</c:v>
                </c:pt>
                <c:pt idx="77613">
                  <c:v>77.613</c:v>
                </c:pt>
                <c:pt idx="77614">
                  <c:v>77.614000000000033</c:v>
                </c:pt>
                <c:pt idx="77615">
                  <c:v>77.615000000000009</c:v>
                </c:pt>
                <c:pt idx="77616">
                  <c:v>77.616000000000042</c:v>
                </c:pt>
                <c:pt idx="77617">
                  <c:v>77.617000000000019</c:v>
                </c:pt>
                <c:pt idx="77618">
                  <c:v>77.617999999999995</c:v>
                </c:pt>
                <c:pt idx="77619">
                  <c:v>77.619000000000028</c:v>
                </c:pt>
                <c:pt idx="77620">
                  <c:v>77.62</c:v>
                </c:pt>
                <c:pt idx="77621">
                  <c:v>77.621000000000038</c:v>
                </c:pt>
                <c:pt idx="77622">
                  <c:v>77.622000000000014</c:v>
                </c:pt>
                <c:pt idx="77623">
                  <c:v>77.62299999999999</c:v>
                </c:pt>
                <c:pt idx="77624">
                  <c:v>77.624000000000024</c:v>
                </c:pt>
                <c:pt idx="77625">
                  <c:v>77.625</c:v>
                </c:pt>
                <c:pt idx="77626">
                  <c:v>77.626000000000033</c:v>
                </c:pt>
                <c:pt idx="77627">
                  <c:v>77.62700000000001</c:v>
                </c:pt>
                <c:pt idx="77628">
                  <c:v>77.628000000000043</c:v>
                </c:pt>
                <c:pt idx="77629">
                  <c:v>77.629000000000019</c:v>
                </c:pt>
                <c:pt idx="77630">
                  <c:v>77.63</c:v>
                </c:pt>
                <c:pt idx="77631">
                  <c:v>77.631000000000029</c:v>
                </c:pt>
                <c:pt idx="77632">
                  <c:v>77.632000000000005</c:v>
                </c:pt>
                <c:pt idx="77633">
                  <c:v>77.633000000000038</c:v>
                </c:pt>
                <c:pt idx="77634">
                  <c:v>77.634000000000015</c:v>
                </c:pt>
                <c:pt idx="77635">
                  <c:v>77.634999999999991</c:v>
                </c:pt>
                <c:pt idx="77636">
                  <c:v>77.636000000000024</c:v>
                </c:pt>
                <c:pt idx="77637">
                  <c:v>77.637</c:v>
                </c:pt>
                <c:pt idx="77638">
                  <c:v>77.638000000000034</c:v>
                </c:pt>
                <c:pt idx="77639">
                  <c:v>77.63900000000001</c:v>
                </c:pt>
                <c:pt idx="77640">
                  <c:v>77.640000000000043</c:v>
                </c:pt>
                <c:pt idx="77641">
                  <c:v>77.64100000000002</c:v>
                </c:pt>
                <c:pt idx="77642">
                  <c:v>77.641999999999996</c:v>
                </c:pt>
                <c:pt idx="77643">
                  <c:v>77.643000000000029</c:v>
                </c:pt>
                <c:pt idx="77644">
                  <c:v>77.644000000000005</c:v>
                </c:pt>
                <c:pt idx="77645">
                  <c:v>77.645000000000039</c:v>
                </c:pt>
                <c:pt idx="77646">
                  <c:v>77.646000000000015</c:v>
                </c:pt>
                <c:pt idx="77647">
                  <c:v>77.646999999999991</c:v>
                </c:pt>
                <c:pt idx="77648">
                  <c:v>77.648000000000025</c:v>
                </c:pt>
                <c:pt idx="77649">
                  <c:v>77.649000000000001</c:v>
                </c:pt>
                <c:pt idx="77650">
                  <c:v>77.650000000000034</c:v>
                </c:pt>
                <c:pt idx="77651">
                  <c:v>77.65100000000001</c:v>
                </c:pt>
                <c:pt idx="77652">
                  <c:v>77.652000000000044</c:v>
                </c:pt>
                <c:pt idx="77653">
                  <c:v>77.65300000000002</c:v>
                </c:pt>
                <c:pt idx="77654">
                  <c:v>77.653999999999996</c:v>
                </c:pt>
                <c:pt idx="77655">
                  <c:v>77.65500000000003</c:v>
                </c:pt>
                <c:pt idx="77656">
                  <c:v>77.656000000000006</c:v>
                </c:pt>
                <c:pt idx="77657">
                  <c:v>77.657000000000039</c:v>
                </c:pt>
                <c:pt idx="77658">
                  <c:v>77.658000000000015</c:v>
                </c:pt>
                <c:pt idx="77659">
                  <c:v>77.658999999999992</c:v>
                </c:pt>
                <c:pt idx="77660">
                  <c:v>77.660000000000025</c:v>
                </c:pt>
                <c:pt idx="77661">
                  <c:v>77.661000000000001</c:v>
                </c:pt>
                <c:pt idx="77662">
                  <c:v>77.662000000000035</c:v>
                </c:pt>
                <c:pt idx="77663">
                  <c:v>77.663000000000011</c:v>
                </c:pt>
                <c:pt idx="77664">
                  <c:v>77.664000000000044</c:v>
                </c:pt>
                <c:pt idx="77665">
                  <c:v>77.66500000000002</c:v>
                </c:pt>
                <c:pt idx="77666">
                  <c:v>77.665999999999997</c:v>
                </c:pt>
                <c:pt idx="77667">
                  <c:v>77.66700000000003</c:v>
                </c:pt>
                <c:pt idx="77668">
                  <c:v>77.668000000000006</c:v>
                </c:pt>
                <c:pt idx="77669">
                  <c:v>77.66900000000004</c:v>
                </c:pt>
                <c:pt idx="77670">
                  <c:v>77.670000000000016</c:v>
                </c:pt>
                <c:pt idx="77671">
                  <c:v>77.670999999999992</c:v>
                </c:pt>
                <c:pt idx="77672">
                  <c:v>77.672000000000025</c:v>
                </c:pt>
                <c:pt idx="77673">
                  <c:v>77.673000000000002</c:v>
                </c:pt>
                <c:pt idx="77674">
                  <c:v>77.674000000000035</c:v>
                </c:pt>
                <c:pt idx="77675">
                  <c:v>77.675000000000011</c:v>
                </c:pt>
                <c:pt idx="77676">
                  <c:v>77.676000000000045</c:v>
                </c:pt>
                <c:pt idx="77677">
                  <c:v>77.677000000000021</c:v>
                </c:pt>
                <c:pt idx="77678">
                  <c:v>77.677999999999997</c:v>
                </c:pt>
                <c:pt idx="77679">
                  <c:v>77.67900000000003</c:v>
                </c:pt>
                <c:pt idx="77680">
                  <c:v>77.680000000000007</c:v>
                </c:pt>
                <c:pt idx="77681">
                  <c:v>77.68100000000004</c:v>
                </c:pt>
                <c:pt idx="77682">
                  <c:v>77.682000000000016</c:v>
                </c:pt>
                <c:pt idx="77683">
                  <c:v>77.682999999999993</c:v>
                </c:pt>
                <c:pt idx="77684">
                  <c:v>77.684000000000026</c:v>
                </c:pt>
                <c:pt idx="77685">
                  <c:v>77.685000000000002</c:v>
                </c:pt>
                <c:pt idx="77686">
                  <c:v>77.686000000000035</c:v>
                </c:pt>
                <c:pt idx="77687">
                  <c:v>77.687000000000012</c:v>
                </c:pt>
                <c:pt idx="77688">
                  <c:v>77.688000000000045</c:v>
                </c:pt>
                <c:pt idx="77689">
                  <c:v>77.689000000000021</c:v>
                </c:pt>
                <c:pt idx="77690">
                  <c:v>77.69</c:v>
                </c:pt>
                <c:pt idx="77691">
                  <c:v>77.691000000000031</c:v>
                </c:pt>
                <c:pt idx="77692">
                  <c:v>77.692000000000007</c:v>
                </c:pt>
                <c:pt idx="77693">
                  <c:v>77.69300000000004</c:v>
                </c:pt>
                <c:pt idx="77694">
                  <c:v>77.694000000000017</c:v>
                </c:pt>
                <c:pt idx="77695">
                  <c:v>77.694999999999993</c:v>
                </c:pt>
                <c:pt idx="77696">
                  <c:v>77.696000000000026</c:v>
                </c:pt>
                <c:pt idx="77697">
                  <c:v>77.697000000000003</c:v>
                </c:pt>
                <c:pt idx="77698">
                  <c:v>77.698000000000036</c:v>
                </c:pt>
                <c:pt idx="77699">
                  <c:v>77.699000000000012</c:v>
                </c:pt>
                <c:pt idx="77700">
                  <c:v>77.700000000000045</c:v>
                </c:pt>
                <c:pt idx="77701">
                  <c:v>77.701000000000022</c:v>
                </c:pt>
                <c:pt idx="77702">
                  <c:v>77.701999999999998</c:v>
                </c:pt>
                <c:pt idx="77703">
                  <c:v>77.703000000000031</c:v>
                </c:pt>
                <c:pt idx="77704">
                  <c:v>77.704000000000008</c:v>
                </c:pt>
                <c:pt idx="77705">
                  <c:v>77.705000000000041</c:v>
                </c:pt>
                <c:pt idx="77706">
                  <c:v>77.706000000000017</c:v>
                </c:pt>
                <c:pt idx="77707">
                  <c:v>77.706999999999994</c:v>
                </c:pt>
                <c:pt idx="77708">
                  <c:v>77.708000000000027</c:v>
                </c:pt>
                <c:pt idx="77709">
                  <c:v>77.709000000000003</c:v>
                </c:pt>
                <c:pt idx="77710">
                  <c:v>77.710000000000036</c:v>
                </c:pt>
                <c:pt idx="77711">
                  <c:v>77.711000000000013</c:v>
                </c:pt>
                <c:pt idx="77712">
                  <c:v>77.712000000000046</c:v>
                </c:pt>
                <c:pt idx="77713">
                  <c:v>77.713000000000022</c:v>
                </c:pt>
                <c:pt idx="77714">
                  <c:v>77.713999999999999</c:v>
                </c:pt>
                <c:pt idx="77715">
                  <c:v>77.715000000000032</c:v>
                </c:pt>
                <c:pt idx="77716">
                  <c:v>77.716000000000008</c:v>
                </c:pt>
                <c:pt idx="77717">
                  <c:v>77.717000000000041</c:v>
                </c:pt>
                <c:pt idx="77718">
                  <c:v>77.718000000000018</c:v>
                </c:pt>
                <c:pt idx="77719">
                  <c:v>77.718999999999994</c:v>
                </c:pt>
                <c:pt idx="77720">
                  <c:v>77.720000000000027</c:v>
                </c:pt>
                <c:pt idx="77721">
                  <c:v>77.721000000000004</c:v>
                </c:pt>
                <c:pt idx="77722">
                  <c:v>77.722000000000037</c:v>
                </c:pt>
                <c:pt idx="77723">
                  <c:v>77.723000000000013</c:v>
                </c:pt>
                <c:pt idx="77724">
                  <c:v>77.724000000000046</c:v>
                </c:pt>
                <c:pt idx="77725">
                  <c:v>77.725000000000023</c:v>
                </c:pt>
                <c:pt idx="77726">
                  <c:v>77.725999999999999</c:v>
                </c:pt>
                <c:pt idx="77727">
                  <c:v>77.727000000000032</c:v>
                </c:pt>
                <c:pt idx="77728">
                  <c:v>77.728000000000009</c:v>
                </c:pt>
                <c:pt idx="77729">
                  <c:v>77.729000000000042</c:v>
                </c:pt>
                <c:pt idx="77730">
                  <c:v>77.730000000000018</c:v>
                </c:pt>
                <c:pt idx="77731">
                  <c:v>77.730999999999995</c:v>
                </c:pt>
                <c:pt idx="77732">
                  <c:v>77.732000000000028</c:v>
                </c:pt>
                <c:pt idx="77733">
                  <c:v>77.733000000000004</c:v>
                </c:pt>
                <c:pt idx="77734">
                  <c:v>77.734000000000037</c:v>
                </c:pt>
                <c:pt idx="77735">
                  <c:v>77.735000000000014</c:v>
                </c:pt>
                <c:pt idx="77736">
                  <c:v>77.73599999999999</c:v>
                </c:pt>
                <c:pt idx="77737">
                  <c:v>77.737000000000023</c:v>
                </c:pt>
                <c:pt idx="77738">
                  <c:v>77.738</c:v>
                </c:pt>
                <c:pt idx="77739">
                  <c:v>77.739000000000033</c:v>
                </c:pt>
                <c:pt idx="77740">
                  <c:v>77.740000000000009</c:v>
                </c:pt>
                <c:pt idx="77741">
                  <c:v>77.741000000000042</c:v>
                </c:pt>
                <c:pt idx="77742">
                  <c:v>77.742000000000019</c:v>
                </c:pt>
                <c:pt idx="77743">
                  <c:v>77.742999999999995</c:v>
                </c:pt>
                <c:pt idx="77744">
                  <c:v>77.744000000000028</c:v>
                </c:pt>
                <c:pt idx="77745">
                  <c:v>77.745000000000005</c:v>
                </c:pt>
                <c:pt idx="77746">
                  <c:v>77.746000000000038</c:v>
                </c:pt>
                <c:pt idx="77747">
                  <c:v>77.747000000000014</c:v>
                </c:pt>
                <c:pt idx="77748">
                  <c:v>77.74799999999999</c:v>
                </c:pt>
                <c:pt idx="77749">
                  <c:v>77.749000000000024</c:v>
                </c:pt>
                <c:pt idx="77750">
                  <c:v>77.75</c:v>
                </c:pt>
                <c:pt idx="77751">
                  <c:v>77.751000000000033</c:v>
                </c:pt>
                <c:pt idx="77752">
                  <c:v>77.75200000000001</c:v>
                </c:pt>
                <c:pt idx="77753">
                  <c:v>77.753000000000043</c:v>
                </c:pt>
                <c:pt idx="77754">
                  <c:v>77.754000000000019</c:v>
                </c:pt>
                <c:pt idx="77755">
                  <c:v>77.754999999999995</c:v>
                </c:pt>
                <c:pt idx="77756">
                  <c:v>77.756000000000029</c:v>
                </c:pt>
                <c:pt idx="77757">
                  <c:v>77.757000000000005</c:v>
                </c:pt>
                <c:pt idx="77758">
                  <c:v>77.758000000000038</c:v>
                </c:pt>
                <c:pt idx="77759">
                  <c:v>77.759000000000015</c:v>
                </c:pt>
                <c:pt idx="77760">
                  <c:v>77.759999999999991</c:v>
                </c:pt>
                <c:pt idx="77761">
                  <c:v>77.761000000000024</c:v>
                </c:pt>
                <c:pt idx="77762">
                  <c:v>77.762</c:v>
                </c:pt>
                <c:pt idx="77763">
                  <c:v>77.763000000000034</c:v>
                </c:pt>
                <c:pt idx="77764">
                  <c:v>77.76400000000001</c:v>
                </c:pt>
                <c:pt idx="77765">
                  <c:v>77.765000000000043</c:v>
                </c:pt>
                <c:pt idx="77766">
                  <c:v>77.76600000000002</c:v>
                </c:pt>
                <c:pt idx="77767">
                  <c:v>77.766999999999996</c:v>
                </c:pt>
                <c:pt idx="77768">
                  <c:v>77.768000000000029</c:v>
                </c:pt>
                <c:pt idx="77769">
                  <c:v>77.769000000000005</c:v>
                </c:pt>
                <c:pt idx="77770">
                  <c:v>77.770000000000039</c:v>
                </c:pt>
                <c:pt idx="77771">
                  <c:v>77.771000000000015</c:v>
                </c:pt>
                <c:pt idx="77772">
                  <c:v>77.771999999999991</c:v>
                </c:pt>
                <c:pt idx="77773">
                  <c:v>77.773000000000025</c:v>
                </c:pt>
                <c:pt idx="77774">
                  <c:v>77.774000000000001</c:v>
                </c:pt>
                <c:pt idx="77775">
                  <c:v>77.775000000000034</c:v>
                </c:pt>
                <c:pt idx="77776">
                  <c:v>77.77600000000001</c:v>
                </c:pt>
                <c:pt idx="77777">
                  <c:v>77.777000000000044</c:v>
                </c:pt>
                <c:pt idx="77778">
                  <c:v>77.77800000000002</c:v>
                </c:pt>
                <c:pt idx="77779">
                  <c:v>77.778999999999996</c:v>
                </c:pt>
                <c:pt idx="77780">
                  <c:v>77.78000000000003</c:v>
                </c:pt>
                <c:pt idx="77781">
                  <c:v>77.781000000000006</c:v>
                </c:pt>
                <c:pt idx="77782">
                  <c:v>77.782000000000039</c:v>
                </c:pt>
                <c:pt idx="77783">
                  <c:v>77.783000000000015</c:v>
                </c:pt>
                <c:pt idx="77784">
                  <c:v>77.783999999999992</c:v>
                </c:pt>
                <c:pt idx="77785">
                  <c:v>77.785000000000025</c:v>
                </c:pt>
                <c:pt idx="77786">
                  <c:v>77.786000000000001</c:v>
                </c:pt>
                <c:pt idx="77787">
                  <c:v>77.787000000000035</c:v>
                </c:pt>
                <c:pt idx="77788">
                  <c:v>77.788000000000011</c:v>
                </c:pt>
                <c:pt idx="77789">
                  <c:v>77.789000000000044</c:v>
                </c:pt>
                <c:pt idx="77790">
                  <c:v>77.79000000000002</c:v>
                </c:pt>
                <c:pt idx="77791">
                  <c:v>77.790999999999997</c:v>
                </c:pt>
                <c:pt idx="77792">
                  <c:v>77.79200000000003</c:v>
                </c:pt>
                <c:pt idx="77793">
                  <c:v>77.793000000000006</c:v>
                </c:pt>
                <c:pt idx="77794">
                  <c:v>77.79400000000004</c:v>
                </c:pt>
                <c:pt idx="77795">
                  <c:v>77.795000000000016</c:v>
                </c:pt>
                <c:pt idx="77796">
                  <c:v>77.795999999999992</c:v>
                </c:pt>
                <c:pt idx="77797">
                  <c:v>77.797000000000025</c:v>
                </c:pt>
                <c:pt idx="77798">
                  <c:v>77.798000000000002</c:v>
                </c:pt>
                <c:pt idx="77799">
                  <c:v>77.799000000000035</c:v>
                </c:pt>
                <c:pt idx="77800">
                  <c:v>77.800000000000011</c:v>
                </c:pt>
                <c:pt idx="77801">
                  <c:v>77.801000000000045</c:v>
                </c:pt>
                <c:pt idx="77802">
                  <c:v>77.802000000000021</c:v>
                </c:pt>
                <c:pt idx="77803">
                  <c:v>77.802999999999997</c:v>
                </c:pt>
                <c:pt idx="77804">
                  <c:v>77.80400000000003</c:v>
                </c:pt>
                <c:pt idx="77805">
                  <c:v>77.805000000000007</c:v>
                </c:pt>
                <c:pt idx="77806">
                  <c:v>77.80600000000004</c:v>
                </c:pt>
                <c:pt idx="77807">
                  <c:v>77.807000000000016</c:v>
                </c:pt>
                <c:pt idx="77808">
                  <c:v>77.807999999999993</c:v>
                </c:pt>
                <c:pt idx="77809">
                  <c:v>77.809000000000026</c:v>
                </c:pt>
                <c:pt idx="77810">
                  <c:v>77.81</c:v>
                </c:pt>
                <c:pt idx="77811">
                  <c:v>77.811000000000035</c:v>
                </c:pt>
                <c:pt idx="77812">
                  <c:v>77.812000000000012</c:v>
                </c:pt>
                <c:pt idx="77813">
                  <c:v>77.813000000000045</c:v>
                </c:pt>
                <c:pt idx="77814">
                  <c:v>77.814000000000021</c:v>
                </c:pt>
                <c:pt idx="77815">
                  <c:v>77.814999999999998</c:v>
                </c:pt>
                <c:pt idx="77816">
                  <c:v>77.816000000000031</c:v>
                </c:pt>
                <c:pt idx="77817">
                  <c:v>77.817000000000007</c:v>
                </c:pt>
                <c:pt idx="77818">
                  <c:v>77.81800000000004</c:v>
                </c:pt>
                <c:pt idx="77819">
                  <c:v>77.819000000000017</c:v>
                </c:pt>
                <c:pt idx="77820">
                  <c:v>77.819999999999993</c:v>
                </c:pt>
                <c:pt idx="77821">
                  <c:v>77.821000000000026</c:v>
                </c:pt>
                <c:pt idx="77822">
                  <c:v>77.822000000000003</c:v>
                </c:pt>
                <c:pt idx="77823">
                  <c:v>77.823000000000036</c:v>
                </c:pt>
                <c:pt idx="77824">
                  <c:v>77.824000000000012</c:v>
                </c:pt>
                <c:pt idx="77825">
                  <c:v>77.825000000000045</c:v>
                </c:pt>
                <c:pt idx="77826">
                  <c:v>77.826000000000022</c:v>
                </c:pt>
                <c:pt idx="77827">
                  <c:v>77.826999999999998</c:v>
                </c:pt>
                <c:pt idx="77828">
                  <c:v>77.828000000000031</c:v>
                </c:pt>
                <c:pt idx="77829">
                  <c:v>77.829000000000008</c:v>
                </c:pt>
                <c:pt idx="77830">
                  <c:v>77.830000000000041</c:v>
                </c:pt>
                <c:pt idx="77831">
                  <c:v>77.831000000000017</c:v>
                </c:pt>
                <c:pt idx="77832">
                  <c:v>77.831999999999994</c:v>
                </c:pt>
                <c:pt idx="77833">
                  <c:v>77.833000000000027</c:v>
                </c:pt>
                <c:pt idx="77834">
                  <c:v>77.834000000000003</c:v>
                </c:pt>
                <c:pt idx="77835">
                  <c:v>77.835000000000036</c:v>
                </c:pt>
                <c:pt idx="77836">
                  <c:v>77.836000000000013</c:v>
                </c:pt>
                <c:pt idx="77837">
                  <c:v>77.837000000000046</c:v>
                </c:pt>
                <c:pt idx="77838">
                  <c:v>77.838000000000022</c:v>
                </c:pt>
                <c:pt idx="77839">
                  <c:v>77.838999999999999</c:v>
                </c:pt>
                <c:pt idx="77840">
                  <c:v>77.840000000000032</c:v>
                </c:pt>
                <c:pt idx="77841">
                  <c:v>77.841000000000008</c:v>
                </c:pt>
                <c:pt idx="77842">
                  <c:v>77.842000000000041</c:v>
                </c:pt>
                <c:pt idx="77843">
                  <c:v>77.843000000000018</c:v>
                </c:pt>
                <c:pt idx="77844">
                  <c:v>77.843999999999994</c:v>
                </c:pt>
                <c:pt idx="77845">
                  <c:v>77.845000000000027</c:v>
                </c:pt>
                <c:pt idx="77846">
                  <c:v>77.846000000000004</c:v>
                </c:pt>
                <c:pt idx="77847">
                  <c:v>77.847000000000037</c:v>
                </c:pt>
                <c:pt idx="77848">
                  <c:v>77.848000000000013</c:v>
                </c:pt>
                <c:pt idx="77849">
                  <c:v>77.849000000000046</c:v>
                </c:pt>
                <c:pt idx="77850">
                  <c:v>77.850000000000023</c:v>
                </c:pt>
                <c:pt idx="77851">
                  <c:v>77.850999999999999</c:v>
                </c:pt>
                <c:pt idx="77852">
                  <c:v>77.852000000000032</c:v>
                </c:pt>
                <c:pt idx="77853">
                  <c:v>77.853000000000009</c:v>
                </c:pt>
                <c:pt idx="77854">
                  <c:v>77.854000000000042</c:v>
                </c:pt>
                <c:pt idx="77855">
                  <c:v>77.855000000000018</c:v>
                </c:pt>
                <c:pt idx="77856">
                  <c:v>77.855999999999995</c:v>
                </c:pt>
                <c:pt idx="77857">
                  <c:v>77.857000000000028</c:v>
                </c:pt>
                <c:pt idx="77858">
                  <c:v>77.858000000000004</c:v>
                </c:pt>
                <c:pt idx="77859">
                  <c:v>77.859000000000037</c:v>
                </c:pt>
                <c:pt idx="77860">
                  <c:v>77.860000000000014</c:v>
                </c:pt>
                <c:pt idx="77861">
                  <c:v>77.86099999999999</c:v>
                </c:pt>
                <c:pt idx="77862">
                  <c:v>77.862000000000023</c:v>
                </c:pt>
                <c:pt idx="77863">
                  <c:v>77.863</c:v>
                </c:pt>
                <c:pt idx="77864">
                  <c:v>77.864000000000033</c:v>
                </c:pt>
                <c:pt idx="77865">
                  <c:v>77.865000000000009</c:v>
                </c:pt>
                <c:pt idx="77866">
                  <c:v>77.866000000000042</c:v>
                </c:pt>
                <c:pt idx="77867">
                  <c:v>77.867000000000019</c:v>
                </c:pt>
                <c:pt idx="77868">
                  <c:v>77.867999999999995</c:v>
                </c:pt>
                <c:pt idx="77869">
                  <c:v>77.869000000000028</c:v>
                </c:pt>
                <c:pt idx="77870">
                  <c:v>77.87</c:v>
                </c:pt>
                <c:pt idx="77871">
                  <c:v>77.871000000000038</c:v>
                </c:pt>
                <c:pt idx="77872">
                  <c:v>77.872000000000014</c:v>
                </c:pt>
                <c:pt idx="77873">
                  <c:v>77.87299999999999</c:v>
                </c:pt>
                <c:pt idx="77874">
                  <c:v>77.874000000000024</c:v>
                </c:pt>
                <c:pt idx="77875">
                  <c:v>77.875</c:v>
                </c:pt>
                <c:pt idx="77876">
                  <c:v>77.876000000000033</c:v>
                </c:pt>
                <c:pt idx="77877">
                  <c:v>77.87700000000001</c:v>
                </c:pt>
                <c:pt idx="77878">
                  <c:v>77.878000000000043</c:v>
                </c:pt>
                <c:pt idx="77879">
                  <c:v>77.879000000000019</c:v>
                </c:pt>
                <c:pt idx="77880">
                  <c:v>77.88</c:v>
                </c:pt>
                <c:pt idx="77881">
                  <c:v>77.881000000000029</c:v>
                </c:pt>
                <c:pt idx="77882">
                  <c:v>77.882000000000005</c:v>
                </c:pt>
                <c:pt idx="77883">
                  <c:v>77.883000000000038</c:v>
                </c:pt>
                <c:pt idx="77884">
                  <c:v>77.884000000000015</c:v>
                </c:pt>
                <c:pt idx="77885">
                  <c:v>77.884999999999991</c:v>
                </c:pt>
                <c:pt idx="77886">
                  <c:v>77.886000000000024</c:v>
                </c:pt>
                <c:pt idx="77887">
                  <c:v>77.887</c:v>
                </c:pt>
                <c:pt idx="77888">
                  <c:v>77.888000000000034</c:v>
                </c:pt>
                <c:pt idx="77889">
                  <c:v>77.88900000000001</c:v>
                </c:pt>
                <c:pt idx="77890">
                  <c:v>77.890000000000043</c:v>
                </c:pt>
                <c:pt idx="77891">
                  <c:v>77.89100000000002</c:v>
                </c:pt>
                <c:pt idx="77892">
                  <c:v>77.891999999999996</c:v>
                </c:pt>
                <c:pt idx="77893">
                  <c:v>77.893000000000029</c:v>
                </c:pt>
                <c:pt idx="77894">
                  <c:v>77.894000000000005</c:v>
                </c:pt>
                <c:pt idx="77895">
                  <c:v>77.895000000000039</c:v>
                </c:pt>
                <c:pt idx="77896">
                  <c:v>77.896000000000015</c:v>
                </c:pt>
                <c:pt idx="77897">
                  <c:v>77.896999999999991</c:v>
                </c:pt>
                <c:pt idx="77898">
                  <c:v>77.898000000000025</c:v>
                </c:pt>
                <c:pt idx="77899">
                  <c:v>77.899000000000001</c:v>
                </c:pt>
                <c:pt idx="77900">
                  <c:v>77.900000000000034</c:v>
                </c:pt>
                <c:pt idx="77901">
                  <c:v>77.90100000000001</c:v>
                </c:pt>
                <c:pt idx="77902">
                  <c:v>77.902000000000044</c:v>
                </c:pt>
                <c:pt idx="77903">
                  <c:v>77.90300000000002</c:v>
                </c:pt>
                <c:pt idx="77904">
                  <c:v>77.903999999999996</c:v>
                </c:pt>
                <c:pt idx="77905">
                  <c:v>77.90500000000003</c:v>
                </c:pt>
                <c:pt idx="77906">
                  <c:v>77.906000000000006</c:v>
                </c:pt>
                <c:pt idx="77907">
                  <c:v>77.907000000000039</c:v>
                </c:pt>
                <c:pt idx="77908">
                  <c:v>77.908000000000015</c:v>
                </c:pt>
                <c:pt idx="77909">
                  <c:v>77.908999999999992</c:v>
                </c:pt>
                <c:pt idx="77910">
                  <c:v>77.910000000000025</c:v>
                </c:pt>
                <c:pt idx="77911">
                  <c:v>77.911000000000001</c:v>
                </c:pt>
                <c:pt idx="77912">
                  <c:v>77.912000000000035</c:v>
                </c:pt>
                <c:pt idx="77913">
                  <c:v>77.913000000000011</c:v>
                </c:pt>
                <c:pt idx="77914">
                  <c:v>77.914000000000044</c:v>
                </c:pt>
                <c:pt idx="77915">
                  <c:v>77.91500000000002</c:v>
                </c:pt>
                <c:pt idx="77916">
                  <c:v>77.915999999999997</c:v>
                </c:pt>
                <c:pt idx="77917">
                  <c:v>77.91700000000003</c:v>
                </c:pt>
                <c:pt idx="77918">
                  <c:v>77.918000000000006</c:v>
                </c:pt>
                <c:pt idx="77919">
                  <c:v>77.91900000000004</c:v>
                </c:pt>
                <c:pt idx="77920">
                  <c:v>77.920000000000016</c:v>
                </c:pt>
                <c:pt idx="77921">
                  <c:v>77.920999999999992</c:v>
                </c:pt>
                <c:pt idx="77922">
                  <c:v>77.922000000000025</c:v>
                </c:pt>
                <c:pt idx="77923">
                  <c:v>77.923000000000002</c:v>
                </c:pt>
                <c:pt idx="77924">
                  <c:v>77.924000000000035</c:v>
                </c:pt>
                <c:pt idx="77925">
                  <c:v>77.925000000000011</c:v>
                </c:pt>
                <c:pt idx="77926">
                  <c:v>77.926000000000045</c:v>
                </c:pt>
                <c:pt idx="77927">
                  <c:v>77.927000000000021</c:v>
                </c:pt>
                <c:pt idx="77928">
                  <c:v>77.927999999999997</c:v>
                </c:pt>
                <c:pt idx="77929">
                  <c:v>77.92900000000003</c:v>
                </c:pt>
                <c:pt idx="77930">
                  <c:v>77.930000000000007</c:v>
                </c:pt>
                <c:pt idx="77931">
                  <c:v>77.93100000000004</c:v>
                </c:pt>
                <c:pt idx="77932">
                  <c:v>77.932000000000016</c:v>
                </c:pt>
                <c:pt idx="77933">
                  <c:v>77.932999999999993</c:v>
                </c:pt>
                <c:pt idx="77934">
                  <c:v>77.934000000000026</c:v>
                </c:pt>
                <c:pt idx="77935">
                  <c:v>77.935000000000002</c:v>
                </c:pt>
                <c:pt idx="77936">
                  <c:v>77.936000000000035</c:v>
                </c:pt>
                <c:pt idx="77937">
                  <c:v>77.937000000000012</c:v>
                </c:pt>
                <c:pt idx="77938">
                  <c:v>77.938000000000045</c:v>
                </c:pt>
                <c:pt idx="77939">
                  <c:v>77.939000000000021</c:v>
                </c:pt>
                <c:pt idx="77940">
                  <c:v>77.94</c:v>
                </c:pt>
                <c:pt idx="77941">
                  <c:v>77.941000000000031</c:v>
                </c:pt>
                <c:pt idx="77942">
                  <c:v>77.942000000000007</c:v>
                </c:pt>
                <c:pt idx="77943">
                  <c:v>77.94300000000004</c:v>
                </c:pt>
                <c:pt idx="77944">
                  <c:v>77.944000000000017</c:v>
                </c:pt>
                <c:pt idx="77945">
                  <c:v>77.944999999999993</c:v>
                </c:pt>
                <c:pt idx="77946">
                  <c:v>77.946000000000026</c:v>
                </c:pt>
                <c:pt idx="77947">
                  <c:v>77.947000000000003</c:v>
                </c:pt>
                <c:pt idx="77948">
                  <c:v>77.948000000000036</c:v>
                </c:pt>
                <c:pt idx="77949">
                  <c:v>77.949000000000012</c:v>
                </c:pt>
                <c:pt idx="77950">
                  <c:v>77.950000000000045</c:v>
                </c:pt>
                <c:pt idx="77951">
                  <c:v>77.951000000000022</c:v>
                </c:pt>
                <c:pt idx="77952">
                  <c:v>77.951999999999998</c:v>
                </c:pt>
                <c:pt idx="77953">
                  <c:v>77.953000000000031</c:v>
                </c:pt>
                <c:pt idx="77954">
                  <c:v>77.954000000000008</c:v>
                </c:pt>
                <c:pt idx="77955">
                  <c:v>77.955000000000041</c:v>
                </c:pt>
                <c:pt idx="77956">
                  <c:v>77.956000000000017</c:v>
                </c:pt>
                <c:pt idx="77957">
                  <c:v>77.956999999999994</c:v>
                </c:pt>
                <c:pt idx="77958">
                  <c:v>77.958000000000027</c:v>
                </c:pt>
                <c:pt idx="77959">
                  <c:v>77.959000000000003</c:v>
                </c:pt>
                <c:pt idx="77960">
                  <c:v>77.960000000000036</c:v>
                </c:pt>
                <c:pt idx="77961">
                  <c:v>77.961000000000013</c:v>
                </c:pt>
                <c:pt idx="77962">
                  <c:v>77.962000000000046</c:v>
                </c:pt>
                <c:pt idx="77963">
                  <c:v>77.963000000000022</c:v>
                </c:pt>
                <c:pt idx="77964">
                  <c:v>77.963999999999999</c:v>
                </c:pt>
                <c:pt idx="77965">
                  <c:v>77.965000000000032</c:v>
                </c:pt>
                <c:pt idx="77966">
                  <c:v>77.966000000000008</c:v>
                </c:pt>
                <c:pt idx="77967">
                  <c:v>77.967000000000041</c:v>
                </c:pt>
                <c:pt idx="77968">
                  <c:v>77.968000000000018</c:v>
                </c:pt>
                <c:pt idx="77969">
                  <c:v>77.968999999999994</c:v>
                </c:pt>
                <c:pt idx="77970">
                  <c:v>77.970000000000027</c:v>
                </c:pt>
                <c:pt idx="77971">
                  <c:v>77.971000000000004</c:v>
                </c:pt>
                <c:pt idx="77972">
                  <c:v>77.972000000000037</c:v>
                </c:pt>
                <c:pt idx="77973">
                  <c:v>77.973000000000013</c:v>
                </c:pt>
                <c:pt idx="77974">
                  <c:v>77.974000000000046</c:v>
                </c:pt>
                <c:pt idx="77975">
                  <c:v>77.975000000000023</c:v>
                </c:pt>
                <c:pt idx="77976">
                  <c:v>77.975999999999999</c:v>
                </c:pt>
                <c:pt idx="77977">
                  <c:v>77.977000000000032</c:v>
                </c:pt>
                <c:pt idx="77978">
                  <c:v>77.978000000000009</c:v>
                </c:pt>
                <c:pt idx="77979">
                  <c:v>77.979000000000042</c:v>
                </c:pt>
                <c:pt idx="77980">
                  <c:v>77.980000000000018</c:v>
                </c:pt>
                <c:pt idx="77981">
                  <c:v>77.980999999999995</c:v>
                </c:pt>
                <c:pt idx="77982">
                  <c:v>77.982000000000028</c:v>
                </c:pt>
                <c:pt idx="77983">
                  <c:v>77.983000000000004</c:v>
                </c:pt>
                <c:pt idx="77984">
                  <c:v>77.984000000000037</c:v>
                </c:pt>
                <c:pt idx="77985">
                  <c:v>77.985000000000014</c:v>
                </c:pt>
                <c:pt idx="77986">
                  <c:v>77.98599999999999</c:v>
                </c:pt>
                <c:pt idx="77987">
                  <c:v>77.987000000000023</c:v>
                </c:pt>
                <c:pt idx="77988">
                  <c:v>77.988</c:v>
                </c:pt>
                <c:pt idx="77989">
                  <c:v>77.989000000000033</c:v>
                </c:pt>
                <c:pt idx="77990">
                  <c:v>77.990000000000009</c:v>
                </c:pt>
                <c:pt idx="77991">
                  <c:v>77.991000000000042</c:v>
                </c:pt>
                <c:pt idx="77992">
                  <c:v>77.992000000000019</c:v>
                </c:pt>
                <c:pt idx="77993">
                  <c:v>77.992999999999995</c:v>
                </c:pt>
                <c:pt idx="77994">
                  <c:v>77.994000000000028</c:v>
                </c:pt>
                <c:pt idx="77995">
                  <c:v>77.995000000000005</c:v>
                </c:pt>
                <c:pt idx="77996">
                  <c:v>77.996000000000038</c:v>
                </c:pt>
                <c:pt idx="77997">
                  <c:v>77.997000000000014</c:v>
                </c:pt>
                <c:pt idx="77998">
                  <c:v>77.99799999999999</c:v>
                </c:pt>
                <c:pt idx="77999">
                  <c:v>77.999000000000024</c:v>
                </c:pt>
                <c:pt idx="78000">
                  <c:v>78</c:v>
                </c:pt>
                <c:pt idx="78001">
                  <c:v>78.001000000000033</c:v>
                </c:pt>
                <c:pt idx="78002">
                  <c:v>78.00200000000001</c:v>
                </c:pt>
                <c:pt idx="78003">
                  <c:v>78.003000000000043</c:v>
                </c:pt>
                <c:pt idx="78004">
                  <c:v>78.004000000000019</c:v>
                </c:pt>
                <c:pt idx="78005">
                  <c:v>78.004999999999995</c:v>
                </c:pt>
                <c:pt idx="78006">
                  <c:v>78.006000000000029</c:v>
                </c:pt>
                <c:pt idx="78007">
                  <c:v>78.007000000000005</c:v>
                </c:pt>
                <c:pt idx="78008">
                  <c:v>78.008000000000038</c:v>
                </c:pt>
                <c:pt idx="78009">
                  <c:v>78.009000000000015</c:v>
                </c:pt>
                <c:pt idx="78010">
                  <c:v>78.009999999999991</c:v>
                </c:pt>
                <c:pt idx="78011">
                  <c:v>78.011000000000024</c:v>
                </c:pt>
                <c:pt idx="78012">
                  <c:v>78.012</c:v>
                </c:pt>
                <c:pt idx="78013">
                  <c:v>78.013000000000034</c:v>
                </c:pt>
                <c:pt idx="78014">
                  <c:v>78.01400000000001</c:v>
                </c:pt>
                <c:pt idx="78015">
                  <c:v>78.015000000000043</c:v>
                </c:pt>
                <c:pt idx="78016">
                  <c:v>78.01600000000002</c:v>
                </c:pt>
                <c:pt idx="78017">
                  <c:v>78.016999999999996</c:v>
                </c:pt>
                <c:pt idx="78018">
                  <c:v>78.018000000000029</c:v>
                </c:pt>
                <c:pt idx="78019">
                  <c:v>78.019000000000005</c:v>
                </c:pt>
                <c:pt idx="78020">
                  <c:v>78.020000000000039</c:v>
                </c:pt>
                <c:pt idx="78021">
                  <c:v>78.021000000000015</c:v>
                </c:pt>
                <c:pt idx="78022">
                  <c:v>78.021999999999991</c:v>
                </c:pt>
                <c:pt idx="78023">
                  <c:v>78.023000000000025</c:v>
                </c:pt>
                <c:pt idx="78024">
                  <c:v>78.024000000000001</c:v>
                </c:pt>
                <c:pt idx="78025">
                  <c:v>78.025000000000034</c:v>
                </c:pt>
                <c:pt idx="78026">
                  <c:v>78.02600000000001</c:v>
                </c:pt>
                <c:pt idx="78027">
                  <c:v>78.027000000000044</c:v>
                </c:pt>
                <c:pt idx="78028">
                  <c:v>78.02800000000002</c:v>
                </c:pt>
                <c:pt idx="78029">
                  <c:v>78.028999999999996</c:v>
                </c:pt>
                <c:pt idx="78030">
                  <c:v>78.03000000000003</c:v>
                </c:pt>
                <c:pt idx="78031">
                  <c:v>78.031000000000006</c:v>
                </c:pt>
                <c:pt idx="78032">
                  <c:v>78.032000000000039</c:v>
                </c:pt>
                <c:pt idx="78033">
                  <c:v>78.033000000000015</c:v>
                </c:pt>
                <c:pt idx="78034">
                  <c:v>78.033999999999992</c:v>
                </c:pt>
                <c:pt idx="78035">
                  <c:v>78.035000000000025</c:v>
                </c:pt>
                <c:pt idx="78036">
                  <c:v>78.036000000000001</c:v>
                </c:pt>
                <c:pt idx="78037">
                  <c:v>78.037000000000035</c:v>
                </c:pt>
                <c:pt idx="78038">
                  <c:v>78.038000000000011</c:v>
                </c:pt>
                <c:pt idx="78039">
                  <c:v>78.039000000000044</c:v>
                </c:pt>
                <c:pt idx="78040">
                  <c:v>78.04000000000002</c:v>
                </c:pt>
                <c:pt idx="78041">
                  <c:v>78.040999999999997</c:v>
                </c:pt>
                <c:pt idx="78042">
                  <c:v>78.04200000000003</c:v>
                </c:pt>
                <c:pt idx="78043">
                  <c:v>78.043000000000006</c:v>
                </c:pt>
                <c:pt idx="78044">
                  <c:v>78.04400000000004</c:v>
                </c:pt>
                <c:pt idx="78045">
                  <c:v>78.045000000000016</c:v>
                </c:pt>
                <c:pt idx="78046">
                  <c:v>78.045999999999992</c:v>
                </c:pt>
                <c:pt idx="78047">
                  <c:v>78.047000000000025</c:v>
                </c:pt>
                <c:pt idx="78048">
                  <c:v>78.048000000000002</c:v>
                </c:pt>
                <c:pt idx="78049">
                  <c:v>78.049000000000035</c:v>
                </c:pt>
                <c:pt idx="78050">
                  <c:v>78.050000000000011</c:v>
                </c:pt>
                <c:pt idx="78051">
                  <c:v>78.051000000000045</c:v>
                </c:pt>
                <c:pt idx="78052">
                  <c:v>78.052000000000021</c:v>
                </c:pt>
                <c:pt idx="78053">
                  <c:v>78.052999999999997</c:v>
                </c:pt>
                <c:pt idx="78054">
                  <c:v>78.05400000000003</c:v>
                </c:pt>
                <c:pt idx="78055">
                  <c:v>78.055000000000007</c:v>
                </c:pt>
                <c:pt idx="78056">
                  <c:v>78.05600000000004</c:v>
                </c:pt>
                <c:pt idx="78057">
                  <c:v>78.057000000000016</c:v>
                </c:pt>
                <c:pt idx="78058">
                  <c:v>78.057999999999993</c:v>
                </c:pt>
                <c:pt idx="78059">
                  <c:v>78.059000000000026</c:v>
                </c:pt>
                <c:pt idx="78060">
                  <c:v>78.06</c:v>
                </c:pt>
                <c:pt idx="78061">
                  <c:v>78.061000000000035</c:v>
                </c:pt>
                <c:pt idx="78062">
                  <c:v>78.062000000000012</c:v>
                </c:pt>
                <c:pt idx="78063">
                  <c:v>78.063000000000045</c:v>
                </c:pt>
                <c:pt idx="78064">
                  <c:v>78.064000000000021</c:v>
                </c:pt>
                <c:pt idx="78065">
                  <c:v>78.064999999999998</c:v>
                </c:pt>
                <c:pt idx="78066">
                  <c:v>78.066000000000031</c:v>
                </c:pt>
                <c:pt idx="78067">
                  <c:v>78.067000000000007</c:v>
                </c:pt>
                <c:pt idx="78068">
                  <c:v>78.06800000000004</c:v>
                </c:pt>
                <c:pt idx="78069">
                  <c:v>78.069000000000017</c:v>
                </c:pt>
                <c:pt idx="78070">
                  <c:v>78.069999999999993</c:v>
                </c:pt>
                <c:pt idx="78071">
                  <c:v>78.071000000000026</c:v>
                </c:pt>
                <c:pt idx="78072">
                  <c:v>78.072000000000003</c:v>
                </c:pt>
                <c:pt idx="78073">
                  <c:v>78.073000000000036</c:v>
                </c:pt>
                <c:pt idx="78074">
                  <c:v>78.074000000000012</c:v>
                </c:pt>
                <c:pt idx="78075">
                  <c:v>78.075000000000045</c:v>
                </c:pt>
                <c:pt idx="78076">
                  <c:v>78.076000000000022</c:v>
                </c:pt>
                <c:pt idx="78077">
                  <c:v>78.076999999999998</c:v>
                </c:pt>
                <c:pt idx="78078">
                  <c:v>78.078000000000031</c:v>
                </c:pt>
                <c:pt idx="78079">
                  <c:v>78.079000000000008</c:v>
                </c:pt>
                <c:pt idx="78080">
                  <c:v>78.080000000000041</c:v>
                </c:pt>
                <c:pt idx="78081">
                  <c:v>78.081000000000017</c:v>
                </c:pt>
                <c:pt idx="78082">
                  <c:v>78.081999999999994</c:v>
                </c:pt>
                <c:pt idx="78083">
                  <c:v>78.083000000000027</c:v>
                </c:pt>
                <c:pt idx="78084">
                  <c:v>78.084000000000003</c:v>
                </c:pt>
                <c:pt idx="78085">
                  <c:v>78.085000000000036</c:v>
                </c:pt>
                <c:pt idx="78086">
                  <c:v>78.086000000000013</c:v>
                </c:pt>
                <c:pt idx="78087">
                  <c:v>78.087000000000046</c:v>
                </c:pt>
                <c:pt idx="78088">
                  <c:v>78.088000000000022</c:v>
                </c:pt>
                <c:pt idx="78089">
                  <c:v>78.088999999999999</c:v>
                </c:pt>
                <c:pt idx="78090">
                  <c:v>78.090000000000032</c:v>
                </c:pt>
                <c:pt idx="78091">
                  <c:v>78.091000000000008</c:v>
                </c:pt>
                <c:pt idx="78092">
                  <c:v>78.092000000000041</c:v>
                </c:pt>
                <c:pt idx="78093">
                  <c:v>78.093000000000018</c:v>
                </c:pt>
                <c:pt idx="78094">
                  <c:v>78.093999999999994</c:v>
                </c:pt>
                <c:pt idx="78095">
                  <c:v>78.095000000000027</c:v>
                </c:pt>
                <c:pt idx="78096">
                  <c:v>78.096000000000004</c:v>
                </c:pt>
                <c:pt idx="78097">
                  <c:v>78.097000000000037</c:v>
                </c:pt>
                <c:pt idx="78098">
                  <c:v>78.098000000000013</c:v>
                </c:pt>
                <c:pt idx="78099">
                  <c:v>78.099000000000046</c:v>
                </c:pt>
                <c:pt idx="78100">
                  <c:v>78.100000000000023</c:v>
                </c:pt>
                <c:pt idx="78101">
                  <c:v>78.100999999999999</c:v>
                </c:pt>
                <c:pt idx="78102">
                  <c:v>78.102000000000032</c:v>
                </c:pt>
                <c:pt idx="78103">
                  <c:v>78.103000000000009</c:v>
                </c:pt>
                <c:pt idx="78104">
                  <c:v>78.104000000000042</c:v>
                </c:pt>
                <c:pt idx="78105">
                  <c:v>78.105000000000018</c:v>
                </c:pt>
                <c:pt idx="78106">
                  <c:v>78.105999999999995</c:v>
                </c:pt>
                <c:pt idx="78107">
                  <c:v>78.107000000000028</c:v>
                </c:pt>
                <c:pt idx="78108">
                  <c:v>78.108000000000004</c:v>
                </c:pt>
                <c:pt idx="78109">
                  <c:v>78.109000000000037</c:v>
                </c:pt>
                <c:pt idx="78110">
                  <c:v>78.110000000000014</c:v>
                </c:pt>
                <c:pt idx="78111">
                  <c:v>78.11099999999999</c:v>
                </c:pt>
                <c:pt idx="78112">
                  <c:v>78.112000000000023</c:v>
                </c:pt>
                <c:pt idx="78113">
                  <c:v>78.113</c:v>
                </c:pt>
                <c:pt idx="78114">
                  <c:v>78.114000000000033</c:v>
                </c:pt>
                <c:pt idx="78115">
                  <c:v>78.115000000000009</c:v>
                </c:pt>
                <c:pt idx="78116">
                  <c:v>78.116000000000042</c:v>
                </c:pt>
                <c:pt idx="78117">
                  <c:v>78.117000000000019</c:v>
                </c:pt>
                <c:pt idx="78118">
                  <c:v>78.117999999999995</c:v>
                </c:pt>
                <c:pt idx="78119">
                  <c:v>78.119000000000028</c:v>
                </c:pt>
                <c:pt idx="78120">
                  <c:v>78.12</c:v>
                </c:pt>
                <c:pt idx="78121">
                  <c:v>78.121000000000038</c:v>
                </c:pt>
                <c:pt idx="78122">
                  <c:v>78.122000000000014</c:v>
                </c:pt>
                <c:pt idx="78123">
                  <c:v>78.12299999999999</c:v>
                </c:pt>
                <c:pt idx="78124">
                  <c:v>78.124000000000024</c:v>
                </c:pt>
                <c:pt idx="78125">
                  <c:v>78.125</c:v>
                </c:pt>
                <c:pt idx="78126">
                  <c:v>78.126000000000033</c:v>
                </c:pt>
                <c:pt idx="78127">
                  <c:v>78.12700000000001</c:v>
                </c:pt>
                <c:pt idx="78128">
                  <c:v>78.128000000000043</c:v>
                </c:pt>
                <c:pt idx="78129">
                  <c:v>78.129000000000019</c:v>
                </c:pt>
                <c:pt idx="78130">
                  <c:v>78.13</c:v>
                </c:pt>
                <c:pt idx="78131">
                  <c:v>78.131000000000029</c:v>
                </c:pt>
                <c:pt idx="78132">
                  <c:v>78.132000000000005</c:v>
                </c:pt>
                <c:pt idx="78133">
                  <c:v>78.133000000000038</c:v>
                </c:pt>
                <c:pt idx="78134">
                  <c:v>78.134000000000015</c:v>
                </c:pt>
                <c:pt idx="78135">
                  <c:v>78.134999999999991</c:v>
                </c:pt>
                <c:pt idx="78136">
                  <c:v>78.136000000000024</c:v>
                </c:pt>
                <c:pt idx="78137">
                  <c:v>78.137</c:v>
                </c:pt>
                <c:pt idx="78138">
                  <c:v>78.138000000000034</c:v>
                </c:pt>
                <c:pt idx="78139">
                  <c:v>78.13900000000001</c:v>
                </c:pt>
                <c:pt idx="78140">
                  <c:v>78.140000000000043</c:v>
                </c:pt>
                <c:pt idx="78141">
                  <c:v>78.14100000000002</c:v>
                </c:pt>
                <c:pt idx="78142">
                  <c:v>78.141999999999996</c:v>
                </c:pt>
                <c:pt idx="78143">
                  <c:v>78.143000000000029</c:v>
                </c:pt>
                <c:pt idx="78144">
                  <c:v>78.144000000000005</c:v>
                </c:pt>
                <c:pt idx="78145">
                  <c:v>78.145000000000039</c:v>
                </c:pt>
                <c:pt idx="78146">
                  <c:v>78.146000000000015</c:v>
                </c:pt>
                <c:pt idx="78147">
                  <c:v>78.146999999999991</c:v>
                </c:pt>
                <c:pt idx="78148">
                  <c:v>78.148000000000025</c:v>
                </c:pt>
                <c:pt idx="78149">
                  <c:v>78.149000000000001</c:v>
                </c:pt>
                <c:pt idx="78150">
                  <c:v>78.150000000000034</c:v>
                </c:pt>
                <c:pt idx="78151">
                  <c:v>78.15100000000001</c:v>
                </c:pt>
                <c:pt idx="78152">
                  <c:v>78.152000000000044</c:v>
                </c:pt>
                <c:pt idx="78153">
                  <c:v>78.15300000000002</c:v>
                </c:pt>
                <c:pt idx="78154">
                  <c:v>78.153999999999996</c:v>
                </c:pt>
                <c:pt idx="78155">
                  <c:v>78.15500000000003</c:v>
                </c:pt>
                <c:pt idx="78156">
                  <c:v>78.156000000000006</c:v>
                </c:pt>
                <c:pt idx="78157">
                  <c:v>78.157000000000039</c:v>
                </c:pt>
                <c:pt idx="78158">
                  <c:v>78.158000000000015</c:v>
                </c:pt>
                <c:pt idx="78159">
                  <c:v>78.158999999999992</c:v>
                </c:pt>
                <c:pt idx="78160">
                  <c:v>78.160000000000025</c:v>
                </c:pt>
                <c:pt idx="78161">
                  <c:v>78.161000000000001</c:v>
                </c:pt>
                <c:pt idx="78162">
                  <c:v>78.162000000000035</c:v>
                </c:pt>
                <c:pt idx="78163">
                  <c:v>78.163000000000011</c:v>
                </c:pt>
                <c:pt idx="78164">
                  <c:v>78.164000000000044</c:v>
                </c:pt>
                <c:pt idx="78165">
                  <c:v>78.16500000000002</c:v>
                </c:pt>
                <c:pt idx="78166">
                  <c:v>78.165999999999997</c:v>
                </c:pt>
                <c:pt idx="78167">
                  <c:v>78.16700000000003</c:v>
                </c:pt>
                <c:pt idx="78168">
                  <c:v>78.168000000000006</c:v>
                </c:pt>
                <c:pt idx="78169">
                  <c:v>78.16900000000004</c:v>
                </c:pt>
                <c:pt idx="78170">
                  <c:v>78.170000000000016</c:v>
                </c:pt>
                <c:pt idx="78171">
                  <c:v>78.170999999999992</c:v>
                </c:pt>
                <c:pt idx="78172">
                  <c:v>78.172000000000025</c:v>
                </c:pt>
                <c:pt idx="78173">
                  <c:v>78.173000000000002</c:v>
                </c:pt>
                <c:pt idx="78174">
                  <c:v>78.174000000000035</c:v>
                </c:pt>
                <c:pt idx="78175">
                  <c:v>78.175000000000011</c:v>
                </c:pt>
                <c:pt idx="78176">
                  <c:v>78.176000000000045</c:v>
                </c:pt>
                <c:pt idx="78177">
                  <c:v>78.177000000000021</c:v>
                </c:pt>
                <c:pt idx="78178">
                  <c:v>78.177999999999997</c:v>
                </c:pt>
                <c:pt idx="78179">
                  <c:v>78.17900000000003</c:v>
                </c:pt>
                <c:pt idx="78180">
                  <c:v>78.180000000000007</c:v>
                </c:pt>
                <c:pt idx="78181">
                  <c:v>78.18100000000004</c:v>
                </c:pt>
                <c:pt idx="78182">
                  <c:v>78.182000000000016</c:v>
                </c:pt>
                <c:pt idx="78183">
                  <c:v>78.182999999999993</c:v>
                </c:pt>
                <c:pt idx="78184">
                  <c:v>78.184000000000026</c:v>
                </c:pt>
                <c:pt idx="78185">
                  <c:v>78.185000000000002</c:v>
                </c:pt>
                <c:pt idx="78186">
                  <c:v>78.186000000000035</c:v>
                </c:pt>
                <c:pt idx="78187">
                  <c:v>78.187000000000012</c:v>
                </c:pt>
                <c:pt idx="78188">
                  <c:v>78.188000000000045</c:v>
                </c:pt>
                <c:pt idx="78189">
                  <c:v>78.189000000000021</c:v>
                </c:pt>
                <c:pt idx="78190">
                  <c:v>78.19</c:v>
                </c:pt>
                <c:pt idx="78191">
                  <c:v>78.191000000000031</c:v>
                </c:pt>
                <c:pt idx="78192">
                  <c:v>78.192000000000007</c:v>
                </c:pt>
                <c:pt idx="78193">
                  <c:v>78.19300000000004</c:v>
                </c:pt>
                <c:pt idx="78194">
                  <c:v>78.194000000000017</c:v>
                </c:pt>
                <c:pt idx="78195">
                  <c:v>78.194999999999993</c:v>
                </c:pt>
                <c:pt idx="78196">
                  <c:v>78.196000000000026</c:v>
                </c:pt>
                <c:pt idx="78197">
                  <c:v>78.197000000000003</c:v>
                </c:pt>
                <c:pt idx="78198">
                  <c:v>78.198000000000036</c:v>
                </c:pt>
                <c:pt idx="78199">
                  <c:v>78.199000000000012</c:v>
                </c:pt>
                <c:pt idx="78200">
                  <c:v>78.200000000000045</c:v>
                </c:pt>
                <c:pt idx="78201">
                  <c:v>78.201000000000022</c:v>
                </c:pt>
                <c:pt idx="78202">
                  <c:v>78.201999999999998</c:v>
                </c:pt>
                <c:pt idx="78203">
                  <c:v>78.203000000000031</c:v>
                </c:pt>
                <c:pt idx="78204">
                  <c:v>78.204000000000008</c:v>
                </c:pt>
                <c:pt idx="78205">
                  <c:v>78.205000000000041</c:v>
                </c:pt>
                <c:pt idx="78206">
                  <c:v>78.206000000000017</c:v>
                </c:pt>
                <c:pt idx="78207">
                  <c:v>78.206999999999994</c:v>
                </c:pt>
                <c:pt idx="78208">
                  <c:v>78.208000000000027</c:v>
                </c:pt>
                <c:pt idx="78209">
                  <c:v>78.209000000000003</c:v>
                </c:pt>
                <c:pt idx="78210">
                  <c:v>78.210000000000036</c:v>
                </c:pt>
                <c:pt idx="78211">
                  <c:v>78.211000000000013</c:v>
                </c:pt>
                <c:pt idx="78212">
                  <c:v>78.212000000000046</c:v>
                </c:pt>
                <c:pt idx="78213">
                  <c:v>78.213000000000022</c:v>
                </c:pt>
                <c:pt idx="78214">
                  <c:v>78.213999999999999</c:v>
                </c:pt>
                <c:pt idx="78215">
                  <c:v>78.215000000000032</c:v>
                </c:pt>
                <c:pt idx="78216">
                  <c:v>78.216000000000008</c:v>
                </c:pt>
                <c:pt idx="78217">
                  <c:v>78.217000000000041</c:v>
                </c:pt>
                <c:pt idx="78218">
                  <c:v>78.218000000000018</c:v>
                </c:pt>
                <c:pt idx="78219">
                  <c:v>78.218999999999994</c:v>
                </c:pt>
                <c:pt idx="78220">
                  <c:v>78.220000000000027</c:v>
                </c:pt>
                <c:pt idx="78221">
                  <c:v>78.221000000000004</c:v>
                </c:pt>
                <c:pt idx="78222">
                  <c:v>78.222000000000037</c:v>
                </c:pt>
                <c:pt idx="78223">
                  <c:v>78.223000000000013</c:v>
                </c:pt>
                <c:pt idx="78224">
                  <c:v>78.224000000000046</c:v>
                </c:pt>
                <c:pt idx="78225">
                  <c:v>78.225000000000023</c:v>
                </c:pt>
                <c:pt idx="78226">
                  <c:v>78.225999999999999</c:v>
                </c:pt>
                <c:pt idx="78227">
                  <c:v>78.227000000000032</c:v>
                </c:pt>
                <c:pt idx="78228">
                  <c:v>78.228000000000009</c:v>
                </c:pt>
                <c:pt idx="78229">
                  <c:v>78.229000000000042</c:v>
                </c:pt>
                <c:pt idx="78230">
                  <c:v>78.230000000000018</c:v>
                </c:pt>
                <c:pt idx="78231">
                  <c:v>78.230999999999995</c:v>
                </c:pt>
                <c:pt idx="78232">
                  <c:v>78.232000000000028</c:v>
                </c:pt>
                <c:pt idx="78233">
                  <c:v>78.233000000000004</c:v>
                </c:pt>
                <c:pt idx="78234">
                  <c:v>78.234000000000037</c:v>
                </c:pt>
                <c:pt idx="78235">
                  <c:v>78.235000000000014</c:v>
                </c:pt>
                <c:pt idx="78236">
                  <c:v>78.23599999999999</c:v>
                </c:pt>
                <c:pt idx="78237">
                  <c:v>78.237000000000023</c:v>
                </c:pt>
                <c:pt idx="78238">
                  <c:v>78.238</c:v>
                </c:pt>
                <c:pt idx="78239">
                  <c:v>78.239000000000033</c:v>
                </c:pt>
                <c:pt idx="78240">
                  <c:v>78.240000000000009</c:v>
                </c:pt>
                <c:pt idx="78241">
                  <c:v>78.241000000000042</c:v>
                </c:pt>
                <c:pt idx="78242">
                  <c:v>78.242000000000019</c:v>
                </c:pt>
                <c:pt idx="78243">
                  <c:v>78.242999999999995</c:v>
                </c:pt>
                <c:pt idx="78244">
                  <c:v>78.244000000000028</c:v>
                </c:pt>
                <c:pt idx="78245">
                  <c:v>78.245000000000005</c:v>
                </c:pt>
                <c:pt idx="78246">
                  <c:v>78.246000000000038</c:v>
                </c:pt>
                <c:pt idx="78247">
                  <c:v>78.247000000000014</c:v>
                </c:pt>
                <c:pt idx="78248">
                  <c:v>78.24799999999999</c:v>
                </c:pt>
                <c:pt idx="78249">
                  <c:v>78.249000000000024</c:v>
                </c:pt>
                <c:pt idx="78250">
                  <c:v>78.25</c:v>
                </c:pt>
                <c:pt idx="78251">
                  <c:v>78.251000000000033</c:v>
                </c:pt>
                <c:pt idx="78252">
                  <c:v>78.25200000000001</c:v>
                </c:pt>
                <c:pt idx="78253">
                  <c:v>78.253000000000043</c:v>
                </c:pt>
                <c:pt idx="78254">
                  <c:v>78.254000000000019</c:v>
                </c:pt>
                <c:pt idx="78255">
                  <c:v>78.254999999999995</c:v>
                </c:pt>
                <c:pt idx="78256">
                  <c:v>78.256000000000029</c:v>
                </c:pt>
                <c:pt idx="78257">
                  <c:v>78.257000000000005</c:v>
                </c:pt>
                <c:pt idx="78258">
                  <c:v>78.258000000000038</c:v>
                </c:pt>
                <c:pt idx="78259">
                  <c:v>78.259000000000015</c:v>
                </c:pt>
                <c:pt idx="78260">
                  <c:v>78.259999999999991</c:v>
                </c:pt>
                <c:pt idx="78261">
                  <c:v>78.261000000000024</c:v>
                </c:pt>
                <c:pt idx="78262">
                  <c:v>78.262</c:v>
                </c:pt>
                <c:pt idx="78263">
                  <c:v>78.263000000000034</c:v>
                </c:pt>
                <c:pt idx="78264">
                  <c:v>78.26400000000001</c:v>
                </c:pt>
                <c:pt idx="78265">
                  <c:v>78.265000000000043</c:v>
                </c:pt>
                <c:pt idx="78266">
                  <c:v>78.26600000000002</c:v>
                </c:pt>
                <c:pt idx="78267">
                  <c:v>78.266999999999996</c:v>
                </c:pt>
                <c:pt idx="78268">
                  <c:v>78.268000000000029</c:v>
                </c:pt>
                <c:pt idx="78269">
                  <c:v>78.269000000000005</c:v>
                </c:pt>
                <c:pt idx="78270">
                  <c:v>78.270000000000039</c:v>
                </c:pt>
                <c:pt idx="78271">
                  <c:v>78.271000000000015</c:v>
                </c:pt>
                <c:pt idx="78272">
                  <c:v>78.271999999999991</c:v>
                </c:pt>
                <c:pt idx="78273">
                  <c:v>78.273000000000025</c:v>
                </c:pt>
                <c:pt idx="78274">
                  <c:v>78.274000000000001</c:v>
                </c:pt>
                <c:pt idx="78275">
                  <c:v>78.275000000000034</c:v>
                </c:pt>
                <c:pt idx="78276">
                  <c:v>78.27600000000001</c:v>
                </c:pt>
                <c:pt idx="78277">
                  <c:v>78.277000000000044</c:v>
                </c:pt>
                <c:pt idx="78278">
                  <c:v>78.27800000000002</c:v>
                </c:pt>
                <c:pt idx="78279">
                  <c:v>78.278999999999996</c:v>
                </c:pt>
                <c:pt idx="78280">
                  <c:v>78.28000000000003</c:v>
                </c:pt>
                <c:pt idx="78281">
                  <c:v>78.281000000000006</c:v>
                </c:pt>
                <c:pt idx="78282">
                  <c:v>78.282000000000039</c:v>
                </c:pt>
                <c:pt idx="78283">
                  <c:v>78.283000000000015</c:v>
                </c:pt>
                <c:pt idx="78284">
                  <c:v>78.283999999999992</c:v>
                </c:pt>
                <c:pt idx="78285">
                  <c:v>78.285000000000025</c:v>
                </c:pt>
                <c:pt idx="78286">
                  <c:v>78.286000000000001</c:v>
                </c:pt>
                <c:pt idx="78287">
                  <c:v>78.287000000000035</c:v>
                </c:pt>
                <c:pt idx="78288">
                  <c:v>78.288000000000011</c:v>
                </c:pt>
                <c:pt idx="78289">
                  <c:v>78.289000000000044</c:v>
                </c:pt>
                <c:pt idx="78290">
                  <c:v>78.29000000000002</c:v>
                </c:pt>
                <c:pt idx="78291">
                  <c:v>78.290999999999997</c:v>
                </c:pt>
                <c:pt idx="78292">
                  <c:v>78.29200000000003</c:v>
                </c:pt>
                <c:pt idx="78293">
                  <c:v>78.293000000000006</c:v>
                </c:pt>
                <c:pt idx="78294">
                  <c:v>78.29400000000004</c:v>
                </c:pt>
                <c:pt idx="78295">
                  <c:v>78.295000000000016</c:v>
                </c:pt>
                <c:pt idx="78296">
                  <c:v>78.295999999999992</c:v>
                </c:pt>
                <c:pt idx="78297">
                  <c:v>78.297000000000025</c:v>
                </c:pt>
                <c:pt idx="78298">
                  <c:v>78.298000000000002</c:v>
                </c:pt>
                <c:pt idx="78299">
                  <c:v>78.299000000000035</c:v>
                </c:pt>
                <c:pt idx="78300">
                  <c:v>78.300000000000011</c:v>
                </c:pt>
                <c:pt idx="78301">
                  <c:v>78.301000000000045</c:v>
                </c:pt>
                <c:pt idx="78302">
                  <c:v>78.302000000000021</c:v>
                </c:pt>
                <c:pt idx="78303">
                  <c:v>78.302999999999997</c:v>
                </c:pt>
                <c:pt idx="78304">
                  <c:v>78.30400000000003</c:v>
                </c:pt>
                <c:pt idx="78305">
                  <c:v>78.305000000000007</c:v>
                </c:pt>
                <c:pt idx="78306">
                  <c:v>78.30600000000004</c:v>
                </c:pt>
                <c:pt idx="78307">
                  <c:v>78.307000000000016</c:v>
                </c:pt>
                <c:pt idx="78308">
                  <c:v>78.307999999999993</c:v>
                </c:pt>
                <c:pt idx="78309">
                  <c:v>78.309000000000026</c:v>
                </c:pt>
                <c:pt idx="78310">
                  <c:v>78.31</c:v>
                </c:pt>
                <c:pt idx="78311">
                  <c:v>78.311000000000035</c:v>
                </c:pt>
                <c:pt idx="78312">
                  <c:v>78.312000000000012</c:v>
                </c:pt>
                <c:pt idx="78313">
                  <c:v>78.313000000000045</c:v>
                </c:pt>
                <c:pt idx="78314">
                  <c:v>78.314000000000021</c:v>
                </c:pt>
                <c:pt idx="78315">
                  <c:v>78.314999999999998</c:v>
                </c:pt>
                <c:pt idx="78316">
                  <c:v>78.316000000000031</c:v>
                </c:pt>
                <c:pt idx="78317">
                  <c:v>78.317000000000007</c:v>
                </c:pt>
                <c:pt idx="78318">
                  <c:v>78.31800000000004</c:v>
                </c:pt>
                <c:pt idx="78319">
                  <c:v>78.319000000000017</c:v>
                </c:pt>
                <c:pt idx="78320">
                  <c:v>78.319999999999993</c:v>
                </c:pt>
                <c:pt idx="78321">
                  <c:v>78.321000000000026</c:v>
                </c:pt>
                <c:pt idx="78322">
                  <c:v>78.322000000000003</c:v>
                </c:pt>
                <c:pt idx="78323">
                  <c:v>78.323000000000036</c:v>
                </c:pt>
                <c:pt idx="78324">
                  <c:v>78.324000000000012</c:v>
                </c:pt>
                <c:pt idx="78325">
                  <c:v>78.325000000000045</c:v>
                </c:pt>
                <c:pt idx="78326">
                  <c:v>78.326000000000022</c:v>
                </c:pt>
                <c:pt idx="78327">
                  <c:v>78.326999999999998</c:v>
                </c:pt>
                <c:pt idx="78328">
                  <c:v>78.328000000000031</c:v>
                </c:pt>
                <c:pt idx="78329">
                  <c:v>78.329000000000008</c:v>
                </c:pt>
                <c:pt idx="78330">
                  <c:v>78.330000000000041</c:v>
                </c:pt>
                <c:pt idx="78331">
                  <c:v>78.331000000000017</c:v>
                </c:pt>
                <c:pt idx="78332">
                  <c:v>78.331999999999994</c:v>
                </c:pt>
                <c:pt idx="78333">
                  <c:v>78.333000000000027</c:v>
                </c:pt>
                <c:pt idx="78334">
                  <c:v>78.334000000000003</c:v>
                </c:pt>
                <c:pt idx="78335">
                  <c:v>78.335000000000036</c:v>
                </c:pt>
                <c:pt idx="78336">
                  <c:v>78.336000000000013</c:v>
                </c:pt>
                <c:pt idx="78337">
                  <c:v>78.337000000000046</c:v>
                </c:pt>
                <c:pt idx="78338">
                  <c:v>78.338000000000022</c:v>
                </c:pt>
                <c:pt idx="78339">
                  <c:v>78.338999999999999</c:v>
                </c:pt>
                <c:pt idx="78340">
                  <c:v>78.340000000000032</c:v>
                </c:pt>
                <c:pt idx="78341">
                  <c:v>78.341000000000008</c:v>
                </c:pt>
                <c:pt idx="78342">
                  <c:v>78.342000000000041</c:v>
                </c:pt>
                <c:pt idx="78343">
                  <c:v>78.343000000000018</c:v>
                </c:pt>
                <c:pt idx="78344">
                  <c:v>78.343999999999994</c:v>
                </c:pt>
                <c:pt idx="78345">
                  <c:v>78.345000000000027</c:v>
                </c:pt>
                <c:pt idx="78346">
                  <c:v>78.346000000000004</c:v>
                </c:pt>
                <c:pt idx="78347">
                  <c:v>78.347000000000037</c:v>
                </c:pt>
                <c:pt idx="78348">
                  <c:v>78.348000000000013</c:v>
                </c:pt>
                <c:pt idx="78349">
                  <c:v>78.349000000000046</c:v>
                </c:pt>
                <c:pt idx="78350">
                  <c:v>78.350000000000023</c:v>
                </c:pt>
                <c:pt idx="78351">
                  <c:v>78.350999999999999</c:v>
                </c:pt>
                <c:pt idx="78352">
                  <c:v>78.352000000000032</c:v>
                </c:pt>
                <c:pt idx="78353">
                  <c:v>78.353000000000009</c:v>
                </c:pt>
                <c:pt idx="78354">
                  <c:v>78.354000000000042</c:v>
                </c:pt>
                <c:pt idx="78355">
                  <c:v>78.355000000000018</c:v>
                </c:pt>
                <c:pt idx="78356">
                  <c:v>78.355999999999995</c:v>
                </c:pt>
                <c:pt idx="78357">
                  <c:v>78.357000000000028</c:v>
                </c:pt>
                <c:pt idx="78358">
                  <c:v>78.358000000000004</c:v>
                </c:pt>
                <c:pt idx="78359">
                  <c:v>78.359000000000037</c:v>
                </c:pt>
                <c:pt idx="78360">
                  <c:v>78.360000000000014</c:v>
                </c:pt>
                <c:pt idx="78361">
                  <c:v>78.36099999999999</c:v>
                </c:pt>
                <c:pt idx="78362">
                  <c:v>78.362000000000023</c:v>
                </c:pt>
                <c:pt idx="78363">
                  <c:v>78.363</c:v>
                </c:pt>
                <c:pt idx="78364">
                  <c:v>78.364000000000033</c:v>
                </c:pt>
                <c:pt idx="78365">
                  <c:v>78.365000000000009</c:v>
                </c:pt>
                <c:pt idx="78366">
                  <c:v>78.366000000000042</c:v>
                </c:pt>
                <c:pt idx="78367">
                  <c:v>78.367000000000019</c:v>
                </c:pt>
                <c:pt idx="78368">
                  <c:v>78.367999999999995</c:v>
                </c:pt>
                <c:pt idx="78369">
                  <c:v>78.369000000000028</c:v>
                </c:pt>
                <c:pt idx="78370">
                  <c:v>78.37</c:v>
                </c:pt>
                <c:pt idx="78371">
                  <c:v>78.371000000000038</c:v>
                </c:pt>
                <c:pt idx="78372">
                  <c:v>78.372000000000014</c:v>
                </c:pt>
                <c:pt idx="78373">
                  <c:v>78.37299999999999</c:v>
                </c:pt>
                <c:pt idx="78374">
                  <c:v>78.374000000000024</c:v>
                </c:pt>
                <c:pt idx="78375">
                  <c:v>78.375</c:v>
                </c:pt>
                <c:pt idx="78376">
                  <c:v>78.376000000000033</c:v>
                </c:pt>
                <c:pt idx="78377">
                  <c:v>78.37700000000001</c:v>
                </c:pt>
                <c:pt idx="78378">
                  <c:v>78.378000000000043</c:v>
                </c:pt>
                <c:pt idx="78379">
                  <c:v>78.379000000000019</c:v>
                </c:pt>
                <c:pt idx="78380">
                  <c:v>78.38</c:v>
                </c:pt>
                <c:pt idx="78381">
                  <c:v>78.381000000000029</c:v>
                </c:pt>
                <c:pt idx="78382">
                  <c:v>78.382000000000005</c:v>
                </c:pt>
                <c:pt idx="78383">
                  <c:v>78.383000000000038</c:v>
                </c:pt>
                <c:pt idx="78384">
                  <c:v>78.384000000000015</c:v>
                </c:pt>
                <c:pt idx="78385">
                  <c:v>78.384999999999991</c:v>
                </c:pt>
                <c:pt idx="78386">
                  <c:v>78.386000000000024</c:v>
                </c:pt>
                <c:pt idx="78387">
                  <c:v>78.387</c:v>
                </c:pt>
                <c:pt idx="78388">
                  <c:v>78.388000000000034</c:v>
                </c:pt>
                <c:pt idx="78389">
                  <c:v>78.38900000000001</c:v>
                </c:pt>
                <c:pt idx="78390">
                  <c:v>78.390000000000043</c:v>
                </c:pt>
                <c:pt idx="78391">
                  <c:v>78.39100000000002</c:v>
                </c:pt>
                <c:pt idx="78392">
                  <c:v>78.391999999999996</c:v>
                </c:pt>
                <c:pt idx="78393">
                  <c:v>78.393000000000029</c:v>
                </c:pt>
                <c:pt idx="78394">
                  <c:v>78.394000000000005</c:v>
                </c:pt>
                <c:pt idx="78395">
                  <c:v>78.395000000000039</c:v>
                </c:pt>
                <c:pt idx="78396">
                  <c:v>78.396000000000015</c:v>
                </c:pt>
                <c:pt idx="78397">
                  <c:v>78.396999999999991</c:v>
                </c:pt>
                <c:pt idx="78398">
                  <c:v>78.398000000000025</c:v>
                </c:pt>
                <c:pt idx="78399">
                  <c:v>78.399000000000001</c:v>
                </c:pt>
                <c:pt idx="78400">
                  <c:v>78.400000000000034</c:v>
                </c:pt>
                <c:pt idx="78401">
                  <c:v>78.40100000000001</c:v>
                </c:pt>
                <c:pt idx="78402">
                  <c:v>78.402000000000044</c:v>
                </c:pt>
                <c:pt idx="78403">
                  <c:v>78.40300000000002</c:v>
                </c:pt>
                <c:pt idx="78404">
                  <c:v>78.403999999999996</c:v>
                </c:pt>
                <c:pt idx="78405">
                  <c:v>78.40500000000003</c:v>
                </c:pt>
                <c:pt idx="78406">
                  <c:v>78.406000000000006</c:v>
                </c:pt>
                <c:pt idx="78407">
                  <c:v>78.407000000000039</c:v>
                </c:pt>
                <c:pt idx="78408">
                  <c:v>78.408000000000015</c:v>
                </c:pt>
                <c:pt idx="78409">
                  <c:v>78.408999999999992</c:v>
                </c:pt>
                <c:pt idx="78410">
                  <c:v>78.410000000000025</c:v>
                </c:pt>
                <c:pt idx="78411">
                  <c:v>78.411000000000001</c:v>
                </c:pt>
                <c:pt idx="78412">
                  <c:v>78.412000000000035</c:v>
                </c:pt>
                <c:pt idx="78413">
                  <c:v>78.413000000000011</c:v>
                </c:pt>
                <c:pt idx="78414">
                  <c:v>78.414000000000044</c:v>
                </c:pt>
                <c:pt idx="78415">
                  <c:v>78.41500000000002</c:v>
                </c:pt>
                <c:pt idx="78416">
                  <c:v>78.415999999999997</c:v>
                </c:pt>
                <c:pt idx="78417">
                  <c:v>78.41700000000003</c:v>
                </c:pt>
                <c:pt idx="78418">
                  <c:v>78.418000000000006</c:v>
                </c:pt>
                <c:pt idx="78419">
                  <c:v>78.41900000000004</c:v>
                </c:pt>
                <c:pt idx="78420">
                  <c:v>78.420000000000016</c:v>
                </c:pt>
                <c:pt idx="78421">
                  <c:v>78.420999999999992</c:v>
                </c:pt>
                <c:pt idx="78422">
                  <c:v>78.422000000000025</c:v>
                </c:pt>
                <c:pt idx="78423">
                  <c:v>78.423000000000002</c:v>
                </c:pt>
                <c:pt idx="78424">
                  <c:v>78.424000000000035</c:v>
                </c:pt>
                <c:pt idx="78425">
                  <c:v>78.425000000000011</c:v>
                </c:pt>
                <c:pt idx="78426">
                  <c:v>78.426000000000045</c:v>
                </c:pt>
                <c:pt idx="78427">
                  <c:v>78.427000000000021</c:v>
                </c:pt>
                <c:pt idx="78428">
                  <c:v>78.427999999999997</c:v>
                </c:pt>
                <c:pt idx="78429">
                  <c:v>78.42900000000003</c:v>
                </c:pt>
                <c:pt idx="78430">
                  <c:v>78.430000000000007</c:v>
                </c:pt>
                <c:pt idx="78431">
                  <c:v>78.43100000000004</c:v>
                </c:pt>
                <c:pt idx="78432">
                  <c:v>78.432000000000016</c:v>
                </c:pt>
                <c:pt idx="78433">
                  <c:v>78.432999999999993</c:v>
                </c:pt>
                <c:pt idx="78434">
                  <c:v>78.434000000000026</c:v>
                </c:pt>
                <c:pt idx="78435">
                  <c:v>78.435000000000002</c:v>
                </c:pt>
                <c:pt idx="78436">
                  <c:v>78.436000000000035</c:v>
                </c:pt>
                <c:pt idx="78437">
                  <c:v>78.437000000000012</c:v>
                </c:pt>
                <c:pt idx="78438">
                  <c:v>78.438000000000045</c:v>
                </c:pt>
                <c:pt idx="78439">
                  <c:v>78.439000000000021</c:v>
                </c:pt>
                <c:pt idx="78440">
                  <c:v>78.44</c:v>
                </c:pt>
                <c:pt idx="78441">
                  <c:v>78.441000000000031</c:v>
                </c:pt>
                <c:pt idx="78442">
                  <c:v>78.442000000000007</c:v>
                </c:pt>
                <c:pt idx="78443">
                  <c:v>78.44300000000004</c:v>
                </c:pt>
                <c:pt idx="78444">
                  <c:v>78.444000000000017</c:v>
                </c:pt>
                <c:pt idx="78445">
                  <c:v>78.444999999999993</c:v>
                </c:pt>
                <c:pt idx="78446">
                  <c:v>78.446000000000026</c:v>
                </c:pt>
                <c:pt idx="78447">
                  <c:v>78.447000000000003</c:v>
                </c:pt>
                <c:pt idx="78448">
                  <c:v>78.448000000000036</c:v>
                </c:pt>
                <c:pt idx="78449">
                  <c:v>78.449000000000012</c:v>
                </c:pt>
                <c:pt idx="78450">
                  <c:v>78.450000000000045</c:v>
                </c:pt>
                <c:pt idx="78451">
                  <c:v>78.451000000000022</c:v>
                </c:pt>
                <c:pt idx="78452">
                  <c:v>78.451999999999998</c:v>
                </c:pt>
                <c:pt idx="78453">
                  <c:v>78.453000000000031</c:v>
                </c:pt>
                <c:pt idx="78454">
                  <c:v>78.454000000000008</c:v>
                </c:pt>
                <c:pt idx="78455">
                  <c:v>78.455000000000041</c:v>
                </c:pt>
                <c:pt idx="78456">
                  <c:v>78.456000000000017</c:v>
                </c:pt>
                <c:pt idx="78457">
                  <c:v>78.456999999999994</c:v>
                </c:pt>
                <c:pt idx="78458">
                  <c:v>78.458000000000027</c:v>
                </c:pt>
                <c:pt idx="78459">
                  <c:v>78.459000000000003</c:v>
                </c:pt>
                <c:pt idx="78460">
                  <c:v>78.460000000000036</c:v>
                </c:pt>
                <c:pt idx="78461">
                  <c:v>78.461000000000013</c:v>
                </c:pt>
                <c:pt idx="78462">
                  <c:v>78.462000000000046</c:v>
                </c:pt>
                <c:pt idx="78463">
                  <c:v>78.463000000000022</c:v>
                </c:pt>
                <c:pt idx="78464">
                  <c:v>78.463999999999999</c:v>
                </c:pt>
                <c:pt idx="78465">
                  <c:v>78.465000000000032</c:v>
                </c:pt>
                <c:pt idx="78466">
                  <c:v>78.466000000000008</c:v>
                </c:pt>
                <c:pt idx="78467">
                  <c:v>78.467000000000041</c:v>
                </c:pt>
                <c:pt idx="78468">
                  <c:v>78.468000000000018</c:v>
                </c:pt>
                <c:pt idx="78469">
                  <c:v>78.468999999999994</c:v>
                </c:pt>
                <c:pt idx="78470">
                  <c:v>78.470000000000027</c:v>
                </c:pt>
                <c:pt idx="78471">
                  <c:v>78.471000000000004</c:v>
                </c:pt>
                <c:pt idx="78472">
                  <c:v>78.472000000000037</c:v>
                </c:pt>
                <c:pt idx="78473">
                  <c:v>78.473000000000013</c:v>
                </c:pt>
                <c:pt idx="78474">
                  <c:v>78.474000000000046</c:v>
                </c:pt>
                <c:pt idx="78475">
                  <c:v>78.475000000000023</c:v>
                </c:pt>
                <c:pt idx="78476">
                  <c:v>78.475999999999999</c:v>
                </c:pt>
                <c:pt idx="78477">
                  <c:v>78.477000000000032</c:v>
                </c:pt>
                <c:pt idx="78478">
                  <c:v>78.478000000000009</c:v>
                </c:pt>
                <c:pt idx="78479">
                  <c:v>78.479000000000042</c:v>
                </c:pt>
                <c:pt idx="78480">
                  <c:v>78.480000000000018</c:v>
                </c:pt>
                <c:pt idx="78481">
                  <c:v>78.480999999999995</c:v>
                </c:pt>
                <c:pt idx="78482">
                  <c:v>78.482000000000028</c:v>
                </c:pt>
                <c:pt idx="78483">
                  <c:v>78.483000000000004</c:v>
                </c:pt>
                <c:pt idx="78484">
                  <c:v>78.484000000000037</c:v>
                </c:pt>
                <c:pt idx="78485">
                  <c:v>78.485000000000014</c:v>
                </c:pt>
                <c:pt idx="78486">
                  <c:v>78.48599999999999</c:v>
                </c:pt>
                <c:pt idx="78487">
                  <c:v>78.487000000000023</c:v>
                </c:pt>
                <c:pt idx="78488">
                  <c:v>78.488</c:v>
                </c:pt>
                <c:pt idx="78489">
                  <c:v>78.489000000000033</c:v>
                </c:pt>
                <c:pt idx="78490">
                  <c:v>78.490000000000009</c:v>
                </c:pt>
                <c:pt idx="78491">
                  <c:v>78.491000000000042</c:v>
                </c:pt>
                <c:pt idx="78492">
                  <c:v>78.492000000000019</c:v>
                </c:pt>
                <c:pt idx="78493">
                  <c:v>78.492999999999995</c:v>
                </c:pt>
                <c:pt idx="78494">
                  <c:v>78.494000000000028</c:v>
                </c:pt>
                <c:pt idx="78495">
                  <c:v>78.495000000000005</c:v>
                </c:pt>
                <c:pt idx="78496">
                  <c:v>78.496000000000038</c:v>
                </c:pt>
                <c:pt idx="78497">
                  <c:v>78.497000000000014</c:v>
                </c:pt>
                <c:pt idx="78498">
                  <c:v>78.49799999999999</c:v>
                </c:pt>
                <c:pt idx="78499">
                  <c:v>78.499000000000024</c:v>
                </c:pt>
                <c:pt idx="78500">
                  <c:v>78.5</c:v>
                </c:pt>
                <c:pt idx="78501">
                  <c:v>78.501000000000033</c:v>
                </c:pt>
                <c:pt idx="78502">
                  <c:v>78.50200000000001</c:v>
                </c:pt>
                <c:pt idx="78503">
                  <c:v>78.503000000000043</c:v>
                </c:pt>
                <c:pt idx="78504">
                  <c:v>78.504000000000019</c:v>
                </c:pt>
                <c:pt idx="78505">
                  <c:v>78.504999999999995</c:v>
                </c:pt>
                <c:pt idx="78506">
                  <c:v>78.506000000000029</c:v>
                </c:pt>
                <c:pt idx="78507">
                  <c:v>78.507000000000005</c:v>
                </c:pt>
                <c:pt idx="78508">
                  <c:v>78.508000000000038</c:v>
                </c:pt>
                <c:pt idx="78509">
                  <c:v>78.509000000000015</c:v>
                </c:pt>
                <c:pt idx="78510">
                  <c:v>78.509999999999991</c:v>
                </c:pt>
                <c:pt idx="78511">
                  <c:v>78.511000000000024</c:v>
                </c:pt>
                <c:pt idx="78512">
                  <c:v>78.512</c:v>
                </c:pt>
                <c:pt idx="78513">
                  <c:v>78.513000000000034</c:v>
                </c:pt>
                <c:pt idx="78514">
                  <c:v>78.51400000000001</c:v>
                </c:pt>
                <c:pt idx="78515">
                  <c:v>78.515000000000043</c:v>
                </c:pt>
                <c:pt idx="78516">
                  <c:v>78.51600000000002</c:v>
                </c:pt>
                <c:pt idx="78517">
                  <c:v>78.516999999999996</c:v>
                </c:pt>
                <c:pt idx="78518">
                  <c:v>78.518000000000029</c:v>
                </c:pt>
                <c:pt idx="78519">
                  <c:v>78.519000000000005</c:v>
                </c:pt>
                <c:pt idx="78520">
                  <c:v>78.520000000000039</c:v>
                </c:pt>
                <c:pt idx="78521">
                  <c:v>78.521000000000015</c:v>
                </c:pt>
                <c:pt idx="78522">
                  <c:v>78.521999999999991</c:v>
                </c:pt>
                <c:pt idx="78523">
                  <c:v>78.523000000000025</c:v>
                </c:pt>
                <c:pt idx="78524">
                  <c:v>78.524000000000001</c:v>
                </c:pt>
                <c:pt idx="78525">
                  <c:v>78.525000000000034</c:v>
                </c:pt>
                <c:pt idx="78526">
                  <c:v>78.52600000000001</c:v>
                </c:pt>
                <c:pt idx="78527">
                  <c:v>78.527000000000044</c:v>
                </c:pt>
                <c:pt idx="78528">
                  <c:v>78.52800000000002</c:v>
                </c:pt>
                <c:pt idx="78529">
                  <c:v>78.528999999999996</c:v>
                </c:pt>
                <c:pt idx="78530">
                  <c:v>78.53000000000003</c:v>
                </c:pt>
                <c:pt idx="78531">
                  <c:v>78.531000000000006</c:v>
                </c:pt>
                <c:pt idx="78532">
                  <c:v>78.532000000000039</c:v>
                </c:pt>
                <c:pt idx="78533">
                  <c:v>78.533000000000015</c:v>
                </c:pt>
                <c:pt idx="78534">
                  <c:v>78.533999999999992</c:v>
                </c:pt>
                <c:pt idx="78535">
                  <c:v>78.535000000000025</c:v>
                </c:pt>
                <c:pt idx="78536">
                  <c:v>78.536000000000001</c:v>
                </c:pt>
                <c:pt idx="78537">
                  <c:v>78.537000000000035</c:v>
                </c:pt>
                <c:pt idx="78538">
                  <c:v>78.538000000000011</c:v>
                </c:pt>
                <c:pt idx="78539">
                  <c:v>78.539000000000044</c:v>
                </c:pt>
                <c:pt idx="78540">
                  <c:v>78.54000000000002</c:v>
                </c:pt>
                <c:pt idx="78541">
                  <c:v>78.540999999999997</c:v>
                </c:pt>
                <c:pt idx="78542">
                  <c:v>78.54200000000003</c:v>
                </c:pt>
                <c:pt idx="78543">
                  <c:v>78.543000000000006</c:v>
                </c:pt>
                <c:pt idx="78544">
                  <c:v>78.54400000000004</c:v>
                </c:pt>
                <c:pt idx="78545">
                  <c:v>78.545000000000016</c:v>
                </c:pt>
                <c:pt idx="78546">
                  <c:v>78.545999999999992</c:v>
                </c:pt>
                <c:pt idx="78547">
                  <c:v>78.547000000000025</c:v>
                </c:pt>
                <c:pt idx="78548">
                  <c:v>78.548000000000002</c:v>
                </c:pt>
                <c:pt idx="78549">
                  <c:v>78.549000000000035</c:v>
                </c:pt>
                <c:pt idx="78550">
                  <c:v>78.550000000000011</c:v>
                </c:pt>
                <c:pt idx="78551">
                  <c:v>78.551000000000045</c:v>
                </c:pt>
                <c:pt idx="78552">
                  <c:v>78.552000000000021</c:v>
                </c:pt>
                <c:pt idx="78553">
                  <c:v>78.552999999999997</c:v>
                </c:pt>
                <c:pt idx="78554">
                  <c:v>78.55400000000003</c:v>
                </c:pt>
                <c:pt idx="78555">
                  <c:v>78.555000000000007</c:v>
                </c:pt>
                <c:pt idx="78556">
                  <c:v>78.55600000000004</c:v>
                </c:pt>
                <c:pt idx="78557">
                  <c:v>78.557000000000016</c:v>
                </c:pt>
                <c:pt idx="78558">
                  <c:v>78.557999999999993</c:v>
                </c:pt>
                <c:pt idx="78559">
                  <c:v>78.559000000000026</c:v>
                </c:pt>
                <c:pt idx="78560">
                  <c:v>78.56</c:v>
                </c:pt>
                <c:pt idx="78561">
                  <c:v>78.561000000000035</c:v>
                </c:pt>
                <c:pt idx="78562">
                  <c:v>78.562000000000012</c:v>
                </c:pt>
                <c:pt idx="78563">
                  <c:v>78.563000000000045</c:v>
                </c:pt>
                <c:pt idx="78564">
                  <c:v>78.564000000000021</c:v>
                </c:pt>
                <c:pt idx="78565">
                  <c:v>78.564999999999998</c:v>
                </c:pt>
                <c:pt idx="78566">
                  <c:v>78.566000000000031</c:v>
                </c:pt>
                <c:pt idx="78567">
                  <c:v>78.567000000000007</c:v>
                </c:pt>
                <c:pt idx="78568">
                  <c:v>78.56800000000004</c:v>
                </c:pt>
                <c:pt idx="78569">
                  <c:v>78.569000000000017</c:v>
                </c:pt>
                <c:pt idx="78570">
                  <c:v>78.569999999999993</c:v>
                </c:pt>
                <c:pt idx="78571">
                  <c:v>78.571000000000026</c:v>
                </c:pt>
                <c:pt idx="78572">
                  <c:v>78.572000000000003</c:v>
                </c:pt>
                <c:pt idx="78573">
                  <c:v>78.573000000000036</c:v>
                </c:pt>
                <c:pt idx="78574">
                  <c:v>78.574000000000012</c:v>
                </c:pt>
                <c:pt idx="78575">
                  <c:v>78.575000000000045</c:v>
                </c:pt>
                <c:pt idx="78576">
                  <c:v>78.576000000000022</c:v>
                </c:pt>
                <c:pt idx="78577">
                  <c:v>78.576999999999998</c:v>
                </c:pt>
                <c:pt idx="78578">
                  <c:v>78.578000000000031</c:v>
                </c:pt>
                <c:pt idx="78579">
                  <c:v>78.579000000000008</c:v>
                </c:pt>
                <c:pt idx="78580">
                  <c:v>78.580000000000041</c:v>
                </c:pt>
                <c:pt idx="78581">
                  <c:v>78.581000000000017</c:v>
                </c:pt>
                <c:pt idx="78582">
                  <c:v>78.581999999999994</c:v>
                </c:pt>
                <c:pt idx="78583">
                  <c:v>78.583000000000027</c:v>
                </c:pt>
                <c:pt idx="78584">
                  <c:v>78.584000000000003</c:v>
                </c:pt>
                <c:pt idx="78585">
                  <c:v>78.585000000000036</c:v>
                </c:pt>
                <c:pt idx="78586">
                  <c:v>78.586000000000013</c:v>
                </c:pt>
                <c:pt idx="78587">
                  <c:v>78.587000000000046</c:v>
                </c:pt>
                <c:pt idx="78588">
                  <c:v>78.588000000000022</c:v>
                </c:pt>
                <c:pt idx="78589">
                  <c:v>78.588999999999999</c:v>
                </c:pt>
                <c:pt idx="78590">
                  <c:v>78.590000000000032</c:v>
                </c:pt>
                <c:pt idx="78591">
                  <c:v>78.591000000000008</c:v>
                </c:pt>
                <c:pt idx="78592">
                  <c:v>78.592000000000041</c:v>
                </c:pt>
                <c:pt idx="78593">
                  <c:v>78.593000000000018</c:v>
                </c:pt>
                <c:pt idx="78594">
                  <c:v>78.593999999999994</c:v>
                </c:pt>
                <c:pt idx="78595">
                  <c:v>78.595000000000027</c:v>
                </c:pt>
                <c:pt idx="78596">
                  <c:v>78.596000000000004</c:v>
                </c:pt>
                <c:pt idx="78597">
                  <c:v>78.597000000000037</c:v>
                </c:pt>
                <c:pt idx="78598">
                  <c:v>78.598000000000013</c:v>
                </c:pt>
                <c:pt idx="78599">
                  <c:v>78.599000000000046</c:v>
                </c:pt>
                <c:pt idx="78600">
                  <c:v>78.600000000000023</c:v>
                </c:pt>
                <c:pt idx="78601">
                  <c:v>78.600999999999999</c:v>
                </c:pt>
                <c:pt idx="78602">
                  <c:v>78.602000000000032</c:v>
                </c:pt>
                <c:pt idx="78603">
                  <c:v>78.603000000000009</c:v>
                </c:pt>
                <c:pt idx="78604">
                  <c:v>78.604000000000042</c:v>
                </c:pt>
                <c:pt idx="78605">
                  <c:v>78.605000000000018</c:v>
                </c:pt>
                <c:pt idx="78606">
                  <c:v>78.605999999999995</c:v>
                </c:pt>
                <c:pt idx="78607">
                  <c:v>78.607000000000028</c:v>
                </c:pt>
                <c:pt idx="78608">
                  <c:v>78.608000000000004</c:v>
                </c:pt>
                <c:pt idx="78609">
                  <c:v>78.609000000000037</c:v>
                </c:pt>
                <c:pt idx="78610">
                  <c:v>78.610000000000014</c:v>
                </c:pt>
                <c:pt idx="78611">
                  <c:v>78.61099999999999</c:v>
                </c:pt>
                <c:pt idx="78612">
                  <c:v>78.612000000000023</c:v>
                </c:pt>
                <c:pt idx="78613">
                  <c:v>78.613</c:v>
                </c:pt>
                <c:pt idx="78614">
                  <c:v>78.614000000000033</c:v>
                </c:pt>
                <c:pt idx="78615">
                  <c:v>78.615000000000009</c:v>
                </c:pt>
                <c:pt idx="78616">
                  <c:v>78.616000000000042</c:v>
                </c:pt>
                <c:pt idx="78617">
                  <c:v>78.617000000000019</c:v>
                </c:pt>
                <c:pt idx="78618">
                  <c:v>78.617999999999995</c:v>
                </c:pt>
                <c:pt idx="78619">
                  <c:v>78.619000000000028</c:v>
                </c:pt>
                <c:pt idx="78620">
                  <c:v>78.62</c:v>
                </c:pt>
                <c:pt idx="78621">
                  <c:v>78.621000000000038</c:v>
                </c:pt>
                <c:pt idx="78622">
                  <c:v>78.622000000000014</c:v>
                </c:pt>
                <c:pt idx="78623">
                  <c:v>78.62299999999999</c:v>
                </c:pt>
                <c:pt idx="78624">
                  <c:v>78.624000000000024</c:v>
                </c:pt>
                <c:pt idx="78625">
                  <c:v>78.625</c:v>
                </c:pt>
                <c:pt idx="78626">
                  <c:v>78.626000000000033</c:v>
                </c:pt>
                <c:pt idx="78627">
                  <c:v>78.62700000000001</c:v>
                </c:pt>
                <c:pt idx="78628">
                  <c:v>78.628000000000043</c:v>
                </c:pt>
                <c:pt idx="78629">
                  <c:v>78.629000000000019</c:v>
                </c:pt>
                <c:pt idx="78630">
                  <c:v>78.63</c:v>
                </c:pt>
                <c:pt idx="78631">
                  <c:v>78.631000000000029</c:v>
                </c:pt>
                <c:pt idx="78632">
                  <c:v>78.632000000000005</c:v>
                </c:pt>
                <c:pt idx="78633">
                  <c:v>78.633000000000038</c:v>
                </c:pt>
                <c:pt idx="78634">
                  <c:v>78.634000000000015</c:v>
                </c:pt>
                <c:pt idx="78635">
                  <c:v>78.634999999999991</c:v>
                </c:pt>
                <c:pt idx="78636">
                  <c:v>78.636000000000024</c:v>
                </c:pt>
                <c:pt idx="78637">
                  <c:v>78.637</c:v>
                </c:pt>
                <c:pt idx="78638">
                  <c:v>78.638000000000034</c:v>
                </c:pt>
                <c:pt idx="78639">
                  <c:v>78.63900000000001</c:v>
                </c:pt>
                <c:pt idx="78640">
                  <c:v>78.640000000000043</c:v>
                </c:pt>
                <c:pt idx="78641">
                  <c:v>78.64100000000002</c:v>
                </c:pt>
                <c:pt idx="78642">
                  <c:v>78.641999999999996</c:v>
                </c:pt>
                <c:pt idx="78643">
                  <c:v>78.643000000000029</c:v>
                </c:pt>
                <c:pt idx="78644">
                  <c:v>78.644000000000005</c:v>
                </c:pt>
                <c:pt idx="78645">
                  <c:v>78.645000000000039</c:v>
                </c:pt>
                <c:pt idx="78646">
                  <c:v>78.646000000000015</c:v>
                </c:pt>
                <c:pt idx="78647">
                  <c:v>78.646999999999991</c:v>
                </c:pt>
                <c:pt idx="78648">
                  <c:v>78.648000000000025</c:v>
                </c:pt>
                <c:pt idx="78649">
                  <c:v>78.649000000000001</c:v>
                </c:pt>
                <c:pt idx="78650">
                  <c:v>78.650000000000034</c:v>
                </c:pt>
                <c:pt idx="78651">
                  <c:v>78.65100000000001</c:v>
                </c:pt>
                <c:pt idx="78652">
                  <c:v>78.652000000000044</c:v>
                </c:pt>
                <c:pt idx="78653">
                  <c:v>78.65300000000002</c:v>
                </c:pt>
                <c:pt idx="78654">
                  <c:v>78.653999999999996</c:v>
                </c:pt>
                <c:pt idx="78655">
                  <c:v>78.65500000000003</c:v>
                </c:pt>
                <c:pt idx="78656">
                  <c:v>78.656000000000006</c:v>
                </c:pt>
                <c:pt idx="78657">
                  <c:v>78.657000000000039</c:v>
                </c:pt>
                <c:pt idx="78658">
                  <c:v>78.658000000000015</c:v>
                </c:pt>
                <c:pt idx="78659">
                  <c:v>78.658999999999992</c:v>
                </c:pt>
                <c:pt idx="78660">
                  <c:v>78.660000000000025</c:v>
                </c:pt>
                <c:pt idx="78661">
                  <c:v>78.661000000000001</c:v>
                </c:pt>
                <c:pt idx="78662">
                  <c:v>78.662000000000035</c:v>
                </c:pt>
                <c:pt idx="78663">
                  <c:v>78.663000000000011</c:v>
                </c:pt>
                <c:pt idx="78664">
                  <c:v>78.664000000000044</c:v>
                </c:pt>
                <c:pt idx="78665">
                  <c:v>78.66500000000002</c:v>
                </c:pt>
                <c:pt idx="78666">
                  <c:v>78.665999999999997</c:v>
                </c:pt>
                <c:pt idx="78667">
                  <c:v>78.66700000000003</c:v>
                </c:pt>
                <c:pt idx="78668">
                  <c:v>78.668000000000006</c:v>
                </c:pt>
                <c:pt idx="78669">
                  <c:v>78.66900000000004</c:v>
                </c:pt>
                <c:pt idx="78670">
                  <c:v>78.670000000000016</c:v>
                </c:pt>
                <c:pt idx="78671">
                  <c:v>78.670999999999992</c:v>
                </c:pt>
                <c:pt idx="78672">
                  <c:v>78.672000000000025</c:v>
                </c:pt>
                <c:pt idx="78673">
                  <c:v>78.673000000000002</c:v>
                </c:pt>
                <c:pt idx="78674">
                  <c:v>78.674000000000035</c:v>
                </c:pt>
                <c:pt idx="78675">
                  <c:v>78.675000000000011</c:v>
                </c:pt>
                <c:pt idx="78676">
                  <c:v>78.676000000000045</c:v>
                </c:pt>
                <c:pt idx="78677">
                  <c:v>78.677000000000021</c:v>
                </c:pt>
                <c:pt idx="78678">
                  <c:v>78.677999999999997</c:v>
                </c:pt>
                <c:pt idx="78679">
                  <c:v>78.67900000000003</c:v>
                </c:pt>
                <c:pt idx="78680">
                  <c:v>78.680000000000007</c:v>
                </c:pt>
                <c:pt idx="78681">
                  <c:v>78.68100000000004</c:v>
                </c:pt>
                <c:pt idx="78682">
                  <c:v>78.682000000000016</c:v>
                </c:pt>
                <c:pt idx="78683">
                  <c:v>78.682999999999993</c:v>
                </c:pt>
                <c:pt idx="78684">
                  <c:v>78.684000000000026</c:v>
                </c:pt>
                <c:pt idx="78685">
                  <c:v>78.685000000000002</c:v>
                </c:pt>
                <c:pt idx="78686">
                  <c:v>78.686000000000035</c:v>
                </c:pt>
                <c:pt idx="78687">
                  <c:v>78.687000000000012</c:v>
                </c:pt>
                <c:pt idx="78688">
                  <c:v>78.688000000000045</c:v>
                </c:pt>
                <c:pt idx="78689">
                  <c:v>78.689000000000021</c:v>
                </c:pt>
                <c:pt idx="78690">
                  <c:v>78.69</c:v>
                </c:pt>
                <c:pt idx="78691">
                  <c:v>78.691000000000031</c:v>
                </c:pt>
                <c:pt idx="78692">
                  <c:v>78.692000000000007</c:v>
                </c:pt>
                <c:pt idx="78693">
                  <c:v>78.69300000000004</c:v>
                </c:pt>
                <c:pt idx="78694">
                  <c:v>78.694000000000017</c:v>
                </c:pt>
                <c:pt idx="78695">
                  <c:v>78.694999999999993</c:v>
                </c:pt>
                <c:pt idx="78696">
                  <c:v>78.696000000000026</c:v>
                </c:pt>
                <c:pt idx="78697">
                  <c:v>78.697000000000003</c:v>
                </c:pt>
                <c:pt idx="78698">
                  <c:v>78.698000000000036</c:v>
                </c:pt>
                <c:pt idx="78699">
                  <c:v>78.699000000000012</c:v>
                </c:pt>
                <c:pt idx="78700">
                  <c:v>78.700000000000045</c:v>
                </c:pt>
                <c:pt idx="78701">
                  <c:v>78.701000000000022</c:v>
                </c:pt>
                <c:pt idx="78702">
                  <c:v>78.701999999999998</c:v>
                </c:pt>
                <c:pt idx="78703">
                  <c:v>78.703000000000031</c:v>
                </c:pt>
                <c:pt idx="78704">
                  <c:v>78.704000000000008</c:v>
                </c:pt>
                <c:pt idx="78705">
                  <c:v>78.705000000000041</c:v>
                </c:pt>
                <c:pt idx="78706">
                  <c:v>78.706000000000017</c:v>
                </c:pt>
                <c:pt idx="78707">
                  <c:v>78.706999999999994</c:v>
                </c:pt>
                <c:pt idx="78708">
                  <c:v>78.708000000000027</c:v>
                </c:pt>
                <c:pt idx="78709">
                  <c:v>78.709000000000003</c:v>
                </c:pt>
                <c:pt idx="78710">
                  <c:v>78.710000000000036</c:v>
                </c:pt>
                <c:pt idx="78711">
                  <c:v>78.711000000000013</c:v>
                </c:pt>
                <c:pt idx="78712">
                  <c:v>78.712000000000046</c:v>
                </c:pt>
                <c:pt idx="78713">
                  <c:v>78.713000000000022</c:v>
                </c:pt>
                <c:pt idx="78714">
                  <c:v>78.713999999999999</c:v>
                </c:pt>
                <c:pt idx="78715">
                  <c:v>78.715000000000032</c:v>
                </c:pt>
                <c:pt idx="78716">
                  <c:v>78.716000000000008</c:v>
                </c:pt>
                <c:pt idx="78717">
                  <c:v>78.717000000000041</c:v>
                </c:pt>
                <c:pt idx="78718">
                  <c:v>78.718000000000018</c:v>
                </c:pt>
                <c:pt idx="78719">
                  <c:v>78.718999999999994</c:v>
                </c:pt>
                <c:pt idx="78720">
                  <c:v>78.720000000000027</c:v>
                </c:pt>
                <c:pt idx="78721">
                  <c:v>78.721000000000004</c:v>
                </c:pt>
                <c:pt idx="78722">
                  <c:v>78.722000000000037</c:v>
                </c:pt>
                <c:pt idx="78723">
                  <c:v>78.723000000000013</c:v>
                </c:pt>
                <c:pt idx="78724">
                  <c:v>78.724000000000046</c:v>
                </c:pt>
                <c:pt idx="78725">
                  <c:v>78.725000000000023</c:v>
                </c:pt>
                <c:pt idx="78726">
                  <c:v>78.725999999999999</c:v>
                </c:pt>
                <c:pt idx="78727">
                  <c:v>78.727000000000032</c:v>
                </c:pt>
                <c:pt idx="78728">
                  <c:v>78.728000000000009</c:v>
                </c:pt>
                <c:pt idx="78729">
                  <c:v>78.729000000000042</c:v>
                </c:pt>
                <c:pt idx="78730">
                  <c:v>78.730000000000018</c:v>
                </c:pt>
                <c:pt idx="78731">
                  <c:v>78.730999999999995</c:v>
                </c:pt>
                <c:pt idx="78732">
                  <c:v>78.732000000000028</c:v>
                </c:pt>
                <c:pt idx="78733">
                  <c:v>78.733000000000004</c:v>
                </c:pt>
                <c:pt idx="78734">
                  <c:v>78.734000000000037</c:v>
                </c:pt>
                <c:pt idx="78735">
                  <c:v>78.735000000000014</c:v>
                </c:pt>
                <c:pt idx="78736">
                  <c:v>78.73599999999999</c:v>
                </c:pt>
                <c:pt idx="78737">
                  <c:v>78.737000000000023</c:v>
                </c:pt>
                <c:pt idx="78738">
                  <c:v>78.738</c:v>
                </c:pt>
                <c:pt idx="78739">
                  <c:v>78.739000000000033</c:v>
                </c:pt>
                <c:pt idx="78740">
                  <c:v>78.740000000000009</c:v>
                </c:pt>
                <c:pt idx="78741">
                  <c:v>78.741000000000042</c:v>
                </c:pt>
                <c:pt idx="78742">
                  <c:v>78.742000000000019</c:v>
                </c:pt>
                <c:pt idx="78743">
                  <c:v>78.742999999999995</c:v>
                </c:pt>
                <c:pt idx="78744">
                  <c:v>78.744000000000028</c:v>
                </c:pt>
                <c:pt idx="78745">
                  <c:v>78.745000000000005</c:v>
                </c:pt>
                <c:pt idx="78746">
                  <c:v>78.746000000000038</c:v>
                </c:pt>
                <c:pt idx="78747">
                  <c:v>78.747000000000014</c:v>
                </c:pt>
                <c:pt idx="78748">
                  <c:v>78.74799999999999</c:v>
                </c:pt>
                <c:pt idx="78749">
                  <c:v>78.749000000000024</c:v>
                </c:pt>
                <c:pt idx="78750">
                  <c:v>78.75</c:v>
                </c:pt>
                <c:pt idx="78751">
                  <c:v>78.751000000000033</c:v>
                </c:pt>
                <c:pt idx="78752">
                  <c:v>78.75200000000001</c:v>
                </c:pt>
                <c:pt idx="78753">
                  <c:v>78.753000000000043</c:v>
                </c:pt>
                <c:pt idx="78754">
                  <c:v>78.754000000000019</c:v>
                </c:pt>
                <c:pt idx="78755">
                  <c:v>78.754999999999995</c:v>
                </c:pt>
                <c:pt idx="78756">
                  <c:v>78.756000000000029</c:v>
                </c:pt>
                <c:pt idx="78757">
                  <c:v>78.757000000000005</c:v>
                </c:pt>
                <c:pt idx="78758">
                  <c:v>78.758000000000038</c:v>
                </c:pt>
                <c:pt idx="78759">
                  <c:v>78.759000000000015</c:v>
                </c:pt>
                <c:pt idx="78760">
                  <c:v>78.759999999999991</c:v>
                </c:pt>
                <c:pt idx="78761">
                  <c:v>78.761000000000024</c:v>
                </c:pt>
                <c:pt idx="78762">
                  <c:v>78.762</c:v>
                </c:pt>
                <c:pt idx="78763">
                  <c:v>78.763000000000034</c:v>
                </c:pt>
                <c:pt idx="78764">
                  <c:v>78.76400000000001</c:v>
                </c:pt>
                <c:pt idx="78765">
                  <c:v>78.765000000000043</c:v>
                </c:pt>
                <c:pt idx="78766">
                  <c:v>78.76600000000002</c:v>
                </c:pt>
                <c:pt idx="78767">
                  <c:v>78.766999999999996</c:v>
                </c:pt>
                <c:pt idx="78768">
                  <c:v>78.768000000000029</c:v>
                </c:pt>
                <c:pt idx="78769">
                  <c:v>78.769000000000005</c:v>
                </c:pt>
                <c:pt idx="78770">
                  <c:v>78.770000000000039</c:v>
                </c:pt>
                <c:pt idx="78771">
                  <c:v>78.771000000000015</c:v>
                </c:pt>
                <c:pt idx="78772">
                  <c:v>78.771999999999991</c:v>
                </c:pt>
                <c:pt idx="78773">
                  <c:v>78.773000000000025</c:v>
                </c:pt>
                <c:pt idx="78774">
                  <c:v>78.774000000000001</c:v>
                </c:pt>
                <c:pt idx="78775">
                  <c:v>78.775000000000034</c:v>
                </c:pt>
                <c:pt idx="78776">
                  <c:v>78.77600000000001</c:v>
                </c:pt>
                <c:pt idx="78777">
                  <c:v>78.777000000000044</c:v>
                </c:pt>
                <c:pt idx="78778">
                  <c:v>78.77800000000002</c:v>
                </c:pt>
                <c:pt idx="78779">
                  <c:v>78.778999999999996</c:v>
                </c:pt>
                <c:pt idx="78780">
                  <c:v>78.78000000000003</c:v>
                </c:pt>
                <c:pt idx="78781">
                  <c:v>78.781000000000006</c:v>
                </c:pt>
                <c:pt idx="78782">
                  <c:v>78.782000000000039</c:v>
                </c:pt>
                <c:pt idx="78783">
                  <c:v>78.783000000000015</c:v>
                </c:pt>
                <c:pt idx="78784">
                  <c:v>78.783999999999992</c:v>
                </c:pt>
                <c:pt idx="78785">
                  <c:v>78.785000000000025</c:v>
                </c:pt>
                <c:pt idx="78786">
                  <c:v>78.786000000000001</c:v>
                </c:pt>
                <c:pt idx="78787">
                  <c:v>78.787000000000035</c:v>
                </c:pt>
                <c:pt idx="78788">
                  <c:v>78.788000000000011</c:v>
                </c:pt>
                <c:pt idx="78789">
                  <c:v>78.789000000000044</c:v>
                </c:pt>
                <c:pt idx="78790">
                  <c:v>78.79000000000002</c:v>
                </c:pt>
                <c:pt idx="78791">
                  <c:v>78.790999999999997</c:v>
                </c:pt>
                <c:pt idx="78792">
                  <c:v>78.79200000000003</c:v>
                </c:pt>
                <c:pt idx="78793">
                  <c:v>78.793000000000006</c:v>
                </c:pt>
                <c:pt idx="78794">
                  <c:v>78.79400000000004</c:v>
                </c:pt>
                <c:pt idx="78795">
                  <c:v>78.795000000000016</c:v>
                </c:pt>
                <c:pt idx="78796">
                  <c:v>78.795999999999992</c:v>
                </c:pt>
                <c:pt idx="78797">
                  <c:v>78.797000000000025</c:v>
                </c:pt>
                <c:pt idx="78798">
                  <c:v>78.798000000000002</c:v>
                </c:pt>
                <c:pt idx="78799">
                  <c:v>78.799000000000035</c:v>
                </c:pt>
                <c:pt idx="78800">
                  <c:v>78.800000000000011</c:v>
                </c:pt>
                <c:pt idx="78801">
                  <c:v>78.801000000000045</c:v>
                </c:pt>
                <c:pt idx="78802">
                  <c:v>78.802000000000021</c:v>
                </c:pt>
                <c:pt idx="78803">
                  <c:v>78.802999999999997</c:v>
                </c:pt>
                <c:pt idx="78804">
                  <c:v>78.80400000000003</c:v>
                </c:pt>
                <c:pt idx="78805">
                  <c:v>78.805000000000007</c:v>
                </c:pt>
                <c:pt idx="78806">
                  <c:v>78.80600000000004</c:v>
                </c:pt>
                <c:pt idx="78807">
                  <c:v>78.807000000000016</c:v>
                </c:pt>
                <c:pt idx="78808">
                  <c:v>78.807999999999993</c:v>
                </c:pt>
                <c:pt idx="78809">
                  <c:v>78.809000000000026</c:v>
                </c:pt>
                <c:pt idx="78810">
                  <c:v>78.81</c:v>
                </c:pt>
                <c:pt idx="78811">
                  <c:v>78.811000000000035</c:v>
                </c:pt>
                <c:pt idx="78812">
                  <c:v>78.812000000000012</c:v>
                </c:pt>
                <c:pt idx="78813">
                  <c:v>78.813000000000045</c:v>
                </c:pt>
                <c:pt idx="78814">
                  <c:v>78.814000000000021</c:v>
                </c:pt>
                <c:pt idx="78815">
                  <c:v>78.814999999999998</c:v>
                </c:pt>
                <c:pt idx="78816">
                  <c:v>78.816000000000031</c:v>
                </c:pt>
                <c:pt idx="78817">
                  <c:v>78.817000000000007</c:v>
                </c:pt>
                <c:pt idx="78818">
                  <c:v>78.81800000000004</c:v>
                </c:pt>
                <c:pt idx="78819">
                  <c:v>78.819000000000017</c:v>
                </c:pt>
                <c:pt idx="78820">
                  <c:v>78.819999999999993</c:v>
                </c:pt>
                <c:pt idx="78821">
                  <c:v>78.821000000000026</c:v>
                </c:pt>
                <c:pt idx="78822">
                  <c:v>78.822000000000003</c:v>
                </c:pt>
                <c:pt idx="78823">
                  <c:v>78.823000000000036</c:v>
                </c:pt>
                <c:pt idx="78824">
                  <c:v>78.824000000000012</c:v>
                </c:pt>
                <c:pt idx="78825">
                  <c:v>78.825000000000045</c:v>
                </c:pt>
                <c:pt idx="78826">
                  <c:v>78.826000000000022</c:v>
                </c:pt>
                <c:pt idx="78827">
                  <c:v>78.826999999999998</c:v>
                </c:pt>
                <c:pt idx="78828">
                  <c:v>78.828000000000031</c:v>
                </c:pt>
                <c:pt idx="78829">
                  <c:v>78.829000000000008</c:v>
                </c:pt>
                <c:pt idx="78830">
                  <c:v>78.830000000000041</c:v>
                </c:pt>
                <c:pt idx="78831">
                  <c:v>78.831000000000017</c:v>
                </c:pt>
                <c:pt idx="78832">
                  <c:v>78.831999999999994</c:v>
                </c:pt>
                <c:pt idx="78833">
                  <c:v>78.833000000000027</c:v>
                </c:pt>
                <c:pt idx="78834">
                  <c:v>78.834000000000003</c:v>
                </c:pt>
                <c:pt idx="78835">
                  <c:v>78.835000000000036</c:v>
                </c:pt>
                <c:pt idx="78836">
                  <c:v>78.836000000000013</c:v>
                </c:pt>
                <c:pt idx="78837">
                  <c:v>78.837000000000046</c:v>
                </c:pt>
                <c:pt idx="78838">
                  <c:v>78.838000000000022</c:v>
                </c:pt>
                <c:pt idx="78839">
                  <c:v>78.838999999999999</c:v>
                </c:pt>
                <c:pt idx="78840">
                  <c:v>78.840000000000032</c:v>
                </c:pt>
                <c:pt idx="78841">
                  <c:v>78.841000000000008</c:v>
                </c:pt>
                <c:pt idx="78842">
                  <c:v>78.842000000000041</c:v>
                </c:pt>
                <c:pt idx="78843">
                  <c:v>78.843000000000018</c:v>
                </c:pt>
                <c:pt idx="78844">
                  <c:v>78.843999999999994</c:v>
                </c:pt>
                <c:pt idx="78845">
                  <c:v>78.845000000000027</c:v>
                </c:pt>
                <c:pt idx="78846">
                  <c:v>78.846000000000004</c:v>
                </c:pt>
                <c:pt idx="78847">
                  <c:v>78.847000000000037</c:v>
                </c:pt>
                <c:pt idx="78848">
                  <c:v>78.848000000000013</c:v>
                </c:pt>
                <c:pt idx="78849">
                  <c:v>78.849000000000046</c:v>
                </c:pt>
                <c:pt idx="78850">
                  <c:v>78.850000000000023</c:v>
                </c:pt>
                <c:pt idx="78851">
                  <c:v>78.850999999999999</c:v>
                </c:pt>
                <c:pt idx="78852">
                  <c:v>78.852000000000032</c:v>
                </c:pt>
                <c:pt idx="78853">
                  <c:v>78.853000000000009</c:v>
                </c:pt>
                <c:pt idx="78854">
                  <c:v>78.854000000000042</c:v>
                </c:pt>
                <c:pt idx="78855">
                  <c:v>78.855000000000018</c:v>
                </c:pt>
                <c:pt idx="78856">
                  <c:v>78.855999999999995</c:v>
                </c:pt>
                <c:pt idx="78857">
                  <c:v>78.857000000000028</c:v>
                </c:pt>
                <c:pt idx="78858">
                  <c:v>78.858000000000004</c:v>
                </c:pt>
                <c:pt idx="78859">
                  <c:v>78.859000000000037</c:v>
                </c:pt>
                <c:pt idx="78860">
                  <c:v>78.860000000000014</c:v>
                </c:pt>
                <c:pt idx="78861">
                  <c:v>78.86099999999999</c:v>
                </c:pt>
                <c:pt idx="78862">
                  <c:v>78.862000000000023</c:v>
                </c:pt>
                <c:pt idx="78863">
                  <c:v>78.863</c:v>
                </c:pt>
                <c:pt idx="78864">
                  <c:v>78.864000000000033</c:v>
                </c:pt>
                <c:pt idx="78865">
                  <c:v>78.865000000000009</c:v>
                </c:pt>
                <c:pt idx="78866">
                  <c:v>78.866000000000042</c:v>
                </c:pt>
                <c:pt idx="78867">
                  <c:v>78.867000000000019</c:v>
                </c:pt>
                <c:pt idx="78868">
                  <c:v>78.867999999999995</c:v>
                </c:pt>
                <c:pt idx="78869">
                  <c:v>78.869000000000028</c:v>
                </c:pt>
                <c:pt idx="78870">
                  <c:v>78.87</c:v>
                </c:pt>
                <c:pt idx="78871">
                  <c:v>78.871000000000038</c:v>
                </c:pt>
                <c:pt idx="78872">
                  <c:v>78.872000000000014</c:v>
                </c:pt>
                <c:pt idx="78873">
                  <c:v>78.87299999999999</c:v>
                </c:pt>
                <c:pt idx="78874">
                  <c:v>78.874000000000024</c:v>
                </c:pt>
                <c:pt idx="78875">
                  <c:v>78.875</c:v>
                </c:pt>
                <c:pt idx="78876">
                  <c:v>78.876000000000033</c:v>
                </c:pt>
                <c:pt idx="78877">
                  <c:v>78.87700000000001</c:v>
                </c:pt>
                <c:pt idx="78878">
                  <c:v>78.878000000000043</c:v>
                </c:pt>
                <c:pt idx="78879">
                  <c:v>78.879000000000019</c:v>
                </c:pt>
                <c:pt idx="78880">
                  <c:v>78.88</c:v>
                </c:pt>
                <c:pt idx="78881">
                  <c:v>78.881000000000029</c:v>
                </c:pt>
                <c:pt idx="78882">
                  <c:v>78.882000000000005</c:v>
                </c:pt>
                <c:pt idx="78883">
                  <c:v>78.883000000000038</c:v>
                </c:pt>
                <c:pt idx="78884">
                  <c:v>78.884000000000015</c:v>
                </c:pt>
                <c:pt idx="78885">
                  <c:v>78.884999999999991</c:v>
                </c:pt>
                <c:pt idx="78886">
                  <c:v>78.886000000000024</c:v>
                </c:pt>
                <c:pt idx="78887">
                  <c:v>78.887</c:v>
                </c:pt>
                <c:pt idx="78888">
                  <c:v>78.888000000000034</c:v>
                </c:pt>
                <c:pt idx="78889">
                  <c:v>78.88900000000001</c:v>
                </c:pt>
                <c:pt idx="78890">
                  <c:v>78.890000000000043</c:v>
                </c:pt>
                <c:pt idx="78891">
                  <c:v>78.89100000000002</c:v>
                </c:pt>
                <c:pt idx="78892">
                  <c:v>78.891999999999996</c:v>
                </c:pt>
                <c:pt idx="78893">
                  <c:v>78.893000000000029</c:v>
                </c:pt>
                <c:pt idx="78894">
                  <c:v>78.894000000000005</c:v>
                </c:pt>
                <c:pt idx="78895">
                  <c:v>78.895000000000039</c:v>
                </c:pt>
                <c:pt idx="78896">
                  <c:v>78.896000000000015</c:v>
                </c:pt>
                <c:pt idx="78897">
                  <c:v>78.896999999999991</c:v>
                </c:pt>
                <c:pt idx="78898">
                  <c:v>78.898000000000025</c:v>
                </c:pt>
                <c:pt idx="78899">
                  <c:v>78.899000000000001</c:v>
                </c:pt>
                <c:pt idx="78900">
                  <c:v>78.900000000000034</c:v>
                </c:pt>
                <c:pt idx="78901">
                  <c:v>78.90100000000001</c:v>
                </c:pt>
                <c:pt idx="78902">
                  <c:v>78.902000000000044</c:v>
                </c:pt>
                <c:pt idx="78903">
                  <c:v>78.90300000000002</c:v>
                </c:pt>
                <c:pt idx="78904">
                  <c:v>78.903999999999996</c:v>
                </c:pt>
                <c:pt idx="78905">
                  <c:v>78.90500000000003</c:v>
                </c:pt>
                <c:pt idx="78906">
                  <c:v>78.906000000000006</c:v>
                </c:pt>
                <c:pt idx="78907">
                  <c:v>78.907000000000039</c:v>
                </c:pt>
                <c:pt idx="78908">
                  <c:v>78.908000000000015</c:v>
                </c:pt>
                <c:pt idx="78909">
                  <c:v>78.908999999999992</c:v>
                </c:pt>
                <c:pt idx="78910">
                  <c:v>78.910000000000025</c:v>
                </c:pt>
                <c:pt idx="78911">
                  <c:v>78.911000000000001</c:v>
                </c:pt>
                <c:pt idx="78912">
                  <c:v>78.912000000000035</c:v>
                </c:pt>
                <c:pt idx="78913">
                  <c:v>78.913000000000011</c:v>
                </c:pt>
                <c:pt idx="78914">
                  <c:v>78.914000000000044</c:v>
                </c:pt>
                <c:pt idx="78915">
                  <c:v>78.91500000000002</c:v>
                </c:pt>
                <c:pt idx="78916">
                  <c:v>78.915999999999997</c:v>
                </c:pt>
                <c:pt idx="78917">
                  <c:v>78.91700000000003</c:v>
                </c:pt>
                <c:pt idx="78918">
                  <c:v>78.918000000000006</c:v>
                </c:pt>
                <c:pt idx="78919">
                  <c:v>78.91900000000004</c:v>
                </c:pt>
                <c:pt idx="78920">
                  <c:v>78.920000000000016</c:v>
                </c:pt>
                <c:pt idx="78921">
                  <c:v>78.920999999999992</c:v>
                </c:pt>
                <c:pt idx="78922">
                  <c:v>78.922000000000025</c:v>
                </c:pt>
                <c:pt idx="78923">
                  <c:v>78.923000000000002</c:v>
                </c:pt>
                <c:pt idx="78924">
                  <c:v>78.924000000000035</c:v>
                </c:pt>
                <c:pt idx="78925">
                  <c:v>78.925000000000011</c:v>
                </c:pt>
                <c:pt idx="78926">
                  <c:v>78.926000000000045</c:v>
                </c:pt>
                <c:pt idx="78927">
                  <c:v>78.927000000000021</c:v>
                </c:pt>
                <c:pt idx="78928">
                  <c:v>78.927999999999997</c:v>
                </c:pt>
                <c:pt idx="78929">
                  <c:v>78.92900000000003</c:v>
                </c:pt>
                <c:pt idx="78930">
                  <c:v>78.930000000000007</c:v>
                </c:pt>
                <c:pt idx="78931">
                  <c:v>78.93100000000004</c:v>
                </c:pt>
                <c:pt idx="78932">
                  <c:v>78.932000000000016</c:v>
                </c:pt>
                <c:pt idx="78933">
                  <c:v>78.932999999999993</c:v>
                </c:pt>
                <c:pt idx="78934">
                  <c:v>78.934000000000026</c:v>
                </c:pt>
                <c:pt idx="78935">
                  <c:v>78.935000000000002</c:v>
                </c:pt>
                <c:pt idx="78936">
                  <c:v>78.936000000000035</c:v>
                </c:pt>
                <c:pt idx="78937">
                  <c:v>78.937000000000012</c:v>
                </c:pt>
                <c:pt idx="78938">
                  <c:v>78.938000000000045</c:v>
                </c:pt>
                <c:pt idx="78939">
                  <c:v>78.939000000000021</c:v>
                </c:pt>
                <c:pt idx="78940">
                  <c:v>78.94</c:v>
                </c:pt>
                <c:pt idx="78941">
                  <c:v>78.941000000000031</c:v>
                </c:pt>
                <c:pt idx="78942">
                  <c:v>78.942000000000007</c:v>
                </c:pt>
                <c:pt idx="78943">
                  <c:v>78.94300000000004</c:v>
                </c:pt>
                <c:pt idx="78944">
                  <c:v>78.944000000000017</c:v>
                </c:pt>
                <c:pt idx="78945">
                  <c:v>78.944999999999993</c:v>
                </c:pt>
                <c:pt idx="78946">
                  <c:v>78.946000000000026</c:v>
                </c:pt>
                <c:pt idx="78947">
                  <c:v>78.947000000000003</c:v>
                </c:pt>
                <c:pt idx="78948">
                  <c:v>78.948000000000036</c:v>
                </c:pt>
                <c:pt idx="78949">
                  <c:v>78.949000000000012</c:v>
                </c:pt>
                <c:pt idx="78950">
                  <c:v>78.950000000000045</c:v>
                </c:pt>
                <c:pt idx="78951">
                  <c:v>78.951000000000022</c:v>
                </c:pt>
                <c:pt idx="78952">
                  <c:v>78.951999999999998</c:v>
                </c:pt>
                <c:pt idx="78953">
                  <c:v>78.953000000000031</c:v>
                </c:pt>
                <c:pt idx="78954">
                  <c:v>78.954000000000008</c:v>
                </c:pt>
                <c:pt idx="78955">
                  <c:v>78.955000000000041</c:v>
                </c:pt>
                <c:pt idx="78956">
                  <c:v>78.956000000000017</c:v>
                </c:pt>
                <c:pt idx="78957">
                  <c:v>78.956999999999994</c:v>
                </c:pt>
                <c:pt idx="78958">
                  <c:v>78.958000000000027</c:v>
                </c:pt>
                <c:pt idx="78959">
                  <c:v>78.959000000000003</c:v>
                </c:pt>
                <c:pt idx="78960">
                  <c:v>78.960000000000036</c:v>
                </c:pt>
                <c:pt idx="78961">
                  <c:v>78.961000000000013</c:v>
                </c:pt>
                <c:pt idx="78962">
                  <c:v>78.962000000000046</c:v>
                </c:pt>
                <c:pt idx="78963">
                  <c:v>78.963000000000022</c:v>
                </c:pt>
                <c:pt idx="78964">
                  <c:v>78.963999999999999</c:v>
                </c:pt>
                <c:pt idx="78965">
                  <c:v>78.965000000000032</c:v>
                </c:pt>
                <c:pt idx="78966">
                  <c:v>78.966000000000008</c:v>
                </c:pt>
                <c:pt idx="78967">
                  <c:v>78.967000000000041</c:v>
                </c:pt>
                <c:pt idx="78968">
                  <c:v>78.968000000000018</c:v>
                </c:pt>
                <c:pt idx="78969">
                  <c:v>78.968999999999994</c:v>
                </c:pt>
                <c:pt idx="78970">
                  <c:v>78.970000000000027</c:v>
                </c:pt>
                <c:pt idx="78971">
                  <c:v>78.971000000000004</c:v>
                </c:pt>
                <c:pt idx="78972">
                  <c:v>78.972000000000037</c:v>
                </c:pt>
                <c:pt idx="78973">
                  <c:v>78.973000000000013</c:v>
                </c:pt>
                <c:pt idx="78974">
                  <c:v>78.974000000000046</c:v>
                </c:pt>
                <c:pt idx="78975">
                  <c:v>78.975000000000023</c:v>
                </c:pt>
                <c:pt idx="78976">
                  <c:v>78.975999999999999</c:v>
                </c:pt>
                <c:pt idx="78977">
                  <c:v>78.977000000000032</c:v>
                </c:pt>
                <c:pt idx="78978">
                  <c:v>78.978000000000009</c:v>
                </c:pt>
                <c:pt idx="78979">
                  <c:v>78.979000000000042</c:v>
                </c:pt>
                <c:pt idx="78980">
                  <c:v>78.980000000000018</c:v>
                </c:pt>
                <c:pt idx="78981">
                  <c:v>78.980999999999995</c:v>
                </c:pt>
                <c:pt idx="78982">
                  <c:v>78.982000000000028</c:v>
                </c:pt>
                <c:pt idx="78983">
                  <c:v>78.983000000000004</c:v>
                </c:pt>
                <c:pt idx="78984">
                  <c:v>78.984000000000037</c:v>
                </c:pt>
                <c:pt idx="78985">
                  <c:v>78.985000000000014</c:v>
                </c:pt>
                <c:pt idx="78986">
                  <c:v>78.98599999999999</c:v>
                </c:pt>
                <c:pt idx="78987">
                  <c:v>78.987000000000023</c:v>
                </c:pt>
                <c:pt idx="78988">
                  <c:v>78.988</c:v>
                </c:pt>
                <c:pt idx="78989">
                  <c:v>78.989000000000033</c:v>
                </c:pt>
                <c:pt idx="78990">
                  <c:v>78.990000000000009</c:v>
                </c:pt>
                <c:pt idx="78991">
                  <c:v>78.991000000000042</c:v>
                </c:pt>
                <c:pt idx="78992">
                  <c:v>78.992000000000019</c:v>
                </c:pt>
                <c:pt idx="78993">
                  <c:v>78.992999999999995</c:v>
                </c:pt>
                <c:pt idx="78994">
                  <c:v>78.994000000000028</c:v>
                </c:pt>
                <c:pt idx="78995">
                  <c:v>78.995000000000005</c:v>
                </c:pt>
                <c:pt idx="78996">
                  <c:v>78.996000000000038</c:v>
                </c:pt>
                <c:pt idx="78997">
                  <c:v>78.997000000000014</c:v>
                </c:pt>
                <c:pt idx="78998">
                  <c:v>78.99799999999999</c:v>
                </c:pt>
                <c:pt idx="78999">
                  <c:v>78.999000000000024</c:v>
                </c:pt>
                <c:pt idx="79000">
                  <c:v>79</c:v>
                </c:pt>
                <c:pt idx="79001">
                  <c:v>79.001000000000033</c:v>
                </c:pt>
                <c:pt idx="79002">
                  <c:v>79.00200000000001</c:v>
                </c:pt>
                <c:pt idx="79003">
                  <c:v>79.003000000000043</c:v>
                </c:pt>
                <c:pt idx="79004">
                  <c:v>79.004000000000019</c:v>
                </c:pt>
                <c:pt idx="79005">
                  <c:v>79.004999999999995</c:v>
                </c:pt>
                <c:pt idx="79006">
                  <c:v>79.006000000000029</c:v>
                </c:pt>
                <c:pt idx="79007">
                  <c:v>79.007000000000005</c:v>
                </c:pt>
                <c:pt idx="79008">
                  <c:v>79.008000000000038</c:v>
                </c:pt>
                <c:pt idx="79009">
                  <c:v>79.009000000000015</c:v>
                </c:pt>
                <c:pt idx="79010">
                  <c:v>79.009999999999991</c:v>
                </c:pt>
                <c:pt idx="79011">
                  <c:v>79.011000000000024</c:v>
                </c:pt>
                <c:pt idx="79012">
                  <c:v>79.012</c:v>
                </c:pt>
                <c:pt idx="79013">
                  <c:v>79.013000000000034</c:v>
                </c:pt>
                <c:pt idx="79014">
                  <c:v>79.01400000000001</c:v>
                </c:pt>
                <c:pt idx="79015">
                  <c:v>79.015000000000043</c:v>
                </c:pt>
                <c:pt idx="79016">
                  <c:v>79.01600000000002</c:v>
                </c:pt>
                <c:pt idx="79017">
                  <c:v>79.016999999999996</c:v>
                </c:pt>
                <c:pt idx="79018">
                  <c:v>79.018000000000029</c:v>
                </c:pt>
                <c:pt idx="79019">
                  <c:v>79.019000000000005</c:v>
                </c:pt>
                <c:pt idx="79020">
                  <c:v>79.020000000000039</c:v>
                </c:pt>
                <c:pt idx="79021">
                  <c:v>79.021000000000015</c:v>
                </c:pt>
                <c:pt idx="79022">
                  <c:v>79.021999999999991</c:v>
                </c:pt>
                <c:pt idx="79023">
                  <c:v>79.023000000000025</c:v>
                </c:pt>
                <c:pt idx="79024">
                  <c:v>79.024000000000001</c:v>
                </c:pt>
                <c:pt idx="79025">
                  <c:v>79.025000000000034</c:v>
                </c:pt>
                <c:pt idx="79026">
                  <c:v>79.02600000000001</c:v>
                </c:pt>
                <c:pt idx="79027">
                  <c:v>79.027000000000044</c:v>
                </c:pt>
                <c:pt idx="79028">
                  <c:v>79.02800000000002</c:v>
                </c:pt>
                <c:pt idx="79029">
                  <c:v>79.028999999999996</c:v>
                </c:pt>
                <c:pt idx="79030">
                  <c:v>79.03000000000003</c:v>
                </c:pt>
                <c:pt idx="79031">
                  <c:v>79.031000000000006</c:v>
                </c:pt>
                <c:pt idx="79032">
                  <c:v>79.032000000000039</c:v>
                </c:pt>
                <c:pt idx="79033">
                  <c:v>79.033000000000015</c:v>
                </c:pt>
                <c:pt idx="79034">
                  <c:v>79.033999999999992</c:v>
                </c:pt>
                <c:pt idx="79035">
                  <c:v>79.035000000000025</c:v>
                </c:pt>
                <c:pt idx="79036">
                  <c:v>79.036000000000001</c:v>
                </c:pt>
                <c:pt idx="79037">
                  <c:v>79.037000000000035</c:v>
                </c:pt>
                <c:pt idx="79038">
                  <c:v>79.038000000000011</c:v>
                </c:pt>
                <c:pt idx="79039">
                  <c:v>79.039000000000044</c:v>
                </c:pt>
                <c:pt idx="79040">
                  <c:v>79.04000000000002</c:v>
                </c:pt>
                <c:pt idx="79041">
                  <c:v>79.040999999999997</c:v>
                </c:pt>
                <c:pt idx="79042">
                  <c:v>79.04200000000003</c:v>
                </c:pt>
                <c:pt idx="79043">
                  <c:v>79.043000000000006</c:v>
                </c:pt>
                <c:pt idx="79044">
                  <c:v>79.04400000000004</c:v>
                </c:pt>
                <c:pt idx="79045">
                  <c:v>79.045000000000016</c:v>
                </c:pt>
                <c:pt idx="79046">
                  <c:v>79.045999999999992</c:v>
                </c:pt>
                <c:pt idx="79047">
                  <c:v>79.047000000000025</c:v>
                </c:pt>
                <c:pt idx="79048">
                  <c:v>79.048000000000002</c:v>
                </c:pt>
                <c:pt idx="79049">
                  <c:v>79.049000000000035</c:v>
                </c:pt>
                <c:pt idx="79050">
                  <c:v>79.050000000000011</c:v>
                </c:pt>
                <c:pt idx="79051">
                  <c:v>79.051000000000045</c:v>
                </c:pt>
                <c:pt idx="79052">
                  <c:v>79.052000000000021</c:v>
                </c:pt>
                <c:pt idx="79053">
                  <c:v>79.052999999999997</c:v>
                </c:pt>
                <c:pt idx="79054">
                  <c:v>79.05400000000003</c:v>
                </c:pt>
                <c:pt idx="79055">
                  <c:v>79.055000000000007</c:v>
                </c:pt>
                <c:pt idx="79056">
                  <c:v>79.05600000000004</c:v>
                </c:pt>
                <c:pt idx="79057">
                  <c:v>79.057000000000016</c:v>
                </c:pt>
                <c:pt idx="79058">
                  <c:v>79.057999999999993</c:v>
                </c:pt>
                <c:pt idx="79059">
                  <c:v>79.059000000000026</c:v>
                </c:pt>
                <c:pt idx="79060">
                  <c:v>79.06</c:v>
                </c:pt>
                <c:pt idx="79061">
                  <c:v>79.061000000000035</c:v>
                </c:pt>
                <c:pt idx="79062">
                  <c:v>79.062000000000012</c:v>
                </c:pt>
                <c:pt idx="79063">
                  <c:v>79.063000000000045</c:v>
                </c:pt>
                <c:pt idx="79064">
                  <c:v>79.064000000000021</c:v>
                </c:pt>
                <c:pt idx="79065">
                  <c:v>79.064999999999998</c:v>
                </c:pt>
                <c:pt idx="79066">
                  <c:v>79.066000000000031</c:v>
                </c:pt>
                <c:pt idx="79067">
                  <c:v>79.067000000000007</c:v>
                </c:pt>
                <c:pt idx="79068">
                  <c:v>79.06800000000004</c:v>
                </c:pt>
                <c:pt idx="79069">
                  <c:v>79.069000000000017</c:v>
                </c:pt>
                <c:pt idx="79070">
                  <c:v>79.069999999999993</c:v>
                </c:pt>
                <c:pt idx="79071">
                  <c:v>79.071000000000026</c:v>
                </c:pt>
                <c:pt idx="79072">
                  <c:v>79.072000000000003</c:v>
                </c:pt>
                <c:pt idx="79073">
                  <c:v>79.073000000000036</c:v>
                </c:pt>
                <c:pt idx="79074">
                  <c:v>79.074000000000012</c:v>
                </c:pt>
                <c:pt idx="79075">
                  <c:v>79.075000000000045</c:v>
                </c:pt>
                <c:pt idx="79076">
                  <c:v>79.076000000000022</c:v>
                </c:pt>
                <c:pt idx="79077">
                  <c:v>79.076999999999998</c:v>
                </c:pt>
                <c:pt idx="79078">
                  <c:v>79.078000000000031</c:v>
                </c:pt>
                <c:pt idx="79079">
                  <c:v>79.079000000000008</c:v>
                </c:pt>
                <c:pt idx="79080">
                  <c:v>79.080000000000041</c:v>
                </c:pt>
                <c:pt idx="79081">
                  <c:v>79.081000000000017</c:v>
                </c:pt>
                <c:pt idx="79082">
                  <c:v>79.081999999999994</c:v>
                </c:pt>
                <c:pt idx="79083">
                  <c:v>79.083000000000027</c:v>
                </c:pt>
                <c:pt idx="79084">
                  <c:v>79.084000000000003</c:v>
                </c:pt>
                <c:pt idx="79085">
                  <c:v>79.085000000000036</c:v>
                </c:pt>
                <c:pt idx="79086">
                  <c:v>79.086000000000013</c:v>
                </c:pt>
                <c:pt idx="79087">
                  <c:v>79.087000000000046</c:v>
                </c:pt>
                <c:pt idx="79088">
                  <c:v>79.088000000000022</c:v>
                </c:pt>
                <c:pt idx="79089">
                  <c:v>79.088999999999999</c:v>
                </c:pt>
                <c:pt idx="79090">
                  <c:v>79.090000000000032</c:v>
                </c:pt>
                <c:pt idx="79091">
                  <c:v>79.091000000000008</c:v>
                </c:pt>
                <c:pt idx="79092">
                  <c:v>79.092000000000041</c:v>
                </c:pt>
                <c:pt idx="79093">
                  <c:v>79.093000000000018</c:v>
                </c:pt>
                <c:pt idx="79094">
                  <c:v>79.093999999999994</c:v>
                </c:pt>
                <c:pt idx="79095">
                  <c:v>79.095000000000027</c:v>
                </c:pt>
                <c:pt idx="79096">
                  <c:v>79.096000000000004</c:v>
                </c:pt>
                <c:pt idx="79097">
                  <c:v>79.097000000000037</c:v>
                </c:pt>
                <c:pt idx="79098">
                  <c:v>79.098000000000013</c:v>
                </c:pt>
                <c:pt idx="79099">
                  <c:v>79.099000000000046</c:v>
                </c:pt>
                <c:pt idx="79100">
                  <c:v>79.100000000000023</c:v>
                </c:pt>
                <c:pt idx="79101">
                  <c:v>79.100999999999999</c:v>
                </c:pt>
                <c:pt idx="79102">
                  <c:v>79.102000000000032</c:v>
                </c:pt>
                <c:pt idx="79103">
                  <c:v>79.103000000000009</c:v>
                </c:pt>
                <c:pt idx="79104">
                  <c:v>79.104000000000042</c:v>
                </c:pt>
                <c:pt idx="79105">
                  <c:v>79.105000000000018</c:v>
                </c:pt>
                <c:pt idx="79106">
                  <c:v>79.105999999999995</c:v>
                </c:pt>
                <c:pt idx="79107">
                  <c:v>79.107000000000028</c:v>
                </c:pt>
                <c:pt idx="79108">
                  <c:v>79.108000000000004</c:v>
                </c:pt>
                <c:pt idx="79109">
                  <c:v>79.109000000000037</c:v>
                </c:pt>
                <c:pt idx="79110">
                  <c:v>79.110000000000014</c:v>
                </c:pt>
                <c:pt idx="79111">
                  <c:v>79.11099999999999</c:v>
                </c:pt>
                <c:pt idx="79112">
                  <c:v>79.112000000000023</c:v>
                </c:pt>
                <c:pt idx="79113">
                  <c:v>79.113</c:v>
                </c:pt>
                <c:pt idx="79114">
                  <c:v>79.114000000000033</c:v>
                </c:pt>
                <c:pt idx="79115">
                  <c:v>79.115000000000009</c:v>
                </c:pt>
                <c:pt idx="79116">
                  <c:v>79.116000000000042</c:v>
                </c:pt>
                <c:pt idx="79117">
                  <c:v>79.117000000000019</c:v>
                </c:pt>
                <c:pt idx="79118">
                  <c:v>79.117999999999995</c:v>
                </c:pt>
                <c:pt idx="79119">
                  <c:v>79.119000000000028</c:v>
                </c:pt>
                <c:pt idx="79120">
                  <c:v>79.12</c:v>
                </c:pt>
                <c:pt idx="79121">
                  <c:v>79.121000000000038</c:v>
                </c:pt>
                <c:pt idx="79122">
                  <c:v>79.122000000000014</c:v>
                </c:pt>
                <c:pt idx="79123">
                  <c:v>79.12299999999999</c:v>
                </c:pt>
                <c:pt idx="79124">
                  <c:v>79.124000000000024</c:v>
                </c:pt>
                <c:pt idx="79125">
                  <c:v>79.125</c:v>
                </c:pt>
                <c:pt idx="79126">
                  <c:v>79.126000000000033</c:v>
                </c:pt>
                <c:pt idx="79127">
                  <c:v>79.12700000000001</c:v>
                </c:pt>
                <c:pt idx="79128">
                  <c:v>79.128000000000043</c:v>
                </c:pt>
                <c:pt idx="79129">
                  <c:v>79.129000000000019</c:v>
                </c:pt>
                <c:pt idx="79130">
                  <c:v>79.13</c:v>
                </c:pt>
                <c:pt idx="79131">
                  <c:v>79.131000000000029</c:v>
                </c:pt>
                <c:pt idx="79132">
                  <c:v>79.132000000000005</c:v>
                </c:pt>
                <c:pt idx="79133">
                  <c:v>79.133000000000038</c:v>
                </c:pt>
                <c:pt idx="79134">
                  <c:v>79.134000000000015</c:v>
                </c:pt>
                <c:pt idx="79135">
                  <c:v>79.134999999999991</c:v>
                </c:pt>
                <c:pt idx="79136">
                  <c:v>79.136000000000024</c:v>
                </c:pt>
                <c:pt idx="79137">
                  <c:v>79.137</c:v>
                </c:pt>
                <c:pt idx="79138">
                  <c:v>79.138000000000034</c:v>
                </c:pt>
                <c:pt idx="79139">
                  <c:v>79.13900000000001</c:v>
                </c:pt>
                <c:pt idx="79140">
                  <c:v>79.140000000000043</c:v>
                </c:pt>
                <c:pt idx="79141">
                  <c:v>79.14100000000002</c:v>
                </c:pt>
                <c:pt idx="79142">
                  <c:v>79.141999999999996</c:v>
                </c:pt>
                <c:pt idx="79143">
                  <c:v>79.143000000000029</c:v>
                </c:pt>
                <c:pt idx="79144">
                  <c:v>79.144000000000005</c:v>
                </c:pt>
                <c:pt idx="79145">
                  <c:v>79.145000000000039</c:v>
                </c:pt>
                <c:pt idx="79146">
                  <c:v>79.146000000000015</c:v>
                </c:pt>
                <c:pt idx="79147">
                  <c:v>79.146999999999991</c:v>
                </c:pt>
                <c:pt idx="79148">
                  <c:v>79.148000000000025</c:v>
                </c:pt>
                <c:pt idx="79149">
                  <c:v>79.149000000000001</c:v>
                </c:pt>
                <c:pt idx="79150">
                  <c:v>79.150000000000034</c:v>
                </c:pt>
                <c:pt idx="79151">
                  <c:v>79.15100000000001</c:v>
                </c:pt>
                <c:pt idx="79152">
                  <c:v>79.152000000000044</c:v>
                </c:pt>
                <c:pt idx="79153">
                  <c:v>79.15300000000002</c:v>
                </c:pt>
                <c:pt idx="79154">
                  <c:v>79.153999999999996</c:v>
                </c:pt>
                <c:pt idx="79155">
                  <c:v>79.15500000000003</c:v>
                </c:pt>
                <c:pt idx="79156">
                  <c:v>79.156000000000006</c:v>
                </c:pt>
                <c:pt idx="79157">
                  <c:v>79.157000000000039</c:v>
                </c:pt>
                <c:pt idx="79158">
                  <c:v>79.158000000000015</c:v>
                </c:pt>
                <c:pt idx="79159">
                  <c:v>79.158999999999992</c:v>
                </c:pt>
                <c:pt idx="79160">
                  <c:v>79.160000000000025</c:v>
                </c:pt>
                <c:pt idx="79161">
                  <c:v>79.161000000000001</c:v>
                </c:pt>
                <c:pt idx="79162">
                  <c:v>79.162000000000035</c:v>
                </c:pt>
                <c:pt idx="79163">
                  <c:v>79.163000000000011</c:v>
                </c:pt>
                <c:pt idx="79164">
                  <c:v>79.164000000000044</c:v>
                </c:pt>
                <c:pt idx="79165">
                  <c:v>79.16500000000002</c:v>
                </c:pt>
                <c:pt idx="79166">
                  <c:v>79.165999999999997</c:v>
                </c:pt>
                <c:pt idx="79167">
                  <c:v>79.16700000000003</c:v>
                </c:pt>
                <c:pt idx="79168">
                  <c:v>79.168000000000006</c:v>
                </c:pt>
                <c:pt idx="79169">
                  <c:v>79.16900000000004</c:v>
                </c:pt>
                <c:pt idx="79170">
                  <c:v>79.170000000000016</c:v>
                </c:pt>
                <c:pt idx="79171">
                  <c:v>79.170999999999992</c:v>
                </c:pt>
                <c:pt idx="79172">
                  <c:v>79.172000000000025</c:v>
                </c:pt>
                <c:pt idx="79173">
                  <c:v>79.173000000000002</c:v>
                </c:pt>
                <c:pt idx="79174">
                  <c:v>79.174000000000035</c:v>
                </c:pt>
                <c:pt idx="79175">
                  <c:v>79.175000000000011</c:v>
                </c:pt>
                <c:pt idx="79176">
                  <c:v>79.176000000000045</c:v>
                </c:pt>
                <c:pt idx="79177">
                  <c:v>79.177000000000021</c:v>
                </c:pt>
                <c:pt idx="79178">
                  <c:v>79.177999999999997</c:v>
                </c:pt>
                <c:pt idx="79179">
                  <c:v>79.17900000000003</c:v>
                </c:pt>
                <c:pt idx="79180">
                  <c:v>79.180000000000007</c:v>
                </c:pt>
                <c:pt idx="79181">
                  <c:v>79.18100000000004</c:v>
                </c:pt>
                <c:pt idx="79182">
                  <c:v>79.182000000000016</c:v>
                </c:pt>
                <c:pt idx="79183">
                  <c:v>79.182999999999993</c:v>
                </c:pt>
                <c:pt idx="79184">
                  <c:v>79.184000000000026</c:v>
                </c:pt>
                <c:pt idx="79185">
                  <c:v>79.185000000000002</c:v>
                </c:pt>
                <c:pt idx="79186">
                  <c:v>79.186000000000035</c:v>
                </c:pt>
                <c:pt idx="79187">
                  <c:v>79.187000000000012</c:v>
                </c:pt>
                <c:pt idx="79188">
                  <c:v>79.188000000000045</c:v>
                </c:pt>
                <c:pt idx="79189">
                  <c:v>79.189000000000021</c:v>
                </c:pt>
                <c:pt idx="79190">
                  <c:v>79.19</c:v>
                </c:pt>
                <c:pt idx="79191">
                  <c:v>79.191000000000031</c:v>
                </c:pt>
                <c:pt idx="79192">
                  <c:v>79.192000000000007</c:v>
                </c:pt>
                <c:pt idx="79193">
                  <c:v>79.19300000000004</c:v>
                </c:pt>
                <c:pt idx="79194">
                  <c:v>79.194000000000017</c:v>
                </c:pt>
                <c:pt idx="79195">
                  <c:v>79.194999999999993</c:v>
                </c:pt>
                <c:pt idx="79196">
                  <c:v>79.196000000000026</c:v>
                </c:pt>
                <c:pt idx="79197">
                  <c:v>79.197000000000003</c:v>
                </c:pt>
                <c:pt idx="79198">
                  <c:v>79.198000000000036</c:v>
                </c:pt>
                <c:pt idx="79199">
                  <c:v>79.199000000000012</c:v>
                </c:pt>
                <c:pt idx="79200">
                  <c:v>79.200000000000045</c:v>
                </c:pt>
                <c:pt idx="79201">
                  <c:v>79.201000000000022</c:v>
                </c:pt>
                <c:pt idx="79202">
                  <c:v>79.201999999999998</c:v>
                </c:pt>
                <c:pt idx="79203">
                  <c:v>79.203000000000031</c:v>
                </c:pt>
                <c:pt idx="79204">
                  <c:v>79.204000000000008</c:v>
                </c:pt>
                <c:pt idx="79205">
                  <c:v>79.205000000000041</c:v>
                </c:pt>
                <c:pt idx="79206">
                  <c:v>79.206000000000017</c:v>
                </c:pt>
                <c:pt idx="79207">
                  <c:v>79.206999999999994</c:v>
                </c:pt>
                <c:pt idx="79208">
                  <c:v>79.208000000000027</c:v>
                </c:pt>
                <c:pt idx="79209">
                  <c:v>79.209000000000003</c:v>
                </c:pt>
                <c:pt idx="79210">
                  <c:v>79.210000000000036</c:v>
                </c:pt>
                <c:pt idx="79211">
                  <c:v>79.211000000000013</c:v>
                </c:pt>
                <c:pt idx="79212">
                  <c:v>79.212000000000046</c:v>
                </c:pt>
                <c:pt idx="79213">
                  <c:v>79.213000000000022</c:v>
                </c:pt>
                <c:pt idx="79214">
                  <c:v>79.213999999999999</c:v>
                </c:pt>
                <c:pt idx="79215">
                  <c:v>79.215000000000032</c:v>
                </c:pt>
                <c:pt idx="79216">
                  <c:v>79.216000000000008</c:v>
                </c:pt>
                <c:pt idx="79217">
                  <c:v>79.217000000000041</c:v>
                </c:pt>
                <c:pt idx="79218">
                  <c:v>79.218000000000018</c:v>
                </c:pt>
                <c:pt idx="79219">
                  <c:v>79.218999999999994</c:v>
                </c:pt>
                <c:pt idx="79220">
                  <c:v>79.220000000000027</c:v>
                </c:pt>
                <c:pt idx="79221">
                  <c:v>79.221000000000004</c:v>
                </c:pt>
                <c:pt idx="79222">
                  <c:v>79.222000000000037</c:v>
                </c:pt>
                <c:pt idx="79223">
                  <c:v>79.223000000000013</c:v>
                </c:pt>
                <c:pt idx="79224">
                  <c:v>79.224000000000046</c:v>
                </c:pt>
                <c:pt idx="79225">
                  <c:v>79.225000000000023</c:v>
                </c:pt>
                <c:pt idx="79226">
                  <c:v>79.225999999999999</c:v>
                </c:pt>
                <c:pt idx="79227">
                  <c:v>79.227000000000032</c:v>
                </c:pt>
                <c:pt idx="79228">
                  <c:v>79.228000000000009</c:v>
                </c:pt>
                <c:pt idx="79229">
                  <c:v>79.229000000000042</c:v>
                </c:pt>
                <c:pt idx="79230">
                  <c:v>79.230000000000018</c:v>
                </c:pt>
                <c:pt idx="79231">
                  <c:v>79.230999999999995</c:v>
                </c:pt>
                <c:pt idx="79232">
                  <c:v>79.232000000000028</c:v>
                </c:pt>
                <c:pt idx="79233">
                  <c:v>79.233000000000004</c:v>
                </c:pt>
                <c:pt idx="79234">
                  <c:v>79.234000000000037</c:v>
                </c:pt>
                <c:pt idx="79235">
                  <c:v>79.235000000000014</c:v>
                </c:pt>
                <c:pt idx="79236">
                  <c:v>79.23599999999999</c:v>
                </c:pt>
                <c:pt idx="79237">
                  <c:v>79.237000000000023</c:v>
                </c:pt>
                <c:pt idx="79238">
                  <c:v>79.238</c:v>
                </c:pt>
                <c:pt idx="79239">
                  <c:v>79.239000000000033</c:v>
                </c:pt>
                <c:pt idx="79240">
                  <c:v>79.240000000000009</c:v>
                </c:pt>
                <c:pt idx="79241">
                  <c:v>79.241000000000042</c:v>
                </c:pt>
                <c:pt idx="79242">
                  <c:v>79.242000000000019</c:v>
                </c:pt>
                <c:pt idx="79243">
                  <c:v>79.242999999999995</c:v>
                </c:pt>
                <c:pt idx="79244">
                  <c:v>79.244000000000028</c:v>
                </c:pt>
                <c:pt idx="79245">
                  <c:v>79.245000000000005</c:v>
                </c:pt>
                <c:pt idx="79246">
                  <c:v>79.246000000000038</c:v>
                </c:pt>
                <c:pt idx="79247">
                  <c:v>79.247000000000014</c:v>
                </c:pt>
                <c:pt idx="79248">
                  <c:v>79.24799999999999</c:v>
                </c:pt>
                <c:pt idx="79249">
                  <c:v>79.249000000000024</c:v>
                </c:pt>
                <c:pt idx="79250">
                  <c:v>79.25</c:v>
                </c:pt>
                <c:pt idx="79251">
                  <c:v>79.251000000000033</c:v>
                </c:pt>
                <c:pt idx="79252">
                  <c:v>79.25200000000001</c:v>
                </c:pt>
                <c:pt idx="79253">
                  <c:v>79.253000000000043</c:v>
                </c:pt>
                <c:pt idx="79254">
                  <c:v>79.254000000000019</c:v>
                </c:pt>
                <c:pt idx="79255">
                  <c:v>79.254999999999995</c:v>
                </c:pt>
                <c:pt idx="79256">
                  <c:v>79.256000000000029</c:v>
                </c:pt>
                <c:pt idx="79257">
                  <c:v>79.257000000000005</c:v>
                </c:pt>
                <c:pt idx="79258">
                  <c:v>79.258000000000038</c:v>
                </c:pt>
                <c:pt idx="79259">
                  <c:v>79.259000000000015</c:v>
                </c:pt>
                <c:pt idx="79260">
                  <c:v>79.259999999999991</c:v>
                </c:pt>
                <c:pt idx="79261">
                  <c:v>79.261000000000024</c:v>
                </c:pt>
                <c:pt idx="79262">
                  <c:v>79.262</c:v>
                </c:pt>
                <c:pt idx="79263">
                  <c:v>79.263000000000034</c:v>
                </c:pt>
                <c:pt idx="79264">
                  <c:v>79.26400000000001</c:v>
                </c:pt>
                <c:pt idx="79265">
                  <c:v>79.265000000000043</c:v>
                </c:pt>
                <c:pt idx="79266">
                  <c:v>79.26600000000002</c:v>
                </c:pt>
                <c:pt idx="79267">
                  <c:v>79.266999999999996</c:v>
                </c:pt>
                <c:pt idx="79268">
                  <c:v>79.268000000000029</c:v>
                </c:pt>
                <c:pt idx="79269">
                  <c:v>79.269000000000005</c:v>
                </c:pt>
                <c:pt idx="79270">
                  <c:v>79.270000000000039</c:v>
                </c:pt>
                <c:pt idx="79271">
                  <c:v>79.271000000000015</c:v>
                </c:pt>
                <c:pt idx="79272">
                  <c:v>79.271999999999991</c:v>
                </c:pt>
                <c:pt idx="79273">
                  <c:v>79.273000000000025</c:v>
                </c:pt>
                <c:pt idx="79274">
                  <c:v>79.274000000000001</c:v>
                </c:pt>
                <c:pt idx="79275">
                  <c:v>79.275000000000034</c:v>
                </c:pt>
                <c:pt idx="79276">
                  <c:v>79.27600000000001</c:v>
                </c:pt>
                <c:pt idx="79277">
                  <c:v>79.277000000000044</c:v>
                </c:pt>
                <c:pt idx="79278">
                  <c:v>79.27800000000002</c:v>
                </c:pt>
                <c:pt idx="79279">
                  <c:v>79.278999999999996</c:v>
                </c:pt>
                <c:pt idx="79280">
                  <c:v>79.28000000000003</c:v>
                </c:pt>
                <c:pt idx="79281">
                  <c:v>79.281000000000006</c:v>
                </c:pt>
                <c:pt idx="79282">
                  <c:v>79.282000000000039</c:v>
                </c:pt>
                <c:pt idx="79283">
                  <c:v>79.283000000000015</c:v>
                </c:pt>
                <c:pt idx="79284">
                  <c:v>79.283999999999992</c:v>
                </c:pt>
                <c:pt idx="79285">
                  <c:v>79.285000000000025</c:v>
                </c:pt>
                <c:pt idx="79286">
                  <c:v>79.286000000000001</c:v>
                </c:pt>
                <c:pt idx="79287">
                  <c:v>79.287000000000035</c:v>
                </c:pt>
                <c:pt idx="79288">
                  <c:v>79.288000000000011</c:v>
                </c:pt>
                <c:pt idx="79289">
                  <c:v>79.289000000000044</c:v>
                </c:pt>
                <c:pt idx="79290">
                  <c:v>79.29000000000002</c:v>
                </c:pt>
                <c:pt idx="79291">
                  <c:v>79.290999999999997</c:v>
                </c:pt>
                <c:pt idx="79292">
                  <c:v>79.29200000000003</c:v>
                </c:pt>
                <c:pt idx="79293">
                  <c:v>79.293000000000006</c:v>
                </c:pt>
                <c:pt idx="79294">
                  <c:v>79.29400000000004</c:v>
                </c:pt>
                <c:pt idx="79295">
                  <c:v>79.295000000000016</c:v>
                </c:pt>
                <c:pt idx="79296">
                  <c:v>79.295999999999992</c:v>
                </c:pt>
                <c:pt idx="79297">
                  <c:v>79.297000000000025</c:v>
                </c:pt>
                <c:pt idx="79298">
                  <c:v>79.298000000000002</c:v>
                </c:pt>
                <c:pt idx="79299">
                  <c:v>79.299000000000035</c:v>
                </c:pt>
                <c:pt idx="79300">
                  <c:v>79.300000000000011</c:v>
                </c:pt>
                <c:pt idx="79301">
                  <c:v>79.301000000000045</c:v>
                </c:pt>
                <c:pt idx="79302">
                  <c:v>79.302000000000021</c:v>
                </c:pt>
                <c:pt idx="79303">
                  <c:v>79.302999999999997</c:v>
                </c:pt>
                <c:pt idx="79304">
                  <c:v>79.30400000000003</c:v>
                </c:pt>
                <c:pt idx="79305">
                  <c:v>79.305000000000007</c:v>
                </c:pt>
                <c:pt idx="79306">
                  <c:v>79.30600000000004</c:v>
                </c:pt>
                <c:pt idx="79307">
                  <c:v>79.307000000000016</c:v>
                </c:pt>
                <c:pt idx="79308">
                  <c:v>79.307999999999993</c:v>
                </c:pt>
                <c:pt idx="79309">
                  <c:v>79.309000000000026</c:v>
                </c:pt>
                <c:pt idx="79310">
                  <c:v>79.31</c:v>
                </c:pt>
                <c:pt idx="79311">
                  <c:v>79.311000000000035</c:v>
                </c:pt>
                <c:pt idx="79312">
                  <c:v>79.312000000000012</c:v>
                </c:pt>
                <c:pt idx="79313">
                  <c:v>79.313000000000045</c:v>
                </c:pt>
                <c:pt idx="79314">
                  <c:v>79.314000000000021</c:v>
                </c:pt>
                <c:pt idx="79315">
                  <c:v>79.314999999999998</c:v>
                </c:pt>
                <c:pt idx="79316">
                  <c:v>79.316000000000031</c:v>
                </c:pt>
                <c:pt idx="79317">
                  <c:v>79.317000000000007</c:v>
                </c:pt>
                <c:pt idx="79318">
                  <c:v>79.31800000000004</c:v>
                </c:pt>
                <c:pt idx="79319">
                  <c:v>79.319000000000017</c:v>
                </c:pt>
                <c:pt idx="79320">
                  <c:v>79.319999999999993</c:v>
                </c:pt>
                <c:pt idx="79321">
                  <c:v>79.321000000000026</c:v>
                </c:pt>
                <c:pt idx="79322">
                  <c:v>79.322000000000003</c:v>
                </c:pt>
                <c:pt idx="79323">
                  <c:v>79.323000000000036</c:v>
                </c:pt>
                <c:pt idx="79324">
                  <c:v>79.324000000000012</c:v>
                </c:pt>
                <c:pt idx="79325">
                  <c:v>79.325000000000045</c:v>
                </c:pt>
                <c:pt idx="79326">
                  <c:v>79.326000000000022</c:v>
                </c:pt>
                <c:pt idx="79327">
                  <c:v>79.326999999999998</c:v>
                </c:pt>
                <c:pt idx="79328">
                  <c:v>79.328000000000031</c:v>
                </c:pt>
                <c:pt idx="79329">
                  <c:v>79.329000000000008</c:v>
                </c:pt>
                <c:pt idx="79330">
                  <c:v>79.330000000000041</c:v>
                </c:pt>
                <c:pt idx="79331">
                  <c:v>79.331000000000017</c:v>
                </c:pt>
                <c:pt idx="79332">
                  <c:v>79.331999999999994</c:v>
                </c:pt>
                <c:pt idx="79333">
                  <c:v>79.333000000000027</c:v>
                </c:pt>
                <c:pt idx="79334">
                  <c:v>79.334000000000003</c:v>
                </c:pt>
                <c:pt idx="79335">
                  <c:v>79.335000000000036</c:v>
                </c:pt>
                <c:pt idx="79336">
                  <c:v>79.336000000000013</c:v>
                </c:pt>
                <c:pt idx="79337">
                  <c:v>79.337000000000046</c:v>
                </c:pt>
                <c:pt idx="79338">
                  <c:v>79.338000000000022</c:v>
                </c:pt>
                <c:pt idx="79339">
                  <c:v>79.338999999999999</c:v>
                </c:pt>
                <c:pt idx="79340">
                  <c:v>79.340000000000032</c:v>
                </c:pt>
                <c:pt idx="79341">
                  <c:v>79.341000000000008</c:v>
                </c:pt>
                <c:pt idx="79342">
                  <c:v>79.342000000000041</c:v>
                </c:pt>
                <c:pt idx="79343">
                  <c:v>79.343000000000018</c:v>
                </c:pt>
                <c:pt idx="79344">
                  <c:v>79.343999999999994</c:v>
                </c:pt>
                <c:pt idx="79345">
                  <c:v>79.345000000000027</c:v>
                </c:pt>
                <c:pt idx="79346">
                  <c:v>79.346000000000004</c:v>
                </c:pt>
                <c:pt idx="79347">
                  <c:v>79.347000000000037</c:v>
                </c:pt>
                <c:pt idx="79348">
                  <c:v>79.348000000000013</c:v>
                </c:pt>
                <c:pt idx="79349">
                  <c:v>79.349000000000046</c:v>
                </c:pt>
                <c:pt idx="79350">
                  <c:v>79.350000000000023</c:v>
                </c:pt>
                <c:pt idx="79351">
                  <c:v>79.350999999999999</c:v>
                </c:pt>
                <c:pt idx="79352">
                  <c:v>79.352000000000032</c:v>
                </c:pt>
                <c:pt idx="79353">
                  <c:v>79.353000000000009</c:v>
                </c:pt>
                <c:pt idx="79354">
                  <c:v>79.354000000000042</c:v>
                </c:pt>
                <c:pt idx="79355">
                  <c:v>79.355000000000018</c:v>
                </c:pt>
                <c:pt idx="79356">
                  <c:v>79.355999999999995</c:v>
                </c:pt>
                <c:pt idx="79357">
                  <c:v>79.357000000000028</c:v>
                </c:pt>
                <c:pt idx="79358">
                  <c:v>79.358000000000004</c:v>
                </c:pt>
                <c:pt idx="79359">
                  <c:v>79.359000000000037</c:v>
                </c:pt>
                <c:pt idx="79360">
                  <c:v>79.360000000000014</c:v>
                </c:pt>
                <c:pt idx="79361">
                  <c:v>79.36099999999999</c:v>
                </c:pt>
                <c:pt idx="79362">
                  <c:v>79.362000000000023</c:v>
                </c:pt>
                <c:pt idx="79363">
                  <c:v>79.363</c:v>
                </c:pt>
                <c:pt idx="79364">
                  <c:v>79.364000000000033</c:v>
                </c:pt>
                <c:pt idx="79365">
                  <c:v>79.365000000000009</c:v>
                </c:pt>
                <c:pt idx="79366">
                  <c:v>79.366000000000042</c:v>
                </c:pt>
                <c:pt idx="79367">
                  <c:v>79.367000000000019</c:v>
                </c:pt>
                <c:pt idx="79368">
                  <c:v>79.367999999999995</c:v>
                </c:pt>
                <c:pt idx="79369">
                  <c:v>79.369000000000028</c:v>
                </c:pt>
                <c:pt idx="79370">
                  <c:v>79.37</c:v>
                </c:pt>
                <c:pt idx="79371">
                  <c:v>79.371000000000038</c:v>
                </c:pt>
                <c:pt idx="79372">
                  <c:v>79.372000000000014</c:v>
                </c:pt>
                <c:pt idx="79373">
                  <c:v>79.37299999999999</c:v>
                </c:pt>
                <c:pt idx="79374">
                  <c:v>79.374000000000024</c:v>
                </c:pt>
                <c:pt idx="79375">
                  <c:v>79.375</c:v>
                </c:pt>
                <c:pt idx="79376">
                  <c:v>79.376000000000033</c:v>
                </c:pt>
                <c:pt idx="79377">
                  <c:v>79.37700000000001</c:v>
                </c:pt>
                <c:pt idx="79378">
                  <c:v>79.378000000000043</c:v>
                </c:pt>
                <c:pt idx="79379">
                  <c:v>79.379000000000019</c:v>
                </c:pt>
                <c:pt idx="79380">
                  <c:v>79.38</c:v>
                </c:pt>
                <c:pt idx="79381">
                  <c:v>79.381000000000029</c:v>
                </c:pt>
                <c:pt idx="79382">
                  <c:v>79.382000000000005</c:v>
                </c:pt>
                <c:pt idx="79383">
                  <c:v>79.383000000000038</c:v>
                </c:pt>
                <c:pt idx="79384">
                  <c:v>79.384000000000015</c:v>
                </c:pt>
                <c:pt idx="79385">
                  <c:v>79.384999999999991</c:v>
                </c:pt>
                <c:pt idx="79386">
                  <c:v>79.386000000000024</c:v>
                </c:pt>
                <c:pt idx="79387">
                  <c:v>79.387</c:v>
                </c:pt>
                <c:pt idx="79388">
                  <c:v>79.388000000000034</c:v>
                </c:pt>
                <c:pt idx="79389">
                  <c:v>79.38900000000001</c:v>
                </c:pt>
                <c:pt idx="79390">
                  <c:v>79.390000000000043</c:v>
                </c:pt>
                <c:pt idx="79391">
                  <c:v>79.39100000000002</c:v>
                </c:pt>
                <c:pt idx="79392">
                  <c:v>79.391999999999996</c:v>
                </c:pt>
                <c:pt idx="79393">
                  <c:v>79.393000000000029</c:v>
                </c:pt>
                <c:pt idx="79394">
                  <c:v>79.394000000000005</c:v>
                </c:pt>
                <c:pt idx="79395">
                  <c:v>79.395000000000039</c:v>
                </c:pt>
                <c:pt idx="79396">
                  <c:v>79.396000000000015</c:v>
                </c:pt>
                <c:pt idx="79397">
                  <c:v>79.396999999999991</c:v>
                </c:pt>
                <c:pt idx="79398">
                  <c:v>79.398000000000025</c:v>
                </c:pt>
                <c:pt idx="79399">
                  <c:v>79.399000000000001</c:v>
                </c:pt>
                <c:pt idx="79400">
                  <c:v>79.400000000000034</c:v>
                </c:pt>
                <c:pt idx="79401">
                  <c:v>79.40100000000001</c:v>
                </c:pt>
                <c:pt idx="79402">
                  <c:v>79.402000000000044</c:v>
                </c:pt>
                <c:pt idx="79403">
                  <c:v>79.40300000000002</c:v>
                </c:pt>
                <c:pt idx="79404">
                  <c:v>79.403999999999996</c:v>
                </c:pt>
                <c:pt idx="79405">
                  <c:v>79.40500000000003</c:v>
                </c:pt>
                <c:pt idx="79406">
                  <c:v>79.406000000000006</c:v>
                </c:pt>
                <c:pt idx="79407">
                  <c:v>79.407000000000039</c:v>
                </c:pt>
                <c:pt idx="79408">
                  <c:v>79.408000000000015</c:v>
                </c:pt>
                <c:pt idx="79409">
                  <c:v>79.408999999999992</c:v>
                </c:pt>
                <c:pt idx="79410">
                  <c:v>79.410000000000025</c:v>
                </c:pt>
                <c:pt idx="79411">
                  <c:v>79.411000000000001</c:v>
                </c:pt>
                <c:pt idx="79412">
                  <c:v>79.412000000000035</c:v>
                </c:pt>
                <c:pt idx="79413">
                  <c:v>79.413000000000011</c:v>
                </c:pt>
                <c:pt idx="79414">
                  <c:v>79.414000000000044</c:v>
                </c:pt>
                <c:pt idx="79415">
                  <c:v>79.41500000000002</c:v>
                </c:pt>
                <c:pt idx="79416">
                  <c:v>79.415999999999997</c:v>
                </c:pt>
                <c:pt idx="79417">
                  <c:v>79.41700000000003</c:v>
                </c:pt>
                <c:pt idx="79418">
                  <c:v>79.418000000000006</c:v>
                </c:pt>
                <c:pt idx="79419">
                  <c:v>79.41900000000004</c:v>
                </c:pt>
                <c:pt idx="79420">
                  <c:v>79.420000000000016</c:v>
                </c:pt>
                <c:pt idx="79421">
                  <c:v>79.420999999999992</c:v>
                </c:pt>
                <c:pt idx="79422">
                  <c:v>79.422000000000025</c:v>
                </c:pt>
                <c:pt idx="79423">
                  <c:v>79.423000000000002</c:v>
                </c:pt>
                <c:pt idx="79424">
                  <c:v>79.424000000000035</c:v>
                </c:pt>
                <c:pt idx="79425">
                  <c:v>79.425000000000011</c:v>
                </c:pt>
                <c:pt idx="79426">
                  <c:v>79.426000000000045</c:v>
                </c:pt>
                <c:pt idx="79427">
                  <c:v>79.427000000000021</c:v>
                </c:pt>
                <c:pt idx="79428">
                  <c:v>79.427999999999997</c:v>
                </c:pt>
                <c:pt idx="79429">
                  <c:v>79.42900000000003</c:v>
                </c:pt>
                <c:pt idx="79430">
                  <c:v>79.430000000000007</c:v>
                </c:pt>
                <c:pt idx="79431">
                  <c:v>79.43100000000004</c:v>
                </c:pt>
                <c:pt idx="79432">
                  <c:v>79.432000000000016</c:v>
                </c:pt>
                <c:pt idx="79433">
                  <c:v>79.432999999999993</c:v>
                </c:pt>
                <c:pt idx="79434">
                  <c:v>79.434000000000026</c:v>
                </c:pt>
                <c:pt idx="79435">
                  <c:v>79.435000000000002</c:v>
                </c:pt>
                <c:pt idx="79436">
                  <c:v>79.436000000000035</c:v>
                </c:pt>
                <c:pt idx="79437">
                  <c:v>79.437000000000012</c:v>
                </c:pt>
                <c:pt idx="79438">
                  <c:v>79.438000000000045</c:v>
                </c:pt>
                <c:pt idx="79439">
                  <c:v>79.439000000000021</c:v>
                </c:pt>
                <c:pt idx="79440">
                  <c:v>79.44</c:v>
                </c:pt>
                <c:pt idx="79441">
                  <c:v>79.441000000000031</c:v>
                </c:pt>
                <c:pt idx="79442">
                  <c:v>79.442000000000007</c:v>
                </c:pt>
                <c:pt idx="79443">
                  <c:v>79.44300000000004</c:v>
                </c:pt>
                <c:pt idx="79444">
                  <c:v>79.444000000000017</c:v>
                </c:pt>
                <c:pt idx="79445">
                  <c:v>79.444999999999993</c:v>
                </c:pt>
                <c:pt idx="79446">
                  <c:v>79.446000000000026</c:v>
                </c:pt>
                <c:pt idx="79447">
                  <c:v>79.447000000000003</c:v>
                </c:pt>
                <c:pt idx="79448">
                  <c:v>79.448000000000036</c:v>
                </c:pt>
                <c:pt idx="79449">
                  <c:v>79.449000000000012</c:v>
                </c:pt>
                <c:pt idx="79450">
                  <c:v>79.450000000000045</c:v>
                </c:pt>
                <c:pt idx="79451">
                  <c:v>79.451000000000022</c:v>
                </c:pt>
                <c:pt idx="79452">
                  <c:v>79.451999999999998</c:v>
                </c:pt>
                <c:pt idx="79453">
                  <c:v>79.453000000000031</c:v>
                </c:pt>
                <c:pt idx="79454">
                  <c:v>79.454000000000008</c:v>
                </c:pt>
                <c:pt idx="79455">
                  <c:v>79.455000000000041</c:v>
                </c:pt>
                <c:pt idx="79456">
                  <c:v>79.456000000000017</c:v>
                </c:pt>
                <c:pt idx="79457">
                  <c:v>79.456999999999994</c:v>
                </c:pt>
                <c:pt idx="79458">
                  <c:v>79.458000000000027</c:v>
                </c:pt>
                <c:pt idx="79459">
                  <c:v>79.459000000000003</c:v>
                </c:pt>
                <c:pt idx="79460">
                  <c:v>79.460000000000036</c:v>
                </c:pt>
                <c:pt idx="79461">
                  <c:v>79.461000000000013</c:v>
                </c:pt>
                <c:pt idx="79462">
                  <c:v>79.462000000000046</c:v>
                </c:pt>
                <c:pt idx="79463">
                  <c:v>79.463000000000022</c:v>
                </c:pt>
                <c:pt idx="79464">
                  <c:v>79.463999999999999</c:v>
                </c:pt>
                <c:pt idx="79465">
                  <c:v>79.465000000000032</c:v>
                </c:pt>
                <c:pt idx="79466">
                  <c:v>79.466000000000008</c:v>
                </c:pt>
                <c:pt idx="79467">
                  <c:v>79.467000000000041</c:v>
                </c:pt>
                <c:pt idx="79468">
                  <c:v>79.468000000000018</c:v>
                </c:pt>
                <c:pt idx="79469">
                  <c:v>79.468999999999994</c:v>
                </c:pt>
                <c:pt idx="79470">
                  <c:v>79.470000000000027</c:v>
                </c:pt>
                <c:pt idx="79471">
                  <c:v>79.471000000000004</c:v>
                </c:pt>
                <c:pt idx="79472">
                  <c:v>79.472000000000037</c:v>
                </c:pt>
                <c:pt idx="79473">
                  <c:v>79.473000000000013</c:v>
                </c:pt>
                <c:pt idx="79474">
                  <c:v>79.474000000000046</c:v>
                </c:pt>
                <c:pt idx="79475">
                  <c:v>79.475000000000023</c:v>
                </c:pt>
                <c:pt idx="79476">
                  <c:v>79.475999999999999</c:v>
                </c:pt>
                <c:pt idx="79477">
                  <c:v>79.477000000000032</c:v>
                </c:pt>
                <c:pt idx="79478">
                  <c:v>79.478000000000009</c:v>
                </c:pt>
                <c:pt idx="79479">
                  <c:v>79.479000000000042</c:v>
                </c:pt>
                <c:pt idx="79480">
                  <c:v>79.480000000000018</c:v>
                </c:pt>
                <c:pt idx="79481">
                  <c:v>79.480999999999995</c:v>
                </c:pt>
                <c:pt idx="79482">
                  <c:v>79.482000000000028</c:v>
                </c:pt>
                <c:pt idx="79483">
                  <c:v>79.483000000000004</c:v>
                </c:pt>
                <c:pt idx="79484">
                  <c:v>79.484000000000037</c:v>
                </c:pt>
                <c:pt idx="79485">
                  <c:v>79.485000000000014</c:v>
                </c:pt>
                <c:pt idx="79486">
                  <c:v>79.48599999999999</c:v>
                </c:pt>
                <c:pt idx="79487">
                  <c:v>79.487000000000023</c:v>
                </c:pt>
                <c:pt idx="79488">
                  <c:v>79.488</c:v>
                </c:pt>
                <c:pt idx="79489">
                  <c:v>79.489000000000033</c:v>
                </c:pt>
                <c:pt idx="79490">
                  <c:v>79.490000000000009</c:v>
                </c:pt>
                <c:pt idx="79491">
                  <c:v>79.491000000000042</c:v>
                </c:pt>
                <c:pt idx="79492">
                  <c:v>79.492000000000019</c:v>
                </c:pt>
                <c:pt idx="79493">
                  <c:v>79.492999999999995</c:v>
                </c:pt>
                <c:pt idx="79494">
                  <c:v>79.494000000000028</c:v>
                </c:pt>
                <c:pt idx="79495">
                  <c:v>79.495000000000005</c:v>
                </c:pt>
                <c:pt idx="79496">
                  <c:v>79.496000000000038</c:v>
                </c:pt>
                <c:pt idx="79497">
                  <c:v>79.497000000000014</c:v>
                </c:pt>
                <c:pt idx="79498">
                  <c:v>79.49799999999999</c:v>
                </c:pt>
                <c:pt idx="79499">
                  <c:v>79.499000000000024</c:v>
                </c:pt>
                <c:pt idx="79500">
                  <c:v>79.5</c:v>
                </c:pt>
                <c:pt idx="79501">
                  <c:v>79.501000000000033</c:v>
                </c:pt>
                <c:pt idx="79502">
                  <c:v>79.50200000000001</c:v>
                </c:pt>
                <c:pt idx="79503">
                  <c:v>79.503000000000043</c:v>
                </c:pt>
                <c:pt idx="79504">
                  <c:v>79.504000000000019</c:v>
                </c:pt>
                <c:pt idx="79505">
                  <c:v>79.504999999999995</c:v>
                </c:pt>
                <c:pt idx="79506">
                  <c:v>79.506000000000029</c:v>
                </c:pt>
                <c:pt idx="79507">
                  <c:v>79.507000000000005</c:v>
                </c:pt>
                <c:pt idx="79508">
                  <c:v>79.508000000000038</c:v>
                </c:pt>
                <c:pt idx="79509">
                  <c:v>79.509000000000015</c:v>
                </c:pt>
                <c:pt idx="79510">
                  <c:v>79.509999999999991</c:v>
                </c:pt>
                <c:pt idx="79511">
                  <c:v>79.511000000000024</c:v>
                </c:pt>
                <c:pt idx="79512">
                  <c:v>79.512</c:v>
                </c:pt>
                <c:pt idx="79513">
                  <c:v>79.513000000000034</c:v>
                </c:pt>
                <c:pt idx="79514">
                  <c:v>79.51400000000001</c:v>
                </c:pt>
                <c:pt idx="79515">
                  <c:v>79.515000000000043</c:v>
                </c:pt>
                <c:pt idx="79516">
                  <c:v>79.51600000000002</c:v>
                </c:pt>
                <c:pt idx="79517">
                  <c:v>79.516999999999996</c:v>
                </c:pt>
                <c:pt idx="79518">
                  <c:v>79.518000000000029</c:v>
                </c:pt>
                <c:pt idx="79519">
                  <c:v>79.519000000000005</c:v>
                </c:pt>
                <c:pt idx="79520">
                  <c:v>79.520000000000039</c:v>
                </c:pt>
                <c:pt idx="79521">
                  <c:v>79.521000000000015</c:v>
                </c:pt>
                <c:pt idx="79522">
                  <c:v>79.521999999999991</c:v>
                </c:pt>
                <c:pt idx="79523">
                  <c:v>79.523000000000025</c:v>
                </c:pt>
                <c:pt idx="79524">
                  <c:v>79.524000000000001</c:v>
                </c:pt>
                <c:pt idx="79525">
                  <c:v>79.525000000000034</c:v>
                </c:pt>
                <c:pt idx="79526">
                  <c:v>79.52600000000001</c:v>
                </c:pt>
                <c:pt idx="79527">
                  <c:v>79.527000000000044</c:v>
                </c:pt>
                <c:pt idx="79528">
                  <c:v>79.52800000000002</c:v>
                </c:pt>
                <c:pt idx="79529">
                  <c:v>79.528999999999996</c:v>
                </c:pt>
                <c:pt idx="79530">
                  <c:v>79.53000000000003</c:v>
                </c:pt>
                <c:pt idx="79531">
                  <c:v>79.531000000000006</c:v>
                </c:pt>
                <c:pt idx="79532">
                  <c:v>79.532000000000039</c:v>
                </c:pt>
                <c:pt idx="79533">
                  <c:v>79.533000000000015</c:v>
                </c:pt>
                <c:pt idx="79534">
                  <c:v>79.533999999999992</c:v>
                </c:pt>
                <c:pt idx="79535">
                  <c:v>79.535000000000025</c:v>
                </c:pt>
                <c:pt idx="79536">
                  <c:v>79.536000000000001</c:v>
                </c:pt>
                <c:pt idx="79537">
                  <c:v>79.537000000000035</c:v>
                </c:pt>
                <c:pt idx="79538">
                  <c:v>79.538000000000011</c:v>
                </c:pt>
                <c:pt idx="79539">
                  <c:v>79.539000000000044</c:v>
                </c:pt>
                <c:pt idx="79540">
                  <c:v>79.54000000000002</c:v>
                </c:pt>
                <c:pt idx="79541">
                  <c:v>79.540999999999997</c:v>
                </c:pt>
                <c:pt idx="79542">
                  <c:v>79.54200000000003</c:v>
                </c:pt>
                <c:pt idx="79543">
                  <c:v>79.543000000000006</c:v>
                </c:pt>
                <c:pt idx="79544">
                  <c:v>79.54400000000004</c:v>
                </c:pt>
                <c:pt idx="79545">
                  <c:v>79.545000000000016</c:v>
                </c:pt>
                <c:pt idx="79546">
                  <c:v>79.545999999999992</c:v>
                </c:pt>
                <c:pt idx="79547">
                  <c:v>79.547000000000025</c:v>
                </c:pt>
                <c:pt idx="79548">
                  <c:v>79.548000000000002</c:v>
                </c:pt>
                <c:pt idx="79549">
                  <c:v>79.549000000000035</c:v>
                </c:pt>
                <c:pt idx="79550">
                  <c:v>79.550000000000011</c:v>
                </c:pt>
                <c:pt idx="79551">
                  <c:v>79.551000000000045</c:v>
                </c:pt>
                <c:pt idx="79552">
                  <c:v>79.552000000000021</c:v>
                </c:pt>
                <c:pt idx="79553">
                  <c:v>79.552999999999997</c:v>
                </c:pt>
                <c:pt idx="79554">
                  <c:v>79.55400000000003</c:v>
                </c:pt>
                <c:pt idx="79555">
                  <c:v>79.555000000000007</c:v>
                </c:pt>
                <c:pt idx="79556">
                  <c:v>79.55600000000004</c:v>
                </c:pt>
                <c:pt idx="79557">
                  <c:v>79.557000000000016</c:v>
                </c:pt>
                <c:pt idx="79558">
                  <c:v>79.557999999999993</c:v>
                </c:pt>
                <c:pt idx="79559">
                  <c:v>79.559000000000026</c:v>
                </c:pt>
                <c:pt idx="79560">
                  <c:v>79.56</c:v>
                </c:pt>
                <c:pt idx="79561">
                  <c:v>79.561000000000035</c:v>
                </c:pt>
                <c:pt idx="79562">
                  <c:v>79.562000000000012</c:v>
                </c:pt>
                <c:pt idx="79563">
                  <c:v>79.563000000000045</c:v>
                </c:pt>
                <c:pt idx="79564">
                  <c:v>79.564000000000021</c:v>
                </c:pt>
                <c:pt idx="79565">
                  <c:v>79.564999999999998</c:v>
                </c:pt>
                <c:pt idx="79566">
                  <c:v>79.566000000000031</c:v>
                </c:pt>
                <c:pt idx="79567">
                  <c:v>79.567000000000007</c:v>
                </c:pt>
                <c:pt idx="79568">
                  <c:v>79.56800000000004</c:v>
                </c:pt>
                <c:pt idx="79569">
                  <c:v>79.569000000000017</c:v>
                </c:pt>
                <c:pt idx="79570">
                  <c:v>79.569999999999993</c:v>
                </c:pt>
                <c:pt idx="79571">
                  <c:v>79.571000000000026</c:v>
                </c:pt>
                <c:pt idx="79572">
                  <c:v>79.572000000000003</c:v>
                </c:pt>
                <c:pt idx="79573">
                  <c:v>79.573000000000036</c:v>
                </c:pt>
                <c:pt idx="79574">
                  <c:v>79.574000000000012</c:v>
                </c:pt>
                <c:pt idx="79575">
                  <c:v>79.575000000000045</c:v>
                </c:pt>
                <c:pt idx="79576">
                  <c:v>79.576000000000022</c:v>
                </c:pt>
                <c:pt idx="79577">
                  <c:v>79.576999999999998</c:v>
                </c:pt>
                <c:pt idx="79578">
                  <c:v>79.578000000000031</c:v>
                </c:pt>
                <c:pt idx="79579">
                  <c:v>79.579000000000008</c:v>
                </c:pt>
                <c:pt idx="79580">
                  <c:v>79.580000000000041</c:v>
                </c:pt>
                <c:pt idx="79581">
                  <c:v>79.581000000000017</c:v>
                </c:pt>
                <c:pt idx="79582">
                  <c:v>79.581999999999994</c:v>
                </c:pt>
                <c:pt idx="79583">
                  <c:v>79.583000000000027</c:v>
                </c:pt>
                <c:pt idx="79584">
                  <c:v>79.584000000000003</c:v>
                </c:pt>
                <c:pt idx="79585">
                  <c:v>79.585000000000036</c:v>
                </c:pt>
                <c:pt idx="79586">
                  <c:v>79.586000000000013</c:v>
                </c:pt>
                <c:pt idx="79587">
                  <c:v>79.587000000000046</c:v>
                </c:pt>
                <c:pt idx="79588">
                  <c:v>79.588000000000022</c:v>
                </c:pt>
                <c:pt idx="79589">
                  <c:v>79.588999999999999</c:v>
                </c:pt>
                <c:pt idx="79590">
                  <c:v>79.590000000000032</c:v>
                </c:pt>
                <c:pt idx="79591">
                  <c:v>79.591000000000008</c:v>
                </c:pt>
                <c:pt idx="79592">
                  <c:v>79.592000000000041</c:v>
                </c:pt>
                <c:pt idx="79593">
                  <c:v>79.593000000000018</c:v>
                </c:pt>
                <c:pt idx="79594">
                  <c:v>79.593999999999994</c:v>
                </c:pt>
                <c:pt idx="79595">
                  <c:v>79.595000000000027</c:v>
                </c:pt>
                <c:pt idx="79596">
                  <c:v>79.596000000000004</c:v>
                </c:pt>
                <c:pt idx="79597">
                  <c:v>79.597000000000037</c:v>
                </c:pt>
                <c:pt idx="79598">
                  <c:v>79.598000000000013</c:v>
                </c:pt>
                <c:pt idx="79599">
                  <c:v>79.599000000000046</c:v>
                </c:pt>
                <c:pt idx="79600">
                  <c:v>79.600000000000023</c:v>
                </c:pt>
                <c:pt idx="79601">
                  <c:v>79.600999999999999</c:v>
                </c:pt>
                <c:pt idx="79602">
                  <c:v>79.602000000000032</c:v>
                </c:pt>
                <c:pt idx="79603">
                  <c:v>79.603000000000009</c:v>
                </c:pt>
                <c:pt idx="79604">
                  <c:v>79.604000000000042</c:v>
                </c:pt>
                <c:pt idx="79605">
                  <c:v>79.605000000000018</c:v>
                </c:pt>
                <c:pt idx="79606">
                  <c:v>79.605999999999995</c:v>
                </c:pt>
                <c:pt idx="79607">
                  <c:v>79.607000000000028</c:v>
                </c:pt>
                <c:pt idx="79608">
                  <c:v>79.608000000000004</c:v>
                </c:pt>
                <c:pt idx="79609">
                  <c:v>79.609000000000037</c:v>
                </c:pt>
                <c:pt idx="79610">
                  <c:v>79.610000000000014</c:v>
                </c:pt>
                <c:pt idx="79611">
                  <c:v>79.61099999999999</c:v>
                </c:pt>
                <c:pt idx="79612">
                  <c:v>79.612000000000023</c:v>
                </c:pt>
                <c:pt idx="79613">
                  <c:v>79.613</c:v>
                </c:pt>
                <c:pt idx="79614">
                  <c:v>79.614000000000033</c:v>
                </c:pt>
                <c:pt idx="79615">
                  <c:v>79.615000000000009</c:v>
                </c:pt>
                <c:pt idx="79616">
                  <c:v>79.616000000000042</c:v>
                </c:pt>
                <c:pt idx="79617">
                  <c:v>79.617000000000019</c:v>
                </c:pt>
                <c:pt idx="79618">
                  <c:v>79.617999999999995</c:v>
                </c:pt>
                <c:pt idx="79619">
                  <c:v>79.619000000000028</c:v>
                </c:pt>
                <c:pt idx="79620">
                  <c:v>79.62</c:v>
                </c:pt>
                <c:pt idx="79621">
                  <c:v>79.621000000000038</c:v>
                </c:pt>
                <c:pt idx="79622">
                  <c:v>79.622000000000014</c:v>
                </c:pt>
                <c:pt idx="79623">
                  <c:v>79.62299999999999</c:v>
                </c:pt>
                <c:pt idx="79624">
                  <c:v>79.624000000000024</c:v>
                </c:pt>
                <c:pt idx="79625">
                  <c:v>79.625</c:v>
                </c:pt>
                <c:pt idx="79626">
                  <c:v>79.626000000000033</c:v>
                </c:pt>
                <c:pt idx="79627">
                  <c:v>79.62700000000001</c:v>
                </c:pt>
                <c:pt idx="79628">
                  <c:v>79.628000000000043</c:v>
                </c:pt>
                <c:pt idx="79629">
                  <c:v>79.629000000000019</c:v>
                </c:pt>
                <c:pt idx="79630">
                  <c:v>79.63</c:v>
                </c:pt>
                <c:pt idx="79631">
                  <c:v>79.631000000000029</c:v>
                </c:pt>
                <c:pt idx="79632">
                  <c:v>79.632000000000005</c:v>
                </c:pt>
                <c:pt idx="79633">
                  <c:v>79.633000000000038</c:v>
                </c:pt>
                <c:pt idx="79634">
                  <c:v>79.634000000000015</c:v>
                </c:pt>
                <c:pt idx="79635">
                  <c:v>79.634999999999991</c:v>
                </c:pt>
                <c:pt idx="79636">
                  <c:v>79.636000000000024</c:v>
                </c:pt>
                <c:pt idx="79637">
                  <c:v>79.637</c:v>
                </c:pt>
                <c:pt idx="79638">
                  <c:v>79.638000000000034</c:v>
                </c:pt>
                <c:pt idx="79639">
                  <c:v>79.63900000000001</c:v>
                </c:pt>
                <c:pt idx="79640">
                  <c:v>79.640000000000043</c:v>
                </c:pt>
                <c:pt idx="79641">
                  <c:v>79.64100000000002</c:v>
                </c:pt>
                <c:pt idx="79642">
                  <c:v>79.641999999999996</c:v>
                </c:pt>
                <c:pt idx="79643">
                  <c:v>79.643000000000029</c:v>
                </c:pt>
                <c:pt idx="79644">
                  <c:v>79.644000000000005</c:v>
                </c:pt>
                <c:pt idx="79645">
                  <c:v>79.645000000000039</c:v>
                </c:pt>
                <c:pt idx="79646">
                  <c:v>79.646000000000015</c:v>
                </c:pt>
                <c:pt idx="79647">
                  <c:v>79.646999999999991</c:v>
                </c:pt>
                <c:pt idx="79648">
                  <c:v>79.648000000000025</c:v>
                </c:pt>
                <c:pt idx="79649">
                  <c:v>79.649000000000001</c:v>
                </c:pt>
                <c:pt idx="79650">
                  <c:v>79.650000000000034</c:v>
                </c:pt>
                <c:pt idx="79651">
                  <c:v>79.65100000000001</c:v>
                </c:pt>
                <c:pt idx="79652">
                  <c:v>79.652000000000044</c:v>
                </c:pt>
                <c:pt idx="79653">
                  <c:v>79.65300000000002</c:v>
                </c:pt>
                <c:pt idx="79654">
                  <c:v>79.653999999999996</c:v>
                </c:pt>
                <c:pt idx="79655">
                  <c:v>79.65500000000003</c:v>
                </c:pt>
                <c:pt idx="79656">
                  <c:v>79.656000000000006</c:v>
                </c:pt>
                <c:pt idx="79657">
                  <c:v>79.657000000000039</c:v>
                </c:pt>
                <c:pt idx="79658">
                  <c:v>79.658000000000015</c:v>
                </c:pt>
                <c:pt idx="79659">
                  <c:v>79.658999999999992</c:v>
                </c:pt>
                <c:pt idx="79660">
                  <c:v>79.660000000000025</c:v>
                </c:pt>
                <c:pt idx="79661">
                  <c:v>79.661000000000001</c:v>
                </c:pt>
                <c:pt idx="79662">
                  <c:v>79.662000000000035</c:v>
                </c:pt>
                <c:pt idx="79663">
                  <c:v>79.663000000000011</c:v>
                </c:pt>
                <c:pt idx="79664">
                  <c:v>79.664000000000044</c:v>
                </c:pt>
                <c:pt idx="79665">
                  <c:v>79.66500000000002</c:v>
                </c:pt>
                <c:pt idx="79666">
                  <c:v>79.665999999999997</c:v>
                </c:pt>
                <c:pt idx="79667">
                  <c:v>79.66700000000003</c:v>
                </c:pt>
                <c:pt idx="79668">
                  <c:v>79.668000000000006</c:v>
                </c:pt>
                <c:pt idx="79669">
                  <c:v>79.66900000000004</c:v>
                </c:pt>
                <c:pt idx="79670">
                  <c:v>79.670000000000016</c:v>
                </c:pt>
                <c:pt idx="79671">
                  <c:v>79.670999999999992</c:v>
                </c:pt>
                <c:pt idx="79672">
                  <c:v>79.672000000000025</c:v>
                </c:pt>
                <c:pt idx="79673">
                  <c:v>79.673000000000002</c:v>
                </c:pt>
                <c:pt idx="79674">
                  <c:v>79.674000000000035</c:v>
                </c:pt>
                <c:pt idx="79675">
                  <c:v>79.675000000000011</c:v>
                </c:pt>
                <c:pt idx="79676">
                  <c:v>79.676000000000045</c:v>
                </c:pt>
                <c:pt idx="79677">
                  <c:v>79.677000000000021</c:v>
                </c:pt>
                <c:pt idx="79678">
                  <c:v>79.677999999999997</c:v>
                </c:pt>
                <c:pt idx="79679">
                  <c:v>79.67900000000003</c:v>
                </c:pt>
                <c:pt idx="79680">
                  <c:v>79.680000000000007</c:v>
                </c:pt>
                <c:pt idx="79681">
                  <c:v>79.68100000000004</c:v>
                </c:pt>
                <c:pt idx="79682">
                  <c:v>79.682000000000016</c:v>
                </c:pt>
                <c:pt idx="79683">
                  <c:v>79.682999999999993</c:v>
                </c:pt>
                <c:pt idx="79684">
                  <c:v>79.684000000000026</c:v>
                </c:pt>
                <c:pt idx="79685">
                  <c:v>79.685000000000002</c:v>
                </c:pt>
                <c:pt idx="79686">
                  <c:v>79.686000000000035</c:v>
                </c:pt>
                <c:pt idx="79687">
                  <c:v>79.687000000000012</c:v>
                </c:pt>
                <c:pt idx="79688">
                  <c:v>79.688000000000045</c:v>
                </c:pt>
                <c:pt idx="79689">
                  <c:v>79.689000000000021</c:v>
                </c:pt>
                <c:pt idx="79690">
                  <c:v>79.69</c:v>
                </c:pt>
                <c:pt idx="79691">
                  <c:v>79.691000000000031</c:v>
                </c:pt>
                <c:pt idx="79692">
                  <c:v>79.692000000000007</c:v>
                </c:pt>
                <c:pt idx="79693">
                  <c:v>79.69300000000004</c:v>
                </c:pt>
                <c:pt idx="79694">
                  <c:v>79.694000000000017</c:v>
                </c:pt>
                <c:pt idx="79695">
                  <c:v>79.694999999999993</c:v>
                </c:pt>
                <c:pt idx="79696">
                  <c:v>79.696000000000026</c:v>
                </c:pt>
                <c:pt idx="79697">
                  <c:v>79.697000000000003</c:v>
                </c:pt>
                <c:pt idx="79698">
                  <c:v>79.698000000000036</c:v>
                </c:pt>
                <c:pt idx="79699">
                  <c:v>79.699000000000012</c:v>
                </c:pt>
                <c:pt idx="79700">
                  <c:v>79.700000000000045</c:v>
                </c:pt>
                <c:pt idx="79701">
                  <c:v>79.701000000000022</c:v>
                </c:pt>
                <c:pt idx="79702">
                  <c:v>79.701999999999998</c:v>
                </c:pt>
                <c:pt idx="79703">
                  <c:v>79.703000000000031</c:v>
                </c:pt>
                <c:pt idx="79704">
                  <c:v>79.704000000000008</c:v>
                </c:pt>
                <c:pt idx="79705">
                  <c:v>79.705000000000041</c:v>
                </c:pt>
                <c:pt idx="79706">
                  <c:v>79.706000000000017</c:v>
                </c:pt>
                <c:pt idx="79707">
                  <c:v>79.706999999999994</c:v>
                </c:pt>
                <c:pt idx="79708">
                  <c:v>79.708000000000027</c:v>
                </c:pt>
                <c:pt idx="79709">
                  <c:v>79.709000000000003</c:v>
                </c:pt>
                <c:pt idx="79710">
                  <c:v>79.710000000000036</c:v>
                </c:pt>
                <c:pt idx="79711">
                  <c:v>79.711000000000013</c:v>
                </c:pt>
                <c:pt idx="79712">
                  <c:v>79.712000000000046</c:v>
                </c:pt>
                <c:pt idx="79713">
                  <c:v>79.713000000000022</c:v>
                </c:pt>
                <c:pt idx="79714">
                  <c:v>79.713999999999999</c:v>
                </c:pt>
                <c:pt idx="79715">
                  <c:v>79.715000000000032</c:v>
                </c:pt>
                <c:pt idx="79716">
                  <c:v>79.716000000000008</c:v>
                </c:pt>
                <c:pt idx="79717">
                  <c:v>79.717000000000041</c:v>
                </c:pt>
                <c:pt idx="79718">
                  <c:v>79.718000000000018</c:v>
                </c:pt>
                <c:pt idx="79719">
                  <c:v>79.718999999999994</c:v>
                </c:pt>
                <c:pt idx="79720">
                  <c:v>79.720000000000027</c:v>
                </c:pt>
                <c:pt idx="79721">
                  <c:v>79.721000000000004</c:v>
                </c:pt>
                <c:pt idx="79722">
                  <c:v>79.722000000000037</c:v>
                </c:pt>
                <c:pt idx="79723">
                  <c:v>79.723000000000013</c:v>
                </c:pt>
                <c:pt idx="79724">
                  <c:v>79.724000000000046</c:v>
                </c:pt>
                <c:pt idx="79725">
                  <c:v>79.725000000000023</c:v>
                </c:pt>
                <c:pt idx="79726">
                  <c:v>79.725999999999999</c:v>
                </c:pt>
                <c:pt idx="79727">
                  <c:v>79.727000000000032</c:v>
                </c:pt>
                <c:pt idx="79728">
                  <c:v>79.728000000000009</c:v>
                </c:pt>
                <c:pt idx="79729">
                  <c:v>79.729000000000042</c:v>
                </c:pt>
                <c:pt idx="79730">
                  <c:v>79.730000000000018</c:v>
                </c:pt>
                <c:pt idx="79731">
                  <c:v>79.730999999999995</c:v>
                </c:pt>
                <c:pt idx="79732">
                  <c:v>79.732000000000028</c:v>
                </c:pt>
                <c:pt idx="79733">
                  <c:v>79.733000000000004</c:v>
                </c:pt>
                <c:pt idx="79734">
                  <c:v>79.734000000000037</c:v>
                </c:pt>
                <c:pt idx="79735">
                  <c:v>79.735000000000014</c:v>
                </c:pt>
                <c:pt idx="79736">
                  <c:v>79.73599999999999</c:v>
                </c:pt>
                <c:pt idx="79737">
                  <c:v>79.737000000000023</c:v>
                </c:pt>
                <c:pt idx="79738">
                  <c:v>79.738</c:v>
                </c:pt>
                <c:pt idx="79739">
                  <c:v>79.739000000000033</c:v>
                </c:pt>
                <c:pt idx="79740">
                  <c:v>79.740000000000009</c:v>
                </c:pt>
                <c:pt idx="79741">
                  <c:v>79.741000000000042</c:v>
                </c:pt>
                <c:pt idx="79742">
                  <c:v>79.742000000000019</c:v>
                </c:pt>
                <c:pt idx="79743">
                  <c:v>79.742999999999995</c:v>
                </c:pt>
                <c:pt idx="79744">
                  <c:v>79.744000000000028</c:v>
                </c:pt>
                <c:pt idx="79745">
                  <c:v>79.745000000000005</c:v>
                </c:pt>
                <c:pt idx="79746">
                  <c:v>79.746000000000038</c:v>
                </c:pt>
                <c:pt idx="79747">
                  <c:v>79.747000000000014</c:v>
                </c:pt>
                <c:pt idx="79748">
                  <c:v>79.74799999999999</c:v>
                </c:pt>
                <c:pt idx="79749">
                  <c:v>79.749000000000024</c:v>
                </c:pt>
                <c:pt idx="79750">
                  <c:v>79.75</c:v>
                </c:pt>
                <c:pt idx="79751">
                  <c:v>79.751000000000033</c:v>
                </c:pt>
                <c:pt idx="79752">
                  <c:v>79.75200000000001</c:v>
                </c:pt>
                <c:pt idx="79753">
                  <c:v>79.753000000000043</c:v>
                </c:pt>
                <c:pt idx="79754">
                  <c:v>79.754000000000019</c:v>
                </c:pt>
                <c:pt idx="79755">
                  <c:v>79.754999999999995</c:v>
                </c:pt>
                <c:pt idx="79756">
                  <c:v>79.756000000000029</c:v>
                </c:pt>
                <c:pt idx="79757">
                  <c:v>79.757000000000005</c:v>
                </c:pt>
                <c:pt idx="79758">
                  <c:v>79.758000000000038</c:v>
                </c:pt>
                <c:pt idx="79759">
                  <c:v>79.759000000000015</c:v>
                </c:pt>
                <c:pt idx="79760">
                  <c:v>79.759999999999991</c:v>
                </c:pt>
                <c:pt idx="79761">
                  <c:v>79.761000000000024</c:v>
                </c:pt>
                <c:pt idx="79762">
                  <c:v>79.762</c:v>
                </c:pt>
                <c:pt idx="79763">
                  <c:v>79.763000000000034</c:v>
                </c:pt>
                <c:pt idx="79764">
                  <c:v>79.76400000000001</c:v>
                </c:pt>
                <c:pt idx="79765">
                  <c:v>79.765000000000043</c:v>
                </c:pt>
                <c:pt idx="79766">
                  <c:v>79.76600000000002</c:v>
                </c:pt>
                <c:pt idx="79767">
                  <c:v>79.766999999999996</c:v>
                </c:pt>
                <c:pt idx="79768">
                  <c:v>79.768000000000029</c:v>
                </c:pt>
                <c:pt idx="79769">
                  <c:v>79.769000000000005</c:v>
                </c:pt>
                <c:pt idx="79770">
                  <c:v>79.770000000000039</c:v>
                </c:pt>
                <c:pt idx="79771">
                  <c:v>79.771000000000015</c:v>
                </c:pt>
                <c:pt idx="79772">
                  <c:v>79.771999999999991</c:v>
                </c:pt>
                <c:pt idx="79773">
                  <c:v>79.773000000000025</c:v>
                </c:pt>
                <c:pt idx="79774">
                  <c:v>79.774000000000001</c:v>
                </c:pt>
                <c:pt idx="79775">
                  <c:v>79.775000000000034</c:v>
                </c:pt>
                <c:pt idx="79776">
                  <c:v>79.77600000000001</c:v>
                </c:pt>
                <c:pt idx="79777">
                  <c:v>79.777000000000044</c:v>
                </c:pt>
                <c:pt idx="79778">
                  <c:v>79.77800000000002</c:v>
                </c:pt>
                <c:pt idx="79779">
                  <c:v>79.778999999999996</c:v>
                </c:pt>
                <c:pt idx="79780">
                  <c:v>79.78000000000003</c:v>
                </c:pt>
                <c:pt idx="79781">
                  <c:v>79.781000000000006</c:v>
                </c:pt>
                <c:pt idx="79782">
                  <c:v>79.782000000000039</c:v>
                </c:pt>
                <c:pt idx="79783">
                  <c:v>79.783000000000015</c:v>
                </c:pt>
                <c:pt idx="79784">
                  <c:v>79.783999999999992</c:v>
                </c:pt>
                <c:pt idx="79785">
                  <c:v>79.785000000000025</c:v>
                </c:pt>
                <c:pt idx="79786">
                  <c:v>79.786000000000001</c:v>
                </c:pt>
                <c:pt idx="79787">
                  <c:v>79.787000000000035</c:v>
                </c:pt>
                <c:pt idx="79788">
                  <c:v>79.788000000000011</c:v>
                </c:pt>
                <c:pt idx="79789">
                  <c:v>79.789000000000044</c:v>
                </c:pt>
                <c:pt idx="79790">
                  <c:v>79.79000000000002</c:v>
                </c:pt>
                <c:pt idx="79791">
                  <c:v>79.790999999999997</c:v>
                </c:pt>
                <c:pt idx="79792">
                  <c:v>79.79200000000003</c:v>
                </c:pt>
                <c:pt idx="79793">
                  <c:v>79.793000000000006</c:v>
                </c:pt>
                <c:pt idx="79794">
                  <c:v>79.79400000000004</c:v>
                </c:pt>
                <c:pt idx="79795">
                  <c:v>79.795000000000016</c:v>
                </c:pt>
                <c:pt idx="79796">
                  <c:v>79.795999999999992</c:v>
                </c:pt>
                <c:pt idx="79797">
                  <c:v>79.797000000000025</c:v>
                </c:pt>
                <c:pt idx="79798">
                  <c:v>79.798000000000002</c:v>
                </c:pt>
                <c:pt idx="79799">
                  <c:v>79.799000000000035</c:v>
                </c:pt>
                <c:pt idx="79800">
                  <c:v>79.800000000000011</c:v>
                </c:pt>
                <c:pt idx="79801">
                  <c:v>79.801000000000045</c:v>
                </c:pt>
                <c:pt idx="79802">
                  <c:v>79.802000000000021</c:v>
                </c:pt>
                <c:pt idx="79803">
                  <c:v>79.802999999999997</c:v>
                </c:pt>
                <c:pt idx="79804">
                  <c:v>79.80400000000003</c:v>
                </c:pt>
                <c:pt idx="79805">
                  <c:v>79.805000000000007</c:v>
                </c:pt>
                <c:pt idx="79806">
                  <c:v>79.80600000000004</c:v>
                </c:pt>
                <c:pt idx="79807">
                  <c:v>79.807000000000016</c:v>
                </c:pt>
                <c:pt idx="79808">
                  <c:v>79.807999999999993</c:v>
                </c:pt>
                <c:pt idx="79809">
                  <c:v>79.809000000000026</c:v>
                </c:pt>
                <c:pt idx="79810">
                  <c:v>79.81</c:v>
                </c:pt>
                <c:pt idx="79811">
                  <c:v>79.811000000000035</c:v>
                </c:pt>
                <c:pt idx="79812">
                  <c:v>79.812000000000012</c:v>
                </c:pt>
                <c:pt idx="79813">
                  <c:v>79.813000000000045</c:v>
                </c:pt>
                <c:pt idx="79814">
                  <c:v>79.814000000000021</c:v>
                </c:pt>
                <c:pt idx="79815">
                  <c:v>79.814999999999998</c:v>
                </c:pt>
                <c:pt idx="79816">
                  <c:v>79.816000000000031</c:v>
                </c:pt>
                <c:pt idx="79817">
                  <c:v>79.817000000000007</c:v>
                </c:pt>
                <c:pt idx="79818">
                  <c:v>79.81800000000004</c:v>
                </c:pt>
                <c:pt idx="79819">
                  <c:v>79.819000000000017</c:v>
                </c:pt>
                <c:pt idx="79820">
                  <c:v>79.819999999999993</c:v>
                </c:pt>
                <c:pt idx="79821">
                  <c:v>79.821000000000026</c:v>
                </c:pt>
                <c:pt idx="79822">
                  <c:v>79.822000000000003</c:v>
                </c:pt>
                <c:pt idx="79823">
                  <c:v>79.823000000000036</c:v>
                </c:pt>
                <c:pt idx="79824">
                  <c:v>79.824000000000012</c:v>
                </c:pt>
                <c:pt idx="79825">
                  <c:v>79.825000000000045</c:v>
                </c:pt>
                <c:pt idx="79826">
                  <c:v>79.826000000000022</c:v>
                </c:pt>
                <c:pt idx="79827">
                  <c:v>79.826999999999998</c:v>
                </c:pt>
                <c:pt idx="79828">
                  <c:v>79.828000000000031</c:v>
                </c:pt>
                <c:pt idx="79829">
                  <c:v>79.829000000000008</c:v>
                </c:pt>
                <c:pt idx="79830">
                  <c:v>79.830000000000041</c:v>
                </c:pt>
                <c:pt idx="79831">
                  <c:v>79.831000000000017</c:v>
                </c:pt>
                <c:pt idx="79832">
                  <c:v>79.831999999999994</c:v>
                </c:pt>
                <c:pt idx="79833">
                  <c:v>79.833000000000027</c:v>
                </c:pt>
                <c:pt idx="79834">
                  <c:v>79.834000000000003</c:v>
                </c:pt>
                <c:pt idx="79835">
                  <c:v>79.835000000000036</c:v>
                </c:pt>
                <c:pt idx="79836">
                  <c:v>79.836000000000013</c:v>
                </c:pt>
                <c:pt idx="79837">
                  <c:v>79.837000000000046</c:v>
                </c:pt>
                <c:pt idx="79838">
                  <c:v>79.838000000000022</c:v>
                </c:pt>
                <c:pt idx="79839">
                  <c:v>79.838999999999999</c:v>
                </c:pt>
                <c:pt idx="79840">
                  <c:v>79.840000000000032</c:v>
                </c:pt>
                <c:pt idx="79841">
                  <c:v>79.841000000000008</c:v>
                </c:pt>
                <c:pt idx="79842">
                  <c:v>79.842000000000041</c:v>
                </c:pt>
                <c:pt idx="79843">
                  <c:v>79.843000000000018</c:v>
                </c:pt>
                <c:pt idx="79844">
                  <c:v>79.843999999999994</c:v>
                </c:pt>
                <c:pt idx="79845">
                  <c:v>79.845000000000027</c:v>
                </c:pt>
                <c:pt idx="79846">
                  <c:v>79.846000000000004</c:v>
                </c:pt>
                <c:pt idx="79847">
                  <c:v>79.847000000000037</c:v>
                </c:pt>
                <c:pt idx="79848">
                  <c:v>79.848000000000013</c:v>
                </c:pt>
                <c:pt idx="79849">
                  <c:v>79.849000000000046</c:v>
                </c:pt>
                <c:pt idx="79850">
                  <c:v>79.850000000000023</c:v>
                </c:pt>
                <c:pt idx="79851">
                  <c:v>79.850999999999999</c:v>
                </c:pt>
                <c:pt idx="79852">
                  <c:v>79.852000000000032</c:v>
                </c:pt>
                <c:pt idx="79853">
                  <c:v>79.853000000000009</c:v>
                </c:pt>
                <c:pt idx="79854">
                  <c:v>79.854000000000042</c:v>
                </c:pt>
                <c:pt idx="79855">
                  <c:v>79.855000000000018</c:v>
                </c:pt>
                <c:pt idx="79856">
                  <c:v>79.855999999999995</c:v>
                </c:pt>
                <c:pt idx="79857">
                  <c:v>79.857000000000028</c:v>
                </c:pt>
                <c:pt idx="79858">
                  <c:v>79.858000000000004</c:v>
                </c:pt>
                <c:pt idx="79859">
                  <c:v>79.859000000000037</c:v>
                </c:pt>
                <c:pt idx="79860">
                  <c:v>79.860000000000014</c:v>
                </c:pt>
                <c:pt idx="79861">
                  <c:v>79.86099999999999</c:v>
                </c:pt>
                <c:pt idx="79862">
                  <c:v>79.862000000000023</c:v>
                </c:pt>
                <c:pt idx="79863">
                  <c:v>79.863</c:v>
                </c:pt>
                <c:pt idx="79864">
                  <c:v>79.864000000000033</c:v>
                </c:pt>
                <c:pt idx="79865">
                  <c:v>79.865000000000009</c:v>
                </c:pt>
                <c:pt idx="79866">
                  <c:v>79.866000000000042</c:v>
                </c:pt>
                <c:pt idx="79867">
                  <c:v>79.867000000000019</c:v>
                </c:pt>
                <c:pt idx="79868">
                  <c:v>79.867999999999995</c:v>
                </c:pt>
                <c:pt idx="79869">
                  <c:v>79.869000000000028</c:v>
                </c:pt>
                <c:pt idx="79870">
                  <c:v>79.87</c:v>
                </c:pt>
                <c:pt idx="79871">
                  <c:v>79.871000000000038</c:v>
                </c:pt>
                <c:pt idx="79872">
                  <c:v>79.872000000000014</c:v>
                </c:pt>
                <c:pt idx="79873">
                  <c:v>79.87299999999999</c:v>
                </c:pt>
                <c:pt idx="79874">
                  <c:v>79.874000000000024</c:v>
                </c:pt>
                <c:pt idx="79875">
                  <c:v>79.875</c:v>
                </c:pt>
                <c:pt idx="79876">
                  <c:v>79.876000000000033</c:v>
                </c:pt>
                <c:pt idx="79877">
                  <c:v>79.87700000000001</c:v>
                </c:pt>
                <c:pt idx="79878">
                  <c:v>79.878000000000043</c:v>
                </c:pt>
                <c:pt idx="79879">
                  <c:v>79.879000000000019</c:v>
                </c:pt>
                <c:pt idx="79880">
                  <c:v>79.88</c:v>
                </c:pt>
                <c:pt idx="79881">
                  <c:v>79.881000000000029</c:v>
                </c:pt>
                <c:pt idx="79882">
                  <c:v>79.882000000000005</c:v>
                </c:pt>
                <c:pt idx="79883">
                  <c:v>79.883000000000038</c:v>
                </c:pt>
                <c:pt idx="79884">
                  <c:v>79.884000000000015</c:v>
                </c:pt>
                <c:pt idx="79885">
                  <c:v>79.884999999999991</c:v>
                </c:pt>
                <c:pt idx="79886">
                  <c:v>79.886000000000024</c:v>
                </c:pt>
                <c:pt idx="79887">
                  <c:v>79.887</c:v>
                </c:pt>
                <c:pt idx="79888">
                  <c:v>79.888000000000034</c:v>
                </c:pt>
                <c:pt idx="79889">
                  <c:v>79.88900000000001</c:v>
                </c:pt>
                <c:pt idx="79890">
                  <c:v>79.890000000000043</c:v>
                </c:pt>
                <c:pt idx="79891">
                  <c:v>79.89100000000002</c:v>
                </c:pt>
                <c:pt idx="79892">
                  <c:v>79.891999999999996</c:v>
                </c:pt>
                <c:pt idx="79893">
                  <c:v>79.893000000000029</c:v>
                </c:pt>
                <c:pt idx="79894">
                  <c:v>79.894000000000005</c:v>
                </c:pt>
                <c:pt idx="79895">
                  <c:v>79.895000000000039</c:v>
                </c:pt>
                <c:pt idx="79896">
                  <c:v>79.896000000000015</c:v>
                </c:pt>
                <c:pt idx="79897">
                  <c:v>79.896999999999991</c:v>
                </c:pt>
                <c:pt idx="79898">
                  <c:v>79.898000000000025</c:v>
                </c:pt>
                <c:pt idx="79899">
                  <c:v>79.899000000000001</c:v>
                </c:pt>
                <c:pt idx="79900">
                  <c:v>79.900000000000034</c:v>
                </c:pt>
                <c:pt idx="79901">
                  <c:v>79.90100000000001</c:v>
                </c:pt>
                <c:pt idx="79902">
                  <c:v>79.902000000000044</c:v>
                </c:pt>
                <c:pt idx="79903">
                  <c:v>79.90300000000002</c:v>
                </c:pt>
                <c:pt idx="79904">
                  <c:v>79.903999999999996</c:v>
                </c:pt>
                <c:pt idx="79905">
                  <c:v>79.90500000000003</c:v>
                </c:pt>
                <c:pt idx="79906">
                  <c:v>79.906000000000006</c:v>
                </c:pt>
                <c:pt idx="79907">
                  <c:v>79.907000000000039</c:v>
                </c:pt>
                <c:pt idx="79908">
                  <c:v>79.908000000000015</c:v>
                </c:pt>
                <c:pt idx="79909">
                  <c:v>79.908999999999992</c:v>
                </c:pt>
                <c:pt idx="79910">
                  <c:v>79.910000000000025</c:v>
                </c:pt>
                <c:pt idx="79911">
                  <c:v>79.911000000000001</c:v>
                </c:pt>
                <c:pt idx="79912">
                  <c:v>79.912000000000035</c:v>
                </c:pt>
                <c:pt idx="79913">
                  <c:v>79.913000000000011</c:v>
                </c:pt>
                <c:pt idx="79914">
                  <c:v>79.914000000000044</c:v>
                </c:pt>
                <c:pt idx="79915">
                  <c:v>79.91500000000002</c:v>
                </c:pt>
                <c:pt idx="79916">
                  <c:v>79.915999999999997</c:v>
                </c:pt>
                <c:pt idx="79917">
                  <c:v>79.91700000000003</c:v>
                </c:pt>
                <c:pt idx="79918">
                  <c:v>79.918000000000006</c:v>
                </c:pt>
                <c:pt idx="79919">
                  <c:v>79.91900000000004</c:v>
                </c:pt>
                <c:pt idx="79920">
                  <c:v>79.920000000000016</c:v>
                </c:pt>
                <c:pt idx="79921">
                  <c:v>79.920999999999992</c:v>
                </c:pt>
                <c:pt idx="79922">
                  <c:v>79.922000000000025</c:v>
                </c:pt>
                <c:pt idx="79923">
                  <c:v>79.923000000000002</c:v>
                </c:pt>
                <c:pt idx="79924">
                  <c:v>79.924000000000035</c:v>
                </c:pt>
                <c:pt idx="79925">
                  <c:v>79.925000000000011</c:v>
                </c:pt>
                <c:pt idx="79926">
                  <c:v>79.926000000000045</c:v>
                </c:pt>
                <c:pt idx="79927">
                  <c:v>79.927000000000021</c:v>
                </c:pt>
                <c:pt idx="79928">
                  <c:v>79.927999999999997</c:v>
                </c:pt>
                <c:pt idx="79929">
                  <c:v>79.92900000000003</c:v>
                </c:pt>
                <c:pt idx="79930">
                  <c:v>79.930000000000007</c:v>
                </c:pt>
                <c:pt idx="79931">
                  <c:v>79.93100000000004</c:v>
                </c:pt>
                <c:pt idx="79932">
                  <c:v>79.932000000000016</c:v>
                </c:pt>
                <c:pt idx="79933">
                  <c:v>79.932999999999993</c:v>
                </c:pt>
                <c:pt idx="79934">
                  <c:v>79.934000000000026</c:v>
                </c:pt>
                <c:pt idx="79935">
                  <c:v>79.935000000000002</c:v>
                </c:pt>
                <c:pt idx="79936">
                  <c:v>79.936000000000035</c:v>
                </c:pt>
                <c:pt idx="79937">
                  <c:v>79.937000000000012</c:v>
                </c:pt>
                <c:pt idx="79938">
                  <c:v>79.938000000000045</c:v>
                </c:pt>
                <c:pt idx="79939">
                  <c:v>79.939000000000021</c:v>
                </c:pt>
                <c:pt idx="79940">
                  <c:v>79.94</c:v>
                </c:pt>
                <c:pt idx="79941">
                  <c:v>79.941000000000031</c:v>
                </c:pt>
                <c:pt idx="79942">
                  <c:v>79.942000000000007</c:v>
                </c:pt>
                <c:pt idx="79943">
                  <c:v>79.94300000000004</c:v>
                </c:pt>
                <c:pt idx="79944">
                  <c:v>79.944000000000017</c:v>
                </c:pt>
                <c:pt idx="79945">
                  <c:v>79.944999999999993</c:v>
                </c:pt>
                <c:pt idx="79946">
                  <c:v>79.946000000000026</c:v>
                </c:pt>
                <c:pt idx="79947">
                  <c:v>79.947000000000003</c:v>
                </c:pt>
                <c:pt idx="79948">
                  <c:v>79.948000000000036</c:v>
                </c:pt>
                <c:pt idx="79949">
                  <c:v>79.949000000000012</c:v>
                </c:pt>
                <c:pt idx="79950">
                  <c:v>79.950000000000045</c:v>
                </c:pt>
                <c:pt idx="79951">
                  <c:v>79.951000000000022</c:v>
                </c:pt>
                <c:pt idx="79952">
                  <c:v>79.951999999999998</c:v>
                </c:pt>
                <c:pt idx="79953">
                  <c:v>79.953000000000031</c:v>
                </c:pt>
                <c:pt idx="79954">
                  <c:v>79.954000000000008</c:v>
                </c:pt>
                <c:pt idx="79955">
                  <c:v>79.955000000000041</c:v>
                </c:pt>
                <c:pt idx="79956">
                  <c:v>79.956000000000017</c:v>
                </c:pt>
                <c:pt idx="79957">
                  <c:v>79.956999999999994</c:v>
                </c:pt>
                <c:pt idx="79958">
                  <c:v>79.958000000000027</c:v>
                </c:pt>
                <c:pt idx="79959">
                  <c:v>79.959000000000003</c:v>
                </c:pt>
                <c:pt idx="79960">
                  <c:v>79.960000000000036</c:v>
                </c:pt>
                <c:pt idx="79961">
                  <c:v>79.961000000000013</c:v>
                </c:pt>
                <c:pt idx="79962">
                  <c:v>79.962000000000046</c:v>
                </c:pt>
                <c:pt idx="79963">
                  <c:v>79.963000000000022</c:v>
                </c:pt>
                <c:pt idx="79964">
                  <c:v>79.963999999999999</c:v>
                </c:pt>
                <c:pt idx="79965">
                  <c:v>79.965000000000032</c:v>
                </c:pt>
                <c:pt idx="79966">
                  <c:v>79.966000000000008</c:v>
                </c:pt>
                <c:pt idx="79967">
                  <c:v>79.967000000000041</c:v>
                </c:pt>
                <c:pt idx="79968">
                  <c:v>79.968000000000018</c:v>
                </c:pt>
                <c:pt idx="79969">
                  <c:v>79.968999999999994</c:v>
                </c:pt>
                <c:pt idx="79970">
                  <c:v>79.970000000000027</c:v>
                </c:pt>
                <c:pt idx="79971">
                  <c:v>79.971000000000004</c:v>
                </c:pt>
                <c:pt idx="79972">
                  <c:v>79.972000000000037</c:v>
                </c:pt>
                <c:pt idx="79973">
                  <c:v>79.973000000000013</c:v>
                </c:pt>
                <c:pt idx="79974">
                  <c:v>79.974000000000046</c:v>
                </c:pt>
                <c:pt idx="79975">
                  <c:v>79.975000000000023</c:v>
                </c:pt>
                <c:pt idx="79976">
                  <c:v>79.975999999999999</c:v>
                </c:pt>
                <c:pt idx="79977">
                  <c:v>79.977000000000032</c:v>
                </c:pt>
                <c:pt idx="79978">
                  <c:v>79.978000000000009</c:v>
                </c:pt>
                <c:pt idx="79979">
                  <c:v>79.979000000000042</c:v>
                </c:pt>
                <c:pt idx="79980">
                  <c:v>79.980000000000018</c:v>
                </c:pt>
                <c:pt idx="79981">
                  <c:v>79.980999999999995</c:v>
                </c:pt>
                <c:pt idx="79982">
                  <c:v>79.982000000000028</c:v>
                </c:pt>
                <c:pt idx="79983">
                  <c:v>79.983000000000004</c:v>
                </c:pt>
                <c:pt idx="79984">
                  <c:v>79.984000000000037</c:v>
                </c:pt>
                <c:pt idx="79985">
                  <c:v>79.985000000000014</c:v>
                </c:pt>
                <c:pt idx="79986">
                  <c:v>79.98599999999999</c:v>
                </c:pt>
                <c:pt idx="79987">
                  <c:v>79.987000000000023</c:v>
                </c:pt>
                <c:pt idx="79988">
                  <c:v>79.988</c:v>
                </c:pt>
                <c:pt idx="79989">
                  <c:v>79.989000000000033</c:v>
                </c:pt>
                <c:pt idx="79990">
                  <c:v>79.990000000000009</c:v>
                </c:pt>
                <c:pt idx="79991">
                  <c:v>79.991000000000042</c:v>
                </c:pt>
                <c:pt idx="79992">
                  <c:v>79.992000000000019</c:v>
                </c:pt>
                <c:pt idx="79993">
                  <c:v>79.992999999999995</c:v>
                </c:pt>
                <c:pt idx="79994">
                  <c:v>79.994000000000028</c:v>
                </c:pt>
                <c:pt idx="79995">
                  <c:v>79.995000000000005</c:v>
                </c:pt>
                <c:pt idx="79996">
                  <c:v>79.996000000000038</c:v>
                </c:pt>
                <c:pt idx="79997">
                  <c:v>79.997000000000014</c:v>
                </c:pt>
                <c:pt idx="79998">
                  <c:v>79.99799999999999</c:v>
                </c:pt>
                <c:pt idx="79999">
                  <c:v>79.999000000000024</c:v>
                </c:pt>
                <c:pt idx="80000">
                  <c:v>80</c:v>
                </c:pt>
                <c:pt idx="80001">
                  <c:v>80.001000000000033</c:v>
                </c:pt>
                <c:pt idx="80002">
                  <c:v>80.00200000000001</c:v>
                </c:pt>
                <c:pt idx="80003">
                  <c:v>80.003000000000043</c:v>
                </c:pt>
                <c:pt idx="80004">
                  <c:v>80.004000000000019</c:v>
                </c:pt>
                <c:pt idx="80005">
                  <c:v>80.004999999999995</c:v>
                </c:pt>
                <c:pt idx="80006">
                  <c:v>80.006000000000029</c:v>
                </c:pt>
                <c:pt idx="80007">
                  <c:v>80.007000000000005</c:v>
                </c:pt>
                <c:pt idx="80008">
                  <c:v>80.008000000000038</c:v>
                </c:pt>
                <c:pt idx="80009">
                  <c:v>80.009000000000015</c:v>
                </c:pt>
                <c:pt idx="80010">
                  <c:v>80.009999999999991</c:v>
                </c:pt>
                <c:pt idx="80011">
                  <c:v>80.011000000000024</c:v>
                </c:pt>
                <c:pt idx="80012">
                  <c:v>80.012</c:v>
                </c:pt>
                <c:pt idx="80013">
                  <c:v>80.013000000000034</c:v>
                </c:pt>
                <c:pt idx="80014">
                  <c:v>80.01400000000001</c:v>
                </c:pt>
                <c:pt idx="80015">
                  <c:v>80.015000000000043</c:v>
                </c:pt>
                <c:pt idx="80016">
                  <c:v>80.01600000000002</c:v>
                </c:pt>
                <c:pt idx="80017">
                  <c:v>80.016999999999996</c:v>
                </c:pt>
                <c:pt idx="80018">
                  <c:v>80.018000000000029</c:v>
                </c:pt>
                <c:pt idx="80019">
                  <c:v>80.019000000000005</c:v>
                </c:pt>
                <c:pt idx="80020">
                  <c:v>80.020000000000039</c:v>
                </c:pt>
                <c:pt idx="80021">
                  <c:v>80.021000000000015</c:v>
                </c:pt>
                <c:pt idx="80022">
                  <c:v>80.021999999999991</c:v>
                </c:pt>
                <c:pt idx="80023">
                  <c:v>80.023000000000025</c:v>
                </c:pt>
                <c:pt idx="80024">
                  <c:v>80.024000000000001</c:v>
                </c:pt>
                <c:pt idx="80025">
                  <c:v>80.025000000000034</c:v>
                </c:pt>
                <c:pt idx="80026">
                  <c:v>80.02600000000001</c:v>
                </c:pt>
                <c:pt idx="80027">
                  <c:v>80.027000000000044</c:v>
                </c:pt>
                <c:pt idx="80028">
                  <c:v>80.02800000000002</c:v>
                </c:pt>
                <c:pt idx="80029">
                  <c:v>80.028999999999996</c:v>
                </c:pt>
                <c:pt idx="80030">
                  <c:v>80.03000000000003</c:v>
                </c:pt>
                <c:pt idx="80031">
                  <c:v>80.031000000000006</c:v>
                </c:pt>
                <c:pt idx="80032">
                  <c:v>80.032000000000039</c:v>
                </c:pt>
                <c:pt idx="80033">
                  <c:v>80.033000000000015</c:v>
                </c:pt>
                <c:pt idx="80034">
                  <c:v>80.033999999999992</c:v>
                </c:pt>
                <c:pt idx="80035">
                  <c:v>80.035000000000025</c:v>
                </c:pt>
                <c:pt idx="80036">
                  <c:v>80.036000000000001</c:v>
                </c:pt>
                <c:pt idx="80037">
                  <c:v>80.037000000000035</c:v>
                </c:pt>
                <c:pt idx="80038">
                  <c:v>80.038000000000011</c:v>
                </c:pt>
                <c:pt idx="80039">
                  <c:v>80.039000000000044</c:v>
                </c:pt>
                <c:pt idx="80040">
                  <c:v>80.04000000000002</c:v>
                </c:pt>
                <c:pt idx="80041">
                  <c:v>80.040999999999997</c:v>
                </c:pt>
                <c:pt idx="80042">
                  <c:v>80.04200000000003</c:v>
                </c:pt>
                <c:pt idx="80043">
                  <c:v>80.043000000000006</c:v>
                </c:pt>
                <c:pt idx="80044">
                  <c:v>80.04400000000004</c:v>
                </c:pt>
                <c:pt idx="80045">
                  <c:v>80.045000000000016</c:v>
                </c:pt>
                <c:pt idx="80046">
                  <c:v>80.045999999999992</c:v>
                </c:pt>
                <c:pt idx="80047">
                  <c:v>80.047000000000025</c:v>
                </c:pt>
                <c:pt idx="80048">
                  <c:v>80.048000000000002</c:v>
                </c:pt>
                <c:pt idx="80049">
                  <c:v>80.049000000000035</c:v>
                </c:pt>
                <c:pt idx="80050">
                  <c:v>80.050000000000011</c:v>
                </c:pt>
                <c:pt idx="80051">
                  <c:v>80.051000000000045</c:v>
                </c:pt>
                <c:pt idx="80052">
                  <c:v>80.052000000000021</c:v>
                </c:pt>
                <c:pt idx="80053">
                  <c:v>80.052999999999997</c:v>
                </c:pt>
                <c:pt idx="80054">
                  <c:v>80.05400000000003</c:v>
                </c:pt>
                <c:pt idx="80055">
                  <c:v>80.055000000000007</c:v>
                </c:pt>
                <c:pt idx="80056">
                  <c:v>80.05600000000004</c:v>
                </c:pt>
                <c:pt idx="80057">
                  <c:v>80.057000000000016</c:v>
                </c:pt>
                <c:pt idx="80058">
                  <c:v>80.057999999999993</c:v>
                </c:pt>
                <c:pt idx="80059">
                  <c:v>80.059000000000026</c:v>
                </c:pt>
                <c:pt idx="80060">
                  <c:v>80.06</c:v>
                </c:pt>
                <c:pt idx="80061">
                  <c:v>80.061000000000035</c:v>
                </c:pt>
                <c:pt idx="80062">
                  <c:v>80.062000000000012</c:v>
                </c:pt>
                <c:pt idx="80063">
                  <c:v>80.063000000000045</c:v>
                </c:pt>
                <c:pt idx="80064">
                  <c:v>80.064000000000021</c:v>
                </c:pt>
                <c:pt idx="80065">
                  <c:v>80.064999999999998</c:v>
                </c:pt>
                <c:pt idx="80066">
                  <c:v>80.066000000000031</c:v>
                </c:pt>
                <c:pt idx="80067">
                  <c:v>80.067000000000007</c:v>
                </c:pt>
                <c:pt idx="80068">
                  <c:v>80.06800000000004</c:v>
                </c:pt>
                <c:pt idx="80069">
                  <c:v>80.069000000000017</c:v>
                </c:pt>
                <c:pt idx="80070">
                  <c:v>80.069999999999993</c:v>
                </c:pt>
                <c:pt idx="80071">
                  <c:v>80.071000000000026</c:v>
                </c:pt>
                <c:pt idx="80072">
                  <c:v>80.072000000000003</c:v>
                </c:pt>
                <c:pt idx="80073">
                  <c:v>80.073000000000036</c:v>
                </c:pt>
                <c:pt idx="80074">
                  <c:v>80.074000000000012</c:v>
                </c:pt>
                <c:pt idx="80075">
                  <c:v>80.075000000000045</c:v>
                </c:pt>
                <c:pt idx="80076">
                  <c:v>80.076000000000022</c:v>
                </c:pt>
                <c:pt idx="80077">
                  <c:v>80.076999999999998</c:v>
                </c:pt>
                <c:pt idx="80078">
                  <c:v>80.078000000000031</c:v>
                </c:pt>
                <c:pt idx="80079">
                  <c:v>80.079000000000008</c:v>
                </c:pt>
                <c:pt idx="80080">
                  <c:v>80.080000000000041</c:v>
                </c:pt>
                <c:pt idx="80081">
                  <c:v>80.081000000000017</c:v>
                </c:pt>
                <c:pt idx="80082">
                  <c:v>80.081999999999994</c:v>
                </c:pt>
                <c:pt idx="80083">
                  <c:v>80.083000000000027</c:v>
                </c:pt>
                <c:pt idx="80084">
                  <c:v>80.084000000000003</c:v>
                </c:pt>
                <c:pt idx="80085">
                  <c:v>80.085000000000036</c:v>
                </c:pt>
                <c:pt idx="80086">
                  <c:v>80.086000000000013</c:v>
                </c:pt>
                <c:pt idx="80087">
                  <c:v>80.087000000000046</c:v>
                </c:pt>
                <c:pt idx="80088">
                  <c:v>80.088000000000022</c:v>
                </c:pt>
                <c:pt idx="80089">
                  <c:v>80.088999999999999</c:v>
                </c:pt>
                <c:pt idx="80090">
                  <c:v>80.090000000000032</c:v>
                </c:pt>
                <c:pt idx="80091">
                  <c:v>80.091000000000008</c:v>
                </c:pt>
                <c:pt idx="80092">
                  <c:v>80.092000000000041</c:v>
                </c:pt>
                <c:pt idx="80093">
                  <c:v>80.093000000000018</c:v>
                </c:pt>
                <c:pt idx="80094">
                  <c:v>80.093999999999994</c:v>
                </c:pt>
                <c:pt idx="80095">
                  <c:v>80.095000000000027</c:v>
                </c:pt>
                <c:pt idx="80096">
                  <c:v>80.096000000000004</c:v>
                </c:pt>
                <c:pt idx="80097">
                  <c:v>80.097000000000037</c:v>
                </c:pt>
                <c:pt idx="80098">
                  <c:v>80.098000000000013</c:v>
                </c:pt>
                <c:pt idx="80099">
                  <c:v>80.099000000000046</c:v>
                </c:pt>
                <c:pt idx="80100">
                  <c:v>80.100000000000023</c:v>
                </c:pt>
                <c:pt idx="80101">
                  <c:v>80.100999999999999</c:v>
                </c:pt>
                <c:pt idx="80102">
                  <c:v>80.102000000000032</c:v>
                </c:pt>
                <c:pt idx="80103">
                  <c:v>80.103000000000009</c:v>
                </c:pt>
                <c:pt idx="80104">
                  <c:v>80.104000000000042</c:v>
                </c:pt>
                <c:pt idx="80105">
                  <c:v>80.105000000000018</c:v>
                </c:pt>
                <c:pt idx="80106">
                  <c:v>80.105999999999995</c:v>
                </c:pt>
                <c:pt idx="80107">
                  <c:v>80.107000000000028</c:v>
                </c:pt>
                <c:pt idx="80108">
                  <c:v>80.108000000000004</c:v>
                </c:pt>
                <c:pt idx="80109">
                  <c:v>80.109000000000037</c:v>
                </c:pt>
                <c:pt idx="80110">
                  <c:v>80.110000000000014</c:v>
                </c:pt>
                <c:pt idx="80111">
                  <c:v>80.11099999999999</c:v>
                </c:pt>
                <c:pt idx="80112">
                  <c:v>80.112000000000023</c:v>
                </c:pt>
                <c:pt idx="80113">
                  <c:v>80.113</c:v>
                </c:pt>
                <c:pt idx="80114">
                  <c:v>80.114000000000033</c:v>
                </c:pt>
                <c:pt idx="80115">
                  <c:v>80.115000000000009</c:v>
                </c:pt>
                <c:pt idx="80116">
                  <c:v>80.116000000000042</c:v>
                </c:pt>
                <c:pt idx="80117">
                  <c:v>80.117000000000019</c:v>
                </c:pt>
                <c:pt idx="80118">
                  <c:v>80.117999999999995</c:v>
                </c:pt>
                <c:pt idx="80119">
                  <c:v>80.119000000000028</c:v>
                </c:pt>
                <c:pt idx="80120">
                  <c:v>80.12</c:v>
                </c:pt>
                <c:pt idx="80121">
                  <c:v>80.121000000000038</c:v>
                </c:pt>
                <c:pt idx="80122">
                  <c:v>80.122000000000014</c:v>
                </c:pt>
                <c:pt idx="80123">
                  <c:v>80.12299999999999</c:v>
                </c:pt>
                <c:pt idx="80124">
                  <c:v>80.124000000000024</c:v>
                </c:pt>
                <c:pt idx="80125">
                  <c:v>80.125</c:v>
                </c:pt>
                <c:pt idx="80126">
                  <c:v>80.126000000000033</c:v>
                </c:pt>
                <c:pt idx="80127">
                  <c:v>80.12700000000001</c:v>
                </c:pt>
                <c:pt idx="80128">
                  <c:v>80.128000000000043</c:v>
                </c:pt>
                <c:pt idx="80129">
                  <c:v>80.129000000000019</c:v>
                </c:pt>
                <c:pt idx="80130">
                  <c:v>80.13</c:v>
                </c:pt>
                <c:pt idx="80131">
                  <c:v>80.131000000000029</c:v>
                </c:pt>
                <c:pt idx="80132">
                  <c:v>80.132000000000005</c:v>
                </c:pt>
                <c:pt idx="80133">
                  <c:v>80.133000000000038</c:v>
                </c:pt>
                <c:pt idx="80134">
                  <c:v>80.134000000000015</c:v>
                </c:pt>
                <c:pt idx="80135">
                  <c:v>80.134999999999991</c:v>
                </c:pt>
                <c:pt idx="80136">
                  <c:v>80.136000000000024</c:v>
                </c:pt>
                <c:pt idx="80137">
                  <c:v>80.137</c:v>
                </c:pt>
                <c:pt idx="80138">
                  <c:v>80.138000000000034</c:v>
                </c:pt>
                <c:pt idx="80139">
                  <c:v>80.13900000000001</c:v>
                </c:pt>
                <c:pt idx="80140">
                  <c:v>80.140000000000043</c:v>
                </c:pt>
                <c:pt idx="80141">
                  <c:v>80.14100000000002</c:v>
                </c:pt>
                <c:pt idx="80142">
                  <c:v>80.141999999999996</c:v>
                </c:pt>
                <c:pt idx="80143">
                  <c:v>80.143000000000029</c:v>
                </c:pt>
                <c:pt idx="80144">
                  <c:v>80.144000000000005</c:v>
                </c:pt>
                <c:pt idx="80145">
                  <c:v>80.145000000000039</c:v>
                </c:pt>
                <c:pt idx="80146">
                  <c:v>80.146000000000015</c:v>
                </c:pt>
                <c:pt idx="80147">
                  <c:v>80.146999999999991</c:v>
                </c:pt>
                <c:pt idx="80148">
                  <c:v>80.148000000000025</c:v>
                </c:pt>
                <c:pt idx="80149">
                  <c:v>80.149000000000001</c:v>
                </c:pt>
                <c:pt idx="80150">
                  <c:v>80.150000000000034</c:v>
                </c:pt>
                <c:pt idx="80151">
                  <c:v>80.15100000000001</c:v>
                </c:pt>
                <c:pt idx="80152">
                  <c:v>80.152000000000044</c:v>
                </c:pt>
                <c:pt idx="80153">
                  <c:v>80.15300000000002</c:v>
                </c:pt>
                <c:pt idx="80154">
                  <c:v>80.153999999999996</c:v>
                </c:pt>
                <c:pt idx="80155">
                  <c:v>80.15500000000003</c:v>
                </c:pt>
                <c:pt idx="80156">
                  <c:v>80.156000000000006</c:v>
                </c:pt>
                <c:pt idx="80157">
                  <c:v>80.157000000000039</c:v>
                </c:pt>
                <c:pt idx="80158">
                  <c:v>80.158000000000015</c:v>
                </c:pt>
                <c:pt idx="80159">
                  <c:v>80.158999999999992</c:v>
                </c:pt>
                <c:pt idx="80160">
                  <c:v>80.160000000000025</c:v>
                </c:pt>
                <c:pt idx="80161">
                  <c:v>80.161000000000001</c:v>
                </c:pt>
                <c:pt idx="80162">
                  <c:v>80.162000000000035</c:v>
                </c:pt>
                <c:pt idx="80163">
                  <c:v>80.163000000000011</c:v>
                </c:pt>
                <c:pt idx="80164">
                  <c:v>80.164000000000044</c:v>
                </c:pt>
                <c:pt idx="80165">
                  <c:v>80.16500000000002</c:v>
                </c:pt>
                <c:pt idx="80166">
                  <c:v>80.165999999999997</c:v>
                </c:pt>
                <c:pt idx="80167">
                  <c:v>80.16700000000003</c:v>
                </c:pt>
                <c:pt idx="80168">
                  <c:v>80.168000000000006</c:v>
                </c:pt>
                <c:pt idx="80169">
                  <c:v>80.16900000000004</c:v>
                </c:pt>
                <c:pt idx="80170">
                  <c:v>80.170000000000016</c:v>
                </c:pt>
                <c:pt idx="80171">
                  <c:v>80.170999999999992</c:v>
                </c:pt>
                <c:pt idx="80172">
                  <c:v>80.172000000000025</c:v>
                </c:pt>
                <c:pt idx="80173">
                  <c:v>80.173000000000002</c:v>
                </c:pt>
                <c:pt idx="80174">
                  <c:v>80.174000000000035</c:v>
                </c:pt>
                <c:pt idx="80175">
                  <c:v>80.175000000000011</c:v>
                </c:pt>
                <c:pt idx="80176">
                  <c:v>80.176000000000045</c:v>
                </c:pt>
                <c:pt idx="80177">
                  <c:v>80.177000000000021</c:v>
                </c:pt>
                <c:pt idx="80178">
                  <c:v>80.177999999999997</c:v>
                </c:pt>
                <c:pt idx="80179">
                  <c:v>80.17900000000003</c:v>
                </c:pt>
                <c:pt idx="80180">
                  <c:v>80.180000000000007</c:v>
                </c:pt>
                <c:pt idx="80181">
                  <c:v>80.18100000000004</c:v>
                </c:pt>
                <c:pt idx="80182">
                  <c:v>80.182000000000016</c:v>
                </c:pt>
                <c:pt idx="80183">
                  <c:v>80.182999999999993</c:v>
                </c:pt>
                <c:pt idx="80184">
                  <c:v>80.184000000000026</c:v>
                </c:pt>
                <c:pt idx="80185">
                  <c:v>80.185000000000002</c:v>
                </c:pt>
                <c:pt idx="80186">
                  <c:v>80.186000000000035</c:v>
                </c:pt>
                <c:pt idx="80187">
                  <c:v>80.187000000000012</c:v>
                </c:pt>
                <c:pt idx="80188">
                  <c:v>80.188000000000045</c:v>
                </c:pt>
                <c:pt idx="80189">
                  <c:v>80.189000000000021</c:v>
                </c:pt>
                <c:pt idx="80190">
                  <c:v>80.19</c:v>
                </c:pt>
                <c:pt idx="80191">
                  <c:v>80.191000000000031</c:v>
                </c:pt>
                <c:pt idx="80192">
                  <c:v>80.192000000000007</c:v>
                </c:pt>
                <c:pt idx="80193">
                  <c:v>80.19300000000004</c:v>
                </c:pt>
                <c:pt idx="80194">
                  <c:v>80.194000000000017</c:v>
                </c:pt>
                <c:pt idx="80195">
                  <c:v>80.194999999999993</c:v>
                </c:pt>
                <c:pt idx="80196">
                  <c:v>80.196000000000026</c:v>
                </c:pt>
                <c:pt idx="80197">
                  <c:v>80.197000000000003</c:v>
                </c:pt>
                <c:pt idx="80198">
                  <c:v>80.198000000000036</c:v>
                </c:pt>
                <c:pt idx="80199">
                  <c:v>80.199000000000012</c:v>
                </c:pt>
                <c:pt idx="80200">
                  <c:v>80.200000000000045</c:v>
                </c:pt>
                <c:pt idx="80201">
                  <c:v>80.201000000000022</c:v>
                </c:pt>
                <c:pt idx="80202">
                  <c:v>80.201999999999998</c:v>
                </c:pt>
                <c:pt idx="80203">
                  <c:v>80.203000000000031</c:v>
                </c:pt>
                <c:pt idx="80204">
                  <c:v>80.204000000000008</c:v>
                </c:pt>
                <c:pt idx="80205">
                  <c:v>80.205000000000041</c:v>
                </c:pt>
                <c:pt idx="80206">
                  <c:v>80.206000000000017</c:v>
                </c:pt>
                <c:pt idx="80207">
                  <c:v>80.206999999999994</c:v>
                </c:pt>
                <c:pt idx="80208">
                  <c:v>80.208000000000027</c:v>
                </c:pt>
                <c:pt idx="80209">
                  <c:v>80.209000000000003</c:v>
                </c:pt>
                <c:pt idx="80210">
                  <c:v>80.210000000000036</c:v>
                </c:pt>
                <c:pt idx="80211">
                  <c:v>80.211000000000013</c:v>
                </c:pt>
                <c:pt idx="80212">
                  <c:v>80.212000000000046</c:v>
                </c:pt>
                <c:pt idx="80213">
                  <c:v>80.213000000000022</c:v>
                </c:pt>
                <c:pt idx="80214">
                  <c:v>80.213999999999999</c:v>
                </c:pt>
                <c:pt idx="80215">
                  <c:v>80.215000000000032</c:v>
                </c:pt>
                <c:pt idx="80216">
                  <c:v>80.216000000000008</c:v>
                </c:pt>
                <c:pt idx="80217">
                  <c:v>80.217000000000041</c:v>
                </c:pt>
                <c:pt idx="80218">
                  <c:v>80.218000000000018</c:v>
                </c:pt>
                <c:pt idx="80219">
                  <c:v>80.218999999999994</c:v>
                </c:pt>
                <c:pt idx="80220">
                  <c:v>80.220000000000027</c:v>
                </c:pt>
                <c:pt idx="80221">
                  <c:v>80.221000000000004</c:v>
                </c:pt>
                <c:pt idx="80222">
                  <c:v>80.222000000000037</c:v>
                </c:pt>
                <c:pt idx="80223">
                  <c:v>80.223000000000013</c:v>
                </c:pt>
                <c:pt idx="80224">
                  <c:v>80.224000000000046</c:v>
                </c:pt>
                <c:pt idx="80225">
                  <c:v>80.225000000000023</c:v>
                </c:pt>
                <c:pt idx="80226">
                  <c:v>80.225999999999999</c:v>
                </c:pt>
                <c:pt idx="80227">
                  <c:v>80.227000000000032</c:v>
                </c:pt>
                <c:pt idx="80228">
                  <c:v>80.228000000000009</c:v>
                </c:pt>
                <c:pt idx="80229">
                  <c:v>80.229000000000042</c:v>
                </c:pt>
                <c:pt idx="80230">
                  <c:v>80.230000000000018</c:v>
                </c:pt>
                <c:pt idx="80231">
                  <c:v>80.230999999999995</c:v>
                </c:pt>
                <c:pt idx="80232">
                  <c:v>80.232000000000028</c:v>
                </c:pt>
                <c:pt idx="80233">
                  <c:v>80.233000000000004</c:v>
                </c:pt>
                <c:pt idx="80234">
                  <c:v>80.234000000000037</c:v>
                </c:pt>
                <c:pt idx="80235">
                  <c:v>80.235000000000014</c:v>
                </c:pt>
                <c:pt idx="80236">
                  <c:v>80.23599999999999</c:v>
                </c:pt>
                <c:pt idx="80237">
                  <c:v>80.237000000000023</c:v>
                </c:pt>
                <c:pt idx="80238">
                  <c:v>80.238</c:v>
                </c:pt>
                <c:pt idx="80239">
                  <c:v>80.239000000000033</c:v>
                </c:pt>
                <c:pt idx="80240">
                  <c:v>80.240000000000009</c:v>
                </c:pt>
                <c:pt idx="80241">
                  <c:v>80.241000000000042</c:v>
                </c:pt>
                <c:pt idx="80242">
                  <c:v>80.242000000000019</c:v>
                </c:pt>
                <c:pt idx="80243">
                  <c:v>80.242999999999995</c:v>
                </c:pt>
                <c:pt idx="80244">
                  <c:v>80.244000000000028</c:v>
                </c:pt>
                <c:pt idx="80245">
                  <c:v>80.245000000000005</c:v>
                </c:pt>
                <c:pt idx="80246">
                  <c:v>80.246000000000038</c:v>
                </c:pt>
                <c:pt idx="80247">
                  <c:v>80.247000000000014</c:v>
                </c:pt>
                <c:pt idx="80248">
                  <c:v>80.24799999999999</c:v>
                </c:pt>
                <c:pt idx="80249">
                  <c:v>80.249000000000024</c:v>
                </c:pt>
                <c:pt idx="80250">
                  <c:v>80.25</c:v>
                </c:pt>
                <c:pt idx="80251">
                  <c:v>80.251000000000033</c:v>
                </c:pt>
                <c:pt idx="80252">
                  <c:v>80.25200000000001</c:v>
                </c:pt>
                <c:pt idx="80253">
                  <c:v>80.253000000000043</c:v>
                </c:pt>
                <c:pt idx="80254">
                  <c:v>80.254000000000019</c:v>
                </c:pt>
                <c:pt idx="80255">
                  <c:v>80.254999999999995</c:v>
                </c:pt>
                <c:pt idx="80256">
                  <c:v>80.256000000000029</c:v>
                </c:pt>
                <c:pt idx="80257">
                  <c:v>80.257000000000005</c:v>
                </c:pt>
                <c:pt idx="80258">
                  <c:v>80.258000000000038</c:v>
                </c:pt>
                <c:pt idx="80259">
                  <c:v>80.259000000000015</c:v>
                </c:pt>
                <c:pt idx="80260">
                  <c:v>80.259999999999991</c:v>
                </c:pt>
                <c:pt idx="80261">
                  <c:v>80.261000000000024</c:v>
                </c:pt>
                <c:pt idx="80262">
                  <c:v>80.262</c:v>
                </c:pt>
                <c:pt idx="80263">
                  <c:v>80.263000000000034</c:v>
                </c:pt>
                <c:pt idx="80264">
                  <c:v>80.26400000000001</c:v>
                </c:pt>
                <c:pt idx="80265">
                  <c:v>80.265000000000043</c:v>
                </c:pt>
                <c:pt idx="80266">
                  <c:v>80.26600000000002</c:v>
                </c:pt>
                <c:pt idx="80267">
                  <c:v>80.266999999999996</c:v>
                </c:pt>
                <c:pt idx="80268">
                  <c:v>80.268000000000029</c:v>
                </c:pt>
                <c:pt idx="80269">
                  <c:v>80.269000000000005</c:v>
                </c:pt>
                <c:pt idx="80270">
                  <c:v>80.270000000000039</c:v>
                </c:pt>
                <c:pt idx="80271">
                  <c:v>80.271000000000015</c:v>
                </c:pt>
                <c:pt idx="80272">
                  <c:v>80.271999999999991</c:v>
                </c:pt>
                <c:pt idx="80273">
                  <c:v>80.273000000000025</c:v>
                </c:pt>
                <c:pt idx="80274">
                  <c:v>80.274000000000001</c:v>
                </c:pt>
                <c:pt idx="80275">
                  <c:v>80.275000000000034</c:v>
                </c:pt>
                <c:pt idx="80276">
                  <c:v>80.27600000000001</c:v>
                </c:pt>
                <c:pt idx="80277">
                  <c:v>80.277000000000044</c:v>
                </c:pt>
                <c:pt idx="80278">
                  <c:v>80.27800000000002</c:v>
                </c:pt>
                <c:pt idx="80279">
                  <c:v>80.278999999999996</c:v>
                </c:pt>
                <c:pt idx="80280">
                  <c:v>80.28000000000003</c:v>
                </c:pt>
                <c:pt idx="80281">
                  <c:v>80.281000000000006</c:v>
                </c:pt>
                <c:pt idx="80282">
                  <c:v>80.282000000000039</c:v>
                </c:pt>
                <c:pt idx="80283">
                  <c:v>80.283000000000015</c:v>
                </c:pt>
                <c:pt idx="80284">
                  <c:v>80.283999999999992</c:v>
                </c:pt>
                <c:pt idx="80285">
                  <c:v>80.285000000000025</c:v>
                </c:pt>
                <c:pt idx="80286">
                  <c:v>80.286000000000001</c:v>
                </c:pt>
                <c:pt idx="80287">
                  <c:v>80.287000000000035</c:v>
                </c:pt>
                <c:pt idx="80288">
                  <c:v>80.288000000000011</c:v>
                </c:pt>
                <c:pt idx="80289">
                  <c:v>80.289000000000044</c:v>
                </c:pt>
                <c:pt idx="80290">
                  <c:v>80.29000000000002</c:v>
                </c:pt>
                <c:pt idx="80291">
                  <c:v>80.290999999999997</c:v>
                </c:pt>
                <c:pt idx="80292">
                  <c:v>80.29200000000003</c:v>
                </c:pt>
                <c:pt idx="80293">
                  <c:v>80.293000000000006</c:v>
                </c:pt>
                <c:pt idx="80294">
                  <c:v>80.29400000000004</c:v>
                </c:pt>
                <c:pt idx="80295">
                  <c:v>80.295000000000016</c:v>
                </c:pt>
                <c:pt idx="80296">
                  <c:v>80.295999999999992</c:v>
                </c:pt>
                <c:pt idx="80297">
                  <c:v>80.297000000000025</c:v>
                </c:pt>
                <c:pt idx="80298">
                  <c:v>80.298000000000002</c:v>
                </c:pt>
                <c:pt idx="80299">
                  <c:v>80.299000000000035</c:v>
                </c:pt>
                <c:pt idx="80300">
                  <c:v>80.300000000000011</c:v>
                </c:pt>
                <c:pt idx="80301">
                  <c:v>80.301000000000045</c:v>
                </c:pt>
                <c:pt idx="80302">
                  <c:v>80.302000000000021</c:v>
                </c:pt>
                <c:pt idx="80303">
                  <c:v>80.302999999999997</c:v>
                </c:pt>
                <c:pt idx="80304">
                  <c:v>80.30400000000003</c:v>
                </c:pt>
                <c:pt idx="80305">
                  <c:v>80.305000000000007</c:v>
                </c:pt>
                <c:pt idx="80306">
                  <c:v>80.30600000000004</c:v>
                </c:pt>
                <c:pt idx="80307">
                  <c:v>80.307000000000016</c:v>
                </c:pt>
                <c:pt idx="80308">
                  <c:v>80.307999999999993</c:v>
                </c:pt>
                <c:pt idx="80309">
                  <c:v>80.309000000000026</c:v>
                </c:pt>
                <c:pt idx="80310">
                  <c:v>80.31</c:v>
                </c:pt>
                <c:pt idx="80311">
                  <c:v>80.311000000000035</c:v>
                </c:pt>
                <c:pt idx="80312">
                  <c:v>80.312000000000012</c:v>
                </c:pt>
                <c:pt idx="80313">
                  <c:v>80.313000000000045</c:v>
                </c:pt>
                <c:pt idx="80314">
                  <c:v>80.314000000000021</c:v>
                </c:pt>
                <c:pt idx="80315">
                  <c:v>80.314999999999998</c:v>
                </c:pt>
                <c:pt idx="80316">
                  <c:v>80.316000000000031</c:v>
                </c:pt>
                <c:pt idx="80317">
                  <c:v>80.317000000000007</c:v>
                </c:pt>
                <c:pt idx="80318">
                  <c:v>80.31800000000004</c:v>
                </c:pt>
                <c:pt idx="80319">
                  <c:v>80.319000000000017</c:v>
                </c:pt>
                <c:pt idx="80320">
                  <c:v>80.319999999999993</c:v>
                </c:pt>
                <c:pt idx="80321">
                  <c:v>80.321000000000026</c:v>
                </c:pt>
                <c:pt idx="80322">
                  <c:v>80.322000000000003</c:v>
                </c:pt>
                <c:pt idx="80323">
                  <c:v>80.323000000000036</c:v>
                </c:pt>
                <c:pt idx="80324">
                  <c:v>80.324000000000012</c:v>
                </c:pt>
                <c:pt idx="80325">
                  <c:v>80.325000000000045</c:v>
                </c:pt>
                <c:pt idx="80326">
                  <c:v>80.326000000000022</c:v>
                </c:pt>
                <c:pt idx="80327">
                  <c:v>80.326999999999998</c:v>
                </c:pt>
                <c:pt idx="80328">
                  <c:v>80.328000000000031</c:v>
                </c:pt>
                <c:pt idx="80329">
                  <c:v>80.329000000000008</c:v>
                </c:pt>
                <c:pt idx="80330">
                  <c:v>80.330000000000041</c:v>
                </c:pt>
                <c:pt idx="80331">
                  <c:v>80.331000000000017</c:v>
                </c:pt>
                <c:pt idx="80332">
                  <c:v>80.331999999999994</c:v>
                </c:pt>
                <c:pt idx="80333">
                  <c:v>80.333000000000027</c:v>
                </c:pt>
                <c:pt idx="80334">
                  <c:v>80.334000000000003</c:v>
                </c:pt>
                <c:pt idx="80335">
                  <c:v>80.335000000000036</c:v>
                </c:pt>
                <c:pt idx="80336">
                  <c:v>80.336000000000013</c:v>
                </c:pt>
                <c:pt idx="80337">
                  <c:v>80.337000000000046</c:v>
                </c:pt>
                <c:pt idx="80338">
                  <c:v>80.338000000000022</c:v>
                </c:pt>
                <c:pt idx="80339">
                  <c:v>80.338999999999999</c:v>
                </c:pt>
                <c:pt idx="80340">
                  <c:v>80.340000000000032</c:v>
                </c:pt>
                <c:pt idx="80341">
                  <c:v>80.341000000000008</c:v>
                </c:pt>
                <c:pt idx="80342">
                  <c:v>80.342000000000041</c:v>
                </c:pt>
                <c:pt idx="80343">
                  <c:v>80.343000000000018</c:v>
                </c:pt>
                <c:pt idx="80344">
                  <c:v>80.343999999999994</c:v>
                </c:pt>
                <c:pt idx="80345">
                  <c:v>80.345000000000027</c:v>
                </c:pt>
                <c:pt idx="80346">
                  <c:v>80.346000000000004</c:v>
                </c:pt>
                <c:pt idx="80347">
                  <c:v>80.347000000000037</c:v>
                </c:pt>
                <c:pt idx="80348">
                  <c:v>80.348000000000013</c:v>
                </c:pt>
                <c:pt idx="80349">
                  <c:v>80.349000000000046</c:v>
                </c:pt>
                <c:pt idx="80350">
                  <c:v>80.350000000000023</c:v>
                </c:pt>
                <c:pt idx="80351">
                  <c:v>80.350999999999999</c:v>
                </c:pt>
                <c:pt idx="80352">
                  <c:v>80.352000000000032</c:v>
                </c:pt>
                <c:pt idx="80353">
                  <c:v>80.353000000000009</c:v>
                </c:pt>
                <c:pt idx="80354">
                  <c:v>80.354000000000042</c:v>
                </c:pt>
                <c:pt idx="80355">
                  <c:v>80.355000000000018</c:v>
                </c:pt>
                <c:pt idx="80356">
                  <c:v>80.355999999999995</c:v>
                </c:pt>
                <c:pt idx="80357">
                  <c:v>80.357000000000028</c:v>
                </c:pt>
                <c:pt idx="80358">
                  <c:v>80.358000000000004</c:v>
                </c:pt>
                <c:pt idx="80359">
                  <c:v>80.359000000000037</c:v>
                </c:pt>
                <c:pt idx="80360">
                  <c:v>80.360000000000014</c:v>
                </c:pt>
                <c:pt idx="80361">
                  <c:v>80.36099999999999</c:v>
                </c:pt>
                <c:pt idx="80362">
                  <c:v>80.362000000000023</c:v>
                </c:pt>
                <c:pt idx="80363">
                  <c:v>80.363</c:v>
                </c:pt>
                <c:pt idx="80364">
                  <c:v>80.364000000000033</c:v>
                </c:pt>
                <c:pt idx="80365">
                  <c:v>80.365000000000009</c:v>
                </c:pt>
                <c:pt idx="80366">
                  <c:v>80.366000000000042</c:v>
                </c:pt>
                <c:pt idx="80367">
                  <c:v>80.367000000000019</c:v>
                </c:pt>
                <c:pt idx="80368">
                  <c:v>80.367999999999995</c:v>
                </c:pt>
                <c:pt idx="80369">
                  <c:v>80.369000000000028</c:v>
                </c:pt>
                <c:pt idx="80370">
                  <c:v>80.37</c:v>
                </c:pt>
                <c:pt idx="80371">
                  <c:v>80.371000000000038</c:v>
                </c:pt>
                <c:pt idx="80372">
                  <c:v>80.372000000000014</c:v>
                </c:pt>
                <c:pt idx="80373">
                  <c:v>80.37299999999999</c:v>
                </c:pt>
                <c:pt idx="80374">
                  <c:v>80.374000000000024</c:v>
                </c:pt>
                <c:pt idx="80375">
                  <c:v>80.375</c:v>
                </c:pt>
                <c:pt idx="80376">
                  <c:v>80.376000000000033</c:v>
                </c:pt>
                <c:pt idx="80377">
                  <c:v>80.37700000000001</c:v>
                </c:pt>
                <c:pt idx="80378">
                  <c:v>80.378000000000043</c:v>
                </c:pt>
                <c:pt idx="80379">
                  <c:v>80.379000000000019</c:v>
                </c:pt>
                <c:pt idx="80380">
                  <c:v>80.38</c:v>
                </c:pt>
                <c:pt idx="80381">
                  <c:v>80.381000000000029</c:v>
                </c:pt>
                <c:pt idx="80382">
                  <c:v>80.382000000000005</c:v>
                </c:pt>
                <c:pt idx="80383">
                  <c:v>80.383000000000038</c:v>
                </c:pt>
                <c:pt idx="80384">
                  <c:v>80.384000000000015</c:v>
                </c:pt>
                <c:pt idx="80385">
                  <c:v>80.384999999999991</c:v>
                </c:pt>
                <c:pt idx="80386">
                  <c:v>80.386000000000024</c:v>
                </c:pt>
                <c:pt idx="80387">
                  <c:v>80.387</c:v>
                </c:pt>
                <c:pt idx="80388">
                  <c:v>80.388000000000034</c:v>
                </c:pt>
                <c:pt idx="80389">
                  <c:v>80.38900000000001</c:v>
                </c:pt>
                <c:pt idx="80390">
                  <c:v>80.390000000000043</c:v>
                </c:pt>
                <c:pt idx="80391">
                  <c:v>80.39100000000002</c:v>
                </c:pt>
                <c:pt idx="80392">
                  <c:v>80.391999999999996</c:v>
                </c:pt>
                <c:pt idx="80393">
                  <c:v>80.393000000000029</c:v>
                </c:pt>
                <c:pt idx="80394">
                  <c:v>80.394000000000005</c:v>
                </c:pt>
                <c:pt idx="80395">
                  <c:v>80.395000000000039</c:v>
                </c:pt>
                <c:pt idx="80396">
                  <c:v>80.396000000000015</c:v>
                </c:pt>
                <c:pt idx="80397">
                  <c:v>80.396999999999991</c:v>
                </c:pt>
                <c:pt idx="80398">
                  <c:v>80.398000000000025</c:v>
                </c:pt>
                <c:pt idx="80399">
                  <c:v>80.399000000000001</c:v>
                </c:pt>
                <c:pt idx="80400">
                  <c:v>80.400000000000034</c:v>
                </c:pt>
                <c:pt idx="80401">
                  <c:v>80.40100000000001</c:v>
                </c:pt>
                <c:pt idx="80402">
                  <c:v>80.402000000000044</c:v>
                </c:pt>
                <c:pt idx="80403">
                  <c:v>80.40300000000002</c:v>
                </c:pt>
                <c:pt idx="80404">
                  <c:v>80.403999999999996</c:v>
                </c:pt>
                <c:pt idx="80405">
                  <c:v>80.40500000000003</c:v>
                </c:pt>
                <c:pt idx="80406">
                  <c:v>80.406000000000006</c:v>
                </c:pt>
                <c:pt idx="80407">
                  <c:v>80.407000000000039</c:v>
                </c:pt>
                <c:pt idx="80408">
                  <c:v>80.408000000000015</c:v>
                </c:pt>
                <c:pt idx="80409">
                  <c:v>80.408999999999992</c:v>
                </c:pt>
                <c:pt idx="80410">
                  <c:v>80.410000000000025</c:v>
                </c:pt>
                <c:pt idx="80411">
                  <c:v>80.411000000000001</c:v>
                </c:pt>
                <c:pt idx="80412">
                  <c:v>80.412000000000035</c:v>
                </c:pt>
                <c:pt idx="80413">
                  <c:v>80.413000000000011</c:v>
                </c:pt>
                <c:pt idx="80414">
                  <c:v>80.414000000000044</c:v>
                </c:pt>
                <c:pt idx="80415">
                  <c:v>80.41500000000002</c:v>
                </c:pt>
                <c:pt idx="80416">
                  <c:v>80.415999999999997</c:v>
                </c:pt>
                <c:pt idx="80417">
                  <c:v>80.41700000000003</c:v>
                </c:pt>
                <c:pt idx="80418">
                  <c:v>80.418000000000006</c:v>
                </c:pt>
                <c:pt idx="80419">
                  <c:v>80.41900000000004</c:v>
                </c:pt>
                <c:pt idx="80420">
                  <c:v>80.420000000000016</c:v>
                </c:pt>
                <c:pt idx="80421">
                  <c:v>80.420999999999992</c:v>
                </c:pt>
                <c:pt idx="80422">
                  <c:v>80.422000000000025</c:v>
                </c:pt>
                <c:pt idx="80423">
                  <c:v>80.423000000000002</c:v>
                </c:pt>
                <c:pt idx="80424">
                  <c:v>80.424000000000035</c:v>
                </c:pt>
                <c:pt idx="80425">
                  <c:v>80.425000000000011</c:v>
                </c:pt>
                <c:pt idx="80426">
                  <c:v>80.426000000000045</c:v>
                </c:pt>
                <c:pt idx="80427">
                  <c:v>80.427000000000021</c:v>
                </c:pt>
                <c:pt idx="80428">
                  <c:v>80.427999999999997</c:v>
                </c:pt>
                <c:pt idx="80429">
                  <c:v>80.42900000000003</c:v>
                </c:pt>
                <c:pt idx="80430">
                  <c:v>80.430000000000007</c:v>
                </c:pt>
                <c:pt idx="80431">
                  <c:v>80.43100000000004</c:v>
                </c:pt>
                <c:pt idx="80432">
                  <c:v>80.432000000000016</c:v>
                </c:pt>
                <c:pt idx="80433">
                  <c:v>80.432999999999993</c:v>
                </c:pt>
                <c:pt idx="80434">
                  <c:v>80.434000000000026</c:v>
                </c:pt>
                <c:pt idx="80435">
                  <c:v>80.435000000000002</c:v>
                </c:pt>
                <c:pt idx="80436">
                  <c:v>80.436000000000035</c:v>
                </c:pt>
                <c:pt idx="80437">
                  <c:v>80.437000000000012</c:v>
                </c:pt>
                <c:pt idx="80438">
                  <c:v>80.438000000000045</c:v>
                </c:pt>
                <c:pt idx="80439">
                  <c:v>80.439000000000021</c:v>
                </c:pt>
                <c:pt idx="80440">
                  <c:v>80.44</c:v>
                </c:pt>
                <c:pt idx="80441">
                  <c:v>80.441000000000031</c:v>
                </c:pt>
                <c:pt idx="80442">
                  <c:v>80.442000000000007</c:v>
                </c:pt>
                <c:pt idx="80443">
                  <c:v>80.44300000000004</c:v>
                </c:pt>
                <c:pt idx="80444">
                  <c:v>80.444000000000017</c:v>
                </c:pt>
                <c:pt idx="80445">
                  <c:v>80.444999999999993</c:v>
                </c:pt>
                <c:pt idx="80446">
                  <c:v>80.446000000000026</c:v>
                </c:pt>
                <c:pt idx="80447">
                  <c:v>80.447000000000003</c:v>
                </c:pt>
                <c:pt idx="80448">
                  <c:v>80.448000000000036</c:v>
                </c:pt>
                <c:pt idx="80449">
                  <c:v>80.449000000000012</c:v>
                </c:pt>
                <c:pt idx="80450">
                  <c:v>80.450000000000045</c:v>
                </c:pt>
                <c:pt idx="80451">
                  <c:v>80.451000000000022</c:v>
                </c:pt>
                <c:pt idx="80452">
                  <c:v>80.451999999999998</c:v>
                </c:pt>
                <c:pt idx="80453">
                  <c:v>80.453000000000031</c:v>
                </c:pt>
                <c:pt idx="80454">
                  <c:v>80.454000000000008</c:v>
                </c:pt>
                <c:pt idx="80455">
                  <c:v>80.455000000000041</c:v>
                </c:pt>
                <c:pt idx="80456">
                  <c:v>80.456000000000017</c:v>
                </c:pt>
                <c:pt idx="80457">
                  <c:v>80.456999999999994</c:v>
                </c:pt>
                <c:pt idx="80458">
                  <c:v>80.458000000000027</c:v>
                </c:pt>
                <c:pt idx="80459">
                  <c:v>80.459000000000003</c:v>
                </c:pt>
                <c:pt idx="80460">
                  <c:v>80.460000000000036</c:v>
                </c:pt>
                <c:pt idx="80461">
                  <c:v>80.461000000000013</c:v>
                </c:pt>
                <c:pt idx="80462">
                  <c:v>80.462000000000046</c:v>
                </c:pt>
                <c:pt idx="80463">
                  <c:v>80.463000000000022</c:v>
                </c:pt>
                <c:pt idx="80464">
                  <c:v>80.463999999999999</c:v>
                </c:pt>
                <c:pt idx="80465">
                  <c:v>80.465000000000032</c:v>
                </c:pt>
                <c:pt idx="80466">
                  <c:v>80.466000000000008</c:v>
                </c:pt>
                <c:pt idx="80467">
                  <c:v>80.467000000000041</c:v>
                </c:pt>
                <c:pt idx="80468">
                  <c:v>80.468000000000018</c:v>
                </c:pt>
                <c:pt idx="80469">
                  <c:v>80.468999999999994</c:v>
                </c:pt>
                <c:pt idx="80470">
                  <c:v>80.470000000000027</c:v>
                </c:pt>
                <c:pt idx="80471">
                  <c:v>80.471000000000004</c:v>
                </c:pt>
                <c:pt idx="80472">
                  <c:v>80.472000000000037</c:v>
                </c:pt>
                <c:pt idx="80473">
                  <c:v>80.473000000000013</c:v>
                </c:pt>
                <c:pt idx="80474">
                  <c:v>80.474000000000046</c:v>
                </c:pt>
                <c:pt idx="80475">
                  <c:v>80.475000000000023</c:v>
                </c:pt>
                <c:pt idx="80476">
                  <c:v>80.475999999999999</c:v>
                </c:pt>
                <c:pt idx="80477">
                  <c:v>80.477000000000032</c:v>
                </c:pt>
                <c:pt idx="80478">
                  <c:v>80.478000000000009</c:v>
                </c:pt>
                <c:pt idx="80479">
                  <c:v>80.479000000000042</c:v>
                </c:pt>
                <c:pt idx="80480">
                  <c:v>80.480000000000018</c:v>
                </c:pt>
                <c:pt idx="80481">
                  <c:v>80.480999999999995</c:v>
                </c:pt>
                <c:pt idx="80482">
                  <c:v>80.482000000000028</c:v>
                </c:pt>
                <c:pt idx="80483">
                  <c:v>80.483000000000004</c:v>
                </c:pt>
                <c:pt idx="80484">
                  <c:v>80.484000000000037</c:v>
                </c:pt>
                <c:pt idx="80485">
                  <c:v>80.485000000000014</c:v>
                </c:pt>
                <c:pt idx="80486">
                  <c:v>80.48599999999999</c:v>
                </c:pt>
                <c:pt idx="80487">
                  <c:v>80.487000000000023</c:v>
                </c:pt>
                <c:pt idx="80488">
                  <c:v>80.488</c:v>
                </c:pt>
                <c:pt idx="80489">
                  <c:v>80.489000000000033</c:v>
                </c:pt>
                <c:pt idx="80490">
                  <c:v>80.490000000000009</c:v>
                </c:pt>
                <c:pt idx="80491">
                  <c:v>80.491000000000042</c:v>
                </c:pt>
                <c:pt idx="80492">
                  <c:v>80.492000000000019</c:v>
                </c:pt>
                <c:pt idx="80493">
                  <c:v>80.492999999999995</c:v>
                </c:pt>
                <c:pt idx="80494">
                  <c:v>80.494000000000028</c:v>
                </c:pt>
                <c:pt idx="80495">
                  <c:v>80.495000000000005</c:v>
                </c:pt>
                <c:pt idx="80496">
                  <c:v>80.496000000000038</c:v>
                </c:pt>
                <c:pt idx="80497">
                  <c:v>80.497000000000014</c:v>
                </c:pt>
                <c:pt idx="80498">
                  <c:v>80.49799999999999</c:v>
                </c:pt>
                <c:pt idx="80499">
                  <c:v>80.499000000000024</c:v>
                </c:pt>
                <c:pt idx="80500">
                  <c:v>80.5</c:v>
                </c:pt>
                <c:pt idx="80501">
                  <c:v>80.501000000000033</c:v>
                </c:pt>
                <c:pt idx="80502">
                  <c:v>80.50200000000001</c:v>
                </c:pt>
                <c:pt idx="80503">
                  <c:v>80.503000000000043</c:v>
                </c:pt>
                <c:pt idx="80504">
                  <c:v>80.504000000000019</c:v>
                </c:pt>
                <c:pt idx="80505">
                  <c:v>80.504999999999995</c:v>
                </c:pt>
                <c:pt idx="80506">
                  <c:v>80.506000000000029</c:v>
                </c:pt>
                <c:pt idx="80507">
                  <c:v>80.507000000000005</c:v>
                </c:pt>
                <c:pt idx="80508">
                  <c:v>80.508000000000038</c:v>
                </c:pt>
                <c:pt idx="80509">
                  <c:v>80.509000000000015</c:v>
                </c:pt>
                <c:pt idx="80510">
                  <c:v>80.509999999999991</c:v>
                </c:pt>
                <c:pt idx="80511">
                  <c:v>80.511000000000024</c:v>
                </c:pt>
                <c:pt idx="80512">
                  <c:v>80.512</c:v>
                </c:pt>
                <c:pt idx="80513">
                  <c:v>80.513000000000034</c:v>
                </c:pt>
                <c:pt idx="80514">
                  <c:v>80.51400000000001</c:v>
                </c:pt>
                <c:pt idx="80515">
                  <c:v>80.515000000000043</c:v>
                </c:pt>
                <c:pt idx="80516">
                  <c:v>80.51600000000002</c:v>
                </c:pt>
                <c:pt idx="80517">
                  <c:v>80.516999999999996</c:v>
                </c:pt>
                <c:pt idx="80518">
                  <c:v>80.518000000000029</c:v>
                </c:pt>
                <c:pt idx="80519">
                  <c:v>80.519000000000005</c:v>
                </c:pt>
                <c:pt idx="80520">
                  <c:v>80.520000000000039</c:v>
                </c:pt>
                <c:pt idx="80521">
                  <c:v>80.521000000000015</c:v>
                </c:pt>
                <c:pt idx="80522">
                  <c:v>80.521999999999991</c:v>
                </c:pt>
                <c:pt idx="80523">
                  <c:v>80.523000000000025</c:v>
                </c:pt>
                <c:pt idx="80524">
                  <c:v>80.524000000000001</c:v>
                </c:pt>
                <c:pt idx="80525">
                  <c:v>80.525000000000034</c:v>
                </c:pt>
                <c:pt idx="80526">
                  <c:v>80.52600000000001</c:v>
                </c:pt>
                <c:pt idx="80527">
                  <c:v>80.527000000000044</c:v>
                </c:pt>
                <c:pt idx="80528">
                  <c:v>80.52800000000002</c:v>
                </c:pt>
                <c:pt idx="80529">
                  <c:v>80.528999999999996</c:v>
                </c:pt>
                <c:pt idx="80530">
                  <c:v>80.53000000000003</c:v>
                </c:pt>
                <c:pt idx="80531">
                  <c:v>80.531000000000006</c:v>
                </c:pt>
                <c:pt idx="80532">
                  <c:v>80.532000000000039</c:v>
                </c:pt>
                <c:pt idx="80533">
                  <c:v>80.533000000000015</c:v>
                </c:pt>
                <c:pt idx="80534">
                  <c:v>80.533999999999992</c:v>
                </c:pt>
                <c:pt idx="80535">
                  <c:v>80.535000000000025</c:v>
                </c:pt>
                <c:pt idx="80536">
                  <c:v>80.536000000000001</c:v>
                </c:pt>
                <c:pt idx="80537">
                  <c:v>80.537000000000035</c:v>
                </c:pt>
                <c:pt idx="80538">
                  <c:v>80.538000000000011</c:v>
                </c:pt>
                <c:pt idx="80539">
                  <c:v>80.539000000000044</c:v>
                </c:pt>
                <c:pt idx="80540">
                  <c:v>80.54000000000002</c:v>
                </c:pt>
                <c:pt idx="80541">
                  <c:v>80.540999999999997</c:v>
                </c:pt>
                <c:pt idx="80542">
                  <c:v>80.54200000000003</c:v>
                </c:pt>
                <c:pt idx="80543">
                  <c:v>80.543000000000006</c:v>
                </c:pt>
                <c:pt idx="80544">
                  <c:v>80.54400000000004</c:v>
                </c:pt>
                <c:pt idx="80545">
                  <c:v>80.545000000000016</c:v>
                </c:pt>
                <c:pt idx="80546">
                  <c:v>80.545999999999992</c:v>
                </c:pt>
                <c:pt idx="80547">
                  <c:v>80.547000000000025</c:v>
                </c:pt>
                <c:pt idx="80548">
                  <c:v>80.548000000000002</c:v>
                </c:pt>
                <c:pt idx="80549">
                  <c:v>80.549000000000035</c:v>
                </c:pt>
                <c:pt idx="80550">
                  <c:v>80.550000000000011</c:v>
                </c:pt>
                <c:pt idx="80551">
                  <c:v>80.551000000000045</c:v>
                </c:pt>
                <c:pt idx="80552">
                  <c:v>80.552000000000021</c:v>
                </c:pt>
                <c:pt idx="80553">
                  <c:v>80.552999999999997</c:v>
                </c:pt>
                <c:pt idx="80554">
                  <c:v>80.55400000000003</c:v>
                </c:pt>
                <c:pt idx="80555">
                  <c:v>80.555000000000007</c:v>
                </c:pt>
                <c:pt idx="80556">
                  <c:v>80.55600000000004</c:v>
                </c:pt>
                <c:pt idx="80557">
                  <c:v>80.557000000000016</c:v>
                </c:pt>
                <c:pt idx="80558">
                  <c:v>80.557999999999993</c:v>
                </c:pt>
                <c:pt idx="80559">
                  <c:v>80.559000000000026</c:v>
                </c:pt>
                <c:pt idx="80560">
                  <c:v>80.56</c:v>
                </c:pt>
                <c:pt idx="80561">
                  <c:v>80.561000000000035</c:v>
                </c:pt>
                <c:pt idx="80562">
                  <c:v>80.562000000000012</c:v>
                </c:pt>
                <c:pt idx="80563">
                  <c:v>80.563000000000045</c:v>
                </c:pt>
                <c:pt idx="80564">
                  <c:v>80.564000000000021</c:v>
                </c:pt>
                <c:pt idx="80565">
                  <c:v>80.564999999999998</c:v>
                </c:pt>
                <c:pt idx="80566">
                  <c:v>80.566000000000031</c:v>
                </c:pt>
                <c:pt idx="80567">
                  <c:v>80.567000000000007</c:v>
                </c:pt>
                <c:pt idx="80568">
                  <c:v>80.56800000000004</c:v>
                </c:pt>
                <c:pt idx="80569">
                  <c:v>80.569000000000017</c:v>
                </c:pt>
                <c:pt idx="80570">
                  <c:v>80.569999999999993</c:v>
                </c:pt>
                <c:pt idx="80571">
                  <c:v>80.571000000000026</c:v>
                </c:pt>
                <c:pt idx="80572">
                  <c:v>80.572000000000003</c:v>
                </c:pt>
                <c:pt idx="80573">
                  <c:v>80.573000000000036</c:v>
                </c:pt>
                <c:pt idx="80574">
                  <c:v>80.574000000000012</c:v>
                </c:pt>
                <c:pt idx="80575">
                  <c:v>80.575000000000045</c:v>
                </c:pt>
                <c:pt idx="80576">
                  <c:v>80.576000000000022</c:v>
                </c:pt>
                <c:pt idx="80577">
                  <c:v>80.576999999999998</c:v>
                </c:pt>
                <c:pt idx="80578">
                  <c:v>80.578000000000031</c:v>
                </c:pt>
                <c:pt idx="80579">
                  <c:v>80.579000000000008</c:v>
                </c:pt>
                <c:pt idx="80580">
                  <c:v>80.580000000000041</c:v>
                </c:pt>
                <c:pt idx="80581">
                  <c:v>80.581000000000017</c:v>
                </c:pt>
                <c:pt idx="80582">
                  <c:v>80.581999999999994</c:v>
                </c:pt>
                <c:pt idx="80583">
                  <c:v>80.583000000000027</c:v>
                </c:pt>
                <c:pt idx="80584">
                  <c:v>80.584000000000003</c:v>
                </c:pt>
                <c:pt idx="80585">
                  <c:v>80.585000000000036</c:v>
                </c:pt>
                <c:pt idx="80586">
                  <c:v>80.586000000000013</c:v>
                </c:pt>
                <c:pt idx="80587">
                  <c:v>80.587000000000046</c:v>
                </c:pt>
                <c:pt idx="80588">
                  <c:v>80.588000000000022</c:v>
                </c:pt>
                <c:pt idx="80589">
                  <c:v>80.588999999999999</c:v>
                </c:pt>
                <c:pt idx="80590">
                  <c:v>80.590000000000032</c:v>
                </c:pt>
                <c:pt idx="80591">
                  <c:v>80.591000000000008</c:v>
                </c:pt>
                <c:pt idx="80592">
                  <c:v>80.592000000000041</c:v>
                </c:pt>
                <c:pt idx="80593">
                  <c:v>80.593000000000018</c:v>
                </c:pt>
                <c:pt idx="80594">
                  <c:v>80.593999999999994</c:v>
                </c:pt>
                <c:pt idx="80595">
                  <c:v>80.595000000000027</c:v>
                </c:pt>
                <c:pt idx="80596">
                  <c:v>80.596000000000004</c:v>
                </c:pt>
                <c:pt idx="80597">
                  <c:v>80.597000000000037</c:v>
                </c:pt>
                <c:pt idx="80598">
                  <c:v>80.598000000000013</c:v>
                </c:pt>
                <c:pt idx="80599">
                  <c:v>80.599000000000046</c:v>
                </c:pt>
                <c:pt idx="80600">
                  <c:v>80.600000000000023</c:v>
                </c:pt>
                <c:pt idx="80601">
                  <c:v>80.600999999999999</c:v>
                </c:pt>
                <c:pt idx="80602">
                  <c:v>80.602000000000032</c:v>
                </c:pt>
                <c:pt idx="80603">
                  <c:v>80.603000000000009</c:v>
                </c:pt>
                <c:pt idx="80604">
                  <c:v>80.604000000000042</c:v>
                </c:pt>
                <c:pt idx="80605">
                  <c:v>80.605000000000018</c:v>
                </c:pt>
                <c:pt idx="80606">
                  <c:v>80.605999999999995</c:v>
                </c:pt>
                <c:pt idx="80607">
                  <c:v>80.607000000000028</c:v>
                </c:pt>
                <c:pt idx="80608">
                  <c:v>80.608000000000004</c:v>
                </c:pt>
                <c:pt idx="80609">
                  <c:v>80.609000000000037</c:v>
                </c:pt>
                <c:pt idx="80610">
                  <c:v>80.610000000000014</c:v>
                </c:pt>
                <c:pt idx="80611">
                  <c:v>80.61099999999999</c:v>
                </c:pt>
                <c:pt idx="80612">
                  <c:v>80.612000000000023</c:v>
                </c:pt>
                <c:pt idx="80613">
                  <c:v>80.613</c:v>
                </c:pt>
                <c:pt idx="80614">
                  <c:v>80.614000000000033</c:v>
                </c:pt>
                <c:pt idx="80615">
                  <c:v>80.615000000000009</c:v>
                </c:pt>
                <c:pt idx="80616">
                  <c:v>80.616000000000042</c:v>
                </c:pt>
                <c:pt idx="80617">
                  <c:v>80.617000000000019</c:v>
                </c:pt>
                <c:pt idx="80618">
                  <c:v>80.617999999999995</c:v>
                </c:pt>
                <c:pt idx="80619">
                  <c:v>80.619000000000028</c:v>
                </c:pt>
                <c:pt idx="80620">
                  <c:v>80.62</c:v>
                </c:pt>
                <c:pt idx="80621">
                  <c:v>80.621000000000038</c:v>
                </c:pt>
                <c:pt idx="80622">
                  <c:v>80.622000000000014</c:v>
                </c:pt>
                <c:pt idx="80623">
                  <c:v>80.62299999999999</c:v>
                </c:pt>
                <c:pt idx="80624">
                  <c:v>80.624000000000024</c:v>
                </c:pt>
                <c:pt idx="80625">
                  <c:v>80.625</c:v>
                </c:pt>
                <c:pt idx="80626">
                  <c:v>80.626000000000033</c:v>
                </c:pt>
                <c:pt idx="80627">
                  <c:v>80.62700000000001</c:v>
                </c:pt>
                <c:pt idx="80628">
                  <c:v>80.628000000000043</c:v>
                </c:pt>
                <c:pt idx="80629">
                  <c:v>80.629000000000019</c:v>
                </c:pt>
                <c:pt idx="80630">
                  <c:v>80.63</c:v>
                </c:pt>
                <c:pt idx="80631">
                  <c:v>80.631000000000029</c:v>
                </c:pt>
                <c:pt idx="80632">
                  <c:v>80.632000000000005</c:v>
                </c:pt>
                <c:pt idx="80633">
                  <c:v>80.633000000000038</c:v>
                </c:pt>
                <c:pt idx="80634">
                  <c:v>80.634000000000015</c:v>
                </c:pt>
                <c:pt idx="80635">
                  <c:v>80.634999999999991</c:v>
                </c:pt>
                <c:pt idx="80636">
                  <c:v>80.636000000000024</c:v>
                </c:pt>
                <c:pt idx="80637">
                  <c:v>80.637</c:v>
                </c:pt>
                <c:pt idx="80638">
                  <c:v>80.638000000000034</c:v>
                </c:pt>
                <c:pt idx="80639">
                  <c:v>80.63900000000001</c:v>
                </c:pt>
                <c:pt idx="80640">
                  <c:v>80.640000000000043</c:v>
                </c:pt>
                <c:pt idx="80641">
                  <c:v>80.64100000000002</c:v>
                </c:pt>
                <c:pt idx="80642">
                  <c:v>80.641999999999996</c:v>
                </c:pt>
                <c:pt idx="80643">
                  <c:v>80.643000000000029</c:v>
                </c:pt>
                <c:pt idx="80644">
                  <c:v>80.644000000000005</c:v>
                </c:pt>
                <c:pt idx="80645">
                  <c:v>80.645000000000039</c:v>
                </c:pt>
                <c:pt idx="80646">
                  <c:v>80.646000000000015</c:v>
                </c:pt>
                <c:pt idx="80647">
                  <c:v>80.646999999999991</c:v>
                </c:pt>
                <c:pt idx="80648">
                  <c:v>80.648000000000025</c:v>
                </c:pt>
                <c:pt idx="80649">
                  <c:v>80.649000000000001</c:v>
                </c:pt>
                <c:pt idx="80650">
                  <c:v>80.650000000000034</c:v>
                </c:pt>
                <c:pt idx="80651">
                  <c:v>80.65100000000001</c:v>
                </c:pt>
                <c:pt idx="80652">
                  <c:v>80.652000000000044</c:v>
                </c:pt>
                <c:pt idx="80653">
                  <c:v>80.65300000000002</c:v>
                </c:pt>
                <c:pt idx="80654">
                  <c:v>80.653999999999996</c:v>
                </c:pt>
                <c:pt idx="80655">
                  <c:v>80.65500000000003</c:v>
                </c:pt>
                <c:pt idx="80656">
                  <c:v>80.656000000000006</c:v>
                </c:pt>
                <c:pt idx="80657">
                  <c:v>80.657000000000039</c:v>
                </c:pt>
                <c:pt idx="80658">
                  <c:v>80.658000000000015</c:v>
                </c:pt>
                <c:pt idx="80659">
                  <c:v>80.658999999999992</c:v>
                </c:pt>
                <c:pt idx="80660">
                  <c:v>80.660000000000025</c:v>
                </c:pt>
                <c:pt idx="80661">
                  <c:v>80.661000000000001</c:v>
                </c:pt>
                <c:pt idx="80662">
                  <c:v>80.662000000000035</c:v>
                </c:pt>
                <c:pt idx="80663">
                  <c:v>80.663000000000011</c:v>
                </c:pt>
                <c:pt idx="80664">
                  <c:v>80.664000000000044</c:v>
                </c:pt>
                <c:pt idx="80665">
                  <c:v>80.66500000000002</c:v>
                </c:pt>
                <c:pt idx="80666">
                  <c:v>80.665999999999997</c:v>
                </c:pt>
                <c:pt idx="80667">
                  <c:v>80.66700000000003</c:v>
                </c:pt>
                <c:pt idx="80668">
                  <c:v>80.668000000000006</c:v>
                </c:pt>
                <c:pt idx="80669">
                  <c:v>80.66900000000004</c:v>
                </c:pt>
                <c:pt idx="80670">
                  <c:v>80.670000000000016</c:v>
                </c:pt>
                <c:pt idx="80671">
                  <c:v>80.670999999999992</c:v>
                </c:pt>
                <c:pt idx="80672">
                  <c:v>80.672000000000025</c:v>
                </c:pt>
                <c:pt idx="80673">
                  <c:v>80.673000000000002</c:v>
                </c:pt>
                <c:pt idx="80674">
                  <c:v>80.674000000000035</c:v>
                </c:pt>
                <c:pt idx="80675">
                  <c:v>80.675000000000011</c:v>
                </c:pt>
                <c:pt idx="80676">
                  <c:v>80.676000000000045</c:v>
                </c:pt>
                <c:pt idx="80677">
                  <c:v>80.677000000000021</c:v>
                </c:pt>
                <c:pt idx="80678">
                  <c:v>80.677999999999997</c:v>
                </c:pt>
                <c:pt idx="80679">
                  <c:v>80.67900000000003</c:v>
                </c:pt>
                <c:pt idx="80680">
                  <c:v>80.680000000000007</c:v>
                </c:pt>
                <c:pt idx="80681">
                  <c:v>80.68100000000004</c:v>
                </c:pt>
                <c:pt idx="80682">
                  <c:v>80.682000000000016</c:v>
                </c:pt>
                <c:pt idx="80683">
                  <c:v>80.682999999999993</c:v>
                </c:pt>
                <c:pt idx="80684">
                  <c:v>80.684000000000026</c:v>
                </c:pt>
                <c:pt idx="80685">
                  <c:v>80.685000000000002</c:v>
                </c:pt>
                <c:pt idx="80686">
                  <c:v>80.686000000000035</c:v>
                </c:pt>
                <c:pt idx="80687">
                  <c:v>80.687000000000012</c:v>
                </c:pt>
                <c:pt idx="80688">
                  <c:v>80.688000000000045</c:v>
                </c:pt>
                <c:pt idx="80689">
                  <c:v>80.689000000000021</c:v>
                </c:pt>
                <c:pt idx="80690">
                  <c:v>80.69</c:v>
                </c:pt>
                <c:pt idx="80691">
                  <c:v>80.691000000000031</c:v>
                </c:pt>
                <c:pt idx="80692">
                  <c:v>80.692000000000007</c:v>
                </c:pt>
                <c:pt idx="80693">
                  <c:v>80.69300000000004</c:v>
                </c:pt>
                <c:pt idx="80694">
                  <c:v>80.694000000000017</c:v>
                </c:pt>
                <c:pt idx="80695">
                  <c:v>80.694999999999993</c:v>
                </c:pt>
                <c:pt idx="80696">
                  <c:v>80.696000000000026</c:v>
                </c:pt>
                <c:pt idx="80697">
                  <c:v>80.697000000000003</c:v>
                </c:pt>
                <c:pt idx="80698">
                  <c:v>80.698000000000036</c:v>
                </c:pt>
                <c:pt idx="80699">
                  <c:v>80.699000000000012</c:v>
                </c:pt>
                <c:pt idx="80700">
                  <c:v>80.700000000000045</c:v>
                </c:pt>
                <c:pt idx="80701">
                  <c:v>80.701000000000022</c:v>
                </c:pt>
                <c:pt idx="80702">
                  <c:v>80.701999999999998</c:v>
                </c:pt>
                <c:pt idx="80703">
                  <c:v>80.703000000000031</c:v>
                </c:pt>
                <c:pt idx="80704">
                  <c:v>80.704000000000008</c:v>
                </c:pt>
                <c:pt idx="80705">
                  <c:v>80.705000000000041</c:v>
                </c:pt>
                <c:pt idx="80706">
                  <c:v>80.706000000000017</c:v>
                </c:pt>
                <c:pt idx="80707">
                  <c:v>80.706999999999994</c:v>
                </c:pt>
                <c:pt idx="80708">
                  <c:v>80.708000000000027</c:v>
                </c:pt>
                <c:pt idx="80709">
                  <c:v>80.709000000000003</c:v>
                </c:pt>
                <c:pt idx="80710">
                  <c:v>80.710000000000036</c:v>
                </c:pt>
                <c:pt idx="80711">
                  <c:v>80.711000000000013</c:v>
                </c:pt>
                <c:pt idx="80712">
                  <c:v>80.712000000000046</c:v>
                </c:pt>
                <c:pt idx="80713">
                  <c:v>80.713000000000022</c:v>
                </c:pt>
                <c:pt idx="80714">
                  <c:v>80.713999999999999</c:v>
                </c:pt>
                <c:pt idx="80715">
                  <c:v>80.715000000000032</c:v>
                </c:pt>
                <c:pt idx="80716">
                  <c:v>80.716000000000008</c:v>
                </c:pt>
                <c:pt idx="80717">
                  <c:v>80.717000000000041</c:v>
                </c:pt>
                <c:pt idx="80718">
                  <c:v>80.718000000000018</c:v>
                </c:pt>
                <c:pt idx="80719">
                  <c:v>80.718999999999994</c:v>
                </c:pt>
                <c:pt idx="80720">
                  <c:v>80.720000000000027</c:v>
                </c:pt>
                <c:pt idx="80721">
                  <c:v>80.721000000000004</c:v>
                </c:pt>
                <c:pt idx="80722">
                  <c:v>80.722000000000037</c:v>
                </c:pt>
                <c:pt idx="80723">
                  <c:v>80.723000000000013</c:v>
                </c:pt>
                <c:pt idx="80724">
                  <c:v>80.724000000000046</c:v>
                </c:pt>
                <c:pt idx="80725">
                  <c:v>80.725000000000023</c:v>
                </c:pt>
                <c:pt idx="80726">
                  <c:v>80.725999999999999</c:v>
                </c:pt>
                <c:pt idx="80727">
                  <c:v>80.727000000000032</c:v>
                </c:pt>
                <c:pt idx="80728">
                  <c:v>80.728000000000009</c:v>
                </c:pt>
                <c:pt idx="80729">
                  <c:v>80.729000000000042</c:v>
                </c:pt>
                <c:pt idx="80730">
                  <c:v>80.730000000000018</c:v>
                </c:pt>
                <c:pt idx="80731">
                  <c:v>80.730999999999995</c:v>
                </c:pt>
                <c:pt idx="80732">
                  <c:v>80.732000000000028</c:v>
                </c:pt>
                <c:pt idx="80733">
                  <c:v>80.733000000000004</c:v>
                </c:pt>
                <c:pt idx="80734">
                  <c:v>80.734000000000037</c:v>
                </c:pt>
                <c:pt idx="80735">
                  <c:v>80.735000000000014</c:v>
                </c:pt>
                <c:pt idx="80736">
                  <c:v>80.73599999999999</c:v>
                </c:pt>
                <c:pt idx="80737">
                  <c:v>80.737000000000023</c:v>
                </c:pt>
                <c:pt idx="80738">
                  <c:v>80.738</c:v>
                </c:pt>
                <c:pt idx="80739">
                  <c:v>80.739000000000033</c:v>
                </c:pt>
                <c:pt idx="80740">
                  <c:v>80.740000000000009</c:v>
                </c:pt>
                <c:pt idx="80741">
                  <c:v>80.741000000000042</c:v>
                </c:pt>
                <c:pt idx="80742">
                  <c:v>80.742000000000019</c:v>
                </c:pt>
                <c:pt idx="80743">
                  <c:v>80.742999999999995</c:v>
                </c:pt>
                <c:pt idx="80744">
                  <c:v>80.744000000000028</c:v>
                </c:pt>
                <c:pt idx="80745">
                  <c:v>80.745000000000005</c:v>
                </c:pt>
                <c:pt idx="80746">
                  <c:v>80.746000000000038</c:v>
                </c:pt>
                <c:pt idx="80747">
                  <c:v>80.747000000000014</c:v>
                </c:pt>
                <c:pt idx="80748">
                  <c:v>80.74799999999999</c:v>
                </c:pt>
                <c:pt idx="80749">
                  <c:v>80.749000000000024</c:v>
                </c:pt>
                <c:pt idx="80750">
                  <c:v>80.75</c:v>
                </c:pt>
                <c:pt idx="80751">
                  <c:v>80.751000000000033</c:v>
                </c:pt>
                <c:pt idx="80752">
                  <c:v>80.75200000000001</c:v>
                </c:pt>
                <c:pt idx="80753">
                  <c:v>80.753000000000043</c:v>
                </c:pt>
                <c:pt idx="80754">
                  <c:v>80.754000000000019</c:v>
                </c:pt>
                <c:pt idx="80755">
                  <c:v>80.754999999999995</c:v>
                </c:pt>
                <c:pt idx="80756">
                  <c:v>80.756000000000029</c:v>
                </c:pt>
                <c:pt idx="80757">
                  <c:v>80.757000000000005</c:v>
                </c:pt>
                <c:pt idx="80758">
                  <c:v>80.758000000000038</c:v>
                </c:pt>
                <c:pt idx="80759">
                  <c:v>80.759000000000015</c:v>
                </c:pt>
                <c:pt idx="80760">
                  <c:v>80.759999999999991</c:v>
                </c:pt>
                <c:pt idx="80761">
                  <c:v>80.761000000000024</c:v>
                </c:pt>
                <c:pt idx="80762">
                  <c:v>80.762</c:v>
                </c:pt>
                <c:pt idx="80763">
                  <c:v>80.763000000000034</c:v>
                </c:pt>
                <c:pt idx="80764">
                  <c:v>80.76400000000001</c:v>
                </c:pt>
                <c:pt idx="80765">
                  <c:v>80.765000000000043</c:v>
                </c:pt>
                <c:pt idx="80766">
                  <c:v>80.76600000000002</c:v>
                </c:pt>
                <c:pt idx="80767">
                  <c:v>80.766999999999996</c:v>
                </c:pt>
                <c:pt idx="80768">
                  <c:v>80.768000000000029</c:v>
                </c:pt>
                <c:pt idx="80769">
                  <c:v>80.769000000000005</c:v>
                </c:pt>
                <c:pt idx="80770">
                  <c:v>80.770000000000039</c:v>
                </c:pt>
                <c:pt idx="80771">
                  <c:v>80.771000000000015</c:v>
                </c:pt>
                <c:pt idx="80772">
                  <c:v>80.771999999999991</c:v>
                </c:pt>
                <c:pt idx="80773">
                  <c:v>80.773000000000025</c:v>
                </c:pt>
                <c:pt idx="80774">
                  <c:v>80.774000000000001</c:v>
                </c:pt>
                <c:pt idx="80775">
                  <c:v>80.775000000000034</c:v>
                </c:pt>
                <c:pt idx="80776">
                  <c:v>80.77600000000001</c:v>
                </c:pt>
                <c:pt idx="80777">
                  <c:v>80.777000000000044</c:v>
                </c:pt>
                <c:pt idx="80778">
                  <c:v>80.77800000000002</c:v>
                </c:pt>
                <c:pt idx="80779">
                  <c:v>80.778999999999996</c:v>
                </c:pt>
                <c:pt idx="80780">
                  <c:v>80.78000000000003</c:v>
                </c:pt>
                <c:pt idx="80781">
                  <c:v>80.781000000000006</c:v>
                </c:pt>
                <c:pt idx="80782">
                  <c:v>80.782000000000039</c:v>
                </c:pt>
                <c:pt idx="80783">
                  <c:v>80.783000000000015</c:v>
                </c:pt>
                <c:pt idx="80784">
                  <c:v>80.783999999999992</c:v>
                </c:pt>
                <c:pt idx="80785">
                  <c:v>80.785000000000025</c:v>
                </c:pt>
                <c:pt idx="80786">
                  <c:v>80.786000000000001</c:v>
                </c:pt>
                <c:pt idx="80787">
                  <c:v>80.787000000000035</c:v>
                </c:pt>
                <c:pt idx="80788">
                  <c:v>80.788000000000011</c:v>
                </c:pt>
                <c:pt idx="80789">
                  <c:v>80.789000000000044</c:v>
                </c:pt>
                <c:pt idx="80790">
                  <c:v>80.79000000000002</c:v>
                </c:pt>
                <c:pt idx="80791">
                  <c:v>80.790999999999997</c:v>
                </c:pt>
                <c:pt idx="80792">
                  <c:v>80.79200000000003</c:v>
                </c:pt>
                <c:pt idx="80793">
                  <c:v>80.793000000000006</c:v>
                </c:pt>
                <c:pt idx="80794">
                  <c:v>80.79400000000004</c:v>
                </c:pt>
                <c:pt idx="80795">
                  <c:v>80.795000000000016</c:v>
                </c:pt>
                <c:pt idx="80796">
                  <c:v>80.795999999999992</c:v>
                </c:pt>
                <c:pt idx="80797">
                  <c:v>80.797000000000025</c:v>
                </c:pt>
                <c:pt idx="80798">
                  <c:v>80.798000000000002</c:v>
                </c:pt>
                <c:pt idx="80799">
                  <c:v>80.799000000000035</c:v>
                </c:pt>
                <c:pt idx="80800">
                  <c:v>80.800000000000011</c:v>
                </c:pt>
                <c:pt idx="80801">
                  <c:v>80.801000000000045</c:v>
                </c:pt>
                <c:pt idx="80802">
                  <c:v>80.802000000000021</c:v>
                </c:pt>
                <c:pt idx="80803">
                  <c:v>80.802999999999997</c:v>
                </c:pt>
                <c:pt idx="80804">
                  <c:v>80.80400000000003</c:v>
                </c:pt>
                <c:pt idx="80805">
                  <c:v>80.805000000000007</c:v>
                </c:pt>
                <c:pt idx="80806">
                  <c:v>80.80600000000004</c:v>
                </c:pt>
                <c:pt idx="80807">
                  <c:v>80.807000000000016</c:v>
                </c:pt>
                <c:pt idx="80808">
                  <c:v>80.807999999999993</c:v>
                </c:pt>
                <c:pt idx="80809">
                  <c:v>80.809000000000026</c:v>
                </c:pt>
                <c:pt idx="80810">
                  <c:v>80.81</c:v>
                </c:pt>
                <c:pt idx="80811">
                  <c:v>80.811000000000035</c:v>
                </c:pt>
                <c:pt idx="80812">
                  <c:v>80.812000000000012</c:v>
                </c:pt>
                <c:pt idx="80813">
                  <c:v>80.813000000000045</c:v>
                </c:pt>
                <c:pt idx="80814">
                  <c:v>80.814000000000021</c:v>
                </c:pt>
                <c:pt idx="80815">
                  <c:v>80.814999999999998</c:v>
                </c:pt>
                <c:pt idx="80816">
                  <c:v>80.816000000000031</c:v>
                </c:pt>
                <c:pt idx="80817">
                  <c:v>80.817000000000007</c:v>
                </c:pt>
                <c:pt idx="80818">
                  <c:v>80.81800000000004</c:v>
                </c:pt>
                <c:pt idx="80819">
                  <c:v>80.819000000000017</c:v>
                </c:pt>
                <c:pt idx="80820">
                  <c:v>80.819999999999993</c:v>
                </c:pt>
                <c:pt idx="80821">
                  <c:v>80.821000000000026</c:v>
                </c:pt>
                <c:pt idx="80822">
                  <c:v>80.822000000000003</c:v>
                </c:pt>
                <c:pt idx="80823">
                  <c:v>80.823000000000036</c:v>
                </c:pt>
                <c:pt idx="80824">
                  <c:v>80.824000000000012</c:v>
                </c:pt>
                <c:pt idx="80825">
                  <c:v>80.825000000000045</c:v>
                </c:pt>
                <c:pt idx="80826">
                  <c:v>80.826000000000022</c:v>
                </c:pt>
                <c:pt idx="80827">
                  <c:v>80.826999999999998</c:v>
                </c:pt>
                <c:pt idx="80828">
                  <c:v>80.828000000000031</c:v>
                </c:pt>
                <c:pt idx="80829">
                  <c:v>80.829000000000008</c:v>
                </c:pt>
                <c:pt idx="80830">
                  <c:v>80.830000000000041</c:v>
                </c:pt>
                <c:pt idx="80831">
                  <c:v>80.831000000000017</c:v>
                </c:pt>
                <c:pt idx="80832">
                  <c:v>80.831999999999994</c:v>
                </c:pt>
                <c:pt idx="80833">
                  <c:v>80.833000000000027</c:v>
                </c:pt>
                <c:pt idx="80834">
                  <c:v>80.834000000000003</c:v>
                </c:pt>
                <c:pt idx="80835">
                  <c:v>80.835000000000036</c:v>
                </c:pt>
                <c:pt idx="80836">
                  <c:v>80.836000000000013</c:v>
                </c:pt>
                <c:pt idx="80837">
                  <c:v>80.837000000000046</c:v>
                </c:pt>
                <c:pt idx="80838">
                  <c:v>80.838000000000022</c:v>
                </c:pt>
                <c:pt idx="80839">
                  <c:v>80.838999999999999</c:v>
                </c:pt>
                <c:pt idx="80840">
                  <c:v>80.840000000000032</c:v>
                </c:pt>
                <c:pt idx="80841">
                  <c:v>80.841000000000008</c:v>
                </c:pt>
                <c:pt idx="80842">
                  <c:v>80.842000000000041</c:v>
                </c:pt>
                <c:pt idx="80843">
                  <c:v>80.843000000000018</c:v>
                </c:pt>
                <c:pt idx="80844">
                  <c:v>80.843999999999994</c:v>
                </c:pt>
                <c:pt idx="80845">
                  <c:v>80.845000000000027</c:v>
                </c:pt>
                <c:pt idx="80846">
                  <c:v>80.846000000000004</c:v>
                </c:pt>
                <c:pt idx="80847">
                  <c:v>80.847000000000037</c:v>
                </c:pt>
                <c:pt idx="80848">
                  <c:v>80.848000000000013</c:v>
                </c:pt>
                <c:pt idx="80849">
                  <c:v>80.849000000000046</c:v>
                </c:pt>
                <c:pt idx="80850">
                  <c:v>80.850000000000023</c:v>
                </c:pt>
                <c:pt idx="80851">
                  <c:v>80.850999999999999</c:v>
                </c:pt>
                <c:pt idx="80852">
                  <c:v>80.852000000000032</c:v>
                </c:pt>
                <c:pt idx="80853">
                  <c:v>80.853000000000009</c:v>
                </c:pt>
                <c:pt idx="80854">
                  <c:v>80.854000000000042</c:v>
                </c:pt>
                <c:pt idx="80855">
                  <c:v>80.855000000000018</c:v>
                </c:pt>
                <c:pt idx="80856">
                  <c:v>80.855999999999995</c:v>
                </c:pt>
                <c:pt idx="80857">
                  <c:v>80.857000000000028</c:v>
                </c:pt>
                <c:pt idx="80858">
                  <c:v>80.858000000000004</c:v>
                </c:pt>
                <c:pt idx="80859">
                  <c:v>80.859000000000037</c:v>
                </c:pt>
                <c:pt idx="80860">
                  <c:v>80.860000000000014</c:v>
                </c:pt>
                <c:pt idx="80861">
                  <c:v>80.86099999999999</c:v>
                </c:pt>
                <c:pt idx="80862">
                  <c:v>80.862000000000023</c:v>
                </c:pt>
                <c:pt idx="80863">
                  <c:v>80.863</c:v>
                </c:pt>
                <c:pt idx="80864">
                  <c:v>80.864000000000033</c:v>
                </c:pt>
                <c:pt idx="80865">
                  <c:v>80.865000000000009</c:v>
                </c:pt>
                <c:pt idx="80866">
                  <c:v>80.866000000000042</c:v>
                </c:pt>
                <c:pt idx="80867">
                  <c:v>80.867000000000019</c:v>
                </c:pt>
                <c:pt idx="80868">
                  <c:v>80.867999999999995</c:v>
                </c:pt>
                <c:pt idx="80869">
                  <c:v>80.869000000000028</c:v>
                </c:pt>
                <c:pt idx="80870">
                  <c:v>80.87</c:v>
                </c:pt>
                <c:pt idx="80871">
                  <c:v>80.871000000000038</c:v>
                </c:pt>
                <c:pt idx="80872">
                  <c:v>80.872000000000014</c:v>
                </c:pt>
                <c:pt idx="80873">
                  <c:v>80.87299999999999</c:v>
                </c:pt>
                <c:pt idx="80874">
                  <c:v>80.874000000000024</c:v>
                </c:pt>
                <c:pt idx="80875">
                  <c:v>80.875</c:v>
                </c:pt>
                <c:pt idx="80876">
                  <c:v>80.876000000000033</c:v>
                </c:pt>
                <c:pt idx="80877">
                  <c:v>80.87700000000001</c:v>
                </c:pt>
                <c:pt idx="80878">
                  <c:v>80.878000000000043</c:v>
                </c:pt>
                <c:pt idx="80879">
                  <c:v>80.879000000000019</c:v>
                </c:pt>
                <c:pt idx="80880">
                  <c:v>80.88</c:v>
                </c:pt>
                <c:pt idx="80881">
                  <c:v>80.881000000000029</c:v>
                </c:pt>
                <c:pt idx="80882">
                  <c:v>80.882000000000005</c:v>
                </c:pt>
                <c:pt idx="80883">
                  <c:v>80.883000000000038</c:v>
                </c:pt>
                <c:pt idx="80884">
                  <c:v>80.884000000000015</c:v>
                </c:pt>
                <c:pt idx="80885">
                  <c:v>80.884999999999991</c:v>
                </c:pt>
                <c:pt idx="80886">
                  <c:v>80.886000000000024</c:v>
                </c:pt>
                <c:pt idx="80887">
                  <c:v>80.887</c:v>
                </c:pt>
                <c:pt idx="80888">
                  <c:v>80.888000000000034</c:v>
                </c:pt>
                <c:pt idx="80889">
                  <c:v>80.88900000000001</c:v>
                </c:pt>
                <c:pt idx="80890">
                  <c:v>80.890000000000043</c:v>
                </c:pt>
                <c:pt idx="80891">
                  <c:v>80.89100000000002</c:v>
                </c:pt>
                <c:pt idx="80892">
                  <c:v>80.891999999999996</c:v>
                </c:pt>
                <c:pt idx="80893">
                  <c:v>80.893000000000029</c:v>
                </c:pt>
                <c:pt idx="80894">
                  <c:v>80.894000000000005</c:v>
                </c:pt>
                <c:pt idx="80895">
                  <c:v>80.895000000000039</c:v>
                </c:pt>
                <c:pt idx="80896">
                  <c:v>80.896000000000015</c:v>
                </c:pt>
                <c:pt idx="80897">
                  <c:v>80.896999999999991</c:v>
                </c:pt>
                <c:pt idx="80898">
                  <c:v>80.898000000000025</c:v>
                </c:pt>
                <c:pt idx="80899">
                  <c:v>80.899000000000001</c:v>
                </c:pt>
                <c:pt idx="80900">
                  <c:v>80.900000000000034</c:v>
                </c:pt>
                <c:pt idx="80901">
                  <c:v>80.90100000000001</c:v>
                </c:pt>
                <c:pt idx="80902">
                  <c:v>80.902000000000044</c:v>
                </c:pt>
                <c:pt idx="80903">
                  <c:v>80.90300000000002</c:v>
                </c:pt>
                <c:pt idx="80904">
                  <c:v>80.903999999999996</c:v>
                </c:pt>
                <c:pt idx="80905">
                  <c:v>80.90500000000003</c:v>
                </c:pt>
                <c:pt idx="80906">
                  <c:v>80.906000000000006</c:v>
                </c:pt>
                <c:pt idx="80907">
                  <c:v>80.907000000000039</c:v>
                </c:pt>
                <c:pt idx="80908">
                  <c:v>80.908000000000015</c:v>
                </c:pt>
                <c:pt idx="80909">
                  <c:v>80.908999999999992</c:v>
                </c:pt>
                <c:pt idx="80910">
                  <c:v>80.910000000000025</c:v>
                </c:pt>
                <c:pt idx="80911">
                  <c:v>80.911000000000001</c:v>
                </c:pt>
                <c:pt idx="80912">
                  <c:v>80.912000000000035</c:v>
                </c:pt>
                <c:pt idx="80913">
                  <c:v>80.913000000000011</c:v>
                </c:pt>
                <c:pt idx="80914">
                  <c:v>80.914000000000044</c:v>
                </c:pt>
                <c:pt idx="80915">
                  <c:v>80.91500000000002</c:v>
                </c:pt>
                <c:pt idx="80916">
                  <c:v>80.915999999999997</c:v>
                </c:pt>
                <c:pt idx="80917">
                  <c:v>80.91700000000003</c:v>
                </c:pt>
                <c:pt idx="80918">
                  <c:v>80.918000000000006</c:v>
                </c:pt>
                <c:pt idx="80919">
                  <c:v>80.91900000000004</c:v>
                </c:pt>
                <c:pt idx="80920">
                  <c:v>80.920000000000016</c:v>
                </c:pt>
                <c:pt idx="80921">
                  <c:v>80.920999999999992</c:v>
                </c:pt>
                <c:pt idx="80922">
                  <c:v>80.922000000000025</c:v>
                </c:pt>
                <c:pt idx="80923">
                  <c:v>80.923000000000002</c:v>
                </c:pt>
                <c:pt idx="80924">
                  <c:v>80.924000000000035</c:v>
                </c:pt>
                <c:pt idx="80925">
                  <c:v>80.925000000000011</c:v>
                </c:pt>
                <c:pt idx="80926">
                  <c:v>80.926000000000045</c:v>
                </c:pt>
                <c:pt idx="80927">
                  <c:v>80.927000000000021</c:v>
                </c:pt>
                <c:pt idx="80928">
                  <c:v>80.927999999999997</c:v>
                </c:pt>
                <c:pt idx="80929">
                  <c:v>80.92900000000003</c:v>
                </c:pt>
                <c:pt idx="80930">
                  <c:v>80.930000000000007</c:v>
                </c:pt>
                <c:pt idx="80931">
                  <c:v>80.93100000000004</c:v>
                </c:pt>
                <c:pt idx="80932">
                  <c:v>80.932000000000016</c:v>
                </c:pt>
                <c:pt idx="80933">
                  <c:v>80.932999999999993</c:v>
                </c:pt>
                <c:pt idx="80934">
                  <c:v>80.934000000000026</c:v>
                </c:pt>
                <c:pt idx="80935">
                  <c:v>80.935000000000002</c:v>
                </c:pt>
                <c:pt idx="80936">
                  <c:v>80.936000000000035</c:v>
                </c:pt>
                <c:pt idx="80937">
                  <c:v>80.937000000000012</c:v>
                </c:pt>
                <c:pt idx="80938">
                  <c:v>80.938000000000045</c:v>
                </c:pt>
                <c:pt idx="80939">
                  <c:v>80.939000000000021</c:v>
                </c:pt>
                <c:pt idx="80940">
                  <c:v>80.94</c:v>
                </c:pt>
                <c:pt idx="80941">
                  <c:v>80.941000000000031</c:v>
                </c:pt>
                <c:pt idx="80942">
                  <c:v>80.942000000000007</c:v>
                </c:pt>
                <c:pt idx="80943">
                  <c:v>80.94300000000004</c:v>
                </c:pt>
                <c:pt idx="80944">
                  <c:v>80.944000000000017</c:v>
                </c:pt>
                <c:pt idx="80945">
                  <c:v>80.944999999999993</c:v>
                </c:pt>
                <c:pt idx="80946">
                  <c:v>80.946000000000026</c:v>
                </c:pt>
                <c:pt idx="80947">
                  <c:v>80.947000000000003</c:v>
                </c:pt>
                <c:pt idx="80948">
                  <c:v>80.948000000000036</c:v>
                </c:pt>
                <c:pt idx="80949">
                  <c:v>80.949000000000012</c:v>
                </c:pt>
                <c:pt idx="80950">
                  <c:v>80.950000000000045</c:v>
                </c:pt>
                <c:pt idx="80951">
                  <c:v>80.951000000000022</c:v>
                </c:pt>
                <c:pt idx="80952">
                  <c:v>80.951999999999998</c:v>
                </c:pt>
                <c:pt idx="80953">
                  <c:v>80.953000000000031</c:v>
                </c:pt>
                <c:pt idx="80954">
                  <c:v>80.954000000000008</c:v>
                </c:pt>
                <c:pt idx="80955">
                  <c:v>80.955000000000041</c:v>
                </c:pt>
                <c:pt idx="80956">
                  <c:v>80.956000000000017</c:v>
                </c:pt>
                <c:pt idx="80957">
                  <c:v>80.956999999999994</c:v>
                </c:pt>
                <c:pt idx="80958">
                  <c:v>80.958000000000027</c:v>
                </c:pt>
                <c:pt idx="80959">
                  <c:v>80.959000000000003</c:v>
                </c:pt>
                <c:pt idx="80960">
                  <c:v>80.960000000000036</c:v>
                </c:pt>
                <c:pt idx="80961">
                  <c:v>80.961000000000013</c:v>
                </c:pt>
                <c:pt idx="80962">
                  <c:v>80.962000000000046</c:v>
                </c:pt>
                <c:pt idx="80963">
                  <c:v>80.963000000000022</c:v>
                </c:pt>
                <c:pt idx="80964">
                  <c:v>80.963999999999999</c:v>
                </c:pt>
                <c:pt idx="80965">
                  <c:v>80.965000000000032</c:v>
                </c:pt>
                <c:pt idx="80966">
                  <c:v>80.966000000000008</c:v>
                </c:pt>
                <c:pt idx="80967">
                  <c:v>80.967000000000041</c:v>
                </c:pt>
                <c:pt idx="80968">
                  <c:v>80.968000000000018</c:v>
                </c:pt>
                <c:pt idx="80969">
                  <c:v>80.968999999999994</c:v>
                </c:pt>
                <c:pt idx="80970">
                  <c:v>80.970000000000027</c:v>
                </c:pt>
                <c:pt idx="80971">
                  <c:v>80.971000000000004</c:v>
                </c:pt>
                <c:pt idx="80972">
                  <c:v>80.972000000000037</c:v>
                </c:pt>
                <c:pt idx="80973">
                  <c:v>80.973000000000013</c:v>
                </c:pt>
                <c:pt idx="80974">
                  <c:v>80.974000000000046</c:v>
                </c:pt>
                <c:pt idx="80975">
                  <c:v>80.975000000000023</c:v>
                </c:pt>
                <c:pt idx="80976">
                  <c:v>80.975999999999999</c:v>
                </c:pt>
                <c:pt idx="80977">
                  <c:v>80.977000000000032</c:v>
                </c:pt>
                <c:pt idx="80978">
                  <c:v>80.978000000000009</c:v>
                </c:pt>
                <c:pt idx="80979">
                  <c:v>80.979000000000042</c:v>
                </c:pt>
                <c:pt idx="80980">
                  <c:v>80.980000000000018</c:v>
                </c:pt>
                <c:pt idx="80981">
                  <c:v>80.980999999999995</c:v>
                </c:pt>
                <c:pt idx="80982">
                  <c:v>80.982000000000028</c:v>
                </c:pt>
                <c:pt idx="80983">
                  <c:v>80.983000000000004</c:v>
                </c:pt>
                <c:pt idx="80984">
                  <c:v>80.984000000000037</c:v>
                </c:pt>
                <c:pt idx="80985">
                  <c:v>80.985000000000014</c:v>
                </c:pt>
                <c:pt idx="80986">
                  <c:v>80.98599999999999</c:v>
                </c:pt>
                <c:pt idx="80987">
                  <c:v>80.987000000000023</c:v>
                </c:pt>
                <c:pt idx="80988">
                  <c:v>80.988</c:v>
                </c:pt>
                <c:pt idx="80989">
                  <c:v>80.989000000000033</c:v>
                </c:pt>
                <c:pt idx="80990">
                  <c:v>80.990000000000009</c:v>
                </c:pt>
                <c:pt idx="80991">
                  <c:v>80.991000000000042</c:v>
                </c:pt>
                <c:pt idx="80992">
                  <c:v>80.992000000000019</c:v>
                </c:pt>
                <c:pt idx="80993">
                  <c:v>80.992999999999995</c:v>
                </c:pt>
                <c:pt idx="80994">
                  <c:v>80.994000000000028</c:v>
                </c:pt>
                <c:pt idx="80995">
                  <c:v>80.995000000000005</c:v>
                </c:pt>
                <c:pt idx="80996">
                  <c:v>80.996000000000038</c:v>
                </c:pt>
                <c:pt idx="80997">
                  <c:v>80.997000000000014</c:v>
                </c:pt>
                <c:pt idx="80998">
                  <c:v>80.99799999999999</c:v>
                </c:pt>
                <c:pt idx="80999">
                  <c:v>80.999000000000024</c:v>
                </c:pt>
                <c:pt idx="81000">
                  <c:v>81</c:v>
                </c:pt>
                <c:pt idx="81001">
                  <c:v>81.001000000000033</c:v>
                </c:pt>
                <c:pt idx="81002">
                  <c:v>81.00200000000001</c:v>
                </c:pt>
                <c:pt idx="81003">
                  <c:v>81.003000000000043</c:v>
                </c:pt>
                <c:pt idx="81004">
                  <c:v>81.004000000000019</c:v>
                </c:pt>
                <c:pt idx="81005">
                  <c:v>81.004999999999995</c:v>
                </c:pt>
                <c:pt idx="81006">
                  <c:v>81.006000000000029</c:v>
                </c:pt>
                <c:pt idx="81007">
                  <c:v>81.007000000000005</c:v>
                </c:pt>
                <c:pt idx="81008">
                  <c:v>81.008000000000038</c:v>
                </c:pt>
                <c:pt idx="81009">
                  <c:v>81.009000000000015</c:v>
                </c:pt>
                <c:pt idx="81010">
                  <c:v>81.009999999999991</c:v>
                </c:pt>
                <c:pt idx="81011">
                  <c:v>81.011000000000024</c:v>
                </c:pt>
                <c:pt idx="81012">
                  <c:v>81.012</c:v>
                </c:pt>
                <c:pt idx="81013">
                  <c:v>81.013000000000034</c:v>
                </c:pt>
                <c:pt idx="81014">
                  <c:v>81.01400000000001</c:v>
                </c:pt>
                <c:pt idx="81015">
                  <c:v>81.015000000000043</c:v>
                </c:pt>
                <c:pt idx="81016">
                  <c:v>81.01600000000002</c:v>
                </c:pt>
                <c:pt idx="81017">
                  <c:v>81.016999999999996</c:v>
                </c:pt>
                <c:pt idx="81018">
                  <c:v>81.018000000000029</c:v>
                </c:pt>
                <c:pt idx="81019">
                  <c:v>81.019000000000005</c:v>
                </c:pt>
                <c:pt idx="81020">
                  <c:v>81.020000000000039</c:v>
                </c:pt>
                <c:pt idx="81021">
                  <c:v>81.021000000000015</c:v>
                </c:pt>
                <c:pt idx="81022">
                  <c:v>81.021999999999991</c:v>
                </c:pt>
                <c:pt idx="81023">
                  <c:v>81.023000000000025</c:v>
                </c:pt>
                <c:pt idx="81024">
                  <c:v>81.024000000000001</c:v>
                </c:pt>
                <c:pt idx="81025">
                  <c:v>81.025000000000034</c:v>
                </c:pt>
                <c:pt idx="81026">
                  <c:v>81.02600000000001</c:v>
                </c:pt>
                <c:pt idx="81027">
                  <c:v>81.027000000000044</c:v>
                </c:pt>
                <c:pt idx="81028">
                  <c:v>81.02800000000002</c:v>
                </c:pt>
                <c:pt idx="81029">
                  <c:v>81.028999999999996</c:v>
                </c:pt>
                <c:pt idx="81030">
                  <c:v>81.03000000000003</c:v>
                </c:pt>
                <c:pt idx="81031">
                  <c:v>81.031000000000006</c:v>
                </c:pt>
                <c:pt idx="81032">
                  <c:v>81.032000000000039</c:v>
                </c:pt>
                <c:pt idx="81033">
                  <c:v>81.033000000000015</c:v>
                </c:pt>
                <c:pt idx="81034">
                  <c:v>81.033999999999992</c:v>
                </c:pt>
                <c:pt idx="81035">
                  <c:v>81.035000000000025</c:v>
                </c:pt>
                <c:pt idx="81036">
                  <c:v>81.036000000000001</c:v>
                </c:pt>
                <c:pt idx="81037">
                  <c:v>81.037000000000035</c:v>
                </c:pt>
                <c:pt idx="81038">
                  <c:v>81.038000000000011</c:v>
                </c:pt>
                <c:pt idx="81039">
                  <c:v>81.039000000000044</c:v>
                </c:pt>
                <c:pt idx="81040">
                  <c:v>81.04000000000002</c:v>
                </c:pt>
                <c:pt idx="81041">
                  <c:v>81.040999999999997</c:v>
                </c:pt>
                <c:pt idx="81042">
                  <c:v>81.04200000000003</c:v>
                </c:pt>
                <c:pt idx="81043">
                  <c:v>81.043000000000006</c:v>
                </c:pt>
                <c:pt idx="81044">
                  <c:v>81.04400000000004</c:v>
                </c:pt>
                <c:pt idx="81045">
                  <c:v>81.045000000000016</c:v>
                </c:pt>
                <c:pt idx="81046">
                  <c:v>81.045999999999992</c:v>
                </c:pt>
                <c:pt idx="81047">
                  <c:v>81.047000000000025</c:v>
                </c:pt>
                <c:pt idx="81048">
                  <c:v>81.048000000000002</c:v>
                </c:pt>
                <c:pt idx="81049">
                  <c:v>81.049000000000035</c:v>
                </c:pt>
                <c:pt idx="81050">
                  <c:v>81.050000000000011</c:v>
                </c:pt>
                <c:pt idx="81051">
                  <c:v>81.051000000000045</c:v>
                </c:pt>
                <c:pt idx="81052">
                  <c:v>81.052000000000021</c:v>
                </c:pt>
                <c:pt idx="81053">
                  <c:v>81.052999999999997</c:v>
                </c:pt>
                <c:pt idx="81054">
                  <c:v>81.05400000000003</c:v>
                </c:pt>
                <c:pt idx="81055">
                  <c:v>81.055000000000007</c:v>
                </c:pt>
                <c:pt idx="81056">
                  <c:v>81.05600000000004</c:v>
                </c:pt>
                <c:pt idx="81057">
                  <c:v>81.057000000000016</c:v>
                </c:pt>
                <c:pt idx="81058">
                  <c:v>81.057999999999993</c:v>
                </c:pt>
                <c:pt idx="81059">
                  <c:v>81.059000000000026</c:v>
                </c:pt>
                <c:pt idx="81060">
                  <c:v>81.06</c:v>
                </c:pt>
                <c:pt idx="81061">
                  <c:v>81.061000000000035</c:v>
                </c:pt>
                <c:pt idx="81062">
                  <c:v>81.062000000000012</c:v>
                </c:pt>
                <c:pt idx="81063">
                  <c:v>81.063000000000045</c:v>
                </c:pt>
                <c:pt idx="81064">
                  <c:v>81.064000000000021</c:v>
                </c:pt>
                <c:pt idx="81065">
                  <c:v>81.064999999999998</c:v>
                </c:pt>
                <c:pt idx="81066">
                  <c:v>81.066000000000031</c:v>
                </c:pt>
                <c:pt idx="81067">
                  <c:v>81.067000000000007</c:v>
                </c:pt>
                <c:pt idx="81068">
                  <c:v>81.06800000000004</c:v>
                </c:pt>
                <c:pt idx="81069">
                  <c:v>81.069000000000017</c:v>
                </c:pt>
                <c:pt idx="81070">
                  <c:v>81.069999999999993</c:v>
                </c:pt>
                <c:pt idx="81071">
                  <c:v>81.071000000000026</c:v>
                </c:pt>
                <c:pt idx="81072">
                  <c:v>81.072000000000003</c:v>
                </c:pt>
                <c:pt idx="81073">
                  <c:v>81.073000000000036</c:v>
                </c:pt>
                <c:pt idx="81074">
                  <c:v>81.074000000000012</c:v>
                </c:pt>
                <c:pt idx="81075">
                  <c:v>81.075000000000045</c:v>
                </c:pt>
                <c:pt idx="81076">
                  <c:v>81.076000000000022</c:v>
                </c:pt>
                <c:pt idx="81077">
                  <c:v>81.076999999999998</c:v>
                </c:pt>
                <c:pt idx="81078">
                  <c:v>81.078000000000031</c:v>
                </c:pt>
                <c:pt idx="81079">
                  <c:v>81.079000000000008</c:v>
                </c:pt>
                <c:pt idx="81080">
                  <c:v>81.080000000000041</c:v>
                </c:pt>
                <c:pt idx="81081">
                  <c:v>81.081000000000017</c:v>
                </c:pt>
                <c:pt idx="81082">
                  <c:v>81.081999999999994</c:v>
                </c:pt>
                <c:pt idx="81083">
                  <c:v>81.083000000000027</c:v>
                </c:pt>
                <c:pt idx="81084">
                  <c:v>81.084000000000003</c:v>
                </c:pt>
                <c:pt idx="81085">
                  <c:v>81.085000000000036</c:v>
                </c:pt>
                <c:pt idx="81086">
                  <c:v>81.086000000000013</c:v>
                </c:pt>
                <c:pt idx="81087">
                  <c:v>81.087000000000046</c:v>
                </c:pt>
                <c:pt idx="81088">
                  <c:v>81.088000000000022</c:v>
                </c:pt>
                <c:pt idx="81089">
                  <c:v>81.088999999999999</c:v>
                </c:pt>
                <c:pt idx="81090">
                  <c:v>81.090000000000032</c:v>
                </c:pt>
                <c:pt idx="81091">
                  <c:v>81.091000000000008</c:v>
                </c:pt>
                <c:pt idx="81092">
                  <c:v>81.092000000000041</c:v>
                </c:pt>
                <c:pt idx="81093">
                  <c:v>81.093000000000018</c:v>
                </c:pt>
                <c:pt idx="81094">
                  <c:v>81.093999999999994</c:v>
                </c:pt>
                <c:pt idx="81095">
                  <c:v>81.095000000000027</c:v>
                </c:pt>
                <c:pt idx="81096">
                  <c:v>81.096000000000004</c:v>
                </c:pt>
                <c:pt idx="81097">
                  <c:v>81.097000000000037</c:v>
                </c:pt>
                <c:pt idx="81098">
                  <c:v>81.098000000000013</c:v>
                </c:pt>
                <c:pt idx="81099">
                  <c:v>81.099000000000046</c:v>
                </c:pt>
                <c:pt idx="81100">
                  <c:v>81.100000000000023</c:v>
                </c:pt>
                <c:pt idx="81101">
                  <c:v>81.100999999999999</c:v>
                </c:pt>
                <c:pt idx="81102">
                  <c:v>81.102000000000032</c:v>
                </c:pt>
                <c:pt idx="81103">
                  <c:v>81.103000000000009</c:v>
                </c:pt>
                <c:pt idx="81104">
                  <c:v>81.104000000000042</c:v>
                </c:pt>
                <c:pt idx="81105">
                  <c:v>81.105000000000018</c:v>
                </c:pt>
                <c:pt idx="81106">
                  <c:v>81.105999999999995</c:v>
                </c:pt>
                <c:pt idx="81107">
                  <c:v>81.107000000000028</c:v>
                </c:pt>
                <c:pt idx="81108">
                  <c:v>81.108000000000004</c:v>
                </c:pt>
                <c:pt idx="81109">
                  <c:v>81.109000000000037</c:v>
                </c:pt>
                <c:pt idx="81110">
                  <c:v>81.110000000000014</c:v>
                </c:pt>
                <c:pt idx="81111">
                  <c:v>81.11099999999999</c:v>
                </c:pt>
                <c:pt idx="81112">
                  <c:v>81.112000000000023</c:v>
                </c:pt>
                <c:pt idx="81113">
                  <c:v>81.113</c:v>
                </c:pt>
                <c:pt idx="81114">
                  <c:v>81.114000000000033</c:v>
                </c:pt>
                <c:pt idx="81115">
                  <c:v>81.115000000000009</c:v>
                </c:pt>
                <c:pt idx="81116">
                  <c:v>81.116000000000042</c:v>
                </c:pt>
                <c:pt idx="81117">
                  <c:v>81.117000000000019</c:v>
                </c:pt>
                <c:pt idx="81118">
                  <c:v>81.117999999999995</c:v>
                </c:pt>
                <c:pt idx="81119">
                  <c:v>81.119000000000028</c:v>
                </c:pt>
                <c:pt idx="81120">
                  <c:v>81.12</c:v>
                </c:pt>
                <c:pt idx="81121">
                  <c:v>81.121000000000038</c:v>
                </c:pt>
                <c:pt idx="81122">
                  <c:v>81.122000000000014</c:v>
                </c:pt>
                <c:pt idx="81123">
                  <c:v>81.12299999999999</c:v>
                </c:pt>
                <c:pt idx="81124">
                  <c:v>81.124000000000024</c:v>
                </c:pt>
                <c:pt idx="81125">
                  <c:v>81.125</c:v>
                </c:pt>
                <c:pt idx="81126">
                  <c:v>81.126000000000033</c:v>
                </c:pt>
                <c:pt idx="81127">
                  <c:v>81.12700000000001</c:v>
                </c:pt>
                <c:pt idx="81128">
                  <c:v>81.128000000000043</c:v>
                </c:pt>
                <c:pt idx="81129">
                  <c:v>81.129000000000019</c:v>
                </c:pt>
                <c:pt idx="81130">
                  <c:v>81.13</c:v>
                </c:pt>
                <c:pt idx="81131">
                  <c:v>81.131000000000029</c:v>
                </c:pt>
                <c:pt idx="81132">
                  <c:v>81.132000000000005</c:v>
                </c:pt>
                <c:pt idx="81133">
                  <c:v>81.133000000000038</c:v>
                </c:pt>
                <c:pt idx="81134">
                  <c:v>81.134000000000015</c:v>
                </c:pt>
                <c:pt idx="81135">
                  <c:v>81.134999999999991</c:v>
                </c:pt>
                <c:pt idx="81136">
                  <c:v>81.136000000000024</c:v>
                </c:pt>
                <c:pt idx="81137">
                  <c:v>81.137</c:v>
                </c:pt>
                <c:pt idx="81138">
                  <c:v>81.138000000000034</c:v>
                </c:pt>
                <c:pt idx="81139">
                  <c:v>81.13900000000001</c:v>
                </c:pt>
                <c:pt idx="81140">
                  <c:v>81.140000000000043</c:v>
                </c:pt>
                <c:pt idx="81141">
                  <c:v>81.14100000000002</c:v>
                </c:pt>
                <c:pt idx="81142">
                  <c:v>81.141999999999996</c:v>
                </c:pt>
                <c:pt idx="81143">
                  <c:v>81.143000000000029</c:v>
                </c:pt>
                <c:pt idx="81144">
                  <c:v>81.144000000000005</c:v>
                </c:pt>
                <c:pt idx="81145">
                  <c:v>81.145000000000039</c:v>
                </c:pt>
                <c:pt idx="81146">
                  <c:v>81.146000000000015</c:v>
                </c:pt>
                <c:pt idx="81147">
                  <c:v>81.146999999999991</c:v>
                </c:pt>
                <c:pt idx="81148">
                  <c:v>81.148000000000025</c:v>
                </c:pt>
                <c:pt idx="81149">
                  <c:v>81.149000000000001</c:v>
                </c:pt>
                <c:pt idx="81150">
                  <c:v>81.150000000000034</c:v>
                </c:pt>
                <c:pt idx="81151">
                  <c:v>81.15100000000001</c:v>
                </c:pt>
                <c:pt idx="81152">
                  <c:v>81.152000000000044</c:v>
                </c:pt>
                <c:pt idx="81153">
                  <c:v>81.15300000000002</c:v>
                </c:pt>
                <c:pt idx="81154">
                  <c:v>81.153999999999996</c:v>
                </c:pt>
                <c:pt idx="81155">
                  <c:v>81.15500000000003</c:v>
                </c:pt>
                <c:pt idx="81156">
                  <c:v>81.156000000000006</c:v>
                </c:pt>
                <c:pt idx="81157">
                  <c:v>81.157000000000039</c:v>
                </c:pt>
                <c:pt idx="81158">
                  <c:v>81.158000000000015</c:v>
                </c:pt>
                <c:pt idx="81159">
                  <c:v>81.158999999999992</c:v>
                </c:pt>
                <c:pt idx="81160">
                  <c:v>81.160000000000025</c:v>
                </c:pt>
                <c:pt idx="81161">
                  <c:v>81.161000000000001</c:v>
                </c:pt>
                <c:pt idx="81162">
                  <c:v>81.162000000000035</c:v>
                </c:pt>
                <c:pt idx="81163">
                  <c:v>81.163000000000011</c:v>
                </c:pt>
                <c:pt idx="81164">
                  <c:v>81.164000000000044</c:v>
                </c:pt>
                <c:pt idx="81165">
                  <c:v>81.16500000000002</c:v>
                </c:pt>
                <c:pt idx="81166">
                  <c:v>81.165999999999997</c:v>
                </c:pt>
                <c:pt idx="81167">
                  <c:v>81.16700000000003</c:v>
                </c:pt>
                <c:pt idx="81168">
                  <c:v>81.168000000000006</c:v>
                </c:pt>
                <c:pt idx="81169">
                  <c:v>81.16900000000004</c:v>
                </c:pt>
                <c:pt idx="81170">
                  <c:v>81.170000000000016</c:v>
                </c:pt>
                <c:pt idx="81171">
                  <c:v>81.170999999999992</c:v>
                </c:pt>
                <c:pt idx="81172">
                  <c:v>81.172000000000025</c:v>
                </c:pt>
                <c:pt idx="81173">
                  <c:v>81.173000000000002</c:v>
                </c:pt>
                <c:pt idx="81174">
                  <c:v>81.174000000000035</c:v>
                </c:pt>
                <c:pt idx="81175">
                  <c:v>81.175000000000011</c:v>
                </c:pt>
                <c:pt idx="81176">
                  <c:v>81.176000000000045</c:v>
                </c:pt>
                <c:pt idx="81177">
                  <c:v>81.177000000000021</c:v>
                </c:pt>
                <c:pt idx="81178">
                  <c:v>81.177999999999997</c:v>
                </c:pt>
                <c:pt idx="81179">
                  <c:v>81.17900000000003</c:v>
                </c:pt>
                <c:pt idx="81180">
                  <c:v>81.180000000000007</c:v>
                </c:pt>
                <c:pt idx="81181">
                  <c:v>81.18100000000004</c:v>
                </c:pt>
                <c:pt idx="81182">
                  <c:v>81.182000000000016</c:v>
                </c:pt>
                <c:pt idx="81183">
                  <c:v>81.182999999999993</c:v>
                </c:pt>
                <c:pt idx="81184">
                  <c:v>81.184000000000026</c:v>
                </c:pt>
                <c:pt idx="81185">
                  <c:v>81.185000000000002</c:v>
                </c:pt>
                <c:pt idx="81186">
                  <c:v>81.186000000000035</c:v>
                </c:pt>
                <c:pt idx="81187">
                  <c:v>81.187000000000012</c:v>
                </c:pt>
                <c:pt idx="81188">
                  <c:v>81.188000000000045</c:v>
                </c:pt>
                <c:pt idx="81189">
                  <c:v>81.189000000000021</c:v>
                </c:pt>
                <c:pt idx="81190">
                  <c:v>81.19</c:v>
                </c:pt>
                <c:pt idx="81191">
                  <c:v>81.191000000000031</c:v>
                </c:pt>
                <c:pt idx="81192">
                  <c:v>81.192000000000007</c:v>
                </c:pt>
                <c:pt idx="81193">
                  <c:v>81.19300000000004</c:v>
                </c:pt>
                <c:pt idx="81194">
                  <c:v>81.194000000000017</c:v>
                </c:pt>
                <c:pt idx="81195">
                  <c:v>81.194999999999993</c:v>
                </c:pt>
                <c:pt idx="81196">
                  <c:v>81.196000000000026</c:v>
                </c:pt>
                <c:pt idx="81197">
                  <c:v>81.197000000000003</c:v>
                </c:pt>
                <c:pt idx="81198">
                  <c:v>81.198000000000036</c:v>
                </c:pt>
                <c:pt idx="81199">
                  <c:v>81.199000000000012</c:v>
                </c:pt>
                <c:pt idx="81200">
                  <c:v>81.200000000000045</c:v>
                </c:pt>
                <c:pt idx="81201">
                  <c:v>81.201000000000022</c:v>
                </c:pt>
                <c:pt idx="81202">
                  <c:v>81.201999999999998</c:v>
                </c:pt>
                <c:pt idx="81203">
                  <c:v>81.203000000000031</c:v>
                </c:pt>
                <c:pt idx="81204">
                  <c:v>81.204000000000008</c:v>
                </c:pt>
                <c:pt idx="81205">
                  <c:v>81.205000000000041</c:v>
                </c:pt>
                <c:pt idx="81206">
                  <c:v>81.206000000000017</c:v>
                </c:pt>
                <c:pt idx="81207">
                  <c:v>81.206999999999994</c:v>
                </c:pt>
                <c:pt idx="81208">
                  <c:v>81.208000000000027</c:v>
                </c:pt>
                <c:pt idx="81209">
                  <c:v>81.209000000000003</c:v>
                </c:pt>
                <c:pt idx="81210">
                  <c:v>81.210000000000036</c:v>
                </c:pt>
                <c:pt idx="81211">
                  <c:v>81.211000000000013</c:v>
                </c:pt>
                <c:pt idx="81212">
                  <c:v>81.212000000000046</c:v>
                </c:pt>
                <c:pt idx="81213">
                  <c:v>81.213000000000022</c:v>
                </c:pt>
                <c:pt idx="81214">
                  <c:v>81.213999999999999</c:v>
                </c:pt>
                <c:pt idx="81215">
                  <c:v>81.215000000000032</c:v>
                </c:pt>
                <c:pt idx="81216">
                  <c:v>81.216000000000008</c:v>
                </c:pt>
                <c:pt idx="81217">
                  <c:v>81.217000000000041</c:v>
                </c:pt>
                <c:pt idx="81218">
                  <c:v>81.218000000000018</c:v>
                </c:pt>
                <c:pt idx="81219">
                  <c:v>81.218999999999994</c:v>
                </c:pt>
                <c:pt idx="81220">
                  <c:v>81.220000000000027</c:v>
                </c:pt>
                <c:pt idx="81221">
                  <c:v>81.221000000000004</c:v>
                </c:pt>
                <c:pt idx="81222">
                  <c:v>81.222000000000037</c:v>
                </c:pt>
                <c:pt idx="81223">
                  <c:v>81.223000000000013</c:v>
                </c:pt>
                <c:pt idx="81224">
                  <c:v>81.224000000000046</c:v>
                </c:pt>
                <c:pt idx="81225">
                  <c:v>81.225000000000023</c:v>
                </c:pt>
                <c:pt idx="81226">
                  <c:v>81.225999999999999</c:v>
                </c:pt>
                <c:pt idx="81227">
                  <c:v>81.227000000000032</c:v>
                </c:pt>
                <c:pt idx="81228">
                  <c:v>81.228000000000009</c:v>
                </c:pt>
                <c:pt idx="81229">
                  <c:v>81.229000000000042</c:v>
                </c:pt>
                <c:pt idx="81230">
                  <c:v>81.230000000000018</c:v>
                </c:pt>
                <c:pt idx="81231">
                  <c:v>81.230999999999995</c:v>
                </c:pt>
                <c:pt idx="81232">
                  <c:v>81.232000000000028</c:v>
                </c:pt>
                <c:pt idx="81233">
                  <c:v>81.233000000000004</c:v>
                </c:pt>
                <c:pt idx="81234">
                  <c:v>81.234000000000037</c:v>
                </c:pt>
                <c:pt idx="81235">
                  <c:v>81.235000000000014</c:v>
                </c:pt>
                <c:pt idx="81236">
                  <c:v>81.23599999999999</c:v>
                </c:pt>
                <c:pt idx="81237">
                  <c:v>81.237000000000023</c:v>
                </c:pt>
                <c:pt idx="81238">
                  <c:v>81.238</c:v>
                </c:pt>
                <c:pt idx="81239">
                  <c:v>81.239000000000033</c:v>
                </c:pt>
                <c:pt idx="81240">
                  <c:v>81.240000000000009</c:v>
                </c:pt>
                <c:pt idx="81241">
                  <c:v>81.241000000000042</c:v>
                </c:pt>
                <c:pt idx="81242">
                  <c:v>81.242000000000019</c:v>
                </c:pt>
                <c:pt idx="81243">
                  <c:v>81.242999999999995</c:v>
                </c:pt>
                <c:pt idx="81244">
                  <c:v>81.244000000000028</c:v>
                </c:pt>
                <c:pt idx="81245">
                  <c:v>81.245000000000005</c:v>
                </c:pt>
                <c:pt idx="81246">
                  <c:v>81.246000000000038</c:v>
                </c:pt>
                <c:pt idx="81247">
                  <c:v>81.247000000000014</c:v>
                </c:pt>
                <c:pt idx="81248">
                  <c:v>81.24799999999999</c:v>
                </c:pt>
                <c:pt idx="81249">
                  <c:v>81.249000000000024</c:v>
                </c:pt>
                <c:pt idx="81250">
                  <c:v>81.25</c:v>
                </c:pt>
                <c:pt idx="81251">
                  <c:v>81.251000000000033</c:v>
                </c:pt>
                <c:pt idx="81252">
                  <c:v>81.25200000000001</c:v>
                </c:pt>
                <c:pt idx="81253">
                  <c:v>81.253000000000043</c:v>
                </c:pt>
                <c:pt idx="81254">
                  <c:v>81.254000000000019</c:v>
                </c:pt>
                <c:pt idx="81255">
                  <c:v>81.254999999999995</c:v>
                </c:pt>
                <c:pt idx="81256">
                  <c:v>81.256000000000029</c:v>
                </c:pt>
                <c:pt idx="81257">
                  <c:v>81.257000000000005</c:v>
                </c:pt>
                <c:pt idx="81258">
                  <c:v>81.258000000000038</c:v>
                </c:pt>
                <c:pt idx="81259">
                  <c:v>81.259000000000015</c:v>
                </c:pt>
                <c:pt idx="81260">
                  <c:v>81.259999999999991</c:v>
                </c:pt>
                <c:pt idx="81261">
                  <c:v>81.261000000000024</c:v>
                </c:pt>
                <c:pt idx="81262">
                  <c:v>81.262</c:v>
                </c:pt>
                <c:pt idx="81263">
                  <c:v>81.263000000000034</c:v>
                </c:pt>
                <c:pt idx="81264">
                  <c:v>81.26400000000001</c:v>
                </c:pt>
                <c:pt idx="81265">
                  <c:v>81.265000000000043</c:v>
                </c:pt>
                <c:pt idx="81266">
                  <c:v>81.26600000000002</c:v>
                </c:pt>
                <c:pt idx="81267">
                  <c:v>81.266999999999996</c:v>
                </c:pt>
                <c:pt idx="81268">
                  <c:v>81.268000000000029</c:v>
                </c:pt>
                <c:pt idx="81269">
                  <c:v>81.269000000000005</c:v>
                </c:pt>
                <c:pt idx="81270">
                  <c:v>81.270000000000039</c:v>
                </c:pt>
                <c:pt idx="81271">
                  <c:v>81.271000000000015</c:v>
                </c:pt>
                <c:pt idx="81272">
                  <c:v>81.271999999999991</c:v>
                </c:pt>
                <c:pt idx="81273">
                  <c:v>81.273000000000025</c:v>
                </c:pt>
                <c:pt idx="81274">
                  <c:v>81.274000000000001</c:v>
                </c:pt>
                <c:pt idx="81275">
                  <c:v>81.275000000000034</c:v>
                </c:pt>
                <c:pt idx="81276">
                  <c:v>81.27600000000001</c:v>
                </c:pt>
                <c:pt idx="81277">
                  <c:v>81.277000000000044</c:v>
                </c:pt>
                <c:pt idx="81278">
                  <c:v>81.27800000000002</c:v>
                </c:pt>
                <c:pt idx="81279">
                  <c:v>81.278999999999996</c:v>
                </c:pt>
                <c:pt idx="81280">
                  <c:v>81.28000000000003</c:v>
                </c:pt>
                <c:pt idx="81281">
                  <c:v>81.281000000000006</c:v>
                </c:pt>
                <c:pt idx="81282">
                  <c:v>81.282000000000039</c:v>
                </c:pt>
                <c:pt idx="81283">
                  <c:v>81.283000000000015</c:v>
                </c:pt>
                <c:pt idx="81284">
                  <c:v>81.283999999999992</c:v>
                </c:pt>
                <c:pt idx="81285">
                  <c:v>81.285000000000025</c:v>
                </c:pt>
                <c:pt idx="81286">
                  <c:v>81.286000000000001</c:v>
                </c:pt>
                <c:pt idx="81287">
                  <c:v>81.287000000000035</c:v>
                </c:pt>
                <c:pt idx="81288">
                  <c:v>81.288000000000011</c:v>
                </c:pt>
                <c:pt idx="81289">
                  <c:v>81.289000000000044</c:v>
                </c:pt>
                <c:pt idx="81290">
                  <c:v>81.29000000000002</c:v>
                </c:pt>
                <c:pt idx="81291">
                  <c:v>81.290999999999997</c:v>
                </c:pt>
                <c:pt idx="81292">
                  <c:v>81.29200000000003</c:v>
                </c:pt>
                <c:pt idx="81293">
                  <c:v>81.293000000000006</c:v>
                </c:pt>
                <c:pt idx="81294">
                  <c:v>81.29400000000004</c:v>
                </c:pt>
                <c:pt idx="81295">
                  <c:v>81.295000000000016</c:v>
                </c:pt>
                <c:pt idx="81296">
                  <c:v>81.295999999999992</c:v>
                </c:pt>
                <c:pt idx="81297">
                  <c:v>81.297000000000025</c:v>
                </c:pt>
                <c:pt idx="81298">
                  <c:v>81.298000000000002</c:v>
                </c:pt>
                <c:pt idx="81299">
                  <c:v>81.299000000000035</c:v>
                </c:pt>
                <c:pt idx="81300">
                  <c:v>81.300000000000011</c:v>
                </c:pt>
                <c:pt idx="81301">
                  <c:v>81.301000000000045</c:v>
                </c:pt>
                <c:pt idx="81302">
                  <c:v>81.302000000000021</c:v>
                </c:pt>
                <c:pt idx="81303">
                  <c:v>81.302999999999997</c:v>
                </c:pt>
                <c:pt idx="81304">
                  <c:v>81.30400000000003</c:v>
                </c:pt>
                <c:pt idx="81305">
                  <c:v>81.305000000000007</c:v>
                </c:pt>
                <c:pt idx="81306">
                  <c:v>81.30600000000004</c:v>
                </c:pt>
                <c:pt idx="81307">
                  <c:v>81.307000000000016</c:v>
                </c:pt>
                <c:pt idx="81308">
                  <c:v>81.307999999999993</c:v>
                </c:pt>
                <c:pt idx="81309">
                  <c:v>81.309000000000026</c:v>
                </c:pt>
                <c:pt idx="81310">
                  <c:v>81.31</c:v>
                </c:pt>
                <c:pt idx="81311">
                  <c:v>81.311000000000035</c:v>
                </c:pt>
                <c:pt idx="81312">
                  <c:v>81.312000000000012</c:v>
                </c:pt>
                <c:pt idx="81313">
                  <c:v>81.313000000000045</c:v>
                </c:pt>
                <c:pt idx="81314">
                  <c:v>81.314000000000021</c:v>
                </c:pt>
                <c:pt idx="81315">
                  <c:v>81.314999999999998</c:v>
                </c:pt>
                <c:pt idx="81316">
                  <c:v>81.316000000000031</c:v>
                </c:pt>
                <c:pt idx="81317">
                  <c:v>81.317000000000007</c:v>
                </c:pt>
                <c:pt idx="81318">
                  <c:v>81.31800000000004</c:v>
                </c:pt>
                <c:pt idx="81319">
                  <c:v>81.319000000000017</c:v>
                </c:pt>
                <c:pt idx="81320">
                  <c:v>81.319999999999993</c:v>
                </c:pt>
                <c:pt idx="81321">
                  <c:v>81.321000000000026</c:v>
                </c:pt>
                <c:pt idx="81322">
                  <c:v>81.322000000000003</c:v>
                </c:pt>
                <c:pt idx="81323">
                  <c:v>81.323000000000036</c:v>
                </c:pt>
                <c:pt idx="81324">
                  <c:v>81.324000000000012</c:v>
                </c:pt>
                <c:pt idx="81325">
                  <c:v>81.325000000000045</c:v>
                </c:pt>
                <c:pt idx="81326">
                  <c:v>81.326000000000022</c:v>
                </c:pt>
                <c:pt idx="81327">
                  <c:v>81.326999999999998</c:v>
                </c:pt>
                <c:pt idx="81328">
                  <c:v>81.328000000000031</c:v>
                </c:pt>
                <c:pt idx="81329">
                  <c:v>81.329000000000008</c:v>
                </c:pt>
                <c:pt idx="81330">
                  <c:v>81.330000000000041</c:v>
                </c:pt>
                <c:pt idx="81331">
                  <c:v>81.331000000000017</c:v>
                </c:pt>
                <c:pt idx="81332">
                  <c:v>81.331999999999994</c:v>
                </c:pt>
                <c:pt idx="81333">
                  <c:v>81.333000000000027</c:v>
                </c:pt>
                <c:pt idx="81334">
                  <c:v>81.334000000000003</c:v>
                </c:pt>
                <c:pt idx="81335">
                  <c:v>81.335000000000036</c:v>
                </c:pt>
                <c:pt idx="81336">
                  <c:v>81.336000000000013</c:v>
                </c:pt>
                <c:pt idx="81337">
                  <c:v>81.337000000000046</c:v>
                </c:pt>
                <c:pt idx="81338">
                  <c:v>81.338000000000022</c:v>
                </c:pt>
                <c:pt idx="81339">
                  <c:v>81.338999999999999</c:v>
                </c:pt>
                <c:pt idx="81340">
                  <c:v>81.340000000000032</c:v>
                </c:pt>
                <c:pt idx="81341">
                  <c:v>81.341000000000008</c:v>
                </c:pt>
                <c:pt idx="81342">
                  <c:v>81.342000000000041</c:v>
                </c:pt>
                <c:pt idx="81343">
                  <c:v>81.343000000000018</c:v>
                </c:pt>
                <c:pt idx="81344">
                  <c:v>81.343999999999994</c:v>
                </c:pt>
                <c:pt idx="81345">
                  <c:v>81.345000000000027</c:v>
                </c:pt>
                <c:pt idx="81346">
                  <c:v>81.346000000000004</c:v>
                </c:pt>
                <c:pt idx="81347">
                  <c:v>81.347000000000037</c:v>
                </c:pt>
                <c:pt idx="81348">
                  <c:v>81.348000000000013</c:v>
                </c:pt>
                <c:pt idx="81349">
                  <c:v>81.349000000000046</c:v>
                </c:pt>
                <c:pt idx="81350">
                  <c:v>81.350000000000023</c:v>
                </c:pt>
                <c:pt idx="81351">
                  <c:v>81.350999999999999</c:v>
                </c:pt>
                <c:pt idx="81352">
                  <c:v>81.352000000000032</c:v>
                </c:pt>
                <c:pt idx="81353">
                  <c:v>81.353000000000009</c:v>
                </c:pt>
                <c:pt idx="81354">
                  <c:v>81.354000000000042</c:v>
                </c:pt>
                <c:pt idx="81355">
                  <c:v>81.355000000000018</c:v>
                </c:pt>
                <c:pt idx="81356">
                  <c:v>81.355999999999995</c:v>
                </c:pt>
                <c:pt idx="81357">
                  <c:v>81.357000000000028</c:v>
                </c:pt>
                <c:pt idx="81358">
                  <c:v>81.358000000000004</c:v>
                </c:pt>
                <c:pt idx="81359">
                  <c:v>81.359000000000037</c:v>
                </c:pt>
                <c:pt idx="81360">
                  <c:v>81.360000000000014</c:v>
                </c:pt>
                <c:pt idx="81361">
                  <c:v>81.36099999999999</c:v>
                </c:pt>
                <c:pt idx="81362">
                  <c:v>81.362000000000023</c:v>
                </c:pt>
                <c:pt idx="81363">
                  <c:v>81.363</c:v>
                </c:pt>
                <c:pt idx="81364">
                  <c:v>81.364000000000033</c:v>
                </c:pt>
                <c:pt idx="81365">
                  <c:v>81.365000000000009</c:v>
                </c:pt>
                <c:pt idx="81366">
                  <c:v>81.366000000000042</c:v>
                </c:pt>
                <c:pt idx="81367">
                  <c:v>81.367000000000019</c:v>
                </c:pt>
                <c:pt idx="81368">
                  <c:v>81.367999999999995</c:v>
                </c:pt>
                <c:pt idx="81369">
                  <c:v>81.369000000000028</c:v>
                </c:pt>
                <c:pt idx="81370">
                  <c:v>81.37</c:v>
                </c:pt>
                <c:pt idx="81371">
                  <c:v>81.371000000000038</c:v>
                </c:pt>
                <c:pt idx="81372">
                  <c:v>81.372000000000014</c:v>
                </c:pt>
                <c:pt idx="81373">
                  <c:v>81.37299999999999</c:v>
                </c:pt>
                <c:pt idx="81374">
                  <c:v>81.374000000000024</c:v>
                </c:pt>
                <c:pt idx="81375">
                  <c:v>81.375</c:v>
                </c:pt>
                <c:pt idx="81376">
                  <c:v>81.376000000000033</c:v>
                </c:pt>
                <c:pt idx="81377">
                  <c:v>81.37700000000001</c:v>
                </c:pt>
                <c:pt idx="81378">
                  <c:v>81.378000000000043</c:v>
                </c:pt>
                <c:pt idx="81379">
                  <c:v>81.379000000000019</c:v>
                </c:pt>
                <c:pt idx="81380">
                  <c:v>81.38</c:v>
                </c:pt>
                <c:pt idx="81381">
                  <c:v>81.381000000000029</c:v>
                </c:pt>
                <c:pt idx="81382">
                  <c:v>81.382000000000005</c:v>
                </c:pt>
                <c:pt idx="81383">
                  <c:v>81.383000000000038</c:v>
                </c:pt>
                <c:pt idx="81384">
                  <c:v>81.384000000000015</c:v>
                </c:pt>
                <c:pt idx="81385">
                  <c:v>81.384999999999991</c:v>
                </c:pt>
                <c:pt idx="81386">
                  <c:v>81.386000000000024</c:v>
                </c:pt>
                <c:pt idx="81387">
                  <c:v>81.387</c:v>
                </c:pt>
                <c:pt idx="81388">
                  <c:v>81.388000000000034</c:v>
                </c:pt>
                <c:pt idx="81389">
                  <c:v>81.38900000000001</c:v>
                </c:pt>
                <c:pt idx="81390">
                  <c:v>81.390000000000043</c:v>
                </c:pt>
                <c:pt idx="81391">
                  <c:v>81.39100000000002</c:v>
                </c:pt>
                <c:pt idx="81392">
                  <c:v>81.391999999999996</c:v>
                </c:pt>
                <c:pt idx="81393">
                  <c:v>81.393000000000029</c:v>
                </c:pt>
                <c:pt idx="81394">
                  <c:v>81.394000000000005</c:v>
                </c:pt>
                <c:pt idx="81395">
                  <c:v>81.395000000000039</c:v>
                </c:pt>
                <c:pt idx="81396">
                  <c:v>81.396000000000015</c:v>
                </c:pt>
                <c:pt idx="81397">
                  <c:v>81.396999999999991</c:v>
                </c:pt>
                <c:pt idx="81398">
                  <c:v>81.398000000000025</c:v>
                </c:pt>
                <c:pt idx="81399">
                  <c:v>81.399000000000001</c:v>
                </c:pt>
                <c:pt idx="81400">
                  <c:v>81.400000000000034</c:v>
                </c:pt>
                <c:pt idx="81401">
                  <c:v>81.40100000000001</c:v>
                </c:pt>
                <c:pt idx="81402">
                  <c:v>81.402000000000044</c:v>
                </c:pt>
                <c:pt idx="81403">
                  <c:v>81.40300000000002</c:v>
                </c:pt>
                <c:pt idx="81404">
                  <c:v>81.403999999999996</c:v>
                </c:pt>
                <c:pt idx="81405">
                  <c:v>81.40500000000003</c:v>
                </c:pt>
                <c:pt idx="81406">
                  <c:v>81.406000000000006</c:v>
                </c:pt>
                <c:pt idx="81407">
                  <c:v>81.407000000000039</c:v>
                </c:pt>
                <c:pt idx="81408">
                  <c:v>81.408000000000015</c:v>
                </c:pt>
                <c:pt idx="81409">
                  <c:v>81.408999999999992</c:v>
                </c:pt>
                <c:pt idx="81410">
                  <c:v>81.410000000000025</c:v>
                </c:pt>
                <c:pt idx="81411">
                  <c:v>81.411000000000001</c:v>
                </c:pt>
                <c:pt idx="81412">
                  <c:v>81.412000000000035</c:v>
                </c:pt>
                <c:pt idx="81413">
                  <c:v>81.413000000000011</c:v>
                </c:pt>
                <c:pt idx="81414">
                  <c:v>81.414000000000044</c:v>
                </c:pt>
                <c:pt idx="81415">
                  <c:v>81.41500000000002</c:v>
                </c:pt>
                <c:pt idx="81416">
                  <c:v>81.415999999999997</c:v>
                </c:pt>
                <c:pt idx="81417">
                  <c:v>81.41700000000003</c:v>
                </c:pt>
                <c:pt idx="81418">
                  <c:v>81.418000000000006</c:v>
                </c:pt>
                <c:pt idx="81419">
                  <c:v>81.41900000000004</c:v>
                </c:pt>
                <c:pt idx="81420">
                  <c:v>81.420000000000016</c:v>
                </c:pt>
                <c:pt idx="81421">
                  <c:v>81.420999999999992</c:v>
                </c:pt>
                <c:pt idx="81422">
                  <c:v>81.422000000000025</c:v>
                </c:pt>
                <c:pt idx="81423">
                  <c:v>81.423000000000002</c:v>
                </c:pt>
                <c:pt idx="81424">
                  <c:v>81.424000000000035</c:v>
                </c:pt>
                <c:pt idx="81425">
                  <c:v>81.425000000000011</c:v>
                </c:pt>
                <c:pt idx="81426">
                  <c:v>81.426000000000045</c:v>
                </c:pt>
                <c:pt idx="81427">
                  <c:v>81.427000000000021</c:v>
                </c:pt>
                <c:pt idx="81428">
                  <c:v>81.427999999999997</c:v>
                </c:pt>
                <c:pt idx="81429">
                  <c:v>81.42900000000003</c:v>
                </c:pt>
                <c:pt idx="81430">
                  <c:v>81.430000000000007</c:v>
                </c:pt>
                <c:pt idx="81431">
                  <c:v>81.43100000000004</c:v>
                </c:pt>
                <c:pt idx="81432">
                  <c:v>81.432000000000016</c:v>
                </c:pt>
                <c:pt idx="81433">
                  <c:v>81.432999999999993</c:v>
                </c:pt>
                <c:pt idx="81434">
                  <c:v>81.434000000000026</c:v>
                </c:pt>
                <c:pt idx="81435">
                  <c:v>81.435000000000002</c:v>
                </c:pt>
                <c:pt idx="81436">
                  <c:v>81.436000000000035</c:v>
                </c:pt>
                <c:pt idx="81437">
                  <c:v>81.437000000000012</c:v>
                </c:pt>
                <c:pt idx="81438">
                  <c:v>81.438000000000045</c:v>
                </c:pt>
                <c:pt idx="81439">
                  <c:v>81.439000000000021</c:v>
                </c:pt>
                <c:pt idx="81440">
                  <c:v>81.44</c:v>
                </c:pt>
                <c:pt idx="81441">
                  <c:v>81.441000000000031</c:v>
                </c:pt>
                <c:pt idx="81442">
                  <c:v>81.442000000000007</c:v>
                </c:pt>
                <c:pt idx="81443">
                  <c:v>81.44300000000004</c:v>
                </c:pt>
                <c:pt idx="81444">
                  <c:v>81.444000000000017</c:v>
                </c:pt>
                <c:pt idx="81445">
                  <c:v>81.444999999999993</c:v>
                </c:pt>
                <c:pt idx="81446">
                  <c:v>81.446000000000026</c:v>
                </c:pt>
                <c:pt idx="81447">
                  <c:v>81.447000000000003</c:v>
                </c:pt>
                <c:pt idx="81448">
                  <c:v>81.448000000000036</c:v>
                </c:pt>
                <c:pt idx="81449">
                  <c:v>81.449000000000012</c:v>
                </c:pt>
                <c:pt idx="81450">
                  <c:v>81.450000000000045</c:v>
                </c:pt>
                <c:pt idx="81451">
                  <c:v>81.451000000000022</c:v>
                </c:pt>
                <c:pt idx="81452">
                  <c:v>81.451999999999998</c:v>
                </c:pt>
                <c:pt idx="81453">
                  <c:v>81.453000000000031</c:v>
                </c:pt>
                <c:pt idx="81454">
                  <c:v>81.454000000000008</c:v>
                </c:pt>
                <c:pt idx="81455">
                  <c:v>81.455000000000041</c:v>
                </c:pt>
                <c:pt idx="81456">
                  <c:v>81.456000000000017</c:v>
                </c:pt>
                <c:pt idx="81457">
                  <c:v>81.456999999999994</c:v>
                </c:pt>
                <c:pt idx="81458">
                  <c:v>81.458000000000027</c:v>
                </c:pt>
                <c:pt idx="81459">
                  <c:v>81.459000000000003</c:v>
                </c:pt>
                <c:pt idx="81460">
                  <c:v>81.460000000000036</c:v>
                </c:pt>
                <c:pt idx="81461">
                  <c:v>81.461000000000013</c:v>
                </c:pt>
                <c:pt idx="81462">
                  <c:v>81.462000000000046</c:v>
                </c:pt>
                <c:pt idx="81463">
                  <c:v>81.463000000000022</c:v>
                </c:pt>
                <c:pt idx="81464">
                  <c:v>81.463999999999999</c:v>
                </c:pt>
                <c:pt idx="81465">
                  <c:v>81.465000000000032</c:v>
                </c:pt>
                <c:pt idx="81466">
                  <c:v>81.466000000000008</c:v>
                </c:pt>
                <c:pt idx="81467">
                  <c:v>81.467000000000041</c:v>
                </c:pt>
                <c:pt idx="81468">
                  <c:v>81.468000000000018</c:v>
                </c:pt>
                <c:pt idx="81469">
                  <c:v>81.468999999999994</c:v>
                </c:pt>
                <c:pt idx="81470">
                  <c:v>81.470000000000027</c:v>
                </c:pt>
                <c:pt idx="81471">
                  <c:v>81.471000000000004</c:v>
                </c:pt>
                <c:pt idx="81472">
                  <c:v>81.472000000000037</c:v>
                </c:pt>
                <c:pt idx="81473">
                  <c:v>81.473000000000013</c:v>
                </c:pt>
                <c:pt idx="81474">
                  <c:v>81.474000000000046</c:v>
                </c:pt>
                <c:pt idx="81475">
                  <c:v>81.475000000000023</c:v>
                </c:pt>
                <c:pt idx="81476">
                  <c:v>81.475999999999999</c:v>
                </c:pt>
                <c:pt idx="81477">
                  <c:v>81.477000000000032</c:v>
                </c:pt>
                <c:pt idx="81478">
                  <c:v>81.478000000000009</c:v>
                </c:pt>
                <c:pt idx="81479">
                  <c:v>81.479000000000042</c:v>
                </c:pt>
                <c:pt idx="81480">
                  <c:v>81.480000000000018</c:v>
                </c:pt>
                <c:pt idx="81481">
                  <c:v>81.480999999999995</c:v>
                </c:pt>
                <c:pt idx="81482">
                  <c:v>81.482000000000028</c:v>
                </c:pt>
                <c:pt idx="81483">
                  <c:v>81.483000000000004</c:v>
                </c:pt>
                <c:pt idx="81484">
                  <c:v>81.484000000000037</c:v>
                </c:pt>
                <c:pt idx="81485">
                  <c:v>81.485000000000014</c:v>
                </c:pt>
                <c:pt idx="81486">
                  <c:v>81.48599999999999</c:v>
                </c:pt>
                <c:pt idx="81487">
                  <c:v>81.487000000000023</c:v>
                </c:pt>
                <c:pt idx="81488">
                  <c:v>81.488</c:v>
                </c:pt>
                <c:pt idx="81489">
                  <c:v>81.489000000000033</c:v>
                </c:pt>
                <c:pt idx="81490">
                  <c:v>81.490000000000009</c:v>
                </c:pt>
                <c:pt idx="81491">
                  <c:v>81.491000000000042</c:v>
                </c:pt>
                <c:pt idx="81492">
                  <c:v>81.492000000000019</c:v>
                </c:pt>
                <c:pt idx="81493">
                  <c:v>81.492999999999995</c:v>
                </c:pt>
                <c:pt idx="81494">
                  <c:v>81.494000000000028</c:v>
                </c:pt>
                <c:pt idx="81495">
                  <c:v>81.495000000000005</c:v>
                </c:pt>
                <c:pt idx="81496">
                  <c:v>81.496000000000038</c:v>
                </c:pt>
                <c:pt idx="81497">
                  <c:v>81.497000000000014</c:v>
                </c:pt>
                <c:pt idx="81498">
                  <c:v>81.49799999999999</c:v>
                </c:pt>
                <c:pt idx="81499">
                  <c:v>81.499000000000024</c:v>
                </c:pt>
                <c:pt idx="81500">
                  <c:v>81.5</c:v>
                </c:pt>
                <c:pt idx="81501">
                  <c:v>81.501000000000033</c:v>
                </c:pt>
                <c:pt idx="81502">
                  <c:v>81.50200000000001</c:v>
                </c:pt>
                <c:pt idx="81503">
                  <c:v>81.503000000000043</c:v>
                </c:pt>
                <c:pt idx="81504">
                  <c:v>81.504000000000019</c:v>
                </c:pt>
                <c:pt idx="81505">
                  <c:v>81.504999999999995</c:v>
                </c:pt>
                <c:pt idx="81506">
                  <c:v>81.506000000000029</c:v>
                </c:pt>
                <c:pt idx="81507">
                  <c:v>81.507000000000005</c:v>
                </c:pt>
                <c:pt idx="81508">
                  <c:v>81.508000000000038</c:v>
                </c:pt>
                <c:pt idx="81509">
                  <c:v>81.509000000000015</c:v>
                </c:pt>
                <c:pt idx="81510">
                  <c:v>81.509999999999991</c:v>
                </c:pt>
                <c:pt idx="81511">
                  <c:v>81.511000000000024</c:v>
                </c:pt>
                <c:pt idx="81512">
                  <c:v>81.512</c:v>
                </c:pt>
                <c:pt idx="81513">
                  <c:v>81.513000000000034</c:v>
                </c:pt>
                <c:pt idx="81514">
                  <c:v>81.51400000000001</c:v>
                </c:pt>
                <c:pt idx="81515">
                  <c:v>81.515000000000043</c:v>
                </c:pt>
                <c:pt idx="81516">
                  <c:v>81.51600000000002</c:v>
                </c:pt>
                <c:pt idx="81517">
                  <c:v>81.516999999999996</c:v>
                </c:pt>
                <c:pt idx="81518">
                  <c:v>81.518000000000029</c:v>
                </c:pt>
                <c:pt idx="81519">
                  <c:v>81.519000000000005</c:v>
                </c:pt>
                <c:pt idx="81520">
                  <c:v>81.520000000000039</c:v>
                </c:pt>
                <c:pt idx="81521">
                  <c:v>81.521000000000015</c:v>
                </c:pt>
                <c:pt idx="81522">
                  <c:v>81.521999999999991</c:v>
                </c:pt>
                <c:pt idx="81523">
                  <c:v>81.523000000000025</c:v>
                </c:pt>
                <c:pt idx="81524">
                  <c:v>81.524000000000001</c:v>
                </c:pt>
                <c:pt idx="81525">
                  <c:v>81.525000000000034</c:v>
                </c:pt>
                <c:pt idx="81526">
                  <c:v>81.52600000000001</c:v>
                </c:pt>
                <c:pt idx="81527">
                  <c:v>81.527000000000044</c:v>
                </c:pt>
                <c:pt idx="81528">
                  <c:v>81.52800000000002</c:v>
                </c:pt>
                <c:pt idx="81529">
                  <c:v>81.528999999999996</c:v>
                </c:pt>
                <c:pt idx="81530">
                  <c:v>81.53000000000003</c:v>
                </c:pt>
                <c:pt idx="81531">
                  <c:v>81.531000000000006</c:v>
                </c:pt>
                <c:pt idx="81532">
                  <c:v>81.532000000000039</c:v>
                </c:pt>
                <c:pt idx="81533">
                  <c:v>81.533000000000015</c:v>
                </c:pt>
                <c:pt idx="81534">
                  <c:v>81.533999999999992</c:v>
                </c:pt>
                <c:pt idx="81535">
                  <c:v>81.535000000000025</c:v>
                </c:pt>
                <c:pt idx="81536">
                  <c:v>81.536000000000001</c:v>
                </c:pt>
                <c:pt idx="81537">
                  <c:v>81.537000000000035</c:v>
                </c:pt>
                <c:pt idx="81538">
                  <c:v>81.538000000000011</c:v>
                </c:pt>
                <c:pt idx="81539">
                  <c:v>81.539000000000044</c:v>
                </c:pt>
                <c:pt idx="81540">
                  <c:v>81.54000000000002</c:v>
                </c:pt>
                <c:pt idx="81541">
                  <c:v>81.540999999999997</c:v>
                </c:pt>
                <c:pt idx="81542">
                  <c:v>81.54200000000003</c:v>
                </c:pt>
                <c:pt idx="81543">
                  <c:v>81.543000000000006</c:v>
                </c:pt>
                <c:pt idx="81544">
                  <c:v>81.54400000000004</c:v>
                </c:pt>
                <c:pt idx="81545">
                  <c:v>81.545000000000016</c:v>
                </c:pt>
                <c:pt idx="81546">
                  <c:v>81.545999999999992</c:v>
                </c:pt>
                <c:pt idx="81547">
                  <c:v>81.547000000000025</c:v>
                </c:pt>
                <c:pt idx="81548">
                  <c:v>81.548000000000002</c:v>
                </c:pt>
                <c:pt idx="81549">
                  <c:v>81.549000000000035</c:v>
                </c:pt>
                <c:pt idx="81550">
                  <c:v>81.550000000000011</c:v>
                </c:pt>
                <c:pt idx="81551">
                  <c:v>81.551000000000045</c:v>
                </c:pt>
                <c:pt idx="81552">
                  <c:v>81.552000000000021</c:v>
                </c:pt>
                <c:pt idx="81553">
                  <c:v>81.552999999999997</c:v>
                </c:pt>
                <c:pt idx="81554">
                  <c:v>81.55400000000003</c:v>
                </c:pt>
                <c:pt idx="81555">
                  <c:v>81.555000000000007</c:v>
                </c:pt>
                <c:pt idx="81556">
                  <c:v>81.55600000000004</c:v>
                </c:pt>
                <c:pt idx="81557">
                  <c:v>81.557000000000016</c:v>
                </c:pt>
                <c:pt idx="81558">
                  <c:v>81.557999999999993</c:v>
                </c:pt>
                <c:pt idx="81559">
                  <c:v>81.559000000000026</c:v>
                </c:pt>
                <c:pt idx="81560">
                  <c:v>81.56</c:v>
                </c:pt>
                <c:pt idx="81561">
                  <c:v>81.561000000000035</c:v>
                </c:pt>
                <c:pt idx="81562">
                  <c:v>81.562000000000012</c:v>
                </c:pt>
                <c:pt idx="81563">
                  <c:v>81.563000000000045</c:v>
                </c:pt>
                <c:pt idx="81564">
                  <c:v>81.564000000000021</c:v>
                </c:pt>
                <c:pt idx="81565">
                  <c:v>81.564999999999998</c:v>
                </c:pt>
                <c:pt idx="81566">
                  <c:v>81.566000000000031</c:v>
                </c:pt>
                <c:pt idx="81567">
                  <c:v>81.567000000000007</c:v>
                </c:pt>
                <c:pt idx="81568">
                  <c:v>81.56800000000004</c:v>
                </c:pt>
                <c:pt idx="81569">
                  <c:v>81.569000000000017</c:v>
                </c:pt>
                <c:pt idx="81570">
                  <c:v>81.569999999999993</c:v>
                </c:pt>
                <c:pt idx="81571">
                  <c:v>81.571000000000026</c:v>
                </c:pt>
                <c:pt idx="81572">
                  <c:v>81.572000000000003</c:v>
                </c:pt>
                <c:pt idx="81573">
                  <c:v>81.573000000000036</c:v>
                </c:pt>
                <c:pt idx="81574">
                  <c:v>81.574000000000012</c:v>
                </c:pt>
                <c:pt idx="81575">
                  <c:v>81.575000000000045</c:v>
                </c:pt>
                <c:pt idx="81576">
                  <c:v>81.576000000000022</c:v>
                </c:pt>
                <c:pt idx="81577">
                  <c:v>81.576999999999998</c:v>
                </c:pt>
                <c:pt idx="81578">
                  <c:v>81.578000000000031</c:v>
                </c:pt>
                <c:pt idx="81579">
                  <c:v>81.579000000000008</c:v>
                </c:pt>
                <c:pt idx="81580">
                  <c:v>81.580000000000041</c:v>
                </c:pt>
                <c:pt idx="81581">
                  <c:v>81.581000000000017</c:v>
                </c:pt>
                <c:pt idx="81582">
                  <c:v>81.581999999999994</c:v>
                </c:pt>
                <c:pt idx="81583">
                  <c:v>81.583000000000027</c:v>
                </c:pt>
                <c:pt idx="81584">
                  <c:v>81.584000000000003</c:v>
                </c:pt>
                <c:pt idx="81585">
                  <c:v>81.585000000000036</c:v>
                </c:pt>
                <c:pt idx="81586">
                  <c:v>81.586000000000013</c:v>
                </c:pt>
                <c:pt idx="81587">
                  <c:v>81.587000000000046</c:v>
                </c:pt>
                <c:pt idx="81588">
                  <c:v>81.588000000000022</c:v>
                </c:pt>
                <c:pt idx="81589">
                  <c:v>81.588999999999999</c:v>
                </c:pt>
                <c:pt idx="81590">
                  <c:v>81.590000000000032</c:v>
                </c:pt>
                <c:pt idx="81591">
                  <c:v>81.591000000000008</c:v>
                </c:pt>
                <c:pt idx="81592">
                  <c:v>81.592000000000041</c:v>
                </c:pt>
                <c:pt idx="81593">
                  <c:v>81.593000000000018</c:v>
                </c:pt>
                <c:pt idx="81594">
                  <c:v>81.593999999999994</c:v>
                </c:pt>
                <c:pt idx="81595">
                  <c:v>81.595000000000027</c:v>
                </c:pt>
                <c:pt idx="81596">
                  <c:v>81.596000000000004</c:v>
                </c:pt>
                <c:pt idx="81597">
                  <c:v>81.597000000000037</c:v>
                </c:pt>
                <c:pt idx="81598">
                  <c:v>81.598000000000013</c:v>
                </c:pt>
                <c:pt idx="81599">
                  <c:v>81.599000000000046</c:v>
                </c:pt>
                <c:pt idx="81600">
                  <c:v>81.600000000000023</c:v>
                </c:pt>
                <c:pt idx="81601">
                  <c:v>81.600999999999999</c:v>
                </c:pt>
                <c:pt idx="81602">
                  <c:v>81.602000000000032</c:v>
                </c:pt>
                <c:pt idx="81603">
                  <c:v>81.603000000000009</c:v>
                </c:pt>
                <c:pt idx="81604">
                  <c:v>81.604000000000042</c:v>
                </c:pt>
                <c:pt idx="81605">
                  <c:v>81.605000000000018</c:v>
                </c:pt>
                <c:pt idx="81606">
                  <c:v>81.605999999999995</c:v>
                </c:pt>
                <c:pt idx="81607">
                  <c:v>81.607000000000028</c:v>
                </c:pt>
                <c:pt idx="81608">
                  <c:v>81.608000000000004</c:v>
                </c:pt>
                <c:pt idx="81609">
                  <c:v>81.609000000000037</c:v>
                </c:pt>
                <c:pt idx="81610">
                  <c:v>81.610000000000014</c:v>
                </c:pt>
                <c:pt idx="81611">
                  <c:v>81.61099999999999</c:v>
                </c:pt>
                <c:pt idx="81612">
                  <c:v>81.612000000000023</c:v>
                </c:pt>
                <c:pt idx="81613">
                  <c:v>81.613</c:v>
                </c:pt>
                <c:pt idx="81614">
                  <c:v>81.614000000000033</c:v>
                </c:pt>
                <c:pt idx="81615">
                  <c:v>81.615000000000009</c:v>
                </c:pt>
                <c:pt idx="81616">
                  <c:v>81.616000000000042</c:v>
                </c:pt>
                <c:pt idx="81617">
                  <c:v>81.617000000000019</c:v>
                </c:pt>
                <c:pt idx="81618">
                  <c:v>81.617999999999995</c:v>
                </c:pt>
                <c:pt idx="81619">
                  <c:v>81.619000000000028</c:v>
                </c:pt>
                <c:pt idx="81620">
                  <c:v>81.62</c:v>
                </c:pt>
                <c:pt idx="81621">
                  <c:v>81.621000000000038</c:v>
                </c:pt>
                <c:pt idx="81622">
                  <c:v>81.622000000000014</c:v>
                </c:pt>
                <c:pt idx="81623">
                  <c:v>81.62299999999999</c:v>
                </c:pt>
                <c:pt idx="81624">
                  <c:v>81.624000000000024</c:v>
                </c:pt>
                <c:pt idx="81625">
                  <c:v>81.625</c:v>
                </c:pt>
                <c:pt idx="81626">
                  <c:v>81.626000000000033</c:v>
                </c:pt>
                <c:pt idx="81627">
                  <c:v>81.62700000000001</c:v>
                </c:pt>
                <c:pt idx="81628">
                  <c:v>81.628000000000043</c:v>
                </c:pt>
                <c:pt idx="81629">
                  <c:v>81.629000000000019</c:v>
                </c:pt>
                <c:pt idx="81630">
                  <c:v>81.63</c:v>
                </c:pt>
                <c:pt idx="81631">
                  <c:v>81.631000000000029</c:v>
                </c:pt>
                <c:pt idx="81632">
                  <c:v>81.632000000000005</c:v>
                </c:pt>
                <c:pt idx="81633">
                  <c:v>81.633000000000038</c:v>
                </c:pt>
                <c:pt idx="81634">
                  <c:v>81.634000000000015</c:v>
                </c:pt>
                <c:pt idx="81635">
                  <c:v>81.634999999999991</c:v>
                </c:pt>
                <c:pt idx="81636">
                  <c:v>81.636000000000024</c:v>
                </c:pt>
                <c:pt idx="81637">
                  <c:v>81.637</c:v>
                </c:pt>
                <c:pt idx="81638">
                  <c:v>81.638000000000034</c:v>
                </c:pt>
                <c:pt idx="81639">
                  <c:v>81.63900000000001</c:v>
                </c:pt>
                <c:pt idx="81640">
                  <c:v>81.640000000000043</c:v>
                </c:pt>
                <c:pt idx="81641">
                  <c:v>81.64100000000002</c:v>
                </c:pt>
                <c:pt idx="81642">
                  <c:v>81.641999999999996</c:v>
                </c:pt>
                <c:pt idx="81643">
                  <c:v>81.643000000000029</c:v>
                </c:pt>
                <c:pt idx="81644">
                  <c:v>81.644000000000005</c:v>
                </c:pt>
                <c:pt idx="81645">
                  <c:v>81.645000000000039</c:v>
                </c:pt>
                <c:pt idx="81646">
                  <c:v>81.646000000000015</c:v>
                </c:pt>
                <c:pt idx="81647">
                  <c:v>81.646999999999991</c:v>
                </c:pt>
                <c:pt idx="81648">
                  <c:v>81.648000000000025</c:v>
                </c:pt>
                <c:pt idx="81649">
                  <c:v>81.649000000000001</c:v>
                </c:pt>
                <c:pt idx="81650">
                  <c:v>81.650000000000034</c:v>
                </c:pt>
                <c:pt idx="81651">
                  <c:v>81.65100000000001</c:v>
                </c:pt>
                <c:pt idx="81652">
                  <c:v>81.652000000000044</c:v>
                </c:pt>
                <c:pt idx="81653">
                  <c:v>81.65300000000002</c:v>
                </c:pt>
                <c:pt idx="81654">
                  <c:v>81.653999999999996</c:v>
                </c:pt>
                <c:pt idx="81655">
                  <c:v>81.65500000000003</c:v>
                </c:pt>
                <c:pt idx="81656">
                  <c:v>81.656000000000006</c:v>
                </c:pt>
                <c:pt idx="81657">
                  <c:v>81.657000000000039</c:v>
                </c:pt>
                <c:pt idx="81658">
                  <c:v>81.658000000000015</c:v>
                </c:pt>
                <c:pt idx="81659">
                  <c:v>81.658999999999992</c:v>
                </c:pt>
                <c:pt idx="81660">
                  <c:v>81.660000000000025</c:v>
                </c:pt>
                <c:pt idx="81661">
                  <c:v>81.661000000000001</c:v>
                </c:pt>
                <c:pt idx="81662">
                  <c:v>81.662000000000035</c:v>
                </c:pt>
                <c:pt idx="81663">
                  <c:v>81.663000000000011</c:v>
                </c:pt>
                <c:pt idx="81664">
                  <c:v>81.664000000000044</c:v>
                </c:pt>
                <c:pt idx="81665">
                  <c:v>81.66500000000002</c:v>
                </c:pt>
                <c:pt idx="81666">
                  <c:v>81.665999999999997</c:v>
                </c:pt>
                <c:pt idx="81667">
                  <c:v>81.66700000000003</c:v>
                </c:pt>
                <c:pt idx="81668">
                  <c:v>81.668000000000006</c:v>
                </c:pt>
                <c:pt idx="81669">
                  <c:v>81.66900000000004</c:v>
                </c:pt>
                <c:pt idx="81670">
                  <c:v>81.670000000000016</c:v>
                </c:pt>
                <c:pt idx="81671">
                  <c:v>81.670999999999992</c:v>
                </c:pt>
                <c:pt idx="81672">
                  <c:v>81.672000000000025</c:v>
                </c:pt>
                <c:pt idx="81673">
                  <c:v>81.673000000000002</c:v>
                </c:pt>
                <c:pt idx="81674">
                  <c:v>81.674000000000035</c:v>
                </c:pt>
                <c:pt idx="81675">
                  <c:v>81.675000000000011</c:v>
                </c:pt>
                <c:pt idx="81676">
                  <c:v>81.676000000000045</c:v>
                </c:pt>
                <c:pt idx="81677">
                  <c:v>81.677000000000021</c:v>
                </c:pt>
                <c:pt idx="81678">
                  <c:v>81.677999999999997</c:v>
                </c:pt>
                <c:pt idx="81679">
                  <c:v>81.67900000000003</c:v>
                </c:pt>
                <c:pt idx="81680">
                  <c:v>81.680000000000007</c:v>
                </c:pt>
                <c:pt idx="81681">
                  <c:v>81.68100000000004</c:v>
                </c:pt>
                <c:pt idx="81682">
                  <c:v>81.682000000000016</c:v>
                </c:pt>
                <c:pt idx="81683">
                  <c:v>81.682999999999993</c:v>
                </c:pt>
                <c:pt idx="81684">
                  <c:v>81.684000000000026</c:v>
                </c:pt>
                <c:pt idx="81685">
                  <c:v>81.685000000000002</c:v>
                </c:pt>
                <c:pt idx="81686">
                  <c:v>81.686000000000035</c:v>
                </c:pt>
                <c:pt idx="81687">
                  <c:v>81.687000000000012</c:v>
                </c:pt>
                <c:pt idx="81688">
                  <c:v>81.688000000000045</c:v>
                </c:pt>
                <c:pt idx="81689">
                  <c:v>81.689000000000021</c:v>
                </c:pt>
                <c:pt idx="81690">
                  <c:v>81.69</c:v>
                </c:pt>
                <c:pt idx="81691">
                  <c:v>81.691000000000031</c:v>
                </c:pt>
                <c:pt idx="81692">
                  <c:v>81.692000000000007</c:v>
                </c:pt>
                <c:pt idx="81693">
                  <c:v>81.69300000000004</c:v>
                </c:pt>
                <c:pt idx="81694">
                  <c:v>81.694000000000017</c:v>
                </c:pt>
                <c:pt idx="81695">
                  <c:v>81.694999999999993</c:v>
                </c:pt>
                <c:pt idx="81696">
                  <c:v>81.696000000000026</c:v>
                </c:pt>
                <c:pt idx="81697">
                  <c:v>81.697000000000003</c:v>
                </c:pt>
                <c:pt idx="81698">
                  <c:v>81.698000000000036</c:v>
                </c:pt>
                <c:pt idx="81699">
                  <c:v>81.699000000000012</c:v>
                </c:pt>
                <c:pt idx="81700">
                  <c:v>81.700000000000045</c:v>
                </c:pt>
                <c:pt idx="81701">
                  <c:v>81.701000000000022</c:v>
                </c:pt>
                <c:pt idx="81702">
                  <c:v>81.701999999999998</c:v>
                </c:pt>
                <c:pt idx="81703">
                  <c:v>81.703000000000031</c:v>
                </c:pt>
                <c:pt idx="81704">
                  <c:v>81.704000000000008</c:v>
                </c:pt>
                <c:pt idx="81705">
                  <c:v>81.705000000000041</c:v>
                </c:pt>
                <c:pt idx="81706">
                  <c:v>81.706000000000017</c:v>
                </c:pt>
                <c:pt idx="81707">
                  <c:v>81.706999999999994</c:v>
                </c:pt>
                <c:pt idx="81708">
                  <c:v>81.708000000000027</c:v>
                </c:pt>
                <c:pt idx="81709">
                  <c:v>81.709000000000003</c:v>
                </c:pt>
                <c:pt idx="81710">
                  <c:v>81.710000000000036</c:v>
                </c:pt>
                <c:pt idx="81711">
                  <c:v>81.711000000000013</c:v>
                </c:pt>
                <c:pt idx="81712">
                  <c:v>81.712000000000046</c:v>
                </c:pt>
                <c:pt idx="81713">
                  <c:v>81.713000000000022</c:v>
                </c:pt>
                <c:pt idx="81714">
                  <c:v>81.713999999999999</c:v>
                </c:pt>
                <c:pt idx="81715">
                  <c:v>81.715000000000032</c:v>
                </c:pt>
                <c:pt idx="81716">
                  <c:v>81.716000000000008</c:v>
                </c:pt>
                <c:pt idx="81717">
                  <c:v>81.717000000000041</c:v>
                </c:pt>
                <c:pt idx="81718">
                  <c:v>81.718000000000018</c:v>
                </c:pt>
                <c:pt idx="81719">
                  <c:v>81.718999999999994</c:v>
                </c:pt>
                <c:pt idx="81720">
                  <c:v>81.720000000000027</c:v>
                </c:pt>
                <c:pt idx="81721">
                  <c:v>81.721000000000004</c:v>
                </c:pt>
                <c:pt idx="81722">
                  <c:v>81.722000000000037</c:v>
                </c:pt>
                <c:pt idx="81723">
                  <c:v>81.723000000000013</c:v>
                </c:pt>
                <c:pt idx="81724">
                  <c:v>81.724000000000046</c:v>
                </c:pt>
                <c:pt idx="81725">
                  <c:v>81.725000000000023</c:v>
                </c:pt>
                <c:pt idx="81726">
                  <c:v>81.725999999999999</c:v>
                </c:pt>
                <c:pt idx="81727">
                  <c:v>81.727000000000032</c:v>
                </c:pt>
                <c:pt idx="81728">
                  <c:v>81.728000000000009</c:v>
                </c:pt>
                <c:pt idx="81729">
                  <c:v>81.729000000000042</c:v>
                </c:pt>
                <c:pt idx="81730">
                  <c:v>81.730000000000018</c:v>
                </c:pt>
                <c:pt idx="81731">
                  <c:v>81.730999999999995</c:v>
                </c:pt>
                <c:pt idx="81732">
                  <c:v>81.732000000000028</c:v>
                </c:pt>
                <c:pt idx="81733">
                  <c:v>81.733000000000004</c:v>
                </c:pt>
                <c:pt idx="81734">
                  <c:v>81.734000000000037</c:v>
                </c:pt>
                <c:pt idx="81735">
                  <c:v>81.735000000000014</c:v>
                </c:pt>
                <c:pt idx="81736">
                  <c:v>81.73599999999999</c:v>
                </c:pt>
                <c:pt idx="81737">
                  <c:v>81.737000000000023</c:v>
                </c:pt>
                <c:pt idx="81738">
                  <c:v>81.738</c:v>
                </c:pt>
                <c:pt idx="81739">
                  <c:v>81.739000000000033</c:v>
                </c:pt>
                <c:pt idx="81740">
                  <c:v>81.740000000000009</c:v>
                </c:pt>
                <c:pt idx="81741">
                  <c:v>81.741000000000042</c:v>
                </c:pt>
                <c:pt idx="81742">
                  <c:v>81.742000000000019</c:v>
                </c:pt>
                <c:pt idx="81743">
                  <c:v>81.742999999999995</c:v>
                </c:pt>
                <c:pt idx="81744">
                  <c:v>81.744000000000028</c:v>
                </c:pt>
                <c:pt idx="81745">
                  <c:v>81.745000000000005</c:v>
                </c:pt>
                <c:pt idx="81746">
                  <c:v>81.746000000000038</c:v>
                </c:pt>
                <c:pt idx="81747">
                  <c:v>81.747000000000014</c:v>
                </c:pt>
                <c:pt idx="81748">
                  <c:v>81.74799999999999</c:v>
                </c:pt>
                <c:pt idx="81749">
                  <c:v>81.749000000000024</c:v>
                </c:pt>
                <c:pt idx="81750">
                  <c:v>81.75</c:v>
                </c:pt>
                <c:pt idx="81751">
                  <c:v>81.751000000000033</c:v>
                </c:pt>
                <c:pt idx="81752">
                  <c:v>81.75200000000001</c:v>
                </c:pt>
                <c:pt idx="81753">
                  <c:v>81.753000000000043</c:v>
                </c:pt>
                <c:pt idx="81754">
                  <c:v>81.754000000000019</c:v>
                </c:pt>
                <c:pt idx="81755">
                  <c:v>81.754999999999995</c:v>
                </c:pt>
                <c:pt idx="81756">
                  <c:v>81.756000000000029</c:v>
                </c:pt>
                <c:pt idx="81757">
                  <c:v>81.757000000000005</c:v>
                </c:pt>
                <c:pt idx="81758">
                  <c:v>81.758000000000038</c:v>
                </c:pt>
                <c:pt idx="81759">
                  <c:v>81.759000000000015</c:v>
                </c:pt>
                <c:pt idx="81760">
                  <c:v>81.759999999999991</c:v>
                </c:pt>
                <c:pt idx="81761">
                  <c:v>81.761000000000024</c:v>
                </c:pt>
                <c:pt idx="81762">
                  <c:v>81.762</c:v>
                </c:pt>
                <c:pt idx="81763">
                  <c:v>81.763000000000034</c:v>
                </c:pt>
                <c:pt idx="81764">
                  <c:v>81.76400000000001</c:v>
                </c:pt>
                <c:pt idx="81765">
                  <c:v>81.765000000000043</c:v>
                </c:pt>
                <c:pt idx="81766">
                  <c:v>81.76600000000002</c:v>
                </c:pt>
                <c:pt idx="81767">
                  <c:v>81.766999999999996</c:v>
                </c:pt>
                <c:pt idx="81768">
                  <c:v>81.768000000000029</c:v>
                </c:pt>
                <c:pt idx="81769">
                  <c:v>81.769000000000005</c:v>
                </c:pt>
                <c:pt idx="81770">
                  <c:v>81.770000000000039</c:v>
                </c:pt>
                <c:pt idx="81771">
                  <c:v>81.771000000000015</c:v>
                </c:pt>
                <c:pt idx="81772">
                  <c:v>81.771999999999991</c:v>
                </c:pt>
                <c:pt idx="81773">
                  <c:v>81.773000000000025</c:v>
                </c:pt>
                <c:pt idx="81774">
                  <c:v>81.774000000000001</c:v>
                </c:pt>
                <c:pt idx="81775">
                  <c:v>81.775000000000034</c:v>
                </c:pt>
                <c:pt idx="81776">
                  <c:v>81.77600000000001</c:v>
                </c:pt>
                <c:pt idx="81777">
                  <c:v>81.777000000000044</c:v>
                </c:pt>
                <c:pt idx="81778">
                  <c:v>81.77800000000002</c:v>
                </c:pt>
                <c:pt idx="81779">
                  <c:v>81.778999999999996</c:v>
                </c:pt>
                <c:pt idx="81780">
                  <c:v>81.78000000000003</c:v>
                </c:pt>
                <c:pt idx="81781">
                  <c:v>81.781000000000006</c:v>
                </c:pt>
                <c:pt idx="81782">
                  <c:v>81.782000000000039</c:v>
                </c:pt>
                <c:pt idx="81783">
                  <c:v>81.783000000000015</c:v>
                </c:pt>
                <c:pt idx="81784">
                  <c:v>81.783999999999992</c:v>
                </c:pt>
                <c:pt idx="81785">
                  <c:v>81.785000000000025</c:v>
                </c:pt>
                <c:pt idx="81786">
                  <c:v>81.786000000000001</c:v>
                </c:pt>
                <c:pt idx="81787">
                  <c:v>81.787000000000035</c:v>
                </c:pt>
                <c:pt idx="81788">
                  <c:v>81.788000000000011</c:v>
                </c:pt>
                <c:pt idx="81789">
                  <c:v>81.789000000000044</c:v>
                </c:pt>
                <c:pt idx="81790">
                  <c:v>81.79000000000002</c:v>
                </c:pt>
                <c:pt idx="81791">
                  <c:v>81.790999999999997</c:v>
                </c:pt>
                <c:pt idx="81792">
                  <c:v>81.79200000000003</c:v>
                </c:pt>
                <c:pt idx="81793">
                  <c:v>81.793000000000006</c:v>
                </c:pt>
                <c:pt idx="81794">
                  <c:v>81.79400000000004</c:v>
                </c:pt>
                <c:pt idx="81795">
                  <c:v>81.795000000000016</c:v>
                </c:pt>
                <c:pt idx="81796">
                  <c:v>81.795999999999992</c:v>
                </c:pt>
                <c:pt idx="81797">
                  <c:v>81.797000000000025</c:v>
                </c:pt>
                <c:pt idx="81798">
                  <c:v>81.798000000000002</c:v>
                </c:pt>
                <c:pt idx="81799">
                  <c:v>81.799000000000035</c:v>
                </c:pt>
                <c:pt idx="81800">
                  <c:v>81.800000000000011</c:v>
                </c:pt>
                <c:pt idx="81801">
                  <c:v>81.801000000000045</c:v>
                </c:pt>
                <c:pt idx="81802">
                  <c:v>81.802000000000021</c:v>
                </c:pt>
                <c:pt idx="81803">
                  <c:v>81.802999999999997</c:v>
                </c:pt>
                <c:pt idx="81804">
                  <c:v>81.80400000000003</c:v>
                </c:pt>
                <c:pt idx="81805">
                  <c:v>81.805000000000007</c:v>
                </c:pt>
                <c:pt idx="81806">
                  <c:v>81.80600000000004</c:v>
                </c:pt>
                <c:pt idx="81807">
                  <c:v>81.807000000000016</c:v>
                </c:pt>
                <c:pt idx="81808">
                  <c:v>81.807999999999993</c:v>
                </c:pt>
                <c:pt idx="81809">
                  <c:v>81.809000000000026</c:v>
                </c:pt>
                <c:pt idx="81810">
                  <c:v>81.81</c:v>
                </c:pt>
                <c:pt idx="81811">
                  <c:v>81.811000000000035</c:v>
                </c:pt>
                <c:pt idx="81812">
                  <c:v>81.812000000000012</c:v>
                </c:pt>
                <c:pt idx="81813">
                  <c:v>81.813000000000045</c:v>
                </c:pt>
                <c:pt idx="81814">
                  <c:v>81.814000000000021</c:v>
                </c:pt>
                <c:pt idx="81815">
                  <c:v>81.814999999999998</c:v>
                </c:pt>
                <c:pt idx="81816">
                  <c:v>81.816000000000031</c:v>
                </c:pt>
                <c:pt idx="81817">
                  <c:v>81.817000000000007</c:v>
                </c:pt>
                <c:pt idx="81818">
                  <c:v>81.81800000000004</c:v>
                </c:pt>
                <c:pt idx="81819">
                  <c:v>81.819000000000017</c:v>
                </c:pt>
                <c:pt idx="81820">
                  <c:v>81.819999999999993</c:v>
                </c:pt>
                <c:pt idx="81821">
                  <c:v>81.821000000000026</c:v>
                </c:pt>
                <c:pt idx="81822">
                  <c:v>81.822000000000003</c:v>
                </c:pt>
                <c:pt idx="81823">
                  <c:v>81.823000000000036</c:v>
                </c:pt>
                <c:pt idx="81824">
                  <c:v>81.824000000000012</c:v>
                </c:pt>
                <c:pt idx="81825">
                  <c:v>81.825000000000045</c:v>
                </c:pt>
                <c:pt idx="81826">
                  <c:v>81.826000000000022</c:v>
                </c:pt>
                <c:pt idx="81827">
                  <c:v>81.826999999999998</c:v>
                </c:pt>
                <c:pt idx="81828">
                  <c:v>81.828000000000031</c:v>
                </c:pt>
                <c:pt idx="81829">
                  <c:v>81.829000000000008</c:v>
                </c:pt>
                <c:pt idx="81830">
                  <c:v>81.830000000000041</c:v>
                </c:pt>
                <c:pt idx="81831">
                  <c:v>81.831000000000017</c:v>
                </c:pt>
                <c:pt idx="81832">
                  <c:v>81.831999999999994</c:v>
                </c:pt>
                <c:pt idx="81833">
                  <c:v>81.833000000000027</c:v>
                </c:pt>
                <c:pt idx="81834">
                  <c:v>81.834000000000003</c:v>
                </c:pt>
                <c:pt idx="81835">
                  <c:v>81.835000000000036</c:v>
                </c:pt>
                <c:pt idx="81836">
                  <c:v>81.836000000000013</c:v>
                </c:pt>
                <c:pt idx="81837">
                  <c:v>81.837000000000046</c:v>
                </c:pt>
                <c:pt idx="81838">
                  <c:v>81.838000000000022</c:v>
                </c:pt>
                <c:pt idx="81839">
                  <c:v>81.838999999999999</c:v>
                </c:pt>
                <c:pt idx="81840">
                  <c:v>81.840000000000032</c:v>
                </c:pt>
                <c:pt idx="81841">
                  <c:v>81.841000000000008</c:v>
                </c:pt>
                <c:pt idx="81842">
                  <c:v>81.842000000000041</c:v>
                </c:pt>
                <c:pt idx="81843">
                  <c:v>81.843000000000018</c:v>
                </c:pt>
                <c:pt idx="81844">
                  <c:v>81.843999999999994</c:v>
                </c:pt>
                <c:pt idx="81845">
                  <c:v>81.845000000000027</c:v>
                </c:pt>
                <c:pt idx="81846">
                  <c:v>81.846000000000004</c:v>
                </c:pt>
                <c:pt idx="81847">
                  <c:v>81.847000000000037</c:v>
                </c:pt>
                <c:pt idx="81848">
                  <c:v>81.848000000000013</c:v>
                </c:pt>
                <c:pt idx="81849">
                  <c:v>81.849000000000046</c:v>
                </c:pt>
                <c:pt idx="81850">
                  <c:v>81.850000000000023</c:v>
                </c:pt>
                <c:pt idx="81851">
                  <c:v>81.850999999999999</c:v>
                </c:pt>
                <c:pt idx="81852">
                  <c:v>81.852000000000032</c:v>
                </c:pt>
                <c:pt idx="81853">
                  <c:v>81.853000000000009</c:v>
                </c:pt>
                <c:pt idx="81854">
                  <c:v>81.854000000000042</c:v>
                </c:pt>
                <c:pt idx="81855">
                  <c:v>81.855000000000018</c:v>
                </c:pt>
                <c:pt idx="81856">
                  <c:v>81.855999999999995</c:v>
                </c:pt>
                <c:pt idx="81857">
                  <c:v>81.857000000000028</c:v>
                </c:pt>
                <c:pt idx="81858">
                  <c:v>81.858000000000004</c:v>
                </c:pt>
                <c:pt idx="81859">
                  <c:v>81.859000000000037</c:v>
                </c:pt>
                <c:pt idx="81860">
                  <c:v>81.860000000000014</c:v>
                </c:pt>
                <c:pt idx="81861">
                  <c:v>81.86099999999999</c:v>
                </c:pt>
                <c:pt idx="81862">
                  <c:v>81.862000000000023</c:v>
                </c:pt>
                <c:pt idx="81863">
                  <c:v>81.863</c:v>
                </c:pt>
                <c:pt idx="81864">
                  <c:v>81.864000000000033</c:v>
                </c:pt>
                <c:pt idx="81865">
                  <c:v>81.865000000000009</c:v>
                </c:pt>
                <c:pt idx="81866">
                  <c:v>81.866000000000042</c:v>
                </c:pt>
                <c:pt idx="81867">
                  <c:v>81.867000000000019</c:v>
                </c:pt>
                <c:pt idx="81868">
                  <c:v>81.867999999999995</c:v>
                </c:pt>
                <c:pt idx="81869">
                  <c:v>81.869000000000028</c:v>
                </c:pt>
                <c:pt idx="81870">
                  <c:v>81.87</c:v>
                </c:pt>
                <c:pt idx="81871">
                  <c:v>81.871000000000038</c:v>
                </c:pt>
                <c:pt idx="81872">
                  <c:v>81.872000000000014</c:v>
                </c:pt>
                <c:pt idx="81873">
                  <c:v>81.87299999999999</c:v>
                </c:pt>
                <c:pt idx="81874">
                  <c:v>81.874000000000024</c:v>
                </c:pt>
                <c:pt idx="81875">
                  <c:v>81.875</c:v>
                </c:pt>
                <c:pt idx="81876">
                  <c:v>81.876000000000033</c:v>
                </c:pt>
                <c:pt idx="81877">
                  <c:v>81.87700000000001</c:v>
                </c:pt>
                <c:pt idx="81878">
                  <c:v>81.878000000000043</c:v>
                </c:pt>
                <c:pt idx="81879">
                  <c:v>81.879000000000019</c:v>
                </c:pt>
                <c:pt idx="81880">
                  <c:v>81.88</c:v>
                </c:pt>
                <c:pt idx="81881">
                  <c:v>81.881000000000029</c:v>
                </c:pt>
                <c:pt idx="81882">
                  <c:v>81.882000000000005</c:v>
                </c:pt>
                <c:pt idx="81883">
                  <c:v>81.883000000000038</c:v>
                </c:pt>
                <c:pt idx="81884">
                  <c:v>81.884000000000015</c:v>
                </c:pt>
                <c:pt idx="81885">
                  <c:v>81.884999999999991</c:v>
                </c:pt>
                <c:pt idx="81886">
                  <c:v>81.886000000000024</c:v>
                </c:pt>
                <c:pt idx="81887">
                  <c:v>81.887</c:v>
                </c:pt>
                <c:pt idx="81888">
                  <c:v>81.888000000000034</c:v>
                </c:pt>
                <c:pt idx="81889">
                  <c:v>81.88900000000001</c:v>
                </c:pt>
                <c:pt idx="81890">
                  <c:v>81.890000000000043</c:v>
                </c:pt>
                <c:pt idx="81891">
                  <c:v>81.89100000000002</c:v>
                </c:pt>
                <c:pt idx="81892">
                  <c:v>81.891999999999996</c:v>
                </c:pt>
                <c:pt idx="81893">
                  <c:v>81.893000000000029</c:v>
                </c:pt>
                <c:pt idx="81894">
                  <c:v>81.894000000000005</c:v>
                </c:pt>
                <c:pt idx="81895">
                  <c:v>81.895000000000039</c:v>
                </c:pt>
                <c:pt idx="81896">
                  <c:v>81.896000000000015</c:v>
                </c:pt>
                <c:pt idx="81897">
                  <c:v>81.896999999999991</c:v>
                </c:pt>
                <c:pt idx="81898">
                  <c:v>81.898000000000025</c:v>
                </c:pt>
                <c:pt idx="81899">
                  <c:v>81.899000000000001</c:v>
                </c:pt>
                <c:pt idx="81900">
                  <c:v>81.900000000000034</c:v>
                </c:pt>
                <c:pt idx="81901">
                  <c:v>81.90100000000001</c:v>
                </c:pt>
                <c:pt idx="81902">
                  <c:v>81.902000000000044</c:v>
                </c:pt>
                <c:pt idx="81903">
                  <c:v>81.90300000000002</c:v>
                </c:pt>
                <c:pt idx="81904">
                  <c:v>81.903999999999996</c:v>
                </c:pt>
                <c:pt idx="81905">
                  <c:v>81.90500000000003</c:v>
                </c:pt>
                <c:pt idx="81906">
                  <c:v>81.906000000000006</c:v>
                </c:pt>
                <c:pt idx="81907">
                  <c:v>81.907000000000039</c:v>
                </c:pt>
                <c:pt idx="81908">
                  <c:v>81.908000000000015</c:v>
                </c:pt>
                <c:pt idx="81909">
                  <c:v>81.908999999999992</c:v>
                </c:pt>
                <c:pt idx="81910">
                  <c:v>81.910000000000025</c:v>
                </c:pt>
                <c:pt idx="81911">
                  <c:v>81.911000000000001</c:v>
                </c:pt>
                <c:pt idx="81912">
                  <c:v>81.912000000000035</c:v>
                </c:pt>
                <c:pt idx="81913">
                  <c:v>81.913000000000011</c:v>
                </c:pt>
                <c:pt idx="81914">
                  <c:v>81.914000000000044</c:v>
                </c:pt>
                <c:pt idx="81915">
                  <c:v>81.91500000000002</c:v>
                </c:pt>
                <c:pt idx="81916">
                  <c:v>81.915999999999997</c:v>
                </c:pt>
                <c:pt idx="81917">
                  <c:v>81.91700000000003</c:v>
                </c:pt>
                <c:pt idx="81918">
                  <c:v>81.918000000000006</c:v>
                </c:pt>
                <c:pt idx="81919">
                  <c:v>81.91900000000004</c:v>
                </c:pt>
                <c:pt idx="81920">
                  <c:v>81.920000000000016</c:v>
                </c:pt>
                <c:pt idx="81921">
                  <c:v>81.920999999999992</c:v>
                </c:pt>
                <c:pt idx="81922">
                  <c:v>81.922000000000025</c:v>
                </c:pt>
                <c:pt idx="81923">
                  <c:v>81.923000000000002</c:v>
                </c:pt>
                <c:pt idx="81924">
                  <c:v>81.924000000000035</c:v>
                </c:pt>
                <c:pt idx="81925">
                  <c:v>81.925000000000011</c:v>
                </c:pt>
                <c:pt idx="81926">
                  <c:v>81.926000000000045</c:v>
                </c:pt>
                <c:pt idx="81927">
                  <c:v>81.927000000000021</c:v>
                </c:pt>
                <c:pt idx="81928">
                  <c:v>81.927999999999997</c:v>
                </c:pt>
                <c:pt idx="81929">
                  <c:v>81.92900000000003</c:v>
                </c:pt>
                <c:pt idx="81930">
                  <c:v>81.93</c:v>
                </c:pt>
                <c:pt idx="81931">
                  <c:v>81.93100000000004</c:v>
                </c:pt>
                <c:pt idx="81932">
                  <c:v>81.932000000000016</c:v>
                </c:pt>
                <c:pt idx="81933">
                  <c:v>81.932999999999993</c:v>
                </c:pt>
                <c:pt idx="81934">
                  <c:v>81.934000000000026</c:v>
                </c:pt>
                <c:pt idx="81935">
                  <c:v>81.935000000000002</c:v>
                </c:pt>
                <c:pt idx="81936">
                  <c:v>81.936000000000035</c:v>
                </c:pt>
                <c:pt idx="81937">
                  <c:v>81.937000000000012</c:v>
                </c:pt>
                <c:pt idx="81938">
                  <c:v>81.938000000000045</c:v>
                </c:pt>
                <c:pt idx="81939">
                  <c:v>81.939000000000021</c:v>
                </c:pt>
                <c:pt idx="81940">
                  <c:v>81.94</c:v>
                </c:pt>
                <c:pt idx="81941">
                  <c:v>81.941000000000031</c:v>
                </c:pt>
                <c:pt idx="81942">
                  <c:v>81.942000000000007</c:v>
                </c:pt>
                <c:pt idx="81943">
                  <c:v>81.94300000000004</c:v>
                </c:pt>
                <c:pt idx="81944">
                  <c:v>81.944000000000017</c:v>
                </c:pt>
                <c:pt idx="81945">
                  <c:v>81.944999999999993</c:v>
                </c:pt>
                <c:pt idx="81946">
                  <c:v>81.946000000000026</c:v>
                </c:pt>
                <c:pt idx="81947">
                  <c:v>81.947000000000003</c:v>
                </c:pt>
                <c:pt idx="81948">
                  <c:v>81.948000000000036</c:v>
                </c:pt>
                <c:pt idx="81949">
                  <c:v>81.949000000000012</c:v>
                </c:pt>
                <c:pt idx="81950">
                  <c:v>81.950000000000045</c:v>
                </c:pt>
                <c:pt idx="81951">
                  <c:v>81.951000000000022</c:v>
                </c:pt>
                <c:pt idx="81952">
                  <c:v>81.951999999999998</c:v>
                </c:pt>
                <c:pt idx="81953">
                  <c:v>81.953000000000031</c:v>
                </c:pt>
                <c:pt idx="81954">
                  <c:v>81.954000000000008</c:v>
                </c:pt>
                <c:pt idx="81955">
                  <c:v>81.955000000000041</c:v>
                </c:pt>
                <c:pt idx="81956">
                  <c:v>81.956000000000017</c:v>
                </c:pt>
                <c:pt idx="81957">
                  <c:v>81.956999999999994</c:v>
                </c:pt>
                <c:pt idx="81958">
                  <c:v>81.958000000000027</c:v>
                </c:pt>
                <c:pt idx="81959">
                  <c:v>81.959000000000003</c:v>
                </c:pt>
                <c:pt idx="81960">
                  <c:v>81.960000000000036</c:v>
                </c:pt>
                <c:pt idx="81961">
                  <c:v>81.961000000000013</c:v>
                </c:pt>
                <c:pt idx="81962">
                  <c:v>81.962000000000046</c:v>
                </c:pt>
                <c:pt idx="81963">
                  <c:v>81.963000000000022</c:v>
                </c:pt>
                <c:pt idx="81964">
                  <c:v>81.963999999999999</c:v>
                </c:pt>
                <c:pt idx="81965">
                  <c:v>81.965000000000032</c:v>
                </c:pt>
                <c:pt idx="81966">
                  <c:v>81.966000000000008</c:v>
                </c:pt>
                <c:pt idx="81967">
                  <c:v>81.967000000000041</c:v>
                </c:pt>
                <c:pt idx="81968">
                  <c:v>81.968000000000018</c:v>
                </c:pt>
                <c:pt idx="81969">
                  <c:v>81.968999999999994</c:v>
                </c:pt>
                <c:pt idx="81970">
                  <c:v>81.970000000000027</c:v>
                </c:pt>
                <c:pt idx="81971">
                  <c:v>81.971000000000004</c:v>
                </c:pt>
                <c:pt idx="81972">
                  <c:v>81.972000000000037</c:v>
                </c:pt>
                <c:pt idx="81973">
                  <c:v>81.973000000000013</c:v>
                </c:pt>
                <c:pt idx="81974">
                  <c:v>81.974000000000046</c:v>
                </c:pt>
                <c:pt idx="81975">
                  <c:v>81.975000000000023</c:v>
                </c:pt>
                <c:pt idx="81976">
                  <c:v>81.975999999999999</c:v>
                </c:pt>
                <c:pt idx="81977">
                  <c:v>81.977000000000032</c:v>
                </c:pt>
                <c:pt idx="81978">
                  <c:v>81.978000000000009</c:v>
                </c:pt>
                <c:pt idx="81979">
                  <c:v>81.979000000000042</c:v>
                </c:pt>
                <c:pt idx="81980">
                  <c:v>81.980000000000018</c:v>
                </c:pt>
                <c:pt idx="81981">
                  <c:v>81.980999999999995</c:v>
                </c:pt>
                <c:pt idx="81982">
                  <c:v>81.982000000000028</c:v>
                </c:pt>
                <c:pt idx="81983">
                  <c:v>81.983000000000004</c:v>
                </c:pt>
                <c:pt idx="81984">
                  <c:v>81.984000000000037</c:v>
                </c:pt>
                <c:pt idx="81985">
                  <c:v>81.985000000000014</c:v>
                </c:pt>
                <c:pt idx="81986">
                  <c:v>81.98599999999999</c:v>
                </c:pt>
                <c:pt idx="81987">
                  <c:v>81.987000000000023</c:v>
                </c:pt>
                <c:pt idx="81988">
                  <c:v>81.988</c:v>
                </c:pt>
                <c:pt idx="81989">
                  <c:v>81.989000000000033</c:v>
                </c:pt>
                <c:pt idx="81990">
                  <c:v>81.990000000000009</c:v>
                </c:pt>
                <c:pt idx="81991">
                  <c:v>81.991000000000042</c:v>
                </c:pt>
                <c:pt idx="81992">
                  <c:v>81.992000000000019</c:v>
                </c:pt>
                <c:pt idx="81993">
                  <c:v>81.992999999999995</c:v>
                </c:pt>
                <c:pt idx="81994">
                  <c:v>81.994000000000028</c:v>
                </c:pt>
                <c:pt idx="81995">
                  <c:v>81.995000000000005</c:v>
                </c:pt>
                <c:pt idx="81996">
                  <c:v>81.996000000000038</c:v>
                </c:pt>
                <c:pt idx="81997">
                  <c:v>81.997000000000014</c:v>
                </c:pt>
                <c:pt idx="81998">
                  <c:v>81.99799999999999</c:v>
                </c:pt>
                <c:pt idx="81999">
                  <c:v>81.999000000000024</c:v>
                </c:pt>
                <c:pt idx="82000">
                  <c:v>82</c:v>
                </c:pt>
                <c:pt idx="82001">
                  <c:v>82.001000000000033</c:v>
                </c:pt>
                <c:pt idx="82002">
                  <c:v>82.00200000000001</c:v>
                </c:pt>
                <c:pt idx="82003">
                  <c:v>82.003000000000043</c:v>
                </c:pt>
                <c:pt idx="82004">
                  <c:v>82.004000000000019</c:v>
                </c:pt>
                <c:pt idx="82005">
                  <c:v>82.004999999999995</c:v>
                </c:pt>
                <c:pt idx="82006">
                  <c:v>82.006000000000029</c:v>
                </c:pt>
                <c:pt idx="82007">
                  <c:v>82.007000000000005</c:v>
                </c:pt>
                <c:pt idx="82008">
                  <c:v>82.008000000000038</c:v>
                </c:pt>
                <c:pt idx="82009">
                  <c:v>82.009000000000015</c:v>
                </c:pt>
                <c:pt idx="82010">
                  <c:v>82.009999999999991</c:v>
                </c:pt>
                <c:pt idx="82011">
                  <c:v>82.011000000000024</c:v>
                </c:pt>
                <c:pt idx="82012">
                  <c:v>82.012</c:v>
                </c:pt>
                <c:pt idx="82013">
                  <c:v>82.013000000000034</c:v>
                </c:pt>
                <c:pt idx="82014">
                  <c:v>82.01400000000001</c:v>
                </c:pt>
                <c:pt idx="82015">
                  <c:v>82.015000000000043</c:v>
                </c:pt>
                <c:pt idx="82016">
                  <c:v>82.01600000000002</c:v>
                </c:pt>
                <c:pt idx="82017">
                  <c:v>82.016999999999996</c:v>
                </c:pt>
                <c:pt idx="82018">
                  <c:v>82.018000000000029</c:v>
                </c:pt>
                <c:pt idx="82019">
                  <c:v>82.019000000000005</c:v>
                </c:pt>
                <c:pt idx="82020">
                  <c:v>82.020000000000039</c:v>
                </c:pt>
                <c:pt idx="82021">
                  <c:v>82.021000000000015</c:v>
                </c:pt>
                <c:pt idx="82022">
                  <c:v>82.021999999999991</c:v>
                </c:pt>
                <c:pt idx="82023">
                  <c:v>82.023000000000025</c:v>
                </c:pt>
                <c:pt idx="82024">
                  <c:v>82.024000000000001</c:v>
                </c:pt>
                <c:pt idx="82025">
                  <c:v>82.025000000000034</c:v>
                </c:pt>
                <c:pt idx="82026">
                  <c:v>82.02600000000001</c:v>
                </c:pt>
                <c:pt idx="82027">
                  <c:v>82.027000000000044</c:v>
                </c:pt>
                <c:pt idx="82028">
                  <c:v>82.02800000000002</c:v>
                </c:pt>
                <c:pt idx="82029">
                  <c:v>82.028999999999996</c:v>
                </c:pt>
                <c:pt idx="82030">
                  <c:v>82.03000000000003</c:v>
                </c:pt>
                <c:pt idx="82031">
                  <c:v>82.031000000000006</c:v>
                </c:pt>
                <c:pt idx="82032">
                  <c:v>82.032000000000039</c:v>
                </c:pt>
                <c:pt idx="82033">
                  <c:v>82.033000000000015</c:v>
                </c:pt>
                <c:pt idx="82034">
                  <c:v>82.033999999999992</c:v>
                </c:pt>
                <c:pt idx="82035">
                  <c:v>82.035000000000025</c:v>
                </c:pt>
                <c:pt idx="82036">
                  <c:v>82.036000000000001</c:v>
                </c:pt>
                <c:pt idx="82037">
                  <c:v>82.037000000000035</c:v>
                </c:pt>
                <c:pt idx="82038">
                  <c:v>82.038000000000011</c:v>
                </c:pt>
                <c:pt idx="82039">
                  <c:v>82.039000000000044</c:v>
                </c:pt>
                <c:pt idx="82040">
                  <c:v>82.04000000000002</c:v>
                </c:pt>
                <c:pt idx="82041">
                  <c:v>82.040999999999997</c:v>
                </c:pt>
                <c:pt idx="82042">
                  <c:v>82.04200000000003</c:v>
                </c:pt>
                <c:pt idx="82043">
                  <c:v>82.043000000000006</c:v>
                </c:pt>
                <c:pt idx="82044">
                  <c:v>82.04400000000004</c:v>
                </c:pt>
                <c:pt idx="82045">
                  <c:v>82.045000000000016</c:v>
                </c:pt>
                <c:pt idx="82046">
                  <c:v>82.045999999999992</c:v>
                </c:pt>
                <c:pt idx="82047">
                  <c:v>82.047000000000025</c:v>
                </c:pt>
                <c:pt idx="82048">
                  <c:v>82.048000000000002</c:v>
                </c:pt>
                <c:pt idx="82049">
                  <c:v>82.049000000000035</c:v>
                </c:pt>
                <c:pt idx="82050">
                  <c:v>82.050000000000011</c:v>
                </c:pt>
                <c:pt idx="82051">
                  <c:v>82.051000000000045</c:v>
                </c:pt>
                <c:pt idx="82052">
                  <c:v>82.052000000000021</c:v>
                </c:pt>
                <c:pt idx="82053">
                  <c:v>82.052999999999997</c:v>
                </c:pt>
                <c:pt idx="82054">
                  <c:v>82.05400000000003</c:v>
                </c:pt>
                <c:pt idx="82055">
                  <c:v>82.055000000000007</c:v>
                </c:pt>
                <c:pt idx="82056">
                  <c:v>82.05600000000004</c:v>
                </c:pt>
                <c:pt idx="82057">
                  <c:v>82.057000000000016</c:v>
                </c:pt>
                <c:pt idx="82058">
                  <c:v>82.057999999999993</c:v>
                </c:pt>
                <c:pt idx="82059">
                  <c:v>82.059000000000026</c:v>
                </c:pt>
                <c:pt idx="82060">
                  <c:v>82.06</c:v>
                </c:pt>
                <c:pt idx="82061">
                  <c:v>82.061000000000035</c:v>
                </c:pt>
                <c:pt idx="82062">
                  <c:v>82.062000000000012</c:v>
                </c:pt>
                <c:pt idx="82063">
                  <c:v>82.063000000000045</c:v>
                </c:pt>
                <c:pt idx="82064">
                  <c:v>82.064000000000021</c:v>
                </c:pt>
                <c:pt idx="82065">
                  <c:v>82.064999999999998</c:v>
                </c:pt>
                <c:pt idx="82066">
                  <c:v>82.066000000000031</c:v>
                </c:pt>
                <c:pt idx="82067">
                  <c:v>82.067000000000007</c:v>
                </c:pt>
                <c:pt idx="82068">
                  <c:v>82.06800000000004</c:v>
                </c:pt>
                <c:pt idx="82069">
                  <c:v>82.069000000000017</c:v>
                </c:pt>
                <c:pt idx="82070">
                  <c:v>82.07</c:v>
                </c:pt>
                <c:pt idx="82071">
                  <c:v>82.071000000000026</c:v>
                </c:pt>
                <c:pt idx="82072">
                  <c:v>82.072000000000003</c:v>
                </c:pt>
                <c:pt idx="82073">
                  <c:v>82.073000000000036</c:v>
                </c:pt>
                <c:pt idx="82074">
                  <c:v>82.074000000000012</c:v>
                </c:pt>
                <c:pt idx="82075">
                  <c:v>82.075000000000045</c:v>
                </c:pt>
                <c:pt idx="82076">
                  <c:v>82.076000000000022</c:v>
                </c:pt>
                <c:pt idx="82077">
                  <c:v>82.076999999999998</c:v>
                </c:pt>
                <c:pt idx="82078">
                  <c:v>82.078000000000031</c:v>
                </c:pt>
                <c:pt idx="82079">
                  <c:v>82.079000000000008</c:v>
                </c:pt>
                <c:pt idx="82080">
                  <c:v>82.080000000000041</c:v>
                </c:pt>
                <c:pt idx="82081">
                  <c:v>82.081000000000017</c:v>
                </c:pt>
                <c:pt idx="82082">
                  <c:v>82.081999999999994</c:v>
                </c:pt>
                <c:pt idx="82083">
                  <c:v>82.083000000000027</c:v>
                </c:pt>
                <c:pt idx="82084">
                  <c:v>82.084000000000003</c:v>
                </c:pt>
                <c:pt idx="82085">
                  <c:v>82.085000000000036</c:v>
                </c:pt>
                <c:pt idx="82086">
                  <c:v>82.086000000000013</c:v>
                </c:pt>
                <c:pt idx="82087">
                  <c:v>82.087000000000046</c:v>
                </c:pt>
                <c:pt idx="82088">
                  <c:v>82.088000000000022</c:v>
                </c:pt>
                <c:pt idx="82089">
                  <c:v>82.088999999999999</c:v>
                </c:pt>
                <c:pt idx="82090">
                  <c:v>82.090000000000032</c:v>
                </c:pt>
                <c:pt idx="82091">
                  <c:v>82.091000000000008</c:v>
                </c:pt>
                <c:pt idx="82092">
                  <c:v>82.092000000000041</c:v>
                </c:pt>
                <c:pt idx="82093">
                  <c:v>82.093000000000018</c:v>
                </c:pt>
                <c:pt idx="82094">
                  <c:v>82.093999999999994</c:v>
                </c:pt>
                <c:pt idx="82095">
                  <c:v>82.095000000000027</c:v>
                </c:pt>
                <c:pt idx="82096">
                  <c:v>82.096000000000004</c:v>
                </c:pt>
                <c:pt idx="82097">
                  <c:v>82.097000000000037</c:v>
                </c:pt>
                <c:pt idx="82098">
                  <c:v>82.098000000000013</c:v>
                </c:pt>
                <c:pt idx="82099">
                  <c:v>82.099000000000046</c:v>
                </c:pt>
                <c:pt idx="82100">
                  <c:v>82.100000000000023</c:v>
                </c:pt>
                <c:pt idx="82101">
                  <c:v>82.100999999999999</c:v>
                </c:pt>
                <c:pt idx="82102">
                  <c:v>82.102000000000032</c:v>
                </c:pt>
                <c:pt idx="82103">
                  <c:v>82.103000000000009</c:v>
                </c:pt>
                <c:pt idx="82104">
                  <c:v>82.104000000000042</c:v>
                </c:pt>
                <c:pt idx="82105">
                  <c:v>82.105000000000018</c:v>
                </c:pt>
                <c:pt idx="82106">
                  <c:v>82.105999999999995</c:v>
                </c:pt>
                <c:pt idx="82107">
                  <c:v>82.107000000000028</c:v>
                </c:pt>
                <c:pt idx="82108">
                  <c:v>82.108000000000004</c:v>
                </c:pt>
                <c:pt idx="82109">
                  <c:v>82.109000000000037</c:v>
                </c:pt>
                <c:pt idx="82110">
                  <c:v>82.110000000000014</c:v>
                </c:pt>
                <c:pt idx="82111">
                  <c:v>82.11099999999999</c:v>
                </c:pt>
                <c:pt idx="82112">
                  <c:v>82.112000000000023</c:v>
                </c:pt>
                <c:pt idx="82113">
                  <c:v>82.113</c:v>
                </c:pt>
                <c:pt idx="82114">
                  <c:v>82.114000000000033</c:v>
                </c:pt>
                <c:pt idx="82115">
                  <c:v>82.115000000000009</c:v>
                </c:pt>
                <c:pt idx="82116">
                  <c:v>82.116000000000042</c:v>
                </c:pt>
                <c:pt idx="82117">
                  <c:v>82.117000000000019</c:v>
                </c:pt>
                <c:pt idx="82118">
                  <c:v>82.117999999999995</c:v>
                </c:pt>
                <c:pt idx="82119">
                  <c:v>82.119000000000028</c:v>
                </c:pt>
                <c:pt idx="82120">
                  <c:v>82.12</c:v>
                </c:pt>
                <c:pt idx="82121">
                  <c:v>82.121000000000038</c:v>
                </c:pt>
                <c:pt idx="82122">
                  <c:v>82.122000000000014</c:v>
                </c:pt>
                <c:pt idx="82123">
                  <c:v>82.12299999999999</c:v>
                </c:pt>
                <c:pt idx="82124">
                  <c:v>82.124000000000024</c:v>
                </c:pt>
                <c:pt idx="82125">
                  <c:v>82.125</c:v>
                </c:pt>
                <c:pt idx="82126">
                  <c:v>82.126000000000033</c:v>
                </c:pt>
                <c:pt idx="82127">
                  <c:v>82.12700000000001</c:v>
                </c:pt>
                <c:pt idx="82128">
                  <c:v>82.128000000000043</c:v>
                </c:pt>
                <c:pt idx="82129">
                  <c:v>82.129000000000019</c:v>
                </c:pt>
                <c:pt idx="82130">
                  <c:v>82.13</c:v>
                </c:pt>
                <c:pt idx="82131">
                  <c:v>82.131000000000029</c:v>
                </c:pt>
                <c:pt idx="82132">
                  <c:v>82.132000000000005</c:v>
                </c:pt>
                <c:pt idx="82133">
                  <c:v>82.133000000000038</c:v>
                </c:pt>
                <c:pt idx="82134">
                  <c:v>82.134000000000015</c:v>
                </c:pt>
                <c:pt idx="82135">
                  <c:v>82.134999999999991</c:v>
                </c:pt>
                <c:pt idx="82136">
                  <c:v>82.136000000000024</c:v>
                </c:pt>
                <c:pt idx="82137">
                  <c:v>82.137</c:v>
                </c:pt>
                <c:pt idx="82138">
                  <c:v>82.138000000000034</c:v>
                </c:pt>
                <c:pt idx="82139">
                  <c:v>82.13900000000001</c:v>
                </c:pt>
                <c:pt idx="82140">
                  <c:v>82.140000000000043</c:v>
                </c:pt>
                <c:pt idx="82141">
                  <c:v>82.14100000000002</c:v>
                </c:pt>
                <c:pt idx="82142">
                  <c:v>82.141999999999996</c:v>
                </c:pt>
                <c:pt idx="82143">
                  <c:v>82.143000000000029</c:v>
                </c:pt>
                <c:pt idx="82144">
                  <c:v>82.144000000000005</c:v>
                </c:pt>
                <c:pt idx="82145">
                  <c:v>82.145000000000039</c:v>
                </c:pt>
                <c:pt idx="82146">
                  <c:v>82.146000000000015</c:v>
                </c:pt>
                <c:pt idx="82147">
                  <c:v>82.146999999999991</c:v>
                </c:pt>
                <c:pt idx="82148">
                  <c:v>82.148000000000025</c:v>
                </c:pt>
                <c:pt idx="82149">
                  <c:v>82.149000000000001</c:v>
                </c:pt>
                <c:pt idx="82150">
                  <c:v>82.150000000000034</c:v>
                </c:pt>
                <c:pt idx="82151">
                  <c:v>82.15100000000001</c:v>
                </c:pt>
                <c:pt idx="82152">
                  <c:v>82.152000000000044</c:v>
                </c:pt>
                <c:pt idx="82153">
                  <c:v>82.15300000000002</c:v>
                </c:pt>
                <c:pt idx="82154">
                  <c:v>82.153999999999996</c:v>
                </c:pt>
                <c:pt idx="82155">
                  <c:v>82.15500000000003</c:v>
                </c:pt>
                <c:pt idx="82156">
                  <c:v>82.156000000000006</c:v>
                </c:pt>
                <c:pt idx="82157">
                  <c:v>82.157000000000039</c:v>
                </c:pt>
                <c:pt idx="82158">
                  <c:v>82.158000000000015</c:v>
                </c:pt>
                <c:pt idx="82159">
                  <c:v>82.158999999999992</c:v>
                </c:pt>
                <c:pt idx="82160">
                  <c:v>82.160000000000025</c:v>
                </c:pt>
                <c:pt idx="82161">
                  <c:v>82.161000000000001</c:v>
                </c:pt>
                <c:pt idx="82162">
                  <c:v>82.162000000000035</c:v>
                </c:pt>
                <c:pt idx="82163">
                  <c:v>82.163000000000011</c:v>
                </c:pt>
                <c:pt idx="82164">
                  <c:v>82.164000000000044</c:v>
                </c:pt>
                <c:pt idx="82165">
                  <c:v>82.16500000000002</c:v>
                </c:pt>
                <c:pt idx="82166">
                  <c:v>82.165999999999997</c:v>
                </c:pt>
                <c:pt idx="82167">
                  <c:v>82.16700000000003</c:v>
                </c:pt>
                <c:pt idx="82168">
                  <c:v>82.168000000000006</c:v>
                </c:pt>
                <c:pt idx="82169">
                  <c:v>82.16900000000004</c:v>
                </c:pt>
                <c:pt idx="82170">
                  <c:v>82.170000000000016</c:v>
                </c:pt>
                <c:pt idx="82171">
                  <c:v>82.170999999999992</c:v>
                </c:pt>
                <c:pt idx="82172">
                  <c:v>82.172000000000025</c:v>
                </c:pt>
                <c:pt idx="82173">
                  <c:v>82.173000000000002</c:v>
                </c:pt>
                <c:pt idx="82174">
                  <c:v>82.174000000000035</c:v>
                </c:pt>
                <c:pt idx="82175">
                  <c:v>82.175000000000011</c:v>
                </c:pt>
                <c:pt idx="82176">
                  <c:v>82.176000000000045</c:v>
                </c:pt>
                <c:pt idx="82177">
                  <c:v>82.177000000000021</c:v>
                </c:pt>
                <c:pt idx="82178">
                  <c:v>82.177999999999997</c:v>
                </c:pt>
                <c:pt idx="82179">
                  <c:v>82.17900000000003</c:v>
                </c:pt>
                <c:pt idx="82180">
                  <c:v>82.18</c:v>
                </c:pt>
                <c:pt idx="82181">
                  <c:v>82.18100000000004</c:v>
                </c:pt>
                <c:pt idx="82182">
                  <c:v>82.182000000000016</c:v>
                </c:pt>
                <c:pt idx="82183">
                  <c:v>82.182999999999993</c:v>
                </c:pt>
                <c:pt idx="82184">
                  <c:v>82.184000000000026</c:v>
                </c:pt>
                <c:pt idx="82185">
                  <c:v>82.185000000000002</c:v>
                </c:pt>
                <c:pt idx="82186">
                  <c:v>82.186000000000035</c:v>
                </c:pt>
                <c:pt idx="82187">
                  <c:v>82.187000000000012</c:v>
                </c:pt>
                <c:pt idx="82188">
                  <c:v>82.188000000000045</c:v>
                </c:pt>
                <c:pt idx="82189">
                  <c:v>82.189000000000021</c:v>
                </c:pt>
                <c:pt idx="82190">
                  <c:v>82.19</c:v>
                </c:pt>
                <c:pt idx="82191">
                  <c:v>82.191000000000031</c:v>
                </c:pt>
                <c:pt idx="82192">
                  <c:v>82.192000000000007</c:v>
                </c:pt>
                <c:pt idx="82193">
                  <c:v>82.19300000000004</c:v>
                </c:pt>
                <c:pt idx="82194">
                  <c:v>82.194000000000017</c:v>
                </c:pt>
                <c:pt idx="82195">
                  <c:v>82.194999999999993</c:v>
                </c:pt>
                <c:pt idx="82196">
                  <c:v>82.196000000000026</c:v>
                </c:pt>
                <c:pt idx="82197">
                  <c:v>82.197000000000003</c:v>
                </c:pt>
                <c:pt idx="82198">
                  <c:v>82.198000000000036</c:v>
                </c:pt>
                <c:pt idx="82199">
                  <c:v>82.199000000000012</c:v>
                </c:pt>
                <c:pt idx="82200">
                  <c:v>82.200000000000045</c:v>
                </c:pt>
                <c:pt idx="82201">
                  <c:v>82.201000000000022</c:v>
                </c:pt>
                <c:pt idx="82202">
                  <c:v>82.201999999999998</c:v>
                </c:pt>
                <c:pt idx="82203">
                  <c:v>82.203000000000031</c:v>
                </c:pt>
                <c:pt idx="82204">
                  <c:v>82.204000000000008</c:v>
                </c:pt>
                <c:pt idx="82205">
                  <c:v>82.205000000000041</c:v>
                </c:pt>
                <c:pt idx="82206">
                  <c:v>82.206000000000017</c:v>
                </c:pt>
                <c:pt idx="82207">
                  <c:v>82.206999999999994</c:v>
                </c:pt>
                <c:pt idx="82208">
                  <c:v>82.208000000000027</c:v>
                </c:pt>
                <c:pt idx="82209">
                  <c:v>82.209000000000003</c:v>
                </c:pt>
                <c:pt idx="82210">
                  <c:v>82.210000000000036</c:v>
                </c:pt>
                <c:pt idx="82211">
                  <c:v>82.211000000000013</c:v>
                </c:pt>
                <c:pt idx="82212">
                  <c:v>82.212000000000046</c:v>
                </c:pt>
                <c:pt idx="82213">
                  <c:v>82.213000000000022</c:v>
                </c:pt>
                <c:pt idx="82214">
                  <c:v>82.213999999999999</c:v>
                </c:pt>
                <c:pt idx="82215">
                  <c:v>82.215000000000032</c:v>
                </c:pt>
                <c:pt idx="82216">
                  <c:v>82.216000000000008</c:v>
                </c:pt>
                <c:pt idx="82217">
                  <c:v>82.217000000000041</c:v>
                </c:pt>
                <c:pt idx="82218">
                  <c:v>82.218000000000018</c:v>
                </c:pt>
                <c:pt idx="82219">
                  <c:v>82.218999999999994</c:v>
                </c:pt>
                <c:pt idx="82220">
                  <c:v>82.220000000000027</c:v>
                </c:pt>
                <c:pt idx="82221">
                  <c:v>82.221000000000004</c:v>
                </c:pt>
                <c:pt idx="82222">
                  <c:v>82.222000000000037</c:v>
                </c:pt>
                <c:pt idx="82223">
                  <c:v>82.223000000000013</c:v>
                </c:pt>
                <c:pt idx="82224">
                  <c:v>82.224000000000046</c:v>
                </c:pt>
                <c:pt idx="82225">
                  <c:v>82.225000000000023</c:v>
                </c:pt>
                <c:pt idx="82226">
                  <c:v>82.225999999999999</c:v>
                </c:pt>
                <c:pt idx="82227">
                  <c:v>82.227000000000032</c:v>
                </c:pt>
                <c:pt idx="82228">
                  <c:v>82.228000000000009</c:v>
                </c:pt>
                <c:pt idx="82229">
                  <c:v>82.229000000000042</c:v>
                </c:pt>
                <c:pt idx="82230">
                  <c:v>82.230000000000018</c:v>
                </c:pt>
                <c:pt idx="82231">
                  <c:v>82.230999999999995</c:v>
                </c:pt>
                <c:pt idx="82232">
                  <c:v>82.232000000000028</c:v>
                </c:pt>
                <c:pt idx="82233">
                  <c:v>82.233000000000004</c:v>
                </c:pt>
                <c:pt idx="82234">
                  <c:v>82.234000000000037</c:v>
                </c:pt>
                <c:pt idx="82235">
                  <c:v>82.235000000000014</c:v>
                </c:pt>
                <c:pt idx="82236">
                  <c:v>82.23599999999999</c:v>
                </c:pt>
                <c:pt idx="82237">
                  <c:v>82.237000000000023</c:v>
                </c:pt>
                <c:pt idx="82238">
                  <c:v>82.238</c:v>
                </c:pt>
                <c:pt idx="82239">
                  <c:v>82.239000000000033</c:v>
                </c:pt>
                <c:pt idx="82240">
                  <c:v>82.240000000000009</c:v>
                </c:pt>
                <c:pt idx="82241">
                  <c:v>82.241000000000042</c:v>
                </c:pt>
                <c:pt idx="82242">
                  <c:v>82.242000000000019</c:v>
                </c:pt>
                <c:pt idx="82243">
                  <c:v>82.242999999999995</c:v>
                </c:pt>
                <c:pt idx="82244">
                  <c:v>82.244000000000028</c:v>
                </c:pt>
                <c:pt idx="82245">
                  <c:v>82.245000000000005</c:v>
                </c:pt>
                <c:pt idx="82246">
                  <c:v>82.246000000000038</c:v>
                </c:pt>
                <c:pt idx="82247">
                  <c:v>82.247000000000014</c:v>
                </c:pt>
                <c:pt idx="82248">
                  <c:v>82.24799999999999</c:v>
                </c:pt>
                <c:pt idx="82249">
                  <c:v>82.249000000000024</c:v>
                </c:pt>
                <c:pt idx="82250">
                  <c:v>82.25</c:v>
                </c:pt>
                <c:pt idx="82251">
                  <c:v>82.251000000000033</c:v>
                </c:pt>
                <c:pt idx="82252">
                  <c:v>82.25200000000001</c:v>
                </c:pt>
                <c:pt idx="82253">
                  <c:v>82.253000000000043</c:v>
                </c:pt>
                <c:pt idx="82254">
                  <c:v>82.254000000000019</c:v>
                </c:pt>
                <c:pt idx="82255">
                  <c:v>82.254999999999995</c:v>
                </c:pt>
                <c:pt idx="82256">
                  <c:v>82.256000000000029</c:v>
                </c:pt>
                <c:pt idx="82257">
                  <c:v>82.257000000000005</c:v>
                </c:pt>
                <c:pt idx="82258">
                  <c:v>82.258000000000038</c:v>
                </c:pt>
                <c:pt idx="82259">
                  <c:v>82.259000000000015</c:v>
                </c:pt>
                <c:pt idx="82260">
                  <c:v>82.259999999999991</c:v>
                </c:pt>
                <c:pt idx="82261">
                  <c:v>82.261000000000024</c:v>
                </c:pt>
                <c:pt idx="82262">
                  <c:v>82.262</c:v>
                </c:pt>
                <c:pt idx="82263">
                  <c:v>82.263000000000034</c:v>
                </c:pt>
                <c:pt idx="82264">
                  <c:v>82.26400000000001</c:v>
                </c:pt>
                <c:pt idx="82265">
                  <c:v>82.265000000000043</c:v>
                </c:pt>
                <c:pt idx="82266">
                  <c:v>82.26600000000002</c:v>
                </c:pt>
                <c:pt idx="82267">
                  <c:v>82.266999999999996</c:v>
                </c:pt>
                <c:pt idx="82268">
                  <c:v>82.268000000000029</c:v>
                </c:pt>
                <c:pt idx="82269">
                  <c:v>82.269000000000005</c:v>
                </c:pt>
                <c:pt idx="82270">
                  <c:v>82.270000000000039</c:v>
                </c:pt>
                <c:pt idx="82271">
                  <c:v>82.271000000000015</c:v>
                </c:pt>
                <c:pt idx="82272">
                  <c:v>82.271999999999991</c:v>
                </c:pt>
                <c:pt idx="82273">
                  <c:v>82.273000000000025</c:v>
                </c:pt>
                <c:pt idx="82274">
                  <c:v>82.274000000000001</c:v>
                </c:pt>
                <c:pt idx="82275">
                  <c:v>82.275000000000034</c:v>
                </c:pt>
                <c:pt idx="82276">
                  <c:v>82.27600000000001</c:v>
                </c:pt>
                <c:pt idx="82277">
                  <c:v>82.277000000000044</c:v>
                </c:pt>
                <c:pt idx="82278">
                  <c:v>82.27800000000002</c:v>
                </c:pt>
                <c:pt idx="82279">
                  <c:v>82.278999999999996</c:v>
                </c:pt>
                <c:pt idx="82280">
                  <c:v>82.28000000000003</c:v>
                </c:pt>
                <c:pt idx="82281">
                  <c:v>82.281000000000006</c:v>
                </c:pt>
                <c:pt idx="82282">
                  <c:v>82.282000000000039</c:v>
                </c:pt>
                <c:pt idx="82283">
                  <c:v>82.283000000000015</c:v>
                </c:pt>
                <c:pt idx="82284">
                  <c:v>82.283999999999992</c:v>
                </c:pt>
                <c:pt idx="82285">
                  <c:v>82.285000000000025</c:v>
                </c:pt>
                <c:pt idx="82286">
                  <c:v>82.286000000000001</c:v>
                </c:pt>
                <c:pt idx="82287">
                  <c:v>82.287000000000035</c:v>
                </c:pt>
                <c:pt idx="82288">
                  <c:v>82.288000000000011</c:v>
                </c:pt>
                <c:pt idx="82289">
                  <c:v>82.289000000000044</c:v>
                </c:pt>
                <c:pt idx="82290">
                  <c:v>82.29000000000002</c:v>
                </c:pt>
                <c:pt idx="82291">
                  <c:v>82.290999999999997</c:v>
                </c:pt>
                <c:pt idx="82292">
                  <c:v>82.29200000000003</c:v>
                </c:pt>
                <c:pt idx="82293">
                  <c:v>82.293000000000006</c:v>
                </c:pt>
                <c:pt idx="82294">
                  <c:v>82.29400000000004</c:v>
                </c:pt>
                <c:pt idx="82295">
                  <c:v>82.295000000000016</c:v>
                </c:pt>
                <c:pt idx="82296">
                  <c:v>82.295999999999992</c:v>
                </c:pt>
                <c:pt idx="82297">
                  <c:v>82.297000000000025</c:v>
                </c:pt>
                <c:pt idx="82298">
                  <c:v>82.298000000000002</c:v>
                </c:pt>
                <c:pt idx="82299">
                  <c:v>82.299000000000035</c:v>
                </c:pt>
                <c:pt idx="82300">
                  <c:v>82.300000000000011</c:v>
                </c:pt>
                <c:pt idx="82301">
                  <c:v>82.301000000000045</c:v>
                </c:pt>
                <c:pt idx="82302">
                  <c:v>82.302000000000021</c:v>
                </c:pt>
                <c:pt idx="82303">
                  <c:v>82.302999999999997</c:v>
                </c:pt>
                <c:pt idx="82304">
                  <c:v>82.30400000000003</c:v>
                </c:pt>
                <c:pt idx="82305">
                  <c:v>82.305000000000007</c:v>
                </c:pt>
                <c:pt idx="82306">
                  <c:v>82.30600000000004</c:v>
                </c:pt>
                <c:pt idx="82307">
                  <c:v>82.307000000000016</c:v>
                </c:pt>
                <c:pt idx="82308">
                  <c:v>82.307999999999993</c:v>
                </c:pt>
                <c:pt idx="82309">
                  <c:v>82.309000000000026</c:v>
                </c:pt>
                <c:pt idx="82310">
                  <c:v>82.31</c:v>
                </c:pt>
                <c:pt idx="82311">
                  <c:v>82.311000000000035</c:v>
                </c:pt>
                <c:pt idx="82312">
                  <c:v>82.312000000000012</c:v>
                </c:pt>
                <c:pt idx="82313">
                  <c:v>82.313000000000045</c:v>
                </c:pt>
                <c:pt idx="82314">
                  <c:v>82.314000000000021</c:v>
                </c:pt>
                <c:pt idx="82315">
                  <c:v>82.314999999999998</c:v>
                </c:pt>
                <c:pt idx="82316">
                  <c:v>82.316000000000031</c:v>
                </c:pt>
                <c:pt idx="82317">
                  <c:v>82.317000000000007</c:v>
                </c:pt>
                <c:pt idx="82318">
                  <c:v>82.31800000000004</c:v>
                </c:pt>
                <c:pt idx="82319">
                  <c:v>82.319000000000017</c:v>
                </c:pt>
                <c:pt idx="82320">
                  <c:v>82.32</c:v>
                </c:pt>
                <c:pt idx="82321">
                  <c:v>82.321000000000026</c:v>
                </c:pt>
                <c:pt idx="82322">
                  <c:v>82.322000000000003</c:v>
                </c:pt>
                <c:pt idx="82323">
                  <c:v>82.323000000000036</c:v>
                </c:pt>
                <c:pt idx="82324">
                  <c:v>82.324000000000012</c:v>
                </c:pt>
                <c:pt idx="82325">
                  <c:v>82.325000000000045</c:v>
                </c:pt>
                <c:pt idx="82326">
                  <c:v>82.326000000000022</c:v>
                </c:pt>
                <c:pt idx="82327">
                  <c:v>82.326999999999998</c:v>
                </c:pt>
                <c:pt idx="82328">
                  <c:v>82.328000000000031</c:v>
                </c:pt>
                <c:pt idx="82329">
                  <c:v>82.329000000000008</c:v>
                </c:pt>
                <c:pt idx="82330">
                  <c:v>82.330000000000041</c:v>
                </c:pt>
                <c:pt idx="82331">
                  <c:v>82.331000000000017</c:v>
                </c:pt>
                <c:pt idx="82332">
                  <c:v>82.331999999999994</c:v>
                </c:pt>
                <c:pt idx="82333">
                  <c:v>82.333000000000027</c:v>
                </c:pt>
                <c:pt idx="82334">
                  <c:v>82.334000000000003</c:v>
                </c:pt>
                <c:pt idx="82335">
                  <c:v>82.335000000000036</c:v>
                </c:pt>
                <c:pt idx="82336">
                  <c:v>82.336000000000013</c:v>
                </c:pt>
                <c:pt idx="82337">
                  <c:v>82.337000000000046</c:v>
                </c:pt>
                <c:pt idx="82338">
                  <c:v>82.338000000000022</c:v>
                </c:pt>
                <c:pt idx="82339">
                  <c:v>82.338999999999999</c:v>
                </c:pt>
                <c:pt idx="82340">
                  <c:v>82.340000000000032</c:v>
                </c:pt>
                <c:pt idx="82341">
                  <c:v>82.341000000000008</c:v>
                </c:pt>
                <c:pt idx="82342">
                  <c:v>82.342000000000041</c:v>
                </c:pt>
                <c:pt idx="82343">
                  <c:v>82.343000000000018</c:v>
                </c:pt>
                <c:pt idx="82344">
                  <c:v>82.343999999999994</c:v>
                </c:pt>
                <c:pt idx="82345">
                  <c:v>82.345000000000027</c:v>
                </c:pt>
                <c:pt idx="82346">
                  <c:v>82.346000000000004</c:v>
                </c:pt>
                <c:pt idx="82347">
                  <c:v>82.347000000000037</c:v>
                </c:pt>
                <c:pt idx="82348">
                  <c:v>82.348000000000013</c:v>
                </c:pt>
                <c:pt idx="82349">
                  <c:v>82.349000000000046</c:v>
                </c:pt>
                <c:pt idx="82350">
                  <c:v>82.350000000000023</c:v>
                </c:pt>
                <c:pt idx="82351">
                  <c:v>82.350999999999999</c:v>
                </c:pt>
                <c:pt idx="82352">
                  <c:v>82.352000000000032</c:v>
                </c:pt>
                <c:pt idx="82353">
                  <c:v>82.353000000000009</c:v>
                </c:pt>
                <c:pt idx="82354">
                  <c:v>82.354000000000042</c:v>
                </c:pt>
                <c:pt idx="82355">
                  <c:v>82.355000000000018</c:v>
                </c:pt>
                <c:pt idx="82356">
                  <c:v>82.355999999999995</c:v>
                </c:pt>
                <c:pt idx="82357">
                  <c:v>82.357000000000028</c:v>
                </c:pt>
                <c:pt idx="82358">
                  <c:v>82.358000000000004</c:v>
                </c:pt>
                <c:pt idx="82359">
                  <c:v>82.359000000000037</c:v>
                </c:pt>
                <c:pt idx="82360">
                  <c:v>82.360000000000014</c:v>
                </c:pt>
                <c:pt idx="82361">
                  <c:v>82.36099999999999</c:v>
                </c:pt>
                <c:pt idx="82362">
                  <c:v>82.362000000000023</c:v>
                </c:pt>
                <c:pt idx="82363">
                  <c:v>82.363</c:v>
                </c:pt>
                <c:pt idx="82364">
                  <c:v>82.364000000000033</c:v>
                </c:pt>
                <c:pt idx="82365">
                  <c:v>82.365000000000009</c:v>
                </c:pt>
                <c:pt idx="82366">
                  <c:v>82.366000000000042</c:v>
                </c:pt>
                <c:pt idx="82367">
                  <c:v>82.367000000000019</c:v>
                </c:pt>
                <c:pt idx="82368">
                  <c:v>82.367999999999995</c:v>
                </c:pt>
                <c:pt idx="82369">
                  <c:v>82.369000000000028</c:v>
                </c:pt>
                <c:pt idx="82370">
                  <c:v>82.37</c:v>
                </c:pt>
                <c:pt idx="82371">
                  <c:v>82.371000000000038</c:v>
                </c:pt>
                <c:pt idx="82372">
                  <c:v>82.372000000000014</c:v>
                </c:pt>
                <c:pt idx="82373">
                  <c:v>82.37299999999999</c:v>
                </c:pt>
                <c:pt idx="82374">
                  <c:v>82.374000000000024</c:v>
                </c:pt>
                <c:pt idx="82375">
                  <c:v>82.375</c:v>
                </c:pt>
                <c:pt idx="82376">
                  <c:v>82.376000000000033</c:v>
                </c:pt>
                <c:pt idx="82377">
                  <c:v>82.37700000000001</c:v>
                </c:pt>
                <c:pt idx="82378">
                  <c:v>82.378000000000043</c:v>
                </c:pt>
                <c:pt idx="82379">
                  <c:v>82.379000000000019</c:v>
                </c:pt>
                <c:pt idx="82380">
                  <c:v>82.38</c:v>
                </c:pt>
                <c:pt idx="82381">
                  <c:v>82.381000000000029</c:v>
                </c:pt>
                <c:pt idx="82382">
                  <c:v>82.382000000000005</c:v>
                </c:pt>
                <c:pt idx="82383">
                  <c:v>82.383000000000038</c:v>
                </c:pt>
                <c:pt idx="82384">
                  <c:v>82.384000000000015</c:v>
                </c:pt>
                <c:pt idx="82385">
                  <c:v>82.384999999999991</c:v>
                </c:pt>
                <c:pt idx="82386">
                  <c:v>82.386000000000024</c:v>
                </c:pt>
                <c:pt idx="82387">
                  <c:v>82.387</c:v>
                </c:pt>
                <c:pt idx="82388">
                  <c:v>82.388000000000034</c:v>
                </c:pt>
                <c:pt idx="82389">
                  <c:v>82.38900000000001</c:v>
                </c:pt>
                <c:pt idx="82390">
                  <c:v>82.390000000000043</c:v>
                </c:pt>
                <c:pt idx="82391">
                  <c:v>82.39100000000002</c:v>
                </c:pt>
                <c:pt idx="82392">
                  <c:v>82.391999999999996</c:v>
                </c:pt>
                <c:pt idx="82393">
                  <c:v>82.393000000000029</c:v>
                </c:pt>
                <c:pt idx="82394">
                  <c:v>82.394000000000005</c:v>
                </c:pt>
                <c:pt idx="82395">
                  <c:v>82.395000000000039</c:v>
                </c:pt>
                <c:pt idx="82396">
                  <c:v>82.396000000000015</c:v>
                </c:pt>
                <c:pt idx="82397">
                  <c:v>82.396999999999991</c:v>
                </c:pt>
                <c:pt idx="82398">
                  <c:v>82.398000000000025</c:v>
                </c:pt>
                <c:pt idx="82399">
                  <c:v>82.399000000000001</c:v>
                </c:pt>
                <c:pt idx="82400">
                  <c:v>82.400000000000034</c:v>
                </c:pt>
                <c:pt idx="82401">
                  <c:v>82.40100000000001</c:v>
                </c:pt>
                <c:pt idx="82402">
                  <c:v>82.402000000000044</c:v>
                </c:pt>
                <c:pt idx="82403">
                  <c:v>82.40300000000002</c:v>
                </c:pt>
                <c:pt idx="82404">
                  <c:v>82.403999999999996</c:v>
                </c:pt>
                <c:pt idx="82405">
                  <c:v>82.40500000000003</c:v>
                </c:pt>
                <c:pt idx="82406">
                  <c:v>82.406000000000006</c:v>
                </c:pt>
                <c:pt idx="82407">
                  <c:v>82.407000000000039</c:v>
                </c:pt>
                <c:pt idx="82408">
                  <c:v>82.408000000000015</c:v>
                </c:pt>
                <c:pt idx="82409">
                  <c:v>82.408999999999992</c:v>
                </c:pt>
                <c:pt idx="82410">
                  <c:v>82.410000000000025</c:v>
                </c:pt>
                <c:pt idx="82411">
                  <c:v>82.411000000000001</c:v>
                </c:pt>
                <c:pt idx="82412">
                  <c:v>82.412000000000035</c:v>
                </c:pt>
                <c:pt idx="82413">
                  <c:v>82.413000000000011</c:v>
                </c:pt>
                <c:pt idx="82414">
                  <c:v>82.414000000000044</c:v>
                </c:pt>
                <c:pt idx="82415">
                  <c:v>82.41500000000002</c:v>
                </c:pt>
                <c:pt idx="82416">
                  <c:v>82.415999999999997</c:v>
                </c:pt>
                <c:pt idx="82417">
                  <c:v>82.41700000000003</c:v>
                </c:pt>
                <c:pt idx="82418">
                  <c:v>82.418000000000006</c:v>
                </c:pt>
                <c:pt idx="82419">
                  <c:v>82.41900000000004</c:v>
                </c:pt>
                <c:pt idx="82420">
                  <c:v>82.420000000000016</c:v>
                </c:pt>
                <c:pt idx="82421">
                  <c:v>82.420999999999992</c:v>
                </c:pt>
                <c:pt idx="82422">
                  <c:v>82.422000000000025</c:v>
                </c:pt>
                <c:pt idx="82423">
                  <c:v>82.423000000000002</c:v>
                </c:pt>
                <c:pt idx="82424">
                  <c:v>82.424000000000035</c:v>
                </c:pt>
                <c:pt idx="82425">
                  <c:v>82.425000000000011</c:v>
                </c:pt>
                <c:pt idx="82426">
                  <c:v>82.426000000000045</c:v>
                </c:pt>
                <c:pt idx="82427">
                  <c:v>82.427000000000021</c:v>
                </c:pt>
                <c:pt idx="82428">
                  <c:v>82.427999999999997</c:v>
                </c:pt>
                <c:pt idx="82429">
                  <c:v>82.42900000000003</c:v>
                </c:pt>
                <c:pt idx="82430">
                  <c:v>82.43</c:v>
                </c:pt>
                <c:pt idx="82431">
                  <c:v>82.43100000000004</c:v>
                </c:pt>
                <c:pt idx="82432">
                  <c:v>82.432000000000016</c:v>
                </c:pt>
                <c:pt idx="82433">
                  <c:v>82.432999999999993</c:v>
                </c:pt>
                <c:pt idx="82434">
                  <c:v>82.434000000000026</c:v>
                </c:pt>
                <c:pt idx="82435">
                  <c:v>82.435000000000002</c:v>
                </c:pt>
                <c:pt idx="82436">
                  <c:v>82.436000000000035</c:v>
                </c:pt>
                <c:pt idx="82437">
                  <c:v>82.437000000000012</c:v>
                </c:pt>
                <c:pt idx="82438">
                  <c:v>82.438000000000045</c:v>
                </c:pt>
                <c:pt idx="82439">
                  <c:v>82.439000000000021</c:v>
                </c:pt>
                <c:pt idx="82440">
                  <c:v>82.44</c:v>
                </c:pt>
                <c:pt idx="82441">
                  <c:v>82.441000000000031</c:v>
                </c:pt>
                <c:pt idx="82442">
                  <c:v>82.442000000000007</c:v>
                </c:pt>
                <c:pt idx="82443">
                  <c:v>82.44300000000004</c:v>
                </c:pt>
                <c:pt idx="82444">
                  <c:v>82.444000000000017</c:v>
                </c:pt>
                <c:pt idx="82445">
                  <c:v>82.444999999999993</c:v>
                </c:pt>
                <c:pt idx="82446">
                  <c:v>82.446000000000026</c:v>
                </c:pt>
                <c:pt idx="82447">
                  <c:v>82.447000000000003</c:v>
                </c:pt>
                <c:pt idx="82448">
                  <c:v>82.448000000000036</c:v>
                </c:pt>
                <c:pt idx="82449">
                  <c:v>82.449000000000012</c:v>
                </c:pt>
                <c:pt idx="82450">
                  <c:v>82.450000000000045</c:v>
                </c:pt>
                <c:pt idx="82451">
                  <c:v>82.451000000000022</c:v>
                </c:pt>
                <c:pt idx="82452">
                  <c:v>82.451999999999998</c:v>
                </c:pt>
                <c:pt idx="82453">
                  <c:v>82.453000000000031</c:v>
                </c:pt>
                <c:pt idx="82454">
                  <c:v>82.454000000000008</c:v>
                </c:pt>
                <c:pt idx="82455">
                  <c:v>82.455000000000041</c:v>
                </c:pt>
                <c:pt idx="82456">
                  <c:v>82.456000000000017</c:v>
                </c:pt>
                <c:pt idx="82457">
                  <c:v>82.456999999999994</c:v>
                </c:pt>
                <c:pt idx="82458">
                  <c:v>82.458000000000027</c:v>
                </c:pt>
                <c:pt idx="82459">
                  <c:v>82.459000000000003</c:v>
                </c:pt>
                <c:pt idx="82460">
                  <c:v>82.460000000000036</c:v>
                </c:pt>
                <c:pt idx="82461">
                  <c:v>82.461000000000013</c:v>
                </c:pt>
                <c:pt idx="82462">
                  <c:v>82.462000000000046</c:v>
                </c:pt>
                <c:pt idx="82463">
                  <c:v>82.463000000000022</c:v>
                </c:pt>
                <c:pt idx="82464">
                  <c:v>82.463999999999999</c:v>
                </c:pt>
                <c:pt idx="82465">
                  <c:v>82.465000000000032</c:v>
                </c:pt>
                <c:pt idx="82466">
                  <c:v>82.466000000000008</c:v>
                </c:pt>
                <c:pt idx="82467">
                  <c:v>82.467000000000041</c:v>
                </c:pt>
                <c:pt idx="82468">
                  <c:v>82.468000000000018</c:v>
                </c:pt>
                <c:pt idx="82469">
                  <c:v>82.468999999999994</c:v>
                </c:pt>
                <c:pt idx="82470">
                  <c:v>82.470000000000027</c:v>
                </c:pt>
                <c:pt idx="82471">
                  <c:v>82.471000000000004</c:v>
                </c:pt>
                <c:pt idx="82472">
                  <c:v>82.472000000000037</c:v>
                </c:pt>
                <c:pt idx="82473">
                  <c:v>82.473000000000013</c:v>
                </c:pt>
                <c:pt idx="82474">
                  <c:v>82.474000000000046</c:v>
                </c:pt>
                <c:pt idx="82475">
                  <c:v>82.475000000000023</c:v>
                </c:pt>
                <c:pt idx="82476">
                  <c:v>82.475999999999999</c:v>
                </c:pt>
                <c:pt idx="82477">
                  <c:v>82.477000000000032</c:v>
                </c:pt>
                <c:pt idx="82478">
                  <c:v>82.478000000000009</c:v>
                </c:pt>
                <c:pt idx="82479">
                  <c:v>82.479000000000042</c:v>
                </c:pt>
                <c:pt idx="82480">
                  <c:v>82.480000000000018</c:v>
                </c:pt>
                <c:pt idx="82481">
                  <c:v>82.480999999999995</c:v>
                </c:pt>
                <c:pt idx="82482">
                  <c:v>82.482000000000028</c:v>
                </c:pt>
                <c:pt idx="82483">
                  <c:v>82.483000000000004</c:v>
                </c:pt>
                <c:pt idx="82484">
                  <c:v>82.484000000000037</c:v>
                </c:pt>
                <c:pt idx="82485">
                  <c:v>82.485000000000014</c:v>
                </c:pt>
                <c:pt idx="82486">
                  <c:v>82.48599999999999</c:v>
                </c:pt>
                <c:pt idx="82487">
                  <c:v>82.487000000000023</c:v>
                </c:pt>
                <c:pt idx="82488">
                  <c:v>82.488</c:v>
                </c:pt>
                <c:pt idx="82489">
                  <c:v>82.489000000000033</c:v>
                </c:pt>
                <c:pt idx="82490">
                  <c:v>82.490000000000009</c:v>
                </c:pt>
                <c:pt idx="82491">
                  <c:v>82.491000000000042</c:v>
                </c:pt>
                <c:pt idx="82492">
                  <c:v>82.492000000000019</c:v>
                </c:pt>
                <c:pt idx="82493">
                  <c:v>82.492999999999995</c:v>
                </c:pt>
                <c:pt idx="82494">
                  <c:v>82.494000000000028</c:v>
                </c:pt>
                <c:pt idx="82495">
                  <c:v>82.495000000000005</c:v>
                </c:pt>
                <c:pt idx="82496">
                  <c:v>82.496000000000038</c:v>
                </c:pt>
                <c:pt idx="82497">
                  <c:v>82.497000000000014</c:v>
                </c:pt>
                <c:pt idx="82498">
                  <c:v>82.49799999999999</c:v>
                </c:pt>
                <c:pt idx="82499">
                  <c:v>82.499000000000024</c:v>
                </c:pt>
                <c:pt idx="82500">
                  <c:v>82.5</c:v>
                </c:pt>
                <c:pt idx="82501">
                  <c:v>82.501000000000033</c:v>
                </c:pt>
                <c:pt idx="82502">
                  <c:v>82.50200000000001</c:v>
                </c:pt>
                <c:pt idx="82503">
                  <c:v>82.503000000000043</c:v>
                </c:pt>
                <c:pt idx="82504">
                  <c:v>82.504000000000019</c:v>
                </c:pt>
                <c:pt idx="82505">
                  <c:v>82.504999999999995</c:v>
                </c:pt>
                <c:pt idx="82506">
                  <c:v>82.506000000000029</c:v>
                </c:pt>
                <c:pt idx="82507">
                  <c:v>82.507000000000005</c:v>
                </c:pt>
                <c:pt idx="82508">
                  <c:v>82.508000000000038</c:v>
                </c:pt>
                <c:pt idx="82509">
                  <c:v>82.509000000000015</c:v>
                </c:pt>
                <c:pt idx="82510">
                  <c:v>82.509999999999991</c:v>
                </c:pt>
                <c:pt idx="82511">
                  <c:v>82.511000000000024</c:v>
                </c:pt>
                <c:pt idx="82512">
                  <c:v>82.512</c:v>
                </c:pt>
                <c:pt idx="82513">
                  <c:v>82.513000000000034</c:v>
                </c:pt>
                <c:pt idx="82514">
                  <c:v>82.51400000000001</c:v>
                </c:pt>
                <c:pt idx="82515">
                  <c:v>82.515000000000043</c:v>
                </c:pt>
                <c:pt idx="82516">
                  <c:v>82.51600000000002</c:v>
                </c:pt>
                <c:pt idx="82517">
                  <c:v>82.516999999999996</c:v>
                </c:pt>
                <c:pt idx="82518">
                  <c:v>82.518000000000029</c:v>
                </c:pt>
                <c:pt idx="82519">
                  <c:v>82.519000000000005</c:v>
                </c:pt>
                <c:pt idx="82520">
                  <c:v>82.520000000000039</c:v>
                </c:pt>
                <c:pt idx="82521">
                  <c:v>82.521000000000015</c:v>
                </c:pt>
                <c:pt idx="82522">
                  <c:v>82.521999999999991</c:v>
                </c:pt>
                <c:pt idx="82523">
                  <c:v>82.523000000000025</c:v>
                </c:pt>
                <c:pt idx="82524">
                  <c:v>82.524000000000001</c:v>
                </c:pt>
                <c:pt idx="82525">
                  <c:v>82.525000000000034</c:v>
                </c:pt>
                <c:pt idx="82526">
                  <c:v>82.52600000000001</c:v>
                </c:pt>
                <c:pt idx="82527">
                  <c:v>82.527000000000044</c:v>
                </c:pt>
                <c:pt idx="82528">
                  <c:v>82.52800000000002</c:v>
                </c:pt>
                <c:pt idx="82529">
                  <c:v>82.528999999999996</c:v>
                </c:pt>
                <c:pt idx="82530">
                  <c:v>82.53000000000003</c:v>
                </c:pt>
                <c:pt idx="82531">
                  <c:v>82.531000000000006</c:v>
                </c:pt>
                <c:pt idx="82532">
                  <c:v>82.532000000000039</c:v>
                </c:pt>
                <c:pt idx="82533">
                  <c:v>82.533000000000015</c:v>
                </c:pt>
                <c:pt idx="82534">
                  <c:v>82.533999999999992</c:v>
                </c:pt>
                <c:pt idx="82535">
                  <c:v>82.535000000000025</c:v>
                </c:pt>
                <c:pt idx="82536">
                  <c:v>82.536000000000001</c:v>
                </c:pt>
                <c:pt idx="82537">
                  <c:v>82.537000000000035</c:v>
                </c:pt>
                <c:pt idx="82538">
                  <c:v>82.538000000000011</c:v>
                </c:pt>
                <c:pt idx="82539">
                  <c:v>82.539000000000044</c:v>
                </c:pt>
                <c:pt idx="82540">
                  <c:v>82.54000000000002</c:v>
                </c:pt>
                <c:pt idx="82541">
                  <c:v>82.540999999999997</c:v>
                </c:pt>
                <c:pt idx="82542">
                  <c:v>82.54200000000003</c:v>
                </c:pt>
                <c:pt idx="82543">
                  <c:v>82.543000000000006</c:v>
                </c:pt>
                <c:pt idx="82544">
                  <c:v>82.54400000000004</c:v>
                </c:pt>
                <c:pt idx="82545">
                  <c:v>82.545000000000016</c:v>
                </c:pt>
                <c:pt idx="82546">
                  <c:v>82.545999999999992</c:v>
                </c:pt>
                <c:pt idx="82547">
                  <c:v>82.547000000000025</c:v>
                </c:pt>
                <c:pt idx="82548">
                  <c:v>82.548000000000002</c:v>
                </c:pt>
                <c:pt idx="82549">
                  <c:v>82.549000000000035</c:v>
                </c:pt>
                <c:pt idx="82550">
                  <c:v>82.550000000000011</c:v>
                </c:pt>
                <c:pt idx="82551">
                  <c:v>82.551000000000045</c:v>
                </c:pt>
                <c:pt idx="82552">
                  <c:v>82.552000000000021</c:v>
                </c:pt>
                <c:pt idx="82553">
                  <c:v>82.552999999999997</c:v>
                </c:pt>
                <c:pt idx="82554">
                  <c:v>82.55400000000003</c:v>
                </c:pt>
                <c:pt idx="82555">
                  <c:v>82.555000000000007</c:v>
                </c:pt>
                <c:pt idx="82556">
                  <c:v>82.55600000000004</c:v>
                </c:pt>
                <c:pt idx="82557">
                  <c:v>82.557000000000016</c:v>
                </c:pt>
                <c:pt idx="82558">
                  <c:v>82.557999999999993</c:v>
                </c:pt>
                <c:pt idx="82559">
                  <c:v>82.559000000000026</c:v>
                </c:pt>
                <c:pt idx="82560">
                  <c:v>82.56</c:v>
                </c:pt>
                <c:pt idx="82561">
                  <c:v>82.561000000000035</c:v>
                </c:pt>
                <c:pt idx="82562">
                  <c:v>82.562000000000012</c:v>
                </c:pt>
                <c:pt idx="82563">
                  <c:v>82.563000000000045</c:v>
                </c:pt>
                <c:pt idx="82564">
                  <c:v>82.564000000000021</c:v>
                </c:pt>
                <c:pt idx="82565">
                  <c:v>82.564999999999998</c:v>
                </c:pt>
                <c:pt idx="82566">
                  <c:v>82.566000000000031</c:v>
                </c:pt>
                <c:pt idx="82567">
                  <c:v>82.567000000000007</c:v>
                </c:pt>
                <c:pt idx="82568">
                  <c:v>82.56800000000004</c:v>
                </c:pt>
                <c:pt idx="82569">
                  <c:v>82.569000000000017</c:v>
                </c:pt>
                <c:pt idx="82570">
                  <c:v>82.57</c:v>
                </c:pt>
                <c:pt idx="82571">
                  <c:v>82.571000000000026</c:v>
                </c:pt>
                <c:pt idx="82572">
                  <c:v>82.572000000000003</c:v>
                </c:pt>
                <c:pt idx="82573">
                  <c:v>82.573000000000036</c:v>
                </c:pt>
                <c:pt idx="82574">
                  <c:v>82.574000000000012</c:v>
                </c:pt>
                <c:pt idx="82575">
                  <c:v>82.575000000000045</c:v>
                </c:pt>
                <c:pt idx="82576">
                  <c:v>82.576000000000022</c:v>
                </c:pt>
                <c:pt idx="82577">
                  <c:v>82.576999999999998</c:v>
                </c:pt>
                <c:pt idx="82578">
                  <c:v>82.578000000000031</c:v>
                </c:pt>
                <c:pt idx="82579">
                  <c:v>82.579000000000008</c:v>
                </c:pt>
                <c:pt idx="82580">
                  <c:v>82.580000000000041</c:v>
                </c:pt>
                <c:pt idx="82581">
                  <c:v>82.581000000000017</c:v>
                </c:pt>
                <c:pt idx="82582">
                  <c:v>82.581999999999994</c:v>
                </c:pt>
                <c:pt idx="82583">
                  <c:v>82.583000000000027</c:v>
                </c:pt>
                <c:pt idx="82584">
                  <c:v>82.584000000000003</c:v>
                </c:pt>
                <c:pt idx="82585">
                  <c:v>82.585000000000036</c:v>
                </c:pt>
                <c:pt idx="82586">
                  <c:v>82.586000000000013</c:v>
                </c:pt>
                <c:pt idx="82587">
                  <c:v>82.587000000000046</c:v>
                </c:pt>
                <c:pt idx="82588">
                  <c:v>82.588000000000022</c:v>
                </c:pt>
                <c:pt idx="82589">
                  <c:v>82.588999999999999</c:v>
                </c:pt>
                <c:pt idx="82590">
                  <c:v>82.590000000000032</c:v>
                </c:pt>
                <c:pt idx="82591">
                  <c:v>82.591000000000008</c:v>
                </c:pt>
                <c:pt idx="82592">
                  <c:v>82.592000000000041</c:v>
                </c:pt>
                <c:pt idx="82593">
                  <c:v>82.593000000000018</c:v>
                </c:pt>
                <c:pt idx="82594">
                  <c:v>82.593999999999994</c:v>
                </c:pt>
                <c:pt idx="82595">
                  <c:v>82.595000000000027</c:v>
                </c:pt>
                <c:pt idx="82596">
                  <c:v>82.596000000000004</c:v>
                </c:pt>
                <c:pt idx="82597">
                  <c:v>82.597000000000037</c:v>
                </c:pt>
                <c:pt idx="82598">
                  <c:v>82.598000000000013</c:v>
                </c:pt>
                <c:pt idx="82599">
                  <c:v>82.599000000000046</c:v>
                </c:pt>
                <c:pt idx="82600">
                  <c:v>82.600000000000023</c:v>
                </c:pt>
                <c:pt idx="82601">
                  <c:v>82.600999999999999</c:v>
                </c:pt>
                <c:pt idx="82602">
                  <c:v>82.602000000000032</c:v>
                </c:pt>
                <c:pt idx="82603">
                  <c:v>82.603000000000009</c:v>
                </c:pt>
                <c:pt idx="82604">
                  <c:v>82.604000000000042</c:v>
                </c:pt>
                <c:pt idx="82605">
                  <c:v>82.605000000000018</c:v>
                </c:pt>
                <c:pt idx="82606">
                  <c:v>82.605999999999995</c:v>
                </c:pt>
                <c:pt idx="82607">
                  <c:v>82.607000000000028</c:v>
                </c:pt>
                <c:pt idx="82608">
                  <c:v>82.608000000000004</c:v>
                </c:pt>
                <c:pt idx="82609">
                  <c:v>82.609000000000037</c:v>
                </c:pt>
                <c:pt idx="82610">
                  <c:v>82.610000000000014</c:v>
                </c:pt>
                <c:pt idx="82611">
                  <c:v>82.61099999999999</c:v>
                </c:pt>
                <c:pt idx="82612">
                  <c:v>82.612000000000023</c:v>
                </c:pt>
                <c:pt idx="82613">
                  <c:v>82.613</c:v>
                </c:pt>
                <c:pt idx="82614">
                  <c:v>82.614000000000033</c:v>
                </c:pt>
                <c:pt idx="82615">
                  <c:v>82.615000000000009</c:v>
                </c:pt>
                <c:pt idx="82616">
                  <c:v>82.616000000000042</c:v>
                </c:pt>
                <c:pt idx="82617">
                  <c:v>82.617000000000019</c:v>
                </c:pt>
                <c:pt idx="82618">
                  <c:v>82.617999999999995</c:v>
                </c:pt>
                <c:pt idx="82619">
                  <c:v>82.619000000000028</c:v>
                </c:pt>
                <c:pt idx="82620">
                  <c:v>82.62</c:v>
                </c:pt>
                <c:pt idx="82621">
                  <c:v>82.621000000000038</c:v>
                </c:pt>
                <c:pt idx="82622">
                  <c:v>82.622000000000014</c:v>
                </c:pt>
                <c:pt idx="82623">
                  <c:v>82.62299999999999</c:v>
                </c:pt>
                <c:pt idx="82624">
                  <c:v>82.624000000000024</c:v>
                </c:pt>
                <c:pt idx="82625">
                  <c:v>82.625</c:v>
                </c:pt>
                <c:pt idx="82626">
                  <c:v>82.626000000000033</c:v>
                </c:pt>
                <c:pt idx="82627">
                  <c:v>82.62700000000001</c:v>
                </c:pt>
                <c:pt idx="82628">
                  <c:v>82.628000000000043</c:v>
                </c:pt>
                <c:pt idx="82629">
                  <c:v>82.629000000000019</c:v>
                </c:pt>
                <c:pt idx="82630">
                  <c:v>82.63</c:v>
                </c:pt>
                <c:pt idx="82631">
                  <c:v>82.631000000000029</c:v>
                </c:pt>
                <c:pt idx="82632">
                  <c:v>82.632000000000005</c:v>
                </c:pt>
                <c:pt idx="82633">
                  <c:v>82.633000000000038</c:v>
                </c:pt>
                <c:pt idx="82634">
                  <c:v>82.634000000000015</c:v>
                </c:pt>
                <c:pt idx="82635">
                  <c:v>82.634999999999991</c:v>
                </c:pt>
                <c:pt idx="82636">
                  <c:v>82.636000000000024</c:v>
                </c:pt>
                <c:pt idx="82637">
                  <c:v>82.637</c:v>
                </c:pt>
                <c:pt idx="82638">
                  <c:v>82.638000000000034</c:v>
                </c:pt>
                <c:pt idx="82639">
                  <c:v>82.63900000000001</c:v>
                </c:pt>
                <c:pt idx="82640">
                  <c:v>82.640000000000043</c:v>
                </c:pt>
                <c:pt idx="82641">
                  <c:v>82.64100000000002</c:v>
                </c:pt>
                <c:pt idx="82642">
                  <c:v>82.641999999999996</c:v>
                </c:pt>
                <c:pt idx="82643">
                  <c:v>82.643000000000029</c:v>
                </c:pt>
                <c:pt idx="82644">
                  <c:v>82.644000000000005</c:v>
                </c:pt>
                <c:pt idx="82645">
                  <c:v>82.645000000000039</c:v>
                </c:pt>
                <c:pt idx="82646">
                  <c:v>82.646000000000015</c:v>
                </c:pt>
                <c:pt idx="82647">
                  <c:v>82.646999999999991</c:v>
                </c:pt>
                <c:pt idx="82648">
                  <c:v>82.648000000000025</c:v>
                </c:pt>
                <c:pt idx="82649">
                  <c:v>82.649000000000001</c:v>
                </c:pt>
                <c:pt idx="82650">
                  <c:v>82.650000000000034</c:v>
                </c:pt>
                <c:pt idx="82651">
                  <c:v>82.65100000000001</c:v>
                </c:pt>
                <c:pt idx="82652">
                  <c:v>82.652000000000044</c:v>
                </c:pt>
                <c:pt idx="82653">
                  <c:v>82.65300000000002</c:v>
                </c:pt>
                <c:pt idx="82654">
                  <c:v>82.653999999999996</c:v>
                </c:pt>
                <c:pt idx="82655">
                  <c:v>82.65500000000003</c:v>
                </c:pt>
                <c:pt idx="82656">
                  <c:v>82.656000000000006</c:v>
                </c:pt>
                <c:pt idx="82657">
                  <c:v>82.657000000000039</c:v>
                </c:pt>
                <c:pt idx="82658">
                  <c:v>82.658000000000015</c:v>
                </c:pt>
                <c:pt idx="82659">
                  <c:v>82.658999999999992</c:v>
                </c:pt>
                <c:pt idx="82660">
                  <c:v>82.660000000000025</c:v>
                </c:pt>
                <c:pt idx="82661">
                  <c:v>82.661000000000001</c:v>
                </c:pt>
                <c:pt idx="82662">
                  <c:v>82.662000000000035</c:v>
                </c:pt>
                <c:pt idx="82663">
                  <c:v>82.663000000000011</c:v>
                </c:pt>
                <c:pt idx="82664">
                  <c:v>82.664000000000044</c:v>
                </c:pt>
                <c:pt idx="82665">
                  <c:v>82.66500000000002</c:v>
                </c:pt>
                <c:pt idx="82666">
                  <c:v>82.665999999999997</c:v>
                </c:pt>
                <c:pt idx="82667">
                  <c:v>82.66700000000003</c:v>
                </c:pt>
                <c:pt idx="82668">
                  <c:v>82.668000000000006</c:v>
                </c:pt>
                <c:pt idx="82669">
                  <c:v>82.66900000000004</c:v>
                </c:pt>
                <c:pt idx="82670">
                  <c:v>82.670000000000016</c:v>
                </c:pt>
                <c:pt idx="82671">
                  <c:v>82.670999999999992</c:v>
                </c:pt>
                <c:pt idx="82672">
                  <c:v>82.672000000000025</c:v>
                </c:pt>
                <c:pt idx="82673">
                  <c:v>82.673000000000002</c:v>
                </c:pt>
                <c:pt idx="82674">
                  <c:v>82.674000000000035</c:v>
                </c:pt>
                <c:pt idx="82675">
                  <c:v>82.675000000000011</c:v>
                </c:pt>
                <c:pt idx="82676">
                  <c:v>82.676000000000045</c:v>
                </c:pt>
                <c:pt idx="82677">
                  <c:v>82.677000000000021</c:v>
                </c:pt>
                <c:pt idx="82678">
                  <c:v>82.677999999999997</c:v>
                </c:pt>
                <c:pt idx="82679">
                  <c:v>82.67900000000003</c:v>
                </c:pt>
                <c:pt idx="82680">
                  <c:v>82.68</c:v>
                </c:pt>
                <c:pt idx="82681">
                  <c:v>82.68100000000004</c:v>
                </c:pt>
                <c:pt idx="82682">
                  <c:v>82.682000000000016</c:v>
                </c:pt>
                <c:pt idx="82683">
                  <c:v>82.682999999999993</c:v>
                </c:pt>
                <c:pt idx="82684">
                  <c:v>82.684000000000026</c:v>
                </c:pt>
                <c:pt idx="82685">
                  <c:v>82.685000000000002</c:v>
                </c:pt>
                <c:pt idx="82686">
                  <c:v>82.686000000000035</c:v>
                </c:pt>
                <c:pt idx="82687">
                  <c:v>82.687000000000012</c:v>
                </c:pt>
                <c:pt idx="82688">
                  <c:v>82.688000000000045</c:v>
                </c:pt>
                <c:pt idx="82689">
                  <c:v>82.689000000000021</c:v>
                </c:pt>
                <c:pt idx="82690">
                  <c:v>82.69</c:v>
                </c:pt>
                <c:pt idx="82691">
                  <c:v>82.691000000000031</c:v>
                </c:pt>
                <c:pt idx="82692">
                  <c:v>82.692000000000007</c:v>
                </c:pt>
                <c:pt idx="82693">
                  <c:v>82.69300000000004</c:v>
                </c:pt>
                <c:pt idx="82694">
                  <c:v>82.694000000000017</c:v>
                </c:pt>
                <c:pt idx="82695">
                  <c:v>82.694999999999993</c:v>
                </c:pt>
                <c:pt idx="82696">
                  <c:v>82.696000000000026</c:v>
                </c:pt>
                <c:pt idx="82697">
                  <c:v>82.697000000000003</c:v>
                </c:pt>
                <c:pt idx="82698">
                  <c:v>82.698000000000036</c:v>
                </c:pt>
                <c:pt idx="82699">
                  <c:v>82.699000000000012</c:v>
                </c:pt>
                <c:pt idx="82700">
                  <c:v>82.700000000000045</c:v>
                </c:pt>
                <c:pt idx="82701">
                  <c:v>82.701000000000022</c:v>
                </c:pt>
                <c:pt idx="82702">
                  <c:v>82.701999999999998</c:v>
                </c:pt>
                <c:pt idx="82703">
                  <c:v>82.703000000000031</c:v>
                </c:pt>
                <c:pt idx="82704">
                  <c:v>82.704000000000008</c:v>
                </c:pt>
                <c:pt idx="82705">
                  <c:v>82.705000000000041</c:v>
                </c:pt>
                <c:pt idx="82706">
                  <c:v>82.706000000000017</c:v>
                </c:pt>
                <c:pt idx="82707">
                  <c:v>82.706999999999994</c:v>
                </c:pt>
                <c:pt idx="82708">
                  <c:v>82.708000000000027</c:v>
                </c:pt>
                <c:pt idx="82709">
                  <c:v>82.709000000000003</c:v>
                </c:pt>
                <c:pt idx="82710">
                  <c:v>82.710000000000036</c:v>
                </c:pt>
                <c:pt idx="82711">
                  <c:v>82.711000000000013</c:v>
                </c:pt>
                <c:pt idx="82712">
                  <c:v>82.712000000000046</c:v>
                </c:pt>
                <c:pt idx="82713">
                  <c:v>82.713000000000022</c:v>
                </c:pt>
                <c:pt idx="82714">
                  <c:v>82.713999999999999</c:v>
                </c:pt>
                <c:pt idx="82715">
                  <c:v>82.715000000000032</c:v>
                </c:pt>
                <c:pt idx="82716">
                  <c:v>82.716000000000008</c:v>
                </c:pt>
                <c:pt idx="82717">
                  <c:v>82.717000000000041</c:v>
                </c:pt>
                <c:pt idx="82718">
                  <c:v>82.718000000000018</c:v>
                </c:pt>
                <c:pt idx="82719">
                  <c:v>82.718999999999994</c:v>
                </c:pt>
                <c:pt idx="82720">
                  <c:v>82.720000000000027</c:v>
                </c:pt>
                <c:pt idx="82721">
                  <c:v>82.721000000000004</c:v>
                </c:pt>
                <c:pt idx="82722">
                  <c:v>82.722000000000037</c:v>
                </c:pt>
                <c:pt idx="82723">
                  <c:v>82.723000000000013</c:v>
                </c:pt>
                <c:pt idx="82724">
                  <c:v>82.724000000000046</c:v>
                </c:pt>
                <c:pt idx="82725">
                  <c:v>82.725000000000023</c:v>
                </c:pt>
                <c:pt idx="82726">
                  <c:v>82.725999999999999</c:v>
                </c:pt>
                <c:pt idx="82727">
                  <c:v>82.727000000000032</c:v>
                </c:pt>
                <c:pt idx="82728">
                  <c:v>82.728000000000009</c:v>
                </c:pt>
                <c:pt idx="82729">
                  <c:v>82.729000000000042</c:v>
                </c:pt>
                <c:pt idx="82730">
                  <c:v>82.730000000000018</c:v>
                </c:pt>
                <c:pt idx="82731">
                  <c:v>82.730999999999995</c:v>
                </c:pt>
                <c:pt idx="82732">
                  <c:v>82.732000000000028</c:v>
                </c:pt>
                <c:pt idx="82733">
                  <c:v>82.733000000000004</c:v>
                </c:pt>
                <c:pt idx="82734">
                  <c:v>82.734000000000037</c:v>
                </c:pt>
                <c:pt idx="82735">
                  <c:v>82.735000000000014</c:v>
                </c:pt>
                <c:pt idx="82736">
                  <c:v>82.73599999999999</c:v>
                </c:pt>
                <c:pt idx="82737">
                  <c:v>82.737000000000023</c:v>
                </c:pt>
                <c:pt idx="82738">
                  <c:v>82.738</c:v>
                </c:pt>
                <c:pt idx="82739">
                  <c:v>82.739000000000033</c:v>
                </c:pt>
                <c:pt idx="82740">
                  <c:v>82.740000000000009</c:v>
                </c:pt>
                <c:pt idx="82741">
                  <c:v>82.741000000000042</c:v>
                </c:pt>
                <c:pt idx="82742">
                  <c:v>82.742000000000019</c:v>
                </c:pt>
                <c:pt idx="82743">
                  <c:v>82.742999999999995</c:v>
                </c:pt>
                <c:pt idx="82744">
                  <c:v>82.744000000000028</c:v>
                </c:pt>
                <c:pt idx="82745">
                  <c:v>82.745000000000005</c:v>
                </c:pt>
                <c:pt idx="82746">
                  <c:v>82.746000000000038</c:v>
                </c:pt>
                <c:pt idx="82747">
                  <c:v>82.747000000000014</c:v>
                </c:pt>
                <c:pt idx="82748">
                  <c:v>82.74799999999999</c:v>
                </c:pt>
                <c:pt idx="82749">
                  <c:v>82.749000000000024</c:v>
                </c:pt>
                <c:pt idx="82750">
                  <c:v>82.75</c:v>
                </c:pt>
                <c:pt idx="82751">
                  <c:v>82.751000000000033</c:v>
                </c:pt>
                <c:pt idx="82752">
                  <c:v>82.75200000000001</c:v>
                </c:pt>
                <c:pt idx="82753">
                  <c:v>82.753000000000043</c:v>
                </c:pt>
                <c:pt idx="82754">
                  <c:v>82.754000000000019</c:v>
                </c:pt>
                <c:pt idx="82755">
                  <c:v>82.754999999999995</c:v>
                </c:pt>
                <c:pt idx="82756">
                  <c:v>82.756000000000029</c:v>
                </c:pt>
                <c:pt idx="82757">
                  <c:v>82.757000000000005</c:v>
                </c:pt>
                <c:pt idx="82758">
                  <c:v>82.758000000000038</c:v>
                </c:pt>
                <c:pt idx="82759">
                  <c:v>82.759000000000015</c:v>
                </c:pt>
                <c:pt idx="82760">
                  <c:v>82.759999999999991</c:v>
                </c:pt>
                <c:pt idx="82761">
                  <c:v>82.761000000000024</c:v>
                </c:pt>
                <c:pt idx="82762">
                  <c:v>82.762</c:v>
                </c:pt>
                <c:pt idx="82763">
                  <c:v>82.763000000000034</c:v>
                </c:pt>
                <c:pt idx="82764">
                  <c:v>82.76400000000001</c:v>
                </c:pt>
                <c:pt idx="82765">
                  <c:v>82.765000000000043</c:v>
                </c:pt>
                <c:pt idx="82766">
                  <c:v>82.76600000000002</c:v>
                </c:pt>
                <c:pt idx="82767">
                  <c:v>82.766999999999996</c:v>
                </c:pt>
                <c:pt idx="82768">
                  <c:v>82.768000000000029</c:v>
                </c:pt>
                <c:pt idx="82769">
                  <c:v>82.769000000000005</c:v>
                </c:pt>
                <c:pt idx="82770">
                  <c:v>82.770000000000039</c:v>
                </c:pt>
                <c:pt idx="82771">
                  <c:v>82.771000000000015</c:v>
                </c:pt>
                <c:pt idx="82772">
                  <c:v>82.771999999999991</c:v>
                </c:pt>
                <c:pt idx="82773">
                  <c:v>82.773000000000025</c:v>
                </c:pt>
                <c:pt idx="82774">
                  <c:v>82.774000000000001</c:v>
                </c:pt>
                <c:pt idx="82775">
                  <c:v>82.775000000000034</c:v>
                </c:pt>
                <c:pt idx="82776">
                  <c:v>82.77600000000001</c:v>
                </c:pt>
                <c:pt idx="82777">
                  <c:v>82.777000000000044</c:v>
                </c:pt>
                <c:pt idx="82778">
                  <c:v>82.77800000000002</c:v>
                </c:pt>
                <c:pt idx="82779">
                  <c:v>82.778999999999996</c:v>
                </c:pt>
                <c:pt idx="82780">
                  <c:v>82.78000000000003</c:v>
                </c:pt>
                <c:pt idx="82781">
                  <c:v>82.781000000000006</c:v>
                </c:pt>
                <c:pt idx="82782">
                  <c:v>82.782000000000039</c:v>
                </c:pt>
                <c:pt idx="82783">
                  <c:v>82.783000000000015</c:v>
                </c:pt>
                <c:pt idx="82784">
                  <c:v>82.783999999999992</c:v>
                </c:pt>
                <c:pt idx="82785">
                  <c:v>82.785000000000025</c:v>
                </c:pt>
                <c:pt idx="82786">
                  <c:v>82.786000000000001</c:v>
                </c:pt>
                <c:pt idx="82787">
                  <c:v>82.787000000000035</c:v>
                </c:pt>
                <c:pt idx="82788">
                  <c:v>82.788000000000011</c:v>
                </c:pt>
                <c:pt idx="82789">
                  <c:v>82.789000000000044</c:v>
                </c:pt>
                <c:pt idx="82790">
                  <c:v>82.79000000000002</c:v>
                </c:pt>
                <c:pt idx="82791">
                  <c:v>82.790999999999997</c:v>
                </c:pt>
                <c:pt idx="82792">
                  <c:v>82.79200000000003</c:v>
                </c:pt>
                <c:pt idx="82793">
                  <c:v>82.793000000000006</c:v>
                </c:pt>
                <c:pt idx="82794">
                  <c:v>82.79400000000004</c:v>
                </c:pt>
                <c:pt idx="82795">
                  <c:v>82.795000000000016</c:v>
                </c:pt>
                <c:pt idx="82796">
                  <c:v>82.795999999999992</c:v>
                </c:pt>
                <c:pt idx="82797">
                  <c:v>82.797000000000025</c:v>
                </c:pt>
                <c:pt idx="82798">
                  <c:v>82.798000000000002</c:v>
                </c:pt>
                <c:pt idx="82799">
                  <c:v>82.799000000000035</c:v>
                </c:pt>
                <c:pt idx="82800">
                  <c:v>82.800000000000011</c:v>
                </c:pt>
                <c:pt idx="82801">
                  <c:v>82.801000000000045</c:v>
                </c:pt>
                <c:pt idx="82802">
                  <c:v>82.802000000000021</c:v>
                </c:pt>
                <c:pt idx="82803">
                  <c:v>82.802999999999997</c:v>
                </c:pt>
                <c:pt idx="82804">
                  <c:v>82.80400000000003</c:v>
                </c:pt>
                <c:pt idx="82805">
                  <c:v>82.805000000000007</c:v>
                </c:pt>
                <c:pt idx="82806">
                  <c:v>82.80600000000004</c:v>
                </c:pt>
                <c:pt idx="82807">
                  <c:v>82.807000000000016</c:v>
                </c:pt>
                <c:pt idx="82808">
                  <c:v>82.807999999999993</c:v>
                </c:pt>
                <c:pt idx="82809">
                  <c:v>82.809000000000026</c:v>
                </c:pt>
                <c:pt idx="82810">
                  <c:v>82.81</c:v>
                </c:pt>
                <c:pt idx="82811">
                  <c:v>82.811000000000035</c:v>
                </c:pt>
                <c:pt idx="82812">
                  <c:v>82.812000000000012</c:v>
                </c:pt>
                <c:pt idx="82813">
                  <c:v>82.813000000000045</c:v>
                </c:pt>
                <c:pt idx="82814">
                  <c:v>82.814000000000021</c:v>
                </c:pt>
                <c:pt idx="82815">
                  <c:v>82.814999999999998</c:v>
                </c:pt>
                <c:pt idx="82816">
                  <c:v>82.816000000000031</c:v>
                </c:pt>
                <c:pt idx="82817">
                  <c:v>82.817000000000007</c:v>
                </c:pt>
                <c:pt idx="82818">
                  <c:v>82.81800000000004</c:v>
                </c:pt>
                <c:pt idx="82819">
                  <c:v>82.819000000000017</c:v>
                </c:pt>
                <c:pt idx="82820">
                  <c:v>82.82</c:v>
                </c:pt>
                <c:pt idx="82821">
                  <c:v>82.821000000000026</c:v>
                </c:pt>
                <c:pt idx="82822">
                  <c:v>82.822000000000003</c:v>
                </c:pt>
                <c:pt idx="82823">
                  <c:v>82.823000000000036</c:v>
                </c:pt>
                <c:pt idx="82824">
                  <c:v>82.824000000000012</c:v>
                </c:pt>
                <c:pt idx="82825">
                  <c:v>82.825000000000045</c:v>
                </c:pt>
                <c:pt idx="82826">
                  <c:v>82.826000000000022</c:v>
                </c:pt>
                <c:pt idx="82827">
                  <c:v>82.826999999999998</c:v>
                </c:pt>
                <c:pt idx="82828">
                  <c:v>82.828000000000031</c:v>
                </c:pt>
                <c:pt idx="82829">
                  <c:v>82.829000000000008</c:v>
                </c:pt>
                <c:pt idx="82830">
                  <c:v>82.830000000000041</c:v>
                </c:pt>
                <c:pt idx="82831">
                  <c:v>82.831000000000017</c:v>
                </c:pt>
                <c:pt idx="82832">
                  <c:v>82.831999999999994</c:v>
                </c:pt>
                <c:pt idx="82833">
                  <c:v>82.833000000000027</c:v>
                </c:pt>
                <c:pt idx="82834">
                  <c:v>82.834000000000003</c:v>
                </c:pt>
                <c:pt idx="82835">
                  <c:v>82.835000000000036</c:v>
                </c:pt>
                <c:pt idx="82836">
                  <c:v>82.836000000000013</c:v>
                </c:pt>
                <c:pt idx="82837">
                  <c:v>82.837000000000046</c:v>
                </c:pt>
                <c:pt idx="82838">
                  <c:v>82.838000000000022</c:v>
                </c:pt>
                <c:pt idx="82839">
                  <c:v>82.838999999999999</c:v>
                </c:pt>
                <c:pt idx="82840">
                  <c:v>82.840000000000032</c:v>
                </c:pt>
                <c:pt idx="82841">
                  <c:v>82.841000000000008</c:v>
                </c:pt>
                <c:pt idx="82842">
                  <c:v>82.842000000000041</c:v>
                </c:pt>
                <c:pt idx="82843">
                  <c:v>82.843000000000018</c:v>
                </c:pt>
                <c:pt idx="82844">
                  <c:v>82.843999999999994</c:v>
                </c:pt>
                <c:pt idx="82845">
                  <c:v>82.845000000000027</c:v>
                </c:pt>
                <c:pt idx="82846">
                  <c:v>82.846000000000004</c:v>
                </c:pt>
                <c:pt idx="82847">
                  <c:v>82.847000000000037</c:v>
                </c:pt>
                <c:pt idx="82848">
                  <c:v>82.848000000000013</c:v>
                </c:pt>
                <c:pt idx="82849">
                  <c:v>82.849000000000046</c:v>
                </c:pt>
                <c:pt idx="82850">
                  <c:v>82.850000000000023</c:v>
                </c:pt>
                <c:pt idx="82851">
                  <c:v>82.850999999999999</c:v>
                </c:pt>
                <c:pt idx="82852">
                  <c:v>82.852000000000032</c:v>
                </c:pt>
                <c:pt idx="82853">
                  <c:v>82.853000000000009</c:v>
                </c:pt>
                <c:pt idx="82854">
                  <c:v>82.854000000000042</c:v>
                </c:pt>
                <c:pt idx="82855">
                  <c:v>82.855000000000018</c:v>
                </c:pt>
                <c:pt idx="82856">
                  <c:v>82.855999999999995</c:v>
                </c:pt>
                <c:pt idx="82857">
                  <c:v>82.857000000000028</c:v>
                </c:pt>
                <c:pt idx="82858">
                  <c:v>82.858000000000004</c:v>
                </c:pt>
                <c:pt idx="82859">
                  <c:v>82.859000000000037</c:v>
                </c:pt>
                <c:pt idx="82860">
                  <c:v>82.860000000000014</c:v>
                </c:pt>
                <c:pt idx="82861">
                  <c:v>82.86099999999999</c:v>
                </c:pt>
                <c:pt idx="82862">
                  <c:v>82.862000000000023</c:v>
                </c:pt>
                <c:pt idx="82863">
                  <c:v>82.863</c:v>
                </c:pt>
                <c:pt idx="82864">
                  <c:v>82.864000000000033</c:v>
                </c:pt>
                <c:pt idx="82865">
                  <c:v>82.865000000000009</c:v>
                </c:pt>
                <c:pt idx="82866">
                  <c:v>82.866000000000042</c:v>
                </c:pt>
                <c:pt idx="82867">
                  <c:v>82.867000000000019</c:v>
                </c:pt>
                <c:pt idx="82868">
                  <c:v>82.867999999999995</c:v>
                </c:pt>
                <c:pt idx="82869">
                  <c:v>82.869000000000028</c:v>
                </c:pt>
                <c:pt idx="82870">
                  <c:v>82.87</c:v>
                </c:pt>
                <c:pt idx="82871">
                  <c:v>82.871000000000038</c:v>
                </c:pt>
                <c:pt idx="82872">
                  <c:v>82.872000000000014</c:v>
                </c:pt>
                <c:pt idx="82873">
                  <c:v>82.87299999999999</c:v>
                </c:pt>
                <c:pt idx="82874">
                  <c:v>82.874000000000024</c:v>
                </c:pt>
                <c:pt idx="82875">
                  <c:v>82.875</c:v>
                </c:pt>
                <c:pt idx="82876">
                  <c:v>82.876000000000033</c:v>
                </c:pt>
                <c:pt idx="82877">
                  <c:v>82.87700000000001</c:v>
                </c:pt>
                <c:pt idx="82878">
                  <c:v>82.878000000000043</c:v>
                </c:pt>
                <c:pt idx="82879">
                  <c:v>82.879000000000019</c:v>
                </c:pt>
                <c:pt idx="82880">
                  <c:v>82.88</c:v>
                </c:pt>
                <c:pt idx="82881">
                  <c:v>82.881000000000029</c:v>
                </c:pt>
                <c:pt idx="82882">
                  <c:v>82.882000000000005</c:v>
                </c:pt>
                <c:pt idx="82883">
                  <c:v>82.883000000000038</c:v>
                </c:pt>
                <c:pt idx="82884">
                  <c:v>82.884000000000015</c:v>
                </c:pt>
                <c:pt idx="82885">
                  <c:v>82.884999999999991</c:v>
                </c:pt>
                <c:pt idx="82886">
                  <c:v>82.886000000000024</c:v>
                </c:pt>
                <c:pt idx="82887">
                  <c:v>82.887</c:v>
                </c:pt>
                <c:pt idx="82888">
                  <c:v>82.888000000000034</c:v>
                </c:pt>
                <c:pt idx="82889">
                  <c:v>82.88900000000001</c:v>
                </c:pt>
                <c:pt idx="82890">
                  <c:v>82.890000000000043</c:v>
                </c:pt>
                <c:pt idx="82891">
                  <c:v>82.89100000000002</c:v>
                </c:pt>
                <c:pt idx="82892">
                  <c:v>82.891999999999996</c:v>
                </c:pt>
                <c:pt idx="82893">
                  <c:v>82.893000000000029</c:v>
                </c:pt>
                <c:pt idx="82894">
                  <c:v>82.894000000000005</c:v>
                </c:pt>
                <c:pt idx="82895">
                  <c:v>82.895000000000039</c:v>
                </c:pt>
                <c:pt idx="82896">
                  <c:v>82.896000000000015</c:v>
                </c:pt>
                <c:pt idx="82897">
                  <c:v>82.896999999999991</c:v>
                </c:pt>
                <c:pt idx="82898">
                  <c:v>82.898000000000025</c:v>
                </c:pt>
                <c:pt idx="82899">
                  <c:v>82.899000000000001</c:v>
                </c:pt>
                <c:pt idx="82900">
                  <c:v>82.900000000000034</c:v>
                </c:pt>
                <c:pt idx="82901">
                  <c:v>82.90100000000001</c:v>
                </c:pt>
                <c:pt idx="82902">
                  <c:v>82.902000000000044</c:v>
                </c:pt>
                <c:pt idx="82903">
                  <c:v>82.90300000000002</c:v>
                </c:pt>
                <c:pt idx="82904">
                  <c:v>82.903999999999996</c:v>
                </c:pt>
                <c:pt idx="82905">
                  <c:v>82.90500000000003</c:v>
                </c:pt>
                <c:pt idx="82906">
                  <c:v>82.906000000000006</c:v>
                </c:pt>
                <c:pt idx="82907">
                  <c:v>82.907000000000039</c:v>
                </c:pt>
                <c:pt idx="82908">
                  <c:v>82.908000000000015</c:v>
                </c:pt>
                <c:pt idx="82909">
                  <c:v>82.908999999999992</c:v>
                </c:pt>
                <c:pt idx="82910">
                  <c:v>82.910000000000025</c:v>
                </c:pt>
                <c:pt idx="82911">
                  <c:v>82.911000000000001</c:v>
                </c:pt>
                <c:pt idx="82912">
                  <c:v>82.912000000000035</c:v>
                </c:pt>
                <c:pt idx="82913">
                  <c:v>82.913000000000011</c:v>
                </c:pt>
                <c:pt idx="82914">
                  <c:v>82.914000000000044</c:v>
                </c:pt>
                <c:pt idx="82915">
                  <c:v>82.91500000000002</c:v>
                </c:pt>
                <c:pt idx="82916">
                  <c:v>82.915999999999997</c:v>
                </c:pt>
                <c:pt idx="82917">
                  <c:v>82.91700000000003</c:v>
                </c:pt>
                <c:pt idx="82918">
                  <c:v>82.918000000000006</c:v>
                </c:pt>
                <c:pt idx="82919">
                  <c:v>82.91900000000004</c:v>
                </c:pt>
                <c:pt idx="82920">
                  <c:v>82.920000000000016</c:v>
                </c:pt>
                <c:pt idx="82921">
                  <c:v>82.920999999999992</c:v>
                </c:pt>
                <c:pt idx="82922">
                  <c:v>82.922000000000025</c:v>
                </c:pt>
                <c:pt idx="82923">
                  <c:v>82.923000000000002</c:v>
                </c:pt>
                <c:pt idx="82924">
                  <c:v>82.924000000000035</c:v>
                </c:pt>
                <c:pt idx="82925">
                  <c:v>82.925000000000011</c:v>
                </c:pt>
                <c:pt idx="82926">
                  <c:v>82.926000000000045</c:v>
                </c:pt>
                <c:pt idx="82927">
                  <c:v>82.927000000000021</c:v>
                </c:pt>
                <c:pt idx="82928">
                  <c:v>82.927999999999997</c:v>
                </c:pt>
                <c:pt idx="82929">
                  <c:v>82.92900000000003</c:v>
                </c:pt>
                <c:pt idx="82930">
                  <c:v>82.93</c:v>
                </c:pt>
                <c:pt idx="82931">
                  <c:v>82.93100000000004</c:v>
                </c:pt>
                <c:pt idx="82932">
                  <c:v>82.932000000000016</c:v>
                </c:pt>
                <c:pt idx="82933">
                  <c:v>82.932999999999993</c:v>
                </c:pt>
                <c:pt idx="82934">
                  <c:v>82.934000000000026</c:v>
                </c:pt>
                <c:pt idx="82935">
                  <c:v>82.935000000000002</c:v>
                </c:pt>
                <c:pt idx="82936">
                  <c:v>82.936000000000035</c:v>
                </c:pt>
                <c:pt idx="82937">
                  <c:v>82.937000000000012</c:v>
                </c:pt>
                <c:pt idx="82938">
                  <c:v>82.938000000000045</c:v>
                </c:pt>
                <c:pt idx="82939">
                  <c:v>82.939000000000021</c:v>
                </c:pt>
                <c:pt idx="82940">
                  <c:v>82.94</c:v>
                </c:pt>
                <c:pt idx="82941">
                  <c:v>82.941000000000031</c:v>
                </c:pt>
                <c:pt idx="82942">
                  <c:v>82.942000000000007</c:v>
                </c:pt>
                <c:pt idx="82943">
                  <c:v>82.94300000000004</c:v>
                </c:pt>
                <c:pt idx="82944">
                  <c:v>82.944000000000017</c:v>
                </c:pt>
                <c:pt idx="82945">
                  <c:v>82.944999999999993</c:v>
                </c:pt>
                <c:pt idx="82946">
                  <c:v>82.946000000000026</c:v>
                </c:pt>
                <c:pt idx="82947">
                  <c:v>82.947000000000003</c:v>
                </c:pt>
                <c:pt idx="82948">
                  <c:v>82.948000000000036</c:v>
                </c:pt>
                <c:pt idx="82949">
                  <c:v>82.949000000000012</c:v>
                </c:pt>
                <c:pt idx="82950">
                  <c:v>82.950000000000045</c:v>
                </c:pt>
                <c:pt idx="82951">
                  <c:v>82.951000000000022</c:v>
                </c:pt>
                <c:pt idx="82952">
                  <c:v>82.951999999999998</c:v>
                </c:pt>
                <c:pt idx="82953">
                  <c:v>82.953000000000031</c:v>
                </c:pt>
                <c:pt idx="82954">
                  <c:v>82.954000000000008</c:v>
                </c:pt>
                <c:pt idx="82955">
                  <c:v>82.955000000000041</c:v>
                </c:pt>
                <c:pt idx="82956">
                  <c:v>82.956000000000017</c:v>
                </c:pt>
                <c:pt idx="82957">
                  <c:v>82.956999999999994</c:v>
                </c:pt>
                <c:pt idx="82958">
                  <c:v>82.958000000000027</c:v>
                </c:pt>
                <c:pt idx="82959">
                  <c:v>82.959000000000003</c:v>
                </c:pt>
                <c:pt idx="82960">
                  <c:v>82.960000000000036</c:v>
                </c:pt>
                <c:pt idx="82961">
                  <c:v>82.961000000000013</c:v>
                </c:pt>
                <c:pt idx="82962">
                  <c:v>82.962000000000046</c:v>
                </c:pt>
                <c:pt idx="82963">
                  <c:v>82.963000000000022</c:v>
                </c:pt>
                <c:pt idx="82964">
                  <c:v>82.963999999999999</c:v>
                </c:pt>
                <c:pt idx="82965">
                  <c:v>82.965000000000032</c:v>
                </c:pt>
                <c:pt idx="82966">
                  <c:v>82.966000000000008</c:v>
                </c:pt>
                <c:pt idx="82967">
                  <c:v>82.967000000000041</c:v>
                </c:pt>
                <c:pt idx="82968">
                  <c:v>82.968000000000018</c:v>
                </c:pt>
                <c:pt idx="82969">
                  <c:v>82.968999999999994</c:v>
                </c:pt>
                <c:pt idx="82970">
                  <c:v>82.970000000000027</c:v>
                </c:pt>
                <c:pt idx="82971">
                  <c:v>82.971000000000004</c:v>
                </c:pt>
                <c:pt idx="82972">
                  <c:v>82.972000000000037</c:v>
                </c:pt>
                <c:pt idx="82973">
                  <c:v>82.973000000000013</c:v>
                </c:pt>
                <c:pt idx="82974">
                  <c:v>82.974000000000046</c:v>
                </c:pt>
                <c:pt idx="82975">
                  <c:v>82.975000000000023</c:v>
                </c:pt>
                <c:pt idx="82976">
                  <c:v>82.975999999999999</c:v>
                </c:pt>
                <c:pt idx="82977">
                  <c:v>82.977000000000032</c:v>
                </c:pt>
                <c:pt idx="82978">
                  <c:v>82.978000000000009</c:v>
                </c:pt>
                <c:pt idx="82979">
                  <c:v>82.979000000000042</c:v>
                </c:pt>
                <c:pt idx="82980">
                  <c:v>82.980000000000018</c:v>
                </c:pt>
                <c:pt idx="82981">
                  <c:v>82.980999999999995</c:v>
                </c:pt>
                <c:pt idx="82982">
                  <c:v>82.982000000000028</c:v>
                </c:pt>
                <c:pt idx="82983">
                  <c:v>82.983000000000004</c:v>
                </c:pt>
                <c:pt idx="82984">
                  <c:v>82.984000000000037</c:v>
                </c:pt>
                <c:pt idx="82985">
                  <c:v>82.985000000000014</c:v>
                </c:pt>
                <c:pt idx="82986">
                  <c:v>82.98599999999999</c:v>
                </c:pt>
                <c:pt idx="82987">
                  <c:v>82.987000000000023</c:v>
                </c:pt>
                <c:pt idx="82988">
                  <c:v>82.988</c:v>
                </c:pt>
                <c:pt idx="82989">
                  <c:v>82.989000000000033</c:v>
                </c:pt>
                <c:pt idx="82990">
                  <c:v>82.990000000000009</c:v>
                </c:pt>
                <c:pt idx="82991">
                  <c:v>82.991000000000042</c:v>
                </c:pt>
                <c:pt idx="82992">
                  <c:v>82.992000000000019</c:v>
                </c:pt>
                <c:pt idx="82993">
                  <c:v>82.992999999999995</c:v>
                </c:pt>
                <c:pt idx="82994">
                  <c:v>82.994000000000028</c:v>
                </c:pt>
                <c:pt idx="82995">
                  <c:v>82.995000000000005</c:v>
                </c:pt>
                <c:pt idx="82996">
                  <c:v>82.996000000000038</c:v>
                </c:pt>
                <c:pt idx="82997">
                  <c:v>82.997000000000014</c:v>
                </c:pt>
                <c:pt idx="82998">
                  <c:v>82.99799999999999</c:v>
                </c:pt>
                <c:pt idx="82999">
                  <c:v>82.999000000000024</c:v>
                </c:pt>
                <c:pt idx="83000">
                  <c:v>83</c:v>
                </c:pt>
                <c:pt idx="83001">
                  <c:v>83.001000000000033</c:v>
                </c:pt>
                <c:pt idx="83002">
                  <c:v>83.00200000000001</c:v>
                </c:pt>
                <c:pt idx="83003">
                  <c:v>83.003000000000043</c:v>
                </c:pt>
                <c:pt idx="83004">
                  <c:v>83.004000000000019</c:v>
                </c:pt>
                <c:pt idx="83005">
                  <c:v>83.004999999999995</c:v>
                </c:pt>
                <c:pt idx="83006">
                  <c:v>83.006000000000029</c:v>
                </c:pt>
                <c:pt idx="83007">
                  <c:v>83.007000000000005</c:v>
                </c:pt>
                <c:pt idx="83008">
                  <c:v>83.008000000000038</c:v>
                </c:pt>
                <c:pt idx="83009">
                  <c:v>83.009000000000015</c:v>
                </c:pt>
                <c:pt idx="83010">
                  <c:v>83.009999999999991</c:v>
                </c:pt>
                <c:pt idx="83011">
                  <c:v>83.011000000000024</c:v>
                </c:pt>
                <c:pt idx="83012">
                  <c:v>83.012</c:v>
                </c:pt>
                <c:pt idx="83013">
                  <c:v>83.013000000000034</c:v>
                </c:pt>
                <c:pt idx="83014">
                  <c:v>83.01400000000001</c:v>
                </c:pt>
                <c:pt idx="83015">
                  <c:v>83.015000000000043</c:v>
                </c:pt>
                <c:pt idx="83016">
                  <c:v>83.01600000000002</c:v>
                </c:pt>
                <c:pt idx="83017">
                  <c:v>83.016999999999996</c:v>
                </c:pt>
                <c:pt idx="83018">
                  <c:v>83.018000000000029</c:v>
                </c:pt>
                <c:pt idx="83019">
                  <c:v>83.019000000000005</c:v>
                </c:pt>
                <c:pt idx="83020">
                  <c:v>83.020000000000039</c:v>
                </c:pt>
                <c:pt idx="83021">
                  <c:v>83.021000000000015</c:v>
                </c:pt>
                <c:pt idx="83022">
                  <c:v>83.021999999999991</c:v>
                </c:pt>
                <c:pt idx="83023">
                  <c:v>83.023000000000025</c:v>
                </c:pt>
                <c:pt idx="83024">
                  <c:v>83.024000000000001</c:v>
                </c:pt>
                <c:pt idx="83025">
                  <c:v>83.025000000000034</c:v>
                </c:pt>
                <c:pt idx="83026">
                  <c:v>83.02600000000001</c:v>
                </c:pt>
                <c:pt idx="83027">
                  <c:v>83.027000000000044</c:v>
                </c:pt>
                <c:pt idx="83028">
                  <c:v>83.02800000000002</c:v>
                </c:pt>
                <c:pt idx="83029">
                  <c:v>83.028999999999996</c:v>
                </c:pt>
                <c:pt idx="83030">
                  <c:v>83.03000000000003</c:v>
                </c:pt>
                <c:pt idx="83031">
                  <c:v>83.031000000000006</c:v>
                </c:pt>
                <c:pt idx="83032">
                  <c:v>83.032000000000039</c:v>
                </c:pt>
                <c:pt idx="83033">
                  <c:v>83.033000000000015</c:v>
                </c:pt>
                <c:pt idx="83034">
                  <c:v>83.033999999999992</c:v>
                </c:pt>
                <c:pt idx="83035">
                  <c:v>83.035000000000025</c:v>
                </c:pt>
                <c:pt idx="83036">
                  <c:v>83.036000000000001</c:v>
                </c:pt>
                <c:pt idx="83037">
                  <c:v>83.037000000000035</c:v>
                </c:pt>
                <c:pt idx="83038">
                  <c:v>83.038000000000011</c:v>
                </c:pt>
                <c:pt idx="83039">
                  <c:v>83.039000000000044</c:v>
                </c:pt>
                <c:pt idx="83040">
                  <c:v>83.04000000000002</c:v>
                </c:pt>
                <c:pt idx="83041">
                  <c:v>83.040999999999997</c:v>
                </c:pt>
                <c:pt idx="83042">
                  <c:v>83.04200000000003</c:v>
                </c:pt>
                <c:pt idx="83043">
                  <c:v>83.043000000000006</c:v>
                </c:pt>
                <c:pt idx="83044">
                  <c:v>83.04400000000004</c:v>
                </c:pt>
                <c:pt idx="83045">
                  <c:v>83.045000000000016</c:v>
                </c:pt>
                <c:pt idx="83046">
                  <c:v>83.045999999999992</c:v>
                </c:pt>
                <c:pt idx="83047">
                  <c:v>83.047000000000025</c:v>
                </c:pt>
                <c:pt idx="83048">
                  <c:v>83.048000000000002</c:v>
                </c:pt>
                <c:pt idx="83049">
                  <c:v>83.049000000000035</c:v>
                </c:pt>
                <c:pt idx="83050">
                  <c:v>83.050000000000011</c:v>
                </c:pt>
                <c:pt idx="83051">
                  <c:v>83.051000000000045</c:v>
                </c:pt>
                <c:pt idx="83052">
                  <c:v>83.052000000000021</c:v>
                </c:pt>
                <c:pt idx="83053">
                  <c:v>83.052999999999997</c:v>
                </c:pt>
                <c:pt idx="83054">
                  <c:v>83.05400000000003</c:v>
                </c:pt>
                <c:pt idx="83055">
                  <c:v>83.055000000000007</c:v>
                </c:pt>
                <c:pt idx="83056">
                  <c:v>83.05600000000004</c:v>
                </c:pt>
                <c:pt idx="83057">
                  <c:v>83.057000000000016</c:v>
                </c:pt>
                <c:pt idx="83058">
                  <c:v>83.057999999999993</c:v>
                </c:pt>
                <c:pt idx="83059">
                  <c:v>83.059000000000026</c:v>
                </c:pt>
                <c:pt idx="83060">
                  <c:v>83.06</c:v>
                </c:pt>
                <c:pt idx="83061">
                  <c:v>83.061000000000035</c:v>
                </c:pt>
                <c:pt idx="83062">
                  <c:v>83.062000000000012</c:v>
                </c:pt>
                <c:pt idx="83063">
                  <c:v>83.063000000000045</c:v>
                </c:pt>
                <c:pt idx="83064">
                  <c:v>83.064000000000021</c:v>
                </c:pt>
                <c:pt idx="83065">
                  <c:v>83.064999999999998</c:v>
                </c:pt>
                <c:pt idx="83066">
                  <c:v>83.066000000000031</c:v>
                </c:pt>
                <c:pt idx="83067">
                  <c:v>83.067000000000007</c:v>
                </c:pt>
                <c:pt idx="83068">
                  <c:v>83.06800000000004</c:v>
                </c:pt>
                <c:pt idx="83069">
                  <c:v>83.069000000000017</c:v>
                </c:pt>
                <c:pt idx="83070">
                  <c:v>83.07</c:v>
                </c:pt>
                <c:pt idx="83071">
                  <c:v>83.071000000000026</c:v>
                </c:pt>
                <c:pt idx="83072">
                  <c:v>83.072000000000003</c:v>
                </c:pt>
                <c:pt idx="83073">
                  <c:v>83.073000000000036</c:v>
                </c:pt>
                <c:pt idx="83074">
                  <c:v>83.074000000000012</c:v>
                </c:pt>
                <c:pt idx="83075">
                  <c:v>83.075000000000045</c:v>
                </c:pt>
                <c:pt idx="83076">
                  <c:v>83.076000000000022</c:v>
                </c:pt>
                <c:pt idx="83077">
                  <c:v>83.076999999999998</c:v>
                </c:pt>
                <c:pt idx="83078">
                  <c:v>83.078000000000031</c:v>
                </c:pt>
                <c:pt idx="83079">
                  <c:v>83.079000000000008</c:v>
                </c:pt>
                <c:pt idx="83080">
                  <c:v>83.080000000000041</c:v>
                </c:pt>
                <c:pt idx="83081">
                  <c:v>83.081000000000017</c:v>
                </c:pt>
                <c:pt idx="83082">
                  <c:v>83.081999999999994</c:v>
                </c:pt>
                <c:pt idx="83083">
                  <c:v>83.083000000000027</c:v>
                </c:pt>
                <c:pt idx="83084">
                  <c:v>83.084000000000003</c:v>
                </c:pt>
                <c:pt idx="83085">
                  <c:v>83.085000000000036</c:v>
                </c:pt>
                <c:pt idx="83086">
                  <c:v>83.086000000000013</c:v>
                </c:pt>
                <c:pt idx="83087">
                  <c:v>83.087000000000046</c:v>
                </c:pt>
                <c:pt idx="83088">
                  <c:v>83.088000000000022</c:v>
                </c:pt>
                <c:pt idx="83089">
                  <c:v>83.088999999999999</c:v>
                </c:pt>
                <c:pt idx="83090">
                  <c:v>83.090000000000032</c:v>
                </c:pt>
                <c:pt idx="83091">
                  <c:v>83.091000000000008</c:v>
                </c:pt>
                <c:pt idx="83092">
                  <c:v>83.092000000000041</c:v>
                </c:pt>
                <c:pt idx="83093">
                  <c:v>83.093000000000018</c:v>
                </c:pt>
                <c:pt idx="83094">
                  <c:v>83.093999999999994</c:v>
                </c:pt>
                <c:pt idx="83095">
                  <c:v>83.095000000000027</c:v>
                </c:pt>
                <c:pt idx="83096">
                  <c:v>83.096000000000004</c:v>
                </c:pt>
                <c:pt idx="83097">
                  <c:v>83.097000000000037</c:v>
                </c:pt>
                <c:pt idx="83098">
                  <c:v>83.098000000000013</c:v>
                </c:pt>
                <c:pt idx="83099">
                  <c:v>83.099000000000046</c:v>
                </c:pt>
                <c:pt idx="83100">
                  <c:v>83.100000000000023</c:v>
                </c:pt>
                <c:pt idx="83101">
                  <c:v>83.100999999999999</c:v>
                </c:pt>
                <c:pt idx="83102">
                  <c:v>83.102000000000032</c:v>
                </c:pt>
                <c:pt idx="83103">
                  <c:v>83.103000000000009</c:v>
                </c:pt>
                <c:pt idx="83104">
                  <c:v>83.104000000000042</c:v>
                </c:pt>
                <c:pt idx="83105">
                  <c:v>83.105000000000018</c:v>
                </c:pt>
                <c:pt idx="83106">
                  <c:v>83.105999999999995</c:v>
                </c:pt>
                <c:pt idx="83107">
                  <c:v>83.107000000000028</c:v>
                </c:pt>
                <c:pt idx="83108">
                  <c:v>83.108000000000004</c:v>
                </c:pt>
                <c:pt idx="83109">
                  <c:v>83.109000000000037</c:v>
                </c:pt>
                <c:pt idx="83110">
                  <c:v>83.110000000000014</c:v>
                </c:pt>
                <c:pt idx="83111">
                  <c:v>83.11099999999999</c:v>
                </c:pt>
                <c:pt idx="83112">
                  <c:v>83.112000000000023</c:v>
                </c:pt>
                <c:pt idx="83113">
                  <c:v>83.113</c:v>
                </c:pt>
                <c:pt idx="83114">
                  <c:v>83.114000000000033</c:v>
                </c:pt>
                <c:pt idx="83115">
                  <c:v>83.115000000000009</c:v>
                </c:pt>
                <c:pt idx="83116">
                  <c:v>83.116000000000042</c:v>
                </c:pt>
                <c:pt idx="83117">
                  <c:v>83.117000000000019</c:v>
                </c:pt>
                <c:pt idx="83118">
                  <c:v>83.117999999999995</c:v>
                </c:pt>
                <c:pt idx="83119">
                  <c:v>83.119000000000028</c:v>
                </c:pt>
                <c:pt idx="83120">
                  <c:v>83.12</c:v>
                </c:pt>
                <c:pt idx="83121">
                  <c:v>83.121000000000038</c:v>
                </c:pt>
                <c:pt idx="83122">
                  <c:v>83.122000000000014</c:v>
                </c:pt>
                <c:pt idx="83123">
                  <c:v>83.12299999999999</c:v>
                </c:pt>
                <c:pt idx="83124">
                  <c:v>83.124000000000024</c:v>
                </c:pt>
                <c:pt idx="83125">
                  <c:v>83.125</c:v>
                </c:pt>
                <c:pt idx="83126">
                  <c:v>83.126000000000033</c:v>
                </c:pt>
                <c:pt idx="83127">
                  <c:v>83.12700000000001</c:v>
                </c:pt>
                <c:pt idx="83128">
                  <c:v>83.128000000000043</c:v>
                </c:pt>
                <c:pt idx="83129">
                  <c:v>83.129000000000019</c:v>
                </c:pt>
                <c:pt idx="83130">
                  <c:v>83.13</c:v>
                </c:pt>
                <c:pt idx="83131">
                  <c:v>83.131000000000029</c:v>
                </c:pt>
                <c:pt idx="83132">
                  <c:v>83.132000000000005</c:v>
                </c:pt>
                <c:pt idx="83133">
                  <c:v>83.133000000000038</c:v>
                </c:pt>
                <c:pt idx="83134">
                  <c:v>83.134000000000015</c:v>
                </c:pt>
                <c:pt idx="83135">
                  <c:v>83.134999999999991</c:v>
                </c:pt>
                <c:pt idx="83136">
                  <c:v>83.136000000000024</c:v>
                </c:pt>
                <c:pt idx="83137">
                  <c:v>83.137</c:v>
                </c:pt>
                <c:pt idx="83138">
                  <c:v>83.138000000000034</c:v>
                </c:pt>
                <c:pt idx="83139">
                  <c:v>83.13900000000001</c:v>
                </c:pt>
                <c:pt idx="83140">
                  <c:v>83.140000000000043</c:v>
                </c:pt>
                <c:pt idx="83141">
                  <c:v>83.14100000000002</c:v>
                </c:pt>
                <c:pt idx="83142">
                  <c:v>83.141999999999996</c:v>
                </c:pt>
                <c:pt idx="83143">
                  <c:v>83.143000000000029</c:v>
                </c:pt>
                <c:pt idx="83144">
                  <c:v>83.144000000000005</c:v>
                </c:pt>
                <c:pt idx="83145">
                  <c:v>83.145000000000039</c:v>
                </c:pt>
                <c:pt idx="83146">
                  <c:v>83.146000000000015</c:v>
                </c:pt>
                <c:pt idx="83147">
                  <c:v>83.146999999999991</c:v>
                </c:pt>
                <c:pt idx="83148">
                  <c:v>83.148000000000025</c:v>
                </c:pt>
                <c:pt idx="83149">
                  <c:v>83.149000000000001</c:v>
                </c:pt>
                <c:pt idx="83150">
                  <c:v>83.150000000000034</c:v>
                </c:pt>
                <c:pt idx="83151">
                  <c:v>83.15100000000001</c:v>
                </c:pt>
                <c:pt idx="83152">
                  <c:v>83.152000000000044</c:v>
                </c:pt>
                <c:pt idx="83153">
                  <c:v>83.15300000000002</c:v>
                </c:pt>
                <c:pt idx="83154">
                  <c:v>83.153999999999996</c:v>
                </c:pt>
                <c:pt idx="83155">
                  <c:v>83.15500000000003</c:v>
                </c:pt>
                <c:pt idx="83156">
                  <c:v>83.156000000000006</c:v>
                </c:pt>
                <c:pt idx="83157">
                  <c:v>83.157000000000039</c:v>
                </c:pt>
                <c:pt idx="83158">
                  <c:v>83.158000000000015</c:v>
                </c:pt>
                <c:pt idx="83159">
                  <c:v>83.158999999999992</c:v>
                </c:pt>
                <c:pt idx="83160">
                  <c:v>83.160000000000025</c:v>
                </c:pt>
                <c:pt idx="83161">
                  <c:v>83.161000000000001</c:v>
                </c:pt>
                <c:pt idx="83162">
                  <c:v>83.162000000000035</c:v>
                </c:pt>
                <c:pt idx="83163">
                  <c:v>83.163000000000011</c:v>
                </c:pt>
                <c:pt idx="83164">
                  <c:v>83.164000000000044</c:v>
                </c:pt>
                <c:pt idx="83165">
                  <c:v>83.16500000000002</c:v>
                </c:pt>
                <c:pt idx="83166">
                  <c:v>83.165999999999997</c:v>
                </c:pt>
                <c:pt idx="83167">
                  <c:v>83.16700000000003</c:v>
                </c:pt>
                <c:pt idx="83168">
                  <c:v>83.168000000000006</c:v>
                </c:pt>
                <c:pt idx="83169">
                  <c:v>83.16900000000004</c:v>
                </c:pt>
                <c:pt idx="83170">
                  <c:v>83.170000000000016</c:v>
                </c:pt>
                <c:pt idx="83171">
                  <c:v>83.170999999999992</c:v>
                </c:pt>
                <c:pt idx="83172">
                  <c:v>83.172000000000025</c:v>
                </c:pt>
                <c:pt idx="83173">
                  <c:v>83.173000000000002</c:v>
                </c:pt>
                <c:pt idx="83174">
                  <c:v>83.174000000000035</c:v>
                </c:pt>
                <c:pt idx="83175">
                  <c:v>83.175000000000011</c:v>
                </c:pt>
                <c:pt idx="83176">
                  <c:v>83.176000000000045</c:v>
                </c:pt>
                <c:pt idx="83177">
                  <c:v>83.177000000000021</c:v>
                </c:pt>
                <c:pt idx="83178">
                  <c:v>83.177999999999997</c:v>
                </c:pt>
                <c:pt idx="83179">
                  <c:v>83.17900000000003</c:v>
                </c:pt>
                <c:pt idx="83180">
                  <c:v>83.18</c:v>
                </c:pt>
                <c:pt idx="83181">
                  <c:v>83.18100000000004</c:v>
                </c:pt>
                <c:pt idx="83182">
                  <c:v>83.182000000000016</c:v>
                </c:pt>
                <c:pt idx="83183">
                  <c:v>83.182999999999993</c:v>
                </c:pt>
                <c:pt idx="83184">
                  <c:v>83.184000000000026</c:v>
                </c:pt>
                <c:pt idx="83185">
                  <c:v>83.185000000000002</c:v>
                </c:pt>
                <c:pt idx="83186">
                  <c:v>83.186000000000035</c:v>
                </c:pt>
                <c:pt idx="83187">
                  <c:v>83.187000000000012</c:v>
                </c:pt>
                <c:pt idx="83188">
                  <c:v>83.188000000000045</c:v>
                </c:pt>
                <c:pt idx="83189">
                  <c:v>83.189000000000021</c:v>
                </c:pt>
                <c:pt idx="83190">
                  <c:v>83.19</c:v>
                </c:pt>
                <c:pt idx="83191">
                  <c:v>83.191000000000031</c:v>
                </c:pt>
                <c:pt idx="83192">
                  <c:v>83.192000000000007</c:v>
                </c:pt>
                <c:pt idx="83193">
                  <c:v>83.19300000000004</c:v>
                </c:pt>
                <c:pt idx="83194">
                  <c:v>83.194000000000017</c:v>
                </c:pt>
                <c:pt idx="83195">
                  <c:v>83.194999999999993</c:v>
                </c:pt>
                <c:pt idx="83196">
                  <c:v>83.196000000000026</c:v>
                </c:pt>
                <c:pt idx="83197">
                  <c:v>83.197000000000003</c:v>
                </c:pt>
                <c:pt idx="83198">
                  <c:v>83.198000000000036</c:v>
                </c:pt>
                <c:pt idx="83199">
                  <c:v>83.199000000000012</c:v>
                </c:pt>
                <c:pt idx="83200">
                  <c:v>83.200000000000045</c:v>
                </c:pt>
                <c:pt idx="83201">
                  <c:v>83.201000000000022</c:v>
                </c:pt>
                <c:pt idx="83202">
                  <c:v>83.201999999999998</c:v>
                </c:pt>
                <c:pt idx="83203">
                  <c:v>83.203000000000031</c:v>
                </c:pt>
                <c:pt idx="83204">
                  <c:v>83.204000000000008</c:v>
                </c:pt>
                <c:pt idx="83205">
                  <c:v>83.205000000000041</c:v>
                </c:pt>
                <c:pt idx="83206">
                  <c:v>83.206000000000017</c:v>
                </c:pt>
                <c:pt idx="83207">
                  <c:v>83.206999999999994</c:v>
                </c:pt>
                <c:pt idx="83208">
                  <c:v>83.208000000000027</c:v>
                </c:pt>
                <c:pt idx="83209">
                  <c:v>83.209000000000003</c:v>
                </c:pt>
                <c:pt idx="83210">
                  <c:v>83.210000000000036</c:v>
                </c:pt>
                <c:pt idx="83211">
                  <c:v>83.211000000000013</c:v>
                </c:pt>
                <c:pt idx="83212">
                  <c:v>83.212000000000046</c:v>
                </c:pt>
                <c:pt idx="83213">
                  <c:v>83.213000000000022</c:v>
                </c:pt>
                <c:pt idx="83214">
                  <c:v>83.213999999999999</c:v>
                </c:pt>
                <c:pt idx="83215">
                  <c:v>83.215000000000032</c:v>
                </c:pt>
                <c:pt idx="83216">
                  <c:v>83.216000000000008</c:v>
                </c:pt>
                <c:pt idx="83217">
                  <c:v>83.217000000000041</c:v>
                </c:pt>
                <c:pt idx="83218">
                  <c:v>83.218000000000018</c:v>
                </c:pt>
                <c:pt idx="83219">
                  <c:v>83.218999999999994</c:v>
                </c:pt>
                <c:pt idx="83220">
                  <c:v>83.220000000000027</c:v>
                </c:pt>
                <c:pt idx="83221">
                  <c:v>83.221000000000004</c:v>
                </c:pt>
                <c:pt idx="83222">
                  <c:v>83.222000000000037</c:v>
                </c:pt>
                <c:pt idx="83223">
                  <c:v>83.223000000000013</c:v>
                </c:pt>
                <c:pt idx="83224">
                  <c:v>83.224000000000046</c:v>
                </c:pt>
                <c:pt idx="83225">
                  <c:v>83.225000000000023</c:v>
                </c:pt>
                <c:pt idx="83226">
                  <c:v>83.225999999999999</c:v>
                </c:pt>
                <c:pt idx="83227">
                  <c:v>83.227000000000032</c:v>
                </c:pt>
                <c:pt idx="83228">
                  <c:v>83.228000000000009</c:v>
                </c:pt>
                <c:pt idx="83229">
                  <c:v>83.229000000000042</c:v>
                </c:pt>
                <c:pt idx="83230">
                  <c:v>83.230000000000018</c:v>
                </c:pt>
                <c:pt idx="83231">
                  <c:v>83.230999999999995</c:v>
                </c:pt>
                <c:pt idx="83232">
                  <c:v>83.232000000000028</c:v>
                </c:pt>
                <c:pt idx="83233">
                  <c:v>83.233000000000004</c:v>
                </c:pt>
                <c:pt idx="83234">
                  <c:v>83.234000000000037</c:v>
                </c:pt>
                <c:pt idx="83235">
                  <c:v>83.235000000000014</c:v>
                </c:pt>
                <c:pt idx="83236">
                  <c:v>83.23599999999999</c:v>
                </c:pt>
                <c:pt idx="83237">
                  <c:v>83.237000000000023</c:v>
                </c:pt>
                <c:pt idx="83238">
                  <c:v>83.238</c:v>
                </c:pt>
                <c:pt idx="83239">
                  <c:v>83.239000000000033</c:v>
                </c:pt>
                <c:pt idx="83240">
                  <c:v>83.240000000000009</c:v>
                </c:pt>
                <c:pt idx="83241">
                  <c:v>83.241000000000042</c:v>
                </c:pt>
                <c:pt idx="83242">
                  <c:v>83.242000000000019</c:v>
                </c:pt>
                <c:pt idx="83243">
                  <c:v>83.242999999999995</c:v>
                </c:pt>
                <c:pt idx="83244">
                  <c:v>83.244000000000028</c:v>
                </c:pt>
                <c:pt idx="83245">
                  <c:v>83.245000000000005</c:v>
                </c:pt>
                <c:pt idx="83246">
                  <c:v>83.246000000000038</c:v>
                </c:pt>
                <c:pt idx="83247">
                  <c:v>83.247000000000014</c:v>
                </c:pt>
                <c:pt idx="83248">
                  <c:v>83.24799999999999</c:v>
                </c:pt>
                <c:pt idx="83249">
                  <c:v>83.249000000000024</c:v>
                </c:pt>
                <c:pt idx="83250">
                  <c:v>83.25</c:v>
                </c:pt>
                <c:pt idx="83251">
                  <c:v>83.251000000000033</c:v>
                </c:pt>
                <c:pt idx="83252">
                  <c:v>83.25200000000001</c:v>
                </c:pt>
                <c:pt idx="83253">
                  <c:v>83.253000000000043</c:v>
                </c:pt>
                <c:pt idx="83254">
                  <c:v>83.254000000000019</c:v>
                </c:pt>
                <c:pt idx="83255">
                  <c:v>83.254999999999995</c:v>
                </c:pt>
                <c:pt idx="83256">
                  <c:v>83.256000000000029</c:v>
                </c:pt>
                <c:pt idx="83257">
                  <c:v>83.257000000000005</c:v>
                </c:pt>
                <c:pt idx="83258">
                  <c:v>83.258000000000038</c:v>
                </c:pt>
                <c:pt idx="83259">
                  <c:v>83.259000000000015</c:v>
                </c:pt>
                <c:pt idx="83260">
                  <c:v>83.259999999999991</c:v>
                </c:pt>
                <c:pt idx="83261">
                  <c:v>83.261000000000024</c:v>
                </c:pt>
                <c:pt idx="83262">
                  <c:v>83.262</c:v>
                </c:pt>
                <c:pt idx="83263">
                  <c:v>83.263000000000034</c:v>
                </c:pt>
                <c:pt idx="83264">
                  <c:v>83.26400000000001</c:v>
                </c:pt>
                <c:pt idx="83265">
                  <c:v>83.265000000000043</c:v>
                </c:pt>
                <c:pt idx="83266">
                  <c:v>83.26600000000002</c:v>
                </c:pt>
                <c:pt idx="83267">
                  <c:v>83.266999999999996</c:v>
                </c:pt>
                <c:pt idx="83268">
                  <c:v>83.268000000000029</c:v>
                </c:pt>
                <c:pt idx="83269">
                  <c:v>83.269000000000005</c:v>
                </c:pt>
                <c:pt idx="83270">
                  <c:v>83.270000000000039</c:v>
                </c:pt>
                <c:pt idx="83271">
                  <c:v>83.271000000000015</c:v>
                </c:pt>
                <c:pt idx="83272">
                  <c:v>83.271999999999991</c:v>
                </c:pt>
                <c:pt idx="83273">
                  <c:v>83.273000000000025</c:v>
                </c:pt>
                <c:pt idx="83274">
                  <c:v>83.274000000000001</c:v>
                </c:pt>
                <c:pt idx="83275">
                  <c:v>83.275000000000034</c:v>
                </c:pt>
                <c:pt idx="83276">
                  <c:v>83.27600000000001</c:v>
                </c:pt>
                <c:pt idx="83277">
                  <c:v>83.277000000000044</c:v>
                </c:pt>
                <c:pt idx="83278">
                  <c:v>83.27800000000002</c:v>
                </c:pt>
                <c:pt idx="83279">
                  <c:v>83.278999999999996</c:v>
                </c:pt>
                <c:pt idx="83280">
                  <c:v>83.28000000000003</c:v>
                </c:pt>
                <c:pt idx="83281">
                  <c:v>83.281000000000006</c:v>
                </c:pt>
                <c:pt idx="83282">
                  <c:v>83.282000000000039</c:v>
                </c:pt>
                <c:pt idx="83283">
                  <c:v>83.283000000000015</c:v>
                </c:pt>
                <c:pt idx="83284">
                  <c:v>83.283999999999992</c:v>
                </c:pt>
                <c:pt idx="83285">
                  <c:v>83.285000000000025</c:v>
                </c:pt>
                <c:pt idx="83286">
                  <c:v>83.286000000000001</c:v>
                </c:pt>
                <c:pt idx="83287">
                  <c:v>83.287000000000035</c:v>
                </c:pt>
                <c:pt idx="83288">
                  <c:v>83.288000000000011</c:v>
                </c:pt>
                <c:pt idx="83289">
                  <c:v>83.289000000000044</c:v>
                </c:pt>
                <c:pt idx="83290">
                  <c:v>83.29000000000002</c:v>
                </c:pt>
                <c:pt idx="83291">
                  <c:v>83.290999999999997</c:v>
                </c:pt>
                <c:pt idx="83292">
                  <c:v>83.29200000000003</c:v>
                </c:pt>
                <c:pt idx="83293">
                  <c:v>83.293000000000006</c:v>
                </c:pt>
                <c:pt idx="83294">
                  <c:v>83.29400000000004</c:v>
                </c:pt>
                <c:pt idx="83295">
                  <c:v>83.295000000000016</c:v>
                </c:pt>
                <c:pt idx="83296">
                  <c:v>83.295999999999992</c:v>
                </c:pt>
                <c:pt idx="83297">
                  <c:v>83.297000000000025</c:v>
                </c:pt>
                <c:pt idx="83298">
                  <c:v>83.298000000000002</c:v>
                </c:pt>
                <c:pt idx="83299">
                  <c:v>83.299000000000035</c:v>
                </c:pt>
                <c:pt idx="83300">
                  <c:v>83.300000000000011</c:v>
                </c:pt>
                <c:pt idx="83301">
                  <c:v>83.301000000000045</c:v>
                </c:pt>
                <c:pt idx="83302">
                  <c:v>83.302000000000021</c:v>
                </c:pt>
                <c:pt idx="83303">
                  <c:v>83.302999999999997</c:v>
                </c:pt>
                <c:pt idx="83304">
                  <c:v>83.30400000000003</c:v>
                </c:pt>
                <c:pt idx="83305">
                  <c:v>83.305000000000007</c:v>
                </c:pt>
                <c:pt idx="83306">
                  <c:v>83.30600000000004</c:v>
                </c:pt>
                <c:pt idx="83307">
                  <c:v>83.307000000000016</c:v>
                </c:pt>
                <c:pt idx="83308">
                  <c:v>83.307999999999993</c:v>
                </c:pt>
                <c:pt idx="83309">
                  <c:v>83.309000000000026</c:v>
                </c:pt>
                <c:pt idx="83310">
                  <c:v>83.31</c:v>
                </c:pt>
                <c:pt idx="83311">
                  <c:v>83.311000000000035</c:v>
                </c:pt>
                <c:pt idx="83312">
                  <c:v>83.312000000000012</c:v>
                </c:pt>
                <c:pt idx="83313">
                  <c:v>83.313000000000045</c:v>
                </c:pt>
                <c:pt idx="83314">
                  <c:v>83.314000000000021</c:v>
                </c:pt>
                <c:pt idx="83315">
                  <c:v>83.314999999999998</c:v>
                </c:pt>
                <c:pt idx="83316">
                  <c:v>83.316000000000031</c:v>
                </c:pt>
                <c:pt idx="83317">
                  <c:v>83.317000000000007</c:v>
                </c:pt>
                <c:pt idx="83318">
                  <c:v>83.31800000000004</c:v>
                </c:pt>
                <c:pt idx="83319">
                  <c:v>83.319000000000017</c:v>
                </c:pt>
                <c:pt idx="83320">
                  <c:v>83.32</c:v>
                </c:pt>
                <c:pt idx="83321">
                  <c:v>83.321000000000026</c:v>
                </c:pt>
                <c:pt idx="83322">
                  <c:v>83.322000000000003</c:v>
                </c:pt>
                <c:pt idx="83323">
                  <c:v>83.323000000000036</c:v>
                </c:pt>
                <c:pt idx="83324">
                  <c:v>83.324000000000012</c:v>
                </c:pt>
                <c:pt idx="83325">
                  <c:v>83.325000000000045</c:v>
                </c:pt>
                <c:pt idx="83326">
                  <c:v>83.326000000000022</c:v>
                </c:pt>
                <c:pt idx="83327">
                  <c:v>83.326999999999998</c:v>
                </c:pt>
                <c:pt idx="83328">
                  <c:v>83.328000000000031</c:v>
                </c:pt>
                <c:pt idx="83329">
                  <c:v>83.329000000000008</c:v>
                </c:pt>
                <c:pt idx="83330">
                  <c:v>83.330000000000041</c:v>
                </c:pt>
                <c:pt idx="83331">
                  <c:v>83.331000000000017</c:v>
                </c:pt>
                <c:pt idx="83332">
                  <c:v>83.331999999999994</c:v>
                </c:pt>
                <c:pt idx="83333">
                  <c:v>83.333000000000027</c:v>
                </c:pt>
                <c:pt idx="83334">
                  <c:v>83.334000000000003</c:v>
                </c:pt>
                <c:pt idx="83335">
                  <c:v>83.335000000000036</c:v>
                </c:pt>
                <c:pt idx="83336">
                  <c:v>83.336000000000013</c:v>
                </c:pt>
                <c:pt idx="83337">
                  <c:v>83.337000000000046</c:v>
                </c:pt>
                <c:pt idx="83338">
                  <c:v>83.338000000000022</c:v>
                </c:pt>
                <c:pt idx="83339">
                  <c:v>83.338999999999999</c:v>
                </c:pt>
                <c:pt idx="83340">
                  <c:v>83.340000000000032</c:v>
                </c:pt>
                <c:pt idx="83341">
                  <c:v>83.341000000000008</c:v>
                </c:pt>
                <c:pt idx="83342">
                  <c:v>83.342000000000041</c:v>
                </c:pt>
                <c:pt idx="83343">
                  <c:v>83.343000000000018</c:v>
                </c:pt>
                <c:pt idx="83344">
                  <c:v>83.343999999999994</c:v>
                </c:pt>
                <c:pt idx="83345">
                  <c:v>83.345000000000027</c:v>
                </c:pt>
                <c:pt idx="83346">
                  <c:v>83.346000000000004</c:v>
                </c:pt>
                <c:pt idx="83347">
                  <c:v>83.347000000000037</c:v>
                </c:pt>
                <c:pt idx="83348">
                  <c:v>83.348000000000013</c:v>
                </c:pt>
                <c:pt idx="83349">
                  <c:v>83.349000000000046</c:v>
                </c:pt>
                <c:pt idx="83350">
                  <c:v>83.350000000000023</c:v>
                </c:pt>
                <c:pt idx="83351">
                  <c:v>83.350999999999999</c:v>
                </c:pt>
                <c:pt idx="83352">
                  <c:v>83.352000000000032</c:v>
                </c:pt>
                <c:pt idx="83353">
                  <c:v>83.353000000000009</c:v>
                </c:pt>
                <c:pt idx="83354">
                  <c:v>83.354000000000042</c:v>
                </c:pt>
                <c:pt idx="83355">
                  <c:v>83.355000000000018</c:v>
                </c:pt>
                <c:pt idx="83356">
                  <c:v>83.355999999999995</c:v>
                </c:pt>
                <c:pt idx="83357">
                  <c:v>83.357000000000028</c:v>
                </c:pt>
                <c:pt idx="83358">
                  <c:v>83.358000000000004</c:v>
                </c:pt>
                <c:pt idx="83359">
                  <c:v>83.359000000000037</c:v>
                </c:pt>
                <c:pt idx="83360">
                  <c:v>83.360000000000014</c:v>
                </c:pt>
                <c:pt idx="83361">
                  <c:v>83.36099999999999</c:v>
                </c:pt>
                <c:pt idx="83362">
                  <c:v>83.362000000000023</c:v>
                </c:pt>
                <c:pt idx="83363">
                  <c:v>83.363</c:v>
                </c:pt>
                <c:pt idx="83364">
                  <c:v>83.364000000000033</c:v>
                </c:pt>
                <c:pt idx="83365">
                  <c:v>83.365000000000009</c:v>
                </c:pt>
                <c:pt idx="83366">
                  <c:v>83.366000000000042</c:v>
                </c:pt>
                <c:pt idx="83367">
                  <c:v>83.367000000000019</c:v>
                </c:pt>
                <c:pt idx="83368">
                  <c:v>83.367999999999995</c:v>
                </c:pt>
                <c:pt idx="83369">
                  <c:v>83.369000000000028</c:v>
                </c:pt>
                <c:pt idx="83370">
                  <c:v>83.37</c:v>
                </c:pt>
                <c:pt idx="83371">
                  <c:v>83.371000000000038</c:v>
                </c:pt>
                <c:pt idx="83372">
                  <c:v>83.372000000000014</c:v>
                </c:pt>
                <c:pt idx="83373">
                  <c:v>83.37299999999999</c:v>
                </c:pt>
                <c:pt idx="83374">
                  <c:v>83.374000000000024</c:v>
                </c:pt>
                <c:pt idx="83375">
                  <c:v>83.375</c:v>
                </c:pt>
                <c:pt idx="83376">
                  <c:v>83.376000000000033</c:v>
                </c:pt>
                <c:pt idx="83377">
                  <c:v>83.37700000000001</c:v>
                </c:pt>
                <c:pt idx="83378">
                  <c:v>83.378000000000043</c:v>
                </c:pt>
                <c:pt idx="83379">
                  <c:v>83.379000000000019</c:v>
                </c:pt>
                <c:pt idx="83380">
                  <c:v>83.38</c:v>
                </c:pt>
                <c:pt idx="83381">
                  <c:v>83.381000000000029</c:v>
                </c:pt>
                <c:pt idx="83382">
                  <c:v>83.382000000000005</c:v>
                </c:pt>
                <c:pt idx="83383">
                  <c:v>83.383000000000038</c:v>
                </c:pt>
                <c:pt idx="83384">
                  <c:v>83.384000000000015</c:v>
                </c:pt>
                <c:pt idx="83385">
                  <c:v>83.384999999999991</c:v>
                </c:pt>
                <c:pt idx="83386">
                  <c:v>83.386000000000024</c:v>
                </c:pt>
                <c:pt idx="83387">
                  <c:v>83.387</c:v>
                </c:pt>
                <c:pt idx="83388">
                  <c:v>83.388000000000034</c:v>
                </c:pt>
                <c:pt idx="83389">
                  <c:v>83.38900000000001</c:v>
                </c:pt>
                <c:pt idx="83390">
                  <c:v>83.390000000000043</c:v>
                </c:pt>
                <c:pt idx="83391">
                  <c:v>83.39100000000002</c:v>
                </c:pt>
                <c:pt idx="83392">
                  <c:v>83.391999999999996</c:v>
                </c:pt>
                <c:pt idx="83393">
                  <c:v>83.393000000000029</c:v>
                </c:pt>
                <c:pt idx="83394">
                  <c:v>83.394000000000005</c:v>
                </c:pt>
                <c:pt idx="83395">
                  <c:v>83.395000000000039</c:v>
                </c:pt>
                <c:pt idx="83396">
                  <c:v>83.396000000000015</c:v>
                </c:pt>
                <c:pt idx="83397">
                  <c:v>83.396999999999991</c:v>
                </c:pt>
                <c:pt idx="83398">
                  <c:v>83.398000000000025</c:v>
                </c:pt>
                <c:pt idx="83399">
                  <c:v>83.399000000000001</c:v>
                </c:pt>
                <c:pt idx="83400">
                  <c:v>83.400000000000034</c:v>
                </c:pt>
                <c:pt idx="83401">
                  <c:v>83.40100000000001</c:v>
                </c:pt>
                <c:pt idx="83402">
                  <c:v>83.402000000000044</c:v>
                </c:pt>
                <c:pt idx="83403">
                  <c:v>83.40300000000002</c:v>
                </c:pt>
                <c:pt idx="83404">
                  <c:v>83.403999999999996</c:v>
                </c:pt>
                <c:pt idx="83405">
                  <c:v>83.40500000000003</c:v>
                </c:pt>
                <c:pt idx="83406">
                  <c:v>83.406000000000006</c:v>
                </c:pt>
                <c:pt idx="83407">
                  <c:v>83.407000000000039</c:v>
                </c:pt>
                <c:pt idx="83408">
                  <c:v>83.408000000000015</c:v>
                </c:pt>
                <c:pt idx="83409">
                  <c:v>83.408999999999992</c:v>
                </c:pt>
                <c:pt idx="83410">
                  <c:v>83.410000000000025</c:v>
                </c:pt>
                <c:pt idx="83411">
                  <c:v>83.411000000000001</c:v>
                </c:pt>
                <c:pt idx="83412">
                  <c:v>83.412000000000035</c:v>
                </c:pt>
                <c:pt idx="83413">
                  <c:v>83.413000000000011</c:v>
                </c:pt>
                <c:pt idx="83414">
                  <c:v>83.414000000000044</c:v>
                </c:pt>
                <c:pt idx="83415">
                  <c:v>83.41500000000002</c:v>
                </c:pt>
                <c:pt idx="83416">
                  <c:v>83.415999999999997</c:v>
                </c:pt>
                <c:pt idx="83417">
                  <c:v>83.41700000000003</c:v>
                </c:pt>
                <c:pt idx="83418">
                  <c:v>83.418000000000006</c:v>
                </c:pt>
                <c:pt idx="83419">
                  <c:v>83.41900000000004</c:v>
                </c:pt>
                <c:pt idx="83420">
                  <c:v>83.420000000000016</c:v>
                </c:pt>
                <c:pt idx="83421">
                  <c:v>83.420999999999992</c:v>
                </c:pt>
                <c:pt idx="83422">
                  <c:v>83.422000000000025</c:v>
                </c:pt>
                <c:pt idx="83423">
                  <c:v>83.423000000000002</c:v>
                </c:pt>
                <c:pt idx="83424">
                  <c:v>83.424000000000035</c:v>
                </c:pt>
                <c:pt idx="83425">
                  <c:v>83.425000000000011</c:v>
                </c:pt>
                <c:pt idx="83426">
                  <c:v>83.426000000000045</c:v>
                </c:pt>
                <c:pt idx="83427">
                  <c:v>83.427000000000021</c:v>
                </c:pt>
                <c:pt idx="83428">
                  <c:v>83.427999999999997</c:v>
                </c:pt>
                <c:pt idx="83429">
                  <c:v>83.42900000000003</c:v>
                </c:pt>
                <c:pt idx="83430">
                  <c:v>83.43</c:v>
                </c:pt>
                <c:pt idx="83431">
                  <c:v>83.43100000000004</c:v>
                </c:pt>
                <c:pt idx="83432">
                  <c:v>83.432000000000016</c:v>
                </c:pt>
                <c:pt idx="83433">
                  <c:v>83.432999999999993</c:v>
                </c:pt>
                <c:pt idx="83434">
                  <c:v>83.434000000000026</c:v>
                </c:pt>
                <c:pt idx="83435">
                  <c:v>83.435000000000002</c:v>
                </c:pt>
                <c:pt idx="83436">
                  <c:v>83.436000000000035</c:v>
                </c:pt>
                <c:pt idx="83437">
                  <c:v>83.437000000000012</c:v>
                </c:pt>
                <c:pt idx="83438">
                  <c:v>83.438000000000045</c:v>
                </c:pt>
                <c:pt idx="83439">
                  <c:v>83.439000000000021</c:v>
                </c:pt>
                <c:pt idx="83440">
                  <c:v>83.44</c:v>
                </c:pt>
                <c:pt idx="83441">
                  <c:v>83.441000000000031</c:v>
                </c:pt>
                <c:pt idx="83442">
                  <c:v>83.442000000000007</c:v>
                </c:pt>
                <c:pt idx="83443">
                  <c:v>83.44300000000004</c:v>
                </c:pt>
                <c:pt idx="83444">
                  <c:v>83.444000000000017</c:v>
                </c:pt>
                <c:pt idx="83445">
                  <c:v>83.444999999999993</c:v>
                </c:pt>
                <c:pt idx="83446">
                  <c:v>83.446000000000026</c:v>
                </c:pt>
                <c:pt idx="83447">
                  <c:v>83.447000000000003</c:v>
                </c:pt>
                <c:pt idx="83448">
                  <c:v>83.448000000000036</c:v>
                </c:pt>
                <c:pt idx="83449">
                  <c:v>83.449000000000012</c:v>
                </c:pt>
                <c:pt idx="83450">
                  <c:v>83.450000000000045</c:v>
                </c:pt>
                <c:pt idx="83451">
                  <c:v>83.451000000000022</c:v>
                </c:pt>
                <c:pt idx="83452">
                  <c:v>83.451999999999998</c:v>
                </c:pt>
                <c:pt idx="83453">
                  <c:v>83.453000000000031</c:v>
                </c:pt>
                <c:pt idx="83454">
                  <c:v>83.454000000000008</c:v>
                </c:pt>
                <c:pt idx="83455">
                  <c:v>83.455000000000041</c:v>
                </c:pt>
                <c:pt idx="83456">
                  <c:v>83.456000000000017</c:v>
                </c:pt>
                <c:pt idx="83457">
                  <c:v>83.456999999999994</c:v>
                </c:pt>
                <c:pt idx="83458">
                  <c:v>83.458000000000027</c:v>
                </c:pt>
                <c:pt idx="83459">
                  <c:v>83.459000000000003</c:v>
                </c:pt>
                <c:pt idx="83460">
                  <c:v>83.460000000000036</c:v>
                </c:pt>
                <c:pt idx="83461">
                  <c:v>83.461000000000013</c:v>
                </c:pt>
                <c:pt idx="83462">
                  <c:v>83.462000000000046</c:v>
                </c:pt>
                <c:pt idx="83463">
                  <c:v>83.463000000000022</c:v>
                </c:pt>
                <c:pt idx="83464">
                  <c:v>83.463999999999999</c:v>
                </c:pt>
                <c:pt idx="83465">
                  <c:v>83.465000000000032</c:v>
                </c:pt>
                <c:pt idx="83466">
                  <c:v>83.466000000000008</c:v>
                </c:pt>
                <c:pt idx="83467">
                  <c:v>83.467000000000041</c:v>
                </c:pt>
                <c:pt idx="83468">
                  <c:v>83.468000000000018</c:v>
                </c:pt>
                <c:pt idx="83469">
                  <c:v>83.468999999999994</c:v>
                </c:pt>
                <c:pt idx="83470">
                  <c:v>83.470000000000027</c:v>
                </c:pt>
                <c:pt idx="83471">
                  <c:v>83.471000000000004</c:v>
                </c:pt>
                <c:pt idx="83472">
                  <c:v>83.472000000000037</c:v>
                </c:pt>
                <c:pt idx="83473">
                  <c:v>83.473000000000013</c:v>
                </c:pt>
                <c:pt idx="83474">
                  <c:v>83.474000000000046</c:v>
                </c:pt>
                <c:pt idx="83475">
                  <c:v>83.475000000000023</c:v>
                </c:pt>
                <c:pt idx="83476">
                  <c:v>83.475999999999999</c:v>
                </c:pt>
                <c:pt idx="83477">
                  <c:v>83.477000000000032</c:v>
                </c:pt>
                <c:pt idx="83478">
                  <c:v>83.478000000000009</c:v>
                </c:pt>
                <c:pt idx="83479">
                  <c:v>83.479000000000042</c:v>
                </c:pt>
                <c:pt idx="83480">
                  <c:v>83.480000000000018</c:v>
                </c:pt>
                <c:pt idx="83481">
                  <c:v>83.480999999999995</c:v>
                </c:pt>
                <c:pt idx="83482">
                  <c:v>83.482000000000028</c:v>
                </c:pt>
                <c:pt idx="83483">
                  <c:v>83.483000000000004</c:v>
                </c:pt>
                <c:pt idx="83484">
                  <c:v>83.484000000000037</c:v>
                </c:pt>
                <c:pt idx="83485">
                  <c:v>83.485000000000014</c:v>
                </c:pt>
                <c:pt idx="83486">
                  <c:v>83.48599999999999</c:v>
                </c:pt>
                <c:pt idx="83487">
                  <c:v>83.487000000000023</c:v>
                </c:pt>
                <c:pt idx="83488">
                  <c:v>83.488</c:v>
                </c:pt>
                <c:pt idx="83489">
                  <c:v>83.489000000000033</c:v>
                </c:pt>
                <c:pt idx="83490">
                  <c:v>83.490000000000009</c:v>
                </c:pt>
                <c:pt idx="83491">
                  <c:v>83.491000000000042</c:v>
                </c:pt>
                <c:pt idx="83492">
                  <c:v>83.492000000000019</c:v>
                </c:pt>
                <c:pt idx="83493">
                  <c:v>83.492999999999995</c:v>
                </c:pt>
                <c:pt idx="83494">
                  <c:v>83.494000000000028</c:v>
                </c:pt>
                <c:pt idx="83495">
                  <c:v>83.495000000000005</c:v>
                </c:pt>
                <c:pt idx="83496">
                  <c:v>83.496000000000038</c:v>
                </c:pt>
                <c:pt idx="83497">
                  <c:v>83.497000000000014</c:v>
                </c:pt>
                <c:pt idx="83498">
                  <c:v>83.49799999999999</c:v>
                </c:pt>
                <c:pt idx="83499">
                  <c:v>83.499000000000024</c:v>
                </c:pt>
                <c:pt idx="83500">
                  <c:v>83.5</c:v>
                </c:pt>
                <c:pt idx="83501">
                  <c:v>83.501000000000033</c:v>
                </c:pt>
                <c:pt idx="83502">
                  <c:v>83.50200000000001</c:v>
                </c:pt>
                <c:pt idx="83503">
                  <c:v>83.503000000000043</c:v>
                </c:pt>
                <c:pt idx="83504">
                  <c:v>83.504000000000019</c:v>
                </c:pt>
                <c:pt idx="83505">
                  <c:v>83.504999999999995</c:v>
                </c:pt>
                <c:pt idx="83506">
                  <c:v>83.506000000000029</c:v>
                </c:pt>
                <c:pt idx="83507">
                  <c:v>83.507000000000005</c:v>
                </c:pt>
                <c:pt idx="83508">
                  <c:v>83.508000000000038</c:v>
                </c:pt>
                <c:pt idx="83509">
                  <c:v>83.509000000000015</c:v>
                </c:pt>
                <c:pt idx="83510">
                  <c:v>83.509999999999991</c:v>
                </c:pt>
                <c:pt idx="83511">
                  <c:v>83.511000000000024</c:v>
                </c:pt>
                <c:pt idx="83512">
                  <c:v>83.512</c:v>
                </c:pt>
                <c:pt idx="83513">
                  <c:v>83.513000000000034</c:v>
                </c:pt>
                <c:pt idx="83514">
                  <c:v>83.51400000000001</c:v>
                </c:pt>
                <c:pt idx="83515">
                  <c:v>83.515000000000043</c:v>
                </c:pt>
                <c:pt idx="83516">
                  <c:v>83.51600000000002</c:v>
                </c:pt>
                <c:pt idx="83517">
                  <c:v>83.516999999999996</c:v>
                </c:pt>
                <c:pt idx="83518">
                  <c:v>83.518000000000029</c:v>
                </c:pt>
                <c:pt idx="83519">
                  <c:v>83.519000000000005</c:v>
                </c:pt>
                <c:pt idx="83520">
                  <c:v>83.520000000000039</c:v>
                </c:pt>
                <c:pt idx="83521">
                  <c:v>83.521000000000015</c:v>
                </c:pt>
                <c:pt idx="83522">
                  <c:v>83.521999999999991</c:v>
                </c:pt>
                <c:pt idx="83523">
                  <c:v>83.523000000000025</c:v>
                </c:pt>
                <c:pt idx="83524">
                  <c:v>83.524000000000001</c:v>
                </c:pt>
                <c:pt idx="83525">
                  <c:v>83.525000000000034</c:v>
                </c:pt>
                <c:pt idx="83526">
                  <c:v>83.52600000000001</c:v>
                </c:pt>
                <c:pt idx="83527">
                  <c:v>83.527000000000044</c:v>
                </c:pt>
                <c:pt idx="83528">
                  <c:v>83.52800000000002</c:v>
                </c:pt>
                <c:pt idx="83529">
                  <c:v>83.528999999999996</c:v>
                </c:pt>
                <c:pt idx="83530">
                  <c:v>83.53000000000003</c:v>
                </c:pt>
                <c:pt idx="83531">
                  <c:v>83.531000000000006</c:v>
                </c:pt>
                <c:pt idx="83532">
                  <c:v>83.532000000000039</c:v>
                </c:pt>
                <c:pt idx="83533">
                  <c:v>83.533000000000015</c:v>
                </c:pt>
                <c:pt idx="83534">
                  <c:v>83.533999999999992</c:v>
                </c:pt>
                <c:pt idx="83535">
                  <c:v>83.535000000000025</c:v>
                </c:pt>
                <c:pt idx="83536">
                  <c:v>83.536000000000001</c:v>
                </c:pt>
                <c:pt idx="83537">
                  <c:v>83.537000000000035</c:v>
                </c:pt>
                <c:pt idx="83538">
                  <c:v>83.538000000000011</c:v>
                </c:pt>
                <c:pt idx="83539">
                  <c:v>83.539000000000044</c:v>
                </c:pt>
                <c:pt idx="83540">
                  <c:v>83.54000000000002</c:v>
                </c:pt>
                <c:pt idx="83541">
                  <c:v>83.540999999999997</c:v>
                </c:pt>
                <c:pt idx="83542">
                  <c:v>83.54200000000003</c:v>
                </c:pt>
                <c:pt idx="83543">
                  <c:v>83.543000000000006</c:v>
                </c:pt>
                <c:pt idx="83544">
                  <c:v>83.54400000000004</c:v>
                </c:pt>
                <c:pt idx="83545">
                  <c:v>83.545000000000016</c:v>
                </c:pt>
                <c:pt idx="83546">
                  <c:v>83.545999999999992</c:v>
                </c:pt>
                <c:pt idx="83547">
                  <c:v>83.547000000000025</c:v>
                </c:pt>
                <c:pt idx="83548">
                  <c:v>83.548000000000002</c:v>
                </c:pt>
                <c:pt idx="83549">
                  <c:v>83.549000000000035</c:v>
                </c:pt>
                <c:pt idx="83550">
                  <c:v>83.550000000000011</c:v>
                </c:pt>
                <c:pt idx="83551">
                  <c:v>83.551000000000045</c:v>
                </c:pt>
                <c:pt idx="83552">
                  <c:v>83.552000000000021</c:v>
                </c:pt>
                <c:pt idx="83553">
                  <c:v>83.552999999999997</c:v>
                </c:pt>
                <c:pt idx="83554">
                  <c:v>83.55400000000003</c:v>
                </c:pt>
                <c:pt idx="83555">
                  <c:v>83.555000000000007</c:v>
                </c:pt>
                <c:pt idx="83556">
                  <c:v>83.55600000000004</c:v>
                </c:pt>
                <c:pt idx="83557">
                  <c:v>83.557000000000016</c:v>
                </c:pt>
                <c:pt idx="83558">
                  <c:v>83.557999999999993</c:v>
                </c:pt>
                <c:pt idx="83559">
                  <c:v>83.559000000000026</c:v>
                </c:pt>
                <c:pt idx="83560">
                  <c:v>83.56</c:v>
                </c:pt>
                <c:pt idx="83561">
                  <c:v>83.561000000000035</c:v>
                </c:pt>
                <c:pt idx="83562">
                  <c:v>83.562000000000012</c:v>
                </c:pt>
                <c:pt idx="83563">
                  <c:v>83.563000000000045</c:v>
                </c:pt>
                <c:pt idx="83564">
                  <c:v>83.564000000000021</c:v>
                </c:pt>
                <c:pt idx="83565">
                  <c:v>83.564999999999998</c:v>
                </c:pt>
                <c:pt idx="83566">
                  <c:v>83.566000000000031</c:v>
                </c:pt>
                <c:pt idx="83567">
                  <c:v>83.567000000000007</c:v>
                </c:pt>
                <c:pt idx="83568">
                  <c:v>83.56800000000004</c:v>
                </c:pt>
                <c:pt idx="83569">
                  <c:v>83.569000000000017</c:v>
                </c:pt>
                <c:pt idx="83570">
                  <c:v>83.57</c:v>
                </c:pt>
                <c:pt idx="83571">
                  <c:v>83.571000000000026</c:v>
                </c:pt>
                <c:pt idx="83572">
                  <c:v>83.572000000000003</c:v>
                </c:pt>
                <c:pt idx="83573">
                  <c:v>83.573000000000036</c:v>
                </c:pt>
                <c:pt idx="83574">
                  <c:v>83.574000000000012</c:v>
                </c:pt>
                <c:pt idx="83575">
                  <c:v>83.575000000000045</c:v>
                </c:pt>
                <c:pt idx="83576">
                  <c:v>83.576000000000022</c:v>
                </c:pt>
                <c:pt idx="83577">
                  <c:v>83.576999999999998</c:v>
                </c:pt>
                <c:pt idx="83578">
                  <c:v>83.578000000000031</c:v>
                </c:pt>
                <c:pt idx="83579">
                  <c:v>83.579000000000008</c:v>
                </c:pt>
                <c:pt idx="83580">
                  <c:v>83.580000000000041</c:v>
                </c:pt>
                <c:pt idx="83581">
                  <c:v>83.581000000000017</c:v>
                </c:pt>
                <c:pt idx="83582">
                  <c:v>83.581999999999994</c:v>
                </c:pt>
                <c:pt idx="83583">
                  <c:v>83.583000000000027</c:v>
                </c:pt>
                <c:pt idx="83584">
                  <c:v>83.584000000000003</c:v>
                </c:pt>
                <c:pt idx="83585">
                  <c:v>83.585000000000036</c:v>
                </c:pt>
                <c:pt idx="83586">
                  <c:v>83.586000000000013</c:v>
                </c:pt>
                <c:pt idx="83587">
                  <c:v>83.587000000000046</c:v>
                </c:pt>
                <c:pt idx="83588">
                  <c:v>83.588000000000022</c:v>
                </c:pt>
                <c:pt idx="83589">
                  <c:v>83.588999999999999</c:v>
                </c:pt>
                <c:pt idx="83590">
                  <c:v>83.590000000000032</c:v>
                </c:pt>
                <c:pt idx="83591">
                  <c:v>83.591000000000008</c:v>
                </c:pt>
                <c:pt idx="83592">
                  <c:v>83.592000000000041</c:v>
                </c:pt>
                <c:pt idx="83593">
                  <c:v>83.593000000000018</c:v>
                </c:pt>
                <c:pt idx="83594">
                  <c:v>83.593999999999994</c:v>
                </c:pt>
                <c:pt idx="83595">
                  <c:v>83.595000000000027</c:v>
                </c:pt>
                <c:pt idx="83596">
                  <c:v>83.596000000000004</c:v>
                </c:pt>
                <c:pt idx="83597">
                  <c:v>83.597000000000037</c:v>
                </c:pt>
                <c:pt idx="83598">
                  <c:v>83.598000000000013</c:v>
                </c:pt>
                <c:pt idx="83599">
                  <c:v>83.599000000000046</c:v>
                </c:pt>
                <c:pt idx="83600">
                  <c:v>83.600000000000023</c:v>
                </c:pt>
                <c:pt idx="83601">
                  <c:v>83.600999999999999</c:v>
                </c:pt>
                <c:pt idx="83602">
                  <c:v>83.602000000000032</c:v>
                </c:pt>
                <c:pt idx="83603">
                  <c:v>83.603000000000009</c:v>
                </c:pt>
                <c:pt idx="83604">
                  <c:v>83.604000000000042</c:v>
                </c:pt>
                <c:pt idx="83605">
                  <c:v>83.605000000000018</c:v>
                </c:pt>
                <c:pt idx="83606">
                  <c:v>83.605999999999995</c:v>
                </c:pt>
                <c:pt idx="83607">
                  <c:v>83.607000000000028</c:v>
                </c:pt>
                <c:pt idx="83608">
                  <c:v>83.608000000000004</c:v>
                </c:pt>
                <c:pt idx="83609">
                  <c:v>83.609000000000037</c:v>
                </c:pt>
                <c:pt idx="83610">
                  <c:v>83.610000000000014</c:v>
                </c:pt>
                <c:pt idx="83611">
                  <c:v>83.61099999999999</c:v>
                </c:pt>
                <c:pt idx="83612">
                  <c:v>83.612000000000023</c:v>
                </c:pt>
                <c:pt idx="83613">
                  <c:v>83.613</c:v>
                </c:pt>
                <c:pt idx="83614">
                  <c:v>83.614000000000033</c:v>
                </c:pt>
                <c:pt idx="83615">
                  <c:v>83.615000000000009</c:v>
                </c:pt>
                <c:pt idx="83616">
                  <c:v>83.616000000000042</c:v>
                </c:pt>
                <c:pt idx="83617">
                  <c:v>83.617000000000019</c:v>
                </c:pt>
                <c:pt idx="83618">
                  <c:v>83.617999999999995</c:v>
                </c:pt>
                <c:pt idx="83619">
                  <c:v>83.619000000000028</c:v>
                </c:pt>
                <c:pt idx="83620">
                  <c:v>83.62</c:v>
                </c:pt>
                <c:pt idx="83621">
                  <c:v>83.621000000000038</c:v>
                </c:pt>
                <c:pt idx="83622">
                  <c:v>83.622000000000014</c:v>
                </c:pt>
                <c:pt idx="83623">
                  <c:v>83.62299999999999</c:v>
                </c:pt>
                <c:pt idx="83624">
                  <c:v>83.624000000000024</c:v>
                </c:pt>
                <c:pt idx="83625">
                  <c:v>83.625</c:v>
                </c:pt>
                <c:pt idx="83626">
                  <c:v>83.626000000000033</c:v>
                </c:pt>
                <c:pt idx="83627">
                  <c:v>83.62700000000001</c:v>
                </c:pt>
                <c:pt idx="83628">
                  <c:v>83.628000000000043</c:v>
                </c:pt>
                <c:pt idx="83629">
                  <c:v>83.629000000000019</c:v>
                </c:pt>
                <c:pt idx="83630">
                  <c:v>83.63</c:v>
                </c:pt>
                <c:pt idx="83631">
                  <c:v>83.631000000000029</c:v>
                </c:pt>
                <c:pt idx="83632">
                  <c:v>83.632000000000005</c:v>
                </c:pt>
                <c:pt idx="83633">
                  <c:v>83.633000000000038</c:v>
                </c:pt>
                <c:pt idx="83634">
                  <c:v>83.634000000000015</c:v>
                </c:pt>
                <c:pt idx="83635">
                  <c:v>83.634999999999991</c:v>
                </c:pt>
                <c:pt idx="83636">
                  <c:v>83.636000000000024</c:v>
                </c:pt>
                <c:pt idx="83637">
                  <c:v>83.637</c:v>
                </c:pt>
                <c:pt idx="83638">
                  <c:v>83.638000000000034</c:v>
                </c:pt>
                <c:pt idx="83639">
                  <c:v>83.63900000000001</c:v>
                </c:pt>
                <c:pt idx="83640">
                  <c:v>83.640000000000043</c:v>
                </c:pt>
                <c:pt idx="83641">
                  <c:v>83.64100000000002</c:v>
                </c:pt>
                <c:pt idx="83642">
                  <c:v>83.641999999999996</c:v>
                </c:pt>
                <c:pt idx="83643">
                  <c:v>83.643000000000029</c:v>
                </c:pt>
                <c:pt idx="83644">
                  <c:v>83.644000000000005</c:v>
                </c:pt>
                <c:pt idx="83645">
                  <c:v>83.645000000000039</c:v>
                </c:pt>
                <c:pt idx="83646">
                  <c:v>83.646000000000015</c:v>
                </c:pt>
                <c:pt idx="83647">
                  <c:v>83.646999999999991</c:v>
                </c:pt>
                <c:pt idx="83648">
                  <c:v>83.648000000000025</c:v>
                </c:pt>
                <c:pt idx="83649">
                  <c:v>83.649000000000001</c:v>
                </c:pt>
                <c:pt idx="83650">
                  <c:v>83.650000000000034</c:v>
                </c:pt>
                <c:pt idx="83651">
                  <c:v>83.65100000000001</c:v>
                </c:pt>
                <c:pt idx="83652">
                  <c:v>83.652000000000044</c:v>
                </c:pt>
                <c:pt idx="83653">
                  <c:v>83.65300000000002</c:v>
                </c:pt>
                <c:pt idx="83654">
                  <c:v>83.653999999999996</c:v>
                </c:pt>
                <c:pt idx="83655">
                  <c:v>83.65500000000003</c:v>
                </c:pt>
                <c:pt idx="83656">
                  <c:v>83.656000000000006</c:v>
                </c:pt>
                <c:pt idx="83657">
                  <c:v>83.657000000000039</c:v>
                </c:pt>
                <c:pt idx="83658">
                  <c:v>83.658000000000015</c:v>
                </c:pt>
                <c:pt idx="83659">
                  <c:v>83.658999999999992</c:v>
                </c:pt>
                <c:pt idx="83660">
                  <c:v>83.660000000000025</c:v>
                </c:pt>
                <c:pt idx="83661">
                  <c:v>83.661000000000001</c:v>
                </c:pt>
                <c:pt idx="83662">
                  <c:v>83.662000000000035</c:v>
                </c:pt>
                <c:pt idx="83663">
                  <c:v>83.663000000000011</c:v>
                </c:pt>
                <c:pt idx="83664">
                  <c:v>83.664000000000044</c:v>
                </c:pt>
                <c:pt idx="83665">
                  <c:v>83.66500000000002</c:v>
                </c:pt>
                <c:pt idx="83666">
                  <c:v>83.665999999999997</c:v>
                </c:pt>
                <c:pt idx="83667">
                  <c:v>83.66700000000003</c:v>
                </c:pt>
                <c:pt idx="83668">
                  <c:v>83.668000000000006</c:v>
                </c:pt>
                <c:pt idx="83669">
                  <c:v>83.66900000000004</c:v>
                </c:pt>
                <c:pt idx="83670">
                  <c:v>83.670000000000016</c:v>
                </c:pt>
                <c:pt idx="83671">
                  <c:v>83.670999999999992</c:v>
                </c:pt>
                <c:pt idx="83672">
                  <c:v>83.672000000000025</c:v>
                </c:pt>
                <c:pt idx="83673">
                  <c:v>83.673000000000002</c:v>
                </c:pt>
                <c:pt idx="83674">
                  <c:v>83.674000000000035</c:v>
                </c:pt>
                <c:pt idx="83675">
                  <c:v>83.675000000000011</c:v>
                </c:pt>
                <c:pt idx="83676">
                  <c:v>83.676000000000045</c:v>
                </c:pt>
                <c:pt idx="83677">
                  <c:v>83.677000000000021</c:v>
                </c:pt>
                <c:pt idx="83678">
                  <c:v>83.677999999999997</c:v>
                </c:pt>
                <c:pt idx="83679">
                  <c:v>83.67900000000003</c:v>
                </c:pt>
                <c:pt idx="83680">
                  <c:v>83.68</c:v>
                </c:pt>
                <c:pt idx="83681">
                  <c:v>83.68100000000004</c:v>
                </c:pt>
                <c:pt idx="83682">
                  <c:v>83.682000000000016</c:v>
                </c:pt>
                <c:pt idx="83683">
                  <c:v>83.682999999999993</c:v>
                </c:pt>
                <c:pt idx="83684">
                  <c:v>83.684000000000026</c:v>
                </c:pt>
                <c:pt idx="83685">
                  <c:v>83.685000000000002</c:v>
                </c:pt>
                <c:pt idx="83686">
                  <c:v>83.686000000000035</c:v>
                </c:pt>
                <c:pt idx="83687">
                  <c:v>83.687000000000012</c:v>
                </c:pt>
                <c:pt idx="83688">
                  <c:v>83.688000000000045</c:v>
                </c:pt>
                <c:pt idx="83689">
                  <c:v>83.689000000000021</c:v>
                </c:pt>
                <c:pt idx="83690">
                  <c:v>83.69</c:v>
                </c:pt>
                <c:pt idx="83691">
                  <c:v>83.691000000000031</c:v>
                </c:pt>
                <c:pt idx="83692">
                  <c:v>83.692000000000007</c:v>
                </c:pt>
                <c:pt idx="83693">
                  <c:v>83.69300000000004</c:v>
                </c:pt>
                <c:pt idx="83694">
                  <c:v>83.694000000000017</c:v>
                </c:pt>
                <c:pt idx="83695">
                  <c:v>83.694999999999993</c:v>
                </c:pt>
                <c:pt idx="83696">
                  <c:v>83.696000000000026</c:v>
                </c:pt>
                <c:pt idx="83697">
                  <c:v>83.697000000000003</c:v>
                </c:pt>
                <c:pt idx="83698">
                  <c:v>83.698000000000036</c:v>
                </c:pt>
                <c:pt idx="83699">
                  <c:v>83.699000000000012</c:v>
                </c:pt>
                <c:pt idx="83700">
                  <c:v>83.700000000000045</c:v>
                </c:pt>
                <c:pt idx="83701">
                  <c:v>83.701000000000022</c:v>
                </c:pt>
                <c:pt idx="83702">
                  <c:v>83.701999999999998</c:v>
                </c:pt>
                <c:pt idx="83703">
                  <c:v>83.703000000000031</c:v>
                </c:pt>
                <c:pt idx="83704">
                  <c:v>83.704000000000008</c:v>
                </c:pt>
                <c:pt idx="83705">
                  <c:v>83.705000000000041</c:v>
                </c:pt>
                <c:pt idx="83706">
                  <c:v>83.706000000000017</c:v>
                </c:pt>
                <c:pt idx="83707">
                  <c:v>83.706999999999994</c:v>
                </c:pt>
                <c:pt idx="83708">
                  <c:v>83.708000000000027</c:v>
                </c:pt>
                <c:pt idx="83709">
                  <c:v>83.709000000000003</c:v>
                </c:pt>
                <c:pt idx="83710">
                  <c:v>83.710000000000036</c:v>
                </c:pt>
                <c:pt idx="83711">
                  <c:v>83.711000000000013</c:v>
                </c:pt>
                <c:pt idx="83712">
                  <c:v>83.712000000000046</c:v>
                </c:pt>
                <c:pt idx="83713">
                  <c:v>83.713000000000022</c:v>
                </c:pt>
                <c:pt idx="83714">
                  <c:v>83.713999999999999</c:v>
                </c:pt>
                <c:pt idx="83715">
                  <c:v>83.715000000000032</c:v>
                </c:pt>
                <c:pt idx="83716">
                  <c:v>83.716000000000008</c:v>
                </c:pt>
                <c:pt idx="83717">
                  <c:v>83.717000000000041</c:v>
                </c:pt>
                <c:pt idx="83718">
                  <c:v>83.718000000000018</c:v>
                </c:pt>
                <c:pt idx="83719">
                  <c:v>83.718999999999994</c:v>
                </c:pt>
                <c:pt idx="83720">
                  <c:v>83.720000000000027</c:v>
                </c:pt>
                <c:pt idx="83721">
                  <c:v>83.721000000000004</c:v>
                </c:pt>
                <c:pt idx="83722">
                  <c:v>83.722000000000037</c:v>
                </c:pt>
                <c:pt idx="83723">
                  <c:v>83.723000000000013</c:v>
                </c:pt>
                <c:pt idx="83724">
                  <c:v>83.724000000000046</c:v>
                </c:pt>
                <c:pt idx="83725">
                  <c:v>83.725000000000023</c:v>
                </c:pt>
                <c:pt idx="83726">
                  <c:v>83.725999999999999</c:v>
                </c:pt>
                <c:pt idx="83727">
                  <c:v>83.727000000000032</c:v>
                </c:pt>
                <c:pt idx="83728">
                  <c:v>83.728000000000009</c:v>
                </c:pt>
                <c:pt idx="83729">
                  <c:v>83.729000000000042</c:v>
                </c:pt>
                <c:pt idx="83730">
                  <c:v>83.730000000000018</c:v>
                </c:pt>
                <c:pt idx="83731">
                  <c:v>83.730999999999995</c:v>
                </c:pt>
                <c:pt idx="83732">
                  <c:v>83.732000000000028</c:v>
                </c:pt>
                <c:pt idx="83733">
                  <c:v>83.733000000000004</c:v>
                </c:pt>
                <c:pt idx="83734">
                  <c:v>83.734000000000037</c:v>
                </c:pt>
                <c:pt idx="83735">
                  <c:v>83.735000000000014</c:v>
                </c:pt>
                <c:pt idx="83736">
                  <c:v>83.73599999999999</c:v>
                </c:pt>
                <c:pt idx="83737">
                  <c:v>83.737000000000023</c:v>
                </c:pt>
                <c:pt idx="83738">
                  <c:v>83.738</c:v>
                </c:pt>
                <c:pt idx="83739">
                  <c:v>83.739000000000033</c:v>
                </c:pt>
                <c:pt idx="83740">
                  <c:v>83.740000000000009</c:v>
                </c:pt>
                <c:pt idx="83741">
                  <c:v>83.741000000000042</c:v>
                </c:pt>
                <c:pt idx="83742">
                  <c:v>83.742000000000019</c:v>
                </c:pt>
                <c:pt idx="83743">
                  <c:v>83.742999999999995</c:v>
                </c:pt>
                <c:pt idx="83744">
                  <c:v>83.744000000000028</c:v>
                </c:pt>
                <c:pt idx="83745">
                  <c:v>83.745000000000005</c:v>
                </c:pt>
                <c:pt idx="83746">
                  <c:v>83.746000000000038</c:v>
                </c:pt>
                <c:pt idx="83747">
                  <c:v>83.747000000000014</c:v>
                </c:pt>
                <c:pt idx="83748">
                  <c:v>83.74799999999999</c:v>
                </c:pt>
                <c:pt idx="83749">
                  <c:v>83.749000000000024</c:v>
                </c:pt>
                <c:pt idx="83750">
                  <c:v>83.75</c:v>
                </c:pt>
                <c:pt idx="83751">
                  <c:v>83.751000000000033</c:v>
                </c:pt>
                <c:pt idx="83752">
                  <c:v>83.75200000000001</c:v>
                </c:pt>
                <c:pt idx="83753">
                  <c:v>83.753000000000043</c:v>
                </c:pt>
                <c:pt idx="83754">
                  <c:v>83.754000000000019</c:v>
                </c:pt>
                <c:pt idx="83755">
                  <c:v>83.754999999999995</c:v>
                </c:pt>
                <c:pt idx="83756">
                  <c:v>83.756000000000029</c:v>
                </c:pt>
                <c:pt idx="83757">
                  <c:v>83.757000000000005</c:v>
                </c:pt>
                <c:pt idx="83758">
                  <c:v>83.758000000000038</c:v>
                </c:pt>
                <c:pt idx="83759">
                  <c:v>83.759000000000015</c:v>
                </c:pt>
                <c:pt idx="83760">
                  <c:v>83.759999999999991</c:v>
                </c:pt>
                <c:pt idx="83761">
                  <c:v>83.761000000000024</c:v>
                </c:pt>
                <c:pt idx="83762">
                  <c:v>83.762</c:v>
                </c:pt>
                <c:pt idx="83763">
                  <c:v>83.763000000000034</c:v>
                </c:pt>
                <c:pt idx="83764">
                  <c:v>83.76400000000001</c:v>
                </c:pt>
                <c:pt idx="83765">
                  <c:v>83.765000000000043</c:v>
                </c:pt>
                <c:pt idx="83766">
                  <c:v>83.76600000000002</c:v>
                </c:pt>
                <c:pt idx="83767">
                  <c:v>83.766999999999996</c:v>
                </c:pt>
                <c:pt idx="83768">
                  <c:v>83.768000000000029</c:v>
                </c:pt>
                <c:pt idx="83769">
                  <c:v>83.769000000000005</c:v>
                </c:pt>
                <c:pt idx="83770">
                  <c:v>83.770000000000039</c:v>
                </c:pt>
                <c:pt idx="83771">
                  <c:v>83.771000000000015</c:v>
                </c:pt>
                <c:pt idx="83772">
                  <c:v>83.771999999999991</c:v>
                </c:pt>
                <c:pt idx="83773">
                  <c:v>83.773000000000025</c:v>
                </c:pt>
                <c:pt idx="83774">
                  <c:v>83.774000000000001</c:v>
                </c:pt>
                <c:pt idx="83775">
                  <c:v>83.775000000000034</c:v>
                </c:pt>
                <c:pt idx="83776">
                  <c:v>83.77600000000001</c:v>
                </c:pt>
                <c:pt idx="83777">
                  <c:v>83.777000000000044</c:v>
                </c:pt>
                <c:pt idx="83778">
                  <c:v>83.77800000000002</c:v>
                </c:pt>
                <c:pt idx="83779">
                  <c:v>83.778999999999996</c:v>
                </c:pt>
                <c:pt idx="83780">
                  <c:v>83.78000000000003</c:v>
                </c:pt>
                <c:pt idx="83781">
                  <c:v>83.781000000000006</c:v>
                </c:pt>
                <c:pt idx="83782">
                  <c:v>83.782000000000039</c:v>
                </c:pt>
                <c:pt idx="83783">
                  <c:v>83.783000000000015</c:v>
                </c:pt>
                <c:pt idx="83784">
                  <c:v>83.783999999999992</c:v>
                </c:pt>
                <c:pt idx="83785">
                  <c:v>83.785000000000025</c:v>
                </c:pt>
                <c:pt idx="83786">
                  <c:v>83.786000000000001</c:v>
                </c:pt>
                <c:pt idx="83787">
                  <c:v>83.787000000000035</c:v>
                </c:pt>
                <c:pt idx="83788">
                  <c:v>83.788000000000011</c:v>
                </c:pt>
                <c:pt idx="83789">
                  <c:v>83.789000000000044</c:v>
                </c:pt>
                <c:pt idx="83790">
                  <c:v>83.79000000000002</c:v>
                </c:pt>
                <c:pt idx="83791">
                  <c:v>83.790999999999997</c:v>
                </c:pt>
                <c:pt idx="83792">
                  <c:v>83.79200000000003</c:v>
                </c:pt>
                <c:pt idx="83793">
                  <c:v>83.793000000000006</c:v>
                </c:pt>
                <c:pt idx="83794">
                  <c:v>83.79400000000004</c:v>
                </c:pt>
                <c:pt idx="83795">
                  <c:v>83.795000000000016</c:v>
                </c:pt>
                <c:pt idx="83796">
                  <c:v>83.795999999999992</c:v>
                </c:pt>
                <c:pt idx="83797">
                  <c:v>83.797000000000025</c:v>
                </c:pt>
                <c:pt idx="83798">
                  <c:v>83.798000000000002</c:v>
                </c:pt>
                <c:pt idx="83799">
                  <c:v>83.799000000000035</c:v>
                </c:pt>
                <c:pt idx="83800">
                  <c:v>83.800000000000011</c:v>
                </c:pt>
                <c:pt idx="83801">
                  <c:v>83.801000000000045</c:v>
                </c:pt>
                <c:pt idx="83802">
                  <c:v>83.802000000000021</c:v>
                </c:pt>
                <c:pt idx="83803">
                  <c:v>83.802999999999997</c:v>
                </c:pt>
                <c:pt idx="83804">
                  <c:v>83.80400000000003</c:v>
                </c:pt>
                <c:pt idx="83805">
                  <c:v>83.805000000000007</c:v>
                </c:pt>
                <c:pt idx="83806">
                  <c:v>83.80600000000004</c:v>
                </c:pt>
                <c:pt idx="83807">
                  <c:v>83.807000000000016</c:v>
                </c:pt>
                <c:pt idx="83808">
                  <c:v>83.807999999999993</c:v>
                </c:pt>
                <c:pt idx="83809">
                  <c:v>83.809000000000026</c:v>
                </c:pt>
                <c:pt idx="83810">
                  <c:v>83.81</c:v>
                </c:pt>
                <c:pt idx="83811">
                  <c:v>83.811000000000035</c:v>
                </c:pt>
                <c:pt idx="83812">
                  <c:v>83.812000000000012</c:v>
                </c:pt>
                <c:pt idx="83813">
                  <c:v>83.813000000000045</c:v>
                </c:pt>
                <c:pt idx="83814">
                  <c:v>83.814000000000021</c:v>
                </c:pt>
                <c:pt idx="83815">
                  <c:v>83.814999999999998</c:v>
                </c:pt>
                <c:pt idx="83816">
                  <c:v>83.816000000000031</c:v>
                </c:pt>
                <c:pt idx="83817">
                  <c:v>83.817000000000007</c:v>
                </c:pt>
                <c:pt idx="83818">
                  <c:v>83.81800000000004</c:v>
                </c:pt>
                <c:pt idx="83819">
                  <c:v>83.819000000000017</c:v>
                </c:pt>
                <c:pt idx="83820">
                  <c:v>83.82</c:v>
                </c:pt>
                <c:pt idx="83821">
                  <c:v>83.821000000000026</c:v>
                </c:pt>
                <c:pt idx="83822">
                  <c:v>83.822000000000003</c:v>
                </c:pt>
                <c:pt idx="83823">
                  <c:v>83.823000000000036</c:v>
                </c:pt>
                <c:pt idx="83824">
                  <c:v>83.824000000000012</c:v>
                </c:pt>
                <c:pt idx="83825">
                  <c:v>83.825000000000045</c:v>
                </c:pt>
                <c:pt idx="83826">
                  <c:v>83.826000000000022</c:v>
                </c:pt>
                <c:pt idx="83827">
                  <c:v>83.826999999999998</c:v>
                </c:pt>
                <c:pt idx="83828">
                  <c:v>83.828000000000031</c:v>
                </c:pt>
                <c:pt idx="83829">
                  <c:v>83.829000000000008</c:v>
                </c:pt>
                <c:pt idx="83830">
                  <c:v>83.830000000000041</c:v>
                </c:pt>
                <c:pt idx="83831">
                  <c:v>83.831000000000017</c:v>
                </c:pt>
                <c:pt idx="83832">
                  <c:v>83.831999999999994</c:v>
                </c:pt>
                <c:pt idx="83833">
                  <c:v>83.833000000000027</c:v>
                </c:pt>
                <c:pt idx="83834">
                  <c:v>83.834000000000003</c:v>
                </c:pt>
                <c:pt idx="83835">
                  <c:v>83.835000000000036</c:v>
                </c:pt>
                <c:pt idx="83836">
                  <c:v>83.836000000000013</c:v>
                </c:pt>
                <c:pt idx="83837">
                  <c:v>83.837000000000046</c:v>
                </c:pt>
                <c:pt idx="83838">
                  <c:v>83.838000000000022</c:v>
                </c:pt>
                <c:pt idx="83839">
                  <c:v>83.838999999999999</c:v>
                </c:pt>
                <c:pt idx="83840">
                  <c:v>83.840000000000032</c:v>
                </c:pt>
                <c:pt idx="83841">
                  <c:v>83.841000000000008</c:v>
                </c:pt>
                <c:pt idx="83842">
                  <c:v>83.842000000000041</c:v>
                </c:pt>
                <c:pt idx="83843">
                  <c:v>83.843000000000018</c:v>
                </c:pt>
                <c:pt idx="83844">
                  <c:v>83.843999999999994</c:v>
                </c:pt>
                <c:pt idx="83845">
                  <c:v>83.845000000000027</c:v>
                </c:pt>
                <c:pt idx="83846">
                  <c:v>83.846000000000004</c:v>
                </c:pt>
                <c:pt idx="83847">
                  <c:v>83.847000000000037</c:v>
                </c:pt>
                <c:pt idx="83848">
                  <c:v>83.848000000000013</c:v>
                </c:pt>
                <c:pt idx="83849">
                  <c:v>83.849000000000046</c:v>
                </c:pt>
                <c:pt idx="83850">
                  <c:v>83.850000000000023</c:v>
                </c:pt>
                <c:pt idx="83851">
                  <c:v>83.850999999999999</c:v>
                </c:pt>
                <c:pt idx="83852">
                  <c:v>83.852000000000032</c:v>
                </c:pt>
                <c:pt idx="83853">
                  <c:v>83.853000000000009</c:v>
                </c:pt>
                <c:pt idx="83854">
                  <c:v>83.854000000000042</c:v>
                </c:pt>
                <c:pt idx="83855">
                  <c:v>83.855000000000018</c:v>
                </c:pt>
                <c:pt idx="83856">
                  <c:v>83.855999999999995</c:v>
                </c:pt>
                <c:pt idx="83857">
                  <c:v>83.857000000000028</c:v>
                </c:pt>
                <c:pt idx="83858">
                  <c:v>83.858000000000004</c:v>
                </c:pt>
                <c:pt idx="83859">
                  <c:v>83.859000000000037</c:v>
                </c:pt>
                <c:pt idx="83860">
                  <c:v>83.860000000000014</c:v>
                </c:pt>
                <c:pt idx="83861">
                  <c:v>83.86099999999999</c:v>
                </c:pt>
                <c:pt idx="83862">
                  <c:v>83.862000000000023</c:v>
                </c:pt>
                <c:pt idx="83863">
                  <c:v>83.863</c:v>
                </c:pt>
                <c:pt idx="83864">
                  <c:v>83.864000000000033</c:v>
                </c:pt>
                <c:pt idx="83865">
                  <c:v>83.865000000000009</c:v>
                </c:pt>
                <c:pt idx="83866">
                  <c:v>83.866000000000042</c:v>
                </c:pt>
                <c:pt idx="83867">
                  <c:v>83.867000000000019</c:v>
                </c:pt>
                <c:pt idx="83868">
                  <c:v>83.867999999999995</c:v>
                </c:pt>
                <c:pt idx="83869">
                  <c:v>83.869000000000028</c:v>
                </c:pt>
                <c:pt idx="83870">
                  <c:v>83.87</c:v>
                </c:pt>
                <c:pt idx="83871">
                  <c:v>83.871000000000038</c:v>
                </c:pt>
                <c:pt idx="83872">
                  <c:v>83.872000000000014</c:v>
                </c:pt>
                <c:pt idx="83873">
                  <c:v>83.87299999999999</c:v>
                </c:pt>
                <c:pt idx="83874">
                  <c:v>83.874000000000024</c:v>
                </c:pt>
                <c:pt idx="83875">
                  <c:v>83.875</c:v>
                </c:pt>
                <c:pt idx="83876">
                  <c:v>83.876000000000033</c:v>
                </c:pt>
                <c:pt idx="83877">
                  <c:v>83.87700000000001</c:v>
                </c:pt>
                <c:pt idx="83878">
                  <c:v>83.878000000000043</c:v>
                </c:pt>
                <c:pt idx="83879">
                  <c:v>83.879000000000019</c:v>
                </c:pt>
                <c:pt idx="83880">
                  <c:v>83.88</c:v>
                </c:pt>
                <c:pt idx="83881">
                  <c:v>83.881000000000029</c:v>
                </c:pt>
                <c:pt idx="83882">
                  <c:v>83.882000000000005</c:v>
                </c:pt>
                <c:pt idx="83883">
                  <c:v>83.883000000000038</c:v>
                </c:pt>
                <c:pt idx="83884">
                  <c:v>83.884000000000015</c:v>
                </c:pt>
                <c:pt idx="83885">
                  <c:v>83.884999999999991</c:v>
                </c:pt>
                <c:pt idx="83886">
                  <c:v>83.886000000000024</c:v>
                </c:pt>
                <c:pt idx="83887">
                  <c:v>83.887</c:v>
                </c:pt>
                <c:pt idx="83888">
                  <c:v>83.888000000000034</c:v>
                </c:pt>
                <c:pt idx="83889">
                  <c:v>83.88900000000001</c:v>
                </c:pt>
                <c:pt idx="83890">
                  <c:v>83.890000000000043</c:v>
                </c:pt>
                <c:pt idx="83891">
                  <c:v>83.89100000000002</c:v>
                </c:pt>
                <c:pt idx="83892">
                  <c:v>83.891999999999996</c:v>
                </c:pt>
                <c:pt idx="83893">
                  <c:v>83.893000000000029</c:v>
                </c:pt>
                <c:pt idx="83894">
                  <c:v>83.894000000000005</c:v>
                </c:pt>
                <c:pt idx="83895">
                  <c:v>83.895000000000039</c:v>
                </c:pt>
                <c:pt idx="83896">
                  <c:v>83.896000000000015</c:v>
                </c:pt>
                <c:pt idx="83897">
                  <c:v>83.896999999999991</c:v>
                </c:pt>
                <c:pt idx="83898">
                  <c:v>83.898000000000025</c:v>
                </c:pt>
                <c:pt idx="83899">
                  <c:v>83.899000000000001</c:v>
                </c:pt>
                <c:pt idx="83900">
                  <c:v>83.900000000000034</c:v>
                </c:pt>
                <c:pt idx="83901">
                  <c:v>83.90100000000001</c:v>
                </c:pt>
                <c:pt idx="83902">
                  <c:v>83.902000000000044</c:v>
                </c:pt>
                <c:pt idx="83903">
                  <c:v>83.90300000000002</c:v>
                </c:pt>
                <c:pt idx="83904">
                  <c:v>83.903999999999996</c:v>
                </c:pt>
                <c:pt idx="83905">
                  <c:v>83.90500000000003</c:v>
                </c:pt>
                <c:pt idx="83906">
                  <c:v>83.906000000000006</c:v>
                </c:pt>
                <c:pt idx="83907">
                  <c:v>83.907000000000039</c:v>
                </c:pt>
                <c:pt idx="83908">
                  <c:v>83.908000000000015</c:v>
                </c:pt>
                <c:pt idx="83909">
                  <c:v>83.908999999999992</c:v>
                </c:pt>
                <c:pt idx="83910">
                  <c:v>83.910000000000025</c:v>
                </c:pt>
                <c:pt idx="83911">
                  <c:v>83.911000000000001</c:v>
                </c:pt>
                <c:pt idx="83912">
                  <c:v>83.912000000000035</c:v>
                </c:pt>
                <c:pt idx="83913">
                  <c:v>83.913000000000011</c:v>
                </c:pt>
                <c:pt idx="83914">
                  <c:v>83.914000000000044</c:v>
                </c:pt>
                <c:pt idx="83915">
                  <c:v>83.91500000000002</c:v>
                </c:pt>
                <c:pt idx="83916">
                  <c:v>83.915999999999997</c:v>
                </c:pt>
                <c:pt idx="83917">
                  <c:v>83.91700000000003</c:v>
                </c:pt>
                <c:pt idx="83918">
                  <c:v>83.918000000000006</c:v>
                </c:pt>
                <c:pt idx="83919">
                  <c:v>83.91900000000004</c:v>
                </c:pt>
                <c:pt idx="83920">
                  <c:v>83.920000000000016</c:v>
                </c:pt>
                <c:pt idx="83921">
                  <c:v>83.920999999999992</c:v>
                </c:pt>
                <c:pt idx="83922">
                  <c:v>83.922000000000025</c:v>
                </c:pt>
                <c:pt idx="83923">
                  <c:v>83.923000000000002</c:v>
                </c:pt>
                <c:pt idx="83924">
                  <c:v>83.924000000000035</c:v>
                </c:pt>
                <c:pt idx="83925">
                  <c:v>83.925000000000011</c:v>
                </c:pt>
                <c:pt idx="83926">
                  <c:v>83.926000000000045</c:v>
                </c:pt>
                <c:pt idx="83927">
                  <c:v>83.927000000000021</c:v>
                </c:pt>
                <c:pt idx="83928">
                  <c:v>83.927999999999997</c:v>
                </c:pt>
                <c:pt idx="83929">
                  <c:v>83.92900000000003</c:v>
                </c:pt>
                <c:pt idx="83930">
                  <c:v>83.93</c:v>
                </c:pt>
                <c:pt idx="83931">
                  <c:v>83.93100000000004</c:v>
                </c:pt>
                <c:pt idx="83932">
                  <c:v>83.932000000000016</c:v>
                </c:pt>
                <c:pt idx="83933">
                  <c:v>83.932999999999993</c:v>
                </c:pt>
                <c:pt idx="83934">
                  <c:v>83.934000000000026</c:v>
                </c:pt>
                <c:pt idx="83935">
                  <c:v>83.935000000000002</c:v>
                </c:pt>
                <c:pt idx="83936">
                  <c:v>83.936000000000035</c:v>
                </c:pt>
                <c:pt idx="83937">
                  <c:v>83.937000000000012</c:v>
                </c:pt>
                <c:pt idx="83938">
                  <c:v>83.938000000000045</c:v>
                </c:pt>
                <c:pt idx="83939">
                  <c:v>83.939000000000021</c:v>
                </c:pt>
                <c:pt idx="83940">
                  <c:v>83.94</c:v>
                </c:pt>
                <c:pt idx="83941">
                  <c:v>83.941000000000031</c:v>
                </c:pt>
                <c:pt idx="83942">
                  <c:v>83.942000000000007</c:v>
                </c:pt>
                <c:pt idx="83943">
                  <c:v>83.94300000000004</c:v>
                </c:pt>
                <c:pt idx="83944">
                  <c:v>83.944000000000017</c:v>
                </c:pt>
                <c:pt idx="83945">
                  <c:v>83.944999999999993</c:v>
                </c:pt>
                <c:pt idx="83946">
                  <c:v>83.946000000000026</c:v>
                </c:pt>
                <c:pt idx="83947">
                  <c:v>83.947000000000003</c:v>
                </c:pt>
                <c:pt idx="83948">
                  <c:v>83.948000000000036</c:v>
                </c:pt>
                <c:pt idx="83949">
                  <c:v>83.949000000000012</c:v>
                </c:pt>
                <c:pt idx="83950">
                  <c:v>83.950000000000045</c:v>
                </c:pt>
                <c:pt idx="83951">
                  <c:v>83.951000000000022</c:v>
                </c:pt>
                <c:pt idx="83952">
                  <c:v>83.951999999999998</c:v>
                </c:pt>
                <c:pt idx="83953">
                  <c:v>83.953000000000031</c:v>
                </c:pt>
                <c:pt idx="83954">
                  <c:v>83.954000000000008</c:v>
                </c:pt>
                <c:pt idx="83955">
                  <c:v>83.955000000000041</c:v>
                </c:pt>
                <c:pt idx="83956">
                  <c:v>83.956000000000017</c:v>
                </c:pt>
                <c:pt idx="83957">
                  <c:v>83.956999999999994</c:v>
                </c:pt>
                <c:pt idx="83958">
                  <c:v>83.958000000000027</c:v>
                </c:pt>
                <c:pt idx="83959">
                  <c:v>83.959000000000003</c:v>
                </c:pt>
                <c:pt idx="83960">
                  <c:v>83.960000000000036</c:v>
                </c:pt>
                <c:pt idx="83961">
                  <c:v>83.961000000000013</c:v>
                </c:pt>
                <c:pt idx="83962">
                  <c:v>83.962000000000046</c:v>
                </c:pt>
                <c:pt idx="83963">
                  <c:v>83.963000000000022</c:v>
                </c:pt>
                <c:pt idx="83964">
                  <c:v>83.963999999999999</c:v>
                </c:pt>
                <c:pt idx="83965">
                  <c:v>83.965000000000032</c:v>
                </c:pt>
                <c:pt idx="83966">
                  <c:v>83.966000000000008</c:v>
                </c:pt>
                <c:pt idx="83967">
                  <c:v>83.967000000000041</c:v>
                </c:pt>
                <c:pt idx="83968">
                  <c:v>83.968000000000018</c:v>
                </c:pt>
                <c:pt idx="83969">
                  <c:v>83.968999999999994</c:v>
                </c:pt>
                <c:pt idx="83970">
                  <c:v>83.970000000000027</c:v>
                </c:pt>
                <c:pt idx="83971">
                  <c:v>83.971000000000004</c:v>
                </c:pt>
                <c:pt idx="83972">
                  <c:v>83.972000000000037</c:v>
                </c:pt>
                <c:pt idx="83973">
                  <c:v>83.973000000000013</c:v>
                </c:pt>
                <c:pt idx="83974">
                  <c:v>83.974000000000046</c:v>
                </c:pt>
                <c:pt idx="83975">
                  <c:v>83.975000000000023</c:v>
                </c:pt>
                <c:pt idx="83976">
                  <c:v>83.975999999999999</c:v>
                </c:pt>
                <c:pt idx="83977">
                  <c:v>83.977000000000032</c:v>
                </c:pt>
                <c:pt idx="83978">
                  <c:v>83.978000000000009</c:v>
                </c:pt>
                <c:pt idx="83979">
                  <c:v>83.979000000000042</c:v>
                </c:pt>
                <c:pt idx="83980">
                  <c:v>83.980000000000018</c:v>
                </c:pt>
                <c:pt idx="83981">
                  <c:v>83.980999999999995</c:v>
                </c:pt>
                <c:pt idx="83982">
                  <c:v>83.982000000000028</c:v>
                </c:pt>
                <c:pt idx="83983">
                  <c:v>83.983000000000004</c:v>
                </c:pt>
                <c:pt idx="83984">
                  <c:v>83.984000000000037</c:v>
                </c:pt>
                <c:pt idx="83985">
                  <c:v>83.985000000000014</c:v>
                </c:pt>
                <c:pt idx="83986">
                  <c:v>83.98599999999999</c:v>
                </c:pt>
                <c:pt idx="83987">
                  <c:v>83.987000000000023</c:v>
                </c:pt>
                <c:pt idx="83988">
                  <c:v>83.988</c:v>
                </c:pt>
                <c:pt idx="83989">
                  <c:v>83.989000000000033</c:v>
                </c:pt>
                <c:pt idx="83990">
                  <c:v>83.990000000000009</c:v>
                </c:pt>
                <c:pt idx="83991">
                  <c:v>83.991000000000042</c:v>
                </c:pt>
                <c:pt idx="83992">
                  <c:v>83.992000000000019</c:v>
                </c:pt>
                <c:pt idx="83993">
                  <c:v>83.992999999999995</c:v>
                </c:pt>
                <c:pt idx="83994">
                  <c:v>83.994000000000028</c:v>
                </c:pt>
                <c:pt idx="83995">
                  <c:v>83.995000000000005</c:v>
                </c:pt>
                <c:pt idx="83996">
                  <c:v>83.996000000000038</c:v>
                </c:pt>
                <c:pt idx="83997">
                  <c:v>83.997000000000014</c:v>
                </c:pt>
                <c:pt idx="83998">
                  <c:v>83.99799999999999</c:v>
                </c:pt>
                <c:pt idx="83999">
                  <c:v>83.999000000000024</c:v>
                </c:pt>
                <c:pt idx="84000">
                  <c:v>84</c:v>
                </c:pt>
                <c:pt idx="84001">
                  <c:v>84.001000000000033</c:v>
                </c:pt>
                <c:pt idx="84002">
                  <c:v>84.00200000000001</c:v>
                </c:pt>
                <c:pt idx="84003">
                  <c:v>84.003000000000043</c:v>
                </c:pt>
                <c:pt idx="84004">
                  <c:v>84.004000000000019</c:v>
                </c:pt>
                <c:pt idx="84005">
                  <c:v>84.004999999999995</c:v>
                </c:pt>
                <c:pt idx="84006">
                  <c:v>84.006000000000029</c:v>
                </c:pt>
                <c:pt idx="84007">
                  <c:v>84.007000000000005</c:v>
                </c:pt>
                <c:pt idx="84008">
                  <c:v>84.008000000000038</c:v>
                </c:pt>
                <c:pt idx="84009">
                  <c:v>84.009000000000015</c:v>
                </c:pt>
                <c:pt idx="84010">
                  <c:v>84.009999999999991</c:v>
                </c:pt>
                <c:pt idx="84011">
                  <c:v>84.011000000000024</c:v>
                </c:pt>
                <c:pt idx="84012">
                  <c:v>84.012</c:v>
                </c:pt>
                <c:pt idx="84013">
                  <c:v>84.013000000000034</c:v>
                </c:pt>
                <c:pt idx="84014">
                  <c:v>84.01400000000001</c:v>
                </c:pt>
                <c:pt idx="84015">
                  <c:v>84.015000000000043</c:v>
                </c:pt>
                <c:pt idx="84016">
                  <c:v>84.01600000000002</c:v>
                </c:pt>
                <c:pt idx="84017">
                  <c:v>84.016999999999996</c:v>
                </c:pt>
                <c:pt idx="84018">
                  <c:v>84.018000000000029</c:v>
                </c:pt>
                <c:pt idx="84019">
                  <c:v>84.019000000000005</c:v>
                </c:pt>
                <c:pt idx="84020">
                  <c:v>84.020000000000039</c:v>
                </c:pt>
                <c:pt idx="84021">
                  <c:v>84.021000000000015</c:v>
                </c:pt>
                <c:pt idx="84022">
                  <c:v>84.021999999999991</c:v>
                </c:pt>
                <c:pt idx="84023">
                  <c:v>84.023000000000025</c:v>
                </c:pt>
                <c:pt idx="84024">
                  <c:v>84.024000000000001</c:v>
                </c:pt>
                <c:pt idx="84025">
                  <c:v>84.025000000000034</c:v>
                </c:pt>
                <c:pt idx="84026">
                  <c:v>84.02600000000001</c:v>
                </c:pt>
                <c:pt idx="84027">
                  <c:v>84.027000000000044</c:v>
                </c:pt>
                <c:pt idx="84028">
                  <c:v>84.02800000000002</c:v>
                </c:pt>
                <c:pt idx="84029">
                  <c:v>84.028999999999996</c:v>
                </c:pt>
                <c:pt idx="84030">
                  <c:v>84.03000000000003</c:v>
                </c:pt>
                <c:pt idx="84031">
                  <c:v>84.031000000000006</c:v>
                </c:pt>
                <c:pt idx="84032">
                  <c:v>84.032000000000039</c:v>
                </c:pt>
                <c:pt idx="84033">
                  <c:v>84.033000000000015</c:v>
                </c:pt>
                <c:pt idx="84034">
                  <c:v>84.033999999999992</c:v>
                </c:pt>
                <c:pt idx="84035">
                  <c:v>84.035000000000025</c:v>
                </c:pt>
                <c:pt idx="84036">
                  <c:v>84.036000000000001</c:v>
                </c:pt>
                <c:pt idx="84037">
                  <c:v>84.037000000000035</c:v>
                </c:pt>
                <c:pt idx="84038">
                  <c:v>84.038000000000011</c:v>
                </c:pt>
                <c:pt idx="84039">
                  <c:v>84.039000000000044</c:v>
                </c:pt>
                <c:pt idx="84040">
                  <c:v>84.04000000000002</c:v>
                </c:pt>
                <c:pt idx="84041">
                  <c:v>84.040999999999997</c:v>
                </c:pt>
                <c:pt idx="84042">
                  <c:v>84.04200000000003</c:v>
                </c:pt>
                <c:pt idx="84043">
                  <c:v>84.043000000000006</c:v>
                </c:pt>
                <c:pt idx="84044">
                  <c:v>84.04400000000004</c:v>
                </c:pt>
                <c:pt idx="84045">
                  <c:v>84.045000000000016</c:v>
                </c:pt>
                <c:pt idx="84046">
                  <c:v>84.045999999999992</c:v>
                </c:pt>
                <c:pt idx="84047">
                  <c:v>84.047000000000025</c:v>
                </c:pt>
                <c:pt idx="84048">
                  <c:v>84.048000000000002</c:v>
                </c:pt>
                <c:pt idx="84049">
                  <c:v>84.049000000000035</c:v>
                </c:pt>
                <c:pt idx="84050">
                  <c:v>84.050000000000011</c:v>
                </c:pt>
                <c:pt idx="84051">
                  <c:v>84.051000000000045</c:v>
                </c:pt>
                <c:pt idx="84052">
                  <c:v>84.052000000000021</c:v>
                </c:pt>
                <c:pt idx="84053">
                  <c:v>84.052999999999997</c:v>
                </c:pt>
                <c:pt idx="84054">
                  <c:v>84.05400000000003</c:v>
                </c:pt>
                <c:pt idx="84055">
                  <c:v>84.055000000000007</c:v>
                </c:pt>
                <c:pt idx="84056">
                  <c:v>84.05600000000004</c:v>
                </c:pt>
                <c:pt idx="84057">
                  <c:v>84.057000000000016</c:v>
                </c:pt>
                <c:pt idx="84058">
                  <c:v>84.057999999999993</c:v>
                </c:pt>
                <c:pt idx="84059">
                  <c:v>84.059000000000026</c:v>
                </c:pt>
                <c:pt idx="84060">
                  <c:v>84.06</c:v>
                </c:pt>
                <c:pt idx="84061">
                  <c:v>84.061000000000035</c:v>
                </c:pt>
                <c:pt idx="84062">
                  <c:v>84.062000000000012</c:v>
                </c:pt>
                <c:pt idx="84063">
                  <c:v>84.063000000000045</c:v>
                </c:pt>
                <c:pt idx="84064">
                  <c:v>84.064000000000021</c:v>
                </c:pt>
                <c:pt idx="84065">
                  <c:v>84.064999999999998</c:v>
                </c:pt>
                <c:pt idx="84066">
                  <c:v>84.066000000000031</c:v>
                </c:pt>
                <c:pt idx="84067">
                  <c:v>84.067000000000007</c:v>
                </c:pt>
                <c:pt idx="84068">
                  <c:v>84.06800000000004</c:v>
                </c:pt>
                <c:pt idx="84069">
                  <c:v>84.069000000000017</c:v>
                </c:pt>
                <c:pt idx="84070">
                  <c:v>84.07</c:v>
                </c:pt>
                <c:pt idx="84071">
                  <c:v>84.071000000000026</c:v>
                </c:pt>
                <c:pt idx="84072">
                  <c:v>84.072000000000003</c:v>
                </c:pt>
                <c:pt idx="84073">
                  <c:v>84.073000000000036</c:v>
                </c:pt>
                <c:pt idx="84074">
                  <c:v>84.074000000000012</c:v>
                </c:pt>
                <c:pt idx="84075">
                  <c:v>84.075000000000045</c:v>
                </c:pt>
                <c:pt idx="84076">
                  <c:v>84.076000000000022</c:v>
                </c:pt>
                <c:pt idx="84077">
                  <c:v>84.076999999999998</c:v>
                </c:pt>
                <c:pt idx="84078">
                  <c:v>84.078000000000031</c:v>
                </c:pt>
                <c:pt idx="84079">
                  <c:v>84.079000000000008</c:v>
                </c:pt>
                <c:pt idx="84080">
                  <c:v>84.080000000000041</c:v>
                </c:pt>
                <c:pt idx="84081">
                  <c:v>84.081000000000017</c:v>
                </c:pt>
                <c:pt idx="84082">
                  <c:v>84.081999999999994</c:v>
                </c:pt>
                <c:pt idx="84083">
                  <c:v>84.083000000000027</c:v>
                </c:pt>
                <c:pt idx="84084">
                  <c:v>84.084000000000003</c:v>
                </c:pt>
                <c:pt idx="84085">
                  <c:v>84.085000000000036</c:v>
                </c:pt>
                <c:pt idx="84086">
                  <c:v>84.086000000000013</c:v>
                </c:pt>
                <c:pt idx="84087">
                  <c:v>84.087000000000046</c:v>
                </c:pt>
                <c:pt idx="84088">
                  <c:v>84.088000000000022</c:v>
                </c:pt>
                <c:pt idx="84089">
                  <c:v>84.088999999999999</c:v>
                </c:pt>
                <c:pt idx="84090">
                  <c:v>84.090000000000032</c:v>
                </c:pt>
                <c:pt idx="84091">
                  <c:v>84.091000000000008</c:v>
                </c:pt>
                <c:pt idx="84092">
                  <c:v>84.092000000000041</c:v>
                </c:pt>
                <c:pt idx="84093">
                  <c:v>84.093000000000018</c:v>
                </c:pt>
                <c:pt idx="84094">
                  <c:v>84.093999999999994</c:v>
                </c:pt>
                <c:pt idx="84095">
                  <c:v>84.095000000000027</c:v>
                </c:pt>
                <c:pt idx="84096">
                  <c:v>84.096000000000004</c:v>
                </c:pt>
                <c:pt idx="84097">
                  <c:v>84.097000000000037</c:v>
                </c:pt>
                <c:pt idx="84098">
                  <c:v>84.098000000000013</c:v>
                </c:pt>
                <c:pt idx="84099">
                  <c:v>84.099000000000046</c:v>
                </c:pt>
                <c:pt idx="84100">
                  <c:v>84.100000000000023</c:v>
                </c:pt>
                <c:pt idx="84101">
                  <c:v>84.100999999999999</c:v>
                </c:pt>
                <c:pt idx="84102">
                  <c:v>84.102000000000032</c:v>
                </c:pt>
                <c:pt idx="84103">
                  <c:v>84.103000000000009</c:v>
                </c:pt>
                <c:pt idx="84104">
                  <c:v>84.104000000000042</c:v>
                </c:pt>
                <c:pt idx="84105">
                  <c:v>84.105000000000018</c:v>
                </c:pt>
                <c:pt idx="84106">
                  <c:v>84.105999999999995</c:v>
                </c:pt>
                <c:pt idx="84107">
                  <c:v>84.107000000000028</c:v>
                </c:pt>
                <c:pt idx="84108">
                  <c:v>84.108000000000004</c:v>
                </c:pt>
                <c:pt idx="84109">
                  <c:v>84.109000000000037</c:v>
                </c:pt>
                <c:pt idx="84110">
                  <c:v>84.110000000000014</c:v>
                </c:pt>
                <c:pt idx="84111">
                  <c:v>84.11099999999999</c:v>
                </c:pt>
                <c:pt idx="84112">
                  <c:v>84.112000000000023</c:v>
                </c:pt>
                <c:pt idx="84113">
                  <c:v>84.113</c:v>
                </c:pt>
                <c:pt idx="84114">
                  <c:v>84.114000000000033</c:v>
                </c:pt>
                <c:pt idx="84115">
                  <c:v>84.115000000000009</c:v>
                </c:pt>
                <c:pt idx="84116">
                  <c:v>84.116000000000042</c:v>
                </c:pt>
                <c:pt idx="84117">
                  <c:v>84.117000000000019</c:v>
                </c:pt>
                <c:pt idx="84118">
                  <c:v>84.117999999999995</c:v>
                </c:pt>
                <c:pt idx="84119">
                  <c:v>84.119000000000028</c:v>
                </c:pt>
                <c:pt idx="84120">
                  <c:v>84.12</c:v>
                </c:pt>
                <c:pt idx="84121">
                  <c:v>84.121000000000038</c:v>
                </c:pt>
                <c:pt idx="84122">
                  <c:v>84.122000000000014</c:v>
                </c:pt>
                <c:pt idx="84123">
                  <c:v>84.12299999999999</c:v>
                </c:pt>
                <c:pt idx="84124">
                  <c:v>84.124000000000024</c:v>
                </c:pt>
                <c:pt idx="84125">
                  <c:v>84.125</c:v>
                </c:pt>
                <c:pt idx="84126">
                  <c:v>84.126000000000033</c:v>
                </c:pt>
                <c:pt idx="84127">
                  <c:v>84.12700000000001</c:v>
                </c:pt>
                <c:pt idx="84128">
                  <c:v>84.128000000000043</c:v>
                </c:pt>
                <c:pt idx="84129">
                  <c:v>84.129000000000019</c:v>
                </c:pt>
                <c:pt idx="84130">
                  <c:v>84.13</c:v>
                </c:pt>
                <c:pt idx="84131">
                  <c:v>84.131000000000029</c:v>
                </c:pt>
                <c:pt idx="84132">
                  <c:v>84.132000000000005</c:v>
                </c:pt>
                <c:pt idx="84133">
                  <c:v>84.133000000000038</c:v>
                </c:pt>
                <c:pt idx="84134">
                  <c:v>84.134000000000015</c:v>
                </c:pt>
                <c:pt idx="84135">
                  <c:v>84.134999999999991</c:v>
                </c:pt>
                <c:pt idx="84136">
                  <c:v>84.136000000000024</c:v>
                </c:pt>
                <c:pt idx="84137">
                  <c:v>84.137</c:v>
                </c:pt>
                <c:pt idx="84138">
                  <c:v>84.138000000000034</c:v>
                </c:pt>
                <c:pt idx="84139">
                  <c:v>84.13900000000001</c:v>
                </c:pt>
                <c:pt idx="84140">
                  <c:v>84.140000000000043</c:v>
                </c:pt>
                <c:pt idx="84141">
                  <c:v>84.14100000000002</c:v>
                </c:pt>
                <c:pt idx="84142">
                  <c:v>84.141999999999996</c:v>
                </c:pt>
                <c:pt idx="84143">
                  <c:v>84.143000000000029</c:v>
                </c:pt>
                <c:pt idx="84144">
                  <c:v>84.144000000000005</c:v>
                </c:pt>
                <c:pt idx="84145">
                  <c:v>84.145000000000039</c:v>
                </c:pt>
                <c:pt idx="84146">
                  <c:v>84.146000000000015</c:v>
                </c:pt>
                <c:pt idx="84147">
                  <c:v>84.146999999999991</c:v>
                </c:pt>
                <c:pt idx="84148">
                  <c:v>84.148000000000025</c:v>
                </c:pt>
                <c:pt idx="84149">
                  <c:v>84.149000000000001</c:v>
                </c:pt>
                <c:pt idx="84150">
                  <c:v>84.150000000000034</c:v>
                </c:pt>
                <c:pt idx="84151">
                  <c:v>84.15100000000001</c:v>
                </c:pt>
                <c:pt idx="84152">
                  <c:v>84.152000000000044</c:v>
                </c:pt>
                <c:pt idx="84153">
                  <c:v>84.15300000000002</c:v>
                </c:pt>
                <c:pt idx="84154">
                  <c:v>84.153999999999996</c:v>
                </c:pt>
                <c:pt idx="84155">
                  <c:v>84.15500000000003</c:v>
                </c:pt>
                <c:pt idx="84156">
                  <c:v>84.156000000000006</c:v>
                </c:pt>
                <c:pt idx="84157">
                  <c:v>84.157000000000039</c:v>
                </c:pt>
                <c:pt idx="84158">
                  <c:v>84.158000000000015</c:v>
                </c:pt>
                <c:pt idx="84159">
                  <c:v>84.158999999999992</c:v>
                </c:pt>
                <c:pt idx="84160">
                  <c:v>84.160000000000025</c:v>
                </c:pt>
                <c:pt idx="84161">
                  <c:v>84.161000000000001</c:v>
                </c:pt>
                <c:pt idx="84162">
                  <c:v>84.162000000000035</c:v>
                </c:pt>
                <c:pt idx="84163">
                  <c:v>84.163000000000011</c:v>
                </c:pt>
                <c:pt idx="84164">
                  <c:v>84.164000000000044</c:v>
                </c:pt>
                <c:pt idx="84165">
                  <c:v>84.16500000000002</c:v>
                </c:pt>
                <c:pt idx="84166">
                  <c:v>84.165999999999997</c:v>
                </c:pt>
                <c:pt idx="84167">
                  <c:v>84.16700000000003</c:v>
                </c:pt>
                <c:pt idx="84168">
                  <c:v>84.168000000000006</c:v>
                </c:pt>
                <c:pt idx="84169">
                  <c:v>84.16900000000004</c:v>
                </c:pt>
                <c:pt idx="84170">
                  <c:v>84.170000000000016</c:v>
                </c:pt>
                <c:pt idx="84171">
                  <c:v>84.170999999999992</c:v>
                </c:pt>
                <c:pt idx="84172">
                  <c:v>84.172000000000025</c:v>
                </c:pt>
                <c:pt idx="84173">
                  <c:v>84.173000000000002</c:v>
                </c:pt>
                <c:pt idx="84174">
                  <c:v>84.174000000000035</c:v>
                </c:pt>
                <c:pt idx="84175">
                  <c:v>84.175000000000011</c:v>
                </c:pt>
                <c:pt idx="84176">
                  <c:v>84.176000000000045</c:v>
                </c:pt>
                <c:pt idx="84177">
                  <c:v>84.177000000000021</c:v>
                </c:pt>
                <c:pt idx="84178">
                  <c:v>84.177999999999997</c:v>
                </c:pt>
                <c:pt idx="84179">
                  <c:v>84.17900000000003</c:v>
                </c:pt>
                <c:pt idx="84180">
                  <c:v>84.18</c:v>
                </c:pt>
                <c:pt idx="84181">
                  <c:v>84.18100000000004</c:v>
                </c:pt>
                <c:pt idx="84182">
                  <c:v>84.182000000000016</c:v>
                </c:pt>
                <c:pt idx="84183">
                  <c:v>84.182999999999993</c:v>
                </c:pt>
                <c:pt idx="84184">
                  <c:v>84.184000000000026</c:v>
                </c:pt>
                <c:pt idx="84185">
                  <c:v>84.185000000000002</c:v>
                </c:pt>
                <c:pt idx="84186">
                  <c:v>84.186000000000035</c:v>
                </c:pt>
                <c:pt idx="84187">
                  <c:v>84.187000000000012</c:v>
                </c:pt>
                <c:pt idx="84188">
                  <c:v>84.188000000000045</c:v>
                </c:pt>
                <c:pt idx="84189">
                  <c:v>84.189000000000021</c:v>
                </c:pt>
                <c:pt idx="84190">
                  <c:v>84.19</c:v>
                </c:pt>
                <c:pt idx="84191">
                  <c:v>84.191000000000031</c:v>
                </c:pt>
                <c:pt idx="84192">
                  <c:v>84.192000000000007</c:v>
                </c:pt>
                <c:pt idx="84193">
                  <c:v>84.19300000000004</c:v>
                </c:pt>
                <c:pt idx="84194">
                  <c:v>84.194000000000017</c:v>
                </c:pt>
                <c:pt idx="84195">
                  <c:v>84.194999999999993</c:v>
                </c:pt>
                <c:pt idx="84196">
                  <c:v>84.196000000000026</c:v>
                </c:pt>
                <c:pt idx="84197">
                  <c:v>84.197000000000003</c:v>
                </c:pt>
                <c:pt idx="84198">
                  <c:v>84.198000000000036</c:v>
                </c:pt>
                <c:pt idx="84199">
                  <c:v>84.199000000000012</c:v>
                </c:pt>
                <c:pt idx="84200">
                  <c:v>84.200000000000045</c:v>
                </c:pt>
                <c:pt idx="84201">
                  <c:v>84.201000000000022</c:v>
                </c:pt>
                <c:pt idx="84202">
                  <c:v>84.201999999999998</c:v>
                </c:pt>
                <c:pt idx="84203">
                  <c:v>84.203000000000031</c:v>
                </c:pt>
                <c:pt idx="84204">
                  <c:v>84.204000000000008</c:v>
                </c:pt>
                <c:pt idx="84205">
                  <c:v>84.205000000000041</c:v>
                </c:pt>
                <c:pt idx="84206">
                  <c:v>84.206000000000017</c:v>
                </c:pt>
                <c:pt idx="84207">
                  <c:v>84.206999999999994</c:v>
                </c:pt>
                <c:pt idx="84208">
                  <c:v>84.208000000000027</c:v>
                </c:pt>
                <c:pt idx="84209">
                  <c:v>84.209000000000003</c:v>
                </c:pt>
                <c:pt idx="84210">
                  <c:v>84.210000000000036</c:v>
                </c:pt>
                <c:pt idx="84211">
                  <c:v>84.211000000000013</c:v>
                </c:pt>
                <c:pt idx="84212">
                  <c:v>84.212000000000046</c:v>
                </c:pt>
                <c:pt idx="84213">
                  <c:v>84.213000000000022</c:v>
                </c:pt>
                <c:pt idx="84214">
                  <c:v>84.213999999999999</c:v>
                </c:pt>
                <c:pt idx="84215">
                  <c:v>84.215000000000032</c:v>
                </c:pt>
                <c:pt idx="84216">
                  <c:v>84.216000000000008</c:v>
                </c:pt>
                <c:pt idx="84217">
                  <c:v>84.217000000000041</c:v>
                </c:pt>
                <c:pt idx="84218">
                  <c:v>84.218000000000018</c:v>
                </c:pt>
                <c:pt idx="84219">
                  <c:v>84.218999999999994</c:v>
                </c:pt>
                <c:pt idx="84220">
                  <c:v>84.220000000000027</c:v>
                </c:pt>
                <c:pt idx="84221">
                  <c:v>84.221000000000004</c:v>
                </c:pt>
                <c:pt idx="84222">
                  <c:v>84.222000000000037</c:v>
                </c:pt>
                <c:pt idx="84223">
                  <c:v>84.223000000000013</c:v>
                </c:pt>
                <c:pt idx="84224">
                  <c:v>84.224000000000046</c:v>
                </c:pt>
                <c:pt idx="84225">
                  <c:v>84.225000000000023</c:v>
                </c:pt>
                <c:pt idx="84226">
                  <c:v>84.225999999999999</c:v>
                </c:pt>
                <c:pt idx="84227">
                  <c:v>84.227000000000032</c:v>
                </c:pt>
                <c:pt idx="84228">
                  <c:v>84.228000000000009</c:v>
                </c:pt>
                <c:pt idx="84229">
                  <c:v>84.229000000000042</c:v>
                </c:pt>
                <c:pt idx="84230">
                  <c:v>84.230000000000018</c:v>
                </c:pt>
                <c:pt idx="84231">
                  <c:v>84.230999999999995</c:v>
                </c:pt>
                <c:pt idx="84232">
                  <c:v>84.232000000000028</c:v>
                </c:pt>
                <c:pt idx="84233">
                  <c:v>84.233000000000004</c:v>
                </c:pt>
                <c:pt idx="84234">
                  <c:v>84.234000000000037</c:v>
                </c:pt>
                <c:pt idx="84235">
                  <c:v>84.235000000000014</c:v>
                </c:pt>
                <c:pt idx="84236">
                  <c:v>84.23599999999999</c:v>
                </c:pt>
                <c:pt idx="84237">
                  <c:v>84.237000000000023</c:v>
                </c:pt>
                <c:pt idx="84238">
                  <c:v>84.238</c:v>
                </c:pt>
                <c:pt idx="84239">
                  <c:v>84.239000000000033</c:v>
                </c:pt>
                <c:pt idx="84240">
                  <c:v>84.240000000000009</c:v>
                </c:pt>
                <c:pt idx="84241">
                  <c:v>84.241000000000042</c:v>
                </c:pt>
                <c:pt idx="84242">
                  <c:v>84.242000000000019</c:v>
                </c:pt>
                <c:pt idx="84243">
                  <c:v>84.242999999999995</c:v>
                </c:pt>
                <c:pt idx="84244">
                  <c:v>84.244000000000028</c:v>
                </c:pt>
                <c:pt idx="84245">
                  <c:v>84.245000000000005</c:v>
                </c:pt>
                <c:pt idx="84246">
                  <c:v>84.246000000000038</c:v>
                </c:pt>
                <c:pt idx="84247">
                  <c:v>84.247000000000014</c:v>
                </c:pt>
                <c:pt idx="84248">
                  <c:v>84.24799999999999</c:v>
                </c:pt>
                <c:pt idx="84249">
                  <c:v>84.249000000000024</c:v>
                </c:pt>
                <c:pt idx="84250">
                  <c:v>84.25</c:v>
                </c:pt>
                <c:pt idx="84251">
                  <c:v>84.251000000000033</c:v>
                </c:pt>
                <c:pt idx="84252">
                  <c:v>84.25200000000001</c:v>
                </c:pt>
                <c:pt idx="84253">
                  <c:v>84.253000000000043</c:v>
                </c:pt>
                <c:pt idx="84254">
                  <c:v>84.254000000000019</c:v>
                </c:pt>
                <c:pt idx="84255">
                  <c:v>84.254999999999995</c:v>
                </c:pt>
                <c:pt idx="84256">
                  <c:v>84.256000000000029</c:v>
                </c:pt>
                <c:pt idx="84257">
                  <c:v>84.257000000000005</c:v>
                </c:pt>
                <c:pt idx="84258">
                  <c:v>84.258000000000038</c:v>
                </c:pt>
                <c:pt idx="84259">
                  <c:v>84.259000000000015</c:v>
                </c:pt>
                <c:pt idx="84260">
                  <c:v>84.259999999999991</c:v>
                </c:pt>
                <c:pt idx="84261">
                  <c:v>84.261000000000024</c:v>
                </c:pt>
                <c:pt idx="84262">
                  <c:v>84.262</c:v>
                </c:pt>
                <c:pt idx="84263">
                  <c:v>84.263000000000034</c:v>
                </c:pt>
                <c:pt idx="84264">
                  <c:v>84.26400000000001</c:v>
                </c:pt>
                <c:pt idx="84265">
                  <c:v>84.265000000000043</c:v>
                </c:pt>
                <c:pt idx="84266">
                  <c:v>84.26600000000002</c:v>
                </c:pt>
                <c:pt idx="84267">
                  <c:v>84.266999999999996</c:v>
                </c:pt>
                <c:pt idx="84268">
                  <c:v>84.268000000000029</c:v>
                </c:pt>
                <c:pt idx="84269">
                  <c:v>84.269000000000005</c:v>
                </c:pt>
                <c:pt idx="84270">
                  <c:v>84.270000000000039</c:v>
                </c:pt>
                <c:pt idx="84271">
                  <c:v>84.271000000000015</c:v>
                </c:pt>
                <c:pt idx="84272">
                  <c:v>84.271999999999991</c:v>
                </c:pt>
                <c:pt idx="84273">
                  <c:v>84.273000000000025</c:v>
                </c:pt>
                <c:pt idx="84274">
                  <c:v>84.274000000000001</c:v>
                </c:pt>
                <c:pt idx="84275">
                  <c:v>84.275000000000034</c:v>
                </c:pt>
                <c:pt idx="84276">
                  <c:v>84.27600000000001</c:v>
                </c:pt>
                <c:pt idx="84277">
                  <c:v>84.277000000000044</c:v>
                </c:pt>
                <c:pt idx="84278">
                  <c:v>84.27800000000002</c:v>
                </c:pt>
                <c:pt idx="84279">
                  <c:v>84.278999999999996</c:v>
                </c:pt>
                <c:pt idx="84280">
                  <c:v>84.28000000000003</c:v>
                </c:pt>
                <c:pt idx="84281">
                  <c:v>84.281000000000006</c:v>
                </c:pt>
                <c:pt idx="84282">
                  <c:v>84.282000000000039</c:v>
                </c:pt>
                <c:pt idx="84283">
                  <c:v>84.283000000000015</c:v>
                </c:pt>
                <c:pt idx="84284">
                  <c:v>84.283999999999992</c:v>
                </c:pt>
                <c:pt idx="84285">
                  <c:v>84.285000000000025</c:v>
                </c:pt>
                <c:pt idx="84286">
                  <c:v>84.286000000000001</c:v>
                </c:pt>
                <c:pt idx="84287">
                  <c:v>84.287000000000035</c:v>
                </c:pt>
                <c:pt idx="84288">
                  <c:v>84.288000000000011</c:v>
                </c:pt>
                <c:pt idx="84289">
                  <c:v>84.289000000000044</c:v>
                </c:pt>
                <c:pt idx="84290">
                  <c:v>84.29000000000002</c:v>
                </c:pt>
                <c:pt idx="84291">
                  <c:v>84.290999999999997</c:v>
                </c:pt>
                <c:pt idx="84292">
                  <c:v>84.29200000000003</c:v>
                </c:pt>
                <c:pt idx="84293">
                  <c:v>84.293000000000006</c:v>
                </c:pt>
                <c:pt idx="84294">
                  <c:v>84.29400000000004</c:v>
                </c:pt>
                <c:pt idx="84295">
                  <c:v>84.295000000000016</c:v>
                </c:pt>
                <c:pt idx="84296">
                  <c:v>84.295999999999992</c:v>
                </c:pt>
                <c:pt idx="84297">
                  <c:v>84.297000000000025</c:v>
                </c:pt>
                <c:pt idx="84298">
                  <c:v>84.298000000000002</c:v>
                </c:pt>
                <c:pt idx="84299">
                  <c:v>84.299000000000035</c:v>
                </c:pt>
                <c:pt idx="84300">
                  <c:v>84.300000000000011</c:v>
                </c:pt>
                <c:pt idx="84301">
                  <c:v>84.301000000000045</c:v>
                </c:pt>
                <c:pt idx="84302">
                  <c:v>84.302000000000021</c:v>
                </c:pt>
                <c:pt idx="84303">
                  <c:v>84.302999999999997</c:v>
                </c:pt>
                <c:pt idx="84304">
                  <c:v>84.30400000000003</c:v>
                </c:pt>
                <c:pt idx="84305">
                  <c:v>84.305000000000007</c:v>
                </c:pt>
                <c:pt idx="84306">
                  <c:v>84.30600000000004</c:v>
                </c:pt>
                <c:pt idx="84307">
                  <c:v>84.307000000000016</c:v>
                </c:pt>
                <c:pt idx="84308">
                  <c:v>84.307999999999993</c:v>
                </c:pt>
                <c:pt idx="84309">
                  <c:v>84.309000000000026</c:v>
                </c:pt>
                <c:pt idx="84310">
                  <c:v>84.31</c:v>
                </c:pt>
                <c:pt idx="84311">
                  <c:v>84.311000000000035</c:v>
                </c:pt>
                <c:pt idx="84312">
                  <c:v>84.312000000000012</c:v>
                </c:pt>
                <c:pt idx="84313">
                  <c:v>84.313000000000045</c:v>
                </c:pt>
                <c:pt idx="84314">
                  <c:v>84.314000000000021</c:v>
                </c:pt>
                <c:pt idx="84315">
                  <c:v>84.314999999999998</c:v>
                </c:pt>
                <c:pt idx="84316">
                  <c:v>84.316000000000031</c:v>
                </c:pt>
                <c:pt idx="84317">
                  <c:v>84.317000000000007</c:v>
                </c:pt>
                <c:pt idx="84318">
                  <c:v>84.31800000000004</c:v>
                </c:pt>
                <c:pt idx="84319">
                  <c:v>84.319000000000017</c:v>
                </c:pt>
                <c:pt idx="84320">
                  <c:v>84.32</c:v>
                </c:pt>
                <c:pt idx="84321">
                  <c:v>84.321000000000026</c:v>
                </c:pt>
                <c:pt idx="84322">
                  <c:v>84.322000000000003</c:v>
                </c:pt>
                <c:pt idx="84323">
                  <c:v>84.323000000000036</c:v>
                </c:pt>
                <c:pt idx="84324">
                  <c:v>84.324000000000012</c:v>
                </c:pt>
                <c:pt idx="84325">
                  <c:v>84.325000000000045</c:v>
                </c:pt>
                <c:pt idx="84326">
                  <c:v>84.326000000000022</c:v>
                </c:pt>
                <c:pt idx="84327">
                  <c:v>84.326999999999998</c:v>
                </c:pt>
                <c:pt idx="84328">
                  <c:v>84.328000000000031</c:v>
                </c:pt>
                <c:pt idx="84329">
                  <c:v>84.329000000000008</c:v>
                </c:pt>
                <c:pt idx="84330">
                  <c:v>84.330000000000041</c:v>
                </c:pt>
                <c:pt idx="84331">
                  <c:v>84.331000000000017</c:v>
                </c:pt>
                <c:pt idx="84332">
                  <c:v>84.331999999999994</c:v>
                </c:pt>
                <c:pt idx="84333">
                  <c:v>84.333000000000027</c:v>
                </c:pt>
                <c:pt idx="84334">
                  <c:v>84.334000000000003</c:v>
                </c:pt>
                <c:pt idx="84335">
                  <c:v>84.335000000000036</c:v>
                </c:pt>
                <c:pt idx="84336">
                  <c:v>84.336000000000013</c:v>
                </c:pt>
                <c:pt idx="84337">
                  <c:v>84.337000000000046</c:v>
                </c:pt>
                <c:pt idx="84338">
                  <c:v>84.338000000000022</c:v>
                </c:pt>
                <c:pt idx="84339">
                  <c:v>84.338999999999999</c:v>
                </c:pt>
                <c:pt idx="84340">
                  <c:v>84.340000000000032</c:v>
                </c:pt>
                <c:pt idx="84341">
                  <c:v>84.341000000000008</c:v>
                </c:pt>
                <c:pt idx="84342">
                  <c:v>84.342000000000041</c:v>
                </c:pt>
                <c:pt idx="84343">
                  <c:v>84.343000000000018</c:v>
                </c:pt>
                <c:pt idx="84344">
                  <c:v>84.343999999999994</c:v>
                </c:pt>
                <c:pt idx="84345">
                  <c:v>84.345000000000027</c:v>
                </c:pt>
                <c:pt idx="84346">
                  <c:v>84.346000000000004</c:v>
                </c:pt>
                <c:pt idx="84347">
                  <c:v>84.347000000000037</c:v>
                </c:pt>
                <c:pt idx="84348">
                  <c:v>84.348000000000013</c:v>
                </c:pt>
                <c:pt idx="84349">
                  <c:v>84.349000000000046</c:v>
                </c:pt>
                <c:pt idx="84350">
                  <c:v>84.350000000000023</c:v>
                </c:pt>
                <c:pt idx="84351">
                  <c:v>84.350999999999999</c:v>
                </c:pt>
                <c:pt idx="84352">
                  <c:v>84.352000000000032</c:v>
                </c:pt>
                <c:pt idx="84353">
                  <c:v>84.353000000000009</c:v>
                </c:pt>
                <c:pt idx="84354">
                  <c:v>84.354000000000042</c:v>
                </c:pt>
                <c:pt idx="84355">
                  <c:v>84.355000000000018</c:v>
                </c:pt>
                <c:pt idx="84356">
                  <c:v>84.355999999999995</c:v>
                </c:pt>
                <c:pt idx="84357">
                  <c:v>84.357000000000028</c:v>
                </c:pt>
                <c:pt idx="84358">
                  <c:v>84.358000000000004</c:v>
                </c:pt>
                <c:pt idx="84359">
                  <c:v>84.359000000000037</c:v>
                </c:pt>
                <c:pt idx="84360">
                  <c:v>84.360000000000014</c:v>
                </c:pt>
                <c:pt idx="84361">
                  <c:v>84.36099999999999</c:v>
                </c:pt>
                <c:pt idx="84362">
                  <c:v>84.362000000000023</c:v>
                </c:pt>
                <c:pt idx="84363">
                  <c:v>84.363</c:v>
                </c:pt>
                <c:pt idx="84364">
                  <c:v>84.364000000000033</c:v>
                </c:pt>
                <c:pt idx="84365">
                  <c:v>84.365000000000009</c:v>
                </c:pt>
                <c:pt idx="84366">
                  <c:v>84.366000000000042</c:v>
                </c:pt>
                <c:pt idx="84367">
                  <c:v>84.367000000000019</c:v>
                </c:pt>
                <c:pt idx="84368">
                  <c:v>84.367999999999995</c:v>
                </c:pt>
                <c:pt idx="84369">
                  <c:v>84.369000000000028</c:v>
                </c:pt>
                <c:pt idx="84370">
                  <c:v>84.37</c:v>
                </c:pt>
                <c:pt idx="84371">
                  <c:v>84.371000000000038</c:v>
                </c:pt>
                <c:pt idx="84372">
                  <c:v>84.372000000000014</c:v>
                </c:pt>
                <c:pt idx="84373">
                  <c:v>84.37299999999999</c:v>
                </c:pt>
                <c:pt idx="84374">
                  <c:v>84.374000000000024</c:v>
                </c:pt>
                <c:pt idx="84375">
                  <c:v>84.375</c:v>
                </c:pt>
                <c:pt idx="84376">
                  <c:v>84.376000000000033</c:v>
                </c:pt>
                <c:pt idx="84377">
                  <c:v>84.37700000000001</c:v>
                </c:pt>
                <c:pt idx="84378">
                  <c:v>84.378000000000043</c:v>
                </c:pt>
                <c:pt idx="84379">
                  <c:v>84.379000000000019</c:v>
                </c:pt>
                <c:pt idx="84380">
                  <c:v>84.38</c:v>
                </c:pt>
                <c:pt idx="84381">
                  <c:v>84.381000000000029</c:v>
                </c:pt>
                <c:pt idx="84382">
                  <c:v>84.382000000000005</c:v>
                </c:pt>
                <c:pt idx="84383">
                  <c:v>84.383000000000038</c:v>
                </c:pt>
                <c:pt idx="84384">
                  <c:v>84.384000000000015</c:v>
                </c:pt>
                <c:pt idx="84385">
                  <c:v>84.384999999999991</c:v>
                </c:pt>
                <c:pt idx="84386">
                  <c:v>84.386000000000024</c:v>
                </c:pt>
                <c:pt idx="84387">
                  <c:v>84.387</c:v>
                </c:pt>
                <c:pt idx="84388">
                  <c:v>84.388000000000034</c:v>
                </c:pt>
                <c:pt idx="84389">
                  <c:v>84.38900000000001</c:v>
                </c:pt>
                <c:pt idx="84390">
                  <c:v>84.390000000000043</c:v>
                </c:pt>
                <c:pt idx="84391">
                  <c:v>84.39100000000002</c:v>
                </c:pt>
                <c:pt idx="84392">
                  <c:v>84.391999999999996</c:v>
                </c:pt>
                <c:pt idx="84393">
                  <c:v>84.393000000000029</c:v>
                </c:pt>
                <c:pt idx="84394">
                  <c:v>84.394000000000005</c:v>
                </c:pt>
                <c:pt idx="84395">
                  <c:v>84.395000000000039</c:v>
                </c:pt>
                <c:pt idx="84396">
                  <c:v>84.396000000000015</c:v>
                </c:pt>
                <c:pt idx="84397">
                  <c:v>84.396999999999991</c:v>
                </c:pt>
                <c:pt idx="84398">
                  <c:v>84.398000000000025</c:v>
                </c:pt>
                <c:pt idx="84399">
                  <c:v>84.399000000000001</c:v>
                </c:pt>
                <c:pt idx="84400">
                  <c:v>84.400000000000034</c:v>
                </c:pt>
                <c:pt idx="84401">
                  <c:v>84.40100000000001</c:v>
                </c:pt>
                <c:pt idx="84402">
                  <c:v>84.402000000000044</c:v>
                </c:pt>
                <c:pt idx="84403">
                  <c:v>84.40300000000002</c:v>
                </c:pt>
                <c:pt idx="84404">
                  <c:v>84.403999999999996</c:v>
                </c:pt>
                <c:pt idx="84405">
                  <c:v>84.40500000000003</c:v>
                </c:pt>
                <c:pt idx="84406">
                  <c:v>84.406000000000006</c:v>
                </c:pt>
                <c:pt idx="84407">
                  <c:v>84.407000000000039</c:v>
                </c:pt>
                <c:pt idx="84408">
                  <c:v>84.408000000000015</c:v>
                </c:pt>
                <c:pt idx="84409">
                  <c:v>84.408999999999992</c:v>
                </c:pt>
                <c:pt idx="84410">
                  <c:v>84.410000000000025</c:v>
                </c:pt>
                <c:pt idx="84411">
                  <c:v>84.411000000000001</c:v>
                </c:pt>
                <c:pt idx="84412">
                  <c:v>84.412000000000035</c:v>
                </c:pt>
                <c:pt idx="84413">
                  <c:v>84.413000000000011</c:v>
                </c:pt>
                <c:pt idx="84414">
                  <c:v>84.414000000000044</c:v>
                </c:pt>
                <c:pt idx="84415">
                  <c:v>84.41500000000002</c:v>
                </c:pt>
                <c:pt idx="84416">
                  <c:v>84.415999999999997</c:v>
                </c:pt>
                <c:pt idx="84417">
                  <c:v>84.41700000000003</c:v>
                </c:pt>
                <c:pt idx="84418">
                  <c:v>84.418000000000006</c:v>
                </c:pt>
                <c:pt idx="84419">
                  <c:v>84.41900000000004</c:v>
                </c:pt>
                <c:pt idx="84420">
                  <c:v>84.420000000000016</c:v>
                </c:pt>
                <c:pt idx="84421">
                  <c:v>84.420999999999992</c:v>
                </c:pt>
                <c:pt idx="84422">
                  <c:v>84.422000000000025</c:v>
                </c:pt>
                <c:pt idx="84423">
                  <c:v>84.423000000000002</c:v>
                </c:pt>
                <c:pt idx="84424">
                  <c:v>84.424000000000035</c:v>
                </c:pt>
                <c:pt idx="84425">
                  <c:v>84.425000000000011</c:v>
                </c:pt>
                <c:pt idx="84426">
                  <c:v>84.426000000000045</c:v>
                </c:pt>
                <c:pt idx="84427">
                  <c:v>84.427000000000021</c:v>
                </c:pt>
                <c:pt idx="84428">
                  <c:v>84.427999999999997</c:v>
                </c:pt>
                <c:pt idx="84429">
                  <c:v>84.42900000000003</c:v>
                </c:pt>
                <c:pt idx="84430">
                  <c:v>84.43</c:v>
                </c:pt>
                <c:pt idx="84431">
                  <c:v>84.43100000000004</c:v>
                </c:pt>
                <c:pt idx="84432">
                  <c:v>84.432000000000016</c:v>
                </c:pt>
                <c:pt idx="84433">
                  <c:v>84.432999999999993</c:v>
                </c:pt>
                <c:pt idx="84434">
                  <c:v>84.434000000000026</c:v>
                </c:pt>
                <c:pt idx="84435">
                  <c:v>84.435000000000002</c:v>
                </c:pt>
                <c:pt idx="84436">
                  <c:v>84.436000000000035</c:v>
                </c:pt>
                <c:pt idx="84437">
                  <c:v>84.437000000000012</c:v>
                </c:pt>
                <c:pt idx="84438">
                  <c:v>84.438000000000045</c:v>
                </c:pt>
                <c:pt idx="84439">
                  <c:v>84.439000000000021</c:v>
                </c:pt>
                <c:pt idx="84440">
                  <c:v>84.44</c:v>
                </c:pt>
                <c:pt idx="84441">
                  <c:v>84.441000000000031</c:v>
                </c:pt>
                <c:pt idx="84442">
                  <c:v>84.442000000000007</c:v>
                </c:pt>
                <c:pt idx="84443">
                  <c:v>84.44300000000004</c:v>
                </c:pt>
                <c:pt idx="84444">
                  <c:v>84.444000000000017</c:v>
                </c:pt>
                <c:pt idx="84445">
                  <c:v>84.444999999999993</c:v>
                </c:pt>
                <c:pt idx="84446">
                  <c:v>84.446000000000026</c:v>
                </c:pt>
                <c:pt idx="84447">
                  <c:v>84.447000000000003</c:v>
                </c:pt>
                <c:pt idx="84448">
                  <c:v>84.448000000000036</c:v>
                </c:pt>
                <c:pt idx="84449">
                  <c:v>84.449000000000012</c:v>
                </c:pt>
                <c:pt idx="84450">
                  <c:v>84.450000000000045</c:v>
                </c:pt>
                <c:pt idx="84451">
                  <c:v>84.451000000000022</c:v>
                </c:pt>
                <c:pt idx="84452">
                  <c:v>84.451999999999998</c:v>
                </c:pt>
                <c:pt idx="84453">
                  <c:v>84.453000000000031</c:v>
                </c:pt>
                <c:pt idx="84454">
                  <c:v>84.454000000000008</c:v>
                </c:pt>
                <c:pt idx="84455">
                  <c:v>84.455000000000041</c:v>
                </c:pt>
                <c:pt idx="84456">
                  <c:v>84.456000000000017</c:v>
                </c:pt>
                <c:pt idx="84457">
                  <c:v>84.456999999999994</c:v>
                </c:pt>
                <c:pt idx="84458">
                  <c:v>84.458000000000027</c:v>
                </c:pt>
                <c:pt idx="84459">
                  <c:v>84.459000000000003</c:v>
                </c:pt>
                <c:pt idx="84460">
                  <c:v>84.460000000000036</c:v>
                </c:pt>
                <c:pt idx="84461">
                  <c:v>84.461000000000013</c:v>
                </c:pt>
                <c:pt idx="84462">
                  <c:v>84.462000000000046</c:v>
                </c:pt>
                <c:pt idx="84463">
                  <c:v>84.463000000000022</c:v>
                </c:pt>
                <c:pt idx="84464">
                  <c:v>84.463999999999999</c:v>
                </c:pt>
                <c:pt idx="84465">
                  <c:v>84.465000000000032</c:v>
                </c:pt>
                <c:pt idx="84466">
                  <c:v>84.466000000000008</c:v>
                </c:pt>
                <c:pt idx="84467">
                  <c:v>84.467000000000041</c:v>
                </c:pt>
                <c:pt idx="84468">
                  <c:v>84.468000000000018</c:v>
                </c:pt>
                <c:pt idx="84469">
                  <c:v>84.468999999999994</c:v>
                </c:pt>
                <c:pt idx="84470">
                  <c:v>84.470000000000027</c:v>
                </c:pt>
                <c:pt idx="84471">
                  <c:v>84.471000000000004</c:v>
                </c:pt>
                <c:pt idx="84472">
                  <c:v>84.472000000000037</c:v>
                </c:pt>
                <c:pt idx="84473">
                  <c:v>84.473000000000013</c:v>
                </c:pt>
                <c:pt idx="84474">
                  <c:v>84.474000000000046</c:v>
                </c:pt>
                <c:pt idx="84475">
                  <c:v>84.475000000000023</c:v>
                </c:pt>
                <c:pt idx="84476">
                  <c:v>84.475999999999999</c:v>
                </c:pt>
                <c:pt idx="84477">
                  <c:v>84.477000000000032</c:v>
                </c:pt>
                <c:pt idx="84478">
                  <c:v>84.478000000000009</c:v>
                </c:pt>
                <c:pt idx="84479">
                  <c:v>84.479000000000042</c:v>
                </c:pt>
                <c:pt idx="84480">
                  <c:v>84.480000000000018</c:v>
                </c:pt>
                <c:pt idx="84481">
                  <c:v>84.480999999999995</c:v>
                </c:pt>
                <c:pt idx="84482">
                  <c:v>84.482000000000028</c:v>
                </c:pt>
                <c:pt idx="84483">
                  <c:v>84.483000000000004</c:v>
                </c:pt>
                <c:pt idx="84484">
                  <c:v>84.484000000000037</c:v>
                </c:pt>
                <c:pt idx="84485">
                  <c:v>84.485000000000014</c:v>
                </c:pt>
                <c:pt idx="84486">
                  <c:v>84.48599999999999</c:v>
                </c:pt>
                <c:pt idx="84487">
                  <c:v>84.487000000000023</c:v>
                </c:pt>
                <c:pt idx="84488">
                  <c:v>84.488</c:v>
                </c:pt>
                <c:pt idx="84489">
                  <c:v>84.489000000000033</c:v>
                </c:pt>
                <c:pt idx="84490">
                  <c:v>84.490000000000009</c:v>
                </c:pt>
                <c:pt idx="84491">
                  <c:v>84.491000000000042</c:v>
                </c:pt>
                <c:pt idx="84492">
                  <c:v>84.492000000000019</c:v>
                </c:pt>
                <c:pt idx="84493">
                  <c:v>84.492999999999995</c:v>
                </c:pt>
                <c:pt idx="84494">
                  <c:v>84.494000000000028</c:v>
                </c:pt>
                <c:pt idx="84495">
                  <c:v>84.495000000000005</c:v>
                </c:pt>
                <c:pt idx="84496">
                  <c:v>84.496000000000038</c:v>
                </c:pt>
                <c:pt idx="84497">
                  <c:v>84.497000000000014</c:v>
                </c:pt>
                <c:pt idx="84498">
                  <c:v>84.49799999999999</c:v>
                </c:pt>
                <c:pt idx="84499">
                  <c:v>84.499000000000024</c:v>
                </c:pt>
                <c:pt idx="84500">
                  <c:v>84.5</c:v>
                </c:pt>
                <c:pt idx="84501">
                  <c:v>84.501000000000033</c:v>
                </c:pt>
                <c:pt idx="84502">
                  <c:v>84.50200000000001</c:v>
                </c:pt>
                <c:pt idx="84503">
                  <c:v>84.503000000000043</c:v>
                </c:pt>
                <c:pt idx="84504">
                  <c:v>84.504000000000019</c:v>
                </c:pt>
                <c:pt idx="84505">
                  <c:v>84.504999999999995</c:v>
                </c:pt>
                <c:pt idx="84506">
                  <c:v>84.506000000000029</c:v>
                </c:pt>
                <c:pt idx="84507">
                  <c:v>84.507000000000005</c:v>
                </c:pt>
                <c:pt idx="84508">
                  <c:v>84.508000000000038</c:v>
                </c:pt>
                <c:pt idx="84509">
                  <c:v>84.509000000000015</c:v>
                </c:pt>
                <c:pt idx="84510">
                  <c:v>84.509999999999991</c:v>
                </c:pt>
                <c:pt idx="84511">
                  <c:v>84.511000000000024</c:v>
                </c:pt>
                <c:pt idx="84512">
                  <c:v>84.512</c:v>
                </c:pt>
                <c:pt idx="84513">
                  <c:v>84.513000000000034</c:v>
                </c:pt>
                <c:pt idx="84514">
                  <c:v>84.51400000000001</c:v>
                </c:pt>
                <c:pt idx="84515">
                  <c:v>84.515000000000043</c:v>
                </c:pt>
                <c:pt idx="84516">
                  <c:v>84.51600000000002</c:v>
                </c:pt>
                <c:pt idx="84517">
                  <c:v>84.516999999999996</c:v>
                </c:pt>
                <c:pt idx="84518">
                  <c:v>84.518000000000029</c:v>
                </c:pt>
                <c:pt idx="84519">
                  <c:v>84.519000000000005</c:v>
                </c:pt>
                <c:pt idx="84520">
                  <c:v>84.520000000000039</c:v>
                </c:pt>
                <c:pt idx="84521">
                  <c:v>84.521000000000015</c:v>
                </c:pt>
                <c:pt idx="84522">
                  <c:v>84.521999999999991</c:v>
                </c:pt>
                <c:pt idx="84523">
                  <c:v>84.523000000000025</c:v>
                </c:pt>
                <c:pt idx="84524">
                  <c:v>84.524000000000001</c:v>
                </c:pt>
                <c:pt idx="84525">
                  <c:v>84.525000000000034</c:v>
                </c:pt>
                <c:pt idx="84526">
                  <c:v>84.52600000000001</c:v>
                </c:pt>
                <c:pt idx="84527">
                  <c:v>84.527000000000044</c:v>
                </c:pt>
                <c:pt idx="84528">
                  <c:v>84.52800000000002</c:v>
                </c:pt>
                <c:pt idx="84529">
                  <c:v>84.528999999999996</c:v>
                </c:pt>
                <c:pt idx="84530">
                  <c:v>84.53000000000003</c:v>
                </c:pt>
                <c:pt idx="84531">
                  <c:v>84.531000000000006</c:v>
                </c:pt>
                <c:pt idx="84532">
                  <c:v>84.532000000000039</c:v>
                </c:pt>
                <c:pt idx="84533">
                  <c:v>84.533000000000015</c:v>
                </c:pt>
                <c:pt idx="84534">
                  <c:v>84.533999999999992</c:v>
                </c:pt>
                <c:pt idx="84535">
                  <c:v>84.535000000000025</c:v>
                </c:pt>
                <c:pt idx="84536">
                  <c:v>84.536000000000001</c:v>
                </c:pt>
                <c:pt idx="84537">
                  <c:v>84.537000000000035</c:v>
                </c:pt>
                <c:pt idx="84538">
                  <c:v>84.538000000000011</c:v>
                </c:pt>
                <c:pt idx="84539">
                  <c:v>84.539000000000044</c:v>
                </c:pt>
                <c:pt idx="84540">
                  <c:v>84.54000000000002</c:v>
                </c:pt>
                <c:pt idx="84541">
                  <c:v>84.540999999999997</c:v>
                </c:pt>
                <c:pt idx="84542">
                  <c:v>84.54200000000003</c:v>
                </c:pt>
                <c:pt idx="84543">
                  <c:v>84.543000000000006</c:v>
                </c:pt>
                <c:pt idx="84544">
                  <c:v>84.54400000000004</c:v>
                </c:pt>
                <c:pt idx="84545">
                  <c:v>84.545000000000016</c:v>
                </c:pt>
                <c:pt idx="84546">
                  <c:v>84.545999999999992</c:v>
                </c:pt>
                <c:pt idx="84547">
                  <c:v>84.547000000000025</c:v>
                </c:pt>
                <c:pt idx="84548">
                  <c:v>84.548000000000002</c:v>
                </c:pt>
                <c:pt idx="84549">
                  <c:v>84.549000000000035</c:v>
                </c:pt>
                <c:pt idx="84550">
                  <c:v>84.550000000000011</c:v>
                </c:pt>
                <c:pt idx="84551">
                  <c:v>84.551000000000045</c:v>
                </c:pt>
                <c:pt idx="84552">
                  <c:v>84.552000000000021</c:v>
                </c:pt>
                <c:pt idx="84553">
                  <c:v>84.552999999999997</c:v>
                </c:pt>
                <c:pt idx="84554">
                  <c:v>84.55400000000003</c:v>
                </c:pt>
                <c:pt idx="84555">
                  <c:v>84.555000000000007</c:v>
                </c:pt>
                <c:pt idx="84556">
                  <c:v>84.55600000000004</c:v>
                </c:pt>
                <c:pt idx="84557">
                  <c:v>84.557000000000016</c:v>
                </c:pt>
                <c:pt idx="84558">
                  <c:v>84.557999999999993</c:v>
                </c:pt>
                <c:pt idx="84559">
                  <c:v>84.559000000000026</c:v>
                </c:pt>
                <c:pt idx="84560">
                  <c:v>84.56</c:v>
                </c:pt>
                <c:pt idx="84561">
                  <c:v>84.561000000000035</c:v>
                </c:pt>
                <c:pt idx="84562">
                  <c:v>84.562000000000012</c:v>
                </c:pt>
                <c:pt idx="84563">
                  <c:v>84.563000000000045</c:v>
                </c:pt>
                <c:pt idx="84564">
                  <c:v>84.564000000000021</c:v>
                </c:pt>
                <c:pt idx="84565">
                  <c:v>84.564999999999998</c:v>
                </c:pt>
                <c:pt idx="84566">
                  <c:v>84.566000000000031</c:v>
                </c:pt>
                <c:pt idx="84567">
                  <c:v>84.567000000000007</c:v>
                </c:pt>
                <c:pt idx="84568">
                  <c:v>84.56800000000004</c:v>
                </c:pt>
                <c:pt idx="84569">
                  <c:v>84.569000000000017</c:v>
                </c:pt>
                <c:pt idx="84570">
                  <c:v>84.57</c:v>
                </c:pt>
                <c:pt idx="84571">
                  <c:v>84.571000000000026</c:v>
                </c:pt>
                <c:pt idx="84572">
                  <c:v>84.572000000000003</c:v>
                </c:pt>
                <c:pt idx="84573">
                  <c:v>84.573000000000036</c:v>
                </c:pt>
                <c:pt idx="84574">
                  <c:v>84.574000000000012</c:v>
                </c:pt>
                <c:pt idx="84575">
                  <c:v>84.575000000000045</c:v>
                </c:pt>
                <c:pt idx="84576">
                  <c:v>84.576000000000022</c:v>
                </c:pt>
                <c:pt idx="84577">
                  <c:v>84.576999999999998</c:v>
                </c:pt>
                <c:pt idx="84578">
                  <c:v>84.578000000000031</c:v>
                </c:pt>
                <c:pt idx="84579">
                  <c:v>84.579000000000008</c:v>
                </c:pt>
                <c:pt idx="84580">
                  <c:v>84.580000000000041</c:v>
                </c:pt>
                <c:pt idx="84581">
                  <c:v>84.581000000000017</c:v>
                </c:pt>
                <c:pt idx="84582">
                  <c:v>84.581999999999994</c:v>
                </c:pt>
                <c:pt idx="84583">
                  <c:v>84.583000000000027</c:v>
                </c:pt>
                <c:pt idx="84584">
                  <c:v>84.584000000000003</c:v>
                </c:pt>
                <c:pt idx="84585">
                  <c:v>84.585000000000036</c:v>
                </c:pt>
                <c:pt idx="84586">
                  <c:v>84.586000000000013</c:v>
                </c:pt>
                <c:pt idx="84587">
                  <c:v>84.587000000000046</c:v>
                </c:pt>
                <c:pt idx="84588">
                  <c:v>84.588000000000022</c:v>
                </c:pt>
                <c:pt idx="84589">
                  <c:v>84.588999999999999</c:v>
                </c:pt>
                <c:pt idx="84590">
                  <c:v>84.590000000000032</c:v>
                </c:pt>
                <c:pt idx="84591">
                  <c:v>84.591000000000008</c:v>
                </c:pt>
                <c:pt idx="84592">
                  <c:v>84.592000000000041</c:v>
                </c:pt>
                <c:pt idx="84593">
                  <c:v>84.593000000000018</c:v>
                </c:pt>
                <c:pt idx="84594">
                  <c:v>84.593999999999994</c:v>
                </c:pt>
                <c:pt idx="84595">
                  <c:v>84.595000000000027</c:v>
                </c:pt>
                <c:pt idx="84596">
                  <c:v>84.596000000000004</c:v>
                </c:pt>
                <c:pt idx="84597">
                  <c:v>84.597000000000037</c:v>
                </c:pt>
                <c:pt idx="84598">
                  <c:v>84.598000000000013</c:v>
                </c:pt>
                <c:pt idx="84599">
                  <c:v>84.599000000000046</c:v>
                </c:pt>
                <c:pt idx="84600">
                  <c:v>84.600000000000023</c:v>
                </c:pt>
                <c:pt idx="84601">
                  <c:v>84.600999999999999</c:v>
                </c:pt>
                <c:pt idx="84602">
                  <c:v>84.602000000000032</c:v>
                </c:pt>
                <c:pt idx="84603">
                  <c:v>84.603000000000009</c:v>
                </c:pt>
                <c:pt idx="84604">
                  <c:v>84.604000000000042</c:v>
                </c:pt>
                <c:pt idx="84605">
                  <c:v>84.605000000000018</c:v>
                </c:pt>
                <c:pt idx="84606">
                  <c:v>84.605999999999995</c:v>
                </c:pt>
                <c:pt idx="84607">
                  <c:v>84.607000000000028</c:v>
                </c:pt>
                <c:pt idx="84608">
                  <c:v>84.608000000000004</c:v>
                </c:pt>
                <c:pt idx="84609">
                  <c:v>84.609000000000037</c:v>
                </c:pt>
                <c:pt idx="84610">
                  <c:v>84.610000000000014</c:v>
                </c:pt>
                <c:pt idx="84611">
                  <c:v>84.61099999999999</c:v>
                </c:pt>
                <c:pt idx="84612">
                  <c:v>84.612000000000023</c:v>
                </c:pt>
                <c:pt idx="84613">
                  <c:v>84.613</c:v>
                </c:pt>
                <c:pt idx="84614">
                  <c:v>84.614000000000033</c:v>
                </c:pt>
                <c:pt idx="84615">
                  <c:v>84.615000000000009</c:v>
                </c:pt>
                <c:pt idx="84616">
                  <c:v>84.616000000000042</c:v>
                </c:pt>
                <c:pt idx="84617">
                  <c:v>84.617000000000019</c:v>
                </c:pt>
                <c:pt idx="84618">
                  <c:v>84.617999999999995</c:v>
                </c:pt>
                <c:pt idx="84619">
                  <c:v>84.619000000000028</c:v>
                </c:pt>
                <c:pt idx="84620">
                  <c:v>84.62</c:v>
                </c:pt>
                <c:pt idx="84621">
                  <c:v>84.621000000000038</c:v>
                </c:pt>
                <c:pt idx="84622">
                  <c:v>84.622000000000014</c:v>
                </c:pt>
                <c:pt idx="84623">
                  <c:v>84.62299999999999</c:v>
                </c:pt>
                <c:pt idx="84624">
                  <c:v>84.624000000000024</c:v>
                </c:pt>
                <c:pt idx="84625">
                  <c:v>84.625</c:v>
                </c:pt>
                <c:pt idx="84626">
                  <c:v>84.626000000000033</c:v>
                </c:pt>
                <c:pt idx="84627">
                  <c:v>84.62700000000001</c:v>
                </c:pt>
                <c:pt idx="84628">
                  <c:v>84.628000000000043</c:v>
                </c:pt>
                <c:pt idx="84629">
                  <c:v>84.629000000000019</c:v>
                </c:pt>
                <c:pt idx="84630">
                  <c:v>84.63</c:v>
                </c:pt>
                <c:pt idx="84631">
                  <c:v>84.631000000000029</c:v>
                </c:pt>
                <c:pt idx="84632">
                  <c:v>84.632000000000005</c:v>
                </c:pt>
                <c:pt idx="84633">
                  <c:v>84.633000000000038</c:v>
                </c:pt>
                <c:pt idx="84634">
                  <c:v>84.634000000000015</c:v>
                </c:pt>
                <c:pt idx="84635">
                  <c:v>84.634999999999991</c:v>
                </c:pt>
                <c:pt idx="84636">
                  <c:v>84.636000000000024</c:v>
                </c:pt>
                <c:pt idx="84637">
                  <c:v>84.637</c:v>
                </c:pt>
                <c:pt idx="84638">
                  <c:v>84.638000000000034</c:v>
                </c:pt>
                <c:pt idx="84639">
                  <c:v>84.63900000000001</c:v>
                </c:pt>
                <c:pt idx="84640">
                  <c:v>84.640000000000043</c:v>
                </c:pt>
                <c:pt idx="84641">
                  <c:v>84.64100000000002</c:v>
                </c:pt>
                <c:pt idx="84642">
                  <c:v>84.641999999999996</c:v>
                </c:pt>
                <c:pt idx="84643">
                  <c:v>84.643000000000029</c:v>
                </c:pt>
                <c:pt idx="84644">
                  <c:v>84.644000000000005</c:v>
                </c:pt>
                <c:pt idx="84645">
                  <c:v>84.645000000000039</c:v>
                </c:pt>
                <c:pt idx="84646">
                  <c:v>84.646000000000015</c:v>
                </c:pt>
                <c:pt idx="84647">
                  <c:v>84.646999999999991</c:v>
                </c:pt>
                <c:pt idx="84648">
                  <c:v>84.648000000000025</c:v>
                </c:pt>
                <c:pt idx="84649">
                  <c:v>84.649000000000001</c:v>
                </c:pt>
                <c:pt idx="84650">
                  <c:v>84.650000000000034</c:v>
                </c:pt>
                <c:pt idx="84651">
                  <c:v>84.65100000000001</c:v>
                </c:pt>
                <c:pt idx="84652">
                  <c:v>84.652000000000044</c:v>
                </c:pt>
                <c:pt idx="84653">
                  <c:v>84.65300000000002</c:v>
                </c:pt>
                <c:pt idx="84654">
                  <c:v>84.653999999999996</c:v>
                </c:pt>
                <c:pt idx="84655">
                  <c:v>84.65500000000003</c:v>
                </c:pt>
                <c:pt idx="84656">
                  <c:v>84.656000000000006</c:v>
                </c:pt>
                <c:pt idx="84657">
                  <c:v>84.657000000000039</c:v>
                </c:pt>
                <c:pt idx="84658">
                  <c:v>84.658000000000015</c:v>
                </c:pt>
                <c:pt idx="84659">
                  <c:v>84.658999999999992</c:v>
                </c:pt>
                <c:pt idx="84660">
                  <c:v>84.660000000000025</c:v>
                </c:pt>
                <c:pt idx="84661">
                  <c:v>84.661000000000001</c:v>
                </c:pt>
                <c:pt idx="84662">
                  <c:v>84.662000000000035</c:v>
                </c:pt>
                <c:pt idx="84663">
                  <c:v>84.663000000000011</c:v>
                </c:pt>
                <c:pt idx="84664">
                  <c:v>84.664000000000044</c:v>
                </c:pt>
                <c:pt idx="84665">
                  <c:v>84.66500000000002</c:v>
                </c:pt>
                <c:pt idx="84666">
                  <c:v>84.665999999999997</c:v>
                </c:pt>
                <c:pt idx="84667">
                  <c:v>84.66700000000003</c:v>
                </c:pt>
                <c:pt idx="84668">
                  <c:v>84.668000000000006</c:v>
                </c:pt>
                <c:pt idx="84669">
                  <c:v>84.66900000000004</c:v>
                </c:pt>
                <c:pt idx="84670">
                  <c:v>84.670000000000016</c:v>
                </c:pt>
                <c:pt idx="84671">
                  <c:v>84.670999999999992</c:v>
                </c:pt>
                <c:pt idx="84672">
                  <c:v>84.672000000000025</c:v>
                </c:pt>
                <c:pt idx="84673">
                  <c:v>84.673000000000002</c:v>
                </c:pt>
                <c:pt idx="84674">
                  <c:v>84.674000000000035</c:v>
                </c:pt>
                <c:pt idx="84675">
                  <c:v>84.675000000000011</c:v>
                </c:pt>
                <c:pt idx="84676">
                  <c:v>84.676000000000045</c:v>
                </c:pt>
                <c:pt idx="84677">
                  <c:v>84.677000000000021</c:v>
                </c:pt>
                <c:pt idx="84678">
                  <c:v>84.677999999999997</c:v>
                </c:pt>
                <c:pt idx="84679">
                  <c:v>84.67900000000003</c:v>
                </c:pt>
                <c:pt idx="84680">
                  <c:v>84.68</c:v>
                </c:pt>
                <c:pt idx="84681">
                  <c:v>84.68100000000004</c:v>
                </c:pt>
                <c:pt idx="84682">
                  <c:v>84.682000000000016</c:v>
                </c:pt>
                <c:pt idx="84683">
                  <c:v>84.682999999999993</c:v>
                </c:pt>
                <c:pt idx="84684">
                  <c:v>84.684000000000026</c:v>
                </c:pt>
                <c:pt idx="84685">
                  <c:v>84.685000000000002</c:v>
                </c:pt>
                <c:pt idx="84686">
                  <c:v>84.686000000000035</c:v>
                </c:pt>
                <c:pt idx="84687">
                  <c:v>84.687000000000012</c:v>
                </c:pt>
                <c:pt idx="84688">
                  <c:v>84.688000000000045</c:v>
                </c:pt>
                <c:pt idx="84689">
                  <c:v>84.689000000000021</c:v>
                </c:pt>
                <c:pt idx="84690">
                  <c:v>84.69</c:v>
                </c:pt>
                <c:pt idx="84691">
                  <c:v>84.691000000000031</c:v>
                </c:pt>
                <c:pt idx="84692">
                  <c:v>84.692000000000007</c:v>
                </c:pt>
                <c:pt idx="84693">
                  <c:v>84.69300000000004</c:v>
                </c:pt>
                <c:pt idx="84694">
                  <c:v>84.694000000000017</c:v>
                </c:pt>
                <c:pt idx="84695">
                  <c:v>84.694999999999993</c:v>
                </c:pt>
                <c:pt idx="84696">
                  <c:v>84.696000000000026</c:v>
                </c:pt>
                <c:pt idx="84697">
                  <c:v>84.697000000000003</c:v>
                </c:pt>
                <c:pt idx="84698">
                  <c:v>84.698000000000036</c:v>
                </c:pt>
                <c:pt idx="84699">
                  <c:v>84.699000000000012</c:v>
                </c:pt>
                <c:pt idx="84700">
                  <c:v>84.700000000000045</c:v>
                </c:pt>
                <c:pt idx="84701">
                  <c:v>84.701000000000022</c:v>
                </c:pt>
                <c:pt idx="84702">
                  <c:v>84.701999999999998</c:v>
                </c:pt>
                <c:pt idx="84703">
                  <c:v>84.703000000000031</c:v>
                </c:pt>
                <c:pt idx="84704">
                  <c:v>84.704000000000008</c:v>
                </c:pt>
                <c:pt idx="84705">
                  <c:v>84.705000000000041</c:v>
                </c:pt>
                <c:pt idx="84706">
                  <c:v>84.706000000000017</c:v>
                </c:pt>
                <c:pt idx="84707">
                  <c:v>84.706999999999994</c:v>
                </c:pt>
                <c:pt idx="84708">
                  <c:v>84.708000000000027</c:v>
                </c:pt>
                <c:pt idx="84709">
                  <c:v>84.709000000000003</c:v>
                </c:pt>
                <c:pt idx="84710">
                  <c:v>84.710000000000036</c:v>
                </c:pt>
                <c:pt idx="84711">
                  <c:v>84.711000000000013</c:v>
                </c:pt>
                <c:pt idx="84712">
                  <c:v>84.712000000000046</c:v>
                </c:pt>
                <c:pt idx="84713">
                  <c:v>84.713000000000022</c:v>
                </c:pt>
                <c:pt idx="84714">
                  <c:v>84.713999999999999</c:v>
                </c:pt>
                <c:pt idx="84715">
                  <c:v>84.715000000000032</c:v>
                </c:pt>
                <c:pt idx="84716">
                  <c:v>84.716000000000008</c:v>
                </c:pt>
                <c:pt idx="84717">
                  <c:v>84.717000000000041</c:v>
                </c:pt>
                <c:pt idx="84718">
                  <c:v>84.718000000000018</c:v>
                </c:pt>
                <c:pt idx="84719">
                  <c:v>84.718999999999994</c:v>
                </c:pt>
                <c:pt idx="84720">
                  <c:v>84.720000000000027</c:v>
                </c:pt>
                <c:pt idx="84721">
                  <c:v>84.721000000000004</c:v>
                </c:pt>
                <c:pt idx="84722">
                  <c:v>84.722000000000037</c:v>
                </c:pt>
                <c:pt idx="84723">
                  <c:v>84.723000000000013</c:v>
                </c:pt>
                <c:pt idx="84724">
                  <c:v>84.724000000000046</c:v>
                </c:pt>
                <c:pt idx="84725">
                  <c:v>84.725000000000023</c:v>
                </c:pt>
                <c:pt idx="84726">
                  <c:v>84.725999999999999</c:v>
                </c:pt>
                <c:pt idx="84727">
                  <c:v>84.727000000000032</c:v>
                </c:pt>
                <c:pt idx="84728">
                  <c:v>84.728000000000009</c:v>
                </c:pt>
                <c:pt idx="84729">
                  <c:v>84.729000000000042</c:v>
                </c:pt>
                <c:pt idx="84730">
                  <c:v>84.730000000000018</c:v>
                </c:pt>
                <c:pt idx="84731">
                  <c:v>84.730999999999995</c:v>
                </c:pt>
                <c:pt idx="84732">
                  <c:v>84.732000000000028</c:v>
                </c:pt>
                <c:pt idx="84733">
                  <c:v>84.733000000000004</c:v>
                </c:pt>
                <c:pt idx="84734">
                  <c:v>84.734000000000037</c:v>
                </c:pt>
                <c:pt idx="84735">
                  <c:v>84.735000000000014</c:v>
                </c:pt>
                <c:pt idx="84736">
                  <c:v>84.73599999999999</c:v>
                </c:pt>
                <c:pt idx="84737">
                  <c:v>84.737000000000023</c:v>
                </c:pt>
                <c:pt idx="84738">
                  <c:v>84.738</c:v>
                </c:pt>
                <c:pt idx="84739">
                  <c:v>84.739000000000033</c:v>
                </c:pt>
                <c:pt idx="84740">
                  <c:v>84.740000000000009</c:v>
                </c:pt>
                <c:pt idx="84741">
                  <c:v>84.741000000000042</c:v>
                </c:pt>
                <c:pt idx="84742">
                  <c:v>84.742000000000019</c:v>
                </c:pt>
                <c:pt idx="84743">
                  <c:v>84.742999999999995</c:v>
                </c:pt>
                <c:pt idx="84744">
                  <c:v>84.744000000000028</c:v>
                </c:pt>
                <c:pt idx="84745">
                  <c:v>84.745000000000005</c:v>
                </c:pt>
                <c:pt idx="84746">
                  <c:v>84.746000000000038</c:v>
                </c:pt>
                <c:pt idx="84747">
                  <c:v>84.747000000000014</c:v>
                </c:pt>
                <c:pt idx="84748">
                  <c:v>84.74799999999999</c:v>
                </c:pt>
                <c:pt idx="84749">
                  <c:v>84.749000000000024</c:v>
                </c:pt>
                <c:pt idx="84750">
                  <c:v>84.75</c:v>
                </c:pt>
                <c:pt idx="84751">
                  <c:v>84.751000000000033</c:v>
                </c:pt>
                <c:pt idx="84752">
                  <c:v>84.75200000000001</c:v>
                </c:pt>
                <c:pt idx="84753">
                  <c:v>84.753000000000043</c:v>
                </c:pt>
                <c:pt idx="84754">
                  <c:v>84.754000000000019</c:v>
                </c:pt>
                <c:pt idx="84755">
                  <c:v>84.754999999999995</c:v>
                </c:pt>
                <c:pt idx="84756">
                  <c:v>84.756000000000029</c:v>
                </c:pt>
                <c:pt idx="84757">
                  <c:v>84.757000000000005</c:v>
                </c:pt>
                <c:pt idx="84758">
                  <c:v>84.758000000000038</c:v>
                </c:pt>
                <c:pt idx="84759">
                  <c:v>84.759000000000015</c:v>
                </c:pt>
                <c:pt idx="84760">
                  <c:v>84.759999999999991</c:v>
                </c:pt>
                <c:pt idx="84761">
                  <c:v>84.761000000000024</c:v>
                </c:pt>
                <c:pt idx="84762">
                  <c:v>84.762</c:v>
                </c:pt>
                <c:pt idx="84763">
                  <c:v>84.763000000000034</c:v>
                </c:pt>
                <c:pt idx="84764">
                  <c:v>84.76400000000001</c:v>
                </c:pt>
                <c:pt idx="84765">
                  <c:v>84.765000000000043</c:v>
                </c:pt>
                <c:pt idx="84766">
                  <c:v>84.76600000000002</c:v>
                </c:pt>
                <c:pt idx="84767">
                  <c:v>84.766999999999996</c:v>
                </c:pt>
                <c:pt idx="84768">
                  <c:v>84.768000000000029</c:v>
                </c:pt>
                <c:pt idx="84769">
                  <c:v>84.769000000000005</c:v>
                </c:pt>
                <c:pt idx="84770">
                  <c:v>84.770000000000039</c:v>
                </c:pt>
                <c:pt idx="84771">
                  <c:v>84.771000000000015</c:v>
                </c:pt>
                <c:pt idx="84772">
                  <c:v>84.771999999999991</c:v>
                </c:pt>
                <c:pt idx="84773">
                  <c:v>84.773000000000025</c:v>
                </c:pt>
                <c:pt idx="84774">
                  <c:v>84.774000000000001</c:v>
                </c:pt>
                <c:pt idx="84775">
                  <c:v>84.775000000000034</c:v>
                </c:pt>
                <c:pt idx="84776">
                  <c:v>84.77600000000001</c:v>
                </c:pt>
                <c:pt idx="84777">
                  <c:v>84.777000000000044</c:v>
                </c:pt>
                <c:pt idx="84778">
                  <c:v>84.77800000000002</c:v>
                </c:pt>
                <c:pt idx="84779">
                  <c:v>84.778999999999996</c:v>
                </c:pt>
                <c:pt idx="84780">
                  <c:v>84.78000000000003</c:v>
                </c:pt>
                <c:pt idx="84781">
                  <c:v>84.781000000000006</c:v>
                </c:pt>
                <c:pt idx="84782">
                  <c:v>84.782000000000039</c:v>
                </c:pt>
                <c:pt idx="84783">
                  <c:v>84.783000000000015</c:v>
                </c:pt>
                <c:pt idx="84784">
                  <c:v>84.783999999999992</c:v>
                </c:pt>
                <c:pt idx="84785">
                  <c:v>84.785000000000025</c:v>
                </c:pt>
                <c:pt idx="84786">
                  <c:v>84.786000000000001</c:v>
                </c:pt>
                <c:pt idx="84787">
                  <c:v>84.787000000000035</c:v>
                </c:pt>
                <c:pt idx="84788">
                  <c:v>84.788000000000011</c:v>
                </c:pt>
                <c:pt idx="84789">
                  <c:v>84.789000000000044</c:v>
                </c:pt>
                <c:pt idx="84790">
                  <c:v>84.79000000000002</c:v>
                </c:pt>
                <c:pt idx="84791">
                  <c:v>84.790999999999997</c:v>
                </c:pt>
                <c:pt idx="84792">
                  <c:v>84.79200000000003</c:v>
                </c:pt>
                <c:pt idx="84793">
                  <c:v>84.793000000000006</c:v>
                </c:pt>
                <c:pt idx="84794">
                  <c:v>84.79400000000004</c:v>
                </c:pt>
                <c:pt idx="84795">
                  <c:v>84.795000000000016</c:v>
                </c:pt>
                <c:pt idx="84796">
                  <c:v>84.795999999999992</c:v>
                </c:pt>
                <c:pt idx="84797">
                  <c:v>84.797000000000025</c:v>
                </c:pt>
                <c:pt idx="84798">
                  <c:v>84.798000000000002</c:v>
                </c:pt>
                <c:pt idx="84799">
                  <c:v>84.799000000000035</c:v>
                </c:pt>
                <c:pt idx="84800">
                  <c:v>84.800000000000011</c:v>
                </c:pt>
                <c:pt idx="84801">
                  <c:v>84.801000000000045</c:v>
                </c:pt>
                <c:pt idx="84802">
                  <c:v>84.802000000000021</c:v>
                </c:pt>
                <c:pt idx="84803">
                  <c:v>84.802999999999997</c:v>
                </c:pt>
                <c:pt idx="84804">
                  <c:v>84.80400000000003</c:v>
                </c:pt>
                <c:pt idx="84805">
                  <c:v>84.805000000000007</c:v>
                </c:pt>
                <c:pt idx="84806">
                  <c:v>84.80600000000004</c:v>
                </c:pt>
                <c:pt idx="84807">
                  <c:v>84.807000000000016</c:v>
                </c:pt>
                <c:pt idx="84808">
                  <c:v>84.807999999999993</c:v>
                </c:pt>
                <c:pt idx="84809">
                  <c:v>84.809000000000026</c:v>
                </c:pt>
                <c:pt idx="84810">
                  <c:v>84.81</c:v>
                </c:pt>
                <c:pt idx="84811">
                  <c:v>84.811000000000035</c:v>
                </c:pt>
                <c:pt idx="84812">
                  <c:v>84.812000000000012</c:v>
                </c:pt>
                <c:pt idx="84813">
                  <c:v>84.813000000000045</c:v>
                </c:pt>
                <c:pt idx="84814">
                  <c:v>84.814000000000021</c:v>
                </c:pt>
                <c:pt idx="84815">
                  <c:v>84.814999999999998</c:v>
                </c:pt>
                <c:pt idx="84816">
                  <c:v>84.816000000000031</c:v>
                </c:pt>
                <c:pt idx="84817">
                  <c:v>84.817000000000007</c:v>
                </c:pt>
                <c:pt idx="84818">
                  <c:v>84.81800000000004</c:v>
                </c:pt>
                <c:pt idx="84819">
                  <c:v>84.819000000000017</c:v>
                </c:pt>
                <c:pt idx="84820">
                  <c:v>84.82</c:v>
                </c:pt>
                <c:pt idx="84821">
                  <c:v>84.821000000000026</c:v>
                </c:pt>
                <c:pt idx="84822">
                  <c:v>84.822000000000003</c:v>
                </c:pt>
                <c:pt idx="84823">
                  <c:v>84.823000000000036</c:v>
                </c:pt>
                <c:pt idx="84824">
                  <c:v>84.824000000000012</c:v>
                </c:pt>
                <c:pt idx="84825">
                  <c:v>84.825000000000045</c:v>
                </c:pt>
                <c:pt idx="84826">
                  <c:v>84.826000000000022</c:v>
                </c:pt>
                <c:pt idx="84827">
                  <c:v>84.826999999999998</c:v>
                </c:pt>
                <c:pt idx="84828">
                  <c:v>84.828000000000031</c:v>
                </c:pt>
                <c:pt idx="84829">
                  <c:v>84.829000000000008</c:v>
                </c:pt>
                <c:pt idx="84830">
                  <c:v>84.830000000000041</c:v>
                </c:pt>
                <c:pt idx="84831">
                  <c:v>84.831000000000017</c:v>
                </c:pt>
                <c:pt idx="84832">
                  <c:v>84.831999999999994</c:v>
                </c:pt>
                <c:pt idx="84833">
                  <c:v>84.833000000000027</c:v>
                </c:pt>
                <c:pt idx="84834">
                  <c:v>84.834000000000003</c:v>
                </c:pt>
                <c:pt idx="84835">
                  <c:v>84.835000000000036</c:v>
                </c:pt>
                <c:pt idx="84836">
                  <c:v>84.836000000000013</c:v>
                </c:pt>
                <c:pt idx="84837">
                  <c:v>84.837000000000046</c:v>
                </c:pt>
                <c:pt idx="84838">
                  <c:v>84.838000000000022</c:v>
                </c:pt>
                <c:pt idx="84839">
                  <c:v>84.838999999999999</c:v>
                </c:pt>
                <c:pt idx="84840">
                  <c:v>84.840000000000032</c:v>
                </c:pt>
                <c:pt idx="84841">
                  <c:v>84.841000000000008</c:v>
                </c:pt>
                <c:pt idx="84842">
                  <c:v>84.842000000000041</c:v>
                </c:pt>
                <c:pt idx="84843">
                  <c:v>84.843000000000018</c:v>
                </c:pt>
                <c:pt idx="84844">
                  <c:v>84.843999999999994</c:v>
                </c:pt>
                <c:pt idx="84845">
                  <c:v>84.845000000000027</c:v>
                </c:pt>
                <c:pt idx="84846">
                  <c:v>84.846000000000004</c:v>
                </c:pt>
                <c:pt idx="84847">
                  <c:v>84.847000000000037</c:v>
                </c:pt>
                <c:pt idx="84848">
                  <c:v>84.848000000000013</c:v>
                </c:pt>
                <c:pt idx="84849">
                  <c:v>84.849000000000046</c:v>
                </c:pt>
                <c:pt idx="84850">
                  <c:v>84.850000000000023</c:v>
                </c:pt>
                <c:pt idx="84851">
                  <c:v>84.850999999999999</c:v>
                </c:pt>
                <c:pt idx="84852">
                  <c:v>84.852000000000032</c:v>
                </c:pt>
                <c:pt idx="84853">
                  <c:v>84.853000000000009</c:v>
                </c:pt>
                <c:pt idx="84854">
                  <c:v>84.854000000000042</c:v>
                </c:pt>
                <c:pt idx="84855">
                  <c:v>84.855000000000018</c:v>
                </c:pt>
                <c:pt idx="84856">
                  <c:v>84.855999999999995</c:v>
                </c:pt>
                <c:pt idx="84857">
                  <c:v>84.857000000000028</c:v>
                </c:pt>
                <c:pt idx="84858">
                  <c:v>84.858000000000004</c:v>
                </c:pt>
                <c:pt idx="84859">
                  <c:v>84.859000000000037</c:v>
                </c:pt>
                <c:pt idx="84860">
                  <c:v>84.860000000000014</c:v>
                </c:pt>
                <c:pt idx="84861">
                  <c:v>84.86099999999999</c:v>
                </c:pt>
                <c:pt idx="84862">
                  <c:v>84.862000000000023</c:v>
                </c:pt>
                <c:pt idx="84863">
                  <c:v>84.863</c:v>
                </c:pt>
                <c:pt idx="84864">
                  <c:v>84.864000000000033</c:v>
                </c:pt>
                <c:pt idx="84865">
                  <c:v>84.865000000000009</c:v>
                </c:pt>
                <c:pt idx="84866">
                  <c:v>84.866000000000042</c:v>
                </c:pt>
                <c:pt idx="84867">
                  <c:v>84.867000000000019</c:v>
                </c:pt>
                <c:pt idx="84868">
                  <c:v>84.867999999999995</c:v>
                </c:pt>
                <c:pt idx="84869">
                  <c:v>84.869000000000028</c:v>
                </c:pt>
                <c:pt idx="84870">
                  <c:v>84.87</c:v>
                </c:pt>
                <c:pt idx="84871">
                  <c:v>84.871000000000038</c:v>
                </c:pt>
                <c:pt idx="84872">
                  <c:v>84.872000000000014</c:v>
                </c:pt>
                <c:pt idx="84873">
                  <c:v>84.87299999999999</c:v>
                </c:pt>
                <c:pt idx="84874">
                  <c:v>84.874000000000024</c:v>
                </c:pt>
                <c:pt idx="84875">
                  <c:v>84.875</c:v>
                </c:pt>
                <c:pt idx="84876">
                  <c:v>84.876000000000033</c:v>
                </c:pt>
                <c:pt idx="84877">
                  <c:v>84.87700000000001</c:v>
                </c:pt>
                <c:pt idx="84878">
                  <c:v>84.878000000000043</c:v>
                </c:pt>
                <c:pt idx="84879">
                  <c:v>84.879000000000019</c:v>
                </c:pt>
                <c:pt idx="84880">
                  <c:v>84.88</c:v>
                </c:pt>
                <c:pt idx="84881">
                  <c:v>84.881000000000029</c:v>
                </c:pt>
                <c:pt idx="84882">
                  <c:v>84.882000000000005</c:v>
                </c:pt>
                <c:pt idx="84883">
                  <c:v>84.883000000000038</c:v>
                </c:pt>
                <c:pt idx="84884">
                  <c:v>84.884000000000015</c:v>
                </c:pt>
                <c:pt idx="84885">
                  <c:v>84.884999999999991</c:v>
                </c:pt>
                <c:pt idx="84886">
                  <c:v>84.886000000000024</c:v>
                </c:pt>
                <c:pt idx="84887">
                  <c:v>84.887</c:v>
                </c:pt>
                <c:pt idx="84888">
                  <c:v>84.888000000000034</c:v>
                </c:pt>
                <c:pt idx="84889">
                  <c:v>84.88900000000001</c:v>
                </c:pt>
                <c:pt idx="84890">
                  <c:v>84.890000000000043</c:v>
                </c:pt>
                <c:pt idx="84891">
                  <c:v>84.89100000000002</c:v>
                </c:pt>
                <c:pt idx="84892">
                  <c:v>84.891999999999996</c:v>
                </c:pt>
                <c:pt idx="84893">
                  <c:v>84.893000000000029</c:v>
                </c:pt>
                <c:pt idx="84894">
                  <c:v>84.894000000000005</c:v>
                </c:pt>
                <c:pt idx="84895">
                  <c:v>84.895000000000039</c:v>
                </c:pt>
                <c:pt idx="84896">
                  <c:v>84.896000000000015</c:v>
                </c:pt>
                <c:pt idx="84897">
                  <c:v>84.896999999999991</c:v>
                </c:pt>
                <c:pt idx="84898">
                  <c:v>84.898000000000025</c:v>
                </c:pt>
                <c:pt idx="84899">
                  <c:v>84.899000000000001</c:v>
                </c:pt>
                <c:pt idx="84900">
                  <c:v>84.900000000000034</c:v>
                </c:pt>
                <c:pt idx="84901">
                  <c:v>84.90100000000001</c:v>
                </c:pt>
                <c:pt idx="84902">
                  <c:v>84.902000000000044</c:v>
                </c:pt>
                <c:pt idx="84903">
                  <c:v>84.90300000000002</c:v>
                </c:pt>
                <c:pt idx="84904">
                  <c:v>84.903999999999996</c:v>
                </c:pt>
                <c:pt idx="84905">
                  <c:v>84.90500000000003</c:v>
                </c:pt>
                <c:pt idx="84906">
                  <c:v>84.906000000000006</c:v>
                </c:pt>
                <c:pt idx="84907">
                  <c:v>84.907000000000039</c:v>
                </c:pt>
                <c:pt idx="84908">
                  <c:v>84.908000000000015</c:v>
                </c:pt>
                <c:pt idx="84909">
                  <c:v>84.908999999999992</c:v>
                </c:pt>
                <c:pt idx="84910">
                  <c:v>84.910000000000025</c:v>
                </c:pt>
                <c:pt idx="84911">
                  <c:v>84.911000000000001</c:v>
                </c:pt>
                <c:pt idx="84912">
                  <c:v>84.912000000000035</c:v>
                </c:pt>
                <c:pt idx="84913">
                  <c:v>84.913000000000011</c:v>
                </c:pt>
                <c:pt idx="84914">
                  <c:v>84.914000000000044</c:v>
                </c:pt>
                <c:pt idx="84915">
                  <c:v>84.91500000000002</c:v>
                </c:pt>
                <c:pt idx="84916">
                  <c:v>84.915999999999997</c:v>
                </c:pt>
                <c:pt idx="84917">
                  <c:v>84.91700000000003</c:v>
                </c:pt>
                <c:pt idx="84918">
                  <c:v>84.918000000000006</c:v>
                </c:pt>
                <c:pt idx="84919">
                  <c:v>84.91900000000004</c:v>
                </c:pt>
                <c:pt idx="84920">
                  <c:v>84.920000000000016</c:v>
                </c:pt>
                <c:pt idx="84921">
                  <c:v>84.920999999999992</c:v>
                </c:pt>
                <c:pt idx="84922">
                  <c:v>84.922000000000025</c:v>
                </c:pt>
                <c:pt idx="84923">
                  <c:v>84.923000000000002</c:v>
                </c:pt>
                <c:pt idx="84924">
                  <c:v>84.924000000000035</c:v>
                </c:pt>
                <c:pt idx="84925">
                  <c:v>84.925000000000011</c:v>
                </c:pt>
                <c:pt idx="84926">
                  <c:v>84.926000000000045</c:v>
                </c:pt>
                <c:pt idx="84927">
                  <c:v>84.927000000000021</c:v>
                </c:pt>
                <c:pt idx="84928">
                  <c:v>84.927999999999997</c:v>
                </c:pt>
                <c:pt idx="84929">
                  <c:v>84.92900000000003</c:v>
                </c:pt>
                <c:pt idx="84930">
                  <c:v>84.93</c:v>
                </c:pt>
                <c:pt idx="84931">
                  <c:v>84.93100000000004</c:v>
                </c:pt>
                <c:pt idx="84932">
                  <c:v>84.932000000000016</c:v>
                </c:pt>
                <c:pt idx="84933">
                  <c:v>84.932999999999993</c:v>
                </c:pt>
                <c:pt idx="84934">
                  <c:v>84.934000000000026</c:v>
                </c:pt>
                <c:pt idx="84935">
                  <c:v>84.935000000000002</c:v>
                </c:pt>
                <c:pt idx="84936">
                  <c:v>84.936000000000035</c:v>
                </c:pt>
                <c:pt idx="84937">
                  <c:v>84.937000000000012</c:v>
                </c:pt>
                <c:pt idx="84938">
                  <c:v>84.938000000000045</c:v>
                </c:pt>
                <c:pt idx="84939">
                  <c:v>84.939000000000021</c:v>
                </c:pt>
                <c:pt idx="84940">
                  <c:v>84.94</c:v>
                </c:pt>
                <c:pt idx="84941">
                  <c:v>84.941000000000031</c:v>
                </c:pt>
                <c:pt idx="84942">
                  <c:v>84.942000000000007</c:v>
                </c:pt>
                <c:pt idx="84943">
                  <c:v>84.94300000000004</c:v>
                </c:pt>
                <c:pt idx="84944">
                  <c:v>84.944000000000017</c:v>
                </c:pt>
                <c:pt idx="84945">
                  <c:v>84.944999999999993</c:v>
                </c:pt>
                <c:pt idx="84946">
                  <c:v>84.946000000000026</c:v>
                </c:pt>
                <c:pt idx="84947">
                  <c:v>84.947000000000003</c:v>
                </c:pt>
                <c:pt idx="84948">
                  <c:v>84.948000000000036</c:v>
                </c:pt>
                <c:pt idx="84949">
                  <c:v>84.949000000000012</c:v>
                </c:pt>
                <c:pt idx="84950">
                  <c:v>84.950000000000045</c:v>
                </c:pt>
                <c:pt idx="84951">
                  <c:v>84.951000000000022</c:v>
                </c:pt>
                <c:pt idx="84952">
                  <c:v>84.951999999999998</c:v>
                </c:pt>
                <c:pt idx="84953">
                  <c:v>84.953000000000031</c:v>
                </c:pt>
                <c:pt idx="84954">
                  <c:v>84.954000000000008</c:v>
                </c:pt>
                <c:pt idx="84955">
                  <c:v>84.955000000000041</c:v>
                </c:pt>
                <c:pt idx="84956">
                  <c:v>84.956000000000017</c:v>
                </c:pt>
                <c:pt idx="84957">
                  <c:v>84.956999999999994</c:v>
                </c:pt>
                <c:pt idx="84958">
                  <c:v>84.958000000000027</c:v>
                </c:pt>
                <c:pt idx="84959">
                  <c:v>84.959000000000003</c:v>
                </c:pt>
                <c:pt idx="84960">
                  <c:v>84.960000000000036</c:v>
                </c:pt>
                <c:pt idx="84961">
                  <c:v>84.961000000000013</c:v>
                </c:pt>
                <c:pt idx="84962">
                  <c:v>84.962000000000046</c:v>
                </c:pt>
                <c:pt idx="84963">
                  <c:v>84.963000000000022</c:v>
                </c:pt>
                <c:pt idx="84964">
                  <c:v>84.963999999999999</c:v>
                </c:pt>
                <c:pt idx="84965">
                  <c:v>84.965000000000032</c:v>
                </c:pt>
                <c:pt idx="84966">
                  <c:v>84.966000000000008</c:v>
                </c:pt>
                <c:pt idx="84967">
                  <c:v>84.967000000000041</c:v>
                </c:pt>
                <c:pt idx="84968">
                  <c:v>84.968000000000018</c:v>
                </c:pt>
                <c:pt idx="84969">
                  <c:v>84.968999999999994</c:v>
                </c:pt>
                <c:pt idx="84970">
                  <c:v>84.970000000000027</c:v>
                </c:pt>
                <c:pt idx="84971">
                  <c:v>84.971000000000004</c:v>
                </c:pt>
                <c:pt idx="84972">
                  <c:v>84.972000000000037</c:v>
                </c:pt>
                <c:pt idx="84973">
                  <c:v>84.973000000000013</c:v>
                </c:pt>
                <c:pt idx="84974">
                  <c:v>84.974000000000046</c:v>
                </c:pt>
                <c:pt idx="84975">
                  <c:v>84.975000000000023</c:v>
                </c:pt>
                <c:pt idx="84976">
                  <c:v>84.975999999999999</c:v>
                </c:pt>
                <c:pt idx="84977">
                  <c:v>84.977000000000032</c:v>
                </c:pt>
                <c:pt idx="84978">
                  <c:v>84.978000000000009</c:v>
                </c:pt>
                <c:pt idx="84979">
                  <c:v>84.979000000000042</c:v>
                </c:pt>
                <c:pt idx="84980">
                  <c:v>84.980000000000018</c:v>
                </c:pt>
                <c:pt idx="84981">
                  <c:v>84.980999999999995</c:v>
                </c:pt>
                <c:pt idx="84982">
                  <c:v>84.982000000000028</c:v>
                </c:pt>
                <c:pt idx="84983">
                  <c:v>84.983000000000004</c:v>
                </c:pt>
                <c:pt idx="84984">
                  <c:v>84.984000000000037</c:v>
                </c:pt>
                <c:pt idx="84985">
                  <c:v>84.985000000000014</c:v>
                </c:pt>
                <c:pt idx="84986">
                  <c:v>84.98599999999999</c:v>
                </c:pt>
                <c:pt idx="84987">
                  <c:v>84.987000000000023</c:v>
                </c:pt>
                <c:pt idx="84988">
                  <c:v>84.988</c:v>
                </c:pt>
                <c:pt idx="84989">
                  <c:v>84.989000000000033</c:v>
                </c:pt>
                <c:pt idx="84990">
                  <c:v>84.990000000000009</c:v>
                </c:pt>
                <c:pt idx="84991">
                  <c:v>84.991000000000042</c:v>
                </c:pt>
                <c:pt idx="84992">
                  <c:v>84.992000000000019</c:v>
                </c:pt>
                <c:pt idx="84993">
                  <c:v>84.992999999999995</c:v>
                </c:pt>
                <c:pt idx="84994">
                  <c:v>84.994000000000028</c:v>
                </c:pt>
                <c:pt idx="84995">
                  <c:v>84.995000000000005</c:v>
                </c:pt>
                <c:pt idx="84996">
                  <c:v>84.996000000000038</c:v>
                </c:pt>
                <c:pt idx="84997">
                  <c:v>84.997000000000014</c:v>
                </c:pt>
                <c:pt idx="84998">
                  <c:v>84.99799999999999</c:v>
                </c:pt>
                <c:pt idx="84999">
                  <c:v>84.999000000000024</c:v>
                </c:pt>
                <c:pt idx="85000">
                  <c:v>85</c:v>
                </c:pt>
                <c:pt idx="85001">
                  <c:v>85.001000000000033</c:v>
                </c:pt>
                <c:pt idx="85002">
                  <c:v>85.00200000000001</c:v>
                </c:pt>
                <c:pt idx="85003">
                  <c:v>85.003000000000043</c:v>
                </c:pt>
                <c:pt idx="85004">
                  <c:v>85.004000000000019</c:v>
                </c:pt>
                <c:pt idx="85005">
                  <c:v>85.004999999999995</c:v>
                </c:pt>
                <c:pt idx="85006">
                  <c:v>85.006000000000029</c:v>
                </c:pt>
                <c:pt idx="85007">
                  <c:v>85.007000000000005</c:v>
                </c:pt>
                <c:pt idx="85008">
                  <c:v>85.008000000000038</c:v>
                </c:pt>
                <c:pt idx="85009">
                  <c:v>85.009000000000015</c:v>
                </c:pt>
                <c:pt idx="85010">
                  <c:v>85.009999999999991</c:v>
                </c:pt>
                <c:pt idx="85011">
                  <c:v>85.011000000000024</c:v>
                </c:pt>
                <c:pt idx="85012">
                  <c:v>85.012</c:v>
                </c:pt>
                <c:pt idx="85013">
                  <c:v>85.013000000000034</c:v>
                </c:pt>
                <c:pt idx="85014">
                  <c:v>85.01400000000001</c:v>
                </c:pt>
                <c:pt idx="85015">
                  <c:v>85.015000000000043</c:v>
                </c:pt>
                <c:pt idx="85016">
                  <c:v>85.01600000000002</c:v>
                </c:pt>
                <c:pt idx="85017">
                  <c:v>85.016999999999996</c:v>
                </c:pt>
                <c:pt idx="85018">
                  <c:v>85.018000000000029</c:v>
                </c:pt>
                <c:pt idx="85019">
                  <c:v>85.019000000000005</c:v>
                </c:pt>
                <c:pt idx="85020">
                  <c:v>85.020000000000039</c:v>
                </c:pt>
                <c:pt idx="85021">
                  <c:v>85.021000000000015</c:v>
                </c:pt>
                <c:pt idx="85022">
                  <c:v>85.021999999999991</c:v>
                </c:pt>
                <c:pt idx="85023">
                  <c:v>85.023000000000025</c:v>
                </c:pt>
                <c:pt idx="85024">
                  <c:v>85.024000000000001</c:v>
                </c:pt>
                <c:pt idx="85025">
                  <c:v>85.025000000000034</c:v>
                </c:pt>
                <c:pt idx="85026">
                  <c:v>85.02600000000001</c:v>
                </c:pt>
                <c:pt idx="85027">
                  <c:v>85.027000000000044</c:v>
                </c:pt>
                <c:pt idx="85028">
                  <c:v>85.02800000000002</c:v>
                </c:pt>
                <c:pt idx="85029">
                  <c:v>85.028999999999996</c:v>
                </c:pt>
                <c:pt idx="85030">
                  <c:v>85.03000000000003</c:v>
                </c:pt>
                <c:pt idx="85031">
                  <c:v>85.031000000000006</c:v>
                </c:pt>
                <c:pt idx="85032">
                  <c:v>85.032000000000039</c:v>
                </c:pt>
                <c:pt idx="85033">
                  <c:v>85.033000000000015</c:v>
                </c:pt>
                <c:pt idx="85034">
                  <c:v>85.033999999999992</c:v>
                </c:pt>
                <c:pt idx="85035">
                  <c:v>85.035000000000025</c:v>
                </c:pt>
                <c:pt idx="85036">
                  <c:v>85.036000000000001</c:v>
                </c:pt>
                <c:pt idx="85037">
                  <c:v>85.037000000000035</c:v>
                </c:pt>
                <c:pt idx="85038">
                  <c:v>85.038000000000011</c:v>
                </c:pt>
                <c:pt idx="85039">
                  <c:v>85.039000000000044</c:v>
                </c:pt>
                <c:pt idx="85040">
                  <c:v>85.04000000000002</c:v>
                </c:pt>
                <c:pt idx="85041">
                  <c:v>85.040999999999997</c:v>
                </c:pt>
                <c:pt idx="85042">
                  <c:v>85.04200000000003</c:v>
                </c:pt>
                <c:pt idx="85043">
                  <c:v>85.043000000000006</c:v>
                </c:pt>
                <c:pt idx="85044">
                  <c:v>85.04400000000004</c:v>
                </c:pt>
                <c:pt idx="85045">
                  <c:v>85.045000000000016</c:v>
                </c:pt>
                <c:pt idx="85046">
                  <c:v>85.045999999999992</c:v>
                </c:pt>
                <c:pt idx="85047">
                  <c:v>85.047000000000025</c:v>
                </c:pt>
                <c:pt idx="85048">
                  <c:v>85.048000000000002</c:v>
                </c:pt>
                <c:pt idx="85049">
                  <c:v>85.049000000000035</c:v>
                </c:pt>
                <c:pt idx="85050">
                  <c:v>85.050000000000011</c:v>
                </c:pt>
                <c:pt idx="85051">
                  <c:v>85.051000000000045</c:v>
                </c:pt>
                <c:pt idx="85052">
                  <c:v>85.052000000000021</c:v>
                </c:pt>
                <c:pt idx="85053">
                  <c:v>85.052999999999997</c:v>
                </c:pt>
                <c:pt idx="85054">
                  <c:v>85.05400000000003</c:v>
                </c:pt>
                <c:pt idx="85055">
                  <c:v>85.055000000000007</c:v>
                </c:pt>
                <c:pt idx="85056">
                  <c:v>85.05600000000004</c:v>
                </c:pt>
                <c:pt idx="85057">
                  <c:v>85.057000000000016</c:v>
                </c:pt>
                <c:pt idx="85058">
                  <c:v>85.057999999999993</c:v>
                </c:pt>
                <c:pt idx="85059">
                  <c:v>85.059000000000026</c:v>
                </c:pt>
                <c:pt idx="85060">
                  <c:v>85.06</c:v>
                </c:pt>
                <c:pt idx="85061">
                  <c:v>85.061000000000035</c:v>
                </c:pt>
                <c:pt idx="85062">
                  <c:v>85.062000000000012</c:v>
                </c:pt>
                <c:pt idx="85063">
                  <c:v>85.063000000000045</c:v>
                </c:pt>
                <c:pt idx="85064">
                  <c:v>85.064000000000021</c:v>
                </c:pt>
                <c:pt idx="85065">
                  <c:v>85.064999999999998</c:v>
                </c:pt>
                <c:pt idx="85066">
                  <c:v>85.066000000000031</c:v>
                </c:pt>
                <c:pt idx="85067">
                  <c:v>85.067000000000007</c:v>
                </c:pt>
                <c:pt idx="85068">
                  <c:v>85.06800000000004</c:v>
                </c:pt>
                <c:pt idx="85069">
                  <c:v>85.069000000000017</c:v>
                </c:pt>
                <c:pt idx="85070">
                  <c:v>85.07</c:v>
                </c:pt>
                <c:pt idx="85071">
                  <c:v>85.071000000000026</c:v>
                </c:pt>
                <c:pt idx="85072">
                  <c:v>85.072000000000003</c:v>
                </c:pt>
                <c:pt idx="85073">
                  <c:v>85.073000000000036</c:v>
                </c:pt>
                <c:pt idx="85074">
                  <c:v>85.074000000000012</c:v>
                </c:pt>
                <c:pt idx="85075">
                  <c:v>85.075000000000045</c:v>
                </c:pt>
                <c:pt idx="85076">
                  <c:v>85.076000000000022</c:v>
                </c:pt>
                <c:pt idx="85077">
                  <c:v>85.076999999999998</c:v>
                </c:pt>
                <c:pt idx="85078">
                  <c:v>85.078000000000031</c:v>
                </c:pt>
                <c:pt idx="85079">
                  <c:v>85.079000000000008</c:v>
                </c:pt>
                <c:pt idx="85080">
                  <c:v>85.080000000000041</c:v>
                </c:pt>
                <c:pt idx="85081">
                  <c:v>85.081000000000017</c:v>
                </c:pt>
                <c:pt idx="85082">
                  <c:v>85.081999999999994</c:v>
                </c:pt>
                <c:pt idx="85083">
                  <c:v>85.083000000000027</c:v>
                </c:pt>
                <c:pt idx="85084">
                  <c:v>85.084000000000003</c:v>
                </c:pt>
                <c:pt idx="85085">
                  <c:v>85.085000000000036</c:v>
                </c:pt>
                <c:pt idx="85086">
                  <c:v>85.086000000000013</c:v>
                </c:pt>
                <c:pt idx="85087">
                  <c:v>85.087000000000046</c:v>
                </c:pt>
                <c:pt idx="85088">
                  <c:v>85.088000000000022</c:v>
                </c:pt>
                <c:pt idx="85089">
                  <c:v>85.088999999999999</c:v>
                </c:pt>
                <c:pt idx="85090">
                  <c:v>85.090000000000032</c:v>
                </c:pt>
                <c:pt idx="85091">
                  <c:v>85.091000000000008</c:v>
                </c:pt>
                <c:pt idx="85092">
                  <c:v>85.092000000000041</c:v>
                </c:pt>
                <c:pt idx="85093">
                  <c:v>85.093000000000018</c:v>
                </c:pt>
                <c:pt idx="85094">
                  <c:v>85.093999999999994</c:v>
                </c:pt>
                <c:pt idx="85095">
                  <c:v>85.095000000000027</c:v>
                </c:pt>
                <c:pt idx="85096">
                  <c:v>85.096000000000004</c:v>
                </c:pt>
                <c:pt idx="85097">
                  <c:v>85.097000000000037</c:v>
                </c:pt>
                <c:pt idx="85098">
                  <c:v>85.098000000000013</c:v>
                </c:pt>
                <c:pt idx="85099">
                  <c:v>85.099000000000046</c:v>
                </c:pt>
                <c:pt idx="85100">
                  <c:v>85.100000000000023</c:v>
                </c:pt>
                <c:pt idx="85101">
                  <c:v>85.100999999999999</c:v>
                </c:pt>
                <c:pt idx="85102">
                  <c:v>85.102000000000032</c:v>
                </c:pt>
                <c:pt idx="85103">
                  <c:v>85.103000000000009</c:v>
                </c:pt>
                <c:pt idx="85104">
                  <c:v>85.104000000000042</c:v>
                </c:pt>
                <c:pt idx="85105">
                  <c:v>85.105000000000018</c:v>
                </c:pt>
                <c:pt idx="85106">
                  <c:v>85.105999999999995</c:v>
                </c:pt>
                <c:pt idx="85107">
                  <c:v>85.107000000000028</c:v>
                </c:pt>
                <c:pt idx="85108">
                  <c:v>85.108000000000004</c:v>
                </c:pt>
                <c:pt idx="85109">
                  <c:v>85.109000000000037</c:v>
                </c:pt>
                <c:pt idx="85110">
                  <c:v>85.110000000000014</c:v>
                </c:pt>
                <c:pt idx="85111">
                  <c:v>85.11099999999999</c:v>
                </c:pt>
                <c:pt idx="85112">
                  <c:v>85.112000000000023</c:v>
                </c:pt>
                <c:pt idx="85113">
                  <c:v>85.113</c:v>
                </c:pt>
                <c:pt idx="85114">
                  <c:v>85.114000000000033</c:v>
                </c:pt>
                <c:pt idx="85115">
                  <c:v>85.115000000000009</c:v>
                </c:pt>
                <c:pt idx="85116">
                  <c:v>85.116000000000042</c:v>
                </c:pt>
                <c:pt idx="85117">
                  <c:v>85.117000000000019</c:v>
                </c:pt>
                <c:pt idx="85118">
                  <c:v>85.117999999999995</c:v>
                </c:pt>
                <c:pt idx="85119">
                  <c:v>85.119000000000028</c:v>
                </c:pt>
                <c:pt idx="85120">
                  <c:v>85.12</c:v>
                </c:pt>
                <c:pt idx="85121">
                  <c:v>85.121000000000038</c:v>
                </c:pt>
                <c:pt idx="85122">
                  <c:v>85.122000000000014</c:v>
                </c:pt>
                <c:pt idx="85123">
                  <c:v>85.12299999999999</c:v>
                </c:pt>
                <c:pt idx="85124">
                  <c:v>85.124000000000024</c:v>
                </c:pt>
                <c:pt idx="85125">
                  <c:v>85.125</c:v>
                </c:pt>
                <c:pt idx="85126">
                  <c:v>85.126000000000033</c:v>
                </c:pt>
                <c:pt idx="85127">
                  <c:v>85.12700000000001</c:v>
                </c:pt>
                <c:pt idx="85128">
                  <c:v>85.128000000000043</c:v>
                </c:pt>
                <c:pt idx="85129">
                  <c:v>85.129000000000019</c:v>
                </c:pt>
                <c:pt idx="85130">
                  <c:v>85.13</c:v>
                </c:pt>
                <c:pt idx="85131">
                  <c:v>85.131000000000029</c:v>
                </c:pt>
                <c:pt idx="85132">
                  <c:v>85.132000000000005</c:v>
                </c:pt>
                <c:pt idx="85133">
                  <c:v>85.133000000000038</c:v>
                </c:pt>
                <c:pt idx="85134">
                  <c:v>85.134000000000015</c:v>
                </c:pt>
                <c:pt idx="85135">
                  <c:v>85.134999999999991</c:v>
                </c:pt>
                <c:pt idx="85136">
                  <c:v>85.136000000000024</c:v>
                </c:pt>
                <c:pt idx="85137">
                  <c:v>85.137</c:v>
                </c:pt>
                <c:pt idx="85138">
                  <c:v>85.138000000000034</c:v>
                </c:pt>
                <c:pt idx="85139">
                  <c:v>85.13900000000001</c:v>
                </c:pt>
                <c:pt idx="85140">
                  <c:v>85.140000000000043</c:v>
                </c:pt>
                <c:pt idx="85141">
                  <c:v>85.14100000000002</c:v>
                </c:pt>
                <c:pt idx="85142">
                  <c:v>85.141999999999996</c:v>
                </c:pt>
                <c:pt idx="85143">
                  <c:v>85.143000000000029</c:v>
                </c:pt>
                <c:pt idx="85144">
                  <c:v>85.144000000000005</c:v>
                </c:pt>
                <c:pt idx="85145">
                  <c:v>85.145000000000039</c:v>
                </c:pt>
                <c:pt idx="85146">
                  <c:v>85.146000000000015</c:v>
                </c:pt>
                <c:pt idx="85147">
                  <c:v>85.146999999999991</c:v>
                </c:pt>
                <c:pt idx="85148">
                  <c:v>85.148000000000025</c:v>
                </c:pt>
                <c:pt idx="85149">
                  <c:v>85.149000000000001</c:v>
                </c:pt>
                <c:pt idx="85150">
                  <c:v>85.150000000000034</c:v>
                </c:pt>
                <c:pt idx="85151">
                  <c:v>85.15100000000001</c:v>
                </c:pt>
                <c:pt idx="85152">
                  <c:v>85.152000000000044</c:v>
                </c:pt>
                <c:pt idx="85153">
                  <c:v>85.15300000000002</c:v>
                </c:pt>
                <c:pt idx="85154">
                  <c:v>85.153999999999996</c:v>
                </c:pt>
                <c:pt idx="85155">
                  <c:v>85.15500000000003</c:v>
                </c:pt>
                <c:pt idx="85156">
                  <c:v>85.156000000000006</c:v>
                </c:pt>
                <c:pt idx="85157">
                  <c:v>85.157000000000039</c:v>
                </c:pt>
                <c:pt idx="85158">
                  <c:v>85.158000000000015</c:v>
                </c:pt>
                <c:pt idx="85159">
                  <c:v>85.158999999999992</c:v>
                </c:pt>
                <c:pt idx="85160">
                  <c:v>85.160000000000025</c:v>
                </c:pt>
                <c:pt idx="85161">
                  <c:v>85.161000000000001</c:v>
                </c:pt>
                <c:pt idx="85162">
                  <c:v>85.162000000000035</c:v>
                </c:pt>
                <c:pt idx="85163">
                  <c:v>85.163000000000011</c:v>
                </c:pt>
                <c:pt idx="85164">
                  <c:v>85.164000000000044</c:v>
                </c:pt>
                <c:pt idx="85165">
                  <c:v>85.16500000000002</c:v>
                </c:pt>
                <c:pt idx="85166">
                  <c:v>85.165999999999997</c:v>
                </c:pt>
                <c:pt idx="85167">
                  <c:v>85.16700000000003</c:v>
                </c:pt>
                <c:pt idx="85168">
                  <c:v>85.168000000000006</c:v>
                </c:pt>
                <c:pt idx="85169">
                  <c:v>85.16900000000004</c:v>
                </c:pt>
                <c:pt idx="85170">
                  <c:v>85.170000000000016</c:v>
                </c:pt>
                <c:pt idx="85171">
                  <c:v>85.170999999999992</c:v>
                </c:pt>
                <c:pt idx="85172">
                  <c:v>85.172000000000025</c:v>
                </c:pt>
                <c:pt idx="85173">
                  <c:v>85.173000000000002</c:v>
                </c:pt>
                <c:pt idx="85174">
                  <c:v>85.174000000000035</c:v>
                </c:pt>
                <c:pt idx="85175">
                  <c:v>85.175000000000011</c:v>
                </c:pt>
                <c:pt idx="85176">
                  <c:v>85.176000000000045</c:v>
                </c:pt>
                <c:pt idx="85177">
                  <c:v>85.177000000000021</c:v>
                </c:pt>
                <c:pt idx="85178">
                  <c:v>85.177999999999997</c:v>
                </c:pt>
                <c:pt idx="85179">
                  <c:v>85.17900000000003</c:v>
                </c:pt>
                <c:pt idx="85180">
                  <c:v>85.18</c:v>
                </c:pt>
                <c:pt idx="85181">
                  <c:v>85.18100000000004</c:v>
                </c:pt>
                <c:pt idx="85182">
                  <c:v>85.182000000000016</c:v>
                </c:pt>
                <c:pt idx="85183">
                  <c:v>85.182999999999993</c:v>
                </c:pt>
                <c:pt idx="85184">
                  <c:v>85.184000000000026</c:v>
                </c:pt>
                <c:pt idx="85185">
                  <c:v>85.185000000000002</c:v>
                </c:pt>
                <c:pt idx="85186">
                  <c:v>85.186000000000035</c:v>
                </c:pt>
                <c:pt idx="85187">
                  <c:v>85.187000000000012</c:v>
                </c:pt>
                <c:pt idx="85188">
                  <c:v>85.188000000000045</c:v>
                </c:pt>
                <c:pt idx="85189">
                  <c:v>85.189000000000021</c:v>
                </c:pt>
                <c:pt idx="85190">
                  <c:v>85.19</c:v>
                </c:pt>
                <c:pt idx="85191">
                  <c:v>85.191000000000031</c:v>
                </c:pt>
                <c:pt idx="85192">
                  <c:v>85.192000000000007</c:v>
                </c:pt>
                <c:pt idx="85193">
                  <c:v>85.19300000000004</c:v>
                </c:pt>
                <c:pt idx="85194">
                  <c:v>85.194000000000017</c:v>
                </c:pt>
                <c:pt idx="85195">
                  <c:v>85.194999999999993</c:v>
                </c:pt>
                <c:pt idx="85196">
                  <c:v>85.196000000000026</c:v>
                </c:pt>
                <c:pt idx="85197">
                  <c:v>85.197000000000003</c:v>
                </c:pt>
                <c:pt idx="85198">
                  <c:v>85.198000000000036</c:v>
                </c:pt>
                <c:pt idx="85199">
                  <c:v>85.199000000000012</c:v>
                </c:pt>
                <c:pt idx="85200">
                  <c:v>85.200000000000045</c:v>
                </c:pt>
                <c:pt idx="85201">
                  <c:v>85.201000000000022</c:v>
                </c:pt>
                <c:pt idx="85202">
                  <c:v>85.201999999999998</c:v>
                </c:pt>
                <c:pt idx="85203">
                  <c:v>85.203000000000031</c:v>
                </c:pt>
                <c:pt idx="85204">
                  <c:v>85.204000000000008</c:v>
                </c:pt>
                <c:pt idx="85205">
                  <c:v>85.205000000000041</c:v>
                </c:pt>
                <c:pt idx="85206">
                  <c:v>85.206000000000017</c:v>
                </c:pt>
                <c:pt idx="85207">
                  <c:v>85.206999999999994</c:v>
                </c:pt>
                <c:pt idx="85208">
                  <c:v>85.208000000000027</c:v>
                </c:pt>
                <c:pt idx="85209">
                  <c:v>85.209000000000003</c:v>
                </c:pt>
                <c:pt idx="85210">
                  <c:v>85.210000000000036</c:v>
                </c:pt>
                <c:pt idx="85211">
                  <c:v>85.211000000000013</c:v>
                </c:pt>
                <c:pt idx="85212">
                  <c:v>85.212000000000046</c:v>
                </c:pt>
                <c:pt idx="85213">
                  <c:v>85.213000000000022</c:v>
                </c:pt>
                <c:pt idx="85214">
                  <c:v>85.213999999999999</c:v>
                </c:pt>
                <c:pt idx="85215">
                  <c:v>85.215000000000032</c:v>
                </c:pt>
                <c:pt idx="85216">
                  <c:v>85.216000000000008</c:v>
                </c:pt>
                <c:pt idx="85217">
                  <c:v>85.217000000000041</c:v>
                </c:pt>
                <c:pt idx="85218">
                  <c:v>85.218000000000018</c:v>
                </c:pt>
                <c:pt idx="85219">
                  <c:v>85.218999999999994</c:v>
                </c:pt>
                <c:pt idx="85220">
                  <c:v>85.220000000000027</c:v>
                </c:pt>
                <c:pt idx="85221">
                  <c:v>85.221000000000004</c:v>
                </c:pt>
                <c:pt idx="85222">
                  <c:v>85.222000000000037</c:v>
                </c:pt>
                <c:pt idx="85223">
                  <c:v>85.223000000000013</c:v>
                </c:pt>
                <c:pt idx="85224">
                  <c:v>85.224000000000046</c:v>
                </c:pt>
                <c:pt idx="85225">
                  <c:v>85.225000000000023</c:v>
                </c:pt>
                <c:pt idx="85226">
                  <c:v>85.225999999999999</c:v>
                </c:pt>
                <c:pt idx="85227">
                  <c:v>85.227000000000032</c:v>
                </c:pt>
                <c:pt idx="85228">
                  <c:v>85.228000000000009</c:v>
                </c:pt>
                <c:pt idx="85229">
                  <c:v>85.229000000000042</c:v>
                </c:pt>
                <c:pt idx="85230">
                  <c:v>85.230000000000018</c:v>
                </c:pt>
                <c:pt idx="85231">
                  <c:v>85.230999999999995</c:v>
                </c:pt>
                <c:pt idx="85232">
                  <c:v>85.232000000000028</c:v>
                </c:pt>
                <c:pt idx="85233">
                  <c:v>85.233000000000004</c:v>
                </c:pt>
                <c:pt idx="85234">
                  <c:v>85.234000000000037</c:v>
                </c:pt>
                <c:pt idx="85235">
                  <c:v>85.235000000000014</c:v>
                </c:pt>
                <c:pt idx="85236">
                  <c:v>85.23599999999999</c:v>
                </c:pt>
                <c:pt idx="85237">
                  <c:v>85.237000000000023</c:v>
                </c:pt>
                <c:pt idx="85238">
                  <c:v>85.238</c:v>
                </c:pt>
                <c:pt idx="85239">
                  <c:v>85.239000000000033</c:v>
                </c:pt>
                <c:pt idx="85240">
                  <c:v>85.240000000000009</c:v>
                </c:pt>
                <c:pt idx="85241">
                  <c:v>85.241000000000042</c:v>
                </c:pt>
                <c:pt idx="85242">
                  <c:v>85.242000000000019</c:v>
                </c:pt>
                <c:pt idx="85243">
                  <c:v>85.242999999999995</c:v>
                </c:pt>
                <c:pt idx="85244">
                  <c:v>85.244000000000028</c:v>
                </c:pt>
                <c:pt idx="85245">
                  <c:v>85.245000000000005</c:v>
                </c:pt>
                <c:pt idx="85246">
                  <c:v>85.246000000000038</c:v>
                </c:pt>
                <c:pt idx="85247">
                  <c:v>85.247000000000014</c:v>
                </c:pt>
                <c:pt idx="85248">
                  <c:v>85.24799999999999</c:v>
                </c:pt>
                <c:pt idx="85249">
                  <c:v>85.249000000000024</c:v>
                </c:pt>
                <c:pt idx="85250">
                  <c:v>85.25</c:v>
                </c:pt>
                <c:pt idx="85251">
                  <c:v>85.251000000000033</c:v>
                </c:pt>
                <c:pt idx="85252">
                  <c:v>85.25200000000001</c:v>
                </c:pt>
                <c:pt idx="85253">
                  <c:v>85.253000000000043</c:v>
                </c:pt>
                <c:pt idx="85254">
                  <c:v>85.254000000000019</c:v>
                </c:pt>
                <c:pt idx="85255">
                  <c:v>85.254999999999995</c:v>
                </c:pt>
                <c:pt idx="85256">
                  <c:v>85.256000000000029</c:v>
                </c:pt>
                <c:pt idx="85257">
                  <c:v>85.257000000000005</c:v>
                </c:pt>
                <c:pt idx="85258">
                  <c:v>85.258000000000038</c:v>
                </c:pt>
                <c:pt idx="85259">
                  <c:v>85.259000000000015</c:v>
                </c:pt>
                <c:pt idx="85260">
                  <c:v>85.259999999999991</c:v>
                </c:pt>
                <c:pt idx="85261">
                  <c:v>85.261000000000024</c:v>
                </c:pt>
                <c:pt idx="85262">
                  <c:v>85.262</c:v>
                </c:pt>
                <c:pt idx="85263">
                  <c:v>85.263000000000034</c:v>
                </c:pt>
                <c:pt idx="85264">
                  <c:v>85.26400000000001</c:v>
                </c:pt>
                <c:pt idx="85265">
                  <c:v>85.265000000000043</c:v>
                </c:pt>
                <c:pt idx="85266">
                  <c:v>85.26600000000002</c:v>
                </c:pt>
                <c:pt idx="85267">
                  <c:v>85.266999999999996</c:v>
                </c:pt>
                <c:pt idx="85268">
                  <c:v>85.268000000000029</c:v>
                </c:pt>
                <c:pt idx="85269">
                  <c:v>85.269000000000005</c:v>
                </c:pt>
                <c:pt idx="85270">
                  <c:v>85.270000000000039</c:v>
                </c:pt>
                <c:pt idx="85271">
                  <c:v>85.271000000000015</c:v>
                </c:pt>
                <c:pt idx="85272">
                  <c:v>85.271999999999991</c:v>
                </c:pt>
                <c:pt idx="85273">
                  <c:v>85.273000000000025</c:v>
                </c:pt>
                <c:pt idx="85274">
                  <c:v>85.274000000000001</c:v>
                </c:pt>
                <c:pt idx="85275">
                  <c:v>85.275000000000034</c:v>
                </c:pt>
                <c:pt idx="85276">
                  <c:v>85.27600000000001</c:v>
                </c:pt>
                <c:pt idx="85277">
                  <c:v>85.277000000000044</c:v>
                </c:pt>
                <c:pt idx="85278">
                  <c:v>85.27800000000002</c:v>
                </c:pt>
                <c:pt idx="85279">
                  <c:v>85.278999999999996</c:v>
                </c:pt>
                <c:pt idx="85280">
                  <c:v>85.28000000000003</c:v>
                </c:pt>
                <c:pt idx="85281">
                  <c:v>85.281000000000006</c:v>
                </c:pt>
                <c:pt idx="85282">
                  <c:v>85.282000000000039</c:v>
                </c:pt>
                <c:pt idx="85283">
                  <c:v>85.283000000000015</c:v>
                </c:pt>
                <c:pt idx="85284">
                  <c:v>85.283999999999992</c:v>
                </c:pt>
                <c:pt idx="85285">
                  <c:v>85.285000000000025</c:v>
                </c:pt>
                <c:pt idx="85286">
                  <c:v>85.286000000000001</c:v>
                </c:pt>
                <c:pt idx="85287">
                  <c:v>85.287000000000035</c:v>
                </c:pt>
                <c:pt idx="85288">
                  <c:v>85.288000000000011</c:v>
                </c:pt>
                <c:pt idx="85289">
                  <c:v>85.289000000000044</c:v>
                </c:pt>
                <c:pt idx="85290">
                  <c:v>85.29000000000002</c:v>
                </c:pt>
                <c:pt idx="85291">
                  <c:v>85.290999999999997</c:v>
                </c:pt>
                <c:pt idx="85292">
                  <c:v>85.29200000000003</c:v>
                </c:pt>
                <c:pt idx="85293">
                  <c:v>85.293000000000006</c:v>
                </c:pt>
                <c:pt idx="85294">
                  <c:v>85.29400000000004</c:v>
                </c:pt>
                <c:pt idx="85295">
                  <c:v>85.295000000000016</c:v>
                </c:pt>
                <c:pt idx="85296">
                  <c:v>85.295999999999992</c:v>
                </c:pt>
                <c:pt idx="85297">
                  <c:v>85.297000000000025</c:v>
                </c:pt>
                <c:pt idx="85298">
                  <c:v>85.298000000000002</c:v>
                </c:pt>
                <c:pt idx="85299">
                  <c:v>85.299000000000035</c:v>
                </c:pt>
                <c:pt idx="85300">
                  <c:v>85.300000000000011</c:v>
                </c:pt>
                <c:pt idx="85301">
                  <c:v>85.301000000000045</c:v>
                </c:pt>
                <c:pt idx="85302">
                  <c:v>85.302000000000021</c:v>
                </c:pt>
                <c:pt idx="85303">
                  <c:v>85.302999999999997</c:v>
                </c:pt>
                <c:pt idx="85304">
                  <c:v>85.30400000000003</c:v>
                </c:pt>
                <c:pt idx="85305">
                  <c:v>85.305000000000007</c:v>
                </c:pt>
                <c:pt idx="85306">
                  <c:v>85.30600000000004</c:v>
                </c:pt>
                <c:pt idx="85307">
                  <c:v>85.307000000000016</c:v>
                </c:pt>
                <c:pt idx="85308">
                  <c:v>85.307999999999993</c:v>
                </c:pt>
                <c:pt idx="85309">
                  <c:v>85.309000000000026</c:v>
                </c:pt>
                <c:pt idx="85310">
                  <c:v>85.31</c:v>
                </c:pt>
                <c:pt idx="85311">
                  <c:v>85.311000000000035</c:v>
                </c:pt>
                <c:pt idx="85312">
                  <c:v>85.312000000000012</c:v>
                </c:pt>
                <c:pt idx="85313">
                  <c:v>85.313000000000045</c:v>
                </c:pt>
                <c:pt idx="85314">
                  <c:v>85.314000000000021</c:v>
                </c:pt>
                <c:pt idx="85315">
                  <c:v>85.314999999999998</c:v>
                </c:pt>
                <c:pt idx="85316">
                  <c:v>85.316000000000031</c:v>
                </c:pt>
                <c:pt idx="85317">
                  <c:v>85.317000000000007</c:v>
                </c:pt>
                <c:pt idx="85318">
                  <c:v>85.31800000000004</c:v>
                </c:pt>
                <c:pt idx="85319">
                  <c:v>85.319000000000017</c:v>
                </c:pt>
                <c:pt idx="85320">
                  <c:v>85.32</c:v>
                </c:pt>
                <c:pt idx="85321">
                  <c:v>85.321000000000026</c:v>
                </c:pt>
                <c:pt idx="85322">
                  <c:v>85.322000000000003</c:v>
                </c:pt>
                <c:pt idx="85323">
                  <c:v>85.323000000000036</c:v>
                </c:pt>
                <c:pt idx="85324">
                  <c:v>85.324000000000012</c:v>
                </c:pt>
                <c:pt idx="85325">
                  <c:v>85.325000000000045</c:v>
                </c:pt>
                <c:pt idx="85326">
                  <c:v>85.326000000000022</c:v>
                </c:pt>
                <c:pt idx="85327">
                  <c:v>85.326999999999998</c:v>
                </c:pt>
                <c:pt idx="85328">
                  <c:v>85.328000000000031</c:v>
                </c:pt>
                <c:pt idx="85329">
                  <c:v>85.329000000000008</c:v>
                </c:pt>
                <c:pt idx="85330">
                  <c:v>85.330000000000041</c:v>
                </c:pt>
                <c:pt idx="85331">
                  <c:v>85.331000000000017</c:v>
                </c:pt>
                <c:pt idx="85332">
                  <c:v>85.331999999999994</c:v>
                </c:pt>
                <c:pt idx="85333">
                  <c:v>85.333000000000027</c:v>
                </c:pt>
                <c:pt idx="85334">
                  <c:v>85.334000000000003</c:v>
                </c:pt>
                <c:pt idx="85335">
                  <c:v>85.335000000000036</c:v>
                </c:pt>
                <c:pt idx="85336">
                  <c:v>85.336000000000013</c:v>
                </c:pt>
                <c:pt idx="85337">
                  <c:v>85.337000000000046</c:v>
                </c:pt>
                <c:pt idx="85338">
                  <c:v>85.338000000000022</c:v>
                </c:pt>
                <c:pt idx="85339">
                  <c:v>85.338999999999999</c:v>
                </c:pt>
                <c:pt idx="85340">
                  <c:v>85.340000000000032</c:v>
                </c:pt>
                <c:pt idx="85341">
                  <c:v>85.341000000000008</c:v>
                </c:pt>
                <c:pt idx="85342">
                  <c:v>85.342000000000041</c:v>
                </c:pt>
                <c:pt idx="85343">
                  <c:v>85.343000000000018</c:v>
                </c:pt>
                <c:pt idx="85344">
                  <c:v>85.343999999999994</c:v>
                </c:pt>
                <c:pt idx="85345">
                  <c:v>85.345000000000027</c:v>
                </c:pt>
                <c:pt idx="85346">
                  <c:v>85.346000000000004</c:v>
                </c:pt>
                <c:pt idx="85347">
                  <c:v>85.347000000000037</c:v>
                </c:pt>
                <c:pt idx="85348">
                  <c:v>85.348000000000013</c:v>
                </c:pt>
                <c:pt idx="85349">
                  <c:v>85.349000000000046</c:v>
                </c:pt>
                <c:pt idx="85350">
                  <c:v>85.350000000000023</c:v>
                </c:pt>
                <c:pt idx="85351">
                  <c:v>85.350999999999999</c:v>
                </c:pt>
                <c:pt idx="85352">
                  <c:v>85.352000000000032</c:v>
                </c:pt>
                <c:pt idx="85353">
                  <c:v>85.353000000000009</c:v>
                </c:pt>
                <c:pt idx="85354">
                  <c:v>85.354000000000042</c:v>
                </c:pt>
                <c:pt idx="85355">
                  <c:v>85.355000000000018</c:v>
                </c:pt>
                <c:pt idx="85356">
                  <c:v>85.355999999999995</c:v>
                </c:pt>
                <c:pt idx="85357">
                  <c:v>85.357000000000028</c:v>
                </c:pt>
                <c:pt idx="85358">
                  <c:v>85.358000000000004</c:v>
                </c:pt>
                <c:pt idx="85359">
                  <c:v>85.359000000000037</c:v>
                </c:pt>
                <c:pt idx="85360">
                  <c:v>85.360000000000014</c:v>
                </c:pt>
                <c:pt idx="85361">
                  <c:v>85.36099999999999</c:v>
                </c:pt>
                <c:pt idx="85362">
                  <c:v>85.362000000000023</c:v>
                </c:pt>
                <c:pt idx="85363">
                  <c:v>85.363</c:v>
                </c:pt>
                <c:pt idx="85364">
                  <c:v>85.364000000000033</c:v>
                </c:pt>
                <c:pt idx="85365">
                  <c:v>85.365000000000009</c:v>
                </c:pt>
                <c:pt idx="85366">
                  <c:v>85.366000000000042</c:v>
                </c:pt>
                <c:pt idx="85367">
                  <c:v>85.367000000000019</c:v>
                </c:pt>
                <c:pt idx="85368">
                  <c:v>85.367999999999995</c:v>
                </c:pt>
                <c:pt idx="85369">
                  <c:v>85.369000000000028</c:v>
                </c:pt>
                <c:pt idx="85370">
                  <c:v>85.37</c:v>
                </c:pt>
                <c:pt idx="85371">
                  <c:v>85.371000000000038</c:v>
                </c:pt>
                <c:pt idx="85372">
                  <c:v>85.372000000000014</c:v>
                </c:pt>
                <c:pt idx="85373">
                  <c:v>85.37299999999999</c:v>
                </c:pt>
                <c:pt idx="85374">
                  <c:v>85.374000000000024</c:v>
                </c:pt>
                <c:pt idx="85375">
                  <c:v>85.375</c:v>
                </c:pt>
                <c:pt idx="85376">
                  <c:v>85.376000000000033</c:v>
                </c:pt>
                <c:pt idx="85377">
                  <c:v>85.37700000000001</c:v>
                </c:pt>
                <c:pt idx="85378">
                  <c:v>85.378000000000043</c:v>
                </c:pt>
                <c:pt idx="85379">
                  <c:v>85.379000000000019</c:v>
                </c:pt>
                <c:pt idx="85380">
                  <c:v>85.38</c:v>
                </c:pt>
                <c:pt idx="85381">
                  <c:v>85.381000000000029</c:v>
                </c:pt>
                <c:pt idx="85382">
                  <c:v>85.382000000000005</c:v>
                </c:pt>
                <c:pt idx="85383">
                  <c:v>85.383000000000038</c:v>
                </c:pt>
                <c:pt idx="85384">
                  <c:v>85.384000000000015</c:v>
                </c:pt>
                <c:pt idx="85385">
                  <c:v>85.384999999999991</c:v>
                </c:pt>
                <c:pt idx="85386">
                  <c:v>85.386000000000024</c:v>
                </c:pt>
                <c:pt idx="85387">
                  <c:v>85.387</c:v>
                </c:pt>
                <c:pt idx="85388">
                  <c:v>85.388000000000034</c:v>
                </c:pt>
                <c:pt idx="85389">
                  <c:v>85.38900000000001</c:v>
                </c:pt>
                <c:pt idx="85390">
                  <c:v>85.390000000000043</c:v>
                </c:pt>
                <c:pt idx="85391">
                  <c:v>85.39100000000002</c:v>
                </c:pt>
                <c:pt idx="85392">
                  <c:v>85.391999999999996</c:v>
                </c:pt>
                <c:pt idx="85393">
                  <c:v>85.393000000000029</c:v>
                </c:pt>
                <c:pt idx="85394">
                  <c:v>85.394000000000005</c:v>
                </c:pt>
                <c:pt idx="85395">
                  <c:v>85.395000000000039</c:v>
                </c:pt>
                <c:pt idx="85396">
                  <c:v>85.396000000000015</c:v>
                </c:pt>
                <c:pt idx="85397">
                  <c:v>85.396999999999991</c:v>
                </c:pt>
                <c:pt idx="85398">
                  <c:v>85.398000000000025</c:v>
                </c:pt>
                <c:pt idx="85399">
                  <c:v>85.399000000000001</c:v>
                </c:pt>
                <c:pt idx="85400">
                  <c:v>85.400000000000034</c:v>
                </c:pt>
                <c:pt idx="85401">
                  <c:v>85.40100000000001</c:v>
                </c:pt>
                <c:pt idx="85402">
                  <c:v>85.402000000000044</c:v>
                </c:pt>
                <c:pt idx="85403">
                  <c:v>85.40300000000002</c:v>
                </c:pt>
                <c:pt idx="85404">
                  <c:v>85.403999999999996</c:v>
                </c:pt>
                <c:pt idx="85405">
                  <c:v>85.40500000000003</c:v>
                </c:pt>
                <c:pt idx="85406">
                  <c:v>85.406000000000006</c:v>
                </c:pt>
                <c:pt idx="85407">
                  <c:v>85.407000000000039</c:v>
                </c:pt>
                <c:pt idx="85408">
                  <c:v>85.408000000000015</c:v>
                </c:pt>
                <c:pt idx="85409">
                  <c:v>85.408999999999992</c:v>
                </c:pt>
                <c:pt idx="85410">
                  <c:v>85.410000000000025</c:v>
                </c:pt>
                <c:pt idx="85411">
                  <c:v>85.411000000000001</c:v>
                </c:pt>
                <c:pt idx="85412">
                  <c:v>85.412000000000035</c:v>
                </c:pt>
                <c:pt idx="85413">
                  <c:v>85.413000000000011</c:v>
                </c:pt>
                <c:pt idx="85414">
                  <c:v>85.414000000000044</c:v>
                </c:pt>
                <c:pt idx="85415">
                  <c:v>85.41500000000002</c:v>
                </c:pt>
                <c:pt idx="85416">
                  <c:v>85.415999999999997</c:v>
                </c:pt>
                <c:pt idx="85417">
                  <c:v>85.41700000000003</c:v>
                </c:pt>
                <c:pt idx="85418">
                  <c:v>85.418000000000006</c:v>
                </c:pt>
                <c:pt idx="85419">
                  <c:v>85.41900000000004</c:v>
                </c:pt>
                <c:pt idx="85420">
                  <c:v>85.420000000000016</c:v>
                </c:pt>
                <c:pt idx="85421">
                  <c:v>85.420999999999992</c:v>
                </c:pt>
                <c:pt idx="85422">
                  <c:v>85.422000000000025</c:v>
                </c:pt>
                <c:pt idx="85423">
                  <c:v>85.423000000000002</c:v>
                </c:pt>
                <c:pt idx="85424">
                  <c:v>85.424000000000035</c:v>
                </c:pt>
                <c:pt idx="85425">
                  <c:v>85.425000000000011</c:v>
                </c:pt>
                <c:pt idx="85426">
                  <c:v>85.426000000000045</c:v>
                </c:pt>
                <c:pt idx="85427">
                  <c:v>85.427000000000021</c:v>
                </c:pt>
                <c:pt idx="85428">
                  <c:v>85.427999999999997</c:v>
                </c:pt>
                <c:pt idx="85429">
                  <c:v>85.42900000000003</c:v>
                </c:pt>
                <c:pt idx="85430">
                  <c:v>85.43</c:v>
                </c:pt>
                <c:pt idx="85431">
                  <c:v>85.43100000000004</c:v>
                </c:pt>
                <c:pt idx="85432">
                  <c:v>85.432000000000016</c:v>
                </c:pt>
                <c:pt idx="85433">
                  <c:v>85.432999999999993</c:v>
                </c:pt>
                <c:pt idx="85434">
                  <c:v>85.434000000000026</c:v>
                </c:pt>
                <c:pt idx="85435">
                  <c:v>85.435000000000002</c:v>
                </c:pt>
                <c:pt idx="85436">
                  <c:v>85.436000000000035</c:v>
                </c:pt>
                <c:pt idx="85437">
                  <c:v>85.437000000000012</c:v>
                </c:pt>
                <c:pt idx="85438">
                  <c:v>85.438000000000045</c:v>
                </c:pt>
                <c:pt idx="85439">
                  <c:v>85.439000000000021</c:v>
                </c:pt>
                <c:pt idx="85440">
                  <c:v>85.44</c:v>
                </c:pt>
                <c:pt idx="85441">
                  <c:v>85.441000000000031</c:v>
                </c:pt>
                <c:pt idx="85442">
                  <c:v>85.442000000000007</c:v>
                </c:pt>
                <c:pt idx="85443">
                  <c:v>85.44300000000004</c:v>
                </c:pt>
                <c:pt idx="85444">
                  <c:v>85.444000000000017</c:v>
                </c:pt>
                <c:pt idx="85445">
                  <c:v>85.444999999999993</c:v>
                </c:pt>
                <c:pt idx="85446">
                  <c:v>85.446000000000026</c:v>
                </c:pt>
                <c:pt idx="85447">
                  <c:v>85.447000000000003</c:v>
                </c:pt>
                <c:pt idx="85448">
                  <c:v>85.448000000000036</c:v>
                </c:pt>
                <c:pt idx="85449">
                  <c:v>85.449000000000012</c:v>
                </c:pt>
                <c:pt idx="85450">
                  <c:v>85.450000000000045</c:v>
                </c:pt>
                <c:pt idx="85451">
                  <c:v>85.451000000000022</c:v>
                </c:pt>
                <c:pt idx="85452">
                  <c:v>85.451999999999998</c:v>
                </c:pt>
                <c:pt idx="85453">
                  <c:v>85.453000000000031</c:v>
                </c:pt>
                <c:pt idx="85454">
                  <c:v>85.454000000000008</c:v>
                </c:pt>
                <c:pt idx="85455">
                  <c:v>85.455000000000041</c:v>
                </c:pt>
                <c:pt idx="85456">
                  <c:v>85.456000000000017</c:v>
                </c:pt>
                <c:pt idx="85457">
                  <c:v>85.456999999999994</c:v>
                </c:pt>
                <c:pt idx="85458">
                  <c:v>85.458000000000027</c:v>
                </c:pt>
                <c:pt idx="85459">
                  <c:v>85.459000000000003</c:v>
                </c:pt>
                <c:pt idx="85460">
                  <c:v>85.460000000000036</c:v>
                </c:pt>
                <c:pt idx="85461">
                  <c:v>85.461000000000013</c:v>
                </c:pt>
                <c:pt idx="85462">
                  <c:v>85.462000000000046</c:v>
                </c:pt>
                <c:pt idx="85463">
                  <c:v>85.463000000000022</c:v>
                </c:pt>
                <c:pt idx="85464">
                  <c:v>85.463999999999999</c:v>
                </c:pt>
                <c:pt idx="85465">
                  <c:v>85.465000000000032</c:v>
                </c:pt>
                <c:pt idx="85466">
                  <c:v>85.466000000000008</c:v>
                </c:pt>
                <c:pt idx="85467">
                  <c:v>85.467000000000041</c:v>
                </c:pt>
                <c:pt idx="85468">
                  <c:v>85.468000000000018</c:v>
                </c:pt>
                <c:pt idx="85469">
                  <c:v>85.468999999999994</c:v>
                </c:pt>
                <c:pt idx="85470">
                  <c:v>85.470000000000027</c:v>
                </c:pt>
                <c:pt idx="85471">
                  <c:v>85.471000000000004</c:v>
                </c:pt>
                <c:pt idx="85472">
                  <c:v>85.472000000000037</c:v>
                </c:pt>
                <c:pt idx="85473">
                  <c:v>85.473000000000013</c:v>
                </c:pt>
                <c:pt idx="85474">
                  <c:v>85.474000000000046</c:v>
                </c:pt>
                <c:pt idx="85475">
                  <c:v>85.475000000000023</c:v>
                </c:pt>
                <c:pt idx="85476">
                  <c:v>85.475999999999999</c:v>
                </c:pt>
                <c:pt idx="85477">
                  <c:v>85.477000000000032</c:v>
                </c:pt>
                <c:pt idx="85478">
                  <c:v>85.478000000000009</c:v>
                </c:pt>
                <c:pt idx="85479">
                  <c:v>85.479000000000042</c:v>
                </c:pt>
                <c:pt idx="85480">
                  <c:v>85.480000000000018</c:v>
                </c:pt>
                <c:pt idx="85481">
                  <c:v>85.480999999999995</c:v>
                </c:pt>
                <c:pt idx="85482">
                  <c:v>85.482000000000028</c:v>
                </c:pt>
                <c:pt idx="85483">
                  <c:v>85.483000000000004</c:v>
                </c:pt>
                <c:pt idx="85484">
                  <c:v>85.484000000000037</c:v>
                </c:pt>
                <c:pt idx="85485">
                  <c:v>85.485000000000014</c:v>
                </c:pt>
                <c:pt idx="85486">
                  <c:v>85.48599999999999</c:v>
                </c:pt>
                <c:pt idx="85487">
                  <c:v>85.487000000000023</c:v>
                </c:pt>
                <c:pt idx="85488">
                  <c:v>85.488</c:v>
                </c:pt>
                <c:pt idx="85489">
                  <c:v>85.489000000000033</c:v>
                </c:pt>
                <c:pt idx="85490">
                  <c:v>85.490000000000009</c:v>
                </c:pt>
                <c:pt idx="85491">
                  <c:v>85.491000000000042</c:v>
                </c:pt>
                <c:pt idx="85492">
                  <c:v>85.492000000000019</c:v>
                </c:pt>
                <c:pt idx="85493">
                  <c:v>85.492999999999995</c:v>
                </c:pt>
                <c:pt idx="85494">
                  <c:v>85.494000000000028</c:v>
                </c:pt>
                <c:pt idx="85495">
                  <c:v>85.495000000000005</c:v>
                </c:pt>
                <c:pt idx="85496">
                  <c:v>85.496000000000038</c:v>
                </c:pt>
                <c:pt idx="85497">
                  <c:v>85.497000000000014</c:v>
                </c:pt>
                <c:pt idx="85498">
                  <c:v>85.49799999999999</c:v>
                </c:pt>
                <c:pt idx="85499">
                  <c:v>85.499000000000024</c:v>
                </c:pt>
                <c:pt idx="85500">
                  <c:v>85.5</c:v>
                </c:pt>
                <c:pt idx="85501">
                  <c:v>85.501000000000033</c:v>
                </c:pt>
                <c:pt idx="85502">
                  <c:v>85.50200000000001</c:v>
                </c:pt>
                <c:pt idx="85503">
                  <c:v>85.503000000000043</c:v>
                </c:pt>
                <c:pt idx="85504">
                  <c:v>85.504000000000019</c:v>
                </c:pt>
                <c:pt idx="85505">
                  <c:v>85.504999999999995</c:v>
                </c:pt>
                <c:pt idx="85506">
                  <c:v>85.506000000000029</c:v>
                </c:pt>
                <c:pt idx="85507">
                  <c:v>85.507000000000005</c:v>
                </c:pt>
                <c:pt idx="85508">
                  <c:v>85.508000000000038</c:v>
                </c:pt>
                <c:pt idx="85509">
                  <c:v>85.509000000000015</c:v>
                </c:pt>
                <c:pt idx="85510">
                  <c:v>85.509999999999991</c:v>
                </c:pt>
                <c:pt idx="85511">
                  <c:v>85.511000000000024</c:v>
                </c:pt>
                <c:pt idx="85512">
                  <c:v>85.512</c:v>
                </c:pt>
                <c:pt idx="85513">
                  <c:v>85.513000000000034</c:v>
                </c:pt>
                <c:pt idx="85514">
                  <c:v>85.51400000000001</c:v>
                </c:pt>
                <c:pt idx="85515">
                  <c:v>85.515000000000043</c:v>
                </c:pt>
                <c:pt idx="85516">
                  <c:v>85.51600000000002</c:v>
                </c:pt>
                <c:pt idx="85517">
                  <c:v>85.516999999999996</c:v>
                </c:pt>
                <c:pt idx="85518">
                  <c:v>85.518000000000029</c:v>
                </c:pt>
                <c:pt idx="85519">
                  <c:v>85.519000000000005</c:v>
                </c:pt>
                <c:pt idx="85520">
                  <c:v>85.520000000000039</c:v>
                </c:pt>
                <c:pt idx="85521">
                  <c:v>85.521000000000015</c:v>
                </c:pt>
                <c:pt idx="85522">
                  <c:v>85.521999999999991</c:v>
                </c:pt>
                <c:pt idx="85523">
                  <c:v>85.523000000000025</c:v>
                </c:pt>
                <c:pt idx="85524">
                  <c:v>85.524000000000001</c:v>
                </c:pt>
                <c:pt idx="85525">
                  <c:v>85.525000000000034</c:v>
                </c:pt>
                <c:pt idx="85526">
                  <c:v>85.52600000000001</c:v>
                </c:pt>
                <c:pt idx="85527">
                  <c:v>85.527000000000044</c:v>
                </c:pt>
                <c:pt idx="85528">
                  <c:v>85.52800000000002</c:v>
                </c:pt>
                <c:pt idx="85529">
                  <c:v>85.528999999999996</c:v>
                </c:pt>
                <c:pt idx="85530">
                  <c:v>85.53000000000003</c:v>
                </c:pt>
                <c:pt idx="85531">
                  <c:v>85.531000000000006</c:v>
                </c:pt>
                <c:pt idx="85532">
                  <c:v>85.532000000000039</c:v>
                </c:pt>
                <c:pt idx="85533">
                  <c:v>85.533000000000015</c:v>
                </c:pt>
                <c:pt idx="85534">
                  <c:v>85.533999999999992</c:v>
                </c:pt>
                <c:pt idx="85535">
                  <c:v>85.535000000000025</c:v>
                </c:pt>
                <c:pt idx="85536">
                  <c:v>85.536000000000001</c:v>
                </c:pt>
                <c:pt idx="85537">
                  <c:v>85.537000000000035</c:v>
                </c:pt>
                <c:pt idx="85538">
                  <c:v>85.538000000000011</c:v>
                </c:pt>
                <c:pt idx="85539">
                  <c:v>85.539000000000044</c:v>
                </c:pt>
                <c:pt idx="85540">
                  <c:v>85.54000000000002</c:v>
                </c:pt>
                <c:pt idx="85541">
                  <c:v>85.540999999999997</c:v>
                </c:pt>
                <c:pt idx="85542">
                  <c:v>85.54200000000003</c:v>
                </c:pt>
                <c:pt idx="85543">
                  <c:v>85.543000000000006</c:v>
                </c:pt>
                <c:pt idx="85544">
                  <c:v>85.54400000000004</c:v>
                </c:pt>
                <c:pt idx="85545">
                  <c:v>85.545000000000016</c:v>
                </c:pt>
                <c:pt idx="85546">
                  <c:v>85.545999999999992</c:v>
                </c:pt>
                <c:pt idx="85547">
                  <c:v>85.547000000000025</c:v>
                </c:pt>
                <c:pt idx="85548">
                  <c:v>85.548000000000002</c:v>
                </c:pt>
                <c:pt idx="85549">
                  <c:v>85.549000000000035</c:v>
                </c:pt>
                <c:pt idx="85550">
                  <c:v>85.550000000000011</c:v>
                </c:pt>
                <c:pt idx="85551">
                  <c:v>85.551000000000045</c:v>
                </c:pt>
                <c:pt idx="85552">
                  <c:v>85.552000000000021</c:v>
                </c:pt>
                <c:pt idx="85553">
                  <c:v>85.552999999999997</c:v>
                </c:pt>
                <c:pt idx="85554">
                  <c:v>85.55400000000003</c:v>
                </c:pt>
                <c:pt idx="85555">
                  <c:v>85.555000000000007</c:v>
                </c:pt>
                <c:pt idx="85556">
                  <c:v>85.55600000000004</c:v>
                </c:pt>
                <c:pt idx="85557">
                  <c:v>85.557000000000016</c:v>
                </c:pt>
                <c:pt idx="85558">
                  <c:v>85.557999999999993</c:v>
                </c:pt>
                <c:pt idx="85559">
                  <c:v>85.559000000000026</c:v>
                </c:pt>
                <c:pt idx="85560">
                  <c:v>85.56</c:v>
                </c:pt>
                <c:pt idx="85561">
                  <c:v>85.561000000000035</c:v>
                </c:pt>
                <c:pt idx="85562">
                  <c:v>85.562000000000012</c:v>
                </c:pt>
                <c:pt idx="85563">
                  <c:v>85.563000000000045</c:v>
                </c:pt>
                <c:pt idx="85564">
                  <c:v>85.564000000000021</c:v>
                </c:pt>
                <c:pt idx="85565">
                  <c:v>85.564999999999998</c:v>
                </c:pt>
                <c:pt idx="85566">
                  <c:v>85.566000000000031</c:v>
                </c:pt>
                <c:pt idx="85567">
                  <c:v>85.567000000000007</c:v>
                </c:pt>
                <c:pt idx="85568">
                  <c:v>85.56800000000004</c:v>
                </c:pt>
                <c:pt idx="85569">
                  <c:v>85.569000000000017</c:v>
                </c:pt>
                <c:pt idx="85570">
                  <c:v>85.57</c:v>
                </c:pt>
                <c:pt idx="85571">
                  <c:v>85.571000000000026</c:v>
                </c:pt>
                <c:pt idx="85572">
                  <c:v>85.572000000000003</c:v>
                </c:pt>
                <c:pt idx="85573">
                  <c:v>85.573000000000036</c:v>
                </c:pt>
                <c:pt idx="85574">
                  <c:v>85.574000000000012</c:v>
                </c:pt>
                <c:pt idx="85575">
                  <c:v>85.575000000000045</c:v>
                </c:pt>
                <c:pt idx="85576">
                  <c:v>85.576000000000022</c:v>
                </c:pt>
                <c:pt idx="85577">
                  <c:v>85.576999999999998</c:v>
                </c:pt>
                <c:pt idx="85578">
                  <c:v>85.578000000000031</c:v>
                </c:pt>
                <c:pt idx="85579">
                  <c:v>85.579000000000008</c:v>
                </c:pt>
                <c:pt idx="85580">
                  <c:v>85.580000000000041</c:v>
                </c:pt>
                <c:pt idx="85581">
                  <c:v>85.581000000000017</c:v>
                </c:pt>
                <c:pt idx="85582">
                  <c:v>85.581999999999994</c:v>
                </c:pt>
                <c:pt idx="85583">
                  <c:v>85.583000000000027</c:v>
                </c:pt>
                <c:pt idx="85584">
                  <c:v>85.584000000000003</c:v>
                </c:pt>
                <c:pt idx="85585">
                  <c:v>85.585000000000036</c:v>
                </c:pt>
                <c:pt idx="85586">
                  <c:v>85.586000000000013</c:v>
                </c:pt>
                <c:pt idx="85587">
                  <c:v>85.587000000000046</c:v>
                </c:pt>
                <c:pt idx="85588">
                  <c:v>85.588000000000022</c:v>
                </c:pt>
                <c:pt idx="85589">
                  <c:v>85.588999999999999</c:v>
                </c:pt>
                <c:pt idx="85590">
                  <c:v>85.590000000000032</c:v>
                </c:pt>
                <c:pt idx="85591">
                  <c:v>85.591000000000008</c:v>
                </c:pt>
                <c:pt idx="85592">
                  <c:v>85.592000000000041</c:v>
                </c:pt>
                <c:pt idx="85593">
                  <c:v>85.593000000000018</c:v>
                </c:pt>
                <c:pt idx="85594">
                  <c:v>85.593999999999994</c:v>
                </c:pt>
                <c:pt idx="85595">
                  <c:v>85.595000000000027</c:v>
                </c:pt>
                <c:pt idx="85596">
                  <c:v>85.596000000000004</c:v>
                </c:pt>
                <c:pt idx="85597">
                  <c:v>85.597000000000037</c:v>
                </c:pt>
                <c:pt idx="85598">
                  <c:v>85.598000000000013</c:v>
                </c:pt>
                <c:pt idx="85599">
                  <c:v>85.599000000000046</c:v>
                </c:pt>
                <c:pt idx="85600">
                  <c:v>85.600000000000023</c:v>
                </c:pt>
                <c:pt idx="85601">
                  <c:v>85.600999999999999</c:v>
                </c:pt>
                <c:pt idx="85602">
                  <c:v>85.602000000000032</c:v>
                </c:pt>
                <c:pt idx="85603">
                  <c:v>85.603000000000009</c:v>
                </c:pt>
                <c:pt idx="85604">
                  <c:v>85.604000000000042</c:v>
                </c:pt>
                <c:pt idx="85605">
                  <c:v>85.605000000000018</c:v>
                </c:pt>
                <c:pt idx="85606">
                  <c:v>85.605999999999995</c:v>
                </c:pt>
                <c:pt idx="85607">
                  <c:v>85.607000000000028</c:v>
                </c:pt>
                <c:pt idx="85608">
                  <c:v>85.608000000000004</c:v>
                </c:pt>
                <c:pt idx="85609">
                  <c:v>85.609000000000037</c:v>
                </c:pt>
                <c:pt idx="85610">
                  <c:v>85.610000000000014</c:v>
                </c:pt>
                <c:pt idx="85611">
                  <c:v>85.61099999999999</c:v>
                </c:pt>
                <c:pt idx="85612">
                  <c:v>85.612000000000023</c:v>
                </c:pt>
                <c:pt idx="85613">
                  <c:v>85.613</c:v>
                </c:pt>
                <c:pt idx="85614">
                  <c:v>85.614000000000033</c:v>
                </c:pt>
                <c:pt idx="85615">
                  <c:v>85.615000000000009</c:v>
                </c:pt>
                <c:pt idx="85616">
                  <c:v>85.616000000000042</c:v>
                </c:pt>
                <c:pt idx="85617">
                  <c:v>85.617000000000019</c:v>
                </c:pt>
                <c:pt idx="85618">
                  <c:v>85.617999999999995</c:v>
                </c:pt>
                <c:pt idx="85619">
                  <c:v>85.619000000000028</c:v>
                </c:pt>
                <c:pt idx="85620">
                  <c:v>85.62</c:v>
                </c:pt>
                <c:pt idx="85621">
                  <c:v>85.621000000000038</c:v>
                </c:pt>
                <c:pt idx="85622">
                  <c:v>85.622000000000014</c:v>
                </c:pt>
                <c:pt idx="85623">
                  <c:v>85.62299999999999</c:v>
                </c:pt>
                <c:pt idx="85624">
                  <c:v>85.624000000000024</c:v>
                </c:pt>
                <c:pt idx="85625">
                  <c:v>85.625</c:v>
                </c:pt>
                <c:pt idx="85626">
                  <c:v>85.626000000000033</c:v>
                </c:pt>
                <c:pt idx="85627">
                  <c:v>85.62700000000001</c:v>
                </c:pt>
                <c:pt idx="85628">
                  <c:v>85.628000000000043</c:v>
                </c:pt>
                <c:pt idx="85629">
                  <c:v>85.629000000000019</c:v>
                </c:pt>
                <c:pt idx="85630">
                  <c:v>85.63</c:v>
                </c:pt>
                <c:pt idx="85631">
                  <c:v>85.631000000000029</c:v>
                </c:pt>
                <c:pt idx="85632">
                  <c:v>85.632000000000005</c:v>
                </c:pt>
                <c:pt idx="85633">
                  <c:v>85.633000000000038</c:v>
                </c:pt>
                <c:pt idx="85634">
                  <c:v>85.634000000000015</c:v>
                </c:pt>
                <c:pt idx="85635">
                  <c:v>85.634999999999991</c:v>
                </c:pt>
                <c:pt idx="85636">
                  <c:v>85.636000000000024</c:v>
                </c:pt>
                <c:pt idx="85637">
                  <c:v>85.637</c:v>
                </c:pt>
                <c:pt idx="85638">
                  <c:v>85.638000000000034</c:v>
                </c:pt>
                <c:pt idx="85639">
                  <c:v>85.63900000000001</c:v>
                </c:pt>
                <c:pt idx="85640">
                  <c:v>85.640000000000043</c:v>
                </c:pt>
                <c:pt idx="85641">
                  <c:v>85.64100000000002</c:v>
                </c:pt>
                <c:pt idx="85642">
                  <c:v>85.641999999999996</c:v>
                </c:pt>
                <c:pt idx="85643">
                  <c:v>85.643000000000029</c:v>
                </c:pt>
                <c:pt idx="85644">
                  <c:v>85.644000000000005</c:v>
                </c:pt>
                <c:pt idx="85645">
                  <c:v>85.645000000000039</c:v>
                </c:pt>
                <c:pt idx="85646">
                  <c:v>85.646000000000015</c:v>
                </c:pt>
                <c:pt idx="85647">
                  <c:v>85.646999999999991</c:v>
                </c:pt>
                <c:pt idx="85648">
                  <c:v>85.648000000000025</c:v>
                </c:pt>
                <c:pt idx="85649">
                  <c:v>85.649000000000001</c:v>
                </c:pt>
                <c:pt idx="85650">
                  <c:v>85.650000000000034</c:v>
                </c:pt>
                <c:pt idx="85651">
                  <c:v>85.65100000000001</c:v>
                </c:pt>
                <c:pt idx="85652">
                  <c:v>85.652000000000044</c:v>
                </c:pt>
                <c:pt idx="85653">
                  <c:v>85.65300000000002</c:v>
                </c:pt>
                <c:pt idx="85654">
                  <c:v>85.653999999999996</c:v>
                </c:pt>
                <c:pt idx="85655">
                  <c:v>85.65500000000003</c:v>
                </c:pt>
                <c:pt idx="85656">
                  <c:v>85.656000000000006</c:v>
                </c:pt>
                <c:pt idx="85657">
                  <c:v>85.657000000000039</c:v>
                </c:pt>
                <c:pt idx="85658">
                  <c:v>85.658000000000015</c:v>
                </c:pt>
                <c:pt idx="85659">
                  <c:v>85.658999999999992</c:v>
                </c:pt>
                <c:pt idx="85660">
                  <c:v>85.660000000000025</c:v>
                </c:pt>
                <c:pt idx="85661">
                  <c:v>85.661000000000001</c:v>
                </c:pt>
                <c:pt idx="85662">
                  <c:v>85.662000000000035</c:v>
                </c:pt>
                <c:pt idx="85663">
                  <c:v>85.663000000000011</c:v>
                </c:pt>
                <c:pt idx="85664">
                  <c:v>85.664000000000044</c:v>
                </c:pt>
                <c:pt idx="85665">
                  <c:v>85.66500000000002</c:v>
                </c:pt>
                <c:pt idx="85666">
                  <c:v>85.665999999999997</c:v>
                </c:pt>
                <c:pt idx="85667">
                  <c:v>85.66700000000003</c:v>
                </c:pt>
                <c:pt idx="85668">
                  <c:v>85.668000000000006</c:v>
                </c:pt>
                <c:pt idx="85669">
                  <c:v>85.66900000000004</c:v>
                </c:pt>
                <c:pt idx="85670">
                  <c:v>85.670000000000016</c:v>
                </c:pt>
                <c:pt idx="85671">
                  <c:v>85.670999999999992</c:v>
                </c:pt>
                <c:pt idx="85672">
                  <c:v>85.672000000000025</c:v>
                </c:pt>
                <c:pt idx="85673">
                  <c:v>85.673000000000002</c:v>
                </c:pt>
                <c:pt idx="85674">
                  <c:v>85.674000000000035</c:v>
                </c:pt>
                <c:pt idx="85675">
                  <c:v>85.675000000000011</c:v>
                </c:pt>
                <c:pt idx="85676">
                  <c:v>85.676000000000045</c:v>
                </c:pt>
                <c:pt idx="85677">
                  <c:v>85.677000000000021</c:v>
                </c:pt>
                <c:pt idx="85678">
                  <c:v>85.677999999999997</c:v>
                </c:pt>
                <c:pt idx="85679">
                  <c:v>85.67900000000003</c:v>
                </c:pt>
                <c:pt idx="85680">
                  <c:v>85.68</c:v>
                </c:pt>
                <c:pt idx="85681">
                  <c:v>85.68100000000004</c:v>
                </c:pt>
                <c:pt idx="85682">
                  <c:v>85.682000000000016</c:v>
                </c:pt>
                <c:pt idx="85683">
                  <c:v>85.682999999999993</c:v>
                </c:pt>
                <c:pt idx="85684">
                  <c:v>85.684000000000026</c:v>
                </c:pt>
                <c:pt idx="85685">
                  <c:v>85.685000000000002</c:v>
                </c:pt>
                <c:pt idx="85686">
                  <c:v>85.686000000000035</c:v>
                </c:pt>
                <c:pt idx="85687">
                  <c:v>85.687000000000012</c:v>
                </c:pt>
                <c:pt idx="85688">
                  <c:v>85.688000000000045</c:v>
                </c:pt>
                <c:pt idx="85689">
                  <c:v>85.689000000000021</c:v>
                </c:pt>
                <c:pt idx="85690">
                  <c:v>85.69</c:v>
                </c:pt>
                <c:pt idx="85691">
                  <c:v>85.691000000000031</c:v>
                </c:pt>
                <c:pt idx="85692">
                  <c:v>85.692000000000007</c:v>
                </c:pt>
                <c:pt idx="85693">
                  <c:v>85.69300000000004</c:v>
                </c:pt>
                <c:pt idx="85694">
                  <c:v>85.694000000000017</c:v>
                </c:pt>
                <c:pt idx="85695">
                  <c:v>85.694999999999993</c:v>
                </c:pt>
                <c:pt idx="85696">
                  <c:v>85.696000000000026</c:v>
                </c:pt>
                <c:pt idx="85697">
                  <c:v>85.697000000000003</c:v>
                </c:pt>
                <c:pt idx="85698">
                  <c:v>85.698000000000036</c:v>
                </c:pt>
                <c:pt idx="85699">
                  <c:v>85.699000000000012</c:v>
                </c:pt>
                <c:pt idx="85700">
                  <c:v>85.700000000000045</c:v>
                </c:pt>
                <c:pt idx="85701">
                  <c:v>85.701000000000022</c:v>
                </c:pt>
                <c:pt idx="85702">
                  <c:v>85.701999999999998</c:v>
                </c:pt>
                <c:pt idx="85703">
                  <c:v>85.703000000000031</c:v>
                </c:pt>
                <c:pt idx="85704">
                  <c:v>85.704000000000008</c:v>
                </c:pt>
                <c:pt idx="85705">
                  <c:v>85.705000000000041</c:v>
                </c:pt>
                <c:pt idx="85706">
                  <c:v>85.706000000000017</c:v>
                </c:pt>
                <c:pt idx="85707">
                  <c:v>85.706999999999994</c:v>
                </c:pt>
                <c:pt idx="85708">
                  <c:v>85.708000000000027</c:v>
                </c:pt>
                <c:pt idx="85709">
                  <c:v>85.709000000000003</c:v>
                </c:pt>
                <c:pt idx="85710">
                  <c:v>85.710000000000036</c:v>
                </c:pt>
                <c:pt idx="85711">
                  <c:v>85.711000000000013</c:v>
                </c:pt>
                <c:pt idx="85712">
                  <c:v>85.712000000000046</c:v>
                </c:pt>
                <c:pt idx="85713">
                  <c:v>85.713000000000022</c:v>
                </c:pt>
                <c:pt idx="85714">
                  <c:v>85.713999999999999</c:v>
                </c:pt>
                <c:pt idx="85715">
                  <c:v>85.715000000000032</c:v>
                </c:pt>
                <c:pt idx="85716">
                  <c:v>85.716000000000008</c:v>
                </c:pt>
                <c:pt idx="85717">
                  <c:v>85.717000000000041</c:v>
                </c:pt>
                <c:pt idx="85718">
                  <c:v>85.718000000000018</c:v>
                </c:pt>
                <c:pt idx="85719">
                  <c:v>85.718999999999994</c:v>
                </c:pt>
                <c:pt idx="85720">
                  <c:v>85.720000000000027</c:v>
                </c:pt>
                <c:pt idx="85721">
                  <c:v>85.721000000000004</c:v>
                </c:pt>
                <c:pt idx="85722">
                  <c:v>85.722000000000037</c:v>
                </c:pt>
                <c:pt idx="85723">
                  <c:v>85.723000000000013</c:v>
                </c:pt>
                <c:pt idx="85724">
                  <c:v>85.724000000000046</c:v>
                </c:pt>
                <c:pt idx="85725">
                  <c:v>85.725000000000023</c:v>
                </c:pt>
                <c:pt idx="85726">
                  <c:v>85.725999999999999</c:v>
                </c:pt>
                <c:pt idx="85727">
                  <c:v>85.727000000000032</c:v>
                </c:pt>
                <c:pt idx="85728">
                  <c:v>85.728000000000009</c:v>
                </c:pt>
                <c:pt idx="85729">
                  <c:v>85.729000000000042</c:v>
                </c:pt>
                <c:pt idx="85730">
                  <c:v>85.730000000000018</c:v>
                </c:pt>
                <c:pt idx="85731">
                  <c:v>85.730999999999995</c:v>
                </c:pt>
                <c:pt idx="85732">
                  <c:v>85.732000000000028</c:v>
                </c:pt>
                <c:pt idx="85733">
                  <c:v>85.733000000000004</c:v>
                </c:pt>
                <c:pt idx="85734">
                  <c:v>85.734000000000037</c:v>
                </c:pt>
                <c:pt idx="85735">
                  <c:v>85.735000000000014</c:v>
                </c:pt>
                <c:pt idx="85736">
                  <c:v>85.73599999999999</c:v>
                </c:pt>
                <c:pt idx="85737">
                  <c:v>85.737000000000023</c:v>
                </c:pt>
                <c:pt idx="85738">
                  <c:v>85.738</c:v>
                </c:pt>
                <c:pt idx="85739">
                  <c:v>85.739000000000033</c:v>
                </c:pt>
                <c:pt idx="85740">
                  <c:v>85.740000000000009</c:v>
                </c:pt>
                <c:pt idx="85741">
                  <c:v>85.741000000000042</c:v>
                </c:pt>
                <c:pt idx="85742">
                  <c:v>85.742000000000019</c:v>
                </c:pt>
                <c:pt idx="85743">
                  <c:v>85.742999999999995</c:v>
                </c:pt>
                <c:pt idx="85744">
                  <c:v>85.744000000000028</c:v>
                </c:pt>
                <c:pt idx="85745">
                  <c:v>85.745000000000005</c:v>
                </c:pt>
                <c:pt idx="85746">
                  <c:v>85.746000000000038</c:v>
                </c:pt>
                <c:pt idx="85747">
                  <c:v>85.747000000000014</c:v>
                </c:pt>
                <c:pt idx="85748">
                  <c:v>85.74799999999999</c:v>
                </c:pt>
                <c:pt idx="85749">
                  <c:v>85.749000000000024</c:v>
                </c:pt>
                <c:pt idx="85750">
                  <c:v>85.75</c:v>
                </c:pt>
                <c:pt idx="85751">
                  <c:v>85.751000000000033</c:v>
                </c:pt>
                <c:pt idx="85752">
                  <c:v>85.75200000000001</c:v>
                </c:pt>
                <c:pt idx="85753">
                  <c:v>85.753000000000043</c:v>
                </c:pt>
                <c:pt idx="85754">
                  <c:v>85.754000000000019</c:v>
                </c:pt>
                <c:pt idx="85755">
                  <c:v>85.754999999999995</c:v>
                </c:pt>
                <c:pt idx="85756">
                  <c:v>85.756000000000029</c:v>
                </c:pt>
                <c:pt idx="85757">
                  <c:v>85.757000000000005</c:v>
                </c:pt>
                <c:pt idx="85758">
                  <c:v>85.758000000000038</c:v>
                </c:pt>
                <c:pt idx="85759">
                  <c:v>85.759000000000015</c:v>
                </c:pt>
                <c:pt idx="85760">
                  <c:v>85.759999999999991</c:v>
                </c:pt>
                <c:pt idx="85761">
                  <c:v>85.761000000000024</c:v>
                </c:pt>
                <c:pt idx="85762">
                  <c:v>85.762</c:v>
                </c:pt>
                <c:pt idx="85763">
                  <c:v>85.763000000000034</c:v>
                </c:pt>
                <c:pt idx="85764">
                  <c:v>85.76400000000001</c:v>
                </c:pt>
                <c:pt idx="85765">
                  <c:v>85.765000000000043</c:v>
                </c:pt>
                <c:pt idx="85766">
                  <c:v>85.76600000000002</c:v>
                </c:pt>
                <c:pt idx="85767">
                  <c:v>85.766999999999996</c:v>
                </c:pt>
                <c:pt idx="85768">
                  <c:v>85.768000000000029</c:v>
                </c:pt>
                <c:pt idx="85769">
                  <c:v>85.769000000000005</c:v>
                </c:pt>
                <c:pt idx="85770">
                  <c:v>85.770000000000039</c:v>
                </c:pt>
                <c:pt idx="85771">
                  <c:v>85.771000000000015</c:v>
                </c:pt>
                <c:pt idx="85772">
                  <c:v>85.771999999999991</c:v>
                </c:pt>
                <c:pt idx="85773">
                  <c:v>85.773000000000025</c:v>
                </c:pt>
                <c:pt idx="85774">
                  <c:v>85.774000000000001</c:v>
                </c:pt>
                <c:pt idx="85775">
                  <c:v>85.775000000000034</c:v>
                </c:pt>
                <c:pt idx="85776">
                  <c:v>85.77600000000001</c:v>
                </c:pt>
                <c:pt idx="85777">
                  <c:v>85.777000000000044</c:v>
                </c:pt>
                <c:pt idx="85778">
                  <c:v>85.77800000000002</c:v>
                </c:pt>
                <c:pt idx="85779">
                  <c:v>85.778999999999996</c:v>
                </c:pt>
                <c:pt idx="85780">
                  <c:v>85.78000000000003</c:v>
                </c:pt>
                <c:pt idx="85781">
                  <c:v>85.781000000000006</c:v>
                </c:pt>
                <c:pt idx="85782">
                  <c:v>85.782000000000039</c:v>
                </c:pt>
                <c:pt idx="85783">
                  <c:v>85.783000000000015</c:v>
                </c:pt>
                <c:pt idx="85784">
                  <c:v>85.783999999999992</c:v>
                </c:pt>
                <c:pt idx="85785">
                  <c:v>85.785000000000025</c:v>
                </c:pt>
                <c:pt idx="85786">
                  <c:v>85.786000000000001</c:v>
                </c:pt>
                <c:pt idx="85787">
                  <c:v>85.787000000000035</c:v>
                </c:pt>
                <c:pt idx="85788">
                  <c:v>85.788000000000011</c:v>
                </c:pt>
                <c:pt idx="85789">
                  <c:v>85.789000000000044</c:v>
                </c:pt>
                <c:pt idx="85790">
                  <c:v>85.79000000000002</c:v>
                </c:pt>
                <c:pt idx="85791">
                  <c:v>85.790999999999997</c:v>
                </c:pt>
                <c:pt idx="85792">
                  <c:v>85.79200000000003</c:v>
                </c:pt>
                <c:pt idx="85793">
                  <c:v>85.793000000000006</c:v>
                </c:pt>
                <c:pt idx="85794">
                  <c:v>85.79400000000004</c:v>
                </c:pt>
                <c:pt idx="85795">
                  <c:v>85.795000000000016</c:v>
                </c:pt>
                <c:pt idx="85796">
                  <c:v>85.795999999999992</c:v>
                </c:pt>
                <c:pt idx="85797">
                  <c:v>85.797000000000025</c:v>
                </c:pt>
                <c:pt idx="85798">
                  <c:v>85.798000000000002</c:v>
                </c:pt>
                <c:pt idx="85799">
                  <c:v>85.799000000000035</c:v>
                </c:pt>
                <c:pt idx="85800">
                  <c:v>85.800000000000011</c:v>
                </c:pt>
                <c:pt idx="85801">
                  <c:v>85.801000000000045</c:v>
                </c:pt>
                <c:pt idx="85802">
                  <c:v>85.802000000000021</c:v>
                </c:pt>
                <c:pt idx="85803">
                  <c:v>85.802999999999997</c:v>
                </c:pt>
                <c:pt idx="85804">
                  <c:v>85.80400000000003</c:v>
                </c:pt>
                <c:pt idx="85805">
                  <c:v>85.805000000000007</c:v>
                </c:pt>
                <c:pt idx="85806">
                  <c:v>85.80600000000004</c:v>
                </c:pt>
                <c:pt idx="85807">
                  <c:v>85.807000000000016</c:v>
                </c:pt>
                <c:pt idx="85808">
                  <c:v>85.807999999999993</c:v>
                </c:pt>
                <c:pt idx="85809">
                  <c:v>85.809000000000026</c:v>
                </c:pt>
                <c:pt idx="85810">
                  <c:v>85.81</c:v>
                </c:pt>
                <c:pt idx="85811">
                  <c:v>85.811000000000035</c:v>
                </c:pt>
                <c:pt idx="85812">
                  <c:v>85.812000000000012</c:v>
                </c:pt>
                <c:pt idx="85813">
                  <c:v>85.813000000000045</c:v>
                </c:pt>
                <c:pt idx="85814">
                  <c:v>85.814000000000021</c:v>
                </c:pt>
                <c:pt idx="85815">
                  <c:v>85.814999999999998</c:v>
                </c:pt>
                <c:pt idx="85816">
                  <c:v>85.816000000000031</c:v>
                </c:pt>
                <c:pt idx="85817">
                  <c:v>85.817000000000007</c:v>
                </c:pt>
                <c:pt idx="85818">
                  <c:v>85.81800000000004</c:v>
                </c:pt>
                <c:pt idx="85819">
                  <c:v>85.819000000000017</c:v>
                </c:pt>
                <c:pt idx="85820">
                  <c:v>85.82</c:v>
                </c:pt>
                <c:pt idx="85821">
                  <c:v>85.821000000000026</c:v>
                </c:pt>
                <c:pt idx="85822">
                  <c:v>85.822000000000003</c:v>
                </c:pt>
                <c:pt idx="85823">
                  <c:v>85.823000000000036</c:v>
                </c:pt>
                <c:pt idx="85824">
                  <c:v>85.824000000000012</c:v>
                </c:pt>
                <c:pt idx="85825">
                  <c:v>85.825000000000045</c:v>
                </c:pt>
                <c:pt idx="85826">
                  <c:v>85.826000000000022</c:v>
                </c:pt>
                <c:pt idx="85827">
                  <c:v>85.826999999999998</c:v>
                </c:pt>
                <c:pt idx="85828">
                  <c:v>85.828000000000031</c:v>
                </c:pt>
                <c:pt idx="85829">
                  <c:v>85.829000000000008</c:v>
                </c:pt>
                <c:pt idx="85830">
                  <c:v>85.830000000000041</c:v>
                </c:pt>
                <c:pt idx="85831">
                  <c:v>85.831000000000017</c:v>
                </c:pt>
                <c:pt idx="85832">
                  <c:v>85.831999999999994</c:v>
                </c:pt>
                <c:pt idx="85833">
                  <c:v>85.833000000000027</c:v>
                </c:pt>
                <c:pt idx="85834">
                  <c:v>85.834000000000003</c:v>
                </c:pt>
                <c:pt idx="85835">
                  <c:v>85.835000000000036</c:v>
                </c:pt>
                <c:pt idx="85836">
                  <c:v>85.836000000000013</c:v>
                </c:pt>
                <c:pt idx="85837">
                  <c:v>85.837000000000046</c:v>
                </c:pt>
                <c:pt idx="85838">
                  <c:v>85.838000000000022</c:v>
                </c:pt>
                <c:pt idx="85839">
                  <c:v>85.838999999999999</c:v>
                </c:pt>
                <c:pt idx="85840">
                  <c:v>85.840000000000032</c:v>
                </c:pt>
                <c:pt idx="85841">
                  <c:v>85.841000000000008</c:v>
                </c:pt>
                <c:pt idx="85842">
                  <c:v>85.842000000000041</c:v>
                </c:pt>
                <c:pt idx="85843">
                  <c:v>85.843000000000018</c:v>
                </c:pt>
                <c:pt idx="85844">
                  <c:v>85.843999999999994</c:v>
                </c:pt>
                <c:pt idx="85845">
                  <c:v>85.845000000000027</c:v>
                </c:pt>
                <c:pt idx="85846">
                  <c:v>85.846000000000004</c:v>
                </c:pt>
                <c:pt idx="85847">
                  <c:v>85.847000000000037</c:v>
                </c:pt>
                <c:pt idx="85848">
                  <c:v>85.848000000000013</c:v>
                </c:pt>
                <c:pt idx="85849">
                  <c:v>85.849000000000046</c:v>
                </c:pt>
                <c:pt idx="85850">
                  <c:v>85.850000000000023</c:v>
                </c:pt>
                <c:pt idx="85851">
                  <c:v>85.850999999999999</c:v>
                </c:pt>
                <c:pt idx="85852">
                  <c:v>85.852000000000032</c:v>
                </c:pt>
                <c:pt idx="85853">
                  <c:v>85.853000000000009</c:v>
                </c:pt>
                <c:pt idx="85854">
                  <c:v>85.854000000000042</c:v>
                </c:pt>
                <c:pt idx="85855">
                  <c:v>85.855000000000018</c:v>
                </c:pt>
                <c:pt idx="85856">
                  <c:v>85.855999999999995</c:v>
                </c:pt>
                <c:pt idx="85857">
                  <c:v>85.857000000000028</c:v>
                </c:pt>
                <c:pt idx="85858">
                  <c:v>85.858000000000004</c:v>
                </c:pt>
                <c:pt idx="85859">
                  <c:v>85.859000000000037</c:v>
                </c:pt>
                <c:pt idx="85860">
                  <c:v>85.860000000000014</c:v>
                </c:pt>
                <c:pt idx="85861">
                  <c:v>85.86099999999999</c:v>
                </c:pt>
                <c:pt idx="85862">
                  <c:v>85.862000000000023</c:v>
                </c:pt>
                <c:pt idx="85863">
                  <c:v>85.863</c:v>
                </c:pt>
                <c:pt idx="85864">
                  <c:v>85.864000000000033</c:v>
                </c:pt>
                <c:pt idx="85865">
                  <c:v>85.865000000000009</c:v>
                </c:pt>
                <c:pt idx="85866">
                  <c:v>85.866000000000042</c:v>
                </c:pt>
                <c:pt idx="85867">
                  <c:v>85.867000000000019</c:v>
                </c:pt>
                <c:pt idx="85868">
                  <c:v>85.867999999999995</c:v>
                </c:pt>
                <c:pt idx="85869">
                  <c:v>85.869000000000028</c:v>
                </c:pt>
                <c:pt idx="85870">
                  <c:v>85.87</c:v>
                </c:pt>
                <c:pt idx="85871">
                  <c:v>85.871000000000038</c:v>
                </c:pt>
                <c:pt idx="85872">
                  <c:v>85.872000000000014</c:v>
                </c:pt>
                <c:pt idx="85873">
                  <c:v>85.87299999999999</c:v>
                </c:pt>
                <c:pt idx="85874">
                  <c:v>85.874000000000024</c:v>
                </c:pt>
                <c:pt idx="85875">
                  <c:v>85.875</c:v>
                </c:pt>
                <c:pt idx="85876">
                  <c:v>85.876000000000033</c:v>
                </c:pt>
                <c:pt idx="85877">
                  <c:v>85.87700000000001</c:v>
                </c:pt>
                <c:pt idx="85878">
                  <c:v>85.878000000000043</c:v>
                </c:pt>
                <c:pt idx="85879">
                  <c:v>85.879000000000019</c:v>
                </c:pt>
                <c:pt idx="85880">
                  <c:v>85.88</c:v>
                </c:pt>
                <c:pt idx="85881">
                  <c:v>85.881000000000029</c:v>
                </c:pt>
                <c:pt idx="85882">
                  <c:v>85.882000000000005</c:v>
                </c:pt>
                <c:pt idx="85883">
                  <c:v>85.883000000000038</c:v>
                </c:pt>
                <c:pt idx="85884">
                  <c:v>85.884000000000015</c:v>
                </c:pt>
                <c:pt idx="85885">
                  <c:v>85.884999999999991</c:v>
                </c:pt>
                <c:pt idx="85886">
                  <c:v>85.886000000000024</c:v>
                </c:pt>
                <c:pt idx="85887">
                  <c:v>85.887</c:v>
                </c:pt>
                <c:pt idx="85888">
                  <c:v>85.888000000000034</c:v>
                </c:pt>
                <c:pt idx="85889">
                  <c:v>85.88900000000001</c:v>
                </c:pt>
                <c:pt idx="85890">
                  <c:v>85.890000000000043</c:v>
                </c:pt>
                <c:pt idx="85891">
                  <c:v>85.89100000000002</c:v>
                </c:pt>
                <c:pt idx="85892">
                  <c:v>85.891999999999996</c:v>
                </c:pt>
                <c:pt idx="85893">
                  <c:v>85.893000000000029</c:v>
                </c:pt>
                <c:pt idx="85894">
                  <c:v>85.894000000000005</c:v>
                </c:pt>
                <c:pt idx="85895">
                  <c:v>85.895000000000039</c:v>
                </c:pt>
                <c:pt idx="85896">
                  <c:v>85.896000000000015</c:v>
                </c:pt>
                <c:pt idx="85897">
                  <c:v>85.896999999999991</c:v>
                </c:pt>
                <c:pt idx="85898">
                  <c:v>85.898000000000025</c:v>
                </c:pt>
                <c:pt idx="85899">
                  <c:v>85.899000000000001</c:v>
                </c:pt>
                <c:pt idx="85900">
                  <c:v>85.900000000000034</c:v>
                </c:pt>
                <c:pt idx="85901">
                  <c:v>85.90100000000001</c:v>
                </c:pt>
                <c:pt idx="85902">
                  <c:v>85.902000000000044</c:v>
                </c:pt>
                <c:pt idx="85903">
                  <c:v>85.90300000000002</c:v>
                </c:pt>
                <c:pt idx="85904">
                  <c:v>85.903999999999996</c:v>
                </c:pt>
                <c:pt idx="85905">
                  <c:v>85.90500000000003</c:v>
                </c:pt>
                <c:pt idx="85906">
                  <c:v>85.906000000000006</c:v>
                </c:pt>
                <c:pt idx="85907">
                  <c:v>85.907000000000039</c:v>
                </c:pt>
                <c:pt idx="85908">
                  <c:v>85.908000000000015</c:v>
                </c:pt>
                <c:pt idx="85909">
                  <c:v>85.908999999999992</c:v>
                </c:pt>
                <c:pt idx="85910">
                  <c:v>85.910000000000025</c:v>
                </c:pt>
                <c:pt idx="85911">
                  <c:v>85.911000000000001</c:v>
                </c:pt>
                <c:pt idx="85912">
                  <c:v>85.912000000000035</c:v>
                </c:pt>
                <c:pt idx="85913">
                  <c:v>85.913000000000011</c:v>
                </c:pt>
                <c:pt idx="85914">
                  <c:v>85.914000000000044</c:v>
                </c:pt>
                <c:pt idx="85915">
                  <c:v>85.91500000000002</c:v>
                </c:pt>
                <c:pt idx="85916">
                  <c:v>85.915999999999997</c:v>
                </c:pt>
                <c:pt idx="85917">
                  <c:v>85.91700000000003</c:v>
                </c:pt>
                <c:pt idx="85918">
                  <c:v>85.918000000000006</c:v>
                </c:pt>
                <c:pt idx="85919">
                  <c:v>85.91900000000004</c:v>
                </c:pt>
                <c:pt idx="85920">
                  <c:v>85.920000000000016</c:v>
                </c:pt>
                <c:pt idx="85921">
                  <c:v>85.920999999999992</c:v>
                </c:pt>
                <c:pt idx="85922">
                  <c:v>85.922000000000025</c:v>
                </c:pt>
                <c:pt idx="85923">
                  <c:v>85.923000000000002</c:v>
                </c:pt>
                <c:pt idx="85924">
                  <c:v>85.924000000000035</c:v>
                </c:pt>
                <c:pt idx="85925">
                  <c:v>85.925000000000011</c:v>
                </c:pt>
                <c:pt idx="85926">
                  <c:v>85.926000000000045</c:v>
                </c:pt>
                <c:pt idx="85927">
                  <c:v>85.927000000000021</c:v>
                </c:pt>
                <c:pt idx="85928">
                  <c:v>85.927999999999997</c:v>
                </c:pt>
                <c:pt idx="85929">
                  <c:v>85.92900000000003</c:v>
                </c:pt>
                <c:pt idx="85930">
                  <c:v>85.93</c:v>
                </c:pt>
                <c:pt idx="85931">
                  <c:v>85.93100000000004</c:v>
                </c:pt>
                <c:pt idx="85932">
                  <c:v>85.932000000000016</c:v>
                </c:pt>
                <c:pt idx="85933">
                  <c:v>85.932999999999993</c:v>
                </c:pt>
                <c:pt idx="85934">
                  <c:v>85.934000000000026</c:v>
                </c:pt>
                <c:pt idx="85935">
                  <c:v>85.935000000000002</c:v>
                </c:pt>
                <c:pt idx="85936">
                  <c:v>85.936000000000035</c:v>
                </c:pt>
                <c:pt idx="85937">
                  <c:v>85.937000000000012</c:v>
                </c:pt>
                <c:pt idx="85938">
                  <c:v>85.938000000000045</c:v>
                </c:pt>
                <c:pt idx="85939">
                  <c:v>85.939000000000021</c:v>
                </c:pt>
                <c:pt idx="85940">
                  <c:v>85.94</c:v>
                </c:pt>
                <c:pt idx="85941">
                  <c:v>85.941000000000031</c:v>
                </c:pt>
                <c:pt idx="85942">
                  <c:v>85.942000000000007</c:v>
                </c:pt>
                <c:pt idx="85943">
                  <c:v>85.94300000000004</c:v>
                </c:pt>
                <c:pt idx="85944">
                  <c:v>85.944000000000017</c:v>
                </c:pt>
                <c:pt idx="85945">
                  <c:v>85.944999999999993</c:v>
                </c:pt>
                <c:pt idx="85946">
                  <c:v>85.946000000000026</c:v>
                </c:pt>
                <c:pt idx="85947">
                  <c:v>85.947000000000003</c:v>
                </c:pt>
                <c:pt idx="85948">
                  <c:v>85.948000000000036</c:v>
                </c:pt>
                <c:pt idx="85949">
                  <c:v>85.949000000000012</c:v>
                </c:pt>
                <c:pt idx="85950">
                  <c:v>85.950000000000045</c:v>
                </c:pt>
                <c:pt idx="85951">
                  <c:v>85.951000000000022</c:v>
                </c:pt>
                <c:pt idx="85952">
                  <c:v>85.951999999999998</c:v>
                </c:pt>
                <c:pt idx="85953">
                  <c:v>85.953000000000031</c:v>
                </c:pt>
                <c:pt idx="85954">
                  <c:v>85.954000000000008</c:v>
                </c:pt>
                <c:pt idx="85955">
                  <c:v>85.955000000000041</c:v>
                </c:pt>
                <c:pt idx="85956">
                  <c:v>85.956000000000017</c:v>
                </c:pt>
                <c:pt idx="85957">
                  <c:v>85.956999999999994</c:v>
                </c:pt>
                <c:pt idx="85958">
                  <c:v>85.958000000000027</c:v>
                </c:pt>
                <c:pt idx="85959">
                  <c:v>85.959000000000003</c:v>
                </c:pt>
                <c:pt idx="85960">
                  <c:v>85.960000000000036</c:v>
                </c:pt>
                <c:pt idx="85961">
                  <c:v>85.961000000000013</c:v>
                </c:pt>
                <c:pt idx="85962">
                  <c:v>85.962000000000046</c:v>
                </c:pt>
                <c:pt idx="85963">
                  <c:v>85.963000000000022</c:v>
                </c:pt>
                <c:pt idx="85964">
                  <c:v>85.963999999999999</c:v>
                </c:pt>
                <c:pt idx="85965">
                  <c:v>85.965000000000032</c:v>
                </c:pt>
                <c:pt idx="85966">
                  <c:v>85.966000000000008</c:v>
                </c:pt>
                <c:pt idx="85967">
                  <c:v>85.967000000000041</c:v>
                </c:pt>
                <c:pt idx="85968">
                  <c:v>85.968000000000018</c:v>
                </c:pt>
                <c:pt idx="85969">
                  <c:v>85.968999999999994</c:v>
                </c:pt>
                <c:pt idx="85970">
                  <c:v>85.970000000000027</c:v>
                </c:pt>
                <c:pt idx="85971">
                  <c:v>85.971000000000004</c:v>
                </c:pt>
                <c:pt idx="85972">
                  <c:v>85.972000000000037</c:v>
                </c:pt>
                <c:pt idx="85973">
                  <c:v>85.973000000000013</c:v>
                </c:pt>
                <c:pt idx="85974">
                  <c:v>85.974000000000046</c:v>
                </c:pt>
                <c:pt idx="85975">
                  <c:v>85.975000000000023</c:v>
                </c:pt>
                <c:pt idx="85976">
                  <c:v>85.975999999999999</c:v>
                </c:pt>
                <c:pt idx="85977">
                  <c:v>85.977000000000032</c:v>
                </c:pt>
                <c:pt idx="85978">
                  <c:v>85.978000000000009</c:v>
                </c:pt>
                <c:pt idx="85979">
                  <c:v>85.979000000000042</c:v>
                </c:pt>
                <c:pt idx="85980">
                  <c:v>85.980000000000018</c:v>
                </c:pt>
                <c:pt idx="85981">
                  <c:v>85.980999999999995</c:v>
                </c:pt>
                <c:pt idx="85982">
                  <c:v>85.982000000000028</c:v>
                </c:pt>
                <c:pt idx="85983">
                  <c:v>85.983000000000004</c:v>
                </c:pt>
                <c:pt idx="85984">
                  <c:v>85.984000000000037</c:v>
                </c:pt>
                <c:pt idx="85985">
                  <c:v>85.985000000000014</c:v>
                </c:pt>
                <c:pt idx="85986">
                  <c:v>85.98599999999999</c:v>
                </c:pt>
                <c:pt idx="85987">
                  <c:v>85.987000000000023</c:v>
                </c:pt>
                <c:pt idx="85988">
                  <c:v>85.988</c:v>
                </c:pt>
                <c:pt idx="85989">
                  <c:v>85.989000000000033</c:v>
                </c:pt>
                <c:pt idx="85990">
                  <c:v>85.990000000000009</c:v>
                </c:pt>
                <c:pt idx="85991">
                  <c:v>85.991000000000042</c:v>
                </c:pt>
                <c:pt idx="85992">
                  <c:v>85.992000000000019</c:v>
                </c:pt>
                <c:pt idx="85993">
                  <c:v>85.992999999999995</c:v>
                </c:pt>
                <c:pt idx="85994">
                  <c:v>85.994000000000028</c:v>
                </c:pt>
                <c:pt idx="85995">
                  <c:v>85.995000000000005</c:v>
                </c:pt>
                <c:pt idx="85996">
                  <c:v>85.996000000000038</c:v>
                </c:pt>
                <c:pt idx="85997">
                  <c:v>85.997000000000014</c:v>
                </c:pt>
                <c:pt idx="85998">
                  <c:v>85.99799999999999</c:v>
                </c:pt>
                <c:pt idx="85999">
                  <c:v>85.999000000000024</c:v>
                </c:pt>
                <c:pt idx="86000">
                  <c:v>86</c:v>
                </c:pt>
                <c:pt idx="86001">
                  <c:v>86.001000000000033</c:v>
                </c:pt>
                <c:pt idx="86002">
                  <c:v>86.00200000000001</c:v>
                </c:pt>
                <c:pt idx="86003">
                  <c:v>86.003000000000043</c:v>
                </c:pt>
                <c:pt idx="86004">
                  <c:v>86.004000000000019</c:v>
                </c:pt>
                <c:pt idx="86005">
                  <c:v>86.004999999999995</c:v>
                </c:pt>
                <c:pt idx="86006">
                  <c:v>86.006000000000029</c:v>
                </c:pt>
                <c:pt idx="86007">
                  <c:v>86.007000000000005</c:v>
                </c:pt>
                <c:pt idx="86008">
                  <c:v>86.008000000000038</c:v>
                </c:pt>
                <c:pt idx="86009">
                  <c:v>86.009000000000015</c:v>
                </c:pt>
                <c:pt idx="86010">
                  <c:v>86.009999999999991</c:v>
                </c:pt>
                <c:pt idx="86011">
                  <c:v>86.011000000000024</c:v>
                </c:pt>
                <c:pt idx="86012">
                  <c:v>86.012</c:v>
                </c:pt>
                <c:pt idx="86013">
                  <c:v>86.013000000000034</c:v>
                </c:pt>
                <c:pt idx="86014">
                  <c:v>86.01400000000001</c:v>
                </c:pt>
                <c:pt idx="86015">
                  <c:v>86.015000000000043</c:v>
                </c:pt>
                <c:pt idx="86016">
                  <c:v>86.01600000000002</c:v>
                </c:pt>
                <c:pt idx="86017">
                  <c:v>86.016999999999996</c:v>
                </c:pt>
                <c:pt idx="86018">
                  <c:v>86.018000000000029</c:v>
                </c:pt>
                <c:pt idx="86019">
                  <c:v>86.019000000000005</c:v>
                </c:pt>
                <c:pt idx="86020">
                  <c:v>86.020000000000039</c:v>
                </c:pt>
                <c:pt idx="86021">
                  <c:v>86.021000000000015</c:v>
                </c:pt>
                <c:pt idx="86022">
                  <c:v>86.021999999999991</c:v>
                </c:pt>
                <c:pt idx="86023">
                  <c:v>86.023000000000025</c:v>
                </c:pt>
                <c:pt idx="86024">
                  <c:v>86.024000000000001</c:v>
                </c:pt>
                <c:pt idx="86025">
                  <c:v>86.025000000000034</c:v>
                </c:pt>
                <c:pt idx="86026">
                  <c:v>86.02600000000001</c:v>
                </c:pt>
                <c:pt idx="86027">
                  <c:v>86.027000000000044</c:v>
                </c:pt>
                <c:pt idx="86028">
                  <c:v>86.02800000000002</c:v>
                </c:pt>
                <c:pt idx="86029">
                  <c:v>86.028999999999996</c:v>
                </c:pt>
                <c:pt idx="86030">
                  <c:v>86.03000000000003</c:v>
                </c:pt>
                <c:pt idx="86031">
                  <c:v>86.031000000000006</c:v>
                </c:pt>
                <c:pt idx="86032">
                  <c:v>86.032000000000039</c:v>
                </c:pt>
                <c:pt idx="86033">
                  <c:v>86.033000000000015</c:v>
                </c:pt>
                <c:pt idx="86034">
                  <c:v>86.033999999999992</c:v>
                </c:pt>
                <c:pt idx="86035">
                  <c:v>86.035000000000025</c:v>
                </c:pt>
                <c:pt idx="86036">
                  <c:v>86.036000000000001</c:v>
                </c:pt>
                <c:pt idx="86037">
                  <c:v>86.037000000000035</c:v>
                </c:pt>
                <c:pt idx="86038">
                  <c:v>86.038000000000011</c:v>
                </c:pt>
                <c:pt idx="86039">
                  <c:v>86.039000000000044</c:v>
                </c:pt>
                <c:pt idx="86040">
                  <c:v>86.04000000000002</c:v>
                </c:pt>
                <c:pt idx="86041">
                  <c:v>86.040999999999997</c:v>
                </c:pt>
                <c:pt idx="86042">
                  <c:v>86.04200000000003</c:v>
                </c:pt>
                <c:pt idx="86043">
                  <c:v>86.043000000000006</c:v>
                </c:pt>
                <c:pt idx="86044">
                  <c:v>86.04400000000004</c:v>
                </c:pt>
                <c:pt idx="86045">
                  <c:v>86.045000000000016</c:v>
                </c:pt>
                <c:pt idx="86046">
                  <c:v>86.045999999999992</c:v>
                </c:pt>
                <c:pt idx="86047">
                  <c:v>86.047000000000025</c:v>
                </c:pt>
                <c:pt idx="86048">
                  <c:v>86.048000000000002</c:v>
                </c:pt>
                <c:pt idx="86049">
                  <c:v>86.049000000000035</c:v>
                </c:pt>
                <c:pt idx="86050">
                  <c:v>86.050000000000011</c:v>
                </c:pt>
                <c:pt idx="86051">
                  <c:v>86.051000000000045</c:v>
                </c:pt>
                <c:pt idx="86052">
                  <c:v>86.052000000000021</c:v>
                </c:pt>
                <c:pt idx="86053">
                  <c:v>86.052999999999997</c:v>
                </c:pt>
                <c:pt idx="86054">
                  <c:v>86.05400000000003</c:v>
                </c:pt>
                <c:pt idx="86055">
                  <c:v>86.055000000000007</c:v>
                </c:pt>
                <c:pt idx="86056">
                  <c:v>86.05600000000004</c:v>
                </c:pt>
                <c:pt idx="86057">
                  <c:v>86.057000000000016</c:v>
                </c:pt>
                <c:pt idx="86058">
                  <c:v>86.057999999999993</c:v>
                </c:pt>
                <c:pt idx="86059">
                  <c:v>86.059000000000026</c:v>
                </c:pt>
                <c:pt idx="86060">
                  <c:v>86.06</c:v>
                </c:pt>
                <c:pt idx="86061">
                  <c:v>86.061000000000035</c:v>
                </c:pt>
                <c:pt idx="86062">
                  <c:v>86.062000000000012</c:v>
                </c:pt>
                <c:pt idx="86063">
                  <c:v>86.063000000000045</c:v>
                </c:pt>
                <c:pt idx="86064">
                  <c:v>86.064000000000021</c:v>
                </c:pt>
                <c:pt idx="86065">
                  <c:v>86.064999999999998</c:v>
                </c:pt>
                <c:pt idx="86066">
                  <c:v>86.066000000000031</c:v>
                </c:pt>
                <c:pt idx="86067">
                  <c:v>86.067000000000007</c:v>
                </c:pt>
                <c:pt idx="86068">
                  <c:v>86.06800000000004</c:v>
                </c:pt>
                <c:pt idx="86069">
                  <c:v>86.069000000000017</c:v>
                </c:pt>
                <c:pt idx="86070">
                  <c:v>86.07</c:v>
                </c:pt>
                <c:pt idx="86071">
                  <c:v>86.071000000000026</c:v>
                </c:pt>
                <c:pt idx="86072">
                  <c:v>86.072000000000003</c:v>
                </c:pt>
                <c:pt idx="86073">
                  <c:v>86.073000000000036</c:v>
                </c:pt>
                <c:pt idx="86074">
                  <c:v>86.074000000000012</c:v>
                </c:pt>
                <c:pt idx="86075">
                  <c:v>86.075000000000045</c:v>
                </c:pt>
                <c:pt idx="86076">
                  <c:v>86.076000000000022</c:v>
                </c:pt>
                <c:pt idx="86077">
                  <c:v>86.076999999999998</c:v>
                </c:pt>
                <c:pt idx="86078">
                  <c:v>86.078000000000031</c:v>
                </c:pt>
                <c:pt idx="86079">
                  <c:v>86.079000000000008</c:v>
                </c:pt>
                <c:pt idx="86080">
                  <c:v>86.080000000000041</c:v>
                </c:pt>
                <c:pt idx="86081">
                  <c:v>86.081000000000017</c:v>
                </c:pt>
                <c:pt idx="86082">
                  <c:v>86.081999999999994</c:v>
                </c:pt>
                <c:pt idx="86083">
                  <c:v>86.083000000000027</c:v>
                </c:pt>
                <c:pt idx="86084">
                  <c:v>86.084000000000003</c:v>
                </c:pt>
                <c:pt idx="86085">
                  <c:v>86.085000000000036</c:v>
                </c:pt>
                <c:pt idx="86086">
                  <c:v>86.086000000000013</c:v>
                </c:pt>
                <c:pt idx="86087">
                  <c:v>86.087000000000046</c:v>
                </c:pt>
                <c:pt idx="86088">
                  <c:v>86.088000000000022</c:v>
                </c:pt>
                <c:pt idx="86089">
                  <c:v>86.088999999999999</c:v>
                </c:pt>
                <c:pt idx="86090">
                  <c:v>86.090000000000032</c:v>
                </c:pt>
                <c:pt idx="86091">
                  <c:v>86.091000000000008</c:v>
                </c:pt>
                <c:pt idx="86092">
                  <c:v>86.092000000000041</c:v>
                </c:pt>
                <c:pt idx="86093">
                  <c:v>86.093000000000018</c:v>
                </c:pt>
                <c:pt idx="86094">
                  <c:v>86.093999999999994</c:v>
                </c:pt>
                <c:pt idx="86095">
                  <c:v>86.095000000000027</c:v>
                </c:pt>
                <c:pt idx="86096">
                  <c:v>86.096000000000004</c:v>
                </c:pt>
                <c:pt idx="86097">
                  <c:v>86.097000000000037</c:v>
                </c:pt>
                <c:pt idx="86098">
                  <c:v>86.098000000000013</c:v>
                </c:pt>
                <c:pt idx="86099">
                  <c:v>86.099000000000046</c:v>
                </c:pt>
                <c:pt idx="86100">
                  <c:v>86.100000000000023</c:v>
                </c:pt>
                <c:pt idx="86101">
                  <c:v>86.100999999999999</c:v>
                </c:pt>
                <c:pt idx="86102">
                  <c:v>86.102000000000032</c:v>
                </c:pt>
                <c:pt idx="86103">
                  <c:v>86.103000000000009</c:v>
                </c:pt>
                <c:pt idx="86104">
                  <c:v>86.104000000000042</c:v>
                </c:pt>
                <c:pt idx="86105">
                  <c:v>86.105000000000018</c:v>
                </c:pt>
                <c:pt idx="86106">
                  <c:v>86.105999999999995</c:v>
                </c:pt>
                <c:pt idx="86107">
                  <c:v>86.107000000000028</c:v>
                </c:pt>
                <c:pt idx="86108">
                  <c:v>86.108000000000004</c:v>
                </c:pt>
                <c:pt idx="86109">
                  <c:v>86.109000000000037</c:v>
                </c:pt>
                <c:pt idx="86110">
                  <c:v>86.110000000000014</c:v>
                </c:pt>
                <c:pt idx="86111">
                  <c:v>86.11099999999999</c:v>
                </c:pt>
                <c:pt idx="86112">
                  <c:v>86.112000000000023</c:v>
                </c:pt>
                <c:pt idx="86113">
                  <c:v>86.113</c:v>
                </c:pt>
                <c:pt idx="86114">
                  <c:v>86.114000000000033</c:v>
                </c:pt>
                <c:pt idx="86115">
                  <c:v>86.115000000000009</c:v>
                </c:pt>
                <c:pt idx="86116">
                  <c:v>86.116000000000042</c:v>
                </c:pt>
                <c:pt idx="86117">
                  <c:v>86.117000000000019</c:v>
                </c:pt>
                <c:pt idx="86118">
                  <c:v>86.117999999999995</c:v>
                </c:pt>
                <c:pt idx="86119">
                  <c:v>86.119000000000028</c:v>
                </c:pt>
                <c:pt idx="86120">
                  <c:v>86.12</c:v>
                </c:pt>
                <c:pt idx="86121">
                  <c:v>86.121000000000038</c:v>
                </c:pt>
                <c:pt idx="86122">
                  <c:v>86.122000000000014</c:v>
                </c:pt>
                <c:pt idx="86123">
                  <c:v>86.12299999999999</c:v>
                </c:pt>
                <c:pt idx="86124">
                  <c:v>86.124000000000024</c:v>
                </c:pt>
                <c:pt idx="86125">
                  <c:v>86.125</c:v>
                </c:pt>
                <c:pt idx="86126">
                  <c:v>86.126000000000033</c:v>
                </c:pt>
                <c:pt idx="86127">
                  <c:v>86.12700000000001</c:v>
                </c:pt>
                <c:pt idx="86128">
                  <c:v>86.128000000000043</c:v>
                </c:pt>
                <c:pt idx="86129">
                  <c:v>86.129000000000019</c:v>
                </c:pt>
                <c:pt idx="86130">
                  <c:v>86.13</c:v>
                </c:pt>
                <c:pt idx="86131">
                  <c:v>86.131000000000029</c:v>
                </c:pt>
                <c:pt idx="86132">
                  <c:v>86.132000000000005</c:v>
                </c:pt>
                <c:pt idx="86133">
                  <c:v>86.133000000000038</c:v>
                </c:pt>
                <c:pt idx="86134">
                  <c:v>86.134000000000015</c:v>
                </c:pt>
                <c:pt idx="86135">
                  <c:v>86.134999999999991</c:v>
                </c:pt>
                <c:pt idx="86136">
                  <c:v>86.136000000000024</c:v>
                </c:pt>
                <c:pt idx="86137">
                  <c:v>86.137</c:v>
                </c:pt>
                <c:pt idx="86138">
                  <c:v>86.138000000000034</c:v>
                </c:pt>
                <c:pt idx="86139">
                  <c:v>86.13900000000001</c:v>
                </c:pt>
                <c:pt idx="86140">
                  <c:v>86.140000000000043</c:v>
                </c:pt>
                <c:pt idx="86141">
                  <c:v>86.14100000000002</c:v>
                </c:pt>
                <c:pt idx="86142">
                  <c:v>86.141999999999996</c:v>
                </c:pt>
                <c:pt idx="86143">
                  <c:v>86.143000000000029</c:v>
                </c:pt>
                <c:pt idx="86144">
                  <c:v>86.144000000000005</c:v>
                </c:pt>
                <c:pt idx="86145">
                  <c:v>86.145000000000039</c:v>
                </c:pt>
                <c:pt idx="86146">
                  <c:v>86.146000000000015</c:v>
                </c:pt>
                <c:pt idx="86147">
                  <c:v>86.146999999999991</c:v>
                </c:pt>
                <c:pt idx="86148">
                  <c:v>86.148000000000025</c:v>
                </c:pt>
                <c:pt idx="86149">
                  <c:v>86.149000000000001</c:v>
                </c:pt>
                <c:pt idx="86150">
                  <c:v>86.150000000000034</c:v>
                </c:pt>
                <c:pt idx="86151">
                  <c:v>86.15100000000001</c:v>
                </c:pt>
                <c:pt idx="86152">
                  <c:v>86.152000000000044</c:v>
                </c:pt>
                <c:pt idx="86153">
                  <c:v>86.15300000000002</c:v>
                </c:pt>
                <c:pt idx="86154">
                  <c:v>86.153999999999996</c:v>
                </c:pt>
                <c:pt idx="86155">
                  <c:v>86.15500000000003</c:v>
                </c:pt>
                <c:pt idx="86156">
                  <c:v>86.156000000000006</c:v>
                </c:pt>
                <c:pt idx="86157">
                  <c:v>86.157000000000039</c:v>
                </c:pt>
                <c:pt idx="86158">
                  <c:v>86.158000000000015</c:v>
                </c:pt>
                <c:pt idx="86159">
                  <c:v>86.158999999999992</c:v>
                </c:pt>
                <c:pt idx="86160">
                  <c:v>86.160000000000025</c:v>
                </c:pt>
                <c:pt idx="86161">
                  <c:v>86.161000000000001</c:v>
                </c:pt>
                <c:pt idx="86162">
                  <c:v>86.162000000000035</c:v>
                </c:pt>
                <c:pt idx="86163">
                  <c:v>86.163000000000011</c:v>
                </c:pt>
                <c:pt idx="86164">
                  <c:v>86.164000000000044</c:v>
                </c:pt>
                <c:pt idx="86165">
                  <c:v>86.16500000000002</c:v>
                </c:pt>
                <c:pt idx="86166">
                  <c:v>86.165999999999997</c:v>
                </c:pt>
                <c:pt idx="86167">
                  <c:v>86.16700000000003</c:v>
                </c:pt>
                <c:pt idx="86168">
                  <c:v>86.168000000000006</c:v>
                </c:pt>
                <c:pt idx="86169">
                  <c:v>86.16900000000004</c:v>
                </c:pt>
                <c:pt idx="86170">
                  <c:v>86.170000000000016</c:v>
                </c:pt>
                <c:pt idx="86171">
                  <c:v>86.170999999999992</c:v>
                </c:pt>
                <c:pt idx="86172">
                  <c:v>86.172000000000025</c:v>
                </c:pt>
                <c:pt idx="86173">
                  <c:v>86.173000000000002</c:v>
                </c:pt>
                <c:pt idx="86174">
                  <c:v>86.174000000000035</c:v>
                </c:pt>
                <c:pt idx="86175">
                  <c:v>86.175000000000011</c:v>
                </c:pt>
                <c:pt idx="86176">
                  <c:v>86.176000000000045</c:v>
                </c:pt>
                <c:pt idx="86177">
                  <c:v>86.177000000000021</c:v>
                </c:pt>
                <c:pt idx="86178">
                  <c:v>86.177999999999997</c:v>
                </c:pt>
                <c:pt idx="86179">
                  <c:v>86.17900000000003</c:v>
                </c:pt>
                <c:pt idx="86180">
                  <c:v>86.18</c:v>
                </c:pt>
                <c:pt idx="86181">
                  <c:v>86.18100000000004</c:v>
                </c:pt>
                <c:pt idx="86182">
                  <c:v>86.182000000000016</c:v>
                </c:pt>
                <c:pt idx="86183">
                  <c:v>86.182999999999993</c:v>
                </c:pt>
                <c:pt idx="86184">
                  <c:v>86.184000000000026</c:v>
                </c:pt>
                <c:pt idx="86185">
                  <c:v>86.185000000000002</c:v>
                </c:pt>
                <c:pt idx="86186">
                  <c:v>86.186000000000035</c:v>
                </c:pt>
                <c:pt idx="86187">
                  <c:v>86.187000000000012</c:v>
                </c:pt>
                <c:pt idx="86188">
                  <c:v>86.188000000000045</c:v>
                </c:pt>
                <c:pt idx="86189">
                  <c:v>86.189000000000021</c:v>
                </c:pt>
                <c:pt idx="86190">
                  <c:v>86.19</c:v>
                </c:pt>
                <c:pt idx="86191">
                  <c:v>86.191000000000031</c:v>
                </c:pt>
                <c:pt idx="86192">
                  <c:v>86.192000000000007</c:v>
                </c:pt>
                <c:pt idx="86193">
                  <c:v>86.19300000000004</c:v>
                </c:pt>
                <c:pt idx="86194">
                  <c:v>86.194000000000017</c:v>
                </c:pt>
                <c:pt idx="86195">
                  <c:v>86.194999999999993</c:v>
                </c:pt>
                <c:pt idx="86196">
                  <c:v>86.196000000000026</c:v>
                </c:pt>
                <c:pt idx="86197">
                  <c:v>86.197000000000003</c:v>
                </c:pt>
                <c:pt idx="86198">
                  <c:v>86.198000000000036</c:v>
                </c:pt>
                <c:pt idx="86199">
                  <c:v>86.199000000000012</c:v>
                </c:pt>
                <c:pt idx="86200">
                  <c:v>86.200000000000045</c:v>
                </c:pt>
                <c:pt idx="86201">
                  <c:v>86.201000000000022</c:v>
                </c:pt>
                <c:pt idx="86202">
                  <c:v>86.201999999999998</c:v>
                </c:pt>
                <c:pt idx="86203">
                  <c:v>86.203000000000031</c:v>
                </c:pt>
                <c:pt idx="86204">
                  <c:v>86.204000000000008</c:v>
                </c:pt>
                <c:pt idx="86205">
                  <c:v>86.205000000000041</c:v>
                </c:pt>
                <c:pt idx="86206">
                  <c:v>86.206000000000017</c:v>
                </c:pt>
                <c:pt idx="86207">
                  <c:v>86.206999999999994</c:v>
                </c:pt>
                <c:pt idx="86208">
                  <c:v>86.208000000000027</c:v>
                </c:pt>
                <c:pt idx="86209">
                  <c:v>86.209000000000003</c:v>
                </c:pt>
                <c:pt idx="86210">
                  <c:v>86.210000000000036</c:v>
                </c:pt>
                <c:pt idx="86211">
                  <c:v>86.211000000000013</c:v>
                </c:pt>
                <c:pt idx="86212">
                  <c:v>86.212000000000046</c:v>
                </c:pt>
                <c:pt idx="86213">
                  <c:v>86.213000000000022</c:v>
                </c:pt>
                <c:pt idx="86214">
                  <c:v>86.213999999999999</c:v>
                </c:pt>
                <c:pt idx="86215">
                  <c:v>86.215000000000032</c:v>
                </c:pt>
                <c:pt idx="86216">
                  <c:v>86.216000000000008</c:v>
                </c:pt>
                <c:pt idx="86217">
                  <c:v>86.217000000000041</c:v>
                </c:pt>
                <c:pt idx="86218">
                  <c:v>86.218000000000018</c:v>
                </c:pt>
                <c:pt idx="86219">
                  <c:v>86.218999999999994</c:v>
                </c:pt>
                <c:pt idx="86220">
                  <c:v>86.220000000000027</c:v>
                </c:pt>
                <c:pt idx="86221">
                  <c:v>86.221000000000004</c:v>
                </c:pt>
                <c:pt idx="86222">
                  <c:v>86.222000000000037</c:v>
                </c:pt>
                <c:pt idx="86223">
                  <c:v>86.223000000000013</c:v>
                </c:pt>
                <c:pt idx="86224">
                  <c:v>86.224000000000046</c:v>
                </c:pt>
                <c:pt idx="86225">
                  <c:v>86.225000000000023</c:v>
                </c:pt>
                <c:pt idx="86226">
                  <c:v>86.225999999999999</c:v>
                </c:pt>
                <c:pt idx="86227">
                  <c:v>86.227000000000032</c:v>
                </c:pt>
                <c:pt idx="86228">
                  <c:v>86.228000000000009</c:v>
                </c:pt>
                <c:pt idx="86229">
                  <c:v>86.229000000000042</c:v>
                </c:pt>
                <c:pt idx="86230">
                  <c:v>86.230000000000018</c:v>
                </c:pt>
                <c:pt idx="86231">
                  <c:v>86.230999999999995</c:v>
                </c:pt>
                <c:pt idx="86232">
                  <c:v>86.232000000000028</c:v>
                </c:pt>
                <c:pt idx="86233">
                  <c:v>86.233000000000004</c:v>
                </c:pt>
                <c:pt idx="86234">
                  <c:v>86.234000000000037</c:v>
                </c:pt>
                <c:pt idx="86235">
                  <c:v>86.235000000000014</c:v>
                </c:pt>
                <c:pt idx="86236">
                  <c:v>86.23599999999999</c:v>
                </c:pt>
                <c:pt idx="86237">
                  <c:v>86.237000000000023</c:v>
                </c:pt>
                <c:pt idx="86238">
                  <c:v>86.238</c:v>
                </c:pt>
                <c:pt idx="86239">
                  <c:v>86.239000000000033</c:v>
                </c:pt>
                <c:pt idx="86240">
                  <c:v>86.240000000000009</c:v>
                </c:pt>
                <c:pt idx="86241">
                  <c:v>86.241000000000042</c:v>
                </c:pt>
                <c:pt idx="86242">
                  <c:v>86.242000000000019</c:v>
                </c:pt>
                <c:pt idx="86243">
                  <c:v>86.242999999999995</c:v>
                </c:pt>
                <c:pt idx="86244">
                  <c:v>86.244000000000028</c:v>
                </c:pt>
                <c:pt idx="86245">
                  <c:v>86.245000000000005</c:v>
                </c:pt>
                <c:pt idx="86246">
                  <c:v>86.246000000000038</c:v>
                </c:pt>
                <c:pt idx="86247">
                  <c:v>86.247000000000014</c:v>
                </c:pt>
                <c:pt idx="86248">
                  <c:v>86.24799999999999</c:v>
                </c:pt>
                <c:pt idx="86249">
                  <c:v>86.249000000000024</c:v>
                </c:pt>
                <c:pt idx="86250">
                  <c:v>86.25</c:v>
                </c:pt>
                <c:pt idx="86251">
                  <c:v>86.251000000000033</c:v>
                </c:pt>
                <c:pt idx="86252">
                  <c:v>86.25200000000001</c:v>
                </c:pt>
                <c:pt idx="86253">
                  <c:v>86.253000000000043</c:v>
                </c:pt>
                <c:pt idx="86254">
                  <c:v>86.254000000000019</c:v>
                </c:pt>
                <c:pt idx="86255">
                  <c:v>86.254999999999995</c:v>
                </c:pt>
                <c:pt idx="86256">
                  <c:v>86.256000000000029</c:v>
                </c:pt>
                <c:pt idx="86257">
                  <c:v>86.257000000000005</c:v>
                </c:pt>
                <c:pt idx="86258">
                  <c:v>86.258000000000038</c:v>
                </c:pt>
                <c:pt idx="86259">
                  <c:v>86.259000000000015</c:v>
                </c:pt>
                <c:pt idx="86260">
                  <c:v>86.259999999999991</c:v>
                </c:pt>
                <c:pt idx="86261">
                  <c:v>86.261000000000024</c:v>
                </c:pt>
                <c:pt idx="86262">
                  <c:v>86.262</c:v>
                </c:pt>
                <c:pt idx="86263">
                  <c:v>86.263000000000034</c:v>
                </c:pt>
                <c:pt idx="86264">
                  <c:v>86.26400000000001</c:v>
                </c:pt>
                <c:pt idx="86265">
                  <c:v>86.265000000000043</c:v>
                </c:pt>
                <c:pt idx="86266">
                  <c:v>86.26600000000002</c:v>
                </c:pt>
                <c:pt idx="86267">
                  <c:v>86.266999999999996</c:v>
                </c:pt>
                <c:pt idx="86268">
                  <c:v>86.268000000000029</c:v>
                </c:pt>
                <c:pt idx="86269">
                  <c:v>86.269000000000005</c:v>
                </c:pt>
                <c:pt idx="86270">
                  <c:v>86.270000000000039</c:v>
                </c:pt>
                <c:pt idx="86271">
                  <c:v>86.271000000000015</c:v>
                </c:pt>
                <c:pt idx="86272">
                  <c:v>86.271999999999991</c:v>
                </c:pt>
                <c:pt idx="86273">
                  <c:v>86.273000000000025</c:v>
                </c:pt>
                <c:pt idx="86274">
                  <c:v>86.274000000000001</c:v>
                </c:pt>
                <c:pt idx="86275">
                  <c:v>86.275000000000034</c:v>
                </c:pt>
                <c:pt idx="86276">
                  <c:v>86.27600000000001</c:v>
                </c:pt>
                <c:pt idx="86277">
                  <c:v>86.277000000000044</c:v>
                </c:pt>
                <c:pt idx="86278">
                  <c:v>86.27800000000002</c:v>
                </c:pt>
                <c:pt idx="86279">
                  <c:v>86.278999999999996</c:v>
                </c:pt>
                <c:pt idx="86280">
                  <c:v>86.28000000000003</c:v>
                </c:pt>
                <c:pt idx="86281">
                  <c:v>86.281000000000006</c:v>
                </c:pt>
                <c:pt idx="86282">
                  <c:v>86.282000000000039</c:v>
                </c:pt>
                <c:pt idx="86283">
                  <c:v>86.283000000000015</c:v>
                </c:pt>
                <c:pt idx="86284">
                  <c:v>86.283999999999992</c:v>
                </c:pt>
                <c:pt idx="86285">
                  <c:v>86.285000000000025</c:v>
                </c:pt>
                <c:pt idx="86286">
                  <c:v>86.286000000000001</c:v>
                </c:pt>
                <c:pt idx="86287">
                  <c:v>86.287000000000035</c:v>
                </c:pt>
                <c:pt idx="86288">
                  <c:v>86.288000000000011</c:v>
                </c:pt>
                <c:pt idx="86289">
                  <c:v>86.289000000000044</c:v>
                </c:pt>
                <c:pt idx="86290">
                  <c:v>86.29000000000002</c:v>
                </c:pt>
                <c:pt idx="86291">
                  <c:v>86.290999999999997</c:v>
                </c:pt>
                <c:pt idx="86292">
                  <c:v>86.29200000000003</c:v>
                </c:pt>
                <c:pt idx="86293">
                  <c:v>86.293000000000006</c:v>
                </c:pt>
                <c:pt idx="86294">
                  <c:v>86.29400000000004</c:v>
                </c:pt>
                <c:pt idx="86295">
                  <c:v>86.295000000000016</c:v>
                </c:pt>
                <c:pt idx="86296">
                  <c:v>86.295999999999992</c:v>
                </c:pt>
                <c:pt idx="86297">
                  <c:v>86.297000000000025</c:v>
                </c:pt>
                <c:pt idx="86298">
                  <c:v>86.298000000000002</c:v>
                </c:pt>
                <c:pt idx="86299">
                  <c:v>86.299000000000035</c:v>
                </c:pt>
                <c:pt idx="86300">
                  <c:v>86.300000000000011</c:v>
                </c:pt>
                <c:pt idx="86301">
                  <c:v>86.301000000000045</c:v>
                </c:pt>
                <c:pt idx="86302">
                  <c:v>86.302000000000021</c:v>
                </c:pt>
                <c:pt idx="86303">
                  <c:v>86.302999999999997</c:v>
                </c:pt>
                <c:pt idx="86304">
                  <c:v>86.30400000000003</c:v>
                </c:pt>
                <c:pt idx="86305">
                  <c:v>86.305000000000007</c:v>
                </c:pt>
                <c:pt idx="86306">
                  <c:v>86.30600000000004</c:v>
                </c:pt>
                <c:pt idx="86307">
                  <c:v>86.307000000000016</c:v>
                </c:pt>
                <c:pt idx="86308">
                  <c:v>86.307999999999993</c:v>
                </c:pt>
                <c:pt idx="86309">
                  <c:v>86.309000000000026</c:v>
                </c:pt>
                <c:pt idx="86310">
                  <c:v>86.31</c:v>
                </c:pt>
                <c:pt idx="86311">
                  <c:v>86.311000000000035</c:v>
                </c:pt>
                <c:pt idx="86312">
                  <c:v>86.312000000000012</c:v>
                </c:pt>
                <c:pt idx="86313">
                  <c:v>86.313000000000045</c:v>
                </c:pt>
                <c:pt idx="86314">
                  <c:v>86.314000000000021</c:v>
                </c:pt>
                <c:pt idx="86315">
                  <c:v>86.314999999999998</c:v>
                </c:pt>
                <c:pt idx="86316">
                  <c:v>86.316000000000031</c:v>
                </c:pt>
                <c:pt idx="86317">
                  <c:v>86.317000000000007</c:v>
                </c:pt>
                <c:pt idx="86318">
                  <c:v>86.31800000000004</c:v>
                </c:pt>
                <c:pt idx="86319">
                  <c:v>86.319000000000017</c:v>
                </c:pt>
                <c:pt idx="86320">
                  <c:v>86.32</c:v>
                </c:pt>
                <c:pt idx="86321">
                  <c:v>86.321000000000026</c:v>
                </c:pt>
                <c:pt idx="86322">
                  <c:v>86.322000000000003</c:v>
                </c:pt>
                <c:pt idx="86323">
                  <c:v>86.323000000000036</c:v>
                </c:pt>
                <c:pt idx="86324">
                  <c:v>86.324000000000012</c:v>
                </c:pt>
                <c:pt idx="86325">
                  <c:v>86.325000000000045</c:v>
                </c:pt>
                <c:pt idx="86326">
                  <c:v>86.326000000000022</c:v>
                </c:pt>
                <c:pt idx="86327">
                  <c:v>86.326999999999998</c:v>
                </c:pt>
                <c:pt idx="86328">
                  <c:v>86.328000000000031</c:v>
                </c:pt>
                <c:pt idx="86329">
                  <c:v>86.329000000000008</c:v>
                </c:pt>
                <c:pt idx="86330">
                  <c:v>86.330000000000041</c:v>
                </c:pt>
                <c:pt idx="86331">
                  <c:v>86.331000000000017</c:v>
                </c:pt>
                <c:pt idx="86332">
                  <c:v>86.331999999999994</c:v>
                </c:pt>
                <c:pt idx="86333">
                  <c:v>86.333000000000027</c:v>
                </c:pt>
                <c:pt idx="86334">
                  <c:v>86.334000000000003</c:v>
                </c:pt>
                <c:pt idx="86335">
                  <c:v>86.335000000000036</c:v>
                </c:pt>
                <c:pt idx="86336">
                  <c:v>86.336000000000013</c:v>
                </c:pt>
                <c:pt idx="86337">
                  <c:v>86.337000000000046</c:v>
                </c:pt>
                <c:pt idx="86338">
                  <c:v>86.338000000000022</c:v>
                </c:pt>
                <c:pt idx="86339">
                  <c:v>86.338999999999999</c:v>
                </c:pt>
                <c:pt idx="86340">
                  <c:v>86.340000000000032</c:v>
                </c:pt>
                <c:pt idx="86341">
                  <c:v>86.341000000000008</c:v>
                </c:pt>
                <c:pt idx="86342">
                  <c:v>86.342000000000041</c:v>
                </c:pt>
                <c:pt idx="86343">
                  <c:v>86.343000000000018</c:v>
                </c:pt>
                <c:pt idx="86344">
                  <c:v>86.343999999999994</c:v>
                </c:pt>
                <c:pt idx="86345">
                  <c:v>86.345000000000027</c:v>
                </c:pt>
                <c:pt idx="86346">
                  <c:v>86.346000000000004</c:v>
                </c:pt>
                <c:pt idx="86347">
                  <c:v>86.347000000000037</c:v>
                </c:pt>
                <c:pt idx="86348">
                  <c:v>86.348000000000013</c:v>
                </c:pt>
                <c:pt idx="86349">
                  <c:v>86.349000000000046</c:v>
                </c:pt>
                <c:pt idx="86350">
                  <c:v>86.350000000000023</c:v>
                </c:pt>
                <c:pt idx="86351">
                  <c:v>86.350999999999999</c:v>
                </c:pt>
                <c:pt idx="86352">
                  <c:v>86.352000000000032</c:v>
                </c:pt>
                <c:pt idx="86353">
                  <c:v>86.353000000000009</c:v>
                </c:pt>
                <c:pt idx="86354">
                  <c:v>86.354000000000042</c:v>
                </c:pt>
                <c:pt idx="86355">
                  <c:v>86.355000000000018</c:v>
                </c:pt>
                <c:pt idx="86356">
                  <c:v>86.355999999999995</c:v>
                </c:pt>
                <c:pt idx="86357">
                  <c:v>86.357000000000028</c:v>
                </c:pt>
                <c:pt idx="86358">
                  <c:v>86.358000000000004</c:v>
                </c:pt>
                <c:pt idx="86359">
                  <c:v>86.359000000000037</c:v>
                </c:pt>
                <c:pt idx="86360">
                  <c:v>86.360000000000014</c:v>
                </c:pt>
                <c:pt idx="86361">
                  <c:v>86.36099999999999</c:v>
                </c:pt>
                <c:pt idx="86362">
                  <c:v>86.362000000000023</c:v>
                </c:pt>
                <c:pt idx="86363">
                  <c:v>86.363</c:v>
                </c:pt>
                <c:pt idx="86364">
                  <c:v>86.364000000000033</c:v>
                </c:pt>
                <c:pt idx="86365">
                  <c:v>86.365000000000009</c:v>
                </c:pt>
                <c:pt idx="86366">
                  <c:v>86.366000000000042</c:v>
                </c:pt>
                <c:pt idx="86367">
                  <c:v>86.367000000000019</c:v>
                </c:pt>
                <c:pt idx="86368">
                  <c:v>86.367999999999995</c:v>
                </c:pt>
                <c:pt idx="86369">
                  <c:v>86.369000000000028</c:v>
                </c:pt>
                <c:pt idx="86370">
                  <c:v>86.37</c:v>
                </c:pt>
                <c:pt idx="86371">
                  <c:v>86.371000000000038</c:v>
                </c:pt>
                <c:pt idx="86372">
                  <c:v>86.372000000000014</c:v>
                </c:pt>
                <c:pt idx="86373">
                  <c:v>86.37299999999999</c:v>
                </c:pt>
                <c:pt idx="86374">
                  <c:v>86.374000000000024</c:v>
                </c:pt>
                <c:pt idx="86375">
                  <c:v>86.375</c:v>
                </c:pt>
                <c:pt idx="86376">
                  <c:v>86.376000000000033</c:v>
                </c:pt>
                <c:pt idx="86377">
                  <c:v>86.37700000000001</c:v>
                </c:pt>
                <c:pt idx="86378">
                  <c:v>86.378000000000043</c:v>
                </c:pt>
                <c:pt idx="86379">
                  <c:v>86.379000000000019</c:v>
                </c:pt>
                <c:pt idx="86380">
                  <c:v>86.38</c:v>
                </c:pt>
                <c:pt idx="86381">
                  <c:v>86.381000000000029</c:v>
                </c:pt>
                <c:pt idx="86382">
                  <c:v>86.382000000000005</c:v>
                </c:pt>
                <c:pt idx="86383">
                  <c:v>86.383000000000038</c:v>
                </c:pt>
                <c:pt idx="86384">
                  <c:v>86.384000000000015</c:v>
                </c:pt>
                <c:pt idx="86385">
                  <c:v>86.384999999999991</c:v>
                </c:pt>
                <c:pt idx="86386">
                  <c:v>86.386000000000024</c:v>
                </c:pt>
                <c:pt idx="86387">
                  <c:v>86.387</c:v>
                </c:pt>
                <c:pt idx="86388">
                  <c:v>86.388000000000034</c:v>
                </c:pt>
                <c:pt idx="86389">
                  <c:v>86.38900000000001</c:v>
                </c:pt>
                <c:pt idx="86390">
                  <c:v>86.390000000000043</c:v>
                </c:pt>
                <c:pt idx="86391">
                  <c:v>86.39100000000002</c:v>
                </c:pt>
                <c:pt idx="86392">
                  <c:v>86.391999999999996</c:v>
                </c:pt>
                <c:pt idx="86393">
                  <c:v>86.393000000000029</c:v>
                </c:pt>
                <c:pt idx="86394">
                  <c:v>86.394000000000005</c:v>
                </c:pt>
                <c:pt idx="86395">
                  <c:v>86.395000000000039</c:v>
                </c:pt>
                <c:pt idx="86396">
                  <c:v>86.396000000000015</c:v>
                </c:pt>
                <c:pt idx="86397">
                  <c:v>86.396999999999991</c:v>
                </c:pt>
                <c:pt idx="86398">
                  <c:v>86.398000000000025</c:v>
                </c:pt>
                <c:pt idx="86399">
                  <c:v>86.399000000000001</c:v>
                </c:pt>
                <c:pt idx="86400">
                  <c:v>86.400000000000034</c:v>
                </c:pt>
                <c:pt idx="86401">
                  <c:v>86.40100000000001</c:v>
                </c:pt>
                <c:pt idx="86402">
                  <c:v>86.402000000000044</c:v>
                </c:pt>
                <c:pt idx="86403">
                  <c:v>86.40300000000002</c:v>
                </c:pt>
                <c:pt idx="86404">
                  <c:v>86.403999999999996</c:v>
                </c:pt>
                <c:pt idx="86405">
                  <c:v>86.40500000000003</c:v>
                </c:pt>
                <c:pt idx="86406">
                  <c:v>86.406000000000006</c:v>
                </c:pt>
                <c:pt idx="86407">
                  <c:v>86.407000000000039</c:v>
                </c:pt>
                <c:pt idx="86408">
                  <c:v>86.408000000000015</c:v>
                </c:pt>
                <c:pt idx="86409">
                  <c:v>86.408999999999992</c:v>
                </c:pt>
                <c:pt idx="86410">
                  <c:v>86.410000000000025</c:v>
                </c:pt>
                <c:pt idx="86411">
                  <c:v>86.411000000000001</c:v>
                </c:pt>
                <c:pt idx="86412">
                  <c:v>86.412000000000035</c:v>
                </c:pt>
                <c:pt idx="86413">
                  <c:v>86.413000000000011</c:v>
                </c:pt>
                <c:pt idx="86414">
                  <c:v>86.414000000000044</c:v>
                </c:pt>
                <c:pt idx="86415">
                  <c:v>86.41500000000002</c:v>
                </c:pt>
                <c:pt idx="86416">
                  <c:v>86.415999999999997</c:v>
                </c:pt>
                <c:pt idx="86417">
                  <c:v>86.41700000000003</c:v>
                </c:pt>
                <c:pt idx="86418">
                  <c:v>86.418000000000006</c:v>
                </c:pt>
                <c:pt idx="86419">
                  <c:v>86.41900000000004</c:v>
                </c:pt>
                <c:pt idx="86420">
                  <c:v>86.420000000000016</c:v>
                </c:pt>
                <c:pt idx="86421">
                  <c:v>86.420999999999992</c:v>
                </c:pt>
                <c:pt idx="86422">
                  <c:v>86.422000000000025</c:v>
                </c:pt>
                <c:pt idx="86423">
                  <c:v>86.423000000000002</c:v>
                </c:pt>
                <c:pt idx="86424">
                  <c:v>86.424000000000035</c:v>
                </c:pt>
                <c:pt idx="86425">
                  <c:v>86.425000000000011</c:v>
                </c:pt>
                <c:pt idx="86426">
                  <c:v>86.426000000000045</c:v>
                </c:pt>
                <c:pt idx="86427">
                  <c:v>86.427000000000021</c:v>
                </c:pt>
                <c:pt idx="86428">
                  <c:v>86.427999999999997</c:v>
                </c:pt>
                <c:pt idx="86429">
                  <c:v>86.42900000000003</c:v>
                </c:pt>
                <c:pt idx="86430">
                  <c:v>86.43</c:v>
                </c:pt>
                <c:pt idx="86431">
                  <c:v>86.43100000000004</c:v>
                </c:pt>
                <c:pt idx="86432">
                  <c:v>86.432000000000016</c:v>
                </c:pt>
                <c:pt idx="86433">
                  <c:v>86.432999999999993</c:v>
                </c:pt>
                <c:pt idx="86434">
                  <c:v>86.434000000000026</c:v>
                </c:pt>
                <c:pt idx="86435">
                  <c:v>86.435000000000002</c:v>
                </c:pt>
                <c:pt idx="86436">
                  <c:v>86.436000000000035</c:v>
                </c:pt>
                <c:pt idx="86437">
                  <c:v>86.437000000000012</c:v>
                </c:pt>
                <c:pt idx="86438">
                  <c:v>86.438000000000045</c:v>
                </c:pt>
                <c:pt idx="86439">
                  <c:v>86.439000000000021</c:v>
                </c:pt>
                <c:pt idx="86440">
                  <c:v>86.44</c:v>
                </c:pt>
                <c:pt idx="86441">
                  <c:v>86.441000000000031</c:v>
                </c:pt>
                <c:pt idx="86442">
                  <c:v>86.442000000000007</c:v>
                </c:pt>
                <c:pt idx="86443">
                  <c:v>86.44300000000004</c:v>
                </c:pt>
                <c:pt idx="86444">
                  <c:v>86.444000000000017</c:v>
                </c:pt>
                <c:pt idx="86445">
                  <c:v>86.444999999999993</c:v>
                </c:pt>
                <c:pt idx="86446">
                  <c:v>86.446000000000026</c:v>
                </c:pt>
                <c:pt idx="86447">
                  <c:v>86.447000000000003</c:v>
                </c:pt>
                <c:pt idx="86448">
                  <c:v>86.448000000000036</c:v>
                </c:pt>
                <c:pt idx="86449">
                  <c:v>86.449000000000012</c:v>
                </c:pt>
                <c:pt idx="86450">
                  <c:v>86.450000000000045</c:v>
                </c:pt>
                <c:pt idx="86451">
                  <c:v>86.451000000000022</c:v>
                </c:pt>
                <c:pt idx="86452">
                  <c:v>86.451999999999998</c:v>
                </c:pt>
                <c:pt idx="86453">
                  <c:v>86.453000000000031</c:v>
                </c:pt>
                <c:pt idx="86454">
                  <c:v>86.454000000000008</c:v>
                </c:pt>
                <c:pt idx="86455">
                  <c:v>86.455000000000041</c:v>
                </c:pt>
                <c:pt idx="86456">
                  <c:v>86.456000000000017</c:v>
                </c:pt>
                <c:pt idx="86457">
                  <c:v>86.456999999999994</c:v>
                </c:pt>
                <c:pt idx="86458">
                  <c:v>86.458000000000027</c:v>
                </c:pt>
                <c:pt idx="86459">
                  <c:v>86.459000000000003</c:v>
                </c:pt>
                <c:pt idx="86460">
                  <c:v>86.460000000000036</c:v>
                </c:pt>
                <c:pt idx="86461">
                  <c:v>86.461000000000013</c:v>
                </c:pt>
                <c:pt idx="86462">
                  <c:v>86.462000000000046</c:v>
                </c:pt>
                <c:pt idx="86463">
                  <c:v>86.463000000000022</c:v>
                </c:pt>
                <c:pt idx="86464">
                  <c:v>86.463999999999999</c:v>
                </c:pt>
                <c:pt idx="86465">
                  <c:v>86.465000000000032</c:v>
                </c:pt>
                <c:pt idx="86466">
                  <c:v>86.466000000000008</c:v>
                </c:pt>
                <c:pt idx="86467">
                  <c:v>86.467000000000041</c:v>
                </c:pt>
                <c:pt idx="86468">
                  <c:v>86.468000000000018</c:v>
                </c:pt>
                <c:pt idx="86469">
                  <c:v>86.468999999999994</c:v>
                </c:pt>
                <c:pt idx="86470">
                  <c:v>86.470000000000027</c:v>
                </c:pt>
                <c:pt idx="86471">
                  <c:v>86.471000000000004</c:v>
                </c:pt>
                <c:pt idx="86472">
                  <c:v>86.472000000000037</c:v>
                </c:pt>
                <c:pt idx="86473">
                  <c:v>86.473000000000013</c:v>
                </c:pt>
                <c:pt idx="86474">
                  <c:v>86.474000000000046</c:v>
                </c:pt>
                <c:pt idx="86475">
                  <c:v>86.475000000000023</c:v>
                </c:pt>
                <c:pt idx="86476">
                  <c:v>86.475999999999999</c:v>
                </c:pt>
                <c:pt idx="86477">
                  <c:v>86.477000000000032</c:v>
                </c:pt>
                <c:pt idx="86478">
                  <c:v>86.478000000000009</c:v>
                </c:pt>
                <c:pt idx="86479">
                  <c:v>86.479000000000042</c:v>
                </c:pt>
                <c:pt idx="86480">
                  <c:v>86.480000000000018</c:v>
                </c:pt>
                <c:pt idx="86481">
                  <c:v>86.480999999999995</c:v>
                </c:pt>
                <c:pt idx="86482">
                  <c:v>86.482000000000028</c:v>
                </c:pt>
                <c:pt idx="86483">
                  <c:v>86.483000000000004</c:v>
                </c:pt>
                <c:pt idx="86484">
                  <c:v>86.484000000000037</c:v>
                </c:pt>
                <c:pt idx="86485">
                  <c:v>86.485000000000014</c:v>
                </c:pt>
                <c:pt idx="86486">
                  <c:v>86.48599999999999</c:v>
                </c:pt>
                <c:pt idx="86487">
                  <c:v>86.487000000000023</c:v>
                </c:pt>
                <c:pt idx="86488">
                  <c:v>86.488</c:v>
                </c:pt>
                <c:pt idx="86489">
                  <c:v>86.489000000000033</c:v>
                </c:pt>
                <c:pt idx="86490">
                  <c:v>86.490000000000009</c:v>
                </c:pt>
                <c:pt idx="86491">
                  <c:v>86.491000000000042</c:v>
                </c:pt>
                <c:pt idx="86492">
                  <c:v>86.492000000000019</c:v>
                </c:pt>
                <c:pt idx="86493">
                  <c:v>86.492999999999995</c:v>
                </c:pt>
                <c:pt idx="86494">
                  <c:v>86.494000000000028</c:v>
                </c:pt>
                <c:pt idx="86495">
                  <c:v>86.495000000000005</c:v>
                </c:pt>
                <c:pt idx="86496">
                  <c:v>86.496000000000038</c:v>
                </c:pt>
                <c:pt idx="86497">
                  <c:v>86.497000000000014</c:v>
                </c:pt>
                <c:pt idx="86498">
                  <c:v>86.49799999999999</c:v>
                </c:pt>
                <c:pt idx="86499">
                  <c:v>86.499000000000024</c:v>
                </c:pt>
                <c:pt idx="86500">
                  <c:v>86.5</c:v>
                </c:pt>
                <c:pt idx="86501">
                  <c:v>86.501000000000033</c:v>
                </c:pt>
                <c:pt idx="86502">
                  <c:v>86.50200000000001</c:v>
                </c:pt>
                <c:pt idx="86503">
                  <c:v>86.503000000000043</c:v>
                </c:pt>
                <c:pt idx="86504">
                  <c:v>86.504000000000019</c:v>
                </c:pt>
                <c:pt idx="86505">
                  <c:v>86.504999999999995</c:v>
                </c:pt>
                <c:pt idx="86506">
                  <c:v>86.506000000000029</c:v>
                </c:pt>
                <c:pt idx="86507">
                  <c:v>86.507000000000005</c:v>
                </c:pt>
                <c:pt idx="86508">
                  <c:v>86.508000000000038</c:v>
                </c:pt>
                <c:pt idx="86509">
                  <c:v>86.509000000000015</c:v>
                </c:pt>
                <c:pt idx="86510">
                  <c:v>86.509999999999991</c:v>
                </c:pt>
                <c:pt idx="86511">
                  <c:v>86.511000000000024</c:v>
                </c:pt>
                <c:pt idx="86512">
                  <c:v>86.512</c:v>
                </c:pt>
                <c:pt idx="86513">
                  <c:v>86.513000000000034</c:v>
                </c:pt>
                <c:pt idx="86514">
                  <c:v>86.51400000000001</c:v>
                </c:pt>
                <c:pt idx="86515">
                  <c:v>86.515000000000043</c:v>
                </c:pt>
                <c:pt idx="86516">
                  <c:v>86.51600000000002</c:v>
                </c:pt>
                <c:pt idx="86517">
                  <c:v>86.516999999999996</c:v>
                </c:pt>
                <c:pt idx="86518">
                  <c:v>86.518000000000029</c:v>
                </c:pt>
                <c:pt idx="86519">
                  <c:v>86.519000000000005</c:v>
                </c:pt>
                <c:pt idx="86520">
                  <c:v>86.520000000000039</c:v>
                </c:pt>
                <c:pt idx="86521">
                  <c:v>86.521000000000015</c:v>
                </c:pt>
                <c:pt idx="86522">
                  <c:v>86.521999999999991</c:v>
                </c:pt>
                <c:pt idx="86523">
                  <c:v>86.523000000000025</c:v>
                </c:pt>
                <c:pt idx="86524">
                  <c:v>86.524000000000001</c:v>
                </c:pt>
                <c:pt idx="86525">
                  <c:v>86.525000000000034</c:v>
                </c:pt>
                <c:pt idx="86526">
                  <c:v>86.52600000000001</c:v>
                </c:pt>
                <c:pt idx="86527">
                  <c:v>86.527000000000044</c:v>
                </c:pt>
                <c:pt idx="86528">
                  <c:v>86.52800000000002</c:v>
                </c:pt>
                <c:pt idx="86529">
                  <c:v>86.528999999999996</c:v>
                </c:pt>
                <c:pt idx="86530">
                  <c:v>86.53000000000003</c:v>
                </c:pt>
                <c:pt idx="86531">
                  <c:v>86.531000000000006</c:v>
                </c:pt>
                <c:pt idx="86532">
                  <c:v>86.532000000000039</c:v>
                </c:pt>
                <c:pt idx="86533">
                  <c:v>86.533000000000015</c:v>
                </c:pt>
                <c:pt idx="86534">
                  <c:v>86.533999999999992</c:v>
                </c:pt>
                <c:pt idx="86535">
                  <c:v>86.535000000000025</c:v>
                </c:pt>
                <c:pt idx="86536">
                  <c:v>86.536000000000001</c:v>
                </c:pt>
                <c:pt idx="86537">
                  <c:v>86.537000000000035</c:v>
                </c:pt>
                <c:pt idx="86538">
                  <c:v>86.538000000000011</c:v>
                </c:pt>
                <c:pt idx="86539">
                  <c:v>86.539000000000044</c:v>
                </c:pt>
                <c:pt idx="86540">
                  <c:v>86.54000000000002</c:v>
                </c:pt>
                <c:pt idx="86541">
                  <c:v>86.540999999999997</c:v>
                </c:pt>
                <c:pt idx="86542">
                  <c:v>86.54200000000003</c:v>
                </c:pt>
                <c:pt idx="86543">
                  <c:v>86.543000000000006</c:v>
                </c:pt>
                <c:pt idx="86544">
                  <c:v>86.54400000000004</c:v>
                </c:pt>
                <c:pt idx="86545">
                  <c:v>86.545000000000016</c:v>
                </c:pt>
                <c:pt idx="86546">
                  <c:v>86.545999999999992</c:v>
                </c:pt>
                <c:pt idx="86547">
                  <c:v>86.547000000000025</c:v>
                </c:pt>
                <c:pt idx="86548">
                  <c:v>86.548000000000002</c:v>
                </c:pt>
                <c:pt idx="86549">
                  <c:v>86.549000000000035</c:v>
                </c:pt>
                <c:pt idx="86550">
                  <c:v>86.550000000000011</c:v>
                </c:pt>
                <c:pt idx="86551">
                  <c:v>86.551000000000045</c:v>
                </c:pt>
                <c:pt idx="86552">
                  <c:v>86.552000000000021</c:v>
                </c:pt>
                <c:pt idx="86553">
                  <c:v>86.552999999999997</c:v>
                </c:pt>
                <c:pt idx="86554">
                  <c:v>86.55400000000003</c:v>
                </c:pt>
                <c:pt idx="86555">
                  <c:v>86.555000000000007</c:v>
                </c:pt>
                <c:pt idx="86556">
                  <c:v>86.55600000000004</c:v>
                </c:pt>
                <c:pt idx="86557">
                  <c:v>86.557000000000016</c:v>
                </c:pt>
                <c:pt idx="86558">
                  <c:v>86.557999999999993</c:v>
                </c:pt>
                <c:pt idx="86559">
                  <c:v>86.559000000000026</c:v>
                </c:pt>
                <c:pt idx="86560">
                  <c:v>86.56</c:v>
                </c:pt>
                <c:pt idx="86561">
                  <c:v>86.561000000000035</c:v>
                </c:pt>
                <c:pt idx="86562">
                  <c:v>86.562000000000012</c:v>
                </c:pt>
                <c:pt idx="86563">
                  <c:v>86.563000000000045</c:v>
                </c:pt>
                <c:pt idx="86564">
                  <c:v>86.564000000000021</c:v>
                </c:pt>
                <c:pt idx="86565">
                  <c:v>86.564999999999998</c:v>
                </c:pt>
                <c:pt idx="86566">
                  <c:v>86.566000000000031</c:v>
                </c:pt>
                <c:pt idx="86567">
                  <c:v>86.567000000000007</c:v>
                </c:pt>
                <c:pt idx="86568">
                  <c:v>86.56800000000004</c:v>
                </c:pt>
                <c:pt idx="86569">
                  <c:v>86.569000000000017</c:v>
                </c:pt>
                <c:pt idx="86570">
                  <c:v>86.57</c:v>
                </c:pt>
                <c:pt idx="86571">
                  <c:v>86.571000000000026</c:v>
                </c:pt>
                <c:pt idx="86572">
                  <c:v>86.572000000000003</c:v>
                </c:pt>
                <c:pt idx="86573">
                  <c:v>86.573000000000036</c:v>
                </c:pt>
                <c:pt idx="86574">
                  <c:v>86.574000000000012</c:v>
                </c:pt>
                <c:pt idx="86575">
                  <c:v>86.575000000000045</c:v>
                </c:pt>
                <c:pt idx="86576">
                  <c:v>86.576000000000022</c:v>
                </c:pt>
                <c:pt idx="86577">
                  <c:v>86.576999999999998</c:v>
                </c:pt>
                <c:pt idx="86578">
                  <c:v>86.578000000000031</c:v>
                </c:pt>
                <c:pt idx="86579">
                  <c:v>86.579000000000008</c:v>
                </c:pt>
                <c:pt idx="86580">
                  <c:v>86.580000000000041</c:v>
                </c:pt>
                <c:pt idx="86581">
                  <c:v>86.581000000000017</c:v>
                </c:pt>
                <c:pt idx="86582">
                  <c:v>86.581999999999994</c:v>
                </c:pt>
                <c:pt idx="86583">
                  <c:v>86.583000000000027</c:v>
                </c:pt>
                <c:pt idx="86584">
                  <c:v>86.584000000000003</c:v>
                </c:pt>
                <c:pt idx="86585">
                  <c:v>86.585000000000036</c:v>
                </c:pt>
                <c:pt idx="86586">
                  <c:v>86.586000000000013</c:v>
                </c:pt>
                <c:pt idx="86587">
                  <c:v>86.587000000000046</c:v>
                </c:pt>
                <c:pt idx="86588">
                  <c:v>86.588000000000022</c:v>
                </c:pt>
                <c:pt idx="86589">
                  <c:v>86.588999999999999</c:v>
                </c:pt>
                <c:pt idx="86590">
                  <c:v>86.590000000000032</c:v>
                </c:pt>
                <c:pt idx="86591">
                  <c:v>86.591000000000008</c:v>
                </c:pt>
                <c:pt idx="86592">
                  <c:v>86.592000000000041</c:v>
                </c:pt>
                <c:pt idx="86593">
                  <c:v>86.593000000000018</c:v>
                </c:pt>
                <c:pt idx="86594">
                  <c:v>86.593999999999994</c:v>
                </c:pt>
                <c:pt idx="86595">
                  <c:v>86.595000000000027</c:v>
                </c:pt>
                <c:pt idx="86596">
                  <c:v>86.596000000000004</c:v>
                </c:pt>
                <c:pt idx="86597">
                  <c:v>86.597000000000037</c:v>
                </c:pt>
                <c:pt idx="86598">
                  <c:v>86.598000000000013</c:v>
                </c:pt>
                <c:pt idx="86599">
                  <c:v>86.599000000000046</c:v>
                </c:pt>
                <c:pt idx="86600">
                  <c:v>86.600000000000023</c:v>
                </c:pt>
                <c:pt idx="86601">
                  <c:v>86.600999999999999</c:v>
                </c:pt>
                <c:pt idx="86602">
                  <c:v>86.602000000000032</c:v>
                </c:pt>
                <c:pt idx="86603">
                  <c:v>86.603000000000009</c:v>
                </c:pt>
                <c:pt idx="86604">
                  <c:v>86.604000000000042</c:v>
                </c:pt>
                <c:pt idx="86605">
                  <c:v>86.605000000000018</c:v>
                </c:pt>
                <c:pt idx="86606">
                  <c:v>86.605999999999995</c:v>
                </c:pt>
                <c:pt idx="86607">
                  <c:v>86.607000000000028</c:v>
                </c:pt>
                <c:pt idx="86608">
                  <c:v>86.608000000000004</c:v>
                </c:pt>
                <c:pt idx="86609">
                  <c:v>86.609000000000037</c:v>
                </c:pt>
                <c:pt idx="86610">
                  <c:v>86.610000000000014</c:v>
                </c:pt>
                <c:pt idx="86611">
                  <c:v>86.61099999999999</c:v>
                </c:pt>
                <c:pt idx="86612">
                  <c:v>86.612000000000023</c:v>
                </c:pt>
                <c:pt idx="86613">
                  <c:v>86.613</c:v>
                </c:pt>
                <c:pt idx="86614">
                  <c:v>86.614000000000033</c:v>
                </c:pt>
                <c:pt idx="86615">
                  <c:v>86.615000000000009</c:v>
                </c:pt>
                <c:pt idx="86616">
                  <c:v>86.616000000000042</c:v>
                </c:pt>
                <c:pt idx="86617">
                  <c:v>86.617000000000019</c:v>
                </c:pt>
                <c:pt idx="86618">
                  <c:v>86.617999999999995</c:v>
                </c:pt>
                <c:pt idx="86619">
                  <c:v>86.619000000000028</c:v>
                </c:pt>
                <c:pt idx="86620">
                  <c:v>86.62</c:v>
                </c:pt>
                <c:pt idx="86621">
                  <c:v>86.621000000000038</c:v>
                </c:pt>
                <c:pt idx="86622">
                  <c:v>86.622000000000014</c:v>
                </c:pt>
                <c:pt idx="86623">
                  <c:v>86.62299999999999</c:v>
                </c:pt>
                <c:pt idx="86624">
                  <c:v>86.624000000000024</c:v>
                </c:pt>
                <c:pt idx="86625">
                  <c:v>86.625</c:v>
                </c:pt>
                <c:pt idx="86626">
                  <c:v>86.626000000000033</c:v>
                </c:pt>
                <c:pt idx="86627">
                  <c:v>86.62700000000001</c:v>
                </c:pt>
                <c:pt idx="86628">
                  <c:v>86.628000000000043</c:v>
                </c:pt>
                <c:pt idx="86629">
                  <c:v>86.629000000000019</c:v>
                </c:pt>
                <c:pt idx="86630">
                  <c:v>86.63</c:v>
                </c:pt>
                <c:pt idx="86631">
                  <c:v>86.631000000000029</c:v>
                </c:pt>
                <c:pt idx="86632">
                  <c:v>86.632000000000005</c:v>
                </c:pt>
                <c:pt idx="86633">
                  <c:v>86.633000000000038</c:v>
                </c:pt>
                <c:pt idx="86634">
                  <c:v>86.634000000000015</c:v>
                </c:pt>
                <c:pt idx="86635">
                  <c:v>86.634999999999991</c:v>
                </c:pt>
                <c:pt idx="86636">
                  <c:v>86.636000000000024</c:v>
                </c:pt>
                <c:pt idx="86637">
                  <c:v>86.637</c:v>
                </c:pt>
                <c:pt idx="86638">
                  <c:v>86.638000000000034</c:v>
                </c:pt>
                <c:pt idx="86639">
                  <c:v>86.63900000000001</c:v>
                </c:pt>
                <c:pt idx="86640">
                  <c:v>86.640000000000043</c:v>
                </c:pt>
                <c:pt idx="86641">
                  <c:v>86.64100000000002</c:v>
                </c:pt>
                <c:pt idx="86642">
                  <c:v>86.641999999999996</c:v>
                </c:pt>
                <c:pt idx="86643">
                  <c:v>86.643000000000029</c:v>
                </c:pt>
                <c:pt idx="86644">
                  <c:v>86.644000000000005</c:v>
                </c:pt>
                <c:pt idx="86645">
                  <c:v>86.645000000000039</c:v>
                </c:pt>
                <c:pt idx="86646">
                  <c:v>86.646000000000015</c:v>
                </c:pt>
                <c:pt idx="86647">
                  <c:v>86.646999999999991</c:v>
                </c:pt>
                <c:pt idx="86648">
                  <c:v>86.648000000000025</c:v>
                </c:pt>
                <c:pt idx="86649">
                  <c:v>86.649000000000001</c:v>
                </c:pt>
                <c:pt idx="86650">
                  <c:v>86.650000000000034</c:v>
                </c:pt>
                <c:pt idx="86651">
                  <c:v>86.65100000000001</c:v>
                </c:pt>
                <c:pt idx="86652">
                  <c:v>86.652000000000044</c:v>
                </c:pt>
                <c:pt idx="86653">
                  <c:v>86.65300000000002</c:v>
                </c:pt>
                <c:pt idx="86654">
                  <c:v>86.653999999999996</c:v>
                </c:pt>
                <c:pt idx="86655">
                  <c:v>86.65500000000003</c:v>
                </c:pt>
                <c:pt idx="86656">
                  <c:v>86.656000000000006</c:v>
                </c:pt>
                <c:pt idx="86657">
                  <c:v>86.657000000000039</c:v>
                </c:pt>
                <c:pt idx="86658">
                  <c:v>86.658000000000015</c:v>
                </c:pt>
                <c:pt idx="86659">
                  <c:v>86.658999999999992</c:v>
                </c:pt>
                <c:pt idx="86660">
                  <c:v>86.660000000000025</c:v>
                </c:pt>
                <c:pt idx="86661">
                  <c:v>86.661000000000001</c:v>
                </c:pt>
                <c:pt idx="86662">
                  <c:v>86.662000000000035</c:v>
                </c:pt>
                <c:pt idx="86663">
                  <c:v>86.663000000000011</c:v>
                </c:pt>
                <c:pt idx="86664">
                  <c:v>86.664000000000044</c:v>
                </c:pt>
                <c:pt idx="86665">
                  <c:v>86.66500000000002</c:v>
                </c:pt>
                <c:pt idx="86666">
                  <c:v>86.665999999999997</c:v>
                </c:pt>
                <c:pt idx="86667">
                  <c:v>86.66700000000003</c:v>
                </c:pt>
                <c:pt idx="86668">
                  <c:v>86.668000000000006</c:v>
                </c:pt>
                <c:pt idx="86669">
                  <c:v>86.66900000000004</c:v>
                </c:pt>
                <c:pt idx="86670">
                  <c:v>86.670000000000016</c:v>
                </c:pt>
                <c:pt idx="86671">
                  <c:v>86.670999999999992</c:v>
                </c:pt>
                <c:pt idx="86672">
                  <c:v>86.672000000000025</c:v>
                </c:pt>
                <c:pt idx="86673">
                  <c:v>86.673000000000002</c:v>
                </c:pt>
                <c:pt idx="86674">
                  <c:v>86.674000000000035</c:v>
                </c:pt>
                <c:pt idx="86675">
                  <c:v>86.675000000000011</c:v>
                </c:pt>
                <c:pt idx="86676">
                  <c:v>86.676000000000045</c:v>
                </c:pt>
                <c:pt idx="86677">
                  <c:v>86.677000000000021</c:v>
                </c:pt>
                <c:pt idx="86678">
                  <c:v>86.677999999999997</c:v>
                </c:pt>
                <c:pt idx="86679">
                  <c:v>86.67900000000003</c:v>
                </c:pt>
                <c:pt idx="86680">
                  <c:v>86.68</c:v>
                </c:pt>
                <c:pt idx="86681">
                  <c:v>86.68100000000004</c:v>
                </c:pt>
                <c:pt idx="86682">
                  <c:v>86.682000000000016</c:v>
                </c:pt>
                <c:pt idx="86683">
                  <c:v>86.682999999999993</c:v>
                </c:pt>
                <c:pt idx="86684">
                  <c:v>86.684000000000026</c:v>
                </c:pt>
                <c:pt idx="86685">
                  <c:v>86.685000000000002</c:v>
                </c:pt>
                <c:pt idx="86686">
                  <c:v>86.686000000000035</c:v>
                </c:pt>
                <c:pt idx="86687">
                  <c:v>86.687000000000012</c:v>
                </c:pt>
                <c:pt idx="86688">
                  <c:v>86.688000000000045</c:v>
                </c:pt>
                <c:pt idx="86689">
                  <c:v>86.689000000000021</c:v>
                </c:pt>
                <c:pt idx="86690">
                  <c:v>86.69</c:v>
                </c:pt>
                <c:pt idx="86691">
                  <c:v>86.691000000000031</c:v>
                </c:pt>
                <c:pt idx="86692">
                  <c:v>86.692000000000007</c:v>
                </c:pt>
                <c:pt idx="86693">
                  <c:v>86.69300000000004</c:v>
                </c:pt>
                <c:pt idx="86694">
                  <c:v>86.694000000000017</c:v>
                </c:pt>
                <c:pt idx="86695">
                  <c:v>86.694999999999993</c:v>
                </c:pt>
                <c:pt idx="86696">
                  <c:v>86.696000000000026</c:v>
                </c:pt>
                <c:pt idx="86697">
                  <c:v>86.697000000000003</c:v>
                </c:pt>
                <c:pt idx="86698">
                  <c:v>86.698000000000036</c:v>
                </c:pt>
                <c:pt idx="86699">
                  <c:v>86.699000000000012</c:v>
                </c:pt>
                <c:pt idx="86700">
                  <c:v>86.700000000000045</c:v>
                </c:pt>
                <c:pt idx="86701">
                  <c:v>86.701000000000022</c:v>
                </c:pt>
                <c:pt idx="86702">
                  <c:v>86.701999999999998</c:v>
                </c:pt>
                <c:pt idx="86703">
                  <c:v>86.703000000000031</c:v>
                </c:pt>
                <c:pt idx="86704">
                  <c:v>86.704000000000008</c:v>
                </c:pt>
                <c:pt idx="86705">
                  <c:v>86.705000000000041</c:v>
                </c:pt>
                <c:pt idx="86706">
                  <c:v>86.706000000000017</c:v>
                </c:pt>
                <c:pt idx="86707">
                  <c:v>86.706999999999994</c:v>
                </c:pt>
                <c:pt idx="86708">
                  <c:v>86.708000000000027</c:v>
                </c:pt>
                <c:pt idx="86709">
                  <c:v>86.709000000000003</c:v>
                </c:pt>
                <c:pt idx="86710">
                  <c:v>86.710000000000036</c:v>
                </c:pt>
                <c:pt idx="86711">
                  <c:v>86.711000000000013</c:v>
                </c:pt>
                <c:pt idx="86712">
                  <c:v>86.712000000000046</c:v>
                </c:pt>
                <c:pt idx="86713">
                  <c:v>86.713000000000022</c:v>
                </c:pt>
                <c:pt idx="86714">
                  <c:v>86.713999999999999</c:v>
                </c:pt>
                <c:pt idx="86715">
                  <c:v>86.715000000000032</c:v>
                </c:pt>
                <c:pt idx="86716">
                  <c:v>86.716000000000008</c:v>
                </c:pt>
                <c:pt idx="86717">
                  <c:v>86.717000000000041</c:v>
                </c:pt>
                <c:pt idx="86718">
                  <c:v>86.718000000000018</c:v>
                </c:pt>
                <c:pt idx="86719">
                  <c:v>86.718999999999994</c:v>
                </c:pt>
                <c:pt idx="86720">
                  <c:v>86.720000000000027</c:v>
                </c:pt>
                <c:pt idx="86721">
                  <c:v>86.721000000000004</c:v>
                </c:pt>
                <c:pt idx="86722">
                  <c:v>86.722000000000037</c:v>
                </c:pt>
                <c:pt idx="86723">
                  <c:v>86.723000000000013</c:v>
                </c:pt>
                <c:pt idx="86724">
                  <c:v>86.724000000000046</c:v>
                </c:pt>
                <c:pt idx="86725">
                  <c:v>86.725000000000023</c:v>
                </c:pt>
                <c:pt idx="86726">
                  <c:v>86.725999999999999</c:v>
                </c:pt>
                <c:pt idx="86727">
                  <c:v>86.727000000000032</c:v>
                </c:pt>
                <c:pt idx="86728">
                  <c:v>86.728000000000009</c:v>
                </c:pt>
                <c:pt idx="86729">
                  <c:v>86.729000000000042</c:v>
                </c:pt>
                <c:pt idx="86730">
                  <c:v>86.730000000000018</c:v>
                </c:pt>
                <c:pt idx="86731">
                  <c:v>86.730999999999995</c:v>
                </c:pt>
                <c:pt idx="86732">
                  <c:v>86.732000000000028</c:v>
                </c:pt>
                <c:pt idx="86733">
                  <c:v>86.733000000000004</c:v>
                </c:pt>
                <c:pt idx="86734">
                  <c:v>86.734000000000037</c:v>
                </c:pt>
                <c:pt idx="86735">
                  <c:v>86.735000000000014</c:v>
                </c:pt>
                <c:pt idx="86736">
                  <c:v>86.73599999999999</c:v>
                </c:pt>
                <c:pt idx="86737">
                  <c:v>86.737000000000023</c:v>
                </c:pt>
                <c:pt idx="86738">
                  <c:v>86.738</c:v>
                </c:pt>
                <c:pt idx="86739">
                  <c:v>86.739000000000033</c:v>
                </c:pt>
                <c:pt idx="86740">
                  <c:v>86.740000000000009</c:v>
                </c:pt>
                <c:pt idx="86741">
                  <c:v>86.741000000000042</c:v>
                </c:pt>
                <c:pt idx="86742">
                  <c:v>86.742000000000019</c:v>
                </c:pt>
                <c:pt idx="86743">
                  <c:v>86.742999999999995</c:v>
                </c:pt>
                <c:pt idx="86744">
                  <c:v>86.744000000000028</c:v>
                </c:pt>
                <c:pt idx="86745">
                  <c:v>86.745000000000005</c:v>
                </c:pt>
                <c:pt idx="86746">
                  <c:v>86.746000000000038</c:v>
                </c:pt>
                <c:pt idx="86747">
                  <c:v>86.747000000000014</c:v>
                </c:pt>
                <c:pt idx="86748">
                  <c:v>86.74799999999999</c:v>
                </c:pt>
                <c:pt idx="86749">
                  <c:v>86.749000000000024</c:v>
                </c:pt>
                <c:pt idx="86750">
                  <c:v>86.75</c:v>
                </c:pt>
                <c:pt idx="86751">
                  <c:v>86.751000000000033</c:v>
                </c:pt>
                <c:pt idx="86752">
                  <c:v>86.75200000000001</c:v>
                </c:pt>
                <c:pt idx="86753">
                  <c:v>86.753000000000043</c:v>
                </c:pt>
                <c:pt idx="86754">
                  <c:v>86.754000000000019</c:v>
                </c:pt>
                <c:pt idx="86755">
                  <c:v>86.754999999999995</c:v>
                </c:pt>
                <c:pt idx="86756">
                  <c:v>86.756000000000029</c:v>
                </c:pt>
                <c:pt idx="86757">
                  <c:v>86.757000000000005</c:v>
                </c:pt>
                <c:pt idx="86758">
                  <c:v>86.758000000000038</c:v>
                </c:pt>
                <c:pt idx="86759">
                  <c:v>86.759000000000015</c:v>
                </c:pt>
                <c:pt idx="86760">
                  <c:v>86.759999999999991</c:v>
                </c:pt>
                <c:pt idx="86761">
                  <c:v>86.761000000000024</c:v>
                </c:pt>
                <c:pt idx="86762">
                  <c:v>86.762</c:v>
                </c:pt>
                <c:pt idx="86763">
                  <c:v>86.763000000000034</c:v>
                </c:pt>
                <c:pt idx="86764">
                  <c:v>86.76400000000001</c:v>
                </c:pt>
                <c:pt idx="86765">
                  <c:v>86.765000000000043</c:v>
                </c:pt>
                <c:pt idx="86766">
                  <c:v>86.76600000000002</c:v>
                </c:pt>
                <c:pt idx="86767">
                  <c:v>86.766999999999996</c:v>
                </c:pt>
                <c:pt idx="86768">
                  <c:v>86.768000000000029</c:v>
                </c:pt>
                <c:pt idx="86769">
                  <c:v>86.769000000000005</c:v>
                </c:pt>
                <c:pt idx="86770">
                  <c:v>86.770000000000039</c:v>
                </c:pt>
                <c:pt idx="86771">
                  <c:v>86.771000000000015</c:v>
                </c:pt>
                <c:pt idx="86772">
                  <c:v>86.771999999999991</c:v>
                </c:pt>
                <c:pt idx="86773">
                  <c:v>86.773000000000025</c:v>
                </c:pt>
                <c:pt idx="86774">
                  <c:v>86.774000000000001</c:v>
                </c:pt>
                <c:pt idx="86775">
                  <c:v>86.775000000000034</c:v>
                </c:pt>
                <c:pt idx="86776">
                  <c:v>86.77600000000001</c:v>
                </c:pt>
                <c:pt idx="86777">
                  <c:v>86.777000000000044</c:v>
                </c:pt>
                <c:pt idx="86778">
                  <c:v>86.77800000000002</c:v>
                </c:pt>
                <c:pt idx="86779">
                  <c:v>86.778999999999996</c:v>
                </c:pt>
                <c:pt idx="86780">
                  <c:v>86.78000000000003</c:v>
                </c:pt>
                <c:pt idx="86781">
                  <c:v>86.781000000000006</c:v>
                </c:pt>
                <c:pt idx="86782">
                  <c:v>86.782000000000039</c:v>
                </c:pt>
                <c:pt idx="86783">
                  <c:v>86.783000000000015</c:v>
                </c:pt>
                <c:pt idx="86784">
                  <c:v>86.783999999999992</c:v>
                </c:pt>
                <c:pt idx="86785">
                  <c:v>86.785000000000025</c:v>
                </c:pt>
                <c:pt idx="86786">
                  <c:v>86.786000000000001</c:v>
                </c:pt>
                <c:pt idx="86787">
                  <c:v>86.787000000000035</c:v>
                </c:pt>
                <c:pt idx="86788">
                  <c:v>86.788000000000011</c:v>
                </c:pt>
                <c:pt idx="86789">
                  <c:v>86.789000000000044</c:v>
                </c:pt>
                <c:pt idx="86790">
                  <c:v>86.79000000000002</c:v>
                </c:pt>
                <c:pt idx="86791">
                  <c:v>86.790999999999997</c:v>
                </c:pt>
                <c:pt idx="86792">
                  <c:v>86.79200000000003</c:v>
                </c:pt>
                <c:pt idx="86793">
                  <c:v>86.793000000000006</c:v>
                </c:pt>
                <c:pt idx="86794">
                  <c:v>86.79400000000004</c:v>
                </c:pt>
                <c:pt idx="86795">
                  <c:v>86.795000000000016</c:v>
                </c:pt>
                <c:pt idx="86796">
                  <c:v>86.795999999999992</c:v>
                </c:pt>
                <c:pt idx="86797">
                  <c:v>86.797000000000025</c:v>
                </c:pt>
                <c:pt idx="86798">
                  <c:v>86.798000000000002</c:v>
                </c:pt>
                <c:pt idx="86799">
                  <c:v>86.799000000000035</c:v>
                </c:pt>
                <c:pt idx="86800">
                  <c:v>86.800000000000011</c:v>
                </c:pt>
                <c:pt idx="86801">
                  <c:v>86.801000000000045</c:v>
                </c:pt>
                <c:pt idx="86802">
                  <c:v>86.802000000000021</c:v>
                </c:pt>
                <c:pt idx="86803">
                  <c:v>86.802999999999997</c:v>
                </c:pt>
                <c:pt idx="86804">
                  <c:v>86.80400000000003</c:v>
                </c:pt>
                <c:pt idx="86805">
                  <c:v>86.805000000000007</c:v>
                </c:pt>
                <c:pt idx="86806">
                  <c:v>86.80600000000004</c:v>
                </c:pt>
                <c:pt idx="86807">
                  <c:v>86.807000000000016</c:v>
                </c:pt>
                <c:pt idx="86808">
                  <c:v>86.807999999999993</c:v>
                </c:pt>
                <c:pt idx="86809">
                  <c:v>86.809000000000026</c:v>
                </c:pt>
                <c:pt idx="86810">
                  <c:v>86.81</c:v>
                </c:pt>
                <c:pt idx="86811">
                  <c:v>86.811000000000035</c:v>
                </c:pt>
                <c:pt idx="86812">
                  <c:v>86.812000000000012</c:v>
                </c:pt>
                <c:pt idx="86813">
                  <c:v>86.813000000000045</c:v>
                </c:pt>
                <c:pt idx="86814">
                  <c:v>86.814000000000021</c:v>
                </c:pt>
                <c:pt idx="86815">
                  <c:v>86.814999999999998</c:v>
                </c:pt>
                <c:pt idx="86816">
                  <c:v>86.816000000000031</c:v>
                </c:pt>
                <c:pt idx="86817">
                  <c:v>86.817000000000007</c:v>
                </c:pt>
                <c:pt idx="86818">
                  <c:v>86.81800000000004</c:v>
                </c:pt>
                <c:pt idx="86819">
                  <c:v>86.819000000000017</c:v>
                </c:pt>
                <c:pt idx="86820">
                  <c:v>86.82</c:v>
                </c:pt>
                <c:pt idx="86821">
                  <c:v>86.821000000000026</c:v>
                </c:pt>
                <c:pt idx="86822">
                  <c:v>86.822000000000003</c:v>
                </c:pt>
                <c:pt idx="86823">
                  <c:v>86.823000000000036</c:v>
                </c:pt>
                <c:pt idx="86824">
                  <c:v>86.824000000000012</c:v>
                </c:pt>
                <c:pt idx="86825">
                  <c:v>86.825000000000045</c:v>
                </c:pt>
                <c:pt idx="86826">
                  <c:v>86.826000000000022</c:v>
                </c:pt>
                <c:pt idx="86827">
                  <c:v>86.826999999999998</c:v>
                </c:pt>
                <c:pt idx="86828">
                  <c:v>86.828000000000031</c:v>
                </c:pt>
                <c:pt idx="86829">
                  <c:v>86.829000000000008</c:v>
                </c:pt>
                <c:pt idx="86830">
                  <c:v>86.830000000000041</c:v>
                </c:pt>
                <c:pt idx="86831">
                  <c:v>86.831000000000017</c:v>
                </c:pt>
                <c:pt idx="86832">
                  <c:v>86.831999999999994</c:v>
                </c:pt>
                <c:pt idx="86833">
                  <c:v>86.833000000000027</c:v>
                </c:pt>
                <c:pt idx="86834">
                  <c:v>86.834000000000003</c:v>
                </c:pt>
                <c:pt idx="86835">
                  <c:v>86.835000000000036</c:v>
                </c:pt>
                <c:pt idx="86836">
                  <c:v>86.836000000000013</c:v>
                </c:pt>
                <c:pt idx="86837">
                  <c:v>86.837000000000046</c:v>
                </c:pt>
                <c:pt idx="86838">
                  <c:v>86.838000000000022</c:v>
                </c:pt>
                <c:pt idx="86839">
                  <c:v>86.838999999999999</c:v>
                </c:pt>
                <c:pt idx="86840">
                  <c:v>86.840000000000032</c:v>
                </c:pt>
                <c:pt idx="86841">
                  <c:v>86.841000000000008</c:v>
                </c:pt>
                <c:pt idx="86842">
                  <c:v>86.842000000000041</c:v>
                </c:pt>
                <c:pt idx="86843">
                  <c:v>86.843000000000018</c:v>
                </c:pt>
                <c:pt idx="86844">
                  <c:v>86.843999999999994</c:v>
                </c:pt>
                <c:pt idx="86845">
                  <c:v>86.845000000000027</c:v>
                </c:pt>
                <c:pt idx="86846">
                  <c:v>86.846000000000004</c:v>
                </c:pt>
                <c:pt idx="86847">
                  <c:v>86.847000000000037</c:v>
                </c:pt>
                <c:pt idx="86848">
                  <c:v>86.848000000000013</c:v>
                </c:pt>
                <c:pt idx="86849">
                  <c:v>86.849000000000046</c:v>
                </c:pt>
                <c:pt idx="86850">
                  <c:v>86.850000000000023</c:v>
                </c:pt>
                <c:pt idx="86851">
                  <c:v>86.850999999999999</c:v>
                </c:pt>
                <c:pt idx="86852">
                  <c:v>86.852000000000032</c:v>
                </c:pt>
                <c:pt idx="86853">
                  <c:v>86.853000000000009</c:v>
                </c:pt>
                <c:pt idx="86854">
                  <c:v>86.854000000000042</c:v>
                </c:pt>
                <c:pt idx="86855">
                  <c:v>86.855000000000018</c:v>
                </c:pt>
                <c:pt idx="86856">
                  <c:v>86.855999999999995</c:v>
                </c:pt>
                <c:pt idx="86857">
                  <c:v>86.857000000000028</c:v>
                </c:pt>
                <c:pt idx="86858">
                  <c:v>86.858000000000004</c:v>
                </c:pt>
                <c:pt idx="86859">
                  <c:v>86.859000000000037</c:v>
                </c:pt>
                <c:pt idx="86860">
                  <c:v>86.860000000000014</c:v>
                </c:pt>
                <c:pt idx="86861">
                  <c:v>86.86099999999999</c:v>
                </c:pt>
                <c:pt idx="86862">
                  <c:v>86.862000000000023</c:v>
                </c:pt>
                <c:pt idx="86863">
                  <c:v>86.863</c:v>
                </c:pt>
                <c:pt idx="86864">
                  <c:v>86.864000000000033</c:v>
                </c:pt>
                <c:pt idx="86865">
                  <c:v>86.865000000000009</c:v>
                </c:pt>
                <c:pt idx="86866">
                  <c:v>86.866000000000042</c:v>
                </c:pt>
                <c:pt idx="86867">
                  <c:v>86.867000000000019</c:v>
                </c:pt>
                <c:pt idx="86868">
                  <c:v>86.867999999999995</c:v>
                </c:pt>
                <c:pt idx="86869">
                  <c:v>86.869000000000028</c:v>
                </c:pt>
                <c:pt idx="86870">
                  <c:v>86.87</c:v>
                </c:pt>
                <c:pt idx="86871">
                  <c:v>86.871000000000038</c:v>
                </c:pt>
                <c:pt idx="86872">
                  <c:v>86.872000000000014</c:v>
                </c:pt>
                <c:pt idx="86873">
                  <c:v>86.87299999999999</c:v>
                </c:pt>
                <c:pt idx="86874">
                  <c:v>86.874000000000024</c:v>
                </c:pt>
                <c:pt idx="86875">
                  <c:v>86.875</c:v>
                </c:pt>
                <c:pt idx="86876">
                  <c:v>86.876000000000033</c:v>
                </c:pt>
                <c:pt idx="86877">
                  <c:v>86.87700000000001</c:v>
                </c:pt>
                <c:pt idx="86878">
                  <c:v>86.878000000000043</c:v>
                </c:pt>
                <c:pt idx="86879">
                  <c:v>86.879000000000019</c:v>
                </c:pt>
                <c:pt idx="86880">
                  <c:v>86.88</c:v>
                </c:pt>
                <c:pt idx="86881">
                  <c:v>86.881000000000029</c:v>
                </c:pt>
                <c:pt idx="86882">
                  <c:v>86.882000000000005</c:v>
                </c:pt>
                <c:pt idx="86883">
                  <c:v>86.883000000000038</c:v>
                </c:pt>
                <c:pt idx="86884">
                  <c:v>86.884000000000015</c:v>
                </c:pt>
                <c:pt idx="86885">
                  <c:v>86.884999999999991</c:v>
                </c:pt>
                <c:pt idx="86886">
                  <c:v>86.886000000000024</c:v>
                </c:pt>
                <c:pt idx="86887">
                  <c:v>86.887</c:v>
                </c:pt>
                <c:pt idx="86888">
                  <c:v>86.888000000000034</c:v>
                </c:pt>
                <c:pt idx="86889">
                  <c:v>86.88900000000001</c:v>
                </c:pt>
                <c:pt idx="86890">
                  <c:v>86.890000000000043</c:v>
                </c:pt>
                <c:pt idx="86891">
                  <c:v>86.89100000000002</c:v>
                </c:pt>
                <c:pt idx="86892">
                  <c:v>86.891999999999996</c:v>
                </c:pt>
                <c:pt idx="86893">
                  <c:v>86.893000000000029</c:v>
                </c:pt>
                <c:pt idx="86894">
                  <c:v>86.894000000000005</c:v>
                </c:pt>
                <c:pt idx="86895">
                  <c:v>86.895000000000039</c:v>
                </c:pt>
                <c:pt idx="86896">
                  <c:v>86.896000000000015</c:v>
                </c:pt>
                <c:pt idx="86897">
                  <c:v>86.896999999999991</c:v>
                </c:pt>
                <c:pt idx="86898">
                  <c:v>86.898000000000025</c:v>
                </c:pt>
                <c:pt idx="86899">
                  <c:v>86.899000000000001</c:v>
                </c:pt>
                <c:pt idx="86900">
                  <c:v>86.900000000000034</c:v>
                </c:pt>
                <c:pt idx="86901">
                  <c:v>86.90100000000001</c:v>
                </c:pt>
                <c:pt idx="86902">
                  <c:v>86.902000000000044</c:v>
                </c:pt>
                <c:pt idx="86903">
                  <c:v>86.90300000000002</c:v>
                </c:pt>
                <c:pt idx="86904">
                  <c:v>86.903999999999996</c:v>
                </c:pt>
                <c:pt idx="86905">
                  <c:v>86.90500000000003</c:v>
                </c:pt>
                <c:pt idx="86906">
                  <c:v>86.906000000000006</c:v>
                </c:pt>
                <c:pt idx="86907">
                  <c:v>86.907000000000039</c:v>
                </c:pt>
                <c:pt idx="86908">
                  <c:v>86.908000000000015</c:v>
                </c:pt>
                <c:pt idx="86909">
                  <c:v>86.908999999999992</c:v>
                </c:pt>
                <c:pt idx="86910">
                  <c:v>86.910000000000025</c:v>
                </c:pt>
                <c:pt idx="86911">
                  <c:v>86.911000000000001</c:v>
                </c:pt>
                <c:pt idx="86912">
                  <c:v>86.912000000000035</c:v>
                </c:pt>
                <c:pt idx="86913">
                  <c:v>86.913000000000011</c:v>
                </c:pt>
                <c:pt idx="86914">
                  <c:v>86.914000000000044</c:v>
                </c:pt>
                <c:pt idx="86915">
                  <c:v>86.91500000000002</c:v>
                </c:pt>
                <c:pt idx="86916">
                  <c:v>86.915999999999997</c:v>
                </c:pt>
                <c:pt idx="86917">
                  <c:v>86.91700000000003</c:v>
                </c:pt>
                <c:pt idx="86918">
                  <c:v>86.918000000000006</c:v>
                </c:pt>
                <c:pt idx="86919">
                  <c:v>86.91900000000004</c:v>
                </c:pt>
                <c:pt idx="86920">
                  <c:v>86.920000000000016</c:v>
                </c:pt>
                <c:pt idx="86921">
                  <c:v>86.920999999999992</c:v>
                </c:pt>
                <c:pt idx="86922">
                  <c:v>86.922000000000025</c:v>
                </c:pt>
                <c:pt idx="86923">
                  <c:v>86.923000000000002</c:v>
                </c:pt>
                <c:pt idx="86924">
                  <c:v>86.924000000000035</c:v>
                </c:pt>
                <c:pt idx="86925">
                  <c:v>86.925000000000011</c:v>
                </c:pt>
                <c:pt idx="86926">
                  <c:v>86.926000000000045</c:v>
                </c:pt>
                <c:pt idx="86927">
                  <c:v>86.927000000000021</c:v>
                </c:pt>
                <c:pt idx="86928">
                  <c:v>86.927999999999997</c:v>
                </c:pt>
                <c:pt idx="86929">
                  <c:v>86.92900000000003</c:v>
                </c:pt>
                <c:pt idx="86930">
                  <c:v>86.93</c:v>
                </c:pt>
                <c:pt idx="86931">
                  <c:v>86.93100000000004</c:v>
                </c:pt>
                <c:pt idx="86932">
                  <c:v>86.932000000000016</c:v>
                </c:pt>
                <c:pt idx="86933">
                  <c:v>86.932999999999993</c:v>
                </c:pt>
                <c:pt idx="86934">
                  <c:v>86.934000000000026</c:v>
                </c:pt>
                <c:pt idx="86935">
                  <c:v>86.935000000000002</c:v>
                </c:pt>
                <c:pt idx="86936">
                  <c:v>86.936000000000035</c:v>
                </c:pt>
                <c:pt idx="86937">
                  <c:v>86.937000000000012</c:v>
                </c:pt>
                <c:pt idx="86938">
                  <c:v>86.938000000000045</c:v>
                </c:pt>
                <c:pt idx="86939">
                  <c:v>86.939000000000021</c:v>
                </c:pt>
                <c:pt idx="86940">
                  <c:v>86.94</c:v>
                </c:pt>
                <c:pt idx="86941">
                  <c:v>86.941000000000031</c:v>
                </c:pt>
                <c:pt idx="86942">
                  <c:v>86.942000000000007</c:v>
                </c:pt>
                <c:pt idx="86943">
                  <c:v>86.94300000000004</c:v>
                </c:pt>
                <c:pt idx="86944">
                  <c:v>86.944000000000017</c:v>
                </c:pt>
                <c:pt idx="86945">
                  <c:v>86.944999999999993</c:v>
                </c:pt>
                <c:pt idx="86946">
                  <c:v>86.946000000000026</c:v>
                </c:pt>
                <c:pt idx="86947">
                  <c:v>86.947000000000003</c:v>
                </c:pt>
                <c:pt idx="86948">
                  <c:v>86.948000000000036</c:v>
                </c:pt>
                <c:pt idx="86949">
                  <c:v>86.949000000000012</c:v>
                </c:pt>
                <c:pt idx="86950">
                  <c:v>86.950000000000045</c:v>
                </c:pt>
                <c:pt idx="86951">
                  <c:v>86.951000000000022</c:v>
                </c:pt>
                <c:pt idx="86952">
                  <c:v>86.951999999999998</c:v>
                </c:pt>
                <c:pt idx="86953">
                  <c:v>86.953000000000031</c:v>
                </c:pt>
                <c:pt idx="86954">
                  <c:v>86.954000000000008</c:v>
                </c:pt>
                <c:pt idx="86955">
                  <c:v>86.955000000000041</c:v>
                </c:pt>
                <c:pt idx="86956">
                  <c:v>86.956000000000017</c:v>
                </c:pt>
                <c:pt idx="86957">
                  <c:v>86.956999999999994</c:v>
                </c:pt>
                <c:pt idx="86958">
                  <c:v>86.958000000000027</c:v>
                </c:pt>
                <c:pt idx="86959">
                  <c:v>86.959000000000003</c:v>
                </c:pt>
                <c:pt idx="86960">
                  <c:v>86.960000000000036</c:v>
                </c:pt>
                <c:pt idx="86961">
                  <c:v>86.961000000000013</c:v>
                </c:pt>
                <c:pt idx="86962">
                  <c:v>86.962000000000046</c:v>
                </c:pt>
                <c:pt idx="86963">
                  <c:v>86.963000000000022</c:v>
                </c:pt>
                <c:pt idx="86964">
                  <c:v>86.963999999999999</c:v>
                </c:pt>
                <c:pt idx="86965">
                  <c:v>86.965000000000032</c:v>
                </c:pt>
                <c:pt idx="86966">
                  <c:v>86.966000000000008</c:v>
                </c:pt>
                <c:pt idx="86967">
                  <c:v>86.967000000000041</c:v>
                </c:pt>
                <c:pt idx="86968">
                  <c:v>86.968000000000018</c:v>
                </c:pt>
                <c:pt idx="86969">
                  <c:v>86.968999999999994</c:v>
                </c:pt>
                <c:pt idx="86970">
                  <c:v>86.970000000000027</c:v>
                </c:pt>
                <c:pt idx="86971">
                  <c:v>86.971000000000004</c:v>
                </c:pt>
                <c:pt idx="86972">
                  <c:v>86.972000000000037</c:v>
                </c:pt>
                <c:pt idx="86973">
                  <c:v>86.973000000000013</c:v>
                </c:pt>
                <c:pt idx="86974">
                  <c:v>86.974000000000046</c:v>
                </c:pt>
                <c:pt idx="86975">
                  <c:v>86.975000000000023</c:v>
                </c:pt>
                <c:pt idx="86976">
                  <c:v>86.975999999999999</c:v>
                </c:pt>
                <c:pt idx="86977">
                  <c:v>86.977000000000032</c:v>
                </c:pt>
                <c:pt idx="86978">
                  <c:v>86.978000000000009</c:v>
                </c:pt>
                <c:pt idx="86979">
                  <c:v>86.979000000000042</c:v>
                </c:pt>
                <c:pt idx="86980">
                  <c:v>86.980000000000018</c:v>
                </c:pt>
                <c:pt idx="86981">
                  <c:v>86.980999999999995</c:v>
                </c:pt>
                <c:pt idx="86982">
                  <c:v>86.982000000000028</c:v>
                </c:pt>
                <c:pt idx="86983">
                  <c:v>86.983000000000004</c:v>
                </c:pt>
                <c:pt idx="86984">
                  <c:v>86.984000000000037</c:v>
                </c:pt>
                <c:pt idx="86985">
                  <c:v>86.985000000000014</c:v>
                </c:pt>
                <c:pt idx="86986">
                  <c:v>86.98599999999999</c:v>
                </c:pt>
                <c:pt idx="86987">
                  <c:v>86.987000000000023</c:v>
                </c:pt>
                <c:pt idx="86988">
                  <c:v>86.988</c:v>
                </c:pt>
                <c:pt idx="86989">
                  <c:v>86.989000000000033</c:v>
                </c:pt>
                <c:pt idx="86990">
                  <c:v>86.990000000000009</c:v>
                </c:pt>
                <c:pt idx="86991">
                  <c:v>86.991000000000042</c:v>
                </c:pt>
                <c:pt idx="86992">
                  <c:v>86.992000000000019</c:v>
                </c:pt>
                <c:pt idx="86993">
                  <c:v>86.992999999999995</c:v>
                </c:pt>
                <c:pt idx="86994">
                  <c:v>86.994000000000028</c:v>
                </c:pt>
                <c:pt idx="86995">
                  <c:v>86.995000000000005</c:v>
                </c:pt>
                <c:pt idx="86996">
                  <c:v>86.996000000000038</c:v>
                </c:pt>
                <c:pt idx="86997">
                  <c:v>86.997000000000014</c:v>
                </c:pt>
                <c:pt idx="86998">
                  <c:v>86.99799999999999</c:v>
                </c:pt>
                <c:pt idx="86999">
                  <c:v>86.999000000000024</c:v>
                </c:pt>
                <c:pt idx="87000">
                  <c:v>87</c:v>
                </c:pt>
                <c:pt idx="87001">
                  <c:v>87.001000000000033</c:v>
                </c:pt>
                <c:pt idx="87002">
                  <c:v>87.00200000000001</c:v>
                </c:pt>
                <c:pt idx="87003">
                  <c:v>87.003000000000043</c:v>
                </c:pt>
                <c:pt idx="87004">
                  <c:v>87.004000000000019</c:v>
                </c:pt>
                <c:pt idx="87005">
                  <c:v>87.004999999999995</c:v>
                </c:pt>
                <c:pt idx="87006">
                  <c:v>87.006000000000029</c:v>
                </c:pt>
                <c:pt idx="87007">
                  <c:v>87.007000000000005</c:v>
                </c:pt>
                <c:pt idx="87008">
                  <c:v>87.008000000000038</c:v>
                </c:pt>
                <c:pt idx="87009">
                  <c:v>87.009000000000015</c:v>
                </c:pt>
                <c:pt idx="87010">
                  <c:v>87.009999999999991</c:v>
                </c:pt>
                <c:pt idx="87011">
                  <c:v>87.011000000000024</c:v>
                </c:pt>
                <c:pt idx="87012">
                  <c:v>87.012</c:v>
                </c:pt>
                <c:pt idx="87013">
                  <c:v>87.013000000000034</c:v>
                </c:pt>
                <c:pt idx="87014">
                  <c:v>87.01400000000001</c:v>
                </c:pt>
                <c:pt idx="87015">
                  <c:v>87.015000000000043</c:v>
                </c:pt>
                <c:pt idx="87016">
                  <c:v>87.01600000000002</c:v>
                </c:pt>
                <c:pt idx="87017">
                  <c:v>87.016999999999996</c:v>
                </c:pt>
                <c:pt idx="87018">
                  <c:v>87.018000000000029</c:v>
                </c:pt>
                <c:pt idx="87019">
                  <c:v>87.019000000000005</c:v>
                </c:pt>
                <c:pt idx="87020">
                  <c:v>87.020000000000039</c:v>
                </c:pt>
                <c:pt idx="87021">
                  <c:v>87.021000000000015</c:v>
                </c:pt>
                <c:pt idx="87022">
                  <c:v>87.021999999999991</c:v>
                </c:pt>
                <c:pt idx="87023">
                  <c:v>87.023000000000025</c:v>
                </c:pt>
                <c:pt idx="87024">
                  <c:v>87.024000000000001</c:v>
                </c:pt>
                <c:pt idx="87025">
                  <c:v>87.025000000000034</c:v>
                </c:pt>
                <c:pt idx="87026">
                  <c:v>87.02600000000001</c:v>
                </c:pt>
                <c:pt idx="87027">
                  <c:v>87.027000000000044</c:v>
                </c:pt>
                <c:pt idx="87028">
                  <c:v>87.02800000000002</c:v>
                </c:pt>
                <c:pt idx="87029">
                  <c:v>87.028999999999996</c:v>
                </c:pt>
                <c:pt idx="87030">
                  <c:v>87.03000000000003</c:v>
                </c:pt>
                <c:pt idx="87031">
                  <c:v>87.031000000000006</c:v>
                </c:pt>
                <c:pt idx="87032">
                  <c:v>87.032000000000039</c:v>
                </c:pt>
                <c:pt idx="87033">
                  <c:v>87.033000000000015</c:v>
                </c:pt>
                <c:pt idx="87034">
                  <c:v>87.033999999999992</c:v>
                </c:pt>
                <c:pt idx="87035">
                  <c:v>87.035000000000025</c:v>
                </c:pt>
                <c:pt idx="87036">
                  <c:v>87.036000000000001</c:v>
                </c:pt>
                <c:pt idx="87037">
                  <c:v>87.037000000000035</c:v>
                </c:pt>
                <c:pt idx="87038">
                  <c:v>87.038000000000011</c:v>
                </c:pt>
                <c:pt idx="87039">
                  <c:v>87.039000000000044</c:v>
                </c:pt>
                <c:pt idx="87040">
                  <c:v>87.04000000000002</c:v>
                </c:pt>
                <c:pt idx="87041">
                  <c:v>87.040999999999997</c:v>
                </c:pt>
                <c:pt idx="87042">
                  <c:v>87.04200000000003</c:v>
                </c:pt>
                <c:pt idx="87043">
                  <c:v>87.043000000000006</c:v>
                </c:pt>
                <c:pt idx="87044">
                  <c:v>87.04400000000004</c:v>
                </c:pt>
                <c:pt idx="87045">
                  <c:v>87.045000000000016</c:v>
                </c:pt>
                <c:pt idx="87046">
                  <c:v>87.045999999999992</c:v>
                </c:pt>
                <c:pt idx="87047">
                  <c:v>87.047000000000025</c:v>
                </c:pt>
                <c:pt idx="87048">
                  <c:v>87.048000000000002</c:v>
                </c:pt>
                <c:pt idx="87049">
                  <c:v>87.049000000000035</c:v>
                </c:pt>
                <c:pt idx="87050">
                  <c:v>87.050000000000011</c:v>
                </c:pt>
                <c:pt idx="87051">
                  <c:v>87.051000000000045</c:v>
                </c:pt>
                <c:pt idx="87052">
                  <c:v>87.052000000000021</c:v>
                </c:pt>
                <c:pt idx="87053">
                  <c:v>87.052999999999997</c:v>
                </c:pt>
                <c:pt idx="87054">
                  <c:v>87.05400000000003</c:v>
                </c:pt>
                <c:pt idx="87055">
                  <c:v>87.055000000000007</c:v>
                </c:pt>
                <c:pt idx="87056">
                  <c:v>87.05600000000004</c:v>
                </c:pt>
                <c:pt idx="87057">
                  <c:v>87.057000000000016</c:v>
                </c:pt>
                <c:pt idx="87058">
                  <c:v>87.057999999999993</c:v>
                </c:pt>
                <c:pt idx="87059">
                  <c:v>87.059000000000026</c:v>
                </c:pt>
                <c:pt idx="87060">
                  <c:v>87.06</c:v>
                </c:pt>
                <c:pt idx="87061">
                  <c:v>87.061000000000035</c:v>
                </c:pt>
                <c:pt idx="87062">
                  <c:v>87.062000000000012</c:v>
                </c:pt>
                <c:pt idx="87063">
                  <c:v>87.063000000000045</c:v>
                </c:pt>
                <c:pt idx="87064">
                  <c:v>87.064000000000021</c:v>
                </c:pt>
                <c:pt idx="87065">
                  <c:v>87.064999999999998</c:v>
                </c:pt>
                <c:pt idx="87066">
                  <c:v>87.066000000000031</c:v>
                </c:pt>
                <c:pt idx="87067">
                  <c:v>87.067000000000007</c:v>
                </c:pt>
                <c:pt idx="87068">
                  <c:v>87.06800000000004</c:v>
                </c:pt>
                <c:pt idx="87069">
                  <c:v>87.069000000000017</c:v>
                </c:pt>
                <c:pt idx="87070">
                  <c:v>87.07</c:v>
                </c:pt>
                <c:pt idx="87071">
                  <c:v>87.071000000000026</c:v>
                </c:pt>
                <c:pt idx="87072">
                  <c:v>87.072000000000003</c:v>
                </c:pt>
                <c:pt idx="87073">
                  <c:v>87.073000000000036</c:v>
                </c:pt>
                <c:pt idx="87074">
                  <c:v>87.074000000000012</c:v>
                </c:pt>
                <c:pt idx="87075">
                  <c:v>87.075000000000045</c:v>
                </c:pt>
                <c:pt idx="87076">
                  <c:v>87.076000000000022</c:v>
                </c:pt>
                <c:pt idx="87077">
                  <c:v>87.076999999999998</c:v>
                </c:pt>
                <c:pt idx="87078">
                  <c:v>87.078000000000031</c:v>
                </c:pt>
                <c:pt idx="87079">
                  <c:v>87.079000000000008</c:v>
                </c:pt>
                <c:pt idx="87080">
                  <c:v>87.080000000000041</c:v>
                </c:pt>
                <c:pt idx="87081">
                  <c:v>87.081000000000017</c:v>
                </c:pt>
                <c:pt idx="87082">
                  <c:v>87.081999999999994</c:v>
                </c:pt>
                <c:pt idx="87083">
                  <c:v>87.083000000000027</c:v>
                </c:pt>
                <c:pt idx="87084">
                  <c:v>87.084000000000003</c:v>
                </c:pt>
                <c:pt idx="87085">
                  <c:v>87.085000000000036</c:v>
                </c:pt>
                <c:pt idx="87086">
                  <c:v>87.086000000000013</c:v>
                </c:pt>
                <c:pt idx="87087">
                  <c:v>87.087000000000046</c:v>
                </c:pt>
                <c:pt idx="87088">
                  <c:v>87.088000000000022</c:v>
                </c:pt>
                <c:pt idx="87089">
                  <c:v>87.088999999999999</c:v>
                </c:pt>
                <c:pt idx="87090">
                  <c:v>87.090000000000032</c:v>
                </c:pt>
                <c:pt idx="87091">
                  <c:v>87.091000000000008</c:v>
                </c:pt>
                <c:pt idx="87092">
                  <c:v>87.092000000000041</c:v>
                </c:pt>
                <c:pt idx="87093">
                  <c:v>87.093000000000018</c:v>
                </c:pt>
                <c:pt idx="87094">
                  <c:v>87.093999999999994</c:v>
                </c:pt>
                <c:pt idx="87095">
                  <c:v>87.095000000000027</c:v>
                </c:pt>
                <c:pt idx="87096">
                  <c:v>87.096000000000004</c:v>
                </c:pt>
                <c:pt idx="87097">
                  <c:v>87.097000000000037</c:v>
                </c:pt>
                <c:pt idx="87098">
                  <c:v>87.098000000000013</c:v>
                </c:pt>
                <c:pt idx="87099">
                  <c:v>87.099000000000046</c:v>
                </c:pt>
                <c:pt idx="87100">
                  <c:v>87.100000000000023</c:v>
                </c:pt>
                <c:pt idx="87101">
                  <c:v>87.100999999999999</c:v>
                </c:pt>
                <c:pt idx="87102">
                  <c:v>87.102000000000032</c:v>
                </c:pt>
                <c:pt idx="87103">
                  <c:v>87.103000000000009</c:v>
                </c:pt>
                <c:pt idx="87104">
                  <c:v>87.104000000000042</c:v>
                </c:pt>
                <c:pt idx="87105">
                  <c:v>87.105000000000018</c:v>
                </c:pt>
                <c:pt idx="87106">
                  <c:v>87.105999999999995</c:v>
                </c:pt>
                <c:pt idx="87107">
                  <c:v>87.107000000000028</c:v>
                </c:pt>
                <c:pt idx="87108">
                  <c:v>87.108000000000004</c:v>
                </c:pt>
                <c:pt idx="87109">
                  <c:v>87.109000000000037</c:v>
                </c:pt>
                <c:pt idx="87110">
                  <c:v>87.110000000000014</c:v>
                </c:pt>
                <c:pt idx="87111">
                  <c:v>87.11099999999999</c:v>
                </c:pt>
                <c:pt idx="87112">
                  <c:v>87.112000000000023</c:v>
                </c:pt>
                <c:pt idx="87113">
                  <c:v>87.113</c:v>
                </c:pt>
                <c:pt idx="87114">
                  <c:v>87.114000000000033</c:v>
                </c:pt>
                <c:pt idx="87115">
                  <c:v>87.115000000000009</c:v>
                </c:pt>
                <c:pt idx="87116">
                  <c:v>87.116000000000042</c:v>
                </c:pt>
                <c:pt idx="87117">
                  <c:v>87.117000000000019</c:v>
                </c:pt>
                <c:pt idx="87118">
                  <c:v>87.117999999999995</c:v>
                </c:pt>
                <c:pt idx="87119">
                  <c:v>87.119000000000028</c:v>
                </c:pt>
                <c:pt idx="87120">
                  <c:v>87.12</c:v>
                </c:pt>
                <c:pt idx="87121">
                  <c:v>87.121000000000038</c:v>
                </c:pt>
                <c:pt idx="87122">
                  <c:v>87.122000000000014</c:v>
                </c:pt>
                <c:pt idx="87123">
                  <c:v>87.12299999999999</c:v>
                </c:pt>
                <c:pt idx="87124">
                  <c:v>87.124000000000024</c:v>
                </c:pt>
                <c:pt idx="87125">
                  <c:v>87.125</c:v>
                </c:pt>
                <c:pt idx="87126">
                  <c:v>87.126000000000033</c:v>
                </c:pt>
                <c:pt idx="87127">
                  <c:v>87.12700000000001</c:v>
                </c:pt>
                <c:pt idx="87128">
                  <c:v>87.128000000000043</c:v>
                </c:pt>
                <c:pt idx="87129">
                  <c:v>87.129000000000019</c:v>
                </c:pt>
                <c:pt idx="87130">
                  <c:v>87.13</c:v>
                </c:pt>
                <c:pt idx="87131">
                  <c:v>87.131000000000029</c:v>
                </c:pt>
                <c:pt idx="87132">
                  <c:v>87.132000000000005</c:v>
                </c:pt>
                <c:pt idx="87133">
                  <c:v>87.133000000000038</c:v>
                </c:pt>
                <c:pt idx="87134">
                  <c:v>87.134000000000015</c:v>
                </c:pt>
                <c:pt idx="87135">
                  <c:v>87.134999999999991</c:v>
                </c:pt>
                <c:pt idx="87136">
                  <c:v>87.136000000000024</c:v>
                </c:pt>
                <c:pt idx="87137">
                  <c:v>87.137</c:v>
                </c:pt>
                <c:pt idx="87138">
                  <c:v>87.138000000000034</c:v>
                </c:pt>
                <c:pt idx="87139">
                  <c:v>87.13900000000001</c:v>
                </c:pt>
                <c:pt idx="87140">
                  <c:v>87.140000000000043</c:v>
                </c:pt>
                <c:pt idx="87141">
                  <c:v>87.14100000000002</c:v>
                </c:pt>
                <c:pt idx="87142">
                  <c:v>87.141999999999996</c:v>
                </c:pt>
                <c:pt idx="87143">
                  <c:v>87.143000000000029</c:v>
                </c:pt>
                <c:pt idx="87144">
                  <c:v>87.144000000000005</c:v>
                </c:pt>
                <c:pt idx="87145">
                  <c:v>87.145000000000039</c:v>
                </c:pt>
                <c:pt idx="87146">
                  <c:v>87.146000000000015</c:v>
                </c:pt>
                <c:pt idx="87147">
                  <c:v>87.146999999999991</c:v>
                </c:pt>
                <c:pt idx="87148">
                  <c:v>87.148000000000025</c:v>
                </c:pt>
                <c:pt idx="87149">
                  <c:v>87.149000000000001</c:v>
                </c:pt>
                <c:pt idx="87150">
                  <c:v>87.150000000000034</c:v>
                </c:pt>
                <c:pt idx="87151">
                  <c:v>87.15100000000001</c:v>
                </c:pt>
                <c:pt idx="87152">
                  <c:v>87.152000000000044</c:v>
                </c:pt>
                <c:pt idx="87153">
                  <c:v>87.15300000000002</c:v>
                </c:pt>
                <c:pt idx="87154">
                  <c:v>87.153999999999996</c:v>
                </c:pt>
                <c:pt idx="87155">
                  <c:v>87.15500000000003</c:v>
                </c:pt>
                <c:pt idx="87156">
                  <c:v>87.156000000000006</c:v>
                </c:pt>
                <c:pt idx="87157">
                  <c:v>87.157000000000039</c:v>
                </c:pt>
                <c:pt idx="87158">
                  <c:v>87.158000000000015</c:v>
                </c:pt>
                <c:pt idx="87159">
                  <c:v>87.158999999999992</c:v>
                </c:pt>
                <c:pt idx="87160">
                  <c:v>87.160000000000025</c:v>
                </c:pt>
                <c:pt idx="87161">
                  <c:v>87.161000000000001</c:v>
                </c:pt>
                <c:pt idx="87162">
                  <c:v>87.162000000000035</c:v>
                </c:pt>
                <c:pt idx="87163">
                  <c:v>87.163000000000011</c:v>
                </c:pt>
                <c:pt idx="87164">
                  <c:v>87.164000000000044</c:v>
                </c:pt>
                <c:pt idx="87165">
                  <c:v>87.16500000000002</c:v>
                </c:pt>
                <c:pt idx="87166">
                  <c:v>87.165999999999997</c:v>
                </c:pt>
                <c:pt idx="87167">
                  <c:v>87.16700000000003</c:v>
                </c:pt>
                <c:pt idx="87168">
                  <c:v>87.168000000000006</c:v>
                </c:pt>
                <c:pt idx="87169">
                  <c:v>87.16900000000004</c:v>
                </c:pt>
                <c:pt idx="87170">
                  <c:v>87.170000000000016</c:v>
                </c:pt>
                <c:pt idx="87171">
                  <c:v>87.170999999999992</c:v>
                </c:pt>
                <c:pt idx="87172">
                  <c:v>87.172000000000025</c:v>
                </c:pt>
                <c:pt idx="87173">
                  <c:v>87.173000000000002</c:v>
                </c:pt>
                <c:pt idx="87174">
                  <c:v>87.174000000000035</c:v>
                </c:pt>
                <c:pt idx="87175">
                  <c:v>87.175000000000011</c:v>
                </c:pt>
                <c:pt idx="87176">
                  <c:v>87.176000000000045</c:v>
                </c:pt>
                <c:pt idx="87177">
                  <c:v>87.177000000000021</c:v>
                </c:pt>
                <c:pt idx="87178">
                  <c:v>87.177999999999997</c:v>
                </c:pt>
                <c:pt idx="87179">
                  <c:v>87.17900000000003</c:v>
                </c:pt>
                <c:pt idx="87180">
                  <c:v>87.18</c:v>
                </c:pt>
                <c:pt idx="87181">
                  <c:v>87.18100000000004</c:v>
                </c:pt>
                <c:pt idx="87182">
                  <c:v>87.182000000000016</c:v>
                </c:pt>
                <c:pt idx="87183">
                  <c:v>87.182999999999993</c:v>
                </c:pt>
                <c:pt idx="87184">
                  <c:v>87.184000000000026</c:v>
                </c:pt>
                <c:pt idx="87185">
                  <c:v>87.185000000000002</c:v>
                </c:pt>
                <c:pt idx="87186">
                  <c:v>87.186000000000035</c:v>
                </c:pt>
                <c:pt idx="87187">
                  <c:v>87.187000000000012</c:v>
                </c:pt>
                <c:pt idx="87188">
                  <c:v>87.188000000000045</c:v>
                </c:pt>
                <c:pt idx="87189">
                  <c:v>87.189000000000021</c:v>
                </c:pt>
                <c:pt idx="87190">
                  <c:v>87.19</c:v>
                </c:pt>
                <c:pt idx="87191">
                  <c:v>87.191000000000031</c:v>
                </c:pt>
                <c:pt idx="87192">
                  <c:v>87.192000000000007</c:v>
                </c:pt>
                <c:pt idx="87193">
                  <c:v>87.19300000000004</c:v>
                </c:pt>
                <c:pt idx="87194">
                  <c:v>87.194000000000017</c:v>
                </c:pt>
                <c:pt idx="87195">
                  <c:v>87.194999999999993</c:v>
                </c:pt>
                <c:pt idx="87196">
                  <c:v>87.196000000000026</c:v>
                </c:pt>
                <c:pt idx="87197">
                  <c:v>87.197000000000003</c:v>
                </c:pt>
                <c:pt idx="87198">
                  <c:v>87.198000000000036</c:v>
                </c:pt>
                <c:pt idx="87199">
                  <c:v>87.199000000000012</c:v>
                </c:pt>
                <c:pt idx="87200">
                  <c:v>87.200000000000045</c:v>
                </c:pt>
                <c:pt idx="87201">
                  <c:v>87.201000000000022</c:v>
                </c:pt>
                <c:pt idx="87202">
                  <c:v>87.201999999999998</c:v>
                </c:pt>
                <c:pt idx="87203">
                  <c:v>87.203000000000031</c:v>
                </c:pt>
                <c:pt idx="87204">
                  <c:v>87.204000000000008</c:v>
                </c:pt>
                <c:pt idx="87205">
                  <c:v>87.205000000000041</c:v>
                </c:pt>
                <c:pt idx="87206">
                  <c:v>87.206000000000017</c:v>
                </c:pt>
                <c:pt idx="87207">
                  <c:v>87.206999999999994</c:v>
                </c:pt>
                <c:pt idx="87208">
                  <c:v>87.208000000000027</c:v>
                </c:pt>
                <c:pt idx="87209">
                  <c:v>87.209000000000003</c:v>
                </c:pt>
                <c:pt idx="87210">
                  <c:v>87.210000000000036</c:v>
                </c:pt>
                <c:pt idx="87211">
                  <c:v>87.211000000000013</c:v>
                </c:pt>
                <c:pt idx="87212">
                  <c:v>87.212000000000046</c:v>
                </c:pt>
                <c:pt idx="87213">
                  <c:v>87.213000000000022</c:v>
                </c:pt>
                <c:pt idx="87214">
                  <c:v>87.213999999999999</c:v>
                </c:pt>
                <c:pt idx="87215">
                  <c:v>87.215000000000032</c:v>
                </c:pt>
                <c:pt idx="87216">
                  <c:v>87.216000000000008</c:v>
                </c:pt>
                <c:pt idx="87217">
                  <c:v>87.217000000000041</c:v>
                </c:pt>
                <c:pt idx="87218">
                  <c:v>87.218000000000018</c:v>
                </c:pt>
                <c:pt idx="87219">
                  <c:v>87.218999999999994</c:v>
                </c:pt>
                <c:pt idx="87220">
                  <c:v>87.220000000000027</c:v>
                </c:pt>
                <c:pt idx="87221">
                  <c:v>87.221000000000004</c:v>
                </c:pt>
                <c:pt idx="87222">
                  <c:v>87.222000000000037</c:v>
                </c:pt>
                <c:pt idx="87223">
                  <c:v>87.223000000000013</c:v>
                </c:pt>
                <c:pt idx="87224">
                  <c:v>87.224000000000046</c:v>
                </c:pt>
                <c:pt idx="87225">
                  <c:v>87.225000000000023</c:v>
                </c:pt>
                <c:pt idx="87226">
                  <c:v>87.225999999999999</c:v>
                </c:pt>
                <c:pt idx="87227">
                  <c:v>87.227000000000032</c:v>
                </c:pt>
                <c:pt idx="87228">
                  <c:v>87.228000000000009</c:v>
                </c:pt>
                <c:pt idx="87229">
                  <c:v>87.229000000000042</c:v>
                </c:pt>
                <c:pt idx="87230">
                  <c:v>87.230000000000018</c:v>
                </c:pt>
                <c:pt idx="87231">
                  <c:v>87.230999999999995</c:v>
                </c:pt>
                <c:pt idx="87232">
                  <c:v>87.232000000000028</c:v>
                </c:pt>
                <c:pt idx="87233">
                  <c:v>87.233000000000004</c:v>
                </c:pt>
                <c:pt idx="87234">
                  <c:v>87.234000000000037</c:v>
                </c:pt>
                <c:pt idx="87235">
                  <c:v>87.235000000000014</c:v>
                </c:pt>
                <c:pt idx="87236">
                  <c:v>87.23599999999999</c:v>
                </c:pt>
                <c:pt idx="87237">
                  <c:v>87.237000000000023</c:v>
                </c:pt>
                <c:pt idx="87238">
                  <c:v>87.238</c:v>
                </c:pt>
                <c:pt idx="87239">
                  <c:v>87.239000000000033</c:v>
                </c:pt>
                <c:pt idx="87240">
                  <c:v>87.240000000000009</c:v>
                </c:pt>
                <c:pt idx="87241">
                  <c:v>87.241000000000042</c:v>
                </c:pt>
                <c:pt idx="87242">
                  <c:v>87.242000000000019</c:v>
                </c:pt>
                <c:pt idx="87243">
                  <c:v>87.242999999999995</c:v>
                </c:pt>
                <c:pt idx="87244">
                  <c:v>87.244000000000028</c:v>
                </c:pt>
                <c:pt idx="87245">
                  <c:v>87.245000000000005</c:v>
                </c:pt>
                <c:pt idx="87246">
                  <c:v>87.246000000000038</c:v>
                </c:pt>
                <c:pt idx="87247">
                  <c:v>87.247000000000014</c:v>
                </c:pt>
                <c:pt idx="87248">
                  <c:v>87.24799999999999</c:v>
                </c:pt>
                <c:pt idx="87249">
                  <c:v>87.249000000000024</c:v>
                </c:pt>
                <c:pt idx="87250">
                  <c:v>87.25</c:v>
                </c:pt>
                <c:pt idx="87251">
                  <c:v>87.251000000000033</c:v>
                </c:pt>
                <c:pt idx="87252">
                  <c:v>87.25200000000001</c:v>
                </c:pt>
                <c:pt idx="87253">
                  <c:v>87.253000000000043</c:v>
                </c:pt>
                <c:pt idx="87254">
                  <c:v>87.254000000000019</c:v>
                </c:pt>
                <c:pt idx="87255">
                  <c:v>87.254999999999995</c:v>
                </c:pt>
                <c:pt idx="87256">
                  <c:v>87.256000000000029</c:v>
                </c:pt>
                <c:pt idx="87257">
                  <c:v>87.257000000000005</c:v>
                </c:pt>
                <c:pt idx="87258">
                  <c:v>87.258000000000038</c:v>
                </c:pt>
                <c:pt idx="87259">
                  <c:v>87.259000000000015</c:v>
                </c:pt>
                <c:pt idx="87260">
                  <c:v>87.259999999999991</c:v>
                </c:pt>
                <c:pt idx="87261">
                  <c:v>87.261000000000024</c:v>
                </c:pt>
                <c:pt idx="87262">
                  <c:v>87.262</c:v>
                </c:pt>
                <c:pt idx="87263">
                  <c:v>87.263000000000034</c:v>
                </c:pt>
                <c:pt idx="87264">
                  <c:v>87.26400000000001</c:v>
                </c:pt>
                <c:pt idx="87265">
                  <c:v>87.265000000000043</c:v>
                </c:pt>
                <c:pt idx="87266">
                  <c:v>87.26600000000002</c:v>
                </c:pt>
                <c:pt idx="87267">
                  <c:v>87.266999999999996</c:v>
                </c:pt>
                <c:pt idx="87268">
                  <c:v>87.268000000000029</c:v>
                </c:pt>
                <c:pt idx="87269">
                  <c:v>87.269000000000005</c:v>
                </c:pt>
                <c:pt idx="87270">
                  <c:v>87.270000000000039</c:v>
                </c:pt>
                <c:pt idx="87271">
                  <c:v>87.271000000000015</c:v>
                </c:pt>
                <c:pt idx="87272">
                  <c:v>87.271999999999991</c:v>
                </c:pt>
                <c:pt idx="87273">
                  <c:v>87.273000000000025</c:v>
                </c:pt>
                <c:pt idx="87274">
                  <c:v>87.274000000000001</c:v>
                </c:pt>
                <c:pt idx="87275">
                  <c:v>87.275000000000034</c:v>
                </c:pt>
                <c:pt idx="87276">
                  <c:v>87.27600000000001</c:v>
                </c:pt>
                <c:pt idx="87277">
                  <c:v>87.277000000000044</c:v>
                </c:pt>
                <c:pt idx="87278">
                  <c:v>87.27800000000002</c:v>
                </c:pt>
                <c:pt idx="87279">
                  <c:v>87.278999999999996</c:v>
                </c:pt>
                <c:pt idx="87280">
                  <c:v>87.28000000000003</c:v>
                </c:pt>
                <c:pt idx="87281">
                  <c:v>87.281000000000006</c:v>
                </c:pt>
                <c:pt idx="87282">
                  <c:v>87.282000000000039</c:v>
                </c:pt>
                <c:pt idx="87283">
                  <c:v>87.283000000000015</c:v>
                </c:pt>
                <c:pt idx="87284">
                  <c:v>87.283999999999992</c:v>
                </c:pt>
                <c:pt idx="87285">
                  <c:v>87.285000000000025</c:v>
                </c:pt>
                <c:pt idx="87286">
                  <c:v>87.286000000000001</c:v>
                </c:pt>
                <c:pt idx="87287">
                  <c:v>87.287000000000035</c:v>
                </c:pt>
                <c:pt idx="87288">
                  <c:v>87.288000000000011</c:v>
                </c:pt>
                <c:pt idx="87289">
                  <c:v>87.289000000000044</c:v>
                </c:pt>
                <c:pt idx="87290">
                  <c:v>87.29000000000002</c:v>
                </c:pt>
                <c:pt idx="87291">
                  <c:v>87.290999999999997</c:v>
                </c:pt>
                <c:pt idx="87292">
                  <c:v>87.29200000000003</c:v>
                </c:pt>
                <c:pt idx="87293">
                  <c:v>87.293000000000006</c:v>
                </c:pt>
                <c:pt idx="87294">
                  <c:v>87.29400000000004</c:v>
                </c:pt>
                <c:pt idx="87295">
                  <c:v>87.295000000000016</c:v>
                </c:pt>
                <c:pt idx="87296">
                  <c:v>87.295999999999992</c:v>
                </c:pt>
                <c:pt idx="87297">
                  <c:v>87.297000000000025</c:v>
                </c:pt>
                <c:pt idx="87298">
                  <c:v>87.298000000000002</c:v>
                </c:pt>
                <c:pt idx="87299">
                  <c:v>87.299000000000035</c:v>
                </c:pt>
                <c:pt idx="87300">
                  <c:v>87.300000000000011</c:v>
                </c:pt>
                <c:pt idx="87301">
                  <c:v>87.301000000000045</c:v>
                </c:pt>
                <c:pt idx="87302">
                  <c:v>87.302000000000021</c:v>
                </c:pt>
                <c:pt idx="87303">
                  <c:v>87.302999999999997</c:v>
                </c:pt>
                <c:pt idx="87304">
                  <c:v>87.30400000000003</c:v>
                </c:pt>
                <c:pt idx="87305">
                  <c:v>87.305000000000007</c:v>
                </c:pt>
                <c:pt idx="87306">
                  <c:v>87.30600000000004</c:v>
                </c:pt>
                <c:pt idx="87307">
                  <c:v>87.307000000000016</c:v>
                </c:pt>
                <c:pt idx="87308">
                  <c:v>87.307999999999993</c:v>
                </c:pt>
                <c:pt idx="87309">
                  <c:v>87.309000000000026</c:v>
                </c:pt>
                <c:pt idx="87310">
                  <c:v>87.31</c:v>
                </c:pt>
                <c:pt idx="87311">
                  <c:v>87.311000000000035</c:v>
                </c:pt>
                <c:pt idx="87312">
                  <c:v>87.312000000000012</c:v>
                </c:pt>
                <c:pt idx="87313">
                  <c:v>87.313000000000045</c:v>
                </c:pt>
                <c:pt idx="87314">
                  <c:v>87.314000000000021</c:v>
                </c:pt>
                <c:pt idx="87315">
                  <c:v>87.314999999999998</c:v>
                </c:pt>
                <c:pt idx="87316">
                  <c:v>87.316000000000031</c:v>
                </c:pt>
                <c:pt idx="87317">
                  <c:v>87.317000000000007</c:v>
                </c:pt>
                <c:pt idx="87318">
                  <c:v>87.31800000000004</c:v>
                </c:pt>
                <c:pt idx="87319">
                  <c:v>87.319000000000017</c:v>
                </c:pt>
                <c:pt idx="87320">
                  <c:v>87.32</c:v>
                </c:pt>
                <c:pt idx="87321">
                  <c:v>87.321000000000026</c:v>
                </c:pt>
                <c:pt idx="87322">
                  <c:v>87.322000000000003</c:v>
                </c:pt>
                <c:pt idx="87323">
                  <c:v>87.323000000000036</c:v>
                </c:pt>
                <c:pt idx="87324">
                  <c:v>87.324000000000012</c:v>
                </c:pt>
                <c:pt idx="87325">
                  <c:v>87.325000000000045</c:v>
                </c:pt>
                <c:pt idx="87326">
                  <c:v>87.326000000000022</c:v>
                </c:pt>
                <c:pt idx="87327">
                  <c:v>87.326999999999998</c:v>
                </c:pt>
                <c:pt idx="87328">
                  <c:v>87.328000000000031</c:v>
                </c:pt>
                <c:pt idx="87329">
                  <c:v>87.329000000000008</c:v>
                </c:pt>
                <c:pt idx="87330">
                  <c:v>87.330000000000041</c:v>
                </c:pt>
                <c:pt idx="87331">
                  <c:v>87.331000000000017</c:v>
                </c:pt>
                <c:pt idx="87332">
                  <c:v>87.331999999999994</c:v>
                </c:pt>
                <c:pt idx="87333">
                  <c:v>87.333000000000027</c:v>
                </c:pt>
                <c:pt idx="87334">
                  <c:v>87.334000000000003</c:v>
                </c:pt>
                <c:pt idx="87335">
                  <c:v>87.335000000000036</c:v>
                </c:pt>
                <c:pt idx="87336">
                  <c:v>87.336000000000013</c:v>
                </c:pt>
                <c:pt idx="87337">
                  <c:v>87.337000000000046</c:v>
                </c:pt>
                <c:pt idx="87338">
                  <c:v>87.338000000000022</c:v>
                </c:pt>
                <c:pt idx="87339">
                  <c:v>87.338999999999999</c:v>
                </c:pt>
                <c:pt idx="87340">
                  <c:v>87.340000000000032</c:v>
                </c:pt>
                <c:pt idx="87341">
                  <c:v>87.341000000000008</c:v>
                </c:pt>
                <c:pt idx="87342">
                  <c:v>87.342000000000041</c:v>
                </c:pt>
                <c:pt idx="87343">
                  <c:v>87.343000000000018</c:v>
                </c:pt>
                <c:pt idx="87344">
                  <c:v>87.343999999999994</c:v>
                </c:pt>
                <c:pt idx="87345">
                  <c:v>87.345000000000027</c:v>
                </c:pt>
                <c:pt idx="87346">
                  <c:v>87.346000000000004</c:v>
                </c:pt>
                <c:pt idx="87347">
                  <c:v>87.347000000000037</c:v>
                </c:pt>
                <c:pt idx="87348">
                  <c:v>87.348000000000013</c:v>
                </c:pt>
                <c:pt idx="87349">
                  <c:v>87.349000000000046</c:v>
                </c:pt>
                <c:pt idx="87350">
                  <c:v>87.350000000000023</c:v>
                </c:pt>
                <c:pt idx="87351">
                  <c:v>87.350999999999999</c:v>
                </c:pt>
                <c:pt idx="87352">
                  <c:v>87.352000000000032</c:v>
                </c:pt>
                <c:pt idx="87353">
                  <c:v>87.353000000000009</c:v>
                </c:pt>
                <c:pt idx="87354">
                  <c:v>87.354000000000042</c:v>
                </c:pt>
                <c:pt idx="87355">
                  <c:v>87.355000000000018</c:v>
                </c:pt>
                <c:pt idx="87356">
                  <c:v>87.355999999999995</c:v>
                </c:pt>
                <c:pt idx="87357">
                  <c:v>87.357000000000028</c:v>
                </c:pt>
                <c:pt idx="87358">
                  <c:v>87.358000000000004</c:v>
                </c:pt>
                <c:pt idx="87359">
                  <c:v>87.359000000000037</c:v>
                </c:pt>
                <c:pt idx="87360">
                  <c:v>87.360000000000014</c:v>
                </c:pt>
                <c:pt idx="87361">
                  <c:v>87.36099999999999</c:v>
                </c:pt>
                <c:pt idx="87362">
                  <c:v>87.362000000000023</c:v>
                </c:pt>
                <c:pt idx="87363">
                  <c:v>87.363</c:v>
                </c:pt>
                <c:pt idx="87364">
                  <c:v>87.364000000000033</c:v>
                </c:pt>
                <c:pt idx="87365">
                  <c:v>87.365000000000009</c:v>
                </c:pt>
                <c:pt idx="87366">
                  <c:v>87.366000000000042</c:v>
                </c:pt>
                <c:pt idx="87367">
                  <c:v>87.367000000000019</c:v>
                </c:pt>
                <c:pt idx="87368">
                  <c:v>87.367999999999995</c:v>
                </c:pt>
                <c:pt idx="87369">
                  <c:v>87.369000000000028</c:v>
                </c:pt>
                <c:pt idx="87370">
                  <c:v>87.37</c:v>
                </c:pt>
                <c:pt idx="87371">
                  <c:v>87.371000000000038</c:v>
                </c:pt>
                <c:pt idx="87372">
                  <c:v>87.372000000000014</c:v>
                </c:pt>
                <c:pt idx="87373">
                  <c:v>87.37299999999999</c:v>
                </c:pt>
                <c:pt idx="87374">
                  <c:v>87.374000000000024</c:v>
                </c:pt>
                <c:pt idx="87375">
                  <c:v>87.375</c:v>
                </c:pt>
                <c:pt idx="87376">
                  <c:v>87.376000000000033</c:v>
                </c:pt>
                <c:pt idx="87377">
                  <c:v>87.37700000000001</c:v>
                </c:pt>
                <c:pt idx="87378">
                  <c:v>87.378000000000043</c:v>
                </c:pt>
                <c:pt idx="87379">
                  <c:v>87.379000000000019</c:v>
                </c:pt>
                <c:pt idx="87380">
                  <c:v>87.38</c:v>
                </c:pt>
                <c:pt idx="87381">
                  <c:v>87.381000000000029</c:v>
                </c:pt>
                <c:pt idx="87382">
                  <c:v>87.382000000000005</c:v>
                </c:pt>
                <c:pt idx="87383">
                  <c:v>87.383000000000038</c:v>
                </c:pt>
                <c:pt idx="87384">
                  <c:v>87.384000000000015</c:v>
                </c:pt>
                <c:pt idx="87385">
                  <c:v>87.384999999999991</c:v>
                </c:pt>
                <c:pt idx="87386">
                  <c:v>87.386000000000024</c:v>
                </c:pt>
                <c:pt idx="87387">
                  <c:v>87.387</c:v>
                </c:pt>
                <c:pt idx="87388">
                  <c:v>87.388000000000034</c:v>
                </c:pt>
                <c:pt idx="87389">
                  <c:v>87.38900000000001</c:v>
                </c:pt>
                <c:pt idx="87390">
                  <c:v>87.390000000000043</c:v>
                </c:pt>
                <c:pt idx="87391">
                  <c:v>87.39100000000002</c:v>
                </c:pt>
                <c:pt idx="87392">
                  <c:v>87.391999999999996</c:v>
                </c:pt>
                <c:pt idx="87393">
                  <c:v>87.393000000000029</c:v>
                </c:pt>
                <c:pt idx="87394">
                  <c:v>87.394000000000005</c:v>
                </c:pt>
                <c:pt idx="87395">
                  <c:v>87.395000000000039</c:v>
                </c:pt>
                <c:pt idx="87396">
                  <c:v>87.396000000000015</c:v>
                </c:pt>
                <c:pt idx="87397">
                  <c:v>87.396999999999991</c:v>
                </c:pt>
                <c:pt idx="87398">
                  <c:v>87.398000000000025</c:v>
                </c:pt>
                <c:pt idx="87399">
                  <c:v>87.399000000000001</c:v>
                </c:pt>
                <c:pt idx="87400">
                  <c:v>87.400000000000034</c:v>
                </c:pt>
                <c:pt idx="87401">
                  <c:v>87.40100000000001</c:v>
                </c:pt>
                <c:pt idx="87402">
                  <c:v>87.402000000000044</c:v>
                </c:pt>
                <c:pt idx="87403">
                  <c:v>87.40300000000002</c:v>
                </c:pt>
                <c:pt idx="87404">
                  <c:v>87.403999999999996</c:v>
                </c:pt>
                <c:pt idx="87405">
                  <c:v>87.40500000000003</c:v>
                </c:pt>
                <c:pt idx="87406">
                  <c:v>87.406000000000006</c:v>
                </c:pt>
                <c:pt idx="87407">
                  <c:v>87.407000000000039</c:v>
                </c:pt>
                <c:pt idx="87408">
                  <c:v>87.408000000000015</c:v>
                </c:pt>
                <c:pt idx="87409">
                  <c:v>87.408999999999992</c:v>
                </c:pt>
                <c:pt idx="87410">
                  <c:v>87.410000000000025</c:v>
                </c:pt>
                <c:pt idx="87411">
                  <c:v>87.411000000000001</c:v>
                </c:pt>
                <c:pt idx="87412">
                  <c:v>87.412000000000035</c:v>
                </c:pt>
                <c:pt idx="87413">
                  <c:v>87.413000000000011</c:v>
                </c:pt>
                <c:pt idx="87414">
                  <c:v>87.414000000000044</c:v>
                </c:pt>
                <c:pt idx="87415">
                  <c:v>87.41500000000002</c:v>
                </c:pt>
                <c:pt idx="87416">
                  <c:v>87.415999999999997</c:v>
                </c:pt>
                <c:pt idx="87417">
                  <c:v>87.41700000000003</c:v>
                </c:pt>
                <c:pt idx="87418">
                  <c:v>87.418000000000006</c:v>
                </c:pt>
                <c:pt idx="87419">
                  <c:v>87.41900000000004</c:v>
                </c:pt>
                <c:pt idx="87420">
                  <c:v>87.420000000000016</c:v>
                </c:pt>
                <c:pt idx="87421">
                  <c:v>87.420999999999992</c:v>
                </c:pt>
                <c:pt idx="87422">
                  <c:v>87.422000000000025</c:v>
                </c:pt>
                <c:pt idx="87423">
                  <c:v>87.423000000000002</c:v>
                </c:pt>
                <c:pt idx="87424">
                  <c:v>87.424000000000035</c:v>
                </c:pt>
                <c:pt idx="87425">
                  <c:v>87.425000000000011</c:v>
                </c:pt>
                <c:pt idx="87426">
                  <c:v>87.426000000000045</c:v>
                </c:pt>
                <c:pt idx="87427">
                  <c:v>87.427000000000021</c:v>
                </c:pt>
                <c:pt idx="87428">
                  <c:v>87.427999999999997</c:v>
                </c:pt>
                <c:pt idx="87429">
                  <c:v>87.42900000000003</c:v>
                </c:pt>
                <c:pt idx="87430">
                  <c:v>87.43</c:v>
                </c:pt>
                <c:pt idx="87431">
                  <c:v>87.43100000000004</c:v>
                </c:pt>
                <c:pt idx="87432">
                  <c:v>87.432000000000016</c:v>
                </c:pt>
                <c:pt idx="87433">
                  <c:v>87.432999999999993</c:v>
                </c:pt>
                <c:pt idx="87434">
                  <c:v>87.434000000000026</c:v>
                </c:pt>
                <c:pt idx="87435">
                  <c:v>87.435000000000002</c:v>
                </c:pt>
                <c:pt idx="87436">
                  <c:v>87.436000000000035</c:v>
                </c:pt>
                <c:pt idx="87437">
                  <c:v>87.437000000000012</c:v>
                </c:pt>
                <c:pt idx="87438">
                  <c:v>87.438000000000045</c:v>
                </c:pt>
                <c:pt idx="87439">
                  <c:v>87.439000000000021</c:v>
                </c:pt>
                <c:pt idx="87440">
                  <c:v>87.44</c:v>
                </c:pt>
                <c:pt idx="87441">
                  <c:v>87.441000000000031</c:v>
                </c:pt>
                <c:pt idx="87442">
                  <c:v>87.442000000000007</c:v>
                </c:pt>
                <c:pt idx="87443">
                  <c:v>87.44300000000004</c:v>
                </c:pt>
                <c:pt idx="87444">
                  <c:v>87.444000000000017</c:v>
                </c:pt>
                <c:pt idx="87445">
                  <c:v>87.444999999999993</c:v>
                </c:pt>
                <c:pt idx="87446">
                  <c:v>87.446000000000026</c:v>
                </c:pt>
                <c:pt idx="87447">
                  <c:v>87.447000000000003</c:v>
                </c:pt>
                <c:pt idx="87448">
                  <c:v>87.448000000000036</c:v>
                </c:pt>
                <c:pt idx="87449">
                  <c:v>87.449000000000012</c:v>
                </c:pt>
                <c:pt idx="87450">
                  <c:v>87.450000000000045</c:v>
                </c:pt>
                <c:pt idx="87451">
                  <c:v>87.451000000000022</c:v>
                </c:pt>
                <c:pt idx="87452">
                  <c:v>87.451999999999998</c:v>
                </c:pt>
                <c:pt idx="87453">
                  <c:v>87.453000000000031</c:v>
                </c:pt>
                <c:pt idx="87454">
                  <c:v>87.454000000000008</c:v>
                </c:pt>
                <c:pt idx="87455">
                  <c:v>87.455000000000041</c:v>
                </c:pt>
                <c:pt idx="87456">
                  <c:v>87.456000000000017</c:v>
                </c:pt>
                <c:pt idx="87457">
                  <c:v>87.456999999999994</c:v>
                </c:pt>
                <c:pt idx="87458">
                  <c:v>87.458000000000027</c:v>
                </c:pt>
                <c:pt idx="87459">
                  <c:v>87.459000000000003</c:v>
                </c:pt>
                <c:pt idx="87460">
                  <c:v>87.460000000000036</c:v>
                </c:pt>
                <c:pt idx="87461">
                  <c:v>87.461000000000013</c:v>
                </c:pt>
                <c:pt idx="87462">
                  <c:v>87.462000000000046</c:v>
                </c:pt>
                <c:pt idx="87463">
                  <c:v>87.463000000000022</c:v>
                </c:pt>
                <c:pt idx="87464">
                  <c:v>87.463999999999999</c:v>
                </c:pt>
                <c:pt idx="87465">
                  <c:v>87.465000000000032</c:v>
                </c:pt>
                <c:pt idx="87466">
                  <c:v>87.466000000000008</c:v>
                </c:pt>
                <c:pt idx="87467">
                  <c:v>87.467000000000041</c:v>
                </c:pt>
                <c:pt idx="87468">
                  <c:v>87.468000000000018</c:v>
                </c:pt>
                <c:pt idx="87469">
                  <c:v>87.468999999999994</c:v>
                </c:pt>
                <c:pt idx="87470">
                  <c:v>87.470000000000027</c:v>
                </c:pt>
                <c:pt idx="87471">
                  <c:v>87.471000000000004</c:v>
                </c:pt>
                <c:pt idx="87472">
                  <c:v>87.472000000000037</c:v>
                </c:pt>
                <c:pt idx="87473">
                  <c:v>87.473000000000013</c:v>
                </c:pt>
                <c:pt idx="87474">
                  <c:v>87.474000000000046</c:v>
                </c:pt>
                <c:pt idx="87475">
                  <c:v>87.475000000000023</c:v>
                </c:pt>
                <c:pt idx="87476">
                  <c:v>87.475999999999999</c:v>
                </c:pt>
                <c:pt idx="87477">
                  <c:v>87.477000000000032</c:v>
                </c:pt>
                <c:pt idx="87478">
                  <c:v>87.478000000000009</c:v>
                </c:pt>
                <c:pt idx="87479">
                  <c:v>87.479000000000042</c:v>
                </c:pt>
                <c:pt idx="87480">
                  <c:v>87.480000000000018</c:v>
                </c:pt>
                <c:pt idx="87481">
                  <c:v>87.480999999999995</c:v>
                </c:pt>
                <c:pt idx="87482">
                  <c:v>87.482000000000028</c:v>
                </c:pt>
                <c:pt idx="87483">
                  <c:v>87.483000000000004</c:v>
                </c:pt>
                <c:pt idx="87484">
                  <c:v>87.484000000000037</c:v>
                </c:pt>
                <c:pt idx="87485">
                  <c:v>87.485000000000014</c:v>
                </c:pt>
                <c:pt idx="87486">
                  <c:v>87.48599999999999</c:v>
                </c:pt>
                <c:pt idx="87487">
                  <c:v>87.487000000000023</c:v>
                </c:pt>
                <c:pt idx="87488">
                  <c:v>87.488</c:v>
                </c:pt>
                <c:pt idx="87489">
                  <c:v>87.489000000000033</c:v>
                </c:pt>
                <c:pt idx="87490">
                  <c:v>87.490000000000009</c:v>
                </c:pt>
                <c:pt idx="87491">
                  <c:v>87.491000000000042</c:v>
                </c:pt>
                <c:pt idx="87492">
                  <c:v>87.492000000000019</c:v>
                </c:pt>
                <c:pt idx="87493">
                  <c:v>87.492999999999995</c:v>
                </c:pt>
                <c:pt idx="87494">
                  <c:v>87.494000000000028</c:v>
                </c:pt>
                <c:pt idx="87495">
                  <c:v>87.495000000000005</c:v>
                </c:pt>
                <c:pt idx="87496">
                  <c:v>87.496000000000038</c:v>
                </c:pt>
                <c:pt idx="87497">
                  <c:v>87.497000000000014</c:v>
                </c:pt>
                <c:pt idx="87498">
                  <c:v>87.49799999999999</c:v>
                </c:pt>
                <c:pt idx="87499">
                  <c:v>87.499000000000024</c:v>
                </c:pt>
                <c:pt idx="87500">
                  <c:v>87.5</c:v>
                </c:pt>
                <c:pt idx="87501">
                  <c:v>87.501000000000033</c:v>
                </c:pt>
                <c:pt idx="87502">
                  <c:v>87.50200000000001</c:v>
                </c:pt>
                <c:pt idx="87503">
                  <c:v>87.503000000000043</c:v>
                </c:pt>
                <c:pt idx="87504">
                  <c:v>87.504000000000019</c:v>
                </c:pt>
                <c:pt idx="87505">
                  <c:v>87.504999999999995</c:v>
                </c:pt>
                <c:pt idx="87506">
                  <c:v>87.506000000000029</c:v>
                </c:pt>
                <c:pt idx="87507">
                  <c:v>87.507000000000005</c:v>
                </c:pt>
                <c:pt idx="87508">
                  <c:v>87.508000000000038</c:v>
                </c:pt>
                <c:pt idx="87509">
                  <c:v>87.509000000000015</c:v>
                </c:pt>
                <c:pt idx="87510">
                  <c:v>87.509999999999991</c:v>
                </c:pt>
                <c:pt idx="87511">
                  <c:v>87.511000000000024</c:v>
                </c:pt>
                <c:pt idx="87512">
                  <c:v>87.512</c:v>
                </c:pt>
                <c:pt idx="87513">
                  <c:v>87.513000000000034</c:v>
                </c:pt>
                <c:pt idx="87514">
                  <c:v>87.51400000000001</c:v>
                </c:pt>
                <c:pt idx="87515">
                  <c:v>87.515000000000043</c:v>
                </c:pt>
                <c:pt idx="87516">
                  <c:v>87.51600000000002</c:v>
                </c:pt>
                <c:pt idx="87517">
                  <c:v>87.516999999999996</c:v>
                </c:pt>
                <c:pt idx="87518">
                  <c:v>87.518000000000029</c:v>
                </c:pt>
                <c:pt idx="87519">
                  <c:v>87.519000000000005</c:v>
                </c:pt>
                <c:pt idx="87520">
                  <c:v>87.520000000000039</c:v>
                </c:pt>
                <c:pt idx="87521">
                  <c:v>87.521000000000015</c:v>
                </c:pt>
                <c:pt idx="87522">
                  <c:v>87.521999999999991</c:v>
                </c:pt>
                <c:pt idx="87523">
                  <c:v>87.523000000000025</c:v>
                </c:pt>
                <c:pt idx="87524">
                  <c:v>87.524000000000001</c:v>
                </c:pt>
                <c:pt idx="87525">
                  <c:v>87.525000000000034</c:v>
                </c:pt>
                <c:pt idx="87526">
                  <c:v>87.52600000000001</c:v>
                </c:pt>
                <c:pt idx="87527">
                  <c:v>87.527000000000044</c:v>
                </c:pt>
                <c:pt idx="87528">
                  <c:v>87.52800000000002</c:v>
                </c:pt>
                <c:pt idx="87529">
                  <c:v>87.528999999999996</c:v>
                </c:pt>
                <c:pt idx="87530">
                  <c:v>87.53000000000003</c:v>
                </c:pt>
                <c:pt idx="87531">
                  <c:v>87.531000000000006</c:v>
                </c:pt>
                <c:pt idx="87532">
                  <c:v>87.532000000000039</c:v>
                </c:pt>
                <c:pt idx="87533">
                  <c:v>87.533000000000015</c:v>
                </c:pt>
                <c:pt idx="87534">
                  <c:v>87.533999999999992</c:v>
                </c:pt>
                <c:pt idx="87535">
                  <c:v>87.535000000000025</c:v>
                </c:pt>
                <c:pt idx="87536">
                  <c:v>87.536000000000001</c:v>
                </c:pt>
                <c:pt idx="87537">
                  <c:v>87.537000000000035</c:v>
                </c:pt>
                <c:pt idx="87538">
                  <c:v>87.538000000000011</c:v>
                </c:pt>
                <c:pt idx="87539">
                  <c:v>87.539000000000044</c:v>
                </c:pt>
                <c:pt idx="87540">
                  <c:v>87.54000000000002</c:v>
                </c:pt>
                <c:pt idx="87541">
                  <c:v>87.540999999999997</c:v>
                </c:pt>
                <c:pt idx="87542">
                  <c:v>87.54200000000003</c:v>
                </c:pt>
                <c:pt idx="87543">
                  <c:v>87.543000000000006</c:v>
                </c:pt>
                <c:pt idx="87544">
                  <c:v>87.54400000000004</c:v>
                </c:pt>
                <c:pt idx="87545">
                  <c:v>87.545000000000016</c:v>
                </c:pt>
                <c:pt idx="87546">
                  <c:v>87.545999999999992</c:v>
                </c:pt>
                <c:pt idx="87547">
                  <c:v>87.547000000000025</c:v>
                </c:pt>
                <c:pt idx="87548">
                  <c:v>87.548000000000002</c:v>
                </c:pt>
                <c:pt idx="87549">
                  <c:v>87.549000000000035</c:v>
                </c:pt>
                <c:pt idx="87550">
                  <c:v>87.550000000000011</c:v>
                </c:pt>
                <c:pt idx="87551">
                  <c:v>87.551000000000045</c:v>
                </c:pt>
                <c:pt idx="87552">
                  <c:v>87.552000000000021</c:v>
                </c:pt>
                <c:pt idx="87553">
                  <c:v>87.552999999999997</c:v>
                </c:pt>
                <c:pt idx="87554">
                  <c:v>87.55400000000003</c:v>
                </c:pt>
                <c:pt idx="87555">
                  <c:v>87.555000000000007</c:v>
                </c:pt>
                <c:pt idx="87556">
                  <c:v>87.55600000000004</c:v>
                </c:pt>
                <c:pt idx="87557">
                  <c:v>87.557000000000016</c:v>
                </c:pt>
                <c:pt idx="87558">
                  <c:v>87.557999999999993</c:v>
                </c:pt>
                <c:pt idx="87559">
                  <c:v>87.559000000000026</c:v>
                </c:pt>
                <c:pt idx="87560">
                  <c:v>87.56</c:v>
                </c:pt>
                <c:pt idx="87561">
                  <c:v>87.561000000000035</c:v>
                </c:pt>
                <c:pt idx="87562">
                  <c:v>87.562000000000012</c:v>
                </c:pt>
                <c:pt idx="87563">
                  <c:v>87.563000000000045</c:v>
                </c:pt>
                <c:pt idx="87564">
                  <c:v>87.564000000000021</c:v>
                </c:pt>
                <c:pt idx="87565">
                  <c:v>87.564999999999998</c:v>
                </c:pt>
                <c:pt idx="87566">
                  <c:v>87.566000000000031</c:v>
                </c:pt>
                <c:pt idx="87567">
                  <c:v>87.567000000000007</c:v>
                </c:pt>
                <c:pt idx="87568">
                  <c:v>87.56800000000004</c:v>
                </c:pt>
                <c:pt idx="87569">
                  <c:v>87.569000000000017</c:v>
                </c:pt>
                <c:pt idx="87570">
                  <c:v>87.57</c:v>
                </c:pt>
                <c:pt idx="87571">
                  <c:v>87.571000000000026</c:v>
                </c:pt>
                <c:pt idx="87572">
                  <c:v>87.572000000000003</c:v>
                </c:pt>
                <c:pt idx="87573">
                  <c:v>87.573000000000036</c:v>
                </c:pt>
                <c:pt idx="87574">
                  <c:v>87.574000000000012</c:v>
                </c:pt>
                <c:pt idx="87575">
                  <c:v>87.575000000000045</c:v>
                </c:pt>
                <c:pt idx="87576">
                  <c:v>87.576000000000022</c:v>
                </c:pt>
                <c:pt idx="87577">
                  <c:v>87.576999999999998</c:v>
                </c:pt>
                <c:pt idx="87578">
                  <c:v>87.578000000000031</c:v>
                </c:pt>
                <c:pt idx="87579">
                  <c:v>87.579000000000008</c:v>
                </c:pt>
                <c:pt idx="87580">
                  <c:v>87.580000000000041</c:v>
                </c:pt>
                <c:pt idx="87581">
                  <c:v>87.581000000000017</c:v>
                </c:pt>
                <c:pt idx="87582">
                  <c:v>87.581999999999994</c:v>
                </c:pt>
                <c:pt idx="87583">
                  <c:v>87.583000000000027</c:v>
                </c:pt>
                <c:pt idx="87584">
                  <c:v>87.584000000000003</c:v>
                </c:pt>
                <c:pt idx="87585">
                  <c:v>87.585000000000036</c:v>
                </c:pt>
                <c:pt idx="87586">
                  <c:v>87.586000000000013</c:v>
                </c:pt>
                <c:pt idx="87587">
                  <c:v>87.587000000000046</c:v>
                </c:pt>
                <c:pt idx="87588">
                  <c:v>87.588000000000022</c:v>
                </c:pt>
                <c:pt idx="87589">
                  <c:v>87.588999999999999</c:v>
                </c:pt>
                <c:pt idx="87590">
                  <c:v>87.590000000000032</c:v>
                </c:pt>
                <c:pt idx="87591">
                  <c:v>87.591000000000008</c:v>
                </c:pt>
                <c:pt idx="87592">
                  <c:v>87.592000000000041</c:v>
                </c:pt>
                <c:pt idx="87593">
                  <c:v>87.593000000000018</c:v>
                </c:pt>
                <c:pt idx="87594">
                  <c:v>87.593999999999994</c:v>
                </c:pt>
                <c:pt idx="87595">
                  <c:v>87.595000000000027</c:v>
                </c:pt>
                <c:pt idx="87596">
                  <c:v>87.596000000000004</c:v>
                </c:pt>
                <c:pt idx="87597">
                  <c:v>87.597000000000037</c:v>
                </c:pt>
                <c:pt idx="87598">
                  <c:v>87.598000000000013</c:v>
                </c:pt>
                <c:pt idx="87599">
                  <c:v>87.599000000000046</c:v>
                </c:pt>
                <c:pt idx="87600">
                  <c:v>87.600000000000023</c:v>
                </c:pt>
                <c:pt idx="87601">
                  <c:v>87.600999999999999</c:v>
                </c:pt>
                <c:pt idx="87602">
                  <c:v>87.602000000000032</c:v>
                </c:pt>
                <c:pt idx="87603">
                  <c:v>87.603000000000009</c:v>
                </c:pt>
                <c:pt idx="87604">
                  <c:v>87.604000000000042</c:v>
                </c:pt>
                <c:pt idx="87605">
                  <c:v>87.605000000000018</c:v>
                </c:pt>
                <c:pt idx="87606">
                  <c:v>87.605999999999995</c:v>
                </c:pt>
                <c:pt idx="87607">
                  <c:v>87.607000000000028</c:v>
                </c:pt>
                <c:pt idx="87608">
                  <c:v>87.608000000000004</c:v>
                </c:pt>
                <c:pt idx="87609">
                  <c:v>87.609000000000037</c:v>
                </c:pt>
                <c:pt idx="87610">
                  <c:v>87.610000000000014</c:v>
                </c:pt>
                <c:pt idx="87611">
                  <c:v>87.61099999999999</c:v>
                </c:pt>
                <c:pt idx="87612">
                  <c:v>87.612000000000023</c:v>
                </c:pt>
                <c:pt idx="87613">
                  <c:v>87.613</c:v>
                </c:pt>
                <c:pt idx="87614">
                  <c:v>87.614000000000033</c:v>
                </c:pt>
                <c:pt idx="87615">
                  <c:v>87.615000000000009</c:v>
                </c:pt>
                <c:pt idx="87616">
                  <c:v>87.616000000000042</c:v>
                </c:pt>
                <c:pt idx="87617">
                  <c:v>87.617000000000019</c:v>
                </c:pt>
                <c:pt idx="87618">
                  <c:v>87.617999999999995</c:v>
                </c:pt>
                <c:pt idx="87619">
                  <c:v>87.619000000000028</c:v>
                </c:pt>
                <c:pt idx="87620">
                  <c:v>87.62</c:v>
                </c:pt>
                <c:pt idx="87621">
                  <c:v>87.621000000000038</c:v>
                </c:pt>
                <c:pt idx="87622">
                  <c:v>87.622000000000014</c:v>
                </c:pt>
                <c:pt idx="87623">
                  <c:v>87.62299999999999</c:v>
                </c:pt>
                <c:pt idx="87624">
                  <c:v>87.624000000000024</c:v>
                </c:pt>
                <c:pt idx="87625">
                  <c:v>87.625</c:v>
                </c:pt>
                <c:pt idx="87626">
                  <c:v>87.626000000000033</c:v>
                </c:pt>
                <c:pt idx="87627">
                  <c:v>87.62700000000001</c:v>
                </c:pt>
                <c:pt idx="87628">
                  <c:v>87.628000000000043</c:v>
                </c:pt>
                <c:pt idx="87629">
                  <c:v>87.629000000000019</c:v>
                </c:pt>
                <c:pt idx="87630">
                  <c:v>87.63</c:v>
                </c:pt>
                <c:pt idx="87631">
                  <c:v>87.631000000000029</c:v>
                </c:pt>
                <c:pt idx="87632">
                  <c:v>87.632000000000005</c:v>
                </c:pt>
                <c:pt idx="87633">
                  <c:v>87.633000000000038</c:v>
                </c:pt>
                <c:pt idx="87634">
                  <c:v>87.634000000000015</c:v>
                </c:pt>
                <c:pt idx="87635">
                  <c:v>87.634999999999991</c:v>
                </c:pt>
                <c:pt idx="87636">
                  <c:v>87.636000000000024</c:v>
                </c:pt>
                <c:pt idx="87637">
                  <c:v>87.637</c:v>
                </c:pt>
                <c:pt idx="87638">
                  <c:v>87.638000000000034</c:v>
                </c:pt>
                <c:pt idx="87639">
                  <c:v>87.63900000000001</c:v>
                </c:pt>
                <c:pt idx="87640">
                  <c:v>87.640000000000043</c:v>
                </c:pt>
                <c:pt idx="87641">
                  <c:v>87.64100000000002</c:v>
                </c:pt>
                <c:pt idx="87642">
                  <c:v>87.641999999999996</c:v>
                </c:pt>
                <c:pt idx="87643">
                  <c:v>87.643000000000029</c:v>
                </c:pt>
                <c:pt idx="87644">
                  <c:v>87.644000000000005</c:v>
                </c:pt>
                <c:pt idx="87645">
                  <c:v>87.645000000000039</c:v>
                </c:pt>
                <c:pt idx="87646">
                  <c:v>87.646000000000015</c:v>
                </c:pt>
                <c:pt idx="87647">
                  <c:v>87.646999999999991</c:v>
                </c:pt>
                <c:pt idx="87648">
                  <c:v>87.648000000000025</c:v>
                </c:pt>
                <c:pt idx="87649">
                  <c:v>87.649000000000001</c:v>
                </c:pt>
                <c:pt idx="87650">
                  <c:v>87.650000000000034</c:v>
                </c:pt>
                <c:pt idx="87651">
                  <c:v>87.65100000000001</c:v>
                </c:pt>
                <c:pt idx="87652">
                  <c:v>87.652000000000044</c:v>
                </c:pt>
                <c:pt idx="87653">
                  <c:v>87.65300000000002</c:v>
                </c:pt>
                <c:pt idx="87654">
                  <c:v>87.653999999999996</c:v>
                </c:pt>
                <c:pt idx="87655">
                  <c:v>87.65500000000003</c:v>
                </c:pt>
                <c:pt idx="87656">
                  <c:v>87.656000000000006</c:v>
                </c:pt>
                <c:pt idx="87657">
                  <c:v>87.657000000000039</c:v>
                </c:pt>
                <c:pt idx="87658">
                  <c:v>87.658000000000015</c:v>
                </c:pt>
                <c:pt idx="87659">
                  <c:v>87.658999999999992</c:v>
                </c:pt>
                <c:pt idx="87660">
                  <c:v>87.660000000000025</c:v>
                </c:pt>
                <c:pt idx="87661">
                  <c:v>87.661000000000001</c:v>
                </c:pt>
                <c:pt idx="87662">
                  <c:v>87.662000000000035</c:v>
                </c:pt>
                <c:pt idx="87663">
                  <c:v>87.663000000000011</c:v>
                </c:pt>
                <c:pt idx="87664">
                  <c:v>87.664000000000044</c:v>
                </c:pt>
                <c:pt idx="87665">
                  <c:v>87.66500000000002</c:v>
                </c:pt>
                <c:pt idx="87666">
                  <c:v>87.665999999999997</c:v>
                </c:pt>
                <c:pt idx="87667">
                  <c:v>87.66700000000003</c:v>
                </c:pt>
                <c:pt idx="87668">
                  <c:v>87.668000000000006</c:v>
                </c:pt>
                <c:pt idx="87669">
                  <c:v>87.66900000000004</c:v>
                </c:pt>
                <c:pt idx="87670">
                  <c:v>87.670000000000016</c:v>
                </c:pt>
                <c:pt idx="87671">
                  <c:v>87.670999999999992</c:v>
                </c:pt>
                <c:pt idx="87672">
                  <c:v>87.672000000000025</c:v>
                </c:pt>
                <c:pt idx="87673">
                  <c:v>87.673000000000002</c:v>
                </c:pt>
                <c:pt idx="87674">
                  <c:v>87.674000000000035</c:v>
                </c:pt>
                <c:pt idx="87675">
                  <c:v>87.675000000000011</c:v>
                </c:pt>
                <c:pt idx="87676">
                  <c:v>87.676000000000045</c:v>
                </c:pt>
                <c:pt idx="87677">
                  <c:v>87.677000000000021</c:v>
                </c:pt>
                <c:pt idx="87678">
                  <c:v>87.677999999999997</c:v>
                </c:pt>
                <c:pt idx="87679">
                  <c:v>87.67900000000003</c:v>
                </c:pt>
                <c:pt idx="87680">
                  <c:v>87.68</c:v>
                </c:pt>
                <c:pt idx="87681">
                  <c:v>87.68100000000004</c:v>
                </c:pt>
                <c:pt idx="87682">
                  <c:v>87.682000000000016</c:v>
                </c:pt>
                <c:pt idx="87683">
                  <c:v>87.682999999999993</c:v>
                </c:pt>
                <c:pt idx="87684">
                  <c:v>87.684000000000026</c:v>
                </c:pt>
                <c:pt idx="87685">
                  <c:v>87.685000000000002</c:v>
                </c:pt>
                <c:pt idx="87686">
                  <c:v>87.686000000000035</c:v>
                </c:pt>
                <c:pt idx="87687">
                  <c:v>87.687000000000012</c:v>
                </c:pt>
                <c:pt idx="87688">
                  <c:v>87.688000000000045</c:v>
                </c:pt>
                <c:pt idx="87689">
                  <c:v>87.689000000000021</c:v>
                </c:pt>
                <c:pt idx="87690">
                  <c:v>87.69</c:v>
                </c:pt>
                <c:pt idx="87691">
                  <c:v>87.691000000000031</c:v>
                </c:pt>
                <c:pt idx="87692">
                  <c:v>87.692000000000007</c:v>
                </c:pt>
                <c:pt idx="87693">
                  <c:v>87.69300000000004</c:v>
                </c:pt>
                <c:pt idx="87694">
                  <c:v>87.694000000000017</c:v>
                </c:pt>
                <c:pt idx="87695">
                  <c:v>87.694999999999993</c:v>
                </c:pt>
                <c:pt idx="87696">
                  <c:v>87.696000000000026</c:v>
                </c:pt>
                <c:pt idx="87697">
                  <c:v>87.697000000000003</c:v>
                </c:pt>
                <c:pt idx="87698">
                  <c:v>87.698000000000036</c:v>
                </c:pt>
                <c:pt idx="87699">
                  <c:v>87.699000000000012</c:v>
                </c:pt>
                <c:pt idx="87700">
                  <c:v>87.700000000000045</c:v>
                </c:pt>
                <c:pt idx="87701">
                  <c:v>87.701000000000022</c:v>
                </c:pt>
                <c:pt idx="87702">
                  <c:v>87.701999999999998</c:v>
                </c:pt>
                <c:pt idx="87703">
                  <c:v>87.703000000000031</c:v>
                </c:pt>
                <c:pt idx="87704">
                  <c:v>87.704000000000008</c:v>
                </c:pt>
                <c:pt idx="87705">
                  <c:v>87.705000000000041</c:v>
                </c:pt>
                <c:pt idx="87706">
                  <c:v>87.706000000000017</c:v>
                </c:pt>
                <c:pt idx="87707">
                  <c:v>87.706999999999994</c:v>
                </c:pt>
                <c:pt idx="87708">
                  <c:v>87.708000000000027</c:v>
                </c:pt>
                <c:pt idx="87709">
                  <c:v>87.709000000000003</c:v>
                </c:pt>
                <c:pt idx="87710">
                  <c:v>87.710000000000036</c:v>
                </c:pt>
                <c:pt idx="87711">
                  <c:v>87.711000000000013</c:v>
                </c:pt>
                <c:pt idx="87712">
                  <c:v>87.712000000000046</c:v>
                </c:pt>
                <c:pt idx="87713">
                  <c:v>87.713000000000022</c:v>
                </c:pt>
                <c:pt idx="87714">
                  <c:v>87.713999999999999</c:v>
                </c:pt>
                <c:pt idx="87715">
                  <c:v>87.715000000000032</c:v>
                </c:pt>
                <c:pt idx="87716">
                  <c:v>87.716000000000008</c:v>
                </c:pt>
                <c:pt idx="87717">
                  <c:v>87.717000000000041</c:v>
                </c:pt>
                <c:pt idx="87718">
                  <c:v>87.718000000000018</c:v>
                </c:pt>
                <c:pt idx="87719">
                  <c:v>87.718999999999994</c:v>
                </c:pt>
                <c:pt idx="87720">
                  <c:v>87.720000000000027</c:v>
                </c:pt>
                <c:pt idx="87721">
                  <c:v>87.721000000000004</c:v>
                </c:pt>
                <c:pt idx="87722">
                  <c:v>87.722000000000037</c:v>
                </c:pt>
                <c:pt idx="87723">
                  <c:v>87.723000000000013</c:v>
                </c:pt>
                <c:pt idx="87724">
                  <c:v>87.724000000000046</c:v>
                </c:pt>
                <c:pt idx="87725">
                  <c:v>87.725000000000023</c:v>
                </c:pt>
                <c:pt idx="87726">
                  <c:v>87.725999999999999</c:v>
                </c:pt>
                <c:pt idx="87727">
                  <c:v>87.727000000000032</c:v>
                </c:pt>
                <c:pt idx="87728">
                  <c:v>87.728000000000009</c:v>
                </c:pt>
                <c:pt idx="87729">
                  <c:v>87.729000000000042</c:v>
                </c:pt>
                <c:pt idx="87730">
                  <c:v>87.730000000000018</c:v>
                </c:pt>
                <c:pt idx="87731">
                  <c:v>87.730999999999995</c:v>
                </c:pt>
                <c:pt idx="87732">
                  <c:v>87.732000000000028</c:v>
                </c:pt>
                <c:pt idx="87733">
                  <c:v>87.733000000000004</c:v>
                </c:pt>
                <c:pt idx="87734">
                  <c:v>87.734000000000037</c:v>
                </c:pt>
                <c:pt idx="87735">
                  <c:v>87.735000000000014</c:v>
                </c:pt>
                <c:pt idx="87736">
                  <c:v>87.73599999999999</c:v>
                </c:pt>
                <c:pt idx="87737">
                  <c:v>87.737000000000023</c:v>
                </c:pt>
                <c:pt idx="87738">
                  <c:v>87.738</c:v>
                </c:pt>
                <c:pt idx="87739">
                  <c:v>87.739000000000033</c:v>
                </c:pt>
                <c:pt idx="87740">
                  <c:v>87.740000000000009</c:v>
                </c:pt>
                <c:pt idx="87741">
                  <c:v>87.741000000000042</c:v>
                </c:pt>
                <c:pt idx="87742">
                  <c:v>87.742000000000019</c:v>
                </c:pt>
                <c:pt idx="87743">
                  <c:v>87.742999999999995</c:v>
                </c:pt>
                <c:pt idx="87744">
                  <c:v>87.744000000000028</c:v>
                </c:pt>
                <c:pt idx="87745">
                  <c:v>87.745000000000005</c:v>
                </c:pt>
                <c:pt idx="87746">
                  <c:v>87.746000000000038</c:v>
                </c:pt>
                <c:pt idx="87747">
                  <c:v>87.747000000000014</c:v>
                </c:pt>
                <c:pt idx="87748">
                  <c:v>87.74799999999999</c:v>
                </c:pt>
                <c:pt idx="87749">
                  <c:v>87.749000000000024</c:v>
                </c:pt>
                <c:pt idx="87750">
                  <c:v>87.75</c:v>
                </c:pt>
                <c:pt idx="87751">
                  <c:v>87.751000000000033</c:v>
                </c:pt>
                <c:pt idx="87752">
                  <c:v>87.75200000000001</c:v>
                </c:pt>
                <c:pt idx="87753">
                  <c:v>87.753000000000043</c:v>
                </c:pt>
                <c:pt idx="87754">
                  <c:v>87.754000000000019</c:v>
                </c:pt>
                <c:pt idx="87755">
                  <c:v>87.754999999999995</c:v>
                </c:pt>
                <c:pt idx="87756">
                  <c:v>87.756000000000029</c:v>
                </c:pt>
                <c:pt idx="87757">
                  <c:v>87.757000000000005</c:v>
                </c:pt>
                <c:pt idx="87758">
                  <c:v>87.758000000000038</c:v>
                </c:pt>
                <c:pt idx="87759">
                  <c:v>87.759000000000015</c:v>
                </c:pt>
                <c:pt idx="87760">
                  <c:v>87.759999999999991</c:v>
                </c:pt>
                <c:pt idx="87761">
                  <c:v>87.761000000000024</c:v>
                </c:pt>
                <c:pt idx="87762">
                  <c:v>87.762</c:v>
                </c:pt>
                <c:pt idx="87763">
                  <c:v>87.763000000000034</c:v>
                </c:pt>
                <c:pt idx="87764">
                  <c:v>87.76400000000001</c:v>
                </c:pt>
                <c:pt idx="87765">
                  <c:v>87.765000000000043</c:v>
                </c:pt>
                <c:pt idx="87766">
                  <c:v>87.76600000000002</c:v>
                </c:pt>
                <c:pt idx="87767">
                  <c:v>87.766999999999996</c:v>
                </c:pt>
                <c:pt idx="87768">
                  <c:v>87.768000000000029</c:v>
                </c:pt>
                <c:pt idx="87769">
                  <c:v>87.769000000000005</c:v>
                </c:pt>
                <c:pt idx="87770">
                  <c:v>87.770000000000039</c:v>
                </c:pt>
                <c:pt idx="87771">
                  <c:v>87.771000000000015</c:v>
                </c:pt>
                <c:pt idx="87772">
                  <c:v>87.771999999999991</c:v>
                </c:pt>
                <c:pt idx="87773">
                  <c:v>87.773000000000025</c:v>
                </c:pt>
                <c:pt idx="87774">
                  <c:v>87.774000000000001</c:v>
                </c:pt>
                <c:pt idx="87775">
                  <c:v>87.775000000000034</c:v>
                </c:pt>
                <c:pt idx="87776">
                  <c:v>87.77600000000001</c:v>
                </c:pt>
                <c:pt idx="87777">
                  <c:v>87.777000000000044</c:v>
                </c:pt>
                <c:pt idx="87778">
                  <c:v>87.77800000000002</c:v>
                </c:pt>
                <c:pt idx="87779">
                  <c:v>87.778999999999996</c:v>
                </c:pt>
                <c:pt idx="87780">
                  <c:v>87.78000000000003</c:v>
                </c:pt>
                <c:pt idx="87781">
                  <c:v>87.781000000000006</c:v>
                </c:pt>
                <c:pt idx="87782">
                  <c:v>87.782000000000039</c:v>
                </c:pt>
                <c:pt idx="87783">
                  <c:v>87.783000000000015</c:v>
                </c:pt>
                <c:pt idx="87784">
                  <c:v>87.783999999999992</c:v>
                </c:pt>
                <c:pt idx="87785">
                  <c:v>87.785000000000025</c:v>
                </c:pt>
                <c:pt idx="87786">
                  <c:v>87.786000000000001</c:v>
                </c:pt>
                <c:pt idx="87787">
                  <c:v>87.787000000000035</c:v>
                </c:pt>
                <c:pt idx="87788">
                  <c:v>87.788000000000011</c:v>
                </c:pt>
                <c:pt idx="87789">
                  <c:v>87.789000000000044</c:v>
                </c:pt>
                <c:pt idx="87790">
                  <c:v>87.79000000000002</c:v>
                </c:pt>
                <c:pt idx="87791">
                  <c:v>87.790999999999997</c:v>
                </c:pt>
                <c:pt idx="87792">
                  <c:v>87.79200000000003</c:v>
                </c:pt>
                <c:pt idx="87793">
                  <c:v>87.793000000000006</c:v>
                </c:pt>
                <c:pt idx="87794">
                  <c:v>87.79400000000004</c:v>
                </c:pt>
                <c:pt idx="87795">
                  <c:v>87.795000000000016</c:v>
                </c:pt>
                <c:pt idx="87796">
                  <c:v>87.795999999999992</c:v>
                </c:pt>
                <c:pt idx="87797">
                  <c:v>87.797000000000025</c:v>
                </c:pt>
                <c:pt idx="87798">
                  <c:v>87.798000000000002</c:v>
                </c:pt>
                <c:pt idx="87799">
                  <c:v>87.799000000000035</c:v>
                </c:pt>
                <c:pt idx="87800">
                  <c:v>87.800000000000011</c:v>
                </c:pt>
                <c:pt idx="87801">
                  <c:v>87.801000000000045</c:v>
                </c:pt>
                <c:pt idx="87802">
                  <c:v>87.802000000000021</c:v>
                </c:pt>
                <c:pt idx="87803">
                  <c:v>87.802999999999997</c:v>
                </c:pt>
                <c:pt idx="87804">
                  <c:v>87.80400000000003</c:v>
                </c:pt>
                <c:pt idx="87805">
                  <c:v>87.805000000000007</c:v>
                </c:pt>
                <c:pt idx="87806">
                  <c:v>87.80600000000004</c:v>
                </c:pt>
                <c:pt idx="87807">
                  <c:v>87.807000000000016</c:v>
                </c:pt>
                <c:pt idx="87808">
                  <c:v>87.807999999999993</c:v>
                </c:pt>
                <c:pt idx="87809">
                  <c:v>87.809000000000026</c:v>
                </c:pt>
                <c:pt idx="87810">
                  <c:v>87.81</c:v>
                </c:pt>
                <c:pt idx="87811">
                  <c:v>87.811000000000035</c:v>
                </c:pt>
                <c:pt idx="87812">
                  <c:v>87.812000000000012</c:v>
                </c:pt>
                <c:pt idx="87813">
                  <c:v>87.813000000000045</c:v>
                </c:pt>
                <c:pt idx="87814">
                  <c:v>87.814000000000021</c:v>
                </c:pt>
                <c:pt idx="87815">
                  <c:v>87.814999999999998</c:v>
                </c:pt>
                <c:pt idx="87816">
                  <c:v>87.816000000000031</c:v>
                </c:pt>
                <c:pt idx="87817">
                  <c:v>87.817000000000007</c:v>
                </c:pt>
                <c:pt idx="87818">
                  <c:v>87.81800000000004</c:v>
                </c:pt>
                <c:pt idx="87819">
                  <c:v>87.819000000000017</c:v>
                </c:pt>
                <c:pt idx="87820">
                  <c:v>87.82</c:v>
                </c:pt>
                <c:pt idx="87821">
                  <c:v>87.821000000000026</c:v>
                </c:pt>
                <c:pt idx="87822">
                  <c:v>87.822000000000003</c:v>
                </c:pt>
                <c:pt idx="87823">
                  <c:v>87.823000000000036</c:v>
                </c:pt>
                <c:pt idx="87824">
                  <c:v>87.824000000000012</c:v>
                </c:pt>
                <c:pt idx="87825">
                  <c:v>87.825000000000045</c:v>
                </c:pt>
                <c:pt idx="87826">
                  <c:v>87.826000000000022</c:v>
                </c:pt>
                <c:pt idx="87827">
                  <c:v>87.826999999999998</c:v>
                </c:pt>
                <c:pt idx="87828">
                  <c:v>87.828000000000031</c:v>
                </c:pt>
                <c:pt idx="87829">
                  <c:v>87.829000000000008</c:v>
                </c:pt>
                <c:pt idx="87830">
                  <c:v>87.830000000000041</c:v>
                </c:pt>
                <c:pt idx="87831">
                  <c:v>87.831000000000017</c:v>
                </c:pt>
                <c:pt idx="87832">
                  <c:v>87.831999999999994</c:v>
                </c:pt>
                <c:pt idx="87833">
                  <c:v>87.833000000000027</c:v>
                </c:pt>
                <c:pt idx="87834">
                  <c:v>87.834000000000003</c:v>
                </c:pt>
                <c:pt idx="87835">
                  <c:v>87.835000000000036</c:v>
                </c:pt>
                <c:pt idx="87836">
                  <c:v>87.836000000000013</c:v>
                </c:pt>
                <c:pt idx="87837">
                  <c:v>87.837000000000046</c:v>
                </c:pt>
                <c:pt idx="87838">
                  <c:v>87.838000000000022</c:v>
                </c:pt>
                <c:pt idx="87839">
                  <c:v>87.838999999999999</c:v>
                </c:pt>
                <c:pt idx="87840">
                  <c:v>87.840000000000032</c:v>
                </c:pt>
                <c:pt idx="87841">
                  <c:v>87.841000000000008</c:v>
                </c:pt>
                <c:pt idx="87842">
                  <c:v>87.842000000000041</c:v>
                </c:pt>
                <c:pt idx="87843">
                  <c:v>87.843000000000018</c:v>
                </c:pt>
                <c:pt idx="87844">
                  <c:v>87.843999999999994</c:v>
                </c:pt>
                <c:pt idx="87845">
                  <c:v>87.845000000000027</c:v>
                </c:pt>
                <c:pt idx="87846">
                  <c:v>87.846000000000004</c:v>
                </c:pt>
                <c:pt idx="87847">
                  <c:v>87.847000000000037</c:v>
                </c:pt>
                <c:pt idx="87848">
                  <c:v>87.848000000000013</c:v>
                </c:pt>
                <c:pt idx="87849">
                  <c:v>87.849000000000046</c:v>
                </c:pt>
                <c:pt idx="87850">
                  <c:v>87.850000000000023</c:v>
                </c:pt>
                <c:pt idx="87851">
                  <c:v>87.850999999999999</c:v>
                </c:pt>
                <c:pt idx="87852">
                  <c:v>87.852000000000032</c:v>
                </c:pt>
                <c:pt idx="87853">
                  <c:v>87.853000000000009</c:v>
                </c:pt>
                <c:pt idx="87854">
                  <c:v>87.854000000000042</c:v>
                </c:pt>
                <c:pt idx="87855">
                  <c:v>87.855000000000018</c:v>
                </c:pt>
                <c:pt idx="87856">
                  <c:v>87.855999999999995</c:v>
                </c:pt>
                <c:pt idx="87857">
                  <c:v>87.857000000000028</c:v>
                </c:pt>
                <c:pt idx="87858">
                  <c:v>87.858000000000004</c:v>
                </c:pt>
                <c:pt idx="87859">
                  <c:v>87.859000000000037</c:v>
                </c:pt>
                <c:pt idx="87860">
                  <c:v>87.860000000000014</c:v>
                </c:pt>
                <c:pt idx="87861">
                  <c:v>87.86099999999999</c:v>
                </c:pt>
                <c:pt idx="87862">
                  <c:v>87.862000000000023</c:v>
                </c:pt>
                <c:pt idx="87863">
                  <c:v>87.863</c:v>
                </c:pt>
                <c:pt idx="87864">
                  <c:v>87.864000000000033</c:v>
                </c:pt>
                <c:pt idx="87865">
                  <c:v>87.865000000000009</c:v>
                </c:pt>
                <c:pt idx="87866">
                  <c:v>87.866000000000042</c:v>
                </c:pt>
                <c:pt idx="87867">
                  <c:v>87.867000000000019</c:v>
                </c:pt>
                <c:pt idx="87868">
                  <c:v>87.867999999999995</c:v>
                </c:pt>
                <c:pt idx="87869">
                  <c:v>87.869000000000028</c:v>
                </c:pt>
                <c:pt idx="87870">
                  <c:v>87.87</c:v>
                </c:pt>
                <c:pt idx="87871">
                  <c:v>87.871000000000038</c:v>
                </c:pt>
                <c:pt idx="87872">
                  <c:v>87.872000000000014</c:v>
                </c:pt>
                <c:pt idx="87873">
                  <c:v>87.87299999999999</c:v>
                </c:pt>
                <c:pt idx="87874">
                  <c:v>87.874000000000024</c:v>
                </c:pt>
                <c:pt idx="87875">
                  <c:v>87.875</c:v>
                </c:pt>
                <c:pt idx="87876">
                  <c:v>87.876000000000033</c:v>
                </c:pt>
                <c:pt idx="87877">
                  <c:v>87.87700000000001</c:v>
                </c:pt>
                <c:pt idx="87878">
                  <c:v>87.878000000000043</c:v>
                </c:pt>
                <c:pt idx="87879">
                  <c:v>87.879000000000019</c:v>
                </c:pt>
                <c:pt idx="87880">
                  <c:v>87.88</c:v>
                </c:pt>
                <c:pt idx="87881">
                  <c:v>87.881000000000029</c:v>
                </c:pt>
                <c:pt idx="87882">
                  <c:v>87.882000000000005</c:v>
                </c:pt>
                <c:pt idx="87883">
                  <c:v>87.883000000000038</c:v>
                </c:pt>
                <c:pt idx="87884">
                  <c:v>87.884000000000015</c:v>
                </c:pt>
                <c:pt idx="87885">
                  <c:v>87.884999999999991</c:v>
                </c:pt>
                <c:pt idx="87886">
                  <c:v>87.886000000000024</c:v>
                </c:pt>
                <c:pt idx="87887">
                  <c:v>87.887</c:v>
                </c:pt>
                <c:pt idx="87888">
                  <c:v>87.888000000000034</c:v>
                </c:pt>
                <c:pt idx="87889">
                  <c:v>87.88900000000001</c:v>
                </c:pt>
                <c:pt idx="87890">
                  <c:v>87.890000000000043</c:v>
                </c:pt>
                <c:pt idx="87891">
                  <c:v>87.89100000000002</c:v>
                </c:pt>
                <c:pt idx="87892">
                  <c:v>87.891999999999996</c:v>
                </c:pt>
                <c:pt idx="87893">
                  <c:v>87.893000000000029</c:v>
                </c:pt>
                <c:pt idx="87894">
                  <c:v>87.894000000000005</c:v>
                </c:pt>
                <c:pt idx="87895">
                  <c:v>87.895000000000039</c:v>
                </c:pt>
                <c:pt idx="87896">
                  <c:v>87.896000000000015</c:v>
                </c:pt>
                <c:pt idx="87897">
                  <c:v>87.896999999999991</c:v>
                </c:pt>
                <c:pt idx="87898">
                  <c:v>87.898000000000025</c:v>
                </c:pt>
                <c:pt idx="87899">
                  <c:v>87.899000000000001</c:v>
                </c:pt>
                <c:pt idx="87900">
                  <c:v>87.900000000000034</c:v>
                </c:pt>
                <c:pt idx="87901">
                  <c:v>87.90100000000001</c:v>
                </c:pt>
                <c:pt idx="87902">
                  <c:v>87.902000000000044</c:v>
                </c:pt>
                <c:pt idx="87903">
                  <c:v>87.90300000000002</c:v>
                </c:pt>
                <c:pt idx="87904">
                  <c:v>87.903999999999996</c:v>
                </c:pt>
                <c:pt idx="87905">
                  <c:v>87.90500000000003</c:v>
                </c:pt>
                <c:pt idx="87906">
                  <c:v>87.906000000000006</c:v>
                </c:pt>
                <c:pt idx="87907">
                  <c:v>87.907000000000039</c:v>
                </c:pt>
                <c:pt idx="87908">
                  <c:v>87.908000000000015</c:v>
                </c:pt>
                <c:pt idx="87909">
                  <c:v>87.908999999999992</c:v>
                </c:pt>
                <c:pt idx="87910">
                  <c:v>87.910000000000025</c:v>
                </c:pt>
                <c:pt idx="87911">
                  <c:v>87.911000000000001</c:v>
                </c:pt>
                <c:pt idx="87912">
                  <c:v>87.912000000000035</c:v>
                </c:pt>
                <c:pt idx="87913">
                  <c:v>87.913000000000011</c:v>
                </c:pt>
                <c:pt idx="87914">
                  <c:v>87.914000000000044</c:v>
                </c:pt>
                <c:pt idx="87915">
                  <c:v>87.91500000000002</c:v>
                </c:pt>
                <c:pt idx="87916">
                  <c:v>87.915999999999997</c:v>
                </c:pt>
                <c:pt idx="87917">
                  <c:v>87.91700000000003</c:v>
                </c:pt>
                <c:pt idx="87918">
                  <c:v>87.918000000000006</c:v>
                </c:pt>
                <c:pt idx="87919">
                  <c:v>87.91900000000004</c:v>
                </c:pt>
                <c:pt idx="87920">
                  <c:v>87.920000000000016</c:v>
                </c:pt>
                <c:pt idx="87921">
                  <c:v>87.920999999999992</c:v>
                </c:pt>
                <c:pt idx="87922">
                  <c:v>87.922000000000025</c:v>
                </c:pt>
                <c:pt idx="87923">
                  <c:v>87.923000000000002</c:v>
                </c:pt>
                <c:pt idx="87924">
                  <c:v>87.924000000000035</c:v>
                </c:pt>
                <c:pt idx="87925">
                  <c:v>87.925000000000011</c:v>
                </c:pt>
                <c:pt idx="87926">
                  <c:v>87.926000000000045</c:v>
                </c:pt>
                <c:pt idx="87927">
                  <c:v>87.927000000000021</c:v>
                </c:pt>
                <c:pt idx="87928">
                  <c:v>87.927999999999997</c:v>
                </c:pt>
                <c:pt idx="87929">
                  <c:v>87.92900000000003</c:v>
                </c:pt>
                <c:pt idx="87930">
                  <c:v>87.93</c:v>
                </c:pt>
                <c:pt idx="87931">
                  <c:v>87.93100000000004</c:v>
                </c:pt>
                <c:pt idx="87932">
                  <c:v>87.932000000000016</c:v>
                </c:pt>
                <c:pt idx="87933">
                  <c:v>87.932999999999993</c:v>
                </c:pt>
                <c:pt idx="87934">
                  <c:v>87.934000000000026</c:v>
                </c:pt>
                <c:pt idx="87935">
                  <c:v>87.935000000000002</c:v>
                </c:pt>
                <c:pt idx="87936">
                  <c:v>87.936000000000035</c:v>
                </c:pt>
                <c:pt idx="87937">
                  <c:v>87.937000000000012</c:v>
                </c:pt>
                <c:pt idx="87938">
                  <c:v>87.938000000000045</c:v>
                </c:pt>
                <c:pt idx="87939">
                  <c:v>87.939000000000021</c:v>
                </c:pt>
                <c:pt idx="87940">
                  <c:v>87.94</c:v>
                </c:pt>
                <c:pt idx="87941">
                  <c:v>87.941000000000031</c:v>
                </c:pt>
                <c:pt idx="87942">
                  <c:v>87.942000000000007</c:v>
                </c:pt>
                <c:pt idx="87943">
                  <c:v>87.94300000000004</c:v>
                </c:pt>
                <c:pt idx="87944">
                  <c:v>87.944000000000017</c:v>
                </c:pt>
                <c:pt idx="87945">
                  <c:v>87.944999999999993</c:v>
                </c:pt>
                <c:pt idx="87946">
                  <c:v>87.946000000000026</c:v>
                </c:pt>
                <c:pt idx="87947">
                  <c:v>87.947000000000003</c:v>
                </c:pt>
                <c:pt idx="87948">
                  <c:v>87.948000000000036</c:v>
                </c:pt>
                <c:pt idx="87949">
                  <c:v>87.949000000000012</c:v>
                </c:pt>
                <c:pt idx="87950">
                  <c:v>87.950000000000045</c:v>
                </c:pt>
                <c:pt idx="87951">
                  <c:v>87.951000000000022</c:v>
                </c:pt>
                <c:pt idx="87952">
                  <c:v>87.951999999999998</c:v>
                </c:pt>
                <c:pt idx="87953">
                  <c:v>87.953000000000031</c:v>
                </c:pt>
                <c:pt idx="87954">
                  <c:v>87.954000000000008</c:v>
                </c:pt>
                <c:pt idx="87955">
                  <c:v>87.955000000000041</c:v>
                </c:pt>
                <c:pt idx="87956">
                  <c:v>87.956000000000017</c:v>
                </c:pt>
                <c:pt idx="87957">
                  <c:v>87.956999999999994</c:v>
                </c:pt>
                <c:pt idx="87958">
                  <c:v>87.958000000000027</c:v>
                </c:pt>
                <c:pt idx="87959">
                  <c:v>87.959000000000003</c:v>
                </c:pt>
                <c:pt idx="87960">
                  <c:v>87.960000000000036</c:v>
                </c:pt>
                <c:pt idx="87961">
                  <c:v>87.961000000000013</c:v>
                </c:pt>
                <c:pt idx="87962">
                  <c:v>87.962000000000046</c:v>
                </c:pt>
                <c:pt idx="87963">
                  <c:v>87.963000000000022</c:v>
                </c:pt>
                <c:pt idx="87964">
                  <c:v>87.963999999999999</c:v>
                </c:pt>
                <c:pt idx="87965">
                  <c:v>87.965000000000032</c:v>
                </c:pt>
                <c:pt idx="87966">
                  <c:v>87.966000000000008</c:v>
                </c:pt>
                <c:pt idx="87967">
                  <c:v>87.967000000000041</c:v>
                </c:pt>
                <c:pt idx="87968">
                  <c:v>87.968000000000018</c:v>
                </c:pt>
                <c:pt idx="87969">
                  <c:v>87.968999999999994</c:v>
                </c:pt>
                <c:pt idx="87970">
                  <c:v>87.970000000000027</c:v>
                </c:pt>
                <c:pt idx="87971">
                  <c:v>87.971000000000004</c:v>
                </c:pt>
                <c:pt idx="87972">
                  <c:v>87.972000000000037</c:v>
                </c:pt>
                <c:pt idx="87973">
                  <c:v>87.973000000000013</c:v>
                </c:pt>
                <c:pt idx="87974">
                  <c:v>87.974000000000046</c:v>
                </c:pt>
                <c:pt idx="87975">
                  <c:v>87.975000000000023</c:v>
                </c:pt>
                <c:pt idx="87976">
                  <c:v>87.975999999999999</c:v>
                </c:pt>
                <c:pt idx="87977">
                  <c:v>87.977000000000032</c:v>
                </c:pt>
                <c:pt idx="87978">
                  <c:v>87.978000000000009</c:v>
                </c:pt>
                <c:pt idx="87979">
                  <c:v>87.979000000000042</c:v>
                </c:pt>
                <c:pt idx="87980">
                  <c:v>87.980000000000018</c:v>
                </c:pt>
                <c:pt idx="87981">
                  <c:v>87.980999999999995</c:v>
                </c:pt>
                <c:pt idx="87982">
                  <c:v>87.982000000000028</c:v>
                </c:pt>
                <c:pt idx="87983">
                  <c:v>87.983000000000004</c:v>
                </c:pt>
                <c:pt idx="87984">
                  <c:v>87.984000000000037</c:v>
                </c:pt>
                <c:pt idx="87985">
                  <c:v>87.985000000000014</c:v>
                </c:pt>
                <c:pt idx="87986">
                  <c:v>87.98599999999999</c:v>
                </c:pt>
                <c:pt idx="87987">
                  <c:v>87.987000000000023</c:v>
                </c:pt>
                <c:pt idx="87988">
                  <c:v>87.988</c:v>
                </c:pt>
                <c:pt idx="87989">
                  <c:v>87.989000000000033</c:v>
                </c:pt>
                <c:pt idx="87990">
                  <c:v>87.990000000000009</c:v>
                </c:pt>
                <c:pt idx="87991">
                  <c:v>87.991000000000042</c:v>
                </c:pt>
                <c:pt idx="87992">
                  <c:v>87.992000000000019</c:v>
                </c:pt>
                <c:pt idx="87993">
                  <c:v>87.992999999999995</c:v>
                </c:pt>
                <c:pt idx="87994">
                  <c:v>87.994000000000028</c:v>
                </c:pt>
                <c:pt idx="87995">
                  <c:v>87.995000000000005</c:v>
                </c:pt>
                <c:pt idx="87996">
                  <c:v>87.996000000000038</c:v>
                </c:pt>
                <c:pt idx="87997">
                  <c:v>87.997000000000014</c:v>
                </c:pt>
                <c:pt idx="87998">
                  <c:v>87.99799999999999</c:v>
                </c:pt>
                <c:pt idx="87999">
                  <c:v>87.999000000000024</c:v>
                </c:pt>
                <c:pt idx="88000">
                  <c:v>88</c:v>
                </c:pt>
                <c:pt idx="88001">
                  <c:v>88.001000000000033</c:v>
                </c:pt>
                <c:pt idx="88002">
                  <c:v>88.00200000000001</c:v>
                </c:pt>
                <c:pt idx="88003">
                  <c:v>88.003000000000043</c:v>
                </c:pt>
                <c:pt idx="88004">
                  <c:v>88.004000000000019</c:v>
                </c:pt>
                <c:pt idx="88005">
                  <c:v>88.004999999999995</c:v>
                </c:pt>
                <c:pt idx="88006">
                  <c:v>88.006000000000029</c:v>
                </c:pt>
                <c:pt idx="88007">
                  <c:v>88.007000000000005</c:v>
                </c:pt>
                <c:pt idx="88008">
                  <c:v>88.008000000000038</c:v>
                </c:pt>
                <c:pt idx="88009">
                  <c:v>88.009000000000015</c:v>
                </c:pt>
                <c:pt idx="88010">
                  <c:v>88.009999999999991</c:v>
                </c:pt>
                <c:pt idx="88011">
                  <c:v>88.011000000000024</c:v>
                </c:pt>
                <c:pt idx="88012">
                  <c:v>88.012</c:v>
                </c:pt>
                <c:pt idx="88013">
                  <c:v>88.013000000000034</c:v>
                </c:pt>
                <c:pt idx="88014">
                  <c:v>88.01400000000001</c:v>
                </c:pt>
                <c:pt idx="88015">
                  <c:v>88.015000000000043</c:v>
                </c:pt>
                <c:pt idx="88016">
                  <c:v>88.01600000000002</c:v>
                </c:pt>
                <c:pt idx="88017">
                  <c:v>88.016999999999996</c:v>
                </c:pt>
                <c:pt idx="88018">
                  <c:v>88.018000000000029</c:v>
                </c:pt>
                <c:pt idx="88019">
                  <c:v>88.019000000000005</c:v>
                </c:pt>
                <c:pt idx="88020">
                  <c:v>88.020000000000039</c:v>
                </c:pt>
                <c:pt idx="88021">
                  <c:v>88.021000000000015</c:v>
                </c:pt>
                <c:pt idx="88022">
                  <c:v>88.021999999999991</c:v>
                </c:pt>
                <c:pt idx="88023">
                  <c:v>88.023000000000025</c:v>
                </c:pt>
                <c:pt idx="88024">
                  <c:v>88.024000000000001</c:v>
                </c:pt>
                <c:pt idx="88025">
                  <c:v>88.025000000000034</c:v>
                </c:pt>
                <c:pt idx="88026">
                  <c:v>88.02600000000001</c:v>
                </c:pt>
                <c:pt idx="88027">
                  <c:v>88.027000000000044</c:v>
                </c:pt>
                <c:pt idx="88028">
                  <c:v>88.02800000000002</c:v>
                </c:pt>
                <c:pt idx="88029">
                  <c:v>88.028999999999996</c:v>
                </c:pt>
                <c:pt idx="88030">
                  <c:v>88.03000000000003</c:v>
                </c:pt>
                <c:pt idx="88031">
                  <c:v>88.031000000000006</c:v>
                </c:pt>
                <c:pt idx="88032">
                  <c:v>88.032000000000039</c:v>
                </c:pt>
                <c:pt idx="88033">
                  <c:v>88.033000000000015</c:v>
                </c:pt>
                <c:pt idx="88034">
                  <c:v>88.033999999999992</c:v>
                </c:pt>
                <c:pt idx="88035">
                  <c:v>88.035000000000025</c:v>
                </c:pt>
                <c:pt idx="88036">
                  <c:v>88.036000000000001</c:v>
                </c:pt>
                <c:pt idx="88037">
                  <c:v>88.037000000000035</c:v>
                </c:pt>
                <c:pt idx="88038">
                  <c:v>88.038000000000011</c:v>
                </c:pt>
                <c:pt idx="88039">
                  <c:v>88.039000000000044</c:v>
                </c:pt>
                <c:pt idx="88040">
                  <c:v>88.04000000000002</c:v>
                </c:pt>
                <c:pt idx="88041">
                  <c:v>88.040999999999997</c:v>
                </c:pt>
                <c:pt idx="88042">
                  <c:v>88.04200000000003</c:v>
                </c:pt>
                <c:pt idx="88043">
                  <c:v>88.043000000000006</c:v>
                </c:pt>
                <c:pt idx="88044">
                  <c:v>88.04400000000004</c:v>
                </c:pt>
                <c:pt idx="88045">
                  <c:v>88.045000000000016</c:v>
                </c:pt>
                <c:pt idx="88046">
                  <c:v>88.045999999999992</c:v>
                </c:pt>
                <c:pt idx="88047">
                  <c:v>88.047000000000025</c:v>
                </c:pt>
                <c:pt idx="88048">
                  <c:v>88.048000000000002</c:v>
                </c:pt>
                <c:pt idx="88049">
                  <c:v>88.049000000000035</c:v>
                </c:pt>
                <c:pt idx="88050">
                  <c:v>88.050000000000011</c:v>
                </c:pt>
                <c:pt idx="88051">
                  <c:v>88.051000000000045</c:v>
                </c:pt>
                <c:pt idx="88052">
                  <c:v>88.052000000000021</c:v>
                </c:pt>
                <c:pt idx="88053">
                  <c:v>88.052999999999997</c:v>
                </c:pt>
                <c:pt idx="88054">
                  <c:v>88.05400000000003</c:v>
                </c:pt>
                <c:pt idx="88055">
                  <c:v>88.055000000000007</c:v>
                </c:pt>
                <c:pt idx="88056">
                  <c:v>88.05600000000004</c:v>
                </c:pt>
                <c:pt idx="88057">
                  <c:v>88.057000000000016</c:v>
                </c:pt>
                <c:pt idx="88058">
                  <c:v>88.057999999999993</c:v>
                </c:pt>
                <c:pt idx="88059">
                  <c:v>88.059000000000026</c:v>
                </c:pt>
                <c:pt idx="88060">
                  <c:v>88.06</c:v>
                </c:pt>
                <c:pt idx="88061">
                  <c:v>88.061000000000035</c:v>
                </c:pt>
                <c:pt idx="88062">
                  <c:v>88.062000000000012</c:v>
                </c:pt>
                <c:pt idx="88063">
                  <c:v>88.063000000000045</c:v>
                </c:pt>
                <c:pt idx="88064">
                  <c:v>88.064000000000021</c:v>
                </c:pt>
                <c:pt idx="88065">
                  <c:v>88.064999999999998</c:v>
                </c:pt>
                <c:pt idx="88066">
                  <c:v>88.066000000000031</c:v>
                </c:pt>
                <c:pt idx="88067">
                  <c:v>88.067000000000007</c:v>
                </c:pt>
                <c:pt idx="88068">
                  <c:v>88.06800000000004</c:v>
                </c:pt>
                <c:pt idx="88069">
                  <c:v>88.069000000000017</c:v>
                </c:pt>
                <c:pt idx="88070">
                  <c:v>88.07</c:v>
                </c:pt>
                <c:pt idx="88071">
                  <c:v>88.071000000000026</c:v>
                </c:pt>
                <c:pt idx="88072">
                  <c:v>88.072000000000003</c:v>
                </c:pt>
                <c:pt idx="88073">
                  <c:v>88.073000000000036</c:v>
                </c:pt>
                <c:pt idx="88074">
                  <c:v>88.074000000000012</c:v>
                </c:pt>
                <c:pt idx="88075">
                  <c:v>88.075000000000045</c:v>
                </c:pt>
                <c:pt idx="88076">
                  <c:v>88.076000000000022</c:v>
                </c:pt>
                <c:pt idx="88077">
                  <c:v>88.076999999999998</c:v>
                </c:pt>
                <c:pt idx="88078">
                  <c:v>88.078000000000031</c:v>
                </c:pt>
                <c:pt idx="88079">
                  <c:v>88.079000000000008</c:v>
                </c:pt>
                <c:pt idx="88080">
                  <c:v>88.080000000000041</c:v>
                </c:pt>
                <c:pt idx="88081">
                  <c:v>88.081000000000017</c:v>
                </c:pt>
                <c:pt idx="88082">
                  <c:v>88.081999999999994</c:v>
                </c:pt>
                <c:pt idx="88083">
                  <c:v>88.083000000000027</c:v>
                </c:pt>
                <c:pt idx="88084">
                  <c:v>88.084000000000003</c:v>
                </c:pt>
                <c:pt idx="88085">
                  <c:v>88.085000000000036</c:v>
                </c:pt>
                <c:pt idx="88086">
                  <c:v>88.086000000000013</c:v>
                </c:pt>
                <c:pt idx="88087">
                  <c:v>88.087000000000046</c:v>
                </c:pt>
                <c:pt idx="88088">
                  <c:v>88.088000000000022</c:v>
                </c:pt>
                <c:pt idx="88089">
                  <c:v>88.088999999999999</c:v>
                </c:pt>
                <c:pt idx="88090">
                  <c:v>88.090000000000032</c:v>
                </c:pt>
                <c:pt idx="88091">
                  <c:v>88.091000000000008</c:v>
                </c:pt>
                <c:pt idx="88092">
                  <c:v>88.092000000000041</c:v>
                </c:pt>
                <c:pt idx="88093">
                  <c:v>88.093000000000018</c:v>
                </c:pt>
                <c:pt idx="88094">
                  <c:v>88.093999999999994</c:v>
                </c:pt>
                <c:pt idx="88095">
                  <c:v>88.095000000000027</c:v>
                </c:pt>
                <c:pt idx="88096">
                  <c:v>88.096000000000004</c:v>
                </c:pt>
                <c:pt idx="88097">
                  <c:v>88.097000000000037</c:v>
                </c:pt>
                <c:pt idx="88098">
                  <c:v>88.098000000000013</c:v>
                </c:pt>
                <c:pt idx="88099">
                  <c:v>88.099000000000046</c:v>
                </c:pt>
                <c:pt idx="88100">
                  <c:v>88.100000000000023</c:v>
                </c:pt>
                <c:pt idx="88101">
                  <c:v>88.100999999999999</c:v>
                </c:pt>
                <c:pt idx="88102">
                  <c:v>88.102000000000032</c:v>
                </c:pt>
                <c:pt idx="88103">
                  <c:v>88.103000000000009</c:v>
                </c:pt>
                <c:pt idx="88104">
                  <c:v>88.104000000000042</c:v>
                </c:pt>
                <c:pt idx="88105">
                  <c:v>88.105000000000018</c:v>
                </c:pt>
                <c:pt idx="88106">
                  <c:v>88.105999999999995</c:v>
                </c:pt>
                <c:pt idx="88107">
                  <c:v>88.107000000000028</c:v>
                </c:pt>
                <c:pt idx="88108">
                  <c:v>88.108000000000004</c:v>
                </c:pt>
                <c:pt idx="88109">
                  <c:v>88.109000000000037</c:v>
                </c:pt>
                <c:pt idx="88110">
                  <c:v>88.110000000000014</c:v>
                </c:pt>
                <c:pt idx="88111">
                  <c:v>88.11099999999999</c:v>
                </c:pt>
                <c:pt idx="88112">
                  <c:v>88.112000000000023</c:v>
                </c:pt>
                <c:pt idx="88113">
                  <c:v>88.113</c:v>
                </c:pt>
                <c:pt idx="88114">
                  <c:v>88.114000000000033</c:v>
                </c:pt>
                <c:pt idx="88115">
                  <c:v>88.115000000000009</c:v>
                </c:pt>
                <c:pt idx="88116">
                  <c:v>88.116000000000042</c:v>
                </c:pt>
                <c:pt idx="88117">
                  <c:v>88.117000000000019</c:v>
                </c:pt>
                <c:pt idx="88118">
                  <c:v>88.117999999999995</c:v>
                </c:pt>
                <c:pt idx="88119">
                  <c:v>88.119000000000028</c:v>
                </c:pt>
                <c:pt idx="88120">
                  <c:v>88.12</c:v>
                </c:pt>
                <c:pt idx="88121">
                  <c:v>88.121000000000038</c:v>
                </c:pt>
                <c:pt idx="88122">
                  <c:v>88.122000000000014</c:v>
                </c:pt>
                <c:pt idx="88123">
                  <c:v>88.12299999999999</c:v>
                </c:pt>
                <c:pt idx="88124">
                  <c:v>88.124000000000024</c:v>
                </c:pt>
                <c:pt idx="88125">
                  <c:v>88.125</c:v>
                </c:pt>
                <c:pt idx="88126">
                  <c:v>88.126000000000033</c:v>
                </c:pt>
                <c:pt idx="88127">
                  <c:v>88.12700000000001</c:v>
                </c:pt>
                <c:pt idx="88128">
                  <c:v>88.128000000000043</c:v>
                </c:pt>
                <c:pt idx="88129">
                  <c:v>88.129000000000019</c:v>
                </c:pt>
                <c:pt idx="88130">
                  <c:v>88.13</c:v>
                </c:pt>
                <c:pt idx="88131">
                  <c:v>88.131000000000029</c:v>
                </c:pt>
                <c:pt idx="88132">
                  <c:v>88.132000000000005</c:v>
                </c:pt>
                <c:pt idx="88133">
                  <c:v>88.133000000000038</c:v>
                </c:pt>
                <c:pt idx="88134">
                  <c:v>88.134000000000015</c:v>
                </c:pt>
                <c:pt idx="88135">
                  <c:v>88.134999999999991</c:v>
                </c:pt>
                <c:pt idx="88136">
                  <c:v>88.136000000000024</c:v>
                </c:pt>
                <c:pt idx="88137">
                  <c:v>88.137</c:v>
                </c:pt>
                <c:pt idx="88138">
                  <c:v>88.138000000000034</c:v>
                </c:pt>
                <c:pt idx="88139">
                  <c:v>88.13900000000001</c:v>
                </c:pt>
                <c:pt idx="88140">
                  <c:v>88.140000000000043</c:v>
                </c:pt>
                <c:pt idx="88141">
                  <c:v>88.14100000000002</c:v>
                </c:pt>
                <c:pt idx="88142">
                  <c:v>88.141999999999996</c:v>
                </c:pt>
                <c:pt idx="88143">
                  <c:v>88.143000000000029</c:v>
                </c:pt>
                <c:pt idx="88144">
                  <c:v>88.144000000000005</c:v>
                </c:pt>
                <c:pt idx="88145">
                  <c:v>88.145000000000039</c:v>
                </c:pt>
                <c:pt idx="88146">
                  <c:v>88.146000000000015</c:v>
                </c:pt>
                <c:pt idx="88147">
                  <c:v>88.146999999999991</c:v>
                </c:pt>
                <c:pt idx="88148">
                  <c:v>88.148000000000025</c:v>
                </c:pt>
                <c:pt idx="88149">
                  <c:v>88.149000000000001</c:v>
                </c:pt>
                <c:pt idx="88150">
                  <c:v>88.150000000000034</c:v>
                </c:pt>
                <c:pt idx="88151">
                  <c:v>88.15100000000001</c:v>
                </c:pt>
                <c:pt idx="88152">
                  <c:v>88.152000000000044</c:v>
                </c:pt>
                <c:pt idx="88153">
                  <c:v>88.15300000000002</c:v>
                </c:pt>
                <c:pt idx="88154">
                  <c:v>88.153999999999996</c:v>
                </c:pt>
                <c:pt idx="88155">
                  <c:v>88.15500000000003</c:v>
                </c:pt>
                <c:pt idx="88156">
                  <c:v>88.156000000000006</c:v>
                </c:pt>
                <c:pt idx="88157">
                  <c:v>88.157000000000039</c:v>
                </c:pt>
                <c:pt idx="88158">
                  <c:v>88.158000000000015</c:v>
                </c:pt>
                <c:pt idx="88159">
                  <c:v>88.158999999999992</c:v>
                </c:pt>
                <c:pt idx="88160">
                  <c:v>88.160000000000025</c:v>
                </c:pt>
                <c:pt idx="88161">
                  <c:v>88.161000000000001</c:v>
                </c:pt>
                <c:pt idx="88162">
                  <c:v>88.162000000000035</c:v>
                </c:pt>
                <c:pt idx="88163">
                  <c:v>88.163000000000011</c:v>
                </c:pt>
                <c:pt idx="88164">
                  <c:v>88.164000000000044</c:v>
                </c:pt>
                <c:pt idx="88165">
                  <c:v>88.16500000000002</c:v>
                </c:pt>
                <c:pt idx="88166">
                  <c:v>88.165999999999997</c:v>
                </c:pt>
                <c:pt idx="88167">
                  <c:v>88.16700000000003</c:v>
                </c:pt>
                <c:pt idx="88168">
                  <c:v>88.168000000000006</c:v>
                </c:pt>
                <c:pt idx="88169">
                  <c:v>88.16900000000004</c:v>
                </c:pt>
                <c:pt idx="88170">
                  <c:v>88.170000000000016</c:v>
                </c:pt>
                <c:pt idx="88171">
                  <c:v>88.170999999999992</c:v>
                </c:pt>
                <c:pt idx="88172">
                  <c:v>88.172000000000025</c:v>
                </c:pt>
                <c:pt idx="88173">
                  <c:v>88.173000000000002</c:v>
                </c:pt>
                <c:pt idx="88174">
                  <c:v>88.174000000000035</c:v>
                </c:pt>
                <c:pt idx="88175">
                  <c:v>88.175000000000011</c:v>
                </c:pt>
                <c:pt idx="88176">
                  <c:v>88.176000000000045</c:v>
                </c:pt>
                <c:pt idx="88177">
                  <c:v>88.177000000000021</c:v>
                </c:pt>
                <c:pt idx="88178">
                  <c:v>88.177999999999997</c:v>
                </c:pt>
                <c:pt idx="88179">
                  <c:v>88.17900000000003</c:v>
                </c:pt>
                <c:pt idx="88180">
                  <c:v>88.18</c:v>
                </c:pt>
                <c:pt idx="88181">
                  <c:v>88.18100000000004</c:v>
                </c:pt>
                <c:pt idx="88182">
                  <c:v>88.182000000000016</c:v>
                </c:pt>
                <c:pt idx="88183">
                  <c:v>88.182999999999993</c:v>
                </c:pt>
                <c:pt idx="88184">
                  <c:v>88.184000000000026</c:v>
                </c:pt>
                <c:pt idx="88185">
                  <c:v>88.185000000000002</c:v>
                </c:pt>
                <c:pt idx="88186">
                  <c:v>88.186000000000035</c:v>
                </c:pt>
                <c:pt idx="88187">
                  <c:v>88.187000000000012</c:v>
                </c:pt>
                <c:pt idx="88188">
                  <c:v>88.188000000000045</c:v>
                </c:pt>
                <c:pt idx="88189">
                  <c:v>88.189000000000021</c:v>
                </c:pt>
                <c:pt idx="88190">
                  <c:v>88.19</c:v>
                </c:pt>
                <c:pt idx="88191">
                  <c:v>88.191000000000031</c:v>
                </c:pt>
                <c:pt idx="88192">
                  <c:v>88.192000000000007</c:v>
                </c:pt>
                <c:pt idx="88193">
                  <c:v>88.19300000000004</c:v>
                </c:pt>
                <c:pt idx="88194">
                  <c:v>88.194000000000017</c:v>
                </c:pt>
                <c:pt idx="88195">
                  <c:v>88.194999999999993</c:v>
                </c:pt>
                <c:pt idx="88196">
                  <c:v>88.196000000000026</c:v>
                </c:pt>
                <c:pt idx="88197">
                  <c:v>88.197000000000003</c:v>
                </c:pt>
                <c:pt idx="88198">
                  <c:v>88.198000000000036</c:v>
                </c:pt>
                <c:pt idx="88199">
                  <c:v>88.199000000000012</c:v>
                </c:pt>
                <c:pt idx="88200">
                  <c:v>88.200000000000045</c:v>
                </c:pt>
                <c:pt idx="88201">
                  <c:v>88.201000000000022</c:v>
                </c:pt>
                <c:pt idx="88202">
                  <c:v>88.201999999999998</c:v>
                </c:pt>
                <c:pt idx="88203">
                  <c:v>88.203000000000031</c:v>
                </c:pt>
                <c:pt idx="88204">
                  <c:v>88.204000000000008</c:v>
                </c:pt>
                <c:pt idx="88205">
                  <c:v>88.205000000000041</c:v>
                </c:pt>
                <c:pt idx="88206">
                  <c:v>88.206000000000017</c:v>
                </c:pt>
                <c:pt idx="88207">
                  <c:v>88.206999999999994</c:v>
                </c:pt>
                <c:pt idx="88208">
                  <c:v>88.208000000000027</c:v>
                </c:pt>
                <c:pt idx="88209">
                  <c:v>88.209000000000003</c:v>
                </c:pt>
                <c:pt idx="88210">
                  <c:v>88.210000000000036</c:v>
                </c:pt>
                <c:pt idx="88211">
                  <c:v>88.211000000000013</c:v>
                </c:pt>
                <c:pt idx="88212">
                  <c:v>88.212000000000046</c:v>
                </c:pt>
                <c:pt idx="88213">
                  <c:v>88.213000000000022</c:v>
                </c:pt>
                <c:pt idx="88214">
                  <c:v>88.213999999999999</c:v>
                </c:pt>
                <c:pt idx="88215">
                  <c:v>88.215000000000032</c:v>
                </c:pt>
                <c:pt idx="88216">
                  <c:v>88.216000000000008</c:v>
                </c:pt>
                <c:pt idx="88217">
                  <c:v>88.217000000000041</c:v>
                </c:pt>
                <c:pt idx="88218">
                  <c:v>88.218000000000018</c:v>
                </c:pt>
                <c:pt idx="88219">
                  <c:v>88.218999999999994</c:v>
                </c:pt>
                <c:pt idx="88220">
                  <c:v>88.220000000000027</c:v>
                </c:pt>
                <c:pt idx="88221">
                  <c:v>88.221000000000004</c:v>
                </c:pt>
                <c:pt idx="88222">
                  <c:v>88.222000000000037</c:v>
                </c:pt>
                <c:pt idx="88223">
                  <c:v>88.223000000000013</c:v>
                </c:pt>
                <c:pt idx="88224">
                  <c:v>88.224000000000046</c:v>
                </c:pt>
                <c:pt idx="88225">
                  <c:v>88.225000000000023</c:v>
                </c:pt>
                <c:pt idx="88226">
                  <c:v>88.225999999999999</c:v>
                </c:pt>
                <c:pt idx="88227">
                  <c:v>88.227000000000032</c:v>
                </c:pt>
                <c:pt idx="88228">
                  <c:v>88.228000000000009</c:v>
                </c:pt>
                <c:pt idx="88229">
                  <c:v>88.229000000000042</c:v>
                </c:pt>
                <c:pt idx="88230">
                  <c:v>88.230000000000018</c:v>
                </c:pt>
                <c:pt idx="88231">
                  <c:v>88.230999999999995</c:v>
                </c:pt>
                <c:pt idx="88232">
                  <c:v>88.232000000000028</c:v>
                </c:pt>
                <c:pt idx="88233">
                  <c:v>88.233000000000004</c:v>
                </c:pt>
                <c:pt idx="88234">
                  <c:v>88.234000000000037</c:v>
                </c:pt>
                <c:pt idx="88235">
                  <c:v>88.235000000000014</c:v>
                </c:pt>
                <c:pt idx="88236">
                  <c:v>88.23599999999999</c:v>
                </c:pt>
                <c:pt idx="88237">
                  <c:v>88.237000000000023</c:v>
                </c:pt>
                <c:pt idx="88238">
                  <c:v>88.238</c:v>
                </c:pt>
                <c:pt idx="88239">
                  <c:v>88.239000000000033</c:v>
                </c:pt>
                <c:pt idx="88240">
                  <c:v>88.240000000000009</c:v>
                </c:pt>
                <c:pt idx="88241">
                  <c:v>88.241000000000042</c:v>
                </c:pt>
                <c:pt idx="88242">
                  <c:v>88.242000000000019</c:v>
                </c:pt>
                <c:pt idx="88243">
                  <c:v>88.242999999999995</c:v>
                </c:pt>
                <c:pt idx="88244">
                  <c:v>88.244000000000028</c:v>
                </c:pt>
                <c:pt idx="88245">
                  <c:v>88.245000000000005</c:v>
                </c:pt>
                <c:pt idx="88246">
                  <c:v>88.246000000000038</c:v>
                </c:pt>
                <c:pt idx="88247">
                  <c:v>88.247000000000014</c:v>
                </c:pt>
                <c:pt idx="88248">
                  <c:v>88.24799999999999</c:v>
                </c:pt>
                <c:pt idx="88249">
                  <c:v>88.249000000000024</c:v>
                </c:pt>
                <c:pt idx="88250">
                  <c:v>88.25</c:v>
                </c:pt>
                <c:pt idx="88251">
                  <c:v>88.251000000000033</c:v>
                </c:pt>
                <c:pt idx="88252">
                  <c:v>88.25200000000001</c:v>
                </c:pt>
                <c:pt idx="88253">
                  <c:v>88.253000000000043</c:v>
                </c:pt>
                <c:pt idx="88254">
                  <c:v>88.254000000000019</c:v>
                </c:pt>
                <c:pt idx="88255">
                  <c:v>88.254999999999995</c:v>
                </c:pt>
                <c:pt idx="88256">
                  <c:v>88.256000000000029</c:v>
                </c:pt>
                <c:pt idx="88257">
                  <c:v>88.257000000000005</c:v>
                </c:pt>
                <c:pt idx="88258">
                  <c:v>88.258000000000038</c:v>
                </c:pt>
                <c:pt idx="88259">
                  <c:v>88.259000000000015</c:v>
                </c:pt>
                <c:pt idx="88260">
                  <c:v>88.259999999999991</c:v>
                </c:pt>
                <c:pt idx="88261">
                  <c:v>88.261000000000024</c:v>
                </c:pt>
                <c:pt idx="88262">
                  <c:v>88.262</c:v>
                </c:pt>
                <c:pt idx="88263">
                  <c:v>88.263000000000034</c:v>
                </c:pt>
                <c:pt idx="88264">
                  <c:v>88.26400000000001</c:v>
                </c:pt>
                <c:pt idx="88265">
                  <c:v>88.265000000000043</c:v>
                </c:pt>
                <c:pt idx="88266">
                  <c:v>88.26600000000002</c:v>
                </c:pt>
                <c:pt idx="88267">
                  <c:v>88.266999999999996</c:v>
                </c:pt>
                <c:pt idx="88268">
                  <c:v>88.268000000000029</c:v>
                </c:pt>
                <c:pt idx="88269">
                  <c:v>88.269000000000005</c:v>
                </c:pt>
                <c:pt idx="88270">
                  <c:v>88.270000000000039</c:v>
                </c:pt>
                <c:pt idx="88271">
                  <c:v>88.271000000000015</c:v>
                </c:pt>
                <c:pt idx="88272">
                  <c:v>88.271999999999991</c:v>
                </c:pt>
                <c:pt idx="88273">
                  <c:v>88.273000000000025</c:v>
                </c:pt>
                <c:pt idx="88274">
                  <c:v>88.274000000000001</c:v>
                </c:pt>
                <c:pt idx="88275">
                  <c:v>88.275000000000034</c:v>
                </c:pt>
                <c:pt idx="88276">
                  <c:v>88.27600000000001</c:v>
                </c:pt>
                <c:pt idx="88277">
                  <c:v>88.277000000000044</c:v>
                </c:pt>
                <c:pt idx="88278">
                  <c:v>88.27800000000002</c:v>
                </c:pt>
                <c:pt idx="88279">
                  <c:v>88.278999999999996</c:v>
                </c:pt>
                <c:pt idx="88280">
                  <c:v>88.28000000000003</c:v>
                </c:pt>
                <c:pt idx="88281">
                  <c:v>88.281000000000006</c:v>
                </c:pt>
                <c:pt idx="88282">
                  <c:v>88.282000000000039</c:v>
                </c:pt>
                <c:pt idx="88283">
                  <c:v>88.283000000000015</c:v>
                </c:pt>
                <c:pt idx="88284">
                  <c:v>88.283999999999992</c:v>
                </c:pt>
                <c:pt idx="88285">
                  <c:v>88.285000000000025</c:v>
                </c:pt>
                <c:pt idx="88286">
                  <c:v>88.286000000000001</c:v>
                </c:pt>
                <c:pt idx="88287">
                  <c:v>88.287000000000035</c:v>
                </c:pt>
                <c:pt idx="88288">
                  <c:v>88.288000000000011</c:v>
                </c:pt>
                <c:pt idx="88289">
                  <c:v>88.289000000000044</c:v>
                </c:pt>
                <c:pt idx="88290">
                  <c:v>88.29000000000002</c:v>
                </c:pt>
                <c:pt idx="88291">
                  <c:v>88.290999999999997</c:v>
                </c:pt>
                <c:pt idx="88292">
                  <c:v>88.29200000000003</c:v>
                </c:pt>
                <c:pt idx="88293">
                  <c:v>88.293000000000006</c:v>
                </c:pt>
                <c:pt idx="88294">
                  <c:v>88.29400000000004</c:v>
                </c:pt>
                <c:pt idx="88295">
                  <c:v>88.295000000000016</c:v>
                </c:pt>
                <c:pt idx="88296">
                  <c:v>88.295999999999992</c:v>
                </c:pt>
                <c:pt idx="88297">
                  <c:v>88.297000000000025</c:v>
                </c:pt>
                <c:pt idx="88298">
                  <c:v>88.298000000000002</c:v>
                </c:pt>
                <c:pt idx="88299">
                  <c:v>88.299000000000035</c:v>
                </c:pt>
                <c:pt idx="88300">
                  <c:v>88.300000000000011</c:v>
                </c:pt>
                <c:pt idx="88301">
                  <c:v>88.301000000000045</c:v>
                </c:pt>
                <c:pt idx="88302">
                  <c:v>88.302000000000021</c:v>
                </c:pt>
                <c:pt idx="88303">
                  <c:v>88.302999999999997</c:v>
                </c:pt>
                <c:pt idx="88304">
                  <c:v>88.30400000000003</c:v>
                </c:pt>
                <c:pt idx="88305">
                  <c:v>88.305000000000007</c:v>
                </c:pt>
                <c:pt idx="88306">
                  <c:v>88.30600000000004</c:v>
                </c:pt>
                <c:pt idx="88307">
                  <c:v>88.307000000000016</c:v>
                </c:pt>
                <c:pt idx="88308">
                  <c:v>88.307999999999993</c:v>
                </c:pt>
                <c:pt idx="88309">
                  <c:v>88.309000000000026</c:v>
                </c:pt>
                <c:pt idx="88310">
                  <c:v>88.31</c:v>
                </c:pt>
                <c:pt idx="88311">
                  <c:v>88.311000000000035</c:v>
                </c:pt>
                <c:pt idx="88312">
                  <c:v>88.312000000000012</c:v>
                </c:pt>
                <c:pt idx="88313">
                  <c:v>88.313000000000045</c:v>
                </c:pt>
                <c:pt idx="88314">
                  <c:v>88.314000000000021</c:v>
                </c:pt>
                <c:pt idx="88315">
                  <c:v>88.314999999999998</c:v>
                </c:pt>
                <c:pt idx="88316">
                  <c:v>88.316000000000031</c:v>
                </c:pt>
                <c:pt idx="88317">
                  <c:v>88.317000000000007</c:v>
                </c:pt>
                <c:pt idx="88318">
                  <c:v>88.31800000000004</c:v>
                </c:pt>
                <c:pt idx="88319">
                  <c:v>88.319000000000017</c:v>
                </c:pt>
                <c:pt idx="88320">
                  <c:v>88.32</c:v>
                </c:pt>
                <c:pt idx="88321">
                  <c:v>88.321000000000026</c:v>
                </c:pt>
                <c:pt idx="88322">
                  <c:v>88.322000000000003</c:v>
                </c:pt>
                <c:pt idx="88323">
                  <c:v>88.323000000000036</c:v>
                </c:pt>
                <c:pt idx="88324">
                  <c:v>88.324000000000012</c:v>
                </c:pt>
                <c:pt idx="88325">
                  <c:v>88.325000000000045</c:v>
                </c:pt>
                <c:pt idx="88326">
                  <c:v>88.326000000000022</c:v>
                </c:pt>
                <c:pt idx="88327">
                  <c:v>88.326999999999998</c:v>
                </c:pt>
                <c:pt idx="88328">
                  <c:v>88.328000000000031</c:v>
                </c:pt>
                <c:pt idx="88329">
                  <c:v>88.329000000000008</c:v>
                </c:pt>
                <c:pt idx="88330">
                  <c:v>88.330000000000041</c:v>
                </c:pt>
                <c:pt idx="88331">
                  <c:v>88.331000000000017</c:v>
                </c:pt>
                <c:pt idx="88332">
                  <c:v>88.331999999999994</c:v>
                </c:pt>
                <c:pt idx="88333">
                  <c:v>88.333000000000027</c:v>
                </c:pt>
                <c:pt idx="88334">
                  <c:v>88.334000000000003</c:v>
                </c:pt>
                <c:pt idx="88335">
                  <c:v>88.335000000000036</c:v>
                </c:pt>
                <c:pt idx="88336">
                  <c:v>88.336000000000013</c:v>
                </c:pt>
                <c:pt idx="88337">
                  <c:v>88.337000000000046</c:v>
                </c:pt>
                <c:pt idx="88338">
                  <c:v>88.338000000000022</c:v>
                </c:pt>
                <c:pt idx="88339">
                  <c:v>88.338999999999999</c:v>
                </c:pt>
                <c:pt idx="88340">
                  <c:v>88.340000000000032</c:v>
                </c:pt>
                <c:pt idx="88341">
                  <c:v>88.341000000000008</c:v>
                </c:pt>
                <c:pt idx="88342">
                  <c:v>88.342000000000041</c:v>
                </c:pt>
                <c:pt idx="88343">
                  <c:v>88.343000000000018</c:v>
                </c:pt>
                <c:pt idx="88344">
                  <c:v>88.343999999999994</c:v>
                </c:pt>
                <c:pt idx="88345">
                  <c:v>88.345000000000027</c:v>
                </c:pt>
                <c:pt idx="88346">
                  <c:v>88.346000000000004</c:v>
                </c:pt>
                <c:pt idx="88347">
                  <c:v>88.347000000000037</c:v>
                </c:pt>
                <c:pt idx="88348">
                  <c:v>88.348000000000013</c:v>
                </c:pt>
                <c:pt idx="88349">
                  <c:v>88.349000000000046</c:v>
                </c:pt>
                <c:pt idx="88350">
                  <c:v>88.350000000000023</c:v>
                </c:pt>
                <c:pt idx="88351">
                  <c:v>88.350999999999999</c:v>
                </c:pt>
                <c:pt idx="88352">
                  <c:v>88.352000000000032</c:v>
                </c:pt>
                <c:pt idx="88353">
                  <c:v>88.353000000000009</c:v>
                </c:pt>
                <c:pt idx="88354">
                  <c:v>88.354000000000042</c:v>
                </c:pt>
                <c:pt idx="88355">
                  <c:v>88.355000000000018</c:v>
                </c:pt>
                <c:pt idx="88356">
                  <c:v>88.355999999999995</c:v>
                </c:pt>
                <c:pt idx="88357">
                  <c:v>88.357000000000028</c:v>
                </c:pt>
                <c:pt idx="88358">
                  <c:v>88.358000000000004</c:v>
                </c:pt>
                <c:pt idx="88359">
                  <c:v>88.359000000000037</c:v>
                </c:pt>
                <c:pt idx="88360">
                  <c:v>88.360000000000014</c:v>
                </c:pt>
                <c:pt idx="88361">
                  <c:v>88.36099999999999</c:v>
                </c:pt>
                <c:pt idx="88362">
                  <c:v>88.362000000000023</c:v>
                </c:pt>
                <c:pt idx="88363">
                  <c:v>88.363</c:v>
                </c:pt>
                <c:pt idx="88364">
                  <c:v>88.364000000000033</c:v>
                </c:pt>
                <c:pt idx="88365">
                  <c:v>88.365000000000009</c:v>
                </c:pt>
                <c:pt idx="88366">
                  <c:v>88.366000000000042</c:v>
                </c:pt>
                <c:pt idx="88367">
                  <c:v>88.367000000000019</c:v>
                </c:pt>
                <c:pt idx="88368">
                  <c:v>88.367999999999995</c:v>
                </c:pt>
                <c:pt idx="88369">
                  <c:v>88.369000000000028</c:v>
                </c:pt>
                <c:pt idx="88370">
                  <c:v>88.37</c:v>
                </c:pt>
                <c:pt idx="88371">
                  <c:v>88.371000000000038</c:v>
                </c:pt>
                <c:pt idx="88372">
                  <c:v>88.372000000000014</c:v>
                </c:pt>
                <c:pt idx="88373">
                  <c:v>88.37299999999999</c:v>
                </c:pt>
                <c:pt idx="88374">
                  <c:v>88.374000000000024</c:v>
                </c:pt>
                <c:pt idx="88375">
                  <c:v>88.375</c:v>
                </c:pt>
                <c:pt idx="88376">
                  <c:v>88.376000000000033</c:v>
                </c:pt>
                <c:pt idx="88377">
                  <c:v>88.37700000000001</c:v>
                </c:pt>
                <c:pt idx="88378">
                  <c:v>88.378000000000043</c:v>
                </c:pt>
                <c:pt idx="88379">
                  <c:v>88.379000000000019</c:v>
                </c:pt>
                <c:pt idx="88380">
                  <c:v>88.38</c:v>
                </c:pt>
                <c:pt idx="88381">
                  <c:v>88.381000000000029</c:v>
                </c:pt>
                <c:pt idx="88382">
                  <c:v>88.382000000000005</c:v>
                </c:pt>
                <c:pt idx="88383">
                  <c:v>88.383000000000038</c:v>
                </c:pt>
                <c:pt idx="88384">
                  <c:v>88.384000000000015</c:v>
                </c:pt>
                <c:pt idx="88385">
                  <c:v>88.384999999999991</c:v>
                </c:pt>
                <c:pt idx="88386">
                  <c:v>88.386000000000024</c:v>
                </c:pt>
                <c:pt idx="88387">
                  <c:v>88.387</c:v>
                </c:pt>
                <c:pt idx="88388">
                  <c:v>88.388000000000034</c:v>
                </c:pt>
                <c:pt idx="88389">
                  <c:v>88.38900000000001</c:v>
                </c:pt>
                <c:pt idx="88390">
                  <c:v>88.390000000000043</c:v>
                </c:pt>
                <c:pt idx="88391">
                  <c:v>88.39100000000002</c:v>
                </c:pt>
                <c:pt idx="88392">
                  <c:v>88.391999999999996</c:v>
                </c:pt>
                <c:pt idx="88393">
                  <c:v>88.393000000000029</c:v>
                </c:pt>
                <c:pt idx="88394">
                  <c:v>88.394000000000005</c:v>
                </c:pt>
                <c:pt idx="88395">
                  <c:v>88.395000000000039</c:v>
                </c:pt>
                <c:pt idx="88396">
                  <c:v>88.396000000000015</c:v>
                </c:pt>
                <c:pt idx="88397">
                  <c:v>88.396999999999991</c:v>
                </c:pt>
                <c:pt idx="88398">
                  <c:v>88.398000000000025</c:v>
                </c:pt>
                <c:pt idx="88399">
                  <c:v>88.399000000000001</c:v>
                </c:pt>
                <c:pt idx="88400">
                  <c:v>88.400000000000034</c:v>
                </c:pt>
                <c:pt idx="88401">
                  <c:v>88.40100000000001</c:v>
                </c:pt>
                <c:pt idx="88402">
                  <c:v>88.402000000000044</c:v>
                </c:pt>
                <c:pt idx="88403">
                  <c:v>88.40300000000002</c:v>
                </c:pt>
                <c:pt idx="88404">
                  <c:v>88.403999999999996</c:v>
                </c:pt>
                <c:pt idx="88405">
                  <c:v>88.40500000000003</c:v>
                </c:pt>
                <c:pt idx="88406">
                  <c:v>88.406000000000006</c:v>
                </c:pt>
                <c:pt idx="88407">
                  <c:v>88.407000000000039</c:v>
                </c:pt>
                <c:pt idx="88408">
                  <c:v>88.408000000000015</c:v>
                </c:pt>
                <c:pt idx="88409">
                  <c:v>88.408999999999992</c:v>
                </c:pt>
                <c:pt idx="88410">
                  <c:v>88.410000000000025</c:v>
                </c:pt>
                <c:pt idx="88411">
                  <c:v>88.411000000000001</c:v>
                </c:pt>
                <c:pt idx="88412">
                  <c:v>88.412000000000035</c:v>
                </c:pt>
                <c:pt idx="88413">
                  <c:v>88.413000000000011</c:v>
                </c:pt>
                <c:pt idx="88414">
                  <c:v>88.414000000000044</c:v>
                </c:pt>
                <c:pt idx="88415">
                  <c:v>88.41500000000002</c:v>
                </c:pt>
                <c:pt idx="88416">
                  <c:v>88.415999999999997</c:v>
                </c:pt>
                <c:pt idx="88417">
                  <c:v>88.41700000000003</c:v>
                </c:pt>
                <c:pt idx="88418">
                  <c:v>88.418000000000006</c:v>
                </c:pt>
                <c:pt idx="88419">
                  <c:v>88.41900000000004</c:v>
                </c:pt>
                <c:pt idx="88420">
                  <c:v>88.420000000000016</c:v>
                </c:pt>
                <c:pt idx="88421">
                  <c:v>88.420999999999992</c:v>
                </c:pt>
                <c:pt idx="88422">
                  <c:v>88.422000000000025</c:v>
                </c:pt>
                <c:pt idx="88423">
                  <c:v>88.423000000000002</c:v>
                </c:pt>
                <c:pt idx="88424">
                  <c:v>88.424000000000035</c:v>
                </c:pt>
                <c:pt idx="88425">
                  <c:v>88.425000000000011</c:v>
                </c:pt>
                <c:pt idx="88426">
                  <c:v>88.426000000000045</c:v>
                </c:pt>
                <c:pt idx="88427">
                  <c:v>88.427000000000021</c:v>
                </c:pt>
                <c:pt idx="88428">
                  <c:v>88.427999999999997</c:v>
                </c:pt>
                <c:pt idx="88429">
                  <c:v>88.42900000000003</c:v>
                </c:pt>
                <c:pt idx="88430">
                  <c:v>88.43</c:v>
                </c:pt>
                <c:pt idx="88431">
                  <c:v>88.43100000000004</c:v>
                </c:pt>
                <c:pt idx="88432">
                  <c:v>88.432000000000016</c:v>
                </c:pt>
                <c:pt idx="88433">
                  <c:v>88.432999999999993</c:v>
                </c:pt>
                <c:pt idx="88434">
                  <c:v>88.434000000000026</c:v>
                </c:pt>
                <c:pt idx="88435">
                  <c:v>88.435000000000002</c:v>
                </c:pt>
                <c:pt idx="88436">
                  <c:v>88.436000000000035</c:v>
                </c:pt>
                <c:pt idx="88437">
                  <c:v>88.437000000000012</c:v>
                </c:pt>
                <c:pt idx="88438">
                  <c:v>88.438000000000045</c:v>
                </c:pt>
                <c:pt idx="88439">
                  <c:v>88.439000000000021</c:v>
                </c:pt>
                <c:pt idx="88440">
                  <c:v>88.44</c:v>
                </c:pt>
                <c:pt idx="88441">
                  <c:v>88.441000000000031</c:v>
                </c:pt>
                <c:pt idx="88442">
                  <c:v>88.442000000000007</c:v>
                </c:pt>
                <c:pt idx="88443">
                  <c:v>88.44300000000004</c:v>
                </c:pt>
                <c:pt idx="88444">
                  <c:v>88.444000000000017</c:v>
                </c:pt>
                <c:pt idx="88445">
                  <c:v>88.444999999999993</c:v>
                </c:pt>
                <c:pt idx="88446">
                  <c:v>88.446000000000026</c:v>
                </c:pt>
                <c:pt idx="88447">
                  <c:v>88.447000000000003</c:v>
                </c:pt>
                <c:pt idx="88448">
                  <c:v>88.448000000000036</c:v>
                </c:pt>
                <c:pt idx="88449">
                  <c:v>88.449000000000012</c:v>
                </c:pt>
                <c:pt idx="88450">
                  <c:v>88.450000000000045</c:v>
                </c:pt>
                <c:pt idx="88451">
                  <c:v>88.451000000000022</c:v>
                </c:pt>
                <c:pt idx="88452">
                  <c:v>88.451999999999998</c:v>
                </c:pt>
                <c:pt idx="88453">
                  <c:v>88.453000000000031</c:v>
                </c:pt>
                <c:pt idx="88454">
                  <c:v>88.454000000000008</c:v>
                </c:pt>
                <c:pt idx="88455">
                  <c:v>88.455000000000041</c:v>
                </c:pt>
                <c:pt idx="88456">
                  <c:v>88.456000000000017</c:v>
                </c:pt>
                <c:pt idx="88457">
                  <c:v>88.456999999999994</c:v>
                </c:pt>
                <c:pt idx="88458">
                  <c:v>88.458000000000027</c:v>
                </c:pt>
                <c:pt idx="88459">
                  <c:v>88.459000000000003</c:v>
                </c:pt>
                <c:pt idx="88460">
                  <c:v>88.460000000000036</c:v>
                </c:pt>
                <c:pt idx="88461">
                  <c:v>88.461000000000013</c:v>
                </c:pt>
                <c:pt idx="88462">
                  <c:v>88.462000000000046</c:v>
                </c:pt>
                <c:pt idx="88463">
                  <c:v>88.463000000000022</c:v>
                </c:pt>
                <c:pt idx="88464">
                  <c:v>88.463999999999999</c:v>
                </c:pt>
                <c:pt idx="88465">
                  <c:v>88.465000000000032</c:v>
                </c:pt>
                <c:pt idx="88466">
                  <c:v>88.466000000000008</c:v>
                </c:pt>
                <c:pt idx="88467">
                  <c:v>88.467000000000041</c:v>
                </c:pt>
                <c:pt idx="88468">
                  <c:v>88.468000000000018</c:v>
                </c:pt>
                <c:pt idx="88469">
                  <c:v>88.468999999999994</c:v>
                </c:pt>
                <c:pt idx="88470">
                  <c:v>88.470000000000027</c:v>
                </c:pt>
                <c:pt idx="88471">
                  <c:v>88.471000000000004</c:v>
                </c:pt>
                <c:pt idx="88472">
                  <c:v>88.472000000000037</c:v>
                </c:pt>
                <c:pt idx="88473">
                  <c:v>88.473000000000013</c:v>
                </c:pt>
                <c:pt idx="88474">
                  <c:v>88.474000000000046</c:v>
                </c:pt>
                <c:pt idx="88475">
                  <c:v>88.475000000000023</c:v>
                </c:pt>
                <c:pt idx="88476">
                  <c:v>88.475999999999999</c:v>
                </c:pt>
                <c:pt idx="88477">
                  <c:v>88.477000000000032</c:v>
                </c:pt>
                <c:pt idx="88478">
                  <c:v>88.478000000000009</c:v>
                </c:pt>
                <c:pt idx="88479">
                  <c:v>88.479000000000042</c:v>
                </c:pt>
                <c:pt idx="88480">
                  <c:v>88.480000000000018</c:v>
                </c:pt>
                <c:pt idx="88481">
                  <c:v>88.480999999999995</c:v>
                </c:pt>
                <c:pt idx="88482">
                  <c:v>88.482000000000028</c:v>
                </c:pt>
                <c:pt idx="88483">
                  <c:v>88.483000000000004</c:v>
                </c:pt>
                <c:pt idx="88484">
                  <c:v>88.484000000000037</c:v>
                </c:pt>
                <c:pt idx="88485">
                  <c:v>88.485000000000014</c:v>
                </c:pt>
                <c:pt idx="88486">
                  <c:v>88.48599999999999</c:v>
                </c:pt>
                <c:pt idx="88487">
                  <c:v>88.487000000000023</c:v>
                </c:pt>
                <c:pt idx="88488">
                  <c:v>88.488</c:v>
                </c:pt>
                <c:pt idx="88489">
                  <c:v>88.489000000000033</c:v>
                </c:pt>
                <c:pt idx="88490">
                  <c:v>88.490000000000009</c:v>
                </c:pt>
                <c:pt idx="88491">
                  <c:v>88.491000000000042</c:v>
                </c:pt>
                <c:pt idx="88492">
                  <c:v>88.492000000000019</c:v>
                </c:pt>
                <c:pt idx="88493">
                  <c:v>88.492999999999995</c:v>
                </c:pt>
                <c:pt idx="88494">
                  <c:v>88.494000000000028</c:v>
                </c:pt>
                <c:pt idx="88495">
                  <c:v>88.495000000000005</c:v>
                </c:pt>
                <c:pt idx="88496">
                  <c:v>88.496000000000038</c:v>
                </c:pt>
                <c:pt idx="88497">
                  <c:v>88.497000000000014</c:v>
                </c:pt>
                <c:pt idx="88498">
                  <c:v>88.49799999999999</c:v>
                </c:pt>
                <c:pt idx="88499">
                  <c:v>88.499000000000024</c:v>
                </c:pt>
                <c:pt idx="88500">
                  <c:v>88.5</c:v>
                </c:pt>
                <c:pt idx="88501">
                  <c:v>88.501000000000033</c:v>
                </c:pt>
                <c:pt idx="88502">
                  <c:v>88.50200000000001</c:v>
                </c:pt>
                <c:pt idx="88503">
                  <c:v>88.503000000000043</c:v>
                </c:pt>
                <c:pt idx="88504">
                  <c:v>88.504000000000019</c:v>
                </c:pt>
                <c:pt idx="88505">
                  <c:v>88.504999999999995</c:v>
                </c:pt>
                <c:pt idx="88506">
                  <c:v>88.506000000000029</c:v>
                </c:pt>
                <c:pt idx="88507">
                  <c:v>88.507000000000005</c:v>
                </c:pt>
                <c:pt idx="88508">
                  <c:v>88.508000000000038</c:v>
                </c:pt>
                <c:pt idx="88509">
                  <c:v>88.509000000000015</c:v>
                </c:pt>
                <c:pt idx="88510">
                  <c:v>88.509999999999991</c:v>
                </c:pt>
                <c:pt idx="88511">
                  <c:v>88.511000000000024</c:v>
                </c:pt>
                <c:pt idx="88512">
                  <c:v>88.512</c:v>
                </c:pt>
                <c:pt idx="88513">
                  <c:v>88.513000000000034</c:v>
                </c:pt>
                <c:pt idx="88514">
                  <c:v>88.51400000000001</c:v>
                </c:pt>
                <c:pt idx="88515">
                  <c:v>88.515000000000043</c:v>
                </c:pt>
                <c:pt idx="88516">
                  <c:v>88.51600000000002</c:v>
                </c:pt>
                <c:pt idx="88517">
                  <c:v>88.516999999999996</c:v>
                </c:pt>
                <c:pt idx="88518">
                  <c:v>88.518000000000029</c:v>
                </c:pt>
                <c:pt idx="88519">
                  <c:v>88.519000000000005</c:v>
                </c:pt>
                <c:pt idx="88520">
                  <c:v>88.520000000000039</c:v>
                </c:pt>
                <c:pt idx="88521">
                  <c:v>88.521000000000015</c:v>
                </c:pt>
                <c:pt idx="88522">
                  <c:v>88.521999999999991</c:v>
                </c:pt>
                <c:pt idx="88523">
                  <c:v>88.523000000000025</c:v>
                </c:pt>
                <c:pt idx="88524">
                  <c:v>88.524000000000001</c:v>
                </c:pt>
                <c:pt idx="88525">
                  <c:v>88.525000000000034</c:v>
                </c:pt>
                <c:pt idx="88526">
                  <c:v>88.52600000000001</c:v>
                </c:pt>
                <c:pt idx="88527">
                  <c:v>88.527000000000044</c:v>
                </c:pt>
                <c:pt idx="88528">
                  <c:v>88.52800000000002</c:v>
                </c:pt>
                <c:pt idx="88529">
                  <c:v>88.528999999999996</c:v>
                </c:pt>
                <c:pt idx="88530">
                  <c:v>88.53000000000003</c:v>
                </c:pt>
                <c:pt idx="88531">
                  <c:v>88.531000000000006</c:v>
                </c:pt>
                <c:pt idx="88532">
                  <c:v>88.532000000000039</c:v>
                </c:pt>
                <c:pt idx="88533">
                  <c:v>88.533000000000015</c:v>
                </c:pt>
                <c:pt idx="88534">
                  <c:v>88.533999999999992</c:v>
                </c:pt>
                <c:pt idx="88535">
                  <c:v>88.535000000000025</c:v>
                </c:pt>
                <c:pt idx="88536">
                  <c:v>88.536000000000001</c:v>
                </c:pt>
                <c:pt idx="88537">
                  <c:v>88.537000000000035</c:v>
                </c:pt>
                <c:pt idx="88538">
                  <c:v>88.538000000000011</c:v>
                </c:pt>
                <c:pt idx="88539">
                  <c:v>88.539000000000044</c:v>
                </c:pt>
                <c:pt idx="88540">
                  <c:v>88.54000000000002</c:v>
                </c:pt>
                <c:pt idx="88541">
                  <c:v>88.540999999999997</c:v>
                </c:pt>
                <c:pt idx="88542">
                  <c:v>88.54200000000003</c:v>
                </c:pt>
                <c:pt idx="88543">
                  <c:v>88.543000000000006</c:v>
                </c:pt>
                <c:pt idx="88544">
                  <c:v>88.54400000000004</c:v>
                </c:pt>
                <c:pt idx="88545">
                  <c:v>88.545000000000016</c:v>
                </c:pt>
                <c:pt idx="88546">
                  <c:v>88.545999999999992</c:v>
                </c:pt>
                <c:pt idx="88547">
                  <c:v>88.547000000000025</c:v>
                </c:pt>
                <c:pt idx="88548">
                  <c:v>88.548000000000002</c:v>
                </c:pt>
                <c:pt idx="88549">
                  <c:v>88.549000000000035</c:v>
                </c:pt>
                <c:pt idx="88550">
                  <c:v>88.550000000000011</c:v>
                </c:pt>
                <c:pt idx="88551">
                  <c:v>88.551000000000045</c:v>
                </c:pt>
                <c:pt idx="88552">
                  <c:v>88.552000000000021</c:v>
                </c:pt>
                <c:pt idx="88553">
                  <c:v>88.552999999999997</c:v>
                </c:pt>
                <c:pt idx="88554">
                  <c:v>88.55400000000003</c:v>
                </c:pt>
                <c:pt idx="88555">
                  <c:v>88.555000000000007</c:v>
                </c:pt>
                <c:pt idx="88556">
                  <c:v>88.55600000000004</c:v>
                </c:pt>
                <c:pt idx="88557">
                  <c:v>88.557000000000016</c:v>
                </c:pt>
                <c:pt idx="88558">
                  <c:v>88.557999999999993</c:v>
                </c:pt>
                <c:pt idx="88559">
                  <c:v>88.559000000000026</c:v>
                </c:pt>
                <c:pt idx="88560">
                  <c:v>88.56</c:v>
                </c:pt>
                <c:pt idx="88561">
                  <c:v>88.561000000000035</c:v>
                </c:pt>
                <c:pt idx="88562">
                  <c:v>88.562000000000012</c:v>
                </c:pt>
                <c:pt idx="88563">
                  <c:v>88.563000000000045</c:v>
                </c:pt>
                <c:pt idx="88564">
                  <c:v>88.564000000000021</c:v>
                </c:pt>
                <c:pt idx="88565">
                  <c:v>88.564999999999998</c:v>
                </c:pt>
                <c:pt idx="88566">
                  <c:v>88.566000000000031</c:v>
                </c:pt>
                <c:pt idx="88567">
                  <c:v>88.567000000000007</c:v>
                </c:pt>
                <c:pt idx="88568">
                  <c:v>88.56800000000004</c:v>
                </c:pt>
                <c:pt idx="88569">
                  <c:v>88.569000000000017</c:v>
                </c:pt>
                <c:pt idx="88570">
                  <c:v>88.57</c:v>
                </c:pt>
                <c:pt idx="88571">
                  <c:v>88.571000000000026</c:v>
                </c:pt>
                <c:pt idx="88572">
                  <c:v>88.572000000000003</c:v>
                </c:pt>
                <c:pt idx="88573">
                  <c:v>88.573000000000036</c:v>
                </c:pt>
                <c:pt idx="88574">
                  <c:v>88.574000000000012</c:v>
                </c:pt>
                <c:pt idx="88575">
                  <c:v>88.575000000000045</c:v>
                </c:pt>
                <c:pt idx="88576">
                  <c:v>88.576000000000022</c:v>
                </c:pt>
                <c:pt idx="88577">
                  <c:v>88.576999999999998</c:v>
                </c:pt>
                <c:pt idx="88578">
                  <c:v>88.578000000000031</c:v>
                </c:pt>
                <c:pt idx="88579">
                  <c:v>88.579000000000008</c:v>
                </c:pt>
                <c:pt idx="88580">
                  <c:v>88.580000000000041</c:v>
                </c:pt>
                <c:pt idx="88581">
                  <c:v>88.581000000000017</c:v>
                </c:pt>
                <c:pt idx="88582">
                  <c:v>88.581999999999994</c:v>
                </c:pt>
                <c:pt idx="88583">
                  <c:v>88.583000000000027</c:v>
                </c:pt>
                <c:pt idx="88584">
                  <c:v>88.584000000000003</c:v>
                </c:pt>
                <c:pt idx="88585">
                  <c:v>88.585000000000036</c:v>
                </c:pt>
                <c:pt idx="88586">
                  <c:v>88.586000000000013</c:v>
                </c:pt>
                <c:pt idx="88587">
                  <c:v>88.587000000000046</c:v>
                </c:pt>
                <c:pt idx="88588">
                  <c:v>88.588000000000022</c:v>
                </c:pt>
                <c:pt idx="88589">
                  <c:v>88.588999999999999</c:v>
                </c:pt>
                <c:pt idx="88590">
                  <c:v>88.590000000000032</c:v>
                </c:pt>
                <c:pt idx="88591">
                  <c:v>88.591000000000008</c:v>
                </c:pt>
                <c:pt idx="88592">
                  <c:v>88.592000000000041</c:v>
                </c:pt>
                <c:pt idx="88593">
                  <c:v>88.593000000000018</c:v>
                </c:pt>
                <c:pt idx="88594">
                  <c:v>88.593999999999994</c:v>
                </c:pt>
                <c:pt idx="88595">
                  <c:v>88.595000000000027</c:v>
                </c:pt>
                <c:pt idx="88596">
                  <c:v>88.596000000000004</c:v>
                </c:pt>
                <c:pt idx="88597">
                  <c:v>88.597000000000037</c:v>
                </c:pt>
                <c:pt idx="88598">
                  <c:v>88.598000000000013</c:v>
                </c:pt>
                <c:pt idx="88599">
                  <c:v>88.599000000000046</c:v>
                </c:pt>
                <c:pt idx="88600">
                  <c:v>88.600000000000023</c:v>
                </c:pt>
                <c:pt idx="88601">
                  <c:v>88.600999999999999</c:v>
                </c:pt>
                <c:pt idx="88602">
                  <c:v>88.602000000000032</c:v>
                </c:pt>
                <c:pt idx="88603">
                  <c:v>88.603000000000009</c:v>
                </c:pt>
                <c:pt idx="88604">
                  <c:v>88.604000000000042</c:v>
                </c:pt>
                <c:pt idx="88605">
                  <c:v>88.605000000000018</c:v>
                </c:pt>
                <c:pt idx="88606">
                  <c:v>88.605999999999995</c:v>
                </c:pt>
                <c:pt idx="88607">
                  <c:v>88.607000000000028</c:v>
                </c:pt>
                <c:pt idx="88608">
                  <c:v>88.608000000000004</c:v>
                </c:pt>
                <c:pt idx="88609">
                  <c:v>88.609000000000037</c:v>
                </c:pt>
                <c:pt idx="88610">
                  <c:v>88.610000000000014</c:v>
                </c:pt>
                <c:pt idx="88611">
                  <c:v>88.61099999999999</c:v>
                </c:pt>
                <c:pt idx="88612">
                  <c:v>88.612000000000023</c:v>
                </c:pt>
                <c:pt idx="88613">
                  <c:v>88.613</c:v>
                </c:pt>
                <c:pt idx="88614">
                  <c:v>88.614000000000033</c:v>
                </c:pt>
                <c:pt idx="88615">
                  <c:v>88.615000000000009</c:v>
                </c:pt>
                <c:pt idx="88616">
                  <c:v>88.616000000000042</c:v>
                </c:pt>
                <c:pt idx="88617">
                  <c:v>88.617000000000019</c:v>
                </c:pt>
                <c:pt idx="88618">
                  <c:v>88.617999999999995</c:v>
                </c:pt>
                <c:pt idx="88619">
                  <c:v>88.619000000000028</c:v>
                </c:pt>
                <c:pt idx="88620">
                  <c:v>88.62</c:v>
                </c:pt>
                <c:pt idx="88621">
                  <c:v>88.621000000000038</c:v>
                </c:pt>
                <c:pt idx="88622">
                  <c:v>88.622000000000014</c:v>
                </c:pt>
                <c:pt idx="88623">
                  <c:v>88.62299999999999</c:v>
                </c:pt>
                <c:pt idx="88624">
                  <c:v>88.624000000000024</c:v>
                </c:pt>
                <c:pt idx="88625">
                  <c:v>88.625</c:v>
                </c:pt>
                <c:pt idx="88626">
                  <c:v>88.626000000000033</c:v>
                </c:pt>
                <c:pt idx="88627">
                  <c:v>88.62700000000001</c:v>
                </c:pt>
                <c:pt idx="88628">
                  <c:v>88.628000000000043</c:v>
                </c:pt>
                <c:pt idx="88629">
                  <c:v>88.629000000000019</c:v>
                </c:pt>
                <c:pt idx="88630">
                  <c:v>88.63</c:v>
                </c:pt>
                <c:pt idx="88631">
                  <c:v>88.631000000000029</c:v>
                </c:pt>
                <c:pt idx="88632">
                  <c:v>88.632000000000005</c:v>
                </c:pt>
                <c:pt idx="88633">
                  <c:v>88.633000000000038</c:v>
                </c:pt>
                <c:pt idx="88634">
                  <c:v>88.634000000000015</c:v>
                </c:pt>
                <c:pt idx="88635">
                  <c:v>88.634999999999991</c:v>
                </c:pt>
                <c:pt idx="88636">
                  <c:v>88.636000000000024</c:v>
                </c:pt>
                <c:pt idx="88637">
                  <c:v>88.637</c:v>
                </c:pt>
                <c:pt idx="88638">
                  <c:v>88.638000000000034</c:v>
                </c:pt>
                <c:pt idx="88639">
                  <c:v>88.63900000000001</c:v>
                </c:pt>
                <c:pt idx="88640">
                  <c:v>88.640000000000043</c:v>
                </c:pt>
                <c:pt idx="88641">
                  <c:v>88.64100000000002</c:v>
                </c:pt>
                <c:pt idx="88642">
                  <c:v>88.641999999999996</c:v>
                </c:pt>
                <c:pt idx="88643">
                  <c:v>88.643000000000029</c:v>
                </c:pt>
                <c:pt idx="88644">
                  <c:v>88.644000000000005</c:v>
                </c:pt>
                <c:pt idx="88645">
                  <c:v>88.645000000000039</c:v>
                </c:pt>
                <c:pt idx="88646">
                  <c:v>88.646000000000015</c:v>
                </c:pt>
                <c:pt idx="88647">
                  <c:v>88.646999999999991</c:v>
                </c:pt>
                <c:pt idx="88648">
                  <c:v>88.648000000000025</c:v>
                </c:pt>
                <c:pt idx="88649">
                  <c:v>88.649000000000001</c:v>
                </c:pt>
                <c:pt idx="88650">
                  <c:v>88.650000000000034</c:v>
                </c:pt>
                <c:pt idx="88651">
                  <c:v>88.65100000000001</c:v>
                </c:pt>
                <c:pt idx="88652">
                  <c:v>88.652000000000044</c:v>
                </c:pt>
                <c:pt idx="88653">
                  <c:v>88.65300000000002</c:v>
                </c:pt>
                <c:pt idx="88654">
                  <c:v>88.653999999999996</c:v>
                </c:pt>
                <c:pt idx="88655">
                  <c:v>88.65500000000003</c:v>
                </c:pt>
                <c:pt idx="88656">
                  <c:v>88.656000000000006</c:v>
                </c:pt>
                <c:pt idx="88657">
                  <c:v>88.657000000000039</c:v>
                </c:pt>
                <c:pt idx="88658">
                  <c:v>88.658000000000015</c:v>
                </c:pt>
                <c:pt idx="88659">
                  <c:v>88.658999999999992</c:v>
                </c:pt>
                <c:pt idx="88660">
                  <c:v>88.660000000000025</c:v>
                </c:pt>
                <c:pt idx="88661">
                  <c:v>88.661000000000001</c:v>
                </c:pt>
                <c:pt idx="88662">
                  <c:v>88.662000000000035</c:v>
                </c:pt>
                <c:pt idx="88663">
                  <c:v>88.663000000000011</c:v>
                </c:pt>
                <c:pt idx="88664">
                  <c:v>88.664000000000044</c:v>
                </c:pt>
                <c:pt idx="88665">
                  <c:v>88.66500000000002</c:v>
                </c:pt>
                <c:pt idx="88666">
                  <c:v>88.665999999999997</c:v>
                </c:pt>
                <c:pt idx="88667">
                  <c:v>88.66700000000003</c:v>
                </c:pt>
                <c:pt idx="88668">
                  <c:v>88.668000000000006</c:v>
                </c:pt>
                <c:pt idx="88669">
                  <c:v>88.66900000000004</c:v>
                </c:pt>
                <c:pt idx="88670">
                  <c:v>88.670000000000016</c:v>
                </c:pt>
                <c:pt idx="88671">
                  <c:v>88.670999999999992</c:v>
                </c:pt>
                <c:pt idx="88672">
                  <c:v>88.672000000000025</c:v>
                </c:pt>
                <c:pt idx="88673">
                  <c:v>88.673000000000002</c:v>
                </c:pt>
                <c:pt idx="88674">
                  <c:v>88.674000000000035</c:v>
                </c:pt>
                <c:pt idx="88675">
                  <c:v>88.675000000000011</c:v>
                </c:pt>
                <c:pt idx="88676">
                  <c:v>88.676000000000045</c:v>
                </c:pt>
                <c:pt idx="88677">
                  <c:v>88.677000000000021</c:v>
                </c:pt>
                <c:pt idx="88678">
                  <c:v>88.677999999999997</c:v>
                </c:pt>
                <c:pt idx="88679">
                  <c:v>88.67900000000003</c:v>
                </c:pt>
                <c:pt idx="88680">
                  <c:v>88.68</c:v>
                </c:pt>
                <c:pt idx="88681">
                  <c:v>88.68100000000004</c:v>
                </c:pt>
                <c:pt idx="88682">
                  <c:v>88.682000000000016</c:v>
                </c:pt>
                <c:pt idx="88683">
                  <c:v>88.682999999999993</c:v>
                </c:pt>
                <c:pt idx="88684">
                  <c:v>88.684000000000026</c:v>
                </c:pt>
                <c:pt idx="88685">
                  <c:v>88.685000000000002</c:v>
                </c:pt>
                <c:pt idx="88686">
                  <c:v>88.686000000000035</c:v>
                </c:pt>
                <c:pt idx="88687">
                  <c:v>88.687000000000012</c:v>
                </c:pt>
                <c:pt idx="88688">
                  <c:v>88.688000000000045</c:v>
                </c:pt>
                <c:pt idx="88689">
                  <c:v>88.689000000000021</c:v>
                </c:pt>
                <c:pt idx="88690">
                  <c:v>88.69</c:v>
                </c:pt>
                <c:pt idx="88691">
                  <c:v>88.691000000000031</c:v>
                </c:pt>
                <c:pt idx="88692">
                  <c:v>88.692000000000007</c:v>
                </c:pt>
                <c:pt idx="88693">
                  <c:v>88.69300000000004</c:v>
                </c:pt>
                <c:pt idx="88694">
                  <c:v>88.694000000000017</c:v>
                </c:pt>
                <c:pt idx="88695">
                  <c:v>88.694999999999993</c:v>
                </c:pt>
                <c:pt idx="88696">
                  <c:v>88.696000000000026</c:v>
                </c:pt>
                <c:pt idx="88697">
                  <c:v>88.697000000000003</c:v>
                </c:pt>
                <c:pt idx="88698">
                  <c:v>88.698000000000036</c:v>
                </c:pt>
                <c:pt idx="88699">
                  <c:v>88.699000000000012</c:v>
                </c:pt>
                <c:pt idx="88700">
                  <c:v>88.700000000000045</c:v>
                </c:pt>
                <c:pt idx="88701">
                  <c:v>88.701000000000022</c:v>
                </c:pt>
                <c:pt idx="88702">
                  <c:v>88.701999999999998</c:v>
                </c:pt>
                <c:pt idx="88703">
                  <c:v>88.703000000000031</c:v>
                </c:pt>
                <c:pt idx="88704">
                  <c:v>88.704000000000008</c:v>
                </c:pt>
                <c:pt idx="88705">
                  <c:v>88.705000000000041</c:v>
                </c:pt>
                <c:pt idx="88706">
                  <c:v>88.706000000000017</c:v>
                </c:pt>
                <c:pt idx="88707">
                  <c:v>88.706999999999994</c:v>
                </c:pt>
                <c:pt idx="88708">
                  <c:v>88.708000000000027</c:v>
                </c:pt>
                <c:pt idx="88709">
                  <c:v>88.709000000000003</c:v>
                </c:pt>
                <c:pt idx="88710">
                  <c:v>88.710000000000036</c:v>
                </c:pt>
                <c:pt idx="88711">
                  <c:v>88.711000000000013</c:v>
                </c:pt>
                <c:pt idx="88712">
                  <c:v>88.712000000000046</c:v>
                </c:pt>
                <c:pt idx="88713">
                  <c:v>88.713000000000022</c:v>
                </c:pt>
                <c:pt idx="88714">
                  <c:v>88.713999999999999</c:v>
                </c:pt>
                <c:pt idx="88715">
                  <c:v>88.715000000000032</c:v>
                </c:pt>
                <c:pt idx="88716">
                  <c:v>88.716000000000008</c:v>
                </c:pt>
                <c:pt idx="88717">
                  <c:v>88.717000000000041</c:v>
                </c:pt>
                <c:pt idx="88718">
                  <c:v>88.718000000000018</c:v>
                </c:pt>
                <c:pt idx="88719">
                  <c:v>88.718999999999994</c:v>
                </c:pt>
                <c:pt idx="88720">
                  <c:v>88.720000000000027</c:v>
                </c:pt>
                <c:pt idx="88721">
                  <c:v>88.721000000000004</c:v>
                </c:pt>
                <c:pt idx="88722">
                  <c:v>88.722000000000037</c:v>
                </c:pt>
                <c:pt idx="88723">
                  <c:v>88.723000000000013</c:v>
                </c:pt>
                <c:pt idx="88724">
                  <c:v>88.724000000000046</c:v>
                </c:pt>
                <c:pt idx="88725">
                  <c:v>88.725000000000023</c:v>
                </c:pt>
                <c:pt idx="88726">
                  <c:v>88.725999999999999</c:v>
                </c:pt>
                <c:pt idx="88727">
                  <c:v>88.727000000000032</c:v>
                </c:pt>
                <c:pt idx="88728">
                  <c:v>88.728000000000009</c:v>
                </c:pt>
                <c:pt idx="88729">
                  <c:v>88.729000000000042</c:v>
                </c:pt>
                <c:pt idx="88730">
                  <c:v>88.730000000000018</c:v>
                </c:pt>
                <c:pt idx="88731">
                  <c:v>88.730999999999995</c:v>
                </c:pt>
                <c:pt idx="88732">
                  <c:v>88.732000000000028</c:v>
                </c:pt>
                <c:pt idx="88733">
                  <c:v>88.733000000000004</c:v>
                </c:pt>
                <c:pt idx="88734">
                  <c:v>88.734000000000037</c:v>
                </c:pt>
                <c:pt idx="88735">
                  <c:v>88.735000000000014</c:v>
                </c:pt>
                <c:pt idx="88736">
                  <c:v>88.73599999999999</c:v>
                </c:pt>
                <c:pt idx="88737">
                  <c:v>88.737000000000023</c:v>
                </c:pt>
                <c:pt idx="88738">
                  <c:v>88.738</c:v>
                </c:pt>
                <c:pt idx="88739">
                  <c:v>88.739000000000033</c:v>
                </c:pt>
                <c:pt idx="88740">
                  <c:v>88.740000000000009</c:v>
                </c:pt>
                <c:pt idx="88741">
                  <c:v>88.741000000000042</c:v>
                </c:pt>
                <c:pt idx="88742">
                  <c:v>88.742000000000019</c:v>
                </c:pt>
                <c:pt idx="88743">
                  <c:v>88.742999999999995</c:v>
                </c:pt>
                <c:pt idx="88744">
                  <c:v>88.744000000000028</c:v>
                </c:pt>
                <c:pt idx="88745">
                  <c:v>88.745000000000005</c:v>
                </c:pt>
                <c:pt idx="88746">
                  <c:v>88.746000000000038</c:v>
                </c:pt>
                <c:pt idx="88747">
                  <c:v>88.747000000000014</c:v>
                </c:pt>
                <c:pt idx="88748">
                  <c:v>88.74799999999999</c:v>
                </c:pt>
                <c:pt idx="88749">
                  <c:v>88.749000000000024</c:v>
                </c:pt>
                <c:pt idx="88750">
                  <c:v>88.75</c:v>
                </c:pt>
                <c:pt idx="88751">
                  <c:v>88.751000000000033</c:v>
                </c:pt>
                <c:pt idx="88752">
                  <c:v>88.75200000000001</c:v>
                </c:pt>
                <c:pt idx="88753">
                  <c:v>88.753000000000043</c:v>
                </c:pt>
                <c:pt idx="88754">
                  <c:v>88.754000000000019</c:v>
                </c:pt>
                <c:pt idx="88755">
                  <c:v>88.754999999999995</c:v>
                </c:pt>
                <c:pt idx="88756">
                  <c:v>88.756000000000029</c:v>
                </c:pt>
                <c:pt idx="88757">
                  <c:v>88.757000000000005</c:v>
                </c:pt>
                <c:pt idx="88758">
                  <c:v>88.758000000000038</c:v>
                </c:pt>
                <c:pt idx="88759">
                  <c:v>88.759000000000015</c:v>
                </c:pt>
                <c:pt idx="88760">
                  <c:v>88.759999999999991</c:v>
                </c:pt>
                <c:pt idx="88761">
                  <c:v>88.761000000000024</c:v>
                </c:pt>
                <c:pt idx="88762">
                  <c:v>88.762</c:v>
                </c:pt>
                <c:pt idx="88763">
                  <c:v>88.763000000000034</c:v>
                </c:pt>
                <c:pt idx="88764">
                  <c:v>88.76400000000001</c:v>
                </c:pt>
                <c:pt idx="88765">
                  <c:v>88.765000000000043</c:v>
                </c:pt>
                <c:pt idx="88766">
                  <c:v>88.76600000000002</c:v>
                </c:pt>
                <c:pt idx="88767">
                  <c:v>88.766999999999996</c:v>
                </c:pt>
                <c:pt idx="88768">
                  <c:v>88.768000000000029</c:v>
                </c:pt>
                <c:pt idx="88769">
                  <c:v>88.769000000000005</c:v>
                </c:pt>
                <c:pt idx="88770">
                  <c:v>88.770000000000039</c:v>
                </c:pt>
                <c:pt idx="88771">
                  <c:v>88.771000000000015</c:v>
                </c:pt>
                <c:pt idx="88772">
                  <c:v>88.771999999999991</c:v>
                </c:pt>
                <c:pt idx="88773">
                  <c:v>88.773000000000025</c:v>
                </c:pt>
                <c:pt idx="88774">
                  <c:v>88.774000000000001</c:v>
                </c:pt>
                <c:pt idx="88775">
                  <c:v>88.775000000000034</c:v>
                </c:pt>
                <c:pt idx="88776">
                  <c:v>88.77600000000001</c:v>
                </c:pt>
                <c:pt idx="88777">
                  <c:v>88.777000000000044</c:v>
                </c:pt>
                <c:pt idx="88778">
                  <c:v>88.77800000000002</c:v>
                </c:pt>
                <c:pt idx="88779">
                  <c:v>88.778999999999996</c:v>
                </c:pt>
                <c:pt idx="88780">
                  <c:v>88.78000000000003</c:v>
                </c:pt>
                <c:pt idx="88781">
                  <c:v>88.781000000000006</c:v>
                </c:pt>
                <c:pt idx="88782">
                  <c:v>88.782000000000039</c:v>
                </c:pt>
                <c:pt idx="88783">
                  <c:v>88.783000000000015</c:v>
                </c:pt>
                <c:pt idx="88784">
                  <c:v>88.783999999999992</c:v>
                </c:pt>
                <c:pt idx="88785">
                  <c:v>88.785000000000025</c:v>
                </c:pt>
                <c:pt idx="88786">
                  <c:v>88.786000000000001</c:v>
                </c:pt>
                <c:pt idx="88787">
                  <c:v>88.787000000000035</c:v>
                </c:pt>
                <c:pt idx="88788">
                  <c:v>88.788000000000011</c:v>
                </c:pt>
                <c:pt idx="88789">
                  <c:v>88.789000000000044</c:v>
                </c:pt>
                <c:pt idx="88790">
                  <c:v>88.79000000000002</c:v>
                </c:pt>
                <c:pt idx="88791">
                  <c:v>88.790999999999997</c:v>
                </c:pt>
                <c:pt idx="88792">
                  <c:v>88.79200000000003</c:v>
                </c:pt>
                <c:pt idx="88793">
                  <c:v>88.793000000000006</c:v>
                </c:pt>
                <c:pt idx="88794">
                  <c:v>88.79400000000004</c:v>
                </c:pt>
                <c:pt idx="88795">
                  <c:v>88.795000000000016</c:v>
                </c:pt>
                <c:pt idx="88796">
                  <c:v>88.795999999999992</c:v>
                </c:pt>
                <c:pt idx="88797">
                  <c:v>88.797000000000025</c:v>
                </c:pt>
                <c:pt idx="88798">
                  <c:v>88.798000000000002</c:v>
                </c:pt>
                <c:pt idx="88799">
                  <c:v>88.799000000000035</c:v>
                </c:pt>
                <c:pt idx="88800">
                  <c:v>88.800000000000011</c:v>
                </c:pt>
                <c:pt idx="88801">
                  <c:v>88.801000000000045</c:v>
                </c:pt>
                <c:pt idx="88802">
                  <c:v>88.802000000000021</c:v>
                </c:pt>
                <c:pt idx="88803">
                  <c:v>88.802999999999997</c:v>
                </c:pt>
                <c:pt idx="88804">
                  <c:v>88.80400000000003</c:v>
                </c:pt>
                <c:pt idx="88805">
                  <c:v>88.805000000000007</c:v>
                </c:pt>
                <c:pt idx="88806">
                  <c:v>88.80600000000004</c:v>
                </c:pt>
                <c:pt idx="88807">
                  <c:v>88.807000000000016</c:v>
                </c:pt>
                <c:pt idx="88808">
                  <c:v>88.807999999999993</c:v>
                </c:pt>
                <c:pt idx="88809">
                  <c:v>88.809000000000026</c:v>
                </c:pt>
                <c:pt idx="88810">
                  <c:v>88.81</c:v>
                </c:pt>
                <c:pt idx="88811">
                  <c:v>88.811000000000035</c:v>
                </c:pt>
                <c:pt idx="88812">
                  <c:v>88.812000000000012</c:v>
                </c:pt>
                <c:pt idx="88813">
                  <c:v>88.813000000000045</c:v>
                </c:pt>
                <c:pt idx="88814">
                  <c:v>88.814000000000021</c:v>
                </c:pt>
                <c:pt idx="88815">
                  <c:v>88.814999999999998</c:v>
                </c:pt>
                <c:pt idx="88816">
                  <c:v>88.816000000000031</c:v>
                </c:pt>
                <c:pt idx="88817">
                  <c:v>88.817000000000007</c:v>
                </c:pt>
                <c:pt idx="88818">
                  <c:v>88.81800000000004</c:v>
                </c:pt>
                <c:pt idx="88819">
                  <c:v>88.819000000000017</c:v>
                </c:pt>
                <c:pt idx="88820">
                  <c:v>88.82</c:v>
                </c:pt>
                <c:pt idx="88821">
                  <c:v>88.821000000000026</c:v>
                </c:pt>
                <c:pt idx="88822">
                  <c:v>88.822000000000003</c:v>
                </c:pt>
                <c:pt idx="88823">
                  <c:v>88.823000000000036</c:v>
                </c:pt>
                <c:pt idx="88824">
                  <c:v>88.824000000000012</c:v>
                </c:pt>
                <c:pt idx="88825">
                  <c:v>88.825000000000045</c:v>
                </c:pt>
                <c:pt idx="88826">
                  <c:v>88.826000000000022</c:v>
                </c:pt>
                <c:pt idx="88827">
                  <c:v>88.826999999999998</c:v>
                </c:pt>
                <c:pt idx="88828">
                  <c:v>88.828000000000031</c:v>
                </c:pt>
                <c:pt idx="88829">
                  <c:v>88.829000000000008</c:v>
                </c:pt>
                <c:pt idx="88830">
                  <c:v>88.830000000000041</c:v>
                </c:pt>
                <c:pt idx="88831">
                  <c:v>88.831000000000017</c:v>
                </c:pt>
                <c:pt idx="88832">
                  <c:v>88.831999999999994</c:v>
                </c:pt>
                <c:pt idx="88833">
                  <c:v>88.833000000000027</c:v>
                </c:pt>
                <c:pt idx="88834">
                  <c:v>88.834000000000003</c:v>
                </c:pt>
                <c:pt idx="88835">
                  <c:v>88.835000000000036</c:v>
                </c:pt>
                <c:pt idx="88836">
                  <c:v>88.836000000000013</c:v>
                </c:pt>
                <c:pt idx="88837">
                  <c:v>88.837000000000046</c:v>
                </c:pt>
                <c:pt idx="88838">
                  <c:v>88.838000000000022</c:v>
                </c:pt>
                <c:pt idx="88839">
                  <c:v>88.838999999999999</c:v>
                </c:pt>
                <c:pt idx="88840">
                  <c:v>88.840000000000032</c:v>
                </c:pt>
                <c:pt idx="88841">
                  <c:v>88.841000000000008</c:v>
                </c:pt>
                <c:pt idx="88842">
                  <c:v>88.842000000000041</c:v>
                </c:pt>
                <c:pt idx="88843">
                  <c:v>88.843000000000018</c:v>
                </c:pt>
                <c:pt idx="88844">
                  <c:v>88.843999999999994</c:v>
                </c:pt>
                <c:pt idx="88845">
                  <c:v>88.845000000000027</c:v>
                </c:pt>
                <c:pt idx="88846">
                  <c:v>88.846000000000004</c:v>
                </c:pt>
                <c:pt idx="88847">
                  <c:v>88.847000000000037</c:v>
                </c:pt>
                <c:pt idx="88848">
                  <c:v>88.848000000000013</c:v>
                </c:pt>
                <c:pt idx="88849">
                  <c:v>88.849000000000046</c:v>
                </c:pt>
                <c:pt idx="88850">
                  <c:v>88.850000000000023</c:v>
                </c:pt>
                <c:pt idx="88851">
                  <c:v>88.850999999999999</c:v>
                </c:pt>
                <c:pt idx="88852">
                  <c:v>88.852000000000032</c:v>
                </c:pt>
                <c:pt idx="88853">
                  <c:v>88.853000000000009</c:v>
                </c:pt>
                <c:pt idx="88854">
                  <c:v>88.854000000000042</c:v>
                </c:pt>
                <c:pt idx="88855">
                  <c:v>88.855000000000018</c:v>
                </c:pt>
                <c:pt idx="88856">
                  <c:v>88.855999999999995</c:v>
                </c:pt>
                <c:pt idx="88857">
                  <c:v>88.857000000000028</c:v>
                </c:pt>
                <c:pt idx="88858">
                  <c:v>88.858000000000004</c:v>
                </c:pt>
                <c:pt idx="88859">
                  <c:v>88.859000000000037</c:v>
                </c:pt>
                <c:pt idx="88860">
                  <c:v>88.860000000000014</c:v>
                </c:pt>
                <c:pt idx="88861">
                  <c:v>88.86099999999999</c:v>
                </c:pt>
                <c:pt idx="88862">
                  <c:v>88.862000000000023</c:v>
                </c:pt>
                <c:pt idx="88863">
                  <c:v>88.863</c:v>
                </c:pt>
                <c:pt idx="88864">
                  <c:v>88.864000000000033</c:v>
                </c:pt>
                <c:pt idx="88865">
                  <c:v>88.865000000000009</c:v>
                </c:pt>
                <c:pt idx="88866">
                  <c:v>88.866000000000042</c:v>
                </c:pt>
                <c:pt idx="88867">
                  <c:v>88.867000000000019</c:v>
                </c:pt>
                <c:pt idx="88868">
                  <c:v>88.867999999999995</c:v>
                </c:pt>
                <c:pt idx="88869">
                  <c:v>88.869000000000028</c:v>
                </c:pt>
                <c:pt idx="88870">
                  <c:v>88.87</c:v>
                </c:pt>
                <c:pt idx="88871">
                  <c:v>88.871000000000038</c:v>
                </c:pt>
                <c:pt idx="88872">
                  <c:v>88.872000000000014</c:v>
                </c:pt>
                <c:pt idx="88873">
                  <c:v>88.87299999999999</c:v>
                </c:pt>
                <c:pt idx="88874">
                  <c:v>88.874000000000024</c:v>
                </c:pt>
                <c:pt idx="88875">
                  <c:v>88.875</c:v>
                </c:pt>
                <c:pt idx="88876">
                  <c:v>88.876000000000033</c:v>
                </c:pt>
                <c:pt idx="88877">
                  <c:v>88.87700000000001</c:v>
                </c:pt>
                <c:pt idx="88878">
                  <c:v>88.878000000000043</c:v>
                </c:pt>
                <c:pt idx="88879">
                  <c:v>88.879000000000019</c:v>
                </c:pt>
                <c:pt idx="88880">
                  <c:v>88.88</c:v>
                </c:pt>
                <c:pt idx="88881">
                  <c:v>88.881000000000029</c:v>
                </c:pt>
                <c:pt idx="88882">
                  <c:v>88.882000000000005</c:v>
                </c:pt>
                <c:pt idx="88883">
                  <c:v>88.883000000000038</c:v>
                </c:pt>
                <c:pt idx="88884">
                  <c:v>88.884000000000015</c:v>
                </c:pt>
                <c:pt idx="88885">
                  <c:v>88.884999999999991</c:v>
                </c:pt>
                <c:pt idx="88886">
                  <c:v>88.886000000000024</c:v>
                </c:pt>
                <c:pt idx="88887">
                  <c:v>88.887</c:v>
                </c:pt>
                <c:pt idx="88888">
                  <c:v>88.888000000000034</c:v>
                </c:pt>
                <c:pt idx="88889">
                  <c:v>88.88900000000001</c:v>
                </c:pt>
                <c:pt idx="88890">
                  <c:v>88.890000000000043</c:v>
                </c:pt>
                <c:pt idx="88891">
                  <c:v>88.89100000000002</c:v>
                </c:pt>
                <c:pt idx="88892">
                  <c:v>88.891999999999996</c:v>
                </c:pt>
                <c:pt idx="88893">
                  <c:v>88.893000000000029</c:v>
                </c:pt>
                <c:pt idx="88894">
                  <c:v>88.894000000000005</c:v>
                </c:pt>
                <c:pt idx="88895">
                  <c:v>88.895000000000039</c:v>
                </c:pt>
                <c:pt idx="88896">
                  <c:v>88.896000000000015</c:v>
                </c:pt>
                <c:pt idx="88897">
                  <c:v>88.896999999999991</c:v>
                </c:pt>
                <c:pt idx="88898">
                  <c:v>88.898000000000025</c:v>
                </c:pt>
                <c:pt idx="88899">
                  <c:v>88.899000000000001</c:v>
                </c:pt>
                <c:pt idx="88900">
                  <c:v>88.900000000000034</c:v>
                </c:pt>
                <c:pt idx="88901">
                  <c:v>88.90100000000001</c:v>
                </c:pt>
                <c:pt idx="88902">
                  <c:v>88.902000000000044</c:v>
                </c:pt>
                <c:pt idx="88903">
                  <c:v>88.90300000000002</c:v>
                </c:pt>
                <c:pt idx="88904">
                  <c:v>88.903999999999996</c:v>
                </c:pt>
                <c:pt idx="88905">
                  <c:v>88.90500000000003</c:v>
                </c:pt>
                <c:pt idx="88906">
                  <c:v>88.906000000000006</c:v>
                </c:pt>
                <c:pt idx="88907">
                  <c:v>88.907000000000039</c:v>
                </c:pt>
                <c:pt idx="88908">
                  <c:v>88.908000000000015</c:v>
                </c:pt>
                <c:pt idx="88909">
                  <c:v>88.908999999999992</c:v>
                </c:pt>
                <c:pt idx="88910">
                  <c:v>88.910000000000025</c:v>
                </c:pt>
                <c:pt idx="88911">
                  <c:v>88.911000000000001</c:v>
                </c:pt>
                <c:pt idx="88912">
                  <c:v>88.912000000000035</c:v>
                </c:pt>
                <c:pt idx="88913">
                  <c:v>88.913000000000011</c:v>
                </c:pt>
                <c:pt idx="88914">
                  <c:v>88.914000000000044</c:v>
                </c:pt>
                <c:pt idx="88915">
                  <c:v>88.91500000000002</c:v>
                </c:pt>
                <c:pt idx="88916">
                  <c:v>88.915999999999997</c:v>
                </c:pt>
                <c:pt idx="88917">
                  <c:v>88.91700000000003</c:v>
                </c:pt>
                <c:pt idx="88918">
                  <c:v>88.918000000000006</c:v>
                </c:pt>
                <c:pt idx="88919">
                  <c:v>88.91900000000004</c:v>
                </c:pt>
                <c:pt idx="88920">
                  <c:v>88.920000000000016</c:v>
                </c:pt>
                <c:pt idx="88921">
                  <c:v>88.920999999999992</c:v>
                </c:pt>
                <c:pt idx="88922">
                  <c:v>88.922000000000025</c:v>
                </c:pt>
                <c:pt idx="88923">
                  <c:v>88.923000000000002</c:v>
                </c:pt>
                <c:pt idx="88924">
                  <c:v>88.924000000000035</c:v>
                </c:pt>
                <c:pt idx="88925">
                  <c:v>88.925000000000011</c:v>
                </c:pt>
                <c:pt idx="88926">
                  <c:v>88.926000000000045</c:v>
                </c:pt>
                <c:pt idx="88927">
                  <c:v>88.927000000000021</c:v>
                </c:pt>
                <c:pt idx="88928">
                  <c:v>88.927999999999997</c:v>
                </c:pt>
                <c:pt idx="88929">
                  <c:v>88.92900000000003</c:v>
                </c:pt>
                <c:pt idx="88930">
                  <c:v>88.93</c:v>
                </c:pt>
                <c:pt idx="88931">
                  <c:v>88.93100000000004</c:v>
                </c:pt>
                <c:pt idx="88932">
                  <c:v>88.932000000000016</c:v>
                </c:pt>
                <c:pt idx="88933">
                  <c:v>88.932999999999993</c:v>
                </c:pt>
                <c:pt idx="88934">
                  <c:v>88.934000000000026</c:v>
                </c:pt>
                <c:pt idx="88935">
                  <c:v>88.935000000000002</c:v>
                </c:pt>
                <c:pt idx="88936">
                  <c:v>88.936000000000035</c:v>
                </c:pt>
                <c:pt idx="88937">
                  <c:v>88.937000000000012</c:v>
                </c:pt>
                <c:pt idx="88938">
                  <c:v>88.938000000000045</c:v>
                </c:pt>
                <c:pt idx="88939">
                  <c:v>88.939000000000021</c:v>
                </c:pt>
                <c:pt idx="88940">
                  <c:v>88.94</c:v>
                </c:pt>
                <c:pt idx="88941">
                  <c:v>88.941000000000031</c:v>
                </c:pt>
                <c:pt idx="88942">
                  <c:v>88.942000000000007</c:v>
                </c:pt>
                <c:pt idx="88943">
                  <c:v>88.94300000000004</c:v>
                </c:pt>
                <c:pt idx="88944">
                  <c:v>88.944000000000017</c:v>
                </c:pt>
                <c:pt idx="88945">
                  <c:v>88.944999999999993</c:v>
                </c:pt>
                <c:pt idx="88946">
                  <c:v>88.946000000000026</c:v>
                </c:pt>
                <c:pt idx="88947">
                  <c:v>88.947000000000003</c:v>
                </c:pt>
                <c:pt idx="88948">
                  <c:v>88.948000000000036</c:v>
                </c:pt>
                <c:pt idx="88949">
                  <c:v>88.949000000000012</c:v>
                </c:pt>
                <c:pt idx="88950">
                  <c:v>88.950000000000045</c:v>
                </c:pt>
                <c:pt idx="88951">
                  <c:v>88.951000000000022</c:v>
                </c:pt>
                <c:pt idx="88952">
                  <c:v>88.951999999999998</c:v>
                </c:pt>
                <c:pt idx="88953">
                  <c:v>88.953000000000031</c:v>
                </c:pt>
                <c:pt idx="88954">
                  <c:v>88.954000000000008</c:v>
                </c:pt>
                <c:pt idx="88955">
                  <c:v>88.955000000000041</c:v>
                </c:pt>
                <c:pt idx="88956">
                  <c:v>88.956000000000017</c:v>
                </c:pt>
                <c:pt idx="88957">
                  <c:v>88.956999999999994</c:v>
                </c:pt>
                <c:pt idx="88958">
                  <c:v>88.958000000000027</c:v>
                </c:pt>
                <c:pt idx="88959">
                  <c:v>88.959000000000003</c:v>
                </c:pt>
                <c:pt idx="88960">
                  <c:v>88.960000000000036</c:v>
                </c:pt>
                <c:pt idx="88961">
                  <c:v>88.961000000000013</c:v>
                </c:pt>
                <c:pt idx="88962">
                  <c:v>88.962000000000046</c:v>
                </c:pt>
                <c:pt idx="88963">
                  <c:v>88.963000000000022</c:v>
                </c:pt>
                <c:pt idx="88964">
                  <c:v>88.963999999999999</c:v>
                </c:pt>
                <c:pt idx="88965">
                  <c:v>88.965000000000032</c:v>
                </c:pt>
                <c:pt idx="88966">
                  <c:v>88.966000000000008</c:v>
                </c:pt>
                <c:pt idx="88967">
                  <c:v>88.967000000000041</c:v>
                </c:pt>
                <c:pt idx="88968">
                  <c:v>88.968000000000018</c:v>
                </c:pt>
                <c:pt idx="88969">
                  <c:v>88.968999999999994</c:v>
                </c:pt>
                <c:pt idx="88970">
                  <c:v>88.970000000000027</c:v>
                </c:pt>
                <c:pt idx="88971">
                  <c:v>88.971000000000004</c:v>
                </c:pt>
                <c:pt idx="88972">
                  <c:v>88.972000000000037</c:v>
                </c:pt>
                <c:pt idx="88973">
                  <c:v>88.973000000000013</c:v>
                </c:pt>
                <c:pt idx="88974">
                  <c:v>88.974000000000046</c:v>
                </c:pt>
                <c:pt idx="88975">
                  <c:v>88.975000000000023</c:v>
                </c:pt>
                <c:pt idx="88976">
                  <c:v>88.975999999999999</c:v>
                </c:pt>
                <c:pt idx="88977">
                  <c:v>88.977000000000032</c:v>
                </c:pt>
                <c:pt idx="88978">
                  <c:v>88.978000000000009</c:v>
                </c:pt>
                <c:pt idx="88979">
                  <c:v>88.979000000000042</c:v>
                </c:pt>
                <c:pt idx="88980">
                  <c:v>88.980000000000018</c:v>
                </c:pt>
                <c:pt idx="88981">
                  <c:v>88.980999999999995</c:v>
                </c:pt>
                <c:pt idx="88982">
                  <c:v>88.982000000000028</c:v>
                </c:pt>
                <c:pt idx="88983">
                  <c:v>88.983000000000004</c:v>
                </c:pt>
                <c:pt idx="88984">
                  <c:v>88.984000000000037</c:v>
                </c:pt>
                <c:pt idx="88985">
                  <c:v>88.985000000000014</c:v>
                </c:pt>
                <c:pt idx="88986">
                  <c:v>88.98599999999999</c:v>
                </c:pt>
                <c:pt idx="88987">
                  <c:v>88.987000000000023</c:v>
                </c:pt>
                <c:pt idx="88988">
                  <c:v>88.988</c:v>
                </c:pt>
                <c:pt idx="88989">
                  <c:v>88.989000000000033</c:v>
                </c:pt>
                <c:pt idx="88990">
                  <c:v>88.990000000000009</c:v>
                </c:pt>
                <c:pt idx="88991">
                  <c:v>88.991000000000042</c:v>
                </c:pt>
                <c:pt idx="88992">
                  <c:v>88.992000000000019</c:v>
                </c:pt>
                <c:pt idx="88993">
                  <c:v>88.992999999999995</c:v>
                </c:pt>
                <c:pt idx="88994">
                  <c:v>88.994000000000028</c:v>
                </c:pt>
                <c:pt idx="88995">
                  <c:v>88.995000000000005</c:v>
                </c:pt>
                <c:pt idx="88996">
                  <c:v>88.996000000000038</c:v>
                </c:pt>
                <c:pt idx="88997">
                  <c:v>88.997000000000014</c:v>
                </c:pt>
                <c:pt idx="88998">
                  <c:v>88.99799999999999</c:v>
                </c:pt>
                <c:pt idx="88999">
                  <c:v>88.999000000000024</c:v>
                </c:pt>
                <c:pt idx="89000">
                  <c:v>89</c:v>
                </c:pt>
                <c:pt idx="89001">
                  <c:v>89.001000000000033</c:v>
                </c:pt>
                <c:pt idx="89002">
                  <c:v>89.00200000000001</c:v>
                </c:pt>
                <c:pt idx="89003">
                  <c:v>89.003000000000043</c:v>
                </c:pt>
                <c:pt idx="89004">
                  <c:v>89.004000000000019</c:v>
                </c:pt>
                <c:pt idx="89005">
                  <c:v>89.004999999999995</c:v>
                </c:pt>
                <c:pt idx="89006">
                  <c:v>89.006000000000029</c:v>
                </c:pt>
                <c:pt idx="89007">
                  <c:v>89.007000000000005</c:v>
                </c:pt>
                <c:pt idx="89008">
                  <c:v>89.008000000000038</c:v>
                </c:pt>
                <c:pt idx="89009">
                  <c:v>89.009000000000015</c:v>
                </c:pt>
                <c:pt idx="89010">
                  <c:v>89.009999999999991</c:v>
                </c:pt>
                <c:pt idx="89011">
                  <c:v>89.011000000000024</c:v>
                </c:pt>
                <c:pt idx="89012">
                  <c:v>89.012</c:v>
                </c:pt>
                <c:pt idx="89013">
                  <c:v>89.013000000000034</c:v>
                </c:pt>
                <c:pt idx="89014">
                  <c:v>89.01400000000001</c:v>
                </c:pt>
                <c:pt idx="89015">
                  <c:v>89.015000000000043</c:v>
                </c:pt>
                <c:pt idx="89016">
                  <c:v>89.01600000000002</c:v>
                </c:pt>
                <c:pt idx="89017">
                  <c:v>89.016999999999996</c:v>
                </c:pt>
                <c:pt idx="89018">
                  <c:v>89.018000000000029</c:v>
                </c:pt>
                <c:pt idx="89019">
                  <c:v>89.019000000000005</c:v>
                </c:pt>
                <c:pt idx="89020">
                  <c:v>89.020000000000039</c:v>
                </c:pt>
                <c:pt idx="89021">
                  <c:v>89.021000000000015</c:v>
                </c:pt>
                <c:pt idx="89022">
                  <c:v>89.021999999999991</c:v>
                </c:pt>
                <c:pt idx="89023">
                  <c:v>89.023000000000025</c:v>
                </c:pt>
                <c:pt idx="89024">
                  <c:v>89.024000000000001</c:v>
                </c:pt>
                <c:pt idx="89025">
                  <c:v>89.025000000000034</c:v>
                </c:pt>
                <c:pt idx="89026">
                  <c:v>89.02600000000001</c:v>
                </c:pt>
                <c:pt idx="89027">
                  <c:v>89.027000000000044</c:v>
                </c:pt>
                <c:pt idx="89028">
                  <c:v>89.02800000000002</c:v>
                </c:pt>
                <c:pt idx="89029">
                  <c:v>89.028999999999996</c:v>
                </c:pt>
                <c:pt idx="89030">
                  <c:v>89.03000000000003</c:v>
                </c:pt>
                <c:pt idx="89031">
                  <c:v>89.031000000000006</c:v>
                </c:pt>
                <c:pt idx="89032">
                  <c:v>89.032000000000039</c:v>
                </c:pt>
                <c:pt idx="89033">
                  <c:v>89.033000000000015</c:v>
                </c:pt>
                <c:pt idx="89034">
                  <c:v>89.033999999999992</c:v>
                </c:pt>
                <c:pt idx="89035">
                  <c:v>89.035000000000025</c:v>
                </c:pt>
                <c:pt idx="89036">
                  <c:v>89.036000000000001</c:v>
                </c:pt>
                <c:pt idx="89037">
                  <c:v>89.037000000000035</c:v>
                </c:pt>
                <c:pt idx="89038">
                  <c:v>89.038000000000011</c:v>
                </c:pt>
                <c:pt idx="89039">
                  <c:v>89.039000000000044</c:v>
                </c:pt>
                <c:pt idx="89040">
                  <c:v>89.04000000000002</c:v>
                </c:pt>
                <c:pt idx="89041">
                  <c:v>89.040999999999997</c:v>
                </c:pt>
                <c:pt idx="89042">
                  <c:v>89.04200000000003</c:v>
                </c:pt>
                <c:pt idx="89043">
                  <c:v>89.043000000000006</c:v>
                </c:pt>
                <c:pt idx="89044">
                  <c:v>89.04400000000004</c:v>
                </c:pt>
                <c:pt idx="89045">
                  <c:v>89.045000000000016</c:v>
                </c:pt>
                <c:pt idx="89046">
                  <c:v>89.045999999999992</c:v>
                </c:pt>
                <c:pt idx="89047">
                  <c:v>89.047000000000025</c:v>
                </c:pt>
                <c:pt idx="89048">
                  <c:v>89.048000000000002</c:v>
                </c:pt>
                <c:pt idx="89049">
                  <c:v>89.049000000000035</c:v>
                </c:pt>
                <c:pt idx="89050">
                  <c:v>89.050000000000011</c:v>
                </c:pt>
                <c:pt idx="89051">
                  <c:v>89.051000000000045</c:v>
                </c:pt>
                <c:pt idx="89052">
                  <c:v>89.052000000000021</c:v>
                </c:pt>
                <c:pt idx="89053">
                  <c:v>89.052999999999997</c:v>
                </c:pt>
                <c:pt idx="89054">
                  <c:v>89.05400000000003</c:v>
                </c:pt>
                <c:pt idx="89055">
                  <c:v>89.055000000000007</c:v>
                </c:pt>
                <c:pt idx="89056">
                  <c:v>89.05600000000004</c:v>
                </c:pt>
                <c:pt idx="89057">
                  <c:v>89.057000000000016</c:v>
                </c:pt>
                <c:pt idx="89058">
                  <c:v>89.057999999999993</c:v>
                </c:pt>
                <c:pt idx="89059">
                  <c:v>89.059000000000026</c:v>
                </c:pt>
                <c:pt idx="89060">
                  <c:v>89.06</c:v>
                </c:pt>
                <c:pt idx="89061">
                  <c:v>89.061000000000035</c:v>
                </c:pt>
                <c:pt idx="89062">
                  <c:v>89.062000000000012</c:v>
                </c:pt>
                <c:pt idx="89063">
                  <c:v>89.063000000000045</c:v>
                </c:pt>
                <c:pt idx="89064">
                  <c:v>89.064000000000021</c:v>
                </c:pt>
                <c:pt idx="89065">
                  <c:v>89.064999999999998</c:v>
                </c:pt>
                <c:pt idx="89066">
                  <c:v>89.066000000000031</c:v>
                </c:pt>
                <c:pt idx="89067">
                  <c:v>89.067000000000007</c:v>
                </c:pt>
                <c:pt idx="89068">
                  <c:v>89.06800000000004</c:v>
                </c:pt>
                <c:pt idx="89069">
                  <c:v>89.069000000000017</c:v>
                </c:pt>
                <c:pt idx="89070">
                  <c:v>89.07</c:v>
                </c:pt>
                <c:pt idx="89071">
                  <c:v>89.071000000000026</c:v>
                </c:pt>
                <c:pt idx="89072">
                  <c:v>89.072000000000003</c:v>
                </c:pt>
                <c:pt idx="89073">
                  <c:v>89.073000000000036</c:v>
                </c:pt>
                <c:pt idx="89074">
                  <c:v>89.074000000000012</c:v>
                </c:pt>
                <c:pt idx="89075">
                  <c:v>89.075000000000045</c:v>
                </c:pt>
                <c:pt idx="89076">
                  <c:v>89.076000000000022</c:v>
                </c:pt>
                <c:pt idx="89077">
                  <c:v>89.076999999999998</c:v>
                </c:pt>
                <c:pt idx="89078">
                  <c:v>89.078000000000031</c:v>
                </c:pt>
                <c:pt idx="89079">
                  <c:v>89.079000000000008</c:v>
                </c:pt>
                <c:pt idx="89080">
                  <c:v>89.080000000000041</c:v>
                </c:pt>
                <c:pt idx="89081">
                  <c:v>89.081000000000017</c:v>
                </c:pt>
                <c:pt idx="89082">
                  <c:v>89.081999999999994</c:v>
                </c:pt>
                <c:pt idx="89083">
                  <c:v>89.083000000000027</c:v>
                </c:pt>
                <c:pt idx="89084">
                  <c:v>89.084000000000003</c:v>
                </c:pt>
                <c:pt idx="89085">
                  <c:v>89.085000000000036</c:v>
                </c:pt>
                <c:pt idx="89086">
                  <c:v>89.086000000000013</c:v>
                </c:pt>
                <c:pt idx="89087">
                  <c:v>89.087000000000046</c:v>
                </c:pt>
                <c:pt idx="89088">
                  <c:v>89.088000000000022</c:v>
                </c:pt>
                <c:pt idx="89089">
                  <c:v>89.088999999999999</c:v>
                </c:pt>
                <c:pt idx="89090">
                  <c:v>89.090000000000032</c:v>
                </c:pt>
                <c:pt idx="89091">
                  <c:v>89.091000000000008</c:v>
                </c:pt>
                <c:pt idx="89092">
                  <c:v>89.092000000000041</c:v>
                </c:pt>
                <c:pt idx="89093">
                  <c:v>89.093000000000018</c:v>
                </c:pt>
                <c:pt idx="89094">
                  <c:v>89.093999999999994</c:v>
                </c:pt>
                <c:pt idx="89095">
                  <c:v>89.095000000000027</c:v>
                </c:pt>
                <c:pt idx="89096">
                  <c:v>89.096000000000004</c:v>
                </c:pt>
                <c:pt idx="89097">
                  <c:v>89.097000000000037</c:v>
                </c:pt>
                <c:pt idx="89098">
                  <c:v>89.098000000000013</c:v>
                </c:pt>
                <c:pt idx="89099">
                  <c:v>89.099000000000046</c:v>
                </c:pt>
                <c:pt idx="89100">
                  <c:v>89.100000000000023</c:v>
                </c:pt>
                <c:pt idx="89101">
                  <c:v>89.100999999999999</c:v>
                </c:pt>
                <c:pt idx="89102">
                  <c:v>89.102000000000032</c:v>
                </c:pt>
                <c:pt idx="89103">
                  <c:v>89.103000000000009</c:v>
                </c:pt>
                <c:pt idx="89104">
                  <c:v>89.104000000000042</c:v>
                </c:pt>
                <c:pt idx="89105">
                  <c:v>89.105000000000018</c:v>
                </c:pt>
                <c:pt idx="89106">
                  <c:v>89.105999999999995</c:v>
                </c:pt>
                <c:pt idx="89107">
                  <c:v>89.107000000000028</c:v>
                </c:pt>
                <c:pt idx="89108">
                  <c:v>89.108000000000004</c:v>
                </c:pt>
                <c:pt idx="89109">
                  <c:v>89.109000000000037</c:v>
                </c:pt>
                <c:pt idx="89110">
                  <c:v>89.110000000000014</c:v>
                </c:pt>
                <c:pt idx="89111">
                  <c:v>89.11099999999999</c:v>
                </c:pt>
                <c:pt idx="89112">
                  <c:v>89.112000000000023</c:v>
                </c:pt>
                <c:pt idx="89113">
                  <c:v>89.113</c:v>
                </c:pt>
                <c:pt idx="89114">
                  <c:v>89.114000000000033</c:v>
                </c:pt>
                <c:pt idx="89115">
                  <c:v>89.115000000000009</c:v>
                </c:pt>
                <c:pt idx="89116">
                  <c:v>89.116000000000042</c:v>
                </c:pt>
                <c:pt idx="89117">
                  <c:v>89.117000000000019</c:v>
                </c:pt>
                <c:pt idx="89118">
                  <c:v>89.117999999999995</c:v>
                </c:pt>
                <c:pt idx="89119">
                  <c:v>89.119000000000028</c:v>
                </c:pt>
                <c:pt idx="89120">
                  <c:v>89.12</c:v>
                </c:pt>
                <c:pt idx="89121">
                  <c:v>89.121000000000038</c:v>
                </c:pt>
                <c:pt idx="89122">
                  <c:v>89.122000000000014</c:v>
                </c:pt>
                <c:pt idx="89123">
                  <c:v>89.12299999999999</c:v>
                </c:pt>
                <c:pt idx="89124">
                  <c:v>89.124000000000024</c:v>
                </c:pt>
                <c:pt idx="89125">
                  <c:v>89.125</c:v>
                </c:pt>
                <c:pt idx="89126">
                  <c:v>89.126000000000033</c:v>
                </c:pt>
                <c:pt idx="89127">
                  <c:v>89.12700000000001</c:v>
                </c:pt>
                <c:pt idx="89128">
                  <c:v>89.128000000000043</c:v>
                </c:pt>
                <c:pt idx="89129">
                  <c:v>89.129000000000019</c:v>
                </c:pt>
                <c:pt idx="89130">
                  <c:v>89.13</c:v>
                </c:pt>
                <c:pt idx="89131">
                  <c:v>89.131000000000029</c:v>
                </c:pt>
                <c:pt idx="89132">
                  <c:v>89.132000000000005</c:v>
                </c:pt>
                <c:pt idx="89133">
                  <c:v>89.133000000000038</c:v>
                </c:pt>
                <c:pt idx="89134">
                  <c:v>89.134000000000015</c:v>
                </c:pt>
                <c:pt idx="89135">
                  <c:v>89.134999999999991</c:v>
                </c:pt>
                <c:pt idx="89136">
                  <c:v>89.136000000000024</c:v>
                </c:pt>
                <c:pt idx="89137">
                  <c:v>89.137</c:v>
                </c:pt>
                <c:pt idx="89138">
                  <c:v>89.138000000000034</c:v>
                </c:pt>
                <c:pt idx="89139">
                  <c:v>89.13900000000001</c:v>
                </c:pt>
                <c:pt idx="89140">
                  <c:v>89.140000000000043</c:v>
                </c:pt>
                <c:pt idx="89141">
                  <c:v>89.14100000000002</c:v>
                </c:pt>
                <c:pt idx="89142">
                  <c:v>89.141999999999996</c:v>
                </c:pt>
                <c:pt idx="89143">
                  <c:v>89.143000000000029</c:v>
                </c:pt>
                <c:pt idx="89144">
                  <c:v>89.144000000000005</c:v>
                </c:pt>
                <c:pt idx="89145">
                  <c:v>89.145000000000039</c:v>
                </c:pt>
                <c:pt idx="89146">
                  <c:v>89.146000000000015</c:v>
                </c:pt>
                <c:pt idx="89147">
                  <c:v>89.146999999999991</c:v>
                </c:pt>
                <c:pt idx="89148">
                  <c:v>89.148000000000025</c:v>
                </c:pt>
                <c:pt idx="89149">
                  <c:v>89.149000000000001</c:v>
                </c:pt>
                <c:pt idx="89150">
                  <c:v>89.150000000000034</c:v>
                </c:pt>
                <c:pt idx="89151">
                  <c:v>89.15100000000001</c:v>
                </c:pt>
                <c:pt idx="89152">
                  <c:v>89.152000000000044</c:v>
                </c:pt>
                <c:pt idx="89153">
                  <c:v>89.15300000000002</c:v>
                </c:pt>
                <c:pt idx="89154">
                  <c:v>89.153999999999996</c:v>
                </c:pt>
                <c:pt idx="89155">
                  <c:v>89.15500000000003</c:v>
                </c:pt>
                <c:pt idx="89156">
                  <c:v>89.156000000000006</c:v>
                </c:pt>
                <c:pt idx="89157">
                  <c:v>89.157000000000039</c:v>
                </c:pt>
                <c:pt idx="89158">
                  <c:v>89.158000000000015</c:v>
                </c:pt>
                <c:pt idx="89159">
                  <c:v>89.158999999999992</c:v>
                </c:pt>
                <c:pt idx="89160">
                  <c:v>89.160000000000025</c:v>
                </c:pt>
                <c:pt idx="89161">
                  <c:v>89.161000000000001</c:v>
                </c:pt>
                <c:pt idx="89162">
                  <c:v>89.162000000000035</c:v>
                </c:pt>
                <c:pt idx="89163">
                  <c:v>89.163000000000011</c:v>
                </c:pt>
                <c:pt idx="89164">
                  <c:v>89.164000000000044</c:v>
                </c:pt>
                <c:pt idx="89165">
                  <c:v>89.16500000000002</c:v>
                </c:pt>
                <c:pt idx="89166">
                  <c:v>89.165999999999997</c:v>
                </c:pt>
                <c:pt idx="89167">
                  <c:v>89.16700000000003</c:v>
                </c:pt>
                <c:pt idx="89168">
                  <c:v>89.168000000000006</c:v>
                </c:pt>
                <c:pt idx="89169">
                  <c:v>89.16900000000004</c:v>
                </c:pt>
                <c:pt idx="89170">
                  <c:v>89.170000000000016</c:v>
                </c:pt>
                <c:pt idx="89171">
                  <c:v>89.170999999999992</c:v>
                </c:pt>
                <c:pt idx="89172">
                  <c:v>89.172000000000025</c:v>
                </c:pt>
                <c:pt idx="89173">
                  <c:v>89.173000000000002</c:v>
                </c:pt>
                <c:pt idx="89174">
                  <c:v>89.174000000000035</c:v>
                </c:pt>
                <c:pt idx="89175">
                  <c:v>89.175000000000011</c:v>
                </c:pt>
                <c:pt idx="89176">
                  <c:v>89.176000000000045</c:v>
                </c:pt>
                <c:pt idx="89177">
                  <c:v>89.177000000000021</c:v>
                </c:pt>
                <c:pt idx="89178">
                  <c:v>89.177999999999997</c:v>
                </c:pt>
                <c:pt idx="89179">
                  <c:v>89.17900000000003</c:v>
                </c:pt>
                <c:pt idx="89180">
                  <c:v>89.18</c:v>
                </c:pt>
                <c:pt idx="89181">
                  <c:v>89.18100000000004</c:v>
                </c:pt>
                <c:pt idx="89182">
                  <c:v>89.182000000000016</c:v>
                </c:pt>
                <c:pt idx="89183">
                  <c:v>89.182999999999993</c:v>
                </c:pt>
                <c:pt idx="89184">
                  <c:v>89.184000000000026</c:v>
                </c:pt>
                <c:pt idx="89185">
                  <c:v>89.185000000000002</c:v>
                </c:pt>
                <c:pt idx="89186">
                  <c:v>89.186000000000035</c:v>
                </c:pt>
                <c:pt idx="89187">
                  <c:v>89.187000000000012</c:v>
                </c:pt>
                <c:pt idx="89188">
                  <c:v>89.188000000000045</c:v>
                </c:pt>
                <c:pt idx="89189">
                  <c:v>89.189000000000021</c:v>
                </c:pt>
                <c:pt idx="89190">
                  <c:v>89.19</c:v>
                </c:pt>
                <c:pt idx="89191">
                  <c:v>89.191000000000031</c:v>
                </c:pt>
                <c:pt idx="89192">
                  <c:v>89.192000000000007</c:v>
                </c:pt>
                <c:pt idx="89193">
                  <c:v>89.19300000000004</c:v>
                </c:pt>
                <c:pt idx="89194">
                  <c:v>89.194000000000017</c:v>
                </c:pt>
                <c:pt idx="89195">
                  <c:v>89.194999999999993</c:v>
                </c:pt>
                <c:pt idx="89196">
                  <c:v>89.196000000000026</c:v>
                </c:pt>
                <c:pt idx="89197">
                  <c:v>89.197000000000003</c:v>
                </c:pt>
                <c:pt idx="89198">
                  <c:v>89.198000000000036</c:v>
                </c:pt>
                <c:pt idx="89199">
                  <c:v>89.199000000000012</c:v>
                </c:pt>
                <c:pt idx="89200">
                  <c:v>89.200000000000045</c:v>
                </c:pt>
                <c:pt idx="89201">
                  <c:v>89.201000000000022</c:v>
                </c:pt>
                <c:pt idx="89202">
                  <c:v>89.201999999999998</c:v>
                </c:pt>
                <c:pt idx="89203">
                  <c:v>89.203000000000031</c:v>
                </c:pt>
                <c:pt idx="89204">
                  <c:v>89.204000000000008</c:v>
                </c:pt>
                <c:pt idx="89205">
                  <c:v>89.205000000000041</c:v>
                </c:pt>
                <c:pt idx="89206">
                  <c:v>89.206000000000017</c:v>
                </c:pt>
                <c:pt idx="89207">
                  <c:v>89.206999999999994</c:v>
                </c:pt>
                <c:pt idx="89208">
                  <c:v>89.208000000000027</c:v>
                </c:pt>
                <c:pt idx="89209">
                  <c:v>89.209000000000003</c:v>
                </c:pt>
                <c:pt idx="89210">
                  <c:v>89.210000000000036</c:v>
                </c:pt>
                <c:pt idx="89211">
                  <c:v>89.211000000000013</c:v>
                </c:pt>
                <c:pt idx="89212">
                  <c:v>89.212000000000046</c:v>
                </c:pt>
                <c:pt idx="89213">
                  <c:v>89.213000000000022</c:v>
                </c:pt>
                <c:pt idx="89214">
                  <c:v>89.213999999999999</c:v>
                </c:pt>
                <c:pt idx="89215">
                  <c:v>89.215000000000032</c:v>
                </c:pt>
                <c:pt idx="89216">
                  <c:v>89.216000000000008</c:v>
                </c:pt>
                <c:pt idx="89217">
                  <c:v>89.217000000000041</c:v>
                </c:pt>
                <c:pt idx="89218">
                  <c:v>89.218000000000018</c:v>
                </c:pt>
                <c:pt idx="89219">
                  <c:v>89.218999999999994</c:v>
                </c:pt>
                <c:pt idx="89220">
                  <c:v>89.220000000000027</c:v>
                </c:pt>
                <c:pt idx="89221">
                  <c:v>89.221000000000004</c:v>
                </c:pt>
                <c:pt idx="89222">
                  <c:v>89.222000000000037</c:v>
                </c:pt>
                <c:pt idx="89223">
                  <c:v>89.223000000000013</c:v>
                </c:pt>
                <c:pt idx="89224">
                  <c:v>89.224000000000046</c:v>
                </c:pt>
                <c:pt idx="89225">
                  <c:v>89.225000000000023</c:v>
                </c:pt>
                <c:pt idx="89226">
                  <c:v>89.225999999999999</c:v>
                </c:pt>
                <c:pt idx="89227">
                  <c:v>89.227000000000032</c:v>
                </c:pt>
                <c:pt idx="89228">
                  <c:v>89.228000000000009</c:v>
                </c:pt>
                <c:pt idx="89229">
                  <c:v>89.229000000000042</c:v>
                </c:pt>
                <c:pt idx="89230">
                  <c:v>89.230000000000018</c:v>
                </c:pt>
                <c:pt idx="89231">
                  <c:v>89.230999999999995</c:v>
                </c:pt>
                <c:pt idx="89232">
                  <c:v>89.232000000000028</c:v>
                </c:pt>
                <c:pt idx="89233">
                  <c:v>89.233000000000004</c:v>
                </c:pt>
                <c:pt idx="89234">
                  <c:v>89.234000000000037</c:v>
                </c:pt>
                <c:pt idx="89235">
                  <c:v>89.235000000000014</c:v>
                </c:pt>
                <c:pt idx="89236">
                  <c:v>89.23599999999999</c:v>
                </c:pt>
                <c:pt idx="89237">
                  <c:v>89.237000000000023</c:v>
                </c:pt>
                <c:pt idx="89238">
                  <c:v>89.238</c:v>
                </c:pt>
                <c:pt idx="89239">
                  <c:v>89.239000000000033</c:v>
                </c:pt>
                <c:pt idx="89240">
                  <c:v>89.240000000000009</c:v>
                </c:pt>
                <c:pt idx="89241">
                  <c:v>89.241000000000042</c:v>
                </c:pt>
                <c:pt idx="89242">
                  <c:v>89.242000000000019</c:v>
                </c:pt>
                <c:pt idx="89243">
                  <c:v>89.242999999999995</c:v>
                </c:pt>
                <c:pt idx="89244">
                  <c:v>89.244000000000028</c:v>
                </c:pt>
                <c:pt idx="89245">
                  <c:v>89.245000000000005</c:v>
                </c:pt>
                <c:pt idx="89246">
                  <c:v>89.246000000000038</c:v>
                </c:pt>
                <c:pt idx="89247">
                  <c:v>89.247000000000014</c:v>
                </c:pt>
                <c:pt idx="89248">
                  <c:v>89.24799999999999</c:v>
                </c:pt>
                <c:pt idx="89249">
                  <c:v>89.249000000000024</c:v>
                </c:pt>
                <c:pt idx="89250">
                  <c:v>89.25</c:v>
                </c:pt>
                <c:pt idx="89251">
                  <c:v>89.251000000000033</c:v>
                </c:pt>
                <c:pt idx="89252">
                  <c:v>89.25200000000001</c:v>
                </c:pt>
                <c:pt idx="89253">
                  <c:v>89.253000000000043</c:v>
                </c:pt>
                <c:pt idx="89254">
                  <c:v>89.254000000000019</c:v>
                </c:pt>
                <c:pt idx="89255">
                  <c:v>89.254999999999995</c:v>
                </c:pt>
                <c:pt idx="89256">
                  <c:v>89.256000000000029</c:v>
                </c:pt>
                <c:pt idx="89257">
                  <c:v>89.257000000000005</c:v>
                </c:pt>
                <c:pt idx="89258">
                  <c:v>89.258000000000038</c:v>
                </c:pt>
                <c:pt idx="89259">
                  <c:v>89.259000000000015</c:v>
                </c:pt>
                <c:pt idx="89260">
                  <c:v>89.259999999999991</c:v>
                </c:pt>
                <c:pt idx="89261">
                  <c:v>89.261000000000024</c:v>
                </c:pt>
                <c:pt idx="89262">
                  <c:v>89.262</c:v>
                </c:pt>
                <c:pt idx="89263">
                  <c:v>89.263000000000034</c:v>
                </c:pt>
                <c:pt idx="89264">
                  <c:v>89.26400000000001</c:v>
                </c:pt>
                <c:pt idx="89265">
                  <c:v>89.265000000000043</c:v>
                </c:pt>
                <c:pt idx="89266">
                  <c:v>89.26600000000002</c:v>
                </c:pt>
                <c:pt idx="89267">
                  <c:v>89.266999999999996</c:v>
                </c:pt>
                <c:pt idx="89268">
                  <c:v>89.268000000000029</c:v>
                </c:pt>
                <c:pt idx="89269">
                  <c:v>89.269000000000005</c:v>
                </c:pt>
                <c:pt idx="89270">
                  <c:v>89.270000000000039</c:v>
                </c:pt>
                <c:pt idx="89271">
                  <c:v>89.271000000000015</c:v>
                </c:pt>
                <c:pt idx="89272">
                  <c:v>89.271999999999991</c:v>
                </c:pt>
                <c:pt idx="89273">
                  <c:v>89.273000000000025</c:v>
                </c:pt>
                <c:pt idx="89274">
                  <c:v>89.274000000000001</c:v>
                </c:pt>
                <c:pt idx="89275">
                  <c:v>89.275000000000034</c:v>
                </c:pt>
                <c:pt idx="89276">
                  <c:v>89.27600000000001</c:v>
                </c:pt>
                <c:pt idx="89277">
                  <c:v>89.277000000000044</c:v>
                </c:pt>
                <c:pt idx="89278">
                  <c:v>89.27800000000002</c:v>
                </c:pt>
                <c:pt idx="89279">
                  <c:v>89.278999999999996</c:v>
                </c:pt>
                <c:pt idx="89280">
                  <c:v>89.28000000000003</c:v>
                </c:pt>
                <c:pt idx="89281">
                  <c:v>89.281000000000006</c:v>
                </c:pt>
                <c:pt idx="89282">
                  <c:v>89.282000000000039</c:v>
                </c:pt>
                <c:pt idx="89283">
                  <c:v>89.283000000000015</c:v>
                </c:pt>
                <c:pt idx="89284">
                  <c:v>89.283999999999992</c:v>
                </c:pt>
                <c:pt idx="89285">
                  <c:v>89.285000000000025</c:v>
                </c:pt>
                <c:pt idx="89286">
                  <c:v>89.286000000000001</c:v>
                </c:pt>
                <c:pt idx="89287">
                  <c:v>89.287000000000035</c:v>
                </c:pt>
                <c:pt idx="89288">
                  <c:v>89.288000000000011</c:v>
                </c:pt>
                <c:pt idx="89289">
                  <c:v>89.289000000000044</c:v>
                </c:pt>
                <c:pt idx="89290">
                  <c:v>89.29000000000002</c:v>
                </c:pt>
                <c:pt idx="89291">
                  <c:v>89.290999999999997</c:v>
                </c:pt>
                <c:pt idx="89292">
                  <c:v>89.29200000000003</c:v>
                </c:pt>
                <c:pt idx="89293">
                  <c:v>89.293000000000006</c:v>
                </c:pt>
                <c:pt idx="89294">
                  <c:v>89.29400000000004</c:v>
                </c:pt>
                <c:pt idx="89295">
                  <c:v>89.295000000000016</c:v>
                </c:pt>
                <c:pt idx="89296">
                  <c:v>89.295999999999992</c:v>
                </c:pt>
                <c:pt idx="89297">
                  <c:v>89.297000000000025</c:v>
                </c:pt>
                <c:pt idx="89298">
                  <c:v>89.298000000000002</c:v>
                </c:pt>
                <c:pt idx="89299">
                  <c:v>89.299000000000035</c:v>
                </c:pt>
                <c:pt idx="89300">
                  <c:v>89.300000000000011</c:v>
                </c:pt>
                <c:pt idx="89301">
                  <c:v>89.301000000000045</c:v>
                </c:pt>
                <c:pt idx="89302">
                  <c:v>89.302000000000021</c:v>
                </c:pt>
                <c:pt idx="89303">
                  <c:v>89.302999999999997</c:v>
                </c:pt>
                <c:pt idx="89304">
                  <c:v>89.30400000000003</c:v>
                </c:pt>
                <c:pt idx="89305">
                  <c:v>89.305000000000007</c:v>
                </c:pt>
                <c:pt idx="89306">
                  <c:v>89.30600000000004</c:v>
                </c:pt>
                <c:pt idx="89307">
                  <c:v>89.307000000000016</c:v>
                </c:pt>
                <c:pt idx="89308">
                  <c:v>89.307999999999993</c:v>
                </c:pt>
                <c:pt idx="89309">
                  <c:v>89.309000000000026</c:v>
                </c:pt>
                <c:pt idx="89310">
                  <c:v>89.31</c:v>
                </c:pt>
                <c:pt idx="89311">
                  <c:v>89.311000000000035</c:v>
                </c:pt>
                <c:pt idx="89312">
                  <c:v>89.312000000000012</c:v>
                </c:pt>
                <c:pt idx="89313">
                  <c:v>89.313000000000045</c:v>
                </c:pt>
                <c:pt idx="89314">
                  <c:v>89.314000000000021</c:v>
                </c:pt>
                <c:pt idx="89315">
                  <c:v>89.314999999999998</c:v>
                </c:pt>
                <c:pt idx="89316">
                  <c:v>89.316000000000031</c:v>
                </c:pt>
                <c:pt idx="89317">
                  <c:v>89.317000000000007</c:v>
                </c:pt>
                <c:pt idx="89318">
                  <c:v>89.31800000000004</c:v>
                </c:pt>
                <c:pt idx="89319">
                  <c:v>89.319000000000017</c:v>
                </c:pt>
                <c:pt idx="89320">
                  <c:v>89.32</c:v>
                </c:pt>
                <c:pt idx="89321">
                  <c:v>89.321000000000026</c:v>
                </c:pt>
                <c:pt idx="89322">
                  <c:v>89.322000000000003</c:v>
                </c:pt>
                <c:pt idx="89323">
                  <c:v>89.323000000000036</c:v>
                </c:pt>
                <c:pt idx="89324">
                  <c:v>89.324000000000012</c:v>
                </c:pt>
                <c:pt idx="89325">
                  <c:v>89.325000000000045</c:v>
                </c:pt>
                <c:pt idx="89326">
                  <c:v>89.326000000000022</c:v>
                </c:pt>
                <c:pt idx="89327">
                  <c:v>89.326999999999998</c:v>
                </c:pt>
                <c:pt idx="89328">
                  <c:v>89.328000000000031</c:v>
                </c:pt>
                <c:pt idx="89329">
                  <c:v>89.329000000000008</c:v>
                </c:pt>
                <c:pt idx="89330">
                  <c:v>89.330000000000041</c:v>
                </c:pt>
                <c:pt idx="89331">
                  <c:v>89.331000000000017</c:v>
                </c:pt>
                <c:pt idx="89332">
                  <c:v>89.331999999999994</c:v>
                </c:pt>
                <c:pt idx="89333">
                  <c:v>89.333000000000027</c:v>
                </c:pt>
                <c:pt idx="89334">
                  <c:v>89.334000000000003</c:v>
                </c:pt>
                <c:pt idx="89335">
                  <c:v>89.335000000000036</c:v>
                </c:pt>
                <c:pt idx="89336">
                  <c:v>89.336000000000013</c:v>
                </c:pt>
                <c:pt idx="89337">
                  <c:v>89.337000000000046</c:v>
                </c:pt>
                <c:pt idx="89338">
                  <c:v>89.338000000000022</c:v>
                </c:pt>
                <c:pt idx="89339">
                  <c:v>89.338999999999999</c:v>
                </c:pt>
                <c:pt idx="89340">
                  <c:v>89.340000000000032</c:v>
                </c:pt>
                <c:pt idx="89341">
                  <c:v>89.341000000000008</c:v>
                </c:pt>
                <c:pt idx="89342">
                  <c:v>89.342000000000041</c:v>
                </c:pt>
                <c:pt idx="89343">
                  <c:v>89.343000000000018</c:v>
                </c:pt>
                <c:pt idx="89344">
                  <c:v>89.343999999999994</c:v>
                </c:pt>
                <c:pt idx="89345">
                  <c:v>89.345000000000027</c:v>
                </c:pt>
                <c:pt idx="89346">
                  <c:v>89.346000000000004</c:v>
                </c:pt>
                <c:pt idx="89347">
                  <c:v>89.347000000000037</c:v>
                </c:pt>
                <c:pt idx="89348">
                  <c:v>89.348000000000013</c:v>
                </c:pt>
                <c:pt idx="89349">
                  <c:v>89.349000000000046</c:v>
                </c:pt>
                <c:pt idx="89350">
                  <c:v>89.350000000000023</c:v>
                </c:pt>
                <c:pt idx="89351">
                  <c:v>89.350999999999999</c:v>
                </c:pt>
                <c:pt idx="89352">
                  <c:v>89.352000000000032</c:v>
                </c:pt>
                <c:pt idx="89353">
                  <c:v>89.353000000000009</c:v>
                </c:pt>
                <c:pt idx="89354">
                  <c:v>89.354000000000042</c:v>
                </c:pt>
                <c:pt idx="89355">
                  <c:v>89.355000000000018</c:v>
                </c:pt>
                <c:pt idx="89356">
                  <c:v>89.355999999999995</c:v>
                </c:pt>
                <c:pt idx="89357">
                  <c:v>89.357000000000028</c:v>
                </c:pt>
                <c:pt idx="89358">
                  <c:v>89.358000000000004</c:v>
                </c:pt>
                <c:pt idx="89359">
                  <c:v>89.359000000000037</c:v>
                </c:pt>
                <c:pt idx="89360">
                  <c:v>89.360000000000014</c:v>
                </c:pt>
                <c:pt idx="89361">
                  <c:v>89.36099999999999</c:v>
                </c:pt>
                <c:pt idx="89362">
                  <c:v>89.362000000000023</c:v>
                </c:pt>
                <c:pt idx="89363">
                  <c:v>89.363</c:v>
                </c:pt>
                <c:pt idx="89364">
                  <c:v>89.364000000000033</c:v>
                </c:pt>
                <c:pt idx="89365">
                  <c:v>89.365000000000009</c:v>
                </c:pt>
                <c:pt idx="89366">
                  <c:v>89.366000000000042</c:v>
                </c:pt>
                <c:pt idx="89367">
                  <c:v>89.367000000000019</c:v>
                </c:pt>
                <c:pt idx="89368">
                  <c:v>89.367999999999995</c:v>
                </c:pt>
                <c:pt idx="89369">
                  <c:v>89.369000000000028</c:v>
                </c:pt>
                <c:pt idx="89370">
                  <c:v>89.37</c:v>
                </c:pt>
                <c:pt idx="89371">
                  <c:v>89.371000000000038</c:v>
                </c:pt>
                <c:pt idx="89372">
                  <c:v>89.372000000000014</c:v>
                </c:pt>
                <c:pt idx="89373">
                  <c:v>89.37299999999999</c:v>
                </c:pt>
                <c:pt idx="89374">
                  <c:v>89.374000000000024</c:v>
                </c:pt>
                <c:pt idx="89375">
                  <c:v>89.375</c:v>
                </c:pt>
                <c:pt idx="89376">
                  <c:v>89.376000000000033</c:v>
                </c:pt>
                <c:pt idx="89377">
                  <c:v>89.37700000000001</c:v>
                </c:pt>
                <c:pt idx="89378">
                  <c:v>89.378000000000043</c:v>
                </c:pt>
                <c:pt idx="89379">
                  <c:v>89.379000000000019</c:v>
                </c:pt>
                <c:pt idx="89380">
                  <c:v>89.38</c:v>
                </c:pt>
                <c:pt idx="89381">
                  <c:v>89.381000000000029</c:v>
                </c:pt>
                <c:pt idx="89382">
                  <c:v>89.382000000000005</c:v>
                </c:pt>
                <c:pt idx="89383">
                  <c:v>89.383000000000038</c:v>
                </c:pt>
                <c:pt idx="89384">
                  <c:v>89.384000000000015</c:v>
                </c:pt>
                <c:pt idx="89385">
                  <c:v>89.384999999999991</c:v>
                </c:pt>
                <c:pt idx="89386">
                  <c:v>89.386000000000024</c:v>
                </c:pt>
                <c:pt idx="89387">
                  <c:v>89.387</c:v>
                </c:pt>
                <c:pt idx="89388">
                  <c:v>89.388000000000034</c:v>
                </c:pt>
                <c:pt idx="89389">
                  <c:v>89.38900000000001</c:v>
                </c:pt>
                <c:pt idx="89390">
                  <c:v>89.390000000000043</c:v>
                </c:pt>
                <c:pt idx="89391">
                  <c:v>89.39100000000002</c:v>
                </c:pt>
                <c:pt idx="89392">
                  <c:v>89.391999999999996</c:v>
                </c:pt>
                <c:pt idx="89393">
                  <c:v>89.393000000000029</c:v>
                </c:pt>
                <c:pt idx="89394">
                  <c:v>89.394000000000005</c:v>
                </c:pt>
                <c:pt idx="89395">
                  <c:v>89.395000000000039</c:v>
                </c:pt>
                <c:pt idx="89396">
                  <c:v>89.396000000000015</c:v>
                </c:pt>
                <c:pt idx="89397">
                  <c:v>89.396999999999991</c:v>
                </c:pt>
                <c:pt idx="89398">
                  <c:v>89.398000000000025</c:v>
                </c:pt>
                <c:pt idx="89399">
                  <c:v>89.399000000000001</c:v>
                </c:pt>
                <c:pt idx="89400">
                  <c:v>89.400000000000034</c:v>
                </c:pt>
                <c:pt idx="89401">
                  <c:v>89.40100000000001</c:v>
                </c:pt>
                <c:pt idx="89402">
                  <c:v>89.402000000000044</c:v>
                </c:pt>
                <c:pt idx="89403">
                  <c:v>89.40300000000002</c:v>
                </c:pt>
                <c:pt idx="89404">
                  <c:v>89.403999999999996</c:v>
                </c:pt>
                <c:pt idx="89405">
                  <c:v>89.40500000000003</c:v>
                </c:pt>
                <c:pt idx="89406">
                  <c:v>89.406000000000006</c:v>
                </c:pt>
                <c:pt idx="89407">
                  <c:v>89.407000000000039</c:v>
                </c:pt>
                <c:pt idx="89408">
                  <c:v>89.408000000000015</c:v>
                </c:pt>
                <c:pt idx="89409">
                  <c:v>89.408999999999992</c:v>
                </c:pt>
                <c:pt idx="89410">
                  <c:v>89.410000000000025</c:v>
                </c:pt>
                <c:pt idx="89411">
                  <c:v>89.411000000000001</c:v>
                </c:pt>
                <c:pt idx="89412">
                  <c:v>89.412000000000035</c:v>
                </c:pt>
                <c:pt idx="89413">
                  <c:v>89.413000000000011</c:v>
                </c:pt>
                <c:pt idx="89414">
                  <c:v>89.414000000000044</c:v>
                </c:pt>
                <c:pt idx="89415">
                  <c:v>89.41500000000002</c:v>
                </c:pt>
                <c:pt idx="89416">
                  <c:v>89.415999999999997</c:v>
                </c:pt>
                <c:pt idx="89417">
                  <c:v>89.41700000000003</c:v>
                </c:pt>
                <c:pt idx="89418">
                  <c:v>89.418000000000006</c:v>
                </c:pt>
                <c:pt idx="89419">
                  <c:v>89.41900000000004</c:v>
                </c:pt>
                <c:pt idx="89420">
                  <c:v>89.420000000000016</c:v>
                </c:pt>
                <c:pt idx="89421">
                  <c:v>89.420999999999992</c:v>
                </c:pt>
                <c:pt idx="89422">
                  <c:v>89.422000000000025</c:v>
                </c:pt>
                <c:pt idx="89423">
                  <c:v>89.423000000000002</c:v>
                </c:pt>
                <c:pt idx="89424">
                  <c:v>89.424000000000035</c:v>
                </c:pt>
                <c:pt idx="89425">
                  <c:v>89.425000000000011</c:v>
                </c:pt>
                <c:pt idx="89426">
                  <c:v>89.426000000000045</c:v>
                </c:pt>
                <c:pt idx="89427">
                  <c:v>89.427000000000021</c:v>
                </c:pt>
                <c:pt idx="89428">
                  <c:v>89.427999999999997</c:v>
                </c:pt>
                <c:pt idx="89429">
                  <c:v>89.42900000000003</c:v>
                </c:pt>
                <c:pt idx="89430">
                  <c:v>89.43</c:v>
                </c:pt>
                <c:pt idx="89431">
                  <c:v>89.43100000000004</c:v>
                </c:pt>
                <c:pt idx="89432">
                  <c:v>89.432000000000016</c:v>
                </c:pt>
                <c:pt idx="89433">
                  <c:v>89.432999999999993</c:v>
                </c:pt>
                <c:pt idx="89434">
                  <c:v>89.434000000000026</c:v>
                </c:pt>
                <c:pt idx="89435">
                  <c:v>89.435000000000002</c:v>
                </c:pt>
                <c:pt idx="89436">
                  <c:v>89.436000000000035</c:v>
                </c:pt>
                <c:pt idx="89437">
                  <c:v>89.437000000000012</c:v>
                </c:pt>
                <c:pt idx="89438">
                  <c:v>89.438000000000045</c:v>
                </c:pt>
                <c:pt idx="89439">
                  <c:v>89.439000000000021</c:v>
                </c:pt>
                <c:pt idx="89440">
                  <c:v>89.44</c:v>
                </c:pt>
                <c:pt idx="89441">
                  <c:v>89.441000000000031</c:v>
                </c:pt>
                <c:pt idx="89442">
                  <c:v>89.442000000000007</c:v>
                </c:pt>
                <c:pt idx="89443">
                  <c:v>89.44300000000004</c:v>
                </c:pt>
                <c:pt idx="89444">
                  <c:v>89.444000000000017</c:v>
                </c:pt>
                <c:pt idx="89445">
                  <c:v>89.444999999999993</c:v>
                </c:pt>
                <c:pt idx="89446">
                  <c:v>89.446000000000026</c:v>
                </c:pt>
                <c:pt idx="89447">
                  <c:v>89.447000000000003</c:v>
                </c:pt>
                <c:pt idx="89448">
                  <c:v>89.448000000000036</c:v>
                </c:pt>
                <c:pt idx="89449">
                  <c:v>89.449000000000012</c:v>
                </c:pt>
                <c:pt idx="89450">
                  <c:v>89.450000000000045</c:v>
                </c:pt>
                <c:pt idx="89451">
                  <c:v>89.451000000000022</c:v>
                </c:pt>
                <c:pt idx="89452">
                  <c:v>89.451999999999998</c:v>
                </c:pt>
                <c:pt idx="89453">
                  <c:v>89.453000000000031</c:v>
                </c:pt>
                <c:pt idx="89454">
                  <c:v>89.454000000000008</c:v>
                </c:pt>
                <c:pt idx="89455">
                  <c:v>89.455000000000041</c:v>
                </c:pt>
                <c:pt idx="89456">
                  <c:v>89.456000000000017</c:v>
                </c:pt>
                <c:pt idx="89457">
                  <c:v>89.456999999999994</c:v>
                </c:pt>
                <c:pt idx="89458">
                  <c:v>89.458000000000027</c:v>
                </c:pt>
                <c:pt idx="89459">
                  <c:v>89.459000000000003</c:v>
                </c:pt>
                <c:pt idx="89460">
                  <c:v>89.460000000000036</c:v>
                </c:pt>
                <c:pt idx="89461">
                  <c:v>89.461000000000013</c:v>
                </c:pt>
                <c:pt idx="89462">
                  <c:v>89.462000000000046</c:v>
                </c:pt>
                <c:pt idx="89463">
                  <c:v>89.463000000000022</c:v>
                </c:pt>
                <c:pt idx="89464">
                  <c:v>89.463999999999999</c:v>
                </c:pt>
                <c:pt idx="89465">
                  <c:v>89.465000000000032</c:v>
                </c:pt>
                <c:pt idx="89466">
                  <c:v>89.466000000000008</c:v>
                </c:pt>
                <c:pt idx="89467">
                  <c:v>89.467000000000041</c:v>
                </c:pt>
                <c:pt idx="89468">
                  <c:v>89.468000000000018</c:v>
                </c:pt>
                <c:pt idx="89469">
                  <c:v>89.468999999999994</c:v>
                </c:pt>
                <c:pt idx="89470">
                  <c:v>89.470000000000027</c:v>
                </c:pt>
                <c:pt idx="89471">
                  <c:v>89.471000000000004</c:v>
                </c:pt>
                <c:pt idx="89472">
                  <c:v>89.472000000000037</c:v>
                </c:pt>
                <c:pt idx="89473">
                  <c:v>89.473000000000013</c:v>
                </c:pt>
                <c:pt idx="89474">
                  <c:v>89.474000000000046</c:v>
                </c:pt>
                <c:pt idx="89475">
                  <c:v>89.475000000000023</c:v>
                </c:pt>
                <c:pt idx="89476">
                  <c:v>89.475999999999999</c:v>
                </c:pt>
                <c:pt idx="89477">
                  <c:v>89.477000000000032</c:v>
                </c:pt>
                <c:pt idx="89478">
                  <c:v>89.478000000000009</c:v>
                </c:pt>
                <c:pt idx="89479">
                  <c:v>89.479000000000042</c:v>
                </c:pt>
                <c:pt idx="89480">
                  <c:v>89.480000000000018</c:v>
                </c:pt>
                <c:pt idx="89481">
                  <c:v>89.480999999999995</c:v>
                </c:pt>
                <c:pt idx="89482">
                  <c:v>89.482000000000028</c:v>
                </c:pt>
                <c:pt idx="89483">
                  <c:v>89.483000000000004</c:v>
                </c:pt>
                <c:pt idx="89484">
                  <c:v>89.484000000000037</c:v>
                </c:pt>
                <c:pt idx="89485">
                  <c:v>89.485000000000014</c:v>
                </c:pt>
                <c:pt idx="89486">
                  <c:v>89.48599999999999</c:v>
                </c:pt>
                <c:pt idx="89487">
                  <c:v>89.487000000000023</c:v>
                </c:pt>
                <c:pt idx="89488">
                  <c:v>89.488</c:v>
                </c:pt>
                <c:pt idx="89489">
                  <c:v>89.489000000000033</c:v>
                </c:pt>
                <c:pt idx="89490">
                  <c:v>89.490000000000009</c:v>
                </c:pt>
                <c:pt idx="89491">
                  <c:v>89.491000000000042</c:v>
                </c:pt>
                <c:pt idx="89492">
                  <c:v>89.492000000000019</c:v>
                </c:pt>
                <c:pt idx="89493">
                  <c:v>89.492999999999995</c:v>
                </c:pt>
                <c:pt idx="89494">
                  <c:v>89.494000000000028</c:v>
                </c:pt>
                <c:pt idx="89495">
                  <c:v>89.495000000000005</c:v>
                </c:pt>
                <c:pt idx="89496">
                  <c:v>89.496000000000038</c:v>
                </c:pt>
                <c:pt idx="89497">
                  <c:v>89.497000000000014</c:v>
                </c:pt>
                <c:pt idx="89498">
                  <c:v>89.49799999999999</c:v>
                </c:pt>
                <c:pt idx="89499">
                  <c:v>89.499000000000024</c:v>
                </c:pt>
                <c:pt idx="89500">
                  <c:v>89.5</c:v>
                </c:pt>
                <c:pt idx="89501">
                  <c:v>89.501000000000033</c:v>
                </c:pt>
                <c:pt idx="89502">
                  <c:v>89.50200000000001</c:v>
                </c:pt>
                <c:pt idx="89503">
                  <c:v>89.503000000000043</c:v>
                </c:pt>
                <c:pt idx="89504">
                  <c:v>89.504000000000019</c:v>
                </c:pt>
                <c:pt idx="89505">
                  <c:v>89.504999999999995</c:v>
                </c:pt>
                <c:pt idx="89506">
                  <c:v>89.506000000000029</c:v>
                </c:pt>
                <c:pt idx="89507">
                  <c:v>89.507000000000005</c:v>
                </c:pt>
                <c:pt idx="89508">
                  <c:v>89.508000000000038</c:v>
                </c:pt>
                <c:pt idx="89509">
                  <c:v>89.509000000000015</c:v>
                </c:pt>
                <c:pt idx="89510">
                  <c:v>89.509999999999991</c:v>
                </c:pt>
                <c:pt idx="89511">
                  <c:v>89.511000000000024</c:v>
                </c:pt>
                <c:pt idx="89512">
                  <c:v>89.512</c:v>
                </c:pt>
                <c:pt idx="89513">
                  <c:v>89.513000000000034</c:v>
                </c:pt>
                <c:pt idx="89514">
                  <c:v>89.51400000000001</c:v>
                </c:pt>
                <c:pt idx="89515">
                  <c:v>89.515000000000043</c:v>
                </c:pt>
                <c:pt idx="89516">
                  <c:v>89.51600000000002</c:v>
                </c:pt>
                <c:pt idx="89517">
                  <c:v>89.516999999999996</c:v>
                </c:pt>
                <c:pt idx="89518">
                  <c:v>89.518000000000029</c:v>
                </c:pt>
                <c:pt idx="89519">
                  <c:v>89.519000000000005</c:v>
                </c:pt>
                <c:pt idx="89520">
                  <c:v>89.520000000000039</c:v>
                </c:pt>
                <c:pt idx="89521">
                  <c:v>89.521000000000015</c:v>
                </c:pt>
                <c:pt idx="89522">
                  <c:v>89.521999999999991</c:v>
                </c:pt>
                <c:pt idx="89523">
                  <c:v>89.523000000000025</c:v>
                </c:pt>
                <c:pt idx="89524">
                  <c:v>89.524000000000001</c:v>
                </c:pt>
                <c:pt idx="89525">
                  <c:v>89.525000000000034</c:v>
                </c:pt>
                <c:pt idx="89526">
                  <c:v>89.52600000000001</c:v>
                </c:pt>
                <c:pt idx="89527">
                  <c:v>89.527000000000044</c:v>
                </c:pt>
                <c:pt idx="89528">
                  <c:v>89.52800000000002</c:v>
                </c:pt>
                <c:pt idx="89529">
                  <c:v>89.528999999999996</c:v>
                </c:pt>
                <c:pt idx="89530">
                  <c:v>89.53000000000003</c:v>
                </c:pt>
                <c:pt idx="89531">
                  <c:v>89.531000000000006</c:v>
                </c:pt>
                <c:pt idx="89532">
                  <c:v>89.532000000000039</c:v>
                </c:pt>
                <c:pt idx="89533">
                  <c:v>89.533000000000015</c:v>
                </c:pt>
                <c:pt idx="89534">
                  <c:v>89.533999999999992</c:v>
                </c:pt>
                <c:pt idx="89535">
                  <c:v>89.535000000000025</c:v>
                </c:pt>
                <c:pt idx="89536">
                  <c:v>89.536000000000001</c:v>
                </c:pt>
                <c:pt idx="89537">
                  <c:v>89.537000000000035</c:v>
                </c:pt>
                <c:pt idx="89538">
                  <c:v>89.538000000000011</c:v>
                </c:pt>
                <c:pt idx="89539">
                  <c:v>89.539000000000044</c:v>
                </c:pt>
                <c:pt idx="89540">
                  <c:v>89.54000000000002</c:v>
                </c:pt>
                <c:pt idx="89541">
                  <c:v>89.540999999999997</c:v>
                </c:pt>
                <c:pt idx="89542">
                  <c:v>89.54200000000003</c:v>
                </c:pt>
                <c:pt idx="89543">
                  <c:v>89.543000000000006</c:v>
                </c:pt>
                <c:pt idx="89544">
                  <c:v>89.54400000000004</c:v>
                </c:pt>
                <c:pt idx="89545">
                  <c:v>89.545000000000016</c:v>
                </c:pt>
                <c:pt idx="89546">
                  <c:v>89.545999999999992</c:v>
                </c:pt>
                <c:pt idx="89547">
                  <c:v>89.547000000000025</c:v>
                </c:pt>
                <c:pt idx="89548">
                  <c:v>89.548000000000002</c:v>
                </c:pt>
                <c:pt idx="89549">
                  <c:v>89.549000000000035</c:v>
                </c:pt>
                <c:pt idx="89550">
                  <c:v>89.550000000000011</c:v>
                </c:pt>
                <c:pt idx="89551">
                  <c:v>89.551000000000045</c:v>
                </c:pt>
                <c:pt idx="89552">
                  <c:v>89.552000000000021</c:v>
                </c:pt>
                <c:pt idx="89553">
                  <c:v>89.552999999999997</c:v>
                </c:pt>
                <c:pt idx="89554">
                  <c:v>89.55400000000003</c:v>
                </c:pt>
                <c:pt idx="89555">
                  <c:v>89.555000000000007</c:v>
                </c:pt>
                <c:pt idx="89556">
                  <c:v>89.55600000000004</c:v>
                </c:pt>
                <c:pt idx="89557">
                  <c:v>89.557000000000016</c:v>
                </c:pt>
                <c:pt idx="89558">
                  <c:v>89.557999999999993</c:v>
                </c:pt>
                <c:pt idx="89559">
                  <c:v>89.559000000000026</c:v>
                </c:pt>
                <c:pt idx="89560">
                  <c:v>89.56</c:v>
                </c:pt>
                <c:pt idx="89561">
                  <c:v>89.561000000000035</c:v>
                </c:pt>
                <c:pt idx="89562">
                  <c:v>89.562000000000012</c:v>
                </c:pt>
                <c:pt idx="89563">
                  <c:v>89.563000000000045</c:v>
                </c:pt>
                <c:pt idx="89564">
                  <c:v>89.564000000000021</c:v>
                </c:pt>
                <c:pt idx="89565">
                  <c:v>89.564999999999998</c:v>
                </c:pt>
                <c:pt idx="89566">
                  <c:v>89.566000000000031</c:v>
                </c:pt>
                <c:pt idx="89567">
                  <c:v>89.567000000000007</c:v>
                </c:pt>
                <c:pt idx="89568">
                  <c:v>89.56800000000004</c:v>
                </c:pt>
                <c:pt idx="89569">
                  <c:v>89.569000000000017</c:v>
                </c:pt>
                <c:pt idx="89570">
                  <c:v>89.57</c:v>
                </c:pt>
                <c:pt idx="89571">
                  <c:v>89.571000000000026</c:v>
                </c:pt>
                <c:pt idx="89572">
                  <c:v>89.572000000000003</c:v>
                </c:pt>
                <c:pt idx="89573">
                  <c:v>89.573000000000036</c:v>
                </c:pt>
                <c:pt idx="89574">
                  <c:v>89.574000000000012</c:v>
                </c:pt>
                <c:pt idx="89575">
                  <c:v>89.575000000000045</c:v>
                </c:pt>
                <c:pt idx="89576">
                  <c:v>89.576000000000022</c:v>
                </c:pt>
                <c:pt idx="89577">
                  <c:v>89.576999999999998</c:v>
                </c:pt>
                <c:pt idx="89578">
                  <c:v>89.578000000000031</c:v>
                </c:pt>
                <c:pt idx="89579">
                  <c:v>89.579000000000008</c:v>
                </c:pt>
                <c:pt idx="89580">
                  <c:v>89.580000000000041</c:v>
                </c:pt>
                <c:pt idx="89581">
                  <c:v>89.581000000000017</c:v>
                </c:pt>
                <c:pt idx="89582">
                  <c:v>89.581999999999994</c:v>
                </c:pt>
                <c:pt idx="89583">
                  <c:v>89.583000000000027</c:v>
                </c:pt>
                <c:pt idx="89584">
                  <c:v>89.584000000000003</c:v>
                </c:pt>
                <c:pt idx="89585">
                  <c:v>89.585000000000036</c:v>
                </c:pt>
                <c:pt idx="89586">
                  <c:v>89.586000000000013</c:v>
                </c:pt>
                <c:pt idx="89587">
                  <c:v>89.587000000000046</c:v>
                </c:pt>
                <c:pt idx="89588">
                  <c:v>89.588000000000022</c:v>
                </c:pt>
                <c:pt idx="89589">
                  <c:v>89.588999999999999</c:v>
                </c:pt>
                <c:pt idx="89590">
                  <c:v>89.590000000000032</c:v>
                </c:pt>
                <c:pt idx="89591">
                  <c:v>89.591000000000008</c:v>
                </c:pt>
                <c:pt idx="89592">
                  <c:v>89.592000000000041</c:v>
                </c:pt>
                <c:pt idx="89593">
                  <c:v>89.593000000000018</c:v>
                </c:pt>
                <c:pt idx="89594">
                  <c:v>89.593999999999994</c:v>
                </c:pt>
                <c:pt idx="89595">
                  <c:v>89.595000000000027</c:v>
                </c:pt>
                <c:pt idx="89596">
                  <c:v>89.596000000000004</c:v>
                </c:pt>
                <c:pt idx="89597">
                  <c:v>89.597000000000037</c:v>
                </c:pt>
                <c:pt idx="89598">
                  <c:v>89.598000000000013</c:v>
                </c:pt>
                <c:pt idx="89599">
                  <c:v>89.599000000000046</c:v>
                </c:pt>
                <c:pt idx="89600">
                  <c:v>89.600000000000023</c:v>
                </c:pt>
                <c:pt idx="89601">
                  <c:v>89.600999999999999</c:v>
                </c:pt>
                <c:pt idx="89602">
                  <c:v>89.602000000000032</c:v>
                </c:pt>
                <c:pt idx="89603">
                  <c:v>89.603000000000009</c:v>
                </c:pt>
                <c:pt idx="89604">
                  <c:v>89.604000000000042</c:v>
                </c:pt>
                <c:pt idx="89605">
                  <c:v>89.605000000000018</c:v>
                </c:pt>
                <c:pt idx="89606">
                  <c:v>89.605999999999995</c:v>
                </c:pt>
                <c:pt idx="89607">
                  <c:v>89.607000000000028</c:v>
                </c:pt>
                <c:pt idx="89608">
                  <c:v>89.608000000000004</c:v>
                </c:pt>
                <c:pt idx="89609">
                  <c:v>89.609000000000037</c:v>
                </c:pt>
                <c:pt idx="89610">
                  <c:v>89.610000000000014</c:v>
                </c:pt>
                <c:pt idx="89611">
                  <c:v>89.61099999999999</c:v>
                </c:pt>
                <c:pt idx="89612">
                  <c:v>89.612000000000023</c:v>
                </c:pt>
                <c:pt idx="89613">
                  <c:v>89.613</c:v>
                </c:pt>
                <c:pt idx="89614">
                  <c:v>89.614000000000033</c:v>
                </c:pt>
                <c:pt idx="89615">
                  <c:v>89.615000000000009</c:v>
                </c:pt>
                <c:pt idx="89616">
                  <c:v>89.616000000000042</c:v>
                </c:pt>
                <c:pt idx="89617">
                  <c:v>89.617000000000019</c:v>
                </c:pt>
                <c:pt idx="89618">
                  <c:v>89.617999999999995</c:v>
                </c:pt>
                <c:pt idx="89619">
                  <c:v>89.619000000000028</c:v>
                </c:pt>
                <c:pt idx="89620">
                  <c:v>89.62</c:v>
                </c:pt>
                <c:pt idx="89621">
                  <c:v>89.621000000000038</c:v>
                </c:pt>
                <c:pt idx="89622">
                  <c:v>89.622000000000014</c:v>
                </c:pt>
                <c:pt idx="89623">
                  <c:v>89.62299999999999</c:v>
                </c:pt>
                <c:pt idx="89624">
                  <c:v>89.624000000000024</c:v>
                </c:pt>
                <c:pt idx="89625">
                  <c:v>89.625</c:v>
                </c:pt>
                <c:pt idx="89626">
                  <c:v>89.626000000000033</c:v>
                </c:pt>
                <c:pt idx="89627">
                  <c:v>89.62700000000001</c:v>
                </c:pt>
                <c:pt idx="89628">
                  <c:v>89.628000000000043</c:v>
                </c:pt>
                <c:pt idx="89629">
                  <c:v>89.629000000000019</c:v>
                </c:pt>
                <c:pt idx="89630">
                  <c:v>89.63</c:v>
                </c:pt>
                <c:pt idx="89631">
                  <c:v>89.631000000000029</c:v>
                </c:pt>
                <c:pt idx="89632">
                  <c:v>89.632000000000005</c:v>
                </c:pt>
                <c:pt idx="89633">
                  <c:v>89.633000000000038</c:v>
                </c:pt>
                <c:pt idx="89634">
                  <c:v>89.634000000000015</c:v>
                </c:pt>
                <c:pt idx="89635">
                  <c:v>89.634999999999991</c:v>
                </c:pt>
                <c:pt idx="89636">
                  <c:v>89.636000000000024</c:v>
                </c:pt>
                <c:pt idx="89637">
                  <c:v>89.637</c:v>
                </c:pt>
                <c:pt idx="89638">
                  <c:v>89.638000000000034</c:v>
                </c:pt>
                <c:pt idx="89639">
                  <c:v>89.63900000000001</c:v>
                </c:pt>
                <c:pt idx="89640">
                  <c:v>89.640000000000043</c:v>
                </c:pt>
                <c:pt idx="89641">
                  <c:v>89.64100000000002</c:v>
                </c:pt>
                <c:pt idx="89642">
                  <c:v>89.641999999999996</c:v>
                </c:pt>
                <c:pt idx="89643">
                  <c:v>89.643000000000029</c:v>
                </c:pt>
                <c:pt idx="89644">
                  <c:v>89.644000000000005</c:v>
                </c:pt>
                <c:pt idx="89645">
                  <c:v>89.645000000000039</c:v>
                </c:pt>
                <c:pt idx="89646">
                  <c:v>89.646000000000015</c:v>
                </c:pt>
                <c:pt idx="89647">
                  <c:v>89.646999999999991</c:v>
                </c:pt>
                <c:pt idx="89648">
                  <c:v>89.648000000000025</c:v>
                </c:pt>
                <c:pt idx="89649">
                  <c:v>89.649000000000001</c:v>
                </c:pt>
                <c:pt idx="89650">
                  <c:v>89.650000000000034</c:v>
                </c:pt>
                <c:pt idx="89651">
                  <c:v>89.65100000000001</c:v>
                </c:pt>
                <c:pt idx="89652">
                  <c:v>89.652000000000044</c:v>
                </c:pt>
                <c:pt idx="89653">
                  <c:v>89.65300000000002</c:v>
                </c:pt>
                <c:pt idx="89654">
                  <c:v>89.653999999999996</c:v>
                </c:pt>
                <c:pt idx="89655">
                  <c:v>89.65500000000003</c:v>
                </c:pt>
                <c:pt idx="89656">
                  <c:v>89.656000000000006</c:v>
                </c:pt>
                <c:pt idx="89657">
                  <c:v>89.657000000000039</c:v>
                </c:pt>
                <c:pt idx="89658">
                  <c:v>89.658000000000015</c:v>
                </c:pt>
                <c:pt idx="89659">
                  <c:v>89.658999999999992</c:v>
                </c:pt>
                <c:pt idx="89660">
                  <c:v>89.660000000000025</c:v>
                </c:pt>
                <c:pt idx="89661">
                  <c:v>89.661000000000001</c:v>
                </c:pt>
                <c:pt idx="89662">
                  <c:v>89.662000000000035</c:v>
                </c:pt>
                <c:pt idx="89663">
                  <c:v>89.663000000000011</c:v>
                </c:pt>
                <c:pt idx="89664">
                  <c:v>89.664000000000044</c:v>
                </c:pt>
                <c:pt idx="89665">
                  <c:v>89.66500000000002</c:v>
                </c:pt>
                <c:pt idx="89666">
                  <c:v>89.665999999999997</c:v>
                </c:pt>
                <c:pt idx="89667">
                  <c:v>89.66700000000003</c:v>
                </c:pt>
                <c:pt idx="89668">
                  <c:v>89.668000000000006</c:v>
                </c:pt>
                <c:pt idx="89669">
                  <c:v>89.66900000000004</c:v>
                </c:pt>
                <c:pt idx="89670">
                  <c:v>89.670000000000016</c:v>
                </c:pt>
                <c:pt idx="89671">
                  <c:v>89.670999999999992</c:v>
                </c:pt>
                <c:pt idx="89672">
                  <c:v>89.672000000000025</c:v>
                </c:pt>
                <c:pt idx="89673">
                  <c:v>89.673000000000002</c:v>
                </c:pt>
                <c:pt idx="89674">
                  <c:v>89.674000000000035</c:v>
                </c:pt>
                <c:pt idx="89675">
                  <c:v>89.675000000000011</c:v>
                </c:pt>
                <c:pt idx="89676">
                  <c:v>89.676000000000045</c:v>
                </c:pt>
                <c:pt idx="89677">
                  <c:v>89.677000000000021</c:v>
                </c:pt>
                <c:pt idx="89678">
                  <c:v>89.677999999999997</c:v>
                </c:pt>
                <c:pt idx="89679">
                  <c:v>89.67900000000003</c:v>
                </c:pt>
                <c:pt idx="89680">
                  <c:v>89.68</c:v>
                </c:pt>
                <c:pt idx="89681">
                  <c:v>89.68100000000004</c:v>
                </c:pt>
                <c:pt idx="89682">
                  <c:v>89.682000000000016</c:v>
                </c:pt>
                <c:pt idx="89683">
                  <c:v>89.682999999999993</c:v>
                </c:pt>
                <c:pt idx="89684">
                  <c:v>89.684000000000026</c:v>
                </c:pt>
                <c:pt idx="89685">
                  <c:v>89.685000000000002</c:v>
                </c:pt>
                <c:pt idx="89686">
                  <c:v>89.686000000000035</c:v>
                </c:pt>
                <c:pt idx="89687">
                  <c:v>89.687000000000012</c:v>
                </c:pt>
                <c:pt idx="89688">
                  <c:v>89.688000000000045</c:v>
                </c:pt>
                <c:pt idx="89689">
                  <c:v>89.689000000000021</c:v>
                </c:pt>
                <c:pt idx="89690">
                  <c:v>89.69</c:v>
                </c:pt>
                <c:pt idx="89691">
                  <c:v>89.691000000000031</c:v>
                </c:pt>
                <c:pt idx="89692">
                  <c:v>89.692000000000007</c:v>
                </c:pt>
                <c:pt idx="89693">
                  <c:v>89.69300000000004</c:v>
                </c:pt>
                <c:pt idx="89694">
                  <c:v>89.694000000000017</c:v>
                </c:pt>
                <c:pt idx="89695">
                  <c:v>89.694999999999993</c:v>
                </c:pt>
                <c:pt idx="89696">
                  <c:v>89.696000000000026</c:v>
                </c:pt>
                <c:pt idx="89697">
                  <c:v>89.697000000000003</c:v>
                </c:pt>
                <c:pt idx="89698">
                  <c:v>89.698000000000036</c:v>
                </c:pt>
                <c:pt idx="89699">
                  <c:v>89.699000000000012</c:v>
                </c:pt>
                <c:pt idx="89700">
                  <c:v>89.700000000000045</c:v>
                </c:pt>
                <c:pt idx="89701">
                  <c:v>89.701000000000022</c:v>
                </c:pt>
                <c:pt idx="89702">
                  <c:v>89.701999999999998</c:v>
                </c:pt>
                <c:pt idx="89703">
                  <c:v>89.703000000000031</c:v>
                </c:pt>
                <c:pt idx="89704">
                  <c:v>89.704000000000008</c:v>
                </c:pt>
                <c:pt idx="89705">
                  <c:v>89.705000000000041</c:v>
                </c:pt>
                <c:pt idx="89706">
                  <c:v>89.706000000000017</c:v>
                </c:pt>
                <c:pt idx="89707">
                  <c:v>89.706999999999994</c:v>
                </c:pt>
                <c:pt idx="89708">
                  <c:v>89.708000000000027</c:v>
                </c:pt>
                <c:pt idx="89709">
                  <c:v>89.709000000000003</c:v>
                </c:pt>
                <c:pt idx="89710">
                  <c:v>89.710000000000036</c:v>
                </c:pt>
                <c:pt idx="89711">
                  <c:v>89.711000000000013</c:v>
                </c:pt>
                <c:pt idx="89712">
                  <c:v>89.712000000000046</c:v>
                </c:pt>
                <c:pt idx="89713">
                  <c:v>89.713000000000022</c:v>
                </c:pt>
                <c:pt idx="89714">
                  <c:v>89.713999999999999</c:v>
                </c:pt>
                <c:pt idx="89715">
                  <c:v>89.715000000000032</c:v>
                </c:pt>
                <c:pt idx="89716">
                  <c:v>89.716000000000008</c:v>
                </c:pt>
                <c:pt idx="89717">
                  <c:v>89.717000000000041</c:v>
                </c:pt>
                <c:pt idx="89718">
                  <c:v>89.718000000000018</c:v>
                </c:pt>
                <c:pt idx="89719">
                  <c:v>89.718999999999994</c:v>
                </c:pt>
                <c:pt idx="89720">
                  <c:v>89.720000000000027</c:v>
                </c:pt>
                <c:pt idx="89721">
                  <c:v>89.721000000000004</c:v>
                </c:pt>
                <c:pt idx="89722">
                  <c:v>89.722000000000037</c:v>
                </c:pt>
                <c:pt idx="89723">
                  <c:v>89.723000000000013</c:v>
                </c:pt>
                <c:pt idx="89724">
                  <c:v>89.724000000000046</c:v>
                </c:pt>
                <c:pt idx="89725">
                  <c:v>89.725000000000023</c:v>
                </c:pt>
                <c:pt idx="89726">
                  <c:v>89.725999999999999</c:v>
                </c:pt>
                <c:pt idx="89727">
                  <c:v>89.727000000000032</c:v>
                </c:pt>
                <c:pt idx="89728">
                  <c:v>89.728000000000009</c:v>
                </c:pt>
                <c:pt idx="89729">
                  <c:v>89.729000000000042</c:v>
                </c:pt>
                <c:pt idx="89730">
                  <c:v>89.730000000000018</c:v>
                </c:pt>
                <c:pt idx="89731">
                  <c:v>89.730999999999995</c:v>
                </c:pt>
                <c:pt idx="89732">
                  <c:v>89.732000000000028</c:v>
                </c:pt>
                <c:pt idx="89733">
                  <c:v>89.733000000000004</c:v>
                </c:pt>
                <c:pt idx="89734">
                  <c:v>89.734000000000037</c:v>
                </c:pt>
                <c:pt idx="89735">
                  <c:v>89.735000000000014</c:v>
                </c:pt>
                <c:pt idx="89736">
                  <c:v>89.73599999999999</c:v>
                </c:pt>
                <c:pt idx="89737">
                  <c:v>89.737000000000023</c:v>
                </c:pt>
                <c:pt idx="89738">
                  <c:v>89.738</c:v>
                </c:pt>
                <c:pt idx="89739">
                  <c:v>89.739000000000033</c:v>
                </c:pt>
                <c:pt idx="89740">
                  <c:v>89.740000000000009</c:v>
                </c:pt>
                <c:pt idx="89741">
                  <c:v>89.741000000000042</c:v>
                </c:pt>
                <c:pt idx="89742">
                  <c:v>89.742000000000019</c:v>
                </c:pt>
                <c:pt idx="89743">
                  <c:v>89.742999999999995</c:v>
                </c:pt>
                <c:pt idx="89744">
                  <c:v>89.744000000000028</c:v>
                </c:pt>
                <c:pt idx="89745">
                  <c:v>89.745000000000005</c:v>
                </c:pt>
                <c:pt idx="89746">
                  <c:v>89.746000000000038</c:v>
                </c:pt>
                <c:pt idx="89747">
                  <c:v>89.747000000000014</c:v>
                </c:pt>
                <c:pt idx="89748">
                  <c:v>89.74799999999999</c:v>
                </c:pt>
                <c:pt idx="89749">
                  <c:v>89.749000000000024</c:v>
                </c:pt>
                <c:pt idx="89750">
                  <c:v>89.75</c:v>
                </c:pt>
                <c:pt idx="89751">
                  <c:v>89.751000000000033</c:v>
                </c:pt>
                <c:pt idx="89752">
                  <c:v>89.75200000000001</c:v>
                </c:pt>
                <c:pt idx="89753">
                  <c:v>89.753000000000043</c:v>
                </c:pt>
                <c:pt idx="89754">
                  <c:v>89.754000000000019</c:v>
                </c:pt>
                <c:pt idx="89755">
                  <c:v>89.754999999999995</c:v>
                </c:pt>
                <c:pt idx="89756">
                  <c:v>89.756000000000029</c:v>
                </c:pt>
                <c:pt idx="89757">
                  <c:v>89.757000000000005</c:v>
                </c:pt>
                <c:pt idx="89758">
                  <c:v>89.758000000000038</c:v>
                </c:pt>
                <c:pt idx="89759">
                  <c:v>89.759000000000015</c:v>
                </c:pt>
                <c:pt idx="89760">
                  <c:v>89.759999999999991</c:v>
                </c:pt>
                <c:pt idx="89761">
                  <c:v>89.761000000000024</c:v>
                </c:pt>
                <c:pt idx="89762">
                  <c:v>89.762</c:v>
                </c:pt>
                <c:pt idx="89763">
                  <c:v>89.763000000000034</c:v>
                </c:pt>
                <c:pt idx="89764">
                  <c:v>89.76400000000001</c:v>
                </c:pt>
                <c:pt idx="89765">
                  <c:v>89.765000000000043</c:v>
                </c:pt>
                <c:pt idx="89766">
                  <c:v>89.76600000000002</c:v>
                </c:pt>
                <c:pt idx="89767">
                  <c:v>89.766999999999996</c:v>
                </c:pt>
                <c:pt idx="89768">
                  <c:v>89.768000000000029</c:v>
                </c:pt>
                <c:pt idx="89769">
                  <c:v>89.769000000000005</c:v>
                </c:pt>
                <c:pt idx="89770">
                  <c:v>89.770000000000039</c:v>
                </c:pt>
                <c:pt idx="89771">
                  <c:v>89.771000000000015</c:v>
                </c:pt>
                <c:pt idx="89772">
                  <c:v>89.771999999999991</c:v>
                </c:pt>
                <c:pt idx="89773">
                  <c:v>89.773000000000025</c:v>
                </c:pt>
                <c:pt idx="89774">
                  <c:v>89.774000000000001</c:v>
                </c:pt>
                <c:pt idx="89775">
                  <c:v>89.775000000000034</c:v>
                </c:pt>
                <c:pt idx="89776">
                  <c:v>89.77600000000001</c:v>
                </c:pt>
                <c:pt idx="89777">
                  <c:v>89.777000000000044</c:v>
                </c:pt>
                <c:pt idx="89778">
                  <c:v>89.77800000000002</c:v>
                </c:pt>
                <c:pt idx="89779">
                  <c:v>89.778999999999996</c:v>
                </c:pt>
                <c:pt idx="89780">
                  <c:v>89.78000000000003</c:v>
                </c:pt>
                <c:pt idx="89781">
                  <c:v>89.781000000000006</c:v>
                </c:pt>
                <c:pt idx="89782">
                  <c:v>89.782000000000039</c:v>
                </c:pt>
                <c:pt idx="89783">
                  <c:v>89.783000000000015</c:v>
                </c:pt>
                <c:pt idx="89784">
                  <c:v>89.783999999999992</c:v>
                </c:pt>
                <c:pt idx="89785">
                  <c:v>89.785000000000025</c:v>
                </c:pt>
                <c:pt idx="89786">
                  <c:v>89.786000000000001</c:v>
                </c:pt>
                <c:pt idx="89787">
                  <c:v>89.787000000000035</c:v>
                </c:pt>
                <c:pt idx="89788">
                  <c:v>89.788000000000011</c:v>
                </c:pt>
                <c:pt idx="89789">
                  <c:v>89.789000000000044</c:v>
                </c:pt>
                <c:pt idx="89790">
                  <c:v>89.79000000000002</c:v>
                </c:pt>
                <c:pt idx="89791">
                  <c:v>89.790999999999997</c:v>
                </c:pt>
                <c:pt idx="89792">
                  <c:v>89.79200000000003</c:v>
                </c:pt>
                <c:pt idx="89793">
                  <c:v>89.793000000000006</c:v>
                </c:pt>
                <c:pt idx="89794">
                  <c:v>89.79400000000004</c:v>
                </c:pt>
                <c:pt idx="89795">
                  <c:v>89.795000000000016</c:v>
                </c:pt>
                <c:pt idx="89796">
                  <c:v>89.795999999999992</c:v>
                </c:pt>
                <c:pt idx="89797">
                  <c:v>89.797000000000025</c:v>
                </c:pt>
                <c:pt idx="89798">
                  <c:v>89.798000000000002</c:v>
                </c:pt>
                <c:pt idx="89799">
                  <c:v>89.799000000000035</c:v>
                </c:pt>
                <c:pt idx="89800">
                  <c:v>89.800000000000011</c:v>
                </c:pt>
                <c:pt idx="89801">
                  <c:v>89.801000000000045</c:v>
                </c:pt>
                <c:pt idx="89802">
                  <c:v>89.802000000000021</c:v>
                </c:pt>
                <c:pt idx="89803">
                  <c:v>89.802999999999997</c:v>
                </c:pt>
                <c:pt idx="89804">
                  <c:v>89.80400000000003</c:v>
                </c:pt>
                <c:pt idx="89805">
                  <c:v>89.805000000000007</c:v>
                </c:pt>
                <c:pt idx="89806">
                  <c:v>89.80600000000004</c:v>
                </c:pt>
                <c:pt idx="89807">
                  <c:v>89.807000000000016</c:v>
                </c:pt>
                <c:pt idx="89808">
                  <c:v>89.807999999999993</c:v>
                </c:pt>
                <c:pt idx="89809">
                  <c:v>89.809000000000026</c:v>
                </c:pt>
                <c:pt idx="89810">
                  <c:v>89.81</c:v>
                </c:pt>
                <c:pt idx="89811">
                  <c:v>89.811000000000035</c:v>
                </c:pt>
                <c:pt idx="89812">
                  <c:v>89.812000000000012</c:v>
                </c:pt>
                <c:pt idx="89813">
                  <c:v>89.813000000000045</c:v>
                </c:pt>
                <c:pt idx="89814">
                  <c:v>89.814000000000021</c:v>
                </c:pt>
                <c:pt idx="89815">
                  <c:v>89.814999999999998</c:v>
                </c:pt>
                <c:pt idx="89816">
                  <c:v>89.816000000000031</c:v>
                </c:pt>
                <c:pt idx="89817">
                  <c:v>89.817000000000007</c:v>
                </c:pt>
                <c:pt idx="89818">
                  <c:v>89.81800000000004</c:v>
                </c:pt>
                <c:pt idx="89819">
                  <c:v>89.819000000000017</c:v>
                </c:pt>
                <c:pt idx="89820">
                  <c:v>89.82</c:v>
                </c:pt>
                <c:pt idx="89821">
                  <c:v>89.821000000000026</c:v>
                </c:pt>
                <c:pt idx="89822">
                  <c:v>89.822000000000003</c:v>
                </c:pt>
                <c:pt idx="89823">
                  <c:v>89.823000000000036</c:v>
                </c:pt>
                <c:pt idx="89824">
                  <c:v>89.824000000000012</c:v>
                </c:pt>
                <c:pt idx="89825">
                  <c:v>89.825000000000045</c:v>
                </c:pt>
                <c:pt idx="89826">
                  <c:v>89.826000000000022</c:v>
                </c:pt>
                <c:pt idx="89827">
                  <c:v>89.826999999999998</c:v>
                </c:pt>
                <c:pt idx="89828">
                  <c:v>89.828000000000031</c:v>
                </c:pt>
                <c:pt idx="89829">
                  <c:v>89.829000000000008</c:v>
                </c:pt>
                <c:pt idx="89830">
                  <c:v>89.830000000000041</c:v>
                </c:pt>
                <c:pt idx="89831">
                  <c:v>89.831000000000017</c:v>
                </c:pt>
                <c:pt idx="89832">
                  <c:v>89.831999999999994</c:v>
                </c:pt>
                <c:pt idx="89833">
                  <c:v>89.833000000000027</c:v>
                </c:pt>
                <c:pt idx="89834">
                  <c:v>89.834000000000003</c:v>
                </c:pt>
                <c:pt idx="89835">
                  <c:v>89.835000000000036</c:v>
                </c:pt>
                <c:pt idx="89836">
                  <c:v>89.836000000000013</c:v>
                </c:pt>
                <c:pt idx="89837">
                  <c:v>89.837000000000046</c:v>
                </c:pt>
                <c:pt idx="89838">
                  <c:v>89.838000000000022</c:v>
                </c:pt>
                <c:pt idx="89839">
                  <c:v>89.838999999999999</c:v>
                </c:pt>
                <c:pt idx="89840">
                  <c:v>89.840000000000032</c:v>
                </c:pt>
                <c:pt idx="89841">
                  <c:v>89.841000000000008</c:v>
                </c:pt>
                <c:pt idx="89842">
                  <c:v>89.842000000000041</c:v>
                </c:pt>
                <c:pt idx="89843">
                  <c:v>89.843000000000018</c:v>
                </c:pt>
                <c:pt idx="89844">
                  <c:v>89.843999999999994</c:v>
                </c:pt>
                <c:pt idx="89845">
                  <c:v>89.845000000000027</c:v>
                </c:pt>
                <c:pt idx="89846">
                  <c:v>89.846000000000004</c:v>
                </c:pt>
                <c:pt idx="89847">
                  <c:v>89.847000000000037</c:v>
                </c:pt>
                <c:pt idx="89848">
                  <c:v>89.848000000000013</c:v>
                </c:pt>
                <c:pt idx="89849">
                  <c:v>89.849000000000046</c:v>
                </c:pt>
                <c:pt idx="89850">
                  <c:v>89.850000000000023</c:v>
                </c:pt>
                <c:pt idx="89851">
                  <c:v>89.850999999999999</c:v>
                </c:pt>
                <c:pt idx="89852">
                  <c:v>89.852000000000032</c:v>
                </c:pt>
                <c:pt idx="89853">
                  <c:v>89.853000000000009</c:v>
                </c:pt>
                <c:pt idx="89854">
                  <c:v>89.854000000000042</c:v>
                </c:pt>
                <c:pt idx="89855">
                  <c:v>89.855000000000018</c:v>
                </c:pt>
                <c:pt idx="89856">
                  <c:v>89.855999999999995</c:v>
                </c:pt>
                <c:pt idx="89857">
                  <c:v>89.857000000000028</c:v>
                </c:pt>
                <c:pt idx="89858">
                  <c:v>89.858000000000004</c:v>
                </c:pt>
                <c:pt idx="89859">
                  <c:v>89.859000000000037</c:v>
                </c:pt>
                <c:pt idx="89860">
                  <c:v>89.860000000000014</c:v>
                </c:pt>
                <c:pt idx="89861">
                  <c:v>89.86099999999999</c:v>
                </c:pt>
                <c:pt idx="89862">
                  <c:v>89.862000000000023</c:v>
                </c:pt>
                <c:pt idx="89863">
                  <c:v>89.863</c:v>
                </c:pt>
                <c:pt idx="89864">
                  <c:v>89.864000000000033</c:v>
                </c:pt>
                <c:pt idx="89865">
                  <c:v>89.865000000000009</c:v>
                </c:pt>
                <c:pt idx="89866">
                  <c:v>89.866000000000042</c:v>
                </c:pt>
                <c:pt idx="89867">
                  <c:v>89.867000000000019</c:v>
                </c:pt>
                <c:pt idx="89868">
                  <c:v>89.867999999999995</c:v>
                </c:pt>
                <c:pt idx="89869">
                  <c:v>89.869000000000028</c:v>
                </c:pt>
                <c:pt idx="89870">
                  <c:v>89.87</c:v>
                </c:pt>
                <c:pt idx="89871">
                  <c:v>89.871000000000038</c:v>
                </c:pt>
                <c:pt idx="89872">
                  <c:v>89.872000000000014</c:v>
                </c:pt>
                <c:pt idx="89873">
                  <c:v>89.87299999999999</c:v>
                </c:pt>
                <c:pt idx="89874">
                  <c:v>89.874000000000024</c:v>
                </c:pt>
                <c:pt idx="89875">
                  <c:v>89.875</c:v>
                </c:pt>
                <c:pt idx="89876">
                  <c:v>89.876000000000033</c:v>
                </c:pt>
                <c:pt idx="89877">
                  <c:v>89.87700000000001</c:v>
                </c:pt>
                <c:pt idx="89878">
                  <c:v>89.878000000000043</c:v>
                </c:pt>
                <c:pt idx="89879">
                  <c:v>89.879000000000019</c:v>
                </c:pt>
                <c:pt idx="89880">
                  <c:v>89.88</c:v>
                </c:pt>
                <c:pt idx="89881">
                  <c:v>89.881000000000029</c:v>
                </c:pt>
                <c:pt idx="89882">
                  <c:v>89.882000000000005</c:v>
                </c:pt>
                <c:pt idx="89883">
                  <c:v>89.883000000000038</c:v>
                </c:pt>
                <c:pt idx="89884">
                  <c:v>89.884000000000015</c:v>
                </c:pt>
                <c:pt idx="89885">
                  <c:v>89.884999999999991</c:v>
                </c:pt>
                <c:pt idx="89886">
                  <c:v>89.886000000000024</c:v>
                </c:pt>
                <c:pt idx="89887">
                  <c:v>89.887</c:v>
                </c:pt>
                <c:pt idx="89888">
                  <c:v>89.888000000000034</c:v>
                </c:pt>
                <c:pt idx="89889">
                  <c:v>89.88900000000001</c:v>
                </c:pt>
                <c:pt idx="89890">
                  <c:v>89.890000000000043</c:v>
                </c:pt>
                <c:pt idx="89891">
                  <c:v>89.89100000000002</c:v>
                </c:pt>
                <c:pt idx="89892">
                  <c:v>89.891999999999996</c:v>
                </c:pt>
                <c:pt idx="89893">
                  <c:v>89.893000000000029</c:v>
                </c:pt>
                <c:pt idx="89894">
                  <c:v>89.894000000000005</c:v>
                </c:pt>
                <c:pt idx="89895">
                  <c:v>89.895000000000039</c:v>
                </c:pt>
                <c:pt idx="89896">
                  <c:v>89.896000000000015</c:v>
                </c:pt>
                <c:pt idx="89897">
                  <c:v>89.896999999999991</c:v>
                </c:pt>
                <c:pt idx="89898">
                  <c:v>89.898000000000025</c:v>
                </c:pt>
                <c:pt idx="89899">
                  <c:v>89.899000000000001</c:v>
                </c:pt>
                <c:pt idx="89900">
                  <c:v>89.900000000000034</c:v>
                </c:pt>
                <c:pt idx="89901">
                  <c:v>89.90100000000001</c:v>
                </c:pt>
                <c:pt idx="89902">
                  <c:v>89.902000000000044</c:v>
                </c:pt>
                <c:pt idx="89903">
                  <c:v>89.90300000000002</c:v>
                </c:pt>
                <c:pt idx="89904">
                  <c:v>89.903999999999996</c:v>
                </c:pt>
                <c:pt idx="89905">
                  <c:v>89.90500000000003</c:v>
                </c:pt>
                <c:pt idx="89906">
                  <c:v>89.906000000000006</c:v>
                </c:pt>
                <c:pt idx="89907">
                  <c:v>89.907000000000039</c:v>
                </c:pt>
                <c:pt idx="89908">
                  <c:v>89.908000000000015</c:v>
                </c:pt>
                <c:pt idx="89909">
                  <c:v>89.908999999999992</c:v>
                </c:pt>
                <c:pt idx="89910">
                  <c:v>89.910000000000025</c:v>
                </c:pt>
                <c:pt idx="89911">
                  <c:v>89.911000000000001</c:v>
                </c:pt>
                <c:pt idx="89912">
                  <c:v>89.912000000000035</c:v>
                </c:pt>
                <c:pt idx="89913">
                  <c:v>89.913000000000011</c:v>
                </c:pt>
                <c:pt idx="89914">
                  <c:v>89.914000000000044</c:v>
                </c:pt>
                <c:pt idx="89915">
                  <c:v>89.91500000000002</c:v>
                </c:pt>
                <c:pt idx="89916">
                  <c:v>89.915999999999997</c:v>
                </c:pt>
                <c:pt idx="89917">
                  <c:v>89.91700000000003</c:v>
                </c:pt>
                <c:pt idx="89918">
                  <c:v>89.918000000000006</c:v>
                </c:pt>
                <c:pt idx="89919">
                  <c:v>89.91900000000004</c:v>
                </c:pt>
                <c:pt idx="89920">
                  <c:v>89.920000000000016</c:v>
                </c:pt>
                <c:pt idx="89921">
                  <c:v>89.920999999999992</c:v>
                </c:pt>
                <c:pt idx="89922">
                  <c:v>89.922000000000025</c:v>
                </c:pt>
                <c:pt idx="89923">
                  <c:v>89.923000000000002</c:v>
                </c:pt>
                <c:pt idx="89924">
                  <c:v>89.924000000000035</c:v>
                </c:pt>
                <c:pt idx="89925">
                  <c:v>89.925000000000011</c:v>
                </c:pt>
                <c:pt idx="89926">
                  <c:v>89.926000000000045</c:v>
                </c:pt>
                <c:pt idx="89927">
                  <c:v>89.927000000000021</c:v>
                </c:pt>
                <c:pt idx="89928">
                  <c:v>89.927999999999997</c:v>
                </c:pt>
                <c:pt idx="89929">
                  <c:v>89.92900000000003</c:v>
                </c:pt>
                <c:pt idx="89930">
                  <c:v>89.93</c:v>
                </c:pt>
                <c:pt idx="89931">
                  <c:v>89.93100000000004</c:v>
                </c:pt>
                <c:pt idx="89932">
                  <c:v>89.932000000000016</c:v>
                </c:pt>
                <c:pt idx="89933">
                  <c:v>89.932999999999993</c:v>
                </c:pt>
                <c:pt idx="89934">
                  <c:v>89.934000000000026</c:v>
                </c:pt>
                <c:pt idx="89935">
                  <c:v>89.935000000000002</c:v>
                </c:pt>
                <c:pt idx="89936">
                  <c:v>89.936000000000035</c:v>
                </c:pt>
                <c:pt idx="89937">
                  <c:v>89.937000000000012</c:v>
                </c:pt>
                <c:pt idx="89938">
                  <c:v>89.938000000000045</c:v>
                </c:pt>
                <c:pt idx="89939">
                  <c:v>89.939000000000021</c:v>
                </c:pt>
                <c:pt idx="89940">
                  <c:v>89.94</c:v>
                </c:pt>
                <c:pt idx="89941">
                  <c:v>89.941000000000031</c:v>
                </c:pt>
                <c:pt idx="89942">
                  <c:v>89.942000000000007</c:v>
                </c:pt>
                <c:pt idx="89943">
                  <c:v>89.94300000000004</c:v>
                </c:pt>
                <c:pt idx="89944">
                  <c:v>89.944000000000017</c:v>
                </c:pt>
                <c:pt idx="89945">
                  <c:v>89.944999999999993</c:v>
                </c:pt>
                <c:pt idx="89946">
                  <c:v>89.946000000000026</c:v>
                </c:pt>
                <c:pt idx="89947">
                  <c:v>89.947000000000003</c:v>
                </c:pt>
                <c:pt idx="89948">
                  <c:v>89.948000000000036</c:v>
                </c:pt>
                <c:pt idx="89949">
                  <c:v>89.949000000000012</c:v>
                </c:pt>
                <c:pt idx="89950">
                  <c:v>89.950000000000045</c:v>
                </c:pt>
                <c:pt idx="89951">
                  <c:v>89.951000000000022</c:v>
                </c:pt>
                <c:pt idx="89952">
                  <c:v>89.951999999999998</c:v>
                </c:pt>
                <c:pt idx="89953">
                  <c:v>89.953000000000031</c:v>
                </c:pt>
                <c:pt idx="89954">
                  <c:v>89.954000000000008</c:v>
                </c:pt>
                <c:pt idx="89955">
                  <c:v>89.955000000000041</c:v>
                </c:pt>
                <c:pt idx="89956">
                  <c:v>89.956000000000017</c:v>
                </c:pt>
                <c:pt idx="89957">
                  <c:v>89.956999999999994</c:v>
                </c:pt>
                <c:pt idx="89958">
                  <c:v>89.958000000000027</c:v>
                </c:pt>
                <c:pt idx="89959">
                  <c:v>89.959000000000003</c:v>
                </c:pt>
                <c:pt idx="89960">
                  <c:v>89.960000000000036</c:v>
                </c:pt>
                <c:pt idx="89961">
                  <c:v>89.961000000000013</c:v>
                </c:pt>
                <c:pt idx="89962">
                  <c:v>89.962000000000046</c:v>
                </c:pt>
                <c:pt idx="89963">
                  <c:v>89.963000000000022</c:v>
                </c:pt>
                <c:pt idx="89964">
                  <c:v>89.963999999999999</c:v>
                </c:pt>
                <c:pt idx="89965">
                  <c:v>89.965000000000032</c:v>
                </c:pt>
                <c:pt idx="89966">
                  <c:v>89.966000000000008</c:v>
                </c:pt>
                <c:pt idx="89967">
                  <c:v>89.967000000000041</c:v>
                </c:pt>
                <c:pt idx="89968">
                  <c:v>89.968000000000018</c:v>
                </c:pt>
                <c:pt idx="89969">
                  <c:v>89.968999999999994</c:v>
                </c:pt>
                <c:pt idx="89970">
                  <c:v>89.970000000000027</c:v>
                </c:pt>
                <c:pt idx="89971">
                  <c:v>89.971000000000004</c:v>
                </c:pt>
                <c:pt idx="89972">
                  <c:v>89.972000000000037</c:v>
                </c:pt>
                <c:pt idx="89973">
                  <c:v>89.973000000000013</c:v>
                </c:pt>
                <c:pt idx="89974">
                  <c:v>89.974000000000046</c:v>
                </c:pt>
                <c:pt idx="89975">
                  <c:v>89.975000000000023</c:v>
                </c:pt>
                <c:pt idx="89976">
                  <c:v>89.975999999999999</c:v>
                </c:pt>
                <c:pt idx="89977">
                  <c:v>89.977000000000032</c:v>
                </c:pt>
                <c:pt idx="89978">
                  <c:v>89.978000000000009</c:v>
                </c:pt>
                <c:pt idx="89979">
                  <c:v>89.979000000000042</c:v>
                </c:pt>
                <c:pt idx="89980">
                  <c:v>89.980000000000018</c:v>
                </c:pt>
                <c:pt idx="89981">
                  <c:v>89.980999999999995</c:v>
                </c:pt>
                <c:pt idx="89982">
                  <c:v>89.982000000000028</c:v>
                </c:pt>
                <c:pt idx="89983">
                  <c:v>89.983000000000004</c:v>
                </c:pt>
                <c:pt idx="89984">
                  <c:v>89.984000000000037</c:v>
                </c:pt>
                <c:pt idx="89985">
                  <c:v>89.985000000000014</c:v>
                </c:pt>
                <c:pt idx="89986">
                  <c:v>89.98599999999999</c:v>
                </c:pt>
                <c:pt idx="89987">
                  <c:v>89.987000000000023</c:v>
                </c:pt>
                <c:pt idx="89988">
                  <c:v>89.988</c:v>
                </c:pt>
                <c:pt idx="89989">
                  <c:v>89.989000000000033</c:v>
                </c:pt>
                <c:pt idx="89990">
                  <c:v>89.990000000000009</c:v>
                </c:pt>
                <c:pt idx="89991">
                  <c:v>89.991000000000042</c:v>
                </c:pt>
                <c:pt idx="89992">
                  <c:v>89.992000000000019</c:v>
                </c:pt>
                <c:pt idx="89993">
                  <c:v>89.992999999999995</c:v>
                </c:pt>
                <c:pt idx="89994">
                  <c:v>89.994000000000028</c:v>
                </c:pt>
                <c:pt idx="89995">
                  <c:v>89.995000000000005</c:v>
                </c:pt>
                <c:pt idx="89996">
                  <c:v>89.996000000000038</c:v>
                </c:pt>
                <c:pt idx="89997">
                  <c:v>89.997000000000014</c:v>
                </c:pt>
                <c:pt idx="89998">
                  <c:v>89.99799999999999</c:v>
                </c:pt>
                <c:pt idx="89999">
                  <c:v>89.999000000000024</c:v>
                </c:pt>
                <c:pt idx="90000">
                  <c:v>90</c:v>
                </c:pt>
                <c:pt idx="90001">
                  <c:v>90.001000000000033</c:v>
                </c:pt>
                <c:pt idx="90002">
                  <c:v>90.00200000000001</c:v>
                </c:pt>
                <c:pt idx="90003">
                  <c:v>90.003000000000043</c:v>
                </c:pt>
                <c:pt idx="90004">
                  <c:v>90.004000000000019</c:v>
                </c:pt>
                <c:pt idx="90005">
                  <c:v>90.004999999999995</c:v>
                </c:pt>
                <c:pt idx="90006">
                  <c:v>90.006000000000029</c:v>
                </c:pt>
                <c:pt idx="90007">
                  <c:v>90.007000000000005</c:v>
                </c:pt>
                <c:pt idx="90008">
                  <c:v>90.008000000000038</c:v>
                </c:pt>
                <c:pt idx="90009">
                  <c:v>90.009000000000015</c:v>
                </c:pt>
                <c:pt idx="90010">
                  <c:v>90.009999999999991</c:v>
                </c:pt>
                <c:pt idx="90011">
                  <c:v>90.011000000000024</c:v>
                </c:pt>
                <c:pt idx="90012">
                  <c:v>90.012</c:v>
                </c:pt>
                <c:pt idx="90013">
                  <c:v>90.013000000000034</c:v>
                </c:pt>
                <c:pt idx="90014">
                  <c:v>90.01400000000001</c:v>
                </c:pt>
                <c:pt idx="90015">
                  <c:v>90.015000000000043</c:v>
                </c:pt>
                <c:pt idx="90016">
                  <c:v>90.01600000000002</c:v>
                </c:pt>
                <c:pt idx="90017">
                  <c:v>90.016999999999996</c:v>
                </c:pt>
                <c:pt idx="90018">
                  <c:v>90.018000000000029</c:v>
                </c:pt>
                <c:pt idx="90019">
                  <c:v>90.019000000000005</c:v>
                </c:pt>
                <c:pt idx="90020">
                  <c:v>90.020000000000039</c:v>
                </c:pt>
                <c:pt idx="90021">
                  <c:v>90.021000000000015</c:v>
                </c:pt>
                <c:pt idx="90022">
                  <c:v>90.021999999999991</c:v>
                </c:pt>
                <c:pt idx="90023">
                  <c:v>90.023000000000025</c:v>
                </c:pt>
                <c:pt idx="90024">
                  <c:v>90.024000000000001</c:v>
                </c:pt>
                <c:pt idx="90025">
                  <c:v>90.025000000000034</c:v>
                </c:pt>
                <c:pt idx="90026">
                  <c:v>90.02600000000001</c:v>
                </c:pt>
                <c:pt idx="90027">
                  <c:v>90.027000000000044</c:v>
                </c:pt>
                <c:pt idx="90028">
                  <c:v>90.02800000000002</c:v>
                </c:pt>
                <c:pt idx="90029">
                  <c:v>90.028999999999996</c:v>
                </c:pt>
                <c:pt idx="90030">
                  <c:v>90.03000000000003</c:v>
                </c:pt>
                <c:pt idx="90031">
                  <c:v>90.031000000000006</c:v>
                </c:pt>
                <c:pt idx="90032">
                  <c:v>90.032000000000039</c:v>
                </c:pt>
                <c:pt idx="90033">
                  <c:v>90.033000000000015</c:v>
                </c:pt>
                <c:pt idx="90034">
                  <c:v>90.033999999999992</c:v>
                </c:pt>
                <c:pt idx="90035">
                  <c:v>90.035000000000025</c:v>
                </c:pt>
                <c:pt idx="90036">
                  <c:v>90.036000000000001</c:v>
                </c:pt>
                <c:pt idx="90037">
                  <c:v>90.037000000000035</c:v>
                </c:pt>
                <c:pt idx="90038">
                  <c:v>90.038000000000011</c:v>
                </c:pt>
                <c:pt idx="90039">
                  <c:v>90.039000000000044</c:v>
                </c:pt>
                <c:pt idx="90040">
                  <c:v>90.04000000000002</c:v>
                </c:pt>
                <c:pt idx="90041">
                  <c:v>90.040999999999997</c:v>
                </c:pt>
                <c:pt idx="90042">
                  <c:v>90.04200000000003</c:v>
                </c:pt>
                <c:pt idx="90043">
                  <c:v>90.043000000000006</c:v>
                </c:pt>
                <c:pt idx="90044">
                  <c:v>90.04400000000004</c:v>
                </c:pt>
                <c:pt idx="90045">
                  <c:v>90.045000000000016</c:v>
                </c:pt>
                <c:pt idx="90046">
                  <c:v>90.045999999999992</c:v>
                </c:pt>
                <c:pt idx="90047">
                  <c:v>90.047000000000025</c:v>
                </c:pt>
                <c:pt idx="90048">
                  <c:v>90.048000000000002</c:v>
                </c:pt>
                <c:pt idx="90049">
                  <c:v>90.049000000000035</c:v>
                </c:pt>
                <c:pt idx="90050">
                  <c:v>90.050000000000011</c:v>
                </c:pt>
                <c:pt idx="90051">
                  <c:v>90.051000000000045</c:v>
                </c:pt>
                <c:pt idx="90052">
                  <c:v>90.052000000000021</c:v>
                </c:pt>
                <c:pt idx="90053">
                  <c:v>90.052999999999997</c:v>
                </c:pt>
                <c:pt idx="90054">
                  <c:v>90.05400000000003</c:v>
                </c:pt>
                <c:pt idx="90055">
                  <c:v>90.055000000000007</c:v>
                </c:pt>
                <c:pt idx="90056">
                  <c:v>90.05600000000004</c:v>
                </c:pt>
                <c:pt idx="90057">
                  <c:v>90.057000000000016</c:v>
                </c:pt>
                <c:pt idx="90058">
                  <c:v>90.057999999999993</c:v>
                </c:pt>
                <c:pt idx="90059">
                  <c:v>90.059000000000026</c:v>
                </c:pt>
                <c:pt idx="90060">
                  <c:v>90.06</c:v>
                </c:pt>
                <c:pt idx="90061">
                  <c:v>90.061000000000035</c:v>
                </c:pt>
                <c:pt idx="90062">
                  <c:v>90.062000000000012</c:v>
                </c:pt>
                <c:pt idx="90063">
                  <c:v>90.063000000000045</c:v>
                </c:pt>
                <c:pt idx="90064">
                  <c:v>90.064000000000021</c:v>
                </c:pt>
                <c:pt idx="90065">
                  <c:v>90.064999999999998</c:v>
                </c:pt>
                <c:pt idx="90066">
                  <c:v>90.066000000000031</c:v>
                </c:pt>
                <c:pt idx="90067">
                  <c:v>90.067000000000007</c:v>
                </c:pt>
                <c:pt idx="90068">
                  <c:v>90.06800000000004</c:v>
                </c:pt>
                <c:pt idx="90069">
                  <c:v>90.069000000000017</c:v>
                </c:pt>
                <c:pt idx="90070">
                  <c:v>90.07</c:v>
                </c:pt>
                <c:pt idx="90071">
                  <c:v>90.071000000000026</c:v>
                </c:pt>
                <c:pt idx="90072">
                  <c:v>90.072000000000003</c:v>
                </c:pt>
                <c:pt idx="90073">
                  <c:v>90.073000000000036</c:v>
                </c:pt>
                <c:pt idx="90074">
                  <c:v>90.074000000000012</c:v>
                </c:pt>
                <c:pt idx="90075">
                  <c:v>90.075000000000045</c:v>
                </c:pt>
                <c:pt idx="90076">
                  <c:v>90.076000000000022</c:v>
                </c:pt>
                <c:pt idx="90077">
                  <c:v>90.076999999999998</c:v>
                </c:pt>
                <c:pt idx="90078">
                  <c:v>90.078000000000031</c:v>
                </c:pt>
                <c:pt idx="90079">
                  <c:v>90.079000000000008</c:v>
                </c:pt>
                <c:pt idx="90080">
                  <c:v>90.080000000000041</c:v>
                </c:pt>
                <c:pt idx="90081">
                  <c:v>90.081000000000017</c:v>
                </c:pt>
                <c:pt idx="90082">
                  <c:v>90.081999999999994</c:v>
                </c:pt>
                <c:pt idx="90083">
                  <c:v>90.083000000000027</c:v>
                </c:pt>
                <c:pt idx="90084">
                  <c:v>90.084000000000003</c:v>
                </c:pt>
                <c:pt idx="90085">
                  <c:v>90.085000000000036</c:v>
                </c:pt>
                <c:pt idx="90086">
                  <c:v>90.086000000000013</c:v>
                </c:pt>
                <c:pt idx="90087">
                  <c:v>90.087000000000046</c:v>
                </c:pt>
                <c:pt idx="90088">
                  <c:v>90.088000000000022</c:v>
                </c:pt>
                <c:pt idx="90089">
                  <c:v>90.088999999999999</c:v>
                </c:pt>
                <c:pt idx="90090">
                  <c:v>90.090000000000032</c:v>
                </c:pt>
                <c:pt idx="90091">
                  <c:v>90.091000000000008</c:v>
                </c:pt>
                <c:pt idx="90092">
                  <c:v>90.092000000000041</c:v>
                </c:pt>
                <c:pt idx="90093">
                  <c:v>90.093000000000018</c:v>
                </c:pt>
                <c:pt idx="90094">
                  <c:v>90.093999999999994</c:v>
                </c:pt>
                <c:pt idx="90095">
                  <c:v>90.095000000000027</c:v>
                </c:pt>
                <c:pt idx="90096">
                  <c:v>90.096000000000004</c:v>
                </c:pt>
                <c:pt idx="90097">
                  <c:v>90.097000000000037</c:v>
                </c:pt>
                <c:pt idx="90098">
                  <c:v>90.098000000000013</c:v>
                </c:pt>
                <c:pt idx="90099">
                  <c:v>90.099000000000046</c:v>
                </c:pt>
                <c:pt idx="90100">
                  <c:v>90.100000000000023</c:v>
                </c:pt>
                <c:pt idx="90101">
                  <c:v>90.100999999999999</c:v>
                </c:pt>
                <c:pt idx="90102">
                  <c:v>90.102000000000032</c:v>
                </c:pt>
                <c:pt idx="90103">
                  <c:v>90.103000000000009</c:v>
                </c:pt>
                <c:pt idx="90104">
                  <c:v>90.104000000000042</c:v>
                </c:pt>
                <c:pt idx="90105">
                  <c:v>90.105000000000018</c:v>
                </c:pt>
                <c:pt idx="90106">
                  <c:v>90.105999999999995</c:v>
                </c:pt>
                <c:pt idx="90107">
                  <c:v>90.107000000000028</c:v>
                </c:pt>
                <c:pt idx="90108">
                  <c:v>90.108000000000004</c:v>
                </c:pt>
                <c:pt idx="90109">
                  <c:v>90.109000000000037</c:v>
                </c:pt>
                <c:pt idx="90110">
                  <c:v>90.110000000000014</c:v>
                </c:pt>
                <c:pt idx="90111">
                  <c:v>90.11099999999999</c:v>
                </c:pt>
                <c:pt idx="90112">
                  <c:v>90.112000000000023</c:v>
                </c:pt>
                <c:pt idx="90113">
                  <c:v>90.113</c:v>
                </c:pt>
                <c:pt idx="90114">
                  <c:v>90.114000000000033</c:v>
                </c:pt>
                <c:pt idx="90115">
                  <c:v>90.115000000000009</c:v>
                </c:pt>
                <c:pt idx="90116">
                  <c:v>90.116000000000042</c:v>
                </c:pt>
                <c:pt idx="90117">
                  <c:v>90.117000000000019</c:v>
                </c:pt>
                <c:pt idx="90118">
                  <c:v>90.117999999999995</c:v>
                </c:pt>
                <c:pt idx="90119">
                  <c:v>90.119000000000028</c:v>
                </c:pt>
                <c:pt idx="90120">
                  <c:v>90.12</c:v>
                </c:pt>
                <c:pt idx="90121">
                  <c:v>90.121000000000038</c:v>
                </c:pt>
                <c:pt idx="90122">
                  <c:v>90.122000000000014</c:v>
                </c:pt>
                <c:pt idx="90123">
                  <c:v>90.12299999999999</c:v>
                </c:pt>
                <c:pt idx="90124">
                  <c:v>90.124000000000024</c:v>
                </c:pt>
                <c:pt idx="90125">
                  <c:v>90.125</c:v>
                </c:pt>
                <c:pt idx="90126">
                  <c:v>90.126000000000033</c:v>
                </c:pt>
                <c:pt idx="90127">
                  <c:v>90.12700000000001</c:v>
                </c:pt>
                <c:pt idx="90128">
                  <c:v>90.128000000000043</c:v>
                </c:pt>
                <c:pt idx="90129">
                  <c:v>90.129000000000019</c:v>
                </c:pt>
                <c:pt idx="90130">
                  <c:v>90.13</c:v>
                </c:pt>
                <c:pt idx="90131">
                  <c:v>90.131000000000029</c:v>
                </c:pt>
                <c:pt idx="90132">
                  <c:v>90.132000000000005</c:v>
                </c:pt>
                <c:pt idx="90133">
                  <c:v>90.133000000000038</c:v>
                </c:pt>
                <c:pt idx="90134">
                  <c:v>90.134000000000015</c:v>
                </c:pt>
                <c:pt idx="90135">
                  <c:v>90.134999999999991</c:v>
                </c:pt>
                <c:pt idx="90136">
                  <c:v>90.136000000000024</c:v>
                </c:pt>
                <c:pt idx="90137">
                  <c:v>90.137</c:v>
                </c:pt>
                <c:pt idx="90138">
                  <c:v>90.138000000000034</c:v>
                </c:pt>
                <c:pt idx="90139">
                  <c:v>90.13900000000001</c:v>
                </c:pt>
                <c:pt idx="90140">
                  <c:v>90.140000000000043</c:v>
                </c:pt>
                <c:pt idx="90141">
                  <c:v>90.14100000000002</c:v>
                </c:pt>
                <c:pt idx="90142">
                  <c:v>90.141999999999996</c:v>
                </c:pt>
                <c:pt idx="90143">
                  <c:v>90.143000000000029</c:v>
                </c:pt>
                <c:pt idx="90144">
                  <c:v>90.144000000000005</c:v>
                </c:pt>
                <c:pt idx="90145">
                  <c:v>90.145000000000039</c:v>
                </c:pt>
                <c:pt idx="90146">
                  <c:v>90.146000000000015</c:v>
                </c:pt>
                <c:pt idx="90147">
                  <c:v>90.146999999999991</c:v>
                </c:pt>
                <c:pt idx="90148">
                  <c:v>90.148000000000025</c:v>
                </c:pt>
                <c:pt idx="90149">
                  <c:v>90.149000000000001</c:v>
                </c:pt>
                <c:pt idx="90150">
                  <c:v>90.150000000000034</c:v>
                </c:pt>
                <c:pt idx="90151">
                  <c:v>90.15100000000001</c:v>
                </c:pt>
                <c:pt idx="90152">
                  <c:v>90.152000000000044</c:v>
                </c:pt>
                <c:pt idx="90153">
                  <c:v>90.15300000000002</c:v>
                </c:pt>
                <c:pt idx="90154">
                  <c:v>90.153999999999996</c:v>
                </c:pt>
                <c:pt idx="90155">
                  <c:v>90.15500000000003</c:v>
                </c:pt>
                <c:pt idx="90156">
                  <c:v>90.156000000000006</c:v>
                </c:pt>
                <c:pt idx="90157">
                  <c:v>90.157000000000039</c:v>
                </c:pt>
                <c:pt idx="90158">
                  <c:v>90.158000000000015</c:v>
                </c:pt>
                <c:pt idx="90159">
                  <c:v>90.158999999999992</c:v>
                </c:pt>
                <c:pt idx="90160">
                  <c:v>90.160000000000025</c:v>
                </c:pt>
                <c:pt idx="90161">
                  <c:v>90.161000000000001</c:v>
                </c:pt>
                <c:pt idx="90162">
                  <c:v>90.162000000000035</c:v>
                </c:pt>
                <c:pt idx="90163">
                  <c:v>90.163000000000011</c:v>
                </c:pt>
                <c:pt idx="90164">
                  <c:v>90.164000000000044</c:v>
                </c:pt>
                <c:pt idx="90165">
                  <c:v>90.16500000000002</c:v>
                </c:pt>
                <c:pt idx="90166">
                  <c:v>90.165999999999997</c:v>
                </c:pt>
                <c:pt idx="90167">
                  <c:v>90.16700000000003</c:v>
                </c:pt>
                <c:pt idx="90168">
                  <c:v>90.168000000000006</c:v>
                </c:pt>
                <c:pt idx="90169">
                  <c:v>90.16900000000004</c:v>
                </c:pt>
                <c:pt idx="90170">
                  <c:v>90.170000000000016</c:v>
                </c:pt>
                <c:pt idx="90171">
                  <c:v>90.170999999999992</c:v>
                </c:pt>
                <c:pt idx="90172">
                  <c:v>90.172000000000025</c:v>
                </c:pt>
                <c:pt idx="90173">
                  <c:v>90.173000000000002</c:v>
                </c:pt>
                <c:pt idx="90174">
                  <c:v>90.174000000000035</c:v>
                </c:pt>
                <c:pt idx="90175">
                  <c:v>90.175000000000011</c:v>
                </c:pt>
                <c:pt idx="90176">
                  <c:v>90.176000000000045</c:v>
                </c:pt>
                <c:pt idx="90177">
                  <c:v>90.177000000000021</c:v>
                </c:pt>
                <c:pt idx="90178">
                  <c:v>90.177999999999997</c:v>
                </c:pt>
                <c:pt idx="90179">
                  <c:v>90.17900000000003</c:v>
                </c:pt>
                <c:pt idx="90180">
                  <c:v>90.18</c:v>
                </c:pt>
                <c:pt idx="90181">
                  <c:v>90.18100000000004</c:v>
                </c:pt>
                <c:pt idx="90182">
                  <c:v>90.182000000000016</c:v>
                </c:pt>
                <c:pt idx="90183">
                  <c:v>90.182999999999993</c:v>
                </c:pt>
                <c:pt idx="90184">
                  <c:v>90.184000000000026</c:v>
                </c:pt>
                <c:pt idx="90185">
                  <c:v>90.185000000000002</c:v>
                </c:pt>
                <c:pt idx="90186">
                  <c:v>90.186000000000035</c:v>
                </c:pt>
                <c:pt idx="90187">
                  <c:v>90.187000000000012</c:v>
                </c:pt>
                <c:pt idx="90188">
                  <c:v>90.188000000000045</c:v>
                </c:pt>
                <c:pt idx="90189">
                  <c:v>90.189000000000021</c:v>
                </c:pt>
                <c:pt idx="90190">
                  <c:v>90.19</c:v>
                </c:pt>
                <c:pt idx="90191">
                  <c:v>90.191000000000031</c:v>
                </c:pt>
                <c:pt idx="90192">
                  <c:v>90.192000000000007</c:v>
                </c:pt>
                <c:pt idx="90193">
                  <c:v>90.19300000000004</c:v>
                </c:pt>
                <c:pt idx="90194">
                  <c:v>90.194000000000017</c:v>
                </c:pt>
                <c:pt idx="90195">
                  <c:v>90.194999999999993</c:v>
                </c:pt>
                <c:pt idx="90196">
                  <c:v>90.196000000000026</c:v>
                </c:pt>
                <c:pt idx="90197">
                  <c:v>90.197000000000003</c:v>
                </c:pt>
                <c:pt idx="90198">
                  <c:v>90.198000000000036</c:v>
                </c:pt>
                <c:pt idx="90199">
                  <c:v>90.199000000000012</c:v>
                </c:pt>
                <c:pt idx="90200">
                  <c:v>90.200000000000045</c:v>
                </c:pt>
                <c:pt idx="90201">
                  <c:v>90.201000000000022</c:v>
                </c:pt>
                <c:pt idx="90202">
                  <c:v>90.201999999999998</c:v>
                </c:pt>
                <c:pt idx="90203">
                  <c:v>90.203000000000031</c:v>
                </c:pt>
                <c:pt idx="90204">
                  <c:v>90.204000000000008</c:v>
                </c:pt>
                <c:pt idx="90205">
                  <c:v>90.205000000000041</c:v>
                </c:pt>
                <c:pt idx="90206">
                  <c:v>90.206000000000017</c:v>
                </c:pt>
                <c:pt idx="90207">
                  <c:v>90.206999999999994</c:v>
                </c:pt>
                <c:pt idx="90208">
                  <c:v>90.208000000000027</c:v>
                </c:pt>
                <c:pt idx="90209">
                  <c:v>90.209000000000003</c:v>
                </c:pt>
                <c:pt idx="90210">
                  <c:v>90.210000000000036</c:v>
                </c:pt>
                <c:pt idx="90211">
                  <c:v>90.211000000000013</c:v>
                </c:pt>
                <c:pt idx="90212">
                  <c:v>90.212000000000046</c:v>
                </c:pt>
                <c:pt idx="90213">
                  <c:v>90.213000000000022</c:v>
                </c:pt>
                <c:pt idx="90214">
                  <c:v>90.213999999999999</c:v>
                </c:pt>
                <c:pt idx="90215">
                  <c:v>90.215000000000032</c:v>
                </c:pt>
                <c:pt idx="90216">
                  <c:v>90.216000000000008</c:v>
                </c:pt>
                <c:pt idx="90217">
                  <c:v>90.217000000000041</c:v>
                </c:pt>
                <c:pt idx="90218">
                  <c:v>90.218000000000018</c:v>
                </c:pt>
                <c:pt idx="90219">
                  <c:v>90.218999999999994</c:v>
                </c:pt>
                <c:pt idx="90220">
                  <c:v>90.220000000000027</c:v>
                </c:pt>
                <c:pt idx="90221">
                  <c:v>90.221000000000004</c:v>
                </c:pt>
                <c:pt idx="90222">
                  <c:v>90.222000000000037</c:v>
                </c:pt>
                <c:pt idx="90223">
                  <c:v>90.223000000000013</c:v>
                </c:pt>
                <c:pt idx="90224">
                  <c:v>90.224000000000046</c:v>
                </c:pt>
                <c:pt idx="90225">
                  <c:v>90.225000000000023</c:v>
                </c:pt>
                <c:pt idx="90226">
                  <c:v>90.225999999999999</c:v>
                </c:pt>
                <c:pt idx="90227">
                  <c:v>90.227000000000032</c:v>
                </c:pt>
                <c:pt idx="90228">
                  <c:v>90.228000000000009</c:v>
                </c:pt>
                <c:pt idx="90229">
                  <c:v>90.229000000000042</c:v>
                </c:pt>
                <c:pt idx="90230">
                  <c:v>90.230000000000018</c:v>
                </c:pt>
                <c:pt idx="90231">
                  <c:v>90.230999999999995</c:v>
                </c:pt>
                <c:pt idx="90232">
                  <c:v>90.232000000000028</c:v>
                </c:pt>
                <c:pt idx="90233">
                  <c:v>90.233000000000004</c:v>
                </c:pt>
                <c:pt idx="90234">
                  <c:v>90.234000000000037</c:v>
                </c:pt>
                <c:pt idx="90235">
                  <c:v>90.235000000000014</c:v>
                </c:pt>
                <c:pt idx="90236">
                  <c:v>90.23599999999999</c:v>
                </c:pt>
                <c:pt idx="90237">
                  <c:v>90.237000000000023</c:v>
                </c:pt>
                <c:pt idx="90238">
                  <c:v>90.238</c:v>
                </c:pt>
                <c:pt idx="90239">
                  <c:v>90.239000000000033</c:v>
                </c:pt>
                <c:pt idx="90240">
                  <c:v>90.240000000000009</c:v>
                </c:pt>
                <c:pt idx="90241">
                  <c:v>90.241000000000042</c:v>
                </c:pt>
                <c:pt idx="90242">
                  <c:v>90.242000000000019</c:v>
                </c:pt>
                <c:pt idx="90243">
                  <c:v>90.242999999999995</c:v>
                </c:pt>
                <c:pt idx="90244">
                  <c:v>90.244000000000028</c:v>
                </c:pt>
                <c:pt idx="90245">
                  <c:v>90.245000000000005</c:v>
                </c:pt>
                <c:pt idx="90246">
                  <c:v>90.246000000000038</c:v>
                </c:pt>
                <c:pt idx="90247">
                  <c:v>90.247000000000014</c:v>
                </c:pt>
                <c:pt idx="90248">
                  <c:v>90.24799999999999</c:v>
                </c:pt>
                <c:pt idx="90249">
                  <c:v>90.249000000000024</c:v>
                </c:pt>
                <c:pt idx="90250">
                  <c:v>90.25</c:v>
                </c:pt>
                <c:pt idx="90251">
                  <c:v>90.251000000000033</c:v>
                </c:pt>
                <c:pt idx="90252">
                  <c:v>90.25200000000001</c:v>
                </c:pt>
                <c:pt idx="90253">
                  <c:v>90.253000000000043</c:v>
                </c:pt>
                <c:pt idx="90254">
                  <c:v>90.254000000000019</c:v>
                </c:pt>
                <c:pt idx="90255">
                  <c:v>90.254999999999995</c:v>
                </c:pt>
                <c:pt idx="90256">
                  <c:v>90.256000000000029</c:v>
                </c:pt>
                <c:pt idx="90257">
                  <c:v>90.257000000000005</c:v>
                </c:pt>
                <c:pt idx="90258">
                  <c:v>90.258000000000038</c:v>
                </c:pt>
                <c:pt idx="90259">
                  <c:v>90.259000000000015</c:v>
                </c:pt>
                <c:pt idx="90260">
                  <c:v>90.259999999999991</c:v>
                </c:pt>
                <c:pt idx="90261">
                  <c:v>90.261000000000024</c:v>
                </c:pt>
                <c:pt idx="90262">
                  <c:v>90.262</c:v>
                </c:pt>
                <c:pt idx="90263">
                  <c:v>90.263000000000034</c:v>
                </c:pt>
                <c:pt idx="90264">
                  <c:v>90.26400000000001</c:v>
                </c:pt>
                <c:pt idx="90265">
                  <c:v>90.265000000000043</c:v>
                </c:pt>
                <c:pt idx="90266">
                  <c:v>90.26600000000002</c:v>
                </c:pt>
                <c:pt idx="90267">
                  <c:v>90.266999999999996</c:v>
                </c:pt>
                <c:pt idx="90268">
                  <c:v>90.268000000000029</c:v>
                </c:pt>
                <c:pt idx="90269">
                  <c:v>90.269000000000005</c:v>
                </c:pt>
                <c:pt idx="90270">
                  <c:v>90.270000000000039</c:v>
                </c:pt>
                <c:pt idx="90271">
                  <c:v>90.271000000000015</c:v>
                </c:pt>
                <c:pt idx="90272">
                  <c:v>90.271999999999991</c:v>
                </c:pt>
                <c:pt idx="90273">
                  <c:v>90.273000000000025</c:v>
                </c:pt>
                <c:pt idx="90274">
                  <c:v>90.274000000000001</c:v>
                </c:pt>
                <c:pt idx="90275">
                  <c:v>90.275000000000034</c:v>
                </c:pt>
                <c:pt idx="90276">
                  <c:v>90.27600000000001</c:v>
                </c:pt>
                <c:pt idx="90277">
                  <c:v>90.277000000000044</c:v>
                </c:pt>
                <c:pt idx="90278">
                  <c:v>90.27800000000002</c:v>
                </c:pt>
                <c:pt idx="90279">
                  <c:v>90.278999999999996</c:v>
                </c:pt>
                <c:pt idx="90280">
                  <c:v>90.28000000000003</c:v>
                </c:pt>
                <c:pt idx="90281">
                  <c:v>90.281000000000006</c:v>
                </c:pt>
                <c:pt idx="90282">
                  <c:v>90.282000000000039</c:v>
                </c:pt>
                <c:pt idx="90283">
                  <c:v>90.283000000000015</c:v>
                </c:pt>
                <c:pt idx="90284">
                  <c:v>90.283999999999992</c:v>
                </c:pt>
                <c:pt idx="90285">
                  <c:v>90.285000000000025</c:v>
                </c:pt>
                <c:pt idx="90286">
                  <c:v>90.286000000000001</c:v>
                </c:pt>
                <c:pt idx="90287">
                  <c:v>90.287000000000035</c:v>
                </c:pt>
                <c:pt idx="90288">
                  <c:v>90.288000000000011</c:v>
                </c:pt>
                <c:pt idx="90289">
                  <c:v>90.289000000000044</c:v>
                </c:pt>
                <c:pt idx="90290">
                  <c:v>90.29000000000002</c:v>
                </c:pt>
                <c:pt idx="90291">
                  <c:v>90.290999999999997</c:v>
                </c:pt>
                <c:pt idx="90292">
                  <c:v>90.29200000000003</c:v>
                </c:pt>
                <c:pt idx="90293">
                  <c:v>90.293000000000006</c:v>
                </c:pt>
                <c:pt idx="90294">
                  <c:v>90.29400000000004</c:v>
                </c:pt>
                <c:pt idx="90295">
                  <c:v>90.295000000000016</c:v>
                </c:pt>
                <c:pt idx="90296">
                  <c:v>90.295999999999992</c:v>
                </c:pt>
                <c:pt idx="90297">
                  <c:v>90.297000000000025</c:v>
                </c:pt>
                <c:pt idx="90298">
                  <c:v>90.298000000000002</c:v>
                </c:pt>
                <c:pt idx="90299">
                  <c:v>90.299000000000035</c:v>
                </c:pt>
                <c:pt idx="90300">
                  <c:v>90.300000000000011</c:v>
                </c:pt>
                <c:pt idx="90301">
                  <c:v>90.301000000000045</c:v>
                </c:pt>
                <c:pt idx="90302">
                  <c:v>90.302000000000021</c:v>
                </c:pt>
                <c:pt idx="90303">
                  <c:v>90.302999999999997</c:v>
                </c:pt>
                <c:pt idx="90304">
                  <c:v>90.30400000000003</c:v>
                </c:pt>
                <c:pt idx="90305">
                  <c:v>90.305000000000007</c:v>
                </c:pt>
                <c:pt idx="90306">
                  <c:v>90.30600000000004</c:v>
                </c:pt>
                <c:pt idx="90307">
                  <c:v>90.307000000000016</c:v>
                </c:pt>
                <c:pt idx="90308">
                  <c:v>90.307999999999993</c:v>
                </c:pt>
                <c:pt idx="90309">
                  <c:v>90.309000000000026</c:v>
                </c:pt>
                <c:pt idx="90310">
                  <c:v>90.31</c:v>
                </c:pt>
                <c:pt idx="90311">
                  <c:v>90.311000000000035</c:v>
                </c:pt>
                <c:pt idx="90312">
                  <c:v>90.312000000000012</c:v>
                </c:pt>
                <c:pt idx="90313">
                  <c:v>90.313000000000045</c:v>
                </c:pt>
                <c:pt idx="90314">
                  <c:v>90.314000000000021</c:v>
                </c:pt>
                <c:pt idx="90315">
                  <c:v>90.314999999999998</c:v>
                </c:pt>
                <c:pt idx="90316">
                  <c:v>90.316000000000031</c:v>
                </c:pt>
                <c:pt idx="90317">
                  <c:v>90.317000000000007</c:v>
                </c:pt>
                <c:pt idx="90318">
                  <c:v>90.31800000000004</c:v>
                </c:pt>
                <c:pt idx="90319">
                  <c:v>90.319000000000017</c:v>
                </c:pt>
                <c:pt idx="90320">
                  <c:v>90.32</c:v>
                </c:pt>
                <c:pt idx="90321">
                  <c:v>90.321000000000026</c:v>
                </c:pt>
                <c:pt idx="90322">
                  <c:v>90.322000000000003</c:v>
                </c:pt>
                <c:pt idx="90323">
                  <c:v>90.323000000000036</c:v>
                </c:pt>
                <c:pt idx="90324">
                  <c:v>90.324000000000012</c:v>
                </c:pt>
                <c:pt idx="90325">
                  <c:v>90.325000000000045</c:v>
                </c:pt>
                <c:pt idx="90326">
                  <c:v>90.326000000000022</c:v>
                </c:pt>
                <c:pt idx="90327">
                  <c:v>90.326999999999998</c:v>
                </c:pt>
                <c:pt idx="90328">
                  <c:v>90.328000000000031</c:v>
                </c:pt>
                <c:pt idx="90329">
                  <c:v>90.329000000000008</c:v>
                </c:pt>
                <c:pt idx="90330">
                  <c:v>90.330000000000041</c:v>
                </c:pt>
                <c:pt idx="90331">
                  <c:v>90.331000000000017</c:v>
                </c:pt>
                <c:pt idx="90332">
                  <c:v>90.331999999999994</c:v>
                </c:pt>
                <c:pt idx="90333">
                  <c:v>90.333000000000027</c:v>
                </c:pt>
                <c:pt idx="90334">
                  <c:v>90.334000000000003</c:v>
                </c:pt>
                <c:pt idx="90335">
                  <c:v>90.335000000000036</c:v>
                </c:pt>
                <c:pt idx="90336">
                  <c:v>90.336000000000013</c:v>
                </c:pt>
                <c:pt idx="90337">
                  <c:v>90.337000000000046</c:v>
                </c:pt>
                <c:pt idx="90338">
                  <c:v>90.338000000000022</c:v>
                </c:pt>
                <c:pt idx="90339">
                  <c:v>90.338999999999999</c:v>
                </c:pt>
                <c:pt idx="90340">
                  <c:v>90.340000000000032</c:v>
                </c:pt>
                <c:pt idx="90341">
                  <c:v>90.341000000000008</c:v>
                </c:pt>
                <c:pt idx="90342">
                  <c:v>90.342000000000041</c:v>
                </c:pt>
                <c:pt idx="90343">
                  <c:v>90.343000000000018</c:v>
                </c:pt>
                <c:pt idx="90344">
                  <c:v>90.343999999999994</c:v>
                </c:pt>
                <c:pt idx="90345">
                  <c:v>90.345000000000027</c:v>
                </c:pt>
                <c:pt idx="90346">
                  <c:v>90.346000000000004</c:v>
                </c:pt>
                <c:pt idx="90347">
                  <c:v>90.347000000000037</c:v>
                </c:pt>
                <c:pt idx="90348">
                  <c:v>90.348000000000013</c:v>
                </c:pt>
                <c:pt idx="90349">
                  <c:v>90.349000000000046</c:v>
                </c:pt>
                <c:pt idx="90350">
                  <c:v>90.350000000000023</c:v>
                </c:pt>
                <c:pt idx="90351">
                  <c:v>90.350999999999999</c:v>
                </c:pt>
                <c:pt idx="90352">
                  <c:v>90.352000000000032</c:v>
                </c:pt>
                <c:pt idx="90353">
                  <c:v>90.353000000000009</c:v>
                </c:pt>
                <c:pt idx="90354">
                  <c:v>90.354000000000042</c:v>
                </c:pt>
                <c:pt idx="90355">
                  <c:v>90.355000000000018</c:v>
                </c:pt>
                <c:pt idx="90356">
                  <c:v>90.355999999999995</c:v>
                </c:pt>
                <c:pt idx="90357">
                  <c:v>90.357000000000028</c:v>
                </c:pt>
                <c:pt idx="90358">
                  <c:v>90.358000000000004</c:v>
                </c:pt>
                <c:pt idx="90359">
                  <c:v>90.359000000000037</c:v>
                </c:pt>
                <c:pt idx="90360">
                  <c:v>90.360000000000014</c:v>
                </c:pt>
                <c:pt idx="90361">
                  <c:v>90.36099999999999</c:v>
                </c:pt>
                <c:pt idx="90362">
                  <c:v>90.362000000000023</c:v>
                </c:pt>
                <c:pt idx="90363">
                  <c:v>90.363</c:v>
                </c:pt>
                <c:pt idx="90364">
                  <c:v>90.364000000000033</c:v>
                </c:pt>
                <c:pt idx="90365">
                  <c:v>90.365000000000009</c:v>
                </c:pt>
                <c:pt idx="90366">
                  <c:v>90.366000000000042</c:v>
                </c:pt>
                <c:pt idx="90367">
                  <c:v>90.367000000000019</c:v>
                </c:pt>
                <c:pt idx="90368">
                  <c:v>90.367999999999995</c:v>
                </c:pt>
                <c:pt idx="90369">
                  <c:v>90.369000000000028</c:v>
                </c:pt>
                <c:pt idx="90370">
                  <c:v>90.37</c:v>
                </c:pt>
                <c:pt idx="90371">
                  <c:v>90.371000000000038</c:v>
                </c:pt>
                <c:pt idx="90372">
                  <c:v>90.372000000000014</c:v>
                </c:pt>
                <c:pt idx="90373">
                  <c:v>90.37299999999999</c:v>
                </c:pt>
                <c:pt idx="90374">
                  <c:v>90.374000000000024</c:v>
                </c:pt>
                <c:pt idx="90375">
                  <c:v>90.375</c:v>
                </c:pt>
                <c:pt idx="90376">
                  <c:v>90.376000000000033</c:v>
                </c:pt>
                <c:pt idx="90377">
                  <c:v>90.37700000000001</c:v>
                </c:pt>
                <c:pt idx="90378">
                  <c:v>90.378000000000043</c:v>
                </c:pt>
                <c:pt idx="90379">
                  <c:v>90.379000000000019</c:v>
                </c:pt>
                <c:pt idx="90380">
                  <c:v>90.38</c:v>
                </c:pt>
                <c:pt idx="90381">
                  <c:v>90.381000000000029</c:v>
                </c:pt>
                <c:pt idx="90382">
                  <c:v>90.382000000000005</c:v>
                </c:pt>
                <c:pt idx="90383">
                  <c:v>90.383000000000038</c:v>
                </c:pt>
                <c:pt idx="90384">
                  <c:v>90.384000000000015</c:v>
                </c:pt>
                <c:pt idx="90385">
                  <c:v>90.384999999999991</c:v>
                </c:pt>
                <c:pt idx="90386">
                  <c:v>90.386000000000024</c:v>
                </c:pt>
                <c:pt idx="90387">
                  <c:v>90.387</c:v>
                </c:pt>
                <c:pt idx="90388">
                  <c:v>90.388000000000034</c:v>
                </c:pt>
                <c:pt idx="90389">
                  <c:v>90.38900000000001</c:v>
                </c:pt>
                <c:pt idx="90390">
                  <c:v>90.390000000000043</c:v>
                </c:pt>
                <c:pt idx="90391">
                  <c:v>90.39100000000002</c:v>
                </c:pt>
                <c:pt idx="90392">
                  <c:v>90.391999999999996</c:v>
                </c:pt>
                <c:pt idx="90393">
                  <c:v>90.393000000000029</c:v>
                </c:pt>
                <c:pt idx="90394">
                  <c:v>90.394000000000005</c:v>
                </c:pt>
                <c:pt idx="90395">
                  <c:v>90.395000000000039</c:v>
                </c:pt>
                <c:pt idx="90396">
                  <c:v>90.396000000000015</c:v>
                </c:pt>
                <c:pt idx="90397">
                  <c:v>90.396999999999991</c:v>
                </c:pt>
                <c:pt idx="90398">
                  <c:v>90.398000000000025</c:v>
                </c:pt>
                <c:pt idx="90399">
                  <c:v>90.399000000000001</c:v>
                </c:pt>
                <c:pt idx="90400">
                  <c:v>90.400000000000034</c:v>
                </c:pt>
                <c:pt idx="90401">
                  <c:v>90.40100000000001</c:v>
                </c:pt>
                <c:pt idx="90402">
                  <c:v>90.402000000000044</c:v>
                </c:pt>
                <c:pt idx="90403">
                  <c:v>90.40300000000002</c:v>
                </c:pt>
                <c:pt idx="90404">
                  <c:v>90.403999999999996</c:v>
                </c:pt>
                <c:pt idx="90405">
                  <c:v>90.40500000000003</c:v>
                </c:pt>
                <c:pt idx="90406">
                  <c:v>90.406000000000006</c:v>
                </c:pt>
                <c:pt idx="90407">
                  <c:v>90.407000000000039</c:v>
                </c:pt>
                <c:pt idx="90408">
                  <c:v>90.408000000000015</c:v>
                </c:pt>
                <c:pt idx="90409">
                  <c:v>90.408999999999992</c:v>
                </c:pt>
                <c:pt idx="90410">
                  <c:v>90.410000000000025</c:v>
                </c:pt>
                <c:pt idx="90411">
                  <c:v>90.411000000000001</c:v>
                </c:pt>
                <c:pt idx="90412">
                  <c:v>90.412000000000035</c:v>
                </c:pt>
                <c:pt idx="90413">
                  <c:v>90.413000000000011</c:v>
                </c:pt>
                <c:pt idx="90414">
                  <c:v>90.414000000000044</c:v>
                </c:pt>
                <c:pt idx="90415">
                  <c:v>90.41500000000002</c:v>
                </c:pt>
                <c:pt idx="90416">
                  <c:v>90.415999999999997</c:v>
                </c:pt>
                <c:pt idx="90417">
                  <c:v>90.41700000000003</c:v>
                </c:pt>
                <c:pt idx="90418">
                  <c:v>90.418000000000006</c:v>
                </c:pt>
                <c:pt idx="90419">
                  <c:v>90.41900000000004</c:v>
                </c:pt>
                <c:pt idx="90420">
                  <c:v>90.420000000000016</c:v>
                </c:pt>
                <c:pt idx="90421">
                  <c:v>90.420999999999992</c:v>
                </c:pt>
                <c:pt idx="90422">
                  <c:v>90.422000000000025</c:v>
                </c:pt>
                <c:pt idx="90423">
                  <c:v>90.423000000000002</c:v>
                </c:pt>
                <c:pt idx="90424">
                  <c:v>90.424000000000035</c:v>
                </c:pt>
                <c:pt idx="90425">
                  <c:v>90.425000000000011</c:v>
                </c:pt>
                <c:pt idx="90426">
                  <c:v>90.426000000000045</c:v>
                </c:pt>
                <c:pt idx="90427">
                  <c:v>90.427000000000021</c:v>
                </c:pt>
                <c:pt idx="90428">
                  <c:v>90.427999999999997</c:v>
                </c:pt>
                <c:pt idx="90429">
                  <c:v>90.42900000000003</c:v>
                </c:pt>
                <c:pt idx="90430">
                  <c:v>90.43</c:v>
                </c:pt>
                <c:pt idx="90431">
                  <c:v>90.43100000000004</c:v>
                </c:pt>
                <c:pt idx="90432">
                  <c:v>90.432000000000016</c:v>
                </c:pt>
                <c:pt idx="90433">
                  <c:v>90.432999999999993</c:v>
                </c:pt>
                <c:pt idx="90434">
                  <c:v>90.434000000000026</c:v>
                </c:pt>
                <c:pt idx="90435">
                  <c:v>90.435000000000002</c:v>
                </c:pt>
                <c:pt idx="90436">
                  <c:v>90.436000000000035</c:v>
                </c:pt>
                <c:pt idx="90437">
                  <c:v>90.437000000000012</c:v>
                </c:pt>
                <c:pt idx="90438">
                  <c:v>90.438000000000045</c:v>
                </c:pt>
                <c:pt idx="90439">
                  <c:v>90.439000000000021</c:v>
                </c:pt>
                <c:pt idx="90440">
                  <c:v>90.44</c:v>
                </c:pt>
                <c:pt idx="90441">
                  <c:v>90.441000000000031</c:v>
                </c:pt>
                <c:pt idx="90442">
                  <c:v>90.442000000000007</c:v>
                </c:pt>
                <c:pt idx="90443">
                  <c:v>90.44300000000004</c:v>
                </c:pt>
                <c:pt idx="90444">
                  <c:v>90.444000000000017</c:v>
                </c:pt>
                <c:pt idx="90445">
                  <c:v>90.444999999999993</c:v>
                </c:pt>
                <c:pt idx="90446">
                  <c:v>90.446000000000026</c:v>
                </c:pt>
                <c:pt idx="90447">
                  <c:v>90.447000000000003</c:v>
                </c:pt>
                <c:pt idx="90448">
                  <c:v>90.448000000000036</c:v>
                </c:pt>
                <c:pt idx="90449">
                  <c:v>90.449000000000012</c:v>
                </c:pt>
                <c:pt idx="90450">
                  <c:v>90.450000000000045</c:v>
                </c:pt>
                <c:pt idx="90451">
                  <c:v>90.451000000000022</c:v>
                </c:pt>
                <c:pt idx="90452">
                  <c:v>90.451999999999998</c:v>
                </c:pt>
                <c:pt idx="90453">
                  <c:v>90.453000000000031</c:v>
                </c:pt>
                <c:pt idx="90454">
                  <c:v>90.454000000000008</c:v>
                </c:pt>
                <c:pt idx="90455">
                  <c:v>90.455000000000041</c:v>
                </c:pt>
                <c:pt idx="90456">
                  <c:v>90.456000000000017</c:v>
                </c:pt>
                <c:pt idx="90457">
                  <c:v>90.456999999999994</c:v>
                </c:pt>
                <c:pt idx="90458">
                  <c:v>90.458000000000027</c:v>
                </c:pt>
                <c:pt idx="90459">
                  <c:v>90.459000000000003</c:v>
                </c:pt>
                <c:pt idx="90460">
                  <c:v>90.460000000000036</c:v>
                </c:pt>
                <c:pt idx="90461">
                  <c:v>90.461000000000013</c:v>
                </c:pt>
                <c:pt idx="90462">
                  <c:v>90.462000000000046</c:v>
                </c:pt>
                <c:pt idx="90463">
                  <c:v>90.463000000000022</c:v>
                </c:pt>
                <c:pt idx="90464">
                  <c:v>90.463999999999999</c:v>
                </c:pt>
                <c:pt idx="90465">
                  <c:v>90.465000000000032</c:v>
                </c:pt>
                <c:pt idx="90466">
                  <c:v>90.466000000000008</c:v>
                </c:pt>
                <c:pt idx="90467">
                  <c:v>90.467000000000041</c:v>
                </c:pt>
                <c:pt idx="90468">
                  <c:v>90.468000000000018</c:v>
                </c:pt>
                <c:pt idx="90469">
                  <c:v>90.468999999999994</c:v>
                </c:pt>
                <c:pt idx="90470">
                  <c:v>90.470000000000027</c:v>
                </c:pt>
                <c:pt idx="90471">
                  <c:v>90.471000000000004</c:v>
                </c:pt>
                <c:pt idx="90472">
                  <c:v>90.472000000000037</c:v>
                </c:pt>
                <c:pt idx="90473">
                  <c:v>90.473000000000013</c:v>
                </c:pt>
                <c:pt idx="90474">
                  <c:v>90.474000000000046</c:v>
                </c:pt>
                <c:pt idx="90475">
                  <c:v>90.475000000000023</c:v>
                </c:pt>
                <c:pt idx="90476">
                  <c:v>90.475999999999999</c:v>
                </c:pt>
                <c:pt idx="90477">
                  <c:v>90.477000000000032</c:v>
                </c:pt>
                <c:pt idx="90478">
                  <c:v>90.478000000000009</c:v>
                </c:pt>
                <c:pt idx="90479">
                  <c:v>90.479000000000042</c:v>
                </c:pt>
                <c:pt idx="90480">
                  <c:v>90.480000000000018</c:v>
                </c:pt>
                <c:pt idx="90481">
                  <c:v>90.480999999999995</c:v>
                </c:pt>
                <c:pt idx="90482">
                  <c:v>90.482000000000028</c:v>
                </c:pt>
                <c:pt idx="90483">
                  <c:v>90.483000000000004</c:v>
                </c:pt>
                <c:pt idx="90484">
                  <c:v>90.484000000000037</c:v>
                </c:pt>
                <c:pt idx="90485">
                  <c:v>90.485000000000014</c:v>
                </c:pt>
                <c:pt idx="90486">
                  <c:v>90.48599999999999</c:v>
                </c:pt>
                <c:pt idx="90487">
                  <c:v>90.487000000000023</c:v>
                </c:pt>
                <c:pt idx="90488">
                  <c:v>90.488</c:v>
                </c:pt>
                <c:pt idx="90489">
                  <c:v>90.489000000000033</c:v>
                </c:pt>
                <c:pt idx="90490">
                  <c:v>90.490000000000009</c:v>
                </c:pt>
                <c:pt idx="90491">
                  <c:v>90.491000000000042</c:v>
                </c:pt>
                <c:pt idx="90492">
                  <c:v>90.492000000000019</c:v>
                </c:pt>
                <c:pt idx="90493">
                  <c:v>90.492999999999995</c:v>
                </c:pt>
                <c:pt idx="90494">
                  <c:v>90.494000000000028</c:v>
                </c:pt>
                <c:pt idx="90495">
                  <c:v>90.495000000000005</c:v>
                </c:pt>
                <c:pt idx="90496">
                  <c:v>90.496000000000038</c:v>
                </c:pt>
                <c:pt idx="90497">
                  <c:v>90.497000000000014</c:v>
                </c:pt>
                <c:pt idx="90498">
                  <c:v>90.49799999999999</c:v>
                </c:pt>
                <c:pt idx="90499">
                  <c:v>90.499000000000024</c:v>
                </c:pt>
                <c:pt idx="90500">
                  <c:v>90.5</c:v>
                </c:pt>
                <c:pt idx="90501">
                  <c:v>90.501000000000033</c:v>
                </c:pt>
                <c:pt idx="90502">
                  <c:v>90.50200000000001</c:v>
                </c:pt>
                <c:pt idx="90503">
                  <c:v>90.503000000000043</c:v>
                </c:pt>
                <c:pt idx="90504">
                  <c:v>90.504000000000019</c:v>
                </c:pt>
                <c:pt idx="90505">
                  <c:v>90.504999999999995</c:v>
                </c:pt>
                <c:pt idx="90506">
                  <c:v>90.506000000000029</c:v>
                </c:pt>
                <c:pt idx="90507">
                  <c:v>90.507000000000005</c:v>
                </c:pt>
                <c:pt idx="90508">
                  <c:v>90.508000000000038</c:v>
                </c:pt>
                <c:pt idx="90509">
                  <c:v>90.509000000000015</c:v>
                </c:pt>
                <c:pt idx="90510">
                  <c:v>90.509999999999991</c:v>
                </c:pt>
                <c:pt idx="90511">
                  <c:v>90.511000000000024</c:v>
                </c:pt>
                <c:pt idx="90512">
                  <c:v>90.512</c:v>
                </c:pt>
                <c:pt idx="90513">
                  <c:v>90.513000000000034</c:v>
                </c:pt>
                <c:pt idx="90514">
                  <c:v>90.51400000000001</c:v>
                </c:pt>
                <c:pt idx="90515">
                  <c:v>90.515000000000043</c:v>
                </c:pt>
                <c:pt idx="90516">
                  <c:v>90.51600000000002</c:v>
                </c:pt>
                <c:pt idx="90517">
                  <c:v>90.516999999999996</c:v>
                </c:pt>
                <c:pt idx="90518">
                  <c:v>90.518000000000029</c:v>
                </c:pt>
                <c:pt idx="90519">
                  <c:v>90.519000000000005</c:v>
                </c:pt>
                <c:pt idx="90520">
                  <c:v>90.520000000000039</c:v>
                </c:pt>
                <c:pt idx="90521">
                  <c:v>90.521000000000015</c:v>
                </c:pt>
                <c:pt idx="90522">
                  <c:v>90.521999999999991</c:v>
                </c:pt>
                <c:pt idx="90523">
                  <c:v>90.523000000000025</c:v>
                </c:pt>
                <c:pt idx="90524">
                  <c:v>90.524000000000001</c:v>
                </c:pt>
                <c:pt idx="90525">
                  <c:v>90.525000000000034</c:v>
                </c:pt>
                <c:pt idx="90526">
                  <c:v>90.52600000000001</c:v>
                </c:pt>
                <c:pt idx="90527">
                  <c:v>90.527000000000044</c:v>
                </c:pt>
                <c:pt idx="90528">
                  <c:v>90.52800000000002</c:v>
                </c:pt>
                <c:pt idx="90529">
                  <c:v>90.528999999999996</c:v>
                </c:pt>
                <c:pt idx="90530">
                  <c:v>90.53000000000003</c:v>
                </c:pt>
                <c:pt idx="90531">
                  <c:v>90.531000000000006</c:v>
                </c:pt>
                <c:pt idx="90532">
                  <c:v>90.532000000000039</c:v>
                </c:pt>
                <c:pt idx="90533">
                  <c:v>90.533000000000015</c:v>
                </c:pt>
                <c:pt idx="90534">
                  <c:v>90.533999999999992</c:v>
                </c:pt>
                <c:pt idx="90535">
                  <c:v>90.535000000000025</c:v>
                </c:pt>
                <c:pt idx="90536">
                  <c:v>90.536000000000001</c:v>
                </c:pt>
                <c:pt idx="90537">
                  <c:v>90.537000000000035</c:v>
                </c:pt>
                <c:pt idx="90538">
                  <c:v>90.538000000000011</c:v>
                </c:pt>
                <c:pt idx="90539">
                  <c:v>90.539000000000044</c:v>
                </c:pt>
                <c:pt idx="90540">
                  <c:v>90.54000000000002</c:v>
                </c:pt>
                <c:pt idx="90541">
                  <c:v>90.540999999999997</c:v>
                </c:pt>
                <c:pt idx="90542">
                  <c:v>90.54200000000003</c:v>
                </c:pt>
                <c:pt idx="90543">
                  <c:v>90.543000000000006</c:v>
                </c:pt>
                <c:pt idx="90544">
                  <c:v>90.54400000000004</c:v>
                </c:pt>
                <c:pt idx="90545">
                  <c:v>90.545000000000016</c:v>
                </c:pt>
                <c:pt idx="90546">
                  <c:v>90.545999999999992</c:v>
                </c:pt>
                <c:pt idx="90547">
                  <c:v>90.547000000000025</c:v>
                </c:pt>
                <c:pt idx="90548">
                  <c:v>90.548000000000002</c:v>
                </c:pt>
                <c:pt idx="90549">
                  <c:v>90.549000000000035</c:v>
                </c:pt>
                <c:pt idx="90550">
                  <c:v>90.550000000000011</c:v>
                </c:pt>
                <c:pt idx="90551">
                  <c:v>90.551000000000045</c:v>
                </c:pt>
                <c:pt idx="90552">
                  <c:v>90.552000000000021</c:v>
                </c:pt>
                <c:pt idx="90553">
                  <c:v>90.552999999999997</c:v>
                </c:pt>
                <c:pt idx="90554">
                  <c:v>90.55400000000003</c:v>
                </c:pt>
                <c:pt idx="90555">
                  <c:v>90.555000000000007</c:v>
                </c:pt>
                <c:pt idx="90556">
                  <c:v>90.55600000000004</c:v>
                </c:pt>
                <c:pt idx="90557">
                  <c:v>90.557000000000016</c:v>
                </c:pt>
                <c:pt idx="90558">
                  <c:v>90.557999999999993</c:v>
                </c:pt>
                <c:pt idx="90559">
                  <c:v>90.559000000000026</c:v>
                </c:pt>
                <c:pt idx="90560">
                  <c:v>90.56</c:v>
                </c:pt>
                <c:pt idx="90561">
                  <c:v>90.561000000000035</c:v>
                </c:pt>
                <c:pt idx="90562">
                  <c:v>90.562000000000012</c:v>
                </c:pt>
                <c:pt idx="90563">
                  <c:v>90.563000000000045</c:v>
                </c:pt>
                <c:pt idx="90564">
                  <c:v>90.564000000000021</c:v>
                </c:pt>
                <c:pt idx="90565">
                  <c:v>90.564999999999998</c:v>
                </c:pt>
                <c:pt idx="90566">
                  <c:v>90.566000000000031</c:v>
                </c:pt>
                <c:pt idx="90567">
                  <c:v>90.567000000000007</c:v>
                </c:pt>
                <c:pt idx="90568">
                  <c:v>90.56800000000004</c:v>
                </c:pt>
                <c:pt idx="90569">
                  <c:v>90.569000000000017</c:v>
                </c:pt>
                <c:pt idx="90570">
                  <c:v>90.57</c:v>
                </c:pt>
                <c:pt idx="90571">
                  <c:v>90.571000000000026</c:v>
                </c:pt>
                <c:pt idx="90572">
                  <c:v>90.572000000000003</c:v>
                </c:pt>
                <c:pt idx="90573">
                  <c:v>90.573000000000036</c:v>
                </c:pt>
                <c:pt idx="90574">
                  <c:v>90.574000000000012</c:v>
                </c:pt>
                <c:pt idx="90575">
                  <c:v>90.575000000000045</c:v>
                </c:pt>
                <c:pt idx="90576">
                  <c:v>90.576000000000022</c:v>
                </c:pt>
                <c:pt idx="90577">
                  <c:v>90.576999999999998</c:v>
                </c:pt>
                <c:pt idx="90578">
                  <c:v>90.578000000000031</c:v>
                </c:pt>
                <c:pt idx="90579">
                  <c:v>90.579000000000008</c:v>
                </c:pt>
                <c:pt idx="90580">
                  <c:v>90.580000000000041</c:v>
                </c:pt>
                <c:pt idx="90581">
                  <c:v>90.581000000000017</c:v>
                </c:pt>
                <c:pt idx="90582">
                  <c:v>90.581999999999994</c:v>
                </c:pt>
                <c:pt idx="90583">
                  <c:v>90.583000000000027</c:v>
                </c:pt>
                <c:pt idx="90584">
                  <c:v>90.584000000000003</c:v>
                </c:pt>
                <c:pt idx="90585">
                  <c:v>90.585000000000036</c:v>
                </c:pt>
                <c:pt idx="90586">
                  <c:v>90.586000000000013</c:v>
                </c:pt>
                <c:pt idx="90587">
                  <c:v>90.587000000000046</c:v>
                </c:pt>
                <c:pt idx="90588">
                  <c:v>90.588000000000022</c:v>
                </c:pt>
                <c:pt idx="90589">
                  <c:v>90.588999999999999</c:v>
                </c:pt>
                <c:pt idx="90590">
                  <c:v>90.590000000000032</c:v>
                </c:pt>
                <c:pt idx="90591">
                  <c:v>90.591000000000008</c:v>
                </c:pt>
                <c:pt idx="90592">
                  <c:v>90.592000000000041</c:v>
                </c:pt>
                <c:pt idx="90593">
                  <c:v>90.593000000000018</c:v>
                </c:pt>
                <c:pt idx="90594">
                  <c:v>90.593999999999994</c:v>
                </c:pt>
                <c:pt idx="90595">
                  <c:v>90.595000000000027</c:v>
                </c:pt>
                <c:pt idx="90596">
                  <c:v>90.596000000000004</c:v>
                </c:pt>
                <c:pt idx="90597">
                  <c:v>90.597000000000037</c:v>
                </c:pt>
                <c:pt idx="90598">
                  <c:v>90.598000000000013</c:v>
                </c:pt>
                <c:pt idx="90599">
                  <c:v>90.599000000000046</c:v>
                </c:pt>
                <c:pt idx="90600">
                  <c:v>90.600000000000023</c:v>
                </c:pt>
                <c:pt idx="90601">
                  <c:v>90.600999999999999</c:v>
                </c:pt>
                <c:pt idx="90602">
                  <c:v>90.602000000000032</c:v>
                </c:pt>
                <c:pt idx="90603">
                  <c:v>90.603000000000009</c:v>
                </c:pt>
                <c:pt idx="90604">
                  <c:v>90.604000000000042</c:v>
                </c:pt>
                <c:pt idx="90605">
                  <c:v>90.605000000000018</c:v>
                </c:pt>
                <c:pt idx="90606">
                  <c:v>90.605999999999995</c:v>
                </c:pt>
                <c:pt idx="90607">
                  <c:v>90.607000000000028</c:v>
                </c:pt>
                <c:pt idx="90608">
                  <c:v>90.608000000000004</c:v>
                </c:pt>
                <c:pt idx="90609">
                  <c:v>90.609000000000037</c:v>
                </c:pt>
                <c:pt idx="90610">
                  <c:v>90.610000000000014</c:v>
                </c:pt>
                <c:pt idx="90611">
                  <c:v>90.61099999999999</c:v>
                </c:pt>
                <c:pt idx="90612">
                  <c:v>90.612000000000023</c:v>
                </c:pt>
                <c:pt idx="90613">
                  <c:v>90.613</c:v>
                </c:pt>
                <c:pt idx="90614">
                  <c:v>90.614000000000033</c:v>
                </c:pt>
                <c:pt idx="90615">
                  <c:v>90.615000000000009</c:v>
                </c:pt>
                <c:pt idx="90616">
                  <c:v>90.616000000000042</c:v>
                </c:pt>
                <c:pt idx="90617">
                  <c:v>90.617000000000019</c:v>
                </c:pt>
                <c:pt idx="90618">
                  <c:v>90.617999999999995</c:v>
                </c:pt>
                <c:pt idx="90619">
                  <c:v>90.619000000000028</c:v>
                </c:pt>
                <c:pt idx="90620">
                  <c:v>90.62</c:v>
                </c:pt>
                <c:pt idx="90621">
                  <c:v>90.621000000000038</c:v>
                </c:pt>
                <c:pt idx="90622">
                  <c:v>90.622000000000014</c:v>
                </c:pt>
                <c:pt idx="90623">
                  <c:v>90.62299999999999</c:v>
                </c:pt>
                <c:pt idx="90624">
                  <c:v>90.624000000000024</c:v>
                </c:pt>
                <c:pt idx="90625">
                  <c:v>90.625</c:v>
                </c:pt>
                <c:pt idx="90626">
                  <c:v>90.626000000000033</c:v>
                </c:pt>
                <c:pt idx="90627">
                  <c:v>90.62700000000001</c:v>
                </c:pt>
                <c:pt idx="90628">
                  <c:v>90.628000000000043</c:v>
                </c:pt>
                <c:pt idx="90629">
                  <c:v>90.629000000000019</c:v>
                </c:pt>
                <c:pt idx="90630">
                  <c:v>90.63</c:v>
                </c:pt>
                <c:pt idx="90631">
                  <c:v>90.631000000000029</c:v>
                </c:pt>
                <c:pt idx="90632">
                  <c:v>90.632000000000005</c:v>
                </c:pt>
                <c:pt idx="90633">
                  <c:v>90.633000000000038</c:v>
                </c:pt>
                <c:pt idx="90634">
                  <c:v>90.634000000000015</c:v>
                </c:pt>
                <c:pt idx="90635">
                  <c:v>90.634999999999991</c:v>
                </c:pt>
                <c:pt idx="90636">
                  <c:v>90.636000000000024</c:v>
                </c:pt>
                <c:pt idx="90637">
                  <c:v>90.637</c:v>
                </c:pt>
                <c:pt idx="90638">
                  <c:v>90.638000000000034</c:v>
                </c:pt>
                <c:pt idx="90639">
                  <c:v>90.63900000000001</c:v>
                </c:pt>
                <c:pt idx="90640">
                  <c:v>90.640000000000043</c:v>
                </c:pt>
                <c:pt idx="90641">
                  <c:v>90.64100000000002</c:v>
                </c:pt>
                <c:pt idx="90642">
                  <c:v>90.641999999999996</c:v>
                </c:pt>
                <c:pt idx="90643">
                  <c:v>90.643000000000029</c:v>
                </c:pt>
                <c:pt idx="90644">
                  <c:v>90.644000000000005</c:v>
                </c:pt>
                <c:pt idx="90645">
                  <c:v>90.645000000000039</c:v>
                </c:pt>
                <c:pt idx="90646">
                  <c:v>90.646000000000015</c:v>
                </c:pt>
                <c:pt idx="90647">
                  <c:v>90.646999999999991</c:v>
                </c:pt>
                <c:pt idx="90648">
                  <c:v>90.648000000000025</c:v>
                </c:pt>
                <c:pt idx="90649">
                  <c:v>90.649000000000001</c:v>
                </c:pt>
                <c:pt idx="90650">
                  <c:v>90.650000000000034</c:v>
                </c:pt>
                <c:pt idx="90651">
                  <c:v>90.65100000000001</c:v>
                </c:pt>
                <c:pt idx="90652">
                  <c:v>90.652000000000044</c:v>
                </c:pt>
                <c:pt idx="90653">
                  <c:v>90.65300000000002</c:v>
                </c:pt>
                <c:pt idx="90654">
                  <c:v>90.653999999999996</c:v>
                </c:pt>
                <c:pt idx="90655">
                  <c:v>90.65500000000003</c:v>
                </c:pt>
                <c:pt idx="90656">
                  <c:v>90.656000000000006</c:v>
                </c:pt>
                <c:pt idx="90657">
                  <c:v>90.657000000000039</c:v>
                </c:pt>
                <c:pt idx="90658">
                  <c:v>90.658000000000015</c:v>
                </c:pt>
                <c:pt idx="90659">
                  <c:v>90.658999999999992</c:v>
                </c:pt>
                <c:pt idx="90660">
                  <c:v>90.660000000000025</c:v>
                </c:pt>
                <c:pt idx="90661">
                  <c:v>90.661000000000001</c:v>
                </c:pt>
                <c:pt idx="90662">
                  <c:v>90.662000000000035</c:v>
                </c:pt>
                <c:pt idx="90663">
                  <c:v>90.663000000000011</c:v>
                </c:pt>
                <c:pt idx="90664">
                  <c:v>90.664000000000044</c:v>
                </c:pt>
                <c:pt idx="90665">
                  <c:v>90.66500000000002</c:v>
                </c:pt>
                <c:pt idx="90666">
                  <c:v>90.665999999999997</c:v>
                </c:pt>
                <c:pt idx="90667">
                  <c:v>90.66700000000003</c:v>
                </c:pt>
                <c:pt idx="90668">
                  <c:v>90.668000000000006</c:v>
                </c:pt>
                <c:pt idx="90669">
                  <c:v>90.66900000000004</c:v>
                </c:pt>
                <c:pt idx="90670">
                  <c:v>90.670000000000016</c:v>
                </c:pt>
                <c:pt idx="90671">
                  <c:v>90.670999999999992</c:v>
                </c:pt>
                <c:pt idx="90672">
                  <c:v>90.672000000000025</c:v>
                </c:pt>
                <c:pt idx="90673">
                  <c:v>90.673000000000002</c:v>
                </c:pt>
                <c:pt idx="90674">
                  <c:v>90.674000000000035</c:v>
                </c:pt>
                <c:pt idx="90675">
                  <c:v>90.675000000000011</c:v>
                </c:pt>
                <c:pt idx="90676">
                  <c:v>90.676000000000045</c:v>
                </c:pt>
                <c:pt idx="90677">
                  <c:v>90.677000000000021</c:v>
                </c:pt>
                <c:pt idx="90678">
                  <c:v>90.677999999999997</c:v>
                </c:pt>
                <c:pt idx="90679">
                  <c:v>90.67900000000003</c:v>
                </c:pt>
                <c:pt idx="90680">
                  <c:v>90.68</c:v>
                </c:pt>
                <c:pt idx="90681">
                  <c:v>90.68100000000004</c:v>
                </c:pt>
                <c:pt idx="90682">
                  <c:v>90.682000000000016</c:v>
                </c:pt>
                <c:pt idx="90683">
                  <c:v>90.682999999999993</c:v>
                </c:pt>
                <c:pt idx="90684">
                  <c:v>90.684000000000026</c:v>
                </c:pt>
                <c:pt idx="90685">
                  <c:v>90.685000000000002</c:v>
                </c:pt>
                <c:pt idx="90686">
                  <c:v>90.686000000000035</c:v>
                </c:pt>
                <c:pt idx="90687">
                  <c:v>90.687000000000012</c:v>
                </c:pt>
                <c:pt idx="90688">
                  <c:v>90.688000000000045</c:v>
                </c:pt>
                <c:pt idx="90689">
                  <c:v>90.689000000000021</c:v>
                </c:pt>
                <c:pt idx="90690">
                  <c:v>90.69</c:v>
                </c:pt>
                <c:pt idx="90691">
                  <c:v>90.691000000000031</c:v>
                </c:pt>
                <c:pt idx="90692">
                  <c:v>90.692000000000007</c:v>
                </c:pt>
                <c:pt idx="90693">
                  <c:v>90.69300000000004</c:v>
                </c:pt>
                <c:pt idx="90694">
                  <c:v>90.694000000000017</c:v>
                </c:pt>
                <c:pt idx="90695">
                  <c:v>90.694999999999993</c:v>
                </c:pt>
                <c:pt idx="90696">
                  <c:v>90.696000000000026</c:v>
                </c:pt>
                <c:pt idx="90697">
                  <c:v>90.697000000000003</c:v>
                </c:pt>
                <c:pt idx="90698">
                  <c:v>90.698000000000036</c:v>
                </c:pt>
                <c:pt idx="90699">
                  <c:v>90.699000000000012</c:v>
                </c:pt>
                <c:pt idx="90700">
                  <c:v>90.700000000000045</c:v>
                </c:pt>
                <c:pt idx="90701">
                  <c:v>90.701000000000022</c:v>
                </c:pt>
                <c:pt idx="90702">
                  <c:v>90.701999999999998</c:v>
                </c:pt>
                <c:pt idx="90703">
                  <c:v>90.703000000000031</c:v>
                </c:pt>
                <c:pt idx="90704">
                  <c:v>90.704000000000008</c:v>
                </c:pt>
                <c:pt idx="90705">
                  <c:v>90.705000000000041</c:v>
                </c:pt>
                <c:pt idx="90706">
                  <c:v>90.706000000000017</c:v>
                </c:pt>
                <c:pt idx="90707">
                  <c:v>90.706999999999994</c:v>
                </c:pt>
                <c:pt idx="90708">
                  <c:v>90.708000000000027</c:v>
                </c:pt>
                <c:pt idx="90709">
                  <c:v>90.709000000000003</c:v>
                </c:pt>
                <c:pt idx="90710">
                  <c:v>90.710000000000036</c:v>
                </c:pt>
                <c:pt idx="90711">
                  <c:v>90.711000000000013</c:v>
                </c:pt>
                <c:pt idx="90712">
                  <c:v>90.712000000000046</c:v>
                </c:pt>
                <c:pt idx="90713">
                  <c:v>90.713000000000022</c:v>
                </c:pt>
                <c:pt idx="90714">
                  <c:v>90.713999999999999</c:v>
                </c:pt>
                <c:pt idx="90715">
                  <c:v>90.715000000000032</c:v>
                </c:pt>
                <c:pt idx="90716">
                  <c:v>90.716000000000008</c:v>
                </c:pt>
                <c:pt idx="90717">
                  <c:v>90.717000000000041</c:v>
                </c:pt>
                <c:pt idx="90718">
                  <c:v>90.718000000000018</c:v>
                </c:pt>
                <c:pt idx="90719">
                  <c:v>90.718999999999994</c:v>
                </c:pt>
                <c:pt idx="90720">
                  <c:v>90.720000000000027</c:v>
                </c:pt>
                <c:pt idx="90721">
                  <c:v>90.721000000000004</c:v>
                </c:pt>
                <c:pt idx="90722">
                  <c:v>90.722000000000037</c:v>
                </c:pt>
                <c:pt idx="90723">
                  <c:v>90.723000000000013</c:v>
                </c:pt>
                <c:pt idx="90724">
                  <c:v>90.724000000000046</c:v>
                </c:pt>
                <c:pt idx="90725">
                  <c:v>90.725000000000023</c:v>
                </c:pt>
                <c:pt idx="90726">
                  <c:v>90.725999999999999</c:v>
                </c:pt>
                <c:pt idx="90727">
                  <c:v>90.727000000000032</c:v>
                </c:pt>
                <c:pt idx="90728">
                  <c:v>90.728000000000009</c:v>
                </c:pt>
                <c:pt idx="90729">
                  <c:v>90.729000000000042</c:v>
                </c:pt>
                <c:pt idx="90730">
                  <c:v>90.730000000000018</c:v>
                </c:pt>
                <c:pt idx="90731">
                  <c:v>90.730999999999995</c:v>
                </c:pt>
                <c:pt idx="90732">
                  <c:v>90.732000000000028</c:v>
                </c:pt>
                <c:pt idx="90733">
                  <c:v>90.733000000000004</c:v>
                </c:pt>
                <c:pt idx="90734">
                  <c:v>90.734000000000037</c:v>
                </c:pt>
                <c:pt idx="90735">
                  <c:v>90.735000000000014</c:v>
                </c:pt>
                <c:pt idx="90736">
                  <c:v>90.73599999999999</c:v>
                </c:pt>
                <c:pt idx="90737">
                  <c:v>90.737000000000023</c:v>
                </c:pt>
                <c:pt idx="90738">
                  <c:v>90.738</c:v>
                </c:pt>
                <c:pt idx="90739">
                  <c:v>90.739000000000033</c:v>
                </c:pt>
                <c:pt idx="90740">
                  <c:v>90.740000000000009</c:v>
                </c:pt>
                <c:pt idx="90741">
                  <c:v>90.741000000000042</c:v>
                </c:pt>
                <c:pt idx="90742">
                  <c:v>90.742000000000019</c:v>
                </c:pt>
                <c:pt idx="90743">
                  <c:v>90.742999999999995</c:v>
                </c:pt>
                <c:pt idx="90744">
                  <c:v>90.744000000000028</c:v>
                </c:pt>
                <c:pt idx="90745">
                  <c:v>90.745000000000005</c:v>
                </c:pt>
                <c:pt idx="90746">
                  <c:v>90.746000000000038</c:v>
                </c:pt>
                <c:pt idx="90747">
                  <c:v>90.747000000000014</c:v>
                </c:pt>
                <c:pt idx="90748">
                  <c:v>90.74799999999999</c:v>
                </c:pt>
                <c:pt idx="90749">
                  <c:v>90.749000000000024</c:v>
                </c:pt>
                <c:pt idx="90750">
                  <c:v>90.75</c:v>
                </c:pt>
                <c:pt idx="90751">
                  <c:v>90.751000000000033</c:v>
                </c:pt>
                <c:pt idx="90752">
                  <c:v>90.75200000000001</c:v>
                </c:pt>
                <c:pt idx="90753">
                  <c:v>90.753000000000043</c:v>
                </c:pt>
                <c:pt idx="90754">
                  <c:v>90.754000000000019</c:v>
                </c:pt>
                <c:pt idx="90755">
                  <c:v>90.754999999999995</c:v>
                </c:pt>
                <c:pt idx="90756">
                  <c:v>90.756000000000029</c:v>
                </c:pt>
                <c:pt idx="90757">
                  <c:v>90.757000000000005</c:v>
                </c:pt>
                <c:pt idx="90758">
                  <c:v>90.758000000000038</c:v>
                </c:pt>
                <c:pt idx="90759">
                  <c:v>90.759000000000015</c:v>
                </c:pt>
                <c:pt idx="90760">
                  <c:v>90.759999999999991</c:v>
                </c:pt>
                <c:pt idx="90761">
                  <c:v>90.761000000000024</c:v>
                </c:pt>
                <c:pt idx="90762">
                  <c:v>90.762</c:v>
                </c:pt>
                <c:pt idx="90763">
                  <c:v>90.763000000000034</c:v>
                </c:pt>
                <c:pt idx="90764">
                  <c:v>90.76400000000001</c:v>
                </c:pt>
                <c:pt idx="90765">
                  <c:v>90.765000000000043</c:v>
                </c:pt>
                <c:pt idx="90766">
                  <c:v>90.76600000000002</c:v>
                </c:pt>
                <c:pt idx="90767">
                  <c:v>90.766999999999996</c:v>
                </c:pt>
                <c:pt idx="90768">
                  <c:v>90.768000000000029</c:v>
                </c:pt>
                <c:pt idx="90769">
                  <c:v>90.769000000000005</c:v>
                </c:pt>
                <c:pt idx="90770">
                  <c:v>90.770000000000039</c:v>
                </c:pt>
                <c:pt idx="90771">
                  <c:v>90.771000000000015</c:v>
                </c:pt>
                <c:pt idx="90772">
                  <c:v>90.771999999999991</c:v>
                </c:pt>
                <c:pt idx="90773">
                  <c:v>90.773000000000025</c:v>
                </c:pt>
                <c:pt idx="90774">
                  <c:v>90.774000000000001</c:v>
                </c:pt>
                <c:pt idx="90775">
                  <c:v>90.775000000000034</c:v>
                </c:pt>
                <c:pt idx="90776">
                  <c:v>90.77600000000001</c:v>
                </c:pt>
                <c:pt idx="90777">
                  <c:v>90.777000000000044</c:v>
                </c:pt>
                <c:pt idx="90778">
                  <c:v>90.77800000000002</c:v>
                </c:pt>
                <c:pt idx="90779">
                  <c:v>90.778999999999996</c:v>
                </c:pt>
                <c:pt idx="90780">
                  <c:v>90.78000000000003</c:v>
                </c:pt>
                <c:pt idx="90781">
                  <c:v>90.781000000000006</c:v>
                </c:pt>
                <c:pt idx="90782">
                  <c:v>90.782000000000039</c:v>
                </c:pt>
                <c:pt idx="90783">
                  <c:v>90.783000000000015</c:v>
                </c:pt>
                <c:pt idx="90784">
                  <c:v>90.783999999999992</c:v>
                </c:pt>
                <c:pt idx="90785">
                  <c:v>90.785000000000025</c:v>
                </c:pt>
                <c:pt idx="90786">
                  <c:v>90.786000000000001</c:v>
                </c:pt>
                <c:pt idx="90787">
                  <c:v>90.787000000000035</c:v>
                </c:pt>
                <c:pt idx="90788">
                  <c:v>90.788000000000011</c:v>
                </c:pt>
                <c:pt idx="90789">
                  <c:v>90.789000000000044</c:v>
                </c:pt>
                <c:pt idx="90790">
                  <c:v>90.79000000000002</c:v>
                </c:pt>
                <c:pt idx="90791">
                  <c:v>90.790999999999997</c:v>
                </c:pt>
                <c:pt idx="90792">
                  <c:v>90.79200000000003</c:v>
                </c:pt>
                <c:pt idx="90793">
                  <c:v>90.793000000000006</c:v>
                </c:pt>
                <c:pt idx="90794">
                  <c:v>90.79400000000004</c:v>
                </c:pt>
                <c:pt idx="90795">
                  <c:v>90.795000000000016</c:v>
                </c:pt>
                <c:pt idx="90796">
                  <c:v>90.795999999999992</c:v>
                </c:pt>
                <c:pt idx="90797">
                  <c:v>90.797000000000025</c:v>
                </c:pt>
                <c:pt idx="90798">
                  <c:v>90.798000000000002</c:v>
                </c:pt>
                <c:pt idx="90799">
                  <c:v>90.799000000000035</c:v>
                </c:pt>
                <c:pt idx="90800">
                  <c:v>90.800000000000011</c:v>
                </c:pt>
                <c:pt idx="90801">
                  <c:v>90.801000000000045</c:v>
                </c:pt>
                <c:pt idx="90802">
                  <c:v>90.802000000000021</c:v>
                </c:pt>
                <c:pt idx="90803">
                  <c:v>90.802999999999997</c:v>
                </c:pt>
                <c:pt idx="90804">
                  <c:v>90.80400000000003</c:v>
                </c:pt>
                <c:pt idx="90805">
                  <c:v>90.805000000000007</c:v>
                </c:pt>
                <c:pt idx="90806">
                  <c:v>90.80600000000004</c:v>
                </c:pt>
                <c:pt idx="90807">
                  <c:v>90.807000000000016</c:v>
                </c:pt>
                <c:pt idx="90808">
                  <c:v>90.807999999999993</c:v>
                </c:pt>
                <c:pt idx="90809">
                  <c:v>90.809000000000026</c:v>
                </c:pt>
                <c:pt idx="90810">
                  <c:v>90.81</c:v>
                </c:pt>
                <c:pt idx="90811">
                  <c:v>90.811000000000035</c:v>
                </c:pt>
                <c:pt idx="90812">
                  <c:v>90.812000000000012</c:v>
                </c:pt>
                <c:pt idx="90813">
                  <c:v>90.813000000000045</c:v>
                </c:pt>
                <c:pt idx="90814">
                  <c:v>90.814000000000021</c:v>
                </c:pt>
                <c:pt idx="90815">
                  <c:v>90.814999999999998</c:v>
                </c:pt>
                <c:pt idx="90816">
                  <c:v>90.816000000000031</c:v>
                </c:pt>
                <c:pt idx="90817">
                  <c:v>90.817000000000007</c:v>
                </c:pt>
                <c:pt idx="90818">
                  <c:v>90.81800000000004</c:v>
                </c:pt>
                <c:pt idx="90819">
                  <c:v>90.819000000000017</c:v>
                </c:pt>
                <c:pt idx="90820">
                  <c:v>90.82</c:v>
                </c:pt>
                <c:pt idx="90821">
                  <c:v>90.821000000000026</c:v>
                </c:pt>
                <c:pt idx="90822">
                  <c:v>90.822000000000003</c:v>
                </c:pt>
                <c:pt idx="90823">
                  <c:v>90.823000000000036</c:v>
                </c:pt>
                <c:pt idx="90824">
                  <c:v>90.824000000000012</c:v>
                </c:pt>
                <c:pt idx="90825">
                  <c:v>90.825000000000045</c:v>
                </c:pt>
                <c:pt idx="90826">
                  <c:v>90.826000000000022</c:v>
                </c:pt>
                <c:pt idx="90827">
                  <c:v>90.826999999999998</c:v>
                </c:pt>
                <c:pt idx="90828">
                  <c:v>90.828000000000031</c:v>
                </c:pt>
                <c:pt idx="90829">
                  <c:v>90.829000000000008</c:v>
                </c:pt>
                <c:pt idx="90830">
                  <c:v>90.830000000000041</c:v>
                </c:pt>
                <c:pt idx="90831">
                  <c:v>90.831000000000017</c:v>
                </c:pt>
                <c:pt idx="90832">
                  <c:v>90.831999999999994</c:v>
                </c:pt>
                <c:pt idx="90833">
                  <c:v>90.833000000000027</c:v>
                </c:pt>
                <c:pt idx="90834">
                  <c:v>90.834000000000003</c:v>
                </c:pt>
                <c:pt idx="90835">
                  <c:v>90.835000000000036</c:v>
                </c:pt>
                <c:pt idx="90836">
                  <c:v>90.836000000000013</c:v>
                </c:pt>
                <c:pt idx="90837">
                  <c:v>90.837000000000046</c:v>
                </c:pt>
                <c:pt idx="90838">
                  <c:v>90.838000000000022</c:v>
                </c:pt>
                <c:pt idx="90839">
                  <c:v>90.838999999999999</c:v>
                </c:pt>
                <c:pt idx="90840">
                  <c:v>90.840000000000032</c:v>
                </c:pt>
                <c:pt idx="90841">
                  <c:v>90.841000000000008</c:v>
                </c:pt>
                <c:pt idx="90842">
                  <c:v>90.842000000000041</c:v>
                </c:pt>
                <c:pt idx="90843">
                  <c:v>90.843000000000018</c:v>
                </c:pt>
                <c:pt idx="90844">
                  <c:v>90.843999999999994</c:v>
                </c:pt>
                <c:pt idx="90845">
                  <c:v>90.845000000000027</c:v>
                </c:pt>
                <c:pt idx="90846">
                  <c:v>90.846000000000004</c:v>
                </c:pt>
                <c:pt idx="90847">
                  <c:v>90.847000000000037</c:v>
                </c:pt>
                <c:pt idx="90848">
                  <c:v>90.848000000000013</c:v>
                </c:pt>
                <c:pt idx="90849">
                  <c:v>90.849000000000046</c:v>
                </c:pt>
                <c:pt idx="90850">
                  <c:v>90.850000000000023</c:v>
                </c:pt>
                <c:pt idx="90851">
                  <c:v>90.850999999999999</c:v>
                </c:pt>
                <c:pt idx="90852">
                  <c:v>90.852000000000032</c:v>
                </c:pt>
                <c:pt idx="90853">
                  <c:v>90.853000000000009</c:v>
                </c:pt>
                <c:pt idx="90854">
                  <c:v>90.854000000000042</c:v>
                </c:pt>
                <c:pt idx="90855">
                  <c:v>90.855000000000018</c:v>
                </c:pt>
                <c:pt idx="90856">
                  <c:v>90.855999999999995</c:v>
                </c:pt>
                <c:pt idx="90857">
                  <c:v>90.857000000000028</c:v>
                </c:pt>
                <c:pt idx="90858">
                  <c:v>90.858000000000004</c:v>
                </c:pt>
                <c:pt idx="90859">
                  <c:v>90.859000000000037</c:v>
                </c:pt>
                <c:pt idx="90860">
                  <c:v>90.860000000000014</c:v>
                </c:pt>
                <c:pt idx="90861">
                  <c:v>90.86099999999999</c:v>
                </c:pt>
                <c:pt idx="90862">
                  <c:v>90.862000000000023</c:v>
                </c:pt>
                <c:pt idx="90863">
                  <c:v>90.863</c:v>
                </c:pt>
                <c:pt idx="90864">
                  <c:v>90.864000000000033</c:v>
                </c:pt>
                <c:pt idx="90865">
                  <c:v>90.865000000000009</c:v>
                </c:pt>
                <c:pt idx="90866">
                  <c:v>90.866000000000042</c:v>
                </c:pt>
                <c:pt idx="90867">
                  <c:v>90.867000000000019</c:v>
                </c:pt>
                <c:pt idx="90868">
                  <c:v>90.867999999999995</c:v>
                </c:pt>
                <c:pt idx="90869">
                  <c:v>90.869000000000028</c:v>
                </c:pt>
                <c:pt idx="90870">
                  <c:v>90.87</c:v>
                </c:pt>
                <c:pt idx="90871">
                  <c:v>90.871000000000038</c:v>
                </c:pt>
                <c:pt idx="90872">
                  <c:v>90.872000000000014</c:v>
                </c:pt>
                <c:pt idx="90873">
                  <c:v>90.87299999999999</c:v>
                </c:pt>
                <c:pt idx="90874">
                  <c:v>90.874000000000024</c:v>
                </c:pt>
                <c:pt idx="90875">
                  <c:v>90.875</c:v>
                </c:pt>
                <c:pt idx="90876">
                  <c:v>90.876000000000033</c:v>
                </c:pt>
                <c:pt idx="90877">
                  <c:v>90.87700000000001</c:v>
                </c:pt>
                <c:pt idx="90878">
                  <c:v>90.878000000000043</c:v>
                </c:pt>
                <c:pt idx="90879">
                  <c:v>90.879000000000019</c:v>
                </c:pt>
                <c:pt idx="90880">
                  <c:v>90.88</c:v>
                </c:pt>
                <c:pt idx="90881">
                  <c:v>90.881000000000029</c:v>
                </c:pt>
                <c:pt idx="90882">
                  <c:v>90.882000000000005</c:v>
                </c:pt>
                <c:pt idx="90883">
                  <c:v>90.883000000000038</c:v>
                </c:pt>
                <c:pt idx="90884">
                  <c:v>90.884000000000015</c:v>
                </c:pt>
                <c:pt idx="90885">
                  <c:v>90.884999999999991</c:v>
                </c:pt>
                <c:pt idx="90886">
                  <c:v>90.886000000000024</c:v>
                </c:pt>
                <c:pt idx="90887">
                  <c:v>90.887</c:v>
                </c:pt>
                <c:pt idx="90888">
                  <c:v>90.888000000000034</c:v>
                </c:pt>
                <c:pt idx="90889">
                  <c:v>90.88900000000001</c:v>
                </c:pt>
                <c:pt idx="90890">
                  <c:v>90.890000000000043</c:v>
                </c:pt>
                <c:pt idx="90891">
                  <c:v>90.89100000000002</c:v>
                </c:pt>
                <c:pt idx="90892">
                  <c:v>90.891999999999996</c:v>
                </c:pt>
                <c:pt idx="90893">
                  <c:v>90.893000000000029</c:v>
                </c:pt>
                <c:pt idx="90894">
                  <c:v>90.894000000000005</c:v>
                </c:pt>
                <c:pt idx="90895">
                  <c:v>90.895000000000039</c:v>
                </c:pt>
                <c:pt idx="90896">
                  <c:v>90.896000000000015</c:v>
                </c:pt>
                <c:pt idx="90897">
                  <c:v>90.896999999999991</c:v>
                </c:pt>
                <c:pt idx="90898">
                  <c:v>90.898000000000025</c:v>
                </c:pt>
                <c:pt idx="90899">
                  <c:v>90.899000000000001</c:v>
                </c:pt>
                <c:pt idx="90900">
                  <c:v>90.900000000000034</c:v>
                </c:pt>
                <c:pt idx="90901">
                  <c:v>90.90100000000001</c:v>
                </c:pt>
                <c:pt idx="90902">
                  <c:v>90.902000000000044</c:v>
                </c:pt>
                <c:pt idx="90903">
                  <c:v>90.90300000000002</c:v>
                </c:pt>
                <c:pt idx="90904">
                  <c:v>90.903999999999996</c:v>
                </c:pt>
                <c:pt idx="90905">
                  <c:v>90.90500000000003</c:v>
                </c:pt>
                <c:pt idx="90906">
                  <c:v>90.906000000000006</c:v>
                </c:pt>
                <c:pt idx="90907">
                  <c:v>90.907000000000039</c:v>
                </c:pt>
                <c:pt idx="90908">
                  <c:v>90.908000000000015</c:v>
                </c:pt>
                <c:pt idx="90909">
                  <c:v>90.908999999999992</c:v>
                </c:pt>
                <c:pt idx="90910">
                  <c:v>90.910000000000025</c:v>
                </c:pt>
                <c:pt idx="90911">
                  <c:v>90.911000000000001</c:v>
                </c:pt>
                <c:pt idx="90912">
                  <c:v>90.912000000000035</c:v>
                </c:pt>
                <c:pt idx="90913">
                  <c:v>90.913000000000011</c:v>
                </c:pt>
                <c:pt idx="90914">
                  <c:v>90.914000000000044</c:v>
                </c:pt>
                <c:pt idx="90915">
                  <c:v>90.91500000000002</c:v>
                </c:pt>
                <c:pt idx="90916">
                  <c:v>90.915999999999997</c:v>
                </c:pt>
                <c:pt idx="90917">
                  <c:v>90.91700000000003</c:v>
                </c:pt>
                <c:pt idx="90918">
                  <c:v>90.918000000000006</c:v>
                </c:pt>
                <c:pt idx="90919">
                  <c:v>90.91900000000004</c:v>
                </c:pt>
                <c:pt idx="90920">
                  <c:v>90.920000000000016</c:v>
                </c:pt>
                <c:pt idx="90921">
                  <c:v>90.920999999999992</c:v>
                </c:pt>
                <c:pt idx="90922">
                  <c:v>90.922000000000025</c:v>
                </c:pt>
                <c:pt idx="90923">
                  <c:v>90.923000000000002</c:v>
                </c:pt>
                <c:pt idx="90924">
                  <c:v>90.924000000000035</c:v>
                </c:pt>
                <c:pt idx="90925">
                  <c:v>90.925000000000011</c:v>
                </c:pt>
                <c:pt idx="90926">
                  <c:v>90.926000000000045</c:v>
                </c:pt>
                <c:pt idx="90927">
                  <c:v>90.927000000000021</c:v>
                </c:pt>
                <c:pt idx="90928">
                  <c:v>90.927999999999997</c:v>
                </c:pt>
                <c:pt idx="90929">
                  <c:v>90.92900000000003</c:v>
                </c:pt>
                <c:pt idx="90930">
                  <c:v>90.93</c:v>
                </c:pt>
                <c:pt idx="90931">
                  <c:v>90.93100000000004</c:v>
                </c:pt>
                <c:pt idx="90932">
                  <c:v>90.932000000000016</c:v>
                </c:pt>
                <c:pt idx="90933">
                  <c:v>90.932999999999993</c:v>
                </c:pt>
                <c:pt idx="90934">
                  <c:v>90.934000000000026</c:v>
                </c:pt>
                <c:pt idx="90935">
                  <c:v>90.935000000000002</c:v>
                </c:pt>
                <c:pt idx="90936">
                  <c:v>90.936000000000035</c:v>
                </c:pt>
                <c:pt idx="90937">
                  <c:v>90.937000000000012</c:v>
                </c:pt>
                <c:pt idx="90938">
                  <c:v>90.938000000000045</c:v>
                </c:pt>
                <c:pt idx="90939">
                  <c:v>90.939000000000021</c:v>
                </c:pt>
                <c:pt idx="90940">
                  <c:v>90.94</c:v>
                </c:pt>
                <c:pt idx="90941">
                  <c:v>90.941000000000031</c:v>
                </c:pt>
                <c:pt idx="90942">
                  <c:v>90.942000000000007</c:v>
                </c:pt>
                <c:pt idx="90943">
                  <c:v>90.94300000000004</c:v>
                </c:pt>
                <c:pt idx="90944">
                  <c:v>90.944000000000017</c:v>
                </c:pt>
                <c:pt idx="90945">
                  <c:v>90.944999999999993</c:v>
                </c:pt>
                <c:pt idx="90946">
                  <c:v>90.946000000000026</c:v>
                </c:pt>
                <c:pt idx="90947">
                  <c:v>90.947000000000003</c:v>
                </c:pt>
                <c:pt idx="90948">
                  <c:v>90.948000000000036</c:v>
                </c:pt>
                <c:pt idx="90949">
                  <c:v>90.949000000000012</c:v>
                </c:pt>
                <c:pt idx="90950">
                  <c:v>90.950000000000045</c:v>
                </c:pt>
                <c:pt idx="90951">
                  <c:v>90.951000000000022</c:v>
                </c:pt>
                <c:pt idx="90952">
                  <c:v>90.951999999999998</c:v>
                </c:pt>
                <c:pt idx="90953">
                  <c:v>90.953000000000031</c:v>
                </c:pt>
                <c:pt idx="90954">
                  <c:v>90.954000000000008</c:v>
                </c:pt>
                <c:pt idx="90955">
                  <c:v>90.955000000000041</c:v>
                </c:pt>
                <c:pt idx="90956">
                  <c:v>90.956000000000017</c:v>
                </c:pt>
                <c:pt idx="90957">
                  <c:v>90.956999999999994</c:v>
                </c:pt>
                <c:pt idx="90958">
                  <c:v>90.958000000000027</c:v>
                </c:pt>
                <c:pt idx="90959">
                  <c:v>90.959000000000003</c:v>
                </c:pt>
                <c:pt idx="90960">
                  <c:v>90.960000000000036</c:v>
                </c:pt>
                <c:pt idx="90961">
                  <c:v>90.961000000000013</c:v>
                </c:pt>
                <c:pt idx="90962">
                  <c:v>90.962000000000046</c:v>
                </c:pt>
                <c:pt idx="90963">
                  <c:v>90.963000000000022</c:v>
                </c:pt>
                <c:pt idx="90964">
                  <c:v>90.963999999999999</c:v>
                </c:pt>
                <c:pt idx="90965">
                  <c:v>90.965000000000032</c:v>
                </c:pt>
                <c:pt idx="90966">
                  <c:v>90.966000000000008</c:v>
                </c:pt>
                <c:pt idx="90967">
                  <c:v>90.967000000000041</c:v>
                </c:pt>
                <c:pt idx="90968">
                  <c:v>90.968000000000018</c:v>
                </c:pt>
                <c:pt idx="90969">
                  <c:v>90.968999999999994</c:v>
                </c:pt>
                <c:pt idx="90970">
                  <c:v>90.970000000000027</c:v>
                </c:pt>
                <c:pt idx="90971">
                  <c:v>90.971000000000004</c:v>
                </c:pt>
                <c:pt idx="90972">
                  <c:v>90.972000000000037</c:v>
                </c:pt>
                <c:pt idx="90973">
                  <c:v>90.973000000000013</c:v>
                </c:pt>
                <c:pt idx="90974">
                  <c:v>90.974000000000046</c:v>
                </c:pt>
                <c:pt idx="90975">
                  <c:v>90.975000000000023</c:v>
                </c:pt>
                <c:pt idx="90976">
                  <c:v>90.975999999999999</c:v>
                </c:pt>
                <c:pt idx="90977">
                  <c:v>90.977000000000032</c:v>
                </c:pt>
                <c:pt idx="90978">
                  <c:v>90.978000000000009</c:v>
                </c:pt>
                <c:pt idx="90979">
                  <c:v>90.979000000000042</c:v>
                </c:pt>
                <c:pt idx="90980">
                  <c:v>90.980000000000018</c:v>
                </c:pt>
                <c:pt idx="90981">
                  <c:v>90.980999999999995</c:v>
                </c:pt>
                <c:pt idx="90982">
                  <c:v>90.982000000000028</c:v>
                </c:pt>
                <c:pt idx="90983">
                  <c:v>90.983000000000004</c:v>
                </c:pt>
                <c:pt idx="90984">
                  <c:v>90.984000000000037</c:v>
                </c:pt>
                <c:pt idx="90985">
                  <c:v>90.985000000000014</c:v>
                </c:pt>
                <c:pt idx="90986">
                  <c:v>90.98599999999999</c:v>
                </c:pt>
                <c:pt idx="90987">
                  <c:v>90.987000000000023</c:v>
                </c:pt>
                <c:pt idx="90988">
                  <c:v>90.988</c:v>
                </c:pt>
                <c:pt idx="90989">
                  <c:v>90.989000000000033</c:v>
                </c:pt>
                <c:pt idx="90990">
                  <c:v>90.990000000000009</c:v>
                </c:pt>
                <c:pt idx="90991">
                  <c:v>90.991000000000042</c:v>
                </c:pt>
                <c:pt idx="90992">
                  <c:v>90.992000000000019</c:v>
                </c:pt>
                <c:pt idx="90993">
                  <c:v>90.992999999999995</c:v>
                </c:pt>
                <c:pt idx="90994">
                  <c:v>90.994000000000028</c:v>
                </c:pt>
                <c:pt idx="90995">
                  <c:v>90.995000000000005</c:v>
                </c:pt>
                <c:pt idx="90996">
                  <c:v>90.996000000000038</c:v>
                </c:pt>
                <c:pt idx="90997">
                  <c:v>90.997000000000014</c:v>
                </c:pt>
                <c:pt idx="90998">
                  <c:v>90.99799999999999</c:v>
                </c:pt>
                <c:pt idx="90999">
                  <c:v>90.999000000000024</c:v>
                </c:pt>
                <c:pt idx="91000">
                  <c:v>91</c:v>
                </c:pt>
                <c:pt idx="91001">
                  <c:v>91.001000000000033</c:v>
                </c:pt>
                <c:pt idx="91002">
                  <c:v>91.00200000000001</c:v>
                </c:pt>
                <c:pt idx="91003">
                  <c:v>91.003000000000043</c:v>
                </c:pt>
                <c:pt idx="91004">
                  <c:v>91.004000000000019</c:v>
                </c:pt>
                <c:pt idx="91005">
                  <c:v>91.004999999999995</c:v>
                </c:pt>
                <c:pt idx="91006">
                  <c:v>91.006000000000029</c:v>
                </c:pt>
                <c:pt idx="91007">
                  <c:v>91.007000000000005</c:v>
                </c:pt>
                <c:pt idx="91008">
                  <c:v>91.008000000000038</c:v>
                </c:pt>
                <c:pt idx="91009">
                  <c:v>91.009000000000015</c:v>
                </c:pt>
                <c:pt idx="91010">
                  <c:v>91.009999999999991</c:v>
                </c:pt>
                <c:pt idx="91011">
                  <c:v>91.011000000000024</c:v>
                </c:pt>
                <c:pt idx="91012">
                  <c:v>91.012</c:v>
                </c:pt>
                <c:pt idx="91013">
                  <c:v>91.013000000000034</c:v>
                </c:pt>
                <c:pt idx="91014">
                  <c:v>91.01400000000001</c:v>
                </c:pt>
                <c:pt idx="91015">
                  <c:v>91.015000000000043</c:v>
                </c:pt>
                <c:pt idx="91016">
                  <c:v>91.01600000000002</c:v>
                </c:pt>
                <c:pt idx="91017">
                  <c:v>91.016999999999996</c:v>
                </c:pt>
                <c:pt idx="91018">
                  <c:v>91.018000000000029</c:v>
                </c:pt>
                <c:pt idx="91019">
                  <c:v>91.019000000000005</c:v>
                </c:pt>
                <c:pt idx="91020">
                  <c:v>91.020000000000039</c:v>
                </c:pt>
                <c:pt idx="91021">
                  <c:v>91.021000000000015</c:v>
                </c:pt>
                <c:pt idx="91022">
                  <c:v>91.021999999999991</c:v>
                </c:pt>
                <c:pt idx="91023">
                  <c:v>91.023000000000025</c:v>
                </c:pt>
                <c:pt idx="91024">
                  <c:v>91.024000000000001</c:v>
                </c:pt>
                <c:pt idx="91025">
                  <c:v>91.025000000000034</c:v>
                </c:pt>
                <c:pt idx="91026">
                  <c:v>91.02600000000001</c:v>
                </c:pt>
                <c:pt idx="91027">
                  <c:v>91.027000000000044</c:v>
                </c:pt>
                <c:pt idx="91028">
                  <c:v>91.02800000000002</c:v>
                </c:pt>
                <c:pt idx="91029">
                  <c:v>91.028999999999996</c:v>
                </c:pt>
                <c:pt idx="91030">
                  <c:v>91.03000000000003</c:v>
                </c:pt>
                <c:pt idx="91031">
                  <c:v>91.031000000000006</c:v>
                </c:pt>
                <c:pt idx="91032">
                  <c:v>91.032000000000039</c:v>
                </c:pt>
                <c:pt idx="91033">
                  <c:v>91.033000000000015</c:v>
                </c:pt>
                <c:pt idx="91034">
                  <c:v>91.033999999999992</c:v>
                </c:pt>
                <c:pt idx="91035">
                  <c:v>91.035000000000025</c:v>
                </c:pt>
                <c:pt idx="91036">
                  <c:v>91.036000000000001</c:v>
                </c:pt>
                <c:pt idx="91037">
                  <c:v>91.037000000000035</c:v>
                </c:pt>
                <c:pt idx="91038">
                  <c:v>91.038000000000011</c:v>
                </c:pt>
                <c:pt idx="91039">
                  <c:v>91.039000000000044</c:v>
                </c:pt>
                <c:pt idx="91040">
                  <c:v>91.04000000000002</c:v>
                </c:pt>
                <c:pt idx="91041">
                  <c:v>91.040999999999997</c:v>
                </c:pt>
                <c:pt idx="91042">
                  <c:v>91.04200000000003</c:v>
                </c:pt>
                <c:pt idx="91043">
                  <c:v>91.043000000000006</c:v>
                </c:pt>
                <c:pt idx="91044">
                  <c:v>91.04400000000004</c:v>
                </c:pt>
                <c:pt idx="91045">
                  <c:v>91.045000000000016</c:v>
                </c:pt>
                <c:pt idx="91046">
                  <c:v>91.045999999999992</c:v>
                </c:pt>
                <c:pt idx="91047">
                  <c:v>91.047000000000025</c:v>
                </c:pt>
                <c:pt idx="91048">
                  <c:v>91.048000000000002</c:v>
                </c:pt>
                <c:pt idx="91049">
                  <c:v>91.049000000000035</c:v>
                </c:pt>
                <c:pt idx="91050">
                  <c:v>91.050000000000011</c:v>
                </c:pt>
                <c:pt idx="91051">
                  <c:v>91.051000000000045</c:v>
                </c:pt>
                <c:pt idx="91052">
                  <c:v>91.052000000000021</c:v>
                </c:pt>
                <c:pt idx="91053">
                  <c:v>91.052999999999997</c:v>
                </c:pt>
                <c:pt idx="91054">
                  <c:v>91.05400000000003</c:v>
                </c:pt>
                <c:pt idx="91055">
                  <c:v>91.055000000000007</c:v>
                </c:pt>
                <c:pt idx="91056">
                  <c:v>91.05600000000004</c:v>
                </c:pt>
                <c:pt idx="91057">
                  <c:v>91.057000000000016</c:v>
                </c:pt>
                <c:pt idx="91058">
                  <c:v>91.057999999999993</c:v>
                </c:pt>
                <c:pt idx="91059">
                  <c:v>91.059000000000026</c:v>
                </c:pt>
                <c:pt idx="91060">
                  <c:v>91.06</c:v>
                </c:pt>
                <c:pt idx="91061">
                  <c:v>91.061000000000035</c:v>
                </c:pt>
                <c:pt idx="91062">
                  <c:v>91.062000000000012</c:v>
                </c:pt>
                <c:pt idx="91063">
                  <c:v>91.063000000000045</c:v>
                </c:pt>
                <c:pt idx="91064">
                  <c:v>91.064000000000021</c:v>
                </c:pt>
                <c:pt idx="91065">
                  <c:v>91.064999999999998</c:v>
                </c:pt>
                <c:pt idx="91066">
                  <c:v>91.066000000000031</c:v>
                </c:pt>
                <c:pt idx="91067">
                  <c:v>91.067000000000007</c:v>
                </c:pt>
                <c:pt idx="91068">
                  <c:v>91.06800000000004</c:v>
                </c:pt>
                <c:pt idx="91069">
                  <c:v>91.069000000000017</c:v>
                </c:pt>
                <c:pt idx="91070">
                  <c:v>91.07</c:v>
                </c:pt>
                <c:pt idx="91071">
                  <c:v>91.071000000000026</c:v>
                </c:pt>
                <c:pt idx="91072">
                  <c:v>91.072000000000003</c:v>
                </c:pt>
                <c:pt idx="91073">
                  <c:v>91.073000000000036</c:v>
                </c:pt>
                <c:pt idx="91074">
                  <c:v>91.074000000000012</c:v>
                </c:pt>
                <c:pt idx="91075">
                  <c:v>91.075000000000045</c:v>
                </c:pt>
                <c:pt idx="91076">
                  <c:v>91.076000000000022</c:v>
                </c:pt>
                <c:pt idx="91077">
                  <c:v>91.076999999999998</c:v>
                </c:pt>
                <c:pt idx="91078">
                  <c:v>91.078000000000031</c:v>
                </c:pt>
                <c:pt idx="91079">
                  <c:v>91.079000000000008</c:v>
                </c:pt>
                <c:pt idx="91080">
                  <c:v>91.080000000000041</c:v>
                </c:pt>
                <c:pt idx="91081">
                  <c:v>91.081000000000017</c:v>
                </c:pt>
                <c:pt idx="91082">
                  <c:v>91.081999999999994</c:v>
                </c:pt>
                <c:pt idx="91083">
                  <c:v>91.083000000000027</c:v>
                </c:pt>
                <c:pt idx="91084">
                  <c:v>91.084000000000003</c:v>
                </c:pt>
                <c:pt idx="91085">
                  <c:v>91.085000000000036</c:v>
                </c:pt>
                <c:pt idx="91086">
                  <c:v>91.086000000000013</c:v>
                </c:pt>
                <c:pt idx="91087">
                  <c:v>91.087000000000046</c:v>
                </c:pt>
                <c:pt idx="91088">
                  <c:v>91.088000000000022</c:v>
                </c:pt>
                <c:pt idx="91089">
                  <c:v>91.088999999999999</c:v>
                </c:pt>
                <c:pt idx="91090">
                  <c:v>91.090000000000032</c:v>
                </c:pt>
                <c:pt idx="91091">
                  <c:v>91.091000000000008</c:v>
                </c:pt>
                <c:pt idx="91092">
                  <c:v>91.092000000000041</c:v>
                </c:pt>
                <c:pt idx="91093">
                  <c:v>91.093000000000018</c:v>
                </c:pt>
                <c:pt idx="91094">
                  <c:v>91.093999999999994</c:v>
                </c:pt>
                <c:pt idx="91095">
                  <c:v>91.095000000000027</c:v>
                </c:pt>
                <c:pt idx="91096">
                  <c:v>91.096000000000004</c:v>
                </c:pt>
                <c:pt idx="91097">
                  <c:v>91.097000000000037</c:v>
                </c:pt>
                <c:pt idx="91098">
                  <c:v>91.098000000000013</c:v>
                </c:pt>
                <c:pt idx="91099">
                  <c:v>91.099000000000046</c:v>
                </c:pt>
                <c:pt idx="91100">
                  <c:v>91.100000000000023</c:v>
                </c:pt>
                <c:pt idx="91101">
                  <c:v>91.100999999999999</c:v>
                </c:pt>
                <c:pt idx="91102">
                  <c:v>91.102000000000032</c:v>
                </c:pt>
                <c:pt idx="91103">
                  <c:v>91.103000000000009</c:v>
                </c:pt>
                <c:pt idx="91104">
                  <c:v>91.104000000000042</c:v>
                </c:pt>
                <c:pt idx="91105">
                  <c:v>91.105000000000018</c:v>
                </c:pt>
                <c:pt idx="91106">
                  <c:v>91.105999999999995</c:v>
                </c:pt>
                <c:pt idx="91107">
                  <c:v>91.107000000000028</c:v>
                </c:pt>
                <c:pt idx="91108">
                  <c:v>91.108000000000004</c:v>
                </c:pt>
                <c:pt idx="91109">
                  <c:v>91.109000000000037</c:v>
                </c:pt>
                <c:pt idx="91110">
                  <c:v>91.110000000000014</c:v>
                </c:pt>
                <c:pt idx="91111">
                  <c:v>91.11099999999999</c:v>
                </c:pt>
                <c:pt idx="91112">
                  <c:v>91.112000000000023</c:v>
                </c:pt>
                <c:pt idx="91113">
                  <c:v>91.113</c:v>
                </c:pt>
                <c:pt idx="91114">
                  <c:v>91.114000000000033</c:v>
                </c:pt>
                <c:pt idx="91115">
                  <c:v>91.115000000000009</c:v>
                </c:pt>
                <c:pt idx="91116">
                  <c:v>91.116000000000042</c:v>
                </c:pt>
                <c:pt idx="91117">
                  <c:v>91.117000000000019</c:v>
                </c:pt>
                <c:pt idx="91118">
                  <c:v>91.117999999999995</c:v>
                </c:pt>
                <c:pt idx="91119">
                  <c:v>91.119000000000028</c:v>
                </c:pt>
                <c:pt idx="91120">
                  <c:v>91.12</c:v>
                </c:pt>
                <c:pt idx="91121">
                  <c:v>91.121000000000038</c:v>
                </c:pt>
                <c:pt idx="91122">
                  <c:v>91.122000000000014</c:v>
                </c:pt>
                <c:pt idx="91123">
                  <c:v>91.12299999999999</c:v>
                </c:pt>
                <c:pt idx="91124">
                  <c:v>91.124000000000024</c:v>
                </c:pt>
                <c:pt idx="91125">
                  <c:v>91.125</c:v>
                </c:pt>
                <c:pt idx="91126">
                  <c:v>91.126000000000033</c:v>
                </c:pt>
                <c:pt idx="91127">
                  <c:v>91.12700000000001</c:v>
                </c:pt>
                <c:pt idx="91128">
                  <c:v>91.128000000000043</c:v>
                </c:pt>
                <c:pt idx="91129">
                  <c:v>91.129000000000019</c:v>
                </c:pt>
                <c:pt idx="91130">
                  <c:v>91.13</c:v>
                </c:pt>
                <c:pt idx="91131">
                  <c:v>91.131000000000029</c:v>
                </c:pt>
                <c:pt idx="91132">
                  <c:v>91.132000000000005</c:v>
                </c:pt>
                <c:pt idx="91133">
                  <c:v>91.133000000000038</c:v>
                </c:pt>
                <c:pt idx="91134">
                  <c:v>91.134000000000015</c:v>
                </c:pt>
                <c:pt idx="91135">
                  <c:v>91.134999999999991</c:v>
                </c:pt>
                <c:pt idx="91136">
                  <c:v>91.136000000000024</c:v>
                </c:pt>
                <c:pt idx="91137">
                  <c:v>91.137</c:v>
                </c:pt>
                <c:pt idx="91138">
                  <c:v>91.138000000000034</c:v>
                </c:pt>
                <c:pt idx="91139">
                  <c:v>91.13900000000001</c:v>
                </c:pt>
                <c:pt idx="91140">
                  <c:v>91.140000000000043</c:v>
                </c:pt>
                <c:pt idx="91141">
                  <c:v>91.14100000000002</c:v>
                </c:pt>
                <c:pt idx="91142">
                  <c:v>91.141999999999996</c:v>
                </c:pt>
                <c:pt idx="91143">
                  <c:v>91.143000000000029</c:v>
                </c:pt>
                <c:pt idx="91144">
                  <c:v>91.144000000000005</c:v>
                </c:pt>
                <c:pt idx="91145">
                  <c:v>91.145000000000039</c:v>
                </c:pt>
                <c:pt idx="91146">
                  <c:v>91.146000000000015</c:v>
                </c:pt>
                <c:pt idx="91147">
                  <c:v>91.146999999999991</c:v>
                </c:pt>
                <c:pt idx="91148">
                  <c:v>91.148000000000025</c:v>
                </c:pt>
                <c:pt idx="91149">
                  <c:v>91.149000000000001</c:v>
                </c:pt>
                <c:pt idx="91150">
                  <c:v>91.150000000000034</c:v>
                </c:pt>
                <c:pt idx="91151">
                  <c:v>91.15100000000001</c:v>
                </c:pt>
                <c:pt idx="91152">
                  <c:v>91.152000000000044</c:v>
                </c:pt>
                <c:pt idx="91153">
                  <c:v>91.15300000000002</c:v>
                </c:pt>
                <c:pt idx="91154">
                  <c:v>91.153999999999996</c:v>
                </c:pt>
                <c:pt idx="91155">
                  <c:v>91.15500000000003</c:v>
                </c:pt>
                <c:pt idx="91156">
                  <c:v>91.156000000000006</c:v>
                </c:pt>
                <c:pt idx="91157">
                  <c:v>91.157000000000039</c:v>
                </c:pt>
                <c:pt idx="91158">
                  <c:v>91.158000000000015</c:v>
                </c:pt>
                <c:pt idx="91159">
                  <c:v>91.158999999999992</c:v>
                </c:pt>
                <c:pt idx="91160">
                  <c:v>91.160000000000025</c:v>
                </c:pt>
                <c:pt idx="91161">
                  <c:v>91.161000000000001</c:v>
                </c:pt>
                <c:pt idx="91162">
                  <c:v>91.162000000000035</c:v>
                </c:pt>
                <c:pt idx="91163">
                  <c:v>91.163000000000011</c:v>
                </c:pt>
                <c:pt idx="91164">
                  <c:v>91.164000000000044</c:v>
                </c:pt>
                <c:pt idx="91165">
                  <c:v>91.16500000000002</c:v>
                </c:pt>
                <c:pt idx="91166">
                  <c:v>91.165999999999997</c:v>
                </c:pt>
                <c:pt idx="91167">
                  <c:v>91.16700000000003</c:v>
                </c:pt>
                <c:pt idx="91168">
                  <c:v>91.168000000000006</c:v>
                </c:pt>
                <c:pt idx="91169">
                  <c:v>91.16900000000004</c:v>
                </c:pt>
                <c:pt idx="91170">
                  <c:v>91.170000000000016</c:v>
                </c:pt>
                <c:pt idx="91171">
                  <c:v>91.170999999999992</c:v>
                </c:pt>
                <c:pt idx="91172">
                  <c:v>91.172000000000025</c:v>
                </c:pt>
                <c:pt idx="91173">
                  <c:v>91.173000000000002</c:v>
                </c:pt>
                <c:pt idx="91174">
                  <c:v>91.174000000000035</c:v>
                </c:pt>
                <c:pt idx="91175">
                  <c:v>91.175000000000011</c:v>
                </c:pt>
                <c:pt idx="91176">
                  <c:v>91.176000000000045</c:v>
                </c:pt>
                <c:pt idx="91177">
                  <c:v>91.177000000000021</c:v>
                </c:pt>
                <c:pt idx="91178">
                  <c:v>91.177999999999997</c:v>
                </c:pt>
                <c:pt idx="91179">
                  <c:v>91.17900000000003</c:v>
                </c:pt>
                <c:pt idx="91180">
                  <c:v>91.18</c:v>
                </c:pt>
                <c:pt idx="91181">
                  <c:v>91.18100000000004</c:v>
                </c:pt>
                <c:pt idx="91182">
                  <c:v>91.182000000000016</c:v>
                </c:pt>
                <c:pt idx="91183">
                  <c:v>91.182999999999993</c:v>
                </c:pt>
                <c:pt idx="91184">
                  <c:v>91.184000000000026</c:v>
                </c:pt>
                <c:pt idx="91185">
                  <c:v>91.185000000000002</c:v>
                </c:pt>
                <c:pt idx="91186">
                  <c:v>91.186000000000035</c:v>
                </c:pt>
                <c:pt idx="91187">
                  <c:v>91.187000000000012</c:v>
                </c:pt>
                <c:pt idx="91188">
                  <c:v>91.188000000000045</c:v>
                </c:pt>
                <c:pt idx="91189">
                  <c:v>91.189000000000021</c:v>
                </c:pt>
                <c:pt idx="91190">
                  <c:v>91.19</c:v>
                </c:pt>
                <c:pt idx="91191">
                  <c:v>91.191000000000031</c:v>
                </c:pt>
                <c:pt idx="91192">
                  <c:v>91.192000000000007</c:v>
                </c:pt>
                <c:pt idx="91193">
                  <c:v>91.19300000000004</c:v>
                </c:pt>
                <c:pt idx="91194">
                  <c:v>91.194000000000017</c:v>
                </c:pt>
                <c:pt idx="91195">
                  <c:v>91.194999999999993</c:v>
                </c:pt>
                <c:pt idx="91196">
                  <c:v>91.196000000000026</c:v>
                </c:pt>
                <c:pt idx="91197">
                  <c:v>91.197000000000003</c:v>
                </c:pt>
                <c:pt idx="91198">
                  <c:v>91.198000000000036</c:v>
                </c:pt>
                <c:pt idx="91199">
                  <c:v>91.199000000000012</c:v>
                </c:pt>
                <c:pt idx="91200">
                  <c:v>91.200000000000045</c:v>
                </c:pt>
                <c:pt idx="91201">
                  <c:v>91.201000000000022</c:v>
                </c:pt>
                <c:pt idx="91202">
                  <c:v>91.201999999999998</c:v>
                </c:pt>
                <c:pt idx="91203">
                  <c:v>91.203000000000031</c:v>
                </c:pt>
                <c:pt idx="91204">
                  <c:v>91.204000000000008</c:v>
                </c:pt>
                <c:pt idx="91205">
                  <c:v>91.205000000000041</c:v>
                </c:pt>
                <c:pt idx="91206">
                  <c:v>91.206000000000017</c:v>
                </c:pt>
                <c:pt idx="91207">
                  <c:v>91.206999999999994</c:v>
                </c:pt>
                <c:pt idx="91208">
                  <c:v>91.208000000000027</c:v>
                </c:pt>
                <c:pt idx="91209">
                  <c:v>91.209000000000003</c:v>
                </c:pt>
                <c:pt idx="91210">
                  <c:v>91.210000000000036</c:v>
                </c:pt>
                <c:pt idx="91211">
                  <c:v>91.211000000000013</c:v>
                </c:pt>
                <c:pt idx="91212">
                  <c:v>91.212000000000046</c:v>
                </c:pt>
                <c:pt idx="91213">
                  <c:v>91.213000000000022</c:v>
                </c:pt>
                <c:pt idx="91214">
                  <c:v>91.213999999999999</c:v>
                </c:pt>
                <c:pt idx="91215">
                  <c:v>91.215000000000032</c:v>
                </c:pt>
                <c:pt idx="91216">
                  <c:v>91.216000000000008</c:v>
                </c:pt>
                <c:pt idx="91217">
                  <c:v>91.217000000000041</c:v>
                </c:pt>
                <c:pt idx="91218">
                  <c:v>91.218000000000018</c:v>
                </c:pt>
                <c:pt idx="91219">
                  <c:v>91.218999999999994</c:v>
                </c:pt>
                <c:pt idx="91220">
                  <c:v>91.220000000000027</c:v>
                </c:pt>
                <c:pt idx="91221">
                  <c:v>91.221000000000004</c:v>
                </c:pt>
                <c:pt idx="91222">
                  <c:v>91.222000000000037</c:v>
                </c:pt>
                <c:pt idx="91223">
                  <c:v>91.223000000000013</c:v>
                </c:pt>
                <c:pt idx="91224">
                  <c:v>91.224000000000046</c:v>
                </c:pt>
                <c:pt idx="91225">
                  <c:v>91.225000000000023</c:v>
                </c:pt>
                <c:pt idx="91226">
                  <c:v>91.225999999999999</c:v>
                </c:pt>
                <c:pt idx="91227">
                  <c:v>91.227000000000032</c:v>
                </c:pt>
                <c:pt idx="91228">
                  <c:v>91.228000000000009</c:v>
                </c:pt>
                <c:pt idx="91229">
                  <c:v>91.229000000000042</c:v>
                </c:pt>
                <c:pt idx="91230">
                  <c:v>91.230000000000018</c:v>
                </c:pt>
                <c:pt idx="91231">
                  <c:v>91.230999999999995</c:v>
                </c:pt>
                <c:pt idx="91232">
                  <c:v>91.232000000000028</c:v>
                </c:pt>
                <c:pt idx="91233">
                  <c:v>91.233000000000004</c:v>
                </c:pt>
                <c:pt idx="91234">
                  <c:v>91.234000000000037</c:v>
                </c:pt>
                <c:pt idx="91235">
                  <c:v>91.235000000000014</c:v>
                </c:pt>
                <c:pt idx="91236">
                  <c:v>91.23599999999999</c:v>
                </c:pt>
                <c:pt idx="91237">
                  <c:v>91.237000000000023</c:v>
                </c:pt>
                <c:pt idx="91238">
                  <c:v>91.238</c:v>
                </c:pt>
                <c:pt idx="91239">
                  <c:v>91.239000000000033</c:v>
                </c:pt>
                <c:pt idx="91240">
                  <c:v>91.240000000000009</c:v>
                </c:pt>
                <c:pt idx="91241">
                  <c:v>91.241000000000042</c:v>
                </c:pt>
                <c:pt idx="91242">
                  <c:v>91.242000000000019</c:v>
                </c:pt>
                <c:pt idx="91243">
                  <c:v>91.242999999999995</c:v>
                </c:pt>
                <c:pt idx="91244">
                  <c:v>91.244000000000028</c:v>
                </c:pt>
                <c:pt idx="91245">
                  <c:v>91.245000000000005</c:v>
                </c:pt>
                <c:pt idx="91246">
                  <c:v>91.246000000000038</c:v>
                </c:pt>
                <c:pt idx="91247">
                  <c:v>91.247000000000014</c:v>
                </c:pt>
                <c:pt idx="91248">
                  <c:v>91.24799999999999</c:v>
                </c:pt>
                <c:pt idx="91249">
                  <c:v>91.249000000000024</c:v>
                </c:pt>
                <c:pt idx="91250">
                  <c:v>91.25</c:v>
                </c:pt>
                <c:pt idx="91251">
                  <c:v>91.251000000000033</c:v>
                </c:pt>
                <c:pt idx="91252">
                  <c:v>91.25200000000001</c:v>
                </c:pt>
                <c:pt idx="91253">
                  <c:v>91.253000000000043</c:v>
                </c:pt>
                <c:pt idx="91254">
                  <c:v>91.254000000000019</c:v>
                </c:pt>
                <c:pt idx="91255">
                  <c:v>91.254999999999995</c:v>
                </c:pt>
                <c:pt idx="91256">
                  <c:v>91.256000000000029</c:v>
                </c:pt>
                <c:pt idx="91257">
                  <c:v>91.257000000000005</c:v>
                </c:pt>
                <c:pt idx="91258">
                  <c:v>91.258000000000038</c:v>
                </c:pt>
                <c:pt idx="91259">
                  <c:v>91.259000000000015</c:v>
                </c:pt>
                <c:pt idx="91260">
                  <c:v>91.259999999999991</c:v>
                </c:pt>
                <c:pt idx="91261">
                  <c:v>91.261000000000024</c:v>
                </c:pt>
                <c:pt idx="91262">
                  <c:v>91.262</c:v>
                </c:pt>
                <c:pt idx="91263">
                  <c:v>91.263000000000034</c:v>
                </c:pt>
                <c:pt idx="91264">
                  <c:v>91.26400000000001</c:v>
                </c:pt>
                <c:pt idx="91265">
                  <c:v>91.265000000000043</c:v>
                </c:pt>
                <c:pt idx="91266">
                  <c:v>91.26600000000002</c:v>
                </c:pt>
                <c:pt idx="91267">
                  <c:v>91.266999999999996</c:v>
                </c:pt>
                <c:pt idx="91268">
                  <c:v>91.268000000000029</c:v>
                </c:pt>
                <c:pt idx="91269">
                  <c:v>91.269000000000005</c:v>
                </c:pt>
                <c:pt idx="91270">
                  <c:v>91.270000000000039</c:v>
                </c:pt>
                <c:pt idx="91271">
                  <c:v>91.271000000000015</c:v>
                </c:pt>
                <c:pt idx="91272">
                  <c:v>91.271999999999991</c:v>
                </c:pt>
                <c:pt idx="91273">
                  <c:v>91.273000000000025</c:v>
                </c:pt>
                <c:pt idx="91274">
                  <c:v>91.274000000000001</c:v>
                </c:pt>
                <c:pt idx="91275">
                  <c:v>91.275000000000034</c:v>
                </c:pt>
                <c:pt idx="91276">
                  <c:v>91.27600000000001</c:v>
                </c:pt>
                <c:pt idx="91277">
                  <c:v>91.277000000000044</c:v>
                </c:pt>
                <c:pt idx="91278">
                  <c:v>91.27800000000002</c:v>
                </c:pt>
                <c:pt idx="91279">
                  <c:v>91.278999999999996</c:v>
                </c:pt>
                <c:pt idx="91280">
                  <c:v>91.28000000000003</c:v>
                </c:pt>
                <c:pt idx="91281">
                  <c:v>91.281000000000006</c:v>
                </c:pt>
                <c:pt idx="91282">
                  <c:v>91.282000000000039</c:v>
                </c:pt>
                <c:pt idx="91283">
                  <c:v>91.283000000000015</c:v>
                </c:pt>
                <c:pt idx="91284">
                  <c:v>91.283999999999992</c:v>
                </c:pt>
                <c:pt idx="91285">
                  <c:v>91.285000000000025</c:v>
                </c:pt>
                <c:pt idx="91286">
                  <c:v>91.286000000000001</c:v>
                </c:pt>
                <c:pt idx="91287">
                  <c:v>91.287000000000035</c:v>
                </c:pt>
                <c:pt idx="91288">
                  <c:v>91.288000000000011</c:v>
                </c:pt>
                <c:pt idx="91289">
                  <c:v>91.289000000000044</c:v>
                </c:pt>
                <c:pt idx="91290">
                  <c:v>91.29000000000002</c:v>
                </c:pt>
                <c:pt idx="91291">
                  <c:v>91.290999999999997</c:v>
                </c:pt>
                <c:pt idx="91292">
                  <c:v>91.29200000000003</c:v>
                </c:pt>
                <c:pt idx="91293">
                  <c:v>91.293000000000006</c:v>
                </c:pt>
                <c:pt idx="91294">
                  <c:v>91.29400000000004</c:v>
                </c:pt>
                <c:pt idx="91295">
                  <c:v>91.295000000000016</c:v>
                </c:pt>
                <c:pt idx="91296">
                  <c:v>91.295999999999992</c:v>
                </c:pt>
                <c:pt idx="91297">
                  <c:v>91.297000000000025</c:v>
                </c:pt>
                <c:pt idx="91298">
                  <c:v>91.298000000000002</c:v>
                </c:pt>
                <c:pt idx="91299">
                  <c:v>91.299000000000035</c:v>
                </c:pt>
                <c:pt idx="91300">
                  <c:v>91.300000000000011</c:v>
                </c:pt>
                <c:pt idx="91301">
                  <c:v>91.301000000000045</c:v>
                </c:pt>
                <c:pt idx="91302">
                  <c:v>91.302000000000021</c:v>
                </c:pt>
                <c:pt idx="91303">
                  <c:v>91.302999999999997</c:v>
                </c:pt>
                <c:pt idx="91304">
                  <c:v>91.30400000000003</c:v>
                </c:pt>
                <c:pt idx="91305">
                  <c:v>91.305000000000007</c:v>
                </c:pt>
                <c:pt idx="91306">
                  <c:v>91.30600000000004</c:v>
                </c:pt>
                <c:pt idx="91307">
                  <c:v>91.307000000000016</c:v>
                </c:pt>
                <c:pt idx="91308">
                  <c:v>91.307999999999993</c:v>
                </c:pt>
                <c:pt idx="91309">
                  <c:v>91.309000000000026</c:v>
                </c:pt>
                <c:pt idx="91310">
                  <c:v>91.31</c:v>
                </c:pt>
                <c:pt idx="91311">
                  <c:v>91.311000000000035</c:v>
                </c:pt>
                <c:pt idx="91312">
                  <c:v>91.312000000000012</c:v>
                </c:pt>
                <c:pt idx="91313">
                  <c:v>91.313000000000045</c:v>
                </c:pt>
                <c:pt idx="91314">
                  <c:v>91.314000000000021</c:v>
                </c:pt>
                <c:pt idx="91315">
                  <c:v>91.314999999999998</c:v>
                </c:pt>
                <c:pt idx="91316">
                  <c:v>91.316000000000031</c:v>
                </c:pt>
                <c:pt idx="91317">
                  <c:v>91.317000000000007</c:v>
                </c:pt>
                <c:pt idx="91318">
                  <c:v>91.31800000000004</c:v>
                </c:pt>
                <c:pt idx="91319">
                  <c:v>91.319000000000017</c:v>
                </c:pt>
                <c:pt idx="91320">
                  <c:v>91.32</c:v>
                </c:pt>
                <c:pt idx="91321">
                  <c:v>91.321000000000026</c:v>
                </c:pt>
                <c:pt idx="91322">
                  <c:v>91.322000000000003</c:v>
                </c:pt>
                <c:pt idx="91323">
                  <c:v>91.323000000000036</c:v>
                </c:pt>
                <c:pt idx="91324">
                  <c:v>91.324000000000012</c:v>
                </c:pt>
                <c:pt idx="91325">
                  <c:v>91.325000000000045</c:v>
                </c:pt>
                <c:pt idx="91326">
                  <c:v>91.326000000000022</c:v>
                </c:pt>
                <c:pt idx="91327">
                  <c:v>91.326999999999998</c:v>
                </c:pt>
                <c:pt idx="91328">
                  <c:v>91.328000000000031</c:v>
                </c:pt>
                <c:pt idx="91329">
                  <c:v>91.329000000000008</c:v>
                </c:pt>
                <c:pt idx="91330">
                  <c:v>91.330000000000041</c:v>
                </c:pt>
                <c:pt idx="91331">
                  <c:v>91.331000000000017</c:v>
                </c:pt>
                <c:pt idx="91332">
                  <c:v>91.331999999999994</c:v>
                </c:pt>
                <c:pt idx="91333">
                  <c:v>91.333000000000027</c:v>
                </c:pt>
                <c:pt idx="91334">
                  <c:v>91.334000000000003</c:v>
                </c:pt>
                <c:pt idx="91335">
                  <c:v>91.335000000000036</c:v>
                </c:pt>
                <c:pt idx="91336">
                  <c:v>91.336000000000013</c:v>
                </c:pt>
                <c:pt idx="91337">
                  <c:v>91.337000000000046</c:v>
                </c:pt>
                <c:pt idx="91338">
                  <c:v>91.338000000000022</c:v>
                </c:pt>
                <c:pt idx="91339">
                  <c:v>91.338999999999999</c:v>
                </c:pt>
                <c:pt idx="91340">
                  <c:v>91.340000000000032</c:v>
                </c:pt>
                <c:pt idx="91341">
                  <c:v>91.341000000000008</c:v>
                </c:pt>
                <c:pt idx="91342">
                  <c:v>91.342000000000041</c:v>
                </c:pt>
                <c:pt idx="91343">
                  <c:v>91.343000000000018</c:v>
                </c:pt>
                <c:pt idx="91344">
                  <c:v>91.343999999999994</c:v>
                </c:pt>
                <c:pt idx="91345">
                  <c:v>91.345000000000027</c:v>
                </c:pt>
                <c:pt idx="91346">
                  <c:v>91.346000000000004</c:v>
                </c:pt>
                <c:pt idx="91347">
                  <c:v>91.347000000000037</c:v>
                </c:pt>
                <c:pt idx="91348">
                  <c:v>91.348000000000013</c:v>
                </c:pt>
                <c:pt idx="91349">
                  <c:v>91.349000000000046</c:v>
                </c:pt>
                <c:pt idx="91350">
                  <c:v>91.350000000000023</c:v>
                </c:pt>
                <c:pt idx="91351">
                  <c:v>91.350999999999999</c:v>
                </c:pt>
                <c:pt idx="91352">
                  <c:v>91.352000000000032</c:v>
                </c:pt>
                <c:pt idx="91353">
                  <c:v>91.353000000000009</c:v>
                </c:pt>
                <c:pt idx="91354">
                  <c:v>91.354000000000042</c:v>
                </c:pt>
                <c:pt idx="91355">
                  <c:v>91.355000000000018</c:v>
                </c:pt>
                <c:pt idx="91356">
                  <c:v>91.355999999999995</c:v>
                </c:pt>
                <c:pt idx="91357">
                  <c:v>91.357000000000028</c:v>
                </c:pt>
                <c:pt idx="91358">
                  <c:v>91.358000000000004</c:v>
                </c:pt>
                <c:pt idx="91359">
                  <c:v>91.359000000000037</c:v>
                </c:pt>
                <c:pt idx="91360">
                  <c:v>91.360000000000014</c:v>
                </c:pt>
                <c:pt idx="91361">
                  <c:v>91.36099999999999</c:v>
                </c:pt>
                <c:pt idx="91362">
                  <c:v>91.362000000000023</c:v>
                </c:pt>
                <c:pt idx="91363">
                  <c:v>91.363</c:v>
                </c:pt>
                <c:pt idx="91364">
                  <c:v>91.364000000000033</c:v>
                </c:pt>
                <c:pt idx="91365">
                  <c:v>91.365000000000009</c:v>
                </c:pt>
                <c:pt idx="91366">
                  <c:v>91.366000000000042</c:v>
                </c:pt>
                <c:pt idx="91367">
                  <c:v>91.367000000000019</c:v>
                </c:pt>
                <c:pt idx="91368">
                  <c:v>91.367999999999995</c:v>
                </c:pt>
                <c:pt idx="91369">
                  <c:v>91.369000000000028</c:v>
                </c:pt>
                <c:pt idx="91370">
                  <c:v>91.37</c:v>
                </c:pt>
                <c:pt idx="91371">
                  <c:v>91.371000000000038</c:v>
                </c:pt>
                <c:pt idx="91372">
                  <c:v>91.372000000000014</c:v>
                </c:pt>
                <c:pt idx="91373">
                  <c:v>91.37299999999999</c:v>
                </c:pt>
                <c:pt idx="91374">
                  <c:v>91.374000000000024</c:v>
                </c:pt>
                <c:pt idx="91375">
                  <c:v>91.375</c:v>
                </c:pt>
                <c:pt idx="91376">
                  <c:v>91.376000000000033</c:v>
                </c:pt>
                <c:pt idx="91377">
                  <c:v>91.37700000000001</c:v>
                </c:pt>
                <c:pt idx="91378">
                  <c:v>91.378000000000043</c:v>
                </c:pt>
                <c:pt idx="91379">
                  <c:v>91.379000000000019</c:v>
                </c:pt>
                <c:pt idx="91380">
                  <c:v>91.38</c:v>
                </c:pt>
                <c:pt idx="91381">
                  <c:v>91.381000000000029</c:v>
                </c:pt>
                <c:pt idx="91382">
                  <c:v>91.382000000000005</c:v>
                </c:pt>
                <c:pt idx="91383">
                  <c:v>91.383000000000038</c:v>
                </c:pt>
                <c:pt idx="91384">
                  <c:v>91.384000000000015</c:v>
                </c:pt>
                <c:pt idx="91385">
                  <c:v>91.384999999999991</c:v>
                </c:pt>
                <c:pt idx="91386">
                  <c:v>91.386000000000024</c:v>
                </c:pt>
                <c:pt idx="91387">
                  <c:v>91.387</c:v>
                </c:pt>
                <c:pt idx="91388">
                  <c:v>91.388000000000034</c:v>
                </c:pt>
                <c:pt idx="91389">
                  <c:v>91.38900000000001</c:v>
                </c:pt>
                <c:pt idx="91390">
                  <c:v>91.390000000000043</c:v>
                </c:pt>
                <c:pt idx="91391">
                  <c:v>91.39100000000002</c:v>
                </c:pt>
                <c:pt idx="91392">
                  <c:v>91.391999999999996</c:v>
                </c:pt>
                <c:pt idx="91393">
                  <c:v>91.393000000000029</c:v>
                </c:pt>
                <c:pt idx="91394">
                  <c:v>91.394000000000005</c:v>
                </c:pt>
                <c:pt idx="91395">
                  <c:v>91.395000000000039</c:v>
                </c:pt>
                <c:pt idx="91396">
                  <c:v>91.396000000000015</c:v>
                </c:pt>
                <c:pt idx="91397">
                  <c:v>91.396999999999991</c:v>
                </c:pt>
                <c:pt idx="91398">
                  <c:v>91.398000000000025</c:v>
                </c:pt>
                <c:pt idx="91399">
                  <c:v>91.399000000000001</c:v>
                </c:pt>
                <c:pt idx="91400">
                  <c:v>91.400000000000034</c:v>
                </c:pt>
                <c:pt idx="91401">
                  <c:v>91.40100000000001</c:v>
                </c:pt>
                <c:pt idx="91402">
                  <c:v>91.402000000000044</c:v>
                </c:pt>
                <c:pt idx="91403">
                  <c:v>91.40300000000002</c:v>
                </c:pt>
                <c:pt idx="91404">
                  <c:v>91.403999999999996</c:v>
                </c:pt>
                <c:pt idx="91405">
                  <c:v>91.40500000000003</c:v>
                </c:pt>
                <c:pt idx="91406">
                  <c:v>91.406000000000006</c:v>
                </c:pt>
                <c:pt idx="91407">
                  <c:v>91.407000000000039</c:v>
                </c:pt>
                <c:pt idx="91408">
                  <c:v>91.408000000000015</c:v>
                </c:pt>
                <c:pt idx="91409">
                  <c:v>91.408999999999992</c:v>
                </c:pt>
                <c:pt idx="91410">
                  <c:v>91.410000000000025</c:v>
                </c:pt>
                <c:pt idx="91411">
                  <c:v>91.411000000000001</c:v>
                </c:pt>
                <c:pt idx="91412">
                  <c:v>91.412000000000035</c:v>
                </c:pt>
                <c:pt idx="91413">
                  <c:v>91.413000000000011</c:v>
                </c:pt>
                <c:pt idx="91414">
                  <c:v>91.414000000000044</c:v>
                </c:pt>
                <c:pt idx="91415">
                  <c:v>91.41500000000002</c:v>
                </c:pt>
                <c:pt idx="91416">
                  <c:v>91.415999999999997</c:v>
                </c:pt>
                <c:pt idx="91417">
                  <c:v>91.41700000000003</c:v>
                </c:pt>
                <c:pt idx="91418">
                  <c:v>91.418000000000006</c:v>
                </c:pt>
                <c:pt idx="91419">
                  <c:v>91.41900000000004</c:v>
                </c:pt>
                <c:pt idx="91420">
                  <c:v>91.420000000000016</c:v>
                </c:pt>
                <c:pt idx="91421">
                  <c:v>91.420999999999992</c:v>
                </c:pt>
                <c:pt idx="91422">
                  <c:v>91.422000000000025</c:v>
                </c:pt>
                <c:pt idx="91423">
                  <c:v>91.423000000000002</c:v>
                </c:pt>
                <c:pt idx="91424">
                  <c:v>91.424000000000035</c:v>
                </c:pt>
                <c:pt idx="91425">
                  <c:v>91.425000000000011</c:v>
                </c:pt>
                <c:pt idx="91426">
                  <c:v>91.426000000000045</c:v>
                </c:pt>
                <c:pt idx="91427">
                  <c:v>91.427000000000021</c:v>
                </c:pt>
                <c:pt idx="91428">
                  <c:v>91.427999999999997</c:v>
                </c:pt>
                <c:pt idx="91429">
                  <c:v>91.42900000000003</c:v>
                </c:pt>
                <c:pt idx="91430">
                  <c:v>91.43</c:v>
                </c:pt>
                <c:pt idx="91431">
                  <c:v>91.43100000000004</c:v>
                </c:pt>
                <c:pt idx="91432">
                  <c:v>91.432000000000016</c:v>
                </c:pt>
                <c:pt idx="91433">
                  <c:v>91.432999999999993</c:v>
                </c:pt>
                <c:pt idx="91434">
                  <c:v>91.434000000000026</c:v>
                </c:pt>
                <c:pt idx="91435">
                  <c:v>91.435000000000002</c:v>
                </c:pt>
                <c:pt idx="91436">
                  <c:v>91.436000000000035</c:v>
                </c:pt>
                <c:pt idx="91437">
                  <c:v>91.437000000000012</c:v>
                </c:pt>
                <c:pt idx="91438">
                  <c:v>91.438000000000045</c:v>
                </c:pt>
                <c:pt idx="91439">
                  <c:v>91.439000000000021</c:v>
                </c:pt>
                <c:pt idx="91440">
                  <c:v>91.44</c:v>
                </c:pt>
                <c:pt idx="91441">
                  <c:v>91.441000000000031</c:v>
                </c:pt>
                <c:pt idx="91442">
                  <c:v>91.442000000000007</c:v>
                </c:pt>
                <c:pt idx="91443">
                  <c:v>91.44300000000004</c:v>
                </c:pt>
                <c:pt idx="91444">
                  <c:v>91.444000000000017</c:v>
                </c:pt>
                <c:pt idx="91445">
                  <c:v>91.444999999999993</c:v>
                </c:pt>
                <c:pt idx="91446">
                  <c:v>91.446000000000026</c:v>
                </c:pt>
                <c:pt idx="91447">
                  <c:v>91.447000000000003</c:v>
                </c:pt>
                <c:pt idx="91448">
                  <c:v>91.448000000000036</c:v>
                </c:pt>
                <c:pt idx="91449">
                  <c:v>91.449000000000012</c:v>
                </c:pt>
                <c:pt idx="91450">
                  <c:v>91.450000000000045</c:v>
                </c:pt>
                <c:pt idx="91451">
                  <c:v>91.451000000000022</c:v>
                </c:pt>
                <c:pt idx="91452">
                  <c:v>91.451999999999998</c:v>
                </c:pt>
                <c:pt idx="91453">
                  <c:v>91.453000000000031</c:v>
                </c:pt>
                <c:pt idx="91454">
                  <c:v>91.454000000000008</c:v>
                </c:pt>
                <c:pt idx="91455">
                  <c:v>91.455000000000041</c:v>
                </c:pt>
                <c:pt idx="91456">
                  <c:v>91.456000000000017</c:v>
                </c:pt>
                <c:pt idx="91457">
                  <c:v>91.456999999999994</c:v>
                </c:pt>
                <c:pt idx="91458">
                  <c:v>91.458000000000027</c:v>
                </c:pt>
                <c:pt idx="91459">
                  <c:v>91.459000000000003</c:v>
                </c:pt>
                <c:pt idx="91460">
                  <c:v>91.460000000000036</c:v>
                </c:pt>
                <c:pt idx="91461">
                  <c:v>91.461000000000013</c:v>
                </c:pt>
                <c:pt idx="91462">
                  <c:v>91.462000000000046</c:v>
                </c:pt>
                <c:pt idx="91463">
                  <c:v>91.463000000000022</c:v>
                </c:pt>
                <c:pt idx="91464">
                  <c:v>91.463999999999999</c:v>
                </c:pt>
                <c:pt idx="91465">
                  <c:v>91.465000000000032</c:v>
                </c:pt>
                <c:pt idx="91466">
                  <c:v>91.466000000000008</c:v>
                </c:pt>
                <c:pt idx="91467">
                  <c:v>91.467000000000041</c:v>
                </c:pt>
                <c:pt idx="91468">
                  <c:v>91.468000000000018</c:v>
                </c:pt>
                <c:pt idx="91469">
                  <c:v>91.468999999999994</c:v>
                </c:pt>
                <c:pt idx="91470">
                  <c:v>91.470000000000027</c:v>
                </c:pt>
                <c:pt idx="91471">
                  <c:v>91.471000000000004</c:v>
                </c:pt>
                <c:pt idx="91472">
                  <c:v>91.472000000000037</c:v>
                </c:pt>
                <c:pt idx="91473">
                  <c:v>91.473000000000013</c:v>
                </c:pt>
                <c:pt idx="91474">
                  <c:v>91.474000000000046</c:v>
                </c:pt>
                <c:pt idx="91475">
                  <c:v>91.475000000000023</c:v>
                </c:pt>
                <c:pt idx="91476">
                  <c:v>91.475999999999999</c:v>
                </c:pt>
                <c:pt idx="91477">
                  <c:v>91.477000000000032</c:v>
                </c:pt>
                <c:pt idx="91478">
                  <c:v>91.478000000000009</c:v>
                </c:pt>
                <c:pt idx="91479">
                  <c:v>91.479000000000042</c:v>
                </c:pt>
                <c:pt idx="91480">
                  <c:v>91.480000000000018</c:v>
                </c:pt>
                <c:pt idx="91481">
                  <c:v>91.480999999999995</c:v>
                </c:pt>
                <c:pt idx="91482">
                  <c:v>91.482000000000028</c:v>
                </c:pt>
                <c:pt idx="91483">
                  <c:v>91.483000000000004</c:v>
                </c:pt>
                <c:pt idx="91484">
                  <c:v>91.484000000000037</c:v>
                </c:pt>
                <c:pt idx="91485">
                  <c:v>91.485000000000014</c:v>
                </c:pt>
                <c:pt idx="91486">
                  <c:v>91.48599999999999</c:v>
                </c:pt>
                <c:pt idx="91487">
                  <c:v>91.487000000000023</c:v>
                </c:pt>
                <c:pt idx="91488">
                  <c:v>91.488</c:v>
                </c:pt>
                <c:pt idx="91489">
                  <c:v>91.489000000000033</c:v>
                </c:pt>
                <c:pt idx="91490">
                  <c:v>91.490000000000009</c:v>
                </c:pt>
                <c:pt idx="91491">
                  <c:v>91.491000000000042</c:v>
                </c:pt>
                <c:pt idx="91492">
                  <c:v>91.492000000000019</c:v>
                </c:pt>
                <c:pt idx="91493">
                  <c:v>91.492999999999995</c:v>
                </c:pt>
                <c:pt idx="91494">
                  <c:v>91.494000000000028</c:v>
                </c:pt>
                <c:pt idx="91495">
                  <c:v>91.495000000000005</c:v>
                </c:pt>
                <c:pt idx="91496">
                  <c:v>91.496000000000038</c:v>
                </c:pt>
                <c:pt idx="91497">
                  <c:v>91.497000000000014</c:v>
                </c:pt>
                <c:pt idx="91498">
                  <c:v>91.49799999999999</c:v>
                </c:pt>
                <c:pt idx="91499">
                  <c:v>91.499000000000024</c:v>
                </c:pt>
                <c:pt idx="91500">
                  <c:v>91.5</c:v>
                </c:pt>
                <c:pt idx="91501">
                  <c:v>91.501000000000033</c:v>
                </c:pt>
                <c:pt idx="91502">
                  <c:v>91.50200000000001</c:v>
                </c:pt>
                <c:pt idx="91503">
                  <c:v>91.503000000000043</c:v>
                </c:pt>
                <c:pt idx="91504">
                  <c:v>91.504000000000019</c:v>
                </c:pt>
                <c:pt idx="91505">
                  <c:v>91.504999999999995</c:v>
                </c:pt>
                <c:pt idx="91506">
                  <c:v>91.506000000000029</c:v>
                </c:pt>
                <c:pt idx="91507">
                  <c:v>91.507000000000005</c:v>
                </c:pt>
                <c:pt idx="91508">
                  <c:v>91.508000000000038</c:v>
                </c:pt>
                <c:pt idx="91509">
                  <c:v>91.509000000000015</c:v>
                </c:pt>
                <c:pt idx="91510">
                  <c:v>91.509999999999991</c:v>
                </c:pt>
                <c:pt idx="91511">
                  <c:v>91.511000000000024</c:v>
                </c:pt>
                <c:pt idx="91512">
                  <c:v>91.512</c:v>
                </c:pt>
                <c:pt idx="91513">
                  <c:v>91.513000000000034</c:v>
                </c:pt>
                <c:pt idx="91514">
                  <c:v>91.51400000000001</c:v>
                </c:pt>
                <c:pt idx="91515">
                  <c:v>91.515000000000043</c:v>
                </c:pt>
                <c:pt idx="91516">
                  <c:v>91.51600000000002</c:v>
                </c:pt>
                <c:pt idx="91517">
                  <c:v>91.516999999999996</c:v>
                </c:pt>
                <c:pt idx="91518">
                  <c:v>91.518000000000029</c:v>
                </c:pt>
                <c:pt idx="91519">
                  <c:v>91.519000000000005</c:v>
                </c:pt>
                <c:pt idx="91520">
                  <c:v>91.520000000000039</c:v>
                </c:pt>
                <c:pt idx="91521">
                  <c:v>91.521000000000015</c:v>
                </c:pt>
                <c:pt idx="91522">
                  <c:v>91.521999999999991</c:v>
                </c:pt>
                <c:pt idx="91523">
                  <c:v>91.523000000000025</c:v>
                </c:pt>
                <c:pt idx="91524">
                  <c:v>91.524000000000001</c:v>
                </c:pt>
                <c:pt idx="91525">
                  <c:v>91.525000000000034</c:v>
                </c:pt>
                <c:pt idx="91526">
                  <c:v>91.52600000000001</c:v>
                </c:pt>
                <c:pt idx="91527">
                  <c:v>91.527000000000044</c:v>
                </c:pt>
                <c:pt idx="91528">
                  <c:v>91.52800000000002</c:v>
                </c:pt>
                <c:pt idx="91529">
                  <c:v>91.528999999999996</c:v>
                </c:pt>
                <c:pt idx="91530">
                  <c:v>91.53000000000003</c:v>
                </c:pt>
                <c:pt idx="91531">
                  <c:v>91.531000000000006</c:v>
                </c:pt>
                <c:pt idx="91532">
                  <c:v>91.532000000000039</c:v>
                </c:pt>
                <c:pt idx="91533">
                  <c:v>91.533000000000015</c:v>
                </c:pt>
                <c:pt idx="91534">
                  <c:v>91.533999999999992</c:v>
                </c:pt>
                <c:pt idx="91535">
                  <c:v>91.535000000000025</c:v>
                </c:pt>
                <c:pt idx="91536">
                  <c:v>91.536000000000001</c:v>
                </c:pt>
                <c:pt idx="91537">
                  <c:v>91.537000000000035</c:v>
                </c:pt>
                <c:pt idx="91538">
                  <c:v>91.538000000000011</c:v>
                </c:pt>
                <c:pt idx="91539">
                  <c:v>91.539000000000044</c:v>
                </c:pt>
                <c:pt idx="91540">
                  <c:v>91.54000000000002</c:v>
                </c:pt>
                <c:pt idx="91541">
                  <c:v>91.540999999999997</c:v>
                </c:pt>
                <c:pt idx="91542">
                  <c:v>91.54200000000003</c:v>
                </c:pt>
                <c:pt idx="91543">
                  <c:v>91.543000000000006</c:v>
                </c:pt>
                <c:pt idx="91544">
                  <c:v>91.54400000000004</c:v>
                </c:pt>
                <c:pt idx="91545">
                  <c:v>91.545000000000016</c:v>
                </c:pt>
                <c:pt idx="91546">
                  <c:v>91.545999999999992</c:v>
                </c:pt>
                <c:pt idx="91547">
                  <c:v>91.547000000000025</c:v>
                </c:pt>
                <c:pt idx="91548">
                  <c:v>91.548000000000002</c:v>
                </c:pt>
                <c:pt idx="91549">
                  <c:v>91.549000000000035</c:v>
                </c:pt>
                <c:pt idx="91550">
                  <c:v>91.550000000000011</c:v>
                </c:pt>
                <c:pt idx="91551">
                  <c:v>91.551000000000045</c:v>
                </c:pt>
                <c:pt idx="91552">
                  <c:v>91.552000000000021</c:v>
                </c:pt>
                <c:pt idx="91553">
                  <c:v>91.552999999999997</c:v>
                </c:pt>
                <c:pt idx="91554">
                  <c:v>91.55400000000003</c:v>
                </c:pt>
                <c:pt idx="91555">
                  <c:v>91.555000000000007</c:v>
                </c:pt>
                <c:pt idx="91556">
                  <c:v>91.55600000000004</c:v>
                </c:pt>
                <c:pt idx="91557">
                  <c:v>91.557000000000016</c:v>
                </c:pt>
                <c:pt idx="91558">
                  <c:v>91.557999999999993</c:v>
                </c:pt>
                <c:pt idx="91559">
                  <c:v>91.559000000000026</c:v>
                </c:pt>
                <c:pt idx="91560">
                  <c:v>91.56</c:v>
                </c:pt>
                <c:pt idx="91561">
                  <c:v>91.561000000000035</c:v>
                </c:pt>
                <c:pt idx="91562">
                  <c:v>91.562000000000012</c:v>
                </c:pt>
                <c:pt idx="91563">
                  <c:v>91.563000000000045</c:v>
                </c:pt>
                <c:pt idx="91564">
                  <c:v>91.564000000000021</c:v>
                </c:pt>
                <c:pt idx="91565">
                  <c:v>91.564999999999998</c:v>
                </c:pt>
                <c:pt idx="91566">
                  <c:v>91.566000000000031</c:v>
                </c:pt>
                <c:pt idx="91567">
                  <c:v>91.567000000000007</c:v>
                </c:pt>
                <c:pt idx="91568">
                  <c:v>91.56800000000004</c:v>
                </c:pt>
                <c:pt idx="91569">
                  <c:v>91.569000000000017</c:v>
                </c:pt>
                <c:pt idx="91570">
                  <c:v>91.57</c:v>
                </c:pt>
                <c:pt idx="91571">
                  <c:v>91.571000000000026</c:v>
                </c:pt>
                <c:pt idx="91572">
                  <c:v>91.572000000000003</c:v>
                </c:pt>
                <c:pt idx="91573">
                  <c:v>91.573000000000036</c:v>
                </c:pt>
                <c:pt idx="91574">
                  <c:v>91.574000000000012</c:v>
                </c:pt>
                <c:pt idx="91575">
                  <c:v>91.575000000000045</c:v>
                </c:pt>
                <c:pt idx="91576">
                  <c:v>91.576000000000022</c:v>
                </c:pt>
                <c:pt idx="91577">
                  <c:v>91.576999999999998</c:v>
                </c:pt>
                <c:pt idx="91578">
                  <c:v>91.578000000000031</c:v>
                </c:pt>
                <c:pt idx="91579">
                  <c:v>91.579000000000008</c:v>
                </c:pt>
                <c:pt idx="91580">
                  <c:v>91.580000000000041</c:v>
                </c:pt>
                <c:pt idx="91581">
                  <c:v>91.581000000000017</c:v>
                </c:pt>
                <c:pt idx="91582">
                  <c:v>91.581999999999994</c:v>
                </c:pt>
                <c:pt idx="91583">
                  <c:v>91.583000000000027</c:v>
                </c:pt>
                <c:pt idx="91584">
                  <c:v>91.584000000000003</c:v>
                </c:pt>
                <c:pt idx="91585">
                  <c:v>91.585000000000036</c:v>
                </c:pt>
                <c:pt idx="91586">
                  <c:v>91.586000000000013</c:v>
                </c:pt>
                <c:pt idx="91587">
                  <c:v>91.587000000000046</c:v>
                </c:pt>
                <c:pt idx="91588">
                  <c:v>91.588000000000022</c:v>
                </c:pt>
                <c:pt idx="91589">
                  <c:v>91.588999999999999</c:v>
                </c:pt>
                <c:pt idx="91590">
                  <c:v>91.590000000000032</c:v>
                </c:pt>
                <c:pt idx="91591">
                  <c:v>91.591000000000008</c:v>
                </c:pt>
                <c:pt idx="91592">
                  <c:v>91.592000000000041</c:v>
                </c:pt>
                <c:pt idx="91593">
                  <c:v>91.593000000000018</c:v>
                </c:pt>
                <c:pt idx="91594">
                  <c:v>91.593999999999994</c:v>
                </c:pt>
                <c:pt idx="91595">
                  <c:v>91.595000000000027</c:v>
                </c:pt>
                <c:pt idx="91596">
                  <c:v>91.596000000000004</c:v>
                </c:pt>
                <c:pt idx="91597">
                  <c:v>91.597000000000037</c:v>
                </c:pt>
                <c:pt idx="91598">
                  <c:v>91.598000000000013</c:v>
                </c:pt>
                <c:pt idx="91599">
                  <c:v>91.599000000000046</c:v>
                </c:pt>
                <c:pt idx="91600">
                  <c:v>91.600000000000023</c:v>
                </c:pt>
                <c:pt idx="91601">
                  <c:v>91.600999999999999</c:v>
                </c:pt>
                <c:pt idx="91602">
                  <c:v>91.602000000000032</c:v>
                </c:pt>
                <c:pt idx="91603">
                  <c:v>91.603000000000009</c:v>
                </c:pt>
                <c:pt idx="91604">
                  <c:v>91.604000000000042</c:v>
                </c:pt>
                <c:pt idx="91605">
                  <c:v>91.605000000000018</c:v>
                </c:pt>
                <c:pt idx="91606">
                  <c:v>91.605999999999995</c:v>
                </c:pt>
                <c:pt idx="91607">
                  <c:v>91.607000000000028</c:v>
                </c:pt>
                <c:pt idx="91608">
                  <c:v>91.608000000000004</c:v>
                </c:pt>
                <c:pt idx="91609">
                  <c:v>91.609000000000037</c:v>
                </c:pt>
                <c:pt idx="91610">
                  <c:v>91.610000000000014</c:v>
                </c:pt>
                <c:pt idx="91611">
                  <c:v>91.61099999999999</c:v>
                </c:pt>
                <c:pt idx="91612">
                  <c:v>91.612000000000023</c:v>
                </c:pt>
                <c:pt idx="91613">
                  <c:v>91.613</c:v>
                </c:pt>
                <c:pt idx="91614">
                  <c:v>91.614000000000033</c:v>
                </c:pt>
                <c:pt idx="91615">
                  <c:v>91.615000000000009</c:v>
                </c:pt>
                <c:pt idx="91616">
                  <c:v>91.616000000000042</c:v>
                </c:pt>
                <c:pt idx="91617">
                  <c:v>91.617000000000019</c:v>
                </c:pt>
                <c:pt idx="91618">
                  <c:v>91.617999999999995</c:v>
                </c:pt>
                <c:pt idx="91619">
                  <c:v>91.619000000000028</c:v>
                </c:pt>
                <c:pt idx="91620">
                  <c:v>91.62</c:v>
                </c:pt>
                <c:pt idx="91621">
                  <c:v>91.621000000000038</c:v>
                </c:pt>
                <c:pt idx="91622">
                  <c:v>91.622000000000014</c:v>
                </c:pt>
                <c:pt idx="91623">
                  <c:v>91.62299999999999</c:v>
                </c:pt>
                <c:pt idx="91624">
                  <c:v>91.624000000000024</c:v>
                </c:pt>
                <c:pt idx="91625">
                  <c:v>91.625</c:v>
                </c:pt>
                <c:pt idx="91626">
                  <c:v>91.626000000000033</c:v>
                </c:pt>
                <c:pt idx="91627">
                  <c:v>91.62700000000001</c:v>
                </c:pt>
                <c:pt idx="91628">
                  <c:v>91.628000000000043</c:v>
                </c:pt>
                <c:pt idx="91629">
                  <c:v>91.629000000000019</c:v>
                </c:pt>
                <c:pt idx="91630">
                  <c:v>91.63</c:v>
                </c:pt>
                <c:pt idx="91631">
                  <c:v>91.631000000000029</c:v>
                </c:pt>
                <c:pt idx="91632">
                  <c:v>91.632000000000005</c:v>
                </c:pt>
                <c:pt idx="91633">
                  <c:v>91.633000000000038</c:v>
                </c:pt>
                <c:pt idx="91634">
                  <c:v>91.634000000000015</c:v>
                </c:pt>
                <c:pt idx="91635">
                  <c:v>91.634999999999991</c:v>
                </c:pt>
                <c:pt idx="91636">
                  <c:v>91.636000000000024</c:v>
                </c:pt>
                <c:pt idx="91637">
                  <c:v>91.637</c:v>
                </c:pt>
                <c:pt idx="91638">
                  <c:v>91.638000000000034</c:v>
                </c:pt>
                <c:pt idx="91639">
                  <c:v>91.63900000000001</c:v>
                </c:pt>
                <c:pt idx="91640">
                  <c:v>91.640000000000043</c:v>
                </c:pt>
                <c:pt idx="91641">
                  <c:v>91.64100000000002</c:v>
                </c:pt>
                <c:pt idx="91642">
                  <c:v>91.641999999999996</c:v>
                </c:pt>
                <c:pt idx="91643">
                  <c:v>91.643000000000029</c:v>
                </c:pt>
                <c:pt idx="91644">
                  <c:v>91.644000000000005</c:v>
                </c:pt>
                <c:pt idx="91645">
                  <c:v>91.645000000000039</c:v>
                </c:pt>
                <c:pt idx="91646">
                  <c:v>91.646000000000015</c:v>
                </c:pt>
                <c:pt idx="91647">
                  <c:v>91.646999999999991</c:v>
                </c:pt>
                <c:pt idx="91648">
                  <c:v>91.648000000000025</c:v>
                </c:pt>
                <c:pt idx="91649">
                  <c:v>91.649000000000001</c:v>
                </c:pt>
                <c:pt idx="91650">
                  <c:v>91.650000000000034</c:v>
                </c:pt>
                <c:pt idx="91651">
                  <c:v>91.65100000000001</c:v>
                </c:pt>
                <c:pt idx="91652">
                  <c:v>91.652000000000044</c:v>
                </c:pt>
                <c:pt idx="91653">
                  <c:v>91.65300000000002</c:v>
                </c:pt>
                <c:pt idx="91654">
                  <c:v>91.653999999999996</c:v>
                </c:pt>
                <c:pt idx="91655">
                  <c:v>91.65500000000003</c:v>
                </c:pt>
                <c:pt idx="91656">
                  <c:v>91.656000000000006</c:v>
                </c:pt>
                <c:pt idx="91657">
                  <c:v>91.657000000000039</c:v>
                </c:pt>
                <c:pt idx="91658">
                  <c:v>91.658000000000015</c:v>
                </c:pt>
                <c:pt idx="91659">
                  <c:v>91.658999999999992</c:v>
                </c:pt>
                <c:pt idx="91660">
                  <c:v>91.660000000000025</c:v>
                </c:pt>
                <c:pt idx="91661">
                  <c:v>91.661000000000001</c:v>
                </c:pt>
                <c:pt idx="91662">
                  <c:v>91.662000000000035</c:v>
                </c:pt>
                <c:pt idx="91663">
                  <c:v>91.663000000000011</c:v>
                </c:pt>
                <c:pt idx="91664">
                  <c:v>91.664000000000044</c:v>
                </c:pt>
                <c:pt idx="91665">
                  <c:v>91.66500000000002</c:v>
                </c:pt>
                <c:pt idx="91666">
                  <c:v>91.665999999999997</c:v>
                </c:pt>
                <c:pt idx="91667">
                  <c:v>91.66700000000003</c:v>
                </c:pt>
                <c:pt idx="91668">
                  <c:v>91.668000000000006</c:v>
                </c:pt>
                <c:pt idx="91669">
                  <c:v>91.66900000000004</c:v>
                </c:pt>
                <c:pt idx="91670">
                  <c:v>91.670000000000016</c:v>
                </c:pt>
                <c:pt idx="91671">
                  <c:v>91.670999999999992</c:v>
                </c:pt>
                <c:pt idx="91672">
                  <c:v>91.672000000000025</c:v>
                </c:pt>
                <c:pt idx="91673">
                  <c:v>91.673000000000002</c:v>
                </c:pt>
                <c:pt idx="91674">
                  <c:v>91.674000000000035</c:v>
                </c:pt>
                <c:pt idx="91675">
                  <c:v>91.675000000000011</c:v>
                </c:pt>
                <c:pt idx="91676">
                  <c:v>91.676000000000045</c:v>
                </c:pt>
                <c:pt idx="91677">
                  <c:v>91.677000000000021</c:v>
                </c:pt>
                <c:pt idx="91678">
                  <c:v>91.677999999999997</c:v>
                </c:pt>
                <c:pt idx="91679">
                  <c:v>91.67900000000003</c:v>
                </c:pt>
                <c:pt idx="91680">
                  <c:v>91.68</c:v>
                </c:pt>
                <c:pt idx="91681">
                  <c:v>91.68100000000004</c:v>
                </c:pt>
                <c:pt idx="91682">
                  <c:v>91.682000000000016</c:v>
                </c:pt>
                <c:pt idx="91683">
                  <c:v>91.682999999999993</c:v>
                </c:pt>
                <c:pt idx="91684">
                  <c:v>91.684000000000026</c:v>
                </c:pt>
                <c:pt idx="91685">
                  <c:v>91.685000000000002</c:v>
                </c:pt>
                <c:pt idx="91686">
                  <c:v>91.686000000000035</c:v>
                </c:pt>
                <c:pt idx="91687">
                  <c:v>91.687000000000012</c:v>
                </c:pt>
                <c:pt idx="91688">
                  <c:v>91.688000000000045</c:v>
                </c:pt>
                <c:pt idx="91689">
                  <c:v>91.689000000000021</c:v>
                </c:pt>
                <c:pt idx="91690">
                  <c:v>91.69</c:v>
                </c:pt>
                <c:pt idx="91691">
                  <c:v>91.691000000000031</c:v>
                </c:pt>
                <c:pt idx="91692">
                  <c:v>91.692000000000007</c:v>
                </c:pt>
                <c:pt idx="91693">
                  <c:v>91.69300000000004</c:v>
                </c:pt>
                <c:pt idx="91694">
                  <c:v>91.694000000000017</c:v>
                </c:pt>
                <c:pt idx="91695">
                  <c:v>91.694999999999993</c:v>
                </c:pt>
                <c:pt idx="91696">
                  <c:v>91.696000000000026</c:v>
                </c:pt>
                <c:pt idx="91697">
                  <c:v>91.697000000000003</c:v>
                </c:pt>
                <c:pt idx="91698">
                  <c:v>91.698000000000036</c:v>
                </c:pt>
                <c:pt idx="91699">
                  <c:v>91.699000000000012</c:v>
                </c:pt>
                <c:pt idx="91700">
                  <c:v>91.700000000000045</c:v>
                </c:pt>
                <c:pt idx="91701">
                  <c:v>91.701000000000022</c:v>
                </c:pt>
                <c:pt idx="91702">
                  <c:v>91.701999999999998</c:v>
                </c:pt>
                <c:pt idx="91703">
                  <c:v>91.703000000000031</c:v>
                </c:pt>
                <c:pt idx="91704">
                  <c:v>91.704000000000008</c:v>
                </c:pt>
                <c:pt idx="91705">
                  <c:v>91.705000000000041</c:v>
                </c:pt>
                <c:pt idx="91706">
                  <c:v>91.706000000000017</c:v>
                </c:pt>
                <c:pt idx="91707">
                  <c:v>91.706999999999994</c:v>
                </c:pt>
                <c:pt idx="91708">
                  <c:v>91.708000000000027</c:v>
                </c:pt>
                <c:pt idx="91709">
                  <c:v>91.709000000000003</c:v>
                </c:pt>
                <c:pt idx="91710">
                  <c:v>91.710000000000036</c:v>
                </c:pt>
                <c:pt idx="91711">
                  <c:v>91.711000000000013</c:v>
                </c:pt>
                <c:pt idx="91712">
                  <c:v>91.712000000000046</c:v>
                </c:pt>
                <c:pt idx="91713">
                  <c:v>91.713000000000022</c:v>
                </c:pt>
                <c:pt idx="91714">
                  <c:v>91.713999999999999</c:v>
                </c:pt>
                <c:pt idx="91715">
                  <c:v>91.715000000000032</c:v>
                </c:pt>
                <c:pt idx="91716">
                  <c:v>91.716000000000008</c:v>
                </c:pt>
                <c:pt idx="91717">
                  <c:v>91.717000000000041</c:v>
                </c:pt>
                <c:pt idx="91718">
                  <c:v>91.718000000000018</c:v>
                </c:pt>
                <c:pt idx="91719">
                  <c:v>91.718999999999994</c:v>
                </c:pt>
                <c:pt idx="91720">
                  <c:v>91.720000000000027</c:v>
                </c:pt>
                <c:pt idx="91721">
                  <c:v>91.721000000000004</c:v>
                </c:pt>
                <c:pt idx="91722">
                  <c:v>91.722000000000037</c:v>
                </c:pt>
                <c:pt idx="91723">
                  <c:v>91.723000000000013</c:v>
                </c:pt>
                <c:pt idx="91724">
                  <c:v>91.724000000000046</c:v>
                </c:pt>
                <c:pt idx="91725">
                  <c:v>91.725000000000023</c:v>
                </c:pt>
                <c:pt idx="91726">
                  <c:v>91.725999999999999</c:v>
                </c:pt>
                <c:pt idx="91727">
                  <c:v>91.727000000000032</c:v>
                </c:pt>
                <c:pt idx="91728">
                  <c:v>91.728000000000009</c:v>
                </c:pt>
                <c:pt idx="91729">
                  <c:v>91.729000000000042</c:v>
                </c:pt>
                <c:pt idx="91730">
                  <c:v>91.730000000000018</c:v>
                </c:pt>
                <c:pt idx="91731">
                  <c:v>91.730999999999995</c:v>
                </c:pt>
                <c:pt idx="91732">
                  <c:v>91.732000000000028</c:v>
                </c:pt>
                <c:pt idx="91733">
                  <c:v>91.733000000000004</c:v>
                </c:pt>
                <c:pt idx="91734">
                  <c:v>91.734000000000037</c:v>
                </c:pt>
                <c:pt idx="91735">
                  <c:v>91.735000000000014</c:v>
                </c:pt>
                <c:pt idx="91736">
                  <c:v>91.73599999999999</c:v>
                </c:pt>
                <c:pt idx="91737">
                  <c:v>91.737000000000023</c:v>
                </c:pt>
                <c:pt idx="91738">
                  <c:v>91.738</c:v>
                </c:pt>
                <c:pt idx="91739">
                  <c:v>91.739000000000033</c:v>
                </c:pt>
                <c:pt idx="91740">
                  <c:v>91.740000000000009</c:v>
                </c:pt>
                <c:pt idx="91741">
                  <c:v>91.741000000000042</c:v>
                </c:pt>
                <c:pt idx="91742">
                  <c:v>91.742000000000019</c:v>
                </c:pt>
                <c:pt idx="91743">
                  <c:v>91.742999999999995</c:v>
                </c:pt>
                <c:pt idx="91744">
                  <c:v>91.744000000000028</c:v>
                </c:pt>
                <c:pt idx="91745">
                  <c:v>91.745000000000005</c:v>
                </c:pt>
                <c:pt idx="91746">
                  <c:v>91.746000000000038</c:v>
                </c:pt>
                <c:pt idx="91747">
                  <c:v>91.747000000000014</c:v>
                </c:pt>
                <c:pt idx="91748">
                  <c:v>91.74799999999999</c:v>
                </c:pt>
                <c:pt idx="91749">
                  <c:v>91.749000000000024</c:v>
                </c:pt>
                <c:pt idx="91750">
                  <c:v>91.75</c:v>
                </c:pt>
                <c:pt idx="91751">
                  <c:v>91.751000000000033</c:v>
                </c:pt>
                <c:pt idx="91752">
                  <c:v>91.75200000000001</c:v>
                </c:pt>
                <c:pt idx="91753">
                  <c:v>91.753000000000043</c:v>
                </c:pt>
                <c:pt idx="91754">
                  <c:v>91.754000000000019</c:v>
                </c:pt>
                <c:pt idx="91755">
                  <c:v>91.754999999999995</c:v>
                </c:pt>
                <c:pt idx="91756">
                  <c:v>91.756000000000029</c:v>
                </c:pt>
                <c:pt idx="91757">
                  <c:v>91.757000000000005</c:v>
                </c:pt>
                <c:pt idx="91758">
                  <c:v>91.758000000000038</c:v>
                </c:pt>
                <c:pt idx="91759">
                  <c:v>91.759000000000015</c:v>
                </c:pt>
                <c:pt idx="91760">
                  <c:v>91.759999999999991</c:v>
                </c:pt>
                <c:pt idx="91761">
                  <c:v>91.761000000000024</c:v>
                </c:pt>
                <c:pt idx="91762">
                  <c:v>91.762</c:v>
                </c:pt>
                <c:pt idx="91763">
                  <c:v>91.763000000000034</c:v>
                </c:pt>
                <c:pt idx="91764">
                  <c:v>91.76400000000001</c:v>
                </c:pt>
                <c:pt idx="91765">
                  <c:v>91.765000000000043</c:v>
                </c:pt>
                <c:pt idx="91766">
                  <c:v>91.76600000000002</c:v>
                </c:pt>
                <c:pt idx="91767">
                  <c:v>91.766999999999996</c:v>
                </c:pt>
                <c:pt idx="91768">
                  <c:v>91.768000000000029</c:v>
                </c:pt>
                <c:pt idx="91769">
                  <c:v>91.769000000000005</c:v>
                </c:pt>
                <c:pt idx="91770">
                  <c:v>91.770000000000039</c:v>
                </c:pt>
                <c:pt idx="91771">
                  <c:v>91.771000000000015</c:v>
                </c:pt>
                <c:pt idx="91772">
                  <c:v>91.771999999999991</c:v>
                </c:pt>
                <c:pt idx="91773">
                  <c:v>91.773000000000025</c:v>
                </c:pt>
                <c:pt idx="91774">
                  <c:v>91.774000000000001</c:v>
                </c:pt>
                <c:pt idx="91775">
                  <c:v>91.775000000000034</c:v>
                </c:pt>
                <c:pt idx="91776">
                  <c:v>91.77600000000001</c:v>
                </c:pt>
                <c:pt idx="91777">
                  <c:v>91.777000000000044</c:v>
                </c:pt>
                <c:pt idx="91778">
                  <c:v>91.77800000000002</c:v>
                </c:pt>
                <c:pt idx="91779">
                  <c:v>91.778999999999996</c:v>
                </c:pt>
                <c:pt idx="91780">
                  <c:v>91.78000000000003</c:v>
                </c:pt>
                <c:pt idx="91781">
                  <c:v>91.781000000000006</c:v>
                </c:pt>
                <c:pt idx="91782">
                  <c:v>91.782000000000039</c:v>
                </c:pt>
                <c:pt idx="91783">
                  <c:v>91.783000000000015</c:v>
                </c:pt>
                <c:pt idx="91784">
                  <c:v>91.783999999999992</c:v>
                </c:pt>
                <c:pt idx="91785">
                  <c:v>91.785000000000025</c:v>
                </c:pt>
                <c:pt idx="91786">
                  <c:v>91.786000000000001</c:v>
                </c:pt>
                <c:pt idx="91787">
                  <c:v>91.787000000000035</c:v>
                </c:pt>
                <c:pt idx="91788">
                  <c:v>91.788000000000011</c:v>
                </c:pt>
                <c:pt idx="91789">
                  <c:v>91.789000000000044</c:v>
                </c:pt>
                <c:pt idx="91790">
                  <c:v>91.79000000000002</c:v>
                </c:pt>
                <c:pt idx="91791">
                  <c:v>91.790999999999997</c:v>
                </c:pt>
                <c:pt idx="91792">
                  <c:v>91.79200000000003</c:v>
                </c:pt>
                <c:pt idx="91793">
                  <c:v>91.793000000000006</c:v>
                </c:pt>
                <c:pt idx="91794">
                  <c:v>91.79400000000004</c:v>
                </c:pt>
                <c:pt idx="91795">
                  <c:v>91.795000000000016</c:v>
                </c:pt>
                <c:pt idx="91796">
                  <c:v>91.795999999999992</c:v>
                </c:pt>
                <c:pt idx="91797">
                  <c:v>91.797000000000025</c:v>
                </c:pt>
                <c:pt idx="91798">
                  <c:v>91.798000000000002</c:v>
                </c:pt>
                <c:pt idx="91799">
                  <c:v>91.799000000000035</c:v>
                </c:pt>
                <c:pt idx="91800">
                  <c:v>91.800000000000011</c:v>
                </c:pt>
                <c:pt idx="91801">
                  <c:v>91.801000000000045</c:v>
                </c:pt>
                <c:pt idx="91802">
                  <c:v>91.802000000000021</c:v>
                </c:pt>
                <c:pt idx="91803">
                  <c:v>91.802999999999997</c:v>
                </c:pt>
                <c:pt idx="91804">
                  <c:v>91.80400000000003</c:v>
                </c:pt>
                <c:pt idx="91805">
                  <c:v>91.805000000000007</c:v>
                </c:pt>
                <c:pt idx="91806">
                  <c:v>91.80600000000004</c:v>
                </c:pt>
                <c:pt idx="91807">
                  <c:v>91.807000000000016</c:v>
                </c:pt>
                <c:pt idx="91808">
                  <c:v>91.807999999999993</c:v>
                </c:pt>
                <c:pt idx="91809">
                  <c:v>91.809000000000026</c:v>
                </c:pt>
                <c:pt idx="91810">
                  <c:v>91.81</c:v>
                </c:pt>
                <c:pt idx="91811">
                  <c:v>91.811000000000035</c:v>
                </c:pt>
                <c:pt idx="91812">
                  <c:v>91.812000000000012</c:v>
                </c:pt>
                <c:pt idx="91813">
                  <c:v>91.813000000000045</c:v>
                </c:pt>
                <c:pt idx="91814">
                  <c:v>91.814000000000021</c:v>
                </c:pt>
                <c:pt idx="91815">
                  <c:v>91.814999999999998</c:v>
                </c:pt>
                <c:pt idx="91816">
                  <c:v>91.816000000000031</c:v>
                </c:pt>
                <c:pt idx="91817">
                  <c:v>91.817000000000007</c:v>
                </c:pt>
                <c:pt idx="91818">
                  <c:v>91.81800000000004</c:v>
                </c:pt>
                <c:pt idx="91819">
                  <c:v>91.819000000000017</c:v>
                </c:pt>
                <c:pt idx="91820">
                  <c:v>91.82</c:v>
                </c:pt>
                <c:pt idx="91821">
                  <c:v>91.821000000000026</c:v>
                </c:pt>
                <c:pt idx="91822">
                  <c:v>91.822000000000003</c:v>
                </c:pt>
                <c:pt idx="91823">
                  <c:v>91.823000000000036</c:v>
                </c:pt>
                <c:pt idx="91824">
                  <c:v>91.824000000000012</c:v>
                </c:pt>
                <c:pt idx="91825">
                  <c:v>91.825000000000045</c:v>
                </c:pt>
                <c:pt idx="91826">
                  <c:v>91.826000000000022</c:v>
                </c:pt>
                <c:pt idx="91827">
                  <c:v>91.826999999999998</c:v>
                </c:pt>
                <c:pt idx="91828">
                  <c:v>91.828000000000031</c:v>
                </c:pt>
                <c:pt idx="91829">
                  <c:v>91.829000000000008</c:v>
                </c:pt>
                <c:pt idx="91830">
                  <c:v>91.830000000000041</c:v>
                </c:pt>
                <c:pt idx="91831">
                  <c:v>91.831000000000017</c:v>
                </c:pt>
                <c:pt idx="91832">
                  <c:v>91.831999999999994</c:v>
                </c:pt>
                <c:pt idx="91833">
                  <c:v>91.833000000000027</c:v>
                </c:pt>
                <c:pt idx="91834">
                  <c:v>91.834000000000003</c:v>
                </c:pt>
                <c:pt idx="91835">
                  <c:v>91.835000000000036</c:v>
                </c:pt>
                <c:pt idx="91836">
                  <c:v>91.836000000000013</c:v>
                </c:pt>
                <c:pt idx="91837">
                  <c:v>91.837000000000046</c:v>
                </c:pt>
                <c:pt idx="91838">
                  <c:v>91.838000000000022</c:v>
                </c:pt>
                <c:pt idx="91839">
                  <c:v>91.838999999999999</c:v>
                </c:pt>
                <c:pt idx="91840">
                  <c:v>91.840000000000032</c:v>
                </c:pt>
                <c:pt idx="91841">
                  <c:v>91.841000000000008</c:v>
                </c:pt>
                <c:pt idx="91842">
                  <c:v>91.842000000000041</c:v>
                </c:pt>
                <c:pt idx="91843">
                  <c:v>91.843000000000018</c:v>
                </c:pt>
                <c:pt idx="91844">
                  <c:v>91.843999999999994</c:v>
                </c:pt>
                <c:pt idx="91845">
                  <c:v>91.845000000000027</c:v>
                </c:pt>
                <c:pt idx="91846">
                  <c:v>91.846000000000004</c:v>
                </c:pt>
                <c:pt idx="91847">
                  <c:v>91.847000000000037</c:v>
                </c:pt>
                <c:pt idx="91848">
                  <c:v>91.848000000000013</c:v>
                </c:pt>
                <c:pt idx="91849">
                  <c:v>91.849000000000046</c:v>
                </c:pt>
                <c:pt idx="91850">
                  <c:v>91.850000000000023</c:v>
                </c:pt>
                <c:pt idx="91851">
                  <c:v>91.850999999999999</c:v>
                </c:pt>
                <c:pt idx="91852">
                  <c:v>91.852000000000032</c:v>
                </c:pt>
                <c:pt idx="91853">
                  <c:v>91.853000000000009</c:v>
                </c:pt>
                <c:pt idx="91854">
                  <c:v>91.854000000000042</c:v>
                </c:pt>
                <c:pt idx="91855">
                  <c:v>91.855000000000018</c:v>
                </c:pt>
                <c:pt idx="91856">
                  <c:v>91.855999999999995</c:v>
                </c:pt>
                <c:pt idx="91857">
                  <c:v>91.857000000000028</c:v>
                </c:pt>
                <c:pt idx="91858">
                  <c:v>91.858000000000004</c:v>
                </c:pt>
                <c:pt idx="91859">
                  <c:v>91.859000000000037</c:v>
                </c:pt>
                <c:pt idx="91860">
                  <c:v>91.860000000000014</c:v>
                </c:pt>
                <c:pt idx="91861">
                  <c:v>91.86099999999999</c:v>
                </c:pt>
                <c:pt idx="91862">
                  <c:v>91.862000000000023</c:v>
                </c:pt>
                <c:pt idx="91863">
                  <c:v>91.863</c:v>
                </c:pt>
                <c:pt idx="91864">
                  <c:v>91.864000000000033</c:v>
                </c:pt>
                <c:pt idx="91865">
                  <c:v>91.865000000000009</c:v>
                </c:pt>
                <c:pt idx="91866">
                  <c:v>91.866000000000042</c:v>
                </c:pt>
                <c:pt idx="91867">
                  <c:v>91.867000000000019</c:v>
                </c:pt>
                <c:pt idx="91868">
                  <c:v>91.867999999999995</c:v>
                </c:pt>
                <c:pt idx="91869">
                  <c:v>91.869000000000028</c:v>
                </c:pt>
                <c:pt idx="91870">
                  <c:v>91.87</c:v>
                </c:pt>
                <c:pt idx="91871">
                  <c:v>91.871000000000038</c:v>
                </c:pt>
                <c:pt idx="91872">
                  <c:v>91.872000000000014</c:v>
                </c:pt>
                <c:pt idx="91873">
                  <c:v>91.87299999999999</c:v>
                </c:pt>
                <c:pt idx="91874">
                  <c:v>91.874000000000024</c:v>
                </c:pt>
                <c:pt idx="91875">
                  <c:v>91.875</c:v>
                </c:pt>
                <c:pt idx="91876">
                  <c:v>91.876000000000033</c:v>
                </c:pt>
                <c:pt idx="91877">
                  <c:v>91.87700000000001</c:v>
                </c:pt>
                <c:pt idx="91878">
                  <c:v>91.878000000000043</c:v>
                </c:pt>
                <c:pt idx="91879">
                  <c:v>91.879000000000019</c:v>
                </c:pt>
                <c:pt idx="91880">
                  <c:v>91.88</c:v>
                </c:pt>
                <c:pt idx="91881">
                  <c:v>91.881000000000029</c:v>
                </c:pt>
                <c:pt idx="91882">
                  <c:v>91.882000000000005</c:v>
                </c:pt>
                <c:pt idx="91883">
                  <c:v>91.883000000000038</c:v>
                </c:pt>
                <c:pt idx="91884">
                  <c:v>91.884000000000015</c:v>
                </c:pt>
                <c:pt idx="91885">
                  <c:v>91.884999999999991</c:v>
                </c:pt>
                <c:pt idx="91886">
                  <c:v>91.886000000000024</c:v>
                </c:pt>
                <c:pt idx="91887">
                  <c:v>91.887</c:v>
                </c:pt>
                <c:pt idx="91888">
                  <c:v>91.888000000000034</c:v>
                </c:pt>
                <c:pt idx="91889">
                  <c:v>91.88900000000001</c:v>
                </c:pt>
                <c:pt idx="91890">
                  <c:v>91.890000000000043</c:v>
                </c:pt>
                <c:pt idx="91891">
                  <c:v>91.89100000000002</c:v>
                </c:pt>
                <c:pt idx="91892">
                  <c:v>91.891999999999996</c:v>
                </c:pt>
                <c:pt idx="91893">
                  <c:v>91.893000000000029</c:v>
                </c:pt>
                <c:pt idx="91894">
                  <c:v>91.894000000000005</c:v>
                </c:pt>
                <c:pt idx="91895">
                  <c:v>91.895000000000039</c:v>
                </c:pt>
                <c:pt idx="91896">
                  <c:v>91.896000000000015</c:v>
                </c:pt>
                <c:pt idx="91897">
                  <c:v>91.896999999999991</c:v>
                </c:pt>
                <c:pt idx="91898">
                  <c:v>91.898000000000025</c:v>
                </c:pt>
                <c:pt idx="91899">
                  <c:v>91.899000000000001</c:v>
                </c:pt>
                <c:pt idx="91900">
                  <c:v>91.900000000000034</c:v>
                </c:pt>
                <c:pt idx="91901">
                  <c:v>91.90100000000001</c:v>
                </c:pt>
                <c:pt idx="91902">
                  <c:v>91.902000000000044</c:v>
                </c:pt>
                <c:pt idx="91903">
                  <c:v>91.90300000000002</c:v>
                </c:pt>
                <c:pt idx="91904">
                  <c:v>91.903999999999996</c:v>
                </c:pt>
                <c:pt idx="91905">
                  <c:v>91.90500000000003</c:v>
                </c:pt>
                <c:pt idx="91906">
                  <c:v>91.906000000000006</c:v>
                </c:pt>
                <c:pt idx="91907">
                  <c:v>91.907000000000039</c:v>
                </c:pt>
                <c:pt idx="91908">
                  <c:v>91.908000000000015</c:v>
                </c:pt>
                <c:pt idx="91909">
                  <c:v>91.908999999999992</c:v>
                </c:pt>
                <c:pt idx="91910">
                  <c:v>91.910000000000025</c:v>
                </c:pt>
                <c:pt idx="91911">
                  <c:v>91.911000000000001</c:v>
                </c:pt>
                <c:pt idx="91912">
                  <c:v>91.912000000000035</c:v>
                </c:pt>
                <c:pt idx="91913">
                  <c:v>91.913000000000011</c:v>
                </c:pt>
                <c:pt idx="91914">
                  <c:v>91.914000000000044</c:v>
                </c:pt>
                <c:pt idx="91915">
                  <c:v>91.91500000000002</c:v>
                </c:pt>
                <c:pt idx="91916">
                  <c:v>91.915999999999997</c:v>
                </c:pt>
                <c:pt idx="91917">
                  <c:v>91.91700000000003</c:v>
                </c:pt>
                <c:pt idx="91918">
                  <c:v>91.918000000000006</c:v>
                </c:pt>
                <c:pt idx="91919">
                  <c:v>91.91900000000004</c:v>
                </c:pt>
                <c:pt idx="91920">
                  <c:v>91.920000000000016</c:v>
                </c:pt>
                <c:pt idx="91921">
                  <c:v>91.920999999999992</c:v>
                </c:pt>
                <c:pt idx="91922">
                  <c:v>91.922000000000025</c:v>
                </c:pt>
                <c:pt idx="91923">
                  <c:v>91.923000000000002</c:v>
                </c:pt>
                <c:pt idx="91924">
                  <c:v>91.924000000000035</c:v>
                </c:pt>
                <c:pt idx="91925">
                  <c:v>91.925000000000011</c:v>
                </c:pt>
                <c:pt idx="91926">
                  <c:v>91.926000000000045</c:v>
                </c:pt>
                <c:pt idx="91927">
                  <c:v>91.927000000000021</c:v>
                </c:pt>
                <c:pt idx="91928">
                  <c:v>91.927999999999997</c:v>
                </c:pt>
                <c:pt idx="91929">
                  <c:v>91.92900000000003</c:v>
                </c:pt>
                <c:pt idx="91930">
                  <c:v>91.93</c:v>
                </c:pt>
                <c:pt idx="91931">
                  <c:v>91.93100000000004</c:v>
                </c:pt>
                <c:pt idx="91932">
                  <c:v>91.932000000000016</c:v>
                </c:pt>
                <c:pt idx="91933">
                  <c:v>91.932999999999993</c:v>
                </c:pt>
                <c:pt idx="91934">
                  <c:v>91.934000000000026</c:v>
                </c:pt>
                <c:pt idx="91935">
                  <c:v>91.935000000000002</c:v>
                </c:pt>
                <c:pt idx="91936">
                  <c:v>91.936000000000035</c:v>
                </c:pt>
                <c:pt idx="91937">
                  <c:v>91.937000000000012</c:v>
                </c:pt>
                <c:pt idx="91938">
                  <c:v>91.938000000000045</c:v>
                </c:pt>
                <c:pt idx="91939">
                  <c:v>91.939000000000021</c:v>
                </c:pt>
                <c:pt idx="91940">
                  <c:v>91.94</c:v>
                </c:pt>
                <c:pt idx="91941">
                  <c:v>91.941000000000031</c:v>
                </c:pt>
                <c:pt idx="91942">
                  <c:v>91.942000000000007</c:v>
                </c:pt>
                <c:pt idx="91943">
                  <c:v>91.94300000000004</c:v>
                </c:pt>
                <c:pt idx="91944">
                  <c:v>91.944000000000017</c:v>
                </c:pt>
                <c:pt idx="91945">
                  <c:v>91.944999999999993</c:v>
                </c:pt>
                <c:pt idx="91946">
                  <c:v>91.946000000000026</c:v>
                </c:pt>
                <c:pt idx="91947">
                  <c:v>91.947000000000003</c:v>
                </c:pt>
                <c:pt idx="91948">
                  <c:v>91.948000000000036</c:v>
                </c:pt>
                <c:pt idx="91949">
                  <c:v>91.949000000000012</c:v>
                </c:pt>
                <c:pt idx="91950">
                  <c:v>91.950000000000045</c:v>
                </c:pt>
                <c:pt idx="91951">
                  <c:v>91.951000000000022</c:v>
                </c:pt>
                <c:pt idx="91952">
                  <c:v>91.951999999999998</c:v>
                </c:pt>
                <c:pt idx="91953">
                  <c:v>91.953000000000031</c:v>
                </c:pt>
                <c:pt idx="91954">
                  <c:v>91.954000000000008</c:v>
                </c:pt>
                <c:pt idx="91955">
                  <c:v>91.955000000000041</c:v>
                </c:pt>
                <c:pt idx="91956">
                  <c:v>91.956000000000017</c:v>
                </c:pt>
                <c:pt idx="91957">
                  <c:v>91.956999999999994</c:v>
                </c:pt>
                <c:pt idx="91958">
                  <c:v>91.958000000000027</c:v>
                </c:pt>
                <c:pt idx="91959">
                  <c:v>91.959000000000003</c:v>
                </c:pt>
                <c:pt idx="91960">
                  <c:v>91.960000000000036</c:v>
                </c:pt>
                <c:pt idx="91961">
                  <c:v>91.961000000000013</c:v>
                </c:pt>
                <c:pt idx="91962">
                  <c:v>91.962000000000046</c:v>
                </c:pt>
                <c:pt idx="91963">
                  <c:v>91.963000000000022</c:v>
                </c:pt>
                <c:pt idx="91964">
                  <c:v>91.963999999999999</c:v>
                </c:pt>
                <c:pt idx="91965">
                  <c:v>91.965000000000032</c:v>
                </c:pt>
                <c:pt idx="91966">
                  <c:v>91.966000000000008</c:v>
                </c:pt>
                <c:pt idx="91967">
                  <c:v>91.967000000000041</c:v>
                </c:pt>
                <c:pt idx="91968">
                  <c:v>91.968000000000018</c:v>
                </c:pt>
                <c:pt idx="91969">
                  <c:v>91.968999999999994</c:v>
                </c:pt>
                <c:pt idx="91970">
                  <c:v>91.970000000000027</c:v>
                </c:pt>
                <c:pt idx="91971">
                  <c:v>91.971000000000004</c:v>
                </c:pt>
                <c:pt idx="91972">
                  <c:v>91.972000000000037</c:v>
                </c:pt>
                <c:pt idx="91973">
                  <c:v>91.973000000000013</c:v>
                </c:pt>
                <c:pt idx="91974">
                  <c:v>91.974000000000046</c:v>
                </c:pt>
                <c:pt idx="91975">
                  <c:v>91.975000000000023</c:v>
                </c:pt>
                <c:pt idx="91976">
                  <c:v>91.975999999999999</c:v>
                </c:pt>
                <c:pt idx="91977">
                  <c:v>91.977000000000032</c:v>
                </c:pt>
                <c:pt idx="91978">
                  <c:v>91.978000000000009</c:v>
                </c:pt>
                <c:pt idx="91979">
                  <c:v>91.979000000000042</c:v>
                </c:pt>
                <c:pt idx="91980">
                  <c:v>91.980000000000018</c:v>
                </c:pt>
                <c:pt idx="91981">
                  <c:v>91.980999999999995</c:v>
                </c:pt>
                <c:pt idx="91982">
                  <c:v>91.982000000000028</c:v>
                </c:pt>
                <c:pt idx="91983">
                  <c:v>91.983000000000004</c:v>
                </c:pt>
                <c:pt idx="91984">
                  <c:v>91.984000000000037</c:v>
                </c:pt>
                <c:pt idx="91985">
                  <c:v>91.985000000000014</c:v>
                </c:pt>
                <c:pt idx="91986">
                  <c:v>91.98599999999999</c:v>
                </c:pt>
                <c:pt idx="91987">
                  <c:v>91.987000000000023</c:v>
                </c:pt>
                <c:pt idx="91988">
                  <c:v>91.988</c:v>
                </c:pt>
                <c:pt idx="91989">
                  <c:v>91.989000000000033</c:v>
                </c:pt>
                <c:pt idx="91990">
                  <c:v>91.990000000000009</c:v>
                </c:pt>
                <c:pt idx="91991">
                  <c:v>91.991000000000042</c:v>
                </c:pt>
                <c:pt idx="91992">
                  <c:v>91.992000000000019</c:v>
                </c:pt>
                <c:pt idx="91993">
                  <c:v>91.992999999999995</c:v>
                </c:pt>
                <c:pt idx="91994">
                  <c:v>91.994000000000028</c:v>
                </c:pt>
                <c:pt idx="91995">
                  <c:v>91.995000000000005</c:v>
                </c:pt>
                <c:pt idx="91996">
                  <c:v>91.996000000000038</c:v>
                </c:pt>
                <c:pt idx="91997">
                  <c:v>91.997000000000014</c:v>
                </c:pt>
                <c:pt idx="91998">
                  <c:v>91.99799999999999</c:v>
                </c:pt>
                <c:pt idx="91999">
                  <c:v>91.999000000000024</c:v>
                </c:pt>
                <c:pt idx="92000">
                  <c:v>92</c:v>
                </c:pt>
                <c:pt idx="92001">
                  <c:v>92.001000000000033</c:v>
                </c:pt>
                <c:pt idx="92002">
                  <c:v>92.00200000000001</c:v>
                </c:pt>
                <c:pt idx="92003">
                  <c:v>92.003000000000043</c:v>
                </c:pt>
                <c:pt idx="92004">
                  <c:v>92.004000000000019</c:v>
                </c:pt>
                <c:pt idx="92005">
                  <c:v>92.004999999999995</c:v>
                </c:pt>
                <c:pt idx="92006">
                  <c:v>92.006000000000029</c:v>
                </c:pt>
                <c:pt idx="92007">
                  <c:v>92.007000000000005</c:v>
                </c:pt>
                <c:pt idx="92008">
                  <c:v>92.008000000000038</c:v>
                </c:pt>
                <c:pt idx="92009">
                  <c:v>92.009000000000015</c:v>
                </c:pt>
                <c:pt idx="92010">
                  <c:v>92.009999999999991</c:v>
                </c:pt>
                <c:pt idx="92011">
                  <c:v>92.011000000000024</c:v>
                </c:pt>
                <c:pt idx="92012">
                  <c:v>92.012</c:v>
                </c:pt>
                <c:pt idx="92013">
                  <c:v>92.013000000000034</c:v>
                </c:pt>
                <c:pt idx="92014">
                  <c:v>92.01400000000001</c:v>
                </c:pt>
                <c:pt idx="92015">
                  <c:v>92.015000000000043</c:v>
                </c:pt>
                <c:pt idx="92016">
                  <c:v>92.01600000000002</c:v>
                </c:pt>
                <c:pt idx="92017">
                  <c:v>92.016999999999996</c:v>
                </c:pt>
                <c:pt idx="92018">
                  <c:v>92.018000000000029</c:v>
                </c:pt>
                <c:pt idx="92019">
                  <c:v>92.019000000000005</c:v>
                </c:pt>
                <c:pt idx="92020">
                  <c:v>92.020000000000039</c:v>
                </c:pt>
                <c:pt idx="92021">
                  <c:v>92.021000000000015</c:v>
                </c:pt>
                <c:pt idx="92022">
                  <c:v>92.021999999999991</c:v>
                </c:pt>
                <c:pt idx="92023">
                  <c:v>92.023000000000025</c:v>
                </c:pt>
                <c:pt idx="92024">
                  <c:v>92.024000000000001</c:v>
                </c:pt>
                <c:pt idx="92025">
                  <c:v>92.025000000000034</c:v>
                </c:pt>
                <c:pt idx="92026">
                  <c:v>92.02600000000001</c:v>
                </c:pt>
                <c:pt idx="92027">
                  <c:v>92.027000000000044</c:v>
                </c:pt>
                <c:pt idx="92028">
                  <c:v>92.02800000000002</c:v>
                </c:pt>
                <c:pt idx="92029">
                  <c:v>92.028999999999996</c:v>
                </c:pt>
                <c:pt idx="92030">
                  <c:v>92.03000000000003</c:v>
                </c:pt>
                <c:pt idx="92031">
                  <c:v>92.031000000000006</c:v>
                </c:pt>
                <c:pt idx="92032">
                  <c:v>92.032000000000039</c:v>
                </c:pt>
                <c:pt idx="92033">
                  <c:v>92.033000000000015</c:v>
                </c:pt>
                <c:pt idx="92034">
                  <c:v>92.033999999999992</c:v>
                </c:pt>
                <c:pt idx="92035">
                  <c:v>92.035000000000025</c:v>
                </c:pt>
                <c:pt idx="92036">
                  <c:v>92.036000000000001</c:v>
                </c:pt>
                <c:pt idx="92037">
                  <c:v>92.037000000000035</c:v>
                </c:pt>
                <c:pt idx="92038">
                  <c:v>92.038000000000011</c:v>
                </c:pt>
                <c:pt idx="92039">
                  <c:v>92.039000000000044</c:v>
                </c:pt>
                <c:pt idx="92040">
                  <c:v>92.04000000000002</c:v>
                </c:pt>
                <c:pt idx="92041">
                  <c:v>92.040999999999997</c:v>
                </c:pt>
                <c:pt idx="92042">
                  <c:v>92.04200000000003</c:v>
                </c:pt>
                <c:pt idx="92043">
                  <c:v>92.043000000000006</c:v>
                </c:pt>
                <c:pt idx="92044">
                  <c:v>92.04400000000004</c:v>
                </c:pt>
                <c:pt idx="92045">
                  <c:v>92.045000000000016</c:v>
                </c:pt>
                <c:pt idx="92046">
                  <c:v>92.045999999999992</c:v>
                </c:pt>
                <c:pt idx="92047">
                  <c:v>92.047000000000025</c:v>
                </c:pt>
                <c:pt idx="92048">
                  <c:v>92.048000000000002</c:v>
                </c:pt>
                <c:pt idx="92049">
                  <c:v>92.049000000000035</c:v>
                </c:pt>
                <c:pt idx="92050">
                  <c:v>92.050000000000011</c:v>
                </c:pt>
                <c:pt idx="92051">
                  <c:v>92.051000000000045</c:v>
                </c:pt>
                <c:pt idx="92052">
                  <c:v>92.052000000000021</c:v>
                </c:pt>
                <c:pt idx="92053">
                  <c:v>92.052999999999997</c:v>
                </c:pt>
                <c:pt idx="92054">
                  <c:v>92.05400000000003</c:v>
                </c:pt>
                <c:pt idx="92055">
                  <c:v>92.055000000000007</c:v>
                </c:pt>
                <c:pt idx="92056">
                  <c:v>92.05600000000004</c:v>
                </c:pt>
                <c:pt idx="92057">
                  <c:v>92.057000000000016</c:v>
                </c:pt>
                <c:pt idx="92058">
                  <c:v>92.057999999999993</c:v>
                </c:pt>
                <c:pt idx="92059">
                  <c:v>92.059000000000026</c:v>
                </c:pt>
                <c:pt idx="92060">
                  <c:v>92.06</c:v>
                </c:pt>
                <c:pt idx="92061">
                  <c:v>92.061000000000035</c:v>
                </c:pt>
                <c:pt idx="92062">
                  <c:v>92.062000000000012</c:v>
                </c:pt>
                <c:pt idx="92063">
                  <c:v>92.063000000000045</c:v>
                </c:pt>
                <c:pt idx="92064">
                  <c:v>92.064000000000021</c:v>
                </c:pt>
                <c:pt idx="92065">
                  <c:v>92.064999999999998</c:v>
                </c:pt>
                <c:pt idx="92066">
                  <c:v>92.066000000000031</c:v>
                </c:pt>
                <c:pt idx="92067">
                  <c:v>92.067000000000007</c:v>
                </c:pt>
                <c:pt idx="92068">
                  <c:v>92.06800000000004</c:v>
                </c:pt>
                <c:pt idx="92069">
                  <c:v>92.069000000000017</c:v>
                </c:pt>
                <c:pt idx="92070">
                  <c:v>92.07</c:v>
                </c:pt>
                <c:pt idx="92071">
                  <c:v>92.071000000000026</c:v>
                </c:pt>
                <c:pt idx="92072">
                  <c:v>92.072000000000003</c:v>
                </c:pt>
                <c:pt idx="92073">
                  <c:v>92.073000000000036</c:v>
                </c:pt>
                <c:pt idx="92074">
                  <c:v>92.074000000000012</c:v>
                </c:pt>
                <c:pt idx="92075">
                  <c:v>92.075000000000045</c:v>
                </c:pt>
                <c:pt idx="92076">
                  <c:v>92.076000000000022</c:v>
                </c:pt>
                <c:pt idx="92077">
                  <c:v>92.076999999999998</c:v>
                </c:pt>
                <c:pt idx="92078">
                  <c:v>92.078000000000031</c:v>
                </c:pt>
                <c:pt idx="92079">
                  <c:v>92.079000000000008</c:v>
                </c:pt>
                <c:pt idx="92080">
                  <c:v>92.080000000000041</c:v>
                </c:pt>
                <c:pt idx="92081">
                  <c:v>92.081000000000017</c:v>
                </c:pt>
                <c:pt idx="92082">
                  <c:v>92.081999999999994</c:v>
                </c:pt>
                <c:pt idx="92083">
                  <c:v>92.083000000000027</c:v>
                </c:pt>
                <c:pt idx="92084">
                  <c:v>92.084000000000003</c:v>
                </c:pt>
                <c:pt idx="92085">
                  <c:v>92.085000000000036</c:v>
                </c:pt>
                <c:pt idx="92086">
                  <c:v>92.086000000000013</c:v>
                </c:pt>
                <c:pt idx="92087">
                  <c:v>92.087000000000046</c:v>
                </c:pt>
                <c:pt idx="92088">
                  <c:v>92.088000000000022</c:v>
                </c:pt>
                <c:pt idx="92089">
                  <c:v>92.088999999999999</c:v>
                </c:pt>
                <c:pt idx="92090">
                  <c:v>92.090000000000032</c:v>
                </c:pt>
                <c:pt idx="92091">
                  <c:v>92.091000000000008</c:v>
                </c:pt>
                <c:pt idx="92092">
                  <c:v>92.092000000000041</c:v>
                </c:pt>
                <c:pt idx="92093">
                  <c:v>92.093000000000018</c:v>
                </c:pt>
                <c:pt idx="92094">
                  <c:v>92.093999999999994</c:v>
                </c:pt>
                <c:pt idx="92095">
                  <c:v>92.095000000000027</c:v>
                </c:pt>
                <c:pt idx="92096">
                  <c:v>92.096000000000004</c:v>
                </c:pt>
                <c:pt idx="92097">
                  <c:v>92.097000000000037</c:v>
                </c:pt>
                <c:pt idx="92098">
                  <c:v>92.098000000000013</c:v>
                </c:pt>
                <c:pt idx="92099">
                  <c:v>92.099000000000046</c:v>
                </c:pt>
                <c:pt idx="92100">
                  <c:v>92.100000000000023</c:v>
                </c:pt>
                <c:pt idx="92101">
                  <c:v>92.100999999999999</c:v>
                </c:pt>
                <c:pt idx="92102">
                  <c:v>92.102000000000032</c:v>
                </c:pt>
                <c:pt idx="92103">
                  <c:v>92.103000000000009</c:v>
                </c:pt>
                <c:pt idx="92104">
                  <c:v>92.104000000000042</c:v>
                </c:pt>
                <c:pt idx="92105">
                  <c:v>92.105000000000018</c:v>
                </c:pt>
                <c:pt idx="92106">
                  <c:v>92.105999999999995</c:v>
                </c:pt>
                <c:pt idx="92107">
                  <c:v>92.107000000000028</c:v>
                </c:pt>
                <c:pt idx="92108">
                  <c:v>92.108000000000004</c:v>
                </c:pt>
                <c:pt idx="92109">
                  <c:v>92.109000000000037</c:v>
                </c:pt>
                <c:pt idx="92110">
                  <c:v>92.110000000000014</c:v>
                </c:pt>
                <c:pt idx="92111">
                  <c:v>92.11099999999999</c:v>
                </c:pt>
                <c:pt idx="92112">
                  <c:v>92.112000000000023</c:v>
                </c:pt>
                <c:pt idx="92113">
                  <c:v>92.113</c:v>
                </c:pt>
                <c:pt idx="92114">
                  <c:v>92.114000000000033</c:v>
                </c:pt>
                <c:pt idx="92115">
                  <c:v>92.115000000000009</c:v>
                </c:pt>
                <c:pt idx="92116">
                  <c:v>92.116000000000042</c:v>
                </c:pt>
                <c:pt idx="92117">
                  <c:v>92.117000000000019</c:v>
                </c:pt>
                <c:pt idx="92118">
                  <c:v>92.117999999999995</c:v>
                </c:pt>
                <c:pt idx="92119">
                  <c:v>92.119000000000028</c:v>
                </c:pt>
                <c:pt idx="92120">
                  <c:v>92.12</c:v>
                </c:pt>
                <c:pt idx="92121">
                  <c:v>92.121000000000038</c:v>
                </c:pt>
                <c:pt idx="92122">
                  <c:v>92.122000000000014</c:v>
                </c:pt>
                <c:pt idx="92123">
                  <c:v>92.12299999999999</c:v>
                </c:pt>
                <c:pt idx="92124">
                  <c:v>92.124000000000024</c:v>
                </c:pt>
                <c:pt idx="92125">
                  <c:v>92.125</c:v>
                </c:pt>
                <c:pt idx="92126">
                  <c:v>92.126000000000033</c:v>
                </c:pt>
                <c:pt idx="92127">
                  <c:v>92.12700000000001</c:v>
                </c:pt>
                <c:pt idx="92128">
                  <c:v>92.128000000000043</c:v>
                </c:pt>
                <c:pt idx="92129">
                  <c:v>92.129000000000019</c:v>
                </c:pt>
                <c:pt idx="92130">
                  <c:v>92.13</c:v>
                </c:pt>
                <c:pt idx="92131">
                  <c:v>92.131000000000029</c:v>
                </c:pt>
                <c:pt idx="92132">
                  <c:v>92.132000000000005</c:v>
                </c:pt>
                <c:pt idx="92133">
                  <c:v>92.133000000000038</c:v>
                </c:pt>
                <c:pt idx="92134">
                  <c:v>92.134000000000015</c:v>
                </c:pt>
                <c:pt idx="92135">
                  <c:v>92.134999999999991</c:v>
                </c:pt>
                <c:pt idx="92136">
                  <c:v>92.136000000000024</c:v>
                </c:pt>
                <c:pt idx="92137">
                  <c:v>92.137</c:v>
                </c:pt>
                <c:pt idx="92138">
                  <c:v>92.138000000000034</c:v>
                </c:pt>
                <c:pt idx="92139">
                  <c:v>92.13900000000001</c:v>
                </c:pt>
                <c:pt idx="92140">
                  <c:v>92.140000000000043</c:v>
                </c:pt>
                <c:pt idx="92141">
                  <c:v>92.14100000000002</c:v>
                </c:pt>
                <c:pt idx="92142">
                  <c:v>92.141999999999996</c:v>
                </c:pt>
                <c:pt idx="92143">
                  <c:v>92.143000000000029</c:v>
                </c:pt>
                <c:pt idx="92144">
                  <c:v>92.144000000000005</c:v>
                </c:pt>
                <c:pt idx="92145">
                  <c:v>92.145000000000039</c:v>
                </c:pt>
                <c:pt idx="92146">
                  <c:v>92.146000000000015</c:v>
                </c:pt>
                <c:pt idx="92147">
                  <c:v>92.146999999999991</c:v>
                </c:pt>
                <c:pt idx="92148">
                  <c:v>92.148000000000025</c:v>
                </c:pt>
                <c:pt idx="92149">
                  <c:v>92.149000000000001</c:v>
                </c:pt>
                <c:pt idx="92150">
                  <c:v>92.150000000000034</c:v>
                </c:pt>
                <c:pt idx="92151">
                  <c:v>92.15100000000001</c:v>
                </c:pt>
                <c:pt idx="92152">
                  <c:v>92.152000000000044</c:v>
                </c:pt>
                <c:pt idx="92153">
                  <c:v>92.15300000000002</c:v>
                </c:pt>
                <c:pt idx="92154">
                  <c:v>92.153999999999996</c:v>
                </c:pt>
                <c:pt idx="92155">
                  <c:v>92.15500000000003</c:v>
                </c:pt>
                <c:pt idx="92156">
                  <c:v>92.156000000000006</c:v>
                </c:pt>
                <c:pt idx="92157">
                  <c:v>92.157000000000039</c:v>
                </c:pt>
                <c:pt idx="92158">
                  <c:v>92.158000000000015</c:v>
                </c:pt>
                <c:pt idx="92159">
                  <c:v>92.158999999999992</c:v>
                </c:pt>
                <c:pt idx="92160">
                  <c:v>92.160000000000025</c:v>
                </c:pt>
                <c:pt idx="92161">
                  <c:v>92.161000000000001</c:v>
                </c:pt>
                <c:pt idx="92162">
                  <c:v>92.162000000000035</c:v>
                </c:pt>
                <c:pt idx="92163">
                  <c:v>92.163000000000011</c:v>
                </c:pt>
                <c:pt idx="92164">
                  <c:v>92.164000000000044</c:v>
                </c:pt>
                <c:pt idx="92165">
                  <c:v>92.16500000000002</c:v>
                </c:pt>
                <c:pt idx="92166">
                  <c:v>92.165999999999997</c:v>
                </c:pt>
                <c:pt idx="92167">
                  <c:v>92.16700000000003</c:v>
                </c:pt>
                <c:pt idx="92168">
                  <c:v>92.168000000000006</c:v>
                </c:pt>
                <c:pt idx="92169">
                  <c:v>92.16900000000004</c:v>
                </c:pt>
                <c:pt idx="92170">
                  <c:v>92.170000000000016</c:v>
                </c:pt>
                <c:pt idx="92171">
                  <c:v>92.170999999999992</c:v>
                </c:pt>
                <c:pt idx="92172">
                  <c:v>92.172000000000025</c:v>
                </c:pt>
                <c:pt idx="92173">
                  <c:v>92.173000000000002</c:v>
                </c:pt>
                <c:pt idx="92174">
                  <c:v>92.174000000000035</c:v>
                </c:pt>
                <c:pt idx="92175">
                  <c:v>92.175000000000011</c:v>
                </c:pt>
                <c:pt idx="92176">
                  <c:v>92.176000000000045</c:v>
                </c:pt>
                <c:pt idx="92177">
                  <c:v>92.177000000000021</c:v>
                </c:pt>
                <c:pt idx="92178">
                  <c:v>92.177999999999997</c:v>
                </c:pt>
                <c:pt idx="92179">
                  <c:v>92.17900000000003</c:v>
                </c:pt>
                <c:pt idx="92180">
                  <c:v>92.18</c:v>
                </c:pt>
                <c:pt idx="92181">
                  <c:v>92.18100000000004</c:v>
                </c:pt>
                <c:pt idx="92182">
                  <c:v>92.182000000000016</c:v>
                </c:pt>
                <c:pt idx="92183">
                  <c:v>92.182999999999993</c:v>
                </c:pt>
                <c:pt idx="92184">
                  <c:v>92.184000000000026</c:v>
                </c:pt>
                <c:pt idx="92185">
                  <c:v>92.185000000000002</c:v>
                </c:pt>
                <c:pt idx="92186">
                  <c:v>92.186000000000035</c:v>
                </c:pt>
                <c:pt idx="92187">
                  <c:v>92.187000000000012</c:v>
                </c:pt>
                <c:pt idx="92188">
                  <c:v>92.188000000000045</c:v>
                </c:pt>
                <c:pt idx="92189">
                  <c:v>92.189000000000021</c:v>
                </c:pt>
                <c:pt idx="92190">
                  <c:v>92.19</c:v>
                </c:pt>
                <c:pt idx="92191">
                  <c:v>92.191000000000031</c:v>
                </c:pt>
                <c:pt idx="92192">
                  <c:v>92.192000000000007</c:v>
                </c:pt>
                <c:pt idx="92193">
                  <c:v>92.19300000000004</c:v>
                </c:pt>
                <c:pt idx="92194">
                  <c:v>92.194000000000017</c:v>
                </c:pt>
                <c:pt idx="92195">
                  <c:v>92.194999999999993</c:v>
                </c:pt>
                <c:pt idx="92196">
                  <c:v>92.196000000000026</c:v>
                </c:pt>
                <c:pt idx="92197">
                  <c:v>92.197000000000003</c:v>
                </c:pt>
                <c:pt idx="92198">
                  <c:v>92.198000000000036</c:v>
                </c:pt>
                <c:pt idx="92199">
                  <c:v>92.199000000000012</c:v>
                </c:pt>
                <c:pt idx="92200">
                  <c:v>92.200000000000045</c:v>
                </c:pt>
                <c:pt idx="92201">
                  <c:v>92.201000000000022</c:v>
                </c:pt>
                <c:pt idx="92202">
                  <c:v>92.201999999999998</c:v>
                </c:pt>
                <c:pt idx="92203">
                  <c:v>92.203000000000031</c:v>
                </c:pt>
                <c:pt idx="92204">
                  <c:v>92.204000000000008</c:v>
                </c:pt>
                <c:pt idx="92205">
                  <c:v>92.205000000000041</c:v>
                </c:pt>
                <c:pt idx="92206">
                  <c:v>92.206000000000017</c:v>
                </c:pt>
                <c:pt idx="92207">
                  <c:v>92.206999999999994</c:v>
                </c:pt>
                <c:pt idx="92208">
                  <c:v>92.208000000000027</c:v>
                </c:pt>
                <c:pt idx="92209">
                  <c:v>92.209000000000003</c:v>
                </c:pt>
                <c:pt idx="92210">
                  <c:v>92.210000000000036</c:v>
                </c:pt>
                <c:pt idx="92211">
                  <c:v>92.211000000000013</c:v>
                </c:pt>
                <c:pt idx="92212">
                  <c:v>92.212000000000046</c:v>
                </c:pt>
                <c:pt idx="92213">
                  <c:v>92.213000000000022</c:v>
                </c:pt>
                <c:pt idx="92214">
                  <c:v>92.213999999999999</c:v>
                </c:pt>
                <c:pt idx="92215">
                  <c:v>92.215000000000032</c:v>
                </c:pt>
                <c:pt idx="92216">
                  <c:v>92.216000000000008</c:v>
                </c:pt>
                <c:pt idx="92217">
                  <c:v>92.217000000000041</c:v>
                </c:pt>
                <c:pt idx="92218">
                  <c:v>92.218000000000018</c:v>
                </c:pt>
                <c:pt idx="92219">
                  <c:v>92.218999999999994</c:v>
                </c:pt>
                <c:pt idx="92220">
                  <c:v>92.220000000000027</c:v>
                </c:pt>
                <c:pt idx="92221">
                  <c:v>92.221000000000004</c:v>
                </c:pt>
                <c:pt idx="92222">
                  <c:v>92.222000000000037</c:v>
                </c:pt>
                <c:pt idx="92223">
                  <c:v>92.223000000000013</c:v>
                </c:pt>
                <c:pt idx="92224">
                  <c:v>92.224000000000046</c:v>
                </c:pt>
                <c:pt idx="92225">
                  <c:v>92.225000000000023</c:v>
                </c:pt>
                <c:pt idx="92226">
                  <c:v>92.225999999999999</c:v>
                </c:pt>
                <c:pt idx="92227">
                  <c:v>92.227000000000032</c:v>
                </c:pt>
                <c:pt idx="92228">
                  <c:v>92.228000000000009</c:v>
                </c:pt>
                <c:pt idx="92229">
                  <c:v>92.229000000000042</c:v>
                </c:pt>
                <c:pt idx="92230">
                  <c:v>92.230000000000018</c:v>
                </c:pt>
                <c:pt idx="92231">
                  <c:v>92.230999999999995</c:v>
                </c:pt>
                <c:pt idx="92232">
                  <c:v>92.232000000000028</c:v>
                </c:pt>
                <c:pt idx="92233">
                  <c:v>92.233000000000004</c:v>
                </c:pt>
                <c:pt idx="92234">
                  <c:v>92.234000000000037</c:v>
                </c:pt>
                <c:pt idx="92235">
                  <c:v>92.235000000000014</c:v>
                </c:pt>
                <c:pt idx="92236">
                  <c:v>92.23599999999999</c:v>
                </c:pt>
                <c:pt idx="92237">
                  <c:v>92.237000000000023</c:v>
                </c:pt>
                <c:pt idx="92238">
                  <c:v>92.238</c:v>
                </c:pt>
                <c:pt idx="92239">
                  <c:v>92.239000000000033</c:v>
                </c:pt>
                <c:pt idx="92240">
                  <c:v>92.240000000000009</c:v>
                </c:pt>
                <c:pt idx="92241">
                  <c:v>92.241000000000042</c:v>
                </c:pt>
                <c:pt idx="92242">
                  <c:v>92.242000000000019</c:v>
                </c:pt>
                <c:pt idx="92243">
                  <c:v>92.242999999999995</c:v>
                </c:pt>
                <c:pt idx="92244">
                  <c:v>92.244000000000028</c:v>
                </c:pt>
                <c:pt idx="92245">
                  <c:v>92.245000000000005</c:v>
                </c:pt>
                <c:pt idx="92246">
                  <c:v>92.246000000000038</c:v>
                </c:pt>
                <c:pt idx="92247">
                  <c:v>92.247000000000014</c:v>
                </c:pt>
                <c:pt idx="92248">
                  <c:v>92.24799999999999</c:v>
                </c:pt>
                <c:pt idx="92249">
                  <c:v>92.249000000000024</c:v>
                </c:pt>
                <c:pt idx="92250">
                  <c:v>92.25</c:v>
                </c:pt>
                <c:pt idx="92251">
                  <c:v>92.251000000000033</c:v>
                </c:pt>
                <c:pt idx="92252">
                  <c:v>92.25200000000001</c:v>
                </c:pt>
                <c:pt idx="92253">
                  <c:v>92.253000000000043</c:v>
                </c:pt>
                <c:pt idx="92254">
                  <c:v>92.254000000000019</c:v>
                </c:pt>
                <c:pt idx="92255">
                  <c:v>92.254999999999995</c:v>
                </c:pt>
                <c:pt idx="92256">
                  <c:v>92.256000000000029</c:v>
                </c:pt>
                <c:pt idx="92257">
                  <c:v>92.257000000000005</c:v>
                </c:pt>
                <c:pt idx="92258">
                  <c:v>92.258000000000038</c:v>
                </c:pt>
                <c:pt idx="92259">
                  <c:v>92.259000000000015</c:v>
                </c:pt>
                <c:pt idx="92260">
                  <c:v>92.259999999999991</c:v>
                </c:pt>
                <c:pt idx="92261">
                  <c:v>92.261000000000024</c:v>
                </c:pt>
                <c:pt idx="92262">
                  <c:v>92.262</c:v>
                </c:pt>
                <c:pt idx="92263">
                  <c:v>92.263000000000034</c:v>
                </c:pt>
                <c:pt idx="92264">
                  <c:v>92.26400000000001</c:v>
                </c:pt>
                <c:pt idx="92265">
                  <c:v>92.265000000000043</c:v>
                </c:pt>
                <c:pt idx="92266">
                  <c:v>92.26600000000002</c:v>
                </c:pt>
                <c:pt idx="92267">
                  <c:v>92.266999999999996</c:v>
                </c:pt>
                <c:pt idx="92268">
                  <c:v>92.268000000000029</c:v>
                </c:pt>
                <c:pt idx="92269">
                  <c:v>92.269000000000005</c:v>
                </c:pt>
                <c:pt idx="92270">
                  <c:v>92.270000000000039</c:v>
                </c:pt>
                <c:pt idx="92271">
                  <c:v>92.271000000000015</c:v>
                </c:pt>
                <c:pt idx="92272">
                  <c:v>92.271999999999991</c:v>
                </c:pt>
                <c:pt idx="92273">
                  <c:v>92.273000000000025</c:v>
                </c:pt>
                <c:pt idx="92274">
                  <c:v>92.274000000000001</c:v>
                </c:pt>
                <c:pt idx="92275">
                  <c:v>92.275000000000034</c:v>
                </c:pt>
                <c:pt idx="92276">
                  <c:v>92.27600000000001</c:v>
                </c:pt>
                <c:pt idx="92277">
                  <c:v>92.277000000000044</c:v>
                </c:pt>
                <c:pt idx="92278">
                  <c:v>92.27800000000002</c:v>
                </c:pt>
                <c:pt idx="92279">
                  <c:v>92.278999999999996</c:v>
                </c:pt>
                <c:pt idx="92280">
                  <c:v>92.28000000000003</c:v>
                </c:pt>
                <c:pt idx="92281">
                  <c:v>92.281000000000006</c:v>
                </c:pt>
                <c:pt idx="92282">
                  <c:v>92.282000000000039</c:v>
                </c:pt>
                <c:pt idx="92283">
                  <c:v>92.283000000000015</c:v>
                </c:pt>
                <c:pt idx="92284">
                  <c:v>92.283999999999992</c:v>
                </c:pt>
                <c:pt idx="92285">
                  <c:v>92.285000000000025</c:v>
                </c:pt>
                <c:pt idx="92286">
                  <c:v>92.286000000000001</c:v>
                </c:pt>
                <c:pt idx="92287">
                  <c:v>92.287000000000035</c:v>
                </c:pt>
                <c:pt idx="92288">
                  <c:v>92.288000000000011</c:v>
                </c:pt>
                <c:pt idx="92289">
                  <c:v>92.289000000000044</c:v>
                </c:pt>
                <c:pt idx="92290">
                  <c:v>92.29000000000002</c:v>
                </c:pt>
                <c:pt idx="92291">
                  <c:v>92.290999999999997</c:v>
                </c:pt>
                <c:pt idx="92292">
                  <c:v>92.29200000000003</c:v>
                </c:pt>
                <c:pt idx="92293">
                  <c:v>92.293000000000006</c:v>
                </c:pt>
                <c:pt idx="92294">
                  <c:v>92.29400000000004</c:v>
                </c:pt>
                <c:pt idx="92295">
                  <c:v>92.295000000000016</c:v>
                </c:pt>
                <c:pt idx="92296">
                  <c:v>92.295999999999992</c:v>
                </c:pt>
                <c:pt idx="92297">
                  <c:v>92.297000000000025</c:v>
                </c:pt>
                <c:pt idx="92298">
                  <c:v>92.298000000000002</c:v>
                </c:pt>
                <c:pt idx="92299">
                  <c:v>92.299000000000035</c:v>
                </c:pt>
                <c:pt idx="92300">
                  <c:v>92.300000000000011</c:v>
                </c:pt>
                <c:pt idx="92301">
                  <c:v>92.301000000000045</c:v>
                </c:pt>
                <c:pt idx="92302">
                  <c:v>92.302000000000021</c:v>
                </c:pt>
                <c:pt idx="92303">
                  <c:v>92.302999999999997</c:v>
                </c:pt>
                <c:pt idx="92304">
                  <c:v>92.30400000000003</c:v>
                </c:pt>
                <c:pt idx="92305">
                  <c:v>92.305000000000007</c:v>
                </c:pt>
                <c:pt idx="92306">
                  <c:v>92.30600000000004</c:v>
                </c:pt>
                <c:pt idx="92307">
                  <c:v>92.307000000000016</c:v>
                </c:pt>
                <c:pt idx="92308">
                  <c:v>92.307999999999993</c:v>
                </c:pt>
                <c:pt idx="92309">
                  <c:v>92.309000000000026</c:v>
                </c:pt>
                <c:pt idx="92310">
                  <c:v>92.31</c:v>
                </c:pt>
                <c:pt idx="92311">
                  <c:v>92.311000000000035</c:v>
                </c:pt>
                <c:pt idx="92312">
                  <c:v>92.312000000000012</c:v>
                </c:pt>
                <c:pt idx="92313">
                  <c:v>92.313000000000045</c:v>
                </c:pt>
                <c:pt idx="92314">
                  <c:v>92.314000000000021</c:v>
                </c:pt>
                <c:pt idx="92315">
                  <c:v>92.314999999999998</c:v>
                </c:pt>
                <c:pt idx="92316">
                  <c:v>92.316000000000031</c:v>
                </c:pt>
                <c:pt idx="92317">
                  <c:v>92.317000000000007</c:v>
                </c:pt>
                <c:pt idx="92318">
                  <c:v>92.31800000000004</c:v>
                </c:pt>
                <c:pt idx="92319">
                  <c:v>92.319000000000017</c:v>
                </c:pt>
                <c:pt idx="92320">
                  <c:v>92.32</c:v>
                </c:pt>
                <c:pt idx="92321">
                  <c:v>92.321000000000026</c:v>
                </c:pt>
                <c:pt idx="92322">
                  <c:v>92.322000000000003</c:v>
                </c:pt>
                <c:pt idx="92323">
                  <c:v>92.323000000000036</c:v>
                </c:pt>
                <c:pt idx="92324">
                  <c:v>92.324000000000012</c:v>
                </c:pt>
                <c:pt idx="92325">
                  <c:v>92.325000000000045</c:v>
                </c:pt>
                <c:pt idx="92326">
                  <c:v>92.326000000000022</c:v>
                </c:pt>
                <c:pt idx="92327">
                  <c:v>92.326999999999998</c:v>
                </c:pt>
                <c:pt idx="92328">
                  <c:v>92.328000000000031</c:v>
                </c:pt>
                <c:pt idx="92329">
                  <c:v>92.329000000000008</c:v>
                </c:pt>
                <c:pt idx="92330">
                  <c:v>92.330000000000041</c:v>
                </c:pt>
                <c:pt idx="92331">
                  <c:v>92.331000000000017</c:v>
                </c:pt>
                <c:pt idx="92332">
                  <c:v>92.331999999999994</c:v>
                </c:pt>
                <c:pt idx="92333">
                  <c:v>92.333000000000027</c:v>
                </c:pt>
                <c:pt idx="92334">
                  <c:v>92.334000000000003</c:v>
                </c:pt>
                <c:pt idx="92335">
                  <c:v>92.335000000000036</c:v>
                </c:pt>
                <c:pt idx="92336">
                  <c:v>92.336000000000013</c:v>
                </c:pt>
                <c:pt idx="92337">
                  <c:v>92.337000000000046</c:v>
                </c:pt>
                <c:pt idx="92338">
                  <c:v>92.338000000000022</c:v>
                </c:pt>
                <c:pt idx="92339">
                  <c:v>92.338999999999999</c:v>
                </c:pt>
                <c:pt idx="92340">
                  <c:v>92.340000000000032</c:v>
                </c:pt>
                <c:pt idx="92341">
                  <c:v>92.341000000000008</c:v>
                </c:pt>
                <c:pt idx="92342">
                  <c:v>92.342000000000041</c:v>
                </c:pt>
                <c:pt idx="92343">
                  <c:v>92.343000000000018</c:v>
                </c:pt>
                <c:pt idx="92344">
                  <c:v>92.343999999999994</c:v>
                </c:pt>
                <c:pt idx="92345">
                  <c:v>92.345000000000027</c:v>
                </c:pt>
                <c:pt idx="92346">
                  <c:v>92.346000000000004</c:v>
                </c:pt>
                <c:pt idx="92347">
                  <c:v>92.347000000000037</c:v>
                </c:pt>
                <c:pt idx="92348">
                  <c:v>92.348000000000013</c:v>
                </c:pt>
                <c:pt idx="92349">
                  <c:v>92.349000000000046</c:v>
                </c:pt>
                <c:pt idx="92350">
                  <c:v>92.350000000000023</c:v>
                </c:pt>
                <c:pt idx="92351">
                  <c:v>92.350999999999999</c:v>
                </c:pt>
                <c:pt idx="92352">
                  <c:v>92.352000000000032</c:v>
                </c:pt>
                <c:pt idx="92353">
                  <c:v>92.353000000000009</c:v>
                </c:pt>
                <c:pt idx="92354">
                  <c:v>92.354000000000042</c:v>
                </c:pt>
                <c:pt idx="92355">
                  <c:v>92.355000000000018</c:v>
                </c:pt>
                <c:pt idx="92356">
                  <c:v>92.355999999999995</c:v>
                </c:pt>
                <c:pt idx="92357">
                  <c:v>92.357000000000028</c:v>
                </c:pt>
                <c:pt idx="92358">
                  <c:v>92.358000000000004</c:v>
                </c:pt>
                <c:pt idx="92359">
                  <c:v>92.359000000000037</c:v>
                </c:pt>
                <c:pt idx="92360">
                  <c:v>92.360000000000014</c:v>
                </c:pt>
                <c:pt idx="92361">
                  <c:v>92.36099999999999</c:v>
                </c:pt>
                <c:pt idx="92362">
                  <c:v>92.362000000000023</c:v>
                </c:pt>
                <c:pt idx="92363">
                  <c:v>92.363</c:v>
                </c:pt>
                <c:pt idx="92364">
                  <c:v>92.364000000000033</c:v>
                </c:pt>
                <c:pt idx="92365">
                  <c:v>92.365000000000009</c:v>
                </c:pt>
                <c:pt idx="92366">
                  <c:v>92.366000000000042</c:v>
                </c:pt>
                <c:pt idx="92367">
                  <c:v>92.367000000000019</c:v>
                </c:pt>
                <c:pt idx="92368">
                  <c:v>92.367999999999995</c:v>
                </c:pt>
                <c:pt idx="92369">
                  <c:v>92.369000000000028</c:v>
                </c:pt>
                <c:pt idx="92370">
                  <c:v>92.37</c:v>
                </c:pt>
                <c:pt idx="92371">
                  <c:v>92.371000000000038</c:v>
                </c:pt>
                <c:pt idx="92372">
                  <c:v>92.372000000000014</c:v>
                </c:pt>
                <c:pt idx="92373">
                  <c:v>92.37299999999999</c:v>
                </c:pt>
                <c:pt idx="92374">
                  <c:v>92.374000000000024</c:v>
                </c:pt>
                <c:pt idx="92375">
                  <c:v>92.375</c:v>
                </c:pt>
                <c:pt idx="92376">
                  <c:v>92.376000000000033</c:v>
                </c:pt>
                <c:pt idx="92377">
                  <c:v>92.37700000000001</c:v>
                </c:pt>
                <c:pt idx="92378">
                  <c:v>92.378000000000043</c:v>
                </c:pt>
                <c:pt idx="92379">
                  <c:v>92.379000000000019</c:v>
                </c:pt>
                <c:pt idx="92380">
                  <c:v>92.38</c:v>
                </c:pt>
                <c:pt idx="92381">
                  <c:v>92.381000000000029</c:v>
                </c:pt>
                <c:pt idx="92382">
                  <c:v>92.382000000000005</c:v>
                </c:pt>
                <c:pt idx="92383">
                  <c:v>92.383000000000038</c:v>
                </c:pt>
                <c:pt idx="92384">
                  <c:v>92.384000000000015</c:v>
                </c:pt>
                <c:pt idx="92385">
                  <c:v>92.384999999999991</c:v>
                </c:pt>
                <c:pt idx="92386">
                  <c:v>92.386000000000024</c:v>
                </c:pt>
                <c:pt idx="92387">
                  <c:v>92.387</c:v>
                </c:pt>
                <c:pt idx="92388">
                  <c:v>92.388000000000034</c:v>
                </c:pt>
                <c:pt idx="92389">
                  <c:v>92.38900000000001</c:v>
                </c:pt>
                <c:pt idx="92390">
                  <c:v>92.390000000000043</c:v>
                </c:pt>
                <c:pt idx="92391">
                  <c:v>92.39100000000002</c:v>
                </c:pt>
                <c:pt idx="92392">
                  <c:v>92.391999999999996</c:v>
                </c:pt>
                <c:pt idx="92393">
                  <c:v>92.393000000000029</c:v>
                </c:pt>
                <c:pt idx="92394">
                  <c:v>92.394000000000005</c:v>
                </c:pt>
                <c:pt idx="92395">
                  <c:v>92.395000000000039</c:v>
                </c:pt>
                <c:pt idx="92396">
                  <c:v>92.396000000000015</c:v>
                </c:pt>
                <c:pt idx="92397">
                  <c:v>92.396999999999991</c:v>
                </c:pt>
                <c:pt idx="92398">
                  <c:v>92.398000000000025</c:v>
                </c:pt>
                <c:pt idx="92399">
                  <c:v>92.399000000000001</c:v>
                </c:pt>
                <c:pt idx="92400">
                  <c:v>92.400000000000034</c:v>
                </c:pt>
                <c:pt idx="92401">
                  <c:v>92.40100000000001</c:v>
                </c:pt>
                <c:pt idx="92402">
                  <c:v>92.402000000000044</c:v>
                </c:pt>
                <c:pt idx="92403">
                  <c:v>92.40300000000002</c:v>
                </c:pt>
                <c:pt idx="92404">
                  <c:v>92.403999999999996</c:v>
                </c:pt>
                <c:pt idx="92405">
                  <c:v>92.40500000000003</c:v>
                </c:pt>
                <c:pt idx="92406">
                  <c:v>92.406000000000006</c:v>
                </c:pt>
                <c:pt idx="92407">
                  <c:v>92.407000000000039</c:v>
                </c:pt>
                <c:pt idx="92408">
                  <c:v>92.408000000000015</c:v>
                </c:pt>
                <c:pt idx="92409">
                  <c:v>92.408999999999992</c:v>
                </c:pt>
                <c:pt idx="92410">
                  <c:v>92.410000000000025</c:v>
                </c:pt>
                <c:pt idx="92411">
                  <c:v>92.411000000000001</c:v>
                </c:pt>
                <c:pt idx="92412">
                  <c:v>92.412000000000035</c:v>
                </c:pt>
                <c:pt idx="92413">
                  <c:v>92.413000000000011</c:v>
                </c:pt>
                <c:pt idx="92414">
                  <c:v>92.414000000000044</c:v>
                </c:pt>
                <c:pt idx="92415">
                  <c:v>92.41500000000002</c:v>
                </c:pt>
                <c:pt idx="92416">
                  <c:v>92.415999999999997</c:v>
                </c:pt>
                <c:pt idx="92417">
                  <c:v>92.41700000000003</c:v>
                </c:pt>
                <c:pt idx="92418">
                  <c:v>92.418000000000006</c:v>
                </c:pt>
                <c:pt idx="92419">
                  <c:v>92.41900000000004</c:v>
                </c:pt>
                <c:pt idx="92420">
                  <c:v>92.420000000000016</c:v>
                </c:pt>
                <c:pt idx="92421">
                  <c:v>92.420999999999992</c:v>
                </c:pt>
                <c:pt idx="92422">
                  <c:v>92.422000000000025</c:v>
                </c:pt>
                <c:pt idx="92423">
                  <c:v>92.423000000000002</c:v>
                </c:pt>
                <c:pt idx="92424">
                  <c:v>92.424000000000035</c:v>
                </c:pt>
                <c:pt idx="92425">
                  <c:v>92.425000000000011</c:v>
                </c:pt>
                <c:pt idx="92426">
                  <c:v>92.426000000000045</c:v>
                </c:pt>
                <c:pt idx="92427">
                  <c:v>92.427000000000021</c:v>
                </c:pt>
                <c:pt idx="92428">
                  <c:v>92.427999999999997</c:v>
                </c:pt>
                <c:pt idx="92429">
                  <c:v>92.42900000000003</c:v>
                </c:pt>
                <c:pt idx="92430">
                  <c:v>92.43</c:v>
                </c:pt>
                <c:pt idx="92431">
                  <c:v>92.43100000000004</c:v>
                </c:pt>
                <c:pt idx="92432">
                  <c:v>92.432000000000016</c:v>
                </c:pt>
                <c:pt idx="92433">
                  <c:v>92.432999999999993</c:v>
                </c:pt>
                <c:pt idx="92434">
                  <c:v>92.434000000000026</c:v>
                </c:pt>
                <c:pt idx="92435">
                  <c:v>92.435000000000002</c:v>
                </c:pt>
                <c:pt idx="92436">
                  <c:v>92.436000000000035</c:v>
                </c:pt>
                <c:pt idx="92437">
                  <c:v>92.437000000000012</c:v>
                </c:pt>
                <c:pt idx="92438">
                  <c:v>92.438000000000045</c:v>
                </c:pt>
                <c:pt idx="92439">
                  <c:v>92.439000000000021</c:v>
                </c:pt>
                <c:pt idx="92440">
                  <c:v>92.44</c:v>
                </c:pt>
                <c:pt idx="92441">
                  <c:v>92.441000000000031</c:v>
                </c:pt>
                <c:pt idx="92442">
                  <c:v>92.442000000000007</c:v>
                </c:pt>
                <c:pt idx="92443">
                  <c:v>92.44300000000004</c:v>
                </c:pt>
                <c:pt idx="92444">
                  <c:v>92.444000000000017</c:v>
                </c:pt>
                <c:pt idx="92445">
                  <c:v>92.444999999999993</c:v>
                </c:pt>
                <c:pt idx="92446">
                  <c:v>92.446000000000026</c:v>
                </c:pt>
                <c:pt idx="92447">
                  <c:v>92.447000000000003</c:v>
                </c:pt>
                <c:pt idx="92448">
                  <c:v>92.448000000000036</c:v>
                </c:pt>
                <c:pt idx="92449">
                  <c:v>92.449000000000012</c:v>
                </c:pt>
                <c:pt idx="92450">
                  <c:v>92.450000000000045</c:v>
                </c:pt>
                <c:pt idx="92451">
                  <c:v>92.451000000000022</c:v>
                </c:pt>
                <c:pt idx="92452">
                  <c:v>92.451999999999998</c:v>
                </c:pt>
                <c:pt idx="92453">
                  <c:v>92.453000000000031</c:v>
                </c:pt>
                <c:pt idx="92454">
                  <c:v>92.454000000000008</c:v>
                </c:pt>
                <c:pt idx="92455">
                  <c:v>92.455000000000041</c:v>
                </c:pt>
                <c:pt idx="92456">
                  <c:v>92.456000000000017</c:v>
                </c:pt>
                <c:pt idx="92457">
                  <c:v>92.456999999999994</c:v>
                </c:pt>
                <c:pt idx="92458">
                  <c:v>92.458000000000027</c:v>
                </c:pt>
                <c:pt idx="92459">
                  <c:v>92.459000000000003</c:v>
                </c:pt>
                <c:pt idx="92460">
                  <c:v>92.460000000000036</c:v>
                </c:pt>
                <c:pt idx="92461">
                  <c:v>92.461000000000013</c:v>
                </c:pt>
                <c:pt idx="92462">
                  <c:v>92.462000000000046</c:v>
                </c:pt>
                <c:pt idx="92463">
                  <c:v>92.463000000000022</c:v>
                </c:pt>
                <c:pt idx="92464">
                  <c:v>92.463999999999999</c:v>
                </c:pt>
                <c:pt idx="92465">
                  <c:v>92.465000000000032</c:v>
                </c:pt>
                <c:pt idx="92466">
                  <c:v>92.466000000000008</c:v>
                </c:pt>
                <c:pt idx="92467">
                  <c:v>92.467000000000041</c:v>
                </c:pt>
                <c:pt idx="92468">
                  <c:v>92.468000000000018</c:v>
                </c:pt>
                <c:pt idx="92469">
                  <c:v>92.468999999999994</c:v>
                </c:pt>
                <c:pt idx="92470">
                  <c:v>92.470000000000027</c:v>
                </c:pt>
                <c:pt idx="92471">
                  <c:v>92.471000000000004</c:v>
                </c:pt>
                <c:pt idx="92472">
                  <c:v>92.472000000000037</c:v>
                </c:pt>
                <c:pt idx="92473">
                  <c:v>92.473000000000013</c:v>
                </c:pt>
                <c:pt idx="92474">
                  <c:v>92.474000000000046</c:v>
                </c:pt>
                <c:pt idx="92475">
                  <c:v>92.475000000000023</c:v>
                </c:pt>
                <c:pt idx="92476">
                  <c:v>92.475999999999999</c:v>
                </c:pt>
                <c:pt idx="92477">
                  <c:v>92.477000000000032</c:v>
                </c:pt>
                <c:pt idx="92478">
                  <c:v>92.478000000000009</c:v>
                </c:pt>
                <c:pt idx="92479">
                  <c:v>92.479000000000042</c:v>
                </c:pt>
                <c:pt idx="92480">
                  <c:v>92.480000000000018</c:v>
                </c:pt>
                <c:pt idx="92481">
                  <c:v>92.480999999999995</c:v>
                </c:pt>
                <c:pt idx="92482">
                  <c:v>92.482000000000028</c:v>
                </c:pt>
                <c:pt idx="92483">
                  <c:v>92.483000000000004</c:v>
                </c:pt>
                <c:pt idx="92484">
                  <c:v>92.484000000000037</c:v>
                </c:pt>
                <c:pt idx="92485">
                  <c:v>92.485000000000014</c:v>
                </c:pt>
                <c:pt idx="92486">
                  <c:v>92.48599999999999</c:v>
                </c:pt>
                <c:pt idx="92487">
                  <c:v>92.487000000000023</c:v>
                </c:pt>
                <c:pt idx="92488">
                  <c:v>92.488</c:v>
                </c:pt>
                <c:pt idx="92489">
                  <c:v>92.489000000000033</c:v>
                </c:pt>
                <c:pt idx="92490">
                  <c:v>92.490000000000009</c:v>
                </c:pt>
                <c:pt idx="92491">
                  <c:v>92.491000000000042</c:v>
                </c:pt>
                <c:pt idx="92492">
                  <c:v>92.492000000000019</c:v>
                </c:pt>
                <c:pt idx="92493">
                  <c:v>92.492999999999995</c:v>
                </c:pt>
                <c:pt idx="92494">
                  <c:v>92.494000000000028</c:v>
                </c:pt>
                <c:pt idx="92495">
                  <c:v>92.495000000000005</c:v>
                </c:pt>
                <c:pt idx="92496">
                  <c:v>92.496000000000038</c:v>
                </c:pt>
                <c:pt idx="92497">
                  <c:v>92.497000000000014</c:v>
                </c:pt>
                <c:pt idx="92498">
                  <c:v>92.49799999999999</c:v>
                </c:pt>
                <c:pt idx="92499">
                  <c:v>92.499000000000024</c:v>
                </c:pt>
                <c:pt idx="92500">
                  <c:v>92.5</c:v>
                </c:pt>
                <c:pt idx="92501">
                  <c:v>92.501000000000033</c:v>
                </c:pt>
                <c:pt idx="92502">
                  <c:v>92.50200000000001</c:v>
                </c:pt>
                <c:pt idx="92503">
                  <c:v>92.503000000000043</c:v>
                </c:pt>
                <c:pt idx="92504">
                  <c:v>92.504000000000019</c:v>
                </c:pt>
                <c:pt idx="92505">
                  <c:v>92.504999999999995</c:v>
                </c:pt>
                <c:pt idx="92506">
                  <c:v>92.506000000000029</c:v>
                </c:pt>
                <c:pt idx="92507">
                  <c:v>92.507000000000005</c:v>
                </c:pt>
                <c:pt idx="92508">
                  <c:v>92.508000000000038</c:v>
                </c:pt>
                <c:pt idx="92509">
                  <c:v>92.509000000000015</c:v>
                </c:pt>
                <c:pt idx="92510">
                  <c:v>92.509999999999991</c:v>
                </c:pt>
                <c:pt idx="92511">
                  <c:v>92.511000000000024</c:v>
                </c:pt>
                <c:pt idx="92512">
                  <c:v>92.512</c:v>
                </c:pt>
                <c:pt idx="92513">
                  <c:v>92.513000000000034</c:v>
                </c:pt>
                <c:pt idx="92514">
                  <c:v>92.51400000000001</c:v>
                </c:pt>
                <c:pt idx="92515">
                  <c:v>92.515000000000043</c:v>
                </c:pt>
                <c:pt idx="92516">
                  <c:v>92.51600000000002</c:v>
                </c:pt>
                <c:pt idx="92517">
                  <c:v>92.516999999999996</c:v>
                </c:pt>
                <c:pt idx="92518">
                  <c:v>92.518000000000029</c:v>
                </c:pt>
                <c:pt idx="92519">
                  <c:v>92.519000000000005</c:v>
                </c:pt>
                <c:pt idx="92520">
                  <c:v>92.520000000000039</c:v>
                </c:pt>
                <c:pt idx="92521">
                  <c:v>92.521000000000015</c:v>
                </c:pt>
                <c:pt idx="92522">
                  <c:v>92.521999999999991</c:v>
                </c:pt>
                <c:pt idx="92523">
                  <c:v>92.523000000000025</c:v>
                </c:pt>
                <c:pt idx="92524">
                  <c:v>92.524000000000001</c:v>
                </c:pt>
                <c:pt idx="92525">
                  <c:v>92.525000000000034</c:v>
                </c:pt>
                <c:pt idx="92526">
                  <c:v>92.52600000000001</c:v>
                </c:pt>
                <c:pt idx="92527">
                  <c:v>92.527000000000044</c:v>
                </c:pt>
                <c:pt idx="92528">
                  <c:v>92.52800000000002</c:v>
                </c:pt>
                <c:pt idx="92529">
                  <c:v>92.528999999999996</c:v>
                </c:pt>
                <c:pt idx="92530">
                  <c:v>92.53000000000003</c:v>
                </c:pt>
                <c:pt idx="92531">
                  <c:v>92.531000000000006</c:v>
                </c:pt>
                <c:pt idx="92532">
                  <c:v>92.532000000000039</c:v>
                </c:pt>
                <c:pt idx="92533">
                  <c:v>92.533000000000015</c:v>
                </c:pt>
                <c:pt idx="92534">
                  <c:v>92.533999999999992</c:v>
                </c:pt>
                <c:pt idx="92535">
                  <c:v>92.535000000000025</c:v>
                </c:pt>
                <c:pt idx="92536">
                  <c:v>92.536000000000001</c:v>
                </c:pt>
                <c:pt idx="92537">
                  <c:v>92.537000000000035</c:v>
                </c:pt>
                <c:pt idx="92538">
                  <c:v>92.538000000000011</c:v>
                </c:pt>
                <c:pt idx="92539">
                  <c:v>92.539000000000044</c:v>
                </c:pt>
                <c:pt idx="92540">
                  <c:v>92.54000000000002</c:v>
                </c:pt>
                <c:pt idx="92541">
                  <c:v>92.540999999999997</c:v>
                </c:pt>
                <c:pt idx="92542">
                  <c:v>92.54200000000003</c:v>
                </c:pt>
                <c:pt idx="92543">
                  <c:v>92.543000000000006</c:v>
                </c:pt>
                <c:pt idx="92544">
                  <c:v>92.54400000000004</c:v>
                </c:pt>
                <c:pt idx="92545">
                  <c:v>92.545000000000016</c:v>
                </c:pt>
                <c:pt idx="92546">
                  <c:v>92.545999999999992</c:v>
                </c:pt>
                <c:pt idx="92547">
                  <c:v>92.547000000000025</c:v>
                </c:pt>
                <c:pt idx="92548">
                  <c:v>92.548000000000002</c:v>
                </c:pt>
                <c:pt idx="92549">
                  <c:v>92.549000000000035</c:v>
                </c:pt>
                <c:pt idx="92550">
                  <c:v>92.550000000000011</c:v>
                </c:pt>
                <c:pt idx="92551">
                  <c:v>92.551000000000045</c:v>
                </c:pt>
                <c:pt idx="92552">
                  <c:v>92.552000000000021</c:v>
                </c:pt>
                <c:pt idx="92553">
                  <c:v>92.552999999999997</c:v>
                </c:pt>
                <c:pt idx="92554">
                  <c:v>92.55400000000003</c:v>
                </c:pt>
                <c:pt idx="92555">
                  <c:v>92.555000000000007</c:v>
                </c:pt>
                <c:pt idx="92556">
                  <c:v>92.55600000000004</c:v>
                </c:pt>
                <c:pt idx="92557">
                  <c:v>92.557000000000016</c:v>
                </c:pt>
                <c:pt idx="92558">
                  <c:v>92.557999999999993</c:v>
                </c:pt>
                <c:pt idx="92559">
                  <c:v>92.559000000000026</c:v>
                </c:pt>
                <c:pt idx="92560">
                  <c:v>92.56</c:v>
                </c:pt>
                <c:pt idx="92561">
                  <c:v>92.561000000000035</c:v>
                </c:pt>
                <c:pt idx="92562">
                  <c:v>92.562000000000012</c:v>
                </c:pt>
                <c:pt idx="92563">
                  <c:v>92.563000000000045</c:v>
                </c:pt>
                <c:pt idx="92564">
                  <c:v>92.564000000000021</c:v>
                </c:pt>
                <c:pt idx="92565">
                  <c:v>92.564999999999998</c:v>
                </c:pt>
                <c:pt idx="92566">
                  <c:v>92.566000000000031</c:v>
                </c:pt>
                <c:pt idx="92567">
                  <c:v>92.567000000000007</c:v>
                </c:pt>
                <c:pt idx="92568">
                  <c:v>92.56800000000004</c:v>
                </c:pt>
                <c:pt idx="92569">
                  <c:v>92.569000000000017</c:v>
                </c:pt>
                <c:pt idx="92570">
                  <c:v>92.57</c:v>
                </c:pt>
                <c:pt idx="92571">
                  <c:v>92.571000000000026</c:v>
                </c:pt>
                <c:pt idx="92572">
                  <c:v>92.572000000000003</c:v>
                </c:pt>
                <c:pt idx="92573">
                  <c:v>92.573000000000036</c:v>
                </c:pt>
                <c:pt idx="92574">
                  <c:v>92.574000000000012</c:v>
                </c:pt>
                <c:pt idx="92575">
                  <c:v>92.575000000000045</c:v>
                </c:pt>
                <c:pt idx="92576">
                  <c:v>92.576000000000022</c:v>
                </c:pt>
                <c:pt idx="92577">
                  <c:v>92.576999999999998</c:v>
                </c:pt>
                <c:pt idx="92578">
                  <c:v>92.578000000000031</c:v>
                </c:pt>
                <c:pt idx="92579">
                  <c:v>92.579000000000008</c:v>
                </c:pt>
                <c:pt idx="92580">
                  <c:v>92.580000000000041</c:v>
                </c:pt>
                <c:pt idx="92581">
                  <c:v>92.581000000000017</c:v>
                </c:pt>
                <c:pt idx="92582">
                  <c:v>92.581999999999994</c:v>
                </c:pt>
                <c:pt idx="92583">
                  <c:v>92.583000000000027</c:v>
                </c:pt>
                <c:pt idx="92584">
                  <c:v>92.584000000000003</c:v>
                </c:pt>
                <c:pt idx="92585">
                  <c:v>92.585000000000036</c:v>
                </c:pt>
                <c:pt idx="92586">
                  <c:v>92.586000000000013</c:v>
                </c:pt>
                <c:pt idx="92587">
                  <c:v>92.587000000000046</c:v>
                </c:pt>
                <c:pt idx="92588">
                  <c:v>92.588000000000022</c:v>
                </c:pt>
                <c:pt idx="92589">
                  <c:v>92.588999999999999</c:v>
                </c:pt>
                <c:pt idx="92590">
                  <c:v>92.590000000000032</c:v>
                </c:pt>
                <c:pt idx="92591">
                  <c:v>92.591000000000008</c:v>
                </c:pt>
                <c:pt idx="92592">
                  <c:v>92.592000000000041</c:v>
                </c:pt>
                <c:pt idx="92593">
                  <c:v>92.593000000000018</c:v>
                </c:pt>
                <c:pt idx="92594">
                  <c:v>92.593999999999994</c:v>
                </c:pt>
                <c:pt idx="92595">
                  <c:v>92.595000000000027</c:v>
                </c:pt>
                <c:pt idx="92596">
                  <c:v>92.596000000000004</c:v>
                </c:pt>
                <c:pt idx="92597">
                  <c:v>92.597000000000037</c:v>
                </c:pt>
                <c:pt idx="92598">
                  <c:v>92.598000000000013</c:v>
                </c:pt>
                <c:pt idx="92599">
                  <c:v>92.599000000000046</c:v>
                </c:pt>
                <c:pt idx="92600">
                  <c:v>92.600000000000023</c:v>
                </c:pt>
                <c:pt idx="92601">
                  <c:v>92.600999999999999</c:v>
                </c:pt>
                <c:pt idx="92602">
                  <c:v>92.602000000000032</c:v>
                </c:pt>
                <c:pt idx="92603">
                  <c:v>92.603000000000009</c:v>
                </c:pt>
                <c:pt idx="92604">
                  <c:v>92.604000000000042</c:v>
                </c:pt>
                <c:pt idx="92605">
                  <c:v>92.605000000000018</c:v>
                </c:pt>
                <c:pt idx="92606">
                  <c:v>92.605999999999995</c:v>
                </c:pt>
                <c:pt idx="92607">
                  <c:v>92.607000000000028</c:v>
                </c:pt>
                <c:pt idx="92608">
                  <c:v>92.608000000000004</c:v>
                </c:pt>
                <c:pt idx="92609">
                  <c:v>92.609000000000037</c:v>
                </c:pt>
                <c:pt idx="92610">
                  <c:v>92.610000000000014</c:v>
                </c:pt>
                <c:pt idx="92611">
                  <c:v>92.61099999999999</c:v>
                </c:pt>
                <c:pt idx="92612">
                  <c:v>92.612000000000023</c:v>
                </c:pt>
                <c:pt idx="92613">
                  <c:v>92.613</c:v>
                </c:pt>
                <c:pt idx="92614">
                  <c:v>92.614000000000033</c:v>
                </c:pt>
                <c:pt idx="92615">
                  <c:v>92.615000000000009</c:v>
                </c:pt>
                <c:pt idx="92616">
                  <c:v>92.616000000000042</c:v>
                </c:pt>
                <c:pt idx="92617">
                  <c:v>92.617000000000019</c:v>
                </c:pt>
                <c:pt idx="92618">
                  <c:v>92.617999999999995</c:v>
                </c:pt>
                <c:pt idx="92619">
                  <c:v>92.619000000000028</c:v>
                </c:pt>
                <c:pt idx="92620">
                  <c:v>92.62</c:v>
                </c:pt>
                <c:pt idx="92621">
                  <c:v>92.621000000000038</c:v>
                </c:pt>
                <c:pt idx="92622">
                  <c:v>92.622000000000014</c:v>
                </c:pt>
                <c:pt idx="92623">
                  <c:v>92.62299999999999</c:v>
                </c:pt>
                <c:pt idx="92624">
                  <c:v>92.624000000000024</c:v>
                </c:pt>
                <c:pt idx="92625">
                  <c:v>92.625</c:v>
                </c:pt>
                <c:pt idx="92626">
                  <c:v>92.626000000000033</c:v>
                </c:pt>
                <c:pt idx="92627">
                  <c:v>92.62700000000001</c:v>
                </c:pt>
                <c:pt idx="92628">
                  <c:v>92.628000000000043</c:v>
                </c:pt>
                <c:pt idx="92629">
                  <c:v>92.629000000000019</c:v>
                </c:pt>
                <c:pt idx="92630">
                  <c:v>92.63</c:v>
                </c:pt>
                <c:pt idx="92631">
                  <c:v>92.631000000000029</c:v>
                </c:pt>
                <c:pt idx="92632">
                  <c:v>92.632000000000005</c:v>
                </c:pt>
                <c:pt idx="92633">
                  <c:v>92.633000000000038</c:v>
                </c:pt>
                <c:pt idx="92634">
                  <c:v>92.634000000000015</c:v>
                </c:pt>
                <c:pt idx="92635">
                  <c:v>92.634999999999991</c:v>
                </c:pt>
                <c:pt idx="92636">
                  <c:v>92.636000000000024</c:v>
                </c:pt>
                <c:pt idx="92637">
                  <c:v>92.637</c:v>
                </c:pt>
                <c:pt idx="92638">
                  <c:v>92.638000000000034</c:v>
                </c:pt>
                <c:pt idx="92639">
                  <c:v>92.63900000000001</c:v>
                </c:pt>
                <c:pt idx="92640">
                  <c:v>92.640000000000043</c:v>
                </c:pt>
                <c:pt idx="92641">
                  <c:v>92.64100000000002</c:v>
                </c:pt>
                <c:pt idx="92642">
                  <c:v>92.641999999999996</c:v>
                </c:pt>
                <c:pt idx="92643">
                  <c:v>92.643000000000029</c:v>
                </c:pt>
                <c:pt idx="92644">
                  <c:v>92.644000000000005</c:v>
                </c:pt>
                <c:pt idx="92645">
                  <c:v>92.645000000000039</c:v>
                </c:pt>
                <c:pt idx="92646">
                  <c:v>92.646000000000015</c:v>
                </c:pt>
                <c:pt idx="92647">
                  <c:v>92.646999999999991</c:v>
                </c:pt>
                <c:pt idx="92648">
                  <c:v>92.648000000000025</c:v>
                </c:pt>
                <c:pt idx="92649">
                  <c:v>92.649000000000001</c:v>
                </c:pt>
                <c:pt idx="92650">
                  <c:v>92.650000000000034</c:v>
                </c:pt>
                <c:pt idx="92651">
                  <c:v>92.65100000000001</c:v>
                </c:pt>
                <c:pt idx="92652">
                  <c:v>92.652000000000044</c:v>
                </c:pt>
                <c:pt idx="92653">
                  <c:v>92.65300000000002</c:v>
                </c:pt>
                <c:pt idx="92654">
                  <c:v>92.653999999999996</c:v>
                </c:pt>
                <c:pt idx="92655">
                  <c:v>92.65500000000003</c:v>
                </c:pt>
                <c:pt idx="92656">
                  <c:v>92.656000000000006</c:v>
                </c:pt>
                <c:pt idx="92657">
                  <c:v>92.657000000000039</c:v>
                </c:pt>
                <c:pt idx="92658">
                  <c:v>92.658000000000015</c:v>
                </c:pt>
                <c:pt idx="92659">
                  <c:v>92.658999999999992</c:v>
                </c:pt>
                <c:pt idx="92660">
                  <c:v>92.660000000000025</c:v>
                </c:pt>
                <c:pt idx="92661">
                  <c:v>92.661000000000001</c:v>
                </c:pt>
                <c:pt idx="92662">
                  <c:v>92.662000000000035</c:v>
                </c:pt>
                <c:pt idx="92663">
                  <c:v>92.663000000000011</c:v>
                </c:pt>
                <c:pt idx="92664">
                  <c:v>92.664000000000044</c:v>
                </c:pt>
                <c:pt idx="92665">
                  <c:v>92.66500000000002</c:v>
                </c:pt>
                <c:pt idx="92666">
                  <c:v>92.665999999999997</c:v>
                </c:pt>
                <c:pt idx="92667">
                  <c:v>92.66700000000003</c:v>
                </c:pt>
                <c:pt idx="92668">
                  <c:v>92.668000000000006</c:v>
                </c:pt>
                <c:pt idx="92669">
                  <c:v>92.66900000000004</c:v>
                </c:pt>
                <c:pt idx="92670">
                  <c:v>92.670000000000016</c:v>
                </c:pt>
                <c:pt idx="92671">
                  <c:v>92.670999999999992</c:v>
                </c:pt>
                <c:pt idx="92672">
                  <c:v>92.672000000000025</c:v>
                </c:pt>
                <c:pt idx="92673">
                  <c:v>92.673000000000002</c:v>
                </c:pt>
                <c:pt idx="92674">
                  <c:v>92.674000000000035</c:v>
                </c:pt>
                <c:pt idx="92675">
                  <c:v>92.675000000000011</c:v>
                </c:pt>
                <c:pt idx="92676">
                  <c:v>92.676000000000045</c:v>
                </c:pt>
                <c:pt idx="92677">
                  <c:v>92.677000000000021</c:v>
                </c:pt>
                <c:pt idx="92678">
                  <c:v>92.677999999999997</c:v>
                </c:pt>
                <c:pt idx="92679">
                  <c:v>92.67900000000003</c:v>
                </c:pt>
                <c:pt idx="92680">
                  <c:v>92.68</c:v>
                </c:pt>
                <c:pt idx="92681">
                  <c:v>92.68100000000004</c:v>
                </c:pt>
                <c:pt idx="92682">
                  <c:v>92.682000000000016</c:v>
                </c:pt>
                <c:pt idx="92683">
                  <c:v>92.682999999999993</c:v>
                </c:pt>
                <c:pt idx="92684">
                  <c:v>92.684000000000026</c:v>
                </c:pt>
                <c:pt idx="92685">
                  <c:v>92.685000000000002</c:v>
                </c:pt>
                <c:pt idx="92686">
                  <c:v>92.686000000000035</c:v>
                </c:pt>
                <c:pt idx="92687">
                  <c:v>92.687000000000012</c:v>
                </c:pt>
                <c:pt idx="92688">
                  <c:v>92.688000000000045</c:v>
                </c:pt>
                <c:pt idx="92689">
                  <c:v>92.689000000000021</c:v>
                </c:pt>
                <c:pt idx="92690">
                  <c:v>92.69</c:v>
                </c:pt>
                <c:pt idx="92691">
                  <c:v>92.691000000000031</c:v>
                </c:pt>
                <c:pt idx="92692">
                  <c:v>92.692000000000007</c:v>
                </c:pt>
                <c:pt idx="92693">
                  <c:v>92.69300000000004</c:v>
                </c:pt>
                <c:pt idx="92694">
                  <c:v>92.694000000000017</c:v>
                </c:pt>
                <c:pt idx="92695">
                  <c:v>92.694999999999993</c:v>
                </c:pt>
                <c:pt idx="92696">
                  <c:v>92.696000000000026</c:v>
                </c:pt>
                <c:pt idx="92697">
                  <c:v>92.697000000000003</c:v>
                </c:pt>
                <c:pt idx="92698">
                  <c:v>92.698000000000036</c:v>
                </c:pt>
                <c:pt idx="92699">
                  <c:v>92.699000000000012</c:v>
                </c:pt>
                <c:pt idx="92700">
                  <c:v>92.700000000000045</c:v>
                </c:pt>
                <c:pt idx="92701">
                  <c:v>92.701000000000022</c:v>
                </c:pt>
                <c:pt idx="92702">
                  <c:v>92.701999999999998</c:v>
                </c:pt>
                <c:pt idx="92703">
                  <c:v>92.703000000000031</c:v>
                </c:pt>
                <c:pt idx="92704">
                  <c:v>92.704000000000008</c:v>
                </c:pt>
                <c:pt idx="92705">
                  <c:v>92.705000000000041</c:v>
                </c:pt>
                <c:pt idx="92706">
                  <c:v>92.706000000000017</c:v>
                </c:pt>
                <c:pt idx="92707">
                  <c:v>92.706999999999994</c:v>
                </c:pt>
                <c:pt idx="92708">
                  <c:v>92.708000000000027</c:v>
                </c:pt>
                <c:pt idx="92709">
                  <c:v>92.709000000000003</c:v>
                </c:pt>
                <c:pt idx="92710">
                  <c:v>92.710000000000036</c:v>
                </c:pt>
                <c:pt idx="92711">
                  <c:v>92.711000000000013</c:v>
                </c:pt>
                <c:pt idx="92712">
                  <c:v>92.712000000000046</c:v>
                </c:pt>
                <c:pt idx="92713">
                  <c:v>92.713000000000022</c:v>
                </c:pt>
                <c:pt idx="92714">
                  <c:v>92.713999999999999</c:v>
                </c:pt>
                <c:pt idx="92715">
                  <c:v>92.715000000000032</c:v>
                </c:pt>
                <c:pt idx="92716">
                  <c:v>92.716000000000008</c:v>
                </c:pt>
                <c:pt idx="92717">
                  <c:v>92.717000000000041</c:v>
                </c:pt>
                <c:pt idx="92718">
                  <c:v>92.718000000000018</c:v>
                </c:pt>
                <c:pt idx="92719">
                  <c:v>92.718999999999994</c:v>
                </c:pt>
                <c:pt idx="92720">
                  <c:v>92.720000000000027</c:v>
                </c:pt>
                <c:pt idx="92721">
                  <c:v>92.721000000000004</c:v>
                </c:pt>
                <c:pt idx="92722">
                  <c:v>92.722000000000037</c:v>
                </c:pt>
                <c:pt idx="92723">
                  <c:v>92.723000000000013</c:v>
                </c:pt>
                <c:pt idx="92724">
                  <c:v>92.724000000000046</c:v>
                </c:pt>
                <c:pt idx="92725">
                  <c:v>92.725000000000023</c:v>
                </c:pt>
                <c:pt idx="92726">
                  <c:v>92.725999999999999</c:v>
                </c:pt>
                <c:pt idx="92727">
                  <c:v>92.727000000000032</c:v>
                </c:pt>
                <c:pt idx="92728">
                  <c:v>92.728000000000009</c:v>
                </c:pt>
                <c:pt idx="92729">
                  <c:v>92.729000000000042</c:v>
                </c:pt>
                <c:pt idx="92730">
                  <c:v>92.730000000000018</c:v>
                </c:pt>
                <c:pt idx="92731">
                  <c:v>92.730999999999995</c:v>
                </c:pt>
                <c:pt idx="92732">
                  <c:v>92.732000000000028</c:v>
                </c:pt>
                <c:pt idx="92733">
                  <c:v>92.733000000000004</c:v>
                </c:pt>
                <c:pt idx="92734">
                  <c:v>92.734000000000037</c:v>
                </c:pt>
                <c:pt idx="92735">
                  <c:v>92.735000000000014</c:v>
                </c:pt>
                <c:pt idx="92736">
                  <c:v>92.73599999999999</c:v>
                </c:pt>
                <c:pt idx="92737">
                  <c:v>92.737000000000023</c:v>
                </c:pt>
                <c:pt idx="92738">
                  <c:v>92.738</c:v>
                </c:pt>
                <c:pt idx="92739">
                  <c:v>92.739000000000033</c:v>
                </c:pt>
                <c:pt idx="92740">
                  <c:v>92.740000000000009</c:v>
                </c:pt>
                <c:pt idx="92741">
                  <c:v>92.741000000000042</c:v>
                </c:pt>
                <c:pt idx="92742">
                  <c:v>92.742000000000019</c:v>
                </c:pt>
                <c:pt idx="92743">
                  <c:v>92.742999999999995</c:v>
                </c:pt>
                <c:pt idx="92744">
                  <c:v>92.744000000000028</c:v>
                </c:pt>
                <c:pt idx="92745">
                  <c:v>92.745000000000005</c:v>
                </c:pt>
                <c:pt idx="92746">
                  <c:v>92.746000000000038</c:v>
                </c:pt>
                <c:pt idx="92747">
                  <c:v>92.747000000000014</c:v>
                </c:pt>
                <c:pt idx="92748">
                  <c:v>92.74799999999999</c:v>
                </c:pt>
                <c:pt idx="92749">
                  <c:v>92.749000000000024</c:v>
                </c:pt>
                <c:pt idx="92750">
                  <c:v>92.75</c:v>
                </c:pt>
                <c:pt idx="92751">
                  <c:v>92.751000000000033</c:v>
                </c:pt>
                <c:pt idx="92752">
                  <c:v>92.75200000000001</c:v>
                </c:pt>
                <c:pt idx="92753">
                  <c:v>92.753000000000043</c:v>
                </c:pt>
                <c:pt idx="92754">
                  <c:v>92.754000000000019</c:v>
                </c:pt>
                <c:pt idx="92755">
                  <c:v>92.754999999999995</c:v>
                </c:pt>
                <c:pt idx="92756">
                  <c:v>92.756000000000029</c:v>
                </c:pt>
                <c:pt idx="92757">
                  <c:v>92.757000000000005</c:v>
                </c:pt>
                <c:pt idx="92758">
                  <c:v>92.758000000000038</c:v>
                </c:pt>
                <c:pt idx="92759">
                  <c:v>92.759000000000015</c:v>
                </c:pt>
                <c:pt idx="92760">
                  <c:v>92.759999999999991</c:v>
                </c:pt>
                <c:pt idx="92761">
                  <c:v>92.761000000000024</c:v>
                </c:pt>
                <c:pt idx="92762">
                  <c:v>92.762</c:v>
                </c:pt>
                <c:pt idx="92763">
                  <c:v>92.763000000000034</c:v>
                </c:pt>
                <c:pt idx="92764">
                  <c:v>92.76400000000001</c:v>
                </c:pt>
                <c:pt idx="92765">
                  <c:v>92.765000000000043</c:v>
                </c:pt>
                <c:pt idx="92766">
                  <c:v>92.76600000000002</c:v>
                </c:pt>
                <c:pt idx="92767">
                  <c:v>92.766999999999996</c:v>
                </c:pt>
                <c:pt idx="92768">
                  <c:v>92.768000000000029</c:v>
                </c:pt>
                <c:pt idx="92769">
                  <c:v>92.769000000000005</c:v>
                </c:pt>
                <c:pt idx="92770">
                  <c:v>92.770000000000039</c:v>
                </c:pt>
                <c:pt idx="92771">
                  <c:v>92.771000000000015</c:v>
                </c:pt>
                <c:pt idx="92772">
                  <c:v>92.771999999999991</c:v>
                </c:pt>
                <c:pt idx="92773">
                  <c:v>92.773000000000025</c:v>
                </c:pt>
                <c:pt idx="92774">
                  <c:v>92.774000000000001</c:v>
                </c:pt>
                <c:pt idx="92775">
                  <c:v>92.775000000000034</c:v>
                </c:pt>
                <c:pt idx="92776">
                  <c:v>92.77600000000001</c:v>
                </c:pt>
                <c:pt idx="92777">
                  <c:v>92.777000000000044</c:v>
                </c:pt>
                <c:pt idx="92778">
                  <c:v>92.77800000000002</c:v>
                </c:pt>
                <c:pt idx="92779">
                  <c:v>92.778999999999996</c:v>
                </c:pt>
                <c:pt idx="92780">
                  <c:v>92.78000000000003</c:v>
                </c:pt>
                <c:pt idx="92781">
                  <c:v>92.781000000000006</c:v>
                </c:pt>
                <c:pt idx="92782">
                  <c:v>92.782000000000039</c:v>
                </c:pt>
                <c:pt idx="92783">
                  <c:v>92.783000000000015</c:v>
                </c:pt>
                <c:pt idx="92784">
                  <c:v>92.783999999999992</c:v>
                </c:pt>
                <c:pt idx="92785">
                  <c:v>92.785000000000025</c:v>
                </c:pt>
                <c:pt idx="92786">
                  <c:v>92.786000000000001</c:v>
                </c:pt>
                <c:pt idx="92787">
                  <c:v>92.787000000000035</c:v>
                </c:pt>
                <c:pt idx="92788">
                  <c:v>92.788000000000011</c:v>
                </c:pt>
                <c:pt idx="92789">
                  <c:v>92.789000000000044</c:v>
                </c:pt>
                <c:pt idx="92790">
                  <c:v>92.79000000000002</c:v>
                </c:pt>
                <c:pt idx="92791">
                  <c:v>92.790999999999997</c:v>
                </c:pt>
                <c:pt idx="92792">
                  <c:v>92.79200000000003</c:v>
                </c:pt>
                <c:pt idx="92793">
                  <c:v>92.793000000000006</c:v>
                </c:pt>
                <c:pt idx="92794">
                  <c:v>92.79400000000004</c:v>
                </c:pt>
                <c:pt idx="92795">
                  <c:v>92.795000000000016</c:v>
                </c:pt>
                <c:pt idx="92796">
                  <c:v>92.795999999999992</c:v>
                </c:pt>
                <c:pt idx="92797">
                  <c:v>92.797000000000025</c:v>
                </c:pt>
                <c:pt idx="92798">
                  <c:v>92.798000000000002</c:v>
                </c:pt>
                <c:pt idx="92799">
                  <c:v>92.799000000000035</c:v>
                </c:pt>
                <c:pt idx="92800">
                  <c:v>92.800000000000011</c:v>
                </c:pt>
                <c:pt idx="92801">
                  <c:v>92.801000000000045</c:v>
                </c:pt>
                <c:pt idx="92802">
                  <c:v>92.802000000000021</c:v>
                </c:pt>
                <c:pt idx="92803">
                  <c:v>92.802999999999997</c:v>
                </c:pt>
                <c:pt idx="92804">
                  <c:v>92.80400000000003</c:v>
                </c:pt>
                <c:pt idx="92805">
                  <c:v>92.805000000000007</c:v>
                </c:pt>
                <c:pt idx="92806">
                  <c:v>92.80600000000004</c:v>
                </c:pt>
                <c:pt idx="92807">
                  <c:v>92.807000000000016</c:v>
                </c:pt>
                <c:pt idx="92808">
                  <c:v>92.807999999999993</c:v>
                </c:pt>
                <c:pt idx="92809">
                  <c:v>92.809000000000026</c:v>
                </c:pt>
                <c:pt idx="92810">
                  <c:v>92.81</c:v>
                </c:pt>
                <c:pt idx="92811">
                  <c:v>92.811000000000035</c:v>
                </c:pt>
                <c:pt idx="92812">
                  <c:v>92.812000000000012</c:v>
                </c:pt>
                <c:pt idx="92813">
                  <c:v>92.813000000000045</c:v>
                </c:pt>
                <c:pt idx="92814">
                  <c:v>92.814000000000021</c:v>
                </c:pt>
                <c:pt idx="92815">
                  <c:v>92.814999999999998</c:v>
                </c:pt>
                <c:pt idx="92816">
                  <c:v>92.816000000000031</c:v>
                </c:pt>
                <c:pt idx="92817">
                  <c:v>92.817000000000007</c:v>
                </c:pt>
                <c:pt idx="92818">
                  <c:v>92.81800000000004</c:v>
                </c:pt>
                <c:pt idx="92819">
                  <c:v>92.819000000000017</c:v>
                </c:pt>
                <c:pt idx="92820">
                  <c:v>92.82</c:v>
                </c:pt>
                <c:pt idx="92821">
                  <c:v>92.821000000000026</c:v>
                </c:pt>
                <c:pt idx="92822">
                  <c:v>92.822000000000003</c:v>
                </c:pt>
                <c:pt idx="92823">
                  <c:v>92.823000000000036</c:v>
                </c:pt>
                <c:pt idx="92824">
                  <c:v>92.824000000000012</c:v>
                </c:pt>
                <c:pt idx="92825">
                  <c:v>92.825000000000045</c:v>
                </c:pt>
                <c:pt idx="92826">
                  <c:v>92.826000000000022</c:v>
                </c:pt>
                <c:pt idx="92827">
                  <c:v>92.826999999999998</c:v>
                </c:pt>
                <c:pt idx="92828">
                  <c:v>92.828000000000031</c:v>
                </c:pt>
                <c:pt idx="92829">
                  <c:v>92.829000000000008</c:v>
                </c:pt>
                <c:pt idx="92830">
                  <c:v>92.830000000000041</c:v>
                </c:pt>
                <c:pt idx="92831">
                  <c:v>92.831000000000017</c:v>
                </c:pt>
                <c:pt idx="92832">
                  <c:v>92.831999999999994</c:v>
                </c:pt>
                <c:pt idx="92833">
                  <c:v>92.833000000000027</c:v>
                </c:pt>
                <c:pt idx="92834">
                  <c:v>92.834000000000003</c:v>
                </c:pt>
                <c:pt idx="92835">
                  <c:v>92.835000000000036</c:v>
                </c:pt>
                <c:pt idx="92836">
                  <c:v>92.836000000000013</c:v>
                </c:pt>
                <c:pt idx="92837">
                  <c:v>92.837000000000046</c:v>
                </c:pt>
                <c:pt idx="92838">
                  <c:v>92.838000000000022</c:v>
                </c:pt>
                <c:pt idx="92839">
                  <c:v>92.838999999999999</c:v>
                </c:pt>
                <c:pt idx="92840">
                  <c:v>92.840000000000032</c:v>
                </c:pt>
                <c:pt idx="92841">
                  <c:v>92.841000000000008</c:v>
                </c:pt>
                <c:pt idx="92842">
                  <c:v>92.842000000000041</c:v>
                </c:pt>
                <c:pt idx="92843">
                  <c:v>92.843000000000018</c:v>
                </c:pt>
                <c:pt idx="92844">
                  <c:v>92.843999999999994</c:v>
                </c:pt>
                <c:pt idx="92845">
                  <c:v>92.845000000000027</c:v>
                </c:pt>
                <c:pt idx="92846">
                  <c:v>92.846000000000004</c:v>
                </c:pt>
                <c:pt idx="92847">
                  <c:v>92.847000000000037</c:v>
                </c:pt>
                <c:pt idx="92848">
                  <c:v>92.848000000000013</c:v>
                </c:pt>
                <c:pt idx="92849">
                  <c:v>92.849000000000046</c:v>
                </c:pt>
                <c:pt idx="92850">
                  <c:v>92.850000000000023</c:v>
                </c:pt>
                <c:pt idx="92851">
                  <c:v>92.850999999999999</c:v>
                </c:pt>
                <c:pt idx="92852">
                  <c:v>92.852000000000032</c:v>
                </c:pt>
                <c:pt idx="92853">
                  <c:v>92.853000000000009</c:v>
                </c:pt>
                <c:pt idx="92854">
                  <c:v>92.854000000000042</c:v>
                </c:pt>
                <c:pt idx="92855">
                  <c:v>92.855000000000018</c:v>
                </c:pt>
                <c:pt idx="92856">
                  <c:v>92.855999999999995</c:v>
                </c:pt>
                <c:pt idx="92857">
                  <c:v>92.857000000000028</c:v>
                </c:pt>
                <c:pt idx="92858">
                  <c:v>92.858000000000004</c:v>
                </c:pt>
                <c:pt idx="92859">
                  <c:v>92.859000000000037</c:v>
                </c:pt>
                <c:pt idx="92860">
                  <c:v>92.860000000000014</c:v>
                </c:pt>
                <c:pt idx="92861">
                  <c:v>92.86099999999999</c:v>
                </c:pt>
                <c:pt idx="92862">
                  <c:v>92.862000000000023</c:v>
                </c:pt>
                <c:pt idx="92863">
                  <c:v>92.863</c:v>
                </c:pt>
                <c:pt idx="92864">
                  <c:v>92.864000000000033</c:v>
                </c:pt>
                <c:pt idx="92865">
                  <c:v>92.865000000000009</c:v>
                </c:pt>
                <c:pt idx="92866">
                  <c:v>92.866000000000042</c:v>
                </c:pt>
                <c:pt idx="92867">
                  <c:v>92.867000000000019</c:v>
                </c:pt>
                <c:pt idx="92868">
                  <c:v>92.867999999999995</c:v>
                </c:pt>
                <c:pt idx="92869">
                  <c:v>92.869000000000028</c:v>
                </c:pt>
                <c:pt idx="92870">
                  <c:v>92.87</c:v>
                </c:pt>
                <c:pt idx="92871">
                  <c:v>92.871000000000038</c:v>
                </c:pt>
                <c:pt idx="92872">
                  <c:v>92.872000000000014</c:v>
                </c:pt>
                <c:pt idx="92873">
                  <c:v>92.87299999999999</c:v>
                </c:pt>
                <c:pt idx="92874">
                  <c:v>92.874000000000024</c:v>
                </c:pt>
                <c:pt idx="92875">
                  <c:v>92.875</c:v>
                </c:pt>
                <c:pt idx="92876">
                  <c:v>92.876000000000033</c:v>
                </c:pt>
                <c:pt idx="92877">
                  <c:v>92.87700000000001</c:v>
                </c:pt>
                <c:pt idx="92878">
                  <c:v>92.878000000000043</c:v>
                </c:pt>
                <c:pt idx="92879">
                  <c:v>92.879000000000019</c:v>
                </c:pt>
                <c:pt idx="92880">
                  <c:v>92.88</c:v>
                </c:pt>
                <c:pt idx="92881">
                  <c:v>92.881000000000029</c:v>
                </c:pt>
                <c:pt idx="92882">
                  <c:v>92.882000000000005</c:v>
                </c:pt>
                <c:pt idx="92883">
                  <c:v>92.883000000000038</c:v>
                </c:pt>
                <c:pt idx="92884">
                  <c:v>92.884000000000015</c:v>
                </c:pt>
                <c:pt idx="92885">
                  <c:v>92.884999999999991</c:v>
                </c:pt>
                <c:pt idx="92886">
                  <c:v>92.886000000000024</c:v>
                </c:pt>
                <c:pt idx="92887">
                  <c:v>92.887</c:v>
                </c:pt>
                <c:pt idx="92888">
                  <c:v>92.888000000000034</c:v>
                </c:pt>
                <c:pt idx="92889">
                  <c:v>92.88900000000001</c:v>
                </c:pt>
                <c:pt idx="92890">
                  <c:v>92.890000000000043</c:v>
                </c:pt>
                <c:pt idx="92891">
                  <c:v>92.89100000000002</c:v>
                </c:pt>
                <c:pt idx="92892">
                  <c:v>92.891999999999996</c:v>
                </c:pt>
                <c:pt idx="92893">
                  <c:v>92.893000000000029</c:v>
                </c:pt>
                <c:pt idx="92894">
                  <c:v>92.894000000000005</c:v>
                </c:pt>
                <c:pt idx="92895">
                  <c:v>92.895000000000039</c:v>
                </c:pt>
                <c:pt idx="92896">
                  <c:v>92.896000000000015</c:v>
                </c:pt>
                <c:pt idx="92897">
                  <c:v>92.896999999999991</c:v>
                </c:pt>
                <c:pt idx="92898">
                  <c:v>92.898000000000025</c:v>
                </c:pt>
                <c:pt idx="92899">
                  <c:v>92.899000000000001</c:v>
                </c:pt>
                <c:pt idx="92900">
                  <c:v>92.900000000000034</c:v>
                </c:pt>
                <c:pt idx="92901">
                  <c:v>92.90100000000001</c:v>
                </c:pt>
                <c:pt idx="92902">
                  <c:v>92.902000000000044</c:v>
                </c:pt>
                <c:pt idx="92903">
                  <c:v>92.90300000000002</c:v>
                </c:pt>
                <c:pt idx="92904">
                  <c:v>92.903999999999996</c:v>
                </c:pt>
                <c:pt idx="92905">
                  <c:v>92.90500000000003</c:v>
                </c:pt>
                <c:pt idx="92906">
                  <c:v>92.906000000000006</c:v>
                </c:pt>
                <c:pt idx="92907">
                  <c:v>92.907000000000039</c:v>
                </c:pt>
                <c:pt idx="92908">
                  <c:v>92.908000000000015</c:v>
                </c:pt>
                <c:pt idx="92909">
                  <c:v>92.908999999999992</c:v>
                </c:pt>
                <c:pt idx="92910">
                  <c:v>92.910000000000025</c:v>
                </c:pt>
                <c:pt idx="92911">
                  <c:v>92.911000000000001</c:v>
                </c:pt>
                <c:pt idx="92912">
                  <c:v>92.912000000000035</c:v>
                </c:pt>
                <c:pt idx="92913">
                  <c:v>92.913000000000011</c:v>
                </c:pt>
                <c:pt idx="92914">
                  <c:v>92.914000000000044</c:v>
                </c:pt>
                <c:pt idx="92915">
                  <c:v>92.91500000000002</c:v>
                </c:pt>
                <c:pt idx="92916">
                  <c:v>92.915999999999997</c:v>
                </c:pt>
                <c:pt idx="92917">
                  <c:v>92.91700000000003</c:v>
                </c:pt>
                <c:pt idx="92918">
                  <c:v>92.918000000000006</c:v>
                </c:pt>
                <c:pt idx="92919">
                  <c:v>92.91900000000004</c:v>
                </c:pt>
                <c:pt idx="92920">
                  <c:v>92.920000000000016</c:v>
                </c:pt>
                <c:pt idx="92921">
                  <c:v>92.920999999999992</c:v>
                </c:pt>
                <c:pt idx="92922">
                  <c:v>92.922000000000025</c:v>
                </c:pt>
                <c:pt idx="92923">
                  <c:v>92.923000000000002</c:v>
                </c:pt>
                <c:pt idx="92924">
                  <c:v>92.924000000000035</c:v>
                </c:pt>
                <c:pt idx="92925">
                  <c:v>92.925000000000011</c:v>
                </c:pt>
                <c:pt idx="92926">
                  <c:v>92.926000000000045</c:v>
                </c:pt>
                <c:pt idx="92927">
                  <c:v>92.927000000000021</c:v>
                </c:pt>
                <c:pt idx="92928">
                  <c:v>92.927999999999997</c:v>
                </c:pt>
                <c:pt idx="92929">
                  <c:v>92.92900000000003</c:v>
                </c:pt>
                <c:pt idx="92930">
                  <c:v>92.93</c:v>
                </c:pt>
                <c:pt idx="92931">
                  <c:v>92.93100000000004</c:v>
                </c:pt>
                <c:pt idx="92932">
                  <c:v>92.932000000000016</c:v>
                </c:pt>
                <c:pt idx="92933">
                  <c:v>92.932999999999993</c:v>
                </c:pt>
                <c:pt idx="92934">
                  <c:v>92.934000000000026</c:v>
                </c:pt>
                <c:pt idx="92935">
                  <c:v>92.935000000000002</c:v>
                </c:pt>
                <c:pt idx="92936">
                  <c:v>92.936000000000035</c:v>
                </c:pt>
                <c:pt idx="92937">
                  <c:v>92.937000000000012</c:v>
                </c:pt>
                <c:pt idx="92938">
                  <c:v>92.938000000000045</c:v>
                </c:pt>
                <c:pt idx="92939">
                  <c:v>92.939000000000021</c:v>
                </c:pt>
                <c:pt idx="92940">
                  <c:v>92.94</c:v>
                </c:pt>
                <c:pt idx="92941">
                  <c:v>92.941000000000031</c:v>
                </c:pt>
                <c:pt idx="92942">
                  <c:v>92.942000000000007</c:v>
                </c:pt>
                <c:pt idx="92943">
                  <c:v>92.94300000000004</c:v>
                </c:pt>
                <c:pt idx="92944">
                  <c:v>92.944000000000017</c:v>
                </c:pt>
                <c:pt idx="92945">
                  <c:v>92.944999999999993</c:v>
                </c:pt>
                <c:pt idx="92946">
                  <c:v>92.946000000000026</c:v>
                </c:pt>
                <c:pt idx="92947">
                  <c:v>92.947000000000003</c:v>
                </c:pt>
                <c:pt idx="92948">
                  <c:v>92.948000000000036</c:v>
                </c:pt>
                <c:pt idx="92949">
                  <c:v>92.949000000000012</c:v>
                </c:pt>
                <c:pt idx="92950">
                  <c:v>92.950000000000045</c:v>
                </c:pt>
                <c:pt idx="92951">
                  <c:v>92.951000000000022</c:v>
                </c:pt>
                <c:pt idx="92952">
                  <c:v>92.951999999999998</c:v>
                </c:pt>
                <c:pt idx="92953">
                  <c:v>92.953000000000031</c:v>
                </c:pt>
                <c:pt idx="92954">
                  <c:v>92.954000000000008</c:v>
                </c:pt>
                <c:pt idx="92955">
                  <c:v>92.955000000000041</c:v>
                </c:pt>
                <c:pt idx="92956">
                  <c:v>92.956000000000017</c:v>
                </c:pt>
                <c:pt idx="92957">
                  <c:v>92.956999999999994</c:v>
                </c:pt>
                <c:pt idx="92958">
                  <c:v>92.958000000000027</c:v>
                </c:pt>
                <c:pt idx="92959">
                  <c:v>92.959000000000003</c:v>
                </c:pt>
                <c:pt idx="92960">
                  <c:v>92.960000000000036</c:v>
                </c:pt>
                <c:pt idx="92961">
                  <c:v>92.961000000000013</c:v>
                </c:pt>
                <c:pt idx="92962">
                  <c:v>92.962000000000046</c:v>
                </c:pt>
                <c:pt idx="92963">
                  <c:v>92.963000000000022</c:v>
                </c:pt>
                <c:pt idx="92964">
                  <c:v>92.963999999999999</c:v>
                </c:pt>
                <c:pt idx="92965">
                  <c:v>92.965000000000032</c:v>
                </c:pt>
                <c:pt idx="92966">
                  <c:v>92.966000000000008</c:v>
                </c:pt>
                <c:pt idx="92967">
                  <c:v>92.967000000000041</c:v>
                </c:pt>
                <c:pt idx="92968">
                  <c:v>92.968000000000018</c:v>
                </c:pt>
                <c:pt idx="92969">
                  <c:v>92.968999999999994</c:v>
                </c:pt>
                <c:pt idx="92970">
                  <c:v>92.970000000000027</c:v>
                </c:pt>
                <c:pt idx="92971">
                  <c:v>92.971000000000004</c:v>
                </c:pt>
                <c:pt idx="92972">
                  <c:v>92.972000000000037</c:v>
                </c:pt>
                <c:pt idx="92973">
                  <c:v>92.973000000000013</c:v>
                </c:pt>
                <c:pt idx="92974">
                  <c:v>92.974000000000046</c:v>
                </c:pt>
                <c:pt idx="92975">
                  <c:v>92.975000000000023</c:v>
                </c:pt>
                <c:pt idx="92976">
                  <c:v>92.975999999999999</c:v>
                </c:pt>
                <c:pt idx="92977">
                  <c:v>92.977000000000032</c:v>
                </c:pt>
                <c:pt idx="92978">
                  <c:v>92.978000000000009</c:v>
                </c:pt>
                <c:pt idx="92979">
                  <c:v>92.979000000000042</c:v>
                </c:pt>
                <c:pt idx="92980">
                  <c:v>92.980000000000018</c:v>
                </c:pt>
                <c:pt idx="92981">
                  <c:v>92.980999999999995</c:v>
                </c:pt>
                <c:pt idx="92982">
                  <c:v>92.982000000000028</c:v>
                </c:pt>
                <c:pt idx="92983">
                  <c:v>92.983000000000004</c:v>
                </c:pt>
                <c:pt idx="92984">
                  <c:v>92.984000000000037</c:v>
                </c:pt>
                <c:pt idx="92985">
                  <c:v>92.985000000000014</c:v>
                </c:pt>
                <c:pt idx="92986">
                  <c:v>92.98599999999999</c:v>
                </c:pt>
                <c:pt idx="92987">
                  <c:v>92.987000000000023</c:v>
                </c:pt>
                <c:pt idx="92988">
                  <c:v>92.988</c:v>
                </c:pt>
                <c:pt idx="92989">
                  <c:v>92.989000000000033</c:v>
                </c:pt>
                <c:pt idx="92990">
                  <c:v>92.990000000000009</c:v>
                </c:pt>
                <c:pt idx="92991">
                  <c:v>92.991000000000042</c:v>
                </c:pt>
                <c:pt idx="92992">
                  <c:v>92.992000000000019</c:v>
                </c:pt>
                <c:pt idx="92993">
                  <c:v>92.992999999999995</c:v>
                </c:pt>
                <c:pt idx="92994">
                  <c:v>92.994000000000028</c:v>
                </c:pt>
                <c:pt idx="92995">
                  <c:v>92.995000000000005</c:v>
                </c:pt>
                <c:pt idx="92996">
                  <c:v>92.996000000000038</c:v>
                </c:pt>
                <c:pt idx="92997">
                  <c:v>92.997000000000014</c:v>
                </c:pt>
                <c:pt idx="92998">
                  <c:v>92.99799999999999</c:v>
                </c:pt>
                <c:pt idx="92999">
                  <c:v>92.999000000000024</c:v>
                </c:pt>
                <c:pt idx="93000">
                  <c:v>93</c:v>
                </c:pt>
                <c:pt idx="93001">
                  <c:v>93.001000000000033</c:v>
                </c:pt>
                <c:pt idx="93002">
                  <c:v>93.00200000000001</c:v>
                </c:pt>
                <c:pt idx="93003">
                  <c:v>93.003000000000043</c:v>
                </c:pt>
                <c:pt idx="93004">
                  <c:v>93.004000000000019</c:v>
                </c:pt>
                <c:pt idx="93005">
                  <c:v>93.004999999999995</c:v>
                </c:pt>
                <c:pt idx="93006">
                  <c:v>93.006000000000029</c:v>
                </c:pt>
                <c:pt idx="93007">
                  <c:v>93.007000000000005</c:v>
                </c:pt>
                <c:pt idx="93008">
                  <c:v>93.008000000000038</c:v>
                </c:pt>
                <c:pt idx="93009">
                  <c:v>93.009000000000015</c:v>
                </c:pt>
                <c:pt idx="93010">
                  <c:v>93.009999999999991</c:v>
                </c:pt>
                <c:pt idx="93011">
                  <c:v>93.011000000000024</c:v>
                </c:pt>
                <c:pt idx="93012">
                  <c:v>93.012</c:v>
                </c:pt>
                <c:pt idx="93013">
                  <c:v>93.013000000000034</c:v>
                </c:pt>
                <c:pt idx="93014">
                  <c:v>93.01400000000001</c:v>
                </c:pt>
                <c:pt idx="93015">
                  <c:v>93.015000000000043</c:v>
                </c:pt>
                <c:pt idx="93016">
                  <c:v>93.01600000000002</c:v>
                </c:pt>
                <c:pt idx="93017">
                  <c:v>93.016999999999996</c:v>
                </c:pt>
                <c:pt idx="93018">
                  <c:v>93.018000000000029</c:v>
                </c:pt>
                <c:pt idx="93019">
                  <c:v>93.019000000000005</c:v>
                </c:pt>
                <c:pt idx="93020">
                  <c:v>93.020000000000039</c:v>
                </c:pt>
                <c:pt idx="93021">
                  <c:v>93.021000000000015</c:v>
                </c:pt>
                <c:pt idx="93022">
                  <c:v>93.021999999999991</c:v>
                </c:pt>
                <c:pt idx="93023">
                  <c:v>93.023000000000025</c:v>
                </c:pt>
                <c:pt idx="93024">
                  <c:v>93.024000000000001</c:v>
                </c:pt>
                <c:pt idx="93025">
                  <c:v>93.025000000000034</c:v>
                </c:pt>
                <c:pt idx="93026">
                  <c:v>93.02600000000001</c:v>
                </c:pt>
                <c:pt idx="93027">
                  <c:v>93.027000000000044</c:v>
                </c:pt>
                <c:pt idx="93028">
                  <c:v>93.02800000000002</c:v>
                </c:pt>
                <c:pt idx="93029">
                  <c:v>93.028999999999996</c:v>
                </c:pt>
                <c:pt idx="93030">
                  <c:v>93.03000000000003</c:v>
                </c:pt>
                <c:pt idx="93031">
                  <c:v>93.031000000000006</c:v>
                </c:pt>
                <c:pt idx="93032">
                  <c:v>93.032000000000039</c:v>
                </c:pt>
                <c:pt idx="93033">
                  <c:v>93.033000000000015</c:v>
                </c:pt>
                <c:pt idx="93034">
                  <c:v>93.033999999999992</c:v>
                </c:pt>
                <c:pt idx="93035">
                  <c:v>93.035000000000025</c:v>
                </c:pt>
                <c:pt idx="93036">
                  <c:v>93.036000000000001</c:v>
                </c:pt>
                <c:pt idx="93037">
                  <c:v>93.037000000000035</c:v>
                </c:pt>
                <c:pt idx="93038">
                  <c:v>93.038000000000011</c:v>
                </c:pt>
                <c:pt idx="93039">
                  <c:v>93.039000000000044</c:v>
                </c:pt>
                <c:pt idx="93040">
                  <c:v>93.04000000000002</c:v>
                </c:pt>
                <c:pt idx="93041">
                  <c:v>93.040999999999997</c:v>
                </c:pt>
                <c:pt idx="93042">
                  <c:v>93.04200000000003</c:v>
                </c:pt>
                <c:pt idx="93043">
                  <c:v>93.043000000000006</c:v>
                </c:pt>
                <c:pt idx="93044">
                  <c:v>93.04400000000004</c:v>
                </c:pt>
                <c:pt idx="93045">
                  <c:v>93.045000000000016</c:v>
                </c:pt>
                <c:pt idx="93046">
                  <c:v>93.045999999999992</c:v>
                </c:pt>
                <c:pt idx="93047">
                  <c:v>93.047000000000025</c:v>
                </c:pt>
                <c:pt idx="93048">
                  <c:v>93.048000000000002</c:v>
                </c:pt>
                <c:pt idx="93049">
                  <c:v>93.049000000000035</c:v>
                </c:pt>
                <c:pt idx="93050">
                  <c:v>93.050000000000011</c:v>
                </c:pt>
                <c:pt idx="93051">
                  <c:v>93.051000000000045</c:v>
                </c:pt>
                <c:pt idx="93052">
                  <c:v>93.052000000000021</c:v>
                </c:pt>
                <c:pt idx="93053">
                  <c:v>93.052999999999997</c:v>
                </c:pt>
                <c:pt idx="93054">
                  <c:v>93.05400000000003</c:v>
                </c:pt>
                <c:pt idx="93055">
                  <c:v>93.055000000000007</c:v>
                </c:pt>
                <c:pt idx="93056">
                  <c:v>93.05600000000004</c:v>
                </c:pt>
                <c:pt idx="93057">
                  <c:v>93.057000000000016</c:v>
                </c:pt>
                <c:pt idx="93058">
                  <c:v>93.057999999999993</c:v>
                </c:pt>
                <c:pt idx="93059">
                  <c:v>93.059000000000026</c:v>
                </c:pt>
                <c:pt idx="93060">
                  <c:v>93.06</c:v>
                </c:pt>
                <c:pt idx="93061">
                  <c:v>93.061000000000035</c:v>
                </c:pt>
                <c:pt idx="93062">
                  <c:v>93.062000000000012</c:v>
                </c:pt>
                <c:pt idx="93063">
                  <c:v>93.063000000000045</c:v>
                </c:pt>
                <c:pt idx="93064">
                  <c:v>93.064000000000021</c:v>
                </c:pt>
                <c:pt idx="93065">
                  <c:v>93.064999999999998</c:v>
                </c:pt>
                <c:pt idx="93066">
                  <c:v>93.066000000000031</c:v>
                </c:pt>
                <c:pt idx="93067">
                  <c:v>93.067000000000007</c:v>
                </c:pt>
                <c:pt idx="93068">
                  <c:v>93.06800000000004</c:v>
                </c:pt>
                <c:pt idx="93069">
                  <c:v>93.069000000000017</c:v>
                </c:pt>
                <c:pt idx="93070">
                  <c:v>93.07</c:v>
                </c:pt>
                <c:pt idx="93071">
                  <c:v>93.071000000000026</c:v>
                </c:pt>
                <c:pt idx="93072">
                  <c:v>93.072000000000003</c:v>
                </c:pt>
                <c:pt idx="93073">
                  <c:v>93.073000000000036</c:v>
                </c:pt>
                <c:pt idx="93074">
                  <c:v>93.074000000000012</c:v>
                </c:pt>
                <c:pt idx="93075">
                  <c:v>93.075000000000045</c:v>
                </c:pt>
                <c:pt idx="93076">
                  <c:v>93.076000000000022</c:v>
                </c:pt>
                <c:pt idx="93077">
                  <c:v>93.076999999999998</c:v>
                </c:pt>
                <c:pt idx="93078">
                  <c:v>93.078000000000031</c:v>
                </c:pt>
                <c:pt idx="93079">
                  <c:v>93.079000000000008</c:v>
                </c:pt>
                <c:pt idx="93080">
                  <c:v>93.080000000000041</c:v>
                </c:pt>
                <c:pt idx="93081">
                  <c:v>93.081000000000017</c:v>
                </c:pt>
                <c:pt idx="93082">
                  <c:v>93.081999999999994</c:v>
                </c:pt>
                <c:pt idx="93083">
                  <c:v>93.083000000000027</c:v>
                </c:pt>
                <c:pt idx="93084">
                  <c:v>93.084000000000003</c:v>
                </c:pt>
                <c:pt idx="93085">
                  <c:v>93.085000000000036</c:v>
                </c:pt>
                <c:pt idx="93086">
                  <c:v>93.086000000000013</c:v>
                </c:pt>
                <c:pt idx="93087">
                  <c:v>93.087000000000046</c:v>
                </c:pt>
                <c:pt idx="93088">
                  <c:v>93.088000000000022</c:v>
                </c:pt>
                <c:pt idx="93089">
                  <c:v>93.088999999999999</c:v>
                </c:pt>
                <c:pt idx="93090">
                  <c:v>93.090000000000032</c:v>
                </c:pt>
                <c:pt idx="93091">
                  <c:v>93.091000000000008</c:v>
                </c:pt>
                <c:pt idx="93092">
                  <c:v>93.092000000000041</c:v>
                </c:pt>
                <c:pt idx="93093">
                  <c:v>93.093000000000018</c:v>
                </c:pt>
                <c:pt idx="93094">
                  <c:v>93.093999999999994</c:v>
                </c:pt>
                <c:pt idx="93095">
                  <c:v>93.095000000000027</c:v>
                </c:pt>
                <c:pt idx="93096">
                  <c:v>93.096000000000004</c:v>
                </c:pt>
                <c:pt idx="93097">
                  <c:v>93.097000000000037</c:v>
                </c:pt>
                <c:pt idx="93098">
                  <c:v>93.098000000000013</c:v>
                </c:pt>
                <c:pt idx="93099">
                  <c:v>93.099000000000046</c:v>
                </c:pt>
                <c:pt idx="93100">
                  <c:v>93.100000000000023</c:v>
                </c:pt>
                <c:pt idx="93101">
                  <c:v>93.100999999999999</c:v>
                </c:pt>
                <c:pt idx="93102">
                  <c:v>93.102000000000032</c:v>
                </c:pt>
                <c:pt idx="93103">
                  <c:v>93.103000000000009</c:v>
                </c:pt>
                <c:pt idx="93104">
                  <c:v>93.104000000000042</c:v>
                </c:pt>
                <c:pt idx="93105">
                  <c:v>93.105000000000018</c:v>
                </c:pt>
                <c:pt idx="93106">
                  <c:v>93.105999999999995</c:v>
                </c:pt>
                <c:pt idx="93107">
                  <c:v>93.107000000000028</c:v>
                </c:pt>
                <c:pt idx="93108">
                  <c:v>93.108000000000004</c:v>
                </c:pt>
                <c:pt idx="93109">
                  <c:v>93.109000000000037</c:v>
                </c:pt>
                <c:pt idx="93110">
                  <c:v>93.110000000000014</c:v>
                </c:pt>
                <c:pt idx="93111">
                  <c:v>93.11099999999999</c:v>
                </c:pt>
                <c:pt idx="93112">
                  <c:v>93.112000000000023</c:v>
                </c:pt>
                <c:pt idx="93113">
                  <c:v>93.113</c:v>
                </c:pt>
                <c:pt idx="93114">
                  <c:v>93.114000000000033</c:v>
                </c:pt>
                <c:pt idx="93115">
                  <c:v>93.115000000000009</c:v>
                </c:pt>
                <c:pt idx="93116">
                  <c:v>93.116000000000042</c:v>
                </c:pt>
                <c:pt idx="93117">
                  <c:v>93.117000000000019</c:v>
                </c:pt>
                <c:pt idx="93118">
                  <c:v>93.117999999999995</c:v>
                </c:pt>
                <c:pt idx="93119">
                  <c:v>93.119000000000028</c:v>
                </c:pt>
                <c:pt idx="93120">
                  <c:v>93.12</c:v>
                </c:pt>
                <c:pt idx="93121">
                  <c:v>93.121000000000038</c:v>
                </c:pt>
                <c:pt idx="93122">
                  <c:v>93.122000000000014</c:v>
                </c:pt>
                <c:pt idx="93123">
                  <c:v>93.12299999999999</c:v>
                </c:pt>
                <c:pt idx="93124">
                  <c:v>93.124000000000024</c:v>
                </c:pt>
                <c:pt idx="93125">
                  <c:v>93.125</c:v>
                </c:pt>
                <c:pt idx="93126">
                  <c:v>93.126000000000033</c:v>
                </c:pt>
                <c:pt idx="93127">
                  <c:v>93.12700000000001</c:v>
                </c:pt>
                <c:pt idx="93128">
                  <c:v>93.128000000000043</c:v>
                </c:pt>
                <c:pt idx="93129">
                  <c:v>93.129000000000019</c:v>
                </c:pt>
                <c:pt idx="93130">
                  <c:v>93.13</c:v>
                </c:pt>
                <c:pt idx="93131">
                  <c:v>93.131000000000029</c:v>
                </c:pt>
                <c:pt idx="93132">
                  <c:v>93.132000000000005</c:v>
                </c:pt>
                <c:pt idx="93133">
                  <c:v>93.133000000000038</c:v>
                </c:pt>
                <c:pt idx="93134">
                  <c:v>93.134000000000015</c:v>
                </c:pt>
                <c:pt idx="93135">
                  <c:v>93.134999999999991</c:v>
                </c:pt>
                <c:pt idx="93136">
                  <c:v>93.136000000000024</c:v>
                </c:pt>
                <c:pt idx="93137">
                  <c:v>93.137</c:v>
                </c:pt>
                <c:pt idx="93138">
                  <c:v>93.138000000000034</c:v>
                </c:pt>
                <c:pt idx="93139">
                  <c:v>93.13900000000001</c:v>
                </c:pt>
                <c:pt idx="93140">
                  <c:v>93.140000000000043</c:v>
                </c:pt>
                <c:pt idx="93141">
                  <c:v>93.14100000000002</c:v>
                </c:pt>
                <c:pt idx="93142">
                  <c:v>93.141999999999996</c:v>
                </c:pt>
                <c:pt idx="93143">
                  <c:v>93.143000000000029</c:v>
                </c:pt>
                <c:pt idx="93144">
                  <c:v>93.144000000000005</c:v>
                </c:pt>
                <c:pt idx="93145">
                  <c:v>93.145000000000039</c:v>
                </c:pt>
                <c:pt idx="93146">
                  <c:v>93.146000000000015</c:v>
                </c:pt>
                <c:pt idx="93147">
                  <c:v>93.146999999999991</c:v>
                </c:pt>
                <c:pt idx="93148">
                  <c:v>93.148000000000025</c:v>
                </c:pt>
                <c:pt idx="93149">
                  <c:v>93.149000000000001</c:v>
                </c:pt>
                <c:pt idx="93150">
                  <c:v>93.150000000000034</c:v>
                </c:pt>
                <c:pt idx="93151">
                  <c:v>93.15100000000001</c:v>
                </c:pt>
                <c:pt idx="93152">
                  <c:v>93.152000000000044</c:v>
                </c:pt>
                <c:pt idx="93153">
                  <c:v>93.15300000000002</c:v>
                </c:pt>
                <c:pt idx="93154">
                  <c:v>93.153999999999996</c:v>
                </c:pt>
                <c:pt idx="93155">
                  <c:v>93.15500000000003</c:v>
                </c:pt>
                <c:pt idx="93156">
                  <c:v>93.156000000000006</c:v>
                </c:pt>
                <c:pt idx="93157">
                  <c:v>93.157000000000039</c:v>
                </c:pt>
                <c:pt idx="93158">
                  <c:v>93.158000000000015</c:v>
                </c:pt>
                <c:pt idx="93159">
                  <c:v>93.158999999999992</c:v>
                </c:pt>
                <c:pt idx="93160">
                  <c:v>93.160000000000025</c:v>
                </c:pt>
                <c:pt idx="93161">
                  <c:v>93.161000000000001</c:v>
                </c:pt>
                <c:pt idx="93162">
                  <c:v>93.162000000000035</c:v>
                </c:pt>
                <c:pt idx="93163">
                  <c:v>93.163000000000011</c:v>
                </c:pt>
                <c:pt idx="93164">
                  <c:v>93.164000000000044</c:v>
                </c:pt>
                <c:pt idx="93165">
                  <c:v>93.16500000000002</c:v>
                </c:pt>
                <c:pt idx="93166">
                  <c:v>93.165999999999997</c:v>
                </c:pt>
                <c:pt idx="93167">
                  <c:v>93.16700000000003</c:v>
                </c:pt>
                <c:pt idx="93168">
                  <c:v>93.168000000000006</c:v>
                </c:pt>
                <c:pt idx="93169">
                  <c:v>93.16900000000004</c:v>
                </c:pt>
                <c:pt idx="93170">
                  <c:v>93.170000000000016</c:v>
                </c:pt>
                <c:pt idx="93171">
                  <c:v>93.170999999999992</c:v>
                </c:pt>
                <c:pt idx="93172">
                  <c:v>93.172000000000025</c:v>
                </c:pt>
                <c:pt idx="93173">
                  <c:v>93.173000000000002</c:v>
                </c:pt>
                <c:pt idx="93174">
                  <c:v>93.174000000000035</c:v>
                </c:pt>
                <c:pt idx="93175">
                  <c:v>93.175000000000011</c:v>
                </c:pt>
                <c:pt idx="93176">
                  <c:v>93.176000000000045</c:v>
                </c:pt>
                <c:pt idx="93177">
                  <c:v>93.177000000000021</c:v>
                </c:pt>
                <c:pt idx="93178">
                  <c:v>93.177999999999997</c:v>
                </c:pt>
                <c:pt idx="93179">
                  <c:v>93.17900000000003</c:v>
                </c:pt>
                <c:pt idx="93180">
                  <c:v>93.18</c:v>
                </c:pt>
                <c:pt idx="93181">
                  <c:v>93.18100000000004</c:v>
                </c:pt>
                <c:pt idx="93182">
                  <c:v>93.182000000000016</c:v>
                </c:pt>
                <c:pt idx="93183">
                  <c:v>93.182999999999993</c:v>
                </c:pt>
                <c:pt idx="93184">
                  <c:v>93.184000000000026</c:v>
                </c:pt>
                <c:pt idx="93185">
                  <c:v>93.185000000000002</c:v>
                </c:pt>
                <c:pt idx="93186">
                  <c:v>93.186000000000035</c:v>
                </c:pt>
                <c:pt idx="93187">
                  <c:v>93.187000000000012</c:v>
                </c:pt>
                <c:pt idx="93188">
                  <c:v>93.188000000000045</c:v>
                </c:pt>
                <c:pt idx="93189">
                  <c:v>93.189000000000021</c:v>
                </c:pt>
                <c:pt idx="93190">
                  <c:v>93.19</c:v>
                </c:pt>
                <c:pt idx="93191">
                  <c:v>93.191000000000031</c:v>
                </c:pt>
                <c:pt idx="93192">
                  <c:v>93.192000000000007</c:v>
                </c:pt>
                <c:pt idx="93193">
                  <c:v>93.19300000000004</c:v>
                </c:pt>
                <c:pt idx="93194">
                  <c:v>93.194000000000017</c:v>
                </c:pt>
                <c:pt idx="93195">
                  <c:v>93.194999999999993</c:v>
                </c:pt>
                <c:pt idx="93196">
                  <c:v>93.196000000000026</c:v>
                </c:pt>
                <c:pt idx="93197">
                  <c:v>93.197000000000003</c:v>
                </c:pt>
                <c:pt idx="93198">
                  <c:v>93.198000000000036</c:v>
                </c:pt>
                <c:pt idx="93199">
                  <c:v>93.199000000000012</c:v>
                </c:pt>
                <c:pt idx="93200">
                  <c:v>93.200000000000045</c:v>
                </c:pt>
                <c:pt idx="93201">
                  <c:v>93.201000000000022</c:v>
                </c:pt>
                <c:pt idx="93202">
                  <c:v>93.201999999999998</c:v>
                </c:pt>
                <c:pt idx="93203">
                  <c:v>93.203000000000031</c:v>
                </c:pt>
                <c:pt idx="93204">
                  <c:v>93.204000000000008</c:v>
                </c:pt>
                <c:pt idx="93205">
                  <c:v>93.205000000000041</c:v>
                </c:pt>
                <c:pt idx="93206">
                  <c:v>93.206000000000017</c:v>
                </c:pt>
                <c:pt idx="93207">
                  <c:v>93.206999999999994</c:v>
                </c:pt>
                <c:pt idx="93208">
                  <c:v>93.208000000000027</c:v>
                </c:pt>
                <c:pt idx="93209">
                  <c:v>93.209000000000003</c:v>
                </c:pt>
                <c:pt idx="93210">
                  <c:v>93.210000000000036</c:v>
                </c:pt>
                <c:pt idx="93211">
                  <c:v>93.211000000000013</c:v>
                </c:pt>
                <c:pt idx="93212">
                  <c:v>93.212000000000046</c:v>
                </c:pt>
                <c:pt idx="93213">
                  <c:v>93.213000000000022</c:v>
                </c:pt>
                <c:pt idx="93214">
                  <c:v>93.213999999999999</c:v>
                </c:pt>
                <c:pt idx="93215">
                  <c:v>93.215000000000032</c:v>
                </c:pt>
                <c:pt idx="93216">
                  <c:v>93.216000000000008</c:v>
                </c:pt>
                <c:pt idx="93217">
                  <c:v>93.217000000000041</c:v>
                </c:pt>
                <c:pt idx="93218">
                  <c:v>93.218000000000018</c:v>
                </c:pt>
                <c:pt idx="93219">
                  <c:v>93.218999999999994</c:v>
                </c:pt>
                <c:pt idx="93220">
                  <c:v>93.220000000000027</c:v>
                </c:pt>
                <c:pt idx="93221">
                  <c:v>93.221000000000004</c:v>
                </c:pt>
                <c:pt idx="93222">
                  <c:v>93.222000000000037</c:v>
                </c:pt>
                <c:pt idx="93223">
                  <c:v>93.223000000000013</c:v>
                </c:pt>
                <c:pt idx="93224">
                  <c:v>93.224000000000046</c:v>
                </c:pt>
                <c:pt idx="93225">
                  <c:v>93.225000000000023</c:v>
                </c:pt>
                <c:pt idx="93226">
                  <c:v>93.225999999999999</c:v>
                </c:pt>
                <c:pt idx="93227">
                  <c:v>93.227000000000032</c:v>
                </c:pt>
                <c:pt idx="93228">
                  <c:v>93.228000000000009</c:v>
                </c:pt>
                <c:pt idx="93229">
                  <c:v>93.229000000000042</c:v>
                </c:pt>
                <c:pt idx="93230">
                  <c:v>93.230000000000018</c:v>
                </c:pt>
                <c:pt idx="93231">
                  <c:v>93.230999999999995</c:v>
                </c:pt>
                <c:pt idx="93232">
                  <c:v>93.232000000000028</c:v>
                </c:pt>
                <c:pt idx="93233">
                  <c:v>93.233000000000004</c:v>
                </c:pt>
                <c:pt idx="93234">
                  <c:v>93.234000000000037</c:v>
                </c:pt>
                <c:pt idx="93235">
                  <c:v>93.235000000000014</c:v>
                </c:pt>
                <c:pt idx="93236">
                  <c:v>93.23599999999999</c:v>
                </c:pt>
                <c:pt idx="93237">
                  <c:v>93.237000000000023</c:v>
                </c:pt>
                <c:pt idx="93238">
                  <c:v>93.238</c:v>
                </c:pt>
                <c:pt idx="93239">
                  <c:v>93.239000000000033</c:v>
                </c:pt>
                <c:pt idx="93240">
                  <c:v>93.240000000000009</c:v>
                </c:pt>
                <c:pt idx="93241">
                  <c:v>93.241000000000042</c:v>
                </c:pt>
                <c:pt idx="93242">
                  <c:v>93.242000000000019</c:v>
                </c:pt>
                <c:pt idx="93243">
                  <c:v>93.242999999999995</c:v>
                </c:pt>
                <c:pt idx="93244">
                  <c:v>93.244000000000028</c:v>
                </c:pt>
                <c:pt idx="93245">
                  <c:v>93.245000000000005</c:v>
                </c:pt>
                <c:pt idx="93246">
                  <c:v>93.246000000000038</c:v>
                </c:pt>
                <c:pt idx="93247">
                  <c:v>93.247000000000014</c:v>
                </c:pt>
                <c:pt idx="93248">
                  <c:v>93.24799999999999</c:v>
                </c:pt>
                <c:pt idx="93249">
                  <c:v>93.249000000000024</c:v>
                </c:pt>
                <c:pt idx="93250">
                  <c:v>93.25</c:v>
                </c:pt>
                <c:pt idx="93251">
                  <c:v>93.251000000000033</c:v>
                </c:pt>
                <c:pt idx="93252">
                  <c:v>93.25200000000001</c:v>
                </c:pt>
                <c:pt idx="93253">
                  <c:v>93.253000000000043</c:v>
                </c:pt>
                <c:pt idx="93254">
                  <c:v>93.254000000000019</c:v>
                </c:pt>
                <c:pt idx="93255">
                  <c:v>93.254999999999995</c:v>
                </c:pt>
                <c:pt idx="93256">
                  <c:v>93.256000000000029</c:v>
                </c:pt>
                <c:pt idx="93257">
                  <c:v>93.257000000000005</c:v>
                </c:pt>
                <c:pt idx="93258">
                  <c:v>93.258000000000038</c:v>
                </c:pt>
                <c:pt idx="93259">
                  <c:v>93.259000000000015</c:v>
                </c:pt>
                <c:pt idx="93260">
                  <c:v>93.259999999999991</c:v>
                </c:pt>
                <c:pt idx="93261">
                  <c:v>93.261000000000024</c:v>
                </c:pt>
                <c:pt idx="93262">
                  <c:v>93.262</c:v>
                </c:pt>
                <c:pt idx="93263">
                  <c:v>93.263000000000034</c:v>
                </c:pt>
                <c:pt idx="93264">
                  <c:v>93.26400000000001</c:v>
                </c:pt>
                <c:pt idx="93265">
                  <c:v>93.265000000000043</c:v>
                </c:pt>
                <c:pt idx="93266">
                  <c:v>93.26600000000002</c:v>
                </c:pt>
                <c:pt idx="93267">
                  <c:v>93.266999999999996</c:v>
                </c:pt>
                <c:pt idx="93268">
                  <c:v>93.268000000000029</c:v>
                </c:pt>
                <c:pt idx="93269">
                  <c:v>93.269000000000005</c:v>
                </c:pt>
                <c:pt idx="93270">
                  <c:v>93.270000000000039</c:v>
                </c:pt>
                <c:pt idx="93271">
                  <c:v>93.271000000000015</c:v>
                </c:pt>
                <c:pt idx="93272">
                  <c:v>93.271999999999991</c:v>
                </c:pt>
                <c:pt idx="93273">
                  <c:v>93.273000000000025</c:v>
                </c:pt>
                <c:pt idx="93274">
                  <c:v>93.274000000000001</c:v>
                </c:pt>
                <c:pt idx="93275">
                  <c:v>93.275000000000034</c:v>
                </c:pt>
                <c:pt idx="93276">
                  <c:v>93.27600000000001</c:v>
                </c:pt>
                <c:pt idx="93277">
                  <c:v>93.277000000000044</c:v>
                </c:pt>
                <c:pt idx="93278">
                  <c:v>93.27800000000002</c:v>
                </c:pt>
                <c:pt idx="93279">
                  <c:v>93.278999999999996</c:v>
                </c:pt>
                <c:pt idx="93280">
                  <c:v>93.28000000000003</c:v>
                </c:pt>
                <c:pt idx="93281">
                  <c:v>93.281000000000006</c:v>
                </c:pt>
                <c:pt idx="93282">
                  <c:v>93.282000000000039</c:v>
                </c:pt>
                <c:pt idx="93283">
                  <c:v>93.283000000000015</c:v>
                </c:pt>
                <c:pt idx="93284">
                  <c:v>93.283999999999992</c:v>
                </c:pt>
                <c:pt idx="93285">
                  <c:v>93.285000000000025</c:v>
                </c:pt>
                <c:pt idx="93286">
                  <c:v>93.286000000000001</c:v>
                </c:pt>
                <c:pt idx="93287">
                  <c:v>93.287000000000035</c:v>
                </c:pt>
                <c:pt idx="93288">
                  <c:v>93.288000000000011</c:v>
                </c:pt>
                <c:pt idx="93289">
                  <c:v>93.289000000000044</c:v>
                </c:pt>
                <c:pt idx="93290">
                  <c:v>93.29000000000002</c:v>
                </c:pt>
                <c:pt idx="93291">
                  <c:v>93.290999999999997</c:v>
                </c:pt>
                <c:pt idx="93292">
                  <c:v>93.29200000000003</c:v>
                </c:pt>
                <c:pt idx="93293">
                  <c:v>93.293000000000006</c:v>
                </c:pt>
                <c:pt idx="93294">
                  <c:v>93.29400000000004</c:v>
                </c:pt>
                <c:pt idx="93295">
                  <c:v>93.295000000000016</c:v>
                </c:pt>
                <c:pt idx="93296">
                  <c:v>93.295999999999992</c:v>
                </c:pt>
                <c:pt idx="93297">
                  <c:v>93.297000000000025</c:v>
                </c:pt>
                <c:pt idx="93298">
                  <c:v>93.298000000000002</c:v>
                </c:pt>
                <c:pt idx="93299">
                  <c:v>93.299000000000035</c:v>
                </c:pt>
                <c:pt idx="93300">
                  <c:v>93.300000000000011</c:v>
                </c:pt>
                <c:pt idx="93301">
                  <c:v>93.301000000000045</c:v>
                </c:pt>
                <c:pt idx="93302">
                  <c:v>93.302000000000021</c:v>
                </c:pt>
                <c:pt idx="93303">
                  <c:v>93.302999999999997</c:v>
                </c:pt>
                <c:pt idx="93304">
                  <c:v>93.30400000000003</c:v>
                </c:pt>
                <c:pt idx="93305">
                  <c:v>93.305000000000007</c:v>
                </c:pt>
                <c:pt idx="93306">
                  <c:v>93.30600000000004</c:v>
                </c:pt>
                <c:pt idx="93307">
                  <c:v>93.307000000000016</c:v>
                </c:pt>
                <c:pt idx="93308">
                  <c:v>93.307999999999993</c:v>
                </c:pt>
                <c:pt idx="93309">
                  <c:v>93.309000000000026</c:v>
                </c:pt>
                <c:pt idx="93310">
                  <c:v>93.31</c:v>
                </c:pt>
                <c:pt idx="93311">
                  <c:v>93.311000000000035</c:v>
                </c:pt>
                <c:pt idx="93312">
                  <c:v>93.312000000000012</c:v>
                </c:pt>
                <c:pt idx="93313">
                  <c:v>93.313000000000045</c:v>
                </c:pt>
                <c:pt idx="93314">
                  <c:v>93.314000000000021</c:v>
                </c:pt>
                <c:pt idx="93315">
                  <c:v>93.314999999999998</c:v>
                </c:pt>
                <c:pt idx="93316">
                  <c:v>93.316000000000031</c:v>
                </c:pt>
                <c:pt idx="93317">
                  <c:v>93.317000000000007</c:v>
                </c:pt>
                <c:pt idx="93318">
                  <c:v>93.31800000000004</c:v>
                </c:pt>
                <c:pt idx="93319">
                  <c:v>93.319000000000017</c:v>
                </c:pt>
                <c:pt idx="93320">
                  <c:v>93.32</c:v>
                </c:pt>
                <c:pt idx="93321">
                  <c:v>93.321000000000026</c:v>
                </c:pt>
                <c:pt idx="93322">
                  <c:v>93.322000000000003</c:v>
                </c:pt>
                <c:pt idx="93323">
                  <c:v>93.323000000000036</c:v>
                </c:pt>
                <c:pt idx="93324">
                  <c:v>93.324000000000012</c:v>
                </c:pt>
                <c:pt idx="93325">
                  <c:v>93.325000000000045</c:v>
                </c:pt>
                <c:pt idx="93326">
                  <c:v>93.326000000000022</c:v>
                </c:pt>
                <c:pt idx="93327">
                  <c:v>93.326999999999998</c:v>
                </c:pt>
                <c:pt idx="93328">
                  <c:v>93.328000000000031</c:v>
                </c:pt>
                <c:pt idx="93329">
                  <c:v>93.329000000000008</c:v>
                </c:pt>
                <c:pt idx="93330">
                  <c:v>93.330000000000041</c:v>
                </c:pt>
                <c:pt idx="93331">
                  <c:v>93.331000000000017</c:v>
                </c:pt>
                <c:pt idx="93332">
                  <c:v>93.331999999999994</c:v>
                </c:pt>
                <c:pt idx="93333">
                  <c:v>93.333000000000027</c:v>
                </c:pt>
                <c:pt idx="93334">
                  <c:v>93.334000000000003</c:v>
                </c:pt>
                <c:pt idx="93335">
                  <c:v>93.335000000000036</c:v>
                </c:pt>
                <c:pt idx="93336">
                  <c:v>93.336000000000013</c:v>
                </c:pt>
                <c:pt idx="93337">
                  <c:v>93.337000000000046</c:v>
                </c:pt>
                <c:pt idx="93338">
                  <c:v>93.338000000000022</c:v>
                </c:pt>
                <c:pt idx="93339">
                  <c:v>93.338999999999999</c:v>
                </c:pt>
                <c:pt idx="93340">
                  <c:v>93.340000000000032</c:v>
                </c:pt>
                <c:pt idx="93341">
                  <c:v>93.341000000000008</c:v>
                </c:pt>
                <c:pt idx="93342">
                  <c:v>93.342000000000041</c:v>
                </c:pt>
                <c:pt idx="93343">
                  <c:v>93.343000000000018</c:v>
                </c:pt>
                <c:pt idx="93344">
                  <c:v>93.343999999999994</c:v>
                </c:pt>
                <c:pt idx="93345">
                  <c:v>93.345000000000027</c:v>
                </c:pt>
                <c:pt idx="93346">
                  <c:v>93.346000000000004</c:v>
                </c:pt>
                <c:pt idx="93347">
                  <c:v>93.347000000000037</c:v>
                </c:pt>
                <c:pt idx="93348">
                  <c:v>93.348000000000013</c:v>
                </c:pt>
                <c:pt idx="93349">
                  <c:v>93.349000000000046</c:v>
                </c:pt>
                <c:pt idx="93350">
                  <c:v>93.350000000000023</c:v>
                </c:pt>
                <c:pt idx="93351">
                  <c:v>93.350999999999999</c:v>
                </c:pt>
                <c:pt idx="93352">
                  <c:v>93.352000000000032</c:v>
                </c:pt>
                <c:pt idx="93353">
                  <c:v>93.353000000000009</c:v>
                </c:pt>
                <c:pt idx="93354">
                  <c:v>93.354000000000042</c:v>
                </c:pt>
                <c:pt idx="93355">
                  <c:v>93.355000000000018</c:v>
                </c:pt>
                <c:pt idx="93356">
                  <c:v>93.355999999999995</c:v>
                </c:pt>
                <c:pt idx="93357">
                  <c:v>93.357000000000028</c:v>
                </c:pt>
                <c:pt idx="93358">
                  <c:v>93.358000000000004</c:v>
                </c:pt>
                <c:pt idx="93359">
                  <c:v>93.359000000000037</c:v>
                </c:pt>
                <c:pt idx="93360">
                  <c:v>93.360000000000014</c:v>
                </c:pt>
                <c:pt idx="93361">
                  <c:v>93.36099999999999</c:v>
                </c:pt>
                <c:pt idx="93362">
                  <c:v>93.362000000000023</c:v>
                </c:pt>
                <c:pt idx="93363">
                  <c:v>93.363</c:v>
                </c:pt>
                <c:pt idx="93364">
                  <c:v>93.364000000000033</c:v>
                </c:pt>
                <c:pt idx="93365">
                  <c:v>93.365000000000009</c:v>
                </c:pt>
                <c:pt idx="93366">
                  <c:v>93.366000000000042</c:v>
                </c:pt>
                <c:pt idx="93367">
                  <c:v>93.367000000000019</c:v>
                </c:pt>
                <c:pt idx="93368">
                  <c:v>93.367999999999995</c:v>
                </c:pt>
                <c:pt idx="93369">
                  <c:v>93.369000000000028</c:v>
                </c:pt>
                <c:pt idx="93370">
                  <c:v>93.37</c:v>
                </c:pt>
                <c:pt idx="93371">
                  <c:v>93.371000000000038</c:v>
                </c:pt>
                <c:pt idx="93372">
                  <c:v>93.372000000000014</c:v>
                </c:pt>
                <c:pt idx="93373">
                  <c:v>93.37299999999999</c:v>
                </c:pt>
                <c:pt idx="93374">
                  <c:v>93.374000000000024</c:v>
                </c:pt>
                <c:pt idx="93375">
                  <c:v>93.375</c:v>
                </c:pt>
                <c:pt idx="93376">
                  <c:v>93.376000000000033</c:v>
                </c:pt>
                <c:pt idx="93377">
                  <c:v>93.37700000000001</c:v>
                </c:pt>
                <c:pt idx="93378">
                  <c:v>93.378000000000043</c:v>
                </c:pt>
                <c:pt idx="93379">
                  <c:v>93.379000000000019</c:v>
                </c:pt>
                <c:pt idx="93380">
                  <c:v>93.38</c:v>
                </c:pt>
                <c:pt idx="93381">
                  <c:v>93.381000000000029</c:v>
                </c:pt>
                <c:pt idx="93382">
                  <c:v>93.382000000000005</c:v>
                </c:pt>
                <c:pt idx="93383">
                  <c:v>93.383000000000038</c:v>
                </c:pt>
                <c:pt idx="93384">
                  <c:v>93.384000000000015</c:v>
                </c:pt>
                <c:pt idx="93385">
                  <c:v>93.384999999999991</c:v>
                </c:pt>
                <c:pt idx="93386">
                  <c:v>93.386000000000024</c:v>
                </c:pt>
                <c:pt idx="93387">
                  <c:v>93.387</c:v>
                </c:pt>
                <c:pt idx="93388">
                  <c:v>93.388000000000034</c:v>
                </c:pt>
                <c:pt idx="93389">
                  <c:v>93.38900000000001</c:v>
                </c:pt>
                <c:pt idx="93390">
                  <c:v>93.390000000000043</c:v>
                </c:pt>
                <c:pt idx="93391">
                  <c:v>93.39100000000002</c:v>
                </c:pt>
                <c:pt idx="93392">
                  <c:v>93.391999999999996</c:v>
                </c:pt>
                <c:pt idx="93393">
                  <c:v>93.393000000000029</c:v>
                </c:pt>
                <c:pt idx="93394">
                  <c:v>93.394000000000005</c:v>
                </c:pt>
                <c:pt idx="93395">
                  <c:v>93.395000000000039</c:v>
                </c:pt>
                <c:pt idx="93396">
                  <c:v>93.396000000000015</c:v>
                </c:pt>
                <c:pt idx="93397">
                  <c:v>93.396999999999991</c:v>
                </c:pt>
                <c:pt idx="93398">
                  <c:v>93.398000000000025</c:v>
                </c:pt>
                <c:pt idx="93399">
                  <c:v>93.399000000000001</c:v>
                </c:pt>
                <c:pt idx="93400">
                  <c:v>93.400000000000034</c:v>
                </c:pt>
                <c:pt idx="93401">
                  <c:v>93.40100000000001</c:v>
                </c:pt>
                <c:pt idx="93402">
                  <c:v>93.402000000000044</c:v>
                </c:pt>
                <c:pt idx="93403">
                  <c:v>93.40300000000002</c:v>
                </c:pt>
                <c:pt idx="93404">
                  <c:v>93.403999999999996</c:v>
                </c:pt>
                <c:pt idx="93405">
                  <c:v>93.40500000000003</c:v>
                </c:pt>
                <c:pt idx="93406">
                  <c:v>93.406000000000006</c:v>
                </c:pt>
                <c:pt idx="93407">
                  <c:v>93.407000000000039</c:v>
                </c:pt>
                <c:pt idx="93408">
                  <c:v>93.408000000000015</c:v>
                </c:pt>
                <c:pt idx="93409">
                  <c:v>93.408999999999992</c:v>
                </c:pt>
                <c:pt idx="93410">
                  <c:v>93.410000000000025</c:v>
                </c:pt>
                <c:pt idx="93411">
                  <c:v>93.411000000000001</c:v>
                </c:pt>
                <c:pt idx="93412">
                  <c:v>93.412000000000035</c:v>
                </c:pt>
                <c:pt idx="93413">
                  <c:v>93.413000000000011</c:v>
                </c:pt>
                <c:pt idx="93414">
                  <c:v>93.414000000000044</c:v>
                </c:pt>
                <c:pt idx="93415">
                  <c:v>93.41500000000002</c:v>
                </c:pt>
                <c:pt idx="93416">
                  <c:v>93.415999999999997</c:v>
                </c:pt>
                <c:pt idx="93417">
                  <c:v>93.41700000000003</c:v>
                </c:pt>
                <c:pt idx="93418">
                  <c:v>93.418000000000006</c:v>
                </c:pt>
                <c:pt idx="93419">
                  <c:v>93.41900000000004</c:v>
                </c:pt>
                <c:pt idx="93420">
                  <c:v>93.420000000000016</c:v>
                </c:pt>
                <c:pt idx="93421">
                  <c:v>93.420999999999992</c:v>
                </c:pt>
                <c:pt idx="93422">
                  <c:v>93.422000000000025</c:v>
                </c:pt>
                <c:pt idx="93423">
                  <c:v>93.423000000000002</c:v>
                </c:pt>
                <c:pt idx="93424">
                  <c:v>93.424000000000035</c:v>
                </c:pt>
                <c:pt idx="93425">
                  <c:v>93.425000000000011</c:v>
                </c:pt>
                <c:pt idx="93426">
                  <c:v>93.426000000000045</c:v>
                </c:pt>
                <c:pt idx="93427">
                  <c:v>93.427000000000021</c:v>
                </c:pt>
                <c:pt idx="93428">
                  <c:v>93.427999999999997</c:v>
                </c:pt>
                <c:pt idx="93429">
                  <c:v>93.42900000000003</c:v>
                </c:pt>
                <c:pt idx="93430">
                  <c:v>93.43</c:v>
                </c:pt>
                <c:pt idx="93431">
                  <c:v>93.43100000000004</c:v>
                </c:pt>
                <c:pt idx="93432">
                  <c:v>93.432000000000016</c:v>
                </c:pt>
                <c:pt idx="93433">
                  <c:v>93.432999999999993</c:v>
                </c:pt>
                <c:pt idx="93434">
                  <c:v>93.434000000000026</c:v>
                </c:pt>
                <c:pt idx="93435">
                  <c:v>93.435000000000002</c:v>
                </c:pt>
                <c:pt idx="93436">
                  <c:v>93.436000000000035</c:v>
                </c:pt>
                <c:pt idx="93437">
                  <c:v>93.437000000000012</c:v>
                </c:pt>
                <c:pt idx="93438">
                  <c:v>93.438000000000045</c:v>
                </c:pt>
                <c:pt idx="93439">
                  <c:v>93.439000000000021</c:v>
                </c:pt>
                <c:pt idx="93440">
                  <c:v>93.44</c:v>
                </c:pt>
                <c:pt idx="93441">
                  <c:v>93.441000000000031</c:v>
                </c:pt>
                <c:pt idx="93442">
                  <c:v>93.442000000000007</c:v>
                </c:pt>
                <c:pt idx="93443">
                  <c:v>93.44300000000004</c:v>
                </c:pt>
                <c:pt idx="93444">
                  <c:v>93.444000000000017</c:v>
                </c:pt>
                <c:pt idx="93445">
                  <c:v>93.444999999999993</c:v>
                </c:pt>
                <c:pt idx="93446">
                  <c:v>93.446000000000026</c:v>
                </c:pt>
                <c:pt idx="93447">
                  <c:v>93.447000000000003</c:v>
                </c:pt>
                <c:pt idx="93448">
                  <c:v>93.448000000000036</c:v>
                </c:pt>
                <c:pt idx="93449">
                  <c:v>93.449000000000012</c:v>
                </c:pt>
                <c:pt idx="93450">
                  <c:v>93.450000000000045</c:v>
                </c:pt>
                <c:pt idx="93451">
                  <c:v>93.451000000000022</c:v>
                </c:pt>
                <c:pt idx="93452">
                  <c:v>93.451999999999998</c:v>
                </c:pt>
                <c:pt idx="93453">
                  <c:v>93.453000000000031</c:v>
                </c:pt>
                <c:pt idx="93454">
                  <c:v>93.454000000000008</c:v>
                </c:pt>
                <c:pt idx="93455">
                  <c:v>93.455000000000041</c:v>
                </c:pt>
                <c:pt idx="93456">
                  <c:v>93.456000000000017</c:v>
                </c:pt>
                <c:pt idx="93457">
                  <c:v>93.456999999999994</c:v>
                </c:pt>
                <c:pt idx="93458">
                  <c:v>93.458000000000027</c:v>
                </c:pt>
                <c:pt idx="93459">
                  <c:v>93.459000000000003</c:v>
                </c:pt>
                <c:pt idx="93460">
                  <c:v>93.460000000000036</c:v>
                </c:pt>
                <c:pt idx="93461">
                  <c:v>93.461000000000013</c:v>
                </c:pt>
                <c:pt idx="93462">
                  <c:v>93.462000000000046</c:v>
                </c:pt>
                <c:pt idx="93463">
                  <c:v>93.463000000000022</c:v>
                </c:pt>
                <c:pt idx="93464">
                  <c:v>93.463999999999999</c:v>
                </c:pt>
                <c:pt idx="93465">
                  <c:v>93.465000000000032</c:v>
                </c:pt>
                <c:pt idx="93466">
                  <c:v>93.466000000000008</c:v>
                </c:pt>
                <c:pt idx="93467">
                  <c:v>93.467000000000041</c:v>
                </c:pt>
                <c:pt idx="93468">
                  <c:v>93.468000000000018</c:v>
                </c:pt>
                <c:pt idx="93469">
                  <c:v>93.468999999999994</c:v>
                </c:pt>
                <c:pt idx="93470">
                  <c:v>93.470000000000027</c:v>
                </c:pt>
                <c:pt idx="93471">
                  <c:v>93.471000000000004</c:v>
                </c:pt>
                <c:pt idx="93472">
                  <c:v>93.472000000000037</c:v>
                </c:pt>
                <c:pt idx="93473">
                  <c:v>93.473000000000013</c:v>
                </c:pt>
                <c:pt idx="93474">
                  <c:v>93.474000000000046</c:v>
                </c:pt>
                <c:pt idx="93475">
                  <c:v>93.475000000000023</c:v>
                </c:pt>
                <c:pt idx="93476">
                  <c:v>93.475999999999999</c:v>
                </c:pt>
                <c:pt idx="93477">
                  <c:v>93.477000000000032</c:v>
                </c:pt>
                <c:pt idx="93478">
                  <c:v>93.478000000000009</c:v>
                </c:pt>
                <c:pt idx="93479">
                  <c:v>93.479000000000042</c:v>
                </c:pt>
                <c:pt idx="93480">
                  <c:v>93.480000000000018</c:v>
                </c:pt>
                <c:pt idx="93481">
                  <c:v>93.480999999999995</c:v>
                </c:pt>
                <c:pt idx="93482">
                  <c:v>93.482000000000028</c:v>
                </c:pt>
                <c:pt idx="93483">
                  <c:v>93.483000000000004</c:v>
                </c:pt>
                <c:pt idx="93484">
                  <c:v>93.484000000000037</c:v>
                </c:pt>
                <c:pt idx="93485">
                  <c:v>93.485000000000014</c:v>
                </c:pt>
                <c:pt idx="93486">
                  <c:v>93.48599999999999</c:v>
                </c:pt>
                <c:pt idx="93487">
                  <c:v>93.487000000000023</c:v>
                </c:pt>
                <c:pt idx="93488">
                  <c:v>93.488</c:v>
                </c:pt>
                <c:pt idx="93489">
                  <c:v>93.489000000000033</c:v>
                </c:pt>
                <c:pt idx="93490">
                  <c:v>93.490000000000009</c:v>
                </c:pt>
                <c:pt idx="93491">
                  <c:v>93.491000000000042</c:v>
                </c:pt>
                <c:pt idx="93492">
                  <c:v>93.492000000000019</c:v>
                </c:pt>
                <c:pt idx="93493">
                  <c:v>93.492999999999995</c:v>
                </c:pt>
                <c:pt idx="93494">
                  <c:v>93.494000000000028</c:v>
                </c:pt>
                <c:pt idx="93495">
                  <c:v>93.495000000000005</c:v>
                </c:pt>
                <c:pt idx="93496">
                  <c:v>93.496000000000038</c:v>
                </c:pt>
                <c:pt idx="93497">
                  <c:v>93.497000000000014</c:v>
                </c:pt>
                <c:pt idx="93498">
                  <c:v>93.49799999999999</c:v>
                </c:pt>
                <c:pt idx="93499">
                  <c:v>93.499000000000024</c:v>
                </c:pt>
                <c:pt idx="93500">
                  <c:v>93.5</c:v>
                </c:pt>
                <c:pt idx="93501">
                  <c:v>93.501000000000033</c:v>
                </c:pt>
                <c:pt idx="93502">
                  <c:v>93.50200000000001</c:v>
                </c:pt>
                <c:pt idx="93503">
                  <c:v>93.503000000000043</c:v>
                </c:pt>
                <c:pt idx="93504">
                  <c:v>93.504000000000019</c:v>
                </c:pt>
                <c:pt idx="93505">
                  <c:v>93.504999999999995</c:v>
                </c:pt>
                <c:pt idx="93506">
                  <c:v>93.506000000000029</c:v>
                </c:pt>
                <c:pt idx="93507">
                  <c:v>93.507000000000005</c:v>
                </c:pt>
                <c:pt idx="93508">
                  <c:v>93.508000000000038</c:v>
                </c:pt>
                <c:pt idx="93509">
                  <c:v>93.509000000000015</c:v>
                </c:pt>
                <c:pt idx="93510">
                  <c:v>93.509999999999991</c:v>
                </c:pt>
                <c:pt idx="93511">
                  <c:v>93.511000000000024</c:v>
                </c:pt>
                <c:pt idx="93512">
                  <c:v>93.512</c:v>
                </c:pt>
                <c:pt idx="93513">
                  <c:v>93.513000000000034</c:v>
                </c:pt>
                <c:pt idx="93514">
                  <c:v>93.51400000000001</c:v>
                </c:pt>
                <c:pt idx="93515">
                  <c:v>93.515000000000043</c:v>
                </c:pt>
                <c:pt idx="93516">
                  <c:v>93.51600000000002</c:v>
                </c:pt>
                <c:pt idx="93517">
                  <c:v>93.516999999999996</c:v>
                </c:pt>
                <c:pt idx="93518">
                  <c:v>93.518000000000029</c:v>
                </c:pt>
                <c:pt idx="93519">
                  <c:v>93.519000000000005</c:v>
                </c:pt>
                <c:pt idx="93520">
                  <c:v>93.520000000000039</c:v>
                </c:pt>
                <c:pt idx="93521">
                  <c:v>93.521000000000015</c:v>
                </c:pt>
                <c:pt idx="93522">
                  <c:v>93.521999999999991</c:v>
                </c:pt>
                <c:pt idx="93523">
                  <c:v>93.523000000000025</c:v>
                </c:pt>
                <c:pt idx="93524">
                  <c:v>93.524000000000001</c:v>
                </c:pt>
                <c:pt idx="93525">
                  <c:v>93.525000000000034</c:v>
                </c:pt>
                <c:pt idx="93526">
                  <c:v>93.52600000000001</c:v>
                </c:pt>
                <c:pt idx="93527">
                  <c:v>93.527000000000044</c:v>
                </c:pt>
                <c:pt idx="93528">
                  <c:v>93.52800000000002</c:v>
                </c:pt>
                <c:pt idx="93529">
                  <c:v>93.528999999999996</c:v>
                </c:pt>
                <c:pt idx="93530">
                  <c:v>93.53000000000003</c:v>
                </c:pt>
                <c:pt idx="93531">
                  <c:v>93.531000000000006</c:v>
                </c:pt>
                <c:pt idx="93532">
                  <c:v>93.532000000000039</c:v>
                </c:pt>
                <c:pt idx="93533">
                  <c:v>93.533000000000015</c:v>
                </c:pt>
                <c:pt idx="93534">
                  <c:v>93.533999999999992</c:v>
                </c:pt>
                <c:pt idx="93535">
                  <c:v>93.535000000000025</c:v>
                </c:pt>
                <c:pt idx="93536">
                  <c:v>93.536000000000001</c:v>
                </c:pt>
                <c:pt idx="93537">
                  <c:v>93.537000000000035</c:v>
                </c:pt>
                <c:pt idx="93538">
                  <c:v>93.538000000000011</c:v>
                </c:pt>
                <c:pt idx="93539">
                  <c:v>93.539000000000044</c:v>
                </c:pt>
                <c:pt idx="93540">
                  <c:v>93.54000000000002</c:v>
                </c:pt>
                <c:pt idx="93541">
                  <c:v>93.540999999999997</c:v>
                </c:pt>
                <c:pt idx="93542">
                  <c:v>93.54200000000003</c:v>
                </c:pt>
                <c:pt idx="93543">
                  <c:v>93.543000000000006</c:v>
                </c:pt>
                <c:pt idx="93544">
                  <c:v>93.54400000000004</c:v>
                </c:pt>
                <c:pt idx="93545">
                  <c:v>93.545000000000016</c:v>
                </c:pt>
                <c:pt idx="93546">
                  <c:v>93.545999999999992</c:v>
                </c:pt>
                <c:pt idx="93547">
                  <c:v>93.547000000000025</c:v>
                </c:pt>
                <c:pt idx="93548">
                  <c:v>93.548000000000002</c:v>
                </c:pt>
                <c:pt idx="93549">
                  <c:v>93.549000000000035</c:v>
                </c:pt>
                <c:pt idx="93550">
                  <c:v>93.550000000000011</c:v>
                </c:pt>
                <c:pt idx="93551">
                  <c:v>93.551000000000045</c:v>
                </c:pt>
                <c:pt idx="93552">
                  <c:v>93.552000000000021</c:v>
                </c:pt>
                <c:pt idx="93553">
                  <c:v>93.552999999999997</c:v>
                </c:pt>
                <c:pt idx="93554">
                  <c:v>93.55400000000003</c:v>
                </c:pt>
                <c:pt idx="93555">
                  <c:v>93.555000000000007</c:v>
                </c:pt>
                <c:pt idx="93556">
                  <c:v>93.55600000000004</c:v>
                </c:pt>
                <c:pt idx="93557">
                  <c:v>93.557000000000016</c:v>
                </c:pt>
                <c:pt idx="93558">
                  <c:v>93.557999999999993</c:v>
                </c:pt>
                <c:pt idx="93559">
                  <c:v>93.559000000000026</c:v>
                </c:pt>
                <c:pt idx="93560">
                  <c:v>93.56</c:v>
                </c:pt>
                <c:pt idx="93561">
                  <c:v>93.561000000000035</c:v>
                </c:pt>
                <c:pt idx="93562">
                  <c:v>93.562000000000012</c:v>
                </c:pt>
                <c:pt idx="93563">
                  <c:v>93.563000000000045</c:v>
                </c:pt>
                <c:pt idx="93564">
                  <c:v>93.564000000000021</c:v>
                </c:pt>
                <c:pt idx="93565">
                  <c:v>93.564999999999998</c:v>
                </c:pt>
                <c:pt idx="93566">
                  <c:v>93.566000000000031</c:v>
                </c:pt>
                <c:pt idx="93567">
                  <c:v>93.567000000000007</c:v>
                </c:pt>
                <c:pt idx="93568">
                  <c:v>93.56800000000004</c:v>
                </c:pt>
                <c:pt idx="93569">
                  <c:v>93.569000000000017</c:v>
                </c:pt>
                <c:pt idx="93570">
                  <c:v>93.57</c:v>
                </c:pt>
                <c:pt idx="93571">
                  <c:v>93.571000000000026</c:v>
                </c:pt>
                <c:pt idx="93572">
                  <c:v>93.572000000000003</c:v>
                </c:pt>
                <c:pt idx="93573">
                  <c:v>93.573000000000036</c:v>
                </c:pt>
                <c:pt idx="93574">
                  <c:v>93.574000000000012</c:v>
                </c:pt>
                <c:pt idx="93575">
                  <c:v>93.575000000000045</c:v>
                </c:pt>
                <c:pt idx="93576">
                  <c:v>93.576000000000022</c:v>
                </c:pt>
                <c:pt idx="93577">
                  <c:v>93.576999999999998</c:v>
                </c:pt>
                <c:pt idx="93578">
                  <c:v>93.578000000000031</c:v>
                </c:pt>
                <c:pt idx="93579">
                  <c:v>93.579000000000008</c:v>
                </c:pt>
                <c:pt idx="93580">
                  <c:v>93.580000000000041</c:v>
                </c:pt>
                <c:pt idx="93581">
                  <c:v>93.581000000000017</c:v>
                </c:pt>
                <c:pt idx="93582">
                  <c:v>93.581999999999994</c:v>
                </c:pt>
                <c:pt idx="93583">
                  <c:v>93.583000000000027</c:v>
                </c:pt>
                <c:pt idx="93584">
                  <c:v>93.584000000000003</c:v>
                </c:pt>
                <c:pt idx="93585">
                  <c:v>93.585000000000036</c:v>
                </c:pt>
                <c:pt idx="93586">
                  <c:v>93.586000000000013</c:v>
                </c:pt>
                <c:pt idx="93587">
                  <c:v>93.587000000000046</c:v>
                </c:pt>
                <c:pt idx="93588">
                  <c:v>93.588000000000022</c:v>
                </c:pt>
                <c:pt idx="93589">
                  <c:v>93.588999999999999</c:v>
                </c:pt>
                <c:pt idx="93590">
                  <c:v>93.590000000000032</c:v>
                </c:pt>
                <c:pt idx="93591">
                  <c:v>93.591000000000008</c:v>
                </c:pt>
                <c:pt idx="93592">
                  <c:v>93.592000000000041</c:v>
                </c:pt>
                <c:pt idx="93593">
                  <c:v>93.593000000000018</c:v>
                </c:pt>
                <c:pt idx="93594">
                  <c:v>93.593999999999994</c:v>
                </c:pt>
                <c:pt idx="93595">
                  <c:v>93.595000000000027</c:v>
                </c:pt>
                <c:pt idx="93596">
                  <c:v>93.596000000000004</c:v>
                </c:pt>
                <c:pt idx="93597">
                  <c:v>93.597000000000037</c:v>
                </c:pt>
                <c:pt idx="93598">
                  <c:v>93.598000000000013</c:v>
                </c:pt>
                <c:pt idx="93599">
                  <c:v>93.599000000000046</c:v>
                </c:pt>
                <c:pt idx="93600">
                  <c:v>93.600000000000023</c:v>
                </c:pt>
                <c:pt idx="93601">
                  <c:v>93.600999999999999</c:v>
                </c:pt>
                <c:pt idx="93602">
                  <c:v>93.602000000000032</c:v>
                </c:pt>
                <c:pt idx="93603">
                  <c:v>93.603000000000009</c:v>
                </c:pt>
                <c:pt idx="93604">
                  <c:v>93.604000000000042</c:v>
                </c:pt>
                <c:pt idx="93605">
                  <c:v>93.605000000000018</c:v>
                </c:pt>
                <c:pt idx="93606">
                  <c:v>93.605999999999995</c:v>
                </c:pt>
                <c:pt idx="93607">
                  <c:v>93.607000000000028</c:v>
                </c:pt>
                <c:pt idx="93608">
                  <c:v>93.608000000000004</c:v>
                </c:pt>
                <c:pt idx="93609">
                  <c:v>93.609000000000037</c:v>
                </c:pt>
                <c:pt idx="93610">
                  <c:v>93.610000000000014</c:v>
                </c:pt>
                <c:pt idx="93611">
                  <c:v>93.61099999999999</c:v>
                </c:pt>
                <c:pt idx="93612">
                  <c:v>93.612000000000023</c:v>
                </c:pt>
                <c:pt idx="93613">
                  <c:v>93.613</c:v>
                </c:pt>
                <c:pt idx="93614">
                  <c:v>93.614000000000033</c:v>
                </c:pt>
                <c:pt idx="93615">
                  <c:v>93.615000000000009</c:v>
                </c:pt>
                <c:pt idx="93616">
                  <c:v>93.616000000000042</c:v>
                </c:pt>
                <c:pt idx="93617">
                  <c:v>93.617000000000019</c:v>
                </c:pt>
                <c:pt idx="93618">
                  <c:v>93.617999999999995</c:v>
                </c:pt>
                <c:pt idx="93619">
                  <c:v>93.619000000000028</c:v>
                </c:pt>
                <c:pt idx="93620">
                  <c:v>93.62</c:v>
                </c:pt>
                <c:pt idx="93621">
                  <c:v>93.621000000000038</c:v>
                </c:pt>
                <c:pt idx="93622">
                  <c:v>93.622000000000014</c:v>
                </c:pt>
                <c:pt idx="93623">
                  <c:v>93.62299999999999</c:v>
                </c:pt>
                <c:pt idx="93624">
                  <c:v>93.624000000000024</c:v>
                </c:pt>
                <c:pt idx="93625">
                  <c:v>93.625</c:v>
                </c:pt>
                <c:pt idx="93626">
                  <c:v>93.626000000000033</c:v>
                </c:pt>
                <c:pt idx="93627">
                  <c:v>93.62700000000001</c:v>
                </c:pt>
                <c:pt idx="93628">
                  <c:v>93.628000000000043</c:v>
                </c:pt>
                <c:pt idx="93629">
                  <c:v>93.629000000000019</c:v>
                </c:pt>
                <c:pt idx="93630">
                  <c:v>93.63</c:v>
                </c:pt>
                <c:pt idx="93631">
                  <c:v>93.631000000000029</c:v>
                </c:pt>
                <c:pt idx="93632">
                  <c:v>93.632000000000005</c:v>
                </c:pt>
                <c:pt idx="93633">
                  <c:v>93.633000000000038</c:v>
                </c:pt>
                <c:pt idx="93634">
                  <c:v>93.634000000000015</c:v>
                </c:pt>
                <c:pt idx="93635">
                  <c:v>93.634999999999991</c:v>
                </c:pt>
                <c:pt idx="93636">
                  <c:v>93.636000000000024</c:v>
                </c:pt>
                <c:pt idx="93637">
                  <c:v>93.637</c:v>
                </c:pt>
                <c:pt idx="93638">
                  <c:v>93.638000000000034</c:v>
                </c:pt>
                <c:pt idx="93639">
                  <c:v>93.63900000000001</c:v>
                </c:pt>
                <c:pt idx="93640">
                  <c:v>93.640000000000043</c:v>
                </c:pt>
                <c:pt idx="93641">
                  <c:v>93.64100000000002</c:v>
                </c:pt>
                <c:pt idx="93642">
                  <c:v>93.641999999999996</c:v>
                </c:pt>
                <c:pt idx="93643">
                  <c:v>93.643000000000029</c:v>
                </c:pt>
                <c:pt idx="93644">
                  <c:v>93.644000000000005</c:v>
                </c:pt>
                <c:pt idx="93645">
                  <c:v>93.645000000000039</c:v>
                </c:pt>
                <c:pt idx="93646">
                  <c:v>93.646000000000015</c:v>
                </c:pt>
                <c:pt idx="93647">
                  <c:v>93.646999999999991</c:v>
                </c:pt>
                <c:pt idx="93648">
                  <c:v>93.648000000000025</c:v>
                </c:pt>
                <c:pt idx="93649">
                  <c:v>93.649000000000001</c:v>
                </c:pt>
                <c:pt idx="93650">
                  <c:v>93.650000000000034</c:v>
                </c:pt>
                <c:pt idx="93651">
                  <c:v>93.65100000000001</c:v>
                </c:pt>
                <c:pt idx="93652">
                  <c:v>93.652000000000044</c:v>
                </c:pt>
                <c:pt idx="93653">
                  <c:v>93.65300000000002</c:v>
                </c:pt>
                <c:pt idx="93654">
                  <c:v>93.653999999999996</c:v>
                </c:pt>
                <c:pt idx="93655">
                  <c:v>93.65500000000003</c:v>
                </c:pt>
                <c:pt idx="93656">
                  <c:v>93.656000000000006</c:v>
                </c:pt>
                <c:pt idx="93657">
                  <c:v>93.657000000000039</c:v>
                </c:pt>
                <c:pt idx="93658">
                  <c:v>93.658000000000015</c:v>
                </c:pt>
                <c:pt idx="93659">
                  <c:v>93.658999999999992</c:v>
                </c:pt>
                <c:pt idx="93660">
                  <c:v>93.660000000000025</c:v>
                </c:pt>
                <c:pt idx="93661">
                  <c:v>93.661000000000001</c:v>
                </c:pt>
                <c:pt idx="93662">
                  <c:v>93.662000000000035</c:v>
                </c:pt>
                <c:pt idx="93663">
                  <c:v>93.663000000000011</c:v>
                </c:pt>
                <c:pt idx="93664">
                  <c:v>93.664000000000044</c:v>
                </c:pt>
                <c:pt idx="93665">
                  <c:v>93.66500000000002</c:v>
                </c:pt>
                <c:pt idx="93666">
                  <c:v>93.665999999999997</c:v>
                </c:pt>
                <c:pt idx="93667">
                  <c:v>93.66700000000003</c:v>
                </c:pt>
                <c:pt idx="93668">
                  <c:v>93.668000000000006</c:v>
                </c:pt>
                <c:pt idx="93669">
                  <c:v>93.66900000000004</c:v>
                </c:pt>
                <c:pt idx="93670">
                  <c:v>93.670000000000016</c:v>
                </c:pt>
                <c:pt idx="93671">
                  <c:v>93.670999999999992</c:v>
                </c:pt>
                <c:pt idx="93672">
                  <c:v>93.672000000000025</c:v>
                </c:pt>
                <c:pt idx="93673">
                  <c:v>93.673000000000002</c:v>
                </c:pt>
                <c:pt idx="93674">
                  <c:v>93.674000000000035</c:v>
                </c:pt>
                <c:pt idx="93675">
                  <c:v>93.675000000000011</c:v>
                </c:pt>
                <c:pt idx="93676">
                  <c:v>93.676000000000045</c:v>
                </c:pt>
                <c:pt idx="93677">
                  <c:v>93.677000000000021</c:v>
                </c:pt>
                <c:pt idx="93678">
                  <c:v>93.677999999999997</c:v>
                </c:pt>
                <c:pt idx="93679">
                  <c:v>93.67900000000003</c:v>
                </c:pt>
                <c:pt idx="93680">
                  <c:v>93.68</c:v>
                </c:pt>
                <c:pt idx="93681">
                  <c:v>93.68100000000004</c:v>
                </c:pt>
                <c:pt idx="93682">
                  <c:v>93.682000000000016</c:v>
                </c:pt>
                <c:pt idx="93683">
                  <c:v>93.682999999999993</c:v>
                </c:pt>
                <c:pt idx="93684">
                  <c:v>93.684000000000026</c:v>
                </c:pt>
                <c:pt idx="93685">
                  <c:v>93.685000000000002</c:v>
                </c:pt>
                <c:pt idx="93686">
                  <c:v>93.686000000000035</c:v>
                </c:pt>
                <c:pt idx="93687">
                  <c:v>93.687000000000012</c:v>
                </c:pt>
                <c:pt idx="93688">
                  <c:v>93.688000000000045</c:v>
                </c:pt>
                <c:pt idx="93689">
                  <c:v>93.689000000000021</c:v>
                </c:pt>
                <c:pt idx="93690">
                  <c:v>93.69</c:v>
                </c:pt>
                <c:pt idx="93691">
                  <c:v>93.691000000000031</c:v>
                </c:pt>
                <c:pt idx="93692">
                  <c:v>93.692000000000007</c:v>
                </c:pt>
                <c:pt idx="93693">
                  <c:v>93.69300000000004</c:v>
                </c:pt>
                <c:pt idx="93694">
                  <c:v>93.694000000000017</c:v>
                </c:pt>
                <c:pt idx="93695">
                  <c:v>93.694999999999993</c:v>
                </c:pt>
                <c:pt idx="93696">
                  <c:v>93.696000000000026</c:v>
                </c:pt>
                <c:pt idx="93697">
                  <c:v>93.697000000000003</c:v>
                </c:pt>
                <c:pt idx="93698">
                  <c:v>93.698000000000036</c:v>
                </c:pt>
                <c:pt idx="93699">
                  <c:v>93.699000000000012</c:v>
                </c:pt>
                <c:pt idx="93700">
                  <c:v>93.700000000000045</c:v>
                </c:pt>
                <c:pt idx="93701">
                  <c:v>93.701000000000022</c:v>
                </c:pt>
                <c:pt idx="93702">
                  <c:v>93.701999999999998</c:v>
                </c:pt>
                <c:pt idx="93703">
                  <c:v>93.703000000000031</c:v>
                </c:pt>
                <c:pt idx="93704">
                  <c:v>93.704000000000008</c:v>
                </c:pt>
                <c:pt idx="93705">
                  <c:v>93.705000000000041</c:v>
                </c:pt>
                <c:pt idx="93706">
                  <c:v>93.706000000000017</c:v>
                </c:pt>
                <c:pt idx="93707">
                  <c:v>93.706999999999994</c:v>
                </c:pt>
                <c:pt idx="93708">
                  <c:v>93.708000000000027</c:v>
                </c:pt>
                <c:pt idx="93709">
                  <c:v>93.709000000000003</c:v>
                </c:pt>
                <c:pt idx="93710">
                  <c:v>93.710000000000036</c:v>
                </c:pt>
                <c:pt idx="93711">
                  <c:v>93.711000000000013</c:v>
                </c:pt>
                <c:pt idx="93712">
                  <c:v>93.712000000000046</c:v>
                </c:pt>
                <c:pt idx="93713">
                  <c:v>93.713000000000022</c:v>
                </c:pt>
                <c:pt idx="93714">
                  <c:v>93.713999999999999</c:v>
                </c:pt>
                <c:pt idx="93715">
                  <c:v>93.715000000000032</c:v>
                </c:pt>
                <c:pt idx="93716">
                  <c:v>93.716000000000008</c:v>
                </c:pt>
                <c:pt idx="93717">
                  <c:v>93.717000000000041</c:v>
                </c:pt>
                <c:pt idx="93718">
                  <c:v>93.718000000000018</c:v>
                </c:pt>
                <c:pt idx="93719">
                  <c:v>93.718999999999994</c:v>
                </c:pt>
                <c:pt idx="93720">
                  <c:v>93.720000000000027</c:v>
                </c:pt>
                <c:pt idx="93721">
                  <c:v>93.721000000000004</c:v>
                </c:pt>
                <c:pt idx="93722">
                  <c:v>93.722000000000037</c:v>
                </c:pt>
                <c:pt idx="93723">
                  <c:v>93.723000000000013</c:v>
                </c:pt>
                <c:pt idx="93724">
                  <c:v>93.724000000000046</c:v>
                </c:pt>
                <c:pt idx="93725">
                  <c:v>93.725000000000023</c:v>
                </c:pt>
                <c:pt idx="93726">
                  <c:v>93.725999999999999</c:v>
                </c:pt>
                <c:pt idx="93727">
                  <c:v>93.727000000000032</c:v>
                </c:pt>
                <c:pt idx="93728">
                  <c:v>93.728000000000009</c:v>
                </c:pt>
                <c:pt idx="93729">
                  <c:v>93.729000000000042</c:v>
                </c:pt>
                <c:pt idx="93730">
                  <c:v>93.730000000000018</c:v>
                </c:pt>
                <c:pt idx="93731">
                  <c:v>93.730999999999995</c:v>
                </c:pt>
                <c:pt idx="93732">
                  <c:v>93.732000000000028</c:v>
                </c:pt>
                <c:pt idx="93733">
                  <c:v>93.733000000000004</c:v>
                </c:pt>
                <c:pt idx="93734">
                  <c:v>93.734000000000037</c:v>
                </c:pt>
                <c:pt idx="93735">
                  <c:v>93.735000000000014</c:v>
                </c:pt>
                <c:pt idx="93736">
                  <c:v>93.73599999999999</c:v>
                </c:pt>
                <c:pt idx="93737">
                  <c:v>93.737000000000023</c:v>
                </c:pt>
                <c:pt idx="93738">
                  <c:v>93.738</c:v>
                </c:pt>
                <c:pt idx="93739">
                  <c:v>93.739000000000033</c:v>
                </c:pt>
                <c:pt idx="93740">
                  <c:v>93.740000000000009</c:v>
                </c:pt>
                <c:pt idx="93741">
                  <c:v>93.741000000000042</c:v>
                </c:pt>
                <c:pt idx="93742">
                  <c:v>93.742000000000019</c:v>
                </c:pt>
                <c:pt idx="93743">
                  <c:v>93.742999999999995</c:v>
                </c:pt>
                <c:pt idx="93744">
                  <c:v>93.744000000000028</c:v>
                </c:pt>
                <c:pt idx="93745">
                  <c:v>93.745000000000005</c:v>
                </c:pt>
                <c:pt idx="93746">
                  <c:v>93.746000000000038</c:v>
                </c:pt>
                <c:pt idx="93747">
                  <c:v>93.747000000000014</c:v>
                </c:pt>
                <c:pt idx="93748">
                  <c:v>93.74799999999999</c:v>
                </c:pt>
                <c:pt idx="93749">
                  <c:v>93.749000000000024</c:v>
                </c:pt>
                <c:pt idx="93750">
                  <c:v>93.75</c:v>
                </c:pt>
                <c:pt idx="93751">
                  <c:v>93.751000000000033</c:v>
                </c:pt>
                <c:pt idx="93752">
                  <c:v>93.75200000000001</c:v>
                </c:pt>
                <c:pt idx="93753">
                  <c:v>93.753000000000043</c:v>
                </c:pt>
                <c:pt idx="93754">
                  <c:v>93.754000000000019</c:v>
                </c:pt>
                <c:pt idx="93755">
                  <c:v>93.754999999999995</c:v>
                </c:pt>
                <c:pt idx="93756">
                  <c:v>93.756000000000029</c:v>
                </c:pt>
                <c:pt idx="93757">
                  <c:v>93.757000000000005</c:v>
                </c:pt>
                <c:pt idx="93758">
                  <c:v>93.758000000000038</c:v>
                </c:pt>
                <c:pt idx="93759">
                  <c:v>93.759000000000015</c:v>
                </c:pt>
                <c:pt idx="93760">
                  <c:v>93.759999999999991</c:v>
                </c:pt>
                <c:pt idx="93761">
                  <c:v>93.761000000000024</c:v>
                </c:pt>
                <c:pt idx="93762">
                  <c:v>93.762</c:v>
                </c:pt>
                <c:pt idx="93763">
                  <c:v>93.763000000000034</c:v>
                </c:pt>
                <c:pt idx="93764">
                  <c:v>93.76400000000001</c:v>
                </c:pt>
                <c:pt idx="93765">
                  <c:v>93.765000000000043</c:v>
                </c:pt>
                <c:pt idx="93766">
                  <c:v>93.76600000000002</c:v>
                </c:pt>
                <c:pt idx="93767">
                  <c:v>93.766999999999996</c:v>
                </c:pt>
                <c:pt idx="93768">
                  <c:v>93.768000000000029</c:v>
                </c:pt>
                <c:pt idx="93769">
                  <c:v>93.769000000000005</c:v>
                </c:pt>
                <c:pt idx="93770">
                  <c:v>93.770000000000039</c:v>
                </c:pt>
                <c:pt idx="93771">
                  <c:v>93.771000000000015</c:v>
                </c:pt>
                <c:pt idx="93772">
                  <c:v>93.771999999999991</c:v>
                </c:pt>
                <c:pt idx="93773">
                  <c:v>93.773000000000025</c:v>
                </c:pt>
                <c:pt idx="93774">
                  <c:v>93.774000000000001</c:v>
                </c:pt>
                <c:pt idx="93775">
                  <c:v>93.775000000000034</c:v>
                </c:pt>
                <c:pt idx="93776">
                  <c:v>93.77600000000001</c:v>
                </c:pt>
                <c:pt idx="93777">
                  <c:v>93.777000000000044</c:v>
                </c:pt>
                <c:pt idx="93778">
                  <c:v>93.77800000000002</c:v>
                </c:pt>
                <c:pt idx="93779">
                  <c:v>93.778999999999996</c:v>
                </c:pt>
                <c:pt idx="93780">
                  <c:v>93.78000000000003</c:v>
                </c:pt>
                <c:pt idx="93781">
                  <c:v>93.781000000000006</c:v>
                </c:pt>
                <c:pt idx="93782">
                  <c:v>93.782000000000039</c:v>
                </c:pt>
                <c:pt idx="93783">
                  <c:v>93.783000000000015</c:v>
                </c:pt>
                <c:pt idx="93784">
                  <c:v>93.783999999999992</c:v>
                </c:pt>
                <c:pt idx="93785">
                  <c:v>93.785000000000025</c:v>
                </c:pt>
                <c:pt idx="93786">
                  <c:v>93.786000000000001</c:v>
                </c:pt>
                <c:pt idx="93787">
                  <c:v>93.787000000000035</c:v>
                </c:pt>
                <c:pt idx="93788">
                  <c:v>93.788000000000011</c:v>
                </c:pt>
                <c:pt idx="93789">
                  <c:v>93.789000000000044</c:v>
                </c:pt>
                <c:pt idx="93790">
                  <c:v>93.79000000000002</c:v>
                </c:pt>
                <c:pt idx="93791">
                  <c:v>93.790999999999997</c:v>
                </c:pt>
                <c:pt idx="93792">
                  <c:v>93.79200000000003</c:v>
                </c:pt>
                <c:pt idx="93793">
                  <c:v>93.793000000000006</c:v>
                </c:pt>
                <c:pt idx="93794">
                  <c:v>93.79400000000004</c:v>
                </c:pt>
                <c:pt idx="93795">
                  <c:v>93.795000000000016</c:v>
                </c:pt>
                <c:pt idx="93796">
                  <c:v>93.795999999999992</c:v>
                </c:pt>
                <c:pt idx="93797">
                  <c:v>93.797000000000025</c:v>
                </c:pt>
                <c:pt idx="93798">
                  <c:v>93.798000000000002</c:v>
                </c:pt>
                <c:pt idx="93799">
                  <c:v>93.799000000000035</c:v>
                </c:pt>
                <c:pt idx="93800">
                  <c:v>93.800000000000011</c:v>
                </c:pt>
                <c:pt idx="93801">
                  <c:v>93.801000000000045</c:v>
                </c:pt>
                <c:pt idx="93802">
                  <c:v>93.802000000000021</c:v>
                </c:pt>
                <c:pt idx="93803">
                  <c:v>93.802999999999997</c:v>
                </c:pt>
                <c:pt idx="93804">
                  <c:v>93.80400000000003</c:v>
                </c:pt>
                <c:pt idx="93805">
                  <c:v>93.805000000000007</c:v>
                </c:pt>
                <c:pt idx="93806">
                  <c:v>93.80600000000004</c:v>
                </c:pt>
                <c:pt idx="93807">
                  <c:v>93.807000000000016</c:v>
                </c:pt>
                <c:pt idx="93808">
                  <c:v>93.807999999999993</c:v>
                </c:pt>
                <c:pt idx="93809">
                  <c:v>93.809000000000026</c:v>
                </c:pt>
                <c:pt idx="93810">
                  <c:v>93.81</c:v>
                </c:pt>
                <c:pt idx="93811">
                  <c:v>93.811000000000035</c:v>
                </c:pt>
                <c:pt idx="93812">
                  <c:v>93.812000000000012</c:v>
                </c:pt>
                <c:pt idx="93813">
                  <c:v>93.813000000000045</c:v>
                </c:pt>
                <c:pt idx="93814">
                  <c:v>93.814000000000021</c:v>
                </c:pt>
                <c:pt idx="93815">
                  <c:v>93.814999999999998</c:v>
                </c:pt>
                <c:pt idx="93816">
                  <c:v>93.816000000000031</c:v>
                </c:pt>
                <c:pt idx="93817">
                  <c:v>93.817000000000007</c:v>
                </c:pt>
                <c:pt idx="93818">
                  <c:v>93.81800000000004</c:v>
                </c:pt>
                <c:pt idx="93819">
                  <c:v>93.819000000000017</c:v>
                </c:pt>
                <c:pt idx="93820">
                  <c:v>93.82</c:v>
                </c:pt>
                <c:pt idx="93821">
                  <c:v>93.821000000000026</c:v>
                </c:pt>
                <c:pt idx="93822">
                  <c:v>93.822000000000003</c:v>
                </c:pt>
                <c:pt idx="93823">
                  <c:v>93.823000000000036</c:v>
                </c:pt>
                <c:pt idx="93824">
                  <c:v>93.824000000000012</c:v>
                </c:pt>
                <c:pt idx="93825">
                  <c:v>93.825000000000045</c:v>
                </c:pt>
                <c:pt idx="93826">
                  <c:v>93.826000000000022</c:v>
                </c:pt>
                <c:pt idx="93827">
                  <c:v>93.826999999999998</c:v>
                </c:pt>
                <c:pt idx="93828">
                  <c:v>93.828000000000031</c:v>
                </c:pt>
                <c:pt idx="93829">
                  <c:v>93.829000000000008</c:v>
                </c:pt>
                <c:pt idx="93830">
                  <c:v>93.830000000000041</c:v>
                </c:pt>
                <c:pt idx="93831">
                  <c:v>93.831000000000017</c:v>
                </c:pt>
                <c:pt idx="93832">
                  <c:v>93.831999999999994</c:v>
                </c:pt>
                <c:pt idx="93833">
                  <c:v>93.833000000000027</c:v>
                </c:pt>
                <c:pt idx="93834">
                  <c:v>93.834000000000003</c:v>
                </c:pt>
                <c:pt idx="93835">
                  <c:v>93.835000000000036</c:v>
                </c:pt>
                <c:pt idx="93836">
                  <c:v>93.836000000000013</c:v>
                </c:pt>
                <c:pt idx="93837">
                  <c:v>93.837000000000046</c:v>
                </c:pt>
                <c:pt idx="93838">
                  <c:v>93.838000000000022</c:v>
                </c:pt>
                <c:pt idx="93839">
                  <c:v>93.838999999999999</c:v>
                </c:pt>
                <c:pt idx="93840">
                  <c:v>93.840000000000032</c:v>
                </c:pt>
                <c:pt idx="93841">
                  <c:v>93.841000000000008</c:v>
                </c:pt>
                <c:pt idx="93842">
                  <c:v>93.842000000000041</c:v>
                </c:pt>
                <c:pt idx="93843">
                  <c:v>93.843000000000018</c:v>
                </c:pt>
                <c:pt idx="93844">
                  <c:v>93.843999999999994</c:v>
                </c:pt>
                <c:pt idx="93845">
                  <c:v>93.845000000000027</c:v>
                </c:pt>
                <c:pt idx="93846">
                  <c:v>93.846000000000004</c:v>
                </c:pt>
                <c:pt idx="93847">
                  <c:v>93.847000000000037</c:v>
                </c:pt>
                <c:pt idx="93848">
                  <c:v>93.848000000000013</c:v>
                </c:pt>
                <c:pt idx="93849">
                  <c:v>93.849000000000046</c:v>
                </c:pt>
                <c:pt idx="93850">
                  <c:v>93.850000000000023</c:v>
                </c:pt>
                <c:pt idx="93851">
                  <c:v>93.850999999999999</c:v>
                </c:pt>
                <c:pt idx="93852">
                  <c:v>93.852000000000032</c:v>
                </c:pt>
                <c:pt idx="93853">
                  <c:v>93.853000000000009</c:v>
                </c:pt>
                <c:pt idx="93854">
                  <c:v>93.854000000000042</c:v>
                </c:pt>
                <c:pt idx="93855">
                  <c:v>93.855000000000018</c:v>
                </c:pt>
                <c:pt idx="93856">
                  <c:v>93.855999999999995</c:v>
                </c:pt>
                <c:pt idx="93857">
                  <c:v>93.857000000000028</c:v>
                </c:pt>
                <c:pt idx="93858">
                  <c:v>93.858000000000004</c:v>
                </c:pt>
                <c:pt idx="93859">
                  <c:v>93.859000000000037</c:v>
                </c:pt>
                <c:pt idx="93860">
                  <c:v>93.860000000000014</c:v>
                </c:pt>
                <c:pt idx="93861">
                  <c:v>93.86099999999999</c:v>
                </c:pt>
                <c:pt idx="93862">
                  <c:v>93.862000000000023</c:v>
                </c:pt>
                <c:pt idx="93863">
                  <c:v>93.863</c:v>
                </c:pt>
                <c:pt idx="93864">
                  <c:v>93.864000000000033</c:v>
                </c:pt>
                <c:pt idx="93865">
                  <c:v>93.865000000000009</c:v>
                </c:pt>
                <c:pt idx="93866">
                  <c:v>93.866000000000042</c:v>
                </c:pt>
                <c:pt idx="93867">
                  <c:v>93.867000000000019</c:v>
                </c:pt>
                <c:pt idx="93868">
                  <c:v>93.867999999999995</c:v>
                </c:pt>
                <c:pt idx="93869">
                  <c:v>93.869000000000028</c:v>
                </c:pt>
                <c:pt idx="93870">
                  <c:v>93.87</c:v>
                </c:pt>
                <c:pt idx="93871">
                  <c:v>93.871000000000038</c:v>
                </c:pt>
                <c:pt idx="93872">
                  <c:v>93.872000000000014</c:v>
                </c:pt>
                <c:pt idx="93873">
                  <c:v>93.87299999999999</c:v>
                </c:pt>
                <c:pt idx="93874">
                  <c:v>93.874000000000024</c:v>
                </c:pt>
                <c:pt idx="93875">
                  <c:v>93.875</c:v>
                </c:pt>
                <c:pt idx="93876">
                  <c:v>93.876000000000033</c:v>
                </c:pt>
                <c:pt idx="93877">
                  <c:v>93.87700000000001</c:v>
                </c:pt>
                <c:pt idx="93878">
                  <c:v>93.878000000000043</c:v>
                </c:pt>
                <c:pt idx="93879">
                  <c:v>93.879000000000019</c:v>
                </c:pt>
                <c:pt idx="93880">
                  <c:v>93.88</c:v>
                </c:pt>
                <c:pt idx="93881">
                  <c:v>93.881000000000029</c:v>
                </c:pt>
                <c:pt idx="93882">
                  <c:v>93.882000000000005</c:v>
                </c:pt>
                <c:pt idx="93883">
                  <c:v>93.883000000000038</c:v>
                </c:pt>
                <c:pt idx="93884">
                  <c:v>93.884000000000015</c:v>
                </c:pt>
                <c:pt idx="93885">
                  <c:v>93.884999999999991</c:v>
                </c:pt>
                <c:pt idx="93886">
                  <c:v>93.886000000000024</c:v>
                </c:pt>
                <c:pt idx="93887">
                  <c:v>93.887</c:v>
                </c:pt>
                <c:pt idx="93888">
                  <c:v>93.888000000000034</c:v>
                </c:pt>
                <c:pt idx="93889">
                  <c:v>93.88900000000001</c:v>
                </c:pt>
                <c:pt idx="93890">
                  <c:v>93.890000000000043</c:v>
                </c:pt>
                <c:pt idx="93891">
                  <c:v>93.89100000000002</c:v>
                </c:pt>
                <c:pt idx="93892">
                  <c:v>93.891999999999996</c:v>
                </c:pt>
                <c:pt idx="93893">
                  <c:v>93.893000000000029</c:v>
                </c:pt>
                <c:pt idx="93894">
                  <c:v>93.894000000000005</c:v>
                </c:pt>
                <c:pt idx="93895">
                  <c:v>93.895000000000039</c:v>
                </c:pt>
                <c:pt idx="93896">
                  <c:v>93.896000000000015</c:v>
                </c:pt>
                <c:pt idx="93897">
                  <c:v>93.896999999999991</c:v>
                </c:pt>
                <c:pt idx="93898">
                  <c:v>93.898000000000025</c:v>
                </c:pt>
                <c:pt idx="93899">
                  <c:v>93.899000000000001</c:v>
                </c:pt>
                <c:pt idx="93900">
                  <c:v>93.900000000000034</c:v>
                </c:pt>
                <c:pt idx="93901">
                  <c:v>93.90100000000001</c:v>
                </c:pt>
                <c:pt idx="93902">
                  <c:v>93.902000000000044</c:v>
                </c:pt>
                <c:pt idx="93903">
                  <c:v>93.90300000000002</c:v>
                </c:pt>
                <c:pt idx="93904">
                  <c:v>93.903999999999996</c:v>
                </c:pt>
                <c:pt idx="93905">
                  <c:v>93.90500000000003</c:v>
                </c:pt>
                <c:pt idx="93906">
                  <c:v>93.906000000000006</c:v>
                </c:pt>
                <c:pt idx="93907">
                  <c:v>93.907000000000039</c:v>
                </c:pt>
                <c:pt idx="93908">
                  <c:v>93.908000000000015</c:v>
                </c:pt>
                <c:pt idx="93909">
                  <c:v>93.908999999999992</c:v>
                </c:pt>
                <c:pt idx="93910">
                  <c:v>93.910000000000025</c:v>
                </c:pt>
                <c:pt idx="93911">
                  <c:v>93.911000000000001</c:v>
                </c:pt>
                <c:pt idx="93912">
                  <c:v>93.912000000000035</c:v>
                </c:pt>
                <c:pt idx="93913">
                  <c:v>93.913000000000011</c:v>
                </c:pt>
                <c:pt idx="93914">
                  <c:v>93.914000000000044</c:v>
                </c:pt>
                <c:pt idx="93915">
                  <c:v>93.91500000000002</c:v>
                </c:pt>
                <c:pt idx="93916">
                  <c:v>93.915999999999997</c:v>
                </c:pt>
                <c:pt idx="93917">
                  <c:v>93.91700000000003</c:v>
                </c:pt>
                <c:pt idx="93918">
                  <c:v>93.918000000000006</c:v>
                </c:pt>
                <c:pt idx="93919">
                  <c:v>93.91900000000004</c:v>
                </c:pt>
                <c:pt idx="93920">
                  <c:v>93.920000000000016</c:v>
                </c:pt>
                <c:pt idx="93921">
                  <c:v>93.920999999999992</c:v>
                </c:pt>
                <c:pt idx="93922">
                  <c:v>93.922000000000025</c:v>
                </c:pt>
                <c:pt idx="93923">
                  <c:v>93.923000000000002</c:v>
                </c:pt>
                <c:pt idx="93924">
                  <c:v>93.924000000000035</c:v>
                </c:pt>
                <c:pt idx="93925">
                  <c:v>93.925000000000011</c:v>
                </c:pt>
                <c:pt idx="93926">
                  <c:v>93.926000000000045</c:v>
                </c:pt>
                <c:pt idx="93927">
                  <c:v>93.927000000000021</c:v>
                </c:pt>
                <c:pt idx="93928">
                  <c:v>93.927999999999997</c:v>
                </c:pt>
                <c:pt idx="93929">
                  <c:v>93.92900000000003</c:v>
                </c:pt>
                <c:pt idx="93930">
                  <c:v>93.93</c:v>
                </c:pt>
                <c:pt idx="93931">
                  <c:v>93.93100000000004</c:v>
                </c:pt>
                <c:pt idx="93932">
                  <c:v>93.932000000000016</c:v>
                </c:pt>
                <c:pt idx="93933">
                  <c:v>93.932999999999993</c:v>
                </c:pt>
                <c:pt idx="93934">
                  <c:v>93.934000000000026</c:v>
                </c:pt>
                <c:pt idx="93935">
                  <c:v>93.935000000000002</c:v>
                </c:pt>
                <c:pt idx="93936">
                  <c:v>93.936000000000035</c:v>
                </c:pt>
                <c:pt idx="93937">
                  <c:v>93.937000000000012</c:v>
                </c:pt>
                <c:pt idx="93938">
                  <c:v>93.938000000000045</c:v>
                </c:pt>
                <c:pt idx="93939">
                  <c:v>93.939000000000021</c:v>
                </c:pt>
                <c:pt idx="93940">
                  <c:v>93.94</c:v>
                </c:pt>
                <c:pt idx="93941">
                  <c:v>93.941000000000031</c:v>
                </c:pt>
                <c:pt idx="93942">
                  <c:v>93.942000000000007</c:v>
                </c:pt>
                <c:pt idx="93943">
                  <c:v>93.94300000000004</c:v>
                </c:pt>
                <c:pt idx="93944">
                  <c:v>93.944000000000017</c:v>
                </c:pt>
                <c:pt idx="93945">
                  <c:v>93.944999999999993</c:v>
                </c:pt>
                <c:pt idx="93946">
                  <c:v>93.946000000000026</c:v>
                </c:pt>
                <c:pt idx="93947">
                  <c:v>93.947000000000003</c:v>
                </c:pt>
                <c:pt idx="93948">
                  <c:v>93.948000000000036</c:v>
                </c:pt>
                <c:pt idx="93949">
                  <c:v>93.949000000000012</c:v>
                </c:pt>
                <c:pt idx="93950">
                  <c:v>93.950000000000045</c:v>
                </c:pt>
                <c:pt idx="93951">
                  <c:v>93.951000000000022</c:v>
                </c:pt>
                <c:pt idx="93952">
                  <c:v>93.951999999999998</c:v>
                </c:pt>
                <c:pt idx="93953">
                  <c:v>93.953000000000031</c:v>
                </c:pt>
                <c:pt idx="93954">
                  <c:v>93.954000000000008</c:v>
                </c:pt>
                <c:pt idx="93955">
                  <c:v>93.955000000000041</c:v>
                </c:pt>
                <c:pt idx="93956">
                  <c:v>93.956000000000017</c:v>
                </c:pt>
                <c:pt idx="93957">
                  <c:v>93.956999999999994</c:v>
                </c:pt>
                <c:pt idx="93958">
                  <c:v>93.958000000000027</c:v>
                </c:pt>
                <c:pt idx="93959">
                  <c:v>93.959000000000003</c:v>
                </c:pt>
                <c:pt idx="93960">
                  <c:v>93.960000000000036</c:v>
                </c:pt>
                <c:pt idx="93961">
                  <c:v>93.961000000000013</c:v>
                </c:pt>
                <c:pt idx="93962">
                  <c:v>93.962000000000046</c:v>
                </c:pt>
                <c:pt idx="93963">
                  <c:v>93.963000000000022</c:v>
                </c:pt>
                <c:pt idx="93964">
                  <c:v>93.963999999999999</c:v>
                </c:pt>
                <c:pt idx="93965">
                  <c:v>93.965000000000032</c:v>
                </c:pt>
                <c:pt idx="93966">
                  <c:v>93.966000000000008</c:v>
                </c:pt>
                <c:pt idx="93967">
                  <c:v>93.967000000000041</c:v>
                </c:pt>
                <c:pt idx="93968">
                  <c:v>93.968000000000018</c:v>
                </c:pt>
                <c:pt idx="93969">
                  <c:v>93.968999999999994</c:v>
                </c:pt>
                <c:pt idx="93970">
                  <c:v>93.970000000000027</c:v>
                </c:pt>
                <c:pt idx="93971">
                  <c:v>93.971000000000004</c:v>
                </c:pt>
                <c:pt idx="93972">
                  <c:v>93.972000000000037</c:v>
                </c:pt>
                <c:pt idx="93973">
                  <c:v>93.973000000000013</c:v>
                </c:pt>
                <c:pt idx="93974">
                  <c:v>93.974000000000046</c:v>
                </c:pt>
                <c:pt idx="93975">
                  <c:v>93.975000000000023</c:v>
                </c:pt>
                <c:pt idx="93976">
                  <c:v>93.975999999999999</c:v>
                </c:pt>
                <c:pt idx="93977">
                  <c:v>93.977000000000032</c:v>
                </c:pt>
                <c:pt idx="93978">
                  <c:v>93.978000000000009</c:v>
                </c:pt>
                <c:pt idx="93979">
                  <c:v>93.979000000000042</c:v>
                </c:pt>
                <c:pt idx="93980">
                  <c:v>93.980000000000018</c:v>
                </c:pt>
                <c:pt idx="93981">
                  <c:v>93.980999999999995</c:v>
                </c:pt>
                <c:pt idx="93982">
                  <c:v>93.982000000000028</c:v>
                </c:pt>
                <c:pt idx="93983">
                  <c:v>93.983000000000004</c:v>
                </c:pt>
                <c:pt idx="93984">
                  <c:v>93.984000000000037</c:v>
                </c:pt>
                <c:pt idx="93985">
                  <c:v>93.985000000000014</c:v>
                </c:pt>
                <c:pt idx="93986">
                  <c:v>93.98599999999999</c:v>
                </c:pt>
                <c:pt idx="93987">
                  <c:v>93.987000000000023</c:v>
                </c:pt>
                <c:pt idx="93988">
                  <c:v>93.988</c:v>
                </c:pt>
                <c:pt idx="93989">
                  <c:v>93.989000000000033</c:v>
                </c:pt>
                <c:pt idx="93990">
                  <c:v>93.990000000000009</c:v>
                </c:pt>
                <c:pt idx="93991">
                  <c:v>93.991000000000042</c:v>
                </c:pt>
                <c:pt idx="93992">
                  <c:v>93.992000000000019</c:v>
                </c:pt>
                <c:pt idx="93993">
                  <c:v>93.992999999999995</c:v>
                </c:pt>
                <c:pt idx="93994">
                  <c:v>93.994000000000028</c:v>
                </c:pt>
                <c:pt idx="93995">
                  <c:v>93.995000000000005</c:v>
                </c:pt>
                <c:pt idx="93996">
                  <c:v>93.996000000000038</c:v>
                </c:pt>
                <c:pt idx="93997">
                  <c:v>93.997000000000014</c:v>
                </c:pt>
                <c:pt idx="93998">
                  <c:v>93.99799999999999</c:v>
                </c:pt>
                <c:pt idx="93999">
                  <c:v>93.999000000000024</c:v>
                </c:pt>
                <c:pt idx="94000">
                  <c:v>94</c:v>
                </c:pt>
                <c:pt idx="94001">
                  <c:v>94.001000000000033</c:v>
                </c:pt>
                <c:pt idx="94002">
                  <c:v>94.00200000000001</c:v>
                </c:pt>
                <c:pt idx="94003">
                  <c:v>94.003000000000043</c:v>
                </c:pt>
                <c:pt idx="94004">
                  <c:v>94.004000000000019</c:v>
                </c:pt>
                <c:pt idx="94005">
                  <c:v>94.004999999999995</c:v>
                </c:pt>
                <c:pt idx="94006">
                  <c:v>94.006000000000029</c:v>
                </c:pt>
                <c:pt idx="94007">
                  <c:v>94.007000000000005</c:v>
                </c:pt>
                <c:pt idx="94008">
                  <c:v>94.008000000000038</c:v>
                </c:pt>
                <c:pt idx="94009">
                  <c:v>94.009000000000015</c:v>
                </c:pt>
                <c:pt idx="94010">
                  <c:v>94.009999999999991</c:v>
                </c:pt>
                <c:pt idx="94011">
                  <c:v>94.011000000000024</c:v>
                </c:pt>
                <c:pt idx="94012">
                  <c:v>94.012</c:v>
                </c:pt>
                <c:pt idx="94013">
                  <c:v>94.013000000000034</c:v>
                </c:pt>
                <c:pt idx="94014">
                  <c:v>94.01400000000001</c:v>
                </c:pt>
                <c:pt idx="94015">
                  <c:v>94.015000000000043</c:v>
                </c:pt>
                <c:pt idx="94016">
                  <c:v>94.01600000000002</c:v>
                </c:pt>
                <c:pt idx="94017">
                  <c:v>94.016999999999996</c:v>
                </c:pt>
                <c:pt idx="94018">
                  <c:v>94.018000000000029</c:v>
                </c:pt>
                <c:pt idx="94019">
                  <c:v>94.019000000000005</c:v>
                </c:pt>
                <c:pt idx="94020">
                  <c:v>94.020000000000039</c:v>
                </c:pt>
                <c:pt idx="94021">
                  <c:v>94.021000000000015</c:v>
                </c:pt>
                <c:pt idx="94022">
                  <c:v>94.021999999999991</c:v>
                </c:pt>
                <c:pt idx="94023">
                  <c:v>94.023000000000025</c:v>
                </c:pt>
                <c:pt idx="94024">
                  <c:v>94.024000000000001</c:v>
                </c:pt>
                <c:pt idx="94025">
                  <c:v>94.025000000000034</c:v>
                </c:pt>
                <c:pt idx="94026">
                  <c:v>94.02600000000001</c:v>
                </c:pt>
                <c:pt idx="94027">
                  <c:v>94.027000000000044</c:v>
                </c:pt>
                <c:pt idx="94028">
                  <c:v>94.02800000000002</c:v>
                </c:pt>
                <c:pt idx="94029">
                  <c:v>94.028999999999996</c:v>
                </c:pt>
                <c:pt idx="94030">
                  <c:v>94.03000000000003</c:v>
                </c:pt>
                <c:pt idx="94031">
                  <c:v>94.031000000000006</c:v>
                </c:pt>
                <c:pt idx="94032">
                  <c:v>94.032000000000039</c:v>
                </c:pt>
                <c:pt idx="94033">
                  <c:v>94.033000000000015</c:v>
                </c:pt>
                <c:pt idx="94034">
                  <c:v>94.033999999999992</c:v>
                </c:pt>
                <c:pt idx="94035">
                  <c:v>94.035000000000025</c:v>
                </c:pt>
                <c:pt idx="94036">
                  <c:v>94.036000000000001</c:v>
                </c:pt>
                <c:pt idx="94037">
                  <c:v>94.037000000000035</c:v>
                </c:pt>
                <c:pt idx="94038">
                  <c:v>94.038000000000011</c:v>
                </c:pt>
                <c:pt idx="94039">
                  <c:v>94.039000000000044</c:v>
                </c:pt>
                <c:pt idx="94040">
                  <c:v>94.04000000000002</c:v>
                </c:pt>
                <c:pt idx="94041">
                  <c:v>94.040999999999997</c:v>
                </c:pt>
                <c:pt idx="94042">
                  <c:v>94.04200000000003</c:v>
                </c:pt>
                <c:pt idx="94043">
                  <c:v>94.043000000000006</c:v>
                </c:pt>
                <c:pt idx="94044">
                  <c:v>94.04400000000004</c:v>
                </c:pt>
                <c:pt idx="94045">
                  <c:v>94.045000000000016</c:v>
                </c:pt>
                <c:pt idx="94046">
                  <c:v>94.045999999999992</c:v>
                </c:pt>
                <c:pt idx="94047">
                  <c:v>94.047000000000025</c:v>
                </c:pt>
                <c:pt idx="94048">
                  <c:v>94.048000000000002</c:v>
                </c:pt>
                <c:pt idx="94049">
                  <c:v>94.049000000000035</c:v>
                </c:pt>
                <c:pt idx="94050">
                  <c:v>94.050000000000011</c:v>
                </c:pt>
                <c:pt idx="94051">
                  <c:v>94.051000000000045</c:v>
                </c:pt>
                <c:pt idx="94052">
                  <c:v>94.052000000000021</c:v>
                </c:pt>
                <c:pt idx="94053">
                  <c:v>94.052999999999997</c:v>
                </c:pt>
                <c:pt idx="94054">
                  <c:v>94.05400000000003</c:v>
                </c:pt>
                <c:pt idx="94055">
                  <c:v>94.055000000000007</c:v>
                </c:pt>
                <c:pt idx="94056">
                  <c:v>94.05600000000004</c:v>
                </c:pt>
                <c:pt idx="94057">
                  <c:v>94.057000000000016</c:v>
                </c:pt>
                <c:pt idx="94058">
                  <c:v>94.057999999999993</c:v>
                </c:pt>
                <c:pt idx="94059">
                  <c:v>94.059000000000026</c:v>
                </c:pt>
                <c:pt idx="94060">
                  <c:v>94.06</c:v>
                </c:pt>
                <c:pt idx="94061">
                  <c:v>94.061000000000035</c:v>
                </c:pt>
                <c:pt idx="94062">
                  <c:v>94.062000000000012</c:v>
                </c:pt>
                <c:pt idx="94063">
                  <c:v>94.063000000000045</c:v>
                </c:pt>
                <c:pt idx="94064">
                  <c:v>94.064000000000021</c:v>
                </c:pt>
                <c:pt idx="94065">
                  <c:v>94.064999999999998</c:v>
                </c:pt>
                <c:pt idx="94066">
                  <c:v>94.066000000000031</c:v>
                </c:pt>
                <c:pt idx="94067">
                  <c:v>94.067000000000007</c:v>
                </c:pt>
                <c:pt idx="94068">
                  <c:v>94.06800000000004</c:v>
                </c:pt>
                <c:pt idx="94069">
                  <c:v>94.069000000000017</c:v>
                </c:pt>
                <c:pt idx="94070">
                  <c:v>94.07</c:v>
                </c:pt>
                <c:pt idx="94071">
                  <c:v>94.071000000000026</c:v>
                </c:pt>
                <c:pt idx="94072">
                  <c:v>94.072000000000003</c:v>
                </c:pt>
                <c:pt idx="94073">
                  <c:v>94.073000000000036</c:v>
                </c:pt>
                <c:pt idx="94074">
                  <c:v>94.074000000000012</c:v>
                </c:pt>
                <c:pt idx="94075">
                  <c:v>94.075000000000045</c:v>
                </c:pt>
                <c:pt idx="94076">
                  <c:v>94.076000000000022</c:v>
                </c:pt>
                <c:pt idx="94077">
                  <c:v>94.076999999999998</c:v>
                </c:pt>
                <c:pt idx="94078">
                  <c:v>94.078000000000031</c:v>
                </c:pt>
                <c:pt idx="94079">
                  <c:v>94.079000000000008</c:v>
                </c:pt>
                <c:pt idx="94080">
                  <c:v>94.080000000000041</c:v>
                </c:pt>
                <c:pt idx="94081">
                  <c:v>94.081000000000017</c:v>
                </c:pt>
                <c:pt idx="94082">
                  <c:v>94.081999999999994</c:v>
                </c:pt>
                <c:pt idx="94083">
                  <c:v>94.083000000000027</c:v>
                </c:pt>
                <c:pt idx="94084">
                  <c:v>94.084000000000003</c:v>
                </c:pt>
                <c:pt idx="94085">
                  <c:v>94.085000000000036</c:v>
                </c:pt>
                <c:pt idx="94086">
                  <c:v>94.086000000000013</c:v>
                </c:pt>
                <c:pt idx="94087">
                  <c:v>94.087000000000046</c:v>
                </c:pt>
                <c:pt idx="94088">
                  <c:v>94.088000000000022</c:v>
                </c:pt>
                <c:pt idx="94089">
                  <c:v>94.088999999999999</c:v>
                </c:pt>
                <c:pt idx="94090">
                  <c:v>94.090000000000032</c:v>
                </c:pt>
                <c:pt idx="94091">
                  <c:v>94.091000000000008</c:v>
                </c:pt>
                <c:pt idx="94092">
                  <c:v>94.092000000000041</c:v>
                </c:pt>
                <c:pt idx="94093">
                  <c:v>94.093000000000018</c:v>
                </c:pt>
                <c:pt idx="94094">
                  <c:v>94.093999999999994</c:v>
                </c:pt>
                <c:pt idx="94095">
                  <c:v>94.095000000000027</c:v>
                </c:pt>
                <c:pt idx="94096">
                  <c:v>94.096000000000004</c:v>
                </c:pt>
                <c:pt idx="94097">
                  <c:v>94.097000000000037</c:v>
                </c:pt>
                <c:pt idx="94098">
                  <c:v>94.098000000000013</c:v>
                </c:pt>
                <c:pt idx="94099">
                  <c:v>94.099000000000046</c:v>
                </c:pt>
                <c:pt idx="94100">
                  <c:v>94.100000000000023</c:v>
                </c:pt>
                <c:pt idx="94101">
                  <c:v>94.100999999999999</c:v>
                </c:pt>
                <c:pt idx="94102">
                  <c:v>94.102000000000032</c:v>
                </c:pt>
                <c:pt idx="94103">
                  <c:v>94.103000000000009</c:v>
                </c:pt>
                <c:pt idx="94104">
                  <c:v>94.104000000000042</c:v>
                </c:pt>
                <c:pt idx="94105">
                  <c:v>94.105000000000018</c:v>
                </c:pt>
                <c:pt idx="94106">
                  <c:v>94.105999999999995</c:v>
                </c:pt>
                <c:pt idx="94107">
                  <c:v>94.107000000000028</c:v>
                </c:pt>
                <c:pt idx="94108">
                  <c:v>94.108000000000004</c:v>
                </c:pt>
                <c:pt idx="94109">
                  <c:v>94.109000000000037</c:v>
                </c:pt>
                <c:pt idx="94110">
                  <c:v>94.110000000000014</c:v>
                </c:pt>
                <c:pt idx="94111">
                  <c:v>94.11099999999999</c:v>
                </c:pt>
                <c:pt idx="94112">
                  <c:v>94.112000000000023</c:v>
                </c:pt>
                <c:pt idx="94113">
                  <c:v>94.113</c:v>
                </c:pt>
                <c:pt idx="94114">
                  <c:v>94.114000000000033</c:v>
                </c:pt>
                <c:pt idx="94115">
                  <c:v>94.115000000000009</c:v>
                </c:pt>
                <c:pt idx="94116">
                  <c:v>94.116000000000042</c:v>
                </c:pt>
                <c:pt idx="94117">
                  <c:v>94.117000000000019</c:v>
                </c:pt>
                <c:pt idx="94118">
                  <c:v>94.117999999999995</c:v>
                </c:pt>
                <c:pt idx="94119">
                  <c:v>94.119000000000028</c:v>
                </c:pt>
                <c:pt idx="94120">
                  <c:v>94.12</c:v>
                </c:pt>
                <c:pt idx="94121">
                  <c:v>94.121000000000038</c:v>
                </c:pt>
                <c:pt idx="94122">
                  <c:v>94.122000000000014</c:v>
                </c:pt>
                <c:pt idx="94123">
                  <c:v>94.12299999999999</c:v>
                </c:pt>
                <c:pt idx="94124">
                  <c:v>94.124000000000024</c:v>
                </c:pt>
                <c:pt idx="94125">
                  <c:v>94.125</c:v>
                </c:pt>
                <c:pt idx="94126">
                  <c:v>94.126000000000033</c:v>
                </c:pt>
                <c:pt idx="94127">
                  <c:v>94.12700000000001</c:v>
                </c:pt>
                <c:pt idx="94128">
                  <c:v>94.128000000000043</c:v>
                </c:pt>
                <c:pt idx="94129">
                  <c:v>94.129000000000019</c:v>
                </c:pt>
                <c:pt idx="94130">
                  <c:v>94.13</c:v>
                </c:pt>
                <c:pt idx="94131">
                  <c:v>94.131000000000029</c:v>
                </c:pt>
                <c:pt idx="94132">
                  <c:v>94.132000000000005</c:v>
                </c:pt>
                <c:pt idx="94133">
                  <c:v>94.133000000000038</c:v>
                </c:pt>
                <c:pt idx="94134">
                  <c:v>94.134000000000015</c:v>
                </c:pt>
                <c:pt idx="94135">
                  <c:v>94.134999999999991</c:v>
                </c:pt>
                <c:pt idx="94136">
                  <c:v>94.136000000000024</c:v>
                </c:pt>
                <c:pt idx="94137">
                  <c:v>94.137</c:v>
                </c:pt>
                <c:pt idx="94138">
                  <c:v>94.138000000000034</c:v>
                </c:pt>
                <c:pt idx="94139">
                  <c:v>94.13900000000001</c:v>
                </c:pt>
                <c:pt idx="94140">
                  <c:v>94.140000000000043</c:v>
                </c:pt>
                <c:pt idx="94141">
                  <c:v>94.14100000000002</c:v>
                </c:pt>
                <c:pt idx="94142">
                  <c:v>94.141999999999996</c:v>
                </c:pt>
                <c:pt idx="94143">
                  <c:v>94.143000000000029</c:v>
                </c:pt>
                <c:pt idx="94144">
                  <c:v>94.144000000000005</c:v>
                </c:pt>
                <c:pt idx="94145">
                  <c:v>94.145000000000039</c:v>
                </c:pt>
                <c:pt idx="94146">
                  <c:v>94.146000000000015</c:v>
                </c:pt>
                <c:pt idx="94147">
                  <c:v>94.146999999999991</c:v>
                </c:pt>
                <c:pt idx="94148">
                  <c:v>94.148000000000025</c:v>
                </c:pt>
                <c:pt idx="94149">
                  <c:v>94.149000000000001</c:v>
                </c:pt>
                <c:pt idx="94150">
                  <c:v>94.150000000000034</c:v>
                </c:pt>
                <c:pt idx="94151">
                  <c:v>94.15100000000001</c:v>
                </c:pt>
                <c:pt idx="94152">
                  <c:v>94.152000000000044</c:v>
                </c:pt>
                <c:pt idx="94153">
                  <c:v>94.15300000000002</c:v>
                </c:pt>
                <c:pt idx="94154">
                  <c:v>94.153999999999996</c:v>
                </c:pt>
                <c:pt idx="94155">
                  <c:v>94.15500000000003</c:v>
                </c:pt>
                <c:pt idx="94156">
                  <c:v>94.156000000000006</c:v>
                </c:pt>
                <c:pt idx="94157">
                  <c:v>94.157000000000039</c:v>
                </c:pt>
                <c:pt idx="94158">
                  <c:v>94.158000000000015</c:v>
                </c:pt>
                <c:pt idx="94159">
                  <c:v>94.158999999999992</c:v>
                </c:pt>
                <c:pt idx="94160">
                  <c:v>94.160000000000025</c:v>
                </c:pt>
                <c:pt idx="94161">
                  <c:v>94.161000000000001</c:v>
                </c:pt>
                <c:pt idx="94162">
                  <c:v>94.162000000000035</c:v>
                </c:pt>
                <c:pt idx="94163">
                  <c:v>94.163000000000011</c:v>
                </c:pt>
                <c:pt idx="94164">
                  <c:v>94.164000000000044</c:v>
                </c:pt>
                <c:pt idx="94165">
                  <c:v>94.16500000000002</c:v>
                </c:pt>
                <c:pt idx="94166">
                  <c:v>94.165999999999997</c:v>
                </c:pt>
                <c:pt idx="94167">
                  <c:v>94.16700000000003</c:v>
                </c:pt>
                <c:pt idx="94168">
                  <c:v>94.168000000000006</c:v>
                </c:pt>
                <c:pt idx="94169">
                  <c:v>94.16900000000004</c:v>
                </c:pt>
                <c:pt idx="94170">
                  <c:v>94.170000000000016</c:v>
                </c:pt>
                <c:pt idx="94171">
                  <c:v>94.170999999999992</c:v>
                </c:pt>
                <c:pt idx="94172">
                  <c:v>94.172000000000025</c:v>
                </c:pt>
                <c:pt idx="94173">
                  <c:v>94.173000000000002</c:v>
                </c:pt>
                <c:pt idx="94174">
                  <c:v>94.174000000000035</c:v>
                </c:pt>
                <c:pt idx="94175">
                  <c:v>94.175000000000011</c:v>
                </c:pt>
                <c:pt idx="94176">
                  <c:v>94.176000000000045</c:v>
                </c:pt>
                <c:pt idx="94177">
                  <c:v>94.177000000000021</c:v>
                </c:pt>
                <c:pt idx="94178">
                  <c:v>94.177999999999997</c:v>
                </c:pt>
                <c:pt idx="94179">
                  <c:v>94.17900000000003</c:v>
                </c:pt>
                <c:pt idx="94180">
                  <c:v>94.18</c:v>
                </c:pt>
                <c:pt idx="94181">
                  <c:v>94.18100000000004</c:v>
                </c:pt>
                <c:pt idx="94182">
                  <c:v>94.182000000000016</c:v>
                </c:pt>
                <c:pt idx="94183">
                  <c:v>94.182999999999993</c:v>
                </c:pt>
                <c:pt idx="94184">
                  <c:v>94.184000000000026</c:v>
                </c:pt>
                <c:pt idx="94185">
                  <c:v>94.185000000000002</c:v>
                </c:pt>
                <c:pt idx="94186">
                  <c:v>94.186000000000035</c:v>
                </c:pt>
                <c:pt idx="94187">
                  <c:v>94.187000000000012</c:v>
                </c:pt>
                <c:pt idx="94188">
                  <c:v>94.188000000000045</c:v>
                </c:pt>
                <c:pt idx="94189">
                  <c:v>94.189000000000021</c:v>
                </c:pt>
                <c:pt idx="94190">
                  <c:v>94.19</c:v>
                </c:pt>
                <c:pt idx="94191">
                  <c:v>94.191000000000031</c:v>
                </c:pt>
                <c:pt idx="94192">
                  <c:v>94.192000000000007</c:v>
                </c:pt>
                <c:pt idx="94193">
                  <c:v>94.19300000000004</c:v>
                </c:pt>
                <c:pt idx="94194">
                  <c:v>94.194000000000017</c:v>
                </c:pt>
                <c:pt idx="94195">
                  <c:v>94.194999999999993</c:v>
                </c:pt>
                <c:pt idx="94196">
                  <c:v>94.196000000000026</c:v>
                </c:pt>
                <c:pt idx="94197">
                  <c:v>94.197000000000003</c:v>
                </c:pt>
                <c:pt idx="94198">
                  <c:v>94.198000000000036</c:v>
                </c:pt>
                <c:pt idx="94199">
                  <c:v>94.199000000000012</c:v>
                </c:pt>
                <c:pt idx="94200">
                  <c:v>94.200000000000045</c:v>
                </c:pt>
                <c:pt idx="94201">
                  <c:v>94.201000000000022</c:v>
                </c:pt>
                <c:pt idx="94202">
                  <c:v>94.201999999999998</c:v>
                </c:pt>
                <c:pt idx="94203">
                  <c:v>94.203000000000031</c:v>
                </c:pt>
                <c:pt idx="94204">
                  <c:v>94.204000000000008</c:v>
                </c:pt>
                <c:pt idx="94205">
                  <c:v>94.205000000000041</c:v>
                </c:pt>
                <c:pt idx="94206">
                  <c:v>94.206000000000017</c:v>
                </c:pt>
                <c:pt idx="94207">
                  <c:v>94.206999999999994</c:v>
                </c:pt>
                <c:pt idx="94208">
                  <c:v>94.208000000000027</c:v>
                </c:pt>
                <c:pt idx="94209">
                  <c:v>94.209000000000003</c:v>
                </c:pt>
                <c:pt idx="94210">
                  <c:v>94.210000000000036</c:v>
                </c:pt>
                <c:pt idx="94211">
                  <c:v>94.211000000000013</c:v>
                </c:pt>
                <c:pt idx="94212">
                  <c:v>94.212000000000046</c:v>
                </c:pt>
                <c:pt idx="94213">
                  <c:v>94.213000000000022</c:v>
                </c:pt>
                <c:pt idx="94214">
                  <c:v>94.213999999999999</c:v>
                </c:pt>
                <c:pt idx="94215">
                  <c:v>94.215000000000032</c:v>
                </c:pt>
                <c:pt idx="94216">
                  <c:v>94.216000000000008</c:v>
                </c:pt>
                <c:pt idx="94217">
                  <c:v>94.217000000000041</c:v>
                </c:pt>
                <c:pt idx="94218">
                  <c:v>94.218000000000018</c:v>
                </c:pt>
                <c:pt idx="94219">
                  <c:v>94.218999999999994</c:v>
                </c:pt>
                <c:pt idx="94220">
                  <c:v>94.220000000000027</c:v>
                </c:pt>
                <c:pt idx="94221">
                  <c:v>94.221000000000004</c:v>
                </c:pt>
                <c:pt idx="94222">
                  <c:v>94.222000000000037</c:v>
                </c:pt>
                <c:pt idx="94223">
                  <c:v>94.223000000000013</c:v>
                </c:pt>
                <c:pt idx="94224">
                  <c:v>94.224000000000046</c:v>
                </c:pt>
                <c:pt idx="94225">
                  <c:v>94.225000000000023</c:v>
                </c:pt>
                <c:pt idx="94226">
                  <c:v>94.225999999999999</c:v>
                </c:pt>
                <c:pt idx="94227">
                  <c:v>94.227000000000032</c:v>
                </c:pt>
                <c:pt idx="94228">
                  <c:v>94.228000000000009</c:v>
                </c:pt>
                <c:pt idx="94229">
                  <c:v>94.229000000000042</c:v>
                </c:pt>
                <c:pt idx="94230">
                  <c:v>94.230000000000018</c:v>
                </c:pt>
                <c:pt idx="94231">
                  <c:v>94.230999999999995</c:v>
                </c:pt>
                <c:pt idx="94232">
                  <c:v>94.232000000000028</c:v>
                </c:pt>
                <c:pt idx="94233">
                  <c:v>94.233000000000004</c:v>
                </c:pt>
                <c:pt idx="94234">
                  <c:v>94.234000000000037</c:v>
                </c:pt>
                <c:pt idx="94235">
                  <c:v>94.235000000000014</c:v>
                </c:pt>
                <c:pt idx="94236">
                  <c:v>94.23599999999999</c:v>
                </c:pt>
                <c:pt idx="94237">
                  <c:v>94.237000000000023</c:v>
                </c:pt>
                <c:pt idx="94238">
                  <c:v>94.238</c:v>
                </c:pt>
                <c:pt idx="94239">
                  <c:v>94.239000000000033</c:v>
                </c:pt>
                <c:pt idx="94240">
                  <c:v>94.240000000000009</c:v>
                </c:pt>
                <c:pt idx="94241">
                  <c:v>94.241000000000042</c:v>
                </c:pt>
                <c:pt idx="94242">
                  <c:v>94.242000000000019</c:v>
                </c:pt>
                <c:pt idx="94243">
                  <c:v>94.242999999999995</c:v>
                </c:pt>
                <c:pt idx="94244">
                  <c:v>94.244000000000028</c:v>
                </c:pt>
                <c:pt idx="94245">
                  <c:v>94.245000000000005</c:v>
                </c:pt>
                <c:pt idx="94246">
                  <c:v>94.246000000000038</c:v>
                </c:pt>
                <c:pt idx="94247">
                  <c:v>94.247000000000014</c:v>
                </c:pt>
                <c:pt idx="94248">
                  <c:v>94.24799999999999</c:v>
                </c:pt>
                <c:pt idx="94249">
                  <c:v>94.249000000000024</c:v>
                </c:pt>
                <c:pt idx="94250">
                  <c:v>94.25</c:v>
                </c:pt>
                <c:pt idx="94251">
                  <c:v>94.251000000000033</c:v>
                </c:pt>
                <c:pt idx="94252">
                  <c:v>94.25200000000001</c:v>
                </c:pt>
                <c:pt idx="94253">
                  <c:v>94.253000000000043</c:v>
                </c:pt>
                <c:pt idx="94254">
                  <c:v>94.254000000000019</c:v>
                </c:pt>
                <c:pt idx="94255">
                  <c:v>94.254999999999995</c:v>
                </c:pt>
                <c:pt idx="94256">
                  <c:v>94.256000000000029</c:v>
                </c:pt>
                <c:pt idx="94257">
                  <c:v>94.257000000000005</c:v>
                </c:pt>
                <c:pt idx="94258">
                  <c:v>94.258000000000038</c:v>
                </c:pt>
                <c:pt idx="94259">
                  <c:v>94.259000000000015</c:v>
                </c:pt>
                <c:pt idx="94260">
                  <c:v>94.259999999999991</c:v>
                </c:pt>
                <c:pt idx="94261">
                  <c:v>94.261000000000024</c:v>
                </c:pt>
                <c:pt idx="94262">
                  <c:v>94.262</c:v>
                </c:pt>
                <c:pt idx="94263">
                  <c:v>94.263000000000034</c:v>
                </c:pt>
                <c:pt idx="94264">
                  <c:v>94.26400000000001</c:v>
                </c:pt>
                <c:pt idx="94265">
                  <c:v>94.265000000000043</c:v>
                </c:pt>
                <c:pt idx="94266">
                  <c:v>94.26600000000002</c:v>
                </c:pt>
                <c:pt idx="94267">
                  <c:v>94.266999999999996</c:v>
                </c:pt>
                <c:pt idx="94268">
                  <c:v>94.268000000000029</c:v>
                </c:pt>
                <c:pt idx="94269">
                  <c:v>94.269000000000005</c:v>
                </c:pt>
                <c:pt idx="94270">
                  <c:v>94.270000000000039</c:v>
                </c:pt>
                <c:pt idx="94271">
                  <c:v>94.271000000000015</c:v>
                </c:pt>
                <c:pt idx="94272">
                  <c:v>94.271999999999991</c:v>
                </c:pt>
                <c:pt idx="94273">
                  <c:v>94.273000000000025</c:v>
                </c:pt>
                <c:pt idx="94274">
                  <c:v>94.274000000000001</c:v>
                </c:pt>
                <c:pt idx="94275">
                  <c:v>94.275000000000034</c:v>
                </c:pt>
                <c:pt idx="94276">
                  <c:v>94.27600000000001</c:v>
                </c:pt>
                <c:pt idx="94277">
                  <c:v>94.277000000000044</c:v>
                </c:pt>
                <c:pt idx="94278">
                  <c:v>94.27800000000002</c:v>
                </c:pt>
                <c:pt idx="94279">
                  <c:v>94.278999999999996</c:v>
                </c:pt>
                <c:pt idx="94280">
                  <c:v>94.28000000000003</c:v>
                </c:pt>
                <c:pt idx="94281">
                  <c:v>94.281000000000006</c:v>
                </c:pt>
                <c:pt idx="94282">
                  <c:v>94.282000000000039</c:v>
                </c:pt>
                <c:pt idx="94283">
                  <c:v>94.283000000000015</c:v>
                </c:pt>
                <c:pt idx="94284">
                  <c:v>94.283999999999992</c:v>
                </c:pt>
                <c:pt idx="94285">
                  <c:v>94.285000000000025</c:v>
                </c:pt>
                <c:pt idx="94286">
                  <c:v>94.286000000000001</c:v>
                </c:pt>
                <c:pt idx="94287">
                  <c:v>94.287000000000035</c:v>
                </c:pt>
                <c:pt idx="94288">
                  <c:v>94.288000000000011</c:v>
                </c:pt>
                <c:pt idx="94289">
                  <c:v>94.289000000000044</c:v>
                </c:pt>
                <c:pt idx="94290">
                  <c:v>94.29000000000002</c:v>
                </c:pt>
                <c:pt idx="94291">
                  <c:v>94.290999999999997</c:v>
                </c:pt>
                <c:pt idx="94292">
                  <c:v>94.29200000000003</c:v>
                </c:pt>
                <c:pt idx="94293">
                  <c:v>94.293000000000006</c:v>
                </c:pt>
                <c:pt idx="94294">
                  <c:v>94.29400000000004</c:v>
                </c:pt>
                <c:pt idx="94295">
                  <c:v>94.295000000000016</c:v>
                </c:pt>
                <c:pt idx="94296">
                  <c:v>94.295999999999992</c:v>
                </c:pt>
                <c:pt idx="94297">
                  <c:v>94.297000000000025</c:v>
                </c:pt>
                <c:pt idx="94298">
                  <c:v>94.298000000000002</c:v>
                </c:pt>
                <c:pt idx="94299">
                  <c:v>94.299000000000035</c:v>
                </c:pt>
                <c:pt idx="94300">
                  <c:v>94.300000000000011</c:v>
                </c:pt>
                <c:pt idx="94301">
                  <c:v>94.301000000000045</c:v>
                </c:pt>
                <c:pt idx="94302">
                  <c:v>94.302000000000021</c:v>
                </c:pt>
                <c:pt idx="94303">
                  <c:v>94.302999999999997</c:v>
                </c:pt>
                <c:pt idx="94304">
                  <c:v>94.30400000000003</c:v>
                </c:pt>
                <c:pt idx="94305">
                  <c:v>94.305000000000007</c:v>
                </c:pt>
                <c:pt idx="94306">
                  <c:v>94.30600000000004</c:v>
                </c:pt>
                <c:pt idx="94307">
                  <c:v>94.307000000000016</c:v>
                </c:pt>
                <c:pt idx="94308">
                  <c:v>94.307999999999993</c:v>
                </c:pt>
                <c:pt idx="94309">
                  <c:v>94.309000000000026</c:v>
                </c:pt>
                <c:pt idx="94310">
                  <c:v>94.31</c:v>
                </c:pt>
                <c:pt idx="94311">
                  <c:v>94.311000000000035</c:v>
                </c:pt>
                <c:pt idx="94312">
                  <c:v>94.312000000000012</c:v>
                </c:pt>
                <c:pt idx="94313">
                  <c:v>94.313000000000045</c:v>
                </c:pt>
                <c:pt idx="94314">
                  <c:v>94.314000000000021</c:v>
                </c:pt>
                <c:pt idx="94315">
                  <c:v>94.314999999999998</c:v>
                </c:pt>
                <c:pt idx="94316">
                  <c:v>94.316000000000031</c:v>
                </c:pt>
                <c:pt idx="94317">
                  <c:v>94.317000000000007</c:v>
                </c:pt>
                <c:pt idx="94318">
                  <c:v>94.31800000000004</c:v>
                </c:pt>
                <c:pt idx="94319">
                  <c:v>94.319000000000017</c:v>
                </c:pt>
                <c:pt idx="94320">
                  <c:v>94.32</c:v>
                </c:pt>
                <c:pt idx="94321">
                  <c:v>94.321000000000026</c:v>
                </c:pt>
                <c:pt idx="94322">
                  <c:v>94.322000000000003</c:v>
                </c:pt>
                <c:pt idx="94323">
                  <c:v>94.323000000000036</c:v>
                </c:pt>
                <c:pt idx="94324">
                  <c:v>94.324000000000012</c:v>
                </c:pt>
                <c:pt idx="94325">
                  <c:v>94.325000000000045</c:v>
                </c:pt>
                <c:pt idx="94326">
                  <c:v>94.326000000000022</c:v>
                </c:pt>
                <c:pt idx="94327">
                  <c:v>94.326999999999998</c:v>
                </c:pt>
                <c:pt idx="94328">
                  <c:v>94.328000000000031</c:v>
                </c:pt>
                <c:pt idx="94329">
                  <c:v>94.329000000000008</c:v>
                </c:pt>
                <c:pt idx="94330">
                  <c:v>94.330000000000041</c:v>
                </c:pt>
                <c:pt idx="94331">
                  <c:v>94.331000000000017</c:v>
                </c:pt>
                <c:pt idx="94332">
                  <c:v>94.331999999999994</c:v>
                </c:pt>
                <c:pt idx="94333">
                  <c:v>94.333000000000027</c:v>
                </c:pt>
                <c:pt idx="94334">
                  <c:v>94.334000000000003</c:v>
                </c:pt>
                <c:pt idx="94335">
                  <c:v>94.335000000000036</c:v>
                </c:pt>
                <c:pt idx="94336">
                  <c:v>94.336000000000013</c:v>
                </c:pt>
                <c:pt idx="94337">
                  <c:v>94.337000000000046</c:v>
                </c:pt>
                <c:pt idx="94338">
                  <c:v>94.338000000000022</c:v>
                </c:pt>
                <c:pt idx="94339">
                  <c:v>94.338999999999999</c:v>
                </c:pt>
                <c:pt idx="94340">
                  <c:v>94.340000000000032</c:v>
                </c:pt>
                <c:pt idx="94341">
                  <c:v>94.341000000000008</c:v>
                </c:pt>
                <c:pt idx="94342">
                  <c:v>94.342000000000041</c:v>
                </c:pt>
                <c:pt idx="94343">
                  <c:v>94.343000000000018</c:v>
                </c:pt>
                <c:pt idx="94344">
                  <c:v>94.343999999999994</c:v>
                </c:pt>
                <c:pt idx="94345">
                  <c:v>94.345000000000027</c:v>
                </c:pt>
                <c:pt idx="94346">
                  <c:v>94.346000000000004</c:v>
                </c:pt>
                <c:pt idx="94347">
                  <c:v>94.347000000000037</c:v>
                </c:pt>
                <c:pt idx="94348">
                  <c:v>94.348000000000013</c:v>
                </c:pt>
                <c:pt idx="94349">
                  <c:v>94.349000000000046</c:v>
                </c:pt>
                <c:pt idx="94350">
                  <c:v>94.350000000000023</c:v>
                </c:pt>
                <c:pt idx="94351">
                  <c:v>94.350999999999999</c:v>
                </c:pt>
                <c:pt idx="94352">
                  <c:v>94.352000000000032</c:v>
                </c:pt>
                <c:pt idx="94353">
                  <c:v>94.353000000000009</c:v>
                </c:pt>
                <c:pt idx="94354">
                  <c:v>94.354000000000042</c:v>
                </c:pt>
                <c:pt idx="94355">
                  <c:v>94.355000000000018</c:v>
                </c:pt>
                <c:pt idx="94356">
                  <c:v>94.355999999999995</c:v>
                </c:pt>
                <c:pt idx="94357">
                  <c:v>94.357000000000028</c:v>
                </c:pt>
                <c:pt idx="94358">
                  <c:v>94.358000000000004</c:v>
                </c:pt>
                <c:pt idx="94359">
                  <c:v>94.359000000000037</c:v>
                </c:pt>
                <c:pt idx="94360">
                  <c:v>94.360000000000014</c:v>
                </c:pt>
                <c:pt idx="94361">
                  <c:v>94.36099999999999</c:v>
                </c:pt>
                <c:pt idx="94362">
                  <c:v>94.362000000000023</c:v>
                </c:pt>
                <c:pt idx="94363">
                  <c:v>94.363</c:v>
                </c:pt>
                <c:pt idx="94364">
                  <c:v>94.364000000000033</c:v>
                </c:pt>
                <c:pt idx="94365">
                  <c:v>94.365000000000009</c:v>
                </c:pt>
                <c:pt idx="94366">
                  <c:v>94.366000000000042</c:v>
                </c:pt>
                <c:pt idx="94367">
                  <c:v>94.367000000000019</c:v>
                </c:pt>
                <c:pt idx="94368">
                  <c:v>94.367999999999995</c:v>
                </c:pt>
                <c:pt idx="94369">
                  <c:v>94.369000000000028</c:v>
                </c:pt>
                <c:pt idx="94370">
                  <c:v>94.37</c:v>
                </c:pt>
                <c:pt idx="94371">
                  <c:v>94.371000000000038</c:v>
                </c:pt>
                <c:pt idx="94372">
                  <c:v>94.372000000000014</c:v>
                </c:pt>
                <c:pt idx="94373">
                  <c:v>94.37299999999999</c:v>
                </c:pt>
                <c:pt idx="94374">
                  <c:v>94.374000000000024</c:v>
                </c:pt>
                <c:pt idx="94375">
                  <c:v>94.375</c:v>
                </c:pt>
                <c:pt idx="94376">
                  <c:v>94.376000000000033</c:v>
                </c:pt>
                <c:pt idx="94377">
                  <c:v>94.37700000000001</c:v>
                </c:pt>
                <c:pt idx="94378">
                  <c:v>94.378000000000043</c:v>
                </c:pt>
                <c:pt idx="94379">
                  <c:v>94.379000000000019</c:v>
                </c:pt>
                <c:pt idx="94380">
                  <c:v>94.38</c:v>
                </c:pt>
                <c:pt idx="94381">
                  <c:v>94.381000000000029</c:v>
                </c:pt>
                <c:pt idx="94382">
                  <c:v>94.382000000000005</c:v>
                </c:pt>
                <c:pt idx="94383">
                  <c:v>94.383000000000038</c:v>
                </c:pt>
                <c:pt idx="94384">
                  <c:v>94.384000000000015</c:v>
                </c:pt>
                <c:pt idx="94385">
                  <c:v>94.384999999999991</c:v>
                </c:pt>
                <c:pt idx="94386">
                  <c:v>94.386000000000024</c:v>
                </c:pt>
                <c:pt idx="94387">
                  <c:v>94.387</c:v>
                </c:pt>
                <c:pt idx="94388">
                  <c:v>94.388000000000034</c:v>
                </c:pt>
                <c:pt idx="94389">
                  <c:v>94.38900000000001</c:v>
                </c:pt>
                <c:pt idx="94390">
                  <c:v>94.390000000000043</c:v>
                </c:pt>
                <c:pt idx="94391">
                  <c:v>94.39100000000002</c:v>
                </c:pt>
                <c:pt idx="94392">
                  <c:v>94.391999999999996</c:v>
                </c:pt>
                <c:pt idx="94393">
                  <c:v>94.393000000000029</c:v>
                </c:pt>
                <c:pt idx="94394">
                  <c:v>94.394000000000005</c:v>
                </c:pt>
                <c:pt idx="94395">
                  <c:v>94.395000000000039</c:v>
                </c:pt>
                <c:pt idx="94396">
                  <c:v>94.396000000000015</c:v>
                </c:pt>
                <c:pt idx="94397">
                  <c:v>94.396999999999991</c:v>
                </c:pt>
                <c:pt idx="94398">
                  <c:v>94.398000000000025</c:v>
                </c:pt>
                <c:pt idx="94399">
                  <c:v>94.399000000000001</c:v>
                </c:pt>
                <c:pt idx="94400">
                  <c:v>94.400000000000034</c:v>
                </c:pt>
                <c:pt idx="94401">
                  <c:v>94.40100000000001</c:v>
                </c:pt>
                <c:pt idx="94402">
                  <c:v>94.402000000000044</c:v>
                </c:pt>
                <c:pt idx="94403">
                  <c:v>94.40300000000002</c:v>
                </c:pt>
                <c:pt idx="94404">
                  <c:v>94.403999999999996</c:v>
                </c:pt>
                <c:pt idx="94405">
                  <c:v>94.40500000000003</c:v>
                </c:pt>
                <c:pt idx="94406">
                  <c:v>94.406000000000006</c:v>
                </c:pt>
                <c:pt idx="94407">
                  <c:v>94.407000000000039</c:v>
                </c:pt>
                <c:pt idx="94408">
                  <c:v>94.408000000000015</c:v>
                </c:pt>
                <c:pt idx="94409">
                  <c:v>94.408999999999992</c:v>
                </c:pt>
                <c:pt idx="94410">
                  <c:v>94.410000000000025</c:v>
                </c:pt>
                <c:pt idx="94411">
                  <c:v>94.411000000000001</c:v>
                </c:pt>
                <c:pt idx="94412">
                  <c:v>94.412000000000035</c:v>
                </c:pt>
                <c:pt idx="94413">
                  <c:v>94.413000000000011</c:v>
                </c:pt>
                <c:pt idx="94414">
                  <c:v>94.414000000000044</c:v>
                </c:pt>
                <c:pt idx="94415">
                  <c:v>94.41500000000002</c:v>
                </c:pt>
                <c:pt idx="94416">
                  <c:v>94.415999999999997</c:v>
                </c:pt>
                <c:pt idx="94417">
                  <c:v>94.41700000000003</c:v>
                </c:pt>
                <c:pt idx="94418">
                  <c:v>94.418000000000006</c:v>
                </c:pt>
                <c:pt idx="94419">
                  <c:v>94.41900000000004</c:v>
                </c:pt>
                <c:pt idx="94420">
                  <c:v>94.420000000000016</c:v>
                </c:pt>
                <c:pt idx="94421">
                  <c:v>94.420999999999992</c:v>
                </c:pt>
                <c:pt idx="94422">
                  <c:v>94.422000000000025</c:v>
                </c:pt>
                <c:pt idx="94423">
                  <c:v>94.423000000000002</c:v>
                </c:pt>
                <c:pt idx="94424">
                  <c:v>94.424000000000035</c:v>
                </c:pt>
                <c:pt idx="94425">
                  <c:v>94.425000000000011</c:v>
                </c:pt>
                <c:pt idx="94426">
                  <c:v>94.426000000000045</c:v>
                </c:pt>
                <c:pt idx="94427">
                  <c:v>94.427000000000021</c:v>
                </c:pt>
                <c:pt idx="94428">
                  <c:v>94.427999999999997</c:v>
                </c:pt>
                <c:pt idx="94429">
                  <c:v>94.42900000000003</c:v>
                </c:pt>
                <c:pt idx="94430">
                  <c:v>94.43</c:v>
                </c:pt>
                <c:pt idx="94431">
                  <c:v>94.43100000000004</c:v>
                </c:pt>
                <c:pt idx="94432">
                  <c:v>94.432000000000016</c:v>
                </c:pt>
                <c:pt idx="94433">
                  <c:v>94.432999999999993</c:v>
                </c:pt>
                <c:pt idx="94434">
                  <c:v>94.434000000000026</c:v>
                </c:pt>
                <c:pt idx="94435">
                  <c:v>94.435000000000002</c:v>
                </c:pt>
                <c:pt idx="94436">
                  <c:v>94.436000000000035</c:v>
                </c:pt>
                <c:pt idx="94437">
                  <c:v>94.437000000000012</c:v>
                </c:pt>
                <c:pt idx="94438">
                  <c:v>94.438000000000045</c:v>
                </c:pt>
                <c:pt idx="94439">
                  <c:v>94.439000000000021</c:v>
                </c:pt>
                <c:pt idx="94440">
                  <c:v>94.44</c:v>
                </c:pt>
                <c:pt idx="94441">
                  <c:v>94.441000000000031</c:v>
                </c:pt>
                <c:pt idx="94442">
                  <c:v>94.442000000000007</c:v>
                </c:pt>
                <c:pt idx="94443">
                  <c:v>94.44300000000004</c:v>
                </c:pt>
                <c:pt idx="94444">
                  <c:v>94.444000000000017</c:v>
                </c:pt>
                <c:pt idx="94445">
                  <c:v>94.444999999999993</c:v>
                </c:pt>
                <c:pt idx="94446">
                  <c:v>94.446000000000026</c:v>
                </c:pt>
                <c:pt idx="94447">
                  <c:v>94.447000000000003</c:v>
                </c:pt>
                <c:pt idx="94448">
                  <c:v>94.448000000000036</c:v>
                </c:pt>
                <c:pt idx="94449">
                  <c:v>94.449000000000012</c:v>
                </c:pt>
                <c:pt idx="94450">
                  <c:v>94.450000000000045</c:v>
                </c:pt>
                <c:pt idx="94451">
                  <c:v>94.451000000000022</c:v>
                </c:pt>
                <c:pt idx="94452">
                  <c:v>94.451999999999998</c:v>
                </c:pt>
                <c:pt idx="94453">
                  <c:v>94.453000000000031</c:v>
                </c:pt>
                <c:pt idx="94454">
                  <c:v>94.454000000000008</c:v>
                </c:pt>
                <c:pt idx="94455">
                  <c:v>94.455000000000041</c:v>
                </c:pt>
                <c:pt idx="94456">
                  <c:v>94.456000000000017</c:v>
                </c:pt>
                <c:pt idx="94457">
                  <c:v>94.456999999999994</c:v>
                </c:pt>
                <c:pt idx="94458">
                  <c:v>94.458000000000027</c:v>
                </c:pt>
                <c:pt idx="94459">
                  <c:v>94.459000000000003</c:v>
                </c:pt>
                <c:pt idx="94460">
                  <c:v>94.460000000000036</c:v>
                </c:pt>
                <c:pt idx="94461">
                  <c:v>94.461000000000013</c:v>
                </c:pt>
                <c:pt idx="94462">
                  <c:v>94.462000000000046</c:v>
                </c:pt>
                <c:pt idx="94463">
                  <c:v>94.463000000000022</c:v>
                </c:pt>
                <c:pt idx="94464">
                  <c:v>94.463999999999999</c:v>
                </c:pt>
                <c:pt idx="94465">
                  <c:v>94.465000000000032</c:v>
                </c:pt>
                <c:pt idx="94466">
                  <c:v>94.466000000000008</c:v>
                </c:pt>
                <c:pt idx="94467">
                  <c:v>94.467000000000041</c:v>
                </c:pt>
                <c:pt idx="94468">
                  <c:v>94.468000000000018</c:v>
                </c:pt>
                <c:pt idx="94469">
                  <c:v>94.468999999999994</c:v>
                </c:pt>
                <c:pt idx="94470">
                  <c:v>94.470000000000027</c:v>
                </c:pt>
                <c:pt idx="94471">
                  <c:v>94.471000000000004</c:v>
                </c:pt>
                <c:pt idx="94472">
                  <c:v>94.472000000000037</c:v>
                </c:pt>
                <c:pt idx="94473">
                  <c:v>94.473000000000013</c:v>
                </c:pt>
                <c:pt idx="94474">
                  <c:v>94.474000000000046</c:v>
                </c:pt>
                <c:pt idx="94475">
                  <c:v>94.475000000000023</c:v>
                </c:pt>
                <c:pt idx="94476">
                  <c:v>94.475999999999999</c:v>
                </c:pt>
                <c:pt idx="94477">
                  <c:v>94.477000000000032</c:v>
                </c:pt>
                <c:pt idx="94478">
                  <c:v>94.478000000000009</c:v>
                </c:pt>
                <c:pt idx="94479">
                  <c:v>94.479000000000042</c:v>
                </c:pt>
                <c:pt idx="94480">
                  <c:v>94.480000000000018</c:v>
                </c:pt>
                <c:pt idx="94481">
                  <c:v>94.480999999999995</c:v>
                </c:pt>
                <c:pt idx="94482">
                  <c:v>94.482000000000028</c:v>
                </c:pt>
                <c:pt idx="94483">
                  <c:v>94.483000000000004</c:v>
                </c:pt>
                <c:pt idx="94484">
                  <c:v>94.484000000000037</c:v>
                </c:pt>
                <c:pt idx="94485">
                  <c:v>94.485000000000014</c:v>
                </c:pt>
                <c:pt idx="94486">
                  <c:v>94.48599999999999</c:v>
                </c:pt>
                <c:pt idx="94487">
                  <c:v>94.487000000000023</c:v>
                </c:pt>
                <c:pt idx="94488">
                  <c:v>94.488</c:v>
                </c:pt>
                <c:pt idx="94489">
                  <c:v>94.489000000000033</c:v>
                </c:pt>
                <c:pt idx="94490">
                  <c:v>94.490000000000009</c:v>
                </c:pt>
                <c:pt idx="94491">
                  <c:v>94.491000000000042</c:v>
                </c:pt>
                <c:pt idx="94492">
                  <c:v>94.492000000000019</c:v>
                </c:pt>
                <c:pt idx="94493">
                  <c:v>94.492999999999995</c:v>
                </c:pt>
                <c:pt idx="94494">
                  <c:v>94.494000000000028</c:v>
                </c:pt>
                <c:pt idx="94495">
                  <c:v>94.495000000000005</c:v>
                </c:pt>
                <c:pt idx="94496">
                  <c:v>94.496000000000038</c:v>
                </c:pt>
                <c:pt idx="94497">
                  <c:v>94.497000000000014</c:v>
                </c:pt>
                <c:pt idx="94498">
                  <c:v>94.49799999999999</c:v>
                </c:pt>
                <c:pt idx="94499">
                  <c:v>94.499000000000024</c:v>
                </c:pt>
                <c:pt idx="94500">
                  <c:v>94.5</c:v>
                </c:pt>
                <c:pt idx="94501">
                  <c:v>94.501000000000033</c:v>
                </c:pt>
                <c:pt idx="94502">
                  <c:v>94.50200000000001</c:v>
                </c:pt>
                <c:pt idx="94503">
                  <c:v>94.503000000000043</c:v>
                </c:pt>
                <c:pt idx="94504">
                  <c:v>94.504000000000019</c:v>
                </c:pt>
                <c:pt idx="94505">
                  <c:v>94.504999999999995</c:v>
                </c:pt>
                <c:pt idx="94506">
                  <c:v>94.506000000000029</c:v>
                </c:pt>
                <c:pt idx="94507">
                  <c:v>94.507000000000005</c:v>
                </c:pt>
                <c:pt idx="94508">
                  <c:v>94.508000000000038</c:v>
                </c:pt>
                <c:pt idx="94509">
                  <c:v>94.509000000000015</c:v>
                </c:pt>
                <c:pt idx="94510">
                  <c:v>94.509999999999991</c:v>
                </c:pt>
                <c:pt idx="94511">
                  <c:v>94.511000000000024</c:v>
                </c:pt>
                <c:pt idx="94512">
                  <c:v>94.512</c:v>
                </c:pt>
                <c:pt idx="94513">
                  <c:v>94.513000000000034</c:v>
                </c:pt>
                <c:pt idx="94514">
                  <c:v>94.51400000000001</c:v>
                </c:pt>
                <c:pt idx="94515">
                  <c:v>94.515000000000043</c:v>
                </c:pt>
                <c:pt idx="94516">
                  <c:v>94.51600000000002</c:v>
                </c:pt>
                <c:pt idx="94517">
                  <c:v>94.516999999999996</c:v>
                </c:pt>
                <c:pt idx="94518">
                  <c:v>94.518000000000029</c:v>
                </c:pt>
                <c:pt idx="94519">
                  <c:v>94.519000000000005</c:v>
                </c:pt>
                <c:pt idx="94520">
                  <c:v>94.520000000000039</c:v>
                </c:pt>
                <c:pt idx="94521">
                  <c:v>94.521000000000015</c:v>
                </c:pt>
                <c:pt idx="94522">
                  <c:v>94.521999999999991</c:v>
                </c:pt>
                <c:pt idx="94523">
                  <c:v>94.523000000000025</c:v>
                </c:pt>
                <c:pt idx="94524">
                  <c:v>94.524000000000001</c:v>
                </c:pt>
                <c:pt idx="94525">
                  <c:v>94.525000000000034</c:v>
                </c:pt>
                <c:pt idx="94526">
                  <c:v>94.52600000000001</c:v>
                </c:pt>
                <c:pt idx="94527">
                  <c:v>94.527000000000044</c:v>
                </c:pt>
                <c:pt idx="94528">
                  <c:v>94.52800000000002</c:v>
                </c:pt>
                <c:pt idx="94529">
                  <c:v>94.528999999999996</c:v>
                </c:pt>
                <c:pt idx="94530">
                  <c:v>94.53000000000003</c:v>
                </c:pt>
                <c:pt idx="94531">
                  <c:v>94.531000000000006</c:v>
                </c:pt>
                <c:pt idx="94532">
                  <c:v>94.532000000000039</c:v>
                </c:pt>
                <c:pt idx="94533">
                  <c:v>94.533000000000015</c:v>
                </c:pt>
                <c:pt idx="94534">
                  <c:v>94.533999999999992</c:v>
                </c:pt>
                <c:pt idx="94535">
                  <c:v>94.535000000000025</c:v>
                </c:pt>
                <c:pt idx="94536">
                  <c:v>94.536000000000001</c:v>
                </c:pt>
                <c:pt idx="94537">
                  <c:v>94.537000000000035</c:v>
                </c:pt>
                <c:pt idx="94538">
                  <c:v>94.538000000000011</c:v>
                </c:pt>
                <c:pt idx="94539">
                  <c:v>94.539000000000044</c:v>
                </c:pt>
                <c:pt idx="94540">
                  <c:v>94.54000000000002</c:v>
                </c:pt>
                <c:pt idx="94541">
                  <c:v>94.540999999999997</c:v>
                </c:pt>
                <c:pt idx="94542">
                  <c:v>94.54200000000003</c:v>
                </c:pt>
                <c:pt idx="94543">
                  <c:v>94.543000000000006</c:v>
                </c:pt>
                <c:pt idx="94544">
                  <c:v>94.54400000000004</c:v>
                </c:pt>
                <c:pt idx="94545">
                  <c:v>94.545000000000016</c:v>
                </c:pt>
                <c:pt idx="94546">
                  <c:v>94.545999999999992</c:v>
                </c:pt>
                <c:pt idx="94547">
                  <c:v>94.547000000000025</c:v>
                </c:pt>
                <c:pt idx="94548">
                  <c:v>94.548000000000002</c:v>
                </c:pt>
                <c:pt idx="94549">
                  <c:v>94.549000000000035</c:v>
                </c:pt>
                <c:pt idx="94550">
                  <c:v>94.550000000000011</c:v>
                </c:pt>
                <c:pt idx="94551">
                  <c:v>94.551000000000045</c:v>
                </c:pt>
                <c:pt idx="94552">
                  <c:v>94.552000000000021</c:v>
                </c:pt>
                <c:pt idx="94553">
                  <c:v>94.552999999999997</c:v>
                </c:pt>
                <c:pt idx="94554">
                  <c:v>94.55400000000003</c:v>
                </c:pt>
                <c:pt idx="94555">
                  <c:v>94.555000000000007</c:v>
                </c:pt>
                <c:pt idx="94556">
                  <c:v>94.55600000000004</c:v>
                </c:pt>
                <c:pt idx="94557">
                  <c:v>94.557000000000016</c:v>
                </c:pt>
                <c:pt idx="94558">
                  <c:v>94.557999999999993</c:v>
                </c:pt>
                <c:pt idx="94559">
                  <c:v>94.559000000000026</c:v>
                </c:pt>
                <c:pt idx="94560">
                  <c:v>94.56</c:v>
                </c:pt>
                <c:pt idx="94561">
                  <c:v>94.561000000000035</c:v>
                </c:pt>
                <c:pt idx="94562">
                  <c:v>94.562000000000012</c:v>
                </c:pt>
                <c:pt idx="94563">
                  <c:v>94.563000000000045</c:v>
                </c:pt>
                <c:pt idx="94564">
                  <c:v>94.564000000000021</c:v>
                </c:pt>
                <c:pt idx="94565">
                  <c:v>94.564999999999998</c:v>
                </c:pt>
                <c:pt idx="94566">
                  <c:v>94.566000000000031</c:v>
                </c:pt>
                <c:pt idx="94567">
                  <c:v>94.567000000000007</c:v>
                </c:pt>
                <c:pt idx="94568">
                  <c:v>94.56800000000004</c:v>
                </c:pt>
                <c:pt idx="94569">
                  <c:v>94.569000000000017</c:v>
                </c:pt>
                <c:pt idx="94570">
                  <c:v>94.57</c:v>
                </c:pt>
                <c:pt idx="94571">
                  <c:v>94.571000000000026</c:v>
                </c:pt>
                <c:pt idx="94572">
                  <c:v>94.572000000000003</c:v>
                </c:pt>
                <c:pt idx="94573">
                  <c:v>94.573000000000036</c:v>
                </c:pt>
                <c:pt idx="94574">
                  <c:v>94.574000000000012</c:v>
                </c:pt>
                <c:pt idx="94575">
                  <c:v>94.575000000000045</c:v>
                </c:pt>
                <c:pt idx="94576">
                  <c:v>94.576000000000022</c:v>
                </c:pt>
                <c:pt idx="94577">
                  <c:v>94.576999999999998</c:v>
                </c:pt>
                <c:pt idx="94578">
                  <c:v>94.578000000000031</c:v>
                </c:pt>
                <c:pt idx="94579">
                  <c:v>94.579000000000008</c:v>
                </c:pt>
                <c:pt idx="94580">
                  <c:v>94.580000000000041</c:v>
                </c:pt>
                <c:pt idx="94581">
                  <c:v>94.581000000000017</c:v>
                </c:pt>
                <c:pt idx="94582">
                  <c:v>94.581999999999994</c:v>
                </c:pt>
                <c:pt idx="94583">
                  <c:v>94.583000000000027</c:v>
                </c:pt>
                <c:pt idx="94584">
                  <c:v>94.584000000000003</c:v>
                </c:pt>
                <c:pt idx="94585">
                  <c:v>94.585000000000036</c:v>
                </c:pt>
                <c:pt idx="94586">
                  <c:v>94.586000000000013</c:v>
                </c:pt>
                <c:pt idx="94587">
                  <c:v>94.587000000000046</c:v>
                </c:pt>
                <c:pt idx="94588">
                  <c:v>94.588000000000022</c:v>
                </c:pt>
                <c:pt idx="94589">
                  <c:v>94.588999999999999</c:v>
                </c:pt>
                <c:pt idx="94590">
                  <c:v>94.590000000000032</c:v>
                </c:pt>
                <c:pt idx="94591">
                  <c:v>94.591000000000008</c:v>
                </c:pt>
                <c:pt idx="94592">
                  <c:v>94.592000000000041</c:v>
                </c:pt>
                <c:pt idx="94593">
                  <c:v>94.593000000000018</c:v>
                </c:pt>
                <c:pt idx="94594">
                  <c:v>94.593999999999994</c:v>
                </c:pt>
                <c:pt idx="94595">
                  <c:v>94.595000000000027</c:v>
                </c:pt>
                <c:pt idx="94596">
                  <c:v>94.596000000000004</c:v>
                </c:pt>
                <c:pt idx="94597">
                  <c:v>94.597000000000037</c:v>
                </c:pt>
                <c:pt idx="94598">
                  <c:v>94.598000000000013</c:v>
                </c:pt>
                <c:pt idx="94599">
                  <c:v>94.599000000000046</c:v>
                </c:pt>
                <c:pt idx="94600">
                  <c:v>94.600000000000023</c:v>
                </c:pt>
                <c:pt idx="94601">
                  <c:v>94.600999999999999</c:v>
                </c:pt>
                <c:pt idx="94602">
                  <c:v>94.602000000000032</c:v>
                </c:pt>
                <c:pt idx="94603">
                  <c:v>94.603000000000009</c:v>
                </c:pt>
                <c:pt idx="94604">
                  <c:v>94.604000000000042</c:v>
                </c:pt>
                <c:pt idx="94605">
                  <c:v>94.605000000000018</c:v>
                </c:pt>
                <c:pt idx="94606">
                  <c:v>94.605999999999995</c:v>
                </c:pt>
                <c:pt idx="94607">
                  <c:v>94.607000000000028</c:v>
                </c:pt>
                <c:pt idx="94608">
                  <c:v>94.608000000000004</c:v>
                </c:pt>
                <c:pt idx="94609">
                  <c:v>94.609000000000037</c:v>
                </c:pt>
                <c:pt idx="94610">
                  <c:v>94.610000000000014</c:v>
                </c:pt>
                <c:pt idx="94611">
                  <c:v>94.61099999999999</c:v>
                </c:pt>
                <c:pt idx="94612">
                  <c:v>94.612000000000023</c:v>
                </c:pt>
                <c:pt idx="94613">
                  <c:v>94.613</c:v>
                </c:pt>
                <c:pt idx="94614">
                  <c:v>94.614000000000033</c:v>
                </c:pt>
                <c:pt idx="94615">
                  <c:v>94.615000000000009</c:v>
                </c:pt>
                <c:pt idx="94616">
                  <c:v>94.616000000000042</c:v>
                </c:pt>
                <c:pt idx="94617">
                  <c:v>94.617000000000019</c:v>
                </c:pt>
                <c:pt idx="94618">
                  <c:v>94.617999999999995</c:v>
                </c:pt>
                <c:pt idx="94619">
                  <c:v>94.619000000000028</c:v>
                </c:pt>
                <c:pt idx="94620">
                  <c:v>94.62</c:v>
                </c:pt>
                <c:pt idx="94621">
                  <c:v>94.621000000000038</c:v>
                </c:pt>
                <c:pt idx="94622">
                  <c:v>94.622000000000014</c:v>
                </c:pt>
                <c:pt idx="94623">
                  <c:v>94.62299999999999</c:v>
                </c:pt>
                <c:pt idx="94624">
                  <c:v>94.624000000000024</c:v>
                </c:pt>
                <c:pt idx="94625">
                  <c:v>94.625</c:v>
                </c:pt>
                <c:pt idx="94626">
                  <c:v>94.626000000000033</c:v>
                </c:pt>
                <c:pt idx="94627">
                  <c:v>94.62700000000001</c:v>
                </c:pt>
                <c:pt idx="94628">
                  <c:v>94.628000000000043</c:v>
                </c:pt>
                <c:pt idx="94629">
                  <c:v>94.629000000000019</c:v>
                </c:pt>
                <c:pt idx="94630">
                  <c:v>94.63</c:v>
                </c:pt>
                <c:pt idx="94631">
                  <c:v>94.631000000000029</c:v>
                </c:pt>
                <c:pt idx="94632">
                  <c:v>94.632000000000005</c:v>
                </c:pt>
                <c:pt idx="94633">
                  <c:v>94.633000000000038</c:v>
                </c:pt>
                <c:pt idx="94634">
                  <c:v>94.634000000000015</c:v>
                </c:pt>
                <c:pt idx="94635">
                  <c:v>94.634999999999991</c:v>
                </c:pt>
                <c:pt idx="94636">
                  <c:v>94.636000000000024</c:v>
                </c:pt>
                <c:pt idx="94637">
                  <c:v>94.637</c:v>
                </c:pt>
                <c:pt idx="94638">
                  <c:v>94.638000000000034</c:v>
                </c:pt>
                <c:pt idx="94639">
                  <c:v>94.63900000000001</c:v>
                </c:pt>
                <c:pt idx="94640">
                  <c:v>94.640000000000043</c:v>
                </c:pt>
                <c:pt idx="94641">
                  <c:v>94.64100000000002</c:v>
                </c:pt>
                <c:pt idx="94642">
                  <c:v>94.641999999999996</c:v>
                </c:pt>
                <c:pt idx="94643">
                  <c:v>94.643000000000029</c:v>
                </c:pt>
                <c:pt idx="94644">
                  <c:v>94.644000000000005</c:v>
                </c:pt>
                <c:pt idx="94645">
                  <c:v>94.645000000000039</c:v>
                </c:pt>
                <c:pt idx="94646">
                  <c:v>94.646000000000015</c:v>
                </c:pt>
                <c:pt idx="94647">
                  <c:v>94.646999999999991</c:v>
                </c:pt>
                <c:pt idx="94648">
                  <c:v>94.648000000000025</c:v>
                </c:pt>
                <c:pt idx="94649">
                  <c:v>94.649000000000001</c:v>
                </c:pt>
                <c:pt idx="94650">
                  <c:v>94.650000000000034</c:v>
                </c:pt>
                <c:pt idx="94651">
                  <c:v>94.65100000000001</c:v>
                </c:pt>
                <c:pt idx="94652">
                  <c:v>94.652000000000044</c:v>
                </c:pt>
                <c:pt idx="94653">
                  <c:v>94.65300000000002</c:v>
                </c:pt>
                <c:pt idx="94654">
                  <c:v>94.653999999999996</c:v>
                </c:pt>
                <c:pt idx="94655">
                  <c:v>94.65500000000003</c:v>
                </c:pt>
                <c:pt idx="94656">
                  <c:v>94.656000000000006</c:v>
                </c:pt>
                <c:pt idx="94657">
                  <c:v>94.657000000000039</c:v>
                </c:pt>
                <c:pt idx="94658">
                  <c:v>94.658000000000015</c:v>
                </c:pt>
                <c:pt idx="94659">
                  <c:v>94.658999999999992</c:v>
                </c:pt>
                <c:pt idx="94660">
                  <c:v>94.660000000000025</c:v>
                </c:pt>
                <c:pt idx="94661">
                  <c:v>94.661000000000001</c:v>
                </c:pt>
                <c:pt idx="94662">
                  <c:v>94.662000000000035</c:v>
                </c:pt>
                <c:pt idx="94663">
                  <c:v>94.663000000000011</c:v>
                </c:pt>
                <c:pt idx="94664">
                  <c:v>94.664000000000044</c:v>
                </c:pt>
                <c:pt idx="94665">
                  <c:v>94.66500000000002</c:v>
                </c:pt>
                <c:pt idx="94666">
                  <c:v>94.665999999999997</c:v>
                </c:pt>
                <c:pt idx="94667">
                  <c:v>94.66700000000003</c:v>
                </c:pt>
                <c:pt idx="94668">
                  <c:v>94.668000000000006</c:v>
                </c:pt>
                <c:pt idx="94669">
                  <c:v>94.66900000000004</c:v>
                </c:pt>
                <c:pt idx="94670">
                  <c:v>94.670000000000016</c:v>
                </c:pt>
                <c:pt idx="94671">
                  <c:v>94.670999999999992</c:v>
                </c:pt>
                <c:pt idx="94672">
                  <c:v>94.672000000000025</c:v>
                </c:pt>
                <c:pt idx="94673">
                  <c:v>94.673000000000002</c:v>
                </c:pt>
                <c:pt idx="94674">
                  <c:v>94.674000000000035</c:v>
                </c:pt>
                <c:pt idx="94675">
                  <c:v>94.675000000000011</c:v>
                </c:pt>
                <c:pt idx="94676">
                  <c:v>94.676000000000045</c:v>
                </c:pt>
                <c:pt idx="94677">
                  <c:v>94.677000000000021</c:v>
                </c:pt>
                <c:pt idx="94678">
                  <c:v>94.677999999999997</c:v>
                </c:pt>
                <c:pt idx="94679">
                  <c:v>94.67900000000003</c:v>
                </c:pt>
                <c:pt idx="94680">
                  <c:v>94.68</c:v>
                </c:pt>
                <c:pt idx="94681">
                  <c:v>94.68100000000004</c:v>
                </c:pt>
                <c:pt idx="94682">
                  <c:v>94.682000000000016</c:v>
                </c:pt>
                <c:pt idx="94683">
                  <c:v>94.682999999999993</c:v>
                </c:pt>
                <c:pt idx="94684">
                  <c:v>94.684000000000026</c:v>
                </c:pt>
                <c:pt idx="94685">
                  <c:v>94.685000000000002</c:v>
                </c:pt>
                <c:pt idx="94686">
                  <c:v>94.686000000000035</c:v>
                </c:pt>
                <c:pt idx="94687">
                  <c:v>94.687000000000012</c:v>
                </c:pt>
                <c:pt idx="94688">
                  <c:v>94.688000000000045</c:v>
                </c:pt>
                <c:pt idx="94689">
                  <c:v>94.689000000000021</c:v>
                </c:pt>
                <c:pt idx="94690">
                  <c:v>94.69</c:v>
                </c:pt>
                <c:pt idx="94691">
                  <c:v>94.691000000000031</c:v>
                </c:pt>
                <c:pt idx="94692">
                  <c:v>94.692000000000007</c:v>
                </c:pt>
                <c:pt idx="94693">
                  <c:v>94.69300000000004</c:v>
                </c:pt>
                <c:pt idx="94694">
                  <c:v>94.694000000000017</c:v>
                </c:pt>
                <c:pt idx="94695">
                  <c:v>94.694999999999993</c:v>
                </c:pt>
                <c:pt idx="94696">
                  <c:v>94.696000000000026</c:v>
                </c:pt>
                <c:pt idx="94697">
                  <c:v>94.697000000000003</c:v>
                </c:pt>
                <c:pt idx="94698">
                  <c:v>94.698000000000036</c:v>
                </c:pt>
                <c:pt idx="94699">
                  <c:v>94.699000000000012</c:v>
                </c:pt>
                <c:pt idx="94700">
                  <c:v>94.700000000000045</c:v>
                </c:pt>
                <c:pt idx="94701">
                  <c:v>94.701000000000022</c:v>
                </c:pt>
                <c:pt idx="94702">
                  <c:v>94.701999999999998</c:v>
                </c:pt>
                <c:pt idx="94703">
                  <c:v>94.703000000000031</c:v>
                </c:pt>
                <c:pt idx="94704">
                  <c:v>94.704000000000008</c:v>
                </c:pt>
                <c:pt idx="94705">
                  <c:v>94.705000000000041</c:v>
                </c:pt>
                <c:pt idx="94706">
                  <c:v>94.706000000000017</c:v>
                </c:pt>
                <c:pt idx="94707">
                  <c:v>94.706999999999994</c:v>
                </c:pt>
                <c:pt idx="94708">
                  <c:v>94.708000000000027</c:v>
                </c:pt>
                <c:pt idx="94709">
                  <c:v>94.709000000000003</c:v>
                </c:pt>
                <c:pt idx="94710">
                  <c:v>94.710000000000036</c:v>
                </c:pt>
                <c:pt idx="94711">
                  <c:v>94.711000000000013</c:v>
                </c:pt>
                <c:pt idx="94712">
                  <c:v>94.712000000000046</c:v>
                </c:pt>
                <c:pt idx="94713">
                  <c:v>94.713000000000022</c:v>
                </c:pt>
                <c:pt idx="94714">
                  <c:v>94.713999999999999</c:v>
                </c:pt>
                <c:pt idx="94715">
                  <c:v>94.715000000000032</c:v>
                </c:pt>
                <c:pt idx="94716">
                  <c:v>94.716000000000008</c:v>
                </c:pt>
                <c:pt idx="94717">
                  <c:v>94.717000000000041</c:v>
                </c:pt>
                <c:pt idx="94718">
                  <c:v>94.718000000000018</c:v>
                </c:pt>
                <c:pt idx="94719">
                  <c:v>94.718999999999994</c:v>
                </c:pt>
                <c:pt idx="94720">
                  <c:v>94.720000000000027</c:v>
                </c:pt>
                <c:pt idx="94721">
                  <c:v>94.721000000000004</c:v>
                </c:pt>
                <c:pt idx="94722">
                  <c:v>94.722000000000037</c:v>
                </c:pt>
                <c:pt idx="94723">
                  <c:v>94.723000000000013</c:v>
                </c:pt>
                <c:pt idx="94724">
                  <c:v>94.724000000000046</c:v>
                </c:pt>
                <c:pt idx="94725">
                  <c:v>94.725000000000023</c:v>
                </c:pt>
                <c:pt idx="94726">
                  <c:v>94.725999999999999</c:v>
                </c:pt>
                <c:pt idx="94727">
                  <c:v>94.727000000000032</c:v>
                </c:pt>
                <c:pt idx="94728">
                  <c:v>94.728000000000009</c:v>
                </c:pt>
                <c:pt idx="94729">
                  <c:v>94.729000000000042</c:v>
                </c:pt>
                <c:pt idx="94730">
                  <c:v>94.730000000000018</c:v>
                </c:pt>
                <c:pt idx="94731">
                  <c:v>94.730999999999995</c:v>
                </c:pt>
                <c:pt idx="94732">
                  <c:v>94.732000000000028</c:v>
                </c:pt>
                <c:pt idx="94733">
                  <c:v>94.733000000000004</c:v>
                </c:pt>
                <c:pt idx="94734">
                  <c:v>94.734000000000037</c:v>
                </c:pt>
                <c:pt idx="94735">
                  <c:v>94.735000000000014</c:v>
                </c:pt>
                <c:pt idx="94736">
                  <c:v>94.73599999999999</c:v>
                </c:pt>
                <c:pt idx="94737">
                  <c:v>94.737000000000023</c:v>
                </c:pt>
                <c:pt idx="94738">
                  <c:v>94.738</c:v>
                </c:pt>
                <c:pt idx="94739">
                  <c:v>94.739000000000033</c:v>
                </c:pt>
                <c:pt idx="94740">
                  <c:v>94.740000000000009</c:v>
                </c:pt>
                <c:pt idx="94741">
                  <c:v>94.741000000000042</c:v>
                </c:pt>
                <c:pt idx="94742">
                  <c:v>94.742000000000019</c:v>
                </c:pt>
                <c:pt idx="94743">
                  <c:v>94.742999999999995</c:v>
                </c:pt>
                <c:pt idx="94744">
                  <c:v>94.744000000000028</c:v>
                </c:pt>
                <c:pt idx="94745">
                  <c:v>94.745000000000005</c:v>
                </c:pt>
                <c:pt idx="94746">
                  <c:v>94.746000000000038</c:v>
                </c:pt>
                <c:pt idx="94747">
                  <c:v>94.747000000000014</c:v>
                </c:pt>
                <c:pt idx="94748">
                  <c:v>94.74799999999999</c:v>
                </c:pt>
                <c:pt idx="94749">
                  <c:v>94.749000000000024</c:v>
                </c:pt>
                <c:pt idx="94750">
                  <c:v>94.75</c:v>
                </c:pt>
                <c:pt idx="94751">
                  <c:v>94.751000000000033</c:v>
                </c:pt>
                <c:pt idx="94752">
                  <c:v>94.75200000000001</c:v>
                </c:pt>
                <c:pt idx="94753">
                  <c:v>94.753000000000043</c:v>
                </c:pt>
                <c:pt idx="94754">
                  <c:v>94.754000000000019</c:v>
                </c:pt>
                <c:pt idx="94755">
                  <c:v>94.754999999999995</c:v>
                </c:pt>
                <c:pt idx="94756">
                  <c:v>94.756000000000029</c:v>
                </c:pt>
                <c:pt idx="94757">
                  <c:v>94.757000000000005</c:v>
                </c:pt>
                <c:pt idx="94758">
                  <c:v>94.758000000000038</c:v>
                </c:pt>
                <c:pt idx="94759">
                  <c:v>94.759000000000015</c:v>
                </c:pt>
                <c:pt idx="94760">
                  <c:v>94.759999999999991</c:v>
                </c:pt>
                <c:pt idx="94761">
                  <c:v>94.761000000000024</c:v>
                </c:pt>
                <c:pt idx="94762">
                  <c:v>94.762</c:v>
                </c:pt>
                <c:pt idx="94763">
                  <c:v>94.763000000000034</c:v>
                </c:pt>
                <c:pt idx="94764">
                  <c:v>94.76400000000001</c:v>
                </c:pt>
                <c:pt idx="94765">
                  <c:v>94.765000000000043</c:v>
                </c:pt>
                <c:pt idx="94766">
                  <c:v>94.76600000000002</c:v>
                </c:pt>
                <c:pt idx="94767">
                  <c:v>94.766999999999996</c:v>
                </c:pt>
                <c:pt idx="94768">
                  <c:v>94.768000000000029</c:v>
                </c:pt>
                <c:pt idx="94769">
                  <c:v>94.769000000000005</c:v>
                </c:pt>
                <c:pt idx="94770">
                  <c:v>94.770000000000039</c:v>
                </c:pt>
                <c:pt idx="94771">
                  <c:v>94.771000000000015</c:v>
                </c:pt>
                <c:pt idx="94772">
                  <c:v>94.771999999999991</c:v>
                </c:pt>
                <c:pt idx="94773">
                  <c:v>94.773000000000025</c:v>
                </c:pt>
                <c:pt idx="94774">
                  <c:v>94.774000000000001</c:v>
                </c:pt>
                <c:pt idx="94775">
                  <c:v>94.775000000000034</c:v>
                </c:pt>
                <c:pt idx="94776">
                  <c:v>94.77600000000001</c:v>
                </c:pt>
                <c:pt idx="94777">
                  <c:v>94.777000000000044</c:v>
                </c:pt>
                <c:pt idx="94778">
                  <c:v>94.77800000000002</c:v>
                </c:pt>
                <c:pt idx="94779">
                  <c:v>94.778999999999996</c:v>
                </c:pt>
                <c:pt idx="94780">
                  <c:v>94.78000000000003</c:v>
                </c:pt>
                <c:pt idx="94781">
                  <c:v>94.781000000000006</c:v>
                </c:pt>
                <c:pt idx="94782">
                  <c:v>94.782000000000039</c:v>
                </c:pt>
                <c:pt idx="94783">
                  <c:v>94.783000000000015</c:v>
                </c:pt>
                <c:pt idx="94784">
                  <c:v>94.783999999999992</c:v>
                </c:pt>
                <c:pt idx="94785">
                  <c:v>94.785000000000025</c:v>
                </c:pt>
                <c:pt idx="94786">
                  <c:v>94.786000000000001</c:v>
                </c:pt>
                <c:pt idx="94787">
                  <c:v>94.787000000000035</c:v>
                </c:pt>
                <c:pt idx="94788">
                  <c:v>94.788000000000011</c:v>
                </c:pt>
                <c:pt idx="94789">
                  <c:v>94.789000000000044</c:v>
                </c:pt>
                <c:pt idx="94790">
                  <c:v>94.79000000000002</c:v>
                </c:pt>
                <c:pt idx="94791">
                  <c:v>94.790999999999997</c:v>
                </c:pt>
                <c:pt idx="94792">
                  <c:v>94.79200000000003</c:v>
                </c:pt>
                <c:pt idx="94793">
                  <c:v>94.793000000000006</c:v>
                </c:pt>
                <c:pt idx="94794">
                  <c:v>94.79400000000004</c:v>
                </c:pt>
                <c:pt idx="94795">
                  <c:v>94.795000000000016</c:v>
                </c:pt>
                <c:pt idx="94796">
                  <c:v>94.795999999999992</c:v>
                </c:pt>
                <c:pt idx="94797">
                  <c:v>94.797000000000025</c:v>
                </c:pt>
                <c:pt idx="94798">
                  <c:v>94.798000000000002</c:v>
                </c:pt>
                <c:pt idx="94799">
                  <c:v>94.799000000000035</c:v>
                </c:pt>
                <c:pt idx="94800">
                  <c:v>94.800000000000011</c:v>
                </c:pt>
                <c:pt idx="94801">
                  <c:v>94.801000000000045</c:v>
                </c:pt>
                <c:pt idx="94802">
                  <c:v>94.802000000000021</c:v>
                </c:pt>
                <c:pt idx="94803">
                  <c:v>94.802999999999997</c:v>
                </c:pt>
                <c:pt idx="94804">
                  <c:v>94.80400000000003</c:v>
                </c:pt>
                <c:pt idx="94805">
                  <c:v>94.805000000000007</c:v>
                </c:pt>
                <c:pt idx="94806">
                  <c:v>94.80600000000004</c:v>
                </c:pt>
                <c:pt idx="94807">
                  <c:v>94.807000000000016</c:v>
                </c:pt>
                <c:pt idx="94808">
                  <c:v>94.807999999999993</c:v>
                </c:pt>
                <c:pt idx="94809">
                  <c:v>94.809000000000026</c:v>
                </c:pt>
                <c:pt idx="94810">
                  <c:v>94.81</c:v>
                </c:pt>
                <c:pt idx="94811">
                  <c:v>94.811000000000035</c:v>
                </c:pt>
                <c:pt idx="94812">
                  <c:v>94.812000000000012</c:v>
                </c:pt>
                <c:pt idx="94813">
                  <c:v>94.813000000000045</c:v>
                </c:pt>
                <c:pt idx="94814">
                  <c:v>94.814000000000021</c:v>
                </c:pt>
                <c:pt idx="94815">
                  <c:v>94.814999999999998</c:v>
                </c:pt>
                <c:pt idx="94816">
                  <c:v>94.816000000000031</c:v>
                </c:pt>
                <c:pt idx="94817">
                  <c:v>94.817000000000007</c:v>
                </c:pt>
                <c:pt idx="94818">
                  <c:v>94.81800000000004</c:v>
                </c:pt>
                <c:pt idx="94819">
                  <c:v>94.819000000000017</c:v>
                </c:pt>
                <c:pt idx="94820">
                  <c:v>94.82</c:v>
                </c:pt>
                <c:pt idx="94821">
                  <c:v>94.821000000000026</c:v>
                </c:pt>
                <c:pt idx="94822">
                  <c:v>94.822000000000003</c:v>
                </c:pt>
                <c:pt idx="94823">
                  <c:v>94.823000000000036</c:v>
                </c:pt>
                <c:pt idx="94824">
                  <c:v>94.824000000000012</c:v>
                </c:pt>
                <c:pt idx="94825">
                  <c:v>94.825000000000045</c:v>
                </c:pt>
                <c:pt idx="94826">
                  <c:v>94.826000000000022</c:v>
                </c:pt>
                <c:pt idx="94827">
                  <c:v>94.826999999999998</c:v>
                </c:pt>
                <c:pt idx="94828">
                  <c:v>94.828000000000031</c:v>
                </c:pt>
                <c:pt idx="94829">
                  <c:v>94.829000000000008</c:v>
                </c:pt>
                <c:pt idx="94830">
                  <c:v>94.830000000000041</c:v>
                </c:pt>
                <c:pt idx="94831">
                  <c:v>94.831000000000017</c:v>
                </c:pt>
                <c:pt idx="94832">
                  <c:v>94.831999999999994</c:v>
                </c:pt>
                <c:pt idx="94833">
                  <c:v>94.833000000000027</c:v>
                </c:pt>
                <c:pt idx="94834">
                  <c:v>94.834000000000003</c:v>
                </c:pt>
                <c:pt idx="94835">
                  <c:v>94.835000000000036</c:v>
                </c:pt>
                <c:pt idx="94836">
                  <c:v>94.836000000000013</c:v>
                </c:pt>
                <c:pt idx="94837">
                  <c:v>94.837000000000046</c:v>
                </c:pt>
                <c:pt idx="94838">
                  <c:v>94.838000000000022</c:v>
                </c:pt>
                <c:pt idx="94839">
                  <c:v>94.838999999999999</c:v>
                </c:pt>
                <c:pt idx="94840">
                  <c:v>94.840000000000032</c:v>
                </c:pt>
                <c:pt idx="94841">
                  <c:v>94.841000000000008</c:v>
                </c:pt>
                <c:pt idx="94842">
                  <c:v>94.842000000000041</c:v>
                </c:pt>
                <c:pt idx="94843">
                  <c:v>94.843000000000018</c:v>
                </c:pt>
                <c:pt idx="94844">
                  <c:v>94.843999999999994</c:v>
                </c:pt>
                <c:pt idx="94845">
                  <c:v>94.845000000000027</c:v>
                </c:pt>
                <c:pt idx="94846">
                  <c:v>94.846000000000004</c:v>
                </c:pt>
                <c:pt idx="94847">
                  <c:v>94.847000000000037</c:v>
                </c:pt>
                <c:pt idx="94848">
                  <c:v>94.848000000000013</c:v>
                </c:pt>
                <c:pt idx="94849">
                  <c:v>94.849000000000046</c:v>
                </c:pt>
                <c:pt idx="94850">
                  <c:v>94.850000000000023</c:v>
                </c:pt>
                <c:pt idx="94851">
                  <c:v>94.850999999999999</c:v>
                </c:pt>
                <c:pt idx="94852">
                  <c:v>94.852000000000032</c:v>
                </c:pt>
                <c:pt idx="94853">
                  <c:v>94.853000000000009</c:v>
                </c:pt>
                <c:pt idx="94854">
                  <c:v>94.854000000000042</c:v>
                </c:pt>
                <c:pt idx="94855">
                  <c:v>94.855000000000018</c:v>
                </c:pt>
                <c:pt idx="94856">
                  <c:v>94.855999999999995</c:v>
                </c:pt>
                <c:pt idx="94857">
                  <c:v>94.857000000000028</c:v>
                </c:pt>
                <c:pt idx="94858">
                  <c:v>94.858000000000004</c:v>
                </c:pt>
                <c:pt idx="94859">
                  <c:v>94.859000000000037</c:v>
                </c:pt>
                <c:pt idx="94860">
                  <c:v>94.860000000000014</c:v>
                </c:pt>
                <c:pt idx="94861">
                  <c:v>94.86099999999999</c:v>
                </c:pt>
                <c:pt idx="94862">
                  <c:v>94.862000000000023</c:v>
                </c:pt>
                <c:pt idx="94863">
                  <c:v>94.863</c:v>
                </c:pt>
                <c:pt idx="94864">
                  <c:v>94.864000000000033</c:v>
                </c:pt>
                <c:pt idx="94865">
                  <c:v>94.865000000000009</c:v>
                </c:pt>
                <c:pt idx="94866">
                  <c:v>94.866000000000042</c:v>
                </c:pt>
                <c:pt idx="94867">
                  <c:v>94.867000000000019</c:v>
                </c:pt>
                <c:pt idx="94868">
                  <c:v>94.867999999999995</c:v>
                </c:pt>
                <c:pt idx="94869">
                  <c:v>94.869000000000028</c:v>
                </c:pt>
                <c:pt idx="94870">
                  <c:v>94.87</c:v>
                </c:pt>
                <c:pt idx="94871">
                  <c:v>94.871000000000038</c:v>
                </c:pt>
                <c:pt idx="94872">
                  <c:v>94.872000000000014</c:v>
                </c:pt>
                <c:pt idx="94873">
                  <c:v>94.87299999999999</c:v>
                </c:pt>
                <c:pt idx="94874">
                  <c:v>94.874000000000024</c:v>
                </c:pt>
                <c:pt idx="94875">
                  <c:v>94.875</c:v>
                </c:pt>
                <c:pt idx="94876">
                  <c:v>94.876000000000033</c:v>
                </c:pt>
                <c:pt idx="94877">
                  <c:v>94.87700000000001</c:v>
                </c:pt>
                <c:pt idx="94878">
                  <c:v>94.878000000000043</c:v>
                </c:pt>
                <c:pt idx="94879">
                  <c:v>94.879000000000019</c:v>
                </c:pt>
                <c:pt idx="94880">
                  <c:v>94.88</c:v>
                </c:pt>
                <c:pt idx="94881">
                  <c:v>94.881000000000029</c:v>
                </c:pt>
                <c:pt idx="94882">
                  <c:v>94.882000000000005</c:v>
                </c:pt>
                <c:pt idx="94883">
                  <c:v>94.883000000000038</c:v>
                </c:pt>
                <c:pt idx="94884">
                  <c:v>94.884000000000015</c:v>
                </c:pt>
                <c:pt idx="94885">
                  <c:v>94.884999999999991</c:v>
                </c:pt>
                <c:pt idx="94886">
                  <c:v>94.886000000000024</c:v>
                </c:pt>
                <c:pt idx="94887">
                  <c:v>94.887</c:v>
                </c:pt>
                <c:pt idx="94888">
                  <c:v>94.888000000000034</c:v>
                </c:pt>
                <c:pt idx="94889">
                  <c:v>94.88900000000001</c:v>
                </c:pt>
                <c:pt idx="94890">
                  <c:v>94.890000000000043</c:v>
                </c:pt>
                <c:pt idx="94891">
                  <c:v>94.89100000000002</c:v>
                </c:pt>
                <c:pt idx="94892">
                  <c:v>94.891999999999996</c:v>
                </c:pt>
                <c:pt idx="94893">
                  <c:v>94.893000000000029</c:v>
                </c:pt>
                <c:pt idx="94894">
                  <c:v>94.894000000000005</c:v>
                </c:pt>
                <c:pt idx="94895">
                  <c:v>94.895000000000039</c:v>
                </c:pt>
                <c:pt idx="94896">
                  <c:v>94.896000000000015</c:v>
                </c:pt>
                <c:pt idx="94897">
                  <c:v>94.896999999999991</c:v>
                </c:pt>
                <c:pt idx="94898">
                  <c:v>94.898000000000025</c:v>
                </c:pt>
                <c:pt idx="94899">
                  <c:v>94.899000000000001</c:v>
                </c:pt>
                <c:pt idx="94900">
                  <c:v>94.900000000000034</c:v>
                </c:pt>
                <c:pt idx="94901">
                  <c:v>94.90100000000001</c:v>
                </c:pt>
                <c:pt idx="94902">
                  <c:v>94.902000000000044</c:v>
                </c:pt>
                <c:pt idx="94903">
                  <c:v>94.90300000000002</c:v>
                </c:pt>
                <c:pt idx="94904">
                  <c:v>94.903999999999996</c:v>
                </c:pt>
                <c:pt idx="94905">
                  <c:v>94.90500000000003</c:v>
                </c:pt>
                <c:pt idx="94906">
                  <c:v>94.906000000000006</c:v>
                </c:pt>
                <c:pt idx="94907">
                  <c:v>94.907000000000039</c:v>
                </c:pt>
                <c:pt idx="94908">
                  <c:v>94.908000000000015</c:v>
                </c:pt>
                <c:pt idx="94909">
                  <c:v>94.908999999999992</c:v>
                </c:pt>
                <c:pt idx="94910">
                  <c:v>94.910000000000025</c:v>
                </c:pt>
                <c:pt idx="94911">
                  <c:v>94.911000000000001</c:v>
                </c:pt>
                <c:pt idx="94912">
                  <c:v>94.912000000000035</c:v>
                </c:pt>
                <c:pt idx="94913">
                  <c:v>94.913000000000011</c:v>
                </c:pt>
                <c:pt idx="94914">
                  <c:v>94.914000000000044</c:v>
                </c:pt>
                <c:pt idx="94915">
                  <c:v>94.91500000000002</c:v>
                </c:pt>
                <c:pt idx="94916">
                  <c:v>94.915999999999997</c:v>
                </c:pt>
                <c:pt idx="94917">
                  <c:v>94.91700000000003</c:v>
                </c:pt>
                <c:pt idx="94918">
                  <c:v>94.918000000000006</c:v>
                </c:pt>
                <c:pt idx="94919">
                  <c:v>94.91900000000004</c:v>
                </c:pt>
                <c:pt idx="94920">
                  <c:v>94.920000000000016</c:v>
                </c:pt>
                <c:pt idx="94921">
                  <c:v>94.920999999999992</c:v>
                </c:pt>
                <c:pt idx="94922">
                  <c:v>94.922000000000025</c:v>
                </c:pt>
                <c:pt idx="94923">
                  <c:v>94.923000000000002</c:v>
                </c:pt>
                <c:pt idx="94924">
                  <c:v>94.924000000000035</c:v>
                </c:pt>
                <c:pt idx="94925">
                  <c:v>94.925000000000011</c:v>
                </c:pt>
                <c:pt idx="94926">
                  <c:v>94.926000000000045</c:v>
                </c:pt>
                <c:pt idx="94927">
                  <c:v>94.927000000000021</c:v>
                </c:pt>
                <c:pt idx="94928">
                  <c:v>94.927999999999997</c:v>
                </c:pt>
                <c:pt idx="94929">
                  <c:v>94.92900000000003</c:v>
                </c:pt>
                <c:pt idx="94930">
                  <c:v>94.93</c:v>
                </c:pt>
                <c:pt idx="94931">
                  <c:v>94.93100000000004</c:v>
                </c:pt>
                <c:pt idx="94932">
                  <c:v>94.932000000000016</c:v>
                </c:pt>
                <c:pt idx="94933">
                  <c:v>94.932999999999993</c:v>
                </c:pt>
                <c:pt idx="94934">
                  <c:v>94.934000000000026</c:v>
                </c:pt>
                <c:pt idx="94935">
                  <c:v>94.935000000000002</c:v>
                </c:pt>
                <c:pt idx="94936">
                  <c:v>94.936000000000035</c:v>
                </c:pt>
                <c:pt idx="94937">
                  <c:v>94.937000000000012</c:v>
                </c:pt>
                <c:pt idx="94938">
                  <c:v>94.938000000000045</c:v>
                </c:pt>
                <c:pt idx="94939">
                  <c:v>94.939000000000021</c:v>
                </c:pt>
                <c:pt idx="94940">
                  <c:v>94.94</c:v>
                </c:pt>
                <c:pt idx="94941">
                  <c:v>94.941000000000031</c:v>
                </c:pt>
                <c:pt idx="94942">
                  <c:v>94.942000000000007</c:v>
                </c:pt>
                <c:pt idx="94943">
                  <c:v>94.94300000000004</c:v>
                </c:pt>
                <c:pt idx="94944">
                  <c:v>94.944000000000017</c:v>
                </c:pt>
                <c:pt idx="94945">
                  <c:v>94.944999999999993</c:v>
                </c:pt>
                <c:pt idx="94946">
                  <c:v>94.946000000000026</c:v>
                </c:pt>
                <c:pt idx="94947">
                  <c:v>94.947000000000003</c:v>
                </c:pt>
                <c:pt idx="94948">
                  <c:v>94.948000000000036</c:v>
                </c:pt>
                <c:pt idx="94949">
                  <c:v>94.949000000000012</c:v>
                </c:pt>
                <c:pt idx="94950">
                  <c:v>94.950000000000045</c:v>
                </c:pt>
                <c:pt idx="94951">
                  <c:v>94.951000000000022</c:v>
                </c:pt>
                <c:pt idx="94952">
                  <c:v>94.951999999999998</c:v>
                </c:pt>
                <c:pt idx="94953">
                  <c:v>94.953000000000031</c:v>
                </c:pt>
                <c:pt idx="94954">
                  <c:v>94.954000000000008</c:v>
                </c:pt>
                <c:pt idx="94955">
                  <c:v>94.955000000000041</c:v>
                </c:pt>
                <c:pt idx="94956">
                  <c:v>94.956000000000017</c:v>
                </c:pt>
                <c:pt idx="94957">
                  <c:v>94.956999999999994</c:v>
                </c:pt>
                <c:pt idx="94958">
                  <c:v>94.958000000000027</c:v>
                </c:pt>
                <c:pt idx="94959">
                  <c:v>94.959000000000003</c:v>
                </c:pt>
                <c:pt idx="94960">
                  <c:v>94.960000000000036</c:v>
                </c:pt>
                <c:pt idx="94961">
                  <c:v>94.961000000000013</c:v>
                </c:pt>
                <c:pt idx="94962">
                  <c:v>94.962000000000046</c:v>
                </c:pt>
                <c:pt idx="94963">
                  <c:v>94.963000000000022</c:v>
                </c:pt>
                <c:pt idx="94964">
                  <c:v>94.963999999999999</c:v>
                </c:pt>
                <c:pt idx="94965">
                  <c:v>94.965000000000032</c:v>
                </c:pt>
                <c:pt idx="94966">
                  <c:v>94.966000000000008</c:v>
                </c:pt>
                <c:pt idx="94967">
                  <c:v>94.967000000000041</c:v>
                </c:pt>
                <c:pt idx="94968">
                  <c:v>94.968000000000018</c:v>
                </c:pt>
                <c:pt idx="94969">
                  <c:v>94.968999999999994</c:v>
                </c:pt>
                <c:pt idx="94970">
                  <c:v>94.970000000000027</c:v>
                </c:pt>
                <c:pt idx="94971">
                  <c:v>94.971000000000004</c:v>
                </c:pt>
                <c:pt idx="94972">
                  <c:v>94.972000000000037</c:v>
                </c:pt>
                <c:pt idx="94973">
                  <c:v>94.973000000000013</c:v>
                </c:pt>
                <c:pt idx="94974">
                  <c:v>94.974000000000046</c:v>
                </c:pt>
                <c:pt idx="94975">
                  <c:v>94.975000000000023</c:v>
                </c:pt>
                <c:pt idx="94976">
                  <c:v>94.975999999999999</c:v>
                </c:pt>
                <c:pt idx="94977">
                  <c:v>94.977000000000032</c:v>
                </c:pt>
                <c:pt idx="94978">
                  <c:v>94.978000000000009</c:v>
                </c:pt>
                <c:pt idx="94979">
                  <c:v>94.979000000000042</c:v>
                </c:pt>
                <c:pt idx="94980">
                  <c:v>94.980000000000018</c:v>
                </c:pt>
                <c:pt idx="94981">
                  <c:v>94.980999999999995</c:v>
                </c:pt>
                <c:pt idx="94982">
                  <c:v>94.982000000000028</c:v>
                </c:pt>
                <c:pt idx="94983">
                  <c:v>94.983000000000004</c:v>
                </c:pt>
                <c:pt idx="94984">
                  <c:v>94.984000000000037</c:v>
                </c:pt>
                <c:pt idx="94985">
                  <c:v>94.985000000000014</c:v>
                </c:pt>
                <c:pt idx="94986">
                  <c:v>94.98599999999999</c:v>
                </c:pt>
                <c:pt idx="94987">
                  <c:v>94.987000000000023</c:v>
                </c:pt>
                <c:pt idx="94988">
                  <c:v>94.988</c:v>
                </c:pt>
                <c:pt idx="94989">
                  <c:v>94.989000000000033</c:v>
                </c:pt>
                <c:pt idx="94990">
                  <c:v>94.990000000000009</c:v>
                </c:pt>
                <c:pt idx="94991">
                  <c:v>94.991000000000042</c:v>
                </c:pt>
                <c:pt idx="94992">
                  <c:v>94.992000000000019</c:v>
                </c:pt>
                <c:pt idx="94993">
                  <c:v>94.992999999999995</c:v>
                </c:pt>
                <c:pt idx="94994">
                  <c:v>94.994000000000028</c:v>
                </c:pt>
                <c:pt idx="94995">
                  <c:v>94.995000000000005</c:v>
                </c:pt>
                <c:pt idx="94996">
                  <c:v>94.996000000000038</c:v>
                </c:pt>
                <c:pt idx="94997">
                  <c:v>94.997000000000014</c:v>
                </c:pt>
                <c:pt idx="94998">
                  <c:v>94.99799999999999</c:v>
                </c:pt>
                <c:pt idx="94999">
                  <c:v>94.999000000000024</c:v>
                </c:pt>
                <c:pt idx="95000">
                  <c:v>95</c:v>
                </c:pt>
                <c:pt idx="95001">
                  <c:v>95.001000000000033</c:v>
                </c:pt>
                <c:pt idx="95002">
                  <c:v>95.00200000000001</c:v>
                </c:pt>
                <c:pt idx="95003">
                  <c:v>95.003000000000043</c:v>
                </c:pt>
                <c:pt idx="95004">
                  <c:v>95.004000000000019</c:v>
                </c:pt>
                <c:pt idx="95005">
                  <c:v>95.004999999999995</c:v>
                </c:pt>
                <c:pt idx="95006">
                  <c:v>95.006000000000029</c:v>
                </c:pt>
                <c:pt idx="95007">
                  <c:v>95.007000000000005</c:v>
                </c:pt>
                <c:pt idx="95008">
                  <c:v>95.008000000000038</c:v>
                </c:pt>
                <c:pt idx="95009">
                  <c:v>95.009000000000015</c:v>
                </c:pt>
                <c:pt idx="95010">
                  <c:v>95.009999999999991</c:v>
                </c:pt>
                <c:pt idx="95011">
                  <c:v>95.011000000000024</c:v>
                </c:pt>
                <c:pt idx="95012">
                  <c:v>95.012</c:v>
                </c:pt>
                <c:pt idx="95013">
                  <c:v>95.013000000000034</c:v>
                </c:pt>
                <c:pt idx="95014">
                  <c:v>95.01400000000001</c:v>
                </c:pt>
                <c:pt idx="95015">
                  <c:v>95.015000000000043</c:v>
                </c:pt>
                <c:pt idx="95016">
                  <c:v>95.01600000000002</c:v>
                </c:pt>
                <c:pt idx="95017">
                  <c:v>95.016999999999996</c:v>
                </c:pt>
                <c:pt idx="95018">
                  <c:v>95.018000000000029</c:v>
                </c:pt>
                <c:pt idx="95019">
                  <c:v>95.019000000000005</c:v>
                </c:pt>
                <c:pt idx="95020">
                  <c:v>95.020000000000039</c:v>
                </c:pt>
                <c:pt idx="95021">
                  <c:v>95.021000000000015</c:v>
                </c:pt>
                <c:pt idx="95022">
                  <c:v>95.021999999999991</c:v>
                </c:pt>
                <c:pt idx="95023">
                  <c:v>95.023000000000025</c:v>
                </c:pt>
                <c:pt idx="95024">
                  <c:v>95.024000000000001</c:v>
                </c:pt>
                <c:pt idx="95025">
                  <c:v>95.025000000000034</c:v>
                </c:pt>
                <c:pt idx="95026">
                  <c:v>95.02600000000001</c:v>
                </c:pt>
                <c:pt idx="95027">
                  <c:v>95.027000000000044</c:v>
                </c:pt>
                <c:pt idx="95028">
                  <c:v>95.02800000000002</c:v>
                </c:pt>
                <c:pt idx="95029">
                  <c:v>95.028999999999996</c:v>
                </c:pt>
                <c:pt idx="95030">
                  <c:v>95.03000000000003</c:v>
                </c:pt>
                <c:pt idx="95031">
                  <c:v>95.031000000000006</c:v>
                </c:pt>
                <c:pt idx="95032">
                  <c:v>95.032000000000039</c:v>
                </c:pt>
                <c:pt idx="95033">
                  <c:v>95.033000000000015</c:v>
                </c:pt>
                <c:pt idx="95034">
                  <c:v>95.033999999999992</c:v>
                </c:pt>
                <c:pt idx="95035">
                  <c:v>95.035000000000025</c:v>
                </c:pt>
                <c:pt idx="95036">
                  <c:v>95.036000000000001</c:v>
                </c:pt>
                <c:pt idx="95037">
                  <c:v>95.037000000000035</c:v>
                </c:pt>
                <c:pt idx="95038">
                  <c:v>95.038000000000011</c:v>
                </c:pt>
                <c:pt idx="95039">
                  <c:v>95.039000000000044</c:v>
                </c:pt>
                <c:pt idx="95040">
                  <c:v>95.04000000000002</c:v>
                </c:pt>
                <c:pt idx="95041">
                  <c:v>95.040999999999997</c:v>
                </c:pt>
                <c:pt idx="95042">
                  <c:v>95.04200000000003</c:v>
                </c:pt>
                <c:pt idx="95043">
                  <c:v>95.043000000000006</c:v>
                </c:pt>
                <c:pt idx="95044">
                  <c:v>95.04400000000004</c:v>
                </c:pt>
                <c:pt idx="95045">
                  <c:v>95.045000000000016</c:v>
                </c:pt>
                <c:pt idx="95046">
                  <c:v>95.045999999999992</c:v>
                </c:pt>
                <c:pt idx="95047">
                  <c:v>95.047000000000025</c:v>
                </c:pt>
                <c:pt idx="95048">
                  <c:v>95.048000000000002</c:v>
                </c:pt>
                <c:pt idx="95049">
                  <c:v>95.049000000000035</c:v>
                </c:pt>
                <c:pt idx="95050">
                  <c:v>95.050000000000011</c:v>
                </c:pt>
                <c:pt idx="95051">
                  <c:v>95.051000000000045</c:v>
                </c:pt>
                <c:pt idx="95052">
                  <c:v>95.052000000000021</c:v>
                </c:pt>
                <c:pt idx="95053">
                  <c:v>95.052999999999997</c:v>
                </c:pt>
                <c:pt idx="95054">
                  <c:v>95.05400000000003</c:v>
                </c:pt>
                <c:pt idx="95055">
                  <c:v>95.055000000000007</c:v>
                </c:pt>
                <c:pt idx="95056">
                  <c:v>95.05600000000004</c:v>
                </c:pt>
                <c:pt idx="95057">
                  <c:v>95.057000000000016</c:v>
                </c:pt>
                <c:pt idx="95058">
                  <c:v>95.057999999999993</c:v>
                </c:pt>
                <c:pt idx="95059">
                  <c:v>95.059000000000026</c:v>
                </c:pt>
                <c:pt idx="95060">
                  <c:v>95.06</c:v>
                </c:pt>
                <c:pt idx="95061">
                  <c:v>95.061000000000035</c:v>
                </c:pt>
                <c:pt idx="95062">
                  <c:v>95.062000000000012</c:v>
                </c:pt>
                <c:pt idx="95063">
                  <c:v>95.063000000000045</c:v>
                </c:pt>
                <c:pt idx="95064">
                  <c:v>95.064000000000021</c:v>
                </c:pt>
                <c:pt idx="95065">
                  <c:v>95.064999999999998</c:v>
                </c:pt>
                <c:pt idx="95066">
                  <c:v>95.066000000000031</c:v>
                </c:pt>
                <c:pt idx="95067">
                  <c:v>95.067000000000007</c:v>
                </c:pt>
                <c:pt idx="95068">
                  <c:v>95.06800000000004</c:v>
                </c:pt>
                <c:pt idx="95069">
                  <c:v>95.069000000000017</c:v>
                </c:pt>
                <c:pt idx="95070">
                  <c:v>95.07</c:v>
                </c:pt>
                <c:pt idx="95071">
                  <c:v>95.071000000000026</c:v>
                </c:pt>
                <c:pt idx="95072">
                  <c:v>95.072000000000003</c:v>
                </c:pt>
                <c:pt idx="95073">
                  <c:v>95.073000000000036</c:v>
                </c:pt>
                <c:pt idx="95074">
                  <c:v>95.074000000000012</c:v>
                </c:pt>
                <c:pt idx="95075">
                  <c:v>95.075000000000045</c:v>
                </c:pt>
                <c:pt idx="95076">
                  <c:v>95.076000000000022</c:v>
                </c:pt>
                <c:pt idx="95077">
                  <c:v>95.076999999999998</c:v>
                </c:pt>
                <c:pt idx="95078">
                  <c:v>95.078000000000031</c:v>
                </c:pt>
                <c:pt idx="95079">
                  <c:v>95.079000000000008</c:v>
                </c:pt>
                <c:pt idx="95080">
                  <c:v>95.080000000000041</c:v>
                </c:pt>
                <c:pt idx="95081">
                  <c:v>95.081000000000017</c:v>
                </c:pt>
                <c:pt idx="95082">
                  <c:v>95.081999999999994</c:v>
                </c:pt>
                <c:pt idx="95083">
                  <c:v>95.083000000000027</c:v>
                </c:pt>
                <c:pt idx="95084">
                  <c:v>95.084000000000003</c:v>
                </c:pt>
                <c:pt idx="95085">
                  <c:v>95.085000000000036</c:v>
                </c:pt>
                <c:pt idx="95086">
                  <c:v>95.086000000000013</c:v>
                </c:pt>
                <c:pt idx="95087">
                  <c:v>95.087000000000046</c:v>
                </c:pt>
                <c:pt idx="95088">
                  <c:v>95.088000000000022</c:v>
                </c:pt>
                <c:pt idx="95089">
                  <c:v>95.088999999999999</c:v>
                </c:pt>
                <c:pt idx="95090">
                  <c:v>95.090000000000032</c:v>
                </c:pt>
                <c:pt idx="95091">
                  <c:v>95.091000000000008</c:v>
                </c:pt>
                <c:pt idx="95092">
                  <c:v>95.092000000000041</c:v>
                </c:pt>
                <c:pt idx="95093">
                  <c:v>95.093000000000018</c:v>
                </c:pt>
                <c:pt idx="95094">
                  <c:v>95.093999999999994</c:v>
                </c:pt>
                <c:pt idx="95095">
                  <c:v>95.095000000000027</c:v>
                </c:pt>
                <c:pt idx="95096">
                  <c:v>95.096000000000004</c:v>
                </c:pt>
                <c:pt idx="95097">
                  <c:v>95.097000000000037</c:v>
                </c:pt>
                <c:pt idx="95098">
                  <c:v>95.098000000000013</c:v>
                </c:pt>
                <c:pt idx="95099">
                  <c:v>95.099000000000046</c:v>
                </c:pt>
                <c:pt idx="95100">
                  <c:v>95.100000000000023</c:v>
                </c:pt>
                <c:pt idx="95101">
                  <c:v>95.100999999999999</c:v>
                </c:pt>
                <c:pt idx="95102">
                  <c:v>95.102000000000032</c:v>
                </c:pt>
                <c:pt idx="95103">
                  <c:v>95.103000000000009</c:v>
                </c:pt>
                <c:pt idx="95104">
                  <c:v>95.104000000000042</c:v>
                </c:pt>
                <c:pt idx="95105">
                  <c:v>95.105000000000018</c:v>
                </c:pt>
                <c:pt idx="95106">
                  <c:v>95.105999999999995</c:v>
                </c:pt>
                <c:pt idx="95107">
                  <c:v>95.107000000000028</c:v>
                </c:pt>
                <c:pt idx="95108">
                  <c:v>95.108000000000004</c:v>
                </c:pt>
                <c:pt idx="95109">
                  <c:v>95.109000000000037</c:v>
                </c:pt>
                <c:pt idx="95110">
                  <c:v>95.110000000000014</c:v>
                </c:pt>
                <c:pt idx="95111">
                  <c:v>95.11099999999999</c:v>
                </c:pt>
                <c:pt idx="95112">
                  <c:v>95.112000000000023</c:v>
                </c:pt>
                <c:pt idx="95113">
                  <c:v>95.113</c:v>
                </c:pt>
                <c:pt idx="95114">
                  <c:v>95.114000000000033</c:v>
                </c:pt>
                <c:pt idx="95115">
                  <c:v>95.115000000000009</c:v>
                </c:pt>
                <c:pt idx="95116">
                  <c:v>95.116000000000042</c:v>
                </c:pt>
                <c:pt idx="95117">
                  <c:v>95.117000000000019</c:v>
                </c:pt>
                <c:pt idx="95118">
                  <c:v>95.117999999999995</c:v>
                </c:pt>
                <c:pt idx="95119">
                  <c:v>95.119000000000028</c:v>
                </c:pt>
                <c:pt idx="95120">
                  <c:v>95.12</c:v>
                </c:pt>
                <c:pt idx="95121">
                  <c:v>95.121000000000038</c:v>
                </c:pt>
                <c:pt idx="95122">
                  <c:v>95.122000000000014</c:v>
                </c:pt>
                <c:pt idx="95123">
                  <c:v>95.12299999999999</c:v>
                </c:pt>
                <c:pt idx="95124">
                  <c:v>95.124000000000024</c:v>
                </c:pt>
                <c:pt idx="95125">
                  <c:v>95.125</c:v>
                </c:pt>
                <c:pt idx="95126">
                  <c:v>95.126000000000033</c:v>
                </c:pt>
                <c:pt idx="95127">
                  <c:v>95.12700000000001</c:v>
                </c:pt>
                <c:pt idx="95128">
                  <c:v>95.128000000000043</c:v>
                </c:pt>
                <c:pt idx="95129">
                  <c:v>95.129000000000019</c:v>
                </c:pt>
                <c:pt idx="95130">
                  <c:v>95.13</c:v>
                </c:pt>
                <c:pt idx="95131">
                  <c:v>95.131000000000029</c:v>
                </c:pt>
                <c:pt idx="95132">
                  <c:v>95.132000000000005</c:v>
                </c:pt>
                <c:pt idx="95133">
                  <c:v>95.133000000000038</c:v>
                </c:pt>
                <c:pt idx="95134">
                  <c:v>95.134000000000015</c:v>
                </c:pt>
                <c:pt idx="95135">
                  <c:v>95.134999999999991</c:v>
                </c:pt>
                <c:pt idx="95136">
                  <c:v>95.136000000000024</c:v>
                </c:pt>
                <c:pt idx="95137">
                  <c:v>95.137</c:v>
                </c:pt>
                <c:pt idx="95138">
                  <c:v>95.138000000000034</c:v>
                </c:pt>
                <c:pt idx="95139">
                  <c:v>95.13900000000001</c:v>
                </c:pt>
                <c:pt idx="95140">
                  <c:v>95.140000000000043</c:v>
                </c:pt>
                <c:pt idx="95141">
                  <c:v>95.14100000000002</c:v>
                </c:pt>
                <c:pt idx="95142">
                  <c:v>95.141999999999996</c:v>
                </c:pt>
                <c:pt idx="95143">
                  <c:v>95.143000000000029</c:v>
                </c:pt>
                <c:pt idx="95144">
                  <c:v>95.144000000000005</c:v>
                </c:pt>
                <c:pt idx="95145">
                  <c:v>95.145000000000039</c:v>
                </c:pt>
                <c:pt idx="95146">
                  <c:v>95.146000000000015</c:v>
                </c:pt>
                <c:pt idx="95147">
                  <c:v>95.146999999999991</c:v>
                </c:pt>
                <c:pt idx="95148">
                  <c:v>95.148000000000025</c:v>
                </c:pt>
                <c:pt idx="95149">
                  <c:v>95.149000000000001</c:v>
                </c:pt>
                <c:pt idx="95150">
                  <c:v>95.150000000000034</c:v>
                </c:pt>
                <c:pt idx="95151">
                  <c:v>95.15100000000001</c:v>
                </c:pt>
                <c:pt idx="95152">
                  <c:v>95.152000000000044</c:v>
                </c:pt>
                <c:pt idx="95153">
                  <c:v>95.15300000000002</c:v>
                </c:pt>
                <c:pt idx="95154">
                  <c:v>95.153999999999996</c:v>
                </c:pt>
                <c:pt idx="95155">
                  <c:v>95.15500000000003</c:v>
                </c:pt>
                <c:pt idx="95156">
                  <c:v>95.156000000000006</c:v>
                </c:pt>
                <c:pt idx="95157">
                  <c:v>95.157000000000039</c:v>
                </c:pt>
                <c:pt idx="95158">
                  <c:v>95.158000000000015</c:v>
                </c:pt>
                <c:pt idx="95159">
                  <c:v>95.158999999999992</c:v>
                </c:pt>
                <c:pt idx="95160">
                  <c:v>95.160000000000025</c:v>
                </c:pt>
                <c:pt idx="95161">
                  <c:v>95.161000000000001</c:v>
                </c:pt>
                <c:pt idx="95162">
                  <c:v>95.162000000000035</c:v>
                </c:pt>
                <c:pt idx="95163">
                  <c:v>95.163000000000011</c:v>
                </c:pt>
                <c:pt idx="95164">
                  <c:v>95.164000000000044</c:v>
                </c:pt>
                <c:pt idx="95165">
                  <c:v>95.16500000000002</c:v>
                </c:pt>
                <c:pt idx="95166">
                  <c:v>95.165999999999997</c:v>
                </c:pt>
                <c:pt idx="95167">
                  <c:v>95.16700000000003</c:v>
                </c:pt>
                <c:pt idx="95168">
                  <c:v>95.168000000000006</c:v>
                </c:pt>
                <c:pt idx="95169">
                  <c:v>95.16900000000004</c:v>
                </c:pt>
                <c:pt idx="95170">
                  <c:v>95.170000000000016</c:v>
                </c:pt>
                <c:pt idx="95171">
                  <c:v>95.170999999999992</c:v>
                </c:pt>
                <c:pt idx="95172">
                  <c:v>95.172000000000025</c:v>
                </c:pt>
                <c:pt idx="95173">
                  <c:v>95.173000000000002</c:v>
                </c:pt>
                <c:pt idx="95174">
                  <c:v>95.174000000000035</c:v>
                </c:pt>
                <c:pt idx="95175">
                  <c:v>95.175000000000011</c:v>
                </c:pt>
                <c:pt idx="95176">
                  <c:v>95.176000000000045</c:v>
                </c:pt>
                <c:pt idx="95177">
                  <c:v>95.177000000000021</c:v>
                </c:pt>
                <c:pt idx="95178">
                  <c:v>95.177999999999997</c:v>
                </c:pt>
                <c:pt idx="95179">
                  <c:v>95.17900000000003</c:v>
                </c:pt>
                <c:pt idx="95180">
                  <c:v>95.18</c:v>
                </c:pt>
                <c:pt idx="95181">
                  <c:v>95.18100000000004</c:v>
                </c:pt>
                <c:pt idx="95182">
                  <c:v>95.182000000000016</c:v>
                </c:pt>
                <c:pt idx="95183">
                  <c:v>95.182999999999993</c:v>
                </c:pt>
                <c:pt idx="95184">
                  <c:v>95.184000000000026</c:v>
                </c:pt>
                <c:pt idx="95185">
                  <c:v>95.185000000000002</c:v>
                </c:pt>
                <c:pt idx="95186">
                  <c:v>95.186000000000035</c:v>
                </c:pt>
                <c:pt idx="95187">
                  <c:v>95.187000000000012</c:v>
                </c:pt>
                <c:pt idx="95188">
                  <c:v>95.188000000000045</c:v>
                </c:pt>
                <c:pt idx="95189">
                  <c:v>95.189000000000021</c:v>
                </c:pt>
                <c:pt idx="95190">
                  <c:v>95.19</c:v>
                </c:pt>
                <c:pt idx="95191">
                  <c:v>95.191000000000031</c:v>
                </c:pt>
                <c:pt idx="95192">
                  <c:v>95.192000000000007</c:v>
                </c:pt>
                <c:pt idx="95193">
                  <c:v>95.19300000000004</c:v>
                </c:pt>
                <c:pt idx="95194">
                  <c:v>95.194000000000017</c:v>
                </c:pt>
                <c:pt idx="95195">
                  <c:v>95.194999999999993</c:v>
                </c:pt>
                <c:pt idx="95196">
                  <c:v>95.196000000000026</c:v>
                </c:pt>
                <c:pt idx="95197">
                  <c:v>95.197000000000003</c:v>
                </c:pt>
                <c:pt idx="95198">
                  <c:v>95.198000000000036</c:v>
                </c:pt>
                <c:pt idx="95199">
                  <c:v>95.199000000000012</c:v>
                </c:pt>
                <c:pt idx="95200">
                  <c:v>95.200000000000045</c:v>
                </c:pt>
                <c:pt idx="95201">
                  <c:v>95.201000000000022</c:v>
                </c:pt>
                <c:pt idx="95202">
                  <c:v>95.201999999999998</c:v>
                </c:pt>
                <c:pt idx="95203">
                  <c:v>95.203000000000031</c:v>
                </c:pt>
                <c:pt idx="95204">
                  <c:v>95.204000000000008</c:v>
                </c:pt>
                <c:pt idx="95205">
                  <c:v>95.205000000000041</c:v>
                </c:pt>
                <c:pt idx="95206">
                  <c:v>95.206000000000017</c:v>
                </c:pt>
                <c:pt idx="95207">
                  <c:v>95.206999999999994</c:v>
                </c:pt>
                <c:pt idx="95208">
                  <c:v>95.208000000000027</c:v>
                </c:pt>
                <c:pt idx="95209">
                  <c:v>95.209000000000003</c:v>
                </c:pt>
                <c:pt idx="95210">
                  <c:v>95.210000000000036</c:v>
                </c:pt>
                <c:pt idx="95211">
                  <c:v>95.211000000000013</c:v>
                </c:pt>
                <c:pt idx="95212">
                  <c:v>95.212000000000046</c:v>
                </c:pt>
                <c:pt idx="95213">
                  <c:v>95.213000000000022</c:v>
                </c:pt>
                <c:pt idx="95214">
                  <c:v>95.213999999999999</c:v>
                </c:pt>
                <c:pt idx="95215">
                  <c:v>95.215000000000032</c:v>
                </c:pt>
                <c:pt idx="95216">
                  <c:v>95.216000000000008</c:v>
                </c:pt>
                <c:pt idx="95217">
                  <c:v>95.217000000000041</c:v>
                </c:pt>
                <c:pt idx="95218">
                  <c:v>95.218000000000018</c:v>
                </c:pt>
                <c:pt idx="95219">
                  <c:v>95.218999999999994</c:v>
                </c:pt>
                <c:pt idx="95220">
                  <c:v>95.220000000000027</c:v>
                </c:pt>
                <c:pt idx="95221">
                  <c:v>95.221000000000004</c:v>
                </c:pt>
                <c:pt idx="95222">
                  <c:v>95.222000000000037</c:v>
                </c:pt>
                <c:pt idx="95223">
                  <c:v>95.223000000000013</c:v>
                </c:pt>
                <c:pt idx="95224">
                  <c:v>95.224000000000046</c:v>
                </c:pt>
                <c:pt idx="95225">
                  <c:v>95.225000000000023</c:v>
                </c:pt>
                <c:pt idx="95226">
                  <c:v>95.225999999999999</c:v>
                </c:pt>
                <c:pt idx="95227">
                  <c:v>95.227000000000032</c:v>
                </c:pt>
                <c:pt idx="95228">
                  <c:v>95.228000000000009</c:v>
                </c:pt>
                <c:pt idx="95229">
                  <c:v>95.229000000000042</c:v>
                </c:pt>
                <c:pt idx="95230">
                  <c:v>95.230000000000018</c:v>
                </c:pt>
                <c:pt idx="95231">
                  <c:v>95.230999999999995</c:v>
                </c:pt>
                <c:pt idx="95232">
                  <c:v>95.232000000000028</c:v>
                </c:pt>
                <c:pt idx="95233">
                  <c:v>95.233000000000004</c:v>
                </c:pt>
                <c:pt idx="95234">
                  <c:v>95.234000000000037</c:v>
                </c:pt>
                <c:pt idx="95235">
                  <c:v>95.235000000000014</c:v>
                </c:pt>
                <c:pt idx="95236">
                  <c:v>95.23599999999999</c:v>
                </c:pt>
                <c:pt idx="95237">
                  <c:v>95.237000000000023</c:v>
                </c:pt>
                <c:pt idx="95238">
                  <c:v>95.238</c:v>
                </c:pt>
                <c:pt idx="95239">
                  <c:v>95.239000000000033</c:v>
                </c:pt>
                <c:pt idx="95240">
                  <c:v>95.240000000000009</c:v>
                </c:pt>
                <c:pt idx="95241">
                  <c:v>95.241000000000042</c:v>
                </c:pt>
                <c:pt idx="95242">
                  <c:v>95.242000000000019</c:v>
                </c:pt>
                <c:pt idx="95243">
                  <c:v>95.242999999999995</c:v>
                </c:pt>
                <c:pt idx="95244">
                  <c:v>95.244000000000028</c:v>
                </c:pt>
                <c:pt idx="95245">
                  <c:v>95.245000000000005</c:v>
                </c:pt>
                <c:pt idx="95246">
                  <c:v>95.246000000000038</c:v>
                </c:pt>
                <c:pt idx="95247">
                  <c:v>95.247000000000014</c:v>
                </c:pt>
                <c:pt idx="95248">
                  <c:v>95.24799999999999</c:v>
                </c:pt>
                <c:pt idx="95249">
                  <c:v>95.249000000000024</c:v>
                </c:pt>
                <c:pt idx="95250">
                  <c:v>95.25</c:v>
                </c:pt>
                <c:pt idx="95251">
                  <c:v>95.251000000000033</c:v>
                </c:pt>
                <c:pt idx="95252">
                  <c:v>95.25200000000001</c:v>
                </c:pt>
                <c:pt idx="95253">
                  <c:v>95.253000000000043</c:v>
                </c:pt>
                <c:pt idx="95254">
                  <c:v>95.254000000000019</c:v>
                </c:pt>
                <c:pt idx="95255">
                  <c:v>95.254999999999995</c:v>
                </c:pt>
                <c:pt idx="95256">
                  <c:v>95.256000000000029</c:v>
                </c:pt>
                <c:pt idx="95257">
                  <c:v>95.257000000000005</c:v>
                </c:pt>
                <c:pt idx="95258">
                  <c:v>95.258000000000038</c:v>
                </c:pt>
                <c:pt idx="95259">
                  <c:v>95.259000000000015</c:v>
                </c:pt>
                <c:pt idx="95260">
                  <c:v>95.259999999999991</c:v>
                </c:pt>
                <c:pt idx="95261">
                  <c:v>95.261000000000024</c:v>
                </c:pt>
                <c:pt idx="95262">
                  <c:v>95.262</c:v>
                </c:pt>
                <c:pt idx="95263">
                  <c:v>95.263000000000034</c:v>
                </c:pt>
                <c:pt idx="95264">
                  <c:v>95.26400000000001</c:v>
                </c:pt>
                <c:pt idx="95265">
                  <c:v>95.265000000000043</c:v>
                </c:pt>
                <c:pt idx="95266">
                  <c:v>95.26600000000002</c:v>
                </c:pt>
                <c:pt idx="95267">
                  <c:v>95.266999999999996</c:v>
                </c:pt>
                <c:pt idx="95268">
                  <c:v>95.268000000000029</c:v>
                </c:pt>
                <c:pt idx="95269">
                  <c:v>95.269000000000005</c:v>
                </c:pt>
                <c:pt idx="95270">
                  <c:v>95.270000000000039</c:v>
                </c:pt>
                <c:pt idx="95271">
                  <c:v>95.271000000000015</c:v>
                </c:pt>
                <c:pt idx="95272">
                  <c:v>95.271999999999991</c:v>
                </c:pt>
                <c:pt idx="95273">
                  <c:v>95.273000000000025</c:v>
                </c:pt>
                <c:pt idx="95274">
                  <c:v>95.274000000000001</c:v>
                </c:pt>
                <c:pt idx="95275">
                  <c:v>95.275000000000034</c:v>
                </c:pt>
                <c:pt idx="95276">
                  <c:v>95.27600000000001</c:v>
                </c:pt>
                <c:pt idx="95277">
                  <c:v>95.277000000000044</c:v>
                </c:pt>
                <c:pt idx="95278">
                  <c:v>95.27800000000002</c:v>
                </c:pt>
                <c:pt idx="95279">
                  <c:v>95.278999999999996</c:v>
                </c:pt>
                <c:pt idx="95280">
                  <c:v>95.28000000000003</c:v>
                </c:pt>
                <c:pt idx="95281">
                  <c:v>95.281000000000006</c:v>
                </c:pt>
                <c:pt idx="95282">
                  <c:v>95.282000000000039</c:v>
                </c:pt>
                <c:pt idx="95283">
                  <c:v>95.283000000000015</c:v>
                </c:pt>
                <c:pt idx="95284">
                  <c:v>95.283999999999992</c:v>
                </c:pt>
                <c:pt idx="95285">
                  <c:v>95.285000000000025</c:v>
                </c:pt>
                <c:pt idx="95286">
                  <c:v>95.286000000000001</c:v>
                </c:pt>
                <c:pt idx="95287">
                  <c:v>95.287000000000035</c:v>
                </c:pt>
                <c:pt idx="95288">
                  <c:v>95.288000000000011</c:v>
                </c:pt>
                <c:pt idx="95289">
                  <c:v>95.289000000000044</c:v>
                </c:pt>
                <c:pt idx="95290">
                  <c:v>95.29000000000002</c:v>
                </c:pt>
                <c:pt idx="95291">
                  <c:v>95.290999999999997</c:v>
                </c:pt>
                <c:pt idx="95292">
                  <c:v>95.29200000000003</c:v>
                </c:pt>
                <c:pt idx="95293">
                  <c:v>95.293000000000006</c:v>
                </c:pt>
                <c:pt idx="95294">
                  <c:v>95.29400000000004</c:v>
                </c:pt>
                <c:pt idx="95295">
                  <c:v>95.295000000000016</c:v>
                </c:pt>
                <c:pt idx="95296">
                  <c:v>95.295999999999992</c:v>
                </c:pt>
                <c:pt idx="95297">
                  <c:v>95.297000000000025</c:v>
                </c:pt>
                <c:pt idx="95298">
                  <c:v>95.298000000000002</c:v>
                </c:pt>
                <c:pt idx="95299">
                  <c:v>95.299000000000035</c:v>
                </c:pt>
                <c:pt idx="95300">
                  <c:v>95.300000000000011</c:v>
                </c:pt>
                <c:pt idx="95301">
                  <c:v>95.301000000000045</c:v>
                </c:pt>
                <c:pt idx="95302">
                  <c:v>95.302000000000021</c:v>
                </c:pt>
                <c:pt idx="95303">
                  <c:v>95.302999999999997</c:v>
                </c:pt>
                <c:pt idx="95304">
                  <c:v>95.30400000000003</c:v>
                </c:pt>
                <c:pt idx="95305">
                  <c:v>95.305000000000007</c:v>
                </c:pt>
                <c:pt idx="95306">
                  <c:v>95.30600000000004</c:v>
                </c:pt>
                <c:pt idx="95307">
                  <c:v>95.307000000000016</c:v>
                </c:pt>
                <c:pt idx="95308">
                  <c:v>95.307999999999993</c:v>
                </c:pt>
                <c:pt idx="95309">
                  <c:v>95.309000000000026</c:v>
                </c:pt>
                <c:pt idx="95310">
                  <c:v>95.31</c:v>
                </c:pt>
                <c:pt idx="95311">
                  <c:v>95.311000000000035</c:v>
                </c:pt>
                <c:pt idx="95312">
                  <c:v>95.312000000000012</c:v>
                </c:pt>
                <c:pt idx="95313">
                  <c:v>95.313000000000045</c:v>
                </c:pt>
                <c:pt idx="95314">
                  <c:v>95.314000000000021</c:v>
                </c:pt>
                <c:pt idx="95315">
                  <c:v>95.314999999999998</c:v>
                </c:pt>
                <c:pt idx="95316">
                  <c:v>95.316000000000031</c:v>
                </c:pt>
                <c:pt idx="95317">
                  <c:v>95.317000000000007</c:v>
                </c:pt>
                <c:pt idx="95318">
                  <c:v>95.31800000000004</c:v>
                </c:pt>
                <c:pt idx="95319">
                  <c:v>95.319000000000017</c:v>
                </c:pt>
                <c:pt idx="95320">
                  <c:v>95.32</c:v>
                </c:pt>
                <c:pt idx="95321">
                  <c:v>95.321000000000026</c:v>
                </c:pt>
                <c:pt idx="95322">
                  <c:v>95.322000000000003</c:v>
                </c:pt>
                <c:pt idx="95323">
                  <c:v>95.323000000000036</c:v>
                </c:pt>
                <c:pt idx="95324">
                  <c:v>95.324000000000012</c:v>
                </c:pt>
                <c:pt idx="95325">
                  <c:v>95.325000000000045</c:v>
                </c:pt>
                <c:pt idx="95326">
                  <c:v>95.326000000000022</c:v>
                </c:pt>
                <c:pt idx="95327">
                  <c:v>95.326999999999998</c:v>
                </c:pt>
                <c:pt idx="95328">
                  <c:v>95.328000000000031</c:v>
                </c:pt>
                <c:pt idx="95329">
                  <c:v>95.329000000000008</c:v>
                </c:pt>
                <c:pt idx="95330">
                  <c:v>95.330000000000041</c:v>
                </c:pt>
                <c:pt idx="95331">
                  <c:v>95.331000000000017</c:v>
                </c:pt>
                <c:pt idx="95332">
                  <c:v>95.331999999999994</c:v>
                </c:pt>
                <c:pt idx="95333">
                  <c:v>95.333000000000027</c:v>
                </c:pt>
                <c:pt idx="95334">
                  <c:v>95.334000000000003</c:v>
                </c:pt>
                <c:pt idx="95335">
                  <c:v>95.335000000000036</c:v>
                </c:pt>
                <c:pt idx="95336">
                  <c:v>95.336000000000013</c:v>
                </c:pt>
                <c:pt idx="95337">
                  <c:v>95.337000000000046</c:v>
                </c:pt>
                <c:pt idx="95338">
                  <c:v>95.338000000000022</c:v>
                </c:pt>
                <c:pt idx="95339">
                  <c:v>95.338999999999999</c:v>
                </c:pt>
                <c:pt idx="95340">
                  <c:v>95.340000000000032</c:v>
                </c:pt>
                <c:pt idx="95341">
                  <c:v>95.341000000000008</c:v>
                </c:pt>
                <c:pt idx="95342">
                  <c:v>95.342000000000041</c:v>
                </c:pt>
                <c:pt idx="95343">
                  <c:v>95.343000000000018</c:v>
                </c:pt>
                <c:pt idx="95344">
                  <c:v>95.343999999999994</c:v>
                </c:pt>
                <c:pt idx="95345">
                  <c:v>95.345000000000027</c:v>
                </c:pt>
                <c:pt idx="95346">
                  <c:v>95.346000000000004</c:v>
                </c:pt>
                <c:pt idx="95347">
                  <c:v>95.347000000000037</c:v>
                </c:pt>
                <c:pt idx="95348">
                  <c:v>95.348000000000013</c:v>
                </c:pt>
                <c:pt idx="95349">
                  <c:v>95.349000000000046</c:v>
                </c:pt>
                <c:pt idx="95350">
                  <c:v>95.350000000000023</c:v>
                </c:pt>
                <c:pt idx="95351">
                  <c:v>95.350999999999999</c:v>
                </c:pt>
                <c:pt idx="95352">
                  <c:v>95.352000000000032</c:v>
                </c:pt>
                <c:pt idx="95353">
                  <c:v>95.353000000000009</c:v>
                </c:pt>
                <c:pt idx="95354">
                  <c:v>95.354000000000042</c:v>
                </c:pt>
                <c:pt idx="95355">
                  <c:v>95.355000000000018</c:v>
                </c:pt>
                <c:pt idx="95356">
                  <c:v>95.355999999999995</c:v>
                </c:pt>
                <c:pt idx="95357">
                  <c:v>95.357000000000028</c:v>
                </c:pt>
                <c:pt idx="95358">
                  <c:v>95.358000000000004</c:v>
                </c:pt>
                <c:pt idx="95359">
                  <c:v>95.359000000000037</c:v>
                </c:pt>
                <c:pt idx="95360">
                  <c:v>95.360000000000014</c:v>
                </c:pt>
                <c:pt idx="95361">
                  <c:v>95.36099999999999</c:v>
                </c:pt>
                <c:pt idx="95362">
                  <c:v>95.362000000000023</c:v>
                </c:pt>
                <c:pt idx="95363">
                  <c:v>95.363</c:v>
                </c:pt>
                <c:pt idx="95364">
                  <c:v>95.364000000000033</c:v>
                </c:pt>
                <c:pt idx="95365">
                  <c:v>95.365000000000009</c:v>
                </c:pt>
                <c:pt idx="95366">
                  <c:v>95.366000000000042</c:v>
                </c:pt>
                <c:pt idx="95367">
                  <c:v>95.367000000000019</c:v>
                </c:pt>
                <c:pt idx="95368">
                  <c:v>95.367999999999995</c:v>
                </c:pt>
                <c:pt idx="95369">
                  <c:v>95.369000000000028</c:v>
                </c:pt>
                <c:pt idx="95370">
                  <c:v>95.37</c:v>
                </c:pt>
                <c:pt idx="95371">
                  <c:v>95.371000000000038</c:v>
                </c:pt>
                <c:pt idx="95372">
                  <c:v>95.372000000000014</c:v>
                </c:pt>
                <c:pt idx="95373">
                  <c:v>95.37299999999999</c:v>
                </c:pt>
                <c:pt idx="95374">
                  <c:v>95.374000000000024</c:v>
                </c:pt>
                <c:pt idx="95375">
                  <c:v>95.375</c:v>
                </c:pt>
                <c:pt idx="95376">
                  <c:v>95.376000000000033</c:v>
                </c:pt>
                <c:pt idx="95377">
                  <c:v>95.37700000000001</c:v>
                </c:pt>
                <c:pt idx="95378">
                  <c:v>95.378000000000043</c:v>
                </c:pt>
                <c:pt idx="95379">
                  <c:v>95.379000000000019</c:v>
                </c:pt>
                <c:pt idx="95380">
                  <c:v>95.38</c:v>
                </c:pt>
                <c:pt idx="95381">
                  <c:v>95.381000000000029</c:v>
                </c:pt>
                <c:pt idx="95382">
                  <c:v>95.382000000000005</c:v>
                </c:pt>
                <c:pt idx="95383">
                  <c:v>95.383000000000038</c:v>
                </c:pt>
                <c:pt idx="95384">
                  <c:v>95.384000000000015</c:v>
                </c:pt>
                <c:pt idx="95385">
                  <c:v>95.384999999999991</c:v>
                </c:pt>
                <c:pt idx="95386">
                  <c:v>95.386000000000024</c:v>
                </c:pt>
                <c:pt idx="95387">
                  <c:v>95.387</c:v>
                </c:pt>
                <c:pt idx="95388">
                  <c:v>95.388000000000034</c:v>
                </c:pt>
                <c:pt idx="95389">
                  <c:v>95.38900000000001</c:v>
                </c:pt>
                <c:pt idx="95390">
                  <c:v>95.390000000000043</c:v>
                </c:pt>
                <c:pt idx="95391">
                  <c:v>95.39100000000002</c:v>
                </c:pt>
                <c:pt idx="95392">
                  <c:v>95.391999999999996</c:v>
                </c:pt>
                <c:pt idx="95393">
                  <c:v>95.393000000000029</c:v>
                </c:pt>
                <c:pt idx="95394">
                  <c:v>95.394000000000005</c:v>
                </c:pt>
                <c:pt idx="95395">
                  <c:v>95.395000000000039</c:v>
                </c:pt>
                <c:pt idx="95396">
                  <c:v>95.396000000000015</c:v>
                </c:pt>
                <c:pt idx="95397">
                  <c:v>95.396999999999991</c:v>
                </c:pt>
                <c:pt idx="95398">
                  <c:v>95.398000000000025</c:v>
                </c:pt>
                <c:pt idx="95399">
                  <c:v>95.399000000000001</c:v>
                </c:pt>
                <c:pt idx="95400">
                  <c:v>95.400000000000034</c:v>
                </c:pt>
                <c:pt idx="95401">
                  <c:v>95.40100000000001</c:v>
                </c:pt>
                <c:pt idx="95402">
                  <c:v>95.402000000000044</c:v>
                </c:pt>
                <c:pt idx="95403">
                  <c:v>95.40300000000002</c:v>
                </c:pt>
                <c:pt idx="95404">
                  <c:v>95.403999999999996</c:v>
                </c:pt>
                <c:pt idx="95405">
                  <c:v>95.40500000000003</c:v>
                </c:pt>
                <c:pt idx="95406">
                  <c:v>95.406000000000006</c:v>
                </c:pt>
                <c:pt idx="95407">
                  <c:v>95.407000000000039</c:v>
                </c:pt>
                <c:pt idx="95408">
                  <c:v>95.408000000000015</c:v>
                </c:pt>
                <c:pt idx="95409">
                  <c:v>95.408999999999992</c:v>
                </c:pt>
                <c:pt idx="95410">
                  <c:v>95.410000000000025</c:v>
                </c:pt>
                <c:pt idx="95411">
                  <c:v>95.411000000000001</c:v>
                </c:pt>
                <c:pt idx="95412">
                  <c:v>95.412000000000035</c:v>
                </c:pt>
                <c:pt idx="95413">
                  <c:v>95.413000000000011</c:v>
                </c:pt>
                <c:pt idx="95414">
                  <c:v>95.414000000000044</c:v>
                </c:pt>
                <c:pt idx="95415">
                  <c:v>95.41500000000002</c:v>
                </c:pt>
                <c:pt idx="95416">
                  <c:v>95.415999999999997</c:v>
                </c:pt>
                <c:pt idx="95417">
                  <c:v>95.41700000000003</c:v>
                </c:pt>
                <c:pt idx="95418">
                  <c:v>95.418000000000006</c:v>
                </c:pt>
                <c:pt idx="95419">
                  <c:v>95.41900000000004</c:v>
                </c:pt>
                <c:pt idx="95420">
                  <c:v>95.420000000000016</c:v>
                </c:pt>
                <c:pt idx="95421">
                  <c:v>95.420999999999992</c:v>
                </c:pt>
                <c:pt idx="95422">
                  <c:v>95.422000000000025</c:v>
                </c:pt>
                <c:pt idx="95423">
                  <c:v>95.423000000000002</c:v>
                </c:pt>
                <c:pt idx="95424">
                  <c:v>95.424000000000035</c:v>
                </c:pt>
                <c:pt idx="95425">
                  <c:v>95.425000000000011</c:v>
                </c:pt>
                <c:pt idx="95426">
                  <c:v>95.426000000000045</c:v>
                </c:pt>
                <c:pt idx="95427">
                  <c:v>95.427000000000021</c:v>
                </c:pt>
                <c:pt idx="95428">
                  <c:v>95.427999999999997</c:v>
                </c:pt>
                <c:pt idx="95429">
                  <c:v>95.42900000000003</c:v>
                </c:pt>
                <c:pt idx="95430">
                  <c:v>95.43</c:v>
                </c:pt>
                <c:pt idx="95431">
                  <c:v>95.43100000000004</c:v>
                </c:pt>
                <c:pt idx="95432">
                  <c:v>95.432000000000016</c:v>
                </c:pt>
                <c:pt idx="95433">
                  <c:v>95.432999999999993</c:v>
                </c:pt>
                <c:pt idx="95434">
                  <c:v>95.434000000000026</c:v>
                </c:pt>
                <c:pt idx="95435">
                  <c:v>95.435000000000002</c:v>
                </c:pt>
                <c:pt idx="95436">
                  <c:v>95.436000000000035</c:v>
                </c:pt>
                <c:pt idx="95437">
                  <c:v>95.437000000000012</c:v>
                </c:pt>
                <c:pt idx="95438">
                  <c:v>95.438000000000045</c:v>
                </c:pt>
                <c:pt idx="95439">
                  <c:v>95.439000000000021</c:v>
                </c:pt>
                <c:pt idx="95440">
                  <c:v>95.44</c:v>
                </c:pt>
                <c:pt idx="95441">
                  <c:v>95.441000000000031</c:v>
                </c:pt>
                <c:pt idx="95442">
                  <c:v>95.442000000000007</c:v>
                </c:pt>
                <c:pt idx="95443">
                  <c:v>95.44300000000004</c:v>
                </c:pt>
                <c:pt idx="95444">
                  <c:v>95.444000000000017</c:v>
                </c:pt>
                <c:pt idx="95445">
                  <c:v>95.444999999999993</c:v>
                </c:pt>
                <c:pt idx="95446">
                  <c:v>95.446000000000026</c:v>
                </c:pt>
                <c:pt idx="95447">
                  <c:v>95.447000000000003</c:v>
                </c:pt>
                <c:pt idx="95448">
                  <c:v>95.448000000000036</c:v>
                </c:pt>
                <c:pt idx="95449">
                  <c:v>95.449000000000012</c:v>
                </c:pt>
                <c:pt idx="95450">
                  <c:v>95.450000000000045</c:v>
                </c:pt>
                <c:pt idx="95451">
                  <c:v>95.451000000000022</c:v>
                </c:pt>
                <c:pt idx="95452">
                  <c:v>95.451999999999998</c:v>
                </c:pt>
                <c:pt idx="95453">
                  <c:v>95.453000000000031</c:v>
                </c:pt>
                <c:pt idx="95454">
                  <c:v>95.454000000000008</c:v>
                </c:pt>
                <c:pt idx="95455">
                  <c:v>95.455000000000041</c:v>
                </c:pt>
                <c:pt idx="95456">
                  <c:v>95.456000000000017</c:v>
                </c:pt>
                <c:pt idx="95457">
                  <c:v>95.456999999999994</c:v>
                </c:pt>
                <c:pt idx="95458">
                  <c:v>95.458000000000027</c:v>
                </c:pt>
                <c:pt idx="95459">
                  <c:v>95.459000000000003</c:v>
                </c:pt>
                <c:pt idx="95460">
                  <c:v>95.460000000000036</c:v>
                </c:pt>
                <c:pt idx="95461">
                  <c:v>95.461000000000013</c:v>
                </c:pt>
                <c:pt idx="95462">
                  <c:v>95.462000000000046</c:v>
                </c:pt>
                <c:pt idx="95463">
                  <c:v>95.463000000000022</c:v>
                </c:pt>
                <c:pt idx="95464">
                  <c:v>95.463999999999999</c:v>
                </c:pt>
                <c:pt idx="95465">
                  <c:v>95.465000000000032</c:v>
                </c:pt>
                <c:pt idx="95466">
                  <c:v>95.466000000000008</c:v>
                </c:pt>
                <c:pt idx="95467">
                  <c:v>95.467000000000041</c:v>
                </c:pt>
                <c:pt idx="95468">
                  <c:v>95.468000000000018</c:v>
                </c:pt>
                <c:pt idx="95469">
                  <c:v>95.468999999999994</c:v>
                </c:pt>
                <c:pt idx="95470">
                  <c:v>95.470000000000027</c:v>
                </c:pt>
                <c:pt idx="95471">
                  <c:v>95.471000000000004</c:v>
                </c:pt>
                <c:pt idx="95472">
                  <c:v>95.472000000000037</c:v>
                </c:pt>
                <c:pt idx="95473">
                  <c:v>95.473000000000013</c:v>
                </c:pt>
                <c:pt idx="95474">
                  <c:v>95.474000000000046</c:v>
                </c:pt>
                <c:pt idx="95475">
                  <c:v>95.475000000000023</c:v>
                </c:pt>
                <c:pt idx="95476">
                  <c:v>95.475999999999999</c:v>
                </c:pt>
                <c:pt idx="95477">
                  <c:v>95.477000000000032</c:v>
                </c:pt>
                <c:pt idx="95478">
                  <c:v>95.478000000000009</c:v>
                </c:pt>
                <c:pt idx="95479">
                  <c:v>95.479000000000042</c:v>
                </c:pt>
                <c:pt idx="95480">
                  <c:v>95.480000000000018</c:v>
                </c:pt>
                <c:pt idx="95481">
                  <c:v>95.480999999999995</c:v>
                </c:pt>
                <c:pt idx="95482">
                  <c:v>95.482000000000028</c:v>
                </c:pt>
                <c:pt idx="95483">
                  <c:v>95.483000000000004</c:v>
                </c:pt>
                <c:pt idx="95484">
                  <c:v>95.484000000000037</c:v>
                </c:pt>
                <c:pt idx="95485">
                  <c:v>95.485000000000014</c:v>
                </c:pt>
                <c:pt idx="95486">
                  <c:v>95.48599999999999</c:v>
                </c:pt>
                <c:pt idx="95487">
                  <c:v>95.487000000000023</c:v>
                </c:pt>
                <c:pt idx="95488">
                  <c:v>95.488</c:v>
                </c:pt>
                <c:pt idx="95489">
                  <c:v>95.489000000000033</c:v>
                </c:pt>
                <c:pt idx="95490">
                  <c:v>95.490000000000009</c:v>
                </c:pt>
                <c:pt idx="95491">
                  <c:v>95.491000000000042</c:v>
                </c:pt>
                <c:pt idx="95492">
                  <c:v>95.492000000000019</c:v>
                </c:pt>
                <c:pt idx="95493">
                  <c:v>95.492999999999995</c:v>
                </c:pt>
                <c:pt idx="95494">
                  <c:v>95.494000000000028</c:v>
                </c:pt>
                <c:pt idx="95495">
                  <c:v>95.495000000000005</c:v>
                </c:pt>
                <c:pt idx="95496">
                  <c:v>95.496000000000038</c:v>
                </c:pt>
                <c:pt idx="95497">
                  <c:v>95.497000000000014</c:v>
                </c:pt>
                <c:pt idx="95498">
                  <c:v>95.49799999999999</c:v>
                </c:pt>
                <c:pt idx="95499">
                  <c:v>95.499000000000024</c:v>
                </c:pt>
                <c:pt idx="95500">
                  <c:v>95.5</c:v>
                </c:pt>
                <c:pt idx="95501">
                  <c:v>95.501000000000033</c:v>
                </c:pt>
                <c:pt idx="95502">
                  <c:v>95.50200000000001</c:v>
                </c:pt>
                <c:pt idx="95503">
                  <c:v>95.503000000000043</c:v>
                </c:pt>
                <c:pt idx="95504">
                  <c:v>95.504000000000019</c:v>
                </c:pt>
                <c:pt idx="95505">
                  <c:v>95.504999999999995</c:v>
                </c:pt>
                <c:pt idx="95506">
                  <c:v>95.506000000000029</c:v>
                </c:pt>
                <c:pt idx="95507">
                  <c:v>95.507000000000005</c:v>
                </c:pt>
                <c:pt idx="95508">
                  <c:v>95.508000000000038</c:v>
                </c:pt>
                <c:pt idx="95509">
                  <c:v>95.509000000000015</c:v>
                </c:pt>
                <c:pt idx="95510">
                  <c:v>95.509999999999991</c:v>
                </c:pt>
                <c:pt idx="95511">
                  <c:v>95.511000000000024</c:v>
                </c:pt>
                <c:pt idx="95512">
                  <c:v>95.512</c:v>
                </c:pt>
                <c:pt idx="95513">
                  <c:v>95.513000000000034</c:v>
                </c:pt>
                <c:pt idx="95514">
                  <c:v>95.51400000000001</c:v>
                </c:pt>
                <c:pt idx="95515">
                  <c:v>95.515000000000043</c:v>
                </c:pt>
                <c:pt idx="95516">
                  <c:v>95.51600000000002</c:v>
                </c:pt>
                <c:pt idx="95517">
                  <c:v>95.516999999999996</c:v>
                </c:pt>
                <c:pt idx="95518">
                  <c:v>95.518000000000029</c:v>
                </c:pt>
                <c:pt idx="95519">
                  <c:v>95.519000000000005</c:v>
                </c:pt>
                <c:pt idx="95520">
                  <c:v>95.520000000000039</c:v>
                </c:pt>
                <c:pt idx="95521">
                  <c:v>95.521000000000015</c:v>
                </c:pt>
                <c:pt idx="95522">
                  <c:v>95.521999999999991</c:v>
                </c:pt>
                <c:pt idx="95523">
                  <c:v>95.523000000000025</c:v>
                </c:pt>
                <c:pt idx="95524">
                  <c:v>95.524000000000001</c:v>
                </c:pt>
                <c:pt idx="95525">
                  <c:v>95.525000000000034</c:v>
                </c:pt>
                <c:pt idx="95526">
                  <c:v>95.52600000000001</c:v>
                </c:pt>
                <c:pt idx="95527">
                  <c:v>95.527000000000044</c:v>
                </c:pt>
                <c:pt idx="95528">
                  <c:v>95.52800000000002</c:v>
                </c:pt>
                <c:pt idx="95529">
                  <c:v>95.528999999999996</c:v>
                </c:pt>
                <c:pt idx="95530">
                  <c:v>95.53000000000003</c:v>
                </c:pt>
                <c:pt idx="95531">
                  <c:v>95.531000000000006</c:v>
                </c:pt>
                <c:pt idx="95532">
                  <c:v>95.532000000000039</c:v>
                </c:pt>
                <c:pt idx="95533">
                  <c:v>95.533000000000015</c:v>
                </c:pt>
                <c:pt idx="95534">
                  <c:v>95.533999999999992</c:v>
                </c:pt>
                <c:pt idx="95535">
                  <c:v>95.535000000000025</c:v>
                </c:pt>
                <c:pt idx="95536">
                  <c:v>95.536000000000001</c:v>
                </c:pt>
                <c:pt idx="95537">
                  <c:v>95.537000000000035</c:v>
                </c:pt>
                <c:pt idx="95538">
                  <c:v>95.538000000000011</c:v>
                </c:pt>
                <c:pt idx="95539">
                  <c:v>95.539000000000044</c:v>
                </c:pt>
                <c:pt idx="95540">
                  <c:v>95.54000000000002</c:v>
                </c:pt>
                <c:pt idx="95541">
                  <c:v>95.540999999999997</c:v>
                </c:pt>
                <c:pt idx="95542">
                  <c:v>95.54200000000003</c:v>
                </c:pt>
                <c:pt idx="95543">
                  <c:v>95.543000000000006</c:v>
                </c:pt>
                <c:pt idx="95544">
                  <c:v>95.54400000000004</c:v>
                </c:pt>
                <c:pt idx="95545">
                  <c:v>95.545000000000016</c:v>
                </c:pt>
                <c:pt idx="95546">
                  <c:v>95.545999999999992</c:v>
                </c:pt>
                <c:pt idx="95547">
                  <c:v>95.547000000000025</c:v>
                </c:pt>
                <c:pt idx="95548">
                  <c:v>95.548000000000002</c:v>
                </c:pt>
                <c:pt idx="95549">
                  <c:v>95.549000000000035</c:v>
                </c:pt>
                <c:pt idx="95550">
                  <c:v>95.550000000000011</c:v>
                </c:pt>
                <c:pt idx="95551">
                  <c:v>95.551000000000045</c:v>
                </c:pt>
                <c:pt idx="95552">
                  <c:v>95.552000000000021</c:v>
                </c:pt>
                <c:pt idx="95553">
                  <c:v>95.552999999999997</c:v>
                </c:pt>
                <c:pt idx="95554">
                  <c:v>95.55400000000003</c:v>
                </c:pt>
                <c:pt idx="95555">
                  <c:v>95.555000000000007</c:v>
                </c:pt>
                <c:pt idx="95556">
                  <c:v>95.55600000000004</c:v>
                </c:pt>
                <c:pt idx="95557">
                  <c:v>95.557000000000016</c:v>
                </c:pt>
                <c:pt idx="95558">
                  <c:v>95.557999999999993</c:v>
                </c:pt>
                <c:pt idx="95559">
                  <c:v>95.559000000000026</c:v>
                </c:pt>
                <c:pt idx="95560">
                  <c:v>95.56</c:v>
                </c:pt>
                <c:pt idx="95561">
                  <c:v>95.561000000000035</c:v>
                </c:pt>
                <c:pt idx="95562">
                  <c:v>95.562000000000012</c:v>
                </c:pt>
                <c:pt idx="95563">
                  <c:v>95.563000000000045</c:v>
                </c:pt>
                <c:pt idx="95564">
                  <c:v>95.564000000000021</c:v>
                </c:pt>
                <c:pt idx="95565">
                  <c:v>95.564999999999998</c:v>
                </c:pt>
                <c:pt idx="95566">
                  <c:v>95.566000000000031</c:v>
                </c:pt>
                <c:pt idx="95567">
                  <c:v>95.567000000000007</c:v>
                </c:pt>
                <c:pt idx="95568">
                  <c:v>95.56800000000004</c:v>
                </c:pt>
                <c:pt idx="95569">
                  <c:v>95.569000000000017</c:v>
                </c:pt>
                <c:pt idx="95570">
                  <c:v>95.57</c:v>
                </c:pt>
                <c:pt idx="95571">
                  <c:v>95.571000000000026</c:v>
                </c:pt>
                <c:pt idx="95572">
                  <c:v>95.572000000000003</c:v>
                </c:pt>
                <c:pt idx="95573">
                  <c:v>95.573000000000036</c:v>
                </c:pt>
                <c:pt idx="95574">
                  <c:v>95.574000000000012</c:v>
                </c:pt>
                <c:pt idx="95575">
                  <c:v>95.575000000000045</c:v>
                </c:pt>
                <c:pt idx="95576">
                  <c:v>95.576000000000022</c:v>
                </c:pt>
                <c:pt idx="95577">
                  <c:v>95.576999999999998</c:v>
                </c:pt>
                <c:pt idx="95578">
                  <c:v>95.578000000000031</c:v>
                </c:pt>
                <c:pt idx="95579">
                  <c:v>95.579000000000008</c:v>
                </c:pt>
                <c:pt idx="95580">
                  <c:v>95.580000000000041</c:v>
                </c:pt>
                <c:pt idx="95581">
                  <c:v>95.581000000000017</c:v>
                </c:pt>
                <c:pt idx="95582">
                  <c:v>95.581999999999994</c:v>
                </c:pt>
                <c:pt idx="95583">
                  <c:v>95.583000000000027</c:v>
                </c:pt>
                <c:pt idx="95584">
                  <c:v>95.584000000000003</c:v>
                </c:pt>
                <c:pt idx="95585">
                  <c:v>95.585000000000036</c:v>
                </c:pt>
                <c:pt idx="95586">
                  <c:v>95.586000000000013</c:v>
                </c:pt>
                <c:pt idx="95587">
                  <c:v>95.587000000000046</c:v>
                </c:pt>
                <c:pt idx="95588">
                  <c:v>95.588000000000022</c:v>
                </c:pt>
                <c:pt idx="95589">
                  <c:v>95.588999999999999</c:v>
                </c:pt>
                <c:pt idx="95590">
                  <c:v>95.590000000000032</c:v>
                </c:pt>
                <c:pt idx="95591">
                  <c:v>95.591000000000008</c:v>
                </c:pt>
                <c:pt idx="95592">
                  <c:v>95.592000000000041</c:v>
                </c:pt>
                <c:pt idx="95593">
                  <c:v>95.593000000000018</c:v>
                </c:pt>
                <c:pt idx="95594">
                  <c:v>95.593999999999994</c:v>
                </c:pt>
                <c:pt idx="95595">
                  <c:v>95.595000000000027</c:v>
                </c:pt>
                <c:pt idx="95596">
                  <c:v>95.596000000000004</c:v>
                </c:pt>
                <c:pt idx="95597">
                  <c:v>95.597000000000037</c:v>
                </c:pt>
                <c:pt idx="95598">
                  <c:v>95.598000000000013</c:v>
                </c:pt>
                <c:pt idx="95599">
                  <c:v>95.599000000000046</c:v>
                </c:pt>
                <c:pt idx="95600">
                  <c:v>95.600000000000023</c:v>
                </c:pt>
                <c:pt idx="95601">
                  <c:v>95.600999999999999</c:v>
                </c:pt>
                <c:pt idx="95602">
                  <c:v>95.602000000000032</c:v>
                </c:pt>
                <c:pt idx="95603">
                  <c:v>95.603000000000009</c:v>
                </c:pt>
                <c:pt idx="95604">
                  <c:v>95.604000000000042</c:v>
                </c:pt>
                <c:pt idx="95605">
                  <c:v>95.605000000000018</c:v>
                </c:pt>
                <c:pt idx="95606">
                  <c:v>95.605999999999995</c:v>
                </c:pt>
                <c:pt idx="95607">
                  <c:v>95.607000000000028</c:v>
                </c:pt>
                <c:pt idx="95608">
                  <c:v>95.608000000000004</c:v>
                </c:pt>
                <c:pt idx="95609">
                  <c:v>95.609000000000037</c:v>
                </c:pt>
                <c:pt idx="95610">
                  <c:v>95.610000000000014</c:v>
                </c:pt>
                <c:pt idx="95611">
                  <c:v>95.61099999999999</c:v>
                </c:pt>
                <c:pt idx="95612">
                  <c:v>95.612000000000023</c:v>
                </c:pt>
                <c:pt idx="95613">
                  <c:v>95.613</c:v>
                </c:pt>
                <c:pt idx="95614">
                  <c:v>95.614000000000033</c:v>
                </c:pt>
                <c:pt idx="95615">
                  <c:v>95.615000000000009</c:v>
                </c:pt>
                <c:pt idx="95616">
                  <c:v>95.616000000000042</c:v>
                </c:pt>
                <c:pt idx="95617">
                  <c:v>95.617000000000019</c:v>
                </c:pt>
                <c:pt idx="95618">
                  <c:v>95.617999999999995</c:v>
                </c:pt>
                <c:pt idx="95619">
                  <c:v>95.619000000000028</c:v>
                </c:pt>
                <c:pt idx="95620">
                  <c:v>95.62</c:v>
                </c:pt>
                <c:pt idx="95621">
                  <c:v>95.621000000000038</c:v>
                </c:pt>
                <c:pt idx="95622">
                  <c:v>95.622000000000014</c:v>
                </c:pt>
                <c:pt idx="95623">
                  <c:v>95.62299999999999</c:v>
                </c:pt>
                <c:pt idx="95624">
                  <c:v>95.624000000000024</c:v>
                </c:pt>
                <c:pt idx="95625">
                  <c:v>95.625</c:v>
                </c:pt>
                <c:pt idx="95626">
                  <c:v>95.626000000000033</c:v>
                </c:pt>
                <c:pt idx="95627">
                  <c:v>95.62700000000001</c:v>
                </c:pt>
                <c:pt idx="95628">
                  <c:v>95.628000000000043</c:v>
                </c:pt>
                <c:pt idx="95629">
                  <c:v>95.629000000000019</c:v>
                </c:pt>
                <c:pt idx="95630">
                  <c:v>95.63</c:v>
                </c:pt>
                <c:pt idx="95631">
                  <c:v>95.631000000000029</c:v>
                </c:pt>
                <c:pt idx="95632">
                  <c:v>95.632000000000005</c:v>
                </c:pt>
                <c:pt idx="95633">
                  <c:v>95.633000000000038</c:v>
                </c:pt>
                <c:pt idx="95634">
                  <c:v>95.634000000000015</c:v>
                </c:pt>
                <c:pt idx="95635">
                  <c:v>95.634999999999991</c:v>
                </c:pt>
                <c:pt idx="95636">
                  <c:v>95.636000000000024</c:v>
                </c:pt>
                <c:pt idx="95637">
                  <c:v>95.637</c:v>
                </c:pt>
                <c:pt idx="95638">
                  <c:v>95.638000000000034</c:v>
                </c:pt>
                <c:pt idx="95639">
                  <c:v>95.63900000000001</c:v>
                </c:pt>
                <c:pt idx="95640">
                  <c:v>95.640000000000043</c:v>
                </c:pt>
                <c:pt idx="95641">
                  <c:v>95.64100000000002</c:v>
                </c:pt>
                <c:pt idx="95642">
                  <c:v>95.641999999999996</c:v>
                </c:pt>
                <c:pt idx="95643">
                  <c:v>95.643000000000029</c:v>
                </c:pt>
                <c:pt idx="95644">
                  <c:v>95.644000000000005</c:v>
                </c:pt>
                <c:pt idx="95645">
                  <c:v>95.645000000000039</c:v>
                </c:pt>
                <c:pt idx="95646">
                  <c:v>95.646000000000015</c:v>
                </c:pt>
                <c:pt idx="95647">
                  <c:v>95.646999999999991</c:v>
                </c:pt>
                <c:pt idx="95648">
                  <c:v>95.648000000000025</c:v>
                </c:pt>
                <c:pt idx="95649">
                  <c:v>95.649000000000001</c:v>
                </c:pt>
                <c:pt idx="95650">
                  <c:v>95.650000000000034</c:v>
                </c:pt>
                <c:pt idx="95651">
                  <c:v>95.65100000000001</c:v>
                </c:pt>
                <c:pt idx="95652">
                  <c:v>95.652000000000044</c:v>
                </c:pt>
                <c:pt idx="95653">
                  <c:v>95.65300000000002</c:v>
                </c:pt>
                <c:pt idx="95654">
                  <c:v>95.653999999999996</c:v>
                </c:pt>
                <c:pt idx="95655">
                  <c:v>95.65500000000003</c:v>
                </c:pt>
                <c:pt idx="95656">
                  <c:v>95.656000000000006</c:v>
                </c:pt>
                <c:pt idx="95657">
                  <c:v>95.657000000000039</c:v>
                </c:pt>
                <c:pt idx="95658">
                  <c:v>95.658000000000015</c:v>
                </c:pt>
                <c:pt idx="95659">
                  <c:v>95.658999999999992</c:v>
                </c:pt>
                <c:pt idx="95660">
                  <c:v>95.660000000000025</c:v>
                </c:pt>
                <c:pt idx="95661">
                  <c:v>95.661000000000001</c:v>
                </c:pt>
                <c:pt idx="95662">
                  <c:v>95.662000000000035</c:v>
                </c:pt>
                <c:pt idx="95663">
                  <c:v>95.663000000000011</c:v>
                </c:pt>
                <c:pt idx="95664">
                  <c:v>95.664000000000044</c:v>
                </c:pt>
                <c:pt idx="95665">
                  <c:v>95.66500000000002</c:v>
                </c:pt>
                <c:pt idx="95666">
                  <c:v>95.665999999999997</c:v>
                </c:pt>
                <c:pt idx="95667">
                  <c:v>95.66700000000003</c:v>
                </c:pt>
                <c:pt idx="95668">
                  <c:v>95.668000000000006</c:v>
                </c:pt>
                <c:pt idx="95669">
                  <c:v>95.66900000000004</c:v>
                </c:pt>
                <c:pt idx="95670">
                  <c:v>95.670000000000016</c:v>
                </c:pt>
                <c:pt idx="95671">
                  <c:v>95.670999999999992</c:v>
                </c:pt>
                <c:pt idx="95672">
                  <c:v>95.672000000000025</c:v>
                </c:pt>
                <c:pt idx="95673">
                  <c:v>95.673000000000002</c:v>
                </c:pt>
                <c:pt idx="95674">
                  <c:v>95.674000000000035</c:v>
                </c:pt>
                <c:pt idx="95675">
                  <c:v>95.675000000000011</c:v>
                </c:pt>
                <c:pt idx="95676">
                  <c:v>95.676000000000045</c:v>
                </c:pt>
                <c:pt idx="95677">
                  <c:v>95.677000000000021</c:v>
                </c:pt>
                <c:pt idx="95678">
                  <c:v>95.677999999999997</c:v>
                </c:pt>
                <c:pt idx="95679">
                  <c:v>95.67900000000003</c:v>
                </c:pt>
                <c:pt idx="95680">
                  <c:v>95.68</c:v>
                </c:pt>
                <c:pt idx="95681">
                  <c:v>95.68100000000004</c:v>
                </c:pt>
                <c:pt idx="95682">
                  <c:v>95.682000000000016</c:v>
                </c:pt>
                <c:pt idx="95683">
                  <c:v>95.682999999999993</c:v>
                </c:pt>
                <c:pt idx="95684">
                  <c:v>95.684000000000026</c:v>
                </c:pt>
                <c:pt idx="95685">
                  <c:v>95.685000000000002</c:v>
                </c:pt>
                <c:pt idx="95686">
                  <c:v>95.686000000000035</c:v>
                </c:pt>
                <c:pt idx="95687">
                  <c:v>95.687000000000012</c:v>
                </c:pt>
                <c:pt idx="95688">
                  <c:v>95.688000000000045</c:v>
                </c:pt>
                <c:pt idx="95689">
                  <c:v>95.689000000000021</c:v>
                </c:pt>
                <c:pt idx="95690">
                  <c:v>95.69</c:v>
                </c:pt>
                <c:pt idx="95691">
                  <c:v>95.691000000000031</c:v>
                </c:pt>
                <c:pt idx="95692">
                  <c:v>95.692000000000007</c:v>
                </c:pt>
                <c:pt idx="95693">
                  <c:v>95.69300000000004</c:v>
                </c:pt>
                <c:pt idx="95694">
                  <c:v>95.694000000000017</c:v>
                </c:pt>
                <c:pt idx="95695">
                  <c:v>95.694999999999993</c:v>
                </c:pt>
                <c:pt idx="95696">
                  <c:v>95.696000000000026</c:v>
                </c:pt>
                <c:pt idx="95697">
                  <c:v>95.697000000000003</c:v>
                </c:pt>
                <c:pt idx="95698">
                  <c:v>95.698000000000036</c:v>
                </c:pt>
                <c:pt idx="95699">
                  <c:v>95.699000000000012</c:v>
                </c:pt>
                <c:pt idx="95700">
                  <c:v>95.700000000000045</c:v>
                </c:pt>
                <c:pt idx="95701">
                  <c:v>95.701000000000022</c:v>
                </c:pt>
                <c:pt idx="95702">
                  <c:v>95.701999999999998</c:v>
                </c:pt>
                <c:pt idx="95703">
                  <c:v>95.703000000000031</c:v>
                </c:pt>
                <c:pt idx="95704">
                  <c:v>95.704000000000008</c:v>
                </c:pt>
                <c:pt idx="95705">
                  <c:v>95.705000000000041</c:v>
                </c:pt>
                <c:pt idx="95706">
                  <c:v>95.706000000000017</c:v>
                </c:pt>
                <c:pt idx="95707">
                  <c:v>95.706999999999994</c:v>
                </c:pt>
                <c:pt idx="95708">
                  <c:v>95.708000000000027</c:v>
                </c:pt>
                <c:pt idx="95709">
                  <c:v>95.709000000000003</c:v>
                </c:pt>
                <c:pt idx="95710">
                  <c:v>95.710000000000036</c:v>
                </c:pt>
                <c:pt idx="95711">
                  <c:v>95.711000000000013</c:v>
                </c:pt>
                <c:pt idx="95712">
                  <c:v>95.712000000000046</c:v>
                </c:pt>
                <c:pt idx="95713">
                  <c:v>95.713000000000022</c:v>
                </c:pt>
                <c:pt idx="95714">
                  <c:v>95.713999999999999</c:v>
                </c:pt>
                <c:pt idx="95715">
                  <c:v>95.715000000000032</c:v>
                </c:pt>
                <c:pt idx="95716">
                  <c:v>95.716000000000008</c:v>
                </c:pt>
                <c:pt idx="95717">
                  <c:v>95.717000000000041</c:v>
                </c:pt>
                <c:pt idx="95718">
                  <c:v>95.718000000000018</c:v>
                </c:pt>
                <c:pt idx="95719">
                  <c:v>95.718999999999994</c:v>
                </c:pt>
                <c:pt idx="95720">
                  <c:v>95.720000000000027</c:v>
                </c:pt>
                <c:pt idx="95721">
                  <c:v>95.721000000000004</c:v>
                </c:pt>
                <c:pt idx="95722">
                  <c:v>95.722000000000037</c:v>
                </c:pt>
                <c:pt idx="95723">
                  <c:v>95.723000000000013</c:v>
                </c:pt>
                <c:pt idx="95724">
                  <c:v>95.724000000000046</c:v>
                </c:pt>
                <c:pt idx="95725">
                  <c:v>95.725000000000023</c:v>
                </c:pt>
                <c:pt idx="95726">
                  <c:v>95.725999999999999</c:v>
                </c:pt>
                <c:pt idx="95727">
                  <c:v>95.727000000000032</c:v>
                </c:pt>
                <c:pt idx="95728">
                  <c:v>95.728000000000009</c:v>
                </c:pt>
                <c:pt idx="95729">
                  <c:v>95.729000000000042</c:v>
                </c:pt>
                <c:pt idx="95730">
                  <c:v>95.730000000000018</c:v>
                </c:pt>
                <c:pt idx="95731">
                  <c:v>95.730999999999995</c:v>
                </c:pt>
                <c:pt idx="95732">
                  <c:v>95.732000000000028</c:v>
                </c:pt>
                <c:pt idx="95733">
                  <c:v>95.733000000000004</c:v>
                </c:pt>
                <c:pt idx="95734">
                  <c:v>95.734000000000037</c:v>
                </c:pt>
                <c:pt idx="95735">
                  <c:v>95.735000000000014</c:v>
                </c:pt>
                <c:pt idx="95736">
                  <c:v>95.73599999999999</c:v>
                </c:pt>
                <c:pt idx="95737">
                  <c:v>95.737000000000023</c:v>
                </c:pt>
                <c:pt idx="95738">
                  <c:v>95.738</c:v>
                </c:pt>
                <c:pt idx="95739">
                  <c:v>95.739000000000033</c:v>
                </c:pt>
                <c:pt idx="95740">
                  <c:v>95.740000000000009</c:v>
                </c:pt>
                <c:pt idx="95741">
                  <c:v>95.741000000000042</c:v>
                </c:pt>
                <c:pt idx="95742">
                  <c:v>95.742000000000019</c:v>
                </c:pt>
                <c:pt idx="95743">
                  <c:v>95.742999999999995</c:v>
                </c:pt>
                <c:pt idx="95744">
                  <c:v>95.744000000000028</c:v>
                </c:pt>
                <c:pt idx="95745">
                  <c:v>95.745000000000005</c:v>
                </c:pt>
                <c:pt idx="95746">
                  <c:v>95.746000000000038</c:v>
                </c:pt>
                <c:pt idx="95747">
                  <c:v>95.747000000000014</c:v>
                </c:pt>
                <c:pt idx="95748">
                  <c:v>95.74799999999999</c:v>
                </c:pt>
                <c:pt idx="95749">
                  <c:v>95.749000000000024</c:v>
                </c:pt>
                <c:pt idx="95750">
                  <c:v>95.75</c:v>
                </c:pt>
                <c:pt idx="95751">
                  <c:v>95.751000000000033</c:v>
                </c:pt>
                <c:pt idx="95752">
                  <c:v>95.75200000000001</c:v>
                </c:pt>
                <c:pt idx="95753">
                  <c:v>95.753000000000043</c:v>
                </c:pt>
                <c:pt idx="95754">
                  <c:v>95.754000000000019</c:v>
                </c:pt>
                <c:pt idx="95755">
                  <c:v>95.754999999999995</c:v>
                </c:pt>
                <c:pt idx="95756">
                  <c:v>95.756000000000029</c:v>
                </c:pt>
                <c:pt idx="95757">
                  <c:v>95.757000000000005</c:v>
                </c:pt>
                <c:pt idx="95758">
                  <c:v>95.758000000000038</c:v>
                </c:pt>
                <c:pt idx="95759">
                  <c:v>95.759000000000015</c:v>
                </c:pt>
                <c:pt idx="95760">
                  <c:v>95.759999999999991</c:v>
                </c:pt>
                <c:pt idx="95761">
                  <c:v>95.761000000000024</c:v>
                </c:pt>
                <c:pt idx="95762">
                  <c:v>95.762</c:v>
                </c:pt>
                <c:pt idx="95763">
                  <c:v>95.763000000000034</c:v>
                </c:pt>
                <c:pt idx="95764">
                  <c:v>95.76400000000001</c:v>
                </c:pt>
                <c:pt idx="95765">
                  <c:v>95.765000000000043</c:v>
                </c:pt>
                <c:pt idx="95766">
                  <c:v>95.76600000000002</c:v>
                </c:pt>
                <c:pt idx="95767">
                  <c:v>95.766999999999996</c:v>
                </c:pt>
                <c:pt idx="95768">
                  <c:v>95.768000000000029</c:v>
                </c:pt>
                <c:pt idx="95769">
                  <c:v>95.769000000000005</c:v>
                </c:pt>
                <c:pt idx="95770">
                  <c:v>95.770000000000039</c:v>
                </c:pt>
                <c:pt idx="95771">
                  <c:v>95.771000000000015</c:v>
                </c:pt>
                <c:pt idx="95772">
                  <c:v>95.771999999999991</c:v>
                </c:pt>
                <c:pt idx="95773">
                  <c:v>95.773000000000025</c:v>
                </c:pt>
                <c:pt idx="95774">
                  <c:v>95.774000000000001</c:v>
                </c:pt>
                <c:pt idx="95775">
                  <c:v>95.775000000000034</c:v>
                </c:pt>
                <c:pt idx="95776">
                  <c:v>95.77600000000001</c:v>
                </c:pt>
                <c:pt idx="95777">
                  <c:v>95.777000000000044</c:v>
                </c:pt>
                <c:pt idx="95778">
                  <c:v>95.77800000000002</c:v>
                </c:pt>
                <c:pt idx="95779">
                  <c:v>95.778999999999996</c:v>
                </c:pt>
                <c:pt idx="95780">
                  <c:v>95.78000000000003</c:v>
                </c:pt>
                <c:pt idx="95781">
                  <c:v>95.781000000000006</c:v>
                </c:pt>
                <c:pt idx="95782">
                  <c:v>95.782000000000039</c:v>
                </c:pt>
                <c:pt idx="95783">
                  <c:v>95.783000000000015</c:v>
                </c:pt>
                <c:pt idx="95784">
                  <c:v>95.783999999999992</c:v>
                </c:pt>
                <c:pt idx="95785">
                  <c:v>95.785000000000025</c:v>
                </c:pt>
                <c:pt idx="95786">
                  <c:v>95.786000000000001</c:v>
                </c:pt>
                <c:pt idx="95787">
                  <c:v>95.787000000000035</c:v>
                </c:pt>
                <c:pt idx="95788">
                  <c:v>95.788000000000011</c:v>
                </c:pt>
                <c:pt idx="95789">
                  <c:v>95.789000000000044</c:v>
                </c:pt>
                <c:pt idx="95790">
                  <c:v>95.79000000000002</c:v>
                </c:pt>
                <c:pt idx="95791">
                  <c:v>95.790999999999997</c:v>
                </c:pt>
                <c:pt idx="95792">
                  <c:v>95.79200000000003</c:v>
                </c:pt>
                <c:pt idx="95793">
                  <c:v>95.793000000000006</c:v>
                </c:pt>
                <c:pt idx="95794">
                  <c:v>95.79400000000004</c:v>
                </c:pt>
                <c:pt idx="95795">
                  <c:v>95.795000000000016</c:v>
                </c:pt>
                <c:pt idx="95796">
                  <c:v>95.795999999999992</c:v>
                </c:pt>
                <c:pt idx="95797">
                  <c:v>95.797000000000025</c:v>
                </c:pt>
                <c:pt idx="95798">
                  <c:v>95.798000000000002</c:v>
                </c:pt>
                <c:pt idx="95799">
                  <c:v>95.799000000000035</c:v>
                </c:pt>
                <c:pt idx="95800">
                  <c:v>95.800000000000011</c:v>
                </c:pt>
                <c:pt idx="95801">
                  <c:v>95.801000000000045</c:v>
                </c:pt>
                <c:pt idx="95802">
                  <c:v>95.802000000000021</c:v>
                </c:pt>
                <c:pt idx="95803">
                  <c:v>95.802999999999997</c:v>
                </c:pt>
                <c:pt idx="95804">
                  <c:v>95.80400000000003</c:v>
                </c:pt>
                <c:pt idx="95805">
                  <c:v>95.805000000000007</c:v>
                </c:pt>
                <c:pt idx="95806">
                  <c:v>95.80600000000004</c:v>
                </c:pt>
                <c:pt idx="95807">
                  <c:v>95.807000000000016</c:v>
                </c:pt>
                <c:pt idx="95808">
                  <c:v>95.807999999999993</c:v>
                </c:pt>
                <c:pt idx="95809">
                  <c:v>95.809000000000026</c:v>
                </c:pt>
                <c:pt idx="95810">
                  <c:v>95.81</c:v>
                </c:pt>
                <c:pt idx="95811">
                  <c:v>95.811000000000035</c:v>
                </c:pt>
                <c:pt idx="95812">
                  <c:v>95.812000000000012</c:v>
                </c:pt>
                <c:pt idx="95813">
                  <c:v>95.813000000000045</c:v>
                </c:pt>
                <c:pt idx="95814">
                  <c:v>95.814000000000021</c:v>
                </c:pt>
                <c:pt idx="95815">
                  <c:v>95.814999999999998</c:v>
                </c:pt>
                <c:pt idx="95816">
                  <c:v>95.816000000000031</c:v>
                </c:pt>
                <c:pt idx="95817">
                  <c:v>95.817000000000007</c:v>
                </c:pt>
                <c:pt idx="95818">
                  <c:v>95.81800000000004</c:v>
                </c:pt>
                <c:pt idx="95819">
                  <c:v>95.819000000000017</c:v>
                </c:pt>
                <c:pt idx="95820">
                  <c:v>95.82</c:v>
                </c:pt>
                <c:pt idx="95821">
                  <c:v>95.821000000000026</c:v>
                </c:pt>
                <c:pt idx="95822">
                  <c:v>95.822000000000003</c:v>
                </c:pt>
                <c:pt idx="95823">
                  <c:v>95.823000000000036</c:v>
                </c:pt>
                <c:pt idx="95824">
                  <c:v>95.824000000000012</c:v>
                </c:pt>
                <c:pt idx="95825">
                  <c:v>95.825000000000045</c:v>
                </c:pt>
                <c:pt idx="95826">
                  <c:v>95.826000000000022</c:v>
                </c:pt>
                <c:pt idx="95827">
                  <c:v>95.826999999999998</c:v>
                </c:pt>
                <c:pt idx="95828">
                  <c:v>95.828000000000031</c:v>
                </c:pt>
                <c:pt idx="95829">
                  <c:v>95.829000000000008</c:v>
                </c:pt>
                <c:pt idx="95830">
                  <c:v>95.830000000000041</c:v>
                </c:pt>
                <c:pt idx="95831">
                  <c:v>95.831000000000017</c:v>
                </c:pt>
                <c:pt idx="95832">
                  <c:v>95.831999999999994</c:v>
                </c:pt>
                <c:pt idx="95833">
                  <c:v>95.833000000000027</c:v>
                </c:pt>
                <c:pt idx="95834">
                  <c:v>95.834000000000003</c:v>
                </c:pt>
                <c:pt idx="95835">
                  <c:v>95.835000000000036</c:v>
                </c:pt>
                <c:pt idx="95836">
                  <c:v>95.836000000000013</c:v>
                </c:pt>
                <c:pt idx="95837">
                  <c:v>95.837000000000046</c:v>
                </c:pt>
                <c:pt idx="95838">
                  <c:v>95.838000000000022</c:v>
                </c:pt>
                <c:pt idx="95839">
                  <c:v>95.838999999999999</c:v>
                </c:pt>
                <c:pt idx="95840">
                  <c:v>95.840000000000032</c:v>
                </c:pt>
                <c:pt idx="95841">
                  <c:v>95.841000000000008</c:v>
                </c:pt>
                <c:pt idx="95842">
                  <c:v>95.842000000000041</c:v>
                </c:pt>
                <c:pt idx="95843">
                  <c:v>95.843000000000018</c:v>
                </c:pt>
                <c:pt idx="95844">
                  <c:v>95.843999999999994</c:v>
                </c:pt>
                <c:pt idx="95845">
                  <c:v>95.845000000000027</c:v>
                </c:pt>
                <c:pt idx="95846">
                  <c:v>95.846000000000004</c:v>
                </c:pt>
                <c:pt idx="95847">
                  <c:v>95.847000000000037</c:v>
                </c:pt>
                <c:pt idx="95848">
                  <c:v>95.848000000000013</c:v>
                </c:pt>
                <c:pt idx="95849">
                  <c:v>95.849000000000046</c:v>
                </c:pt>
                <c:pt idx="95850">
                  <c:v>95.850000000000023</c:v>
                </c:pt>
                <c:pt idx="95851">
                  <c:v>95.850999999999999</c:v>
                </c:pt>
                <c:pt idx="95852">
                  <c:v>95.852000000000032</c:v>
                </c:pt>
                <c:pt idx="95853">
                  <c:v>95.853000000000009</c:v>
                </c:pt>
                <c:pt idx="95854">
                  <c:v>95.854000000000042</c:v>
                </c:pt>
                <c:pt idx="95855">
                  <c:v>95.855000000000018</c:v>
                </c:pt>
                <c:pt idx="95856">
                  <c:v>95.855999999999995</c:v>
                </c:pt>
                <c:pt idx="95857">
                  <c:v>95.857000000000028</c:v>
                </c:pt>
                <c:pt idx="95858">
                  <c:v>95.858000000000004</c:v>
                </c:pt>
                <c:pt idx="95859">
                  <c:v>95.859000000000037</c:v>
                </c:pt>
                <c:pt idx="95860">
                  <c:v>95.860000000000014</c:v>
                </c:pt>
                <c:pt idx="95861">
                  <c:v>95.86099999999999</c:v>
                </c:pt>
                <c:pt idx="95862">
                  <c:v>95.862000000000023</c:v>
                </c:pt>
                <c:pt idx="95863">
                  <c:v>95.863</c:v>
                </c:pt>
                <c:pt idx="95864">
                  <c:v>95.864000000000033</c:v>
                </c:pt>
                <c:pt idx="95865">
                  <c:v>95.865000000000009</c:v>
                </c:pt>
                <c:pt idx="95866">
                  <c:v>95.866000000000042</c:v>
                </c:pt>
                <c:pt idx="95867">
                  <c:v>95.867000000000019</c:v>
                </c:pt>
                <c:pt idx="95868">
                  <c:v>95.867999999999995</c:v>
                </c:pt>
                <c:pt idx="95869">
                  <c:v>95.869000000000028</c:v>
                </c:pt>
                <c:pt idx="95870">
                  <c:v>95.87</c:v>
                </c:pt>
                <c:pt idx="95871">
                  <c:v>95.871000000000038</c:v>
                </c:pt>
                <c:pt idx="95872">
                  <c:v>95.872000000000014</c:v>
                </c:pt>
                <c:pt idx="95873">
                  <c:v>95.87299999999999</c:v>
                </c:pt>
                <c:pt idx="95874">
                  <c:v>95.874000000000024</c:v>
                </c:pt>
                <c:pt idx="95875">
                  <c:v>95.875</c:v>
                </c:pt>
                <c:pt idx="95876">
                  <c:v>95.876000000000033</c:v>
                </c:pt>
                <c:pt idx="95877">
                  <c:v>95.87700000000001</c:v>
                </c:pt>
                <c:pt idx="95878">
                  <c:v>95.878000000000043</c:v>
                </c:pt>
                <c:pt idx="95879">
                  <c:v>95.879000000000019</c:v>
                </c:pt>
                <c:pt idx="95880">
                  <c:v>95.88</c:v>
                </c:pt>
                <c:pt idx="95881">
                  <c:v>95.881000000000029</c:v>
                </c:pt>
                <c:pt idx="95882">
                  <c:v>95.882000000000005</c:v>
                </c:pt>
                <c:pt idx="95883">
                  <c:v>95.883000000000038</c:v>
                </c:pt>
                <c:pt idx="95884">
                  <c:v>95.884000000000015</c:v>
                </c:pt>
                <c:pt idx="95885">
                  <c:v>95.884999999999991</c:v>
                </c:pt>
                <c:pt idx="95886">
                  <c:v>95.886000000000024</c:v>
                </c:pt>
                <c:pt idx="95887">
                  <c:v>95.887</c:v>
                </c:pt>
                <c:pt idx="95888">
                  <c:v>95.888000000000034</c:v>
                </c:pt>
                <c:pt idx="95889">
                  <c:v>95.88900000000001</c:v>
                </c:pt>
                <c:pt idx="95890">
                  <c:v>95.890000000000043</c:v>
                </c:pt>
                <c:pt idx="95891">
                  <c:v>95.89100000000002</c:v>
                </c:pt>
                <c:pt idx="95892">
                  <c:v>95.891999999999996</c:v>
                </c:pt>
                <c:pt idx="95893">
                  <c:v>95.893000000000029</c:v>
                </c:pt>
                <c:pt idx="95894">
                  <c:v>95.894000000000005</c:v>
                </c:pt>
                <c:pt idx="95895">
                  <c:v>95.895000000000039</c:v>
                </c:pt>
                <c:pt idx="95896">
                  <c:v>95.896000000000015</c:v>
                </c:pt>
                <c:pt idx="95897">
                  <c:v>95.896999999999991</c:v>
                </c:pt>
                <c:pt idx="95898">
                  <c:v>95.898000000000025</c:v>
                </c:pt>
                <c:pt idx="95899">
                  <c:v>95.899000000000001</c:v>
                </c:pt>
                <c:pt idx="95900">
                  <c:v>95.900000000000034</c:v>
                </c:pt>
                <c:pt idx="95901">
                  <c:v>95.90100000000001</c:v>
                </c:pt>
                <c:pt idx="95902">
                  <c:v>95.902000000000044</c:v>
                </c:pt>
                <c:pt idx="95903">
                  <c:v>95.90300000000002</c:v>
                </c:pt>
                <c:pt idx="95904">
                  <c:v>95.903999999999996</c:v>
                </c:pt>
                <c:pt idx="95905">
                  <c:v>95.90500000000003</c:v>
                </c:pt>
                <c:pt idx="95906">
                  <c:v>95.906000000000006</c:v>
                </c:pt>
                <c:pt idx="95907">
                  <c:v>95.907000000000039</c:v>
                </c:pt>
                <c:pt idx="95908">
                  <c:v>95.908000000000015</c:v>
                </c:pt>
                <c:pt idx="95909">
                  <c:v>95.908999999999992</c:v>
                </c:pt>
                <c:pt idx="95910">
                  <c:v>95.910000000000025</c:v>
                </c:pt>
                <c:pt idx="95911">
                  <c:v>95.911000000000001</c:v>
                </c:pt>
                <c:pt idx="95912">
                  <c:v>95.912000000000035</c:v>
                </c:pt>
                <c:pt idx="95913">
                  <c:v>95.913000000000011</c:v>
                </c:pt>
                <c:pt idx="95914">
                  <c:v>95.914000000000044</c:v>
                </c:pt>
                <c:pt idx="95915">
                  <c:v>95.91500000000002</c:v>
                </c:pt>
                <c:pt idx="95916">
                  <c:v>95.915999999999997</c:v>
                </c:pt>
                <c:pt idx="95917">
                  <c:v>95.91700000000003</c:v>
                </c:pt>
                <c:pt idx="95918">
                  <c:v>95.918000000000006</c:v>
                </c:pt>
                <c:pt idx="95919">
                  <c:v>95.91900000000004</c:v>
                </c:pt>
                <c:pt idx="95920">
                  <c:v>95.920000000000016</c:v>
                </c:pt>
                <c:pt idx="95921">
                  <c:v>95.920999999999992</c:v>
                </c:pt>
                <c:pt idx="95922">
                  <c:v>95.922000000000025</c:v>
                </c:pt>
                <c:pt idx="95923">
                  <c:v>95.923000000000002</c:v>
                </c:pt>
                <c:pt idx="95924">
                  <c:v>95.924000000000035</c:v>
                </c:pt>
                <c:pt idx="95925">
                  <c:v>95.925000000000011</c:v>
                </c:pt>
                <c:pt idx="95926">
                  <c:v>95.926000000000045</c:v>
                </c:pt>
                <c:pt idx="95927">
                  <c:v>95.927000000000021</c:v>
                </c:pt>
                <c:pt idx="95928">
                  <c:v>95.927999999999997</c:v>
                </c:pt>
                <c:pt idx="95929">
                  <c:v>95.92900000000003</c:v>
                </c:pt>
                <c:pt idx="95930">
                  <c:v>95.93</c:v>
                </c:pt>
                <c:pt idx="95931">
                  <c:v>95.93100000000004</c:v>
                </c:pt>
                <c:pt idx="95932">
                  <c:v>95.932000000000016</c:v>
                </c:pt>
                <c:pt idx="95933">
                  <c:v>95.932999999999993</c:v>
                </c:pt>
                <c:pt idx="95934">
                  <c:v>95.934000000000026</c:v>
                </c:pt>
                <c:pt idx="95935">
                  <c:v>95.935000000000002</c:v>
                </c:pt>
                <c:pt idx="95936">
                  <c:v>95.936000000000035</c:v>
                </c:pt>
                <c:pt idx="95937">
                  <c:v>95.937000000000012</c:v>
                </c:pt>
                <c:pt idx="95938">
                  <c:v>95.938000000000045</c:v>
                </c:pt>
                <c:pt idx="95939">
                  <c:v>95.939000000000021</c:v>
                </c:pt>
                <c:pt idx="95940">
                  <c:v>95.94</c:v>
                </c:pt>
                <c:pt idx="95941">
                  <c:v>95.941000000000031</c:v>
                </c:pt>
                <c:pt idx="95942">
                  <c:v>95.942000000000007</c:v>
                </c:pt>
                <c:pt idx="95943">
                  <c:v>95.94300000000004</c:v>
                </c:pt>
                <c:pt idx="95944">
                  <c:v>95.944000000000017</c:v>
                </c:pt>
                <c:pt idx="95945">
                  <c:v>95.944999999999993</c:v>
                </c:pt>
                <c:pt idx="95946">
                  <c:v>95.946000000000026</c:v>
                </c:pt>
                <c:pt idx="95947">
                  <c:v>95.947000000000003</c:v>
                </c:pt>
                <c:pt idx="95948">
                  <c:v>95.948000000000036</c:v>
                </c:pt>
                <c:pt idx="95949">
                  <c:v>95.949000000000012</c:v>
                </c:pt>
                <c:pt idx="95950">
                  <c:v>95.950000000000045</c:v>
                </c:pt>
                <c:pt idx="95951">
                  <c:v>95.951000000000022</c:v>
                </c:pt>
                <c:pt idx="95952">
                  <c:v>95.951999999999998</c:v>
                </c:pt>
                <c:pt idx="95953">
                  <c:v>95.953000000000031</c:v>
                </c:pt>
                <c:pt idx="95954">
                  <c:v>95.954000000000008</c:v>
                </c:pt>
                <c:pt idx="95955">
                  <c:v>95.955000000000041</c:v>
                </c:pt>
                <c:pt idx="95956">
                  <c:v>95.956000000000017</c:v>
                </c:pt>
                <c:pt idx="95957">
                  <c:v>95.956999999999994</c:v>
                </c:pt>
                <c:pt idx="95958">
                  <c:v>95.958000000000027</c:v>
                </c:pt>
                <c:pt idx="95959">
                  <c:v>95.959000000000003</c:v>
                </c:pt>
                <c:pt idx="95960">
                  <c:v>95.960000000000036</c:v>
                </c:pt>
                <c:pt idx="95961">
                  <c:v>95.961000000000013</c:v>
                </c:pt>
                <c:pt idx="95962">
                  <c:v>95.962000000000046</c:v>
                </c:pt>
                <c:pt idx="95963">
                  <c:v>95.963000000000022</c:v>
                </c:pt>
                <c:pt idx="95964">
                  <c:v>95.963999999999999</c:v>
                </c:pt>
                <c:pt idx="95965">
                  <c:v>95.965000000000032</c:v>
                </c:pt>
                <c:pt idx="95966">
                  <c:v>95.966000000000008</c:v>
                </c:pt>
                <c:pt idx="95967">
                  <c:v>95.967000000000041</c:v>
                </c:pt>
                <c:pt idx="95968">
                  <c:v>95.968000000000018</c:v>
                </c:pt>
                <c:pt idx="95969">
                  <c:v>95.968999999999994</c:v>
                </c:pt>
                <c:pt idx="95970">
                  <c:v>95.970000000000027</c:v>
                </c:pt>
                <c:pt idx="95971">
                  <c:v>95.971000000000004</c:v>
                </c:pt>
                <c:pt idx="95972">
                  <c:v>95.972000000000037</c:v>
                </c:pt>
                <c:pt idx="95973">
                  <c:v>95.973000000000013</c:v>
                </c:pt>
                <c:pt idx="95974">
                  <c:v>95.974000000000046</c:v>
                </c:pt>
                <c:pt idx="95975">
                  <c:v>95.975000000000023</c:v>
                </c:pt>
                <c:pt idx="95976">
                  <c:v>95.975999999999999</c:v>
                </c:pt>
                <c:pt idx="95977">
                  <c:v>95.977000000000032</c:v>
                </c:pt>
                <c:pt idx="95978">
                  <c:v>95.978000000000009</c:v>
                </c:pt>
                <c:pt idx="95979">
                  <c:v>95.979000000000042</c:v>
                </c:pt>
                <c:pt idx="95980">
                  <c:v>95.980000000000018</c:v>
                </c:pt>
                <c:pt idx="95981">
                  <c:v>95.980999999999995</c:v>
                </c:pt>
                <c:pt idx="95982">
                  <c:v>95.982000000000028</c:v>
                </c:pt>
                <c:pt idx="95983">
                  <c:v>95.983000000000004</c:v>
                </c:pt>
                <c:pt idx="95984">
                  <c:v>95.984000000000037</c:v>
                </c:pt>
                <c:pt idx="95985">
                  <c:v>95.985000000000014</c:v>
                </c:pt>
                <c:pt idx="95986">
                  <c:v>95.98599999999999</c:v>
                </c:pt>
                <c:pt idx="95987">
                  <c:v>95.987000000000023</c:v>
                </c:pt>
                <c:pt idx="95988">
                  <c:v>95.988</c:v>
                </c:pt>
                <c:pt idx="95989">
                  <c:v>95.989000000000033</c:v>
                </c:pt>
                <c:pt idx="95990">
                  <c:v>95.990000000000009</c:v>
                </c:pt>
                <c:pt idx="95991">
                  <c:v>95.991000000000042</c:v>
                </c:pt>
                <c:pt idx="95992">
                  <c:v>95.992000000000019</c:v>
                </c:pt>
                <c:pt idx="95993">
                  <c:v>95.992999999999995</c:v>
                </c:pt>
                <c:pt idx="95994">
                  <c:v>95.994000000000028</c:v>
                </c:pt>
                <c:pt idx="95995">
                  <c:v>95.995000000000005</c:v>
                </c:pt>
                <c:pt idx="95996">
                  <c:v>95.996000000000038</c:v>
                </c:pt>
                <c:pt idx="95997">
                  <c:v>95.997000000000014</c:v>
                </c:pt>
                <c:pt idx="95998">
                  <c:v>95.99799999999999</c:v>
                </c:pt>
                <c:pt idx="95999">
                  <c:v>95.999000000000024</c:v>
                </c:pt>
                <c:pt idx="96000">
                  <c:v>96</c:v>
                </c:pt>
                <c:pt idx="96001">
                  <c:v>96.001000000000033</c:v>
                </c:pt>
                <c:pt idx="96002">
                  <c:v>96.00200000000001</c:v>
                </c:pt>
                <c:pt idx="96003">
                  <c:v>96.003000000000043</c:v>
                </c:pt>
                <c:pt idx="96004">
                  <c:v>96.004000000000019</c:v>
                </c:pt>
                <c:pt idx="96005">
                  <c:v>96.004999999999995</c:v>
                </c:pt>
                <c:pt idx="96006">
                  <c:v>96.006000000000029</c:v>
                </c:pt>
                <c:pt idx="96007">
                  <c:v>96.007000000000005</c:v>
                </c:pt>
                <c:pt idx="96008">
                  <c:v>96.008000000000038</c:v>
                </c:pt>
                <c:pt idx="96009">
                  <c:v>96.009000000000015</c:v>
                </c:pt>
                <c:pt idx="96010">
                  <c:v>96.009999999999991</c:v>
                </c:pt>
                <c:pt idx="96011">
                  <c:v>96.011000000000024</c:v>
                </c:pt>
                <c:pt idx="96012">
                  <c:v>96.012</c:v>
                </c:pt>
                <c:pt idx="96013">
                  <c:v>96.013000000000034</c:v>
                </c:pt>
                <c:pt idx="96014">
                  <c:v>96.01400000000001</c:v>
                </c:pt>
                <c:pt idx="96015">
                  <c:v>96.015000000000043</c:v>
                </c:pt>
                <c:pt idx="96016">
                  <c:v>96.01600000000002</c:v>
                </c:pt>
                <c:pt idx="96017">
                  <c:v>96.016999999999996</c:v>
                </c:pt>
                <c:pt idx="96018">
                  <c:v>96.018000000000029</c:v>
                </c:pt>
                <c:pt idx="96019">
                  <c:v>96.019000000000005</c:v>
                </c:pt>
                <c:pt idx="96020">
                  <c:v>96.020000000000039</c:v>
                </c:pt>
                <c:pt idx="96021">
                  <c:v>96.021000000000015</c:v>
                </c:pt>
                <c:pt idx="96022">
                  <c:v>96.021999999999991</c:v>
                </c:pt>
                <c:pt idx="96023">
                  <c:v>96.023000000000025</c:v>
                </c:pt>
                <c:pt idx="96024">
                  <c:v>96.024000000000001</c:v>
                </c:pt>
                <c:pt idx="96025">
                  <c:v>96.025000000000034</c:v>
                </c:pt>
                <c:pt idx="96026">
                  <c:v>96.02600000000001</c:v>
                </c:pt>
                <c:pt idx="96027">
                  <c:v>96.027000000000044</c:v>
                </c:pt>
                <c:pt idx="96028">
                  <c:v>96.02800000000002</c:v>
                </c:pt>
                <c:pt idx="96029">
                  <c:v>96.028999999999996</c:v>
                </c:pt>
                <c:pt idx="96030">
                  <c:v>96.03000000000003</c:v>
                </c:pt>
                <c:pt idx="96031">
                  <c:v>96.031000000000006</c:v>
                </c:pt>
                <c:pt idx="96032">
                  <c:v>96.032000000000039</c:v>
                </c:pt>
                <c:pt idx="96033">
                  <c:v>96.033000000000015</c:v>
                </c:pt>
                <c:pt idx="96034">
                  <c:v>96.033999999999992</c:v>
                </c:pt>
                <c:pt idx="96035">
                  <c:v>96.035000000000025</c:v>
                </c:pt>
                <c:pt idx="96036">
                  <c:v>96.036000000000001</c:v>
                </c:pt>
                <c:pt idx="96037">
                  <c:v>96.037000000000035</c:v>
                </c:pt>
                <c:pt idx="96038">
                  <c:v>96.038000000000011</c:v>
                </c:pt>
                <c:pt idx="96039">
                  <c:v>96.039000000000044</c:v>
                </c:pt>
                <c:pt idx="96040">
                  <c:v>96.04000000000002</c:v>
                </c:pt>
                <c:pt idx="96041">
                  <c:v>96.040999999999997</c:v>
                </c:pt>
                <c:pt idx="96042">
                  <c:v>96.04200000000003</c:v>
                </c:pt>
                <c:pt idx="96043">
                  <c:v>96.043000000000006</c:v>
                </c:pt>
                <c:pt idx="96044">
                  <c:v>96.04400000000004</c:v>
                </c:pt>
                <c:pt idx="96045">
                  <c:v>96.045000000000016</c:v>
                </c:pt>
                <c:pt idx="96046">
                  <c:v>96.045999999999992</c:v>
                </c:pt>
                <c:pt idx="96047">
                  <c:v>96.047000000000025</c:v>
                </c:pt>
                <c:pt idx="96048">
                  <c:v>96.048000000000002</c:v>
                </c:pt>
                <c:pt idx="96049">
                  <c:v>96.049000000000035</c:v>
                </c:pt>
                <c:pt idx="96050">
                  <c:v>96.050000000000011</c:v>
                </c:pt>
                <c:pt idx="96051">
                  <c:v>96.051000000000045</c:v>
                </c:pt>
                <c:pt idx="96052">
                  <c:v>96.052000000000021</c:v>
                </c:pt>
                <c:pt idx="96053">
                  <c:v>96.052999999999997</c:v>
                </c:pt>
                <c:pt idx="96054">
                  <c:v>96.05400000000003</c:v>
                </c:pt>
                <c:pt idx="96055">
                  <c:v>96.055000000000007</c:v>
                </c:pt>
                <c:pt idx="96056">
                  <c:v>96.05600000000004</c:v>
                </c:pt>
                <c:pt idx="96057">
                  <c:v>96.057000000000016</c:v>
                </c:pt>
                <c:pt idx="96058">
                  <c:v>96.057999999999993</c:v>
                </c:pt>
                <c:pt idx="96059">
                  <c:v>96.059000000000026</c:v>
                </c:pt>
                <c:pt idx="96060">
                  <c:v>96.06</c:v>
                </c:pt>
                <c:pt idx="96061">
                  <c:v>96.061000000000035</c:v>
                </c:pt>
                <c:pt idx="96062">
                  <c:v>96.062000000000012</c:v>
                </c:pt>
                <c:pt idx="96063">
                  <c:v>96.063000000000045</c:v>
                </c:pt>
                <c:pt idx="96064">
                  <c:v>96.064000000000021</c:v>
                </c:pt>
                <c:pt idx="96065">
                  <c:v>96.064999999999998</c:v>
                </c:pt>
                <c:pt idx="96066">
                  <c:v>96.066000000000031</c:v>
                </c:pt>
                <c:pt idx="96067">
                  <c:v>96.067000000000007</c:v>
                </c:pt>
                <c:pt idx="96068">
                  <c:v>96.06800000000004</c:v>
                </c:pt>
                <c:pt idx="96069">
                  <c:v>96.069000000000017</c:v>
                </c:pt>
                <c:pt idx="96070">
                  <c:v>96.07</c:v>
                </c:pt>
                <c:pt idx="96071">
                  <c:v>96.071000000000026</c:v>
                </c:pt>
                <c:pt idx="96072">
                  <c:v>96.072000000000003</c:v>
                </c:pt>
                <c:pt idx="96073">
                  <c:v>96.073000000000036</c:v>
                </c:pt>
                <c:pt idx="96074">
                  <c:v>96.074000000000012</c:v>
                </c:pt>
                <c:pt idx="96075">
                  <c:v>96.075000000000045</c:v>
                </c:pt>
                <c:pt idx="96076">
                  <c:v>96.076000000000022</c:v>
                </c:pt>
                <c:pt idx="96077">
                  <c:v>96.076999999999998</c:v>
                </c:pt>
                <c:pt idx="96078">
                  <c:v>96.078000000000031</c:v>
                </c:pt>
                <c:pt idx="96079">
                  <c:v>96.079000000000008</c:v>
                </c:pt>
                <c:pt idx="96080">
                  <c:v>96.080000000000041</c:v>
                </c:pt>
                <c:pt idx="96081">
                  <c:v>96.081000000000017</c:v>
                </c:pt>
                <c:pt idx="96082">
                  <c:v>96.081999999999994</c:v>
                </c:pt>
                <c:pt idx="96083">
                  <c:v>96.083000000000027</c:v>
                </c:pt>
                <c:pt idx="96084">
                  <c:v>96.084000000000003</c:v>
                </c:pt>
                <c:pt idx="96085">
                  <c:v>96.085000000000036</c:v>
                </c:pt>
                <c:pt idx="96086">
                  <c:v>96.086000000000013</c:v>
                </c:pt>
                <c:pt idx="96087">
                  <c:v>96.087000000000046</c:v>
                </c:pt>
                <c:pt idx="96088">
                  <c:v>96.088000000000022</c:v>
                </c:pt>
                <c:pt idx="96089">
                  <c:v>96.088999999999999</c:v>
                </c:pt>
                <c:pt idx="96090">
                  <c:v>96.090000000000032</c:v>
                </c:pt>
                <c:pt idx="96091">
                  <c:v>96.091000000000008</c:v>
                </c:pt>
                <c:pt idx="96092">
                  <c:v>96.092000000000041</c:v>
                </c:pt>
                <c:pt idx="96093">
                  <c:v>96.093000000000018</c:v>
                </c:pt>
                <c:pt idx="96094">
                  <c:v>96.093999999999994</c:v>
                </c:pt>
                <c:pt idx="96095">
                  <c:v>96.095000000000027</c:v>
                </c:pt>
                <c:pt idx="96096">
                  <c:v>96.096000000000004</c:v>
                </c:pt>
                <c:pt idx="96097">
                  <c:v>96.097000000000037</c:v>
                </c:pt>
                <c:pt idx="96098">
                  <c:v>96.098000000000013</c:v>
                </c:pt>
                <c:pt idx="96099">
                  <c:v>96.099000000000046</c:v>
                </c:pt>
                <c:pt idx="96100">
                  <c:v>96.100000000000023</c:v>
                </c:pt>
                <c:pt idx="96101">
                  <c:v>96.100999999999999</c:v>
                </c:pt>
                <c:pt idx="96102">
                  <c:v>96.102000000000032</c:v>
                </c:pt>
                <c:pt idx="96103">
                  <c:v>96.103000000000009</c:v>
                </c:pt>
                <c:pt idx="96104">
                  <c:v>96.104000000000042</c:v>
                </c:pt>
                <c:pt idx="96105">
                  <c:v>96.105000000000018</c:v>
                </c:pt>
                <c:pt idx="96106">
                  <c:v>96.105999999999995</c:v>
                </c:pt>
                <c:pt idx="96107">
                  <c:v>96.107000000000028</c:v>
                </c:pt>
                <c:pt idx="96108">
                  <c:v>96.108000000000004</c:v>
                </c:pt>
                <c:pt idx="96109">
                  <c:v>96.109000000000037</c:v>
                </c:pt>
                <c:pt idx="96110">
                  <c:v>96.110000000000014</c:v>
                </c:pt>
                <c:pt idx="96111">
                  <c:v>96.11099999999999</c:v>
                </c:pt>
                <c:pt idx="96112">
                  <c:v>96.112000000000023</c:v>
                </c:pt>
                <c:pt idx="96113">
                  <c:v>96.113</c:v>
                </c:pt>
                <c:pt idx="96114">
                  <c:v>96.114000000000033</c:v>
                </c:pt>
                <c:pt idx="96115">
                  <c:v>96.115000000000009</c:v>
                </c:pt>
                <c:pt idx="96116">
                  <c:v>96.116000000000042</c:v>
                </c:pt>
                <c:pt idx="96117">
                  <c:v>96.117000000000019</c:v>
                </c:pt>
                <c:pt idx="96118">
                  <c:v>96.117999999999995</c:v>
                </c:pt>
                <c:pt idx="96119">
                  <c:v>96.119000000000028</c:v>
                </c:pt>
                <c:pt idx="96120">
                  <c:v>96.12</c:v>
                </c:pt>
                <c:pt idx="96121">
                  <c:v>96.121000000000038</c:v>
                </c:pt>
                <c:pt idx="96122">
                  <c:v>96.122000000000014</c:v>
                </c:pt>
                <c:pt idx="96123">
                  <c:v>96.12299999999999</c:v>
                </c:pt>
                <c:pt idx="96124">
                  <c:v>96.124000000000024</c:v>
                </c:pt>
                <c:pt idx="96125">
                  <c:v>96.125</c:v>
                </c:pt>
                <c:pt idx="96126">
                  <c:v>96.126000000000033</c:v>
                </c:pt>
                <c:pt idx="96127">
                  <c:v>96.12700000000001</c:v>
                </c:pt>
                <c:pt idx="96128">
                  <c:v>96.128000000000043</c:v>
                </c:pt>
                <c:pt idx="96129">
                  <c:v>96.129000000000019</c:v>
                </c:pt>
                <c:pt idx="96130">
                  <c:v>96.13</c:v>
                </c:pt>
                <c:pt idx="96131">
                  <c:v>96.131000000000029</c:v>
                </c:pt>
                <c:pt idx="96132">
                  <c:v>96.132000000000005</c:v>
                </c:pt>
                <c:pt idx="96133">
                  <c:v>96.133000000000038</c:v>
                </c:pt>
                <c:pt idx="96134">
                  <c:v>96.134000000000015</c:v>
                </c:pt>
                <c:pt idx="96135">
                  <c:v>96.134999999999991</c:v>
                </c:pt>
                <c:pt idx="96136">
                  <c:v>96.136000000000024</c:v>
                </c:pt>
                <c:pt idx="96137">
                  <c:v>96.137</c:v>
                </c:pt>
                <c:pt idx="96138">
                  <c:v>96.138000000000034</c:v>
                </c:pt>
                <c:pt idx="96139">
                  <c:v>96.13900000000001</c:v>
                </c:pt>
                <c:pt idx="96140">
                  <c:v>96.140000000000043</c:v>
                </c:pt>
                <c:pt idx="96141">
                  <c:v>96.14100000000002</c:v>
                </c:pt>
                <c:pt idx="96142">
                  <c:v>96.141999999999996</c:v>
                </c:pt>
                <c:pt idx="96143">
                  <c:v>96.143000000000029</c:v>
                </c:pt>
                <c:pt idx="96144">
                  <c:v>96.144000000000005</c:v>
                </c:pt>
                <c:pt idx="96145">
                  <c:v>96.145000000000039</c:v>
                </c:pt>
                <c:pt idx="96146">
                  <c:v>96.146000000000015</c:v>
                </c:pt>
                <c:pt idx="96147">
                  <c:v>96.146999999999991</c:v>
                </c:pt>
                <c:pt idx="96148">
                  <c:v>96.148000000000025</c:v>
                </c:pt>
                <c:pt idx="96149">
                  <c:v>96.149000000000001</c:v>
                </c:pt>
                <c:pt idx="96150">
                  <c:v>96.150000000000034</c:v>
                </c:pt>
                <c:pt idx="96151">
                  <c:v>96.15100000000001</c:v>
                </c:pt>
                <c:pt idx="96152">
                  <c:v>96.152000000000044</c:v>
                </c:pt>
                <c:pt idx="96153">
                  <c:v>96.15300000000002</c:v>
                </c:pt>
                <c:pt idx="96154">
                  <c:v>96.153999999999996</c:v>
                </c:pt>
                <c:pt idx="96155">
                  <c:v>96.15500000000003</c:v>
                </c:pt>
                <c:pt idx="96156">
                  <c:v>96.156000000000006</c:v>
                </c:pt>
                <c:pt idx="96157">
                  <c:v>96.157000000000039</c:v>
                </c:pt>
                <c:pt idx="96158">
                  <c:v>96.158000000000015</c:v>
                </c:pt>
                <c:pt idx="96159">
                  <c:v>96.158999999999992</c:v>
                </c:pt>
                <c:pt idx="96160">
                  <c:v>96.160000000000025</c:v>
                </c:pt>
                <c:pt idx="96161">
                  <c:v>96.161000000000001</c:v>
                </c:pt>
                <c:pt idx="96162">
                  <c:v>96.162000000000035</c:v>
                </c:pt>
                <c:pt idx="96163">
                  <c:v>96.163000000000011</c:v>
                </c:pt>
                <c:pt idx="96164">
                  <c:v>96.164000000000044</c:v>
                </c:pt>
                <c:pt idx="96165">
                  <c:v>96.16500000000002</c:v>
                </c:pt>
                <c:pt idx="96166">
                  <c:v>96.165999999999997</c:v>
                </c:pt>
                <c:pt idx="96167">
                  <c:v>96.16700000000003</c:v>
                </c:pt>
                <c:pt idx="96168">
                  <c:v>96.168000000000006</c:v>
                </c:pt>
                <c:pt idx="96169">
                  <c:v>96.16900000000004</c:v>
                </c:pt>
                <c:pt idx="96170">
                  <c:v>96.170000000000016</c:v>
                </c:pt>
                <c:pt idx="96171">
                  <c:v>96.170999999999992</c:v>
                </c:pt>
                <c:pt idx="96172">
                  <c:v>96.172000000000025</c:v>
                </c:pt>
                <c:pt idx="96173">
                  <c:v>96.173000000000002</c:v>
                </c:pt>
                <c:pt idx="96174">
                  <c:v>96.174000000000035</c:v>
                </c:pt>
                <c:pt idx="96175">
                  <c:v>96.175000000000011</c:v>
                </c:pt>
                <c:pt idx="96176">
                  <c:v>96.176000000000045</c:v>
                </c:pt>
                <c:pt idx="96177">
                  <c:v>96.177000000000021</c:v>
                </c:pt>
                <c:pt idx="96178">
                  <c:v>96.177999999999997</c:v>
                </c:pt>
                <c:pt idx="96179">
                  <c:v>96.17900000000003</c:v>
                </c:pt>
                <c:pt idx="96180">
                  <c:v>96.18</c:v>
                </c:pt>
                <c:pt idx="96181">
                  <c:v>96.18100000000004</c:v>
                </c:pt>
                <c:pt idx="96182">
                  <c:v>96.182000000000016</c:v>
                </c:pt>
                <c:pt idx="96183">
                  <c:v>96.182999999999993</c:v>
                </c:pt>
                <c:pt idx="96184">
                  <c:v>96.184000000000026</c:v>
                </c:pt>
                <c:pt idx="96185">
                  <c:v>96.185000000000002</c:v>
                </c:pt>
                <c:pt idx="96186">
                  <c:v>96.186000000000035</c:v>
                </c:pt>
                <c:pt idx="96187">
                  <c:v>96.187000000000012</c:v>
                </c:pt>
                <c:pt idx="96188">
                  <c:v>96.188000000000045</c:v>
                </c:pt>
                <c:pt idx="96189">
                  <c:v>96.189000000000021</c:v>
                </c:pt>
                <c:pt idx="96190">
                  <c:v>96.19</c:v>
                </c:pt>
                <c:pt idx="96191">
                  <c:v>96.191000000000031</c:v>
                </c:pt>
                <c:pt idx="96192">
                  <c:v>96.192000000000007</c:v>
                </c:pt>
                <c:pt idx="96193">
                  <c:v>96.19300000000004</c:v>
                </c:pt>
                <c:pt idx="96194">
                  <c:v>96.194000000000017</c:v>
                </c:pt>
                <c:pt idx="96195">
                  <c:v>96.194999999999993</c:v>
                </c:pt>
                <c:pt idx="96196">
                  <c:v>96.196000000000026</c:v>
                </c:pt>
                <c:pt idx="96197">
                  <c:v>96.197000000000003</c:v>
                </c:pt>
                <c:pt idx="96198">
                  <c:v>96.198000000000036</c:v>
                </c:pt>
                <c:pt idx="96199">
                  <c:v>96.199000000000012</c:v>
                </c:pt>
                <c:pt idx="96200">
                  <c:v>96.200000000000045</c:v>
                </c:pt>
                <c:pt idx="96201">
                  <c:v>96.201000000000022</c:v>
                </c:pt>
                <c:pt idx="96202">
                  <c:v>96.201999999999998</c:v>
                </c:pt>
                <c:pt idx="96203">
                  <c:v>96.203000000000031</c:v>
                </c:pt>
                <c:pt idx="96204">
                  <c:v>96.204000000000008</c:v>
                </c:pt>
                <c:pt idx="96205">
                  <c:v>96.205000000000041</c:v>
                </c:pt>
                <c:pt idx="96206">
                  <c:v>96.206000000000017</c:v>
                </c:pt>
                <c:pt idx="96207">
                  <c:v>96.206999999999994</c:v>
                </c:pt>
                <c:pt idx="96208">
                  <c:v>96.208000000000027</c:v>
                </c:pt>
                <c:pt idx="96209">
                  <c:v>96.209000000000003</c:v>
                </c:pt>
                <c:pt idx="96210">
                  <c:v>96.210000000000036</c:v>
                </c:pt>
                <c:pt idx="96211">
                  <c:v>96.211000000000013</c:v>
                </c:pt>
                <c:pt idx="96212">
                  <c:v>96.212000000000046</c:v>
                </c:pt>
                <c:pt idx="96213">
                  <c:v>96.213000000000022</c:v>
                </c:pt>
                <c:pt idx="96214">
                  <c:v>96.213999999999999</c:v>
                </c:pt>
                <c:pt idx="96215">
                  <c:v>96.215000000000032</c:v>
                </c:pt>
                <c:pt idx="96216">
                  <c:v>96.216000000000008</c:v>
                </c:pt>
                <c:pt idx="96217">
                  <c:v>96.217000000000041</c:v>
                </c:pt>
                <c:pt idx="96218">
                  <c:v>96.218000000000018</c:v>
                </c:pt>
                <c:pt idx="96219">
                  <c:v>96.218999999999994</c:v>
                </c:pt>
                <c:pt idx="96220">
                  <c:v>96.220000000000027</c:v>
                </c:pt>
                <c:pt idx="96221">
                  <c:v>96.221000000000004</c:v>
                </c:pt>
                <c:pt idx="96222">
                  <c:v>96.222000000000037</c:v>
                </c:pt>
                <c:pt idx="96223">
                  <c:v>96.223000000000013</c:v>
                </c:pt>
                <c:pt idx="96224">
                  <c:v>96.224000000000046</c:v>
                </c:pt>
                <c:pt idx="96225">
                  <c:v>96.225000000000023</c:v>
                </c:pt>
                <c:pt idx="96226">
                  <c:v>96.225999999999999</c:v>
                </c:pt>
                <c:pt idx="96227">
                  <c:v>96.227000000000032</c:v>
                </c:pt>
                <c:pt idx="96228">
                  <c:v>96.228000000000009</c:v>
                </c:pt>
                <c:pt idx="96229">
                  <c:v>96.229000000000042</c:v>
                </c:pt>
                <c:pt idx="96230">
                  <c:v>96.230000000000018</c:v>
                </c:pt>
                <c:pt idx="96231">
                  <c:v>96.230999999999995</c:v>
                </c:pt>
                <c:pt idx="96232">
                  <c:v>96.232000000000028</c:v>
                </c:pt>
                <c:pt idx="96233">
                  <c:v>96.233000000000004</c:v>
                </c:pt>
                <c:pt idx="96234">
                  <c:v>96.234000000000037</c:v>
                </c:pt>
                <c:pt idx="96235">
                  <c:v>96.235000000000014</c:v>
                </c:pt>
                <c:pt idx="96236">
                  <c:v>96.23599999999999</c:v>
                </c:pt>
                <c:pt idx="96237">
                  <c:v>96.237000000000023</c:v>
                </c:pt>
                <c:pt idx="96238">
                  <c:v>96.238</c:v>
                </c:pt>
                <c:pt idx="96239">
                  <c:v>96.239000000000033</c:v>
                </c:pt>
                <c:pt idx="96240">
                  <c:v>96.240000000000009</c:v>
                </c:pt>
                <c:pt idx="96241">
                  <c:v>96.241000000000042</c:v>
                </c:pt>
                <c:pt idx="96242">
                  <c:v>96.242000000000019</c:v>
                </c:pt>
                <c:pt idx="96243">
                  <c:v>96.242999999999995</c:v>
                </c:pt>
                <c:pt idx="96244">
                  <c:v>96.244000000000028</c:v>
                </c:pt>
                <c:pt idx="96245">
                  <c:v>96.245000000000005</c:v>
                </c:pt>
                <c:pt idx="96246">
                  <c:v>96.246000000000038</c:v>
                </c:pt>
                <c:pt idx="96247">
                  <c:v>96.247000000000014</c:v>
                </c:pt>
                <c:pt idx="96248">
                  <c:v>96.24799999999999</c:v>
                </c:pt>
                <c:pt idx="96249">
                  <c:v>96.249000000000024</c:v>
                </c:pt>
                <c:pt idx="96250">
                  <c:v>96.25</c:v>
                </c:pt>
                <c:pt idx="96251">
                  <c:v>96.251000000000033</c:v>
                </c:pt>
                <c:pt idx="96252">
                  <c:v>96.25200000000001</c:v>
                </c:pt>
                <c:pt idx="96253">
                  <c:v>96.253000000000043</c:v>
                </c:pt>
                <c:pt idx="96254">
                  <c:v>96.254000000000019</c:v>
                </c:pt>
                <c:pt idx="96255">
                  <c:v>96.254999999999995</c:v>
                </c:pt>
                <c:pt idx="96256">
                  <c:v>96.256000000000029</c:v>
                </c:pt>
                <c:pt idx="96257">
                  <c:v>96.257000000000005</c:v>
                </c:pt>
                <c:pt idx="96258">
                  <c:v>96.258000000000038</c:v>
                </c:pt>
                <c:pt idx="96259">
                  <c:v>96.259000000000015</c:v>
                </c:pt>
                <c:pt idx="96260">
                  <c:v>96.259999999999991</c:v>
                </c:pt>
                <c:pt idx="96261">
                  <c:v>96.261000000000024</c:v>
                </c:pt>
                <c:pt idx="96262">
                  <c:v>96.262</c:v>
                </c:pt>
                <c:pt idx="96263">
                  <c:v>96.263000000000034</c:v>
                </c:pt>
                <c:pt idx="96264">
                  <c:v>96.26400000000001</c:v>
                </c:pt>
                <c:pt idx="96265">
                  <c:v>96.265000000000043</c:v>
                </c:pt>
                <c:pt idx="96266">
                  <c:v>96.26600000000002</c:v>
                </c:pt>
                <c:pt idx="96267">
                  <c:v>96.266999999999996</c:v>
                </c:pt>
                <c:pt idx="96268">
                  <c:v>96.268000000000029</c:v>
                </c:pt>
                <c:pt idx="96269">
                  <c:v>96.269000000000005</c:v>
                </c:pt>
                <c:pt idx="96270">
                  <c:v>96.270000000000039</c:v>
                </c:pt>
                <c:pt idx="96271">
                  <c:v>96.271000000000015</c:v>
                </c:pt>
                <c:pt idx="96272">
                  <c:v>96.271999999999991</c:v>
                </c:pt>
                <c:pt idx="96273">
                  <c:v>96.273000000000025</c:v>
                </c:pt>
                <c:pt idx="96274">
                  <c:v>96.274000000000001</c:v>
                </c:pt>
                <c:pt idx="96275">
                  <c:v>96.275000000000034</c:v>
                </c:pt>
                <c:pt idx="96276">
                  <c:v>96.27600000000001</c:v>
                </c:pt>
                <c:pt idx="96277">
                  <c:v>96.277000000000044</c:v>
                </c:pt>
                <c:pt idx="96278">
                  <c:v>96.27800000000002</c:v>
                </c:pt>
                <c:pt idx="96279">
                  <c:v>96.278999999999996</c:v>
                </c:pt>
                <c:pt idx="96280">
                  <c:v>96.28000000000003</c:v>
                </c:pt>
                <c:pt idx="96281">
                  <c:v>96.281000000000006</c:v>
                </c:pt>
                <c:pt idx="96282">
                  <c:v>96.282000000000039</c:v>
                </c:pt>
                <c:pt idx="96283">
                  <c:v>96.283000000000015</c:v>
                </c:pt>
                <c:pt idx="96284">
                  <c:v>96.283999999999992</c:v>
                </c:pt>
                <c:pt idx="96285">
                  <c:v>96.285000000000025</c:v>
                </c:pt>
                <c:pt idx="96286">
                  <c:v>96.286000000000001</c:v>
                </c:pt>
                <c:pt idx="96287">
                  <c:v>96.287000000000035</c:v>
                </c:pt>
                <c:pt idx="96288">
                  <c:v>96.288000000000011</c:v>
                </c:pt>
                <c:pt idx="96289">
                  <c:v>96.289000000000044</c:v>
                </c:pt>
                <c:pt idx="96290">
                  <c:v>96.29000000000002</c:v>
                </c:pt>
                <c:pt idx="96291">
                  <c:v>96.290999999999997</c:v>
                </c:pt>
                <c:pt idx="96292">
                  <c:v>96.29200000000003</c:v>
                </c:pt>
                <c:pt idx="96293">
                  <c:v>96.293000000000006</c:v>
                </c:pt>
                <c:pt idx="96294">
                  <c:v>96.29400000000004</c:v>
                </c:pt>
                <c:pt idx="96295">
                  <c:v>96.295000000000016</c:v>
                </c:pt>
                <c:pt idx="96296">
                  <c:v>96.295999999999992</c:v>
                </c:pt>
                <c:pt idx="96297">
                  <c:v>96.297000000000025</c:v>
                </c:pt>
                <c:pt idx="96298">
                  <c:v>96.298000000000002</c:v>
                </c:pt>
                <c:pt idx="96299">
                  <c:v>96.299000000000035</c:v>
                </c:pt>
                <c:pt idx="96300">
                  <c:v>96.300000000000011</c:v>
                </c:pt>
                <c:pt idx="96301">
                  <c:v>96.301000000000045</c:v>
                </c:pt>
                <c:pt idx="96302">
                  <c:v>96.302000000000021</c:v>
                </c:pt>
                <c:pt idx="96303">
                  <c:v>96.302999999999997</c:v>
                </c:pt>
                <c:pt idx="96304">
                  <c:v>96.30400000000003</c:v>
                </c:pt>
                <c:pt idx="96305">
                  <c:v>96.305000000000007</c:v>
                </c:pt>
                <c:pt idx="96306">
                  <c:v>96.30600000000004</c:v>
                </c:pt>
                <c:pt idx="96307">
                  <c:v>96.307000000000016</c:v>
                </c:pt>
                <c:pt idx="96308">
                  <c:v>96.307999999999993</c:v>
                </c:pt>
                <c:pt idx="96309">
                  <c:v>96.309000000000026</c:v>
                </c:pt>
                <c:pt idx="96310">
                  <c:v>96.31</c:v>
                </c:pt>
                <c:pt idx="96311">
                  <c:v>96.311000000000035</c:v>
                </c:pt>
                <c:pt idx="96312">
                  <c:v>96.312000000000012</c:v>
                </c:pt>
                <c:pt idx="96313">
                  <c:v>96.313000000000045</c:v>
                </c:pt>
                <c:pt idx="96314">
                  <c:v>96.314000000000021</c:v>
                </c:pt>
                <c:pt idx="96315">
                  <c:v>96.314999999999998</c:v>
                </c:pt>
                <c:pt idx="96316">
                  <c:v>96.316000000000031</c:v>
                </c:pt>
                <c:pt idx="96317">
                  <c:v>96.317000000000007</c:v>
                </c:pt>
                <c:pt idx="96318">
                  <c:v>96.31800000000004</c:v>
                </c:pt>
                <c:pt idx="96319">
                  <c:v>96.319000000000017</c:v>
                </c:pt>
                <c:pt idx="96320">
                  <c:v>96.32</c:v>
                </c:pt>
                <c:pt idx="96321">
                  <c:v>96.321000000000026</c:v>
                </c:pt>
                <c:pt idx="96322">
                  <c:v>96.322000000000003</c:v>
                </c:pt>
                <c:pt idx="96323">
                  <c:v>96.323000000000036</c:v>
                </c:pt>
                <c:pt idx="96324">
                  <c:v>96.324000000000012</c:v>
                </c:pt>
                <c:pt idx="96325">
                  <c:v>96.325000000000045</c:v>
                </c:pt>
                <c:pt idx="96326">
                  <c:v>96.326000000000022</c:v>
                </c:pt>
                <c:pt idx="96327">
                  <c:v>96.326999999999998</c:v>
                </c:pt>
                <c:pt idx="96328">
                  <c:v>96.328000000000031</c:v>
                </c:pt>
                <c:pt idx="96329">
                  <c:v>96.329000000000008</c:v>
                </c:pt>
                <c:pt idx="96330">
                  <c:v>96.330000000000041</c:v>
                </c:pt>
                <c:pt idx="96331">
                  <c:v>96.331000000000017</c:v>
                </c:pt>
                <c:pt idx="96332">
                  <c:v>96.331999999999994</c:v>
                </c:pt>
                <c:pt idx="96333">
                  <c:v>96.333000000000027</c:v>
                </c:pt>
                <c:pt idx="96334">
                  <c:v>96.334000000000003</c:v>
                </c:pt>
                <c:pt idx="96335">
                  <c:v>96.335000000000036</c:v>
                </c:pt>
                <c:pt idx="96336">
                  <c:v>96.336000000000013</c:v>
                </c:pt>
                <c:pt idx="96337">
                  <c:v>96.337000000000046</c:v>
                </c:pt>
                <c:pt idx="96338">
                  <c:v>96.338000000000022</c:v>
                </c:pt>
                <c:pt idx="96339">
                  <c:v>96.338999999999999</c:v>
                </c:pt>
                <c:pt idx="96340">
                  <c:v>96.340000000000032</c:v>
                </c:pt>
                <c:pt idx="96341">
                  <c:v>96.341000000000008</c:v>
                </c:pt>
                <c:pt idx="96342">
                  <c:v>96.342000000000041</c:v>
                </c:pt>
                <c:pt idx="96343">
                  <c:v>96.343000000000018</c:v>
                </c:pt>
                <c:pt idx="96344">
                  <c:v>96.343999999999994</c:v>
                </c:pt>
                <c:pt idx="96345">
                  <c:v>96.345000000000027</c:v>
                </c:pt>
                <c:pt idx="96346">
                  <c:v>96.346000000000004</c:v>
                </c:pt>
                <c:pt idx="96347">
                  <c:v>96.347000000000037</c:v>
                </c:pt>
                <c:pt idx="96348">
                  <c:v>96.348000000000013</c:v>
                </c:pt>
                <c:pt idx="96349">
                  <c:v>96.349000000000046</c:v>
                </c:pt>
                <c:pt idx="96350">
                  <c:v>96.350000000000023</c:v>
                </c:pt>
                <c:pt idx="96351">
                  <c:v>96.350999999999999</c:v>
                </c:pt>
                <c:pt idx="96352">
                  <c:v>96.352000000000032</c:v>
                </c:pt>
                <c:pt idx="96353">
                  <c:v>96.353000000000009</c:v>
                </c:pt>
                <c:pt idx="96354">
                  <c:v>96.354000000000042</c:v>
                </c:pt>
                <c:pt idx="96355">
                  <c:v>96.355000000000018</c:v>
                </c:pt>
                <c:pt idx="96356">
                  <c:v>96.355999999999995</c:v>
                </c:pt>
                <c:pt idx="96357">
                  <c:v>96.357000000000028</c:v>
                </c:pt>
                <c:pt idx="96358">
                  <c:v>96.358000000000004</c:v>
                </c:pt>
                <c:pt idx="96359">
                  <c:v>96.359000000000037</c:v>
                </c:pt>
                <c:pt idx="96360">
                  <c:v>96.360000000000014</c:v>
                </c:pt>
                <c:pt idx="96361">
                  <c:v>96.36099999999999</c:v>
                </c:pt>
                <c:pt idx="96362">
                  <c:v>96.362000000000023</c:v>
                </c:pt>
                <c:pt idx="96363">
                  <c:v>96.363</c:v>
                </c:pt>
                <c:pt idx="96364">
                  <c:v>96.364000000000033</c:v>
                </c:pt>
                <c:pt idx="96365">
                  <c:v>96.365000000000009</c:v>
                </c:pt>
                <c:pt idx="96366">
                  <c:v>96.366000000000042</c:v>
                </c:pt>
                <c:pt idx="96367">
                  <c:v>96.367000000000019</c:v>
                </c:pt>
                <c:pt idx="96368">
                  <c:v>96.367999999999995</c:v>
                </c:pt>
                <c:pt idx="96369">
                  <c:v>96.369000000000028</c:v>
                </c:pt>
                <c:pt idx="96370">
                  <c:v>96.37</c:v>
                </c:pt>
                <c:pt idx="96371">
                  <c:v>96.371000000000038</c:v>
                </c:pt>
                <c:pt idx="96372">
                  <c:v>96.372000000000014</c:v>
                </c:pt>
                <c:pt idx="96373">
                  <c:v>96.37299999999999</c:v>
                </c:pt>
                <c:pt idx="96374">
                  <c:v>96.374000000000024</c:v>
                </c:pt>
                <c:pt idx="96375">
                  <c:v>96.375</c:v>
                </c:pt>
                <c:pt idx="96376">
                  <c:v>96.376000000000033</c:v>
                </c:pt>
                <c:pt idx="96377">
                  <c:v>96.37700000000001</c:v>
                </c:pt>
                <c:pt idx="96378">
                  <c:v>96.378000000000043</c:v>
                </c:pt>
                <c:pt idx="96379">
                  <c:v>96.379000000000019</c:v>
                </c:pt>
                <c:pt idx="96380">
                  <c:v>96.38</c:v>
                </c:pt>
                <c:pt idx="96381">
                  <c:v>96.381000000000029</c:v>
                </c:pt>
                <c:pt idx="96382">
                  <c:v>96.382000000000005</c:v>
                </c:pt>
                <c:pt idx="96383">
                  <c:v>96.383000000000038</c:v>
                </c:pt>
                <c:pt idx="96384">
                  <c:v>96.384000000000015</c:v>
                </c:pt>
                <c:pt idx="96385">
                  <c:v>96.384999999999991</c:v>
                </c:pt>
                <c:pt idx="96386">
                  <c:v>96.386000000000024</c:v>
                </c:pt>
                <c:pt idx="96387">
                  <c:v>96.387</c:v>
                </c:pt>
                <c:pt idx="96388">
                  <c:v>96.388000000000034</c:v>
                </c:pt>
                <c:pt idx="96389">
                  <c:v>96.38900000000001</c:v>
                </c:pt>
                <c:pt idx="96390">
                  <c:v>96.390000000000043</c:v>
                </c:pt>
                <c:pt idx="96391">
                  <c:v>96.39100000000002</c:v>
                </c:pt>
                <c:pt idx="96392">
                  <c:v>96.391999999999996</c:v>
                </c:pt>
                <c:pt idx="96393">
                  <c:v>96.393000000000029</c:v>
                </c:pt>
                <c:pt idx="96394">
                  <c:v>96.394000000000005</c:v>
                </c:pt>
                <c:pt idx="96395">
                  <c:v>96.395000000000039</c:v>
                </c:pt>
                <c:pt idx="96396">
                  <c:v>96.396000000000015</c:v>
                </c:pt>
                <c:pt idx="96397">
                  <c:v>96.396999999999991</c:v>
                </c:pt>
                <c:pt idx="96398">
                  <c:v>96.398000000000025</c:v>
                </c:pt>
                <c:pt idx="96399">
                  <c:v>96.399000000000001</c:v>
                </c:pt>
                <c:pt idx="96400">
                  <c:v>96.400000000000034</c:v>
                </c:pt>
                <c:pt idx="96401">
                  <c:v>96.40100000000001</c:v>
                </c:pt>
                <c:pt idx="96402">
                  <c:v>96.402000000000044</c:v>
                </c:pt>
                <c:pt idx="96403">
                  <c:v>96.40300000000002</c:v>
                </c:pt>
                <c:pt idx="96404">
                  <c:v>96.403999999999996</c:v>
                </c:pt>
                <c:pt idx="96405">
                  <c:v>96.40500000000003</c:v>
                </c:pt>
                <c:pt idx="96406">
                  <c:v>96.406000000000006</c:v>
                </c:pt>
                <c:pt idx="96407">
                  <c:v>96.407000000000039</c:v>
                </c:pt>
                <c:pt idx="96408">
                  <c:v>96.408000000000015</c:v>
                </c:pt>
                <c:pt idx="96409">
                  <c:v>96.408999999999992</c:v>
                </c:pt>
                <c:pt idx="96410">
                  <c:v>96.410000000000025</c:v>
                </c:pt>
                <c:pt idx="96411">
                  <c:v>96.411000000000001</c:v>
                </c:pt>
                <c:pt idx="96412">
                  <c:v>96.412000000000035</c:v>
                </c:pt>
                <c:pt idx="96413">
                  <c:v>96.413000000000011</c:v>
                </c:pt>
                <c:pt idx="96414">
                  <c:v>96.414000000000044</c:v>
                </c:pt>
                <c:pt idx="96415">
                  <c:v>96.41500000000002</c:v>
                </c:pt>
                <c:pt idx="96416">
                  <c:v>96.415999999999997</c:v>
                </c:pt>
                <c:pt idx="96417">
                  <c:v>96.41700000000003</c:v>
                </c:pt>
                <c:pt idx="96418">
                  <c:v>96.418000000000006</c:v>
                </c:pt>
                <c:pt idx="96419">
                  <c:v>96.41900000000004</c:v>
                </c:pt>
                <c:pt idx="96420">
                  <c:v>96.420000000000016</c:v>
                </c:pt>
                <c:pt idx="96421">
                  <c:v>96.420999999999992</c:v>
                </c:pt>
                <c:pt idx="96422">
                  <c:v>96.422000000000025</c:v>
                </c:pt>
                <c:pt idx="96423">
                  <c:v>96.423000000000002</c:v>
                </c:pt>
                <c:pt idx="96424">
                  <c:v>96.424000000000035</c:v>
                </c:pt>
                <c:pt idx="96425">
                  <c:v>96.425000000000011</c:v>
                </c:pt>
                <c:pt idx="96426">
                  <c:v>96.426000000000045</c:v>
                </c:pt>
                <c:pt idx="96427">
                  <c:v>96.427000000000021</c:v>
                </c:pt>
                <c:pt idx="96428">
                  <c:v>96.427999999999997</c:v>
                </c:pt>
                <c:pt idx="96429">
                  <c:v>96.42900000000003</c:v>
                </c:pt>
                <c:pt idx="96430">
                  <c:v>96.43</c:v>
                </c:pt>
                <c:pt idx="96431">
                  <c:v>96.43100000000004</c:v>
                </c:pt>
                <c:pt idx="96432">
                  <c:v>96.432000000000016</c:v>
                </c:pt>
                <c:pt idx="96433">
                  <c:v>96.432999999999993</c:v>
                </c:pt>
                <c:pt idx="96434">
                  <c:v>96.434000000000026</c:v>
                </c:pt>
                <c:pt idx="96435">
                  <c:v>96.435000000000002</c:v>
                </c:pt>
                <c:pt idx="96436">
                  <c:v>96.436000000000035</c:v>
                </c:pt>
                <c:pt idx="96437">
                  <c:v>96.437000000000012</c:v>
                </c:pt>
                <c:pt idx="96438">
                  <c:v>96.438000000000045</c:v>
                </c:pt>
                <c:pt idx="96439">
                  <c:v>96.439000000000021</c:v>
                </c:pt>
                <c:pt idx="96440">
                  <c:v>96.44</c:v>
                </c:pt>
                <c:pt idx="96441">
                  <c:v>96.441000000000031</c:v>
                </c:pt>
                <c:pt idx="96442">
                  <c:v>96.442000000000007</c:v>
                </c:pt>
                <c:pt idx="96443">
                  <c:v>96.44300000000004</c:v>
                </c:pt>
                <c:pt idx="96444">
                  <c:v>96.444000000000017</c:v>
                </c:pt>
                <c:pt idx="96445">
                  <c:v>96.444999999999993</c:v>
                </c:pt>
                <c:pt idx="96446">
                  <c:v>96.446000000000026</c:v>
                </c:pt>
                <c:pt idx="96447">
                  <c:v>96.447000000000003</c:v>
                </c:pt>
                <c:pt idx="96448">
                  <c:v>96.448000000000036</c:v>
                </c:pt>
                <c:pt idx="96449">
                  <c:v>96.449000000000012</c:v>
                </c:pt>
                <c:pt idx="96450">
                  <c:v>96.450000000000045</c:v>
                </c:pt>
                <c:pt idx="96451">
                  <c:v>96.451000000000022</c:v>
                </c:pt>
                <c:pt idx="96452">
                  <c:v>96.451999999999998</c:v>
                </c:pt>
                <c:pt idx="96453">
                  <c:v>96.453000000000031</c:v>
                </c:pt>
                <c:pt idx="96454">
                  <c:v>96.454000000000008</c:v>
                </c:pt>
                <c:pt idx="96455">
                  <c:v>96.455000000000041</c:v>
                </c:pt>
                <c:pt idx="96456">
                  <c:v>96.456000000000017</c:v>
                </c:pt>
                <c:pt idx="96457">
                  <c:v>96.456999999999994</c:v>
                </c:pt>
                <c:pt idx="96458">
                  <c:v>96.458000000000027</c:v>
                </c:pt>
                <c:pt idx="96459">
                  <c:v>96.459000000000003</c:v>
                </c:pt>
                <c:pt idx="96460">
                  <c:v>96.460000000000036</c:v>
                </c:pt>
                <c:pt idx="96461">
                  <c:v>96.461000000000013</c:v>
                </c:pt>
                <c:pt idx="96462">
                  <c:v>96.462000000000046</c:v>
                </c:pt>
                <c:pt idx="96463">
                  <c:v>96.463000000000022</c:v>
                </c:pt>
                <c:pt idx="96464">
                  <c:v>96.463999999999999</c:v>
                </c:pt>
                <c:pt idx="96465">
                  <c:v>96.465000000000032</c:v>
                </c:pt>
                <c:pt idx="96466">
                  <c:v>96.466000000000008</c:v>
                </c:pt>
                <c:pt idx="96467">
                  <c:v>96.467000000000041</c:v>
                </c:pt>
                <c:pt idx="96468">
                  <c:v>96.468000000000018</c:v>
                </c:pt>
                <c:pt idx="96469">
                  <c:v>96.468999999999994</c:v>
                </c:pt>
                <c:pt idx="96470">
                  <c:v>96.470000000000027</c:v>
                </c:pt>
                <c:pt idx="96471">
                  <c:v>96.471000000000004</c:v>
                </c:pt>
                <c:pt idx="96472">
                  <c:v>96.472000000000037</c:v>
                </c:pt>
                <c:pt idx="96473">
                  <c:v>96.473000000000013</c:v>
                </c:pt>
                <c:pt idx="96474">
                  <c:v>96.474000000000046</c:v>
                </c:pt>
                <c:pt idx="96475">
                  <c:v>96.475000000000023</c:v>
                </c:pt>
                <c:pt idx="96476">
                  <c:v>96.475999999999999</c:v>
                </c:pt>
                <c:pt idx="96477">
                  <c:v>96.477000000000032</c:v>
                </c:pt>
                <c:pt idx="96478">
                  <c:v>96.478000000000009</c:v>
                </c:pt>
                <c:pt idx="96479">
                  <c:v>96.479000000000042</c:v>
                </c:pt>
                <c:pt idx="96480">
                  <c:v>96.480000000000018</c:v>
                </c:pt>
                <c:pt idx="96481">
                  <c:v>96.480999999999995</c:v>
                </c:pt>
                <c:pt idx="96482">
                  <c:v>96.482000000000028</c:v>
                </c:pt>
                <c:pt idx="96483">
                  <c:v>96.483000000000004</c:v>
                </c:pt>
                <c:pt idx="96484">
                  <c:v>96.484000000000037</c:v>
                </c:pt>
                <c:pt idx="96485">
                  <c:v>96.485000000000014</c:v>
                </c:pt>
                <c:pt idx="96486">
                  <c:v>96.48599999999999</c:v>
                </c:pt>
                <c:pt idx="96487">
                  <c:v>96.487000000000023</c:v>
                </c:pt>
                <c:pt idx="96488">
                  <c:v>96.488</c:v>
                </c:pt>
                <c:pt idx="96489">
                  <c:v>96.489000000000033</c:v>
                </c:pt>
                <c:pt idx="96490">
                  <c:v>96.490000000000009</c:v>
                </c:pt>
                <c:pt idx="96491">
                  <c:v>96.491000000000042</c:v>
                </c:pt>
                <c:pt idx="96492">
                  <c:v>96.492000000000019</c:v>
                </c:pt>
                <c:pt idx="96493">
                  <c:v>96.492999999999995</c:v>
                </c:pt>
                <c:pt idx="96494">
                  <c:v>96.494000000000028</c:v>
                </c:pt>
                <c:pt idx="96495">
                  <c:v>96.495000000000005</c:v>
                </c:pt>
                <c:pt idx="96496">
                  <c:v>96.496000000000038</c:v>
                </c:pt>
                <c:pt idx="96497">
                  <c:v>96.497000000000014</c:v>
                </c:pt>
                <c:pt idx="96498">
                  <c:v>96.49799999999999</c:v>
                </c:pt>
                <c:pt idx="96499">
                  <c:v>96.499000000000024</c:v>
                </c:pt>
                <c:pt idx="96500">
                  <c:v>96.5</c:v>
                </c:pt>
                <c:pt idx="96501">
                  <c:v>96.501000000000033</c:v>
                </c:pt>
                <c:pt idx="96502">
                  <c:v>96.50200000000001</c:v>
                </c:pt>
                <c:pt idx="96503">
                  <c:v>96.503000000000043</c:v>
                </c:pt>
                <c:pt idx="96504">
                  <c:v>96.504000000000019</c:v>
                </c:pt>
                <c:pt idx="96505">
                  <c:v>96.504999999999995</c:v>
                </c:pt>
                <c:pt idx="96506">
                  <c:v>96.506000000000029</c:v>
                </c:pt>
                <c:pt idx="96507">
                  <c:v>96.507000000000005</c:v>
                </c:pt>
                <c:pt idx="96508">
                  <c:v>96.508000000000038</c:v>
                </c:pt>
                <c:pt idx="96509">
                  <c:v>96.509000000000015</c:v>
                </c:pt>
                <c:pt idx="96510">
                  <c:v>96.509999999999991</c:v>
                </c:pt>
                <c:pt idx="96511">
                  <c:v>96.511000000000024</c:v>
                </c:pt>
                <c:pt idx="96512">
                  <c:v>96.512</c:v>
                </c:pt>
                <c:pt idx="96513">
                  <c:v>96.513000000000034</c:v>
                </c:pt>
                <c:pt idx="96514">
                  <c:v>96.51400000000001</c:v>
                </c:pt>
                <c:pt idx="96515">
                  <c:v>96.515000000000043</c:v>
                </c:pt>
                <c:pt idx="96516">
                  <c:v>96.51600000000002</c:v>
                </c:pt>
                <c:pt idx="96517">
                  <c:v>96.516999999999996</c:v>
                </c:pt>
                <c:pt idx="96518">
                  <c:v>96.518000000000029</c:v>
                </c:pt>
                <c:pt idx="96519">
                  <c:v>96.519000000000005</c:v>
                </c:pt>
                <c:pt idx="96520">
                  <c:v>96.520000000000039</c:v>
                </c:pt>
                <c:pt idx="96521">
                  <c:v>96.521000000000015</c:v>
                </c:pt>
                <c:pt idx="96522">
                  <c:v>96.521999999999991</c:v>
                </c:pt>
                <c:pt idx="96523">
                  <c:v>96.523000000000025</c:v>
                </c:pt>
                <c:pt idx="96524">
                  <c:v>96.524000000000001</c:v>
                </c:pt>
                <c:pt idx="96525">
                  <c:v>96.525000000000034</c:v>
                </c:pt>
                <c:pt idx="96526">
                  <c:v>96.52600000000001</c:v>
                </c:pt>
                <c:pt idx="96527">
                  <c:v>96.527000000000044</c:v>
                </c:pt>
                <c:pt idx="96528">
                  <c:v>96.52800000000002</c:v>
                </c:pt>
                <c:pt idx="96529">
                  <c:v>96.528999999999996</c:v>
                </c:pt>
                <c:pt idx="96530">
                  <c:v>96.53000000000003</c:v>
                </c:pt>
                <c:pt idx="96531">
                  <c:v>96.531000000000006</c:v>
                </c:pt>
                <c:pt idx="96532">
                  <c:v>96.532000000000039</c:v>
                </c:pt>
                <c:pt idx="96533">
                  <c:v>96.533000000000015</c:v>
                </c:pt>
                <c:pt idx="96534">
                  <c:v>96.533999999999992</c:v>
                </c:pt>
                <c:pt idx="96535">
                  <c:v>96.535000000000025</c:v>
                </c:pt>
                <c:pt idx="96536">
                  <c:v>96.536000000000001</c:v>
                </c:pt>
                <c:pt idx="96537">
                  <c:v>96.537000000000035</c:v>
                </c:pt>
                <c:pt idx="96538">
                  <c:v>96.538000000000011</c:v>
                </c:pt>
                <c:pt idx="96539">
                  <c:v>96.539000000000044</c:v>
                </c:pt>
                <c:pt idx="96540">
                  <c:v>96.54000000000002</c:v>
                </c:pt>
                <c:pt idx="96541">
                  <c:v>96.540999999999997</c:v>
                </c:pt>
                <c:pt idx="96542">
                  <c:v>96.54200000000003</c:v>
                </c:pt>
                <c:pt idx="96543">
                  <c:v>96.543000000000006</c:v>
                </c:pt>
                <c:pt idx="96544">
                  <c:v>96.54400000000004</c:v>
                </c:pt>
                <c:pt idx="96545">
                  <c:v>96.545000000000016</c:v>
                </c:pt>
                <c:pt idx="96546">
                  <c:v>96.545999999999992</c:v>
                </c:pt>
                <c:pt idx="96547">
                  <c:v>96.547000000000025</c:v>
                </c:pt>
                <c:pt idx="96548">
                  <c:v>96.548000000000002</c:v>
                </c:pt>
                <c:pt idx="96549">
                  <c:v>96.549000000000035</c:v>
                </c:pt>
                <c:pt idx="96550">
                  <c:v>96.550000000000011</c:v>
                </c:pt>
                <c:pt idx="96551">
                  <c:v>96.551000000000045</c:v>
                </c:pt>
                <c:pt idx="96552">
                  <c:v>96.552000000000021</c:v>
                </c:pt>
                <c:pt idx="96553">
                  <c:v>96.552999999999997</c:v>
                </c:pt>
                <c:pt idx="96554">
                  <c:v>96.55400000000003</c:v>
                </c:pt>
                <c:pt idx="96555">
                  <c:v>96.555000000000007</c:v>
                </c:pt>
                <c:pt idx="96556">
                  <c:v>96.55600000000004</c:v>
                </c:pt>
                <c:pt idx="96557">
                  <c:v>96.557000000000016</c:v>
                </c:pt>
                <c:pt idx="96558">
                  <c:v>96.557999999999993</c:v>
                </c:pt>
                <c:pt idx="96559">
                  <c:v>96.559000000000026</c:v>
                </c:pt>
                <c:pt idx="96560">
                  <c:v>96.56</c:v>
                </c:pt>
                <c:pt idx="96561">
                  <c:v>96.561000000000035</c:v>
                </c:pt>
                <c:pt idx="96562">
                  <c:v>96.562000000000012</c:v>
                </c:pt>
                <c:pt idx="96563">
                  <c:v>96.563000000000045</c:v>
                </c:pt>
                <c:pt idx="96564">
                  <c:v>96.564000000000021</c:v>
                </c:pt>
                <c:pt idx="96565">
                  <c:v>96.564999999999998</c:v>
                </c:pt>
                <c:pt idx="96566">
                  <c:v>96.566000000000031</c:v>
                </c:pt>
                <c:pt idx="96567">
                  <c:v>96.567000000000007</c:v>
                </c:pt>
                <c:pt idx="96568">
                  <c:v>96.56800000000004</c:v>
                </c:pt>
                <c:pt idx="96569">
                  <c:v>96.569000000000017</c:v>
                </c:pt>
                <c:pt idx="96570">
                  <c:v>96.57</c:v>
                </c:pt>
                <c:pt idx="96571">
                  <c:v>96.571000000000026</c:v>
                </c:pt>
                <c:pt idx="96572">
                  <c:v>96.572000000000003</c:v>
                </c:pt>
                <c:pt idx="96573">
                  <c:v>96.573000000000036</c:v>
                </c:pt>
                <c:pt idx="96574">
                  <c:v>96.574000000000012</c:v>
                </c:pt>
                <c:pt idx="96575">
                  <c:v>96.575000000000045</c:v>
                </c:pt>
                <c:pt idx="96576">
                  <c:v>96.576000000000022</c:v>
                </c:pt>
                <c:pt idx="96577">
                  <c:v>96.576999999999998</c:v>
                </c:pt>
                <c:pt idx="96578">
                  <c:v>96.578000000000031</c:v>
                </c:pt>
                <c:pt idx="96579">
                  <c:v>96.579000000000008</c:v>
                </c:pt>
                <c:pt idx="96580">
                  <c:v>96.580000000000041</c:v>
                </c:pt>
                <c:pt idx="96581">
                  <c:v>96.581000000000017</c:v>
                </c:pt>
                <c:pt idx="96582">
                  <c:v>96.581999999999994</c:v>
                </c:pt>
                <c:pt idx="96583">
                  <c:v>96.583000000000027</c:v>
                </c:pt>
                <c:pt idx="96584">
                  <c:v>96.584000000000003</c:v>
                </c:pt>
                <c:pt idx="96585">
                  <c:v>96.585000000000036</c:v>
                </c:pt>
                <c:pt idx="96586">
                  <c:v>96.586000000000013</c:v>
                </c:pt>
                <c:pt idx="96587">
                  <c:v>96.587000000000046</c:v>
                </c:pt>
                <c:pt idx="96588">
                  <c:v>96.588000000000022</c:v>
                </c:pt>
                <c:pt idx="96589">
                  <c:v>96.588999999999999</c:v>
                </c:pt>
                <c:pt idx="96590">
                  <c:v>96.590000000000032</c:v>
                </c:pt>
                <c:pt idx="96591">
                  <c:v>96.591000000000008</c:v>
                </c:pt>
                <c:pt idx="96592">
                  <c:v>96.592000000000041</c:v>
                </c:pt>
                <c:pt idx="96593">
                  <c:v>96.593000000000018</c:v>
                </c:pt>
                <c:pt idx="96594">
                  <c:v>96.593999999999994</c:v>
                </c:pt>
                <c:pt idx="96595">
                  <c:v>96.595000000000027</c:v>
                </c:pt>
                <c:pt idx="96596">
                  <c:v>96.596000000000004</c:v>
                </c:pt>
                <c:pt idx="96597">
                  <c:v>96.597000000000037</c:v>
                </c:pt>
                <c:pt idx="96598">
                  <c:v>96.598000000000013</c:v>
                </c:pt>
                <c:pt idx="96599">
                  <c:v>96.599000000000046</c:v>
                </c:pt>
                <c:pt idx="96600">
                  <c:v>96.600000000000023</c:v>
                </c:pt>
                <c:pt idx="96601">
                  <c:v>96.600999999999999</c:v>
                </c:pt>
                <c:pt idx="96602">
                  <c:v>96.602000000000032</c:v>
                </c:pt>
                <c:pt idx="96603">
                  <c:v>96.603000000000009</c:v>
                </c:pt>
                <c:pt idx="96604">
                  <c:v>96.604000000000042</c:v>
                </c:pt>
                <c:pt idx="96605">
                  <c:v>96.605000000000018</c:v>
                </c:pt>
                <c:pt idx="96606">
                  <c:v>96.605999999999995</c:v>
                </c:pt>
                <c:pt idx="96607">
                  <c:v>96.607000000000028</c:v>
                </c:pt>
                <c:pt idx="96608">
                  <c:v>96.608000000000004</c:v>
                </c:pt>
                <c:pt idx="96609">
                  <c:v>96.609000000000037</c:v>
                </c:pt>
                <c:pt idx="96610">
                  <c:v>96.610000000000014</c:v>
                </c:pt>
                <c:pt idx="96611">
                  <c:v>96.61099999999999</c:v>
                </c:pt>
                <c:pt idx="96612">
                  <c:v>96.612000000000023</c:v>
                </c:pt>
                <c:pt idx="96613">
                  <c:v>96.613</c:v>
                </c:pt>
                <c:pt idx="96614">
                  <c:v>96.614000000000033</c:v>
                </c:pt>
                <c:pt idx="96615">
                  <c:v>96.615000000000009</c:v>
                </c:pt>
                <c:pt idx="96616">
                  <c:v>96.616000000000042</c:v>
                </c:pt>
                <c:pt idx="96617">
                  <c:v>96.617000000000019</c:v>
                </c:pt>
                <c:pt idx="96618">
                  <c:v>96.617999999999995</c:v>
                </c:pt>
                <c:pt idx="96619">
                  <c:v>96.619000000000028</c:v>
                </c:pt>
                <c:pt idx="96620">
                  <c:v>96.62</c:v>
                </c:pt>
                <c:pt idx="96621">
                  <c:v>96.621000000000038</c:v>
                </c:pt>
                <c:pt idx="96622">
                  <c:v>96.622000000000014</c:v>
                </c:pt>
                <c:pt idx="96623">
                  <c:v>96.62299999999999</c:v>
                </c:pt>
                <c:pt idx="96624">
                  <c:v>96.624000000000024</c:v>
                </c:pt>
                <c:pt idx="96625">
                  <c:v>96.625</c:v>
                </c:pt>
                <c:pt idx="96626">
                  <c:v>96.626000000000033</c:v>
                </c:pt>
                <c:pt idx="96627">
                  <c:v>96.62700000000001</c:v>
                </c:pt>
                <c:pt idx="96628">
                  <c:v>96.628000000000043</c:v>
                </c:pt>
                <c:pt idx="96629">
                  <c:v>96.629000000000019</c:v>
                </c:pt>
                <c:pt idx="96630">
                  <c:v>96.63</c:v>
                </c:pt>
                <c:pt idx="96631">
                  <c:v>96.631000000000029</c:v>
                </c:pt>
                <c:pt idx="96632">
                  <c:v>96.632000000000005</c:v>
                </c:pt>
                <c:pt idx="96633">
                  <c:v>96.633000000000038</c:v>
                </c:pt>
                <c:pt idx="96634">
                  <c:v>96.634000000000015</c:v>
                </c:pt>
                <c:pt idx="96635">
                  <c:v>96.634999999999991</c:v>
                </c:pt>
                <c:pt idx="96636">
                  <c:v>96.636000000000024</c:v>
                </c:pt>
                <c:pt idx="96637">
                  <c:v>96.637</c:v>
                </c:pt>
                <c:pt idx="96638">
                  <c:v>96.638000000000034</c:v>
                </c:pt>
                <c:pt idx="96639">
                  <c:v>96.63900000000001</c:v>
                </c:pt>
                <c:pt idx="96640">
                  <c:v>96.640000000000043</c:v>
                </c:pt>
                <c:pt idx="96641">
                  <c:v>96.64100000000002</c:v>
                </c:pt>
                <c:pt idx="96642">
                  <c:v>96.641999999999996</c:v>
                </c:pt>
                <c:pt idx="96643">
                  <c:v>96.643000000000029</c:v>
                </c:pt>
                <c:pt idx="96644">
                  <c:v>96.644000000000005</c:v>
                </c:pt>
                <c:pt idx="96645">
                  <c:v>96.645000000000039</c:v>
                </c:pt>
                <c:pt idx="96646">
                  <c:v>96.646000000000015</c:v>
                </c:pt>
                <c:pt idx="96647">
                  <c:v>96.646999999999991</c:v>
                </c:pt>
                <c:pt idx="96648">
                  <c:v>96.648000000000025</c:v>
                </c:pt>
                <c:pt idx="96649">
                  <c:v>96.649000000000001</c:v>
                </c:pt>
                <c:pt idx="96650">
                  <c:v>96.650000000000034</c:v>
                </c:pt>
                <c:pt idx="96651">
                  <c:v>96.65100000000001</c:v>
                </c:pt>
                <c:pt idx="96652">
                  <c:v>96.652000000000044</c:v>
                </c:pt>
                <c:pt idx="96653">
                  <c:v>96.65300000000002</c:v>
                </c:pt>
                <c:pt idx="96654">
                  <c:v>96.653999999999996</c:v>
                </c:pt>
                <c:pt idx="96655">
                  <c:v>96.65500000000003</c:v>
                </c:pt>
                <c:pt idx="96656">
                  <c:v>96.656000000000006</c:v>
                </c:pt>
                <c:pt idx="96657">
                  <c:v>96.657000000000039</c:v>
                </c:pt>
                <c:pt idx="96658">
                  <c:v>96.658000000000015</c:v>
                </c:pt>
                <c:pt idx="96659">
                  <c:v>96.658999999999992</c:v>
                </c:pt>
                <c:pt idx="96660">
                  <c:v>96.660000000000025</c:v>
                </c:pt>
                <c:pt idx="96661">
                  <c:v>96.661000000000001</c:v>
                </c:pt>
                <c:pt idx="96662">
                  <c:v>96.662000000000035</c:v>
                </c:pt>
                <c:pt idx="96663">
                  <c:v>96.663000000000011</c:v>
                </c:pt>
                <c:pt idx="96664">
                  <c:v>96.664000000000044</c:v>
                </c:pt>
                <c:pt idx="96665">
                  <c:v>96.66500000000002</c:v>
                </c:pt>
                <c:pt idx="96666">
                  <c:v>96.665999999999997</c:v>
                </c:pt>
                <c:pt idx="96667">
                  <c:v>96.66700000000003</c:v>
                </c:pt>
                <c:pt idx="96668">
                  <c:v>96.668000000000006</c:v>
                </c:pt>
                <c:pt idx="96669">
                  <c:v>96.66900000000004</c:v>
                </c:pt>
                <c:pt idx="96670">
                  <c:v>96.670000000000016</c:v>
                </c:pt>
                <c:pt idx="96671">
                  <c:v>96.670999999999992</c:v>
                </c:pt>
                <c:pt idx="96672">
                  <c:v>96.672000000000025</c:v>
                </c:pt>
                <c:pt idx="96673">
                  <c:v>96.673000000000002</c:v>
                </c:pt>
                <c:pt idx="96674">
                  <c:v>96.674000000000035</c:v>
                </c:pt>
                <c:pt idx="96675">
                  <c:v>96.675000000000011</c:v>
                </c:pt>
                <c:pt idx="96676">
                  <c:v>96.676000000000045</c:v>
                </c:pt>
                <c:pt idx="96677">
                  <c:v>96.677000000000021</c:v>
                </c:pt>
                <c:pt idx="96678">
                  <c:v>96.677999999999997</c:v>
                </c:pt>
                <c:pt idx="96679">
                  <c:v>96.67900000000003</c:v>
                </c:pt>
                <c:pt idx="96680">
                  <c:v>96.68</c:v>
                </c:pt>
                <c:pt idx="96681">
                  <c:v>96.68100000000004</c:v>
                </c:pt>
                <c:pt idx="96682">
                  <c:v>96.682000000000016</c:v>
                </c:pt>
                <c:pt idx="96683">
                  <c:v>96.682999999999993</c:v>
                </c:pt>
                <c:pt idx="96684">
                  <c:v>96.684000000000026</c:v>
                </c:pt>
                <c:pt idx="96685">
                  <c:v>96.685000000000002</c:v>
                </c:pt>
                <c:pt idx="96686">
                  <c:v>96.686000000000035</c:v>
                </c:pt>
                <c:pt idx="96687">
                  <c:v>96.687000000000012</c:v>
                </c:pt>
                <c:pt idx="96688">
                  <c:v>96.688000000000045</c:v>
                </c:pt>
                <c:pt idx="96689">
                  <c:v>96.689000000000021</c:v>
                </c:pt>
                <c:pt idx="96690">
                  <c:v>96.69</c:v>
                </c:pt>
                <c:pt idx="96691">
                  <c:v>96.691000000000031</c:v>
                </c:pt>
                <c:pt idx="96692">
                  <c:v>96.692000000000007</c:v>
                </c:pt>
                <c:pt idx="96693">
                  <c:v>96.69300000000004</c:v>
                </c:pt>
                <c:pt idx="96694">
                  <c:v>96.694000000000017</c:v>
                </c:pt>
                <c:pt idx="96695">
                  <c:v>96.694999999999993</c:v>
                </c:pt>
                <c:pt idx="96696">
                  <c:v>96.696000000000026</c:v>
                </c:pt>
                <c:pt idx="96697">
                  <c:v>96.697000000000003</c:v>
                </c:pt>
                <c:pt idx="96698">
                  <c:v>96.698000000000036</c:v>
                </c:pt>
                <c:pt idx="96699">
                  <c:v>96.699000000000012</c:v>
                </c:pt>
                <c:pt idx="96700">
                  <c:v>96.700000000000045</c:v>
                </c:pt>
                <c:pt idx="96701">
                  <c:v>96.701000000000022</c:v>
                </c:pt>
                <c:pt idx="96702">
                  <c:v>96.701999999999998</c:v>
                </c:pt>
                <c:pt idx="96703">
                  <c:v>96.703000000000031</c:v>
                </c:pt>
                <c:pt idx="96704">
                  <c:v>96.704000000000008</c:v>
                </c:pt>
                <c:pt idx="96705">
                  <c:v>96.705000000000041</c:v>
                </c:pt>
                <c:pt idx="96706">
                  <c:v>96.706000000000017</c:v>
                </c:pt>
                <c:pt idx="96707">
                  <c:v>96.706999999999994</c:v>
                </c:pt>
                <c:pt idx="96708">
                  <c:v>96.708000000000027</c:v>
                </c:pt>
                <c:pt idx="96709">
                  <c:v>96.709000000000003</c:v>
                </c:pt>
                <c:pt idx="96710">
                  <c:v>96.710000000000036</c:v>
                </c:pt>
                <c:pt idx="96711">
                  <c:v>96.711000000000013</c:v>
                </c:pt>
                <c:pt idx="96712">
                  <c:v>96.712000000000046</c:v>
                </c:pt>
                <c:pt idx="96713">
                  <c:v>96.713000000000022</c:v>
                </c:pt>
                <c:pt idx="96714">
                  <c:v>96.713999999999999</c:v>
                </c:pt>
                <c:pt idx="96715">
                  <c:v>96.715000000000032</c:v>
                </c:pt>
                <c:pt idx="96716">
                  <c:v>96.716000000000008</c:v>
                </c:pt>
                <c:pt idx="96717">
                  <c:v>96.717000000000041</c:v>
                </c:pt>
                <c:pt idx="96718">
                  <c:v>96.718000000000018</c:v>
                </c:pt>
                <c:pt idx="96719">
                  <c:v>96.718999999999994</c:v>
                </c:pt>
                <c:pt idx="96720">
                  <c:v>96.720000000000027</c:v>
                </c:pt>
                <c:pt idx="96721">
                  <c:v>96.721000000000004</c:v>
                </c:pt>
                <c:pt idx="96722">
                  <c:v>96.722000000000037</c:v>
                </c:pt>
                <c:pt idx="96723">
                  <c:v>96.723000000000013</c:v>
                </c:pt>
                <c:pt idx="96724">
                  <c:v>96.724000000000046</c:v>
                </c:pt>
                <c:pt idx="96725">
                  <c:v>96.725000000000023</c:v>
                </c:pt>
                <c:pt idx="96726">
                  <c:v>96.725999999999999</c:v>
                </c:pt>
                <c:pt idx="96727">
                  <c:v>96.727000000000032</c:v>
                </c:pt>
                <c:pt idx="96728">
                  <c:v>96.728000000000009</c:v>
                </c:pt>
                <c:pt idx="96729">
                  <c:v>96.729000000000042</c:v>
                </c:pt>
                <c:pt idx="96730">
                  <c:v>96.730000000000018</c:v>
                </c:pt>
                <c:pt idx="96731">
                  <c:v>96.730999999999995</c:v>
                </c:pt>
                <c:pt idx="96732">
                  <c:v>96.732000000000028</c:v>
                </c:pt>
                <c:pt idx="96733">
                  <c:v>96.733000000000004</c:v>
                </c:pt>
                <c:pt idx="96734">
                  <c:v>96.734000000000037</c:v>
                </c:pt>
                <c:pt idx="96735">
                  <c:v>96.735000000000014</c:v>
                </c:pt>
                <c:pt idx="96736">
                  <c:v>96.73599999999999</c:v>
                </c:pt>
                <c:pt idx="96737">
                  <c:v>96.737000000000023</c:v>
                </c:pt>
                <c:pt idx="96738">
                  <c:v>96.738</c:v>
                </c:pt>
                <c:pt idx="96739">
                  <c:v>96.739000000000033</c:v>
                </c:pt>
                <c:pt idx="96740">
                  <c:v>96.740000000000009</c:v>
                </c:pt>
                <c:pt idx="96741">
                  <c:v>96.741000000000042</c:v>
                </c:pt>
                <c:pt idx="96742">
                  <c:v>96.742000000000019</c:v>
                </c:pt>
                <c:pt idx="96743">
                  <c:v>96.742999999999995</c:v>
                </c:pt>
                <c:pt idx="96744">
                  <c:v>96.744000000000028</c:v>
                </c:pt>
                <c:pt idx="96745">
                  <c:v>96.745000000000005</c:v>
                </c:pt>
                <c:pt idx="96746">
                  <c:v>96.746000000000038</c:v>
                </c:pt>
                <c:pt idx="96747">
                  <c:v>96.747000000000014</c:v>
                </c:pt>
                <c:pt idx="96748">
                  <c:v>96.74799999999999</c:v>
                </c:pt>
                <c:pt idx="96749">
                  <c:v>96.749000000000024</c:v>
                </c:pt>
                <c:pt idx="96750">
                  <c:v>96.75</c:v>
                </c:pt>
                <c:pt idx="96751">
                  <c:v>96.751000000000033</c:v>
                </c:pt>
                <c:pt idx="96752">
                  <c:v>96.75200000000001</c:v>
                </c:pt>
                <c:pt idx="96753">
                  <c:v>96.753000000000043</c:v>
                </c:pt>
                <c:pt idx="96754">
                  <c:v>96.754000000000019</c:v>
                </c:pt>
                <c:pt idx="96755">
                  <c:v>96.754999999999995</c:v>
                </c:pt>
                <c:pt idx="96756">
                  <c:v>96.756000000000029</c:v>
                </c:pt>
                <c:pt idx="96757">
                  <c:v>96.757000000000005</c:v>
                </c:pt>
                <c:pt idx="96758">
                  <c:v>96.758000000000038</c:v>
                </c:pt>
                <c:pt idx="96759">
                  <c:v>96.759000000000015</c:v>
                </c:pt>
                <c:pt idx="96760">
                  <c:v>96.759999999999991</c:v>
                </c:pt>
                <c:pt idx="96761">
                  <c:v>96.761000000000024</c:v>
                </c:pt>
                <c:pt idx="96762">
                  <c:v>96.762</c:v>
                </c:pt>
                <c:pt idx="96763">
                  <c:v>96.763000000000034</c:v>
                </c:pt>
                <c:pt idx="96764">
                  <c:v>96.76400000000001</c:v>
                </c:pt>
                <c:pt idx="96765">
                  <c:v>96.765000000000043</c:v>
                </c:pt>
                <c:pt idx="96766">
                  <c:v>96.76600000000002</c:v>
                </c:pt>
                <c:pt idx="96767">
                  <c:v>96.766999999999996</c:v>
                </c:pt>
                <c:pt idx="96768">
                  <c:v>96.768000000000029</c:v>
                </c:pt>
                <c:pt idx="96769">
                  <c:v>96.769000000000005</c:v>
                </c:pt>
                <c:pt idx="96770">
                  <c:v>96.770000000000039</c:v>
                </c:pt>
                <c:pt idx="96771">
                  <c:v>96.771000000000015</c:v>
                </c:pt>
                <c:pt idx="96772">
                  <c:v>96.771999999999991</c:v>
                </c:pt>
                <c:pt idx="96773">
                  <c:v>96.773000000000025</c:v>
                </c:pt>
                <c:pt idx="96774">
                  <c:v>96.774000000000001</c:v>
                </c:pt>
                <c:pt idx="96775">
                  <c:v>96.775000000000034</c:v>
                </c:pt>
                <c:pt idx="96776">
                  <c:v>96.77600000000001</c:v>
                </c:pt>
                <c:pt idx="96777">
                  <c:v>96.777000000000044</c:v>
                </c:pt>
                <c:pt idx="96778">
                  <c:v>96.77800000000002</c:v>
                </c:pt>
                <c:pt idx="96779">
                  <c:v>96.778999999999996</c:v>
                </c:pt>
                <c:pt idx="96780">
                  <c:v>96.78000000000003</c:v>
                </c:pt>
                <c:pt idx="96781">
                  <c:v>96.781000000000006</c:v>
                </c:pt>
                <c:pt idx="96782">
                  <c:v>96.782000000000039</c:v>
                </c:pt>
                <c:pt idx="96783">
                  <c:v>96.783000000000015</c:v>
                </c:pt>
                <c:pt idx="96784">
                  <c:v>96.783999999999992</c:v>
                </c:pt>
                <c:pt idx="96785">
                  <c:v>96.785000000000025</c:v>
                </c:pt>
                <c:pt idx="96786">
                  <c:v>96.786000000000001</c:v>
                </c:pt>
                <c:pt idx="96787">
                  <c:v>96.787000000000035</c:v>
                </c:pt>
                <c:pt idx="96788">
                  <c:v>96.788000000000011</c:v>
                </c:pt>
                <c:pt idx="96789">
                  <c:v>96.789000000000044</c:v>
                </c:pt>
                <c:pt idx="96790">
                  <c:v>96.79000000000002</c:v>
                </c:pt>
                <c:pt idx="96791">
                  <c:v>96.790999999999997</c:v>
                </c:pt>
                <c:pt idx="96792">
                  <c:v>96.79200000000003</c:v>
                </c:pt>
                <c:pt idx="96793">
                  <c:v>96.793000000000006</c:v>
                </c:pt>
                <c:pt idx="96794">
                  <c:v>96.79400000000004</c:v>
                </c:pt>
                <c:pt idx="96795">
                  <c:v>96.795000000000016</c:v>
                </c:pt>
                <c:pt idx="96796">
                  <c:v>96.795999999999992</c:v>
                </c:pt>
                <c:pt idx="96797">
                  <c:v>96.797000000000025</c:v>
                </c:pt>
                <c:pt idx="96798">
                  <c:v>96.798000000000002</c:v>
                </c:pt>
                <c:pt idx="96799">
                  <c:v>96.799000000000035</c:v>
                </c:pt>
                <c:pt idx="96800">
                  <c:v>96.800000000000011</c:v>
                </c:pt>
                <c:pt idx="96801">
                  <c:v>96.801000000000045</c:v>
                </c:pt>
                <c:pt idx="96802">
                  <c:v>96.802000000000021</c:v>
                </c:pt>
                <c:pt idx="96803">
                  <c:v>96.802999999999997</c:v>
                </c:pt>
                <c:pt idx="96804">
                  <c:v>96.80400000000003</c:v>
                </c:pt>
                <c:pt idx="96805">
                  <c:v>96.805000000000007</c:v>
                </c:pt>
                <c:pt idx="96806">
                  <c:v>96.80600000000004</c:v>
                </c:pt>
                <c:pt idx="96807">
                  <c:v>96.807000000000016</c:v>
                </c:pt>
                <c:pt idx="96808">
                  <c:v>96.807999999999993</c:v>
                </c:pt>
                <c:pt idx="96809">
                  <c:v>96.809000000000026</c:v>
                </c:pt>
                <c:pt idx="96810">
                  <c:v>96.81</c:v>
                </c:pt>
                <c:pt idx="96811">
                  <c:v>96.811000000000035</c:v>
                </c:pt>
                <c:pt idx="96812">
                  <c:v>96.812000000000012</c:v>
                </c:pt>
                <c:pt idx="96813">
                  <c:v>96.813000000000045</c:v>
                </c:pt>
                <c:pt idx="96814">
                  <c:v>96.814000000000021</c:v>
                </c:pt>
                <c:pt idx="96815">
                  <c:v>96.814999999999998</c:v>
                </c:pt>
                <c:pt idx="96816">
                  <c:v>96.816000000000031</c:v>
                </c:pt>
                <c:pt idx="96817">
                  <c:v>96.817000000000007</c:v>
                </c:pt>
                <c:pt idx="96818">
                  <c:v>96.81800000000004</c:v>
                </c:pt>
                <c:pt idx="96819">
                  <c:v>96.819000000000017</c:v>
                </c:pt>
                <c:pt idx="96820">
                  <c:v>96.82</c:v>
                </c:pt>
                <c:pt idx="96821">
                  <c:v>96.821000000000026</c:v>
                </c:pt>
                <c:pt idx="96822">
                  <c:v>96.822000000000003</c:v>
                </c:pt>
                <c:pt idx="96823">
                  <c:v>96.823000000000036</c:v>
                </c:pt>
                <c:pt idx="96824">
                  <c:v>96.824000000000012</c:v>
                </c:pt>
                <c:pt idx="96825">
                  <c:v>96.825000000000045</c:v>
                </c:pt>
                <c:pt idx="96826">
                  <c:v>96.826000000000022</c:v>
                </c:pt>
                <c:pt idx="96827">
                  <c:v>96.826999999999998</c:v>
                </c:pt>
                <c:pt idx="96828">
                  <c:v>96.828000000000031</c:v>
                </c:pt>
                <c:pt idx="96829">
                  <c:v>96.829000000000008</c:v>
                </c:pt>
                <c:pt idx="96830">
                  <c:v>96.830000000000041</c:v>
                </c:pt>
                <c:pt idx="96831">
                  <c:v>96.831000000000017</c:v>
                </c:pt>
                <c:pt idx="96832">
                  <c:v>96.831999999999994</c:v>
                </c:pt>
                <c:pt idx="96833">
                  <c:v>96.833000000000027</c:v>
                </c:pt>
                <c:pt idx="96834">
                  <c:v>96.834000000000003</c:v>
                </c:pt>
                <c:pt idx="96835">
                  <c:v>96.835000000000036</c:v>
                </c:pt>
                <c:pt idx="96836">
                  <c:v>96.836000000000013</c:v>
                </c:pt>
                <c:pt idx="96837">
                  <c:v>96.837000000000046</c:v>
                </c:pt>
                <c:pt idx="96838">
                  <c:v>96.838000000000022</c:v>
                </c:pt>
                <c:pt idx="96839">
                  <c:v>96.838999999999999</c:v>
                </c:pt>
                <c:pt idx="96840">
                  <c:v>96.840000000000032</c:v>
                </c:pt>
                <c:pt idx="96841">
                  <c:v>96.841000000000008</c:v>
                </c:pt>
                <c:pt idx="96842">
                  <c:v>96.842000000000041</c:v>
                </c:pt>
                <c:pt idx="96843">
                  <c:v>96.843000000000018</c:v>
                </c:pt>
                <c:pt idx="96844">
                  <c:v>96.843999999999994</c:v>
                </c:pt>
                <c:pt idx="96845">
                  <c:v>96.845000000000027</c:v>
                </c:pt>
                <c:pt idx="96846">
                  <c:v>96.846000000000004</c:v>
                </c:pt>
                <c:pt idx="96847">
                  <c:v>96.847000000000037</c:v>
                </c:pt>
                <c:pt idx="96848">
                  <c:v>96.848000000000013</c:v>
                </c:pt>
                <c:pt idx="96849">
                  <c:v>96.849000000000046</c:v>
                </c:pt>
                <c:pt idx="96850">
                  <c:v>96.850000000000023</c:v>
                </c:pt>
                <c:pt idx="96851">
                  <c:v>96.850999999999999</c:v>
                </c:pt>
                <c:pt idx="96852">
                  <c:v>96.852000000000032</c:v>
                </c:pt>
                <c:pt idx="96853">
                  <c:v>96.853000000000009</c:v>
                </c:pt>
                <c:pt idx="96854">
                  <c:v>96.854000000000042</c:v>
                </c:pt>
                <c:pt idx="96855">
                  <c:v>96.855000000000018</c:v>
                </c:pt>
                <c:pt idx="96856">
                  <c:v>96.855999999999995</c:v>
                </c:pt>
                <c:pt idx="96857">
                  <c:v>96.857000000000028</c:v>
                </c:pt>
                <c:pt idx="96858">
                  <c:v>96.858000000000004</c:v>
                </c:pt>
                <c:pt idx="96859">
                  <c:v>96.859000000000037</c:v>
                </c:pt>
                <c:pt idx="96860">
                  <c:v>96.860000000000014</c:v>
                </c:pt>
                <c:pt idx="96861">
                  <c:v>96.86099999999999</c:v>
                </c:pt>
                <c:pt idx="96862">
                  <c:v>96.862000000000023</c:v>
                </c:pt>
                <c:pt idx="96863">
                  <c:v>96.863</c:v>
                </c:pt>
                <c:pt idx="96864">
                  <c:v>96.864000000000033</c:v>
                </c:pt>
                <c:pt idx="96865">
                  <c:v>96.865000000000009</c:v>
                </c:pt>
                <c:pt idx="96866">
                  <c:v>96.866000000000042</c:v>
                </c:pt>
                <c:pt idx="96867">
                  <c:v>96.867000000000019</c:v>
                </c:pt>
                <c:pt idx="96868">
                  <c:v>96.867999999999995</c:v>
                </c:pt>
                <c:pt idx="96869">
                  <c:v>96.869000000000028</c:v>
                </c:pt>
                <c:pt idx="96870">
                  <c:v>96.87</c:v>
                </c:pt>
                <c:pt idx="96871">
                  <c:v>96.871000000000038</c:v>
                </c:pt>
                <c:pt idx="96872">
                  <c:v>96.872000000000014</c:v>
                </c:pt>
                <c:pt idx="96873">
                  <c:v>96.87299999999999</c:v>
                </c:pt>
                <c:pt idx="96874">
                  <c:v>96.874000000000024</c:v>
                </c:pt>
                <c:pt idx="96875">
                  <c:v>96.875</c:v>
                </c:pt>
                <c:pt idx="96876">
                  <c:v>96.876000000000033</c:v>
                </c:pt>
                <c:pt idx="96877">
                  <c:v>96.87700000000001</c:v>
                </c:pt>
                <c:pt idx="96878">
                  <c:v>96.878000000000043</c:v>
                </c:pt>
                <c:pt idx="96879">
                  <c:v>96.879000000000019</c:v>
                </c:pt>
                <c:pt idx="96880">
                  <c:v>96.88</c:v>
                </c:pt>
                <c:pt idx="96881">
                  <c:v>96.881000000000029</c:v>
                </c:pt>
                <c:pt idx="96882">
                  <c:v>96.882000000000005</c:v>
                </c:pt>
                <c:pt idx="96883">
                  <c:v>96.883000000000038</c:v>
                </c:pt>
                <c:pt idx="96884">
                  <c:v>96.884000000000015</c:v>
                </c:pt>
                <c:pt idx="96885">
                  <c:v>96.884999999999991</c:v>
                </c:pt>
                <c:pt idx="96886">
                  <c:v>96.886000000000024</c:v>
                </c:pt>
                <c:pt idx="96887">
                  <c:v>96.887</c:v>
                </c:pt>
                <c:pt idx="96888">
                  <c:v>96.888000000000034</c:v>
                </c:pt>
                <c:pt idx="96889">
                  <c:v>96.88900000000001</c:v>
                </c:pt>
                <c:pt idx="96890">
                  <c:v>96.890000000000043</c:v>
                </c:pt>
                <c:pt idx="96891">
                  <c:v>96.89100000000002</c:v>
                </c:pt>
                <c:pt idx="96892">
                  <c:v>96.891999999999996</c:v>
                </c:pt>
                <c:pt idx="96893">
                  <c:v>96.893000000000029</c:v>
                </c:pt>
                <c:pt idx="96894">
                  <c:v>96.894000000000005</c:v>
                </c:pt>
                <c:pt idx="96895">
                  <c:v>96.895000000000039</c:v>
                </c:pt>
                <c:pt idx="96896">
                  <c:v>96.896000000000015</c:v>
                </c:pt>
                <c:pt idx="96897">
                  <c:v>96.896999999999991</c:v>
                </c:pt>
                <c:pt idx="96898">
                  <c:v>96.898000000000025</c:v>
                </c:pt>
                <c:pt idx="96899">
                  <c:v>96.899000000000001</c:v>
                </c:pt>
                <c:pt idx="96900">
                  <c:v>96.900000000000034</c:v>
                </c:pt>
                <c:pt idx="96901">
                  <c:v>96.90100000000001</c:v>
                </c:pt>
                <c:pt idx="96902">
                  <c:v>96.902000000000044</c:v>
                </c:pt>
                <c:pt idx="96903">
                  <c:v>96.90300000000002</c:v>
                </c:pt>
                <c:pt idx="96904">
                  <c:v>96.903999999999996</c:v>
                </c:pt>
                <c:pt idx="96905">
                  <c:v>96.90500000000003</c:v>
                </c:pt>
                <c:pt idx="96906">
                  <c:v>96.906000000000006</c:v>
                </c:pt>
                <c:pt idx="96907">
                  <c:v>96.907000000000039</c:v>
                </c:pt>
                <c:pt idx="96908">
                  <c:v>96.908000000000015</c:v>
                </c:pt>
                <c:pt idx="96909">
                  <c:v>96.908999999999992</c:v>
                </c:pt>
                <c:pt idx="96910">
                  <c:v>96.910000000000025</c:v>
                </c:pt>
                <c:pt idx="96911">
                  <c:v>96.911000000000001</c:v>
                </c:pt>
                <c:pt idx="96912">
                  <c:v>96.912000000000035</c:v>
                </c:pt>
                <c:pt idx="96913">
                  <c:v>96.913000000000011</c:v>
                </c:pt>
                <c:pt idx="96914">
                  <c:v>96.914000000000044</c:v>
                </c:pt>
                <c:pt idx="96915">
                  <c:v>96.91500000000002</c:v>
                </c:pt>
                <c:pt idx="96916">
                  <c:v>96.915999999999997</c:v>
                </c:pt>
                <c:pt idx="96917">
                  <c:v>96.91700000000003</c:v>
                </c:pt>
                <c:pt idx="96918">
                  <c:v>96.918000000000006</c:v>
                </c:pt>
                <c:pt idx="96919">
                  <c:v>96.91900000000004</c:v>
                </c:pt>
                <c:pt idx="96920">
                  <c:v>96.920000000000016</c:v>
                </c:pt>
                <c:pt idx="96921">
                  <c:v>96.920999999999992</c:v>
                </c:pt>
                <c:pt idx="96922">
                  <c:v>96.922000000000025</c:v>
                </c:pt>
                <c:pt idx="96923">
                  <c:v>96.923000000000002</c:v>
                </c:pt>
                <c:pt idx="96924">
                  <c:v>96.924000000000035</c:v>
                </c:pt>
                <c:pt idx="96925">
                  <c:v>96.925000000000011</c:v>
                </c:pt>
                <c:pt idx="96926">
                  <c:v>96.926000000000045</c:v>
                </c:pt>
                <c:pt idx="96927">
                  <c:v>96.927000000000021</c:v>
                </c:pt>
                <c:pt idx="96928">
                  <c:v>96.927999999999997</c:v>
                </c:pt>
                <c:pt idx="96929">
                  <c:v>96.92900000000003</c:v>
                </c:pt>
                <c:pt idx="96930">
                  <c:v>96.93</c:v>
                </c:pt>
                <c:pt idx="96931">
                  <c:v>96.93100000000004</c:v>
                </c:pt>
                <c:pt idx="96932">
                  <c:v>96.932000000000016</c:v>
                </c:pt>
                <c:pt idx="96933">
                  <c:v>96.932999999999993</c:v>
                </c:pt>
                <c:pt idx="96934">
                  <c:v>96.934000000000026</c:v>
                </c:pt>
                <c:pt idx="96935">
                  <c:v>96.935000000000002</c:v>
                </c:pt>
                <c:pt idx="96936">
                  <c:v>96.936000000000035</c:v>
                </c:pt>
                <c:pt idx="96937">
                  <c:v>96.937000000000012</c:v>
                </c:pt>
                <c:pt idx="96938">
                  <c:v>96.938000000000045</c:v>
                </c:pt>
                <c:pt idx="96939">
                  <c:v>96.939000000000021</c:v>
                </c:pt>
                <c:pt idx="96940">
                  <c:v>96.94</c:v>
                </c:pt>
                <c:pt idx="96941">
                  <c:v>96.941000000000031</c:v>
                </c:pt>
                <c:pt idx="96942">
                  <c:v>96.942000000000007</c:v>
                </c:pt>
                <c:pt idx="96943">
                  <c:v>96.94300000000004</c:v>
                </c:pt>
                <c:pt idx="96944">
                  <c:v>96.944000000000017</c:v>
                </c:pt>
                <c:pt idx="96945">
                  <c:v>96.944999999999993</c:v>
                </c:pt>
                <c:pt idx="96946">
                  <c:v>96.946000000000026</c:v>
                </c:pt>
                <c:pt idx="96947">
                  <c:v>96.947000000000003</c:v>
                </c:pt>
                <c:pt idx="96948">
                  <c:v>96.948000000000036</c:v>
                </c:pt>
                <c:pt idx="96949">
                  <c:v>96.949000000000012</c:v>
                </c:pt>
                <c:pt idx="96950">
                  <c:v>96.950000000000045</c:v>
                </c:pt>
                <c:pt idx="96951">
                  <c:v>96.951000000000022</c:v>
                </c:pt>
                <c:pt idx="96952">
                  <c:v>96.951999999999998</c:v>
                </c:pt>
                <c:pt idx="96953">
                  <c:v>96.953000000000031</c:v>
                </c:pt>
                <c:pt idx="96954">
                  <c:v>96.954000000000008</c:v>
                </c:pt>
                <c:pt idx="96955">
                  <c:v>96.955000000000041</c:v>
                </c:pt>
                <c:pt idx="96956">
                  <c:v>96.956000000000017</c:v>
                </c:pt>
                <c:pt idx="96957">
                  <c:v>96.956999999999994</c:v>
                </c:pt>
                <c:pt idx="96958">
                  <c:v>96.958000000000027</c:v>
                </c:pt>
                <c:pt idx="96959">
                  <c:v>96.959000000000003</c:v>
                </c:pt>
                <c:pt idx="96960">
                  <c:v>96.960000000000036</c:v>
                </c:pt>
                <c:pt idx="96961">
                  <c:v>96.961000000000013</c:v>
                </c:pt>
                <c:pt idx="96962">
                  <c:v>96.962000000000046</c:v>
                </c:pt>
                <c:pt idx="96963">
                  <c:v>96.963000000000022</c:v>
                </c:pt>
                <c:pt idx="96964">
                  <c:v>96.963999999999999</c:v>
                </c:pt>
                <c:pt idx="96965">
                  <c:v>96.965000000000032</c:v>
                </c:pt>
                <c:pt idx="96966">
                  <c:v>96.966000000000008</c:v>
                </c:pt>
                <c:pt idx="96967">
                  <c:v>96.967000000000041</c:v>
                </c:pt>
                <c:pt idx="96968">
                  <c:v>96.968000000000018</c:v>
                </c:pt>
                <c:pt idx="96969">
                  <c:v>96.968999999999994</c:v>
                </c:pt>
                <c:pt idx="96970">
                  <c:v>96.970000000000027</c:v>
                </c:pt>
                <c:pt idx="96971">
                  <c:v>96.971000000000004</c:v>
                </c:pt>
                <c:pt idx="96972">
                  <c:v>96.972000000000037</c:v>
                </c:pt>
                <c:pt idx="96973">
                  <c:v>96.973000000000013</c:v>
                </c:pt>
                <c:pt idx="96974">
                  <c:v>96.974000000000046</c:v>
                </c:pt>
                <c:pt idx="96975">
                  <c:v>96.975000000000023</c:v>
                </c:pt>
                <c:pt idx="96976">
                  <c:v>96.975999999999999</c:v>
                </c:pt>
                <c:pt idx="96977">
                  <c:v>96.977000000000032</c:v>
                </c:pt>
                <c:pt idx="96978">
                  <c:v>96.978000000000009</c:v>
                </c:pt>
                <c:pt idx="96979">
                  <c:v>96.979000000000042</c:v>
                </c:pt>
                <c:pt idx="96980">
                  <c:v>96.980000000000018</c:v>
                </c:pt>
                <c:pt idx="96981">
                  <c:v>96.980999999999995</c:v>
                </c:pt>
                <c:pt idx="96982">
                  <c:v>96.982000000000028</c:v>
                </c:pt>
                <c:pt idx="96983">
                  <c:v>96.983000000000004</c:v>
                </c:pt>
                <c:pt idx="96984">
                  <c:v>96.984000000000037</c:v>
                </c:pt>
                <c:pt idx="96985">
                  <c:v>96.985000000000014</c:v>
                </c:pt>
                <c:pt idx="96986">
                  <c:v>96.98599999999999</c:v>
                </c:pt>
                <c:pt idx="96987">
                  <c:v>96.987000000000023</c:v>
                </c:pt>
                <c:pt idx="96988">
                  <c:v>96.988</c:v>
                </c:pt>
                <c:pt idx="96989">
                  <c:v>96.989000000000033</c:v>
                </c:pt>
                <c:pt idx="96990">
                  <c:v>96.990000000000009</c:v>
                </c:pt>
                <c:pt idx="96991">
                  <c:v>96.991000000000042</c:v>
                </c:pt>
                <c:pt idx="96992">
                  <c:v>96.992000000000019</c:v>
                </c:pt>
                <c:pt idx="96993">
                  <c:v>96.992999999999995</c:v>
                </c:pt>
                <c:pt idx="96994">
                  <c:v>96.994000000000028</c:v>
                </c:pt>
                <c:pt idx="96995">
                  <c:v>96.995000000000005</c:v>
                </c:pt>
                <c:pt idx="96996">
                  <c:v>96.996000000000038</c:v>
                </c:pt>
                <c:pt idx="96997">
                  <c:v>96.997000000000014</c:v>
                </c:pt>
                <c:pt idx="96998">
                  <c:v>96.99799999999999</c:v>
                </c:pt>
                <c:pt idx="96999">
                  <c:v>96.999000000000024</c:v>
                </c:pt>
                <c:pt idx="97000">
                  <c:v>97</c:v>
                </c:pt>
                <c:pt idx="97001">
                  <c:v>97.001000000000033</c:v>
                </c:pt>
                <c:pt idx="97002">
                  <c:v>97.00200000000001</c:v>
                </c:pt>
                <c:pt idx="97003">
                  <c:v>97.003000000000043</c:v>
                </c:pt>
                <c:pt idx="97004">
                  <c:v>97.004000000000019</c:v>
                </c:pt>
                <c:pt idx="97005">
                  <c:v>97.004999999999995</c:v>
                </c:pt>
                <c:pt idx="97006">
                  <c:v>97.006000000000029</c:v>
                </c:pt>
                <c:pt idx="97007">
                  <c:v>97.007000000000005</c:v>
                </c:pt>
                <c:pt idx="97008">
                  <c:v>97.008000000000038</c:v>
                </c:pt>
                <c:pt idx="97009">
                  <c:v>97.009000000000015</c:v>
                </c:pt>
                <c:pt idx="97010">
                  <c:v>97.009999999999991</c:v>
                </c:pt>
                <c:pt idx="97011">
                  <c:v>97.011000000000024</c:v>
                </c:pt>
                <c:pt idx="97012">
                  <c:v>97.012</c:v>
                </c:pt>
                <c:pt idx="97013">
                  <c:v>97.013000000000034</c:v>
                </c:pt>
                <c:pt idx="97014">
                  <c:v>97.01400000000001</c:v>
                </c:pt>
                <c:pt idx="97015">
                  <c:v>97.015000000000043</c:v>
                </c:pt>
                <c:pt idx="97016">
                  <c:v>97.01600000000002</c:v>
                </c:pt>
                <c:pt idx="97017">
                  <c:v>97.016999999999996</c:v>
                </c:pt>
                <c:pt idx="97018">
                  <c:v>97.018000000000029</c:v>
                </c:pt>
                <c:pt idx="97019">
                  <c:v>97.019000000000005</c:v>
                </c:pt>
                <c:pt idx="97020">
                  <c:v>97.020000000000039</c:v>
                </c:pt>
                <c:pt idx="97021">
                  <c:v>97.021000000000015</c:v>
                </c:pt>
                <c:pt idx="97022">
                  <c:v>97.021999999999991</c:v>
                </c:pt>
                <c:pt idx="97023">
                  <c:v>97.023000000000025</c:v>
                </c:pt>
                <c:pt idx="97024">
                  <c:v>97.024000000000001</c:v>
                </c:pt>
                <c:pt idx="97025">
                  <c:v>97.025000000000034</c:v>
                </c:pt>
                <c:pt idx="97026">
                  <c:v>97.02600000000001</c:v>
                </c:pt>
                <c:pt idx="97027">
                  <c:v>97.027000000000044</c:v>
                </c:pt>
                <c:pt idx="97028">
                  <c:v>97.02800000000002</c:v>
                </c:pt>
                <c:pt idx="97029">
                  <c:v>97.028999999999996</c:v>
                </c:pt>
                <c:pt idx="97030">
                  <c:v>97.03000000000003</c:v>
                </c:pt>
                <c:pt idx="97031">
                  <c:v>97.031000000000006</c:v>
                </c:pt>
                <c:pt idx="97032">
                  <c:v>97.032000000000039</c:v>
                </c:pt>
                <c:pt idx="97033">
                  <c:v>97.033000000000015</c:v>
                </c:pt>
                <c:pt idx="97034">
                  <c:v>97.033999999999992</c:v>
                </c:pt>
                <c:pt idx="97035">
                  <c:v>97.035000000000025</c:v>
                </c:pt>
                <c:pt idx="97036">
                  <c:v>97.036000000000001</c:v>
                </c:pt>
                <c:pt idx="97037">
                  <c:v>97.037000000000035</c:v>
                </c:pt>
                <c:pt idx="97038">
                  <c:v>97.038000000000011</c:v>
                </c:pt>
                <c:pt idx="97039">
                  <c:v>97.039000000000044</c:v>
                </c:pt>
                <c:pt idx="97040">
                  <c:v>97.04000000000002</c:v>
                </c:pt>
                <c:pt idx="97041">
                  <c:v>97.040999999999997</c:v>
                </c:pt>
                <c:pt idx="97042">
                  <c:v>97.04200000000003</c:v>
                </c:pt>
                <c:pt idx="97043">
                  <c:v>97.043000000000006</c:v>
                </c:pt>
                <c:pt idx="97044">
                  <c:v>97.04400000000004</c:v>
                </c:pt>
                <c:pt idx="97045">
                  <c:v>97.045000000000016</c:v>
                </c:pt>
                <c:pt idx="97046">
                  <c:v>97.045999999999992</c:v>
                </c:pt>
                <c:pt idx="97047">
                  <c:v>97.047000000000025</c:v>
                </c:pt>
                <c:pt idx="97048">
                  <c:v>97.048000000000002</c:v>
                </c:pt>
                <c:pt idx="97049">
                  <c:v>97.049000000000035</c:v>
                </c:pt>
                <c:pt idx="97050">
                  <c:v>97.050000000000011</c:v>
                </c:pt>
                <c:pt idx="97051">
                  <c:v>97.051000000000045</c:v>
                </c:pt>
                <c:pt idx="97052">
                  <c:v>97.052000000000021</c:v>
                </c:pt>
                <c:pt idx="97053">
                  <c:v>97.052999999999997</c:v>
                </c:pt>
                <c:pt idx="97054">
                  <c:v>97.05400000000003</c:v>
                </c:pt>
                <c:pt idx="97055">
                  <c:v>97.055000000000007</c:v>
                </c:pt>
                <c:pt idx="97056">
                  <c:v>97.05600000000004</c:v>
                </c:pt>
                <c:pt idx="97057">
                  <c:v>97.057000000000016</c:v>
                </c:pt>
                <c:pt idx="97058">
                  <c:v>97.057999999999993</c:v>
                </c:pt>
                <c:pt idx="97059">
                  <c:v>97.059000000000026</c:v>
                </c:pt>
                <c:pt idx="97060">
                  <c:v>97.06</c:v>
                </c:pt>
                <c:pt idx="97061">
                  <c:v>97.061000000000035</c:v>
                </c:pt>
                <c:pt idx="97062">
                  <c:v>97.062000000000012</c:v>
                </c:pt>
                <c:pt idx="97063">
                  <c:v>97.063000000000045</c:v>
                </c:pt>
                <c:pt idx="97064">
                  <c:v>97.064000000000021</c:v>
                </c:pt>
                <c:pt idx="97065">
                  <c:v>97.064999999999998</c:v>
                </c:pt>
                <c:pt idx="97066">
                  <c:v>97.066000000000031</c:v>
                </c:pt>
                <c:pt idx="97067">
                  <c:v>97.067000000000007</c:v>
                </c:pt>
                <c:pt idx="97068">
                  <c:v>97.06800000000004</c:v>
                </c:pt>
                <c:pt idx="97069">
                  <c:v>97.069000000000017</c:v>
                </c:pt>
                <c:pt idx="97070">
                  <c:v>97.07</c:v>
                </c:pt>
                <c:pt idx="97071">
                  <c:v>97.071000000000026</c:v>
                </c:pt>
                <c:pt idx="97072">
                  <c:v>97.072000000000003</c:v>
                </c:pt>
                <c:pt idx="97073">
                  <c:v>97.073000000000036</c:v>
                </c:pt>
                <c:pt idx="97074">
                  <c:v>97.074000000000012</c:v>
                </c:pt>
                <c:pt idx="97075">
                  <c:v>97.075000000000045</c:v>
                </c:pt>
                <c:pt idx="97076">
                  <c:v>97.076000000000022</c:v>
                </c:pt>
                <c:pt idx="97077">
                  <c:v>97.076999999999998</c:v>
                </c:pt>
                <c:pt idx="97078">
                  <c:v>97.078000000000031</c:v>
                </c:pt>
                <c:pt idx="97079">
                  <c:v>97.079000000000008</c:v>
                </c:pt>
                <c:pt idx="97080">
                  <c:v>97.080000000000041</c:v>
                </c:pt>
                <c:pt idx="97081">
                  <c:v>97.081000000000017</c:v>
                </c:pt>
                <c:pt idx="97082">
                  <c:v>97.081999999999994</c:v>
                </c:pt>
                <c:pt idx="97083">
                  <c:v>97.083000000000027</c:v>
                </c:pt>
                <c:pt idx="97084">
                  <c:v>97.084000000000003</c:v>
                </c:pt>
                <c:pt idx="97085">
                  <c:v>97.085000000000036</c:v>
                </c:pt>
                <c:pt idx="97086">
                  <c:v>97.086000000000013</c:v>
                </c:pt>
                <c:pt idx="97087">
                  <c:v>97.087000000000046</c:v>
                </c:pt>
                <c:pt idx="97088">
                  <c:v>97.088000000000022</c:v>
                </c:pt>
                <c:pt idx="97089">
                  <c:v>97.088999999999999</c:v>
                </c:pt>
                <c:pt idx="97090">
                  <c:v>97.090000000000032</c:v>
                </c:pt>
                <c:pt idx="97091">
                  <c:v>97.091000000000008</c:v>
                </c:pt>
                <c:pt idx="97092">
                  <c:v>97.092000000000041</c:v>
                </c:pt>
                <c:pt idx="97093">
                  <c:v>97.093000000000018</c:v>
                </c:pt>
                <c:pt idx="97094">
                  <c:v>97.093999999999994</c:v>
                </c:pt>
                <c:pt idx="97095">
                  <c:v>97.095000000000027</c:v>
                </c:pt>
                <c:pt idx="97096">
                  <c:v>97.096000000000004</c:v>
                </c:pt>
                <c:pt idx="97097">
                  <c:v>97.097000000000037</c:v>
                </c:pt>
                <c:pt idx="97098">
                  <c:v>97.098000000000013</c:v>
                </c:pt>
                <c:pt idx="97099">
                  <c:v>97.099000000000046</c:v>
                </c:pt>
                <c:pt idx="97100">
                  <c:v>97.100000000000023</c:v>
                </c:pt>
                <c:pt idx="97101">
                  <c:v>97.100999999999999</c:v>
                </c:pt>
                <c:pt idx="97102">
                  <c:v>97.102000000000032</c:v>
                </c:pt>
                <c:pt idx="97103">
                  <c:v>97.103000000000009</c:v>
                </c:pt>
                <c:pt idx="97104">
                  <c:v>97.104000000000042</c:v>
                </c:pt>
                <c:pt idx="97105">
                  <c:v>97.105000000000018</c:v>
                </c:pt>
                <c:pt idx="97106">
                  <c:v>97.105999999999995</c:v>
                </c:pt>
                <c:pt idx="97107">
                  <c:v>97.107000000000028</c:v>
                </c:pt>
                <c:pt idx="97108">
                  <c:v>97.108000000000004</c:v>
                </c:pt>
                <c:pt idx="97109">
                  <c:v>97.109000000000037</c:v>
                </c:pt>
                <c:pt idx="97110">
                  <c:v>97.110000000000014</c:v>
                </c:pt>
                <c:pt idx="97111">
                  <c:v>97.11099999999999</c:v>
                </c:pt>
                <c:pt idx="97112">
                  <c:v>97.112000000000023</c:v>
                </c:pt>
                <c:pt idx="97113">
                  <c:v>97.113</c:v>
                </c:pt>
                <c:pt idx="97114">
                  <c:v>97.114000000000033</c:v>
                </c:pt>
                <c:pt idx="97115">
                  <c:v>97.115000000000009</c:v>
                </c:pt>
                <c:pt idx="97116">
                  <c:v>97.116000000000042</c:v>
                </c:pt>
                <c:pt idx="97117">
                  <c:v>97.117000000000019</c:v>
                </c:pt>
                <c:pt idx="97118">
                  <c:v>97.117999999999995</c:v>
                </c:pt>
                <c:pt idx="97119">
                  <c:v>97.119000000000028</c:v>
                </c:pt>
                <c:pt idx="97120">
                  <c:v>97.12</c:v>
                </c:pt>
                <c:pt idx="97121">
                  <c:v>97.121000000000038</c:v>
                </c:pt>
                <c:pt idx="97122">
                  <c:v>97.122000000000014</c:v>
                </c:pt>
                <c:pt idx="97123">
                  <c:v>97.12299999999999</c:v>
                </c:pt>
                <c:pt idx="97124">
                  <c:v>97.124000000000024</c:v>
                </c:pt>
                <c:pt idx="97125">
                  <c:v>97.125</c:v>
                </c:pt>
                <c:pt idx="97126">
                  <c:v>97.126000000000033</c:v>
                </c:pt>
                <c:pt idx="97127">
                  <c:v>97.12700000000001</c:v>
                </c:pt>
                <c:pt idx="97128">
                  <c:v>97.128000000000043</c:v>
                </c:pt>
                <c:pt idx="97129">
                  <c:v>97.129000000000019</c:v>
                </c:pt>
                <c:pt idx="97130">
                  <c:v>97.13</c:v>
                </c:pt>
                <c:pt idx="97131">
                  <c:v>97.131000000000029</c:v>
                </c:pt>
                <c:pt idx="97132">
                  <c:v>97.132000000000005</c:v>
                </c:pt>
                <c:pt idx="97133">
                  <c:v>97.133000000000038</c:v>
                </c:pt>
                <c:pt idx="97134">
                  <c:v>97.134000000000015</c:v>
                </c:pt>
                <c:pt idx="97135">
                  <c:v>97.134999999999991</c:v>
                </c:pt>
                <c:pt idx="97136">
                  <c:v>97.136000000000024</c:v>
                </c:pt>
                <c:pt idx="97137">
                  <c:v>97.137</c:v>
                </c:pt>
                <c:pt idx="97138">
                  <c:v>97.138000000000034</c:v>
                </c:pt>
                <c:pt idx="97139">
                  <c:v>97.13900000000001</c:v>
                </c:pt>
                <c:pt idx="97140">
                  <c:v>97.140000000000043</c:v>
                </c:pt>
                <c:pt idx="97141">
                  <c:v>97.14100000000002</c:v>
                </c:pt>
                <c:pt idx="97142">
                  <c:v>97.141999999999996</c:v>
                </c:pt>
                <c:pt idx="97143">
                  <c:v>97.143000000000029</c:v>
                </c:pt>
                <c:pt idx="97144">
                  <c:v>97.144000000000005</c:v>
                </c:pt>
                <c:pt idx="97145">
                  <c:v>97.145000000000039</c:v>
                </c:pt>
                <c:pt idx="97146">
                  <c:v>97.146000000000015</c:v>
                </c:pt>
                <c:pt idx="97147">
                  <c:v>97.146999999999991</c:v>
                </c:pt>
                <c:pt idx="97148">
                  <c:v>97.148000000000025</c:v>
                </c:pt>
                <c:pt idx="97149">
                  <c:v>97.149000000000001</c:v>
                </c:pt>
                <c:pt idx="97150">
                  <c:v>97.150000000000034</c:v>
                </c:pt>
                <c:pt idx="97151">
                  <c:v>97.15100000000001</c:v>
                </c:pt>
                <c:pt idx="97152">
                  <c:v>97.152000000000044</c:v>
                </c:pt>
                <c:pt idx="97153">
                  <c:v>97.15300000000002</c:v>
                </c:pt>
                <c:pt idx="97154">
                  <c:v>97.153999999999996</c:v>
                </c:pt>
                <c:pt idx="97155">
                  <c:v>97.15500000000003</c:v>
                </c:pt>
                <c:pt idx="97156">
                  <c:v>97.156000000000006</c:v>
                </c:pt>
                <c:pt idx="97157">
                  <c:v>97.157000000000039</c:v>
                </c:pt>
                <c:pt idx="97158">
                  <c:v>97.158000000000015</c:v>
                </c:pt>
                <c:pt idx="97159">
                  <c:v>97.158999999999992</c:v>
                </c:pt>
                <c:pt idx="97160">
                  <c:v>97.160000000000025</c:v>
                </c:pt>
                <c:pt idx="97161">
                  <c:v>97.161000000000001</c:v>
                </c:pt>
                <c:pt idx="97162">
                  <c:v>97.162000000000035</c:v>
                </c:pt>
                <c:pt idx="97163">
                  <c:v>97.163000000000011</c:v>
                </c:pt>
                <c:pt idx="97164">
                  <c:v>97.164000000000044</c:v>
                </c:pt>
                <c:pt idx="97165">
                  <c:v>97.16500000000002</c:v>
                </c:pt>
                <c:pt idx="97166">
                  <c:v>97.165999999999997</c:v>
                </c:pt>
                <c:pt idx="97167">
                  <c:v>97.16700000000003</c:v>
                </c:pt>
                <c:pt idx="97168">
                  <c:v>97.168000000000006</c:v>
                </c:pt>
                <c:pt idx="97169">
                  <c:v>97.16900000000004</c:v>
                </c:pt>
                <c:pt idx="97170">
                  <c:v>97.170000000000016</c:v>
                </c:pt>
                <c:pt idx="97171">
                  <c:v>97.170999999999992</c:v>
                </c:pt>
                <c:pt idx="97172">
                  <c:v>97.172000000000025</c:v>
                </c:pt>
                <c:pt idx="97173">
                  <c:v>97.173000000000002</c:v>
                </c:pt>
                <c:pt idx="97174">
                  <c:v>97.174000000000035</c:v>
                </c:pt>
                <c:pt idx="97175">
                  <c:v>97.175000000000011</c:v>
                </c:pt>
                <c:pt idx="97176">
                  <c:v>97.176000000000045</c:v>
                </c:pt>
                <c:pt idx="97177">
                  <c:v>97.177000000000021</c:v>
                </c:pt>
                <c:pt idx="97178">
                  <c:v>97.177999999999997</c:v>
                </c:pt>
                <c:pt idx="97179">
                  <c:v>97.17900000000003</c:v>
                </c:pt>
                <c:pt idx="97180">
                  <c:v>97.18</c:v>
                </c:pt>
                <c:pt idx="97181">
                  <c:v>97.18100000000004</c:v>
                </c:pt>
                <c:pt idx="97182">
                  <c:v>97.182000000000016</c:v>
                </c:pt>
                <c:pt idx="97183">
                  <c:v>97.182999999999993</c:v>
                </c:pt>
                <c:pt idx="97184">
                  <c:v>97.184000000000026</c:v>
                </c:pt>
                <c:pt idx="97185">
                  <c:v>97.185000000000002</c:v>
                </c:pt>
                <c:pt idx="97186">
                  <c:v>97.186000000000035</c:v>
                </c:pt>
                <c:pt idx="97187">
                  <c:v>97.187000000000012</c:v>
                </c:pt>
                <c:pt idx="97188">
                  <c:v>97.188000000000045</c:v>
                </c:pt>
                <c:pt idx="97189">
                  <c:v>97.189000000000021</c:v>
                </c:pt>
                <c:pt idx="97190">
                  <c:v>97.19</c:v>
                </c:pt>
                <c:pt idx="97191">
                  <c:v>97.191000000000031</c:v>
                </c:pt>
                <c:pt idx="97192">
                  <c:v>97.192000000000007</c:v>
                </c:pt>
                <c:pt idx="97193">
                  <c:v>97.19300000000004</c:v>
                </c:pt>
                <c:pt idx="97194">
                  <c:v>97.194000000000017</c:v>
                </c:pt>
                <c:pt idx="97195">
                  <c:v>97.194999999999993</c:v>
                </c:pt>
                <c:pt idx="97196">
                  <c:v>97.196000000000026</c:v>
                </c:pt>
                <c:pt idx="97197">
                  <c:v>97.197000000000003</c:v>
                </c:pt>
                <c:pt idx="97198">
                  <c:v>97.198000000000036</c:v>
                </c:pt>
                <c:pt idx="97199">
                  <c:v>97.199000000000012</c:v>
                </c:pt>
                <c:pt idx="97200">
                  <c:v>97.200000000000045</c:v>
                </c:pt>
                <c:pt idx="97201">
                  <c:v>97.201000000000022</c:v>
                </c:pt>
                <c:pt idx="97202">
                  <c:v>97.201999999999998</c:v>
                </c:pt>
                <c:pt idx="97203">
                  <c:v>97.203000000000031</c:v>
                </c:pt>
                <c:pt idx="97204">
                  <c:v>97.204000000000008</c:v>
                </c:pt>
                <c:pt idx="97205">
                  <c:v>97.205000000000041</c:v>
                </c:pt>
                <c:pt idx="97206">
                  <c:v>97.206000000000017</c:v>
                </c:pt>
                <c:pt idx="97207">
                  <c:v>97.206999999999994</c:v>
                </c:pt>
                <c:pt idx="97208">
                  <c:v>97.208000000000027</c:v>
                </c:pt>
                <c:pt idx="97209">
                  <c:v>97.209000000000003</c:v>
                </c:pt>
                <c:pt idx="97210">
                  <c:v>97.210000000000036</c:v>
                </c:pt>
                <c:pt idx="97211">
                  <c:v>97.211000000000013</c:v>
                </c:pt>
                <c:pt idx="97212">
                  <c:v>97.212000000000046</c:v>
                </c:pt>
                <c:pt idx="97213">
                  <c:v>97.213000000000022</c:v>
                </c:pt>
                <c:pt idx="97214">
                  <c:v>97.213999999999999</c:v>
                </c:pt>
                <c:pt idx="97215">
                  <c:v>97.215000000000032</c:v>
                </c:pt>
                <c:pt idx="97216">
                  <c:v>97.216000000000008</c:v>
                </c:pt>
                <c:pt idx="97217">
                  <c:v>97.217000000000041</c:v>
                </c:pt>
                <c:pt idx="97218">
                  <c:v>97.218000000000018</c:v>
                </c:pt>
                <c:pt idx="97219">
                  <c:v>97.218999999999994</c:v>
                </c:pt>
                <c:pt idx="97220">
                  <c:v>97.220000000000027</c:v>
                </c:pt>
                <c:pt idx="97221">
                  <c:v>97.221000000000004</c:v>
                </c:pt>
                <c:pt idx="97222">
                  <c:v>97.222000000000037</c:v>
                </c:pt>
                <c:pt idx="97223">
                  <c:v>97.223000000000013</c:v>
                </c:pt>
                <c:pt idx="97224">
                  <c:v>97.224000000000046</c:v>
                </c:pt>
                <c:pt idx="97225">
                  <c:v>97.225000000000023</c:v>
                </c:pt>
                <c:pt idx="97226">
                  <c:v>97.225999999999999</c:v>
                </c:pt>
                <c:pt idx="97227">
                  <c:v>97.227000000000032</c:v>
                </c:pt>
                <c:pt idx="97228">
                  <c:v>97.228000000000009</c:v>
                </c:pt>
                <c:pt idx="97229">
                  <c:v>97.229000000000042</c:v>
                </c:pt>
                <c:pt idx="97230">
                  <c:v>97.230000000000018</c:v>
                </c:pt>
                <c:pt idx="97231">
                  <c:v>97.230999999999995</c:v>
                </c:pt>
                <c:pt idx="97232">
                  <c:v>97.232000000000028</c:v>
                </c:pt>
                <c:pt idx="97233">
                  <c:v>97.233000000000004</c:v>
                </c:pt>
                <c:pt idx="97234">
                  <c:v>97.234000000000037</c:v>
                </c:pt>
                <c:pt idx="97235">
                  <c:v>97.235000000000014</c:v>
                </c:pt>
                <c:pt idx="97236">
                  <c:v>97.23599999999999</c:v>
                </c:pt>
                <c:pt idx="97237">
                  <c:v>97.237000000000023</c:v>
                </c:pt>
                <c:pt idx="97238">
                  <c:v>97.238</c:v>
                </c:pt>
                <c:pt idx="97239">
                  <c:v>97.239000000000033</c:v>
                </c:pt>
                <c:pt idx="97240">
                  <c:v>97.240000000000009</c:v>
                </c:pt>
                <c:pt idx="97241">
                  <c:v>97.241000000000042</c:v>
                </c:pt>
                <c:pt idx="97242">
                  <c:v>97.242000000000019</c:v>
                </c:pt>
                <c:pt idx="97243">
                  <c:v>97.242999999999995</c:v>
                </c:pt>
                <c:pt idx="97244">
                  <c:v>97.244000000000028</c:v>
                </c:pt>
                <c:pt idx="97245">
                  <c:v>97.245000000000005</c:v>
                </c:pt>
                <c:pt idx="97246">
                  <c:v>97.246000000000038</c:v>
                </c:pt>
                <c:pt idx="97247">
                  <c:v>97.247000000000014</c:v>
                </c:pt>
                <c:pt idx="97248">
                  <c:v>97.24799999999999</c:v>
                </c:pt>
                <c:pt idx="97249">
                  <c:v>97.249000000000024</c:v>
                </c:pt>
                <c:pt idx="97250">
                  <c:v>97.25</c:v>
                </c:pt>
                <c:pt idx="97251">
                  <c:v>97.251000000000033</c:v>
                </c:pt>
                <c:pt idx="97252">
                  <c:v>97.25200000000001</c:v>
                </c:pt>
                <c:pt idx="97253">
                  <c:v>97.253000000000043</c:v>
                </c:pt>
                <c:pt idx="97254">
                  <c:v>97.254000000000019</c:v>
                </c:pt>
                <c:pt idx="97255">
                  <c:v>97.254999999999995</c:v>
                </c:pt>
                <c:pt idx="97256">
                  <c:v>97.256000000000029</c:v>
                </c:pt>
                <c:pt idx="97257">
                  <c:v>97.257000000000005</c:v>
                </c:pt>
                <c:pt idx="97258">
                  <c:v>97.258000000000038</c:v>
                </c:pt>
                <c:pt idx="97259">
                  <c:v>97.259000000000015</c:v>
                </c:pt>
                <c:pt idx="97260">
                  <c:v>97.259999999999991</c:v>
                </c:pt>
                <c:pt idx="97261">
                  <c:v>97.261000000000024</c:v>
                </c:pt>
                <c:pt idx="97262">
                  <c:v>97.262</c:v>
                </c:pt>
                <c:pt idx="97263">
                  <c:v>97.263000000000034</c:v>
                </c:pt>
                <c:pt idx="97264">
                  <c:v>97.26400000000001</c:v>
                </c:pt>
                <c:pt idx="97265">
                  <c:v>97.265000000000043</c:v>
                </c:pt>
                <c:pt idx="97266">
                  <c:v>97.26600000000002</c:v>
                </c:pt>
                <c:pt idx="97267">
                  <c:v>97.266999999999996</c:v>
                </c:pt>
                <c:pt idx="97268">
                  <c:v>97.268000000000029</c:v>
                </c:pt>
                <c:pt idx="97269">
                  <c:v>97.269000000000005</c:v>
                </c:pt>
                <c:pt idx="97270">
                  <c:v>97.270000000000039</c:v>
                </c:pt>
                <c:pt idx="97271">
                  <c:v>97.271000000000015</c:v>
                </c:pt>
                <c:pt idx="97272">
                  <c:v>97.271999999999991</c:v>
                </c:pt>
                <c:pt idx="97273">
                  <c:v>97.273000000000025</c:v>
                </c:pt>
                <c:pt idx="97274">
                  <c:v>97.274000000000001</c:v>
                </c:pt>
                <c:pt idx="97275">
                  <c:v>97.275000000000034</c:v>
                </c:pt>
                <c:pt idx="97276">
                  <c:v>97.27600000000001</c:v>
                </c:pt>
                <c:pt idx="97277">
                  <c:v>97.277000000000044</c:v>
                </c:pt>
                <c:pt idx="97278">
                  <c:v>97.27800000000002</c:v>
                </c:pt>
                <c:pt idx="97279">
                  <c:v>97.278999999999996</c:v>
                </c:pt>
                <c:pt idx="97280">
                  <c:v>97.28000000000003</c:v>
                </c:pt>
                <c:pt idx="97281">
                  <c:v>97.281000000000006</c:v>
                </c:pt>
                <c:pt idx="97282">
                  <c:v>97.282000000000039</c:v>
                </c:pt>
                <c:pt idx="97283">
                  <c:v>97.283000000000015</c:v>
                </c:pt>
                <c:pt idx="97284">
                  <c:v>97.283999999999992</c:v>
                </c:pt>
                <c:pt idx="97285">
                  <c:v>97.285000000000025</c:v>
                </c:pt>
                <c:pt idx="97286">
                  <c:v>97.286000000000001</c:v>
                </c:pt>
                <c:pt idx="97287">
                  <c:v>97.287000000000035</c:v>
                </c:pt>
                <c:pt idx="97288">
                  <c:v>97.288000000000011</c:v>
                </c:pt>
                <c:pt idx="97289">
                  <c:v>97.289000000000044</c:v>
                </c:pt>
                <c:pt idx="97290">
                  <c:v>97.29000000000002</c:v>
                </c:pt>
                <c:pt idx="97291">
                  <c:v>97.290999999999997</c:v>
                </c:pt>
                <c:pt idx="97292">
                  <c:v>97.29200000000003</c:v>
                </c:pt>
                <c:pt idx="97293">
                  <c:v>97.293000000000006</c:v>
                </c:pt>
                <c:pt idx="97294">
                  <c:v>97.29400000000004</c:v>
                </c:pt>
                <c:pt idx="97295">
                  <c:v>97.295000000000016</c:v>
                </c:pt>
                <c:pt idx="97296">
                  <c:v>97.295999999999992</c:v>
                </c:pt>
                <c:pt idx="97297">
                  <c:v>97.297000000000025</c:v>
                </c:pt>
                <c:pt idx="97298">
                  <c:v>97.298000000000002</c:v>
                </c:pt>
                <c:pt idx="97299">
                  <c:v>97.299000000000035</c:v>
                </c:pt>
                <c:pt idx="97300">
                  <c:v>97.300000000000011</c:v>
                </c:pt>
                <c:pt idx="97301">
                  <c:v>97.301000000000045</c:v>
                </c:pt>
                <c:pt idx="97302">
                  <c:v>97.302000000000021</c:v>
                </c:pt>
                <c:pt idx="97303">
                  <c:v>97.302999999999997</c:v>
                </c:pt>
                <c:pt idx="97304">
                  <c:v>97.30400000000003</c:v>
                </c:pt>
                <c:pt idx="97305">
                  <c:v>97.305000000000007</c:v>
                </c:pt>
                <c:pt idx="97306">
                  <c:v>97.30600000000004</c:v>
                </c:pt>
                <c:pt idx="97307">
                  <c:v>97.307000000000016</c:v>
                </c:pt>
                <c:pt idx="97308">
                  <c:v>97.307999999999993</c:v>
                </c:pt>
                <c:pt idx="97309">
                  <c:v>97.309000000000026</c:v>
                </c:pt>
                <c:pt idx="97310">
                  <c:v>97.31</c:v>
                </c:pt>
                <c:pt idx="97311">
                  <c:v>97.311000000000035</c:v>
                </c:pt>
                <c:pt idx="97312">
                  <c:v>97.312000000000012</c:v>
                </c:pt>
                <c:pt idx="97313">
                  <c:v>97.313000000000045</c:v>
                </c:pt>
                <c:pt idx="97314">
                  <c:v>97.314000000000021</c:v>
                </c:pt>
                <c:pt idx="97315">
                  <c:v>97.314999999999998</c:v>
                </c:pt>
                <c:pt idx="97316">
                  <c:v>97.316000000000031</c:v>
                </c:pt>
                <c:pt idx="97317">
                  <c:v>97.317000000000007</c:v>
                </c:pt>
                <c:pt idx="97318">
                  <c:v>97.31800000000004</c:v>
                </c:pt>
                <c:pt idx="97319">
                  <c:v>97.319000000000017</c:v>
                </c:pt>
                <c:pt idx="97320">
                  <c:v>97.32</c:v>
                </c:pt>
                <c:pt idx="97321">
                  <c:v>97.321000000000026</c:v>
                </c:pt>
                <c:pt idx="97322">
                  <c:v>97.322000000000003</c:v>
                </c:pt>
                <c:pt idx="97323">
                  <c:v>97.323000000000036</c:v>
                </c:pt>
                <c:pt idx="97324">
                  <c:v>97.324000000000012</c:v>
                </c:pt>
                <c:pt idx="97325">
                  <c:v>97.325000000000045</c:v>
                </c:pt>
                <c:pt idx="97326">
                  <c:v>97.326000000000022</c:v>
                </c:pt>
                <c:pt idx="97327">
                  <c:v>97.326999999999998</c:v>
                </c:pt>
                <c:pt idx="97328">
                  <c:v>97.328000000000031</c:v>
                </c:pt>
                <c:pt idx="97329">
                  <c:v>97.329000000000008</c:v>
                </c:pt>
                <c:pt idx="97330">
                  <c:v>97.330000000000041</c:v>
                </c:pt>
                <c:pt idx="97331">
                  <c:v>97.331000000000017</c:v>
                </c:pt>
                <c:pt idx="97332">
                  <c:v>97.331999999999994</c:v>
                </c:pt>
                <c:pt idx="97333">
                  <c:v>97.333000000000027</c:v>
                </c:pt>
                <c:pt idx="97334">
                  <c:v>97.334000000000003</c:v>
                </c:pt>
                <c:pt idx="97335">
                  <c:v>97.335000000000036</c:v>
                </c:pt>
                <c:pt idx="97336">
                  <c:v>97.336000000000013</c:v>
                </c:pt>
                <c:pt idx="97337">
                  <c:v>97.337000000000046</c:v>
                </c:pt>
                <c:pt idx="97338">
                  <c:v>97.338000000000022</c:v>
                </c:pt>
                <c:pt idx="97339">
                  <c:v>97.338999999999999</c:v>
                </c:pt>
                <c:pt idx="97340">
                  <c:v>97.340000000000032</c:v>
                </c:pt>
                <c:pt idx="97341">
                  <c:v>97.341000000000008</c:v>
                </c:pt>
                <c:pt idx="97342">
                  <c:v>97.342000000000041</c:v>
                </c:pt>
                <c:pt idx="97343">
                  <c:v>97.343000000000018</c:v>
                </c:pt>
                <c:pt idx="97344">
                  <c:v>97.343999999999994</c:v>
                </c:pt>
                <c:pt idx="97345">
                  <c:v>97.345000000000027</c:v>
                </c:pt>
                <c:pt idx="97346">
                  <c:v>97.346000000000004</c:v>
                </c:pt>
                <c:pt idx="97347">
                  <c:v>97.347000000000037</c:v>
                </c:pt>
                <c:pt idx="97348">
                  <c:v>97.348000000000013</c:v>
                </c:pt>
                <c:pt idx="97349">
                  <c:v>97.349000000000046</c:v>
                </c:pt>
                <c:pt idx="97350">
                  <c:v>97.350000000000023</c:v>
                </c:pt>
                <c:pt idx="97351">
                  <c:v>97.350999999999999</c:v>
                </c:pt>
                <c:pt idx="97352">
                  <c:v>97.352000000000032</c:v>
                </c:pt>
                <c:pt idx="97353">
                  <c:v>97.353000000000009</c:v>
                </c:pt>
                <c:pt idx="97354">
                  <c:v>97.354000000000042</c:v>
                </c:pt>
                <c:pt idx="97355">
                  <c:v>97.355000000000018</c:v>
                </c:pt>
                <c:pt idx="97356">
                  <c:v>97.355999999999995</c:v>
                </c:pt>
                <c:pt idx="97357">
                  <c:v>97.357000000000028</c:v>
                </c:pt>
                <c:pt idx="97358">
                  <c:v>97.358000000000004</c:v>
                </c:pt>
                <c:pt idx="97359">
                  <c:v>97.359000000000037</c:v>
                </c:pt>
                <c:pt idx="97360">
                  <c:v>97.360000000000014</c:v>
                </c:pt>
                <c:pt idx="97361">
                  <c:v>97.36099999999999</c:v>
                </c:pt>
                <c:pt idx="97362">
                  <c:v>97.362000000000023</c:v>
                </c:pt>
                <c:pt idx="97363">
                  <c:v>97.363</c:v>
                </c:pt>
                <c:pt idx="97364">
                  <c:v>97.364000000000033</c:v>
                </c:pt>
                <c:pt idx="97365">
                  <c:v>97.365000000000009</c:v>
                </c:pt>
                <c:pt idx="97366">
                  <c:v>97.366000000000042</c:v>
                </c:pt>
                <c:pt idx="97367">
                  <c:v>97.367000000000019</c:v>
                </c:pt>
                <c:pt idx="97368">
                  <c:v>97.367999999999995</c:v>
                </c:pt>
                <c:pt idx="97369">
                  <c:v>97.369000000000028</c:v>
                </c:pt>
                <c:pt idx="97370">
                  <c:v>97.37</c:v>
                </c:pt>
                <c:pt idx="97371">
                  <c:v>97.371000000000038</c:v>
                </c:pt>
                <c:pt idx="97372">
                  <c:v>97.372000000000014</c:v>
                </c:pt>
                <c:pt idx="97373">
                  <c:v>97.37299999999999</c:v>
                </c:pt>
                <c:pt idx="97374">
                  <c:v>97.374000000000024</c:v>
                </c:pt>
                <c:pt idx="97375">
                  <c:v>97.375</c:v>
                </c:pt>
                <c:pt idx="97376">
                  <c:v>97.376000000000033</c:v>
                </c:pt>
                <c:pt idx="97377">
                  <c:v>97.37700000000001</c:v>
                </c:pt>
                <c:pt idx="97378">
                  <c:v>97.378000000000043</c:v>
                </c:pt>
                <c:pt idx="97379">
                  <c:v>97.379000000000019</c:v>
                </c:pt>
                <c:pt idx="97380">
                  <c:v>97.38</c:v>
                </c:pt>
                <c:pt idx="97381">
                  <c:v>97.381000000000029</c:v>
                </c:pt>
                <c:pt idx="97382">
                  <c:v>97.382000000000005</c:v>
                </c:pt>
                <c:pt idx="97383">
                  <c:v>97.383000000000038</c:v>
                </c:pt>
                <c:pt idx="97384">
                  <c:v>97.384000000000015</c:v>
                </c:pt>
                <c:pt idx="97385">
                  <c:v>97.384999999999991</c:v>
                </c:pt>
                <c:pt idx="97386">
                  <c:v>97.386000000000024</c:v>
                </c:pt>
                <c:pt idx="97387">
                  <c:v>97.387</c:v>
                </c:pt>
                <c:pt idx="97388">
                  <c:v>97.388000000000034</c:v>
                </c:pt>
                <c:pt idx="97389">
                  <c:v>97.38900000000001</c:v>
                </c:pt>
                <c:pt idx="97390">
                  <c:v>97.390000000000043</c:v>
                </c:pt>
                <c:pt idx="97391">
                  <c:v>97.39100000000002</c:v>
                </c:pt>
                <c:pt idx="97392">
                  <c:v>97.391999999999996</c:v>
                </c:pt>
                <c:pt idx="97393">
                  <c:v>97.393000000000029</c:v>
                </c:pt>
                <c:pt idx="97394">
                  <c:v>97.394000000000005</c:v>
                </c:pt>
                <c:pt idx="97395">
                  <c:v>97.395000000000039</c:v>
                </c:pt>
                <c:pt idx="97396">
                  <c:v>97.396000000000015</c:v>
                </c:pt>
                <c:pt idx="97397">
                  <c:v>97.396999999999991</c:v>
                </c:pt>
                <c:pt idx="97398">
                  <c:v>97.398000000000025</c:v>
                </c:pt>
                <c:pt idx="97399">
                  <c:v>97.399000000000001</c:v>
                </c:pt>
                <c:pt idx="97400">
                  <c:v>97.400000000000034</c:v>
                </c:pt>
                <c:pt idx="97401">
                  <c:v>97.40100000000001</c:v>
                </c:pt>
                <c:pt idx="97402">
                  <c:v>97.402000000000044</c:v>
                </c:pt>
                <c:pt idx="97403">
                  <c:v>97.40300000000002</c:v>
                </c:pt>
                <c:pt idx="97404">
                  <c:v>97.403999999999996</c:v>
                </c:pt>
                <c:pt idx="97405">
                  <c:v>97.40500000000003</c:v>
                </c:pt>
                <c:pt idx="97406">
                  <c:v>97.406000000000006</c:v>
                </c:pt>
                <c:pt idx="97407">
                  <c:v>97.407000000000039</c:v>
                </c:pt>
                <c:pt idx="97408">
                  <c:v>97.408000000000015</c:v>
                </c:pt>
                <c:pt idx="97409">
                  <c:v>97.408999999999992</c:v>
                </c:pt>
                <c:pt idx="97410">
                  <c:v>97.410000000000025</c:v>
                </c:pt>
                <c:pt idx="97411">
                  <c:v>97.411000000000001</c:v>
                </c:pt>
                <c:pt idx="97412">
                  <c:v>97.412000000000035</c:v>
                </c:pt>
                <c:pt idx="97413">
                  <c:v>97.413000000000011</c:v>
                </c:pt>
                <c:pt idx="97414">
                  <c:v>97.414000000000044</c:v>
                </c:pt>
                <c:pt idx="97415">
                  <c:v>97.41500000000002</c:v>
                </c:pt>
                <c:pt idx="97416">
                  <c:v>97.415999999999997</c:v>
                </c:pt>
                <c:pt idx="97417">
                  <c:v>97.41700000000003</c:v>
                </c:pt>
                <c:pt idx="97418">
                  <c:v>97.418000000000006</c:v>
                </c:pt>
                <c:pt idx="97419">
                  <c:v>97.41900000000004</c:v>
                </c:pt>
                <c:pt idx="97420">
                  <c:v>97.420000000000016</c:v>
                </c:pt>
                <c:pt idx="97421">
                  <c:v>97.420999999999992</c:v>
                </c:pt>
                <c:pt idx="97422">
                  <c:v>97.422000000000025</c:v>
                </c:pt>
                <c:pt idx="97423">
                  <c:v>97.423000000000002</c:v>
                </c:pt>
                <c:pt idx="97424">
                  <c:v>97.424000000000035</c:v>
                </c:pt>
                <c:pt idx="97425">
                  <c:v>97.425000000000011</c:v>
                </c:pt>
                <c:pt idx="97426">
                  <c:v>97.426000000000045</c:v>
                </c:pt>
                <c:pt idx="97427">
                  <c:v>97.427000000000021</c:v>
                </c:pt>
                <c:pt idx="97428">
                  <c:v>97.427999999999997</c:v>
                </c:pt>
                <c:pt idx="97429">
                  <c:v>97.42900000000003</c:v>
                </c:pt>
                <c:pt idx="97430">
                  <c:v>97.43</c:v>
                </c:pt>
                <c:pt idx="97431">
                  <c:v>97.43100000000004</c:v>
                </c:pt>
                <c:pt idx="97432">
                  <c:v>97.432000000000016</c:v>
                </c:pt>
                <c:pt idx="97433">
                  <c:v>97.432999999999993</c:v>
                </c:pt>
                <c:pt idx="97434">
                  <c:v>97.434000000000026</c:v>
                </c:pt>
                <c:pt idx="97435">
                  <c:v>97.435000000000002</c:v>
                </c:pt>
                <c:pt idx="97436">
                  <c:v>97.436000000000035</c:v>
                </c:pt>
                <c:pt idx="97437">
                  <c:v>97.437000000000012</c:v>
                </c:pt>
                <c:pt idx="97438">
                  <c:v>97.438000000000045</c:v>
                </c:pt>
                <c:pt idx="97439">
                  <c:v>97.439000000000021</c:v>
                </c:pt>
                <c:pt idx="97440">
                  <c:v>97.44</c:v>
                </c:pt>
                <c:pt idx="97441">
                  <c:v>97.441000000000031</c:v>
                </c:pt>
                <c:pt idx="97442">
                  <c:v>97.442000000000007</c:v>
                </c:pt>
                <c:pt idx="97443">
                  <c:v>97.44300000000004</c:v>
                </c:pt>
                <c:pt idx="97444">
                  <c:v>97.444000000000017</c:v>
                </c:pt>
                <c:pt idx="97445">
                  <c:v>97.444999999999993</c:v>
                </c:pt>
                <c:pt idx="97446">
                  <c:v>97.446000000000026</c:v>
                </c:pt>
                <c:pt idx="97447">
                  <c:v>97.447000000000003</c:v>
                </c:pt>
                <c:pt idx="97448">
                  <c:v>97.448000000000036</c:v>
                </c:pt>
                <c:pt idx="97449">
                  <c:v>97.449000000000012</c:v>
                </c:pt>
                <c:pt idx="97450">
                  <c:v>97.450000000000045</c:v>
                </c:pt>
                <c:pt idx="97451">
                  <c:v>97.451000000000022</c:v>
                </c:pt>
                <c:pt idx="97452">
                  <c:v>97.451999999999998</c:v>
                </c:pt>
                <c:pt idx="97453">
                  <c:v>97.453000000000031</c:v>
                </c:pt>
                <c:pt idx="97454">
                  <c:v>97.454000000000008</c:v>
                </c:pt>
                <c:pt idx="97455">
                  <c:v>97.455000000000041</c:v>
                </c:pt>
                <c:pt idx="97456">
                  <c:v>97.456000000000017</c:v>
                </c:pt>
                <c:pt idx="97457">
                  <c:v>97.456999999999994</c:v>
                </c:pt>
                <c:pt idx="97458">
                  <c:v>97.458000000000027</c:v>
                </c:pt>
                <c:pt idx="97459">
                  <c:v>97.459000000000003</c:v>
                </c:pt>
                <c:pt idx="97460">
                  <c:v>97.460000000000036</c:v>
                </c:pt>
                <c:pt idx="97461">
                  <c:v>97.461000000000013</c:v>
                </c:pt>
                <c:pt idx="97462">
                  <c:v>97.462000000000046</c:v>
                </c:pt>
                <c:pt idx="97463">
                  <c:v>97.463000000000022</c:v>
                </c:pt>
                <c:pt idx="97464">
                  <c:v>97.463999999999999</c:v>
                </c:pt>
                <c:pt idx="97465">
                  <c:v>97.465000000000032</c:v>
                </c:pt>
                <c:pt idx="97466">
                  <c:v>97.466000000000008</c:v>
                </c:pt>
                <c:pt idx="97467">
                  <c:v>97.467000000000041</c:v>
                </c:pt>
                <c:pt idx="97468">
                  <c:v>97.468000000000018</c:v>
                </c:pt>
                <c:pt idx="97469">
                  <c:v>97.468999999999994</c:v>
                </c:pt>
                <c:pt idx="97470">
                  <c:v>97.470000000000027</c:v>
                </c:pt>
                <c:pt idx="97471">
                  <c:v>97.471000000000004</c:v>
                </c:pt>
                <c:pt idx="97472">
                  <c:v>97.472000000000037</c:v>
                </c:pt>
                <c:pt idx="97473">
                  <c:v>97.473000000000013</c:v>
                </c:pt>
                <c:pt idx="97474">
                  <c:v>97.474000000000046</c:v>
                </c:pt>
                <c:pt idx="97475">
                  <c:v>97.475000000000023</c:v>
                </c:pt>
                <c:pt idx="97476">
                  <c:v>97.475999999999999</c:v>
                </c:pt>
                <c:pt idx="97477">
                  <c:v>97.477000000000032</c:v>
                </c:pt>
                <c:pt idx="97478">
                  <c:v>97.478000000000009</c:v>
                </c:pt>
                <c:pt idx="97479">
                  <c:v>97.479000000000042</c:v>
                </c:pt>
                <c:pt idx="97480">
                  <c:v>97.480000000000018</c:v>
                </c:pt>
                <c:pt idx="97481">
                  <c:v>97.480999999999995</c:v>
                </c:pt>
                <c:pt idx="97482">
                  <c:v>97.482000000000028</c:v>
                </c:pt>
                <c:pt idx="97483">
                  <c:v>97.483000000000004</c:v>
                </c:pt>
                <c:pt idx="97484">
                  <c:v>97.484000000000037</c:v>
                </c:pt>
                <c:pt idx="97485">
                  <c:v>97.485000000000014</c:v>
                </c:pt>
                <c:pt idx="97486">
                  <c:v>97.48599999999999</c:v>
                </c:pt>
                <c:pt idx="97487">
                  <c:v>97.487000000000023</c:v>
                </c:pt>
                <c:pt idx="97488">
                  <c:v>97.488</c:v>
                </c:pt>
                <c:pt idx="97489">
                  <c:v>97.489000000000033</c:v>
                </c:pt>
                <c:pt idx="97490">
                  <c:v>97.490000000000009</c:v>
                </c:pt>
                <c:pt idx="97491">
                  <c:v>97.491000000000042</c:v>
                </c:pt>
                <c:pt idx="97492">
                  <c:v>97.492000000000019</c:v>
                </c:pt>
                <c:pt idx="97493">
                  <c:v>97.492999999999995</c:v>
                </c:pt>
                <c:pt idx="97494">
                  <c:v>97.494000000000028</c:v>
                </c:pt>
                <c:pt idx="97495">
                  <c:v>97.495000000000005</c:v>
                </c:pt>
                <c:pt idx="97496">
                  <c:v>97.496000000000038</c:v>
                </c:pt>
                <c:pt idx="97497">
                  <c:v>97.497000000000014</c:v>
                </c:pt>
                <c:pt idx="97498">
                  <c:v>97.49799999999999</c:v>
                </c:pt>
                <c:pt idx="97499">
                  <c:v>97.499000000000024</c:v>
                </c:pt>
                <c:pt idx="97500">
                  <c:v>97.5</c:v>
                </c:pt>
                <c:pt idx="97501">
                  <c:v>97.501000000000033</c:v>
                </c:pt>
                <c:pt idx="97502">
                  <c:v>97.50200000000001</c:v>
                </c:pt>
                <c:pt idx="97503">
                  <c:v>97.503000000000043</c:v>
                </c:pt>
                <c:pt idx="97504">
                  <c:v>97.504000000000019</c:v>
                </c:pt>
                <c:pt idx="97505">
                  <c:v>97.504999999999995</c:v>
                </c:pt>
                <c:pt idx="97506">
                  <c:v>97.506000000000029</c:v>
                </c:pt>
                <c:pt idx="97507">
                  <c:v>97.507000000000005</c:v>
                </c:pt>
                <c:pt idx="97508">
                  <c:v>97.508000000000038</c:v>
                </c:pt>
                <c:pt idx="97509">
                  <c:v>97.509000000000015</c:v>
                </c:pt>
                <c:pt idx="97510">
                  <c:v>97.509999999999991</c:v>
                </c:pt>
                <c:pt idx="97511">
                  <c:v>97.511000000000024</c:v>
                </c:pt>
                <c:pt idx="97512">
                  <c:v>97.512</c:v>
                </c:pt>
                <c:pt idx="97513">
                  <c:v>97.513000000000034</c:v>
                </c:pt>
                <c:pt idx="97514">
                  <c:v>97.51400000000001</c:v>
                </c:pt>
                <c:pt idx="97515">
                  <c:v>97.515000000000043</c:v>
                </c:pt>
                <c:pt idx="97516">
                  <c:v>97.51600000000002</c:v>
                </c:pt>
                <c:pt idx="97517">
                  <c:v>97.516999999999996</c:v>
                </c:pt>
                <c:pt idx="97518">
                  <c:v>97.518000000000029</c:v>
                </c:pt>
                <c:pt idx="97519">
                  <c:v>97.519000000000005</c:v>
                </c:pt>
                <c:pt idx="97520">
                  <c:v>97.520000000000039</c:v>
                </c:pt>
                <c:pt idx="97521">
                  <c:v>97.521000000000015</c:v>
                </c:pt>
                <c:pt idx="97522">
                  <c:v>97.521999999999991</c:v>
                </c:pt>
                <c:pt idx="97523">
                  <c:v>97.523000000000025</c:v>
                </c:pt>
                <c:pt idx="97524">
                  <c:v>97.524000000000001</c:v>
                </c:pt>
                <c:pt idx="97525">
                  <c:v>97.525000000000034</c:v>
                </c:pt>
                <c:pt idx="97526">
                  <c:v>97.52600000000001</c:v>
                </c:pt>
                <c:pt idx="97527">
                  <c:v>97.527000000000044</c:v>
                </c:pt>
                <c:pt idx="97528">
                  <c:v>97.52800000000002</c:v>
                </c:pt>
                <c:pt idx="97529">
                  <c:v>97.528999999999996</c:v>
                </c:pt>
                <c:pt idx="97530">
                  <c:v>97.53000000000003</c:v>
                </c:pt>
                <c:pt idx="97531">
                  <c:v>97.531000000000006</c:v>
                </c:pt>
                <c:pt idx="97532">
                  <c:v>97.532000000000039</c:v>
                </c:pt>
                <c:pt idx="97533">
                  <c:v>97.533000000000015</c:v>
                </c:pt>
                <c:pt idx="97534">
                  <c:v>97.533999999999992</c:v>
                </c:pt>
                <c:pt idx="97535">
                  <c:v>97.535000000000025</c:v>
                </c:pt>
                <c:pt idx="97536">
                  <c:v>97.536000000000001</c:v>
                </c:pt>
                <c:pt idx="97537">
                  <c:v>97.537000000000035</c:v>
                </c:pt>
                <c:pt idx="97538">
                  <c:v>97.538000000000011</c:v>
                </c:pt>
                <c:pt idx="97539">
                  <c:v>97.539000000000044</c:v>
                </c:pt>
                <c:pt idx="97540">
                  <c:v>97.54000000000002</c:v>
                </c:pt>
                <c:pt idx="97541">
                  <c:v>97.540999999999997</c:v>
                </c:pt>
                <c:pt idx="97542">
                  <c:v>97.54200000000003</c:v>
                </c:pt>
                <c:pt idx="97543">
                  <c:v>97.543000000000006</c:v>
                </c:pt>
                <c:pt idx="97544">
                  <c:v>97.54400000000004</c:v>
                </c:pt>
                <c:pt idx="97545">
                  <c:v>97.545000000000016</c:v>
                </c:pt>
                <c:pt idx="97546">
                  <c:v>97.545999999999992</c:v>
                </c:pt>
                <c:pt idx="97547">
                  <c:v>97.547000000000025</c:v>
                </c:pt>
                <c:pt idx="97548">
                  <c:v>97.548000000000002</c:v>
                </c:pt>
                <c:pt idx="97549">
                  <c:v>97.549000000000035</c:v>
                </c:pt>
                <c:pt idx="97550">
                  <c:v>97.550000000000011</c:v>
                </c:pt>
                <c:pt idx="97551">
                  <c:v>97.551000000000045</c:v>
                </c:pt>
                <c:pt idx="97552">
                  <c:v>97.552000000000021</c:v>
                </c:pt>
                <c:pt idx="97553">
                  <c:v>97.552999999999997</c:v>
                </c:pt>
                <c:pt idx="97554">
                  <c:v>97.55400000000003</c:v>
                </c:pt>
                <c:pt idx="97555">
                  <c:v>97.555000000000007</c:v>
                </c:pt>
                <c:pt idx="97556">
                  <c:v>97.55600000000004</c:v>
                </c:pt>
                <c:pt idx="97557">
                  <c:v>97.557000000000016</c:v>
                </c:pt>
                <c:pt idx="97558">
                  <c:v>97.557999999999993</c:v>
                </c:pt>
                <c:pt idx="97559">
                  <c:v>97.559000000000026</c:v>
                </c:pt>
                <c:pt idx="97560">
                  <c:v>97.56</c:v>
                </c:pt>
                <c:pt idx="97561">
                  <c:v>97.561000000000035</c:v>
                </c:pt>
                <c:pt idx="97562">
                  <c:v>97.562000000000012</c:v>
                </c:pt>
                <c:pt idx="97563">
                  <c:v>97.563000000000045</c:v>
                </c:pt>
                <c:pt idx="97564">
                  <c:v>97.564000000000021</c:v>
                </c:pt>
                <c:pt idx="97565">
                  <c:v>97.564999999999998</c:v>
                </c:pt>
                <c:pt idx="97566">
                  <c:v>97.566000000000031</c:v>
                </c:pt>
                <c:pt idx="97567">
                  <c:v>97.567000000000007</c:v>
                </c:pt>
                <c:pt idx="97568">
                  <c:v>97.56800000000004</c:v>
                </c:pt>
                <c:pt idx="97569">
                  <c:v>97.569000000000017</c:v>
                </c:pt>
                <c:pt idx="97570">
                  <c:v>97.57</c:v>
                </c:pt>
                <c:pt idx="97571">
                  <c:v>97.571000000000026</c:v>
                </c:pt>
                <c:pt idx="97572">
                  <c:v>97.572000000000003</c:v>
                </c:pt>
                <c:pt idx="97573">
                  <c:v>97.573000000000036</c:v>
                </c:pt>
                <c:pt idx="97574">
                  <c:v>97.574000000000012</c:v>
                </c:pt>
                <c:pt idx="97575">
                  <c:v>97.575000000000045</c:v>
                </c:pt>
                <c:pt idx="97576">
                  <c:v>97.576000000000022</c:v>
                </c:pt>
                <c:pt idx="97577">
                  <c:v>97.576999999999998</c:v>
                </c:pt>
                <c:pt idx="97578">
                  <c:v>97.578000000000031</c:v>
                </c:pt>
                <c:pt idx="97579">
                  <c:v>97.579000000000008</c:v>
                </c:pt>
                <c:pt idx="97580">
                  <c:v>97.580000000000041</c:v>
                </c:pt>
                <c:pt idx="97581">
                  <c:v>97.581000000000017</c:v>
                </c:pt>
                <c:pt idx="97582">
                  <c:v>97.581999999999994</c:v>
                </c:pt>
                <c:pt idx="97583">
                  <c:v>97.583000000000027</c:v>
                </c:pt>
                <c:pt idx="97584">
                  <c:v>97.584000000000003</c:v>
                </c:pt>
                <c:pt idx="97585">
                  <c:v>97.585000000000036</c:v>
                </c:pt>
                <c:pt idx="97586">
                  <c:v>97.586000000000013</c:v>
                </c:pt>
                <c:pt idx="97587">
                  <c:v>97.587000000000046</c:v>
                </c:pt>
                <c:pt idx="97588">
                  <c:v>97.588000000000022</c:v>
                </c:pt>
                <c:pt idx="97589">
                  <c:v>97.588999999999999</c:v>
                </c:pt>
                <c:pt idx="97590">
                  <c:v>97.590000000000032</c:v>
                </c:pt>
                <c:pt idx="97591">
                  <c:v>97.591000000000008</c:v>
                </c:pt>
                <c:pt idx="97592">
                  <c:v>97.592000000000041</c:v>
                </c:pt>
                <c:pt idx="97593">
                  <c:v>97.593000000000018</c:v>
                </c:pt>
                <c:pt idx="97594">
                  <c:v>97.593999999999994</c:v>
                </c:pt>
                <c:pt idx="97595">
                  <c:v>97.595000000000027</c:v>
                </c:pt>
                <c:pt idx="97596">
                  <c:v>97.596000000000004</c:v>
                </c:pt>
                <c:pt idx="97597">
                  <c:v>97.597000000000037</c:v>
                </c:pt>
                <c:pt idx="97598">
                  <c:v>97.598000000000013</c:v>
                </c:pt>
                <c:pt idx="97599">
                  <c:v>97.599000000000046</c:v>
                </c:pt>
                <c:pt idx="97600">
                  <c:v>97.600000000000023</c:v>
                </c:pt>
                <c:pt idx="97601">
                  <c:v>97.600999999999999</c:v>
                </c:pt>
                <c:pt idx="97602">
                  <c:v>97.602000000000032</c:v>
                </c:pt>
                <c:pt idx="97603">
                  <c:v>97.603000000000009</c:v>
                </c:pt>
                <c:pt idx="97604">
                  <c:v>97.604000000000042</c:v>
                </c:pt>
                <c:pt idx="97605">
                  <c:v>97.605000000000018</c:v>
                </c:pt>
                <c:pt idx="97606">
                  <c:v>97.605999999999995</c:v>
                </c:pt>
                <c:pt idx="97607">
                  <c:v>97.607000000000028</c:v>
                </c:pt>
                <c:pt idx="97608">
                  <c:v>97.608000000000004</c:v>
                </c:pt>
                <c:pt idx="97609">
                  <c:v>97.609000000000037</c:v>
                </c:pt>
                <c:pt idx="97610">
                  <c:v>97.610000000000014</c:v>
                </c:pt>
                <c:pt idx="97611">
                  <c:v>97.61099999999999</c:v>
                </c:pt>
                <c:pt idx="97612">
                  <c:v>97.612000000000023</c:v>
                </c:pt>
                <c:pt idx="97613">
                  <c:v>97.613</c:v>
                </c:pt>
                <c:pt idx="97614">
                  <c:v>97.614000000000033</c:v>
                </c:pt>
                <c:pt idx="97615">
                  <c:v>97.615000000000009</c:v>
                </c:pt>
                <c:pt idx="97616">
                  <c:v>97.616000000000042</c:v>
                </c:pt>
                <c:pt idx="97617">
                  <c:v>97.617000000000019</c:v>
                </c:pt>
                <c:pt idx="97618">
                  <c:v>97.617999999999995</c:v>
                </c:pt>
                <c:pt idx="97619">
                  <c:v>97.619000000000028</c:v>
                </c:pt>
                <c:pt idx="97620">
                  <c:v>97.62</c:v>
                </c:pt>
                <c:pt idx="97621">
                  <c:v>97.621000000000038</c:v>
                </c:pt>
                <c:pt idx="97622">
                  <c:v>97.622000000000014</c:v>
                </c:pt>
                <c:pt idx="97623">
                  <c:v>97.62299999999999</c:v>
                </c:pt>
                <c:pt idx="97624">
                  <c:v>97.624000000000024</c:v>
                </c:pt>
                <c:pt idx="97625">
                  <c:v>97.625</c:v>
                </c:pt>
                <c:pt idx="97626">
                  <c:v>97.626000000000033</c:v>
                </c:pt>
                <c:pt idx="97627">
                  <c:v>97.62700000000001</c:v>
                </c:pt>
                <c:pt idx="97628">
                  <c:v>97.628000000000043</c:v>
                </c:pt>
                <c:pt idx="97629">
                  <c:v>97.629000000000019</c:v>
                </c:pt>
                <c:pt idx="97630">
                  <c:v>97.63</c:v>
                </c:pt>
                <c:pt idx="97631">
                  <c:v>97.631000000000029</c:v>
                </c:pt>
                <c:pt idx="97632">
                  <c:v>97.632000000000005</c:v>
                </c:pt>
                <c:pt idx="97633">
                  <c:v>97.633000000000038</c:v>
                </c:pt>
                <c:pt idx="97634">
                  <c:v>97.634000000000015</c:v>
                </c:pt>
                <c:pt idx="97635">
                  <c:v>97.634999999999991</c:v>
                </c:pt>
                <c:pt idx="97636">
                  <c:v>97.636000000000024</c:v>
                </c:pt>
                <c:pt idx="97637">
                  <c:v>97.637</c:v>
                </c:pt>
                <c:pt idx="97638">
                  <c:v>97.638000000000034</c:v>
                </c:pt>
                <c:pt idx="97639">
                  <c:v>97.63900000000001</c:v>
                </c:pt>
                <c:pt idx="97640">
                  <c:v>97.640000000000043</c:v>
                </c:pt>
                <c:pt idx="97641">
                  <c:v>97.64100000000002</c:v>
                </c:pt>
                <c:pt idx="97642">
                  <c:v>97.641999999999996</c:v>
                </c:pt>
                <c:pt idx="97643">
                  <c:v>97.643000000000029</c:v>
                </c:pt>
                <c:pt idx="97644">
                  <c:v>97.644000000000005</c:v>
                </c:pt>
                <c:pt idx="97645">
                  <c:v>97.645000000000039</c:v>
                </c:pt>
                <c:pt idx="97646">
                  <c:v>97.646000000000015</c:v>
                </c:pt>
                <c:pt idx="97647">
                  <c:v>97.646999999999991</c:v>
                </c:pt>
                <c:pt idx="97648">
                  <c:v>97.648000000000025</c:v>
                </c:pt>
                <c:pt idx="97649">
                  <c:v>97.649000000000001</c:v>
                </c:pt>
                <c:pt idx="97650">
                  <c:v>97.650000000000034</c:v>
                </c:pt>
                <c:pt idx="97651">
                  <c:v>97.65100000000001</c:v>
                </c:pt>
                <c:pt idx="97652">
                  <c:v>97.652000000000044</c:v>
                </c:pt>
                <c:pt idx="97653">
                  <c:v>97.65300000000002</c:v>
                </c:pt>
                <c:pt idx="97654">
                  <c:v>97.653999999999996</c:v>
                </c:pt>
                <c:pt idx="97655">
                  <c:v>97.65500000000003</c:v>
                </c:pt>
                <c:pt idx="97656">
                  <c:v>97.656000000000006</c:v>
                </c:pt>
                <c:pt idx="97657">
                  <c:v>97.657000000000039</c:v>
                </c:pt>
                <c:pt idx="97658">
                  <c:v>97.658000000000015</c:v>
                </c:pt>
                <c:pt idx="97659">
                  <c:v>97.658999999999992</c:v>
                </c:pt>
                <c:pt idx="97660">
                  <c:v>97.660000000000025</c:v>
                </c:pt>
                <c:pt idx="97661">
                  <c:v>97.661000000000001</c:v>
                </c:pt>
                <c:pt idx="97662">
                  <c:v>97.662000000000035</c:v>
                </c:pt>
                <c:pt idx="97663">
                  <c:v>97.663000000000011</c:v>
                </c:pt>
                <c:pt idx="97664">
                  <c:v>97.664000000000044</c:v>
                </c:pt>
                <c:pt idx="97665">
                  <c:v>97.66500000000002</c:v>
                </c:pt>
                <c:pt idx="97666">
                  <c:v>97.665999999999997</c:v>
                </c:pt>
                <c:pt idx="97667">
                  <c:v>97.66700000000003</c:v>
                </c:pt>
                <c:pt idx="97668">
                  <c:v>97.668000000000006</c:v>
                </c:pt>
                <c:pt idx="97669">
                  <c:v>97.66900000000004</c:v>
                </c:pt>
                <c:pt idx="97670">
                  <c:v>97.670000000000016</c:v>
                </c:pt>
                <c:pt idx="97671">
                  <c:v>97.670999999999992</c:v>
                </c:pt>
                <c:pt idx="97672">
                  <c:v>97.672000000000025</c:v>
                </c:pt>
                <c:pt idx="97673">
                  <c:v>97.673000000000002</c:v>
                </c:pt>
                <c:pt idx="97674">
                  <c:v>97.674000000000035</c:v>
                </c:pt>
                <c:pt idx="97675">
                  <c:v>97.675000000000011</c:v>
                </c:pt>
                <c:pt idx="97676">
                  <c:v>97.676000000000045</c:v>
                </c:pt>
                <c:pt idx="97677">
                  <c:v>97.677000000000021</c:v>
                </c:pt>
                <c:pt idx="97678">
                  <c:v>97.677999999999997</c:v>
                </c:pt>
                <c:pt idx="97679">
                  <c:v>97.67900000000003</c:v>
                </c:pt>
                <c:pt idx="97680">
                  <c:v>97.68</c:v>
                </c:pt>
                <c:pt idx="97681">
                  <c:v>97.68100000000004</c:v>
                </c:pt>
                <c:pt idx="97682">
                  <c:v>97.682000000000016</c:v>
                </c:pt>
                <c:pt idx="97683">
                  <c:v>97.682999999999993</c:v>
                </c:pt>
                <c:pt idx="97684">
                  <c:v>97.684000000000026</c:v>
                </c:pt>
                <c:pt idx="97685">
                  <c:v>97.685000000000002</c:v>
                </c:pt>
                <c:pt idx="97686">
                  <c:v>97.686000000000035</c:v>
                </c:pt>
                <c:pt idx="97687">
                  <c:v>97.687000000000012</c:v>
                </c:pt>
                <c:pt idx="97688">
                  <c:v>97.688000000000045</c:v>
                </c:pt>
                <c:pt idx="97689">
                  <c:v>97.689000000000021</c:v>
                </c:pt>
                <c:pt idx="97690">
                  <c:v>97.69</c:v>
                </c:pt>
                <c:pt idx="97691">
                  <c:v>97.691000000000031</c:v>
                </c:pt>
                <c:pt idx="97692">
                  <c:v>97.692000000000007</c:v>
                </c:pt>
                <c:pt idx="97693">
                  <c:v>97.69300000000004</c:v>
                </c:pt>
                <c:pt idx="97694">
                  <c:v>97.694000000000017</c:v>
                </c:pt>
                <c:pt idx="97695">
                  <c:v>97.694999999999993</c:v>
                </c:pt>
                <c:pt idx="97696">
                  <c:v>97.696000000000026</c:v>
                </c:pt>
                <c:pt idx="97697">
                  <c:v>97.697000000000003</c:v>
                </c:pt>
                <c:pt idx="97698">
                  <c:v>97.698000000000036</c:v>
                </c:pt>
                <c:pt idx="97699">
                  <c:v>97.699000000000012</c:v>
                </c:pt>
                <c:pt idx="97700">
                  <c:v>97.700000000000045</c:v>
                </c:pt>
                <c:pt idx="97701">
                  <c:v>97.701000000000022</c:v>
                </c:pt>
                <c:pt idx="97702">
                  <c:v>97.701999999999998</c:v>
                </c:pt>
                <c:pt idx="97703">
                  <c:v>97.703000000000031</c:v>
                </c:pt>
                <c:pt idx="97704">
                  <c:v>97.704000000000008</c:v>
                </c:pt>
                <c:pt idx="97705">
                  <c:v>97.705000000000041</c:v>
                </c:pt>
                <c:pt idx="97706">
                  <c:v>97.706000000000017</c:v>
                </c:pt>
                <c:pt idx="97707">
                  <c:v>97.706999999999994</c:v>
                </c:pt>
                <c:pt idx="97708">
                  <c:v>97.708000000000027</c:v>
                </c:pt>
                <c:pt idx="97709">
                  <c:v>97.709000000000003</c:v>
                </c:pt>
                <c:pt idx="97710">
                  <c:v>97.710000000000036</c:v>
                </c:pt>
                <c:pt idx="97711">
                  <c:v>97.711000000000013</c:v>
                </c:pt>
                <c:pt idx="97712">
                  <c:v>97.712000000000046</c:v>
                </c:pt>
                <c:pt idx="97713">
                  <c:v>97.713000000000022</c:v>
                </c:pt>
                <c:pt idx="97714">
                  <c:v>97.713999999999999</c:v>
                </c:pt>
                <c:pt idx="97715">
                  <c:v>97.715000000000032</c:v>
                </c:pt>
                <c:pt idx="97716">
                  <c:v>97.716000000000008</c:v>
                </c:pt>
                <c:pt idx="97717">
                  <c:v>97.717000000000041</c:v>
                </c:pt>
                <c:pt idx="97718">
                  <c:v>97.718000000000018</c:v>
                </c:pt>
                <c:pt idx="97719">
                  <c:v>97.718999999999994</c:v>
                </c:pt>
                <c:pt idx="97720">
                  <c:v>97.720000000000027</c:v>
                </c:pt>
                <c:pt idx="97721">
                  <c:v>97.721000000000004</c:v>
                </c:pt>
                <c:pt idx="97722">
                  <c:v>97.722000000000037</c:v>
                </c:pt>
                <c:pt idx="97723">
                  <c:v>97.723000000000013</c:v>
                </c:pt>
                <c:pt idx="97724">
                  <c:v>97.724000000000046</c:v>
                </c:pt>
                <c:pt idx="97725">
                  <c:v>97.725000000000023</c:v>
                </c:pt>
                <c:pt idx="97726">
                  <c:v>97.725999999999999</c:v>
                </c:pt>
                <c:pt idx="97727">
                  <c:v>97.727000000000032</c:v>
                </c:pt>
                <c:pt idx="97728">
                  <c:v>97.728000000000009</c:v>
                </c:pt>
                <c:pt idx="97729">
                  <c:v>97.729000000000042</c:v>
                </c:pt>
                <c:pt idx="97730">
                  <c:v>97.730000000000018</c:v>
                </c:pt>
                <c:pt idx="97731">
                  <c:v>97.730999999999995</c:v>
                </c:pt>
                <c:pt idx="97732">
                  <c:v>97.732000000000028</c:v>
                </c:pt>
                <c:pt idx="97733">
                  <c:v>97.733000000000004</c:v>
                </c:pt>
                <c:pt idx="97734">
                  <c:v>97.734000000000037</c:v>
                </c:pt>
                <c:pt idx="97735">
                  <c:v>97.735000000000014</c:v>
                </c:pt>
                <c:pt idx="97736">
                  <c:v>97.73599999999999</c:v>
                </c:pt>
                <c:pt idx="97737">
                  <c:v>97.737000000000023</c:v>
                </c:pt>
                <c:pt idx="97738">
                  <c:v>97.738</c:v>
                </c:pt>
                <c:pt idx="97739">
                  <c:v>97.739000000000033</c:v>
                </c:pt>
                <c:pt idx="97740">
                  <c:v>97.740000000000009</c:v>
                </c:pt>
                <c:pt idx="97741">
                  <c:v>97.741000000000042</c:v>
                </c:pt>
                <c:pt idx="97742">
                  <c:v>97.742000000000019</c:v>
                </c:pt>
                <c:pt idx="97743">
                  <c:v>97.742999999999995</c:v>
                </c:pt>
                <c:pt idx="97744">
                  <c:v>97.744000000000028</c:v>
                </c:pt>
                <c:pt idx="97745">
                  <c:v>97.745000000000005</c:v>
                </c:pt>
                <c:pt idx="97746">
                  <c:v>97.746000000000038</c:v>
                </c:pt>
                <c:pt idx="97747">
                  <c:v>97.747000000000014</c:v>
                </c:pt>
                <c:pt idx="97748">
                  <c:v>97.74799999999999</c:v>
                </c:pt>
                <c:pt idx="97749">
                  <c:v>97.749000000000024</c:v>
                </c:pt>
                <c:pt idx="97750">
                  <c:v>97.75</c:v>
                </c:pt>
                <c:pt idx="97751">
                  <c:v>97.751000000000033</c:v>
                </c:pt>
                <c:pt idx="97752">
                  <c:v>97.75200000000001</c:v>
                </c:pt>
                <c:pt idx="97753">
                  <c:v>97.753000000000043</c:v>
                </c:pt>
                <c:pt idx="97754">
                  <c:v>97.754000000000019</c:v>
                </c:pt>
                <c:pt idx="97755">
                  <c:v>97.754999999999995</c:v>
                </c:pt>
                <c:pt idx="97756">
                  <c:v>97.756000000000029</c:v>
                </c:pt>
                <c:pt idx="97757">
                  <c:v>97.757000000000005</c:v>
                </c:pt>
                <c:pt idx="97758">
                  <c:v>97.758000000000038</c:v>
                </c:pt>
                <c:pt idx="97759">
                  <c:v>97.759000000000015</c:v>
                </c:pt>
                <c:pt idx="97760">
                  <c:v>97.759999999999991</c:v>
                </c:pt>
                <c:pt idx="97761">
                  <c:v>97.761000000000024</c:v>
                </c:pt>
                <c:pt idx="97762">
                  <c:v>97.762</c:v>
                </c:pt>
                <c:pt idx="97763">
                  <c:v>97.763000000000034</c:v>
                </c:pt>
                <c:pt idx="97764">
                  <c:v>97.76400000000001</c:v>
                </c:pt>
                <c:pt idx="97765">
                  <c:v>97.765000000000043</c:v>
                </c:pt>
                <c:pt idx="97766">
                  <c:v>97.76600000000002</c:v>
                </c:pt>
                <c:pt idx="97767">
                  <c:v>97.766999999999996</c:v>
                </c:pt>
                <c:pt idx="97768">
                  <c:v>97.768000000000029</c:v>
                </c:pt>
                <c:pt idx="97769">
                  <c:v>97.769000000000005</c:v>
                </c:pt>
                <c:pt idx="97770">
                  <c:v>97.770000000000039</c:v>
                </c:pt>
                <c:pt idx="97771">
                  <c:v>97.771000000000015</c:v>
                </c:pt>
                <c:pt idx="97772">
                  <c:v>97.771999999999991</c:v>
                </c:pt>
                <c:pt idx="97773">
                  <c:v>97.773000000000025</c:v>
                </c:pt>
                <c:pt idx="97774">
                  <c:v>97.774000000000001</c:v>
                </c:pt>
                <c:pt idx="97775">
                  <c:v>97.775000000000034</c:v>
                </c:pt>
                <c:pt idx="97776">
                  <c:v>97.77600000000001</c:v>
                </c:pt>
                <c:pt idx="97777">
                  <c:v>97.777000000000044</c:v>
                </c:pt>
                <c:pt idx="97778">
                  <c:v>97.77800000000002</c:v>
                </c:pt>
                <c:pt idx="97779">
                  <c:v>97.778999999999996</c:v>
                </c:pt>
                <c:pt idx="97780">
                  <c:v>97.78000000000003</c:v>
                </c:pt>
                <c:pt idx="97781">
                  <c:v>97.781000000000006</c:v>
                </c:pt>
                <c:pt idx="97782">
                  <c:v>97.782000000000039</c:v>
                </c:pt>
                <c:pt idx="97783">
                  <c:v>97.783000000000015</c:v>
                </c:pt>
                <c:pt idx="97784">
                  <c:v>97.783999999999992</c:v>
                </c:pt>
                <c:pt idx="97785">
                  <c:v>97.785000000000025</c:v>
                </c:pt>
                <c:pt idx="97786">
                  <c:v>97.786000000000001</c:v>
                </c:pt>
                <c:pt idx="97787">
                  <c:v>97.787000000000035</c:v>
                </c:pt>
                <c:pt idx="97788">
                  <c:v>97.788000000000011</c:v>
                </c:pt>
                <c:pt idx="97789">
                  <c:v>97.789000000000044</c:v>
                </c:pt>
                <c:pt idx="97790">
                  <c:v>97.79000000000002</c:v>
                </c:pt>
                <c:pt idx="97791">
                  <c:v>97.790999999999997</c:v>
                </c:pt>
                <c:pt idx="97792">
                  <c:v>97.79200000000003</c:v>
                </c:pt>
                <c:pt idx="97793">
                  <c:v>97.793000000000006</c:v>
                </c:pt>
                <c:pt idx="97794">
                  <c:v>97.79400000000004</c:v>
                </c:pt>
                <c:pt idx="97795">
                  <c:v>97.795000000000016</c:v>
                </c:pt>
                <c:pt idx="97796">
                  <c:v>97.795999999999992</c:v>
                </c:pt>
                <c:pt idx="97797">
                  <c:v>97.797000000000025</c:v>
                </c:pt>
                <c:pt idx="97798">
                  <c:v>97.798000000000002</c:v>
                </c:pt>
                <c:pt idx="97799">
                  <c:v>97.799000000000035</c:v>
                </c:pt>
                <c:pt idx="97800">
                  <c:v>97.800000000000011</c:v>
                </c:pt>
                <c:pt idx="97801">
                  <c:v>97.801000000000045</c:v>
                </c:pt>
                <c:pt idx="97802">
                  <c:v>97.802000000000021</c:v>
                </c:pt>
                <c:pt idx="97803">
                  <c:v>97.802999999999997</c:v>
                </c:pt>
                <c:pt idx="97804">
                  <c:v>97.80400000000003</c:v>
                </c:pt>
                <c:pt idx="97805">
                  <c:v>97.805000000000007</c:v>
                </c:pt>
                <c:pt idx="97806">
                  <c:v>97.80600000000004</c:v>
                </c:pt>
                <c:pt idx="97807">
                  <c:v>97.807000000000016</c:v>
                </c:pt>
                <c:pt idx="97808">
                  <c:v>97.807999999999993</c:v>
                </c:pt>
                <c:pt idx="97809">
                  <c:v>97.809000000000026</c:v>
                </c:pt>
                <c:pt idx="97810">
                  <c:v>97.81</c:v>
                </c:pt>
                <c:pt idx="97811">
                  <c:v>97.811000000000035</c:v>
                </c:pt>
                <c:pt idx="97812">
                  <c:v>97.812000000000012</c:v>
                </c:pt>
                <c:pt idx="97813">
                  <c:v>97.813000000000045</c:v>
                </c:pt>
                <c:pt idx="97814">
                  <c:v>97.814000000000021</c:v>
                </c:pt>
                <c:pt idx="97815">
                  <c:v>97.814999999999998</c:v>
                </c:pt>
                <c:pt idx="97816">
                  <c:v>97.816000000000031</c:v>
                </c:pt>
                <c:pt idx="97817">
                  <c:v>97.817000000000007</c:v>
                </c:pt>
                <c:pt idx="97818">
                  <c:v>97.81800000000004</c:v>
                </c:pt>
                <c:pt idx="97819">
                  <c:v>97.819000000000017</c:v>
                </c:pt>
                <c:pt idx="97820">
                  <c:v>97.82</c:v>
                </c:pt>
                <c:pt idx="97821">
                  <c:v>97.821000000000026</c:v>
                </c:pt>
                <c:pt idx="97822">
                  <c:v>97.822000000000003</c:v>
                </c:pt>
                <c:pt idx="97823">
                  <c:v>97.823000000000036</c:v>
                </c:pt>
                <c:pt idx="97824">
                  <c:v>97.824000000000012</c:v>
                </c:pt>
                <c:pt idx="97825">
                  <c:v>97.825000000000045</c:v>
                </c:pt>
                <c:pt idx="97826">
                  <c:v>97.826000000000022</c:v>
                </c:pt>
                <c:pt idx="97827">
                  <c:v>97.826999999999998</c:v>
                </c:pt>
                <c:pt idx="97828">
                  <c:v>97.828000000000031</c:v>
                </c:pt>
                <c:pt idx="97829">
                  <c:v>97.829000000000008</c:v>
                </c:pt>
                <c:pt idx="97830">
                  <c:v>97.830000000000041</c:v>
                </c:pt>
                <c:pt idx="97831">
                  <c:v>97.831000000000017</c:v>
                </c:pt>
                <c:pt idx="97832">
                  <c:v>97.831999999999994</c:v>
                </c:pt>
                <c:pt idx="97833">
                  <c:v>97.833000000000027</c:v>
                </c:pt>
                <c:pt idx="97834">
                  <c:v>97.834000000000003</c:v>
                </c:pt>
                <c:pt idx="97835">
                  <c:v>97.835000000000036</c:v>
                </c:pt>
                <c:pt idx="97836">
                  <c:v>97.836000000000013</c:v>
                </c:pt>
                <c:pt idx="97837">
                  <c:v>97.837000000000046</c:v>
                </c:pt>
                <c:pt idx="97838">
                  <c:v>97.838000000000022</c:v>
                </c:pt>
                <c:pt idx="97839">
                  <c:v>97.838999999999999</c:v>
                </c:pt>
                <c:pt idx="97840">
                  <c:v>97.840000000000032</c:v>
                </c:pt>
                <c:pt idx="97841">
                  <c:v>97.841000000000008</c:v>
                </c:pt>
                <c:pt idx="97842">
                  <c:v>97.842000000000041</c:v>
                </c:pt>
                <c:pt idx="97843">
                  <c:v>97.843000000000018</c:v>
                </c:pt>
                <c:pt idx="97844">
                  <c:v>97.843999999999994</c:v>
                </c:pt>
                <c:pt idx="97845">
                  <c:v>97.845000000000027</c:v>
                </c:pt>
                <c:pt idx="97846">
                  <c:v>97.846000000000004</c:v>
                </c:pt>
                <c:pt idx="97847">
                  <c:v>97.847000000000037</c:v>
                </c:pt>
                <c:pt idx="97848">
                  <c:v>97.848000000000013</c:v>
                </c:pt>
                <c:pt idx="97849">
                  <c:v>97.849000000000046</c:v>
                </c:pt>
                <c:pt idx="97850">
                  <c:v>97.850000000000023</c:v>
                </c:pt>
                <c:pt idx="97851">
                  <c:v>97.850999999999999</c:v>
                </c:pt>
                <c:pt idx="97852">
                  <c:v>97.852000000000032</c:v>
                </c:pt>
                <c:pt idx="97853">
                  <c:v>97.853000000000009</c:v>
                </c:pt>
                <c:pt idx="97854">
                  <c:v>97.854000000000042</c:v>
                </c:pt>
                <c:pt idx="97855">
                  <c:v>97.855000000000018</c:v>
                </c:pt>
                <c:pt idx="97856">
                  <c:v>97.855999999999995</c:v>
                </c:pt>
                <c:pt idx="97857">
                  <c:v>97.857000000000028</c:v>
                </c:pt>
                <c:pt idx="97858">
                  <c:v>97.858000000000004</c:v>
                </c:pt>
                <c:pt idx="97859">
                  <c:v>97.859000000000037</c:v>
                </c:pt>
                <c:pt idx="97860">
                  <c:v>97.860000000000014</c:v>
                </c:pt>
                <c:pt idx="97861">
                  <c:v>97.86099999999999</c:v>
                </c:pt>
                <c:pt idx="97862">
                  <c:v>97.862000000000023</c:v>
                </c:pt>
                <c:pt idx="97863">
                  <c:v>97.863</c:v>
                </c:pt>
                <c:pt idx="97864">
                  <c:v>97.864000000000033</c:v>
                </c:pt>
                <c:pt idx="97865">
                  <c:v>97.865000000000009</c:v>
                </c:pt>
                <c:pt idx="97866">
                  <c:v>97.866000000000042</c:v>
                </c:pt>
                <c:pt idx="97867">
                  <c:v>97.867000000000019</c:v>
                </c:pt>
                <c:pt idx="97868">
                  <c:v>97.867999999999995</c:v>
                </c:pt>
                <c:pt idx="97869">
                  <c:v>97.869000000000028</c:v>
                </c:pt>
                <c:pt idx="97870">
                  <c:v>97.87</c:v>
                </c:pt>
                <c:pt idx="97871">
                  <c:v>97.871000000000038</c:v>
                </c:pt>
                <c:pt idx="97872">
                  <c:v>97.872000000000014</c:v>
                </c:pt>
                <c:pt idx="97873">
                  <c:v>97.87299999999999</c:v>
                </c:pt>
                <c:pt idx="97874">
                  <c:v>97.874000000000024</c:v>
                </c:pt>
                <c:pt idx="97875">
                  <c:v>97.875</c:v>
                </c:pt>
                <c:pt idx="97876">
                  <c:v>97.876000000000033</c:v>
                </c:pt>
                <c:pt idx="97877">
                  <c:v>97.87700000000001</c:v>
                </c:pt>
                <c:pt idx="97878">
                  <c:v>97.878000000000043</c:v>
                </c:pt>
                <c:pt idx="97879">
                  <c:v>97.879000000000019</c:v>
                </c:pt>
                <c:pt idx="97880">
                  <c:v>97.88</c:v>
                </c:pt>
                <c:pt idx="97881">
                  <c:v>97.881000000000029</c:v>
                </c:pt>
                <c:pt idx="97882">
                  <c:v>97.882000000000005</c:v>
                </c:pt>
                <c:pt idx="97883">
                  <c:v>97.883000000000038</c:v>
                </c:pt>
                <c:pt idx="97884">
                  <c:v>97.884000000000015</c:v>
                </c:pt>
                <c:pt idx="97885">
                  <c:v>97.884999999999991</c:v>
                </c:pt>
                <c:pt idx="97886">
                  <c:v>97.886000000000024</c:v>
                </c:pt>
                <c:pt idx="97887">
                  <c:v>97.887</c:v>
                </c:pt>
                <c:pt idx="97888">
                  <c:v>97.888000000000034</c:v>
                </c:pt>
                <c:pt idx="97889">
                  <c:v>97.88900000000001</c:v>
                </c:pt>
                <c:pt idx="97890">
                  <c:v>97.890000000000043</c:v>
                </c:pt>
                <c:pt idx="97891">
                  <c:v>97.89100000000002</c:v>
                </c:pt>
                <c:pt idx="97892">
                  <c:v>97.891999999999996</c:v>
                </c:pt>
                <c:pt idx="97893">
                  <c:v>97.893000000000029</c:v>
                </c:pt>
                <c:pt idx="97894">
                  <c:v>97.894000000000005</c:v>
                </c:pt>
                <c:pt idx="97895">
                  <c:v>97.895000000000039</c:v>
                </c:pt>
                <c:pt idx="97896">
                  <c:v>97.896000000000015</c:v>
                </c:pt>
                <c:pt idx="97897">
                  <c:v>97.896999999999991</c:v>
                </c:pt>
                <c:pt idx="97898">
                  <c:v>97.898000000000025</c:v>
                </c:pt>
                <c:pt idx="97899">
                  <c:v>97.899000000000001</c:v>
                </c:pt>
                <c:pt idx="97900">
                  <c:v>97.900000000000034</c:v>
                </c:pt>
                <c:pt idx="97901">
                  <c:v>97.90100000000001</c:v>
                </c:pt>
                <c:pt idx="97902">
                  <c:v>97.902000000000044</c:v>
                </c:pt>
                <c:pt idx="97903">
                  <c:v>97.90300000000002</c:v>
                </c:pt>
                <c:pt idx="97904">
                  <c:v>97.903999999999996</c:v>
                </c:pt>
                <c:pt idx="97905">
                  <c:v>97.90500000000003</c:v>
                </c:pt>
                <c:pt idx="97906">
                  <c:v>97.906000000000006</c:v>
                </c:pt>
                <c:pt idx="97907">
                  <c:v>97.907000000000039</c:v>
                </c:pt>
                <c:pt idx="97908">
                  <c:v>97.908000000000015</c:v>
                </c:pt>
                <c:pt idx="97909">
                  <c:v>97.908999999999992</c:v>
                </c:pt>
                <c:pt idx="97910">
                  <c:v>97.910000000000025</c:v>
                </c:pt>
                <c:pt idx="97911">
                  <c:v>97.911000000000001</c:v>
                </c:pt>
                <c:pt idx="97912">
                  <c:v>97.912000000000035</c:v>
                </c:pt>
                <c:pt idx="97913">
                  <c:v>97.913000000000011</c:v>
                </c:pt>
                <c:pt idx="97914">
                  <c:v>97.914000000000044</c:v>
                </c:pt>
                <c:pt idx="97915">
                  <c:v>97.91500000000002</c:v>
                </c:pt>
                <c:pt idx="97916">
                  <c:v>97.915999999999997</c:v>
                </c:pt>
                <c:pt idx="97917">
                  <c:v>97.91700000000003</c:v>
                </c:pt>
                <c:pt idx="97918">
                  <c:v>97.918000000000006</c:v>
                </c:pt>
                <c:pt idx="97919">
                  <c:v>97.91900000000004</c:v>
                </c:pt>
                <c:pt idx="97920">
                  <c:v>97.920000000000016</c:v>
                </c:pt>
                <c:pt idx="97921">
                  <c:v>97.920999999999992</c:v>
                </c:pt>
                <c:pt idx="97922">
                  <c:v>97.922000000000025</c:v>
                </c:pt>
                <c:pt idx="97923">
                  <c:v>97.923000000000002</c:v>
                </c:pt>
                <c:pt idx="97924">
                  <c:v>97.924000000000035</c:v>
                </c:pt>
                <c:pt idx="97925">
                  <c:v>97.925000000000011</c:v>
                </c:pt>
                <c:pt idx="97926">
                  <c:v>97.926000000000045</c:v>
                </c:pt>
                <c:pt idx="97927">
                  <c:v>97.927000000000021</c:v>
                </c:pt>
                <c:pt idx="97928">
                  <c:v>97.927999999999997</c:v>
                </c:pt>
                <c:pt idx="97929">
                  <c:v>97.92900000000003</c:v>
                </c:pt>
                <c:pt idx="97930">
                  <c:v>97.93</c:v>
                </c:pt>
                <c:pt idx="97931">
                  <c:v>97.93100000000004</c:v>
                </c:pt>
                <c:pt idx="97932">
                  <c:v>97.932000000000016</c:v>
                </c:pt>
                <c:pt idx="97933">
                  <c:v>97.932999999999993</c:v>
                </c:pt>
                <c:pt idx="97934">
                  <c:v>97.934000000000026</c:v>
                </c:pt>
                <c:pt idx="97935">
                  <c:v>97.935000000000002</c:v>
                </c:pt>
                <c:pt idx="97936">
                  <c:v>97.936000000000035</c:v>
                </c:pt>
                <c:pt idx="97937">
                  <c:v>97.937000000000012</c:v>
                </c:pt>
                <c:pt idx="97938">
                  <c:v>97.938000000000045</c:v>
                </c:pt>
                <c:pt idx="97939">
                  <c:v>97.939000000000021</c:v>
                </c:pt>
                <c:pt idx="97940">
                  <c:v>97.94</c:v>
                </c:pt>
                <c:pt idx="97941">
                  <c:v>97.941000000000031</c:v>
                </c:pt>
                <c:pt idx="97942">
                  <c:v>97.942000000000007</c:v>
                </c:pt>
                <c:pt idx="97943">
                  <c:v>97.94300000000004</c:v>
                </c:pt>
                <c:pt idx="97944">
                  <c:v>97.944000000000017</c:v>
                </c:pt>
                <c:pt idx="97945">
                  <c:v>97.944999999999993</c:v>
                </c:pt>
                <c:pt idx="97946">
                  <c:v>97.946000000000026</c:v>
                </c:pt>
                <c:pt idx="97947">
                  <c:v>97.947000000000003</c:v>
                </c:pt>
                <c:pt idx="97948">
                  <c:v>97.948000000000036</c:v>
                </c:pt>
                <c:pt idx="97949">
                  <c:v>97.949000000000012</c:v>
                </c:pt>
                <c:pt idx="97950">
                  <c:v>97.950000000000045</c:v>
                </c:pt>
                <c:pt idx="97951">
                  <c:v>97.951000000000022</c:v>
                </c:pt>
                <c:pt idx="97952">
                  <c:v>97.951999999999998</c:v>
                </c:pt>
                <c:pt idx="97953">
                  <c:v>97.953000000000031</c:v>
                </c:pt>
                <c:pt idx="97954">
                  <c:v>97.954000000000008</c:v>
                </c:pt>
                <c:pt idx="97955">
                  <c:v>97.955000000000041</c:v>
                </c:pt>
                <c:pt idx="97956">
                  <c:v>97.956000000000017</c:v>
                </c:pt>
                <c:pt idx="97957">
                  <c:v>97.956999999999994</c:v>
                </c:pt>
                <c:pt idx="97958">
                  <c:v>97.958000000000027</c:v>
                </c:pt>
                <c:pt idx="97959">
                  <c:v>97.959000000000003</c:v>
                </c:pt>
                <c:pt idx="97960">
                  <c:v>97.960000000000036</c:v>
                </c:pt>
                <c:pt idx="97961">
                  <c:v>97.961000000000013</c:v>
                </c:pt>
                <c:pt idx="97962">
                  <c:v>97.962000000000046</c:v>
                </c:pt>
                <c:pt idx="97963">
                  <c:v>97.963000000000022</c:v>
                </c:pt>
                <c:pt idx="97964">
                  <c:v>97.963999999999999</c:v>
                </c:pt>
                <c:pt idx="97965">
                  <c:v>97.965000000000032</c:v>
                </c:pt>
                <c:pt idx="97966">
                  <c:v>97.966000000000008</c:v>
                </c:pt>
                <c:pt idx="97967">
                  <c:v>97.967000000000041</c:v>
                </c:pt>
                <c:pt idx="97968">
                  <c:v>97.968000000000018</c:v>
                </c:pt>
                <c:pt idx="97969">
                  <c:v>97.968999999999994</c:v>
                </c:pt>
                <c:pt idx="97970">
                  <c:v>97.970000000000027</c:v>
                </c:pt>
                <c:pt idx="97971">
                  <c:v>97.971000000000004</c:v>
                </c:pt>
                <c:pt idx="97972">
                  <c:v>97.972000000000037</c:v>
                </c:pt>
                <c:pt idx="97973">
                  <c:v>97.973000000000013</c:v>
                </c:pt>
                <c:pt idx="97974">
                  <c:v>97.974000000000046</c:v>
                </c:pt>
                <c:pt idx="97975">
                  <c:v>97.975000000000023</c:v>
                </c:pt>
                <c:pt idx="97976">
                  <c:v>97.975999999999999</c:v>
                </c:pt>
                <c:pt idx="97977">
                  <c:v>97.977000000000032</c:v>
                </c:pt>
                <c:pt idx="97978">
                  <c:v>97.978000000000009</c:v>
                </c:pt>
                <c:pt idx="97979">
                  <c:v>97.979000000000042</c:v>
                </c:pt>
                <c:pt idx="97980">
                  <c:v>97.980000000000018</c:v>
                </c:pt>
                <c:pt idx="97981">
                  <c:v>97.980999999999995</c:v>
                </c:pt>
                <c:pt idx="97982">
                  <c:v>97.982000000000028</c:v>
                </c:pt>
                <c:pt idx="97983">
                  <c:v>97.983000000000004</c:v>
                </c:pt>
                <c:pt idx="97984">
                  <c:v>97.984000000000037</c:v>
                </c:pt>
                <c:pt idx="97985">
                  <c:v>97.985000000000014</c:v>
                </c:pt>
                <c:pt idx="97986">
                  <c:v>97.98599999999999</c:v>
                </c:pt>
                <c:pt idx="97987">
                  <c:v>97.987000000000023</c:v>
                </c:pt>
                <c:pt idx="97988">
                  <c:v>97.988</c:v>
                </c:pt>
                <c:pt idx="97989">
                  <c:v>97.989000000000033</c:v>
                </c:pt>
                <c:pt idx="97990">
                  <c:v>97.990000000000009</c:v>
                </c:pt>
                <c:pt idx="97991">
                  <c:v>97.991000000000042</c:v>
                </c:pt>
                <c:pt idx="97992">
                  <c:v>97.992000000000019</c:v>
                </c:pt>
                <c:pt idx="97993">
                  <c:v>97.992999999999995</c:v>
                </c:pt>
                <c:pt idx="97994">
                  <c:v>97.994000000000028</c:v>
                </c:pt>
                <c:pt idx="97995">
                  <c:v>97.995000000000005</c:v>
                </c:pt>
                <c:pt idx="97996">
                  <c:v>97.996000000000038</c:v>
                </c:pt>
                <c:pt idx="97997">
                  <c:v>97.997000000000014</c:v>
                </c:pt>
                <c:pt idx="97998">
                  <c:v>97.99799999999999</c:v>
                </c:pt>
                <c:pt idx="97999">
                  <c:v>97.999000000000024</c:v>
                </c:pt>
                <c:pt idx="98000">
                  <c:v>98</c:v>
                </c:pt>
                <c:pt idx="98001">
                  <c:v>98.001000000000033</c:v>
                </c:pt>
                <c:pt idx="98002">
                  <c:v>98.00200000000001</c:v>
                </c:pt>
                <c:pt idx="98003">
                  <c:v>98.003000000000043</c:v>
                </c:pt>
                <c:pt idx="98004">
                  <c:v>98.004000000000019</c:v>
                </c:pt>
                <c:pt idx="98005">
                  <c:v>98.004999999999995</c:v>
                </c:pt>
                <c:pt idx="98006">
                  <c:v>98.006000000000029</c:v>
                </c:pt>
                <c:pt idx="98007">
                  <c:v>98.007000000000005</c:v>
                </c:pt>
                <c:pt idx="98008">
                  <c:v>98.008000000000038</c:v>
                </c:pt>
                <c:pt idx="98009">
                  <c:v>98.009000000000015</c:v>
                </c:pt>
                <c:pt idx="98010">
                  <c:v>98.009999999999991</c:v>
                </c:pt>
                <c:pt idx="98011">
                  <c:v>98.011000000000024</c:v>
                </c:pt>
                <c:pt idx="98012">
                  <c:v>98.012</c:v>
                </c:pt>
                <c:pt idx="98013">
                  <c:v>98.013000000000034</c:v>
                </c:pt>
                <c:pt idx="98014">
                  <c:v>98.01400000000001</c:v>
                </c:pt>
                <c:pt idx="98015">
                  <c:v>98.015000000000043</c:v>
                </c:pt>
                <c:pt idx="98016">
                  <c:v>98.01600000000002</c:v>
                </c:pt>
                <c:pt idx="98017">
                  <c:v>98.016999999999996</c:v>
                </c:pt>
                <c:pt idx="98018">
                  <c:v>98.018000000000029</c:v>
                </c:pt>
                <c:pt idx="98019">
                  <c:v>98.019000000000005</c:v>
                </c:pt>
                <c:pt idx="98020">
                  <c:v>98.020000000000039</c:v>
                </c:pt>
                <c:pt idx="98021">
                  <c:v>98.021000000000015</c:v>
                </c:pt>
                <c:pt idx="98022">
                  <c:v>98.021999999999991</c:v>
                </c:pt>
                <c:pt idx="98023">
                  <c:v>98.023000000000025</c:v>
                </c:pt>
                <c:pt idx="98024">
                  <c:v>98.024000000000001</c:v>
                </c:pt>
                <c:pt idx="98025">
                  <c:v>98.025000000000034</c:v>
                </c:pt>
                <c:pt idx="98026">
                  <c:v>98.02600000000001</c:v>
                </c:pt>
                <c:pt idx="98027">
                  <c:v>98.027000000000044</c:v>
                </c:pt>
                <c:pt idx="98028">
                  <c:v>98.02800000000002</c:v>
                </c:pt>
                <c:pt idx="98029">
                  <c:v>98.028999999999996</c:v>
                </c:pt>
                <c:pt idx="98030">
                  <c:v>98.03000000000003</c:v>
                </c:pt>
                <c:pt idx="98031">
                  <c:v>98.031000000000006</c:v>
                </c:pt>
                <c:pt idx="98032">
                  <c:v>98.032000000000039</c:v>
                </c:pt>
                <c:pt idx="98033">
                  <c:v>98.033000000000015</c:v>
                </c:pt>
                <c:pt idx="98034">
                  <c:v>98.033999999999992</c:v>
                </c:pt>
                <c:pt idx="98035">
                  <c:v>98.035000000000025</c:v>
                </c:pt>
                <c:pt idx="98036">
                  <c:v>98.036000000000001</c:v>
                </c:pt>
                <c:pt idx="98037">
                  <c:v>98.037000000000035</c:v>
                </c:pt>
                <c:pt idx="98038">
                  <c:v>98.038000000000011</c:v>
                </c:pt>
                <c:pt idx="98039">
                  <c:v>98.039000000000044</c:v>
                </c:pt>
                <c:pt idx="98040">
                  <c:v>98.04000000000002</c:v>
                </c:pt>
                <c:pt idx="98041">
                  <c:v>98.040999999999997</c:v>
                </c:pt>
                <c:pt idx="98042">
                  <c:v>98.04200000000003</c:v>
                </c:pt>
                <c:pt idx="98043">
                  <c:v>98.043000000000006</c:v>
                </c:pt>
                <c:pt idx="98044">
                  <c:v>98.04400000000004</c:v>
                </c:pt>
                <c:pt idx="98045">
                  <c:v>98.045000000000016</c:v>
                </c:pt>
                <c:pt idx="98046">
                  <c:v>98.045999999999992</c:v>
                </c:pt>
                <c:pt idx="98047">
                  <c:v>98.047000000000025</c:v>
                </c:pt>
                <c:pt idx="98048">
                  <c:v>98.048000000000002</c:v>
                </c:pt>
                <c:pt idx="98049">
                  <c:v>98.049000000000035</c:v>
                </c:pt>
                <c:pt idx="98050">
                  <c:v>98.050000000000011</c:v>
                </c:pt>
                <c:pt idx="98051">
                  <c:v>98.051000000000045</c:v>
                </c:pt>
                <c:pt idx="98052">
                  <c:v>98.052000000000021</c:v>
                </c:pt>
                <c:pt idx="98053">
                  <c:v>98.052999999999997</c:v>
                </c:pt>
                <c:pt idx="98054">
                  <c:v>98.05400000000003</c:v>
                </c:pt>
                <c:pt idx="98055">
                  <c:v>98.055000000000007</c:v>
                </c:pt>
                <c:pt idx="98056">
                  <c:v>98.05600000000004</c:v>
                </c:pt>
                <c:pt idx="98057">
                  <c:v>98.057000000000016</c:v>
                </c:pt>
                <c:pt idx="98058">
                  <c:v>98.057999999999993</c:v>
                </c:pt>
                <c:pt idx="98059">
                  <c:v>98.059000000000026</c:v>
                </c:pt>
                <c:pt idx="98060">
                  <c:v>98.06</c:v>
                </c:pt>
                <c:pt idx="98061">
                  <c:v>98.061000000000035</c:v>
                </c:pt>
                <c:pt idx="98062">
                  <c:v>98.062000000000012</c:v>
                </c:pt>
                <c:pt idx="98063">
                  <c:v>98.063000000000045</c:v>
                </c:pt>
                <c:pt idx="98064">
                  <c:v>98.064000000000021</c:v>
                </c:pt>
                <c:pt idx="98065">
                  <c:v>98.064999999999998</c:v>
                </c:pt>
                <c:pt idx="98066">
                  <c:v>98.066000000000031</c:v>
                </c:pt>
                <c:pt idx="98067">
                  <c:v>98.067000000000007</c:v>
                </c:pt>
                <c:pt idx="98068">
                  <c:v>98.06800000000004</c:v>
                </c:pt>
                <c:pt idx="98069">
                  <c:v>98.069000000000017</c:v>
                </c:pt>
                <c:pt idx="98070">
                  <c:v>98.07</c:v>
                </c:pt>
                <c:pt idx="98071">
                  <c:v>98.071000000000026</c:v>
                </c:pt>
                <c:pt idx="98072">
                  <c:v>98.072000000000003</c:v>
                </c:pt>
                <c:pt idx="98073">
                  <c:v>98.073000000000036</c:v>
                </c:pt>
                <c:pt idx="98074">
                  <c:v>98.074000000000012</c:v>
                </c:pt>
                <c:pt idx="98075">
                  <c:v>98.075000000000045</c:v>
                </c:pt>
                <c:pt idx="98076">
                  <c:v>98.076000000000022</c:v>
                </c:pt>
                <c:pt idx="98077">
                  <c:v>98.076999999999998</c:v>
                </c:pt>
                <c:pt idx="98078">
                  <c:v>98.078000000000031</c:v>
                </c:pt>
                <c:pt idx="98079">
                  <c:v>98.079000000000008</c:v>
                </c:pt>
                <c:pt idx="98080">
                  <c:v>98.080000000000041</c:v>
                </c:pt>
                <c:pt idx="98081">
                  <c:v>98.081000000000017</c:v>
                </c:pt>
                <c:pt idx="98082">
                  <c:v>98.081999999999994</c:v>
                </c:pt>
                <c:pt idx="98083">
                  <c:v>98.083000000000027</c:v>
                </c:pt>
                <c:pt idx="98084">
                  <c:v>98.084000000000003</c:v>
                </c:pt>
                <c:pt idx="98085">
                  <c:v>98.085000000000036</c:v>
                </c:pt>
                <c:pt idx="98086">
                  <c:v>98.086000000000013</c:v>
                </c:pt>
                <c:pt idx="98087">
                  <c:v>98.087000000000046</c:v>
                </c:pt>
                <c:pt idx="98088">
                  <c:v>98.088000000000022</c:v>
                </c:pt>
                <c:pt idx="98089">
                  <c:v>98.088999999999999</c:v>
                </c:pt>
                <c:pt idx="98090">
                  <c:v>98.090000000000032</c:v>
                </c:pt>
                <c:pt idx="98091">
                  <c:v>98.091000000000008</c:v>
                </c:pt>
                <c:pt idx="98092">
                  <c:v>98.092000000000041</c:v>
                </c:pt>
                <c:pt idx="98093">
                  <c:v>98.093000000000018</c:v>
                </c:pt>
                <c:pt idx="98094">
                  <c:v>98.093999999999994</c:v>
                </c:pt>
                <c:pt idx="98095">
                  <c:v>98.095000000000027</c:v>
                </c:pt>
                <c:pt idx="98096">
                  <c:v>98.096000000000004</c:v>
                </c:pt>
                <c:pt idx="98097">
                  <c:v>98.097000000000037</c:v>
                </c:pt>
                <c:pt idx="98098">
                  <c:v>98.098000000000013</c:v>
                </c:pt>
                <c:pt idx="98099">
                  <c:v>98.099000000000046</c:v>
                </c:pt>
                <c:pt idx="98100">
                  <c:v>98.100000000000023</c:v>
                </c:pt>
                <c:pt idx="98101">
                  <c:v>98.100999999999999</c:v>
                </c:pt>
                <c:pt idx="98102">
                  <c:v>98.102000000000032</c:v>
                </c:pt>
                <c:pt idx="98103">
                  <c:v>98.103000000000009</c:v>
                </c:pt>
                <c:pt idx="98104">
                  <c:v>98.104000000000042</c:v>
                </c:pt>
                <c:pt idx="98105">
                  <c:v>98.105000000000018</c:v>
                </c:pt>
                <c:pt idx="98106">
                  <c:v>98.105999999999995</c:v>
                </c:pt>
                <c:pt idx="98107">
                  <c:v>98.107000000000028</c:v>
                </c:pt>
                <c:pt idx="98108">
                  <c:v>98.108000000000004</c:v>
                </c:pt>
                <c:pt idx="98109">
                  <c:v>98.109000000000037</c:v>
                </c:pt>
                <c:pt idx="98110">
                  <c:v>98.110000000000014</c:v>
                </c:pt>
                <c:pt idx="98111">
                  <c:v>98.11099999999999</c:v>
                </c:pt>
                <c:pt idx="98112">
                  <c:v>98.112000000000023</c:v>
                </c:pt>
                <c:pt idx="98113">
                  <c:v>98.113</c:v>
                </c:pt>
                <c:pt idx="98114">
                  <c:v>98.114000000000033</c:v>
                </c:pt>
                <c:pt idx="98115">
                  <c:v>98.115000000000009</c:v>
                </c:pt>
                <c:pt idx="98116">
                  <c:v>98.116000000000042</c:v>
                </c:pt>
                <c:pt idx="98117">
                  <c:v>98.117000000000019</c:v>
                </c:pt>
                <c:pt idx="98118">
                  <c:v>98.117999999999995</c:v>
                </c:pt>
                <c:pt idx="98119">
                  <c:v>98.119000000000028</c:v>
                </c:pt>
                <c:pt idx="98120">
                  <c:v>98.12</c:v>
                </c:pt>
                <c:pt idx="98121">
                  <c:v>98.121000000000038</c:v>
                </c:pt>
                <c:pt idx="98122">
                  <c:v>98.122000000000014</c:v>
                </c:pt>
                <c:pt idx="98123">
                  <c:v>98.12299999999999</c:v>
                </c:pt>
                <c:pt idx="98124">
                  <c:v>98.124000000000024</c:v>
                </c:pt>
                <c:pt idx="98125">
                  <c:v>98.125</c:v>
                </c:pt>
                <c:pt idx="98126">
                  <c:v>98.126000000000033</c:v>
                </c:pt>
                <c:pt idx="98127">
                  <c:v>98.12700000000001</c:v>
                </c:pt>
                <c:pt idx="98128">
                  <c:v>98.128000000000043</c:v>
                </c:pt>
                <c:pt idx="98129">
                  <c:v>98.129000000000019</c:v>
                </c:pt>
                <c:pt idx="98130">
                  <c:v>98.13</c:v>
                </c:pt>
                <c:pt idx="98131">
                  <c:v>98.131000000000029</c:v>
                </c:pt>
                <c:pt idx="98132">
                  <c:v>98.132000000000005</c:v>
                </c:pt>
                <c:pt idx="98133">
                  <c:v>98.133000000000038</c:v>
                </c:pt>
                <c:pt idx="98134">
                  <c:v>98.134000000000015</c:v>
                </c:pt>
                <c:pt idx="98135">
                  <c:v>98.134999999999991</c:v>
                </c:pt>
                <c:pt idx="98136">
                  <c:v>98.136000000000024</c:v>
                </c:pt>
                <c:pt idx="98137">
                  <c:v>98.137</c:v>
                </c:pt>
                <c:pt idx="98138">
                  <c:v>98.138000000000034</c:v>
                </c:pt>
                <c:pt idx="98139">
                  <c:v>98.13900000000001</c:v>
                </c:pt>
                <c:pt idx="98140">
                  <c:v>98.140000000000043</c:v>
                </c:pt>
                <c:pt idx="98141">
                  <c:v>98.14100000000002</c:v>
                </c:pt>
                <c:pt idx="98142">
                  <c:v>98.141999999999996</c:v>
                </c:pt>
                <c:pt idx="98143">
                  <c:v>98.143000000000029</c:v>
                </c:pt>
                <c:pt idx="98144">
                  <c:v>98.144000000000005</c:v>
                </c:pt>
                <c:pt idx="98145">
                  <c:v>98.145000000000039</c:v>
                </c:pt>
                <c:pt idx="98146">
                  <c:v>98.146000000000015</c:v>
                </c:pt>
                <c:pt idx="98147">
                  <c:v>98.146999999999991</c:v>
                </c:pt>
                <c:pt idx="98148">
                  <c:v>98.148000000000025</c:v>
                </c:pt>
                <c:pt idx="98149">
                  <c:v>98.149000000000001</c:v>
                </c:pt>
                <c:pt idx="98150">
                  <c:v>98.150000000000034</c:v>
                </c:pt>
                <c:pt idx="98151">
                  <c:v>98.15100000000001</c:v>
                </c:pt>
                <c:pt idx="98152">
                  <c:v>98.152000000000044</c:v>
                </c:pt>
                <c:pt idx="98153">
                  <c:v>98.15300000000002</c:v>
                </c:pt>
                <c:pt idx="98154">
                  <c:v>98.153999999999996</c:v>
                </c:pt>
                <c:pt idx="98155">
                  <c:v>98.15500000000003</c:v>
                </c:pt>
                <c:pt idx="98156">
                  <c:v>98.156000000000006</c:v>
                </c:pt>
                <c:pt idx="98157">
                  <c:v>98.157000000000039</c:v>
                </c:pt>
                <c:pt idx="98158">
                  <c:v>98.158000000000015</c:v>
                </c:pt>
                <c:pt idx="98159">
                  <c:v>98.158999999999992</c:v>
                </c:pt>
                <c:pt idx="98160">
                  <c:v>98.160000000000025</c:v>
                </c:pt>
                <c:pt idx="98161">
                  <c:v>98.161000000000001</c:v>
                </c:pt>
                <c:pt idx="98162">
                  <c:v>98.162000000000035</c:v>
                </c:pt>
                <c:pt idx="98163">
                  <c:v>98.163000000000011</c:v>
                </c:pt>
                <c:pt idx="98164">
                  <c:v>98.164000000000044</c:v>
                </c:pt>
                <c:pt idx="98165">
                  <c:v>98.16500000000002</c:v>
                </c:pt>
                <c:pt idx="98166">
                  <c:v>98.165999999999997</c:v>
                </c:pt>
                <c:pt idx="98167">
                  <c:v>98.16700000000003</c:v>
                </c:pt>
                <c:pt idx="98168">
                  <c:v>98.168000000000006</c:v>
                </c:pt>
                <c:pt idx="98169">
                  <c:v>98.16900000000004</c:v>
                </c:pt>
                <c:pt idx="98170">
                  <c:v>98.170000000000016</c:v>
                </c:pt>
                <c:pt idx="98171">
                  <c:v>98.170999999999992</c:v>
                </c:pt>
                <c:pt idx="98172">
                  <c:v>98.172000000000025</c:v>
                </c:pt>
                <c:pt idx="98173">
                  <c:v>98.173000000000002</c:v>
                </c:pt>
                <c:pt idx="98174">
                  <c:v>98.174000000000035</c:v>
                </c:pt>
                <c:pt idx="98175">
                  <c:v>98.175000000000011</c:v>
                </c:pt>
                <c:pt idx="98176">
                  <c:v>98.176000000000045</c:v>
                </c:pt>
                <c:pt idx="98177">
                  <c:v>98.177000000000021</c:v>
                </c:pt>
                <c:pt idx="98178">
                  <c:v>98.177999999999997</c:v>
                </c:pt>
                <c:pt idx="98179">
                  <c:v>98.17900000000003</c:v>
                </c:pt>
                <c:pt idx="98180">
                  <c:v>98.18</c:v>
                </c:pt>
                <c:pt idx="98181">
                  <c:v>98.18100000000004</c:v>
                </c:pt>
                <c:pt idx="98182">
                  <c:v>98.182000000000016</c:v>
                </c:pt>
                <c:pt idx="98183">
                  <c:v>98.182999999999993</c:v>
                </c:pt>
                <c:pt idx="98184">
                  <c:v>98.184000000000026</c:v>
                </c:pt>
                <c:pt idx="98185">
                  <c:v>98.185000000000002</c:v>
                </c:pt>
                <c:pt idx="98186">
                  <c:v>98.186000000000035</c:v>
                </c:pt>
                <c:pt idx="98187">
                  <c:v>98.187000000000012</c:v>
                </c:pt>
                <c:pt idx="98188">
                  <c:v>98.188000000000045</c:v>
                </c:pt>
                <c:pt idx="98189">
                  <c:v>98.189000000000021</c:v>
                </c:pt>
                <c:pt idx="98190">
                  <c:v>98.19</c:v>
                </c:pt>
                <c:pt idx="98191">
                  <c:v>98.191000000000031</c:v>
                </c:pt>
                <c:pt idx="98192">
                  <c:v>98.192000000000007</c:v>
                </c:pt>
                <c:pt idx="98193">
                  <c:v>98.19300000000004</c:v>
                </c:pt>
                <c:pt idx="98194">
                  <c:v>98.194000000000017</c:v>
                </c:pt>
                <c:pt idx="98195">
                  <c:v>98.194999999999993</c:v>
                </c:pt>
                <c:pt idx="98196">
                  <c:v>98.196000000000026</c:v>
                </c:pt>
                <c:pt idx="98197">
                  <c:v>98.197000000000003</c:v>
                </c:pt>
                <c:pt idx="98198">
                  <c:v>98.198000000000036</c:v>
                </c:pt>
                <c:pt idx="98199">
                  <c:v>98.199000000000012</c:v>
                </c:pt>
                <c:pt idx="98200">
                  <c:v>98.200000000000045</c:v>
                </c:pt>
                <c:pt idx="98201">
                  <c:v>98.201000000000022</c:v>
                </c:pt>
                <c:pt idx="98202">
                  <c:v>98.201999999999998</c:v>
                </c:pt>
                <c:pt idx="98203">
                  <c:v>98.203000000000031</c:v>
                </c:pt>
                <c:pt idx="98204">
                  <c:v>98.204000000000008</c:v>
                </c:pt>
                <c:pt idx="98205">
                  <c:v>98.205000000000041</c:v>
                </c:pt>
                <c:pt idx="98206">
                  <c:v>98.206000000000017</c:v>
                </c:pt>
                <c:pt idx="98207">
                  <c:v>98.206999999999994</c:v>
                </c:pt>
                <c:pt idx="98208">
                  <c:v>98.208000000000027</c:v>
                </c:pt>
                <c:pt idx="98209">
                  <c:v>98.209000000000003</c:v>
                </c:pt>
                <c:pt idx="98210">
                  <c:v>98.210000000000036</c:v>
                </c:pt>
                <c:pt idx="98211">
                  <c:v>98.211000000000013</c:v>
                </c:pt>
                <c:pt idx="98212">
                  <c:v>98.212000000000046</c:v>
                </c:pt>
                <c:pt idx="98213">
                  <c:v>98.213000000000022</c:v>
                </c:pt>
                <c:pt idx="98214">
                  <c:v>98.213999999999999</c:v>
                </c:pt>
                <c:pt idx="98215">
                  <c:v>98.215000000000032</c:v>
                </c:pt>
                <c:pt idx="98216">
                  <c:v>98.216000000000008</c:v>
                </c:pt>
                <c:pt idx="98217">
                  <c:v>98.217000000000041</c:v>
                </c:pt>
                <c:pt idx="98218">
                  <c:v>98.218000000000018</c:v>
                </c:pt>
                <c:pt idx="98219">
                  <c:v>98.218999999999994</c:v>
                </c:pt>
                <c:pt idx="98220">
                  <c:v>98.220000000000027</c:v>
                </c:pt>
                <c:pt idx="98221">
                  <c:v>98.221000000000004</c:v>
                </c:pt>
                <c:pt idx="98222">
                  <c:v>98.222000000000037</c:v>
                </c:pt>
                <c:pt idx="98223">
                  <c:v>98.223000000000013</c:v>
                </c:pt>
                <c:pt idx="98224">
                  <c:v>98.224000000000046</c:v>
                </c:pt>
                <c:pt idx="98225">
                  <c:v>98.225000000000023</c:v>
                </c:pt>
                <c:pt idx="98226">
                  <c:v>98.225999999999999</c:v>
                </c:pt>
                <c:pt idx="98227">
                  <c:v>98.227000000000032</c:v>
                </c:pt>
                <c:pt idx="98228">
                  <c:v>98.228000000000009</c:v>
                </c:pt>
                <c:pt idx="98229">
                  <c:v>98.229000000000042</c:v>
                </c:pt>
                <c:pt idx="98230">
                  <c:v>98.230000000000018</c:v>
                </c:pt>
                <c:pt idx="98231">
                  <c:v>98.230999999999995</c:v>
                </c:pt>
                <c:pt idx="98232">
                  <c:v>98.232000000000028</c:v>
                </c:pt>
                <c:pt idx="98233">
                  <c:v>98.233000000000004</c:v>
                </c:pt>
                <c:pt idx="98234">
                  <c:v>98.234000000000037</c:v>
                </c:pt>
                <c:pt idx="98235">
                  <c:v>98.235000000000014</c:v>
                </c:pt>
                <c:pt idx="98236">
                  <c:v>98.23599999999999</c:v>
                </c:pt>
                <c:pt idx="98237">
                  <c:v>98.237000000000023</c:v>
                </c:pt>
                <c:pt idx="98238">
                  <c:v>98.238</c:v>
                </c:pt>
                <c:pt idx="98239">
                  <c:v>98.239000000000033</c:v>
                </c:pt>
                <c:pt idx="98240">
                  <c:v>98.240000000000009</c:v>
                </c:pt>
                <c:pt idx="98241">
                  <c:v>98.241000000000042</c:v>
                </c:pt>
                <c:pt idx="98242">
                  <c:v>98.242000000000019</c:v>
                </c:pt>
                <c:pt idx="98243">
                  <c:v>98.242999999999995</c:v>
                </c:pt>
                <c:pt idx="98244">
                  <c:v>98.244000000000028</c:v>
                </c:pt>
                <c:pt idx="98245">
                  <c:v>98.245000000000005</c:v>
                </c:pt>
                <c:pt idx="98246">
                  <c:v>98.246000000000038</c:v>
                </c:pt>
                <c:pt idx="98247">
                  <c:v>98.247000000000014</c:v>
                </c:pt>
                <c:pt idx="98248">
                  <c:v>98.24799999999999</c:v>
                </c:pt>
                <c:pt idx="98249">
                  <c:v>98.249000000000024</c:v>
                </c:pt>
                <c:pt idx="98250">
                  <c:v>98.25</c:v>
                </c:pt>
                <c:pt idx="98251">
                  <c:v>98.251000000000033</c:v>
                </c:pt>
                <c:pt idx="98252">
                  <c:v>98.25200000000001</c:v>
                </c:pt>
                <c:pt idx="98253">
                  <c:v>98.253000000000043</c:v>
                </c:pt>
                <c:pt idx="98254">
                  <c:v>98.254000000000019</c:v>
                </c:pt>
                <c:pt idx="98255">
                  <c:v>98.254999999999995</c:v>
                </c:pt>
                <c:pt idx="98256">
                  <c:v>98.256000000000029</c:v>
                </c:pt>
                <c:pt idx="98257">
                  <c:v>98.257000000000005</c:v>
                </c:pt>
                <c:pt idx="98258">
                  <c:v>98.258000000000038</c:v>
                </c:pt>
                <c:pt idx="98259">
                  <c:v>98.259000000000015</c:v>
                </c:pt>
                <c:pt idx="98260">
                  <c:v>98.259999999999991</c:v>
                </c:pt>
                <c:pt idx="98261">
                  <c:v>98.261000000000024</c:v>
                </c:pt>
                <c:pt idx="98262">
                  <c:v>98.262</c:v>
                </c:pt>
                <c:pt idx="98263">
                  <c:v>98.263000000000034</c:v>
                </c:pt>
                <c:pt idx="98264">
                  <c:v>98.26400000000001</c:v>
                </c:pt>
                <c:pt idx="98265">
                  <c:v>98.265000000000043</c:v>
                </c:pt>
                <c:pt idx="98266">
                  <c:v>98.26600000000002</c:v>
                </c:pt>
                <c:pt idx="98267">
                  <c:v>98.266999999999996</c:v>
                </c:pt>
                <c:pt idx="98268">
                  <c:v>98.268000000000029</c:v>
                </c:pt>
                <c:pt idx="98269">
                  <c:v>98.269000000000005</c:v>
                </c:pt>
                <c:pt idx="98270">
                  <c:v>98.270000000000039</c:v>
                </c:pt>
                <c:pt idx="98271">
                  <c:v>98.271000000000015</c:v>
                </c:pt>
                <c:pt idx="98272">
                  <c:v>98.271999999999991</c:v>
                </c:pt>
                <c:pt idx="98273">
                  <c:v>98.273000000000025</c:v>
                </c:pt>
                <c:pt idx="98274">
                  <c:v>98.274000000000001</c:v>
                </c:pt>
                <c:pt idx="98275">
                  <c:v>98.275000000000034</c:v>
                </c:pt>
                <c:pt idx="98276">
                  <c:v>98.27600000000001</c:v>
                </c:pt>
                <c:pt idx="98277">
                  <c:v>98.277000000000044</c:v>
                </c:pt>
                <c:pt idx="98278">
                  <c:v>98.27800000000002</c:v>
                </c:pt>
                <c:pt idx="98279">
                  <c:v>98.278999999999996</c:v>
                </c:pt>
                <c:pt idx="98280">
                  <c:v>98.28000000000003</c:v>
                </c:pt>
                <c:pt idx="98281">
                  <c:v>98.281000000000006</c:v>
                </c:pt>
                <c:pt idx="98282">
                  <c:v>98.282000000000039</c:v>
                </c:pt>
                <c:pt idx="98283">
                  <c:v>98.283000000000015</c:v>
                </c:pt>
                <c:pt idx="98284">
                  <c:v>98.283999999999992</c:v>
                </c:pt>
                <c:pt idx="98285">
                  <c:v>98.285000000000025</c:v>
                </c:pt>
                <c:pt idx="98286">
                  <c:v>98.286000000000001</c:v>
                </c:pt>
                <c:pt idx="98287">
                  <c:v>98.287000000000035</c:v>
                </c:pt>
                <c:pt idx="98288">
                  <c:v>98.288000000000011</c:v>
                </c:pt>
                <c:pt idx="98289">
                  <c:v>98.289000000000044</c:v>
                </c:pt>
                <c:pt idx="98290">
                  <c:v>98.29000000000002</c:v>
                </c:pt>
                <c:pt idx="98291">
                  <c:v>98.290999999999997</c:v>
                </c:pt>
                <c:pt idx="98292">
                  <c:v>98.29200000000003</c:v>
                </c:pt>
                <c:pt idx="98293">
                  <c:v>98.293000000000006</c:v>
                </c:pt>
                <c:pt idx="98294">
                  <c:v>98.29400000000004</c:v>
                </c:pt>
                <c:pt idx="98295">
                  <c:v>98.295000000000016</c:v>
                </c:pt>
                <c:pt idx="98296">
                  <c:v>98.295999999999992</c:v>
                </c:pt>
                <c:pt idx="98297">
                  <c:v>98.297000000000025</c:v>
                </c:pt>
                <c:pt idx="98298">
                  <c:v>98.298000000000002</c:v>
                </c:pt>
                <c:pt idx="98299">
                  <c:v>98.299000000000035</c:v>
                </c:pt>
                <c:pt idx="98300">
                  <c:v>98.300000000000011</c:v>
                </c:pt>
                <c:pt idx="98301">
                  <c:v>98.301000000000045</c:v>
                </c:pt>
                <c:pt idx="98302">
                  <c:v>98.302000000000021</c:v>
                </c:pt>
                <c:pt idx="98303">
                  <c:v>98.302999999999997</c:v>
                </c:pt>
                <c:pt idx="98304">
                  <c:v>98.30400000000003</c:v>
                </c:pt>
                <c:pt idx="98305">
                  <c:v>98.305000000000007</c:v>
                </c:pt>
                <c:pt idx="98306">
                  <c:v>98.30600000000004</c:v>
                </c:pt>
                <c:pt idx="98307">
                  <c:v>98.307000000000016</c:v>
                </c:pt>
                <c:pt idx="98308">
                  <c:v>98.307999999999993</c:v>
                </c:pt>
                <c:pt idx="98309">
                  <c:v>98.309000000000026</c:v>
                </c:pt>
                <c:pt idx="98310">
                  <c:v>98.31</c:v>
                </c:pt>
                <c:pt idx="98311">
                  <c:v>98.311000000000035</c:v>
                </c:pt>
                <c:pt idx="98312">
                  <c:v>98.312000000000012</c:v>
                </c:pt>
                <c:pt idx="98313">
                  <c:v>98.313000000000045</c:v>
                </c:pt>
                <c:pt idx="98314">
                  <c:v>98.314000000000021</c:v>
                </c:pt>
                <c:pt idx="98315">
                  <c:v>98.314999999999998</c:v>
                </c:pt>
                <c:pt idx="98316">
                  <c:v>98.316000000000031</c:v>
                </c:pt>
                <c:pt idx="98317">
                  <c:v>98.317000000000007</c:v>
                </c:pt>
                <c:pt idx="98318">
                  <c:v>98.31800000000004</c:v>
                </c:pt>
                <c:pt idx="98319">
                  <c:v>98.319000000000017</c:v>
                </c:pt>
                <c:pt idx="98320">
                  <c:v>98.32</c:v>
                </c:pt>
                <c:pt idx="98321">
                  <c:v>98.321000000000026</c:v>
                </c:pt>
                <c:pt idx="98322">
                  <c:v>98.322000000000003</c:v>
                </c:pt>
                <c:pt idx="98323">
                  <c:v>98.323000000000036</c:v>
                </c:pt>
                <c:pt idx="98324">
                  <c:v>98.324000000000012</c:v>
                </c:pt>
                <c:pt idx="98325">
                  <c:v>98.325000000000045</c:v>
                </c:pt>
                <c:pt idx="98326">
                  <c:v>98.326000000000022</c:v>
                </c:pt>
                <c:pt idx="98327">
                  <c:v>98.326999999999998</c:v>
                </c:pt>
                <c:pt idx="98328">
                  <c:v>98.328000000000031</c:v>
                </c:pt>
                <c:pt idx="98329">
                  <c:v>98.329000000000008</c:v>
                </c:pt>
                <c:pt idx="98330">
                  <c:v>98.330000000000041</c:v>
                </c:pt>
                <c:pt idx="98331">
                  <c:v>98.331000000000017</c:v>
                </c:pt>
                <c:pt idx="98332">
                  <c:v>98.331999999999994</c:v>
                </c:pt>
                <c:pt idx="98333">
                  <c:v>98.333000000000027</c:v>
                </c:pt>
                <c:pt idx="98334">
                  <c:v>98.334000000000003</c:v>
                </c:pt>
                <c:pt idx="98335">
                  <c:v>98.335000000000036</c:v>
                </c:pt>
                <c:pt idx="98336">
                  <c:v>98.336000000000013</c:v>
                </c:pt>
                <c:pt idx="98337">
                  <c:v>98.337000000000046</c:v>
                </c:pt>
                <c:pt idx="98338">
                  <c:v>98.338000000000022</c:v>
                </c:pt>
                <c:pt idx="98339">
                  <c:v>98.338999999999999</c:v>
                </c:pt>
                <c:pt idx="98340">
                  <c:v>98.340000000000032</c:v>
                </c:pt>
                <c:pt idx="98341">
                  <c:v>98.341000000000008</c:v>
                </c:pt>
                <c:pt idx="98342">
                  <c:v>98.342000000000041</c:v>
                </c:pt>
                <c:pt idx="98343">
                  <c:v>98.343000000000018</c:v>
                </c:pt>
                <c:pt idx="98344">
                  <c:v>98.343999999999994</c:v>
                </c:pt>
                <c:pt idx="98345">
                  <c:v>98.345000000000027</c:v>
                </c:pt>
                <c:pt idx="98346">
                  <c:v>98.346000000000004</c:v>
                </c:pt>
                <c:pt idx="98347">
                  <c:v>98.347000000000037</c:v>
                </c:pt>
                <c:pt idx="98348">
                  <c:v>98.348000000000013</c:v>
                </c:pt>
                <c:pt idx="98349">
                  <c:v>98.349000000000046</c:v>
                </c:pt>
                <c:pt idx="98350">
                  <c:v>98.350000000000023</c:v>
                </c:pt>
                <c:pt idx="98351">
                  <c:v>98.350999999999999</c:v>
                </c:pt>
                <c:pt idx="98352">
                  <c:v>98.352000000000032</c:v>
                </c:pt>
                <c:pt idx="98353">
                  <c:v>98.353000000000009</c:v>
                </c:pt>
                <c:pt idx="98354">
                  <c:v>98.354000000000042</c:v>
                </c:pt>
                <c:pt idx="98355">
                  <c:v>98.355000000000018</c:v>
                </c:pt>
                <c:pt idx="98356">
                  <c:v>98.355999999999995</c:v>
                </c:pt>
                <c:pt idx="98357">
                  <c:v>98.357000000000028</c:v>
                </c:pt>
                <c:pt idx="98358">
                  <c:v>98.358000000000004</c:v>
                </c:pt>
                <c:pt idx="98359">
                  <c:v>98.359000000000037</c:v>
                </c:pt>
                <c:pt idx="98360">
                  <c:v>98.360000000000014</c:v>
                </c:pt>
                <c:pt idx="98361">
                  <c:v>98.36099999999999</c:v>
                </c:pt>
                <c:pt idx="98362">
                  <c:v>98.362000000000023</c:v>
                </c:pt>
                <c:pt idx="98363">
                  <c:v>98.363</c:v>
                </c:pt>
                <c:pt idx="98364">
                  <c:v>98.364000000000033</c:v>
                </c:pt>
                <c:pt idx="98365">
                  <c:v>98.365000000000009</c:v>
                </c:pt>
                <c:pt idx="98366">
                  <c:v>98.366000000000042</c:v>
                </c:pt>
                <c:pt idx="98367">
                  <c:v>98.367000000000019</c:v>
                </c:pt>
                <c:pt idx="98368">
                  <c:v>98.367999999999995</c:v>
                </c:pt>
                <c:pt idx="98369">
                  <c:v>98.369000000000028</c:v>
                </c:pt>
                <c:pt idx="98370">
                  <c:v>98.37</c:v>
                </c:pt>
                <c:pt idx="98371">
                  <c:v>98.371000000000038</c:v>
                </c:pt>
                <c:pt idx="98372">
                  <c:v>98.372000000000014</c:v>
                </c:pt>
                <c:pt idx="98373">
                  <c:v>98.37299999999999</c:v>
                </c:pt>
                <c:pt idx="98374">
                  <c:v>98.374000000000024</c:v>
                </c:pt>
                <c:pt idx="98375">
                  <c:v>98.375</c:v>
                </c:pt>
                <c:pt idx="98376">
                  <c:v>98.376000000000033</c:v>
                </c:pt>
                <c:pt idx="98377">
                  <c:v>98.37700000000001</c:v>
                </c:pt>
                <c:pt idx="98378">
                  <c:v>98.378000000000043</c:v>
                </c:pt>
                <c:pt idx="98379">
                  <c:v>98.379000000000019</c:v>
                </c:pt>
                <c:pt idx="98380">
                  <c:v>98.38</c:v>
                </c:pt>
                <c:pt idx="98381">
                  <c:v>98.381000000000029</c:v>
                </c:pt>
                <c:pt idx="98382">
                  <c:v>98.382000000000005</c:v>
                </c:pt>
                <c:pt idx="98383">
                  <c:v>98.383000000000038</c:v>
                </c:pt>
                <c:pt idx="98384">
                  <c:v>98.384000000000015</c:v>
                </c:pt>
                <c:pt idx="98385">
                  <c:v>98.384999999999991</c:v>
                </c:pt>
                <c:pt idx="98386">
                  <c:v>98.386000000000024</c:v>
                </c:pt>
                <c:pt idx="98387">
                  <c:v>98.387</c:v>
                </c:pt>
                <c:pt idx="98388">
                  <c:v>98.388000000000034</c:v>
                </c:pt>
                <c:pt idx="98389">
                  <c:v>98.38900000000001</c:v>
                </c:pt>
                <c:pt idx="98390">
                  <c:v>98.390000000000043</c:v>
                </c:pt>
                <c:pt idx="98391">
                  <c:v>98.39100000000002</c:v>
                </c:pt>
                <c:pt idx="98392">
                  <c:v>98.391999999999996</c:v>
                </c:pt>
                <c:pt idx="98393">
                  <c:v>98.393000000000029</c:v>
                </c:pt>
                <c:pt idx="98394">
                  <c:v>98.394000000000005</c:v>
                </c:pt>
                <c:pt idx="98395">
                  <c:v>98.395000000000039</c:v>
                </c:pt>
                <c:pt idx="98396">
                  <c:v>98.396000000000015</c:v>
                </c:pt>
                <c:pt idx="98397">
                  <c:v>98.396999999999991</c:v>
                </c:pt>
                <c:pt idx="98398">
                  <c:v>98.398000000000025</c:v>
                </c:pt>
                <c:pt idx="98399">
                  <c:v>98.399000000000001</c:v>
                </c:pt>
                <c:pt idx="98400">
                  <c:v>98.400000000000034</c:v>
                </c:pt>
                <c:pt idx="98401">
                  <c:v>98.40100000000001</c:v>
                </c:pt>
                <c:pt idx="98402">
                  <c:v>98.402000000000044</c:v>
                </c:pt>
                <c:pt idx="98403">
                  <c:v>98.40300000000002</c:v>
                </c:pt>
                <c:pt idx="98404">
                  <c:v>98.403999999999996</c:v>
                </c:pt>
                <c:pt idx="98405">
                  <c:v>98.40500000000003</c:v>
                </c:pt>
                <c:pt idx="98406">
                  <c:v>98.406000000000006</c:v>
                </c:pt>
                <c:pt idx="98407">
                  <c:v>98.407000000000039</c:v>
                </c:pt>
                <c:pt idx="98408">
                  <c:v>98.408000000000015</c:v>
                </c:pt>
                <c:pt idx="98409">
                  <c:v>98.408999999999992</c:v>
                </c:pt>
                <c:pt idx="98410">
                  <c:v>98.410000000000025</c:v>
                </c:pt>
                <c:pt idx="98411">
                  <c:v>98.411000000000001</c:v>
                </c:pt>
                <c:pt idx="98412">
                  <c:v>98.412000000000035</c:v>
                </c:pt>
                <c:pt idx="98413">
                  <c:v>98.413000000000011</c:v>
                </c:pt>
                <c:pt idx="98414">
                  <c:v>98.414000000000044</c:v>
                </c:pt>
                <c:pt idx="98415">
                  <c:v>98.41500000000002</c:v>
                </c:pt>
                <c:pt idx="98416">
                  <c:v>98.415999999999997</c:v>
                </c:pt>
                <c:pt idx="98417">
                  <c:v>98.41700000000003</c:v>
                </c:pt>
                <c:pt idx="98418">
                  <c:v>98.418000000000006</c:v>
                </c:pt>
                <c:pt idx="98419">
                  <c:v>98.41900000000004</c:v>
                </c:pt>
                <c:pt idx="98420">
                  <c:v>98.420000000000016</c:v>
                </c:pt>
                <c:pt idx="98421">
                  <c:v>98.420999999999992</c:v>
                </c:pt>
                <c:pt idx="98422">
                  <c:v>98.422000000000025</c:v>
                </c:pt>
                <c:pt idx="98423">
                  <c:v>98.423000000000002</c:v>
                </c:pt>
                <c:pt idx="98424">
                  <c:v>98.424000000000035</c:v>
                </c:pt>
                <c:pt idx="98425">
                  <c:v>98.425000000000011</c:v>
                </c:pt>
                <c:pt idx="98426">
                  <c:v>98.426000000000045</c:v>
                </c:pt>
                <c:pt idx="98427">
                  <c:v>98.427000000000021</c:v>
                </c:pt>
                <c:pt idx="98428">
                  <c:v>98.427999999999997</c:v>
                </c:pt>
                <c:pt idx="98429">
                  <c:v>98.42900000000003</c:v>
                </c:pt>
                <c:pt idx="98430">
                  <c:v>98.43</c:v>
                </c:pt>
                <c:pt idx="98431">
                  <c:v>98.43100000000004</c:v>
                </c:pt>
                <c:pt idx="98432">
                  <c:v>98.432000000000016</c:v>
                </c:pt>
                <c:pt idx="98433">
                  <c:v>98.432999999999993</c:v>
                </c:pt>
                <c:pt idx="98434">
                  <c:v>98.434000000000026</c:v>
                </c:pt>
                <c:pt idx="98435">
                  <c:v>98.435000000000002</c:v>
                </c:pt>
                <c:pt idx="98436">
                  <c:v>98.436000000000035</c:v>
                </c:pt>
                <c:pt idx="98437">
                  <c:v>98.437000000000012</c:v>
                </c:pt>
                <c:pt idx="98438">
                  <c:v>98.438000000000045</c:v>
                </c:pt>
                <c:pt idx="98439">
                  <c:v>98.439000000000021</c:v>
                </c:pt>
                <c:pt idx="98440">
                  <c:v>98.44</c:v>
                </c:pt>
                <c:pt idx="98441">
                  <c:v>98.441000000000031</c:v>
                </c:pt>
                <c:pt idx="98442">
                  <c:v>98.442000000000007</c:v>
                </c:pt>
                <c:pt idx="98443">
                  <c:v>98.44300000000004</c:v>
                </c:pt>
                <c:pt idx="98444">
                  <c:v>98.444000000000017</c:v>
                </c:pt>
                <c:pt idx="98445">
                  <c:v>98.444999999999993</c:v>
                </c:pt>
                <c:pt idx="98446">
                  <c:v>98.446000000000026</c:v>
                </c:pt>
                <c:pt idx="98447">
                  <c:v>98.447000000000003</c:v>
                </c:pt>
                <c:pt idx="98448">
                  <c:v>98.448000000000036</c:v>
                </c:pt>
                <c:pt idx="98449">
                  <c:v>98.449000000000012</c:v>
                </c:pt>
                <c:pt idx="98450">
                  <c:v>98.450000000000045</c:v>
                </c:pt>
                <c:pt idx="98451">
                  <c:v>98.451000000000022</c:v>
                </c:pt>
                <c:pt idx="98452">
                  <c:v>98.451999999999998</c:v>
                </c:pt>
                <c:pt idx="98453">
                  <c:v>98.453000000000031</c:v>
                </c:pt>
                <c:pt idx="98454">
                  <c:v>98.454000000000008</c:v>
                </c:pt>
                <c:pt idx="98455">
                  <c:v>98.455000000000041</c:v>
                </c:pt>
                <c:pt idx="98456">
                  <c:v>98.456000000000017</c:v>
                </c:pt>
                <c:pt idx="98457">
                  <c:v>98.456999999999994</c:v>
                </c:pt>
                <c:pt idx="98458">
                  <c:v>98.458000000000027</c:v>
                </c:pt>
                <c:pt idx="98459">
                  <c:v>98.459000000000003</c:v>
                </c:pt>
                <c:pt idx="98460">
                  <c:v>98.460000000000036</c:v>
                </c:pt>
                <c:pt idx="98461">
                  <c:v>98.461000000000013</c:v>
                </c:pt>
                <c:pt idx="98462">
                  <c:v>98.462000000000046</c:v>
                </c:pt>
                <c:pt idx="98463">
                  <c:v>98.463000000000022</c:v>
                </c:pt>
                <c:pt idx="98464">
                  <c:v>98.463999999999999</c:v>
                </c:pt>
                <c:pt idx="98465">
                  <c:v>98.465000000000032</c:v>
                </c:pt>
                <c:pt idx="98466">
                  <c:v>98.466000000000008</c:v>
                </c:pt>
                <c:pt idx="98467">
                  <c:v>98.467000000000041</c:v>
                </c:pt>
                <c:pt idx="98468">
                  <c:v>98.468000000000018</c:v>
                </c:pt>
                <c:pt idx="98469">
                  <c:v>98.468999999999994</c:v>
                </c:pt>
                <c:pt idx="98470">
                  <c:v>98.470000000000027</c:v>
                </c:pt>
                <c:pt idx="98471">
                  <c:v>98.471000000000004</c:v>
                </c:pt>
                <c:pt idx="98472">
                  <c:v>98.472000000000037</c:v>
                </c:pt>
                <c:pt idx="98473">
                  <c:v>98.473000000000013</c:v>
                </c:pt>
                <c:pt idx="98474">
                  <c:v>98.474000000000046</c:v>
                </c:pt>
                <c:pt idx="98475">
                  <c:v>98.475000000000023</c:v>
                </c:pt>
                <c:pt idx="98476">
                  <c:v>98.475999999999999</c:v>
                </c:pt>
                <c:pt idx="98477">
                  <c:v>98.477000000000032</c:v>
                </c:pt>
                <c:pt idx="98478">
                  <c:v>98.478000000000009</c:v>
                </c:pt>
                <c:pt idx="98479">
                  <c:v>98.479000000000042</c:v>
                </c:pt>
                <c:pt idx="98480">
                  <c:v>98.480000000000018</c:v>
                </c:pt>
                <c:pt idx="98481">
                  <c:v>98.480999999999995</c:v>
                </c:pt>
                <c:pt idx="98482">
                  <c:v>98.482000000000028</c:v>
                </c:pt>
                <c:pt idx="98483">
                  <c:v>98.483000000000004</c:v>
                </c:pt>
                <c:pt idx="98484">
                  <c:v>98.484000000000037</c:v>
                </c:pt>
                <c:pt idx="98485">
                  <c:v>98.485000000000014</c:v>
                </c:pt>
                <c:pt idx="98486">
                  <c:v>98.48599999999999</c:v>
                </c:pt>
                <c:pt idx="98487">
                  <c:v>98.487000000000023</c:v>
                </c:pt>
                <c:pt idx="98488">
                  <c:v>98.488</c:v>
                </c:pt>
                <c:pt idx="98489">
                  <c:v>98.489000000000033</c:v>
                </c:pt>
                <c:pt idx="98490">
                  <c:v>98.490000000000009</c:v>
                </c:pt>
                <c:pt idx="98491">
                  <c:v>98.491000000000042</c:v>
                </c:pt>
                <c:pt idx="98492">
                  <c:v>98.492000000000019</c:v>
                </c:pt>
                <c:pt idx="98493">
                  <c:v>98.492999999999995</c:v>
                </c:pt>
                <c:pt idx="98494">
                  <c:v>98.494000000000028</c:v>
                </c:pt>
                <c:pt idx="98495">
                  <c:v>98.495000000000005</c:v>
                </c:pt>
                <c:pt idx="98496">
                  <c:v>98.496000000000038</c:v>
                </c:pt>
                <c:pt idx="98497">
                  <c:v>98.497000000000014</c:v>
                </c:pt>
                <c:pt idx="98498">
                  <c:v>98.49799999999999</c:v>
                </c:pt>
                <c:pt idx="98499">
                  <c:v>98.499000000000024</c:v>
                </c:pt>
                <c:pt idx="98500">
                  <c:v>98.5</c:v>
                </c:pt>
                <c:pt idx="98501">
                  <c:v>98.501000000000033</c:v>
                </c:pt>
                <c:pt idx="98502">
                  <c:v>98.50200000000001</c:v>
                </c:pt>
                <c:pt idx="98503">
                  <c:v>98.503000000000043</c:v>
                </c:pt>
                <c:pt idx="98504">
                  <c:v>98.504000000000019</c:v>
                </c:pt>
                <c:pt idx="98505">
                  <c:v>98.504999999999995</c:v>
                </c:pt>
                <c:pt idx="98506">
                  <c:v>98.506000000000029</c:v>
                </c:pt>
                <c:pt idx="98507">
                  <c:v>98.507000000000005</c:v>
                </c:pt>
                <c:pt idx="98508">
                  <c:v>98.508000000000038</c:v>
                </c:pt>
                <c:pt idx="98509">
                  <c:v>98.509000000000015</c:v>
                </c:pt>
                <c:pt idx="98510">
                  <c:v>98.509999999999991</c:v>
                </c:pt>
                <c:pt idx="98511">
                  <c:v>98.511000000000024</c:v>
                </c:pt>
                <c:pt idx="98512">
                  <c:v>98.512</c:v>
                </c:pt>
                <c:pt idx="98513">
                  <c:v>98.513000000000034</c:v>
                </c:pt>
                <c:pt idx="98514">
                  <c:v>98.51400000000001</c:v>
                </c:pt>
                <c:pt idx="98515">
                  <c:v>98.515000000000043</c:v>
                </c:pt>
                <c:pt idx="98516">
                  <c:v>98.51600000000002</c:v>
                </c:pt>
                <c:pt idx="98517">
                  <c:v>98.516999999999996</c:v>
                </c:pt>
                <c:pt idx="98518">
                  <c:v>98.518000000000029</c:v>
                </c:pt>
                <c:pt idx="98519">
                  <c:v>98.519000000000005</c:v>
                </c:pt>
                <c:pt idx="98520">
                  <c:v>98.520000000000039</c:v>
                </c:pt>
                <c:pt idx="98521">
                  <c:v>98.521000000000015</c:v>
                </c:pt>
                <c:pt idx="98522">
                  <c:v>98.521999999999991</c:v>
                </c:pt>
                <c:pt idx="98523">
                  <c:v>98.523000000000025</c:v>
                </c:pt>
                <c:pt idx="98524">
                  <c:v>98.524000000000001</c:v>
                </c:pt>
                <c:pt idx="98525">
                  <c:v>98.525000000000034</c:v>
                </c:pt>
                <c:pt idx="98526">
                  <c:v>98.52600000000001</c:v>
                </c:pt>
                <c:pt idx="98527">
                  <c:v>98.527000000000044</c:v>
                </c:pt>
                <c:pt idx="98528">
                  <c:v>98.52800000000002</c:v>
                </c:pt>
                <c:pt idx="98529">
                  <c:v>98.528999999999996</c:v>
                </c:pt>
                <c:pt idx="98530">
                  <c:v>98.53000000000003</c:v>
                </c:pt>
                <c:pt idx="98531">
                  <c:v>98.531000000000006</c:v>
                </c:pt>
                <c:pt idx="98532">
                  <c:v>98.532000000000039</c:v>
                </c:pt>
                <c:pt idx="98533">
                  <c:v>98.533000000000015</c:v>
                </c:pt>
                <c:pt idx="98534">
                  <c:v>98.533999999999992</c:v>
                </c:pt>
                <c:pt idx="98535">
                  <c:v>98.535000000000025</c:v>
                </c:pt>
                <c:pt idx="98536">
                  <c:v>98.536000000000001</c:v>
                </c:pt>
                <c:pt idx="98537">
                  <c:v>98.537000000000035</c:v>
                </c:pt>
                <c:pt idx="98538">
                  <c:v>98.538000000000011</c:v>
                </c:pt>
                <c:pt idx="98539">
                  <c:v>98.539000000000044</c:v>
                </c:pt>
                <c:pt idx="98540">
                  <c:v>98.54000000000002</c:v>
                </c:pt>
                <c:pt idx="98541">
                  <c:v>98.540999999999997</c:v>
                </c:pt>
                <c:pt idx="98542">
                  <c:v>98.54200000000003</c:v>
                </c:pt>
                <c:pt idx="98543">
                  <c:v>98.543000000000006</c:v>
                </c:pt>
                <c:pt idx="98544">
                  <c:v>98.54400000000004</c:v>
                </c:pt>
                <c:pt idx="98545">
                  <c:v>98.545000000000016</c:v>
                </c:pt>
                <c:pt idx="98546">
                  <c:v>98.545999999999992</c:v>
                </c:pt>
                <c:pt idx="98547">
                  <c:v>98.547000000000025</c:v>
                </c:pt>
                <c:pt idx="98548">
                  <c:v>98.548000000000002</c:v>
                </c:pt>
                <c:pt idx="98549">
                  <c:v>98.549000000000035</c:v>
                </c:pt>
                <c:pt idx="98550">
                  <c:v>98.550000000000011</c:v>
                </c:pt>
                <c:pt idx="98551">
                  <c:v>98.551000000000045</c:v>
                </c:pt>
                <c:pt idx="98552">
                  <c:v>98.552000000000021</c:v>
                </c:pt>
                <c:pt idx="98553">
                  <c:v>98.552999999999997</c:v>
                </c:pt>
                <c:pt idx="98554">
                  <c:v>98.55400000000003</c:v>
                </c:pt>
                <c:pt idx="98555">
                  <c:v>98.555000000000007</c:v>
                </c:pt>
                <c:pt idx="98556">
                  <c:v>98.55600000000004</c:v>
                </c:pt>
                <c:pt idx="98557">
                  <c:v>98.557000000000016</c:v>
                </c:pt>
                <c:pt idx="98558">
                  <c:v>98.557999999999993</c:v>
                </c:pt>
                <c:pt idx="98559">
                  <c:v>98.559000000000026</c:v>
                </c:pt>
                <c:pt idx="98560">
                  <c:v>98.56</c:v>
                </c:pt>
                <c:pt idx="98561">
                  <c:v>98.561000000000035</c:v>
                </c:pt>
                <c:pt idx="98562">
                  <c:v>98.562000000000012</c:v>
                </c:pt>
                <c:pt idx="98563">
                  <c:v>98.563000000000045</c:v>
                </c:pt>
                <c:pt idx="98564">
                  <c:v>98.564000000000021</c:v>
                </c:pt>
                <c:pt idx="98565">
                  <c:v>98.564999999999998</c:v>
                </c:pt>
                <c:pt idx="98566">
                  <c:v>98.566000000000031</c:v>
                </c:pt>
                <c:pt idx="98567">
                  <c:v>98.567000000000007</c:v>
                </c:pt>
                <c:pt idx="98568">
                  <c:v>98.56800000000004</c:v>
                </c:pt>
                <c:pt idx="98569">
                  <c:v>98.569000000000017</c:v>
                </c:pt>
                <c:pt idx="98570">
                  <c:v>98.57</c:v>
                </c:pt>
                <c:pt idx="98571">
                  <c:v>98.571000000000026</c:v>
                </c:pt>
                <c:pt idx="98572">
                  <c:v>98.572000000000003</c:v>
                </c:pt>
                <c:pt idx="98573">
                  <c:v>98.573000000000036</c:v>
                </c:pt>
                <c:pt idx="98574">
                  <c:v>98.574000000000012</c:v>
                </c:pt>
                <c:pt idx="98575">
                  <c:v>98.575000000000045</c:v>
                </c:pt>
                <c:pt idx="98576">
                  <c:v>98.576000000000022</c:v>
                </c:pt>
                <c:pt idx="98577">
                  <c:v>98.576999999999998</c:v>
                </c:pt>
                <c:pt idx="98578">
                  <c:v>98.578000000000031</c:v>
                </c:pt>
                <c:pt idx="98579">
                  <c:v>98.579000000000008</c:v>
                </c:pt>
                <c:pt idx="98580">
                  <c:v>98.580000000000041</c:v>
                </c:pt>
                <c:pt idx="98581">
                  <c:v>98.581000000000017</c:v>
                </c:pt>
                <c:pt idx="98582">
                  <c:v>98.581999999999994</c:v>
                </c:pt>
                <c:pt idx="98583">
                  <c:v>98.583000000000027</c:v>
                </c:pt>
                <c:pt idx="98584">
                  <c:v>98.584000000000003</c:v>
                </c:pt>
                <c:pt idx="98585">
                  <c:v>98.585000000000036</c:v>
                </c:pt>
                <c:pt idx="98586">
                  <c:v>98.586000000000013</c:v>
                </c:pt>
                <c:pt idx="98587">
                  <c:v>98.587000000000046</c:v>
                </c:pt>
                <c:pt idx="98588">
                  <c:v>98.588000000000022</c:v>
                </c:pt>
                <c:pt idx="98589">
                  <c:v>98.588999999999999</c:v>
                </c:pt>
                <c:pt idx="98590">
                  <c:v>98.590000000000032</c:v>
                </c:pt>
                <c:pt idx="98591">
                  <c:v>98.591000000000008</c:v>
                </c:pt>
                <c:pt idx="98592">
                  <c:v>98.592000000000041</c:v>
                </c:pt>
                <c:pt idx="98593">
                  <c:v>98.593000000000018</c:v>
                </c:pt>
                <c:pt idx="98594">
                  <c:v>98.593999999999994</c:v>
                </c:pt>
                <c:pt idx="98595">
                  <c:v>98.595000000000027</c:v>
                </c:pt>
                <c:pt idx="98596">
                  <c:v>98.596000000000004</c:v>
                </c:pt>
                <c:pt idx="98597">
                  <c:v>98.597000000000037</c:v>
                </c:pt>
                <c:pt idx="98598">
                  <c:v>98.598000000000013</c:v>
                </c:pt>
                <c:pt idx="98599">
                  <c:v>98.599000000000046</c:v>
                </c:pt>
                <c:pt idx="98600">
                  <c:v>98.600000000000023</c:v>
                </c:pt>
                <c:pt idx="98601">
                  <c:v>98.600999999999999</c:v>
                </c:pt>
                <c:pt idx="98602">
                  <c:v>98.602000000000032</c:v>
                </c:pt>
                <c:pt idx="98603">
                  <c:v>98.603000000000009</c:v>
                </c:pt>
                <c:pt idx="98604">
                  <c:v>98.604000000000042</c:v>
                </c:pt>
                <c:pt idx="98605">
                  <c:v>98.605000000000018</c:v>
                </c:pt>
                <c:pt idx="98606">
                  <c:v>98.605999999999995</c:v>
                </c:pt>
                <c:pt idx="98607">
                  <c:v>98.607000000000028</c:v>
                </c:pt>
                <c:pt idx="98608">
                  <c:v>98.608000000000004</c:v>
                </c:pt>
                <c:pt idx="98609">
                  <c:v>98.609000000000037</c:v>
                </c:pt>
                <c:pt idx="98610">
                  <c:v>98.610000000000014</c:v>
                </c:pt>
                <c:pt idx="98611">
                  <c:v>98.61099999999999</c:v>
                </c:pt>
                <c:pt idx="98612">
                  <c:v>98.612000000000023</c:v>
                </c:pt>
                <c:pt idx="98613">
                  <c:v>98.613</c:v>
                </c:pt>
                <c:pt idx="98614">
                  <c:v>98.614000000000033</c:v>
                </c:pt>
                <c:pt idx="98615">
                  <c:v>98.615000000000009</c:v>
                </c:pt>
                <c:pt idx="98616">
                  <c:v>98.616000000000042</c:v>
                </c:pt>
                <c:pt idx="98617">
                  <c:v>98.617000000000019</c:v>
                </c:pt>
                <c:pt idx="98618">
                  <c:v>98.617999999999995</c:v>
                </c:pt>
                <c:pt idx="98619">
                  <c:v>98.619000000000028</c:v>
                </c:pt>
                <c:pt idx="98620">
                  <c:v>98.62</c:v>
                </c:pt>
                <c:pt idx="98621">
                  <c:v>98.621000000000038</c:v>
                </c:pt>
                <c:pt idx="98622">
                  <c:v>98.622000000000014</c:v>
                </c:pt>
                <c:pt idx="98623">
                  <c:v>98.62299999999999</c:v>
                </c:pt>
                <c:pt idx="98624">
                  <c:v>98.624000000000024</c:v>
                </c:pt>
                <c:pt idx="98625">
                  <c:v>98.625</c:v>
                </c:pt>
                <c:pt idx="98626">
                  <c:v>98.626000000000033</c:v>
                </c:pt>
                <c:pt idx="98627">
                  <c:v>98.62700000000001</c:v>
                </c:pt>
                <c:pt idx="98628">
                  <c:v>98.628000000000043</c:v>
                </c:pt>
                <c:pt idx="98629">
                  <c:v>98.629000000000019</c:v>
                </c:pt>
                <c:pt idx="98630">
                  <c:v>98.63</c:v>
                </c:pt>
                <c:pt idx="98631">
                  <c:v>98.631000000000029</c:v>
                </c:pt>
                <c:pt idx="98632">
                  <c:v>98.632000000000005</c:v>
                </c:pt>
                <c:pt idx="98633">
                  <c:v>98.633000000000038</c:v>
                </c:pt>
                <c:pt idx="98634">
                  <c:v>98.634000000000015</c:v>
                </c:pt>
                <c:pt idx="98635">
                  <c:v>98.634999999999991</c:v>
                </c:pt>
                <c:pt idx="98636">
                  <c:v>98.636000000000024</c:v>
                </c:pt>
                <c:pt idx="98637">
                  <c:v>98.637</c:v>
                </c:pt>
                <c:pt idx="98638">
                  <c:v>98.638000000000034</c:v>
                </c:pt>
                <c:pt idx="98639">
                  <c:v>98.63900000000001</c:v>
                </c:pt>
                <c:pt idx="98640">
                  <c:v>98.640000000000043</c:v>
                </c:pt>
                <c:pt idx="98641">
                  <c:v>98.64100000000002</c:v>
                </c:pt>
                <c:pt idx="98642">
                  <c:v>98.641999999999996</c:v>
                </c:pt>
                <c:pt idx="98643">
                  <c:v>98.643000000000029</c:v>
                </c:pt>
                <c:pt idx="98644">
                  <c:v>98.644000000000005</c:v>
                </c:pt>
                <c:pt idx="98645">
                  <c:v>98.645000000000039</c:v>
                </c:pt>
                <c:pt idx="98646">
                  <c:v>98.646000000000015</c:v>
                </c:pt>
                <c:pt idx="98647">
                  <c:v>98.646999999999991</c:v>
                </c:pt>
                <c:pt idx="98648">
                  <c:v>98.648000000000025</c:v>
                </c:pt>
                <c:pt idx="98649">
                  <c:v>98.649000000000001</c:v>
                </c:pt>
                <c:pt idx="98650">
                  <c:v>98.650000000000034</c:v>
                </c:pt>
                <c:pt idx="98651">
                  <c:v>98.65100000000001</c:v>
                </c:pt>
                <c:pt idx="98652">
                  <c:v>98.652000000000044</c:v>
                </c:pt>
                <c:pt idx="98653">
                  <c:v>98.65300000000002</c:v>
                </c:pt>
                <c:pt idx="98654">
                  <c:v>98.653999999999996</c:v>
                </c:pt>
                <c:pt idx="98655">
                  <c:v>98.65500000000003</c:v>
                </c:pt>
                <c:pt idx="98656">
                  <c:v>98.656000000000006</c:v>
                </c:pt>
                <c:pt idx="98657">
                  <c:v>98.657000000000039</c:v>
                </c:pt>
                <c:pt idx="98658">
                  <c:v>98.658000000000015</c:v>
                </c:pt>
                <c:pt idx="98659">
                  <c:v>98.658999999999992</c:v>
                </c:pt>
                <c:pt idx="98660">
                  <c:v>98.660000000000025</c:v>
                </c:pt>
                <c:pt idx="98661">
                  <c:v>98.661000000000001</c:v>
                </c:pt>
                <c:pt idx="98662">
                  <c:v>98.662000000000035</c:v>
                </c:pt>
                <c:pt idx="98663">
                  <c:v>98.663000000000011</c:v>
                </c:pt>
                <c:pt idx="98664">
                  <c:v>98.664000000000044</c:v>
                </c:pt>
                <c:pt idx="98665">
                  <c:v>98.66500000000002</c:v>
                </c:pt>
                <c:pt idx="98666">
                  <c:v>98.665999999999997</c:v>
                </c:pt>
                <c:pt idx="98667">
                  <c:v>98.66700000000003</c:v>
                </c:pt>
                <c:pt idx="98668">
                  <c:v>98.668000000000006</c:v>
                </c:pt>
                <c:pt idx="98669">
                  <c:v>98.66900000000004</c:v>
                </c:pt>
                <c:pt idx="98670">
                  <c:v>98.670000000000016</c:v>
                </c:pt>
                <c:pt idx="98671">
                  <c:v>98.670999999999992</c:v>
                </c:pt>
                <c:pt idx="98672">
                  <c:v>98.672000000000025</c:v>
                </c:pt>
                <c:pt idx="98673">
                  <c:v>98.673000000000002</c:v>
                </c:pt>
                <c:pt idx="98674">
                  <c:v>98.674000000000035</c:v>
                </c:pt>
                <c:pt idx="98675">
                  <c:v>98.675000000000011</c:v>
                </c:pt>
                <c:pt idx="98676">
                  <c:v>98.676000000000045</c:v>
                </c:pt>
                <c:pt idx="98677">
                  <c:v>98.677000000000021</c:v>
                </c:pt>
                <c:pt idx="98678">
                  <c:v>98.677999999999997</c:v>
                </c:pt>
                <c:pt idx="98679">
                  <c:v>98.67900000000003</c:v>
                </c:pt>
                <c:pt idx="98680">
                  <c:v>98.68</c:v>
                </c:pt>
                <c:pt idx="98681">
                  <c:v>98.68100000000004</c:v>
                </c:pt>
                <c:pt idx="98682">
                  <c:v>98.682000000000016</c:v>
                </c:pt>
                <c:pt idx="98683">
                  <c:v>98.682999999999993</c:v>
                </c:pt>
                <c:pt idx="98684">
                  <c:v>98.684000000000026</c:v>
                </c:pt>
                <c:pt idx="98685">
                  <c:v>98.685000000000002</c:v>
                </c:pt>
                <c:pt idx="98686">
                  <c:v>98.686000000000035</c:v>
                </c:pt>
                <c:pt idx="98687">
                  <c:v>98.687000000000012</c:v>
                </c:pt>
                <c:pt idx="98688">
                  <c:v>98.688000000000045</c:v>
                </c:pt>
                <c:pt idx="98689">
                  <c:v>98.689000000000021</c:v>
                </c:pt>
                <c:pt idx="98690">
                  <c:v>98.69</c:v>
                </c:pt>
                <c:pt idx="98691">
                  <c:v>98.691000000000031</c:v>
                </c:pt>
                <c:pt idx="98692">
                  <c:v>98.692000000000007</c:v>
                </c:pt>
                <c:pt idx="98693">
                  <c:v>98.69300000000004</c:v>
                </c:pt>
                <c:pt idx="98694">
                  <c:v>98.694000000000017</c:v>
                </c:pt>
                <c:pt idx="98695">
                  <c:v>98.694999999999993</c:v>
                </c:pt>
                <c:pt idx="98696">
                  <c:v>98.696000000000026</c:v>
                </c:pt>
                <c:pt idx="98697">
                  <c:v>98.697000000000003</c:v>
                </c:pt>
                <c:pt idx="98698">
                  <c:v>98.698000000000036</c:v>
                </c:pt>
                <c:pt idx="98699">
                  <c:v>98.699000000000012</c:v>
                </c:pt>
                <c:pt idx="98700">
                  <c:v>98.700000000000045</c:v>
                </c:pt>
                <c:pt idx="98701">
                  <c:v>98.701000000000022</c:v>
                </c:pt>
                <c:pt idx="98702">
                  <c:v>98.701999999999998</c:v>
                </c:pt>
                <c:pt idx="98703">
                  <c:v>98.703000000000031</c:v>
                </c:pt>
                <c:pt idx="98704">
                  <c:v>98.704000000000008</c:v>
                </c:pt>
                <c:pt idx="98705">
                  <c:v>98.705000000000041</c:v>
                </c:pt>
                <c:pt idx="98706">
                  <c:v>98.706000000000017</c:v>
                </c:pt>
                <c:pt idx="98707">
                  <c:v>98.706999999999994</c:v>
                </c:pt>
                <c:pt idx="98708">
                  <c:v>98.708000000000027</c:v>
                </c:pt>
                <c:pt idx="98709">
                  <c:v>98.709000000000003</c:v>
                </c:pt>
                <c:pt idx="98710">
                  <c:v>98.710000000000036</c:v>
                </c:pt>
                <c:pt idx="98711">
                  <c:v>98.711000000000013</c:v>
                </c:pt>
                <c:pt idx="98712">
                  <c:v>98.712000000000046</c:v>
                </c:pt>
                <c:pt idx="98713">
                  <c:v>98.713000000000022</c:v>
                </c:pt>
                <c:pt idx="98714">
                  <c:v>98.713999999999999</c:v>
                </c:pt>
                <c:pt idx="98715">
                  <c:v>98.715000000000032</c:v>
                </c:pt>
                <c:pt idx="98716">
                  <c:v>98.716000000000008</c:v>
                </c:pt>
                <c:pt idx="98717">
                  <c:v>98.717000000000041</c:v>
                </c:pt>
                <c:pt idx="98718">
                  <c:v>98.718000000000018</c:v>
                </c:pt>
                <c:pt idx="98719">
                  <c:v>98.718999999999994</c:v>
                </c:pt>
                <c:pt idx="98720">
                  <c:v>98.720000000000027</c:v>
                </c:pt>
                <c:pt idx="98721">
                  <c:v>98.721000000000004</c:v>
                </c:pt>
                <c:pt idx="98722">
                  <c:v>98.722000000000037</c:v>
                </c:pt>
                <c:pt idx="98723">
                  <c:v>98.723000000000013</c:v>
                </c:pt>
                <c:pt idx="98724">
                  <c:v>98.724000000000046</c:v>
                </c:pt>
                <c:pt idx="98725">
                  <c:v>98.725000000000023</c:v>
                </c:pt>
                <c:pt idx="98726">
                  <c:v>98.725999999999999</c:v>
                </c:pt>
                <c:pt idx="98727">
                  <c:v>98.727000000000032</c:v>
                </c:pt>
                <c:pt idx="98728">
                  <c:v>98.728000000000009</c:v>
                </c:pt>
                <c:pt idx="98729">
                  <c:v>98.729000000000042</c:v>
                </c:pt>
                <c:pt idx="98730">
                  <c:v>98.730000000000018</c:v>
                </c:pt>
                <c:pt idx="98731">
                  <c:v>98.730999999999995</c:v>
                </c:pt>
                <c:pt idx="98732">
                  <c:v>98.732000000000028</c:v>
                </c:pt>
                <c:pt idx="98733">
                  <c:v>98.733000000000004</c:v>
                </c:pt>
                <c:pt idx="98734">
                  <c:v>98.734000000000037</c:v>
                </c:pt>
                <c:pt idx="98735">
                  <c:v>98.735000000000014</c:v>
                </c:pt>
                <c:pt idx="98736">
                  <c:v>98.73599999999999</c:v>
                </c:pt>
                <c:pt idx="98737">
                  <c:v>98.737000000000023</c:v>
                </c:pt>
                <c:pt idx="98738">
                  <c:v>98.738</c:v>
                </c:pt>
                <c:pt idx="98739">
                  <c:v>98.739000000000033</c:v>
                </c:pt>
                <c:pt idx="98740">
                  <c:v>98.740000000000009</c:v>
                </c:pt>
                <c:pt idx="98741">
                  <c:v>98.741000000000042</c:v>
                </c:pt>
                <c:pt idx="98742">
                  <c:v>98.742000000000019</c:v>
                </c:pt>
                <c:pt idx="98743">
                  <c:v>98.742999999999995</c:v>
                </c:pt>
                <c:pt idx="98744">
                  <c:v>98.744000000000028</c:v>
                </c:pt>
                <c:pt idx="98745">
                  <c:v>98.745000000000005</c:v>
                </c:pt>
                <c:pt idx="98746">
                  <c:v>98.746000000000038</c:v>
                </c:pt>
                <c:pt idx="98747">
                  <c:v>98.747000000000014</c:v>
                </c:pt>
                <c:pt idx="98748">
                  <c:v>98.74799999999999</c:v>
                </c:pt>
                <c:pt idx="98749">
                  <c:v>98.749000000000024</c:v>
                </c:pt>
                <c:pt idx="98750">
                  <c:v>98.75</c:v>
                </c:pt>
                <c:pt idx="98751">
                  <c:v>98.751000000000033</c:v>
                </c:pt>
                <c:pt idx="98752">
                  <c:v>98.75200000000001</c:v>
                </c:pt>
                <c:pt idx="98753">
                  <c:v>98.753000000000043</c:v>
                </c:pt>
                <c:pt idx="98754">
                  <c:v>98.754000000000019</c:v>
                </c:pt>
                <c:pt idx="98755">
                  <c:v>98.754999999999995</c:v>
                </c:pt>
                <c:pt idx="98756">
                  <c:v>98.756000000000029</c:v>
                </c:pt>
                <c:pt idx="98757">
                  <c:v>98.757000000000005</c:v>
                </c:pt>
                <c:pt idx="98758">
                  <c:v>98.758000000000038</c:v>
                </c:pt>
                <c:pt idx="98759">
                  <c:v>98.759000000000015</c:v>
                </c:pt>
                <c:pt idx="98760">
                  <c:v>98.759999999999991</c:v>
                </c:pt>
                <c:pt idx="98761">
                  <c:v>98.761000000000024</c:v>
                </c:pt>
                <c:pt idx="98762">
                  <c:v>98.762</c:v>
                </c:pt>
                <c:pt idx="98763">
                  <c:v>98.763000000000034</c:v>
                </c:pt>
                <c:pt idx="98764">
                  <c:v>98.76400000000001</c:v>
                </c:pt>
                <c:pt idx="98765">
                  <c:v>98.765000000000043</c:v>
                </c:pt>
                <c:pt idx="98766">
                  <c:v>98.76600000000002</c:v>
                </c:pt>
                <c:pt idx="98767">
                  <c:v>98.766999999999996</c:v>
                </c:pt>
                <c:pt idx="98768">
                  <c:v>98.768000000000029</c:v>
                </c:pt>
                <c:pt idx="98769">
                  <c:v>98.769000000000005</c:v>
                </c:pt>
                <c:pt idx="98770">
                  <c:v>98.770000000000039</c:v>
                </c:pt>
                <c:pt idx="98771">
                  <c:v>98.771000000000015</c:v>
                </c:pt>
                <c:pt idx="98772">
                  <c:v>98.771999999999991</c:v>
                </c:pt>
                <c:pt idx="98773">
                  <c:v>98.773000000000025</c:v>
                </c:pt>
                <c:pt idx="98774">
                  <c:v>98.774000000000001</c:v>
                </c:pt>
                <c:pt idx="98775">
                  <c:v>98.775000000000034</c:v>
                </c:pt>
                <c:pt idx="98776">
                  <c:v>98.77600000000001</c:v>
                </c:pt>
                <c:pt idx="98777">
                  <c:v>98.777000000000044</c:v>
                </c:pt>
                <c:pt idx="98778">
                  <c:v>98.77800000000002</c:v>
                </c:pt>
                <c:pt idx="98779">
                  <c:v>98.778999999999996</c:v>
                </c:pt>
                <c:pt idx="98780">
                  <c:v>98.78000000000003</c:v>
                </c:pt>
                <c:pt idx="98781">
                  <c:v>98.781000000000006</c:v>
                </c:pt>
                <c:pt idx="98782">
                  <c:v>98.782000000000039</c:v>
                </c:pt>
                <c:pt idx="98783">
                  <c:v>98.783000000000015</c:v>
                </c:pt>
                <c:pt idx="98784">
                  <c:v>98.783999999999992</c:v>
                </c:pt>
                <c:pt idx="98785">
                  <c:v>98.785000000000025</c:v>
                </c:pt>
                <c:pt idx="98786">
                  <c:v>98.786000000000001</c:v>
                </c:pt>
                <c:pt idx="98787">
                  <c:v>98.787000000000035</c:v>
                </c:pt>
                <c:pt idx="98788">
                  <c:v>98.788000000000011</c:v>
                </c:pt>
                <c:pt idx="98789">
                  <c:v>98.789000000000044</c:v>
                </c:pt>
                <c:pt idx="98790">
                  <c:v>98.79000000000002</c:v>
                </c:pt>
                <c:pt idx="98791">
                  <c:v>98.790999999999997</c:v>
                </c:pt>
                <c:pt idx="98792">
                  <c:v>98.79200000000003</c:v>
                </c:pt>
                <c:pt idx="98793">
                  <c:v>98.793000000000006</c:v>
                </c:pt>
                <c:pt idx="98794">
                  <c:v>98.79400000000004</c:v>
                </c:pt>
                <c:pt idx="98795">
                  <c:v>98.795000000000016</c:v>
                </c:pt>
                <c:pt idx="98796">
                  <c:v>98.795999999999992</c:v>
                </c:pt>
                <c:pt idx="98797">
                  <c:v>98.797000000000025</c:v>
                </c:pt>
                <c:pt idx="98798">
                  <c:v>98.798000000000002</c:v>
                </c:pt>
                <c:pt idx="98799">
                  <c:v>98.799000000000035</c:v>
                </c:pt>
                <c:pt idx="98800">
                  <c:v>98.800000000000011</c:v>
                </c:pt>
                <c:pt idx="98801">
                  <c:v>98.801000000000045</c:v>
                </c:pt>
                <c:pt idx="98802">
                  <c:v>98.802000000000021</c:v>
                </c:pt>
                <c:pt idx="98803">
                  <c:v>98.802999999999997</c:v>
                </c:pt>
                <c:pt idx="98804">
                  <c:v>98.80400000000003</c:v>
                </c:pt>
                <c:pt idx="98805">
                  <c:v>98.805000000000007</c:v>
                </c:pt>
                <c:pt idx="98806">
                  <c:v>98.80600000000004</c:v>
                </c:pt>
                <c:pt idx="98807">
                  <c:v>98.807000000000016</c:v>
                </c:pt>
                <c:pt idx="98808">
                  <c:v>98.807999999999993</c:v>
                </c:pt>
                <c:pt idx="98809">
                  <c:v>98.809000000000026</c:v>
                </c:pt>
                <c:pt idx="98810">
                  <c:v>98.81</c:v>
                </c:pt>
                <c:pt idx="98811">
                  <c:v>98.811000000000035</c:v>
                </c:pt>
                <c:pt idx="98812">
                  <c:v>98.812000000000012</c:v>
                </c:pt>
                <c:pt idx="98813">
                  <c:v>98.813000000000045</c:v>
                </c:pt>
                <c:pt idx="98814">
                  <c:v>98.814000000000021</c:v>
                </c:pt>
                <c:pt idx="98815">
                  <c:v>98.814999999999998</c:v>
                </c:pt>
                <c:pt idx="98816">
                  <c:v>98.816000000000031</c:v>
                </c:pt>
                <c:pt idx="98817">
                  <c:v>98.817000000000007</c:v>
                </c:pt>
                <c:pt idx="98818">
                  <c:v>98.81800000000004</c:v>
                </c:pt>
                <c:pt idx="98819">
                  <c:v>98.819000000000017</c:v>
                </c:pt>
                <c:pt idx="98820">
                  <c:v>98.82</c:v>
                </c:pt>
                <c:pt idx="98821">
                  <c:v>98.821000000000026</c:v>
                </c:pt>
                <c:pt idx="98822">
                  <c:v>98.822000000000003</c:v>
                </c:pt>
                <c:pt idx="98823">
                  <c:v>98.823000000000036</c:v>
                </c:pt>
                <c:pt idx="98824">
                  <c:v>98.824000000000012</c:v>
                </c:pt>
                <c:pt idx="98825">
                  <c:v>98.825000000000045</c:v>
                </c:pt>
                <c:pt idx="98826">
                  <c:v>98.826000000000022</c:v>
                </c:pt>
                <c:pt idx="98827">
                  <c:v>98.826999999999998</c:v>
                </c:pt>
                <c:pt idx="98828">
                  <c:v>98.828000000000031</c:v>
                </c:pt>
                <c:pt idx="98829">
                  <c:v>98.829000000000008</c:v>
                </c:pt>
                <c:pt idx="98830">
                  <c:v>98.830000000000041</c:v>
                </c:pt>
                <c:pt idx="98831">
                  <c:v>98.831000000000017</c:v>
                </c:pt>
                <c:pt idx="98832">
                  <c:v>98.831999999999994</c:v>
                </c:pt>
                <c:pt idx="98833">
                  <c:v>98.833000000000027</c:v>
                </c:pt>
                <c:pt idx="98834">
                  <c:v>98.834000000000003</c:v>
                </c:pt>
                <c:pt idx="98835">
                  <c:v>98.835000000000036</c:v>
                </c:pt>
                <c:pt idx="98836">
                  <c:v>98.836000000000013</c:v>
                </c:pt>
                <c:pt idx="98837">
                  <c:v>98.837000000000046</c:v>
                </c:pt>
                <c:pt idx="98838">
                  <c:v>98.838000000000022</c:v>
                </c:pt>
                <c:pt idx="98839">
                  <c:v>98.838999999999999</c:v>
                </c:pt>
                <c:pt idx="98840">
                  <c:v>98.840000000000032</c:v>
                </c:pt>
                <c:pt idx="98841">
                  <c:v>98.841000000000008</c:v>
                </c:pt>
                <c:pt idx="98842">
                  <c:v>98.842000000000041</c:v>
                </c:pt>
                <c:pt idx="98843">
                  <c:v>98.843000000000018</c:v>
                </c:pt>
                <c:pt idx="98844">
                  <c:v>98.843999999999994</c:v>
                </c:pt>
                <c:pt idx="98845">
                  <c:v>98.845000000000027</c:v>
                </c:pt>
                <c:pt idx="98846">
                  <c:v>98.846000000000004</c:v>
                </c:pt>
                <c:pt idx="98847">
                  <c:v>98.847000000000037</c:v>
                </c:pt>
                <c:pt idx="98848">
                  <c:v>98.848000000000013</c:v>
                </c:pt>
                <c:pt idx="98849">
                  <c:v>98.849000000000046</c:v>
                </c:pt>
                <c:pt idx="98850">
                  <c:v>98.850000000000023</c:v>
                </c:pt>
                <c:pt idx="98851">
                  <c:v>98.850999999999999</c:v>
                </c:pt>
                <c:pt idx="98852">
                  <c:v>98.852000000000032</c:v>
                </c:pt>
                <c:pt idx="98853">
                  <c:v>98.853000000000009</c:v>
                </c:pt>
                <c:pt idx="98854">
                  <c:v>98.854000000000042</c:v>
                </c:pt>
                <c:pt idx="98855">
                  <c:v>98.855000000000018</c:v>
                </c:pt>
                <c:pt idx="98856">
                  <c:v>98.855999999999995</c:v>
                </c:pt>
                <c:pt idx="98857">
                  <c:v>98.857000000000028</c:v>
                </c:pt>
                <c:pt idx="98858">
                  <c:v>98.858000000000004</c:v>
                </c:pt>
                <c:pt idx="98859">
                  <c:v>98.859000000000037</c:v>
                </c:pt>
                <c:pt idx="98860">
                  <c:v>98.860000000000014</c:v>
                </c:pt>
                <c:pt idx="98861">
                  <c:v>98.86099999999999</c:v>
                </c:pt>
                <c:pt idx="98862">
                  <c:v>98.862000000000023</c:v>
                </c:pt>
                <c:pt idx="98863">
                  <c:v>98.863</c:v>
                </c:pt>
                <c:pt idx="98864">
                  <c:v>98.864000000000033</c:v>
                </c:pt>
                <c:pt idx="98865">
                  <c:v>98.865000000000009</c:v>
                </c:pt>
                <c:pt idx="98866">
                  <c:v>98.866000000000042</c:v>
                </c:pt>
                <c:pt idx="98867">
                  <c:v>98.867000000000019</c:v>
                </c:pt>
                <c:pt idx="98868">
                  <c:v>98.867999999999995</c:v>
                </c:pt>
                <c:pt idx="98869">
                  <c:v>98.869000000000028</c:v>
                </c:pt>
                <c:pt idx="98870">
                  <c:v>98.87</c:v>
                </c:pt>
                <c:pt idx="98871">
                  <c:v>98.871000000000038</c:v>
                </c:pt>
                <c:pt idx="98872">
                  <c:v>98.872000000000014</c:v>
                </c:pt>
                <c:pt idx="98873">
                  <c:v>98.87299999999999</c:v>
                </c:pt>
                <c:pt idx="98874">
                  <c:v>98.874000000000024</c:v>
                </c:pt>
                <c:pt idx="98875">
                  <c:v>98.875</c:v>
                </c:pt>
                <c:pt idx="98876">
                  <c:v>98.876000000000033</c:v>
                </c:pt>
                <c:pt idx="98877">
                  <c:v>98.87700000000001</c:v>
                </c:pt>
                <c:pt idx="98878">
                  <c:v>98.878000000000043</c:v>
                </c:pt>
                <c:pt idx="98879">
                  <c:v>98.879000000000019</c:v>
                </c:pt>
                <c:pt idx="98880">
                  <c:v>98.88</c:v>
                </c:pt>
                <c:pt idx="98881">
                  <c:v>98.881000000000029</c:v>
                </c:pt>
                <c:pt idx="98882">
                  <c:v>98.882000000000005</c:v>
                </c:pt>
                <c:pt idx="98883">
                  <c:v>98.883000000000038</c:v>
                </c:pt>
                <c:pt idx="98884">
                  <c:v>98.884000000000015</c:v>
                </c:pt>
                <c:pt idx="98885">
                  <c:v>98.884999999999991</c:v>
                </c:pt>
                <c:pt idx="98886">
                  <c:v>98.886000000000024</c:v>
                </c:pt>
                <c:pt idx="98887">
                  <c:v>98.887</c:v>
                </c:pt>
                <c:pt idx="98888">
                  <c:v>98.888000000000034</c:v>
                </c:pt>
                <c:pt idx="98889">
                  <c:v>98.88900000000001</c:v>
                </c:pt>
                <c:pt idx="98890">
                  <c:v>98.890000000000043</c:v>
                </c:pt>
                <c:pt idx="98891">
                  <c:v>98.89100000000002</c:v>
                </c:pt>
                <c:pt idx="98892">
                  <c:v>98.891999999999996</c:v>
                </c:pt>
                <c:pt idx="98893">
                  <c:v>98.893000000000029</c:v>
                </c:pt>
                <c:pt idx="98894">
                  <c:v>98.894000000000005</c:v>
                </c:pt>
                <c:pt idx="98895">
                  <c:v>98.895000000000039</c:v>
                </c:pt>
                <c:pt idx="98896">
                  <c:v>98.896000000000015</c:v>
                </c:pt>
                <c:pt idx="98897">
                  <c:v>98.896999999999991</c:v>
                </c:pt>
                <c:pt idx="98898">
                  <c:v>98.898000000000025</c:v>
                </c:pt>
                <c:pt idx="98899">
                  <c:v>98.899000000000001</c:v>
                </c:pt>
                <c:pt idx="98900">
                  <c:v>98.900000000000034</c:v>
                </c:pt>
                <c:pt idx="98901">
                  <c:v>98.90100000000001</c:v>
                </c:pt>
                <c:pt idx="98902">
                  <c:v>98.902000000000044</c:v>
                </c:pt>
                <c:pt idx="98903">
                  <c:v>98.90300000000002</c:v>
                </c:pt>
                <c:pt idx="98904">
                  <c:v>98.903999999999996</c:v>
                </c:pt>
                <c:pt idx="98905">
                  <c:v>98.90500000000003</c:v>
                </c:pt>
                <c:pt idx="98906">
                  <c:v>98.906000000000006</c:v>
                </c:pt>
                <c:pt idx="98907">
                  <c:v>98.907000000000039</c:v>
                </c:pt>
                <c:pt idx="98908">
                  <c:v>98.908000000000015</c:v>
                </c:pt>
                <c:pt idx="98909">
                  <c:v>98.908999999999992</c:v>
                </c:pt>
                <c:pt idx="98910">
                  <c:v>98.910000000000025</c:v>
                </c:pt>
                <c:pt idx="98911">
                  <c:v>98.911000000000001</c:v>
                </c:pt>
                <c:pt idx="98912">
                  <c:v>98.912000000000035</c:v>
                </c:pt>
                <c:pt idx="98913">
                  <c:v>98.913000000000011</c:v>
                </c:pt>
                <c:pt idx="98914">
                  <c:v>98.914000000000044</c:v>
                </c:pt>
                <c:pt idx="98915">
                  <c:v>98.91500000000002</c:v>
                </c:pt>
                <c:pt idx="98916">
                  <c:v>98.915999999999997</c:v>
                </c:pt>
                <c:pt idx="98917">
                  <c:v>98.91700000000003</c:v>
                </c:pt>
                <c:pt idx="98918">
                  <c:v>98.918000000000006</c:v>
                </c:pt>
                <c:pt idx="98919">
                  <c:v>98.91900000000004</c:v>
                </c:pt>
                <c:pt idx="98920">
                  <c:v>98.920000000000016</c:v>
                </c:pt>
                <c:pt idx="98921">
                  <c:v>98.920999999999992</c:v>
                </c:pt>
                <c:pt idx="98922">
                  <c:v>98.922000000000025</c:v>
                </c:pt>
                <c:pt idx="98923">
                  <c:v>98.923000000000002</c:v>
                </c:pt>
                <c:pt idx="98924">
                  <c:v>98.924000000000035</c:v>
                </c:pt>
                <c:pt idx="98925">
                  <c:v>98.925000000000011</c:v>
                </c:pt>
                <c:pt idx="98926">
                  <c:v>98.926000000000045</c:v>
                </c:pt>
                <c:pt idx="98927">
                  <c:v>98.927000000000021</c:v>
                </c:pt>
                <c:pt idx="98928">
                  <c:v>98.927999999999997</c:v>
                </c:pt>
                <c:pt idx="98929">
                  <c:v>98.92900000000003</c:v>
                </c:pt>
                <c:pt idx="98930">
                  <c:v>98.93</c:v>
                </c:pt>
                <c:pt idx="98931">
                  <c:v>98.93100000000004</c:v>
                </c:pt>
                <c:pt idx="98932">
                  <c:v>98.932000000000016</c:v>
                </c:pt>
                <c:pt idx="98933">
                  <c:v>98.932999999999993</c:v>
                </c:pt>
                <c:pt idx="98934">
                  <c:v>98.934000000000026</c:v>
                </c:pt>
                <c:pt idx="98935">
                  <c:v>98.935000000000002</c:v>
                </c:pt>
                <c:pt idx="98936">
                  <c:v>98.936000000000035</c:v>
                </c:pt>
                <c:pt idx="98937">
                  <c:v>98.937000000000012</c:v>
                </c:pt>
                <c:pt idx="98938">
                  <c:v>98.938000000000045</c:v>
                </c:pt>
                <c:pt idx="98939">
                  <c:v>98.939000000000021</c:v>
                </c:pt>
                <c:pt idx="98940">
                  <c:v>98.94</c:v>
                </c:pt>
                <c:pt idx="98941">
                  <c:v>98.941000000000031</c:v>
                </c:pt>
                <c:pt idx="98942">
                  <c:v>98.942000000000007</c:v>
                </c:pt>
                <c:pt idx="98943">
                  <c:v>98.94300000000004</c:v>
                </c:pt>
                <c:pt idx="98944">
                  <c:v>98.944000000000017</c:v>
                </c:pt>
                <c:pt idx="98945">
                  <c:v>98.944999999999993</c:v>
                </c:pt>
                <c:pt idx="98946">
                  <c:v>98.946000000000026</c:v>
                </c:pt>
                <c:pt idx="98947">
                  <c:v>98.947000000000003</c:v>
                </c:pt>
                <c:pt idx="98948">
                  <c:v>98.948000000000036</c:v>
                </c:pt>
                <c:pt idx="98949">
                  <c:v>98.949000000000012</c:v>
                </c:pt>
                <c:pt idx="98950">
                  <c:v>98.950000000000045</c:v>
                </c:pt>
                <c:pt idx="98951">
                  <c:v>98.951000000000022</c:v>
                </c:pt>
                <c:pt idx="98952">
                  <c:v>98.951999999999998</c:v>
                </c:pt>
                <c:pt idx="98953">
                  <c:v>98.953000000000031</c:v>
                </c:pt>
                <c:pt idx="98954">
                  <c:v>98.954000000000008</c:v>
                </c:pt>
                <c:pt idx="98955">
                  <c:v>98.955000000000041</c:v>
                </c:pt>
                <c:pt idx="98956">
                  <c:v>98.956000000000017</c:v>
                </c:pt>
                <c:pt idx="98957">
                  <c:v>98.956999999999994</c:v>
                </c:pt>
                <c:pt idx="98958">
                  <c:v>98.958000000000027</c:v>
                </c:pt>
                <c:pt idx="98959">
                  <c:v>98.959000000000003</c:v>
                </c:pt>
                <c:pt idx="98960">
                  <c:v>98.960000000000036</c:v>
                </c:pt>
                <c:pt idx="98961">
                  <c:v>98.961000000000013</c:v>
                </c:pt>
                <c:pt idx="98962">
                  <c:v>98.962000000000046</c:v>
                </c:pt>
                <c:pt idx="98963">
                  <c:v>98.963000000000022</c:v>
                </c:pt>
                <c:pt idx="98964">
                  <c:v>98.963999999999999</c:v>
                </c:pt>
                <c:pt idx="98965">
                  <c:v>98.965000000000032</c:v>
                </c:pt>
                <c:pt idx="98966">
                  <c:v>98.966000000000008</c:v>
                </c:pt>
                <c:pt idx="98967">
                  <c:v>98.967000000000041</c:v>
                </c:pt>
                <c:pt idx="98968">
                  <c:v>98.968000000000018</c:v>
                </c:pt>
                <c:pt idx="98969">
                  <c:v>98.968999999999994</c:v>
                </c:pt>
                <c:pt idx="98970">
                  <c:v>98.970000000000027</c:v>
                </c:pt>
                <c:pt idx="98971">
                  <c:v>98.971000000000004</c:v>
                </c:pt>
                <c:pt idx="98972">
                  <c:v>98.972000000000037</c:v>
                </c:pt>
                <c:pt idx="98973">
                  <c:v>98.973000000000013</c:v>
                </c:pt>
                <c:pt idx="98974">
                  <c:v>98.974000000000046</c:v>
                </c:pt>
                <c:pt idx="98975">
                  <c:v>98.975000000000023</c:v>
                </c:pt>
                <c:pt idx="98976">
                  <c:v>98.975999999999999</c:v>
                </c:pt>
                <c:pt idx="98977">
                  <c:v>98.977000000000032</c:v>
                </c:pt>
                <c:pt idx="98978">
                  <c:v>98.978000000000009</c:v>
                </c:pt>
                <c:pt idx="98979">
                  <c:v>98.979000000000042</c:v>
                </c:pt>
                <c:pt idx="98980">
                  <c:v>98.980000000000018</c:v>
                </c:pt>
                <c:pt idx="98981">
                  <c:v>98.980999999999995</c:v>
                </c:pt>
                <c:pt idx="98982">
                  <c:v>98.982000000000028</c:v>
                </c:pt>
                <c:pt idx="98983">
                  <c:v>98.983000000000004</c:v>
                </c:pt>
                <c:pt idx="98984">
                  <c:v>98.984000000000037</c:v>
                </c:pt>
                <c:pt idx="98985">
                  <c:v>98.985000000000014</c:v>
                </c:pt>
                <c:pt idx="98986">
                  <c:v>98.98599999999999</c:v>
                </c:pt>
                <c:pt idx="98987">
                  <c:v>98.987000000000023</c:v>
                </c:pt>
                <c:pt idx="98988">
                  <c:v>98.988</c:v>
                </c:pt>
                <c:pt idx="98989">
                  <c:v>98.989000000000033</c:v>
                </c:pt>
                <c:pt idx="98990">
                  <c:v>98.990000000000009</c:v>
                </c:pt>
                <c:pt idx="98991">
                  <c:v>98.991000000000042</c:v>
                </c:pt>
                <c:pt idx="98992">
                  <c:v>98.992000000000019</c:v>
                </c:pt>
                <c:pt idx="98993">
                  <c:v>98.992999999999995</c:v>
                </c:pt>
                <c:pt idx="98994">
                  <c:v>98.994000000000028</c:v>
                </c:pt>
                <c:pt idx="98995">
                  <c:v>98.995000000000005</c:v>
                </c:pt>
                <c:pt idx="98996">
                  <c:v>98.996000000000038</c:v>
                </c:pt>
                <c:pt idx="98997">
                  <c:v>98.997000000000014</c:v>
                </c:pt>
                <c:pt idx="98998">
                  <c:v>98.99799999999999</c:v>
                </c:pt>
                <c:pt idx="98999">
                  <c:v>98.999000000000024</c:v>
                </c:pt>
                <c:pt idx="99000">
                  <c:v>99</c:v>
                </c:pt>
                <c:pt idx="99001">
                  <c:v>99.001000000000033</c:v>
                </c:pt>
                <c:pt idx="99002">
                  <c:v>99.00200000000001</c:v>
                </c:pt>
                <c:pt idx="99003">
                  <c:v>99.003000000000043</c:v>
                </c:pt>
                <c:pt idx="99004">
                  <c:v>99.004000000000019</c:v>
                </c:pt>
                <c:pt idx="99005">
                  <c:v>99.004999999999995</c:v>
                </c:pt>
                <c:pt idx="99006">
                  <c:v>99.006000000000029</c:v>
                </c:pt>
                <c:pt idx="99007">
                  <c:v>99.007000000000005</c:v>
                </c:pt>
                <c:pt idx="99008">
                  <c:v>99.008000000000038</c:v>
                </c:pt>
                <c:pt idx="99009">
                  <c:v>99.009000000000015</c:v>
                </c:pt>
                <c:pt idx="99010">
                  <c:v>99.009999999999991</c:v>
                </c:pt>
                <c:pt idx="99011">
                  <c:v>99.011000000000024</c:v>
                </c:pt>
                <c:pt idx="99012">
                  <c:v>99.012</c:v>
                </c:pt>
                <c:pt idx="99013">
                  <c:v>99.013000000000034</c:v>
                </c:pt>
                <c:pt idx="99014">
                  <c:v>99.01400000000001</c:v>
                </c:pt>
                <c:pt idx="99015">
                  <c:v>99.015000000000043</c:v>
                </c:pt>
                <c:pt idx="99016">
                  <c:v>99.01600000000002</c:v>
                </c:pt>
                <c:pt idx="99017">
                  <c:v>99.016999999999996</c:v>
                </c:pt>
                <c:pt idx="99018">
                  <c:v>99.018000000000029</c:v>
                </c:pt>
                <c:pt idx="99019">
                  <c:v>99.019000000000005</c:v>
                </c:pt>
                <c:pt idx="99020">
                  <c:v>99.020000000000039</c:v>
                </c:pt>
                <c:pt idx="99021">
                  <c:v>99.021000000000015</c:v>
                </c:pt>
                <c:pt idx="99022">
                  <c:v>99.021999999999991</c:v>
                </c:pt>
                <c:pt idx="99023">
                  <c:v>99.023000000000025</c:v>
                </c:pt>
                <c:pt idx="99024">
                  <c:v>99.024000000000001</c:v>
                </c:pt>
                <c:pt idx="99025">
                  <c:v>99.025000000000034</c:v>
                </c:pt>
                <c:pt idx="99026">
                  <c:v>99.02600000000001</c:v>
                </c:pt>
                <c:pt idx="99027">
                  <c:v>99.027000000000044</c:v>
                </c:pt>
                <c:pt idx="99028">
                  <c:v>99.02800000000002</c:v>
                </c:pt>
                <c:pt idx="99029">
                  <c:v>99.028999999999996</c:v>
                </c:pt>
                <c:pt idx="99030">
                  <c:v>99.03000000000003</c:v>
                </c:pt>
                <c:pt idx="99031">
                  <c:v>99.031000000000006</c:v>
                </c:pt>
                <c:pt idx="99032">
                  <c:v>99.032000000000039</c:v>
                </c:pt>
                <c:pt idx="99033">
                  <c:v>99.033000000000015</c:v>
                </c:pt>
                <c:pt idx="99034">
                  <c:v>99.033999999999992</c:v>
                </c:pt>
                <c:pt idx="99035">
                  <c:v>99.035000000000025</c:v>
                </c:pt>
                <c:pt idx="99036">
                  <c:v>99.036000000000001</c:v>
                </c:pt>
                <c:pt idx="99037">
                  <c:v>99.037000000000035</c:v>
                </c:pt>
                <c:pt idx="99038">
                  <c:v>99.038000000000011</c:v>
                </c:pt>
                <c:pt idx="99039">
                  <c:v>99.039000000000044</c:v>
                </c:pt>
                <c:pt idx="99040">
                  <c:v>99.04000000000002</c:v>
                </c:pt>
                <c:pt idx="99041">
                  <c:v>99.040999999999997</c:v>
                </c:pt>
                <c:pt idx="99042">
                  <c:v>99.04200000000003</c:v>
                </c:pt>
                <c:pt idx="99043">
                  <c:v>99.043000000000006</c:v>
                </c:pt>
                <c:pt idx="99044">
                  <c:v>99.04400000000004</c:v>
                </c:pt>
                <c:pt idx="99045">
                  <c:v>99.045000000000016</c:v>
                </c:pt>
                <c:pt idx="99046">
                  <c:v>99.045999999999992</c:v>
                </c:pt>
                <c:pt idx="99047">
                  <c:v>99.047000000000025</c:v>
                </c:pt>
                <c:pt idx="99048">
                  <c:v>99.048000000000002</c:v>
                </c:pt>
                <c:pt idx="99049">
                  <c:v>99.049000000000035</c:v>
                </c:pt>
                <c:pt idx="99050">
                  <c:v>99.050000000000011</c:v>
                </c:pt>
                <c:pt idx="99051">
                  <c:v>99.051000000000045</c:v>
                </c:pt>
                <c:pt idx="99052">
                  <c:v>99.052000000000021</c:v>
                </c:pt>
                <c:pt idx="99053">
                  <c:v>99.052999999999997</c:v>
                </c:pt>
                <c:pt idx="99054">
                  <c:v>99.05400000000003</c:v>
                </c:pt>
                <c:pt idx="99055">
                  <c:v>99.055000000000007</c:v>
                </c:pt>
                <c:pt idx="99056">
                  <c:v>99.05600000000004</c:v>
                </c:pt>
                <c:pt idx="99057">
                  <c:v>99.057000000000016</c:v>
                </c:pt>
                <c:pt idx="99058">
                  <c:v>99.057999999999993</c:v>
                </c:pt>
                <c:pt idx="99059">
                  <c:v>99.059000000000026</c:v>
                </c:pt>
                <c:pt idx="99060">
                  <c:v>99.06</c:v>
                </c:pt>
                <c:pt idx="99061">
                  <c:v>99.061000000000035</c:v>
                </c:pt>
                <c:pt idx="99062">
                  <c:v>99.062000000000012</c:v>
                </c:pt>
                <c:pt idx="99063">
                  <c:v>99.063000000000045</c:v>
                </c:pt>
                <c:pt idx="99064">
                  <c:v>99.064000000000021</c:v>
                </c:pt>
                <c:pt idx="99065">
                  <c:v>99.064999999999998</c:v>
                </c:pt>
                <c:pt idx="99066">
                  <c:v>99.066000000000031</c:v>
                </c:pt>
                <c:pt idx="99067">
                  <c:v>99.067000000000007</c:v>
                </c:pt>
                <c:pt idx="99068">
                  <c:v>99.06800000000004</c:v>
                </c:pt>
                <c:pt idx="99069">
                  <c:v>99.069000000000017</c:v>
                </c:pt>
                <c:pt idx="99070">
                  <c:v>99.07</c:v>
                </c:pt>
                <c:pt idx="99071">
                  <c:v>99.071000000000026</c:v>
                </c:pt>
                <c:pt idx="99072">
                  <c:v>99.072000000000003</c:v>
                </c:pt>
                <c:pt idx="99073">
                  <c:v>99.073000000000036</c:v>
                </c:pt>
                <c:pt idx="99074">
                  <c:v>99.074000000000012</c:v>
                </c:pt>
                <c:pt idx="99075">
                  <c:v>99.075000000000045</c:v>
                </c:pt>
                <c:pt idx="99076">
                  <c:v>99.076000000000022</c:v>
                </c:pt>
                <c:pt idx="99077">
                  <c:v>99.076999999999998</c:v>
                </c:pt>
                <c:pt idx="99078">
                  <c:v>99.078000000000031</c:v>
                </c:pt>
                <c:pt idx="99079">
                  <c:v>99.079000000000008</c:v>
                </c:pt>
                <c:pt idx="99080">
                  <c:v>99.080000000000041</c:v>
                </c:pt>
                <c:pt idx="99081">
                  <c:v>99.081000000000017</c:v>
                </c:pt>
                <c:pt idx="99082">
                  <c:v>99.081999999999994</c:v>
                </c:pt>
                <c:pt idx="99083">
                  <c:v>99.083000000000027</c:v>
                </c:pt>
                <c:pt idx="99084">
                  <c:v>99.084000000000003</c:v>
                </c:pt>
                <c:pt idx="99085">
                  <c:v>99.085000000000036</c:v>
                </c:pt>
                <c:pt idx="99086">
                  <c:v>99.086000000000013</c:v>
                </c:pt>
                <c:pt idx="99087">
                  <c:v>99.087000000000046</c:v>
                </c:pt>
                <c:pt idx="99088">
                  <c:v>99.088000000000022</c:v>
                </c:pt>
                <c:pt idx="99089">
                  <c:v>99.088999999999999</c:v>
                </c:pt>
                <c:pt idx="99090">
                  <c:v>99.090000000000032</c:v>
                </c:pt>
                <c:pt idx="99091">
                  <c:v>99.091000000000008</c:v>
                </c:pt>
                <c:pt idx="99092">
                  <c:v>99.092000000000041</c:v>
                </c:pt>
                <c:pt idx="99093">
                  <c:v>99.093000000000018</c:v>
                </c:pt>
                <c:pt idx="99094">
                  <c:v>99.093999999999994</c:v>
                </c:pt>
                <c:pt idx="99095">
                  <c:v>99.095000000000027</c:v>
                </c:pt>
                <c:pt idx="99096">
                  <c:v>99.096000000000004</c:v>
                </c:pt>
                <c:pt idx="99097">
                  <c:v>99.097000000000037</c:v>
                </c:pt>
                <c:pt idx="99098">
                  <c:v>99.098000000000013</c:v>
                </c:pt>
                <c:pt idx="99099">
                  <c:v>99.099000000000046</c:v>
                </c:pt>
                <c:pt idx="99100">
                  <c:v>99.100000000000023</c:v>
                </c:pt>
                <c:pt idx="99101">
                  <c:v>99.100999999999999</c:v>
                </c:pt>
                <c:pt idx="99102">
                  <c:v>99.102000000000032</c:v>
                </c:pt>
                <c:pt idx="99103">
                  <c:v>99.103000000000009</c:v>
                </c:pt>
                <c:pt idx="99104">
                  <c:v>99.104000000000042</c:v>
                </c:pt>
                <c:pt idx="99105">
                  <c:v>99.105000000000018</c:v>
                </c:pt>
                <c:pt idx="99106">
                  <c:v>99.105999999999995</c:v>
                </c:pt>
                <c:pt idx="99107">
                  <c:v>99.107000000000028</c:v>
                </c:pt>
                <c:pt idx="99108">
                  <c:v>99.108000000000004</c:v>
                </c:pt>
                <c:pt idx="99109">
                  <c:v>99.109000000000037</c:v>
                </c:pt>
                <c:pt idx="99110">
                  <c:v>99.110000000000014</c:v>
                </c:pt>
                <c:pt idx="99111">
                  <c:v>99.11099999999999</c:v>
                </c:pt>
                <c:pt idx="99112">
                  <c:v>99.112000000000023</c:v>
                </c:pt>
                <c:pt idx="99113">
                  <c:v>99.113</c:v>
                </c:pt>
                <c:pt idx="99114">
                  <c:v>99.114000000000033</c:v>
                </c:pt>
                <c:pt idx="99115">
                  <c:v>99.115000000000009</c:v>
                </c:pt>
                <c:pt idx="99116">
                  <c:v>99.116000000000042</c:v>
                </c:pt>
                <c:pt idx="99117">
                  <c:v>99.117000000000019</c:v>
                </c:pt>
                <c:pt idx="99118">
                  <c:v>99.117999999999995</c:v>
                </c:pt>
                <c:pt idx="99119">
                  <c:v>99.119000000000028</c:v>
                </c:pt>
                <c:pt idx="99120">
                  <c:v>99.12</c:v>
                </c:pt>
                <c:pt idx="99121">
                  <c:v>99.121000000000038</c:v>
                </c:pt>
                <c:pt idx="99122">
                  <c:v>99.122000000000014</c:v>
                </c:pt>
                <c:pt idx="99123">
                  <c:v>99.12299999999999</c:v>
                </c:pt>
                <c:pt idx="99124">
                  <c:v>99.124000000000024</c:v>
                </c:pt>
                <c:pt idx="99125">
                  <c:v>99.125</c:v>
                </c:pt>
                <c:pt idx="99126">
                  <c:v>99.126000000000033</c:v>
                </c:pt>
                <c:pt idx="99127">
                  <c:v>99.12700000000001</c:v>
                </c:pt>
                <c:pt idx="99128">
                  <c:v>99.128000000000043</c:v>
                </c:pt>
                <c:pt idx="99129">
                  <c:v>99.129000000000019</c:v>
                </c:pt>
                <c:pt idx="99130">
                  <c:v>99.13</c:v>
                </c:pt>
                <c:pt idx="99131">
                  <c:v>99.131000000000029</c:v>
                </c:pt>
                <c:pt idx="99132">
                  <c:v>99.132000000000005</c:v>
                </c:pt>
                <c:pt idx="99133">
                  <c:v>99.133000000000038</c:v>
                </c:pt>
                <c:pt idx="99134">
                  <c:v>99.134000000000015</c:v>
                </c:pt>
                <c:pt idx="99135">
                  <c:v>99.134999999999991</c:v>
                </c:pt>
                <c:pt idx="99136">
                  <c:v>99.136000000000024</c:v>
                </c:pt>
                <c:pt idx="99137">
                  <c:v>99.137</c:v>
                </c:pt>
                <c:pt idx="99138">
                  <c:v>99.138000000000034</c:v>
                </c:pt>
                <c:pt idx="99139">
                  <c:v>99.13900000000001</c:v>
                </c:pt>
                <c:pt idx="99140">
                  <c:v>99.140000000000043</c:v>
                </c:pt>
                <c:pt idx="99141">
                  <c:v>99.14100000000002</c:v>
                </c:pt>
                <c:pt idx="99142">
                  <c:v>99.141999999999996</c:v>
                </c:pt>
                <c:pt idx="99143">
                  <c:v>99.143000000000029</c:v>
                </c:pt>
                <c:pt idx="99144">
                  <c:v>99.144000000000005</c:v>
                </c:pt>
                <c:pt idx="99145">
                  <c:v>99.145000000000039</c:v>
                </c:pt>
                <c:pt idx="99146">
                  <c:v>99.146000000000015</c:v>
                </c:pt>
                <c:pt idx="99147">
                  <c:v>99.146999999999991</c:v>
                </c:pt>
                <c:pt idx="99148">
                  <c:v>99.148000000000025</c:v>
                </c:pt>
                <c:pt idx="99149">
                  <c:v>99.149000000000001</c:v>
                </c:pt>
                <c:pt idx="99150">
                  <c:v>99.150000000000034</c:v>
                </c:pt>
                <c:pt idx="99151">
                  <c:v>99.15100000000001</c:v>
                </c:pt>
                <c:pt idx="99152">
                  <c:v>99.152000000000044</c:v>
                </c:pt>
                <c:pt idx="99153">
                  <c:v>99.15300000000002</c:v>
                </c:pt>
                <c:pt idx="99154">
                  <c:v>99.153999999999996</c:v>
                </c:pt>
                <c:pt idx="99155">
                  <c:v>99.15500000000003</c:v>
                </c:pt>
                <c:pt idx="99156">
                  <c:v>99.156000000000006</c:v>
                </c:pt>
                <c:pt idx="99157">
                  <c:v>99.157000000000039</c:v>
                </c:pt>
                <c:pt idx="99158">
                  <c:v>99.158000000000015</c:v>
                </c:pt>
                <c:pt idx="99159">
                  <c:v>99.158999999999992</c:v>
                </c:pt>
                <c:pt idx="99160">
                  <c:v>99.160000000000025</c:v>
                </c:pt>
                <c:pt idx="99161">
                  <c:v>99.161000000000001</c:v>
                </c:pt>
                <c:pt idx="99162">
                  <c:v>99.162000000000035</c:v>
                </c:pt>
                <c:pt idx="99163">
                  <c:v>99.163000000000011</c:v>
                </c:pt>
                <c:pt idx="99164">
                  <c:v>99.164000000000044</c:v>
                </c:pt>
                <c:pt idx="99165">
                  <c:v>99.16500000000002</c:v>
                </c:pt>
                <c:pt idx="99166">
                  <c:v>99.165999999999997</c:v>
                </c:pt>
                <c:pt idx="99167">
                  <c:v>99.16700000000003</c:v>
                </c:pt>
                <c:pt idx="99168">
                  <c:v>99.168000000000006</c:v>
                </c:pt>
                <c:pt idx="99169">
                  <c:v>99.16900000000004</c:v>
                </c:pt>
                <c:pt idx="99170">
                  <c:v>99.170000000000016</c:v>
                </c:pt>
                <c:pt idx="99171">
                  <c:v>99.170999999999992</c:v>
                </c:pt>
                <c:pt idx="99172">
                  <c:v>99.172000000000025</c:v>
                </c:pt>
                <c:pt idx="99173">
                  <c:v>99.173000000000002</c:v>
                </c:pt>
                <c:pt idx="99174">
                  <c:v>99.174000000000035</c:v>
                </c:pt>
                <c:pt idx="99175">
                  <c:v>99.175000000000011</c:v>
                </c:pt>
                <c:pt idx="99176">
                  <c:v>99.176000000000045</c:v>
                </c:pt>
                <c:pt idx="99177">
                  <c:v>99.177000000000021</c:v>
                </c:pt>
                <c:pt idx="99178">
                  <c:v>99.177999999999997</c:v>
                </c:pt>
                <c:pt idx="99179">
                  <c:v>99.17900000000003</c:v>
                </c:pt>
                <c:pt idx="99180">
                  <c:v>99.18</c:v>
                </c:pt>
                <c:pt idx="99181">
                  <c:v>99.18100000000004</c:v>
                </c:pt>
                <c:pt idx="99182">
                  <c:v>99.182000000000016</c:v>
                </c:pt>
                <c:pt idx="99183">
                  <c:v>99.182999999999993</c:v>
                </c:pt>
                <c:pt idx="99184">
                  <c:v>99.184000000000026</c:v>
                </c:pt>
                <c:pt idx="99185">
                  <c:v>99.185000000000002</c:v>
                </c:pt>
                <c:pt idx="99186">
                  <c:v>99.186000000000035</c:v>
                </c:pt>
                <c:pt idx="99187">
                  <c:v>99.187000000000012</c:v>
                </c:pt>
                <c:pt idx="99188">
                  <c:v>99.188000000000045</c:v>
                </c:pt>
                <c:pt idx="99189">
                  <c:v>99.189000000000021</c:v>
                </c:pt>
                <c:pt idx="99190">
                  <c:v>99.19</c:v>
                </c:pt>
                <c:pt idx="99191">
                  <c:v>99.191000000000031</c:v>
                </c:pt>
                <c:pt idx="99192">
                  <c:v>99.192000000000007</c:v>
                </c:pt>
                <c:pt idx="99193">
                  <c:v>99.19300000000004</c:v>
                </c:pt>
                <c:pt idx="99194">
                  <c:v>99.194000000000017</c:v>
                </c:pt>
                <c:pt idx="99195">
                  <c:v>99.194999999999993</c:v>
                </c:pt>
                <c:pt idx="99196">
                  <c:v>99.196000000000026</c:v>
                </c:pt>
                <c:pt idx="99197">
                  <c:v>99.197000000000003</c:v>
                </c:pt>
                <c:pt idx="99198">
                  <c:v>99.198000000000036</c:v>
                </c:pt>
                <c:pt idx="99199">
                  <c:v>99.199000000000012</c:v>
                </c:pt>
                <c:pt idx="99200">
                  <c:v>99.200000000000045</c:v>
                </c:pt>
                <c:pt idx="99201">
                  <c:v>99.201000000000022</c:v>
                </c:pt>
                <c:pt idx="99202">
                  <c:v>99.201999999999998</c:v>
                </c:pt>
                <c:pt idx="99203">
                  <c:v>99.203000000000031</c:v>
                </c:pt>
                <c:pt idx="99204">
                  <c:v>99.204000000000008</c:v>
                </c:pt>
                <c:pt idx="99205">
                  <c:v>99.205000000000041</c:v>
                </c:pt>
                <c:pt idx="99206">
                  <c:v>99.206000000000017</c:v>
                </c:pt>
                <c:pt idx="99207">
                  <c:v>99.206999999999994</c:v>
                </c:pt>
                <c:pt idx="99208">
                  <c:v>99.208000000000027</c:v>
                </c:pt>
                <c:pt idx="99209">
                  <c:v>99.209000000000003</c:v>
                </c:pt>
                <c:pt idx="99210">
                  <c:v>99.210000000000036</c:v>
                </c:pt>
                <c:pt idx="99211">
                  <c:v>99.211000000000013</c:v>
                </c:pt>
                <c:pt idx="99212">
                  <c:v>99.212000000000046</c:v>
                </c:pt>
                <c:pt idx="99213">
                  <c:v>99.213000000000022</c:v>
                </c:pt>
                <c:pt idx="99214">
                  <c:v>99.213999999999999</c:v>
                </c:pt>
                <c:pt idx="99215">
                  <c:v>99.215000000000032</c:v>
                </c:pt>
                <c:pt idx="99216">
                  <c:v>99.216000000000008</c:v>
                </c:pt>
                <c:pt idx="99217">
                  <c:v>99.217000000000041</c:v>
                </c:pt>
                <c:pt idx="99218">
                  <c:v>99.218000000000018</c:v>
                </c:pt>
                <c:pt idx="99219">
                  <c:v>99.218999999999994</c:v>
                </c:pt>
                <c:pt idx="99220">
                  <c:v>99.220000000000027</c:v>
                </c:pt>
                <c:pt idx="99221">
                  <c:v>99.221000000000004</c:v>
                </c:pt>
                <c:pt idx="99222">
                  <c:v>99.222000000000037</c:v>
                </c:pt>
                <c:pt idx="99223">
                  <c:v>99.223000000000013</c:v>
                </c:pt>
                <c:pt idx="99224">
                  <c:v>99.224000000000046</c:v>
                </c:pt>
                <c:pt idx="99225">
                  <c:v>99.225000000000023</c:v>
                </c:pt>
                <c:pt idx="99226">
                  <c:v>99.225999999999999</c:v>
                </c:pt>
                <c:pt idx="99227">
                  <c:v>99.227000000000032</c:v>
                </c:pt>
                <c:pt idx="99228">
                  <c:v>99.228000000000009</c:v>
                </c:pt>
                <c:pt idx="99229">
                  <c:v>99.229000000000042</c:v>
                </c:pt>
                <c:pt idx="99230">
                  <c:v>99.230000000000018</c:v>
                </c:pt>
                <c:pt idx="99231">
                  <c:v>99.230999999999995</c:v>
                </c:pt>
                <c:pt idx="99232">
                  <c:v>99.232000000000028</c:v>
                </c:pt>
                <c:pt idx="99233">
                  <c:v>99.233000000000004</c:v>
                </c:pt>
                <c:pt idx="99234">
                  <c:v>99.234000000000037</c:v>
                </c:pt>
                <c:pt idx="99235">
                  <c:v>99.235000000000014</c:v>
                </c:pt>
                <c:pt idx="99236">
                  <c:v>99.23599999999999</c:v>
                </c:pt>
                <c:pt idx="99237">
                  <c:v>99.237000000000023</c:v>
                </c:pt>
                <c:pt idx="99238">
                  <c:v>99.238</c:v>
                </c:pt>
                <c:pt idx="99239">
                  <c:v>99.239000000000033</c:v>
                </c:pt>
                <c:pt idx="99240">
                  <c:v>99.240000000000009</c:v>
                </c:pt>
                <c:pt idx="99241">
                  <c:v>99.241000000000042</c:v>
                </c:pt>
                <c:pt idx="99242">
                  <c:v>99.242000000000019</c:v>
                </c:pt>
                <c:pt idx="99243">
                  <c:v>99.242999999999995</c:v>
                </c:pt>
                <c:pt idx="99244">
                  <c:v>99.244000000000028</c:v>
                </c:pt>
                <c:pt idx="99245">
                  <c:v>99.245000000000005</c:v>
                </c:pt>
                <c:pt idx="99246">
                  <c:v>99.246000000000038</c:v>
                </c:pt>
                <c:pt idx="99247">
                  <c:v>99.247000000000014</c:v>
                </c:pt>
                <c:pt idx="99248">
                  <c:v>99.24799999999999</c:v>
                </c:pt>
                <c:pt idx="99249">
                  <c:v>99.249000000000024</c:v>
                </c:pt>
                <c:pt idx="99250">
                  <c:v>99.25</c:v>
                </c:pt>
                <c:pt idx="99251">
                  <c:v>99.251000000000033</c:v>
                </c:pt>
                <c:pt idx="99252">
                  <c:v>99.25200000000001</c:v>
                </c:pt>
                <c:pt idx="99253">
                  <c:v>99.253000000000043</c:v>
                </c:pt>
                <c:pt idx="99254">
                  <c:v>99.254000000000019</c:v>
                </c:pt>
                <c:pt idx="99255">
                  <c:v>99.254999999999995</c:v>
                </c:pt>
                <c:pt idx="99256">
                  <c:v>99.256000000000029</c:v>
                </c:pt>
                <c:pt idx="99257">
                  <c:v>99.257000000000005</c:v>
                </c:pt>
                <c:pt idx="99258">
                  <c:v>99.258000000000038</c:v>
                </c:pt>
                <c:pt idx="99259">
                  <c:v>99.259000000000015</c:v>
                </c:pt>
                <c:pt idx="99260">
                  <c:v>99.259999999999991</c:v>
                </c:pt>
                <c:pt idx="99261">
                  <c:v>99.261000000000024</c:v>
                </c:pt>
                <c:pt idx="99262">
                  <c:v>99.262</c:v>
                </c:pt>
                <c:pt idx="99263">
                  <c:v>99.263000000000034</c:v>
                </c:pt>
                <c:pt idx="99264">
                  <c:v>99.26400000000001</c:v>
                </c:pt>
                <c:pt idx="99265">
                  <c:v>99.265000000000043</c:v>
                </c:pt>
                <c:pt idx="99266">
                  <c:v>99.26600000000002</c:v>
                </c:pt>
                <c:pt idx="99267">
                  <c:v>99.266999999999996</c:v>
                </c:pt>
                <c:pt idx="99268">
                  <c:v>99.268000000000029</c:v>
                </c:pt>
                <c:pt idx="99269">
                  <c:v>99.269000000000005</c:v>
                </c:pt>
                <c:pt idx="99270">
                  <c:v>99.270000000000039</c:v>
                </c:pt>
                <c:pt idx="99271">
                  <c:v>99.271000000000015</c:v>
                </c:pt>
                <c:pt idx="99272">
                  <c:v>99.271999999999991</c:v>
                </c:pt>
                <c:pt idx="99273">
                  <c:v>99.273000000000025</c:v>
                </c:pt>
                <c:pt idx="99274">
                  <c:v>99.274000000000001</c:v>
                </c:pt>
                <c:pt idx="99275">
                  <c:v>99.275000000000034</c:v>
                </c:pt>
                <c:pt idx="99276">
                  <c:v>99.27600000000001</c:v>
                </c:pt>
                <c:pt idx="99277">
                  <c:v>99.277000000000044</c:v>
                </c:pt>
                <c:pt idx="99278">
                  <c:v>99.27800000000002</c:v>
                </c:pt>
                <c:pt idx="99279">
                  <c:v>99.278999999999996</c:v>
                </c:pt>
                <c:pt idx="99280">
                  <c:v>99.28000000000003</c:v>
                </c:pt>
                <c:pt idx="99281">
                  <c:v>99.281000000000006</c:v>
                </c:pt>
                <c:pt idx="99282">
                  <c:v>99.282000000000039</c:v>
                </c:pt>
                <c:pt idx="99283">
                  <c:v>99.283000000000015</c:v>
                </c:pt>
                <c:pt idx="99284">
                  <c:v>99.283999999999992</c:v>
                </c:pt>
                <c:pt idx="99285">
                  <c:v>99.285000000000025</c:v>
                </c:pt>
                <c:pt idx="99286">
                  <c:v>99.286000000000001</c:v>
                </c:pt>
                <c:pt idx="99287">
                  <c:v>99.287000000000035</c:v>
                </c:pt>
                <c:pt idx="99288">
                  <c:v>99.288000000000011</c:v>
                </c:pt>
                <c:pt idx="99289">
                  <c:v>99.289000000000044</c:v>
                </c:pt>
                <c:pt idx="99290">
                  <c:v>99.29000000000002</c:v>
                </c:pt>
                <c:pt idx="99291">
                  <c:v>99.290999999999997</c:v>
                </c:pt>
                <c:pt idx="99292">
                  <c:v>99.29200000000003</c:v>
                </c:pt>
                <c:pt idx="99293">
                  <c:v>99.293000000000006</c:v>
                </c:pt>
                <c:pt idx="99294">
                  <c:v>99.29400000000004</c:v>
                </c:pt>
                <c:pt idx="99295">
                  <c:v>99.295000000000016</c:v>
                </c:pt>
                <c:pt idx="99296">
                  <c:v>99.295999999999992</c:v>
                </c:pt>
                <c:pt idx="99297">
                  <c:v>99.297000000000025</c:v>
                </c:pt>
                <c:pt idx="99298">
                  <c:v>99.298000000000002</c:v>
                </c:pt>
                <c:pt idx="99299">
                  <c:v>99.299000000000035</c:v>
                </c:pt>
                <c:pt idx="99300">
                  <c:v>99.300000000000011</c:v>
                </c:pt>
                <c:pt idx="99301">
                  <c:v>99.301000000000045</c:v>
                </c:pt>
                <c:pt idx="99302">
                  <c:v>99.302000000000021</c:v>
                </c:pt>
                <c:pt idx="99303">
                  <c:v>99.302999999999997</c:v>
                </c:pt>
                <c:pt idx="99304">
                  <c:v>99.30400000000003</c:v>
                </c:pt>
                <c:pt idx="99305">
                  <c:v>99.305000000000007</c:v>
                </c:pt>
                <c:pt idx="99306">
                  <c:v>99.30600000000004</c:v>
                </c:pt>
                <c:pt idx="99307">
                  <c:v>99.307000000000016</c:v>
                </c:pt>
                <c:pt idx="99308">
                  <c:v>99.307999999999993</c:v>
                </c:pt>
                <c:pt idx="99309">
                  <c:v>99.309000000000026</c:v>
                </c:pt>
                <c:pt idx="99310">
                  <c:v>99.31</c:v>
                </c:pt>
                <c:pt idx="99311">
                  <c:v>99.311000000000035</c:v>
                </c:pt>
                <c:pt idx="99312">
                  <c:v>99.312000000000012</c:v>
                </c:pt>
                <c:pt idx="99313">
                  <c:v>99.313000000000045</c:v>
                </c:pt>
                <c:pt idx="99314">
                  <c:v>99.314000000000021</c:v>
                </c:pt>
                <c:pt idx="99315">
                  <c:v>99.314999999999998</c:v>
                </c:pt>
                <c:pt idx="99316">
                  <c:v>99.316000000000031</c:v>
                </c:pt>
                <c:pt idx="99317">
                  <c:v>99.317000000000007</c:v>
                </c:pt>
                <c:pt idx="99318">
                  <c:v>99.31800000000004</c:v>
                </c:pt>
                <c:pt idx="99319">
                  <c:v>99.319000000000017</c:v>
                </c:pt>
                <c:pt idx="99320">
                  <c:v>99.32</c:v>
                </c:pt>
                <c:pt idx="99321">
                  <c:v>99.321000000000026</c:v>
                </c:pt>
                <c:pt idx="99322">
                  <c:v>99.322000000000003</c:v>
                </c:pt>
                <c:pt idx="99323">
                  <c:v>99.323000000000036</c:v>
                </c:pt>
                <c:pt idx="99324">
                  <c:v>99.324000000000012</c:v>
                </c:pt>
                <c:pt idx="99325">
                  <c:v>99.325000000000045</c:v>
                </c:pt>
                <c:pt idx="99326">
                  <c:v>99.326000000000022</c:v>
                </c:pt>
                <c:pt idx="99327">
                  <c:v>99.326999999999998</c:v>
                </c:pt>
                <c:pt idx="99328">
                  <c:v>99.328000000000031</c:v>
                </c:pt>
                <c:pt idx="99329">
                  <c:v>99.329000000000008</c:v>
                </c:pt>
                <c:pt idx="99330">
                  <c:v>99.330000000000041</c:v>
                </c:pt>
                <c:pt idx="99331">
                  <c:v>99.331000000000017</c:v>
                </c:pt>
                <c:pt idx="99332">
                  <c:v>99.331999999999994</c:v>
                </c:pt>
                <c:pt idx="99333">
                  <c:v>99.333000000000027</c:v>
                </c:pt>
                <c:pt idx="99334">
                  <c:v>99.334000000000003</c:v>
                </c:pt>
                <c:pt idx="99335">
                  <c:v>99.335000000000036</c:v>
                </c:pt>
                <c:pt idx="99336">
                  <c:v>99.336000000000013</c:v>
                </c:pt>
                <c:pt idx="99337">
                  <c:v>99.337000000000046</c:v>
                </c:pt>
                <c:pt idx="99338">
                  <c:v>99.338000000000022</c:v>
                </c:pt>
                <c:pt idx="99339">
                  <c:v>99.338999999999999</c:v>
                </c:pt>
                <c:pt idx="99340">
                  <c:v>99.340000000000032</c:v>
                </c:pt>
                <c:pt idx="99341">
                  <c:v>99.341000000000008</c:v>
                </c:pt>
                <c:pt idx="99342">
                  <c:v>99.342000000000041</c:v>
                </c:pt>
                <c:pt idx="99343">
                  <c:v>99.343000000000018</c:v>
                </c:pt>
                <c:pt idx="99344">
                  <c:v>99.343999999999994</c:v>
                </c:pt>
                <c:pt idx="99345">
                  <c:v>99.345000000000027</c:v>
                </c:pt>
                <c:pt idx="99346">
                  <c:v>99.346000000000004</c:v>
                </c:pt>
                <c:pt idx="99347">
                  <c:v>99.347000000000037</c:v>
                </c:pt>
                <c:pt idx="99348">
                  <c:v>99.348000000000013</c:v>
                </c:pt>
                <c:pt idx="99349">
                  <c:v>99.349000000000046</c:v>
                </c:pt>
                <c:pt idx="99350">
                  <c:v>99.350000000000023</c:v>
                </c:pt>
                <c:pt idx="99351">
                  <c:v>99.350999999999999</c:v>
                </c:pt>
                <c:pt idx="99352">
                  <c:v>99.352000000000032</c:v>
                </c:pt>
                <c:pt idx="99353">
                  <c:v>99.353000000000009</c:v>
                </c:pt>
                <c:pt idx="99354">
                  <c:v>99.354000000000042</c:v>
                </c:pt>
                <c:pt idx="99355">
                  <c:v>99.355000000000018</c:v>
                </c:pt>
                <c:pt idx="99356">
                  <c:v>99.355999999999995</c:v>
                </c:pt>
                <c:pt idx="99357">
                  <c:v>99.357000000000028</c:v>
                </c:pt>
                <c:pt idx="99358">
                  <c:v>99.358000000000004</c:v>
                </c:pt>
                <c:pt idx="99359">
                  <c:v>99.359000000000037</c:v>
                </c:pt>
                <c:pt idx="99360">
                  <c:v>99.360000000000014</c:v>
                </c:pt>
                <c:pt idx="99361">
                  <c:v>99.36099999999999</c:v>
                </c:pt>
                <c:pt idx="99362">
                  <c:v>99.362000000000023</c:v>
                </c:pt>
                <c:pt idx="99363">
                  <c:v>99.363</c:v>
                </c:pt>
                <c:pt idx="99364">
                  <c:v>99.364000000000033</c:v>
                </c:pt>
                <c:pt idx="99365">
                  <c:v>99.365000000000009</c:v>
                </c:pt>
                <c:pt idx="99366">
                  <c:v>99.366000000000042</c:v>
                </c:pt>
                <c:pt idx="99367">
                  <c:v>99.367000000000019</c:v>
                </c:pt>
                <c:pt idx="99368">
                  <c:v>99.367999999999995</c:v>
                </c:pt>
                <c:pt idx="99369">
                  <c:v>99.369000000000028</c:v>
                </c:pt>
                <c:pt idx="99370">
                  <c:v>99.37</c:v>
                </c:pt>
                <c:pt idx="99371">
                  <c:v>99.371000000000038</c:v>
                </c:pt>
                <c:pt idx="99372">
                  <c:v>99.372000000000014</c:v>
                </c:pt>
                <c:pt idx="99373">
                  <c:v>99.37299999999999</c:v>
                </c:pt>
                <c:pt idx="99374">
                  <c:v>99.374000000000024</c:v>
                </c:pt>
                <c:pt idx="99375">
                  <c:v>99.375</c:v>
                </c:pt>
                <c:pt idx="99376">
                  <c:v>99.376000000000033</c:v>
                </c:pt>
                <c:pt idx="99377">
                  <c:v>99.37700000000001</c:v>
                </c:pt>
                <c:pt idx="99378">
                  <c:v>99.378000000000043</c:v>
                </c:pt>
                <c:pt idx="99379">
                  <c:v>99.379000000000019</c:v>
                </c:pt>
                <c:pt idx="99380">
                  <c:v>99.38</c:v>
                </c:pt>
                <c:pt idx="99381">
                  <c:v>99.381000000000029</c:v>
                </c:pt>
                <c:pt idx="99382">
                  <c:v>99.382000000000005</c:v>
                </c:pt>
                <c:pt idx="99383">
                  <c:v>99.383000000000038</c:v>
                </c:pt>
                <c:pt idx="99384">
                  <c:v>99.384000000000015</c:v>
                </c:pt>
                <c:pt idx="99385">
                  <c:v>99.384999999999991</c:v>
                </c:pt>
                <c:pt idx="99386">
                  <c:v>99.386000000000024</c:v>
                </c:pt>
                <c:pt idx="99387">
                  <c:v>99.387</c:v>
                </c:pt>
                <c:pt idx="99388">
                  <c:v>99.388000000000034</c:v>
                </c:pt>
                <c:pt idx="99389">
                  <c:v>99.38900000000001</c:v>
                </c:pt>
                <c:pt idx="99390">
                  <c:v>99.390000000000043</c:v>
                </c:pt>
                <c:pt idx="99391">
                  <c:v>99.39100000000002</c:v>
                </c:pt>
                <c:pt idx="99392">
                  <c:v>99.391999999999996</c:v>
                </c:pt>
                <c:pt idx="99393">
                  <c:v>99.393000000000029</c:v>
                </c:pt>
                <c:pt idx="99394">
                  <c:v>99.394000000000005</c:v>
                </c:pt>
                <c:pt idx="99395">
                  <c:v>99.395000000000039</c:v>
                </c:pt>
                <c:pt idx="99396">
                  <c:v>99.396000000000015</c:v>
                </c:pt>
                <c:pt idx="99397">
                  <c:v>99.396999999999991</c:v>
                </c:pt>
                <c:pt idx="99398">
                  <c:v>99.398000000000025</c:v>
                </c:pt>
                <c:pt idx="99399">
                  <c:v>99.399000000000001</c:v>
                </c:pt>
                <c:pt idx="99400">
                  <c:v>99.400000000000034</c:v>
                </c:pt>
                <c:pt idx="99401">
                  <c:v>99.40100000000001</c:v>
                </c:pt>
                <c:pt idx="99402">
                  <c:v>99.402000000000044</c:v>
                </c:pt>
                <c:pt idx="99403">
                  <c:v>99.40300000000002</c:v>
                </c:pt>
                <c:pt idx="99404">
                  <c:v>99.403999999999996</c:v>
                </c:pt>
                <c:pt idx="99405">
                  <c:v>99.40500000000003</c:v>
                </c:pt>
                <c:pt idx="99406">
                  <c:v>99.406000000000006</c:v>
                </c:pt>
                <c:pt idx="99407">
                  <c:v>99.407000000000039</c:v>
                </c:pt>
                <c:pt idx="99408">
                  <c:v>99.408000000000015</c:v>
                </c:pt>
                <c:pt idx="99409">
                  <c:v>99.408999999999992</c:v>
                </c:pt>
                <c:pt idx="99410">
                  <c:v>99.410000000000025</c:v>
                </c:pt>
                <c:pt idx="99411">
                  <c:v>99.411000000000001</c:v>
                </c:pt>
                <c:pt idx="99412">
                  <c:v>99.412000000000035</c:v>
                </c:pt>
                <c:pt idx="99413">
                  <c:v>99.413000000000011</c:v>
                </c:pt>
                <c:pt idx="99414">
                  <c:v>99.414000000000044</c:v>
                </c:pt>
                <c:pt idx="99415">
                  <c:v>99.41500000000002</c:v>
                </c:pt>
                <c:pt idx="99416">
                  <c:v>99.415999999999997</c:v>
                </c:pt>
                <c:pt idx="99417">
                  <c:v>99.41700000000003</c:v>
                </c:pt>
                <c:pt idx="99418">
                  <c:v>99.418000000000006</c:v>
                </c:pt>
                <c:pt idx="99419">
                  <c:v>99.41900000000004</c:v>
                </c:pt>
                <c:pt idx="99420">
                  <c:v>99.420000000000016</c:v>
                </c:pt>
                <c:pt idx="99421">
                  <c:v>99.420999999999992</c:v>
                </c:pt>
                <c:pt idx="99422">
                  <c:v>99.422000000000025</c:v>
                </c:pt>
                <c:pt idx="99423">
                  <c:v>99.423000000000002</c:v>
                </c:pt>
                <c:pt idx="99424">
                  <c:v>99.424000000000035</c:v>
                </c:pt>
                <c:pt idx="99425">
                  <c:v>99.425000000000011</c:v>
                </c:pt>
                <c:pt idx="99426">
                  <c:v>99.426000000000045</c:v>
                </c:pt>
                <c:pt idx="99427">
                  <c:v>99.427000000000021</c:v>
                </c:pt>
                <c:pt idx="99428">
                  <c:v>99.427999999999997</c:v>
                </c:pt>
                <c:pt idx="99429">
                  <c:v>99.42900000000003</c:v>
                </c:pt>
                <c:pt idx="99430">
                  <c:v>99.43</c:v>
                </c:pt>
                <c:pt idx="99431">
                  <c:v>99.43100000000004</c:v>
                </c:pt>
                <c:pt idx="99432">
                  <c:v>99.432000000000016</c:v>
                </c:pt>
                <c:pt idx="99433">
                  <c:v>99.432999999999993</c:v>
                </c:pt>
                <c:pt idx="99434">
                  <c:v>99.434000000000026</c:v>
                </c:pt>
                <c:pt idx="99435">
                  <c:v>99.435000000000002</c:v>
                </c:pt>
                <c:pt idx="99436">
                  <c:v>99.436000000000035</c:v>
                </c:pt>
                <c:pt idx="99437">
                  <c:v>99.437000000000012</c:v>
                </c:pt>
                <c:pt idx="99438">
                  <c:v>99.438000000000045</c:v>
                </c:pt>
                <c:pt idx="99439">
                  <c:v>99.439000000000021</c:v>
                </c:pt>
                <c:pt idx="99440">
                  <c:v>99.44</c:v>
                </c:pt>
                <c:pt idx="99441">
                  <c:v>99.441000000000031</c:v>
                </c:pt>
                <c:pt idx="99442">
                  <c:v>99.442000000000007</c:v>
                </c:pt>
                <c:pt idx="99443">
                  <c:v>99.44300000000004</c:v>
                </c:pt>
                <c:pt idx="99444">
                  <c:v>99.444000000000017</c:v>
                </c:pt>
                <c:pt idx="99445">
                  <c:v>99.444999999999993</c:v>
                </c:pt>
                <c:pt idx="99446">
                  <c:v>99.446000000000026</c:v>
                </c:pt>
                <c:pt idx="99447">
                  <c:v>99.447000000000003</c:v>
                </c:pt>
                <c:pt idx="99448">
                  <c:v>99.448000000000036</c:v>
                </c:pt>
                <c:pt idx="99449">
                  <c:v>99.449000000000012</c:v>
                </c:pt>
                <c:pt idx="99450">
                  <c:v>99.450000000000045</c:v>
                </c:pt>
                <c:pt idx="99451">
                  <c:v>99.451000000000022</c:v>
                </c:pt>
                <c:pt idx="99452">
                  <c:v>99.451999999999998</c:v>
                </c:pt>
                <c:pt idx="99453">
                  <c:v>99.453000000000031</c:v>
                </c:pt>
                <c:pt idx="99454">
                  <c:v>99.454000000000008</c:v>
                </c:pt>
                <c:pt idx="99455">
                  <c:v>99.455000000000041</c:v>
                </c:pt>
                <c:pt idx="99456">
                  <c:v>99.456000000000017</c:v>
                </c:pt>
                <c:pt idx="99457">
                  <c:v>99.456999999999994</c:v>
                </c:pt>
                <c:pt idx="99458">
                  <c:v>99.458000000000027</c:v>
                </c:pt>
                <c:pt idx="99459">
                  <c:v>99.459000000000003</c:v>
                </c:pt>
                <c:pt idx="99460">
                  <c:v>99.460000000000036</c:v>
                </c:pt>
                <c:pt idx="99461">
                  <c:v>99.461000000000013</c:v>
                </c:pt>
                <c:pt idx="99462">
                  <c:v>99.462000000000046</c:v>
                </c:pt>
                <c:pt idx="99463">
                  <c:v>99.463000000000022</c:v>
                </c:pt>
                <c:pt idx="99464">
                  <c:v>99.463999999999999</c:v>
                </c:pt>
                <c:pt idx="99465">
                  <c:v>99.465000000000032</c:v>
                </c:pt>
                <c:pt idx="99466">
                  <c:v>99.466000000000008</c:v>
                </c:pt>
                <c:pt idx="99467">
                  <c:v>99.467000000000041</c:v>
                </c:pt>
                <c:pt idx="99468">
                  <c:v>99.468000000000018</c:v>
                </c:pt>
                <c:pt idx="99469">
                  <c:v>99.468999999999994</c:v>
                </c:pt>
                <c:pt idx="99470">
                  <c:v>99.470000000000027</c:v>
                </c:pt>
                <c:pt idx="99471">
                  <c:v>99.471000000000004</c:v>
                </c:pt>
                <c:pt idx="99472">
                  <c:v>99.472000000000037</c:v>
                </c:pt>
                <c:pt idx="99473">
                  <c:v>99.473000000000013</c:v>
                </c:pt>
                <c:pt idx="99474">
                  <c:v>99.474000000000046</c:v>
                </c:pt>
                <c:pt idx="99475">
                  <c:v>99.475000000000023</c:v>
                </c:pt>
                <c:pt idx="99476">
                  <c:v>99.475999999999999</c:v>
                </c:pt>
                <c:pt idx="99477">
                  <c:v>99.477000000000032</c:v>
                </c:pt>
                <c:pt idx="99478">
                  <c:v>99.478000000000009</c:v>
                </c:pt>
                <c:pt idx="99479">
                  <c:v>99.479000000000042</c:v>
                </c:pt>
                <c:pt idx="99480">
                  <c:v>99.480000000000018</c:v>
                </c:pt>
                <c:pt idx="99481">
                  <c:v>99.480999999999995</c:v>
                </c:pt>
                <c:pt idx="99482">
                  <c:v>99.482000000000028</c:v>
                </c:pt>
                <c:pt idx="99483">
                  <c:v>99.483000000000004</c:v>
                </c:pt>
                <c:pt idx="99484">
                  <c:v>99.484000000000037</c:v>
                </c:pt>
                <c:pt idx="99485">
                  <c:v>99.485000000000014</c:v>
                </c:pt>
                <c:pt idx="99486">
                  <c:v>99.48599999999999</c:v>
                </c:pt>
                <c:pt idx="99487">
                  <c:v>99.487000000000023</c:v>
                </c:pt>
                <c:pt idx="99488">
                  <c:v>99.488</c:v>
                </c:pt>
                <c:pt idx="99489">
                  <c:v>99.489000000000033</c:v>
                </c:pt>
                <c:pt idx="99490">
                  <c:v>99.490000000000009</c:v>
                </c:pt>
                <c:pt idx="99491">
                  <c:v>99.491000000000042</c:v>
                </c:pt>
                <c:pt idx="99492">
                  <c:v>99.492000000000019</c:v>
                </c:pt>
                <c:pt idx="99493">
                  <c:v>99.492999999999995</c:v>
                </c:pt>
                <c:pt idx="99494">
                  <c:v>99.494000000000028</c:v>
                </c:pt>
                <c:pt idx="99495">
                  <c:v>99.495000000000005</c:v>
                </c:pt>
                <c:pt idx="99496">
                  <c:v>99.496000000000038</c:v>
                </c:pt>
                <c:pt idx="99497">
                  <c:v>99.497000000000014</c:v>
                </c:pt>
                <c:pt idx="99498">
                  <c:v>99.49799999999999</c:v>
                </c:pt>
                <c:pt idx="99499">
                  <c:v>99.499000000000024</c:v>
                </c:pt>
                <c:pt idx="99500">
                  <c:v>99.5</c:v>
                </c:pt>
                <c:pt idx="99501">
                  <c:v>99.501000000000033</c:v>
                </c:pt>
                <c:pt idx="99502">
                  <c:v>99.50200000000001</c:v>
                </c:pt>
                <c:pt idx="99503">
                  <c:v>99.503000000000043</c:v>
                </c:pt>
                <c:pt idx="99504">
                  <c:v>99.504000000000019</c:v>
                </c:pt>
                <c:pt idx="99505">
                  <c:v>99.504999999999995</c:v>
                </c:pt>
                <c:pt idx="99506">
                  <c:v>99.506000000000029</c:v>
                </c:pt>
                <c:pt idx="99507">
                  <c:v>99.507000000000005</c:v>
                </c:pt>
                <c:pt idx="99508">
                  <c:v>99.508000000000038</c:v>
                </c:pt>
                <c:pt idx="99509">
                  <c:v>99.509000000000015</c:v>
                </c:pt>
                <c:pt idx="99510">
                  <c:v>99.509999999999991</c:v>
                </c:pt>
                <c:pt idx="99511">
                  <c:v>99.511000000000024</c:v>
                </c:pt>
                <c:pt idx="99512">
                  <c:v>99.512</c:v>
                </c:pt>
                <c:pt idx="99513">
                  <c:v>99.513000000000034</c:v>
                </c:pt>
                <c:pt idx="99514">
                  <c:v>99.51400000000001</c:v>
                </c:pt>
                <c:pt idx="99515">
                  <c:v>99.515000000000043</c:v>
                </c:pt>
                <c:pt idx="99516">
                  <c:v>99.51600000000002</c:v>
                </c:pt>
                <c:pt idx="99517">
                  <c:v>99.516999999999996</c:v>
                </c:pt>
                <c:pt idx="99518">
                  <c:v>99.518000000000029</c:v>
                </c:pt>
                <c:pt idx="99519">
                  <c:v>99.519000000000005</c:v>
                </c:pt>
                <c:pt idx="99520">
                  <c:v>99.520000000000039</c:v>
                </c:pt>
                <c:pt idx="99521">
                  <c:v>99.521000000000015</c:v>
                </c:pt>
                <c:pt idx="99522">
                  <c:v>99.521999999999991</c:v>
                </c:pt>
                <c:pt idx="99523">
                  <c:v>99.523000000000025</c:v>
                </c:pt>
                <c:pt idx="99524">
                  <c:v>99.524000000000001</c:v>
                </c:pt>
                <c:pt idx="99525">
                  <c:v>99.525000000000034</c:v>
                </c:pt>
                <c:pt idx="99526">
                  <c:v>99.52600000000001</c:v>
                </c:pt>
                <c:pt idx="99527">
                  <c:v>99.527000000000044</c:v>
                </c:pt>
                <c:pt idx="99528">
                  <c:v>99.52800000000002</c:v>
                </c:pt>
                <c:pt idx="99529">
                  <c:v>99.528999999999996</c:v>
                </c:pt>
                <c:pt idx="99530">
                  <c:v>99.53000000000003</c:v>
                </c:pt>
                <c:pt idx="99531">
                  <c:v>99.531000000000006</c:v>
                </c:pt>
                <c:pt idx="99532">
                  <c:v>99.532000000000039</c:v>
                </c:pt>
                <c:pt idx="99533">
                  <c:v>99.533000000000015</c:v>
                </c:pt>
                <c:pt idx="99534">
                  <c:v>99.533999999999992</c:v>
                </c:pt>
                <c:pt idx="99535">
                  <c:v>99.535000000000025</c:v>
                </c:pt>
                <c:pt idx="99536">
                  <c:v>99.536000000000001</c:v>
                </c:pt>
                <c:pt idx="99537">
                  <c:v>99.537000000000035</c:v>
                </c:pt>
                <c:pt idx="99538">
                  <c:v>99.538000000000011</c:v>
                </c:pt>
                <c:pt idx="99539">
                  <c:v>99.539000000000044</c:v>
                </c:pt>
                <c:pt idx="99540">
                  <c:v>99.54000000000002</c:v>
                </c:pt>
                <c:pt idx="99541">
                  <c:v>99.540999999999997</c:v>
                </c:pt>
                <c:pt idx="99542">
                  <c:v>99.54200000000003</c:v>
                </c:pt>
                <c:pt idx="99543">
                  <c:v>99.543000000000006</c:v>
                </c:pt>
                <c:pt idx="99544">
                  <c:v>99.54400000000004</c:v>
                </c:pt>
                <c:pt idx="99545">
                  <c:v>99.545000000000016</c:v>
                </c:pt>
                <c:pt idx="99546">
                  <c:v>99.545999999999992</c:v>
                </c:pt>
                <c:pt idx="99547">
                  <c:v>99.547000000000025</c:v>
                </c:pt>
                <c:pt idx="99548">
                  <c:v>99.548000000000002</c:v>
                </c:pt>
                <c:pt idx="99549">
                  <c:v>99.549000000000035</c:v>
                </c:pt>
                <c:pt idx="99550">
                  <c:v>99.550000000000011</c:v>
                </c:pt>
                <c:pt idx="99551">
                  <c:v>99.551000000000045</c:v>
                </c:pt>
                <c:pt idx="99552">
                  <c:v>99.552000000000021</c:v>
                </c:pt>
                <c:pt idx="99553">
                  <c:v>99.552999999999997</c:v>
                </c:pt>
                <c:pt idx="99554">
                  <c:v>99.55400000000003</c:v>
                </c:pt>
                <c:pt idx="99555">
                  <c:v>99.555000000000007</c:v>
                </c:pt>
                <c:pt idx="99556">
                  <c:v>99.55600000000004</c:v>
                </c:pt>
                <c:pt idx="99557">
                  <c:v>99.557000000000016</c:v>
                </c:pt>
                <c:pt idx="99558">
                  <c:v>99.557999999999993</c:v>
                </c:pt>
                <c:pt idx="99559">
                  <c:v>99.559000000000026</c:v>
                </c:pt>
                <c:pt idx="99560">
                  <c:v>99.56</c:v>
                </c:pt>
                <c:pt idx="99561">
                  <c:v>99.561000000000035</c:v>
                </c:pt>
                <c:pt idx="99562">
                  <c:v>99.562000000000012</c:v>
                </c:pt>
                <c:pt idx="99563">
                  <c:v>99.563000000000045</c:v>
                </c:pt>
                <c:pt idx="99564">
                  <c:v>99.564000000000021</c:v>
                </c:pt>
                <c:pt idx="99565">
                  <c:v>99.564999999999998</c:v>
                </c:pt>
                <c:pt idx="99566">
                  <c:v>99.566000000000031</c:v>
                </c:pt>
                <c:pt idx="99567">
                  <c:v>99.567000000000007</c:v>
                </c:pt>
                <c:pt idx="99568">
                  <c:v>99.56800000000004</c:v>
                </c:pt>
                <c:pt idx="99569">
                  <c:v>99.569000000000017</c:v>
                </c:pt>
                <c:pt idx="99570">
                  <c:v>99.57</c:v>
                </c:pt>
                <c:pt idx="99571">
                  <c:v>99.571000000000026</c:v>
                </c:pt>
                <c:pt idx="99572">
                  <c:v>99.572000000000003</c:v>
                </c:pt>
                <c:pt idx="99573">
                  <c:v>99.573000000000036</c:v>
                </c:pt>
                <c:pt idx="99574">
                  <c:v>99.574000000000012</c:v>
                </c:pt>
                <c:pt idx="99575">
                  <c:v>99.575000000000045</c:v>
                </c:pt>
                <c:pt idx="99576">
                  <c:v>99.576000000000022</c:v>
                </c:pt>
                <c:pt idx="99577">
                  <c:v>99.576999999999998</c:v>
                </c:pt>
                <c:pt idx="99578">
                  <c:v>99.578000000000031</c:v>
                </c:pt>
                <c:pt idx="99579">
                  <c:v>99.579000000000008</c:v>
                </c:pt>
                <c:pt idx="99580">
                  <c:v>99.580000000000041</c:v>
                </c:pt>
                <c:pt idx="99581">
                  <c:v>99.581000000000017</c:v>
                </c:pt>
                <c:pt idx="99582">
                  <c:v>99.581999999999994</c:v>
                </c:pt>
                <c:pt idx="99583">
                  <c:v>99.583000000000027</c:v>
                </c:pt>
                <c:pt idx="99584">
                  <c:v>99.584000000000003</c:v>
                </c:pt>
                <c:pt idx="99585">
                  <c:v>99.585000000000036</c:v>
                </c:pt>
                <c:pt idx="99586">
                  <c:v>99.586000000000013</c:v>
                </c:pt>
                <c:pt idx="99587">
                  <c:v>99.587000000000046</c:v>
                </c:pt>
                <c:pt idx="99588">
                  <c:v>99.588000000000022</c:v>
                </c:pt>
                <c:pt idx="99589">
                  <c:v>99.588999999999999</c:v>
                </c:pt>
                <c:pt idx="99590">
                  <c:v>99.590000000000032</c:v>
                </c:pt>
                <c:pt idx="99591">
                  <c:v>99.591000000000008</c:v>
                </c:pt>
                <c:pt idx="99592">
                  <c:v>99.592000000000041</c:v>
                </c:pt>
                <c:pt idx="99593">
                  <c:v>99.593000000000018</c:v>
                </c:pt>
                <c:pt idx="99594">
                  <c:v>99.593999999999994</c:v>
                </c:pt>
                <c:pt idx="99595">
                  <c:v>99.595000000000027</c:v>
                </c:pt>
                <c:pt idx="99596">
                  <c:v>99.596000000000004</c:v>
                </c:pt>
                <c:pt idx="99597">
                  <c:v>99.597000000000037</c:v>
                </c:pt>
                <c:pt idx="99598">
                  <c:v>99.598000000000013</c:v>
                </c:pt>
                <c:pt idx="99599">
                  <c:v>99.599000000000046</c:v>
                </c:pt>
                <c:pt idx="99600">
                  <c:v>99.600000000000023</c:v>
                </c:pt>
                <c:pt idx="99601">
                  <c:v>99.600999999999999</c:v>
                </c:pt>
                <c:pt idx="99602">
                  <c:v>99.602000000000032</c:v>
                </c:pt>
                <c:pt idx="99603">
                  <c:v>99.603000000000009</c:v>
                </c:pt>
                <c:pt idx="99604">
                  <c:v>99.604000000000042</c:v>
                </c:pt>
                <c:pt idx="99605">
                  <c:v>99.605000000000018</c:v>
                </c:pt>
                <c:pt idx="99606">
                  <c:v>99.605999999999995</c:v>
                </c:pt>
                <c:pt idx="99607">
                  <c:v>99.607000000000028</c:v>
                </c:pt>
                <c:pt idx="99608">
                  <c:v>99.608000000000004</c:v>
                </c:pt>
                <c:pt idx="99609">
                  <c:v>99.609000000000037</c:v>
                </c:pt>
                <c:pt idx="99610">
                  <c:v>99.610000000000014</c:v>
                </c:pt>
                <c:pt idx="99611">
                  <c:v>99.61099999999999</c:v>
                </c:pt>
                <c:pt idx="99612">
                  <c:v>99.612000000000023</c:v>
                </c:pt>
                <c:pt idx="99613">
                  <c:v>99.613</c:v>
                </c:pt>
                <c:pt idx="99614">
                  <c:v>99.614000000000033</c:v>
                </c:pt>
                <c:pt idx="99615">
                  <c:v>99.615000000000009</c:v>
                </c:pt>
                <c:pt idx="99616">
                  <c:v>99.616000000000042</c:v>
                </c:pt>
                <c:pt idx="99617">
                  <c:v>99.617000000000019</c:v>
                </c:pt>
                <c:pt idx="99618">
                  <c:v>99.617999999999995</c:v>
                </c:pt>
                <c:pt idx="99619">
                  <c:v>99.619000000000028</c:v>
                </c:pt>
                <c:pt idx="99620">
                  <c:v>99.62</c:v>
                </c:pt>
                <c:pt idx="99621">
                  <c:v>99.621000000000038</c:v>
                </c:pt>
                <c:pt idx="99622">
                  <c:v>99.622000000000014</c:v>
                </c:pt>
                <c:pt idx="99623">
                  <c:v>99.62299999999999</c:v>
                </c:pt>
                <c:pt idx="99624">
                  <c:v>99.624000000000024</c:v>
                </c:pt>
                <c:pt idx="99625">
                  <c:v>99.625</c:v>
                </c:pt>
                <c:pt idx="99626">
                  <c:v>99.626000000000033</c:v>
                </c:pt>
                <c:pt idx="99627">
                  <c:v>99.62700000000001</c:v>
                </c:pt>
                <c:pt idx="99628">
                  <c:v>99.628000000000043</c:v>
                </c:pt>
                <c:pt idx="99629">
                  <c:v>99.629000000000019</c:v>
                </c:pt>
                <c:pt idx="99630">
                  <c:v>99.63</c:v>
                </c:pt>
                <c:pt idx="99631">
                  <c:v>99.631000000000029</c:v>
                </c:pt>
                <c:pt idx="99632">
                  <c:v>99.632000000000005</c:v>
                </c:pt>
                <c:pt idx="99633">
                  <c:v>99.633000000000038</c:v>
                </c:pt>
                <c:pt idx="99634">
                  <c:v>99.634000000000015</c:v>
                </c:pt>
                <c:pt idx="99635">
                  <c:v>99.634999999999991</c:v>
                </c:pt>
                <c:pt idx="99636">
                  <c:v>99.636000000000024</c:v>
                </c:pt>
                <c:pt idx="99637">
                  <c:v>99.637</c:v>
                </c:pt>
                <c:pt idx="99638">
                  <c:v>99.638000000000034</c:v>
                </c:pt>
                <c:pt idx="99639">
                  <c:v>99.63900000000001</c:v>
                </c:pt>
                <c:pt idx="99640">
                  <c:v>99.640000000000043</c:v>
                </c:pt>
                <c:pt idx="99641">
                  <c:v>99.64100000000002</c:v>
                </c:pt>
                <c:pt idx="99642">
                  <c:v>99.641999999999996</c:v>
                </c:pt>
                <c:pt idx="99643">
                  <c:v>99.643000000000029</c:v>
                </c:pt>
                <c:pt idx="99644">
                  <c:v>99.644000000000005</c:v>
                </c:pt>
                <c:pt idx="99645">
                  <c:v>99.645000000000039</c:v>
                </c:pt>
                <c:pt idx="99646">
                  <c:v>99.646000000000015</c:v>
                </c:pt>
                <c:pt idx="99647">
                  <c:v>99.646999999999991</c:v>
                </c:pt>
                <c:pt idx="99648">
                  <c:v>99.648000000000025</c:v>
                </c:pt>
                <c:pt idx="99649">
                  <c:v>99.649000000000001</c:v>
                </c:pt>
                <c:pt idx="99650">
                  <c:v>99.650000000000034</c:v>
                </c:pt>
                <c:pt idx="99651">
                  <c:v>99.65100000000001</c:v>
                </c:pt>
                <c:pt idx="99652">
                  <c:v>99.652000000000044</c:v>
                </c:pt>
                <c:pt idx="99653">
                  <c:v>99.65300000000002</c:v>
                </c:pt>
                <c:pt idx="99654">
                  <c:v>99.653999999999996</c:v>
                </c:pt>
                <c:pt idx="99655">
                  <c:v>99.65500000000003</c:v>
                </c:pt>
                <c:pt idx="99656">
                  <c:v>99.656000000000006</c:v>
                </c:pt>
                <c:pt idx="99657">
                  <c:v>99.657000000000039</c:v>
                </c:pt>
                <c:pt idx="99658">
                  <c:v>99.658000000000015</c:v>
                </c:pt>
                <c:pt idx="99659">
                  <c:v>99.658999999999992</c:v>
                </c:pt>
                <c:pt idx="99660">
                  <c:v>99.660000000000025</c:v>
                </c:pt>
                <c:pt idx="99661">
                  <c:v>99.661000000000001</c:v>
                </c:pt>
                <c:pt idx="99662">
                  <c:v>99.662000000000035</c:v>
                </c:pt>
                <c:pt idx="99663">
                  <c:v>99.663000000000011</c:v>
                </c:pt>
                <c:pt idx="99664">
                  <c:v>99.664000000000044</c:v>
                </c:pt>
                <c:pt idx="99665">
                  <c:v>99.66500000000002</c:v>
                </c:pt>
                <c:pt idx="99666">
                  <c:v>99.665999999999997</c:v>
                </c:pt>
                <c:pt idx="99667">
                  <c:v>99.66700000000003</c:v>
                </c:pt>
                <c:pt idx="99668">
                  <c:v>99.668000000000006</c:v>
                </c:pt>
                <c:pt idx="99669">
                  <c:v>99.66900000000004</c:v>
                </c:pt>
                <c:pt idx="99670">
                  <c:v>99.670000000000016</c:v>
                </c:pt>
                <c:pt idx="99671">
                  <c:v>99.670999999999992</c:v>
                </c:pt>
                <c:pt idx="99672">
                  <c:v>99.672000000000025</c:v>
                </c:pt>
                <c:pt idx="99673">
                  <c:v>99.673000000000002</c:v>
                </c:pt>
                <c:pt idx="99674">
                  <c:v>99.674000000000035</c:v>
                </c:pt>
                <c:pt idx="99675">
                  <c:v>99.675000000000011</c:v>
                </c:pt>
                <c:pt idx="99676">
                  <c:v>99.676000000000045</c:v>
                </c:pt>
                <c:pt idx="99677">
                  <c:v>99.677000000000021</c:v>
                </c:pt>
                <c:pt idx="99678">
                  <c:v>99.677999999999997</c:v>
                </c:pt>
                <c:pt idx="99679">
                  <c:v>99.67900000000003</c:v>
                </c:pt>
                <c:pt idx="99680">
                  <c:v>99.68</c:v>
                </c:pt>
                <c:pt idx="99681">
                  <c:v>99.68100000000004</c:v>
                </c:pt>
                <c:pt idx="99682">
                  <c:v>99.682000000000016</c:v>
                </c:pt>
                <c:pt idx="99683">
                  <c:v>99.682999999999993</c:v>
                </c:pt>
                <c:pt idx="99684">
                  <c:v>99.684000000000026</c:v>
                </c:pt>
                <c:pt idx="99685">
                  <c:v>99.685000000000002</c:v>
                </c:pt>
                <c:pt idx="99686">
                  <c:v>99.686000000000035</c:v>
                </c:pt>
                <c:pt idx="99687">
                  <c:v>99.687000000000012</c:v>
                </c:pt>
                <c:pt idx="99688">
                  <c:v>99.688000000000045</c:v>
                </c:pt>
                <c:pt idx="99689">
                  <c:v>99.689000000000021</c:v>
                </c:pt>
                <c:pt idx="99690">
                  <c:v>99.69</c:v>
                </c:pt>
                <c:pt idx="99691">
                  <c:v>99.691000000000031</c:v>
                </c:pt>
                <c:pt idx="99692">
                  <c:v>99.692000000000007</c:v>
                </c:pt>
                <c:pt idx="99693">
                  <c:v>99.69300000000004</c:v>
                </c:pt>
                <c:pt idx="99694">
                  <c:v>99.694000000000017</c:v>
                </c:pt>
                <c:pt idx="99695">
                  <c:v>99.694999999999993</c:v>
                </c:pt>
                <c:pt idx="99696">
                  <c:v>99.696000000000026</c:v>
                </c:pt>
                <c:pt idx="99697">
                  <c:v>99.697000000000003</c:v>
                </c:pt>
                <c:pt idx="99698">
                  <c:v>99.698000000000036</c:v>
                </c:pt>
                <c:pt idx="99699">
                  <c:v>99.699000000000012</c:v>
                </c:pt>
                <c:pt idx="99700">
                  <c:v>99.700000000000045</c:v>
                </c:pt>
                <c:pt idx="99701">
                  <c:v>99.701000000000022</c:v>
                </c:pt>
                <c:pt idx="99702">
                  <c:v>99.701999999999998</c:v>
                </c:pt>
                <c:pt idx="99703">
                  <c:v>99.703000000000031</c:v>
                </c:pt>
                <c:pt idx="99704">
                  <c:v>99.704000000000008</c:v>
                </c:pt>
                <c:pt idx="99705">
                  <c:v>99.705000000000041</c:v>
                </c:pt>
                <c:pt idx="99706">
                  <c:v>99.706000000000017</c:v>
                </c:pt>
                <c:pt idx="99707">
                  <c:v>99.706999999999994</c:v>
                </c:pt>
                <c:pt idx="99708">
                  <c:v>99.708000000000027</c:v>
                </c:pt>
                <c:pt idx="99709">
                  <c:v>99.709000000000003</c:v>
                </c:pt>
                <c:pt idx="99710">
                  <c:v>99.710000000000036</c:v>
                </c:pt>
                <c:pt idx="99711">
                  <c:v>99.711000000000013</c:v>
                </c:pt>
                <c:pt idx="99712">
                  <c:v>99.712000000000046</c:v>
                </c:pt>
                <c:pt idx="99713">
                  <c:v>99.713000000000022</c:v>
                </c:pt>
                <c:pt idx="99714">
                  <c:v>99.713999999999999</c:v>
                </c:pt>
                <c:pt idx="99715">
                  <c:v>99.715000000000032</c:v>
                </c:pt>
                <c:pt idx="99716">
                  <c:v>99.716000000000008</c:v>
                </c:pt>
                <c:pt idx="99717">
                  <c:v>99.717000000000041</c:v>
                </c:pt>
                <c:pt idx="99718">
                  <c:v>99.718000000000018</c:v>
                </c:pt>
                <c:pt idx="99719">
                  <c:v>99.718999999999994</c:v>
                </c:pt>
                <c:pt idx="99720">
                  <c:v>99.720000000000027</c:v>
                </c:pt>
                <c:pt idx="99721">
                  <c:v>99.721000000000004</c:v>
                </c:pt>
                <c:pt idx="99722">
                  <c:v>99.722000000000037</c:v>
                </c:pt>
                <c:pt idx="99723">
                  <c:v>99.723000000000013</c:v>
                </c:pt>
                <c:pt idx="99724">
                  <c:v>99.724000000000046</c:v>
                </c:pt>
                <c:pt idx="99725">
                  <c:v>99.725000000000023</c:v>
                </c:pt>
                <c:pt idx="99726">
                  <c:v>99.725999999999999</c:v>
                </c:pt>
                <c:pt idx="99727">
                  <c:v>99.727000000000032</c:v>
                </c:pt>
                <c:pt idx="99728">
                  <c:v>99.728000000000009</c:v>
                </c:pt>
                <c:pt idx="99729">
                  <c:v>99.729000000000042</c:v>
                </c:pt>
                <c:pt idx="99730">
                  <c:v>99.730000000000018</c:v>
                </c:pt>
                <c:pt idx="99731">
                  <c:v>99.730999999999995</c:v>
                </c:pt>
                <c:pt idx="99732">
                  <c:v>99.732000000000028</c:v>
                </c:pt>
                <c:pt idx="99733">
                  <c:v>99.733000000000004</c:v>
                </c:pt>
                <c:pt idx="99734">
                  <c:v>99.734000000000037</c:v>
                </c:pt>
                <c:pt idx="99735">
                  <c:v>99.735000000000014</c:v>
                </c:pt>
                <c:pt idx="99736">
                  <c:v>99.73599999999999</c:v>
                </c:pt>
                <c:pt idx="99737">
                  <c:v>99.737000000000023</c:v>
                </c:pt>
                <c:pt idx="99738">
                  <c:v>99.738</c:v>
                </c:pt>
                <c:pt idx="99739">
                  <c:v>99.739000000000033</c:v>
                </c:pt>
                <c:pt idx="99740">
                  <c:v>99.740000000000009</c:v>
                </c:pt>
                <c:pt idx="99741">
                  <c:v>99.741000000000042</c:v>
                </c:pt>
                <c:pt idx="99742">
                  <c:v>99.742000000000019</c:v>
                </c:pt>
                <c:pt idx="99743">
                  <c:v>99.742999999999995</c:v>
                </c:pt>
                <c:pt idx="99744">
                  <c:v>99.744000000000028</c:v>
                </c:pt>
                <c:pt idx="99745">
                  <c:v>99.745000000000005</c:v>
                </c:pt>
                <c:pt idx="99746">
                  <c:v>99.746000000000038</c:v>
                </c:pt>
                <c:pt idx="99747">
                  <c:v>99.747000000000014</c:v>
                </c:pt>
                <c:pt idx="99748">
                  <c:v>99.74799999999999</c:v>
                </c:pt>
                <c:pt idx="99749">
                  <c:v>99.749000000000024</c:v>
                </c:pt>
                <c:pt idx="99750">
                  <c:v>99.75</c:v>
                </c:pt>
                <c:pt idx="99751">
                  <c:v>99.751000000000033</c:v>
                </c:pt>
                <c:pt idx="99752">
                  <c:v>99.75200000000001</c:v>
                </c:pt>
                <c:pt idx="99753">
                  <c:v>99.753000000000043</c:v>
                </c:pt>
                <c:pt idx="99754">
                  <c:v>99.754000000000019</c:v>
                </c:pt>
                <c:pt idx="99755">
                  <c:v>99.754999999999995</c:v>
                </c:pt>
                <c:pt idx="99756">
                  <c:v>99.756000000000029</c:v>
                </c:pt>
                <c:pt idx="99757">
                  <c:v>99.757000000000005</c:v>
                </c:pt>
                <c:pt idx="99758">
                  <c:v>99.758000000000038</c:v>
                </c:pt>
                <c:pt idx="99759">
                  <c:v>99.759000000000015</c:v>
                </c:pt>
                <c:pt idx="99760">
                  <c:v>99.759999999999991</c:v>
                </c:pt>
                <c:pt idx="99761">
                  <c:v>99.761000000000024</c:v>
                </c:pt>
                <c:pt idx="99762">
                  <c:v>99.762</c:v>
                </c:pt>
                <c:pt idx="99763">
                  <c:v>99.763000000000034</c:v>
                </c:pt>
                <c:pt idx="99764">
                  <c:v>99.76400000000001</c:v>
                </c:pt>
                <c:pt idx="99765">
                  <c:v>99.765000000000043</c:v>
                </c:pt>
                <c:pt idx="99766">
                  <c:v>99.76600000000002</c:v>
                </c:pt>
                <c:pt idx="99767">
                  <c:v>99.766999999999996</c:v>
                </c:pt>
                <c:pt idx="99768">
                  <c:v>99.768000000000029</c:v>
                </c:pt>
                <c:pt idx="99769">
                  <c:v>99.769000000000005</c:v>
                </c:pt>
                <c:pt idx="99770">
                  <c:v>99.770000000000039</c:v>
                </c:pt>
                <c:pt idx="99771">
                  <c:v>99.771000000000015</c:v>
                </c:pt>
                <c:pt idx="99772">
                  <c:v>99.771999999999991</c:v>
                </c:pt>
                <c:pt idx="99773">
                  <c:v>99.773000000000025</c:v>
                </c:pt>
                <c:pt idx="99774">
                  <c:v>99.774000000000001</c:v>
                </c:pt>
                <c:pt idx="99775">
                  <c:v>99.775000000000034</c:v>
                </c:pt>
                <c:pt idx="99776">
                  <c:v>99.77600000000001</c:v>
                </c:pt>
                <c:pt idx="99777">
                  <c:v>99.777000000000044</c:v>
                </c:pt>
                <c:pt idx="99778">
                  <c:v>99.77800000000002</c:v>
                </c:pt>
                <c:pt idx="99779">
                  <c:v>99.778999999999996</c:v>
                </c:pt>
                <c:pt idx="99780">
                  <c:v>99.78000000000003</c:v>
                </c:pt>
                <c:pt idx="99781">
                  <c:v>99.781000000000006</c:v>
                </c:pt>
                <c:pt idx="99782">
                  <c:v>99.782000000000039</c:v>
                </c:pt>
                <c:pt idx="99783">
                  <c:v>99.783000000000015</c:v>
                </c:pt>
                <c:pt idx="99784">
                  <c:v>99.783999999999992</c:v>
                </c:pt>
                <c:pt idx="99785">
                  <c:v>99.785000000000025</c:v>
                </c:pt>
                <c:pt idx="99786">
                  <c:v>99.786000000000001</c:v>
                </c:pt>
                <c:pt idx="99787">
                  <c:v>99.787000000000035</c:v>
                </c:pt>
                <c:pt idx="99788">
                  <c:v>99.788000000000011</c:v>
                </c:pt>
                <c:pt idx="99789">
                  <c:v>99.789000000000044</c:v>
                </c:pt>
                <c:pt idx="99790">
                  <c:v>99.79000000000002</c:v>
                </c:pt>
                <c:pt idx="99791">
                  <c:v>99.790999999999997</c:v>
                </c:pt>
                <c:pt idx="99792">
                  <c:v>99.79200000000003</c:v>
                </c:pt>
                <c:pt idx="99793">
                  <c:v>99.793000000000006</c:v>
                </c:pt>
                <c:pt idx="99794">
                  <c:v>99.79400000000004</c:v>
                </c:pt>
                <c:pt idx="99795">
                  <c:v>99.795000000000016</c:v>
                </c:pt>
                <c:pt idx="99796">
                  <c:v>99.795999999999992</c:v>
                </c:pt>
                <c:pt idx="99797">
                  <c:v>99.797000000000025</c:v>
                </c:pt>
                <c:pt idx="99798">
                  <c:v>99.798000000000002</c:v>
                </c:pt>
                <c:pt idx="99799">
                  <c:v>99.799000000000035</c:v>
                </c:pt>
                <c:pt idx="99800">
                  <c:v>99.800000000000011</c:v>
                </c:pt>
                <c:pt idx="99801">
                  <c:v>99.801000000000045</c:v>
                </c:pt>
                <c:pt idx="99802">
                  <c:v>99.802000000000021</c:v>
                </c:pt>
                <c:pt idx="99803">
                  <c:v>99.802999999999997</c:v>
                </c:pt>
                <c:pt idx="99804">
                  <c:v>99.80400000000003</c:v>
                </c:pt>
                <c:pt idx="99805">
                  <c:v>99.805000000000007</c:v>
                </c:pt>
                <c:pt idx="99806">
                  <c:v>99.80600000000004</c:v>
                </c:pt>
                <c:pt idx="99807">
                  <c:v>99.807000000000016</c:v>
                </c:pt>
                <c:pt idx="99808">
                  <c:v>99.807999999999993</c:v>
                </c:pt>
                <c:pt idx="99809">
                  <c:v>99.809000000000026</c:v>
                </c:pt>
                <c:pt idx="99810">
                  <c:v>99.81</c:v>
                </c:pt>
                <c:pt idx="99811">
                  <c:v>99.811000000000035</c:v>
                </c:pt>
                <c:pt idx="99812">
                  <c:v>99.812000000000012</c:v>
                </c:pt>
                <c:pt idx="99813">
                  <c:v>99.813000000000045</c:v>
                </c:pt>
                <c:pt idx="99814">
                  <c:v>99.814000000000021</c:v>
                </c:pt>
                <c:pt idx="99815">
                  <c:v>99.814999999999998</c:v>
                </c:pt>
                <c:pt idx="99816">
                  <c:v>99.816000000000031</c:v>
                </c:pt>
                <c:pt idx="99817">
                  <c:v>99.817000000000007</c:v>
                </c:pt>
                <c:pt idx="99818">
                  <c:v>99.81800000000004</c:v>
                </c:pt>
                <c:pt idx="99819">
                  <c:v>99.819000000000017</c:v>
                </c:pt>
                <c:pt idx="99820">
                  <c:v>99.82</c:v>
                </c:pt>
                <c:pt idx="99821">
                  <c:v>99.821000000000026</c:v>
                </c:pt>
                <c:pt idx="99822">
                  <c:v>99.822000000000003</c:v>
                </c:pt>
                <c:pt idx="99823">
                  <c:v>99.823000000000036</c:v>
                </c:pt>
                <c:pt idx="99824">
                  <c:v>99.824000000000012</c:v>
                </c:pt>
                <c:pt idx="99825">
                  <c:v>99.825000000000045</c:v>
                </c:pt>
                <c:pt idx="99826">
                  <c:v>99.826000000000022</c:v>
                </c:pt>
                <c:pt idx="99827">
                  <c:v>99.826999999999998</c:v>
                </c:pt>
                <c:pt idx="99828">
                  <c:v>99.828000000000031</c:v>
                </c:pt>
                <c:pt idx="99829">
                  <c:v>99.829000000000008</c:v>
                </c:pt>
                <c:pt idx="99830">
                  <c:v>99.830000000000041</c:v>
                </c:pt>
                <c:pt idx="99831">
                  <c:v>99.831000000000017</c:v>
                </c:pt>
                <c:pt idx="99832">
                  <c:v>99.831999999999994</c:v>
                </c:pt>
                <c:pt idx="99833">
                  <c:v>99.833000000000027</c:v>
                </c:pt>
                <c:pt idx="99834">
                  <c:v>99.834000000000003</c:v>
                </c:pt>
                <c:pt idx="99835">
                  <c:v>99.835000000000036</c:v>
                </c:pt>
                <c:pt idx="99836">
                  <c:v>99.836000000000013</c:v>
                </c:pt>
                <c:pt idx="99837">
                  <c:v>99.837000000000046</c:v>
                </c:pt>
                <c:pt idx="99838">
                  <c:v>99.838000000000022</c:v>
                </c:pt>
                <c:pt idx="99839">
                  <c:v>99.838999999999999</c:v>
                </c:pt>
                <c:pt idx="99840">
                  <c:v>99.840000000000032</c:v>
                </c:pt>
                <c:pt idx="99841">
                  <c:v>99.841000000000008</c:v>
                </c:pt>
                <c:pt idx="99842">
                  <c:v>99.842000000000041</c:v>
                </c:pt>
                <c:pt idx="99843">
                  <c:v>99.843000000000018</c:v>
                </c:pt>
                <c:pt idx="99844">
                  <c:v>99.843999999999994</c:v>
                </c:pt>
                <c:pt idx="99845">
                  <c:v>99.845000000000027</c:v>
                </c:pt>
                <c:pt idx="99846">
                  <c:v>99.846000000000004</c:v>
                </c:pt>
                <c:pt idx="99847">
                  <c:v>99.847000000000037</c:v>
                </c:pt>
                <c:pt idx="99848">
                  <c:v>99.848000000000013</c:v>
                </c:pt>
                <c:pt idx="99849">
                  <c:v>99.849000000000046</c:v>
                </c:pt>
                <c:pt idx="99850">
                  <c:v>99.850000000000023</c:v>
                </c:pt>
                <c:pt idx="99851">
                  <c:v>99.850999999999999</c:v>
                </c:pt>
                <c:pt idx="99852">
                  <c:v>99.852000000000032</c:v>
                </c:pt>
                <c:pt idx="99853">
                  <c:v>99.853000000000009</c:v>
                </c:pt>
                <c:pt idx="99854">
                  <c:v>99.854000000000042</c:v>
                </c:pt>
                <c:pt idx="99855">
                  <c:v>99.855000000000018</c:v>
                </c:pt>
                <c:pt idx="99856">
                  <c:v>99.855999999999995</c:v>
                </c:pt>
                <c:pt idx="99857">
                  <c:v>99.857000000000028</c:v>
                </c:pt>
                <c:pt idx="99858">
                  <c:v>99.858000000000004</c:v>
                </c:pt>
                <c:pt idx="99859">
                  <c:v>99.859000000000037</c:v>
                </c:pt>
                <c:pt idx="99860">
                  <c:v>99.860000000000014</c:v>
                </c:pt>
                <c:pt idx="99861">
                  <c:v>99.86099999999999</c:v>
                </c:pt>
                <c:pt idx="99862">
                  <c:v>99.862000000000023</c:v>
                </c:pt>
                <c:pt idx="99863">
                  <c:v>99.863</c:v>
                </c:pt>
                <c:pt idx="99864">
                  <c:v>99.864000000000033</c:v>
                </c:pt>
                <c:pt idx="99865">
                  <c:v>99.865000000000009</c:v>
                </c:pt>
                <c:pt idx="99866">
                  <c:v>99.866000000000042</c:v>
                </c:pt>
                <c:pt idx="99867">
                  <c:v>99.867000000000019</c:v>
                </c:pt>
                <c:pt idx="99868">
                  <c:v>99.867999999999995</c:v>
                </c:pt>
                <c:pt idx="99869">
                  <c:v>99.869000000000028</c:v>
                </c:pt>
                <c:pt idx="99870">
                  <c:v>99.87</c:v>
                </c:pt>
                <c:pt idx="99871">
                  <c:v>99.871000000000038</c:v>
                </c:pt>
                <c:pt idx="99872">
                  <c:v>99.872000000000014</c:v>
                </c:pt>
                <c:pt idx="99873">
                  <c:v>99.87299999999999</c:v>
                </c:pt>
                <c:pt idx="99874">
                  <c:v>99.874000000000024</c:v>
                </c:pt>
                <c:pt idx="99875">
                  <c:v>99.875</c:v>
                </c:pt>
                <c:pt idx="99876">
                  <c:v>99.876000000000033</c:v>
                </c:pt>
                <c:pt idx="99877">
                  <c:v>99.87700000000001</c:v>
                </c:pt>
                <c:pt idx="99878">
                  <c:v>99.878000000000043</c:v>
                </c:pt>
                <c:pt idx="99879">
                  <c:v>99.879000000000019</c:v>
                </c:pt>
                <c:pt idx="99880">
                  <c:v>99.88</c:v>
                </c:pt>
                <c:pt idx="99881">
                  <c:v>99.881000000000029</c:v>
                </c:pt>
                <c:pt idx="99882">
                  <c:v>99.882000000000005</c:v>
                </c:pt>
                <c:pt idx="99883">
                  <c:v>99.883000000000038</c:v>
                </c:pt>
                <c:pt idx="99884">
                  <c:v>99.884000000000015</c:v>
                </c:pt>
                <c:pt idx="99885">
                  <c:v>99.884999999999991</c:v>
                </c:pt>
                <c:pt idx="99886">
                  <c:v>99.886000000000024</c:v>
                </c:pt>
                <c:pt idx="99887">
                  <c:v>99.887</c:v>
                </c:pt>
                <c:pt idx="99888">
                  <c:v>99.888000000000034</c:v>
                </c:pt>
                <c:pt idx="99889">
                  <c:v>99.88900000000001</c:v>
                </c:pt>
                <c:pt idx="99890">
                  <c:v>99.890000000000043</c:v>
                </c:pt>
                <c:pt idx="99891">
                  <c:v>99.89100000000002</c:v>
                </c:pt>
                <c:pt idx="99892">
                  <c:v>99.891999999999996</c:v>
                </c:pt>
                <c:pt idx="99893">
                  <c:v>99.893000000000029</c:v>
                </c:pt>
                <c:pt idx="99894">
                  <c:v>99.894000000000005</c:v>
                </c:pt>
                <c:pt idx="99895">
                  <c:v>99.895000000000039</c:v>
                </c:pt>
                <c:pt idx="99896">
                  <c:v>99.896000000000015</c:v>
                </c:pt>
                <c:pt idx="99897">
                  <c:v>99.896999999999991</c:v>
                </c:pt>
                <c:pt idx="99898">
                  <c:v>99.898000000000025</c:v>
                </c:pt>
                <c:pt idx="99899">
                  <c:v>99.899000000000001</c:v>
                </c:pt>
                <c:pt idx="99900">
                  <c:v>99.900000000000034</c:v>
                </c:pt>
                <c:pt idx="99901">
                  <c:v>99.90100000000001</c:v>
                </c:pt>
                <c:pt idx="99902">
                  <c:v>99.902000000000044</c:v>
                </c:pt>
                <c:pt idx="99903">
                  <c:v>99.90300000000002</c:v>
                </c:pt>
                <c:pt idx="99904">
                  <c:v>99.903999999999996</c:v>
                </c:pt>
                <c:pt idx="99905">
                  <c:v>99.90500000000003</c:v>
                </c:pt>
                <c:pt idx="99906">
                  <c:v>99.906000000000006</c:v>
                </c:pt>
                <c:pt idx="99907">
                  <c:v>99.907000000000039</c:v>
                </c:pt>
                <c:pt idx="99908">
                  <c:v>99.908000000000015</c:v>
                </c:pt>
                <c:pt idx="99909">
                  <c:v>99.908999999999992</c:v>
                </c:pt>
                <c:pt idx="99910">
                  <c:v>99.910000000000025</c:v>
                </c:pt>
                <c:pt idx="99911">
                  <c:v>99.911000000000001</c:v>
                </c:pt>
                <c:pt idx="99912">
                  <c:v>99.912000000000035</c:v>
                </c:pt>
                <c:pt idx="99913">
                  <c:v>99.913000000000011</c:v>
                </c:pt>
                <c:pt idx="99914">
                  <c:v>99.914000000000044</c:v>
                </c:pt>
                <c:pt idx="99915">
                  <c:v>99.91500000000002</c:v>
                </c:pt>
                <c:pt idx="99916">
                  <c:v>99.915999999999997</c:v>
                </c:pt>
                <c:pt idx="99917">
                  <c:v>99.91700000000003</c:v>
                </c:pt>
                <c:pt idx="99918">
                  <c:v>99.918000000000006</c:v>
                </c:pt>
                <c:pt idx="99919">
                  <c:v>99.91900000000004</c:v>
                </c:pt>
                <c:pt idx="99920">
                  <c:v>99.920000000000016</c:v>
                </c:pt>
                <c:pt idx="99921">
                  <c:v>99.920999999999992</c:v>
                </c:pt>
                <c:pt idx="99922">
                  <c:v>99.922000000000025</c:v>
                </c:pt>
                <c:pt idx="99923">
                  <c:v>99.923000000000002</c:v>
                </c:pt>
                <c:pt idx="99924">
                  <c:v>99.924000000000035</c:v>
                </c:pt>
                <c:pt idx="99925">
                  <c:v>99.925000000000011</c:v>
                </c:pt>
                <c:pt idx="99926">
                  <c:v>99.926000000000045</c:v>
                </c:pt>
                <c:pt idx="99927">
                  <c:v>99.927000000000021</c:v>
                </c:pt>
                <c:pt idx="99928">
                  <c:v>99.927999999999997</c:v>
                </c:pt>
                <c:pt idx="99929">
                  <c:v>99.92900000000003</c:v>
                </c:pt>
                <c:pt idx="99930">
                  <c:v>99.93</c:v>
                </c:pt>
                <c:pt idx="99931">
                  <c:v>99.93100000000004</c:v>
                </c:pt>
                <c:pt idx="99932">
                  <c:v>99.932000000000016</c:v>
                </c:pt>
                <c:pt idx="99933">
                  <c:v>99.932999999999993</c:v>
                </c:pt>
                <c:pt idx="99934">
                  <c:v>99.934000000000026</c:v>
                </c:pt>
                <c:pt idx="99935">
                  <c:v>99.935000000000002</c:v>
                </c:pt>
                <c:pt idx="99936">
                  <c:v>99.936000000000035</c:v>
                </c:pt>
                <c:pt idx="99937">
                  <c:v>99.937000000000012</c:v>
                </c:pt>
                <c:pt idx="99938">
                  <c:v>99.938000000000045</c:v>
                </c:pt>
                <c:pt idx="99939">
                  <c:v>99.939000000000021</c:v>
                </c:pt>
                <c:pt idx="99940">
                  <c:v>99.94</c:v>
                </c:pt>
                <c:pt idx="99941">
                  <c:v>99.941000000000031</c:v>
                </c:pt>
                <c:pt idx="99942">
                  <c:v>99.942000000000007</c:v>
                </c:pt>
                <c:pt idx="99943">
                  <c:v>99.94300000000004</c:v>
                </c:pt>
                <c:pt idx="99944">
                  <c:v>99.944000000000017</c:v>
                </c:pt>
                <c:pt idx="99945">
                  <c:v>99.944999999999993</c:v>
                </c:pt>
                <c:pt idx="99946">
                  <c:v>99.946000000000026</c:v>
                </c:pt>
                <c:pt idx="99947">
                  <c:v>99.947000000000003</c:v>
                </c:pt>
                <c:pt idx="99948">
                  <c:v>99.948000000000036</c:v>
                </c:pt>
                <c:pt idx="99949">
                  <c:v>99.949000000000012</c:v>
                </c:pt>
                <c:pt idx="99950">
                  <c:v>99.950000000000045</c:v>
                </c:pt>
                <c:pt idx="99951">
                  <c:v>99.951000000000022</c:v>
                </c:pt>
                <c:pt idx="99952">
                  <c:v>99.951999999999998</c:v>
                </c:pt>
                <c:pt idx="99953">
                  <c:v>99.953000000000031</c:v>
                </c:pt>
                <c:pt idx="99954">
                  <c:v>99.954000000000008</c:v>
                </c:pt>
                <c:pt idx="99955">
                  <c:v>99.955000000000041</c:v>
                </c:pt>
                <c:pt idx="99956">
                  <c:v>99.956000000000017</c:v>
                </c:pt>
                <c:pt idx="99957">
                  <c:v>99.956999999999994</c:v>
                </c:pt>
                <c:pt idx="99958">
                  <c:v>99.958000000000027</c:v>
                </c:pt>
                <c:pt idx="99959">
                  <c:v>99.959000000000003</c:v>
                </c:pt>
                <c:pt idx="99960">
                  <c:v>99.960000000000036</c:v>
                </c:pt>
                <c:pt idx="99961">
                  <c:v>99.961000000000013</c:v>
                </c:pt>
                <c:pt idx="99962">
                  <c:v>99.962000000000046</c:v>
                </c:pt>
                <c:pt idx="99963">
                  <c:v>99.963000000000022</c:v>
                </c:pt>
                <c:pt idx="99964">
                  <c:v>99.963999999999999</c:v>
                </c:pt>
                <c:pt idx="99965">
                  <c:v>99.965000000000032</c:v>
                </c:pt>
                <c:pt idx="99966">
                  <c:v>99.966000000000008</c:v>
                </c:pt>
                <c:pt idx="99967">
                  <c:v>99.967000000000041</c:v>
                </c:pt>
                <c:pt idx="99968">
                  <c:v>99.968000000000018</c:v>
                </c:pt>
                <c:pt idx="99969">
                  <c:v>99.968999999999994</c:v>
                </c:pt>
                <c:pt idx="99970">
                  <c:v>99.970000000000027</c:v>
                </c:pt>
                <c:pt idx="99971">
                  <c:v>99.971000000000004</c:v>
                </c:pt>
                <c:pt idx="99972">
                  <c:v>99.972000000000037</c:v>
                </c:pt>
                <c:pt idx="99973">
                  <c:v>99.973000000000013</c:v>
                </c:pt>
                <c:pt idx="99974">
                  <c:v>99.974000000000046</c:v>
                </c:pt>
                <c:pt idx="99975">
                  <c:v>99.975000000000023</c:v>
                </c:pt>
                <c:pt idx="99976">
                  <c:v>99.975999999999999</c:v>
                </c:pt>
                <c:pt idx="99977">
                  <c:v>99.977000000000032</c:v>
                </c:pt>
                <c:pt idx="99978">
                  <c:v>99.978000000000009</c:v>
                </c:pt>
                <c:pt idx="99979">
                  <c:v>99.979000000000042</c:v>
                </c:pt>
                <c:pt idx="99980">
                  <c:v>99.980000000000018</c:v>
                </c:pt>
                <c:pt idx="99981">
                  <c:v>99.980999999999995</c:v>
                </c:pt>
                <c:pt idx="99982">
                  <c:v>99.982000000000028</c:v>
                </c:pt>
                <c:pt idx="99983">
                  <c:v>99.983000000000004</c:v>
                </c:pt>
                <c:pt idx="99984">
                  <c:v>99.984000000000037</c:v>
                </c:pt>
                <c:pt idx="99985">
                  <c:v>99.985000000000014</c:v>
                </c:pt>
                <c:pt idx="99986">
                  <c:v>99.98599999999999</c:v>
                </c:pt>
                <c:pt idx="99987">
                  <c:v>99.987000000000023</c:v>
                </c:pt>
                <c:pt idx="99988">
                  <c:v>99.988</c:v>
                </c:pt>
                <c:pt idx="99989">
                  <c:v>99.989000000000033</c:v>
                </c:pt>
                <c:pt idx="99990">
                  <c:v>99.990000000000009</c:v>
                </c:pt>
                <c:pt idx="99991">
                  <c:v>99.991000000000042</c:v>
                </c:pt>
                <c:pt idx="99992">
                  <c:v>99.992000000000019</c:v>
                </c:pt>
                <c:pt idx="99993">
                  <c:v>99.992999999999995</c:v>
                </c:pt>
                <c:pt idx="99994">
                  <c:v>99.994000000000028</c:v>
                </c:pt>
                <c:pt idx="99995">
                  <c:v>99.995000000000005</c:v>
                </c:pt>
                <c:pt idx="99996">
                  <c:v>99.996000000000038</c:v>
                </c:pt>
                <c:pt idx="99997">
                  <c:v>99.997000000000014</c:v>
                </c:pt>
                <c:pt idx="99998">
                  <c:v>99.99799999999999</c:v>
                </c:pt>
                <c:pt idx="99999">
                  <c:v>99.999000000000024</c:v>
                </c:pt>
              </c:numCache>
            </c:numRef>
          </c:xVal>
          <c:yVal>
            <c:numRef>
              <c:f>'0.6'!$D:$D</c:f>
              <c:numCache>
                <c:formatCode>General</c:formatCode>
                <c:ptCount val="1048576"/>
                <c:pt idx="0">
                  <c:v>0.4</c:v>
                </c:pt>
                <c:pt idx="1">
                  <c:v>0.4</c:v>
                </c:pt>
                <c:pt idx="2">
                  <c:v>0.4</c:v>
                </c:pt>
                <c:pt idx="3">
                  <c:v>0.4</c:v>
                </c:pt>
                <c:pt idx="4">
                  <c:v>0.4</c:v>
                </c:pt>
                <c:pt idx="5">
                  <c:v>0.4</c:v>
                </c:pt>
                <c:pt idx="6">
                  <c:v>0.4</c:v>
                </c:pt>
                <c:pt idx="7">
                  <c:v>0.4</c:v>
                </c:pt>
                <c:pt idx="8">
                  <c:v>0.4</c:v>
                </c:pt>
                <c:pt idx="9">
                  <c:v>0.4</c:v>
                </c:pt>
                <c:pt idx="10">
                  <c:v>0.4</c:v>
                </c:pt>
                <c:pt idx="11">
                  <c:v>0.4</c:v>
                </c:pt>
                <c:pt idx="12">
                  <c:v>0.4</c:v>
                </c:pt>
                <c:pt idx="13">
                  <c:v>0.4</c:v>
                </c:pt>
                <c:pt idx="14">
                  <c:v>0.4</c:v>
                </c:pt>
                <c:pt idx="15">
                  <c:v>0.4</c:v>
                </c:pt>
                <c:pt idx="16">
                  <c:v>0.4</c:v>
                </c:pt>
                <c:pt idx="17">
                  <c:v>0.4</c:v>
                </c:pt>
                <c:pt idx="18">
                  <c:v>0.4</c:v>
                </c:pt>
                <c:pt idx="19">
                  <c:v>0.4</c:v>
                </c:pt>
                <c:pt idx="20">
                  <c:v>0.4</c:v>
                </c:pt>
                <c:pt idx="21">
                  <c:v>0.4</c:v>
                </c:pt>
                <c:pt idx="22">
                  <c:v>0.4</c:v>
                </c:pt>
                <c:pt idx="23">
                  <c:v>0.4</c:v>
                </c:pt>
                <c:pt idx="24">
                  <c:v>0.4</c:v>
                </c:pt>
                <c:pt idx="25">
                  <c:v>0.4</c:v>
                </c:pt>
                <c:pt idx="26">
                  <c:v>0.4</c:v>
                </c:pt>
                <c:pt idx="27">
                  <c:v>0.4</c:v>
                </c:pt>
                <c:pt idx="28">
                  <c:v>0.4</c:v>
                </c:pt>
                <c:pt idx="29">
                  <c:v>0.4</c:v>
                </c:pt>
                <c:pt idx="30">
                  <c:v>0.4</c:v>
                </c:pt>
                <c:pt idx="31">
                  <c:v>0.4</c:v>
                </c:pt>
                <c:pt idx="32">
                  <c:v>0.4</c:v>
                </c:pt>
                <c:pt idx="33">
                  <c:v>0.4</c:v>
                </c:pt>
                <c:pt idx="34">
                  <c:v>0.4</c:v>
                </c:pt>
                <c:pt idx="35">
                  <c:v>0.4</c:v>
                </c:pt>
                <c:pt idx="36">
                  <c:v>0.4</c:v>
                </c:pt>
                <c:pt idx="37">
                  <c:v>0.4</c:v>
                </c:pt>
                <c:pt idx="38">
                  <c:v>0.4</c:v>
                </c:pt>
                <c:pt idx="39">
                  <c:v>0.4</c:v>
                </c:pt>
                <c:pt idx="40">
                  <c:v>0.4</c:v>
                </c:pt>
                <c:pt idx="41">
                  <c:v>0.4</c:v>
                </c:pt>
                <c:pt idx="42">
                  <c:v>0.4</c:v>
                </c:pt>
                <c:pt idx="43">
                  <c:v>0.4</c:v>
                </c:pt>
                <c:pt idx="44">
                  <c:v>0.4</c:v>
                </c:pt>
                <c:pt idx="45">
                  <c:v>0.4</c:v>
                </c:pt>
                <c:pt idx="46">
                  <c:v>0.4</c:v>
                </c:pt>
                <c:pt idx="47">
                  <c:v>0.4</c:v>
                </c:pt>
                <c:pt idx="48">
                  <c:v>0.4</c:v>
                </c:pt>
                <c:pt idx="49">
                  <c:v>0.4</c:v>
                </c:pt>
                <c:pt idx="50">
                  <c:v>0.4</c:v>
                </c:pt>
                <c:pt idx="51">
                  <c:v>0.4</c:v>
                </c:pt>
                <c:pt idx="52">
                  <c:v>0.4</c:v>
                </c:pt>
                <c:pt idx="53">
                  <c:v>0.4</c:v>
                </c:pt>
                <c:pt idx="54">
                  <c:v>0.4</c:v>
                </c:pt>
                <c:pt idx="55">
                  <c:v>0.4</c:v>
                </c:pt>
                <c:pt idx="56">
                  <c:v>0.4</c:v>
                </c:pt>
                <c:pt idx="57">
                  <c:v>0.4</c:v>
                </c:pt>
                <c:pt idx="58">
                  <c:v>0.4</c:v>
                </c:pt>
                <c:pt idx="59">
                  <c:v>0.4</c:v>
                </c:pt>
                <c:pt idx="60">
                  <c:v>0.4</c:v>
                </c:pt>
                <c:pt idx="61">
                  <c:v>0.4</c:v>
                </c:pt>
                <c:pt idx="62">
                  <c:v>0.4</c:v>
                </c:pt>
                <c:pt idx="63">
                  <c:v>0.4</c:v>
                </c:pt>
                <c:pt idx="64">
                  <c:v>0.4</c:v>
                </c:pt>
                <c:pt idx="65">
                  <c:v>0.4</c:v>
                </c:pt>
                <c:pt idx="66">
                  <c:v>0.4</c:v>
                </c:pt>
                <c:pt idx="67">
                  <c:v>0.4</c:v>
                </c:pt>
                <c:pt idx="68">
                  <c:v>0.4</c:v>
                </c:pt>
                <c:pt idx="69">
                  <c:v>0.4</c:v>
                </c:pt>
                <c:pt idx="70">
                  <c:v>0.4</c:v>
                </c:pt>
                <c:pt idx="71">
                  <c:v>0.4</c:v>
                </c:pt>
                <c:pt idx="72">
                  <c:v>0.4</c:v>
                </c:pt>
                <c:pt idx="73">
                  <c:v>0.4</c:v>
                </c:pt>
                <c:pt idx="74">
                  <c:v>0.4</c:v>
                </c:pt>
                <c:pt idx="75">
                  <c:v>0.4</c:v>
                </c:pt>
                <c:pt idx="76">
                  <c:v>0.4</c:v>
                </c:pt>
                <c:pt idx="77">
                  <c:v>0.4</c:v>
                </c:pt>
                <c:pt idx="78">
                  <c:v>0.4</c:v>
                </c:pt>
                <c:pt idx="79">
                  <c:v>0.4</c:v>
                </c:pt>
                <c:pt idx="80">
                  <c:v>0.4</c:v>
                </c:pt>
                <c:pt idx="81">
                  <c:v>0.4</c:v>
                </c:pt>
                <c:pt idx="82">
                  <c:v>0.4</c:v>
                </c:pt>
                <c:pt idx="83">
                  <c:v>0.4</c:v>
                </c:pt>
                <c:pt idx="84">
                  <c:v>0.4</c:v>
                </c:pt>
                <c:pt idx="85">
                  <c:v>0.4</c:v>
                </c:pt>
                <c:pt idx="86">
                  <c:v>0.4</c:v>
                </c:pt>
                <c:pt idx="87">
                  <c:v>0.4</c:v>
                </c:pt>
                <c:pt idx="88">
                  <c:v>0.4</c:v>
                </c:pt>
                <c:pt idx="89">
                  <c:v>0.4</c:v>
                </c:pt>
                <c:pt idx="90">
                  <c:v>0.4</c:v>
                </c:pt>
                <c:pt idx="91">
                  <c:v>0.4</c:v>
                </c:pt>
                <c:pt idx="92">
                  <c:v>0.4</c:v>
                </c:pt>
                <c:pt idx="93">
                  <c:v>0.4</c:v>
                </c:pt>
                <c:pt idx="94">
                  <c:v>0.4</c:v>
                </c:pt>
                <c:pt idx="95">
                  <c:v>0.4</c:v>
                </c:pt>
                <c:pt idx="96">
                  <c:v>0.4</c:v>
                </c:pt>
                <c:pt idx="97">
                  <c:v>0.4</c:v>
                </c:pt>
                <c:pt idx="98">
                  <c:v>0.4</c:v>
                </c:pt>
                <c:pt idx="99">
                  <c:v>0.4</c:v>
                </c:pt>
                <c:pt idx="100">
                  <c:v>0.4</c:v>
                </c:pt>
                <c:pt idx="101">
                  <c:v>0.4</c:v>
                </c:pt>
                <c:pt idx="102">
                  <c:v>0.4</c:v>
                </c:pt>
                <c:pt idx="103">
                  <c:v>0.4</c:v>
                </c:pt>
                <c:pt idx="104">
                  <c:v>0.4</c:v>
                </c:pt>
                <c:pt idx="105">
                  <c:v>0.4</c:v>
                </c:pt>
                <c:pt idx="106">
                  <c:v>0.4</c:v>
                </c:pt>
                <c:pt idx="107">
                  <c:v>0.4</c:v>
                </c:pt>
                <c:pt idx="108">
                  <c:v>0.4</c:v>
                </c:pt>
                <c:pt idx="109">
                  <c:v>0.4</c:v>
                </c:pt>
                <c:pt idx="110">
                  <c:v>0.4</c:v>
                </c:pt>
                <c:pt idx="111">
                  <c:v>0.4</c:v>
                </c:pt>
                <c:pt idx="112">
                  <c:v>0.4</c:v>
                </c:pt>
                <c:pt idx="113">
                  <c:v>0.4</c:v>
                </c:pt>
                <c:pt idx="114">
                  <c:v>0.4</c:v>
                </c:pt>
                <c:pt idx="115">
                  <c:v>0.4</c:v>
                </c:pt>
                <c:pt idx="116">
                  <c:v>0.4</c:v>
                </c:pt>
                <c:pt idx="117">
                  <c:v>0.4</c:v>
                </c:pt>
                <c:pt idx="118">
                  <c:v>0.4</c:v>
                </c:pt>
                <c:pt idx="119">
                  <c:v>0.4</c:v>
                </c:pt>
                <c:pt idx="120">
                  <c:v>0.4</c:v>
                </c:pt>
                <c:pt idx="121">
                  <c:v>0.4</c:v>
                </c:pt>
                <c:pt idx="122">
                  <c:v>0.4</c:v>
                </c:pt>
                <c:pt idx="123">
                  <c:v>0.4</c:v>
                </c:pt>
                <c:pt idx="124">
                  <c:v>0.4</c:v>
                </c:pt>
                <c:pt idx="125">
                  <c:v>0.4</c:v>
                </c:pt>
                <c:pt idx="126">
                  <c:v>0.4</c:v>
                </c:pt>
                <c:pt idx="127">
                  <c:v>0.4</c:v>
                </c:pt>
                <c:pt idx="128">
                  <c:v>0.4</c:v>
                </c:pt>
                <c:pt idx="129">
                  <c:v>0.4</c:v>
                </c:pt>
                <c:pt idx="130">
                  <c:v>0.4</c:v>
                </c:pt>
                <c:pt idx="131">
                  <c:v>0.4</c:v>
                </c:pt>
                <c:pt idx="132">
                  <c:v>0.4</c:v>
                </c:pt>
                <c:pt idx="133">
                  <c:v>0.4</c:v>
                </c:pt>
                <c:pt idx="134">
                  <c:v>0.4</c:v>
                </c:pt>
                <c:pt idx="135">
                  <c:v>0.4</c:v>
                </c:pt>
                <c:pt idx="136">
                  <c:v>0.4</c:v>
                </c:pt>
                <c:pt idx="137">
                  <c:v>0.4</c:v>
                </c:pt>
                <c:pt idx="138">
                  <c:v>0.4</c:v>
                </c:pt>
                <c:pt idx="139">
                  <c:v>0.4</c:v>
                </c:pt>
                <c:pt idx="140">
                  <c:v>0.4</c:v>
                </c:pt>
                <c:pt idx="141">
                  <c:v>0.4</c:v>
                </c:pt>
                <c:pt idx="142">
                  <c:v>0.4</c:v>
                </c:pt>
                <c:pt idx="143">
                  <c:v>0.4</c:v>
                </c:pt>
                <c:pt idx="144">
                  <c:v>0.4</c:v>
                </c:pt>
                <c:pt idx="145">
                  <c:v>0.4</c:v>
                </c:pt>
                <c:pt idx="146">
                  <c:v>0.4</c:v>
                </c:pt>
                <c:pt idx="147">
                  <c:v>0.4</c:v>
                </c:pt>
                <c:pt idx="148">
                  <c:v>0.4</c:v>
                </c:pt>
                <c:pt idx="149">
                  <c:v>0.4</c:v>
                </c:pt>
                <c:pt idx="150">
                  <c:v>0.4</c:v>
                </c:pt>
                <c:pt idx="151">
                  <c:v>0.4</c:v>
                </c:pt>
                <c:pt idx="152">
                  <c:v>0.4</c:v>
                </c:pt>
                <c:pt idx="153">
                  <c:v>0.4</c:v>
                </c:pt>
                <c:pt idx="154">
                  <c:v>0.4</c:v>
                </c:pt>
                <c:pt idx="155">
                  <c:v>0.4</c:v>
                </c:pt>
                <c:pt idx="156">
                  <c:v>0.4</c:v>
                </c:pt>
                <c:pt idx="157">
                  <c:v>0.4</c:v>
                </c:pt>
                <c:pt idx="158">
                  <c:v>0.4</c:v>
                </c:pt>
                <c:pt idx="159">
                  <c:v>0.4</c:v>
                </c:pt>
                <c:pt idx="160">
                  <c:v>0.4</c:v>
                </c:pt>
                <c:pt idx="161">
                  <c:v>0.4</c:v>
                </c:pt>
                <c:pt idx="162">
                  <c:v>0.4</c:v>
                </c:pt>
                <c:pt idx="163">
                  <c:v>0.4</c:v>
                </c:pt>
                <c:pt idx="164">
                  <c:v>0.4</c:v>
                </c:pt>
                <c:pt idx="165">
                  <c:v>0.4</c:v>
                </c:pt>
                <c:pt idx="166">
                  <c:v>0.4</c:v>
                </c:pt>
                <c:pt idx="167">
                  <c:v>0.4</c:v>
                </c:pt>
                <c:pt idx="168">
                  <c:v>0.4</c:v>
                </c:pt>
                <c:pt idx="169">
                  <c:v>0.4</c:v>
                </c:pt>
                <c:pt idx="170">
                  <c:v>0.4</c:v>
                </c:pt>
                <c:pt idx="171">
                  <c:v>0.4</c:v>
                </c:pt>
                <c:pt idx="172">
                  <c:v>0.4</c:v>
                </c:pt>
                <c:pt idx="173">
                  <c:v>0.4</c:v>
                </c:pt>
                <c:pt idx="174">
                  <c:v>0.4</c:v>
                </c:pt>
                <c:pt idx="175">
                  <c:v>0.4</c:v>
                </c:pt>
                <c:pt idx="176">
                  <c:v>0.4</c:v>
                </c:pt>
                <c:pt idx="177">
                  <c:v>0.4</c:v>
                </c:pt>
                <c:pt idx="178">
                  <c:v>0.4</c:v>
                </c:pt>
                <c:pt idx="179">
                  <c:v>0.4</c:v>
                </c:pt>
                <c:pt idx="180">
                  <c:v>0.4</c:v>
                </c:pt>
                <c:pt idx="181">
                  <c:v>0.4</c:v>
                </c:pt>
                <c:pt idx="182">
                  <c:v>0.4</c:v>
                </c:pt>
                <c:pt idx="183">
                  <c:v>0.4</c:v>
                </c:pt>
                <c:pt idx="184">
                  <c:v>0.4</c:v>
                </c:pt>
                <c:pt idx="185">
                  <c:v>0.4</c:v>
                </c:pt>
                <c:pt idx="186">
                  <c:v>0.4</c:v>
                </c:pt>
                <c:pt idx="187">
                  <c:v>0.4</c:v>
                </c:pt>
                <c:pt idx="188">
                  <c:v>0.4</c:v>
                </c:pt>
                <c:pt idx="189">
                  <c:v>0.4</c:v>
                </c:pt>
                <c:pt idx="190">
                  <c:v>0.4</c:v>
                </c:pt>
                <c:pt idx="191">
                  <c:v>0.4</c:v>
                </c:pt>
                <c:pt idx="192">
                  <c:v>0.4</c:v>
                </c:pt>
                <c:pt idx="193">
                  <c:v>0.4</c:v>
                </c:pt>
                <c:pt idx="194">
                  <c:v>0.4</c:v>
                </c:pt>
                <c:pt idx="195">
                  <c:v>0.4</c:v>
                </c:pt>
                <c:pt idx="196">
                  <c:v>0.4</c:v>
                </c:pt>
                <c:pt idx="197">
                  <c:v>0.4</c:v>
                </c:pt>
                <c:pt idx="198">
                  <c:v>0.4</c:v>
                </c:pt>
                <c:pt idx="199">
                  <c:v>0.4</c:v>
                </c:pt>
                <c:pt idx="200">
                  <c:v>0.4</c:v>
                </c:pt>
                <c:pt idx="201">
                  <c:v>0.4</c:v>
                </c:pt>
                <c:pt idx="202">
                  <c:v>0.4</c:v>
                </c:pt>
                <c:pt idx="203">
                  <c:v>0.4</c:v>
                </c:pt>
                <c:pt idx="204">
                  <c:v>0.4</c:v>
                </c:pt>
                <c:pt idx="205">
                  <c:v>0.4</c:v>
                </c:pt>
                <c:pt idx="206">
                  <c:v>0.4</c:v>
                </c:pt>
                <c:pt idx="207">
                  <c:v>0.4</c:v>
                </c:pt>
                <c:pt idx="208">
                  <c:v>0.4</c:v>
                </c:pt>
                <c:pt idx="209">
                  <c:v>0.4</c:v>
                </c:pt>
                <c:pt idx="210">
                  <c:v>0.4</c:v>
                </c:pt>
                <c:pt idx="211">
                  <c:v>0.4</c:v>
                </c:pt>
                <c:pt idx="212">
                  <c:v>0.4</c:v>
                </c:pt>
                <c:pt idx="213">
                  <c:v>0.4</c:v>
                </c:pt>
                <c:pt idx="214">
                  <c:v>0.4</c:v>
                </c:pt>
                <c:pt idx="215">
                  <c:v>0.4</c:v>
                </c:pt>
                <c:pt idx="216">
                  <c:v>0.4</c:v>
                </c:pt>
                <c:pt idx="217">
                  <c:v>0.4</c:v>
                </c:pt>
                <c:pt idx="218">
                  <c:v>0.4</c:v>
                </c:pt>
                <c:pt idx="219">
                  <c:v>0.4</c:v>
                </c:pt>
                <c:pt idx="220">
                  <c:v>0.4</c:v>
                </c:pt>
                <c:pt idx="221">
                  <c:v>0.4</c:v>
                </c:pt>
                <c:pt idx="222">
                  <c:v>0.4</c:v>
                </c:pt>
                <c:pt idx="223">
                  <c:v>0.4</c:v>
                </c:pt>
                <c:pt idx="224">
                  <c:v>0.4</c:v>
                </c:pt>
                <c:pt idx="225">
                  <c:v>0.4</c:v>
                </c:pt>
                <c:pt idx="226">
                  <c:v>0.4</c:v>
                </c:pt>
                <c:pt idx="227">
                  <c:v>0.4</c:v>
                </c:pt>
                <c:pt idx="228">
                  <c:v>0.4</c:v>
                </c:pt>
                <c:pt idx="229">
                  <c:v>0.4</c:v>
                </c:pt>
                <c:pt idx="230">
                  <c:v>0.4</c:v>
                </c:pt>
                <c:pt idx="231">
                  <c:v>0.4</c:v>
                </c:pt>
                <c:pt idx="232">
                  <c:v>0.4</c:v>
                </c:pt>
                <c:pt idx="233">
                  <c:v>0.4</c:v>
                </c:pt>
                <c:pt idx="234">
                  <c:v>0.4</c:v>
                </c:pt>
                <c:pt idx="235">
                  <c:v>0.4</c:v>
                </c:pt>
                <c:pt idx="236">
                  <c:v>0.4</c:v>
                </c:pt>
                <c:pt idx="237">
                  <c:v>0.4</c:v>
                </c:pt>
                <c:pt idx="238">
                  <c:v>0.4</c:v>
                </c:pt>
                <c:pt idx="239">
                  <c:v>0.4</c:v>
                </c:pt>
                <c:pt idx="240">
                  <c:v>0.4</c:v>
                </c:pt>
                <c:pt idx="241">
                  <c:v>0.4</c:v>
                </c:pt>
                <c:pt idx="242">
                  <c:v>0.4</c:v>
                </c:pt>
                <c:pt idx="243">
                  <c:v>0.4</c:v>
                </c:pt>
                <c:pt idx="244">
                  <c:v>0.4</c:v>
                </c:pt>
                <c:pt idx="245">
                  <c:v>0.4</c:v>
                </c:pt>
                <c:pt idx="246">
                  <c:v>0.4</c:v>
                </c:pt>
                <c:pt idx="247">
                  <c:v>0.4</c:v>
                </c:pt>
                <c:pt idx="248">
                  <c:v>0.4</c:v>
                </c:pt>
                <c:pt idx="249">
                  <c:v>0.4</c:v>
                </c:pt>
                <c:pt idx="250">
                  <c:v>0.4</c:v>
                </c:pt>
                <c:pt idx="251">
                  <c:v>0.4</c:v>
                </c:pt>
                <c:pt idx="252">
                  <c:v>0.4</c:v>
                </c:pt>
                <c:pt idx="253">
                  <c:v>0.4</c:v>
                </c:pt>
                <c:pt idx="254">
                  <c:v>0.4</c:v>
                </c:pt>
                <c:pt idx="255">
                  <c:v>0.4</c:v>
                </c:pt>
                <c:pt idx="256">
                  <c:v>0.4</c:v>
                </c:pt>
                <c:pt idx="257">
                  <c:v>0.4</c:v>
                </c:pt>
                <c:pt idx="258">
                  <c:v>0.4</c:v>
                </c:pt>
                <c:pt idx="259">
                  <c:v>0.4</c:v>
                </c:pt>
                <c:pt idx="260">
                  <c:v>0.4</c:v>
                </c:pt>
                <c:pt idx="261">
                  <c:v>0.4</c:v>
                </c:pt>
                <c:pt idx="262">
                  <c:v>0.4</c:v>
                </c:pt>
                <c:pt idx="263">
                  <c:v>0.4</c:v>
                </c:pt>
                <c:pt idx="264">
                  <c:v>0.4</c:v>
                </c:pt>
                <c:pt idx="265">
                  <c:v>0.4</c:v>
                </c:pt>
                <c:pt idx="266">
                  <c:v>0.4</c:v>
                </c:pt>
                <c:pt idx="267">
                  <c:v>0.4</c:v>
                </c:pt>
                <c:pt idx="268">
                  <c:v>0.4</c:v>
                </c:pt>
                <c:pt idx="269">
                  <c:v>0.4</c:v>
                </c:pt>
                <c:pt idx="270">
                  <c:v>0.4</c:v>
                </c:pt>
                <c:pt idx="271">
                  <c:v>0.4</c:v>
                </c:pt>
                <c:pt idx="272">
                  <c:v>0.4</c:v>
                </c:pt>
                <c:pt idx="273">
                  <c:v>0.4</c:v>
                </c:pt>
                <c:pt idx="274">
                  <c:v>0.4</c:v>
                </c:pt>
                <c:pt idx="275">
                  <c:v>0.4</c:v>
                </c:pt>
                <c:pt idx="276">
                  <c:v>0.4</c:v>
                </c:pt>
                <c:pt idx="277">
                  <c:v>0.4</c:v>
                </c:pt>
                <c:pt idx="278">
                  <c:v>0.4</c:v>
                </c:pt>
                <c:pt idx="279">
                  <c:v>0.4</c:v>
                </c:pt>
                <c:pt idx="280">
                  <c:v>0.4</c:v>
                </c:pt>
                <c:pt idx="281">
                  <c:v>0.4</c:v>
                </c:pt>
                <c:pt idx="282">
                  <c:v>0.4</c:v>
                </c:pt>
                <c:pt idx="283">
                  <c:v>0.4</c:v>
                </c:pt>
                <c:pt idx="284">
                  <c:v>0.4</c:v>
                </c:pt>
                <c:pt idx="285">
                  <c:v>0.4</c:v>
                </c:pt>
                <c:pt idx="286">
                  <c:v>0.4</c:v>
                </c:pt>
                <c:pt idx="287">
                  <c:v>0.4</c:v>
                </c:pt>
                <c:pt idx="288">
                  <c:v>0.4</c:v>
                </c:pt>
                <c:pt idx="289">
                  <c:v>0.4</c:v>
                </c:pt>
                <c:pt idx="290">
                  <c:v>0.4</c:v>
                </c:pt>
                <c:pt idx="291">
                  <c:v>0.4</c:v>
                </c:pt>
                <c:pt idx="292">
                  <c:v>0.4</c:v>
                </c:pt>
                <c:pt idx="293">
                  <c:v>0.4</c:v>
                </c:pt>
                <c:pt idx="294">
                  <c:v>0.4</c:v>
                </c:pt>
                <c:pt idx="295">
                  <c:v>0.4</c:v>
                </c:pt>
                <c:pt idx="296">
                  <c:v>0.4</c:v>
                </c:pt>
                <c:pt idx="297">
                  <c:v>0.4</c:v>
                </c:pt>
                <c:pt idx="298">
                  <c:v>0.4</c:v>
                </c:pt>
                <c:pt idx="299">
                  <c:v>0.4</c:v>
                </c:pt>
                <c:pt idx="300">
                  <c:v>0.4</c:v>
                </c:pt>
                <c:pt idx="301">
                  <c:v>0.4</c:v>
                </c:pt>
                <c:pt idx="302">
                  <c:v>0.4</c:v>
                </c:pt>
                <c:pt idx="303">
                  <c:v>0.4</c:v>
                </c:pt>
                <c:pt idx="304">
                  <c:v>0.4</c:v>
                </c:pt>
                <c:pt idx="305">
                  <c:v>0.4</c:v>
                </c:pt>
                <c:pt idx="306">
                  <c:v>0.4</c:v>
                </c:pt>
                <c:pt idx="307">
                  <c:v>0.4</c:v>
                </c:pt>
                <c:pt idx="308">
                  <c:v>0.4</c:v>
                </c:pt>
                <c:pt idx="309">
                  <c:v>0.4</c:v>
                </c:pt>
                <c:pt idx="310">
                  <c:v>0.4</c:v>
                </c:pt>
                <c:pt idx="311">
                  <c:v>0.4</c:v>
                </c:pt>
                <c:pt idx="312">
                  <c:v>0.4</c:v>
                </c:pt>
                <c:pt idx="313">
                  <c:v>0.4</c:v>
                </c:pt>
                <c:pt idx="314">
                  <c:v>0.4</c:v>
                </c:pt>
                <c:pt idx="315">
                  <c:v>0.4</c:v>
                </c:pt>
                <c:pt idx="316">
                  <c:v>0.4</c:v>
                </c:pt>
                <c:pt idx="317">
                  <c:v>0.4</c:v>
                </c:pt>
                <c:pt idx="318">
                  <c:v>0.4</c:v>
                </c:pt>
                <c:pt idx="319">
                  <c:v>0.4</c:v>
                </c:pt>
                <c:pt idx="320">
                  <c:v>0.4</c:v>
                </c:pt>
                <c:pt idx="321">
                  <c:v>0.4</c:v>
                </c:pt>
                <c:pt idx="322">
                  <c:v>0.4</c:v>
                </c:pt>
                <c:pt idx="323">
                  <c:v>0.4</c:v>
                </c:pt>
                <c:pt idx="324">
                  <c:v>0.4</c:v>
                </c:pt>
                <c:pt idx="325">
                  <c:v>0.4</c:v>
                </c:pt>
                <c:pt idx="326">
                  <c:v>0.4</c:v>
                </c:pt>
                <c:pt idx="327">
                  <c:v>0.4</c:v>
                </c:pt>
                <c:pt idx="328">
                  <c:v>0.4</c:v>
                </c:pt>
                <c:pt idx="329">
                  <c:v>0.4</c:v>
                </c:pt>
                <c:pt idx="330">
                  <c:v>0.4</c:v>
                </c:pt>
                <c:pt idx="331">
                  <c:v>0.4</c:v>
                </c:pt>
                <c:pt idx="332">
                  <c:v>0.4</c:v>
                </c:pt>
                <c:pt idx="333">
                  <c:v>0.4</c:v>
                </c:pt>
                <c:pt idx="334">
                  <c:v>0.4</c:v>
                </c:pt>
                <c:pt idx="335">
                  <c:v>0.4</c:v>
                </c:pt>
                <c:pt idx="336">
                  <c:v>0.4</c:v>
                </c:pt>
                <c:pt idx="337">
                  <c:v>0.4</c:v>
                </c:pt>
                <c:pt idx="338">
                  <c:v>0.4</c:v>
                </c:pt>
                <c:pt idx="339">
                  <c:v>0.4</c:v>
                </c:pt>
                <c:pt idx="340">
                  <c:v>0.4</c:v>
                </c:pt>
                <c:pt idx="341">
                  <c:v>0.4</c:v>
                </c:pt>
                <c:pt idx="342">
                  <c:v>0.4</c:v>
                </c:pt>
                <c:pt idx="343">
                  <c:v>0.4</c:v>
                </c:pt>
                <c:pt idx="344">
                  <c:v>0.4</c:v>
                </c:pt>
                <c:pt idx="345">
                  <c:v>0.4</c:v>
                </c:pt>
                <c:pt idx="346">
                  <c:v>0.4</c:v>
                </c:pt>
                <c:pt idx="347">
                  <c:v>0.4</c:v>
                </c:pt>
                <c:pt idx="348">
                  <c:v>0.4</c:v>
                </c:pt>
                <c:pt idx="349">
                  <c:v>0.4</c:v>
                </c:pt>
                <c:pt idx="350">
                  <c:v>0.4</c:v>
                </c:pt>
                <c:pt idx="351">
                  <c:v>0.4</c:v>
                </c:pt>
                <c:pt idx="352">
                  <c:v>0.4</c:v>
                </c:pt>
                <c:pt idx="353">
                  <c:v>0.4</c:v>
                </c:pt>
                <c:pt idx="354">
                  <c:v>0.4</c:v>
                </c:pt>
                <c:pt idx="355">
                  <c:v>0.4</c:v>
                </c:pt>
                <c:pt idx="356">
                  <c:v>0.4</c:v>
                </c:pt>
                <c:pt idx="357">
                  <c:v>0.4</c:v>
                </c:pt>
                <c:pt idx="358">
                  <c:v>0.4</c:v>
                </c:pt>
                <c:pt idx="359">
                  <c:v>0.4</c:v>
                </c:pt>
                <c:pt idx="360">
                  <c:v>0.4</c:v>
                </c:pt>
                <c:pt idx="361">
                  <c:v>0.4</c:v>
                </c:pt>
                <c:pt idx="362">
                  <c:v>0.4</c:v>
                </c:pt>
                <c:pt idx="363">
                  <c:v>0.4</c:v>
                </c:pt>
                <c:pt idx="364">
                  <c:v>0.4</c:v>
                </c:pt>
                <c:pt idx="365">
                  <c:v>0.4</c:v>
                </c:pt>
                <c:pt idx="366">
                  <c:v>0.4</c:v>
                </c:pt>
                <c:pt idx="367">
                  <c:v>0.4</c:v>
                </c:pt>
                <c:pt idx="368">
                  <c:v>0.4</c:v>
                </c:pt>
                <c:pt idx="369">
                  <c:v>0.4</c:v>
                </c:pt>
                <c:pt idx="370">
                  <c:v>0.4</c:v>
                </c:pt>
                <c:pt idx="371">
                  <c:v>0.4</c:v>
                </c:pt>
                <c:pt idx="372">
                  <c:v>0.4</c:v>
                </c:pt>
                <c:pt idx="373">
                  <c:v>0.4</c:v>
                </c:pt>
                <c:pt idx="374">
                  <c:v>0.4</c:v>
                </c:pt>
                <c:pt idx="375">
                  <c:v>0.4</c:v>
                </c:pt>
                <c:pt idx="376">
                  <c:v>0.4</c:v>
                </c:pt>
                <c:pt idx="377">
                  <c:v>0.4</c:v>
                </c:pt>
                <c:pt idx="378">
                  <c:v>0.4</c:v>
                </c:pt>
                <c:pt idx="379">
                  <c:v>0.4</c:v>
                </c:pt>
                <c:pt idx="380">
                  <c:v>0.4</c:v>
                </c:pt>
                <c:pt idx="381">
                  <c:v>0.4</c:v>
                </c:pt>
                <c:pt idx="382">
                  <c:v>0.4</c:v>
                </c:pt>
                <c:pt idx="383">
                  <c:v>0.4</c:v>
                </c:pt>
                <c:pt idx="384">
                  <c:v>0.4</c:v>
                </c:pt>
                <c:pt idx="385">
                  <c:v>0.4</c:v>
                </c:pt>
                <c:pt idx="386">
                  <c:v>0.4</c:v>
                </c:pt>
                <c:pt idx="387">
                  <c:v>0.4</c:v>
                </c:pt>
                <c:pt idx="388">
                  <c:v>0.4</c:v>
                </c:pt>
                <c:pt idx="389">
                  <c:v>0.4</c:v>
                </c:pt>
                <c:pt idx="390">
                  <c:v>0.4</c:v>
                </c:pt>
                <c:pt idx="391">
                  <c:v>0.4</c:v>
                </c:pt>
                <c:pt idx="392">
                  <c:v>0.4</c:v>
                </c:pt>
                <c:pt idx="393">
                  <c:v>0.4</c:v>
                </c:pt>
                <c:pt idx="394">
                  <c:v>0.4</c:v>
                </c:pt>
                <c:pt idx="395">
                  <c:v>0.4</c:v>
                </c:pt>
                <c:pt idx="396">
                  <c:v>0.4</c:v>
                </c:pt>
                <c:pt idx="397">
                  <c:v>0.4</c:v>
                </c:pt>
                <c:pt idx="398">
                  <c:v>0.4</c:v>
                </c:pt>
                <c:pt idx="399">
                  <c:v>0.4</c:v>
                </c:pt>
                <c:pt idx="400">
                  <c:v>0.4</c:v>
                </c:pt>
                <c:pt idx="401">
                  <c:v>0.4</c:v>
                </c:pt>
                <c:pt idx="402">
                  <c:v>0.4</c:v>
                </c:pt>
                <c:pt idx="403">
                  <c:v>0.4</c:v>
                </c:pt>
                <c:pt idx="404">
                  <c:v>0.4</c:v>
                </c:pt>
                <c:pt idx="405">
                  <c:v>0.4</c:v>
                </c:pt>
                <c:pt idx="406">
                  <c:v>0.4</c:v>
                </c:pt>
                <c:pt idx="407">
                  <c:v>0.4</c:v>
                </c:pt>
                <c:pt idx="408">
                  <c:v>0.4</c:v>
                </c:pt>
                <c:pt idx="409">
                  <c:v>0.4</c:v>
                </c:pt>
                <c:pt idx="410">
                  <c:v>0.4</c:v>
                </c:pt>
                <c:pt idx="411">
                  <c:v>0.4</c:v>
                </c:pt>
                <c:pt idx="412">
                  <c:v>0.4</c:v>
                </c:pt>
                <c:pt idx="413">
                  <c:v>0.4</c:v>
                </c:pt>
                <c:pt idx="414">
                  <c:v>0.4</c:v>
                </c:pt>
                <c:pt idx="415">
                  <c:v>0.4</c:v>
                </c:pt>
                <c:pt idx="416">
                  <c:v>0.4</c:v>
                </c:pt>
                <c:pt idx="417">
                  <c:v>0.4</c:v>
                </c:pt>
                <c:pt idx="418">
                  <c:v>0.4</c:v>
                </c:pt>
                <c:pt idx="419">
                  <c:v>0.4</c:v>
                </c:pt>
                <c:pt idx="420">
                  <c:v>0.4</c:v>
                </c:pt>
                <c:pt idx="421">
                  <c:v>0.4</c:v>
                </c:pt>
                <c:pt idx="422">
                  <c:v>0.4</c:v>
                </c:pt>
                <c:pt idx="423">
                  <c:v>0.4</c:v>
                </c:pt>
                <c:pt idx="424">
                  <c:v>0.4</c:v>
                </c:pt>
                <c:pt idx="425">
                  <c:v>0.4</c:v>
                </c:pt>
                <c:pt idx="426">
                  <c:v>0.4</c:v>
                </c:pt>
                <c:pt idx="427">
                  <c:v>0.4</c:v>
                </c:pt>
                <c:pt idx="428">
                  <c:v>0.4</c:v>
                </c:pt>
                <c:pt idx="429">
                  <c:v>0.4</c:v>
                </c:pt>
                <c:pt idx="430">
                  <c:v>0.4</c:v>
                </c:pt>
                <c:pt idx="431">
                  <c:v>0.4</c:v>
                </c:pt>
                <c:pt idx="432">
                  <c:v>0.4</c:v>
                </c:pt>
                <c:pt idx="433">
                  <c:v>0.4</c:v>
                </c:pt>
                <c:pt idx="434">
                  <c:v>0.4</c:v>
                </c:pt>
                <c:pt idx="435">
                  <c:v>0.4</c:v>
                </c:pt>
                <c:pt idx="436">
                  <c:v>0.4</c:v>
                </c:pt>
                <c:pt idx="437">
                  <c:v>0.4</c:v>
                </c:pt>
                <c:pt idx="438">
                  <c:v>0.4</c:v>
                </c:pt>
                <c:pt idx="439">
                  <c:v>0.4</c:v>
                </c:pt>
                <c:pt idx="440">
                  <c:v>0.4</c:v>
                </c:pt>
                <c:pt idx="441">
                  <c:v>0.4</c:v>
                </c:pt>
                <c:pt idx="442">
                  <c:v>0.4</c:v>
                </c:pt>
                <c:pt idx="443">
                  <c:v>0.4</c:v>
                </c:pt>
                <c:pt idx="444">
                  <c:v>0.4</c:v>
                </c:pt>
                <c:pt idx="445">
                  <c:v>0.4</c:v>
                </c:pt>
                <c:pt idx="446">
                  <c:v>0.4</c:v>
                </c:pt>
                <c:pt idx="447">
                  <c:v>0.4</c:v>
                </c:pt>
                <c:pt idx="448">
                  <c:v>0.4</c:v>
                </c:pt>
                <c:pt idx="449">
                  <c:v>0.4</c:v>
                </c:pt>
                <c:pt idx="450">
                  <c:v>0.4</c:v>
                </c:pt>
                <c:pt idx="451">
                  <c:v>0.4</c:v>
                </c:pt>
                <c:pt idx="452">
                  <c:v>0.4</c:v>
                </c:pt>
                <c:pt idx="453">
                  <c:v>0.4</c:v>
                </c:pt>
                <c:pt idx="454">
                  <c:v>0.4</c:v>
                </c:pt>
                <c:pt idx="455">
                  <c:v>0.4</c:v>
                </c:pt>
                <c:pt idx="456">
                  <c:v>0.4</c:v>
                </c:pt>
                <c:pt idx="457">
                  <c:v>0.4</c:v>
                </c:pt>
                <c:pt idx="458">
                  <c:v>0.4</c:v>
                </c:pt>
                <c:pt idx="459">
                  <c:v>0.4</c:v>
                </c:pt>
                <c:pt idx="460">
                  <c:v>0.4</c:v>
                </c:pt>
                <c:pt idx="461">
                  <c:v>0.4</c:v>
                </c:pt>
                <c:pt idx="462">
                  <c:v>0.4</c:v>
                </c:pt>
                <c:pt idx="463">
                  <c:v>0.4</c:v>
                </c:pt>
                <c:pt idx="464">
                  <c:v>0.4</c:v>
                </c:pt>
                <c:pt idx="465">
                  <c:v>0.4</c:v>
                </c:pt>
                <c:pt idx="466">
                  <c:v>0.4</c:v>
                </c:pt>
                <c:pt idx="467">
                  <c:v>0.4</c:v>
                </c:pt>
                <c:pt idx="468">
                  <c:v>0.4</c:v>
                </c:pt>
                <c:pt idx="469">
                  <c:v>0.4</c:v>
                </c:pt>
                <c:pt idx="470">
                  <c:v>0.4</c:v>
                </c:pt>
                <c:pt idx="471">
                  <c:v>0.4</c:v>
                </c:pt>
                <c:pt idx="472">
                  <c:v>0.4</c:v>
                </c:pt>
                <c:pt idx="473">
                  <c:v>0.4</c:v>
                </c:pt>
                <c:pt idx="474">
                  <c:v>0.4</c:v>
                </c:pt>
                <c:pt idx="475">
                  <c:v>0.4</c:v>
                </c:pt>
                <c:pt idx="476">
                  <c:v>0.4</c:v>
                </c:pt>
                <c:pt idx="477">
                  <c:v>0.4</c:v>
                </c:pt>
                <c:pt idx="478">
                  <c:v>0.4</c:v>
                </c:pt>
                <c:pt idx="479">
                  <c:v>0.4</c:v>
                </c:pt>
                <c:pt idx="480">
                  <c:v>0.4</c:v>
                </c:pt>
                <c:pt idx="481">
                  <c:v>0.4</c:v>
                </c:pt>
                <c:pt idx="482">
                  <c:v>0.4</c:v>
                </c:pt>
                <c:pt idx="483">
                  <c:v>0.4</c:v>
                </c:pt>
                <c:pt idx="484">
                  <c:v>0.4</c:v>
                </c:pt>
                <c:pt idx="485">
                  <c:v>0.4</c:v>
                </c:pt>
                <c:pt idx="486">
                  <c:v>0.4</c:v>
                </c:pt>
                <c:pt idx="487">
                  <c:v>0.4</c:v>
                </c:pt>
                <c:pt idx="488">
                  <c:v>0.4</c:v>
                </c:pt>
                <c:pt idx="489">
                  <c:v>0.4</c:v>
                </c:pt>
                <c:pt idx="490">
                  <c:v>0.4</c:v>
                </c:pt>
                <c:pt idx="491">
                  <c:v>0.4</c:v>
                </c:pt>
                <c:pt idx="492">
                  <c:v>0.4</c:v>
                </c:pt>
                <c:pt idx="493">
                  <c:v>0.4</c:v>
                </c:pt>
                <c:pt idx="494">
                  <c:v>0.4</c:v>
                </c:pt>
                <c:pt idx="495">
                  <c:v>0.4</c:v>
                </c:pt>
                <c:pt idx="496">
                  <c:v>0.4</c:v>
                </c:pt>
                <c:pt idx="497">
                  <c:v>0.4</c:v>
                </c:pt>
                <c:pt idx="498">
                  <c:v>0.4</c:v>
                </c:pt>
                <c:pt idx="499">
                  <c:v>0.4</c:v>
                </c:pt>
                <c:pt idx="500">
                  <c:v>0.4</c:v>
                </c:pt>
                <c:pt idx="501">
                  <c:v>0.4</c:v>
                </c:pt>
                <c:pt idx="502">
                  <c:v>0.4</c:v>
                </c:pt>
                <c:pt idx="503">
                  <c:v>0.4</c:v>
                </c:pt>
                <c:pt idx="504">
                  <c:v>0.4</c:v>
                </c:pt>
                <c:pt idx="505">
                  <c:v>0.4</c:v>
                </c:pt>
                <c:pt idx="506">
                  <c:v>0.4</c:v>
                </c:pt>
                <c:pt idx="507">
                  <c:v>0.4</c:v>
                </c:pt>
                <c:pt idx="508">
                  <c:v>0.4</c:v>
                </c:pt>
                <c:pt idx="509">
                  <c:v>0.4</c:v>
                </c:pt>
                <c:pt idx="510">
                  <c:v>0.4</c:v>
                </c:pt>
                <c:pt idx="511">
                  <c:v>0.4</c:v>
                </c:pt>
                <c:pt idx="512">
                  <c:v>0.4</c:v>
                </c:pt>
                <c:pt idx="513">
                  <c:v>0.4</c:v>
                </c:pt>
                <c:pt idx="514">
                  <c:v>0.4</c:v>
                </c:pt>
                <c:pt idx="515">
                  <c:v>0.4</c:v>
                </c:pt>
                <c:pt idx="516">
                  <c:v>0.4</c:v>
                </c:pt>
                <c:pt idx="517">
                  <c:v>0.4</c:v>
                </c:pt>
                <c:pt idx="518">
                  <c:v>0.4</c:v>
                </c:pt>
                <c:pt idx="519">
                  <c:v>0.4</c:v>
                </c:pt>
                <c:pt idx="520">
                  <c:v>0.4</c:v>
                </c:pt>
                <c:pt idx="521">
                  <c:v>0.4</c:v>
                </c:pt>
                <c:pt idx="522">
                  <c:v>0.4</c:v>
                </c:pt>
                <c:pt idx="523">
                  <c:v>0.4</c:v>
                </c:pt>
                <c:pt idx="524">
                  <c:v>0.4</c:v>
                </c:pt>
                <c:pt idx="525">
                  <c:v>0.4</c:v>
                </c:pt>
                <c:pt idx="526">
                  <c:v>0.4</c:v>
                </c:pt>
                <c:pt idx="527">
                  <c:v>0.4</c:v>
                </c:pt>
                <c:pt idx="528">
                  <c:v>0.4</c:v>
                </c:pt>
                <c:pt idx="529">
                  <c:v>0.4</c:v>
                </c:pt>
                <c:pt idx="530">
                  <c:v>0.4</c:v>
                </c:pt>
                <c:pt idx="531">
                  <c:v>0.4</c:v>
                </c:pt>
                <c:pt idx="532">
                  <c:v>0.4</c:v>
                </c:pt>
                <c:pt idx="533">
                  <c:v>0.4</c:v>
                </c:pt>
                <c:pt idx="534">
                  <c:v>0.4</c:v>
                </c:pt>
                <c:pt idx="535">
                  <c:v>0.4</c:v>
                </c:pt>
                <c:pt idx="536">
                  <c:v>0.4</c:v>
                </c:pt>
                <c:pt idx="537">
                  <c:v>0.4</c:v>
                </c:pt>
                <c:pt idx="538">
                  <c:v>0.4</c:v>
                </c:pt>
                <c:pt idx="539">
                  <c:v>0.4</c:v>
                </c:pt>
                <c:pt idx="540">
                  <c:v>0.4</c:v>
                </c:pt>
                <c:pt idx="541">
                  <c:v>0.4</c:v>
                </c:pt>
                <c:pt idx="542">
                  <c:v>0.4</c:v>
                </c:pt>
                <c:pt idx="543">
                  <c:v>0.4</c:v>
                </c:pt>
                <c:pt idx="544">
                  <c:v>0.4</c:v>
                </c:pt>
                <c:pt idx="545">
                  <c:v>0.4</c:v>
                </c:pt>
                <c:pt idx="546">
                  <c:v>0.4</c:v>
                </c:pt>
                <c:pt idx="547">
                  <c:v>0.4</c:v>
                </c:pt>
                <c:pt idx="548">
                  <c:v>0.4</c:v>
                </c:pt>
                <c:pt idx="549">
                  <c:v>0.4</c:v>
                </c:pt>
                <c:pt idx="550">
                  <c:v>0.4</c:v>
                </c:pt>
                <c:pt idx="551">
                  <c:v>0.4</c:v>
                </c:pt>
                <c:pt idx="552">
                  <c:v>0.4</c:v>
                </c:pt>
                <c:pt idx="553">
                  <c:v>0.4</c:v>
                </c:pt>
                <c:pt idx="554">
                  <c:v>0.4</c:v>
                </c:pt>
                <c:pt idx="555">
                  <c:v>0.4</c:v>
                </c:pt>
                <c:pt idx="556">
                  <c:v>0.4</c:v>
                </c:pt>
                <c:pt idx="557">
                  <c:v>0.4</c:v>
                </c:pt>
                <c:pt idx="558">
                  <c:v>0.4</c:v>
                </c:pt>
                <c:pt idx="559">
                  <c:v>0.4</c:v>
                </c:pt>
                <c:pt idx="560">
                  <c:v>0.4</c:v>
                </c:pt>
                <c:pt idx="561">
                  <c:v>0.4</c:v>
                </c:pt>
                <c:pt idx="562">
                  <c:v>0.4</c:v>
                </c:pt>
                <c:pt idx="563">
                  <c:v>0.4</c:v>
                </c:pt>
                <c:pt idx="564">
                  <c:v>0.4</c:v>
                </c:pt>
                <c:pt idx="565">
                  <c:v>0.4</c:v>
                </c:pt>
                <c:pt idx="566">
                  <c:v>0.4</c:v>
                </c:pt>
                <c:pt idx="567">
                  <c:v>0.4</c:v>
                </c:pt>
                <c:pt idx="568">
                  <c:v>0.4</c:v>
                </c:pt>
                <c:pt idx="569">
                  <c:v>0.4</c:v>
                </c:pt>
                <c:pt idx="570">
                  <c:v>0.4</c:v>
                </c:pt>
                <c:pt idx="571">
                  <c:v>0.4</c:v>
                </c:pt>
                <c:pt idx="572">
                  <c:v>0.4</c:v>
                </c:pt>
                <c:pt idx="573">
                  <c:v>0.4</c:v>
                </c:pt>
                <c:pt idx="574">
                  <c:v>0.4</c:v>
                </c:pt>
                <c:pt idx="575">
                  <c:v>0.4</c:v>
                </c:pt>
                <c:pt idx="576">
                  <c:v>0.4</c:v>
                </c:pt>
                <c:pt idx="577">
                  <c:v>0.4</c:v>
                </c:pt>
                <c:pt idx="578">
                  <c:v>0.4</c:v>
                </c:pt>
                <c:pt idx="579">
                  <c:v>0.4</c:v>
                </c:pt>
                <c:pt idx="580">
                  <c:v>0.4</c:v>
                </c:pt>
                <c:pt idx="581">
                  <c:v>0.4</c:v>
                </c:pt>
                <c:pt idx="582">
                  <c:v>0.4</c:v>
                </c:pt>
                <c:pt idx="583">
                  <c:v>0.4</c:v>
                </c:pt>
                <c:pt idx="584">
                  <c:v>0.4</c:v>
                </c:pt>
                <c:pt idx="585">
                  <c:v>0.4</c:v>
                </c:pt>
                <c:pt idx="586">
                  <c:v>0.4</c:v>
                </c:pt>
                <c:pt idx="587">
                  <c:v>0.4</c:v>
                </c:pt>
                <c:pt idx="588">
                  <c:v>0.4</c:v>
                </c:pt>
                <c:pt idx="589">
                  <c:v>0.4</c:v>
                </c:pt>
                <c:pt idx="590">
                  <c:v>0.4</c:v>
                </c:pt>
                <c:pt idx="591">
                  <c:v>0.4</c:v>
                </c:pt>
                <c:pt idx="592">
                  <c:v>0.4</c:v>
                </c:pt>
                <c:pt idx="593">
                  <c:v>0.4</c:v>
                </c:pt>
                <c:pt idx="594">
                  <c:v>0.4</c:v>
                </c:pt>
                <c:pt idx="595">
                  <c:v>0.4</c:v>
                </c:pt>
                <c:pt idx="596">
                  <c:v>0.4</c:v>
                </c:pt>
                <c:pt idx="597">
                  <c:v>0.4</c:v>
                </c:pt>
                <c:pt idx="598">
                  <c:v>0.4</c:v>
                </c:pt>
                <c:pt idx="599">
                  <c:v>0.4</c:v>
                </c:pt>
                <c:pt idx="600">
                  <c:v>0.4</c:v>
                </c:pt>
                <c:pt idx="601">
                  <c:v>0.4</c:v>
                </c:pt>
                <c:pt idx="602">
                  <c:v>0.4</c:v>
                </c:pt>
                <c:pt idx="603">
                  <c:v>0.4</c:v>
                </c:pt>
                <c:pt idx="604">
                  <c:v>0.4</c:v>
                </c:pt>
                <c:pt idx="605">
                  <c:v>0.4</c:v>
                </c:pt>
                <c:pt idx="606">
                  <c:v>0.4</c:v>
                </c:pt>
                <c:pt idx="607">
                  <c:v>0.4</c:v>
                </c:pt>
                <c:pt idx="608">
                  <c:v>0.4</c:v>
                </c:pt>
                <c:pt idx="609">
                  <c:v>0.4</c:v>
                </c:pt>
                <c:pt idx="610">
                  <c:v>0.4</c:v>
                </c:pt>
                <c:pt idx="611">
                  <c:v>0.4</c:v>
                </c:pt>
                <c:pt idx="612">
                  <c:v>0.4</c:v>
                </c:pt>
                <c:pt idx="613">
                  <c:v>0.4</c:v>
                </c:pt>
                <c:pt idx="614">
                  <c:v>0.4</c:v>
                </c:pt>
                <c:pt idx="615">
                  <c:v>0.4</c:v>
                </c:pt>
                <c:pt idx="616">
                  <c:v>0.4</c:v>
                </c:pt>
                <c:pt idx="617">
                  <c:v>0.4</c:v>
                </c:pt>
                <c:pt idx="618">
                  <c:v>0.4</c:v>
                </c:pt>
                <c:pt idx="619">
                  <c:v>0.4</c:v>
                </c:pt>
                <c:pt idx="620">
                  <c:v>0.4</c:v>
                </c:pt>
                <c:pt idx="621">
                  <c:v>0.4</c:v>
                </c:pt>
                <c:pt idx="622">
                  <c:v>0.4</c:v>
                </c:pt>
                <c:pt idx="623">
                  <c:v>0.4</c:v>
                </c:pt>
                <c:pt idx="624">
                  <c:v>0.4</c:v>
                </c:pt>
                <c:pt idx="625">
                  <c:v>0.4</c:v>
                </c:pt>
                <c:pt idx="626">
                  <c:v>0.4</c:v>
                </c:pt>
                <c:pt idx="627">
                  <c:v>0.4</c:v>
                </c:pt>
                <c:pt idx="628">
                  <c:v>0.4</c:v>
                </c:pt>
                <c:pt idx="629">
                  <c:v>0.4</c:v>
                </c:pt>
                <c:pt idx="630">
                  <c:v>0.4</c:v>
                </c:pt>
                <c:pt idx="631">
                  <c:v>0.4</c:v>
                </c:pt>
                <c:pt idx="632">
                  <c:v>0.4</c:v>
                </c:pt>
                <c:pt idx="633">
                  <c:v>0.4</c:v>
                </c:pt>
                <c:pt idx="634">
                  <c:v>0.4</c:v>
                </c:pt>
                <c:pt idx="635">
                  <c:v>0.4</c:v>
                </c:pt>
                <c:pt idx="636">
                  <c:v>0.4</c:v>
                </c:pt>
                <c:pt idx="637">
                  <c:v>0.4</c:v>
                </c:pt>
                <c:pt idx="638">
                  <c:v>0.4</c:v>
                </c:pt>
                <c:pt idx="639">
                  <c:v>0.4</c:v>
                </c:pt>
                <c:pt idx="640">
                  <c:v>0.4</c:v>
                </c:pt>
                <c:pt idx="641">
                  <c:v>0.4</c:v>
                </c:pt>
                <c:pt idx="642">
                  <c:v>0.4</c:v>
                </c:pt>
                <c:pt idx="643">
                  <c:v>0.4</c:v>
                </c:pt>
                <c:pt idx="644">
                  <c:v>0.4</c:v>
                </c:pt>
                <c:pt idx="645">
                  <c:v>0.4</c:v>
                </c:pt>
                <c:pt idx="646">
                  <c:v>0.4</c:v>
                </c:pt>
                <c:pt idx="647">
                  <c:v>0.4</c:v>
                </c:pt>
                <c:pt idx="648">
                  <c:v>0.4</c:v>
                </c:pt>
                <c:pt idx="649">
                  <c:v>0.4</c:v>
                </c:pt>
                <c:pt idx="650">
                  <c:v>0.4</c:v>
                </c:pt>
                <c:pt idx="651">
                  <c:v>0.4</c:v>
                </c:pt>
                <c:pt idx="652">
                  <c:v>0.4</c:v>
                </c:pt>
                <c:pt idx="653">
                  <c:v>0.4</c:v>
                </c:pt>
                <c:pt idx="654">
                  <c:v>0.4</c:v>
                </c:pt>
                <c:pt idx="655">
                  <c:v>0.4</c:v>
                </c:pt>
                <c:pt idx="656">
                  <c:v>0.4</c:v>
                </c:pt>
                <c:pt idx="657">
                  <c:v>0.4</c:v>
                </c:pt>
                <c:pt idx="658">
                  <c:v>0.4</c:v>
                </c:pt>
                <c:pt idx="659">
                  <c:v>0.4</c:v>
                </c:pt>
                <c:pt idx="660">
                  <c:v>0.4</c:v>
                </c:pt>
                <c:pt idx="661">
                  <c:v>0.4</c:v>
                </c:pt>
                <c:pt idx="662">
                  <c:v>0.4</c:v>
                </c:pt>
                <c:pt idx="663">
                  <c:v>0.4</c:v>
                </c:pt>
                <c:pt idx="664">
                  <c:v>0.4</c:v>
                </c:pt>
                <c:pt idx="665">
                  <c:v>0.4</c:v>
                </c:pt>
                <c:pt idx="666">
                  <c:v>0.4</c:v>
                </c:pt>
                <c:pt idx="667">
                  <c:v>0.4</c:v>
                </c:pt>
                <c:pt idx="668">
                  <c:v>0.4</c:v>
                </c:pt>
                <c:pt idx="669">
                  <c:v>0.4</c:v>
                </c:pt>
                <c:pt idx="670">
                  <c:v>0.4</c:v>
                </c:pt>
                <c:pt idx="671">
                  <c:v>0.4</c:v>
                </c:pt>
                <c:pt idx="672">
                  <c:v>0.4</c:v>
                </c:pt>
                <c:pt idx="673">
                  <c:v>0.4</c:v>
                </c:pt>
                <c:pt idx="674">
                  <c:v>0.4</c:v>
                </c:pt>
                <c:pt idx="675">
                  <c:v>0.4</c:v>
                </c:pt>
                <c:pt idx="676">
                  <c:v>0.4</c:v>
                </c:pt>
                <c:pt idx="677">
                  <c:v>0.4</c:v>
                </c:pt>
                <c:pt idx="678">
                  <c:v>0.4</c:v>
                </c:pt>
                <c:pt idx="679">
                  <c:v>0.4</c:v>
                </c:pt>
                <c:pt idx="680">
                  <c:v>0.4</c:v>
                </c:pt>
                <c:pt idx="681">
                  <c:v>0.4</c:v>
                </c:pt>
                <c:pt idx="682">
                  <c:v>0.4</c:v>
                </c:pt>
                <c:pt idx="683">
                  <c:v>0.4</c:v>
                </c:pt>
                <c:pt idx="684">
                  <c:v>0.4</c:v>
                </c:pt>
                <c:pt idx="685">
                  <c:v>0.4</c:v>
                </c:pt>
                <c:pt idx="686">
                  <c:v>0.4</c:v>
                </c:pt>
                <c:pt idx="687">
                  <c:v>0.4</c:v>
                </c:pt>
                <c:pt idx="688">
                  <c:v>0.4</c:v>
                </c:pt>
                <c:pt idx="689">
                  <c:v>0.4</c:v>
                </c:pt>
                <c:pt idx="690">
                  <c:v>0.4</c:v>
                </c:pt>
                <c:pt idx="691">
                  <c:v>0.4</c:v>
                </c:pt>
                <c:pt idx="692">
                  <c:v>0.4</c:v>
                </c:pt>
                <c:pt idx="693">
                  <c:v>0.4</c:v>
                </c:pt>
                <c:pt idx="694">
                  <c:v>0.4</c:v>
                </c:pt>
                <c:pt idx="695">
                  <c:v>0.4</c:v>
                </c:pt>
                <c:pt idx="696">
                  <c:v>0.4</c:v>
                </c:pt>
                <c:pt idx="697">
                  <c:v>0.4</c:v>
                </c:pt>
                <c:pt idx="698">
                  <c:v>0.4</c:v>
                </c:pt>
                <c:pt idx="699">
                  <c:v>0.4</c:v>
                </c:pt>
                <c:pt idx="700">
                  <c:v>0.4</c:v>
                </c:pt>
                <c:pt idx="701">
                  <c:v>0.4</c:v>
                </c:pt>
                <c:pt idx="702">
                  <c:v>0.4</c:v>
                </c:pt>
                <c:pt idx="703">
                  <c:v>0.4</c:v>
                </c:pt>
                <c:pt idx="704">
                  <c:v>0.4</c:v>
                </c:pt>
                <c:pt idx="705">
                  <c:v>0.4</c:v>
                </c:pt>
                <c:pt idx="706">
                  <c:v>0.4</c:v>
                </c:pt>
                <c:pt idx="707">
                  <c:v>0.4</c:v>
                </c:pt>
                <c:pt idx="708">
                  <c:v>0.4</c:v>
                </c:pt>
                <c:pt idx="709">
                  <c:v>0.4</c:v>
                </c:pt>
                <c:pt idx="710">
                  <c:v>0.4</c:v>
                </c:pt>
                <c:pt idx="711">
                  <c:v>0.4</c:v>
                </c:pt>
                <c:pt idx="712">
                  <c:v>0.4</c:v>
                </c:pt>
                <c:pt idx="713">
                  <c:v>0.4</c:v>
                </c:pt>
                <c:pt idx="714">
                  <c:v>0.4</c:v>
                </c:pt>
                <c:pt idx="715">
                  <c:v>0.4</c:v>
                </c:pt>
                <c:pt idx="716">
                  <c:v>0.4</c:v>
                </c:pt>
                <c:pt idx="717">
                  <c:v>0.4</c:v>
                </c:pt>
                <c:pt idx="718">
                  <c:v>0.4</c:v>
                </c:pt>
                <c:pt idx="719">
                  <c:v>0.4</c:v>
                </c:pt>
                <c:pt idx="720">
                  <c:v>0.4</c:v>
                </c:pt>
                <c:pt idx="721">
                  <c:v>0.4</c:v>
                </c:pt>
                <c:pt idx="722">
                  <c:v>0.4</c:v>
                </c:pt>
                <c:pt idx="723">
                  <c:v>0.4</c:v>
                </c:pt>
                <c:pt idx="724">
                  <c:v>0.4</c:v>
                </c:pt>
                <c:pt idx="725">
                  <c:v>0.4</c:v>
                </c:pt>
                <c:pt idx="726">
                  <c:v>0.4</c:v>
                </c:pt>
                <c:pt idx="727">
                  <c:v>0.4</c:v>
                </c:pt>
                <c:pt idx="728">
                  <c:v>0.4</c:v>
                </c:pt>
                <c:pt idx="729">
                  <c:v>0.4</c:v>
                </c:pt>
                <c:pt idx="730">
                  <c:v>0.4</c:v>
                </c:pt>
                <c:pt idx="731">
                  <c:v>0.4</c:v>
                </c:pt>
                <c:pt idx="732">
                  <c:v>0.4</c:v>
                </c:pt>
                <c:pt idx="733">
                  <c:v>0.4</c:v>
                </c:pt>
                <c:pt idx="734">
                  <c:v>0.4</c:v>
                </c:pt>
                <c:pt idx="735">
                  <c:v>0.4</c:v>
                </c:pt>
                <c:pt idx="736">
                  <c:v>0.4</c:v>
                </c:pt>
                <c:pt idx="737">
                  <c:v>0.4</c:v>
                </c:pt>
                <c:pt idx="738">
                  <c:v>0.4</c:v>
                </c:pt>
                <c:pt idx="739">
                  <c:v>0.4</c:v>
                </c:pt>
                <c:pt idx="740">
                  <c:v>0.4</c:v>
                </c:pt>
                <c:pt idx="741">
                  <c:v>0.4</c:v>
                </c:pt>
                <c:pt idx="742">
                  <c:v>0.4</c:v>
                </c:pt>
                <c:pt idx="743">
                  <c:v>0.4</c:v>
                </c:pt>
                <c:pt idx="744">
                  <c:v>0.4</c:v>
                </c:pt>
                <c:pt idx="745">
                  <c:v>0.4</c:v>
                </c:pt>
                <c:pt idx="746">
                  <c:v>0.4</c:v>
                </c:pt>
                <c:pt idx="747">
                  <c:v>0.4</c:v>
                </c:pt>
                <c:pt idx="748">
                  <c:v>0.4</c:v>
                </c:pt>
                <c:pt idx="749">
                  <c:v>0.4</c:v>
                </c:pt>
                <c:pt idx="750">
                  <c:v>0.4</c:v>
                </c:pt>
                <c:pt idx="751">
                  <c:v>0.4</c:v>
                </c:pt>
                <c:pt idx="752">
                  <c:v>0.4</c:v>
                </c:pt>
                <c:pt idx="753">
                  <c:v>0.4</c:v>
                </c:pt>
                <c:pt idx="754">
                  <c:v>0.4</c:v>
                </c:pt>
                <c:pt idx="755">
                  <c:v>0.4</c:v>
                </c:pt>
                <c:pt idx="756">
                  <c:v>0.4</c:v>
                </c:pt>
                <c:pt idx="757">
                  <c:v>0.4</c:v>
                </c:pt>
                <c:pt idx="758">
                  <c:v>0.4</c:v>
                </c:pt>
                <c:pt idx="759">
                  <c:v>0.4</c:v>
                </c:pt>
                <c:pt idx="760">
                  <c:v>0.4</c:v>
                </c:pt>
                <c:pt idx="761">
                  <c:v>0.4</c:v>
                </c:pt>
                <c:pt idx="762">
                  <c:v>0.4</c:v>
                </c:pt>
                <c:pt idx="763">
                  <c:v>0.4</c:v>
                </c:pt>
                <c:pt idx="764">
                  <c:v>0.4</c:v>
                </c:pt>
                <c:pt idx="765">
                  <c:v>0.4</c:v>
                </c:pt>
                <c:pt idx="766">
                  <c:v>0.4</c:v>
                </c:pt>
                <c:pt idx="767">
                  <c:v>0.4</c:v>
                </c:pt>
                <c:pt idx="768">
                  <c:v>0.4</c:v>
                </c:pt>
                <c:pt idx="769">
                  <c:v>0.4</c:v>
                </c:pt>
                <c:pt idx="770">
                  <c:v>0.4</c:v>
                </c:pt>
                <c:pt idx="771">
                  <c:v>0.4</c:v>
                </c:pt>
                <c:pt idx="772">
                  <c:v>0.4</c:v>
                </c:pt>
                <c:pt idx="773">
                  <c:v>0.4</c:v>
                </c:pt>
                <c:pt idx="774">
                  <c:v>0.4</c:v>
                </c:pt>
                <c:pt idx="775">
                  <c:v>0.4</c:v>
                </c:pt>
                <c:pt idx="776">
                  <c:v>0.4</c:v>
                </c:pt>
                <c:pt idx="777">
                  <c:v>0.4</c:v>
                </c:pt>
                <c:pt idx="778">
                  <c:v>0.4</c:v>
                </c:pt>
                <c:pt idx="779">
                  <c:v>0.4</c:v>
                </c:pt>
                <c:pt idx="780">
                  <c:v>0.4</c:v>
                </c:pt>
                <c:pt idx="781">
                  <c:v>0.4</c:v>
                </c:pt>
                <c:pt idx="782">
                  <c:v>0.4</c:v>
                </c:pt>
                <c:pt idx="783">
                  <c:v>0.4</c:v>
                </c:pt>
                <c:pt idx="784">
                  <c:v>0.4</c:v>
                </c:pt>
                <c:pt idx="785">
                  <c:v>0.4</c:v>
                </c:pt>
                <c:pt idx="786">
                  <c:v>0.4</c:v>
                </c:pt>
                <c:pt idx="787">
                  <c:v>0.4</c:v>
                </c:pt>
                <c:pt idx="788">
                  <c:v>0.4</c:v>
                </c:pt>
                <c:pt idx="789">
                  <c:v>0.4</c:v>
                </c:pt>
                <c:pt idx="790">
                  <c:v>0.4</c:v>
                </c:pt>
                <c:pt idx="791">
                  <c:v>0.4</c:v>
                </c:pt>
                <c:pt idx="792">
                  <c:v>0.4</c:v>
                </c:pt>
                <c:pt idx="793">
                  <c:v>0.4</c:v>
                </c:pt>
                <c:pt idx="794">
                  <c:v>0.4</c:v>
                </c:pt>
                <c:pt idx="795">
                  <c:v>0.4</c:v>
                </c:pt>
                <c:pt idx="796">
                  <c:v>0.4</c:v>
                </c:pt>
                <c:pt idx="797">
                  <c:v>0.4</c:v>
                </c:pt>
                <c:pt idx="798">
                  <c:v>0.4</c:v>
                </c:pt>
                <c:pt idx="799">
                  <c:v>0.4</c:v>
                </c:pt>
                <c:pt idx="800">
                  <c:v>0.4</c:v>
                </c:pt>
                <c:pt idx="801">
                  <c:v>0.4</c:v>
                </c:pt>
                <c:pt idx="802">
                  <c:v>0.4</c:v>
                </c:pt>
                <c:pt idx="803">
                  <c:v>0.4</c:v>
                </c:pt>
                <c:pt idx="804">
                  <c:v>0.4</c:v>
                </c:pt>
                <c:pt idx="805">
                  <c:v>0.4</c:v>
                </c:pt>
                <c:pt idx="806">
                  <c:v>0.4</c:v>
                </c:pt>
                <c:pt idx="807">
                  <c:v>0.4</c:v>
                </c:pt>
                <c:pt idx="808">
                  <c:v>0.4</c:v>
                </c:pt>
                <c:pt idx="809">
                  <c:v>0.4</c:v>
                </c:pt>
                <c:pt idx="810">
                  <c:v>0.4</c:v>
                </c:pt>
                <c:pt idx="811">
                  <c:v>0.4</c:v>
                </c:pt>
                <c:pt idx="812">
                  <c:v>0.4</c:v>
                </c:pt>
                <c:pt idx="813">
                  <c:v>0.4</c:v>
                </c:pt>
                <c:pt idx="814">
                  <c:v>0.4</c:v>
                </c:pt>
                <c:pt idx="815">
                  <c:v>0.4</c:v>
                </c:pt>
                <c:pt idx="816">
                  <c:v>0.4</c:v>
                </c:pt>
                <c:pt idx="817">
                  <c:v>0.4</c:v>
                </c:pt>
                <c:pt idx="818">
                  <c:v>0.4</c:v>
                </c:pt>
                <c:pt idx="819">
                  <c:v>0.4</c:v>
                </c:pt>
                <c:pt idx="820">
                  <c:v>0.4</c:v>
                </c:pt>
                <c:pt idx="821">
                  <c:v>0.4</c:v>
                </c:pt>
                <c:pt idx="822">
                  <c:v>0.4</c:v>
                </c:pt>
                <c:pt idx="823">
                  <c:v>0.4</c:v>
                </c:pt>
                <c:pt idx="824">
                  <c:v>0.4</c:v>
                </c:pt>
                <c:pt idx="825">
                  <c:v>0.4</c:v>
                </c:pt>
                <c:pt idx="826">
                  <c:v>0.4</c:v>
                </c:pt>
                <c:pt idx="827">
                  <c:v>0.4</c:v>
                </c:pt>
                <c:pt idx="828">
                  <c:v>0.4</c:v>
                </c:pt>
                <c:pt idx="829">
                  <c:v>0.4</c:v>
                </c:pt>
                <c:pt idx="830">
                  <c:v>0.4</c:v>
                </c:pt>
                <c:pt idx="831">
                  <c:v>0.4</c:v>
                </c:pt>
                <c:pt idx="832">
                  <c:v>0.4</c:v>
                </c:pt>
                <c:pt idx="833">
                  <c:v>0.4</c:v>
                </c:pt>
                <c:pt idx="834">
                  <c:v>0.4</c:v>
                </c:pt>
                <c:pt idx="835">
                  <c:v>0.4</c:v>
                </c:pt>
                <c:pt idx="836">
                  <c:v>0.4</c:v>
                </c:pt>
                <c:pt idx="837">
                  <c:v>0.4</c:v>
                </c:pt>
                <c:pt idx="838">
                  <c:v>0.4</c:v>
                </c:pt>
                <c:pt idx="839">
                  <c:v>0.4</c:v>
                </c:pt>
                <c:pt idx="840">
                  <c:v>0.4</c:v>
                </c:pt>
                <c:pt idx="841">
                  <c:v>0.4</c:v>
                </c:pt>
                <c:pt idx="842">
                  <c:v>0.4</c:v>
                </c:pt>
                <c:pt idx="843">
                  <c:v>0.4</c:v>
                </c:pt>
                <c:pt idx="844">
                  <c:v>0.4</c:v>
                </c:pt>
                <c:pt idx="845">
                  <c:v>0.4</c:v>
                </c:pt>
                <c:pt idx="846">
                  <c:v>0.4</c:v>
                </c:pt>
                <c:pt idx="847">
                  <c:v>0.4</c:v>
                </c:pt>
                <c:pt idx="848">
                  <c:v>0.4</c:v>
                </c:pt>
                <c:pt idx="849">
                  <c:v>0.4</c:v>
                </c:pt>
                <c:pt idx="850">
                  <c:v>0.4</c:v>
                </c:pt>
                <c:pt idx="851">
                  <c:v>0.4</c:v>
                </c:pt>
                <c:pt idx="852">
                  <c:v>0.4</c:v>
                </c:pt>
                <c:pt idx="853">
                  <c:v>0.4</c:v>
                </c:pt>
                <c:pt idx="854">
                  <c:v>0.4</c:v>
                </c:pt>
                <c:pt idx="855">
                  <c:v>0.4</c:v>
                </c:pt>
                <c:pt idx="856">
                  <c:v>0.4</c:v>
                </c:pt>
                <c:pt idx="857">
                  <c:v>0.4</c:v>
                </c:pt>
                <c:pt idx="858">
                  <c:v>0.4</c:v>
                </c:pt>
                <c:pt idx="859">
                  <c:v>0.4</c:v>
                </c:pt>
                <c:pt idx="860">
                  <c:v>0.4</c:v>
                </c:pt>
                <c:pt idx="861">
                  <c:v>0.4</c:v>
                </c:pt>
                <c:pt idx="862">
                  <c:v>0.4</c:v>
                </c:pt>
                <c:pt idx="863">
                  <c:v>0.4</c:v>
                </c:pt>
                <c:pt idx="864">
                  <c:v>0.4</c:v>
                </c:pt>
                <c:pt idx="865">
                  <c:v>0.4</c:v>
                </c:pt>
                <c:pt idx="866">
                  <c:v>0.4</c:v>
                </c:pt>
                <c:pt idx="867">
                  <c:v>0.4</c:v>
                </c:pt>
                <c:pt idx="868">
                  <c:v>0.4</c:v>
                </c:pt>
                <c:pt idx="869">
                  <c:v>0.4</c:v>
                </c:pt>
                <c:pt idx="870">
                  <c:v>0.4</c:v>
                </c:pt>
                <c:pt idx="871">
                  <c:v>0.4</c:v>
                </c:pt>
                <c:pt idx="872">
                  <c:v>0.4</c:v>
                </c:pt>
                <c:pt idx="873">
                  <c:v>0.4</c:v>
                </c:pt>
                <c:pt idx="874">
                  <c:v>0.4</c:v>
                </c:pt>
                <c:pt idx="875">
                  <c:v>0.4</c:v>
                </c:pt>
                <c:pt idx="876">
                  <c:v>0.4</c:v>
                </c:pt>
                <c:pt idx="877">
                  <c:v>0.4</c:v>
                </c:pt>
                <c:pt idx="878">
                  <c:v>0.4</c:v>
                </c:pt>
                <c:pt idx="879">
                  <c:v>0.4</c:v>
                </c:pt>
                <c:pt idx="880">
                  <c:v>0.4</c:v>
                </c:pt>
                <c:pt idx="881">
                  <c:v>0.4</c:v>
                </c:pt>
                <c:pt idx="882">
                  <c:v>0.4</c:v>
                </c:pt>
                <c:pt idx="883">
                  <c:v>0.4</c:v>
                </c:pt>
                <c:pt idx="884">
                  <c:v>0.4</c:v>
                </c:pt>
                <c:pt idx="885">
                  <c:v>0.4</c:v>
                </c:pt>
                <c:pt idx="886">
                  <c:v>0.4</c:v>
                </c:pt>
                <c:pt idx="887">
                  <c:v>0.4</c:v>
                </c:pt>
                <c:pt idx="888">
                  <c:v>0.4</c:v>
                </c:pt>
                <c:pt idx="889">
                  <c:v>0.4</c:v>
                </c:pt>
                <c:pt idx="890">
                  <c:v>0.4</c:v>
                </c:pt>
                <c:pt idx="891">
                  <c:v>0.4</c:v>
                </c:pt>
                <c:pt idx="892">
                  <c:v>0.4</c:v>
                </c:pt>
                <c:pt idx="893">
                  <c:v>0.4</c:v>
                </c:pt>
                <c:pt idx="894">
                  <c:v>0.4</c:v>
                </c:pt>
                <c:pt idx="895">
                  <c:v>0.4</c:v>
                </c:pt>
                <c:pt idx="896">
                  <c:v>0.4</c:v>
                </c:pt>
                <c:pt idx="897">
                  <c:v>0.4</c:v>
                </c:pt>
                <c:pt idx="898">
                  <c:v>0.4</c:v>
                </c:pt>
                <c:pt idx="899">
                  <c:v>0.4</c:v>
                </c:pt>
                <c:pt idx="900">
                  <c:v>0.4</c:v>
                </c:pt>
                <c:pt idx="901">
                  <c:v>0.4</c:v>
                </c:pt>
                <c:pt idx="902">
                  <c:v>0.4</c:v>
                </c:pt>
                <c:pt idx="903">
                  <c:v>0.4</c:v>
                </c:pt>
                <c:pt idx="904">
                  <c:v>0.4</c:v>
                </c:pt>
                <c:pt idx="905">
                  <c:v>0.4</c:v>
                </c:pt>
                <c:pt idx="906">
                  <c:v>0.4</c:v>
                </c:pt>
                <c:pt idx="907">
                  <c:v>0.4</c:v>
                </c:pt>
                <c:pt idx="908">
                  <c:v>0.4</c:v>
                </c:pt>
                <c:pt idx="909">
                  <c:v>0.4</c:v>
                </c:pt>
                <c:pt idx="910">
                  <c:v>0.4</c:v>
                </c:pt>
                <c:pt idx="911">
                  <c:v>0.4</c:v>
                </c:pt>
                <c:pt idx="912">
                  <c:v>0.4</c:v>
                </c:pt>
                <c:pt idx="913">
                  <c:v>0.4</c:v>
                </c:pt>
                <c:pt idx="914">
                  <c:v>0.4</c:v>
                </c:pt>
                <c:pt idx="915">
                  <c:v>0.4</c:v>
                </c:pt>
                <c:pt idx="916">
                  <c:v>0.4</c:v>
                </c:pt>
                <c:pt idx="917">
                  <c:v>0.4</c:v>
                </c:pt>
                <c:pt idx="918">
                  <c:v>0.4</c:v>
                </c:pt>
                <c:pt idx="919">
                  <c:v>0.4</c:v>
                </c:pt>
                <c:pt idx="920">
                  <c:v>0.4</c:v>
                </c:pt>
                <c:pt idx="921">
                  <c:v>0.4</c:v>
                </c:pt>
                <c:pt idx="922">
                  <c:v>0.4</c:v>
                </c:pt>
                <c:pt idx="923">
                  <c:v>0.4</c:v>
                </c:pt>
                <c:pt idx="924">
                  <c:v>0.4</c:v>
                </c:pt>
                <c:pt idx="925">
                  <c:v>0.4</c:v>
                </c:pt>
                <c:pt idx="926">
                  <c:v>0.4</c:v>
                </c:pt>
                <c:pt idx="927">
                  <c:v>0.4</c:v>
                </c:pt>
                <c:pt idx="928">
                  <c:v>0.4</c:v>
                </c:pt>
                <c:pt idx="929">
                  <c:v>0.4</c:v>
                </c:pt>
                <c:pt idx="930">
                  <c:v>0.4</c:v>
                </c:pt>
                <c:pt idx="931">
                  <c:v>0.4</c:v>
                </c:pt>
                <c:pt idx="932">
                  <c:v>0.4</c:v>
                </c:pt>
                <c:pt idx="933">
                  <c:v>0.4</c:v>
                </c:pt>
                <c:pt idx="934">
                  <c:v>0.4</c:v>
                </c:pt>
                <c:pt idx="935">
                  <c:v>0.4</c:v>
                </c:pt>
                <c:pt idx="936">
                  <c:v>0.4</c:v>
                </c:pt>
                <c:pt idx="937">
                  <c:v>0.4</c:v>
                </c:pt>
                <c:pt idx="938">
                  <c:v>0.4</c:v>
                </c:pt>
                <c:pt idx="939">
                  <c:v>0.4</c:v>
                </c:pt>
                <c:pt idx="940">
                  <c:v>0.4</c:v>
                </c:pt>
                <c:pt idx="941">
                  <c:v>0.4</c:v>
                </c:pt>
                <c:pt idx="942">
                  <c:v>0.4</c:v>
                </c:pt>
                <c:pt idx="943">
                  <c:v>0.4</c:v>
                </c:pt>
                <c:pt idx="944">
                  <c:v>0.4</c:v>
                </c:pt>
                <c:pt idx="945">
                  <c:v>0.4</c:v>
                </c:pt>
                <c:pt idx="946">
                  <c:v>0.4</c:v>
                </c:pt>
                <c:pt idx="947">
                  <c:v>0.4</c:v>
                </c:pt>
                <c:pt idx="948">
                  <c:v>0.4</c:v>
                </c:pt>
                <c:pt idx="949">
                  <c:v>0.4</c:v>
                </c:pt>
                <c:pt idx="950">
                  <c:v>0.4</c:v>
                </c:pt>
                <c:pt idx="951">
                  <c:v>0.4</c:v>
                </c:pt>
                <c:pt idx="952">
                  <c:v>0.4</c:v>
                </c:pt>
                <c:pt idx="953">
                  <c:v>0.4</c:v>
                </c:pt>
                <c:pt idx="954">
                  <c:v>0.4</c:v>
                </c:pt>
                <c:pt idx="955">
                  <c:v>0.4</c:v>
                </c:pt>
                <c:pt idx="956">
                  <c:v>0.4</c:v>
                </c:pt>
                <c:pt idx="957">
                  <c:v>0.4</c:v>
                </c:pt>
                <c:pt idx="958">
                  <c:v>0.4</c:v>
                </c:pt>
                <c:pt idx="959">
                  <c:v>0.4</c:v>
                </c:pt>
                <c:pt idx="960">
                  <c:v>0.4</c:v>
                </c:pt>
                <c:pt idx="961">
                  <c:v>0.4</c:v>
                </c:pt>
                <c:pt idx="962">
                  <c:v>0.4</c:v>
                </c:pt>
                <c:pt idx="963">
                  <c:v>0.4</c:v>
                </c:pt>
                <c:pt idx="964">
                  <c:v>0.4</c:v>
                </c:pt>
                <c:pt idx="965">
                  <c:v>0.4</c:v>
                </c:pt>
                <c:pt idx="966">
                  <c:v>0.4</c:v>
                </c:pt>
                <c:pt idx="967">
                  <c:v>0.4</c:v>
                </c:pt>
                <c:pt idx="968">
                  <c:v>0.4</c:v>
                </c:pt>
                <c:pt idx="969">
                  <c:v>0.4</c:v>
                </c:pt>
                <c:pt idx="970">
                  <c:v>0.4</c:v>
                </c:pt>
                <c:pt idx="971">
                  <c:v>0.4</c:v>
                </c:pt>
                <c:pt idx="972">
                  <c:v>0.4</c:v>
                </c:pt>
                <c:pt idx="973">
                  <c:v>0.4</c:v>
                </c:pt>
                <c:pt idx="974">
                  <c:v>0.4</c:v>
                </c:pt>
                <c:pt idx="975">
                  <c:v>0.4</c:v>
                </c:pt>
                <c:pt idx="976">
                  <c:v>0.4</c:v>
                </c:pt>
                <c:pt idx="977">
                  <c:v>0.4</c:v>
                </c:pt>
                <c:pt idx="978">
                  <c:v>0.4</c:v>
                </c:pt>
                <c:pt idx="979">
                  <c:v>0.4</c:v>
                </c:pt>
                <c:pt idx="980">
                  <c:v>0.4</c:v>
                </c:pt>
                <c:pt idx="981">
                  <c:v>0.4</c:v>
                </c:pt>
                <c:pt idx="982">
                  <c:v>0.4</c:v>
                </c:pt>
                <c:pt idx="983">
                  <c:v>0.4</c:v>
                </c:pt>
                <c:pt idx="984">
                  <c:v>0.4</c:v>
                </c:pt>
                <c:pt idx="985">
                  <c:v>0.4</c:v>
                </c:pt>
                <c:pt idx="986">
                  <c:v>0.4</c:v>
                </c:pt>
                <c:pt idx="987">
                  <c:v>0.4</c:v>
                </c:pt>
                <c:pt idx="988">
                  <c:v>0.4</c:v>
                </c:pt>
                <c:pt idx="989">
                  <c:v>0.4</c:v>
                </c:pt>
                <c:pt idx="990">
                  <c:v>0.4</c:v>
                </c:pt>
                <c:pt idx="991">
                  <c:v>0.4</c:v>
                </c:pt>
                <c:pt idx="992">
                  <c:v>0.4</c:v>
                </c:pt>
                <c:pt idx="993">
                  <c:v>0.4</c:v>
                </c:pt>
                <c:pt idx="994">
                  <c:v>0.4</c:v>
                </c:pt>
                <c:pt idx="995">
                  <c:v>0.4</c:v>
                </c:pt>
                <c:pt idx="996">
                  <c:v>0.4</c:v>
                </c:pt>
                <c:pt idx="997">
                  <c:v>0.4</c:v>
                </c:pt>
                <c:pt idx="998">
                  <c:v>0.4</c:v>
                </c:pt>
                <c:pt idx="999">
                  <c:v>0.4</c:v>
                </c:pt>
                <c:pt idx="1000">
                  <c:v>0.4</c:v>
                </c:pt>
                <c:pt idx="1001">
                  <c:v>0.4</c:v>
                </c:pt>
                <c:pt idx="1002">
                  <c:v>0.4</c:v>
                </c:pt>
                <c:pt idx="1003">
                  <c:v>0.4</c:v>
                </c:pt>
                <c:pt idx="1004">
                  <c:v>0.4</c:v>
                </c:pt>
                <c:pt idx="1005">
                  <c:v>0.4</c:v>
                </c:pt>
                <c:pt idx="1006">
                  <c:v>0.4</c:v>
                </c:pt>
                <c:pt idx="1007">
                  <c:v>0.4</c:v>
                </c:pt>
                <c:pt idx="1008">
                  <c:v>0.4</c:v>
                </c:pt>
                <c:pt idx="1009">
                  <c:v>0.4</c:v>
                </c:pt>
                <c:pt idx="1010">
                  <c:v>0.4</c:v>
                </c:pt>
                <c:pt idx="1011">
                  <c:v>0.4</c:v>
                </c:pt>
                <c:pt idx="1012">
                  <c:v>0.4</c:v>
                </c:pt>
                <c:pt idx="1013">
                  <c:v>0.4</c:v>
                </c:pt>
                <c:pt idx="1014">
                  <c:v>0.4</c:v>
                </c:pt>
                <c:pt idx="1015">
                  <c:v>0.4</c:v>
                </c:pt>
                <c:pt idx="1016">
                  <c:v>0.4</c:v>
                </c:pt>
                <c:pt idx="1017">
                  <c:v>0.4</c:v>
                </c:pt>
                <c:pt idx="1018">
                  <c:v>0.4</c:v>
                </c:pt>
                <c:pt idx="1019">
                  <c:v>0.4</c:v>
                </c:pt>
                <c:pt idx="1020">
                  <c:v>0.4</c:v>
                </c:pt>
                <c:pt idx="1021">
                  <c:v>0.4</c:v>
                </c:pt>
                <c:pt idx="1022">
                  <c:v>0.4</c:v>
                </c:pt>
                <c:pt idx="1023">
                  <c:v>0.4</c:v>
                </c:pt>
                <c:pt idx="1024">
                  <c:v>0.4</c:v>
                </c:pt>
                <c:pt idx="1025">
                  <c:v>0.4</c:v>
                </c:pt>
                <c:pt idx="1026">
                  <c:v>0.4</c:v>
                </c:pt>
                <c:pt idx="1027">
                  <c:v>0.4</c:v>
                </c:pt>
                <c:pt idx="1028">
                  <c:v>0.4</c:v>
                </c:pt>
                <c:pt idx="1029">
                  <c:v>0.4</c:v>
                </c:pt>
                <c:pt idx="1030">
                  <c:v>0.4</c:v>
                </c:pt>
                <c:pt idx="1031">
                  <c:v>0.4</c:v>
                </c:pt>
                <c:pt idx="1032">
                  <c:v>0.4</c:v>
                </c:pt>
                <c:pt idx="1033">
                  <c:v>0.4</c:v>
                </c:pt>
                <c:pt idx="1034">
                  <c:v>0.4</c:v>
                </c:pt>
                <c:pt idx="1035">
                  <c:v>0.4</c:v>
                </c:pt>
                <c:pt idx="1036">
                  <c:v>0.4</c:v>
                </c:pt>
                <c:pt idx="1037">
                  <c:v>0.4</c:v>
                </c:pt>
                <c:pt idx="1038">
                  <c:v>0.4</c:v>
                </c:pt>
                <c:pt idx="1039">
                  <c:v>0.4</c:v>
                </c:pt>
                <c:pt idx="1040">
                  <c:v>0.4</c:v>
                </c:pt>
                <c:pt idx="1041">
                  <c:v>0.4</c:v>
                </c:pt>
                <c:pt idx="1042">
                  <c:v>0.4</c:v>
                </c:pt>
                <c:pt idx="1043">
                  <c:v>0.4</c:v>
                </c:pt>
                <c:pt idx="1044">
                  <c:v>0.4</c:v>
                </c:pt>
                <c:pt idx="1045">
                  <c:v>0.4</c:v>
                </c:pt>
                <c:pt idx="1046">
                  <c:v>0.4</c:v>
                </c:pt>
                <c:pt idx="1047">
                  <c:v>0.4</c:v>
                </c:pt>
                <c:pt idx="1048">
                  <c:v>0.4</c:v>
                </c:pt>
                <c:pt idx="1049">
                  <c:v>0.4</c:v>
                </c:pt>
                <c:pt idx="1050">
                  <c:v>0.4</c:v>
                </c:pt>
                <c:pt idx="1051">
                  <c:v>0.4</c:v>
                </c:pt>
                <c:pt idx="1052">
                  <c:v>0.4</c:v>
                </c:pt>
                <c:pt idx="1053">
                  <c:v>0.4</c:v>
                </c:pt>
                <c:pt idx="1054">
                  <c:v>0.4</c:v>
                </c:pt>
                <c:pt idx="1055">
                  <c:v>0.4</c:v>
                </c:pt>
                <c:pt idx="1056">
                  <c:v>0.4</c:v>
                </c:pt>
                <c:pt idx="1057">
                  <c:v>0.4</c:v>
                </c:pt>
                <c:pt idx="1058">
                  <c:v>0.4</c:v>
                </c:pt>
                <c:pt idx="1059">
                  <c:v>0.4</c:v>
                </c:pt>
                <c:pt idx="1060">
                  <c:v>0.4</c:v>
                </c:pt>
                <c:pt idx="1061">
                  <c:v>0.4</c:v>
                </c:pt>
                <c:pt idx="1062">
                  <c:v>0.4</c:v>
                </c:pt>
                <c:pt idx="1063">
                  <c:v>0.4</c:v>
                </c:pt>
                <c:pt idx="1064">
                  <c:v>0.4</c:v>
                </c:pt>
                <c:pt idx="1065">
                  <c:v>0.4</c:v>
                </c:pt>
                <c:pt idx="1066">
                  <c:v>0.4</c:v>
                </c:pt>
                <c:pt idx="1067">
                  <c:v>0.4</c:v>
                </c:pt>
                <c:pt idx="1068">
                  <c:v>0.4</c:v>
                </c:pt>
                <c:pt idx="1069">
                  <c:v>0.4</c:v>
                </c:pt>
                <c:pt idx="1070">
                  <c:v>0.4</c:v>
                </c:pt>
                <c:pt idx="1071">
                  <c:v>0.4</c:v>
                </c:pt>
                <c:pt idx="1072">
                  <c:v>0.4</c:v>
                </c:pt>
                <c:pt idx="1073">
                  <c:v>0.4</c:v>
                </c:pt>
                <c:pt idx="1074">
                  <c:v>0.4</c:v>
                </c:pt>
                <c:pt idx="1075">
                  <c:v>0.4</c:v>
                </c:pt>
                <c:pt idx="1076">
                  <c:v>0.4</c:v>
                </c:pt>
                <c:pt idx="1077">
                  <c:v>0.4</c:v>
                </c:pt>
                <c:pt idx="1078">
                  <c:v>0.4</c:v>
                </c:pt>
                <c:pt idx="1079">
                  <c:v>0.4</c:v>
                </c:pt>
                <c:pt idx="1080">
                  <c:v>0.4</c:v>
                </c:pt>
                <c:pt idx="1081">
                  <c:v>0.4</c:v>
                </c:pt>
                <c:pt idx="1082">
                  <c:v>0.4</c:v>
                </c:pt>
                <c:pt idx="1083">
                  <c:v>0.4</c:v>
                </c:pt>
                <c:pt idx="1084">
                  <c:v>0.4</c:v>
                </c:pt>
                <c:pt idx="1085">
                  <c:v>0.4</c:v>
                </c:pt>
                <c:pt idx="1086">
                  <c:v>0.4</c:v>
                </c:pt>
                <c:pt idx="1087">
                  <c:v>0.4</c:v>
                </c:pt>
                <c:pt idx="1088">
                  <c:v>0.4</c:v>
                </c:pt>
                <c:pt idx="1089">
                  <c:v>0.4</c:v>
                </c:pt>
                <c:pt idx="1090">
                  <c:v>0.4</c:v>
                </c:pt>
                <c:pt idx="1091">
                  <c:v>0.4</c:v>
                </c:pt>
                <c:pt idx="1092">
                  <c:v>0.4</c:v>
                </c:pt>
                <c:pt idx="1093">
                  <c:v>0.4</c:v>
                </c:pt>
                <c:pt idx="1094">
                  <c:v>0.4</c:v>
                </c:pt>
                <c:pt idx="1095">
                  <c:v>0.4</c:v>
                </c:pt>
                <c:pt idx="1096">
                  <c:v>0.4</c:v>
                </c:pt>
                <c:pt idx="1097">
                  <c:v>0.4</c:v>
                </c:pt>
                <c:pt idx="1098">
                  <c:v>0.4</c:v>
                </c:pt>
                <c:pt idx="1099">
                  <c:v>0.4</c:v>
                </c:pt>
                <c:pt idx="1100">
                  <c:v>0.4</c:v>
                </c:pt>
                <c:pt idx="1101">
                  <c:v>0.4</c:v>
                </c:pt>
                <c:pt idx="1102">
                  <c:v>0.4</c:v>
                </c:pt>
                <c:pt idx="1103">
                  <c:v>0.4</c:v>
                </c:pt>
                <c:pt idx="1104">
                  <c:v>0.4</c:v>
                </c:pt>
                <c:pt idx="1105">
                  <c:v>0.4</c:v>
                </c:pt>
                <c:pt idx="1106">
                  <c:v>0.4</c:v>
                </c:pt>
                <c:pt idx="1107">
                  <c:v>0.4</c:v>
                </c:pt>
                <c:pt idx="1108">
                  <c:v>0.4</c:v>
                </c:pt>
                <c:pt idx="1109">
                  <c:v>0.4</c:v>
                </c:pt>
                <c:pt idx="1110">
                  <c:v>0.4</c:v>
                </c:pt>
                <c:pt idx="1111">
                  <c:v>0.4</c:v>
                </c:pt>
                <c:pt idx="1112">
                  <c:v>0.4</c:v>
                </c:pt>
                <c:pt idx="1113">
                  <c:v>0.4</c:v>
                </c:pt>
                <c:pt idx="1114">
                  <c:v>0.4</c:v>
                </c:pt>
                <c:pt idx="1115">
                  <c:v>0.4</c:v>
                </c:pt>
                <c:pt idx="1116">
                  <c:v>0.4</c:v>
                </c:pt>
                <c:pt idx="1117">
                  <c:v>0.4</c:v>
                </c:pt>
                <c:pt idx="1118">
                  <c:v>0.4</c:v>
                </c:pt>
                <c:pt idx="1119">
                  <c:v>0.4</c:v>
                </c:pt>
                <c:pt idx="1120">
                  <c:v>0.4</c:v>
                </c:pt>
                <c:pt idx="1121">
                  <c:v>0.4</c:v>
                </c:pt>
                <c:pt idx="1122">
                  <c:v>0.4</c:v>
                </c:pt>
                <c:pt idx="1123">
                  <c:v>0.4</c:v>
                </c:pt>
                <c:pt idx="1124">
                  <c:v>0.4</c:v>
                </c:pt>
                <c:pt idx="1125">
                  <c:v>0.4</c:v>
                </c:pt>
                <c:pt idx="1126">
                  <c:v>0.4</c:v>
                </c:pt>
                <c:pt idx="1127">
                  <c:v>0.4</c:v>
                </c:pt>
                <c:pt idx="1128">
                  <c:v>0.4</c:v>
                </c:pt>
                <c:pt idx="1129">
                  <c:v>0.4</c:v>
                </c:pt>
                <c:pt idx="1130">
                  <c:v>0.4</c:v>
                </c:pt>
                <c:pt idx="1131">
                  <c:v>0.4</c:v>
                </c:pt>
                <c:pt idx="1132">
                  <c:v>0.4</c:v>
                </c:pt>
                <c:pt idx="1133">
                  <c:v>0.4</c:v>
                </c:pt>
                <c:pt idx="1134">
                  <c:v>0.4</c:v>
                </c:pt>
                <c:pt idx="1135">
                  <c:v>0.4</c:v>
                </c:pt>
                <c:pt idx="1136">
                  <c:v>0.4</c:v>
                </c:pt>
                <c:pt idx="1137">
                  <c:v>0.4</c:v>
                </c:pt>
                <c:pt idx="1138">
                  <c:v>0.4</c:v>
                </c:pt>
                <c:pt idx="1139">
                  <c:v>0.4</c:v>
                </c:pt>
                <c:pt idx="1140">
                  <c:v>0.4</c:v>
                </c:pt>
                <c:pt idx="1141">
                  <c:v>0.4</c:v>
                </c:pt>
                <c:pt idx="1142">
                  <c:v>0.4</c:v>
                </c:pt>
                <c:pt idx="1143">
                  <c:v>0.4</c:v>
                </c:pt>
                <c:pt idx="1144">
                  <c:v>0.4</c:v>
                </c:pt>
                <c:pt idx="1145">
                  <c:v>0.4</c:v>
                </c:pt>
                <c:pt idx="1146">
                  <c:v>0.4</c:v>
                </c:pt>
                <c:pt idx="1147">
                  <c:v>0.4</c:v>
                </c:pt>
                <c:pt idx="1148">
                  <c:v>0.4</c:v>
                </c:pt>
                <c:pt idx="1149">
                  <c:v>0.4</c:v>
                </c:pt>
                <c:pt idx="1150">
                  <c:v>0.4</c:v>
                </c:pt>
                <c:pt idx="1151">
                  <c:v>0.4</c:v>
                </c:pt>
                <c:pt idx="1152">
                  <c:v>0.4</c:v>
                </c:pt>
                <c:pt idx="1153">
                  <c:v>0.4</c:v>
                </c:pt>
                <c:pt idx="1154">
                  <c:v>0.4</c:v>
                </c:pt>
                <c:pt idx="1155">
                  <c:v>0.4</c:v>
                </c:pt>
                <c:pt idx="1156">
                  <c:v>0.4</c:v>
                </c:pt>
                <c:pt idx="1157">
                  <c:v>0.4</c:v>
                </c:pt>
                <c:pt idx="1158">
                  <c:v>0.4</c:v>
                </c:pt>
                <c:pt idx="1159">
                  <c:v>0.4</c:v>
                </c:pt>
                <c:pt idx="1160">
                  <c:v>0.4</c:v>
                </c:pt>
                <c:pt idx="1161">
                  <c:v>0.4</c:v>
                </c:pt>
                <c:pt idx="1162">
                  <c:v>0.4</c:v>
                </c:pt>
                <c:pt idx="1163">
                  <c:v>0.4</c:v>
                </c:pt>
                <c:pt idx="1164">
                  <c:v>0.4</c:v>
                </c:pt>
                <c:pt idx="1165">
                  <c:v>0.4</c:v>
                </c:pt>
                <c:pt idx="1166">
                  <c:v>0.4</c:v>
                </c:pt>
                <c:pt idx="1167">
                  <c:v>0.4</c:v>
                </c:pt>
                <c:pt idx="1168">
                  <c:v>0.4</c:v>
                </c:pt>
                <c:pt idx="1169">
                  <c:v>0.4</c:v>
                </c:pt>
                <c:pt idx="1170">
                  <c:v>0.4</c:v>
                </c:pt>
                <c:pt idx="1171">
                  <c:v>0.4</c:v>
                </c:pt>
                <c:pt idx="1172">
                  <c:v>0.4</c:v>
                </c:pt>
                <c:pt idx="1173">
                  <c:v>0.4</c:v>
                </c:pt>
                <c:pt idx="1174">
                  <c:v>0.4</c:v>
                </c:pt>
                <c:pt idx="1175">
                  <c:v>0.4</c:v>
                </c:pt>
                <c:pt idx="1176">
                  <c:v>0.4</c:v>
                </c:pt>
                <c:pt idx="1177">
                  <c:v>0.4</c:v>
                </c:pt>
                <c:pt idx="1178">
                  <c:v>0.4</c:v>
                </c:pt>
                <c:pt idx="1179">
                  <c:v>0.4</c:v>
                </c:pt>
                <c:pt idx="1180">
                  <c:v>0.4</c:v>
                </c:pt>
                <c:pt idx="1181">
                  <c:v>0.4</c:v>
                </c:pt>
                <c:pt idx="1182">
                  <c:v>0.4</c:v>
                </c:pt>
                <c:pt idx="1183">
                  <c:v>0.4</c:v>
                </c:pt>
                <c:pt idx="1184">
                  <c:v>0.4</c:v>
                </c:pt>
                <c:pt idx="1185">
                  <c:v>0.4</c:v>
                </c:pt>
                <c:pt idx="1186">
                  <c:v>0.4</c:v>
                </c:pt>
                <c:pt idx="1187">
                  <c:v>0.4</c:v>
                </c:pt>
                <c:pt idx="1188">
                  <c:v>0.4</c:v>
                </c:pt>
                <c:pt idx="1189">
                  <c:v>0.4</c:v>
                </c:pt>
                <c:pt idx="1190">
                  <c:v>0.4</c:v>
                </c:pt>
                <c:pt idx="1191">
                  <c:v>0.4</c:v>
                </c:pt>
                <c:pt idx="1192">
                  <c:v>0.54745098039215689</c:v>
                </c:pt>
                <c:pt idx="1193">
                  <c:v>0.54745098039215689</c:v>
                </c:pt>
                <c:pt idx="1194">
                  <c:v>0.54745098039215689</c:v>
                </c:pt>
                <c:pt idx="1195">
                  <c:v>0.54745098039215689</c:v>
                </c:pt>
                <c:pt idx="1196">
                  <c:v>0.54745098039215689</c:v>
                </c:pt>
                <c:pt idx="1197">
                  <c:v>0.54745098039215689</c:v>
                </c:pt>
                <c:pt idx="1198">
                  <c:v>0.54745098039215689</c:v>
                </c:pt>
                <c:pt idx="1199">
                  <c:v>0.54745098039215689</c:v>
                </c:pt>
                <c:pt idx="1200">
                  <c:v>0.54745098039215689</c:v>
                </c:pt>
                <c:pt idx="1201">
                  <c:v>0.54745098039215689</c:v>
                </c:pt>
                <c:pt idx="1202">
                  <c:v>0.54745098039215689</c:v>
                </c:pt>
                <c:pt idx="1203">
                  <c:v>0.54745098039215689</c:v>
                </c:pt>
                <c:pt idx="1204">
                  <c:v>0.54745098039215689</c:v>
                </c:pt>
                <c:pt idx="1205">
                  <c:v>0.54745098039215689</c:v>
                </c:pt>
                <c:pt idx="1206">
                  <c:v>0.54745098039215689</c:v>
                </c:pt>
                <c:pt idx="1207">
                  <c:v>0.54745098039215689</c:v>
                </c:pt>
                <c:pt idx="1208">
                  <c:v>0.54745098039215689</c:v>
                </c:pt>
                <c:pt idx="1209">
                  <c:v>0.54745098039215689</c:v>
                </c:pt>
                <c:pt idx="1210">
                  <c:v>0.54745098039215689</c:v>
                </c:pt>
                <c:pt idx="1211">
                  <c:v>0.54745098039215689</c:v>
                </c:pt>
                <c:pt idx="1212">
                  <c:v>0.54745098039215689</c:v>
                </c:pt>
                <c:pt idx="1213">
                  <c:v>0.54745098039215689</c:v>
                </c:pt>
                <c:pt idx="1214">
                  <c:v>0.54745098039215689</c:v>
                </c:pt>
                <c:pt idx="1215">
                  <c:v>0.54745098039215689</c:v>
                </c:pt>
                <c:pt idx="1216">
                  <c:v>0.54745098039215689</c:v>
                </c:pt>
                <c:pt idx="1217">
                  <c:v>0.54745098039215689</c:v>
                </c:pt>
                <c:pt idx="1218">
                  <c:v>0.54745098039215689</c:v>
                </c:pt>
                <c:pt idx="1219">
                  <c:v>0.54745098039215689</c:v>
                </c:pt>
                <c:pt idx="1220">
                  <c:v>0.54745098039215689</c:v>
                </c:pt>
                <c:pt idx="1221">
                  <c:v>0.54745098039215689</c:v>
                </c:pt>
                <c:pt idx="1222">
                  <c:v>0.54745098039215689</c:v>
                </c:pt>
                <c:pt idx="1223">
                  <c:v>0.54745098039215689</c:v>
                </c:pt>
                <c:pt idx="1224">
                  <c:v>0.54745098039215689</c:v>
                </c:pt>
                <c:pt idx="1225">
                  <c:v>0.54745098039215689</c:v>
                </c:pt>
                <c:pt idx="1226">
                  <c:v>0.54745098039215689</c:v>
                </c:pt>
                <c:pt idx="1227">
                  <c:v>0.54745098039215689</c:v>
                </c:pt>
                <c:pt idx="1228">
                  <c:v>0.54745098039215689</c:v>
                </c:pt>
                <c:pt idx="1229">
                  <c:v>0.54745098039215689</c:v>
                </c:pt>
                <c:pt idx="1230">
                  <c:v>0.54745098039215689</c:v>
                </c:pt>
                <c:pt idx="1231">
                  <c:v>0.54745098039215689</c:v>
                </c:pt>
                <c:pt idx="1232">
                  <c:v>0.54745098039215689</c:v>
                </c:pt>
                <c:pt idx="1233">
                  <c:v>0.54745098039215689</c:v>
                </c:pt>
                <c:pt idx="1234">
                  <c:v>0.54745098039215689</c:v>
                </c:pt>
                <c:pt idx="1235">
                  <c:v>0.54745098039215689</c:v>
                </c:pt>
                <c:pt idx="1236">
                  <c:v>0.54745098039215689</c:v>
                </c:pt>
                <c:pt idx="1237">
                  <c:v>0.54745098039215689</c:v>
                </c:pt>
                <c:pt idx="1238">
                  <c:v>0.54745098039215689</c:v>
                </c:pt>
                <c:pt idx="1239">
                  <c:v>0.54745098039215689</c:v>
                </c:pt>
                <c:pt idx="1240">
                  <c:v>0.54745098039215689</c:v>
                </c:pt>
                <c:pt idx="1241">
                  <c:v>0.54745098039215689</c:v>
                </c:pt>
                <c:pt idx="1242">
                  <c:v>0.54745098039215689</c:v>
                </c:pt>
                <c:pt idx="1243">
                  <c:v>0.54745098039215689</c:v>
                </c:pt>
                <c:pt idx="1244">
                  <c:v>0.54745098039215689</c:v>
                </c:pt>
                <c:pt idx="1245">
                  <c:v>0.54745098039215689</c:v>
                </c:pt>
                <c:pt idx="1246">
                  <c:v>0.54745098039215689</c:v>
                </c:pt>
                <c:pt idx="1247">
                  <c:v>0.54745098039215689</c:v>
                </c:pt>
                <c:pt idx="1248">
                  <c:v>0.54745098039215689</c:v>
                </c:pt>
                <c:pt idx="1249">
                  <c:v>0.54745098039215689</c:v>
                </c:pt>
                <c:pt idx="1250">
                  <c:v>0.54745098039215689</c:v>
                </c:pt>
                <c:pt idx="1251">
                  <c:v>0.54745098039215689</c:v>
                </c:pt>
                <c:pt idx="1252">
                  <c:v>0.54745098039215689</c:v>
                </c:pt>
                <c:pt idx="1253">
                  <c:v>0.54745098039215689</c:v>
                </c:pt>
                <c:pt idx="1254">
                  <c:v>0.54745098039215689</c:v>
                </c:pt>
                <c:pt idx="1255">
                  <c:v>0.54745098039215689</c:v>
                </c:pt>
                <c:pt idx="1256">
                  <c:v>0.54745098039215689</c:v>
                </c:pt>
                <c:pt idx="1257">
                  <c:v>0.54745098039215689</c:v>
                </c:pt>
                <c:pt idx="1258">
                  <c:v>0.54745098039215689</c:v>
                </c:pt>
                <c:pt idx="1259">
                  <c:v>0.54745098039215689</c:v>
                </c:pt>
                <c:pt idx="1260">
                  <c:v>0.54745098039215689</c:v>
                </c:pt>
                <c:pt idx="1261">
                  <c:v>0.54745098039215689</c:v>
                </c:pt>
                <c:pt idx="1262">
                  <c:v>0.54745098039215689</c:v>
                </c:pt>
                <c:pt idx="1263">
                  <c:v>0.54745098039215689</c:v>
                </c:pt>
                <c:pt idx="1264">
                  <c:v>0.54745098039215689</c:v>
                </c:pt>
                <c:pt idx="1265">
                  <c:v>0.54745098039215689</c:v>
                </c:pt>
                <c:pt idx="1266">
                  <c:v>0.54745098039215689</c:v>
                </c:pt>
                <c:pt idx="1267">
                  <c:v>0.54745098039215689</c:v>
                </c:pt>
                <c:pt idx="1268">
                  <c:v>0.54745098039215689</c:v>
                </c:pt>
                <c:pt idx="1269">
                  <c:v>0.54745098039215689</c:v>
                </c:pt>
                <c:pt idx="1270">
                  <c:v>0.54745098039215689</c:v>
                </c:pt>
                <c:pt idx="1271">
                  <c:v>0.54745098039215689</c:v>
                </c:pt>
                <c:pt idx="1272">
                  <c:v>0.54745098039215689</c:v>
                </c:pt>
                <c:pt idx="1273">
                  <c:v>0.54745098039215689</c:v>
                </c:pt>
                <c:pt idx="1274">
                  <c:v>0.54745098039215689</c:v>
                </c:pt>
                <c:pt idx="1275">
                  <c:v>0.54745098039215689</c:v>
                </c:pt>
                <c:pt idx="1276">
                  <c:v>0.54745098039215689</c:v>
                </c:pt>
                <c:pt idx="1277">
                  <c:v>0.54745098039215689</c:v>
                </c:pt>
                <c:pt idx="1278">
                  <c:v>0.54745098039215689</c:v>
                </c:pt>
                <c:pt idx="1279">
                  <c:v>0.54745098039215689</c:v>
                </c:pt>
                <c:pt idx="1280">
                  <c:v>0.54745098039215689</c:v>
                </c:pt>
                <c:pt idx="1281">
                  <c:v>0.54745098039215689</c:v>
                </c:pt>
                <c:pt idx="1282">
                  <c:v>0.54745098039215689</c:v>
                </c:pt>
                <c:pt idx="1283">
                  <c:v>0.54745098039215689</c:v>
                </c:pt>
                <c:pt idx="1284">
                  <c:v>0.54745098039215689</c:v>
                </c:pt>
                <c:pt idx="1285">
                  <c:v>0.54745098039215689</c:v>
                </c:pt>
                <c:pt idx="1286">
                  <c:v>0.54745098039215689</c:v>
                </c:pt>
                <c:pt idx="1287">
                  <c:v>0.54745098039215689</c:v>
                </c:pt>
                <c:pt idx="1288">
                  <c:v>0.54745098039215689</c:v>
                </c:pt>
                <c:pt idx="1289">
                  <c:v>0.54745098039215689</c:v>
                </c:pt>
                <c:pt idx="1290">
                  <c:v>0.54745098039215689</c:v>
                </c:pt>
                <c:pt idx="1291">
                  <c:v>0.54745098039215689</c:v>
                </c:pt>
                <c:pt idx="1292">
                  <c:v>0.54745098039215689</c:v>
                </c:pt>
                <c:pt idx="1293">
                  <c:v>0.54745098039215689</c:v>
                </c:pt>
                <c:pt idx="1294">
                  <c:v>0.54745098039215689</c:v>
                </c:pt>
                <c:pt idx="1295">
                  <c:v>0.54745098039215689</c:v>
                </c:pt>
                <c:pt idx="1296">
                  <c:v>0.54745098039215689</c:v>
                </c:pt>
                <c:pt idx="1297">
                  <c:v>0.54745098039215689</c:v>
                </c:pt>
                <c:pt idx="1298">
                  <c:v>0.54745098039215689</c:v>
                </c:pt>
                <c:pt idx="1299">
                  <c:v>0.54745098039215689</c:v>
                </c:pt>
                <c:pt idx="1300">
                  <c:v>0.54745098039215689</c:v>
                </c:pt>
                <c:pt idx="1301">
                  <c:v>0.54745098039215689</c:v>
                </c:pt>
                <c:pt idx="1302">
                  <c:v>0.54745098039215689</c:v>
                </c:pt>
                <c:pt idx="1303">
                  <c:v>0.54745098039215689</c:v>
                </c:pt>
                <c:pt idx="1304">
                  <c:v>0.54745098039215689</c:v>
                </c:pt>
                <c:pt idx="1305">
                  <c:v>0.54745098039215689</c:v>
                </c:pt>
                <c:pt idx="1306">
                  <c:v>0.54745098039215689</c:v>
                </c:pt>
                <c:pt idx="1307">
                  <c:v>0.54745098039215689</c:v>
                </c:pt>
                <c:pt idx="1308">
                  <c:v>0.54745098039215689</c:v>
                </c:pt>
                <c:pt idx="1309">
                  <c:v>0.54745098039215689</c:v>
                </c:pt>
                <c:pt idx="1310">
                  <c:v>0.54745098039215689</c:v>
                </c:pt>
                <c:pt idx="1311">
                  <c:v>0.54745098039215689</c:v>
                </c:pt>
                <c:pt idx="1312">
                  <c:v>0.54745098039215689</c:v>
                </c:pt>
                <c:pt idx="1313">
                  <c:v>0.54745098039215689</c:v>
                </c:pt>
                <c:pt idx="1314">
                  <c:v>0.54745098039215689</c:v>
                </c:pt>
                <c:pt idx="1315">
                  <c:v>0.54745098039215689</c:v>
                </c:pt>
                <c:pt idx="1316">
                  <c:v>0.54745098039215689</c:v>
                </c:pt>
                <c:pt idx="1317">
                  <c:v>0.54745098039215689</c:v>
                </c:pt>
                <c:pt idx="1318">
                  <c:v>0.54745098039215689</c:v>
                </c:pt>
                <c:pt idx="1319">
                  <c:v>0.54745098039215689</c:v>
                </c:pt>
                <c:pt idx="1320">
                  <c:v>0.54745098039215689</c:v>
                </c:pt>
                <c:pt idx="1321">
                  <c:v>0.54745098039215689</c:v>
                </c:pt>
                <c:pt idx="1322">
                  <c:v>0.54745098039215689</c:v>
                </c:pt>
                <c:pt idx="1323">
                  <c:v>0.54745098039215689</c:v>
                </c:pt>
                <c:pt idx="1324">
                  <c:v>0.54745098039215689</c:v>
                </c:pt>
                <c:pt idx="1325">
                  <c:v>0.54745098039215689</c:v>
                </c:pt>
                <c:pt idx="1326">
                  <c:v>0.54745098039215689</c:v>
                </c:pt>
                <c:pt idx="1327">
                  <c:v>0.54745098039215689</c:v>
                </c:pt>
                <c:pt idx="1328">
                  <c:v>0.54745098039215689</c:v>
                </c:pt>
                <c:pt idx="1329">
                  <c:v>0.54745098039215689</c:v>
                </c:pt>
                <c:pt idx="1330">
                  <c:v>0.54745098039215689</c:v>
                </c:pt>
                <c:pt idx="1331">
                  <c:v>0.54745098039215689</c:v>
                </c:pt>
                <c:pt idx="1332">
                  <c:v>0.54745098039215689</c:v>
                </c:pt>
                <c:pt idx="1333">
                  <c:v>0.54745098039215689</c:v>
                </c:pt>
                <c:pt idx="1334">
                  <c:v>0.54745098039215689</c:v>
                </c:pt>
                <c:pt idx="1335">
                  <c:v>0.54745098039215689</c:v>
                </c:pt>
                <c:pt idx="1336">
                  <c:v>0.54745098039215689</c:v>
                </c:pt>
                <c:pt idx="1337">
                  <c:v>0.54745098039215689</c:v>
                </c:pt>
                <c:pt idx="1338">
                  <c:v>0.54745098039215689</c:v>
                </c:pt>
                <c:pt idx="1339">
                  <c:v>0.54745098039215689</c:v>
                </c:pt>
                <c:pt idx="1340">
                  <c:v>0.54745098039215689</c:v>
                </c:pt>
                <c:pt idx="1341">
                  <c:v>0.54745098039215689</c:v>
                </c:pt>
                <c:pt idx="1342">
                  <c:v>0.54745098039215689</c:v>
                </c:pt>
                <c:pt idx="1343">
                  <c:v>0.54745098039215689</c:v>
                </c:pt>
                <c:pt idx="1344">
                  <c:v>0.54745098039215689</c:v>
                </c:pt>
                <c:pt idx="1345">
                  <c:v>0.54745098039215689</c:v>
                </c:pt>
                <c:pt idx="1346">
                  <c:v>0.54745098039215689</c:v>
                </c:pt>
                <c:pt idx="1347">
                  <c:v>0.54745098039215689</c:v>
                </c:pt>
                <c:pt idx="1348">
                  <c:v>0.54745098039215689</c:v>
                </c:pt>
                <c:pt idx="1349">
                  <c:v>0.54745098039215689</c:v>
                </c:pt>
                <c:pt idx="1350">
                  <c:v>0.54745098039215689</c:v>
                </c:pt>
                <c:pt idx="1351">
                  <c:v>0.54745098039215689</c:v>
                </c:pt>
                <c:pt idx="1352">
                  <c:v>0.54745098039215689</c:v>
                </c:pt>
                <c:pt idx="1353">
                  <c:v>0.54745098039215689</c:v>
                </c:pt>
                <c:pt idx="1354">
                  <c:v>0.54745098039215689</c:v>
                </c:pt>
                <c:pt idx="1355">
                  <c:v>0.54745098039215689</c:v>
                </c:pt>
                <c:pt idx="1356">
                  <c:v>0.54745098039215689</c:v>
                </c:pt>
                <c:pt idx="1357">
                  <c:v>0.54745098039215689</c:v>
                </c:pt>
                <c:pt idx="1358">
                  <c:v>0.54745098039215689</c:v>
                </c:pt>
                <c:pt idx="1359">
                  <c:v>0.54745098039215689</c:v>
                </c:pt>
                <c:pt idx="1360">
                  <c:v>0.54745098039215689</c:v>
                </c:pt>
                <c:pt idx="1361">
                  <c:v>0.54745098039215689</c:v>
                </c:pt>
                <c:pt idx="1362">
                  <c:v>0.54745098039215689</c:v>
                </c:pt>
                <c:pt idx="1363">
                  <c:v>0.54745098039215689</c:v>
                </c:pt>
                <c:pt idx="1364">
                  <c:v>0.54745098039215689</c:v>
                </c:pt>
                <c:pt idx="1365">
                  <c:v>0.54745098039215689</c:v>
                </c:pt>
                <c:pt idx="1366">
                  <c:v>0.54745098039215689</c:v>
                </c:pt>
                <c:pt idx="1367">
                  <c:v>0.54745098039215689</c:v>
                </c:pt>
                <c:pt idx="1368">
                  <c:v>0.54745098039215689</c:v>
                </c:pt>
                <c:pt idx="1369">
                  <c:v>0.54745098039215689</c:v>
                </c:pt>
                <c:pt idx="1370">
                  <c:v>0.54745098039215689</c:v>
                </c:pt>
                <c:pt idx="1371">
                  <c:v>0.54745098039215689</c:v>
                </c:pt>
                <c:pt idx="1372">
                  <c:v>0.54745098039215689</c:v>
                </c:pt>
                <c:pt idx="1373">
                  <c:v>0.54745098039215689</c:v>
                </c:pt>
                <c:pt idx="1374">
                  <c:v>0.54745098039215689</c:v>
                </c:pt>
                <c:pt idx="1375">
                  <c:v>0.54745098039215689</c:v>
                </c:pt>
                <c:pt idx="1376">
                  <c:v>0.54745098039215689</c:v>
                </c:pt>
                <c:pt idx="1377">
                  <c:v>0.54745098039215689</c:v>
                </c:pt>
                <c:pt idx="1378">
                  <c:v>0.54745098039215689</c:v>
                </c:pt>
                <c:pt idx="1379">
                  <c:v>0.54745098039215689</c:v>
                </c:pt>
                <c:pt idx="1380">
                  <c:v>0.54745098039215689</c:v>
                </c:pt>
                <c:pt idx="1381">
                  <c:v>0.54745098039215689</c:v>
                </c:pt>
                <c:pt idx="1382">
                  <c:v>0.54745098039215689</c:v>
                </c:pt>
                <c:pt idx="1383">
                  <c:v>0.54745098039215689</c:v>
                </c:pt>
                <c:pt idx="1384">
                  <c:v>0.54745098039215689</c:v>
                </c:pt>
                <c:pt idx="1385">
                  <c:v>0.54745098039215689</c:v>
                </c:pt>
                <c:pt idx="1386">
                  <c:v>0.54745098039215689</c:v>
                </c:pt>
                <c:pt idx="1387">
                  <c:v>0.54745098039215689</c:v>
                </c:pt>
                <c:pt idx="1388">
                  <c:v>0.54745098039215689</c:v>
                </c:pt>
                <c:pt idx="1389">
                  <c:v>0.54745098039215689</c:v>
                </c:pt>
                <c:pt idx="1390">
                  <c:v>0.54745098039215689</c:v>
                </c:pt>
                <c:pt idx="1391">
                  <c:v>0.54745098039215689</c:v>
                </c:pt>
                <c:pt idx="1392">
                  <c:v>0.54745098039215689</c:v>
                </c:pt>
                <c:pt idx="1393">
                  <c:v>0.54745098039215689</c:v>
                </c:pt>
                <c:pt idx="1394">
                  <c:v>0.54745098039215689</c:v>
                </c:pt>
                <c:pt idx="1395">
                  <c:v>0.54745098039215689</c:v>
                </c:pt>
                <c:pt idx="1396">
                  <c:v>0.54745098039215689</c:v>
                </c:pt>
                <c:pt idx="1397">
                  <c:v>0.54745098039215689</c:v>
                </c:pt>
                <c:pt idx="1398">
                  <c:v>0.54745098039215689</c:v>
                </c:pt>
                <c:pt idx="1399">
                  <c:v>0.54745098039215689</c:v>
                </c:pt>
                <c:pt idx="1400">
                  <c:v>0.54745098039215689</c:v>
                </c:pt>
                <c:pt idx="1401">
                  <c:v>0.54745098039215689</c:v>
                </c:pt>
                <c:pt idx="1402">
                  <c:v>0.54745098039215689</c:v>
                </c:pt>
                <c:pt idx="1403">
                  <c:v>0.54745098039215689</c:v>
                </c:pt>
                <c:pt idx="1404">
                  <c:v>0.54745098039215689</c:v>
                </c:pt>
                <c:pt idx="1405">
                  <c:v>0.54745098039215689</c:v>
                </c:pt>
                <c:pt idx="1406">
                  <c:v>0.54745098039215689</c:v>
                </c:pt>
                <c:pt idx="1407">
                  <c:v>0.54745098039215689</c:v>
                </c:pt>
                <c:pt idx="1408">
                  <c:v>0.54745098039215689</c:v>
                </c:pt>
                <c:pt idx="1409">
                  <c:v>0.54745098039215689</c:v>
                </c:pt>
                <c:pt idx="1410">
                  <c:v>0.54745098039215689</c:v>
                </c:pt>
                <c:pt idx="1411">
                  <c:v>0.54745098039215689</c:v>
                </c:pt>
                <c:pt idx="1412">
                  <c:v>0.54745098039215689</c:v>
                </c:pt>
                <c:pt idx="1413">
                  <c:v>0.54745098039215689</c:v>
                </c:pt>
                <c:pt idx="1414">
                  <c:v>0.54745098039215689</c:v>
                </c:pt>
                <c:pt idx="1415">
                  <c:v>0.54745098039215689</c:v>
                </c:pt>
                <c:pt idx="1416">
                  <c:v>0.54745098039215689</c:v>
                </c:pt>
                <c:pt idx="1417">
                  <c:v>0.54745098039215689</c:v>
                </c:pt>
                <c:pt idx="1418">
                  <c:v>0.54745098039215689</c:v>
                </c:pt>
                <c:pt idx="1419">
                  <c:v>0.54745098039215689</c:v>
                </c:pt>
                <c:pt idx="1420">
                  <c:v>0.54745098039215689</c:v>
                </c:pt>
                <c:pt idx="1421">
                  <c:v>0.54745098039215689</c:v>
                </c:pt>
                <c:pt idx="1422">
                  <c:v>0.54745098039215689</c:v>
                </c:pt>
                <c:pt idx="1423">
                  <c:v>0.54745098039215689</c:v>
                </c:pt>
                <c:pt idx="1424">
                  <c:v>0.54745098039215689</c:v>
                </c:pt>
                <c:pt idx="1425">
                  <c:v>0.54745098039215689</c:v>
                </c:pt>
                <c:pt idx="1426">
                  <c:v>0.54745098039215689</c:v>
                </c:pt>
                <c:pt idx="1427">
                  <c:v>0.54745098039215689</c:v>
                </c:pt>
                <c:pt idx="1428">
                  <c:v>0.54745098039215689</c:v>
                </c:pt>
                <c:pt idx="1429">
                  <c:v>0.54745098039215689</c:v>
                </c:pt>
                <c:pt idx="1430">
                  <c:v>0.54745098039215689</c:v>
                </c:pt>
                <c:pt idx="1431">
                  <c:v>0.54745098039215689</c:v>
                </c:pt>
                <c:pt idx="1432">
                  <c:v>0.54745098039215689</c:v>
                </c:pt>
                <c:pt idx="1433">
                  <c:v>0.54745098039215689</c:v>
                </c:pt>
                <c:pt idx="1434">
                  <c:v>0.54745098039215689</c:v>
                </c:pt>
                <c:pt idx="1435">
                  <c:v>0.54745098039215689</c:v>
                </c:pt>
                <c:pt idx="1436">
                  <c:v>0.54745098039215689</c:v>
                </c:pt>
                <c:pt idx="1437">
                  <c:v>0.54745098039215689</c:v>
                </c:pt>
                <c:pt idx="1438">
                  <c:v>0.54745098039215689</c:v>
                </c:pt>
                <c:pt idx="1439">
                  <c:v>0.54745098039215689</c:v>
                </c:pt>
                <c:pt idx="1440">
                  <c:v>0.54745098039215689</c:v>
                </c:pt>
                <c:pt idx="1441">
                  <c:v>0.54745098039215689</c:v>
                </c:pt>
                <c:pt idx="1442">
                  <c:v>0.54745098039215689</c:v>
                </c:pt>
                <c:pt idx="1443">
                  <c:v>0.54745098039215689</c:v>
                </c:pt>
                <c:pt idx="1444">
                  <c:v>0.54745098039215689</c:v>
                </c:pt>
                <c:pt idx="1445">
                  <c:v>0.54745098039215689</c:v>
                </c:pt>
                <c:pt idx="1446">
                  <c:v>0.54745098039215689</c:v>
                </c:pt>
                <c:pt idx="1447">
                  <c:v>0.54745098039215689</c:v>
                </c:pt>
                <c:pt idx="1448">
                  <c:v>0.54745098039215689</c:v>
                </c:pt>
                <c:pt idx="1449">
                  <c:v>0.54745098039215689</c:v>
                </c:pt>
                <c:pt idx="1450">
                  <c:v>0.54745098039215689</c:v>
                </c:pt>
                <c:pt idx="1451">
                  <c:v>0.54745098039215689</c:v>
                </c:pt>
                <c:pt idx="1452">
                  <c:v>0.54745098039215689</c:v>
                </c:pt>
                <c:pt idx="1453">
                  <c:v>0.54745098039215689</c:v>
                </c:pt>
                <c:pt idx="1454">
                  <c:v>0.54745098039215689</c:v>
                </c:pt>
                <c:pt idx="1455">
                  <c:v>0.54745098039215689</c:v>
                </c:pt>
                <c:pt idx="1456">
                  <c:v>0.54745098039215689</c:v>
                </c:pt>
                <c:pt idx="1457">
                  <c:v>0.54745098039215689</c:v>
                </c:pt>
                <c:pt idx="1458">
                  <c:v>0.54745098039215689</c:v>
                </c:pt>
                <c:pt idx="1459">
                  <c:v>0.54745098039215689</c:v>
                </c:pt>
                <c:pt idx="1460">
                  <c:v>0.54745098039215689</c:v>
                </c:pt>
                <c:pt idx="1461">
                  <c:v>0.54745098039215689</c:v>
                </c:pt>
                <c:pt idx="1462">
                  <c:v>0.54745098039215689</c:v>
                </c:pt>
                <c:pt idx="1463">
                  <c:v>0.54745098039215689</c:v>
                </c:pt>
                <c:pt idx="1464">
                  <c:v>0.54745098039215689</c:v>
                </c:pt>
                <c:pt idx="1465">
                  <c:v>0.54745098039215689</c:v>
                </c:pt>
                <c:pt idx="1466">
                  <c:v>0.54745098039215689</c:v>
                </c:pt>
                <c:pt idx="1467">
                  <c:v>0.54745098039215689</c:v>
                </c:pt>
                <c:pt idx="1468">
                  <c:v>0.54745098039215689</c:v>
                </c:pt>
                <c:pt idx="1469">
                  <c:v>0.54745098039215689</c:v>
                </c:pt>
                <c:pt idx="1470">
                  <c:v>0.54745098039215689</c:v>
                </c:pt>
                <c:pt idx="1471">
                  <c:v>0.54745098039215689</c:v>
                </c:pt>
                <c:pt idx="1472">
                  <c:v>0.54745098039215689</c:v>
                </c:pt>
                <c:pt idx="1473">
                  <c:v>0.54745098039215689</c:v>
                </c:pt>
                <c:pt idx="1474">
                  <c:v>0.54745098039215689</c:v>
                </c:pt>
                <c:pt idx="1475">
                  <c:v>0.54745098039215689</c:v>
                </c:pt>
                <c:pt idx="1476">
                  <c:v>0.54745098039215689</c:v>
                </c:pt>
                <c:pt idx="1477">
                  <c:v>0.54745098039215689</c:v>
                </c:pt>
                <c:pt idx="1478">
                  <c:v>0.54745098039215689</c:v>
                </c:pt>
                <c:pt idx="1479">
                  <c:v>0.54745098039215689</c:v>
                </c:pt>
                <c:pt idx="1480">
                  <c:v>0.54745098039215689</c:v>
                </c:pt>
                <c:pt idx="1481">
                  <c:v>0.54745098039215689</c:v>
                </c:pt>
                <c:pt idx="1482">
                  <c:v>0.54745098039215689</c:v>
                </c:pt>
                <c:pt idx="1483">
                  <c:v>0.54745098039215689</c:v>
                </c:pt>
                <c:pt idx="1484">
                  <c:v>0.54745098039215689</c:v>
                </c:pt>
                <c:pt idx="1485">
                  <c:v>0.54745098039215689</c:v>
                </c:pt>
                <c:pt idx="1486">
                  <c:v>0.54745098039215689</c:v>
                </c:pt>
                <c:pt idx="1487">
                  <c:v>0.54745098039215689</c:v>
                </c:pt>
                <c:pt idx="1488">
                  <c:v>0.54745098039215689</c:v>
                </c:pt>
                <c:pt idx="1489">
                  <c:v>0.54745098039215689</c:v>
                </c:pt>
                <c:pt idx="1490">
                  <c:v>0.54745098039215689</c:v>
                </c:pt>
                <c:pt idx="1491">
                  <c:v>0.54745098039215689</c:v>
                </c:pt>
                <c:pt idx="1492">
                  <c:v>0.54745098039215689</c:v>
                </c:pt>
                <c:pt idx="1493">
                  <c:v>0.54745098039215689</c:v>
                </c:pt>
                <c:pt idx="1494">
                  <c:v>0.54745098039215689</c:v>
                </c:pt>
                <c:pt idx="1495">
                  <c:v>0.54745098039215689</c:v>
                </c:pt>
                <c:pt idx="1496">
                  <c:v>0.54745098039215689</c:v>
                </c:pt>
                <c:pt idx="1497">
                  <c:v>0.54745098039215689</c:v>
                </c:pt>
                <c:pt idx="1498">
                  <c:v>0.54745098039215689</c:v>
                </c:pt>
                <c:pt idx="1499">
                  <c:v>0.54745098039215689</c:v>
                </c:pt>
                <c:pt idx="1500">
                  <c:v>0.54745098039215689</c:v>
                </c:pt>
                <c:pt idx="1501">
                  <c:v>0.54745098039215689</c:v>
                </c:pt>
                <c:pt idx="1502">
                  <c:v>0.54745098039215689</c:v>
                </c:pt>
                <c:pt idx="1503">
                  <c:v>0.54745098039215689</c:v>
                </c:pt>
                <c:pt idx="1504">
                  <c:v>0.54745098039215689</c:v>
                </c:pt>
                <c:pt idx="1505">
                  <c:v>0.54745098039215689</c:v>
                </c:pt>
                <c:pt idx="1506">
                  <c:v>0.54745098039215689</c:v>
                </c:pt>
                <c:pt idx="1507">
                  <c:v>0.54745098039215689</c:v>
                </c:pt>
                <c:pt idx="1508">
                  <c:v>0.54745098039215689</c:v>
                </c:pt>
                <c:pt idx="1509">
                  <c:v>0.54745098039215689</c:v>
                </c:pt>
                <c:pt idx="1510">
                  <c:v>0.54745098039215689</c:v>
                </c:pt>
                <c:pt idx="1511">
                  <c:v>0.54745098039215689</c:v>
                </c:pt>
                <c:pt idx="1512">
                  <c:v>0.54745098039215689</c:v>
                </c:pt>
                <c:pt idx="1513">
                  <c:v>0.54745098039215689</c:v>
                </c:pt>
                <c:pt idx="1514">
                  <c:v>0.54745098039215689</c:v>
                </c:pt>
                <c:pt idx="1515">
                  <c:v>0.54745098039215689</c:v>
                </c:pt>
                <c:pt idx="1516">
                  <c:v>0.54745098039215689</c:v>
                </c:pt>
                <c:pt idx="1517">
                  <c:v>0.54745098039215689</c:v>
                </c:pt>
                <c:pt idx="1518">
                  <c:v>0.54745098039215689</c:v>
                </c:pt>
                <c:pt idx="1519">
                  <c:v>0.54745098039215689</c:v>
                </c:pt>
                <c:pt idx="1520">
                  <c:v>0.54745098039215689</c:v>
                </c:pt>
                <c:pt idx="1521">
                  <c:v>0.54745098039215689</c:v>
                </c:pt>
                <c:pt idx="1522">
                  <c:v>0.54745098039215689</c:v>
                </c:pt>
                <c:pt idx="1523">
                  <c:v>0.54745098039215689</c:v>
                </c:pt>
                <c:pt idx="1524">
                  <c:v>0.54745098039215689</c:v>
                </c:pt>
                <c:pt idx="1525">
                  <c:v>0.54745098039215689</c:v>
                </c:pt>
                <c:pt idx="1526">
                  <c:v>0.54745098039215689</c:v>
                </c:pt>
                <c:pt idx="1527">
                  <c:v>0.54745098039215689</c:v>
                </c:pt>
                <c:pt idx="1528">
                  <c:v>0.54745098039215689</c:v>
                </c:pt>
                <c:pt idx="1529">
                  <c:v>0.54745098039215689</c:v>
                </c:pt>
                <c:pt idx="1530">
                  <c:v>0.54745098039215689</c:v>
                </c:pt>
                <c:pt idx="1531">
                  <c:v>0.54745098039215689</c:v>
                </c:pt>
                <c:pt idx="1532">
                  <c:v>0.54745098039215689</c:v>
                </c:pt>
                <c:pt idx="1533">
                  <c:v>0.54745098039215689</c:v>
                </c:pt>
                <c:pt idx="1534">
                  <c:v>0.54745098039215689</c:v>
                </c:pt>
                <c:pt idx="1535">
                  <c:v>0.54745098039215689</c:v>
                </c:pt>
                <c:pt idx="1536">
                  <c:v>0.54745098039215689</c:v>
                </c:pt>
                <c:pt idx="1537">
                  <c:v>0.54745098039215689</c:v>
                </c:pt>
                <c:pt idx="1538">
                  <c:v>0.54745098039215689</c:v>
                </c:pt>
                <c:pt idx="1539">
                  <c:v>0.54745098039215689</c:v>
                </c:pt>
                <c:pt idx="1540">
                  <c:v>0.54745098039215689</c:v>
                </c:pt>
                <c:pt idx="1541">
                  <c:v>0.54745098039215689</c:v>
                </c:pt>
                <c:pt idx="1542">
                  <c:v>0.54745098039215689</c:v>
                </c:pt>
                <c:pt idx="1543">
                  <c:v>0.54745098039215689</c:v>
                </c:pt>
                <c:pt idx="1544">
                  <c:v>0.54745098039215689</c:v>
                </c:pt>
                <c:pt idx="1545">
                  <c:v>0.54745098039215689</c:v>
                </c:pt>
                <c:pt idx="1546">
                  <c:v>0.54745098039215689</c:v>
                </c:pt>
                <c:pt idx="1547">
                  <c:v>0.54745098039215689</c:v>
                </c:pt>
                <c:pt idx="1548">
                  <c:v>0.54745098039215689</c:v>
                </c:pt>
                <c:pt idx="1549">
                  <c:v>0.54745098039215689</c:v>
                </c:pt>
                <c:pt idx="1550">
                  <c:v>0.54745098039215689</c:v>
                </c:pt>
                <c:pt idx="1551">
                  <c:v>0.54745098039215689</c:v>
                </c:pt>
                <c:pt idx="1552">
                  <c:v>0.54745098039215689</c:v>
                </c:pt>
                <c:pt idx="1553">
                  <c:v>0.54745098039215689</c:v>
                </c:pt>
                <c:pt idx="1554">
                  <c:v>0.54745098039215689</c:v>
                </c:pt>
                <c:pt idx="1555">
                  <c:v>0.54745098039215689</c:v>
                </c:pt>
                <c:pt idx="1556">
                  <c:v>0.54745098039215689</c:v>
                </c:pt>
                <c:pt idx="1557">
                  <c:v>0.54745098039215689</c:v>
                </c:pt>
                <c:pt idx="1558">
                  <c:v>0.54745098039215689</c:v>
                </c:pt>
                <c:pt idx="1559">
                  <c:v>0.54745098039215689</c:v>
                </c:pt>
                <c:pt idx="1560">
                  <c:v>0.54745098039215689</c:v>
                </c:pt>
                <c:pt idx="1561">
                  <c:v>0.54745098039215689</c:v>
                </c:pt>
                <c:pt idx="1562">
                  <c:v>0.54745098039215689</c:v>
                </c:pt>
                <c:pt idx="1563">
                  <c:v>0.54745098039215689</c:v>
                </c:pt>
                <c:pt idx="1564">
                  <c:v>0.54745098039215689</c:v>
                </c:pt>
                <c:pt idx="1565">
                  <c:v>0.54745098039215689</c:v>
                </c:pt>
                <c:pt idx="1566">
                  <c:v>0.54745098039215689</c:v>
                </c:pt>
                <c:pt idx="1567">
                  <c:v>0.54745098039215689</c:v>
                </c:pt>
                <c:pt idx="1568">
                  <c:v>0.54745098039215689</c:v>
                </c:pt>
                <c:pt idx="1569">
                  <c:v>0.54745098039215689</c:v>
                </c:pt>
                <c:pt idx="1570">
                  <c:v>0.54745098039215689</c:v>
                </c:pt>
                <c:pt idx="1571">
                  <c:v>0.54745098039215689</c:v>
                </c:pt>
                <c:pt idx="1572">
                  <c:v>0.54745098039215689</c:v>
                </c:pt>
                <c:pt idx="1573">
                  <c:v>0.54745098039215689</c:v>
                </c:pt>
                <c:pt idx="1574">
                  <c:v>0.54745098039215689</c:v>
                </c:pt>
                <c:pt idx="1575">
                  <c:v>0.54745098039215689</c:v>
                </c:pt>
                <c:pt idx="1576">
                  <c:v>0.54745098039215689</c:v>
                </c:pt>
                <c:pt idx="1577">
                  <c:v>0.54745098039215689</c:v>
                </c:pt>
                <c:pt idx="1578">
                  <c:v>0.54745098039215689</c:v>
                </c:pt>
                <c:pt idx="1579">
                  <c:v>0.54745098039215689</c:v>
                </c:pt>
                <c:pt idx="1580">
                  <c:v>0.54745098039215689</c:v>
                </c:pt>
                <c:pt idx="1581">
                  <c:v>0.54745098039215689</c:v>
                </c:pt>
                <c:pt idx="1582">
                  <c:v>0.54745098039215689</c:v>
                </c:pt>
                <c:pt idx="1583">
                  <c:v>0.54745098039215689</c:v>
                </c:pt>
                <c:pt idx="1584">
                  <c:v>0.54745098039215689</c:v>
                </c:pt>
                <c:pt idx="1585">
                  <c:v>0.54745098039215689</c:v>
                </c:pt>
                <c:pt idx="1586">
                  <c:v>0.54745098039215689</c:v>
                </c:pt>
                <c:pt idx="1587">
                  <c:v>0.54745098039215689</c:v>
                </c:pt>
                <c:pt idx="1588">
                  <c:v>0.54745098039215689</c:v>
                </c:pt>
                <c:pt idx="1589">
                  <c:v>0.54745098039215689</c:v>
                </c:pt>
                <c:pt idx="1590">
                  <c:v>0.54745098039215689</c:v>
                </c:pt>
                <c:pt idx="1591">
                  <c:v>0.54745098039215689</c:v>
                </c:pt>
                <c:pt idx="1592">
                  <c:v>0.54745098039215689</c:v>
                </c:pt>
                <c:pt idx="1593">
                  <c:v>0.54745098039215689</c:v>
                </c:pt>
                <c:pt idx="1594">
                  <c:v>0.54745098039215689</c:v>
                </c:pt>
                <c:pt idx="1595">
                  <c:v>0.54745098039215689</c:v>
                </c:pt>
                <c:pt idx="1596">
                  <c:v>0.54745098039215689</c:v>
                </c:pt>
                <c:pt idx="1597">
                  <c:v>0.54745098039215689</c:v>
                </c:pt>
                <c:pt idx="1598">
                  <c:v>0.54745098039215689</c:v>
                </c:pt>
                <c:pt idx="1599">
                  <c:v>0.54745098039215689</c:v>
                </c:pt>
                <c:pt idx="1600">
                  <c:v>0.54745098039215689</c:v>
                </c:pt>
                <c:pt idx="1601">
                  <c:v>0.54745098039215689</c:v>
                </c:pt>
                <c:pt idx="1602">
                  <c:v>0.54745098039215689</c:v>
                </c:pt>
                <c:pt idx="1603">
                  <c:v>0.54745098039215689</c:v>
                </c:pt>
                <c:pt idx="1604">
                  <c:v>0.54745098039215689</c:v>
                </c:pt>
                <c:pt idx="1605">
                  <c:v>0.54745098039215689</c:v>
                </c:pt>
                <c:pt idx="1606">
                  <c:v>0.54745098039215689</c:v>
                </c:pt>
                <c:pt idx="1607">
                  <c:v>0.54745098039215689</c:v>
                </c:pt>
                <c:pt idx="1608">
                  <c:v>0.54745098039215689</c:v>
                </c:pt>
                <c:pt idx="1609">
                  <c:v>0.54745098039215689</c:v>
                </c:pt>
                <c:pt idx="1610">
                  <c:v>0.54745098039215689</c:v>
                </c:pt>
                <c:pt idx="1611">
                  <c:v>0.54745098039215689</c:v>
                </c:pt>
                <c:pt idx="1612">
                  <c:v>0.54745098039215689</c:v>
                </c:pt>
                <c:pt idx="1613">
                  <c:v>0.54745098039215689</c:v>
                </c:pt>
                <c:pt idx="1614">
                  <c:v>0.54745098039215689</c:v>
                </c:pt>
                <c:pt idx="1615">
                  <c:v>0.54745098039215689</c:v>
                </c:pt>
                <c:pt idx="1616">
                  <c:v>0.54745098039215689</c:v>
                </c:pt>
                <c:pt idx="1617">
                  <c:v>0.54745098039215689</c:v>
                </c:pt>
                <c:pt idx="1618">
                  <c:v>0.54745098039215689</c:v>
                </c:pt>
                <c:pt idx="1619">
                  <c:v>0.54745098039215689</c:v>
                </c:pt>
                <c:pt idx="1620">
                  <c:v>0.54745098039215689</c:v>
                </c:pt>
                <c:pt idx="1621">
                  <c:v>0.54745098039215689</c:v>
                </c:pt>
                <c:pt idx="1622">
                  <c:v>0.54745098039215689</c:v>
                </c:pt>
                <c:pt idx="1623">
                  <c:v>0.54745098039215689</c:v>
                </c:pt>
                <c:pt idx="1624">
                  <c:v>0.54745098039215689</c:v>
                </c:pt>
                <c:pt idx="1625">
                  <c:v>0.54745098039215689</c:v>
                </c:pt>
                <c:pt idx="1626">
                  <c:v>0.54745098039215689</c:v>
                </c:pt>
                <c:pt idx="1627">
                  <c:v>0.54745098039215689</c:v>
                </c:pt>
                <c:pt idx="1628">
                  <c:v>0.54745098039215689</c:v>
                </c:pt>
                <c:pt idx="1629">
                  <c:v>0.54745098039215689</c:v>
                </c:pt>
                <c:pt idx="1630">
                  <c:v>0.54745098039215689</c:v>
                </c:pt>
                <c:pt idx="1631">
                  <c:v>0.54745098039215689</c:v>
                </c:pt>
                <c:pt idx="1632">
                  <c:v>0.54745098039215689</c:v>
                </c:pt>
                <c:pt idx="1633">
                  <c:v>0.54745098039215689</c:v>
                </c:pt>
                <c:pt idx="1634">
                  <c:v>0.54745098039215689</c:v>
                </c:pt>
                <c:pt idx="1635">
                  <c:v>0.54745098039215689</c:v>
                </c:pt>
                <c:pt idx="1636">
                  <c:v>0.54745098039215689</c:v>
                </c:pt>
                <c:pt idx="1637">
                  <c:v>0.54745098039215689</c:v>
                </c:pt>
                <c:pt idx="1638">
                  <c:v>0.54745098039215689</c:v>
                </c:pt>
                <c:pt idx="1639">
                  <c:v>0.54745098039215689</c:v>
                </c:pt>
                <c:pt idx="1640">
                  <c:v>0.54745098039215689</c:v>
                </c:pt>
                <c:pt idx="1641">
                  <c:v>0.54745098039215689</c:v>
                </c:pt>
                <c:pt idx="1642">
                  <c:v>0.54745098039215689</c:v>
                </c:pt>
                <c:pt idx="1643">
                  <c:v>0.54745098039215689</c:v>
                </c:pt>
                <c:pt idx="1644">
                  <c:v>0.54745098039215689</c:v>
                </c:pt>
                <c:pt idx="1645">
                  <c:v>0.54745098039215689</c:v>
                </c:pt>
                <c:pt idx="1646">
                  <c:v>0.54745098039215689</c:v>
                </c:pt>
                <c:pt idx="1647">
                  <c:v>0.54745098039215689</c:v>
                </c:pt>
                <c:pt idx="1648">
                  <c:v>0.54745098039215689</c:v>
                </c:pt>
                <c:pt idx="1649">
                  <c:v>0.54745098039215689</c:v>
                </c:pt>
                <c:pt idx="1650">
                  <c:v>0.54745098039215689</c:v>
                </c:pt>
                <c:pt idx="1651">
                  <c:v>0.54745098039215689</c:v>
                </c:pt>
                <c:pt idx="1652">
                  <c:v>0.54745098039215689</c:v>
                </c:pt>
                <c:pt idx="1653">
                  <c:v>0.54745098039215689</c:v>
                </c:pt>
                <c:pt idx="1654">
                  <c:v>0.54745098039215689</c:v>
                </c:pt>
                <c:pt idx="1655">
                  <c:v>0.54745098039215689</c:v>
                </c:pt>
                <c:pt idx="1656">
                  <c:v>0.54745098039215689</c:v>
                </c:pt>
                <c:pt idx="1657">
                  <c:v>0.54745098039215689</c:v>
                </c:pt>
                <c:pt idx="1658">
                  <c:v>0.54745098039215689</c:v>
                </c:pt>
                <c:pt idx="1659">
                  <c:v>0.54745098039215689</c:v>
                </c:pt>
                <c:pt idx="1660">
                  <c:v>0.54745098039215689</c:v>
                </c:pt>
                <c:pt idx="1661">
                  <c:v>0.54745098039215689</c:v>
                </c:pt>
                <c:pt idx="1662">
                  <c:v>0.54745098039215689</c:v>
                </c:pt>
                <c:pt idx="1663">
                  <c:v>0.54745098039215689</c:v>
                </c:pt>
                <c:pt idx="1664">
                  <c:v>0.54745098039215689</c:v>
                </c:pt>
                <c:pt idx="1665">
                  <c:v>0.54745098039215689</c:v>
                </c:pt>
                <c:pt idx="1666">
                  <c:v>0.54745098039215689</c:v>
                </c:pt>
                <c:pt idx="1667">
                  <c:v>0.54745098039215689</c:v>
                </c:pt>
                <c:pt idx="1668">
                  <c:v>0.54745098039215689</c:v>
                </c:pt>
                <c:pt idx="1669">
                  <c:v>0.54745098039215689</c:v>
                </c:pt>
                <c:pt idx="1670">
                  <c:v>0.54745098039215689</c:v>
                </c:pt>
                <c:pt idx="1671">
                  <c:v>0.54745098039215689</c:v>
                </c:pt>
                <c:pt idx="1672">
                  <c:v>0.54745098039215689</c:v>
                </c:pt>
                <c:pt idx="1673">
                  <c:v>0.54745098039215689</c:v>
                </c:pt>
                <c:pt idx="1674">
                  <c:v>0.54745098039215689</c:v>
                </c:pt>
                <c:pt idx="1675">
                  <c:v>0.54745098039215689</c:v>
                </c:pt>
                <c:pt idx="1676">
                  <c:v>0.54745098039215689</c:v>
                </c:pt>
                <c:pt idx="1677">
                  <c:v>0.54745098039215689</c:v>
                </c:pt>
                <c:pt idx="1678">
                  <c:v>0.54745098039215689</c:v>
                </c:pt>
                <c:pt idx="1679">
                  <c:v>0.54745098039215689</c:v>
                </c:pt>
                <c:pt idx="1680">
                  <c:v>0.54745098039215689</c:v>
                </c:pt>
                <c:pt idx="1681">
                  <c:v>0.54745098039215689</c:v>
                </c:pt>
                <c:pt idx="1682">
                  <c:v>0.54745098039215689</c:v>
                </c:pt>
                <c:pt idx="1683">
                  <c:v>0.54745098039215689</c:v>
                </c:pt>
                <c:pt idx="1684">
                  <c:v>0.54745098039215689</c:v>
                </c:pt>
                <c:pt idx="1685">
                  <c:v>0.54745098039215689</c:v>
                </c:pt>
                <c:pt idx="1686">
                  <c:v>0.54745098039215689</c:v>
                </c:pt>
                <c:pt idx="1687">
                  <c:v>0.54745098039215689</c:v>
                </c:pt>
                <c:pt idx="1688">
                  <c:v>0.54745098039215689</c:v>
                </c:pt>
                <c:pt idx="1689">
                  <c:v>0.54745098039215689</c:v>
                </c:pt>
                <c:pt idx="1690">
                  <c:v>0.54745098039215689</c:v>
                </c:pt>
                <c:pt idx="1691">
                  <c:v>0.54745098039215689</c:v>
                </c:pt>
                <c:pt idx="1692">
                  <c:v>0.54745098039215689</c:v>
                </c:pt>
                <c:pt idx="1693">
                  <c:v>0.54745098039215689</c:v>
                </c:pt>
                <c:pt idx="1694">
                  <c:v>0.54745098039215689</c:v>
                </c:pt>
                <c:pt idx="1695">
                  <c:v>0.54745098039215689</c:v>
                </c:pt>
                <c:pt idx="1696">
                  <c:v>0.54745098039215689</c:v>
                </c:pt>
                <c:pt idx="1697">
                  <c:v>0.54745098039215689</c:v>
                </c:pt>
                <c:pt idx="1698">
                  <c:v>0.54745098039215689</c:v>
                </c:pt>
                <c:pt idx="1699">
                  <c:v>0.54745098039215689</c:v>
                </c:pt>
                <c:pt idx="1700">
                  <c:v>0.54745098039215689</c:v>
                </c:pt>
                <c:pt idx="1701">
                  <c:v>0.54745098039215689</c:v>
                </c:pt>
                <c:pt idx="1702">
                  <c:v>0.54745098039215689</c:v>
                </c:pt>
                <c:pt idx="1703">
                  <c:v>0.54745098039215689</c:v>
                </c:pt>
                <c:pt idx="1704">
                  <c:v>0.54745098039215689</c:v>
                </c:pt>
                <c:pt idx="1705">
                  <c:v>0.54745098039215689</c:v>
                </c:pt>
                <c:pt idx="1706">
                  <c:v>0.54745098039215689</c:v>
                </c:pt>
                <c:pt idx="1707">
                  <c:v>0.54745098039215689</c:v>
                </c:pt>
                <c:pt idx="1708">
                  <c:v>0.54745098039215689</c:v>
                </c:pt>
                <c:pt idx="1709">
                  <c:v>0.54745098039215689</c:v>
                </c:pt>
                <c:pt idx="1710">
                  <c:v>0.54745098039215689</c:v>
                </c:pt>
                <c:pt idx="1711">
                  <c:v>0.54745098039215689</c:v>
                </c:pt>
                <c:pt idx="1712">
                  <c:v>0.54745098039215689</c:v>
                </c:pt>
                <c:pt idx="1713">
                  <c:v>0.54745098039215689</c:v>
                </c:pt>
                <c:pt idx="1714">
                  <c:v>0.54745098039215689</c:v>
                </c:pt>
                <c:pt idx="1715">
                  <c:v>0.54745098039215689</c:v>
                </c:pt>
                <c:pt idx="1716">
                  <c:v>0.54745098039215689</c:v>
                </c:pt>
                <c:pt idx="1717">
                  <c:v>0.54745098039215689</c:v>
                </c:pt>
                <c:pt idx="1718">
                  <c:v>0.54745098039215689</c:v>
                </c:pt>
                <c:pt idx="1719">
                  <c:v>0.54745098039215689</c:v>
                </c:pt>
                <c:pt idx="1720">
                  <c:v>0.54745098039215689</c:v>
                </c:pt>
                <c:pt idx="1721">
                  <c:v>0.54745098039215689</c:v>
                </c:pt>
                <c:pt idx="1722">
                  <c:v>0.54745098039215689</c:v>
                </c:pt>
                <c:pt idx="1723">
                  <c:v>0.54745098039215689</c:v>
                </c:pt>
                <c:pt idx="1724">
                  <c:v>0.54745098039215689</c:v>
                </c:pt>
                <c:pt idx="1725">
                  <c:v>0.54745098039215689</c:v>
                </c:pt>
                <c:pt idx="1726">
                  <c:v>0.54745098039215689</c:v>
                </c:pt>
                <c:pt idx="1727">
                  <c:v>0.54745098039215689</c:v>
                </c:pt>
                <c:pt idx="1728">
                  <c:v>0.54745098039215689</c:v>
                </c:pt>
                <c:pt idx="1729">
                  <c:v>0.54745098039215689</c:v>
                </c:pt>
                <c:pt idx="1730">
                  <c:v>0.54745098039215689</c:v>
                </c:pt>
                <c:pt idx="1731">
                  <c:v>0.54745098039215689</c:v>
                </c:pt>
                <c:pt idx="1732">
                  <c:v>0.54745098039215689</c:v>
                </c:pt>
                <c:pt idx="1733">
                  <c:v>0.54745098039215689</c:v>
                </c:pt>
                <c:pt idx="1734">
                  <c:v>0.54745098039215689</c:v>
                </c:pt>
                <c:pt idx="1735">
                  <c:v>0.54745098039215689</c:v>
                </c:pt>
                <c:pt idx="1736">
                  <c:v>0.54745098039215689</c:v>
                </c:pt>
                <c:pt idx="1737">
                  <c:v>0.54745098039215689</c:v>
                </c:pt>
                <c:pt idx="1738">
                  <c:v>0.54745098039215689</c:v>
                </c:pt>
                <c:pt idx="1739">
                  <c:v>0.54745098039215689</c:v>
                </c:pt>
                <c:pt idx="1740">
                  <c:v>0.54745098039215689</c:v>
                </c:pt>
                <c:pt idx="1741">
                  <c:v>0.54745098039215689</c:v>
                </c:pt>
                <c:pt idx="1742">
                  <c:v>0.54745098039215689</c:v>
                </c:pt>
                <c:pt idx="1743">
                  <c:v>0.54745098039215689</c:v>
                </c:pt>
                <c:pt idx="1744">
                  <c:v>0.54745098039215689</c:v>
                </c:pt>
                <c:pt idx="1745">
                  <c:v>0.54745098039215689</c:v>
                </c:pt>
                <c:pt idx="1746">
                  <c:v>0.54745098039215689</c:v>
                </c:pt>
                <c:pt idx="1747">
                  <c:v>0.54745098039215689</c:v>
                </c:pt>
                <c:pt idx="1748">
                  <c:v>0.54745098039215689</c:v>
                </c:pt>
                <c:pt idx="1749">
                  <c:v>0.54745098039215689</c:v>
                </c:pt>
                <c:pt idx="1750">
                  <c:v>0.54745098039215689</c:v>
                </c:pt>
                <c:pt idx="1751">
                  <c:v>0.54745098039215689</c:v>
                </c:pt>
                <c:pt idx="1752">
                  <c:v>0.54745098039215689</c:v>
                </c:pt>
                <c:pt idx="1753">
                  <c:v>0.54745098039215689</c:v>
                </c:pt>
                <c:pt idx="1754">
                  <c:v>0.69490196078431365</c:v>
                </c:pt>
                <c:pt idx="1755">
                  <c:v>0.69490196078431365</c:v>
                </c:pt>
                <c:pt idx="1756">
                  <c:v>0.69490196078431365</c:v>
                </c:pt>
                <c:pt idx="1757">
                  <c:v>0.69490196078431365</c:v>
                </c:pt>
                <c:pt idx="1758">
                  <c:v>0.69490196078431365</c:v>
                </c:pt>
                <c:pt idx="1759">
                  <c:v>0.69490196078431365</c:v>
                </c:pt>
                <c:pt idx="1760">
                  <c:v>0.69490196078431365</c:v>
                </c:pt>
                <c:pt idx="1761">
                  <c:v>0.69490196078431365</c:v>
                </c:pt>
                <c:pt idx="1762">
                  <c:v>0.69490196078431365</c:v>
                </c:pt>
                <c:pt idx="1763">
                  <c:v>0.69490196078431365</c:v>
                </c:pt>
                <c:pt idx="1764">
                  <c:v>0.69490196078431365</c:v>
                </c:pt>
                <c:pt idx="1765">
                  <c:v>0.69490196078431365</c:v>
                </c:pt>
                <c:pt idx="1766">
                  <c:v>0.69490196078431365</c:v>
                </c:pt>
                <c:pt idx="1767">
                  <c:v>0.69490196078431365</c:v>
                </c:pt>
                <c:pt idx="1768">
                  <c:v>0.69490196078431365</c:v>
                </c:pt>
                <c:pt idx="1769">
                  <c:v>0.69490196078431365</c:v>
                </c:pt>
                <c:pt idx="1770">
                  <c:v>0.69490196078431365</c:v>
                </c:pt>
                <c:pt idx="1771">
                  <c:v>0.69490196078431365</c:v>
                </c:pt>
                <c:pt idx="1772">
                  <c:v>0.69490196078431365</c:v>
                </c:pt>
                <c:pt idx="1773">
                  <c:v>0.69490196078431365</c:v>
                </c:pt>
                <c:pt idx="1774">
                  <c:v>0.69490196078431365</c:v>
                </c:pt>
                <c:pt idx="1775">
                  <c:v>0.69490196078431365</c:v>
                </c:pt>
                <c:pt idx="1776">
                  <c:v>0.69490196078431365</c:v>
                </c:pt>
                <c:pt idx="1777">
                  <c:v>0.69490196078431365</c:v>
                </c:pt>
                <c:pt idx="1778">
                  <c:v>0.69490196078431365</c:v>
                </c:pt>
                <c:pt idx="1779">
                  <c:v>0.69490196078431365</c:v>
                </c:pt>
                <c:pt idx="1780">
                  <c:v>0.69490196078431365</c:v>
                </c:pt>
                <c:pt idx="1781">
                  <c:v>0.69490196078431365</c:v>
                </c:pt>
                <c:pt idx="1782">
                  <c:v>0.69490196078431365</c:v>
                </c:pt>
                <c:pt idx="1783">
                  <c:v>0.69490196078431365</c:v>
                </c:pt>
                <c:pt idx="1784">
                  <c:v>0.69490196078431365</c:v>
                </c:pt>
                <c:pt idx="1785">
                  <c:v>0.69490196078431365</c:v>
                </c:pt>
                <c:pt idx="1786">
                  <c:v>0.69490196078431365</c:v>
                </c:pt>
                <c:pt idx="1787">
                  <c:v>0.69490196078431365</c:v>
                </c:pt>
                <c:pt idx="1788">
                  <c:v>0.69490196078431365</c:v>
                </c:pt>
                <c:pt idx="1789">
                  <c:v>0.69490196078431365</c:v>
                </c:pt>
                <c:pt idx="1790">
                  <c:v>0.69490196078431365</c:v>
                </c:pt>
                <c:pt idx="1791">
                  <c:v>0.69490196078431365</c:v>
                </c:pt>
                <c:pt idx="1792">
                  <c:v>0.69490196078431365</c:v>
                </c:pt>
                <c:pt idx="1793">
                  <c:v>0.69490196078431365</c:v>
                </c:pt>
                <c:pt idx="1794">
                  <c:v>0.69490196078431365</c:v>
                </c:pt>
                <c:pt idx="1795">
                  <c:v>0.69490196078431365</c:v>
                </c:pt>
                <c:pt idx="1796">
                  <c:v>0.69490196078431365</c:v>
                </c:pt>
                <c:pt idx="1797">
                  <c:v>0.69490196078431365</c:v>
                </c:pt>
                <c:pt idx="1798">
                  <c:v>0.69490196078431365</c:v>
                </c:pt>
                <c:pt idx="1799">
                  <c:v>0.69490196078431365</c:v>
                </c:pt>
                <c:pt idx="1800">
                  <c:v>0.69490196078431365</c:v>
                </c:pt>
                <c:pt idx="1801">
                  <c:v>0.69490196078431365</c:v>
                </c:pt>
                <c:pt idx="1802">
                  <c:v>0.69490196078431365</c:v>
                </c:pt>
                <c:pt idx="1803">
                  <c:v>0.69490196078431365</c:v>
                </c:pt>
                <c:pt idx="1804">
                  <c:v>0.69490196078431365</c:v>
                </c:pt>
                <c:pt idx="1805">
                  <c:v>0.69490196078431365</c:v>
                </c:pt>
                <c:pt idx="1806">
                  <c:v>0.69490196078431365</c:v>
                </c:pt>
                <c:pt idx="1807">
                  <c:v>0.69490196078431365</c:v>
                </c:pt>
                <c:pt idx="1808">
                  <c:v>0.69490196078431365</c:v>
                </c:pt>
                <c:pt idx="1809">
                  <c:v>0.69490196078431365</c:v>
                </c:pt>
                <c:pt idx="1810">
                  <c:v>0.69490196078431365</c:v>
                </c:pt>
                <c:pt idx="1811">
                  <c:v>0.69490196078431365</c:v>
                </c:pt>
                <c:pt idx="1812">
                  <c:v>0.69490196078431365</c:v>
                </c:pt>
                <c:pt idx="1813">
                  <c:v>0.69490196078431365</c:v>
                </c:pt>
                <c:pt idx="1814">
                  <c:v>0.69490196078431365</c:v>
                </c:pt>
                <c:pt idx="1815">
                  <c:v>0.69490196078431365</c:v>
                </c:pt>
                <c:pt idx="1816">
                  <c:v>0.69490196078431365</c:v>
                </c:pt>
                <c:pt idx="1817">
                  <c:v>0.69490196078431365</c:v>
                </c:pt>
                <c:pt idx="1818">
                  <c:v>0.69490196078431365</c:v>
                </c:pt>
                <c:pt idx="1819">
                  <c:v>0.69490196078431365</c:v>
                </c:pt>
                <c:pt idx="1820">
                  <c:v>0.69490196078431365</c:v>
                </c:pt>
                <c:pt idx="1821">
                  <c:v>0.69490196078431365</c:v>
                </c:pt>
                <c:pt idx="1822">
                  <c:v>0.69490196078431365</c:v>
                </c:pt>
                <c:pt idx="1823">
                  <c:v>0.69490196078431365</c:v>
                </c:pt>
                <c:pt idx="1824">
                  <c:v>0.69490196078431365</c:v>
                </c:pt>
                <c:pt idx="1825">
                  <c:v>0.69490196078431365</c:v>
                </c:pt>
                <c:pt idx="1826">
                  <c:v>0.69490196078431365</c:v>
                </c:pt>
                <c:pt idx="1827">
                  <c:v>0.69490196078431365</c:v>
                </c:pt>
                <c:pt idx="1828">
                  <c:v>0.69490196078431365</c:v>
                </c:pt>
                <c:pt idx="1829">
                  <c:v>0.69490196078431365</c:v>
                </c:pt>
                <c:pt idx="1830">
                  <c:v>0.69490196078431365</c:v>
                </c:pt>
                <c:pt idx="1831">
                  <c:v>0.69490196078431365</c:v>
                </c:pt>
                <c:pt idx="1832">
                  <c:v>0.69490196078431365</c:v>
                </c:pt>
                <c:pt idx="1833">
                  <c:v>0.69490196078431365</c:v>
                </c:pt>
                <c:pt idx="1834">
                  <c:v>0.69490196078431365</c:v>
                </c:pt>
                <c:pt idx="1835">
                  <c:v>0.69490196078431365</c:v>
                </c:pt>
                <c:pt idx="1836">
                  <c:v>0.69490196078431365</c:v>
                </c:pt>
                <c:pt idx="1837">
                  <c:v>0.69490196078431365</c:v>
                </c:pt>
                <c:pt idx="1838">
                  <c:v>0.69490196078431365</c:v>
                </c:pt>
                <c:pt idx="1839">
                  <c:v>0.69490196078431365</c:v>
                </c:pt>
                <c:pt idx="1840">
                  <c:v>0.69490196078431365</c:v>
                </c:pt>
                <c:pt idx="1841">
                  <c:v>0.69490196078431365</c:v>
                </c:pt>
                <c:pt idx="1842">
                  <c:v>0.69490196078431365</c:v>
                </c:pt>
                <c:pt idx="1843">
                  <c:v>0.69490196078431365</c:v>
                </c:pt>
                <c:pt idx="1844">
                  <c:v>0.69490196078431365</c:v>
                </c:pt>
                <c:pt idx="1845">
                  <c:v>0.69490196078431365</c:v>
                </c:pt>
                <c:pt idx="1846">
                  <c:v>0.69490196078431365</c:v>
                </c:pt>
                <c:pt idx="1847">
                  <c:v>0.69490196078431365</c:v>
                </c:pt>
                <c:pt idx="1848">
                  <c:v>0.69490196078431365</c:v>
                </c:pt>
                <c:pt idx="1849">
                  <c:v>0.69490196078431365</c:v>
                </c:pt>
                <c:pt idx="1850">
                  <c:v>0.69490196078431365</c:v>
                </c:pt>
                <c:pt idx="1851">
                  <c:v>0.69490196078431365</c:v>
                </c:pt>
                <c:pt idx="1852">
                  <c:v>0.69490196078431365</c:v>
                </c:pt>
                <c:pt idx="1853">
                  <c:v>0.69490196078431365</c:v>
                </c:pt>
                <c:pt idx="1854">
                  <c:v>0.69490196078431365</c:v>
                </c:pt>
                <c:pt idx="1855">
                  <c:v>0.69490196078431365</c:v>
                </c:pt>
                <c:pt idx="1856">
                  <c:v>0.69490196078431365</c:v>
                </c:pt>
                <c:pt idx="1857">
                  <c:v>0.69490196078431365</c:v>
                </c:pt>
                <c:pt idx="1858">
                  <c:v>0.69490196078431365</c:v>
                </c:pt>
                <c:pt idx="1859">
                  <c:v>0.69490196078431365</c:v>
                </c:pt>
                <c:pt idx="1860">
                  <c:v>0.69490196078431365</c:v>
                </c:pt>
                <c:pt idx="1861">
                  <c:v>0.69490196078431365</c:v>
                </c:pt>
                <c:pt idx="1862">
                  <c:v>0.69490196078431365</c:v>
                </c:pt>
                <c:pt idx="1863">
                  <c:v>0.69490196078431365</c:v>
                </c:pt>
                <c:pt idx="1864">
                  <c:v>0.69490196078431365</c:v>
                </c:pt>
                <c:pt idx="1865">
                  <c:v>0.69490196078431365</c:v>
                </c:pt>
                <c:pt idx="1866">
                  <c:v>0.69490196078431365</c:v>
                </c:pt>
                <c:pt idx="1867">
                  <c:v>0.69490196078431365</c:v>
                </c:pt>
                <c:pt idx="1868">
                  <c:v>0.69490196078431365</c:v>
                </c:pt>
                <c:pt idx="1869">
                  <c:v>0.69490196078431365</c:v>
                </c:pt>
                <c:pt idx="1870">
                  <c:v>0.69490196078431365</c:v>
                </c:pt>
                <c:pt idx="1871">
                  <c:v>0.69490196078431365</c:v>
                </c:pt>
                <c:pt idx="1872">
                  <c:v>0.69490196078431365</c:v>
                </c:pt>
                <c:pt idx="1873">
                  <c:v>0.69490196078431365</c:v>
                </c:pt>
                <c:pt idx="1874">
                  <c:v>0.69490196078431365</c:v>
                </c:pt>
                <c:pt idx="1875">
                  <c:v>0.69490196078431365</c:v>
                </c:pt>
                <c:pt idx="1876">
                  <c:v>0.69490196078431365</c:v>
                </c:pt>
                <c:pt idx="1877">
                  <c:v>0.69490196078431365</c:v>
                </c:pt>
                <c:pt idx="1878">
                  <c:v>0.69490196078431365</c:v>
                </c:pt>
                <c:pt idx="1879">
                  <c:v>0.69490196078431365</c:v>
                </c:pt>
                <c:pt idx="1880">
                  <c:v>0.69490196078431365</c:v>
                </c:pt>
                <c:pt idx="1881">
                  <c:v>0.69490196078431365</c:v>
                </c:pt>
                <c:pt idx="1882">
                  <c:v>0.69490196078431365</c:v>
                </c:pt>
                <c:pt idx="1883">
                  <c:v>0.69490196078431365</c:v>
                </c:pt>
                <c:pt idx="1884">
                  <c:v>0.69490196078431365</c:v>
                </c:pt>
                <c:pt idx="1885">
                  <c:v>0.69490196078431365</c:v>
                </c:pt>
                <c:pt idx="1886">
                  <c:v>0.69490196078431365</c:v>
                </c:pt>
                <c:pt idx="1887">
                  <c:v>0.69490196078431365</c:v>
                </c:pt>
                <c:pt idx="1888">
                  <c:v>0.69490196078431365</c:v>
                </c:pt>
                <c:pt idx="1889">
                  <c:v>0.69490196078431365</c:v>
                </c:pt>
                <c:pt idx="1890">
                  <c:v>0.69490196078431365</c:v>
                </c:pt>
                <c:pt idx="1891">
                  <c:v>0.69490196078431365</c:v>
                </c:pt>
                <c:pt idx="1892">
                  <c:v>0.69490196078431365</c:v>
                </c:pt>
                <c:pt idx="1893">
                  <c:v>0.69490196078431365</c:v>
                </c:pt>
                <c:pt idx="1894">
                  <c:v>0.69490196078431365</c:v>
                </c:pt>
                <c:pt idx="1895">
                  <c:v>0.69490196078431365</c:v>
                </c:pt>
                <c:pt idx="1896">
                  <c:v>0.69490196078431365</c:v>
                </c:pt>
                <c:pt idx="1897">
                  <c:v>0.69490196078431365</c:v>
                </c:pt>
                <c:pt idx="1898">
                  <c:v>0.69490196078431365</c:v>
                </c:pt>
                <c:pt idx="1899">
                  <c:v>0.69490196078431365</c:v>
                </c:pt>
                <c:pt idx="1900">
                  <c:v>0.69490196078431365</c:v>
                </c:pt>
                <c:pt idx="1901">
                  <c:v>0.69490196078431365</c:v>
                </c:pt>
                <c:pt idx="1902">
                  <c:v>0.69490196078431365</c:v>
                </c:pt>
                <c:pt idx="1903">
                  <c:v>0.69490196078431365</c:v>
                </c:pt>
                <c:pt idx="1904">
                  <c:v>0.69490196078431365</c:v>
                </c:pt>
                <c:pt idx="1905">
                  <c:v>0.69490196078431365</c:v>
                </c:pt>
                <c:pt idx="1906">
                  <c:v>0.69490196078431365</c:v>
                </c:pt>
                <c:pt idx="1907">
                  <c:v>0.69490196078431365</c:v>
                </c:pt>
                <c:pt idx="1908">
                  <c:v>0.69490196078431365</c:v>
                </c:pt>
                <c:pt idx="1909">
                  <c:v>0.69490196078431365</c:v>
                </c:pt>
                <c:pt idx="1910">
                  <c:v>0.69490196078431365</c:v>
                </c:pt>
                <c:pt idx="1911">
                  <c:v>0.69490196078431365</c:v>
                </c:pt>
                <c:pt idx="1912">
                  <c:v>0.69490196078431365</c:v>
                </c:pt>
                <c:pt idx="1913">
                  <c:v>0.69490196078431365</c:v>
                </c:pt>
                <c:pt idx="1914">
                  <c:v>0.69490196078431365</c:v>
                </c:pt>
                <c:pt idx="1915">
                  <c:v>0.69490196078431365</c:v>
                </c:pt>
                <c:pt idx="1916">
                  <c:v>0.69490196078431365</c:v>
                </c:pt>
                <c:pt idx="1917">
                  <c:v>0.69490196078431365</c:v>
                </c:pt>
                <c:pt idx="1918">
                  <c:v>0.69490196078431365</c:v>
                </c:pt>
                <c:pt idx="1919">
                  <c:v>0.69490196078431365</c:v>
                </c:pt>
                <c:pt idx="1920">
                  <c:v>0.69490196078431365</c:v>
                </c:pt>
                <c:pt idx="1921">
                  <c:v>0.69490196078431365</c:v>
                </c:pt>
                <c:pt idx="1922">
                  <c:v>0.69490196078431365</c:v>
                </c:pt>
                <c:pt idx="1923">
                  <c:v>0.69490196078431365</c:v>
                </c:pt>
                <c:pt idx="1924">
                  <c:v>0.69490196078431365</c:v>
                </c:pt>
                <c:pt idx="1925">
                  <c:v>0.69490196078431365</c:v>
                </c:pt>
                <c:pt idx="1926">
                  <c:v>0.69490196078431365</c:v>
                </c:pt>
                <c:pt idx="1927">
                  <c:v>0.69490196078431365</c:v>
                </c:pt>
                <c:pt idx="1928">
                  <c:v>0.69490196078431365</c:v>
                </c:pt>
                <c:pt idx="1929">
                  <c:v>0.69490196078431365</c:v>
                </c:pt>
                <c:pt idx="1930">
                  <c:v>0.69490196078431365</c:v>
                </c:pt>
                <c:pt idx="1931">
                  <c:v>0.69490196078431365</c:v>
                </c:pt>
                <c:pt idx="1932">
                  <c:v>0.69490196078431365</c:v>
                </c:pt>
                <c:pt idx="1933">
                  <c:v>0.69490196078431365</c:v>
                </c:pt>
                <c:pt idx="1934">
                  <c:v>0.69490196078431365</c:v>
                </c:pt>
                <c:pt idx="1935">
                  <c:v>0.69490196078431365</c:v>
                </c:pt>
                <c:pt idx="1936">
                  <c:v>0.69490196078431365</c:v>
                </c:pt>
                <c:pt idx="1937">
                  <c:v>0.69490196078431365</c:v>
                </c:pt>
                <c:pt idx="1938">
                  <c:v>0.69490196078431365</c:v>
                </c:pt>
                <c:pt idx="1939">
                  <c:v>0.69490196078431365</c:v>
                </c:pt>
                <c:pt idx="1940">
                  <c:v>0.69490196078431365</c:v>
                </c:pt>
                <c:pt idx="1941">
                  <c:v>0.69490196078431365</c:v>
                </c:pt>
                <c:pt idx="1942">
                  <c:v>0.69490196078431365</c:v>
                </c:pt>
                <c:pt idx="1943">
                  <c:v>0.69490196078431365</c:v>
                </c:pt>
                <c:pt idx="1944">
                  <c:v>0.69490196078431365</c:v>
                </c:pt>
                <c:pt idx="1945">
                  <c:v>0.69490196078431365</c:v>
                </c:pt>
                <c:pt idx="1946">
                  <c:v>0.69490196078431365</c:v>
                </c:pt>
                <c:pt idx="1947">
                  <c:v>0.69490196078431365</c:v>
                </c:pt>
                <c:pt idx="1948">
                  <c:v>0.69490196078431365</c:v>
                </c:pt>
                <c:pt idx="1949">
                  <c:v>0.69490196078431365</c:v>
                </c:pt>
                <c:pt idx="1950">
                  <c:v>0.69490196078431365</c:v>
                </c:pt>
                <c:pt idx="1951">
                  <c:v>0.69490196078431365</c:v>
                </c:pt>
                <c:pt idx="1952">
                  <c:v>0.69490196078431365</c:v>
                </c:pt>
                <c:pt idx="1953">
                  <c:v>0.69490196078431365</c:v>
                </c:pt>
                <c:pt idx="1954">
                  <c:v>0.69490196078431365</c:v>
                </c:pt>
                <c:pt idx="1955">
                  <c:v>0.69490196078431365</c:v>
                </c:pt>
                <c:pt idx="1956">
                  <c:v>0.69490196078431365</c:v>
                </c:pt>
                <c:pt idx="1957">
                  <c:v>0.69490196078431365</c:v>
                </c:pt>
                <c:pt idx="1958">
                  <c:v>0.69490196078431365</c:v>
                </c:pt>
                <c:pt idx="1959">
                  <c:v>0.69490196078431365</c:v>
                </c:pt>
                <c:pt idx="1960">
                  <c:v>0.69490196078431365</c:v>
                </c:pt>
                <c:pt idx="1961">
                  <c:v>0.69490196078431365</c:v>
                </c:pt>
                <c:pt idx="1962">
                  <c:v>0.69490196078431365</c:v>
                </c:pt>
                <c:pt idx="1963">
                  <c:v>0.69490196078431365</c:v>
                </c:pt>
                <c:pt idx="1964">
                  <c:v>0.69490196078431365</c:v>
                </c:pt>
                <c:pt idx="1965">
                  <c:v>0.69490196078431365</c:v>
                </c:pt>
                <c:pt idx="1966">
                  <c:v>0.69490196078431365</c:v>
                </c:pt>
                <c:pt idx="1967">
                  <c:v>0.69490196078431365</c:v>
                </c:pt>
                <c:pt idx="1968">
                  <c:v>0.69490196078431365</c:v>
                </c:pt>
                <c:pt idx="1969">
                  <c:v>0.69490196078431365</c:v>
                </c:pt>
                <c:pt idx="1970">
                  <c:v>0.69490196078431365</c:v>
                </c:pt>
                <c:pt idx="1971">
                  <c:v>0.69490196078431365</c:v>
                </c:pt>
                <c:pt idx="1972">
                  <c:v>0.69490196078431365</c:v>
                </c:pt>
                <c:pt idx="1973">
                  <c:v>0.69490196078431365</c:v>
                </c:pt>
                <c:pt idx="1974">
                  <c:v>0.69490196078431365</c:v>
                </c:pt>
                <c:pt idx="1975">
                  <c:v>0.69490196078431365</c:v>
                </c:pt>
                <c:pt idx="1976">
                  <c:v>0.69490196078431365</c:v>
                </c:pt>
                <c:pt idx="1977">
                  <c:v>0.69490196078431365</c:v>
                </c:pt>
                <c:pt idx="1978">
                  <c:v>0.69490196078431365</c:v>
                </c:pt>
                <c:pt idx="1979">
                  <c:v>0.69490196078431365</c:v>
                </c:pt>
                <c:pt idx="1980">
                  <c:v>0.69490196078431365</c:v>
                </c:pt>
                <c:pt idx="1981">
                  <c:v>0.69490196078431365</c:v>
                </c:pt>
                <c:pt idx="1982">
                  <c:v>0.69490196078431365</c:v>
                </c:pt>
                <c:pt idx="1983">
                  <c:v>0.69490196078431365</c:v>
                </c:pt>
                <c:pt idx="1984">
                  <c:v>0.69490196078431365</c:v>
                </c:pt>
                <c:pt idx="1985">
                  <c:v>0.69490196078431365</c:v>
                </c:pt>
                <c:pt idx="1986">
                  <c:v>0.69490196078431365</c:v>
                </c:pt>
                <c:pt idx="1987">
                  <c:v>0.69490196078431365</c:v>
                </c:pt>
                <c:pt idx="1988">
                  <c:v>0.69490196078431365</c:v>
                </c:pt>
                <c:pt idx="1989">
                  <c:v>0.69490196078431365</c:v>
                </c:pt>
                <c:pt idx="1990">
                  <c:v>0.69490196078431365</c:v>
                </c:pt>
                <c:pt idx="1991">
                  <c:v>0.69490196078431365</c:v>
                </c:pt>
                <c:pt idx="1992">
                  <c:v>0.69490196078431365</c:v>
                </c:pt>
                <c:pt idx="1993">
                  <c:v>0.69490196078431365</c:v>
                </c:pt>
                <c:pt idx="1994">
                  <c:v>0.69490196078431365</c:v>
                </c:pt>
                <c:pt idx="1995">
                  <c:v>0.69490196078431365</c:v>
                </c:pt>
                <c:pt idx="1996">
                  <c:v>0.69490196078431365</c:v>
                </c:pt>
                <c:pt idx="1997">
                  <c:v>0.69490196078431365</c:v>
                </c:pt>
                <c:pt idx="1998">
                  <c:v>0.69490196078431365</c:v>
                </c:pt>
                <c:pt idx="1999">
                  <c:v>0.69490196078431365</c:v>
                </c:pt>
                <c:pt idx="2000">
                  <c:v>0.69490196078431365</c:v>
                </c:pt>
                <c:pt idx="2001">
                  <c:v>0.69490196078431365</c:v>
                </c:pt>
                <c:pt idx="2002">
                  <c:v>0.69490196078431365</c:v>
                </c:pt>
                <c:pt idx="2003">
                  <c:v>0.69490196078431365</c:v>
                </c:pt>
                <c:pt idx="2004">
                  <c:v>0.69490196078431365</c:v>
                </c:pt>
                <c:pt idx="2005">
                  <c:v>0.69490196078431365</c:v>
                </c:pt>
                <c:pt idx="2006">
                  <c:v>0.69490196078431365</c:v>
                </c:pt>
                <c:pt idx="2007">
                  <c:v>0.69490196078431365</c:v>
                </c:pt>
                <c:pt idx="2008">
                  <c:v>0.69490196078431365</c:v>
                </c:pt>
                <c:pt idx="2009">
                  <c:v>0.69490196078431365</c:v>
                </c:pt>
                <c:pt idx="2010">
                  <c:v>0.69490196078431365</c:v>
                </c:pt>
                <c:pt idx="2011">
                  <c:v>0.69490196078431365</c:v>
                </c:pt>
                <c:pt idx="2012">
                  <c:v>0.69490196078431365</c:v>
                </c:pt>
                <c:pt idx="2013">
                  <c:v>0.69490196078431365</c:v>
                </c:pt>
                <c:pt idx="2014">
                  <c:v>0.69490196078431365</c:v>
                </c:pt>
                <c:pt idx="2015">
                  <c:v>0.69490196078431365</c:v>
                </c:pt>
                <c:pt idx="2016">
                  <c:v>0.69490196078431365</c:v>
                </c:pt>
                <c:pt idx="2017">
                  <c:v>0.69490196078431365</c:v>
                </c:pt>
                <c:pt idx="2018">
                  <c:v>0.69490196078431365</c:v>
                </c:pt>
                <c:pt idx="2019">
                  <c:v>0.69490196078431365</c:v>
                </c:pt>
                <c:pt idx="2020">
                  <c:v>0.69490196078431365</c:v>
                </c:pt>
                <c:pt idx="2021">
                  <c:v>0.69490196078431365</c:v>
                </c:pt>
                <c:pt idx="2022">
                  <c:v>0.69490196078431365</c:v>
                </c:pt>
                <c:pt idx="2023">
                  <c:v>0.69490196078431365</c:v>
                </c:pt>
                <c:pt idx="2024">
                  <c:v>0.69490196078431365</c:v>
                </c:pt>
                <c:pt idx="2025">
                  <c:v>0.69490196078431365</c:v>
                </c:pt>
                <c:pt idx="2026">
                  <c:v>0.69490196078431365</c:v>
                </c:pt>
                <c:pt idx="2027">
                  <c:v>0.69490196078431365</c:v>
                </c:pt>
                <c:pt idx="2028">
                  <c:v>0.69490196078431365</c:v>
                </c:pt>
                <c:pt idx="2029">
                  <c:v>0.69490196078431365</c:v>
                </c:pt>
                <c:pt idx="2030">
                  <c:v>0.69490196078431365</c:v>
                </c:pt>
                <c:pt idx="2031">
                  <c:v>0.69490196078431365</c:v>
                </c:pt>
                <c:pt idx="2032">
                  <c:v>0.69490196078431365</c:v>
                </c:pt>
                <c:pt idx="2033">
                  <c:v>0.69490196078431365</c:v>
                </c:pt>
                <c:pt idx="2034">
                  <c:v>0.69490196078431365</c:v>
                </c:pt>
                <c:pt idx="2035">
                  <c:v>0.69490196078431365</c:v>
                </c:pt>
                <c:pt idx="2036">
                  <c:v>0.69490196078431365</c:v>
                </c:pt>
                <c:pt idx="2037">
                  <c:v>0.69490196078431365</c:v>
                </c:pt>
                <c:pt idx="2038">
                  <c:v>0.69490196078431365</c:v>
                </c:pt>
                <c:pt idx="2039">
                  <c:v>0.69490196078431365</c:v>
                </c:pt>
                <c:pt idx="2040">
                  <c:v>0.69490196078431365</c:v>
                </c:pt>
                <c:pt idx="2041">
                  <c:v>0.69490196078431365</c:v>
                </c:pt>
                <c:pt idx="2042">
                  <c:v>0.69490196078431365</c:v>
                </c:pt>
                <c:pt idx="2043">
                  <c:v>0.69490196078431365</c:v>
                </c:pt>
                <c:pt idx="2044">
                  <c:v>0.69490196078431365</c:v>
                </c:pt>
                <c:pt idx="2045">
                  <c:v>0.69490196078431365</c:v>
                </c:pt>
                <c:pt idx="2046">
                  <c:v>0.69490196078431365</c:v>
                </c:pt>
                <c:pt idx="2047">
                  <c:v>0.69490196078431365</c:v>
                </c:pt>
                <c:pt idx="2048">
                  <c:v>0.69490196078431365</c:v>
                </c:pt>
                <c:pt idx="2049">
                  <c:v>0.69490196078431365</c:v>
                </c:pt>
                <c:pt idx="2050">
                  <c:v>0.69490196078431365</c:v>
                </c:pt>
                <c:pt idx="2051">
                  <c:v>0.69490196078431365</c:v>
                </c:pt>
                <c:pt idx="2052">
                  <c:v>0.69490196078431365</c:v>
                </c:pt>
                <c:pt idx="2053">
                  <c:v>0.69490196078431365</c:v>
                </c:pt>
                <c:pt idx="2054">
                  <c:v>0.69490196078431365</c:v>
                </c:pt>
                <c:pt idx="2055">
                  <c:v>0.69490196078431365</c:v>
                </c:pt>
                <c:pt idx="2056">
                  <c:v>0.69490196078431365</c:v>
                </c:pt>
                <c:pt idx="2057">
                  <c:v>0.69490196078431365</c:v>
                </c:pt>
                <c:pt idx="2058">
                  <c:v>0.69490196078431365</c:v>
                </c:pt>
                <c:pt idx="2059">
                  <c:v>0.69490196078431365</c:v>
                </c:pt>
                <c:pt idx="2060">
                  <c:v>0.69490196078431365</c:v>
                </c:pt>
                <c:pt idx="2061">
                  <c:v>0.69490196078431365</c:v>
                </c:pt>
                <c:pt idx="2062">
                  <c:v>0.69490196078431365</c:v>
                </c:pt>
                <c:pt idx="2063">
                  <c:v>0.69490196078431365</c:v>
                </c:pt>
                <c:pt idx="2064">
                  <c:v>0.69490196078431365</c:v>
                </c:pt>
                <c:pt idx="2065">
                  <c:v>0.69490196078431365</c:v>
                </c:pt>
                <c:pt idx="2066">
                  <c:v>0.69490196078431365</c:v>
                </c:pt>
                <c:pt idx="2067">
                  <c:v>0.69490196078431365</c:v>
                </c:pt>
                <c:pt idx="2068">
                  <c:v>0.69490196078431365</c:v>
                </c:pt>
                <c:pt idx="2069">
                  <c:v>0.69490196078431365</c:v>
                </c:pt>
                <c:pt idx="2070">
                  <c:v>0.69490196078431365</c:v>
                </c:pt>
                <c:pt idx="2071">
                  <c:v>0.69490196078431365</c:v>
                </c:pt>
                <c:pt idx="2072">
                  <c:v>0.69490196078431365</c:v>
                </c:pt>
                <c:pt idx="2073">
                  <c:v>0.69490196078431365</c:v>
                </c:pt>
                <c:pt idx="2074">
                  <c:v>0.69490196078431365</c:v>
                </c:pt>
                <c:pt idx="2075">
                  <c:v>0.69490196078431365</c:v>
                </c:pt>
                <c:pt idx="2076">
                  <c:v>0.69490196078431365</c:v>
                </c:pt>
                <c:pt idx="2077">
                  <c:v>0.69490196078431365</c:v>
                </c:pt>
                <c:pt idx="2078">
                  <c:v>0.69490196078431365</c:v>
                </c:pt>
                <c:pt idx="2079">
                  <c:v>0.69490196078431365</c:v>
                </c:pt>
                <c:pt idx="2080">
                  <c:v>0.69490196078431365</c:v>
                </c:pt>
                <c:pt idx="2081">
                  <c:v>0.69490196078431365</c:v>
                </c:pt>
                <c:pt idx="2082">
                  <c:v>0.69490196078431365</c:v>
                </c:pt>
                <c:pt idx="2083">
                  <c:v>0.69490196078431365</c:v>
                </c:pt>
                <c:pt idx="2084">
                  <c:v>0.69490196078431365</c:v>
                </c:pt>
                <c:pt idx="2085">
                  <c:v>0.69490196078431365</c:v>
                </c:pt>
                <c:pt idx="2086">
                  <c:v>0.69490196078431365</c:v>
                </c:pt>
                <c:pt idx="2087">
                  <c:v>0.69490196078431365</c:v>
                </c:pt>
                <c:pt idx="2088">
                  <c:v>0.69490196078431365</c:v>
                </c:pt>
                <c:pt idx="2089">
                  <c:v>0.69490196078431365</c:v>
                </c:pt>
                <c:pt idx="2090">
                  <c:v>0.69490196078431365</c:v>
                </c:pt>
                <c:pt idx="2091">
                  <c:v>0.69490196078431365</c:v>
                </c:pt>
                <c:pt idx="2092">
                  <c:v>0.69490196078431365</c:v>
                </c:pt>
                <c:pt idx="2093">
                  <c:v>0.69490196078431365</c:v>
                </c:pt>
                <c:pt idx="2094">
                  <c:v>0.69490196078431365</c:v>
                </c:pt>
                <c:pt idx="2095">
                  <c:v>0.69490196078431365</c:v>
                </c:pt>
                <c:pt idx="2096">
                  <c:v>0.69490196078431365</c:v>
                </c:pt>
                <c:pt idx="2097">
                  <c:v>0.69490196078431365</c:v>
                </c:pt>
                <c:pt idx="2098">
                  <c:v>0.69490196078431365</c:v>
                </c:pt>
                <c:pt idx="2099">
                  <c:v>0.69490196078431365</c:v>
                </c:pt>
                <c:pt idx="2100">
                  <c:v>0.69490196078431365</c:v>
                </c:pt>
                <c:pt idx="2101">
                  <c:v>0.69490196078431365</c:v>
                </c:pt>
                <c:pt idx="2102">
                  <c:v>0.69490196078431365</c:v>
                </c:pt>
                <c:pt idx="2103">
                  <c:v>0.69490196078431365</c:v>
                </c:pt>
                <c:pt idx="2104">
                  <c:v>0.69490196078431365</c:v>
                </c:pt>
                <c:pt idx="2105">
                  <c:v>0.69490196078431365</c:v>
                </c:pt>
                <c:pt idx="2106">
                  <c:v>0.69490196078431365</c:v>
                </c:pt>
                <c:pt idx="2107">
                  <c:v>0.69490196078431365</c:v>
                </c:pt>
                <c:pt idx="2108">
                  <c:v>0.69490196078431365</c:v>
                </c:pt>
                <c:pt idx="2109">
                  <c:v>0.69490196078431365</c:v>
                </c:pt>
                <c:pt idx="2110">
                  <c:v>0.69490196078431365</c:v>
                </c:pt>
                <c:pt idx="2111">
                  <c:v>0.69490196078431365</c:v>
                </c:pt>
                <c:pt idx="2112">
                  <c:v>0.69490196078431365</c:v>
                </c:pt>
                <c:pt idx="2113">
                  <c:v>0.69490196078431365</c:v>
                </c:pt>
                <c:pt idx="2114">
                  <c:v>0.69490196078431365</c:v>
                </c:pt>
                <c:pt idx="2115">
                  <c:v>0.69490196078431365</c:v>
                </c:pt>
                <c:pt idx="2116">
                  <c:v>0.69490196078431365</c:v>
                </c:pt>
                <c:pt idx="2117">
                  <c:v>0.69490196078431365</c:v>
                </c:pt>
                <c:pt idx="2118">
                  <c:v>0.69490196078431365</c:v>
                </c:pt>
                <c:pt idx="2119">
                  <c:v>0.69490196078431365</c:v>
                </c:pt>
                <c:pt idx="2120">
                  <c:v>0.69490196078431365</c:v>
                </c:pt>
                <c:pt idx="2121">
                  <c:v>0.69490196078431365</c:v>
                </c:pt>
                <c:pt idx="2122">
                  <c:v>0.69490196078431365</c:v>
                </c:pt>
                <c:pt idx="2123">
                  <c:v>0.69490196078431365</c:v>
                </c:pt>
                <c:pt idx="2124">
                  <c:v>0.69490196078431365</c:v>
                </c:pt>
                <c:pt idx="2125">
                  <c:v>0.69490196078431365</c:v>
                </c:pt>
                <c:pt idx="2126">
                  <c:v>0.84235294117647053</c:v>
                </c:pt>
                <c:pt idx="2127">
                  <c:v>0.84235294117647053</c:v>
                </c:pt>
                <c:pt idx="2128">
                  <c:v>0.84235294117647053</c:v>
                </c:pt>
                <c:pt idx="2129">
                  <c:v>0.84235294117647053</c:v>
                </c:pt>
                <c:pt idx="2130">
                  <c:v>0.84235294117647053</c:v>
                </c:pt>
                <c:pt idx="2131">
                  <c:v>0.84235294117647053</c:v>
                </c:pt>
                <c:pt idx="2132">
                  <c:v>0.84235294117647053</c:v>
                </c:pt>
                <c:pt idx="2133">
                  <c:v>0.84235294117647053</c:v>
                </c:pt>
                <c:pt idx="2134">
                  <c:v>0.84235294117647053</c:v>
                </c:pt>
                <c:pt idx="2135">
                  <c:v>0.84235294117647053</c:v>
                </c:pt>
                <c:pt idx="2136">
                  <c:v>0.84235294117647053</c:v>
                </c:pt>
                <c:pt idx="2137">
                  <c:v>0.84235294117647053</c:v>
                </c:pt>
                <c:pt idx="2138">
                  <c:v>0.84235294117647053</c:v>
                </c:pt>
                <c:pt idx="2139">
                  <c:v>0.84235294117647053</c:v>
                </c:pt>
                <c:pt idx="2140">
                  <c:v>0.84235294117647053</c:v>
                </c:pt>
                <c:pt idx="2141">
                  <c:v>0.84235294117647053</c:v>
                </c:pt>
                <c:pt idx="2142">
                  <c:v>0.84235294117647053</c:v>
                </c:pt>
                <c:pt idx="2143">
                  <c:v>0.84235294117647053</c:v>
                </c:pt>
                <c:pt idx="2144">
                  <c:v>0.84235294117647053</c:v>
                </c:pt>
                <c:pt idx="2145">
                  <c:v>0.84235294117647053</c:v>
                </c:pt>
                <c:pt idx="2146">
                  <c:v>0.84235294117647053</c:v>
                </c:pt>
                <c:pt idx="2147">
                  <c:v>0.84235294117647053</c:v>
                </c:pt>
                <c:pt idx="2148">
                  <c:v>0.84235294117647053</c:v>
                </c:pt>
                <c:pt idx="2149">
                  <c:v>0.84235294117647053</c:v>
                </c:pt>
                <c:pt idx="2150">
                  <c:v>0.84235294117647053</c:v>
                </c:pt>
                <c:pt idx="2151">
                  <c:v>0.84235294117647053</c:v>
                </c:pt>
                <c:pt idx="2152">
                  <c:v>0.84235294117647053</c:v>
                </c:pt>
                <c:pt idx="2153">
                  <c:v>0.84235294117647053</c:v>
                </c:pt>
                <c:pt idx="2154">
                  <c:v>0.84235294117647053</c:v>
                </c:pt>
                <c:pt idx="2155">
                  <c:v>0.84235294117647053</c:v>
                </c:pt>
                <c:pt idx="2156">
                  <c:v>0.84235294117647053</c:v>
                </c:pt>
                <c:pt idx="2157">
                  <c:v>0.84235294117647053</c:v>
                </c:pt>
                <c:pt idx="2158">
                  <c:v>0.84235294117647053</c:v>
                </c:pt>
                <c:pt idx="2159">
                  <c:v>0.84235294117647053</c:v>
                </c:pt>
                <c:pt idx="2160">
                  <c:v>0.84235294117647053</c:v>
                </c:pt>
                <c:pt idx="2161">
                  <c:v>0.84235294117647053</c:v>
                </c:pt>
                <c:pt idx="2162">
                  <c:v>0.84235294117647053</c:v>
                </c:pt>
                <c:pt idx="2163">
                  <c:v>0.84235294117647053</c:v>
                </c:pt>
                <c:pt idx="2164">
                  <c:v>0.84235294117647053</c:v>
                </c:pt>
                <c:pt idx="2165">
                  <c:v>0.84235294117647053</c:v>
                </c:pt>
                <c:pt idx="2166">
                  <c:v>0.84235294117647053</c:v>
                </c:pt>
                <c:pt idx="2167">
                  <c:v>0.84235294117647053</c:v>
                </c:pt>
                <c:pt idx="2168">
                  <c:v>0.84235294117647053</c:v>
                </c:pt>
                <c:pt idx="2169">
                  <c:v>0.84235294117647053</c:v>
                </c:pt>
                <c:pt idx="2170">
                  <c:v>0.84235294117647053</c:v>
                </c:pt>
                <c:pt idx="2171">
                  <c:v>0.84235294117647053</c:v>
                </c:pt>
                <c:pt idx="2172">
                  <c:v>0.84235294117647053</c:v>
                </c:pt>
                <c:pt idx="2173">
                  <c:v>0.84235294117647053</c:v>
                </c:pt>
                <c:pt idx="2174">
                  <c:v>0.84235294117647053</c:v>
                </c:pt>
                <c:pt idx="2175">
                  <c:v>0.84235294117647053</c:v>
                </c:pt>
                <c:pt idx="2176">
                  <c:v>0.84235294117647053</c:v>
                </c:pt>
                <c:pt idx="2177">
                  <c:v>0.84235294117647053</c:v>
                </c:pt>
                <c:pt idx="2178">
                  <c:v>0.84235294117647053</c:v>
                </c:pt>
                <c:pt idx="2179">
                  <c:v>0.84235294117647053</c:v>
                </c:pt>
                <c:pt idx="2180">
                  <c:v>0.84235294117647053</c:v>
                </c:pt>
                <c:pt idx="2181">
                  <c:v>0.84235294117647053</c:v>
                </c:pt>
                <c:pt idx="2182">
                  <c:v>0.84235294117647053</c:v>
                </c:pt>
                <c:pt idx="2183">
                  <c:v>0.84235294117647053</c:v>
                </c:pt>
                <c:pt idx="2184">
                  <c:v>0.84235294117647053</c:v>
                </c:pt>
                <c:pt idx="2185">
                  <c:v>0.84235294117647053</c:v>
                </c:pt>
                <c:pt idx="2186">
                  <c:v>0.84235294117647053</c:v>
                </c:pt>
                <c:pt idx="2187">
                  <c:v>0.84235294117647053</c:v>
                </c:pt>
                <c:pt idx="2188">
                  <c:v>0.84235294117647053</c:v>
                </c:pt>
                <c:pt idx="2189">
                  <c:v>0.84235294117647053</c:v>
                </c:pt>
                <c:pt idx="2190">
                  <c:v>0.84235294117647053</c:v>
                </c:pt>
                <c:pt idx="2191">
                  <c:v>0.84235294117647053</c:v>
                </c:pt>
                <c:pt idx="2192">
                  <c:v>0.84235294117647053</c:v>
                </c:pt>
                <c:pt idx="2193">
                  <c:v>0.84235294117647053</c:v>
                </c:pt>
                <c:pt idx="2194">
                  <c:v>0.84235294117647053</c:v>
                </c:pt>
                <c:pt idx="2195">
                  <c:v>0.84235294117647053</c:v>
                </c:pt>
                <c:pt idx="2196">
                  <c:v>0.84235294117647053</c:v>
                </c:pt>
                <c:pt idx="2197">
                  <c:v>0.84235294117647053</c:v>
                </c:pt>
                <c:pt idx="2198">
                  <c:v>0.84235294117647053</c:v>
                </c:pt>
                <c:pt idx="2199">
                  <c:v>0.84235294117647053</c:v>
                </c:pt>
                <c:pt idx="2200">
                  <c:v>0.84235294117647053</c:v>
                </c:pt>
                <c:pt idx="2201">
                  <c:v>0.84235294117647053</c:v>
                </c:pt>
                <c:pt idx="2202">
                  <c:v>0.84235294117647053</c:v>
                </c:pt>
                <c:pt idx="2203">
                  <c:v>0.84235294117647053</c:v>
                </c:pt>
                <c:pt idx="2204">
                  <c:v>0.84235294117647053</c:v>
                </c:pt>
                <c:pt idx="2205">
                  <c:v>0.84235294117647053</c:v>
                </c:pt>
                <c:pt idx="2206">
                  <c:v>0.84235294117647053</c:v>
                </c:pt>
                <c:pt idx="2207">
                  <c:v>0.84235294117647053</c:v>
                </c:pt>
                <c:pt idx="2208">
                  <c:v>0.84235294117647053</c:v>
                </c:pt>
                <c:pt idx="2209">
                  <c:v>0.84235294117647053</c:v>
                </c:pt>
                <c:pt idx="2210">
                  <c:v>0.84235294117647053</c:v>
                </c:pt>
                <c:pt idx="2211">
                  <c:v>0.84235294117647053</c:v>
                </c:pt>
                <c:pt idx="2212">
                  <c:v>0.84235294117647053</c:v>
                </c:pt>
                <c:pt idx="2213">
                  <c:v>0.84235294117647053</c:v>
                </c:pt>
                <c:pt idx="2214">
                  <c:v>0.84235294117647053</c:v>
                </c:pt>
                <c:pt idx="2215">
                  <c:v>0.84235294117647053</c:v>
                </c:pt>
                <c:pt idx="2216">
                  <c:v>0.84235294117647053</c:v>
                </c:pt>
                <c:pt idx="2217">
                  <c:v>0.84235294117647053</c:v>
                </c:pt>
                <c:pt idx="2218">
                  <c:v>0.84235294117647053</c:v>
                </c:pt>
                <c:pt idx="2219">
                  <c:v>0.84235294117647053</c:v>
                </c:pt>
                <c:pt idx="2220">
                  <c:v>0.84235294117647053</c:v>
                </c:pt>
                <c:pt idx="2221">
                  <c:v>0.84235294117647053</c:v>
                </c:pt>
                <c:pt idx="2222">
                  <c:v>0.84235294117647053</c:v>
                </c:pt>
                <c:pt idx="2223">
                  <c:v>0.84235294117647053</c:v>
                </c:pt>
                <c:pt idx="2224">
                  <c:v>0.84235294117647053</c:v>
                </c:pt>
                <c:pt idx="2225">
                  <c:v>0.84235294117647053</c:v>
                </c:pt>
                <c:pt idx="2226">
                  <c:v>0.84235294117647053</c:v>
                </c:pt>
                <c:pt idx="2227">
                  <c:v>0.84235294117647053</c:v>
                </c:pt>
                <c:pt idx="2228">
                  <c:v>0.84235294117647053</c:v>
                </c:pt>
                <c:pt idx="2229">
                  <c:v>0.84235294117647053</c:v>
                </c:pt>
                <c:pt idx="2230">
                  <c:v>0.84235294117647053</c:v>
                </c:pt>
                <c:pt idx="2231">
                  <c:v>0.84235294117647053</c:v>
                </c:pt>
                <c:pt idx="2232">
                  <c:v>0.84235294117647053</c:v>
                </c:pt>
                <c:pt idx="2233">
                  <c:v>0.84235294117647053</c:v>
                </c:pt>
                <c:pt idx="2234">
                  <c:v>0.84235294117647053</c:v>
                </c:pt>
                <c:pt idx="2235">
                  <c:v>0.84235294117647053</c:v>
                </c:pt>
                <c:pt idx="2236">
                  <c:v>0.84235294117647053</c:v>
                </c:pt>
                <c:pt idx="2237">
                  <c:v>0.84235294117647053</c:v>
                </c:pt>
                <c:pt idx="2238">
                  <c:v>0.84235294117647053</c:v>
                </c:pt>
                <c:pt idx="2239">
                  <c:v>0.84235294117647053</c:v>
                </c:pt>
                <c:pt idx="2240">
                  <c:v>0.84235294117647053</c:v>
                </c:pt>
                <c:pt idx="2241">
                  <c:v>0.84235294117647053</c:v>
                </c:pt>
                <c:pt idx="2242">
                  <c:v>0.84235294117647053</c:v>
                </c:pt>
                <c:pt idx="2243">
                  <c:v>0.84235294117647053</c:v>
                </c:pt>
                <c:pt idx="2244">
                  <c:v>0.84235294117647053</c:v>
                </c:pt>
                <c:pt idx="2245">
                  <c:v>0.84235294117647053</c:v>
                </c:pt>
                <c:pt idx="2246">
                  <c:v>0.84235294117647053</c:v>
                </c:pt>
                <c:pt idx="2247">
                  <c:v>0.84235294117647053</c:v>
                </c:pt>
                <c:pt idx="2248">
                  <c:v>0.84235294117647053</c:v>
                </c:pt>
                <c:pt idx="2249">
                  <c:v>0.84235294117647053</c:v>
                </c:pt>
                <c:pt idx="2250">
                  <c:v>0.84235294117647053</c:v>
                </c:pt>
                <c:pt idx="2251">
                  <c:v>0.84235294117647053</c:v>
                </c:pt>
                <c:pt idx="2252">
                  <c:v>0.84235294117647053</c:v>
                </c:pt>
                <c:pt idx="2253">
                  <c:v>0.84235294117647053</c:v>
                </c:pt>
                <c:pt idx="2254">
                  <c:v>0.84235294117647053</c:v>
                </c:pt>
                <c:pt idx="2255">
                  <c:v>0.84235294117647053</c:v>
                </c:pt>
                <c:pt idx="2256">
                  <c:v>0.84235294117647053</c:v>
                </c:pt>
                <c:pt idx="2257">
                  <c:v>0.84235294117647053</c:v>
                </c:pt>
                <c:pt idx="2258">
                  <c:v>0.84235294117647053</c:v>
                </c:pt>
                <c:pt idx="2259">
                  <c:v>0.84235294117647053</c:v>
                </c:pt>
                <c:pt idx="2260">
                  <c:v>0.84235294117647053</c:v>
                </c:pt>
                <c:pt idx="2261">
                  <c:v>0.84235294117647053</c:v>
                </c:pt>
                <c:pt idx="2262">
                  <c:v>0.84235294117647053</c:v>
                </c:pt>
                <c:pt idx="2263">
                  <c:v>0.84235294117647053</c:v>
                </c:pt>
                <c:pt idx="2264">
                  <c:v>0.84235294117647053</c:v>
                </c:pt>
                <c:pt idx="2265">
                  <c:v>0.84235294117647053</c:v>
                </c:pt>
                <c:pt idx="2266">
                  <c:v>0.84235294117647053</c:v>
                </c:pt>
                <c:pt idx="2267">
                  <c:v>0.84235294117647053</c:v>
                </c:pt>
                <c:pt idx="2268">
                  <c:v>0.84235294117647053</c:v>
                </c:pt>
                <c:pt idx="2269">
                  <c:v>0.84235294117647053</c:v>
                </c:pt>
                <c:pt idx="2270">
                  <c:v>0.84235294117647053</c:v>
                </c:pt>
                <c:pt idx="2271">
                  <c:v>0.84235294117647053</c:v>
                </c:pt>
                <c:pt idx="2272">
                  <c:v>0.84235294117647053</c:v>
                </c:pt>
                <c:pt idx="2273">
                  <c:v>0.84235294117647053</c:v>
                </c:pt>
                <c:pt idx="2274">
                  <c:v>0.84235294117647053</c:v>
                </c:pt>
                <c:pt idx="2275">
                  <c:v>0.84235294117647053</c:v>
                </c:pt>
                <c:pt idx="2276">
                  <c:v>0.84235294117647053</c:v>
                </c:pt>
                <c:pt idx="2277">
                  <c:v>0.84235294117647053</c:v>
                </c:pt>
                <c:pt idx="2278">
                  <c:v>0.84235294117647053</c:v>
                </c:pt>
                <c:pt idx="2279">
                  <c:v>0.84235294117647053</c:v>
                </c:pt>
                <c:pt idx="2280">
                  <c:v>0.84235294117647053</c:v>
                </c:pt>
                <c:pt idx="2281">
                  <c:v>0.84235294117647053</c:v>
                </c:pt>
                <c:pt idx="2282">
                  <c:v>0.84235294117647053</c:v>
                </c:pt>
                <c:pt idx="2283">
                  <c:v>0.84235294117647053</c:v>
                </c:pt>
                <c:pt idx="2284">
                  <c:v>0.84235294117647053</c:v>
                </c:pt>
                <c:pt idx="2285">
                  <c:v>0.84235294117647053</c:v>
                </c:pt>
                <c:pt idx="2286">
                  <c:v>0.84235294117647053</c:v>
                </c:pt>
                <c:pt idx="2287">
                  <c:v>0.84235294117647053</c:v>
                </c:pt>
                <c:pt idx="2288">
                  <c:v>0.84235294117647053</c:v>
                </c:pt>
                <c:pt idx="2289">
                  <c:v>0.84235294117647053</c:v>
                </c:pt>
                <c:pt idx="2290">
                  <c:v>0.84235294117647053</c:v>
                </c:pt>
                <c:pt idx="2291">
                  <c:v>0.84235294117647053</c:v>
                </c:pt>
                <c:pt idx="2292">
                  <c:v>0.84235294117647053</c:v>
                </c:pt>
                <c:pt idx="2293">
                  <c:v>0.84235294117647053</c:v>
                </c:pt>
                <c:pt idx="2294">
                  <c:v>0.84235294117647053</c:v>
                </c:pt>
                <c:pt idx="2295">
                  <c:v>0.84235294117647053</c:v>
                </c:pt>
                <c:pt idx="2296">
                  <c:v>0.84235294117647053</c:v>
                </c:pt>
                <c:pt idx="2297">
                  <c:v>0.84235294117647053</c:v>
                </c:pt>
                <c:pt idx="2298">
                  <c:v>0.84235294117647053</c:v>
                </c:pt>
                <c:pt idx="2299">
                  <c:v>0.84235294117647053</c:v>
                </c:pt>
                <c:pt idx="2300">
                  <c:v>0.84235294117647053</c:v>
                </c:pt>
                <c:pt idx="2301">
                  <c:v>0.84235294117647053</c:v>
                </c:pt>
                <c:pt idx="2302">
                  <c:v>0.84235294117647053</c:v>
                </c:pt>
                <c:pt idx="2303">
                  <c:v>0.84235294117647053</c:v>
                </c:pt>
                <c:pt idx="2304">
                  <c:v>0.84235294117647053</c:v>
                </c:pt>
                <c:pt idx="2305">
                  <c:v>0.84235294117647053</c:v>
                </c:pt>
                <c:pt idx="2306">
                  <c:v>0.84235294117647053</c:v>
                </c:pt>
                <c:pt idx="2307">
                  <c:v>0.84235294117647053</c:v>
                </c:pt>
                <c:pt idx="2308">
                  <c:v>0.84235294117647053</c:v>
                </c:pt>
                <c:pt idx="2309">
                  <c:v>0.84235294117647053</c:v>
                </c:pt>
                <c:pt idx="2310">
                  <c:v>0.84235294117647053</c:v>
                </c:pt>
                <c:pt idx="2311">
                  <c:v>0.84235294117647053</c:v>
                </c:pt>
                <c:pt idx="2312">
                  <c:v>0.84235294117647053</c:v>
                </c:pt>
                <c:pt idx="2313">
                  <c:v>0.84235294117647053</c:v>
                </c:pt>
                <c:pt idx="2314">
                  <c:v>0.84235294117647053</c:v>
                </c:pt>
                <c:pt idx="2315">
                  <c:v>0.84235294117647053</c:v>
                </c:pt>
                <c:pt idx="2316">
                  <c:v>0.84235294117647053</c:v>
                </c:pt>
                <c:pt idx="2317">
                  <c:v>0.84235294117647053</c:v>
                </c:pt>
                <c:pt idx="2318">
                  <c:v>0.84235294117647053</c:v>
                </c:pt>
                <c:pt idx="2319">
                  <c:v>0.84235294117647053</c:v>
                </c:pt>
                <c:pt idx="2320">
                  <c:v>0.84235294117647053</c:v>
                </c:pt>
                <c:pt idx="2321">
                  <c:v>0.84235294117647053</c:v>
                </c:pt>
                <c:pt idx="2322">
                  <c:v>0.84235294117647053</c:v>
                </c:pt>
                <c:pt idx="2323">
                  <c:v>0.84235294117647053</c:v>
                </c:pt>
                <c:pt idx="2324">
                  <c:v>0.84235294117647053</c:v>
                </c:pt>
                <c:pt idx="2325">
                  <c:v>0.84235294117647053</c:v>
                </c:pt>
                <c:pt idx="2326">
                  <c:v>0.84235294117647053</c:v>
                </c:pt>
                <c:pt idx="2327">
                  <c:v>0.84235294117647053</c:v>
                </c:pt>
                <c:pt idx="2328">
                  <c:v>0.84235294117647053</c:v>
                </c:pt>
                <c:pt idx="2329">
                  <c:v>0.84235294117647053</c:v>
                </c:pt>
                <c:pt idx="2330">
                  <c:v>0.84235294117647053</c:v>
                </c:pt>
                <c:pt idx="2331">
                  <c:v>0.84235294117647053</c:v>
                </c:pt>
                <c:pt idx="2332">
                  <c:v>0.84235294117647053</c:v>
                </c:pt>
                <c:pt idx="2333">
                  <c:v>0.84235294117647053</c:v>
                </c:pt>
                <c:pt idx="2334">
                  <c:v>0.84235294117647053</c:v>
                </c:pt>
                <c:pt idx="2335">
                  <c:v>0.84235294117647053</c:v>
                </c:pt>
                <c:pt idx="2336">
                  <c:v>0.84235294117647053</c:v>
                </c:pt>
                <c:pt idx="2337">
                  <c:v>0.84235294117647053</c:v>
                </c:pt>
                <c:pt idx="2338">
                  <c:v>0.84235294117647053</c:v>
                </c:pt>
                <c:pt idx="2339">
                  <c:v>0.84235294117647053</c:v>
                </c:pt>
                <c:pt idx="2340">
                  <c:v>0.84235294117647053</c:v>
                </c:pt>
                <c:pt idx="2341">
                  <c:v>0.84235294117647053</c:v>
                </c:pt>
                <c:pt idx="2342">
                  <c:v>0.84235294117647053</c:v>
                </c:pt>
                <c:pt idx="2343">
                  <c:v>0.84235294117647053</c:v>
                </c:pt>
                <c:pt idx="2344">
                  <c:v>0.84235294117647053</c:v>
                </c:pt>
                <c:pt idx="2345">
                  <c:v>0.84235294117647053</c:v>
                </c:pt>
                <c:pt idx="2346">
                  <c:v>0.84235294117647053</c:v>
                </c:pt>
                <c:pt idx="2347">
                  <c:v>0.84235294117647053</c:v>
                </c:pt>
                <c:pt idx="2348">
                  <c:v>0.84235294117647053</c:v>
                </c:pt>
                <c:pt idx="2349">
                  <c:v>0.84235294117647053</c:v>
                </c:pt>
                <c:pt idx="2350">
                  <c:v>0.84235294117647053</c:v>
                </c:pt>
                <c:pt idx="2351">
                  <c:v>0.84235294117647053</c:v>
                </c:pt>
                <c:pt idx="2352">
                  <c:v>0.84235294117647053</c:v>
                </c:pt>
                <c:pt idx="2353">
                  <c:v>0.84235294117647053</c:v>
                </c:pt>
                <c:pt idx="2354">
                  <c:v>0.84235294117647053</c:v>
                </c:pt>
                <c:pt idx="2355">
                  <c:v>0.84235294117647053</c:v>
                </c:pt>
                <c:pt idx="2356">
                  <c:v>0.84235294117647053</c:v>
                </c:pt>
                <c:pt idx="2357">
                  <c:v>0.84235294117647053</c:v>
                </c:pt>
                <c:pt idx="2358">
                  <c:v>0.84235294117647053</c:v>
                </c:pt>
                <c:pt idx="2359">
                  <c:v>0.84235294117647053</c:v>
                </c:pt>
                <c:pt idx="2360">
                  <c:v>0.84235294117647053</c:v>
                </c:pt>
                <c:pt idx="2361">
                  <c:v>0.84235294117647053</c:v>
                </c:pt>
                <c:pt idx="2362">
                  <c:v>0.84235294117647053</c:v>
                </c:pt>
                <c:pt idx="2363">
                  <c:v>0.84235294117647053</c:v>
                </c:pt>
                <c:pt idx="2364">
                  <c:v>0.84235294117647053</c:v>
                </c:pt>
                <c:pt idx="2365">
                  <c:v>0.84235294117647053</c:v>
                </c:pt>
                <c:pt idx="2366">
                  <c:v>0.84235294117647053</c:v>
                </c:pt>
                <c:pt idx="2367">
                  <c:v>0.84235294117647053</c:v>
                </c:pt>
                <c:pt idx="2368">
                  <c:v>0.84235294117647053</c:v>
                </c:pt>
                <c:pt idx="2369">
                  <c:v>0.84235294117647053</c:v>
                </c:pt>
                <c:pt idx="2370">
                  <c:v>0.84235294117647053</c:v>
                </c:pt>
                <c:pt idx="2371">
                  <c:v>0.84235294117647053</c:v>
                </c:pt>
                <c:pt idx="2372">
                  <c:v>0.84235294117647053</c:v>
                </c:pt>
                <c:pt idx="2373">
                  <c:v>0.84235294117647053</c:v>
                </c:pt>
                <c:pt idx="2374">
                  <c:v>0.84235294117647053</c:v>
                </c:pt>
                <c:pt idx="2375">
                  <c:v>0.84235294117647053</c:v>
                </c:pt>
                <c:pt idx="2376">
                  <c:v>0.84235294117647053</c:v>
                </c:pt>
                <c:pt idx="2377">
                  <c:v>0.84235294117647053</c:v>
                </c:pt>
                <c:pt idx="2378">
                  <c:v>0.84235294117647053</c:v>
                </c:pt>
                <c:pt idx="2379">
                  <c:v>0.84235294117647053</c:v>
                </c:pt>
                <c:pt idx="2380">
                  <c:v>0.84235294117647053</c:v>
                </c:pt>
                <c:pt idx="2381">
                  <c:v>0.84235294117647053</c:v>
                </c:pt>
                <c:pt idx="2382">
                  <c:v>0.84235294117647053</c:v>
                </c:pt>
                <c:pt idx="2383">
                  <c:v>0.84235294117647053</c:v>
                </c:pt>
                <c:pt idx="2384">
                  <c:v>0.84235294117647053</c:v>
                </c:pt>
                <c:pt idx="2385">
                  <c:v>0.84235294117647053</c:v>
                </c:pt>
                <c:pt idx="2386">
                  <c:v>0.84235294117647053</c:v>
                </c:pt>
                <c:pt idx="2387">
                  <c:v>0.84235294117647053</c:v>
                </c:pt>
                <c:pt idx="2388">
                  <c:v>0.84235294117647053</c:v>
                </c:pt>
                <c:pt idx="2389">
                  <c:v>0.84235294117647053</c:v>
                </c:pt>
                <c:pt idx="2390">
                  <c:v>0.84235294117647053</c:v>
                </c:pt>
                <c:pt idx="2391">
                  <c:v>0.84235294117647053</c:v>
                </c:pt>
                <c:pt idx="2392">
                  <c:v>0.84235294117647053</c:v>
                </c:pt>
                <c:pt idx="2393">
                  <c:v>0.84235294117647053</c:v>
                </c:pt>
                <c:pt idx="2394">
                  <c:v>0.84235294117647053</c:v>
                </c:pt>
                <c:pt idx="2395">
                  <c:v>0.84235294117647053</c:v>
                </c:pt>
                <c:pt idx="2396">
                  <c:v>0.84235294117647053</c:v>
                </c:pt>
                <c:pt idx="2397">
                  <c:v>0.84235294117647053</c:v>
                </c:pt>
                <c:pt idx="2398">
                  <c:v>0.84235294117647053</c:v>
                </c:pt>
                <c:pt idx="2399">
                  <c:v>0.84235294117647053</c:v>
                </c:pt>
                <c:pt idx="2400">
                  <c:v>0.84235294117647053</c:v>
                </c:pt>
                <c:pt idx="2401">
                  <c:v>0.84235294117647053</c:v>
                </c:pt>
                <c:pt idx="2402">
                  <c:v>0.84235294117647053</c:v>
                </c:pt>
                <c:pt idx="2403">
                  <c:v>0.84235294117647053</c:v>
                </c:pt>
                <c:pt idx="2404">
                  <c:v>0.84235294117647053</c:v>
                </c:pt>
                <c:pt idx="2405">
                  <c:v>0.84235294117647053</c:v>
                </c:pt>
                <c:pt idx="2406">
                  <c:v>0.84235294117647053</c:v>
                </c:pt>
                <c:pt idx="2407">
                  <c:v>0.84235294117647053</c:v>
                </c:pt>
                <c:pt idx="2408">
                  <c:v>0.84235294117647053</c:v>
                </c:pt>
                <c:pt idx="2409">
                  <c:v>0.84235294117647053</c:v>
                </c:pt>
                <c:pt idx="2410">
                  <c:v>0.84235294117647053</c:v>
                </c:pt>
                <c:pt idx="2411">
                  <c:v>0.84235294117647053</c:v>
                </c:pt>
                <c:pt idx="2412">
                  <c:v>0.84235294117647053</c:v>
                </c:pt>
                <c:pt idx="2413">
                  <c:v>0.84235294117647053</c:v>
                </c:pt>
                <c:pt idx="2414">
                  <c:v>0.84235294117647053</c:v>
                </c:pt>
                <c:pt idx="2415">
                  <c:v>0.9898039215686274</c:v>
                </c:pt>
                <c:pt idx="2416">
                  <c:v>0.9898039215686274</c:v>
                </c:pt>
                <c:pt idx="2417">
                  <c:v>0.9898039215686274</c:v>
                </c:pt>
                <c:pt idx="2418">
                  <c:v>0.9898039215686274</c:v>
                </c:pt>
                <c:pt idx="2419">
                  <c:v>0.9898039215686274</c:v>
                </c:pt>
                <c:pt idx="2420">
                  <c:v>0.9898039215686274</c:v>
                </c:pt>
                <c:pt idx="2421">
                  <c:v>0.9898039215686274</c:v>
                </c:pt>
                <c:pt idx="2422">
                  <c:v>0.9898039215686274</c:v>
                </c:pt>
                <c:pt idx="2423">
                  <c:v>0.9898039215686274</c:v>
                </c:pt>
                <c:pt idx="2424">
                  <c:v>0.9898039215686274</c:v>
                </c:pt>
                <c:pt idx="2425">
                  <c:v>0.9898039215686274</c:v>
                </c:pt>
                <c:pt idx="2426">
                  <c:v>0.9898039215686274</c:v>
                </c:pt>
                <c:pt idx="2427">
                  <c:v>0.9898039215686274</c:v>
                </c:pt>
                <c:pt idx="2428">
                  <c:v>0.9898039215686274</c:v>
                </c:pt>
                <c:pt idx="2429">
                  <c:v>0.9898039215686274</c:v>
                </c:pt>
                <c:pt idx="2430">
                  <c:v>0.9898039215686274</c:v>
                </c:pt>
                <c:pt idx="2431">
                  <c:v>0.9898039215686274</c:v>
                </c:pt>
                <c:pt idx="2432">
                  <c:v>0.9898039215686274</c:v>
                </c:pt>
                <c:pt idx="2433">
                  <c:v>0.9898039215686274</c:v>
                </c:pt>
                <c:pt idx="2434">
                  <c:v>0.9898039215686274</c:v>
                </c:pt>
                <c:pt idx="2435">
                  <c:v>0.9898039215686274</c:v>
                </c:pt>
                <c:pt idx="2436">
                  <c:v>0.9898039215686274</c:v>
                </c:pt>
                <c:pt idx="2437">
                  <c:v>0.9898039215686274</c:v>
                </c:pt>
                <c:pt idx="2438">
                  <c:v>0.9898039215686274</c:v>
                </c:pt>
                <c:pt idx="2439">
                  <c:v>0.9898039215686274</c:v>
                </c:pt>
                <c:pt idx="2440">
                  <c:v>0.9898039215686274</c:v>
                </c:pt>
                <c:pt idx="2441">
                  <c:v>0.9898039215686274</c:v>
                </c:pt>
                <c:pt idx="2442">
                  <c:v>0.9898039215686274</c:v>
                </c:pt>
                <c:pt idx="2443">
                  <c:v>0.9898039215686274</c:v>
                </c:pt>
                <c:pt idx="2444">
                  <c:v>0.9898039215686274</c:v>
                </c:pt>
                <c:pt idx="2445">
                  <c:v>0.9898039215686274</c:v>
                </c:pt>
                <c:pt idx="2446">
                  <c:v>0.9898039215686274</c:v>
                </c:pt>
                <c:pt idx="2447">
                  <c:v>0.9898039215686274</c:v>
                </c:pt>
                <c:pt idx="2448">
                  <c:v>0.9898039215686274</c:v>
                </c:pt>
                <c:pt idx="2449">
                  <c:v>0.9898039215686274</c:v>
                </c:pt>
                <c:pt idx="2450">
                  <c:v>0.9898039215686274</c:v>
                </c:pt>
                <c:pt idx="2451">
                  <c:v>0.9898039215686274</c:v>
                </c:pt>
                <c:pt idx="2452">
                  <c:v>0.9898039215686274</c:v>
                </c:pt>
                <c:pt idx="2453">
                  <c:v>0.9898039215686274</c:v>
                </c:pt>
                <c:pt idx="2454">
                  <c:v>0.9898039215686274</c:v>
                </c:pt>
                <c:pt idx="2455">
                  <c:v>0.9898039215686274</c:v>
                </c:pt>
                <c:pt idx="2456">
                  <c:v>0.9898039215686274</c:v>
                </c:pt>
                <c:pt idx="2457">
                  <c:v>0.9898039215686274</c:v>
                </c:pt>
                <c:pt idx="2458">
                  <c:v>0.9898039215686274</c:v>
                </c:pt>
                <c:pt idx="2459">
                  <c:v>0.9898039215686274</c:v>
                </c:pt>
                <c:pt idx="2460">
                  <c:v>0.9898039215686274</c:v>
                </c:pt>
                <c:pt idx="2461">
                  <c:v>0.9898039215686274</c:v>
                </c:pt>
                <c:pt idx="2462">
                  <c:v>0.9898039215686274</c:v>
                </c:pt>
                <c:pt idx="2463">
                  <c:v>0.9898039215686274</c:v>
                </c:pt>
                <c:pt idx="2464">
                  <c:v>0.9898039215686274</c:v>
                </c:pt>
                <c:pt idx="2465">
                  <c:v>0.9898039215686274</c:v>
                </c:pt>
                <c:pt idx="2466">
                  <c:v>0.9898039215686274</c:v>
                </c:pt>
                <c:pt idx="2467">
                  <c:v>0.9898039215686274</c:v>
                </c:pt>
                <c:pt idx="2468">
                  <c:v>0.9898039215686274</c:v>
                </c:pt>
                <c:pt idx="2469">
                  <c:v>0.9898039215686274</c:v>
                </c:pt>
                <c:pt idx="2470">
                  <c:v>0.9898039215686274</c:v>
                </c:pt>
                <c:pt idx="2471">
                  <c:v>0.9898039215686274</c:v>
                </c:pt>
                <c:pt idx="2472">
                  <c:v>0.9898039215686274</c:v>
                </c:pt>
                <c:pt idx="2473">
                  <c:v>0.9898039215686274</c:v>
                </c:pt>
                <c:pt idx="2474">
                  <c:v>0.9898039215686274</c:v>
                </c:pt>
                <c:pt idx="2475">
                  <c:v>0.9898039215686274</c:v>
                </c:pt>
                <c:pt idx="2476">
                  <c:v>0.9898039215686274</c:v>
                </c:pt>
                <c:pt idx="2477">
                  <c:v>0.9898039215686274</c:v>
                </c:pt>
                <c:pt idx="2478">
                  <c:v>0.9898039215686274</c:v>
                </c:pt>
                <c:pt idx="2479">
                  <c:v>0.9898039215686274</c:v>
                </c:pt>
                <c:pt idx="2480">
                  <c:v>0.9898039215686274</c:v>
                </c:pt>
                <c:pt idx="2481">
                  <c:v>0.9898039215686274</c:v>
                </c:pt>
                <c:pt idx="2482">
                  <c:v>0.9898039215686274</c:v>
                </c:pt>
                <c:pt idx="2483">
                  <c:v>0.9898039215686274</c:v>
                </c:pt>
                <c:pt idx="2484">
                  <c:v>0.9898039215686274</c:v>
                </c:pt>
                <c:pt idx="2485">
                  <c:v>0.9898039215686274</c:v>
                </c:pt>
                <c:pt idx="2486">
                  <c:v>0.9898039215686274</c:v>
                </c:pt>
                <c:pt idx="2487">
                  <c:v>0.9898039215686274</c:v>
                </c:pt>
                <c:pt idx="2488">
                  <c:v>0.9898039215686274</c:v>
                </c:pt>
                <c:pt idx="2489">
                  <c:v>0.9898039215686274</c:v>
                </c:pt>
                <c:pt idx="2490">
                  <c:v>0.9898039215686274</c:v>
                </c:pt>
                <c:pt idx="2491">
                  <c:v>0.9898039215686274</c:v>
                </c:pt>
                <c:pt idx="2492">
                  <c:v>0.9898039215686274</c:v>
                </c:pt>
                <c:pt idx="2493">
                  <c:v>0.9898039215686274</c:v>
                </c:pt>
                <c:pt idx="2494">
                  <c:v>0.9898039215686274</c:v>
                </c:pt>
                <c:pt idx="2495">
                  <c:v>0.9898039215686274</c:v>
                </c:pt>
                <c:pt idx="2496">
                  <c:v>0.9898039215686274</c:v>
                </c:pt>
                <c:pt idx="2497">
                  <c:v>0.9898039215686274</c:v>
                </c:pt>
                <c:pt idx="2498">
                  <c:v>0.9898039215686274</c:v>
                </c:pt>
                <c:pt idx="2499">
                  <c:v>0.9898039215686274</c:v>
                </c:pt>
                <c:pt idx="2500">
                  <c:v>0.9898039215686274</c:v>
                </c:pt>
                <c:pt idx="2501">
                  <c:v>0.9898039215686274</c:v>
                </c:pt>
                <c:pt idx="2502">
                  <c:v>0.9898039215686274</c:v>
                </c:pt>
                <c:pt idx="2503">
                  <c:v>0.9898039215686274</c:v>
                </c:pt>
                <c:pt idx="2504">
                  <c:v>0.9898039215686274</c:v>
                </c:pt>
                <c:pt idx="2505">
                  <c:v>0.9898039215686274</c:v>
                </c:pt>
                <c:pt idx="2506">
                  <c:v>0.9898039215686274</c:v>
                </c:pt>
                <c:pt idx="2507">
                  <c:v>0.9898039215686274</c:v>
                </c:pt>
                <c:pt idx="2508">
                  <c:v>0.9898039215686274</c:v>
                </c:pt>
                <c:pt idx="2509">
                  <c:v>0.9898039215686274</c:v>
                </c:pt>
                <c:pt idx="2510">
                  <c:v>0.9898039215686274</c:v>
                </c:pt>
                <c:pt idx="2511">
                  <c:v>0.9898039215686274</c:v>
                </c:pt>
                <c:pt idx="2512">
                  <c:v>0.9898039215686274</c:v>
                </c:pt>
                <c:pt idx="2513">
                  <c:v>0.9898039215686274</c:v>
                </c:pt>
                <c:pt idx="2514">
                  <c:v>0.9898039215686274</c:v>
                </c:pt>
                <c:pt idx="2515">
                  <c:v>0.9898039215686274</c:v>
                </c:pt>
                <c:pt idx="2516">
                  <c:v>0.9898039215686274</c:v>
                </c:pt>
                <c:pt idx="2517">
                  <c:v>0.9898039215686274</c:v>
                </c:pt>
                <c:pt idx="2518">
                  <c:v>0.9898039215686274</c:v>
                </c:pt>
                <c:pt idx="2519">
                  <c:v>0.9898039215686274</c:v>
                </c:pt>
                <c:pt idx="2520">
                  <c:v>0.9898039215686274</c:v>
                </c:pt>
                <c:pt idx="2521">
                  <c:v>0.9898039215686274</c:v>
                </c:pt>
                <c:pt idx="2522">
                  <c:v>0.9898039215686274</c:v>
                </c:pt>
                <c:pt idx="2523">
                  <c:v>0.9898039215686274</c:v>
                </c:pt>
                <c:pt idx="2524">
                  <c:v>0.9898039215686274</c:v>
                </c:pt>
                <c:pt idx="2525">
                  <c:v>0.9898039215686274</c:v>
                </c:pt>
                <c:pt idx="2526">
                  <c:v>0.9898039215686274</c:v>
                </c:pt>
                <c:pt idx="2527">
                  <c:v>0.9898039215686274</c:v>
                </c:pt>
                <c:pt idx="2528">
                  <c:v>0.9898039215686274</c:v>
                </c:pt>
                <c:pt idx="2529">
                  <c:v>0.9898039215686274</c:v>
                </c:pt>
                <c:pt idx="2530">
                  <c:v>0.9898039215686274</c:v>
                </c:pt>
                <c:pt idx="2531">
                  <c:v>0.9898039215686274</c:v>
                </c:pt>
                <c:pt idx="2532">
                  <c:v>0.9898039215686274</c:v>
                </c:pt>
                <c:pt idx="2533">
                  <c:v>0.9898039215686274</c:v>
                </c:pt>
                <c:pt idx="2534">
                  <c:v>0.9898039215686274</c:v>
                </c:pt>
                <c:pt idx="2535">
                  <c:v>0.9898039215686274</c:v>
                </c:pt>
                <c:pt idx="2536">
                  <c:v>0.9898039215686274</c:v>
                </c:pt>
                <c:pt idx="2537">
                  <c:v>0.9898039215686274</c:v>
                </c:pt>
                <c:pt idx="2538">
                  <c:v>0.9898039215686274</c:v>
                </c:pt>
                <c:pt idx="2539">
                  <c:v>0.9898039215686274</c:v>
                </c:pt>
                <c:pt idx="2540">
                  <c:v>0.9898039215686274</c:v>
                </c:pt>
                <c:pt idx="2541">
                  <c:v>0.9898039215686274</c:v>
                </c:pt>
                <c:pt idx="2542">
                  <c:v>0.9898039215686274</c:v>
                </c:pt>
                <c:pt idx="2543">
                  <c:v>0.9898039215686274</c:v>
                </c:pt>
                <c:pt idx="2544">
                  <c:v>0.9898039215686274</c:v>
                </c:pt>
                <c:pt idx="2545">
                  <c:v>0.9898039215686274</c:v>
                </c:pt>
                <c:pt idx="2546">
                  <c:v>0.9898039215686274</c:v>
                </c:pt>
                <c:pt idx="2547">
                  <c:v>0.9898039215686274</c:v>
                </c:pt>
                <c:pt idx="2548">
                  <c:v>0.9898039215686274</c:v>
                </c:pt>
                <c:pt idx="2549">
                  <c:v>0.9898039215686274</c:v>
                </c:pt>
                <c:pt idx="2550">
                  <c:v>0.9898039215686274</c:v>
                </c:pt>
                <c:pt idx="2551">
                  <c:v>0.9898039215686274</c:v>
                </c:pt>
                <c:pt idx="2552">
                  <c:v>0.9898039215686274</c:v>
                </c:pt>
                <c:pt idx="2553">
                  <c:v>0.9898039215686274</c:v>
                </c:pt>
                <c:pt idx="2554">
                  <c:v>0.9898039215686274</c:v>
                </c:pt>
                <c:pt idx="2555">
                  <c:v>0.9898039215686274</c:v>
                </c:pt>
                <c:pt idx="2556">
                  <c:v>0.9898039215686274</c:v>
                </c:pt>
                <c:pt idx="2557">
                  <c:v>0.9898039215686274</c:v>
                </c:pt>
                <c:pt idx="2558">
                  <c:v>0.9898039215686274</c:v>
                </c:pt>
                <c:pt idx="2559">
                  <c:v>0.9898039215686274</c:v>
                </c:pt>
                <c:pt idx="2560">
                  <c:v>0.9898039215686274</c:v>
                </c:pt>
                <c:pt idx="2561">
                  <c:v>0.9898039215686274</c:v>
                </c:pt>
                <c:pt idx="2562">
                  <c:v>0.9898039215686274</c:v>
                </c:pt>
                <c:pt idx="2563">
                  <c:v>0.9898039215686274</c:v>
                </c:pt>
                <c:pt idx="2564">
                  <c:v>0.9898039215686274</c:v>
                </c:pt>
                <c:pt idx="2565">
                  <c:v>0.9898039215686274</c:v>
                </c:pt>
                <c:pt idx="2566">
                  <c:v>0.9898039215686274</c:v>
                </c:pt>
                <c:pt idx="2567">
                  <c:v>0.9898039215686274</c:v>
                </c:pt>
                <c:pt idx="2568">
                  <c:v>0.9898039215686274</c:v>
                </c:pt>
                <c:pt idx="2569">
                  <c:v>0.9898039215686274</c:v>
                </c:pt>
                <c:pt idx="2570">
                  <c:v>0.9898039215686274</c:v>
                </c:pt>
                <c:pt idx="2571">
                  <c:v>0.9898039215686274</c:v>
                </c:pt>
                <c:pt idx="2572">
                  <c:v>0.9898039215686274</c:v>
                </c:pt>
                <c:pt idx="2573">
                  <c:v>0.9898039215686274</c:v>
                </c:pt>
                <c:pt idx="2574">
                  <c:v>0.9898039215686274</c:v>
                </c:pt>
                <c:pt idx="2575">
                  <c:v>0.9898039215686274</c:v>
                </c:pt>
                <c:pt idx="2576">
                  <c:v>0.9898039215686274</c:v>
                </c:pt>
                <c:pt idx="2577">
                  <c:v>0.9898039215686274</c:v>
                </c:pt>
                <c:pt idx="2578">
                  <c:v>0.9898039215686274</c:v>
                </c:pt>
                <c:pt idx="2579">
                  <c:v>0.9898039215686274</c:v>
                </c:pt>
                <c:pt idx="2580">
                  <c:v>0.9898039215686274</c:v>
                </c:pt>
                <c:pt idx="2581">
                  <c:v>0.9898039215686274</c:v>
                </c:pt>
                <c:pt idx="2582">
                  <c:v>0.9898039215686274</c:v>
                </c:pt>
                <c:pt idx="2583">
                  <c:v>0.9898039215686274</c:v>
                </c:pt>
                <c:pt idx="2584">
                  <c:v>0.9898039215686274</c:v>
                </c:pt>
                <c:pt idx="2585">
                  <c:v>0.9898039215686274</c:v>
                </c:pt>
                <c:pt idx="2586">
                  <c:v>0.9898039215686274</c:v>
                </c:pt>
                <c:pt idx="2587">
                  <c:v>0.9898039215686274</c:v>
                </c:pt>
                <c:pt idx="2588">
                  <c:v>0.9898039215686274</c:v>
                </c:pt>
                <c:pt idx="2589">
                  <c:v>0.9898039215686274</c:v>
                </c:pt>
                <c:pt idx="2590">
                  <c:v>0.9898039215686274</c:v>
                </c:pt>
                <c:pt idx="2591">
                  <c:v>0.9898039215686274</c:v>
                </c:pt>
                <c:pt idx="2592">
                  <c:v>0.9898039215686274</c:v>
                </c:pt>
                <c:pt idx="2593">
                  <c:v>0.9898039215686274</c:v>
                </c:pt>
                <c:pt idx="2594">
                  <c:v>0.9898039215686274</c:v>
                </c:pt>
                <c:pt idx="2595">
                  <c:v>0.9898039215686274</c:v>
                </c:pt>
                <c:pt idx="2596">
                  <c:v>0.9898039215686274</c:v>
                </c:pt>
                <c:pt idx="2597">
                  <c:v>0.9898039215686274</c:v>
                </c:pt>
                <c:pt idx="2598">
                  <c:v>0.9898039215686274</c:v>
                </c:pt>
                <c:pt idx="2599">
                  <c:v>0.9898039215686274</c:v>
                </c:pt>
                <c:pt idx="2600">
                  <c:v>0.9898039215686274</c:v>
                </c:pt>
                <c:pt idx="2601">
                  <c:v>0.9898039215686274</c:v>
                </c:pt>
                <c:pt idx="2602">
                  <c:v>0.9898039215686274</c:v>
                </c:pt>
                <c:pt idx="2603">
                  <c:v>0.9898039215686274</c:v>
                </c:pt>
                <c:pt idx="2604">
                  <c:v>0.9898039215686274</c:v>
                </c:pt>
                <c:pt idx="2605">
                  <c:v>0.9898039215686274</c:v>
                </c:pt>
                <c:pt idx="2606">
                  <c:v>0.9898039215686274</c:v>
                </c:pt>
                <c:pt idx="2607">
                  <c:v>0.9898039215686274</c:v>
                </c:pt>
                <c:pt idx="2608">
                  <c:v>0.9898039215686274</c:v>
                </c:pt>
                <c:pt idx="2609">
                  <c:v>0.9898039215686274</c:v>
                </c:pt>
                <c:pt idx="2610">
                  <c:v>0.9898039215686274</c:v>
                </c:pt>
                <c:pt idx="2611">
                  <c:v>0.9898039215686274</c:v>
                </c:pt>
                <c:pt idx="2612">
                  <c:v>0.9898039215686274</c:v>
                </c:pt>
                <c:pt idx="2613">
                  <c:v>0.9898039215686274</c:v>
                </c:pt>
                <c:pt idx="2614">
                  <c:v>0.9898039215686274</c:v>
                </c:pt>
                <c:pt idx="2615">
                  <c:v>0.9898039215686274</c:v>
                </c:pt>
                <c:pt idx="2616">
                  <c:v>0.9898039215686274</c:v>
                </c:pt>
                <c:pt idx="2617">
                  <c:v>0.9898039215686274</c:v>
                </c:pt>
                <c:pt idx="2618">
                  <c:v>0.9898039215686274</c:v>
                </c:pt>
                <c:pt idx="2619">
                  <c:v>0.9898039215686274</c:v>
                </c:pt>
                <c:pt idx="2620">
                  <c:v>0.9898039215686274</c:v>
                </c:pt>
                <c:pt idx="2621">
                  <c:v>0.9898039215686274</c:v>
                </c:pt>
                <c:pt idx="2622">
                  <c:v>0.9898039215686274</c:v>
                </c:pt>
                <c:pt idx="2623">
                  <c:v>0.9898039215686274</c:v>
                </c:pt>
                <c:pt idx="2624">
                  <c:v>0.9898039215686274</c:v>
                </c:pt>
                <c:pt idx="2625">
                  <c:v>0.9898039215686274</c:v>
                </c:pt>
                <c:pt idx="2626">
                  <c:v>0.9898039215686274</c:v>
                </c:pt>
                <c:pt idx="2627">
                  <c:v>0.9898039215686274</c:v>
                </c:pt>
                <c:pt idx="2628">
                  <c:v>0.9898039215686274</c:v>
                </c:pt>
                <c:pt idx="2629">
                  <c:v>0.9898039215686274</c:v>
                </c:pt>
                <c:pt idx="2630">
                  <c:v>0.9898039215686274</c:v>
                </c:pt>
                <c:pt idx="2631">
                  <c:v>0.9898039215686274</c:v>
                </c:pt>
                <c:pt idx="2632">
                  <c:v>0.9898039215686274</c:v>
                </c:pt>
                <c:pt idx="2633">
                  <c:v>0.9898039215686274</c:v>
                </c:pt>
                <c:pt idx="2634">
                  <c:v>0.9898039215686274</c:v>
                </c:pt>
                <c:pt idx="2635">
                  <c:v>0.9898039215686274</c:v>
                </c:pt>
                <c:pt idx="2636">
                  <c:v>0.9898039215686274</c:v>
                </c:pt>
                <c:pt idx="2637">
                  <c:v>0.9898039215686274</c:v>
                </c:pt>
                <c:pt idx="2638">
                  <c:v>0.9898039215686274</c:v>
                </c:pt>
                <c:pt idx="2639">
                  <c:v>0.9898039215686274</c:v>
                </c:pt>
                <c:pt idx="2640">
                  <c:v>0.9898039215686274</c:v>
                </c:pt>
                <c:pt idx="2641">
                  <c:v>0.9898039215686274</c:v>
                </c:pt>
                <c:pt idx="2642">
                  <c:v>0.9898039215686274</c:v>
                </c:pt>
                <c:pt idx="2643">
                  <c:v>0.9898039215686274</c:v>
                </c:pt>
                <c:pt idx="2644">
                  <c:v>0.9898039215686274</c:v>
                </c:pt>
                <c:pt idx="2645">
                  <c:v>0.9898039215686274</c:v>
                </c:pt>
                <c:pt idx="2646">
                  <c:v>1.1372549019607843</c:v>
                </c:pt>
                <c:pt idx="2647">
                  <c:v>1.1372549019607843</c:v>
                </c:pt>
                <c:pt idx="2648">
                  <c:v>1.1372549019607843</c:v>
                </c:pt>
                <c:pt idx="2649">
                  <c:v>1.1372549019607843</c:v>
                </c:pt>
                <c:pt idx="2650">
                  <c:v>1.1372549019607843</c:v>
                </c:pt>
                <c:pt idx="2651">
                  <c:v>1.1372549019607843</c:v>
                </c:pt>
                <c:pt idx="2652">
                  <c:v>1.1372549019607843</c:v>
                </c:pt>
                <c:pt idx="2653">
                  <c:v>1.1372549019607843</c:v>
                </c:pt>
                <c:pt idx="2654">
                  <c:v>1.1372549019607843</c:v>
                </c:pt>
                <c:pt idx="2655">
                  <c:v>1.1372549019607843</c:v>
                </c:pt>
                <c:pt idx="2656">
                  <c:v>1.1372549019607843</c:v>
                </c:pt>
                <c:pt idx="2657">
                  <c:v>1.1372549019607843</c:v>
                </c:pt>
                <c:pt idx="2658">
                  <c:v>1.1372549019607843</c:v>
                </c:pt>
                <c:pt idx="2659">
                  <c:v>1.1372549019607843</c:v>
                </c:pt>
                <c:pt idx="2660">
                  <c:v>1.1372549019607843</c:v>
                </c:pt>
                <c:pt idx="2661">
                  <c:v>1.1372549019607843</c:v>
                </c:pt>
                <c:pt idx="2662">
                  <c:v>1.1372549019607843</c:v>
                </c:pt>
                <c:pt idx="2663">
                  <c:v>1.1372549019607843</c:v>
                </c:pt>
                <c:pt idx="2664">
                  <c:v>1.1372549019607843</c:v>
                </c:pt>
                <c:pt idx="2665">
                  <c:v>1.1372549019607843</c:v>
                </c:pt>
                <c:pt idx="2666">
                  <c:v>1.1372549019607843</c:v>
                </c:pt>
                <c:pt idx="2667">
                  <c:v>1.1372549019607843</c:v>
                </c:pt>
                <c:pt idx="2668">
                  <c:v>1.1372549019607843</c:v>
                </c:pt>
                <c:pt idx="2669">
                  <c:v>1.1372549019607843</c:v>
                </c:pt>
                <c:pt idx="2670">
                  <c:v>1.1372549019607843</c:v>
                </c:pt>
                <c:pt idx="2671">
                  <c:v>1.1372549019607843</c:v>
                </c:pt>
                <c:pt idx="2672">
                  <c:v>1.1372549019607843</c:v>
                </c:pt>
                <c:pt idx="2673">
                  <c:v>1.1372549019607843</c:v>
                </c:pt>
                <c:pt idx="2674">
                  <c:v>1.1372549019607843</c:v>
                </c:pt>
                <c:pt idx="2675">
                  <c:v>1.1372549019607843</c:v>
                </c:pt>
                <c:pt idx="2676">
                  <c:v>1.1372549019607843</c:v>
                </c:pt>
                <c:pt idx="2677">
                  <c:v>1.1372549019607843</c:v>
                </c:pt>
                <c:pt idx="2678">
                  <c:v>1.1372549019607843</c:v>
                </c:pt>
                <c:pt idx="2679">
                  <c:v>1.1372549019607843</c:v>
                </c:pt>
                <c:pt idx="2680">
                  <c:v>1.1372549019607843</c:v>
                </c:pt>
                <c:pt idx="2681">
                  <c:v>1.1372549019607843</c:v>
                </c:pt>
                <c:pt idx="2682">
                  <c:v>1.1372549019607843</c:v>
                </c:pt>
                <c:pt idx="2683">
                  <c:v>1.1372549019607843</c:v>
                </c:pt>
                <c:pt idx="2684">
                  <c:v>1.1372549019607843</c:v>
                </c:pt>
                <c:pt idx="2685">
                  <c:v>1.1372549019607843</c:v>
                </c:pt>
                <c:pt idx="2686">
                  <c:v>1.1372549019607843</c:v>
                </c:pt>
                <c:pt idx="2687">
                  <c:v>1.1372549019607843</c:v>
                </c:pt>
                <c:pt idx="2688">
                  <c:v>1.1372549019607843</c:v>
                </c:pt>
                <c:pt idx="2689">
                  <c:v>1.1372549019607843</c:v>
                </c:pt>
                <c:pt idx="2690">
                  <c:v>1.1372549019607843</c:v>
                </c:pt>
                <c:pt idx="2691">
                  <c:v>1.1372549019607843</c:v>
                </c:pt>
                <c:pt idx="2692">
                  <c:v>1.1372549019607843</c:v>
                </c:pt>
                <c:pt idx="2693">
                  <c:v>1.1372549019607843</c:v>
                </c:pt>
                <c:pt idx="2694">
                  <c:v>1.1372549019607843</c:v>
                </c:pt>
                <c:pt idx="2695">
                  <c:v>1.1372549019607843</c:v>
                </c:pt>
                <c:pt idx="2696">
                  <c:v>1.1372549019607843</c:v>
                </c:pt>
                <c:pt idx="2697">
                  <c:v>1.1372549019607843</c:v>
                </c:pt>
                <c:pt idx="2698">
                  <c:v>1.1372549019607843</c:v>
                </c:pt>
                <c:pt idx="2699">
                  <c:v>1.1372549019607843</c:v>
                </c:pt>
                <c:pt idx="2700">
                  <c:v>1.1372549019607843</c:v>
                </c:pt>
                <c:pt idx="2701">
                  <c:v>1.1372549019607843</c:v>
                </c:pt>
                <c:pt idx="2702">
                  <c:v>1.1372549019607843</c:v>
                </c:pt>
                <c:pt idx="2703">
                  <c:v>1.1372549019607843</c:v>
                </c:pt>
                <c:pt idx="2704">
                  <c:v>1.1372549019607843</c:v>
                </c:pt>
                <c:pt idx="2705">
                  <c:v>1.1372549019607843</c:v>
                </c:pt>
                <c:pt idx="2706">
                  <c:v>1.1372549019607843</c:v>
                </c:pt>
                <c:pt idx="2707">
                  <c:v>1.1372549019607843</c:v>
                </c:pt>
                <c:pt idx="2708">
                  <c:v>1.1372549019607843</c:v>
                </c:pt>
                <c:pt idx="2709">
                  <c:v>1.1372549019607843</c:v>
                </c:pt>
                <c:pt idx="2710">
                  <c:v>1.1372549019607843</c:v>
                </c:pt>
                <c:pt idx="2711">
                  <c:v>1.1372549019607843</c:v>
                </c:pt>
                <c:pt idx="2712">
                  <c:v>1.1372549019607843</c:v>
                </c:pt>
                <c:pt idx="2713">
                  <c:v>1.1372549019607843</c:v>
                </c:pt>
                <c:pt idx="2714">
                  <c:v>1.1372549019607843</c:v>
                </c:pt>
                <c:pt idx="2715">
                  <c:v>1.1372549019607843</c:v>
                </c:pt>
                <c:pt idx="2716">
                  <c:v>1.1372549019607843</c:v>
                </c:pt>
                <c:pt idx="2717">
                  <c:v>1.1372549019607843</c:v>
                </c:pt>
                <c:pt idx="2718">
                  <c:v>1.1372549019607843</c:v>
                </c:pt>
                <c:pt idx="2719">
                  <c:v>1.1372549019607843</c:v>
                </c:pt>
                <c:pt idx="2720">
                  <c:v>1.1372549019607843</c:v>
                </c:pt>
                <c:pt idx="2721">
                  <c:v>1.1372549019607843</c:v>
                </c:pt>
                <c:pt idx="2722">
                  <c:v>1.1372549019607843</c:v>
                </c:pt>
                <c:pt idx="2723">
                  <c:v>1.1372549019607843</c:v>
                </c:pt>
                <c:pt idx="2724">
                  <c:v>1.1372549019607843</c:v>
                </c:pt>
                <c:pt idx="2725">
                  <c:v>1.1372549019607843</c:v>
                </c:pt>
                <c:pt idx="2726">
                  <c:v>1.1372549019607843</c:v>
                </c:pt>
                <c:pt idx="2727">
                  <c:v>1.1372549019607843</c:v>
                </c:pt>
                <c:pt idx="2728">
                  <c:v>1.1372549019607843</c:v>
                </c:pt>
                <c:pt idx="2729">
                  <c:v>1.1372549019607843</c:v>
                </c:pt>
                <c:pt idx="2730">
                  <c:v>1.1372549019607843</c:v>
                </c:pt>
                <c:pt idx="2731">
                  <c:v>1.1372549019607843</c:v>
                </c:pt>
                <c:pt idx="2732">
                  <c:v>1.1372549019607843</c:v>
                </c:pt>
                <c:pt idx="2733">
                  <c:v>1.1372549019607843</c:v>
                </c:pt>
                <c:pt idx="2734">
                  <c:v>1.1372549019607843</c:v>
                </c:pt>
                <c:pt idx="2735">
                  <c:v>1.1372549019607843</c:v>
                </c:pt>
                <c:pt idx="2736">
                  <c:v>1.1372549019607843</c:v>
                </c:pt>
                <c:pt idx="2737">
                  <c:v>1.1372549019607843</c:v>
                </c:pt>
                <c:pt idx="2738">
                  <c:v>1.1372549019607843</c:v>
                </c:pt>
                <c:pt idx="2739">
                  <c:v>1.1372549019607843</c:v>
                </c:pt>
                <c:pt idx="2740">
                  <c:v>1.1372549019607843</c:v>
                </c:pt>
                <c:pt idx="2741">
                  <c:v>1.1372549019607843</c:v>
                </c:pt>
                <c:pt idx="2742">
                  <c:v>1.1372549019607843</c:v>
                </c:pt>
                <c:pt idx="2743">
                  <c:v>1.1372549019607843</c:v>
                </c:pt>
                <c:pt idx="2744">
                  <c:v>1.1372549019607843</c:v>
                </c:pt>
                <c:pt idx="2745">
                  <c:v>1.1372549019607843</c:v>
                </c:pt>
                <c:pt idx="2746">
                  <c:v>1.1372549019607843</c:v>
                </c:pt>
                <c:pt idx="2747">
                  <c:v>1.1372549019607843</c:v>
                </c:pt>
                <c:pt idx="2748">
                  <c:v>1.1372549019607843</c:v>
                </c:pt>
                <c:pt idx="2749">
                  <c:v>1.1372549019607843</c:v>
                </c:pt>
                <c:pt idx="2750">
                  <c:v>1.1372549019607843</c:v>
                </c:pt>
                <c:pt idx="2751">
                  <c:v>1.1372549019607843</c:v>
                </c:pt>
                <c:pt idx="2752">
                  <c:v>1.1372549019607843</c:v>
                </c:pt>
                <c:pt idx="2753">
                  <c:v>1.1372549019607843</c:v>
                </c:pt>
                <c:pt idx="2754">
                  <c:v>1.1372549019607843</c:v>
                </c:pt>
                <c:pt idx="2755">
                  <c:v>1.1372549019607843</c:v>
                </c:pt>
                <c:pt idx="2756">
                  <c:v>1.1372549019607843</c:v>
                </c:pt>
                <c:pt idx="2757">
                  <c:v>1.1372549019607843</c:v>
                </c:pt>
                <c:pt idx="2758">
                  <c:v>1.1372549019607843</c:v>
                </c:pt>
                <c:pt idx="2759">
                  <c:v>1.1372549019607843</c:v>
                </c:pt>
                <c:pt idx="2760">
                  <c:v>1.1372549019607843</c:v>
                </c:pt>
                <c:pt idx="2761">
                  <c:v>1.1372549019607843</c:v>
                </c:pt>
                <c:pt idx="2762">
                  <c:v>1.1372549019607843</c:v>
                </c:pt>
                <c:pt idx="2763">
                  <c:v>1.1372549019607843</c:v>
                </c:pt>
                <c:pt idx="2764">
                  <c:v>1.1372549019607843</c:v>
                </c:pt>
                <c:pt idx="2765">
                  <c:v>1.1372549019607843</c:v>
                </c:pt>
                <c:pt idx="2766">
                  <c:v>1.1372549019607843</c:v>
                </c:pt>
                <c:pt idx="2767">
                  <c:v>1.1372549019607843</c:v>
                </c:pt>
                <c:pt idx="2768">
                  <c:v>1.1372549019607843</c:v>
                </c:pt>
                <c:pt idx="2769">
                  <c:v>1.1372549019607843</c:v>
                </c:pt>
                <c:pt idx="2770">
                  <c:v>1.1372549019607843</c:v>
                </c:pt>
                <c:pt idx="2771">
                  <c:v>1.1372549019607843</c:v>
                </c:pt>
                <c:pt idx="2772">
                  <c:v>1.1372549019607843</c:v>
                </c:pt>
                <c:pt idx="2773">
                  <c:v>1.1372549019607843</c:v>
                </c:pt>
                <c:pt idx="2774">
                  <c:v>1.1372549019607843</c:v>
                </c:pt>
                <c:pt idx="2775">
                  <c:v>1.1372549019607843</c:v>
                </c:pt>
                <c:pt idx="2776">
                  <c:v>1.1372549019607843</c:v>
                </c:pt>
                <c:pt idx="2777">
                  <c:v>1.1372549019607843</c:v>
                </c:pt>
                <c:pt idx="2778">
                  <c:v>1.1372549019607843</c:v>
                </c:pt>
                <c:pt idx="2779">
                  <c:v>1.1372549019607843</c:v>
                </c:pt>
                <c:pt idx="2780">
                  <c:v>1.1372549019607843</c:v>
                </c:pt>
                <c:pt idx="2781">
                  <c:v>1.1372549019607843</c:v>
                </c:pt>
                <c:pt idx="2782">
                  <c:v>1.1372549019607843</c:v>
                </c:pt>
                <c:pt idx="2783">
                  <c:v>1.1372549019607843</c:v>
                </c:pt>
                <c:pt idx="2784">
                  <c:v>1.1372549019607843</c:v>
                </c:pt>
                <c:pt idx="2785">
                  <c:v>1.1372549019607843</c:v>
                </c:pt>
                <c:pt idx="2786">
                  <c:v>1.1372549019607843</c:v>
                </c:pt>
                <c:pt idx="2787">
                  <c:v>1.1372549019607843</c:v>
                </c:pt>
                <c:pt idx="2788">
                  <c:v>1.1372549019607843</c:v>
                </c:pt>
                <c:pt idx="2789">
                  <c:v>1.1372549019607843</c:v>
                </c:pt>
                <c:pt idx="2790">
                  <c:v>1.1372549019607843</c:v>
                </c:pt>
                <c:pt idx="2791">
                  <c:v>1.1372549019607843</c:v>
                </c:pt>
                <c:pt idx="2792">
                  <c:v>1.1372549019607843</c:v>
                </c:pt>
                <c:pt idx="2793">
                  <c:v>1.1372549019607843</c:v>
                </c:pt>
                <c:pt idx="2794">
                  <c:v>1.1372549019607843</c:v>
                </c:pt>
                <c:pt idx="2795">
                  <c:v>1.1372549019607843</c:v>
                </c:pt>
                <c:pt idx="2796">
                  <c:v>1.1372549019607843</c:v>
                </c:pt>
                <c:pt idx="2797">
                  <c:v>1.1372549019607843</c:v>
                </c:pt>
                <c:pt idx="2798">
                  <c:v>1.1372549019607843</c:v>
                </c:pt>
                <c:pt idx="2799">
                  <c:v>1.1372549019607843</c:v>
                </c:pt>
                <c:pt idx="2800">
                  <c:v>1.1372549019607843</c:v>
                </c:pt>
                <c:pt idx="2801">
                  <c:v>1.1372549019607843</c:v>
                </c:pt>
                <c:pt idx="2802">
                  <c:v>1.1372549019607843</c:v>
                </c:pt>
                <c:pt idx="2803">
                  <c:v>1.1372549019607843</c:v>
                </c:pt>
                <c:pt idx="2804">
                  <c:v>1.1372549019607843</c:v>
                </c:pt>
                <c:pt idx="2805">
                  <c:v>1.1372549019607843</c:v>
                </c:pt>
                <c:pt idx="2806">
                  <c:v>1.1372549019607843</c:v>
                </c:pt>
                <c:pt idx="2807">
                  <c:v>1.1372549019607843</c:v>
                </c:pt>
                <c:pt idx="2808">
                  <c:v>1.1372549019607843</c:v>
                </c:pt>
                <c:pt idx="2809">
                  <c:v>1.1372549019607843</c:v>
                </c:pt>
                <c:pt idx="2810">
                  <c:v>1.1372549019607843</c:v>
                </c:pt>
                <c:pt idx="2811">
                  <c:v>1.1372549019607843</c:v>
                </c:pt>
                <c:pt idx="2812">
                  <c:v>1.1372549019607843</c:v>
                </c:pt>
                <c:pt idx="2813">
                  <c:v>1.1372549019607843</c:v>
                </c:pt>
                <c:pt idx="2814">
                  <c:v>1.1372549019607843</c:v>
                </c:pt>
                <c:pt idx="2815">
                  <c:v>1.1372549019607843</c:v>
                </c:pt>
                <c:pt idx="2816">
                  <c:v>1.1372549019607843</c:v>
                </c:pt>
                <c:pt idx="2817">
                  <c:v>1.1372549019607843</c:v>
                </c:pt>
                <c:pt idx="2818">
                  <c:v>1.1372549019607843</c:v>
                </c:pt>
                <c:pt idx="2819">
                  <c:v>1.1372549019607843</c:v>
                </c:pt>
                <c:pt idx="2820">
                  <c:v>1.1372549019607843</c:v>
                </c:pt>
                <c:pt idx="2821">
                  <c:v>1.1372549019607843</c:v>
                </c:pt>
                <c:pt idx="2822">
                  <c:v>1.1372549019607843</c:v>
                </c:pt>
                <c:pt idx="2823">
                  <c:v>1.1372549019607843</c:v>
                </c:pt>
                <c:pt idx="2824">
                  <c:v>1.1372549019607843</c:v>
                </c:pt>
                <c:pt idx="2825">
                  <c:v>1.1372549019607843</c:v>
                </c:pt>
                <c:pt idx="2826">
                  <c:v>1.1372549019607843</c:v>
                </c:pt>
                <c:pt idx="2827">
                  <c:v>1.1372549019607843</c:v>
                </c:pt>
                <c:pt idx="2828">
                  <c:v>1.1372549019607843</c:v>
                </c:pt>
                <c:pt idx="2829">
                  <c:v>1.1372549019607843</c:v>
                </c:pt>
                <c:pt idx="2830">
                  <c:v>1.1372549019607843</c:v>
                </c:pt>
                <c:pt idx="2831">
                  <c:v>1.1372549019607843</c:v>
                </c:pt>
                <c:pt idx="2832">
                  <c:v>1.1372549019607843</c:v>
                </c:pt>
                <c:pt idx="2833">
                  <c:v>1.1372549019607843</c:v>
                </c:pt>
                <c:pt idx="2834">
                  <c:v>1.1372549019607843</c:v>
                </c:pt>
                <c:pt idx="2835">
                  <c:v>1.1372549019607843</c:v>
                </c:pt>
                <c:pt idx="2836">
                  <c:v>1.1372549019607843</c:v>
                </c:pt>
                <c:pt idx="2837">
                  <c:v>1.1372549019607843</c:v>
                </c:pt>
                <c:pt idx="2838">
                  <c:v>1.1372549019607843</c:v>
                </c:pt>
                <c:pt idx="2839">
                  <c:v>1.1372549019607843</c:v>
                </c:pt>
                <c:pt idx="2840">
                  <c:v>1.1372549019607843</c:v>
                </c:pt>
                <c:pt idx="2841">
                  <c:v>1.1372549019607843</c:v>
                </c:pt>
                <c:pt idx="2842">
                  <c:v>1.1372549019607843</c:v>
                </c:pt>
                <c:pt idx="2843">
                  <c:v>1.1372549019607843</c:v>
                </c:pt>
                <c:pt idx="2844">
                  <c:v>1.1372549019607843</c:v>
                </c:pt>
                <c:pt idx="2845">
                  <c:v>1.1372549019607843</c:v>
                </c:pt>
                <c:pt idx="2846">
                  <c:v>1.1372549019607843</c:v>
                </c:pt>
                <c:pt idx="2847">
                  <c:v>1.1372549019607843</c:v>
                </c:pt>
                <c:pt idx="2848">
                  <c:v>1.1372549019607843</c:v>
                </c:pt>
                <c:pt idx="2849">
                  <c:v>1.1372549019607843</c:v>
                </c:pt>
                <c:pt idx="2850">
                  <c:v>1.1372549019607843</c:v>
                </c:pt>
                <c:pt idx="2851">
                  <c:v>1.1372549019607843</c:v>
                </c:pt>
                <c:pt idx="2852">
                  <c:v>1.1372549019607843</c:v>
                </c:pt>
                <c:pt idx="2853">
                  <c:v>1.1372549019607843</c:v>
                </c:pt>
                <c:pt idx="2854">
                  <c:v>1.1372549019607843</c:v>
                </c:pt>
                <c:pt idx="2855">
                  <c:v>1.1372549019607843</c:v>
                </c:pt>
                <c:pt idx="2856">
                  <c:v>1.1372549019607843</c:v>
                </c:pt>
                <c:pt idx="2857">
                  <c:v>1.1372549019607843</c:v>
                </c:pt>
                <c:pt idx="2858">
                  <c:v>1.1372549019607843</c:v>
                </c:pt>
                <c:pt idx="2859">
                  <c:v>1.1372549019607843</c:v>
                </c:pt>
                <c:pt idx="2860">
                  <c:v>1.1372549019607843</c:v>
                </c:pt>
                <c:pt idx="2861">
                  <c:v>1.1372549019607843</c:v>
                </c:pt>
                <c:pt idx="2862">
                  <c:v>1.1372549019607843</c:v>
                </c:pt>
                <c:pt idx="2863">
                  <c:v>1.1372549019607843</c:v>
                </c:pt>
                <c:pt idx="2864">
                  <c:v>1.1372549019607843</c:v>
                </c:pt>
                <c:pt idx="2865">
                  <c:v>1.1372549019607843</c:v>
                </c:pt>
                <c:pt idx="2866">
                  <c:v>1.1372549019607843</c:v>
                </c:pt>
                <c:pt idx="2867">
                  <c:v>1.1372549019607843</c:v>
                </c:pt>
                <c:pt idx="2868">
                  <c:v>1.1372549019607843</c:v>
                </c:pt>
                <c:pt idx="2869">
                  <c:v>1.1372549019607843</c:v>
                </c:pt>
                <c:pt idx="2870">
                  <c:v>1.1372549019607843</c:v>
                </c:pt>
                <c:pt idx="2871">
                  <c:v>1.1372549019607843</c:v>
                </c:pt>
                <c:pt idx="2872">
                  <c:v>1.1372549019607843</c:v>
                </c:pt>
                <c:pt idx="2873">
                  <c:v>1.1372549019607843</c:v>
                </c:pt>
                <c:pt idx="2874">
                  <c:v>1.1372549019607843</c:v>
                </c:pt>
                <c:pt idx="2875">
                  <c:v>1.1372549019607843</c:v>
                </c:pt>
                <c:pt idx="2876">
                  <c:v>1.1372549019607843</c:v>
                </c:pt>
                <c:pt idx="2877">
                  <c:v>1.1372549019607843</c:v>
                </c:pt>
                <c:pt idx="2878">
                  <c:v>1.1372549019607843</c:v>
                </c:pt>
                <c:pt idx="2879">
                  <c:v>1.1372549019607843</c:v>
                </c:pt>
                <c:pt idx="2880">
                  <c:v>1.1372549019607843</c:v>
                </c:pt>
                <c:pt idx="2881">
                  <c:v>1.1372549019607843</c:v>
                </c:pt>
                <c:pt idx="2882">
                  <c:v>1.1372549019607843</c:v>
                </c:pt>
                <c:pt idx="2883">
                  <c:v>1.1372549019607843</c:v>
                </c:pt>
                <c:pt idx="2884">
                  <c:v>1.1372549019607843</c:v>
                </c:pt>
                <c:pt idx="2885">
                  <c:v>1.1372549019607843</c:v>
                </c:pt>
                <c:pt idx="2886">
                  <c:v>1.1372549019607843</c:v>
                </c:pt>
                <c:pt idx="2887">
                  <c:v>1.1372549019607843</c:v>
                </c:pt>
                <c:pt idx="2888">
                  <c:v>1.1372549019607843</c:v>
                </c:pt>
                <c:pt idx="2889">
                  <c:v>1.1372549019607843</c:v>
                </c:pt>
                <c:pt idx="2890">
                  <c:v>1.2847058823529409</c:v>
                </c:pt>
                <c:pt idx="2891">
                  <c:v>1.2847058823529409</c:v>
                </c:pt>
                <c:pt idx="2892">
                  <c:v>1.2847058823529409</c:v>
                </c:pt>
                <c:pt idx="2893">
                  <c:v>1.2847058823529409</c:v>
                </c:pt>
                <c:pt idx="2894">
                  <c:v>1.2847058823529409</c:v>
                </c:pt>
                <c:pt idx="2895">
                  <c:v>1.2847058823529409</c:v>
                </c:pt>
                <c:pt idx="2896">
                  <c:v>1.2847058823529409</c:v>
                </c:pt>
                <c:pt idx="2897">
                  <c:v>1.2847058823529409</c:v>
                </c:pt>
                <c:pt idx="2898">
                  <c:v>1.2847058823529409</c:v>
                </c:pt>
                <c:pt idx="2899">
                  <c:v>1.2847058823529409</c:v>
                </c:pt>
                <c:pt idx="2900">
                  <c:v>1.2847058823529409</c:v>
                </c:pt>
                <c:pt idx="2901">
                  <c:v>1.2847058823529409</c:v>
                </c:pt>
                <c:pt idx="2902">
                  <c:v>1.2847058823529409</c:v>
                </c:pt>
                <c:pt idx="2903">
                  <c:v>1.2847058823529409</c:v>
                </c:pt>
                <c:pt idx="2904">
                  <c:v>1.2847058823529409</c:v>
                </c:pt>
                <c:pt idx="2905">
                  <c:v>1.2847058823529409</c:v>
                </c:pt>
                <c:pt idx="2906">
                  <c:v>1.2847058823529409</c:v>
                </c:pt>
                <c:pt idx="2907">
                  <c:v>1.2847058823529409</c:v>
                </c:pt>
                <c:pt idx="2908">
                  <c:v>1.2847058823529409</c:v>
                </c:pt>
                <c:pt idx="2909">
                  <c:v>1.2847058823529409</c:v>
                </c:pt>
                <c:pt idx="2910">
                  <c:v>1.2847058823529409</c:v>
                </c:pt>
                <c:pt idx="2911">
                  <c:v>1.2847058823529409</c:v>
                </c:pt>
                <c:pt idx="2912">
                  <c:v>1.2847058823529409</c:v>
                </c:pt>
                <c:pt idx="2913">
                  <c:v>1.2847058823529409</c:v>
                </c:pt>
                <c:pt idx="2914">
                  <c:v>1.2847058823529409</c:v>
                </c:pt>
                <c:pt idx="2915">
                  <c:v>1.2847058823529409</c:v>
                </c:pt>
                <c:pt idx="2916">
                  <c:v>1.2847058823529409</c:v>
                </c:pt>
                <c:pt idx="2917">
                  <c:v>1.2847058823529409</c:v>
                </c:pt>
                <c:pt idx="2918">
                  <c:v>1.2847058823529409</c:v>
                </c:pt>
                <c:pt idx="2919">
                  <c:v>1.2847058823529409</c:v>
                </c:pt>
                <c:pt idx="2920">
                  <c:v>1.2847058823529409</c:v>
                </c:pt>
                <c:pt idx="2921">
                  <c:v>1.2847058823529409</c:v>
                </c:pt>
                <c:pt idx="2922">
                  <c:v>1.2847058823529409</c:v>
                </c:pt>
                <c:pt idx="2923">
                  <c:v>1.2847058823529409</c:v>
                </c:pt>
                <c:pt idx="2924">
                  <c:v>1.2847058823529409</c:v>
                </c:pt>
                <c:pt idx="2925">
                  <c:v>1.2847058823529409</c:v>
                </c:pt>
                <c:pt idx="2926">
                  <c:v>1.2847058823529409</c:v>
                </c:pt>
                <c:pt idx="2927">
                  <c:v>1.2847058823529409</c:v>
                </c:pt>
                <c:pt idx="2928">
                  <c:v>1.2847058823529409</c:v>
                </c:pt>
                <c:pt idx="2929">
                  <c:v>1.2847058823529409</c:v>
                </c:pt>
                <c:pt idx="2930">
                  <c:v>1.2847058823529409</c:v>
                </c:pt>
                <c:pt idx="2931">
                  <c:v>1.2847058823529409</c:v>
                </c:pt>
                <c:pt idx="2932">
                  <c:v>1.2847058823529409</c:v>
                </c:pt>
                <c:pt idx="2933">
                  <c:v>1.2847058823529409</c:v>
                </c:pt>
                <c:pt idx="2934">
                  <c:v>1.2847058823529409</c:v>
                </c:pt>
                <c:pt idx="2935">
                  <c:v>1.2847058823529409</c:v>
                </c:pt>
                <c:pt idx="2936">
                  <c:v>1.2847058823529409</c:v>
                </c:pt>
                <c:pt idx="2937">
                  <c:v>1.2847058823529409</c:v>
                </c:pt>
                <c:pt idx="2938">
                  <c:v>1.2847058823529409</c:v>
                </c:pt>
                <c:pt idx="2939">
                  <c:v>1.2847058823529409</c:v>
                </c:pt>
                <c:pt idx="2940">
                  <c:v>1.2847058823529409</c:v>
                </c:pt>
                <c:pt idx="2941">
                  <c:v>1.2847058823529409</c:v>
                </c:pt>
                <c:pt idx="2942">
                  <c:v>1.2847058823529409</c:v>
                </c:pt>
                <c:pt idx="2943">
                  <c:v>1.2847058823529409</c:v>
                </c:pt>
                <c:pt idx="2944">
                  <c:v>1.2847058823529409</c:v>
                </c:pt>
                <c:pt idx="2945">
                  <c:v>1.2847058823529409</c:v>
                </c:pt>
                <c:pt idx="2946">
                  <c:v>1.2847058823529409</c:v>
                </c:pt>
                <c:pt idx="2947">
                  <c:v>1.2847058823529409</c:v>
                </c:pt>
                <c:pt idx="2948">
                  <c:v>1.2847058823529409</c:v>
                </c:pt>
                <c:pt idx="2949">
                  <c:v>1.2847058823529409</c:v>
                </c:pt>
                <c:pt idx="2950">
                  <c:v>1.2847058823529409</c:v>
                </c:pt>
                <c:pt idx="2951">
                  <c:v>1.2847058823529409</c:v>
                </c:pt>
                <c:pt idx="2952">
                  <c:v>1.2847058823529409</c:v>
                </c:pt>
                <c:pt idx="2953">
                  <c:v>1.2847058823529409</c:v>
                </c:pt>
                <c:pt idx="2954">
                  <c:v>1.2847058823529409</c:v>
                </c:pt>
                <c:pt idx="2955">
                  <c:v>1.2847058823529409</c:v>
                </c:pt>
                <c:pt idx="2956">
                  <c:v>1.2847058823529409</c:v>
                </c:pt>
                <c:pt idx="2957">
                  <c:v>1.2847058823529409</c:v>
                </c:pt>
                <c:pt idx="2958">
                  <c:v>1.2847058823529409</c:v>
                </c:pt>
                <c:pt idx="2959">
                  <c:v>1.2847058823529409</c:v>
                </c:pt>
                <c:pt idx="2960">
                  <c:v>1.2847058823529409</c:v>
                </c:pt>
                <c:pt idx="2961">
                  <c:v>1.2847058823529409</c:v>
                </c:pt>
                <c:pt idx="2962">
                  <c:v>1.2847058823529409</c:v>
                </c:pt>
                <c:pt idx="2963">
                  <c:v>1.2847058823529409</c:v>
                </c:pt>
                <c:pt idx="2964">
                  <c:v>1.2847058823529409</c:v>
                </c:pt>
                <c:pt idx="2965">
                  <c:v>1.2847058823529409</c:v>
                </c:pt>
                <c:pt idx="2966">
                  <c:v>1.2847058823529409</c:v>
                </c:pt>
                <c:pt idx="2967">
                  <c:v>1.2847058823529409</c:v>
                </c:pt>
                <c:pt idx="2968">
                  <c:v>1.2847058823529409</c:v>
                </c:pt>
                <c:pt idx="2969">
                  <c:v>1.2847058823529409</c:v>
                </c:pt>
                <c:pt idx="2970">
                  <c:v>1.2847058823529409</c:v>
                </c:pt>
                <c:pt idx="2971">
                  <c:v>1.2847058823529409</c:v>
                </c:pt>
                <c:pt idx="2972">
                  <c:v>1.2847058823529409</c:v>
                </c:pt>
                <c:pt idx="2973">
                  <c:v>1.2847058823529409</c:v>
                </c:pt>
                <c:pt idx="2974">
                  <c:v>1.2847058823529409</c:v>
                </c:pt>
                <c:pt idx="2975">
                  <c:v>1.2847058823529409</c:v>
                </c:pt>
                <c:pt idx="2976">
                  <c:v>1.2847058823529409</c:v>
                </c:pt>
                <c:pt idx="2977">
                  <c:v>1.2847058823529409</c:v>
                </c:pt>
                <c:pt idx="2978">
                  <c:v>1.2847058823529409</c:v>
                </c:pt>
                <c:pt idx="2979">
                  <c:v>1.2847058823529409</c:v>
                </c:pt>
                <c:pt idx="2980">
                  <c:v>1.2847058823529409</c:v>
                </c:pt>
                <c:pt idx="2981">
                  <c:v>1.2847058823529409</c:v>
                </c:pt>
                <c:pt idx="2982">
                  <c:v>1.2847058823529409</c:v>
                </c:pt>
                <c:pt idx="2983">
                  <c:v>1.2847058823529409</c:v>
                </c:pt>
                <c:pt idx="2984">
                  <c:v>1.2847058823529409</c:v>
                </c:pt>
                <c:pt idx="2985">
                  <c:v>1.2847058823529409</c:v>
                </c:pt>
                <c:pt idx="2986">
                  <c:v>1.2847058823529409</c:v>
                </c:pt>
                <c:pt idx="2987">
                  <c:v>1.2847058823529409</c:v>
                </c:pt>
                <c:pt idx="2988">
                  <c:v>1.2847058823529409</c:v>
                </c:pt>
                <c:pt idx="2989">
                  <c:v>1.2847058823529409</c:v>
                </c:pt>
                <c:pt idx="2990">
                  <c:v>1.2847058823529409</c:v>
                </c:pt>
                <c:pt idx="2991">
                  <c:v>1.2847058823529409</c:v>
                </c:pt>
                <c:pt idx="2992">
                  <c:v>1.2847058823529409</c:v>
                </c:pt>
                <c:pt idx="2993">
                  <c:v>1.2847058823529409</c:v>
                </c:pt>
                <c:pt idx="2994">
                  <c:v>1.2847058823529409</c:v>
                </c:pt>
                <c:pt idx="2995">
                  <c:v>1.2847058823529409</c:v>
                </c:pt>
                <c:pt idx="2996">
                  <c:v>1.2847058823529409</c:v>
                </c:pt>
                <c:pt idx="2997">
                  <c:v>1.2847058823529409</c:v>
                </c:pt>
                <c:pt idx="2998">
                  <c:v>1.2847058823529409</c:v>
                </c:pt>
                <c:pt idx="2999">
                  <c:v>1.2847058823529409</c:v>
                </c:pt>
                <c:pt idx="3000">
                  <c:v>1.2847058823529409</c:v>
                </c:pt>
                <c:pt idx="3001">
                  <c:v>1.2847058823529409</c:v>
                </c:pt>
                <c:pt idx="3002">
                  <c:v>1.2847058823529409</c:v>
                </c:pt>
                <c:pt idx="3003">
                  <c:v>1.2847058823529409</c:v>
                </c:pt>
                <c:pt idx="3004">
                  <c:v>1.2847058823529409</c:v>
                </c:pt>
                <c:pt idx="3005">
                  <c:v>1.2847058823529409</c:v>
                </c:pt>
                <c:pt idx="3006">
                  <c:v>1.2847058823529409</c:v>
                </c:pt>
                <c:pt idx="3007">
                  <c:v>1.2847058823529409</c:v>
                </c:pt>
                <c:pt idx="3008">
                  <c:v>1.2847058823529409</c:v>
                </c:pt>
                <c:pt idx="3009">
                  <c:v>1.2847058823529409</c:v>
                </c:pt>
                <c:pt idx="3010">
                  <c:v>1.2847058823529409</c:v>
                </c:pt>
                <c:pt idx="3011">
                  <c:v>1.2847058823529409</c:v>
                </c:pt>
                <c:pt idx="3012">
                  <c:v>1.2847058823529409</c:v>
                </c:pt>
                <c:pt idx="3013">
                  <c:v>1.2847058823529409</c:v>
                </c:pt>
                <c:pt idx="3014">
                  <c:v>1.2847058823529409</c:v>
                </c:pt>
                <c:pt idx="3015">
                  <c:v>1.2847058823529409</c:v>
                </c:pt>
                <c:pt idx="3016">
                  <c:v>1.2847058823529409</c:v>
                </c:pt>
                <c:pt idx="3017">
                  <c:v>1.2847058823529409</c:v>
                </c:pt>
                <c:pt idx="3018">
                  <c:v>1.2847058823529409</c:v>
                </c:pt>
                <c:pt idx="3019">
                  <c:v>1.2847058823529409</c:v>
                </c:pt>
                <c:pt idx="3020">
                  <c:v>1.2847058823529409</c:v>
                </c:pt>
                <c:pt idx="3021">
                  <c:v>1.2847058823529409</c:v>
                </c:pt>
                <c:pt idx="3022">
                  <c:v>1.2847058823529409</c:v>
                </c:pt>
                <c:pt idx="3023">
                  <c:v>1.2847058823529409</c:v>
                </c:pt>
                <c:pt idx="3024">
                  <c:v>1.2847058823529409</c:v>
                </c:pt>
                <c:pt idx="3025">
                  <c:v>1.2847058823529409</c:v>
                </c:pt>
                <c:pt idx="3026">
                  <c:v>1.2847058823529409</c:v>
                </c:pt>
                <c:pt idx="3027">
                  <c:v>1.2847058823529409</c:v>
                </c:pt>
                <c:pt idx="3028">
                  <c:v>1.2847058823529409</c:v>
                </c:pt>
                <c:pt idx="3029">
                  <c:v>1.2847058823529409</c:v>
                </c:pt>
                <c:pt idx="3030">
                  <c:v>1.2847058823529409</c:v>
                </c:pt>
                <c:pt idx="3031">
                  <c:v>1.2847058823529409</c:v>
                </c:pt>
                <c:pt idx="3032">
                  <c:v>1.2847058823529409</c:v>
                </c:pt>
                <c:pt idx="3033">
                  <c:v>1.2847058823529409</c:v>
                </c:pt>
                <c:pt idx="3034">
                  <c:v>1.2847058823529409</c:v>
                </c:pt>
                <c:pt idx="3035">
                  <c:v>1.2847058823529409</c:v>
                </c:pt>
                <c:pt idx="3036">
                  <c:v>1.2847058823529409</c:v>
                </c:pt>
                <c:pt idx="3037">
                  <c:v>1.2847058823529409</c:v>
                </c:pt>
                <c:pt idx="3038">
                  <c:v>1.2847058823529409</c:v>
                </c:pt>
                <c:pt idx="3039">
                  <c:v>1.2847058823529409</c:v>
                </c:pt>
                <c:pt idx="3040">
                  <c:v>1.2847058823529409</c:v>
                </c:pt>
                <c:pt idx="3041">
                  <c:v>1.2847058823529409</c:v>
                </c:pt>
                <c:pt idx="3042">
                  <c:v>1.2847058823529409</c:v>
                </c:pt>
                <c:pt idx="3043">
                  <c:v>1.2847058823529409</c:v>
                </c:pt>
                <c:pt idx="3044">
                  <c:v>1.2847058823529409</c:v>
                </c:pt>
                <c:pt idx="3045">
                  <c:v>1.2847058823529409</c:v>
                </c:pt>
                <c:pt idx="3046">
                  <c:v>1.2847058823529409</c:v>
                </c:pt>
                <c:pt idx="3047">
                  <c:v>1.2847058823529409</c:v>
                </c:pt>
                <c:pt idx="3048">
                  <c:v>1.2847058823529409</c:v>
                </c:pt>
                <c:pt idx="3049">
                  <c:v>1.2847058823529409</c:v>
                </c:pt>
                <c:pt idx="3050">
                  <c:v>1.2847058823529409</c:v>
                </c:pt>
                <c:pt idx="3051">
                  <c:v>1.2847058823529409</c:v>
                </c:pt>
                <c:pt idx="3052">
                  <c:v>1.2847058823529409</c:v>
                </c:pt>
                <c:pt idx="3053">
                  <c:v>1.2847058823529409</c:v>
                </c:pt>
                <c:pt idx="3054">
                  <c:v>1.2847058823529409</c:v>
                </c:pt>
                <c:pt idx="3055">
                  <c:v>1.2847058823529409</c:v>
                </c:pt>
                <c:pt idx="3056">
                  <c:v>1.2847058823529409</c:v>
                </c:pt>
                <c:pt idx="3057">
                  <c:v>1.2847058823529409</c:v>
                </c:pt>
                <c:pt idx="3058">
                  <c:v>1.2847058823529409</c:v>
                </c:pt>
                <c:pt idx="3059">
                  <c:v>1.2847058823529409</c:v>
                </c:pt>
                <c:pt idx="3060">
                  <c:v>1.2847058823529409</c:v>
                </c:pt>
                <c:pt idx="3061">
                  <c:v>1.2847058823529409</c:v>
                </c:pt>
                <c:pt idx="3062">
                  <c:v>1.2847058823529409</c:v>
                </c:pt>
                <c:pt idx="3063">
                  <c:v>1.2847058823529409</c:v>
                </c:pt>
                <c:pt idx="3064">
                  <c:v>1.2847058823529409</c:v>
                </c:pt>
                <c:pt idx="3065">
                  <c:v>1.2847058823529409</c:v>
                </c:pt>
                <c:pt idx="3066">
                  <c:v>1.2847058823529409</c:v>
                </c:pt>
                <c:pt idx="3067">
                  <c:v>1.2847058823529409</c:v>
                </c:pt>
                <c:pt idx="3068">
                  <c:v>1.2847058823529409</c:v>
                </c:pt>
                <c:pt idx="3069">
                  <c:v>1.2847058823529409</c:v>
                </c:pt>
                <c:pt idx="3070">
                  <c:v>1.2847058823529409</c:v>
                </c:pt>
                <c:pt idx="3071">
                  <c:v>1.2847058823529409</c:v>
                </c:pt>
                <c:pt idx="3072">
                  <c:v>1.2847058823529409</c:v>
                </c:pt>
                <c:pt idx="3073">
                  <c:v>1.2847058823529409</c:v>
                </c:pt>
                <c:pt idx="3074">
                  <c:v>1.2847058823529409</c:v>
                </c:pt>
                <c:pt idx="3075">
                  <c:v>1.2847058823529409</c:v>
                </c:pt>
                <c:pt idx="3076">
                  <c:v>1.2847058823529409</c:v>
                </c:pt>
                <c:pt idx="3077">
                  <c:v>1.2847058823529409</c:v>
                </c:pt>
                <c:pt idx="3078">
                  <c:v>1.2847058823529409</c:v>
                </c:pt>
                <c:pt idx="3079">
                  <c:v>1.2847058823529409</c:v>
                </c:pt>
                <c:pt idx="3080">
                  <c:v>1.2847058823529409</c:v>
                </c:pt>
                <c:pt idx="3081">
                  <c:v>1.2847058823529409</c:v>
                </c:pt>
                <c:pt idx="3082">
                  <c:v>1.2847058823529409</c:v>
                </c:pt>
                <c:pt idx="3083">
                  <c:v>1.2847058823529409</c:v>
                </c:pt>
                <c:pt idx="3084">
                  <c:v>1.2847058823529409</c:v>
                </c:pt>
                <c:pt idx="3085">
                  <c:v>1.2847058823529409</c:v>
                </c:pt>
                <c:pt idx="3086">
                  <c:v>1.2847058823529409</c:v>
                </c:pt>
                <c:pt idx="3087">
                  <c:v>1.2847058823529409</c:v>
                </c:pt>
                <c:pt idx="3088">
                  <c:v>1.2847058823529409</c:v>
                </c:pt>
                <c:pt idx="3089">
                  <c:v>1.2847058823529409</c:v>
                </c:pt>
                <c:pt idx="3090">
                  <c:v>1.2847058823529409</c:v>
                </c:pt>
                <c:pt idx="3091">
                  <c:v>1.4321568627450978</c:v>
                </c:pt>
                <c:pt idx="3092">
                  <c:v>1.4321568627450978</c:v>
                </c:pt>
                <c:pt idx="3093">
                  <c:v>1.4321568627450978</c:v>
                </c:pt>
                <c:pt idx="3094">
                  <c:v>1.4321568627450978</c:v>
                </c:pt>
                <c:pt idx="3095">
                  <c:v>1.4321568627450978</c:v>
                </c:pt>
                <c:pt idx="3096">
                  <c:v>1.4321568627450978</c:v>
                </c:pt>
                <c:pt idx="3097">
                  <c:v>1.4321568627450978</c:v>
                </c:pt>
                <c:pt idx="3098">
                  <c:v>1.4321568627450978</c:v>
                </c:pt>
                <c:pt idx="3099">
                  <c:v>1.4321568627450978</c:v>
                </c:pt>
                <c:pt idx="3100">
                  <c:v>1.4321568627450978</c:v>
                </c:pt>
                <c:pt idx="3101">
                  <c:v>1.4321568627450978</c:v>
                </c:pt>
                <c:pt idx="3102">
                  <c:v>1.4321568627450978</c:v>
                </c:pt>
                <c:pt idx="3103">
                  <c:v>1.4321568627450978</c:v>
                </c:pt>
                <c:pt idx="3104">
                  <c:v>1.4321568627450978</c:v>
                </c:pt>
                <c:pt idx="3105">
                  <c:v>1.4321568627450978</c:v>
                </c:pt>
                <c:pt idx="3106">
                  <c:v>1.4321568627450978</c:v>
                </c:pt>
                <c:pt idx="3107">
                  <c:v>1.4321568627450978</c:v>
                </c:pt>
                <c:pt idx="3108">
                  <c:v>1.4321568627450978</c:v>
                </c:pt>
                <c:pt idx="3109">
                  <c:v>1.4321568627450978</c:v>
                </c:pt>
                <c:pt idx="3110">
                  <c:v>1.4321568627450978</c:v>
                </c:pt>
                <c:pt idx="3111">
                  <c:v>1.4321568627450978</c:v>
                </c:pt>
                <c:pt idx="3112">
                  <c:v>1.4321568627450978</c:v>
                </c:pt>
                <c:pt idx="3113">
                  <c:v>1.4321568627450978</c:v>
                </c:pt>
                <c:pt idx="3114">
                  <c:v>1.4321568627450978</c:v>
                </c:pt>
                <c:pt idx="3115">
                  <c:v>1.4321568627450978</c:v>
                </c:pt>
                <c:pt idx="3116">
                  <c:v>1.4321568627450978</c:v>
                </c:pt>
                <c:pt idx="3117">
                  <c:v>1.4321568627450978</c:v>
                </c:pt>
                <c:pt idx="3118">
                  <c:v>1.4321568627450978</c:v>
                </c:pt>
                <c:pt idx="3119">
                  <c:v>1.4321568627450978</c:v>
                </c:pt>
                <c:pt idx="3120">
                  <c:v>1.4321568627450978</c:v>
                </c:pt>
                <c:pt idx="3121">
                  <c:v>1.4321568627450978</c:v>
                </c:pt>
                <c:pt idx="3122">
                  <c:v>1.4321568627450978</c:v>
                </c:pt>
                <c:pt idx="3123">
                  <c:v>1.4321568627450978</c:v>
                </c:pt>
                <c:pt idx="3124">
                  <c:v>1.4321568627450978</c:v>
                </c:pt>
                <c:pt idx="3125">
                  <c:v>1.4321568627450978</c:v>
                </c:pt>
                <c:pt idx="3126">
                  <c:v>1.4321568627450978</c:v>
                </c:pt>
                <c:pt idx="3127">
                  <c:v>1.4321568627450978</c:v>
                </c:pt>
                <c:pt idx="3128">
                  <c:v>1.4321568627450978</c:v>
                </c:pt>
                <c:pt idx="3129">
                  <c:v>1.4321568627450978</c:v>
                </c:pt>
                <c:pt idx="3130">
                  <c:v>1.4321568627450978</c:v>
                </c:pt>
                <c:pt idx="3131">
                  <c:v>1.4321568627450978</c:v>
                </c:pt>
                <c:pt idx="3132">
                  <c:v>1.4321568627450978</c:v>
                </c:pt>
                <c:pt idx="3133">
                  <c:v>1.4321568627450978</c:v>
                </c:pt>
                <c:pt idx="3134">
                  <c:v>1.4321568627450978</c:v>
                </c:pt>
                <c:pt idx="3135">
                  <c:v>1.4321568627450978</c:v>
                </c:pt>
                <c:pt idx="3136">
                  <c:v>1.4321568627450978</c:v>
                </c:pt>
                <c:pt idx="3137">
                  <c:v>1.4321568627450978</c:v>
                </c:pt>
                <c:pt idx="3138">
                  <c:v>1.4321568627450978</c:v>
                </c:pt>
                <c:pt idx="3139">
                  <c:v>1.4321568627450978</c:v>
                </c:pt>
                <c:pt idx="3140">
                  <c:v>1.4321568627450978</c:v>
                </c:pt>
                <c:pt idx="3141">
                  <c:v>1.4321568627450978</c:v>
                </c:pt>
                <c:pt idx="3142">
                  <c:v>1.4321568627450978</c:v>
                </c:pt>
                <c:pt idx="3143">
                  <c:v>1.4321568627450978</c:v>
                </c:pt>
                <c:pt idx="3144">
                  <c:v>1.4321568627450978</c:v>
                </c:pt>
                <c:pt idx="3145">
                  <c:v>1.4321568627450978</c:v>
                </c:pt>
                <c:pt idx="3146">
                  <c:v>1.4321568627450978</c:v>
                </c:pt>
                <c:pt idx="3147">
                  <c:v>1.4321568627450978</c:v>
                </c:pt>
                <c:pt idx="3148">
                  <c:v>1.4321568627450978</c:v>
                </c:pt>
                <c:pt idx="3149">
                  <c:v>1.4321568627450978</c:v>
                </c:pt>
                <c:pt idx="3150">
                  <c:v>1.4321568627450978</c:v>
                </c:pt>
                <c:pt idx="3151">
                  <c:v>1.4321568627450978</c:v>
                </c:pt>
                <c:pt idx="3152">
                  <c:v>1.4321568627450978</c:v>
                </c:pt>
                <c:pt idx="3153">
                  <c:v>1.4321568627450978</c:v>
                </c:pt>
                <c:pt idx="3154">
                  <c:v>1.4321568627450978</c:v>
                </c:pt>
                <c:pt idx="3155">
                  <c:v>1.4321568627450978</c:v>
                </c:pt>
                <c:pt idx="3156">
                  <c:v>1.4321568627450978</c:v>
                </c:pt>
                <c:pt idx="3157">
                  <c:v>1.4321568627450978</c:v>
                </c:pt>
                <c:pt idx="3158">
                  <c:v>1.4321568627450978</c:v>
                </c:pt>
                <c:pt idx="3159">
                  <c:v>1.4321568627450978</c:v>
                </c:pt>
                <c:pt idx="3160">
                  <c:v>1.4321568627450978</c:v>
                </c:pt>
                <c:pt idx="3161">
                  <c:v>1.4321568627450978</c:v>
                </c:pt>
                <c:pt idx="3162">
                  <c:v>1.4321568627450978</c:v>
                </c:pt>
                <c:pt idx="3163">
                  <c:v>1.4321568627450978</c:v>
                </c:pt>
                <c:pt idx="3164">
                  <c:v>1.4321568627450978</c:v>
                </c:pt>
                <c:pt idx="3165">
                  <c:v>1.4321568627450978</c:v>
                </c:pt>
                <c:pt idx="3166">
                  <c:v>1.4321568627450978</c:v>
                </c:pt>
                <c:pt idx="3167">
                  <c:v>1.4321568627450978</c:v>
                </c:pt>
                <c:pt idx="3168">
                  <c:v>1.4321568627450978</c:v>
                </c:pt>
                <c:pt idx="3169">
                  <c:v>1.4321568627450978</c:v>
                </c:pt>
                <c:pt idx="3170">
                  <c:v>1.4321568627450978</c:v>
                </c:pt>
                <c:pt idx="3171">
                  <c:v>1.4321568627450978</c:v>
                </c:pt>
                <c:pt idx="3172">
                  <c:v>1.4321568627450978</c:v>
                </c:pt>
                <c:pt idx="3173">
                  <c:v>1.4321568627450978</c:v>
                </c:pt>
                <c:pt idx="3174">
                  <c:v>1.4321568627450978</c:v>
                </c:pt>
                <c:pt idx="3175">
                  <c:v>1.4321568627450978</c:v>
                </c:pt>
                <c:pt idx="3176">
                  <c:v>1.4321568627450978</c:v>
                </c:pt>
                <c:pt idx="3177">
                  <c:v>1.4321568627450978</c:v>
                </c:pt>
                <c:pt idx="3178">
                  <c:v>1.4321568627450978</c:v>
                </c:pt>
                <c:pt idx="3179">
                  <c:v>1.4321568627450978</c:v>
                </c:pt>
                <c:pt idx="3180">
                  <c:v>1.4321568627450978</c:v>
                </c:pt>
                <c:pt idx="3181">
                  <c:v>1.4321568627450978</c:v>
                </c:pt>
                <c:pt idx="3182">
                  <c:v>1.4321568627450978</c:v>
                </c:pt>
                <c:pt idx="3183">
                  <c:v>1.4321568627450978</c:v>
                </c:pt>
                <c:pt idx="3184">
                  <c:v>1.4321568627450978</c:v>
                </c:pt>
                <c:pt idx="3185">
                  <c:v>1.4321568627450978</c:v>
                </c:pt>
                <c:pt idx="3186">
                  <c:v>1.4321568627450978</c:v>
                </c:pt>
                <c:pt idx="3187">
                  <c:v>1.4321568627450978</c:v>
                </c:pt>
                <c:pt idx="3188">
                  <c:v>1.4321568627450978</c:v>
                </c:pt>
                <c:pt idx="3189">
                  <c:v>1.4321568627450978</c:v>
                </c:pt>
                <c:pt idx="3190">
                  <c:v>1.4321568627450978</c:v>
                </c:pt>
                <c:pt idx="3191">
                  <c:v>1.4321568627450978</c:v>
                </c:pt>
                <c:pt idx="3192">
                  <c:v>1.4321568627450978</c:v>
                </c:pt>
                <c:pt idx="3193">
                  <c:v>1.4321568627450978</c:v>
                </c:pt>
                <c:pt idx="3194">
                  <c:v>1.4321568627450978</c:v>
                </c:pt>
                <c:pt idx="3195">
                  <c:v>1.4321568627450978</c:v>
                </c:pt>
                <c:pt idx="3196">
                  <c:v>1.4321568627450978</c:v>
                </c:pt>
                <c:pt idx="3197">
                  <c:v>1.4321568627450978</c:v>
                </c:pt>
                <c:pt idx="3198">
                  <c:v>1.4321568627450978</c:v>
                </c:pt>
                <c:pt idx="3199">
                  <c:v>1.4321568627450978</c:v>
                </c:pt>
                <c:pt idx="3200">
                  <c:v>1.4321568627450978</c:v>
                </c:pt>
                <c:pt idx="3201">
                  <c:v>1.4321568627450978</c:v>
                </c:pt>
                <c:pt idx="3202">
                  <c:v>1.4321568627450978</c:v>
                </c:pt>
                <c:pt idx="3203">
                  <c:v>1.4321568627450978</c:v>
                </c:pt>
                <c:pt idx="3204">
                  <c:v>1.4321568627450978</c:v>
                </c:pt>
                <c:pt idx="3205">
                  <c:v>1.4321568627450978</c:v>
                </c:pt>
                <c:pt idx="3206">
                  <c:v>1.4321568627450978</c:v>
                </c:pt>
                <c:pt idx="3207">
                  <c:v>1.4321568627450978</c:v>
                </c:pt>
                <c:pt idx="3208">
                  <c:v>1.4321568627450978</c:v>
                </c:pt>
                <c:pt idx="3209">
                  <c:v>1.4321568627450978</c:v>
                </c:pt>
                <c:pt idx="3210">
                  <c:v>1.4321568627450978</c:v>
                </c:pt>
                <c:pt idx="3211">
                  <c:v>1.4321568627450978</c:v>
                </c:pt>
                <c:pt idx="3212">
                  <c:v>1.4321568627450978</c:v>
                </c:pt>
                <c:pt idx="3213">
                  <c:v>1.4321568627450978</c:v>
                </c:pt>
                <c:pt idx="3214">
                  <c:v>1.4321568627450978</c:v>
                </c:pt>
                <c:pt idx="3215">
                  <c:v>1.4321568627450978</c:v>
                </c:pt>
                <c:pt idx="3216">
                  <c:v>1.4321568627450978</c:v>
                </c:pt>
                <c:pt idx="3217">
                  <c:v>1.4321568627450978</c:v>
                </c:pt>
                <c:pt idx="3218">
                  <c:v>1.4321568627450978</c:v>
                </c:pt>
                <c:pt idx="3219">
                  <c:v>1.4321568627450978</c:v>
                </c:pt>
                <c:pt idx="3220">
                  <c:v>1.4321568627450978</c:v>
                </c:pt>
                <c:pt idx="3221">
                  <c:v>1.4321568627450978</c:v>
                </c:pt>
                <c:pt idx="3222">
                  <c:v>1.4321568627450978</c:v>
                </c:pt>
                <c:pt idx="3223">
                  <c:v>1.4321568627450978</c:v>
                </c:pt>
                <c:pt idx="3224">
                  <c:v>1.4321568627450978</c:v>
                </c:pt>
                <c:pt idx="3225">
                  <c:v>1.4321568627450978</c:v>
                </c:pt>
                <c:pt idx="3226">
                  <c:v>1.4321568627450978</c:v>
                </c:pt>
                <c:pt idx="3227">
                  <c:v>1.4321568627450978</c:v>
                </c:pt>
                <c:pt idx="3228">
                  <c:v>1.4321568627450978</c:v>
                </c:pt>
                <c:pt idx="3229">
                  <c:v>1.4321568627450978</c:v>
                </c:pt>
                <c:pt idx="3230">
                  <c:v>1.4321568627450978</c:v>
                </c:pt>
                <c:pt idx="3231">
                  <c:v>1.4321568627450978</c:v>
                </c:pt>
                <c:pt idx="3232">
                  <c:v>1.4321568627450978</c:v>
                </c:pt>
                <c:pt idx="3233">
                  <c:v>1.4321568627450978</c:v>
                </c:pt>
                <c:pt idx="3234">
                  <c:v>1.4321568627450978</c:v>
                </c:pt>
                <c:pt idx="3235">
                  <c:v>1.4321568627450978</c:v>
                </c:pt>
                <c:pt idx="3236">
                  <c:v>1.4321568627450978</c:v>
                </c:pt>
                <c:pt idx="3237">
                  <c:v>1.4321568627450978</c:v>
                </c:pt>
                <c:pt idx="3238">
                  <c:v>1.4321568627450978</c:v>
                </c:pt>
                <c:pt idx="3239">
                  <c:v>1.4321568627450978</c:v>
                </c:pt>
                <c:pt idx="3240">
                  <c:v>1.4321568627450978</c:v>
                </c:pt>
                <c:pt idx="3241">
                  <c:v>1.4321568627450978</c:v>
                </c:pt>
                <c:pt idx="3242">
                  <c:v>1.4321568627450978</c:v>
                </c:pt>
                <c:pt idx="3243">
                  <c:v>1.4321568627450978</c:v>
                </c:pt>
                <c:pt idx="3244">
                  <c:v>1.4321568627450978</c:v>
                </c:pt>
                <c:pt idx="3245">
                  <c:v>1.4321568627450978</c:v>
                </c:pt>
                <c:pt idx="3246">
                  <c:v>1.4321568627450978</c:v>
                </c:pt>
                <c:pt idx="3247">
                  <c:v>1.4321568627450978</c:v>
                </c:pt>
                <c:pt idx="3248">
                  <c:v>1.4321568627450978</c:v>
                </c:pt>
                <c:pt idx="3249">
                  <c:v>1.4321568627450978</c:v>
                </c:pt>
                <c:pt idx="3250">
                  <c:v>1.4321568627450978</c:v>
                </c:pt>
                <c:pt idx="3251">
                  <c:v>1.4321568627450978</c:v>
                </c:pt>
                <c:pt idx="3252">
                  <c:v>1.4321568627450978</c:v>
                </c:pt>
                <c:pt idx="3253">
                  <c:v>1.4321568627450978</c:v>
                </c:pt>
                <c:pt idx="3254">
                  <c:v>1.4321568627450978</c:v>
                </c:pt>
                <c:pt idx="3255">
                  <c:v>1.4321568627450978</c:v>
                </c:pt>
                <c:pt idx="3256">
                  <c:v>1.4321568627450978</c:v>
                </c:pt>
                <c:pt idx="3257">
                  <c:v>1.4321568627450978</c:v>
                </c:pt>
                <c:pt idx="3258">
                  <c:v>1.4321568627450978</c:v>
                </c:pt>
                <c:pt idx="3259">
                  <c:v>1.4321568627450978</c:v>
                </c:pt>
                <c:pt idx="3260">
                  <c:v>1.4321568627450978</c:v>
                </c:pt>
                <c:pt idx="3261">
                  <c:v>1.4321568627450978</c:v>
                </c:pt>
                <c:pt idx="3262">
                  <c:v>1.4321568627450978</c:v>
                </c:pt>
                <c:pt idx="3263">
                  <c:v>1.4321568627450978</c:v>
                </c:pt>
                <c:pt idx="3264">
                  <c:v>1.4321568627450978</c:v>
                </c:pt>
                <c:pt idx="3265">
                  <c:v>1.4321568627450978</c:v>
                </c:pt>
                <c:pt idx="3266">
                  <c:v>1.4321568627450978</c:v>
                </c:pt>
                <c:pt idx="3267">
                  <c:v>1.4321568627450978</c:v>
                </c:pt>
                <c:pt idx="3268">
                  <c:v>1.4321568627450978</c:v>
                </c:pt>
                <c:pt idx="3269">
                  <c:v>1.4321568627450978</c:v>
                </c:pt>
                <c:pt idx="3270">
                  <c:v>1.4321568627450978</c:v>
                </c:pt>
                <c:pt idx="3271">
                  <c:v>1.4321568627450978</c:v>
                </c:pt>
                <c:pt idx="3272">
                  <c:v>1.4321568627450978</c:v>
                </c:pt>
                <c:pt idx="3273">
                  <c:v>1.4321568627450978</c:v>
                </c:pt>
                <c:pt idx="3274">
                  <c:v>1.4321568627450978</c:v>
                </c:pt>
                <c:pt idx="3275">
                  <c:v>1.4321568627450978</c:v>
                </c:pt>
                <c:pt idx="3276">
                  <c:v>1.4321568627450978</c:v>
                </c:pt>
                <c:pt idx="3277">
                  <c:v>1.4321568627450978</c:v>
                </c:pt>
                <c:pt idx="3278">
                  <c:v>1.4321568627450978</c:v>
                </c:pt>
                <c:pt idx="3279">
                  <c:v>1.4321568627450978</c:v>
                </c:pt>
                <c:pt idx="3280">
                  <c:v>1.4321568627450978</c:v>
                </c:pt>
                <c:pt idx="3281">
                  <c:v>1.4321568627450978</c:v>
                </c:pt>
                <c:pt idx="3282">
                  <c:v>1.4321568627450978</c:v>
                </c:pt>
                <c:pt idx="3283">
                  <c:v>1.4321568627450978</c:v>
                </c:pt>
                <c:pt idx="3284">
                  <c:v>1.4321568627450978</c:v>
                </c:pt>
                <c:pt idx="3285">
                  <c:v>1.4321568627450978</c:v>
                </c:pt>
                <c:pt idx="3286">
                  <c:v>1.5796078431372549</c:v>
                </c:pt>
                <c:pt idx="3287">
                  <c:v>1.5796078431372549</c:v>
                </c:pt>
                <c:pt idx="3288">
                  <c:v>1.5796078431372549</c:v>
                </c:pt>
                <c:pt idx="3289">
                  <c:v>1.5796078431372549</c:v>
                </c:pt>
                <c:pt idx="3290">
                  <c:v>1.5796078431372549</c:v>
                </c:pt>
                <c:pt idx="3291">
                  <c:v>1.5796078431372549</c:v>
                </c:pt>
                <c:pt idx="3292">
                  <c:v>1.5796078431372549</c:v>
                </c:pt>
                <c:pt idx="3293">
                  <c:v>1.5796078431372549</c:v>
                </c:pt>
                <c:pt idx="3294">
                  <c:v>1.5796078431372549</c:v>
                </c:pt>
                <c:pt idx="3295">
                  <c:v>1.5796078431372549</c:v>
                </c:pt>
                <c:pt idx="3296">
                  <c:v>1.5796078431372549</c:v>
                </c:pt>
                <c:pt idx="3297">
                  <c:v>1.5796078431372549</c:v>
                </c:pt>
                <c:pt idx="3298">
                  <c:v>1.5796078431372549</c:v>
                </c:pt>
                <c:pt idx="3299">
                  <c:v>1.5796078431372549</c:v>
                </c:pt>
                <c:pt idx="3300">
                  <c:v>1.5796078431372549</c:v>
                </c:pt>
                <c:pt idx="3301">
                  <c:v>1.5796078431372549</c:v>
                </c:pt>
                <c:pt idx="3302">
                  <c:v>1.5796078431372549</c:v>
                </c:pt>
                <c:pt idx="3303">
                  <c:v>1.5796078431372549</c:v>
                </c:pt>
                <c:pt idx="3304">
                  <c:v>1.5796078431372549</c:v>
                </c:pt>
                <c:pt idx="3305">
                  <c:v>1.5796078431372549</c:v>
                </c:pt>
                <c:pt idx="3306">
                  <c:v>1.5796078431372549</c:v>
                </c:pt>
                <c:pt idx="3307">
                  <c:v>1.5796078431372549</c:v>
                </c:pt>
                <c:pt idx="3308">
                  <c:v>1.5796078431372549</c:v>
                </c:pt>
                <c:pt idx="3309">
                  <c:v>1.5796078431372549</c:v>
                </c:pt>
                <c:pt idx="3310">
                  <c:v>1.5796078431372549</c:v>
                </c:pt>
                <c:pt idx="3311">
                  <c:v>1.5796078431372549</c:v>
                </c:pt>
                <c:pt idx="3312">
                  <c:v>1.5796078431372549</c:v>
                </c:pt>
                <c:pt idx="3313">
                  <c:v>1.5796078431372549</c:v>
                </c:pt>
                <c:pt idx="3314">
                  <c:v>1.5796078431372549</c:v>
                </c:pt>
                <c:pt idx="3315">
                  <c:v>1.5796078431372549</c:v>
                </c:pt>
                <c:pt idx="3316">
                  <c:v>1.5796078431372549</c:v>
                </c:pt>
                <c:pt idx="3317">
                  <c:v>1.5796078431372549</c:v>
                </c:pt>
                <c:pt idx="3318">
                  <c:v>1.5796078431372549</c:v>
                </c:pt>
                <c:pt idx="3319">
                  <c:v>1.5796078431372549</c:v>
                </c:pt>
                <c:pt idx="3320">
                  <c:v>1.5796078431372549</c:v>
                </c:pt>
                <c:pt idx="3321">
                  <c:v>1.5796078431372549</c:v>
                </c:pt>
                <c:pt idx="3322">
                  <c:v>1.5796078431372549</c:v>
                </c:pt>
                <c:pt idx="3323">
                  <c:v>1.5796078431372549</c:v>
                </c:pt>
                <c:pt idx="3324">
                  <c:v>1.5796078431372549</c:v>
                </c:pt>
                <c:pt idx="3325">
                  <c:v>1.5796078431372549</c:v>
                </c:pt>
                <c:pt idx="3326">
                  <c:v>1.5796078431372549</c:v>
                </c:pt>
                <c:pt idx="3327">
                  <c:v>1.5796078431372549</c:v>
                </c:pt>
                <c:pt idx="3328">
                  <c:v>1.5796078431372549</c:v>
                </c:pt>
                <c:pt idx="3329">
                  <c:v>1.5796078431372549</c:v>
                </c:pt>
                <c:pt idx="3330">
                  <c:v>1.5796078431372549</c:v>
                </c:pt>
                <c:pt idx="3331">
                  <c:v>1.5796078431372549</c:v>
                </c:pt>
                <c:pt idx="3332">
                  <c:v>1.5796078431372549</c:v>
                </c:pt>
                <c:pt idx="3333">
                  <c:v>1.5796078431372549</c:v>
                </c:pt>
                <c:pt idx="3334">
                  <c:v>1.5796078431372549</c:v>
                </c:pt>
                <c:pt idx="3335">
                  <c:v>1.5796078431372549</c:v>
                </c:pt>
                <c:pt idx="3336">
                  <c:v>1.5796078431372549</c:v>
                </c:pt>
                <c:pt idx="3337">
                  <c:v>1.5796078431372549</c:v>
                </c:pt>
                <c:pt idx="3338">
                  <c:v>1.5796078431372549</c:v>
                </c:pt>
                <c:pt idx="3339">
                  <c:v>1.5796078431372549</c:v>
                </c:pt>
                <c:pt idx="3340">
                  <c:v>1.5796078431372549</c:v>
                </c:pt>
                <c:pt idx="3341">
                  <c:v>1.5796078431372549</c:v>
                </c:pt>
                <c:pt idx="3342">
                  <c:v>1.5796078431372549</c:v>
                </c:pt>
                <c:pt idx="3343">
                  <c:v>1.5796078431372549</c:v>
                </c:pt>
                <c:pt idx="3344">
                  <c:v>1.5796078431372549</c:v>
                </c:pt>
                <c:pt idx="3345">
                  <c:v>1.5796078431372549</c:v>
                </c:pt>
                <c:pt idx="3346">
                  <c:v>1.5796078431372549</c:v>
                </c:pt>
                <c:pt idx="3347">
                  <c:v>1.5796078431372549</c:v>
                </c:pt>
                <c:pt idx="3348">
                  <c:v>1.5796078431372549</c:v>
                </c:pt>
                <c:pt idx="3349">
                  <c:v>1.5796078431372549</c:v>
                </c:pt>
                <c:pt idx="3350">
                  <c:v>1.5796078431372549</c:v>
                </c:pt>
                <c:pt idx="3351">
                  <c:v>1.5796078431372549</c:v>
                </c:pt>
                <c:pt idx="3352">
                  <c:v>1.5796078431372549</c:v>
                </c:pt>
                <c:pt idx="3353">
                  <c:v>1.5796078431372549</c:v>
                </c:pt>
                <c:pt idx="3354">
                  <c:v>1.5796078431372549</c:v>
                </c:pt>
                <c:pt idx="3355">
                  <c:v>1.5796078431372549</c:v>
                </c:pt>
                <c:pt idx="3356">
                  <c:v>1.5796078431372549</c:v>
                </c:pt>
                <c:pt idx="3357">
                  <c:v>1.5796078431372549</c:v>
                </c:pt>
                <c:pt idx="3358">
                  <c:v>1.5796078431372549</c:v>
                </c:pt>
                <c:pt idx="3359">
                  <c:v>1.5796078431372549</c:v>
                </c:pt>
                <c:pt idx="3360">
                  <c:v>1.5796078431372549</c:v>
                </c:pt>
                <c:pt idx="3361">
                  <c:v>1.5796078431372549</c:v>
                </c:pt>
                <c:pt idx="3362">
                  <c:v>1.5796078431372549</c:v>
                </c:pt>
                <c:pt idx="3363">
                  <c:v>1.5796078431372549</c:v>
                </c:pt>
                <c:pt idx="3364">
                  <c:v>1.5796078431372549</c:v>
                </c:pt>
                <c:pt idx="3365">
                  <c:v>1.5796078431372549</c:v>
                </c:pt>
                <c:pt idx="3366">
                  <c:v>1.5796078431372549</c:v>
                </c:pt>
                <c:pt idx="3367">
                  <c:v>1.5796078431372549</c:v>
                </c:pt>
                <c:pt idx="3368">
                  <c:v>1.5796078431372549</c:v>
                </c:pt>
                <c:pt idx="3369">
                  <c:v>1.5796078431372549</c:v>
                </c:pt>
                <c:pt idx="3370">
                  <c:v>1.5796078431372549</c:v>
                </c:pt>
                <c:pt idx="3371">
                  <c:v>1.5796078431372549</c:v>
                </c:pt>
                <c:pt idx="3372">
                  <c:v>1.5796078431372549</c:v>
                </c:pt>
                <c:pt idx="3373">
                  <c:v>1.5796078431372549</c:v>
                </c:pt>
                <c:pt idx="3374">
                  <c:v>1.5796078431372549</c:v>
                </c:pt>
                <c:pt idx="3375">
                  <c:v>1.5796078431372549</c:v>
                </c:pt>
                <c:pt idx="3376">
                  <c:v>1.5796078431372549</c:v>
                </c:pt>
                <c:pt idx="3377">
                  <c:v>1.5796078431372549</c:v>
                </c:pt>
                <c:pt idx="3378">
                  <c:v>1.5796078431372549</c:v>
                </c:pt>
                <c:pt idx="3379">
                  <c:v>1.5796078431372549</c:v>
                </c:pt>
                <c:pt idx="3380">
                  <c:v>1.5796078431372549</c:v>
                </c:pt>
                <c:pt idx="3381">
                  <c:v>1.5796078431372549</c:v>
                </c:pt>
                <c:pt idx="3382">
                  <c:v>1.5796078431372549</c:v>
                </c:pt>
                <c:pt idx="3383">
                  <c:v>1.5796078431372549</c:v>
                </c:pt>
                <c:pt idx="3384">
                  <c:v>1.5796078431372549</c:v>
                </c:pt>
                <c:pt idx="3385">
                  <c:v>1.5796078431372549</c:v>
                </c:pt>
                <c:pt idx="3386">
                  <c:v>1.5796078431372549</c:v>
                </c:pt>
                <c:pt idx="3387">
                  <c:v>1.5796078431372549</c:v>
                </c:pt>
                <c:pt idx="3388">
                  <c:v>1.5796078431372549</c:v>
                </c:pt>
                <c:pt idx="3389">
                  <c:v>1.5796078431372549</c:v>
                </c:pt>
                <c:pt idx="3390">
                  <c:v>1.5796078431372549</c:v>
                </c:pt>
                <c:pt idx="3391">
                  <c:v>1.5796078431372549</c:v>
                </c:pt>
                <c:pt idx="3392">
                  <c:v>1.5796078431372549</c:v>
                </c:pt>
                <c:pt idx="3393">
                  <c:v>1.5796078431372549</c:v>
                </c:pt>
                <c:pt idx="3394">
                  <c:v>1.5796078431372549</c:v>
                </c:pt>
                <c:pt idx="3395">
                  <c:v>1.5796078431372549</c:v>
                </c:pt>
                <c:pt idx="3396">
                  <c:v>1.5796078431372549</c:v>
                </c:pt>
                <c:pt idx="3397">
                  <c:v>1.5796078431372549</c:v>
                </c:pt>
                <c:pt idx="3398">
                  <c:v>1.5796078431372549</c:v>
                </c:pt>
                <c:pt idx="3399">
                  <c:v>1.5796078431372549</c:v>
                </c:pt>
                <c:pt idx="3400">
                  <c:v>1.5796078431372549</c:v>
                </c:pt>
                <c:pt idx="3401">
                  <c:v>1.5796078431372549</c:v>
                </c:pt>
                <c:pt idx="3402">
                  <c:v>1.5796078431372549</c:v>
                </c:pt>
                <c:pt idx="3403">
                  <c:v>1.5796078431372549</c:v>
                </c:pt>
                <c:pt idx="3404">
                  <c:v>1.5796078431372549</c:v>
                </c:pt>
                <c:pt idx="3405">
                  <c:v>1.5796078431372549</c:v>
                </c:pt>
                <c:pt idx="3406">
                  <c:v>1.5796078431372549</c:v>
                </c:pt>
                <c:pt idx="3407">
                  <c:v>1.5796078431372549</c:v>
                </c:pt>
                <c:pt idx="3408">
                  <c:v>1.5796078431372549</c:v>
                </c:pt>
                <c:pt idx="3409">
                  <c:v>1.5796078431372549</c:v>
                </c:pt>
                <c:pt idx="3410">
                  <c:v>1.5796078431372549</c:v>
                </c:pt>
                <c:pt idx="3411">
                  <c:v>1.5796078431372549</c:v>
                </c:pt>
                <c:pt idx="3412">
                  <c:v>1.5796078431372549</c:v>
                </c:pt>
                <c:pt idx="3413">
                  <c:v>1.5796078431372549</c:v>
                </c:pt>
                <c:pt idx="3414">
                  <c:v>1.5796078431372549</c:v>
                </c:pt>
                <c:pt idx="3415">
                  <c:v>1.5796078431372549</c:v>
                </c:pt>
                <c:pt idx="3416">
                  <c:v>1.5796078431372549</c:v>
                </c:pt>
                <c:pt idx="3417">
                  <c:v>1.5796078431372549</c:v>
                </c:pt>
                <c:pt idx="3418">
                  <c:v>1.5796078431372549</c:v>
                </c:pt>
                <c:pt idx="3419">
                  <c:v>1.5796078431372549</c:v>
                </c:pt>
                <c:pt idx="3420">
                  <c:v>1.5796078431372549</c:v>
                </c:pt>
                <c:pt idx="3421">
                  <c:v>1.5796078431372549</c:v>
                </c:pt>
                <c:pt idx="3422">
                  <c:v>1.5796078431372549</c:v>
                </c:pt>
                <c:pt idx="3423">
                  <c:v>1.5796078431372549</c:v>
                </c:pt>
                <c:pt idx="3424">
                  <c:v>1.5796078431372549</c:v>
                </c:pt>
                <c:pt idx="3425">
                  <c:v>1.5796078431372549</c:v>
                </c:pt>
                <c:pt idx="3426">
                  <c:v>1.5796078431372549</c:v>
                </c:pt>
                <c:pt idx="3427">
                  <c:v>1.5796078431372549</c:v>
                </c:pt>
                <c:pt idx="3428">
                  <c:v>1.5796078431372549</c:v>
                </c:pt>
                <c:pt idx="3429">
                  <c:v>1.5796078431372549</c:v>
                </c:pt>
                <c:pt idx="3430">
                  <c:v>1.5796078431372549</c:v>
                </c:pt>
                <c:pt idx="3431">
                  <c:v>1.5796078431372549</c:v>
                </c:pt>
                <c:pt idx="3432">
                  <c:v>1.5796078431372549</c:v>
                </c:pt>
                <c:pt idx="3433">
                  <c:v>1.5796078431372549</c:v>
                </c:pt>
                <c:pt idx="3434">
                  <c:v>1.5796078431372549</c:v>
                </c:pt>
                <c:pt idx="3435">
                  <c:v>1.5796078431372549</c:v>
                </c:pt>
                <c:pt idx="3436">
                  <c:v>1.5796078431372549</c:v>
                </c:pt>
                <c:pt idx="3437">
                  <c:v>1.5796078431372549</c:v>
                </c:pt>
                <c:pt idx="3438">
                  <c:v>1.5796078431372549</c:v>
                </c:pt>
                <c:pt idx="3439">
                  <c:v>1.5796078431372549</c:v>
                </c:pt>
                <c:pt idx="3440">
                  <c:v>1.5796078431372549</c:v>
                </c:pt>
                <c:pt idx="3441">
                  <c:v>1.5796078431372549</c:v>
                </c:pt>
                <c:pt idx="3442">
                  <c:v>1.5796078431372549</c:v>
                </c:pt>
                <c:pt idx="3443">
                  <c:v>1.5796078431372549</c:v>
                </c:pt>
                <c:pt idx="3444">
                  <c:v>1.5796078431372549</c:v>
                </c:pt>
                <c:pt idx="3445">
                  <c:v>1.5796078431372549</c:v>
                </c:pt>
                <c:pt idx="3446">
                  <c:v>1.5796078431372549</c:v>
                </c:pt>
                <c:pt idx="3447">
                  <c:v>1.5796078431372549</c:v>
                </c:pt>
                <c:pt idx="3448">
                  <c:v>1.5796078431372549</c:v>
                </c:pt>
                <c:pt idx="3449">
                  <c:v>1.5796078431372549</c:v>
                </c:pt>
                <c:pt idx="3450">
                  <c:v>1.5796078431372549</c:v>
                </c:pt>
                <c:pt idx="3451">
                  <c:v>1.5796078431372549</c:v>
                </c:pt>
                <c:pt idx="3452">
                  <c:v>1.5796078431372549</c:v>
                </c:pt>
                <c:pt idx="3453">
                  <c:v>1.5796078431372549</c:v>
                </c:pt>
                <c:pt idx="3454">
                  <c:v>1.5796078431372549</c:v>
                </c:pt>
                <c:pt idx="3455">
                  <c:v>1.5796078431372549</c:v>
                </c:pt>
                <c:pt idx="3456">
                  <c:v>1.5796078431372549</c:v>
                </c:pt>
                <c:pt idx="3457">
                  <c:v>1.5796078431372549</c:v>
                </c:pt>
                <c:pt idx="3458">
                  <c:v>1.5796078431372549</c:v>
                </c:pt>
                <c:pt idx="3459">
                  <c:v>1.5796078431372549</c:v>
                </c:pt>
                <c:pt idx="3460">
                  <c:v>1.5796078431372549</c:v>
                </c:pt>
                <c:pt idx="3461">
                  <c:v>1.5796078431372549</c:v>
                </c:pt>
                <c:pt idx="3462">
                  <c:v>1.5796078431372549</c:v>
                </c:pt>
                <c:pt idx="3463">
                  <c:v>1.5796078431372549</c:v>
                </c:pt>
                <c:pt idx="3464">
                  <c:v>1.5796078431372549</c:v>
                </c:pt>
                <c:pt idx="3465">
                  <c:v>1.5796078431372549</c:v>
                </c:pt>
                <c:pt idx="3466">
                  <c:v>1.5796078431372549</c:v>
                </c:pt>
                <c:pt idx="3467">
                  <c:v>1.5796078431372549</c:v>
                </c:pt>
                <c:pt idx="3468">
                  <c:v>1.5796078431372549</c:v>
                </c:pt>
                <c:pt idx="3469">
                  <c:v>1.5796078431372549</c:v>
                </c:pt>
                <c:pt idx="3470">
                  <c:v>1.5796078431372549</c:v>
                </c:pt>
                <c:pt idx="3471">
                  <c:v>1.5796078431372549</c:v>
                </c:pt>
                <c:pt idx="3472">
                  <c:v>1.5796078431372549</c:v>
                </c:pt>
                <c:pt idx="3473">
                  <c:v>1.5796078431372549</c:v>
                </c:pt>
                <c:pt idx="3474">
                  <c:v>1.5796078431372549</c:v>
                </c:pt>
                <c:pt idx="3475">
                  <c:v>1.5796078431372549</c:v>
                </c:pt>
                <c:pt idx="3476">
                  <c:v>1.5796078431372549</c:v>
                </c:pt>
                <c:pt idx="3477">
                  <c:v>1.7270588235294118</c:v>
                </c:pt>
                <c:pt idx="3478">
                  <c:v>1.7270588235294118</c:v>
                </c:pt>
                <c:pt idx="3479">
                  <c:v>1.7270588235294118</c:v>
                </c:pt>
                <c:pt idx="3480">
                  <c:v>1.7270588235294118</c:v>
                </c:pt>
                <c:pt idx="3481">
                  <c:v>1.7270588235294118</c:v>
                </c:pt>
                <c:pt idx="3482">
                  <c:v>1.7270588235294118</c:v>
                </c:pt>
                <c:pt idx="3483">
                  <c:v>1.7270588235294118</c:v>
                </c:pt>
                <c:pt idx="3484">
                  <c:v>1.7270588235294118</c:v>
                </c:pt>
                <c:pt idx="3485">
                  <c:v>1.7270588235294118</c:v>
                </c:pt>
                <c:pt idx="3486">
                  <c:v>1.7270588235294118</c:v>
                </c:pt>
                <c:pt idx="3487">
                  <c:v>1.7270588235294118</c:v>
                </c:pt>
                <c:pt idx="3488">
                  <c:v>1.7270588235294118</c:v>
                </c:pt>
                <c:pt idx="3489">
                  <c:v>1.7270588235294118</c:v>
                </c:pt>
                <c:pt idx="3490">
                  <c:v>1.7270588235294118</c:v>
                </c:pt>
                <c:pt idx="3491">
                  <c:v>1.7270588235294118</c:v>
                </c:pt>
                <c:pt idx="3492">
                  <c:v>1.7270588235294118</c:v>
                </c:pt>
                <c:pt idx="3493">
                  <c:v>1.7270588235294118</c:v>
                </c:pt>
                <c:pt idx="3494">
                  <c:v>1.7270588235294118</c:v>
                </c:pt>
                <c:pt idx="3495">
                  <c:v>1.7270588235294118</c:v>
                </c:pt>
                <c:pt idx="3496">
                  <c:v>1.7270588235294118</c:v>
                </c:pt>
                <c:pt idx="3497">
                  <c:v>1.7270588235294118</c:v>
                </c:pt>
                <c:pt idx="3498">
                  <c:v>1.7270588235294118</c:v>
                </c:pt>
                <c:pt idx="3499">
                  <c:v>1.7270588235294118</c:v>
                </c:pt>
                <c:pt idx="3500">
                  <c:v>1.7270588235294118</c:v>
                </c:pt>
                <c:pt idx="3501">
                  <c:v>1.7270588235294118</c:v>
                </c:pt>
                <c:pt idx="3502">
                  <c:v>1.7270588235294118</c:v>
                </c:pt>
                <c:pt idx="3503">
                  <c:v>1.7270588235294118</c:v>
                </c:pt>
                <c:pt idx="3504">
                  <c:v>1.7270588235294118</c:v>
                </c:pt>
                <c:pt idx="3505">
                  <c:v>1.7270588235294118</c:v>
                </c:pt>
                <c:pt idx="3506">
                  <c:v>1.7270588235294118</c:v>
                </c:pt>
                <c:pt idx="3507">
                  <c:v>1.7270588235294118</c:v>
                </c:pt>
                <c:pt idx="3508">
                  <c:v>1.7270588235294118</c:v>
                </c:pt>
                <c:pt idx="3509">
                  <c:v>1.7270588235294118</c:v>
                </c:pt>
                <c:pt idx="3510">
                  <c:v>1.7270588235294118</c:v>
                </c:pt>
                <c:pt idx="3511">
                  <c:v>1.7270588235294118</c:v>
                </c:pt>
                <c:pt idx="3512">
                  <c:v>1.7270588235294118</c:v>
                </c:pt>
                <c:pt idx="3513">
                  <c:v>1.7270588235294118</c:v>
                </c:pt>
                <c:pt idx="3514">
                  <c:v>1.7270588235294118</c:v>
                </c:pt>
                <c:pt idx="3515">
                  <c:v>1.7270588235294118</c:v>
                </c:pt>
                <c:pt idx="3516">
                  <c:v>1.7270588235294118</c:v>
                </c:pt>
                <c:pt idx="3517">
                  <c:v>1.7270588235294118</c:v>
                </c:pt>
                <c:pt idx="3518">
                  <c:v>1.7270588235294118</c:v>
                </c:pt>
                <c:pt idx="3519">
                  <c:v>1.7270588235294118</c:v>
                </c:pt>
                <c:pt idx="3520">
                  <c:v>1.7270588235294118</c:v>
                </c:pt>
                <c:pt idx="3521">
                  <c:v>1.7270588235294118</c:v>
                </c:pt>
                <c:pt idx="3522">
                  <c:v>1.7270588235294118</c:v>
                </c:pt>
                <c:pt idx="3523">
                  <c:v>1.7270588235294118</c:v>
                </c:pt>
                <c:pt idx="3524">
                  <c:v>1.7270588235294118</c:v>
                </c:pt>
                <c:pt idx="3525">
                  <c:v>1.7270588235294118</c:v>
                </c:pt>
                <c:pt idx="3526">
                  <c:v>1.7270588235294118</c:v>
                </c:pt>
                <c:pt idx="3527">
                  <c:v>1.7270588235294118</c:v>
                </c:pt>
                <c:pt idx="3528">
                  <c:v>1.7270588235294118</c:v>
                </c:pt>
                <c:pt idx="3529">
                  <c:v>1.7270588235294118</c:v>
                </c:pt>
                <c:pt idx="3530">
                  <c:v>1.7270588235294118</c:v>
                </c:pt>
                <c:pt idx="3531">
                  <c:v>1.7270588235294118</c:v>
                </c:pt>
                <c:pt idx="3532">
                  <c:v>1.7270588235294118</c:v>
                </c:pt>
                <c:pt idx="3533">
                  <c:v>1.7270588235294118</c:v>
                </c:pt>
                <c:pt idx="3534">
                  <c:v>1.7270588235294118</c:v>
                </c:pt>
                <c:pt idx="3535">
                  <c:v>1.7270588235294118</c:v>
                </c:pt>
                <c:pt idx="3536">
                  <c:v>1.7270588235294118</c:v>
                </c:pt>
                <c:pt idx="3537">
                  <c:v>1.7270588235294118</c:v>
                </c:pt>
                <c:pt idx="3538">
                  <c:v>1.7270588235294118</c:v>
                </c:pt>
                <c:pt idx="3539">
                  <c:v>1.7270588235294118</c:v>
                </c:pt>
                <c:pt idx="3540">
                  <c:v>1.7270588235294118</c:v>
                </c:pt>
                <c:pt idx="3541">
                  <c:v>1.7270588235294118</c:v>
                </c:pt>
                <c:pt idx="3542">
                  <c:v>1.7270588235294118</c:v>
                </c:pt>
                <c:pt idx="3543">
                  <c:v>1.7270588235294118</c:v>
                </c:pt>
                <c:pt idx="3544">
                  <c:v>1.7270588235294118</c:v>
                </c:pt>
                <c:pt idx="3545">
                  <c:v>1.7270588235294118</c:v>
                </c:pt>
                <c:pt idx="3546">
                  <c:v>1.7270588235294118</c:v>
                </c:pt>
                <c:pt idx="3547">
                  <c:v>1.7270588235294118</c:v>
                </c:pt>
                <c:pt idx="3548">
                  <c:v>1.7270588235294118</c:v>
                </c:pt>
                <c:pt idx="3549">
                  <c:v>1.7270588235294118</c:v>
                </c:pt>
                <c:pt idx="3550">
                  <c:v>1.7270588235294118</c:v>
                </c:pt>
                <c:pt idx="3551">
                  <c:v>1.7270588235294118</c:v>
                </c:pt>
                <c:pt idx="3552">
                  <c:v>1.7270588235294118</c:v>
                </c:pt>
                <c:pt idx="3553">
                  <c:v>1.7270588235294118</c:v>
                </c:pt>
                <c:pt idx="3554">
                  <c:v>1.7270588235294118</c:v>
                </c:pt>
                <c:pt idx="3555">
                  <c:v>1.7270588235294118</c:v>
                </c:pt>
                <c:pt idx="3556">
                  <c:v>1.7270588235294118</c:v>
                </c:pt>
                <c:pt idx="3557">
                  <c:v>1.7270588235294118</c:v>
                </c:pt>
                <c:pt idx="3558">
                  <c:v>1.7270588235294118</c:v>
                </c:pt>
                <c:pt idx="3559">
                  <c:v>1.7270588235294118</c:v>
                </c:pt>
                <c:pt idx="3560">
                  <c:v>1.7270588235294118</c:v>
                </c:pt>
                <c:pt idx="3561">
                  <c:v>1.7270588235294118</c:v>
                </c:pt>
                <c:pt idx="3562">
                  <c:v>1.7270588235294118</c:v>
                </c:pt>
                <c:pt idx="3563">
                  <c:v>1.7270588235294118</c:v>
                </c:pt>
                <c:pt idx="3564">
                  <c:v>1.7270588235294118</c:v>
                </c:pt>
                <c:pt idx="3565">
                  <c:v>1.7270588235294118</c:v>
                </c:pt>
                <c:pt idx="3566">
                  <c:v>1.7270588235294118</c:v>
                </c:pt>
                <c:pt idx="3567">
                  <c:v>1.7270588235294118</c:v>
                </c:pt>
                <c:pt idx="3568">
                  <c:v>1.7270588235294118</c:v>
                </c:pt>
                <c:pt idx="3569">
                  <c:v>1.7270588235294118</c:v>
                </c:pt>
                <c:pt idx="3570">
                  <c:v>1.7270588235294118</c:v>
                </c:pt>
                <c:pt idx="3571">
                  <c:v>1.7270588235294118</c:v>
                </c:pt>
                <c:pt idx="3572">
                  <c:v>1.7270588235294118</c:v>
                </c:pt>
                <c:pt idx="3573">
                  <c:v>1.7270588235294118</c:v>
                </c:pt>
                <c:pt idx="3574">
                  <c:v>1.7270588235294118</c:v>
                </c:pt>
                <c:pt idx="3575">
                  <c:v>1.7270588235294118</c:v>
                </c:pt>
                <c:pt idx="3576">
                  <c:v>1.7270588235294118</c:v>
                </c:pt>
                <c:pt idx="3577">
                  <c:v>1.7270588235294118</c:v>
                </c:pt>
                <c:pt idx="3578">
                  <c:v>1.7270588235294118</c:v>
                </c:pt>
                <c:pt idx="3579">
                  <c:v>1.7270588235294118</c:v>
                </c:pt>
                <c:pt idx="3580">
                  <c:v>1.7270588235294118</c:v>
                </c:pt>
                <c:pt idx="3581">
                  <c:v>1.7270588235294118</c:v>
                </c:pt>
                <c:pt idx="3582">
                  <c:v>1.7270588235294118</c:v>
                </c:pt>
                <c:pt idx="3583">
                  <c:v>1.7270588235294118</c:v>
                </c:pt>
                <c:pt idx="3584">
                  <c:v>1.7270588235294118</c:v>
                </c:pt>
                <c:pt idx="3585">
                  <c:v>1.7270588235294118</c:v>
                </c:pt>
                <c:pt idx="3586">
                  <c:v>1.7270588235294118</c:v>
                </c:pt>
                <c:pt idx="3587">
                  <c:v>1.7270588235294118</c:v>
                </c:pt>
                <c:pt idx="3588">
                  <c:v>1.7270588235294118</c:v>
                </c:pt>
                <c:pt idx="3589">
                  <c:v>1.7270588235294118</c:v>
                </c:pt>
                <c:pt idx="3590">
                  <c:v>1.7270588235294118</c:v>
                </c:pt>
                <c:pt idx="3591">
                  <c:v>1.7270588235294118</c:v>
                </c:pt>
                <c:pt idx="3592">
                  <c:v>1.7270588235294118</c:v>
                </c:pt>
                <c:pt idx="3593">
                  <c:v>1.7270588235294118</c:v>
                </c:pt>
                <c:pt idx="3594">
                  <c:v>1.7270588235294118</c:v>
                </c:pt>
                <c:pt idx="3595">
                  <c:v>1.7270588235294118</c:v>
                </c:pt>
                <c:pt idx="3596">
                  <c:v>1.7270588235294118</c:v>
                </c:pt>
                <c:pt idx="3597">
                  <c:v>1.7270588235294118</c:v>
                </c:pt>
                <c:pt idx="3598">
                  <c:v>1.7270588235294118</c:v>
                </c:pt>
                <c:pt idx="3599">
                  <c:v>1.7270588235294118</c:v>
                </c:pt>
                <c:pt idx="3600">
                  <c:v>1.7270588235294118</c:v>
                </c:pt>
                <c:pt idx="3601">
                  <c:v>1.7270588235294118</c:v>
                </c:pt>
                <c:pt idx="3602">
                  <c:v>1.7270588235294118</c:v>
                </c:pt>
                <c:pt idx="3603">
                  <c:v>1.7270588235294118</c:v>
                </c:pt>
                <c:pt idx="3604">
                  <c:v>1.7270588235294118</c:v>
                </c:pt>
                <c:pt idx="3605">
                  <c:v>1.7270588235294118</c:v>
                </c:pt>
                <c:pt idx="3606">
                  <c:v>1.7270588235294118</c:v>
                </c:pt>
                <c:pt idx="3607">
                  <c:v>1.7270588235294118</c:v>
                </c:pt>
                <c:pt idx="3608">
                  <c:v>1.7270588235294118</c:v>
                </c:pt>
                <c:pt idx="3609">
                  <c:v>1.7270588235294118</c:v>
                </c:pt>
                <c:pt idx="3610">
                  <c:v>1.7270588235294118</c:v>
                </c:pt>
                <c:pt idx="3611">
                  <c:v>1.7270588235294118</c:v>
                </c:pt>
                <c:pt idx="3612">
                  <c:v>1.7270588235294118</c:v>
                </c:pt>
                <c:pt idx="3613">
                  <c:v>1.7270588235294118</c:v>
                </c:pt>
                <c:pt idx="3614">
                  <c:v>1.7270588235294118</c:v>
                </c:pt>
                <c:pt idx="3615">
                  <c:v>1.7270588235294118</c:v>
                </c:pt>
                <c:pt idx="3616">
                  <c:v>1.7270588235294118</c:v>
                </c:pt>
                <c:pt idx="3617">
                  <c:v>1.7270588235294118</c:v>
                </c:pt>
                <c:pt idx="3618">
                  <c:v>1.7270588235294118</c:v>
                </c:pt>
                <c:pt idx="3619">
                  <c:v>1.7270588235294118</c:v>
                </c:pt>
                <c:pt idx="3620">
                  <c:v>1.7270588235294118</c:v>
                </c:pt>
                <c:pt idx="3621">
                  <c:v>1.7270588235294118</c:v>
                </c:pt>
                <c:pt idx="3622">
                  <c:v>1.7270588235294118</c:v>
                </c:pt>
                <c:pt idx="3623">
                  <c:v>1.7270588235294118</c:v>
                </c:pt>
                <c:pt idx="3624">
                  <c:v>1.7270588235294118</c:v>
                </c:pt>
                <c:pt idx="3625">
                  <c:v>1.7270588235294118</c:v>
                </c:pt>
                <c:pt idx="3626">
                  <c:v>1.7270588235294118</c:v>
                </c:pt>
                <c:pt idx="3627">
                  <c:v>1.7270588235294118</c:v>
                </c:pt>
                <c:pt idx="3628">
                  <c:v>1.7270588235294118</c:v>
                </c:pt>
                <c:pt idx="3629">
                  <c:v>1.7270588235294118</c:v>
                </c:pt>
                <c:pt idx="3630">
                  <c:v>1.7270588235294118</c:v>
                </c:pt>
                <c:pt idx="3631">
                  <c:v>1.7270588235294118</c:v>
                </c:pt>
                <c:pt idx="3632">
                  <c:v>1.7270588235294118</c:v>
                </c:pt>
                <c:pt idx="3633">
                  <c:v>1.7270588235294118</c:v>
                </c:pt>
                <c:pt idx="3634">
                  <c:v>1.7270588235294118</c:v>
                </c:pt>
                <c:pt idx="3635">
                  <c:v>1.7270588235294118</c:v>
                </c:pt>
                <c:pt idx="3636">
                  <c:v>1.7270588235294118</c:v>
                </c:pt>
                <c:pt idx="3637">
                  <c:v>1.7270588235294118</c:v>
                </c:pt>
                <c:pt idx="3638">
                  <c:v>1.7270588235294118</c:v>
                </c:pt>
                <c:pt idx="3639">
                  <c:v>1.7270588235294118</c:v>
                </c:pt>
                <c:pt idx="3640">
                  <c:v>1.7270588235294118</c:v>
                </c:pt>
                <c:pt idx="3641">
                  <c:v>1.7270588235294118</c:v>
                </c:pt>
                <c:pt idx="3642">
                  <c:v>1.7270588235294118</c:v>
                </c:pt>
                <c:pt idx="3643">
                  <c:v>1.7270588235294118</c:v>
                </c:pt>
                <c:pt idx="3644">
                  <c:v>1.7270588235294118</c:v>
                </c:pt>
                <c:pt idx="3645">
                  <c:v>1.7270588235294118</c:v>
                </c:pt>
                <c:pt idx="3646">
                  <c:v>1.7270588235294118</c:v>
                </c:pt>
                <c:pt idx="3647">
                  <c:v>1.7270588235294118</c:v>
                </c:pt>
                <c:pt idx="3648">
                  <c:v>1.7270588235294118</c:v>
                </c:pt>
                <c:pt idx="3649">
                  <c:v>1.7270588235294118</c:v>
                </c:pt>
                <c:pt idx="3650">
                  <c:v>1.7270588235294118</c:v>
                </c:pt>
                <c:pt idx="3651">
                  <c:v>1.7270588235294118</c:v>
                </c:pt>
                <c:pt idx="3652">
                  <c:v>1.7270588235294118</c:v>
                </c:pt>
                <c:pt idx="3653">
                  <c:v>1.7270588235294118</c:v>
                </c:pt>
                <c:pt idx="3654">
                  <c:v>1.7270588235294118</c:v>
                </c:pt>
                <c:pt idx="3655">
                  <c:v>1.7270588235294118</c:v>
                </c:pt>
                <c:pt idx="3656">
                  <c:v>1.7270588235294118</c:v>
                </c:pt>
                <c:pt idx="3657">
                  <c:v>1.7270588235294118</c:v>
                </c:pt>
                <c:pt idx="3658">
                  <c:v>1.7270588235294118</c:v>
                </c:pt>
                <c:pt idx="3659">
                  <c:v>1.7270588235294118</c:v>
                </c:pt>
                <c:pt idx="3660">
                  <c:v>1.7270588235294118</c:v>
                </c:pt>
                <c:pt idx="3661">
                  <c:v>1.7270588235294118</c:v>
                </c:pt>
                <c:pt idx="3662">
                  <c:v>1.7270588235294118</c:v>
                </c:pt>
                <c:pt idx="3663">
                  <c:v>1.7270588235294118</c:v>
                </c:pt>
                <c:pt idx="3664">
                  <c:v>1.7270588235294118</c:v>
                </c:pt>
                <c:pt idx="3665">
                  <c:v>1.7270588235294118</c:v>
                </c:pt>
                <c:pt idx="3666">
                  <c:v>1.7270588235294118</c:v>
                </c:pt>
                <c:pt idx="3667">
                  <c:v>1.8745098039215686</c:v>
                </c:pt>
                <c:pt idx="3668">
                  <c:v>1.8745098039215686</c:v>
                </c:pt>
                <c:pt idx="3669">
                  <c:v>1.8745098039215686</c:v>
                </c:pt>
                <c:pt idx="3670">
                  <c:v>1.8745098039215686</c:v>
                </c:pt>
                <c:pt idx="3671">
                  <c:v>1.8745098039215686</c:v>
                </c:pt>
                <c:pt idx="3672">
                  <c:v>1.8745098039215686</c:v>
                </c:pt>
                <c:pt idx="3673">
                  <c:v>1.8745098039215686</c:v>
                </c:pt>
                <c:pt idx="3674">
                  <c:v>1.8745098039215686</c:v>
                </c:pt>
                <c:pt idx="3675">
                  <c:v>1.8745098039215686</c:v>
                </c:pt>
                <c:pt idx="3676">
                  <c:v>1.8745098039215686</c:v>
                </c:pt>
                <c:pt idx="3677">
                  <c:v>1.8745098039215686</c:v>
                </c:pt>
                <c:pt idx="3678">
                  <c:v>1.8745098039215686</c:v>
                </c:pt>
                <c:pt idx="3679">
                  <c:v>1.8745098039215686</c:v>
                </c:pt>
                <c:pt idx="3680">
                  <c:v>1.8745098039215686</c:v>
                </c:pt>
                <c:pt idx="3681">
                  <c:v>1.8745098039215686</c:v>
                </c:pt>
                <c:pt idx="3682">
                  <c:v>1.8745098039215686</c:v>
                </c:pt>
                <c:pt idx="3683">
                  <c:v>1.8745098039215686</c:v>
                </c:pt>
                <c:pt idx="3684">
                  <c:v>1.8745098039215686</c:v>
                </c:pt>
                <c:pt idx="3685">
                  <c:v>1.8745098039215686</c:v>
                </c:pt>
                <c:pt idx="3686">
                  <c:v>1.8745098039215686</c:v>
                </c:pt>
                <c:pt idx="3687">
                  <c:v>1.8745098039215686</c:v>
                </c:pt>
                <c:pt idx="3688">
                  <c:v>1.8745098039215686</c:v>
                </c:pt>
                <c:pt idx="3689">
                  <c:v>1.8745098039215686</c:v>
                </c:pt>
                <c:pt idx="3690">
                  <c:v>1.8745098039215686</c:v>
                </c:pt>
                <c:pt idx="3691">
                  <c:v>1.8745098039215686</c:v>
                </c:pt>
                <c:pt idx="3692">
                  <c:v>1.8745098039215686</c:v>
                </c:pt>
                <c:pt idx="3693">
                  <c:v>1.8745098039215686</c:v>
                </c:pt>
                <c:pt idx="3694">
                  <c:v>1.8745098039215686</c:v>
                </c:pt>
                <c:pt idx="3695">
                  <c:v>1.8745098039215686</c:v>
                </c:pt>
                <c:pt idx="3696">
                  <c:v>1.8745098039215686</c:v>
                </c:pt>
                <c:pt idx="3697">
                  <c:v>1.8745098039215686</c:v>
                </c:pt>
                <c:pt idx="3698">
                  <c:v>1.8745098039215686</c:v>
                </c:pt>
                <c:pt idx="3699">
                  <c:v>1.8745098039215686</c:v>
                </c:pt>
                <c:pt idx="3700">
                  <c:v>1.8745098039215686</c:v>
                </c:pt>
                <c:pt idx="3701">
                  <c:v>1.8745098039215686</c:v>
                </c:pt>
                <c:pt idx="3702">
                  <c:v>1.8745098039215686</c:v>
                </c:pt>
                <c:pt idx="3703">
                  <c:v>1.8745098039215686</c:v>
                </c:pt>
                <c:pt idx="3704">
                  <c:v>1.8745098039215686</c:v>
                </c:pt>
                <c:pt idx="3705">
                  <c:v>1.8745098039215686</c:v>
                </c:pt>
                <c:pt idx="3706">
                  <c:v>1.8745098039215686</c:v>
                </c:pt>
                <c:pt idx="3707">
                  <c:v>1.8745098039215686</c:v>
                </c:pt>
                <c:pt idx="3708">
                  <c:v>1.8745098039215686</c:v>
                </c:pt>
                <c:pt idx="3709">
                  <c:v>1.8745098039215686</c:v>
                </c:pt>
                <c:pt idx="3710">
                  <c:v>1.8745098039215686</c:v>
                </c:pt>
                <c:pt idx="3711">
                  <c:v>1.8745098039215686</c:v>
                </c:pt>
                <c:pt idx="3712">
                  <c:v>1.8745098039215686</c:v>
                </c:pt>
                <c:pt idx="3713">
                  <c:v>1.8745098039215686</c:v>
                </c:pt>
                <c:pt idx="3714">
                  <c:v>1.8745098039215686</c:v>
                </c:pt>
                <c:pt idx="3715">
                  <c:v>1.8745098039215686</c:v>
                </c:pt>
                <c:pt idx="3716">
                  <c:v>1.8745098039215686</c:v>
                </c:pt>
                <c:pt idx="3717">
                  <c:v>1.8745098039215686</c:v>
                </c:pt>
                <c:pt idx="3718">
                  <c:v>1.8745098039215686</c:v>
                </c:pt>
                <c:pt idx="3719">
                  <c:v>1.8745098039215686</c:v>
                </c:pt>
                <c:pt idx="3720">
                  <c:v>1.8745098039215686</c:v>
                </c:pt>
                <c:pt idx="3721">
                  <c:v>1.8745098039215686</c:v>
                </c:pt>
                <c:pt idx="3722">
                  <c:v>1.8745098039215686</c:v>
                </c:pt>
                <c:pt idx="3723">
                  <c:v>1.8745098039215686</c:v>
                </c:pt>
                <c:pt idx="3724">
                  <c:v>1.8745098039215686</c:v>
                </c:pt>
                <c:pt idx="3725">
                  <c:v>1.8745098039215686</c:v>
                </c:pt>
                <c:pt idx="3726">
                  <c:v>1.8745098039215686</c:v>
                </c:pt>
                <c:pt idx="3727">
                  <c:v>1.8745098039215686</c:v>
                </c:pt>
                <c:pt idx="3728">
                  <c:v>1.8745098039215686</c:v>
                </c:pt>
                <c:pt idx="3729">
                  <c:v>1.8745098039215686</c:v>
                </c:pt>
                <c:pt idx="3730">
                  <c:v>1.8745098039215686</c:v>
                </c:pt>
                <c:pt idx="3731">
                  <c:v>1.8745098039215686</c:v>
                </c:pt>
                <c:pt idx="3732">
                  <c:v>1.8745098039215686</c:v>
                </c:pt>
                <c:pt idx="3733">
                  <c:v>1.8745098039215686</c:v>
                </c:pt>
                <c:pt idx="3734">
                  <c:v>1.8745098039215686</c:v>
                </c:pt>
                <c:pt idx="3735">
                  <c:v>1.8745098039215686</c:v>
                </c:pt>
                <c:pt idx="3736">
                  <c:v>1.8745098039215686</c:v>
                </c:pt>
                <c:pt idx="3737">
                  <c:v>1.8745098039215686</c:v>
                </c:pt>
                <c:pt idx="3738">
                  <c:v>1.8745098039215686</c:v>
                </c:pt>
                <c:pt idx="3739">
                  <c:v>1.8745098039215686</c:v>
                </c:pt>
                <c:pt idx="3740">
                  <c:v>1.8745098039215686</c:v>
                </c:pt>
                <c:pt idx="3741">
                  <c:v>1.8745098039215686</c:v>
                </c:pt>
                <c:pt idx="3742">
                  <c:v>1.8745098039215686</c:v>
                </c:pt>
                <c:pt idx="3743">
                  <c:v>1.8745098039215686</c:v>
                </c:pt>
                <c:pt idx="3744">
                  <c:v>1.8745098039215686</c:v>
                </c:pt>
                <c:pt idx="3745">
                  <c:v>1.8745098039215686</c:v>
                </c:pt>
                <c:pt idx="3746">
                  <c:v>1.8745098039215686</c:v>
                </c:pt>
                <c:pt idx="3747">
                  <c:v>1.8745098039215686</c:v>
                </c:pt>
                <c:pt idx="3748">
                  <c:v>1.8745098039215686</c:v>
                </c:pt>
                <c:pt idx="3749">
                  <c:v>1.8745098039215686</c:v>
                </c:pt>
                <c:pt idx="3750">
                  <c:v>1.8745098039215686</c:v>
                </c:pt>
                <c:pt idx="3751">
                  <c:v>1.8745098039215686</c:v>
                </c:pt>
                <c:pt idx="3752">
                  <c:v>1.8745098039215686</c:v>
                </c:pt>
                <c:pt idx="3753">
                  <c:v>1.8745098039215686</c:v>
                </c:pt>
                <c:pt idx="3754">
                  <c:v>1.8745098039215686</c:v>
                </c:pt>
                <c:pt idx="3755">
                  <c:v>1.8745098039215686</c:v>
                </c:pt>
                <c:pt idx="3756">
                  <c:v>1.8745098039215686</c:v>
                </c:pt>
                <c:pt idx="3757">
                  <c:v>1.8745098039215686</c:v>
                </c:pt>
                <c:pt idx="3758">
                  <c:v>1.8745098039215686</c:v>
                </c:pt>
                <c:pt idx="3759">
                  <c:v>1.8745098039215686</c:v>
                </c:pt>
                <c:pt idx="3760">
                  <c:v>1.8745098039215686</c:v>
                </c:pt>
                <c:pt idx="3761">
                  <c:v>1.8745098039215686</c:v>
                </c:pt>
                <c:pt idx="3762">
                  <c:v>1.8745098039215686</c:v>
                </c:pt>
                <c:pt idx="3763">
                  <c:v>1.8745098039215686</c:v>
                </c:pt>
                <c:pt idx="3764">
                  <c:v>1.8745098039215686</c:v>
                </c:pt>
                <c:pt idx="3765">
                  <c:v>1.8745098039215686</c:v>
                </c:pt>
                <c:pt idx="3766">
                  <c:v>1.8745098039215686</c:v>
                </c:pt>
                <c:pt idx="3767">
                  <c:v>1.8745098039215686</c:v>
                </c:pt>
                <c:pt idx="3768">
                  <c:v>1.8745098039215686</c:v>
                </c:pt>
                <c:pt idx="3769">
                  <c:v>1.8745098039215686</c:v>
                </c:pt>
                <c:pt idx="3770">
                  <c:v>1.8745098039215686</c:v>
                </c:pt>
                <c:pt idx="3771">
                  <c:v>1.8745098039215686</c:v>
                </c:pt>
                <c:pt idx="3772">
                  <c:v>1.8745098039215686</c:v>
                </c:pt>
                <c:pt idx="3773">
                  <c:v>1.8745098039215686</c:v>
                </c:pt>
                <c:pt idx="3774">
                  <c:v>1.8745098039215686</c:v>
                </c:pt>
                <c:pt idx="3775">
                  <c:v>1.8745098039215686</c:v>
                </c:pt>
                <c:pt idx="3776">
                  <c:v>1.8745098039215686</c:v>
                </c:pt>
                <c:pt idx="3777">
                  <c:v>1.8745098039215686</c:v>
                </c:pt>
                <c:pt idx="3778">
                  <c:v>1.8745098039215686</c:v>
                </c:pt>
                <c:pt idx="3779">
                  <c:v>1.8745098039215686</c:v>
                </c:pt>
                <c:pt idx="3780">
                  <c:v>1.8745098039215686</c:v>
                </c:pt>
                <c:pt idx="3781">
                  <c:v>1.8745098039215686</c:v>
                </c:pt>
                <c:pt idx="3782">
                  <c:v>1.8745098039215686</c:v>
                </c:pt>
                <c:pt idx="3783">
                  <c:v>1.8745098039215686</c:v>
                </c:pt>
                <c:pt idx="3784">
                  <c:v>1.8745098039215686</c:v>
                </c:pt>
                <c:pt idx="3785">
                  <c:v>1.8745098039215686</c:v>
                </c:pt>
                <c:pt idx="3786">
                  <c:v>1.8745098039215686</c:v>
                </c:pt>
                <c:pt idx="3787">
                  <c:v>1.8745098039215686</c:v>
                </c:pt>
                <c:pt idx="3788">
                  <c:v>1.8745098039215686</c:v>
                </c:pt>
                <c:pt idx="3789">
                  <c:v>1.8745098039215686</c:v>
                </c:pt>
                <c:pt idx="3790">
                  <c:v>1.8745098039215686</c:v>
                </c:pt>
                <c:pt idx="3791">
                  <c:v>1.8745098039215686</c:v>
                </c:pt>
                <c:pt idx="3792">
                  <c:v>1.8745098039215686</c:v>
                </c:pt>
                <c:pt idx="3793">
                  <c:v>1.8745098039215686</c:v>
                </c:pt>
                <c:pt idx="3794">
                  <c:v>1.8745098039215686</c:v>
                </c:pt>
                <c:pt idx="3795">
                  <c:v>1.8745098039215686</c:v>
                </c:pt>
                <c:pt idx="3796">
                  <c:v>1.8745098039215686</c:v>
                </c:pt>
                <c:pt idx="3797">
                  <c:v>1.8745098039215686</c:v>
                </c:pt>
                <c:pt idx="3798">
                  <c:v>1.8745098039215686</c:v>
                </c:pt>
                <c:pt idx="3799">
                  <c:v>1.8745098039215686</c:v>
                </c:pt>
                <c:pt idx="3800">
                  <c:v>1.8745098039215686</c:v>
                </c:pt>
                <c:pt idx="3801">
                  <c:v>1.8745098039215686</c:v>
                </c:pt>
                <c:pt idx="3802">
                  <c:v>1.8745098039215686</c:v>
                </c:pt>
                <c:pt idx="3803">
                  <c:v>1.8745098039215686</c:v>
                </c:pt>
                <c:pt idx="3804">
                  <c:v>1.8745098039215686</c:v>
                </c:pt>
                <c:pt idx="3805">
                  <c:v>1.8745098039215686</c:v>
                </c:pt>
                <c:pt idx="3806">
                  <c:v>1.8745098039215686</c:v>
                </c:pt>
                <c:pt idx="3807">
                  <c:v>1.8745098039215686</c:v>
                </c:pt>
                <c:pt idx="3808">
                  <c:v>1.8745098039215686</c:v>
                </c:pt>
                <c:pt idx="3809">
                  <c:v>1.8745098039215686</c:v>
                </c:pt>
                <c:pt idx="3810">
                  <c:v>1.8745098039215686</c:v>
                </c:pt>
                <c:pt idx="3811">
                  <c:v>1.8745098039215686</c:v>
                </c:pt>
                <c:pt idx="3812">
                  <c:v>1.8745098039215686</c:v>
                </c:pt>
                <c:pt idx="3813">
                  <c:v>1.8745098039215686</c:v>
                </c:pt>
                <c:pt idx="3814">
                  <c:v>1.8745098039215686</c:v>
                </c:pt>
                <c:pt idx="3815">
                  <c:v>1.8745098039215686</c:v>
                </c:pt>
                <c:pt idx="3816">
                  <c:v>1.8745098039215686</c:v>
                </c:pt>
                <c:pt idx="3817">
                  <c:v>1.8745098039215686</c:v>
                </c:pt>
                <c:pt idx="3818">
                  <c:v>1.8745098039215686</c:v>
                </c:pt>
                <c:pt idx="3819">
                  <c:v>1.8745098039215686</c:v>
                </c:pt>
                <c:pt idx="3820">
                  <c:v>1.8745098039215686</c:v>
                </c:pt>
                <c:pt idx="3821">
                  <c:v>1.8745098039215686</c:v>
                </c:pt>
                <c:pt idx="3822">
                  <c:v>1.8745098039215686</c:v>
                </c:pt>
                <c:pt idx="3823">
                  <c:v>1.8745098039215686</c:v>
                </c:pt>
                <c:pt idx="3824">
                  <c:v>1.8745098039215686</c:v>
                </c:pt>
                <c:pt idx="3825">
                  <c:v>1.8745098039215686</c:v>
                </c:pt>
                <c:pt idx="3826">
                  <c:v>1.8745098039215686</c:v>
                </c:pt>
                <c:pt idx="3827">
                  <c:v>1.8745098039215686</c:v>
                </c:pt>
                <c:pt idx="3828">
                  <c:v>1.8745098039215686</c:v>
                </c:pt>
                <c:pt idx="3829">
                  <c:v>1.8745098039215686</c:v>
                </c:pt>
                <c:pt idx="3830">
                  <c:v>1.8745098039215686</c:v>
                </c:pt>
                <c:pt idx="3831">
                  <c:v>1.8745098039215686</c:v>
                </c:pt>
                <c:pt idx="3832">
                  <c:v>1.8745098039215686</c:v>
                </c:pt>
                <c:pt idx="3833">
                  <c:v>1.8745098039215686</c:v>
                </c:pt>
                <c:pt idx="3834">
                  <c:v>1.8745098039215686</c:v>
                </c:pt>
                <c:pt idx="3835">
                  <c:v>1.8745098039215686</c:v>
                </c:pt>
                <c:pt idx="3836">
                  <c:v>1.8745098039215686</c:v>
                </c:pt>
                <c:pt idx="3837">
                  <c:v>1.8745098039215686</c:v>
                </c:pt>
                <c:pt idx="3838">
                  <c:v>1.8745098039215686</c:v>
                </c:pt>
                <c:pt idx="3839">
                  <c:v>1.8745098039215686</c:v>
                </c:pt>
                <c:pt idx="3840">
                  <c:v>1.8745098039215686</c:v>
                </c:pt>
                <c:pt idx="3841">
                  <c:v>1.8745098039215686</c:v>
                </c:pt>
                <c:pt idx="3842">
                  <c:v>1.8745098039215686</c:v>
                </c:pt>
                <c:pt idx="3843">
                  <c:v>1.8745098039215686</c:v>
                </c:pt>
                <c:pt idx="3844">
                  <c:v>1.8745098039215686</c:v>
                </c:pt>
                <c:pt idx="3845">
                  <c:v>1.8745098039215686</c:v>
                </c:pt>
                <c:pt idx="3846">
                  <c:v>1.8745098039215686</c:v>
                </c:pt>
                <c:pt idx="3847">
                  <c:v>1.8745098039215686</c:v>
                </c:pt>
                <c:pt idx="3848">
                  <c:v>1.8745098039215686</c:v>
                </c:pt>
                <c:pt idx="3849">
                  <c:v>1.8745098039215686</c:v>
                </c:pt>
                <c:pt idx="3850">
                  <c:v>1.8745098039215686</c:v>
                </c:pt>
                <c:pt idx="3851">
                  <c:v>1.8745098039215686</c:v>
                </c:pt>
                <c:pt idx="3852">
                  <c:v>1.8745098039215686</c:v>
                </c:pt>
                <c:pt idx="3853">
                  <c:v>1.8745098039215686</c:v>
                </c:pt>
                <c:pt idx="3854">
                  <c:v>1.8745098039215686</c:v>
                </c:pt>
                <c:pt idx="3855">
                  <c:v>1.8745098039215686</c:v>
                </c:pt>
                <c:pt idx="3856">
                  <c:v>1.8745098039215686</c:v>
                </c:pt>
                <c:pt idx="3857">
                  <c:v>1.8745098039215686</c:v>
                </c:pt>
                <c:pt idx="3858">
                  <c:v>2.0219607843137255</c:v>
                </c:pt>
                <c:pt idx="3859">
                  <c:v>2.0219607843137255</c:v>
                </c:pt>
                <c:pt idx="3860">
                  <c:v>2.0219607843137255</c:v>
                </c:pt>
                <c:pt idx="3861">
                  <c:v>2.0219607843137255</c:v>
                </c:pt>
                <c:pt idx="3862">
                  <c:v>2.0219607843137255</c:v>
                </c:pt>
                <c:pt idx="3863">
                  <c:v>2.0219607843137255</c:v>
                </c:pt>
                <c:pt idx="3864">
                  <c:v>2.0219607843137255</c:v>
                </c:pt>
                <c:pt idx="3865">
                  <c:v>2.0219607843137255</c:v>
                </c:pt>
                <c:pt idx="3866">
                  <c:v>2.0219607843137255</c:v>
                </c:pt>
                <c:pt idx="3867">
                  <c:v>2.0219607843137255</c:v>
                </c:pt>
                <c:pt idx="3868">
                  <c:v>2.0219607843137255</c:v>
                </c:pt>
                <c:pt idx="3869">
                  <c:v>2.0219607843137255</c:v>
                </c:pt>
                <c:pt idx="3870">
                  <c:v>2.0219607843137255</c:v>
                </c:pt>
                <c:pt idx="3871">
                  <c:v>2.0219607843137255</c:v>
                </c:pt>
                <c:pt idx="3872">
                  <c:v>2.0219607843137255</c:v>
                </c:pt>
                <c:pt idx="3873">
                  <c:v>2.0219607843137255</c:v>
                </c:pt>
                <c:pt idx="3874">
                  <c:v>2.0219607843137255</c:v>
                </c:pt>
                <c:pt idx="3875">
                  <c:v>2.0219607843137255</c:v>
                </c:pt>
                <c:pt idx="3876">
                  <c:v>2.0219607843137255</c:v>
                </c:pt>
                <c:pt idx="3877">
                  <c:v>2.0219607843137255</c:v>
                </c:pt>
                <c:pt idx="3878">
                  <c:v>2.0219607843137255</c:v>
                </c:pt>
                <c:pt idx="3879">
                  <c:v>2.0219607843137255</c:v>
                </c:pt>
                <c:pt idx="3880">
                  <c:v>2.0219607843137255</c:v>
                </c:pt>
                <c:pt idx="3881">
                  <c:v>2.0219607843137255</c:v>
                </c:pt>
                <c:pt idx="3882">
                  <c:v>2.0219607843137255</c:v>
                </c:pt>
                <c:pt idx="3883">
                  <c:v>2.0219607843137255</c:v>
                </c:pt>
                <c:pt idx="3884">
                  <c:v>2.0219607843137255</c:v>
                </c:pt>
                <c:pt idx="3885">
                  <c:v>2.0219607843137255</c:v>
                </c:pt>
                <c:pt idx="3886">
                  <c:v>2.0219607843137255</c:v>
                </c:pt>
                <c:pt idx="3887">
                  <c:v>2.0219607843137255</c:v>
                </c:pt>
                <c:pt idx="3888">
                  <c:v>2.0219607843137255</c:v>
                </c:pt>
                <c:pt idx="3889">
                  <c:v>2.0219607843137255</c:v>
                </c:pt>
                <c:pt idx="3890">
                  <c:v>2.0219607843137255</c:v>
                </c:pt>
                <c:pt idx="3891">
                  <c:v>2.0219607843137255</c:v>
                </c:pt>
                <c:pt idx="3892">
                  <c:v>2.0219607843137255</c:v>
                </c:pt>
                <c:pt idx="3893">
                  <c:v>2.0219607843137255</c:v>
                </c:pt>
                <c:pt idx="3894">
                  <c:v>2.0219607843137255</c:v>
                </c:pt>
                <c:pt idx="3895">
                  <c:v>2.0219607843137255</c:v>
                </c:pt>
                <c:pt idx="3896">
                  <c:v>2.0219607843137255</c:v>
                </c:pt>
                <c:pt idx="3897">
                  <c:v>2.0219607843137255</c:v>
                </c:pt>
                <c:pt idx="3898">
                  <c:v>2.0219607843137255</c:v>
                </c:pt>
                <c:pt idx="3899">
                  <c:v>2.0219607843137255</c:v>
                </c:pt>
                <c:pt idx="3900">
                  <c:v>2.0219607843137255</c:v>
                </c:pt>
                <c:pt idx="3901">
                  <c:v>2.0219607843137255</c:v>
                </c:pt>
                <c:pt idx="3902">
                  <c:v>2.0219607843137255</c:v>
                </c:pt>
                <c:pt idx="3903">
                  <c:v>2.0219607843137255</c:v>
                </c:pt>
                <c:pt idx="3904">
                  <c:v>2.0219607843137255</c:v>
                </c:pt>
                <c:pt idx="3905">
                  <c:v>2.0219607843137255</c:v>
                </c:pt>
                <c:pt idx="3906">
                  <c:v>2.0219607843137255</c:v>
                </c:pt>
                <c:pt idx="3907">
                  <c:v>2.0219607843137255</c:v>
                </c:pt>
                <c:pt idx="3908">
                  <c:v>2.0219607843137255</c:v>
                </c:pt>
                <c:pt idx="3909">
                  <c:v>2.0219607843137255</c:v>
                </c:pt>
                <c:pt idx="3910">
                  <c:v>2.0219607843137255</c:v>
                </c:pt>
                <c:pt idx="3911">
                  <c:v>2.0219607843137255</c:v>
                </c:pt>
                <c:pt idx="3912">
                  <c:v>2.0219607843137255</c:v>
                </c:pt>
                <c:pt idx="3913">
                  <c:v>2.0219607843137255</c:v>
                </c:pt>
                <c:pt idx="3914">
                  <c:v>2.0219607843137255</c:v>
                </c:pt>
                <c:pt idx="3915">
                  <c:v>2.0219607843137255</c:v>
                </c:pt>
                <c:pt idx="3916">
                  <c:v>2.0219607843137255</c:v>
                </c:pt>
                <c:pt idx="3917">
                  <c:v>2.0219607843137255</c:v>
                </c:pt>
                <c:pt idx="3918">
                  <c:v>2.0219607843137255</c:v>
                </c:pt>
                <c:pt idx="3919">
                  <c:v>2.0219607843137255</c:v>
                </c:pt>
                <c:pt idx="3920">
                  <c:v>2.0219607843137255</c:v>
                </c:pt>
                <c:pt idx="3921">
                  <c:v>2.0219607843137255</c:v>
                </c:pt>
                <c:pt idx="3922">
                  <c:v>2.0219607843137255</c:v>
                </c:pt>
                <c:pt idx="3923">
                  <c:v>2.0219607843137255</c:v>
                </c:pt>
                <c:pt idx="3924">
                  <c:v>2.0219607843137255</c:v>
                </c:pt>
                <c:pt idx="3925">
                  <c:v>2.0219607843137255</c:v>
                </c:pt>
                <c:pt idx="3926">
                  <c:v>2.0219607843137255</c:v>
                </c:pt>
                <c:pt idx="3927">
                  <c:v>2.0219607843137255</c:v>
                </c:pt>
                <c:pt idx="3928">
                  <c:v>2.0219607843137255</c:v>
                </c:pt>
                <c:pt idx="3929">
                  <c:v>2.0219607843137255</c:v>
                </c:pt>
                <c:pt idx="3930">
                  <c:v>2.0219607843137255</c:v>
                </c:pt>
                <c:pt idx="3931">
                  <c:v>2.0219607843137255</c:v>
                </c:pt>
                <c:pt idx="3932">
                  <c:v>2.0219607843137255</c:v>
                </c:pt>
                <c:pt idx="3933">
                  <c:v>2.0219607843137255</c:v>
                </c:pt>
                <c:pt idx="3934">
                  <c:v>2.0219607843137255</c:v>
                </c:pt>
                <c:pt idx="3935">
                  <c:v>2.0219607843137255</c:v>
                </c:pt>
                <c:pt idx="3936">
                  <c:v>2.0219607843137255</c:v>
                </c:pt>
                <c:pt idx="3937">
                  <c:v>2.0219607843137255</c:v>
                </c:pt>
                <c:pt idx="3938">
                  <c:v>2.0219607843137255</c:v>
                </c:pt>
                <c:pt idx="3939">
                  <c:v>2.0219607843137255</c:v>
                </c:pt>
                <c:pt idx="3940">
                  <c:v>2.0219607843137255</c:v>
                </c:pt>
                <c:pt idx="3941">
                  <c:v>2.0219607843137255</c:v>
                </c:pt>
                <c:pt idx="3942">
                  <c:v>2.0219607843137255</c:v>
                </c:pt>
                <c:pt idx="3943">
                  <c:v>2.0219607843137255</c:v>
                </c:pt>
                <c:pt idx="3944">
                  <c:v>2.0219607843137255</c:v>
                </c:pt>
                <c:pt idx="3945">
                  <c:v>2.0219607843137255</c:v>
                </c:pt>
                <c:pt idx="3946">
                  <c:v>2.0219607843137255</c:v>
                </c:pt>
                <c:pt idx="3947">
                  <c:v>2.0219607843137255</c:v>
                </c:pt>
                <c:pt idx="3948">
                  <c:v>2.0219607843137255</c:v>
                </c:pt>
                <c:pt idx="3949">
                  <c:v>2.0219607843137255</c:v>
                </c:pt>
                <c:pt idx="3950">
                  <c:v>2.0219607843137255</c:v>
                </c:pt>
                <c:pt idx="3951">
                  <c:v>2.0219607843137255</c:v>
                </c:pt>
                <c:pt idx="3952">
                  <c:v>2.0219607843137255</c:v>
                </c:pt>
                <c:pt idx="3953">
                  <c:v>2.0219607843137255</c:v>
                </c:pt>
                <c:pt idx="3954">
                  <c:v>2.0219607843137255</c:v>
                </c:pt>
                <c:pt idx="3955">
                  <c:v>2.0219607843137255</c:v>
                </c:pt>
                <c:pt idx="3956">
                  <c:v>2.0219607843137255</c:v>
                </c:pt>
                <c:pt idx="3957">
                  <c:v>2.0219607843137255</c:v>
                </c:pt>
                <c:pt idx="3958">
                  <c:v>2.0219607843137255</c:v>
                </c:pt>
                <c:pt idx="3959">
                  <c:v>2.0219607843137255</c:v>
                </c:pt>
                <c:pt idx="3960">
                  <c:v>2.0219607843137255</c:v>
                </c:pt>
                <c:pt idx="3961">
                  <c:v>2.0219607843137255</c:v>
                </c:pt>
                <c:pt idx="3962">
                  <c:v>2.0219607843137255</c:v>
                </c:pt>
                <c:pt idx="3963">
                  <c:v>2.0219607843137255</c:v>
                </c:pt>
                <c:pt idx="3964">
                  <c:v>2.0219607843137255</c:v>
                </c:pt>
                <c:pt idx="3965">
                  <c:v>2.0219607843137255</c:v>
                </c:pt>
                <c:pt idx="3966">
                  <c:v>2.0219607843137255</c:v>
                </c:pt>
                <c:pt idx="3967">
                  <c:v>2.0219607843137255</c:v>
                </c:pt>
                <c:pt idx="3968">
                  <c:v>2.0219607843137255</c:v>
                </c:pt>
                <c:pt idx="3969">
                  <c:v>2.0219607843137255</c:v>
                </c:pt>
                <c:pt idx="3970">
                  <c:v>2.0219607843137255</c:v>
                </c:pt>
                <c:pt idx="3971">
                  <c:v>2.0219607843137255</c:v>
                </c:pt>
                <c:pt idx="3972">
                  <c:v>2.0219607843137255</c:v>
                </c:pt>
                <c:pt idx="3973">
                  <c:v>2.0219607843137255</c:v>
                </c:pt>
                <c:pt idx="3974">
                  <c:v>2.0219607843137255</c:v>
                </c:pt>
                <c:pt idx="3975">
                  <c:v>2.0219607843137255</c:v>
                </c:pt>
                <c:pt idx="3976">
                  <c:v>2.0219607843137255</c:v>
                </c:pt>
                <c:pt idx="3977">
                  <c:v>2.0219607843137255</c:v>
                </c:pt>
                <c:pt idx="3978">
                  <c:v>2.0219607843137255</c:v>
                </c:pt>
                <c:pt idx="3979">
                  <c:v>2.0219607843137255</c:v>
                </c:pt>
                <c:pt idx="3980">
                  <c:v>2.0219607843137255</c:v>
                </c:pt>
                <c:pt idx="3981">
                  <c:v>2.0219607843137255</c:v>
                </c:pt>
                <c:pt idx="3982">
                  <c:v>2.0219607843137255</c:v>
                </c:pt>
                <c:pt idx="3983">
                  <c:v>2.0219607843137255</c:v>
                </c:pt>
                <c:pt idx="3984">
                  <c:v>2.0219607843137255</c:v>
                </c:pt>
                <c:pt idx="3985">
                  <c:v>2.0219607843137255</c:v>
                </c:pt>
                <c:pt idx="3986">
                  <c:v>2.0219607843137255</c:v>
                </c:pt>
                <c:pt idx="3987">
                  <c:v>2.0219607843137255</c:v>
                </c:pt>
                <c:pt idx="3988">
                  <c:v>2.0219607843137255</c:v>
                </c:pt>
                <c:pt idx="3989">
                  <c:v>2.0219607843137255</c:v>
                </c:pt>
                <c:pt idx="3990">
                  <c:v>2.0219607843137255</c:v>
                </c:pt>
                <c:pt idx="3991">
                  <c:v>2.0219607843137255</c:v>
                </c:pt>
                <c:pt idx="3992">
                  <c:v>2.0219607843137255</c:v>
                </c:pt>
                <c:pt idx="3993">
                  <c:v>2.0219607843137255</c:v>
                </c:pt>
                <c:pt idx="3994">
                  <c:v>2.0219607843137255</c:v>
                </c:pt>
                <c:pt idx="3995">
                  <c:v>2.0219607843137255</c:v>
                </c:pt>
                <c:pt idx="3996">
                  <c:v>2.0219607843137255</c:v>
                </c:pt>
                <c:pt idx="3997">
                  <c:v>2.0219607843137255</c:v>
                </c:pt>
                <c:pt idx="3998">
                  <c:v>2.0219607843137255</c:v>
                </c:pt>
                <c:pt idx="3999">
                  <c:v>2.0219607843137255</c:v>
                </c:pt>
                <c:pt idx="4000">
                  <c:v>2.0219607843137255</c:v>
                </c:pt>
                <c:pt idx="4001">
                  <c:v>2.0219607843137255</c:v>
                </c:pt>
                <c:pt idx="4002">
                  <c:v>2.0219607843137255</c:v>
                </c:pt>
                <c:pt idx="4003">
                  <c:v>2.0219607843137255</c:v>
                </c:pt>
                <c:pt idx="4004">
                  <c:v>2.0219607843137255</c:v>
                </c:pt>
                <c:pt idx="4005">
                  <c:v>2.0219607843137255</c:v>
                </c:pt>
                <c:pt idx="4006">
                  <c:v>2.0219607843137255</c:v>
                </c:pt>
                <c:pt idx="4007">
                  <c:v>2.0219607843137255</c:v>
                </c:pt>
                <c:pt idx="4008">
                  <c:v>2.0219607843137255</c:v>
                </c:pt>
                <c:pt idx="4009">
                  <c:v>2.0219607843137255</c:v>
                </c:pt>
                <c:pt idx="4010">
                  <c:v>2.0219607843137255</c:v>
                </c:pt>
                <c:pt idx="4011">
                  <c:v>2.0219607843137255</c:v>
                </c:pt>
                <c:pt idx="4012">
                  <c:v>2.0219607843137255</c:v>
                </c:pt>
                <c:pt idx="4013">
                  <c:v>2.0219607843137255</c:v>
                </c:pt>
                <c:pt idx="4014">
                  <c:v>2.0219607843137255</c:v>
                </c:pt>
                <c:pt idx="4015">
                  <c:v>2.0219607843137255</c:v>
                </c:pt>
                <c:pt idx="4016">
                  <c:v>2.0219607843137255</c:v>
                </c:pt>
                <c:pt idx="4017">
                  <c:v>2.0219607843137255</c:v>
                </c:pt>
                <c:pt idx="4018">
                  <c:v>2.0219607843137255</c:v>
                </c:pt>
                <c:pt idx="4019">
                  <c:v>2.0219607843137255</c:v>
                </c:pt>
                <c:pt idx="4020">
                  <c:v>2.0219607843137255</c:v>
                </c:pt>
                <c:pt idx="4021">
                  <c:v>2.0219607843137255</c:v>
                </c:pt>
                <c:pt idx="4022">
                  <c:v>2.0219607843137255</c:v>
                </c:pt>
                <c:pt idx="4023">
                  <c:v>2.0219607843137255</c:v>
                </c:pt>
                <c:pt idx="4024">
                  <c:v>2.0219607843137255</c:v>
                </c:pt>
                <c:pt idx="4025">
                  <c:v>2.0219607843137255</c:v>
                </c:pt>
                <c:pt idx="4026">
                  <c:v>2.0219607843137255</c:v>
                </c:pt>
                <c:pt idx="4027">
                  <c:v>2.0219607843137255</c:v>
                </c:pt>
                <c:pt idx="4028">
                  <c:v>2.0219607843137255</c:v>
                </c:pt>
                <c:pt idx="4029">
                  <c:v>2.0219607843137255</c:v>
                </c:pt>
                <c:pt idx="4030">
                  <c:v>2.0219607843137255</c:v>
                </c:pt>
                <c:pt idx="4031">
                  <c:v>2.0219607843137255</c:v>
                </c:pt>
                <c:pt idx="4032">
                  <c:v>2.0219607843137255</c:v>
                </c:pt>
                <c:pt idx="4033">
                  <c:v>2.0219607843137255</c:v>
                </c:pt>
                <c:pt idx="4034">
                  <c:v>2.0219607843137255</c:v>
                </c:pt>
                <c:pt idx="4035">
                  <c:v>2.0219607843137255</c:v>
                </c:pt>
                <c:pt idx="4036">
                  <c:v>2.0219607843137255</c:v>
                </c:pt>
                <c:pt idx="4037">
                  <c:v>2.0219607843137255</c:v>
                </c:pt>
                <c:pt idx="4038">
                  <c:v>2.0219607843137255</c:v>
                </c:pt>
                <c:pt idx="4039">
                  <c:v>2.0219607843137255</c:v>
                </c:pt>
                <c:pt idx="4040">
                  <c:v>2.0219607843137255</c:v>
                </c:pt>
                <c:pt idx="4041">
                  <c:v>2.0219607843137255</c:v>
                </c:pt>
                <c:pt idx="4042">
                  <c:v>2.0219607843137255</c:v>
                </c:pt>
                <c:pt idx="4043">
                  <c:v>2.0219607843137255</c:v>
                </c:pt>
                <c:pt idx="4044">
                  <c:v>2.0219607843137255</c:v>
                </c:pt>
                <c:pt idx="4045">
                  <c:v>2.0219607843137255</c:v>
                </c:pt>
                <c:pt idx="4046">
                  <c:v>2.0219607843137255</c:v>
                </c:pt>
                <c:pt idx="4047">
                  <c:v>2.0219607843137255</c:v>
                </c:pt>
                <c:pt idx="4048">
                  <c:v>2.0219607843137255</c:v>
                </c:pt>
                <c:pt idx="4049">
                  <c:v>2.0219607843137255</c:v>
                </c:pt>
                <c:pt idx="4050">
                  <c:v>2.0219607843137255</c:v>
                </c:pt>
                <c:pt idx="4051">
                  <c:v>2.1694117647058819</c:v>
                </c:pt>
                <c:pt idx="4052">
                  <c:v>2.1694117647058819</c:v>
                </c:pt>
                <c:pt idx="4053">
                  <c:v>2.1694117647058819</c:v>
                </c:pt>
                <c:pt idx="4054">
                  <c:v>2.1694117647058819</c:v>
                </c:pt>
                <c:pt idx="4055">
                  <c:v>2.1694117647058819</c:v>
                </c:pt>
                <c:pt idx="4056">
                  <c:v>2.1694117647058819</c:v>
                </c:pt>
                <c:pt idx="4057">
                  <c:v>2.1694117647058819</c:v>
                </c:pt>
                <c:pt idx="4058">
                  <c:v>2.1694117647058819</c:v>
                </c:pt>
                <c:pt idx="4059">
                  <c:v>2.1694117647058819</c:v>
                </c:pt>
                <c:pt idx="4060">
                  <c:v>2.1694117647058819</c:v>
                </c:pt>
                <c:pt idx="4061">
                  <c:v>2.1694117647058819</c:v>
                </c:pt>
                <c:pt idx="4062">
                  <c:v>2.1694117647058819</c:v>
                </c:pt>
                <c:pt idx="4063">
                  <c:v>2.1694117647058819</c:v>
                </c:pt>
                <c:pt idx="4064">
                  <c:v>2.1694117647058819</c:v>
                </c:pt>
                <c:pt idx="4065">
                  <c:v>2.1694117647058819</c:v>
                </c:pt>
                <c:pt idx="4066">
                  <c:v>2.1694117647058819</c:v>
                </c:pt>
                <c:pt idx="4067">
                  <c:v>2.1694117647058819</c:v>
                </c:pt>
                <c:pt idx="4068">
                  <c:v>2.1694117647058819</c:v>
                </c:pt>
                <c:pt idx="4069">
                  <c:v>2.1694117647058819</c:v>
                </c:pt>
                <c:pt idx="4070">
                  <c:v>2.1694117647058819</c:v>
                </c:pt>
                <c:pt idx="4071">
                  <c:v>2.1694117647058819</c:v>
                </c:pt>
                <c:pt idx="4072">
                  <c:v>2.1694117647058819</c:v>
                </c:pt>
                <c:pt idx="4073">
                  <c:v>2.1694117647058819</c:v>
                </c:pt>
                <c:pt idx="4074">
                  <c:v>2.1694117647058819</c:v>
                </c:pt>
                <c:pt idx="4075">
                  <c:v>2.1694117647058819</c:v>
                </c:pt>
                <c:pt idx="4076">
                  <c:v>2.1694117647058819</c:v>
                </c:pt>
                <c:pt idx="4077">
                  <c:v>2.1694117647058819</c:v>
                </c:pt>
                <c:pt idx="4078">
                  <c:v>2.1694117647058819</c:v>
                </c:pt>
                <c:pt idx="4079">
                  <c:v>2.1694117647058819</c:v>
                </c:pt>
                <c:pt idx="4080">
                  <c:v>2.1694117647058819</c:v>
                </c:pt>
                <c:pt idx="4081">
                  <c:v>2.1694117647058819</c:v>
                </c:pt>
                <c:pt idx="4082">
                  <c:v>2.1694117647058819</c:v>
                </c:pt>
                <c:pt idx="4083">
                  <c:v>2.1694117647058819</c:v>
                </c:pt>
                <c:pt idx="4084">
                  <c:v>2.1694117647058819</c:v>
                </c:pt>
                <c:pt idx="4085">
                  <c:v>2.1694117647058819</c:v>
                </c:pt>
                <c:pt idx="4086">
                  <c:v>2.1694117647058819</c:v>
                </c:pt>
                <c:pt idx="4087">
                  <c:v>2.1694117647058819</c:v>
                </c:pt>
                <c:pt idx="4088">
                  <c:v>2.1694117647058819</c:v>
                </c:pt>
                <c:pt idx="4089">
                  <c:v>2.1694117647058819</c:v>
                </c:pt>
                <c:pt idx="4090">
                  <c:v>2.1694117647058819</c:v>
                </c:pt>
                <c:pt idx="4091">
                  <c:v>2.1694117647058819</c:v>
                </c:pt>
                <c:pt idx="4092">
                  <c:v>2.1694117647058819</c:v>
                </c:pt>
                <c:pt idx="4093">
                  <c:v>2.1694117647058819</c:v>
                </c:pt>
                <c:pt idx="4094">
                  <c:v>2.1694117647058819</c:v>
                </c:pt>
                <c:pt idx="4095">
                  <c:v>2.1694117647058819</c:v>
                </c:pt>
                <c:pt idx="4096">
                  <c:v>2.1694117647058819</c:v>
                </c:pt>
                <c:pt idx="4097">
                  <c:v>2.1694117647058819</c:v>
                </c:pt>
                <c:pt idx="4098">
                  <c:v>2.1694117647058819</c:v>
                </c:pt>
                <c:pt idx="4099">
                  <c:v>2.1694117647058819</c:v>
                </c:pt>
                <c:pt idx="4100">
                  <c:v>2.1694117647058819</c:v>
                </c:pt>
                <c:pt idx="4101">
                  <c:v>2.1694117647058819</c:v>
                </c:pt>
                <c:pt idx="4102">
                  <c:v>2.1694117647058819</c:v>
                </c:pt>
                <c:pt idx="4103">
                  <c:v>2.1694117647058819</c:v>
                </c:pt>
                <c:pt idx="4104">
                  <c:v>2.1694117647058819</c:v>
                </c:pt>
                <c:pt idx="4105">
                  <c:v>2.1694117647058819</c:v>
                </c:pt>
                <c:pt idx="4106">
                  <c:v>2.1694117647058819</c:v>
                </c:pt>
                <c:pt idx="4107">
                  <c:v>2.1694117647058819</c:v>
                </c:pt>
                <c:pt idx="4108">
                  <c:v>2.1694117647058819</c:v>
                </c:pt>
                <c:pt idx="4109">
                  <c:v>2.1694117647058819</c:v>
                </c:pt>
                <c:pt idx="4110">
                  <c:v>2.1694117647058819</c:v>
                </c:pt>
                <c:pt idx="4111">
                  <c:v>2.1694117647058819</c:v>
                </c:pt>
                <c:pt idx="4112">
                  <c:v>2.1694117647058819</c:v>
                </c:pt>
                <c:pt idx="4113">
                  <c:v>2.1694117647058819</c:v>
                </c:pt>
                <c:pt idx="4114">
                  <c:v>2.1694117647058819</c:v>
                </c:pt>
                <c:pt idx="4115">
                  <c:v>2.1694117647058819</c:v>
                </c:pt>
                <c:pt idx="4116">
                  <c:v>2.1694117647058819</c:v>
                </c:pt>
                <c:pt idx="4117">
                  <c:v>2.1694117647058819</c:v>
                </c:pt>
                <c:pt idx="4118">
                  <c:v>2.1694117647058819</c:v>
                </c:pt>
                <c:pt idx="4119">
                  <c:v>2.1694117647058819</c:v>
                </c:pt>
                <c:pt idx="4120">
                  <c:v>2.1694117647058819</c:v>
                </c:pt>
                <c:pt idx="4121">
                  <c:v>2.1694117647058819</c:v>
                </c:pt>
                <c:pt idx="4122">
                  <c:v>2.1694117647058819</c:v>
                </c:pt>
                <c:pt idx="4123">
                  <c:v>2.1694117647058819</c:v>
                </c:pt>
                <c:pt idx="4124">
                  <c:v>2.1694117647058819</c:v>
                </c:pt>
                <c:pt idx="4125">
                  <c:v>2.1694117647058819</c:v>
                </c:pt>
                <c:pt idx="4126">
                  <c:v>2.1694117647058819</c:v>
                </c:pt>
                <c:pt idx="4127">
                  <c:v>2.1694117647058819</c:v>
                </c:pt>
                <c:pt idx="4128">
                  <c:v>2.1694117647058819</c:v>
                </c:pt>
                <c:pt idx="4129">
                  <c:v>2.1694117647058819</c:v>
                </c:pt>
                <c:pt idx="4130">
                  <c:v>2.1694117647058819</c:v>
                </c:pt>
                <c:pt idx="4131">
                  <c:v>2.1694117647058819</c:v>
                </c:pt>
                <c:pt idx="4132">
                  <c:v>2.1694117647058819</c:v>
                </c:pt>
                <c:pt idx="4133">
                  <c:v>2.1694117647058819</c:v>
                </c:pt>
                <c:pt idx="4134">
                  <c:v>2.1694117647058819</c:v>
                </c:pt>
                <c:pt idx="4135">
                  <c:v>2.1694117647058819</c:v>
                </c:pt>
                <c:pt idx="4136">
                  <c:v>2.1694117647058819</c:v>
                </c:pt>
                <c:pt idx="4137">
                  <c:v>2.1694117647058819</c:v>
                </c:pt>
                <c:pt idx="4138">
                  <c:v>2.1694117647058819</c:v>
                </c:pt>
                <c:pt idx="4139">
                  <c:v>2.1694117647058819</c:v>
                </c:pt>
                <c:pt idx="4140">
                  <c:v>2.1694117647058819</c:v>
                </c:pt>
                <c:pt idx="4141">
                  <c:v>2.1694117647058819</c:v>
                </c:pt>
                <c:pt idx="4142">
                  <c:v>2.1694117647058819</c:v>
                </c:pt>
                <c:pt idx="4143">
                  <c:v>2.1694117647058819</c:v>
                </c:pt>
                <c:pt idx="4144">
                  <c:v>2.1694117647058819</c:v>
                </c:pt>
                <c:pt idx="4145">
                  <c:v>2.1694117647058819</c:v>
                </c:pt>
                <c:pt idx="4146">
                  <c:v>2.1694117647058819</c:v>
                </c:pt>
                <c:pt idx="4147">
                  <c:v>2.1694117647058819</c:v>
                </c:pt>
                <c:pt idx="4148">
                  <c:v>2.1694117647058819</c:v>
                </c:pt>
                <c:pt idx="4149">
                  <c:v>2.1694117647058819</c:v>
                </c:pt>
                <c:pt idx="4150">
                  <c:v>2.1694117647058819</c:v>
                </c:pt>
                <c:pt idx="4151">
                  <c:v>2.1694117647058819</c:v>
                </c:pt>
                <c:pt idx="4152">
                  <c:v>2.1694117647058819</c:v>
                </c:pt>
                <c:pt idx="4153">
                  <c:v>2.1694117647058819</c:v>
                </c:pt>
                <c:pt idx="4154">
                  <c:v>2.1694117647058819</c:v>
                </c:pt>
                <c:pt idx="4155">
                  <c:v>2.1694117647058819</c:v>
                </c:pt>
                <c:pt idx="4156">
                  <c:v>2.1694117647058819</c:v>
                </c:pt>
                <c:pt idx="4157">
                  <c:v>2.1694117647058819</c:v>
                </c:pt>
                <c:pt idx="4158">
                  <c:v>2.1694117647058819</c:v>
                </c:pt>
                <c:pt idx="4159">
                  <c:v>2.1694117647058819</c:v>
                </c:pt>
                <c:pt idx="4160">
                  <c:v>2.1694117647058819</c:v>
                </c:pt>
                <c:pt idx="4161">
                  <c:v>2.1694117647058819</c:v>
                </c:pt>
                <c:pt idx="4162">
                  <c:v>2.1694117647058819</c:v>
                </c:pt>
                <c:pt idx="4163">
                  <c:v>2.1694117647058819</c:v>
                </c:pt>
                <c:pt idx="4164">
                  <c:v>2.1694117647058819</c:v>
                </c:pt>
                <c:pt idx="4165">
                  <c:v>2.1694117647058819</c:v>
                </c:pt>
                <c:pt idx="4166">
                  <c:v>2.1694117647058819</c:v>
                </c:pt>
                <c:pt idx="4167">
                  <c:v>2.1694117647058819</c:v>
                </c:pt>
                <c:pt idx="4168">
                  <c:v>2.1694117647058819</c:v>
                </c:pt>
                <c:pt idx="4169">
                  <c:v>2.1694117647058819</c:v>
                </c:pt>
                <c:pt idx="4170">
                  <c:v>2.1694117647058819</c:v>
                </c:pt>
                <c:pt idx="4171">
                  <c:v>2.1694117647058819</c:v>
                </c:pt>
                <c:pt idx="4172">
                  <c:v>2.1694117647058819</c:v>
                </c:pt>
                <c:pt idx="4173">
                  <c:v>2.1694117647058819</c:v>
                </c:pt>
                <c:pt idx="4174">
                  <c:v>2.1694117647058819</c:v>
                </c:pt>
                <c:pt idx="4175">
                  <c:v>2.1694117647058819</c:v>
                </c:pt>
                <c:pt idx="4176">
                  <c:v>2.1694117647058819</c:v>
                </c:pt>
                <c:pt idx="4177">
                  <c:v>2.1694117647058819</c:v>
                </c:pt>
                <c:pt idx="4178">
                  <c:v>2.1694117647058819</c:v>
                </c:pt>
                <c:pt idx="4179">
                  <c:v>2.1694117647058819</c:v>
                </c:pt>
                <c:pt idx="4180">
                  <c:v>2.1694117647058819</c:v>
                </c:pt>
                <c:pt idx="4181">
                  <c:v>2.1694117647058819</c:v>
                </c:pt>
                <c:pt idx="4182">
                  <c:v>2.1694117647058819</c:v>
                </c:pt>
                <c:pt idx="4183">
                  <c:v>2.1694117647058819</c:v>
                </c:pt>
                <c:pt idx="4184">
                  <c:v>2.1694117647058819</c:v>
                </c:pt>
                <c:pt idx="4185">
                  <c:v>2.1694117647058819</c:v>
                </c:pt>
                <c:pt idx="4186">
                  <c:v>2.1694117647058819</c:v>
                </c:pt>
                <c:pt idx="4187">
                  <c:v>2.1694117647058819</c:v>
                </c:pt>
                <c:pt idx="4188">
                  <c:v>2.1694117647058819</c:v>
                </c:pt>
                <c:pt idx="4189">
                  <c:v>2.1694117647058819</c:v>
                </c:pt>
                <c:pt idx="4190">
                  <c:v>2.1694117647058819</c:v>
                </c:pt>
                <c:pt idx="4191">
                  <c:v>2.1694117647058819</c:v>
                </c:pt>
                <c:pt idx="4192">
                  <c:v>2.1694117647058819</c:v>
                </c:pt>
                <c:pt idx="4193">
                  <c:v>2.1694117647058819</c:v>
                </c:pt>
                <c:pt idx="4194">
                  <c:v>2.1694117647058819</c:v>
                </c:pt>
                <c:pt idx="4195">
                  <c:v>2.1694117647058819</c:v>
                </c:pt>
                <c:pt idx="4196">
                  <c:v>2.1694117647058819</c:v>
                </c:pt>
                <c:pt idx="4197">
                  <c:v>2.1694117647058819</c:v>
                </c:pt>
                <c:pt idx="4198">
                  <c:v>2.1694117647058819</c:v>
                </c:pt>
                <c:pt idx="4199">
                  <c:v>2.1694117647058819</c:v>
                </c:pt>
                <c:pt idx="4200">
                  <c:v>2.1694117647058819</c:v>
                </c:pt>
                <c:pt idx="4201">
                  <c:v>2.1694117647058819</c:v>
                </c:pt>
                <c:pt idx="4202">
                  <c:v>2.1694117647058819</c:v>
                </c:pt>
                <c:pt idx="4203">
                  <c:v>2.1694117647058819</c:v>
                </c:pt>
                <c:pt idx="4204">
                  <c:v>2.1694117647058819</c:v>
                </c:pt>
                <c:pt idx="4205">
                  <c:v>2.1694117647058819</c:v>
                </c:pt>
                <c:pt idx="4206">
                  <c:v>2.1694117647058819</c:v>
                </c:pt>
                <c:pt idx="4207">
                  <c:v>2.1694117647058819</c:v>
                </c:pt>
                <c:pt idx="4208">
                  <c:v>2.1694117647058819</c:v>
                </c:pt>
                <c:pt idx="4209">
                  <c:v>2.1694117647058819</c:v>
                </c:pt>
                <c:pt idx="4210">
                  <c:v>2.1694117647058819</c:v>
                </c:pt>
                <c:pt idx="4211">
                  <c:v>2.1694117647058819</c:v>
                </c:pt>
                <c:pt idx="4212">
                  <c:v>2.1694117647058819</c:v>
                </c:pt>
                <c:pt idx="4213">
                  <c:v>2.1694117647058819</c:v>
                </c:pt>
                <c:pt idx="4214">
                  <c:v>2.1694117647058819</c:v>
                </c:pt>
                <c:pt idx="4215">
                  <c:v>2.1694117647058819</c:v>
                </c:pt>
                <c:pt idx="4216">
                  <c:v>2.1694117647058819</c:v>
                </c:pt>
                <c:pt idx="4217">
                  <c:v>2.1694117647058819</c:v>
                </c:pt>
                <c:pt idx="4218">
                  <c:v>2.1694117647058819</c:v>
                </c:pt>
                <c:pt idx="4219">
                  <c:v>2.1694117647058819</c:v>
                </c:pt>
                <c:pt idx="4220">
                  <c:v>2.1694117647058819</c:v>
                </c:pt>
                <c:pt idx="4221">
                  <c:v>2.1694117647058819</c:v>
                </c:pt>
                <c:pt idx="4222">
                  <c:v>2.1694117647058819</c:v>
                </c:pt>
                <c:pt idx="4223">
                  <c:v>2.1694117647058819</c:v>
                </c:pt>
                <c:pt idx="4224">
                  <c:v>2.1694117647058819</c:v>
                </c:pt>
                <c:pt idx="4225">
                  <c:v>2.1694117647058819</c:v>
                </c:pt>
                <c:pt idx="4226">
                  <c:v>2.1694117647058819</c:v>
                </c:pt>
                <c:pt idx="4227">
                  <c:v>2.1694117647058819</c:v>
                </c:pt>
                <c:pt idx="4228">
                  <c:v>2.1694117647058819</c:v>
                </c:pt>
                <c:pt idx="4229">
                  <c:v>2.1694117647058819</c:v>
                </c:pt>
                <c:pt idx="4230">
                  <c:v>2.1694117647058819</c:v>
                </c:pt>
                <c:pt idx="4231">
                  <c:v>2.1694117647058819</c:v>
                </c:pt>
                <c:pt idx="4232">
                  <c:v>2.1694117647058819</c:v>
                </c:pt>
                <c:pt idx="4233">
                  <c:v>2.1694117647058819</c:v>
                </c:pt>
                <c:pt idx="4234">
                  <c:v>2.1694117647058819</c:v>
                </c:pt>
                <c:pt idx="4235">
                  <c:v>2.1694117647058819</c:v>
                </c:pt>
                <c:pt idx="4236">
                  <c:v>2.1694117647058819</c:v>
                </c:pt>
                <c:pt idx="4237">
                  <c:v>2.1694117647058819</c:v>
                </c:pt>
                <c:pt idx="4238">
                  <c:v>2.1694117647058819</c:v>
                </c:pt>
                <c:pt idx="4239">
                  <c:v>2.1694117647058819</c:v>
                </c:pt>
                <c:pt idx="4240">
                  <c:v>2.1694117647058819</c:v>
                </c:pt>
                <c:pt idx="4241">
                  <c:v>2.1694117647058819</c:v>
                </c:pt>
                <c:pt idx="4242">
                  <c:v>2.1694117647058819</c:v>
                </c:pt>
                <c:pt idx="4243">
                  <c:v>2.1694117647058819</c:v>
                </c:pt>
                <c:pt idx="4244">
                  <c:v>2.1694117647058819</c:v>
                </c:pt>
                <c:pt idx="4245">
                  <c:v>2.1694117647058819</c:v>
                </c:pt>
                <c:pt idx="4246">
                  <c:v>2.1694117647058819</c:v>
                </c:pt>
                <c:pt idx="4247">
                  <c:v>2.1694117647058819</c:v>
                </c:pt>
                <c:pt idx="4248">
                  <c:v>2.1694117647058819</c:v>
                </c:pt>
                <c:pt idx="4249">
                  <c:v>2.3168627450980392</c:v>
                </c:pt>
                <c:pt idx="4250">
                  <c:v>2.3168627450980392</c:v>
                </c:pt>
                <c:pt idx="4251">
                  <c:v>2.3168627450980392</c:v>
                </c:pt>
                <c:pt idx="4252">
                  <c:v>2.3168627450980392</c:v>
                </c:pt>
                <c:pt idx="4253">
                  <c:v>2.3168627450980392</c:v>
                </c:pt>
                <c:pt idx="4254">
                  <c:v>2.3168627450980392</c:v>
                </c:pt>
                <c:pt idx="4255">
                  <c:v>2.3168627450980392</c:v>
                </c:pt>
                <c:pt idx="4256">
                  <c:v>2.3168627450980392</c:v>
                </c:pt>
                <c:pt idx="4257">
                  <c:v>2.3168627450980392</c:v>
                </c:pt>
                <c:pt idx="4258">
                  <c:v>2.3168627450980392</c:v>
                </c:pt>
                <c:pt idx="4259">
                  <c:v>2.3168627450980392</c:v>
                </c:pt>
                <c:pt idx="4260">
                  <c:v>2.3168627450980392</c:v>
                </c:pt>
                <c:pt idx="4261">
                  <c:v>2.3168627450980392</c:v>
                </c:pt>
                <c:pt idx="4262">
                  <c:v>2.3168627450980392</c:v>
                </c:pt>
                <c:pt idx="4263">
                  <c:v>2.3168627450980392</c:v>
                </c:pt>
                <c:pt idx="4264">
                  <c:v>2.3168627450980392</c:v>
                </c:pt>
                <c:pt idx="4265">
                  <c:v>2.3168627450980392</c:v>
                </c:pt>
                <c:pt idx="4266">
                  <c:v>2.3168627450980392</c:v>
                </c:pt>
                <c:pt idx="4267">
                  <c:v>2.3168627450980392</c:v>
                </c:pt>
                <c:pt idx="4268">
                  <c:v>2.3168627450980392</c:v>
                </c:pt>
                <c:pt idx="4269">
                  <c:v>2.3168627450980392</c:v>
                </c:pt>
                <c:pt idx="4270">
                  <c:v>2.3168627450980392</c:v>
                </c:pt>
                <c:pt idx="4271">
                  <c:v>2.3168627450980392</c:v>
                </c:pt>
                <c:pt idx="4272">
                  <c:v>2.3168627450980392</c:v>
                </c:pt>
                <c:pt idx="4273">
                  <c:v>2.3168627450980392</c:v>
                </c:pt>
                <c:pt idx="4274">
                  <c:v>2.3168627450980392</c:v>
                </c:pt>
                <c:pt idx="4275">
                  <c:v>2.3168627450980392</c:v>
                </c:pt>
                <c:pt idx="4276">
                  <c:v>2.3168627450980392</c:v>
                </c:pt>
                <c:pt idx="4277">
                  <c:v>2.3168627450980392</c:v>
                </c:pt>
                <c:pt idx="4278">
                  <c:v>2.3168627450980392</c:v>
                </c:pt>
                <c:pt idx="4279">
                  <c:v>2.3168627450980392</c:v>
                </c:pt>
                <c:pt idx="4280">
                  <c:v>2.3168627450980392</c:v>
                </c:pt>
                <c:pt idx="4281">
                  <c:v>2.3168627450980392</c:v>
                </c:pt>
                <c:pt idx="4282">
                  <c:v>2.3168627450980392</c:v>
                </c:pt>
                <c:pt idx="4283">
                  <c:v>2.3168627450980392</c:v>
                </c:pt>
                <c:pt idx="4284">
                  <c:v>2.3168627450980392</c:v>
                </c:pt>
                <c:pt idx="4285">
                  <c:v>2.3168627450980392</c:v>
                </c:pt>
                <c:pt idx="4286">
                  <c:v>2.3168627450980392</c:v>
                </c:pt>
                <c:pt idx="4287">
                  <c:v>2.3168627450980392</c:v>
                </c:pt>
                <c:pt idx="4288">
                  <c:v>2.3168627450980392</c:v>
                </c:pt>
                <c:pt idx="4289">
                  <c:v>2.3168627450980392</c:v>
                </c:pt>
                <c:pt idx="4290">
                  <c:v>2.3168627450980392</c:v>
                </c:pt>
                <c:pt idx="4291">
                  <c:v>2.3168627450980392</c:v>
                </c:pt>
                <c:pt idx="4292">
                  <c:v>2.3168627450980392</c:v>
                </c:pt>
                <c:pt idx="4293">
                  <c:v>2.3168627450980392</c:v>
                </c:pt>
                <c:pt idx="4294">
                  <c:v>2.3168627450980392</c:v>
                </c:pt>
                <c:pt idx="4295">
                  <c:v>2.3168627450980392</c:v>
                </c:pt>
                <c:pt idx="4296">
                  <c:v>2.3168627450980392</c:v>
                </c:pt>
                <c:pt idx="4297">
                  <c:v>2.3168627450980392</c:v>
                </c:pt>
                <c:pt idx="4298">
                  <c:v>2.3168627450980392</c:v>
                </c:pt>
                <c:pt idx="4299">
                  <c:v>2.3168627450980392</c:v>
                </c:pt>
                <c:pt idx="4300">
                  <c:v>2.3168627450980392</c:v>
                </c:pt>
                <c:pt idx="4301">
                  <c:v>2.3168627450980392</c:v>
                </c:pt>
                <c:pt idx="4302">
                  <c:v>2.3168627450980392</c:v>
                </c:pt>
                <c:pt idx="4303">
                  <c:v>2.3168627450980392</c:v>
                </c:pt>
                <c:pt idx="4304">
                  <c:v>2.3168627450980392</c:v>
                </c:pt>
                <c:pt idx="4305">
                  <c:v>2.3168627450980392</c:v>
                </c:pt>
                <c:pt idx="4306">
                  <c:v>2.3168627450980392</c:v>
                </c:pt>
                <c:pt idx="4307">
                  <c:v>2.3168627450980392</c:v>
                </c:pt>
                <c:pt idx="4308">
                  <c:v>2.3168627450980392</c:v>
                </c:pt>
                <c:pt idx="4309">
                  <c:v>2.3168627450980392</c:v>
                </c:pt>
                <c:pt idx="4310">
                  <c:v>2.3168627450980392</c:v>
                </c:pt>
                <c:pt idx="4311">
                  <c:v>2.3168627450980392</c:v>
                </c:pt>
                <c:pt idx="4312">
                  <c:v>2.3168627450980392</c:v>
                </c:pt>
                <c:pt idx="4313">
                  <c:v>2.3168627450980392</c:v>
                </c:pt>
                <c:pt idx="4314">
                  <c:v>2.3168627450980392</c:v>
                </c:pt>
                <c:pt idx="4315">
                  <c:v>2.3168627450980392</c:v>
                </c:pt>
                <c:pt idx="4316">
                  <c:v>2.3168627450980392</c:v>
                </c:pt>
                <c:pt idx="4317">
                  <c:v>2.3168627450980392</c:v>
                </c:pt>
                <c:pt idx="4318">
                  <c:v>2.3168627450980392</c:v>
                </c:pt>
                <c:pt idx="4319">
                  <c:v>2.3168627450980392</c:v>
                </c:pt>
                <c:pt idx="4320">
                  <c:v>2.3168627450980392</c:v>
                </c:pt>
                <c:pt idx="4321">
                  <c:v>2.3168627450980392</c:v>
                </c:pt>
                <c:pt idx="4322">
                  <c:v>2.3168627450980392</c:v>
                </c:pt>
                <c:pt idx="4323">
                  <c:v>2.3168627450980392</c:v>
                </c:pt>
                <c:pt idx="4324">
                  <c:v>2.3168627450980392</c:v>
                </c:pt>
                <c:pt idx="4325">
                  <c:v>2.3168627450980392</c:v>
                </c:pt>
                <c:pt idx="4326">
                  <c:v>2.3168627450980392</c:v>
                </c:pt>
                <c:pt idx="4327">
                  <c:v>2.3168627450980392</c:v>
                </c:pt>
                <c:pt idx="4328">
                  <c:v>2.3168627450980392</c:v>
                </c:pt>
                <c:pt idx="4329">
                  <c:v>2.3168627450980392</c:v>
                </c:pt>
                <c:pt idx="4330">
                  <c:v>2.3168627450980392</c:v>
                </c:pt>
                <c:pt idx="4331">
                  <c:v>2.3168627450980392</c:v>
                </c:pt>
                <c:pt idx="4332">
                  <c:v>2.3168627450980392</c:v>
                </c:pt>
                <c:pt idx="4333">
                  <c:v>2.3168627450980392</c:v>
                </c:pt>
                <c:pt idx="4334">
                  <c:v>2.3168627450980392</c:v>
                </c:pt>
                <c:pt idx="4335">
                  <c:v>2.3168627450980392</c:v>
                </c:pt>
                <c:pt idx="4336">
                  <c:v>2.3168627450980392</c:v>
                </c:pt>
                <c:pt idx="4337">
                  <c:v>2.3168627450980392</c:v>
                </c:pt>
                <c:pt idx="4338">
                  <c:v>2.3168627450980392</c:v>
                </c:pt>
                <c:pt idx="4339">
                  <c:v>2.3168627450980392</c:v>
                </c:pt>
                <c:pt idx="4340">
                  <c:v>2.3168627450980392</c:v>
                </c:pt>
                <c:pt idx="4341">
                  <c:v>2.3168627450980392</c:v>
                </c:pt>
                <c:pt idx="4342">
                  <c:v>2.3168627450980392</c:v>
                </c:pt>
                <c:pt idx="4343">
                  <c:v>2.3168627450980392</c:v>
                </c:pt>
                <c:pt idx="4344">
                  <c:v>2.3168627450980392</c:v>
                </c:pt>
                <c:pt idx="4345">
                  <c:v>2.3168627450980392</c:v>
                </c:pt>
                <c:pt idx="4346">
                  <c:v>2.3168627450980392</c:v>
                </c:pt>
                <c:pt idx="4347">
                  <c:v>2.3168627450980392</c:v>
                </c:pt>
                <c:pt idx="4348">
                  <c:v>2.3168627450980392</c:v>
                </c:pt>
                <c:pt idx="4349">
                  <c:v>2.3168627450980392</c:v>
                </c:pt>
                <c:pt idx="4350">
                  <c:v>2.3168627450980392</c:v>
                </c:pt>
                <c:pt idx="4351">
                  <c:v>2.3168627450980392</c:v>
                </c:pt>
                <c:pt idx="4352">
                  <c:v>2.3168627450980392</c:v>
                </c:pt>
                <c:pt idx="4353">
                  <c:v>2.3168627450980392</c:v>
                </c:pt>
                <c:pt idx="4354">
                  <c:v>2.3168627450980392</c:v>
                </c:pt>
                <c:pt idx="4355">
                  <c:v>2.3168627450980392</c:v>
                </c:pt>
                <c:pt idx="4356">
                  <c:v>2.3168627450980392</c:v>
                </c:pt>
                <c:pt idx="4357">
                  <c:v>2.3168627450980392</c:v>
                </c:pt>
                <c:pt idx="4358">
                  <c:v>2.3168627450980392</c:v>
                </c:pt>
                <c:pt idx="4359">
                  <c:v>2.3168627450980392</c:v>
                </c:pt>
                <c:pt idx="4360">
                  <c:v>2.3168627450980392</c:v>
                </c:pt>
                <c:pt idx="4361">
                  <c:v>2.3168627450980392</c:v>
                </c:pt>
                <c:pt idx="4362">
                  <c:v>2.3168627450980392</c:v>
                </c:pt>
                <c:pt idx="4363">
                  <c:v>2.3168627450980392</c:v>
                </c:pt>
                <c:pt idx="4364">
                  <c:v>2.3168627450980392</c:v>
                </c:pt>
                <c:pt idx="4365">
                  <c:v>2.3168627450980392</c:v>
                </c:pt>
                <c:pt idx="4366">
                  <c:v>2.3168627450980392</c:v>
                </c:pt>
                <c:pt idx="4367">
                  <c:v>2.3168627450980392</c:v>
                </c:pt>
                <c:pt idx="4368">
                  <c:v>2.3168627450980392</c:v>
                </c:pt>
                <c:pt idx="4369">
                  <c:v>2.3168627450980392</c:v>
                </c:pt>
                <c:pt idx="4370">
                  <c:v>2.3168627450980392</c:v>
                </c:pt>
                <c:pt idx="4371">
                  <c:v>2.3168627450980392</c:v>
                </c:pt>
                <c:pt idx="4372">
                  <c:v>2.3168627450980392</c:v>
                </c:pt>
                <c:pt idx="4373">
                  <c:v>2.3168627450980392</c:v>
                </c:pt>
                <c:pt idx="4374">
                  <c:v>2.3168627450980392</c:v>
                </c:pt>
                <c:pt idx="4375">
                  <c:v>2.3168627450980392</c:v>
                </c:pt>
                <c:pt idx="4376">
                  <c:v>2.3168627450980392</c:v>
                </c:pt>
                <c:pt idx="4377">
                  <c:v>2.3168627450980392</c:v>
                </c:pt>
                <c:pt idx="4378">
                  <c:v>2.3168627450980392</c:v>
                </c:pt>
                <c:pt idx="4379">
                  <c:v>2.3168627450980392</c:v>
                </c:pt>
                <c:pt idx="4380">
                  <c:v>2.3168627450980392</c:v>
                </c:pt>
                <c:pt idx="4381">
                  <c:v>2.3168627450980392</c:v>
                </c:pt>
                <c:pt idx="4382">
                  <c:v>2.3168627450980392</c:v>
                </c:pt>
                <c:pt idx="4383">
                  <c:v>2.3168627450980392</c:v>
                </c:pt>
                <c:pt idx="4384">
                  <c:v>2.3168627450980392</c:v>
                </c:pt>
                <c:pt idx="4385">
                  <c:v>2.3168627450980392</c:v>
                </c:pt>
                <c:pt idx="4386">
                  <c:v>2.3168627450980392</c:v>
                </c:pt>
                <c:pt idx="4387">
                  <c:v>2.3168627450980392</c:v>
                </c:pt>
                <c:pt idx="4388">
                  <c:v>2.3168627450980392</c:v>
                </c:pt>
                <c:pt idx="4389">
                  <c:v>2.3168627450980392</c:v>
                </c:pt>
                <c:pt idx="4390">
                  <c:v>2.3168627450980392</c:v>
                </c:pt>
                <c:pt idx="4391">
                  <c:v>2.3168627450980392</c:v>
                </c:pt>
                <c:pt idx="4392">
                  <c:v>2.3168627450980392</c:v>
                </c:pt>
                <c:pt idx="4393">
                  <c:v>2.3168627450980392</c:v>
                </c:pt>
                <c:pt idx="4394">
                  <c:v>2.3168627450980392</c:v>
                </c:pt>
                <c:pt idx="4395">
                  <c:v>2.3168627450980392</c:v>
                </c:pt>
                <c:pt idx="4396">
                  <c:v>2.3168627450980392</c:v>
                </c:pt>
                <c:pt idx="4397">
                  <c:v>2.3168627450980392</c:v>
                </c:pt>
                <c:pt idx="4398">
                  <c:v>2.3168627450980392</c:v>
                </c:pt>
                <c:pt idx="4399">
                  <c:v>2.3168627450980392</c:v>
                </c:pt>
                <c:pt idx="4400">
                  <c:v>2.3168627450980392</c:v>
                </c:pt>
                <c:pt idx="4401">
                  <c:v>2.3168627450980392</c:v>
                </c:pt>
                <c:pt idx="4402">
                  <c:v>2.3168627450980392</c:v>
                </c:pt>
                <c:pt idx="4403">
                  <c:v>2.3168627450980392</c:v>
                </c:pt>
                <c:pt idx="4404">
                  <c:v>2.3168627450980392</c:v>
                </c:pt>
                <c:pt idx="4405">
                  <c:v>2.3168627450980392</c:v>
                </c:pt>
                <c:pt idx="4406">
                  <c:v>2.3168627450980392</c:v>
                </c:pt>
                <c:pt idx="4407">
                  <c:v>2.3168627450980392</c:v>
                </c:pt>
                <c:pt idx="4408">
                  <c:v>2.3168627450980392</c:v>
                </c:pt>
                <c:pt idx="4409">
                  <c:v>2.3168627450980392</c:v>
                </c:pt>
                <c:pt idx="4410">
                  <c:v>2.3168627450980392</c:v>
                </c:pt>
                <c:pt idx="4411">
                  <c:v>2.3168627450980392</c:v>
                </c:pt>
                <c:pt idx="4412">
                  <c:v>2.3168627450980392</c:v>
                </c:pt>
                <c:pt idx="4413">
                  <c:v>2.3168627450980392</c:v>
                </c:pt>
                <c:pt idx="4414">
                  <c:v>2.3168627450980392</c:v>
                </c:pt>
                <c:pt idx="4415">
                  <c:v>2.3168627450980392</c:v>
                </c:pt>
                <c:pt idx="4416">
                  <c:v>2.3168627450980392</c:v>
                </c:pt>
                <c:pt idx="4417">
                  <c:v>2.3168627450980392</c:v>
                </c:pt>
                <c:pt idx="4418">
                  <c:v>2.3168627450980392</c:v>
                </c:pt>
                <c:pt idx="4419">
                  <c:v>2.3168627450980392</c:v>
                </c:pt>
                <c:pt idx="4420">
                  <c:v>2.3168627450980392</c:v>
                </c:pt>
                <c:pt idx="4421">
                  <c:v>2.3168627450980392</c:v>
                </c:pt>
                <c:pt idx="4422">
                  <c:v>2.3168627450980392</c:v>
                </c:pt>
                <c:pt idx="4423">
                  <c:v>2.3168627450980392</c:v>
                </c:pt>
                <c:pt idx="4424">
                  <c:v>2.3168627450980392</c:v>
                </c:pt>
                <c:pt idx="4425">
                  <c:v>2.3168627450980392</c:v>
                </c:pt>
                <c:pt idx="4426">
                  <c:v>2.3168627450980392</c:v>
                </c:pt>
                <c:pt idx="4427">
                  <c:v>2.3168627450980392</c:v>
                </c:pt>
                <c:pt idx="4428">
                  <c:v>2.3168627450980392</c:v>
                </c:pt>
                <c:pt idx="4429">
                  <c:v>2.3168627450980392</c:v>
                </c:pt>
                <c:pt idx="4430">
                  <c:v>2.3168627450980392</c:v>
                </c:pt>
                <c:pt idx="4431">
                  <c:v>2.3168627450980392</c:v>
                </c:pt>
                <c:pt idx="4432">
                  <c:v>2.3168627450980392</c:v>
                </c:pt>
                <c:pt idx="4433">
                  <c:v>2.3168627450980392</c:v>
                </c:pt>
                <c:pt idx="4434">
                  <c:v>2.3168627450980392</c:v>
                </c:pt>
                <c:pt idx="4435">
                  <c:v>2.3168627450980392</c:v>
                </c:pt>
                <c:pt idx="4436">
                  <c:v>2.3168627450980392</c:v>
                </c:pt>
                <c:pt idx="4437">
                  <c:v>2.3168627450980392</c:v>
                </c:pt>
                <c:pt idx="4438">
                  <c:v>2.3168627450980392</c:v>
                </c:pt>
                <c:pt idx="4439">
                  <c:v>2.3168627450980392</c:v>
                </c:pt>
                <c:pt idx="4440">
                  <c:v>2.3168627450980392</c:v>
                </c:pt>
                <c:pt idx="4441">
                  <c:v>2.3168627450980392</c:v>
                </c:pt>
                <c:pt idx="4442">
                  <c:v>2.3168627450980392</c:v>
                </c:pt>
                <c:pt idx="4443">
                  <c:v>2.3168627450980392</c:v>
                </c:pt>
                <c:pt idx="4444">
                  <c:v>2.3168627450980392</c:v>
                </c:pt>
                <c:pt idx="4445">
                  <c:v>2.3168627450980392</c:v>
                </c:pt>
                <c:pt idx="4446">
                  <c:v>2.3168627450980392</c:v>
                </c:pt>
                <c:pt idx="4447">
                  <c:v>2.3168627450980392</c:v>
                </c:pt>
                <c:pt idx="4448">
                  <c:v>2.3168627450980392</c:v>
                </c:pt>
                <c:pt idx="4449">
                  <c:v>2.3168627450980392</c:v>
                </c:pt>
                <c:pt idx="4450">
                  <c:v>2.3168627450980392</c:v>
                </c:pt>
                <c:pt idx="4451">
                  <c:v>2.3168627450980392</c:v>
                </c:pt>
                <c:pt idx="4452">
                  <c:v>2.3168627450980392</c:v>
                </c:pt>
                <c:pt idx="4453">
                  <c:v>2.3168627450980392</c:v>
                </c:pt>
                <c:pt idx="4454">
                  <c:v>2.4643137254901957</c:v>
                </c:pt>
                <c:pt idx="4455">
                  <c:v>2.4643137254901957</c:v>
                </c:pt>
                <c:pt idx="4456">
                  <c:v>2.4643137254901957</c:v>
                </c:pt>
                <c:pt idx="4457">
                  <c:v>2.4643137254901957</c:v>
                </c:pt>
                <c:pt idx="4458">
                  <c:v>2.4643137254901957</c:v>
                </c:pt>
                <c:pt idx="4459">
                  <c:v>2.4643137254901957</c:v>
                </c:pt>
                <c:pt idx="4460">
                  <c:v>2.4643137254901957</c:v>
                </c:pt>
                <c:pt idx="4461">
                  <c:v>2.4643137254901957</c:v>
                </c:pt>
                <c:pt idx="4462">
                  <c:v>2.4643137254901957</c:v>
                </c:pt>
                <c:pt idx="4463">
                  <c:v>2.4643137254901957</c:v>
                </c:pt>
                <c:pt idx="4464">
                  <c:v>2.4643137254901957</c:v>
                </c:pt>
                <c:pt idx="4465">
                  <c:v>2.4643137254901957</c:v>
                </c:pt>
                <c:pt idx="4466">
                  <c:v>2.4643137254901957</c:v>
                </c:pt>
                <c:pt idx="4467">
                  <c:v>2.4643137254901957</c:v>
                </c:pt>
                <c:pt idx="4468">
                  <c:v>2.4643137254901957</c:v>
                </c:pt>
                <c:pt idx="4469">
                  <c:v>2.4643137254901957</c:v>
                </c:pt>
                <c:pt idx="4470">
                  <c:v>2.4643137254901957</c:v>
                </c:pt>
                <c:pt idx="4471">
                  <c:v>2.4643137254901957</c:v>
                </c:pt>
                <c:pt idx="4472">
                  <c:v>2.4643137254901957</c:v>
                </c:pt>
                <c:pt idx="4473">
                  <c:v>2.4643137254901957</c:v>
                </c:pt>
                <c:pt idx="4474">
                  <c:v>2.4643137254901957</c:v>
                </c:pt>
                <c:pt idx="4475">
                  <c:v>2.4643137254901957</c:v>
                </c:pt>
                <c:pt idx="4476">
                  <c:v>2.4643137254901957</c:v>
                </c:pt>
                <c:pt idx="4477">
                  <c:v>2.4643137254901957</c:v>
                </c:pt>
                <c:pt idx="4478">
                  <c:v>2.4643137254901957</c:v>
                </c:pt>
                <c:pt idx="4479">
                  <c:v>2.4643137254901957</c:v>
                </c:pt>
                <c:pt idx="4480">
                  <c:v>2.4643137254901957</c:v>
                </c:pt>
                <c:pt idx="4481">
                  <c:v>2.4643137254901957</c:v>
                </c:pt>
                <c:pt idx="4482">
                  <c:v>2.4643137254901957</c:v>
                </c:pt>
                <c:pt idx="4483">
                  <c:v>2.4643137254901957</c:v>
                </c:pt>
                <c:pt idx="4484">
                  <c:v>2.4643137254901957</c:v>
                </c:pt>
                <c:pt idx="4485">
                  <c:v>2.4643137254901957</c:v>
                </c:pt>
                <c:pt idx="4486">
                  <c:v>2.4643137254901957</c:v>
                </c:pt>
                <c:pt idx="4487">
                  <c:v>2.4643137254901957</c:v>
                </c:pt>
                <c:pt idx="4488">
                  <c:v>2.4643137254901957</c:v>
                </c:pt>
                <c:pt idx="4489">
                  <c:v>2.4643137254901957</c:v>
                </c:pt>
                <c:pt idx="4490">
                  <c:v>2.4643137254901957</c:v>
                </c:pt>
                <c:pt idx="4491">
                  <c:v>2.4643137254901957</c:v>
                </c:pt>
                <c:pt idx="4492">
                  <c:v>2.4643137254901957</c:v>
                </c:pt>
                <c:pt idx="4493">
                  <c:v>2.4643137254901957</c:v>
                </c:pt>
                <c:pt idx="4494">
                  <c:v>2.4643137254901957</c:v>
                </c:pt>
                <c:pt idx="4495">
                  <c:v>2.4643137254901957</c:v>
                </c:pt>
                <c:pt idx="4496">
                  <c:v>2.4643137254901957</c:v>
                </c:pt>
                <c:pt idx="4497">
                  <c:v>2.4643137254901957</c:v>
                </c:pt>
                <c:pt idx="4498">
                  <c:v>2.4643137254901957</c:v>
                </c:pt>
                <c:pt idx="4499">
                  <c:v>2.4643137254901957</c:v>
                </c:pt>
                <c:pt idx="4500">
                  <c:v>2.4643137254901957</c:v>
                </c:pt>
                <c:pt idx="4501">
                  <c:v>2.4643137254901957</c:v>
                </c:pt>
                <c:pt idx="4502">
                  <c:v>2.4643137254901957</c:v>
                </c:pt>
                <c:pt idx="4503">
                  <c:v>2.4643137254901957</c:v>
                </c:pt>
                <c:pt idx="4504">
                  <c:v>2.4643137254901957</c:v>
                </c:pt>
                <c:pt idx="4505">
                  <c:v>2.4643137254901957</c:v>
                </c:pt>
                <c:pt idx="4506">
                  <c:v>2.4643137254901957</c:v>
                </c:pt>
                <c:pt idx="4507">
                  <c:v>2.4643137254901957</c:v>
                </c:pt>
                <c:pt idx="4508">
                  <c:v>2.4643137254901957</c:v>
                </c:pt>
                <c:pt idx="4509">
                  <c:v>2.4643137254901957</c:v>
                </c:pt>
                <c:pt idx="4510">
                  <c:v>2.4643137254901957</c:v>
                </c:pt>
                <c:pt idx="4511">
                  <c:v>2.4643137254901957</c:v>
                </c:pt>
                <c:pt idx="4512">
                  <c:v>2.4643137254901957</c:v>
                </c:pt>
                <c:pt idx="4513">
                  <c:v>2.4643137254901957</c:v>
                </c:pt>
                <c:pt idx="4514">
                  <c:v>2.4643137254901957</c:v>
                </c:pt>
                <c:pt idx="4515">
                  <c:v>2.4643137254901957</c:v>
                </c:pt>
                <c:pt idx="4516">
                  <c:v>2.4643137254901957</c:v>
                </c:pt>
                <c:pt idx="4517">
                  <c:v>2.4643137254901957</c:v>
                </c:pt>
                <c:pt idx="4518">
                  <c:v>2.4643137254901957</c:v>
                </c:pt>
                <c:pt idx="4519">
                  <c:v>2.4643137254901957</c:v>
                </c:pt>
                <c:pt idx="4520">
                  <c:v>2.4643137254901957</c:v>
                </c:pt>
                <c:pt idx="4521">
                  <c:v>2.4643137254901957</c:v>
                </c:pt>
                <c:pt idx="4522">
                  <c:v>2.4643137254901957</c:v>
                </c:pt>
                <c:pt idx="4523">
                  <c:v>2.4643137254901957</c:v>
                </c:pt>
                <c:pt idx="4524">
                  <c:v>2.4643137254901957</c:v>
                </c:pt>
                <c:pt idx="4525">
                  <c:v>2.4643137254901957</c:v>
                </c:pt>
                <c:pt idx="4526">
                  <c:v>2.4643137254901957</c:v>
                </c:pt>
                <c:pt idx="4527">
                  <c:v>2.4643137254901957</c:v>
                </c:pt>
                <c:pt idx="4528">
                  <c:v>2.4643137254901957</c:v>
                </c:pt>
                <c:pt idx="4529">
                  <c:v>2.4643137254901957</c:v>
                </c:pt>
                <c:pt idx="4530">
                  <c:v>2.4643137254901957</c:v>
                </c:pt>
                <c:pt idx="4531">
                  <c:v>2.4643137254901957</c:v>
                </c:pt>
                <c:pt idx="4532">
                  <c:v>2.4643137254901957</c:v>
                </c:pt>
                <c:pt idx="4533">
                  <c:v>2.4643137254901957</c:v>
                </c:pt>
                <c:pt idx="4534">
                  <c:v>2.4643137254901957</c:v>
                </c:pt>
                <c:pt idx="4535">
                  <c:v>2.4643137254901957</c:v>
                </c:pt>
                <c:pt idx="4536">
                  <c:v>2.4643137254901957</c:v>
                </c:pt>
                <c:pt idx="4537">
                  <c:v>2.4643137254901957</c:v>
                </c:pt>
                <c:pt idx="4538">
                  <c:v>2.4643137254901957</c:v>
                </c:pt>
                <c:pt idx="4539">
                  <c:v>2.4643137254901957</c:v>
                </c:pt>
                <c:pt idx="4540">
                  <c:v>2.4643137254901957</c:v>
                </c:pt>
                <c:pt idx="4541">
                  <c:v>2.4643137254901957</c:v>
                </c:pt>
                <c:pt idx="4542">
                  <c:v>2.4643137254901957</c:v>
                </c:pt>
                <c:pt idx="4543">
                  <c:v>2.4643137254901957</c:v>
                </c:pt>
                <c:pt idx="4544">
                  <c:v>2.4643137254901957</c:v>
                </c:pt>
                <c:pt idx="4545">
                  <c:v>2.4643137254901957</c:v>
                </c:pt>
                <c:pt idx="4546">
                  <c:v>2.4643137254901957</c:v>
                </c:pt>
                <c:pt idx="4547">
                  <c:v>2.4643137254901957</c:v>
                </c:pt>
                <c:pt idx="4548">
                  <c:v>2.4643137254901957</c:v>
                </c:pt>
                <c:pt idx="4549">
                  <c:v>2.4643137254901957</c:v>
                </c:pt>
                <c:pt idx="4550">
                  <c:v>2.4643137254901957</c:v>
                </c:pt>
                <c:pt idx="4551">
                  <c:v>2.4643137254901957</c:v>
                </c:pt>
                <c:pt idx="4552">
                  <c:v>2.4643137254901957</c:v>
                </c:pt>
                <c:pt idx="4553">
                  <c:v>2.4643137254901957</c:v>
                </c:pt>
                <c:pt idx="4554">
                  <c:v>2.4643137254901957</c:v>
                </c:pt>
                <c:pt idx="4555">
                  <c:v>2.4643137254901957</c:v>
                </c:pt>
                <c:pt idx="4556">
                  <c:v>2.4643137254901957</c:v>
                </c:pt>
                <c:pt idx="4557">
                  <c:v>2.4643137254901957</c:v>
                </c:pt>
                <c:pt idx="4558">
                  <c:v>2.4643137254901957</c:v>
                </c:pt>
                <c:pt idx="4559">
                  <c:v>2.4643137254901957</c:v>
                </c:pt>
                <c:pt idx="4560">
                  <c:v>2.4643137254901957</c:v>
                </c:pt>
                <c:pt idx="4561">
                  <c:v>2.4643137254901957</c:v>
                </c:pt>
                <c:pt idx="4562">
                  <c:v>2.4643137254901957</c:v>
                </c:pt>
                <c:pt idx="4563">
                  <c:v>2.4643137254901957</c:v>
                </c:pt>
                <c:pt idx="4564">
                  <c:v>2.4643137254901957</c:v>
                </c:pt>
                <c:pt idx="4565">
                  <c:v>2.4643137254901957</c:v>
                </c:pt>
                <c:pt idx="4566">
                  <c:v>2.4643137254901957</c:v>
                </c:pt>
                <c:pt idx="4567">
                  <c:v>2.4643137254901957</c:v>
                </c:pt>
                <c:pt idx="4568">
                  <c:v>2.4643137254901957</c:v>
                </c:pt>
                <c:pt idx="4569">
                  <c:v>2.4643137254901957</c:v>
                </c:pt>
                <c:pt idx="4570">
                  <c:v>2.4643137254901957</c:v>
                </c:pt>
                <c:pt idx="4571">
                  <c:v>2.4643137254901957</c:v>
                </c:pt>
                <c:pt idx="4572">
                  <c:v>2.4643137254901957</c:v>
                </c:pt>
                <c:pt idx="4573">
                  <c:v>2.4643137254901957</c:v>
                </c:pt>
                <c:pt idx="4574">
                  <c:v>2.4643137254901957</c:v>
                </c:pt>
                <c:pt idx="4575">
                  <c:v>2.4643137254901957</c:v>
                </c:pt>
                <c:pt idx="4576">
                  <c:v>2.4643137254901957</c:v>
                </c:pt>
                <c:pt idx="4577">
                  <c:v>2.4643137254901957</c:v>
                </c:pt>
                <c:pt idx="4578">
                  <c:v>2.4643137254901957</c:v>
                </c:pt>
                <c:pt idx="4579">
                  <c:v>2.4643137254901957</c:v>
                </c:pt>
                <c:pt idx="4580">
                  <c:v>2.4643137254901957</c:v>
                </c:pt>
                <c:pt idx="4581">
                  <c:v>2.4643137254901957</c:v>
                </c:pt>
                <c:pt idx="4582">
                  <c:v>2.4643137254901957</c:v>
                </c:pt>
                <c:pt idx="4583">
                  <c:v>2.4643137254901957</c:v>
                </c:pt>
                <c:pt idx="4584">
                  <c:v>2.4643137254901957</c:v>
                </c:pt>
                <c:pt idx="4585">
                  <c:v>2.4643137254901957</c:v>
                </c:pt>
                <c:pt idx="4586">
                  <c:v>2.4643137254901957</c:v>
                </c:pt>
                <c:pt idx="4587">
                  <c:v>2.4643137254901957</c:v>
                </c:pt>
                <c:pt idx="4588">
                  <c:v>2.4643137254901957</c:v>
                </c:pt>
                <c:pt idx="4589">
                  <c:v>2.4643137254901957</c:v>
                </c:pt>
                <c:pt idx="4590">
                  <c:v>2.4643137254901957</c:v>
                </c:pt>
                <c:pt idx="4591">
                  <c:v>2.4643137254901957</c:v>
                </c:pt>
                <c:pt idx="4592">
                  <c:v>2.4643137254901957</c:v>
                </c:pt>
                <c:pt idx="4593">
                  <c:v>2.4643137254901957</c:v>
                </c:pt>
                <c:pt idx="4594">
                  <c:v>2.4643137254901957</c:v>
                </c:pt>
                <c:pt idx="4595">
                  <c:v>2.4643137254901957</c:v>
                </c:pt>
                <c:pt idx="4596">
                  <c:v>2.4643137254901957</c:v>
                </c:pt>
                <c:pt idx="4597">
                  <c:v>2.4643137254901957</c:v>
                </c:pt>
                <c:pt idx="4598">
                  <c:v>2.4643137254901957</c:v>
                </c:pt>
                <c:pt idx="4599">
                  <c:v>2.4643137254901957</c:v>
                </c:pt>
                <c:pt idx="4600">
                  <c:v>2.4643137254901957</c:v>
                </c:pt>
                <c:pt idx="4601">
                  <c:v>2.4643137254901957</c:v>
                </c:pt>
                <c:pt idx="4602">
                  <c:v>2.4643137254901957</c:v>
                </c:pt>
                <c:pt idx="4603">
                  <c:v>2.4643137254901957</c:v>
                </c:pt>
                <c:pt idx="4604">
                  <c:v>2.4643137254901957</c:v>
                </c:pt>
                <c:pt idx="4605">
                  <c:v>2.4643137254901957</c:v>
                </c:pt>
                <c:pt idx="4606">
                  <c:v>2.4643137254901957</c:v>
                </c:pt>
                <c:pt idx="4607">
                  <c:v>2.4643137254901957</c:v>
                </c:pt>
                <c:pt idx="4608">
                  <c:v>2.4643137254901957</c:v>
                </c:pt>
                <c:pt idx="4609">
                  <c:v>2.4643137254901957</c:v>
                </c:pt>
                <c:pt idx="4610">
                  <c:v>2.4643137254901957</c:v>
                </c:pt>
                <c:pt idx="4611">
                  <c:v>2.4643137254901957</c:v>
                </c:pt>
                <c:pt idx="4612">
                  <c:v>2.4643137254901957</c:v>
                </c:pt>
                <c:pt idx="4613">
                  <c:v>2.4643137254901957</c:v>
                </c:pt>
                <c:pt idx="4614">
                  <c:v>2.4643137254901957</c:v>
                </c:pt>
                <c:pt idx="4615">
                  <c:v>2.4643137254901957</c:v>
                </c:pt>
                <c:pt idx="4616">
                  <c:v>2.4643137254901957</c:v>
                </c:pt>
                <c:pt idx="4617">
                  <c:v>2.4643137254901957</c:v>
                </c:pt>
                <c:pt idx="4618">
                  <c:v>2.4643137254901957</c:v>
                </c:pt>
                <c:pt idx="4619">
                  <c:v>2.4643137254901957</c:v>
                </c:pt>
                <c:pt idx="4620">
                  <c:v>2.4643137254901957</c:v>
                </c:pt>
                <c:pt idx="4621">
                  <c:v>2.4643137254901957</c:v>
                </c:pt>
                <c:pt idx="4622">
                  <c:v>2.4643137254901957</c:v>
                </c:pt>
                <c:pt idx="4623">
                  <c:v>2.4643137254901957</c:v>
                </c:pt>
                <c:pt idx="4624">
                  <c:v>2.4643137254901957</c:v>
                </c:pt>
                <c:pt idx="4625">
                  <c:v>2.4643137254901957</c:v>
                </c:pt>
                <c:pt idx="4626">
                  <c:v>2.4643137254901957</c:v>
                </c:pt>
                <c:pt idx="4627">
                  <c:v>2.4643137254901957</c:v>
                </c:pt>
                <c:pt idx="4628">
                  <c:v>2.4643137254901957</c:v>
                </c:pt>
                <c:pt idx="4629">
                  <c:v>2.4643137254901957</c:v>
                </c:pt>
                <c:pt idx="4630">
                  <c:v>2.4643137254901957</c:v>
                </c:pt>
                <c:pt idx="4631">
                  <c:v>2.4643137254901957</c:v>
                </c:pt>
                <c:pt idx="4632">
                  <c:v>2.4643137254901957</c:v>
                </c:pt>
                <c:pt idx="4633">
                  <c:v>2.4643137254901957</c:v>
                </c:pt>
                <c:pt idx="4634">
                  <c:v>2.4643137254901957</c:v>
                </c:pt>
                <c:pt idx="4635">
                  <c:v>2.4643137254901957</c:v>
                </c:pt>
                <c:pt idx="4636">
                  <c:v>2.4643137254901957</c:v>
                </c:pt>
                <c:pt idx="4637">
                  <c:v>2.4643137254901957</c:v>
                </c:pt>
                <c:pt idx="4638">
                  <c:v>2.4643137254901957</c:v>
                </c:pt>
                <c:pt idx="4639">
                  <c:v>2.4643137254901957</c:v>
                </c:pt>
                <c:pt idx="4640">
                  <c:v>2.4643137254901957</c:v>
                </c:pt>
                <c:pt idx="4641">
                  <c:v>2.4643137254901957</c:v>
                </c:pt>
                <c:pt idx="4642">
                  <c:v>2.4643137254901957</c:v>
                </c:pt>
                <c:pt idx="4643">
                  <c:v>2.4643137254901957</c:v>
                </c:pt>
                <c:pt idx="4644">
                  <c:v>2.4643137254901957</c:v>
                </c:pt>
                <c:pt idx="4645">
                  <c:v>2.4643137254901957</c:v>
                </c:pt>
                <c:pt idx="4646">
                  <c:v>2.4643137254901957</c:v>
                </c:pt>
                <c:pt idx="4647">
                  <c:v>2.4643137254901957</c:v>
                </c:pt>
                <c:pt idx="4648">
                  <c:v>2.4643137254901957</c:v>
                </c:pt>
                <c:pt idx="4649">
                  <c:v>2.4643137254901957</c:v>
                </c:pt>
                <c:pt idx="4650">
                  <c:v>2.4643137254901957</c:v>
                </c:pt>
                <c:pt idx="4651">
                  <c:v>2.4643137254901957</c:v>
                </c:pt>
                <c:pt idx="4652">
                  <c:v>2.4643137254901957</c:v>
                </c:pt>
                <c:pt idx="4653">
                  <c:v>2.4643137254901957</c:v>
                </c:pt>
                <c:pt idx="4654">
                  <c:v>2.4643137254901957</c:v>
                </c:pt>
                <c:pt idx="4655">
                  <c:v>2.4643137254901957</c:v>
                </c:pt>
                <c:pt idx="4656">
                  <c:v>2.4643137254901957</c:v>
                </c:pt>
                <c:pt idx="4657">
                  <c:v>2.4643137254901957</c:v>
                </c:pt>
                <c:pt idx="4658">
                  <c:v>2.4643137254901957</c:v>
                </c:pt>
                <c:pt idx="4659">
                  <c:v>2.4643137254901957</c:v>
                </c:pt>
                <c:pt idx="4660">
                  <c:v>2.4643137254901957</c:v>
                </c:pt>
                <c:pt idx="4661">
                  <c:v>2.4643137254901957</c:v>
                </c:pt>
                <c:pt idx="4662">
                  <c:v>2.4643137254901957</c:v>
                </c:pt>
                <c:pt idx="4663">
                  <c:v>2.4643137254901957</c:v>
                </c:pt>
                <c:pt idx="4664">
                  <c:v>2.4643137254901957</c:v>
                </c:pt>
                <c:pt idx="4665">
                  <c:v>2.4643137254901957</c:v>
                </c:pt>
                <c:pt idx="4666">
                  <c:v>2.4643137254901957</c:v>
                </c:pt>
                <c:pt idx="4667">
                  <c:v>2.4643137254901957</c:v>
                </c:pt>
                <c:pt idx="4668">
                  <c:v>2.4643137254901957</c:v>
                </c:pt>
                <c:pt idx="4669">
                  <c:v>2.4643137254901957</c:v>
                </c:pt>
                <c:pt idx="4670">
                  <c:v>2.4643137254901957</c:v>
                </c:pt>
                <c:pt idx="4671">
                  <c:v>2.4643137254901957</c:v>
                </c:pt>
                <c:pt idx="4672">
                  <c:v>2.4643137254901957</c:v>
                </c:pt>
                <c:pt idx="4673">
                  <c:v>2.4643137254901957</c:v>
                </c:pt>
                <c:pt idx="4674">
                  <c:v>2.4643137254901957</c:v>
                </c:pt>
                <c:pt idx="4675">
                  <c:v>2.4643137254901957</c:v>
                </c:pt>
                <c:pt idx="4676">
                  <c:v>2.4643137254901957</c:v>
                </c:pt>
                <c:pt idx="4677">
                  <c:v>2.4643137254901957</c:v>
                </c:pt>
                <c:pt idx="4678">
                  <c:v>2.4643137254901957</c:v>
                </c:pt>
                <c:pt idx="4679">
                  <c:v>2.4643137254901957</c:v>
                </c:pt>
                <c:pt idx="4680">
                  <c:v>2.4643137254901957</c:v>
                </c:pt>
                <c:pt idx="4681">
                  <c:v>2.4643137254901957</c:v>
                </c:pt>
                <c:pt idx="4682">
                  <c:v>2.4643137254901957</c:v>
                </c:pt>
                <c:pt idx="4683">
                  <c:v>2.4643137254901957</c:v>
                </c:pt>
                <c:pt idx="4684">
                  <c:v>2.4643137254901957</c:v>
                </c:pt>
                <c:pt idx="4685">
                  <c:v>2.4643137254901957</c:v>
                </c:pt>
                <c:pt idx="4686">
                  <c:v>2.4643137254901957</c:v>
                </c:pt>
                <c:pt idx="4687">
                  <c:v>2.4643137254901957</c:v>
                </c:pt>
                <c:pt idx="4688">
                  <c:v>2.4643137254901957</c:v>
                </c:pt>
                <c:pt idx="4689">
                  <c:v>2.4643137254901957</c:v>
                </c:pt>
                <c:pt idx="4690">
                  <c:v>2.4643137254901957</c:v>
                </c:pt>
                <c:pt idx="4691">
                  <c:v>2.4643137254901957</c:v>
                </c:pt>
                <c:pt idx="4692">
                  <c:v>2.4643137254901957</c:v>
                </c:pt>
                <c:pt idx="4693">
                  <c:v>2.4643137254901957</c:v>
                </c:pt>
                <c:pt idx="4694">
                  <c:v>2.4643137254901957</c:v>
                </c:pt>
                <c:pt idx="4695">
                  <c:v>2.4643137254901957</c:v>
                </c:pt>
                <c:pt idx="4696">
                  <c:v>2.4643137254901957</c:v>
                </c:pt>
                <c:pt idx="4697">
                  <c:v>2.4643137254901957</c:v>
                </c:pt>
                <c:pt idx="4698">
                  <c:v>2.4643137254901957</c:v>
                </c:pt>
                <c:pt idx="4699">
                  <c:v>2.4643137254901957</c:v>
                </c:pt>
                <c:pt idx="4700">
                  <c:v>2.4643137254901957</c:v>
                </c:pt>
                <c:pt idx="4701">
                  <c:v>2.6117647058823525</c:v>
                </c:pt>
                <c:pt idx="4702">
                  <c:v>2.6117647058823525</c:v>
                </c:pt>
                <c:pt idx="4703">
                  <c:v>2.6117647058823525</c:v>
                </c:pt>
                <c:pt idx="4704">
                  <c:v>2.6117647058823525</c:v>
                </c:pt>
                <c:pt idx="4705">
                  <c:v>2.6117647058823525</c:v>
                </c:pt>
                <c:pt idx="4706">
                  <c:v>2.6117647058823525</c:v>
                </c:pt>
                <c:pt idx="4707">
                  <c:v>2.6117647058823525</c:v>
                </c:pt>
                <c:pt idx="4708">
                  <c:v>2.6117647058823525</c:v>
                </c:pt>
                <c:pt idx="4709">
                  <c:v>2.6117647058823525</c:v>
                </c:pt>
                <c:pt idx="4710">
                  <c:v>2.6117647058823525</c:v>
                </c:pt>
                <c:pt idx="4711">
                  <c:v>2.6117647058823525</c:v>
                </c:pt>
                <c:pt idx="4712">
                  <c:v>2.6117647058823525</c:v>
                </c:pt>
                <c:pt idx="4713">
                  <c:v>2.6117647058823525</c:v>
                </c:pt>
                <c:pt idx="4714">
                  <c:v>2.6117647058823525</c:v>
                </c:pt>
                <c:pt idx="4715">
                  <c:v>2.6117647058823525</c:v>
                </c:pt>
                <c:pt idx="4716">
                  <c:v>2.6117647058823525</c:v>
                </c:pt>
                <c:pt idx="4717">
                  <c:v>2.6117647058823525</c:v>
                </c:pt>
                <c:pt idx="4718">
                  <c:v>2.6117647058823525</c:v>
                </c:pt>
                <c:pt idx="4719">
                  <c:v>2.6117647058823525</c:v>
                </c:pt>
                <c:pt idx="4720">
                  <c:v>2.6117647058823525</c:v>
                </c:pt>
                <c:pt idx="4721">
                  <c:v>2.6117647058823525</c:v>
                </c:pt>
                <c:pt idx="4722">
                  <c:v>2.6117647058823525</c:v>
                </c:pt>
                <c:pt idx="4723">
                  <c:v>2.6117647058823525</c:v>
                </c:pt>
                <c:pt idx="4724">
                  <c:v>2.6117647058823525</c:v>
                </c:pt>
                <c:pt idx="4725">
                  <c:v>2.6117647058823525</c:v>
                </c:pt>
                <c:pt idx="4726">
                  <c:v>2.6117647058823525</c:v>
                </c:pt>
                <c:pt idx="4727">
                  <c:v>2.6117647058823525</c:v>
                </c:pt>
                <c:pt idx="4728">
                  <c:v>2.6117647058823525</c:v>
                </c:pt>
                <c:pt idx="4729">
                  <c:v>2.6117647058823525</c:v>
                </c:pt>
                <c:pt idx="4730">
                  <c:v>2.6117647058823525</c:v>
                </c:pt>
                <c:pt idx="4731">
                  <c:v>2.6117647058823525</c:v>
                </c:pt>
                <c:pt idx="4732">
                  <c:v>2.6117647058823525</c:v>
                </c:pt>
                <c:pt idx="4733">
                  <c:v>2.6117647058823525</c:v>
                </c:pt>
                <c:pt idx="4734">
                  <c:v>2.6117647058823525</c:v>
                </c:pt>
                <c:pt idx="4735">
                  <c:v>2.6117647058823525</c:v>
                </c:pt>
                <c:pt idx="4736">
                  <c:v>2.6117647058823525</c:v>
                </c:pt>
                <c:pt idx="4737">
                  <c:v>2.6117647058823525</c:v>
                </c:pt>
                <c:pt idx="4738">
                  <c:v>2.6117647058823525</c:v>
                </c:pt>
                <c:pt idx="4739">
                  <c:v>2.6117647058823525</c:v>
                </c:pt>
                <c:pt idx="4740">
                  <c:v>2.6117647058823525</c:v>
                </c:pt>
                <c:pt idx="4741">
                  <c:v>2.6117647058823525</c:v>
                </c:pt>
                <c:pt idx="4742">
                  <c:v>2.6117647058823525</c:v>
                </c:pt>
                <c:pt idx="4743">
                  <c:v>2.6117647058823525</c:v>
                </c:pt>
                <c:pt idx="4744">
                  <c:v>2.6117647058823525</c:v>
                </c:pt>
                <c:pt idx="4745">
                  <c:v>2.6117647058823525</c:v>
                </c:pt>
                <c:pt idx="4746">
                  <c:v>2.6117647058823525</c:v>
                </c:pt>
                <c:pt idx="4747">
                  <c:v>2.6117647058823525</c:v>
                </c:pt>
                <c:pt idx="4748">
                  <c:v>2.6117647058823525</c:v>
                </c:pt>
                <c:pt idx="4749">
                  <c:v>2.6117647058823525</c:v>
                </c:pt>
                <c:pt idx="4750">
                  <c:v>2.6117647058823525</c:v>
                </c:pt>
                <c:pt idx="4751">
                  <c:v>2.6117647058823525</c:v>
                </c:pt>
                <c:pt idx="4752">
                  <c:v>2.6117647058823525</c:v>
                </c:pt>
                <c:pt idx="4753">
                  <c:v>2.6117647058823525</c:v>
                </c:pt>
                <c:pt idx="4754">
                  <c:v>2.6117647058823525</c:v>
                </c:pt>
                <c:pt idx="4755">
                  <c:v>2.6117647058823525</c:v>
                </c:pt>
                <c:pt idx="4756">
                  <c:v>2.6117647058823525</c:v>
                </c:pt>
                <c:pt idx="4757">
                  <c:v>2.6117647058823525</c:v>
                </c:pt>
                <c:pt idx="4758">
                  <c:v>2.6117647058823525</c:v>
                </c:pt>
                <c:pt idx="4759">
                  <c:v>2.6117647058823525</c:v>
                </c:pt>
                <c:pt idx="4760">
                  <c:v>2.6117647058823525</c:v>
                </c:pt>
                <c:pt idx="4761">
                  <c:v>2.6117647058823525</c:v>
                </c:pt>
                <c:pt idx="4762">
                  <c:v>2.6117647058823525</c:v>
                </c:pt>
                <c:pt idx="4763">
                  <c:v>2.6117647058823525</c:v>
                </c:pt>
                <c:pt idx="4764">
                  <c:v>2.6117647058823525</c:v>
                </c:pt>
                <c:pt idx="4765">
                  <c:v>2.6117647058823525</c:v>
                </c:pt>
                <c:pt idx="4766">
                  <c:v>2.6117647058823525</c:v>
                </c:pt>
                <c:pt idx="4767">
                  <c:v>2.6117647058823525</c:v>
                </c:pt>
                <c:pt idx="4768">
                  <c:v>2.6117647058823525</c:v>
                </c:pt>
                <c:pt idx="4769">
                  <c:v>2.6117647058823525</c:v>
                </c:pt>
                <c:pt idx="4770">
                  <c:v>2.6117647058823525</c:v>
                </c:pt>
                <c:pt idx="4771">
                  <c:v>2.6117647058823525</c:v>
                </c:pt>
                <c:pt idx="4772">
                  <c:v>2.6117647058823525</c:v>
                </c:pt>
                <c:pt idx="4773">
                  <c:v>2.6117647058823525</c:v>
                </c:pt>
                <c:pt idx="4774">
                  <c:v>2.6117647058823525</c:v>
                </c:pt>
                <c:pt idx="4775">
                  <c:v>2.6117647058823525</c:v>
                </c:pt>
                <c:pt idx="4776">
                  <c:v>2.6117647058823525</c:v>
                </c:pt>
                <c:pt idx="4777">
                  <c:v>2.6117647058823525</c:v>
                </c:pt>
                <c:pt idx="4778">
                  <c:v>2.6117647058823525</c:v>
                </c:pt>
                <c:pt idx="4779">
                  <c:v>2.6117647058823525</c:v>
                </c:pt>
                <c:pt idx="4780">
                  <c:v>2.6117647058823525</c:v>
                </c:pt>
                <c:pt idx="4781">
                  <c:v>2.6117647058823525</c:v>
                </c:pt>
                <c:pt idx="4782">
                  <c:v>2.6117647058823525</c:v>
                </c:pt>
                <c:pt idx="4783">
                  <c:v>2.6117647058823525</c:v>
                </c:pt>
                <c:pt idx="4784">
                  <c:v>2.6117647058823525</c:v>
                </c:pt>
                <c:pt idx="4785">
                  <c:v>2.6117647058823525</c:v>
                </c:pt>
                <c:pt idx="4786">
                  <c:v>2.6117647058823525</c:v>
                </c:pt>
                <c:pt idx="4787">
                  <c:v>2.6117647058823525</c:v>
                </c:pt>
                <c:pt idx="4788">
                  <c:v>2.6117647058823525</c:v>
                </c:pt>
                <c:pt idx="4789">
                  <c:v>2.6117647058823525</c:v>
                </c:pt>
                <c:pt idx="4790">
                  <c:v>2.6117647058823525</c:v>
                </c:pt>
                <c:pt idx="4791">
                  <c:v>2.6117647058823525</c:v>
                </c:pt>
                <c:pt idx="4792">
                  <c:v>2.6117647058823525</c:v>
                </c:pt>
                <c:pt idx="4793">
                  <c:v>2.6117647058823525</c:v>
                </c:pt>
                <c:pt idx="4794">
                  <c:v>2.6117647058823525</c:v>
                </c:pt>
                <c:pt idx="4795">
                  <c:v>2.6117647058823525</c:v>
                </c:pt>
                <c:pt idx="4796">
                  <c:v>2.6117647058823525</c:v>
                </c:pt>
                <c:pt idx="4797">
                  <c:v>2.6117647058823525</c:v>
                </c:pt>
                <c:pt idx="4798">
                  <c:v>2.6117647058823525</c:v>
                </c:pt>
                <c:pt idx="4799">
                  <c:v>2.6117647058823525</c:v>
                </c:pt>
                <c:pt idx="4800">
                  <c:v>2.6117647058823525</c:v>
                </c:pt>
                <c:pt idx="4801">
                  <c:v>2.6117647058823525</c:v>
                </c:pt>
                <c:pt idx="4802">
                  <c:v>2.6117647058823525</c:v>
                </c:pt>
                <c:pt idx="4803">
                  <c:v>2.6117647058823525</c:v>
                </c:pt>
                <c:pt idx="4804">
                  <c:v>2.6117647058823525</c:v>
                </c:pt>
                <c:pt idx="4805">
                  <c:v>2.6117647058823525</c:v>
                </c:pt>
                <c:pt idx="4806">
                  <c:v>2.6117647058823525</c:v>
                </c:pt>
                <c:pt idx="4807">
                  <c:v>2.6117647058823525</c:v>
                </c:pt>
                <c:pt idx="4808">
                  <c:v>2.6117647058823525</c:v>
                </c:pt>
                <c:pt idx="4809">
                  <c:v>2.6117647058823525</c:v>
                </c:pt>
                <c:pt idx="4810">
                  <c:v>2.6117647058823525</c:v>
                </c:pt>
                <c:pt idx="4811">
                  <c:v>2.6117647058823525</c:v>
                </c:pt>
                <c:pt idx="4812">
                  <c:v>2.6117647058823525</c:v>
                </c:pt>
                <c:pt idx="4813">
                  <c:v>2.6117647058823525</c:v>
                </c:pt>
                <c:pt idx="4814">
                  <c:v>2.6117647058823525</c:v>
                </c:pt>
                <c:pt idx="4815">
                  <c:v>2.6117647058823525</c:v>
                </c:pt>
                <c:pt idx="4816">
                  <c:v>2.6117647058823525</c:v>
                </c:pt>
                <c:pt idx="4817">
                  <c:v>2.6117647058823525</c:v>
                </c:pt>
                <c:pt idx="4818">
                  <c:v>2.6117647058823525</c:v>
                </c:pt>
                <c:pt idx="4819">
                  <c:v>2.6117647058823525</c:v>
                </c:pt>
                <c:pt idx="4820">
                  <c:v>2.6117647058823525</c:v>
                </c:pt>
                <c:pt idx="4821">
                  <c:v>2.6117647058823525</c:v>
                </c:pt>
                <c:pt idx="4822">
                  <c:v>2.6117647058823525</c:v>
                </c:pt>
                <c:pt idx="4823">
                  <c:v>2.6117647058823525</c:v>
                </c:pt>
                <c:pt idx="4824">
                  <c:v>2.6117647058823525</c:v>
                </c:pt>
                <c:pt idx="4825">
                  <c:v>2.6117647058823525</c:v>
                </c:pt>
                <c:pt idx="4826">
                  <c:v>2.6117647058823525</c:v>
                </c:pt>
                <c:pt idx="4827">
                  <c:v>2.6117647058823525</c:v>
                </c:pt>
                <c:pt idx="4828">
                  <c:v>2.6117647058823525</c:v>
                </c:pt>
                <c:pt idx="4829">
                  <c:v>2.6117647058823525</c:v>
                </c:pt>
                <c:pt idx="4830">
                  <c:v>2.6117647058823525</c:v>
                </c:pt>
                <c:pt idx="4831">
                  <c:v>2.6117647058823525</c:v>
                </c:pt>
                <c:pt idx="4832">
                  <c:v>2.6117647058823525</c:v>
                </c:pt>
                <c:pt idx="4833">
                  <c:v>2.6117647058823525</c:v>
                </c:pt>
                <c:pt idx="4834">
                  <c:v>2.6117647058823525</c:v>
                </c:pt>
                <c:pt idx="4835">
                  <c:v>2.6117647058823525</c:v>
                </c:pt>
                <c:pt idx="4836">
                  <c:v>2.6117647058823525</c:v>
                </c:pt>
                <c:pt idx="4837">
                  <c:v>2.6117647058823525</c:v>
                </c:pt>
                <c:pt idx="4838">
                  <c:v>2.6117647058823525</c:v>
                </c:pt>
                <c:pt idx="4839">
                  <c:v>2.6117647058823525</c:v>
                </c:pt>
                <c:pt idx="4840">
                  <c:v>2.6117647058823525</c:v>
                </c:pt>
                <c:pt idx="4841">
                  <c:v>2.6117647058823525</c:v>
                </c:pt>
                <c:pt idx="4842">
                  <c:v>2.6117647058823525</c:v>
                </c:pt>
                <c:pt idx="4843">
                  <c:v>2.6117647058823525</c:v>
                </c:pt>
                <c:pt idx="4844">
                  <c:v>2.6117647058823525</c:v>
                </c:pt>
                <c:pt idx="4845">
                  <c:v>2.6117647058823525</c:v>
                </c:pt>
                <c:pt idx="4846">
                  <c:v>2.6117647058823525</c:v>
                </c:pt>
                <c:pt idx="4847">
                  <c:v>2.6117647058823525</c:v>
                </c:pt>
                <c:pt idx="4848">
                  <c:v>2.6117647058823525</c:v>
                </c:pt>
                <c:pt idx="4849">
                  <c:v>2.6117647058823525</c:v>
                </c:pt>
                <c:pt idx="4850">
                  <c:v>2.6117647058823525</c:v>
                </c:pt>
                <c:pt idx="4851">
                  <c:v>2.6117647058823525</c:v>
                </c:pt>
                <c:pt idx="4852">
                  <c:v>2.6117647058823525</c:v>
                </c:pt>
                <c:pt idx="4853">
                  <c:v>2.6117647058823525</c:v>
                </c:pt>
                <c:pt idx="4854">
                  <c:v>2.6117647058823525</c:v>
                </c:pt>
                <c:pt idx="4855">
                  <c:v>2.6117647058823525</c:v>
                </c:pt>
                <c:pt idx="4856">
                  <c:v>2.6117647058823525</c:v>
                </c:pt>
                <c:pt idx="4857">
                  <c:v>2.6117647058823525</c:v>
                </c:pt>
                <c:pt idx="4858">
                  <c:v>2.6117647058823525</c:v>
                </c:pt>
                <c:pt idx="4859">
                  <c:v>2.6117647058823525</c:v>
                </c:pt>
                <c:pt idx="4860">
                  <c:v>2.6117647058823525</c:v>
                </c:pt>
                <c:pt idx="4861">
                  <c:v>2.6117647058823525</c:v>
                </c:pt>
                <c:pt idx="4862">
                  <c:v>2.6117647058823525</c:v>
                </c:pt>
                <c:pt idx="4863">
                  <c:v>2.6117647058823525</c:v>
                </c:pt>
                <c:pt idx="4864">
                  <c:v>2.6117647058823525</c:v>
                </c:pt>
                <c:pt idx="4865">
                  <c:v>2.6117647058823525</c:v>
                </c:pt>
                <c:pt idx="4866">
                  <c:v>2.6117647058823525</c:v>
                </c:pt>
                <c:pt idx="4867">
                  <c:v>2.6117647058823525</c:v>
                </c:pt>
                <c:pt idx="4868">
                  <c:v>2.6117647058823525</c:v>
                </c:pt>
                <c:pt idx="4869">
                  <c:v>2.6117647058823525</c:v>
                </c:pt>
                <c:pt idx="4870">
                  <c:v>2.6117647058823525</c:v>
                </c:pt>
                <c:pt idx="4871">
                  <c:v>2.6117647058823525</c:v>
                </c:pt>
                <c:pt idx="4872">
                  <c:v>2.6117647058823525</c:v>
                </c:pt>
                <c:pt idx="4873">
                  <c:v>2.6117647058823525</c:v>
                </c:pt>
                <c:pt idx="4874">
                  <c:v>2.6117647058823525</c:v>
                </c:pt>
                <c:pt idx="4875">
                  <c:v>2.6117647058823525</c:v>
                </c:pt>
                <c:pt idx="4876">
                  <c:v>2.6117647058823525</c:v>
                </c:pt>
                <c:pt idx="4877">
                  <c:v>2.6117647058823525</c:v>
                </c:pt>
                <c:pt idx="4878">
                  <c:v>2.6117647058823525</c:v>
                </c:pt>
                <c:pt idx="4879">
                  <c:v>2.6117647058823525</c:v>
                </c:pt>
                <c:pt idx="4880">
                  <c:v>2.6117647058823525</c:v>
                </c:pt>
                <c:pt idx="4881">
                  <c:v>2.6117647058823525</c:v>
                </c:pt>
                <c:pt idx="4882">
                  <c:v>2.6117647058823525</c:v>
                </c:pt>
                <c:pt idx="4883">
                  <c:v>2.6117647058823525</c:v>
                </c:pt>
                <c:pt idx="4884">
                  <c:v>2.6117647058823525</c:v>
                </c:pt>
                <c:pt idx="4885">
                  <c:v>2.6117647058823525</c:v>
                </c:pt>
                <c:pt idx="4886">
                  <c:v>2.6117647058823525</c:v>
                </c:pt>
                <c:pt idx="4887">
                  <c:v>2.6117647058823525</c:v>
                </c:pt>
                <c:pt idx="4888">
                  <c:v>2.6117647058823525</c:v>
                </c:pt>
                <c:pt idx="4889">
                  <c:v>2.6117647058823525</c:v>
                </c:pt>
                <c:pt idx="4890">
                  <c:v>2.6117647058823525</c:v>
                </c:pt>
                <c:pt idx="4891">
                  <c:v>2.6117647058823525</c:v>
                </c:pt>
                <c:pt idx="4892">
                  <c:v>2.6117647058823525</c:v>
                </c:pt>
                <c:pt idx="4893">
                  <c:v>2.6117647058823525</c:v>
                </c:pt>
                <c:pt idx="4894">
                  <c:v>2.6117647058823525</c:v>
                </c:pt>
                <c:pt idx="4895">
                  <c:v>2.6117647058823525</c:v>
                </c:pt>
                <c:pt idx="4896">
                  <c:v>2.6117647058823525</c:v>
                </c:pt>
                <c:pt idx="4897">
                  <c:v>2.6117647058823525</c:v>
                </c:pt>
                <c:pt idx="4898">
                  <c:v>2.6117647058823525</c:v>
                </c:pt>
                <c:pt idx="4899">
                  <c:v>2.6117647058823525</c:v>
                </c:pt>
                <c:pt idx="4900">
                  <c:v>2.6117647058823525</c:v>
                </c:pt>
                <c:pt idx="4901">
                  <c:v>2.6117647058823525</c:v>
                </c:pt>
                <c:pt idx="4902">
                  <c:v>2.6117647058823525</c:v>
                </c:pt>
                <c:pt idx="4903">
                  <c:v>2.6117647058823525</c:v>
                </c:pt>
                <c:pt idx="4904">
                  <c:v>2.6117647058823525</c:v>
                </c:pt>
                <c:pt idx="4905">
                  <c:v>2.6117647058823525</c:v>
                </c:pt>
                <c:pt idx="4906">
                  <c:v>2.6117647058823525</c:v>
                </c:pt>
                <c:pt idx="4907">
                  <c:v>2.6117647058823525</c:v>
                </c:pt>
                <c:pt idx="4908">
                  <c:v>2.6117647058823525</c:v>
                </c:pt>
                <c:pt idx="4909">
                  <c:v>2.6117647058823525</c:v>
                </c:pt>
                <c:pt idx="4910">
                  <c:v>2.6117647058823525</c:v>
                </c:pt>
                <c:pt idx="4911">
                  <c:v>2.6117647058823525</c:v>
                </c:pt>
                <c:pt idx="4912">
                  <c:v>2.6117647058823525</c:v>
                </c:pt>
                <c:pt idx="4913">
                  <c:v>2.6117647058823525</c:v>
                </c:pt>
                <c:pt idx="4914">
                  <c:v>2.6117647058823525</c:v>
                </c:pt>
                <c:pt idx="4915">
                  <c:v>2.6117647058823525</c:v>
                </c:pt>
                <c:pt idx="4916">
                  <c:v>2.6117647058823525</c:v>
                </c:pt>
                <c:pt idx="4917">
                  <c:v>2.6117647058823525</c:v>
                </c:pt>
                <c:pt idx="4918">
                  <c:v>2.6117647058823525</c:v>
                </c:pt>
                <c:pt idx="4919">
                  <c:v>2.6117647058823525</c:v>
                </c:pt>
                <c:pt idx="4920">
                  <c:v>2.6117647058823525</c:v>
                </c:pt>
                <c:pt idx="4921">
                  <c:v>2.6117647058823525</c:v>
                </c:pt>
                <c:pt idx="4922">
                  <c:v>2.6117647058823525</c:v>
                </c:pt>
                <c:pt idx="4923">
                  <c:v>2.6117647058823525</c:v>
                </c:pt>
                <c:pt idx="4924">
                  <c:v>2.7592156862745094</c:v>
                </c:pt>
                <c:pt idx="4925">
                  <c:v>2.7592156862745094</c:v>
                </c:pt>
                <c:pt idx="4926">
                  <c:v>2.7592156862745094</c:v>
                </c:pt>
                <c:pt idx="4927">
                  <c:v>2.7592156862745094</c:v>
                </c:pt>
                <c:pt idx="4928">
                  <c:v>2.7592156862745094</c:v>
                </c:pt>
                <c:pt idx="4929">
                  <c:v>2.7592156862745094</c:v>
                </c:pt>
                <c:pt idx="4930">
                  <c:v>2.7592156862745094</c:v>
                </c:pt>
                <c:pt idx="4931">
                  <c:v>2.7592156862745094</c:v>
                </c:pt>
                <c:pt idx="4932">
                  <c:v>2.7592156862745094</c:v>
                </c:pt>
                <c:pt idx="4933">
                  <c:v>2.7592156862745094</c:v>
                </c:pt>
                <c:pt idx="4934">
                  <c:v>2.7592156862745094</c:v>
                </c:pt>
                <c:pt idx="4935">
                  <c:v>2.7592156862745094</c:v>
                </c:pt>
                <c:pt idx="4936">
                  <c:v>2.7592156862745094</c:v>
                </c:pt>
                <c:pt idx="4937">
                  <c:v>2.7592156862745094</c:v>
                </c:pt>
                <c:pt idx="4938">
                  <c:v>2.7592156862745094</c:v>
                </c:pt>
                <c:pt idx="4939">
                  <c:v>2.7592156862745094</c:v>
                </c:pt>
                <c:pt idx="4940">
                  <c:v>2.7592156862745094</c:v>
                </c:pt>
                <c:pt idx="4941">
                  <c:v>2.7592156862745094</c:v>
                </c:pt>
                <c:pt idx="4942">
                  <c:v>2.7592156862745094</c:v>
                </c:pt>
                <c:pt idx="4943">
                  <c:v>2.7592156862745094</c:v>
                </c:pt>
                <c:pt idx="4944">
                  <c:v>2.7592156862745094</c:v>
                </c:pt>
                <c:pt idx="4945">
                  <c:v>2.7592156862745094</c:v>
                </c:pt>
                <c:pt idx="4946">
                  <c:v>2.7592156862745094</c:v>
                </c:pt>
                <c:pt idx="4947">
                  <c:v>2.7592156862745094</c:v>
                </c:pt>
                <c:pt idx="4948">
                  <c:v>2.7592156862745094</c:v>
                </c:pt>
                <c:pt idx="4949">
                  <c:v>2.7592156862745094</c:v>
                </c:pt>
                <c:pt idx="4950">
                  <c:v>2.7592156862745094</c:v>
                </c:pt>
                <c:pt idx="4951">
                  <c:v>2.7592156862745094</c:v>
                </c:pt>
                <c:pt idx="4952">
                  <c:v>2.7592156862745094</c:v>
                </c:pt>
                <c:pt idx="4953">
                  <c:v>2.7592156862745094</c:v>
                </c:pt>
                <c:pt idx="4954">
                  <c:v>2.7592156862745094</c:v>
                </c:pt>
                <c:pt idx="4955">
                  <c:v>2.7592156862745094</c:v>
                </c:pt>
                <c:pt idx="4956">
                  <c:v>2.7592156862745094</c:v>
                </c:pt>
                <c:pt idx="4957">
                  <c:v>2.7592156862745094</c:v>
                </c:pt>
                <c:pt idx="4958">
                  <c:v>2.7592156862745094</c:v>
                </c:pt>
                <c:pt idx="4959">
                  <c:v>2.7592156862745094</c:v>
                </c:pt>
                <c:pt idx="4960">
                  <c:v>2.7592156862745094</c:v>
                </c:pt>
                <c:pt idx="4961">
                  <c:v>2.7592156862745094</c:v>
                </c:pt>
                <c:pt idx="4962">
                  <c:v>2.7592156862745094</c:v>
                </c:pt>
                <c:pt idx="4963">
                  <c:v>2.7592156862745094</c:v>
                </c:pt>
                <c:pt idx="4964">
                  <c:v>2.7592156862745094</c:v>
                </c:pt>
                <c:pt idx="4965">
                  <c:v>2.7592156862745094</c:v>
                </c:pt>
                <c:pt idx="4966">
                  <c:v>2.7592156862745094</c:v>
                </c:pt>
                <c:pt idx="4967">
                  <c:v>2.7592156862745094</c:v>
                </c:pt>
                <c:pt idx="4968">
                  <c:v>2.7592156862745094</c:v>
                </c:pt>
                <c:pt idx="4969">
                  <c:v>2.7592156862745094</c:v>
                </c:pt>
                <c:pt idx="4970">
                  <c:v>2.7592156862745094</c:v>
                </c:pt>
                <c:pt idx="4971">
                  <c:v>2.7592156862745094</c:v>
                </c:pt>
                <c:pt idx="4972">
                  <c:v>2.7592156862745094</c:v>
                </c:pt>
                <c:pt idx="4973">
                  <c:v>2.7592156862745094</c:v>
                </c:pt>
                <c:pt idx="4974">
                  <c:v>2.7592156862745094</c:v>
                </c:pt>
                <c:pt idx="4975">
                  <c:v>2.7592156862745094</c:v>
                </c:pt>
                <c:pt idx="4976">
                  <c:v>2.7592156862745094</c:v>
                </c:pt>
                <c:pt idx="4977">
                  <c:v>2.7592156862745094</c:v>
                </c:pt>
                <c:pt idx="4978">
                  <c:v>2.7592156862745094</c:v>
                </c:pt>
                <c:pt idx="4979">
                  <c:v>2.7592156862745094</c:v>
                </c:pt>
                <c:pt idx="4980">
                  <c:v>2.7592156862745094</c:v>
                </c:pt>
                <c:pt idx="4981">
                  <c:v>2.7592156862745094</c:v>
                </c:pt>
                <c:pt idx="4982">
                  <c:v>2.7592156862745094</c:v>
                </c:pt>
                <c:pt idx="4983">
                  <c:v>2.7592156862745094</c:v>
                </c:pt>
                <c:pt idx="4984">
                  <c:v>2.7592156862745094</c:v>
                </c:pt>
                <c:pt idx="4985">
                  <c:v>2.7592156862745094</c:v>
                </c:pt>
                <c:pt idx="4986">
                  <c:v>2.7592156862745094</c:v>
                </c:pt>
                <c:pt idx="4987">
                  <c:v>2.7592156862745094</c:v>
                </c:pt>
                <c:pt idx="4988">
                  <c:v>2.7592156862745094</c:v>
                </c:pt>
                <c:pt idx="4989">
                  <c:v>2.7592156862745094</c:v>
                </c:pt>
                <c:pt idx="4990">
                  <c:v>2.7592156862745094</c:v>
                </c:pt>
                <c:pt idx="4991">
                  <c:v>2.7592156862745094</c:v>
                </c:pt>
                <c:pt idx="4992">
                  <c:v>2.7592156862745094</c:v>
                </c:pt>
                <c:pt idx="4993">
                  <c:v>2.7592156862745094</c:v>
                </c:pt>
                <c:pt idx="4994">
                  <c:v>2.7592156862745094</c:v>
                </c:pt>
                <c:pt idx="4995">
                  <c:v>2.7592156862745094</c:v>
                </c:pt>
                <c:pt idx="4996">
                  <c:v>2.7592156862745094</c:v>
                </c:pt>
                <c:pt idx="4997">
                  <c:v>2.7592156862745094</c:v>
                </c:pt>
                <c:pt idx="4998">
                  <c:v>2.7592156862745094</c:v>
                </c:pt>
                <c:pt idx="4999">
                  <c:v>2.7592156862745094</c:v>
                </c:pt>
                <c:pt idx="5000">
                  <c:v>2.7592156862745094</c:v>
                </c:pt>
                <c:pt idx="5001">
                  <c:v>2.7592156862745094</c:v>
                </c:pt>
                <c:pt idx="5002">
                  <c:v>2.7592156862745094</c:v>
                </c:pt>
                <c:pt idx="5003">
                  <c:v>2.7592156862745094</c:v>
                </c:pt>
                <c:pt idx="5004">
                  <c:v>2.7592156862745094</c:v>
                </c:pt>
                <c:pt idx="5005">
                  <c:v>2.7592156862745094</c:v>
                </c:pt>
                <c:pt idx="5006">
                  <c:v>2.7592156862745094</c:v>
                </c:pt>
                <c:pt idx="5007">
                  <c:v>2.7592156862745094</c:v>
                </c:pt>
                <c:pt idx="5008">
                  <c:v>2.7592156862745094</c:v>
                </c:pt>
                <c:pt idx="5009">
                  <c:v>2.7592156862745094</c:v>
                </c:pt>
                <c:pt idx="5010">
                  <c:v>2.7592156862745094</c:v>
                </c:pt>
                <c:pt idx="5011">
                  <c:v>2.7592156862745094</c:v>
                </c:pt>
                <c:pt idx="5012">
                  <c:v>2.7592156862745094</c:v>
                </c:pt>
                <c:pt idx="5013">
                  <c:v>2.7592156862745094</c:v>
                </c:pt>
                <c:pt idx="5014">
                  <c:v>2.7592156862745094</c:v>
                </c:pt>
                <c:pt idx="5015">
                  <c:v>2.7592156862745094</c:v>
                </c:pt>
                <c:pt idx="5016">
                  <c:v>2.7592156862745094</c:v>
                </c:pt>
                <c:pt idx="5017">
                  <c:v>2.7592156862745094</c:v>
                </c:pt>
                <c:pt idx="5018">
                  <c:v>2.7592156862745094</c:v>
                </c:pt>
                <c:pt idx="5019">
                  <c:v>2.7592156862745094</c:v>
                </c:pt>
                <c:pt idx="5020">
                  <c:v>2.7592156862745094</c:v>
                </c:pt>
                <c:pt idx="5021">
                  <c:v>2.7592156862745094</c:v>
                </c:pt>
                <c:pt idx="5022">
                  <c:v>2.7592156862745094</c:v>
                </c:pt>
                <c:pt idx="5023">
                  <c:v>2.7592156862745094</c:v>
                </c:pt>
                <c:pt idx="5024">
                  <c:v>2.7592156862745094</c:v>
                </c:pt>
                <c:pt idx="5025">
                  <c:v>2.7592156862745094</c:v>
                </c:pt>
                <c:pt idx="5026">
                  <c:v>2.7592156862745094</c:v>
                </c:pt>
                <c:pt idx="5027">
                  <c:v>2.7592156862745094</c:v>
                </c:pt>
                <c:pt idx="5028">
                  <c:v>2.7592156862745094</c:v>
                </c:pt>
                <c:pt idx="5029">
                  <c:v>2.7592156862745094</c:v>
                </c:pt>
                <c:pt idx="5030">
                  <c:v>2.7592156862745094</c:v>
                </c:pt>
                <c:pt idx="5031">
                  <c:v>2.7592156862745094</c:v>
                </c:pt>
                <c:pt idx="5032">
                  <c:v>2.7592156862745094</c:v>
                </c:pt>
                <c:pt idx="5033">
                  <c:v>2.7592156862745094</c:v>
                </c:pt>
                <c:pt idx="5034">
                  <c:v>2.7592156862745094</c:v>
                </c:pt>
                <c:pt idx="5035">
                  <c:v>2.7592156862745094</c:v>
                </c:pt>
                <c:pt idx="5036">
                  <c:v>2.7592156862745094</c:v>
                </c:pt>
                <c:pt idx="5037">
                  <c:v>2.7592156862745094</c:v>
                </c:pt>
                <c:pt idx="5038">
                  <c:v>2.7592156862745094</c:v>
                </c:pt>
                <c:pt idx="5039">
                  <c:v>2.7592156862745094</c:v>
                </c:pt>
                <c:pt idx="5040">
                  <c:v>2.7592156862745094</c:v>
                </c:pt>
                <c:pt idx="5041">
                  <c:v>2.7592156862745094</c:v>
                </c:pt>
                <c:pt idx="5042">
                  <c:v>2.7592156862745094</c:v>
                </c:pt>
                <c:pt idx="5043">
                  <c:v>2.7592156862745094</c:v>
                </c:pt>
                <c:pt idx="5044">
                  <c:v>2.7592156862745094</c:v>
                </c:pt>
                <c:pt idx="5045">
                  <c:v>2.7592156862745094</c:v>
                </c:pt>
                <c:pt idx="5046">
                  <c:v>2.7592156862745094</c:v>
                </c:pt>
                <c:pt idx="5047">
                  <c:v>2.7592156862745094</c:v>
                </c:pt>
                <c:pt idx="5048">
                  <c:v>2.7592156862745094</c:v>
                </c:pt>
                <c:pt idx="5049">
                  <c:v>2.7592156862745094</c:v>
                </c:pt>
                <c:pt idx="5050">
                  <c:v>2.7592156862745094</c:v>
                </c:pt>
                <c:pt idx="5051">
                  <c:v>2.7592156862745094</c:v>
                </c:pt>
                <c:pt idx="5052">
                  <c:v>2.7592156862745094</c:v>
                </c:pt>
                <c:pt idx="5053">
                  <c:v>2.7592156862745094</c:v>
                </c:pt>
                <c:pt idx="5054">
                  <c:v>2.7592156862745094</c:v>
                </c:pt>
                <c:pt idx="5055">
                  <c:v>2.7592156862745094</c:v>
                </c:pt>
                <c:pt idx="5056">
                  <c:v>2.7592156862745094</c:v>
                </c:pt>
                <c:pt idx="5057">
                  <c:v>2.7592156862745094</c:v>
                </c:pt>
                <c:pt idx="5058">
                  <c:v>2.7592156862745094</c:v>
                </c:pt>
                <c:pt idx="5059">
                  <c:v>2.7592156862745094</c:v>
                </c:pt>
                <c:pt idx="5060">
                  <c:v>2.7592156862745094</c:v>
                </c:pt>
                <c:pt idx="5061">
                  <c:v>2.7592156862745094</c:v>
                </c:pt>
                <c:pt idx="5062">
                  <c:v>2.7592156862745094</c:v>
                </c:pt>
                <c:pt idx="5063">
                  <c:v>2.7592156862745094</c:v>
                </c:pt>
                <c:pt idx="5064">
                  <c:v>2.7592156862745094</c:v>
                </c:pt>
                <c:pt idx="5065">
                  <c:v>2.7592156862745094</c:v>
                </c:pt>
                <c:pt idx="5066">
                  <c:v>2.7592156862745094</c:v>
                </c:pt>
                <c:pt idx="5067">
                  <c:v>2.7592156862745094</c:v>
                </c:pt>
                <c:pt idx="5068">
                  <c:v>2.7592156862745094</c:v>
                </c:pt>
                <c:pt idx="5069">
                  <c:v>2.7592156862745094</c:v>
                </c:pt>
                <c:pt idx="5070">
                  <c:v>2.7592156862745094</c:v>
                </c:pt>
                <c:pt idx="5071">
                  <c:v>2.7592156862745094</c:v>
                </c:pt>
                <c:pt idx="5072">
                  <c:v>2.7592156862745094</c:v>
                </c:pt>
                <c:pt idx="5073">
                  <c:v>2.7592156862745094</c:v>
                </c:pt>
                <c:pt idx="5074">
                  <c:v>2.7592156862745094</c:v>
                </c:pt>
                <c:pt idx="5075">
                  <c:v>2.7592156862745094</c:v>
                </c:pt>
                <c:pt idx="5076">
                  <c:v>2.7592156862745094</c:v>
                </c:pt>
                <c:pt idx="5077">
                  <c:v>2.7592156862745094</c:v>
                </c:pt>
                <c:pt idx="5078">
                  <c:v>2.7592156862745094</c:v>
                </c:pt>
                <c:pt idx="5079">
                  <c:v>2.7592156862745094</c:v>
                </c:pt>
                <c:pt idx="5080">
                  <c:v>2.7592156862745094</c:v>
                </c:pt>
                <c:pt idx="5081">
                  <c:v>2.7592156862745094</c:v>
                </c:pt>
                <c:pt idx="5082">
                  <c:v>2.7592156862745094</c:v>
                </c:pt>
                <c:pt idx="5083">
                  <c:v>2.7592156862745094</c:v>
                </c:pt>
                <c:pt idx="5084">
                  <c:v>2.7592156862745094</c:v>
                </c:pt>
                <c:pt idx="5085">
                  <c:v>2.7592156862745094</c:v>
                </c:pt>
                <c:pt idx="5086">
                  <c:v>2.7592156862745094</c:v>
                </c:pt>
                <c:pt idx="5087">
                  <c:v>2.7592156862745094</c:v>
                </c:pt>
                <c:pt idx="5088">
                  <c:v>2.7592156862745094</c:v>
                </c:pt>
                <c:pt idx="5089">
                  <c:v>2.7592156862745094</c:v>
                </c:pt>
                <c:pt idx="5090">
                  <c:v>2.7592156862745094</c:v>
                </c:pt>
                <c:pt idx="5091">
                  <c:v>2.7592156862745094</c:v>
                </c:pt>
                <c:pt idx="5092">
                  <c:v>2.7592156862745094</c:v>
                </c:pt>
                <c:pt idx="5093">
                  <c:v>2.7592156862745094</c:v>
                </c:pt>
                <c:pt idx="5094">
                  <c:v>2.7592156862745094</c:v>
                </c:pt>
                <c:pt idx="5095">
                  <c:v>2.7592156862745094</c:v>
                </c:pt>
                <c:pt idx="5096">
                  <c:v>2.7592156862745094</c:v>
                </c:pt>
                <c:pt idx="5097">
                  <c:v>2.7592156862745094</c:v>
                </c:pt>
                <c:pt idx="5098">
                  <c:v>2.7592156862745094</c:v>
                </c:pt>
                <c:pt idx="5099">
                  <c:v>2.7592156862745094</c:v>
                </c:pt>
                <c:pt idx="5100">
                  <c:v>2.7592156862745094</c:v>
                </c:pt>
                <c:pt idx="5101">
                  <c:v>2.7592156862745094</c:v>
                </c:pt>
                <c:pt idx="5102">
                  <c:v>2.7592156862745094</c:v>
                </c:pt>
                <c:pt idx="5103">
                  <c:v>2.7592156862745094</c:v>
                </c:pt>
                <c:pt idx="5104">
                  <c:v>2.7592156862745094</c:v>
                </c:pt>
                <c:pt idx="5105">
                  <c:v>2.7592156862745094</c:v>
                </c:pt>
                <c:pt idx="5106">
                  <c:v>2.7592156862745094</c:v>
                </c:pt>
                <c:pt idx="5107">
                  <c:v>2.7592156862745094</c:v>
                </c:pt>
                <c:pt idx="5108">
                  <c:v>2.7592156862745094</c:v>
                </c:pt>
                <c:pt idx="5109">
                  <c:v>2.7592156862745094</c:v>
                </c:pt>
                <c:pt idx="5110">
                  <c:v>2.7592156862745094</c:v>
                </c:pt>
                <c:pt idx="5111">
                  <c:v>2.7592156862745094</c:v>
                </c:pt>
                <c:pt idx="5112">
                  <c:v>2.7592156862745094</c:v>
                </c:pt>
                <c:pt idx="5113">
                  <c:v>2.7592156862745094</c:v>
                </c:pt>
                <c:pt idx="5114">
                  <c:v>2.7592156862745094</c:v>
                </c:pt>
                <c:pt idx="5115">
                  <c:v>2.7592156862745094</c:v>
                </c:pt>
                <c:pt idx="5116">
                  <c:v>2.7592156862745094</c:v>
                </c:pt>
                <c:pt idx="5117">
                  <c:v>2.7592156862745094</c:v>
                </c:pt>
                <c:pt idx="5118">
                  <c:v>2.7592156862745094</c:v>
                </c:pt>
                <c:pt idx="5119">
                  <c:v>2.7592156862745094</c:v>
                </c:pt>
                <c:pt idx="5120">
                  <c:v>2.7592156862745094</c:v>
                </c:pt>
                <c:pt idx="5121">
                  <c:v>2.7592156862745094</c:v>
                </c:pt>
                <c:pt idx="5122">
                  <c:v>2.7592156862745094</c:v>
                </c:pt>
                <c:pt idx="5123">
                  <c:v>2.7592156862745094</c:v>
                </c:pt>
                <c:pt idx="5124">
                  <c:v>2.7592156862745094</c:v>
                </c:pt>
                <c:pt idx="5125">
                  <c:v>2.7592156862745094</c:v>
                </c:pt>
                <c:pt idx="5126">
                  <c:v>2.7592156862745094</c:v>
                </c:pt>
                <c:pt idx="5127">
                  <c:v>2.7592156862745094</c:v>
                </c:pt>
                <c:pt idx="5128">
                  <c:v>2.7592156862745094</c:v>
                </c:pt>
                <c:pt idx="5129">
                  <c:v>2.7592156862745094</c:v>
                </c:pt>
                <c:pt idx="5130">
                  <c:v>2.7592156862745094</c:v>
                </c:pt>
                <c:pt idx="5131">
                  <c:v>2.7592156862745094</c:v>
                </c:pt>
                <c:pt idx="5132">
                  <c:v>2.7592156862745094</c:v>
                </c:pt>
                <c:pt idx="5133">
                  <c:v>2.7592156862745094</c:v>
                </c:pt>
                <c:pt idx="5134">
                  <c:v>2.7592156862745094</c:v>
                </c:pt>
                <c:pt idx="5135">
                  <c:v>2.7592156862745094</c:v>
                </c:pt>
                <c:pt idx="5136">
                  <c:v>2.7592156862745094</c:v>
                </c:pt>
                <c:pt idx="5137">
                  <c:v>2.7592156862745094</c:v>
                </c:pt>
                <c:pt idx="5138">
                  <c:v>2.7592156862745094</c:v>
                </c:pt>
                <c:pt idx="5139">
                  <c:v>2.7592156862745094</c:v>
                </c:pt>
                <c:pt idx="5140">
                  <c:v>2.7592156862745094</c:v>
                </c:pt>
                <c:pt idx="5141">
                  <c:v>2.7592156862745094</c:v>
                </c:pt>
                <c:pt idx="5142">
                  <c:v>2.7592156862745094</c:v>
                </c:pt>
                <c:pt idx="5143">
                  <c:v>2.7592156862745094</c:v>
                </c:pt>
                <c:pt idx="5144">
                  <c:v>2.7592156862745094</c:v>
                </c:pt>
                <c:pt idx="5145">
                  <c:v>2.7592156862745094</c:v>
                </c:pt>
                <c:pt idx="5146">
                  <c:v>2.7592156862745094</c:v>
                </c:pt>
                <c:pt idx="5147">
                  <c:v>2.7592156862745094</c:v>
                </c:pt>
                <c:pt idx="5148">
                  <c:v>2.7592156862745094</c:v>
                </c:pt>
                <c:pt idx="5149">
                  <c:v>2.7592156862745094</c:v>
                </c:pt>
                <c:pt idx="5150">
                  <c:v>2.7592156862745094</c:v>
                </c:pt>
                <c:pt idx="5151">
                  <c:v>2.7592156862745094</c:v>
                </c:pt>
                <c:pt idx="5152">
                  <c:v>2.7592156862745094</c:v>
                </c:pt>
                <c:pt idx="5153">
                  <c:v>2.7592156862745094</c:v>
                </c:pt>
                <c:pt idx="5154">
                  <c:v>2.7592156862745094</c:v>
                </c:pt>
                <c:pt idx="5155">
                  <c:v>2.7592156862745094</c:v>
                </c:pt>
                <c:pt idx="5156">
                  <c:v>2.7592156862745094</c:v>
                </c:pt>
                <c:pt idx="5157">
                  <c:v>2.7592156862745094</c:v>
                </c:pt>
                <c:pt idx="5158">
                  <c:v>2.7592156862745094</c:v>
                </c:pt>
                <c:pt idx="5159">
                  <c:v>2.7592156862745094</c:v>
                </c:pt>
                <c:pt idx="5160">
                  <c:v>2.7592156862745094</c:v>
                </c:pt>
                <c:pt idx="5161">
                  <c:v>2.7592156862745094</c:v>
                </c:pt>
                <c:pt idx="5162">
                  <c:v>2.7592156862745094</c:v>
                </c:pt>
                <c:pt idx="5163">
                  <c:v>2.7592156862745094</c:v>
                </c:pt>
                <c:pt idx="5164">
                  <c:v>2.7592156862745094</c:v>
                </c:pt>
                <c:pt idx="5165">
                  <c:v>2.7592156862745094</c:v>
                </c:pt>
                <c:pt idx="5166">
                  <c:v>2.7592156862745094</c:v>
                </c:pt>
                <c:pt idx="5167">
                  <c:v>2.7592156862745094</c:v>
                </c:pt>
                <c:pt idx="5168">
                  <c:v>2.7592156862745094</c:v>
                </c:pt>
                <c:pt idx="5169">
                  <c:v>2.7592156862745094</c:v>
                </c:pt>
                <c:pt idx="5170">
                  <c:v>2.7592156862745094</c:v>
                </c:pt>
                <c:pt idx="5171">
                  <c:v>2.7592156862745094</c:v>
                </c:pt>
                <c:pt idx="5172">
                  <c:v>2.7592156862745094</c:v>
                </c:pt>
                <c:pt idx="5173">
                  <c:v>2.7592156862745094</c:v>
                </c:pt>
                <c:pt idx="5174">
                  <c:v>2.7592156862745094</c:v>
                </c:pt>
                <c:pt idx="5175">
                  <c:v>2.7592156862745094</c:v>
                </c:pt>
                <c:pt idx="5176">
                  <c:v>2.7592156862745094</c:v>
                </c:pt>
                <c:pt idx="5177">
                  <c:v>2.7592156862745094</c:v>
                </c:pt>
                <c:pt idx="5178">
                  <c:v>2.7592156862745094</c:v>
                </c:pt>
                <c:pt idx="5179">
                  <c:v>2.7592156862745094</c:v>
                </c:pt>
                <c:pt idx="5180">
                  <c:v>2.7592156862745094</c:v>
                </c:pt>
                <c:pt idx="5181">
                  <c:v>2.7592156862745094</c:v>
                </c:pt>
                <c:pt idx="5182">
                  <c:v>2.7592156862745094</c:v>
                </c:pt>
                <c:pt idx="5183">
                  <c:v>2.7592156862745094</c:v>
                </c:pt>
                <c:pt idx="5184">
                  <c:v>2.7592156862745094</c:v>
                </c:pt>
                <c:pt idx="5185">
                  <c:v>2.7592156862745094</c:v>
                </c:pt>
                <c:pt idx="5186">
                  <c:v>2.7592156862745094</c:v>
                </c:pt>
                <c:pt idx="5187">
                  <c:v>2.7592156862745094</c:v>
                </c:pt>
                <c:pt idx="5188">
                  <c:v>2.7592156862745094</c:v>
                </c:pt>
                <c:pt idx="5189">
                  <c:v>2.7592156862745094</c:v>
                </c:pt>
                <c:pt idx="5190">
                  <c:v>2.7592156862745094</c:v>
                </c:pt>
                <c:pt idx="5191">
                  <c:v>2.7592156862745094</c:v>
                </c:pt>
                <c:pt idx="5192">
                  <c:v>2.7592156862745094</c:v>
                </c:pt>
                <c:pt idx="5193">
                  <c:v>2.7592156862745094</c:v>
                </c:pt>
                <c:pt idx="5194">
                  <c:v>2.7592156862745094</c:v>
                </c:pt>
                <c:pt idx="5195">
                  <c:v>2.7592156862745094</c:v>
                </c:pt>
                <c:pt idx="5196">
                  <c:v>2.7592156862745094</c:v>
                </c:pt>
                <c:pt idx="5197">
                  <c:v>2.7592156862745094</c:v>
                </c:pt>
                <c:pt idx="5198">
                  <c:v>2.9066666666666667</c:v>
                </c:pt>
                <c:pt idx="5199">
                  <c:v>2.9066666666666667</c:v>
                </c:pt>
                <c:pt idx="5200">
                  <c:v>2.9066666666666667</c:v>
                </c:pt>
                <c:pt idx="5201">
                  <c:v>2.9066666666666667</c:v>
                </c:pt>
                <c:pt idx="5202">
                  <c:v>2.9066666666666667</c:v>
                </c:pt>
                <c:pt idx="5203">
                  <c:v>2.9066666666666667</c:v>
                </c:pt>
                <c:pt idx="5204">
                  <c:v>2.9066666666666667</c:v>
                </c:pt>
                <c:pt idx="5205">
                  <c:v>2.9066666666666667</c:v>
                </c:pt>
                <c:pt idx="5206">
                  <c:v>2.9066666666666667</c:v>
                </c:pt>
                <c:pt idx="5207">
                  <c:v>2.9066666666666667</c:v>
                </c:pt>
                <c:pt idx="5208">
                  <c:v>2.9066666666666667</c:v>
                </c:pt>
                <c:pt idx="5209">
                  <c:v>2.9066666666666667</c:v>
                </c:pt>
                <c:pt idx="5210">
                  <c:v>2.9066666666666667</c:v>
                </c:pt>
                <c:pt idx="5211">
                  <c:v>2.9066666666666667</c:v>
                </c:pt>
                <c:pt idx="5212">
                  <c:v>2.9066666666666667</c:v>
                </c:pt>
                <c:pt idx="5213">
                  <c:v>2.9066666666666667</c:v>
                </c:pt>
                <c:pt idx="5214">
                  <c:v>2.9066666666666667</c:v>
                </c:pt>
                <c:pt idx="5215">
                  <c:v>2.9066666666666667</c:v>
                </c:pt>
                <c:pt idx="5216">
                  <c:v>2.9066666666666667</c:v>
                </c:pt>
                <c:pt idx="5217">
                  <c:v>2.9066666666666667</c:v>
                </c:pt>
                <c:pt idx="5218">
                  <c:v>2.9066666666666667</c:v>
                </c:pt>
                <c:pt idx="5219">
                  <c:v>2.9066666666666667</c:v>
                </c:pt>
                <c:pt idx="5220">
                  <c:v>2.9066666666666667</c:v>
                </c:pt>
                <c:pt idx="5221">
                  <c:v>2.9066666666666667</c:v>
                </c:pt>
                <c:pt idx="5222">
                  <c:v>2.9066666666666667</c:v>
                </c:pt>
                <c:pt idx="5223">
                  <c:v>2.9066666666666667</c:v>
                </c:pt>
                <c:pt idx="5224">
                  <c:v>2.9066666666666667</c:v>
                </c:pt>
                <c:pt idx="5225">
                  <c:v>2.9066666666666667</c:v>
                </c:pt>
                <c:pt idx="5226">
                  <c:v>2.9066666666666667</c:v>
                </c:pt>
                <c:pt idx="5227">
                  <c:v>2.9066666666666667</c:v>
                </c:pt>
                <c:pt idx="5228">
                  <c:v>2.9066666666666667</c:v>
                </c:pt>
                <c:pt idx="5229">
                  <c:v>2.9066666666666667</c:v>
                </c:pt>
                <c:pt idx="5230">
                  <c:v>2.9066666666666667</c:v>
                </c:pt>
                <c:pt idx="5231">
                  <c:v>2.9066666666666667</c:v>
                </c:pt>
                <c:pt idx="5232">
                  <c:v>2.9066666666666667</c:v>
                </c:pt>
                <c:pt idx="5233">
                  <c:v>2.9066666666666667</c:v>
                </c:pt>
                <c:pt idx="5234">
                  <c:v>2.9066666666666667</c:v>
                </c:pt>
                <c:pt idx="5235">
                  <c:v>2.9066666666666667</c:v>
                </c:pt>
                <c:pt idx="5236">
                  <c:v>2.9066666666666667</c:v>
                </c:pt>
                <c:pt idx="5237">
                  <c:v>2.9066666666666667</c:v>
                </c:pt>
                <c:pt idx="5238">
                  <c:v>2.9066666666666667</c:v>
                </c:pt>
                <c:pt idx="5239">
                  <c:v>2.9066666666666667</c:v>
                </c:pt>
                <c:pt idx="5240">
                  <c:v>2.9066666666666667</c:v>
                </c:pt>
                <c:pt idx="5241">
                  <c:v>2.9066666666666667</c:v>
                </c:pt>
                <c:pt idx="5242">
                  <c:v>2.9066666666666667</c:v>
                </c:pt>
                <c:pt idx="5243">
                  <c:v>2.9066666666666667</c:v>
                </c:pt>
                <c:pt idx="5244">
                  <c:v>2.9066666666666667</c:v>
                </c:pt>
                <c:pt idx="5245">
                  <c:v>2.9066666666666667</c:v>
                </c:pt>
                <c:pt idx="5246">
                  <c:v>2.9066666666666667</c:v>
                </c:pt>
                <c:pt idx="5247">
                  <c:v>2.9066666666666667</c:v>
                </c:pt>
                <c:pt idx="5248">
                  <c:v>2.9066666666666667</c:v>
                </c:pt>
                <c:pt idx="5249">
                  <c:v>2.9066666666666667</c:v>
                </c:pt>
                <c:pt idx="5250">
                  <c:v>2.9066666666666667</c:v>
                </c:pt>
                <c:pt idx="5251">
                  <c:v>2.9066666666666667</c:v>
                </c:pt>
                <c:pt idx="5252">
                  <c:v>2.9066666666666667</c:v>
                </c:pt>
                <c:pt idx="5253">
                  <c:v>2.9066666666666667</c:v>
                </c:pt>
                <c:pt idx="5254">
                  <c:v>2.9066666666666667</c:v>
                </c:pt>
                <c:pt idx="5255">
                  <c:v>2.9066666666666667</c:v>
                </c:pt>
                <c:pt idx="5256">
                  <c:v>2.9066666666666667</c:v>
                </c:pt>
                <c:pt idx="5257">
                  <c:v>2.9066666666666667</c:v>
                </c:pt>
                <c:pt idx="5258">
                  <c:v>2.9066666666666667</c:v>
                </c:pt>
                <c:pt idx="5259">
                  <c:v>2.9066666666666667</c:v>
                </c:pt>
                <c:pt idx="5260">
                  <c:v>2.9066666666666667</c:v>
                </c:pt>
                <c:pt idx="5261">
                  <c:v>2.9066666666666667</c:v>
                </c:pt>
                <c:pt idx="5262">
                  <c:v>2.9066666666666667</c:v>
                </c:pt>
                <c:pt idx="5263">
                  <c:v>2.9066666666666667</c:v>
                </c:pt>
                <c:pt idx="5264">
                  <c:v>2.9066666666666667</c:v>
                </c:pt>
                <c:pt idx="5265">
                  <c:v>2.9066666666666667</c:v>
                </c:pt>
                <c:pt idx="5266">
                  <c:v>2.9066666666666667</c:v>
                </c:pt>
                <c:pt idx="5267">
                  <c:v>2.9066666666666667</c:v>
                </c:pt>
                <c:pt idx="5268">
                  <c:v>2.9066666666666667</c:v>
                </c:pt>
                <c:pt idx="5269">
                  <c:v>2.9066666666666667</c:v>
                </c:pt>
                <c:pt idx="5270">
                  <c:v>2.9066666666666667</c:v>
                </c:pt>
                <c:pt idx="5271">
                  <c:v>2.9066666666666667</c:v>
                </c:pt>
                <c:pt idx="5272">
                  <c:v>2.9066666666666667</c:v>
                </c:pt>
                <c:pt idx="5273">
                  <c:v>2.9066666666666667</c:v>
                </c:pt>
                <c:pt idx="5274">
                  <c:v>2.9066666666666667</c:v>
                </c:pt>
                <c:pt idx="5275">
                  <c:v>2.9066666666666667</c:v>
                </c:pt>
                <c:pt idx="5276">
                  <c:v>2.9066666666666667</c:v>
                </c:pt>
                <c:pt idx="5277">
                  <c:v>2.9066666666666667</c:v>
                </c:pt>
                <c:pt idx="5278">
                  <c:v>2.9066666666666667</c:v>
                </c:pt>
                <c:pt idx="5279">
                  <c:v>2.9066666666666667</c:v>
                </c:pt>
                <c:pt idx="5280">
                  <c:v>2.9066666666666667</c:v>
                </c:pt>
                <c:pt idx="5281">
                  <c:v>2.9066666666666667</c:v>
                </c:pt>
                <c:pt idx="5282">
                  <c:v>2.9066666666666667</c:v>
                </c:pt>
                <c:pt idx="5283">
                  <c:v>2.9066666666666667</c:v>
                </c:pt>
                <c:pt idx="5284">
                  <c:v>2.9066666666666667</c:v>
                </c:pt>
                <c:pt idx="5285">
                  <c:v>2.9066666666666667</c:v>
                </c:pt>
                <c:pt idx="5286">
                  <c:v>2.9066666666666667</c:v>
                </c:pt>
                <c:pt idx="5287">
                  <c:v>2.9066666666666667</c:v>
                </c:pt>
                <c:pt idx="5288">
                  <c:v>2.9066666666666667</c:v>
                </c:pt>
                <c:pt idx="5289">
                  <c:v>2.9066666666666667</c:v>
                </c:pt>
                <c:pt idx="5290">
                  <c:v>2.9066666666666667</c:v>
                </c:pt>
                <c:pt idx="5291">
                  <c:v>2.9066666666666667</c:v>
                </c:pt>
                <c:pt idx="5292">
                  <c:v>2.9066666666666667</c:v>
                </c:pt>
                <c:pt idx="5293">
                  <c:v>2.9066666666666667</c:v>
                </c:pt>
                <c:pt idx="5294">
                  <c:v>2.9066666666666667</c:v>
                </c:pt>
                <c:pt idx="5295">
                  <c:v>2.9066666666666667</c:v>
                </c:pt>
                <c:pt idx="5296">
                  <c:v>2.9066666666666667</c:v>
                </c:pt>
                <c:pt idx="5297">
                  <c:v>2.9066666666666667</c:v>
                </c:pt>
                <c:pt idx="5298">
                  <c:v>2.9066666666666667</c:v>
                </c:pt>
                <c:pt idx="5299">
                  <c:v>2.9066666666666667</c:v>
                </c:pt>
                <c:pt idx="5300">
                  <c:v>2.9066666666666667</c:v>
                </c:pt>
                <c:pt idx="5301">
                  <c:v>2.9066666666666667</c:v>
                </c:pt>
                <c:pt idx="5302">
                  <c:v>2.9066666666666667</c:v>
                </c:pt>
                <c:pt idx="5303">
                  <c:v>2.9066666666666667</c:v>
                </c:pt>
                <c:pt idx="5304">
                  <c:v>2.9066666666666667</c:v>
                </c:pt>
                <c:pt idx="5305">
                  <c:v>2.9066666666666667</c:v>
                </c:pt>
                <c:pt idx="5306">
                  <c:v>2.9066666666666667</c:v>
                </c:pt>
                <c:pt idx="5307">
                  <c:v>2.9066666666666667</c:v>
                </c:pt>
                <c:pt idx="5308">
                  <c:v>2.9066666666666667</c:v>
                </c:pt>
                <c:pt idx="5309">
                  <c:v>2.9066666666666667</c:v>
                </c:pt>
                <c:pt idx="5310">
                  <c:v>2.9066666666666667</c:v>
                </c:pt>
                <c:pt idx="5311">
                  <c:v>2.9066666666666667</c:v>
                </c:pt>
                <c:pt idx="5312">
                  <c:v>2.9066666666666667</c:v>
                </c:pt>
                <c:pt idx="5313">
                  <c:v>2.9066666666666667</c:v>
                </c:pt>
                <c:pt idx="5314">
                  <c:v>2.9066666666666667</c:v>
                </c:pt>
                <c:pt idx="5315">
                  <c:v>2.9066666666666667</c:v>
                </c:pt>
                <c:pt idx="5316">
                  <c:v>2.9066666666666667</c:v>
                </c:pt>
                <c:pt idx="5317">
                  <c:v>2.9066666666666667</c:v>
                </c:pt>
                <c:pt idx="5318">
                  <c:v>2.9066666666666667</c:v>
                </c:pt>
                <c:pt idx="5319">
                  <c:v>2.9066666666666667</c:v>
                </c:pt>
                <c:pt idx="5320">
                  <c:v>2.9066666666666667</c:v>
                </c:pt>
                <c:pt idx="5321">
                  <c:v>2.9066666666666667</c:v>
                </c:pt>
                <c:pt idx="5322">
                  <c:v>2.9066666666666667</c:v>
                </c:pt>
                <c:pt idx="5323">
                  <c:v>2.9066666666666667</c:v>
                </c:pt>
                <c:pt idx="5324">
                  <c:v>2.9066666666666667</c:v>
                </c:pt>
                <c:pt idx="5325">
                  <c:v>2.9066666666666667</c:v>
                </c:pt>
                <c:pt idx="5326">
                  <c:v>2.9066666666666667</c:v>
                </c:pt>
                <c:pt idx="5327">
                  <c:v>2.9066666666666667</c:v>
                </c:pt>
                <c:pt idx="5328">
                  <c:v>2.9066666666666667</c:v>
                </c:pt>
                <c:pt idx="5329">
                  <c:v>2.9066666666666667</c:v>
                </c:pt>
                <c:pt idx="5330">
                  <c:v>2.9066666666666667</c:v>
                </c:pt>
                <c:pt idx="5331">
                  <c:v>2.9066666666666667</c:v>
                </c:pt>
                <c:pt idx="5332">
                  <c:v>2.9066666666666667</c:v>
                </c:pt>
                <c:pt idx="5333">
                  <c:v>2.9066666666666667</c:v>
                </c:pt>
                <c:pt idx="5334">
                  <c:v>2.9066666666666667</c:v>
                </c:pt>
                <c:pt idx="5335">
                  <c:v>2.9066666666666667</c:v>
                </c:pt>
                <c:pt idx="5336">
                  <c:v>2.9066666666666667</c:v>
                </c:pt>
                <c:pt idx="5337">
                  <c:v>2.9066666666666667</c:v>
                </c:pt>
                <c:pt idx="5338">
                  <c:v>2.9066666666666667</c:v>
                </c:pt>
                <c:pt idx="5339">
                  <c:v>2.9066666666666667</c:v>
                </c:pt>
                <c:pt idx="5340">
                  <c:v>2.9066666666666667</c:v>
                </c:pt>
                <c:pt idx="5341">
                  <c:v>2.9066666666666667</c:v>
                </c:pt>
                <c:pt idx="5342">
                  <c:v>2.9066666666666667</c:v>
                </c:pt>
                <c:pt idx="5343">
                  <c:v>2.9066666666666667</c:v>
                </c:pt>
                <c:pt idx="5344">
                  <c:v>2.9066666666666667</c:v>
                </c:pt>
                <c:pt idx="5345">
                  <c:v>2.9066666666666667</c:v>
                </c:pt>
                <c:pt idx="5346">
                  <c:v>2.9066666666666667</c:v>
                </c:pt>
                <c:pt idx="5347">
                  <c:v>2.9066666666666667</c:v>
                </c:pt>
                <c:pt idx="5348">
                  <c:v>2.9066666666666667</c:v>
                </c:pt>
                <c:pt idx="5349">
                  <c:v>2.9066666666666667</c:v>
                </c:pt>
                <c:pt idx="5350">
                  <c:v>2.9066666666666667</c:v>
                </c:pt>
                <c:pt idx="5351">
                  <c:v>2.9066666666666667</c:v>
                </c:pt>
                <c:pt idx="5352">
                  <c:v>2.9066666666666667</c:v>
                </c:pt>
                <c:pt idx="5353">
                  <c:v>2.9066666666666667</c:v>
                </c:pt>
                <c:pt idx="5354">
                  <c:v>2.9066666666666667</c:v>
                </c:pt>
                <c:pt idx="5355">
                  <c:v>2.9066666666666667</c:v>
                </c:pt>
                <c:pt idx="5356">
                  <c:v>2.9066666666666667</c:v>
                </c:pt>
                <c:pt idx="5357">
                  <c:v>2.9066666666666667</c:v>
                </c:pt>
                <c:pt idx="5358">
                  <c:v>2.9066666666666667</c:v>
                </c:pt>
                <c:pt idx="5359">
                  <c:v>2.9066666666666667</c:v>
                </c:pt>
                <c:pt idx="5360">
                  <c:v>2.9066666666666667</c:v>
                </c:pt>
                <c:pt idx="5361">
                  <c:v>2.9066666666666667</c:v>
                </c:pt>
                <c:pt idx="5362">
                  <c:v>2.9066666666666667</c:v>
                </c:pt>
                <c:pt idx="5363">
                  <c:v>2.9066666666666667</c:v>
                </c:pt>
                <c:pt idx="5364">
                  <c:v>2.9066666666666667</c:v>
                </c:pt>
                <c:pt idx="5365">
                  <c:v>2.9066666666666667</c:v>
                </c:pt>
                <c:pt idx="5366">
                  <c:v>2.9066666666666667</c:v>
                </c:pt>
                <c:pt idx="5367">
                  <c:v>2.9066666666666667</c:v>
                </c:pt>
                <c:pt idx="5368">
                  <c:v>2.9066666666666667</c:v>
                </c:pt>
                <c:pt idx="5369">
                  <c:v>2.9066666666666667</c:v>
                </c:pt>
                <c:pt idx="5370">
                  <c:v>2.9066666666666667</c:v>
                </c:pt>
                <c:pt idx="5371">
                  <c:v>2.9066666666666667</c:v>
                </c:pt>
                <c:pt idx="5372">
                  <c:v>2.9066666666666667</c:v>
                </c:pt>
                <c:pt idx="5373">
                  <c:v>2.9066666666666667</c:v>
                </c:pt>
                <c:pt idx="5374">
                  <c:v>2.9066666666666667</c:v>
                </c:pt>
                <c:pt idx="5375">
                  <c:v>2.9066666666666667</c:v>
                </c:pt>
                <c:pt idx="5376">
                  <c:v>2.9066666666666667</c:v>
                </c:pt>
                <c:pt idx="5377">
                  <c:v>2.9066666666666667</c:v>
                </c:pt>
                <c:pt idx="5378">
                  <c:v>2.9066666666666667</c:v>
                </c:pt>
                <c:pt idx="5379">
                  <c:v>2.9066666666666667</c:v>
                </c:pt>
                <c:pt idx="5380">
                  <c:v>2.9066666666666667</c:v>
                </c:pt>
                <c:pt idx="5381">
                  <c:v>2.9066666666666667</c:v>
                </c:pt>
                <c:pt idx="5382">
                  <c:v>2.9066666666666667</c:v>
                </c:pt>
                <c:pt idx="5383">
                  <c:v>2.9066666666666667</c:v>
                </c:pt>
                <c:pt idx="5384">
                  <c:v>2.9066666666666667</c:v>
                </c:pt>
                <c:pt idx="5385">
                  <c:v>2.9066666666666667</c:v>
                </c:pt>
                <c:pt idx="5386">
                  <c:v>2.9066666666666667</c:v>
                </c:pt>
                <c:pt idx="5387">
                  <c:v>2.9066666666666667</c:v>
                </c:pt>
                <c:pt idx="5388">
                  <c:v>2.9066666666666667</c:v>
                </c:pt>
                <c:pt idx="5389">
                  <c:v>2.9066666666666667</c:v>
                </c:pt>
                <c:pt idx="5390">
                  <c:v>2.9066666666666667</c:v>
                </c:pt>
                <c:pt idx="5391">
                  <c:v>2.9066666666666667</c:v>
                </c:pt>
                <c:pt idx="5392">
                  <c:v>2.9066666666666667</c:v>
                </c:pt>
                <c:pt idx="5393">
                  <c:v>2.9066666666666667</c:v>
                </c:pt>
                <c:pt idx="5394">
                  <c:v>2.9066666666666667</c:v>
                </c:pt>
                <c:pt idx="5395">
                  <c:v>2.9066666666666667</c:v>
                </c:pt>
                <c:pt idx="5396">
                  <c:v>2.9066666666666667</c:v>
                </c:pt>
                <c:pt idx="5397">
                  <c:v>2.9066666666666667</c:v>
                </c:pt>
                <c:pt idx="5398">
                  <c:v>2.9066666666666667</c:v>
                </c:pt>
                <c:pt idx="5399">
                  <c:v>2.9066666666666667</c:v>
                </c:pt>
                <c:pt idx="5400">
                  <c:v>2.9066666666666667</c:v>
                </c:pt>
                <c:pt idx="5401">
                  <c:v>2.9066666666666667</c:v>
                </c:pt>
                <c:pt idx="5402">
                  <c:v>2.9066666666666667</c:v>
                </c:pt>
                <c:pt idx="5403">
                  <c:v>2.9066666666666667</c:v>
                </c:pt>
                <c:pt idx="5404">
                  <c:v>2.9066666666666667</c:v>
                </c:pt>
                <c:pt idx="5405">
                  <c:v>2.9066666666666667</c:v>
                </c:pt>
                <c:pt idx="5406">
                  <c:v>2.9066666666666667</c:v>
                </c:pt>
                <c:pt idx="5407">
                  <c:v>2.9066666666666667</c:v>
                </c:pt>
                <c:pt idx="5408">
                  <c:v>2.9066666666666667</c:v>
                </c:pt>
                <c:pt idx="5409">
                  <c:v>2.9066666666666667</c:v>
                </c:pt>
                <c:pt idx="5410">
                  <c:v>2.9066666666666667</c:v>
                </c:pt>
                <c:pt idx="5411">
                  <c:v>2.9066666666666667</c:v>
                </c:pt>
                <c:pt idx="5412">
                  <c:v>2.9066666666666667</c:v>
                </c:pt>
                <c:pt idx="5413">
                  <c:v>2.9066666666666667</c:v>
                </c:pt>
                <c:pt idx="5414">
                  <c:v>2.9066666666666667</c:v>
                </c:pt>
                <c:pt idx="5415">
                  <c:v>2.9066666666666667</c:v>
                </c:pt>
                <c:pt idx="5416">
                  <c:v>2.9066666666666667</c:v>
                </c:pt>
                <c:pt idx="5417">
                  <c:v>2.9066666666666667</c:v>
                </c:pt>
                <c:pt idx="5418">
                  <c:v>2.9066666666666667</c:v>
                </c:pt>
                <c:pt idx="5419">
                  <c:v>2.9066666666666667</c:v>
                </c:pt>
                <c:pt idx="5420">
                  <c:v>2.9066666666666667</c:v>
                </c:pt>
                <c:pt idx="5421">
                  <c:v>2.9066666666666667</c:v>
                </c:pt>
                <c:pt idx="5422">
                  <c:v>2.9066666666666667</c:v>
                </c:pt>
                <c:pt idx="5423">
                  <c:v>2.9066666666666667</c:v>
                </c:pt>
                <c:pt idx="5424">
                  <c:v>2.9066666666666667</c:v>
                </c:pt>
                <c:pt idx="5425">
                  <c:v>2.9066666666666667</c:v>
                </c:pt>
                <c:pt idx="5426">
                  <c:v>2.9066666666666667</c:v>
                </c:pt>
                <c:pt idx="5427">
                  <c:v>2.9066666666666667</c:v>
                </c:pt>
                <c:pt idx="5428">
                  <c:v>2.9066666666666667</c:v>
                </c:pt>
                <c:pt idx="5429">
                  <c:v>2.9066666666666667</c:v>
                </c:pt>
                <c:pt idx="5430">
                  <c:v>2.9066666666666667</c:v>
                </c:pt>
                <c:pt idx="5431">
                  <c:v>2.9066666666666667</c:v>
                </c:pt>
                <c:pt idx="5432">
                  <c:v>2.9066666666666667</c:v>
                </c:pt>
                <c:pt idx="5433">
                  <c:v>2.9066666666666667</c:v>
                </c:pt>
                <c:pt idx="5434">
                  <c:v>2.9066666666666667</c:v>
                </c:pt>
                <c:pt idx="5435">
                  <c:v>2.9066666666666667</c:v>
                </c:pt>
                <c:pt idx="5436">
                  <c:v>2.9066666666666667</c:v>
                </c:pt>
                <c:pt idx="5437">
                  <c:v>2.9066666666666667</c:v>
                </c:pt>
                <c:pt idx="5438">
                  <c:v>2.9066666666666667</c:v>
                </c:pt>
                <c:pt idx="5439">
                  <c:v>2.9066666666666667</c:v>
                </c:pt>
                <c:pt idx="5440">
                  <c:v>2.9066666666666667</c:v>
                </c:pt>
                <c:pt idx="5441">
                  <c:v>2.9066666666666667</c:v>
                </c:pt>
                <c:pt idx="5442">
                  <c:v>2.9066666666666667</c:v>
                </c:pt>
                <c:pt idx="5443">
                  <c:v>2.9066666666666667</c:v>
                </c:pt>
                <c:pt idx="5444">
                  <c:v>2.9066666666666667</c:v>
                </c:pt>
                <c:pt idx="5445">
                  <c:v>2.9066666666666667</c:v>
                </c:pt>
                <c:pt idx="5446">
                  <c:v>2.9066666666666667</c:v>
                </c:pt>
                <c:pt idx="5447">
                  <c:v>2.9066666666666667</c:v>
                </c:pt>
                <c:pt idx="5448">
                  <c:v>2.9066666666666667</c:v>
                </c:pt>
                <c:pt idx="5449">
                  <c:v>2.9066666666666667</c:v>
                </c:pt>
                <c:pt idx="5450">
                  <c:v>2.9066666666666667</c:v>
                </c:pt>
                <c:pt idx="5451">
                  <c:v>2.9066666666666667</c:v>
                </c:pt>
                <c:pt idx="5452">
                  <c:v>2.9066666666666667</c:v>
                </c:pt>
                <c:pt idx="5453">
                  <c:v>2.9066666666666667</c:v>
                </c:pt>
                <c:pt idx="5454">
                  <c:v>2.9066666666666667</c:v>
                </c:pt>
                <c:pt idx="5455">
                  <c:v>2.9066666666666667</c:v>
                </c:pt>
                <c:pt idx="5456">
                  <c:v>2.9066666666666667</c:v>
                </c:pt>
                <c:pt idx="5457">
                  <c:v>2.9066666666666667</c:v>
                </c:pt>
                <c:pt idx="5458">
                  <c:v>2.9066666666666667</c:v>
                </c:pt>
                <c:pt idx="5459">
                  <c:v>2.9066666666666667</c:v>
                </c:pt>
                <c:pt idx="5460">
                  <c:v>2.9066666666666667</c:v>
                </c:pt>
                <c:pt idx="5461">
                  <c:v>2.9066666666666667</c:v>
                </c:pt>
                <c:pt idx="5462">
                  <c:v>2.9066666666666667</c:v>
                </c:pt>
                <c:pt idx="5463">
                  <c:v>2.9066666666666667</c:v>
                </c:pt>
                <c:pt idx="5464">
                  <c:v>2.9066666666666667</c:v>
                </c:pt>
                <c:pt idx="5465">
                  <c:v>2.9066666666666667</c:v>
                </c:pt>
                <c:pt idx="5466">
                  <c:v>2.9066666666666667</c:v>
                </c:pt>
                <c:pt idx="5467">
                  <c:v>2.9066666666666667</c:v>
                </c:pt>
                <c:pt idx="5468">
                  <c:v>2.9066666666666667</c:v>
                </c:pt>
                <c:pt idx="5469">
                  <c:v>2.9066666666666667</c:v>
                </c:pt>
                <c:pt idx="5470">
                  <c:v>2.9066666666666667</c:v>
                </c:pt>
                <c:pt idx="5471">
                  <c:v>2.9066666666666667</c:v>
                </c:pt>
                <c:pt idx="5472">
                  <c:v>2.9066666666666667</c:v>
                </c:pt>
                <c:pt idx="5473">
                  <c:v>2.9066666666666667</c:v>
                </c:pt>
                <c:pt idx="5474">
                  <c:v>2.9066666666666667</c:v>
                </c:pt>
                <c:pt idx="5475">
                  <c:v>2.9066666666666667</c:v>
                </c:pt>
                <c:pt idx="5476">
                  <c:v>2.9066666666666667</c:v>
                </c:pt>
                <c:pt idx="5477">
                  <c:v>2.9066666666666667</c:v>
                </c:pt>
                <c:pt idx="5478">
                  <c:v>2.9066666666666667</c:v>
                </c:pt>
                <c:pt idx="5479">
                  <c:v>2.9066666666666667</c:v>
                </c:pt>
                <c:pt idx="5480">
                  <c:v>2.9066666666666667</c:v>
                </c:pt>
                <c:pt idx="5481">
                  <c:v>2.9066666666666667</c:v>
                </c:pt>
                <c:pt idx="5482">
                  <c:v>2.9066666666666667</c:v>
                </c:pt>
                <c:pt idx="5483">
                  <c:v>2.9066666666666667</c:v>
                </c:pt>
                <c:pt idx="5484">
                  <c:v>2.9066666666666667</c:v>
                </c:pt>
                <c:pt idx="5485">
                  <c:v>2.9066666666666667</c:v>
                </c:pt>
                <c:pt idx="5486">
                  <c:v>2.9066666666666667</c:v>
                </c:pt>
                <c:pt idx="5487">
                  <c:v>2.9066666666666667</c:v>
                </c:pt>
                <c:pt idx="5488">
                  <c:v>2.9066666666666667</c:v>
                </c:pt>
                <c:pt idx="5489">
                  <c:v>2.9066666666666667</c:v>
                </c:pt>
                <c:pt idx="5490">
                  <c:v>2.9066666666666667</c:v>
                </c:pt>
                <c:pt idx="5491">
                  <c:v>2.9066666666666667</c:v>
                </c:pt>
                <c:pt idx="5492">
                  <c:v>2.9066666666666667</c:v>
                </c:pt>
                <c:pt idx="5493">
                  <c:v>2.9066666666666667</c:v>
                </c:pt>
                <c:pt idx="5494">
                  <c:v>2.9066666666666667</c:v>
                </c:pt>
                <c:pt idx="5495">
                  <c:v>2.9066666666666667</c:v>
                </c:pt>
                <c:pt idx="5496">
                  <c:v>2.9066666666666667</c:v>
                </c:pt>
                <c:pt idx="5497">
                  <c:v>2.9066666666666667</c:v>
                </c:pt>
                <c:pt idx="5498">
                  <c:v>2.9066666666666667</c:v>
                </c:pt>
                <c:pt idx="5499">
                  <c:v>2.9066666666666667</c:v>
                </c:pt>
                <c:pt idx="5500">
                  <c:v>2.9066666666666667</c:v>
                </c:pt>
                <c:pt idx="5501">
                  <c:v>2.9066666666666667</c:v>
                </c:pt>
                <c:pt idx="5502">
                  <c:v>2.9066666666666667</c:v>
                </c:pt>
                <c:pt idx="5503">
                  <c:v>2.9066666666666667</c:v>
                </c:pt>
                <c:pt idx="5504">
                  <c:v>2.9066666666666667</c:v>
                </c:pt>
                <c:pt idx="5505">
                  <c:v>2.9066666666666667</c:v>
                </c:pt>
                <c:pt idx="5506">
                  <c:v>2.9066666666666667</c:v>
                </c:pt>
                <c:pt idx="5507">
                  <c:v>2.9066666666666667</c:v>
                </c:pt>
                <c:pt idx="5508">
                  <c:v>2.9066666666666667</c:v>
                </c:pt>
                <c:pt idx="5509">
                  <c:v>2.9066666666666667</c:v>
                </c:pt>
                <c:pt idx="5510">
                  <c:v>2.9066666666666667</c:v>
                </c:pt>
                <c:pt idx="5511">
                  <c:v>2.9066666666666667</c:v>
                </c:pt>
                <c:pt idx="5512">
                  <c:v>2.9066666666666667</c:v>
                </c:pt>
                <c:pt idx="5513">
                  <c:v>2.9066666666666667</c:v>
                </c:pt>
                <c:pt idx="5514">
                  <c:v>2.9066666666666667</c:v>
                </c:pt>
                <c:pt idx="5515">
                  <c:v>2.9066666666666667</c:v>
                </c:pt>
                <c:pt idx="5516">
                  <c:v>2.9066666666666667</c:v>
                </c:pt>
                <c:pt idx="5517">
                  <c:v>2.9066666666666667</c:v>
                </c:pt>
                <c:pt idx="5518">
                  <c:v>2.9066666666666667</c:v>
                </c:pt>
                <c:pt idx="5519">
                  <c:v>2.9066666666666667</c:v>
                </c:pt>
                <c:pt idx="5520">
                  <c:v>2.9066666666666667</c:v>
                </c:pt>
                <c:pt idx="5521">
                  <c:v>2.9066666666666667</c:v>
                </c:pt>
                <c:pt idx="5522">
                  <c:v>2.9066666666666667</c:v>
                </c:pt>
                <c:pt idx="5523">
                  <c:v>2.9066666666666667</c:v>
                </c:pt>
                <c:pt idx="5524">
                  <c:v>2.9066666666666667</c:v>
                </c:pt>
                <c:pt idx="5525">
                  <c:v>2.9066666666666667</c:v>
                </c:pt>
                <c:pt idx="5526">
                  <c:v>2.9066666666666667</c:v>
                </c:pt>
                <c:pt idx="5527">
                  <c:v>2.9066666666666667</c:v>
                </c:pt>
                <c:pt idx="5528">
                  <c:v>2.9066666666666667</c:v>
                </c:pt>
                <c:pt idx="5529">
                  <c:v>2.9066666666666667</c:v>
                </c:pt>
                <c:pt idx="5530">
                  <c:v>2.9066666666666667</c:v>
                </c:pt>
                <c:pt idx="5531">
                  <c:v>2.9066666666666667</c:v>
                </c:pt>
                <c:pt idx="5532">
                  <c:v>2.9066666666666667</c:v>
                </c:pt>
                <c:pt idx="5533">
                  <c:v>2.9066666666666667</c:v>
                </c:pt>
                <c:pt idx="5534">
                  <c:v>2.9066666666666667</c:v>
                </c:pt>
                <c:pt idx="5535">
                  <c:v>2.9066666666666667</c:v>
                </c:pt>
                <c:pt idx="5536">
                  <c:v>2.9066666666666667</c:v>
                </c:pt>
                <c:pt idx="5537">
                  <c:v>2.9066666666666667</c:v>
                </c:pt>
                <c:pt idx="5538">
                  <c:v>2.9066666666666667</c:v>
                </c:pt>
                <c:pt idx="5539">
                  <c:v>2.9066666666666667</c:v>
                </c:pt>
                <c:pt idx="5540">
                  <c:v>2.9066666666666667</c:v>
                </c:pt>
                <c:pt idx="5541">
                  <c:v>2.9066666666666667</c:v>
                </c:pt>
                <c:pt idx="5542">
                  <c:v>2.9066666666666667</c:v>
                </c:pt>
                <c:pt idx="5543">
                  <c:v>2.9066666666666667</c:v>
                </c:pt>
                <c:pt idx="5544">
                  <c:v>2.9066666666666667</c:v>
                </c:pt>
                <c:pt idx="5545">
                  <c:v>2.9066666666666667</c:v>
                </c:pt>
                <c:pt idx="5546">
                  <c:v>2.9066666666666667</c:v>
                </c:pt>
                <c:pt idx="5547">
                  <c:v>3.0541176470588236</c:v>
                </c:pt>
                <c:pt idx="5548">
                  <c:v>3.0541176470588236</c:v>
                </c:pt>
                <c:pt idx="5549">
                  <c:v>3.0541176470588236</c:v>
                </c:pt>
                <c:pt idx="5550">
                  <c:v>3.0541176470588236</c:v>
                </c:pt>
                <c:pt idx="5551">
                  <c:v>3.0541176470588236</c:v>
                </c:pt>
                <c:pt idx="5552">
                  <c:v>3.0541176470588236</c:v>
                </c:pt>
                <c:pt idx="5553">
                  <c:v>3.0541176470588236</c:v>
                </c:pt>
                <c:pt idx="5554">
                  <c:v>3.0541176470588236</c:v>
                </c:pt>
                <c:pt idx="5555">
                  <c:v>3.0541176470588236</c:v>
                </c:pt>
                <c:pt idx="5556">
                  <c:v>3.0541176470588236</c:v>
                </c:pt>
                <c:pt idx="5557">
                  <c:v>3.0541176470588236</c:v>
                </c:pt>
                <c:pt idx="5558">
                  <c:v>3.0541176470588236</c:v>
                </c:pt>
                <c:pt idx="5559">
                  <c:v>3.0541176470588236</c:v>
                </c:pt>
                <c:pt idx="5560">
                  <c:v>3.0541176470588236</c:v>
                </c:pt>
                <c:pt idx="5561">
                  <c:v>3.0541176470588236</c:v>
                </c:pt>
                <c:pt idx="5562">
                  <c:v>3.0541176470588236</c:v>
                </c:pt>
                <c:pt idx="5563">
                  <c:v>3.0541176470588236</c:v>
                </c:pt>
                <c:pt idx="5564">
                  <c:v>3.0541176470588236</c:v>
                </c:pt>
                <c:pt idx="5565">
                  <c:v>3.0541176470588236</c:v>
                </c:pt>
                <c:pt idx="5566">
                  <c:v>3.0541176470588236</c:v>
                </c:pt>
                <c:pt idx="5567">
                  <c:v>3.0541176470588236</c:v>
                </c:pt>
                <c:pt idx="5568">
                  <c:v>3.0541176470588236</c:v>
                </c:pt>
                <c:pt idx="5569">
                  <c:v>3.0541176470588236</c:v>
                </c:pt>
                <c:pt idx="5570">
                  <c:v>3.0541176470588236</c:v>
                </c:pt>
                <c:pt idx="5571">
                  <c:v>3.0541176470588236</c:v>
                </c:pt>
                <c:pt idx="5572">
                  <c:v>3.0541176470588236</c:v>
                </c:pt>
                <c:pt idx="5573">
                  <c:v>3.0541176470588236</c:v>
                </c:pt>
                <c:pt idx="5574">
                  <c:v>3.0541176470588236</c:v>
                </c:pt>
                <c:pt idx="5575">
                  <c:v>3.0541176470588236</c:v>
                </c:pt>
                <c:pt idx="5576">
                  <c:v>3.0541176470588236</c:v>
                </c:pt>
                <c:pt idx="5577">
                  <c:v>3.0541176470588236</c:v>
                </c:pt>
                <c:pt idx="5578">
                  <c:v>3.0541176470588236</c:v>
                </c:pt>
                <c:pt idx="5579">
                  <c:v>3.0541176470588236</c:v>
                </c:pt>
                <c:pt idx="5580">
                  <c:v>3.0541176470588236</c:v>
                </c:pt>
                <c:pt idx="5581">
                  <c:v>3.0541176470588236</c:v>
                </c:pt>
                <c:pt idx="5582">
                  <c:v>3.0541176470588236</c:v>
                </c:pt>
                <c:pt idx="5583">
                  <c:v>3.0541176470588236</c:v>
                </c:pt>
                <c:pt idx="5584">
                  <c:v>3.0541176470588236</c:v>
                </c:pt>
                <c:pt idx="5585">
                  <c:v>3.0541176470588236</c:v>
                </c:pt>
                <c:pt idx="5586">
                  <c:v>3.0541176470588236</c:v>
                </c:pt>
                <c:pt idx="5587">
                  <c:v>3.0541176470588236</c:v>
                </c:pt>
                <c:pt idx="5588">
                  <c:v>3.0541176470588236</c:v>
                </c:pt>
                <c:pt idx="5589">
                  <c:v>3.0541176470588236</c:v>
                </c:pt>
                <c:pt idx="5590">
                  <c:v>3.0541176470588236</c:v>
                </c:pt>
                <c:pt idx="5591">
                  <c:v>3.0541176470588236</c:v>
                </c:pt>
                <c:pt idx="5592">
                  <c:v>3.0541176470588236</c:v>
                </c:pt>
                <c:pt idx="5593">
                  <c:v>3.0541176470588236</c:v>
                </c:pt>
                <c:pt idx="5594">
                  <c:v>3.0541176470588236</c:v>
                </c:pt>
                <c:pt idx="5595">
                  <c:v>3.0541176470588236</c:v>
                </c:pt>
                <c:pt idx="5596">
                  <c:v>3.0541176470588236</c:v>
                </c:pt>
                <c:pt idx="5597">
                  <c:v>3.0541176470588236</c:v>
                </c:pt>
                <c:pt idx="5598">
                  <c:v>3.0541176470588236</c:v>
                </c:pt>
                <c:pt idx="5599">
                  <c:v>3.0541176470588236</c:v>
                </c:pt>
                <c:pt idx="5600">
                  <c:v>3.0541176470588236</c:v>
                </c:pt>
                <c:pt idx="5601">
                  <c:v>3.0541176470588236</c:v>
                </c:pt>
                <c:pt idx="5602">
                  <c:v>3.0541176470588236</c:v>
                </c:pt>
                <c:pt idx="5603">
                  <c:v>3.0541176470588236</c:v>
                </c:pt>
                <c:pt idx="5604">
                  <c:v>3.0541176470588236</c:v>
                </c:pt>
                <c:pt idx="5605">
                  <c:v>3.0541176470588236</c:v>
                </c:pt>
                <c:pt idx="5606">
                  <c:v>3.0541176470588236</c:v>
                </c:pt>
                <c:pt idx="5607">
                  <c:v>3.0541176470588236</c:v>
                </c:pt>
                <c:pt idx="5608">
                  <c:v>3.0541176470588236</c:v>
                </c:pt>
                <c:pt idx="5609">
                  <c:v>3.0541176470588236</c:v>
                </c:pt>
                <c:pt idx="5610">
                  <c:v>3.0541176470588236</c:v>
                </c:pt>
                <c:pt idx="5611">
                  <c:v>3.0541176470588236</c:v>
                </c:pt>
                <c:pt idx="5612">
                  <c:v>3.0541176470588236</c:v>
                </c:pt>
                <c:pt idx="5613">
                  <c:v>3.0541176470588236</c:v>
                </c:pt>
                <c:pt idx="5614">
                  <c:v>3.0541176470588236</c:v>
                </c:pt>
                <c:pt idx="5615">
                  <c:v>3.0541176470588236</c:v>
                </c:pt>
                <c:pt idx="5616">
                  <c:v>3.0541176470588236</c:v>
                </c:pt>
                <c:pt idx="5617">
                  <c:v>3.0541176470588236</c:v>
                </c:pt>
                <c:pt idx="5618">
                  <c:v>3.0541176470588236</c:v>
                </c:pt>
                <c:pt idx="5619">
                  <c:v>3.0541176470588236</c:v>
                </c:pt>
                <c:pt idx="5620">
                  <c:v>3.0541176470588236</c:v>
                </c:pt>
                <c:pt idx="5621">
                  <c:v>3.0541176470588236</c:v>
                </c:pt>
                <c:pt idx="5622">
                  <c:v>3.0541176470588236</c:v>
                </c:pt>
                <c:pt idx="5623">
                  <c:v>3.0541176470588236</c:v>
                </c:pt>
                <c:pt idx="5624">
                  <c:v>3.0541176470588236</c:v>
                </c:pt>
                <c:pt idx="5625">
                  <c:v>3.0541176470588236</c:v>
                </c:pt>
                <c:pt idx="5626">
                  <c:v>3.0541176470588236</c:v>
                </c:pt>
                <c:pt idx="5627">
                  <c:v>3.0541176470588236</c:v>
                </c:pt>
                <c:pt idx="5628">
                  <c:v>3.0541176470588236</c:v>
                </c:pt>
                <c:pt idx="5629">
                  <c:v>3.0541176470588236</c:v>
                </c:pt>
                <c:pt idx="5630">
                  <c:v>3.0541176470588236</c:v>
                </c:pt>
                <c:pt idx="5631">
                  <c:v>3.0541176470588236</c:v>
                </c:pt>
                <c:pt idx="5632">
                  <c:v>3.0541176470588236</c:v>
                </c:pt>
                <c:pt idx="5633">
                  <c:v>3.0541176470588236</c:v>
                </c:pt>
                <c:pt idx="5634">
                  <c:v>3.0541176470588236</c:v>
                </c:pt>
                <c:pt idx="5635">
                  <c:v>3.0541176470588236</c:v>
                </c:pt>
                <c:pt idx="5636">
                  <c:v>3.0541176470588236</c:v>
                </c:pt>
                <c:pt idx="5637">
                  <c:v>3.0541176470588236</c:v>
                </c:pt>
                <c:pt idx="5638">
                  <c:v>3.0541176470588236</c:v>
                </c:pt>
                <c:pt idx="5639">
                  <c:v>3.0541176470588236</c:v>
                </c:pt>
                <c:pt idx="5640">
                  <c:v>3.0541176470588236</c:v>
                </c:pt>
                <c:pt idx="5641">
                  <c:v>3.0541176470588236</c:v>
                </c:pt>
                <c:pt idx="5642">
                  <c:v>3.0541176470588236</c:v>
                </c:pt>
                <c:pt idx="5643">
                  <c:v>3.0541176470588236</c:v>
                </c:pt>
                <c:pt idx="5644">
                  <c:v>3.0541176470588236</c:v>
                </c:pt>
                <c:pt idx="5645">
                  <c:v>3.0541176470588236</c:v>
                </c:pt>
                <c:pt idx="5646">
                  <c:v>3.0541176470588236</c:v>
                </c:pt>
                <c:pt idx="5647">
                  <c:v>3.0541176470588236</c:v>
                </c:pt>
                <c:pt idx="5648">
                  <c:v>3.0541176470588236</c:v>
                </c:pt>
                <c:pt idx="5649">
                  <c:v>3.0541176470588236</c:v>
                </c:pt>
                <c:pt idx="5650">
                  <c:v>3.0541176470588236</c:v>
                </c:pt>
                <c:pt idx="5651">
                  <c:v>3.0541176470588236</c:v>
                </c:pt>
                <c:pt idx="5652">
                  <c:v>3.0541176470588236</c:v>
                </c:pt>
                <c:pt idx="5653">
                  <c:v>3.0541176470588236</c:v>
                </c:pt>
                <c:pt idx="5654">
                  <c:v>3.0541176470588236</c:v>
                </c:pt>
                <c:pt idx="5655">
                  <c:v>3.0541176470588236</c:v>
                </c:pt>
                <c:pt idx="5656">
                  <c:v>3.0541176470588236</c:v>
                </c:pt>
                <c:pt idx="5657">
                  <c:v>3.0541176470588236</c:v>
                </c:pt>
                <c:pt idx="5658">
                  <c:v>3.0541176470588236</c:v>
                </c:pt>
                <c:pt idx="5659">
                  <c:v>3.0541176470588236</c:v>
                </c:pt>
                <c:pt idx="5660">
                  <c:v>3.0541176470588236</c:v>
                </c:pt>
                <c:pt idx="5661">
                  <c:v>3.0541176470588236</c:v>
                </c:pt>
                <c:pt idx="5662">
                  <c:v>3.0541176470588236</c:v>
                </c:pt>
                <c:pt idx="5663">
                  <c:v>3.0541176470588236</c:v>
                </c:pt>
                <c:pt idx="5664">
                  <c:v>3.0541176470588236</c:v>
                </c:pt>
                <c:pt idx="5665">
                  <c:v>3.0541176470588236</c:v>
                </c:pt>
                <c:pt idx="5666">
                  <c:v>3.0541176470588236</c:v>
                </c:pt>
                <c:pt idx="5667">
                  <c:v>3.0541176470588236</c:v>
                </c:pt>
                <c:pt idx="5668">
                  <c:v>3.0541176470588236</c:v>
                </c:pt>
                <c:pt idx="5669">
                  <c:v>3.0541176470588236</c:v>
                </c:pt>
                <c:pt idx="5670">
                  <c:v>3.0541176470588236</c:v>
                </c:pt>
                <c:pt idx="5671">
                  <c:v>3.0541176470588236</c:v>
                </c:pt>
                <c:pt idx="5672">
                  <c:v>3.0541176470588236</c:v>
                </c:pt>
                <c:pt idx="5673">
                  <c:v>3.0541176470588236</c:v>
                </c:pt>
                <c:pt idx="5674">
                  <c:v>3.0541176470588236</c:v>
                </c:pt>
                <c:pt idx="5675">
                  <c:v>3.0541176470588236</c:v>
                </c:pt>
                <c:pt idx="5676">
                  <c:v>3.0541176470588236</c:v>
                </c:pt>
                <c:pt idx="5677">
                  <c:v>3.0541176470588236</c:v>
                </c:pt>
                <c:pt idx="5678">
                  <c:v>3.0541176470588236</c:v>
                </c:pt>
                <c:pt idx="5679">
                  <c:v>3.0541176470588236</c:v>
                </c:pt>
                <c:pt idx="5680">
                  <c:v>3.0541176470588236</c:v>
                </c:pt>
                <c:pt idx="5681">
                  <c:v>3.0541176470588236</c:v>
                </c:pt>
                <c:pt idx="5682">
                  <c:v>3.0541176470588236</c:v>
                </c:pt>
                <c:pt idx="5683">
                  <c:v>3.0541176470588236</c:v>
                </c:pt>
                <c:pt idx="5684">
                  <c:v>3.0541176470588236</c:v>
                </c:pt>
                <c:pt idx="5685">
                  <c:v>3.0541176470588236</c:v>
                </c:pt>
                <c:pt idx="5686">
                  <c:v>3.0541176470588236</c:v>
                </c:pt>
                <c:pt idx="5687">
                  <c:v>3.0541176470588236</c:v>
                </c:pt>
                <c:pt idx="5688">
                  <c:v>3.0541176470588236</c:v>
                </c:pt>
                <c:pt idx="5689">
                  <c:v>3.0541176470588236</c:v>
                </c:pt>
                <c:pt idx="5690">
                  <c:v>3.0541176470588236</c:v>
                </c:pt>
                <c:pt idx="5691">
                  <c:v>3.0541176470588236</c:v>
                </c:pt>
                <c:pt idx="5692">
                  <c:v>3.0541176470588236</c:v>
                </c:pt>
                <c:pt idx="5693">
                  <c:v>3.0541176470588236</c:v>
                </c:pt>
                <c:pt idx="5694">
                  <c:v>3.0541176470588236</c:v>
                </c:pt>
                <c:pt idx="5695">
                  <c:v>3.0541176470588236</c:v>
                </c:pt>
                <c:pt idx="5696">
                  <c:v>3.0541176470588236</c:v>
                </c:pt>
                <c:pt idx="5697">
                  <c:v>3.0541176470588236</c:v>
                </c:pt>
                <c:pt idx="5698">
                  <c:v>3.0541176470588236</c:v>
                </c:pt>
                <c:pt idx="5699">
                  <c:v>3.0541176470588236</c:v>
                </c:pt>
                <c:pt idx="5700">
                  <c:v>3.0541176470588236</c:v>
                </c:pt>
                <c:pt idx="5701">
                  <c:v>3.0541176470588236</c:v>
                </c:pt>
                <c:pt idx="5702">
                  <c:v>3.0541176470588236</c:v>
                </c:pt>
                <c:pt idx="5703">
                  <c:v>3.0541176470588236</c:v>
                </c:pt>
                <c:pt idx="5704">
                  <c:v>3.0541176470588236</c:v>
                </c:pt>
                <c:pt idx="5705">
                  <c:v>3.0541176470588236</c:v>
                </c:pt>
                <c:pt idx="5706">
                  <c:v>3.0541176470588236</c:v>
                </c:pt>
                <c:pt idx="5707">
                  <c:v>3.0541176470588236</c:v>
                </c:pt>
                <c:pt idx="5708">
                  <c:v>3.0541176470588236</c:v>
                </c:pt>
                <c:pt idx="5709">
                  <c:v>3.0541176470588236</c:v>
                </c:pt>
                <c:pt idx="5710">
                  <c:v>3.0541176470588236</c:v>
                </c:pt>
                <c:pt idx="5711">
                  <c:v>3.0541176470588236</c:v>
                </c:pt>
                <c:pt idx="5712">
                  <c:v>3.0541176470588236</c:v>
                </c:pt>
                <c:pt idx="5713">
                  <c:v>3.0541176470588236</c:v>
                </c:pt>
                <c:pt idx="5714">
                  <c:v>3.0541176470588236</c:v>
                </c:pt>
                <c:pt idx="5715">
                  <c:v>3.0541176470588236</c:v>
                </c:pt>
                <c:pt idx="5716">
                  <c:v>3.0541176470588236</c:v>
                </c:pt>
                <c:pt idx="5717">
                  <c:v>3.0541176470588236</c:v>
                </c:pt>
                <c:pt idx="5718">
                  <c:v>3.0541176470588236</c:v>
                </c:pt>
                <c:pt idx="5719">
                  <c:v>3.0541176470588236</c:v>
                </c:pt>
                <c:pt idx="5720">
                  <c:v>3.0541176470588236</c:v>
                </c:pt>
                <c:pt idx="5721">
                  <c:v>3.0541176470588236</c:v>
                </c:pt>
                <c:pt idx="5722">
                  <c:v>3.0541176470588236</c:v>
                </c:pt>
                <c:pt idx="5723">
                  <c:v>3.0541176470588236</c:v>
                </c:pt>
                <c:pt idx="5724">
                  <c:v>3.0541176470588236</c:v>
                </c:pt>
                <c:pt idx="5725">
                  <c:v>3.0541176470588236</c:v>
                </c:pt>
                <c:pt idx="5726">
                  <c:v>3.0541176470588236</c:v>
                </c:pt>
                <c:pt idx="5727">
                  <c:v>3.0541176470588236</c:v>
                </c:pt>
                <c:pt idx="5728">
                  <c:v>3.0541176470588236</c:v>
                </c:pt>
                <c:pt idx="5729">
                  <c:v>3.0541176470588236</c:v>
                </c:pt>
                <c:pt idx="5730">
                  <c:v>3.0541176470588236</c:v>
                </c:pt>
                <c:pt idx="5731">
                  <c:v>3.0541176470588236</c:v>
                </c:pt>
                <c:pt idx="5732">
                  <c:v>3.0541176470588236</c:v>
                </c:pt>
                <c:pt idx="5733">
                  <c:v>3.0541176470588236</c:v>
                </c:pt>
                <c:pt idx="5734">
                  <c:v>3.0541176470588236</c:v>
                </c:pt>
                <c:pt idx="5735">
                  <c:v>3.0541176470588236</c:v>
                </c:pt>
                <c:pt idx="5736">
                  <c:v>3.0541176470588236</c:v>
                </c:pt>
                <c:pt idx="5737">
                  <c:v>3.0541176470588236</c:v>
                </c:pt>
                <c:pt idx="5738">
                  <c:v>3.0541176470588236</c:v>
                </c:pt>
                <c:pt idx="5739">
                  <c:v>3.0541176470588236</c:v>
                </c:pt>
                <c:pt idx="5740">
                  <c:v>3.0541176470588236</c:v>
                </c:pt>
                <c:pt idx="5741">
                  <c:v>3.0541176470588236</c:v>
                </c:pt>
                <c:pt idx="5742">
                  <c:v>3.0541176470588236</c:v>
                </c:pt>
                <c:pt idx="5743">
                  <c:v>3.0541176470588236</c:v>
                </c:pt>
                <c:pt idx="5744">
                  <c:v>3.0541176470588236</c:v>
                </c:pt>
                <c:pt idx="5745">
                  <c:v>3.0541176470588236</c:v>
                </c:pt>
                <c:pt idx="5746">
                  <c:v>3.0541176470588236</c:v>
                </c:pt>
                <c:pt idx="5747">
                  <c:v>3.0541176470588236</c:v>
                </c:pt>
                <c:pt idx="5748">
                  <c:v>3.0541176470588236</c:v>
                </c:pt>
                <c:pt idx="5749">
                  <c:v>3.0541176470588236</c:v>
                </c:pt>
                <c:pt idx="5750">
                  <c:v>3.0541176470588236</c:v>
                </c:pt>
                <c:pt idx="5751">
                  <c:v>3.0541176470588236</c:v>
                </c:pt>
                <c:pt idx="5752">
                  <c:v>3.0541176470588236</c:v>
                </c:pt>
                <c:pt idx="5753">
                  <c:v>3.0541176470588236</c:v>
                </c:pt>
                <c:pt idx="5754">
                  <c:v>3.0541176470588236</c:v>
                </c:pt>
                <c:pt idx="5755">
                  <c:v>3.0541176470588236</c:v>
                </c:pt>
                <c:pt idx="5756">
                  <c:v>3.0541176470588236</c:v>
                </c:pt>
                <c:pt idx="5757">
                  <c:v>3.0541176470588236</c:v>
                </c:pt>
                <c:pt idx="5758">
                  <c:v>3.0541176470588236</c:v>
                </c:pt>
                <c:pt idx="5759">
                  <c:v>3.0541176470588236</c:v>
                </c:pt>
                <c:pt idx="5760">
                  <c:v>3.0541176470588236</c:v>
                </c:pt>
                <c:pt idx="5761">
                  <c:v>3.0541176470588236</c:v>
                </c:pt>
                <c:pt idx="5762">
                  <c:v>3.0541176470588236</c:v>
                </c:pt>
                <c:pt idx="5763">
                  <c:v>3.0541176470588236</c:v>
                </c:pt>
                <c:pt idx="5764">
                  <c:v>3.0541176470588236</c:v>
                </c:pt>
                <c:pt idx="5765">
                  <c:v>3.0541176470588236</c:v>
                </c:pt>
                <c:pt idx="5766">
                  <c:v>3.0541176470588236</c:v>
                </c:pt>
                <c:pt idx="5767">
                  <c:v>3.0541176470588236</c:v>
                </c:pt>
                <c:pt idx="5768">
                  <c:v>3.0541176470588236</c:v>
                </c:pt>
                <c:pt idx="5769">
                  <c:v>3.0541176470588236</c:v>
                </c:pt>
                <c:pt idx="5770">
                  <c:v>3.0541176470588236</c:v>
                </c:pt>
                <c:pt idx="5771">
                  <c:v>3.0541176470588236</c:v>
                </c:pt>
                <c:pt idx="5772">
                  <c:v>3.0541176470588236</c:v>
                </c:pt>
                <c:pt idx="5773">
                  <c:v>3.0541176470588236</c:v>
                </c:pt>
                <c:pt idx="5774">
                  <c:v>3.0541176470588236</c:v>
                </c:pt>
                <c:pt idx="5775">
                  <c:v>3.0541176470588236</c:v>
                </c:pt>
                <c:pt idx="5776">
                  <c:v>3.0541176470588236</c:v>
                </c:pt>
                <c:pt idx="5777">
                  <c:v>3.0541176470588236</c:v>
                </c:pt>
                <c:pt idx="5778">
                  <c:v>3.0541176470588236</c:v>
                </c:pt>
                <c:pt idx="5779">
                  <c:v>3.0541176470588236</c:v>
                </c:pt>
                <c:pt idx="5780">
                  <c:v>3.0541176470588236</c:v>
                </c:pt>
                <c:pt idx="5781">
                  <c:v>3.0541176470588236</c:v>
                </c:pt>
                <c:pt idx="5782">
                  <c:v>3.0541176470588236</c:v>
                </c:pt>
                <c:pt idx="5783">
                  <c:v>3.0541176470588236</c:v>
                </c:pt>
                <c:pt idx="5784">
                  <c:v>3.0541176470588236</c:v>
                </c:pt>
                <c:pt idx="5785">
                  <c:v>3.0541176470588236</c:v>
                </c:pt>
                <c:pt idx="5786">
                  <c:v>3.0541176470588236</c:v>
                </c:pt>
                <c:pt idx="5787">
                  <c:v>3.0541176470588236</c:v>
                </c:pt>
                <c:pt idx="5788">
                  <c:v>3.0541176470588236</c:v>
                </c:pt>
                <c:pt idx="5789">
                  <c:v>3.0541176470588236</c:v>
                </c:pt>
                <c:pt idx="5790">
                  <c:v>3.0541176470588236</c:v>
                </c:pt>
                <c:pt idx="5791">
                  <c:v>3.0541176470588236</c:v>
                </c:pt>
                <c:pt idx="5792">
                  <c:v>3.0541176470588236</c:v>
                </c:pt>
                <c:pt idx="5793">
                  <c:v>3.0541176470588236</c:v>
                </c:pt>
                <c:pt idx="5794">
                  <c:v>3.0541176470588236</c:v>
                </c:pt>
                <c:pt idx="5795">
                  <c:v>3.0541176470588236</c:v>
                </c:pt>
                <c:pt idx="5796">
                  <c:v>3.0541176470588236</c:v>
                </c:pt>
                <c:pt idx="5797">
                  <c:v>3.0541176470588236</c:v>
                </c:pt>
                <c:pt idx="5798">
                  <c:v>3.0541176470588236</c:v>
                </c:pt>
                <c:pt idx="5799">
                  <c:v>3.0541176470588236</c:v>
                </c:pt>
                <c:pt idx="5800">
                  <c:v>3.0541176470588236</c:v>
                </c:pt>
                <c:pt idx="5801">
                  <c:v>3.0541176470588236</c:v>
                </c:pt>
                <c:pt idx="5802">
                  <c:v>3.0541176470588236</c:v>
                </c:pt>
                <c:pt idx="5803">
                  <c:v>3.0541176470588236</c:v>
                </c:pt>
                <c:pt idx="5804">
                  <c:v>3.0541176470588236</c:v>
                </c:pt>
                <c:pt idx="5805">
                  <c:v>3.0541176470588236</c:v>
                </c:pt>
                <c:pt idx="5806">
                  <c:v>3.0541176470588236</c:v>
                </c:pt>
                <c:pt idx="5807">
                  <c:v>3.0541176470588236</c:v>
                </c:pt>
                <c:pt idx="5808">
                  <c:v>3.0541176470588236</c:v>
                </c:pt>
                <c:pt idx="5809">
                  <c:v>3.0541176470588236</c:v>
                </c:pt>
                <c:pt idx="5810">
                  <c:v>3.0541176470588236</c:v>
                </c:pt>
                <c:pt idx="5811">
                  <c:v>3.0541176470588236</c:v>
                </c:pt>
                <c:pt idx="5812">
                  <c:v>3.0541176470588236</c:v>
                </c:pt>
                <c:pt idx="5813">
                  <c:v>3.0541176470588236</c:v>
                </c:pt>
                <c:pt idx="5814">
                  <c:v>3.0541176470588236</c:v>
                </c:pt>
                <c:pt idx="5815">
                  <c:v>3.0541176470588236</c:v>
                </c:pt>
                <c:pt idx="5816">
                  <c:v>3.0541176470588236</c:v>
                </c:pt>
                <c:pt idx="5817">
                  <c:v>3.0541176470588236</c:v>
                </c:pt>
                <c:pt idx="5818">
                  <c:v>3.0541176470588236</c:v>
                </c:pt>
                <c:pt idx="5819">
                  <c:v>3.0541176470588236</c:v>
                </c:pt>
                <c:pt idx="5820">
                  <c:v>3.0541176470588236</c:v>
                </c:pt>
                <c:pt idx="5821">
                  <c:v>3.0541176470588236</c:v>
                </c:pt>
                <c:pt idx="5822">
                  <c:v>3.0541176470588236</c:v>
                </c:pt>
                <c:pt idx="5823">
                  <c:v>3.0541176470588236</c:v>
                </c:pt>
                <c:pt idx="5824">
                  <c:v>3.0541176470588236</c:v>
                </c:pt>
                <c:pt idx="5825">
                  <c:v>3.0541176470588236</c:v>
                </c:pt>
                <c:pt idx="5826">
                  <c:v>3.0541176470588236</c:v>
                </c:pt>
                <c:pt idx="5827">
                  <c:v>3.0541176470588236</c:v>
                </c:pt>
                <c:pt idx="5828">
                  <c:v>3.0541176470588236</c:v>
                </c:pt>
                <c:pt idx="5829">
                  <c:v>3.0541176470588236</c:v>
                </c:pt>
                <c:pt idx="5830">
                  <c:v>3.0541176470588236</c:v>
                </c:pt>
                <c:pt idx="5831">
                  <c:v>3.0541176470588236</c:v>
                </c:pt>
                <c:pt idx="5832">
                  <c:v>3.0541176470588236</c:v>
                </c:pt>
                <c:pt idx="5833">
                  <c:v>3.0541176470588236</c:v>
                </c:pt>
                <c:pt idx="5834">
                  <c:v>3.0541176470588236</c:v>
                </c:pt>
                <c:pt idx="5835">
                  <c:v>3.0541176470588236</c:v>
                </c:pt>
                <c:pt idx="5836">
                  <c:v>3.0541176470588236</c:v>
                </c:pt>
                <c:pt idx="5837">
                  <c:v>3.0541176470588236</c:v>
                </c:pt>
                <c:pt idx="5838">
                  <c:v>3.0541176470588236</c:v>
                </c:pt>
                <c:pt idx="5839">
                  <c:v>3.0541176470588236</c:v>
                </c:pt>
                <c:pt idx="5840">
                  <c:v>3.0541176470588236</c:v>
                </c:pt>
                <c:pt idx="5841">
                  <c:v>3.0541176470588236</c:v>
                </c:pt>
                <c:pt idx="5842">
                  <c:v>3.0541176470588236</c:v>
                </c:pt>
                <c:pt idx="5843">
                  <c:v>3.0541176470588236</c:v>
                </c:pt>
                <c:pt idx="5844">
                  <c:v>3.0541176470588236</c:v>
                </c:pt>
                <c:pt idx="5845">
                  <c:v>3.0541176470588236</c:v>
                </c:pt>
                <c:pt idx="5846">
                  <c:v>3.0541176470588236</c:v>
                </c:pt>
                <c:pt idx="5847">
                  <c:v>3.0541176470588236</c:v>
                </c:pt>
                <c:pt idx="5848">
                  <c:v>3.0541176470588236</c:v>
                </c:pt>
                <c:pt idx="5849">
                  <c:v>3.0541176470588236</c:v>
                </c:pt>
                <c:pt idx="5850">
                  <c:v>3.0541176470588236</c:v>
                </c:pt>
                <c:pt idx="5851">
                  <c:v>3.0541176470588236</c:v>
                </c:pt>
                <c:pt idx="5852">
                  <c:v>3.0541176470588236</c:v>
                </c:pt>
                <c:pt idx="5853">
                  <c:v>3.0541176470588236</c:v>
                </c:pt>
                <c:pt idx="5854">
                  <c:v>3.0541176470588236</c:v>
                </c:pt>
                <c:pt idx="5855">
                  <c:v>3.0541176470588236</c:v>
                </c:pt>
                <c:pt idx="5856">
                  <c:v>3.0541176470588236</c:v>
                </c:pt>
                <c:pt idx="5857">
                  <c:v>3.0541176470588236</c:v>
                </c:pt>
                <c:pt idx="5858">
                  <c:v>3.0541176470588236</c:v>
                </c:pt>
                <c:pt idx="5859">
                  <c:v>3.0541176470588236</c:v>
                </c:pt>
                <c:pt idx="5860">
                  <c:v>3.0541176470588236</c:v>
                </c:pt>
                <c:pt idx="5861">
                  <c:v>3.0541176470588236</c:v>
                </c:pt>
                <c:pt idx="5862">
                  <c:v>3.0541176470588236</c:v>
                </c:pt>
                <c:pt idx="5863">
                  <c:v>3.0541176470588236</c:v>
                </c:pt>
                <c:pt idx="5864">
                  <c:v>3.0541176470588236</c:v>
                </c:pt>
                <c:pt idx="5865">
                  <c:v>3.0541176470588236</c:v>
                </c:pt>
                <c:pt idx="5866">
                  <c:v>3.0541176470588236</c:v>
                </c:pt>
                <c:pt idx="5867">
                  <c:v>3.0541176470588236</c:v>
                </c:pt>
                <c:pt idx="5868">
                  <c:v>3.0541176470588236</c:v>
                </c:pt>
                <c:pt idx="5869">
                  <c:v>3.0541176470588236</c:v>
                </c:pt>
                <c:pt idx="5870">
                  <c:v>3.0541176470588236</c:v>
                </c:pt>
                <c:pt idx="5871">
                  <c:v>3.0541176470588236</c:v>
                </c:pt>
                <c:pt idx="5872">
                  <c:v>3.0541176470588236</c:v>
                </c:pt>
                <c:pt idx="5873">
                  <c:v>3.0541176470588236</c:v>
                </c:pt>
                <c:pt idx="5874">
                  <c:v>3.0541176470588236</c:v>
                </c:pt>
                <c:pt idx="5875">
                  <c:v>3.0541176470588236</c:v>
                </c:pt>
                <c:pt idx="5876">
                  <c:v>3.0541176470588236</c:v>
                </c:pt>
                <c:pt idx="5877">
                  <c:v>3.0541176470588236</c:v>
                </c:pt>
                <c:pt idx="5878">
                  <c:v>3.0541176470588236</c:v>
                </c:pt>
                <c:pt idx="5879">
                  <c:v>3.2015686274509805</c:v>
                </c:pt>
                <c:pt idx="5880">
                  <c:v>3.2015686274509805</c:v>
                </c:pt>
                <c:pt idx="5881">
                  <c:v>3.2015686274509805</c:v>
                </c:pt>
                <c:pt idx="5882">
                  <c:v>3.2015686274509805</c:v>
                </c:pt>
                <c:pt idx="5883">
                  <c:v>3.2015686274509805</c:v>
                </c:pt>
                <c:pt idx="5884">
                  <c:v>3.2015686274509805</c:v>
                </c:pt>
                <c:pt idx="5885">
                  <c:v>3.2015686274509805</c:v>
                </c:pt>
                <c:pt idx="5886">
                  <c:v>3.2015686274509805</c:v>
                </c:pt>
                <c:pt idx="5887">
                  <c:v>3.2015686274509805</c:v>
                </c:pt>
                <c:pt idx="5888">
                  <c:v>3.2015686274509805</c:v>
                </c:pt>
                <c:pt idx="5889">
                  <c:v>3.2015686274509805</c:v>
                </c:pt>
                <c:pt idx="5890">
                  <c:v>3.2015686274509805</c:v>
                </c:pt>
                <c:pt idx="5891">
                  <c:v>3.0541176470588236</c:v>
                </c:pt>
                <c:pt idx="5892">
                  <c:v>3.0541176470588236</c:v>
                </c:pt>
                <c:pt idx="5893">
                  <c:v>3.0541176470588236</c:v>
                </c:pt>
                <c:pt idx="5894">
                  <c:v>3.0541176470588236</c:v>
                </c:pt>
                <c:pt idx="5895">
                  <c:v>3.0541176470588236</c:v>
                </c:pt>
                <c:pt idx="5896">
                  <c:v>3.0541176470588236</c:v>
                </c:pt>
                <c:pt idx="5897">
                  <c:v>3.0541176470588236</c:v>
                </c:pt>
                <c:pt idx="5898">
                  <c:v>3.0541176470588236</c:v>
                </c:pt>
                <c:pt idx="5899">
                  <c:v>3.0541176470588236</c:v>
                </c:pt>
                <c:pt idx="5900">
                  <c:v>3.0541176470588236</c:v>
                </c:pt>
                <c:pt idx="5901">
                  <c:v>3.0541176470588236</c:v>
                </c:pt>
                <c:pt idx="5902">
                  <c:v>3.0541176470588236</c:v>
                </c:pt>
                <c:pt idx="5903">
                  <c:v>3.0541176470588236</c:v>
                </c:pt>
                <c:pt idx="5904">
                  <c:v>3.0541176470588236</c:v>
                </c:pt>
                <c:pt idx="5905">
                  <c:v>3.0541176470588236</c:v>
                </c:pt>
                <c:pt idx="5906">
                  <c:v>3.0541176470588236</c:v>
                </c:pt>
                <c:pt idx="5907">
                  <c:v>3.0541176470588236</c:v>
                </c:pt>
                <c:pt idx="5908">
                  <c:v>3.0541176470588236</c:v>
                </c:pt>
                <c:pt idx="5909">
                  <c:v>3.0541176470588236</c:v>
                </c:pt>
                <c:pt idx="5910">
                  <c:v>3.0541176470588236</c:v>
                </c:pt>
                <c:pt idx="5911">
                  <c:v>3.0541176470588236</c:v>
                </c:pt>
                <c:pt idx="5912">
                  <c:v>3.0541176470588236</c:v>
                </c:pt>
                <c:pt idx="5913">
                  <c:v>3.0541176470588236</c:v>
                </c:pt>
                <c:pt idx="5914">
                  <c:v>3.0541176470588236</c:v>
                </c:pt>
                <c:pt idx="5915">
                  <c:v>3.0541176470588236</c:v>
                </c:pt>
                <c:pt idx="5916">
                  <c:v>3.0541176470588236</c:v>
                </c:pt>
                <c:pt idx="5917">
                  <c:v>3.0541176470588236</c:v>
                </c:pt>
                <c:pt idx="5918">
                  <c:v>3.0541176470588236</c:v>
                </c:pt>
                <c:pt idx="5919">
                  <c:v>3.0541176470588236</c:v>
                </c:pt>
                <c:pt idx="5920">
                  <c:v>3.0541176470588236</c:v>
                </c:pt>
                <c:pt idx="5921">
                  <c:v>3.0541176470588236</c:v>
                </c:pt>
                <c:pt idx="5922">
                  <c:v>3.0541176470588236</c:v>
                </c:pt>
                <c:pt idx="5923">
                  <c:v>3.0541176470588236</c:v>
                </c:pt>
                <c:pt idx="5924">
                  <c:v>3.0541176470588236</c:v>
                </c:pt>
                <c:pt idx="5925">
                  <c:v>3.0541176470588236</c:v>
                </c:pt>
                <c:pt idx="5926">
                  <c:v>3.0541176470588236</c:v>
                </c:pt>
                <c:pt idx="5927">
                  <c:v>3.0541176470588236</c:v>
                </c:pt>
                <c:pt idx="5928">
                  <c:v>3.0541176470588236</c:v>
                </c:pt>
                <c:pt idx="5929">
                  <c:v>3.0541176470588236</c:v>
                </c:pt>
                <c:pt idx="5930">
                  <c:v>3.2015686274509805</c:v>
                </c:pt>
                <c:pt idx="5931">
                  <c:v>3.2015686274509805</c:v>
                </c:pt>
                <c:pt idx="5932">
                  <c:v>3.2015686274509805</c:v>
                </c:pt>
                <c:pt idx="5933">
                  <c:v>3.2015686274509805</c:v>
                </c:pt>
                <c:pt idx="5934">
                  <c:v>3.2015686274509805</c:v>
                </c:pt>
                <c:pt idx="5935">
                  <c:v>3.2015686274509805</c:v>
                </c:pt>
                <c:pt idx="5936">
                  <c:v>3.2015686274509805</c:v>
                </c:pt>
                <c:pt idx="5937">
                  <c:v>3.2015686274509805</c:v>
                </c:pt>
                <c:pt idx="5938">
                  <c:v>3.2015686274509805</c:v>
                </c:pt>
                <c:pt idx="5939">
                  <c:v>3.2015686274509805</c:v>
                </c:pt>
                <c:pt idx="5940">
                  <c:v>3.2015686274509805</c:v>
                </c:pt>
                <c:pt idx="5941">
                  <c:v>3.2015686274509805</c:v>
                </c:pt>
                <c:pt idx="5942">
                  <c:v>3.2015686274509805</c:v>
                </c:pt>
                <c:pt idx="5943">
                  <c:v>3.2015686274509805</c:v>
                </c:pt>
                <c:pt idx="5944">
                  <c:v>3.2015686274509805</c:v>
                </c:pt>
                <c:pt idx="5945">
                  <c:v>3.2015686274509805</c:v>
                </c:pt>
                <c:pt idx="5946">
                  <c:v>3.2015686274509805</c:v>
                </c:pt>
                <c:pt idx="5947">
                  <c:v>3.2015686274509805</c:v>
                </c:pt>
                <c:pt idx="5948">
                  <c:v>3.2015686274509805</c:v>
                </c:pt>
                <c:pt idx="5949">
                  <c:v>3.2015686274509805</c:v>
                </c:pt>
                <c:pt idx="5950">
                  <c:v>3.2015686274509805</c:v>
                </c:pt>
                <c:pt idx="5951">
                  <c:v>3.2015686274509805</c:v>
                </c:pt>
                <c:pt idx="5952">
                  <c:v>3.2015686274509805</c:v>
                </c:pt>
                <c:pt idx="5953">
                  <c:v>3.2015686274509805</c:v>
                </c:pt>
                <c:pt idx="5954">
                  <c:v>3.2015686274509805</c:v>
                </c:pt>
                <c:pt idx="5955">
                  <c:v>3.2015686274509805</c:v>
                </c:pt>
                <c:pt idx="5956">
                  <c:v>3.2015686274509805</c:v>
                </c:pt>
                <c:pt idx="5957">
                  <c:v>3.2015686274509805</c:v>
                </c:pt>
                <c:pt idx="5958">
                  <c:v>3.2015686274509805</c:v>
                </c:pt>
                <c:pt idx="5959">
                  <c:v>3.2015686274509805</c:v>
                </c:pt>
                <c:pt idx="5960">
                  <c:v>3.2015686274509805</c:v>
                </c:pt>
                <c:pt idx="5961">
                  <c:v>3.2015686274509805</c:v>
                </c:pt>
                <c:pt idx="5962">
                  <c:v>3.2015686274509805</c:v>
                </c:pt>
                <c:pt idx="5963">
                  <c:v>3.2015686274509805</c:v>
                </c:pt>
                <c:pt idx="5964">
                  <c:v>3.2015686274509805</c:v>
                </c:pt>
                <c:pt idx="5965">
                  <c:v>3.2015686274509805</c:v>
                </c:pt>
                <c:pt idx="5966">
                  <c:v>3.2015686274509805</c:v>
                </c:pt>
                <c:pt idx="5967">
                  <c:v>3.2015686274509805</c:v>
                </c:pt>
                <c:pt idx="5968">
                  <c:v>3.2015686274509805</c:v>
                </c:pt>
                <c:pt idx="5969">
                  <c:v>3.2015686274509805</c:v>
                </c:pt>
                <c:pt idx="5970">
                  <c:v>3.2015686274509805</c:v>
                </c:pt>
                <c:pt idx="5971">
                  <c:v>3.2015686274509805</c:v>
                </c:pt>
                <c:pt idx="5972">
                  <c:v>3.2015686274509805</c:v>
                </c:pt>
                <c:pt idx="5973">
                  <c:v>3.2015686274509805</c:v>
                </c:pt>
                <c:pt idx="5974">
                  <c:v>3.2015686274509805</c:v>
                </c:pt>
                <c:pt idx="5975">
                  <c:v>3.2015686274509805</c:v>
                </c:pt>
                <c:pt idx="5976">
                  <c:v>3.2015686274509805</c:v>
                </c:pt>
                <c:pt idx="5977">
                  <c:v>3.2015686274509805</c:v>
                </c:pt>
                <c:pt idx="5978">
                  <c:v>3.2015686274509805</c:v>
                </c:pt>
                <c:pt idx="5979">
                  <c:v>3.2015686274509805</c:v>
                </c:pt>
                <c:pt idx="5980">
                  <c:v>3.2015686274509805</c:v>
                </c:pt>
                <c:pt idx="5981">
                  <c:v>3.2015686274509805</c:v>
                </c:pt>
                <c:pt idx="5982">
                  <c:v>3.2015686274509805</c:v>
                </c:pt>
                <c:pt idx="5983">
                  <c:v>3.2015686274509805</c:v>
                </c:pt>
                <c:pt idx="5984">
                  <c:v>3.2015686274509805</c:v>
                </c:pt>
                <c:pt idx="5985">
                  <c:v>3.2015686274509805</c:v>
                </c:pt>
                <c:pt idx="5986">
                  <c:v>3.2015686274509805</c:v>
                </c:pt>
                <c:pt idx="5987">
                  <c:v>3.2015686274509805</c:v>
                </c:pt>
                <c:pt idx="5988">
                  <c:v>3.2015686274509805</c:v>
                </c:pt>
                <c:pt idx="5989">
                  <c:v>3.2015686274509805</c:v>
                </c:pt>
                <c:pt idx="5990">
                  <c:v>3.2015686274509805</c:v>
                </c:pt>
                <c:pt idx="5991">
                  <c:v>3.2015686274509805</c:v>
                </c:pt>
                <c:pt idx="5992">
                  <c:v>3.2015686274509805</c:v>
                </c:pt>
                <c:pt idx="5993">
                  <c:v>3.2015686274509805</c:v>
                </c:pt>
                <c:pt idx="5994">
                  <c:v>3.2015686274509805</c:v>
                </c:pt>
                <c:pt idx="5995">
                  <c:v>3.2015686274509805</c:v>
                </c:pt>
                <c:pt idx="5996">
                  <c:v>3.2015686274509805</c:v>
                </c:pt>
                <c:pt idx="5997">
                  <c:v>3.2015686274509805</c:v>
                </c:pt>
                <c:pt idx="5998">
                  <c:v>3.2015686274509805</c:v>
                </c:pt>
                <c:pt idx="5999">
                  <c:v>3.2015686274509805</c:v>
                </c:pt>
                <c:pt idx="6000">
                  <c:v>3.2015686274509805</c:v>
                </c:pt>
                <c:pt idx="6001">
                  <c:v>3.2015686274509805</c:v>
                </c:pt>
                <c:pt idx="6002">
                  <c:v>3.2015686274509805</c:v>
                </c:pt>
                <c:pt idx="6003">
                  <c:v>3.2015686274509805</c:v>
                </c:pt>
                <c:pt idx="6004">
                  <c:v>3.2015686274509805</c:v>
                </c:pt>
                <c:pt idx="6005">
                  <c:v>3.2015686274509805</c:v>
                </c:pt>
                <c:pt idx="6006">
                  <c:v>3.2015686274509805</c:v>
                </c:pt>
                <c:pt idx="6007">
                  <c:v>3.2015686274509805</c:v>
                </c:pt>
                <c:pt idx="6008">
                  <c:v>3.2015686274509805</c:v>
                </c:pt>
                <c:pt idx="6009">
                  <c:v>3.2015686274509805</c:v>
                </c:pt>
                <c:pt idx="6010">
                  <c:v>3.2015686274509805</c:v>
                </c:pt>
                <c:pt idx="6011">
                  <c:v>3.2015686274509805</c:v>
                </c:pt>
                <c:pt idx="6012">
                  <c:v>3.2015686274509805</c:v>
                </c:pt>
                <c:pt idx="6013">
                  <c:v>3.2015686274509805</c:v>
                </c:pt>
                <c:pt idx="6014">
                  <c:v>3.2015686274509805</c:v>
                </c:pt>
                <c:pt idx="6015">
                  <c:v>3.2015686274509805</c:v>
                </c:pt>
                <c:pt idx="6016">
                  <c:v>3.2015686274509805</c:v>
                </c:pt>
                <c:pt idx="6017">
                  <c:v>3.2015686274509805</c:v>
                </c:pt>
                <c:pt idx="6018">
                  <c:v>3.2015686274509805</c:v>
                </c:pt>
                <c:pt idx="6019">
                  <c:v>3.2015686274509805</c:v>
                </c:pt>
                <c:pt idx="6020">
                  <c:v>3.2015686274509805</c:v>
                </c:pt>
                <c:pt idx="6021">
                  <c:v>3.2015686274509805</c:v>
                </c:pt>
                <c:pt idx="6022">
                  <c:v>3.2015686274509805</c:v>
                </c:pt>
                <c:pt idx="6023">
                  <c:v>3.2015686274509805</c:v>
                </c:pt>
                <c:pt idx="6024">
                  <c:v>3.2015686274509805</c:v>
                </c:pt>
                <c:pt idx="6025">
                  <c:v>3.2015686274509805</c:v>
                </c:pt>
                <c:pt idx="6026">
                  <c:v>3.2015686274509805</c:v>
                </c:pt>
                <c:pt idx="6027">
                  <c:v>3.2015686274509805</c:v>
                </c:pt>
                <c:pt idx="6028">
                  <c:v>3.2015686274509805</c:v>
                </c:pt>
                <c:pt idx="6029">
                  <c:v>3.2015686274509805</c:v>
                </c:pt>
                <c:pt idx="6030">
                  <c:v>3.2015686274509805</c:v>
                </c:pt>
                <c:pt idx="6031">
                  <c:v>3.2015686274509805</c:v>
                </c:pt>
                <c:pt idx="6032">
                  <c:v>3.2015686274509805</c:v>
                </c:pt>
                <c:pt idx="6033">
                  <c:v>3.2015686274509805</c:v>
                </c:pt>
                <c:pt idx="6034">
                  <c:v>3.2015686274509805</c:v>
                </c:pt>
                <c:pt idx="6035">
                  <c:v>3.2015686274509805</c:v>
                </c:pt>
                <c:pt idx="6036">
                  <c:v>3.2015686274509805</c:v>
                </c:pt>
                <c:pt idx="6037">
                  <c:v>3.2015686274509805</c:v>
                </c:pt>
                <c:pt idx="6038">
                  <c:v>3.2015686274509805</c:v>
                </c:pt>
                <c:pt idx="6039">
                  <c:v>3.2015686274509805</c:v>
                </c:pt>
                <c:pt idx="6040">
                  <c:v>3.2015686274509805</c:v>
                </c:pt>
                <c:pt idx="6041">
                  <c:v>3.2015686274509805</c:v>
                </c:pt>
                <c:pt idx="6042">
                  <c:v>3.2015686274509805</c:v>
                </c:pt>
                <c:pt idx="6043">
                  <c:v>3.2015686274509805</c:v>
                </c:pt>
                <c:pt idx="6044">
                  <c:v>3.2015686274509805</c:v>
                </c:pt>
                <c:pt idx="6045">
                  <c:v>3.2015686274509805</c:v>
                </c:pt>
                <c:pt idx="6046">
                  <c:v>3.2015686274509805</c:v>
                </c:pt>
                <c:pt idx="6047">
                  <c:v>3.2015686274509805</c:v>
                </c:pt>
                <c:pt idx="6048">
                  <c:v>3.2015686274509805</c:v>
                </c:pt>
                <c:pt idx="6049">
                  <c:v>3.2015686274509805</c:v>
                </c:pt>
                <c:pt idx="6050">
                  <c:v>3.2015686274509805</c:v>
                </c:pt>
                <c:pt idx="6051">
                  <c:v>3.2015686274509805</c:v>
                </c:pt>
                <c:pt idx="6052">
                  <c:v>3.2015686274509805</c:v>
                </c:pt>
                <c:pt idx="6053">
                  <c:v>3.2015686274509805</c:v>
                </c:pt>
                <c:pt idx="6054">
                  <c:v>3.2015686274509805</c:v>
                </c:pt>
                <c:pt idx="6055">
                  <c:v>3.2015686274509805</c:v>
                </c:pt>
                <c:pt idx="6056">
                  <c:v>3.2015686274509805</c:v>
                </c:pt>
                <c:pt idx="6057">
                  <c:v>3.2015686274509805</c:v>
                </c:pt>
                <c:pt idx="6058">
                  <c:v>3.2015686274509805</c:v>
                </c:pt>
                <c:pt idx="6059">
                  <c:v>3.2015686274509805</c:v>
                </c:pt>
                <c:pt idx="6060">
                  <c:v>3.2015686274509805</c:v>
                </c:pt>
                <c:pt idx="6061">
                  <c:v>3.2015686274509805</c:v>
                </c:pt>
                <c:pt idx="6062">
                  <c:v>3.2015686274509805</c:v>
                </c:pt>
                <c:pt idx="6063">
                  <c:v>3.2015686274509805</c:v>
                </c:pt>
                <c:pt idx="6064">
                  <c:v>3.2015686274509805</c:v>
                </c:pt>
                <c:pt idx="6065">
                  <c:v>3.2015686274509805</c:v>
                </c:pt>
                <c:pt idx="6066">
                  <c:v>3.2015686274509805</c:v>
                </c:pt>
                <c:pt idx="6067">
                  <c:v>3.2015686274509805</c:v>
                </c:pt>
                <c:pt idx="6068">
                  <c:v>3.2015686274509805</c:v>
                </c:pt>
                <c:pt idx="6069">
                  <c:v>3.2015686274509805</c:v>
                </c:pt>
                <c:pt idx="6070">
                  <c:v>3.2015686274509805</c:v>
                </c:pt>
                <c:pt idx="6071">
                  <c:v>3.2015686274509805</c:v>
                </c:pt>
                <c:pt idx="6072">
                  <c:v>3.2015686274509805</c:v>
                </c:pt>
                <c:pt idx="6073">
                  <c:v>3.2015686274509805</c:v>
                </c:pt>
                <c:pt idx="6074">
                  <c:v>3.2015686274509805</c:v>
                </c:pt>
                <c:pt idx="6075">
                  <c:v>3.2015686274509805</c:v>
                </c:pt>
                <c:pt idx="6076">
                  <c:v>3.2015686274509805</c:v>
                </c:pt>
                <c:pt idx="6077">
                  <c:v>3.2015686274509805</c:v>
                </c:pt>
                <c:pt idx="6078">
                  <c:v>3.2015686274509805</c:v>
                </c:pt>
                <c:pt idx="6079">
                  <c:v>3.2015686274509805</c:v>
                </c:pt>
                <c:pt idx="6080">
                  <c:v>3.2015686274509805</c:v>
                </c:pt>
                <c:pt idx="6081">
                  <c:v>3.2015686274509805</c:v>
                </c:pt>
                <c:pt idx="6082">
                  <c:v>3.2015686274509805</c:v>
                </c:pt>
                <c:pt idx="6083">
                  <c:v>3.2015686274509805</c:v>
                </c:pt>
                <c:pt idx="6084">
                  <c:v>3.2015686274509805</c:v>
                </c:pt>
                <c:pt idx="6085">
                  <c:v>3.2015686274509805</c:v>
                </c:pt>
                <c:pt idx="6086">
                  <c:v>3.2015686274509805</c:v>
                </c:pt>
                <c:pt idx="6087">
                  <c:v>3.2015686274509805</c:v>
                </c:pt>
                <c:pt idx="6088">
                  <c:v>3.2015686274509805</c:v>
                </c:pt>
                <c:pt idx="6089">
                  <c:v>3.2015686274509805</c:v>
                </c:pt>
                <c:pt idx="6090">
                  <c:v>3.2015686274509805</c:v>
                </c:pt>
                <c:pt idx="6091">
                  <c:v>3.2015686274509805</c:v>
                </c:pt>
                <c:pt idx="6092">
                  <c:v>3.2015686274509805</c:v>
                </c:pt>
                <c:pt idx="6093">
                  <c:v>3.2015686274509805</c:v>
                </c:pt>
                <c:pt idx="6094">
                  <c:v>3.2015686274509805</c:v>
                </c:pt>
                <c:pt idx="6095">
                  <c:v>3.2015686274509805</c:v>
                </c:pt>
                <c:pt idx="6096">
                  <c:v>3.2015686274509805</c:v>
                </c:pt>
                <c:pt idx="6097">
                  <c:v>3.2015686274509805</c:v>
                </c:pt>
                <c:pt idx="6098">
                  <c:v>3.2015686274509805</c:v>
                </c:pt>
                <c:pt idx="6099">
                  <c:v>3.2015686274509805</c:v>
                </c:pt>
                <c:pt idx="6100">
                  <c:v>3.2015686274509805</c:v>
                </c:pt>
                <c:pt idx="6101">
                  <c:v>3.2015686274509805</c:v>
                </c:pt>
                <c:pt idx="6102">
                  <c:v>3.2015686274509805</c:v>
                </c:pt>
                <c:pt idx="6103">
                  <c:v>3.2015686274509805</c:v>
                </c:pt>
                <c:pt idx="6104">
                  <c:v>3.2015686274509805</c:v>
                </c:pt>
                <c:pt idx="6105">
                  <c:v>3.2015686274509805</c:v>
                </c:pt>
                <c:pt idx="6106">
                  <c:v>3.2015686274509805</c:v>
                </c:pt>
                <c:pt idx="6107">
                  <c:v>3.2015686274509805</c:v>
                </c:pt>
                <c:pt idx="6108">
                  <c:v>3.2015686274509805</c:v>
                </c:pt>
                <c:pt idx="6109">
                  <c:v>3.2015686274509805</c:v>
                </c:pt>
                <c:pt idx="6110">
                  <c:v>3.2015686274509805</c:v>
                </c:pt>
                <c:pt idx="6111">
                  <c:v>3.2015686274509805</c:v>
                </c:pt>
                <c:pt idx="6112">
                  <c:v>3.2015686274509805</c:v>
                </c:pt>
                <c:pt idx="6113">
                  <c:v>3.2015686274509805</c:v>
                </c:pt>
                <c:pt idx="6114">
                  <c:v>3.2015686274509805</c:v>
                </c:pt>
                <c:pt idx="6115">
                  <c:v>3.2015686274509805</c:v>
                </c:pt>
                <c:pt idx="6116">
                  <c:v>3.2015686274509805</c:v>
                </c:pt>
                <c:pt idx="6117">
                  <c:v>3.2015686274509805</c:v>
                </c:pt>
                <c:pt idx="6118">
                  <c:v>3.2015686274509805</c:v>
                </c:pt>
                <c:pt idx="6119">
                  <c:v>3.2015686274509805</c:v>
                </c:pt>
                <c:pt idx="6120">
                  <c:v>3.2015686274509805</c:v>
                </c:pt>
                <c:pt idx="6121">
                  <c:v>3.2015686274509805</c:v>
                </c:pt>
                <c:pt idx="6122">
                  <c:v>3.2015686274509805</c:v>
                </c:pt>
                <c:pt idx="6123">
                  <c:v>3.2015686274509805</c:v>
                </c:pt>
                <c:pt idx="6124">
                  <c:v>3.2015686274509805</c:v>
                </c:pt>
                <c:pt idx="6125">
                  <c:v>3.2015686274509805</c:v>
                </c:pt>
                <c:pt idx="6126">
                  <c:v>3.2015686274509805</c:v>
                </c:pt>
                <c:pt idx="6127">
                  <c:v>3.2015686274509805</c:v>
                </c:pt>
                <c:pt idx="6128">
                  <c:v>3.2015686274509805</c:v>
                </c:pt>
                <c:pt idx="6129">
                  <c:v>3.2015686274509805</c:v>
                </c:pt>
                <c:pt idx="6130">
                  <c:v>3.2015686274509805</c:v>
                </c:pt>
                <c:pt idx="6131">
                  <c:v>3.2015686274509805</c:v>
                </c:pt>
                <c:pt idx="6132">
                  <c:v>3.2015686274509805</c:v>
                </c:pt>
                <c:pt idx="6133">
                  <c:v>3.2015686274509805</c:v>
                </c:pt>
                <c:pt idx="6134">
                  <c:v>3.2015686274509805</c:v>
                </c:pt>
                <c:pt idx="6135">
                  <c:v>3.2015686274509805</c:v>
                </c:pt>
                <c:pt idx="6136">
                  <c:v>3.2015686274509805</c:v>
                </c:pt>
                <c:pt idx="6137">
                  <c:v>3.2015686274509805</c:v>
                </c:pt>
                <c:pt idx="6138">
                  <c:v>3.2015686274509805</c:v>
                </c:pt>
                <c:pt idx="6139">
                  <c:v>3.2015686274509805</c:v>
                </c:pt>
                <c:pt idx="6140">
                  <c:v>3.2015686274509805</c:v>
                </c:pt>
                <c:pt idx="6141">
                  <c:v>3.2015686274509805</c:v>
                </c:pt>
                <c:pt idx="6142">
                  <c:v>3.2015686274509805</c:v>
                </c:pt>
                <c:pt idx="6143">
                  <c:v>3.2015686274509805</c:v>
                </c:pt>
                <c:pt idx="6144">
                  <c:v>3.2015686274509805</c:v>
                </c:pt>
                <c:pt idx="6145">
                  <c:v>3.2015686274509805</c:v>
                </c:pt>
                <c:pt idx="6146">
                  <c:v>3.2015686274509805</c:v>
                </c:pt>
                <c:pt idx="6147">
                  <c:v>3.2015686274509805</c:v>
                </c:pt>
                <c:pt idx="6148">
                  <c:v>3.2015686274509805</c:v>
                </c:pt>
                <c:pt idx="6149">
                  <c:v>3.2015686274509805</c:v>
                </c:pt>
                <c:pt idx="6150">
                  <c:v>3.2015686274509805</c:v>
                </c:pt>
                <c:pt idx="6151">
                  <c:v>3.2015686274509805</c:v>
                </c:pt>
                <c:pt idx="6152">
                  <c:v>3.2015686274509805</c:v>
                </c:pt>
                <c:pt idx="6153">
                  <c:v>3.2015686274509805</c:v>
                </c:pt>
                <c:pt idx="6154">
                  <c:v>3.2015686274509805</c:v>
                </c:pt>
                <c:pt idx="6155">
                  <c:v>3.2015686274509805</c:v>
                </c:pt>
                <c:pt idx="6156">
                  <c:v>3.2015686274509805</c:v>
                </c:pt>
                <c:pt idx="6157">
                  <c:v>3.2015686274509805</c:v>
                </c:pt>
                <c:pt idx="6158">
                  <c:v>3.2015686274509805</c:v>
                </c:pt>
                <c:pt idx="6159">
                  <c:v>3.2015686274509805</c:v>
                </c:pt>
                <c:pt idx="6160">
                  <c:v>3.2015686274509805</c:v>
                </c:pt>
                <c:pt idx="6161">
                  <c:v>3.2015686274509805</c:v>
                </c:pt>
                <c:pt idx="6162">
                  <c:v>3.2015686274509805</c:v>
                </c:pt>
                <c:pt idx="6163">
                  <c:v>3.2015686274509805</c:v>
                </c:pt>
                <c:pt idx="6164">
                  <c:v>3.2015686274509805</c:v>
                </c:pt>
                <c:pt idx="6165">
                  <c:v>3.2015686274509805</c:v>
                </c:pt>
                <c:pt idx="6166">
                  <c:v>3.2015686274509805</c:v>
                </c:pt>
                <c:pt idx="6167">
                  <c:v>3.2015686274509805</c:v>
                </c:pt>
                <c:pt idx="6168">
                  <c:v>3.2015686274509805</c:v>
                </c:pt>
                <c:pt idx="6169">
                  <c:v>3.2015686274509805</c:v>
                </c:pt>
                <c:pt idx="6170">
                  <c:v>3.2015686274509805</c:v>
                </c:pt>
                <c:pt idx="6171">
                  <c:v>3.2015686274509805</c:v>
                </c:pt>
                <c:pt idx="6172">
                  <c:v>3.2015686274509805</c:v>
                </c:pt>
                <c:pt idx="6173">
                  <c:v>3.2015686274509805</c:v>
                </c:pt>
                <c:pt idx="6174">
                  <c:v>3.2015686274509805</c:v>
                </c:pt>
                <c:pt idx="6175">
                  <c:v>3.2015686274509805</c:v>
                </c:pt>
                <c:pt idx="6176">
                  <c:v>3.2015686274509805</c:v>
                </c:pt>
                <c:pt idx="6177">
                  <c:v>3.2015686274509805</c:v>
                </c:pt>
                <c:pt idx="6178">
                  <c:v>3.2015686274509805</c:v>
                </c:pt>
                <c:pt idx="6179">
                  <c:v>3.2015686274509805</c:v>
                </c:pt>
                <c:pt idx="6180">
                  <c:v>3.2015686274509805</c:v>
                </c:pt>
                <c:pt idx="6181">
                  <c:v>3.2015686274509805</c:v>
                </c:pt>
                <c:pt idx="6182">
                  <c:v>3.2015686274509805</c:v>
                </c:pt>
                <c:pt idx="6183">
                  <c:v>3.2015686274509805</c:v>
                </c:pt>
                <c:pt idx="6184">
                  <c:v>3.2015686274509805</c:v>
                </c:pt>
                <c:pt idx="6185">
                  <c:v>3.2015686274509805</c:v>
                </c:pt>
                <c:pt idx="6186">
                  <c:v>3.2015686274509805</c:v>
                </c:pt>
                <c:pt idx="6187">
                  <c:v>3.2015686274509805</c:v>
                </c:pt>
                <c:pt idx="6188">
                  <c:v>3.2015686274509805</c:v>
                </c:pt>
                <c:pt idx="6189">
                  <c:v>3.2015686274509805</c:v>
                </c:pt>
                <c:pt idx="6190">
                  <c:v>3.2015686274509805</c:v>
                </c:pt>
                <c:pt idx="6191">
                  <c:v>3.2015686274509805</c:v>
                </c:pt>
                <c:pt idx="6192">
                  <c:v>3.2015686274509805</c:v>
                </c:pt>
                <c:pt idx="6193">
                  <c:v>3.2015686274509805</c:v>
                </c:pt>
                <c:pt idx="6194">
                  <c:v>3.2015686274509805</c:v>
                </c:pt>
                <c:pt idx="6195">
                  <c:v>3.2015686274509805</c:v>
                </c:pt>
                <c:pt idx="6196">
                  <c:v>3.2015686274509805</c:v>
                </c:pt>
                <c:pt idx="6197">
                  <c:v>3.2015686274509805</c:v>
                </c:pt>
                <c:pt idx="6198">
                  <c:v>3.2015686274509805</c:v>
                </c:pt>
                <c:pt idx="6199">
                  <c:v>3.2015686274509805</c:v>
                </c:pt>
                <c:pt idx="6200">
                  <c:v>3.2015686274509805</c:v>
                </c:pt>
                <c:pt idx="6201">
                  <c:v>3.2015686274509805</c:v>
                </c:pt>
                <c:pt idx="6202">
                  <c:v>3.2015686274509805</c:v>
                </c:pt>
                <c:pt idx="6203">
                  <c:v>3.2015686274509805</c:v>
                </c:pt>
                <c:pt idx="6204">
                  <c:v>3.2015686274509805</c:v>
                </c:pt>
                <c:pt idx="6205">
                  <c:v>3.2015686274509805</c:v>
                </c:pt>
                <c:pt idx="6206">
                  <c:v>3.2015686274509805</c:v>
                </c:pt>
                <c:pt idx="6207">
                  <c:v>3.2015686274509805</c:v>
                </c:pt>
                <c:pt idx="6208">
                  <c:v>3.2015686274509805</c:v>
                </c:pt>
                <c:pt idx="6209">
                  <c:v>3.2015686274509805</c:v>
                </c:pt>
                <c:pt idx="6210">
                  <c:v>3.2015686274509805</c:v>
                </c:pt>
                <c:pt idx="6211">
                  <c:v>3.2015686274509805</c:v>
                </c:pt>
                <c:pt idx="6212">
                  <c:v>3.2015686274509805</c:v>
                </c:pt>
                <c:pt idx="6213">
                  <c:v>3.2015686274509805</c:v>
                </c:pt>
                <c:pt idx="6214">
                  <c:v>3.2015686274509805</c:v>
                </c:pt>
                <c:pt idx="6215">
                  <c:v>3.2015686274509805</c:v>
                </c:pt>
                <c:pt idx="6216">
                  <c:v>3.2015686274509805</c:v>
                </c:pt>
                <c:pt idx="6217">
                  <c:v>3.2015686274509805</c:v>
                </c:pt>
                <c:pt idx="6218">
                  <c:v>3.2015686274509805</c:v>
                </c:pt>
                <c:pt idx="6219">
                  <c:v>3.2015686274509805</c:v>
                </c:pt>
                <c:pt idx="6220">
                  <c:v>3.2015686274509805</c:v>
                </c:pt>
                <c:pt idx="6221">
                  <c:v>3.2015686274509805</c:v>
                </c:pt>
                <c:pt idx="6222">
                  <c:v>3.2015686274509805</c:v>
                </c:pt>
                <c:pt idx="6223">
                  <c:v>3.2015686274509805</c:v>
                </c:pt>
                <c:pt idx="6224">
                  <c:v>3.2015686274509805</c:v>
                </c:pt>
                <c:pt idx="6225">
                  <c:v>3.2015686274509805</c:v>
                </c:pt>
                <c:pt idx="6226">
                  <c:v>3.2015686274509805</c:v>
                </c:pt>
                <c:pt idx="6227">
                  <c:v>3.2015686274509805</c:v>
                </c:pt>
                <c:pt idx="6228">
                  <c:v>3.2015686274509805</c:v>
                </c:pt>
                <c:pt idx="6229">
                  <c:v>3.2015686274509805</c:v>
                </c:pt>
                <c:pt idx="6230">
                  <c:v>3.2015686274509805</c:v>
                </c:pt>
                <c:pt idx="6231">
                  <c:v>3.2015686274509805</c:v>
                </c:pt>
                <c:pt idx="6232">
                  <c:v>3.2015686274509805</c:v>
                </c:pt>
                <c:pt idx="6233">
                  <c:v>3.2015686274509805</c:v>
                </c:pt>
                <c:pt idx="6234">
                  <c:v>3.2015686274509805</c:v>
                </c:pt>
                <c:pt idx="6235">
                  <c:v>3.2015686274509805</c:v>
                </c:pt>
                <c:pt idx="6236">
                  <c:v>3.2015686274509805</c:v>
                </c:pt>
                <c:pt idx="6237">
                  <c:v>3.2015686274509805</c:v>
                </c:pt>
                <c:pt idx="6238">
                  <c:v>3.2015686274509805</c:v>
                </c:pt>
                <c:pt idx="6239">
                  <c:v>3.2015686274509805</c:v>
                </c:pt>
                <c:pt idx="6240">
                  <c:v>3.2015686274509805</c:v>
                </c:pt>
                <c:pt idx="6241">
                  <c:v>3.2015686274509805</c:v>
                </c:pt>
                <c:pt idx="6242">
                  <c:v>3.2015686274509805</c:v>
                </c:pt>
                <c:pt idx="6243">
                  <c:v>3.2015686274509805</c:v>
                </c:pt>
                <c:pt idx="6244">
                  <c:v>3.2015686274509805</c:v>
                </c:pt>
                <c:pt idx="6245">
                  <c:v>3.2015686274509805</c:v>
                </c:pt>
                <c:pt idx="6246">
                  <c:v>3.2015686274509805</c:v>
                </c:pt>
                <c:pt idx="6247">
                  <c:v>3.2015686274509805</c:v>
                </c:pt>
                <c:pt idx="6248">
                  <c:v>3.2015686274509805</c:v>
                </c:pt>
                <c:pt idx="6249">
                  <c:v>3.2015686274509805</c:v>
                </c:pt>
                <c:pt idx="6250">
                  <c:v>3.2015686274509805</c:v>
                </c:pt>
                <c:pt idx="6251">
                  <c:v>3.2015686274509805</c:v>
                </c:pt>
                <c:pt idx="6252">
                  <c:v>3.2015686274509805</c:v>
                </c:pt>
                <c:pt idx="6253">
                  <c:v>3.2015686274509805</c:v>
                </c:pt>
                <c:pt idx="6254">
                  <c:v>3.2015686274509805</c:v>
                </c:pt>
                <c:pt idx="6255">
                  <c:v>3.2015686274509805</c:v>
                </c:pt>
                <c:pt idx="6256">
                  <c:v>3.2015686274509805</c:v>
                </c:pt>
                <c:pt idx="6257">
                  <c:v>3.2015686274509805</c:v>
                </c:pt>
                <c:pt idx="6258">
                  <c:v>3.2015686274509805</c:v>
                </c:pt>
                <c:pt idx="6259">
                  <c:v>3.2015686274509805</c:v>
                </c:pt>
                <c:pt idx="6260">
                  <c:v>3.2015686274509805</c:v>
                </c:pt>
                <c:pt idx="6261">
                  <c:v>3.2015686274509805</c:v>
                </c:pt>
                <c:pt idx="6262">
                  <c:v>3.2015686274509805</c:v>
                </c:pt>
                <c:pt idx="6263">
                  <c:v>3.2015686274509805</c:v>
                </c:pt>
                <c:pt idx="6264">
                  <c:v>3.2015686274509805</c:v>
                </c:pt>
                <c:pt idx="6265">
                  <c:v>3.2015686274509805</c:v>
                </c:pt>
                <c:pt idx="6266">
                  <c:v>3.2015686274509805</c:v>
                </c:pt>
                <c:pt idx="6267">
                  <c:v>3.2015686274509805</c:v>
                </c:pt>
                <c:pt idx="6268">
                  <c:v>3.2015686274509805</c:v>
                </c:pt>
                <c:pt idx="6269">
                  <c:v>3.2015686274509805</c:v>
                </c:pt>
                <c:pt idx="6270">
                  <c:v>3.2015686274509805</c:v>
                </c:pt>
                <c:pt idx="6271">
                  <c:v>3.2015686274509805</c:v>
                </c:pt>
                <c:pt idx="6272">
                  <c:v>3.2015686274509805</c:v>
                </c:pt>
                <c:pt idx="6273">
                  <c:v>3.2015686274509805</c:v>
                </c:pt>
                <c:pt idx="6274">
                  <c:v>3.2015686274509805</c:v>
                </c:pt>
                <c:pt idx="6275">
                  <c:v>3.2015686274509805</c:v>
                </c:pt>
                <c:pt idx="6276">
                  <c:v>3.2015686274509805</c:v>
                </c:pt>
                <c:pt idx="6277">
                  <c:v>3.2015686274509805</c:v>
                </c:pt>
                <c:pt idx="6278">
                  <c:v>3.2015686274509805</c:v>
                </c:pt>
                <c:pt idx="6279">
                  <c:v>3.2015686274509805</c:v>
                </c:pt>
                <c:pt idx="6280">
                  <c:v>3.2015686274509805</c:v>
                </c:pt>
                <c:pt idx="6281">
                  <c:v>3.2015686274509805</c:v>
                </c:pt>
                <c:pt idx="6282">
                  <c:v>3.2015686274509805</c:v>
                </c:pt>
                <c:pt idx="6283">
                  <c:v>3.2015686274509805</c:v>
                </c:pt>
                <c:pt idx="6284">
                  <c:v>3.2015686274509805</c:v>
                </c:pt>
                <c:pt idx="6285">
                  <c:v>3.2015686274509805</c:v>
                </c:pt>
                <c:pt idx="6286">
                  <c:v>3.2015686274509805</c:v>
                </c:pt>
                <c:pt idx="6287">
                  <c:v>3.2015686274509805</c:v>
                </c:pt>
                <c:pt idx="6288">
                  <c:v>3.2015686274509805</c:v>
                </c:pt>
                <c:pt idx="6289">
                  <c:v>3.2015686274509805</c:v>
                </c:pt>
                <c:pt idx="6290">
                  <c:v>3.2015686274509805</c:v>
                </c:pt>
                <c:pt idx="6291">
                  <c:v>3.2015686274509805</c:v>
                </c:pt>
                <c:pt idx="6292">
                  <c:v>3.2015686274509805</c:v>
                </c:pt>
                <c:pt idx="6293">
                  <c:v>3.2015686274509805</c:v>
                </c:pt>
                <c:pt idx="6294">
                  <c:v>3.2015686274509805</c:v>
                </c:pt>
                <c:pt idx="6295">
                  <c:v>3.2015686274509805</c:v>
                </c:pt>
                <c:pt idx="6296">
                  <c:v>3.2015686274509805</c:v>
                </c:pt>
                <c:pt idx="6297">
                  <c:v>3.2015686274509805</c:v>
                </c:pt>
                <c:pt idx="6298">
                  <c:v>3.2015686274509805</c:v>
                </c:pt>
                <c:pt idx="6299">
                  <c:v>3.2015686274509805</c:v>
                </c:pt>
                <c:pt idx="6300">
                  <c:v>3.2015686274509805</c:v>
                </c:pt>
                <c:pt idx="6301">
                  <c:v>3.2015686274509805</c:v>
                </c:pt>
                <c:pt idx="6302">
                  <c:v>3.2015686274509805</c:v>
                </c:pt>
                <c:pt idx="6303">
                  <c:v>3.2015686274509805</c:v>
                </c:pt>
                <c:pt idx="6304">
                  <c:v>3.2015686274509805</c:v>
                </c:pt>
                <c:pt idx="6305">
                  <c:v>3.2015686274509805</c:v>
                </c:pt>
                <c:pt idx="6306">
                  <c:v>3.2015686274509805</c:v>
                </c:pt>
                <c:pt idx="6307">
                  <c:v>3.2015686274509805</c:v>
                </c:pt>
                <c:pt idx="6308">
                  <c:v>3.2015686274509805</c:v>
                </c:pt>
                <c:pt idx="6309">
                  <c:v>3.2015686274509805</c:v>
                </c:pt>
                <c:pt idx="6310">
                  <c:v>3.2015686274509805</c:v>
                </c:pt>
                <c:pt idx="6311">
                  <c:v>3.2015686274509805</c:v>
                </c:pt>
                <c:pt idx="6312">
                  <c:v>3.2015686274509805</c:v>
                </c:pt>
                <c:pt idx="6313">
                  <c:v>3.2015686274509805</c:v>
                </c:pt>
                <c:pt idx="6314">
                  <c:v>3.2015686274509805</c:v>
                </c:pt>
                <c:pt idx="6315">
                  <c:v>3.2015686274509805</c:v>
                </c:pt>
                <c:pt idx="6316">
                  <c:v>3.2015686274509805</c:v>
                </c:pt>
                <c:pt idx="6317">
                  <c:v>3.2015686274509805</c:v>
                </c:pt>
                <c:pt idx="6318">
                  <c:v>3.2015686274509805</c:v>
                </c:pt>
                <c:pt idx="6319">
                  <c:v>3.2015686274509805</c:v>
                </c:pt>
                <c:pt idx="6320">
                  <c:v>3.2015686274509805</c:v>
                </c:pt>
                <c:pt idx="6321">
                  <c:v>3.2015686274509805</c:v>
                </c:pt>
                <c:pt idx="6322">
                  <c:v>3.2015686274509805</c:v>
                </c:pt>
                <c:pt idx="6323">
                  <c:v>3.2015686274509805</c:v>
                </c:pt>
                <c:pt idx="6324">
                  <c:v>3.2015686274509805</c:v>
                </c:pt>
                <c:pt idx="6325">
                  <c:v>3.2015686274509805</c:v>
                </c:pt>
                <c:pt idx="6326">
                  <c:v>3.2015686274509805</c:v>
                </c:pt>
                <c:pt idx="6327">
                  <c:v>3.2015686274509805</c:v>
                </c:pt>
                <c:pt idx="6328">
                  <c:v>3.2015686274509805</c:v>
                </c:pt>
                <c:pt idx="6329">
                  <c:v>3.2015686274509805</c:v>
                </c:pt>
                <c:pt idx="6330">
                  <c:v>3.2015686274509805</c:v>
                </c:pt>
                <c:pt idx="6331">
                  <c:v>3.2015686274509805</c:v>
                </c:pt>
                <c:pt idx="6332">
                  <c:v>3.2015686274509805</c:v>
                </c:pt>
                <c:pt idx="6333">
                  <c:v>3.2015686274509805</c:v>
                </c:pt>
                <c:pt idx="6334">
                  <c:v>3.2015686274509805</c:v>
                </c:pt>
                <c:pt idx="6335">
                  <c:v>3.2015686274509805</c:v>
                </c:pt>
                <c:pt idx="6336">
                  <c:v>3.2015686274509805</c:v>
                </c:pt>
                <c:pt idx="6337">
                  <c:v>3.2015686274509805</c:v>
                </c:pt>
                <c:pt idx="6338">
                  <c:v>3.2015686274509805</c:v>
                </c:pt>
                <c:pt idx="6339">
                  <c:v>3.2015686274509805</c:v>
                </c:pt>
                <c:pt idx="6340">
                  <c:v>3.2015686274509805</c:v>
                </c:pt>
                <c:pt idx="6341">
                  <c:v>3.2015686274509805</c:v>
                </c:pt>
                <c:pt idx="6342">
                  <c:v>3.2015686274509805</c:v>
                </c:pt>
                <c:pt idx="6343">
                  <c:v>3.2015686274509805</c:v>
                </c:pt>
                <c:pt idx="6344">
                  <c:v>3.2015686274509805</c:v>
                </c:pt>
                <c:pt idx="6345">
                  <c:v>3.2015686274509805</c:v>
                </c:pt>
                <c:pt idx="6346">
                  <c:v>3.2015686274509805</c:v>
                </c:pt>
                <c:pt idx="6347">
                  <c:v>3.2015686274509805</c:v>
                </c:pt>
                <c:pt idx="6348">
                  <c:v>3.2015686274509805</c:v>
                </c:pt>
                <c:pt idx="6349">
                  <c:v>3.2015686274509805</c:v>
                </c:pt>
                <c:pt idx="6350">
                  <c:v>3.2015686274509805</c:v>
                </c:pt>
                <c:pt idx="6351">
                  <c:v>3.2015686274509805</c:v>
                </c:pt>
                <c:pt idx="6352">
                  <c:v>3.2015686274509805</c:v>
                </c:pt>
                <c:pt idx="6353">
                  <c:v>3.2015686274509805</c:v>
                </c:pt>
                <c:pt idx="6354">
                  <c:v>3.2015686274509805</c:v>
                </c:pt>
                <c:pt idx="6355">
                  <c:v>3.2015686274509805</c:v>
                </c:pt>
                <c:pt idx="6356">
                  <c:v>3.2015686274509805</c:v>
                </c:pt>
                <c:pt idx="6357">
                  <c:v>3.2015686274509805</c:v>
                </c:pt>
                <c:pt idx="6358">
                  <c:v>3.2015686274509805</c:v>
                </c:pt>
                <c:pt idx="6359">
                  <c:v>3.2015686274509805</c:v>
                </c:pt>
                <c:pt idx="6360">
                  <c:v>3.2015686274509805</c:v>
                </c:pt>
                <c:pt idx="6361">
                  <c:v>3.2015686274509805</c:v>
                </c:pt>
                <c:pt idx="6362">
                  <c:v>3.2015686274509805</c:v>
                </c:pt>
                <c:pt idx="6363">
                  <c:v>3.2015686274509805</c:v>
                </c:pt>
                <c:pt idx="6364">
                  <c:v>3.2015686274509805</c:v>
                </c:pt>
                <c:pt idx="6365">
                  <c:v>3.2015686274509805</c:v>
                </c:pt>
                <c:pt idx="6366">
                  <c:v>3.2015686274509805</c:v>
                </c:pt>
                <c:pt idx="6367">
                  <c:v>3.2015686274509805</c:v>
                </c:pt>
                <c:pt idx="6368">
                  <c:v>3.2015686274509805</c:v>
                </c:pt>
                <c:pt idx="6369">
                  <c:v>3.2015686274509805</c:v>
                </c:pt>
                <c:pt idx="6370">
                  <c:v>3.2015686274509805</c:v>
                </c:pt>
                <c:pt idx="6371">
                  <c:v>3.2015686274509805</c:v>
                </c:pt>
                <c:pt idx="6372">
                  <c:v>3.2015686274509805</c:v>
                </c:pt>
                <c:pt idx="6373">
                  <c:v>3.2015686274509805</c:v>
                </c:pt>
                <c:pt idx="6374">
                  <c:v>3.2015686274509805</c:v>
                </c:pt>
                <c:pt idx="6375">
                  <c:v>3.2015686274509805</c:v>
                </c:pt>
                <c:pt idx="6376">
                  <c:v>3.2015686274509805</c:v>
                </c:pt>
                <c:pt idx="6377">
                  <c:v>3.2015686274509805</c:v>
                </c:pt>
                <c:pt idx="6378">
                  <c:v>3.2015686274509805</c:v>
                </c:pt>
                <c:pt idx="6379">
                  <c:v>3.2015686274509805</c:v>
                </c:pt>
                <c:pt idx="6380">
                  <c:v>3.2015686274509805</c:v>
                </c:pt>
                <c:pt idx="6381">
                  <c:v>3.2015686274509805</c:v>
                </c:pt>
                <c:pt idx="6382">
                  <c:v>3.2015686274509805</c:v>
                </c:pt>
                <c:pt idx="6383">
                  <c:v>3.2015686274509805</c:v>
                </c:pt>
                <c:pt idx="6384">
                  <c:v>3.2015686274509805</c:v>
                </c:pt>
                <c:pt idx="6385">
                  <c:v>3.2015686274509805</c:v>
                </c:pt>
                <c:pt idx="6386">
                  <c:v>3.2015686274509805</c:v>
                </c:pt>
                <c:pt idx="6387">
                  <c:v>3.2015686274509805</c:v>
                </c:pt>
                <c:pt idx="6388">
                  <c:v>3.2015686274509805</c:v>
                </c:pt>
                <c:pt idx="6389">
                  <c:v>3.2015686274509805</c:v>
                </c:pt>
                <c:pt idx="6390">
                  <c:v>3.2015686274509805</c:v>
                </c:pt>
                <c:pt idx="6391">
                  <c:v>3.2015686274509805</c:v>
                </c:pt>
                <c:pt idx="6392">
                  <c:v>3.2015686274509805</c:v>
                </c:pt>
                <c:pt idx="6393">
                  <c:v>3.2015686274509805</c:v>
                </c:pt>
                <c:pt idx="6394">
                  <c:v>3.2015686274509805</c:v>
                </c:pt>
                <c:pt idx="6395">
                  <c:v>3.2015686274509805</c:v>
                </c:pt>
                <c:pt idx="6396">
                  <c:v>3.2015686274509805</c:v>
                </c:pt>
                <c:pt idx="6397">
                  <c:v>3.2015686274509805</c:v>
                </c:pt>
                <c:pt idx="6398">
                  <c:v>3.2015686274509805</c:v>
                </c:pt>
                <c:pt idx="6399">
                  <c:v>3.2015686274509805</c:v>
                </c:pt>
                <c:pt idx="6400">
                  <c:v>3.2015686274509805</c:v>
                </c:pt>
                <c:pt idx="6401">
                  <c:v>3.2015686274509805</c:v>
                </c:pt>
                <c:pt idx="6402">
                  <c:v>3.2015686274509805</c:v>
                </c:pt>
                <c:pt idx="6403">
                  <c:v>3.2015686274509805</c:v>
                </c:pt>
                <c:pt idx="6404">
                  <c:v>3.2015686274509805</c:v>
                </c:pt>
                <c:pt idx="6405">
                  <c:v>3.2015686274509805</c:v>
                </c:pt>
                <c:pt idx="6406">
                  <c:v>3.2015686274509805</c:v>
                </c:pt>
                <c:pt idx="6407">
                  <c:v>3.2015686274509805</c:v>
                </c:pt>
                <c:pt idx="6408">
                  <c:v>3.2015686274509805</c:v>
                </c:pt>
                <c:pt idx="6409">
                  <c:v>3.2015686274509805</c:v>
                </c:pt>
                <c:pt idx="6410">
                  <c:v>3.2015686274509805</c:v>
                </c:pt>
                <c:pt idx="6411">
                  <c:v>3.2015686274509805</c:v>
                </c:pt>
                <c:pt idx="6412">
                  <c:v>3.2015686274509805</c:v>
                </c:pt>
                <c:pt idx="6413">
                  <c:v>3.2015686274509805</c:v>
                </c:pt>
                <c:pt idx="6414">
                  <c:v>3.2015686274509805</c:v>
                </c:pt>
                <c:pt idx="6415">
                  <c:v>3.2015686274509805</c:v>
                </c:pt>
                <c:pt idx="6416">
                  <c:v>3.2015686274509805</c:v>
                </c:pt>
                <c:pt idx="6417">
                  <c:v>3.2015686274509805</c:v>
                </c:pt>
                <c:pt idx="6418">
                  <c:v>3.2015686274509805</c:v>
                </c:pt>
                <c:pt idx="6419">
                  <c:v>3.2015686274509805</c:v>
                </c:pt>
                <c:pt idx="6420">
                  <c:v>3.3490196078431373</c:v>
                </c:pt>
                <c:pt idx="6421">
                  <c:v>3.3490196078431373</c:v>
                </c:pt>
                <c:pt idx="6422">
                  <c:v>3.3490196078431373</c:v>
                </c:pt>
                <c:pt idx="6423">
                  <c:v>3.3490196078431373</c:v>
                </c:pt>
                <c:pt idx="6424">
                  <c:v>3.3490196078431373</c:v>
                </c:pt>
                <c:pt idx="6425">
                  <c:v>3.3490196078431373</c:v>
                </c:pt>
                <c:pt idx="6426">
                  <c:v>3.3490196078431373</c:v>
                </c:pt>
                <c:pt idx="6427">
                  <c:v>3.3490196078431373</c:v>
                </c:pt>
                <c:pt idx="6428">
                  <c:v>3.3490196078431373</c:v>
                </c:pt>
                <c:pt idx="6429">
                  <c:v>3.3490196078431373</c:v>
                </c:pt>
                <c:pt idx="6430">
                  <c:v>3.3490196078431373</c:v>
                </c:pt>
                <c:pt idx="6431">
                  <c:v>3.3490196078431373</c:v>
                </c:pt>
                <c:pt idx="6432">
                  <c:v>3.3490196078431373</c:v>
                </c:pt>
                <c:pt idx="6433">
                  <c:v>3.3490196078431373</c:v>
                </c:pt>
                <c:pt idx="6434">
                  <c:v>3.3490196078431373</c:v>
                </c:pt>
                <c:pt idx="6435">
                  <c:v>3.3490196078431373</c:v>
                </c:pt>
                <c:pt idx="6436">
                  <c:v>3.3490196078431373</c:v>
                </c:pt>
                <c:pt idx="6437">
                  <c:v>3.3490196078431373</c:v>
                </c:pt>
                <c:pt idx="6438">
                  <c:v>3.3490196078431373</c:v>
                </c:pt>
                <c:pt idx="6439">
                  <c:v>3.3490196078431373</c:v>
                </c:pt>
                <c:pt idx="6440">
                  <c:v>3.3490196078431373</c:v>
                </c:pt>
                <c:pt idx="6441">
                  <c:v>3.3490196078431373</c:v>
                </c:pt>
                <c:pt idx="6442">
                  <c:v>3.3490196078431373</c:v>
                </c:pt>
                <c:pt idx="6443">
                  <c:v>3.3490196078431373</c:v>
                </c:pt>
                <c:pt idx="6444">
                  <c:v>3.3490196078431373</c:v>
                </c:pt>
                <c:pt idx="6445">
                  <c:v>3.3490196078431373</c:v>
                </c:pt>
                <c:pt idx="6446">
                  <c:v>3.3490196078431373</c:v>
                </c:pt>
                <c:pt idx="6447">
                  <c:v>3.3490196078431373</c:v>
                </c:pt>
                <c:pt idx="6448">
                  <c:v>3.3490196078431373</c:v>
                </c:pt>
                <c:pt idx="6449">
                  <c:v>3.3490196078431373</c:v>
                </c:pt>
                <c:pt idx="6450">
                  <c:v>3.3490196078431373</c:v>
                </c:pt>
                <c:pt idx="6451">
                  <c:v>3.3490196078431373</c:v>
                </c:pt>
                <c:pt idx="6452">
                  <c:v>3.3490196078431373</c:v>
                </c:pt>
                <c:pt idx="6453">
                  <c:v>3.3490196078431373</c:v>
                </c:pt>
                <c:pt idx="6454">
                  <c:v>3.3490196078431373</c:v>
                </c:pt>
                <c:pt idx="6455">
                  <c:v>3.3490196078431373</c:v>
                </c:pt>
                <c:pt idx="6456">
                  <c:v>3.3490196078431373</c:v>
                </c:pt>
                <c:pt idx="6457">
                  <c:v>3.3490196078431373</c:v>
                </c:pt>
                <c:pt idx="6458">
                  <c:v>3.3490196078431373</c:v>
                </c:pt>
                <c:pt idx="6459">
                  <c:v>3.3490196078431373</c:v>
                </c:pt>
                <c:pt idx="6460">
                  <c:v>3.3490196078431373</c:v>
                </c:pt>
                <c:pt idx="6461">
                  <c:v>3.3490196078431373</c:v>
                </c:pt>
                <c:pt idx="6462">
                  <c:v>3.3490196078431373</c:v>
                </c:pt>
                <c:pt idx="6463">
                  <c:v>3.3490196078431373</c:v>
                </c:pt>
                <c:pt idx="6464">
                  <c:v>3.3490196078431373</c:v>
                </c:pt>
                <c:pt idx="6465">
                  <c:v>3.3490196078431373</c:v>
                </c:pt>
                <c:pt idx="6466">
                  <c:v>3.3490196078431373</c:v>
                </c:pt>
                <c:pt idx="6467">
                  <c:v>3.3490196078431373</c:v>
                </c:pt>
                <c:pt idx="6468">
                  <c:v>3.3490196078431373</c:v>
                </c:pt>
                <c:pt idx="6469">
                  <c:v>3.3490196078431373</c:v>
                </c:pt>
                <c:pt idx="6470">
                  <c:v>3.3490196078431373</c:v>
                </c:pt>
                <c:pt idx="6471">
                  <c:v>3.3490196078431373</c:v>
                </c:pt>
                <c:pt idx="6472">
                  <c:v>3.3490196078431373</c:v>
                </c:pt>
                <c:pt idx="6473">
                  <c:v>3.3490196078431373</c:v>
                </c:pt>
                <c:pt idx="6474">
                  <c:v>3.3490196078431373</c:v>
                </c:pt>
                <c:pt idx="6475">
                  <c:v>3.3490196078431373</c:v>
                </c:pt>
                <c:pt idx="6476">
                  <c:v>3.3490196078431373</c:v>
                </c:pt>
                <c:pt idx="6477">
                  <c:v>3.3490196078431373</c:v>
                </c:pt>
                <c:pt idx="6478">
                  <c:v>3.3490196078431373</c:v>
                </c:pt>
                <c:pt idx="6479">
                  <c:v>3.3490196078431373</c:v>
                </c:pt>
                <c:pt idx="6480">
                  <c:v>3.3490196078431373</c:v>
                </c:pt>
                <c:pt idx="6481">
                  <c:v>3.3490196078431373</c:v>
                </c:pt>
                <c:pt idx="6482">
                  <c:v>3.3490196078431373</c:v>
                </c:pt>
                <c:pt idx="6483">
                  <c:v>3.3490196078431373</c:v>
                </c:pt>
                <c:pt idx="6484">
                  <c:v>3.3490196078431373</c:v>
                </c:pt>
                <c:pt idx="6485">
                  <c:v>3.3490196078431373</c:v>
                </c:pt>
                <c:pt idx="6486">
                  <c:v>3.3490196078431373</c:v>
                </c:pt>
                <c:pt idx="6487">
                  <c:v>3.3490196078431373</c:v>
                </c:pt>
                <c:pt idx="6488">
                  <c:v>3.3490196078431373</c:v>
                </c:pt>
                <c:pt idx="6489">
                  <c:v>3.3490196078431373</c:v>
                </c:pt>
                <c:pt idx="6490">
                  <c:v>3.3490196078431373</c:v>
                </c:pt>
                <c:pt idx="6491">
                  <c:v>3.3490196078431373</c:v>
                </c:pt>
                <c:pt idx="6492">
                  <c:v>3.3490196078431373</c:v>
                </c:pt>
                <c:pt idx="6493">
                  <c:v>3.3490196078431373</c:v>
                </c:pt>
                <c:pt idx="6494">
                  <c:v>3.3490196078431373</c:v>
                </c:pt>
                <c:pt idx="6495">
                  <c:v>3.3490196078431373</c:v>
                </c:pt>
                <c:pt idx="6496">
                  <c:v>3.3490196078431373</c:v>
                </c:pt>
                <c:pt idx="6497">
                  <c:v>3.3490196078431373</c:v>
                </c:pt>
                <c:pt idx="6498">
                  <c:v>3.3490196078431373</c:v>
                </c:pt>
                <c:pt idx="6499">
                  <c:v>3.3490196078431373</c:v>
                </c:pt>
                <c:pt idx="6500">
                  <c:v>3.3490196078431373</c:v>
                </c:pt>
                <c:pt idx="6501">
                  <c:v>3.3490196078431373</c:v>
                </c:pt>
                <c:pt idx="6502">
                  <c:v>3.3490196078431373</c:v>
                </c:pt>
                <c:pt idx="6503">
                  <c:v>3.3490196078431373</c:v>
                </c:pt>
                <c:pt idx="6504">
                  <c:v>3.3490196078431373</c:v>
                </c:pt>
                <c:pt idx="6505">
                  <c:v>3.3490196078431373</c:v>
                </c:pt>
                <c:pt idx="6506">
                  <c:v>3.3490196078431373</c:v>
                </c:pt>
                <c:pt idx="6507">
                  <c:v>3.3490196078431373</c:v>
                </c:pt>
                <c:pt idx="6508">
                  <c:v>3.3490196078431373</c:v>
                </c:pt>
                <c:pt idx="6509">
                  <c:v>3.3490196078431373</c:v>
                </c:pt>
                <c:pt idx="6510">
                  <c:v>3.3490196078431373</c:v>
                </c:pt>
                <c:pt idx="6511">
                  <c:v>3.3490196078431373</c:v>
                </c:pt>
                <c:pt idx="6512">
                  <c:v>3.3490196078431373</c:v>
                </c:pt>
                <c:pt idx="6513">
                  <c:v>3.3490196078431373</c:v>
                </c:pt>
                <c:pt idx="6514">
                  <c:v>3.3490196078431373</c:v>
                </c:pt>
                <c:pt idx="6515">
                  <c:v>3.3490196078431373</c:v>
                </c:pt>
                <c:pt idx="6516">
                  <c:v>3.3490196078431373</c:v>
                </c:pt>
                <c:pt idx="6517">
                  <c:v>3.3490196078431373</c:v>
                </c:pt>
                <c:pt idx="6518">
                  <c:v>3.3490196078431373</c:v>
                </c:pt>
                <c:pt idx="6519">
                  <c:v>3.3490196078431373</c:v>
                </c:pt>
                <c:pt idx="6520">
                  <c:v>3.3490196078431373</c:v>
                </c:pt>
                <c:pt idx="6521">
                  <c:v>3.3490196078431373</c:v>
                </c:pt>
                <c:pt idx="6522">
                  <c:v>3.3490196078431373</c:v>
                </c:pt>
                <c:pt idx="6523">
                  <c:v>3.3490196078431373</c:v>
                </c:pt>
                <c:pt idx="6524">
                  <c:v>3.3490196078431373</c:v>
                </c:pt>
                <c:pt idx="6525">
                  <c:v>3.3490196078431373</c:v>
                </c:pt>
                <c:pt idx="6526">
                  <c:v>3.3490196078431373</c:v>
                </c:pt>
                <c:pt idx="6527">
                  <c:v>3.3490196078431373</c:v>
                </c:pt>
                <c:pt idx="6528">
                  <c:v>3.3490196078431373</c:v>
                </c:pt>
                <c:pt idx="6529">
                  <c:v>3.3490196078431373</c:v>
                </c:pt>
                <c:pt idx="6530">
                  <c:v>3.3490196078431373</c:v>
                </c:pt>
                <c:pt idx="6531">
                  <c:v>3.3490196078431373</c:v>
                </c:pt>
                <c:pt idx="6532">
                  <c:v>3.3490196078431373</c:v>
                </c:pt>
                <c:pt idx="6533">
                  <c:v>3.3490196078431373</c:v>
                </c:pt>
                <c:pt idx="6534">
                  <c:v>3.3490196078431373</c:v>
                </c:pt>
                <c:pt idx="6535">
                  <c:v>3.3490196078431373</c:v>
                </c:pt>
                <c:pt idx="6536">
                  <c:v>3.3490196078431373</c:v>
                </c:pt>
                <c:pt idx="6537">
                  <c:v>3.3490196078431373</c:v>
                </c:pt>
                <c:pt idx="6538">
                  <c:v>3.3490196078431373</c:v>
                </c:pt>
                <c:pt idx="6539">
                  <c:v>3.3490196078431373</c:v>
                </c:pt>
                <c:pt idx="6540">
                  <c:v>3.3490196078431373</c:v>
                </c:pt>
                <c:pt idx="6541">
                  <c:v>3.3490196078431373</c:v>
                </c:pt>
                <c:pt idx="6542">
                  <c:v>3.3490196078431373</c:v>
                </c:pt>
                <c:pt idx="6543">
                  <c:v>3.3490196078431373</c:v>
                </c:pt>
                <c:pt idx="6544">
                  <c:v>3.3490196078431373</c:v>
                </c:pt>
                <c:pt idx="6545">
                  <c:v>3.3490196078431373</c:v>
                </c:pt>
                <c:pt idx="6546">
                  <c:v>3.3490196078431373</c:v>
                </c:pt>
                <c:pt idx="6547">
                  <c:v>3.3490196078431373</c:v>
                </c:pt>
                <c:pt idx="6548">
                  <c:v>3.3490196078431373</c:v>
                </c:pt>
                <c:pt idx="6549">
                  <c:v>3.3490196078431373</c:v>
                </c:pt>
                <c:pt idx="6550">
                  <c:v>3.3490196078431373</c:v>
                </c:pt>
                <c:pt idx="6551">
                  <c:v>3.3490196078431373</c:v>
                </c:pt>
                <c:pt idx="6552">
                  <c:v>3.3490196078431373</c:v>
                </c:pt>
                <c:pt idx="6553">
                  <c:v>3.3490196078431373</c:v>
                </c:pt>
                <c:pt idx="6554">
                  <c:v>3.3490196078431373</c:v>
                </c:pt>
                <c:pt idx="6555">
                  <c:v>3.3490196078431373</c:v>
                </c:pt>
                <c:pt idx="6556">
                  <c:v>3.3490196078431373</c:v>
                </c:pt>
                <c:pt idx="6557">
                  <c:v>3.3490196078431373</c:v>
                </c:pt>
                <c:pt idx="6558">
                  <c:v>3.3490196078431373</c:v>
                </c:pt>
                <c:pt idx="6559">
                  <c:v>3.3490196078431373</c:v>
                </c:pt>
                <c:pt idx="6560">
                  <c:v>3.3490196078431373</c:v>
                </c:pt>
                <c:pt idx="6561">
                  <c:v>3.3490196078431373</c:v>
                </c:pt>
                <c:pt idx="6562">
                  <c:v>3.3490196078431373</c:v>
                </c:pt>
                <c:pt idx="6563">
                  <c:v>3.3490196078431373</c:v>
                </c:pt>
                <c:pt idx="6564">
                  <c:v>3.3490196078431373</c:v>
                </c:pt>
                <c:pt idx="6565">
                  <c:v>3.3490196078431373</c:v>
                </c:pt>
                <c:pt idx="6566">
                  <c:v>3.3490196078431373</c:v>
                </c:pt>
                <c:pt idx="6567">
                  <c:v>3.3490196078431373</c:v>
                </c:pt>
                <c:pt idx="6568">
                  <c:v>3.3490196078431373</c:v>
                </c:pt>
                <c:pt idx="6569">
                  <c:v>3.3490196078431373</c:v>
                </c:pt>
                <c:pt idx="6570">
                  <c:v>3.3490196078431373</c:v>
                </c:pt>
                <c:pt idx="6571">
                  <c:v>3.3490196078431373</c:v>
                </c:pt>
                <c:pt idx="6572">
                  <c:v>3.3490196078431373</c:v>
                </c:pt>
                <c:pt idx="6573">
                  <c:v>3.3490196078431373</c:v>
                </c:pt>
                <c:pt idx="6574">
                  <c:v>3.3490196078431373</c:v>
                </c:pt>
                <c:pt idx="6575">
                  <c:v>3.3490196078431373</c:v>
                </c:pt>
                <c:pt idx="6576">
                  <c:v>3.3490196078431373</c:v>
                </c:pt>
                <c:pt idx="6577">
                  <c:v>3.3490196078431373</c:v>
                </c:pt>
                <c:pt idx="6578">
                  <c:v>3.3490196078431373</c:v>
                </c:pt>
                <c:pt idx="6579">
                  <c:v>3.3490196078431373</c:v>
                </c:pt>
                <c:pt idx="6580">
                  <c:v>3.3490196078431373</c:v>
                </c:pt>
                <c:pt idx="6581">
                  <c:v>3.3490196078431373</c:v>
                </c:pt>
                <c:pt idx="6582">
                  <c:v>3.3490196078431373</c:v>
                </c:pt>
                <c:pt idx="6583">
                  <c:v>3.3490196078431373</c:v>
                </c:pt>
                <c:pt idx="6584">
                  <c:v>3.3490196078431373</c:v>
                </c:pt>
                <c:pt idx="6585">
                  <c:v>3.3490196078431373</c:v>
                </c:pt>
                <c:pt idx="6586">
                  <c:v>3.3490196078431373</c:v>
                </c:pt>
                <c:pt idx="6587">
                  <c:v>3.3490196078431373</c:v>
                </c:pt>
                <c:pt idx="6588">
                  <c:v>3.3490196078431373</c:v>
                </c:pt>
                <c:pt idx="6589">
                  <c:v>3.3490196078431373</c:v>
                </c:pt>
                <c:pt idx="6590">
                  <c:v>3.3490196078431373</c:v>
                </c:pt>
                <c:pt idx="6591">
                  <c:v>3.3490196078431373</c:v>
                </c:pt>
                <c:pt idx="6592">
                  <c:v>3.3490196078431373</c:v>
                </c:pt>
                <c:pt idx="6593">
                  <c:v>3.3490196078431373</c:v>
                </c:pt>
                <c:pt idx="6594">
                  <c:v>3.3490196078431373</c:v>
                </c:pt>
                <c:pt idx="6595">
                  <c:v>3.3490196078431373</c:v>
                </c:pt>
                <c:pt idx="6596">
                  <c:v>3.3490196078431373</c:v>
                </c:pt>
                <c:pt idx="6597">
                  <c:v>3.3490196078431373</c:v>
                </c:pt>
                <c:pt idx="6598">
                  <c:v>3.3490196078431373</c:v>
                </c:pt>
                <c:pt idx="6599">
                  <c:v>3.3490196078431373</c:v>
                </c:pt>
                <c:pt idx="6600">
                  <c:v>3.3490196078431373</c:v>
                </c:pt>
                <c:pt idx="6601">
                  <c:v>3.3490196078431373</c:v>
                </c:pt>
                <c:pt idx="6602">
                  <c:v>3.3490196078431373</c:v>
                </c:pt>
                <c:pt idx="6603">
                  <c:v>3.3490196078431373</c:v>
                </c:pt>
                <c:pt idx="6604">
                  <c:v>3.3490196078431373</c:v>
                </c:pt>
                <c:pt idx="6605">
                  <c:v>3.3490196078431373</c:v>
                </c:pt>
                <c:pt idx="6606">
                  <c:v>3.3490196078431373</c:v>
                </c:pt>
                <c:pt idx="6607">
                  <c:v>3.3490196078431373</c:v>
                </c:pt>
                <c:pt idx="6608">
                  <c:v>3.3490196078431373</c:v>
                </c:pt>
                <c:pt idx="6609">
                  <c:v>3.3490196078431373</c:v>
                </c:pt>
                <c:pt idx="6610">
                  <c:v>3.3490196078431373</c:v>
                </c:pt>
                <c:pt idx="6611">
                  <c:v>3.3490196078431373</c:v>
                </c:pt>
                <c:pt idx="6612">
                  <c:v>3.3490196078431373</c:v>
                </c:pt>
                <c:pt idx="6613">
                  <c:v>3.3490196078431373</c:v>
                </c:pt>
                <c:pt idx="6614">
                  <c:v>3.3490196078431373</c:v>
                </c:pt>
                <c:pt idx="6615">
                  <c:v>3.3490196078431373</c:v>
                </c:pt>
                <c:pt idx="6616">
                  <c:v>3.3490196078431373</c:v>
                </c:pt>
                <c:pt idx="6617">
                  <c:v>3.3490196078431373</c:v>
                </c:pt>
                <c:pt idx="6618">
                  <c:v>3.3490196078431373</c:v>
                </c:pt>
                <c:pt idx="6619">
                  <c:v>3.3490196078431373</c:v>
                </c:pt>
                <c:pt idx="6620">
                  <c:v>3.3490196078431373</c:v>
                </c:pt>
                <c:pt idx="6621">
                  <c:v>3.3490196078431373</c:v>
                </c:pt>
                <c:pt idx="6622">
                  <c:v>3.3490196078431373</c:v>
                </c:pt>
                <c:pt idx="6623">
                  <c:v>3.3490196078431373</c:v>
                </c:pt>
                <c:pt idx="6624">
                  <c:v>3.3490196078431373</c:v>
                </c:pt>
                <c:pt idx="6625">
                  <c:v>3.3490196078431373</c:v>
                </c:pt>
                <c:pt idx="6626">
                  <c:v>3.3490196078431373</c:v>
                </c:pt>
                <c:pt idx="6627">
                  <c:v>3.3490196078431373</c:v>
                </c:pt>
                <c:pt idx="6628">
                  <c:v>3.3490196078431373</c:v>
                </c:pt>
                <c:pt idx="6629">
                  <c:v>3.3490196078431373</c:v>
                </c:pt>
                <c:pt idx="6630">
                  <c:v>3.3490196078431373</c:v>
                </c:pt>
                <c:pt idx="6631">
                  <c:v>3.3490196078431373</c:v>
                </c:pt>
                <c:pt idx="6632">
                  <c:v>3.3490196078431373</c:v>
                </c:pt>
                <c:pt idx="6633">
                  <c:v>3.3490196078431373</c:v>
                </c:pt>
                <c:pt idx="6634">
                  <c:v>3.3490196078431373</c:v>
                </c:pt>
                <c:pt idx="6635">
                  <c:v>3.3490196078431373</c:v>
                </c:pt>
                <c:pt idx="6636">
                  <c:v>3.3490196078431373</c:v>
                </c:pt>
                <c:pt idx="6637">
                  <c:v>3.3490196078431373</c:v>
                </c:pt>
                <c:pt idx="6638">
                  <c:v>3.3490196078431373</c:v>
                </c:pt>
                <c:pt idx="6639">
                  <c:v>3.3490196078431373</c:v>
                </c:pt>
                <c:pt idx="6640">
                  <c:v>3.3490196078431373</c:v>
                </c:pt>
                <c:pt idx="6641">
                  <c:v>3.3490196078431373</c:v>
                </c:pt>
                <c:pt idx="6642">
                  <c:v>3.3490196078431373</c:v>
                </c:pt>
                <c:pt idx="6643">
                  <c:v>3.3490196078431373</c:v>
                </c:pt>
                <c:pt idx="6644">
                  <c:v>3.3490196078431373</c:v>
                </c:pt>
                <c:pt idx="6645">
                  <c:v>3.3490196078431373</c:v>
                </c:pt>
                <c:pt idx="6646">
                  <c:v>3.3490196078431373</c:v>
                </c:pt>
                <c:pt idx="6647">
                  <c:v>3.3490196078431373</c:v>
                </c:pt>
                <c:pt idx="6648">
                  <c:v>3.3490196078431373</c:v>
                </c:pt>
                <c:pt idx="6649">
                  <c:v>3.3490196078431373</c:v>
                </c:pt>
                <c:pt idx="6650">
                  <c:v>3.3490196078431373</c:v>
                </c:pt>
                <c:pt idx="6651">
                  <c:v>3.3490196078431373</c:v>
                </c:pt>
                <c:pt idx="6652">
                  <c:v>3.3490196078431373</c:v>
                </c:pt>
                <c:pt idx="6653">
                  <c:v>3.3490196078431373</c:v>
                </c:pt>
                <c:pt idx="6654">
                  <c:v>3.3490196078431373</c:v>
                </c:pt>
                <c:pt idx="6655">
                  <c:v>3.3490196078431373</c:v>
                </c:pt>
                <c:pt idx="6656">
                  <c:v>3.3490196078431373</c:v>
                </c:pt>
                <c:pt idx="6657">
                  <c:v>3.3490196078431373</c:v>
                </c:pt>
                <c:pt idx="6658">
                  <c:v>3.3490196078431373</c:v>
                </c:pt>
                <c:pt idx="6659">
                  <c:v>3.3490196078431373</c:v>
                </c:pt>
                <c:pt idx="6660">
                  <c:v>3.3490196078431373</c:v>
                </c:pt>
                <c:pt idx="6661">
                  <c:v>3.3490196078431373</c:v>
                </c:pt>
                <c:pt idx="6662">
                  <c:v>3.3490196078431373</c:v>
                </c:pt>
                <c:pt idx="6663">
                  <c:v>3.3490196078431373</c:v>
                </c:pt>
                <c:pt idx="6664">
                  <c:v>3.3490196078431373</c:v>
                </c:pt>
                <c:pt idx="6665">
                  <c:v>3.3490196078431373</c:v>
                </c:pt>
                <c:pt idx="6666">
                  <c:v>3.3490196078431373</c:v>
                </c:pt>
                <c:pt idx="6667">
                  <c:v>3.3490196078431373</c:v>
                </c:pt>
                <c:pt idx="6668">
                  <c:v>3.3490196078431373</c:v>
                </c:pt>
                <c:pt idx="6669">
                  <c:v>3.3490196078431373</c:v>
                </c:pt>
                <c:pt idx="6670">
                  <c:v>3.3490196078431373</c:v>
                </c:pt>
                <c:pt idx="6671">
                  <c:v>3.3490196078431373</c:v>
                </c:pt>
                <c:pt idx="6672">
                  <c:v>3.3490196078431373</c:v>
                </c:pt>
                <c:pt idx="6673">
                  <c:v>3.3490196078431373</c:v>
                </c:pt>
                <c:pt idx="6674">
                  <c:v>3.3490196078431373</c:v>
                </c:pt>
                <c:pt idx="6675">
                  <c:v>3.3490196078431373</c:v>
                </c:pt>
                <c:pt idx="6676">
                  <c:v>3.3490196078431373</c:v>
                </c:pt>
                <c:pt idx="6677">
                  <c:v>3.3490196078431373</c:v>
                </c:pt>
                <c:pt idx="6678">
                  <c:v>3.3490196078431373</c:v>
                </c:pt>
                <c:pt idx="6679">
                  <c:v>3.3490196078431373</c:v>
                </c:pt>
                <c:pt idx="6680">
                  <c:v>3.3490196078431373</c:v>
                </c:pt>
                <c:pt idx="6681">
                  <c:v>3.3490196078431373</c:v>
                </c:pt>
                <c:pt idx="6682">
                  <c:v>3.3490196078431373</c:v>
                </c:pt>
                <c:pt idx="6683">
                  <c:v>3.3490196078431373</c:v>
                </c:pt>
                <c:pt idx="6684">
                  <c:v>3.3490196078431373</c:v>
                </c:pt>
                <c:pt idx="6685">
                  <c:v>3.3490196078431373</c:v>
                </c:pt>
                <c:pt idx="6686">
                  <c:v>3.3490196078431373</c:v>
                </c:pt>
                <c:pt idx="6687">
                  <c:v>3.3490196078431373</c:v>
                </c:pt>
                <c:pt idx="6688">
                  <c:v>3.3490196078431373</c:v>
                </c:pt>
                <c:pt idx="6689">
                  <c:v>3.3490196078431373</c:v>
                </c:pt>
                <c:pt idx="6690">
                  <c:v>3.3490196078431373</c:v>
                </c:pt>
                <c:pt idx="6691">
                  <c:v>3.3490196078431373</c:v>
                </c:pt>
                <c:pt idx="6692">
                  <c:v>3.3490196078431373</c:v>
                </c:pt>
                <c:pt idx="6693">
                  <c:v>3.3490196078431373</c:v>
                </c:pt>
                <c:pt idx="6694">
                  <c:v>3.3490196078431373</c:v>
                </c:pt>
                <c:pt idx="6695">
                  <c:v>3.3490196078431373</c:v>
                </c:pt>
                <c:pt idx="6696">
                  <c:v>3.3490196078431373</c:v>
                </c:pt>
                <c:pt idx="6697">
                  <c:v>3.3490196078431373</c:v>
                </c:pt>
                <c:pt idx="6698">
                  <c:v>3.3490196078431373</c:v>
                </c:pt>
                <c:pt idx="6699">
                  <c:v>3.3490196078431373</c:v>
                </c:pt>
                <c:pt idx="6700">
                  <c:v>3.3490196078431373</c:v>
                </c:pt>
                <c:pt idx="6701">
                  <c:v>3.3490196078431373</c:v>
                </c:pt>
                <c:pt idx="6702">
                  <c:v>3.3490196078431373</c:v>
                </c:pt>
                <c:pt idx="6703">
                  <c:v>3.3490196078431373</c:v>
                </c:pt>
                <c:pt idx="6704">
                  <c:v>3.3490196078431373</c:v>
                </c:pt>
                <c:pt idx="6705">
                  <c:v>3.3490196078431373</c:v>
                </c:pt>
                <c:pt idx="6706">
                  <c:v>3.3490196078431373</c:v>
                </c:pt>
                <c:pt idx="6707">
                  <c:v>3.3490196078431373</c:v>
                </c:pt>
                <c:pt idx="6708">
                  <c:v>3.3490196078431373</c:v>
                </c:pt>
                <c:pt idx="6709">
                  <c:v>3.3490196078431373</c:v>
                </c:pt>
                <c:pt idx="6710">
                  <c:v>3.3490196078431373</c:v>
                </c:pt>
                <c:pt idx="6711">
                  <c:v>3.3490196078431373</c:v>
                </c:pt>
                <c:pt idx="6712">
                  <c:v>3.3490196078431373</c:v>
                </c:pt>
                <c:pt idx="6713">
                  <c:v>3.3490196078431373</c:v>
                </c:pt>
                <c:pt idx="6714">
                  <c:v>3.3490196078431373</c:v>
                </c:pt>
                <c:pt idx="6715">
                  <c:v>3.3490196078431373</c:v>
                </c:pt>
                <c:pt idx="6716">
                  <c:v>3.3490196078431373</c:v>
                </c:pt>
                <c:pt idx="6717">
                  <c:v>3.3490196078431373</c:v>
                </c:pt>
                <c:pt idx="6718">
                  <c:v>3.3490196078431373</c:v>
                </c:pt>
                <c:pt idx="6719">
                  <c:v>3.3490196078431373</c:v>
                </c:pt>
                <c:pt idx="6720">
                  <c:v>3.3490196078431373</c:v>
                </c:pt>
                <c:pt idx="6721">
                  <c:v>3.3490196078431373</c:v>
                </c:pt>
                <c:pt idx="6722">
                  <c:v>3.3490196078431373</c:v>
                </c:pt>
                <c:pt idx="6723">
                  <c:v>3.3490196078431373</c:v>
                </c:pt>
                <c:pt idx="6724">
                  <c:v>3.3490196078431373</c:v>
                </c:pt>
                <c:pt idx="6725">
                  <c:v>3.3490196078431373</c:v>
                </c:pt>
                <c:pt idx="6726">
                  <c:v>3.3490196078431373</c:v>
                </c:pt>
                <c:pt idx="6727">
                  <c:v>3.3490196078431373</c:v>
                </c:pt>
                <c:pt idx="6728">
                  <c:v>3.3490196078431373</c:v>
                </c:pt>
                <c:pt idx="6729">
                  <c:v>3.3490196078431373</c:v>
                </c:pt>
                <c:pt idx="6730">
                  <c:v>3.3490196078431373</c:v>
                </c:pt>
                <c:pt idx="6731">
                  <c:v>3.3490196078431373</c:v>
                </c:pt>
                <c:pt idx="6732">
                  <c:v>3.3490196078431373</c:v>
                </c:pt>
                <c:pt idx="6733">
                  <c:v>3.3490196078431373</c:v>
                </c:pt>
                <c:pt idx="6734">
                  <c:v>3.3490196078431373</c:v>
                </c:pt>
                <c:pt idx="6735">
                  <c:v>3.3490196078431373</c:v>
                </c:pt>
                <c:pt idx="6736">
                  <c:v>3.3490196078431373</c:v>
                </c:pt>
                <c:pt idx="6737">
                  <c:v>3.3490196078431373</c:v>
                </c:pt>
                <c:pt idx="6738">
                  <c:v>3.3490196078431373</c:v>
                </c:pt>
                <c:pt idx="6739">
                  <c:v>3.3490196078431373</c:v>
                </c:pt>
                <c:pt idx="6740">
                  <c:v>3.3490196078431373</c:v>
                </c:pt>
                <c:pt idx="6741">
                  <c:v>3.3490196078431373</c:v>
                </c:pt>
                <c:pt idx="6742">
                  <c:v>3.3490196078431373</c:v>
                </c:pt>
                <c:pt idx="6743">
                  <c:v>3.3490196078431373</c:v>
                </c:pt>
                <c:pt idx="6744">
                  <c:v>3.3490196078431373</c:v>
                </c:pt>
                <c:pt idx="6745">
                  <c:v>3.3490196078431373</c:v>
                </c:pt>
                <c:pt idx="6746">
                  <c:v>3.3490196078431373</c:v>
                </c:pt>
                <c:pt idx="6747">
                  <c:v>3.3490196078431373</c:v>
                </c:pt>
                <c:pt idx="6748">
                  <c:v>3.3490196078431373</c:v>
                </c:pt>
                <c:pt idx="6749">
                  <c:v>3.3490196078431373</c:v>
                </c:pt>
                <c:pt idx="6750">
                  <c:v>3.3490196078431373</c:v>
                </c:pt>
                <c:pt idx="6751">
                  <c:v>3.3490196078431373</c:v>
                </c:pt>
                <c:pt idx="6752">
                  <c:v>3.3490196078431373</c:v>
                </c:pt>
                <c:pt idx="6753">
                  <c:v>3.3490196078431373</c:v>
                </c:pt>
                <c:pt idx="6754">
                  <c:v>3.3490196078431373</c:v>
                </c:pt>
                <c:pt idx="6755">
                  <c:v>3.3490196078431373</c:v>
                </c:pt>
                <c:pt idx="6756">
                  <c:v>3.3490196078431373</c:v>
                </c:pt>
                <c:pt idx="6757">
                  <c:v>3.3490196078431373</c:v>
                </c:pt>
                <c:pt idx="6758">
                  <c:v>3.3490196078431373</c:v>
                </c:pt>
                <c:pt idx="6759">
                  <c:v>3.3490196078431373</c:v>
                </c:pt>
                <c:pt idx="6760">
                  <c:v>3.3490196078431373</c:v>
                </c:pt>
                <c:pt idx="6761">
                  <c:v>3.3490196078431373</c:v>
                </c:pt>
                <c:pt idx="6762">
                  <c:v>3.3490196078431373</c:v>
                </c:pt>
                <c:pt idx="6763">
                  <c:v>3.3490196078431373</c:v>
                </c:pt>
                <c:pt idx="6764">
                  <c:v>3.3490196078431373</c:v>
                </c:pt>
                <c:pt idx="6765">
                  <c:v>3.3490196078431373</c:v>
                </c:pt>
                <c:pt idx="6766">
                  <c:v>3.3490196078431373</c:v>
                </c:pt>
                <c:pt idx="6767">
                  <c:v>3.3490196078431373</c:v>
                </c:pt>
                <c:pt idx="6768">
                  <c:v>3.3490196078431373</c:v>
                </c:pt>
                <c:pt idx="6769">
                  <c:v>3.3490196078431373</c:v>
                </c:pt>
                <c:pt idx="6770">
                  <c:v>3.3490196078431373</c:v>
                </c:pt>
                <c:pt idx="6771">
                  <c:v>3.3490196078431373</c:v>
                </c:pt>
                <c:pt idx="6772">
                  <c:v>3.3490196078431373</c:v>
                </c:pt>
                <c:pt idx="6773">
                  <c:v>3.3490196078431373</c:v>
                </c:pt>
                <c:pt idx="6774">
                  <c:v>3.3490196078431373</c:v>
                </c:pt>
                <c:pt idx="6775">
                  <c:v>3.3490196078431373</c:v>
                </c:pt>
                <c:pt idx="6776">
                  <c:v>3.3490196078431373</c:v>
                </c:pt>
                <c:pt idx="6777">
                  <c:v>3.3490196078431373</c:v>
                </c:pt>
                <c:pt idx="6778">
                  <c:v>3.3490196078431373</c:v>
                </c:pt>
                <c:pt idx="6779">
                  <c:v>3.3490196078431373</c:v>
                </c:pt>
                <c:pt idx="6780">
                  <c:v>3.3490196078431373</c:v>
                </c:pt>
                <c:pt idx="6781">
                  <c:v>3.3490196078431373</c:v>
                </c:pt>
                <c:pt idx="6782">
                  <c:v>3.3490196078431373</c:v>
                </c:pt>
                <c:pt idx="6783">
                  <c:v>3.3490196078431373</c:v>
                </c:pt>
                <c:pt idx="6784">
                  <c:v>3.3490196078431373</c:v>
                </c:pt>
                <c:pt idx="6785">
                  <c:v>3.3490196078431373</c:v>
                </c:pt>
                <c:pt idx="6786">
                  <c:v>3.3490196078431373</c:v>
                </c:pt>
                <c:pt idx="6787">
                  <c:v>3.3490196078431373</c:v>
                </c:pt>
                <c:pt idx="6788">
                  <c:v>3.3490196078431373</c:v>
                </c:pt>
                <c:pt idx="6789">
                  <c:v>3.3490196078431373</c:v>
                </c:pt>
                <c:pt idx="6790">
                  <c:v>3.3490196078431373</c:v>
                </c:pt>
                <c:pt idx="6791">
                  <c:v>3.3490196078431373</c:v>
                </c:pt>
                <c:pt idx="6792">
                  <c:v>3.3490196078431373</c:v>
                </c:pt>
                <c:pt idx="6793">
                  <c:v>3.3490196078431373</c:v>
                </c:pt>
                <c:pt idx="6794">
                  <c:v>3.3490196078431373</c:v>
                </c:pt>
                <c:pt idx="6795">
                  <c:v>3.3490196078431373</c:v>
                </c:pt>
                <c:pt idx="6796">
                  <c:v>3.3490196078431373</c:v>
                </c:pt>
                <c:pt idx="6797">
                  <c:v>3.3490196078431373</c:v>
                </c:pt>
                <c:pt idx="6798">
                  <c:v>3.3490196078431373</c:v>
                </c:pt>
                <c:pt idx="6799">
                  <c:v>3.3490196078431373</c:v>
                </c:pt>
                <c:pt idx="6800">
                  <c:v>3.3490196078431373</c:v>
                </c:pt>
                <c:pt idx="6801">
                  <c:v>3.3490196078431373</c:v>
                </c:pt>
                <c:pt idx="6802">
                  <c:v>3.3490196078431373</c:v>
                </c:pt>
                <c:pt idx="6803">
                  <c:v>3.3490196078431373</c:v>
                </c:pt>
                <c:pt idx="6804">
                  <c:v>3.3490196078431373</c:v>
                </c:pt>
                <c:pt idx="6805">
                  <c:v>3.3490196078431373</c:v>
                </c:pt>
                <c:pt idx="6806">
                  <c:v>3.3490196078431373</c:v>
                </c:pt>
                <c:pt idx="6807">
                  <c:v>3.3490196078431373</c:v>
                </c:pt>
                <c:pt idx="6808">
                  <c:v>3.3490196078431373</c:v>
                </c:pt>
                <c:pt idx="6809">
                  <c:v>3.3490196078431373</c:v>
                </c:pt>
                <c:pt idx="6810">
                  <c:v>3.3490196078431373</c:v>
                </c:pt>
                <c:pt idx="6811">
                  <c:v>3.3490196078431373</c:v>
                </c:pt>
                <c:pt idx="6812">
                  <c:v>3.3490196078431373</c:v>
                </c:pt>
                <c:pt idx="6813">
                  <c:v>3.3490196078431373</c:v>
                </c:pt>
                <c:pt idx="6814">
                  <c:v>3.3490196078431373</c:v>
                </c:pt>
                <c:pt idx="6815">
                  <c:v>3.3490196078431373</c:v>
                </c:pt>
                <c:pt idx="6816">
                  <c:v>3.3490196078431373</c:v>
                </c:pt>
                <c:pt idx="6817">
                  <c:v>3.3490196078431373</c:v>
                </c:pt>
                <c:pt idx="6818">
                  <c:v>3.3490196078431373</c:v>
                </c:pt>
                <c:pt idx="6819">
                  <c:v>3.3490196078431373</c:v>
                </c:pt>
                <c:pt idx="6820">
                  <c:v>3.3490196078431373</c:v>
                </c:pt>
                <c:pt idx="6821">
                  <c:v>3.3490196078431373</c:v>
                </c:pt>
                <c:pt idx="6822">
                  <c:v>3.3490196078431373</c:v>
                </c:pt>
                <c:pt idx="6823">
                  <c:v>3.3490196078431373</c:v>
                </c:pt>
                <c:pt idx="6824">
                  <c:v>3.3490196078431373</c:v>
                </c:pt>
                <c:pt idx="6825">
                  <c:v>3.3490196078431373</c:v>
                </c:pt>
                <c:pt idx="6826">
                  <c:v>3.3490196078431373</c:v>
                </c:pt>
                <c:pt idx="6827">
                  <c:v>3.3490196078431373</c:v>
                </c:pt>
                <c:pt idx="6828">
                  <c:v>3.3490196078431373</c:v>
                </c:pt>
                <c:pt idx="6829">
                  <c:v>3.3490196078431373</c:v>
                </c:pt>
                <c:pt idx="6830">
                  <c:v>3.3490196078431373</c:v>
                </c:pt>
                <c:pt idx="6831">
                  <c:v>3.3490196078431373</c:v>
                </c:pt>
                <c:pt idx="6832">
                  <c:v>3.3490196078431373</c:v>
                </c:pt>
                <c:pt idx="6833">
                  <c:v>3.3490196078431373</c:v>
                </c:pt>
                <c:pt idx="6834">
                  <c:v>3.3490196078431373</c:v>
                </c:pt>
                <c:pt idx="6835">
                  <c:v>3.3490196078431373</c:v>
                </c:pt>
                <c:pt idx="6836">
                  <c:v>3.3490196078431373</c:v>
                </c:pt>
                <c:pt idx="6837">
                  <c:v>3.3490196078431373</c:v>
                </c:pt>
                <c:pt idx="6838">
                  <c:v>3.3490196078431373</c:v>
                </c:pt>
                <c:pt idx="6839">
                  <c:v>3.3490196078431373</c:v>
                </c:pt>
                <c:pt idx="6840">
                  <c:v>3.3490196078431373</c:v>
                </c:pt>
                <c:pt idx="6841">
                  <c:v>3.3490196078431373</c:v>
                </c:pt>
                <c:pt idx="6842">
                  <c:v>3.3490196078431373</c:v>
                </c:pt>
                <c:pt idx="6843">
                  <c:v>3.3490196078431373</c:v>
                </c:pt>
                <c:pt idx="6844">
                  <c:v>3.3490196078431373</c:v>
                </c:pt>
                <c:pt idx="6845">
                  <c:v>3.3490196078431373</c:v>
                </c:pt>
                <c:pt idx="6846">
                  <c:v>3.3490196078431373</c:v>
                </c:pt>
                <c:pt idx="6847">
                  <c:v>3.3490196078431373</c:v>
                </c:pt>
                <c:pt idx="6848">
                  <c:v>3.3490196078431373</c:v>
                </c:pt>
                <c:pt idx="6849">
                  <c:v>3.3490196078431373</c:v>
                </c:pt>
                <c:pt idx="6850">
                  <c:v>3.3490196078431373</c:v>
                </c:pt>
                <c:pt idx="6851">
                  <c:v>3.3490196078431373</c:v>
                </c:pt>
                <c:pt idx="6852">
                  <c:v>3.3490196078431373</c:v>
                </c:pt>
                <c:pt idx="6853">
                  <c:v>3.3490196078431373</c:v>
                </c:pt>
                <c:pt idx="6854">
                  <c:v>3.3490196078431373</c:v>
                </c:pt>
                <c:pt idx="6855">
                  <c:v>3.3490196078431373</c:v>
                </c:pt>
                <c:pt idx="6856">
                  <c:v>3.3490196078431373</c:v>
                </c:pt>
                <c:pt idx="6857">
                  <c:v>3.3490196078431373</c:v>
                </c:pt>
                <c:pt idx="6858">
                  <c:v>3.3490196078431373</c:v>
                </c:pt>
                <c:pt idx="6859">
                  <c:v>3.3490196078431373</c:v>
                </c:pt>
                <c:pt idx="6860">
                  <c:v>3.3490196078431373</c:v>
                </c:pt>
                <c:pt idx="6861">
                  <c:v>3.3490196078431373</c:v>
                </c:pt>
                <c:pt idx="6862">
                  <c:v>3.3490196078431373</c:v>
                </c:pt>
                <c:pt idx="6863">
                  <c:v>3.3490196078431373</c:v>
                </c:pt>
                <c:pt idx="6864">
                  <c:v>3.3490196078431373</c:v>
                </c:pt>
                <c:pt idx="6865">
                  <c:v>3.3490196078431373</c:v>
                </c:pt>
                <c:pt idx="6866">
                  <c:v>3.3490196078431373</c:v>
                </c:pt>
                <c:pt idx="6867">
                  <c:v>3.3490196078431373</c:v>
                </c:pt>
                <c:pt idx="6868">
                  <c:v>3.3490196078431373</c:v>
                </c:pt>
                <c:pt idx="6869">
                  <c:v>3.3490196078431373</c:v>
                </c:pt>
                <c:pt idx="6870">
                  <c:v>3.3490196078431373</c:v>
                </c:pt>
                <c:pt idx="6871">
                  <c:v>3.3490196078431373</c:v>
                </c:pt>
                <c:pt idx="6872">
                  <c:v>3.3490196078431373</c:v>
                </c:pt>
                <c:pt idx="6873">
                  <c:v>3.3490196078431373</c:v>
                </c:pt>
                <c:pt idx="6874">
                  <c:v>3.3490196078431373</c:v>
                </c:pt>
                <c:pt idx="6875">
                  <c:v>3.3490196078431373</c:v>
                </c:pt>
                <c:pt idx="6876">
                  <c:v>3.3490196078431373</c:v>
                </c:pt>
                <c:pt idx="6877">
                  <c:v>3.3490196078431373</c:v>
                </c:pt>
                <c:pt idx="6878">
                  <c:v>3.3490196078431373</c:v>
                </c:pt>
                <c:pt idx="6879">
                  <c:v>3.3490196078431373</c:v>
                </c:pt>
                <c:pt idx="6880">
                  <c:v>3.3490196078431373</c:v>
                </c:pt>
                <c:pt idx="6881">
                  <c:v>3.3490196078431373</c:v>
                </c:pt>
                <c:pt idx="6882">
                  <c:v>3.3490196078431373</c:v>
                </c:pt>
                <c:pt idx="6883">
                  <c:v>3.3490196078431373</c:v>
                </c:pt>
                <c:pt idx="6884">
                  <c:v>3.3490196078431373</c:v>
                </c:pt>
                <c:pt idx="6885">
                  <c:v>3.3490196078431373</c:v>
                </c:pt>
                <c:pt idx="6886">
                  <c:v>3.3490196078431373</c:v>
                </c:pt>
                <c:pt idx="6887">
                  <c:v>3.3490196078431373</c:v>
                </c:pt>
                <c:pt idx="6888">
                  <c:v>3.3490196078431373</c:v>
                </c:pt>
                <c:pt idx="6889">
                  <c:v>3.3490196078431373</c:v>
                </c:pt>
                <c:pt idx="6890">
                  <c:v>3.3490196078431373</c:v>
                </c:pt>
                <c:pt idx="6891">
                  <c:v>3.3490196078431373</c:v>
                </c:pt>
                <c:pt idx="6892">
                  <c:v>3.3490196078431373</c:v>
                </c:pt>
                <c:pt idx="6893">
                  <c:v>3.3490196078431373</c:v>
                </c:pt>
                <c:pt idx="6894">
                  <c:v>3.3490196078431373</c:v>
                </c:pt>
                <c:pt idx="6895">
                  <c:v>3.3490196078431373</c:v>
                </c:pt>
                <c:pt idx="6896">
                  <c:v>3.3490196078431373</c:v>
                </c:pt>
                <c:pt idx="6897">
                  <c:v>3.3490196078431373</c:v>
                </c:pt>
                <c:pt idx="6898">
                  <c:v>3.3490196078431373</c:v>
                </c:pt>
                <c:pt idx="6899">
                  <c:v>3.3490196078431373</c:v>
                </c:pt>
                <c:pt idx="6900">
                  <c:v>3.3490196078431373</c:v>
                </c:pt>
                <c:pt idx="6901">
                  <c:v>3.3490196078431373</c:v>
                </c:pt>
                <c:pt idx="6902">
                  <c:v>3.3490196078431373</c:v>
                </c:pt>
                <c:pt idx="6903">
                  <c:v>3.3490196078431373</c:v>
                </c:pt>
                <c:pt idx="6904">
                  <c:v>3.3490196078431373</c:v>
                </c:pt>
                <c:pt idx="6905">
                  <c:v>3.3490196078431373</c:v>
                </c:pt>
                <c:pt idx="6906">
                  <c:v>3.3490196078431373</c:v>
                </c:pt>
                <c:pt idx="6907">
                  <c:v>3.3490196078431373</c:v>
                </c:pt>
                <c:pt idx="6908">
                  <c:v>3.3490196078431373</c:v>
                </c:pt>
                <c:pt idx="6909">
                  <c:v>3.3490196078431373</c:v>
                </c:pt>
                <c:pt idx="6910">
                  <c:v>3.3490196078431373</c:v>
                </c:pt>
                <c:pt idx="6911">
                  <c:v>3.3490196078431373</c:v>
                </c:pt>
                <c:pt idx="6912">
                  <c:v>3.3490196078431373</c:v>
                </c:pt>
                <c:pt idx="6913">
                  <c:v>3.3490196078431373</c:v>
                </c:pt>
                <c:pt idx="6914">
                  <c:v>3.3490196078431373</c:v>
                </c:pt>
                <c:pt idx="6915">
                  <c:v>3.3490196078431373</c:v>
                </c:pt>
                <c:pt idx="6916">
                  <c:v>3.3490196078431373</c:v>
                </c:pt>
                <c:pt idx="6917">
                  <c:v>3.3490196078431373</c:v>
                </c:pt>
                <c:pt idx="6918">
                  <c:v>3.3490196078431373</c:v>
                </c:pt>
                <c:pt idx="6919">
                  <c:v>3.3490196078431373</c:v>
                </c:pt>
                <c:pt idx="6920">
                  <c:v>3.3490196078431373</c:v>
                </c:pt>
                <c:pt idx="6921">
                  <c:v>3.3490196078431373</c:v>
                </c:pt>
                <c:pt idx="6922">
                  <c:v>3.3490196078431373</c:v>
                </c:pt>
                <c:pt idx="6923">
                  <c:v>3.3490196078431373</c:v>
                </c:pt>
                <c:pt idx="6924">
                  <c:v>3.3490196078431373</c:v>
                </c:pt>
                <c:pt idx="6925">
                  <c:v>3.3490196078431373</c:v>
                </c:pt>
                <c:pt idx="6926">
                  <c:v>3.3490196078431373</c:v>
                </c:pt>
                <c:pt idx="6927">
                  <c:v>3.3490196078431373</c:v>
                </c:pt>
                <c:pt idx="6928">
                  <c:v>3.3490196078431373</c:v>
                </c:pt>
                <c:pt idx="6929">
                  <c:v>3.3490196078431373</c:v>
                </c:pt>
                <c:pt idx="6930">
                  <c:v>3.3490196078431373</c:v>
                </c:pt>
                <c:pt idx="6931">
                  <c:v>3.3490196078431373</c:v>
                </c:pt>
                <c:pt idx="6932">
                  <c:v>3.3490196078431373</c:v>
                </c:pt>
                <c:pt idx="6933">
                  <c:v>3.3490196078431373</c:v>
                </c:pt>
                <c:pt idx="6934">
                  <c:v>3.3490196078431373</c:v>
                </c:pt>
                <c:pt idx="6935">
                  <c:v>3.3490196078431373</c:v>
                </c:pt>
                <c:pt idx="6936">
                  <c:v>3.3490196078431373</c:v>
                </c:pt>
                <c:pt idx="6937">
                  <c:v>3.3490196078431373</c:v>
                </c:pt>
                <c:pt idx="6938">
                  <c:v>3.3490196078431373</c:v>
                </c:pt>
                <c:pt idx="6939">
                  <c:v>3.3490196078431373</c:v>
                </c:pt>
                <c:pt idx="6940">
                  <c:v>3.3490196078431373</c:v>
                </c:pt>
                <c:pt idx="6941">
                  <c:v>3.3490196078431373</c:v>
                </c:pt>
                <c:pt idx="6942">
                  <c:v>3.3490196078431373</c:v>
                </c:pt>
                <c:pt idx="6943">
                  <c:v>3.3490196078431373</c:v>
                </c:pt>
                <c:pt idx="6944">
                  <c:v>3.3490196078431373</c:v>
                </c:pt>
                <c:pt idx="6945">
                  <c:v>3.3490196078431373</c:v>
                </c:pt>
                <c:pt idx="6946">
                  <c:v>3.3490196078431373</c:v>
                </c:pt>
                <c:pt idx="6947">
                  <c:v>3.3490196078431373</c:v>
                </c:pt>
                <c:pt idx="6948">
                  <c:v>3.3490196078431373</c:v>
                </c:pt>
                <c:pt idx="6949">
                  <c:v>3.3490196078431373</c:v>
                </c:pt>
                <c:pt idx="6950">
                  <c:v>3.3490196078431373</c:v>
                </c:pt>
                <c:pt idx="6951">
                  <c:v>3.3490196078431373</c:v>
                </c:pt>
                <c:pt idx="6952">
                  <c:v>3.3490196078431373</c:v>
                </c:pt>
                <c:pt idx="6953">
                  <c:v>3.3490196078431373</c:v>
                </c:pt>
                <c:pt idx="6954">
                  <c:v>3.3490196078431373</c:v>
                </c:pt>
                <c:pt idx="6955">
                  <c:v>3.3490196078431373</c:v>
                </c:pt>
                <c:pt idx="6956">
                  <c:v>3.3490196078431373</c:v>
                </c:pt>
                <c:pt idx="6957">
                  <c:v>3.3490196078431373</c:v>
                </c:pt>
                <c:pt idx="6958">
                  <c:v>3.3490196078431373</c:v>
                </c:pt>
                <c:pt idx="6959">
                  <c:v>3.3490196078431373</c:v>
                </c:pt>
                <c:pt idx="6960">
                  <c:v>3.3490196078431373</c:v>
                </c:pt>
                <c:pt idx="6961">
                  <c:v>3.3490196078431373</c:v>
                </c:pt>
                <c:pt idx="6962">
                  <c:v>3.3490196078431373</c:v>
                </c:pt>
                <c:pt idx="6963">
                  <c:v>3.3490196078431373</c:v>
                </c:pt>
                <c:pt idx="6964">
                  <c:v>3.3490196078431373</c:v>
                </c:pt>
                <c:pt idx="6965">
                  <c:v>3.3490196078431373</c:v>
                </c:pt>
                <c:pt idx="6966">
                  <c:v>3.3490196078431373</c:v>
                </c:pt>
                <c:pt idx="6967">
                  <c:v>3.3490196078431373</c:v>
                </c:pt>
                <c:pt idx="6968">
                  <c:v>3.3490196078431373</c:v>
                </c:pt>
                <c:pt idx="6969">
                  <c:v>3.3490196078431373</c:v>
                </c:pt>
                <c:pt idx="6970">
                  <c:v>3.3490196078431373</c:v>
                </c:pt>
                <c:pt idx="6971">
                  <c:v>3.3490196078431373</c:v>
                </c:pt>
                <c:pt idx="6972">
                  <c:v>3.3490196078431373</c:v>
                </c:pt>
                <c:pt idx="6973">
                  <c:v>3.3490196078431373</c:v>
                </c:pt>
                <c:pt idx="6974">
                  <c:v>3.3490196078431373</c:v>
                </c:pt>
                <c:pt idx="6975">
                  <c:v>3.3490196078431373</c:v>
                </c:pt>
                <c:pt idx="6976">
                  <c:v>3.3490196078431373</c:v>
                </c:pt>
                <c:pt idx="6977">
                  <c:v>3.3490196078431373</c:v>
                </c:pt>
                <c:pt idx="6978">
                  <c:v>3.3490196078431373</c:v>
                </c:pt>
                <c:pt idx="6979">
                  <c:v>3.3490196078431373</c:v>
                </c:pt>
                <c:pt idx="6980">
                  <c:v>3.3490196078431373</c:v>
                </c:pt>
                <c:pt idx="6981">
                  <c:v>3.3490196078431373</c:v>
                </c:pt>
                <c:pt idx="6982">
                  <c:v>3.3490196078431373</c:v>
                </c:pt>
                <c:pt idx="6983">
                  <c:v>3.3490196078431373</c:v>
                </c:pt>
                <c:pt idx="6984">
                  <c:v>3.3490196078431373</c:v>
                </c:pt>
                <c:pt idx="6985">
                  <c:v>3.3490196078431373</c:v>
                </c:pt>
                <c:pt idx="6986">
                  <c:v>3.3490196078431373</c:v>
                </c:pt>
                <c:pt idx="6987">
                  <c:v>3.3490196078431373</c:v>
                </c:pt>
                <c:pt idx="6988">
                  <c:v>3.3490196078431373</c:v>
                </c:pt>
                <c:pt idx="6989">
                  <c:v>3.3490196078431373</c:v>
                </c:pt>
                <c:pt idx="6990">
                  <c:v>3.3490196078431373</c:v>
                </c:pt>
                <c:pt idx="6991">
                  <c:v>3.3490196078431373</c:v>
                </c:pt>
                <c:pt idx="6992">
                  <c:v>3.3490196078431373</c:v>
                </c:pt>
                <c:pt idx="6993">
                  <c:v>3.3490196078431373</c:v>
                </c:pt>
                <c:pt idx="6994">
                  <c:v>3.3490196078431373</c:v>
                </c:pt>
                <c:pt idx="6995">
                  <c:v>3.3490196078431373</c:v>
                </c:pt>
                <c:pt idx="6996">
                  <c:v>3.3490196078431373</c:v>
                </c:pt>
                <c:pt idx="6997">
                  <c:v>3.3490196078431373</c:v>
                </c:pt>
                <c:pt idx="6998">
                  <c:v>3.3490196078431373</c:v>
                </c:pt>
                <c:pt idx="6999">
                  <c:v>3.3490196078431373</c:v>
                </c:pt>
                <c:pt idx="7000">
                  <c:v>3.3490196078431373</c:v>
                </c:pt>
                <c:pt idx="7001">
                  <c:v>3.3490196078431373</c:v>
                </c:pt>
                <c:pt idx="7002">
                  <c:v>3.3490196078431373</c:v>
                </c:pt>
                <c:pt idx="7003">
                  <c:v>3.3490196078431373</c:v>
                </c:pt>
                <c:pt idx="7004">
                  <c:v>3.3490196078431373</c:v>
                </c:pt>
                <c:pt idx="7005">
                  <c:v>3.3490196078431373</c:v>
                </c:pt>
                <c:pt idx="7006">
                  <c:v>3.3490196078431373</c:v>
                </c:pt>
                <c:pt idx="7007">
                  <c:v>3.3490196078431373</c:v>
                </c:pt>
                <c:pt idx="7008">
                  <c:v>3.3490196078431373</c:v>
                </c:pt>
                <c:pt idx="7009">
                  <c:v>3.3490196078431373</c:v>
                </c:pt>
                <c:pt idx="7010">
                  <c:v>3.3490196078431373</c:v>
                </c:pt>
                <c:pt idx="7011">
                  <c:v>3.3490196078431373</c:v>
                </c:pt>
                <c:pt idx="7012">
                  <c:v>3.3490196078431373</c:v>
                </c:pt>
                <c:pt idx="7013">
                  <c:v>3.3490196078431373</c:v>
                </c:pt>
                <c:pt idx="7014">
                  <c:v>3.3490196078431373</c:v>
                </c:pt>
                <c:pt idx="7015">
                  <c:v>3.3490196078431373</c:v>
                </c:pt>
                <c:pt idx="7016">
                  <c:v>3.3490196078431373</c:v>
                </c:pt>
                <c:pt idx="7017">
                  <c:v>3.3490196078431373</c:v>
                </c:pt>
                <c:pt idx="7018">
                  <c:v>3.3490196078431373</c:v>
                </c:pt>
                <c:pt idx="7019">
                  <c:v>3.3490196078431373</c:v>
                </c:pt>
                <c:pt idx="7020">
                  <c:v>3.3490196078431373</c:v>
                </c:pt>
                <c:pt idx="7021">
                  <c:v>3.3490196078431373</c:v>
                </c:pt>
                <c:pt idx="7022">
                  <c:v>3.3490196078431373</c:v>
                </c:pt>
                <c:pt idx="7023">
                  <c:v>3.3490196078431373</c:v>
                </c:pt>
                <c:pt idx="7024">
                  <c:v>3.3490196078431373</c:v>
                </c:pt>
                <c:pt idx="7025">
                  <c:v>3.3490196078431373</c:v>
                </c:pt>
                <c:pt idx="7026">
                  <c:v>3.3490196078431373</c:v>
                </c:pt>
                <c:pt idx="7027">
                  <c:v>3.3490196078431373</c:v>
                </c:pt>
                <c:pt idx="7028">
                  <c:v>3.3490196078431373</c:v>
                </c:pt>
                <c:pt idx="7029">
                  <c:v>3.3490196078431373</c:v>
                </c:pt>
                <c:pt idx="7030">
                  <c:v>3.3490196078431373</c:v>
                </c:pt>
                <c:pt idx="7031">
                  <c:v>3.3490196078431373</c:v>
                </c:pt>
                <c:pt idx="7032">
                  <c:v>3.3490196078431373</c:v>
                </c:pt>
                <c:pt idx="7033">
                  <c:v>3.3490196078431373</c:v>
                </c:pt>
                <c:pt idx="7034">
                  <c:v>3.3490196078431373</c:v>
                </c:pt>
                <c:pt idx="7035">
                  <c:v>3.3490196078431373</c:v>
                </c:pt>
                <c:pt idx="7036">
                  <c:v>3.3490196078431373</c:v>
                </c:pt>
                <c:pt idx="7037">
                  <c:v>3.3490196078431373</c:v>
                </c:pt>
                <c:pt idx="7038">
                  <c:v>3.3490196078431373</c:v>
                </c:pt>
                <c:pt idx="7039">
                  <c:v>3.3490196078431373</c:v>
                </c:pt>
                <c:pt idx="7040">
                  <c:v>3.3490196078431373</c:v>
                </c:pt>
                <c:pt idx="7041">
                  <c:v>3.3490196078431373</c:v>
                </c:pt>
                <c:pt idx="7042">
                  <c:v>3.3490196078431373</c:v>
                </c:pt>
                <c:pt idx="7043">
                  <c:v>3.3490196078431373</c:v>
                </c:pt>
                <c:pt idx="7044">
                  <c:v>3.3490196078431373</c:v>
                </c:pt>
                <c:pt idx="7045">
                  <c:v>3.3490196078431373</c:v>
                </c:pt>
                <c:pt idx="7046">
                  <c:v>3.3490196078431373</c:v>
                </c:pt>
                <c:pt idx="7047">
                  <c:v>3.3490196078431373</c:v>
                </c:pt>
                <c:pt idx="7048">
                  <c:v>3.3490196078431373</c:v>
                </c:pt>
                <c:pt idx="7049">
                  <c:v>3.3490196078431373</c:v>
                </c:pt>
                <c:pt idx="7050">
                  <c:v>3.3490196078431373</c:v>
                </c:pt>
                <c:pt idx="7051">
                  <c:v>3.3490196078431373</c:v>
                </c:pt>
                <c:pt idx="7052">
                  <c:v>3.3490196078431373</c:v>
                </c:pt>
                <c:pt idx="7053">
                  <c:v>3.3490196078431373</c:v>
                </c:pt>
                <c:pt idx="7054">
                  <c:v>3.3490196078431373</c:v>
                </c:pt>
                <c:pt idx="7055">
                  <c:v>3.3490196078431373</c:v>
                </c:pt>
                <c:pt idx="7056">
                  <c:v>3.3490196078431373</c:v>
                </c:pt>
                <c:pt idx="7057">
                  <c:v>3.3490196078431373</c:v>
                </c:pt>
                <c:pt idx="7058">
                  <c:v>3.3490196078431373</c:v>
                </c:pt>
                <c:pt idx="7059">
                  <c:v>3.3490196078431373</c:v>
                </c:pt>
                <c:pt idx="7060">
                  <c:v>3.3490196078431373</c:v>
                </c:pt>
                <c:pt idx="7061">
                  <c:v>3.3490196078431373</c:v>
                </c:pt>
                <c:pt idx="7062">
                  <c:v>3.3490196078431373</c:v>
                </c:pt>
                <c:pt idx="7063">
                  <c:v>3.3490196078431373</c:v>
                </c:pt>
                <c:pt idx="7064">
                  <c:v>3.3490196078431373</c:v>
                </c:pt>
                <c:pt idx="7065">
                  <c:v>3.3490196078431373</c:v>
                </c:pt>
                <c:pt idx="7066">
                  <c:v>3.3490196078431373</c:v>
                </c:pt>
                <c:pt idx="7067">
                  <c:v>3.3490196078431373</c:v>
                </c:pt>
                <c:pt idx="7068">
                  <c:v>3.3490196078431373</c:v>
                </c:pt>
                <c:pt idx="7069">
                  <c:v>3.3490196078431373</c:v>
                </c:pt>
                <c:pt idx="7070">
                  <c:v>3.3490196078431373</c:v>
                </c:pt>
                <c:pt idx="7071">
                  <c:v>3.3490196078431373</c:v>
                </c:pt>
                <c:pt idx="7072">
                  <c:v>3.3490196078431373</c:v>
                </c:pt>
                <c:pt idx="7073">
                  <c:v>3.3490196078431373</c:v>
                </c:pt>
                <c:pt idx="7074">
                  <c:v>3.3490196078431373</c:v>
                </c:pt>
                <c:pt idx="7075">
                  <c:v>3.3490196078431373</c:v>
                </c:pt>
                <c:pt idx="7076">
                  <c:v>3.3490196078431373</c:v>
                </c:pt>
                <c:pt idx="7077">
                  <c:v>3.3490196078431373</c:v>
                </c:pt>
                <c:pt idx="7078">
                  <c:v>3.3490196078431373</c:v>
                </c:pt>
                <c:pt idx="7079">
                  <c:v>3.3490196078431373</c:v>
                </c:pt>
                <c:pt idx="7080">
                  <c:v>3.3490196078431373</c:v>
                </c:pt>
                <c:pt idx="7081">
                  <c:v>3.3490196078431373</c:v>
                </c:pt>
                <c:pt idx="7082">
                  <c:v>3.3490196078431373</c:v>
                </c:pt>
                <c:pt idx="7083">
                  <c:v>3.3490196078431373</c:v>
                </c:pt>
                <c:pt idx="7084">
                  <c:v>3.3490196078431373</c:v>
                </c:pt>
                <c:pt idx="7085">
                  <c:v>3.3490196078431373</c:v>
                </c:pt>
                <c:pt idx="7086">
                  <c:v>3.3490196078431373</c:v>
                </c:pt>
                <c:pt idx="7087">
                  <c:v>3.3490196078431373</c:v>
                </c:pt>
                <c:pt idx="7088">
                  <c:v>3.3490196078431373</c:v>
                </c:pt>
                <c:pt idx="7089">
                  <c:v>3.3490196078431373</c:v>
                </c:pt>
                <c:pt idx="7090">
                  <c:v>3.3490196078431373</c:v>
                </c:pt>
                <c:pt idx="7091">
                  <c:v>3.3490196078431373</c:v>
                </c:pt>
                <c:pt idx="7092">
                  <c:v>3.3490196078431373</c:v>
                </c:pt>
                <c:pt idx="7093">
                  <c:v>3.3490196078431373</c:v>
                </c:pt>
                <c:pt idx="7094">
                  <c:v>3.3490196078431373</c:v>
                </c:pt>
                <c:pt idx="7095">
                  <c:v>3.3490196078431373</c:v>
                </c:pt>
                <c:pt idx="7096">
                  <c:v>3.3490196078431373</c:v>
                </c:pt>
                <c:pt idx="7097">
                  <c:v>3.3490196078431373</c:v>
                </c:pt>
                <c:pt idx="7098">
                  <c:v>3.3490196078431373</c:v>
                </c:pt>
                <c:pt idx="7099">
                  <c:v>3.3490196078431373</c:v>
                </c:pt>
                <c:pt idx="7100">
                  <c:v>3.3490196078431373</c:v>
                </c:pt>
                <c:pt idx="7101">
                  <c:v>3.3490196078431373</c:v>
                </c:pt>
                <c:pt idx="7102">
                  <c:v>3.3490196078431373</c:v>
                </c:pt>
                <c:pt idx="7103">
                  <c:v>3.3490196078431373</c:v>
                </c:pt>
                <c:pt idx="7104">
                  <c:v>3.3490196078431373</c:v>
                </c:pt>
                <c:pt idx="7105">
                  <c:v>3.3490196078431373</c:v>
                </c:pt>
                <c:pt idx="7106">
                  <c:v>3.3490196078431373</c:v>
                </c:pt>
                <c:pt idx="7107">
                  <c:v>3.3490196078431373</c:v>
                </c:pt>
                <c:pt idx="7108">
                  <c:v>3.3490196078431373</c:v>
                </c:pt>
                <c:pt idx="7109">
                  <c:v>3.3490196078431373</c:v>
                </c:pt>
                <c:pt idx="7110">
                  <c:v>3.3490196078431373</c:v>
                </c:pt>
                <c:pt idx="7111">
                  <c:v>3.3490196078431373</c:v>
                </c:pt>
                <c:pt idx="7112">
                  <c:v>3.3490196078431373</c:v>
                </c:pt>
                <c:pt idx="7113">
                  <c:v>3.3490196078431373</c:v>
                </c:pt>
                <c:pt idx="7114">
                  <c:v>3.3490196078431373</c:v>
                </c:pt>
                <c:pt idx="7115">
                  <c:v>3.3490196078431373</c:v>
                </c:pt>
                <c:pt idx="7116">
                  <c:v>3.3490196078431373</c:v>
                </c:pt>
                <c:pt idx="7117">
                  <c:v>3.3490196078431373</c:v>
                </c:pt>
                <c:pt idx="7118">
                  <c:v>3.3490196078431373</c:v>
                </c:pt>
                <c:pt idx="7119">
                  <c:v>3.3490196078431373</c:v>
                </c:pt>
                <c:pt idx="7120">
                  <c:v>3.3490196078431373</c:v>
                </c:pt>
                <c:pt idx="7121">
                  <c:v>3.3490196078431373</c:v>
                </c:pt>
                <c:pt idx="7122">
                  <c:v>3.3490196078431373</c:v>
                </c:pt>
                <c:pt idx="7123">
                  <c:v>3.3490196078431373</c:v>
                </c:pt>
                <c:pt idx="7124">
                  <c:v>3.3490196078431373</c:v>
                </c:pt>
                <c:pt idx="7125">
                  <c:v>3.3490196078431373</c:v>
                </c:pt>
                <c:pt idx="7126">
                  <c:v>3.3490196078431373</c:v>
                </c:pt>
                <c:pt idx="7127">
                  <c:v>3.3490196078431373</c:v>
                </c:pt>
                <c:pt idx="7128">
                  <c:v>3.3490196078431373</c:v>
                </c:pt>
                <c:pt idx="7129">
                  <c:v>3.3490196078431373</c:v>
                </c:pt>
                <c:pt idx="7130">
                  <c:v>3.3490196078431373</c:v>
                </c:pt>
                <c:pt idx="7131">
                  <c:v>3.3490196078431373</c:v>
                </c:pt>
                <c:pt idx="7132">
                  <c:v>3.3490196078431373</c:v>
                </c:pt>
                <c:pt idx="7133">
                  <c:v>3.3490196078431373</c:v>
                </c:pt>
                <c:pt idx="7134">
                  <c:v>3.3490196078431373</c:v>
                </c:pt>
                <c:pt idx="7135">
                  <c:v>3.3490196078431373</c:v>
                </c:pt>
                <c:pt idx="7136">
                  <c:v>3.3490196078431373</c:v>
                </c:pt>
                <c:pt idx="7137">
                  <c:v>3.3490196078431373</c:v>
                </c:pt>
                <c:pt idx="7138">
                  <c:v>3.3490196078431373</c:v>
                </c:pt>
                <c:pt idx="7139">
                  <c:v>3.3490196078431373</c:v>
                </c:pt>
                <c:pt idx="7140">
                  <c:v>3.3490196078431373</c:v>
                </c:pt>
                <c:pt idx="7141">
                  <c:v>3.3490196078431373</c:v>
                </c:pt>
                <c:pt idx="7142">
                  <c:v>3.3490196078431373</c:v>
                </c:pt>
                <c:pt idx="7143">
                  <c:v>3.3490196078431373</c:v>
                </c:pt>
                <c:pt idx="7144">
                  <c:v>3.3490196078431373</c:v>
                </c:pt>
                <c:pt idx="7145">
                  <c:v>3.3490196078431373</c:v>
                </c:pt>
                <c:pt idx="7146">
                  <c:v>3.3490196078431373</c:v>
                </c:pt>
                <c:pt idx="7147">
                  <c:v>3.3490196078431373</c:v>
                </c:pt>
                <c:pt idx="7148">
                  <c:v>3.3490196078431373</c:v>
                </c:pt>
                <c:pt idx="7149">
                  <c:v>3.3490196078431373</c:v>
                </c:pt>
                <c:pt idx="7150">
                  <c:v>3.3490196078431373</c:v>
                </c:pt>
                <c:pt idx="7151">
                  <c:v>3.3490196078431373</c:v>
                </c:pt>
                <c:pt idx="7152">
                  <c:v>3.3490196078431373</c:v>
                </c:pt>
                <c:pt idx="7153">
                  <c:v>3.3490196078431373</c:v>
                </c:pt>
                <c:pt idx="7154">
                  <c:v>3.3490196078431373</c:v>
                </c:pt>
                <c:pt idx="7155">
                  <c:v>3.3490196078431373</c:v>
                </c:pt>
                <c:pt idx="7156">
                  <c:v>3.3490196078431373</c:v>
                </c:pt>
                <c:pt idx="7157">
                  <c:v>3.3490196078431373</c:v>
                </c:pt>
                <c:pt idx="7158">
                  <c:v>3.3490196078431373</c:v>
                </c:pt>
                <c:pt idx="7159">
                  <c:v>3.3490196078431373</c:v>
                </c:pt>
                <c:pt idx="7160">
                  <c:v>3.3490196078431373</c:v>
                </c:pt>
                <c:pt idx="7161">
                  <c:v>3.3490196078431373</c:v>
                </c:pt>
                <c:pt idx="7162">
                  <c:v>3.3490196078431373</c:v>
                </c:pt>
                <c:pt idx="7163">
                  <c:v>3.3490196078431373</c:v>
                </c:pt>
                <c:pt idx="7164">
                  <c:v>3.3490196078431373</c:v>
                </c:pt>
                <c:pt idx="7165">
                  <c:v>3.3490196078431373</c:v>
                </c:pt>
                <c:pt idx="7166">
                  <c:v>3.3490196078431373</c:v>
                </c:pt>
                <c:pt idx="7167">
                  <c:v>3.3490196078431373</c:v>
                </c:pt>
                <c:pt idx="7168">
                  <c:v>3.3490196078431373</c:v>
                </c:pt>
                <c:pt idx="7169">
                  <c:v>3.3490196078431373</c:v>
                </c:pt>
                <c:pt idx="7170">
                  <c:v>3.3490196078431373</c:v>
                </c:pt>
                <c:pt idx="7171">
                  <c:v>3.3490196078431373</c:v>
                </c:pt>
                <c:pt idx="7172">
                  <c:v>3.3490196078431373</c:v>
                </c:pt>
                <c:pt idx="7173">
                  <c:v>3.3490196078431373</c:v>
                </c:pt>
                <c:pt idx="7174">
                  <c:v>3.3490196078431373</c:v>
                </c:pt>
                <c:pt idx="7175">
                  <c:v>3.3490196078431373</c:v>
                </c:pt>
                <c:pt idx="7176">
                  <c:v>3.3490196078431373</c:v>
                </c:pt>
                <c:pt idx="7177">
                  <c:v>3.3490196078431373</c:v>
                </c:pt>
                <c:pt idx="7178">
                  <c:v>3.3490196078431373</c:v>
                </c:pt>
                <c:pt idx="7179">
                  <c:v>3.3490196078431373</c:v>
                </c:pt>
                <c:pt idx="7180">
                  <c:v>3.3490196078431373</c:v>
                </c:pt>
                <c:pt idx="7181">
                  <c:v>3.3490196078431373</c:v>
                </c:pt>
                <c:pt idx="7182">
                  <c:v>3.3490196078431373</c:v>
                </c:pt>
                <c:pt idx="7183">
                  <c:v>3.3490196078431373</c:v>
                </c:pt>
                <c:pt idx="7184">
                  <c:v>3.3490196078431373</c:v>
                </c:pt>
                <c:pt idx="7185">
                  <c:v>3.3490196078431373</c:v>
                </c:pt>
                <c:pt idx="7186">
                  <c:v>3.3490196078431373</c:v>
                </c:pt>
                <c:pt idx="7187">
                  <c:v>3.3490196078431373</c:v>
                </c:pt>
                <c:pt idx="7188">
                  <c:v>3.3490196078431373</c:v>
                </c:pt>
                <c:pt idx="7189">
                  <c:v>3.3490196078431373</c:v>
                </c:pt>
                <c:pt idx="7190">
                  <c:v>3.3490196078431373</c:v>
                </c:pt>
                <c:pt idx="7191">
                  <c:v>3.3490196078431373</c:v>
                </c:pt>
                <c:pt idx="7192">
                  <c:v>3.3490196078431373</c:v>
                </c:pt>
                <c:pt idx="7193">
                  <c:v>3.3490196078431373</c:v>
                </c:pt>
                <c:pt idx="7194">
                  <c:v>3.3490196078431373</c:v>
                </c:pt>
                <c:pt idx="7195">
                  <c:v>3.3490196078431373</c:v>
                </c:pt>
                <c:pt idx="7196">
                  <c:v>3.3490196078431373</c:v>
                </c:pt>
                <c:pt idx="7197">
                  <c:v>3.3490196078431373</c:v>
                </c:pt>
                <c:pt idx="7198">
                  <c:v>3.3490196078431373</c:v>
                </c:pt>
                <c:pt idx="7199">
                  <c:v>3.3490196078431373</c:v>
                </c:pt>
                <c:pt idx="7200">
                  <c:v>3.3490196078431373</c:v>
                </c:pt>
                <c:pt idx="7201">
                  <c:v>3.3490196078431373</c:v>
                </c:pt>
                <c:pt idx="7202">
                  <c:v>3.3490196078431373</c:v>
                </c:pt>
                <c:pt idx="7203">
                  <c:v>3.3490196078431373</c:v>
                </c:pt>
                <c:pt idx="7204">
                  <c:v>3.3490196078431373</c:v>
                </c:pt>
                <c:pt idx="7205">
                  <c:v>3.3490196078431373</c:v>
                </c:pt>
                <c:pt idx="7206">
                  <c:v>3.3490196078431373</c:v>
                </c:pt>
                <c:pt idx="7207">
                  <c:v>3.3490196078431373</c:v>
                </c:pt>
                <c:pt idx="7208">
                  <c:v>3.3490196078431373</c:v>
                </c:pt>
                <c:pt idx="7209">
                  <c:v>3.3490196078431373</c:v>
                </c:pt>
                <c:pt idx="7210">
                  <c:v>3.3490196078431373</c:v>
                </c:pt>
                <c:pt idx="7211">
                  <c:v>3.3490196078431373</c:v>
                </c:pt>
                <c:pt idx="7212">
                  <c:v>3.3490196078431373</c:v>
                </c:pt>
                <c:pt idx="7213">
                  <c:v>3.3490196078431373</c:v>
                </c:pt>
                <c:pt idx="7214">
                  <c:v>3.3490196078431373</c:v>
                </c:pt>
                <c:pt idx="7215">
                  <c:v>3.3490196078431373</c:v>
                </c:pt>
                <c:pt idx="7216">
                  <c:v>3.3490196078431373</c:v>
                </c:pt>
                <c:pt idx="7217">
                  <c:v>3.3490196078431373</c:v>
                </c:pt>
                <c:pt idx="7218">
                  <c:v>3.3490196078431373</c:v>
                </c:pt>
                <c:pt idx="7219">
                  <c:v>3.3490196078431373</c:v>
                </c:pt>
                <c:pt idx="7220">
                  <c:v>3.3490196078431373</c:v>
                </c:pt>
                <c:pt idx="7221">
                  <c:v>3.3490196078431373</c:v>
                </c:pt>
                <c:pt idx="7222">
                  <c:v>3.3490196078431373</c:v>
                </c:pt>
                <c:pt idx="7223">
                  <c:v>3.3490196078431373</c:v>
                </c:pt>
                <c:pt idx="7224">
                  <c:v>3.3490196078431373</c:v>
                </c:pt>
                <c:pt idx="7225">
                  <c:v>3.3490196078431373</c:v>
                </c:pt>
                <c:pt idx="7226">
                  <c:v>3.3490196078431373</c:v>
                </c:pt>
                <c:pt idx="7227">
                  <c:v>3.3490196078431373</c:v>
                </c:pt>
                <c:pt idx="7228">
                  <c:v>3.3490196078431373</c:v>
                </c:pt>
                <c:pt idx="7229">
                  <c:v>3.3490196078431373</c:v>
                </c:pt>
                <c:pt idx="7230">
                  <c:v>3.3490196078431373</c:v>
                </c:pt>
                <c:pt idx="7231">
                  <c:v>3.3490196078431373</c:v>
                </c:pt>
                <c:pt idx="7232">
                  <c:v>3.3490196078431373</c:v>
                </c:pt>
                <c:pt idx="7233">
                  <c:v>3.3490196078431373</c:v>
                </c:pt>
                <c:pt idx="7234">
                  <c:v>3.3490196078431373</c:v>
                </c:pt>
                <c:pt idx="7235">
                  <c:v>3.3490196078431373</c:v>
                </c:pt>
                <c:pt idx="7236">
                  <c:v>3.3490196078431373</c:v>
                </c:pt>
                <c:pt idx="7237">
                  <c:v>3.3490196078431373</c:v>
                </c:pt>
                <c:pt idx="7238">
                  <c:v>3.3490196078431373</c:v>
                </c:pt>
                <c:pt idx="7239">
                  <c:v>3.3490196078431373</c:v>
                </c:pt>
                <c:pt idx="7240">
                  <c:v>3.3490196078431373</c:v>
                </c:pt>
                <c:pt idx="7241">
                  <c:v>3.3490196078431373</c:v>
                </c:pt>
                <c:pt idx="7242">
                  <c:v>3.3490196078431373</c:v>
                </c:pt>
                <c:pt idx="7243">
                  <c:v>3.3490196078431373</c:v>
                </c:pt>
                <c:pt idx="7244">
                  <c:v>3.3490196078431373</c:v>
                </c:pt>
                <c:pt idx="7245">
                  <c:v>3.3490196078431373</c:v>
                </c:pt>
                <c:pt idx="7246">
                  <c:v>3.3490196078431373</c:v>
                </c:pt>
                <c:pt idx="7247">
                  <c:v>3.3490196078431373</c:v>
                </c:pt>
                <c:pt idx="7248">
                  <c:v>3.3490196078431373</c:v>
                </c:pt>
                <c:pt idx="7249">
                  <c:v>3.3490196078431373</c:v>
                </c:pt>
                <c:pt idx="7250">
                  <c:v>3.3490196078431373</c:v>
                </c:pt>
                <c:pt idx="7251">
                  <c:v>3.3490196078431373</c:v>
                </c:pt>
                <c:pt idx="7252">
                  <c:v>3.3490196078431373</c:v>
                </c:pt>
                <c:pt idx="7253">
                  <c:v>3.3490196078431373</c:v>
                </c:pt>
                <c:pt idx="7254">
                  <c:v>3.3490196078431373</c:v>
                </c:pt>
                <c:pt idx="7255">
                  <c:v>3.3490196078431373</c:v>
                </c:pt>
                <c:pt idx="7256">
                  <c:v>3.3490196078431373</c:v>
                </c:pt>
                <c:pt idx="7257">
                  <c:v>3.3490196078431373</c:v>
                </c:pt>
                <c:pt idx="7258">
                  <c:v>3.3490196078431373</c:v>
                </c:pt>
                <c:pt idx="7259">
                  <c:v>3.3490196078431373</c:v>
                </c:pt>
                <c:pt idx="7260">
                  <c:v>3.3490196078431373</c:v>
                </c:pt>
                <c:pt idx="7261">
                  <c:v>3.3490196078431373</c:v>
                </c:pt>
                <c:pt idx="7262">
                  <c:v>3.3490196078431373</c:v>
                </c:pt>
                <c:pt idx="7263">
                  <c:v>3.3490196078431373</c:v>
                </c:pt>
                <c:pt idx="7264">
                  <c:v>3.3490196078431373</c:v>
                </c:pt>
                <c:pt idx="7265">
                  <c:v>3.3490196078431373</c:v>
                </c:pt>
                <c:pt idx="7266">
                  <c:v>3.3490196078431373</c:v>
                </c:pt>
                <c:pt idx="7267">
                  <c:v>3.3490196078431373</c:v>
                </c:pt>
                <c:pt idx="7268">
                  <c:v>3.3490196078431373</c:v>
                </c:pt>
                <c:pt idx="7269">
                  <c:v>3.3490196078431373</c:v>
                </c:pt>
                <c:pt idx="7270">
                  <c:v>3.3490196078431373</c:v>
                </c:pt>
                <c:pt idx="7271">
                  <c:v>3.3490196078431373</c:v>
                </c:pt>
                <c:pt idx="7272">
                  <c:v>3.3490196078431373</c:v>
                </c:pt>
                <c:pt idx="7273">
                  <c:v>3.3490196078431373</c:v>
                </c:pt>
                <c:pt idx="7274">
                  <c:v>3.3490196078431373</c:v>
                </c:pt>
                <c:pt idx="7275">
                  <c:v>3.3490196078431373</c:v>
                </c:pt>
                <c:pt idx="7276">
                  <c:v>3.3490196078431373</c:v>
                </c:pt>
                <c:pt idx="7277">
                  <c:v>3.3490196078431373</c:v>
                </c:pt>
                <c:pt idx="7278">
                  <c:v>3.3490196078431373</c:v>
                </c:pt>
                <c:pt idx="7279">
                  <c:v>3.3490196078431373</c:v>
                </c:pt>
                <c:pt idx="7280">
                  <c:v>3.3490196078431373</c:v>
                </c:pt>
                <c:pt idx="7281">
                  <c:v>3.3490196078431373</c:v>
                </c:pt>
                <c:pt idx="7282">
                  <c:v>3.3490196078431373</c:v>
                </c:pt>
                <c:pt idx="7283">
                  <c:v>3.3490196078431373</c:v>
                </c:pt>
                <c:pt idx="7284">
                  <c:v>3.3490196078431373</c:v>
                </c:pt>
                <c:pt idx="7285">
                  <c:v>3.3490196078431373</c:v>
                </c:pt>
                <c:pt idx="7286">
                  <c:v>3.3490196078431373</c:v>
                </c:pt>
                <c:pt idx="7287">
                  <c:v>3.3490196078431373</c:v>
                </c:pt>
                <c:pt idx="7288">
                  <c:v>3.3490196078431373</c:v>
                </c:pt>
                <c:pt idx="7289">
                  <c:v>3.3490196078431373</c:v>
                </c:pt>
                <c:pt idx="7290">
                  <c:v>3.3490196078431373</c:v>
                </c:pt>
                <c:pt idx="7291">
                  <c:v>3.3490196078431373</c:v>
                </c:pt>
                <c:pt idx="7292">
                  <c:v>3.3490196078431373</c:v>
                </c:pt>
                <c:pt idx="7293">
                  <c:v>3.3490196078431373</c:v>
                </c:pt>
                <c:pt idx="7294">
                  <c:v>3.3490196078431373</c:v>
                </c:pt>
                <c:pt idx="7295">
                  <c:v>3.3490196078431373</c:v>
                </c:pt>
                <c:pt idx="7296">
                  <c:v>3.3490196078431373</c:v>
                </c:pt>
                <c:pt idx="7297">
                  <c:v>3.3490196078431373</c:v>
                </c:pt>
                <c:pt idx="7298">
                  <c:v>3.3490196078431373</c:v>
                </c:pt>
                <c:pt idx="7299">
                  <c:v>3.3490196078431373</c:v>
                </c:pt>
                <c:pt idx="7300">
                  <c:v>3.3490196078431373</c:v>
                </c:pt>
                <c:pt idx="7301">
                  <c:v>3.3490196078431373</c:v>
                </c:pt>
                <c:pt idx="7302">
                  <c:v>3.3490196078431373</c:v>
                </c:pt>
                <c:pt idx="7303">
                  <c:v>3.3490196078431373</c:v>
                </c:pt>
                <c:pt idx="7304">
                  <c:v>3.3490196078431373</c:v>
                </c:pt>
                <c:pt idx="7305">
                  <c:v>3.3490196078431373</c:v>
                </c:pt>
                <c:pt idx="7306">
                  <c:v>3.3490196078431373</c:v>
                </c:pt>
                <c:pt idx="7307">
                  <c:v>3.3490196078431373</c:v>
                </c:pt>
                <c:pt idx="7308">
                  <c:v>3.3490196078431373</c:v>
                </c:pt>
                <c:pt idx="7309">
                  <c:v>3.3490196078431373</c:v>
                </c:pt>
                <c:pt idx="7310">
                  <c:v>3.3490196078431373</c:v>
                </c:pt>
                <c:pt idx="7311">
                  <c:v>3.3490196078431373</c:v>
                </c:pt>
                <c:pt idx="7312">
                  <c:v>3.3490196078431373</c:v>
                </c:pt>
                <c:pt idx="7313">
                  <c:v>3.3490196078431373</c:v>
                </c:pt>
                <c:pt idx="7314">
                  <c:v>3.3490196078431373</c:v>
                </c:pt>
                <c:pt idx="7315">
                  <c:v>3.3490196078431373</c:v>
                </c:pt>
                <c:pt idx="7316">
                  <c:v>3.3490196078431373</c:v>
                </c:pt>
                <c:pt idx="7317">
                  <c:v>3.3490196078431373</c:v>
                </c:pt>
                <c:pt idx="7318">
                  <c:v>3.3490196078431373</c:v>
                </c:pt>
                <c:pt idx="7319">
                  <c:v>3.3490196078431373</c:v>
                </c:pt>
                <c:pt idx="7320">
                  <c:v>3.3490196078431373</c:v>
                </c:pt>
                <c:pt idx="7321">
                  <c:v>3.3490196078431373</c:v>
                </c:pt>
                <c:pt idx="7322">
                  <c:v>3.3490196078431373</c:v>
                </c:pt>
                <c:pt idx="7323">
                  <c:v>3.3490196078431373</c:v>
                </c:pt>
                <c:pt idx="7324">
                  <c:v>3.3490196078431373</c:v>
                </c:pt>
                <c:pt idx="7325">
                  <c:v>3.3490196078431373</c:v>
                </c:pt>
                <c:pt idx="7326">
                  <c:v>3.3490196078431373</c:v>
                </c:pt>
                <c:pt idx="7327">
                  <c:v>3.3490196078431373</c:v>
                </c:pt>
                <c:pt idx="7328">
                  <c:v>3.3490196078431373</c:v>
                </c:pt>
                <c:pt idx="7329">
                  <c:v>3.3490196078431373</c:v>
                </c:pt>
                <c:pt idx="7330">
                  <c:v>3.3490196078431373</c:v>
                </c:pt>
                <c:pt idx="7331">
                  <c:v>3.3490196078431373</c:v>
                </c:pt>
                <c:pt idx="7332">
                  <c:v>3.3490196078431373</c:v>
                </c:pt>
                <c:pt idx="7333">
                  <c:v>3.3490196078431373</c:v>
                </c:pt>
                <c:pt idx="7334">
                  <c:v>3.3490196078431373</c:v>
                </c:pt>
                <c:pt idx="7335">
                  <c:v>3.3490196078431373</c:v>
                </c:pt>
                <c:pt idx="7336">
                  <c:v>3.3490196078431373</c:v>
                </c:pt>
                <c:pt idx="7337">
                  <c:v>3.3490196078431373</c:v>
                </c:pt>
                <c:pt idx="7338">
                  <c:v>3.3490196078431373</c:v>
                </c:pt>
                <c:pt idx="7339">
                  <c:v>3.3490196078431373</c:v>
                </c:pt>
                <c:pt idx="7340">
                  <c:v>3.3490196078431373</c:v>
                </c:pt>
                <c:pt idx="7341">
                  <c:v>3.3490196078431373</c:v>
                </c:pt>
                <c:pt idx="7342">
                  <c:v>3.3490196078431373</c:v>
                </c:pt>
                <c:pt idx="7343">
                  <c:v>3.3490196078431373</c:v>
                </c:pt>
                <c:pt idx="7344">
                  <c:v>3.3490196078431373</c:v>
                </c:pt>
                <c:pt idx="7345">
                  <c:v>3.3490196078431373</c:v>
                </c:pt>
                <c:pt idx="7346">
                  <c:v>3.3490196078431373</c:v>
                </c:pt>
                <c:pt idx="7347">
                  <c:v>3.3490196078431373</c:v>
                </c:pt>
                <c:pt idx="7348">
                  <c:v>3.3490196078431373</c:v>
                </c:pt>
                <c:pt idx="7349">
                  <c:v>3.3490196078431373</c:v>
                </c:pt>
                <c:pt idx="7350">
                  <c:v>3.3490196078431373</c:v>
                </c:pt>
                <c:pt idx="7351">
                  <c:v>3.3490196078431373</c:v>
                </c:pt>
                <c:pt idx="7352">
                  <c:v>3.3490196078431373</c:v>
                </c:pt>
                <c:pt idx="7353">
                  <c:v>3.3490196078431373</c:v>
                </c:pt>
                <c:pt idx="7354">
                  <c:v>3.3490196078431373</c:v>
                </c:pt>
                <c:pt idx="7355">
                  <c:v>3.3490196078431373</c:v>
                </c:pt>
                <c:pt idx="7356">
                  <c:v>3.3490196078431373</c:v>
                </c:pt>
                <c:pt idx="7357">
                  <c:v>3.3490196078431373</c:v>
                </c:pt>
                <c:pt idx="7358">
                  <c:v>3.3490196078431373</c:v>
                </c:pt>
                <c:pt idx="7359">
                  <c:v>3.3490196078431373</c:v>
                </c:pt>
                <c:pt idx="7360">
                  <c:v>3.3490196078431373</c:v>
                </c:pt>
                <c:pt idx="7361">
                  <c:v>3.3490196078431373</c:v>
                </c:pt>
                <c:pt idx="7362">
                  <c:v>3.3490196078431373</c:v>
                </c:pt>
                <c:pt idx="7363">
                  <c:v>3.3490196078431373</c:v>
                </c:pt>
                <c:pt idx="7364">
                  <c:v>3.3490196078431373</c:v>
                </c:pt>
                <c:pt idx="7365">
                  <c:v>3.3490196078431373</c:v>
                </c:pt>
                <c:pt idx="7366">
                  <c:v>3.3490196078431373</c:v>
                </c:pt>
                <c:pt idx="7367">
                  <c:v>3.3490196078431373</c:v>
                </c:pt>
                <c:pt idx="7368">
                  <c:v>3.3490196078431373</c:v>
                </c:pt>
                <c:pt idx="7369">
                  <c:v>3.3490196078431373</c:v>
                </c:pt>
                <c:pt idx="7370">
                  <c:v>3.3490196078431373</c:v>
                </c:pt>
                <c:pt idx="7371">
                  <c:v>3.3490196078431373</c:v>
                </c:pt>
                <c:pt idx="7372">
                  <c:v>3.3490196078431373</c:v>
                </c:pt>
                <c:pt idx="7373">
                  <c:v>3.3490196078431373</c:v>
                </c:pt>
                <c:pt idx="7374">
                  <c:v>3.3490196078431373</c:v>
                </c:pt>
                <c:pt idx="7375">
                  <c:v>3.3490196078431373</c:v>
                </c:pt>
                <c:pt idx="7376">
                  <c:v>3.3490196078431373</c:v>
                </c:pt>
                <c:pt idx="7377">
                  <c:v>3.3490196078431373</c:v>
                </c:pt>
                <c:pt idx="7378">
                  <c:v>3.3490196078431373</c:v>
                </c:pt>
                <c:pt idx="7379">
                  <c:v>3.3490196078431373</c:v>
                </c:pt>
                <c:pt idx="7380">
                  <c:v>3.3490196078431373</c:v>
                </c:pt>
                <c:pt idx="7381">
                  <c:v>3.3490196078431373</c:v>
                </c:pt>
                <c:pt idx="7382">
                  <c:v>3.3490196078431373</c:v>
                </c:pt>
                <c:pt idx="7383">
                  <c:v>3.3490196078431373</c:v>
                </c:pt>
                <c:pt idx="7384">
                  <c:v>3.3490196078431373</c:v>
                </c:pt>
                <c:pt idx="7385">
                  <c:v>3.3490196078431373</c:v>
                </c:pt>
                <c:pt idx="7386">
                  <c:v>3.3490196078431373</c:v>
                </c:pt>
                <c:pt idx="7387">
                  <c:v>3.3490196078431373</c:v>
                </c:pt>
                <c:pt idx="7388">
                  <c:v>3.3490196078431373</c:v>
                </c:pt>
                <c:pt idx="7389">
                  <c:v>3.3490196078431373</c:v>
                </c:pt>
                <c:pt idx="7390">
                  <c:v>3.3490196078431373</c:v>
                </c:pt>
                <c:pt idx="7391">
                  <c:v>3.3490196078431373</c:v>
                </c:pt>
                <c:pt idx="7392">
                  <c:v>3.4964705882352938</c:v>
                </c:pt>
                <c:pt idx="7393">
                  <c:v>3.4964705882352938</c:v>
                </c:pt>
                <c:pt idx="7394">
                  <c:v>3.4964705882352938</c:v>
                </c:pt>
                <c:pt idx="7395">
                  <c:v>3.4964705882352938</c:v>
                </c:pt>
                <c:pt idx="7396">
                  <c:v>3.4964705882352938</c:v>
                </c:pt>
                <c:pt idx="7397">
                  <c:v>3.4964705882352938</c:v>
                </c:pt>
                <c:pt idx="7398">
                  <c:v>3.4964705882352938</c:v>
                </c:pt>
                <c:pt idx="7399">
                  <c:v>3.4964705882352938</c:v>
                </c:pt>
                <c:pt idx="7400">
                  <c:v>3.4964705882352938</c:v>
                </c:pt>
                <c:pt idx="7401">
                  <c:v>3.4964705882352938</c:v>
                </c:pt>
                <c:pt idx="7402">
                  <c:v>3.4964705882352938</c:v>
                </c:pt>
                <c:pt idx="7403">
                  <c:v>3.4964705882352938</c:v>
                </c:pt>
                <c:pt idx="7404">
                  <c:v>3.4964705882352938</c:v>
                </c:pt>
                <c:pt idx="7405">
                  <c:v>3.4964705882352938</c:v>
                </c:pt>
                <c:pt idx="7406">
                  <c:v>3.4964705882352938</c:v>
                </c:pt>
                <c:pt idx="7407">
                  <c:v>3.4964705882352938</c:v>
                </c:pt>
                <c:pt idx="7408">
                  <c:v>3.4964705882352938</c:v>
                </c:pt>
                <c:pt idx="7409">
                  <c:v>3.4964705882352938</c:v>
                </c:pt>
                <c:pt idx="7410">
                  <c:v>3.4964705882352938</c:v>
                </c:pt>
                <c:pt idx="7411">
                  <c:v>3.4964705882352938</c:v>
                </c:pt>
                <c:pt idx="7412">
                  <c:v>3.4964705882352938</c:v>
                </c:pt>
                <c:pt idx="7413">
                  <c:v>3.4964705882352938</c:v>
                </c:pt>
                <c:pt idx="7414">
                  <c:v>3.3490196078431373</c:v>
                </c:pt>
                <c:pt idx="7415">
                  <c:v>3.3490196078431373</c:v>
                </c:pt>
                <c:pt idx="7416">
                  <c:v>3.3490196078431373</c:v>
                </c:pt>
                <c:pt idx="7417">
                  <c:v>3.3490196078431373</c:v>
                </c:pt>
                <c:pt idx="7418">
                  <c:v>3.3490196078431373</c:v>
                </c:pt>
                <c:pt idx="7419">
                  <c:v>3.3490196078431373</c:v>
                </c:pt>
                <c:pt idx="7420">
                  <c:v>3.3490196078431373</c:v>
                </c:pt>
                <c:pt idx="7421">
                  <c:v>3.3490196078431373</c:v>
                </c:pt>
                <c:pt idx="7422">
                  <c:v>3.3490196078431373</c:v>
                </c:pt>
                <c:pt idx="7423">
                  <c:v>3.3490196078431373</c:v>
                </c:pt>
                <c:pt idx="7424">
                  <c:v>3.3490196078431373</c:v>
                </c:pt>
                <c:pt idx="7425">
                  <c:v>3.3490196078431373</c:v>
                </c:pt>
                <c:pt idx="7426">
                  <c:v>3.3490196078431373</c:v>
                </c:pt>
                <c:pt idx="7427">
                  <c:v>3.3490196078431373</c:v>
                </c:pt>
                <c:pt idx="7428">
                  <c:v>3.3490196078431373</c:v>
                </c:pt>
                <c:pt idx="7429">
                  <c:v>3.3490196078431373</c:v>
                </c:pt>
                <c:pt idx="7430">
                  <c:v>3.3490196078431373</c:v>
                </c:pt>
                <c:pt idx="7431">
                  <c:v>3.3490196078431373</c:v>
                </c:pt>
                <c:pt idx="7432">
                  <c:v>3.3490196078431373</c:v>
                </c:pt>
                <c:pt idx="7433">
                  <c:v>3.3490196078431373</c:v>
                </c:pt>
                <c:pt idx="7434">
                  <c:v>3.3490196078431373</c:v>
                </c:pt>
                <c:pt idx="7435">
                  <c:v>3.3490196078431373</c:v>
                </c:pt>
                <c:pt idx="7436">
                  <c:v>3.3490196078431373</c:v>
                </c:pt>
                <c:pt idx="7437">
                  <c:v>3.3490196078431373</c:v>
                </c:pt>
                <c:pt idx="7438">
                  <c:v>3.3490196078431373</c:v>
                </c:pt>
                <c:pt idx="7439">
                  <c:v>3.3490196078431373</c:v>
                </c:pt>
                <c:pt idx="7440">
                  <c:v>3.3490196078431373</c:v>
                </c:pt>
                <c:pt idx="7441">
                  <c:v>3.3490196078431373</c:v>
                </c:pt>
                <c:pt idx="7442">
                  <c:v>3.3490196078431373</c:v>
                </c:pt>
                <c:pt idx="7443">
                  <c:v>3.3490196078431373</c:v>
                </c:pt>
                <c:pt idx="7444">
                  <c:v>3.3490196078431373</c:v>
                </c:pt>
                <c:pt idx="7445">
                  <c:v>3.3490196078431373</c:v>
                </c:pt>
                <c:pt idx="7446">
                  <c:v>3.3490196078431373</c:v>
                </c:pt>
                <c:pt idx="7447">
                  <c:v>3.3490196078431373</c:v>
                </c:pt>
                <c:pt idx="7448">
                  <c:v>3.3490196078431373</c:v>
                </c:pt>
                <c:pt idx="7449">
                  <c:v>3.3490196078431373</c:v>
                </c:pt>
                <c:pt idx="7450">
                  <c:v>3.3490196078431373</c:v>
                </c:pt>
                <c:pt idx="7451">
                  <c:v>3.3490196078431373</c:v>
                </c:pt>
                <c:pt idx="7452">
                  <c:v>3.3490196078431373</c:v>
                </c:pt>
                <c:pt idx="7453">
                  <c:v>3.3490196078431373</c:v>
                </c:pt>
                <c:pt idx="7454">
                  <c:v>3.3490196078431373</c:v>
                </c:pt>
                <c:pt idx="7455">
                  <c:v>3.3490196078431373</c:v>
                </c:pt>
                <c:pt idx="7456">
                  <c:v>3.3490196078431373</c:v>
                </c:pt>
                <c:pt idx="7457">
                  <c:v>3.3490196078431373</c:v>
                </c:pt>
                <c:pt idx="7458">
                  <c:v>3.3490196078431373</c:v>
                </c:pt>
                <c:pt idx="7459">
                  <c:v>3.3490196078431373</c:v>
                </c:pt>
                <c:pt idx="7460">
                  <c:v>3.3490196078431373</c:v>
                </c:pt>
                <c:pt idx="7461">
                  <c:v>3.3490196078431373</c:v>
                </c:pt>
                <c:pt idx="7462">
                  <c:v>3.3490196078431373</c:v>
                </c:pt>
                <c:pt idx="7463">
                  <c:v>3.3490196078431373</c:v>
                </c:pt>
                <c:pt idx="7464">
                  <c:v>3.3490196078431373</c:v>
                </c:pt>
                <c:pt idx="7465">
                  <c:v>3.3490196078431373</c:v>
                </c:pt>
                <c:pt idx="7466">
                  <c:v>3.3490196078431373</c:v>
                </c:pt>
                <c:pt idx="7467">
                  <c:v>3.3490196078431373</c:v>
                </c:pt>
                <c:pt idx="7468">
                  <c:v>3.3490196078431373</c:v>
                </c:pt>
                <c:pt idx="7469">
                  <c:v>3.3490196078431373</c:v>
                </c:pt>
                <c:pt idx="7470">
                  <c:v>3.3490196078431373</c:v>
                </c:pt>
                <c:pt idx="7471">
                  <c:v>3.3490196078431373</c:v>
                </c:pt>
                <c:pt idx="7472">
                  <c:v>3.3490196078431373</c:v>
                </c:pt>
                <c:pt idx="7473">
                  <c:v>3.3490196078431373</c:v>
                </c:pt>
                <c:pt idx="7474">
                  <c:v>3.3490196078431373</c:v>
                </c:pt>
                <c:pt idx="7475">
                  <c:v>3.3490196078431373</c:v>
                </c:pt>
                <c:pt idx="7476">
                  <c:v>3.3490196078431373</c:v>
                </c:pt>
                <c:pt idx="7477">
                  <c:v>3.3490196078431373</c:v>
                </c:pt>
                <c:pt idx="7478">
                  <c:v>3.3490196078431373</c:v>
                </c:pt>
                <c:pt idx="7479">
                  <c:v>3.3490196078431373</c:v>
                </c:pt>
                <c:pt idx="7480">
                  <c:v>3.4964705882352938</c:v>
                </c:pt>
                <c:pt idx="7481">
                  <c:v>3.4964705882352938</c:v>
                </c:pt>
                <c:pt idx="7482">
                  <c:v>3.4964705882352938</c:v>
                </c:pt>
                <c:pt idx="7483">
                  <c:v>3.4964705882352938</c:v>
                </c:pt>
                <c:pt idx="7484">
                  <c:v>3.4964705882352938</c:v>
                </c:pt>
                <c:pt idx="7485">
                  <c:v>3.4964705882352938</c:v>
                </c:pt>
                <c:pt idx="7486">
                  <c:v>3.4964705882352938</c:v>
                </c:pt>
                <c:pt idx="7487">
                  <c:v>3.4964705882352938</c:v>
                </c:pt>
                <c:pt idx="7488">
                  <c:v>3.4964705882352938</c:v>
                </c:pt>
                <c:pt idx="7489">
                  <c:v>3.4964705882352938</c:v>
                </c:pt>
                <c:pt idx="7490">
                  <c:v>3.4964705882352938</c:v>
                </c:pt>
                <c:pt idx="7491">
                  <c:v>3.4964705882352938</c:v>
                </c:pt>
                <c:pt idx="7492">
                  <c:v>3.4964705882352938</c:v>
                </c:pt>
                <c:pt idx="7493">
                  <c:v>3.4964705882352938</c:v>
                </c:pt>
                <c:pt idx="7494">
                  <c:v>3.4964705882352938</c:v>
                </c:pt>
                <c:pt idx="7495">
                  <c:v>3.4964705882352938</c:v>
                </c:pt>
                <c:pt idx="7496">
                  <c:v>3.4964705882352938</c:v>
                </c:pt>
                <c:pt idx="7497">
                  <c:v>3.4964705882352938</c:v>
                </c:pt>
                <c:pt idx="7498">
                  <c:v>3.4964705882352938</c:v>
                </c:pt>
                <c:pt idx="7499">
                  <c:v>3.4964705882352938</c:v>
                </c:pt>
                <c:pt idx="7500">
                  <c:v>3.4964705882352938</c:v>
                </c:pt>
                <c:pt idx="7501">
                  <c:v>3.4964705882352938</c:v>
                </c:pt>
                <c:pt idx="7502">
                  <c:v>3.4964705882352938</c:v>
                </c:pt>
                <c:pt idx="7503">
                  <c:v>3.4964705882352938</c:v>
                </c:pt>
                <c:pt idx="7504">
                  <c:v>3.4964705882352938</c:v>
                </c:pt>
                <c:pt idx="7505">
                  <c:v>3.4964705882352938</c:v>
                </c:pt>
                <c:pt idx="7506">
                  <c:v>3.4964705882352938</c:v>
                </c:pt>
                <c:pt idx="7507">
                  <c:v>3.4964705882352938</c:v>
                </c:pt>
                <c:pt idx="7508">
                  <c:v>3.4964705882352938</c:v>
                </c:pt>
                <c:pt idx="7509">
                  <c:v>3.4964705882352938</c:v>
                </c:pt>
                <c:pt idx="7510">
                  <c:v>3.4964705882352938</c:v>
                </c:pt>
                <c:pt idx="7511">
                  <c:v>3.4964705882352938</c:v>
                </c:pt>
                <c:pt idx="7512">
                  <c:v>3.4964705882352938</c:v>
                </c:pt>
                <c:pt idx="7513">
                  <c:v>3.3490196078431373</c:v>
                </c:pt>
                <c:pt idx="7514">
                  <c:v>3.3490196078431373</c:v>
                </c:pt>
                <c:pt idx="7515">
                  <c:v>3.3490196078431373</c:v>
                </c:pt>
                <c:pt idx="7516">
                  <c:v>3.3490196078431373</c:v>
                </c:pt>
                <c:pt idx="7517">
                  <c:v>3.3490196078431373</c:v>
                </c:pt>
                <c:pt idx="7518">
                  <c:v>3.3490196078431373</c:v>
                </c:pt>
                <c:pt idx="7519">
                  <c:v>3.3490196078431373</c:v>
                </c:pt>
                <c:pt idx="7520">
                  <c:v>3.3490196078431373</c:v>
                </c:pt>
                <c:pt idx="7521">
                  <c:v>3.3490196078431373</c:v>
                </c:pt>
                <c:pt idx="7522">
                  <c:v>3.3490196078431373</c:v>
                </c:pt>
                <c:pt idx="7523">
                  <c:v>3.3490196078431373</c:v>
                </c:pt>
                <c:pt idx="7524">
                  <c:v>3.3490196078431373</c:v>
                </c:pt>
                <c:pt idx="7525">
                  <c:v>3.3490196078431373</c:v>
                </c:pt>
                <c:pt idx="7526">
                  <c:v>3.3490196078431373</c:v>
                </c:pt>
                <c:pt idx="7527">
                  <c:v>3.3490196078431373</c:v>
                </c:pt>
                <c:pt idx="7528">
                  <c:v>3.3490196078431373</c:v>
                </c:pt>
                <c:pt idx="7529">
                  <c:v>3.3490196078431373</c:v>
                </c:pt>
                <c:pt idx="7530">
                  <c:v>3.3490196078431373</c:v>
                </c:pt>
                <c:pt idx="7531">
                  <c:v>3.3490196078431373</c:v>
                </c:pt>
                <c:pt idx="7532">
                  <c:v>3.3490196078431373</c:v>
                </c:pt>
                <c:pt idx="7533">
                  <c:v>3.3490196078431373</c:v>
                </c:pt>
                <c:pt idx="7534">
                  <c:v>3.3490196078431373</c:v>
                </c:pt>
                <c:pt idx="7535">
                  <c:v>3.3490196078431373</c:v>
                </c:pt>
                <c:pt idx="7536">
                  <c:v>3.3490196078431373</c:v>
                </c:pt>
                <c:pt idx="7537">
                  <c:v>3.3490196078431373</c:v>
                </c:pt>
                <c:pt idx="7538">
                  <c:v>3.3490196078431373</c:v>
                </c:pt>
                <c:pt idx="7539">
                  <c:v>3.3490196078431373</c:v>
                </c:pt>
                <c:pt idx="7540">
                  <c:v>3.3490196078431373</c:v>
                </c:pt>
                <c:pt idx="7541">
                  <c:v>3.3490196078431373</c:v>
                </c:pt>
                <c:pt idx="7542">
                  <c:v>3.3490196078431373</c:v>
                </c:pt>
                <c:pt idx="7543">
                  <c:v>3.3490196078431373</c:v>
                </c:pt>
                <c:pt idx="7544">
                  <c:v>3.3490196078431373</c:v>
                </c:pt>
                <c:pt idx="7545">
                  <c:v>3.3490196078431373</c:v>
                </c:pt>
                <c:pt idx="7546">
                  <c:v>3.3490196078431373</c:v>
                </c:pt>
                <c:pt idx="7547">
                  <c:v>3.3490196078431373</c:v>
                </c:pt>
                <c:pt idx="7548">
                  <c:v>3.3490196078431373</c:v>
                </c:pt>
                <c:pt idx="7549">
                  <c:v>3.3490196078431373</c:v>
                </c:pt>
                <c:pt idx="7550">
                  <c:v>3.3490196078431373</c:v>
                </c:pt>
                <c:pt idx="7551">
                  <c:v>3.3490196078431373</c:v>
                </c:pt>
                <c:pt idx="7552">
                  <c:v>3.3490196078431373</c:v>
                </c:pt>
                <c:pt idx="7553">
                  <c:v>3.3490196078431373</c:v>
                </c:pt>
                <c:pt idx="7554">
                  <c:v>3.3490196078431373</c:v>
                </c:pt>
                <c:pt idx="7555">
                  <c:v>3.3490196078431373</c:v>
                </c:pt>
                <c:pt idx="7556">
                  <c:v>3.3490196078431373</c:v>
                </c:pt>
                <c:pt idx="7557">
                  <c:v>3.3490196078431373</c:v>
                </c:pt>
                <c:pt idx="7558">
                  <c:v>3.3490196078431373</c:v>
                </c:pt>
                <c:pt idx="7559">
                  <c:v>3.3490196078431373</c:v>
                </c:pt>
                <c:pt idx="7560">
                  <c:v>3.3490196078431373</c:v>
                </c:pt>
                <c:pt idx="7561">
                  <c:v>3.3490196078431373</c:v>
                </c:pt>
                <c:pt idx="7562">
                  <c:v>3.3490196078431373</c:v>
                </c:pt>
                <c:pt idx="7563">
                  <c:v>3.3490196078431373</c:v>
                </c:pt>
                <c:pt idx="7564">
                  <c:v>3.3490196078431373</c:v>
                </c:pt>
                <c:pt idx="7565">
                  <c:v>3.3490196078431373</c:v>
                </c:pt>
                <c:pt idx="7566">
                  <c:v>3.3490196078431373</c:v>
                </c:pt>
                <c:pt idx="7567">
                  <c:v>3.3490196078431373</c:v>
                </c:pt>
                <c:pt idx="7568">
                  <c:v>3.3490196078431373</c:v>
                </c:pt>
                <c:pt idx="7569">
                  <c:v>3.4964705882352938</c:v>
                </c:pt>
                <c:pt idx="7570">
                  <c:v>3.4964705882352938</c:v>
                </c:pt>
                <c:pt idx="7571">
                  <c:v>3.4964705882352938</c:v>
                </c:pt>
                <c:pt idx="7572">
                  <c:v>3.4964705882352938</c:v>
                </c:pt>
                <c:pt idx="7573">
                  <c:v>3.4964705882352938</c:v>
                </c:pt>
                <c:pt idx="7574">
                  <c:v>3.4964705882352938</c:v>
                </c:pt>
                <c:pt idx="7575">
                  <c:v>3.4964705882352938</c:v>
                </c:pt>
                <c:pt idx="7576">
                  <c:v>3.4964705882352938</c:v>
                </c:pt>
                <c:pt idx="7577">
                  <c:v>3.4964705882352938</c:v>
                </c:pt>
                <c:pt idx="7578">
                  <c:v>3.4964705882352938</c:v>
                </c:pt>
                <c:pt idx="7579">
                  <c:v>3.4964705882352938</c:v>
                </c:pt>
                <c:pt idx="7580">
                  <c:v>3.4964705882352938</c:v>
                </c:pt>
                <c:pt idx="7581">
                  <c:v>3.4964705882352938</c:v>
                </c:pt>
                <c:pt idx="7582">
                  <c:v>3.4964705882352938</c:v>
                </c:pt>
                <c:pt idx="7583">
                  <c:v>3.4964705882352938</c:v>
                </c:pt>
                <c:pt idx="7584">
                  <c:v>3.4964705882352938</c:v>
                </c:pt>
                <c:pt idx="7585">
                  <c:v>3.4964705882352938</c:v>
                </c:pt>
                <c:pt idx="7586">
                  <c:v>3.4964705882352938</c:v>
                </c:pt>
                <c:pt idx="7587">
                  <c:v>3.4964705882352938</c:v>
                </c:pt>
                <c:pt idx="7588">
                  <c:v>3.4964705882352938</c:v>
                </c:pt>
                <c:pt idx="7589">
                  <c:v>3.4964705882352938</c:v>
                </c:pt>
                <c:pt idx="7590">
                  <c:v>3.4964705882352938</c:v>
                </c:pt>
                <c:pt idx="7591">
                  <c:v>3.4964705882352938</c:v>
                </c:pt>
                <c:pt idx="7592">
                  <c:v>3.4964705882352938</c:v>
                </c:pt>
                <c:pt idx="7593">
                  <c:v>3.4964705882352938</c:v>
                </c:pt>
                <c:pt idx="7594">
                  <c:v>3.4964705882352938</c:v>
                </c:pt>
                <c:pt idx="7595">
                  <c:v>3.4964705882352938</c:v>
                </c:pt>
                <c:pt idx="7596">
                  <c:v>3.4964705882352938</c:v>
                </c:pt>
                <c:pt idx="7597">
                  <c:v>3.4964705882352938</c:v>
                </c:pt>
                <c:pt idx="7598">
                  <c:v>3.4964705882352938</c:v>
                </c:pt>
                <c:pt idx="7599">
                  <c:v>3.4964705882352938</c:v>
                </c:pt>
                <c:pt idx="7600">
                  <c:v>3.4964705882352938</c:v>
                </c:pt>
                <c:pt idx="7601">
                  <c:v>3.4964705882352938</c:v>
                </c:pt>
                <c:pt idx="7602">
                  <c:v>3.4964705882352938</c:v>
                </c:pt>
                <c:pt idx="7603">
                  <c:v>3.4964705882352938</c:v>
                </c:pt>
                <c:pt idx="7604">
                  <c:v>3.4964705882352938</c:v>
                </c:pt>
                <c:pt idx="7605">
                  <c:v>3.4964705882352938</c:v>
                </c:pt>
                <c:pt idx="7606">
                  <c:v>3.4964705882352938</c:v>
                </c:pt>
                <c:pt idx="7607">
                  <c:v>3.4964705882352938</c:v>
                </c:pt>
                <c:pt idx="7608">
                  <c:v>3.4964705882352938</c:v>
                </c:pt>
                <c:pt idx="7609">
                  <c:v>3.4964705882352938</c:v>
                </c:pt>
                <c:pt idx="7610">
                  <c:v>3.4964705882352938</c:v>
                </c:pt>
                <c:pt idx="7611">
                  <c:v>3.4964705882352938</c:v>
                </c:pt>
                <c:pt idx="7612">
                  <c:v>3.4964705882352938</c:v>
                </c:pt>
                <c:pt idx="7613">
                  <c:v>3.3490196078431373</c:v>
                </c:pt>
                <c:pt idx="7614">
                  <c:v>3.3490196078431373</c:v>
                </c:pt>
                <c:pt idx="7615">
                  <c:v>3.3490196078431373</c:v>
                </c:pt>
                <c:pt idx="7616">
                  <c:v>3.3490196078431373</c:v>
                </c:pt>
                <c:pt idx="7617">
                  <c:v>3.3490196078431373</c:v>
                </c:pt>
                <c:pt idx="7618">
                  <c:v>3.3490196078431373</c:v>
                </c:pt>
                <c:pt idx="7619">
                  <c:v>3.3490196078431373</c:v>
                </c:pt>
                <c:pt idx="7620">
                  <c:v>3.3490196078431373</c:v>
                </c:pt>
                <c:pt idx="7621">
                  <c:v>3.3490196078431373</c:v>
                </c:pt>
                <c:pt idx="7622">
                  <c:v>3.3490196078431373</c:v>
                </c:pt>
                <c:pt idx="7623">
                  <c:v>3.3490196078431373</c:v>
                </c:pt>
                <c:pt idx="7624">
                  <c:v>3.3490196078431373</c:v>
                </c:pt>
                <c:pt idx="7625">
                  <c:v>3.3490196078431373</c:v>
                </c:pt>
                <c:pt idx="7626">
                  <c:v>3.3490196078431373</c:v>
                </c:pt>
                <c:pt idx="7627">
                  <c:v>3.3490196078431373</c:v>
                </c:pt>
                <c:pt idx="7628">
                  <c:v>3.3490196078431373</c:v>
                </c:pt>
                <c:pt idx="7629">
                  <c:v>3.3490196078431373</c:v>
                </c:pt>
                <c:pt idx="7630">
                  <c:v>3.3490196078431373</c:v>
                </c:pt>
                <c:pt idx="7631">
                  <c:v>3.3490196078431373</c:v>
                </c:pt>
                <c:pt idx="7632">
                  <c:v>3.3490196078431373</c:v>
                </c:pt>
                <c:pt idx="7633">
                  <c:v>3.3490196078431373</c:v>
                </c:pt>
                <c:pt idx="7634">
                  <c:v>3.3490196078431373</c:v>
                </c:pt>
                <c:pt idx="7635">
                  <c:v>3.3490196078431373</c:v>
                </c:pt>
                <c:pt idx="7636">
                  <c:v>3.3490196078431373</c:v>
                </c:pt>
                <c:pt idx="7637">
                  <c:v>3.3490196078431373</c:v>
                </c:pt>
                <c:pt idx="7638">
                  <c:v>3.3490196078431373</c:v>
                </c:pt>
                <c:pt idx="7639">
                  <c:v>3.3490196078431373</c:v>
                </c:pt>
                <c:pt idx="7640">
                  <c:v>3.3490196078431373</c:v>
                </c:pt>
                <c:pt idx="7641">
                  <c:v>3.3490196078431373</c:v>
                </c:pt>
                <c:pt idx="7642">
                  <c:v>3.3490196078431373</c:v>
                </c:pt>
                <c:pt idx="7643">
                  <c:v>3.3490196078431373</c:v>
                </c:pt>
                <c:pt idx="7644">
                  <c:v>3.3490196078431373</c:v>
                </c:pt>
                <c:pt idx="7645">
                  <c:v>3.3490196078431373</c:v>
                </c:pt>
                <c:pt idx="7646">
                  <c:v>3.3490196078431373</c:v>
                </c:pt>
                <c:pt idx="7647">
                  <c:v>3.3490196078431373</c:v>
                </c:pt>
                <c:pt idx="7648">
                  <c:v>3.3490196078431373</c:v>
                </c:pt>
                <c:pt idx="7649">
                  <c:v>3.3490196078431373</c:v>
                </c:pt>
                <c:pt idx="7650">
                  <c:v>3.3490196078431373</c:v>
                </c:pt>
                <c:pt idx="7651">
                  <c:v>3.3490196078431373</c:v>
                </c:pt>
                <c:pt idx="7652">
                  <c:v>3.3490196078431373</c:v>
                </c:pt>
                <c:pt idx="7653">
                  <c:v>3.3490196078431373</c:v>
                </c:pt>
                <c:pt idx="7654">
                  <c:v>3.3490196078431373</c:v>
                </c:pt>
                <c:pt idx="7655">
                  <c:v>3.3490196078431373</c:v>
                </c:pt>
                <c:pt idx="7656">
                  <c:v>3.3490196078431373</c:v>
                </c:pt>
                <c:pt idx="7657">
                  <c:v>3.3490196078431373</c:v>
                </c:pt>
                <c:pt idx="7658">
                  <c:v>3.3490196078431373</c:v>
                </c:pt>
                <c:pt idx="7659">
                  <c:v>3.3490196078431373</c:v>
                </c:pt>
                <c:pt idx="7660">
                  <c:v>3.3490196078431373</c:v>
                </c:pt>
                <c:pt idx="7661">
                  <c:v>3.4964705882352938</c:v>
                </c:pt>
                <c:pt idx="7662">
                  <c:v>3.4964705882352938</c:v>
                </c:pt>
                <c:pt idx="7663">
                  <c:v>3.4964705882352938</c:v>
                </c:pt>
                <c:pt idx="7664">
                  <c:v>3.4964705882352938</c:v>
                </c:pt>
                <c:pt idx="7665">
                  <c:v>3.4964705882352938</c:v>
                </c:pt>
                <c:pt idx="7666">
                  <c:v>3.4964705882352938</c:v>
                </c:pt>
                <c:pt idx="7667">
                  <c:v>3.4964705882352938</c:v>
                </c:pt>
                <c:pt idx="7668">
                  <c:v>3.4964705882352938</c:v>
                </c:pt>
                <c:pt idx="7669">
                  <c:v>3.4964705882352938</c:v>
                </c:pt>
                <c:pt idx="7670">
                  <c:v>3.4964705882352938</c:v>
                </c:pt>
                <c:pt idx="7671">
                  <c:v>3.4964705882352938</c:v>
                </c:pt>
                <c:pt idx="7672">
                  <c:v>3.4964705882352938</c:v>
                </c:pt>
                <c:pt idx="7673">
                  <c:v>3.4964705882352938</c:v>
                </c:pt>
                <c:pt idx="7674">
                  <c:v>3.4964705882352938</c:v>
                </c:pt>
                <c:pt idx="7675">
                  <c:v>3.4964705882352938</c:v>
                </c:pt>
                <c:pt idx="7676">
                  <c:v>3.4964705882352938</c:v>
                </c:pt>
                <c:pt idx="7677">
                  <c:v>3.4964705882352938</c:v>
                </c:pt>
                <c:pt idx="7678">
                  <c:v>3.4964705882352938</c:v>
                </c:pt>
                <c:pt idx="7679">
                  <c:v>3.4964705882352938</c:v>
                </c:pt>
                <c:pt idx="7680">
                  <c:v>3.4964705882352938</c:v>
                </c:pt>
                <c:pt idx="7681">
                  <c:v>3.4964705882352938</c:v>
                </c:pt>
                <c:pt idx="7682">
                  <c:v>3.4964705882352938</c:v>
                </c:pt>
                <c:pt idx="7683">
                  <c:v>3.4964705882352938</c:v>
                </c:pt>
                <c:pt idx="7684">
                  <c:v>3.4964705882352938</c:v>
                </c:pt>
                <c:pt idx="7685">
                  <c:v>3.4964705882352938</c:v>
                </c:pt>
                <c:pt idx="7686">
                  <c:v>3.4964705882352938</c:v>
                </c:pt>
                <c:pt idx="7687">
                  <c:v>3.4964705882352938</c:v>
                </c:pt>
                <c:pt idx="7688">
                  <c:v>3.4964705882352938</c:v>
                </c:pt>
                <c:pt idx="7689">
                  <c:v>3.4964705882352938</c:v>
                </c:pt>
                <c:pt idx="7690">
                  <c:v>3.4964705882352938</c:v>
                </c:pt>
                <c:pt idx="7691">
                  <c:v>3.4964705882352938</c:v>
                </c:pt>
                <c:pt idx="7692">
                  <c:v>3.4964705882352938</c:v>
                </c:pt>
                <c:pt idx="7693">
                  <c:v>3.4964705882352938</c:v>
                </c:pt>
                <c:pt idx="7694">
                  <c:v>3.4964705882352938</c:v>
                </c:pt>
                <c:pt idx="7695">
                  <c:v>3.4964705882352938</c:v>
                </c:pt>
                <c:pt idx="7696">
                  <c:v>3.4964705882352938</c:v>
                </c:pt>
                <c:pt idx="7697">
                  <c:v>3.4964705882352938</c:v>
                </c:pt>
                <c:pt idx="7698">
                  <c:v>3.4964705882352938</c:v>
                </c:pt>
                <c:pt idx="7699">
                  <c:v>3.4964705882352938</c:v>
                </c:pt>
                <c:pt idx="7700">
                  <c:v>3.4964705882352938</c:v>
                </c:pt>
                <c:pt idx="7701">
                  <c:v>3.4964705882352938</c:v>
                </c:pt>
                <c:pt idx="7702">
                  <c:v>3.4964705882352938</c:v>
                </c:pt>
                <c:pt idx="7703">
                  <c:v>3.4964705882352938</c:v>
                </c:pt>
                <c:pt idx="7704">
                  <c:v>3.4964705882352938</c:v>
                </c:pt>
                <c:pt idx="7705">
                  <c:v>3.4964705882352938</c:v>
                </c:pt>
                <c:pt idx="7706">
                  <c:v>3.4964705882352938</c:v>
                </c:pt>
                <c:pt idx="7707">
                  <c:v>3.4964705882352938</c:v>
                </c:pt>
                <c:pt idx="7708">
                  <c:v>3.4964705882352938</c:v>
                </c:pt>
                <c:pt idx="7709">
                  <c:v>3.4964705882352938</c:v>
                </c:pt>
                <c:pt idx="7710">
                  <c:v>3.4964705882352938</c:v>
                </c:pt>
                <c:pt idx="7711">
                  <c:v>3.3490196078431373</c:v>
                </c:pt>
                <c:pt idx="7712">
                  <c:v>3.3490196078431373</c:v>
                </c:pt>
                <c:pt idx="7713">
                  <c:v>3.3490196078431373</c:v>
                </c:pt>
                <c:pt idx="7714">
                  <c:v>3.3490196078431373</c:v>
                </c:pt>
                <c:pt idx="7715">
                  <c:v>3.3490196078431373</c:v>
                </c:pt>
                <c:pt idx="7716">
                  <c:v>3.3490196078431373</c:v>
                </c:pt>
                <c:pt idx="7717">
                  <c:v>3.3490196078431373</c:v>
                </c:pt>
                <c:pt idx="7718">
                  <c:v>3.3490196078431373</c:v>
                </c:pt>
                <c:pt idx="7719">
                  <c:v>3.3490196078431373</c:v>
                </c:pt>
                <c:pt idx="7720">
                  <c:v>3.3490196078431373</c:v>
                </c:pt>
                <c:pt idx="7721">
                  <c:v>3.3490196078431373</c:v>
                </c:pt>
                <c:pt idx="7722">
                  <c:v>3.3490196078431373</c:v>
                </c:pt>
                <c:pt idx="7723">
                  <c:v>3.3490196078431373</c:v>
                </c:pt>
                <c:pt idx="7724">
                  <c:v>3.3490196078431373</c:v>
                </c:pt>
                <c:pt idx="7725">
                  <c:v>3.3490196078431373</c:v>
                </c:pt>
                <c:pt idx="7726">
                  <c:v>3.3490196078431373</c:v>
                </c:pt>
                <c:pt idx="7727">
                  <c:v>3.3490196078431373</c:v>
                </c:pt>
                <c:pt idx="7728">
                  <c:v>3.3490196078431373</c:v>
                </c:pt>
                <c:pt idx="7729">
                  <c:v>3.3490196078431373</c:v>
                </c:pt>
                <c:pt idx="7730">
                  <c:v>3.3490196078431373</c:v>
                </c:pt>
                <c:pt idx="7731">
                  <c:v>3.3490196078431373</c:v>
                </c:pt>
                <c:pt idx="7732">
                  <c:v>3.3490196078431373</c:v>
                </c:pt>
                <c:pt idx="7733">
                  <c:v>3.3490196078431373</c:v>
                </c:pt>
                <c:pt idx="7734">
                  <c:v>3.3490196078431373</c:v>
                </c:pt>
                <c:pt idx="7735">
                  <c:v>3.3490196078431373</c:v>
                </c:pt>
                <c:pt idx="7736">
                  <c:v>3.3490196078431373</c:v>
                </c:pt>
                <c:pt idx="7737">
                  <c:v>3.3490196078431373</c:v>
                </c:pt>
                <c:pt idx="7738">
                  <c:v>3.3490196078431373</c:v>
                </c:pt>
                <c:pt idx="7739">
                  <c:v>3.3490196078431373</c:v>
                </c:pt>
                <c:pt idx="7740">
                  <c:v>3.3490196078431373</c:v>
                </c:pt>
                <c:pt idx="7741">
                  <c:v>3.3490196078431373</c:v>
                </c:pt>
                <c:pt idx="7742">
                  <c:v>3.3490196078431373</c:v>
                </c:pt>
                <c:pt idx="7743">
                  <c:v>3.3490196078431373</c:v>
                </c:pt>
                <c:pt idx="7744">
                  <c:v>3.3490196078431373</c:v>
                </c:pt>
                <c:pt idx="7745">
                  <c:v>3.3490196078431373</c:v>
                </c:pt>
                <c:pt idx="7746">
                  <c:v>3.3490196078431373</c:v>
                </c:pt>
                <c:pt idx="7747">
                  <c:v>3.3490196078431373</c:v>
                </c:pt>
                <c:pt idx="7748">
                  <c:v>3.3490196078431373</c:v>
                </c:pt>
                <c:pt idx="7749">
                  <c:v>3.3490196078431373</c:v>
                </c:pt>
                <c:pt idx="7750">
                  <c:v>3.3490196078431373</c:v>
                </c:pt>
                <c:pt idx="7751">
                  <c:v>3.3490196078431373</c:v>
                </c:pt>
                <c:pt idx="7752">
                  <c:v>3.3490196078431373</c:v>
                </c:pt>
                <c:pt idx="7753">
                  <c:v>3.3490196078431373</c:v>
                </c:pt>
                <c:pt idx="7754">
                  <c:v>3.4964705882352938</c:v>
                </c:pt>
                <c:pt idx="7755">
                  <c:v>3.4964705882352938</c:v>
                </c:pt>
                <c:pt idx="7756">
                  <c:v>3.4964705882352938</c:v>
                </c:pt>
                <c:pt idx="7757">
                  <c:v>3.4964705882352938</c:v>
                </c:pt>
                <c:pt idx="7758">
                  <c:v>3.4964705882352938</c:v>
                </c:pt>
                <c:pt idx="7759">
                  <c:v>3.4964705882352938</c:v>
                </c:pt>
                <c:pt idx="7760">
                  <c:v>3.4964705882352938</c:v>
                </c:pt>
                <c:pt idx="7761">
                  <c:v>3.4964705882352938</c:v>
                </c:pt>
                <c:pt idx="7762">
                  <c:v>3.4964705882352938</c:v>
                </c:pt>
                <c:pt idx="7763">
                  <c:v>3.4964705882352938</c:v>
                </c:pt>
                <c:pt idx="7764">
                  <c:v>3.4964705882352938</c:v>
                </c:pt>
                <c:pt idx="7765">
                  <c:v>3.4964705882352938</c:v>
                </c:pt>
                <c:pt idx="7766">
                  <c:v>3.4964705882352938</c:v>
                </c:pt>
                <c:pt idx="7767">
                  <c:v>3.4964705882352938</c:v>
                </c:pt>
                <c:pt idx="7768">
                  <c:v>3.4964705882352938</c:v>
                </c:pt>
                <c:pt idx="7769">
                  <c:v>3.4964705882352938</c:v>
                </c:pt>
                <c:pt idx="7770">
                  <c:v>3.4964705882352938</c:v>
                </c:pt>
                <c:pt idx="7771">
                  <c:v>3.4964705882352938</c:v>
                </c:pt>
                <c:pt idx="7772">
                  <c:v>3.4964705882352938</c:v>
                </c:pt>
                <c:pt idx="7773">
                  <c:v>3.4964705882352938</c:v>
                </c:pt>
                <c:pt idx="7774">
                  <c:v>3.4964705882352938</c:v>
                </c:pt>
                <c:pt idx="7775">
                  <c:v>3.4964705882352938</c:v>
                </c:pt>
                <c:pt idx="7776">
                  <c:v>3.4964705882352938</c:v>
                </c:pt>
                <c:pt idx="7777">
                  <c:v>3.4964705882352938</c:v>
                </c:pt>
                <c:pt idx="7778">
                  <c:v>3.4964705882352938</c:v>
                </c:pt>
                <c:pt idx="7779">
                  <c:v>3.4964705882352938</c:v>
                </c:pt>
                <c:pt idx="7780">
                  <c:v>3.4964705882352938</c:v>
                </c:pt>
                <c:pt idx="7781">
                  <c:v>3.4964705882352938</c:v>
                </c:pt>
                <c:pt idx="7782">
                  <c:v>3.4964705882352938</c:v>
                </c:pt>
                <c:pt idx="7783">
                  <c:v>3.4964705882352938</c:v>
                </c:pt>
                <c:pt idx="7784">
                  <c:v>3.4964705882352938</c:v>
                </c:pt>
                <c:pt idx="7785">
                  <c:v>3.4964705882352938</c:v>
                </c:pt>
                <c:pt idx="7786">
                  <c:v>3.4964705882352938</c:v>
                </c:pt>
                <c:pt idx="7787">
                  <c:v>3.4964705882352938</c:v>
                </c:pt>
                <c:pt idx="7788">
                  <c:v>3.4964705882352938</c:v>
                </c:pt>
                <c:pt idx="7789">
                  <c:v>3.4964705882352938</c:v>
                </c:pt>
                <c:pt idx="7790">
                  <c:v>3.4964705882352938</c:v>
                </c:pt>
                <c:pt idx="7791">
                  <c:v>3.4964705882352938</c:v>
                </c:pt>
                <c:pt idx="7792">
                  <c:v>3.4964705882352938</c:v>
                </c:pt>
                <c:pt idx="7793">
                  <c:v>3.4964705882352938</c:v>
                </c:pt>
                <c:pt idx="7794">
                  <c:v>3.4964705882352938</c:v>
                </c:pt>
                <c:pt idx="7795">
                  <c:v>3.4964705882352938</c:v>
                </c:pt>
                <c:pt idx="7796">
                  <c:v>3.4964705882352938</c:v>
                </c:pt>
                <c:pt idx="7797">
                  <c:v>3.4964705882352938</c:v>
                </c:pt>
                <c:pt idx="7798">
                  <c:v>3.4964705882352938</c:v>
                </c:pt>
                <c:pt idx="7799">
                  <c:v>3.4964705882352938</c:v>
                </c:pt>
                <c:pt idx="7800">
                  <c:v>3.4964705882352938</c:v>
                </c:pt>
                <c:pt idx="7801">
                  <c:v>3.4964705882352938</c:v>
                </c:pt>
                <c:pt idx="7802">
                  <c:v>3.4964705882352938</c:v>
                </c:pt>
                <c:pt idx="7803">
                  <c:v>3.4964705882352938</c:v>
                </c:pt>
                <c:pt idx="7804">
                  <c:v>3.4964705882352938</c:v>
                </c:pt>
                <c:pt idx="7805">
                  <c:v>3.3490196078431373</c:v>
                </c:pt>
                <c:pt idx="7806">
                  <c:v>3.3490196078431373</c:v>
                </c:pt>
                <c:pt idx="7807">
                  <c:v>3.3490196078431373</c:v>
                </c:pt>
                <c:pt idx="7808">
                  <c:v>3.3490196078431373</c:v>
                </c:pt>
                <c:pt idx="7809">
                  <c:v>3.3490196078431373</c:v>
                </c:pt>
                <c:pt idx="7810">
                  <c:v>3.3490196078431373</c:v>
                </c:pt>
                <c:pt idx="7811">
                  <c:v>3.3490196078431373</c:v>
                </c:pt>
                <c:pt idx="7812">
                  <c:v>3.3490196078431373</c:v>
                </c:pt>
                <c:pt idx="7813">
                  <c:v>3.3490196078431373</c:v>
                </c:pt>
                <c:pt idx="7814">
                  <c:v>3.3490196078431373</c:v>
                </c:pt>
                <c:pt idx="7815">
                  <c:v>3.3490196078431373</c:v>
                </c:pt>
                <c:pt idx="7816">
                  <c:v>3.3490196078431373</c:v>
                </c:pt>
                <c:pt idx="7817">
                  <c:v>3.3490196078431373</c:v>
                </c:pt>
                <c:pt idx="7818">
                  <c:v>3.3490196078431373</c:v>
                </c:pt>
                <c:pt idx="7819">
                  <c:v>3.3490196078431373</c:v>
                </c:pt>
                <c:pt idx="7820">
                  <c:v>3.3490196078431373</c:v>
                </c:pt>
                <c:pt idx="7821">
                  <c:v>3.3490196078431373</c:v>
                </c:pt>
                <c:pt idx="7822">
                  <c:v>3.3490196078431373</c:v>
                </c:pt>
                <c:pt idx="7823">
                  <c:v>3.3490196078431373</c:v>
                </c:pt>
                <c:pt idx="7824">
                  <c:v>3.3490196078431373</c:v>
                </c:pt>
                <c:pt idx="7825">
                  <c:v>3.3490196078431373</c:v>
                </c:pt>
                <c:pt idx="7826">
                  <c:v>3.3490196078431373</c:v>
                </c:pt>
                <c:pt idx="7827">
                  <c:v>3.3490196078431373</c:v>
                </c:pt>
                <c:pt idx="7828">
                  <c:v>3.3490196078431373</c:v>
                </c:pt>
                <c:pt idx="7829">
                  <c:v>3.3490196078431373</c:v>
                </c:pt>
                <c:pt idx="7830">
                  <c:v>3.3490196078431373</c:v>
                </c:pt>
                <c:pt idx="7831">
                  <c:v>3.3490196078431373</c:v>
                </c:pt>
                <c:pt idx="7832">
                  <c:v>3.3490196078431373</c:v>
                </c:pt>
                <c:pt idx="7833">
                  <c:v>3.3490196078431373</c:v>
                </c:pt>
                <c:pt idx="7834">
                  <c:v>3.3490196078431373</c:v>
                </c:pt>
                <c:pt idx="7835">
                  <c:v>3.3490196078431373</c:v>
                </c:pt>
                <c:pt idx="7836">
                  <c:v>3.3490196078431373</c:v>
                </c:pt>
                <c:pt idx="7837">
                  <c:v>3.3490196078431373</c:v>
                </c:pt>
                <c:pt idx="7838">
                  <c:v>3.3490196078431373</c:v>
                </c:pt>
                <c:pt idx="7839">
                  <c:v>3.3490196078431373</c:v>
                </c:pt>
                <c:pt idx="7840">
                  <c:v>3.3490196078431373</c:v>
                </c:pt>
                <c:pt idx="7841">
                  <c:v>3.3490196078431373</c:v>
                </c:pt>
                <c:pt idx="7842">
                  <c:v>3.3490196078431373</c:v>
                </c:pt>
                <c:pt idx="7843">
                  <c:v>3.3490196078431373</c:v>
                </c:pt>
                <c:pt idx="7844">
                  <c:v>3.3490196078431373</c:v>
                </c:pt>
                <c:pt idx="7845">
                  <c:v>3.3490196078431373</c:v>
                </c:pt>
                <c:pt idx="7846">
                  <c:v>3.3490196078431373</c:v>
                </c:pt>
                <c:pt idx="7847">
                  <c:v>3.3490196078431373</c:v>
                </c:pt>
                <c:pt idx="7848">
                  <c:v>3.3490196078431373</c:v>
                </c:pt>
                <c:pt idx="7849">
                  <c:v>3.3490196078431373</c:v>
                </c:pt>
                <c:pt idx="7850">
                  <c:v>3.3490196078431373</c:v>
                </c:pt>
                <c:pt idx="7851">
                  <c:v>3.3490196078431373</c:v>
                </c:pt>
                <c:pt idx="7852">
                  <c:v>3.3490196078431373</c:v>
                </c:pt>
                <c:pt idx="7853">
                  <c:v>3.3490196078431373</c:v>
                </c:pt>
                <c:pt idx="7854">
                  <c:v>3.4964705882352938</c:v>
                </c:pt>
                <c:pt idx="7855">
                  <c:v>3.4964705882352938</c:v>
                </c:pt>
                <c:pt idx="7856">
                  <c:v>3.4964705882352938</c:v>
                </c:pt>
                <c:pt idx="7857">
                  <c:v>3.4964705882352938</c:v>
                </c:pt>
                <c:pt idx="7858">
                  <c:v>3.4964705882352938</c:v>
                </c:pt>
                <c:pt idx="7859">
                  <c:v>3.4964705882352938</c:v>
                </c:pt>
                <c:pt idx="7860">
                  <c:v>3.4964705882352938</c:v>
                </c:pt>
                <c:pt idx="7861">
                  <c:v>3.4964705882352938</c:v>
                </c:pt>
                <c:pt idx="7862">
                  <c:v>3.4964705882352938</c:v>
                </c:pt>
                <c:pt idx="7863">
                  <c:v>3.4964705882352938</c:v>
                </c:pt>
                <c:pt idx="7864">
                  <c:v>3.4964705882352938</c:v>
                </c:pt>
                <c:pt idx="7865">
                  <c:v>3.4964705882352938</c:v>
                </c:pt>
                <c:pt idx="7866">
                  <c:v>3.4964705882352938</c:v>
                </c:pt>
                <c:pt idx="7867">
                  <c:v>3.4964705882352938</c:v>
                </c:pt>
                <c:pt idx="7868">
                  <c:v>3.4964705882352938</c:v>
                </c:pt>
                <c:pt idx="7869">
                  <c:v>3.4964705882352938</c:v>
                </c:pt>
                <c:pt idx="7870">
                  <c:v>3.4964705882352938</c:v>
                </c:pt>
                <c:pt idx="7871">
                  <c:v>3.4964705882352938</c:v>
                </c:pt>
                <c:pt idx="7872">
                  <c:v>3.4964705882352938</c:v>
                </c:pt>
                <c:pt idx="7873">
                  <c:v>3.4964705882352938</c:v>
                </c:pt>
                <c:pt idx="7874">
                  <c:v>3.4964705882352938</c:v>
                </c:pt>
                <c:pt idx="7875">
                  <c:v>3.4964705882352938</c:v>
                </c:pt>
                <c:pt idx="7876">
                  <c:v>3.4964705882352938</c:v>
                </c:pt>
                <c:pt idx="7877">
                  <c:v>3.4964705882352938</c:v>
                </c:pt>
                <c:pt idx="7878">
                  <c:v>3.4964705882352938</c:v>
                </c:pt>
                <c:pt idx="7879">
                  <c:v>3.4964705882352938</c:v>
                </c:pt>
                <c:pt idx="7880">
                  <c:v>3.4964705882352938</c:v>
                </c:pt>
                <c:pt idx="7881">
                  <c:v>3.4964705882352938</c:v>
                </c:pt>
                <c:pt idx="7882">
                  <c:v>3.4964705882352938</c:v>
                </c:pt>
                <c:pt idx="7883">
                  <c:v>3.4964705882352938</c:v>
                </c:pt>
                <c:pt idx="7884">
                  <c:v>3.4964705882352938</c:v>
                </c:pt>
                <c:pt idx="7885">
                  <c:v>3.4964705882352938</c:v>
                </c:pt>
                <c:pt idx="7886">
                  <c:v>3.4964705882352938</c:v>
                </c:pt>
                <c:pt idx="7887">
                  <c:v>3.4964705882352938</c:v>
                </c:pt>
                <c:pt idx="7888">
                  <c:v>3.4964705882352938</c:v>
                </c:pt>
                <c:pt idx="7889">
                  <c:v>3.4964705882352938</c:v>
                </c:pt>
                <c:pt idx="7890">
                  <c:v>3.4964705882352938</c:v>
                </c:pt>
                <c:pt idx="7891">
                  <c:v>3.4964705882352938</c:v>
                </c:pt>
                <c:pt idx="7892">
                  <c:v>3.4964705882352938</c:v>
                </c:pt>
                <c:pt idx="7893">
                  <c:v>3.4964705882352938</c:v>
                </c:pt>
                <c:pt idx="7894">
                  <c:v>3.4964705882352938</c:v>
                </c:pt>
                <c:pt idx="7895">
                  <c:v>3.4964705882352938</c:v>
                </c:pt>
                <c:pt idx="7896">
                  <c:v>3.4964705882352938</c:v>
                </c:pt>
                <c:pt idx="7897">
                  <c:v>3.3490196078431373</c:v>
                </c:pt>
                <c:pt idx="7898">
                  <c:v>3.3490196078431373</c:v>
                </c:pt>
                <c:pt idx="7899">
                  <c:v>3.3490196078431373</c:v>
                </c:pt>
                <c:pt idx="7900">
                  <c:v>3.3490196078431373</c:v>
                </c:pt>
                <c:pt idx="7901">
                  <c:v>3.3490196078431373</c:v>
                </c:pt>
                <c:pt idx="7902">
                  <c:v>3.3490196078431373</c:v>
                </c:pt>
                <c:pt idx="7903">
                  <c:v>3.3490196078431373</c:v>
                </c:pt>
                <c:pt idx="7904">
                  <c:v>3.3490196078431373</c:v>
                </c:pt>
                <c:pt idx="7905">
                  <c:v>3.3490196078431373</c:v>
                </c:pt>
                <c:pt idx="7906">
                  <c:v>3.3490196078431373</c:v>
                </c:pt>
                <c:pt idx="7907">
                  <c:v>3.3490196078431373</c:v>
                </c:pt>
                <c:pt idx="7908">
                  <c:v>3.3490196078431373</c:v>
                </c:pt>
                <c:pt idx="7909">
                  <c:v>3.3490196078431373</c:v>
                </c:pt>
                <c:pt idx="7910">
                  <c:v>3.3490196078431373</c:v>
                </c:pt>
                <c:pt idx="7911">
                  <c:v>3.3490196078431373</c:v>
                </c:pt>
                <c:pt idx="7912">
                  <c:v>3.3490196078431373</c:v>
                </c:pt>
                <c:pt idx="7913">
                  <c:v>3.3490196078431373</c:v>
                </c:pt>
                <c:pt idx="7914">
                  <c:v>3.3490196078431373</c:v>
                </c:pt>
                <c:pt idx="7915">
                  <c:v>3.3490196078431373</c:v>
                </c:pt>
                <c:pt idx="7916">
                  <c:v>3.3490196078431373</c:v>
                </c:pt>
                <c:pt idx="7917">
                  <c:v>3.3490196078431373</c:v>
                </c:pt>
                <c:pt idx="7918">
                  <c:v>3.3490196078431373</c:v>
                </c:pt>
                <c:pt idx="7919">
                  <c:v>3.3490196078431373</c:v>
                </c:pt>
                <c:pt idx="7920">
                  <c:v>3.3490196078431373</c:v>
                </c:pt>
                <c:pt idx="7921">
                  <c:v>3.3490196078431373</c:v>
                </c:pt>
                <c:pt idx="7922">
                  <c:v>3.3490196078431373</c:v>
                </c:pt>
                <c:pt idx="7923">
                  <c:v>3.3490196078431373</c:v>
                </c:pt>
                <c:pt idx="7924">
                  <c:v>3.3490196078431373</c:v>
                </c:pt>
                <c:pt idx="7925">
                  <c:v>3.3490196078431373</c:v>
                </c:pt>
                <c:pt idx="7926">
                  <c:v>3.3490196078431373</c:v>
                </c:pt>
                <c:pt idx="7927">
                  <c:v>3.3490196078431373</c:v>
                </c:pt>
                <c:pt idx="7928">
                  <c:v>3.3490196078431373</c:v>
                </c:pt>
                <c:pt idx="7929">
                  <c:v>3.3490196078431373</c:v>
                </c:pt>
                <c:pt idx="7930">
                  <c:v>3.3490196078431373</c:v>
                </c:pt>
                <c:pt idx="7931">
                  <c:v>3.3490196078431373</c:v>
                </c:pt>
                <c:pt idx="7932">
                  <c:v>3.3490196078431373</c:v>
                </c:pt>
                <c:pt idx="7933">
                  <c:v>3.3490196078431373</c:v>
                </c:pt>
                <c:pt idx="7934">
                  <c:v>3.3490196078431373</c:v>
                </c:pt>
                <c:pt idx="7935">
                  <c:v>3.3490196078431373</c:v>
                </c:pt>
                <c:pt idx="7936">
                  <c:v>3.3490196078431373</c:v>
                </c:pt>
                <c:pt idx="7937">
                  <c:v>3.3490196078431373</c:v>
                </c:pt>
                <c:pt idx="7938">
                  <c:v>3.3490196078431373</c:v>
                </c:pt>
                <c:pt idx="7939">
                  <c:v>3.3490196078431373</c:v>
                </c:pt>
                <c:pt idx="7940">
                  <c:v>3.3490196078431373</c:v>
                </c:pt>
                <c:pt idx="7941">
                  <c:v>3.3490196078431373</c:v>
                </c:pt>
                <c:pt idx="7942">
                  <c:v>3.3490196078431373</c:v>
                </c:pt>
                <c:pt idx="7943">
                  <c:v>3.3490196078431373</c:v>
                </c:pt>
                <c:pt idx="7944">
                  <c:v>3.3490196078431373</c:v>
                </c:pt>
                <c:pt idx="7945">
                  <c:v>3.3490196078431373</c:v>
                </c:pt>
                <c:pt idx="7946">
                  <c:v>3.3490196078431373</c:v>
                </c:pt>
                <c:pt idx="7947">
                  <c:v>3.3490196078431373</c:v>
                </c:pt>
                <c:pt idx="7948">
                  <c:v>3.3490196078431373</c:v>
                </c:pt>
                <c:pt idx="7949">
                  <c:v>3.3490196078431373</c:v>
                </c:pt>
                <c:pt idx="7950">
                  <c:v>3.3490196078431373</c:v>
                </c:pt>
                <c:pt idx="7951">
                  <c:v>3.3490196078431373</c:v>
                </c:pt>
                <c:pt idx="7952">
                  <c:v>3.4964705882352938</c:v>
                </c:pt>
                <c:pt idx="7953">
                  <c:v>3.4964705882352938</c:v>
                </c:pt>
                <c:pt idx="7954">
                  <c:v>3.4964705882352938</c:v>
                </c:pt>
                <c:pt idx="7955">
                  <c:v>3.4964705882352938</c:v>
                </c:pt>
                <c:pt idx="7956">
                  <c:v>3.4964705882352938</c:v>
                </c:pt>
                <c:pt idx="7957">
                  <c:v>3.4964705882352938</c:v>
                </c:pt>
                <c:pt idx="7958">
                  <c:v>3.4964705882352938</c:v>
                </c:pt>
                <c:pt idx="7959">
                  <c:v>3.4964705882352938</c:v>
                </c:pt>
                <c:pt idx="7960">
                  <c:v>3.4964705882352938</c:v>
                </c:pt>
                <c:pt idx="7961">
                  <c:v>3.4964705882352938</c:v>
                </c:pt>
                <c:pt idx="7962">
                  <c:v>3.4964705882352938</c:v>
                </c:pt>
                <c:pt idx="7963">
                  <c:v>3.4964705882352938</c:v>
                </c:pt>
                <c:pt idx="7964">
                  <c:v>3.4964705882352938</c:v>
                </c:pt>
                <c:pt idx="7965">
                  <c:v>3.4964705882352938</c:v>
                </c:pt>
                <c:pt idx="7966">
                  <c:v>3.4964705882352938</c:v>
                </c:pt>
                <c:pt idx="7967">
                  <c:v>3.4964705882352938</c:v>
                </c:pt>
                <c:pt idx="7968">
                  <c:v>3.4964705882352938</c:v>
                </c:pt>
                <c:pt idx="7969">
                  <c:v>3.4964705882352938</c:v>
                </c:pt>
                <c:pt idx="7970">
                  <c:v>3.4964705882352938</c:v>
                </c:pt>
                <c:pt idx="7971">
                  <c:v>3.4964705882352938</c:v>
                </c:pt>
                <c:pt idx="7972">
                  <c:v>3.4964705882352938</c:v>
                </c:pt>
                <c:pt idx="7973">
                  <c:v>3.4964705882352938</c:v>
                </c:pt>
                <c:pt idx="7974">
                  <c:v>3.4964705882352938</c:v>
                </c:pt>
                <c:pt idx="7975">
                  <c:v>3.4964705882352938</c:v>
                </c:pt>
                <c:pt idx="7976">
                  <c:v>3.4964705882352938</c:v>
                </c:pt>
                <c:pt idx="7977">
                  <c:v>3.4964705882352938</c:v>
                </c:pt>
                <c:pt idx="7978">
                  <c:v>3.4964705882352938</c:v>
                </c:pt>
                <c:pt idx="7979">
                  <c:v>3.4964705882352938</c:v>
                </c:pt>
                <c:pt idx="7980">
                  <c:v>3.4964705882352938</c:v>
                </c:pt>
                <c:pt idx="7981">
                  <c:v>3.4964705882352938</c:v>
                </c:pt>
                <c:pt idx="7982">
                  <c:v>3.4964705882352938</c:v>
                </c:pt>
                <c:pt idx="7983">
                  <c:v>3.4964705882352938</c:v>
                </c:pt>
                <c:pt idx="7984">
                  <c:v>3.4964705882352938</c:v>
                </c:pt>
                <c:pt idx="7985">
                  <c:v>3.4964705882352938</c:v>
                </c:pt>
                <c:pt idx="7986">
                  <c:v>3.4964705882352938</c:v>
                </c:pt>
                <c:pt idx="7987">
                  <c:v>3.4964705882352938</c:v>
                </c:pt>
                <c:pt idx="7988">
                  <c:v>3.4964705882352938</c:v>
                </c:pt>
                <c:pt idx="7989">
                  <c:v>3.4964705882352938</c:v>
                </c:pt>
                <c:pt idx="7990">
                  <c:v>3.4964705882352938</c:v>
                </c:pt>
                <c:pt idx="7991">
                  <c:v>3.4964705882352938</c:v>
                </c:pt>
                <c:pt idx="7992">
                  <c:v>3.3490196078431373</c:v>
                </c:pt>
                <c:pt idx="7993">
                  <c:v>3.3490196078431373</c:v>
                </c:pt>
                <c:pt idx="7994">
                  <c:v>3.3490196078431373</c:v>
                </c:pt>
                <c:pt idx="7995">
                  <c:v>3.3490196078431373</c:v>
                </c:pt>
                <c:pt idx="7996">
                  <c:v>3.3490196078431373</c:v>
                </c:pt>
                <c:pt idx="7997">
                  <c:v>3.3490196078431373</c:v>
                </c:pt>
                <c:pt idx="7998">
                  <c:v>3.3490196078431373</c:v>
                </c:pt>
                <c:pt idx="7999">
                  <c:v>3.3490196078431373</c:v>
                </c:pt>
                <c:pt idx="8000">
                  <c:v>3.3490196078431373</c:v>
                </c:pt>
                <c:pt idx="8001">
                  <c:v>3.3490196078431373</c:v>
                </c:pt>
                <c:pt idx="8002">
                  <c:v>3.3490196078431373</c:v>
                </c:pt>
                <c:pt idx="8003">
                  <c:v>3.3490196078431373</c:v>
                </c:pt>
                <c:pt idx="8004">
                  <c:v>3.3490196078431373</c:v>
                </c:pt>
                <c:pt idx="8005">
                  <c:v>3.3490196078431373</c:v>
                </c:pt>
                <c:pt idx="8006">
                  <c:v>3.3490196078431373</c:v>
                </c:pt>
                <c:pt idx="8007">
                  <c:v>3.3490196078431373</c:v>
                </c:pt>
                <c:pt idx="8008">
                  <c:v>3.3490196078431373</c:v>
                </c:pt>
                <c:pt idx="8009">
                  <c:v>3.3490196078431373</c:v>
                </c:pt>
                <c:pt idx="8010">
                  <c:v>3.3490196078431373</c:v>
                </c:pt>
                <c:pt idx="8011">
                  <c:v>3.3490196078431373</c:v>
                </c:pt>
                <c:pt idx="8012">
                  <c:v>3.3490196078431373</c:v>
                </c:pt>
                <c:pt idx="8013">
                  <c:v>3.3490196078431373</c:v>
                </c:pt>
                <c:pt idx="8014">
                  <c:v>3.3490196078431373</c:v>
                </c:pt>
                <c:pt idx="8015">
                  <c:v>3.3490196078431373</c:v>
                </c:pt>
                <c:pt idx="8016">
                  <c:v>3.3490196078431373</c:v>
                </c:pt>
                <c:pt idx="8017">
                  <c:v>3.3490196078431373</c:v>
                </c:pt>
                <c:pt idx="8018">
                  <c:v>3.3490196078431373</c:v>
                </c:pt>
                <c:pt idx="8019">
                  <c:v>3.3490196078431373</c:v>
                </c:pt>
                <c:pt idx="8020">
                  <c:v>3.3490196078431373</c:v>
                </c:pt>
                <c:pt idx="8021">
                  <c:v>3.3490196078431373</c:v>
                </c:pt>
                <c:pt idx="8022">
                  <c:v>3.3490196078431373</c:v>
                </c:pt>
                <c:pt idx="8023">
                  <c:v>3.3490196078431373</c:v>
                </c:pt>
                <c:pt idx="8024">
                  <c:v>3.3490196078431373</c:v>
                </c:pt>
                <c:pt idx="8025">
                  <c:v>3.3490196078431373</c:v>
                </c:pt>
                <c:pt idx="8026">
                  <c:v>3.3490196078431373</c:v>
                </c:pt>
                <c:pt idx="8027">
                  <c:v>3.3490196078431373</c:v>
                </c:pt>
                <c:pt idx="8028">
                  <c:v>3.3490196078431373</c:v>
                </c:pt>
                <c:pt idx="8029">
                  <c:v>3.3490196078431373</c:v>
                </c:pt>
                <c:pt idx="8030">
                  <c:v>3.3490196078431373</c:v>
                </c:pt>
                <c:pt idx="8031">
                  <c:v>3.3490196078431373</c:v>
                </c:pt>
                <c:pt idx="8032">
                  <c:v>3.3490196078431373</c:v>
                </c:pt>
                <c:pt idx="8033">
                  <c:v>3.3490196078431373</c:v>
                </c:pt>
                <c:pt idx="8034">
                  <c:v>3.3490196078431373</c:v>
                </c:pt>
                <c:pt idx="8035">
                  <c:v>3.3490196078431373</c:v>
                </c:pt>
                <c:pt idx="8036">
                  <c:v>3.3490196078431373</c:v>
                </c:pt>
                <c:pt idx="8037">
                  <c:v>3.3490196078431373</c:v>
                </c:pt>
                <c:pt idx="8038">
                  <c:v>3.3490196078431373</c:v>
                </c:pt>
                <c:pt idx="8039">
                  <c:v>3.3490196078431373</c:v>
                </c:pt>
                <c:pt idx="8040">
                  <c:v>3.3490196078431373</c:v>
                </c:pt>
                <c:pt idx="8041">
                  <c:v>3.3490196078431373</c:v>
                </c:pt>
                <c:pt idx="8042">
                  <c:v>3.3490196078431373</c:v>
                </c:pt>
                <c:pt idx="8043">
                  <c:v>3.3490196078431373</c:v>
                </c:pt>
                <c:pt idx="8044">
                  <c:v>3.3490196078431373</c:v>
                </c:pt>
                <c:pt idx="8045">
                  <c:v>3.3490196078431373</c:v>
                </c:pt>
                <c:pt idx="8046">
                  <c:v>3.3490196078431373</c:v>
                </c:pt>
                <c:pt idx="8047">
                  <c:v>3.3490196078431373</c:v>
                </c:pt>
                <c:pt idx="8048">
                  <c:v>3.3490196078431373</c:v>
                </c:pt>
                <c:pt idx="8049">
                  <c:v>3.3490196078431373</c:v>
                </c:pt>
                <c:pt idx="8050">
                  <c:v>3.3490196078431373</c:v>
                </c:pt>
                <c:pt idx="8051">
                  <c:v>3.3490196078431373</c:v>
                </c:pt>
                <c:pt idx="8052">
                  <c:v>3.3490196078431373</c:v>
                </c:pt>
                <c:pt idx="8053">
                  <c:v>3.3490196078431373</c:v>
                </c:pt>
                <c:pt idx="8054">
                  <c:v>3.4964705882352938</c:v>
                </c:pt>
                <c:pt idx="8055">
                  <c:v>3.4964705882352938</c:v>
                </c:pt>
                <c:pt idx="8056">
                  <c:v>3.4964705882352938</c:v>
                </c:pt>
                <c:pt idx="8057">
                  <c:v>3.4964705882352938</c:v>
                </c:pt>
                <c:pt idx="8058">
                  <c:v>3.4964705882352938</c:v>
                </c:pt>
                <c:pt idx="8059">
                  <c:v>3.4964705882352938</c:v>
                </c:pt>
                <c:pt idx="8060">
                  <c:v>3.4964705882352938</c:v>
                </c:pt>
                <c:pt idx="8061">
                  <c:v>3.4964705882352938</c:v>
                </c:pt>
                <c:pt idx="8062">
                  <c:v>3.4964705882352938</c:v>
                </c:pt>
                <c:pt idx="8063">
                  <c:v>3.4964705882352938</c:v>
                </c:pt>
                <c:pt idx="8064">
                  <c:v>3.4964705882352938</c:v>
                </c:pt>
                <c:pt idx="8065">
                  <c:v>3.4964705882352938</c:v>
                </c:pt>
                <c:pt idx="8066">
                  <c:v>3.4964705882352938</c:v>
                </c:pt>
                <c:pt idx="8067">
                  <c:v>3.4964705882352938</c:v>
                </c:pt>
                <c:pt idx="8068">
                  <c:v>3.4964705882352938</c:v>
                </c:pt>
                <c:pt idx="8069">
                  <c:v>3.4964705882352938</c:v>
                </c:pt>
                <c:pt idx="8070">
                  <c:v>3.4964705882352938</c:v>
                </c:pt>
                <c:pt idx="8071">
                  <c:v>3.4964705882352938</c:v>
                </c:pt>
                <c:pt idx="8072">
                  <c:v>3.4964705882352938</c:v>
                </c:pt>
                <c:pt idx="8073">
                  <c:v>3.4964705882352938</c:v>
                </c:pt>
                <c:pt idx="8074">
                  <c:v>3.4964705882352938</c:v>
                </c:pt>
                <c:pt idx="8075">
                  <c:v>3.4964705882352938</c:v>
                </c:pt>
                <c:pt idx="8076">
                  <c:v>3.4964705882352938</c:v>
                </c:pt>
                <c:pt idx="8077">
                  <c:v>3.4964705882352938</c:v>
                </c:pt>
                <c:pt idx="8078">
                  <c:v>3.4964705882352938</c:v>
                </c:pt>
                <c:pt idx="8079">
                  <c:v>3.4964705882352938</c:v>
                </c:pt>
                <c:pt idx="8080">
                  <c:v>3.4964705882352938</c:v>
                </c:pt>
                <c:pt idx="8081">
                  <c:v>3.4964705882352938</c:v>
                </c:pt>
                <c:pt idx="8082">
                  <c:v>3.3490196078431373</c:v>
                </c:pt>
                <c:pt idx="8083">
                  <c:v>3.3490196078431373</c:v>
                </c:pt>
                <c:pt idx="8084">
                  <c:v>3.3490196078431373</c:v>
                </c:pt>
                <c:pt idx="8085">
                  <c:v>3.3490196078431373</c:v>
                </c:pt>
                <c:pt idx="8086">
                  <c:v>3.3490196078431373</c:v>
                </c:pt>
                <c:pt idx="8087">
                  <c:v>3.3490196078431373</c:v>
                </c:pt>
                <c:pt idx="8088">
                  <c:v>3.3490196078431373</c:v>
                </c:pt>
                <c:pt idx="8089">
                  <c:v>3.3490196078431373</c:v>
                </c:pt>
                <c:pt idx="8090">
                  <c:v>3.3490196078431373</c:v>
                </c:pt>
                <c:pt idx="8091">
                  <c:v>3.3490196078431373</c:v>
                </c:pt>
                <c:pt idx="8092">
                  <c:v>3.3490196078431373</c:v>
                </c:pt>
                <c:pt idx="8093">
                  <c:v>3.3490196078431373</c:v>
                </c:pt>
                <c:pt idx="8094">
                  <c:v>3.3490196078431373</c:v>
                </c:pt>
                <c:pt idx="8095">
                  <c:v>3.3490196078431373</c:v>
                </c:pt>
                <c:pt idx="8096">
                  <c:v>3.3490196078431373</c:v>
                </c:pt>
                <c:pt idx="8097">
                  <c:v>3.3490196078431373</c:v>
                </c:pt>
                <c:pt idx="8098">
                  <c:v>3.3490196078431373</c:v>
                </c:pt>
                <c:pt idx="8099">
                  <c:v>3.3490196078431373</c:v>
                </c:pt>
                <c:pt idx="8100">
                  <c:v>3.3490196078431373</c:v>
                </c:pt>
                <c:pt idx="8101">
                  <c:v>3.3490196078431373</c:v>
                </c:pt>
                <c:pt idx="8102">
                  <c:v>3.3490196078431373</c:v>
                </c:pt>
                <c:pt idx="8103">
                  <c:v>3.3490196078431373</c:v>
                </c:pt>
                <c:pt idx="8104">
                  <c:v>3.3490196078431373</c:v>
                </c:pt>
                <c:pt idx="8105">
                  <c:v>3.3490196078431373</c:v>
                </c:pt>
                <c:pt idx="8106">
                  <c:v>3.3490196078431373</c:v>
                </c:pt>
                <c:pt idx="8107">
                  <c:v>3.3490196078431373</c:v>
                </c:pt>
                <c:pt idx="8108">
                  <c:v>3.3490196078431373</c:v>
                </c:pt>
                <c:pt idx="8109">
                  <c:v>3.3490196078431373</c:v>
                </c:pt>
                <c:pt idx="8110">
                  <c:v>3.3490196078431373</c:v>
                </c:pt>
                <c:pt idx="8111">
                  <c:v>3.3490196078431373</c:v>
                </c:pt>
                <c:pt idx="8112">
                  <c:v>3.3490196078431373</c:v>
                </c:pt>
                <c:pt idx="8113">
                  <c:v>3.3490196078431373</c:v>
                </c:pt>
                <c:pt idx="8114">
                  <c:v>3.3490196078431373</c:v>
                </c:pt>
                <c:pt idx="8115">
                  <c:v>3.3490196078431373</c:v>
                </c:pt>
                <c:pt idx="8116">
                  <c:v>3.3490196078431373</c:v>
                </c:pt>
                <c:pt idx="8117">
                  <c:v>3.3490196078431373</c:v>
                </c:pt>
                <c:pt idx="8118">
                  <c:v>3.3490196078431373</c:v>
                </c:pt>
                <c:pt idx="8119">
                  <c:v>3.3490196078431373</c:v>
                </c:pt>
                <c:pt idx="8120">
                  <c:v>3.3490196078431373</c:v>
                </c:pt>
                <c:pt idx="8121">
                  <c:v>3.3490196078431373</c:v>
                </c:pt>
                <c:pt idx="8122">
                  <c:v>3.3490196078431373</c:v>
                </c:pt>
                <c:pt idx="8123">
                  <c:v>3.3490196078431373</c:v>
                </c:pt>
                <c:pt idx="8124">
                  <c:v>3.3490196078431373</c:v>
                </c:pt>
                <c:pt idx="8125">
                  <c:v>3.3490196078431373</c:v>
                </c:pt>
                <c:pt idx="8126">
                  <c:v>3.3490196078431373</c:v>
                </c:pt>
                <c:pt idx="8127">
                  <c:v>3.3490196078431373</c:v>
                </c:pt>
                <c:pt idx="8128">
                  <c:v>3.3490196078431373</c:v>
                </c:pt>
                <c:pt idx="8129">
                  <c:v>3.3490196078431373</c:v>
                </c:pt>
                <c:pt idx="8130">
                  <c:v>3.3490196078431373</c:v>
                </c:pt>
                <c:pt idx="8131">
                  <c:v>3.3490196078431373</c:v>
                </c:pt>
                <c:pt idx="8132">
                  <c:v>3.3490196078431373</c:v>
                </c:pt>
                <c:pt idx="8133">
                  <c:v>3.3490196078431373</c:v>
                </c:pt>
                <c:pt idx="8134">
                  <c:v>3.3490196078431373</c:v>
                </c:pt>
                <c:pt idx="8135">
                  <c:v>3.3490196078431373</c:v>
                </c:pt>
                <c:pt idx="8136">
                  <c:v>3.3490196078431373</c:v>
                </c:pt>
                <c:pt idx="8137">
                  <c:v>3.3490196078431373</c:v>
                </c:pt>
                <c:pt idx="8138">
                  <c:v>3.3490196078431373</c:v>
                </c:pt>
                <c:pt idx="8139">
                  <c:v>3.3490196078431373</c:v>
                </c:pt>
                <c:pt idx="8140">
                  <c:v>3.3490196078431373</c:v>
                </c:pt>
                <c:pt idx="8141">
                  <c:v>3.3490196078431373</c:v>
                </c:pt>
                <c:pt idx="8142">
                  <c:v>3.3490196078431373</c:v>
                </c:pt>
                <c:pt idx="8143">
                  <c:v>3.3490196078431373</c:v>
                </c:pt>
                <c:pt idx="8144">
                  <c:v>3.3490196078431373</c:v>
                </c:pt>
                <c:pt idx="8145">
                  <c:v>3.3490196078431373</c:v>
                </c:pt>
                <c:pt idx="8146">
                  <c:v>3.3490196078431373</c:v>
                </c:pt>
                <c:pt idx="8147">
                  <c:v>3.3490196078431373</c:v>
                </c:pt>
                <c:pt idx="8148">
                  <c:v>3.3490196078431373</c:v>
                </c:pt>
                <c:pt idx="8149">
                  <c:v>3.3490196078431373</c:v>
                </c:pt>
                <c:pt idx="8150">
                  <c:v>3.3490196078431373</c:v>
                </c:pt>
                <c:pt idx="8151">
                  <c:v>3.3490196078431373</c:v>
                </c:pt>
                <c:pt idx="8152">
                  <c:v>3.3490196078431373</c:v>
                </c:pt>
                <c:pt idx="8153">
                  <c:v>3.3490196078431373</c:v>
                </c:pt>
                <c:pt idx="8154">
                  <c:v>3.3490196078431373</c:v>
                </c:pt>
                <c:pt idx="8155">
                  <c:v>3.3490196078431373</c:v>
                </c:pt>
                <c:pt idx="8156">
                  <c:v>3.3490196078431373</c:v>
                </c:pt>
                <c:pt idx="8157">
                  <c:v>3.3490196078431373</c:v>
                </c:pt>
                <c:pt idx="8158">
                  <c:v>3.3490196078431373</c:v>
                </c:pt>
                <c:pt idx="8159">
                  <c:v>3.3490196078431373</c:v>
                </c:pt>
                <c:pt idx="8160">
                  <c:v>3.3490196078431373</c:v>
                </c:pt>
                <c:pt idx="8161">
                  <c:v>3.3490196078431373</c:v>
                </c:pt>
                <c:pt idx="8162">
                  <c:v>3.3490196078431373</c:v>
                </c:pt>
                <c:pt idx="8163">
                  <c:v>3.3490196078431373</c:v>
                </c:pt>
                <c:pt idx="8164">
                  <c:v>3.3490196078431373</c:v>
                </c:pt>
                <c:pt idx="8165">
                  <c:v>3.3490196078431373</c:v>
                </c:pt>
                <c:pt idx="8166">
                  <c:v>3.3490196078431373</c:v>
                </c:pt>
                <c:pt idx="8167">
                  <c:v>3.3490196078431373</c:v>
                </c:pt>
                <c:pt idx="8168">
                  <c:v>3.3490196078431373</c:v>
                </c:pt>
                <c:pt idx="8169">
                  <c:v>3.3490196078431373</c:v>
                </c:pt>
                <c:pt idx="8170">
                  <c:v>3.3490196078431373</c:v>
                </c:pt>
                <c:pt idx="8171">
                  <c:v>3.3490196078431373</c:v>
                </c:pt>
                <c:pt idx="8172">
                  <c:v>3.3490196078431373</c:v>
                </c:pt>
                <c:pt idx="8173">
                  <c:v>3.3490196078431373</c:v>
                </c:pt>
                <c:pt idx="8174">
                  <c:v>3.3490196078431373</c:v>
                </c:pt>
                <c:pt idx="8175">
                  <c:v>3.3490196078431373</c:v>
                </c:pt>
                <c:pt idx="8176">
                  <c:v>3.3490196078431373</c:v>
                </c:pt>
                <c:pt idx="8177">
                  <c:v>3.3490196078431373</c:v>
                </c:pt>
                <c:pt idx="8178">
                  <c:v>3.3490196078431373</c:v>
                </c:pt>
                <c:pt idx="8179">
                  <c:v>3.3490196078431373</c:v>
                </c:pt>
                <c:pt idx="8180">
                  <c:v>3.3490196078431373</c:v>
                </c:pt>
                <c:pt idx="8181">
                  <c:v>3.3490196078431373</c:v>
                </c:pt>
                <c:pt idx="8182">
                  <c:v>3.3490196078431373</c:v>
                </c:pt>
                <c:pt idx="8183">
                  <c:v>3.3490196078431373</c:v>
                </c:pt>
                <c:pt idx="8184">
                  <c:v>3.3490196078431373</c:v>
                </c:pt>
                <c:pt idx="8185">
                  <c:v>3.3490196078431373</c:v>
                </c:pt>
                <c:pt idx="8186">
                  <c:v>3.3490196078431373</c:v>
                </c:pt>
                <c:pt idx="8187">
                  <c:v>3.3490196078431373</c:v>
                </c:pt>
                <c:pt idx="8188">
                  <c:v>3.3490196078431373</c:v>
                </c:pt>
                <c:pt idx="8189">
                  <c:v>3.3490196078431373</c:v>
                </c:pt>
                <c:pt idx="8190">
                  <c:v>3.3490196078431373</c:v>
                </c:pt>
                <c:pt idx="8191">
                  <c:v>3.3490196078431373</c:v>
                </c:pt>
                <c:pt idx="8192">
                  <c:v>3.3490196078431373</c:v>
                </c:pt>
                <c:pt idx="8193">
                  <c:v>3.3490196078431373</c:v>
                </c:pt>
                <c:pt idx="8194">
                  <c:v>3.3490196078431373</c:v>
                </c:pt>
                <c:pt idx="8195">
                  <c:v>3.3490196078431373</c:v>
                </c:pt>
                <c:pt idx="8196">
                  <c:v>3.3490196078431373</c:v>
                </c:pt>
                <c:pt idx="8197">
                  <c:v>3.3490196078431373</c:v>
                </c:pt>
                <c:pt idx="8198">
                  <c:v>3.3490196078431373</c:v>
                </c:pt>
                <c:pt idx="8199">
                  <c:v>3.3490196078431373</c:v>
                </c:pt>
                <c:pt idx="8200">
                  <c:v>3.3490196078431373</c:v>
                </c:pt>
                <c:pt idx="8201">
                  <c:v>3.3490196078431373</c:v>
                </c:pt>
                <c:pt idx="8202">
                  <c:v>3.3490196078431373</c:v>
                </c:pt>
                <c:pt idx="8203">
                  <c:v>3.3490196078431373</c:v>
                </c:pt>
                <c:pt idx="8204">
                  <c:v>3.3490196078431373</c:v>
                </c:pt>
                <c:pt idx="8205">
                  <c:v>3.3490196078431373</c:v>
                </c:pt>
                <c:pt idx="8206">
                  <c:v>3.3490196078431373</c:v>
                </c:pt>
                <c:pt idx="8207">
                  <c:v>3.3490196078431373</c:v>
                </c:pt>
                <c:pt idx="8208">
                  <c:v>3.3490196078431373</c:v>
                </c:pt>
                <c:pt idx="8209">
                  <c:v>3.3490196078431373</c:v>
                </c:pt>
                <c:pt idx="8210">
                  <c:v>3.3490196078431373</c:v>
                </c:pt>
                <c:pt idx="8211">
                  <c:v>3.3490196078431373</c:v>
                </c:pt>
                <c:pt idx="8212">
                  <c:v>3.3490196078431373</c:v>
                </c:pt>
                <c:pt idx="8213">
                  <c:v>3.3490196078431373</c:v>
                </c:pt>
                <c:pt idx="8214">
                  <c:v>3.3490196078431373</c:v>
                </c:pt>
                <c:pt idx="8215">
                  <c:v>3.3490196078431373</c:v>
                </c:pt>
                <c:pt idx="8216">
                  <c:v>3.3490196078431373</c:v>
                </c:pt>
                <c:pt idx="8217">
                  <c:v>3.3490196078431373</c:v>
                </c:pt>
                <c:pt idx="8218">
                  <c:v>3.3490196078431373</c:v>
                </c:pt>
                <c:pt idx="8219">
                  <c:v>3.3490196078431373</c:v>
                </c:pt>
                <c:pt idx="8220">
                  <c:v>3.3490196078431373</c:v>
                </c:pt>
                <c:pt idx="8221">
                  <c:v>3.3490196078431373</c:v>
                </c:pt>
                <c:pt idx="8222">
                  <c:v>3.3490196078431373</c:v>
                </c:pt>
                <c:pt idx="8223">
                  <c:v>3.3490196078431373</c:v>
                </c:pt>
                <c:pt idx="8224">
                  <c:v>3.3490196078431373</c:v>
                </c:pt>
                <c:pt idx="8225">
                  <c:v>3.3490196078431373</c:v>
                </c:pt>
                <c:pt idx="8226">
                  <c:v>3.3490196078431373</c:v>
                </c:pt>
                <c:pt idx="8227">
                  <c:v>3.3490196078431373</c:v>
                </c:pt>
                <c:pt idx="8228">
                  <c:v>3.3490196078431373</c:v>
                </c:pt>
                <c:pt idx="8229">
                  <c:v>3.3490196078431373</c:v>
                </c:pt>
                <c:pt idx="8230">
                  <c:v>3.3490196078431373</c:v>
                </c:pt>
                <c:pt idx="8231">
                  <c:v>3.3490196078431373</c:v>
                </c:pt>
                <c:pt idx="8232">
                  <c:v>3.3490196078431373</c:v>
                </c:pt>
                <c:pt idx="8233">
                  <c:v>3.3490196078431373</c:v>
                </c:pt>
                <c:pt idx="8234">
                  <c:v>3.3490196078431373</c:v>
                </c:pt>
                <c:pt idx="8235">
                  <c:v>3.3490196078431373</c:v>
                </c:pt>
                <c:pt idx="8236">
                  <c:v>3.3490196078431373</c:v>
                </c:pt>
                <c:pt idx="8237">
                  <c:v>3.3490196078431373</c:v>
                </c:pt>
                <c:pt idx="8238">
                  <c:v>3.3490196078431373</c:v>
                </c:pt>
                <c:pt idx="8239">
                  <c:v>3.3490196078431373</c:v>
                </c:pt>
                <c:pt idx="8240">
                  <c:v>3.3490196078431373</c:v>
                </c:pt>
                <c:pt idx="8241">
                  <c:v>3.3490196078431373</c:v>
                </c:pt>
                <c:pt idx="8242">
                  <c:v>3.3490196078431373</c:v>
                </c:pt>
                <c:pt idx="8243">
                  <c:v>3.3490196078431373</c:v>
                </c:pt>
                <c:pt idx="8244">
                  <c:v>3.3490196078431373</c:v>
                </c:pt>
                <c:pt idx="8245">
                  <c:v>3.3490196078431373</c:v>
                </c:pt>
                <c:pt idx="8246">
                  <c:v>3.3490196078431373</c:v>
                </c:pt>
                <c:pt idx="8247">
                  <c:v>3.3490196078431373</c:v>
                </c:pt>
                <c:pt idx="8248">
                  <c:v>3.3490196078431373</c:v>
                </c:pt>
                <c:pt idx="8249">
                  <c:v>3.3490196078431373</c:v>
                </c:pt>
                <c:pt idx="8250">
                  <c:v>3.3490196078431373</c:v>
                </c:pt>
                <c:pt idx="8251">
                  <c:v>3.3490196078431373</c:v>
                </c:pt>
                <c:pt idx="8252">
                  <c:v>3.3490196078431373</c:v>
                </c:pt>
                <c:pt idx="8253">
                  <c:v>3.3490196078431373</c:v>
                </c:pt>
                <c:pt idx="8254">
                  <c:v>3.3490196078431373</c:v>
                </c:pt>
                <c:pt idx="8255">
                  <c:v>3.3490196078431373</c:v>
                </c:pt>
                <c:pt idx="8256">
                  <c:v>3.3490196078431373</c:v>
                </c:pt>
                <c:pt idx="8257">
                  <c:v>3.3490196078431373</c:v>
                </c:pt>
                <c:pt idx="8258">
                  <c:v>3.3490196078431373</c:v>
                </c:pt>
                <c:pt idx="8259">
                  <c:v>3.3490196078431373</c:v>
                </c:pt>
                <c:pt idx="8260">
                  <c:v>3.3490196078431373</c:v>
                </c:pt>
                <c:pt idx="8261">
                  <c:v>3.3490196078431373</c:v>
                </c:pt>
                <c:pt idx="8262">
                  <c:v>3.3490196078431373</c:v>
                </c:pt>
                <c:pt idx="8263">
                  <c:v>3.3490196078431373</c:v>
                </c:pt>
                <c:pt idx="8264">
                  <c:v>3.3490196078431373</c:v>
                </c:pt>
                <c:pt idx="8265">
                  <c:v>3.3490196078431373</c:v>
                </c:pt>
                <c:pt idx="8266">
                  <c:v>3.3490196078431373</c:v>
                </c:pt>
                <c:pt idx="8267">
                  <c:v>3.3490196078431373</c:v>
                </c:pt>
                <c:pt idx="8268">
                  <c:v>3.3490196078431373</c:v>
                </c:pt>
                <c:pt idx="8269">
                  <c:v>3.3490196078431373</c:v>
                </c:pt>
                <c:pt idx="8270">
                  <c:v>3.3490196078431373</c:v>
                </c:pt>
                <c:pt idx="8271">
                  <c:v>3.3490196078431373</c:v>
                </c:pt>
                <c:pt idx="8272">
                  <c:v>3.3490196078431373</c:v>
                </c:pt>
                <c:pt idx="8273">
                  <c:v>3.3490196078431373</c:v>
                </c:pt>
                <c:pt idx="8274">
                  <c:v>3.3490196078431373</c:v>
                </c:pt>
                <c:pt idx="8275">
                  <c:v>3.3490196078431373</c:v>
                </c:pt>
                <c:pt idx="8276">
                  <c:v>3.3490196078431373</c:v>
                </c:pt>
                <c:pt idx="8277">
                  <c:v>3.3490196078431373</c:v>
                </c:pt>
                <c:pt idx="8278">
                  <c:v>3.3490196078431373</c:v>
                </c:pt>
                <c:pt idx="8279">
                  <c:v>3.3490196078431373</c:v>
                </c:pt>
                <c:pt idx="8280">
                  <c:v>3.3490196078431373</c:v>
                </c:pt>
                <c:pt idx="8281">
                  <c:v>3.3490196078431373</c:v>
                </c:pt>
                <c:pt idx="8282">
                  <c:v>3.3490196078431373</c:v>
                </c:pt>
                <c:pt idx="8283">
                  <c:v>3.3490196078431373</c:v>
                </c:pt>
                <c:pt idx="8284">
                  <c:v>3.3490196078431373</c:v>
                </c:pt>
                <c:pt idx="8285">
                  <c:v>3.3490196078431373</c:v>
                </c:pt>
                <c:pt idx="8286">
                  <c:v>3.3490196078431373</c:v>
                </c:pt>
                <c:pt idx="8287">
                  <c:v>3.3490196078431373</c:v>
                </c:pt>
                <c:pt idx="8288">
                  <c:v>3.3490196078431373</c:v>
                </c:pt>
                <c:pt idx="8289">
                  <c:v>3.3490196078431373</c:v>
                </c:pt>
                <c:pt idx="8290">
                  <c:v>3.3490196078431373</c:v>
                </c:pt>
                <c:pt idx="8291">
                  <c:v>3.3490196078431373</c:v>
                </c:pt>
                <c:pt idx="8292">
                  <c:v>3.3490196078431373</c:v>
                </c:pt>
                <c:pt idx="8293">
                  <c:v>3.3490196078431373</c:v>
                </c:pt>
                <c:pt idx="8294">
                  <c:v>3.3490196078431373</c:v>
                </c:pt>
                <c:pt idx="8295">
                  <c:v>3.3490196078431373</c:v>
                </c:pt>
                <c:pt idx="8296">
                  <c:v>3.3490196078431373</c:v>
                </c:pt>
                <c:pt idx="8297">
                  <c:v>3.3490196078431373</c:v>
                </c:pt>
                <c:pt idx="8298">
                  <c:v>3.3490196078431373</c:v>
                </c:pt>
                <c:pt idx="8299">
                  <c:v>3.3490196078431373</c:v>
                </c:pt>
                <c:pt idx="8300">
                  <c:v>3.3490196078431373</c:v>
                </c:pt>
                <c:pt idx="8301">
                  <c:v>3.3490196078431373</c:v>
                </c:pt>
                <c:pt idx="8302">
                  <c:v>3.3490196078431373</c:v>
                </c:pt>
                <c:pt idx="8303">
                  <c:v>3.3490196078431373</c:v>
                </c:pt>
                <c:pt idx="8304">
                  <c:v>3.3490196078431373</c:v>
                </c:pt>
                <c:pt idx="8305">
                  <c:v>3.3490196078431373</c:v>
                </c:pt>
                <c:pt idx="8306">
                  <c:v>3.3490196078431373</c:v>
                </c:pt>
                <c:pt idx="8307">
                  <c:v>3.3490196078431373</c:v>
                </c:pt>
                <c:pt idx="8308">
                  <c:v>3.3490196078431373</c:v>
                </c:pt>
                <c:pt idx="8309">
                  <c:v>3.3490196078431373</c:v>
                </c:pt>
                <c:pt idx="8310">
                  <c:v>3.3490196078431373</c:v>
                </c:pt>
                <c:pt idx="8311">
                  <c:v>3.3490196078431373</c:v>
                </c:pt>
                <c:pt idx="8312">
                  <c:v>3.3490196078431373</c:v>
                </c:pt>
                <c:pt idx="8313">
                  <c:v>3.3490196078431373</c:v>
                </c:pt>
                <c:pt idx="8314">
                  <c:v>3.3490196078431373</c:v>
                </c:pt>
                <c:pt idx="8315">
                  <c:v>3.3490196078431373</c:v>
                </c:pt>
                <c:pt idx="8316">
                  <c:v>3.3490196078431373</c:v>
                </c:pt>
                <c:pt idx="8317">
                  <c:v>3.3490196078431373</c:v>
                </c:pt>
                <c:pt idx="8318">
                  <c:v>3.3490196078431373</c:v>
                </c:pt>
                <c:pt idx="8319">
                  <c:v>3.3490196078431373</c:v>
                </c:pt>
                <c:pt idx="8320">
                  <c:v>3.3490196078431373</c:v>
                </c:pt>
                <c:pt idx="8321">
                  <c:v>3.3490196078431373</c:v>
                </c:pt>
                <c:pt idx="8322">
                  <c:v>3.3490196078431373</c:v>
                </c:pt>
                <c:pt idx="8323">
                  <c:v>3.3490196078431373</c:v>
                </c:pt>
                <c:pt idx="8324">
                  <c:v>3.3490196078431373</c:v>
                </c:pt>
                <c:pt idx="8325">
                  <c:v>3.3490196078431373</c:v>
                </c:pt>
                <c:pt idx="8326">
                  <c:v>3.3490196078431373</c:v>
                </c:pt>
                <c:pt idx="8327">
                  <c:v>3.3490196078431373</c:v>
                </c:pt>
                <c:pt idx="8328">
                  <c:v>3.3490196078431373</c:v>
                </c:pt>
                <c:pt idx="8329">
                  <c:v>3.3490196078431373</c:v>
                </c:pt>
                <c:pt idx="8330">
                  <c:v>3.3490196078431373</c:v>
                </c:pt>
                <c:pt idx="8331">
                  <c:v>3.3490196078431373</c:v>
                </c:pt>
                <c:pt idx="8332">
                  <c:v>3.3490196078431373</c:v>
                </c:pt>
                <c:pt idx="8333">
                  <c:v>3.3490196078431373</c:v>
                </c:pt>
                <c:pt idx="8334">
                  <c:v>3.3490196078431373</c:v>
                </c:pt>
                <c:pt idx="8335">
                  <c:v>3.3490196078431373</c:v>
                </c:pt>
                <c:pt idx="8336">
                  <c:v>3.3490196078431373</c:v>
                </c:pt>
                <c:pt idx="8337">
                  <c:v>3.3490196078431373</c:v>
                </c:pt>
                <c:pt idx="8338">
                  <c:v>3.3490196078431373</c:v>
                </c:pt>
                <c:pt idx="8339">
                  <c:v>3.3490196078431373</c:v>
                </c:pt>
                <c:pt idx="8340">
                  <c:v>3.3490196078431373</c:v>
                </c:pt>
                <c:pt idx="8341">
                  <c:v>3.3490196078431373</c:v>
                </c:pt>
                <c:pt idx="8342">
                  <c:v>3.3490196078431373</c:v>
                </c:pt>
                <c:pt idx="8343">
                  <c:v>3.3490196078431373</c:v>
                </c:pt>
                <c:pt idx="8344">
                  <c:v>3.3490196078431373</c:v>
                </c:pt>
                <c:pt idx="8345">
                  <c:v>3.3490196078431373</c:v>
                </c:pt>
                <c:pt idx="8346">
                  <c:v>3.3490196078431373</c:v>
                </c:pt>
                <c:pt idx="8347">
                  <c:v>3.3490196078431373</c:v>
                </c:pt>
                <c:pt idx="8348">
                  <c:v>3.3490196078431373</c:v>
                </c:pt>
                <c:pt idx="8349">
                  <c:v>3.3490196078431373</c:v>
                </c:pt>
                <c:pt idx="8350">
                  <c:v>3.3490196078431373</c:v>
                </c:pt>
                <c:pt idx="8351">
                  <c:v>3.3490196078431373</c:v>
                </c:pt>
                <c:pt idx="8352">
                  <c:v>3.3490196078431373</c:v>
                </c:pt>
                <c:pt idx="8353">
                  <c:v>3.3490196078431373</c:v>
                </c:pt>
                <c:pt idx="8354">
                  <c:v>3.3490196078431373</c:v>
                </c:pt>
                <c:pt idx="8355">
                  <c:v>3.3490196078431373</c:v>
                </c:pt>
                <c:pt idx="8356">
                  <c:v>3.3490196078431373</c:v>
                </c:pt>
                <c:pt idx="8357">
                  <c:v>3.3490196078431373</c:v>
                </c:pt>
                <c:pt idx="8358">
                  <c:v>3.3490196078431373</c:v>
                </c:pt>
                <c:pt idx="8359">
                  <c:v>3.3490196078431373</c:v>
                </c:pt>
                <c:pt idx="8360">
                  <c:v>3.3490196078431373</c:v>
                </c:pt>
                <c:pt idx="8361">
                  <c:v>3.3490196078431373</c:v>
                </c:pt>
                <c:pt idx="8362">
                  <c:v>3.3490196078431373</c:v>
                </c:pt>
                <c:pt idx="8363">
                  <c:v>3.3490196078431373</c:v>
                </c:pt>
                <c:pt idx="8364">
                  <c:v>3.3490196078431373</c:v>
                </c:pt>
                <c:pt idx="8365">
                  <c:v>3.3490196078431373</c:v>
                </c:pt>
                <c:pt idx="8366">
                  <c:v>3.3490196078431373</c:v>
                </c:pt>
                <c:pt idx="8367">
                  <c:v>3.3490196078431373</c:v>
                </c:pt>
                <c:pt idx="8368">
                  <c:v>3.3490196078431373</c:v>
                </c:pt>
                <c:pt idx="8369">
                  <c:v>3.3490196078431373</c:v>
                </c:pt>
                <c:pt idx="8370">
                  <c:v>3.3490196078431373</c:v>
                </c:pt>
                <c:pt idx="8371">
                  <c:v>3.3490196078431373</c:v>
                </c:pt>
                <c:pt idx="8372">
                  <c:v>3.3490196078431373</c:v>
                </c:pt>
                <c:pt idx="8373">
                  <c:v>3.3490196078431373</c:v>
                </c:pt>
                <c:pt idx="8374">
                  <c:v>3.3490196078431373</c:v>
                </c:pt>
                <c:pt idx="8375">
                  <c:v>3.3490196078431373</c:v>
                </c:pt>
                <c:pt idx="8376">
                  <c:v>3.3490196078431373</c:v>
                </c:pt>
                <c:pt idx="8377">
                  <c:v>3.3490196078431373</c:v>
                </c:pt>
                <c:pt idx="8378">
                  <c:v>3.3490196078431373</c:v>
                </c:pt>
                <c:pt idx="8379">
                  <c:v>3.3490196078431373</c:v>
                </c:pt>
                <c:pt idx="8380">
                  <c:v>3.3490196078431373</c:v>
                </c:pt>
                <c:pt idx="8381">
                  <c:v>3.3490196078431373</c:v>
                </c:pt>
                <c:pt idx="8382">
                  <c:v>3.3490196078431373</c:v>
                </c:pt>
                <c:pt idx="8383">
                  <c:v>3.3490196078431373</c:v>
                </c:pt>
                <c:pt idx="8384">
                  <c:v>3.3490196078431373</c:v>
                </c:pt>
                <c:pt idx="8385">
                  <c:v>3.3490196078431373</c:v>
                </c:pt>
                <c:pt idx="8386">
                  <c:v>3.3490196078431373</c:v>
                </c:pt>
                <c:pt idx="8387">
                  <c:v>3.3490196078431373</c:v>
                </c:pt>
                <c:pt idx="8388">
                  <c:v>3.3490196078431373</c:v>
                </c:pt>
                <c:pt idx="8389">
                  <c:v>3.3490196078431373</c:v>
                </c:pt>
                <c:pt idx="8390">
                  <c:v>3.3490196078431373</c:v>
                </c:pt>
                <c:pt idx="8391">
                  <c:v>3.3490196078431373</c:v>
                </c:pt>
                <c:pt idx="8392">
                  <c:v>3.3490196078431373</c:v>
                </c:pt>
                <c:pt idx="8393">
                  <c:v>3.3490196078431373</c:v>
                </c:pt>
                <c:pt idx="8394">
                  <c:v>3.3490196078431373</c:v>
                </c:pt>
                <c:pt idx="8395">
                  <c:v>3.3490196078431373</c:v>
                </c:pt>
                <c:pt idx="8396">
                  <c:v>3.3490196078431373</c:v>
                </c:pt>
                <c:pt idx="8397">
                  <c:v>3.3490196078431373</c:v>
                </c:pt>
                <c:pt idx="8398">
                  <c:v>3.3490196078431373</c:v>
                </c:pt>
                <c:pt idx="8399">
                  <c:v>3.3490196078431373</c:v>
                </c:pt>
                <c:pt idx="8400">
                  <c:v>3.3490196078431373</c:v>
                </c:pt>
                <c:pt idx="8401">
                  <c:v>3.3490196078431373</c:v>
                </c:pt>
                <c:pt idx="8402">
                  <c:v>3.3490196078431373</c:v>
                </c:pt>
                <c:pt idx="8403">
                  <c:v>3.3490196078431373</c:v>
                </c:pt>
                <c:pt idx="8404">
                  <c:v>3.3490196078431373</c:v>
                </c:pt>
                <c:pt idx="8405">
                  <c:v>3.3490196078431373</c:v>
                </c:pt>
                <c:pt idx="8406">
                  <c:v>3.3490196078431373</c:v>
                </c:pt>
                <c:pt idx="8407">
                  <c:v>3.3490196078431373</c:v>
                </c:pt>
                <c:pt idx="8408">
                  <c:v>3.3490196078431373</c:v>
                </c:pt>
                <c:pt idx="8409">
                  <c:v>3.3490196078431373</c:v>
                </c:pt>
                <c:pt idx="8410">
                  <c:v>3.3490196078431373</c:v>
                </c:pt>
                <c:pt idx="8411">
                  <c:v>3.3490196078431373</c:v>
                </c:pt>
                <c:pt idx="8412">
                  <c:v>3.3490196078431373</c:v>
                </c:pt>
                <c:pt idx="8413">
                  <c:v>3.3490196078431373</c:v>
                </c:pt>
                <c:pt idx="8414">
                  <c:v>3.3490196078431373</c:v>
                </c:pt>
                <c:pt idx="8415">
                  <c:v>3.3490196078431373</c:v>
                </c:pt>
                <c:pt idx="8416">
                  <c:v>3.3490196078431373</c:v>
                </c:pt>
                <c:pt idx="8417">
                  <c:v>3.3490196078431373</c:v>
                </c:pt>
                <c:pt idx="8418">
                  <c:v>3.3490196078431373</c:v>
                </c:pt>
                <c:pt idx="8419">
                  <c:v>3.3490196078431373</c:v>
                </c:pt>
                <c:pt idx="8420">
                  <c:v>3.3490196078431373</c:v>
                </c:pt>
                <c:pt idx="8421">
                  <c:v>3.3490196078431373</c:v>
                </c:pt>
                <c:pt idx="8422">
                  <c:v>3.3490196078431373</c:v>
                </c:pt>
                <c:pt idx="8423">
                  <c:v>3.3490196078431373</c:v>
                </c:pt>
                <c:pt idx="8424">
                  <c:v>3.3490196078431373</c:v>
                </c:pt>
                <c:pt idx="8425">
                  <c:v>3.3490196078431373</c:v>
                </c:pt>
                <c:pt idx="8426">
                  <c:v>3.3490196078431373</c:v>
                </c:pt>
                <c:pt idx="8427">
                  <c:v>3.3490196078431373</c:v>
                </c:pt>
                <c:pt idx="8428">
                  <c:v>3.3490196078431373</c:v>
                </c:pt>
                <c:pt idx="8429">
                  <c:v>3.3490196078431373</c:v>
                </c:pt>
                <c:pt idx="8430">
                  <c:v>3.3490196078431373</c:v>
                </c:pt>
                <c:pt idx="8431">
                  <c:v>3.3490196078431373</c:v>
                </c:pt>
                <c:pt idx="8432">
                  <c:v>3.3490196078431373</c:v>
                </c:pt>
                <c:pt idx="8433">
                  <c:v>3.3490196078431373</c:v>
                </c:pt>
                <c:pt idx="8434">
                  <c:v>3.3490196078431373</c:v>
                </c:pt>
                <c:pt idx="8435">
                  <c:v>3.3490196078431373</c:v>
                </c:pt>
                <c:pt idx="8436">
                  <c:v>3.3490196078431373</c:v>
                </c:pt>
                <c:pt idx="8437">
                  <c:v>3.3490196078431373</c:v>
                </c:pt>
                <c:pt idx="8438">
                  <c:v>3.3490196078431373</c:v>
                </c:pt>
                <c:pt idx="8439">
                  <c:v>3.3490196078431373</c:v>
                </c:pt>
                <c:pt idx="8440">
                  <c:v>3.3490196078431373</c:v>
                </c:pt>
                <c:pt idx="8441">
                  <c:v>3.3490196078431373</c:v>
                </c:pt>
                <c:pt idx="8442">
                  <c:v>3.3490196078431373</c:v>
                </c:pt>
                <c:pt idx="8443">
                  <c:v>3.3490196078431373</c:v>
                </c:pt>
                <c:pt idx="8444">
                  <c:v>3.3490196078431373</c:v>
                </c:pt>
                <c:pt idx="8445">
                  <c:v>3.3490196078431373</c:v>
                </c:pt>
                <c:pt idx="8446">
                  <c:v>3.3490196078431373</c:v>
                </c:pt>
                <c:pt idx="8447">
                  <c:v>3.3490196078431373</c:v>
                </c:pt>
                <c:pt idx="8448">
                  <c:v>3.3490196078431373</c:v>
                </c:pt>
                <c:pt idx="8449">
                  <c:v>3.3490196078431373</c:v>
                </c:pt>
                <c:pt idx="8450">
                  <c:v>3.3490196078431373</c:v>
                </c:pt>
                <c:pt idx="8451">
                  <c:v>3.3490196078431373</c:v>
                </c:pt>
                <c:pt idx="8452">
                  <c:v>3.3490196078431373</c:v>
                </c:pt>
                <c:pt idx="8453">
                  <c:v>3.3490196078431373</c:v>
                </c:pt>
                <c:pt idx="8454">
                  <c:v>3.3490196078431373</c:v>
                </c:pt>
                <c:pt idx="8455">
                  <c:v>3.3490196078431373</c:v>
                </c:pt>
                <c:pt idx="8456">
                  <c:v>3.3490196078431373</c:v>
                </c:pt>
                <c:pt idx="8457">
                  <c:v>3.3490196078431373</c:v>
                </c:pt>
                <c:pt idx="8458">
                  <c:v>3.3490196078431373</c:v>
                </c:pt>
                <c:pt idx="8459">
                  <c:v>3.3490196078431373</c:v>
                </c:pt>
                <c:pt idx="8460">
                  <c:v>3.3490196078431373</c:v>
                </c:pt>
                <c:pt idx="8461">
                  <c:v>3.3490196078431373</c:v>
                </c:pt>
                <c:pt idx="8462">
                  <c:v>3.3490196078431373</c:v>
                </c:pt>
                <c:pt idx="8463">
                  <c:v>3.3490196078431373</c:v>
                </c:pt>
                <c:pt idx="8464">
                  <c:v>3.3490196078431373</c:v>
                </c:pt>
                <c:pt idx="8465">
                  <c:v>3.3490196078431373</c:v>
                </c:pt>
                <c:pt idx="8466">
                  <c:v>3.3490196078431373</c:v>
                </c:pt>
                <c:pt idx="8467">
                  <c:v>3.3490196078431373</c:v>
                </c:pt>
                <c:pt idx="8468">
                  <c:v>3.3490196078431373</c:v>
                </c:pt>
                <c:pt idx="8469">
                  <c:v>3.3490196078431373</c:v>
                </c:pt>
                <c:pt idx="8470">
                  <c:v>3.3490196078431373</c:v>
                </c:pt>
                <c:pt idx="8471">
                  <c:v>3.3490196078431373</c:v>
                </c:pt>
                <c:pt idx="8472">
                  <c:v>3.3490196078431373</c:v>
                </c:pt>
                <c:pt idx="8473">
                  <c:v>3.3490196078431373</c:v>
                </c:pt>
                <c:pt idx="8474">
                  <c:v>3.3490196078431373</c:v>
                </c:pt>
                <c:pt idx="8475">
                  <c:v>3.3490196078431373</c:v>
                </c:pt>
                <c:pt idx="8476">
                  <c:v>3.3490196078431373</c:v>
                </c:pt>
                <c:pt idx="8477">
                  <c:v>3.3490196078431373</c:v>
                </c:pt>
                <c:pt idx="8478">
                  <c:v>3.3490196078431373</c:v>
                </c:pt>
                <c:pt idx="8479">
                  <c:v>3.3490196078431373</c:v>
                </c:pt>
                <c:pt idx="8480">
                  <c:v>3.3490196078431373</c:v>
                </c:pt>
                <c:pt idx="8481">
                  <c:v>3.3490196078431373</c:v>
                </c:pt>
                <c:pt idx="8482">
                  <c:v>3.3490196078431373</c:v>
                </c:pt>
                <c:pt idx="8483">
                  <c:v>3.3490196078431373</c:v>
                </c:pt>
                <c:pt idx="8484">
                  <c:v>3.3490196078431373</c:v>
                </c:pt>
                <c:pt idx="8485">
                  <c:v>3.3490196078431373</c:v>
                </c:pt>
                <c:pt idx="8486">
                  <c:v>3.3490196078431373</c:v>
                </c:pt>
                <c:pt idx="8487">
                  <c:v>3.3490196078431373</c:v>
                </c:pt>
                <c:pt idx="8488">
                  <c:v>3.3490196078431373</c:v>
                </c:pt>
                <c:pt idx="8489">
                  <c:v>3.3490196078431373</c:v>
                </c:pt>
                <c:pt idx="8490">
                  <c:v>3.3490196078431373</c:v>
                </c:pt>
                <c:pt idx="8491">
                  <c:v>3.3490196078431373</c:v>
                </c:pt>
                <c:pt idx="8492">
                  <c:v>3.3490196078431373</c:v>
                </c:pt>
                <c:pt idx="8493">
                  <c:v>3.3490196078431373</c:v>
                </c:pt>
                <c:pt idx="8494">
                  <c:v>3.3490196078431373</c:v>
                </c:pt>
                <c:pt idx="8495">
                  <c:v>3.3490196078431373</c:v>
                </c:pt>
                <c:pt idx="8496">
                  <c:v>3.3490196078431373</c:v>
                </c:pt>
                <c:pt idx="8497">
                  <c:v>3.3490196078431373</c:v>
                </c:pt>
                <c:pt idx="8498">
                  <c:v>3.3490196078431373</c:v>
                </c:pt>
                <c:pt idx="8499">
                  <c:v>3.3490196078431373</c:v>
                </c:pt>
                <c:pt idx="8500">
                  <c:v>3.3490196078431373</c:v>
                </c:pt>
                <c:pt idx="8501">
                  <c:v>3.3490196078431373</c:v>
                </c:pt>
                <c:pt idx="8502">
                  <c:v>3.3490196078431373</c:v>
                </c:pt>
                <c:pt idx="8503">
                  <c:v>3.3490196078431373</c:v>
                </c:pt>
                <c:pt idx="8504">
                  <c:v>3.3490196078431373</c:v>
                </c:pt>
                <c:pt idx="8505">
                  <c:v>3.3490196078431373</c:v>
                </c:pt>
                <c:pt idx="8506">
                  <c:v>3.3490196078431373</c:v>
                </c:pt>
                <c:pt idx="8507">
                  <c:v>3.3490196078431373</c:v>
                </c:pt>
                <c:pt idx="8508">
                  <c:v>3.3490196078431373</c:v>
                </c:pt>
                <c:pt idx="8509">
                  <c:v>3.3490196078431373</c:v>
                </c:pt>
                <c:pt idx="8510">
                  <c:v>3.3490196078431373</c:v>
                </c:pt>
                <c:pt idx="8511">
                  <c:v>3.3490196078431373</c:v>
                </c:pt>
                <c:pt idx="8512">
                  <c:v>3.3490196078431373</c:v>
                </c:pt>
                <c:pt idx="8513">
                  <c:v>3.3490196078431373</c:v>
                </c:pt>
                <c:pt idx="8514">
                  <c:v>3.3490196078431373</c:v>
                </c:pt>
                <c:pt idx="8515">
                  <c:v>3.3490196078431373</c:v>
                </c:pt>
                <c:pt idx="8516">
                  <c:v>3.3490196078431373</c:v>
                </c:pt>
                <c:pt idx="8517">
                  <c:v>3.3490196078431373</c:v>
                </c:pt>
                <c:pt idx="8518">
                  <c:v>3.3490196078431373</c:v>
                </c:pt>
                <c:pt idx="8519">
                  <c:v>3.3490196078431373</c:v>
                </c:pt>
                <c:pt idx="8520">
                  <c:v>3.3490196078431373</c:v>
                </c:pt>
                <c:pt idx="8521">
                  <c:v>3.3490196078431373</c:v>
                </c:pt>
                <c:pt idx="8522">
                  <c:v>3.3490196078431373</c:v>
                </c:pt>
                <c:pt idx="8523">
                  <c:v>3.3490196078431373</c:v>
                </c:pt>
                <c:pt idx="8524">
                  <c:v>3.3490196078431373</c:v>
                </c:pt>
                <c:pt idx="8525">
                  <c:v>3.3490196078431373</c:v>
                </c:pt>
                <c:pt idx="8526">
                  <c:v>3.3490196078431373</c:v>
                </c:pt>
                <c:pt idx="8527">
                  <c:v>3.3490196078431373</c:v>
                </c:pt>
                <c:pt idx="8528">
                  <c:v>3.3490196078431373</c:v>
                </c:pt>
                <c:pt idx="8529">
                  <c:v>3.3490196078431373</c:v>
                </c:pt>
                <c:pt idx="8530">
                  <c:v>3.3490196078431373</c:v>
                </c:pt>
                <c:pt idx="8531">
                  <c:v>3.3490196078431373</c:v>
                </c:pt>
                <c:pt idx="8532">
                  <c:v>3.3490196078431373</c:v>
                </c:pt>
                <c:pt idx="8533">
                  <c:v>3.3490196078431373</c:v>
                </c:pt>
                <c:pt idx="8534">
                  <c:v>3.3490196078431373</c:v>
                </c:pt>
                <c:pt idx="8535">
                  <c:v>3.3490196078431373</c:v>
                </c:pt>
                <c:pt idx="8536">
                  <c:v>3.3490196078431373</c:v>
                </c:pt>
                <c:pt idx="8537">
                  <c:v>3.3490196078431373</c:v>
                </c:pt>
                <c:pt idx="8538">
                  <c:v>3.3490196078431373</c:v>
                </c:pt>
                <c:pt idx="8539">
                  <c:v>3.3490196078431373</c:v>
                </c:pt>
                <c:pt idx="8540">
                  <c:v>3.3490196078431373</c:v>
                </c:pt>
                <c:pt idx="8541">
                  <c:v>3.3490196078431373</c:v>
                </c:pt>
                <c:pt idx="8542">
                  <c:v>3.3490196078431373</c:v>
                </c:pt>
                <c:pt idx="8543">
                  <c:v>3.3490196078431373</c:v>
                </c:pt>
                <c:pt idx="8544">
                  <c:v>3.3490196078431373</c:v>
                </c:pt>
                <c:pt idx="8545">
                  <c:v>3.3490196078431373</c:v>
                </c:pt>
                <c:pt idx="8546">
                  <c:v>3.3490196078431373</c:v>
                </c:pt>
                <c:pt idx="8547">
                  <c:v>3.3490196078431373</c:v>
                </c:pt>
                <c:pt idx="8548">
                  <c:v>3.3490196078431373</c:v>
                </c:pt>
                <c:pt idx="8549">
                  <c:v>3.3490196078431373</c:v>
                </c:pt>
                <c:pt idx="8550">
                  <c:v>3.3490196078431373</c:v>
                </c:pt>
                <c:pt idx="8551">
                  <c:v>3.3490196078431373</c:v>
                </c:pt>
                <c:pt idx="8552">
                  <c:v>3.3490196078431373</c:v>
                </c:pt>
                <c:pt idx="8553">
                  <c:v>3.3490196078431373</c:v>
                </c:pt>
                <c:pt idx="8554">
                  <c:v>3.3490196078431373</c:v>
                </c:pt>
                <c:pt idx="8555">
                  <c:v>3.3490196078431373</c:v>
                </c:pt>
                <c:pt idx="8556">
                  <c:v>3.3490196078431373</c:v>
                </c:pt>
                <c:pt idx="8557">
                  <c:v>3.3490196078431373</c:v>
                </c:pt>
                <c:pt idx="8558">
                  <c:v>3.3490196078431373</c:v>
                </c:pt>
                <c:pt idx="8559">
                  <c:v>3.3490196078431373</c:v>
                </c:pt>
                <c:pt idx="8560">
                  <c:v>3.3490196078431373</c:v>
                </c:pt>
                <c:pt idx="8561">
                  <c:v>3.3490196078431373</c:v>
                </c:pt>
                <c:pt idx="8562">
                  <c:v>3.3490196078431373</c:v>
                </c:pt>
                <c:pt idx="8563">
                  <c:v>3.3490196078431373</c:v>
                </c:pt>
                <c:pt idx="8564">
                  <c:v>3.3490196078431373</c:v>
                </c:pt>
                <c:pt idx="8565">
                  <c:v>3.3490196078431373</c:v>
                </c:pt>
                <c:pt idx="8566">
                  <c:v>3.3490196078431373</c:v>
                </c:pt>
                <c:pt idx="8567">
                  <c:v>3.3490196078431373</c:v>
                </c:pt>
                <c:pt idx="8568">
                  <c:v>3.3490196078431373</c:v>
                </c:pt>
                <c:pt idx="8569">
                  <c:v>3.3490196078431373</c:v>
                </c:pt>
                <c:pt idx="8570">
                  <c:v>3.3490196078431373</c:v>
                </c:pt>
                <c:pt idx="8571">
                  <c:v>3.3490196078431373</c:v>
                </c:pt>
                <c:pt idx="8572">
                  <c:v>3.3490196078431373</c:v>
                </c:pt>
                <c:pt idx="8573">
                  <c:v>3.3490196078431373</c:v>
                </c:pt>
                <c:pt idx="8574">
                  <c:v>3.3490196078431373</c:v>
                </c:pt>
                <c:pt idx="8575">
                  <c:v>3.3490196078431373</c:v>
                </c:pt>
                <c:pt idx="8576">
                  <c:v>3.3490196078431373</c:v>
                </c:pt>
                <c:pt idx="8577">
                  <c:v>3.3490196078431373</c:v>
                </c:pt>
                <c:pt idx="8578">
                  <c:v>3.3490196078431373</c:v>
                </c:pt>
                <c:pt idx="8579">
                  <c:v>3.3490196078431373</c:v>
                </c:pt>
                <c:pt idx="8580">
                  <c:v>3.3490196078431373</c:v>
                </c:pt>
                <c:pt idx="8581">
                  <c:v>3.3490196078431373</c:v>
                </c:pt>
                <c:pt idx="8582">
                  <c:v>3.3490196078431373</c:v>
                </c:pt>
                <c:pt idx="8583">
                  <c:v>3.3490196078431373</c:v>
                </c:pt>
                <c:pt idx="8584">
                  <c:v>3.3490196078431373</c:v>
                </c:pt>
                <c:pt idx="8585">
                  <c:v>3.3490196078431373</c:v>
                </c:pt>
                <c:pt idx="8586">
                  <c:v>3.3490196078431373</c:v>
                </c:pt>
                <c:pt idx="8587">
                  <c:v>3.3490196078431373</c:v>
                </c:pt>
                <c:pt idx="8588">
                  <c:v>3.3490196078431373</c:v>
                </c:pt>
                <c:pt idx="8589">
                  <c:v>3.3490196078431373</c:v>
                </c:pt>
                <c:pt idx="8590">
                  <c:v>3.3490196078431373</c:v>
                </c:pt>
                <c:pt idx="8591">
                  <c:v>3.3490196078431373</c:v>
                </c:pt>
                <c:pt idx="8592">
                  <c:v>3.3490196078431373</c:v>
                </c:pt>
                <c:pt idx="8593">
                  <c:v>3.3490196078431373</c:v>
                </c:pt>
                <c:pt idx="8594">
                  <c:v>3.3490196078431373</c:v>
                </c:pt>
                <c:pt idx="8595">
                  <c:v>3.3490196078431373</c:v>
                </c:pt>
                <c:pt idx="8596">
                  <c:v>3.3490196078431373</c:v>
                </c:pt>
                <c:pt idx="8597">
                  <c:v>3.3490196078431373</c:v>
                </c:pt>
                <c:pt idx="8598">
                  <c:v>3.3490196078431373</c:v>
                </c:pt>
                <c:pt idx="8599">
                  <c:v>3.3490196078431373</c:v>
                </c:pt>
                <c:pt idx="8600">
                  <c:v>3.3490196078431373</c:v>
                </c:pt>
                <c:pt idx="8601">
                  <c:v>3.3490196078431373</c:v>
                </c:pt>
                <c:pt idx="8602">
                  <c:v>3.3490196078431373</c:v>
                </c:pt>
                <c:pt idx="8603">
                  <c:v>3.3490196078431373</c:v>
                </c:pt>
                <c:pt idx="8604">
                  <c:v>3.3490196078431373</c:v>
                </c:pt>
                <c:pt idx="8605">
                  <c:v>3.3490196078431373</c:v>
                </c:pt>
                <c:pt idx="8606">
                  <c:v>3.3490196078431373</c:v>
                </c:pt>
                <c:pt idx="8607">
                  <c:v>3.3490196078431373</c:v>
                </c:pt>
                <c:pt idx="8608">
                  <c:v>3.3490196078431373</c:v>
                </c:pt>
                <c:pt idx="8609">
                  <c:v>3.3490196078431373</c:v>
                </c:pt>
                <c:pt idx="8610">
                  <c:v>3.3490196078431373</c:v>
                </c:pt>
                <c:pt idx="8611">
                  <c:v>3.3490196078431373</c:v>
                </c:pt>
                <c:pt idx="8612">
                  <c:v>3.3490196078431373</c:v>
                </c:pt>
                <c:pt idx="8613">
                  <c:v>3.3490196078431373</c:v>
                </c:pt>
                <c:pt idx="8614">
                  <c:v>3.3490196078431373</c:v>
                </c:pt>
                <c:pt idx="8615">
                  <c:v>3.3490196078431373</c:v>
                </c:pt>
                <c:pt idx="8616">
                  <c:v>3.3490196078431373</c:v>
                </c:pt>
                <c:pt idx="8617">
                  <c:v>3.3490196078431373</c:v>
                </c:pt>
                <c:pt idx="8618">
                  <c:v>3.3490196078431373</c:v>
                </c:pt>
                <c:pt idx="8619">
                  <c:v>3.3490196078431373</c:v>
                </c:pt>
                <c:pt idx="8620">
                  <c:v>3.3490196078431373</c:v>
                </c:pt>
                <c:pt idx="8621">
                  <c:v>3.3490196078431373</c:v>
                </c:pt>
                <c:pt idx="8622">
                  <c:v>3.3490196078431373</c:v>
                </c:pt>
                <c:pt idx="8623">
                  <c:v>3.3490196078431373</c:v>
                </c:pt>
                <c:pt idx="8624">
                  <c:v>3.3490196078431373</c:v>
                </c:pt>
                <c:pt idx="8625">
                  <c:v>3.3490196078431373</c:v>
                </c:pt>
                <c:pt idx="8626">
                  <c:v>3.3490196078431373</c:v>
                </c:pt>
                <c:pt idx="8627">
                  <c:v>3.3490196078431373</c:v>
                </c:pt>
                <c:pt idx="8628">
                  <c:v>3.3490196078431373</c:v>
                </c:pt>
                <c:pt idx="8629">
                  <c:v>3.3490196078431373</c:v>
                </c:pt>
                <c:pt idx="8630">
                  <c:v>3.3490196078431373</c:v>
                </c:pt>
                <c:pt idx="8631">
                  <c:v>3.3490196078431373</c:v>
                </c:pt>
                <c:pt idx="8632">
                  <c:v>3.3490196078431373</c:v>
                </c:pt>
                <c:pt idx="8633">
                  <c:v>3.3490196078431373</c:v>
                </c:pt>
                <c:pt idx="8634">
                  <c:v>3.3490196078431373</c:v>
                </c:pt>
                <c:pt idx="8635">
                  <c:v>3.3490196078431373</c:v>
                </c:pt>
                <c:pt idx="8636">
                  <c:v>3.3490196078431373</c:v>
                </c:pt>
                <c:pt idx="8637">
                  <c:v>3.3490196078431373</c:v>
                </c:pt>
                <c:pt idx="8638">
                  <c:v>3.3490196078431373</c:v>
                </c:pt>
                <c:pt idx="8639">
                  <c:v>3.3490196078431373</c:v>
                </c:pt>
                <c:pt idx="8640">
                  <c:v>3.3490196078431373</c:v>
                </c:pt>
                <c:pt idx="8641">
                  <c:v>3.3490196078431373</c:v>
                </c:pt>
                <c:pt idx="8642">
                  <c:v>3.3490196078431373</c:v>
                </c:pt>
                <c:pt idx="8643">
                  <c:v>3.3490196078431373</c:v>
                </c:pt>
                <c:pt idx="8644">
                  <c:v>3.3490196078431373</c:v>
                </c:pt>
                <c:pt idx="8645">
                  <c:v>3.3490196078431373</c:v>
                </c:pt>
                <c:pt idx="8646">
                  <c:v>3.3490196078431373</c:v>
                </c:pt>
                <c:pt idx="8647">
                  <c:v>3.3490196078431373</c:v>
                </c:pt>
                <c:pt idx="8648">
                  <c:v>3.3490196078431373</c:v>
                </c:pt>
                <c:pt idx="8649">
                  <c:v>3.3490196078431373</c:v>
                </c:pt>
                <c:pt idx="8650">
                  <c:v>3.3490196078431373</c:v>
                </c:pt>
                <c:pt idx="8651">
                  <c:v>3.3490196078431373</c:v>
                </c:pt>
                <c:pt idx="8652">
                  <c:v>3.3490196078431373</c:v>
                </c:pt>
                <c:pt idx="8653">
                  <c:v>3.3490196078431373</c:v>
                </c:pt>
                <c:pt idx="8654">
                  <c:v>3.3490196078431373</c:v>
                </c:pt>
                <c:pt idx="8655">
                  <c:v>3.3490196078431373</c:v>
                </c:pt>
                <c:pt idx="8656">
                  <c:v>3.3490196078431373</c:v>
                </c:pt>
                <c:pt idx="8657">
                  <c:v>3.3490196078431373</c:v>
                </c:pt>
                <c:pt idx="8658">
                  <c:v>3.3490196078431373</c:v>
                </c:pt>
                <c:pt idx="8659">
                  <c:v>3.3490196078431373</c:v>
                </c:pt>
                <c:pt idx="8660">
                  <c:v>3.3490196078431373</c:v>
                </c:pt>
                <c:pt idx="8661">
                  <c:v>3.3490196078431373</c:v>
                </c:pt>
                <c:pt idx="8662">
                  <c:v>3.3490196078431373</c:v>
                </c:pt>
                <c:pt idx="8663">
                  <c:v>3.3490196078431373</c:v>
                </c:pt>
                <c:pt idx="8664">
                  <c:v>3.3490196078431373</c:v>
                </c:pt>
                <c:pt idx="8665">
                  <c:v>3.3490196078431373</c:v>
                </c:pt>
                <c:pt idx="8666">
                  <c:v>3.3490196078431373</c:v>
                </c:pt>
                <c:pt idx="8667">
                  <c:v>3.3490196078431373</c:v>
                </c:pt>
                <c:pt idx="8668">
                  <c:v>3.3490196078431373</c:v>
                </c:pt>
                <c:pt idx="8669">
                  <c:v>3.3490196078431373</c:v>
                </c:pt>
                <c:pt idx="8670">
                  <c:v>3.3490196078431373</c:v>
                </c:pt>
                <c:pt idx="8671">
                  <c:v>3.3490196078431373</c:v>
                </c:pt>
                <c:pt idx="8672">
                  <c:v>3.3490196078431373</c:v>
                </c:pt>
                <c:pt idx="8673">
                  <c:v>3.3490196078431373</c:v>
                </c:pt>
                <c:pt idx="8674">
                  <c:v>3.3490196078431373</c:v>
                </c:pt>
                <c:pt idx="8675">
                  <c:v>3.3490196078431373</c:v>
                </c:pt>
                <c:pt idx="8676">
                  <c:v>3.3490196078431373</c:v>
                </c:pt>
                <c:pt idx="8677">
                  <c:v>3.3490196078431373</c:v>
                </c:pt>
                <c:pt idx="8678">
                  <c:v>3.3490196078431373</c:v>
                </c:pt>
                <c:pt idx="8679">
                  <c:v>3.3490196078431373</c:v>
                </c:pt>
                <c:pt idx="8680">
                  <c:v>3.3490196078431373</c:v>
                </c:pt>
                <c:pt idx="8681">
                  <c:v>3.3490196078431373</c:v>
                </c:pt>
                <c:pt idx="8682">
                  <c:v>3.3490196078431373</c:v>
                </c:pt>
                <c:pt idx="8683">
                  <c:v>3.3490196078431373</c:v>
                </c:pt>
                <c:pt idx="8684">
                  <c:v>3.3490196078431373</c:v>
                </c:pt>
                <c:pt idx="8685">
                  <c:v>3.3490196078431373</c:v>
                </c:pt>
                <c:pt idx="8686">
                  <c:v>3.3490196078431373</c:v>
                </c:pt>
                <c:pt idx="8687">
                  <c:v>3.3490196078431373</c:v>
                </c:pt>
                <c:pt idx="8688">
                  <c:v>3.3490196078431373</c:v>
                </c:pt>
                <c:pt idx="8689">
                  <c:v>3.3490196078431373</c:v>
                </c:pt>
                <c:pt idx="8690">
                  <c:v>3.3490196078431373</c:v>
                </c:pt>
                <c:pt idx="8691">
                  <c:v>3.3490196078431373</c:v>
                </c:pt>
                <c:pt idx="8692">
                  <c:v>3.3490196078431373</c:v>
                </c:pt>
                <c:pt idx="8693">
                  <c:v>3.3490196078431373</c:v>
                </c:pt>
                <c:pt idx="8694">
                  <c:v>3.3490196078431373</c:v>
                </c:pt>
                <c:pt idx="8695">
                  <c:v>3.3490196078431373</c:v>
                </c:pt>
                <c:pt idx="8696">
                  <c:v>3.3490196078431373</c:v>
                </c:pt>
                <c:pt idx="8697">
                  <c:v>3.3490196078431373</c:v>
                </c:pt>
                <c:pt idx="8698">
                  <c:v>3.3490196078431373</c:v>
                </c:pt>
                <c:pt idx="8699">
                  <c:v>3.3490196078431373</c:v>
                </c:pt>
                <c:pt idx="8700">
                  <c:v>3.3490196078431373</c:v>
                </c:pt>
                <c:pt idx="8701">
                  <c:v>3.3490196078431373</c:v>
                </c:pt>
                <c:pt idx="8702">
                  <c:v>3.3490196078431373</c:v>
                </c:pt>
                <c:pt idx="8703">
                  <c:v>3.3490196078431373</c:v>
                </c:pt>
                <c:pt idx="8704">
                  <c:v>3.3490196078431373</c:v>
                </c:pt>
                <c:pt idx="8705">
                  <c:v>3.3490196078431373</c:v>
                </c:pt>
                <c:pt idx="8706">
                  <c:v>3.3490196078431373</c:v>
                </c:pt>
                <c:pt idx="8707">
                  <c:v>3.3490196078431373</c:v>
                </c:pt>
                <c:pt idx="8708">
                  <c:v>3.3490196078431373</c:v>
                </c:pt>
                <c:pt idx="8709">
                  <c:v>3.3490196078431373</c:v>
                </c:pt>
                <c:pt idx="8710">
                  <c:v>3.3490196078431373</c:v>
                </c:pt>
                <c:pt idx="8711">
                  <c:v>3.3490196078431373</c:v>
                </c:pt>
                <c:pt idx="8712">
                  <c:v>3.3490196078431373</c:v>
                </c:pt>
                <c:pt idx="8713">
                  <c:v>3.3490196078431373</c:v>
                </c:pt>
                <c:pt idx="8714">
                  <c:v>3.3490196078431373</c:v>
                </c:pt>
                <c:pt idx="8715">
                  <c:v>3.3490196078431373</c:v>
                </c:pt>
                <c:pt idx="8716">
                  <c:v>3.3490196078431373</c:v>
                </c:pt>
                <c:pt idx="8717">
                  <c:v>3.3490196078431373</c:v>
                </c:pt>
                <c:pt idx="8718">
                  <c:v>3.3490196078431373</c:v>
                </c:pt>
                <c:pt idx="8719">
                  <c:v>3.3490196078431373</c:v>
                </c:pt>
                <c:pt idx="8720">
                  <c:v>3.3490196078431373</c:v>
                </c:pt>
                <c:pt idx="8721">
                  <c:v>3.3490196078431373</c:v>
                </c:pt>
                <c:pt idx="8722">
                  <c:v>3.3490196078431373</c:v>
                </c:pt>
                <c:pt idx="8723">
                  <c:v>3.3490196078431373</c:v>
                </c:pt>
                <c:pt idx="8724">
                  <c:v>3.3490196078431373</c:v>
                </c:pt>
                <c:pt idx="8725">
                  <c:v>3.3490196078431373</c:v>
                </c:pt>
                <c:pt idx="8726">
                  <c:v>3.3490196078431373</c:v>
                </c:pt>
                <c:pt idx="8727">
                  <c:v>3.3490196078431373</c:v>
                </c:pt>
                <c:pt idx="8728">
                  <c:v>3.3490196078431373</c:v>
                </c:pt>
                <c:pt idx="8729">
                  <c:v>3.3490196078431373</c:v>
                </c:pt>
                <c:pt idx="8730">
                  <c:v>3.3490196078431373</c:v>
                </c:pt>
                <c:pt idx="8731">
                  <c:v>3.3490196078431373</c:v>
                </c:pt>
                <c:pt idx="8732">
                  <c:v>3.3490196078431373</c:v>
                </c:pt>
                <c:pt idx="8733">
                  <c:v>3.3490196078431373</c:v>
                </c:pt>
                <c:pt idx="8734">
                  <c:v>3.3490196078431373</c:v>
                </c:pt>
                <c:pt idx="8735">
                  <c:v>3.3490196078431373</c:v>
                </c:pt>
                <c:pt idx="8736">
                  <c:v>3.3490196078431373</c:v>
                </c:pt>
                <c:pt idx="8737">
                  <c:v>3.3490196078431373</c:v>
                </c:pt>
                <c:pt idx="8738">
                  <c:v>3.3490196078431373</c:v>
                </c:pt>
                <c:pt idx="8739">
                  <c:v>3.3490196078431373</c:v>
                </c:pt>
                <c:pt idx="8740">
                  <c:v>3.3490196078431373</c:v>
                </c:pt>
                <c:pt idx="8741">
                  <c:v>3.3490196078431373</c:v>
                </c:pt>
                <c:pt idx="8742">
                  <c:v>3.3490196078431373</c:v>
                </c:pt>
                <c:pt idx="8743">
                  <c:v>3.3490196078431373</c:v>
                </c:pt>
                <c:pt idx="8744">
                  <c:v>3.3490196078431373</c:v>
                </c:pt>
                <c:pt idx="8745">
                  <c:v>3.3490196078431373</c:v>
                </c:pt>
                <c:pt idx="8746">
                  <c:v>3.3490196078431373</c:v>
                </c:pt>
                <c:pt idx="8747">
                  <c:v>3.3490196078431373</c:v>
                </c:pt>
                <c:pt idx="8748">
                  <c:v>3.3490196078431373</c:v>
                </c:pt>
                <c:pt idx="8749">
                  <c:v>3.3490196078431373</c:v>
                </c:pt>
                <c:pt idx="8750">
                  <c:v>3.3490196078431373</c:v>
                </c:pt>
                <c:pt idx="8751">
                  <c:v>3.3490196078431373</c:v>
                </c:pt>
                <c:pt idx="8752">
                  <c:v>3.3490196078431373</c:v>
                </c:pt>
                <c:pt idx="8753">
                  <c:v>3.3490196078431373</c:v>
                </c:pt>
                <c:pt idx="8754">
                  <c:v>3.3490196078431373</c:v>
                </c:pt>
                <c:pt idx="8755">
                  <c:v>3.3490196078431373</c:v>
                </c:pt>
                <c:pt idx="8756">
                  <c:v>3.3490196078431373</c:v>
                </c:pt>
                <c:pt idx="8757">
                  <c:v>3.3490196078431373</c:v>
                </c:pt>
                <c:pt idx="8758">
                  <c:v>3.3490196078431373</c:v>
                </c:pt>
                <c:pt idx="8759">
                  <c:v>3.3490196078431373</c:v>
                </c:pt>
                <c:pt idx="8760">
                  <c:v>3.3490196078431373</c:v>
                </c:pt>
                <c:pt idx="8761">
                  <c:v>3.3490196078431373</c:v>
                </c:pt>
                <c:pt idx="8762">
                  <c:v>3.3490196078431373</c:v>
                </c:pt>
                <c:pt idx="8763">
                  <c:v>3.3490196078431373</c:v>
                </c:pt>
                <c:pt idx="8764">
                  <c:v>3.3490196078431373</c:v>
                </c:pt>
                <c:pt idx="8765">
                  <c:v>3.3490196078431373</c:v>
                </c:pt>
                <c:pt idx="8766">
                  <c:v>3.3490196078431373</c:v>
                </c:pt>
                <c:pt idx="8767">
                  <c:v>3.3490196078431373</c:v>
                </c:pt>
                <c:pt idx="8768">
                  <c:v>3.3490196078431373</c:v>
                </c:pt>
                <c:pt idx="8769">
                  <c:v>3.3490196078431373</c:v>
                </c:pt>
                <c:pt idx="8770">
                  <c:v>3.3490196078431373</c:v>
                </c:pt>
                <c:pt idx="8771">
                  <c:v>3.3490196078431373</c:v>
                </c:pt>
                <c:pt idx="8772">
                  <c:v>3.3490196078431373</c:v>
                </c:pt>
                <c:pt idx="8773">
                  <c:v>3.3490196078431373</c:v>
                </c:pt>
                <c:pt idx="8774">
                  <c:v>3.3490196078431373</c:v>
                </c:pt>
                <c:pt idx="8775">
                  <c:v>3.3490196078431373</c:v>
                </c:pt>
                <c:pt idx="8776">
                  <c:v>3.3490196078431373</c:v>
                </c:pt>
                <c:pt idx="8777">
                  <c:v>3.3490196078431373</c:v>
                </c:pt>
                <c:pt idx="8778">
                  <c:v>3.3490196078431373</c:v>
                </c:pt>
                <c:pt idx="8779">
                  <c:v>3.3490196078431373</c:v>
                </c:pt>
                <c:pt idx="8780">
                  <c:v>3.3490196078431373</c:v>
                </c:pt>
                <c:pt idx="8781">
                  <c:v>3.3490196078431373</c:v>
                </c:pt>
                <c:pt idx="8782">
                  <c:v>3.3490196078431373</c:v>
                </c:pt>
                <c:pt idx="8783">
                  <c:v>3.3490196078431373</c:v>
                </c:pt>
                <c:pt idx="8784">
                  <c:v>3.3490196078431373</c:v>
                </c:pt>
                <c:pt idx="8785">
                  <c:v>3.3490196078431373</c:v>
                </c:pt>
                <c:pt idx="8786">
                  <c:v>3.3490196078431373</c:v>
                </c:pt>
                <c:pt idx="8787">
                  <c:v>3.3490196078431373</c:v>
                </c:pt>
                <c:pt idx="8788">
                  <c:v>3.3490196078431373</c:v>
                </c:pt>
                <c:pt idx="8789">
                  <c:v>3.3490196078431373</c:v>
                </c:pt>
                <c:pt idx="8790">
                  <c:v>3.3490196078431373</c:v>
                </c:pt>
                <c:pt idx="8791">
                  <c:v>3.3490196078431373</c:v>
                </c:pt>
                <c:pt idx="8792">
                  <c:v>3.3490196078431373</c:v>
                </c:pt>
                <c:pt idx="8793">
                  <c:v>3.3490196078431373</c:v>
                </c:pt>
                <c:pt idx="8794">
                  <c:v>3.3490196078431373</c:v>
                </c:pt>
                <c:pt idx="8795">
                  <c:v>3.3490196078431373</c:v>
                </c:pt>
                <c:pt idx="8796">
                  <c:v>3.3490196078431373</c:v>
                </c:pt>
                <c:pt idx="8797">
                  <c:v>3.3490196078431373</c:v>
                </c:pt>
                <c:pt idx="8798">
                  <c:v>3.3490196078431373</c:v>
                </c:pt>
                <c:pt idx="8799">
                  <c:v>3.3490196078431373</c:v>
                </c:pt>
                <c:pt idx="8800">
                  <c:v>3.3490196078431373</c:v>
                </c:pt>
                <c:pt idx="8801">
                  <c:v>3.3490196078431373</c:v>
                </c:pt>
                <c:pt idx="8802">
                  <c:v>3.3490196078431373</c:v>
                </c:pt>
                <c:pt idx="8803">
                  <c:v>3.3490196078431373</c:v>
                </c:pt>
                <c:pt idx="8804">
                  <c:v>3.3490196078431373</c:v>
                </c:pt>
                <c:pt idx="8805">
                  <c:v>3.3490196078431373</c:v>
                </c:pt>
                <c:pt idx="8806">
                  <c:v>3.3490196078431373</c:v>
                </c:pt>
                <c:pt idx="8807">
                  <c:v>3.3490196078431373</c:v>
                </c:pt>
                <c:pt idx="8808">
                  <c:v>3.3490196078431373</c:v>
                </c:pt>
                <c:pt idx="8809">
                  <c:v>3.3490196078431373</c:v>
                </c:pt>
                <c:pt idx="8810">
                  <c:v>3.3490196078431373</c:v>
                </c:pt>
                <c:pt idx="8811">
                  <c:v>3.3490196078431373</c:v>
                </c:pt>
                <c:pt idx="8812">
                  <c:v>3.3490196078431373</c:v>
                </c:pt>
                <c:pt idx="8813">
                  <c:v>3.3490196078431373</c:v>
                </c:pt>
                <c:pt idx="8814">
                  <c:v>3.3490196078431373</c:v>
                </c:pt>
                <c:pt idx="8815">
                  <c:v>3.3490196078431373</c:v>
                </c:pt>
                <c:pt idx="8816">
                  <c:v>3.3490196078431373</c:v>
                </c:pt>
                <c:pt idx="8817">
                  <c:v>3.3490196078431373</c:v>
                </c:pt>
                <c:pt idx="8818">
                  <c:v>3.3490196078431373</c:v>
                </c:pt>
                <c:pt idx="8819">
                  <c:v>3.3490196078431373</c:v>
                </c:pt>
                <c:pt idx="8820">
                  <c:v>3.3490196078431373</c:v>
                </c:pt>
                <c:pt idx="8821">
                  <c:v>3.3490196078431373</c:v>
                </c:pt>
                <c:pt idx="8822">
                  <c:v>3.3490196078431373</c:v>
                </c:pt>
                <c:pt idx="8823">
                  <c:v>3.3490196078431373</c:v>
                </c:pt>
                <c:pt idx="8824">
                  <c:v>3.3490196078431373</c:v>
                </c:pt>
                <c:pt idx="8825">
                  <c:v>3.3490196078431373</c:v>
                </c:pt>
                <c:pt idx="8826">
                  <c:v>3.3490196078431373</c:v>
                </c:pt>
                <c:pt idx="8827">
                  <c:v>3.3490196078431373</c:v>
                </c:pt>
                <c:pt idx="8828">
                  <c:v>3.3490196078431373</c:v>
                </c:pt>
                <c:pt idx="8829">
                  <c:v>3.3490196078431373</c:v>
                </c:pt>
                <c:pt idx="8830">
                  <c:v>3.3490196078431373</c:v>
                </c:pt>
                <c:pt idx="8831">
                  <c:v>3.3490196078431373</c:v>
                </c:pt>
                <c:pt idx="8832">
                  <c:v>3.3490196078431373</c:v>
                </c:pt>
                <c:pt idx="8833">
                  <c:v>3.3490196078431373</c:v>
                </c:pt>
                <c:pt idx="8834">
                  <c:v>3.3490196078431373</c:v>
                </c:pt>
                <c:pt idx="8835">
                  <c:v>3.3490196078431373</c:v>
                </c:pt>
                <c:pt idx="8836">
                  <c:v>3.3490196078431373</c:v>
                </c:pt>
                <c:pt idx="8837">
                  <c:v>3.3490196078431373</c:v>
                </c:pt>
                <c:pt idx="8838">
                  <c:v>3.3490196078431373</c:v>
                </c:pt>
                <c:pt idx="8839">
                  <c:v>3.3490196078431373</c:v>
                </c:pt>
                <c:pt idx="8840">
                  <c:v>3.3490196078431373</c:v>
                </c:pt>
                <c:pt idx="8841">
                  <c:v>3.3490196078431373</c:v>
                </c:pt>
                <c:pt idx="8842">
                  <c:v>3.3490196078431373</c:v>
                </c:pt>
                <c:pt idx="8843">
                  <c:v>3.3490196078431373</c:v>
                </c:pt>
                <c:pt idx="8844">
                  <c:v>3.3490196078431373</c:v>
                </c:pt>
                <c:pt idx="8845">
                  <c:v>3.3490196078431373</c:v>
                </c:pt>
                <c:pt idx="8846">
                  <c:v>3.3490196078431373</c:v>
                </c:pt>
                <c:pt idx="8847">
                  <c:v>3.3490196078431373</c:v>
                </c:pt>
                <c:pt idx="8848">
                  <c:v>3.3490196078431373</c:v>
                </c:pt>
                <c:pt idx="8849">
                  <c:v>3.3490196078431373</c:v>
                </c:pt>
                <c:pt idx="8850">
                  <c:v>3.3490196078431373</c:v>
                </c:pt>
                <c:pt idx="8851">
                  <c:v>3.3490196078431373</c:v>
                </c:pt>
                <c:pt idx="8852">
                  <c:v>3.3490196078431373</c:v>
                </c:pt>
                <c:pt idx="8853">
                  <c:v>3.3490196078431373</c:v>
                </c:pt>
                <c:pt idx="8854">
                  <c:v>3.3490196078431373</c:v>
                </c:pt>
                <c:pt idx="8855">
                  <c:v>3.3490196078431373</c:v>
                </c:pt>
                <c:pt idx="8856">
                  <c:v>3.3490196078431373</c:v>
                </c:pt>
                <c:pt idx="8857">
                  <c:v>3.3490196078431373</c:v>
                </c:pt>
                <c:pt idx="8858">
                  <c:v>3.3490196078431373</c:v>
                </c:pt>
                <c:pt idx="8859">
                  <c:v>3.3490196078431373</c:v>
                </c:pt>
                <c:pt idx="8860">
                  <c:v>3.3490196078431373</c:v>
                </c:pt>
                <c:pt idx="8861">
                  <c:v>3.3490196078431373</c:v>
                </c:pt>
                <c:pt idx="8862">
                  <c:v>3.3490196078431373</c:v>
                </c:pt>
                <c:pt idx="8863">
                  <c:v>3.3490196078431373</c:v>
                </c:pt>
                <c:pt idx="8864">
                  <c:v>3.3490196078431373</c:v>
                </c:pt>
                <c:pt idx="8865">
                  <c:v>3.3490196078431373</c:v>
                </c:pt>
                <c:pt idx="8866">
                  <c:v>3.3490196078431373</c:v>
                </c:pt>
                <c:pt idx="8867">
                  <c:v>3.3490196078431373</c:v>
                </c:pt>
                <c:pt idx="8868">
                  <c:v>3.3490196078431373</c:v>
                </c:pt>
                <c:pt idx="8869">
                  <c:v>3.3490196078431373</c:v>
                </c:pt>
                <c:pt idx="8870">
                  <c:v>3.3490196078431373</c:v>
                </c:pt>
                <c:pt idx="8871">
                  <c:v>3.3490196078431373</c:v>
                </c:pt>
                <c:pt idx="8872">
                  <c:v>3.3490196078431373</c:v>
                </c:pt>
                <c:pt idx="8873">
                  <c:v>3.3490196078431373</c:v>
                </c:pt>
                <c:pt idx="8874">
                  <c:v>3.3490196078431373</c:v>
                </c:pt>
                <c:pt idx="8875">
                  <c:v>3.3490196078431373</c:v>
                </c:pt>
                <c:pt idx="8876">
                  <c:v>3.3490196078431373</c:v>
                </c:pt>
                <c:pt idx="8877">
                  <c:v>3.3490196078431373</c:v>
                </c:pt>
                <c:pt idx="8878">
                  <c:v>3.3490196078431373</c:v>
                </c:pt>
                <c:pt idx="8879">
                  <c:v>3.3490196078431373</c:v>
                </c:pt>
                <c:pt idx="8880">
                  <c:v>3.3490196078431373</c:v>
                </c:pt>
                <c:pt idx="8881">
                  <c:v>3.3490196078431373</c:v>
                </c:pt>
                <c:pt idx="8882">
                  <c:v>3.3490196078431373</c:v>
                </c:pt>
                <c:pt idx="8883">
                  <c:v>3.3490196078431373</c:v>
                </c:pt>
                <c:pt idx="8884">
                  <c:v>3.3490196078431373</c:v>
                </c:pt>
                <c:pt idx="8885">
                  <c:v>3.3490196078431373</c:v>
                </c:pt>
                <c:pt idx="8886">
                  <c:v>3.3490196078431373</c:v>
                </c:pt>
                <c:pt idx="8887">
                  <c:v>3.3490196078431373</c:v>
                </c:pt>
                <c:pt idx="8888">
                  <c:v>3.3490196078431373</c:v>
                </c:pt>
                <c:pt idx="8889">
                  <c:v>3.3490196078431373</c:v>
                </c:pt>
                <c:pt idx="8890">
                  <c:v>3.3490196078431373</c:v>
                </c:pt>
                <c:pt idx="8891">
                  <c:v>3.3490196078431373</c:v>
                </c:pt>
                <c:pt idx="8892">
                  <c:v>3.3490196078431373</c:v>
                </c:pt>
                <c:pt idx="8893">
                  <c:v>3.3490196078431373</c:v>
                </c:pt>
                <c:pt idx="8894">
                  <c:v>3.3490196078431373</c:v>
                </c:pt>
                <c:pt idx="8895">
                  <c:v>3.3490196078431373</c:v>
                </c:pt>
                <c:pt idx="8896">
                  <c:v>3.3490196078431373</c:v>
                </c:pt>
                <c:pt idx="8897">
                  <c:v>3.3490196078431373</c:v>
                </c:pt>
                <c:pt idx="8898">
                  <c:v>3.3490196078431373</c:v>
                </c:pt>
                <c:pt idx="8899">
                  <c:v>3.3490196078431373</c:v>
                </c:pt>
                <c:pt idx="8900">
                  <c:v>3.3490196078431373</c:v>
                </c:pt>
                <c:pt idx="8901">
                  <c:v>3.3490196078431373</c:v>
                </c:pt>
                <c:pt idx="8902">
                  <c:v>3.3490196078431373</c:v>
                </c:pt>
                <c:pt idx="8903">
                  <c:v>3.3490196078431373</c:v>
                </c:pt>
                <c:pt idx="8904">
                  <c:v>3.3490196078431373</c:v>
                </c:pt>
                <c:pt idx="8905">
                  <c:v>3.3490196078431373</c:v>
                </c:pt>
                <c:pt idx="8906">
                  <c:v>3.3490196078431373</c:v>
                </c:pt>
                <c:pt idx="8907">
                  <c:v>3.3490196078431373</c:v>
                </c:pt>
                <c:pt idx="8908">
                  <c:v>3.3490196078431373</c:v>
                </c:pt>
                <c:pt idx="8909">
                  <c:v>3.3490196078431373</c:v>
                </c:pt>
                <c:pt idx="8910">
                  <c:v>3.3490196078431373</c:v>
                </c:pt>
                <c:pt idx="8911">
                  <c:v>3.3490196078431373</c:v>
                </c:pt>
                <c:pt idx="8912">
                  <c:v>3.3490196078431373</c:v>
                </c:pt>
                <c:pt idx="8913">
                  <c:v>3.3490196078431373</c:v>
                </c:pt>
                <c:pt idx="8914">
                  <c:v>3.3490196078431373</c:v>
                </c:pt>
                <c:pt idx="8915">
                  <c:v>3.3490196078431373</c:v>
                </c:pt>
                <c:pt idx="8916">
                  <c:v>3.3490196078431373</c:v>
                </c:pt>
                <c:pt idx="8917">
                  <c:v>3.3490196078431373</c:v>
                </c:pt>
                <c:pt idx="8918">
                  <c:v>3.3490196078431373</c:v>
                </c:pt>
                <c:pt idx="8919">
                  <c:v>3.3490196078431373</c:v>
                </c:pt>
                <c:pt idx="8920">
                  <c:v>3.3490196078431373</c:v>
                </c:pt>
                <c:pt idx="8921">
                  <c:v>3.3490196078431373</c:v>
                </c:pt>
                <c:pt idx="8922">
                  <c:v>3.3490196078431373</c:v>
                </c:pt>
                <c:pt idx="8923">
                  <c:v>3.3490196078431373</c:v>
                </c:pt>
                <c:pt idx="8924">
                  <c:v>3.3490196078431373</c:v>
                </c:pt>
                <c:pt idx="8925">
                  <c:v>3.3490196078431373</c:v>
                </c:pt>
                <c:pt idx="8926">
                  <c:v>3.3490196078431373</c:v>
                </c:pt>
                <c:pt idx="8927">
                  <c:v>3.3490196078431373</c:v>
                </c:pt>
                <c:pt idx="8928">
                  <c:v>3.3490196078431373</c:v>
                </c:pt>
                <c:pt idx="8929">
                  <c:v>3.3490196078431373</c:v>
                </c:pt>
                <c:pt idx="8930">
                  <c:v>3.3490196078431373</c:v>
                </c:pt>
                <c:pt idx="8931">
                  <c:v>3.3490196078431373</c:v>
                </c:pt>
                <c:pt idx="8932">
                  <c:v>3.3490196078431373</c:v>
                </c:pt>
                <c:pt idx="8933">
                  <c:v>3.3490196078431373</c:v>
                </c:pt>
                <c:pt idx="8934">
                  <c:v>3.3490196078431373</c:v>
                </c:pt>
                <c:pt idx="8935">
                  <c:v>3.3490196078431373</c:v>
                </c:pt>
                <c:pt idx="8936">
                  <c:v>3.3490196078431373</c:v>
                </c:pt>
                <c:pt idx="8937">
                  <c:v>3.3490196078431373</c:v>
                </c:pt>
                <c:pt idx="8938">
                  <c:v>3.3490196078431373</c:v>
                </c:pt>
                <c:pt idx="8939">
                  <c:v>3.3490196078431373</c:v>
                </c:pt>
                <c:pt idx="8940">
                  <c:v>3.3490196078431373</c:v>
                </c:pt>
                <c:pt idx="8941">
                  <c:v>3.3490196078431373</c:v>
                </c:pt>
                <c:pt idx="8942">
                  <c:v>3.3490196078431373</c:v>
                </c:pt>
                <c:pt idx="8943">
                  <c:v>3.3490196078431373</c:v>
                </c:pt>
                <c:pt idx="8944">
                  <c:v>3.3490196078431373</c:v>
                </c:pt>
                <c:pt idx="8945">
                  <c:v>3.3490196078431373</c:v>
                </c:pt>
                <c:pt idx="8946">
                  <c:v>3.3490196078431373</c:v>
                </c:pt>
                <c:pt idx="8947">
                  <c:v>3.3490196078431373</c:v>
                </c:pt>
                <c:pt idx="8948">
                  <c:v>3.3490196078431373</c:v>
                </c:pt>
                <c:pt idx="8949">
                  <c:v>3.3490196078431373</c:v>
                </c:pt>
                <c:pt idx="8950">
                  <c:v>3.3490196078431373</c:v>
                </c:pt>
                <c:pt idx="8951">
                  <c:v>3.3490196078431373</c:v>
                </c:pt>
                <c:pt idx="8952">
                  <c:v>3.3490196078431373</c:v>
                </c:pt>
                <c:pt idx="8953">
                  <c:v>3.3490196078431373</c:v>
                </c:pt>
                <c:pt idx="8954">
                  <c:v>3.3490196078431373</c:v>
                </c:pt>
                <c:pt idx="8955">
                  <c:v>3.3490196078431373</c:v>
                </c:pt>
                <c:pt idx="8956">
                  <c:v>3.3490196078431373</c:v>
                </c:pt>
                <c:pt idx="8957">
                  <c:v>3.3490196078431373</c:v>
                </c:pt>
                <c:pt idx="8958">
                  <c:v>3.3490196078431373</c:v>
                </c:pt>
                <c:pt idx="8959">
                  <c:v>3.3490196078431373</c:v>
                </c:pt>
                <c:pt idx="8960">
                  <c:v>3.3490196078431373</c:v>
                </c:pt>
                <c:pt idx="8961">
                  <c:v>3.3490196078431373</c:v>
                </c:pt>
                <c:pt idx="8962">
                  <c:v>3.3490196078431373</c:v>
                </c:pt>
                <c:pt idx="8963">
                  <c:v>3.3490196078431373</c:v>
                </c:pt>
                <c:pt idx="8964">
                  <c:v>3.3490196078431373</c:v>
                </c:pt>
                <c:pt idx="8965">
                  <c:v>3.3490196078431373</c:v>
                </c:pt>
                <c:pt idx="8966">
                  <c:v>3.3490196078431373</c:v>
                </c:pt>
                <c:pt idx="8967">
                  <c:v>3.3490196078431373</c:v>
                </c:pt>
                <c:pt idx="8968">
                  <c:v>3.3490196078431373</c:v>
                </c:pt>
                <c:pt idx="8969">
                  <c:v>3.3490196078431373</c:v>
                </c:pt>
                <c:pt idx="8970">
                  <c:v>3.3490196078431373</c:v>
                </c:pt>
                <c:pt idx="8971">
                  <c:v>3.3490196078431373</c:v>
                </c:pt>
                <c:pt idx="8972">
                  <c:v>3.3490196078431373</c:v>
                </c:pt>
                <c:pt idx="8973">
                  <c:v>3.3490196078431373</c:v>
                </c:pt>
                <c:pt idx="8974">
                  <c:v>3.3490196078431373</c:v>
                </c:pt>
                <c:pt idx="8975">
                  <c:v>3.3490196078431373</c:v>
                </c:pt>
                <c:pt idx="8976">
                  <c:v>3.3490196078431373</c:v>
                </c:pt>
                <c:pt idx="8977">
                  <c:v>3.3490196078431373</c:v>
                </c:pt>
                <c:pt idx="8978">
                  <c:v>3.3490196078431373</c:v>
                </c:pt>
                <c:pt idx="8979">
                  <c:v>3.3490196078431373</c:v>
                </c:pt>
                <c:pt idx="8980">
                  <c:v>3.3490196078431373</c:v>
                </c:pt>
                <c:pt idx="8981">
                  <c:v>3.3490196078431373</c:v>
                </c:pt>
                <c:pt idx="8982">
                  <c:v>3.3490196078431373</c:v>
                </c:pt>
                <c:pt idx="8983">
                  <c:v>3.3490196078431373</c:v>
                </c:pt>
                <c:pt idx="8984">
                  <c:v>3.3490196078431373</c:v>
                </c:pt>
                <c:pt idx="8985">
                  <c:v>3.3490196078431373</c:v>
                </c:pt>
                <c:pt idx="8986">
                  <c:v>3.3490196078431373</c:v>
                </c:pt>
                <c:pt idx="8987">
                  <c:v>3.3490196078431373</c:v>
                </c:pt>
                <c:pt idx="8988">
                  <c:v>3.3490196078431373</c:v>
                </c:pt>
                <c:pt idx="8989">
                  <c:v>3.3490196078431373</c:v>
                </c:pt>
                <c:pt idx="8990">
                  <c:v>3.3490196078431373</c:v>
                </c:pt>
                <c:pt idx="8991">
                  <c:v>3.3490196078431373</c:v>
                </c:pt>
                <c:pt idx="8992">
                  <c:v>3.3490196078431373</c:v>
                </c:pt>
                <c:pt idx="8993">
                  <c:v>3.3490196078431373</c:v>
                </c:pt>
                <c:pt idx="8994">
                  <c:v>3.3490196078431373</c:v>
                </c:pt>
                <c:pt idx="8995">
                  <c:v>3.3490196078431373</c:v>
                </c:pt>
                <c:pt idx="8996">
                  <c:v>3.3490196078431373</c:v>
                </c:pt>
                <c:pt idx="8997">
                  <c:v>3.3490196078431373</c:v>
                </c:pt>
                <c:pt idx="8998">
                  <c:v>3.3490196078431373</c:v>
                </c:pt>
                <c:pt idx="8999">
                  <c:v>3.3490196078431373</c:v>
                </c:pt>
                <c:pt idx="9000">
                  <c:v>3.3490196078431373</c:v>
                </c:pt>
                <c:pt idx="9001">
                  <c:v>3.3490196078431373</c:v>
                </c:pt>
                <c:pt idx="9002">
                  <c:v>3.3490196078431373</c:v>
                </c:pt>
                <c:pt idx="9003">
                  <c:v>3.3490196078431373</c:v>
                </c:pt>
                <c:pt idx="9004">
                  <c:v>3.3490196078431373</c:v>
                </c:pt>
                <c:pt idx="9005">
                  <c:v>3.3490196078431373</c:v>
                </c:pt>
                <c:pt idx="9006">
                  <c:v>3.3490196078431373</c:v>
                </c:pt>
                <c:pt idx="9007">
                  <c:v>3.3490196078431373</c:v>
                </c:pt>
                <c:pt idx="9008">
                  <c:v>3.3490196078431373</c:v>
                </c:pt>
                <c:pt idx="9009">
                  <c:v>3.3490196078431373</c:v>
                </c:pt>
                <c:pt idx="9010">
                  <c:v>3.3490196078431373</c:v>
                </c:pt>
                <c:pt idx="9011">
                  <c:v>3.3490196078431373</c:v>
                </c:pt>
                <c:pt idx="9012">
                  <c:v>3.3490196078431373</c:v>
                </c:pt>
                <c:pt idx="9013">
                  <c:v>3.3490196078431373</c:v>
                </c:pt>
                <c:pt idx="9014">
                  <c:v>3.3490196078431373</c:v>
                </c:pt>
                <c:pt idx="9015">
                  <c:v>3.3490196078431373</c:v>
                </c:pt>
                <c:pt idx="9016">
                  <c:v>3.3490196078431373</c:v>
                </c:pt>
                <c:pt idx="9017">
                  <c:v>3.3490196078431373</c:v>
                </c:pt>
                <c:pt idx="9018">
                  <c:v>3.3490196078431373</c:v>
                </c:pt>
                <c:pt idx="9019">
                  <c:v>3.3490196078431373</c:v>
                </c:pt>
                <c:pt idx="9020">
                  <c:v>3.3490196078431373</c:v>
                </c:pt>
                <c:pt idx="9021">
                  <c:v>3.3490196078431373</c:v>
                </c:pt>
                <c:pt idx="9022">
                  <c:v>3.3490196078431373</c:v>
                </c:pt>
                <c:pt idx="9023">
                  <c:v>3.3490196078431373</c:v>
                </c:pt>
                <c:pt idx="9024">
                  <c:v>3.3490196078431373</c:v>
                </c:pt>
                <c:pt idx="9025">
                  <c:v>3.3490196078431373</c:v>
                </c:pt>
                <c:pt idx="9026">
                  <c:v>3.3490196078431373</c:v>
                </c:pt>
                <c:pt idx="9027">
                  <c:v>3.3490196078431373</c:v>
                </c:pt>
                <c:pt idx="9028">
                  <c:v>3.3490196078431373</c:v>
                </c:pt>
                <c:pt idx="9029">
                  <c:v>3.3490196078431373</c:v>
                </c:pt>
                <c:pt idx="9030">
                  <c:v>3.3490196078431373</c:v>
                </c:pt>
                <c:pt idx="9031">
                  <c:v>3.3490196078431373</c:v>
                </c:pt>
                <c:pt idx="9032">
                  <c:v>3.3490196078431373</c:v>
                </c:pt>
                <c:pt idx="9033">
                  <c:v>3.3490196078431373</c:v>
                </c:pt>
                <c:pt idx="9034">
                  <c:v>3.3490196078431373</c:v>
                </c:pt>
                <c:pt idx="9035">
                  <c:v>3.3490196078431373</c:v>
                </c:pt>
                <c:pt idx="9036">
                  <c:v>3.3490196078431373</c:v>
                </c:pt>
                <c:pt idx="9037">
                  <c:v>3.3490196078431373</c:v>
                </c:pt>
                <c:pt idx="9038">
                  <c:v>3.3490196078431373</c:v>
                </c:pt>
                <c:pt idx="9039">
                  <c:v>3.3490196078431373</c:v>
                </c:pt>
                <c:pt idx="9040">
                  <c:v>3.3490196078431373</c:v>
                </c:pt>
                <c:pt idx="9041">
                  <c:v>3.3490196078431373</c:v>
                </c:pt>
                <c:pt idx="9042">
                  <c:v>3.3490196078431373</c:v>
                </c:pt>
                <c:pt idx="9043">
                  <c:v>3.3490196078431373</c:v>
                </c:pt>
                <c:pt idx="9044">
                  <c:v>3.3490196078431373</c:v>
                </c:pt>
                <c:pt idx="9045">
                  <c:v>3.3490196078431373</c:v>
                </c:pt>
                <c:pt idx="9046">
                  <c:v>3.3490196078431373</c:v>
                </c:pt>
                <c:pt idx="9047">
                  <c:v>3.3490196078431373</c:v>
                </c:pt>
                <c:pt idx="9048">
                  <c:v>3.3490196078431373</c:v>
                </c:pt>
                <c:pt idx="9049">
                  <c:v>3.3490196078431373</c:v>
                </c:pt>
                <c:pt idx="9050">
                  <c:v>3.3490196078431373</c:v>
                </c:pt>
                <c:pt idx="9051">
                  <c:v>3.3490196078431373</c:v>
                </c:pt>
                <c:pt idx="9052">
                  <c:v>3.3490196078431373</c:v>
                </c:pt>
                <c:pt idx="9053">
                  <c:v>3.3490196078431373</c:v>
                </c:pt>
                <c:pt idx="9054">
                  <c:v>3.3490196078431373</c:v>
                </c:pt>
                <c:pt idx="9055">
                  <c:v>3.3490196078431373</c:v>
                </c:pt>
                <c:pt idx="9056">
                  <c:v>3.3490196078431373</c:v>
                </c:pt>
                <c:pt idx="9057">
                  <c:v>3.3490196078431373</c:v>
                </c:pt>
                <c:pt idx="9058">
                  <c:v>3.3490196078431373</c:v>
                </c:pt>
                <c:pt idx="9059">
                  <c:v>3.3490196078431373</c:v>
                </c:pt>
                <c:pt idx="9060">
                  <c:v>3.3490196078431373</c:v>
                </c:pt>
                <c:pt idx="9061">
                  <c:v>3.3490196078431373</c:v>
                </c:pt>
                <c:pt idx="9062">
                  <c:v>3.3490196078431373</c:v>
                </c:pt>
                <c:pt idx="9063">
                  <c:v>3.3490196078431373</c:v>
                </c:pt>
                <c:pt idx="9064">
                  <c:v>3.3490196078431373</c:v>
                </c:pt>
                <c:pt idx="9065">
                  <c:v>3.3490196078431373</c:v>
                </c:pt>
                <c:pt idx="9066">
                  <c:v>3.3490196078431373</c:v>
                </c:pt>
                <c:pt idx="9067">
                  <c:v>3.3490196078431373</c:v>
                </c:pt>
                <c:pt idx="9068">
                  <c:v>3.3490196078431373</c:v>
                </c:pt>
                <c:pt idx="9069">
                  <c:v>3.3490196078431373</c:v>
                </c:pt>
                <c:pt idx="9070">
                  <c:v>3.3490196078431373</c:v>
                </c:pt>
                <c:pt idx="9071">
                  <c:v>3.3490196078431373</c:v>
                </c:pt>
                <c:pt idx="9072">
                  <c:v>3.3490196078431373</c:v>
                </c:pt>
                <c:pt idx="9073">
                  <c:v>3.3490196078431373</c:v>
                </c:pt>
                <c:pt idx="9074">
                  <c:v>3.3490196078431373</c:v>
                </c:pt>
                <c:pt idx="9075">
                  <c:v>3.3490196078431373</c:v>
                </c:pt>
                <c:pt idx="9076">
                  <c:v>3.3490196078431373</c:v>
                </c:pt>
                <c:pt idx="9077">
                  <c:v>3.3490196078431373</c:v>
                </c:pt>
                <c:pt idx="9078">
                  <c:v>3.3490196078431373</c:v>
                </c:pt>
                <c:pt idx="9079">
                  <c:v>3.3490196078431373</c:v>
                </c:pt>
                <c:pt idx="9080">
                  <c:v>3.3490196078431373</c:v>
                </c:pt>
                <c:pt idx="9081">
                  <c:v>3.3490196078431373</c:v>
                </c:pt>
                <c:pt idx="9082">
                  <c:v>3.3490196078431373</c:v>
                </c:pt>
                <c:pt idx="9083">
                  <c:v>3.3490196078431373</c:v>
                </c:pt>
                <c:pt idx="9084">
                  <c:v>3.3490196078431373</c:v>
                </c:pt>
                <c:pt idx="9085">
                  <c:v>3.3490196078431373</c:v>
                </c:pt>
                <c:pt idx="9086">
                  <c:v>3.3490196078431373</c:v>
                </c:pt>
                <c:pt idx="9087">
                  <c:v>3.3490196078431373</c:v>
                </c:pt>
                <c:pt idx="9088">
                  <c:v>3.3490196078431373</c:v>
                </c:pt>
                <c:pt idx="9089">
                  <c:v>3.3490196078431373</c:v>
                </c:pt>
                <c:pt idx="9090">
                  <c:v>3.3490196078431373</c:v>
                </c:pt>
                <c:pt idx="9091">
                  <c:v>3.3490196078431373</c:v>
                </c:pt>
                <c:pt idx="9092">
                  <c:v>3.3490196078431373</c:v>
                </c:pt>
                <c:pt idx="9093">
                  <c:v>3.3490196078431373</c:v>
                </c:pt>
                <c:pt idx="9094">
                  <c:v>3.3490196078431373</c:v>
                </c:pt>
                <c:pt idx="9095">
                  <c:v>3.3490196078431373</c:v>
                </c:pt>
                <c:pt idx="9096">
                  <c:v>3.3490196078431373</c:v>
                </c:pt>
                <c:pt idx="9097">
                  <c:v>3.3490196078431373</c:v>
                </c:pt>
                <c:pt idx="9098">
                  <c:v>3.3490196078431373</c:v>
                </c:pt>
                <c:pt idx="9099">
                  <c:v>3.3490196078431373</c:v>
                </c:pt>
                <c:pt idx="9100">
                  <c:v>3.3490196078431373</c:v>
                </c:pt>
                <c:pt idx="9101">
                  <c:v>3.3490196078431373</c:v>
                </c:pt>
                <c:pt idx="9102">
                  <c:v>3.3490196078431373</c:v>
                </c:pt>
                <c:pt idx="9103">
                  <c:v>3.3490196078431373</c:v>
                </c:pt>
                <c:pt idx="9104">
                  <c:v>3.3490196078431373</c:v>
                </c:pt>
                <c:pt idx="9105">
                  <c:v>3.3490196078431373</c:v>
                </c:pt>
                <c:pt idx="9106">
                  <c:v>3.3490196078431373</c:v>
                </c:pt>
                <c:pt idx="9107">
                  <c:v>3.3490196078431373</c:v>
                </c:pt>
                <c:pt idx="9108">
                  <c:v>3.3490196078431373</c:v>
                </c:pt>
                <c:pt idx="9109">
                  <c:v>3.3490196078431373</c:v>
                </c:pt>
                <c:pt idx="9110">
                  <c:v>3.3490196078431373</c:v>
                </c:pt>
                <c:pt idx="9111">
                  <c:v>3.3490196078431373</c:v>
                </c:pt>
                <c:pt idx="9112">
                  <c:v>3.3490196078431373</c:v>
                </c:pt>
                <c:pt idx="9113">
                  <c:v>3.3490196078431373</c:v>
                </c:pt>
                <c:pt idx="9114">
                  <c:v>3.3490196078431373</c:v>
                </c:pt>
                <c:pt idx="9115">
                  <c:v>3.3490196078431373</c:v>
                </c:pt>
                <c:pt idx="9116">
                  <c:v>3.3490196078431373</c:v>
                </c:pt>
                <c:pt idx="9117">
                  <c:v>3.3490196078431373</c:v>
                </c:pt>
                <c:pt idx="9118">
                  <c:v>3.3490196078431373</c:v>
                </c:pt>
                <c:pt idx="9119">
                  <c:v>3.3490196078431373</c:v>
                </c:pt>
                <c:pt idx="9120">
                  <c:v>3.3490196078431373</c:v>
                </c:pt>
                <c:pt idx="9121">
                  <c:v>3.3490196078431373</c:v>
                </c:pt>
                <c:pt idx="9122">
                  <c:v>3.3490196078431373</c:v>
                </c:pt>
                <c:pt idx="9123">
                  <c:v>3.3490196078431373</c:v>
                </c:pt>
                <c:pt idx="9124">
                  <c:v>3.3490196078431373</c:v>
                </c:pt>
                <c:pt idx="9125">
                  <c:v>3.3490196078431373</c:v>
                </c:pt>
                <c:pt idx="9126">
                  <c:v>3.3490196078431373</c:v>
                </c:pt>
                <c:pt idx="9127">
                  <c:v>3.3490196078431373</c:v>
                </c:pt>
                <c:pt idx="9128">
                  <c:v>3.3490196078431373</c:v>
                </c:pt>
                <c:pt idx="9129">
                  <c:v>3.3490196078431373</c:v>
                </c:pt>
                <c:pt idx="9130">
                  <c:v>3.3490196078431373</c:v>
                </c:pt>
                <c:pt idx="9131">
                  <c:v>3.3490196078431373</c:v>
                </c:pt>
                <c:pt idx="9132">
                  <c:v>3.3490196078431373</c:v>
                </c:pt>
                <c:pt idx="9133">
                  <c:v>3.3490196078431373</c:v>
                </c:pt>
                <c:pt idx="9134">
                  <c:v>3.3490196078431373</c:v>
                </c:pt>
                <c:pt idx="9135">
                  <c:v>3.3490196078431373</c:v>
                </c:pt>
                <c:pt idx="9136">
                  <c:v>3.3490196078431373</c:v>
                </c:pt>
                <c:pt idx="9137">
                  <c:v>3.3490196078431373</c:v>
                </c:pt>
                <c:pt idx="9138">
                  <c:v>3.3490196078431373</c:v>
                </c:pt>
                <c:pt idx="9139">
                  <c:v>3.3490196078431373</c:v>
                </c:pt>
                <c:pt idx="9140">
                  <c:v>3.3490196078431373</c:v>
                </c:pt>
                <c:pt idx="9141">
                  <c:v>3.3490196078431373</c:v>
                </c:pt>
                <c:pt idx="9142">
                  <c:v>3.3490196078431373</c:v>
                </c:pt>
                <c:pt idx="9143">
                  <c:v>3.3490196078431373</c:v>
                </c:pt>
                <c:pt idx="9144">
                  <c:v>3.3490196078431373</c:v>
                </c:pt>
                <c:pt idx="9145">
                  <c:v>3.3490196078431373</c:v>
                </c:pt>
                <c:pt idx="9146">
                  <c:v>3.3490196078431373</c:v>
                </c:pt>
                <c:pt idx="9147">
                  <c:v>3.3490196078431373</c:v>
                </c:pt>
                <c:pt idx="9148">
                  <c:v>3.3490196078431373</c:v>
                </c:pt>
                <c:pt idx="9149">
                  <c:v>3.3490196078431373</c:v>
                </c:pt>
                <c:pt idx="9150">
                  <c:v>3.3490196078431373</c:v>
                </c:pt>
                <c:pt idx="9151">
                  <c:v>3.3490196078431373</c:v>
                </c:pt>
                <c:pt idx="9152">
                  <c:v>3.3490196078431373</c:v>
                </c:pt>
                <c:pt idx="9153">
                  <c:v>3.3490196078431373</c:v>
                </c:pt>
                <c:pt idx="9154">
                  <c:v>3.3490196078431373</c:v>
                </c:pt>
                <c:pt idx="9155">
                  <c:v>3.3490196078431373</c:v>
                </c:pt>
                <c:pt idx="9156">
                  <c:v>3.3490196078431373</c:v>
                </c:pt>
                <c:pt idx="9157">
                  <c:v>3.3490196078431373</c:v>
                </c:pt>
                <c:pt idx="9158">
                  <c:v>3.3490196078431373</c:v>
                </c:pt>
                <c:pt idx="9159">
                  <c:v>3.3490196078431373</c:v>
                </c:pt>
                <c:pt idx="9160">
                  <c:v>3.3490196078431373</c:v>
                </c:pt>
                <c:pt idx="9161">
                  <c:v>3.3490196078431373</c:v>
                </c:pt>
                <c:pt idx="9162">
                  <c:v>3.3490196078431373</c:v>
                </c:pt>
                <c:pt idx="9163">
                  <c:v>3.3490196078431373</c:v>
                </c:pt>
                <c:pt idx="9164">
                  <c:v>3.3490196078431373</c:v>
                </c:pt>
                <c:pt idx="9165">
                  <c:v>3.3490196078431373</c:v>
                </c:pt>
                <c:pt idx="9166">
                  <c:v>3.3490196078431373</c:v>
                </c:pt>
                <c:pt idx="9167">
                  <c:v>3.3490196078431373</c:v>
                </c:pt>
                <c:pt idx="9168">
                  <c:v>3.3490196078431373</c:v>
                </c:pt>
                <c:pt idx="9169">
                  <c:v>3.3490196078431373</c:v>
                </c:pt>
                <c:pt idx="9170">
                  <c:v>3.3490196078431373</c:v>
                </c:pt>
                <c:pt idx="9171">
                  <c:v>3.3490196078431373</c:v>
                </c:pt>
                <c:pt idx="9172">
                  <c:v>3.3490196078431373</c:v>
                </c:pt>
                <c:pt idx="9173">
                  <c:v>3.3490196078431373</c:v>
                </c:pt>
                <c:pt idx="9174">
                  <c:v>3.3490196078431373</c:v>
                </c:pt>
                <c:pt idx="9175">
                  <c:v>3.3490196078431373</c:v>
                </c:pt>
                <c:pt idx="9176">
                  <c:v>3.3490196078431373</c:v>
                </c:pt>
                <c:pt idx="9177">
                  <c:v>3.3490196078431373</c:v>
                </c:pt>
                <c:pt idx="9178">
                  <c:v>3.3490196078431373</c:v>
                </c:pt>
                <c:pt idx="9179">
                  <c:v>3.3490196078431373</c:v>
                </c:pt>
                <c:pt idx="9180">
                  <c:v>3.3490196078431373</c:v>
                </c:pt>
                <c:pt idx="9181">
                  <c:v>3.3490196078431373</c:v>
                </c:pt>
                <c:pt idx="9182">
                  <c:v>3.3490196078431373</c:v>
                </c:pt>
                <c:pt idx="9183">
                  <c:v>3.3490196078431373</c:v>
                </c:pt>
                <c:pt idx="9184">
                  <c:v>3.3490196078431373</c:v>
                </c:pt>
                <c:pt idx="9185">
                  <c:v>3.3490196078431373</c:v>
                </c:pt>
                <c:pt idx="9186">
                  <c:v>3.3490196078431373</c:v>
                </c:pt>
                <c:pt idx="9187">
                  <c:v>3.3490196078431373</c:v>
                </c:pt>
                <c:pt idx="9188">
                  <c:v>3.3490196078431373</c:v>
                </c:pt>
                <c:pt idx="9189">
                  <c:v>3.3490196078431373</c:v>
                </c:pt>
                <c:pt idx="9190">
                  <c:v>3.3490196078431373</c:v>
                </c:pt>
                <c:pt idx="9191">
                  <c:v>3.3490196078431373</c:v>
                </c:pt>
                <c:pt idx="9192">
                  <c:v>3.3490196078431373</c:v>
                </c:pt>
                <c:pt idx="9193">
                  <c:v>3.3490196078431373</c:v>
                </c:pt>
                <c:pt idx="9194">
                  <c:v>3.3490196078431373</c:v>
                </c:pt>
                <c:pt idx="9195">
                  <c:v>3.3490196078431373</c:v>
                </c:pt>
                <c:pt idx="9196">
                  <c:v>3.3490196078431373</c:v>
                </c:pt>
                <c:pt idx="9197">
                  <c:v>3.3490196078431373</c:v>
                </c:pt>
                <c:pt idx="9198">
                  <c:v>3.3490196078431373</c:v>
                </c:pt>
                <c:pt idx="9199">
                  <c:v>3.3490196078431373</c:v>
                </c:pt>
                <c:pt idx="9200">
                  <c:v>3.3490196078431373</c:v>
                </c:pt>
                <c:pt idx="9201">
                  <c:v>3.3490196078431373</c:v>
                </c:pt>
                <c:pt idx="9202">
                  <c:v>3.3490196078431373</c:v>
                </c:pt>
                <c:pt idx="9203">
                  <c:v>3.3490196078431373</c:v>
                </c:pt>
                <c:pt idx="9204">
                  <c:v>3.3490196078431373</c:v>
                </c:pt>
                <c:pt idx="9205">
                  <c:v>3.3490196078431373</c:v>
                </c:pt>
                <c:pt idx="9206">
                  <c:v>3.3490196078431373</c:v>
                </c:pt>
                <c:pt idx="9207">
                  <c:v>3.3490196078431373</c:v>
                </c:pt>
                <c:pt idx="9208">
                  <c:v>3.3490196078431373</c:v>
                </c:pt>
                <c:pt idx="9209">
                  <c:v>3.3490196078431373</c:v>
                </c:pt>
                <c:pt idx="9210">
                  <c:v>3.3490196078431373</c:v>
                </c:pt>
                <c:pt idx="9211">
                  <c:v>3.3490196078431373</c:v>
                </c:pt>
                <c:pt idx="9212">
                  <c:v>3.3490196078431373</c:v>
                </c:pt>
                <c:pt idx="9213">
                  <c:v>3.3490196078431373</c:v>
                </c:pt>
                <c:pt idx="9214">
                  <c:v>3.3490196078431373</c:v>
                </c:pt>
                <c:pt idx="9215">
                  <c:v>3.3490196078431373</c:v>
                </c:pt>
                <c:pt idx="9216">
                  <c:v>3.3490196078431373</c:v>
                </c:pt>
                <c:pt idx="9217">
                  <c:v>3.3490196078431373</c:v>
                </c:pt>
                <c:pt idx="9218">
                  <c:v>3.3490196078431373</c:v>
                </c:pt>
                <c:pt idx="9219">
                  <c:v>3.3490196078431373</c:v>
                </c:pt>
                <c:pt idx="9220">
                  <c:v>3.3490196078431373</c:v>
                </c:pt>
                <c:pt idx="9221">
                  <c:v>3.3490196078431373</c:v>
                </c:pt>
                <c:pt idx="9222">
                  <c:v>3.3490196078431373</c:v>
                </c:pt>
                <c:pt idx="9223">
                  <c:v>3.3490196078431373</c:v>
                </c:pt>
                <c:pt idx="9224">
                  <c:v>3.3490196078431373</c:v>
                </c:pt>
                <c:pt idx="9225">
                  <c:v>3.3490196078431373</c:v>
                </c:pt>
                <c:pt idx="9226">
                  <c:v>3.3490196078431373</c:v>
                </c:pt>
                <c:pt idx="9227">
                  <c:v>3.3490196078431373</c:v>
                </c:pt>
                <c:pt idx="9228">
                  <c:v>3.3490196078431373</c:v>
                </c:pt>
                <c:pt idx="9229">
                  <c:v>3.3490196078431373</c:v>
                </c:pt>
                <c:pt idx="9230">
                  <c:v>3.3490196078431373</c:v>
                </c:pt>
                <c:pt idx="9231">
                  <c:v>3.3490196078431373</c:v>
                </c:pt>
                <c:pt idx="9232">
                  <c:v>3.3490196078431373</c:v>
                </c:pt>
                <c:pt idx="9233">
                  <c:v>3.3490196078431373</c:v>
                </c:pt>
                <c:pt idx="9234">
                  <c:v>3.3490196078431373</c:v>
                </c:pt>
                <c:pt idx="9235">
                  <c:v>3.3490196078431373</c:v>
                </c:pt>
                <c:pt idx="9236">
                  <c:v>3.3490196078431373</c:v>
                </c:pt>
                <c:pt idx="9237">
                  <c:v>3.3490196078431373</c:v>
                </c:pt>
                <c:pt idx="9238">
                  <c:v>3.3490196078431373</c:v>
                </c:pt>
                <c:pt idx="9239">
                  <c:v>3.3490196078431373</c:v>
                </c:pt>
                <c:pt idx="9240">
                  <c:v>3.3490196078431373</c:v>
                </c:pt>
                <c:pt idx="9241">
                  <c:v>3.3490196078431373</c:v>
                </c:pt>
                <c:pt idx="9242">
                  <c:v>3.3490196078431373</c:v>
                </c:pt>
                <c:pt idx="9243">
                  <c:v>3.3490196078431373</c:v>
                </c:pt>
                <c:pt idx="9244">
                  <c:v>3.3490196078431373</c:v>
                </c:pt>
                <c:pt idx="9245">
                  <c:v>3.3490196078431373</c:v>
                </c:pt>
                <c:pt idx="9246">
                  <c:v>3.3490196078431373</c:v>
                </c:pt>
                <c:pt idx="9247">
                  <c:v>3.3490196078431373</c:v>
                </c:pt>
                <c:pt idx="9248">
                  <c:v>3.3490196078431373</c:v>
                </c:pt>
                <c:pt idx="9249">
                  <c:v>3.3490196078431373</c:v>
                </c:pt>
                <c:pt idx="9250">
                  <c:v>3.3490196078431373</c:v>
                </c:pt>
                <c:pt idx="9251">
                  <c:v>3.3490196078431373</c:v>
                </c:pt>
                <c:pt idx="9252">
                  <c:v>3.3490196078431373</c:v>
                </c:pt>
                <c:pt idx="9253">
                  <c:v>3.3490196078431373</c:v>
                </c:pt>
                <c:pt idx="9254">
                  <c:v>3.3490196078431373</c:v>
                </c:pt>
                <c:pt idx="9255">
                  <c:v>3.3490196078431373</c:v>
                </c:pt>
                <c:pt idx="9256">
                  <c:v>3.3490196078431373</c:v>
                </c:pt>
                <c:pt idx="9257">
                  <c:v>3.3490196078431373</c:v>
                </c:pt>
                <c:pt idx="9258">
                  <c:v>3.3490196078431373</c:v>
                </c:pt>
                <c:pt idx="9259">
                  <c:v>3.3490196078431373</c:v>
                </c:pt>
                <c:pt idx="9260">
                  <c:v>3.3490196078431373</c:v>
                </c:pt>
                <c:pt idx="9261">
                  <c:v>3.3490196078431373</c:v>
                </c:pt>
                <c:pt idx="9262">
                  <c:v>3.3490196078431373</c:v>
                </c:pt>
                <c:pt idx="9263">
                  <c:v>3.3490196078431373</c:v>
                </c:pt>
                <c:pt idx="9264">
                  <c:v>3.3490196078431373</c:v>
                </c:pt>
                <c:pt idx="9265">
                  <c:v>3.3490196078431373</c:v>
                </c:pt>
                <c:pt idx="9266">
                  <c:v>3.3490196078431373</c:v>
                </c:pt>
                <c:pt idx="9267">
                  <c:v>3.3490196078431373</c:v>
                </c:pt>
                <c:pt idx="9268">
                  <c:v>3.3490196078431373</c:v>
                </c:pt>
                <c:pt idx="9269">
                  <c:v>3.3490196078431373</c:v>
                </c:pt>
                <c:pt idx="9270">
                  <c:v>3.3490196078431373</c:v>
                </c:pt>
                <c:pt idx="9271">
                  <c:v>3.3490196078431373</c:v>
                </c:pt>
                <c:pt idx="9272">
                  <c:v>3.3490196078431373</c:v>
                </c:pt>
                <c:pt idx="9273">
                  <c:v>3.3490196078431373</c:v>
                </c:pt>
                <c:pt idx="9274">
                  <c:v>3.3490196078431373</c:v>
                </c:pt>
                <c:pt idx="9275">
                  <c:v>3.3490196078431373</c:v>
                </c:pt>
                <c:pt idx="9276">
                  <c:v>3.3490196078431373</c:v>
                </c:pt>
                <c:pt idx="9277">
                  <c:v>3.3490196078431373</c:v>
                </c:pt>
                <c:pt idx="9278">
                  <c:v>3.3490196078431373</c:v>
                </c:pt>
                <c:pt idx="9279">
                  <c:v>3.3490196078431373</c:v>
                </c:pt>
                <c:pt idx="9280">
                  <c:v>3.3490196078431373</c:v>
                </c:pt>
                <c:pt idx="9281">
                  <c:v>3.3490196078431373</c:v>
                </c:pt>
                <c:pt idx="9282">
                  <c:v>3.3490196078431373</c:v>
                </c:pt>
                <c:pt idx="9283">
                  <c:v>3.3490196078431373</c:v>
                </c:pt>
                <c:pt idx="9284">
                  <c:v>3.3490196078431373</c:v>
                </c:pt>
                <c:pt idx="9285">
                  <c:v>3.3490196078431373</c:v>
                </c:pt>
                <c:pt idx="9286">
                  <c:v>3.3490196078431373</c:v>
                </c:pt>
                <c:pt idx="9287">
                  <c:v>3.3490196078431373</c:v>
                </c:pt>
                <c:pt idx="9288">
                  <c:v>3.3490196078431373</c:v>
                </c:pt>
                <c:pt idx="9289">
                  <c:v>3.3490196078431373</c:v>
                </c:pt>
                <c:pt idx="9290">
                  <c:v>3.3490196078431373</c:v>
                </c:pt>
                <c:pt idx="9291">
                  <c:v>3.3490196078431373</c:v>
                </c:pt>
                <c:pt idx="9292">
                  <c:v>3.3490196078431373</c:v>
                </c:pt>
                <c:pt idx="9293">
                  <c:v>3.3490196078431373</c:v>
                </c:pt>
                <c:pt idx="9294">
                  <c:v>3.3490196078431373</c:v>
                </c:pt>
                <c:pt idx="9295">
                  <c:v>3.3490196078431373</c:v>
                </c:pt>
                <c:pt idx="9296">
                  <c:v>3.3490196078431373</c:v>
                </c:pt>
                <c:pt idx="9297">
                  <c:v>3.3490196078431373</c:v>
                </c:pt>
                <c:pt idx="9298">
                  <c:v>3.3490196078431373</c:v>
                </c:pt>
                <c:pt idx="9299">
                  <c:v>3.3490196078431373</c:v>
                </c:pt>
                <c:pt idx="9300">
                  <c:v>3.3490196078431373</c:v>
                </c:pt>
                <c:pt idx="9301">
                  <c:v>3.3490196078431373</c:v>
                </c:pt>
                <c:pt idx="9302">
                  <c:v>3.3490196078431373</c:v>
                </c:pt>
                <c:pt idx="9303">
                  <c:v>3.3490196078431373</c:v>
                </c:pt>
                <c:pt idx="9304">
                  <c:v>3.3490196078431373</c:v>
                </c:pt>
                <c:pt idx="9305">
                  <c:v>3.3490196078431373</c:v>
                </c:pt>
                <c:pt idx="9306">
                  <c:v>3.3490196078431373</c:v>
                </c:pt>
                <c:pt idx="9307">
                  <c:v>3.3490196078431373</c:v>
                </c:pt>
                <c:pt idx="9308">
                  <c:v>3.3490196078431373</c:v>
                </c:pt>
                <c:pt idx="9309">
                  <c:v>3.3490196078431373</c:v>
                </c:pt>
                <c:pt idx="9310">
                  <c:v>3.3490196078431373</c:v>
                </c:pt>
                <c:pt idx="9311">
                  <c:v>3.3490196078431373</c:v>
                </c:pt>
                <c:pt idx="9312">
                  <c:v>3.3490196078431373</c:v>
                </c:pt>
                <c:pt idx="9313">
                  <c:v>3.3490196078431373</c:v>
                </c:pt>
                <c:pt idx="9314">
                  <c:v>3.3490196078431373</c:v>
                </c:pt>
                <c:pt idx="9315">
                  <c:v>3.3490196078431373</c:v>
                </c:pt>
                <c:pt idx="9316">
                  <c:v>3.3490196078431373</c:v>
                </c:pt>
                <c:pt idx="9317">
                  <c:v>3.3490196078431373</c:v>
                </c:pt>
                <c:pt idx="9318">
                  <c:v>3.3490196078431373</c:v>
                </c:pt>
                <c:pt idx="9319">
                  <c:v>3.3490196078431373</c:v>
                </c:pt>
                <c:pt idx="9320">
                  <c:v>3.3490196078431373</c:v>
                </c:pt>
                <c:pt idx="9321">
                  <c:v>3.3490196078431373</c:v>
                </c:pt>
                <c:pt idx="9322">
                  <c:v>3.3490196078431373</c:v>
                </c:pt>
                <c:pt idx="9323">
                  <c:v>3.3490196078431373</c:v>
                </c:pt>
                <c:pt idx="9324">
                  <c:v>3.3490196078431373</c:v>
                </c:pt>
                <c:pt idx="9325">
                  <c:v>3.3490196078431373</c:v>
                </c:pt>
                <c:pt idx="9326">
                  <c:v>3.3490196078431373</c:v>
                </c:pt>
                <c:pt idx="9327">
                  <c:v>3.3490196078431373</c:v>
                </c:pt>
                <c:pt idx="9328">
                  <c:v>3.3490196078431373</c:v>
                </c:pt>
                <c:pt idx="9329">
                  <c:v>3.3490196078431373</c:v>
                </c:pt>
                <c:pt idx="9330">
                  <c:v>3.3490196078431373</c:v>
                </c:pt>
                <c:pt idx="9331">
                  <c:v>3.3490196078431373</c:v>
                </c:pt>
                <c:pt idx="9332">
                  <c:v>3.3490196078431373</c:v>
                </c:pt>
                <c:pt idx="9333">
                  <c:v>3.3490196078431373</c:v>
                </c:pt>
                <c:pt idx="9334">
                  <c:v>3.3490196078431373</c:v>
                </c:pt>
                <c:pt idx="9335">
                  <c:v>3.3490196078431373</c:v>
                </c:pt>
                <c:pt idx="9336">
                  <c:v>3.3490196078431373</c:v>
                </c:pt>
                <c:pt idx="9337">
                  <c:v>3.3490196078431373</c:v>
                </c:pt>
                <c:pt idx="9338">
                  <c:v>3.3490196078431373</c:v>
                </c:pt>
                <c:pt idx="9339">
                  <c:v>3.3490196078431373</c:v>
                </c:pt>
                <c:pt idx="9340">
                  <c:v>3.3490196078431373</c:v>
                </c:pt>
                <c:pt idx="9341">
                  <c:v>3.3490196078431373</c:v>
                </c:pt>
                <c:pt idx="9342">
                  <c:v>3.3490196078431373</c:v>
                </c:pt>
                <c:pt idx="9343">
                  <c:v>3.3490196078431373</c:v>
                </c:pt>
                <c:pt idx="9344">
                  <c:v>3.3490196078431373</c:v>
                </c:pt>
                <c:pt idx="9345">
                  <c:v>3.2015686274509805</c:v>
                </c:pt>
                <c:pt idx="9346">
                  <c:v>3.2015686274509805</c:v>
                </c:pt>
                <c:pt idx="9347">
                  <c:v>3.2015686274509805</c:v>
                </c:pt>
                <c:pt idx="9348">
                  <c:v>3.2015686274509805</c:v>
                </c:pt>
                <c:pt idx="9349">
                  <c:v>3.2015686274509805</c:v>
                </c:pt>
                <c:pt idx="9350">
                  <c:v>3.2015686274509805</c:v>
                </c:pt>
                <c:pt idx="9351">
                  <c:v>3.2015686274509805</c:v>
                </c:pt>
                <c:pt idx="9352">
                  <c:v>3.2015686274509805</c:v>
                </c:pt>
                <c:pt idx="9353">
                  <c:v>3.2015686274509805</c:v>
                </c:pt>
                <c:pt idx="9354">
                  <c:v>3.2015686274509805</c:v>
                </c:pt>
                <c:pt idx="9355">
                  <c:v>3.2015686274509805</c:v>
                </c:pt>
                <c:pt idx="9356">
                  <c:v>3.2015686274509805</c:v>
                </c:pt>
                <c:pt idx="9357">
                  <c:v>3.2015686274509805</c:v>
                </c:pt>
                <c:pt idx="9358">
                  <c:v>3.2015686274509805</c:v>
                </c:pt>
                <c:pt idx="9359">
                  <c:v>3.2015686274509805</c:v>
                </c:pt>
                <c:pt idx="9360">
                  <c:v>3.2015686274509805</c:v>
                </c:pt>
                <c:pt idx="9361">
                  <c:v>3.2015686274509805</c:v>
                </c:pt>
                <c:pt idx="9362">
                  <c:v>3.2015686274509805</c:v>
                </c:pt>
                <c:pt idx="9363">
                  <c:v>3.2015686274509805</c:v>
                </c:pt>
                <c:pt idx="9364">
                  <c:v>3.2015686274509805</c:v>
                </c:pt>
                <c:pt idx="9365">
                  <c:v>3.2015686274509805</c:v>
                </c:pt>
                <c:pt idx="9366">
                  <c:v>3.2015686274509805</c:v>
                </c:pt>
                <c:pt idx="9367">
                  <c:v>3.2015686274509805</c:v>
                </c:pt>
                <c:pt idx="9368">
                  <c:v>3.2015686274509805</c:v>
                </c:pt>
                <c:pt idx="9369">
                  <c:v>3.2015686274509805</c:v>
                </c:pt>
                <c:pt idx="9370">
                  <c:v>3.3490196078431373</c:v>
                </c:pt>
                <c:pt idx="9371">
                  <c:v>3.3490196078431373</c:v>
                </c:pt>
                <c:pt idx="9372">
                  <c:v>3.3490196078431373</c:v>
                </c:pt>
                <c:pt idx="9373">
                  <c:v>3.3490196078431373</c:v>
                </c:pt>
                <c:pt idx="9374">
                  <c:v>3.3490196078431373</c:v>
                </c:pt>
                <c:pt idx="9375">
                  <c:v>3.3490196078431373</c:v>
                </c:pt>
                <c:pt idx="9376">
                  <c:v>3.3490196078431373</c:v>
                </c:pt>
                <c:pt idx="9377">
                  <c:v>3.3490196078431373</c:v>
                </c:pt>
                <c:pt idx="9378">
                  <c:v>3.3490196078431373</c:v>
                </c:pt>
                <c:pt idx="9379">
                  <c:v>3.3490196078431373</c:v>
                </c:pt>
                <c:pt idx="9380">
                  <c:v>3.3490196078431373</c:v>
                </c:pt>
                <c:pt idx="9381">
                  <c:v>3.3490196078431373</c:v>
                </c:pt>
                <c:pt idx="9382">
                  <c:v>3.3490196078431373</c:v>
                </c:pt>
                <c:pt idx="9383">
                  <c:v>3.3490196078431373</c:v>
                </c:pt>
                <c:pt idx="9384">
                  <c:v>3.3490196078431373</c:v>
                </c:pt>
                <c:pt idx="9385">
                  <c:v>3.3490196078431373</c:v>
                </c:pt>
                <c:pt idx="9386">
                  <c:v>3.3490196078431373</c:v>
                </c:pt>
                <c:pt idx="9387">
                  <c:v>3.3490196078431373</c:v>
                </c:pt>
                <c:pt idx="9388">
                  <c:v>3.3490196078431373</c:v>
                </c:pt>
                <c:pt idx="9389">
                  <c:v>3.3490196078431373</c:v>
                </c:pt>
                <c:pt idx="9390">
                  <c:v>3.3490196078431373</c:v>
                </c:pt>
                <c:pt idx="9391">
                  <c:v>3.3490196078431373</c:v>
                </c:pt>
                <c:pt idx="9392">
                  <c:v>3.3490196078431373</c:v>
                </c:pt>
                <c:pt idx="9393">
                  <c:v>3.3490196078431373</c:v>
                </c:pt>
                <c:pt idx="9394">
                  <c:v>3.3490196078431373</c:v>
                </c:pt>
                <c:pt idx="9395">
                  <c:v>3.3490196078431373</c:v>
                </c:pt>
                <c:pt idx="9396">
                  <c:v>3.3490196078431373</c:v>
                </c:pt>
                <c:pt idx="9397">
                  <c:v>3.3490196078431373</c:v>
                </c:pt>
                <c:pt idx="9398">
                  <c:v>3.3490196078431373</c:v>
                </c:pt>
                <c:pt idx="9399">
                  <c:v>3.3490196078431373</c:v>
                </c:pt>
                <c:pt idx="9400">
                  <c:v>3.3490196078431373</c:v>
                </c:pt>
                <c:pt idx="9401">
                  <c:v>3.3490196078431373</c:v>
                </c:pt>
                <c:pt idx="9402">
                  <c:v>3.3490196078431373</c:v>
                </c:pt>
                <c:pt idx="9403">
                  <c:v>3.3490196078431373</c:v>
                </c:pt>
                <c:pt idx="9404">
                  <c:v>3.3490196078431373</c:v>
                </c:pt>
                <c:pt idx="9405">
                  <c:v>3.3490196078431373</c:v>
                </c:pt>
                <c:pt idx="9406">
                  <c:v>3.3490196078431373</c:v>
                </c:pt>
                <c:pt idx="9407">
                  <c:v>3.3490196078431373</c:v>
                </c:pt>
                <c:pt idx="9408">
                  <c:v>3.3490196078431373</c:v>
                </c:pt>
                <c:pt idx="9409">
                  <c:v>3.3490196078431373</c:v>
                </c:pt>
                <c:pt idx="9410">
                  <c:v>3.3490196078431373</c:v>
                </c:pt>
                <c:pt idx="9411">
                  <c:v>3.3490196078431373</c:v>
                </c:pt>
                <c:pt idx="9412">
                  <c:v>3.3490196078431373</c:v>
                </c:pt>
                <c:pt idx="9413">
                  <c:v>3.3490196078431373</c:v>
                </c:pt>
                <c:pt idx="9414">
                  <c:v>3.3490196078431373</c:v>
                </c:pt>
                <c:pt idx="9415">
                  <c:v>3.3490196078431373</c:v>
                </c:pt>
                <c:pt idx="9416">
                  <c:v>3.3490196078431373</c:v>
                </c:pt>
                <c:pt idx="9417">
                  <c:v>3.3490196078431373</c:v>
                </c:pt>
                <c:pt idx="9418">
                  <c:v>3.3490196078431373</c:v>
                </c:pt>
                <c:pt idx="9419">
                  <c:v>3.3490196078431373</c:v>
                </c:pt>
                <c:pt idx="9420">
                  <c:v>3.3490196078431373</c:v>
                </c:pt>
                <c:pt idx="9421">
                  <c:v>3.3490196078431373</c:v>
                </c:pt>
                <c:pt idx="9422">
                  <c:v>3.3490196078431373</c:v>
                </c:pt>
                <c:pt idx="9423">
                  <c:v>3.2015686274509805</c:v>
                </c:pt>
                <c:pt idx="9424">
                  <c:v>3.2015686274509805</c:v>
                </c:pt>
                <c:pt idx="9425">
                  <c:v>3.2015686274509805</c:v>
                </c:pt>
                <c:pt idx="9426">
                  <c:v>3.2015686274509805</c:v>
                </c:pt>
                <c:pt idx="9427">
                  <c:v>3.2015686274509805</c:v>
                </c:pt>
                <c:pt idx="9428">
                  <c:v>3.2015686274509805</c:v>
                </c:pt>
                <c:pt idx="9429">
                  <c:v>3.2015686274509805</c:v>
                </c:pt>
                <c:pt idx="9430">
                  <c:v>3.2015686274509805</c:v>
                </c:pt>
                <c:pt idx="9431">
                  <c:v>3.2015686274509805</c:v>
                </c:pt>
                <c:pt idx="9432">
                  <c:v>3.2015686274509805</c:v>
                </c:pt>
                <c:pt idx="9433">
                  <c:v>3.2015686274509805</c:v>
                </c:pt>
                <c:pt idx="9434">
                  <c:v>3.2015686274509805</c:v>
                </c:pt>
                <c:pt idx="9435">
                  <c:v>3.2015686274509805</c:v>
                </c:pt>
                <c:pt idx="9436">
                  <c:v>3.2015686274509805</c:v>
                </c:pt>
                <c:pt idx="9437">
                  <c:v>3.2015686274509805</c:v>
                </c:pt>
                <c:pt idx="9438">
                  <c:v>3.2015686274509805</c:v>
                </c:pt>
                <c:pt idx="9439">
                  <c:v>3.2015686274509805</c:v>
                </c:pt>
                <c:pt idx="9440">
                  <c:v>3.2015686274509805</c:v>
                </c:pt>
                <c:pt idx="9441">
                  <c:v>3.2015686274509805</c:v>
                </c:pt>
                <c:pt idx="9442">
                  <c:v>3.2015686274509805</c:v>
                </c:pt>
                <c:pt idx="9443">
                  <c:v>3.2015686274509805</c:v>
                </c:pt>
                <c:pt idx="9444">
                  <c:v>3.2015686274509805</c:v>
                </c:pt>
                <c:pt idx="9445">
                  <c:v>3.2015686274509805</c:v>
                </c:pt>
                <c:pt idx="9446">
                  <c:v>3.2015686274509805</c:v>
                </c:pt>
                <c:pt idx="9447">
                  <c:v>3.2015686274509805</c:v>
                </c:pt>
                <c:pt idx="9448">
                  <c:v>3.2015686274509805</c:v>
                </c:pt>
                <c:pt idx="9449">
                  <c:v>3.2015686274509805</c:v>
                </c:pt>
                <c:pt idx="9450">
                  <c:v>3.2015686274509805</c:v>
                </c:pt>
                <c:pt idx="9451">
                  <c:v>3.2015686274509805</c:v>
                </c:pt>
                <c:pt idx="9452">
                  <c:v>3.2015686274509805</c:v>
                </c:pt>
                <c:pt idx="9453">
                  <c:v>3.2015686274509805</c:v>
                </c:pt>
                <c:pt idx="9454">
                  <c:v>3.2015686274509805</c:v>
                </c:pt>
                <c:pt idx="9455">
                  <c:v>3.2015686274509805</c:v>
                </c:pt>
                <c:pt idx="9456">
                  <c:v>3.2015686274509805</c:v>
                </c:pt>
                <c:pt idx="9457">
                  <c:v>3.2015686274509805</c:v>
                </c:pt>
                <c:pt idx="9458">
                  <c:v>3.2015686274509805</c:v>
                </c:pt>
                <c:pt idx="9459">
                  <c:v>3.2015686274509805</c:v>
                </c:pt>
                <c:pt idx="9460">
                  <c:v>3.2015686274509805</c:v>
                </c:pt>
                <c:pt idx="9461">
                  <c:v>3.2015686274509805</c:v>
                </c:pt>
                <c:pt idx="9462">
                  <c:v>3.2015686274509805</c:v>
                </c:pt>
                <c:pt idx="9463">
                  <c:v>3.2015686274509805</c:v>
                </c:pt>
                <c:pt idx="9464">
                  <c:v>3.2015686274509805</c:v>
                </c:pt>
                <c:pt idx="9465">
                  <c:v>3.2015686274509805</c:v>
                </c:pt>
                <c:pt idx="9466">
                  <c:v>3.2015686274509805</c:v>
                </c:pt>
                <c:pt idx="9467">
                  <c:v>3.2015686274509805</c:v>
                </c:pt>
                <c:pt idx="9468">
                  <c:v>3.2015686274509805</c:v>
                </c:pt>
                <c:pt idx="9469">
                  <c:v>3.2015686274509805</c:v>
                </c:pt>
                <c:pt idx="9470">
                  <c:v>3.2015686274509805</c:v>
                </c:pt>
                <c:pt idx="9471">
                  <c:v>3.2015686274509805</c:v>
                </c:pt>
                <c:pt idx="9472">
                  <c:v>3.2015686274509805</c:v>
                </c:pt>
                <c:pt idx="9473">
                  <c:v>3.2015686274509805</c:v>
                </c:pt>
                <c:pt idx="9474">
                  <c:v>3.2015686274509805</c:v>
                </c:pt>
                <c:pt idx="9475">
                  <c:v>3.2015686274509805</c:v>
                </c:pt>
                <c:pt idx="9476">
                  <c:v>3.2015686274509805</c:v>
                </c:pt>
                <c:pt idx="9477">
                  <c:v>3.2015686274509805</c:v>
                </c:pt>
                <c:pt idx="9478">
                  <c:v>3.2015686274509805</c:v>
                </c:pt>
                <c:pt idx="9479">
                  <c:v>3.2015686274509805</c:v>
                </c:pt>
                <c:pt idx="9480">
                  <c:v>3.2015686274509805</c:v>
                </c:pt>
                <c:pt idx="9481">
                  <c:v>3.2015686274509805</c:v>
                </c:pt>
                <c:pt idx="9482">
                  <c:v>3.2015686274509805</c:v>
                </c:pt>
                <c:pt idx="9483">
                  <c:v>3.2015686274509805</c:v>
                </c:pt>
                <c:pt idx="9484">
                  <c:v>3.2015686274509805</c:v>
                </c:pt>
                <c:pt idx="9485">
                  <c:v>3.2015686274509805</c:v>
                </c:pt>
                <c:pt idx="9486">
                  <c:v>3.2015686274509805</c:v>
                </c:pt>
                <c:pt idx="9487">
                  <c:v>3.2015686274509805</c:v>
                </c:pt>
                <c:pt idx="9488">
                  <c:v>3.2015686274509805</c:v>
                </c:pt>
                <c:pt idx="9489">
                  <c:v>3.2015686274509805</c:v>
                </c:pt>
                <c:pt idx="9490">
                  <c:v>3.2015686274509805</c:v>
                </c:pt>
                <c:pt idx="9491">
                  <c:v>3.2015686274509805</c:v>
                </c:pt>
                <c:pt idx="9492">
                  <c:v>3.2015686274509805</c:v>
                </c:pt>
                <c:pt idx="9493">
                  <c:v>3.2015686274509805</c:v>
                </c:pt>
                <c:pt idx="9494">
                  <c:v>3.2015686274509805</c:v>
                </c:pt>
                <c:pt idx="9495">
                  <c:v>3.2015686274509805</c:v>
                </c:pt>
                <c:pt idx="9496">
                  <c:v>3.2015686274509805</c:v>
                </c:pt>
                <c:pt idx="9497">
                  <c:v>3.2015686274509805</c:v>
                </c:pt>
                <c:pt idx="9498">
                  <c:v>3.2015686274509805</c:v>
                </c:pt>
                <c:pt idx="9499">
                  <c:v>3.2015686274509805</c:v>
                </c:pt>
                <c:pt idx="9500">
                  <c:v>3.2015686274509805</c:v>
                </c:pt>
                <c:pt idx="9501">
                  <c:v>3.2015686274509805</c:v>
                </c:pt>
                <c:pt idx="9502">
                  <c:v>3.2015686274509805</c:v>
                </c:pt>
                <c:pt idx="9503">
                  <c:v>3.2015686274509805</c:v>
                </c:pt>
                <c:pt idx="9504">
                  <c:v>3.2015686274509805</c:v>
                </c:pt>
                <c:pt idx="9505">
                  <c:v>3.2015686274509805</c:v>
                </c:pt>
                <c:pt idx="9506">
                  <c:v>3.2015686274509805</c:v>
                </c:pt>
                <c:pt idx="9507">
                  <c:v>3.2015686274509805</c:v>
                </c:pt>
                <c:pt idx="9508">
                  <c:v>3.2015686274509805</c:v>
                </c:pt>
                <c:pt idx="9509">
                  <c:v>3.2015686274509805</c:v>
                </c:pt>
                <c:pt idx="9510">
                  <c:v>3.2015686274509805</c:v>
                </c:pt>
                <c:pt idx="9511">
                  <c:v>3.2015686274509805</c:v>
                </c:pt>
                <c:pt idx="9512">
                  <c:v>3.2015686274509805</c:v>
                </c:pt>
                <c:pt idx="9513">
                  <c:v>3.2015686274509805</c:v>
                </c:pt>
                <c:pt idx="9514">
                  <c:v>3.2015686274509805</c:v>
                </c:pt>
                <c:pt idx="9515">
                  <c:v>3.2015686274509805</c:v>
                </c:pt>
                <c:pt idx="9516">
                  <c:v>3.2015686274509805</c:v>
                </c:pt>
                <c:pt idx="9517">
                  <c:v>3.2015686274509805</c:v>
                </c:pt>
                <c:pt idx="9518">
                  <c:v>3.2015686274509805</c:v>
                </c:pt>
                <c:pt idx="9519">
                  <c:v>3.2015686274509805</c:v>
                </c:pt>
                <c:pt idx="9520">
                  <c:v>3.2015686274509805</c:v>
                </c:pt>
                <c:pt idx="9521">
                  <c:v>3.2015686274509805</c:v>
                </c:pt>
                <c:pt idx="9522">
                  <c:v>3.2015686274509805</c:v>
                </c:pt>
                <c:pt idx="9523">
                  <c:v>3.2015686274509805</c:v>
                </c:pt>
                <c:pt idx="9524">
                  <c:v>3.2015686274509805</c:v>
                </c:pt>
                <c:pt idx="9525">
                  <c:v>3.2015686274509805</c:v>
                </c:pt>
                <c:pt idx="9526">
                  <c:v>3.2015686274509805</c:v>
                </c:pt>
                <c:pt idx="9527">
                  <c:v>3.2015686274509805</c:v>
                </c:pt>
                <c:pt idx="9528">
                  <c:v>3.2015686274509805</c:v>
                </c:pt>
                <c:pt idx="9529">
                  <c:v>3.2015686274509805</c:v>
                </c:pt>
                <c:pt idx="9530">
                  <c:v>3.2015686274509805</c:v>
                </c:pt>
                <c:pt idx="9531">
                  <c:v>3.2015686274509805</c:v>
                </c:pt>
                <c:pt idx="9532">
                  <c:v>3.2015686274509805</c:v>
                </c:pt>
                <c:pt idx="9533">
                  <c:v>3.2015686274509805</c:v>
                </c:pt>
                <c:pt idx="9534">
                  <c:v>3.2015686274509805</c:v>
                </c:pt>
                <c:pt idx="9535">
                  <c:v>3.2015686274509805</c:v>
                </c:pt>
                <c:pt idx="9536">
                  <c:v>3.2015686274509805</c:v>
                </c:pt>
                <c:pt idx="9537">
                  <c:v>3.2015686274509805</c:v>
                </c:pt>
                <c:pt idx="9538">
                  <c:v>3.2015686274509805</c:v>
                </c:pt>
                <c:pt idx="9539">
                  <c:v>3.2015686274509805</c:v>
                </c:pt>
                <c:pt idx="9540">
                  <c:v>3.2015686274509805</c:v>
                </c:pt>
                <c:pt idx="9541">
                  <c:v>3.2015686274509805</c:v>
                </c:pt>
                <c:pt idx="9542">
                  <c:v>3.2015686274509805</c:v>
                </c:pt>
                <c:pt idx="9543">
                  <c:v>3.2015686274509805</c:v>
                </c:pt>
                <c:pt idx="9544">
                  <c:v>3.2015686274509805</c:v>
                </c:pt>
                <c:pt idx="9545">
                  <c:v>3.2015686274509805</c:v>
                </c:pt>
                <c:pt idx="9546">
                  <c:v>3.2015686274509805</c:v>
                </c:pt>
                <c:pt idx="9547">
                  <c:v>3.2015686274509805</c:v>
                </c:pt>
                <c:pt idx="9548">
                  <c:v>3.2015686274509805</c:v>
                </c:pt>
                <c:pt idx="9549">
                  <c:v>3.2015686274509805</c:v>
                </c:pt>
                <c:pt idx="9550">
                  <c:v>3.2015686274509805</c:v>
                </c:pt>
                <c:pt idx="9551">
                  <c:v>3.2015686274509805</c:v>
                </c:pt>
                <c:pt idx="9552">
                  <c:v>3.2015686274509805</c:v>
                </c:pt>
                <c:pt idx="9553">
                  <c:v>3.2015686274509805</c:v>
                </c:pt>
                <c:pt idx="9554">
                  <c:v>3.2015686274509805</c:v>
                </c:pt>
                <c:pt idx="9555">
                  <c:v>3.2015686274509805</c:v>
                </c:pt>
                <c:pt idx="9556">
                  <c:v>3.2015686274509805</c:v>
                </c:pt>
                <c:pt idx="9557">
                  <c:v>3.2015686274509805</c:v>
                </c:pt>
                <c:pt idx="9558">
                  <c:v>3.2015686274509805</c:v>
                </c:pt>
                <c:pt idx="9559">
                  <c:v>3.2015686274509805</c:v>
                </c:pt>
                <c:pt idx="9560">
                  <c:v>3.2015686274509805</c:v>
                </c:pt>
                <c:pt idx="9561">
                  <c:v>3.2015686274509805</c:v>
                </c:pt>
                <c:pt idx="9562">
                  <c:v>3.2015686274509805</c:v>
                </c:pt>
                <c:pt idx="9563">
                  <c:v>3.2015686274509805</c:v>
                </c:pt>
                <c:pt idx="9564">
                  <c:v>3.2015686274509805</c:v>
                </c:pt>
                <c:pt idx="9565">
                  <c:v>3.2015686274509805</c:v>
                </c:pt>
                <c:pt idx="9566">
                  <c:v>3.2015686274509805</c:v>
                </c:pt>
                <c:pt idx="9567">
                  <c:v>3.2015686274509805</c:v>
                </c:pt>
                <c:pt idx="9568">
                  <c:v>3.2015686274509805</c:v>
                </c:pt>
                <c:pt idx="9569">
                  <c:v>3.2015686274509805</c:v>
                </c:pt>
                <c:pt idx="9570">
                  <c:v>3.2015686274509805</c:v>
                </c:pt>
                <c:pt idx="9571">
                  <c:v>3.2015686274509805</c:v>
                </c:pt>
                <c:pt idx="9572">
                  <c:v>3.2015686274509805</c:v>
                </c:pt>
                <c:pt idx="9573">
                  <c:v>3.2015686274509805</c:v>
                </c:pt>
                <c:pt idx="9574">
                  <c:v>3.2015686274509805</c:v>
                </c:pt>
                <c:pt idx="9575">
                  <c:v>3.2015686274509805</c:v>
                </c:pt>
                <c:pt idx="9576">
                  <c:v>3.2015686274509805</c:v>
                </c:pt>
                <c:pt idx="9577">
                  <c:v>3.2015686274509805</c:v>
                </c:pt>
                <c:pt idx="9578">
                  <c:v>3.2015686274509805</c:v>
                </c:pt>
                <c:pt idx="9579">
                  <c:v>3.2015686274509805</c:v>
                </c:pt>
                <c:pt idx="9580">
                  <c:v>3.2015686274509805</c:v>
                </c:pt>
                <c:pt idx="9581">
                  <c:v>3.2015686274509805</c:v>
                </c:pt>
                <c:pt idx="9582">
                  <c:v>3.2015686274509805</c:v>
                </c:pt>
                <c:pt idx="9583">
                  <c:v>3.2015686274509805</c:v>
                </c:pt>
                <c:pt idx="9584">
                  <c:v>3.2015686274509805</c:v>
                </c:pt>
                <c:pt idx="9585">
                  <c:v>3.2015686274509805</c:v>
                </c:pt>
                <c:pt idx="9586">
                  <c:v>3.2015686274509805</c:v>
                </c:pt>
                <c:pt idx="9587">
                  <c:v>3.2015686274509805</c:v>
                </c:pt>
                <c:pt idx="9588">
                  <c:v>3.2015686274509805</c:v>
                </c:pt>
                <c:pt idx="9589">
                  <c:v>3.2015686274509805</c:v>
                </c:pt>
                <c:pt idx="9590">
                  <c:v>3.2015686274509805</c:v>
                </c:pt>
                <c:pt idx="9591">
                  <c:v>3.2015686274509805</c:v>
                </c:pt>
                <c:pt idx="9592">
                  <c:v>3.2015686274509805</c:v>
                </c:pt>
                <c:pt idx="9593">
                  <c:v>3.2015686274509805</c:v>
                </c:pt>
                <c:pt idx="9594">
                  <c:v>3.2015686274509805</c:v>
                </c:pt>
                <c:pt idx="9595">
                  <c:v>3.2015686274509805</c:v>
                </c:pt>
                <c:pt idx="9596">
                  <c:v>3.2015686274509805</c:v>
                </c:pt>
                <c:pt idx="9597">
                  <c:v>3.2015686274509805</c:v>
                </c:pt>
                <c:pt idx="9598">
                  <c:v>3.2015686274509805</c:v>
                </c:pt>
                <c:pt idx="9599">
                  <c:v>3.2015686274509805</c:v>
                </c:pt>
                <c:pt idx="9600">
                  <c:v>3.2015686274509805</c:v>
                </c:pt>
                <c:pt idx="9601">
                  <c:v>3.2015686274509805</c:v>
                </c:pt>
                <c:pt idx="9602">
                  <c:v>3.2015686274509805</c:v>
                </c:pt>
                <c:pt idx="9603">
                  <c:v>3.2015686274509805</c:v>
                </c:pt>
                <c:pt idx="9604">
                  <c:v>3.2015686274509805</c:v>
                </c:pt>
                <c:pt idx="9605">
                  <c:v>3.2015686274509805</c:v>
                </c:pt>
                <c:pt idx="9606">
                  <c:v>3.2015686274509805</c:v>
                </c:pt>
                <c:pt idx="9607">
                  <c:v>3.2015686274509805</c:v>
                </c:pt>
                <c:pt idx="9608">
                  <c:v>3.2015686274509805</c:v>
                </c:pt>
                <c:pt idx="9609">
                  <c:v>3.2015686274509805</c:v>
                </c:pt>
                <c:pt idx="9610">
                  <c:v>3.2015686274509805</c:v>
                </c:pt>
                <c:pt idx="9611">
                  <c:v>3.2015686274509805</c:v>
                </c:pt>
                <c:pt idx="9612">
                  <c:v>3.2015686274509805</c:v>
                </c:pt>
                <c:pt idx="9613">
                  <c:v>3.2015686274509805</c:v>
                </c:pt>
                <c:pt idx="9614">
                  <c:v>3.2015686274509805</c:v>
                </c:pt>
                <c:pt idx="9615">
                  <c:v>3.2015686274509805</c:v>
                </c:pt>
                <c:pt idx="9616">
                  <c:v>3.2015686274509805</c:v>
                </c:pt>
                <c:pt idx="9617">
                  <c:v>3.2015686274509805</c:v>
                </c:pt>
                <c:pt idx="9618">
                  <c:v>3.2015686274509805</c:v>
                </c:pt>
                <c:pt idx="9619">
                  <c:v>3.2015686274509805</c:v>
                </c:pt>
                <c:pt idx="9620">
                  <c:v>3.2015686274509805</c:v>
                </c:pt>
                <c:pt idx="9621">
                  <c:v>3.2015686274509805</c:v>
                </c:pt>
                <c:pt idx="9622">
                  <c:v>3.2015686274509805</c:v>
                </c:pt>
                <c:pt idx="9623">
                  <c:v>3.2015686274509805</c:v>
                </c:pt>
                <c:pt idx="9624">
                  <c:v>3.2015686274509805</c:v>
                </c:pt>
                <c:pt idx="9625">
                  <c:v>3.2015686274509805</c:v>
                </c:pt>
                <c:pt idx="9626">
                  <c:v>3.2015686274509805</c:v>
                </c:pt>
                <c:pt idx="9627">
                  <c:v>3.2015686274509805</c:v>
                </c:pt>
                <c:pt idx="9628">
                  <c:v>3.2015686274509805</c:v>
                </c:pt>
                <c:pt idx="9629">
                  <c:v>3.2015686274509805</c:v>
                </c:pt>
                <c:pt idx="9630">
                  <c:v>3.2015686274509805</c:v>
                </c:pt>
                <c:pt idx="9631">
                  <c:v>3.2015686274509805</c:v>
                </c:pt>
                <c:pt idx="9632">
                  <c:v>3.2015686274509805</c:v>
                </c:pt>
                <c:pt idx="9633">
                  <c:v>3.2015686274509805</c:v>
                </c:pt>
                <c:pt idx="9634">
                  <c:v>3.2015686274509805</c:v>
                </c:pt>
                <c:pt idx="9635">
                  <c:v>3.2015686274509805</c:v>
                </c:pt>
                <c:pt idx="9636">
                  <c:v>3.2015686274509805</c:v>
                </c:pt>
                <c:pt idx="9637">
                  <c:v>3.2015686274509805</c:v>
                </c:pt>
                <c:pt idx="9638">
                  <c:v>3.2015686274509805</c:v>
                </c:pt>
                <c:pt idx="9639">
                  <c:v>3.2015686274509805</c:v>
                </c:pt>
                <c:pt idx="9640">
                  <c:v>3.2015686274509805</c:v>
                </c:pt>
                <c:pt idx="9641">
                  <c:v>3.2015686274509805</c:v>
                </c:pt>
                <c:pt idx="9642">
                  <c:v>3.2015686274509805</c:v>
                </c:pt>
                <c:pt idx="9643">
                  <c:v>3.2015686274509805</c:v>
                </c:pt>
                <c:pt idx="9644">
                  <c:v>3.2015686274509805</c:v>
                </c:pt>
                <c:pt idx="9645">
                  <c:v>3.2015686274509805</c:v>
                </c:pt>
                <c:pt idx="9646">
                  <c:v>3.2015686274509805</c:v>
                </c:pt>
                <c:pt idx="9647">
                  <c:v>3.2015686274509805</c:v>
                </c:pt>
                <c:pt idx="9648">
                  <c:v>3.2015686274509805</c:v>
                </c:pt>
                <c:pt idx="9649">
                  <c:v>3.2015686274509805</c:v>
                </c:pt>
                <c:pt idx="9650">
                  <c:v>3.2015686274509805</c:v>
                </c:pt>
                <c:pt idx="9651">
                  <c:v>3.2015686274509805</c:v>
                </c:pt>
                <c:pt idx="9652">
                  <c:v>3.2015686274509805</c:v>
                </c:pt>
                <c:pt idx="9653">
                  <c:v>3.2015686274509805</c:v>
                </c:pt>
                <c:pt idx="9654">
                  <c:v>3.2015686274509805</c:v>
                </c:pt>
                <c:pt idx="9655">
                  <c:v>3.2015686274509805</c:v>
                </c:pt>
                <c:pt idx="9656">
                  <c:v>3.2015686274509805</c:v>
                </c:pt>
                <c:pt idx="9657">
                  <c:v>3.2015686274509805</c:v>
                </c:pt>
                <c:pt idx="9658">
                  <c:v>3.2015686274509805</c:v>
                </c:pt>
                <c:pt idx="9659">
                  <c:v>3.2015686274509805</c:v>
                </c:pt>
                <c:pt idx="9660">
                  <c:v>3.2015686274509805</c:v>
                </c:pt>
                <c:pt idx="9661">
                  <c:v>3.2015686274509805</c:v>
                </c:pt>
                <c:pt idx="9662">
                  <c:v>3.2015686274509805</c:v>
                </c:pt>
                <c:pt idx="9663">
                  <c:v>3.2015686274509805</c:v>
                </c:pt>
                <c:pt idx="9664">
                  <c:v>3.2015686274509805</c:v>
                </c:pt>
                <c:pt idx="9665">
                  <c:v>3.2015686274509805</c:v>
                </c:pt>
                <c:pt idx="9666">
                  <c:v>3.2015686274509805</c:v>
                </c:pt>
                <c:pt idx="9667">
                  <c:v>3.2015686274509805</c:v>
                </c:pt>
                <c:pt idx="9668">
                  <c:v>3.2015686274509805</c:v>
                </c:pt>
                <c:pt idx="9669">
                  <c:v>3.2015686274509805</c:v>
                </c:pt>
                <c:pt idx="9670">
                  <c:v>3.2015686274509805</c:v>
                </c:pt>
                <c:pt idx="9671">
                  <c:v>3.2015686274509805</c:v>
                </c:pt>
                <c:pt idx="9672">
                  <c:v>3.2015686274509805</c:v>
                </c:pt>
                <c:pt idx="9673">
                  <c:v>3.2015686274509805</c:v>
                </c:pt>
                <c:pt idx="9674">
                  <c:v>3.2015686274509805</c:v>
                </c:pt>
                <c:pt idx="9675">
                  <c:v>3.2015686274509805</c:v>
                </c:pt>
                <c:pt idx="9676">
                  <c:v>3.2015686274509805</c:v>
                </c:pt>
                <c:pt idx="9677">
                  <c:v>3.2015686274509805</c:v>
                </c:pt>
                <c:pt idx="9678">
                  <c:v>3.2015686274509805</c:v>
                </c:pt>
                <c:pt idx="9679">
                  <c:v>3.2015686274509805</c:v>
                </c:pt>
                <c:pt idx="9680">
                  <c:v>3.2015686274509805</c:v>
                </c:pt>
                <c:pt idx="9681">
                  <c:v>3.2015686274509805</c:v>
                </c:pt>
                <c:pt idx="9682">
                  <c:v>3.2015686274509805</c:v>
                </c:pt>
                <c:pt idx="9683">
                  <c:v>3.2015686274509805</c:v>
                </c:pt>
                <c:pt idx="9684">
                  <c:v>3.2015686274509805</c:v>
                </c:pt>
                <c:pt idx="9685">
                  <c:v>3.2015686274509805</c:v>
                </c:pt>
                <c:pt idx="9686">
                  <c:v>3.2015686274509805</c:v>
                </c:pt>
                <c:pt idx="9687">
                  <c:v>3.2015686274509805</c:v>
                </c:pt>
                <c:pt idx="9688">
                  <c:v>3.2015686274509805</c:v>
                </c:pt>
                <c:pt idx="9689">
                  <c:v>3.2015686274509805</c:v>
                </c:pt>
                <c:pt idx="9690">
                  <c:v>3.2015686274509805</c:v>
                </c:pt>
                <c:pt idx="9691">
                  <c:v>3.2015686274509805</c:v>
                </c:pt>
                <c:pt idx="9692">
                  <c:v>3.2015686274509805</c:v>
                </c:pt>
                <c:pt idx="9693">
                  <c:v>3.2015686274509805</c:v>
                </c:pt>
                <c:pt idx="9694">
                  <c:v>3.2015686274509805</c:v>
                </c:pt>
                <c:pt idx="9695">
                  <c:v>3.2015686274509805</c:v>
                </c:pt>
                <c:pt idx="9696">
                  <c:v>3.2015686274509805</c:v>
                </c:pt>
                <c:pt idx="9697">
                  <c:v>3.2015686274509805</c:v>
                </c:pt>
                <c:pt idx="9698">
                  <c:v>3.2015686274509805</c:v>
                </c:pt>
                <c:pt idx="9699">
                  <c:v>3.2015686274509805</c:v>
                </c:pt>
                <c:pt idx="9700">
                  <c:v>3.2015686274509805</c:v>
                </c:pt>
                <c:pt idx="9701">
                  <c:v>3.2015686274509805</c:v>
                </c:pt>
                <c:pt idx="9702">
                  <c:v>3.2015686274509805</c:v>
                </c:pt>
                <c:pt idx="9703">
                  <c:v>3.2015686274509805</c:v>
                </c:pt>
                <c:pt idx="9704">
                  <c:v>3.2015686274509805</c:v>
                </c:pt>
                <c:pt idx="9705">
                  <c:v>3.2015686274509805</c:v>
                </c:pt>
                <c:pt idx="9706">
                  <c:v>3.2015686274509805</c:v>
                </c:pt>
                <c:pt idx="9707">
                  <c:v>3.2015686274509805</c:v>
                </c:pt>
                <c:pt idx="9708">
                  <c:v>3.2015686274509805</c:v>
                </c:pt>
                <c:pt idx="9709">
                  <c:v>3.2015686274509805</c:v>
                </c:pt>
                <c:pt idx="9710">
                  <c:v>3.2015686274509805</c:v>
                </c:pt>
                <c:pt idx="9711">
                  <c:v>3.2015686274509805</c:v>
                </c:pt>
                <c:pt idx="9712">
                  <c:v>3.2015686274509805</c:v>
                </c:pt>
                <c:pt idx="9713">
                  <c:v>3.2015686274509805</c:v>
                </c:pt>
                <c:pt idx="9714">
                  <c:v>3.2015686274509805</c:v>
                </c:pt>
                <c:pt idx="9715">
                  <c:v>3.2015686274509805</c:v>
                </c:pt>
                <c:pt idx="9716">
                  <c:v>3.2015686274509805</c:v>
                </c:pt>
                <c:pt idx="9717">
                  <c:v>3.2015686274509805</c:v>
                </c:pt>
                <c:pt idx="9718">
                  <c:v>3.2015686274509805</c:v>
                </c:pt>
                <c:pt idx="9719">
                  <c:v>3.2015686274509805</c:v>
                </c:pt>
                <c:pt idx="9720">
                  <c:v>3.2015686274509805</c:v>
                </c:pt>
                <c:pt idx="9721">
                  <c:v>3.2015686274509805</c:v>
                </c:pt>
                <c:pt idx="9722">
                  <c:v>3.2015686274509805</c:v>
                </c:pt>
                <c:pt idx="9723">
                  <c:v>3.2015686274509805</c:v>
                </c:pt>
                <c:pt idx="9724">
                  <c:v>3.2015686274509805</c:v>
                </c:pt>
                <c:pt idx="9725">
                  <c:v>3.2015686274509805</c:v>
                </c:pt>
                <c:pt idx="9726">
                  <c:v>3.2015686274509805</c:v>
                </c:pt>
                <c:pt idx="9727">
                  <c:v>3.2015686274509805</c:v>
                </c:pt>
                <c:pt idx="9728">
                  <c:v>3.2015686274509805</c:v>
                </c:pt>
                <c:pt idx="9729">
                  <c:v>3.2015686274509805</c:v>
                </c:pt>
                <c:pt idx="9730">
                  <c:v>3.2015686274509805</c:v>
                </c:pt>
                <c:pt idx="9731">
                  <c:v>3.2015686274509805</c:v>
                </c:pt>
                <c:pt idx="9732">
                  <c:v>3.2015686274509805</c:v>
                </c:pt>
                <c:pt idx="9733">
                  <c:v>3.2015686274509805</c:v>
                </c:pt>
                <c:pt idx="9734">
                  <c:v>3.2015686274509805</c:v>
                </c:pt>
                <c:pt idx="9735">
                  <c:v>3.2015686274509805</c:v>
                </c:pt>
                <c:pt idx="9736">
                  <c:v>3.2015686274509805</c:v>
                </c:pt>
                <c:pt idx="9737">
                  <c:v>3.2015686274509805</c:v>
                </c:pt>
                <c:pt idx="9738">
                  <c:v>3.2015686274509805</c:v>
                </c:pt>
                <c:pt idx="9739">
                  <c:v>3.2015686274509805</c:v>
                </c:pt>
                <c:pt idx="9740">
                  <c:v>3.2015686274509805</c:v>
                </c:pt>
                <c:pt idx="9741">
                  <c:v>3.2015686274509805</c:v>
                </c:pt>
                <c:pt idx="9742">
                  <c:v>3.2015686274509805</c:v>
                </c:pt>
                <c:pt idx="9743">
                  <c:v>3.2015686274509805</c:v>
                </c:pt>
                <c:pt idx="9744">
                  <c:v>3.2015686274509805</c:v>
                </c:pt>
                <c:pt idx="9745">
                  <c:v>3.2015686274509805</c:v>
                </c:pt>
                <c:pt idx="9746">
                  <c:v>3.2015686274509805</c:v>
                </c:pt>
                <c:pt idx="9747">
                  <c:v>3.2015686274509805</c:v>
                </c:pt>
                <c:pt idx="9748">
                  <c:v>3.2015686274509805</c:v>
                </c:pt>
                <c:pt idx="9749">
                  <c:v>3.2015686274509805</c:v>
                </c:pt>
                <c:pt idx="9750">
                  <c:v>3.2015686274509805</c:v>
                </c:pt>
                <c:pt idx="9751">
                  <c:v>3.2015686274509805</c:v>
                </c:pt>
                <c:pt idx="9752">
                  <c:v>3.2015686274509805</c:v>
                </c:pt>
                <c:pt idx="9753">
                  <c:v>3.2015686274509805</c:v>
                </c:pt>
                <c:pt idx="9754">
                  <c:v>3.2015686274509805</c:v>
                </c:pt>
                <c:pt idx="9755">
                  <c:v>3.2015686274509805</c:v>
                </c:pt>
                <c:pt idx="9756">
                  <c:v>3.2015686274509805</c:v>
                </c:pt>
                <c:pt idx="9757">
                  <c:v>3.2015686274509805</c:v>
                </c:pt>
                <c:pt idx="9758">
                  <c:v>3.2015686274509805</c:v>
                </c:pt>
                <c:pt idx="9759">
                  <c:v>3.2015686274509805</c:v>
                </c:pt>
                <c:pt idx="9760">
                  <c:v>3.2015686274509805</c:v>
                </c:pt>
                <c:pt idx="9761">
                  <c:v>3.2015686274509805</c:v>
                </c:pt>
                <c:pt idx="9762">
                  <c:v>3.2015686274509805</c:v>
                </c:pt>
                <c:pt idx="9763">
                  <c:v>3.2015686274509805</c:v>
                </c:pt>
                <c:pt idx="9764">
                  <c:v>3.2015686274509805</c:v>
                </c:pt>
                <c:pt idx="9765">
                  <c:v>3.2015686274509805</c:v>
                </c:pt>
                <c:pt idx="9766">
                  <c:v>3.2015686274509805</c:v>
                </c:pt>
                <c:pt idx="9767">
                  <c:v>3.2015686274509805</c:v>
                </c:pt>
                <c:pt idx="9768">
                  <c:v>3.2015686274509805</c:v>
                </c:pt>
                <c:pt idx="9769">
                  <c:v>3.2015686274509805</c:v>
                </c:pt>
                <c:pt idx="9770">
                  <c:v>3.2015686274509805</c:v>
                </c:pt>
                <c:pt idx="9771">
                  <c:v>3.2015686274509805</c:v>
                </c:pt>
                <c:pt idx="9772">
                  <c:v>3.2015686274509805</c:v>
                </c:pt>
                <c:pt idx="9773">
                  <c:v>3.2015686274509805</c:v>
                </c:pt>
                <c:pt idx="9774">
                  <c:v>3.2015686274509805</c:v>
                </c:pt>
                <c:pt idx="9775">
                  <c:v>3.2015686274509805</c:v>
                </c:pt>
                <c:pt idx="9776">
                  <c:v>3.2015686274509805</c:v>
                </c:pt>
                <c:pt idx="9777">
                  <c:v>3.2015686274509805</c:v>
                </c:pt>
                <c:pt idx="9778">
                  <c:v>3.2015686274509805</c:v>
                </c:pt>
                <c:pt idx="9779">
                  <c:v>3.2015686274509805</c:v>
                </c:pt>
                <c:pt idx="9780">
                  <c:v>3.2015686274509805</c:v>
                </c:pt>
                <c:pt idx="9781">
                  <c:v>3.2015686274509805</c:v>
                </c:pt>
                <c:pt idx="9782">
                  <c:v>3.2015686274509805</c:v>
                </c:pt>
                <c:pt idx="9783">
                  <c:v>3.2015686274509805</c:v>
                </c:pt>
                <c:pt idx="9784">
                  <c:v>3.2015686274509805</c:v>
                </c:pt>
                <c:pt idx="9785">
                  <c:v>3.2015686274509805</c:v>
                </c:pt>
                <c:pt idx="9786">
                  <c:v>3.2015686274509805</c:v>
                </c:pt>
                <c:pt idx="9787">
                  <c:v>3.2015686274509805</c:v>
                </c:pt>
                <c:pt idx="9788">
                  <c:v>3.2015686274509805</c:v>
                </c:pt>
                <c:pt idx="9789">
                  <c:v>3.2015686274509805</c:v>
                </c:pt>
                <c:pt idx="9790">
                  <c:v>3.2015686274509805</c:v>
                </c:pt>
                <c:pt idx="9791">
                  <c:v>3.2015686274509805</c:v>
                </c:pt>
                <c:pt idx="9792">
                  <c:v>3.2015686274509805</c:v>
                </c:pt>
                <c:pt idx="9793">
                  <c:v>3.2015686274509805</c:v>
                </c:pt>
                <c:pt idx="9794">
                  <c:v>3.2015686274509805</c:v>
                </c:pt>
                <c:pt idx="9795">
                  <c:v>3.2015686274509805</c:v>
                </c:pt>
                <c:pt idx="9796">
                  <c:v>3.2015686274509805</c:v>
                </c:pt>
                <c:pt idx="9797">
                  <c:v>3.2015686274509805</c:v>
                </c:pt>
                <c:pt idx="9798">
                  <c:v>3.2015686274509805</c:v>
                </c:pt>
                <c:pt idx="9799">
                  <c:v>3.2015686274509805</c:v>
                </c:pt>
                <c:pt idx="9800">
                  <c:v>3.2015686274509805</c:v>
                </c:pt>
                <c:pt idx="9801">
                  <c:v>3.2015686274509805</c:v>
                </c:pt>
                <c:pt idx="9802">
                  <c:v>3.2015686274509805</c:v>
                </c:pt>
                <c:pt idx="9803">
                  <c:v>3.2015686274509805</c:v>
                </c:pt>
                <c:pt idx="9804">
                  <c:v>3.2015686274509805</c:v>
                </c:pt>
                <c:pt idx="9805">
                  <c:v>3.2015686274509805</c:v>
                </c:pt>
                <c:pt idx="9806">
                  <c:v>3.2015686274509805</c:v>
                </c:pt>
                <c:pt idx="9807">
                  <c:v>3.2015686274509805</c:v>
                </c:pt>
                <c:pt idx="9808">
                  <c:v>3.2015686274509805</c:v>
                </c:pt>
                <c:pt idx="9809">
                  <c:v>3.2015686274509805</c:v>
                </c:pt>
                <c:pt idx="9810">
                  <c:v>3.2015686274509805</c:v>
                </c:pt>
                <c:pt idx="9811">
                  <c:v>3.2015686274509805</c:v>
                </c:pt>
                <c:pt idx="9812">
                  <c:v>3.2015686274509805</c:v>
                </c:pt>
                <c:pt idx="9813">
                  <c:v>3.2015686274509805</c:v>
                </c:pt>
                <c:pt idx="9814">
                  <c:v>3.2015686274509805</c:v>
                </c:pt>
                <c:pt idx="9815">
                  <c:v>3.2015686274509805</c:v>
                </c:pt>
                <c:pt idx="9816">
                  <c:v>3.2015686274509805</c:v>
                </c:pt>
                <c:pt idx="9817">
                  <c:v>3.2015686274509805</c:v>
                </c:pt>
                <c:pt idx="9818">
                  <c:v>3.2015686274509805</c:v>
                </c:pt>
                <c:pt idx="9819">
                  <c:v>3.2015686274509805</c:v>
                </c:pt>
                <c:pt idx="9820">
                  <c:v>3.2015686274509805</c:v>
                </c:pt>
                <c:pt idx="9821">
                  <c:v>3.2015686274509805</c:v>
                </c:pt>
                <c:pt idx="9822">
                  <c:v>3.2015686274509805</c:v>
                </c:pt>
                <c:pt idx="9823">
                  <c:v>3.2015686274509805</c:v>
                </c:pt>
                <c:pt idx="9824">
                  <c:v>3.2015686274509805</c:v>
                </c:pt>
                <c:pt idx="9825">
                  <c:v>3.2015686274509805</c:v>
                </c:pt>
                <c:pt idx="9826">
                  <c:v>3.2015686274509805</c:v>
                </c:pt>
                <c:pt idx="9827">
                  <c:v>3.2015686274509805</c:v>
                </c:pt>
                <c:pt idx="9828">
                  <c:v>3.2015686274509805</c:v>
                </c:pt>
                <c:pt idx="9829">
                  <c:v>3.2015686274509805</c:v>
                </c:pt>
                <c:pt idx="9830">
                  <c:v>3.2015686274509805</c:v>
                </c:pt>
                <c:pt idx="9831">
                  <c:v>3.2015686274509805</c:v>
                </c:pt>
                <c:pt idx="9832">
                  <c:v>3.2015686274509805</c:v>
                </c:pt>
                <c:pt idx="9833">
                  <c:v>3.2015686274509805</c:v>
                </c:pt>
                <c:pt idx="9834">
                  <c:v>3.2015686274509805</c:v>
                </c:pt>
                <c:pt idx="9835">
                  <c:v>3.2015686274509805</c:v>
                </c:pt>
                <c:pt idx="9836">
                  <c:v>3.2015686274509805</c:v>
                </c:pt>
                <c:pt idx="9837">
                  <c:v>3.2015686274509805</c:v>
                </c:pt>
                <c:pt idx="9838">
                  <c:v>3.2015686274509805</c:v>
                </c:pt>
                <c:pt idx="9839">
                  <c:v>3.2015686274509805</c:v>
                </c:pt>
                <c:pt idx="9840">
                  <c:v>3.2015686274509805</c:v>
                </c:pt>
                <c:pt idx="9841">
                  <c:v>3.2015686274509805</c:v>
                </c:pt>
                <c:pt idx="9842">
                  <c:v>3.2015686274509805</c:v>
                </c:pt>
                <c:pt idx="9843">
                  <c:v>3.2015686274509805</c:v>
                </c:pt>
                <c:pt idx="9844">
                  <c:v>3.2015686274509805</c:v>
                </c:pt>
                <c:pt idx="9845">
                  <c:v>3.2015686274509805</c:v>
                </c:pt>
                <c:pt idx="9846">
                  <c:v>3.2015686274509805</c:v>
                </c:pt>
                <c:pt idx="9847">
                  <c:v>3.2015686274509805</c:v>
                </c:pt>
                <c:pt idx="9848">
                  <c:v>3.2015686274509805</c:v>
                </c:pt>
                <c:pt idx="9849">
                  <c:v>3.2015686274509805</c:v>
                </c:pt>
                <c:pt idx="9850">
                  <c:v>3.2015686274509805</c:v>
                </c:pt>
                <c:pt idx="9851">
                  <c:v>3.2015686274509805</c:v>
                </c:pt>
                <c:pt idx="9852">
                  <c:v>3.2015686274509805</c:v>
                </c:pt>
                <c:pt idx="9853">
                  <c:v>3.2015686274509805</c:v>
                </c:pt>
                <c:pt idx="9854">
                  <c:v>3.2015686274509805</c:v>
                </c:pt>
                <c:pt idx="9855">
                  <c:v>3.2015686274509805</c:v>
                </c:pt>
                <c:pt idx="9856">
                  <c:v>3.2015686274509805</c:v>
                </c:pt>
                <c:pt idx="9857">
                  <c:v>3.2015686274509805</c:v>
                </c:pt>
                <c:pt idx="9858">
                  <c:v>3.2015686274509805</c:v>
                </c:pt>
                <c:pt idx="9859">
                  <c:v>3.2015686274509805</c:v>
                </c:pt>
                <c:pt idx="9860">
                  <c:v>3.2015686274509805</c:v>
                </c:pt>
                <c:pt idx="9861">
                  <c:v>3.2015686274509805</c:v>
                </c:pt>
                <c:pt idx="9862">
                  <c:v>3.2015686274509805</c:v>
                </c:pt>
                <c:pt idx="9863">
                  <c:v>3.2015686274509805</c:v>
                </c:pt>
                <c:pt idx="9864">
                  <c:v>3.2015686274509805</c:v>
                </c:pt>
                <c:pt idx="9865">
                  <c:v>3.2015686274509805</c:v>
                </c:pt>
                <c:pt idx="9866">
                  <c:v>3.2015686274509805</c:v>
                </c:pt>
                <c:pt idx="9867">
                  <c:v>3.2015686274509805</c:v>
                </c:pt>
                <c:pt idx="9868">
                  <c:v>3.2015686274509805</c:v>
                </c:pt>
                <c:pt idx="9869">
                  <c:v>3.2015686274509805</c:v>
                </c:pt>
                <c:pt idx="9870">
                  <c:v>3.2015686274509805</c:v>
                </c:pt>
                <c:pt idx="9871">
                  <c:v>3.2015686274509805</c:v>
                </c:pt>
                <c:pt idx="9872">
                  <c:v>3.2015686274509805</c:v>
                </c:pt>
                <c:pt idx="9873">
                  <c:v>3.2015686274509805</c:v>
                </c:pt>
                <c:pt idx="9874">
                  <c:v>3.2015686274509805</c:v>
                </c:pt>
                <c:pt idx="9875">
                  <c:v>3.2015686274509805</c:v>
                </c:pt>
                <c:pt idx="9876">
                  <c:v>3.2015686274509805</c:v>
                </c:pt>
                <c:pt idx="9877">
                  <c:v>3.2015686274509805</c:v>
                </c:pt>
                <c:pt idx="9878">
                  <c:v>3.2015686274509805</c:v>
                </c:pt>
                <c:pt idx="9879">
                  <c:v>3.2015686274509805</c:v>
                </c:pt>
                <c:pt idx="9880">
                  <c:v>3.2015686274509805</c:v>
                </c:pt>
                <c:pt idx="9881">
                  <c:v>3.2015686274509805</c:v>
                </c:pt>
                <c:pt idx="9882">
                  <c:v>3.2015686274509805</c:v>
                </c:pt>
                <c:pt idx="9883">
                  <c:v>3.2015686274509805</c:v>
                </c:pt>
                <c:pt idx="9884">
                  <c:v>3.2015686274509805</c:v>
                </c:pt>
                <c:pt idx="9885">
                  <c:v>3.2015686274509805</c:v>
                </c:pt>
                <c:pt idx="9886">
                  <c:v>3.2015686274509805</c:v>
                </c:pt>
                <c:pt idx="9887">
                  <c:v>3.2015686274509805</c:v>
                </c:pt>
                <c:pt idx="9888">
                  <c:v>3.2015686274509805</c:v>
                </c:pt>
                <c:pt idx="9889">
                  <c:v>3.2015686274509805</c:v>
                </c:pt>
                <c:pt idx="9890">
                  <c:v>3.2015686274509805</c:v>
                </c:pt>
                <c:pt idx="9891">
                  <c:v>3.2015686274509805</c:v>
                </c:pt>
                <c:pt idx="9892">
                  <c:v>3.2015686274509805</c:v>
                </c:pt>
                <c:pt idx="9893">
                  <c:v>3.2015686274509805</c:v>
                </c:pt>
                <c:pt idx="9894">
                  <c:v>3.2015686274509805</c:v>
                </c:pt>
                <c:pt idx="9895">
                  <c:v>3.2015686274509805</c:v>
                </c:pt>
                <c:pt idx="9896">
                  <c:v>3.2015686274509805</c:v>
                </c:pt>
                <c:pt idx="9897">
                  <c:v>3.2015686274509805</c:v>
                </c:pt>
                <c:pt idx="9898">
                  <c:v>3.2015686274509805</c:v>
                </c:pt>
                <c:pt idx="9899">
                  <c:v>3.2015686274509805</c:v>
                </c:pt>
                <c:pt idx="9900">
                  <c:v>3.2015686274509805</c:v>
                </c:pt>
                <c:pt idx="9901">
                  <c:v>3.2015686274509805</c:v>
                </c:pt>
                <c:pt idx="9902">
                  <c:v>3.2015686274509805</c:v>
                </c:pt>
                <c:pt idx="9903">
                  <c:v>3.2015686274509805</c:v>
                </c:pt>
                <c:pt idx="9904">
                  <c:v>3.2015686274509805</c:v>
                </c:pt>
                <c:pt idx="9905">
                  <c:v>3.2015686274509805</c:v>
                </c:pt>
                <c:pt idx="9906">
                  <c:v>3.2015686274509805</c:v>
                </c:pt>
                <c:pt idx="9907">
                  <c:v>3.2015686274509805</c:v>
                </c:pt>
                <c:pt idx="9908">
                  <c:v>3.2015686274509805</c:v>
                </c:pt>
                <c:pt idx="9909">
                  <c:v>3.2015686274509805</c:v>
                </c:pt>
                <c:pt idx="9910">
                  <c:v>3.2015686274509805</c:v>
                </c:pt>
                <c:pt idx="9911">
                  <c:v>3.2015686274509805</c:v>
                </c:pt>
                <c:pt idx="9912">
                  <c:v>3.2015686274509805</c:v>
                </c:pt>
                <c:pt idx="9913">
                  <c:v>3.2015686274509805</c:v>
                </c:pt>
                <c:pt idx="9914">
                  <c:v>3.2015686274509805</c:v>
                </c:pt>
                <c:pt idx="9915">
                  <c:v>3.2015686274509805</c:v>
                </c:pt>
                <c:pt idx="9916">
                  <c:v>3.2015686274509805</c:v>
                </c:pt>
                <c:pt idx="9917">
                  <c:v>3.2015686274509805</c:v>
                </c:pt>
                <c:pt idx="9918">
                  <c:v>3.2015686274509805</c:v>
                </c:pt>
                <c:pt idx="9919">
                  <c:v>3.2015686274509805</c:v>
                </c:pt>
                <c:pt idx="9920">
                  <c:v>3.2015686274509805</c:v>
                </c:pt>
                <c:pt idx="9921">
                  <c:v>3.2015686274509805</c:v>
                </c:pt>
                <c:pt idx="9922">
                  <c:v>3.2015686274509805</c:v>
                </c:pt>
                <c:pt idx="9923">
                  <c:v>3.2015686274509805</c:v>
                </c:pt>
                <c:pt idx="9924">
                  <c:v>3.2015686274509805</c:v>
                </c:pt>
                <c:pt idx="9925">
                  <c:v>3.2015686274509805</c:v>
                </c:pt>
                <c:pt idx="9926">
                  <c:v>3.2015686274509805</c:v>
                </c:pt>
                <c:pt idx="9927">
                  <c:v>3.2015686274509805</c:v>
                </c:pt>
                <c:pt idx="9928">
                  <c:v>3.2015686274509805</c:v>
                </c:pt>
                <c:pt idx="9929">
                  <c:v>3.2015686274509805</c:v>
                </c:pt>
                <c:pt idx="9930">
                  <c:v>3.2015686274509805</c:v>
                </c:pt>
                <c:pt idx="9931">
                  <c:v>3.2015686274509805</c:v>
                </c:pt>
                <c:pt idx="9932">
                  <c:v>3.2015686274509805</c:v>
                </c:pt>
                <c:pt idx="9933">
                  <c:v>3.2015686274509805</c:v>
                </c:pt>
                <c:pt idx="9934">
                  <c:v>3.2015686274509805</c:v>
                </c:pt>
                <c:pt idx="9935">
                  <c:v>3.2015686274509805</c:v>
                </c:pt>
                <c:pt idx="9936">
                  <c:v>3.2015686274509805</c:v>
                </c:pt>
                <c:pt idx="9937">
                  <c:v>3.2015686274509805</c:v>
                </c:pt>
                <c:pt idx="9938">
                  <c:v>3.2015686274509805</c:v>
                </c:pt>
                <c:pt idx="9939">
                  <c:v>3.2015686274509805</c:v>
                </c:pt>
                <c:pt idx="9940">
                  <c:v>3.2015686274509805</c:v>
                </c:pt>
                <c:pt idx="9941">
                  <c:v>3.2015686274509805</c:v>
                </c:pt>
                <c:pt idx="9942">
                  <c:v>3.2015686274509805</c:v>
                </c:pt>
                <c:pt idx="9943">
                  <c:v>3.2015686274509805</c:v>
                </c:pt>
                <c:pt idx="9944">
                  <c:v>3.2015686274509805</c:v>
                </c:pt>
                <c:pt idx="9945">
                  <c:v>3.2015686274509805</c:v>
                </c:pt>
                <c:pt idx="9946">
                  <c:v>3.2015686274509805</c:v>
                </c:pt>
                <c:pt idx="9947">
                  <c:v>3.2015686274509805</c:v>
                </c:pt>
                <c:pt idx="9948">
                  <c:v>3.2015686274509805</c:v>
                </c:pt>
                <c:pt idx="9949">
                  <c:v>3.2015686274509805</c:v>
                </c:pt>
                <c:pt idx="9950">
                  <c:v>3.2015686274509805</c:v>
                </c:pt>
                <c:pt idx="9951">
                  <c:v>3.2015686274509805</c:v>
                </c:pt>
                <c:pt idx="9952">
                  <c:v>3.2015686274509805</c:v>
                </c:pt>
                <c:pt idx="9953">
                  <c:v>3.2015686274509805</c:v>
                </c:pt>
                <c:pt idx="9954">
                  <c:v>3.2015686274509805</c:v>
                </c:pt>
                <c:pt idx="9955">
                  <c:v>3.2015686274509805</c:v>
                </c:pt>
                <c:pt idx="9956">
                  <c:v>3.2015686274509805</c:v>
                </c:pt>
                <c:pt idx="9957">
                  <c:v>3.2015686274509805</c:v>
                </c:pt>
                <c:pt idx="9958">
                  <c:v>3.2015686274509805</c:v>
                </c:pt>
                <c:pt idx="9959">
                  <c:v>3.2015686274509805</c:v>
                </c:pt>
                <c:pt idx="9960">
                  <c:v>3.2015686274509805</c:v>
                </c:pt>
                <c:pt idx="9961">
                  <c:v>3.2015686274509805</c:v>
                </c:pt>
                <c:pt idx="9962">
                  <c:v>3.2015686274509805</c:v>
                </c:pt>
                <c:pt idx="9963">
                  <c:v>3.2015686274509805</c:v>
                </c:pt>
                <c:pt idx="9964">
                  <c:v>3.2015686274509805</c:v>
                </c:pt>
                <c:pt idx="9965">
                  <c:v>3.2015686274509805</c:v>
                </c:pt>
                <c:pt idx="9966">
                  <c:v>3.2015686274509805</c:v>
                </c:pt>
                <c:pt idx="9967">
                  <c:v>3.2015686274509805</c:v>
                </c:pt>
                <c:pt idx="9968">
                  <c:v>3.2015686274509805</c:v>
                </c:pt>
                <c:pt idx="9969">
                  <c:v>3.2015686274509805</c:v>
                </c:pt>
                <c:pt idx="9970">
                  <c:v>3.2015686274509805</c:v>
                </c:pt>
                <c:pt idx="9971">
                  <c:v>3.2015686274509805</c:v>
                </c:pt>
                <c:pt idx="9972">
                  <c:v>3.2015686274509805</c:v>
                </c:pt>
                <c:pt idx="9973">
                  <c:v>3.2015686274509805</c:v>
                </c:pt>
                <c:pt idx="9974">
                  <c:v>3.2015686274509805</c:v>
                </c:pt>
                <c:pt idx="9975">
                  <c:v>3.2015686274509805</c:v>
                </c:pt>
                <c:pt idx="9976">
                  <c:v>3.2015686274509805</c:v>
                </c:pt>
                <c:pt idx="9977">
                  <c:v>3.2015686274509805</c:v>
                </c:pt>
                <c:pt idx="9978">
                  <c:v>3.2015686274509805</c:v>
                </c:pt>
                <c:pt idx="9979">
                  <c:v>3.2015686274509805</c:v>
                </c:pt>
                <c:pt idx="9980">
                  <c:v>3.2015686274509805</c:v>
                </c:pt>
                <c:pt idx="9981">
                  <c:v>3.2015686274509805</c:v>
                </c:pt>
                <c:pt idx="9982">
                  <c:v>3.2015686274509805</c:v>
                </c:pt>
                <c:pt idx="9983">
                  <c:v>3.2015686274509805</c:v>
                </c:pt>
                <c:pt idx="9984">
                  <c:v>3.2015686274509805</c:v>
                </c:pt>
                <c:pt idx="9985">
                  <c:v>3.2015686274509805</c:v>
                </c:pt>
                <c:pt idx="9986">
                  <c:v>3.2015686274509805</c:v>
                </c:pt>
                <c:pt idx="9987">
                  <c:v>3.2015686274509805</c:v>
                </c:pt>
                <c:pt idx="9988">
                  <c:v>3.2015686274509805</c:v>
                </c:pt>
                <c:pt idx="9989">
                  <c:v>3.2015686274509805</c:v>
                </c:pt>
                <c:pt idx="9990">
                  <c:v>3.2015686274509805</c:v>
                </c:pt>
                <c:pt idx="9991">
                  <c:v>3.2015686274509805</c:v>
                </c:pt>
                <c:pt idx="9992">
                  <c:v>3.2015686274509805</c:v>
                </c:pt>
                <c:pt idx="9993">
                  <c:v>3.2015686274509805</c:v>
                </c:pt>
                <c:pt idx="9994">
                  <c:v>3.2015686274509805</c:v>
                </c:pt>
                <c:pt idx="9995">
                  <c:v>3.2015686274509805</c:v>
                </c:pt>
                <c:pt idx="9996">
                  <c:v>3.2015686274509805</c:v>
                </c:pt>
                <c:pt idx="9997">
                  <c:v>3.2015686274509805</c:v>
                </c:pt>
                <c:pt idx="9998">
                  <c:v>3.2015686274509805</c:v>
                </c:pt>
                <c:pt idx="9999">
                  <c:v>3.2015686274509805</c:v>
                </c:pt>
                <c:pt idx="10000">
                  <c:v>3.2015686274509805</c:v>
                </c:pt>
                <c:pt idx="10001">
                  <c:v>3.2015686274509805</c:v>
                </c:pt>
                <c:pt idx="10002">
                  <c:v>3.2015686274509805</c:v>
                </c:pt>
                <c:pt idx="10003">
                  <c:v>3.2015686274509805</c:v>
                </c:pt>
                <c:pt idx="10004">
                  <c:v>3.2015686274509805</c:v>
                </c:pt>
                <c:pt idx="10005">
                  <c:v>3.2015686274509805</c:v>
                </c:pt>
                <c:pt idx="10006">
                  <c:v>3.2015686274509805</c:v>
                </c:pt>
                <c:pt idx="10007">
                  <c:v>3.2015686274509805</c:v>
                </c:pt>
                <c:pt idx="10008">
                  <c:v>3.2015686274509805</c:v>
                </c:pt>
                <c:pt idx="10009">
                  <c:v>3.2015686274509805</c:v>
                </c:pt>
                <c:pt idx="10010">
                  <c:v>3.2015686274509805</c:v>
                </c:pt>
                <c:pt idx="10011">
                  <c:v>3.2015686274509805</c:v>
                </c:pt>
                <c:pt idx="10012">
                  <c:v>3.2015686274509805</c:v>
                </c:pt>
                <c:pt idx="10013">
                  <c:v>3.2015686274509805</c:v>
                </c:pt>
                <c:pt idx="10014">
                  <c:v>3.2015686274509805</c:v>
                </c:pt>
                <c:pt idx="10015">
                  <c:v>3.2015686274509805</c:v>
                </c:pt>
                <c:pt idx="10016">
                  <c:v>3.2015686274509805</c:v>
                </c:pt>
                <c:pt idx="10017">
                  <c:v>3.2015686274509805</c:v>
                </c:pt>
                <c:pt idx="10018">
                  <c:v>3.2015686274509805</c:v>
                </c:pt>
                <c:pt idx="10019">
                  <c:v>3.2015686274509805</c:v>
                </c:pt>
                <c:pt idx="10020">
                  <c:v>3.2015686274509805</c:v>
                </c:pt>
                <c:pt idx="10021">
                  <c:v>3.2015686274509805</c:v>
                </c:pt>
                <c:pt idx="10022">
                  <c:v>3.2015686274509805</c:v>
                </c:pt>
                <c:pt idx="10023">
                  <c:v>3.2015686274509805</c:v>
                </c:pt>
                <c:pt idx="10024">
                  <c:v>3.2015686274509805</c:v>
                </c:pt>
                <c:pt idx="10025">
                  <c:v>3.2015686274509805</c:v>
                </c:pt>
                <c:pt idx="10026">
                  <c:v>3.2015686274509805</c:v>
                </c:pt>
                <c:pt idx="10027">
                  <c:v>3.2015686274509805</c:v>
                </c:pt>
                <c:pt idx="10028">
                  <c:v>3.2015686274509805</c:v>
                </c:pt>
                <c:pt idx="10029">
                  <c:v>3.2015686274509805</c:v>
                </c:pt>
                <c:pt idx="10030">
                  <c:v>3.2015686274509805</c:v>
                </c:pt>
                <c:pt idx="10031">
                  <c:v>3.2015686274509805</c:v>
                </c:pt>
                <c:pt idx="10032">
                  <c:v>3.2015686274509805</c:v>
                </c:pt>
                <c:pt idx="10033">
                  <c:v>3.2015686274509805</c:v>
                </c:pt>
                <c:pt idx="10034">
                  <c:v>3.2015686274509805</c:v>
                </c:pt>
                <c:pt idx="10035">
                  <c:v>3.2015686274509805</c:v>
                </c:pt>
                <c:pt idx="10036">
                  <c:v>3.2015686274509805</c:v>
                </c:pt>
                <c:pt idx="10037">
                  <c:v>3.2015686274509805</c:v>
                </c:pt>
                <c:pt idx="10038">
                  <c:v>3.2015686274509805</c:v>
                </c:pt>
                <c:pt idx="10039">
                  <c:v>3.2015686274509805</c:v>
                </c:pt>
                <c:pt idx="10040">
                  <c:v>3.2015686274509805</c:v>
                </c:pt>
                <c:pt idx="10041">
                  <c:v>3.2015686274509805</c:v>
                </c:pt>
                <c:pt idx="10042">
                  <c:v>3.2015686274509805</c:v>
                </c:pt>
                <c:pt idx="10043">
                  <c:v>3.2015686274509805</c:v>
                </c:pt>
                <c:pt idx="10044">
                  <c:v>3.2015686274509805</c:v>
                </c:pt>
                <c:pt idx="10045">
                  <c:v>3.2015686274509805</c:v>
                </c:pt>
                <c:pt idx="10046">
                  <c:v>3.2015686274509805</c:v>
                </c:pt>
                <c:pt idx="10047">
                  <c:v>3.2015686274509805</c:v>
                </c:pt>
                <c:pt idx="10048">
                  <c:v>3.2015686274509805</c:v>
                </c:pt>
                <c:pt idx="10049">
                  <c:v>3.2015686274509805</c:v>
                </c:pt>
                <c:pt idx="10050">
                  <c:v>3.2015686274509805</c:v>
                </c:pt>
                <c:pt idx="10051">
                  <c:v>3.2015686274509805</c:v>
                </c:pt>
                <c:pt idx="10052">
                  <c:v>3.2015686274509805</c:v>
                </c:pt>
                <c:pt idx="10053">
                  <c:v>3.2015686274509805</c:v>
                </c:pt>
                <c:pt idx="10054">
                  <c:v>3.2015686274509805</c:v>
                </c:pt>
                <c:pt idx="10055">
                  <c:v>3.2015686274509805</c:v>
                </c:pt>
                <c:pt idx="10056">
                  <c:v>3.2015686274509805</c:v>
                </c:pt>
                <c:pt idx="10057">
                  <c:v>3.2015686274509805</c:v>
                </c:pt>
                <c:pt idx="10058">
                  <c:v>3.2015686274509805</c:v>
                </c:pt>
                <c:pt idx="10059">
                  <c:v>3.2015686274509805</c:v>
                </c:pt>
                <c:pt idx="10060">
                  <c:v>3.2015686274509805</c:v>
                </c:pt>
                <c:pt idx="10061">
                  <c:v>3.2015686274509805</c:v>
                </c:pt>
                <c:pt idx="10062">
                  <c:v>3.2015686274509805</c:v>
                </c:pt>
                <c:pt idx="10063">
                  <c:v>3.2015686274509805</c:v>
                </c:pt>
                <c:pt idx="10064">
                  <c:v>3.2015686274509805</c:v>
                </c:pt>
                <c:pt idx="10065">
                  <c:v>3.2015686274509805</c:v>
                </c:pt>
                <c:pt idx="10066">
                  <c:v>3.2015686274509805</c:v>
                </c:pt>
                <c:pt idx="10067">
                  <c:v>3.2015686274509805</c:v>
                </c:pt>
                <c:pt idx="10068">
                  <c:v>3.2015686274509805</c:v>
                </c:pt>
                <c:pt idx="10069">
                  <c:v>3.2015686274509805</c:v>
                </c:pt>
                <c:pt idx="10070">
                  <c:v>3.2015686274509805</c:v>
                </c:pt>
                <c:pt idx="10071">
                  <c:v>3.2015686274509805</c:v>
                </c:pt>
                <c:pt idx="10072">
                  <c:v>3.2015686274509805</c:v>
                </c:pt>
                <c:pt idx="10073">
                  <c:v>3.2015686274509805</c:v>
                </c:pt>
                <c:pt idx="10074">
                  <c:v>3.2015686274509805</c:v>
                </c:pt>
                <c:pt idx="10075">
                  <c:v>3.2015686274509805</c:v>
                </c:pt>
                <c:pt idx="10076">
                  <c:v>3.2015686274509805</c:v>
                </c:pt>
                <c:pt idx="10077">
                  <c:v>3.2015686274509805</c:v>
                </c:pt>
                <c:pt idx="10078">
                  <c:v>3.2015686274509805</c:v>
                </c:pt>
                <c:pt idx="10079">
                  <c:v>3.2015686274509805</c:v>
                </c:pt>
                <c:pt idx="10080">
                  <c:v>3.2015686274509805</c:v>
                </c:pt>
                <c:pt idx="10081">
                  <c:v>3.2015686274509805</c:v>
                </c:pt>
                <c:pt idx="10082">
                  <c:v>3.2015686274509805</c:v>
                </c:pt>
                <c:pt idx="10083">
                  <c:v>3.2015686274509805</c:v>
                </c:pt>
                <c:pt idx="10084">
                  <c:v>3.2015686274509805</c:v>
                </c:pt>
                <c:pt idx="10085">
                  <c:v>3.2015686274509805</c:v>
                </c:pt>
                <c:pt idx="10086">
                  <c:v>3.2015686274509805</c:v>
                </c:pt>
                <c:pt idx="10087">
                  <c:v>3.2015686274509805</c:v>
                </c:pt>
                <c:pt idx="10088">
                  <c:v>3.2015686274509805</c:v>
                </c:pt>
                <c:pt idx="10089">
                  <c:v>3.2015686274509805</c:v>
                </c:pt>
                <c:pt idx="10090">
                  <c:v>3.2015686274509805</c:v>
                </c:pt>
                <c:pt idx="10091">
                  <c:v>3.2015686274509805</c:v>
                </c:pt>
                <c:pt idx="10092">
                  <c:v>3.2015686274509805</c:v>
                </c:pt>
                <c:pt idx="10093">
                  <c:v>3.2015686274509805</c:v>
                </c:pt>
                <c:pt idx="10094">
                  <c:v>3.2015686274509805</c:v>
                </c:pt>
                <c:pt idx="10095">
                  <c:v>3.2015686274509805</c:v>
                </c:pt>
                <c:pt idx="10096">
                  <c:v>3.2015686274509805</c:v>
                </c:pt>
                <c:pt idx="10097">
                  <c:v>3.2015686274509805</c:v>
                </c:pt>
                <c:pt idx="10098">
                  <c:v>3.2015686274509805</c:v>
                </c:pt>
                <c:pt idx="10099">
                  <c:v>3.2015686274509805</c:v>
                </c:pt>
                <c:pt idx="10100">
                  <c:v>3.2015686274509805</c:v>
                </c:pt>
                <c:pt idx="10101">
                  <c:v>3.2015686274509805</c:v>
                </c:pt>
                <c:pt idx="10102">
                  <c:v>3.2015686274509805</c:v>
                </c:pt>
                <c:pt idx="10103">
                  <c:v>3.2015686274509805</c:v>
                </c:pt>
                <c:pt idx="10104">
                  <c:v>3.2015686274509805</c:v>
                </c:pt>
                <c:pt idx="10105">
                  <c:v>3.2015686274509805</c:v>
                </c:pt>
                <c:pt idx="10106">
                  <c:v>3.2015686274509805</c:v>
                </c:pt>
                <c:pt idx="10107">
                  <c:v>3.2015686274509805</c:v>
                </c:pt>
                <c:pt idx="10108">
                  <c:v>3.2015686274509805</c:v>
                </c:pt>
                <c:pt idx="10109">
                  <c:v>3.2015686274509805</c:v>
                </c:pt>
                <c:pt idx="10110">
                  <c:v>3.2015686274509805</c:v>
                </c:pt>
                <c:pt idx="10111">
                  <c:v>3.2015686274509805</c:v>
                </c:pt>
                <c:pt idx="10112">
                  <c:v>3.2015686274509805</c:v>
                </c:pt>
                <c:pt idx="10113">
                  <c:v>3.2015686274509805</c:v>
                </c:pt>
                <c:pt idx="10114">
                  <c:v>3.2015686274509805</c:v>
                </c:pt>
                <c:pt idx="10115">
                  <c:v>3.2015686274509805</c:v>
                </c:pt>
                <c:pt idx="10116">
                  <c:v>3.2015686274509805</c:v>
                </c:pt>
                <c:pt idx="10117">
                  <c:v>3.2015686274509805</c:v>
                </c:pt>
                <c:pt idx="10118">
                  <c:v>3.2015686274509805</c:v>
                </c:pt>
                <c:pt idx="10119">
                  <c:v>3.2015686274509805</c:v>
                </c:pt>
                <c:pt idx="10120">
                  <c:v>3.2015686274509805</c:v>
                </c:pt>
                <c:pt idx="10121">
                  <c:v>3.2015686274509805</c:v>
                </c:pt>
                <c:pt idx="10122">
                  <c:v>3.2015686274509805</c:v>
                </c:pt>
                <c:pt idx="10123">
                  <c:v>3.2015686274509805</c:v>
                </c:pt>
                <c:pt idx="10124">
                  <c:v>3.2015686274509805</c:v>
                </c:pt>
                <c:pt idx="10125">
                  <c:v>3.2015686274509805</c:v>
                </c:pt>
                <c:pt idx="10126">
                  <c:v>3.2015686274509805</c:v>
                </c:pt>
                <c:pt idx="10127">
                  <c:v>3.2015686274509805</c:v>
                </c:pt>
                <c:pt idx="10128">
                  <c:v>3.2015686274509805</c:v>
                </c:pt>
                <c:pt idx="10129">
                  <c:v>3.2015686274509805</c:v>
                </c:pt>
                <c:pt idx="10130">
                  <c:v>3.2015686274509805</c:v>
                </c:pt>
                <c:pt idx="10131">
                  <c:v>3.2015686274509805</c:v>
                </c:pt>
                <c:pt idx="10132">
                  <c:v>3.2015686274509805</c:v>
                </c:pt>
                <c:pt idx="10133">
                  <c:v>3.2015686274509805</c:v>
                </c:pt>
                <c:pt idx="10134">
                  <c:v>3.2015686274509805</c:v>
                </c:pt>
                <c:pt idx="10135">
                  <c:v>3.2015686274509805</c:v>
                </c:pt>
                <c:pt idx="10136">
                  <c:v>3.2015686274509805</c:v>
                </c:pt>
                <c:pt idx="10137">
                  <c:v>3.2015686274509805</c:v>
                </c:pt>
                <c:pt idx="10138">
                  <c:v>3.2015686274509805</c:v>
                </c:pt>
                <c:pt idx="10139">
                  <c:v>3.2015686274509805</c:v>
                </c:pt>
                <c:pt idx="10140">
                  <c:v>3.2015686274509805</c:v>
                </c:pt>
                <c:pt idx="10141">
                  <c:v>3.2015686274509805</c:v>
                </c:pt>
                <c:pt idx="10142">
                  <c:v>3.2015686274509805</c:v>
                </c:pt>
                <c:pt idx="10143">
                  <c:v>3.2015686274509805</c:v>
                </c:pt>
                <c:pt idx="10144">
                  <c:v>3.2015686274509805</c:v>
                </c:pt>
                <c:pt idx="10145">
                  <c:v>3.2015686274509805</c:v>
                </c:pt>
                <c:pt idx="10146">
                  <c:v>3.2015686274509805</c:v>
                </c:pt>
                <c:pt idx="10147">
                  <c:v>3.2015686274509805</c:v>
                </c:pt>
                <c:pt idx="10148">
                  <c:v>3.2015686274509805</c:v>
                </c:pt>
                <c:pt idx="10149">
                  <c:v>3.2015686274509805</c:v>
                </c:pt>
                <c:pt idx="10150">
                  <c:v>3.2015686274509805</c:v>
                </c:pt>
                <c:pt idx="10151">
                  <c:v>3.2015686274509805</c:v>
                </c:pt>
                <c:pt idx="10152">
                  <c:v>3.2015686274509805</c:v>
                </c:pt>
                <c:pt idx="10153">
                  <c:v>3.2015686274509805</c:v>
                </c:pt>
                <c:pt idx="10154">
                  <c:v>3.2015686274509805</c:v>
                </c:pt>
                <c:pt idx="10155">
                  <c:v>3.2015686274509805</c:v>
                </c:pt>
                <c:pt idx="10156">
                  <c:v>3.2015686274509805</c:v>
                </c:pt>
                <c:pt idx="10157">
                  <c:v>3.2015686274509805</c:v>
                </c:pt>
                <c:pt idx="10158">
                  <c:v>3.2015686274509805</c:v>
                </c:pt>
                <c:pt idx="10159">
                  <c:v>3.2015686274509805</c:v>
                </c:pt>
                <c:pt idx="10160">
                  <c:v>3.2015686274509805</c:v>
                </c:pt>
                <c:pt idx="10161">
                  <c:v>3.2015686274509805</c:v>
                </c:pt>
                <c:pt idx="10162">
                  <c:v>3.2015686274509805</c:v>
                </c:pt>
                <c:pt idx="10163">
                  <c:v>3.2015686274509805</c:v>
                </c:pt>
                <c:pt idx="10164">
                  <c:v>3.2015686274509805</c:v>
                </c:pt>
                <c:pt idx="10165">
                  <c:v>3.2015686274509805</c:v>
                </c:pt>
                <c:pt idx="10166">
                  <c:v>3.2015686274509805</c:v>
                </c:pt>
                <c:pt idx="10167">
                  <c:v>3.2015686274509805</c:v>
                </c:pt>
                <c:pt idx="10168">
                  <c:v>3.2015686274509805</c:v>
                </c:pt>
                <c:pt idx="10169">
                  <c:v>3.2015686274509805</c:v>
                </c:pt>
                <c:pt idx="10170">
                  <c:v>3.2015686274509805</c:v>
                </c:pt>
                <c:pt idx="10171">
                  <c:v>3.2015686274509805</c:v>
                </c:pt>
                <c:pt idx="10172">
                  <c:v>3.2015686274509805</c:v>
                </c:pt>
                <c:pt idx="10173">
                  <c:v>3.2015686274509805</c:v>
                </c:pt>
                <c:pt idx="10174">
                  <c:v>3.2015686274509805</c:v>
                </c:pt>
                <c:pt idx="10175">
                  <c:v>3.2015686274509805</c:v>
                </c:pt>
                <c:pt idx="10176">
                  <c:v>3.2015686274509805</c:v>
                </c:pt>
                <c:pt idx="10177">
                  <c:v>3.2015686274509805</c:v>
                </c:pt>
                <c:pt idx="10178">
                  <c:v>3.2015686274509805</c:v>
                </c:pt>
                <c:pt idx="10179">
                  <c:v>3.2015686274509805</c:v>
                </c:pt>
                <c:pt idx="10180">
                  <c:v>3.2015686274509805</c:v>
                </c:pt>
                <c:pt idx="10181">
                  <c:v>3.2015686274509805</c:v>
                </c:pt>
                <c:pt idx="10182">
                  <c:v>3.2015686274509805</c:v>
                </c:pt>
                <c:pt idx="10183">
                  <c:v>3.2015686274509805</c:v>
                </c:pt>
                <c:pt idx="10184">
                  <c:v>3.2015686274509805</c:v>
                </c:pt>
                <c:pt idx="10185">
                  <c:v>3.2015686274509805</c:v>
                </c:pt>
                <c:pt idx="10186">
                  <c:v>3.2015686274509805</c:v>
                </c:pt>
                <c:pt idx="10187">
                  <c:v>3.2015686274509805</c:v>
                </c:pt>
                <c:pt idx="10188">
                  <c:v>3.2015686274509805</c:v>
                </c:pt>
                <c:pt idx="10189">
                  <c:v>3.2015686274509805</c:v>
                </c:pt>
                <c:pt idx="10190">
                  <c:v>3.2015686274509805</c:v>
                </c:pt>
                <c:pt idx="10191">
                  <c:v>3.2015686274509805</c:v>
                </c:pt>
                <c:pt idx="10192">
                  <c:v>3.2015686274509805</c:v>
                </c:pt>
                <c:pt idx="10193">
                  <c:v>3.2015686274509805</c:v>
                </c:pt>
                <c:pt idx="10194">
                  <c:v>3.2015686274509805</c:v>
                </c:pt>
                <c:pt idx="10195">
                  <c:v>3.2015686274509805</c:v>
                </c:pt>
                <c:pt idx="10196">
                  <c:v>3.2015686274509805</c:v>
                </c:pt>
                <c:pt idx="10197">
                  <c:v>3.2015686274509805</c:v>
                </c:pt>
                <c:pt idx="10198">
                  <c:v>3.2015686274509805</c:v>
                </c:pt>
                <c:pt idx="10199">
                  <c:v>3.2015686274509805</c:v>
                </c:pt>
                <c:pt idx="10200">
                  <c:v>3.2015686274509805</c:v>
                </c:pt>
                <c:pt idx="10201">
                  <c:v>3.2015686274509805</c:v>
                </c:pt>
                <c:pt idx="10202">
                  <c:v>3.2015686274509805</c:v>
                </c:pt>
                <c:pt idx="10203">
                  <c:v>3.2015686274509805</c:v>
                </c:pt>
                <c:pt idx="10204">
                  <c:v>3.2015686274509805</c:v>
                </c:pt>
                <c:pt idx="10205">
                  <c:v>3.2015686274509805</c:v>
                </c:pt>
                <c:pt idx="10206">
                  <c:v>3.2015686274509805</c:v>
                </c:pt>
                <c:pt idx="10207">
                  <c:v>3.2015686274509805</c:v>
                </c:pt>
                <c:pt idx="10208">
                  <c:v>3.2015686274509805</c:v>
                </c:pt>
                <c:pt idx="10209">
                  <c:v>3.2015686274509805</c:v>
                </c:pt>
                <c:pt idx="10210">
                  <c:v>3.2015686274509805</c:v>
                </c:pt>
                <c:pt idx="10211">
                  <c:v>3.2015686274509805</c:v>
                </c:pt>
                <c:pt idx="10212">
                  <c:v>3.0541176470588236</c:v>
                </c:pt>
                <c:pt idx="10213">
                  <c:v>3.0541176470588236</c:v>
                </c:pt>
                <c:pt idx="10214">
                  <c:v>3.0541176470588236</c:v>
                </c:pt>
                <c:pt idx="10215">
                  <c:v>3.0541176470588236</c:v>
                </c:pt>
                <c:pt idx="10216">
                  <c:v>3.0541176470588236</c:v>
                </c:pt>
                <c:pt idx="10217">
                  <c:v>3.0541176470588236</c:v>
                </c:pt>
                <c:pt idx="10218">
                  <c:v>3.0541176470588236</c:v>
                </c:pt>
                <c:pt idx="10219">
                  <c:v>3.2015686274509805</c:v>
                </c:pt>
                <c:pt idx="10220">
                  <c:v>3.2015686274509805</c:v>
                </c:pt>
                <c:pt idx="10221">
                  <c:v>3.2015686274509805</c:v>
                </c:pt>
                <c:pt idx="10222">
                  <c:v>3.2015686274509805</c:v>
                </c:pt>
                <c:pt idx="10223">
                  <c:v>3.2015686274509805</c:v>
                </c:pt>
                <c:pt idx="10224">
                  <c:v>3.2015686274509805</c:v>
                </c:pt>
                <c:pt idx="10225">
                  <c:v>3.2015686274509805</c:v>
                </c:pt>
                <c:pt idx="10226">
                  <c:v>3.2015686274509805</c:v>
                </c:pt>
                <c:pt idx="10227">
                  <c:v>3.2015686274509805</c:v>
                </c:pt>
                <c:pt idx="10228">
                  <c:v>3.2015686274509805</c:v>
                </c:pt>
                <c:pt idx="10229">
                  <c:v>3.2015686274509805</c:v>
                </c:pt>
                <c:pt idx="10230">
                  <c:v>3.2015686274509805</c:v>
                </c:pt>
                <c:pt idx="10231">
                  <c:v>3.2015686274509805</c:v>
                </c:pt>
                <c:pt idx="10232">
                  <c:v>3.2015686274509805</c:v>
                </c:pt>
                <c:pt idx="10233">
                  <c:v>3.2015686274509805</c:v>
                </c:pt>
                <c:pt idx="10234">
                  <c:v>3.2015686274509805</c:v>
                </c:pt>
                <c:pt idx="10235">
                  <c:v>3.2015686274509805</c:v>
                </c:pt>
                <c:pt idx="10236">
                  <c:v>3.2015686274509805</c:v>
                </c:pt>
                <c:pt idx="10237">
                  <c:v>3.2015686274509805</c:v>
                </c:pt>
                <c:pt idx="10238">
                  <c:v>3.2015686274509805</c:v>
                </c:pt>
                <c:pt idx="10239">
                  <c:v>3.2015686274509805</c:v>
                </c:pt>
                <c:pt idx="10240">
                  <c:v>3.2015686274509805</c:v>
                </c:pt>
                <c:pt idx="10241">
                  <c:v>3.2015686274509805</c:v>
                </c:pt>
                <c:pt idx="10242">
                  <c:v>3.2015686274509805</c:v>
                </c:pt>
                <c:pt idx="10243">
                  <c:v>3.2015686274509805</c:v>
                </c:pt>
                <c:pt idx="10244">
                  <c:v>3.2015686274509805</c:v>
                </c:pt>
                <c:pt idx="10245">
                  <c:v>3.2015686274509805</c:v>
                </c:pt>
                <c:pt idx="10246">
                  <c:v>3.2015686274509805</c:v>
                </c:pt>
                <c:pt idx="10247">
                  <c:v>3.2015686274509805</c:v>
                </c:pt>
                <c:pt idx="10248">
                  <c:v>3.2015686274509805</c:v>
                </c:pt>
                <c:pt idx="10249">
                  <c:v>3.2015686274509805</c:v>
                </c:pt>
                <c:pt idx="10250">
                  <c:v>3.2015686274509805</c:v>
                </c:pt>
                <c:pt idx="10251">
                  <c:v>3.2015686274509805</c:v>
                </c:pt>
                <c:pt idx="10252">
                  <c:v>3.2015686274509805</c:v>
                </c:pt>
                <c:pt idx="10253">
                  <c:v>3.2015686274509805</c:v>
                </c:pt>
                <c:pt idx="10254">
                  <c:v>3.2015686274509805</c:v>
                </c:pt>
                <c:pt idx="10255">
                  <c:v>3.2015686274509805</c:v>
                </c:pt>
                <c:pt idx="10256">
                  <c:v>3.2015686274509805</c:v>
                </c:pt>
                <c:pt idx="10257">
                  <c:v>3.2015686274509805</c:v>
                </c:pt>
                <c:pt idx="10258">
                  <c:v>3.2015686274509805</c:v>
                </c:pt>
                <c:pt idx="10259">
                  <c:v>3.2015686274509805</c:v>
                </c:pt>
                <c:pt idx="10260">
                  <c:v>3.2015686274509805</c:v>
                </c:pt>
                <c:pt idx="10261">
                  <c:v>3.2015686274509805</c:v>
                </c:pt>
                <c:pt idx="10262">
                  <c:v>3.2015686274509805</c:v>
                </c:pt>
                <c:pt idx="10263">
                  <c:v>3.2015686274509805</c:v>
                </c:pt>
                <c:pt idx="10264">
                  <c:v>3.2015686274509805</c:v>
                </c:pt>
                <c:pt idx="10265">
                  <c:v>3.2015686274509805</c:v>
                </c:pt>
                <c:pt idx="10266">
                  <c:v>3.2015686274509805</c:v>
                </c:pt>
                <c:pt idx="10267">
                  <c:v>3.2015686274509805</c:v>
                </c:pt>
                <c:pt idx="10268">
                  <c:v>3.2015686274509805</c:v>
                </c:pt>
                <c:pt idx="10269">
                  <c:v>3.2015686274509805</c:v>
                </c:pt>
                <c:pt idx="10270">
                  <c:v>3.2015686274509805</c:v>
                </c:pt>
                <c:pt idx="10271">
                  <c:v>3.2015686274509805</c:v>
                </c:pt>
                <c:pt idx="10272">
                  <c:v>3.2015686274509805</c:v>
                </c:pt>
                <c:pt idx="10273">
                  <c:v>3.2015686274509805</c:v>
                </c:pt>
                <c:pt idx="10274">
                  <c:v>3.2015686274509805</c:v>
                </c:pt>
                <c:pt idx="10275">
                  <c:v>3.2015686274509805</c:v>
                </c:pt>
                <c:pt idx="10276">
                  <c:v>3.2015686274509805</c:v>
                </c:pt>
                <c:pt idx="10277">
                  <c:v>3.2015686274509805</c:v>
                </c:pt>
                <c:pt idx="10278">
                  <c:v>3.2015686274509805</c:v>
                </c:pt>
                <c:pt idx="10279">
                  <c:v>3.2015686274509805</c:v>
                </c:pt>
                <c:pt idx="10280">
                  <c:v>3.2015686274509805</c:v>
                </c:pt>
                <c:pt idx="10281">
                  <c:v>3.2015686274509805</c:v>
                </c:pt>
                <c:pt idx="10282">
                  <c:v>3.0541176470588236</c:v>
                </c:pt>
                <c:pt idx="10283">
                  <c:v>3.0541176470588236</c:v>
                </c:pt>
                <c:pt idx="10284">
                  <c:v>3.0541176470588236</c:v>
                </c:pt>
                <c:pt idx="10285">
                  <c:v>3.0541176470588236</c:v>
                </c:pt>
                <c:pt idx="10286">
                  <c:v>3.0541176470588236</c:v>
                </c:pt>
                <c:pt idx="10287">
                  <c:v>3.0541176470588236</c:v>
                </c:pt>
                <c:pt idx="10288">
                  <c:v>3.0541176470588236</c:v>
                </c:pt>
                <c:pt idx="10289">
                  <c:v>3.0541176470588236</c:v>
                </c:pt>
                <c:pt idx="10290">
                  <c:v>3.0541176470588236</c:v>
                </c:pt>
                <c:pt idx="10291">
                  <c:v>3.0541176470588236</c:v>
                </c:pt>
                <c:pt idx="10292">
                  <c:v>3.0541176470588236</c:v>
                </c:pt>
                <c:pt idx="10293">
                  <c:v>3.0541176470588236</c:v>
                </c:pt>
                <c:pt idx="10294">
                  <c:v>3.0541176470588236</c:v>
                </c:pt>
                <c:pt idx="10295">
                  <c:v>3.0541176470588236</c:v>
                </c:pt>
                <c:pt idx="10296">
                  <c:v>3.0541176470588236</c:v>
                </c:pt>
                <c:pt idx="10297">
                  <c:v>3.0541176470588236</c:v>
                </c:pt>
                <c:pt idx="10298">
                  <c:v>3.0541176470588236</c:v>
                </c:pt>
                <c:pt idx="10299">
                  <c:v>3.0541176470588236</c:v>
                </c:pt>
                <c:pt idx="10300">
                  <c:v>3.0541176470588236</c:v>
                </c:pt>
                <c:pt idx="10301">
                  <c:v>3.0541176470588236</c:v>
                </c:pt>
                <c:pt idx="10302">
                  <c:v>3.0541176470588236</c:v>
                </c:pt>
                <c:pt idx="10303">
                  <c:v>3.0541176470588236</c:v>
                </c:pt>
                <c:pt idx="10304">
                  <c:v>3.0541176470588236</c:v>
                </c:pt>
                <c:pt idx="10305">
                  <c:v>3.0541176470588236</c:v>
                </c:pt>
                <c:pt idx="10306">
                  <c:v>3.0541176470588236</c:v>
                </c:pt>
                <c:pt idx="10307">
                  <c:v>3.0541176470588236</c:v>
                </c:pt>
                <c:pt idx="10308">
                  <c:v>3.0541176470588236</c:v>
                </c:pt>
                <c:pt idx="10309">
                  <c:v>3.0541176470588236</c:v>
                </c:pt>
                <c:pt idx="10310">
                  <c:v>3.0541176470588236</c:v>
                </c:pt>
                <c:pt idx="10311">
                  <c:v>3.0541176470588236</c:v>
                </c:pt>
                <c:pt idx="10312">
                  <c:v>3.0541176470588236</c:v>
                </c:pt>
                <c:pt idx="10313">
                  <c:v>3.0541176470588236</c:v>
                </c:pt>
                <c:pt idx="10314">
                  <c:v>3.0541176470588236</c:v>
                </c:pt>
                <c:pt idx="10315">
                  <c:v>3.0541176470588236</c:v>
                </c:pt>
                <c:pt idx="10316">
                  <c:v>3.0541176470588236</c:v>
                </c:pt>
                <c:pt idx="10317">
                  <c:v>3.0541176470588236</c:v>
                </c:pt>
                <c:pt idx="10318">
                  <c:v>3.0541176470588236</c:v>
                </c:pt>
                <c:pt idx="10319">
                  <c:v>3.0541176470588236</c:v>
                </c:pt>
                <c:pt idx="10320">
                  <c:v>3.0541176470588236</c:v>
                </c:pt>
                <c:pt idx="10321">
                  <c:v>3.0541176470588236</c:v>
                </c:pt>
                <c:pt idx="10322">
                  <c:v>3.0541176470588236</c:v>
                </c:pt>
                <c:pt idx="10323">
                  <c:v>3.0541176470588236</c:v>
                </c:pt>
                <c:pt idx="10324">
                  <c:v>3.0541176470588236</c:v>
                </c:pt>
                <c:pt idx="10325">
                  <c:v>3.0541176470588236</c:v>
                </c:pt>
                <c:pt idx="10326">
                  <c:v>3.0541176470588236</c:v>
                </c:pt>
                <c:pt idx="10327">
                  <c:v>3.0541176470588236</c:v>
                </c:pt>
                <c:pt idx="10328">
                  <c:v>3.0541176470588236</c:v>
                </c:pt>
                <c:pt idx="10329">
                  <c:v>3.0541176470588236</c:v>
                </c:pt>
                <c:pt idx="10330">
                  <c:v>3.0541176470588236</c:v>
                </c:pt>
                <c:pt idx="10331">
                  <c:v>3.0541176470588236</c:v>
                </c:pt>
                <c:pt idx="10332">
                  <c:v>3.0541176470588236</c:v>
                </c:pt>
                <c:pt idx="10333">
                  <c:v>3.0541176470588236</c:v>
                </c:pt>
                <c:pt idx="10334">
                  <c:v>3.0541176470588236</c:v>
                </c:pt>
                <c:pt idx="10335">
                  <c:v>3.0541176470588236</c:v>
                </c:pt>
                <c:pt idx="10336">
                  <c:v>3.0541176470588236</c:v>
                </c:pt>
                <c:pt idx="10337">
                  <c:v>3.0541176470588236</c:v>
                </c:pt>
                <c:pt idx="10338">
                  <c:v>3.0541176470588236</c:v>
                </c:pt>
                <c:pt idx="10339">
                  <c:v>3.0541176470588236</c:v>
                </c:pt>
                <c:pt idx="10340">
                  <c:v>3.0541176470588236</c:v>
                </c:pt>
                <c:pt idx="10341">
                  <c:v>3.0541176470588236</c:v>
                </c:pt>
                <c:pt idx="10342">
                  <c:v>3.0541176470588236</c:v>
                </c:pt>
                <c:pt idx="10343">
                  <c:v>3.0541176470588236</c:v>
                </c:pt>
                <c:pt idx="10344">
                  <c:v>3.0541176470588236</c:v>
                </c:pt>
                <c:pt idx="10345">
                  <c:v>3.0541176470588236</c:v>
                </c:pt>
                <c:pt idx="10346">
                  <c:v>3.0541176470588236</c:v>
                </c:pt>
                <c:pt idx="10347">
                  <c:v>3.0541176470588236</c:v>
                </c:pt>
                <c:pt idx="10348">
                  <c:v>3.0541176470588236</c:v>
                </c:pt>
                <c:pt idx="10349">
                  <c:v>3.0541176470588236</c:v>
                </c:pt>
                <c:pt idx="10350">
                  <c:v>3.0541176470588236</c:v>
                </c:pt>
                <c:pt idx="10351">
                  <c:v>3.0541176470588236</c:v>
                </c:pt>
                <c:pt idx="10352">
                  <c:v>3.0541176470588236</c:v>
                </c:pt>
                <c:pt idx="10353">
                  <c:v>3.0541176470588236</c:v>
                </c:pt>
                <c:pt idx="10354">
                  <c:v>3.0541176470588236</c:v>
                </c:pt>
                <c:pt idx="10355">
                  <c:v>3.0541176470588236</c:v>
                </c:pt>
                <c:pt idx="10356">
                  <c:v>3.0541176470588236</c:v>
                </c:pt>
                <c:pt idx="10357">
                  <c:v>3.0541176470588236</c:v>
                </c:pt>
                <c:pt idx="10358">
                  <c:v>3.0541176470588236</c:v>
                </c:pt>
                <c:pt idx="10359">
                  <c:v>3.0541176470588236</c:v>
                </c:pt>
                <c:pt idx="10360">
                  <c:v>3.0541176470588236</c:v>
                </c:pt>
                <c:pt idx="10361">
                  <c:v>3.0541176470588236</c:v>
                </c:pt>
                <c:pt idx="10362">
                  <c:v>3.0541176470588236</c:v>
                </c:pt>
                <c:pt idx="10363">
                  <c:v>3.0541176470588236</c:v>
                </c:pt>
                <c:pt idx="10364">
                  <c:v>3.0541176470588236</c:v>
                </c:pt>
                <c:pt idx="10365">
                  <c:v>3.0541176470588236</c:v>
                </c:pt>
                <c:pt idx="10366">
                  <c:v>3.0541176470588236</c:v>
                </c:pt>
                <c:pt idx="10367">
                  <c:v>3.0541176470588236</c:v>
                </c:pt>
                <c:pt idx="10368">
                  <c:v>3.0541176470588236</c:v>
                </c:pt>
                <c:pt idx="10369">
                  <c:v>3.0541176470588236</c:v>
                </c:pt>
                <c:pt idx="10370">
                  <c:v>3.0541176470588236</c:v>
                </c:pt>
                <c:pt idx="10371">
                  <c:v>3.0541176470588236</c:v>
                </c:pt>
                <c:pt idx="10372">
                  <c:v>3.0541176470588236</c:v>
                </c:pt>
                <c:pt idx="10373">
                  <c:v>3.0541176470588236</c:v>
                </c:pt>
                <c:pt idx="10374">
                  <c:v>3.0541176470588236</c:v>
                </c:pt>
                <c:pt idx="10375">
                  <c:v>3.0541176470588236</c:v>
                </c:pt>
                <c:pt idx="10376">
                  <c:v>3.0541176470588236</c:v>
                </c:pt>
                <c:pt idx="10377">
                  <c:v>3.0541176470588236</c:v>
                </c:pt>
                <c:pt idx="10378">
                  <c:v>3.0541176470588236</c:v>
                </c:pt>
                <c:pt idx="10379">
                  <c:v>3.0541176470588236</c:v>
                </c:pt>
                <c:pt idx="10380">
                  <c:v>3.0541176470588236</c:v>
                </c:pt>
                <c:pt idx="10381">
                  <c:v>3.0541176470588236</c:v>
                </c:pt>
                <c:pt idx="10382">
                  <c:v>3.0541176470588236</c:v>
                </c:pt>
                <c:pt idx="10383">
                  <c:v>3.0541176470588236</c:v>
                </c:pt>
                <c:pt idx="10384">
                  <c:v>3.0541176470588236</c:v>
                </c:pt>
                <c:pt idx="10385">
                  <c:v>3.0541176470588236</c:v>
                </c:pt>
                <c:pt idx="10386">
                  <c:v>3.0541176470588236</c:v>
                </c:pt>
                <c:pt idx="10387">
                  <c:v>3.0541176470588236</c:v>
                </c:pt>
                <c:pt idx="10388">
                  <c:v>3.0541176470588236</c:v>
                </c:pt>
                <c:pt idx="10389">
                  <c:v>3.0541176470588236</c:v>
                </c:pt>
                <c:pt idx="10390">
                  <c:v>3.0541176470588236</c:v>
                </c:pt>
                <c:pt idx="10391">
                  <c:v>3.0541176470588236</c:v>
                </c:pt>
                <c:pt idx="10392">
                  <c:v>3.0541176470588236</c:v>
                </c:pt>
                <c:pt idx="10393">
                  <c:v>3.0541176470588236</c:v>
                </c:pt>
                <c:pt idx="10394">
                  <c:v>3.0541176470588236</c:v>
                </c:pt>
                <c:pt idx="10395">
                  <c:v>3.0541176470588236</c:v>
                </c:pt>
                <c:pt idx="10396">
                  <c:v>3.0541176470588236</c:v>
                </c:pt>
                <c:pt idx="10397">
                  <c:v>3.0541176470588236</c:v>
                </c:pt>
                <c:pt idx="10398">
                  <c:v>3.0541176470588236</c:v>
                </c:pt>
                <c:pt idx="10399">
                  <c:v>3.0541176470588236</c:v>
                </c:pt>
                <c:pt idx="10400">
                  <c:v>3.0541176470588236</c:v>
                </c:pt>
                <c:pt idx="10401">
                  <c:v>3.0541176470588236</c:v>
                </c:pt>
                <c:pt idx="10402">
                  <c:v>3.0541176470588236</c:v>
                </c:pt>
                <c:pt idx="10403">
                  <c:v>3.0541176470588236</c:v>
                </c:pt>
                <c:pt idx="10404">
                  <c:v>3.0541176470588236</c:v>
                </c:pt>
                <c:pt idx="10405">
                  <c:v>3.0541176470588236</c:v>
                </c:pt>
                <c:pt idx="10406">
                  <c:v>3.0541176470588236</c:v>
                </c:pt>
                <c:pt idx="10407">
                  <c:v>3.0541176470588236</c:v>
                </c:pt>
                <c:pt idx="10408">
                  <c:v>3.0541176470588236</c:v>
                </c:pt>
                <c:pt idx="10409">
                  <c:v>3.0541176470588236</c:v>
                </c:pt>
                <c:pt idx="10410">
                  <c:v>3.0541176470588236</c:v>
                </c:pt>
                <c:pt idx="10411">
                  <c:v>3.0541176470588236</c:v>
                </c:pt>
                <c:pt idx="10412">
                  <c:v>3.0541176470588236</c:v>
                </c:pt>
                <c:pt idx="10413">
                  <c:v>3.0541176470588236</c:v>
                </c:pt>
                <c:pt idx="10414">
                  <c:v>3.0541176470588236</c:v>
                </c:pt>
                <c:pt idx="10415">
                  <c:v>3.0541176470588236</c:v>
                </c:pt>
                <c:pt idx="10416">
                  <c:v>3.0541176470588236</c:v>
                </c:pt>
                <c:pt idx="10417">
                  <c:v>3.0541176470588236</c:v>
                </c:pt>
                <c:pt idx="10418">
                  <c:v>3.0541176470588236</c:v>
                </c:pt>
                <c:pt idx="10419">
                  <c:v>3.0541176470588236</c:v>
                </c:pt>
                <c:pt idx="10420">
                  <c:v>3.0541176470588236</c:v>
                </c:pt>
                <c:pt idx="10421">
                  <c:v>3.0541176470588236</c:v>
                </c:pt>
                <c:pt idx="10422">
                  <c:v>3.0541176470588236</c:v>
                </c:pt>
                <c:pt idx="10423">
                  <c:v>3.0541176470588236</c:v>
                </c:pt>
                <c:pt idx="10424">
                  <c:v>3.0541176470588236</c:v>
                </c:pt>
                <c:pt idx="10425">
                  <c:v>3.0541176470588236</c:v>
                </c:pt>
                <c:pt idx="10426">
                  <c:v>3.0541176470588236</c:v>
                </c:pt>
                <c:pt idx="10427">
                  <c:v>3.0541176470588236</c:v>
                </c:pt>
                <c:pt idx="10428">
                  <c:v>3.0541176470588236</c:v>
                </c:pt>
                <c:pt idx="10429">
                  <c:v>3.0541176470588236</c:v>
                </c:pt>
                <c:pt idx="10430">
                  <c:v>3.0541176470588236</c:v>
                </c:pt>
                <c:pt idx="10431">
                  <c:v>3.0541176470588236</c:v>
                </c:pt>
                <c:pt idx="10432">
                  <c:v>3.0541176470588236</c:v>
                </c:pt>
                <c:pt idx="10433">
                  <c:v>3.0541176470588236</c:v>
                </c:pt>
                <c:pt idx="10434">
                  <c:v>3.0541176470588236</c:v>
                </c:pt>
                <c:pt idx="10435">
                  <c:v>3.0541176470588236</c:v>
                </c:pt>
                <c:pt idx="10436">
                  <c:v>3.0541176470588236</c:v>
                </c:pt>
                <c:pt idx="10437">
                  <c:v>3.0541176470588236</c:v>
                </c:pt>
                <c:pt idx="10438">
                  <c:v>3.0541176470588236</c:v>
                </c:pt>
                <c:pt idx="10439">
                  <c:v>3.0541176470588236</c:v>
                </c:pt>
                <c:pt idx="10440">
                  <c:v>3.0541176470588236</c:v>
                </c:pt>
                <c:pt idx="10441">
                  <c:v>3.0541176470588236</c:v>
                </c:pt>
                <c:pt idx="10442">
                  <c:v>3.0541176470588236</c:v>
                </c:pt>
                <c:pt idx="10443">
                  <c:v>3.0541176470588236</c:v>
                </c:pt>
                <c:pt idx="10444">
                  <c:v>3.0541176470588236</c:v>
                </c:pt>
                <c:pt idx="10445">
                  <c:v>3.0541176470588236</c:v>
                </c:pt>
                <c:pt idx="10446">
                  <c:v>3.0541176470588236</c:v>
                </c:pt>
                <c:pt idx="10447">
                  <c:v>3.0541176470588236</c:v>
                </c:pt>
                <c:pt idx="10448">
                  <c:v>3.0541176470588236</c:v>
                </c:pt>
                <c:pt idx="10449">
                  <c:v>3.0541176470588236</c:v>
                </c:pt>
                <c:pt idx="10450">
                  <c:v>3.0541176470588236</c:v>
                </c:pt>
                <c:pt idx="10451">
                  <c:v>3.0541176470588236</c:v>
                </c:pt>
                <c:pt idx="10452">
                  <c:v>3.0541176470588236</c:v>
                </c:pt>
                <c:pt idx="10453">
                  <c:v>3.0541176470588236</c:v>
                </c:pt>
                <c:pt idx="10454">
                  <c:v>3.0541176470588236</c:v>
                </c:pt>
                <c:pt idx="10455">
                  <c:v>3.0541176470588236</c:v>
                </c:pt>
                <c:pt idx="10456">
                  <c:v>3.0541176470588236</c:v>
                </c:pt>
                <c:pt idx="10457">
                  <c:v>3.0541176470588236</c:v>
                </c:pt>
                <c:pt idx="10458">
                  <c:v>3.0541176470588236</c:v>
                </c:pt>
                <c:pt idx="10459">
                  <c:v>3.0541176470588236</c:v>
                </c:pt>
                <c:pt idx="10460">
                  <c:v>3.0541176470588236</c:v>
                </c:pt>
                <c:pt idx="10461">
                  <c:v>3.0541176470588236</c:v>
                </c:pt>
                <c:pt idx="10462">
                  <c:v>3.0541176470588236</c:v>
                </c:pt>
                <c:pt idx="10463">
                  <c:v>3.0541176470588236</c:v>
                </c:pt>
                <c:pt idx="10464">
                  <c:v>3.0541176470588236</c:v>
                </c:pt>
                <c:pt idx="10465">
                  <c:v>3.0541176470588236</c:v>
                </c:pt>
                <c:pt idx="10466">
                  <c:v>3.0541176470588236</c:v>
                </c:pt>
                <c:pt idx="10467">
                  <c:v>3.0541176470588236</c:v>
                </c:pt>
                <c:pt idx="10468">
                  <c:v>3.0541176470588236</c:v>
                </c:pt>
                <c:pt idx="10469">
                  <c:v>3.0541176470588236</c:v>
                </c:pt>
                <c:pt idx="10470">
                  <c:v>3.0541176470588236</c:v>
                </c:pt>
                <c:pt idx="10471">
                  <c:v>3.0541176470588236</c:v>
                </c:pt>
                <c:pt idx="10472">
                  <c:v>3.0541176470588236</c:v>
                </c:pt>
                <c:pt idx="10473">
                  <c:v>3.0541176470588236</c:v>
                </c:pt>
                <c:pt idx="10474">
                  <c:v>3.0541176470588236</c:v>
                </c:pt>
                <c:pt idx="10475">
                  <c:v>3.0541176470588236</c:v>
                </c:pt>
                <c:pt idx="10476">
                  <c:v>3.0541176470588236</c:v>
                </c:pt>
                <c:pt idx="10477">
                  <c:v>3.0541176470588236</c:v>
                </c:pt>
                <c:pt idx="10478">
                  <c:v>3.0541176470588236</c:v>
                </c:pt>
                <c:pt idx="10479">
                  <c:v>3.0541176470588236</c:v>
                </c:pt>
                <c:pt idx="10480">
                  <c:v>3.0541176470588236</c:v>
                </c:pt>
                <c:pt idx="10481">
                  <c:v>3.0541176470588236</c:v>
                </c:pt>
                <c:pt idx="10482">
                  <c:v>3.0541176470588236</c:v>
                </c:pt>
                <c:pt idx="10483">
                  <c:v>3.0541176470588236</c:v>
                </c:pt>
                <c:pt idx="10484">
                  <c:v>3.0541176470588236</c:v>
                </c:pt>
                <c:pt idx="10485">
                  <c:v>3.0541176470588236</c:v>
                </c:pt>
                <c:pt idx="10486">
                  <c:v>3.0541176470588236</c:v>
                </c:pt>
                <c:pt idx="10487">
                  <c:v>3.0541176470588236</c:v>
                </c:pt>
                <c:pt idx="10488">
                  <c:v>3.0541176470588236</c:v>
                </c:pt>
                <c:pt idx="10489">
                  <c:v>3.0541176470588236</c:v>
                </c:pt>
                <c:pt idx="10490">
                  <c:v>3.0541176470588236</c:v>
                </c:pt>
                <c:pt idx="10491">
                  <c:v>3.0541176470588236</c:v>
                </c:pt>
                <c:pt idx="10492">
                  <c:v>3.0541176470588236</c:v>
                </c:pt>
                <c:pt idx="10493">
                  <c:v>3.0541176470588236</c:v>
                </c:pt>
                <c:pt idx="10494">
                  <c:v>3.0541176470588236</c:v>
                </c:pt>
                <c:pt idx="10495">
                  <c:v>3.0541176470588236</c:v>
                </c:pt>
                <c:pt idx="10496">
                  <c:v>3.0541176470588236</c:v>
                </c:pt>
                <c:pt idx="10497">
                  <c:v>3.0541176470588236</c:v>
                </c:pt>
                <c:pt idx="10498">
                  <c:v>3.0541176470588236</c:v>
                </c:pt>
                <c:pt idx="10499">
                  <c:v>3.0541176470588236</c:v>
                </c:pt>
                <c:pt idx="10500">
                  <c:v>3.0541176470588236</c:v>
                </c:pt>
                <c:pt idx="10501">
                  <c:v>3.0541176470588236</c:v>
                </c:pt>
                <c:pt idx="10502">
                  <c:v>3.0541176470588236</c:v>
                </c:pt>
                <c:pt idx="10503">
                  <c:v>3.0541176470588236</c:v>
                </c:pt>
                <c:pt idx="10504">
                  <c:v>3.0541176470588236</c:v>
                </c:pt>
                <c:pt idx="10505">
                  <c:v>3.0541176470588236</c:v>
                </c:pt>
                <c:pt idx="10506">
                  <c:v>3.0541176470588236</c:v>
                </c:pt>
                <c:pt idx="10507">
                  <c:v>3.0541176470588236</c:v>
                </c:pt>
                <c:pt idx="10508">
                  <c:v>3.0541176470588236</c:v>
                </c:pt>
                <c:pt idx="10509">
                  <c:v>3.0541176470588236</c:v>
                </c:pt>
                <c:pt idx="10510">
                  <c:v>3.0541176470588236</c:v>
                </c:pt>
                <c:pt idx="10511">
                  <c:v>3.0541176470588236</c:v>
                </c:pt>
                <c:pt idx="10512">
                  <c:v>3.0541176470588236</c:v>
                </c:pt>
                <c:pt idx="10513">
                  <c:v>3.0541176470588236</c:v>
                </c:pt>
                <c:pt idx="10514">
                  <c:v>3.0541176470588236</c:v>
                </c:pt>
                <c:pt idx="10515">
                  <c:v>3.0541176470588236</c:v>
                </c:pt>
                <c:pt idx="10516">
                  <c:v>3.0541176470588236</c:v>
                </c:pt>
                <c:pt idx="10517">
                  <c:v>3.0541176470588236</c:v>
                </c:pt>
                <c:pt idx="10518">
                  <c:v>3.0541176470588236</c:v>
                </c:pt>
                <c:pt idx="10519">
                  <c:v>3.0541176470588236</c:v>
                </c:pt>
                <c:pt idx="10520">
                  <c:v>3.0541176470588236</c:v>
                </c:pt>
                <c:pt idx="10521">
                  <c:v>3.0541176470588236</c:v>
                </c:pt>
                <c:pt idx="10522">
                  <c:v>3.0541176470588236</c:v>
                </c:pt>
                <c:pt idx="10523">
                  <c:v>3.0541176470588236</c:v>
                </c:pt>
                <c:pt idx="10524">
                  <c:v>3.0541176470588236</c:v>
                </c:pt>
                <c:pt idx="10525">
                  <c:v>3.0541176470588236</c:v>
                </c:pt>
                <c:pt idx="10526">
                  <c:v>3.0541176470588236</c:v>
                </c:pt>
                <c:pt idx="10527">
                  <c:v>3.0541176470588236</c:v>
                </c:pt>
                <c:pt idx="10528">
                  <c:v>3.0541176470588236</c:v>
                </c:pt>
                <c:pt idx="10529">
                  <c:v>3.0541176470588236</c:v>
                </c:pt>
                <c:pt idx="10530">
                  <c:v>3.0541176470588236</c:v>
                </c:pt>
                <c:pt idx="10531">
                  <c:v>3.0541176470588236</c:v>
                </c:pt>
                <c:pt idx="10532">
                  <c:v>3.0541176470588236</c:v>
                </c:pt>
                <c:pt idx="10533">
                  <c:v>3.0541176470588236</c:v>
                </c:pt>
                <c:pt idx="10534">
                  <c:v>3.0541176470588236</c:v>
                </c:pt>
                <c:pt idx="10535">
                  <c:v>3.0541176470588236</c:v>
                </c:pt>
                <c:pt idx="10536">
                  <c:v>3.0541176470588236</c:v>
                </c:pt>
                <c:pt idx="10537">
                  <c:v>3.0541176470588236</c:v>
                </c:pt>
                <c:pt idx="10538">
                  <c:v>3.0541176470588236</c:v>
                </c:pt>
                <c:pt idx="10539">
                  <c:v>3.0541176470588236</c:v>
                </c:pt>
                <c:pt idx="10540">
                  <c:v>3.0541176470588236</c:v>
                </c:pt>
                <c:pt idx="10541">
                  <c:v>3.0541176470588236</c:v>
                </c:pt>
                <c:pt idx="10542">
                  <c:v>3.0541176470588236</c:v>
                </c:pt>
                <c:pt idx="10543">
                  <c:v>3.0541176470588236</c:v>
                </c:pt>
                <c:pt idx="10544">
                  <c:v>3.0541176470588236</c:v>
                </c:pt>
                <c:pt idx="10545">
                  <c:v>3.0541176470588236</c:v>
                </c:pt>
                <c:pt idx="10546">
                  <c:v>3.0541176470588236</c:v>
                </c:pt>
                <c:pt idx="10547">
                  <c:v>3.0541176470588236</c:v>
                </c:pt>
                <c:pt idx="10548">
                  <c:v>3.0541176470588236</c:v>
                </c:pt>
                <c:pt idx="10549">
                  <c:v>3.0541176470588236</c:v>
                </c:pt>
                <c:pt idx="10550">
                  <c:v>3.0541176470588236</c:v>
                </c:pt>
                <c:pt idx="10551">
                  <c:v>3.0541176470588236</c:v>
                </c:pt>
                <c:pt idx="10552">
                  <c:v>3.0541176470588236</c:v>
                </c:pt>
                <c:pt idx="10553">
                  <c:v>3.0541176470588236</c:v>
                </c:pt>
                <c:pt idx="10554">
                  <c:v>3.0541176470588236</c:v>
                </c:pt>
                <c:pt idx="10555">
                  <c:v>3.0541176470588236</c:v>
                </c:pt>
                <c:pt idx="10556">
                  <c:v>3.0541176470588236</c:v>
                </c:pt>
                <c:pt idx="10557">
                  <c:v>3.0541176470588236</c:v>
                </c:pt>
                <c:pt idx="10558">
                  <c:v>3.0541176470588236</c:v>
                </c:pt>
                <c:pt idx="10559">
                  <c:v>3.0541176470588236</c:v>
                </c:pt>
                <c:pt idx="10560">
                  <c:v>3.0541176470588236</c:v>
                </c:pt>
                <c:pt idx="10561">
                  <c:v>3.0541176470588236</c:v>
                </c:pt>
                <c:pt idx="10562">
                  <c:v>3.0541176470588236</c:v>
                </c:pt>
                <c:pt idx="10563">
                  <c:v>3.0541176470588236</c:v>
                </c:pt>
                <c:pt idx="10564">
                  <c:v>3.0541176470588236</c:v>
                </c:pt>
                <c:pt idx="10565">
                  <c:v>3.0541176470588236</c:v>
                </c:pt>
                <c:pt idx="10566">
                  <c:v>3.0541176470588236</c:v>
                </c:pt>
                <c:pt idx="10567">
                  <c:v>3.0541176470588236</c:v>
                </c:pt>
                <c:pt idx="10568">
                  <c:v>3.0541176470588236</c:v>
                </c:pt>
                <c:pt idx="10569">
                  <c:v>3.0541176470588236</c:v>
                </c:pt>
                <c:pt idx="10570">
                  <c:v>3.0541176470588236</c:v>
                </c:pt>
                <c:pt idx="10571">
                  <c:v>3.0541176470588236</c:v>
                </c:pt>
                <c:pt idx="10572">
                  <c:v>3.0541176470588236</c:v>
                </c:pt>
                <c:pt idx="10573">
                  <c:v>3.0541176470588236</c:v>
                </c:pt>
                <c:pt idx="10574">
                  <c:v>3.0541176470588236</c:v>
                </c:pt>
                <c:pt idx="10575">
                  <c:v>3.0541176470588236</c:v>
                </c:pt>
                <c:pt idx="10576">
                  <c:v>3.0541176470588236</c:v>
                </c:pt>
                <c:pt idx="10577">
                  <c:v>3.0541176470588236</c:v>
                </c:pt>
                <c:pt idx="10578">
                  <c:v>3.0541176470588236</c:v>
                </c:pt>
                <c:pt idx="10579">
                  <c:v>3.0541176470588236</c:v>
                </c:pt>
                <c:pt idx="10580">
                  <c:v>3.0541176470588236</c:v>
                </c:pt>
                <c:pt idx="10581">
                  <c:v>3.0541176470588236</c:v>
                </c:pt>
                <c:pt idx="10582">
                  <c:v>3.0541176470588236</c:v>
                </c:pt>
                <c:pt idx="10583">
                  <c:v>3.0541176470588236</c:v>
                </c:pt>
                <c:pt idx="10584">
                  <c:v>3.0541176470588236</c:v>
                </c:pt>
                <c:pt idx="10585">
                  <c:v>3.0541176470588236</c:v>
                </c:pt>
                <c:pt idx="10586">
                  <c:v>3.0541176470588236</c:v>
                </c:pt>
                <c:pt idx="10587">
                  <c:v>3.0541176470588236</c:v>
                </c:pt>
                <c:pt idx="10588">
                  <c:v>3.0541176470588236</c:v>
                </c:pt>
                <c:pt idx="10589">
                  <c:v>3.0541176470588236</c:v>
                </c:pt>
                <c:pt idx="10590">
                  <c:v>3.0541176470588236</c:v>
                </c:pt>
                <c:pt idx="10591">
                  <c:v>3.0541176470588236</c:v>
                </c:pt>
                <c:pt idx="10592">
                  <c:v>3.0541176470588236</c:v>
                </c:pt>
                <c:pt idx="10593">
                  <c:v>3.0541176470588236</c:v>
                </c:pt>
                <c:pt idx="10594">
                  <c:v>3.0541176470588236</c:v>
                </c:pt>
                <c:pt idx="10595">
                  <c:v>3.0541176470588236</c:v>
                </c:pt>
                <c:pt idx="10596">
                  <c:v>3.0541176470588236</c:v>
                </c:pt>
                <c:pt idx="10597">
                  <c:v>3.0541176470588236</c:v>
                </c:pt>
                <c:pt idx="10598">
                  <c:v>3.0541176470588236</c:v>
                </c:pt>
                <c:pt idx="10599">
                  <c:v>3.0541176470588236</c:v>
                </c:pt>
                <c:pt idx="10600">
                  <c:v>3.0541176470588236</c:v>
                </c:pt>
                <c:pt idx="10601">
                  <c:v>3.0541176470588236</c:v>
                </c:pt>
                <c:pt idx="10602">
                  <c:v>3.0541176470588236</c:v>
                </c:pt>
                <c:pt idx="10603">
                  <c:v>3.0541176470588236</c:v>
                </c:pt>
                <c:pt idx="10604">
                  <c:v>3.0541176470588236</c:v>
                </c:pt>
                <c:pt idx="10605">
                  <c:v>3.0541176470588236</c:v>
                </c:pt>
                <c:pt idx="10606">
                  <c:v>3.0541176470588236</c:v>
                </c:pt>
                <c:pt idx="10607">
                  <c:v>3.0541176470588236</c:v>
                </c:pt>
                <c:pt idx="10608">
                  <c:v>3.0541176470588236</c:v>
                </c:pt>
                <c:pt idx="10609">
                  <c:v>3.0541176470588236</c:v>
                </c:pt>
                <c:pt idx="10610">
                  <c:v>3.0541176470588236</c:v>
                </c:pt>
                <c:pt idx="10611">
                  <c:v>3.0541176470588236</c:v>
                </c:pt>
                <c:pt idx="10612">
                  <c:v>3.0541176470588236</c:v>
                </c:pt>
                <c:pt idx="10613">
                  <c:v>3.0541176470588236</c:v>
                </c:pt>
                <c:pt idx="10614">
                  <c:v>3.0541176470588236</c:v>
                </c:pt>
                <c:pt idx="10615">
                  <c:v>3.0541176470588236</c:v>
                </c:pt>
                <c:pt idx="10616">
                  <c:v>3.0541176470588236</c:v>
                </c:pt>
                <c:pt idx="10617">
                  <c:v>3.0541176470588236</c:v>
                </c:pt>
                <c:pt idx="10618">
                  <c:v>3.0541176470588236</c:v>
                </c:pt>
                <c:pt idx="10619">
                  <c:v>3.0541176470588236</c:v>
                </c:pt>
                <c:pt idx="10620">
                  <c:v>3.0541176470588236</c:v>
                </c:pt>
                <c:pt idx="10621">
                  <c:v>3.0541176470588236</c:v>
                </c:pt>
                <c:pt idx="10622">
                  <c:v>3.0541176470588236</c:v>
                </c:pt>
                <c:pt idx="10623">
                  <c:v>3.0541176470588236</c:v>
                </c:pt>
                <c:pt idx="10624">
                  <c:v>3.0541176470588236</c:v>
                </c:pt>
                <c:pt idx="10625">
                  <c:v>3.0541176470588236</c:v>
                </c:pt>
                <c:pt idx="10626">
                  <c:v>3.0541176470588236</c:v>
                </c:pt>
                <c:pt idx="10627">
                  <c:v>3.0541176470588236</c:v>
                </c:pt>
                <c:pt idx="10628">
                  <c:v>3.0541176470588236</c:v>
                </c:pt>
                <c:pt idx="10629">
                  <c:v>3.0541176470588236</c:v>
                </c:pt>
                <c:pt idx="10630">
                  <c:v>3.0541176470588236</c:v>
                </c:pt>
                <c:pt idx="10631">
                  <c:v>3.0541176470588236</c:v>
                </c:pt>
                <c:pt idx="10632">
                  <c:v>3.0541176470588236</c:v>
                </c:pt>
                <c:pt idx="10633">
                  <c:v>3.0541176470588236</c:v>
                </c:pt>
                <c:pt idx="10634">
                  <c:v>3.0541176470588236</c:v>
                </c:pt>
                <c:pt idx="10635">
                  <c:v>3.0541176470588236</c:v>
                </c:pt>
                <c:pt idx="10636">
                  <c:v>3.0541176470588236</c:v>
                </c:pt>
                <c:pt idx="10637">
                  <c:v>3.0541176470588236</c:v>
                </c:pt>
                <c:pt idx="10638">
                  <c:v>3.0541176470588236</c:v>
                </c:pt>
                <c:pt idx="10639">
                  <c:v>3.0541176470588236</c:v>
                </c:pt>
                <c:pt idx="10640">
                  <c:v>3.0541176470588236</c:v>
                </c:pt>
                <c:pt idx="10641">
                  <c:v>3.0541176470588236</c:v>
                </c:pt>
                <c:pt idx="10642">
                  <c:v>3.0541176470588236</c:v>
                </c:pt>
                <c:pt idx="10643">
                  <c:v>3.0541176470588236</c:v>
                </c:pt>
                <c:pt idx="10644">
                  <c:v>3.0541176470588236</c:v>
                </c:pt>
                <c:pt idx="10645">
                  <c:v>3.0541176470588236</c:v>
                </c:pt>
                <c:pt idx="10646">
                  <c:v>3.0541176470588236</c:v>
                </c:pt>
                <c:pt idx="10647">
                  <c:v>3.0541176470588236</c:v>
                </c:pt>
                <c:pt idx="10648">
                  <c:v>3.0541176470588236</c:v>
                </c:pt>
                <c:pt idx="10649">
                  <c:v>3.0541176470588236</c:v>
                </c:pt>
                <c:pt idx="10650">
                  <c:v>3.0541176470588236</c:v>
                </c:pt>
                <c:pt idx="10651">
                  <c:v>3.0541176470588236</c:v>
                </c:pt>
                <c:pt idx="10652">
                  <c:v>3.0541176470588236</c:v>
                </c:pt>
                <c:pt idx="10653">
                  <c:v>3.0541176470588236</c:v>
                </c:pt>
                <c:pt idx="10654">
                  <c:v>3.0541176470588236</c:v>
                </c:pt>
                <c:pt idx="10655">
                  <c:v>3.0541176470588236</c:v>
                </c:pt>
                <c:pt idx="10656">
                  <c:v>3.0541176470588236</c:v>
                </c:pt>
                <c:pt idx="10657">
                  <c:v>3.0541176470588236</c:v>
                </c:pt>
                <c:pt idx="10658">
                  <c:v>3.0541176470588236</c:v>
                </c:pt>
                <c:pt idx="10659">
                  <c:v>3.0541176470588236</c:v>
                </c:pt>
                <c:pt idx="10660">
                  <c:v>3.0541176470588236</c:v>
                </c:pt>
                <c:pt idx="10661">
                  <c:v>3.0541176470588236</c:v>
                </c:pt>
                <c:pt idx="10662">
                  <c:v>3.0541176470588236</c:v>
                </c:pt>
                <c:pt idx="10663">
                  <c:v>3.0541176470588236</c:v>
                </c:pt>
                <c:pt idx="10664">
                  <c:v>3.0541176470588236</c:v>
                </c:pt>
                <c:pt idx="10665">
                  <c:v>3.0541176470588236</c:v>
                </c:pt>
                <c:pt idx="10666">
                  <c:v>3.0541176470588236</c:v>
                </c:pt>
                <c:pt idx="10667">
                  <c:v>3.0541176470588236</c:v>
                </c:pt>
                <c:pt idx="10668">
                  <c:v>3.0541176470588236</c:v>
                </c:pt>
                <c:pt idx="10669">
                  <c:v>3.0541176470588236</c:v>
                </c:pt>
                <c:pt idx="10670">
                  <c:v>3.0541176470588236</c:v>
                </c:pt>
                <c:pt idx="10671">
                  <c:v>3.0541176470588236</c:v>
                </c:pt>
                <c:pt idx="10672">
                  <c:v>3.0541176470588236</c:v>
                </c:pt>
                <c:pt idx="10673">
                  <c:v>3.0541176470588236</c:v>
                </c:pt>
                <c:pt idx="10674">
                  <c:v>3.0541176470588236</c:v>
                </c:pt>
                <c:pt idx="10675">
                  <c:v>3.0541176470588236</c:v>
                </c:pt>
                <c:pt idx="10676">
                  <c:v>3.0541176470588236</c:v>
                </c:pt>
                <c:pt idx="10677">
                  <c:v>3.0541176470588236</c:v>
                </c:pt>
                <c:pt idx="10678">
                  <c:v>3.0541176470588236</c:v>
                </c:pt>
                <c:pt idx="10679">
                  <c:v>3.0541176470588236</c:v>
                </c:pt>
                <c:pt idx="10680">
                  <c:v>3.0541176470588236</c:v>
                </c:pt>
                <c:pt idx="10681">
                  <c:v>3.0541176470588236</c:v>
                </c:pt>
                <c:pt idx="10682">
                  <c:v>3.0541176470588236</c:v>
                </c:pt>
                <c:pt idx="10683">
                  <c:v>3.0541176470588236</c:v>
                </c:pt>
                <c:pt idx="10684">
                  <c:v>3.0541176470588236</c:v>
                </c:pt>
                <c:pt idx="10685">
                  <c:v>3.0541176470588236</c:v>
                </c:pt>
                <c:pt idx="10686">
                  <c:v>3.0541176470588236</c:v>
                </c:pt>
                <c:pt idx="10687">
                  <c:v>3.0541176470588236</c:v>
                </c:pt>
                <c:pt idx="10688">
                  <c:v>3.0541176470588236</c:v>
                </c:pt>
                <c:pt idx="10689">
                  <c:v>3.0541176470588236</c:v>
                </c:pt>
                <c:pt idx="10690">
                  <c:v>3.0541176470588236</c:v>
                </c:pt>
                <c:pt idx="10691">
                  <c:v>3.0541176470588236</c:v>
                </c:pt>
                <c:pt idx="10692">
                  <c:v>3.0541176470588236</c:v>
                </c:pt>
                <c:pt idx="10693">
                  <c:v>3.0541176470588236</c:v>
                </c:pt>
                <c:pt idx="10694">
                  <c:v>3.0541176470588236</c:v>
                </c:pt>
                <c:pt idx="10695">
                  <c:v>3.0541176470588236</c:v>
                </c:pt>
                <c:pt idx="10696">
                  <c:v>3.0541176470588236</c:v>
                </c:pt>
                <c:pt idx="10697">
                  <c:v>3.0541176470588236</c:v>
                </c:pt>
                <c:pt idx="10698">
                  <c:v>3.0541176470588236</c:v>
                </c:pt>
                <c:pt idx="10699">
                  <c:v>3.0541176470588236</c:v>
                </c:pt>
                <c:pt idx="10700">
                  <c:v>3.0541176470588236</c:v>
                </c:pt>
                <c:pt idx="10701">
                  <c:v>3.0541176470588236</c:v>
                </c:pt>
                <c:pt idx="10702">
                  <c:v>3.0541176470588236</c:v>
                </c:pt>
                <c:pt idx="10703">
                  <c:v>3.0541176470588236</c:v>
                </c:pt>
                <c:pt idx="10704">
                  <c:v>3.0541176470588236</c:v>
                </c:pt>
                <c:pt idx="10705">
                  <c:v>3.0541176470588236</c:v>
                </c:pt>
                <c:pt idx="10706">
                  <c:v>3.0541176470588236</c:v>
                </c:pt>
                <c:pt idx="10707">
                  <c:v>3.0541176470588236</c:v>
                </c:pt>
                <c:pt idx="10708">
                  <c:v>3.0541176470588236</c:v>
                </c:pt>
                <c:pt idx="10709">
                  <c:v>3.0541176470588236</c:v>
                </c:pt>
                <c:pt idx="10710">
                  <c:v>3.0541176470588236</c:v>
                </c:pt>
                <c:pt idx="10711">
                  <c:v>3.0541176470588236</c:v>
                </c:pt>
                <c:pt idx="10712">
                  <c:v>3.0541176470588236</c:v>
                </c:pt>
                <c:pt idx="10713">
                  <c:v>3.0541176470588236</c:v>
                </c:pt>
                <c:pt idx="10714">
                  <c:v>3.0541176470588236</c:v>
                </c:pt>
                <c:pt idx="10715">
                  <c:v>3.0541176470588236</c:v>
                </c:pt>
                <c:pt idx="10716">
                  <c:v>3.0541176470588236</c:v>
                </c:pt>
                <c:pt idx="10717">
                  <c:v>3.0541176470588236</c:v>
                </c:pt>
                <c:pt idx="10718">
                  <c:v>3.0541176470588236</c:v>
                </c:pt>
                <c:pt idx="10719">
                  <c:v>3.0541176470588236</c:v>
                </c:pt>
                <c:pt idx="10720">
                  <c:v>3.0541176470588236</c:v>
                </c:pt>
                <c:pt idx="10721">
                  <c:v>3.0541176470588236</c:v>
                </c:pt>
                <c:pt idx="10722">
                  <c:v>3.0541176470588236</c:v>
                </c:pt>
                <c:pt idx="10723">
                  <c:v>3.0541176470588236</c:v>
                </c:pt>
                <c:pt idx="10724">
                  <c:v>3.0541176470588236</c:v>
                </c:pt>
                <c:pt idx="10725">
                  <c:v>3.0541176470588236</c:v>
                </c:pt>
                <c:pt idx="10726">
                  <c:v>3.0541176470588236</c:v>
                </c:pt>
                <c:pt idx="10727">
                  <c:v>3.0541176470588236</c:v>
                </c:pt>
                <c:pt idx="10728">
                  <c:v>3.0541176470588236</c:v>
                </c:pt>
                <c:pt idx="10729">
                  <c:v>3.0541176470588236</c:v>
                </c:pt>
                <c:pt idx="10730">
                  <c:v>3.0541176470588236</c:v>
                </c:pt>
                <c:pt idx="10731">
                  <c:v>3.0541176470588236</c:v>
                </c:pt>
                <c:pt idx="10732">
                  <c:v>3.0541176470588236</c:v>
                </c:pt>
                <c:pt idx="10733">
                  <c:v>3.0541176470588236</c:v>
                </c:pt>
                <c:pt idx="10734">
                  <c:v>3.0541176470588236</c:v>
                </c:pt>
                <c:pt idx="10735">
                  <c:v>3.0541176470588236</c:v>
                </c:pt>
                <c:pt idx="10736">
                  <c:v>3.0541176470588236</c:v>
                </c:pt>
                <c:pt idx="10737">
                  <c:v>3.0541176470588236</c:v>
                </c:pt>
                <c:pt idx="10738">
                  <c:v>3.0541176470588236</c:v>
                </c:pt>
                <c:pt idx="10739">
                  <c:v>3.0541176470588236</c:v>
                </c:pt>
                <c:pt idx="10740">
                  <c:v>3.0541176470588236</c:v>
                </c:pt>
                <c:pt idx="10741">
                  <c:v>3.0541176470588236</c:v>
                </c:pt>
                <c:pt idx="10742">
                  <c:v>3.0541176470588236</c:v>
                </c:pt>
                <c:pt idx="10743">
                  <c:v>3.0541176470588236</c:v>
                </c:pt>
                <c:pt idx="10744">
                  <c:v>3.0541176470588236</c:v>
                </c:pt>
                <c:pt idx="10745">
                  <c:v>3.0541176470588236</c:v>
                </c:pt>
                <c:pt idx="10746">
                  <c:v>3.0541176470588236</c:v>
                </c:pt>
                <c:pt idx="10747">
                  <c:v>3.0541176470588236</c:v>
                </c:pt>
                <c:pt idx="10748">
                  <c:v>3.0541176470588236</c:v>
                </c:pt>
                <c:pt idx="10749">
                  <c:v>3.0541176470588236</c:v>
                </c:pt>
                <c:pt idx="10750">
                  <c:v>3.0541176470588236</c:v>
                </c:pt>
                <c:pt idx="10751">
                  <c:v>3.0541176470588236</c:v>
                </c:pt>
                <c:pt idx="10752">
                  <c:v>3.0541176470588236</c:v>
                </c:pt>
                <c:pt idx="10753">
                  <c:v>3.0541176470588236</c:v>
                </c:pt>
                <c:pt idx="10754">
                  <c:v>3.0541176470588236</c:v>
                </c:pt>
                <c:pt idx="10755">
                  <c:v>3.0541176470588236</c:v>
                </c:pt>
                <c:pt idx="10756">
                  <c:v>3.0541176470588236</c:v>
                </c:pt>
                <c:pt idx="10757">
                  <c:v>3.0541176470588236</c:v>
                </c:pt>
                <c:pt idx="10758">
                  <c:v>3.0541176470588236</c:v>
                </c:pt>
                <c:pt idx="10759">
                  <c:v>3.0541176470588236</c:v>
                </c:pt>
                <c:pt idx="10760">
                  <c:v>3.0541176470588236</c:v>
                </c:pt>
                <c:pt idx="10761">
                  <c:v>3.0541176470588236</c:v>
                </c:pt>
                <c:pt idx="10762">
                  <c:v>3.0541176470588236</c:v>
                </c:pt>
                <c:pt idx="10763">
                  <c:v>3.0541176470588236</c:v>
                </c:pt>
                <c:pt idx="10764">
                  <c:v>3.0541176470588236</c:v>
                </c:pt>
                <c:pt idx="10765">
                  <c:v>3.0541176470588236</c:v>
                </c:pt>
                <c:pt idx="10766">
                  <c:v>3.0541176470588236</c:v>
                </c:pt>
                <c:pt idx="10767">
                  <c:v>3.0541176470588236</c:v>
                </c:pt>
                <c:pt idx="10768">
                  <c:v>3.0541176470588236</c:v>
                </c:pt>
                <c:pt idx="10769">
                  <c:v>3.0541176470588236</c:v>
                </c:pt>
                <c:pt idx="10770">
                  <c:v>3.0541176470588236</c:v>
                </c:pt>
                <c:pt idx="10771">
                  <c:v>3.0541176470588236</c:v>
                </c:pt>
                <c:pt idx="10772">
                  <c:v>3.0541176470588236</c:v>
                </c:pt>
                <c:pt idx="10773">
                  <c:v>3.0541176470588236</c:v>
                </c:pt>
                <c:pt idx="10774">
                  <c:v>3.0541176470588236</c:v>
                </c:pt>
                <c:pt idx="10775">
                  <c:v>3.0541176470588236</c:v>
                </c:pt>
                <c:pt idx="10776">
                  <c:v>3.0541176470588236</c:v>
                </c:pt>
                <c:pt idx="10777">
                  <c:v>3.0541176470588236</c:v>
                </c:pt>
                <c:pt idx="10778">
                  <c:v>3.0541176470588236</c:v>
                </c:pt>
                <c:pt idx="10779">
                  <c:v>3.0541176470588236</c:v>
                </c:pt>
                <c:pt idx="10780">
                  <c:v>3.0541176470588236</c:v>
                </c:pt>
                <c:pt idx="10781">
                  <c:v>3.0541176470588236</c:v>
                </c:pt>
                <c:pt idx="10782">
                  <c:v>3.0541176470588236</c:v>
                </c:pt>
                <c:pt idx="10783">
                  <c:v>3.0541176470588236</c:v>
                </c:pt>
                <c:pt idx="10784">
                  <c:v>3.0541176470588236</c:v>
                </c:pt>
                <c:pt idx="10785">
                  <c:v>3.0541176470588236</c:v>
                </c:pt>
                <c:pt idx="10786">
                  <c:v>3.0541176470588236</c:v>
                </c:pt>
                <c:pt idx="10787">
                  <c:v>3.0541176470588236</c:v>
                </c:pt>
                <c:pt idx="10788">
                  <c:v>3.0541176470588236</c:v>
                </c:pt>
                <c:pt idx="10789">
                  <c:v>3.0541176470588236</c:v>
                </c:pt>
                <c:pt idx="10790">
                  <c:v>3.0541176470588236</c:v>
                </c:pt>
                <c:pt idx="10791">
                  <c:v>3.0541176470588236</c:v>
                </c:pt>
                <c:pt idx="10792">
                  <c:v>3.0541176470588236</c:v>
                </c:pt>
                <c:pt idx="10793">
                  <c:v>3.0541176470588236</c:v>
                </c:pt>
                <c:pt idx="10794">
                  <c:v>3.0541176470588236</c:v>
                </c:pt>
                <c:pt idx="10795">
                  <c:v>3.0541176470588236</c:v>
                </c:pt>
                <c:pt idx="10796">
                  <c:v>3.0541176470588236</c:v>
                </c:pt>
                <c:pt idx="10797">
                  <c:v>3.0541176470588236</c:v>
                </c:pt>
                <c:pt idx="10798">
                  <c:v>3.0541176470588236</c:v>
                </c:pt>
                <c:pt idx="10799">
                  <c:v>3.0541176470588236</c:v>
                </c:pt>
                <c:pt idx="10800">
                  <c:v>3.0541176470588236</c:v>
                </c:pt>
                <c:pt idx="10801">
                  <c:v>3.0541176470588236</c:v>
                </c:pt>
                <c:pt idx="10802">
                  <c:v>3.0541176470588236</c:v>
                </c:pt>
                <c:pt idx="10803">
                  <c:v>3.0541176470588236</c:v>
                </c:pt>
                <c:pt idx="10804">
                  <c:v>3.0541176470588236</c:v>
                </c:pt>
                <c:pt idx="10805">
                  <c:v>3.0541176470588236</c:v>
                </c:pt>
                <c:pt idx="10806">
                  <c:v>3.0541176470588236</c:v>
                </c:pt>
                <c:pt idx="10807">
                  <c:v>3.0541176470588236</c:v>
                </c:pt>
                <c:pt idx="10808">
                  <c:v>3.0541176470588236</c:v>
                </c:pt>
                <c:pt idx="10809">
                  <c:v>3.0541176470588236</c:v>
                </c:pt>
                <c:pt idx="10810">
                  <c:v>3.0541176470588236</c:v>
                </c:pt>
                <c:pt idx="10811">
                  <c:v>3.0541176470588236</c:v>
                </c:pt>
                <c:pt idx="10812">
                  <c:v>3.0541176470588236</c:v>
                </c:pt>
                <c:pt idx="10813">
                  <c:v>3.0541176470588236</c:v>
                </c:pt>
                <c:pt idx="10814">
                  <c:v>3.0541176470588236</c:v>
                </c:pt>
                <c:pt idx="10815">
                  <c:v>3.0541176470588236</c:v>
                </c:pt>
                <c:pt idx="10816">
                  <c:v>3.0541176470588236</c:v>
                </c:pt>
                <c:pt idx="10817">
                  <c:v>3.0541176470588236</c:v>
                </c:pt>
                <c:pt idx="10818">
                  <c:v>3.0541176470588236</c:v>
                </c:pt>
                <c:pt idx="10819">
                  <c:v>3.0541176470588236</c:v>
                </c:pt>
                <c:pt idx="10820">
                  <c:v>3.0541176470588236</c:v>
                </c:pt>
                <c:pt idx="10821">
                  <c:v>3.0541176470588236</c:v>
                </c:pt>
                <c:pt idx="10822">
                  <c:v>3.0541176470588236</c:v>
                </c:pt>
                <c:pt idx="10823">
                  <c:v>3.0541176470588236</c:v>
                </c:pt>
                <c:pt idx="10824">
                  <c:v>3.0541176470588236</c:v>
                </c:pt>
                <c:pt idx="10825">
                  <c:v>3.0541176470588236</c:v>
                </c:pt>
                <c:pt idx="10826">
                  <c:v>3.0541176470588236</c:v>
                </c:pt>
                <c:pt idx="10827">
                  <c:v>3.0541176470588236</c:v>
                </c:pt>
                <c:pt idx="10828">
                  <c:v>3.0541176470588236</c:v>
                </c:pt>
                <c:pt idx="10829">
                  <c:v>3.0541176470588236</c:v>
                </c:pt>
                <c:pt idx="10830">
                  <c:v>3.0541176470588236</c:v>
                </c:pt>
                <c:pt idx="10831">
                  <c:v>3.0541176470588236</c:v>
                </c:pt>
                <c:pt idx="10832">
                  <c:v>3.0541176470588236</c:v>
                </c:pt>
                <c:pt idx="10833">
                  <c:v>3.0541176470588236</c:v>
                </c:pt>
                <c:pt idx="10834">
                  <c:v>3.0541176470588236</c:v>
                </c:pt>
                <c:pt idx="10835">
                  <c:v>3.0541176470588236</c:v>
                </c:pt>
                <c:pt idx="10836">
                  <c:v>3.0541176470588236</c:v>
                </c:pt>
                <c:pt idx="10837">
                  <c:v>3.0541176470588236</c:v>
                </c:pt>
                <c:pt idx="10838">
                  <c:v>3.0541176470588236</c:v>
                </c:pt>
                <c:pt idx="10839">
                  <c:v>3.0541176470588236</c:v>
                </c:pt>
                <c:pt idx="10840">
                  <c:v>3.0541176470588236</c:v>
                </c:pt>
                <c:pt idx="10841">
                  <c:v>3.0541176470588236</c:v>
                </c:pt>
                <c:pt idx="10842">
                  <c:v>3.0541176470588236</c:v>
                </c:pt>
                <c:pt idx="10843">
                  <c:v>3.0541176470588236</c:v>
                </c:pt>
                <c:pt idx="10844">
                  <c:v>3.0541176470588236</c:v>
                </c:pt>
                <c:pt idx="10845">
                  <c:v>3.0541176470588236</c:v>
                </c:pt>
                <c:pt idx="10846">
                  <c:v>3.0541176470588236</c:v>
                </c:pt>
                <c:pt idx="10847">
                  <c:v>3.0541176470588236</c:v>
                </c:pt>
                <c:pt idx="10848">
                  <c:v>3.0541176470588236</c:v>
                </c:pt>
                <c:pt idx="10849">
                  <c:v>3.0541176470588236</c:v>
                </c:pt>
                <c:pt idx="10850">
                  <c:v>3.0541176470588236</c:v>
                </c:pt>
                <c:pt idx="10851">
                  <c:v>3.0541176470588236</c:v>
                </c:pt>
                <c:pt idx="10852">
                  <c:v>3.0541176470588236</c:v>
                </c:pt>
                <c:pt idx="10853">
                  <c:v>3.0541176470588236</c:v>
                </c:pt>
                <c:pt idx="10854">
                  <c:v>3.0541176470588236</c:v>
                </c:pt>
                <c:pt idx="10855">
                  <c:v>3.0541176470588236</c:v>
                </c:pt>
                <c:pt idx="10856">
                  <c:v>3.0541176470588236</c:v>
                </c:pt>
                <c:pt idx="10857">
                  <c:v>3.0541176470588236</c:v>
                </c:pt>
                <c:pt idx="10858">
                  <c:v>3.0541176470588236</c:v>
                </c:pt>
                <c:pt idx="10859">
                  <c:v>3.0541176470588236</c:v>
                </c:pt>
                <c:pt idx="10860">
                  <c:v>3.0541176470588236</c:v>
                </c:pt>
                <c:pt idx="10861">
                  <c:v>3.0541176470588236</c:v>
                </c:pt>
                <c:pt idx="10862">
                  <c:v>3.0541176470588236</c:v>
                </c:pt>
                <c:pt idx="10863">
                  <c:v>3.0541176470588236</c:v>
                </c:pt>
                <c:pt idx="10864">
                  <c:v>3.0541176470588236</c:v>
                </c:pt>
                <c:pt idx="10865">
                  <c:v>3.0541176470588236</c:v>
                </c:pt>
                <c:pt idx="10866">
                  <c:v>3.0541176470588236</c:v>
                </c:pt>
                <c:pt idx="10867">
                  <c:v>3.0541176470588236</c:v>
                </c:pt>
                <c:pt idx="10868">
                  <c:v>3.0541176470588236</c:v>
                </c:pt>
                <c:pt idx="10869">
                  <c:v>3.0541176470588236</c:v>
                </c:pt>
                <c:pt idx="10870">
                  <c:v>3.0541176470588236</c:v>
                </c:pt>
                <c:pt idx="10871">
                  <c:v>3.0541176470588236</c:v>
                </c:pt>
                <c:pt idx="10872">
                  <c:v>3.0541176470588236</c:v>
                </c:pt>
                <c:pt idx="10873">
                  <c:v>3.0541176470588236</c:v>
                </c:pt>
                <c:pt idx="10874">
                  <c:v>3.0541176470588236</c:v>
                </c:pt>
                <c:pt idx="10875">
                  <c:v>3.0541176470588236</c:v>
                </c:pt>
                <c:pt idx="10876">
                  <c:v>3.0541176470588236</c:v>
                </c:pt>
                <c:pt idx="10877">
                  <c:v>3.0541176470588236</c:v>
                </c:pt>
                <c:pt idx="10878">
                  <c:v>3.0541176470588236</c:v>
                </c:pt>
                <c:pt idx="10879">
                  <c:v>3.0541176470588236</c:v>
                </c:pt>
                <c:pt idx="10880">
                  <c:v>3.0541176470588236</c:v>
                </c:pt>
                <c:pt idx="10881">
                  <c:v>3.0541176470588236</c:v>
                </c:pt>
                <c:pt idx="10882">
                  <c:v>3.0541176470588236</c:v>
                </c:pt>
                <c:pt idx="10883">
                  <c:v>3.0541176470588236</c:v>
                </c:pt>
                <c:pt idx="10884">
                  <c:v>3.0541176470588236</c:v>
                </c:pt>
                <c:pt idx="10885">
                  <c:v>3.0541176470588236</c:v>
                </c:pt>
                <c:pt idx="10886">
                  <c:v>3.0541176470588236</c:v>
                </c:pt>
                <c:pt idx="10887">
                  <c:v>3.0541176470588236</c:v>
                </c:pt>
                <c:pt idx="10888">
                  <c:v>3.0541176470588236</c:v>
                </c:pt>
                <c:pt idx="10889">
                  <c:v>3.0541176470588236</c:v>
                </c:pt>
                <c:pt idx="10890">
                  <c:v>3.0541176470588236</c:v>
                </c:pt>
                <c:pt idx="10891">
                  <c:v>3.0541176470588236</c:v>
                </c:pt>
                <c:pt idx="10892">
                  <c:v>3.0541176470588236</c:v>
                </c:pt>
                <c:pt idx="10893">
                  <c:v>3.0541176470588236</c:v>
                </c:pt>
                <c:pt idx="10894">
                  <c:v>3.0541176470588236</c:v>
                </c:pt>
                <c:pt idx="10895">
                  <c:v>3.0541176470588236</c:v>
                </c:pt>
                <c:pt idx="10896">
                  <c:v>3.0541176470588236</c:v>
                </c:pt>
                <c:pt idx="10897">
                  <c:v>3.0541176470588236</c:v>
                </c:pt>
                <c:pt idx="10898">
                  <c:v>3.0541176470588236</c:v>
                </c:pt>
                <c:pt idx="10899">
                  <c:v>3.0541176470588236</c:v>
                </c:pt>
                <c:pt idx="10900">
                  <c:v>3.0541176470588236</c:v>
                </c:pt>
                <c:pt idx="10901">
                  <c:v>3.0541176470588236</c:v>
                </c:pt>
                <c:pt idx="10902">
                  <c:v>3.0541176470588236</c:v>
                </c:pt>
                <c:pt idx="10903">
                  <c:v>3.0541176470588236</c:v>
                </c:pt>
                <c:pt idx="10904">
                  <c:v>3.0541176470588236</c:v>
                </c:pt>
                <c:pt idx="10905">
                  <c:v>3.0541176470588236</c:v>
                </c:pt>
                <c:pt idx="10906">
                  <c:v>3.0541176470588236</c:v>
                </c:pt>
                <c:pt idx="10907">
                  <c:v>3.0541176470588236</c:v>
                </c:pt>
                <c:pt idx="10908">
                  <c:v>3.0541176470588236</c:v>
                </c:pt>
                <c:pt idx="10909">
                  <c:v>3.0541176470588236</c:v>
                </c:pt>
                <c:pt idx="10910">
                  <c:v>3.0541176470588236</c:v>
                </c:pt>
                <c:pt idx="10911">
                  <c:v>3.0541176470588236</c:v>
                </c:pt>
                <c:pt idx="10912">
                  <c:v>3.0541176470588236</c:v>
                </c:pt>
                <c:pt idx="10913">
                  <c:v>3.0541176470588236</c:v>
                </c:pt>
                <c:pt idx="10914">
                  <c:v>3.0541176470588236</c:v>
                </c:pt>
                <c:pt idx="10915">
                  <c:v>3.0541176470588236</c:v>
                </c:pt>
                <c:pt idx="10916">
                  <c:v>3.0541176470588236</c:v>
                </c:pt>
                <c:pt idx="10917">
                  <c:v>3.0541176470588236</c:v>
                </c:pt>
                <c:pt idx="10918">
                  <c:v>3.0541176470588236</c:v>
                </c:pt>
                <c:pt idx="10919">
                  <c:v>3.0541176470588236</c:v>
                </c:pt>
                <c:pt idx="10920">
                  <c:v>3.0541176470588236</c:v>
                </c:pt>
                <c:pt idx="10921">
                  <c:v>3.0541176470588236</c:v>
                </c:pt>
                <c:pt idx="10922">
                  <c:v>3.0541176470588236</c:v>
                </c:pt>
                <c:pt idx="10923">
                  <c:v>3.0541176470588236</c:v>
                </c:pt>
                <c:pt idx="10924">
                  <c:v>3.0541176470588236</c:v>
                </c:pt>
                <c:pt idx="10925">
                  <c:v>3.0541176470588236</c:v>
                </c:pt>
                <c:pt idx="10926">
                  <c:v>3.0541176470588236</c:v>
                </c:pt>
                <c:pt idx="10927">
                  <c:v>3.0541176470588236</c:v>
                </c:pt>
                <c:pt idx="10928">
                  <c:v>3.0541176470588236</c:v>
                </c:pt>
                <c:pt idx="10929">
                  <c:v>3.0541176470588236</c:v>
                </c:pt>
                <c:pt idx="10930">
                  <c:v>3.0541176470588236</c:v>
                </c:pt>
                <c:pt idx="10931">
                  <c:v>3.0541176470588236</c:v>
                </c:pt>
                <c:pt idx="10932">
                  <c:v>3.0541176470588236</c:v>
                </c:pt>
                <c:pt idx="10933">
                  <c:v>3.0541176470588236</c:v>
                </c:pt>
                <c:pt idx="10934">
                  <c:v>3.0541176470588236</c:v>
                </c:pt>
                <c:pt idx="10935">
                  <c:v>3.0541176470588236</c:v>
                </c:pt>
                <c:pt idx="10936">
                  <c:v>3.0541176470588236</c:v>
                </c:pt>
                <c:pt idx="10937">
                  <c:v>3.0541176470588236</c:v>
                </c:pt>
                <c:pt idx="10938">
                  <c:v>3.0541176470588236</c:v>
                </c:pt>
                <c:pt idx="10939">
                  <c:v>3.0541176470588236</c:v>
                </c:pt>
                <c:pt idx="10940">
                  <c:v>3.0541176470588236</c:v>
                </c:pt>
                <c:pt idx="10941">
                  <c:v>3.0541176470588236</c:v>
                </c:pt>
                <c:pt idx="10942">
                  <c:v>3.0541176470588236</c:v>
                </c:pt>
                <c:pt idx="10943">
                  <c:v>3.0541176470588236</c:v>
                </c:pt>
                <c:pt idx="10944">
                  <c:v>3.0541176470588236</c:v>
                </c:pt>
                <c:pt idx="10945">
                  <c:v>3.0541176470588236</c:v>
                </c:pt>
                <c:pt idx="10946">
                  <c:v>3.0541176470588236</c:v>
                </c:pt>
                <c:pt idx="10947">
                  <c:v>3.0541176470588236</c:v>
                </c:pt>
                <c:pt idx="10948">
                  <c:v>3.0541176470588236</c:v>
                </c:pt>
                <c:pt idx="10949">
                  <c:v>3.0541176470588236</c:v>
                </c:pt>
                <c:pt idx="10950">
                  <c:v>3.0541176470588236</c:v>
                </c:pt>
                <c:pt idx="10951">
                  <c:v>3.0541176470588236</c:v>
                </c:pt>
                <c:pt idx="10952">
                  <c:v>3.0541176470588236</c:v>
                </c:pt>
                <c:pt idx="10953">
                  <c:v>3.0541176470588236</c:v>
                </c:pt>
                <c:pt idx="10954">
                  <c:v>3.0541176470588236</c:v>
                </c:pt>
                <c:pt idx="10955">
                  <c:v>3.0541176470588236</c:v>
                </c:pt>
                <c:pt idx="10956">
                  <c:v>3.0541176470588236</c:v>
                </c:pt>
                <c:pt idx="10957">
                  <c:v>3.0541176470588236</c:v>
                </c:pt>
                <c:pt idx="10958">
                  <c:v>3.0541176470588236</c:v>
                </c:pt>
                <c:pt idx="10959">
                  <c:v>3.0541176470588236</c:v>
                </c:pt>
                <c:pt idx="10960">
                  <c:v>3.0541176470588236</c:v>
                </c:pt>
                <c:pt idx="10961">
                  <c:v>3.0541176470588236</c:v>
                </c:pt>
                <c:pt idx="10962">
                  <c:v>3.0541176470588236</c:v>
                </c:pt>
                <c:pt idx="10963">
                  <c:v>3.0541176470588236</c:v>
                </c:pt>
                <c:pt idx="10964">
                  <c:v>3.0541176470588236</c:v>
                </c:pt>
                <c:pt idx="10965">
                  <c:v>3.0541176470588236</c:v>
                </c:pt>
                <c:pt idx="10966">
                  <c:v>3.0541176470588236</c:v>
                </c:pt>
                <c:pt idx="10967">
                  <c:v>3.0541176470588236</c:v>
                </c:pt>
                <c:pt idx="10968">
                  <c:v>3.0541176470588236</c:v>
                </c:pt>
                <c:pt idx="10969">
                  <c:v>3.0541176470588236</c:v>
                </c:pt>
                <c:pt idx="10970">
                  <c:v>3.0541176470588236</c:v>
                </c:pt>
                <c:pt idx="10971">
                  <c:v>3.0541176470588236</c:v>
                </c:pt>
                <c:pt idx="10972">
                  <c:v>3.0541176470588236</c:v>
                </c:pt>
                <c:pt idx="10973">
                  <c:v>3.0541176470588236</c:v>
                </c:pt>
                <c:pt idx="10974">
                  <c:v>3.0541176470588236</c:v>
                </c:pt>
                <c:pt idx="10975">
                  <c:v>3.0541176470588236</c:v>
                </c:pt>
                <c:pt idx="10976">
                  <c:v>3.0541176470588236</c:v>
                </c:pt>
                <c:pt idx="10977">
                  <c:v>3.0541176470588236</c:v>
                </c:pt>
                <c:pt idx="10978">
                  <c:v>3.0541176470588236</c:v>
                </c:pt>
                <c:pt idx="10979">
                  <c:v>3.0541176470588236</c:v>
                </c:pt>
                <c:pt idx="10980">
                  <c:v>3.0541176470588236</c:v>
                </c:pt>
                <c:pt idx="10981">
                  <c:v>3.0541176470588236</c:v>
                </c:pt>
                <c:pt idx="10982">
                  <c:v>3.0541176470588236</c:v>
                </c:pt>
                <c:pt idx="10983">
                  <c:v>3.0541176470588236</c:v>
                </c:pt>
                <c:pt idx="10984">
                  <c:v>3.0541176470588236</c:v>
                </c:pt>
                <c:pt idx="10985">
                  <c:v>3.0541176470588236</c:v>
                </c:pt>
                <c:pt idx="10986">
                  <c:v>3.0541176470588236</c:v>
                </c:pt>
                <c:pt idx="10987">
                  <c:v>3.0541176470588236</c:v>
                </c:pt>
                <c:pt idx="10988">
                  <c:v>3.0541176470588236</c:v>
                </c:pt>
                <c:pt idx="10989">
                  <c:v>3.0541176470588236</c:v>
                </c:pt>
                <c:pt idx="10990">
                  <c:v>3.0541176470588236</c:v>
                </c:pt>
                <c:pt idx="10991">
                  <c:v>3.0541176470588236</c:v>
                </c:pt>
                <c:pt idx="10992">
                  <c:v>3.0541176470588236</c:v>
                </c:pt>
                <c:pt idx="10993">
                  <c:v>3.0541176470588236</c:v>
                </c:pt>
                <c:pt idx="10994">
                  <c:v>3.0541176470588236</c:v>
                </c:pt>
                <c:pt idx="10995">
                  <c:v>3.0541176470588236</c:v>
                </c:pt>
                <c:pt idx="10996">
                  <c:v>3.0541176470588236</c:v>
                </c:pt>
                <c:pt idx="10997">
                  <c:v>3.0541176470588236</c:v>
                </c:pt>
                <c:pt idx="10998">
                  <c:v>3.0541176470588236</c:v>
                </c:pt>
                <c:pt idx="10999">
                  <c:v>3.0541176470588236</c:v>
                </c:pt>
                <c:pt idx="11000">
                  <c:v>3.0541176470588236</c:v>
                </c:pt>
                <c:pt idx="11001">
                  <c:v>3.0541176470588236</c:v>
                </c:pt>
                <c:pt idx="11002">
                  <c:v>3.0541176470588236</c:v>
                </c:pt>
                <c:pt idx="11003">
                  <c:v>3.0541176470588236</c:v>
                </c:pt>
                <c:pt idx="11004">
                  <c:v>3.0541176470588236</c:v>
                </c:pt>
                <c:pt idx="11005">
                  <c:v>3.0541176470588236</c:v>
                </c:pt>
                <c:pt idx="11006">
                  <c:v>3.0541176470588236</c:v>
                </c:pt>
                <c:pt idx="11007">
                  <c:v>3.0541176470588236</c:v>
                </c:pt>
                <c:pt idx="11008">
                  <c:v>3.0541176470588236</c:v>
                </c:pt>
                <c:pt idx="11009">
                  <c:v>3.0541176470588236</c:v>
                </c:pt>
                <c:pt idx="11010">
                  <c:v>3.0541176470588236</c:v>
                </c:pt>
                <c:pt idx="11011">
                  <c:v>3.0541176470588236</c:v>
                </c:pt>
                <c:pt idx="11012">
                  <c:v>3.0541176470588236</c:v>
                </c:pt>
                <c:pt idx="11013">
                  <c:v>3.0541176470588236</c:v>
                </c:pt>
                <c:pt idx="11014">
                  <c:v>3.0541176470588236</c:v>
                </c:pt>
                <c:pt idx="11015">
                  <c:v>3.0541176470588236</c:v>
                </c:pt>
                <c:pt idx="11016">
                  <c:v>3.0541176470588236</c:v>
                </c:pt>
                <c:pt idx="11017">
                  <c:v>3.0541176470588236</c:v>
                </c:pt>
                <c:pt idx="11018">
                  <c:v>3.0541176470588236</c:v>
                </c:pt>
                <c:pt idx="11019">
                  <c:v>3.0541176470588236</c:v>
                </c:pt>
                <c:pt idx="11020">
                  <c:v>3.0541176470588236</c:v>
                </c:pt>
                <c:pt idx="11021">
                  <c:v>3.0541176470588236</c:v>
                </c:pt>
                <c:pt idx="11022">
                  <c:v>3.0541176470588236</c:v>
                </c:pt>
                <c:pt idx="11023">
                  <c:v>3.0541176470588236</c:v>
                </c:pt>
                <c:pt idx="11024">
                  <c:v>3.0541176470588236</c:v>
                </c:pt>
                <c:pt idx="11025">
                  <c:v>3.0541176470588236</c:v>
                </c:pt>
                <c:pt idx="11026">
                  <c:v>3.0541176470588236</c:v>
                </c:pt>
                <c:pt idx="11027">
                  <c:v>3.0541176470588236</c:v>
                </c:pt>
                <c:pt idx="11028">
                  <c:v>3.0541176470588236</c:v>
                </c:pt>
                <c:pt idx="11029">
                  <c:v>3.0541176470588236</c:v>
                </c:pt>
                <c:pt idx="11030">
                  <c:v>3.0541176470588236</c:v>
                </c:pt>
                <c:pt idx="11031">
                  <c:v>3.0541176470588236</c:v>
                </c:pt>
                <c:pt idx="11032">
                  <c:v>3.0541176470588236</c:v>
                </c:pt>
                <c:pt idx="11033">
                  <c:v>3.0541176470588236</c:v>
                </c:pt>
                <c:pt idx="11034">
                  <c:v>3.0541176470588236</c:v>
                </c:pt>
                <c:pt idx="11035">
                  <c:v>3.0541176470588236</c:v>
                </c:pt>
                <c:pt idx="11036">
                  <c:v>3.0541176470588236</c:v>
                </c:pt>
                <c:pt idx="11037">
                  <c:v>3.0541176470588236</c:v>
                </c:pt>
                <c:pt idx="11038">
                  <c:v>3.0541176470588236</c:v>
                </c:pt>
                <c:pt idx="11039">
                  <c:v>3.0541176470588236</c:v>
                </c:pt>
                <c:pt idx="11040">
                  <c:v>3.0541176470588236</c:v>
                </c:pt>
                <c:pt idx="11041">
                  <c:v>3.0541176470588236</c:v>
                </c:pt>
                <c:pt idx="11042">
                  <c:v>3.0541176470588236</c:v>
                </c:pt>
                <c:pt idx="11043">
                  <c:v>3.0541176470588236</c:v>
                </c:pt>
                <c:pt idx="11044">
                  <c:v>3.0541176470588236</c:v>
                </c:pt>
                <c:pt idx="11045">
                  <c:v>3.0541176470588236</c:v>
                </c:pt>
                <c:pt idx="11046">
                  <c:v>3.0541176470588236</c:v>
                </c:pt>
                <c:pt idx="11047">
                  <c:v>3.0541176470588236</c:v>
                </c:pt>
                <c:pt idx="11048">
                  <c:v>3.0541176470588236</c:v>
                </c:pt>
                <c:pt idx="11049">
                  <c:v>3.0541176470588236</c:v>
                </c:pt>
                <c:pt idx="11050">
                  <c:v>3.0541176470588236</c:v>
                </c:pt>
                <c:pt idx="11051">
                  <c:v>3.0541176470588236</c:v>
                </c:pt>
                <c:pt idx="11052">
                  <c:v>3.0541176470588236</c:v>
                </c:pt>
                <c:pt idx="11053">
                  <c:v>3.0541176470588236</c:v>
                </c:pt>
                <c:pt idx="11054">
                  <c:v>3.0541176470588236</c:v>
                </c:pt>
                <c:pt idx="11055">
                  <c:v>3.0541176470588236</c:v>
                </c:pt>
                <c:pt idx="11056">
                  <c:v>3.0541176470588236</c:v>
                </c:pt>
                <c:pt idx="11057">
                  <c:v>3.0541176470588236</c:v>
                </c:pt>
                <c:pt idx="11058">
                  <c:v>3.0541176470588236</c:v>
                </c:pt>
                <c:pt idx="11059">
                  <c:v>2.9066666666666667</c:v>
                </c:pt>
                <c:pt idx="11060">
                  <c:v>2.9066666666666667</c:v>
                </c:pt>
                <c:pt idx="11061">
                  <c:v>2.9066666666666667</c:v>
                </c:pt>
                <c:pt idx="11062">
                  <c:v>2.9066666666666667</c:v>
                </c:pt>
                <c:pt idx="11063">
                  <c:v>2.9066666666666667</c:v>
                </c:pt>
                <c:pt idx="11064">
                  <c:v>2.9066666666666667</c:v>
                </c:pt>
                <c:pt idx="11065">
                  <c:v>2.9066666666666667</c:v>
                </c:pt>
                <c:pt idx="11066">
                  <c:v>2.9066666666666667</c:v>
                </c:pt>
                <c:pt idx="11067">
                  <c:v>2.9066666666666667</c:v>
                </c:pt>
                <c:pt idx="11068">
                  <c:v>2.9066666666666667</c:v>
                </c:pt>
                <c:pt idx="11069">
                  <c:v>2.9066666666666667</c:v>
                </c:pt>
                <c:pt idx="11070">
                  <c:v>2.9066666666666667</c:v>
                </c:pt>
                <c:pt idx="11071">
                  <c:v>2.9066666666666667</c:v>
                </c:pt>
                <c:pt idx="11072">
                  <c:v>2.9066666666666667</c:v>
                </c:pt>
                <c:pt idx="11073">
                  <c:v>2.9066666666666667</c:v>
                </c:pt>
                <c:pt idx="11074">
                  <c:v>2.9066666666666667</c:v>
                </c:pt>
                <c:pt idx="11075">
                  <c:v>2.9066666666666667</c:v>
                </c:pt>
                <c:pt idx="11076">
                  <c:v>2.9066666666666667</c:v>
                </c:pt>
                <c:pt idx="11077">
                  <c:v>2.9066666666666667</c:v>
                </c:pt>
                <c:pt idx="11078">
                  <c:v>2.9066666666666667</c:v>
                </c:pt>
                <c:pt idx="11079">
                  <c:v>2.9066666666666667</c:v>
                </c:pt>
                <c:pt idx="11080">
                  <c:v>2.9066666666666667</c:v>
                </c:pt>
                <c:pt idx="11081">
                  <c:v>2.9066666666666667</c:v>
                </c:pt>
                <c:pt idx="11082">
                  <c:v>2.9066666666666667</c:v>
                </c:pt>
                <c:pt idx="11083">
                  <c:v>2.9066666666666667</c:v>
                </c:pt>
                <c:pt idx="11084">
                  <c:v>2.9066666666666667</c:v>
                </c:pt>
                <c:pt idx="11085">
                  <c:v>2.9066666666666667</c:v>
                </c:pt>
                <c:pt idx="11086">
                  <c:v>2.9066666666666667</c:v>
                </c:pt>
                <c:pt idx="11087">
                  <c:v>2.9066666666666667</c:v>
                </c:pt>
                <c:pt idx="11088">
                  <c:v>2.9066666666666667</c:v>
                </c:pt>
                <c:pt idx="11089">
                  <c:v>2.9066666666666667</c:v>
                </c:pt>
                <c:pt idx="11090">
                  <c:v>2.9066666666666667</c:v>
                </c:pt>
                <c:pt idx="11091">
                  <c:v>2.9066666666666667</c:v>
                </c:pt>
                <c:pt idx="11092">
                  <c:v>2.9066666666666667</c:v>
                </c:pt>
                <c:pt idx="11093">
                  <c:v>2.9066666666666667</c:v>
                </c:pt>
                <c:pt idx="11094">
                  <c:v>2.9066666666666667</c:v>
                </c:pt>
                <c:pt idx="11095">
                  <c:v>2.9066666666666667</c:v>
                </c:pt>
                <c:pt idx="11096">
                  <c:v>3.0541176470588236</c:v>
                </c:pt>
                <c:pt idx="11097">
                  <c:v>3.0541176470588236</c:v>
                </c:pt>
                <c:pt idx="11098">
                  <c:v>3.0541176470588236</c:v>
                </c:pt>
                <c:pt idx="11099">
                  <c:v>3.0541176470588236</c:v>
                </c:pt>
                <c:pt idx="11100">
                  <c:v>3.0541176470588236</c:v>
                </c:pt>
                <c:pt idx="11101">
                  <c:v>3.0541176470588236</c:v>
                </c:pt>
                <c:pt idx="11102">
                  <c:v>3.0541176470588236</c:v>
                </c:pt>
                <c:pt idx="11103">
                  <c:v>3.0541176470588236</c:v>
                </c:pt>
                <c:pt idx="11104">
                  <c:v>3.0541176470588236</c:v>
                </c:pt>
                <c:pt idx="11105">
                  <c:v>3.0541176470588236</c:v>
                </c:pt>
                <c:pt idx="11106">
                  <c:v>3.0541176470588236</c:v>
                </c:pt>
                <c:pt idx="11107">
                  <c:v>3.0541176470588236</c:v>
                </c:pt>
                <c:pt idx="11108">
                  <c:v>3.0541176470588236</c:v>
                </c:pt>
                <c:pt idx="11109">
                  <c:v>3.0541176470588236</c:v>
                </c:pt>
                <c:pt idx="11110">
                  <c:v>3.0541176470588236</c:v>
                </c:pt>
                <c:pt idx="11111">
                  <c:v>3.0541176470588236</c:v>
                </c:pt>
                <c:pt idx="11112">
                  <c:v>3.0541176470588236</c:v>
                </c:pt>
                <c:pt idx="11113">
                  <c:v>3.0541176470588236</c:v>
                </c:pt>
                <c:pt idx="11114">
                  <c:v>3.0541176470588236</c:v>
                </c:pt>
                <c:pt idx="11115">
                  <c:v>3.0541176470588236</c:v>
                </c:pt>
                <c:pt idx="11116">
                  <c:v>3.0541176470588236</c:v>
                </c:pt>
                <c:pt idx="11117">
                  <c:v>3.0541176470588236</c:v>
                </c:pt>
                <c:pt idx="11118">
                  <c:v>3.0541176470588236</c:v>
                </c:pt>
                <c:pt idx="11119">
                  <c:v>3.0541176470588236</c:v>
                </c:pt>
                <c:pt idx="11120">
                  <c:v>3.0541176470588236</c:v>
                </c:pt>
                <c:pt idx="11121">
                  <c:v>3.0541176470588236</c:v>
                </c:pt>
                <c:pt idx="11122">
                  <c:v>3.0541176470588236</c:v>
                </c:pt>
                <c:pt idx="11123">
                  <c:v>3.0541176470588236</c:v>
                </c:pt>
                <c:pt idx="11124">
                  <c:v>3.0541176470588236</c:v>
                </c:pt>
                <c:pt idx="11125">
                  <c:v>3.0541176470588236</c:v>
                </c:pt>
                <c:pt idx="11126">
                  <c:v>3.0541176470588236</c:v>
                </c:pt>
                <c:pt idx="11127">
                  <c:v>3.0541176470588236</c:v>
                </c:pt>
                <c:pt idx="11128">
                  <c:v>3.0541176470588236</c:v>
                </c:pt>
                <c:pt idx="11129">
                  <c:v>3.0541176470588236</c:v>
                </c:pt>
                <c:pt idx="11130">
                  <c:v>3.0541176470588236</c:v>
                </c:pt>
                <c:pt idx="11131">
                  <c:v>3.0541176470588236</c:v>
                </c:pt>
                <c:pt idx="11132">
                  <c:v>3.0541176470588236</c:v>
                </c:pt>
                <c:pt idx="11133">
                  <c:v>3.0541176470588236</c:v>
                </c:pt>
                <c:pt idx="11134">
                  <c:v>2.9066666666666667</c:v>
                </c:pt>
                <c:pt idx="11135">
                  <c:v>2.9066666666666667</c:v>
                </c:pt>
                <c:pt idx="11136">
                  <c:v>2.9066666666666667</c:v>
                </c:pt>
                <c:pt idx="11137">
                  <c:v>2.9066666666666667</c:v>
                </c:pt>
                <c:pt idx="11138">
                  <c:v>2.9066666666666667</c:v>
                </c:pt>
                <c:pt idx="11139">
                  <c:v>2.9066666666666667</c:v>
                </c:pt>
                <c:pt idx="11140">
                  <c:v>2.9066666666666667</c:v>
                </c:pt>
                <c:pt idx="11141">
                  <c:v>2.9066666666666667</c:v>
                </c:pt>
                <c:pt idx="11142">
                  <c:v>2.9066666666666667</c:v>
                </c:pt>
                <c:pt idx="11143">
                  <c:v>2.9066666666666667</c:v>
                </c:pt>
                <c:pt idx="11144">
                  <c:v>2.9066666666666667</c:v>
                </c:pt>
                <c:pt idx="11145">
                  <c:v>2.9066666666666667</c:v>
                </c:pt>
                <c:pt idx="11146">
                  <c:v>2.9066666666666667</c:v>
                </c:pt>
                <c:pt idx="11147">
                  <c:v>2.9066666666666667</c:v>
                </c:pt>
                <c:pt idx="11148">
                  <c:v>2.9066666666666667</c:v>
                </c:pt>
                <c:pt idx="11149">
                  <c:v>2.9066666666666667</c:v>
                </c:pt>
                <c:pt idx="11150">
                  <c:v>2.9066666666666667</c:v>
                </c:pt>
                <c:pt idx="11151">
                  <c:v>2.9066666666666667</c:v>
                </c:pt>
                <c:pt idx="11152">
                  <c:v>2.9066666666666667</c:v>
                </c:pt>
                <c:pt idx="11153">
                  <c:v>2.9066666666666667</c:v>
                </c:pt>
                <c:pt idx="11154">
                  <c:v>2.9066666666666667</c:v>
                </c:pt>
                <c:pt idx="11155">
                  <c:v>2.9066666666666667</c:v>
                </c:pt>
                <c:pt idx="11156">
                  <c:v>2.9066666666666667</c:v>
                </c:pt>
                <c:pt idx="11157">
                  <c:v>2.9066666666666667</c:v>
                </c:pt>
                <c:pt idx="11158">
                  <c:v>2.9066666666666667</c:v>
                </c:pt>
                <c:pt idx="11159">
                  <c:v>2.9066666666666667</c:v>
                </c:pt>
                <c:pt idx="11160">
                  <c:v>2.9066666666666667</c:v>
                </c:pt>
                <c:pt idx="11161">
                  <c:v>2.9066666666666667</c:v>
                </c:pt>
                <c:pt idx="11162">
                  <c:v>2.9066666666666667</c:v>
                </c:pt>
                <c:pt idx="11163">
                  <c:v>2.9066666666666667</c:v>
                </c:pt>
                <c:pt idx="11164">
                  <c:v>2.9066666666666667</c:v>
                </c:pt>
                <c:pt idx="11165">
                  <c:v>2.9066666666666667</c:v>
                </c:pt>
                <c:pt idx="11166">
                  <c:v>2.9066666666666667</c:v>
                </c:pt>
                <c:pt idx="11167">
                  <c:v>2.9066666666666667</c:v>
                </c:pt>
                <c:pt idx="11168">
                  <c:v>2.9066666666666667</c:v>
                </c:pt>
                <c:pt idx="11169">
                  <c:v>2.9066666666666667</c:v>
                </c:pt>
                <c:pt idx="11170">
                  <c:v>2.9066666666666667</c:v>
                </c:pt>
                <c:pt idx="11171">
                  <c:v>2.9066666666666667</c:v>
                </c:pt>
                <c:pt idx="11172">
                  <c:v>2.9066666666666667</c:v>
                </c:pt>
                <c:pt idx="11173">
                  <c:v>2.9066666666666667</c:v>
                </c:pt>
                <c:pt idx="11174">
                  <c:v>2.9066666666666667</c:v>
                </c:pt>
                <c:pt idx="11175">
                  <c:v>2.9066666666666667</c:v>
                </c:pt>
                <c:pt idx="11176">
                  <c:v>2.9066666666666667</c:v>
                </c:pt>
                <c:pt idx="11177">
                  <c:v>2.9066666666666667</c:v>
                </c:pt>
                <c:pt idx="11178">
                  <c:v>2.9066666666666667</c:v>
                </c:pt>
                <c:pt idx="11179">
                  <c:v>2.9066666666666667</c:v>
                </c:pt>
                <c:pt idx="11180">
                  <c:v>2.9066666666666667</c:v>
                </c:pt>
                <c:pt idx="11181">
                  <c:v>2.9066666666666667</c:v>
                </c:pt>
                <c:pt idx="11182">
                  <c:v>2.9066666666666667</c:v>
                </c:pt>
                <c:pt idx="11183">
                  <c:v>2.9066666666666667</c:v>
                </c:pt>
                <c:pt idx="11184">
                  <c:v>2.9066666666666667</c:v>
                </c:pt>
                <c:pt idx="11185">
                  <c:v>2.9066666666666667</c:v>
                </c:pt>
                <c:pt idx="11186">
                  <c:v>2.9066666666666667</c:v>
                </c:pt>
                <c:pt idx="11187">
                  <c:v>2.9066666666666667</c:v>
                </c:pt>
                <c:pt idx="11188">
                  <c:v>2.9066666666666667</c:v>
                </c:pt>
                <c:pt idx="11189">
                  <c:v>2.9066666666666667</c:v>
                </c:pt>
                <c:pt idx="11190">
                  <c:v>2.9066666666666667</c:v>
                </c:pt>
                <c:pt idx="11191">
                  <c:v>2.9066666666666667</c:v>
                </c:pt>
                <c:pt idx="11192">
                  <c:v>2.9066666666666667</c:v>
                </c:pt>
                <c:pt idx="11193">
                  <c:v>2.9066666666666667</c:v>
                </c:pt>
                <c:pt idx="11194">
                  <c:v>2.9066666666666667</c:v>
                </c:pt>
                <c:pt idx="11195">
                  <c:v>2.9066666666666667</c:v>
                </c:pt>
                <c:pt idx="11196">
                  <c:v>2.9066666666666667</c:v>
                </c:pt>
                <c:pt idx="11197">
                  <c:v>2.9066666666666667</c:v>
                </c:pt>
                <c:pt idx="11198">
                  <c:v>2.9066666666666667</c:v>
                </c:pt>
                <c:pt idx="11199">
                  <c:v>2.9066666666666667</c:v>
                </c:pt>
                <c:pt idx="11200">
                  <c:v>2.9066666666666667</c:v>
                </c:pt>
                <c:pt idx="11201">
                  <c:v>2.9066666666666667</c:v>
                </c:pt>
                <c:pt idx="11202">
                  <c:v>2.9066666666666667</c:v>
                </c:pt>
                <c:pt idx="11203">
                  <c:v>2.9066666666666667</c:v>
                </c:pt>
                <c:pt idx="11204">
                  <c:v>2.9066666666666667</c:v>
                </c:pt>
                <c:pt idx="11205">
                  <c:v>2.9066666666666667</c:v>
                </c:pt>
                <c:pt idx="11206">
                  <c:v>2.9066666666666667</c:v>
                </c:pt>
                <c:pt idx="11207">
                  <c:v>2.9066666666666667</c:v>
                </c:pt>
                <c:pt idx="11208">
                  <c:v>2.9066666666666667</c:v>
                </c:pt>
                <c:pt idx="11209">
                  <c:v>2.9066666666666667</c:v>
                </c:pt>
                <c:pt idx="11210">
                  <c:v>2.9066666666666667</c:v>
                </c:pt>
                <c:pt idx="11211">
                  <c:v>2.9066666666666667</c:v>
                </c:pt>
                <c:pt idx="11212">
                  <c:v>2.9066666666666667</c:v>
                </c:pt>
                <c:pt idx="11213">
                  <c:v>2.9066666666666667</c:v>
                </c:pt>
                <c:pt idx="11214">
                  <c:v>2.9066666666666667</c:v>
                </c:pt>
                <c:pt idx="11215">
                  <c:v>2.9066666666666667</c:v>
                </c:pt>
                <c:pt idx="11216">
                  <c:v>2.9066666666666667</c:v>
                </c:pt>
                <c:pt idx="11217">
                  <c:v>2.9066666666666667</c:v>
                </c:pt>
                <c:pt idx="11218">
                  <c:v>2.9066666666666667</c:v>
                </c:pt>
                <c:pt idx="11219">
                  <c:v>2.9066666666666667</c:v>
                </c:pt>
                <c:pt idx="11220">
                  <c:v>2.9066666666666667</c:v>
                </c:pt>
                <c:pt idx="11221">
                  <c:v>2.9066666666666667</c:v>
                </c:pt>
                <c:pt idx="11222">
                  <c:v>2.9066666666666667</c:v>
                </c:pt>
                <c:pt idx="11223">
                  <c:v>2.9066666666666667</c:v>
                </c:pt>
                <c:pt idx="11224">
                  <c:v>2.9066666666666667</c:v>
                </c:pt>
                <c:pt idx="11225">
                  <c:v>2.9066666666666667</c:v>
                </c:pt>
                <c:pt idx="11226">
                  <c:v>2.9066666666666667</c:v>
                </c:pt>
                <c:pt idx="11227">
                  <c:v>2.9066666666666667</c:v>
                </c:pt>
                <c:pt idx="11228">
                  <c:v>2.9066666666666667</c:v>
                </c:pt>
                <c:pt idx="11229">
                  <c:v>2.9066666666666667</c:v>
                </c:pt>
                <c:pt idx="11230">
                  <c:v>2.9066666666666667</c:v>
                </c:pt>
                <c:pt idx="11231">
                  <c:v>2.9066666666666667</c:v>
                </c:pt>
                <c:pt idx="11232">
                  <c:v>2.9066666666666667</c:v>
                </c:pt>
                <c:pt idx="11233">
                  <c:v>2.9066666666666667</c:v>
                </c:pt>
                <c:pt idx="11234">
                  <c:v>2.9066666666666667</c:v>
                </c:pt>
                <c:pt idx="11235">
                  <c:v>2.9066666666666667</c:v>
                </c:pt>
                <c:pt idx="11236">
                  <c:v>2.9066666666666667</c:v>
                </c:pt>
                <c:pt idx="11237">
                  <c:v>2.9066666666666667</c:v>
                </c:pt>
                <c:pt idx="11238">
                  <c:v>2.9066666666666667</c:v>
                </c:pt>
                <c:pt idx="11239">
                  <c:v>2.9066666666666667</c:v>
                </c:pt>
                <c:pt idx="11240">
                  <c:v>2.9066666666666667</c:v>
                </c:pt>
                <c:pt idx="11241">
                  <c:v>2.9066666666666667</c:v>
                </c:pt>
                <c:pt idx="11242">
                  <c:v>2.9066666666666667</c:v>
                </c:pt>
                <c:pt idx="11243">
                  <c:v>2.9066666666666667</c:v>
                </c:pt>
                <c:pt idx="11244">
                  <c:v>2.9066666666666667</c:v>
                </c:pt>
                <c:pt idx="11245">
                  <c:v>2.9066666666666667</c:v>
                </c:pt>
                <c:pt idx="11246">
                  <c:v>2.9066666666666667</c:v>
                </c:pt>
                <c:pt idx="11247">
                  <c:v>2.9066666666666667</c:v>
                </c:pt>
                <c:pt idx="11248">
                  <c:v>2.9066666666666667</c:v>
                </c:pt>
                <c:pt idx="11249">
                  <c:v>2.9066666666666667</c:v>
                </c:pt>
                <c:pt idx="11250">
                  <c:v>2.9066666666666667</c:v>
                </c:pt>
                <c:pt idx="11251">
                  <c:v>2.9066666666666667</c:v>
                </c:pt>
                <c:pt idx="11252">
                  <c:v>2.9066666666666667</c:v>
                </c:pt>
                <c:pt idx="11253">
                  <c:v>2.9066666666666667</c:v>
                </c:pt>
                <c:pt idx="11254">
                  <c:v>2.9066666666666667</c:v>
                </c:pt>
                <c:pt idx="11255">
                  <c:v>2.9066666666666667</c:v>
                </c:pt>
                <c:pt idx="11256">
                  <c:v>2.9066666666666667</c:v>
                </c:pt>
                <c:pt idx="11257">
                  <c:v>2.9066666666666667</c:v>
                </c:pt>
                <c:pt idx="11258">
                  <c:v>2.9066666666666667</c:v>
                </c:pt>
                <c:pt idx="11259">
                  <c:v>2.9066666666666667</c:v>
                </c:pt>
                <c:pt idx="11260">
                  <c:v>2.9066666666666667</c:v>
                </c:pt>
                <c:pt idx="11261">
                  <c:v>2.9066666666666667</c:v>
                </c:pt>
                <c:pt idx="11262">
                  <c:v>2.9066666666666667</c:v>
                </c:pt>
                <c:pt idx="11263">
                  <c:v>2.9066666666666667</c:v>
                </c:pt>
                <c:pt idx="11264">
                  <c:v>2.9066666666666667</c:v>
                </c:pt>
                <c:pt idx="11265">
                  <c:v>2.9066666666666667</c:v>
                </c:pt>
                <c:pt idx="11266">
                  <c:v>2.9066666666666667</c:v>
                </c:pt>
                <c:pt idx="11267">
                  <c:v>2.9066666666666667</c:v>
                </c:pt>
                <c:pt idx="11268">
                  <c:v>2.9066666666666667</c:v>
                </c:pt>
                <c:pt idx="11269">
                  <c:v>2.9066666666666667</c:v>
                </c:pt>
                <c:pt idx="11270">
                  <c:v>2.9066666666666667</c:v>
                </c:pt>
                <c:pt idx="11271">
                  <c:v>2.9066666666666667</c:v>
                </c:pt>
                <c:pt idx="11272">
                  <c:v>2.9066666666666667</c:v>
                </c:pt>
                <c:pt idx="11273">
                  <c:v>2.9066666666666667</c:v>
                </c:pt>
                <c:pt idx="11274">
                  <c:v>2.9066666666666667</c:v>
                </c:pt>
                <c:pt idx="11275">
                  <c:v>2.9066666666666667</c:v>
                </c:pt>
                <c:pt idx="11276">
                  <c:v>2.9066666666666667</c:v>
                </c:pt>
                <c:pt idx="11277">
                  <c:v>2.9066666666666667</c:v>
                </c:pt>
                <c:pt idx="11278">
                  <c:v>2.9066666666666667</c:v>
                </c:pt>
                <c:pt idx="11279">
                  <c:v>2.9066666666666667</c:v>
                </c:pt>
                <c:pt idx="11280">
                  <c:v>2.9066666666666667</c:v>
                </c:pt>
                <c:pt idx="11281">
                  <c:v>2.9066666666666667</c:v>
                </c:pt>
                <c:pt idx="11282">
                  <c:v>2.9066666666666667</c:v>
                </c:pt>
                <c:pt idx="11283">
                  <c:v>2.9066666666666667</c:v>
                </c:pt>
                <c:pt idx="11284">
                  <c:v>2.9066666666666667</c:v>
                </c:pt>
                <c:pt idx="11285">
                  <c:v>2.9066666666666667</c:v>
                </c:pt>
                <c:pt idx="11286">
                  <c:v>2.9066666666666667</c:v>
                </c:pt>
                <c:pt idx="11287">
                  <c:v>2.9066666666666667</c:v>
                </c:pt>
                <c:pt idx="11288">
                  <c:v>2.9066666666666667</c:v>
                </c:pt>
                <c:pt idx="11289">
                  <c:v>2.9066666666666667</c:v>
                </c:pt>
                <c:pt idx="11290">
                  <c:v>2.9066666666666667</c:v>
                </c:pt>
                <c:pt idx="11291">
                  <c:v>2.9066666666666667</c:v>
                </c:pt>
                <c:pt idx="11292">
                  <c:v>2.9066666666666667</c:v>
                </c:pt>
                <c:pt idx="11293">
                  <c:v>2.9066666666666667</c:v>
                </c:pt>
                <c:pt idx="11294">
                  <c:v>2.9066666666666667</c:v>
                </c:pt>
                <c:pt idx="11295">
                  <c:v>2.9066666666666667</c:v>
                </c:pt>
                <c:pt idx="11296">
                  <c:v>2.9066666666666667</c:v>
                </c:pt>
                <c:pt idx="11297">
                  <c:v>2.9066666666666667</c:v>
                </c:pt>
                <c:pt idx="11298">
                  <c:v>2.9066666666666667</c:v>
                </c:pt>
                <c:pt idx="11299">
                  <c:v>2.9066666666666667</c:v>
                </c:pt>
                <c:pt idx="11300">
                  <c:v>2.9066666666666667</c:v>
                </c:pt>
                <c:pt idx="11301">
                  <c:v>2.9066666666666667</c:v>
                </c:pt>
                <c:pt idx="11302">
                  <c:v>2.9066666666666667</c:v>
                </c:pt>
                <c:pt idx="11303">
                  <c:v>2.9066666666666667</c:v>
                </c:pt>
                <c:pt idx="11304">
                  <c:v>2.9066666666666667</c:v>
                </c:pt>
                <c:pt idx="11305">
                  <c:v>2.9066666666666667</c:v>
                </c:pt>
                <c:pt idx="11306">
                  <c:v>2.9066666666666667</c:v>
                </c:pt>
                <c:pt idx="11307">
                  <c:v>2.9066666666666667</c:v>
                </c:pt>
                <c:pt idx="11308">
                  <c:v>2.9066666666666667</c:v>
                </c:pt>
                <c:pt idx="11309">
                  <c:v>2.9066666666666667</c:v>
                </c:pt>
                <c:pt idx="11310">
                  <c:v>2.9066666666666667</c:v>
                </c:pt>
                <c:pt idx="11311">
                  <c:v>2.9066666666666667</c:v>
                </c:pt>
                <c:pt idx="11312">
                  <c:v>2.9066666666666667</c:v>
                </c:pt>
                <c:pt idx="11313">
                  <c:v>2.9066666666666667</c:v>
                </c:pt>
                <c:pt idx="11314">
                  <c:v>2.9066666666666667</c:v>
                </c:pt>
                <c:pt idx="11315">
                  <c:v>2.9066666666666667</c:v>
                </c:pt>
                <c:pt idx="11316">
                  <c:v>2.9066666666666667</c:v>
                </c:pt>
                <c:pt idx="11317">
                  <c:v>2.9066666666666667</c:v>
                </c:pt>
                <c:pt idx="11318">
                  <c:v>2.9066666666666667</c:v>
                </c:pt>
                <c:pt idx="11319">
                  <c:v>2.9066666666666667</c:v>
                </c:pt>
                <c:pt idx="11320">
                  <c:v>2.9066666666666667</c:v>
                </c:pt>
                <c:pt idx="11321">
                  <c:v>2.9066666666666667</c:v>
                </c:pt>
                <c:pt idx="11322">
                  <c:v>2.9066666666666667</c:v>
                </c:pt>
                <c:pt idx="11323">
                  <c:v>2.9066666666666667</c:v>
                </c:pt>
                <c:pt idx="11324">
                  <c:v>2.9066666666666667</c:v>
                </c:pt>
                <c:pt idx="11325">
                  <c:v>2.9066666666666667</c:v>
                </c:pt>
                <c:pt idx="11326">
                  <c:v>2.9066666666666667</c:v>
                </c:pt>
                <c:pt idx="11327">
                  <c:v>2.9066666666666667</c:v>
                </c:pt>
                <c:pt idx="11328">
                  <c:v>2.9066666666666667</c:v>
                </c:pt>
                <c:pt idx="11329">
                  <c:v>2.9066666666666667</c:v>
                </c:pt>
                <c:pt idx="11330">
                  <c:v>2.9066666666666667</c:v>
                </c:pt>
                <c:pt idx="11331">
                  <c:v>2.9066666666666667</c:v>
                </c:pt>
                <c:pt idx="11332">
                  <c:v>2.9066666666666667</c:v>
                </c:pt>
                <c:pt idx="11333">
                  <c:v>2.9066666666666667</c:v>
                </c:pt>
                <c:pt idx="11334">
                  <c:v>2.9066666666666667</c:v>
                </c:pt>
                <c:pt idx="11335">
                  <c:v>2.9066666666666667</c:v>
                </c:pt>
                <c:pt idx="11336">
                  <c:v>2.9066666666666667</c:v>
                </c:pt>
                <c:pt idx="11337">
                  <c:v>2.9066666666666667</c:v>
                </c:pt>
                <c:pt idx="11338">
                  <c:v>2.9066666666666667</c:v>
                </c:pt>
                <c:pt idx="11339">
                  <c:v>2.9066666666666667</c:v>
                </c:pt>
                <c:pt idx="11340">
                  <c:v>2.9066666666666667</c:v>
                </c:pt>
                <c:pt idx="11341">
                  <c:v>2.9066666666666667</c:v>
                </c:pt>
                <c:pt idx="11342">
                  <c:v>2.9066666666666667</c:v>
                </c:pt>
                <c:pt idx="11343">
                  <c:v>2.9066666666666667</c:v>
                </c:pt>
                <c:pt idx="11344">
                  <c:v>2.9066666666666667</c:v>
                </c:pt>
                <c:pt idx="11345">
                  <c:v>2.9066666666666667</c:v>
                </c:pt>
                <c:pt idx="11346">
                  <c:v>2.9066666666666667</c:v>
                </c:pt>
                <c:pt idx="11347">
                  <c:v>2.9066666666666667</c:v>
                </c:pt>
                <c:pt idx="11348">
                  <c:v>2.9066666666666667</c:v>
                </c:pt>
                <c:pt idx="11349">
                  <c:v>2.9066666666666667</c:v>
                </c:pt>
                <c:pt idx="11350">
                  <c:v>2.9066666666666667</c:v>
                </c:pt>
                <c:pt idx="11351">
                  <c:v>2.9066666666666667</c:v>
                </c:pt>
                <c:pt idx="11352">
                  <c:v>2.9066666666666667</c:v>
                </c:pt>
                <c:pt idx="11353">
                  <c:v>2.9066666666666667</c:v>
                </c:pt>
                <c:pt idx="11354">
                  <c:v>2.9066666666666667</c:v>
                </c:pt>
                <c:pt idx="11355">
                  <c:v>2.9066666666666667</c:v>
                </c:pt>
                <c:pt idx="11356">
                  <c:v>2.9066666666666667</c:v>
                </c:pt>
                <c:pt idx="11357">
                  <c:v>2.9066666666666667</c:v>
                </c:pt>
                <c:pt idx="11358">
                  <c:v>2.9066666666666667</c:v>
                </c:pt>
                <c:pt idx="11359">
                  <c:v>2.9066666666666667</c:v>
                </c:pt>
                <c:pt idx="11360">
                  <c:v>2.9066666666666667</c:v>
                </c:pt>
                <c:pt idx="11361">
                  <c:v>2.9066666666666667</c:v>
                </c:pt>
                <c:pt idx="11362">
                  <c:v>2.9066666666666667</c:v>
                </c:pt>
                <c:pt idx="11363">
                  <c:v>2.9066666666666667</c:v>
                </c:pt>
                <c:pt idx="11364">
                  <c:v>2.9066666666666667</c:v>
                </c:pt>
                <c:pt idx="11365">
                  <c:v>2.9066666666666667</c:v>
                </c:pt>
                <c:pt idx="11366">
                  <c:v>2.9066666666666667</c:v>
                </c:pt>
                <c:pt idx="11367">
                  <c:v>2.9066666666666667</c:v>
                </c:pt>
                <c:pt idx="11368">
                  <c:v>2.9066666666666667</c:v>
                </c:pt>
                <c:pt idx="11369">
                  <c:v>2.9066666666666667</c:v>
                </c:pt>
                <c:pt idx="11370">
                  <c:v>2.9066666666666667</c:v>
                </c:pt>
                <c:pt idx="11371">
                  <c:v>2.9066666666666667</c:v>
                </c:pt>
                <c:pt idx="11372">
                  <c:v>2.9066666666666667</c:v>
                </c:pt>
                <c:pt idx="11373">
                  <c:v>2.9066666666666667</c:v>
                </c:pt>
                <c:pt idx="11374">
                  <c:v>2.9066666666666667</c:v>
                </c:pt>
                <c:pt idx="11375">
                  <c:v>2.9066666666666667</c:v>
                </c:pt>
                <c:pt idx="11376">
                  <c:v>2.9066666666666667</c:v>
                </c:pt>
                <c:pt idx="11377">
                  <c:v>2.9066666666666667</c:v>
                </c:pt>
                <c:pt idx="11378">
                  <c:v>2.9066666666666667</c:v>
                </c:pt>
                <c:pt idx="11379">
                  <c:v>2.9066666666666667</c:v>
                </c:pt>
                <c:pt idx="11380">
                  <c:v>2.9066666666666667</c:v>
                </c:pt>
                <c:pt idx="11381">
                  <c:v>2.9066666666666667</c:v>
                </c:pt>
                <c:pt idx="11382">
                  <c:v>2.9066666666666667</c:v>
                </c:pt>
                <c:pt idx="11383">
                  <c:v>2.9066666666666667</c:v>
                </c:pt>
                <c:pt idx="11384">
                  <c:v>2.9066666666666667</c:v>
                </c:pt>
                <c:pt idx="11385">
                  <c:v>2.9066666666666667</c:v>
                </c:pt>
                <c:pt idx="11386">
                  <c:v>2.9066666666666667</c:v>
                </c:pt>
                <c:pt idx="11387">
                  <c:v>2.9066666666666667</c:v>
                </c:pt>
                <c:pt idx="11388">
                  <c:v>2.9066666666666667</c:v>
                </c:pt>
                <c:pt idx="11389">
                  <c:v>2.9066666666666667</c:v>
                </c:pt>
                <c:pt idx="11390">
                  <c:v>2.9066666666666667</c:v>
                </c:pt>
                <c:pt idx="11391">
                  <c:v>2.9066666666666667</c:v>
                </c:pt>
                <c:pt idx="11392">
                  <c:v>2.9066666666666667</c:v>
                </c:pt>
                <c:pt idx="11393">
                  <c:v>2.9066666666666667</c:v>
                </c:pt>
                <c:pt idx="11394">
                  <c:v>2.9066666666666667</c:v>
                </c:pt>
                <c:pt idx="11395">
                  <c:v>2.9066666666666667</c:v>
                </c:pt>
                <c:pt idx="11396">
                  <c:v>2.9066666666666667</c:v>
                </c:pt>
                <c:pt idx="11397">
                  <c:v>2.9066666666666667</c:v>
                </c:pt>
                <c:pt idx="11398">
                  <c:v>2.9066666666666667</c:v>
                </c:pt>
                <c:pt idx="11399">
                  <c:v>2.9066666666666667</c:v>
                </c:pt>
                <c:pt idx="11400">
                  <c:v>2.9066666666666667</c:v>
                </c:pt>
                <c:pt idx="11401">
                  <c:v>2.9066666666666667</c:v>
                </c:pt>
                <c:pt idx="11402">
                  <c:v>2.9066666666666667</c:v>
                </c:pt>
                <c:pt idx="11403">
                  <c:v>2.9066666666666667</c:v>
                </c:pt>
                <c:pt idx="11404">
                  <c:v>2.9066666666666667</c:v>
                </c:pt>
                <c:pt idx="11405">
                  <c:v>2.9066666666666667</c:v>
                </c:pt>
                <c:pt idx="11406">
                  <c:v>2.9066666666666667</c:v>
                </c:pt>
                <c:pt idx="11407">
                  <c:v>2.9066666666666667</c:v>
                </c:pt>
                <c:pt idx="11408">
                  <c:v>2.9066666666666667</c:v>
                </c:pt>
                <c:pt idx="11409">
                  <c:v>2.9066666666666667</c:v>
                </c:pt>
                <c:pt idx="11410">
                  <c:v>2.9066666666666667</c:v>
                </c:pt>
                <c:pt idx="11411">
                  <c:v>2.9066666666666667</c:v>
                </c:pt>
                <c:pt idx="11412">
                  <c:v>2.9066666666666667</c:v>
                </c:pt>
                <c:pt idx="11413">
                  <c:v>2.9066666666666667</c:v>
                </c:pt>
                <c:pt idx="11414">
                  <c:v>2.9066666666666667</c:v>
                </c:pt>
                <c:pt idx="11415">
                  <c:v>2.9066666666666667</c:v>
                </c:pt>
                <c:pt idx="11416">
                  <c:v>2.9066666666666667</c:v>
                </c:pt>
                <c:pt idx="11417">
                  <c:v>2.9066666666666667</c:v>
                </c:pt>
                <c:pt idx="11418">
                  <c:v>2.9066666666666667</c:v>
                </c:pt>
                <c:pt idx="11419">
                  <c:v>2.9066666666666667</c:v>
                </c:pt>
                <c:pt idx="11420">
                  <c:v>2.9066666666666667</c:v>
                </c:pt>
                <c:pt idx="11421">
                  <c:v>2.9066666666666667</c:v>
                </c:pt>
                <c:pt idx="11422">
                  <c:v>2.9066666666666667</c:v>
                </c:pt>
                <c:pt idx="11423">
                  <c:v>2.9066666666666667</c:v>
                </c:pt>
                <c:pt idx="11424">
                  <c:v>2.9066666666666667</c:v>
                </c:pt>
                <c:pt idx="11425">
                  <c:v>2.9066666666666667</c:v>
                </c:pt>
                <c:pt idx="11426">
                  <c:v>2.9066666666666667</c:v>
                </c:pt>
                <c:pt idx="11427">
                  <c:v>2.9066666666666667</c:v>
                </c:pt>
                <c:pt idx="11428">
                  <c:v>2.9066666666666667</c:v>
                </c:pt>
                <c:pt idx="11429">
                  <c:v>2.9066666666666667</c:v>
                </c:pt>
                <c:pt idx="11430">
                  <c:v>2.9066666666666667</c:v>
                </c:pt>
                <c:pt idx="11431">
                  <c:v>2.9066666666666667</c:v>
                </c:pt>
                <c:pt idx="11432">
                  <c:v>2.9066666666666667</c:v>
                </c:pt>
                <c:pt idx="11433">
                  <c:v>2.9066666666666667</c:v>
                </c:pt>
                <c:pt idx="11434">
                  <c:v>2.9066666666666667</c:v>
                </c:pt>
                <c:pt idx="11435">
                  <c:v>2.9066666666666667</c:v>
                </c:pt>
                <c:pt idx="11436">
                  <c:v>2.9066666666666667</c:v>
                </c:pt>
                <c:pt idx="11437">
                  <c:v>2.9066666666666667</c:v>
                </c:pt>
                <c:pt idx="11438">
                  <c:v>2.9066666666666667</c:v>
                </c:pt>
                <c:pt idx="11439">
                  <c:v>2.9066666666666667</c:v>
                </c:pt>
                <c:pt idx="11440">
                  <c:v>2.9066666666666667</c:v>
                </c:pt>
                <c:pt idx="11441">
                  <c:v>2.9066666666666667</c:v>
                </c:pt>
                <c:pt idx="11442">
                  <c:v>2.9066666666666667</c:v>
                </c:pt>
                <c:pt idx="11443">
                  <c:v>2.9066666666666667</c:v>
                </c:pt>
                <c:pt idx="11444">
                  <c:v>2.9066666666666667</c:v>
                </c:pt>
                <c:pt idx="11445">
                  <c:v>2.9066666666666667</c:v>
                </c:pt>
                <c:pt idx="11446">
                  <c:v>2.9066666666666667</c:v>
                </c:pt>
                <c:pt idx="11447">
                  <c:v>2.9066666666666667</c:v>
                </c:pt>
                <c:pt idx="11448">
                  <c:v>2.9066666666666667</c:v>
                </c:pt>
                <c:pt idx="11449">
                  <c:v>2.9066666666666667</c:v>
                </c:pt>
                <c:pt idx="11450">
                  <c:v>2.9066666666666667</c:v>
                </c:pt>
                <c:pt idx="11451">
                  <c:v>2.9066666666666667</c:v>
                </c:pt>
                <c:pt idx="11452">
                  <c:v>2.9066666666666667</c:v>
                </c:pt>
                <c:pt idx="11453">
                  <c:v>2.9066666666666667</c:v>
                </c:pt>
                <c:pt idx="11454">
                  <c:v>2.9066666666666667</c:v>
                </c:pt>
                <c:pt idx="11455">
                  <c:v>2.9066666666666667</c:v>
                </c:pt>
                <c:pt idx="11456">
                  <c:v>2.9066666666666667</c:v>
                </c:pt>
                <c:pt idx="11457">
                  <c:v>2.9066666666666667</c:v>
                </c:pt>
                <c:pt idx="11458">
                  <c:v>2.9066666666666667</c:v>
                </c:pt>
                <c:pt idx="11459">
                  <c:v>2.9066666666666667</c:v>
                </c:pt>
                <c:pt idx="11460">
                  <c:v>2.9066666666666667</c:v>
                </c:pt>
                <c:pt idx="11461">
                  <c:v>2.9066666666666667</c:v>
                </c:pt>
                <c:pt idx="11462">
                  <c:v>2.9066666666666667</c:v>
                </c:pt>
                <c:pt idx="11463">
                  <c:v>2.9066666666666667</c:v>
                </c:pt>
                <c:pt idx="11464">
                  <c:v>2.9066666666666667</c:v>
                </c:pt>
                <c:pt idx="11465">
                  <c:v>2.9066666666666667</c:v>
                </c:pt>
                <c:pt idx="11466">
                  <c:v>2.9066666666666667</c:v>
                </c:pt>
                <c:pt idx="11467">
                  <c:v>2.9066666666666667</c:v>
                </c:pt>
                <c:pt idx="11468">
                  <c:v>2.9066666666666667</c:v>
                </c:pt>
                <c:pt idx="11469">
                  <c:v>2.9066666666666667</c:v>
                </c:pt>
                <c:pt idx="11470">
                  <c:v>2.9066666666666667</c:v>
                </c:pt>
                <c:pt idx="11471">
                  <c:v>2.9066666666666667</c:v>
                </c:pt>
                <c:pt idx="11472">
                  <c:v>2.9066666666666667</c:v>
                </c:pt>
                <c:pt idx="11473">
                  <c:v>2.9066666666666667</c:v>
                </c:pt>
                <c:pt idx="11474">
                  <c:v>2.9066666666666667</c:v>
                </c:pt>
                <c:pt idx="11475">
                  <c:v>2.9066666666666667</c:v>
                </c:pt>
                <c:pt idx="11476">
                  <c:v>2.9066666666666667</c:v>
                </c:pt>
                <c:pt idx="11477">
                  <c:v>2.9066666666666667</c:v>
                </c:pt>
                <c:pt idx="11478">
                  <c:v>2.9066666666666667</c:v>
                </c:pt>
                <c:pt idx="11479">
                  <c:v>2.9066666666666667</c:v>
                </c:pt>
                <c:pt idx="11480">
                  <c:v>2.9066666666666667</c:v>
                </c:pt>
                <c:pt idx="11481">
                  <c:v>2.9066666666666667</c:v>
                </c:pt>
                <c:pt idx="11482">
                  <c:v>2.9066666666666667</c:v>
                </c:pt>
                <c:pt idx="11483">
                  <c:v>2.9066666666666667</c:v>
                </c:pt>
                <c:pt idx="11484">
                  <c:v>2.9066666666666667</c:v>
                </c:pt>
                <c:pt idx="11485">
                  <c:v>2.9066666666666667</c:v>
                </c:pt>
                <c:pt idx="11486">
                  <c:v>2.9066666666666667</c:v>
                </c:pt>
                <c:pt idx="11487">
                  <c:v>2.9066666666666667</c:v>
                </c:pt>
                <c:pt idx="11488">
                  <c:v>2.9066666666666667</c:v>
                </c:pt>
                <c:pt idx="11489">
                  <c:v>2.9066666666666667</c:v>
                </c:pt>
                <c:pt idx="11490">
                  <c:v>2.9066666666666667</c:v>
                </c:pt>
                <c:pt idx="11491">
                  <c:v>2.9066666666666667</c:v>
                </c:pt>
                <c:pt idx="11492">
                  <c:v>2.9066666666666667</c:v>
                </c:pt>
                <c:pt idx="11493">
                  <c:v>2.9066666666666667</c:v>
                </c:pt>
                <c:pt idx="11494">
                  <c:v>2.9066666666666667</c:v>
                </c:pt>
                <c:pt idx="11495">
                  <c:v>2.9066666666666667</c:v>
                </c:pt>
                <c:pt idx="11496">
                  <c:v>2.9066666666666667</c:v>
                </c:pt>
                <c:pt idx="11497">
                  <c:v>2.9066666666666667</c:v>
                </c:pt>
                <c:pt idx="11498">
                  <c:v>2.9066666666666667</c:v>
                </c:pt>
                <c:pt idx="11499">
                  <c:v>2.9066666666666667</c:v>
                </c:pt>
                <c:pt idx="11500">
                  <c:v>2.9066666666666667</c:v>
                </c:pt>
                <c:pt idx="11501">
                  <c:v>2.9066666666666667</c:v>
                </c:pt>
                <c:pt idx="11502">
                  <c:v>2.9066666666666667</c:v>
                </c:pt>
                <c:pt idx="11503">
                  <c:v>2.9066666666666667</c:v>
                </c:pt>
                <c:pt idx="11504">
                  <c:v>2.9066666666666667</c:v>
                </c:pt>
                <c:pt idx="11505">
                  <c:v>2.9066666666666667</c:v>
                </c:pt>
                <c:pt idx="11506">
                  <c:v>2.9066666666666667</c:v>
                </c:pt>
                <c:pt idx="11507">
                  <c:v>2.9066666666666667</c:v>
                </c:pt>
                <c:pt idx="11508">
                  <c:v>2.9066666666666667</c:v>
                </c:pt>
                <c:pt idx="11509">
                  <c:v>2.9066666666666667</c:v>
                </c:pt>
                <c:pt idx="11510">
                  <c:v>2.9066666666666667</c:v>
                </c:pt>
                <c:pt idx="11511">
                  <c:v>2.9066666666666667</c:v>
                </c:pt>
                <c:pt idx="11512">
                  <c:v>2.9066666666666667</c:v>
                </c:pt>
                <c:pt idx="11513">
                  <c:v>2.9066666666666667</c:v>
                </c:pt>
                <c:pt idx="11514">
                  <c:v>2.9066666666666667</c:v>
                </c:pt>
                <c:pt idx="11515">
                  <c:v>2.9066666666666667</c:v>
                </c:pt>
                <c:pt idx="11516">
                  <c:v>2.9066666666666667</c:v>
                </c:pt>
                <c:pt idx="11517">
                  <c:v>2.9066666666666667</c:v>
                </c:pt>
                <c:pt idx="11518">
                  <c:v>2.9066666666666667</c:v>
                </c:pt>
                <c:pt idx="11519">
                  <c:v>2.9066666666666667</c:v>
                </c:pt>
                <c:pt idx="11520">
                  <c:v>2.9066666666666667</c:v>
                </c:pt>
                <c:pt idx="11521">
                  <c:v>2.9066666666666667</c:v>
                </c:pt>
                <c:pt idx="11522">
                  <c:v>2.9066666666666667</c:v>
                </c:pt>
                <c:pt idx="11523">
                  <c:v>2.9066666666666667</c:v>
                </c:pt>
                <c:pt idx="11524">
                  <c:v>2.9066666666666667</c:v>
                </c:pt>
                <c:pt idx="11525">
                  <c:v>2.9066666666666667</c:v>
                </c:pt>
                <c:pt idx="11526">
                  <c:v>2.9066666666666667</c:v>
                </c:pt>
                <c:pt idx="11527">
                  <c:v>2.9066666666666667</c:v>
                </c:pt>
                <c:pt idx="11528">
                  <c:v>2.9066666666666667</c:v>
                </c:pt>
                <c:pt idx="11529">
                  <c:v>2.9066666666666667</c:v>
                </c:pt>
                <c:pt idx="11530">
                  <c:v>2.9066666666666667</c:v>
                </c:pt>
                <c:pt idx="11531">
                  <c:v>2.9066666666666667</c:v>
                </c:pt>
                <c:pt idx="11532">
                  <c:v>2.9066666666666667</c:v>
                </c:pt>
                <c:pt idx="11533">
                  <c:v>2.9066666666666667</c:v>
                </c:pt>
                <c:pt idx="11534">
                  <c:v>2.9066666666666667</c:v>
                </c:pt>
                <c:pt idx="11535">
                  <c:v>2.9066666666666667</c:v>
                </c:pt>
                <c:pt idx="11536">
                  <c:v>2.9066666666666667</c:v>
                </c:pt>
                <c:pt idx="11537">
                  <c:v>2.9066666666666667</c:v>
                </c:pt>
                <c:pt idx="11538">
                  <c:v>2.9066666666666667</c:v>
                </c:pt>
                <c:pt idx="11539">
                  <c:v>2.9066666666666667</c:v>
                </c:pt>
                <c:pt idx="11540">
                  <c:v>2.9066666666666667</c:v>
                </c:pt>
                <c:pt idx="11541">
                  <c:v>2.9066666666666667</c:v>
                </c:pt>
                <c:pt idx="11542">
                  <c:v>2.9066666666666667</c:v>
                </c:pt>
                <c:pt idx="11543">
                  <c:v>2.9066666666666667</c:v>
                </c:pt>
                <c:pt idx="11544">
                  <c:v>2.9066666666666667</c:v>
                </c:pt>
                <c:pt idx="11545">
                  <c:v>2.9066666666666667</c:v>
                </c:pt>
                <c:pt idx="11546">
                  <c:v>2.9066666666666667</c:v>
                </c:pt>
                <c:pt idx="11547">
                  <c:v>2.9066666666666667</c:v>
                </c:pt>
                <c:pt idx="11548">
                  <c:v>2.9066666666666667</c:v>
                </c:pt>
                <c:pt idx="11549">
                  <c:v>2.9066666666666667</c:v>
                </c:pt>
                <c:pt idx="11550">
                  <c:v>2.9066666666666667</c:v>
                </c:pt>
                <c:pt idx="11551">
                  <c:v>2.9066666666666667</c:v>
                </c:pt>
                <c:pt idx="11552">
                  <c:v>2.9066666666666667</c:v>
                </c:pt>
                <c:pt idx="11553">
                  <c:v>2.9066666666666667</c:v>
                </c:pt>
                <c:pt idx="11554">
                  <c:v>2.9066666666666667</c:v>
                </c:pt>
                <c:pt idx="11555">
                  <c:v>2.9066666666666667</c:v>
                </c:pt>
                <c:pt idx="11556">
                  <c:v>2.9066666666666667</c:v>
                </c:pt>
                <c:pt idx="11557">
                  <c:v>2.9066666666666667</c:v>
                </c:pt>
                <c:pt idx="11558">
                  <c:v>2.9066666666666667</c:v>
                </c:pt>
                <c:pt idx="11559">
                  <c:v>2.9066666666666667</c:v>
                </c:pt>
                <c:pt idx="11560">
                  <c:v>2.9066666666666667</c:v>
                </c:pt>
                <c:pt idx="11561">
                  <c:v>2.9066666666666667</c:v>
                </c:pt>
                <c:pt idx="11562">
                  <c:v>2.9066666666666667</c:v>
                </c:pt>
                <c:pt idx="11563">
                  <c:v>2.9066666666666667</c:v>
                </c:pt>
                <c:pt idx="11564">
                  <c:v>2.9066666666666667</c:v>
                </c:pt>
                <c:pt idx="11565">
                  <c:v>2.9066666666666667</c:v>
                </c:pt>
                <c:pt idx="11566">
                  <c:v>2.9066666666666667</c:v>
                </c:pt>
                <c:pt idx="11567">
                  <c:v>2.9066666666666667</c:v>
                </c:pt>
                <c:pt idx="11568">
                  <c:v>2.9066666666666667</c:v>
                </c:pt>
                <c:pt idx="11569">
                  <c:v>2.9066666666666667</c:v>
                </c:pt>
                <c:pt idx="11570">
                  <c:v>2.9066666666666667</c:v>
                </c:pt>
                <c:pt idx="11571">
                  <c:v>2.9066666666666667</c:v>
                </c:pt>
                <c:pt idx="11572">
                  <c:v>2.9066666666666667</c:v>
                </c:pt>
                <c:pt idx="11573">
                  <c:v>2.9066666666666667</c:v>
                </c:pt>
                <c:pt idx="11574">
                  <c:v>2.9066666666666667</c:v>
                </c:pt>
                <c:pt idx="11575">
                  <c:v>2.9066666666666667</c:v>
                </c:pt>
                <c:pt idx="11576">
                  <c:v>2.9066666666666667</c:v>
                </c:pt>
                <c:pt idx="11577">
                  <c:v>2.9066666666666667</c:v>
                </c:pt>
                <c:pt idx="11578">
                  <c:v>2.9066666666666667</c:v>
                </c:pt>
                <c:pt idx="11579">
                  <c:v>2.9066666666666667</c:v>
                </c:pt>
                <c:pt idx="11580">
                  <c:v>2.9066666666666667</c:v>
                </c:pt>
                <c:pt idx="11581">
                  <c:v>2.9066666666666667</c:v>
                </c:pt>
                <c:pt idx="11582">
                  <c:v>2.9066666666666667</c:v>
                </c:pt>
                <c:pt idx="11583">
                  <c:v>2.9066666666666667</c:v>
                </c:pt>
                <c:pt idx="11584">
                  <c:v>2.9066666666666667</c:v>
                </c:pt>
                <c:pt idx="11585">
                  <c:v>2.9066666666666667</c:v>
                </c:pt>
                <c:pt idx="11586">
                  <c:v>2.9066666666666667</c:v>
                </c:pt>
                <c:pt idx="11587">
                  <c:v>2.9066666666666667</c:v>
                </c:pt>
                <c:pt idx="11588">
                  <c:v>2.9066666666666667</c:v>
                </c:pt>
                <c:pt idx="11589">
                  <c:v>2.9066666666666667</c:v>
                </c:pt>
                <c:pt idx="11590">
                  <c:v>2.9066666666666667</c:v>
                </c:pt>
                <c:pt idx="11591">
                  <c:v>2.9066666666666667</c:v>
                </c:pt>
                <c:pt idx="11592">
                  <c:v>2.9066666666666667</c:v>
                </c:pt>
                <c:pt idx="11593">
                  <c:v>2.9066666666666667</c:v>
                </c:pt>
                <c:pt idx="11594">
                  <c:v>2.9066666666666667</c:v>
                </c:pt>
                <c:pt idx="11595">
                  <c:v>2.9066666666666667</c:v>
                </c:pt>
                <c:pt idx="11596">
                  <c:v>2.9066666666666667</c:v>
                </c:pt>
                <c:pt idx="11597">
                  <c:v>2.9066666666666667</c:v>
                </c:pt>
                <c:pt idx="11598">
                  <c:v>2.9066666666666667</c:v>
                </c:pt>
                <c:pt idx="11599">
                  <c:v>2.9066666666666667</c:v>
                </c:pt>
                <c:pt idx="11600">
                  <c:v>2.9066666666666667</c:v>
                </c:pt>
                <c:pt idx="11601">
                  <c:v>2.9066666666666667</c:v>
                </c:pt>
                <c:pt idx="11602">
                  <c:v>2.9066666666666667</c:v>
                </c:pt>
                <c:pt idx="11603">
                  <c:v>2.9066666666666667</c:v>
                </c:pt>
                <c:pt idx="11604">
                  <c:v>2.9066666666666667</c:v>
                </c:pt>
                <c:pt idx="11605">
                  <c:v>2.9066666666666667</c:v>
                </c:pt>
                <c:pt idx="11606">
                  <c:v>2.9066666666666667</c:v>
                </c:pt>
                <c:pt idx="11607">
                  <c:v>2.9066666666666667</c:v>
                </c:pt>
                <c:pt idx="11608">
                  <c:v>2.9066666666666667</c:v>
                </c:pt>
                <c:pt idx="11609">
                  <c:v>2.9066666666666667</c:v>
                </c:pt>
                <c:pt idx="11610">
                  <c:v>2.9066666666666667</c:v>
                </c:pt>
                <c:pt idx="11611">
                  <c:v>2.9066666666666667</c:v>
                </c:pt>
                <c:pt idx="11612">
                  <c:v>2.9066666666666667</c:v>
                </c:pt>
                <c:pt idx="11613">
                  <c:v>2.9066666666666667</c:v>
                </c:pt>
                <c:pt idx="11614">
                  <c:v>2.9066666666666667</c:v>
                </c:pt>
                <c:pt idx="11615">
                  <c:v>2.9066666666666667</c:v>
                </c:pt>
                <c:pt idx="11616">
                  <c:v>2.9066666666666667</c:v>
                </c:pt>
                <c:pt idx="11617">
                  <c:v>2.9066666666666667</c:v>
                </c:pt>
                <c:pt idx="11618">
                  <c:v>2.9066666666666667</c:v>
                </c:pt>
                <c:pt idx="11619">
                  <c:v>2.9066666666666667</c:v>
                </c:pt>
                <c:pt idx="11620">
                  <c:v>2.9066666666666667</c:v>
                </c:pt>
                <c:pt idx="11621">
                  <c:v>2.9066666666666667</c:v>
                </c:pt>
                <c:pt idx="11622">
                  <c:v>2.9066666666666667</c:v>
                </c:pt>
                <c:pt idx="11623">
                  <c:v>2.9066666666666667</c:v>
                </c:pt>
                <c:pt idx="11624">
                  <c:v>2.9066666666666667</c:v>
                </c:pt>
                <c:pt idx="11625">
                  <c:v>2.9066666666666667</c:v>
                </c:pt>
                <c:pt idx="11626">
                  <c:v>2.9066666666666667</c:v>
                </c:pt>
                <c:pt idx="11627">
                  <c:v>2.9066666666666667</c:v>
                </c:pt>
                <c:pt idx="11628">
                  <c:v>2.9066666666666667</c:v>
                </c:pt>
                <c:pt idx="11629">
                  <c:v>2.9066666666666667</c:v>
                </c:pt>
                <c:pt idx="11630">
                  <c:v>2.9066666666666667</c:v>
                </c:pt>
                <c:pt idx="11631">
                  <c:v>2.9066666666666667</c:v>
                </c:pt>
                <c:pt idx="11632">
                  <c:v>2.9066666666666667</c:v>
                </c:pt>
                <c:pt idx="11633">
                  <c:v>2.9066666666666667</c:v>
                </c:pt>
                <c:pt idx="11634">
                  <c:v>2.9066666666666667</c:v>
                </c:pt>
                <c:pt idx="11635">
                  <c:v>2.9066666666666667</c:v>
                </c:pt>
                <c:pt idx="11636">
                  <c:v>2.9066666666666667</c:v>
                </c:pt>
                <c:pt idx="11637">
                  <c:v>2.9066666666666667</c:v>
                </c:pt>
                <c:pt idx="11638">
                  <c:v>2.9066666666666667</c:v>
                </c:pt>
                <c:pt idx="11639">
                  <c:v>2.9066666666666667</c:v>
                </c:pt>
                <c:pt idx="11640">
                  <c:v>2.9066666666666667</c:v>
                </c:pt>
                <c:pt idx="11641">
                  <c:v>2.9066666666666667</c:v>
                </c:pt>
                <c:pt idx="11642">
                  <c:v>2.9066666666666667</c:v>
                </c:pt>
                <c:pt idx="11643">
                  <c:v>2.9066666666666667</c:v>
                </c:pt>
                <c:pt idx="11644">
                  <c:v>2.9066666666666667</c:v>
                </c:pt>
                <c:pt idx="11645">
                  <c:v>2.9066666666666667</c:v>
                </c:pt>
                <c:pt idx="11646">
                  <c:v>2.9066666666666667</c:v>
                </c:pt>
                <c:pt idx="11647">
                  <c:v>2.9066666666666667</c:v>
                </c:pt>
                <c:pt idx="11648">
                  <c:v>2.9066666666666667</c:v>
                </c:pt>
                <c:pt idx="11649">
                  <c:v>2.9066666666666667</c:v>
                </c:pt>
                <c:pt idx="11650">
                  <c:v>2.9066666666666667</c:v>
                </c:pt>
                <c:pt idx="11651">
                  <c:v>2.9066666666666667</c:v>
                </c:pt>
                <c:pt idx="11652">
                  <c:v>2.9066666666666667</c:v>
                </c:pt>
                <c:pt idx="11653">
                  <c:v>2.9066666666666667</c:v>
                </c:pt>
                <c:pt idx="11654">
                  <c:v>2.9066666666666667</c:v>
                </c:pt>
                <c:pt idx="11655">
                  <c:v>2.9066666666666667</c:v>
                </c:pt>
                <c:pt idx="11656">
                  <c:v>2.9066666666666667</c:v>
                </c:pt>
                <c:pt idx="11657">
                  <c:v>2.9066666666666667</c:v>
                </c:pt>
                <c:pt idx="11658">
                  <c:v>2.9066666666666667</c:v>
                </c:pt>
                <c:pt idx="11659">
                  <c:v>2.9066666666666667</c:v>
                </c:pt>
                <c:pt idx="11660">
                  <c:v>2.9066666666666667</c:v>
                </c:pt>
                <c:pt idx="11661">
                  <c:v>2.9066666666666667</c:v>
                </c:pt>
                <c:pt idx="11662">
                  <c:v>2.9066666666666667</c:v>
                </c:pt>
                <c:pt idx="11663">
                  <c:v>2.9066666666666667</c:v>
                </c:pt>
                <c:pt idx="11664">
                  <c:v>2.9066666666666667</c:v>
                </c:pt>
                <c:pt idx="11665">
                  <c:v>2.9066666666666667</c:v>
                </c:pt>
                <c:pt idx="11666">
                  <c:v>2.9066666666666667</c:v>
                </c:pt>
                <c:pt idx="11667">
                  <c:v>2.9066666666666667</c:v>
                </c:pt>
                <c:pt idx="11668">
                  <c:v>2.9066666666666667</c:v>
                </c:pt>
                <c:pt idx="11669">
                  <c:v>2.9066666666666667</c:v>
                </c:pt>
                <c:pt idx="11670">
                  <c:v>2.9066666666666667</c:v>
                </c:pt>
                <c:pt idx="11671">
                  <c:v>2.9066666666666667</c:v>
                </c:pt>
                <c:pt idx="11672">
                  <c:v>2.9066666666666667</c:v>
                </c:pt>
                <c:pt idx="11673">
                  <c:v>2.9066666666666667</c:v>
                </c:pt>
                <c:pt idx="11674">
                  <c:v>2.9066666666666667</c:v>
                </c:pt>
                <c:pt idx="11675">
                  <c:v>2.9066666666666667</c:v>
                </c:pt>
                <c:pt idx="11676">
                  <c:v>2.9066666666666667</c:v>
                </c:pt>
                <c:pt idx="11677">
                  <c:v>2.9066666666666667</c:v>
                </c:pt>
                <c:pt idx="11678">
                  <c:v>2.9066666666666667</c:v>
                </c:pt>
                <c:pt idx="11679">
                  <c:v>2.9066666666666667</c:v>
                </c:pt>
                <c:pt idx="11680">
                  <c:v>2.9066666666666667</c:v>
                </c:pt>
                <c:pt idx="11681">
                  <c:v>2.9066666666666667</c:v>
                </c:pt>
                <c:pt idx="11682">
                  <c:v>2.9066666666666667</c:v>
                </c:pt>
                <c:pt idx="11683">
                  <c:v>2.9066666666666667</c:v>
                </c:pt>
                <c:pt idx="11684">
                  <c:v>2.9066666666666667</c:v>
                </c:pt>
                <c:pt idx="11685">
                  <c:v>2.9066666666666667</c:v>
                </c:pt>
                <c:pt idx="11686">
                  <c:v>2.9066666666666667</c:v>
                </c:pt>
                <c:pt idx="11687">
                  <c:v>2.9066666666666667</c:v>
                </c:pt>
                <c:pt idx="11688">
                  <c:v>2.9066666666666667</c:v>
                </c:pt>
                <c:pt idx="11689">
                  <c:v>2.9066666666666667</c:v>
                </c:pt>
                <c:pt idx="11690">
                  <c:v>2.9066666666666667</c:v>
                </c:pt>
                <c:pt idx="11691">
                  <c:v>2.9066666666666667</c:v>
                </c:pt>
                <c:pt idx="11692">
                  <c:v>2.9066666666666667</c:v>
                </c:pt>
                <c:pt idx="11693">
                  <c:v>2.9066666666666667</c:v>
                </c:pt>
                <c:pt idx="11694">
                  <c:v>2.9066666666666667</c:v>
                </c:pt>
                <c:pt idx="11695">
                  <c:v>2.9066666666666667</c:v>
                </c:pt>
                <c:pt idx="11696">
                  <c:v>2.9066666666666667</c:v>
                </c:pt>
                <c:pt idx="11697">
                  <c:v>2.9066666666666667</c:v>
                </c:pt>
                <c:pt idx="11698">
                  <c:v>2.9066666666666667</c:v>
                </c:pt>
                <c:pt idx="11699">
                  <c:v>2.9066666666666667</c:v>
                </c:pt>
                <c:pt idx="11700">
                  <c:v>2.9066666666666667</c:v>
                </c:pt>
                <c:pt idx="11701">
                  <c:v>2.9066666666666667</c:v>
                </c:pt>
                <c:pt idx="11702">
                  <c:v>2.9066666666666667</c:v>
                </c:pt>
                <c:pt idx="11703">
                  <c:v>2.9066666666666667</c:v>
                </c:pt>
                <c:pt idx="11704">
                  <c:v>2.9066666666666667</c:v>
                </c:pt>
                <c:pt idx="11705">
                  <c:v>2.9066666666666667</c:v>
                </c:pt>
                <c:pt idx="11706">
                  <c:v>2.9066666666666667</c:v>
                </c:pt>
                <c:pt idx="11707">
                  <c:v>2.9066666666666667</c:v>
                </c:pt>
                <c:pt idx="11708">
                  <c:v>2.9066666666666667</c:v>
                </c:pt>
                <c:pt idx="11709">
                  <c:v>2.9066666666666667</c:v>
                </c:pt>
                <c:pt idx="11710">
                  <c:v>2.9066666666666667</c:v>
                </c:pt>
                <c:pt idx="11711">
                  <c:v>2.9066666666666667</c:v>
                </c:pt>
                <c:pt idx="11712">
                  <c:v>2.9066666666666667</c:v>
                </c:pt>
                <c:pt idx="11713">
                  <c:v>2.9066666666666667</c:v>
                </c:pt>
                <c:pt idx="11714">
                  <c:v>2.9066666666666667</c:v>
                </c:pt>
                <c:pt idx="11715">
                  <c:v>2.9066666666666667</c:v>
                </c:pt>
                <c:pt idx="11716">
                  <c:v>2.9066666666666667</c:v>
                </c:pt>
                <c:pt idx="11717">
                  <c:v>2.9066666666666667</c:v>
                </c:pt>
                <c:pt idx="11718">
                  <c:v>2.9066666666666667</c:v>
                </c:pt>
                <c:pt idx="11719">
                  <c:v>2.9066666666666667</c:v>
                </c:pt>
                <c:pt idx="11720">
                  <c:v>2.9066666666666667</c:v>
                </c:pt>
                <c:pt idx="11721">
                  <c:v>2.9066666666666667</c:v>
                </c:pt>
                <c:pt idx="11722">
                  <c:v>2.9066666666666667</c:v>
                </c:pt>
                <c:pt idx="11723">
                  <c:v>2.9066666666666667</c:v>
                </c:pt>
                <c:pt idx="11724">
                  <c:v>2.9066666666666667</c:v>
                </c:pt>
                <c:pt idx="11725">
                  <c:v>2.9066666666666667</c:v>
                </c:pt>
                <c:pt idx="11726">
                  <c:v>2.9066666666666667</c:v>
                </c:pt>
                <c:pt idx="11727">
                  <c:v>2.9066666666666667</c:v>
                </c:pt>
                <c:pt idx="11728">
                  <c:v>2.9066666666666667</c:v>
                </c:pt>
                <c:pt idx="11729">
                  <c:v>2.9066666666666667</c:v>
                </c:pt>
                <c:pt idx="11730">
                  <c:v>2.9066666666666667</c:v>
                </c:pt>
                <c:pt idx="11731">
                  <c:v>2.9066666666666667</c:v>
                </c:pt>
                <c:pt idx="11732">
                  <c:v>2.9066666666666667</c:v>
                </c:pt>
                <c:pt idx="11733">
                  <c:v>2.9066666666666667</c:v>
                </c:pt>
                <c:pt idx="11734">
                  <c:v>2.9066666666666667</c:v>
                </c:pt>
                <c:pt idx="11735">
                  <c:v>2.9066666666666667</c:v>
                </c:pt>
                <c:pt idx="11736">
                  <c:v>2.9066666666666667</c:v>
                </c:pt>
                <c:pt idx="11737">
                  <c:v>2.9066666666666667</c:v>
                </c:pt>
                <c:pt idx="11738">
                  <c:v>2.9066666666666667</c:v>
                </c:pt>
                <c:pt idx="11739">
                  <c:v>2.9066666666666667</c:v>
                </c:pt>
                <c:pt idx="11740">
                  <c:v>2.9066666666666667</c:v>
                </c:pt>
                <c:pt idx="11741">
                  <c:v>2.9066666666666667</c:v>
                </c:pt>
                <c:pt idx="11742">
                  <c:v>2.9066666666666667</c:v>
                </c:pt>
                <c:pt idx="11743">
                  <c:v>2.9066666666666667</c:v>
                </c:pt>
                <c:pt idx="11744">
                  <c:v>2.9066666666666667</c:v>
                </c:pt>
                <c:pt idx="11745">
                  <c:v>2.9066666666666667</c:v>
                </c:pt>
                <c:pt idx="11746">
                  <c:v>2.9066666666666667</c:v>
                </c:pt>
                <c:pt idx="11747">
                  <c:v>2.9066666666666667</c:v>
                </c:pt>
                <c:pt idx="11748">
                  <c:v>2.9066666666666667</c:v>
                </c:pt>
                <c:pt idx="11749">
                  <c:v>2.9066666666666667</c:v>
                </c:pt>
                <c:pt idx="11750">
                  <c:v>2.9066666666666667</c:v>
                </c:pt>
                <c:pt idx="11751">
                  <c:v>2.9066666666666667</c:v>
                </c:pt>
                <c:pt idx="11752">
                  <c:v>2.9066666666666667</c:v>
                </c:pt>
                <c:pt idx="11753">
                  <c:v>2.9066666666666667</c:v>
                </c:pt>
                <c:pt idx="11754">
                  <c:v>2.9066666666666667</c:v>
                </c:pt>
                <c:pt idx="11755">
                  <c:v>2.9066666666666667</c:v>
                </c:pt>
                <c:pt idx="11756">
                  <c:v>2.9066666666666667</c:v>
                </c:pt>
                <c:pt idx="11757">
                  <c:v>2.9066666666666667</c:v>
                </c:pt>
                <c:pt idx="11758">
                  <c:v>2.9066666666666667</c:v>
                </c:pt>
                <c:pt idx="11759">
                  <c:v>2.9066666666666667</c:v>
                </c:pt>
                <c:pt idx="11760">
                  <c:v>2.9066666666666667</c:v>
                </c:pt>
                <c:pt idx="11761">
                  <c:v>2.9066666666666667</c:v>
                </c:pt>
                <c:pt idx="11762">
                  <c:v>2.9066666666666667</c:v>
                </c:pt>
                <c:pt idx="11763">
                  <c:v>2.9066666666666667</c:v>
                </c:pt>
                <c:pt idx="11764">
                  <c:v>2.9066666666666667</c:v>
                </c:pt>
                <c:pt idx="11765">
                  <c:v>2.9066666666666667</c:v>
                </c:pt>
                <c:pt idx="11766">
                  <c:v>2.9066666666666667</c:v>
                </c:pt>
                <c:pt idx="11767">
                  <c:v>2.9066666666666667</c:v>
                </c:pt>
                <c:pt idx="11768">
                  <c:v>2.9066666666666667</c:v>
                </c:pt>
                <c:pt idx="11769">
                  <c:v>2.9066666666666667</c:v>
                </c:pt>
                <c:pt idx="11770">
                  <c:v>2.9066666666666667</c:v>
                </c:pt>
                <c:pt idx="11771">
                  <c:v>2.9066666666666667</c:v>
                </c:pt>
                <c:pt idx="11772">
                  <c:v>2.9066666666666667</c:v>
                </c:pt>
                <c:pt idx="11773">
                  <c:v>2.9066666666666667</c:v>
                </c:pt>
                <c:pt idx="11774">
                  <c:v>2.9066666666666667</c:v>
                </c:pt>
                <c:pt idx="11775">
                  <c:v>2.9066666666666667</c:v>
                </c:pt>
                <c:pt idx="11776">
                  <c:v>2.9066666666666667</c:v>
                </c:pt>
                <c:pt idx="11777">
                  <c:v>2.9066666666666667</c:v>
                </c:pt>
                <c:pt idx="11778">
                  <c:v>2.9066666666666667</c:v>
                </c:pt>
                <c:pt idx="11779">
                  <c:v>2.9066666666666667</c:v>
                </c:pt>
                <c:pt idx="11780">
                  <c:v>2.9066666666666667</c:v>
                </c:pt>
                <c:pt idx="11781">
                  <c:v>2.9066666666666667</c:v>
                </c:pt>
                <c:pt idx="11782">
                  <c:v>2.9066666666666667</c:v>
                </c:pt>
                <c:pt idx="11783">
                  <c:v>2.9066666666666667</c:v>
                </c:pt>
                <c:pt idx="11784">
                  <c:v>2.9066666666666667</c:v>
                </c:pt>
                <c:pt idx="11785">
                  <c:v>2.9066666666666667</c:v>
                </c:pt>
                <c:pt idx="11786">
                  <c:v>2.9066666666666667</c:v>
                </c:pt>
                <c:pt idx="11787">
                  <c:v>2.9066666666666667</c:v>
                </c:pt>
                <c:pt idx="11788">
                  <c:v>2.9066666666666667</c:v>
                </c:pt>
                <c:pt idx="11789">
                  <c:v>2.9066666666666667</c:v>
                </c:pt>
                <c:pt idx="11790">
                  <c:v>2.9066666666666667</c:v>
                </c:pt>
                <c:pt idx="11791">
                  <c:v>2.9066666666666667</c:v>
                </c:pt>
                <c:pt idx="11792">
                  <c:v>2.9066666666666667</c:v>
                </c:pt>
                <c:pt idx="11793">
                  <c:v>2.9066666666666667</c:v>
                </c:pt>
                <c:pt idx="11794">
                  <c:v>2.9066666666666667</c:v>
                </c:pt>
                <c:pt idx="11795">
                  <c:v>2.9066666666666667</c:v>
                </c:pt>
                <c:pt idx="11796">
                  <c:v>2.9066666666666667</c:v>
                </c:pt>
                <c:pt idx="11797">
                  <c:v>2.9066666666666667</c:v>
                </c:pt>
                <c:pt idx="11798">
                  <c:v>2.9066666666666667</c:v>
                </c:pt>
                <c:pt idx="11799">
                  <c:v>2.9066666666666667</c:v>
                </c:pt>
                <c:pt idx="11800">
                  <c:v>2.9066666666666667</c:v>
                </c:pt>
                <c:pt idx="11801">
                  <c:v>2.9066666666666667</c:v>
                </c:pt>
                <c:pt idx="11802">
                  <c:v>2.9066666666666667</c:v>
                </c:pt>
                <c:pt idx="11803">
                  <c:v>2.9066666666666667</c:v>
                </c:pt>
                <c:pt idx="11804">
                  <c:v>2.9066666666666667</c:v>
                </c:pt>
                <c:pt idx="11805">
                  <c:v>2.9066666666666667</c:v>
                </c:pt>
                <c:pt idx="11806">
                  <c:v>2.9066666666666667</c:v>
                </c:pt>
                <c:pt idx="11807">
                  <c:v>2.9066666666666667</c:v>
                </c:pt>
                <c:pt idx="11808">
                  <c:v>2.9066666666666667</c:v>
                </c:pt>
                <c:pt idx="11809">
                  <c:v>2.9066666666666667</c:v>
                </c:pt>
                <c:pt idx="11810">
                  <c:v>2.9066666666666667</c:v>
                </c:pt>
                <c:pt idx="11811">
                  <c:v>2.9066666666666667</c:v>
                </c:pt>
                <c:pt idx="11812">
                  <c:v>2.9066666666666667</c:v>
                </c:pt>
                <c:pt idx="11813">
                  <c:v>2.9066666666666667</c:v>
                </c:pt>
                <c:pt idx="11814">
                  <c:v>2.9066666666666667</c:v>
                </c:pt>
                <c:pt idx="11815">
                  <c:v>2.9066666666666667</c:v>
                </c:pt>
                <c:pt idx="11816">
                  <c:v>2.9066666666666667</c:v>
                </c:pt>
                <c:pt idx="11817">
                  <c:v>2.9066666666666667</c:v>
                </c:pt>
                <c:pt idx="11818">
                  <c:v>2.9066666666666667</c:v>
                </c:pt>
                <c:pt idx="11819">
                  <c:v>2.9066666666666667</c:v>
                </c:pt>
                <c:pt idx="11820">
                  <c:v>2.9066666666666667</c:v>
                </c:pt>
                <c:pt idx="11821">
                  <c:v>2.9066666666666667</c:v>
                </c:pt>
                <c:pt idx="11822">
                  <c:v>2.9066666666666667</c:v>
                </c:pt>
                <c:pt idx="11823">
                  <c:v>2.9066666666666667</c:v>
                </c:pt>
                <c:pt idx="11824">
                  <c:v>2.9066666666666667</c:v>
                </c:pt>
                <c:pt idx="11825">
                  <c:v>2.9066666666666667</c:v>
                </c:pt>
                <c:pt idx="11826">
                  <c:v>2.9066666666666667</c:v>
                </c:pt>
                <c:pt idx="11827">
                  <c:v>2.9066666666666667</c:v>
                </c:pt>
                <c:pt idx="11828">
                  <c:v>2.9066666666666667</c:v>
                </c:pt>
                <c:pt idx="11829">
                  <c:v>2.9066666666666667</c:v>
                </c:pt>
                <c:pt idx="11830">
                  <c:v>2.9066666666666667</c:v>
                </c:pt>
                <c:pt idx="11831">
                  <c:v>2.9066666666666667</c:v>
                </c:pt>
                <c:pt idx="11832">
                  <c:v>2.9066666666666667</c:v>
                </c:pt>
                <c:pt idx="11833">
                  <c:v>2.9066666666666667</c:v>
                </c:pt>
                <c:pt idx="11834">
                  <c:v>2.9066666666666667</c:v>
                </c:pt>
                <c:pt idx="11835">
                  <c:v>2.9066666666666667</c:v>
                </c:pt>
                <c:pt idx="11836">
                  <c:v>2.9066666666666667</c:v>
                </c:pt>
                <c:pt idx="11837">
                  <c:v>2.9066666666666667</c:v>
                </c:pt>
                <c:pt idx="11838">
                  <c:v>2.9066666666666667</c:v>
                </c:pt>
                <c:pt idx="11839">
                  <c:v>2.9066666666666667</c:v>
                </c:pt>
                <c:pt idx="11840">
                  <c:v>2.9066666666666667</c:v>
                </c:pt>
                <c:pt idx="11841">
                  <c:v>2.9066666666666667</c:v>
                </c:pt>
                <c:pt idx="11842">
                  <c:v>2.9066666666666667</c:v>
                </c:pt>
                <c:pt idx="11843">
                  <c:v>2.9066666666666667</c:v>
                </c:pt>
                <c:pt idx="11844">
                  <c:v>2.9066666666666667</c:v>
                </c:pt>
                <c:pt idx="11845">
                  <c:v>2.9066666666666667</c:v>
                </c:pt>
                <c:pt idx="11846">
                  <c:v>2.9066666666666667</c:v>
                </c:pt>
                <c:pt idx="11847">
                  <c:v>2.9066666666666667</c:v>
                </c:pt>
                <c:pt idx="11848">
                  <c:v>2.9066666666666667</c:v>
                </c:pt>
                <c:pt idx="11849">
                  <c:v>2.9066666666666667</c:v>
                </c:pt>
                <c:pt idx="11850">
                  <c:v>2.9066666666666667</c:v>
                </c:pt>
                <c:pt idx="11851">
                  <c:v>2.9066666666666667</c:v>
                </c:pt>
                <c:pt idx="11852">
                  <c:v>2.9066666666666667</c:v>
                </c:pt>
                <c:pt idx="11853">
                  <c:v>2.9066666666666667</c:v>
                </c:pt>
                <c:pt idx="11854">
                  <c:v>2.9066666666666667</c:v>
                </c:pt>
                <c:pt idx="11855">
                  <c:v>2.9066666666666667</c:v>
                </c:pt>
                <c:pt idx="11856">
                  <c:v>2.9066666666666667</c:v>
                </c:pt>
                <c:pt idx="11857">
                  <c:v>2.9066666666666667</c:v>
                </c:pt>
                <c:pt idx="11858">
                  <c:v>2.9066666666666667</c:v>
                </c:pt>
                <c:pt idx="11859">
                  <c:v>2.9066666666666667</c:v>
                </c:pt>
                <c:pt idx="11860">
                  <c:v>2.9066666666666667</c:v>
                </c:pt>
                <c:pt idx="11861">
                  <c:v>2.9066666666666667</c:v>
                </c:pt>
                <c:pt idx="11862">
                  <c:v>2.9066666666666667</c:v>
                </c:pt>
                <c:pt idx="11863">
                  <c:v>2.9066666666666667</c:v>
                </c:pt>
                <c:pt idx="11864">
                  <c:v>2.9066666666666667</c:v>
                </c:pt>
                <c:pt idx="11865">
                  <c:v>2.9066666666666667</c:v>
                </c:pt>
                <c:pt idx="11866">
                  <c:v>2.9066666666666667</c:v>
                </c:pt>
                <c:pt idx="11867">
                  <c:v>2.9066666666666667</c:v>
                </c:pt>
                <c:pt idx="11868">
                  <c:v>2.9066666666666667</c:v>
                </c:pt>
                <c:pt idx="11869">
                  <c:v>2.9066666666666667</c:v>
                </c:pt>
                <c:pt idx="11870">
                  <c:v>2.9066666666666667</c:v>
                </c:pt>
                <c:pt idx="11871">
                  <c:v>2.9066666666666667</c:v>
                </c:pt>
                <c:pt idx="11872">
                  <c:v>2.9066666666666667</c:v>
                </c:pt>
                <c:pt idx="11873">
                  <c:v>2.9066666666666667</c:v>
                </c:pt>
                <c:pt idx="11874">
                  <c:v>2.9066666666666667</c:v>
                </c:pt>
                <c:pt idx="11875">
                  <c:v>2.9066666666666667</c:v>
                </c:pt>
                <c:pt idx="11876">
                  <c:v>2.9066666666666667</c:v>
                </c:pt>
                <c:pt idx="11877">
                  <c:v>2.9066666666666667</c:v>
                </c:pt>
                <c:pt idx="11878">
                  <c:v>2.9066666666666667</c:v>
                </c:pt>
                <c:pt idx="11879">
                  <c:v>2.9066666666666667</c:v>
                </c:pt>
                <c:pt idx="11880">
                  <c:v>2.9066666666666667</c:v>
                </c:pt>
                <c:pt idx="11881">
                  <c:v>2.9066666666666667</c:v>
                </c:pt>
                <c:pt idx="11882">
                  <c:v>2.9066666666666667</c:v>
                </c:pt>
                <c:pt idx="11883">
                  <c:v>2.9066666666666667</c:v>
                </c:pt>
                <c:pt idx="11884">
                  <c:v>2.9066666666666667</c:v>
                </c:pt>
                <c:pt idx="11885">
                  <c:v>2.9066666666666667</c:v>
                </c:pt>
                <c:pt idx="11886">
                  <c:v>2.9066666666666667</c:v>
                </c:pt>
                <c:pt idx="11887">
                  <c:v>2.9066666666666667</c:v>
                </c:pt>
                <c:pt idx="11888">
                  <c:v>2.9066666666666667</c:v>
                </c:pt>
                <c:pt idx="11889">
                  <c:v>2.9066666666666667</c:v>
                </c:pt>
                <c:pt idx="11890">
                  <c:v>2.9066666666666667</c:v>
                </c:pt>
                <c:pt idx="11891">
                  <c:v>2.9066666666666667</c:v>
                </c:pt>
                <c:pt idx="11892">
                  <c:v>2.9066666666666667</c:v>
                </c:pt>
                <c:pt idx="11893">
                  <c:v>2.9066666666666667</c:v>
                </c:pt>
                <c:pt idx="11894">
                  <c:v>2.9066666666666667</c:v>
                </c:pt>
                <c:pt idx="11895">
                  <c:v>2.9066666666666667</c:v>
                </c:pt>
                <c:pt idx="11896">
                  <c:v>2.9066666666666667</c:v>
                </c:pt>
                <c:pt idx="11897">
                  <c:v>2.9066666666666667</c:v>
                </c:pt>
                <c:pt idx="11898">
                  <c:v>2.9066666666666667</c:v>
                </c:pt>
                <c:pt idx="11899">
                  <c:v>2.9066666666666667</c:v>
                </c:pt>
                <c:pt idx="11900">
                  <c:v>2.9066666666666667</c:v>
                </c:pt>
                <c:pt idx="11901">
                  <c:v>2.9066666666666667</c:v>
                </c:pt>
                <c:pt idx="11902">
                  <c:v>2.9066666666666667</c:v>
                </c:pt>
                <c:pt idx="11903">
                  <c:v>2.9066666666666667</c:v>
                </c:pt>
                <c:pt idx="11904">
                  <c:v>2.9066666666666667</c:v>
                </c:pt>
                <c:pt idx="11905">
                  <c:v>2.9066666666666667</c:v>
                </c:pt>
                <c:pt idx="11906">
                  <c:v>2.9066666666666667</c:v>
                </c:pt>
                <c:pt idx="11907">
                  <c:v>2.9066666666666667</c:v>
                </c:pt>
                <c:pt idx="11908">
                  <c:v>2.9066666666666667</c:v>
                </c:pt>
                <c:pt idx="11909">
                  <c:v>2.9066666666666667</c:v>
                </c:pt>
                <c:pt idx="11910">
                  <c:v>2.9066666666666667</c:v>
                </c:pt>
                <c:pt idx="11911">
                  <c:v>2.9066666666666667</c:v>
                </c:pt>
                <c:pt idx="11912">
                  <c:v>2.9066666666666667</c:v>
                </c:pt>
                <c:pt idx="11913">
                  <c:v>2.9066666666666667</c:v>
                </c:pt>
                <c:pt idx="11914">
                  <c:v>2.9066666666666667</c:v>
                </c:pt>
                <c:pt idx="11915">
                  <c:v>2.9066666666666667</c:v>
                </c:pt>
                <c:pt idx="11916">
                  <c:v>2.9066666666666667</c:v>
                </c:pt>
                <c:pt idx="11917">
                  <c:v>2.7592156862745094</c:v>
                </c:pt>
                <c:pt idx="11918">
                  <c:v>2.7592156862745094</c:v>
                </c:pt>
                <c:pt idx="11919">
                  <c:v>2.7592156862745094</c:v>
                </c:pt>
                <c:pt idx="11920">
                  <c:v>2.7592156862745094</c:v>
                </c:pt>
                <c:pt idx="11921">
                  <c:v>2.7592156862745094</c:v>
                </c:pt>
                <c:pt idx="11922">
                  <c:v>2.7592156862745094</c:v>
                </c:pt>
                <c:pt idx="11923">
                  <c:v>2.7592156862745094</c:v>
                </c:pt>
                <c:pt idx="11924">
                  <c:v>2.7592156862745094</c:v>
                </c:pt>
                <c:pt idx="11925">
                  <c:v>2.7592156862745094</c:v>
                </c:pt>
                <c:pt idx="11926">
                  <c:v>2.7592156862745094</c:v>
                </c:pt>
                <c:pt idx="11927">
                  <c:v>2.7592156862745094</c:v>
                </c:pt>
                <c:pt idx="11928">
                  <c:v>2.7592156862745094</c:v>
                </c:pt>
                <c:pt idx="11929">
                  <c:v>2.7592156862745094</c:v>
                </c:pt>
                <c:pt idx="11930">
                  <c:v>2.7592156862745094</c:v>
                </c:pt>
                <c:pt idx="11931">
                  <c:v>2.7592156862745094</c:v>
                </c:pt>
                <c:pt idx="11932">
                  <c:v>2.7592156862745094</c:v>
                </c:pt>
                <c:pt idx="11933">
                  <c:v>2.7592156862745094</c:v>
                </c:pt>
                <c:pt idx="11934">
                  <c:v>2.7592156862745094</c:v>
                </c:pt>
                <c:pt idx="11935">
                  <c:v>2.7592156862745094</c:v>
                </c:pt>
                <c:pt idx="11936">
                  <c:v>2.7592156862745094</c:v>
                </c:pt>
                <c:pt idx="11937">
                  <c:v>2.7592156862745094</c:v>
                </c:pt>
                <c:pt idx="11938">
                  <c:v>2.7592156862745094</c:v>
                </c:pt>
                <c:pt idx="11939">
                  <c:v>2.7592156862745094</c:v>
                </c:pt>
                <c:pt idx="11940">
                  <c:v>2.7592156862745094</c:v>
                </c:pt>
                <c:pt idx="11941">
                  <c:v>2.7592156862745094</c:v>
                </c:pt>
                <c:pt idx="11942">
                  <c:v>2.7592156862745094</c:v>
                </c:pt>
                <c:pt idx="11943">
                  <c:v>2.7592156862745094</c:v>
                </c:pt>
                <c:pt idx="11944">
                  <c:v>2.7592156862745094</c:v>
                </c:pt>
                <c:pt idx="11945">
                  <c:v>2.7592156862745094</c:v>
                </c:pt>
                <c:pt idx="11946">
                  <c:v>2.7592156862745094</c:v>
                </c:pt>
                <c:pt idx="11947">
                  <c:v>2.7592156862745094</c:v>
                </c:pt>
                <c:pt idx="11948">
                  <c:v>2.7592156862745094</c:v>
                </c:pt>
                <c:pt idx="11949">
                  <c:v>2.7592156862745094</c:v>
                </c:pt>
                <c:pt idx="11950">
                  <c:v>2.7592156862745094</c:v>
                </c:pt>
                <c:pt idx="11951">
                  <c:v>2.7592156862745094</c:v>
                </c:pt>
                <c:pt idx="11952">
                  <c:v>2.7592156862745094</c:v>
                </c:pt>
                <c:pt idx="11953">
                  <c:v>2.7592156862745094</c:v>
                </c:pt>
                <c:pt idx="11954">
                  <c:v>2.9066666666666667</c:v>
                </c:pt>
                <c:pt idx="11955">
                  <c:v>2.9066666666666667</c:v>
                </c:pt>
                <c:pt idx="11956">
                  <c:v>2.9066666666666667</c:v>
                </c:pt>
                <c:pt idx="11957">
                  <c:v>2.9066666666666667</c:v>
                </c:pt>
                <c:pt idx="11958">
                  <c:v>2.9066666666666667</c:v>
                </c:pt>
                <c:pt idx="11959">
                  <c:v>2.9066666666666667</c:v>
                </c:pt>
                <c:pt idx="11960">
                  <c:v>2.9066666666666667</c:v>
                </c:pt>
                <c:pt idx="11961">
                  <c:v>2.9066666666666667</c:v>
                </c:pt>
                <c:pt idx="11962">
                  <c:v>2.9066666666666667</c:v>
                </c:pt>
                <c:pt idx="11963">
                  <c:v>2.9066666666666667</c:v>
                </c:pt>
                <c:pt idx="11964">
                  <c:v>2.9066666666666667</c:v>
                </c:pt>
                <c:pt idx="11965">
                  <c:v>2.9066666666666667</c:v>
                </c:pt>
                <c:pt idx="11966">
                  <c:v>2.9066666666666667</c:v>
                </c:pt>
                <c:pt idx="11967">
                  <c:v>2.9066666666666667</c:v>
                </c:pt>
                <c:pt idx="11968">
                  <c:v>2.9066666666666667</c:v>
                </c:pt>
                <c:pt idx="11969">
                  <c:v>2.9066666666666667</c:v>
                </c:pt>
                <c:pt idx="11970">
                  <c:v>2.9066666666666667</c:v>
                </c:pt>
                <c:pt idx="11971">
                  <c:v>2.9066666666666667</c:v>
                </c:pt>
                <c:pt idx="11972">
                  <c:v>2.9066666666666667</c:v>
                </c:pt>
                <c:pt idx="11973">
                  <c:v>2.9066666666666667</c:v>
                </c:pt>
                <c:pt idx="11974">
                  <c:v>2.9066666666666667</c:v>
                </c:pt>
                <c:pt idx="11975">
                  <c:v>2.9066666666666667</c:v>
                </c:pt>
                <c:pt idx="11976">
                  <c:v>2.9066666666666667</c:v>
                </c:pt>
                <c:pt idx="11977">
                  <c:v>2.9066666666666667</c:v>
                </c:pt>
                <c:pt idx="11978">
                  <c:v>2.9066666666666667</c:v>
                </c:pt>
                <c:pt idx="11979">
                  <c:v>2.9066666666666667</c:v>
                </c:pt>
                <c:pt idx="11980">
                  <c:v>2.9066666666666667</c:v>
                </c:pt>
                <c:pt idx="11981">
                  <c:v>2.9066666666666667</c:v>
                </c:pt>
                <c:pt idx="11982">
                  <c:v>2.9066666666666667</c:v>
                </c:pt>
                <c:pt idx="11983">
                  <c:v>2.9066666666666667</c:v>
                </c:pt>
                <c:pt idx="11984">
                  <c:v>2.9066666666666667</c:v>
                </c:pt>
                <c:pt idx="11985">
                  <c:v>2.9066666666666667</c:v>
                </c:pt>
                <c:pt idx="11986">
                  <c:v>2.9066666666666667</c:v>
                </c:pt>
                <c:pt idx="11987">
                  <c:v>2.9066666666666667</c:v>
                </c:pt>
                <c:pt idx="11988">
                  <c:v>2.9066666666666667</c:v>
                </c:pt>
                <c:pt idx="11989">
                  <c:v>2.9066666666666667</c:v>
                </c:pt>
                <c:pt idx="11990">
                  <c:v>2.9066666666666667</c:v>
                </c:pt>
                <c:pt idx="11991">
                  <c:v>2.9066666666666667</c:v>
                </c:pt>
                <c:pt idx="11992">
                  <c:v>2.9066666666666667</c:v>
                </c:pt>
                <c:pt idx="11993">
                  <c:v>2.9066666666666667</c:v>
                </c:pt>
                <c:pt idx="11994">
                  <c:v>2.9066666666666667</c:v>
                </c:pt>
                <c:pt idx="11995">
                  <c:v>2.9066666666666667</c:v>
                </c:pt>
                <c:pt idx="11996">
                  <c:v>2.7592156862745094</c:v>
                </c:pt>
                <c:pt idx="11997">
                  <c:v>2.7592156862745094</c:v>
                </c:pt>
                <c:pt idx="11998">
                  <c:v>2.7592156862745094</c:v>
                </c:pt>
                <c:pt idx="11999">
                  <c:v>2.7592156862745094</c:v>
                </c:pt>
                <c:pt idx="12000">
                  <c:v>2.7592156862745094</c:v>
                </c:pt>
                <c:pt idx="12001">
                  <c:v>2.7592156862745094</c:v>
                </c:pt>
                <c:pt idx="12002">
                  <c:v>2.7592156862745094</c:v>
                </c:pt>
                <c:pt idx="12003">
                  <c:v>2.7592156862745094</c:v>
                </c:pt>
                <c:pt idx="12004">
                  <c:v>2.7592156862745094</c:v>
                </c:pt>
                <c:pt idx="12005">
                  <c:v>2.7592156862745094</c:v>
                </c:pt>
                <c:pt idx="12006">
                  <c:v>2.7592156862745094</c:v>
                </c:pt>
                <c:pt idx="12007">
                  <c:v>2.7592156862745094</c:v>
                </c:pt>
                <c:pt idx="12008">
                  <c:v>2.7592156862745094</c:v>
                </c:pt>
                <c:pt idx="12009">
                  <c:v>2.7592156862745094</c:v>
                </c:pt>
                <c:pt idx="12010">
                  <c:v>2.7592156862745094</c:v>
                </c:pt>
                <c:pt idx="12011">
                  <c:v>2.7592156862745094</c:v>
                </c:pt>
                <c:pt idx="12012">
                  <c:v>2.7592156862745094</c:v>
                </c:pt>
                <c:pt idx="12013">
                  <c:v>2.7592156862745094</c:v>
                </c:pt>
                <c:pt idx="12014">
                  <c:v>2.7592156862745094</c:v>
                </c:pt>
                <c:pt idx="12015">
                  <c:v>2.7592156862745094</c:v>
                </c:pt>
                <c:pt idx="12016">
                  <c:v>2.7592156862745094</c:v>
                </c:pt>
                <c:pt idx="12017">
                  <c:v>2.7592156862745094</c:v>
                </c:pt>
                <c:pt idx="12018">
                  <c:v>2.7592156862745094</c:v>
                </c:pt>
                <c:pt idx="12019">
                  <c:v>2.7592156862745094</c:v>
                </c:pt>
                <c:pt idx="12020">
                  <c:v>2.7592156862745094</c:v>
                </c:pt>
                <c:pt idx="12021">
                  <c:v>2.7592156862745094</c:v>
                </c:pt>
                <c:pt idx="12022">
                  <c:v>2.7592156862745094</c:v>
                </c:pt>
                <c:pt idx="12023">
                  <c:v>2.7592156862745094</c:v>
                </c:pt>
                <c:pt idx="12024">
                  <c:v>2.7592156862745094</c:v>
                </c:pt>
                <c:pt idx="12025">
                  <c:v>2.7592156862745094</c:v>
                </c:pt>
                <c:pt idx="12026">
                  <c:v>2.7592156862745094</c:v>
                </c:pt>
                <c:pt idx="12027">
                  <c:v>2.7592156862745094</c:v>
                </c:pt>
                <c:pt idx="12028">
                  <c:v>2.7592156862745094</c:v>
                </c:pt>
                <c:pt idx="12029">
                  <c:v>2.7592156862745094</c:v>
                </c:pt>
                <c:pt idx="12030">
                  <c:v>2.7592156862745094</c:v>
                </c:pt>
                <c:pt idx="12031">
                  <c:v>2.7592156862745094</c:v>
                </c:pt>
                <c:pt idx="12032">
                  <c:v>2.7592156862745094</c:v>
                </c:pt>
                <c:pt idx="12033">
                  <c:v>2.7592156862745094</c:v>
                </c:pt>
                <c:pt idx="12034">
                  <c:v>2.7592156862745094</c:v>
                </c:pt>
                <c:pt idx="12035">
                  <c:v>2.7592156862745094</c:v>
                </c:pt>
                <c:pt idx="12036">
                  <c:v>2.7592156862745094</c:v>
                </c:pt>
                <c:pt idx="12037">
                  <c:v>2.7592156862745094</c:v>
                </c:pt>
                <c:pt idx="12038">
                  <c:v>2.7592156862745094</c:v>
                </c:pt>
                <c:pt idx="12039">
                  <c:v>2.7592156862745094</c:v>
                </c:pt>
                <c:pt idx="12040">
                  <c:v>2.7592156862745094</c:v>
                </c:pt>
                <c:pt idx="12041">
                  <c:v>2.7592156862745094</c:v>
                </c:pt>
                <c:pt idx="12042">
                  <c:v>2.7592156862745094</c:v>
                </c:pt>
                <c:pt idx="12043">
                  <c:v>2.7592156862745094</c:v>
                </c:pt>
                <c:pt idx="12044">
                  <c:v>2.7592156862745094</c:v>
                </c:pt>
                <c:pt idx="12045">
                  <c:v>2.7592156862745094</c:v>
                </c:pt>
                <c:pt idx="12046">
                  <c:v>2.7592156862745094</c:v>
                </c:pt>
                <c:pt idx="12047">
                  <c:v>2.7592156862745094</c:v>
                </c:pt>
                <c:pt idx="12048">
                  <c:v>2.7592156862745094</c:v>
                </c:pt>
                <c:pt idx="12049">
                  <c:v>2.7592156862745094</c:v>
                </c:pt>
                <c:pt idx="12050">
                  <c:v>2.7592156862745094</c:v>
                </c:pt>
                <c:pt idx="12051">
                  <c:v>2.7592156862745094</c:v>
                </c:pt>
                <c:pt idx="12052">
                  <c:v>2.7592156862745094</c:v>
                </c:pt>
                <c:pt idx="12053">
                  <c:v>2.7592156862745094</c:v>
                </c:pt>
                <c:pt idx="12054">
                  <c:v>2.7592156862745094</c:v>
                </c:pt>
                <c:pt idx="12055">
                  <c:v>2.7592156862745094</c:v>
                </c:pt>
                <c:pt idx="12056">
                  <c:v>2.7592156862745094</c:v>
                </c:pt>
                <c:pt idx="12057">
                  <c:v>2.7592156862745094</c:v>
                </c:pt>
                <c:pt idx="12058">
                  <c:v>2.7592156862745094</c:v>
                </c:pt>
                <c:pt idx="12059">
                  <c:v>2.7592156862745094</c:v>
                </c:pt>
                <c:pt idx="12060">
                  <c:v>2.7592156862745094</c:v>
                </c:pt>
                <c:pt idx="12061">
                  <c:v>2.7592156862745094</c:v>
                </c:pt>
                <c:pt idx="12062">
                  <c:v>2.7592156862745094</c:v>
                </c:pt>
                <c:pt idx="12063">
                  <c:v>2.7592156862745094</c:v>
                </c:pt>
                <c:pt idx="12064">
                  <c:v>2.7592156862745094</c:v>
                </c:pt>
                <c:pt idx="12065">
                  <c:v>2.7592156862745094</c:v>
                </c:pt>
                <c:pt idx="12066">
                  <c:v>2.7592156862745094</c:v>
                </c:pt>
                <c:pt idx="12067">
                  <c:v>2.7592156862745094</c:v>
                </c:pt>
                <c:pt idx="12068">
                  <c:v>2.7592156862745094</c:v>
                </c:pt>
                <c:pt idx="12069">
                  <c:v>2.7592156862745094</c:v>
                </c:pt>
                <c:pt idx="12070">
                  <c:v>2.7592156862745094</c:v>
                </c:pt>
                <c:pt idx="12071">
                  <c:v>2.7592156862745094</c:v>
                </c:pt>
                <c:pt idx="12072">
                  <c:v>2.7592156862745094</c:v>
                </c:pt>
                <c:pt idx="12073">
                  <c:v>2.7592156862745094</c:v>
                </c:pt>
                <c:pt idx="12074">
                  <c:v>2.7592156862745094</c:v>
                </c:pt>
                <c:pt idx="12075">
                  <c:v>2.7592156862745094</c:v>
                </c:pt>
                <c:pt idx="12076">
                  <c:v>2.7592156862745094</c:v>
                </c:pt>
                <c:pt idx="12077">
                  <c:v>2.7592156862745094</c:v>
                </c:pt>
                <c:pt idx="12078">
                  <c:v>2.7592156862745094</c:v>
                </c:pt>
                <c:pt idx="12079">
                  <c:v>2.7592156862745094</c:v>
                </c:pt>
                <c:pt idx="12080">
                  <c:v>2.7592156862745094</c:v>
                </c:pt>
                <c:pt idx="12081">
                  <c:v>2.7592156862745094</c:v>
                </c:pt>
                <c:pt idx="12082">
                  <c:v>2.7592156862745094</c:v>
                </c:pt>
                <c:pt idx="12083">
                  <c:v>2.7592156862745094</c:v>
                </c:pt>
                <c:pt idx="12084">
                  <c:v>2.7592156862745094</c:v>
                </c:pt>
                <c:pt idx="12085">
                  <c:v>2.7592156862745094</c:v>
                </c:pt>
                <c:pt idx="12086">
                  <c:v>2.7592156862745094</c:v>
                </c:pt>
                <c:pt idx="12087">
                  <c:v>2.7592156862745094</c:v>
                </c:pt>
                <c:pt idx="12088">
                  <c:v>2.7592156862745094</c:v>
                </c:pt>
                <c:pt idx="12089">
                  <c:v>2.7592156862745094</c:v>
                </c:pt>
                <c:pt idx="12090">
                  <c:v>2.7592156862745094</c:v>
                </c:pt>
                <c:pt idx="12091">
                  <c:v>2.7592156862745094</c:v>
                </c:pt>
                <c:pt idx="12092">
                  <c:v>2.7592156862745094</c:v>
                </c:pt>
                <c:pt idx="12093">
                  <c:v>2.7592156862745094</c:v>
                </c:pt>
                <c:pt idx="12094">
                  <c:v>2.7592156862745094</c:v>
                </c:pt>
                <c:pt idx="12095">
                  <c:v>2.7592156862745094</c:v>
                </c:pt>
                <c:pt idx="12096">
                  <c:v>2.7592156862745094</c:v>
                </c:pt>
                <c:pt idx="12097">
                  <c:v>2.7592156862745094</c:v>
                </c:pt>
                <c:pt idx="12098">
                  <c:v>2.7592156862745094</c:v>
                </c:pt>
                <c:pt idx="12099">
                  <c:v>2.7592156862745094</c:v>
                </c:pt>
                <c:pt idx="12100">
                  <c:v>2.7592156862745094</c:v>
                </c:pt>
                <c:pt idx="12101">
                  <c:v>2.7592156862745094</c:v>
                </c:pt>
                <c:pt idx="12102">
                  <c:v>2.7592156862745094</c:v>
                </c:pt>
                <c:pt idx="12103">
                  <c:v>2.7592156862745094</c:v>
                </c:pt>
                <c:pt idx="12104">
                  <c:v>2.7592156862745094</c:v>
                </c:pt>
                <c:pt idx="12105">
                  <c:v>2.7592156862745094</c:v>
                </c:pt>
                <c:pt idx="12106">
                  <c:v>2.7592156862745094</c:v>
                </c:pt>
                <c:pt idx="12107">
                  <c:v>2.7592156862745094</c:v>
                </c:pt>
                <c:pt idx="12108">
                  <c:v>2.7592156862745094</c:v>
                </c:pt>
                <c:pt idx="12109">
                  <c:v>2.7592156862745094</c:v>
                </c:pt>
                <c:pt idx="12110">
                  <c:v>2.7592156862745094</c:v>
                </c:pt>
                <c:pt idx="12111">
                  <c:v>2.7592156862745094</c:v>
                </c:pt>
                <c:pt idx="12112">
                  <c:v>2.7592156862745094</c:v>
                </c:pt>
                <c:pt idx="12113">
                  <c:v>2.7592156862745094</c:v>
                </c:pt>
                <c:pt idx="12114">
                  <c:v>2.7592156862745094</c:v>
                </c:pt>
                <c:pt idx="12115">
                  <c:v>2.7592156862745094</c:v>
                </c:pt>
                <c:pt idx="12116">
                  <c:v>2.7592156862745094</c:v>
                </c:pt>
                <c:pt idx="12117">
                  <c:v>2.7592156862745094</c:v>
                </c:pt>
                <c:pt idx="12118">
                  <c:v>2.7592156862745094</c:v>
                </c:pt>
                <c:pt idx="12119">
                  <c:v>2.7592156862745094</c:v>
                </c:pt>
                <c:pt idx="12120">
                  <c:v>2.7592156862745094</c:v>
                </c:pt>
                <c:pt idx="12121">
                  <c:v>2.7592156862745094</c:v>
                </c:pt>
                <c:pt idx="12122">
                  <c:v>2.7592156862745094</c:v>
                </c:pt>
                <c:pt idx="12123">
                  <c:v>2.7592156862745094</c:v>
                </c:pt>
                <c:pt idx="12124">
                  <c:v>2.7592156862745094</c:v>
                </c:pt>
                <c:pt idx="12125">
                  <c:v>2.7592156862745094</c:v>
                </c:pt>
                <c:pt idx="12126">
                  <c:v>2.7592156862745094</c:v>
                </c:pt>
                <c:pt idx="12127">
                  <c:v>2.7592156862745094</c:v>
                </c:pt>
                <c:pt idx="12128">
                  <c:v>2.7592156862745094</c:v>
                </c:pt>
                <c:pt idx="12129">
                  <c:v>2.7592156862745094</c:v>
                </c:pt>
                <c:pt idx="12130">
                  <c:v>2.7592156862745094</c:v>
                </c:pt>
                <c:pt idx="12131">
                  <c:v>2.7592156862745094</c:v>
                </c:pt>
                <c:pt idx="12132">
                  <c:v>2.7592156862745094</c:v>
                </c:pt>
                <c:pt idx="12133">
                  <c:v>2.7592156862745094</c:v>
                </c:pt>
                <c:pt idx="12134">
                  <c:v>2.7592156862745094</c:v>
                </c:pt>
                <c:pt idx="12135">
                  <c:v>2.7592156862745094</c:v>
                </c:pt>
                <c:pt idx="12136">
                  <c:v>2.7592156862745094</c:v>
                </c:pt>
                <c:pt idx="12137">
                  <c:v>2.7592156862745094</c:v>
                </c:pt>
                <c:pt idx="12138">
                  <c:v>2.7592156862745094</c:v>
                </c:pt>
                <c:pt idx="12139">
                  <c:v>2.7592156862745094</c:v>
                </c:pt>
                <c:pt idx="12140">
                  <c:v>2.7592156862745094</c:v>
                </c:pt>
                <c:pt idx="12141">
                  <c:v>2.7592156862745094</c:v>
                </c:pt>
                <c:pt idx="12142">
                  <c:v>2.7592156862745094</c:v>
                </c:pt>
                <c:pt idx="12143">
                  <c:v>2.7592156862745094</c:v>
                </c:pt>
                <c:pt idx="12144">
                  <c:v>2.7592156862745094</c:v>
                </c:pt>
                <c:pt idx="12145">
                  <c:v>2.7592156862745094</c:v>
                </c:pt>
                <c:pt idx="12146">
                  <c:v>2.7592156862745094</c:v>
                </c:pt>
                <c:pt idx="12147">
                  <c:v>2.7592156862745094</c:v>
                </c:pt>
                <c:pt idx="12148">
                  <c:v>2.7592156862745094</c:v>
                </c:pt>
                <c:pt idx="12149">
                  <c:v>2.7592156862745094</c:v>
                </c:pt>
                <c:pt idx="12150">
                  <c:v>2.7592156862745094</c:v>
                </c:pt>
                <c:pt idx="12151">
                  <c:v>2.7592156862745094</c:v>
                </c:pt>
                <c:pt idx="12152">
                  <c:v>2.7592156862745094</c:v>
                </c:pt>
                <c:pt idx="12153">
                  <c:v>2.7592156862745094</c:v>
                </c:pt>
                <c:pt idx="12154">
                  <c:v>2.7592156862745094</c:v>
                </c:pt>
                <c:pt idx="12155">
                  <c:v>2.7592156862745094</c:v>
                </c:pt>
                <c:pt idx="12156">
                  <c:v>2.7592156862745094</c:v>
                </c:pt>
                <c:pt idx="12157">
                  <c:v>2.7592156862745094</c:v>
                </c:pt>
                <c:pt idx="12158">
                  <c:v>2.7592156862745094</c:v>
                </c:pt>
                <c:pt idx="12159">
                  <c:v>2.7592156862745094</c:v>
                </c:pt>
                <c:pt idx="12160">
                  <c:v>2.7592156862745094</c:v>
                </c:pt>
                <c:pt idx="12161">
                  <c:v>2.7592156862745094</c:v>
                </c:pt>
                <c:pt idx="12162">
                  <c:v>2.7592156862745094</c:v>
                </c:pt>
                <c:pt idx="12163">
                  <c:v>2.7592156862745094</c:v>
                </c:pt>
                <c:pt idx="12164">
                  <c:v>2.7592156862745094</c:v>
                </c:pt>
                <c:pt idx="12165">
                  <c:v>2.7592156862745094</c:v>
                </c:pt>
                <c:pt idx="12166">
                  <c:v>2.7592156862745094</c:v>
                </c:pt>
                <c:pt idx="12167">
                  <c:v>2.7592156862745094</c:v>
                </c:pt>
                <c:pt idx="12168">
                  <c:v>2.7592156862745094</c:v>
                </c:pt>
                <c:pt idx="12169">
                  <c:v>2.7592156862745094</c:v>
                </c:pt>
                <c:pt idx="12170">
                  <c:v>2.7592156862745094</c:v>
                </c:pt>
                <c:pt idx="12171">
                  <c:v>2.7592156862745094</c:v>
                </c:pt>
                <c:pt idx="12172">
                  <c:v>2.7592156862745094</c:v>
                </c:pt>
                <c:pt idx="12173">
                  <c:v>2.7592156862745094</c:v>
                </c:pt>
                <c:pt idx="12174">
                  <c:v>2.7592156862745094</c:v>
                </c:pt>
                <c:pt idx="12175">
                  <c:v>2.7592156862745094</c:v>
                </c:pt>
                <c:pt idx="12176">
                  <c:v>2.7592156862745094</c:v>
                </c:pt>
                <c:pt idx="12177">
                  <c:v>2.7592156862745094</c:v>
                </c:pt>
                <c:pt idx="12178">
                  <c:v>2.7592156862745094</c:v>
                </c:pt>
                <c:pt idx="12179">
                  <c:v>2.7592156862745094</c:v>
                </c:pt>
                <c:pt idx="12180">
                  <c:v>2.7592156862745094</c:v>
                </c:pt>
                <c:pt idx="12181">
                  <c:v>2.7592156862745094</c:v>
                </c:pt>
                <c:pt idx="12182">
                  <c:v>2.7592156862745094</c:v>
                </c:pt>
                <c:pt idx="12183">
                  <c:v>2.7592156862745094</c:v>
                </c:pt>
                <c:pt idx="12184">
                  <c:v>2.7592156862745094</c:v>
                </c:pt>
                <c:pt idx="12185">
                  <c:v>2.7592156862745094</c:v>
                </c:pt>
                <c:pt idx="12186">
                  <c:v>2.7592156862745094</c:v>
                </c:pt>
                <c:pt idx="12187">
                  <c:v>2.7592156862745094</c:v>
                </c:pt>
                <c:pt idx="12188">
                  <c:v>2.7592156862745094</c:v>
                </c:pt>
                <c:pt idx="12189">
                  <c:v>2.7592156862745094</c:v>
                </c:pt>
                <c:pt idx="12190">
                  <c:v>2.7592156862745094</c:v>
                </c:pt>
                <c:pt idx="12191">
                  <c:v>2.7592156862745094</c:v>
                </c:pt>
                <c:pt idx="12192">
                  <c:v>2.7592156862745094</c:v>
                </c:pt>
                <c:pt idx="12193">
                  <c:v>2.7592156862745094</c:v>
                </c:pt>
                <c:pt idx="12194">
                  <c:v>2.7592156862745094</c:v>
                </c:pt>
                <c:pt idx="12195">
                  <c:v>2.7592156862745094</c:v>
                </c:pt>
                <c:pt idx="12196">
                  <c:v>2.7592156862745094</c:v>
                </c:pt>
                <c:pt idx="12197">
                  <c:v>2.7592156862745094</c:v>
                </c:pt>
                <c:pt idx="12198">
                  <c:v>2.7592156862745094</c:v>
                </c:pt>
                <c:pt idx="12199">
                  <c:v>2.7592156862745094</c:v>
                </c:pt>
                <c:pt idx="12200">
                  <c:v>2.7592156862745094</c:v>
                </c:pt>
                <c:pt idx="12201">
                  <c:v>2.7592156862745094</c:v>
                </c:pt>
                <c:pt idx="12202">
                  <c:v>2.7592156862745094</c:v>
                </c:pt>
                <c:pt idx="12203">
                  <c:v>2.7592156862745094</c:v>
                </c:pt>
                <c:pt idx="12204">
                  <c:v>2.7592156862745094</c:v>
                </c:pt>
                <c:pt idx="12205">
                  <c:v>2.7592156862745094</c:v>
                </c:pt>
                <c:pt idx="12206">
                  <c:v>2.7592156862745094</c:v>
                </c:pt>
                <c:pt idx="12207">
                  <c:v>2.7592156862745094</c:v>
                </c:pt>
                <c:pt idx="12208">
                  <c:v>2.7592156862745094</c:v>
                </c:pt>
                <c:pt idx="12209">
                  <c:v>2.7592156862745094</c:v>
                </c:pt>
                <c:pt idx="12210">
                  <c:v>2.7592156862745094</c:v>
                </c:pt>
                <c:pt idx="12211">
                  <c:v>2.7592156862745094</c:v>
                </c:pt>
                <c:pt idx="12212">
                  <c:v>2.7592156862745094</c:v>
                </c:pt>
                <c:pt idx="12213">
                  <c:v>2.7592156862745094</c:v>
                </c:pt>
                <c:pt idx="12214">
                  <c:v>2.7592156862745094</c:v>
                </c:pt>
                <c:pt idx="12215">
                  <c:v>2.7592156862745094</c:v>
                </c:pt>
                <c:pt idx="12216">
                  <c:v>2.7592156862745094</c:v>
                </c:pt>
                <c:pt idx="12217">
                  <c:v>2.7592156862745094</c:v>
                </c:pt>
                <c:pt idx="12218">
                  <c:v>2.7592156862745094</c:v>
                </c:pt>
                <c:pt idx="12219">
                  <c:v>2.7592156862745094</c:v>
                </c:pt>
                <c:pt idx="12220">
                  <c:v>2.7592156862745094</c:v>
                </c:pt>
                <c:pt idx="12221">
                  <c:v>2.7592156862745094</c:v>
                </c:pt>
                <c:pt idx="12222">
                  <c:v>2.7592156862745094</c:v>
                </c:pt>
                <c:pt idx="12223">
                  <c:v>2.7592156862745094</c:v>
                </c:pt>
                <c:pt idx="12224">
                  <c:v>2.7592156862745094</c:v>
                </c:pt>
                <c:pt idx="12225">
                  <c:v>2.7592156862745094</c:v>
                </c:pt>
                <c:pt idx="12226">
                  <c:v>2.7592156862745094</c:v>
                </c:pt>
                <c:pt idx="12227">
                  <c:v>2.7592156862745094</c:v>
                </c:pt>
                <c:pt idx="12228">
                  <c:v>2.7592156862745094</c:v>
                </c:pt>
                <c:pt idx="12229">
                  <c:v>2.7592156862745094</c:v>
                </c:pt>
                <c:pt idx="12230">
                  <c:v>2.7592156862745094</c:v>
                </c:pt>
                <c:pt idx="12231">
                  <c:v>2.7592156862745094</c:v>
                </c:pt>
                <c:pt idx="12232">
                  <c:v>2.7592156862745094</c:v>
                </c:pt>
                <c:pt idx="12233">
                  <c:v>2.7592156862745094</c:v>
                </c:pt>
                <c:pt idx="12234">
                  <c:v>2.7592156862745094</c:v>
                </c:pt>
                <c:pt idx="12235">
                  <c:v>2.7592156862745094</c:v>
                </c:pt>
                <c:pt idx="12236">
                  <c:v>2.7592156862745094</c:v>
                </c:pt>
                <c:pt idx="12237">
                  <c:v>2.7592156862745094</c:v>
                </c:pt>
                <c:pt idx="12238">
                  <c:v>2.7592156862745094</c:v>
                </c:pt>
                <c:pt idx="12239">
                  <c:v>2.7592156862745094</c:v>
                </c:pt>
                <c:pt idx="12240">
                  <c:v>2.7592156862745094</c:v>
                </c:pt>
                <c:pt idx="12241">
                  <c:v>2.7592156862745094</c:v>
                </c:pt>
                <c:pt idx="12242">
                  <c:v>2.7592156862745094</c:v>
                </c:pt>
                <c:pt idx="12243">
                  <c:v>2.7592156862745094</c:v>
                </c:pt>
                <c:pt idx="12244">
                  <c:v>2.7592156862745094</c:v>
                </c:pt>
                <c:pt idx="12245">
                  <c:v>2.7592156862745094</c:v>
                </c:pt>
                <c:pt idx="12246">
                  <c:v>2.7592156862745094</c:v>
                </c:pt>
                <c:pt idx="12247">
                  <c:v>2.7592156862745094</c:v>
                </c:pt>
                <c:pt idx="12248">
                  <c:v>2.7592156862745094</c:v>
                </c:pt>
                <c:pt idx="12249">
                  <c:v>2.7592156862745094</c:v>
                </c:pt>
                <c:pt idx="12250">
                  <c:v>2.7592156862745094</c:v>
                </c:pt>
                <c:pt idx="12251">
                  <c:v>2.7592156862745094</c:v>
                </c:pt>
                <c:pt idx="12252">
                  <c:v>2.7592156862745094</c:v>
                </c:pt>
                <c:pt idx="12253">
                  <c:v>2.7592156862745094</c:v>
                </c:pt>
                <c:pt idx="12254">
                  <c:v>2.7592156862745094</c:v>
                </c:pt>
                <c:pt idx="12255">
                  <c:v>2.7592156862745094</c:v>
                </c:pt>
                <c:pt idx="12256">
                  <c:v>2.7592156862745094</c:v>
                </c:pt>
                <c:pt idx="12257">
                  <c:v>2.7592156862745094</c:v>
                </c:pt>
                <c:pt idx="12258">
                  <c:v>2.7592156862745094</c:v>
                </c:pt>
                <c:pt idx="12259">
                  <c:v>2.7592156862745094</c:v>
                </c:pt>
                <c:pt idx="12260">
                  <c:v>2.7592156862745094</c:v>
                </c:pt>
                <c:pt idx="12261">
                  <c:v>2.7592156862745094</c:v>
                </c:pt>
                <c:pt idx="12262">
                  <c:v>2.7592156862745094</c:v>
                </c:pt>
                <c:pt idx="12263">
                  <c:v>2.7592156862745094</c:v>
                </c:pt>
                <c:pt idx="12264">
                  <c:v>2.7592156862745094</c:v>
                </c:pt>
                <c:pt idx="12265">
                  <c:v>2.7592156862745094</c:v>
                </c:pt>
                <c:pt idx="12266">
                  <c:v>2.7592156862745094</c:v>
                </c:pt>
                <c:pt idx="12267">
                  <c:v>2.7592156862745094</c:v>
                </c:pt>
                <c:pt idx="12268">
                  <c:v>2.7592156862745094</c:v>
                </c:pt>
                <c:pt idx="12269">
                  <c:v>2.7592156862745094</c:v>
                </c:pt>
                <c:pt idx="12270">
                  <c:v>2.7592156862745094</c:v>
                </c:pt>
                <c:pt idx="12271">
                  <c:v>2.7592156862745094</c:v>
                </c:pt>
                <c:pt idx="12272">
                  <c:v>2.7592156862745094</c:v>
                </c:pt>
                <c:pt idx="12273">
                  <c:v>2.7592156862745094</c:v>
                </c:pt>
                <c:pt idx="12274">
                  <c:v>2.7592156862745094</c:v>
                </c:pt>
                <c:pt idx="12275">
                  <c:v>2.7592156862745094</c:v>
                </c:pt>
                <c:pt idx="12276">
                  <c:v>2.7592156862745094</c:v>
                </c:pt>
                <c:pt idx="12277">
                  <c:v>2.7592156862745094</c:v>
                </c:pt>
                <c:pt idx="12278">
                  <c:v>2.7592156862745094</c:v>
                </c:pt>
                <c:pt idx="12279">
                  <c:v>2.7592156862745094</c:v>
                </c:pt>
                <c:pt idx="12280">
                  <c:v>2.7592156862745094</c:v>
                </c:pt>
                <c:pt idx="12281">
                  <c:v>2.7592156862745094</c:v>
                </c:pt>
                <c:pt idx="12282">
                  <c:v>2.7592156862745094</c:v>
                </c:pt>
                <c:pt idx="12283">
                  <c:v>2.7592156862745094</c:v>
                </c:pt>
                <c:pt idx="12284">
                  <c:v>2.7592156862745094</c:v>
                </c:pt>
                <c:pt idx="12285">
                  <c:v>2.7592156862745094</c:v>
                </c:pt>
                <c:pt idx="12286">
                  <c:v>2.7592156862745094</c:v>
                </c:pt>
                <c:pt idx="12287">
                  <c:v>2.7592156862745094</c:v>
                </c:pt>
                <c:pt idx="12288">
                  <c:v>2.7592156862745094</c:v>
                </c:pt>
                <c:pt idx="12289">
                  <c:v>2.7592156862745094</c:v>
                </c:pt>
                <c:pt idx="12290">
                  <c:v>2.7592156862745094</c:v>
                </c:pt>
                <c:pt idx="12291">
                  <c:v>2.7592156862745094</c:v>
                </c:pt>
                <c:pt idx="12292">
                  <c:v>2.7592156862745094</c:v>
                </c:pt>
                <c:pt idx="12293">
                  <c:v>2.7592156862745094</c:v>
                </c:pt>
                <c:pt idx="12294">
                  <c:v>2.7592156862745094</c:v>
                </c:pt>
                <c:pt idx="12295">
                  <c:v>2.7592156862745094</c:v>
                </c:pt>
                <c:pt idx="12296">
                  <c:v>2.7592156862745094</c:v>
                </c:pt>
                <c:pt idx="12297">
                  <c:v>2.7592156862745094</c:v>
                </c:pt>
                <c:pt idx="12298">
                  <c:v>2.7592156862745094</c:v>
                </c:pt>
                <c:pt idx="12299">
                  <c:v>2.7592156862745094</c:v>
                </c:pt>
                <c:pt idx="12300">
                  <c:v>2.7592156862745094</c:v>
                </c:pt>
                <c:pt idx="12301">
                  <c:v>2.7592156862745094</c:v>
                </c:pt>
                <c:pt idx="12302">
                  <c:v>2.7592156862745094</c:v>
                </c:pt>
                <c:pt idx="12303">
                  <c:v>2.7592156862745094</c:v>
                </c:pt>
                <c:pt idx="12304">
                  <c:v>2.7592156862745094</c:v>
                </c:pt>
                <c:pt idx="12305">
                  <c:v>2.7592156862745094</c:v>
                </c:pt>
                <c:pt idx="12306">
                  <c:v>2.7592156862745094</c:v>
                </c:pt>
                <c:pt idx="12307">
                  <c:v>2.7592156862745094</c:v>
                </c:pt>
                <c:pt idx="12308">
                  <c:v>2.7592156862745094</c:v>
                </c:pt>
                <c:pt idx="12309">
                  <c:v>2.7592156862745094</c:v>
                </c:pt>
                <c:pt idx="12310">
                  <c:v>2.7592156862745094</c:v>
                </c:pt>
                <c:pt idx="12311">
                  <c:v>2.7592156862745094</c:v>
                </c:pt>
                <c:pt idx="12312">
                  <c:v>2.7592156862745094</c:v>
                </c:pt>
                <c:pt idx="12313">
                  <c:v>2.7592156862745094</c:v>
                </c:pt>
                <c:pt idx="12314">
                  <c:v>2.7592156862745094</c:v>
                </c:pt>
                <c:pt idx="12315">
                  <c:v>2.7592156862745094</c:v>
                </c:pt>
                <c:pt idx="12316">
                  <c:v>2.7592156862745094</c:v>
                </c:pt>
                <c:pt idx="12317">
                  <c:v>2.7592156862745094</c:v>
                </c:pt>
                <c:pt idx="12318">
                  <c:v>2.7592156862745094</c:v>
                </c:pt>
                <c:pt idx="12319">
                  <c:v>2.7592156862745094</c:v>
                </c:pt>
                <c:pt idx="12320">
                  <c:v>2.7592156862745094</c:v>
                </c:pt>
                <c:pt idx="12321">
                  <c:v>2.7592156862745094</c:v>
                </c:pt>
                <c:pt idx="12322">
                  <c:v>2.7592156862745094</c:v>
                </c:pt>
                <c:pt idx="12323">
                  <c:v>2.7592156862745094</c:v>
                </c:pt>
                <c:pt idx="12324">
                  <c:v>2.7592156862745094</c:v>
                </c:pt>
                <c:pt idx="12325">
                  <c:v>2.7592156862745094</c:v>
                </c:pt>
                <c:pt idx="12326">
                  <c:v>2.7592156862745094</c:v>
                </c:pt>
                <c:pt idx="12327">
                  <c:v>2.7592156862745094</c:v>
                </c:pt>
                <c:pt idx="12328">
                  <c:v>2.7592156862745094</c:v>
                </c:pt>
                <c:pt idx="12329">
                  <c:v>2.7592156862745094</c:v>
                </c:pt>
                <c:pt idx="12330">
                  <c:v>2.7592156862745094</c:v>
                </c:pt>
                <c:pt idx="12331">
                  <c:v>2.7592156862745094</c:v>
                </c:pt>
                <c:pt idx="12332">
                  <c:v>2.7592156862745094</c:v>
                </c:pt>
                <c:pt idx="12333">
                  <c:v>2.7592156862745094</c:v>
                </c:pt>
                <c:pt idx="12334">
                  <c:v>2.7592156862745094</c:v>
                </c:pt>
                <c:pt idx="12335">
                  <c:v>2.7592156862745094</c:v>
                </c:pt>
                <c:pt idx="12336">
                  <c:v>2.7592156862745094</c:v>
                </c:pt>
                <c:pt idx="12337">
                  <c:v>2.7592156862745094</c:v>
                </c:pt>
                <c:pt idx="12338">
                  <c:v>2.7592156862745094</c:v>
                </c:pt>
                <c:pt idx="12339">
                  <c:v>2.7592156862745094</c:v>
                </c:pt>
                <c:pt idx="12340">
                  <c:v>2.7592156862745094</c:v>
                </c:pt>
                <c:pt idx="12341">
                  <c:v>2.7592156862745094</c:v>
                </c:pt>
                <c:pt idx="12342">
                  <c:v>2.7592156862745094</c:v>
                </c:pt>
                <c:pt idx="12343">
                  <c:v>2.7592156862745094</c:v>
                </c:pt>
                <c:pt idx="12344">
                  <c:v>2.7592156862745094</c:v>
                </c:pt>
                <c:pt idx="12345">
                  <c:v>2.7592156862745094</c:v>
                </c:pt>
                <c:pt idx="12346">
                  <c:v>2.7592156862745094</c:v>
                </c:pt>
                <c:pt idx="12347">
                  <c:v>2.7592156862745094</c:v>
                </c:pt>
                <c:pt idx="12348">
                  <c:v>2.7592156862745094</c:v>
                </c:pt>
                <c:pt idx="12349">
                  <c:v>2.7592156862745094</c:v>
                </c:pt>
                <c:pt idx="12350">
                  <c:v>2.7592156862745094</c:v>
                </c:pt>
                <c:pt idx="12351">
                  <c:v>2.7592156862745094</c:v>
                </c:pt>
                <c:pt idx="12352">
                  <c:v>2.7592156862745094</c:v>
                </c:pt>
                <c:pt idx="12353">
                  <c:v>2.7592156862745094</c:v>
                </c:pt>
                <c:pt idx="12354">
                  <c:v>2.7592156862745094</c:v>
                </c:pt>
                <c:pt idx="12355">
                  <c:v>2.7592156862745094</c:v>
                </c:pt>
                <c:pt idx="12356">
                  <c:v>2.7592156862745094</c:v>
                </c:pt>
                <c:pt idx="12357">
                  <c:v>2.7592156862745094</c:v>
                </c:pt>
                <c:pt idx="12358">
                  <c:v>2.7592156862745094</c:v>
                </c:pt>
                <c:pt idx="12359">
                  <c:v>2.7592156862745094</c:v>
                </c:pt>
                <c:pt idx="12360">
                  <c:v>2.7592156862745094</c:v>
                </c:pt>
                <c:pt idx="12361">
                  <c:v>2.7592156862745094</c:v>
                </c:pt>
                <c:pt idx="12362">
                  <c:v>2.7592156862745094</c:v>
                </c:pt>
                <c:pt idx="12363">
                  <c:v>2.7592156862745094</c:v>
                </c:pt>
                <c:pt idx="12364">
                  <c:v>2.7592156862745094</c:v>
                </c:pt>
                <c:pt idx="12365">
                  <c:v>2.7592156862745094</c:v>
                </c:pt>
                <c:pt idx="12366">
                  <c:v>2.7592156862745094</c:v>
                </c:pt>
                <c:pt idx="12367">
                  <c:v>2.7592156862745094</c:v>
                </c:pt>
                <c:pt idx="12368">
                  <c:v>2.7592156862745094</c:v>
                </c:pt>
                <c:pt idx="12369">
                  <c:v>2.7592156862745094</c:v>
                </c:pt>
                <c:pt idx="12370">
                  <c:v>2.7592156862745094</c:v>
                </c:pt>
                <c:pt idx="12371">
                  <c:v>2.7592156862745094</c:v>
                </c:pt>
                <c:pt idx="12372">
                  <c:v>2.7592156862745094</c:v>
                </c:pt>
                <c:pt idx="12373">
                  <c:v>2.7592156862745094</c:v>
                </c:pt>
                <c:pt idx="12374">
                  <c:v>2.7592156862745094</c:v>
                </c:pt>
                <c:pt idx="12375">
                  <c:v>2.7592156862745094</c:v>
                </c:pt>
                <c:pt idx="12376">
                  <c:v>2.7592156862745094</c:v>
                </c:pt>
                <c:pt idx="12377">
                  <c:v>2.7592156862745094</c:v>
                </c:pt>
                <c:pt idx="12378">
                  <c:v>2.7592156862745094</c:v>
                </c:pt>
                <c:pt idx="12379">
                  <c:v>2.7592156862745094</c:v>
                </c:pt>
                <c:pt idx="12380">
                  <c:v>2.7592156862745094</c:v>
                </c:pt>
                <c:pt idx="12381">
                  <c:v>2.7592156862745094</c:v>
                </c:pt>
                <c:pt idx="12382">
                  <c:v>2.7592156862745094</c:v>
                </c:pt>
                <c:pt idx="12383">
                  <c:v>2.7592156862745094</c:v>
                </c:pt>
                <c:pt idx="12384">
                  <c:v>2.7592156862745094</c:v>
                </c:pt>
                <c:pt idx="12385">
                  <c:v>2.7592156862745094</c:v>
                </c:pt>
                <c:pt idx="12386">
                  <c:v>2.7592156862745094</c:v>
                </c:pt>
                <c:pt idx="12387">
                  <c:v>2.7592156862745094</c:v>
                </c:pt>
                <c:pt idx="12388">
                  <c:v>2.7592156862745094</c:v>
                </c:pt>
                <c:pt idx="12389">
                  <c:v>2.7592156862745094</c:v>
                </c:pt>
                <c:pt idx="12390">
                  <c:v>2.7592156862745094</c:v>
                </c:pt>
                <c:pt idx="12391">
                  <c:v>2.7592156862745094</c:v>
                </c:pt>
                <c:pt idx="12392">
                  <c:v>2.7592156862745094</c:v>
                </c:pt>
                <c:pt idx="12393">
                  <c:v>2.7592156862745094</c:v>
                </c:pt>
                <c:pt idx="12394">
                  <c:v>2.7592156862745094</c:v>
                </c:pt>
                <c:pt idx="12395">
                  <c:v>2.7592156862745094</c:v>
                </c:pt>
                <c:pt idx="12396">
                  <c:v>2.7592156862745094</c:v>
                </c:pt>
                <c:pt idx="12397">
                  <c:v>2.7592156862745094</c:v>
                </c:pt>
                <c:pt idx="12398">
                  <c:v>2.7592156862745094</c:v>
                </c:pt>
                <c:pt idx="12399">
                  <c:v>2.7592156862745094</c:v>
                </c:pt>
                <c:pt idx="12400">
                  <c:v>2.7592156862745094</c:v>
                </c:pt>
                <c:pt idx="12401">
                  <c:v>2.7592156862745094</c:v>
                </c:pt>
                <c:pt idx="12402">
                  <c:v>2.7592156862745094</c:v>
                </c:pt>
                <c:pt idx="12403">
                  <c:v>2.7592156862745094</c:v>
                </c:pt>
                <c:pt idx="12404">
                  <c:v>2.7592156862745094</c:v>
                </c:pt>
                <c:pt idx="12405">
                  <c:v>2.7592156862745094</c:v>
                </c:pt>
                <c:pt idx="12406">
                  <c:v>2.7592156862745094</c:v>
                </c:pt>
                <c:pt idx="12407">
                  <c:v>2.7592156862745094</c:v>
                </c:pt>
                <c:pt idx="12408">
                  <c:v>2.7592156862745094</c:v>
                </c:pt>
                <c:pt idx="12409">
                  <c:v>2.7592156862745094</c:v>
                </c:pt>
                <c:pt idx="12410">
                  <c:v>2.7592156862745094</c:v>
                </c:pt>
                <c:pt idx="12411">
                  <c:v>2.7592156862745094</c:v>
                </c:pt>
                <c:pt idx="12412">
                  <c:v>2.7592156862745094</c:v>
                </c:pt>
                <c:pt idx="12413">
                  <c:v>2.7592156862745094</c:v>
                </c:pt>
                <c:pt idx="12414">
                  <c:v>2.7592156862745094</c:v>
                </c:pt>
                <c:pt idx="12415">
                  <c:v>2.7592156862745094</c:v>
                </c:pt>
                <c:pt idx="12416">
                  <c:v>2.7592156862745094</c:v>
                </c:pt>
                <c:pt idx="12417">
                  <c:v>2.7592156862745094</c:v>
                </c:pt>
                <c:pt idx="12418">
                  <c:v>2.7592156862745094</c:v>
                </c:pt>
                <c:pt idx="12419">
                  <c:v>2.7592156862745094</c:v>
                </c:pt>
                <c:pt idx="12420">
                  <c:v>2.7592156862745094</c:v>
                </c:pt>
                <c:pt idx="12421">
                  <c:v>2.7592156862745094</c:v>
                </c:pt>
                <c:pt idx="12422">
                  <c:v>2.7592156862745094</c:v>
                </c:pt>
                <c:pt idx="12423">
                  <c:v>2.7592156862745094</c:v>
                </c:pt>
                <c:pt idx="12424">
                  <c:v>2.7592156862745094</c:v>
                </c:pt>
                <c:pt idx="12425">
                  <c:v>2.7592156862745094</c:v>
                </c:pt>
                <c:pt idx="12426">
                  <c:v>2.7592156862745094</c:v>
                </c:pt>
                <c:pt idx="12427">
                  <c:v>2.7592156862745094</c:v>
                </c:pt>
                <c:pt idx="12428">
                  <c:v>2.7592156862745094</c:v>
                </c:pt>
                <c:pt idx="12429">
                  <c:v>2.7592156862745094</c:v>
                </c:pt>
                <c:pt idx="12430">
                  <c:v>2.7592156862745094</c:v>
                </c:pt>
                <c:pt idx="12431">
                  <c:v>2.7592156862745094</c:v>
                </c:pt>
                <c:pt idx="12432">
                  <c:v>2.7592156862745094</c:v>
                </c:pt>
                <c:pt idx="12433">
                  <c:v>2.7592156862745094</c:v>
                </c:pt>
                <c:pt idx="12434">
                  <c:v>2.7592156862745094</c:v>
                </c:pt>
                <c:pt idx="12435">
                  <c:v>2.7592156862745094</c:v>
                </c:pt>
                <c:pt idx="12436">
                  <c:v>2.7592156862745094</c:v>
                </c:pt>
                <c:pt idx="12437">
                  <c:v>2.7592156862745094</c:v>
                </c:pt>
                <c:pt idx="12438">
                  <c:v>2.7592156862745094</c:v>
                </c:pt>
                <c:pt idx="12439">
                  <c:v>2.7592156862745094</c:v>
                </c:pt>
                <c:pt idx="12440">
                  <c:v>2.7592156862745094</c:v>
                </c:pt>
                <c:pt idx="12441">
                  <c:v>2.7592156862745094</c:v>
                </c:pt>
                <c:pt idx="12442">
                  <c:v>2.7592156862745094</c:v>
                </c:pt>
                <c:pt idx="12443">
                  <c:v>2.7592156862745094</c:v>
                </c:pt>
                <c:pt idx="12444">
                  <c:v>2.7592156862745094</c:v>
                </c:pt>
                <c:pt idx="12445">
                  <c:v>2.7592156862745094</c:v>
                </c:pt>
                <c:pt idx="12446">
                  <c:v>2.7592156862745094</c:v>
                </c:pt>
                <c:pt idx="12447">
                  <c:v>2.7592156862745094</c:v>
                </c:pt>
                <c:pt idx="12448">
                  <c:v>2.7592156862745094</c:v>
                </c:pt>
                <c:pt idx="12449">
                  <c:v>2.7592156862745094</c:v>
                </c:pt>
                <c:pt idx="12450">
                  <c:v>2.7592156862745094</c:v>
                </c:pt>
                <c:pt idx="12451">
                  <c:v>2.7592156862745094</c:v>
                </c:pt>
                <c:pt idx="12452">
                  <c:v>2.7592156862745094</c:v>
                </c:pt>
                <c:pt idx="12453">
                  <c:v>2.7592156862745094</c:v>
                </c:pt>
                <c:pt idx="12454">
                  <c:v>2.7592156862745094</c:v>
                </c:pt>
                <c:pt idx="12455">
                  <c:v>2.7592156862745094</c:v>
                </c:pt>
                <c:pt idx="12456">
                  <c:v>2.7592156862745094</c:v>
                </c:pt>
                <c:pt idx="12457">
                  <c:v>2.7592156862745094</c:v>
                </c:pt>
                <c:pt idx="12458">
                  <c:v>2.7592156862745094</c:v>
                </c:pt>
                <c:pt idx="12459">
                  <c:v>2.7592156862745094</c:v>
                </c:pt>
                <c:pt idx="12460">
                  <c:v>2.7592156862745094</c:v>
                </c:pt>
                <c:pt idx="12461">
                  <c:v>2.7592156862745094</c:v>
                </c:pt>
                <c:pt idx="12462">
                  <c:v>2.7592156862745094</c:v>
                </c:pt>
                <c:pt idx="12463">
                  <c:v>2.7592156862745094</c:v>
                </c:pt>
                <c:pt idx="12464">
                  <c:v>2.7592156862745094</c:v>
                </c:pt>
                <c:pt idx="12465">
                  <c:v>2.7592156862745094</c:v>
                </c:pt>
                <c:pt idx="12466">
                  <c:v>2.7592156862745094</c:v>
                </c:pt>
                <c:pt idx="12467">
                  <c:v>2.7592156862745094</c:v>
                </c:pt>
                <c:pt idx="12468">
                  <c:v>2.7592156862745094</c:v>
                </c:pt>
                <c:pt idx="12469">
                  <c:v>2.7592156862745094</c:v>
                </c:pt>
                <c:pt idx="12470">
                  <c:v>2.7592156862745094</c:v>
                </c:pt>
                <c:pt idx="12471">
                  <c:v>2.7592156862745094</c:v>
                </c:pt>
                <c:pt idx="12472">
                  <c:v>2.7592156862745094</c:v>
                </c:pt>
                <c:pt idx="12473">
                  <c:v>2.7592156862745094</c:v>
                </c:pt>
                <c:pt idx="12474">
                  <c:v>2.7592156862745094</c:v>
                </c:pt>
                <c:pt idx="12475">
                  <c:v>2.7592156862745094</c:v>
                </c:pt>
                <c:pt idx="12476">
                  <c:v>2.7592156862745094</c:v>
                </c:pt>
                <c:pt idx="12477">
                  <c:v>2.7592156862745094</c:v>
                </c:pt>
                <c:pt idx="12478">
                  <c:v>2.7592156862745094</c:v>
                </c:pt>
                <c:pt idx="12479">
                  <c:v>2.7592156862745094</c:v>
                </c:pt>
                <c:pt idx="12480">
                  <c:v>2.7592156862745094</c:v>
                </c:pt>
                <c:pt idx="12481">
                  <c:v>2.7592156862745094</c:v>
                </c:pt>
                <c:pt idx="12482">
                  <c:v>2.7592156862745094</c:v>
                </c:pt>
                <c:pt idx="12483">
                  <c:v>2.7592156862745094</c:v>
                </c:pt>
                <c:pt idx="12484">
                  <c:v>2.7592156862745094</c:v>
                </c:pt>
                <c:pt idx="12485">
                  <c:v>2.7592156862745094</c:v>
                </c:pt>
                <c:pt idx="12486">
                  <c:v>2.7592156862745094</c:v>
                </c:pt>
                <c:pt idx="12487">
                  <c:v>2.7592156862745094</c:v>
                </c:pt>
                <c:pt idx="12488">
                  <c:v>2.7592156862745094</c:v>
                </c:pt>
                <c:pt idx="12489">
                  <c:v>2.7592156862745094</c:v>
                </c:pt>
                <c:pt idx="12490">
                  <c:v>2.7592156862745094</c:v>
                </c:pt>
                <c:pt idx="12491">
                  <c:v>2.7592156862745094</c:v>
                </c:pt>
                <c:pt idx="12492">
                  <c:v>2.7592156862745094</c:v>
                </c:pt>
                <c:pt idx="12493">
                  <c:v>2.7592156862745094</c:v>
                </c:pt>
                <c:pt idx="12494">
                  <c:v>2.7592156862745094</c:v>
                </c:pt>
                <c:pt idx="12495">
                  <c:v>2.7592156862745094</c:v>
                </c:pt>
                <c:pt idx="12496">
                  <c:v>2.7592156862745094</c:v>
                </c:pt>
                <c:pt idx="12497">
                  <c:v>2.7592156862745094</c:v>
                </c:pt>
                <c:pt idx="12498">
                  <c:v>2.7592156862745094</c:v>
                </c:pt>
                <c:pt idx="12499">
                  <c:v>2.7592156862745094</c:v>
                </c:pt>
                <c:pt idx="12500">
                  <c:v>2.7592156862745094</c:v>
                </c:pt>
                <c:pt idx="12501">
                  <c:v>2.7592156862745094</c:v>
                </c:pt>
                <c:pt idx="12502">
                  <c:v>2.7592156862745094</c:v>
                </c:pt>
                <c:pt idx="12503">
                  <c:v>2.7592156862745094</c:v>
                </c:pt>
                <c:pt idx="12504">
                  <c:v>2.7592156862745094</c:v>
                </c:pt>
                <c:pt idx="12505">
                  <c:v>2.7592156862745094</c:v>
                </c:pt>
                <c:pt idx="12506">
                  <c:v>2.7592156862745094</c:v>
                </c:pt>
                <c:pt idx="12507">
                  <c:v>2.7592156862745094</c:v>
                </c:pt>
                <c:pt idx="12508">
                  <c:v>2.7592156862745094</c:v>
                </c:pt>
                <c:pt idx="12509">
                  <c:v>2.7592156862745094</c:v>
                </c:pt>
                <c:pt idx="12510">
                  <c:v>2.7592156862745094</c:v>
                </c:pt>
                <c:pt idx="12511">
                  <c:v>2.7592156862745094</c:v>
                </c:pt>
                <c:pt idx="12512">
                  <c:v>2.7592156862745094</c:v>
                </c:pt>
                <c:pt idx="12513">
                  <c:v>2.7592156862745094</c:v>
                </c:pt>
                <c:pt idx="12514">
                  <c:v>2.7592156862745094</c:v>
                </c:pt>
                <c:pt idx="12515">
                  <c:v>2.7592156862745094</c:v>
                </c:pt>
                <c:pt idx="12516">
                  <c:v>2.7592156862745094</c:v>
                </c:pt>
                <c:pt idx="12517">
                  <c:v>2.7592156862745094</c:v>
                </c:pt>
                <c:pt idx="12518">
                  <c:v>2.7592156862745094</c:v>
                </c:pt>
                <c:pt idx="12519">
                  <c:v>2.7592156862745094</c:v>
                </c:pt>
                <c:pt idx="12520">
                  <c:v>2.7592156862745094</c:v>
                </c:pt>
                <c:pt idx="12521">
                  <c:v>2.7592156862745094</c:v>
                </c:pt>
                <c:pt idx="12522">
                  <c:v>2.7592156862745094</c:v>
                </c:pt>
                <c:pt idx="12523">
                  <c:v>2.7592156862745094</c:v>
                </c:pt>
                <c:pt idx="12524">
                  <c:v>2.7592156862745094</c:v>
                </c:pt>
                <c:pt idx="12525">
                  <c:v>2.7592156862745094</c:v>
                </c:pt>
                <c:pt idx="12526">
                  <c:v>2.7592156862745094</c:v>
                </c:pt>
                <c:pt idx="12527">
                  <c:v>2.7592156862745094</c:v>
                </c:pt>
                <c:pt idx="12528">
                  <c:v>2.7592156862745094</c:v>
                </c:pt>
                <c:pt idx="12529">
                  <c:v>2.7592156862745094</c:v>
                </c:pt>
                <c:pt idx="12530">
                  <c:v>2.7592156862745094</c:v>
                </c:pt>
                <c:pt idx="12531">
                  <c:v>2.7592156862745094</c:v>
                </c:pt>
                <c:pt idx="12532">
                  <c:v>2.7592156862745094</c:v>
                </c:pt>
                <c:pt idx="12533">
                  <c:v>2.7592156862745094</c:v>
                </c:pt>
                <c:pt idx="12534">
                  <c:v>2.7592156862745094</c:v>
                </c:pt>
                <c:pt idx="12535">
                  <c:v>2.7592156862745094</c:v>
                </c:pt>
                <c:pt idx="12536">
                  <c:v>2.7592156862745094</c:v>
                </c:pt>
                <c:pt idx="12537">
                  <c:v>2.7592156862745094</c:v>
                </c:pt>
                <c:pt idx="12538">
                  <c:v>2.7592156862745094</c:v>
                </c:pt>
                <c:pt idx="12539">
                  <c:v>2.7592156862745094</c:v>
                </c:pt>
                <c:pt idx="12540">
                  <c:v>2.7592156862745094</c:v>
                </c:pt>
                <c:pt idx="12541">
                  <c:v>2.7592156862745094</c:v>
                </c:pt>
                <c:pt idx="12542">
                  <c:v>2.7592156862745094</c:v>
                </c:pt>
                <c:pt idx="12543">
                  <c:v>2.7592156862745094</c:v>
                </c:pt>
                <c:pt idx="12544">
                  <c:v>2.7592156862745094</c:v>
                </c:pt>
                <c:pt idx="12545">
                  <c:v>2.7592156862745094</c:v>
                </c:pt>
                <c:pt idx="12546">
                  <c:v>2.7592156862745094</c:v>
                </c:pt>
                <c:pt idx="12547">
                  <c:v>2.7592156862745094</c:v>
                </c:pt>
                <c:pt idx="12548">
                  <c:v>2.7592156862745094</c:v>
                </c:pt>
                <c:pt idx="12549">
                  <c:v>2.7592156862745094</c:v>
                </c:pt>
                <c:pt idx="12550">
                  <c:v>2.7592156862745094</c:v>
                </c:pt>
                <c:pt idx="12551">
                  <c:v>2.7592156862745094</c:v>
                </c:pt>
                <c:pt idx="12552">
                  <c:v>2.7592156862745094</c:v>
                </c:pt>
                <c:pt idx="12553">
                  <c:v>2.7592156862745094</c:v>
                </c:pt>
                <c:pt idx="12554">
                  <c:v>2.7592156862745094</c:v>
                </c:pt>
                <c:pt idx="12555">
                  <c:v>2.7592156862745094</c:v>
                </c:pt>
                <c:pt idx="12556">
                  <c:v>2.7592156862745094</c:v>
                </c:pt>
                <c:pt idx="12557">
                  <c:v>2.7592156862745094</c:v>
                </c:pt>
                <c:pt idx="12558">
                  <c:v>2.7592156862745094</c:v>
                </c:pt>
                <c:pt idx="12559">
                  <c:v>2.7592156862745094</c:v>
                </c:pt>
                <c:pt idx="12560">
                  <c:v>2.7592156862745094</c:v>
                </c:pt>
                <c:pt idx="12561">
                  <c:v>2.7592156862745094</c:v>
                </c:pt>
                <c:pt idx="12562">
                  <c:v>2.7592156862745094</c:v>
                </c:pt>
                <c:pt idx="12563">
                  <c:v>2.7592156862745094</c:v>
                </c:pt>
                <c:pt idx="12564">
                  <c:v>2.7592156862745094</c:v>
                </c:pt>
                <c:pt idx="12565">
                  <c:v>2.7592156862745094</c:v>
                </c:pt>
                <c:pt idx="12566">
                  <c:v>2.7592156862745094</c:v>
                </c:pt>
                <c:pt idx="12567">
                  <c:v>2.7592156862745094</c:v>
                </c:pt>
                <c:pt idx="12568">
                  <c:v>2.7592156862745094</c:v>
                </c:pt>
                <c:pt idx="12569">
                  <c:v>2.7592156862745094</c:v>
                </c:pt>
                <c:pt idx="12570">
                  <c:v>2.7592156862745094</c:v>
                </c:pt>
                <c:pt idx="12571">
                  <c:v>2.7592156862745094</c:v>
                </c:pt>
                <c:pt idx="12572">
                  <c:v>2.7592156862745094</c:v>
                </c:pt>
                <c:pt idx="12573">
                  <c:v>2.7592156862745094</c:v>
                </c:pt>
                <c:pt idx="12574">
                  <c:v>2.7592156862745094</c:v>
                </c:pt>
                <c:pt idx="12575">
                  <c:v>2.7592156862745094</c:v>
                </c:pt>
                <c:pt idx="12576">
                  <c:v>2.7592156862745094</c:v>
                </c:pt>
                <c:pt idx="12577">
                  <c:v>2.7592156862745094</c:v>
                </c:pt>
                <c:pt idx="12578">
                  <c:v>2.7592156862745094</c:v>
                </c:pt>
                <c:pt idx="12579">
                  <c:v>2.7592156862745094</c:v>
                </c:pt>
                <c:pt idx="12580">
                  <c:v>2.7592156862745094</c:v>
                </c:pt>
                <c:pt idx="12581">
                  <c:v>2.7592156862745094</c:v>
                </c:pt>
                <c:pt idx="12582">
                  <c:v>2.7592156862745094</c:v>
                </c:pt>
                <c:pt idx="12583">
                  <c:v>2.7592156862745094</c:v>
                </c:pt>
                <c:pt idx="12584">
                  <c:v>2.7592156862745094</c:v>
                </c:pt>
                <c:pt idx="12585">
                  <c:v>2.7592156862745094</c:v>
                </c:pt>
                <c:pt idx="12586">
                  <c:v>2.7592156862745094</c:v>
                </c:pt>
                <c:pt idx="12587">
                  <c:v>2.7592156862745094</c:v>
                </c:pt>
                <c:pt idx="12588">
                  <c:v>2.7592156862745094</c:v>
                </c:pt>
                <c:pt idx="12589">
                  <c:v>2.7592156862745094</c:v>
                </c:pt>
                <c:pt idx="12590">
                  <c:v>2.7592156862745094</c:v>
                </c:pt>
                <c:pt idx="12591">
                  <c:v>2.7592156862745094</c:v>
                </c:pt>
                <c:pt idx="12592">
                  <c:v>2.7592156862745094</c:v>
                </c:pt>
                <c:pt idx="12593">
                  <c:v>2.7592156862745094</c:v>
                </c:pt>
                <c:pt idx="12594">
                  <c:v>2.7592156862745094</c:v>
                </c:pt>
                <c:pt idx="12595">
                  <c:v>2.7592156862745094</c:v>
                </c:pt>
                <c:pt idx="12596">
                  <c:v>2.7592156862745094</c:v>
                </c:pt>
                <c:pt idx="12597">
                  <c:v>2.7592156862745094</c:v>
                </c:pt>
                <c:pt idx="12598">
                  <c:v>2.7592156862745094</c:v>
                </c:pt>
                <c:pt idx="12599">
                  <c:v>2.7592156862745094</c:v>
                </c:pt>
                <c:pt idx="12600">
                  <c:v>2.7592156862745094</c:v>
                </c:pt>
                <c:pt idx="12601">
                  <c:v>2.7592156862745094</c:v>
                </c:pt>
                <c:pt idx="12602">
                  <c:v>2.7592156862745094</c:v>
                </c:pt>
                <c:pt idx="12603">
                  <c:v>2.7592156862745094</c:v>
                </c:pt>
                <c:pt idx="12604">
                  <c:v>2.7592156862745094</c:v>
                </c:pt>
                <c:pt idx="12605">
                  <c:v>2.7592156862745094</c:v>
                </c:pt>
                <c:pt idx="12606">
                  <c:v>2.7592156862745094</c:v>
                </c:pt>
                <c:pt idx="12607">
                  <c:v>2.7592156862745094</c:v>
                </c:pt>
                <c:pt idx="12608">
                  <c:v>2.7592156862745094</c:v>
                </c:pt>
                <c:pt idx="12609">
                  <c:v>2.7592156862745094</c:v>
                </c:pt>
                <c:pt idx="12610">
                  <c:v>2.7592156862745094</c:v>
                </c:pt>
                <c:pt idx="12611">
                  <c:v>2.7592156862745094</c:v>
                </c:pt>
                <c:pt idx="12612">
                  <c:v>2.7592156862745094</c:v>
                </c:pt>
                <c:pt idx="12613">
                  <c:v>2.7592156862745094</c:v>
                </c:pt>
                <c:pt idx="12614">
                  <c:v>2.7592156862745094</c:v>
                </c:pt>
                <c:pt idx="12615">
                  <c:v>2.7592156862745094</c:v>
                </c:pt>
                <c:pt idx="12616">
                  <c:v>2.7592156862745094</c:v>
                </c:pt>
                <c:pt idx="12617">
                  <c:v>2.7592156862745094</c:v>
                </c:pt>
                <c:pt idx="12618">
                  <c:v>2.7592156862745094</c:v>
                </c:pt>
                <c:pt idx="12619">
                  <c:v>2.7592156862745094</c:v>
                </c:pt>
                <c:pt idx="12620">
                  <c:v>2.7592156862745094</c:v>
                </c:pt>
                <c:pt idx="12621">
                  <c:v>2.7592156862745094</c:v>
                </c:pt>
                <c:pt idx="12622">
                  <c:v>2.7592156862745094</c:v>
                </c:pt>
                <c:pt idx="12623">
                  <c:v>2.7592156862745094</c:v>
                </c:pt>
                <c:pt idx="12624">
                  <c:v>2.7592156862745094</c:v>
                </c:pt>
                <c:pt idx="12625">
                  <c:v>2.7592156862745094</c:v>
                </c:pt>
                <c:pt idx="12626">
                  <c:v>2.7592156862745094</c:v>
                </c:pt>
                <c:pt idx="12627">
                  <c:v>2.7592156862745094</c:v>
                </c:pt>
                <c:pt idx="12628">
                  <c:v>2.7592156862745094</c:v>
                </c:pt>
                <c:pt idx="12629">
                  <c:v>2.7592156862745094</c:v>
                </c:pt>
                <c:pt idx="12630">
                  <c:v>2.7592156862745094</c:v>
                </c:pt>
                <c:pt idx="12631">
                  <c:v>2.7592156862745094</c:v>
                </c:pt>
                <c:pt idx="12632">
                  <c:v>2.7592156862745094</c:v>
                </c:pt>
                <c:pt idx="12633">
                  <c:v>2.7592156862745094</c:v>
                </c:pt>
                <c:pt idx="12634">
                  <c:v>2.7592156862745094</c:v>
                </c:pt>
                <c:pt idx="12635">
                  <c:v>2.7592156862745094</c:v>
                </c:pt>
                <c:pt idx="12636">
                  <c:v>2.7592156862745094</c:v>
                </c:pt>
                <c:pt idx="12637">
                  <c:v>2.7592156862745094</c:v>
                </c:pt>
                <c:pt idx="12638">
                  <c:v>2.7592156862745094</c:v>
                </c:pt>
                <c:pt idx="12639">
                  <c:v>2.7592156862745094</c:v>
                </c:pt>
                <c:pt idx="12640">
                  <c:v>2.7592156862745094</c:v>
                </c:pt>
                <c:pt idx="12641">
                  <c:v>2.7592156862745094</c:v>
                </c:pt>
                <c:pt idx="12642">
                  <c:v>2.7592156862745094</c:v>
                </c:pt>
                <c:pt idx="12643">
                  <c:v>2.7592156862745094</c:v>
                </c:pt>
                <c:pt idx="12644">
                  <c:v>2.7592156862745094</c:v>
                </c:pt>
                <c:pt idx="12645">
                  <c:v>2.7592156862745094</c:v>
                </c:pt>
                <c:pt idx="12646">
                  <c:v>2.7592156862745094</c:v>
                </c:pt>
                <c:pt idx="12647">
                  <c:v>2.7592156862745094</c:v>
                </c:pt>
                <c:pt idx="12648">
                  <c:v>2.7592156862745094</c:v>
                </c:pt>
                <c:pt idx="12649">
                  <c:v>2.7592156862745094</c:v>
                </c:pt>
                <c:pt idx="12650">
                  <c:v>2.7592156862745094</c:v>
                </c:pt>
                <c:pt idx="12651">
                  <c:v>2.7592156862745094</c:v>
                </c:pt>
                <c:pt idx="12652">
                  <c:v>2.7592156862745094</c:v>
                </c:pt>
                <c:pt idx="12653">
                  <c:v>2.7592156862745094</c:v>
                </c:pt>
                <c:pt idx="12654">
                  <c:v>2.7592156862745094</c:v>
                </c:pt>
                <c:pt idx="12655">
                  <c:v>2.7592156862745094</c:v>
                </c:pt>
                <c:pt idx="12656">
                  <c:v>2.7592156862745094</c:v>
                </c:pt>
                <c:pt idx="12657">
                  <c:v>2.7592156862745094</c:v>
                </c:pt>
                <c:pt idx="12658">
                  <c:v>2.7592156862745094</c:v>
                </c:pt>
                <c:pt idx="12659">
                  <c:v>2.7592156862745094</c:v>
                </c:pt>
                <c:pt idx="12660">
                  <c:v>2.7592156862745094</c:v>
                </c:pt>
                <c:pt idx="12661">
                  <c:v>2.7592156862745094</c:v>
                </c:pt>
                <c:pt idx="12662">
                  <c:v>2.7592156862745094</c:v>
                </c:pt>
                <c:pt idx="12663">
                  <c:v>2.7592156862745094</c:v>
                </c:pt>
                <c:pt idx="12664">
                  <c:v>2.7592156862745094</c:v>
                </c:pt>
                <c:pt idx="12665">
                  <c:v>2.7592156862745094</c:v>
                </c:pt>
                <c:pt idx="12666">
                  <c:v>2.7592156862745094</c:v>
                </c:pt>
                <c:pt idx="12667">
                  <c:v>2.7592156862745094</c:v>
                </c:pt>
                <c:pt idx="12668">
                  <c:v>2.7592156862745094</c:v>
                </c:pt>
                <c:pt idx="12669">
                  <c:v>2.7592156862745094</c:v>
                </c:pt>
                <c:pt idx="12670">
                  <c:v>2.7592156862745094</c:v>
                </c:pt>
                <c:pt idx="12671">
                  <c:v>2.7592156862745094</c:v>
                </c:pt>
                <c:pt idx="12672">
                  <c:v>2.7592156862745094</c:v>
                </c:pt>
                <c:pt idx="12673">
                  <c:v>2.7592156862745094</c:v>
                </c:pt>
                <c:pt idx="12674">
                  <c:v>2.7592156862745094</c:v>
                </c:pt>
                <c:pt idx="12675">
                  <c:v>2.7592156862745094</c:v>
                </c:pt>
                <c:pt idx="12676">
                  <c:v>2.7592156862745094</c:v>
                </c:pt>
                <c:pt idx="12677">
                  <c:v>2.7592156862745094</c:v>
                </c:pt>
                <c:pt idx="12678">
                  <c:v>2.7592156862745094</c:v>
                </c:pt>
                <c:pt idx="12679">
                  <c:v>2.7592156862745094</c:v>
                </c:pt>
                <c:pt idx="12680">
                  <c:v>2.7592156862745094</c:v>
                </c:pt>
                <c:pt idx="12681">
                  <c:v>2.7592156862745094</c:v>
                </c:pt>
                <c:pt idx="12682">
                  <c:v>2.7592156862745094</c:v>
                </c:pt>
                <c:pt idx="12683">
                  <c:v>2.7592156862745094</c:v>
                </c:pt>
                <c:pt idx="12684">
                  <c:v>2.7592156862745094</c:v>
                </c:pt>
                <c:pt idx="12685">
                  <c:v>2.7592156862745094</c:v>
                </c:pt>
                <c:pt idx="12686">
                  <c:v>2.7592156862745094</c:v>
                </c:pt>
                <c:pt idx="12687">
                  <c:v>2.7592156862745094</c:v>
                </c:pt>
                <c:pt idx="12688">
                  <c:v>2.7592156862745094</c:v>
                </c:pt>
                <c:pt idx="12689">
                  <c:v>2.7592156862745094</c:v>
                </c:pt>
                <c:pt idx="12690">
                  <c:v>2.7592156862745094</c:v>
                </c:pt>
                <c:pt idx="12691">
                  <c:v>2.7592156862745094</c:v>
                </c:pt>
                <c:pt idx="12692">
                  <c:v>2.7592156862745094</c:v>
                </c:pt>
                <c:pt idx="12693">
                  <c:v>2.7592156862745094</c:v>
                </c:pt>
                <c:pt idx="12694">
                  <c:v>2.7592156862745094</c:v>
                </c:pt>
                <c:pt idx="12695">
                  <c:v>2.7592156862745094</c:v>
                </c:pt>
                <c:pt idx="12696">
                  <c:v>2.7592156862745094</c:v>
                </c:pt>
                <c:pt idx="12697">
                  <c:v>2.7592156862745094</c:v>
                </c:pt>
                <c:pt idx="12698">
                  <c:v>2.7592156862745094</c:v>
                </c:pt>
                <c:pt idx="12699">
                  <c:v>2.7592156862745094</c:v>
                </c:pt>
                <c:pt idx="12700">
                  <c:v>2.7592156862745094</c:v>
                </c:pt>
                <c:pt idx="12701">
                  <c:v>2.7592156862745094</c:v>
                </c:pt>
                <c:pt idx="12702">
                  <c:v>2.7592156862745094</c:v>
                </c:pt>
                <c:pt idx="12703">
                  <c:v>2.7592156862745094</c:v>
                </c:pt>
                <c:pt idx="12704">
                  <c:v>2.7592156862745094</c:v>
                </c:pt>
                <c:pt idx="12705">
                  <c:v>2.7592156862745094</c:v>
                </c:pt>
                <c:pt idx="12706">
                  <c:v>2.7592156862745094</c:v>
                </c:pt>
                <c:pt idx="12707">
                  <c:v>2.7592156862745094</c:v>
                </c:pt>
                <c:pt idx="12708">
                  <c:v>2.7592156862745094</c:v>
                </c:pt>
                <c:pt idx="12709">
                  <c:v>2.7592156862745094</c:v>
                </c:pt>
                <c:pt idx="12710">
                  <c:v>2.7592156862745094</c:v>
                </c:pt>
                <c:pt idx="12711">
                  <c:v>2.7592156862745094</c:v>
                </c:pt>
                <c:pt idx="12712">
                  <c:v>2.7592156862745094</c:v>
                </c:pt>
                <c:pt idx="12713">
                  <c:v>2.7592156862745094</c:v>
                </c:pt>
                <c:pt idx="12714">
                  <c:v>2.7592156862745094</c:v>
                </c:pt>
                <c:pt idx="12715">
                  <c:v>2.7592156862745094</c:v>
                </c:pt>
                <c:pt idx="12716">
                  <c:v>2.7592156862745094</c:v>
                </c:pt>
                <c:pt idx="12717">
                  <c:v>2.7592156862745094</c:v>
                </c:pt>
                <c:pt idx="12718">
                  <c:v>2.7592156862745094</c:v>
                </c:pt>
                <c:pt idx="12719">
                  <c:v>2.7592156862745094</c:v>
                </c:pt>
                <c:pt idx="12720">
                  <c:v>2.7592156862745094</c:v>
                </c:pt>
                <c:pt idx="12721">
                  <c:v>2.7592156862745094</c:v>
                </c:pt>
                <c:pt idx="12722">
                  <c:v>2.7592156862745094</c:v>
                </c:pt>
                <c:pt idx="12723">
                  <c:v>2.7592156862745094</c:v>
                </c:pt>
                <c:pt idx="12724">
                  <c:v>2.7592156862745094</c:v>
                </c:pt>
                <c:pt idx="12725">
                  <c:v>2.7592156862745094</c:v>
                </c:pt>
                <c:pt idx="12726">
                  <c:v>2.7592156862745094</c:v>
                </c:pt>
                <c:pt idx="12727">
                  <c:v>2.7592156862745094</c:v>
                </c:pt>
                <c:pt idx="12728">
                  <c:v>2.7592156862745094</c:v>
                </c:pt>
                <c:pt idx="12729">
                  <c:v>2.7592156862745094</c:v>
                </c:pt>
                <c:pt idx="12730">
                  <c:v>2.7592156862745094</c:v>
                </c:pt>
                <c:pt idx="12731">
                  <c:v>2.7592156862745094</c:v>
                </c:pt>
                <c:pt idx="12732">
                  <c:v>2.7592156862745094</c:v>
                </c:pt>
                <c:pt idx="12733">
                  <c:v>2.7592156862745094</c:v>
                </c:pt>
                <c:pt idx="12734">
                  <c:v>2.7592156862745094</c:v>
                </c:pt>
                <c:pt idx="12735">
                  <c:v>2.7592156862745094</c:v>
                </c:pt>
                <c:pt idx="12736">
                  <c:v>2.7592156862745094</c:v>
                </c:pt>
                <c:pt idx="12737">
                  <c:v>2.7592156862745094</c:v>
                </c:pt>
                <c:pt idx="12738">
                  <c:v>2.7592156862745094</c:v>
                </c:pt>
                <c:pt idx="12739">
                  <c:v>2.7592156862745094</c:v>
                </c:pt>
                <c:pt idx="12740">
                  <c:v>2.7592156862745094</c:v>
                </c:pt>
                <c:pt idx="12741">
                  <c:v>2.7592156862745094</c:v>
                </c:pt>
                <c:pt idx="12742">
                  <c:v>2.7592156862745094</c:v>
                </c:pt>
                <c:pt idx="12743">
                  <c:v>2.7592156862745094</c:v>
                </c:pt>
                <c:pt idx="12744">
                  <c:v>2.7592156862745094</c:v>
                </c:pt>
                <c:pt idx="12745">
                  <c:v>2.7592156862745094</c:v>
                </c:pt>
                <c:pt idx="12746">
                  <c:v>2.7592156862745094</c:v>
                </c:pt>
                <c:pt idx="12747">
                  <c:v>2.7592156862745094</c:v>
                </c:pt>
                <c:pt idx="12748">
                  <c:v>2.7592156862745094</c:v>
                </c:pt>
                <c:pt idx="12749">
                  <c:v>2.7592156862745094</c:v>
                </c:pt>
                <c:pt idx="12750">
                  <c:v>2.7592156862745094</c:v>
                </c:pt>
                <c:pt idx="12751">
                  <c:v>2.7592156862745094</c:v>
                </c:pt>
                <c:pt idx="12752">
                  <c:v>2.7592156862745094</c:v>
                </c:pt>
                <c:pt idx="12753">
                  <c:v>2.7592156862745094</c:v>
                </c:pt>
                <c:pt idx="12754">
                  <c:v>2.7592156862745094</c:v>
                </c:pt>
                <c:pt idx="12755">
                  <c:v>2.7592156862745094</c:v>
                </c:pt>
                <c:pt idx="12756">
                  <c:v>2.7592156862745094</c:v>
                </c:pt>
                <c:pt idx="12757">
                  <c:v>2.7592156862745094</c:v>
                </c:pt>
                <c:pt idx="12758">
                  <c:v>2.7592156862745094</c:v>
                </c:pt>
                <c:pt idx="12759">
                  <c:v>2.7592156862745094</c:v>
                </c:pt>
                <c:pt idx="12760">
                  <c:v>2.7592156862745094</c:v>
                </c:pt>
                <c:pt idx="12761">
                  <c:v>2.7592156862745094</c:v>
                </c:pt>
                <c:pt idx="12762">
                  <c:v>2.7592156862745094</c:v>
                </c:pt>
                <c:pt idx="12763">
                  <c:v>2.7592156862745094</c:v>
                </c:pt>
                <c:pt idx="12764">
                  <c:v>2.7592156862745094</c:v>
                </c:pt>
                <c:pt idx="12765">
                  <c:v>2.7592156862745094</c:v>
                </c:pt>
                <c:pt idx="12766">
                  <c:v>2.7592156862745094</c:v>
                </c:pt>
                <c:pt idx="12767">
                  <c:v>2.7592156862745094</c:v>
                </c:pt>
                <c:pt idx="12768">
                  <c:v>2.7592156862745094</c:v>
                </c:pt>
                <c:pt idx="12769">
                  <c:v>2.7592156862745094</c:v>
                </c:pt>
                <c:pt idx="12770">
                  <c:v>2.7592156862745094</c:v>
                </c:pt>
                <c:pt idx="12771">
                  <c:v>2.7592156862745094</c:v>
                </c:pt>
                <c:pt idx="12772">
                  <c:v>2.7592156862745094</c:v>
                </c:pt>
                <c:pt idx="12773">
                  <c:v>2.7592156862745094</c:v>
                </c:pt>
                <c:pt idx="12774">
                  <c:v>2.7592156862745094</c:v>
                </c:pt>
                <c:pt idx="12775">
                  <c:v>2.7592156862745094</c:v>
                </c:pt>
                <c:pt idx="12776">
                  <c:v>2.7592156862745094</c:v>
                </c:pt>
                <c:pt idx="12777">
                  <c:v>2.7592156862745094</c:v>
                </c:pt>
                <c:pt idx="12778">
                  <c:v>2.7592156862745094</c:v>
                </c:pt>
                <c:pt idx="12779">
                  <c:v>2.7592156862745094</c:v>
                </c:pt>
                <c:pt idx="12780">
                  <c:v>2.7592156862745094</c:v>
                </c:pt>
                <c:pt idx="12781">
                  <c:v>2.7592156862745094</c:v>
                </c:pt>
                <c:pt idx="12782">
                  <c:v>2.7592156862745094</c:v>
                </c:pt>
                <c:pt idx="12783">
                  <c:v>2.7592156862745094</c:v>
                </c:pt>
                <c:pt idx="12784">
                  <c:v>2.7592156862745094</c:v>
                </c:pt>
                <c:pt idx="12785">
                  <c:v>2.7592156862745094</c:v>
                </c:pt>
                <c:pt idx="12786">
                  <c:v>2.7592156862745094</c:v>
                </c:pt>
                <c:pt idx="12787">
                  <c:v>2.7592156862745094</c:v>
                </c:pt>
                <c:pt idx="12788">
                  <c:v>2.7592156862745094</c:v>
                </c:pt>
                <c:pt idx="12789">
                  <c:v>2.7592156862745094</c:v>
                </c:pt>
                <c:pt idx="12790">
                  <c:v>2.7592156862745094</c:v>
                </c:pt>
                <c:pt idx="12791">
                  <c:v>2.7592156862745094</c:v>
                </c:pt>
                <c:pt idx="12792">
                  <c:v>2.7592156862745094</c:v>
                </c:pt>
                <c:pt idx="12793">
                  <c:v>2.7592156862745094</c:v>
                </c:pt>
                <c:pt idx="12794">
                  <c:v>2.7592156862745094</c:v>
                </c:pt>
                <c:pt idx="12795">
                  <c:v>2.7592156862745094</c:v>
                </c:pt>
                <c:pt idx="12796">
                  <c:v>2.7592156862745094</c:v>
                </c:pt>
                <c:pt idx="12797">
                  <c:v>2.7592156862745094</c:v>
                </c:pt>
                <c:pt idx="12798">
                  <c:v>2.7592156862745094</c:v>
                </c:pt>
                <c:pt idx="12799">
                  <c:v>2.7592156862745094</c:v>
                </c:pt>
                <c:pt idx="12800">
                  <c:v>2.7592156862745094</c:v>
                </c:pt>
                <c:pt idx="12801">
                  <c:v>2.7592156862745094</c:v>
                </c:pt>
                <c:pt idx="12802">
                  <c:v>2.7592156862745094</c:v>
                </c:pt>
                <c:pt idx="12803">
                  <c:v>2.7592156862745094</c:v>
                </c:pt>
                <c:pt idx="12804">
                  <c:v>2.7592156862745094</c:v>
                </c:pt>
                <c:pt idx="12805">
                  <c:v>2.7592156862745094</c:v>
                </c:pt>
                <c:pt idx="12806">
                  <c:v>2.7592156862745094</c:v>
                </c:pt>
                <c:pt idx="12807">
                  <c:v>2.7592156862745094</c:v>
                </c:pt>
                <c:pt idx="12808">
                  <c:v>2.7592156862745094</c:v>
                </c:pt>
                <c:pt idx="12809">
                  <c:v>2.7592156862745094</c:v>
                </c:pt>
                <c:pt idx="12810">
                  <c:v>2.7592156862745094</c:v>
                </c:pt>
                <c:pt idx="12811">
                  <c:v>2.7592156862745094</c:v>
                </c:pt>
                <c:pt idx="12812">
                  <c:v>2.7592156862745094</c:v>
                </c:pt>
                <c:pt idx="12813">
                  <c:v>2.7592156862745094</c:v>
                </c:pt>
                <c:pt idx="12814">
                  <c:v>2.7592156862745094</c:v>
                </c:pt>
                <c:pt idx="12815">
                  <c:v>2.7592156862745094</c:v>
                </c:pt>
                <c:pt idx="12816">
                  <c:v>2.7592156862745094</c:v>
                </c:pt>
                <c:pt idx="12817">
                  <c:v>2.7592156862745094</c:v>
                </c:pt>
                <c:pt idx="12818">
                  <c:v>2.7592156862745094</c:v>
                </c:pt>
                <c:pt idx="12819">
                  <c:v>2.7592156862745094</c:v>
                </c:pt>
                <c:pt idx="12820">
                  <c:v>2.7592156862745094</c:v>
                </c:pt>
                <c:pt idx="12821">
                  <c:v>2.7592156862745094</c:v>
                </c:pt>
                <c:pt idx="12822">
                  <c:v>2.7592156862745094</c:v>
                </c:pt>
                <c:pt idx="12823">
                  <c:v>2.7592156862745094</c:v>
                </c:pt>
                <c:pt idx="12824">
                  <c:v>2.7592156862745094</c:v>
                </c:pt>
                <c:pt idx="12825">
                  <c:v>2.7592156862745094</c:v>
                </c:pt>
                <c:pt idx="12826">
                  <c:v>2.7592156862745094</c:v>
                </c:pt>
                <c:pt idx="12827">
                  <c:v>2.7592156862745094</c:v>
                </c:pt>
                <c:pt idx="12828">
                  <c:v>2.7592156862745094</c:v>
                </c:pt>
                <c:pt idx="12829">
                  <c:v>2.7592156862745094</c:v>
                </c:pt>
                <c:pt idx="12830">
                  <c:v>2.7592156862745094</c:v>
                </c:pt>
                <c:pt idx="12831">
                  <c:v>2.7592156862745094</c:v>
                </c:pt>
                <c:pt idx="12832">
                  <c:v>2.7592156862745094</c:v>
                </c:pt>
                <c:pt idx="12833">
                  <c:v>2.7592156862745094</c:v>
                </c:pt>
                <c:pt idx="12834">
                  <c:v>2.7592156862745094</c:v>
                </c:pt>
                <c:pt idx="12835">
                  <c:v>2.7592156862745094</c:v>
                </c:pt>
                <c:pt idx="12836">
                  <c:v>2.7592156862745094</c:v>
                </c:pt>
                <c:pt idx="12837">
                  <c:v>2.7592156862745094</c:v>
                </c:pt>
                <c:pt idx="12838">
                  <c:v>2.7592156862745094</c:v>
                </c:pt>
                <c:pt idx="12839">
                  <c:v>2.7592156862745094</c:v>
                </c:pt>
                <c:pt idx="12840">
                  <c:v>2.7592156862745094</c:v>
                </c:pt>
                <c:pt idx="12841">
                  <c:v>2.7592156862745094</c:v>
                </c:pt>
                <c:pt idx="12842">
                  <c:v>2.7592156862745094</c:v>
                </c:pt>
                <c:pt idx="12843">
                  <c:v>2.7592156862745094</c:v>
                </c:pt>
                <c:pt idx="12844">
                  <c:v>2.7592156862745094</c:v>
                </c:pt>
                <c:pt idx="12845">
                  <c:v>2.7592156862745094</c:v>
                </c:pt>
                <c:pt idx="12846">
                  <c:v>2.7592156862745094</c:v>
                </c:pt>
                <c:pt idx="12847">
                  <c:v>2.7592156862745094</c:v>
                </c:pt>
                <c:pt idx="12848">
                  <c:v>2.7592156862745094</c:v>
                </c:pt>
                <c:pt idx="12849">
                  <c:v>2.7592156862745094</c:v>
                </c:pt>
                <c:pt idx="12850">
                  <c:v>2.7592156862745094</c:v>
                </c:pt>
                <c:pt idx="12851">
                  <c:v>2.7592156862745094</c:v>
                </c:pt>
                <c:pt idx="12852">
                  <c:v>2.7592156862745094</c:v>
                </c:pt>
                <c:pt idx="12853">
                  <c:v>2.7592156862745094</c:v>
                </c:pt>
                <c:pt idx="12854">
                  <c:v>2.7592156862745094</c:v>
                </c:pt>
                <c:pt idx="12855">
                  <c:v>2.7592156862745094</c:v>
                </c:pt>
                <c:pt idx="12856">
                  <c:v>2.7592156862745094</c:v>
                </c:pt>
                <c:pt idx="12857">
                  <c:v>2.7592156862745094</c:v>
                </c:pt>
                <c:pt idx="12858">
                  <c:v>2.7592156862745094</c:v>
                </c:pt>
                <c:pt idx="12859">
                  <c:v>2.7592156862745094</c:v>
                </c:pt>
                <c:pt idx="12860">
                  <c:v>2.7592156862745094</c:v>
                </c:pt>
                <c:pt idx="12861">
                  <c:v>2.7592156862745094</c:v>
                </c:pt>
                <c:pt idx="12862">
                  <c:v>2.7592156862745094</c:v>
                </c:pt>
                <c:pt idx="12863">
                  <c:v>2.7592156862745094</c:v>
                </c:pt>
                <c:pt idx="12864">
                  <c:v>2.7592156862745094</c:v>
                </c:pt>
                <c:pt idx="12865">
                  <c:v>2.7592156862745094</c:v>
                </c:pt>
                <c:pt idx="12866">
                  <c:v>2.7592156862745094</c:v>
                </c:pt>
                <c:pt idx="12867">
                  <c:v>2.7592156862745094</c:v>
                </c:pt>
                <c:pt idx="12868">
                  <c:v>2.7592156862745094</c:v>
                </c:pt>
                <c:pt idx="12869">
                  <c:v>2.7592156862745094</c:v>
                </c:pt>
                <c:pt idx="12870">
                  <c:v>2.7592156862745094</c:v>
                </c:pt>
                <c:pt idx="12871">
                  <c:v>2.7592156862745094</c:v>
                </c:pt>
                <c:pt idx="12872">
                  <c:v>2.7592156862745094</c:v>
                </c:pt>
                <c:pt idx="12873">
                  <c:v>2.6117647058823525</c:v>
                </c:pt>
                <c:pt idx="12874">
                  <c:v>2.6117647058823525</c:v>
                </c:pt>
                <c:pt idx="12875">
                  <c:v>2.6117647058823525</c:v>
                </c:pt>
                <c:pt idx="12876">
                  <c:v>2.6117647058823525</c:v>
                </c:pt>
                <c:pt idx="12877">
                  <c:v>2.6117647058823525</c:v>
                </c:pt>
                <c:pt idx="12878">
                  <c:v>2.6117647058823525</c:v>
                </c:pt>
                <c:pt idx="12879">
                  <c:v>2.6117647058823525</c:v>
                </c:pt>
                <c:pt idx="12880">
                  <c:v>2.6117647058823525</c:v>
                </c:pt>
                <c:pt idx="12881">
                  <c:v>2.6117647058823525</c:v>
                </c:pt>
                <c:pt idx="12882">
                  <c:v>2.6117647058823525</c:v>
                </c:pt>
                <c:pt idx="12883">
                  <c:v>2.6117647058823525</c:v>
                </c:pt>
                <c:pt idx="12884">
                  <c:v>2.6117647058823525</c:v>
                </c:pt>
                <c:pt idx="12885">
                  <c:v>2.6117647058823525</c:v>
                </c:pt>
                <c:pt idx="12886">
                  <c:v>2.6117647058823525</c:v>
                </c:pt>
                <c:pt idx="12887">
                  <c:v>2.6117647058823525</c:v>
                </c:pt>
                <c:pt idx="12888">
                  <c:v>2.6117647058823525</c:v>
                </c:pt>
                <c:pt idx="12889">
                  <c:v>2.6117647058823525</c:v>
                </c:pt>
                <c:pt idx="12890">
                  <c:v>2.6117647058823525</c:v>
                </c:pt>
                <c:pt idx="12891">
                  <c:v>2.6117647058823525</c:v>
                </c:pt>
                <c:pt idx="12892">
                  <c:v>2.6117647058823525</c:v>
                </c:pt>
                <c:pt idx="12893">
                  <c:v>2.6117647058823525</c:v>
                </c:pt>
                <c:pt idx="12894">
                  <c:v>2.6117647058823525</c:v>
                </c:pt>
                <c:pt idx="12895">
                  <c:v>2.6117647058823525</c:v>
                </c:pt>
                <c:pt idx="12896">
                  <c:v>2.6117647058823525</c:v>
                </c:pt>
                <c:pt idx="12897">
                  <c:v>2.6117647058823525</c:v>
                </c:pt>
                <c:pt idx="12898">
                  <c:v>2.6117647058823525</c:v>
                </c:pt>
                <c:pt idx="12899">
                  <c:v>2.6117647058823525</c:v>
                </c:pt>
                <c:pt idx="12900">
                  <c:v>2.6117647058823525</c:v>
                </c:pt>
                <c:pt idx="12901">
                  <c:v>2.6117647058823525</c:v>
                </c:pt>
                <c:pt idx="12902">
                  <c:v>2.6117647058823525</c:v>
                </c:pt>
                <c:pt idx="12903">
                  <c:v>2.7592156862745094</c:v>
                </c:pt>
                <c:pt idx="12904">
                  <c:v>2.7592156862745094</c:v>
                </c:pt>
                <c:pt idx="12905">
                  <c:v>2.7592156862745094</c:v>
                </c:pt>
                <c:pt idx="12906">
                  <c:v>2.7592156862745094</c:v>
                </c:pt>
                <c:pt idx="12907">
                  <c:v>2.7592156862745094</c:v>
                </c:pt>
                <c:pt idx="12908">
                  <c:v>2.7592156862745094</c:v>
                </c:pt>
                <c:pt idx="12909">
                  <c:v>2.7592156862745094</c:v>
                </c:pt>
                <c:pt idx="12910">
                  <c:v>2.7592156862745094</c:v>
                </c:pt>
                <c:pt idx="12911">
                  <c:v>2.7592156862745094</c:v>
                </c:pt>
                <c:pt idx="12912">
                  <c:v>2.7592156862745094</c:v>
                </c:pt>
                <c:pt idx="12913">
                  <c:v>2.7592156862745094</c:v>
                </c:pt>
                <c:pt idx="12914">
                  <c:v>2.7592156862745094</c:v>
                </c:pt>
                <c:pt idx="12915">
                  <c:v>2.7592156862745094</c:v>
                </c:pt>
                <c:pt idx="12916">
                  <c:v>2.7592156862745094</c:v>
                </c:pt>
                <c:pt idx="12917">
                  <c:v>2.7592156862745094</c:v>
                </c:pt>
                <c:pt idx="12918">
                  <c:v>2.7592156862745094</c:v>
                </c:pt>
                <c:pt idx="12919">
                  <c:v>2.7592156862745094</c:v>
                </c:pt>
                <c:pt idx="12920">
                  <c:v>2.7592156862745094</c:v>
                </c:pt>
                <c:pt idx="12921">
                  <c:v>2.7592156862745094</c:v>
                </c:pt>
                <c:pt idx="12922">
                  <c:v>2.7592156862745094</c:v>
                </c:pt>
                <c:pt idx="12923">
                  <c:v>2.7592156862745094</c:v>
                </c:pt>
                <c:pt idx="12924">
                  <c:v>2.7592156862745094</c:v>
                </c:pt>
                <c:pt idx="12925">
                  <c:v>2.7592156862745094</c:v>
                </c:pt>
                <c:pt idx="12926">
                  <c:v>2.7592156862745094</c:v>
                </c:pt>
                <c:pt idx="12927">
                  <c:v>2.7592156862745094</c:v>
                </c:pt>
                <c:pt idx="12928">
                  <c:v>2.7592156862745094</c:v>
                </c:pt>
                <c:pt idx="12929">
                  <c:v>2.7592156862745094</c:v>
                </c:pt>
                <c:pt idx="12930">
                  <c:v>2.7592156862745094</c:v>
                </c:pt>
                <c:pt idx="12931">
                  <c:v>2.7592156862745094</c:v>
                </c:pt>
                <c:pt idx="12932">
                  <c:v>2.7592156862745094</c:v>
                </c:pt>
                <c:pt idx="12933">
                  <c:v>2.7592156862745094</c:v>
                </c:pt>
                <c:pt idx="12934">
                  <c:v>2.7592156862745094</c:v>
                </c:pt>
                <c:pt idx="12935">
                  <c:v>2.7592156862745094</c:v>
                </c:pt>
                <c:pt idx="12936">
                  <c:v>2.7592156862745094</c:v>
                </c:pt>
                <c:pt idx="12937">
                  <c:v>2.7592156862745094</c:v>
                </c:pt>
                <c:pt idx="12938">
                  <c:v>2.7592156862745094</c:v>
                </c:pt>
                <c:pt idx="12939">
                  <c:v>2.7592156862745094</c:v>
                </c:pt>
                <c:pt idx="12940">
                  <c:v>2.7592156862745094</c:v>
                </c:pt>
                <c:pt idx="12941">
                  <c:v>2.7592156862745094</c:v>
                </c:pt>
                <c:pt idx="12942">
                  <c:v>2.7592156862745094</c:v>
                </c:pt>
                <c:pt idx="12943">
                  <c:v>2.7592156862745094</c:v>
                </c:pt>
                <c:pt idx="12944">
                  <c:v>2.7592156862745094</c:v>
                </c:pt>
                <c:pt idx="12945">
                  <c:v>2.7592156862745094</c:v>
                </c:pt>
                <c:pt idx="12946">
                  <c:v>2.7592156862745094</c:v>
                </c:pt>
                <c:pt idx="12947">
                  <c:v>2.7592156862745094</c:v>
                </c:pt>
                <c:pt idx="12948">
                  <c:v>2.7592156862745094</c:v>
                </c:pt>
                <c:pt idx="12949">
                  <c:v>2.7592156862745094</c:v>
                </c:pt>
                <c:pt idx="12950">
                  <c:v>2.7592156862745094</c:v>
                </c:pt>
                <c:pt idx="12951">
                  <c:v>2.7592156862745094</c:v>
                </c:pt>
                <c:pt idx="12952">
                  <c:v>2.7592156862745094</c:v>
                </c:pt>
                <c:pt idx="12953">
                  <c:v>2.6117647058823525</c:v>
                </c:pt>
                <c:pt idx="12954">
                  <c:v>2.6117647058823525</c:v>
                </c:pt>
                <c:pt idx="12955">
                  <c:v>2.6117647058823525</c:v>
                </c:pt>
                <c:pt idx="12956">
                  <c:v>2.6117647058823525</c:v>
                </c:pt>
                <c:pt idx="12957">
                  <c:v>2.6117647058823525</c:v>
                </c:pt>
                <c:pt idx="12958">
                  <c:v>2.6117647058823525</c:v>
                </c:pt>
                <c:pt idx="12959">
                  <c:v>2.6117647058823525</c:v>
                </c:pt>
                <c:pt idx="12960">
                  <c:v>2.6117647058823525</c:v>
                </c:pt>
                <c:pt idx="12961">
                  <c:v>2.6117647058823525</c:v>
                </c:pt>
                <c:pt idx="12962">
                  <c:v>2.6117647058823525</c:v>
                </c:pt>
                <c:pt idx="12963">
                  <c:v>2.6117647058823525</c:v>
                </c:pt>
                <c:pt idx="12964">
                  <c:v>2.6117647058823525</c:v>
                </c:pt>
                <c:pt idx="12965">
                  <c:v>2.6117647058823525</c:v>
                </c:pt>
                <c:pt idx="12966">
                  <c:v>2.6117647058823525</c:v>
                </c:pt>
                <c:pt idx="12967">
                  <c:v>2.6117647058823525</c:v>
                </c:pt>
                <c:pt idx="12968">
                  <c:v>2.6117647058823525</c:v>
                </c:pt>
                <c:pt idx="12969">
                  <c:v>2.6117647058823525</c:v>
                </c:pt>
                <c:pt idx="12970">
                  <c:v>2.6117647058823525</c:v>
                </c:pt>
                <c:pt idx="12971">
                  <c:v>2.6117647058823525</c:v>
                </c:pt>
                <c:pt idx="12972">
                  <c:v>2.6117647058823525</c:v>
                </c:pt>
                <c:pt idx="12973">
                  <c:v>2.6117647058823525</c:v>
                </c:pt>
                <c:pt idx="12974">
                  <c:v>2.6117647058823525</c:v>
                </c:pt>
                <c:pt idx="12975">
                  <c:v>2.6117647058823525</c:v>
                </c:pt>
                <c:pt idx="12976">
                  <c:v>2.6117647058823525</c:v>
                </c:pt>
                <c:pt idx="12977">
                  <c:v>2.6117647058823525</c:v>
                </c:pt>
                <c:pt idx="12978">
                  <c:v>2.6117647058823525</c:v>
                </c:pt>
                <c:pt idx="12979">
                  <c:v>2.6117647058823525</c:v>
                </c:pt>
                <c:pt idx="12980">
                  <c:v>2.6117647058823525</c:v>
                </c:pt>
                <c:pt idx="12981">
                  <c:v>2.6117647058823525</c:v>
                </c:pt>
                <c:pt idx="12982">
                  <c:v>2.6117647058823525</c:v>
                </c:pt>
                <c:pt idx="12983">
                  <c:v>2.6117647058823525</c:v>
                </c:pt>
                <c:pt idx="12984">
                  <c:v>2.6117647058823525</c:v>
                </c:pt>
                <c:pt idx="12985">
                  <c:v>2.6117647058823525</c:v>
                </c:pt>
                <c:pt idx="12986">
                  <c:v>2.6117647058823525</c:v>
                </c:pt>
                <c:pt idx="12987">
                  <c:v>2.6117647058823525</c:v>
                </c:pt>
                <c:pt idx="12988">
                  <c:v>2.6117647058823525</c:v>
                </c:pt>
                <c:pt idx="12989">
                  <c:v>2.6117647058823525</c:v>
                </c:pt>
                <c:pt idx="12990">
                  <c:v>2.6117647058823525</c:v>
                </c:pt>
                <c:pt idx="12991">
                  <c:v>2.6117647058823525</c:v>
                </c:pt>
                <c:pt idx="12992">
                  <c:v>2.6117647058823525</c:v>
                </c:pt>
                <c:pt idx="12993">
                  <c:v>2.6117647058823525</c:v>
                </c:pt>
                <c:pt idx="12994">
                  <c:v>2.6117647058823525</c:v>
                </c:pt>
                <c:pt idx="12995">
                  <c:v>2.6117647058823525</c:v>
                </c:pt>
                <c:pt idx="12996">
                  <c:v>2.6117647058823525</c:v>
                </c:pt>
                <c:pt idx="12997">
                  <c:v>2.6117647058823525</c:v>
                </c:pt>
                <c:pt idx="12998">
                  <c:v>2.6117647058823525</c:v>
                </c:pt>
                <c:pt idx="12999">
                  <c:v>2.6117647058823525</c:v>
                </c:pt>
                <c:pt idx="13000">
                  <c:v>2.6117647058823525</c:v>
                </c:pt>
                <c:pt idx="13001">
                  <c:v>2.6117647058823525</c:v>
                </c:pt>
                <c:pt idx="13002">
                  <c:v>2.6117647058823525</c:v>
                </c:pt>
                <c:pt idx="13003">
                  <c:v>2.6117647058823525</c:v>
                </c:pt>
                <c:pt idx="13004">
                  <c:v>2.6117647058823525</c:v>
                </c:pt>
                <c:pt idx="13005">
                  <c:v>2.6117647058823525</c:v>
                </c:pt>
                <c:pt idx="13006">
                  <c:v>2.6117647058823525</c:v>
                </c:pt>
                <c:pt idx="13007">
                  <c:v>2.6117647058823525</c:v>
                </c:pt>
                <c:pt idx="13008">
                  <c:v>2.6117647058823525</c:v>
                </c:pt>
                <c:pt idx="13009">
                  <c:v>2.6117647058823525</c:v>
                </c:pt>
                <c:pt idx="13010">
                  <c:v>2.6117647058823525</c:v>
                </c:pt>
                <c:pt idx="13011">
                  <c:v>2.6117647058823525</c:v>
                </c:pt>
                <c:pt idx="13012">
                  <c:v>2.6117647058823525</c:v>
                </c:pt>
                <c:pt idx="13013">
                  <c:v>2.6117647058823525</c:v>
                </c:pt>
                <c:pt idx="13014">
                  <c:v>2.6117647058823525</c:v>
                </c:pt>
                <c:pt idx="13015">
                  <c:v>2.6117647058823525</c:v>
                </c:pt>
                <c:pt idx="13016">
                  <c:v>2.6117647058823525</c:v>
                </c:pt>
                <c:pt idx="13017">
                  <c:v>2.6117647058823525</c:v>
                </c:pt>
                <c:pt idx="13018">
                  <c:v>2.6117647058823525</c:v>
                </c:pt>
                <c:pt idx="13019">
                  <c:v>2.6117647058823525</c:v>
                </c:pt>
                <c:pt idx="13020">
                  <c:v>2.6117647058823525</c:v>
                </c:pt>
                <c:pt idx="13021">
                  <c:v>2.6117647058823525</c:v>
                </c:pt>
                <c:pt idx="13022">
                  <c:v>2.6117647058823525</c:v>
                </c:pt>
                <c:pt idx="13023">
                  <c:v>2.6117647058823525</c:v>
                </c:pt>
                <c:pt idx="13024">
                  <c:v>2.6117647058823525</c:v>
                </c:pt>
                <c:pt idx="13025">
                  <c:v>2.6117647058823525</c:v>
                </c:pt>
                <c:pt idx="13026">
                  <c:v>2.6117647058823525</c:v>
                </c:pt>
                <c:pt idx="13027">
                  <c:v>2.6117647058823525</c:v>
                </c:pt>
                <c:pt idx="13028">
                  <c:v>2.6117647058823525</c:v>
                </c:pt>
                <c:pt idx="13029">
                  <c:v>2.6117647058823525</c:v>
                </c:pt>
                <c:pt idx="13030">
                  <c:v>2.6117647058823525</c:v>
                </c:pt>
                <c:pt idx="13031">
                  <c:v>2.6117647058823525</c:v>
                </c:pt>
                <c:pt idx="13032">
                  <c:v>2.6117647058823525</c:v>
                </c:pt>
                <c:pt idx="13033">
                  <c:v>2.6117647058823525</c:v>
                </c:pt>
                <c:pt idx="13034">
                  <c:v>2.6117647058823525</c:v>
                </c:pt>
                <c:pt idx="13035">
                  <c:v>2.6117647058823525</c:v>
                </c:pt>
                <c:pt idx="13036">
                  <c:v>2.6117647058823525</c:v>
                </c:pt>
                <c:pt idx="13037">
                  <c:v>2.6117647058823525</c:v>
                </c:pt>
                <c:pt idx="13038">
                  <c:v>2.6117647058823525</c:v>
                </c:pt>
                <c:pt idx="13039">
                  <c:v>2.6117647058823525</c:v>
                </c:pt>
                <c:pt idx="13040">
                  <c:v>2.6117647058823525</c:v>
                </c:pt>
                <c:pt idx="13041">
                  <c:v>2.6117647058823525</c:v>
                </c:pt>
                <c:pt idx="13042">
                  <c:v>2.6117647058823525</c:v>
                </c:pt>
                <c:pt idx="13043">
                  <c:v>2.6117647058823525</c:v>
                </c:pt>
                <c:pt idx="13044">
                  <c:v>2.6117647058823525</c:v>
                </c:pt>
                <c:pt idx="13045">
                  <c:v>2.6117647058823525</c:v>
                </c:pt>
                <c:pt idx="13046">
                  <c:v>2.6117647058823525</c:v>
                </c:pt>
                <c:pt idx="13047">
                  <c:v>2.6117647058823525</c:v>
                </c:pt>
                <c:pt idx="13048">
                  <c:v>2.6117647058823525</c:v>
                </c:pt>
                <c:pt idx="13049">
                  <c:v>2.6117647058823525</c:v>
                </c:pt>
                <c:pt idx="13050">
                  <c:v>2.6117647058823525</c:v>
                </c:pt>
                <c:pt idx="13051">
                  <c:v>2.6117647058823525</c:v>
                </c:pt>
                <c:pt idx="13052">
                  <c:v>2.6117647058823525</c:v>
                </c:pt>
                <c:pt idx="13053">
                  <c:v>2.6117647058823525</c:v>
                </c:pt>
                <c:pt idx="13054">
                  <c:v>2.6117647058823525</c:v>
                </c:pt>
                <c:pt idx="13055">
                  <c:v>2.6117647058823525</c:v>
                </c:pt>
                <c:pt idx="13056">
                  <c:v>2.6117647058823525</c:v>
                </c:pt>
                <c:pt idx="13057">
                  <c:v>2.6117647058823525</c:v>
                </c:pt>
                <c:pt idx="13058">
                  <c:v>2.6117647058823525</c:v>
                </c:pt>
                <c:pt idx="13059">
                  <c:v>2.6117647058823525</c:v>
                </c:pt>
                <c:pt idx="13060">
                  <c:v>2.6117647058823525</c:v>
                </c:pt>
                <c:pt idx="13061">
                  <c:v>2.6117647058823525</c:v>
                </c:pt>
                <c:pt idx="13062">
                  <c:v>2.6117647058823525</c:v>
                </c:pt>
                <c:pt idx="13063">
                  <c:v>2.6117647058823525</c:v>
                </c:pt>
                <c:pt idx="13064">
                  <c:v>2.6117647058823525</c:v>
                </c:pt>
                <c:pt idx="13065">
                  <c:v>2.6117647058823525</c:v>
                </c:pt>
                <c:pt idx="13066">
                  <c:v>2.6117647058823525</c:v>
                </c:pt>
                <c:pt idx="13067">
                  <c:v>2.6117647058823525</c:v>
                </c:pt>
                <c:pt idx="13068">
                  <c:v>2.6117647058823525</c:v>
                </c:pt>
                <c:pt idx="13069">
                  <c:v>2.6117647058823525</c:v>
                </c:pt>
                <c:pt idx="13070">
                  <c:v>2.6117647058823525</c:v>
                </c:pt>
                <c:pt idx="13071">
                  <c:v>2.6117647058823525</c:v>
                </c:pt>
                <c:pt idx="13072">
                  <c:v>2.6117647058823525</c:v>
                </c:pt>
                <c:pt idx="13073">
                  <c:v>2.6117647058823525</c:v>
                </c:pt>
                <c:pt idx="13074">
                  <c:v>2.6117647058823525</c:v>
                </c:pt>
                <c:pt idx="13075">
                  <c:v>2.6117647058823525</c:v>
                </c:pt>
                <c:pt idx="13076">
                  <c:v>2.6117647058823525</c:v>
                </c:pt>
                <c:pt idx="13077">
                  <c:v>2.6117647058823525</c:v>
                </c:pt>
                <c:pt idx="13078">
                  <c:v>2.6117647058823525</c:v>
                </c:pt>
                <c:pt idx="13079">
                  <c:v>2.6117647058823525</c:v>
                </c:pt>
                <c:pt idx="13080">
                  <c:v>2.6117647058823525</c:v>
                </c:pt>
                <c:pt idx="13081">
                  <c:v>2.6117647058823525</c:v>
                </c:pt>
                <c:pt idx="13082">
                  <c:v>2.6117647058823525</c:v>
                </c:pt>
                <c:pt idx="13083">
                  <c:v>2.6117647058823525</c:v>
                </c:pt>
                <c:pt idx="13084">
                  <c:v>2.6117647058823525</c:v>
                </c:pt>
                <c:pt idx="13085">
                  <c:v>2.6117647058823525</c:v>
                </c:pt>
                <c:pt idx="13086">
                  <c:v>2.6117647058823525</c:v>
                </c:pt>
                <c:pt idx="13087">
                  <c:v>2.6117647058823525</c:v>
                </c:pt>
                <c:pt idx="13088">
                  <c:v>2.6117647058823525</c:v>
                </c:pt>
                <c:pt idx="13089">
                  <c:v>2.6117647058823525</c:v>
                </c:pt>
                <c:pt idx="13090">
                  <c:v>2.6117647058823525</c:v>
                </c:pt>
                <c:pt idx="13091">
                  <c:v>2.6117647058823525</c:v>
                </c:pt>
                <c:pt idx="13092">
                  <c:v>2.6117647058823525</c:v>
                </c:pt>
                <c:pt idx="13093">
                  <c:v>2.6117647058823525</c:v>
                </c:pt>
                <c:pt idx="13094">
                  <c:v>2.6117647058823525</c:v>
                </c:pt>
                <c:pt idx="13095">
                  <c:v>2.6117647058823525</c:v>
                </c:pt>
                <c:pt idx="13096">
                  <c:v>2.6117647058823525</c:v>
                </c:pt>
                <c:pt idx="13097">
                  <c:v>2.6117647058823525</c:v>
                </c:pt>
                <c:pt idx="13098">
                  <c:v>2.6117647058823525</c:v>
                </c:pt>
                <c:pt idx="13099">
                  <c:v>2.6117647058823525</c:v>
                </c:pt>
                <c:pt idx="13100">
                  <c:v>2.6117647058823525</c:v>
                </c:pt>
                <c:pt idx="13101">
                  <c:v>2.6117647058823525</c:v>
                </c:pt>
                <c:pt idx="13102">
                  <c:v>2.6117647058823525</c:v>
                </c:pt>
                <c:pt idx="13103">
                  <c:v>2.6117647058823525</c:v>
                </c:pt>
                <c:pt idx="13104">
                  <c:v>2.6117647058823525</c:v>
                </c:pt>
                <c:pt idx="13105">
                  <c:v>2.6117647058823525</c:v>
                </c:pt>
                <c:pt idx="13106">
                  <c:v>2.6117647058823525</c:v>
                </c:pt>
                <c:pt idx="13107">
                  <c:v>2.6117647058823525</c:v>
                </c:pt>
                <c:pt idx="13108">
                  <c:v>2.6117647058823525</c:v>
                </c:pt>
                <c:pt idx="13109">
                  <c:v>2.6117647058823525</c:v>
                </c:pt>
                <c:pt idx="13110">
                  <c:v>2.6117647058823525</c:v>
                </c:pt>
                <c:pt idx="13111">
                  <c:v>2.6117647058823525</c:v>
                </c:pt>
                <c:pt idx="13112">
                  <c:v>2.6117647058823525</c:v>
                </c:pt>
                <c:pt idx="13113">
                  <c:v>2.6117647058823525</c:v>
                </c:pt>
                <c:pt idx="13114">
                  <c:v>2.6117647058823525</c:v>
                </c:pt>
                <c:pt idx="13115">
                  <c:v>2.6117647058823525</c:v>
                </c:pt>
                <c:pt idx="13116">
                  <c:v>2.6117647058823525</c:v>
                </c:pt>
                <c:pt idx="13117">
                  <c:v>2.6117647058823525</c:v>
                </c:pt>
                <c:pt idx="13118">
                  <c:v>2.6117647058823525</c:v>
                </c:pt>
                <c:pt idx="13119">
                  <c:v>2.6117647058823525</c:v>
                </c:pt>
                <c:pt idx="13120">
                  <c:v>2.6117647058823525</c:v>
                </c:pt>
                <c:pt idx="13121">
                  <c:v>2.6117647058823525</c:v>
                </c:pt>
                <c:pt idx="13122">
                  <c:v>2.6117647058823525</c:v>
                </c:pt>
                <c:pt idx="13123">
                  <c:v>2.6117647058823525</c:v>
                </c:pt>
                <c:pt idx="13124">
                  <c:v>2.6117647058823525</c:v>
                </c:pt>
                <c:pt idx="13125">
                  <c:v>2.6117647058823525</c:v>
                </c:pt>
                <c:pt idx="13126">
                  <c:v>2.6117647058823525</c:v>
                </c:pt>
                <c:pt idx="13127">
                  <c:v>2.6117647058823525</c:v>
                </c:pt>
                <c:pt idx="13128">
                  <c:v>2.6117647058823525</c:v>
                </c:pt>
                <c:pt idx="13129">
                  <c:v>2.6117647058823525</c:v>
                </c:pt>
                <c:pt idx="13130">
                  <c:v>2.6117647058823525</c:v>
                </c:pt>
                <c:pt idx="13131">
                  <c:v>2.6117647058823525</c:v>
                </c:pt>
                <c:pt idx="13132">
                  <c:v>2.6117647058823525</c:v>
                </c:pt>
                <c:pt idx="13133">
                  <c:v>2.6117647058823525</c:v>
                </c:pt>
                <c:pt idx="13134">
                  <c:v>2.6117647058823525</c:v>
                </c:pt>
                <c:pt idx="13135">
                  <c:v>2.6117647058823525</c:v>
                </c:pt>
                <c:pt idx="13136">
                  <c:v>2.6117647058823525</c:v>
                </c:pt>
                <c:pt idx="13137">
                  <c:v>2.6117647058823525</c:v>
                </c:pt>
                <c:pt idx="13138">
                  <c:v>2.6117647058823525</c:v>
                </c:pt>
                <c:pt idx="13139">
                  <c:v>2.6117647058823525</c:v>
                </c:pt>
                <c:pt idx="13140">
                  <c:v>2.6117647058823525</c:v>
                </c:pt>
                <c:pt idx="13141">
                  <c:v>2.6117647058823525</c:v>
                </c:pt>
                <c:pt idx="13142">
                  <c:v>2.6117647058823525</c:v>
                </c:pt>
                <c:pt idx="13143">
                  <c:v>2.6117647058823525</c:v>
                </c:pt>
                <c:pt idx="13144">
                  <c:v>2.6117647058823525</c:v>
                </c:pt>
                <c:pt idx="13145">
                  <c:v>2.6117647058823525</c:v>
                </c:pt>
                <c:pt idx="13146">
                  <c:v>2.6117647058823525</c:v>
                </c:pt>
                <c:pt idx="13147">
                  <c:v>2.6117647058823525</c:v>
                </c:pt>
                <c:pt idx="13148">
                  <c:v>2.6117647058823525</c:v>
                </c:pt>
                <c:pt idx="13149">
                  <c:v>2.6117647058823525</c:v>
                </c:pt>
                <c:pt idx="13150">
                  <c:v>2.6117647058823525</c:v>
                </c:pt>
                <c:pt idx="13151">
                  <c:v>2.6117647058823525</c:v>
                </c:pt>
                <c:pt idx="13152">
                  <c:v>2.6117647058823525</c:v>
                </c:pt>
                <c:pt idx="13153">
                  <c:v>2.6117647058823525</c:v>
                </c:pt>
                <c:pt idx="13154">
                  <c:v>2.6117647058823525</c:v>
                </c:pt>
                <c:pt idx="13155">
                  <c:v>2.6117647058823525</c:v>
                </c:pt>
                <c:pt idx="13156">
                  <c:v>2.6117647058823525</c:v>
                </c:pt>
                <c:pt idx="13157">
                  <c:v>2.6117647058823525</c:v>
                </c:pt>
                <c:pt idx="13158">
                  <c:v>2.6117647058823525</c:v>
                </c:pt>
                <c:pt idx="13159">
                  <c:v>2.6117647058823525</c:v>
                </c:pt>
                <c:pt idx="13160">
                  <c:v>2.6117647058823525</c:v>
                </c:pt>
                <c:pt idx="13161">
                  <c:v>2.6117647058823525</c:v>
                </c:pt>
                <c:pt idx="13162">
                  <c:v>2.6117647058823525</c:v>
                </c:pt>
                <c:pt idx="13163">
                  <c:v>2.6117647058823525</c:v>
                </c:pt>
                <c:pt idx="13164">
                  <c:v>2.6117647058823525</c:v>
                </c:pt>
                <c:pt idx="13165">
                  <c:v>2.6117647058823525</c:v>
                </c:pt>
                <c:pt idx="13166">
                  <c:v>2.6117647058823525</c:v>
                </c:pt>
                <c:pt idx="13167">
                  <c:v>2.6117647058823525</c:v>
                </c:pt>
                <c:pt idx="13168">
                  <c:v>2.6117647058823525</c:v>
                </c:pt>
                <c:pt idx="13169">
                  <c:v>2.6117647058823525</c:v>
                </c:pt>
                <c:pt idx="13170">
                  <c:v>2.6117647058823525</c:v>
                </c:pt>
                <c:pt idx="13171">
                  <c:v>2.6117647058823525</c:v>
                </c:pt>
                <c:pt idx="13172">
                  <c:v>2.6117647058823525</c:v>
                </c:pt>
                <c:pt idx="13173">
                  <c:v>2.6117647058823525</c:v>
                </c:pt>
                <c:pt idx="13174">
                  <c:v>2.6117647058823525</c:v>
                </c:pt>
                <c:pt idx="13175">
                  <c:v>2.6117647058823525</c:v>
                </c:pt>
                <c:pt idx="13176">
                  <c:v>2.6117647058823525</c:v>
                </c:pt>
                <c:pt idx="13177">
                  <c:v>2.6117647058823525</c:v>
                </c:pt>
                <c:pt idx="13178">
                  <c:v>2.6117647058823525</c:v>
                </c:pt>
                <c:pt idx="13179">
                  <c:v>2.6117647058823525</c:v>
                </c:pt>
                <c:pt idx="13180">
                  <c:v>2.6117647058823525</c:v>
                </c:pt>
                <c:pt idx="13181">
                  <c:v>2.6117647058823525</c:v>
                </c:pt>
                <c:pt idx="13182">
                  <c:v>2.6117647058823525</c:v>
                </c:pt>
                <c:pt idx="13183">
                  <c:v>2.6117647058823525</c:v>
                </c:pt>
                <c:pt idx="13184">
                  <c:v>2.6117647058823525</c:v>
                </c:pt>
                <c:pt idx="13185">
                  <c:v>2.6117647058823525</c:v>
                </c:pt>
                <c:pt idx="13186">
                  <c:v>2.6117647058823525</c:v>
                </c:pt>
                <c:pt idx="13187">
                  <c:v>2.6117647058823525</c:v>
                </c:pt>
                <c:pt idx="13188">
                  <c:v>2.6117647058823525</c:v>
                </c:pt>
                <c:pt idx="13189">
                  <c:v>2.6117647058823525</c:v>
                </c:pt>
                <c:pt idx="13190">
                  <c:v>2.6117647058823525</c:v>
                </c:pt>
                <c:pt idx="13191">
                  <c:v>2.6117647058823525</c:v>
                </c:pt>
                <c:pt idx="13192">
                  <c:v>2.6117647058823525</c:v>
                </c:pt>
                <c:pt idx="13193">
                  <c:v>2.6117647058823525</c:v>
                </c:pt>
                <c:pt idx="13194">
                  <c:v>2.6117647058823525</c:v>
                </c:pt>
                <c:pt idx="13195">
                  <c:v>2.6117647058823525</c:v>
                </c:pt>
                <c:pt idx="13196">
                  <c:v>2.6117647058823525</c:v>
                </c:pt>
                <c:pt idx="13197">
                  <c:v>2.6117647058823525</c:v>
                </c:pt>
                <c:pt idx="13198">
                  <c:v>2.6117647058823525</c:v>
                </c:pt>
                <c:pt idx="13199">
                  <c:v>2.6117647058823525</c:v>
                </c:pt>
                <c:pt idx="13200">
                  <c:v>2.6117647058823525</c:v>
                </c:pt>
                <c:pt idx="13201">
                  <c:v>2.6117647058823525</c:v>
                </c:pt>
                <c:pt idx="13202">
                  <c:v>2.6117647058823525</c:v>
                </c:pt>
                <c:pt idx="13203">
                  <c:v>2.6117647058823525</c:v>
                </c:pt>
                <c:pt idx="13204">
                  <c:v>2.6117647058823525</c:v>
                </c:pt>
                <c:pt idx="13205">
                  <c:v>2.6117647058823525</c:v>
                </c:pt>
                <c:pt idx="13206">
                  <c:v>2.6117647058823525</c:v>
                </c:pt>
                <c:pt idx="13207">
                  <c:v>2.6117647058823525</c:v>
                </c:pt>
                <c:pt idx="13208">
                  <c:v>2.6117647058823525</c:v>
                </c:pt>
                <c:pt idx="13209">
                  <c:v>2.6117647058823525</c:v>
                </c:pt>
                <c:pt idx="13210">
                  <c:v>2.6117647058823525</c:v>
                </c:pt>
                <c:pt idx="13211">
                  <c:v>2.6117647058823525</c:v>
                </c:pt>
                <c:pt idx="13212">
                  <c:v>2.6117647058823525</c:v>
                </c:pt>
                <c:pt idx="13213">
                  <c:v>2.6117647058823525</c:v>
                </c:pt>
                <c:pt idx="13214">
                  <c:v>2.6117647058823525</c:v>
                </c:pt>
                <c:pt idx="13215">
                  <c:v>2.6117647058823525</c:v>
                </c:pt>
                <c:pt idx="13216">
                  <c:v>2.6117647058823525</c:v>
                </c:pt>
                <c:pt idx="13217">
                  <c:v>2.6117647058823525</c:v>
                </c:pt>
                <c:pt idx="13218">
                  <c:v>2.6117647058823525</c:v>
                </c:pt>
                <c:pt idx="13219">
                  <c:v>2.6117647058823525</c:v>
                </c:pt>
                <c:pt idx="13220">
                  <c:v>2.6117647058823525</c:v>
                </c:pt>
                <c:pt idx="13221">
                  <c:v>2.6117647058823525</c:v>
                </c:pt>
                <c:pt idx="13222">
                  <c:v>2.6117647058823525</c:v>
                </c:pt>
                <c:pt idx="13223">
                  <c:v>2.6117647058823525</c:v>
                </c:pt>
                <c:pt idx="13224">
                  <c:v>2.6117647058823525</c:v>
                </c:pt>
                <c:pt idx="13225">
                  <c:v>2.6117647058823525</c:v>
                </c:pt>
                <c:pt idx="13226">
                  <c:v>2.6117647058823525</c:v>
                </c:pt>
                <c:pt idx="13227">
                  <c:v>2.6117647058823525</c:v>
                </c:pt>
                <c:pt idx="13228">
                  <c:v>2.6117647058823525</c:v>
                </c:pt>
                <c:pt idx="13229">
                  <c:v>2.6117647058823525</c:v>
                </c:pt>
                <c:pt idx="13230">
                  <c:v>2.6117647058823525</c:v>
                </c:pt>
                <c:pt idx="13231">
                  <c:v>2.6117647058823525</c:v>
                </c:pt>
                <c:pt idx="13232">
                  <c:v>2.6117647058823525</c:v>
                </c:pt>
                <c:pt idx="13233">
                  <c:v>2.6117647058823525</c:v>
                </c:pt>
                <c:pt idx="13234">
                  <c:v>2.6117647058823525</c:v>
                </c:pt>
                <c:pt idx="13235">
                  <c:v>2.6117647058823525</c:v>
                </c:pt>
                <c:pt idx="13236">
                  <c:v>2.6117647058823525</c:v>
                </c:pt>
                <c:pt idx="13237">
                  <c:v>2.6117647058823525</c:v>
                </c:pt>
                <c:pt idx="13238">
                  <c:v>2.6117647058823525</c:v>
                </c:pt>
                <c:pt idx="13239">
                  <c:v>2.6117647058823525</c:v>
                </c:pt>
                <c:pt idx="13240">
                  <c:v>2.6117647058823525</c:v>
                </c:pt>
                <c:pt idx="13241">
                  <c:v>2.6117647058823525</c:v>
                </c:pt>
                <c:pt idx="13242">
                  <c:v>2.6117647058823525</c:v>
                </c:pt>
                <c:pt idx="13243">
                  <c:v>2.6117647058823525</c:v>
                </c:pt>
                <c:pt idx="13244">
                  <c:v>2.6117647058823525</c:v>
                </c:pt>
                <c:pt idx="13245">
                  <c:v>2.6117647058823525</c:v>
                </c:pt>
                <c:pt idx="13246">
                  <c:v>2.6117647058823525</c:v>
                </c:pt>
                <c:pt idx="13247">
                  <c:v>2.6117647058823525</c:v>
                </c:pt>
                <c:pt idx="13248">
                  <c:v>2.6117647058823525</c:v>
                </c:pt>
                <c:pt idx="13249">
                  <c:v>2.6117647058823525</c:v>
                </c:pt>
                <c:pt idx="13250">
                  <c:v>2.6117647058823525</c:v>
                </c:pt>
                <c:pt idx="13251">
                  <c:v>2.6117647058823525</c:v>
                </c:pt>
                <c:pt idx="13252">
                  <c:v>2.6117647058823525</c:v>
                </c:pt>
                <c:pt idx="13253">
                  <c:v>2.6117647058823525</c:v>
                </c:pt>
                <c:pt idx="13254">
                  <c:v>2.6117647058823525</c:v>
                </c:pt>
                <c:pt idx="13255">
                  <c:v>2.6117647058823525</c:v>
                </c:pt>
                <c:pt idx="13256">
                  <c:v>2.6117647058823525</c:v>
                </c:pt>
                <c:pt idx="13257">
                  <c:v>2.6117647058823525</c:v>
                </c:pt>
                <c:pt idx="13258">
                  <c:v>2.6117647058823525</c:v>
                </c:pt>
                <c:pt idx="13259">
                  <c:v>2.6117647058823525</c:v>
                </c:pt>
                <c:pt idx="13260">
                  <c:v>2.6117647058823525</c:v>
                </c:pt>
                <c:pt idx="13261">
                  <c:v>2.6117647058823525</c:v>
                </c:pt>
                <c:pt idx="13262">
                  <c:v>2.6117647058823525</c:v>
                </c:pt>
                <c:pt idx="13263">
                  <c:v>2.6117647058823525</c:v>
                </c:pt>
                <c:pt idx="13264">
                  <c:v>2.6117647058823525</c:v>
                </c:pt>
                <c:pt idx="13265">
                  <c:v>2.6117647058823525</c:v>
                </c:pt>
                <c:pt idx="13266">
                  <c:v>2.6117647058823525</c:v>
                </c:pt>
                <c:pt idx="13267">
                  <c:v>2.6117647058823525</c:v>
                </c:pt>
                <c:pt idx="13268">
                  <c:v>2.6117647058823525</c:v>
                </c:pt>
                <c:pt idx="13269">
                  <c:v>2.6117647058823525</c:v>
                </c:pt>
                <c:pt idx="13270">
                  <c:v>2.6117647058823525</c:v>
                </c:pt>
                <c:pt idx="13271">
                  <c:v>2.6117647058823525</c:v>
                </c:pt>
                <c:pt idx="13272">
                  <c:v>2.6117647058823525</c:v>
                </c:pt>
                <c:pt idx="13273">
                  <c:v>2.6117647058823525</c:v>
                </c:pt>
                <c:pt idx="13274">
                  <c:v>2.6117647058823525</c:v>
                </c:pt>
                <c:pt idx="13275">
                  <c:v>2.6117647058823525</c:v>
                </c:pt>
                <c:pt idx="13276">
                  <c:v>2.6117647058823525</c:v>
                </c:pt>
                <c:pt idx="13277">
                  <c:v>2.6117647058823525</c:v>
                </c:pt>
                <c:pt idx="13278">
                  <c:v>2.6117647058823525</c:v>
                </c:pt>
                <c:pt idx="13279">
                  <c:v>2.6117647058823525</c:v>
                </c:pt>
                <c:pt idx="13280">
                  <c:v>2.6117647058823525</c:v>
                </c:pt>
                <c:pt idx="13281">
                  <c:v>2.6117647058823525</c:v>
                </c:pt>
                <c:pt idx="13282">
                  <c:v>2.6117647058823525</c:v>
                </c:pt>
                <c:pt idx="13283">
                  <c:v>2.6117647058823525</c:v>
                </c:pt>
                <c:pt idx="13284">
                  <c:v>2.6117647058823525</c:v>
                </c:pt>
                <c:pt idx="13285">
                  <c:v>2.6117647058823525</c:v>
                </c:pt>
                <c:pt idx="13286">
                  <c:v>2.6117647058823525</c:v>
                </c:pt>
                <c:pt idx="13287">
                  <c:v>2.6117647058823525</c:v>
                </c:pt>
                <c:pt idx="13288">
                  <c:v>2.6117647058823525</c:v>
                </c:pt>
                <c:pt idx="13289">
                  <c:v>2.6117647058823525</c:v>
                </c:pt>
                <c:pt idx="13290">
                  <c:v>2.6117647058823525</c:v>
                </c:pt>
                <c:pt idx="13291">
                  <c:v>2.6117647058823525</c:v>
                </c:pt>
                <c:pt idx="13292">
                  <c:v>2.6117647058823525</c:v>
                </c:pt>
                <c:pt idx="13293">
                  <c:v>2.6117647058823525</c:v>
                </c:pt>
                <c:pt idx="13294">
                  <c:v>2.6117647058823525</c:v>
                </c:pt>
                <c:pt idx="13295">
                  <c:v>2.6117647058823525</c:v>
                </c:pt>
                <c:pt idx="13296">
                  <c:v>2.6117647058823525</c:v>
                </c:pt>
                <c:pt idx="13297">
                  <c:v>2.6117647058823525</c:v>
                </c:pt>
                <c:pt idx="13298">
                  <c:v>2.6117647058823525</c:v>
                </c:pt>
                <c:pt idx="13299">
                  <c:v>2.6117647058823525</c:v>
                </c:pt>
                <c:pt idx="13300">
                  <c:v>2.6117647058823525</c:v>
                </c:pt>
                <c:pt idx="13301">
                  <c:v>2.6117647058823525</c:v>
                </c:pt>
                <c:pt idx="13302">
                  <c:v>2.6117647058823525</c:v>
                </c:pt>
                <c:pt idx="13303">
                  <c:v>2.6117647058823525</c:v>
                </c:pt>
                <c:pt idx="13304">
                  <c:v>2.6117647058823525</c:v>
                </c:pt>
                <c:pt idx="13305">
                  <c:v>2.6117647058823525</c:v>
                </c:pt>
                <c:pt idx="13306">
                  <c:v>2.6117647058823525</c:v>
                </c:pt>
                <c:pt idx="13307">
                  <c:v>2.6117647058823525</c:v>
                </c:pt>
                <c:pt idx="13308">
                  <c:v>2.6117647058823525</c:v>
                </c:pt>
                <c:pt idx="13309">
                  <c:v>2.6117647058823525</c:v>
                </c:pt>
                <c:pt idx="13310">
                  <c:v>2.6117647058823525</c:v>
                </c:pt>
                <c:pt idx="13311">
                  <c:v>2.6117647058823525</c:v>
                </c:pt>
                <c:pt idx="13312">
                  <c:v>2.6117647058823525</c:v>
                </c:pt>
                <c:pt idx="13313">
                  <c:v>2.6117647058823525</c:v>
                </c:pt>
                <c:pt idx="13314">
                  <c:v>2.6117647058823525</c:v>
                </c:pt>
                <c:pt idx="13315">
                  <c:v>2.6117647058823525</c:v>
                </c:pt>
                <c:pt idx="13316">
                  <c:v>2.6117647058823525</c:v>
                </c:pt>
                <c:pt idx="13317">
                  <c:v>2.6117647058823525</c:v>
                </c:pt>
                <c:pt idx="13318">
                  <c:v>2.6117647058823525</c:v>
                </c:pt>
                <c:pt idx="13319">
                  <c:v>2.6117647058823525</c:v>
                </c:pt>
                <c:pt idx="13320">
                  <c:v>2.6117647058823525</c:v>
                </c:pt>
                <c:pt idx="13321">
                  <c:v>2.6117647058823525</c:v>
                </c:pt>
                <c:pt idx="13322">
                  <c:v>2.6117647058823525</c:v>
                </c:pt>
                <c:pt idx="13323">
                  <c:v>2.6117647058823525</c:v>
                </c:pt>
                <c:pt idx="13324">
                  <c:v>2.6117647058823525</c:v>
                </c:pt>
                <c:pt idx="13325">
                  <c:v>2.6117647058823525</c:v>
                </c:pt>
                <c:pt idx="13326">
                  <c:v>2.6117647058823525</c:v>
                </c:pt>
                <c:pt idx="13327">
                  <c:v>2.6117647058823525</c:v>
                </c:pt>
                <c:pt idx="13328">
                  <c:v>2.6117647058823525</c:v>
                </c:pt>
                <c:pt idx="13329">
                  <c:v>2.6117647058823525</c:v>
                </c:pt>
                <c:pt idx="13330">
                  <c:v>2.6117647058823525</c:v>
                </c:pt>
                <c:pt idx="13331">
                  <c:v>2.6117647058823525</c:v>
                </c:pt>
                <c:pt idx="13332">
                  <c:v>2.6117647058823525</c:v>
                </c:pt>
                <c:pt idx="13333">
                  <c:v>2.6117647058823525</c:v>
                </c:pt>
                <c:pt idx="13334">
                  <c:v>2.6117647058823525</c:v>
                </c:pt>
                <c:pt idx="13335">
                  <c:v>2.6117647058823525</c:v>
                </c:pt>
                <c:pt idx="13336">
                  <c:v>2.6117647058823525</c:v>
                </c:pt>
                <c:pt idx="13337">
                  <c:v>2.6117647058823525</c:v>
                </c:pt>
                <c:pt idx="13338">
                  <c:v>2.6117647058823525</c:v>
                </c:pt>
                <c:pt idx="13339">
                  <c:v>2.6117647058823525</c:v>
                </c:pt>
                <c:pt idx="13340">
                  <c:v>2.6117647058823525</c:v>
                </c:pt>
                <c:pt idx="13341">
                  <c:v>2.6117647058823525</c:v>
                </c:pt>
                <c:pt idx="13342">
                  <c:v>2.6117647058823525</c:v>
                </c:pt>
                <c:pt idx="13343">
                  <c:v>2.6117647058823525</c:v>
                </c:pt>
                <c:pt idx="13344">
                  <c:v>2.6117647058823525</c:v>
                </c:pt>
                <c:pt idx="13345">
                  <c:v>2.6117647058823525</c:v>
                </c:pt>
                <c:pt idx="13346">
                  <c:v>2.6117647058823525</c:v>
                </c:pt>
                <c:pt idx="13347">
                  <c:v>2.6117647058823525</c:v>
                </c:pt>
                <c:pt idx="13348">
                  <c:v>2.6117647058823525</c:v>
                </c:pt>
                <c:pt idx="13349">
                  <c:v>2.6117647058823525</c:v>
                </c:pt>
                <c:pt idx="13350">
                  <c:v>2.6117647058823525</c:v>
                </c:pt>
                <c:pt idx="13351">
                  <c:v>2.6117647058823525</c:v>
                </c:pt>
                <c:pt idx="13352">
                  <c:v>2.6117647058823525</c:v>
                </c:pt>
                <c:pt idx="13353">
                  <c:v>2.6117647058823525</c:v>
                </c:pt>
                <c:pt idx="13354">
                  <c:v>2.6117647058823525</c:v>
                </c:pt>
                <c:pt idx="13355">
                  <c:v>2.6117647058823525</c:v>
                </c:pt>
                <c:pt idx="13356">
                  <c:v>2.6117647058823525</c:v>
                </c:pt>
                <c:pt idx="13357">
                  <c:v>2.6117647058823525</c:v>
                </c:pt>
                <c:pt idx="13358">
                  <c:v>2.6117647058823525</c:v>
                </c:pt>
                <c:pt idx="13359">
                  <c:v>2.6117647058823525</c:v>
                </c:pt>
                <c:pt idx="13360">
                  <c:v>2.6117647058823525</c:v>
                </c:pt>
                <c:pt idx="13361">
                  <c:v>2.6117647058823525</c:v>
                </c:pt>
                <c:pt idx="13362">
                  <c:v>2.6117647058823525</c:v>
                </c:pt>
                <c:pt idx="13363">
                  <c:v>2.6117647058823525</c:v>
                </c:pt>
                <c:pt idx="13364">
                  <c:v>2.6117647058823525</c:v>
                </c:pt>
                <c:pt idx="13365">
                  <c:v>2.6117647058823525</c:v>
                </c:pt>
                <c:pt idx="13366">
                  <c:v>2.6117647058823525</c:v>
                </c:pt>
                <c:pt idx="13367">
                  <c:v>2.6117647058823525</c:v>
                </c:pt>
                <c:pt idx="13368">
                  <c:v>2.6117647058823525</c:v>
                </c:pt>
                <c:pt idx="13369">
                  <c:v>2.6117647058823525</c:v>
                </c:pt>
                <c:pt idx="13370">
                  <c:v>2.6117647058823525</c:v>
                </c:pt>
                <c:pt idx="13371">
                  <c:v>2.6117647058823525</c:v>
                </c:pt>
                <c:pt idx="13372">
                  <c:v>2.6117647058823525</c:v>
                </c:pt>
                <c:pt idx="13373">
                  <c:v>2.6117647058823525</c:v>
                </c:pt>
                <c:pt idx="13374">
                  <c:v>2.6117647058823525</c:v>
                </c:pt>
                <c:pt idx="13375">
                  <c:v>2.6117647058823525</c:v>
                </c:pt>
                <c:pt idx="13376">
                  <c:v>2.6117647058823525</c:v>
                </c:pt>
                <c:pt idx="13377">
                  <c:v>2.6117647058823525</c:v>
                </c:pt>
                <c:pt idx="13378">
                  <c:v>2.6117647058823525</c:v>
                </c:pt>
                <c:pt idx="13379">
                  <c:v>2.6117647058823525</c:v>
                </c:pt>
                <c:pt idx="13380">
                  <c:v>2.6117647058823525</c:v>
                </c:pt>
                <c:pt idx="13381">
                  <c:v>2.6117647058823525</c:v>
                </c:pt>
                <c:pt idx="13382">
                  <c:v>2.6117647058823525</c:v>
                </c:pt>
                <c:pt idx="13383">
                  <c:v>2.6117647058823525</c:v>
                </c:pt>
                <c:pt idx="13384">
                  <c:v>2.6117647058823525</c:v>
                </c:pt>
                <c:pt idx="13385">
                  <c:v>2.6117647058823525</c:v>
                </c:pt>
                <c:pt idx="13386">
                  <c:v>2.6117647058823525</c:v>
                </c:pt>
                <c:pt idx="13387">
                  <c:v>2.6117647058823525</c:v>
                </c:pt>
                <c:pt idx="13388">
                  <c:v>2.6117647058823525</c:v>
                </c:pt>
                <c:pt idx="13389">
                  <c:v>2.6117647058823525</c:v>
                </c:pt>
                <c:pt idx="13390">
                  <c:v>2.6117647058823525</c:v>
                </c:pt>
                <c:pt idx="13391">
                  <c:v>2.6117647058823525</c:v>
                </c:pt>
                <c:pt idx="13392">
                  <c:v>2.6117647058823525</c:v>
                </c:pt>
                <c:pt idx="13393">
                  <c:v>2.6117647058823525</c:v>
                </c:pt>
                <c:pt idx="13394">
                  <c:v>2.6117647058823525</c:v>
                </c:pt>
                <c:pt idx="13395">
                  <c:v>2.6117647058823525</c:v>
                </c:pt>
                <c:pt idx="13396">
                  <c:v>2.6117647058823525</c:v>
                </c:pt>
                <c:pt idx="13397">
                  <c:v>2.6117647058823525</c:v>
                </c:pt>
                <c:pt idx="13398">
                  <c:v>2.6117647058823525</c:v>
                </c:pt>
                <c:pt idx="13399">
                  <c:v>2.6117647058823525</c:v>
                </c:pt>
                <c:pt idx="13400">
                  <c:v>2.6117647058823525</c:v>
                </c:pt>
                <c:pt idx="13401">
                  <c:v>2.6117647058823525</c:v>
                </c:pt>
                <c:pt idx="13402">
                  <c:v>2.6117647058823525</c:v>
                </c:pt>
                <c:pt idx="13403">
                  <c:v>2.6117647058823525</c:v>
                </c:pt>
                <c:pt idx="13404">
                  <c:v>2.6117647058823525</c:v>
                </c:pt>
                <c:pt idx="13405">
                  <c:v>2.6117647058823525</c:v>
                </c:pt>
                <c:pt idx="13406">
                  <c:v>2.6117647058823525</c:v>
                </c:pt>
                <c:pt idx="13407">
                  <c:v>2.6117647058823525</c:v>
                </c:pt>
                <c:pt idx="13408">
                  <c:v>2.6117647058823525</c:v>
                </c:pt>
                <c:pt idx="13409">
                  <c:v>2.6117647058823525</c:v>
                </c:pt>
                <c:pt idx="13410">
                  <c:v>2.6117647058823525</c:v>
                </c:pt>
                <c:pt idx="13411">
                  <c:v>2.6117647058823525</c:v>
                </c:pt>
                <c:pt idx="13412">
                  <c:v>2.6117647058823525</c:v>
                </c:pt>
                <c:pt idx="13413">
                  <c:v>2.6117647058823525</c:v>
                </c:pt>
                <c:pt idx="13414">
                  <c:v>2.6117647058823525</c:v>
                </c:pt>
                <c:pt idx="13415">
                  <c:v>2.6117647058823525</c:v>
                </c:pt>
                <c:pt idx="13416">
                  <c:v>2.6117647058823525</c:v>
                </c:pt>
                <c:pt idx="13417">
                  <c:v>2.6117647058823525</c:v>
                </c:pt>
                <c:pt idx="13418">
                  <c:v>2.6117647058823525</c:v>
                </c:pt>
                <c:pt idx="13419">
                  <c:v>2.6117647058823525</c:v>
                </c:pt>
                <c:pt idx="13420">
                  <c:v>2.6117647058823525</c:v>
                </c:pt>
                <c:pt idx="13421">
                  <c:v>2.6117647058823525</c:v>
                </c:pt>
                <c:pt idx="13422">
                  <c:v>2.6117647058823525</c:v>
                </c:pt>
                <c:pt idx="13423">
                  <c:v>2.6117647058823525</c:v>
                </c:pt>
                <c:pt idx="13424">
                  <c:v>2.6117647058823525</c:v>
                </c:pt>
                <c:pt idx="13425">
                  <c:v>2.6117647058823525</c:v>
                </c:pt>
                <c:pt idx="13426">
                  <c:v>2.6117647058823525</c:v>
                </c:pt>
                <c:pt idx="13427">
                  <c:v>2.6117647058823525</c:v>
                </c:pt>
                <c:pt idx="13428">
                  <c:v>2.6117647058823525</c:v>
                </c:pt>
                <c:pt idx="13429">
                  <c:v>2.6117647058823525</c:v>
                </c:pt>
                <c:pt idx="13430">
                  <c:v>2.6117647058823525</c:v>
                </c:pt>
                <c:pt idx="13431">
                  <c:v>2.6117647058823525</c:v>
                </c:pt>
                <c:pt idx="13432">
                  <c:v>2.6117647058823525</c:v>
                </c:pt>
                <c:pt idx="13433">
                  <c:v>2.6117647058823525</c:v>
                </c:pt>
                <c:pt idx="13434">
                  <c:v>2.6117647058823525</c:v>
                </c:pt>
                <c:pt idx="13435">
                  <c:v>2.6117647058823525</c:v>
                </c:pt>
                <c:pt idx="13436">
                  <c:v>2.6117647058823525</c:v>
                </c:pt>
                <c:pt idx="13437">
                  <c:v>2.6117647058823525</c:v>
                </c:pt>
                <c:pt idx="13438">
                  <c:v>2.6117647058823525</c:v>
                </c:pt>
                <c:pt idx="13439">
                  <c:v>2.6117647058823525</c:v>
                </c:pt>
                <c:pt idx="13440">
                  <c:v>2.6117647058823525</c:v>
                </c:pt>
                <c:pt idx="13441">
                  <c:v>2.6117647058823525</c:v>
                </c:pt>
                <c:pt idx="13442">
                  <c:v>2.6117647058823525</c:v>
                </c:pt>
                <c:pt idx="13443">
                  <c:v>2.6117647058823525</c:v>
                </c:pt>
                <c:pt idx="13444">
                  <c:v>2.6117647058823525</c:v>
                </c:pt>
                <c:pt idx="13445">
                  <c:v>2.6117647058823525</c:v>
                </c:pt>
                <c:pt idx="13446">
                  <c:v>2.6117647058823525</c:v>
                </c:pt>
                <c:pt idx="13447">
                  <c:v>2.6117647058823525</c:v>
                </c:pt>
                <c:pt idx="13448">
                  <c:v>2.6117647058823525</c:v>
                </c:pt>
                <c:pt idx="13449">
                  <c:v>2.6117647058823525</c:v>
                </c:pt>
                <c:pt idx="13450">
                  <c:v>2.6117647058823525</c:v>
                </c:pt>
                <c:pt idx="13451">
                  <c:v>2.6117647058823525</c:v>
                </c:pt>
                <c:pt idx="13452">
                  <c:v>2.6117647058823525</c:v>
                </c:pt>
                <c:pt idx="13453">
                  <c:v>2.6117647058823525</c:v>
                </c:pt>
                <c:pt idx="13454">
                  <c:v>2.6117647058823525</c:v>
                </c:pt>
                <c:pt idx="13455">
                  <c:v>2.6117647058823525</c:v>
                </c:pt>
                <c:pt idx="13456">
                  <c:v>2.6117647058823525</c:v>
                </c:pt>
                <c:pt idx="13457">
                  <c:v>2.6117647058823525</c:v>
                </c:pt>
                <c:pt idx="13458">
                  <c:v>2.6117647058823525</c:v>
                </c:pt>
                <c:pt idx="13459">
                  <c:v>2.6117647058823525</c:v>
                </c:pt>
                <c:pt idx="13460">
                  <c:v>2.6117647058823525</c:v>
                </c:pt>
                <c:pt idx="13461">
                  <c:v>2.6117647058823525</c:v>
                </c:pt>
                <c:pt idx="13462">
                  <c:v>2.6117647058823525</c:v>
                </c:pt>
                <c:pt idx="13463">
                  <c:v>2.6117647058823525</c:v>
                </c:pt>
                <c:pt idx="13464">
                  <c:v>2.6117647058823525</c:v>
                </c:pt>
                <c:pt idx="13465">
                  <c:v>2.6117647058823525</c:v>
                </c:pt>
                <c:pt idx="13466">
                  <c:v>2.6117647058823525</c:v>
                </c:pt>
                <c:pt idx="13467">
                  <c:v>2.6117647058823525</c:v>
                </c:pt>
                <c:pt idx="13468">
                  <c:v>2.6117647058823525</c:v>
                </c:pt>
                <c:pt idx="13469">
                  <c:v>2.6117647058823525</c:v>
                </c:pt>
                <c:pt idx="13470">
                  <c:v>2.6117647058823525</c:v>
                </c:pt>
                <c:pt idx="13471">
                  <c:v>2.6117647058823525</c:v>
                </c:pt>
                <c:pt idx="13472">
                  <c:v>2.6117647058823525</c:v>
                </c:pt>
                <c:pt idx="13473">
                  <c:v>2.6117647058823525</c:v>
                </c:pt>
                <c:pt idx="13474">
                  <c:v>2.6117647058823525</c:v>
                </c:pt>
                <c:pt idx="13475">
                  <c:v>2.6117647058823525</c:v>
                </c:pt>
                <c:pt idx="13476">
                  <c:v>2.6117647058823525</c:v>
                </c:pt>
                <c:pt idx="13477">
                  <c:v>2.6117647058823525</c:v>
                </c:pt>
                <c:pt idx="13478">
                  <c:v>2.6117647058823525</c:v>
                </c:pt>
                <c:pt idx="13479">
                  <c:v>2.6117647058823525</c:v>
                </c:pt>
                <c:pt idx="13480">
                  <c:v>2.6117647058823525</c:v>
                </c:pt>
                <c:pt idx="13481">
                  <c:v>2.6117647058823525</c:v>
                </c:pt>
                <c:pt idx="13482">
                  <c:v>2.6117647058823525</c:v>
                </c:pt>
                <c:pt idx="13483">
                  <c:v>2.6117647058823525</c:v>
                </c:pt>
                <c:pt idx="13484">
                  <c:v>2.6117647058823525</c:v>
                </c:pt>
                <c:pt idx="13485">
                  <c:v>2.6117647058823525</c:v>
                </c:pt>
                <c:pt idx="13486">
                  <c:v>2.6117647058823525</c:v>
                </c:pt>
                <c:pt idx="13487">
                  <c:v>2.6117647058823525</c:v>
                </c:pt>
                <c:pt idx="13488">
                  <c:v>2.6117647058823525</c:v>
                </c:pt>
                <c:pt idx="13489">
                  <c:v>2.6117647058823525</c:v>
                </c:pt>
                <c:pt idx="13490">
                  <c:v>2.6117647058823525</c:v>
                </c:pt>
                <c:pt idx="13491">
                  <c:v>2.6117647058823525</c:v>
                </c:pt>
                <c:pt idx="13492">
                  <c:v>2.6117647058823525</c:v>
                </c:pt>
                <c:pt idx="13493">
                  <c:v>2.6117647058823525</c:v>
                </c:pt>
                <c:pt idx="13494">
                  <c:v>2.6117647058823525</c:v>
                </c:pt>
                <c:pt idx="13495">
                  <c:v>2.6117647058823525</c:v>
                </c:pt>
                <c:pt idx="13496">
                  <c:v>2.6117647058823525</c:v>
                </c:pt>
                <c:pt idx="13497">
                  <c:v>2.6117647058823525</c:v>
                </c:pt>
                <c:pt idx="13498">
                  <c:v>2.6117647058823525</c:v>
                </c:pt>
                <c:pt idx="13499">
                  <c:v>2.6117647058823525</c:v>
                </c:pt>
                <c:pt idx="13500">
                  <c:v>2.6117647058823525</c:v>
                </c:pt>
                <c:pt idx="13501">
                  <c:v>2.6117647058823525</c:v>
                </c:pt>
                <c:pt idx="13502">
                  <c:v>2.6117647058823525</c:v>
                </c:pt>
                <c:pt idx="13503">
                  <c:v>2.6117647058823525</c:v>
                </c:pt>
                <c:pt idx="13504">
                  <c:v>2.6117647058823525</c:v>
                </c:pt>
                <c:pt idx="13505">
                  <c:v>2.6117647058823525</c:v>
                </c:pt>
                <c:pt idx="13506">
                  <c:v>2.6117647058823525</c:v>
                </c:pt>
                <c:pt idx="13507">
                  <c:v>2.6117647058823525</c:v>
                </c:pt>
                <c:pt idx="13508">
                  <c:v>2.6117647058823525</c:v>
                </c:pt>
                <c:pt idx="13509">
                  <c:v>2.6117647058823525</c:v>
                </c:pt>
                <c:pt idx="13510">
                  <c:v>2.6117647058823525</c:v>
                </c:pt>
                <c:pt idx="13511">
                  <c:v>2.6117647058823525</c:v>
                </c:pt>
                <c:pt idx="13512">
                  <c:v>2.6117647058823525</c:v>
                </c:pt>
                <c:pt idx="13513">
                  <c:v>2.6117647058823525</c:v>
                </c:pt>
                <c:pt idx="13514">
                  <c:v>2.6117647058823525</c:v>
                </c:pt>
                <c:pt idx="13515">
                  <c:v>2.6117647058823525</c:v>
                </c:pt>
                <c:pt idx="13516">
                  <c:v>2.6117647058823525</c:v>
                </c:pt>
                <c:pt idx="13517">
                  <c:v>2.6117647058823525</c:v>
                </c:pt>
                <c:pt idx="13518">
                  <c:v>2.6117647058823525</c:v>
                </c:pt>
                <c:pt idx="13519">
                  <c:v>2.6117647058823525</c:v>
                </c:pt>
                <c:pt idx="13520">
                  <c:v>2.6117647058823525</c:v>
                </c:pt>
                <c:pt idx="13521">
                  <c:v>2.6117647058823525</c:v>
                </c:pt>
                <c:pt idx="13522">
                  <c:v>2.6117647058823525</c:v>
                </c:pt>
                <c:pt idx="13523">
                  <c:v>2.6117647058823525</c:v>
                </c:pt>
                <c:pt idx="13524">
                  <c:v>2.6117647058823525</c:v>
                </c:pt>
                <c:pt idx="13525">
                  <c:v>2.6117647058823525</c:v>
                </c:pt>
                <c:pt idx="13526">
                  <c:v>2.6117647058823525</c:v>
                </c:pt>
                <c:pt idx="13527">
                  <c:v>2.6117647058823525</c:v>
                </c:pt>
                <c:pt idx="13528">
                  <c:v>2.6117647058823525</c:v>
                </c:pt>
                <c:pt idx="13529">
                  <c:v>2.6117647058823525</c:v>
                </c:pt>
                <c:pt idx="13530">
                  <c:v>2.6117647058823525</c:v>
                </c:pt>
                <c:pt idx="13531">
                  <c:v>2.6117647058823525</c:v>
                </c:pt>
                <c:pt idx="13532">
                  <c:v>2.6117647058823525</c:v>
                </c:pt>
                <c:pt idx="13533">
                  <c:v>2.6117647058823525</c:v>
                </c:pt>
                <c:pt idx="13534">
                  <c:v>2.6117647058823525</c:v>
                </c:pt>
                <c:pt idx="13535">
                  <c:v>2.6117647058823525</c:v>
                </c:pt>
                <c:pt idx="13536">
                  <c:v>2.6117647058823525</c:v>
                </c:pt>
                <c:pt idx="13537">
                  <c:v>2.6117647058823525</c:v>
                </c:pt>
                <c:pt idx="13538">
                  <c:v>2.6117647058823525</c:v>
                </c:pt>
                <c:pt idx="13539">
                  <c:v>2.6117647058823525</c:v>
                </c:pt>
                <c:pt idx="13540">
                  <c:v>2.6117647058823525</c:v>
                </c:pt>
                <c:pt idx="13541">
                  <c:v>2.6117647058823525</c:v>
                </c:pt>
                <c:pt idx="13542">
                  <c:v>2.6117647058823525</c:v>
                </c:pt>
                <c:pt idx="13543">
                  <c:v>2.6117647058823525</c:v>
                </c:pt>
                <c:pt idx="13544">
                  <c:v>2.6117647058823525</c:v>
                </c:pt>
                <c:pt idx="13545">
                  <c:v>2.6117647058823525</c:v>
                </c:pt>
                <c:pt idx="13546">
                  <c:v>2.6117647058823525</c:v>
                </c:pt>
                <c:pt idx="13547">
                  <c:v>2.6117647058823525</c:v>
                </c:pt>
                <c:pt idx="13548">
                  <c:v>2.6117647058823525</c:v>
                </c:pt>
                <c:pt idx="13549">
                  <c:v>2.6117647058823525</c:v>
                </c:pt>
                <c:pt idx="13550">
                  <c:v>2.6117647058823525</c:v>
                </c:pt>
                <c:pt idx="13551">
                  <c:v>2.6117647058823525</c:v>
                </c:pt>
                <c:pt idx="13552">
                  <c:v>2.6117647058823525</c:v>
                </c:pt>
                <c:pt idx="13553">
                  <c:v>2.6117647058823525</c:v>
                </c:pt>
                <c:pt idx="13554">
                  <c:v>2.6117647058823525</c:v>
                </c:pt>
                <c:pt idx="13555">
                  <c:v>2.6117647058823525</c:v>
                </c:pt>
                <c:pt idx="13556">
                  <c:v>2.6117647058823525</c:v>
                </c:pt>
                <c:pt idx="13557">
                  <c:v>2.6117647058823525</c:v>
                </c:pt>
                <c:pt idx="13558">
                  <c:v>2.6117647058823525</c:v>
                </c:pt>
                <c:pt idx="13559">
                  <c:v>2.6117647058823525</c:v>
                </c:pt>
                <c:pt idx="13560">
                  <c:v>2.6117647058823525</c:v>
                </c:pt>
                <c:pt idx="13561">
                  <c:v>2.6117647058823525</c:v>
                </c:pt>
                <c:pt idx="13562">
                  <c:v>2.6117647058823525</c:v>
                </c:pt>
                <c:pt idx="13563">
                  <c:v>2.6117647058823525</c:v>
                </c:pt>
                <c:pt idx="13564">
                  <c:v>2.6117647058823525</c:v>
                </c:pt>
                <c:pt idx="13565">
                  <c:v>2.6117647058823525</c:v>
                </c:pt>
                <c:pt idx="13566">
                  <c:v>2.6117647058823525</c:v>
                </c:pt>
                <c:pt idx="13567">
                  <c:v>2.6117647058823525</c:v>
                </c:pt>
                <c:pt idx="13568">
                  <c:v>2.6117647058823525</c:v>
                </c:pt>
                <c:pt idx="13569">
                  <c:v>2.6117647058823525</c:v>
                </c:pt>
                <c:pt idx="13570">
                  <c:v>2.6117647058823525</c:v>
                </c:pt>
                <c:pt idx="13571">
                  <c:v>2.6117647058823525</c:v>
                </c:pt>
                <c:pt idx="13572">
                  <c:v>2.6117647058823525</c:v>
                </c:pt>
                <c:pt idx="13573">
                  <c:v>2.6117647058823525</c:v>
                </c:pt>
                <c:pt idx="13574">
                  <c:v>2.6117647058823525</c:v>
                </c:pt>
                <c:pt idx="13575">
                  <c:v>2.6117647058823525</c:v>
                </c:pt>
                <c:pt idx="13576">
                  <c:v>2.6117647058823525</c:v>
                </c:pt>
                <c:pt idx="13577">
                  <c:v>2.6117647058823525</c:v>
                </c:pt>
                <c:pt idx="13578">
                  <c:v>2.6117647058823525</c:v>
                </c:pt>
                <c:pt idx="13579">
                  <c:v>2.6117647058823525</c:v>
                </c:pt>
                <c:pt idx="13580">
                  <c:v>2.6117647058823525</c:v>
                </c:pt>
                <c:pt idx="13581">
                  <c:v>2.6117647058823525</c:v>
                </c:pt>
                <c:pt idx="13582">
                  <c:v>2.6117647058823525</c:v>
                </c:pt>
                <c:pt idx="13583">
                  <c:v>2.6117647058823525</c:v>
                </c:pt>
                <c:pt idx="13584">
                  <c:v>2.6117647058823525</c:v>
                </c:pt>
                <c:pt idx="13585">
                  <c:v>2.6117647058823525</c:v>
                </c:pt>
                <c:pt idx="13586">
                  <c:v>2.6117647058823525</c:v>
                </c:pt>
                <c:pt idx="13587">
                  <c:v>2.6117647058823525</c:v>
                </c:pt>
                <c:pt idx="13588">
                  <c:v>2.6117647058823525</c:v>
                </c:pt>
                <c:pt idx="13589">
                  <c:v>2.6117647058823525</c:v>
                </c:pt>
                <c:pt idx="13590">
                  <c:v>2.6117647058823525</c:v>
                </c:pt>
                <c:pt idx="13591">
                  <c:v>2.6117647058823525</c:v>
                </c:pt>
                <c:pt idx="13592">
                  <c:v>2.6117647058823525</c:v>
                </c:pt>
                <c:pt idx="13593">
                  <c:v>2.6117647058823525</c:v>
                </c:pt>
                <c:pt idx="13594">
                  <c:v>2.6117647058823525</c:v>
                </c:pt>
                <c:pt idx="13595">
                  <c:v>2.6117647058823525</c:v>
                </c:pt>
                <c:pt idx="13596">
                  <c:v>2.6117647058823525</c:v>
                </c:pt>
                <c:pt idx="13597">
                  <c:v>2.6117647058823525</c:v>
                </c:pt>
                <c:pt idx="13598">
                  <c:v>2.6117647058823525</c:v>
                </c:pt>
                <c:pt idx="13599">
                  <c:v>2.6117647058823525</c:v>
                </c:pt>
                <c:pt idx="13600">
                  <c:v>2.6117647058823525</c:v>
                </c:pt>
                <c:pt idx="13601">
                  <c:v>2.6117647058823525</c:v>
                </c:pt>
                <c:pt idx="13602">
                  <c:v>2.6117647058823525</c:v>
                </c:pt>
                <c:pt idx="13603">
                  <c:v>2.6117647058823525</c:v>
                </c:pt>
                <c:pt idx="13604">
                  <c:v>2.6117647058823525</c:v>
                </c:pt>
                <c:pt idx="13605">
                  <c:v>2.6117647058823525</c:v>
                </c:pt>
                <c:pt idx="13606">
                  <c:v>2.6117647058823525</c:v>
                </c:pt>
                <c:pt idx="13607">
                  <c:v>2.6117647058823525</c:v>
                </c:pt>
                <c:pt idx="13608">
                  <c:v>2.6117647058823525</c:v>
                </c:pt>
                <c:pt idx="13609">
                  <c:v>2.6117647058823525</c:v>
                </c:pt>
                <c:pt idx="13610">
                  <c:v>2.6117647058823525</c:v>
                </c:pt>
                <c:pt idx="13611">
                  <c:v>2.6117647058823525</c:v>
                </c:pt>
                <c:pt idx="13612">
                  <c:v>2.6117647058823525</c:v>
                </c:pt>
                <c:pt idx="13613">
                  <c:v>2.6117647058823525</c:v>
                </c:pt>
                <c:pt idx="13614">
                  <c:v>2.6117647058823525</c:v>
                </c:pt>
                <c:pt idx="13615">
                  <c:v>2.6117647058823525</c:v>
                </c:pt>
                <c:pt idx="13616">
                  <c:v>2.6117647058823525</c:v>
                </c:pt>
                <c:pt idx="13617">
                  <c:v>2.6117647058823525</c:v>
                </c:pt>
                <c:pt idx="13618">
                  <c:v>2.6117647058823525</c:v>
                </c:pt>
                <c:pt idx="13619">
                  <c:v>2.6117647058823525</c:v>
                </c:pt>
                <c:pt idx="13620">
                  <c:v>2.6117647058823525</c:v>
                </c:pt>
                <c:pt idx="13621">
                  <c:v>2.6117647058823525</c:v>
                </c:pt>
                <c:pt idx="13622">
                  <c:v>2.6117647058823525</c:v>
                </c:pt>
                <c:pt idx="13623">
                  <c:v>2.6117647058823525</c:v>
                </c:pt>
                <c:pt idx="13624">
                  <c:v>2.6117647058823525</c:v>
                </c:pt>
                <c:pt idx="13625">
                  <c:v>2.6117647058823525</c:v>
                </c:pt>
                <c:pt idx="13626">
                  <c:v>2.6117647058823525</c:v>
                </c:pt>
                <c:pt idx="13627">
                  <c:v>2.6117647058823525</c:v>
                </c:pt>
                <c:pt idx="13628">
                  <c:v>2.6117647058823525</c:v>
                </c:pt>
                <c:pt idx="13629">
                  <c:v>2.6117647058823525</c:v>
                </c:pt>
                <c:pt idx="13630">
                  <c:v>2.6117647058823525</c:v>
                </c:pt>
                <c:pt idx="13631">
                  <c:v>2.6117647058823525</c:v>
                </c:pt>
                <c:pt idx="13632">
                  <c:v>2.6117647058823525</c:v>
                </c:pt>
                <c:pt idx="13633">
                  <c:v>2.6117647058823525</c:v>
                </c:pt>
                <c:pt idx="13634">
                  <c:v>2.6117647058823525</c:v>
                </c:pt>
                <c:pt idx="13635">
                  <c:v>2.6117647058823525</c:v>
                </c:pt>
                <c:pt idx="13636">
                  <c:v>2.6117647058823525</c:v>
                </c:pt>
                <c:pt idx="13637">
                  <c:v>2.6117647058823525</c:v>
                </c:pt>
                <c:pt idx="13638">
                  <c:v>2.6117647058823525</c:v>
                </c:pt>
                <c:pt idx="13639">
                  <c:v>2.6117647058823525</c:v>
                </c:pt>
                <c:pt idx="13640">
                  <c:v>2.6117647058823525</c:v>
                </c:pt>
                <c:pt idx="13641">
                  <c:v>2.6117647058823525</c:v>
                </c:pt>
                <c:pt idx="13642">
                  <c:v>2.6117647058823525</c:v>
                </c:pt>
                <c:pt idx="13643">
                  <c:v>2.6117647058823525</c:v>
                </c:pt>
                <c:pt idx="13644">
                  <c:v>2.6117647058823525</c:v>
                </c:pt>
                <c:pt idx="13645">
                  <c:v>2.6117647058823525</c:v>
                </c:pt>
                <c:pt idx="13646">
                  <c:v>2.6117647058823525</c:v>
                </c:pt>
                <c:pt idx="13647">
                  <c:v>2.6117647058823525</c:v>
                </c:pt>
                <c:pt idx="13648">
                  <c:v>2.6117647058823525</c:v>
                </c:pt>
                <c:pt idx="13649">
                  <c:v>2.6117647058823525</c:v>
                </c:pt>
                <c:pt idx="13650">
                  <c:v>2.6117647058823525</c:v>
                </c:pt>
                <c:pt idx="13651">
                  <c:v>2.6117647058823525</c:v>
                </c:pt>
                <c:pt idx="13652">
                  <c:v>2.6117647058823525</c:v>
                </c:pt>
                <c:pt idx="13653">
                  <c:v>2.6117647058823525</c:v>
                </c:pt>
                <c:pt idx="13654">
                  <c:v>2.6117647058823525</c:v>
                </c:pt>
                <c:pt idx="13655">
                  <c:v>2.6117647058823525</c:v>
                </c:pt>
                <c:pt idx="13656">
                  <c:v>2.6117647058823525</c:v>
                </c:pt>
                <c:pt idx="13657">
                  <c:v>2.6117647058823525</c:v>
                </c:pt>
                <c:pt idx="13658">
                  <c:v>2.6117647058823525</c:v>
                </c:pt>
                <c:pt idx="13659">
                  <c:v>2.6117647058823525</c:v>
                </c:pt>
                <c:pt idx="13660">
                  <c:v>2.6117647058823525</c:v>
                </c:pt>
                <c:pt idx="13661">
                  <c:v>2.6117647058823525</c:v>
                </c:pt>
                <c:pt idx="13662">
                  <c:v>2.6117647058823525</c:v>
                </c:pt>
                <c:pt idx="13663">
                  <c:v>2.6117647058823525</c:v>
                </c:pt>
                <c:pt idx="13664">
                  <c:v>2.6117647058823525</c:v>
                </c:pt>
                <c:pt idx="13665">
                  <c:v>2.6117647058823525</c:v>
                </c:pt>
                <c:pt idx="13666">
                  <c:v>2.6117647058823525</c:v>
                </c:pt>
                <c:pt idx="13667">
                  <c:v>2.6117647058823525</c:v>
                </c:pt>
                <c:pt idx="13668">
                  <c:v>2.6117647058823525</c:v>
                </c:pt>
                <c:pt idx="13669">
                  <c:v>2.6117647058823525</c:v>
                </c:pt>
                <c:pt idx="13670">
                  <c:v>2.6117647058823525</c:v>
                </c:pt>
                <c:pt idx="13671">
                  <c:v>2.6117647058823525</c:v>
                </c:pt>
                <c:pt idx="13672">
                  <c:v>2.6117647058823525</c:v>
                </c:pt>
                <c:pt idx="13673">
                  <c:v>2.6117647058823525</c:v>
                </c:pt>
                <c:pt idx="13674">
                  <c:v>2.6117647058823525</c:v>
                </c:pt>
                <c:pt idx="13675">
                  <c:v>2.6117647058823525</c:v>
                </c:pt>
                <c:pt idx="13676">
                  <c:v>2.6117647058823525</c:v>
                </c:pt>
                <c:pt idx="13677">
                  <c:v>2.6117647058823525</c:v>
                </c:pt>
                <c:pt idx="13678">
                  <c:v>2.6117647058823525</c:v>
                </c:pt>
                <c:pt idx="13679">
                  <c:v>2.6117647058823525</c:v>
                </c:pt>
                <c:pt idx="13680">
                  <c:v>2.6117647058823525</c:v>
                </c:pt>
                <c:pt idx="13681">
                  <c:v>2.6117647058823525</c:v>
                </c:pt>
                <c:pt idx="13682">
                  <c:v>2.6117647058823525</c:v>
                </c:pt>
                <c:pt idx="13683">
                  <c:v>2.6117647058823525</c:v>
                </c:pt>
                <c:pt idx="13684">
                  <c:v>2.6117647058823525</c:v>
                </c:pt>
                <c:pt idx="13685">
                  <c:v>2.6117647058823525</c:v>
                </c:pt>
                <c:pt idx="13686">
                  <c:v>2.6117647058823525</c:v>
                </c:pt>
                <c:pt idx="13687">
                  <c:v>2.6117647058823525</c:v>
                </c:pt>
                <c:pt idx="13688">
                  <c:v>2.6117647058823525</c:v>
                </c:pt>
                <c:pt idx="13689">
                  <c:v>2.6117647058823525</c:v>
                </c:pt>
                <c:pt idx="13690">
                  <c:v>2.6117647058823525</c:v>
                </c:pt>
                <c:pt idx="13691">
                  <c:v>2.6117647058823525</c:v>
                </c:pt>
                <c:pt idx="13692">
                  <c:v>2.6117647058823525</c:v>
                </c:pt>
                <c:pt idx="13693">
                  <c:v>2.6117647058823525</c:v>
                </c:pt>
                <c:pt idx="13694">
                  <c:v>2.6117647058823525</c:v>
                </c:pt>
                <c:pt idx="13695">
                  <c:v>2.6117647058823525</c:v>
                </c:pt>
                <c:pt idx="13696">
                  <c:v>2.6117647058823525</c:v>
                </c:pt>
                <c:pt idx="13697">
                  <c:v>2.6117647058823525</c:v>
                </c:pt>
                <c:pt idx="13698">
                  <c:v>2.6117647058823525</c:v>
                </c:pt>
                <c:pt idx="13699">
                  <c:v>2.6117647058823525</c:v>
                </c:pt>
                <c:pt idx="13700">
                  <c:v>2.6117647058823525</c:v>
                </c:pt>
                <c:pt idx="13701">
                  <c:v>2.6117647058823525</c:v>
                </c:pt>
                <c:pt idx="13702">
                  <c:v>2.6117647058823525</c:v>
                </c:pt>
                <c:pt idx="13703">
                  <c:v>2.6117647058823525</c:v>
                </c:pt>
                <c:pt idx="13704">
                  <c:v>2.6117647058823525</c:v>
                </c:pt>
                <c:pt idx="13705">
                  <c:v>2.6117647058823525</c:v>
                </c:pt>
                <c:pt idx="13706">
                  <c:v>2.6117647058823525</c:v>
                </c:pt>
                <c:pt idx="13707">
                  <c:v>2.6117647058823525</c:v>
                </c:pt>
                <c:pt idx="13708">
                  <c:v>2.6117647058823525</c:v>
                </c:pt>
                <c:pt idx="13709">
                  <c:v>2.6117647058823525</c:v>
                </c:pt>
                <c:pt idx="13710">
                  <c:v>2.6117647058823525</c:v>
                </c:pt>
                <c:pt idx="13711">
                  <c:v>2.6117647058823525</c:v>
                </c:pt>
                <c:pt idx="13712">
                  <c:v>2.6117647058823525</c:v>
                </c:pt>
                <c:pt idx="13713">
                  <c:v>2.6117647058823525</c:v>
                </c:pt>
                <c:pt idx="13714">
                  <c:v>2.6117647058823525</c:v>
                </c:pt>
                <c:pt idx="13715">
                  <c:v>2.6117647058823525</c:v>
                </c:pt>
                <c:pt idx="13716">
                  <c:v>2.6117647058823525</c:v>
                </c:pt>
                <c:pt idx="13717">
                  <c:v>2.6117647058823525</c:v>
                </c:pt>
                <c:pt idx="13718">
                  <c:v>2.6117647058823525</c:v>
                </c:pt>
                <c:pt idx="13719">
                  <c:v>2.6117647058823525</c:v>
                </c:pt>
                <c:pt idx="13720">
                  <c:v>2.6117647058823525</c:v>
                </c:pt>
                <c:pt idx="13721">
                  <c:v>2.6117647058823525</c:v>
                </c:pt>
                <c:pt idx="13722">
                  <c:v>2.6117647058823525</c:v>
                </c:pt>
                <c:pt idx="13723">
                  <c:v>2.6117647058823525</c:v>
                </c:pt>
                <c:pt idx="13724">
                  <c:v>2.6117647058823525</c:v>
                </c:pt>
                <c:pt idx="13725">
                  <c:v>2.6117647058823525</c:v>
                </c:pt>
                <c:pt idx="13726">
                  <c:v>2.6117647058823525</c:v>
                </c:pt>
                <c:pt idx="13727">
                  <c:v>2.6117647058823525</c:v>
                </c:pt>
                <c:pt idx="13728">
                  <c:v>2.6117647058823525</c:v>
                </c:pt>
                <c:pt idx="13729">
                  <c:v>2.6117647058823525</c:v>
                </c:pt>
                <c:pt idx="13730">
                  <c:v>2.6117647058823525</c:v>
                </c:pt>
                <c:pt idx="13731">
                  <c:v>2.6117647058823525</c:v>
                </c:pt>
                <c:pt idx="13732">
                  <c:v>2.6117647058823525</c:v>
                </c:pt>
                <c:pt idx="13733">
                  <c:v>2.6117647058823525</c:v>
                </c:pt>
                <c:pt idx="13734">
                  <c:v>2.6117647058823525</c:v>
                </c:pt>
                <c:pt idx="13735">
                  <c:v>2.6117647058823525</c:v>
                </c:pt>
                <c:pt idx="13736">
                  <c:v>2.6117647058823525</c:v>
                </c:pt>
                <c:pt idx="13737">
                  <c:v>2.6117647058823525</c:v>
                </c:pt>
                <c:pt idx="13738">
                  <c:v>2.6117647058823525</c:v>
                </c:pt>
                <c:pt idx="13739">
                  <c:v>2.6117647058823525</c:v>
                </c:pt>
                <c:pt idx="13740">
                  <c:v>2.6117647058823525</c:v>
                </c:pt>
                <c:pt idx="13741">
                  <c:v>2.6117647058823525</c:v>
                </c:pt>
                <c:pt idx="13742">
                  <c:v>2.6117647058823525</c:v>
                </c:pt>
                <c:pt idx="13743">
                  <c:v>2.6117647058823525</c:v>
                </c:pt>
                <c:pt idx="13744">
                  <c:v>2.6117647058823525</c:v>
                </c:pt>
                <c:pt idx="13745">
                  <c:v>2.6117647058823525</c:v>
                </c:pt>
                <c:pt idx="13746">
                  <c:v>2.6117647058823525</c:v>
                </c:pt>
                <c:pt idx="13747">
                  <c:v>2.6117647058823525</c:v>
                </c:pt>
                <c:pt idx="13748">
                  <c:v>2.6117647058823525</c:v>
                </c:pt>
                <c:pt idx="13749">
                  <c:v>2.6117647058823525</c:v>
                </c:pt>
                <c:pt idx="13750">
                  <c:v>2.6117647058823525</c:v>
                </c:pt>
                <c:pt idx="13751">
                  <c:v>2.6117647058823525</c:v>
                </c:pt>
                <c:pt idx="13752">
                  <c:v>2.6117647058823525</c:v>
                </c:pt>
                <c:pt idx="13753">
                  <c:v>2.6117647058823525</c:v>
                </c:pt>
                <c:pt idx="13754">
                  <c:v>2.6117647058823525</c:v>
                </c:pt>
                <c:pt idx="13755">
                  <c:v>2.6117647058823525</c:v>
                </c:pt>
                <c:pt idx="13756">
                  <c:v>2.6117647058823525</c:v>
                </c:pt>
                <c:pt idx="13757">
                  <c:v>2.6117647058823525</c:v>
                </c:pt>
                <c:pt idx="13758">
                  <c:v>2.6117647058823525</c:v>
                </c:pt>
                <c:pt idx="13759">
                  <c:v>2.6117647058823525</c:v>
                </c:pt>
                <c:pt idx="13760">
                  <c:v>2.6117647058823525</c:v>
                </c:pt>
                <c:pt idx="13761">
                  <c:v>2.6117647058823525</c:v>
                </c:pt>
                <c:pt idx="13762">
                  <c:v>2.6117647058823525</c:v>
                </c:pt>
                <c:pt idx="13763">
                  <c:v>2.6117647058823525</c:v>
                </c:pt>
                <c:pt idx="13764">
                  <c:v>2.6117647058823525</c:v>
                </c:pt>
                <c:pt idx="13765">
                  <c:v>2.6117647058823525</c:v>
                </c:pt>
                <c:pt idx="13766">
                  <c:v>2.6117647058823525</c:v>
                </c:pt>
                <c:pt idx="13767">
                  <c:v>2.6117647058823525</c:v>
                </c:pt>
                <c:pt idx="13768">
                  <c:v>2.6117647058823525</c:v>
                </c:pt>
                <c:pt idx="13769">
                  <c:v>2.6117647058823525</c:v>
                </c:pt>
                <c:pt idx="13770">
                  <c:v>2.6117647058823525</c:v>
                </c:pt>
                <c:pt idx="13771">
                  <c:v>2.6117647058823525</c:v>
                </c:pt>
                <c:pt idx="13772">
                  <c:v>2.6117647058823525</c:v>
                </c:pt>
                <c:pt idx="13773">
                  <c:v>2.6117647058823525</c:v>
                </c:pt>
                <c:pt idx="13774">
                  <c:v>2.6117647058823525</c:v>
                </c:pt>
                <c:pt idx="13775">
                  <c:v>2.6117647058823525</c:v>
                </c:pt>
                <c:pt idx="13776">
                  <c:v>2.6117647058823525</c:v>
                </c:pt>
                <c:pt idx="13777">
                  <c:v>2.6117647058823525</c:v>
                </c:pt>
                <c:pt idx="13778">
                  <c:v>2.6117647058823525</c:v>
                </c:pt>
                <c:pt idx="13779">
                  <c:v>2.6117647058823525</c:v>
                </c:pt>
                <c:pt idx="13780">
                  <c:v>2.6117647058823525</c:v>
                </c:pt>
                <c:pt idx="13781">
                  <c:v>2.6117647058823525</c:v>
                </c:pt>
                <c:pt idx="13782">
                  <c:v>2.6117647058823525</c:v>
                </c:pt>
                <c:pt idx="13783">
                  <c:v>2.6117647058823525</c:v>
                </c:pt>
                <c:pt idx="13784">
                  <c:v>2.6117647058823525</c:v>
                </c:pt>
                <c:pt idx="13785">
                  <c:v>2.6117647058823525</c:v>
                </c:pt>
                <c:pt idx="13786">
                  <c:v>2.6117647058823525</c:v>
                </c:pt>
                <c:pt idx="13787">
                  <c:v>2.6117647058823525</c:v>
                </c:pt>
                <c:pt idx="13788">
                  <c:v>2.6117647058823525</c:v>
                </c:pt>
                <c:pt idx="13789">
                  <c:v>2.6117647058823525</c:v>
                </c:pt>
                <c:pt idx="13790">
                  <c:v>2.6117647058823525</c:v>
                </c:pt>
                <c:pt idx="13791">
                  <c:v>2.6117647058823525</c:v>
                </c:pt>
                <c:pt idx="13792">
                  <c:v>2.6117647058823525</c:v>
                </c:pt>
                <c:pt idx="13793">
                  <c:v>2.6117647058823525</c:v>
                </c:pt>
                <c:pt idx="13794">
                  <c:v>2.6117647058823525</c:v>
                </c:pt>
                <c:pt idx="13795">
                  <c:v>2.6117647058823525</c:v>
                </c:pt>
                <c:pt idx="13796">
                  <c:v>2.6117647058823525</c:v>
                </c:pt>
                <c:pt idx="13797">
                  <c:v>2.6117647058823525</c:v>
                </c:pt>
                <c:pt idx="13798">
                  <c:v>2.6117647058823525</c:v>
                </c:pt>
                <c:pt idx="13799">
                  <c:v>2.6117647058823525</c:v>
                </c:pt>
                <c:pt idx="13800">
                  <c:v>2.6117647058823525</c:v>
                </c:pt>
                <c:pt idx="13801">
                  <c:v>2.6117647058823525</c:v>
                </c:pt>
                <c:pt idx="13802">
                  <c:v>2.6117647058823525</c:v>
                </c:pt>
                <c:pt idx="13803">
                  <c:v>2.6117647058823525</c:v>
                </c:pt>
                <c:pt idx="13804">
                  <c:v>2.6117647058823525</c:v>
                </c:pt>
                <c:pt idx="13805">
                  <c:v>2.6117647058823525</c:v>
                </c:pt>
                <c:pt idx="13806">
                  <c:v>2.6117647058823525</c:v>
                </c:pt>
                <c:pt idx="13807">
                  <c:v>2.6117647058823525</c:v>
                </c:pt>
                <c:pt idx="13808">
                  <c:v>2.6117647058823525</c:v>
                </c:pt>
                <c:pt idx="13809">
                  <c:v>2.6117647058823525</c:v>
                </c:pt>
                <c:pt idx="13810">
                  <c:v>2.6117647058823525</c:v>
                </c:pt>
                <c:pt idx="13811">
                  <c:v>2.6117647058823525</c:v>
                </c:pt>
                <c:pt idx="13812">
                  <c:v>2.6117647058823525</c:v>
                </c:pt>
                <c:pt idx="13813">
                  <c:v>2.6117647058823525</c:v>
                </c:pt>
                <c:pt idx="13814">
                  <c:v>2.6117647058823525</c:v>
                </c:pt>
                <c:pt idx="13815">
                  <c:v>2.6117647058823525</c:v>
                </c:pt>
                <c:pt idx="13816">
                  <c:v>2.6117647058823525</c:v>
                </c:pt>
                <c:pt idx="13817">
                  <c:v>2.6117647058823525</c:v>
                </c:pt>
                <c:pt idx="13818">
                  <c:v>2.6117647058823525</c:v>
                </c:pt>
                <c:pt idx="13819">
                  <c:v>2.6117647058823525</c:v>
                </c:pt>
                <c:pt idx="13820">
                  <c:v>2.6117647058823525</c:v>
                </c:pt>
                <c:pt idx="13821">
                  <c:v>2.6117647058823525</c:v>
                </c:pt>
                <c:pt idx="13822">
                  <c:v>2.6117647058823525</c:v>
                </c:pt>
                <c:pt idx="13823">
                  <c:v>2.6117647058823525</c:v>
                </c:pt>
                <c:pt idx="13824">
                  <c:v>2.6117647058823525</c:v>
                </c:pt>
                <c:pt idx="13825">
                  <c:v>2.6117647058823525</c:v>
                </c:pt>
                <c:pt idx="13826">
                  <c:v>2.6117647058823525</c:v>
                </c:pt>
                <c:pt idx="13827">
                  <c:v>2.6117647058823525</c:v>
                </c:pt>
                <c:pt idx="13828">
                  <c:v>2.6117647058823525</c:v>
                </c:pt>
                <c:pt idx="13829">
                  <c:v>2.6117647058823525</c:v>
                </c:pt>
                <c:pt idx="13830">
                  <c:v>2.6117647058823525</c:v>
                </c:pt>
                <c:pt idx="13831">
                  <c:v>2.6117647058823525</c:v>
                </c:pt>
                <c:pt idx="13832">
                  <c:v>2.6117647058823525</c:v>
                </c:pt>
                <c:pt idx="13833">
                  <c:v>2.6117647058823525</c:v>
                </c:pt>
                <c:pt idx="13834">
                  <c:v>2.6117647058823525</c:v>
                </c:pt>
                <c:pt idx="13835">
                  <c:v>2.6117647058823525</c:v>
                </c:pt>
                <c:pt idx="13836">
                  <c:v>2.6117647058823525</c:v>
                </c:pt>
                <c:pt idx="13837">
                  <c:v>2.6117647058823525</c:v>
                </c:pt>
                <c:pt idx="13838">
                  <c:v>2.6117647058823525</c:v>
                </c:pt>
                <c:pt idx="13839">
                  <c:v>2.6117647058823525</c:v>
                </c:pt>
                <c:pt idx="13840">
                  <c:v>2.6117647058823525</c:v>
                </c:pt>
                <c:pt idx="13841">
                  <c:v>2.6117647058823525</c:v>
                </c:pt>
                <c:pt idx="13842">
                  <c:v>2.6117647058823525</c:v>
                </c:pt>
                <c:pt idx="13843">
                  <c:v>2.6117647058823525</c:v>
                </c:pt>
                <c:pt idx="13844">
                  <c:v>2.6117647058823525</c:v>
                </c:pt>
                <c:pt idx="13845">
                  <c:v>2.6117647058823525</c:v>
                </c:pt>
                <c:pt idx="13846">
                  <c:v>2.6117647058823525</c:v>
                </c:pt>
                <c:pt idx="13847">
                  <c:v>2.6117647058823525</c:v>
                </c:pt>
                <c:pt idx="13848">
                  <c:v>2.6117647058823525</c:v>
                </c:pt>
                <c:pt idx="13849">
                  <c:v>2.6117647058823525</c:v>
                </c:pt>
                <c:pt idx="13850">
                  <c:v>2.6117647058823525</c:v>
                </c:pt>
                <c:pt idx="13851">
                  <c:v>2.6117647058823525</c:v>
                </c:pt>
                <c:pt idx="13852">
                  <c:v>2.6117647058823525</c:v>
                </c:pt>
                <c:pt idx="13853">
                  <c:v>2.6117647058823525</c:v>
                </c:pt>
                <c:pt idx="13854">
                  <c:v>2.6117647058823525</c:v>
                </c:pt>
                <c:pt idx="13855">
                  <c:v>2.6117647058823525</c:v>
                </c:pt>
                <c:pt idx="13856">
                  <c:v>2.6117647058823525</c:v>
                </c:pt>
                <c:pt idx="13857">
                  <c:v>2.6117647058823525</c:v>
                </c:pt>
                <c:pt idx="13858">
                  <c:v>2.6117647058823525</c:v>
                </c:pt>
                <c:pt idx="13859">
                  <c:v>2.6117647058823525</c:v>
                </c:pt>
                <c:pt idx="13860">
                  <c:v>2.6117647058823525</c:v>
                </c:pt>
                <c:pt idx="13861">
                  <c:v>2.6117647058823525</c:v>
                </c:pt>
                <c:pt idx="13862">
                  <c:v>2.6117647058823525</c:v>
                </c:pt>
                <c:pt idx="13863">
                  <c:v>2.6117647058823525</c:v>
                </c:pt>
                <c:pt idx="13864">
                  <c:v>2.6117647058823525</c:v>
                </c:pt>
                <c:pt idx="13865">
                  <c:v>2.6117647058823525</c:v>
                </c:pt>
                <c:pt idx="13866">
                  <c:v>2.6117647058823525</c:v>
                </c:pt>
                <c:pt idx="13867">
                  <c:v>2.6117647058823525</c:v>
                </c:pt>
                <c:pt idx="13868">
                  <c:v>2.6117647058823525</c:v>
                </c:pt>
                <c:pt idx="13869">
                  <c:v>2.6117647058823525</c:v>
                </c:pt>
                <c:pt idx="13870">
                  <c:v>2.6117647058823525</c:v>
                </c:pt>
                <c:pt idx="13871">
                  <c:v>2.6117647058823525</c:v>
                </c:pt>
                <c:pt idx="13872">
                  <c:v>2.6117647058823525</c:v>
                </c:pt>
                <c:pt idx="13873">
                  <c:v>2.6117647058823525</c:v>
                </c:pt>
                <c:pt idx="13874">
                  <c:v>2.6117647058823525</c:v>
                </c:pt>
                <c:pt idx="13875">
                  <c:v>2.6117647058823525</c:v>
                </c:pt>
                <c:pt idx="13876">
                  <c:v>2.6117647058823525</c:v>
                </c:pt>
                <c:pt idx="13877">
                  <c:v>2.6117647058823525</c:v>
                </c:pt>
                <c:pt idx="13878">
                  <c:v>2.6117647058823525</c:v>
                </c:pt>
                <c:pt idx="13879">
                  <c:v>2.6117647058823525</c:v>
                </c:pt>
                <c:pt idx="13880">
                  <c:v>2.6117647058823525</c:v>
                </c:pt>
                <c:pt idx="13881">
                  <c:v>2.6117647058823525</c:v>
                </c:pt>
                <c:pt idx="13882">
                  <c:v>2.6117647058823525</c:v>
                </c:pt>
                <c:pt idx="13883">
                  <c:v>2.6117647058823525</c:v>
                </c:pt>
                <c:pt idx="13884">
                  <c:v>2.6117647058823525</c:v>
                </c:pt>
                <c:pt idx="13885">
                  <c:v>2.6117647058823525</c:v>
                </c:pt>
                <c:pt idx="13886">
                  <c:v>2.6117647058823525</c:v>
                </c:pt>
                <c:pt idx="13887">
                  <c:v>2.6117647058823525</c:v>
                </c:pt>
                <c:pt idx="13888">
                  <c:v>2.6117647058823525</c:v>
                </c:pt>
                <c:pt idx="13889">
                  <c:v>2.6117647058823525</c:v>
                </c:pt>
                <c:pt idx="13890">
                  <c:v>2.6117647058823525</c:v>
                </c:pt>
                <c:pt idx="13891">
                  <c:v>2.6117647058823525</c:v>
                </c:pt>
                <c:pt idx="13892">
                  <c:v>2.6117647058823525</c:v>
                </c:pt>
                <c:pt idx="13893">
                  <c:v>2.6117647058823525</c:v>
                </c:pt>
                <c:pt idx="13894">
                  <c:v>2.6117647058823525</c:v>
                </c:pt>
                <c:pt idx="13895">
                  <c:v>2.6117647058823525</c:v>
                </c:pt>
                <c:pt idx="13896">
                  <c:v>2.6117647058823525</c:v>
                </c:pt>
                <c:pt idx="13897">
                  <c:v>2.6117647058823525</c:v>
                </c:pt>
                <c:pt idx="13898">
                  <c:v>2.6117647058823525</c:v>
                </c:pt>
                <c:pt idx="13899">
                  <c:v>2.6117647058823525</c:v>
                </c:pt>
                <c:pt idx="13900">
                  <c:v>2.6117647058823525</c:v>
                </c:pt>
                <c:pt idx="13901">
                  <c:v>2.6117647058823525</c:v>
                </c:pt>
                <c:pt idx="13902">
                  <c:v>2.6117647058823525</c:v>
                </c:pt>
                <c:pt idx="13903">
                  <c:v>2.6117647058823525</c:v>
                </c:pt>
                <c:pt idx="13904">
                  <c:v>2.6117647058823525</c:v>
                </c:pt>
                <c:pt idx="13905">
                  <c:v>2.6117647058823525</c:v>
                </c:pt>
                <c:pt idx="13906">
                  <c:v>2.6117647058823525</c:v>
                </c:pt>
                <c:pt idx="13907">
                  <c:v>2.6117647058823525</c:v>
                </c:pt>
                <c:pt idx="13908">
                  <c:v>2.6117647058823525</c:v>
                </c:pt>
                <c:pt idx="13909">
                  <c:v>2.6117647058823525</c:v>
                </c:pt>
                <c:pt idx="13910">
                  <c:v>2.6117647058823525</c:v>
                </c:pt>
                <c:pt idx="13911">
                  <c:v>2.6117647058823525</c:v>
                </c:pt>
                <c:pt idx="13912">
                  <c:v>2.6117647058823525</c:v>
                </c:pt>
                <c:pt idx="13913">
                  <c:v>2.6117647058823525</c:v>
                </c:pt>
                <c:pt idx="13914">
                  <c:v>2.6117647058823525</c:v>
                </c:pt>
                <c:pt idx="13915">
                  <c:v>2.6117647058823525</c:v>
                </c:pt>
                <c:pt idx="13916">
                  <c:v>2.6117647058823525</c:v>
                </c:pt>
                <c:pt idx="13917">
                  <c:v>2.6117647058823525</c:v>
                </c:pt>
                <c:pt idx="13918">
                  <c:v>2.6117647058823525</c:v>
                </c:pt>
                <c:pt idx="13919">
                  <c:v>2.6117647058823525</c:v>
                </c:pt>
                <c:pt idx="13920">
                  <c:v>2.6117647058823525</c:v>
                </c:pt>
                <c:pt idx="13921">
                  <c:v>2.6117647058823525</c:v>
                </c:pt>
                <c:pt idx="13922">
                  <c:v>2.6117647058823525</c:v>
                </c:pt>
                <c:pt idx="13923">
                  <c:v>2.6117647058823525</c:v>
                </c:pt>
                <c:pt idx="13924">
                  <c:v>2.6117647058823525</c:v>
                </c:pt>
                <c:pt idx="13925">
                  <c:v>2.6117647058823525</c:v>
                </c:pt>
                <c:pt idx="13926">
                  <c:v>2.6117647058823525</c:v>
                </c:pt>
                <c:pt idx="13927">
                  <c:v>2.6117647058823525</c:v>
                </c:pt>
                <c:pt idx="13928">
                  <c:v>2.6117647058823525</c:v>
                </c:pt>
                <c:pt idx="13929">
                  <c:v>2.6117647058823525</c:v>
                </c:pt>
                <c:pt idx="13930">
                  <c:v>2.6117647058823525</c:v>
                </c:pt>
                <c:pt idx="13931">
                  <c:v>2.6117647058823525</c:v>
                </c:pt>
                <c:pt idx="13932">
                  <c:v>2.6117647058823525</c:v>
                </c:pt>
                <c:pt idx="13933">
                  <c:v>2.6117647058823525</c:v>
                </c:pt>
                <c:pt idx="13934">
                  <c:v>2.6117647058823525</c:v>
                </c:pt>
                <c:pt idx="13935">
                  <c:v>2.6117647058823525</c:v>
                </c:pt>
                <c:pt idx="13936">
                  <c:v>2.6117647058823525</c:v>
                </c:pt>
                <c:pt idx="13937">
                  <c:v>2.6117647058823525</c:v>
                </c:pt>
                <c:pt idx="13938">
                  <c:v>2.6117647058823525</c:v>
                </c:pt>
                <c:pt idx="13939">
                  <c:v>2.6117647058823525</c:v>
                </c:pt>
                <c:pt idx="13940">
                  <c:v>2.6117647058823525</c:v>
                </c:pt>
                <c:pt idx="13941">
                  <c:v>2.6117647058823525</c:v>
                </c:pt>
                <c:pt idx="13942">
                  <c:v>2.6117647058823525</c:v>
                </c:pt>
                <c:pt idx="13943">
                  <c:v>2.6117647058823525</c:v>
                </c:pt>
                <c:pt idx="13944">
                  <c:v>2.6117647058823525</c:v>
                </c:pt>
                <c:pt idx="13945">
                  <c:v>2.6117647058823525</c:v>
                </c:pt>
                <c:pt idx="13946">
                  <c:v>2.6117647058823525</c:v>
                </c:pt>
                <c:pt idx="13947">
                  <c:v>2.6117647058823525</c:v>
                </c:pt>
                <c:pt idx="13948">
                  <c:v>2.6117647058823525</c:v>
                </c:pt>
                <c:pt idx="13949">
                  <c:v>2.6117647058823525</c:v>
                </c:pt>
                <c:pt idx="13950">
                  <c:v>2.6117647058823525</c:v>
                </c:pt>
                <c:pt idx="13951">
                  <c:v>2.6117647058823525</c:v>
                </c:pt>
                <c:pt idx="13952">
                  <c:v>2.6117647058823525</c:v>
                </c:pt>
                <c:pt idx="13953">
                  <c:v>2.6117647058823525</c:v>
                </c:pt>
                <c:pt idx="13954">
                  <c:v>2.6117647058823525</c:v>
                </c:pt>
                <c:pt idx="13955">
                  <c:v>2.6117647058823525</c:v>
                </c:pt>
                <c:pt idx="13956">
                  <c:v>2.6117647058823525</c:v>
                </c:pt>
                <c:pt idx="13957">
                  <c:v>2.6117647058823525</c:v>
                </c:pt>
                <c:pt idx="13958">
                  <c:v>2.6117647058823525</c:v>
                </c:pt>
                <c:pt idx="13959">
                  <c:v>2.6117647058823525</c:v>
                </c:pt>
                <c:pt idx="13960">
                  <c:v>2.6117647058823525</c:v>
                </c:pt>
                <c:pt idx="13961">
                  <c:v>2.6117647058823525</c:v>
                </c:pt>
                <c:pt idx="13962">
                  <c:v>2.6117647058823525</c:v>
                </c:pt>
                <c:pt idx="13963">
                  <c:v>2.6117647058823525</c:v>
                </c:pt>
                <c:pt idx="13964">
                  <c:v>2.6117647058823525</c:v>
                </c:pt>
                <c:pt idx="13965">
                  <c:v>2.6117647058823525</c:v>
                </c:pt>
                <c:pt idx="13966">
                  <c:v>2.6117647058823525</c:v>
                </c:pt>
                <c:pt idx="13967">
                  <c:v>2.6117647058823525</c:v>
                </c:pt>
                <c:pt idx="13968">
                  <c:v>2.6117647058823525</c:v>
                </c:pt>
                <c:pt idx="13969">
                  <c:v>2.6117647058823525</c:v>
                </c:pt>
                <c:pt idx="13970">
                  <c:v>2.6117647058823525</c:v>
                </c:pt>
                <c:pt idx="13971">
                  <c:v>2.6117647058823525</c:v>
                </c:pt>
                <c:pt idx="13972">
                  <c:v>2.6117647058823525</c:v>
                </c:pt>
                <c:pt idx="13973">
                  <c:v>2.6117647058823525</c:v>
                </c:pt>
                <c:pt idx="13974">
                  <c:v>2.6117647058823525</c:v>
                </c:pt>
                <c:pt idx="13975">
                  <c:v>2.6117647058823525</c:v>
                </c:pt>
                <c:pt idx="13976">
                  <c:v>2.6117647058823525</c:v>
                </c:pt>
                <c:pt idx="13977">
                  <c:v>2.6117647058823525</c:v>
                </c:pt>
                <c:pt idx="13978">
                  <c:v>2.6117647058823525</c:v>
                </c:pt>
                <c:pt idx="13979">
                  <c:v>2.6117647058823525</c:v>
                </c:pt>
                <c:pt idx="13980">
                  <c:v>2.6117647058823525</c:v>
                </c:pt>
                <c:pt idx="13981">
                  <c:v>2.6117647058823525</c:v>
                </c:pt>
                <c:pt idx="13982">
                  <c:v>2.6117647058823525</c:v>
                </c:pt>
                <c:pt idx="13983">
                  <c:v>2.6117647058823525</c:v>
                </c:pt>
                <c:pt idx="13984">
                  <c:v>2.6117647058823525</c:v>
                </c:pt>
                <c:pt idx="13985">
                  <c:v>2.6117647058823525</c:v>
                </c:pt>
                <c:pt idx="13986">
                  <c:v>2.6117647058823525</c:v>
                </c:pt>
                <c:pt idx="13987">
                  <c:v>2.6117647058823525</c:v>
                </c:pt>
                <c:pt idx="13988">
                  <c:v>2.6117647058823525</c:v>
                </c:pt>
                <c:pt idx="13989">
                  <c:v>2.6117647058823525</c:v>
                </c:pt>
                <c:pt idx="13990">
                  <c:v>2.6117647058823525</c:v>
                </c:pt>
                <c:pt idx="13991">
                  <c:v>2.6117647058823525</c:v>
                </c:pt>
                <c:pt idx="13992">
                  <c:v>2.6117647058823525</c:v>
                </c:pt>
                <c:pt idx="13993">
                  <c:v>2.6117647058823525</c:v>
                </c:pt>
                <c:pt idx="13994">
                  <c:v>2.6117647058823525</c:v>
                </c:pt>
                <c:pt idx="13995">
                  <c:v>2.6117647058823525</c:v>
                </c:pt>
                <c:pt idx="13996">
                  <c:v>2.6117647058823525</c:v>
                </c:pt>
                <c:pt idx="13997">
                  <c:v>2.6117647058823525</c:v>
                </c:pt>
                <c:pt idx="13998">
                  <c:v>2.6117647058823525</c:v>
                </c:pt>
                <c:pt idx="13999">
                  <c:v>2.6117647058823525</c:v>
                </c:pt>
                <c:pt idx="14000">
                  <c:v>2.6117647058823525</c:v>
                </c:pt>
                <c:pt idx="14001">
                  <c:v>2.6117647058823525</c:v>
                </c:pt>
                <c:pt idx="14002">
                  <c:v>2.6117647058823525</c:v>
                </c:pt>
                <c:pt idx="14003">
                  <c:v>2.6117647058823525</c:v>
                </c:pt>
                <c:pt idx="14004">
                  <c:v>2.6117647058823525</c:v>
                </c:pt>
                <c:pt idx="14005">
                  <c:v>2.6117647058823525</c:v>
                </c:pt>
                <c:pt idx="14006">
                  <c:v>2.6117647058823525</c:v>
                </c:pt>
                <c:pt idx="14007">
                  <c:v>2.6117647058823525</c:v>
                </c:pt>
                <c:pt idx="14008">
                  <c:v>2.6117647058823525</c:v>
                </c:pt>
                <c:pt idx="14009">
                  <c:v>2.6117647058823525</c:v>
                </c:pt>
                <c:pt idx="14010">
                  <c:v>2.6117647058823525</c:v>
                </c:pt>
                <c:pt idx="14011">
                  <c:v>2.6117647058823525</c:v>
                </c:pt>
                <c:pt idx="14012">
                  <c:v>2.6117647058823525</c:v>
                </c:pt>
                <c:pt idx="14013">
                  <c:v>2.6117647058823525</c:v>
                </c:pt>
                <c:pt idx="14014">
                  <c:v>2.6117647058823525</c:v>
                </c:pt>
                <c:pt idx="14015">
                  <c:v>2.6117647058823525</c:v>
                </c:pt>
                <c:pt idx="14016">
                  <c:v>2.6117647058823525</c:v>
                </c:pt>
                <c:pt idx="14017">
                  <c:v>2.6117647058823525</c:v>
                </c:pt>
                <c:pt idx="14018">
                  <c:v>2.6117647058823525</c:v>
                </c:pt>
                <c:pt idx="14019">
                  <c:v>2.6117647058823525</c:v>
                </c:pt>
                <c:pt idx="14020">
                  <c:v>2.6117647058823525</c:v>
                </c:pt>
                <c:pt idx="14021">
                  <c:v>2.6117647058823525</c:v>
                </c:pt>
                <c:pt idx="14022">
                  <c:v>2.6117647058823525</c:v>
                </c:pt>
                <c:pt idx="14023">
                  <c:v>2.6117647058823525</c:v>
                </c:pt>
                <c:pt idx="14024">
                  <c:v>2.6117647058823525</c:v>
                </c:pt>
                <c:pt idx="14025">
                  <c:v>2.6117647058823525</c:v>
                </c:pt>
                <c:pt idx="14026">
                  <c:v>2.6117647058823525</c:v>
                </c:pt>
                <c:pt idx="14027">
                  <c:v>2.6117647058823525</c:v>
                </c:pt>
                <c:pt idx="14028">
                  <c:v>2.6117647058823525</c:v>
                </c:pt>
                <c:pt idx="14029">
                  <c:v>2.6117647058823525</c:v>
                </c:pt>
                <c:pt idx="14030">
                  <c:v>2.6117647058823525</c:v>
                </c:pt>
                <c:pt idx="14031">
                  <c:v>2.6117647058823525</c:v>
                </c:pt>
                <c:pt idx="14032">
                  <c:v>2.6117647058823525</c:v>
                </c:pt>
                <c:pt idx="14033">
                  <c:v>2.6117647058823525</c:v>
                </c:pt>
                <c:pt idx="14034">
                  <c:v>2.6117647058823525</c:v>
                </c:pt>
                <c:pt idx="14035">
                  <c:v>2.6117647058823525</c:v>
                </c:pt>
                <c:pt idx="14036">
                  <c:v>2.6117647058823525</c:v>
                </c:pt>
                <c:pt idx="14037">
                  <c:v>2.6117647058823525</c:v>
                </c:pt>
                <c:pt idx="14038">
                  <c:v>2.6117647058823525</c:v>
                </c:pt>
                <c:pt idx="14039">
                  <c:v>2.6117647058823525</c:v>
                </c:pt>
                <c:pt idx="14040">
                  <c:v>2.6117647058823525</c:v>
                </c:pt>
                <c:pt idx="14041">
                  <c:v>2.6117647058823525</c:v>
                </c:pt>
                <c:pt idx="14042">
                  <c:v>2.6117647058823525</c:v>
                </c:pt>
                <c:pt idx="14043">
                  <c:v>2.6117647058823525</c:v>
                </c:pt>
                <c:pt idx="14044">
                  <c:v>2.6117647058823525</c:v>
                </c:pt>
                <c:pt idx="14045">
                  <c:v>2.6117647058823525</c:v>
                </c:pt>
                <c:pt idx="14046">
                  <c:v>2.6117647058823525</c:v>
                </c:pt>
                <c:pt idx="14047">
                  <c:v>2.6117647058823525</c:v>
                </c:pt>
                <c:pt idx="14048">
                  <c:v>2.6117647058823525</c:v>
                </c:pt>
                <c:pt idx="14049">
                  <c:v>2.6117647058823525</c:v>
                </c:pt>
                <c:pt idx="14050">
                  <c:v>2.6117647058823525</c:v>
                </c:pt>
                <c:pt idx="14051">
                  <c:v>2.6117647058823525</c:v>
                </c:pt>
                <c:pt idx="14052">
                  <c:v>2.6117647058823525</c:v>
                </c:pt>
                <c:pt idx="14053">
                  <c:v>2.6117647058823525</c:v>
                </c:pt>
                <c:pt idx="14054">
                  <c:v>2.6117647058823525</c:v>
                </c:pt>
                <c:pt idx="14055">
                  <c:v>2.6117647058823525</c:v>
                </c:pt>
                <c:pt idx="14056">
                  <c:v>2.6117647058823525</c:v>
                </c:pt>
                <c:pt idx="14057">
                  <c:v>2.6117647058823525</c:v>
                </c:pt>
                <c:pt idx="14058">
                  <c:v>2.6117647058823525</c:v>
                </c:pt>
                <c:pt idx="14059">
                  <c:v>2.6117647058823525</c:v>
                </c:pt>
                <c:pt idx="14060">
                  <c:v>2.6117647058823525</c:v>
                </c:pt>
                <c:pt idx="14061">
                  <c:v>2.6117647058823525</c:v>
                </c:pt>
                <c:pt idx="14062">
                  <c:v>2.6117647058823525</c:v>
                </c:pt>
                <c:pt idx="14063">
                  <c:v>2.6117647058823525</c:v>
                </c:pt>
                <c:pt idx="14064">
                  <c:v>2.6117647058823525</c:v>
                </c:pt>
                <c:pt idx="14065">
                  <c:v>2.6117647058823525</c:v>
                </c:pt>
                <c:pt idx="14066">
                  <c:v>2.6117647058823525</c:v>
                </c:pt>
                <c:pt idx="14067">
                  <c:v>2.6117647058823525</c:v>
                </c:pt>
                <c:pt idx="14068">
                  <c:v>2.6117647058823525</c:v>
                </c:pt>
                <c:pt idx="14069">
                  <c:v>2.6117647058823525</c:v>
                </c:pt>
                <c:pt idx="14070">
                  <c:v>2.6117647058823525</c:v>
                </c:pt>
                <c:pt idx="14071">
                  <c:v>2.6117647058823525</c:v>
                </c:pt>
                <c:pt idx="14072">
                  <c:v>2.6117647058823525</c:v>
                </c:pt>
                <c:pt idx="14073">
                  <c:v>2.6117647058823525</c:v>
                </c:pt>
                <c:pt idx="14074">
                  <c:v>2.6117647058823525</c:v>
                </c:pt>
                <c:pt idx="14075">
                  <c:v>2.6117647058823525</c:v>
                </c:pt>
                <c:pt idx="14076">
                  <c:v>2.6117647058823525</c:v>
                </c:pt>
                <c:pt idx="14077">
                  <c:v>2.6117647058823525</c:v>
                </c:pt>
                <c:pt idx="14078">
                  <c:v>2.6117647058823525</c:v>
                </c:pt>
                <c:pt idx="14079">
                  <c:v>2.6117647058823525</c:v>
                </c:pt>
                <c:pt idx="14080">
                  <c:v>2.6117647058823525</c:v>
                </c:pt>
                <c:pt idx="14081">
                  <c:v>2.6117647058823525</c:v>
                </c:pt>
                <c:pt idx="14082">
                  <c:v>2.6117647058823525</c:v>
                </c:pt>
                <c:pt idx="14083">
                  <c:v>2.6117647058823525</c:v>
                </c:pt>
                <c:pt idx="14084">
                  <c:v>2.6117647058823525</c:v>
                </c:pt>
                <c:pt idx="14085">
                  <c:v>2.6117647058823525</c:v>
                </c:pt>
                <c:pt idx="14086">
                  <c:v>2.6117647058823525</c:v>
                </c:pt>
                <c:pt idx="14087">
                  <c:v>2.6117647058823525</c:v>
                </c:pt>
                <c:pt idx="14088">
                  <c:v>2.6117647058823525</c:v>
                </c:pt>
                <c:pt idx="14089">
                  <c:v>2.6117647058823525</c:v>
                </c:pt>
                <c:pt idx="14090">
                  <c:v>2.6117647058823525</c:v>
                </c:pt>
                <c:pt idx="14091">
                  <c:v>2.6117647058823525</c:v>
                </c:pt>
                <c:pt idx="14092">
                  <c:v>2.6117647058823525</c:v>
                </c:pt>
                <c:pt idx="14093">
                  <c:v>2.6117647058823525</c:v>
                </c:pt>
                <c:pt idx="14094">
                  <c:v>2.6117647058823525</c:v>
                </c:pt>
                <c:pt idx="14095">
                  <c:v>2.6117647058823525</c:v>
                </c:pt>
                <c:pt idx="14096">
                  <c:v>2.6117647058823525</c:v>
                </c:pt>
                <c:pt idx="14097">
                  <c:v>2.6117647058823525</c:v>
                </c:pt>
                <c:pt idx="14098">
                  <c:v>2.6117647058823525</c:v>
                </c:pt>
                <c:pt idx="14099">
                  <c:v>2.6117647058823525</c:v>
                </c:pt>
                <c:pt idx="14100">
                  <c:v>2.6117647058823525</c:v>
                </c:pt>
                <c:pt idx="14101">
                  <c:v>2.6117647058823525</c:v>
                </c:pt>
                <c:pt idx="14102">
                  <c:v>2.6117647058823525</c:v>
                </c:pt>
                <c:pt idx="14103">
                  <c:v>2.6117647058823525</c:v>
                </c:pt>
                <c:pt idx="14104">
                  <c:v>2.6117647058823525</c:v>
                </c:pt>
                <c:pt idx="14105">
                  <c:v>2.6117647058823525</c:v>
                </c:pt>
                <c:pt idx="14106">
                  <c:v>2.6117647058823525</c:v>
                </c:pt>
                <c:pt idx="14107">
                  <c:v>2.6117647058823525</c:v>
                </c:pt>
                <c:pt idx="14108">
                  <c:v>2.6117647058823525</c:v>
                </c:pt>
                <c:pt idx="14109">
                  <c:v>2.6117647058823525</c:v>
                </c:pt>
                <c:pt idx="14110">
                  <c:v>2.6117647058823525</c:v>
                </c:pt>
                <c:pt idx="14111">
                  <c:v>2.6117647058823525</c:v>
                </c:pt>
                <c:pt idx="14112">
                  <c:v>2.6117647058823525</c:v>
                </c:pt>
                <c:pt idx="14113">
                  <c:v>2.6117647058823525</c:v>
                </c:pt>
                <c:pt idx="14114">
                  <c:v>2.6117647058823525</c:v>
                </c:pt>
                <c:pt idx="14115">
                  <c:v>2.6117647058823525</c:v>
                </c:pt>
                <c:pt idx="14116">
                  <c:v>2.6117647058823525</c:v>
                </c:pt>
                <c:pt idx="14117">
                  <c:v>2.6117647058823525</c:v>
                </c:pt>
                <c:pt idx="14118">
                  <c:v>2.6117647058823525</c:v>
                </c:pt>
                <c:pt idx="14119">
                  <c:v>2.6117647058823525</c:v>
                </c:pt>
                <c:pt idx="14120">
                  <c:v>2.6117647058823525</c:v>
                </c:pt>
                <c:pt idx="14121">
                  <c:v>2.6117647058823525</c:v>
                </c:pt>
                <c:pt idx="14122">
                  <c:v>2.6117647058823525</c:v>
                </c:pt>
                <c:pt idx="14123">
                  <c:v>2.6117647058823525</c:v>
                </c:pt>
                <c:pt idx="14124">
                  <c:v>2.6117647058823525</c:v>
                </c:pt>
                <c:pt idx="14125">
                  <c:v>2.6117647058823525</c:v>
                </c:pt>
                <c:pt idx="14126">
                  <c:v>2.6117647058823525</c:v>
                </c:pt>
                <c:pt idx="14127">
                  <c:v>2.6117647058823525</c:v>
                </c:pt>
                <c:pt idx="14128">
                  <c:v>2.6117647058823525</c:v>
                </c:pt>
                <c:pt idx="14129">
                  <c:v>2.6117647058823525</c:v>
                </c:pt>
                <c:pt idx="14130">
                  <c:v>2.6117647058823525</c:v>
                </c:pt>
                <c:pt idx="14131">
                  <c:v>2.6117647058823525</c:v>
                </c:pt>
                <c:pt idx="14132">
                  <c:v>2.6117647058823525</c:v>
                </c:pt>
                <c:pt idx="14133">
                  <c:v>2.6117647058823525</c:v>
                </c:pt>
                <c:pt idx="14134">
                  <c:v>2.6117647058823525</c:v>
                </c:pt>
                <c:pt idx="14135">
                  <c:v>2.6117647058823525</c:v>
                </c:pt>
                <c:pt idx="14136">
                  <c:v>2.6117647058823525</c:v>
                </c:pt>
                <c:pt idx="14137">
                  <c:v>2.6117647058823525</c:v>
                </c:pt>
                <c:pt idx="14138">
                  <c:v>2.6117647058823525</c:v>
                </c:pt>
                <c:pt idx="14139">
                  <c:v>2.6117647058823525</c:v>
                </c:pt>
                <c:pt idx="14140">
                  <c:v>2.6117647058823525</c:v>
                </c:pt>
                <c:pt idx="14141">
                  <c:v>2.6117647058823525</c:v>
                </c:pt>
                <c:pt idx="14142">
                  <c:v>2.6117647058823525</c:v>
                </c:pt>
                <c:pt idx="14143">
                  <c:v>2.6117647058823525</c:v>
                </c:pt>
                <c:pt idx="14144">
                  <c:v>2.6117647058823525</c:v>
                </c:pt>
                <c:pt idx="14145">
                  <c:v>2.6117647058823525</c:v>
                </c:pt>
                <c:pt idx="14146">
                  <c:v>2.6117647058823525</c:v>
                </c:pt>
                <c:pt idx="14147">
                  <c:v>2.6117647058823525</c:v>
                </c:pt>
                <c:pt idx="14148">
                  <c:v>2.6117647058823525</c:v>
                </c:pt>
                <c:pt idx="14149">
                  <c:v>2.6117647058823525</c:v>
                </c:pt>
                <c:pt idx="14150">
                  <c:v>2.6117647058823525</c:v>
                </c:pt>
                <c:pt idx="14151">
                  <c:v>2.6117647058823525</c:v>
                </c:pt>
                <c:pt idx="14152">
                  <c:v>2.6117647058823525</c:v>
                </c:pt>
                <c:pt idx="14153">
                  <c:v>2.6117647058823525</c:v>
                </c:pt>
                <c:pt idx="14154">
                  <c:v>2.6117647058823525</c:v>
                </c:pt>
                <c:pt idx="14155">
                  <c:v>2.6117647058823525</c:v>
                </c:pt>
                <c:pt idx="14156">
                  <c:v>2.6117647058823525</c:v>
                </c:pt>
                <c:pt idx="14157">
                  <c:v>2.6117647058823525</c:v>
                </c:pt>
                <c:pt idx="14158">
                  <c:v>2.6117647058823525</c:v>
                </c:pt>
                <c:pt idx="14159">
                  <c:v>2.6117647058823525</c:v>
                </c:pt>
                <c:pt idx="14160">
                  <c:v>2.6117647058823525</c:v>
                </c:pt>
                <c:pt idx="14161">
                  <c:v>2.6117647058823525</c:v>
                </c:pt>
                <c:pt idx="14162">
                  <c:v>2.6117647058823525</c:v>
                </c:pt>
                <c:pt idx="14163">
                  <c:v>2.6117647058823525</c:v>
                </c:pt>
                <c:pt idx="14164">
                  <c:v>2.6117647058823525</c:v>
                </c:pt>
                <c:pt idx="14165">
                  <c:v>2.6117647058823525</c:v>
                </c:pt>
                <c:pt idx="14166">
                  <c:v>2.6117647058823525</c:v>
                </c:pt>
                <c:pt idx="14167">
                  <c:v>2.6117647058823525</c:v>
                </c:pt>
                <c:pt idx="14168">
                  <c:v>2.6117647058823525</c:v>
                </c:pt>
                <c:pt idx="14169">
                  <c:v>2.6117647058823525</c:v>
                </c:pt>
                <c:pt idx="14170">
                  <c:v>2.6117647058823525</c:v>
                </c:pt>
                <c:pt idx="14171">
                  <c:v>2.6117647058823525</c:v>
                </c:pt>
                <c:pt idx="14172">
                  <c:v>2.6117647058823525</c:v>
                </c:pt>
                <c:pt idx="14173">
                  <c:v>2.6117647058823525</c:v>
                </c:pt>
                <c:pt idx="14174">
                  <c:v>2.6117647058823525</c:v>
                </c:pt>
                <c:pt idx="14175">
                  <c:v>2.6117647058823525</c:v>
                </c:pt>
                <c:pt idx="14176">
                  <c:v>2.6117647058823525</c:v>
                </c:pt>
                <c:pt idx="14177">
                  <c:v>2.6117647058823525</c:v>
                </c:pt>
                <c:pt idx="14178">
                  <c:v>2.6117647058823525</c:v>
                </c:pt>
                <c:pt idx="14179">
                  <c:v>2.6117647058823525</c:v>
                </c:pt>
                <c:pt idx="14180">
                  <c:v>2.6117647058823525</c:v>
                </c:pt>
                <c:pt idx="14181">
                  <c:v>2.6117647058823525</c:v>
                </c:pt>
                <c:pt idx="14182">
                  <c:v>2.6117647058823525</c:v>
                </c:pt>
                <c:pt idx="14183">
                  <c:v>2.6117647058823525</c:v>
                </c:pt>
                <c:pt idx="14184">
                  <c:v>2.6117647058823525</c:v>
                </c:pt>
                <c:pt idx="14185">
                  <c:v>2.6117647058823525</c:v>
                </c:pt>
                <c:pt idx="14186">
                  <c:v>2.6117647058823525</c:v>
                </c:pt>
                <c:pt idx="14187">
                  <c:v>2.6117647058823525</c:v>
                </c:pt>
                <c:pt idx="14188">
                  <c:v>2.6117647058823525</c:v>
                </c:pt>
                <c:pt idx="14189">
                  <c:v>2.6117647058823525</c:v>
                </c:pt>
                <c:pt idx="14190">
                  <c:v>2.6117647058823525</c:v>
                </c:pt>
                <c:pt idx="14191">
                  <c:v>2.6117647058823525</c:v>
                </c:pt>
                <c:pt idx="14192">
                  <c:v>2.6117647058823525</c:v>
                </c:pt>
                <c:pt idx="14193">
                  <c:v>2.6117647058823525</c:v>
                </c:pt>
                <c:pt idx="14194">
                  <c:v>2.6117647058823525</c:v>
                </c:pt>
                <c:pt idx="14195">
                  <c:v>2.6117647058823525</c:v>
                </c:pt>
                <c:pt idx="14196">
                  <c:v>2.6117647058823525</c:v>
                </c:pt>
                <c:pt idx="14197">
                  <c:v>2.6117647058823525</c:v>
                </c:pt>
                <c:pt idx="14198">
                  <c:v>2.6117647058823525</c:v>
                </c:pt>
                <c:pt idx="14199">
                  <c:v>2.6117647058823525</c:v>
                </c:pt>
                <c:pt idx="14200">
                  <c:v>2.6117647058823525</c:v>
                </c:pt>
                <c:pt idx="14201">
                  <c:v>2.6117647058823525</c:v>
                </c:pt>
                <c:pt idx="14202">
                  <c:v>2.6117647058823525</c:v>
                </c:pt>
                <c:pt idx="14203">
                  <c:v>2.6117647058823525</c:v>
                </c:pt>
                <c:pt idx="14204">
                  <c:v>2.6117647058823525</c:v>
                </c:pt>
                <c:pt idx="14205">
                  <c:v>2.6117647058823525</c:v>
                </c:pt>
                <c:pt idx="14206">
                  <c:v>2.6117647058823525</c:v>
                </c:pt>
                <c:pt idx="14207">
                  <c:v>2.6117647058823525</c:v>
                </c:pt>
                <c:pt idx="14208">
                  <c:v>2.6117647058823525</c:v>
                </c:pt>
                <c:pt idx="14209">
                  <c:v>2.6117647058823525</c:v>
                </c:pt>
                <c:pt idx="14210">
                  <c:v>2.6117647058823525</c:v>
                </c:pt>
                <c:pt idx="14211">
                  <c:v>2.6117647058823525</c:v>
                </c:pt>
                <c:pt idx="14212">
                  <c:v>2.6117647058823525</c:v>
                </c:pt>
                <c:pt idx="14213">
                  <c:v>2.6117647058823525</c:v>
                </c:pt>
                <c:pt idx="14214">
                  <c:v>2.6117647058823525</c:v>
                </c:pt>
                <c:pt idx="14215">
                  <c:v>2.6117647058823525</c:v>
                </c:pt>
                <c:pt idx="14216">
                  <c:v>2.6117647058823525</c:v>
                </c:pt>
                <c:pt idx="14217">
                  <c:v>2.6117647058823525</c:v>
                </c:pt>
                <c:pt idx="14218">
                  <c:v>2.6117647058823525</c:v>
                </c:pt>
                <c:pt idx="14219">
                  <c:v>2.6117647058823525</c:v>
                </c:pt>
                <c:pt idx="14220">
                  <c:v>2.6117647058823525</c:v>
                </c:pt>
                <c:pt idx="14221">
                  <c:v>2.6117647058823525</c:v>
                </c:pt>
                <c:pt idx="14222">
                  <c:v>2.6117647058823525</c:v>
                </c:pt>
                <c:pt idx="14223">
                  <c:v>2.6117647058823525</c:v>
                </c:pt>
                <c:pt idx="14224">
                  <c:v>2.6117647058823525</c:v>
                </c:pt>
                <c:pt idx="14225">
                  <c:v>2.6117647058823525</c:v>
                </c:pt>
                <c:pt idx="14226">
                  <c:v>2.6117647058823525</c:v>
                </c:pt>
                <c:pt idx="14227">
                  <c:v>2.6117647058823525</c:v>
                </c:pt>
                <c:pt idx="14228">
                  <c:v>2.6117647058823525</c:v>
                </c:pt>
                <c:pt idx="14229">
                  <c:v>2.6117647058823525</c:v>
                </c:pt>
                <c:pt idx="14230">
                  <c:v>2.6117647058823525</c:v>
                </c:pt>
                <c:pt idx="14231">
                  <c:v>2.6117647058823525</c:v>
                </c:pt>
                <c:pt idx="14232">
                  <c:v>2.6117647058823525</c:v>
                </c:pt>
                <c:pt idx="14233">
                  <c:v>2.6117647058823525</c:v>
                </c:pt>
                <c:pt idx="14234">
                  <c:v>2.6117647058823525</c:v>
                </c:pt>
                <c:pt idx="14235">
                  <c:v>2.6117647058823525</c:v>
                </c:pt>
                <c:pt idx="14236">
                  <c:v>2.6117647058823525</c:v>
                </c:pt>
                <c:pt idx="14237">
                  <c:v>2.6117647058823525</c:v>
                </c:pt>
                <c:pt idx="14238">
                  <c:v>2.6117647058823525</c:v>
                </c:pt>
                <c:pt idx="14239">
                  <c:v>2.6117647058823525</c:v>
                </c:pt>
                <c:pt idx="14240">
                  <c:v>2.6117647058823525</c:v>
                </c:pt>
                <c:pt idx="14241">
                  <c:v>2.6117647058823525</c:v>
                </c:pt>
                <c:pt idx="14242">
                  <c:v>2.6117647058823525</c:v>
                </c:pt>
                <c:pt idx="14243">
                  <c:v>2.6117647058823525</c:v>
                </c:pt>
                <c:pt idx="14244">
                  <c:v>2.6117647058823525</c:v>
                </c:pt>
                <c:pt idx="14245">
                  <c:v>2.6117647058823525</c:v>
                </c:pt>
                <c:pt idx="14246">
                  <c:v>2.6117647058823525</c:v>
                </c:pt>
                <c:pt idx="14247">
                  <c:v>2.6117647058823525</c:v>
                </c:pt>
                <c:pt idx="14248">
                  <c:v>2.6117647058823525</c:v>
                </c:pt>
                <c:pt idx="14249">
                  <c:v>2.6117647058823525</c:v>
                </c:pt>
                <c:pt idx="14250">
                  <c:v>2.6117647058823525</c:v>
                </c:pt>
                <c:pt idx="14251">
                  <c:v>2.6117647058823525</c:v>
                </c:pt>
                <c:pt idx="14252">
                  <c:v>2.6117647058823525</c:v>
                </c:pt>
                <c:pt idx="14253">
                  <c:v>2.6117647058823525</c:v>
                </c:pt>
                <c:pt idx="14254">
                  <c:v>2.6117647058823525</c:v>
                </c:pt>
                <c:pt idx="14255">
                  <c:v>2.6117647058823525</c:v>
                </c:pt>
                <c:pt idx="14256">
                  <c:v>2.6117647058823525</c:v>
                </c:pt>
                <c:pt idx="14257">
                  <c:v>2.6117647058823525</c:v>
                </c:pt>
                <c:pt idx="14258">
                  <c:v>2.6117647058823525</c:v>
                </c:pt>
                <c:pt idx="14259">
                  <c:v>2.6117647058823525</c:v>
                </c:pt>
                <c:pt idx="14260">
                  <c:v>2.6117647058823525</c:v>
                </c:pt>
                <c:pt idx="14261">
                  <c:v>2.6117647058823525</c:v>
                </c:pt>
                <c:pt idx="14262">
                  <c:v>2.6117647058823525</c:v>
                </c:pt>
                <c:pt idx="14263">
                  <c:v>2.6117647058823525</c:v>
                </c:pt>
                <c:pt idx="14264">
                  <c:v>2.6117647058823525</c:v>
                </c:pt>
                <c:pt idx="14265">
                  <c:v>2.6117647058823525</c:v>
                </c:pt>
                <c:pt idx="14266">
                  <c:v>2.6117647058823525</c:v>
                </c:pt>
                <c:pt idx="14267">
                  <c:v>2.6117647058823525</c:v>
                </c:pt>
                <c:pt idx="14268">
                  <c:v>2.6117647058823525</c:v>
                </c:pt>
                <c:pt idx="14269">
                  <c:v>2.6117647058823525</c:v>
                </c:pt>
                <c:pt idx="14270">
                  <c:v>2.6117647058823525</c:v>
                </c:pt>
                <c:pt idx="14271">
                  <c:v>2.6117647058823525</c:v>
                </c:pt>
                <c:pt idx="14272">
                  <c:v>2.6117647058823525</c:v>
                </c:pt>
                <c:pt idx="14273">
                  <c:v>2.6117647058823525</c:v>
                </c:pt>
                <c:pt idx="14274">
                  <c:v>2.6117647058823525</c:v>
                </c:pt>
                <c:pt idx="14275">
                  <c:v>2.6117647058823525</c:v>
                </c:pt>
                <c:pt idx="14276">
                  <c:v>2.6117647058823525</c:v>
                </c:pt>
                <c:pt idx="14277">
                  <c:v>2.6117647058823525</c:v>
                </c:pt>
                <c:pt idx="14278">
                  <c:v>2.6117647058823525</c:v>
                </c:pt>
                <c:pt idx="14279">
                  <c:v>2.6117647058823525</c:v>
                </c:pt>
                <c:pt idx="14280">
                  <c:v>2.6117647058823525</c:v>
                </c:pt>
                <c:pt idx="14281">
                  <c:v>2.6117647058823525</c:v>
                </c:pt>
                <c:pt idx="14282">
                  <c:v>2.6117647058823525</c:v>
                </c:pt>
                <c:pt idx="14283">
                  <c:v>2.6117647058823525</c:v>
                </c:pt>
                <c:pt idx="14284">
                  <c:v>2.6117647058823525</c:v>
                </c:pt>
                <c:pt idx="14285">
                  <c:v>2.6117647058823525</c:v>
                </c:pt>
                <c:pt idx="14286">
                  <c:v>2.6117647058823525</c:v>
                </c:pt>
                <c:pt idx="14287">
                  <c:v>2.6117647058823525</c:v>
                </c:pt>
                <c:pt idx="14288">
                  <c:v>2.6117647058823525</c:v>
                </c:pt>
                <c:pt idx="14289">
                  <c:v>2.6117647058823525</c:v>
                </c:pt>
                <c:pt idx="14290">
                  <c:v>2.6117647058823525</c:v>
                </c:pt>
                <c:pt idx="14291">
                  <c:v>2.6117647058823525</c:v>
                </c:pt>
                <c:pt idx="14292">
                  <c:v>2.6117647058823525</c:v>
                </c:pt>
                <c:pt idx="14293">
                  <c:v>2.6117647058823525</c:v>
                </c:pt>
                <c:pt idx="14294">
                  <c:v>2.6117647058823525</c:v>
                </c:pt>
                <c:pt idx="14295">
                  <c:v>2.6117647058823525</c:v>
                </c:pt>
                <c:pt idx="14296">
                  <c:v>2.6117647058823525</c:v>
                </c:pt>
                <c:pt idx="14297">
                  <c:v>2.6117647058823525</c:v>
                </c:pt>
                <c:pt idx="14298">
                  <c:v>2.6117647058823525</c:v>
                </c:pt>
                <c:pt idx="14299">
                  <c:v>2.6117647058823525</c:v>
                </c:pt>
                <c:pt idx="14300">
                  <c:v>2.6117647058823525</c:v>
                </c:pt>
                <c:pt idx="14301">
                  <c:v>2.6117647058823525</c:v>
                </c:pt>
                <c:pt idx="14302">
                  <c:v>2.6117647058823525</c:v>
                </c:pt>
                <c:pt idx="14303">
                  <c:v>2.4643137254901957</c:v>
                </c:pt>
                <c:pt idx="14304">
                  <c:v>2.4643137254901957</c:v>
                </c:pt>
                <c:pt idx="14305">
                  <c:v>2.4643137254901957</c:v>
                </c:pt>
                <c:pt idx="14306">
                  <c:v>2.4643137254901957</c:v>
                </c:pt>
                <c:pt idx="14307">
                  <c:v>2.4643137254901957</c:v>
                </c:pt>
                <c:pt idx="14308">
                  <c:v>2.4643137254901957</c:v>
                </c:pt>
                <c:pt idx="14309">
                  <c:v>2.4643137254901957</c:v>
                </c:pt>
                <c:pt idx="14310">
                  <c:v>2.4643137254901957</c:v>
                </c:pt>
                <c:pt idx="14311">
                  <c:v>2.4643137254901957</c:v>
                </c:pt>
                <c:pt idx="14312">
                  <c:v>2.4643137254901957</c:v>
                </c:pt>
                <c:pt idx="14313">
                  <c:v>2.4643137254901957</c:v>
                </c:pt>
                <c:pt idx="14314">
                  <c:v>2.4643137254901957</c:v>
                </c:pt>
                <c:pt idx="14315">
                  <c:v>2.4643137254901957</c:v>
                </c:pt>
                <c:pt idx="14316">
                  <c:v>2.4643137254901957</c:v>
                </c:pt>
                <c:pt idx="14317">
                  <c:v>2.4643137254901957</c:v>
                </c:pt>
                <c:pt idx="14318">
                  <c:v>2.4643137254901957</c:v>
                </c:pt>
                <c:pt idx="14319">
                  <c:v>2.4643137254901957</c:v>
                </c:pt>
                <c:pt idx="14320">
                  <c:v>2.4643137254901957</c:v>
                </c:pt>
                <c:pt idx="14321">
                  <c:v>2.4643137254901957</c:v>
                </c:pt>
                <c:pt idx="14322">
                  <c:v>2.4643137254901957</c:v>
                </c:pt>
                <c:pt idx="14323">
                  <c:v>2.4643137254901957</c:v>
                </c:pt>
                <c:pt idx="14324">
                  <c:v>2.4643137254901957</c:v>
                </c:pt>
                <c:pt idx="14325">
                  <c:v>2.4643137254901957</c:v>
                </c:pt>
                <c:pt idx="14326">
                  <c:v>2.4643137254901957</c:v>
                </c:pt>
                <c:pt idx="14327">
                  <c:v>2.4643137254901957</c:v>
                </c:pt>
                <c:pt idx="14328">
                  <c:v>2.4643137254901957</c:v>
                </c:pt>
                <c:pt idx="14329">
                  <c:v>2.4643137254901957</c:v>
                </c:pt>
                <c:pt idx="14330">
                  <c:v>2.4643137254901957</c:v>
                </c:pt>
                <c:pt idx="14331">
                  <c:v>2.4643137254901957</c:v>
                </c:pt>
                <c:pt idx="14332">
                  <c:v>2.4643137254901957</c:v>
                </c:pt>
                <c:pt idx="14333">
                  <c:v>2.4643137254901957</c:v>
                </c:pt>
                <c:pt idx="14334">
                  <c:v>2.6117647058823525</c:v>
                </c:pt>
                <c:pt idx="14335">
                  <c:v>2.6117647058823525</c:v>
                </c:pt>
                <c:pt idx="14336">
                  <c:v>2.6117647058823525</c:v>
                </c:pt>
                <c:pt idx="14337">
                  <c:v>2.6117647058823525</c:v>
                </c:pt>
                <c:pt idx="14338">
                  <c:v>2.6117647058823525</c:v>
                </c:pt>
                <c:pt idx="14339">
                  <c:v>2.6117647058823525</c:v>
                </c:pt>
                <c:pt idx="14340">
                  <c:v>2.6117647058823525</c:v>
                </c:pt>
                <c:pt idx="14341">
                  <c:v>2.6117647058823525</c:v>
                </c:pt>
                <c:pt idx="14342">
                  <c:v>2.6117647058823525</c:v>
                </c:pt>
                <c:pt idx="14343">
                  <c:v>2.6117647058823525</c:v>
                </c:pt>
                <c:pt idx="14344">
                  <c:v>2.6117647058823525</c:v>
                </c:pt>
                <c:pt idx="14345">
                  <c:v>2.6117647058823525</c:v>
                </c:pt>
                <c:pt idx="14346">
                  <c:v>2.6117647058823525</c:v>
                </c:pt>
                <c:pt idx="14347">
                  <c:v>2.6117647058823525</c:v>
                </c:pt>
                <c:pt idx="14348">
                  <c:v>2.6117647058823525</c:v>
                </c:pt>
                <c:pt idx="14349">
                  <c:v>2.6117647058823525</c:v>
                </c:pt>
                <c:pt idx="14350">
                  <c:v>2.6117647058823525</c:v>
                </c:pt>
                <c:pt idx="14351">
                  <c:v>2.6117647058823525</c:v>
                </c:pt>
                <c:pt idx="14352">
                  <c:v>2.6117647058823525</c:v>
                </c:pt>
                <c:pt idx="14353">
                  <c:v>2.6117647058823525</c:v>
                </c:pt>
                <c:pt idx="14354">
                  <c:v>2.6117647058823525</c:v>
                </c:pt>
                <c:pt idx="14355">
                  <c:v>2.6117647058823525</c:v>
                </c:pt>
                <c:pt idx="14356">
                  <c:v>2.6117647058823525</c:v>
                </c:pt>
                <c:pt idx="14357">
                  <c:v>2.6117647058823525</c:v>
                </c:pt>
                <c:pt idx="14358">
                  <c:v>2.6117647058823525</c:v>
                </c:pt>
                <c:pt idx="14359">
                  <c:v>2.6117647058823525</c:v>
                </c:pt>
                <c:pt idx="14360">
                  <c:v>2.6117647058823525</c:v>
                </c:pt>
                <c:pt idx="14361">
                  <c:v>2.6117647058823525</c:v>
                </c:pt>
                <c:pt idx="14362">
                  <c:v>2.6117647058823525</c:v>
                </c:pt>
                <c:pt idx="14363">
                  <c:v>2.6117647058823525</c:v>
                </c:pt>
                <c:pt idx="14364">
                  <c:v>2.6117647058823525</c:v>
                </c:pt>
                <c:pt idx="14365">
                  <c:v>2.6117647058823525</c:v>
                </c:pt>
                <c:pt idx="14366">
                  <c:v>2.6117647058823525</c:v>
                </c:pt>
                <c:pt idx="14367">
                  <c:v>2.6117647058823525</c:v>
                </c:pt>
                <c:pt idx="14368">
                  <c:v>2.6117647058823525</c:v>
                </c:pt>
                <c:pt idx="14369">
                  <c:v>2.6117647058823525</c:v>
                </c:pt>
                <c:pt idx="14370">
                  <c:v>2.6117647058823525</c:v>
                </c:pt>
                <c:pt idx="14371">
                  <c:v>2.6117647058823525</c:v>
                </c:pt>
                <c:pt idx="14372">
                  <c:v>2.6117647058823525</c:v>
                </c:pt>
                <c:pt idx="14373">
                  <c:v>2.6117647058823525</c:v>
                </c:pt>
                <c:pt idx="14374">
                  <c:v>2.6117647058823525</c:v>
                </c:pt>
                <c:pt idx="14375">
                  <c:v>2.6117647058823525</c:v>
                </c:pt>
                <c:pt idx="14376">
                  <c:v>2.6117647058823525</c:v>
                </c:pt>
                <c:pt idx="14377">
                  <c:v>2.6117647058823525</c:v>
                </c:pt>
                <c:pt idx="14378">
                  <c:v>2.6117647058823525</c:v>
                </c:pt>
                <c:pt idx="14379">
                  <c:v>2.6117647058823525</c:v>
                </c:pt>
                <c:pt idx="14380">
                  <c:v>2.6117647058823525</c:v>
                </c:pt>
                <c:pt idx="14381">
                  <c:v>2.6117647058823525</c:v>
                </c:pt>
                <c:pt idx="14382">
                  <c:v>2.6117647058823525</c:v>
                </c:pt>
                <c:pt idx="14383">
                  <c:v>2.6117647058823525</c:v>
                </c:pt>
                <c:pt idx="14384">
                  <c:v>2.6117647058823525</c:v>
                </c:pt>
                <c:pt idx="14385">
                  <c:v>2.6117647058823525</c:v>
                </c:pt>
                <c:pt idx="14386">
                  <c:v>2.6117647058823525</c:v>
                </c:pt>
                <c:pt idx="14387">
                  <c:v>2.6117647058823525</c:v>
                </c:pt>
                <c:pt idx="14388">
                  <c:v>2.6117647058823525</c:v>
                </c:pt>
                <c:pt idx="14389">
                  <c:v>2.6117647058823525</c:v>
                </c:pt>
                <c:pt idx="14390">
                  <c:v>2.6117647058823525</c:v>
                </c:pt>
                <c:pt idx="14391">
                  <c:v>2.4643137254901957</c:v>
                </c:pt>
                <c:pt idx="14392">
                  <c:v>2.4643137254901957</c:v>
                </c:pt>
                <c:pt idx="14393">
                  <c:v>2.4643137254901957</c:v>
                </c:pt>
                <c:pt idx="14394">
                  <c:v>2.4643137254901957</c:v>
                </c:pt>
                <c:pt idx="14395">
                  <c:v>2.4643137254901957</c:v>
                </c:pt>
                <c:pt idx="14396">
                  <c:v>2.4643137254901957</c:v>
                </c:pt>
                <c:pt idx="14397">
                  <c:v>2.4643137254901957</c:v>
                </c:pt>
                <c:pt idx="14398">
                  <c:v>2.4643137254901957</c:v>
                </c:pt>
                <c:pt idx="14399">
                  <c:v>2.4643137254901957</c:v>
                </c:pt>
                <c:pt idx="14400">
                  <c:v>2.4643137254901957</c:v>
                </c:pt>
                <c:pt idx="14401">
                  <c:v>2.4643137254901957</c:v>
                </c:pt>
                <c:pt idx="14402">
                  <c:v>2.4643137254901957</c:v>
                </c:pt>
                <c:pt idx="14403">
                  <c:v>2.4643137254901957</c:v>
                </c:pt>
                <c:pt idx="14404">
                  <c:v>2.4643137254901957</c:v>
                </c:pt>
                <c:pt idx="14405">
                  <c:v>2.4643137254901957</c:v>
                </c:pt>
                <c:pt idx="14406">
                  <c:v>2.4643137254901957</c:v>
                </c:pt>
                <c:pt idx="14407">
                  <c:v>2.4643137254901957</c:v>
                </c:pt>
                <c:pt idx="14408">
                  <c:v>2.4643137254901957</c:v>
                </c:pt>
                <c:pt idx="14409">
                  <c:v>2.4643137254901957</c:v>
                </c:pt>
                <c:pt idx="14410">
                  <c:v>2.4643137254901957</c:v>
                </c:pt>
                <c:pt idx="14411">
                  <c:v>2.4643137254901957</c:v>
                </c:pt>
                <c:pt idx="14412">
                  <c:v>2.4643137254901957</c:v>
                </c:pt>
                <c:pt idx="14413">
                  <c:v>2.4643137254901957</c:v>
                </c:pt>
                <c:pt idx="14414">
                  <c:v>2.4643137254901957</c:v>
                </c:pt>
                <c:pt idx="14415">
                  <c:v>2.4643137254901957</c:v>
                </c:pt>
                <c:pt idx="14416">
                  <c:v>2.4643137254901957</c:v>
                </c:pt>
                <c:pt idx="14417">
                  <c:v>2.4643137254901957</c:v>
                </c:pt>
                <c:pt idx="14418">
                  <c:v>2.4643137254901957</c:v>
                </c:pt>
                <c:pt idx="14419">
                  <c:v>2.4643137254901957</c:v>
                </c:pt>
                <c:pt idx="14420">
                  <c:v>2.4643137254901957</c:v>
                </c:pt>
                <c:pt idx="14421">
                  <c:v>2.4643137254901957</c:v>
                </c:pt>
                <c:pt idx="14422">
                  <c:v>2.4643137254901957</c:v>
                </c:pt>
                <c:pt idx="14423">
                  <c:v>2.4643137254901957</c:v>
                </c:pt>
                <c:pt idx="14424">
                  <c:v>2.4643137254901957</c:v>
                </c:pt>
                <c:pt idx="14425">
                  <c:v>2.4643137254901957</c:v>
                </c:pt>
                <c:pt idx="14426">
                  <c:v>2.4643137254901957</c:v>
                </c:pt>
                <c:pt idx="14427">
                  <c:v>2.4643137254901957</c:v>
                </c:pt>
                <c:pt idx="14428">
                  <c:v>2.4643137254901957</c:v>
                </c:pt>
                <c:pt idx="14429">
                  <c:v>2.4643137254901957</c:v>
                </c:pt>
                <c:pt idx="14430">
                  <c:v>2.4643137254901957</c:v>
                </c:pt>
                <c:pt idx="14431">
                  <c:v>2.4643137254901957</c:v>
                </c:pt>
                <c:pt idx="14432">
                  <c:v>2.4643137254901957</c:v>
                </c:pt>
                <c:pt idx="14433">
                  <c:v>2.4643137254901957</c:v>
                </c:pt>
                <c:pt idx="14434">
                  <c:v>2.4643137254901957</c:v>
                </c:pt>
                <c:pt idx="14435">
                  <c:v>2.4643137254901957</c:v>
                </c:pt>
                <c:pt idx="14436">
                  <c:v>2.4643137254901957</c:v>
                </c:pt>
                <c:pt idx="14437">
                  <c:v>2.4643137254901957</c:v>
                </c:pt>
                <c:pt idx="14438">
                  <c:v>2.4643137254901957</c:v>
                </c:pt>
                <c:pt idx="14439">
                  <c:v>2.4643137254901957</c:v>
                </c:pt>
                <c:pt idx="14440">
                  <c:v>2.4643137254901957</c:v>
                </c:pt>
                <c:pt idx="14441">
                  <c:v>2.4643137254901957</c:v>
                </c:pt>
                <c:pt idx="14442">
                  <c:v>2.6117647058823525</c:v>
                </c:pt>
                <c:pt idx="14443">
                  <c:v>2.6117647058823525</c:v>
                </c:pt>
                <c:pt idx="14444">
                  <c:v>2.6117647058823525</c:v>
                </c:pt>
                <c:pt idx="14445">
                  <c:v>2.6117647058823525</c:v>
                </c:pt>
                <c:pt idx="14446">
                  <c:v>2.6117647058823525</c:v>
                </c:pt>
                <c:pt idx="14447">
                  <c:v>2.6117647058823525</c:v>
                </c:pt>
                <c:pt idx="14448">
                  <c:v>2.6117647058823525</c:v>
                </c:pt>
                <c:pt idx="14449">
                  <c:v>2.6117647058823525</c:v>
                </c:pt>
                <c:pt idx="14450">
                  <c:v>2.6117647058823525</c:v>
                </c:pt>
                <c:pt idx="14451">
                  <c:v>2.6117647058823525</c:v>
                </c:pt>
                <c:pt idx="14452">
                  <c:v>2.6117647058823525</c:v>
                </c:pt>
                <c:pt idx="14453">
                  <c:v>2.6117647058823525</c:v>
                </c:pt>
                <c:pt idx="14454">
                  <c:v>2.6117647058823525</c:v>
                </c:pt>
                <c:pt idx="14455">
                  <c:v>2.6117647058823525</c:v>
                </c:pt>
                <c:pt idx="14456">
                  <c:v>2.6117647058823525</c:v>
                </c:pt>
                <c:pt idx="14457">
                  <c:v>2.6117647058823525</c:v>
                </c:pt>
                <c:pt idx="14458">
                  <c:v>2.6117647058823525</c:v>
                </c:pt>
                <c:pt idx="14459">
                  <c:v>2.6117647058823525</c:v>
                </c:pt>
                <c:pt idx="14460">
                  <c:v>2.6117647058823525</c:v>
                </c:pt>
                <c:pt idx="14461">
                  <c:v>2.6117647058823525</c:v>
                </c:pt>
                <c:pt idx="14462">
                  <c:v>2.6117647058823525</c:v>
                </c:pt>
                <c:pt idx="14463">
                  <c:v>2.6117647058823525</c:v>
                </c:pt>
                <c:pt idx="14464">
                  <c:v>2.6117647058823525</c:v>
                </c:pt>
                <c:pt idx="14465">
                  <c:v>2.6117647058823525</c:v>
                </c:pt>
                <c:pt idx="14466">
                  <c:v>2.6117647058823525</c:v>
                </c:pt>
                <c:pt idx="14467">
                  <c:v>2.6117647058823525</c:v>
                </c:pt>
                <c:pt idx="14468">
                  <c:v>2.6117647058823525</c:v>
                </c:pt>
                <c:pt idx="14469">
                  <c:v>2.6117647058823525</c:v>
                </c:pt>
                <c:pt idx="14470">
                  <c:v>2.6117647058823525</c:v>
                </c:pt>
                <c:pt idx="14471">
                  <c:v>2.6117647058823525</c:v>
                </c:pt>
                <c:pt idx="14472">
                  <c:v>2.6117647058823525</c:v>
                </c:pt>
                <c:pt idx="14473">
                  <c:v>2.6117647058823525</c:v>
                </c:pt>
                <c:pt idx="14474">
                  <c:v>2.6117647058823525</c:v>
                </c:pt>
                <c:pt idx="14475">
                  <c:v>2.6117647058823525</c:v>
                </c:pt>
                <c:pt idx="14476">
                  <c:v>2.6117647058823525</c:v>
                </c:pt>
                <c:pt idx="14477">
                  <c:v>2.6117647058823525</c:v>
                </c:pt>
                <c:pt idx="14478">
                  <c:v>2.4643137254901957</c:v>
                </c:pt>
                <c:pt idx="14479">
                  <c:v>2.4643137254901957</c:v>
                </c:pt>
                <c:pt idx="14480">
                  <c:v>2.4643137254901957</c:v>
                </c:pt>
                <c:pt idx="14481">
                  <c:v>2.4643137254901957</c:v>
                </c:pt>
                <c:pt idx="14482">
                  <c:v>2.4643137254901957</c:v>
                </c:pt>
                <c:pt idx="14483">
                  <c:v>2.4643137254901957</c:v>
                </c:pt>
                <c:pt idx="14484">
                  <c:v>2.4643137254901957</c:v>
                </c:pt>
                <c:pt idx="14485">
                  <c:v>2.4643137254901957</c:v>
                </c:pt>
                <c:pt idx="14486">
                  <c:v>2.4643137254901957</c:v>
                </c:pt>
                <c:pt idx="14487">
                  <c:v>2.4643137254901957</c:v>
                </c:pt>
                <c:pt idx="14488">
                  <c:v>2.4643137254901957</c:v>
                </c:pt>
                <c:pt idx="14489">
                  <c:v>2.4643137254901957</c:v>
                </c:pt>
                <c:pt idx="14490">
                  <c:v>2.4643137254901957</c:v>
                </c:pt>
                <c:pt idx="14491">
                  <c:v>2.4643137254901957</c:v>
                </c:pt>
                <c:pt idx="14492">
                  <c:v>2.4643137254901957</c:v>
                </c:pt>
                <c:pt idx="14493">
                  <c:v>2.4643137254901957</c:v>
                </c:pt>
                <c:pt idx="14494">
                  <c:v>2.4643137254901957</c:v>
                </c:pt>
                <c:pt idx="14495">
                  <c:v>2.4643137254901957</c:v>
                </c:pt>
                <c:pt idx="14496">
                  <c:v>2.4643137254901957</c:v>
                </c:pt>
                <c:pt idx="14497">
                  <c:v>2.4643137254901957</c:v>
                </c:pt>
                <c:pt idx="14498">
                  <c:v>2.4643137254901957</c:v>
                </c:pt>
                <c:pt idx="14499">
                  <c:v>2.4643137254901957</c:v>
                </c:pt>
                <c:pt idx="14500">
                  <c:v>2.4643137254901957</c:v>
                </c:pt>
                <c:pt idx="14501">
                  <c:v>2.4643137254901957</c:v>
                </c:pt>
                <c:pt idx="14502">
                  <c:v>2.4643137254901957</c:v>
                </c:pt>
                <c:pt idx="14503">
                  <c:v>2.4643137254901957</c:v>
                </c:pt>
                <c:pt idx="14504">
                  <c:v>2.4643137254901957</c:v>
                </c:pt>
                <c:pt idx="14505">
                  <c:v>2.4643137254901957</c:v>
                </c:pt>
                <c:pt idx="14506">
                  <c:v>2.4643137254901957</c:v>
                </c:pt>
                <c:pt idx="14507">
                  <c:v>2.4643137254901957</c:v>
                </c:pt>
                <c:pt idx="14508">
                  <c:v>2.4643137254901957</c:v>
                </c:pt>
                <c:pt idx="14509">
                  <c:v>2.4643137254901957</c:v>
                </c:pt>
                <c:pt idx="14510">
                  <c:v>2.4643137254901957</c:v>
                </c:pt>
                <c:pt idx="14511">
                  <c:v>2.4643137254901957</c:v>
                </c:pt>
                <c:pt idx="14512">
                  <c:v>2.4643137254901957</c:v>
                </c:pt>
                <c:pt idx="14513">
                  <c:v>2.4643137254901957</c:v>
                </c:pt>
                <c:pt idx="14514">
                  <c:v>2.4643137254901957</c:v>
                </c:pt>
                <c:pt idx="14515">
                  <c:v>2.4643137254901957</c:v>
                </c:pt>
                <c:pt idx="14516">
                  <c:v>2.4643137254901957</c:v>
                </c:pt>
                <c:pt idx="14517">
                  <c:v>2.4643137254901957</c:v>
                </c:pt>
                <c:pt idx="14518">
                  <c:v>2.4643137254901957</c:v>
                </c:pt>
                <c:pt idx="14519">
                  <c:v>2.4643137254901957</c:v>
                </c:pt>
                <c:pt idx="14520">
                  <c:v>2.4643137254901957</c:v>
                </c:pt>
                <c:pt idx="14521">
                  <c:v>2.4643137254901957</c:v>
                </c:pt>
                <c:pt idx="14522">
                  <c:v>2.4643137254901957</c:v>
                </c:pt>
                <c:pt idx="14523">
                  <c:v>2.4643137254901957</c:v>
                </c:pt>
                <c:pt idx="14524">
                  <c:v>2.4643137254901957</c:v>
                </c:pt>
                <c:pt idx="14525">
                  <c:v>2.4643137254901957</c:v>
                </c:pt>
                <c:pt idx="14526">
                  <c:v>2.4643137254901957</c:v>
                </c:pt>
                <c:pt idx="14527">
                  <c:v>2.4643137254901957</c:v>
                </c:pt>
                <c:pt idx="14528">
                  <c:v>2.4643137254901957</c:v>
                </c:pt>
                <c:pt idx="14529">
                  <c:v>2.4643137254901957</c:v>
                </c:pt>
                <c:pt idx="14530">
                  <c:v>2.4643137254901957</c:v>
                </c:pt>
                <c:pt idx="14531">
                  <c:v>2.4643137254901957</c:v>
                </c:pt>
                <c:pt idx="14532">
                  <c:v>2.4643137254901957</c:v>
                </c:pt>
                <c:pt idx="14533">
                  <c:v>2.4643137254901957</c:v>
                </c:pt>
                <c:pt idx="14534">
                  <c:v>2.4643137254901957</c:v>
                </c:pt>
                <c:pt idx="14535">
                  <c:v>2.4643137254901957</c:v>
                </c:pt>
                <c:pt idx="14536">
                  <c:v>2.4643137254901957</c:v>
                </c:pt>
                <c:pt idx="14537">
                  <c:v>2.4643137254901957</c:v>
                </c:pt>
                <c:pt idx="14538">
                  <c:v>2.4643137254901957</c:v>
                </c:pt>
                <c:pt idx="14539">
                  <c:v>2.4643137254901957</c:v>
                </c:pt>
                <c:pt idx="14540">
                  <c:v>2.4643137254901957</c:v>
                </c:pt>
                <c:pt idx="14541">
                  <c:v>2.4643137254901957</c:v>
                </c:pt>
                <c:pt idx="14542">
                  <c:v>2.4643137254901957</c:v>
                </c:pt>
                <c:pt idx="14543">
                  <c:v>2.4643137254901957</c:v>
                </c:pt>
                <c:pt idx="14544">
                  <c:v>2.4643137254901957</c:v>
                </c:pt>
                <c:pt idx="14545">
                  <c:v>2.4643137254901957</c:v>
                </c:pt>
                <c:pt idx="14546">
                  <c:v>2.4643137254901957</c:v>
                </c:pt>
                <c:pt idx="14547">
                  <c:v>2.4643137254901957</c:v>
                </c:pt>
                <c:pt idx="14548">
                  <c:v>2.4643137254901957</c:v>
                </c:pt>
                <c:pt idx="14549">
                  <c:v>2.4643137254901957</c:v>
                </c:pt>
                <c:pt idx="14550">
                  <c:v>2.4643137254901957</c:v>
                </c:pt>
                <c:pt idx="14551">
                  <c:v>2.4643137254901957</c:v>
                </c:pt>
                <c:pt idx="14552">
                  <c:v>2.4643137254901957</c:v>
                </c:pt>
                <c:pt idx="14553">
                  <c:v>2.4643137254901957</c:v>
                </c:pt>
                <c:pt idx="14554">
                  <c:v>2.4643137254901957</c:v>
                </c:pt>
                <c:pt idx="14555">
                  <c:v>2.4643137254901957</c:v>
                </c:pt>
                <c:pt idx="14556">
                  <c:v>2.4643137254901957</c:v>
                </c:pt>
                <c:pt idx="14557">
                  <c:v>2.4643137254901957</c:v>
                </c:pt>
                <c:pt idx="14558">
                  <c:v>2.4643137254901957</c:v>
                </c:pt>
                <c:pt idx="14559">
                  <c:v>2.4643137254901957</c:v>
                </c:pt>
                <c:pt idx="14560">
                  <c:v>2.4643137254901957</c:v>
                </c:pt>
                <c:pt idx="14561">
                  <c:v>2.4643137254901957</c:v>
                </c:pt>
                <c:pt idx="14562">
                  <c:v>2.4643137254901957</c:v>
                </c:pt>
                <c:pt idx="14563">
                  <c:v>2.4643137254901957</c:v>
                </c:pt>
                <c:pt idx="14564">
                  <c:v>2.4643137254901957</c:v>
                </c:pt>
                <c:pt idx="14565">
                  <c:v>2.4643137254901957</c:v>
                </c:pt>
                <c:pt idx="14566">
                  <c:v>2.4643137254901957</c:v>
                </c:pt>
                <c:pt idx="14567">
                  <c:v>2.4643137254901957</c:v>
                </c:pt>
                <c:pt idx="14568">
                  <c:v>2.4643137254901957</c:v>
                </c:pt>
                <c:pt idx="14569">
                  <c:v>2.4643137254901957</c:v>
                </c:pt>
                <c:pt idx="14570">
                  <c:v>2.4643137254901957</c:v>
                </c:pt>
                <c:pt idx="14571">
                  <c:v>2.4643137254901957</c:v>
                </c:pt>
                <c:pt idx="14572">
                  <c:v>2.4643137254901957</c:v>
                </c:pt>
                <c:pt idx="14573">
                  <c:v>2.4643137254901957</c:v>
                </c:pt>
                <c:pt idx="14574">
                  <c:v>2.4643137254901957</c:v>
                </c:pt>
                <c:pt idx="14575">
                  <c:v>2.4643137254901957</c:v>
                </c:pt>
                <c:pt idx="14576">
                  <c:v>2.4643137254901957</c:v>
                </c:pt>
                <c:pt idx="14577">
                  <c:v>2.4643137254901957</c:v>
                </c:pt>
                <c:pt idx="14578">
                  <c:v>2.4643137254901957</c:v>
                </c:pt>
                <c:pt idx="14579">
                  <c:v>2.4643137254901957</c:v>
                </c:pt>
                <c:pt idx="14580">
                  <c:v>2.4643137254901957</c:v>
                </c:pt>
                <c:pt idx="14581">
                  <c:v>2.4643137254901957</c:v>
                </c:pt>
                <c:pt idx="14582">
                  <c:v>2.4643137254901957</c:v>
                </c:pt>
                <c:pt idx="14583">
                  <c:v>2.4643137254901957</c:v>
                </c:pt>
                <c:pt idx="14584">
                  <c:v>2.4643137254901957</c:v>
                </c:pt>
                <c:pt idx="14585">
                  <c:v>2.4643137254901957</c:v>
                </c:pt>
                <c:pt idx="14586">
                  <c:v>2.4643137254901957</c:v>
                </c:pt>
                <c:pt idx="14587">
                  <c:v>2.4643137254901957</c:v>
                </c:pt>
                <c:pt idx="14588">
                  <c:v>2.4643137254901957</c:v>
                </c:pt>
                <c:pt idx="14589">
                  <c:v>2.4643137254901957</c:v>
                </c:pt>
                <c:pt idx="14590">
                  <c:v>2.4643137254901957</c:v>
                </c:pt>
                <c:pt idx="14591">
                  <c:v>2.4643137254901957</c:v>
                </c:pt>
                <c:pt idx="14592">
                  <c:v>2.4643137254901957</c:v>
                </c:pt>
                <c:pt idx="14593">
                  <c:v>2.4643137254901957</c:v>
                </c:pt>
                <c:pt idx="14594">
                  <c:v>2.4643137254901957</c:v>
                </c:pt>
                <c:pt idx="14595">
                  <c:v>2.4643137254901957</c:v>
                </c:pt>
                <c:pt idx="14596">
                  <c:v>2.4643137254901957</c:v>
                </c:pt>
                <c:pt idx="14597">
                  <c:v>2.4643137254901957</c:v>
                </c:pt>
                <c:pt idx="14598">
                  <c:v>2.4643137254901957</c:v>
                </c:pt>
                <c:pt idx="14599">
                  <c:v>2.4643137254901957</c:v>
                </c:pt>
                <c:pt idx="14600">
                  <c:v>2.4643137254901957</c:v>
                </c:pt>
                <c:pt idx="14601">
                  <c:v>2.4643137254901957</c:v>
                </c:pt>
                <c:pt idx="14602">
                  <c:v>2.4643137254901957</c:v>
                </c:pt>
                <c:pt idx="14603">
                  <c:v>2.4643137254901957</c:v>
                </c:pt>
                <c:pt idx="14604">
                  <c:v>2.4643137254901957</c:v>
                </c:pt>
                <c:pt idx="14605">
                  <c:v>2.4643137254901957</c:v>
                </c:pt>
                <c:pt idx="14606">
                  <c:v>2.4643137254901957</c:v>
                </c:pt>
                <c:pt idx="14607">
                  <c:v>2.4643137254901957</c:v>
                </c:pt>
                <c:pt idx="14608">
                  <c:v>2.4643137254901957</c:v>
                </c:pt>
                <c:pt idx="14609">
                  <c:v>2.4643137254901957</c:v>
                </c:pt>
                <c:pt idx="14610">
                  <c:v>2.4643137254901957</c:v>
                </c:pt>
                <c:pt idx="14611">
                  <c:v>2.4643137254901957</c:v>
                </c:pt>
                <c:pt idx="14612">
                  <c:v>2.4643137254901957</c:v>
                </c:pt>
                <c:pt idx="14613">
                  <c:v>2.4643137254901957</c:v>
                </c:pt>
                <c:pt idx="14614">
                  <c:v>2.4643137254901957</c:v>
                </c:pt>
                <c:pt idx="14615">
                  <c:v>2.4643137254901957</c:v>
                </c:pt>
                <c:pt idx="14616">
                  <c:v>2.4643137254901957</c:v>
                </c:pt>
                <c:pt idx="14617">
                  <c:v>2.4643137254901957</c:v>
                </c:pt>
                <c:pt idx="14618">
                  <c:v>2.4643137254901957</c:v>
                </c:pt>
                <c:pt idx="14619">
                  <c:v>2.4643137254901957</c:v>
                </c:pt>
                <c:pt idx="14620">
                  <c:v>2.4643137254901957</c:v>
                </c:pt>
                <c:pt idx="14621">
                  <c:v>2.4643137254901957</c:v>
                </c:pt>
                <c:pt idx="14622">
                  <c:v>2.4643137254901957</c:v>
                </c:pt>
                <c:pt idx="14623">
                  <c:v>2.4643137254901957</c:v>
                </c:pt>
                <c:pt idx="14624">
                  <c:v>2.4643137254901957</c:v>
                </c:pt>
                <c:pt idx="14625">
                  <c:v>2.4643137254901957</c:v>
                </c:pt>
                <c:pt idx="14626">
                  <c:v>2.4643137254901957</c:v>
                </c:pt>
                <c:pt idx="14627">
                  <c:v>2.4643137254901957</c:v>
                </c:pt>
                <c:pt idx="14628">
                  <c:v>2.4643137254901957</c:v>
                </c:pt>
                <c:pt idx="14629">
                  <c:v>2.4643137254901957</c:v>
                </c:pt>
                <c:pt idx="14630">
                  <c:v>2.4643137254901957</c:v>
                </c:pt>
                <c:pt idx="14631">
                  <c:v>2.4643137254901957</c:v>
                </c:pt>
                <c:pt idx="14632">
                  <c:v>2.4643137254901957</c:v>
                </c:pt>
                <c:pt idx="14633">
                  <c:v>2.4643137254901957</c:v>
                </c:pt>
                <c:pt idx="14634">
                  <c:v>2.4643137254901957</c:v>
                </c:pt>
                <c:pt idx="14635">
                  <c:v>2.4643137254901957</c:v>
                </c:pt>
                <c:pt idx="14636">
                  <c:v>2.4643137254901957</c:v>
                </c:pt>
                <c:pt idx="14637">
                  <c:v>2.4643137254901957</c:v>
                </c:pt>
                <c:pt idx="14638">
                  <c:v>2.4643137254901957</c:v>
                </c:pt>
                <c:pt idx="14639">
                  <c:v>2.4643137254901957</c:v>
                </c:pt>
                <c:pt idx="14640">
                  <c:v>2.4643137254901957</c:v>
                </c:pt>
                <c:pt idx="14641">
                  <c:v>2.4643137254901957</c:v>
                </c:pt>
                <c:pt idx="14642">
                  <c:v>2.4643137254901957</c:v>
                </c:pt>
                <c:pt idx="14643">
                  <c:v>2.4643137254901957</c:v>
                </c:pt>
                <c:pt idx="14644">
                  <c:v>2.4643137254901957</c:v>
                </c:pt>
                <c:pt idx="14645">
                  <c:v>2.4643137254901957</c:v>
                </c:pt>
                <c:pt idx="14646">
                  <c:v>2.4643137254901957</c:v>
                </c:pt>
                <c:pt idx="14647">
                  <c:v>2.4643137254901957</c:v>
                </c:pt>
                <c:pt idx="14648">
                  <c:v>2.4643137254901957</c:v>
                </c:pt>
                <c:pt idx="14649">
                  <c:v>2.4643137254901957</c:v>
                </c:pt>
                <c:pt idx="14650">
                  <c:v>2.4643137254901957</c:v>
                </c:pt>
                <c:pt idx="14651">
                  <c:v>2.4643137254901957</c:v>
                </c:pt>
                <c:pt idx="14652">
                  <c:v>2.4643137254901957</c:v>
                </c:pt>
                <c:pt idx="14653">
                  <c:v>2.4643137254901957</c:v>
                </c:pt>
                <c:pt idx="14654">
                  <c:v>2.4643137254901957</c:v>
                </c:pt>
                <c:pt idx="14655">
                  <c:v>2.4643137254901957</c:v>
                </c:pt>
                <c:pt idx="14656">
                  <c:v>2.4643137254901957</c:v>
                </c:pt>
                <c:pt idx="14657">
                  <c:v>2.4643137254901957</c:v>
                </c:pt>
                <c:pt idx="14658">
                  <c:v>2.4643137254901957</c:v>
                </c:pt>
                <c:pt idx="14659">
                  <c:v>2.4643137254901957</c:v>
                </c:pt>
                <c:pt idx="14660">
                  <c:v>2.4643137254901957</c:v>
                </c:pt>
                <c:pt idx="14661">
                  <c:v>2.4643137254901957</c:v>
                </c:pt>
                <c:pt idx="14662">
                  <c:v>2.4643137254901957</c:v>
                </c:pt>
                <c:pt idx="14663">
                  <c:v>2.4643137254901957</c:v>
                </c:pt>
                <c:pt idx="14664">
                  <c:v>2.4643137254901957</c:v>
                </c:pt>
                <c:pt idx="14665">
                  <c:v>2.4643137254901957</c:v>
                </c:pt>
                <c:pt idx="14666">
                  <c:v>2.4643137254901957</c:v>
                </c:pt>
                <c:pt idx="14667">
                  <c:v>2.4643137254901957</c:v>
                </c:pt>
                <c:pt idx="14668">
                  <c:v>2.4643137254901957</c:v>
                </c:pt>
                <c:pt idx="14669">
                  <c:v>2.4643137254901957</c:v>
                </c:pt>
                <c:pt idx="14670">
                  <c:v>2.4643137254901957</c:v>
                </c:pt>
                <c:pt idx="14671">
                  <c:v>2.4643137254901957</c:v>
                </c:pt>
                <c:pt idx="14672">
                  <c:v>2.4643137254901957</c:v>
                </c:pt>
                <c:pt idx="14673">
                  <c:v>2.4643137254901957</c:v>
                </c:pt>
                <c:pt idx="14674">
                  <c:v>2.4643137254901957</c:v>
                </c:pt>
                <c:pt idx="14675">
                  <c:v>2.4643137254901957</c:v>
                </c:pt>
                <c:pt idx="14676">
                  <c:v>2.4643137254901957</c:v>
                </c:pt>
                <c:pt idx="14677">
                  <c:v>2.4643137254901957</c:v>
                </c:pt>
                <c:pt idx="14678">
                  <c:v>2.4643137254901957</c:v>
                </c:pt>
                <c:pt idx="14679">
                  <c:v>2.4643137254901957</c:v>
                </c:pt>
                <c:pt idx="14680">
                  <c:v>2.4643137254901957</c:v>
                </c:pt>
                <c:pt idx="14681">
                  <c:v>2.4643137254901957</c:v>
                </c:pt>
                <c:pt idx="14682">
                  <c:v>2.4643137254901957</c:v>
                </c:pt>
                <c:pt idx="14683">
                  <c:v>2.4643137254901957</c:v>
                </c:pt>
                <c:pt idx="14684">
                  <c:v>2.4643137254901957</c:v>
                </c:pt>
                <c:pt idx="14685">
                  <c:v>2.4643137254901957</c:v>
                </c:pt>
                <c:pt idx="14686">
                  <c:v>2.4643137254901957</c:v>
                </c:pt>
                <c:pt idx="14687">
                  <c:v>2.4643137254901957</c:v>
                </c:pt>
                <c:pt idx="14688">
                  <c:v>2.4643137254901957</c:v>
                </c:pt>
                <c:pt idx="14689">
                  <c:v>2.4643137254901957</c:v>
                </c:pt>
                <c:pt idx="14690">
                  <c:v>2.4643137254901957</c:v>
                </c:pt>
                <c:pt idx="14691">
                  <c:v>2.4643137254901957</c:v>
                </c:pt>
                <c:pt idx="14692">
                  <c:v>2.4643137254901957</c:v>
                </c:pt>
                <c:pt idx="14693">
                  <c:v>2.4643137254901957</c:v>
                </c:pt>
                <c:pt idx="14694">
                  <c:v>2.4643137254901957</c:v>
                </c:pt>
                <c:pt idx="14695">
                  <c:v>2.4643137254901957</c:v>
                </c:pt>
                <c:pt idx="14696">
                  <c:v>2.4643137254901957</c:v>
                </c:pt>
                <c:pt idx="14697">
                  <c:v>2.4643137254901957</c:v>
                </c:pt>
                <c:pt idx="14698">
                  <c:v>2.4643137254901957</c:v>
                </c:pt>
                <c:pt idx="14699">
                  <c:v>2.4643137254901957</c:v>
                </c:pt>
                <c:pt idx="14700">
                  <c:v>2.4643137254901957</c:v>
                </c:pt>
                <c:pt idx="14701">
                  <c:v>2.4643137254901957</c:v>
                </c:pt>
                <c:pt idx="14702">
                  <c:v>2.4643137254901957</c:v>
                </c:pt>
                <c:pt idx="14703">
                  <c:v>2.4643137254901957</c:v>
                </c:pt>
                <c:pt idx="14704">
                  <c:v>2.4643137254901957</c:v>
                </c:pt>
                <c:pt idx="14705">
                  <c:v>2.4643137254901957</c:v>
                </c:pt>
                <c:pt idx="14706">
                  <c:v>2.4643137254901957</c:v>
                </c:pt>
                <c:pt idx="14707">
                  <c:v>2.4643137254901957</c:v>
                </c:pt>
                <c:pt idx="14708">
                  <c:v>2.4643137254901957</c:v>
                </c:pt>
                <c:pt idx="14709">
                  <c:v>2.4643137254901957</c:v>
                </c:pt>
                <c:pt idx="14710">
                  <c:v>2.4643137254901957</c:v>
                </c:pt>
                <c:pt idx="14711">
                  <c:v>2.4643137254901957</c:v>
                </c:pt>
                <c:pt idx="14712">
                  <c:v>2.4643137254901957</c:v>
                </c:pt>
                <c:pt idx="14713">
                  <c:v>2.4643137254901957</c:v>
                </c:pt>
                <c:pt idx="14714">
                  <c:v>2.4643137254901957</c:v>
                </c:pt>
                <c:pt idx="14715">
                  <c:v>2.4643137254901957</c:v>
                </c:pt>
                <c:pt idx="14716">
                  <c:v>2.4643137254901957</c:v>
                </c:pt>
                <c:pt idx="14717">
                  <c:v>2.4643137254901957</c:v>
                </c:pt>
                <c:pt idx="14718">
                  <c:v>2.4643137254901957</c:v>
                </c:pt>
                <c:pt idx="14719">
                  <c:v>2.4643137254901957</c:v>
                </c:pt>
                <c:pt idx="14720">
                  <c:v>2.4643137254901957</c:v>
                </c:pt>
                <c:pt idx="14721">
                  <c:v>2.4643137254901957</c:v>
                </c:pt>
                <c:pt idx="14722">
                  <c:v>2.4643137254901957</c:v>
                </c:pt>
                <c:pt idx="14723">
                  <c:v>2.4643137254901957</c:v>
                </c:pt>
                <c:pt idx="14724">
                  <c:v>2.4643137254901957</c:v>
                </c:pt>
                <c:pt idx="14725">
                  <c:v>2.4643137254901957</c:v>
                </c:pt>
                <c:pt idx="14726">
                  <c:v>2.4643137254901957</c:v>
                </c:pt>
                <c:pt idx="14727">
                  <c:v>2.4643137254901957</c:v>
                </c:pt>
                <c:pt idx="14728">
                  <c:v>2.4643137254901957</c:v>
                </c:pt>
                <c:pt idx="14729">
                  <c:v>2.4643137254901957</c:v>
                </c:pt>
                <c:pt idx="14730">
                  <c:v>2.4643137254901957</c:v>
                </c:pt>
                <c:pt idx="14731">
                  <c:v>2.4643137254901957</c:v>
                </c:pt>
                <c:pt idx="14732">
                  <c:v>2.4643137254901957</c:v>
                </c:pt>
                <c:pt idx="14733">
                  <c:v>2.4643137254901957</c:v>
                </c:pt>
                <c:pt idx="14734">
                  <c:v>2.4643137254901957</c:v>
                </c:pt>
                <c:pt idx="14735">
                  <c:v>2.4643137254901957</c:v>
                </c:pt>
                <c:pt idx="14736">
                  <c:v>2.4643137254901957</c:v>
                </c:pt>
                <c:pt idx="14737">
                  <c:v>2.4643137254901957</c:v>
                </c:pt>
                <c:pt idx="14738">
                  <c:v>2.4643137254901957</c:v>
                </c:pt>
                <c:pt idx="14739">
                  <c:v>2.4643137254901957</c:v>
                </c:pt>
                <c:pt idx="14740">
                  <c:v>2.4643137254901957</c:v>
                </c:pt>
                <c:pt idx="14741">
                  <c:v>2.4643137254901957</c:v>
                </c:pt>
                <c:pt idx="14742">
                  <c:v>2.4643137254901957</c:v>
                </c:pt>
                <c:pt idx="14743">
                  <c:v>2.4643137254901957</c:v>
                </c:pt>
                <c:pt idx="14744">
                  <c:v>2.4643137254901957</c:v>
                </c:pt>
                <c:pt idx="14745">
                  <c:v>2.4643137254901957</c:v>
                </c:pt>
                <c:pt idx="14746">
                  <c:v>2.4643137254901957</c:v>
                </c:pt>
                <c:pt idx="14747">
                  <c:v>2.4643137254901957</c:v>
                </c:pt>
                <c:pt idx="14748">
                  <c:v>2.4643137254901957</c:v>
                </c:pt>
                <c:pt idx="14749">
                  <c:v>2.4643137254901957</c:v>
                </c:pt>
                <c:pt idx="14750">
                  <c:v>2.4643137254901957</c:v>
                </c:pt>
                <c:pt idx="14751">
                  <c:v>2.4643137254901957</c:v>
                </c:pt>
                <c:pt idx="14752">
                  <c:v>2.4643137254901957</c:v>
                </c:pt>
                <c:pt idx="14753">
                  <c:v>2.4643137254901957</c:v>
                </c:pt>
                <c:pt idx="14754">
                  <c:v>2.4643137254901957</c:v>
                </c:pt>
                <c:pt idx="14755">
                  <c:v>2.4643137254901957</c:v>
                </c:pt>
                <c:pt idx="14756">
                  <c:v>2.4643137254901957</c:v>
                </c:pt>
                <c:pt idx="14757">
                  <c:v>2.4643137254901957</c:v>
                </c:pt>
                <c:pt idx="14758">
                  <c:v>2.4643137254901957</c:v>
                </c:pt>
                <c:pt idx="14759">
                  <c:v>2.4643137254901957</c:v>
                </c:pt>
                <c:pt idx="14760">
                  <c:v>2.4643137254901957</c:v>
                </c:pt>
                <c:pt idx="14761">
                  <c:v>2.4643137254901957</c:v>
                </c:pt>
                <c:pt idx="14762">
                  <c:v>2.4643137254901957</c:v>
                </c:pt>
                <c:pt idx="14763">
                  <c:v>2.4643137254901957</c:v>
                </c:pt>
                <c:pt idx="14764">
                  <c:v>2.4643137254901957</c:v>
                </c:pt>
                <c:pt idx="14765">
                  <c:v>2.4643137254901957</c:v>
                </c:pt>
                <c:pt idx="14766">
                  <c:v>2.4643137254901957</c:v>
                </c:pt>
                <c:pt idx="14767">
                  <c:v>2.4643137254901957</c:v>
                </c:pt>
                <c:pt idx="14768">
                  <c:v>2.4643137254901957</c:v>
                </c:pt>
                <c:pt idx="14769">
                  <c:v>2.4643137254901957</c:v>
                </c:pt>
                <c:pt idx="14770">
                  <c:v>2.4643137254901957</c:v>
                </c:pt>
                <c:pt idx="14771">
                  <c:v>2.4643137254901957</c:v>
                </c:pt>
                <c:pt idx="14772">
                  <c:v>2.4643137254901957</c:v>
                </c:pt>
                <c:pt idx="14773">
                  <c:v>2.4643137254901957</c:v>
                </c:pt>
                <c:pt idx="14774">
                  <c:v>2.4643137254901957</c:v>
                </c:pt>
                <c:pt idx="14775">
                  <c:v>2.4643137254901957</c:v>
                </c:pt>
                <c:pt idx="14776">
                  <c:v>2.4643137254901957</c:v>
                </c:pt>
                <c:pt idx="14777">
                  <c:v>2.4643137254901957</c:v>
                </c:pt>
                <c:pt idx="14778">
                  <c:v>2.4643137254901957</c:v>
                </c:pt>
                <c:pt idx="14779">
                  <c:v>2.4643137254901957</c:v>
                </c:pt>
                <c:pt idx="14780">
                  <c:v>2.4643137254901957</c:v>
                </c:pt>
                <c:pt idx="14781">
                  <c:v>2.4643137254901957</c:v>
                </c:pt>
                <c:pt idx="14782">
                  <c:v>2.4643137254901957</c:v>
                </c:pt>
                <c:pt idx="14783">
                  <c:v>2.4643137254901957</c:v>
                </c:pt>
                <c:pt idx="14784">
                  <c:v>2.4643137254901957</c:v>
                </c:pt>
                <c:pt idx="14785">
                  <c:v>2.4643137254901957</c:v>
                </c:pt>
                <c:pt idx="14786">
                  <c:v>2.4643137254901957</c:v>
                </c:pt>
                <c:pt idx="14787">
                  <c:v>2.4643137254901957</c:v>
                </c:pt>
                <c:pt idx="14788">
                  <c:v>2.4643137254901957</c:v>
                </c:pt>
                <c:pt idx="14789">
                  <c:v>2.4643137254901957</c:v>
                </c:pt>
                <c:pt idx="14790">
                  <c:v>2.4643137254901957</c:v>
                </c:pt>
                <c:pt idx="14791">
                  <c:v>2.4643137254901957</c:v>
                </c:pt>
                <c:pt idx="14792">
                  <c:v>2.4643137254901957</c:v>
                </c:pt>
                <c:pt idx="14793">
                  <c:v>2.4643137254901957</c:v>
                </c:pt>
                <c:pt idx="14794">
                  <c:v>2.4643137254901957</c:v>
                </c:pt>
                <c:pt idx="14795">
                  <c:v>2.4643137254901957</c:v>
                </c:pt>
                <c:pt idx="14796">
                  <c:v>2.4643137254901957</c:v>
                </c:pt>
                <c:pt idx="14797">
                  <c:v>2.4643137254901957</c:v>
                </c:pt>
                <c:pt idx="14798">
                  <c:v>2.4643137254901957</c:v>
                </c:pt>
                <c:pt idx="14799">
                  <c:v>2.4643137254901957</c:v>
                </c:pt>
                <c:pt idx="14800">
                  <c:v>2.4643137254901957</c:v>
                </c:pt>
                <c:pt idx="14801">
                  <c:v>2.4643137254901957</c:v>
                </c:pt>
                <c:pt idx="14802">
                  <c:v>2.4643137254901957</c:v>
                </c:pt>
                <c:pt idx="14803">
                  <c:v>2.4643137254901957</c:v>
                </c:pt>
                <c:pt idx="14804">
                  <c:v>2.4643137254901957</c:v>
                </c:pt>
                <c:pt idx="14805">
                  <c:v>2.4643137254901957</c:v>
                </c:pt>
                <c:pt idx="14806">
                  <c:v>2.4643137254901957</c:v>
                </c:pt>
                <c:pt idx="14807">
                  <c:v>2.4643137254901957</c:v>
                </c:pt>
                <c:pt idx="14808">
                  <c:v>2.4643137254901957</c:v>
                </c:pt>
                <c:pt idx="14809">
                  <c:v>2.4643137254901957</c:v>
                </c:pt>
                <c:pt idx="14810">
                  <c:v>2.4643137254901957</c:v>
                </c:pt>
                <c:pt idx="14811">
                  <c:v>2.4643137254901957</c:v>
                </c:pt>
                <c:pt idx="14812">
                  <c:v>2.4643137254901957</c:v>
                </c:pt>
                <c:pt idx="14813">
                  <c:v>2.4643137254901957</c:v>
                </c:pt>
                <c:pt idx="14814">
                  <c:v>2.4643137254901957</c:v>
                </c:pt>
                <c:pt idx="14815">
                  <c:v>2.4643137254901957</c:v>
                </c:pt>
                <c:pt idx="14816">
                  <c:v>2.4643137254901957</c:v>
                </c:pt>
                <c:pt idx="14817">
                  <c:v>2.4643137254901957</c:v>
                </c:pt>
                <c:pt idx="14818">
                  <c:v>2.4643137254901957</c:v>
                </c:pt>
                <c:pt idx="14819">
                  <c:v>2.4643137254901957</c:v>
                </c:pt>
                <c:pt idx="14820">
                  <c:v>2.4643137254901957</c:v>
                </c:pt>
                <c:pt idx="14821">
                  <c:v>2.4643137254901957</c:v>
                </c:pt>
                <c:pt idx="14822">
                  <c:v>2.4643137254901957</c:v>
                </c:pt>
                <c:pt idx="14823">
                  <c:v>2.4643137254901957</c:v>
                </c:pt>
                <c:pt idx="14824">
                  <c:v>2.4643137254901957</c:v>
                </c:pt>
                <c:pt idx="14825">
                  <c:v>2.4643137254901957</c:v>
                </c:pt>
                <c:pt idx="14826">
                  <c:v>2.4643137254901957</c:v>
                </c:pt>
                <c:pt idx="14827">
                  <c:v>2.4643137254901957</c:v>
                </c:pt>
                <c:pt idx="14828">
                  <c:v>2.4643137254901957</c:v>
                </c:pt>
                <c:pt idx="14829">
                  <c:v>2.4643137254901957</c:v>
                </c:pt>
                <c:pt idx="14830">
                  <c:v>2.4643137254901957</c:v>
                </c:pt>
                <c:pt idx="14831">
                  <c:v>2.4643137254901957</c:v>
                </c:pt>
                <c:pt idx="14832">
                  <c:v>2.4643137254901957</c:v>
                </c:pt>
                <c:pt idx="14833">
                  <c:v>2.4643137254901957</c:v>
                </c:pt>
                <c:pt idx="14834">
                  <c:v>2.4643137254901957</c:v>
                </c:pt>
                <c:pt idx="14835">
                  <c:v>2.4643137254901957</c:v>
                </c:pt>
                <c:pt idx="14836">
                  <c:v>2.4643137254901957</c:v>
                </c:pt>
                <c:pt idx="14837">
                  <c:v>2.4643137254901957</c:v>
                </c:pt>
                <c:pt idx="14838">
                  <c:v>2.4643137254901957</c:v>
                </c:pt>
                <c:pt idx="14839">
                  <c:v>2.4643137254901957</c:v>
                </c:pt>
                <c:pt idx="14840">
                  <c:v>2.4643137254901957</c:v>
                </c:pt>
                <c:pt idx="14841">
                  <c:v>2.4643137254901957</c:v>
                </c:pt>
                <c:pt idx="14842">
                  <c:v>2.4643137254901957</c:v>
                </c:pt>
                <c:pt idx="14843">
                  <c:v>2.4643137254901957</c:v>
                </c:pt>
                <c:pt idx="14844">
                  <c:v>2.4643137254901957</c:v>
                </c:pt>
                <c:pt idx="14845">
                  <c:v>2.4643137254901957</c:v>
                </c:pt>
                <c:pt idx="14846">
                  <c:v>2.4643137254901957</c:v>
                </c:pt>
                <c:pt idx="14847">
                  <c:v>2.4643137254901957</c:v>
                </c:pt>
                <c:pt idx="14848">
                  <c:v>2.4643137254901957</c:v>
                </c:pt>
                <c:pt idx="14849">
                  <c:v>2.4643137254901957</c:v>
                </c:pt>
                <c:pt idx="14850">
                  <c:v>2.4643137254901957</c:v>
                </c:pt>
                <c:pt idx="14851">
                  <c:v>2.4643137254901957</c:v>
                </c:pt>
                <c:pt idx="14852">
                  <c:v>2.4643137254901957</c:v>
                </c:pt>
                <c:pt idx="14853">
                  <c:v>2.4643137254901957</c:v>
                </c:pt>
                <c:pt idx="14854">
                  <c:v>2.4643137254901957</c:v>
                </c:pt>
                <c:pt idx="14855">
                  <c:v>2.4643137254901957</c:v>
                </c:pt>
                <c:pt idx="14856">
                  <c:v>2.4643137254901957</c:v>
                </c:pt>
                <c:pt idx="14857">
                  <c:v>2.4643137254901957</c:v>
                </c:pt>
                <c:pt idx="14858">
                  <c:v>2.4643137254901957</c:v>
                </c:pt>
                <c:pt idx="14859">
                  <c:v>2.4643137254901957</c:v>
                </c:pt>
                <c:pt idx="14860">
                  <c:v>2.4643137254901957</c:v>
                </c:pt>
                <c:pt idx="14861">
                  <c:v>2.4643137254901957</c:v>
                </c:pt>
                <c:pt idx="14862">
                  <c:v>2.4643137254901957</c:v>
                </c:pt>
                <c:pt idx="14863">
                  <c:v>2.4643137254901957</c:v>
                </c:pt>
                <c:pt idx="14864">
                  <c:v>2.4643137254901957</c:v>
                </c:pt>
                <c:pt idx="14865">
                  <c:v>2.4643137254901957</c:v>
                </c:pt>
                <c:pt idx="14866">
                  <c:v>2.4643137254901957</c:v>
                </c:pt>
                <c:pt idx="14867">
                  <c:v>2.4643137254901957</c:v>
                </c:pt>
                <c:pt idx="14868">
                  <c:v>2.4643137254901957</c:v>
                </c:pt>
                <c:pt idx="14869">
                  <c:v>2.4643137254901957</c:v>
                </c:pt>
                <c:pt idx="14870">
                  <c:v>2.4643137254901957</c:v>
                </c:pt>
                <c:pt idx="14871">
                  <c:v>2.4643137254901957</c:v>
                </c:pt>
                <c:pt idx="14872">
                  <c:v>2.4643137254901957</c:v>
                </c:pt>
                <c:pt idx="14873">
                  <c:v>2.4643137254901957</c:v>
                </c:pt>
                <c:pt idx="14874">
                  <c:v>2.4643137254901957</c:v>
                </c:pt>
                <c:pt idx="14875">
                  <c:v>2.4643137254901957</c:v>
                </c:pt>
                <c:pt idx="14876">
                  <c:v>2.4643137254901957</c:v>
                </c:pt>
                <c:pt idx="14877">
                  <c:v>2.4643137254901957</c:v>
                </c:pt>
                <c:pt idx="14878">
                  <c:v>2.4643137254901957</c:v>
                </c:pt>
                <c:pt idx="14879">
                  <c:v>2.4643137254901957</c:v>
                </c:pt>
                <c:pt idx="14880">
                  <c:v>2.4643137254901957</c:v>
                </c:pt>
                <c:pt idx="14881">
                  <c:v>2.4643137254901957</c:v>
                </c:pt>
                <c:pt idx="14882">
                  <c:v>2.4643137254901957</c:v>
                </c:pt>
                <c:pt idx="14883">
                  <c:v>2.4643137254901957</c:v>
                </c:pt>
                <c:pt idx="14884">
                  <c:v>2.4643137254901957</c:v>
                </c:pt>
                <c:pt idx="14885">
                  <c:v>2.4643137254901957</c:v>
                </c:pt>
                <c:pt idx="14886">
                  <c:v>2.4643137254901957</c:v>
                </c:pt>
                <c:pt idx="14887">
                  <c:v>2.4643137254901957</c:v>
                </c:pt>
                <c:pt idx="14888">
                  <c:v>2.4643137254901957</c:v>
                </c:pt>
                <c:pt idx="14889">
                  <c:v>2.4643137254901957</c:v>
                </c:pt>
                <c:pt idx="14890">
                  <c:v>2.4643137254901957</c:v>
                </c:pt>
                <c:pt idx="14891">
                  <c:v>2.4643137254901957</c:v>
                </c:pt>
                <c:pt idx="14892">
                  <c:v>2.4643137254901957</c:v>
                </c:pt>
                <c:pt idx="14893">
                  <c:v>2.4643137254901957</c:v>
                </c:pt>
                <c:pt idx="14894">
                  <c:v>2.4643137254901957</c:v>
                </c:pt>
                <c:pt idx="14895">
                  <c:v>2.4643137254901957</c:v>
                </c:pt>
                <c:pt idx="14896">
                  <c:v>2.4643137254901957</c:v>
                </c:pt>
                <c:pt idx="14897">
                  <c:v>2.4643137254901957</c:v>
                </c:pt>
                <c:pt idx="14898">
                  <c:v>2.4643137254901957</c:v>
                </c:pt>
                <c:pt idx="14899">
                  <c:v>2.4643137254901957</c:v>
                </c:pt>
                <c:pt idx="14900">
                  <c:v>2.4643137254901957</c:v>
                </c:pt>
                <c:pt idx="14901">
                  <c:v>2.4643137254901957</c:v>
                </c:pt>
                <c:pt idx="14902">
                  <c:v>2.4643137254901957</c:v>
                </c:pt>
                <c:pt idx="14903">
                  <c:v>2.4643137254901957</c:v>
                </c:pt>
                <c:pt idx="14904">
                  <c:v>2.4643137254901957</c:v>
                </c:pt>
                <c:pt idx="14905">
                  <c:v>2.4643137254901957</c:v>
                </c:pt>
                <c:pt idx="14906">
                  <c:v>2.4643137254901957</c:v>
                </c:pt>
                <c:pt idx="14907">
                  <c:v>2.4643137254901957</c:v>
                </c:pt>
                <c:pt idx="14908">
                  <c:v>2.4643137254901957</c:v>
                </c:pt>
                <c:pt idx="14909">
                  <c:v>2.4643137254901957</c:v>
                </c:pt>
                <c:pt idx="14910">
                  <c:v>2.4643137254901957</c:v>
                </c:pt>
                <c:pt idx="14911">
                  <c:v>2.4643137254901957</c:v>
                </c:pt>
                <c:pt idx="14912">
                  <c:v>2.4643137254901957</c:v>
                </c:pt>
                <c:pt idx="14913">
                  <c:v>2.4643137254901957</c:v>
                </c:pt>
                <c:pt idx="14914">
                  <c:v>2.4643137254901957</c:v>
                </c:pt>
                <c:pt idx="14915">
                  <c:v>2.4643137254901957</c:v>
                </c:pt>
                <c:pt idx="14916">
                  <c:v>2.4643137254901957</c:v>
                </c:pt>
                <c:pt idx="14917">
                  <c:v>2.4643137254901957</c:v>
                </c:pt>
                <c:pt idx="14918">
                  <c:v>2.4643137254901957</c:v>
                </c:pt>
                <c:pt idx="14919">
                  <c:v>2.4643137254901957</c:v>
                </c:pt>
                <c:pt idx="14920">
                  <c:v>2.4643137254901957</c:v>
                </c:pt>
                <c:pt idx="14921">
                  <c:v>2.4643137254901957</c:v>
                </c:pt>
                <c:pt idx="14922">
                  <c:v>2.4643137254901957</c:v>
                </c:pt>
                <c:pt idx="14923">
                  <c:v>2.4643137254901957</c:v>
                </c:pt>
                <c:pt idx="14924">
                  <c:v>2.4643137254901957</c:v>
                </c:pt>
                <c:pt idx="14925">
                  <c:v>2.4643137254901957</c:v>
                </c:pt>
                <c:pt idx="14926">
                  <c:v>2.4643137254901957</c:v>
                </c:pt>
                <c:pt idx="14927">
                  <c:v>2.4643137254901957</c:v>
                </c:pt>
                <c:pt idx="14928">
                  <c:v>2.4643137254901957</c:v>
                </c:pt>
                <c:pt idx="14929">
                  <c:v>2.4643137254901957</c:v>
                </c:pt>
                <c:pt idx="14930">
                  <c:v>2.4643137254901957</c:v>
                </c:pt>
                <c:pt idx="14931">
                  <c:v>2.4643137254901957</c:v>
                </c:pt>
                <c:pt idx="14932">
                  <c:v>2.4643137254901957</c:v>
                </c:pt>
                <c:pt idx="14933">
                  <c:v>2.4643137254901957</c:v>
                </c:pt>
                <c:pt idx="14934">
                  <c:v>2.4643137254901957</c:v>
                </c:pt>
                <c:pt idx="14935">
                  <c:v>2.4643137254901957</c:v>
                </c:pt>
                <c:pt idx="14936">
                  <c:v>2.4643137254901957</c:v>
                </c:pt>
                <c:pt idx="14937">
                  <c:v>2.4643137254901957</c:v>
                </c:pt>
                <c:pt idx="14938">
                  <c:v>2.4643137254901957</c:v>
                </c:pt>
                <c:pt idx="14939">
                  <c:v>2.4643137254901957</c:v>
                </c:pt>
                <c:pt idx="14940">
                  <c:v>2.4643137254901957</c:v>
                </c:pt>
                <c:pt idx="14941">
                  <c:v>2.4643137254901957</c:v>
                </c:pt>
                <c:pt idx="14942">
                  <c:v>2.4643137254901957</c:v>
                </c:pt>
                <c:pt idx="14943">
                  <c:v>2.4643137254901957</c:v>
                </c:pt>
                <c:pt idx="14944">
                  <c:v>2.4643137254901957</c:v>
                </c:pt>
                <c:pt idx="14945">
                  <c:v>2.4643137254901957</c:v>
                </c:pt>
                <c:pt idx="14946">
                  <c:v>2.4643137254901957</c:v>
                </c:pt>
                <c:pt idx="14947">
                  <c:v>2.4643137254901957</c:v>
                </c:pt>
                <c:pt idx="14948">
                  <c:v>2.4643137254901957</c:v>
                </c:pt>
                <c:pt idx="14949">
                  <c:v>2.4643137254901957</c:v>
                </c:pt>
                <c:pt idx="14950">
                  <c:v>2.4643137254901957</c:v>
                </c:pt>
                <c:pt idx="14951">
                  <c:v>2.4643137254901957</c:v>
                </c:pt>
                <c:pt idx="14952">
                  <c:v>2.4643137254901957</c:v>
                </c:pt>
                <c:pt idx="14953">
                  <c:v>2.4643137254901957</c:v>
                </c:pt>
                <c:pt idx="14954">
                  <c:v>2.4643137254901957</c:v>
                </c:pt>
                <c:pt idx="14955">
                  <c:v>2.4643137254901957</c:v>
                </c:pt>
                <c:pt idx="14956">
                  <c:v>2.4643137254901957</c:v>
                </c:pt>
                <c:pt idx="14957">
                  <c:v>2.4643137254901957</c:v>
                </c:pt>
                <c:pt idx="14958">
                  <c:v>2.4643137254901957</c:v>
                </c:pt>
                <c:pt idx="14959">
                  <c:v>2.4643137254901957</c:v>
                </c:pt>
                <c:pt idx="14960">
                  <c:v>2.4643137254901957</c:v>
                </c:pt>
                <c:pt idx="14961">
                  <c:v>2.4643137254901957</c:v>
                </c:pt>
                <c:pt idx="14962">
                  <c:v>2.4643137254901957</c:v>
                </c:pt>
                <c:pt idx="14963">
                  <c:v>2.4643137254901957</c:v>
                </c:pt>
                <c:pt idx="14964">
                  <c:v>2.4643137254901957</c:v>
                </c:pt>
                <c:pt idx="14965">
                  <c:v>2.4643137254901957</c:v>
                </c:pt>
                <c:pt idx="14966">
                  <c:v>2.4643137254901957</c:v>
                </c:pt>
                <c:pt idx="14967">
                  <c:v>2.4643137254901957</c:v>
                </c:pt>
                <c:pt idx="14968">
                  <c:v>2.4643137254901957</c:v>
                </c:pt>
                <c:pt idx="14969">
                  <c:v>2.4643137254901957</c:v>
                </c:pt>
                <c:pt idx="14970">
                  <c:v>2.4643137254901957</c:v>
                </c:pt>
                <c:pt idx="14971">
                  <c:v>2.4643137254901957</c:v>
                </c:pt>
                <c:pt idx="14972">
                  <c:v>2.4643137254901957</c:v>
                </c:pt>
                <c:pt idx="14973">
                  <c:v>2.4643137254901957</c:v>
                </c:pt>
                <c:pt idx="14974">
                  <c:v>2.4643137254901957</c:v>
                </c:pt>
                <c:pt idx="14975">
                  <c:v>2.4643137254901957</c:v>
                </c:pt>
                <c:pt idx="14976">
                  <c:v>2.4643137254901957</c:v>
                </c:pt>
                <c:pt idx="14977">
                  <c:v>2.4643137254901957</c:v>
                </c:pt>
                <c:pt idx="14978">
                  <c:v>2.4643137254901957</c:v>
                </c:pt>
                <c:pt idx="14979">
                  <c:v>2.4643137254901957</c:v>
                </c:pt>
                <c:pt idx="14980">
                  <c:v>2.4643137254901957</c:v>
                </c:pt>
                <c:pt idx="14981">
                  <c:v>2.4643137254901957</c:v>
                </c:pt>
                <c:pt idx="14982">
                  <c:v>2.4643137254901957</c:v>
                </c:pt>
                <c:pt idx="14983">
                  <c:v>2.4643137254901957</c:v>
                </c:pt>
                <c:pt idx="14984">
                  <c:v>2.4643137254901957</c:v>
                </c:pt>
                <c:pt idx="14985">
                  <c:v>2.4643137254901957</c:v>
                </c:pt>
                <c:pt idx="14986">
                  <c:v>2.4643137254901957</c:v>
                </c:pt>
                <c:pt idx="14987">
                  <c:v>2.4643137254901957</c:v>
                </c:pt>
                <c:pt idx="14988">
                  <c:v>2.4643137254901957</c:v>
                </c:pt>
                <c:pt idx="14989">
                  <c:v>2.4643137254901957</c:v>
                </c:pt>
                <c:pt idx="14990">
                  <c:v>2.4643137254901957</c:v>
                </c:pt>
                <c:pt idx="14991">
                  <c:v>2.4643137254901957</c:v>
                </c:pt>
                <c:pt idx="14992">
                  <c:v>2.4643137254901957</c:v>
                </c:pt>
                <c:pt idx="14993">
                  <c:v>2.4643137254901957</c:v>
                </c:pt>
                <c:pt idx="14994">
                  <c:v>2.4643137254901957</c:v>
                </c:pt>
                <c:pt idx="14995">
                  <c:v>2.4643137254901957</c:v>
                </c:pt>
                <c:pt idx="14996">
                  <c:v>2.4643137254901957</c:v>
                </c:pt>
                <c:pt idx="14997">
                  <c:v>2.4643137254901957</c:v>
                </c:pt>
                <c:pt idx="14998">
                  <c:v>2.4643137254901957</c:v>
                </c:pt>
                <c:pt idx="14999">
                  <c:v>2.4643137254901957</c:v>
                </c:pt>
                <c:pt idx="15000">
                  <c:v>2.4643137254901957</c:v>
                </c:pt>
                <c:pt idx="15001">
                  <c:v>2.4643137254901957</c:v>
                </c:pt>
                <c:pt idx="15002">
                  <c:v>2.4643137254901957</c:v>
                </c:pt>
                <c:pt idx="15003">
                  <c:v>2.4643137254901957</c:v>
                </c:pt>
                <c:pt idx="15004">
                  <c:v>2.4643137254901957</c:v>
                </c:pt>
                <c:pt idx="15005">
                  <c:v>2.4643137254901957</c:v>
                </c:pt>
                <c:pt idx="15006">
                  <c:v>2.4643137254901957</c:v>
                </c:pt>
                <c:pt idx="15007">
                  <c:v>2.4643137254901957</c:v>
                </c:pt>
                <c:pt idx="15008">
                  <c:v>2.4643137254901957</c:v>
                </c:pt>
                <c:pt idx="15009">
                  <c:v>2.4643137254901957</c:v>
                </c:pt>
                <c:pt idx="15010">
                  <c:v>2.4643137254901957</c:v>
                </c:pt>
                <c:pt idx="15011">
                  <c:v>2.4643137254901957</c:v>
                </c:pt>
                <c:pt idx="15012">
                  <c:v>2.4643137254901957</c:v>
                </c:pt>
                <c:pt idx="15013">
                  <c:v>2.4643137254901957</c:v>
                </c:pt>
                <c:pt idx="15014">
                  <c:v>2.4643137254901957</c:v>
                </c:pt>
                <c:pt idx="15015">
                  <c:v>2.4643137254901957</c:v>
                </c:pt>
                <c:pt idx="15016">
                  <c:v>2.4643137254901957</c:v>
                </c:pt>
                <c:pt idx="15017">
                  <c:v>2.4643137254901957</c:v>
                </c:pt>
                <c:pt idx="15018">
                  <c:v>2.4643137254901957</c:v>
                </c:pt>
                <c:pt idx="15019">
                  <c:v>2.4643137254901957</c:v>
                </c:pt>
                <c:pt idx="15020">
                  <c:v>2.4643137254901957</c:v>
                </c:pt>
                <c:pt idx="15021">
                  <c:v>2.4643137254901957</c:v>
                </c:pt>
                <c:pt idx="15022">
                  <c:v>2.4643137254901957</c:v>
                </c:pt>
                <c:pt idx="15023">
                  <c:v>2.4643137254901957</c:v>
                </c:pt>
                <c:pt idx="15024">
                  <c:v>2.4643137254901957</c:v>
                </c:pt>
                <c:pt idx="15025">
                  <c:v>2.4643137254901957</c:v>
                </c:pt>
                <c:pt idx="15026">
                  <c:v>2.4643137254901957</c:v>
                </c:pt>
                <c:pt idx="15027">
                  <c:v>2.4643137254901957</c:v>
                </c:pt>
                <c:pt idx="15028">
                  <c:v>2.4643137254901957</c:v>
                </c:pt>
                <c:pt idx="15029">
                  <c:v>2.4643137254901957</c:v>
                </c:pt>
                <c:pt idx="15030">
                  <c:v>2.4643137254901957</c:v>
                </c:pt>
                <c:pt idx="15031">
                  <c:v>2.4643137254901957</c:v>
                </c:pt>
                <c:pt idx="15032">
                  <c:v>2.4643137254901957</c:v>
                </c:pt>
                <c:pt idx="15033">
                  <c:v>2.4643137254901957</c:v>
                </c:pt>
                <c:pt idx="15034">
                  <c:v>2.4643137254901957</c:v>
                </c:pt>
                <c:pt idx="15035">
                  <c:v>2.4643137254901957</c:v>
                </c:pt>
                <c:pt idx="15036">
                  <c:v>2.4643137254901957</c:v>
                </c:pt>
                <c:pt idx="15037">
                  <c:v>2.4643137254901957</c:v>
                </c:pt>
                <c:pt idx="15038">
                  <c:v>2.4643137254901957</c:v>
                </c:pt>
                <c:pt idx="15039">
                  <c:v>2.4643137254901957</c:v>
                </c:pt>
                <c:pt idx="15040">
                  <c:v>2.4643137254901957</c:v>
                </c:pt>
                <c:pt idx="15041">
                  <c:v>2.4643137254901957</c:v>
                </c:pt>
                <c:pt idx="15042">
                  <c:v>2.4643137254901957</c:v>
                </c:pt>
                <c:pt idx="15043">
                  <c:v>2.4643137254901957</c:v>
                </c:pt>
                <c:pt idx="15044">
                  <c:v>2.4643137254901957</c:v>
                </c:pt>
                <c:pt idx="15045">
                  <c:v>2.4643137254901957</c:v>
                </c:pt>
                <c:pt idx="15046">
                  <c:v>2.4643137254901957</c:v>
                </c:pt>
                <c:pt idx="15047">
                  <c:v>2.4643137254901957</c:v>
                </c:pt>
                <c:pt idx="15048">
                  <c:v>2.4643137254901957</c:v>
                </c:pt>
                <c:pt idx="15049">
                  <c:v>2.4643137254901957</c:v>
                </c:pt>
                <c:pt idx="15050">
                  <c:v>2.4643137254901957</c:v>
                </c:pt>
                <c:pt idx="15051">
                  <c:v>2.4643137254901957</c:v>
                </c:pt>
                <c:pt idx="15052">
                  <c:v>2.4643137254901957</c:v>
                </c:pt>
                <c:pt idx="15053">
                  <c:v>2.4643137254901957</c:v>
                </c:pt>
                <c:pt idx="15054">
                  <c:v>2.4643137254901957</c:v>
                </c:pt>
                <c:pt idx="15055">
                  <c:v>2.4643137254901957</c:v>
                </c:pt>
                <c:pt idx="15056">
                  <c:v>2.4643137254901957</c:v>
                </c:pt>
                <c:pt idx="15057">
                  <c:v>2.4643137254901957</c:v>
                </c:pt>
                <c:pt idx="15058">
                  <c:v>2.4643137254901957</c:v>
                </c:pt>
                <c:pt idx="15059">
                  <c:v>2.4643137254901957</c:v>
                </c:pt>
                <c:pt idx="15060">
                  <c:v>2.4643137254901957</c:v>
                </c:pt>
                <c:pt idx="15061">
                  <c:v>2.4643137254901957</c:v>
                </c:pt>
                <c:pt idx="15062">
                  <c:v>2.4643137254901957</c:v>
                </c:pt>
                <c:pt idx="15063">
                  <c:v>2.4643137254901957</c:v>
                </c:pt>
                <c:pt idx="15064">
                  <c:v>2.4643137254901957</c:v>
                </c:pt>
                <c:pt idx="15065">
                  <c:v>2.4643137254901957</c:v>
                </c:pt>
                <c:pt idx="15066">
                  <c:v>2.4643137254901957</c:v>
                </c:pt>
                <c:pt idx="15067">
                  <c:v>2.4643137254901957</c:v>
                </c:pt>
                <c:pt idx="15068">
                  <c:v>2.4643137254901957</c:v>
                </c:pt>
                <c:pt idx="15069">
                  <c:v>2.4643137254901957</c:v>
                </c:pt>
                <c:pt idx="15070">
                  <c:v>2.4643137254901957</c:v>
                </c:pt>
                <c:pt idx="15071">
                  <c:v>2.4643137254901957</c:v>
                </c:pt>
                <c:pt idx="15072">
                  <c:v>2.4643137254901957</c:v>
                </c:pt>
                <c:pt idx="15073">
                  <c:v>2.4643137254901957</c:v>
                </c:pt>
                <c:pt idx="15074">
                  <c:v>2.4643137254901957</c:v>
                </c:pt>
                <c:pt idx="15075">
                  <c:v>2.4643137254901957</c:v>
                </c:pt>
                <c:pt idx="15076">
                  <c:v>2.4643137254901957</c:v>
                </c:pt>
                <c:pt idx="15077">
                  <c:v>2.4643137254901957</c:v>
                </c:pt>
                <c:pt idx="15078">
                  <c:v>2.4643137254901957</c:v>
                </c:pt>
                <c:pt idx="15079">
                  <c:v>2.4643137254901957</c:v>
                </c:pt>
                <c:pt idx="15080">
                  <c:v>2.4643137254901957</c:v>
                </c:pt>
                <c:pt idx="15081">
                  <c:v>2.4643137254901957</c:v>
                </c:pt>
                <c:pt idx="15082">
                  <c:v>2.4643137254901957</c:v>
                </c:pt>
                <c:pt idx="15083">
                  <c:v>2.4643137254901957</c:v>
                </c:pt>
                <c:pt idx="15084">
                  <c:v>2.4643137254901957</c:v>
                </c:pt>
                <c:pt idx="15085">
                  <c:v>2.4643137254901957</c:v>
                </c:pt>
                <c:pt idx="15086">
                  <c:v>2.4643137254901957</c:v>
                </c:pt>
                <c:pt idx="15087">
                  <c:v>2.4643137254901957</c:v>
                </c:pt>
                <c:pt idx="15088">
                  <c:v>2.4643137254901957</c:v>
                </c:pt>
                <c:pt idx="15089">
                  <c:v>2.4643137254901957</c:v>
                </c:pt>
                <c:pt idx="15090">
                  <c:v>2.4643137254901957</c:v>
                </c:pt>
                <c:pt idx="15091">
                  <c:v>2.4643137254901957</c:v>
                </c:pt>
                <c:pt idx="15092">
                  <c:v>2.4643137254901957</c:v>
                </c:pt>
                <c:pt idx="15093">
                  <c:v>2.4643137254901957</c:v>
                </c:pt>
                <c:pt idx="15094">
                  <c:v>2.4643137254901957</c:v>
                </c:pt>
                <c:pt idx="15095">
                  <c:v>2.4643137254901957</c:v>
                </c:pt>
                <c:pt idx="15096">
                  <c:v>2.4643137254901957</c:v>
                </c:pt>
                <c:pt idx="15097">
                  <c:v>2.4643137254901957</c:v>
                </c:pt>
                <c:pt idx="15098">
                  <c:v>2.4643137254901957</c:v>
                </c:pt>
                <c:pt idx="15099">
                  <c:v>2.4643137254901957</c:v>
                </c:pt>
                <c:pt idx="15100">
                  <c:v>2.4643137254901957</c:v>
                </c:pt>
                <c:pt idx="15101">
                  <c:v>2.4643137254901957</c:v>
                </c:pt>
                <c:pt idx="15102">
                  <c:v>2.4643137254901957</c:v>
                </c:pt>
                <c:pt idx="15103">
                  <c:v>2.4643137254901957</c:v>
                </c:pt>
                <c:pt idx="15104">
                  <c:v>2.4643137254901957</c:v>
                </c:pt>
                <c:pt idx="15105">
                  <c:v>2.4643137254901957</c:v>
                </c:pt>
                <c:pt idx="15106">
                  <c:v>2.4643137254901957</c:v>
                </c:pt>
                <c:pt idx="15107">
                  <c:v>2.4643137254901957</c:v>
                </c:pt>
                <c:pt idx="15108">
                  <c:v>2.4643137254901957</c:v>
                </c:pt>
                <c:pt idx="15109">
                  <c:v>2.4643137254901957</c:v>
                </c:pt>
                <c:pt idx="15110">
                  <c:v>2.4643137254901957</c:v>
                </c:pt>
                <c:pt idx="15111">
                  <c:v>2.4643137254901957</c:v>
                </c:pt>
                <c:pt idx="15112">
                  <c:v>2.4643137254901957</c:v>
                </c:pt>
                <c:pt idx="15113">
                  <c:v>2.4643137254901957</c:v>
                </c:pt>
                <c:pt idx="15114">
                  <c:v>2.4643137254901957</c:v>
                </c:pt>
                <c:pt idx="15115">
                  <c:v>2.4643137254901957</c:v>
                </c:pt>
                <c:pt idx="15116">
                  <c:v>2.4643137254901957</c:v>
                </c:pt>
                <c:pt idx="15117">
                  <c:v>2.4643137254901957</c:v>
                </c:pt>
                <c:pt idx="15118">
                  <c:v>2.4643137254901957</c:v>
                </c:pt>
                <c:pt idx="15119">
                  <c:v>2.4643137254901957</c:v>
                </c:pt>
                <c:pt idx="15120">
                  <c:v>2.4643137254901957</c:v>
                </c:pt>
                <c:pt idx="15121">
                  <c:v>2.4643137254901957</c:v>
                </c:pt>
                <c:pt idx="15122">
                  <c:v>2.4643137254901957</c:v>
                </c:pt>
                <c:pt idx="15123">
                  <c:v>2.4643137254901957</c:v>
                </c:pt>
                <c:pt idx="15124">
                  <c:v>2.4643137254901957</c:v>
                </c:pt>
                <c:pt idx="15125">
                  <c:v>2.4643137254901957</c:v>
                </c:pt>
                <c:pt idx="15126">
                  <c:v>2.4643137254901957</c:v>
                </c:pt>
                <c:pt idx="15127">
                  <c:v>2.4643137254901957</c:v>
                </c:pt>
                <c:pt idx="15128">
                  <c:v>2.4643137254901957</c:v>
                </c:pt>
                <c:pt idx="15129">
                  <c:v>2.4643137254901957</c:v>
                </c:pt>
                <c:pt idx="15130">
                  <c:v>2.4643137254901957</c:v>
                </c:pt>
                <c:pt idx="15131">
                  <c:v>2.4643137254901957</c:v>
                </c:pt>
                <c:pt idx="15132">
                  <c:v>2.4643137254901957</c:v>
                </c:pt>
                <c:pt idx="15133">
                  <c:v>2.4643137254901957</c:v>
                </c:pt>
                <c:pt idx="15134">
                  <c:v>2.4643137254901957</c:v>
                </c:pt>
                <c:pt idx="15135">
                  <c:v>2.4643137254901957</c:v>
                </c:pt>
                <c:pt idx="15136">
                  <c:v>2.4643137254901957</c:v>
                </c:pt>
                <c:pt idx="15137">
                  <c:v>2.4643137254901957</c:v>
                </c:pt>
                <c:pt idx="15138">
                  <c:v>2.4643137254901957</c:v>
                </c:pt>
                <c:pt idx="15139">
                  <c:v>2.4643137254901957</c:v>
                </c:pt>
                <c:pt idx="15140">
                  <c:v>2.4643137254901957</c:v>
                </c:pt>
                <c:pt idx="15141">
                  <c:v>2.4643137254901957</c:v>
                </c:pt>
                <c:pt idx="15142">
                  <c:v>2.4643137254901957</c:v>
                </c:pt>
                <c:pt idx="15143">
                  <c:v>2.4643137254901957</c:v>
                </c:pt>
                <c:pt idx="15144">
                  <c:v>2.4643137254901957</c:v>
                </c:pt>
                <c:pt idx="15145">
                  <c:v>2.4643137254901957</c:v>
                </c:pt>
                <c:pt idx="15146">
                  <c:v>2.4643137254901957</c:v>
                </c:pt>
                <c:pt idx="15147">
                  <c:v>2.4643137254901957</c:v>
                </c:pt>
                <c:pt idx="15148">
                  <c:v>2.4643137254901957</c:v>
                </c:pt>
                <c:pt idx="15149">
                  <c:v>2.4643137254901957</c:v>
                </c:pt>
                <c:pt idx="15150">
                  <c:v>2.4643137254901957</c:v>
                </c:pt>
                <c:pt idx="15151">
                  <c:v>2.4643137254901957</c:v>
                </c:pt>
                <c:pt idx="15152">
                  <c:v>2.4643137254901957</c:v>
                </c:pt>
                <c:pt idx="15153">
                  <c:v>2.4643137254901957</c:v>
                </c:pt>
                <c:pt idx="15154">
                  <c:v>2.4643137254901957</c:v>
                </c:pt>
                <c:pt idx="15155">
                  <c:v>2.4643137254901957</c:v>
                </c:pt>
                <c:pt idx="15156">
                  <c:v>2.4643137254901957</c:v>
                </c:pt>
                <c:pt idx="15157">
                  <c:v>2.4643137254901957</c:v>
                </c:pt>
                <c:pt idx="15158">
                  <c:v>2.4643137254901957</c:v>
                </c:pt>
                <c:pt idx="15159">
                  <c:v>2.4643137254901957</c:v>
                </c:pt>
                <c:pt idx="15160">
                  <c:v>2.4643137254901957</c:v>
                </c:pt>
                <c:pt idx="15161">
                  <c:v>2.4643137254901957</c:v>
                </c:pt>
                <c:pt idx="15162">
                  <c:v>2.4643137254901957</c:v>
                </c:pt>
                <c:pt idx="15163">
                  <c:v>2.4643137254901957</c:v>
                </c:pt>
                <c:pt idx="15164">
                  <c:v>2.4643137254901957</c:v>
                </c:pt>
                <c:pt idx="15165">
                  <c:v>2.4643137254901957</c:v>
                </c:pt>
                <c:pt idx="15166">
                  <c:v>2.4643137254901957</c:v>
                </c:pt>
                <c:pt idx="15167">
                  <c:v>2.4643137254901957</c:v>
                </c:pt>
                <c:pt idx="15168">
                  <c:v>2.4643137254901957</c:v>
                </c:pt>
                <c:pt idx="15169">
                  <c:v>2.4643137254901957</c:v>
                </c:pt>
                <c:pt idx="15170">
                  <c:v>2.4643137254901957</c:v>
                </c:pt>
                <c:pt idx="15171">
                  <c:v>2.4643137254901957</c:v>
                </c:pt>
                <c:pt idx="15172">
                  <c:v>2.4643137254901957</c:v>
                </c:pt>
                <c:pt idx="15173">
                  <c:v>2.4643137254901957</c:v>
                </c:pt>
                <c:pt idx="15174">
                  <c:v>2.4643137254901957</c:v>
                </c:pt>
                <c:pt idx="15175">
                  <c:v>2.4643137254901957</c:v>
                </c:pt>
                <c:pt idx="15176">
                  <c:v>2.4643137254901957</c:v>
                </c:pt>
                <c:pt idx="15177">
                  <c:v>2.4643137254901957</c:v>
                </c:pt>
                <c:pt idx="15178">
                  <c:v>2.4643137254901957</c:v>
                </c:pt>
                <c:pt idx="15179">
                  <c:v>2.4643137254901957</c:v>
                </c:pt>
                <c:pt idx="15180">
                  <c:v>2.4643137254901957</c:v>
                </c:pt>
                <c:pt idx="15181">
                  <c:v>2.4643137254901957</c:v>
                </c:pt>
                <c:pt idx="15182">
                  <c:v>2.4643137254901957</c:v>
                </c:pt>
                <c:pt idx="15183">
                  <c:v>2.4643137254901957</c:v>
                </c:pt>
                <c:pt idx="15184">
                  <c:v>2.4643137254901957</c:v>
                </c:pt>
                <c:pt idx="15185">
                  <c:v>2.4643137254901957</c:v>
                </c:pt>
                <c:pt idx="15186">
                  <c:v>2.4643137254901957</c:v>
                </c:pt>
                <c:pt idx="15187">
                  <c:v>2.4643137254901957</c:v>
                </c:pt>
                <c:pt idx="15188">
                  <c:v>2.4643137254901957</c:v>
                </c:pt>
                <c:pt idx="15189">
                  <c:v>2.4643137254901957</c:v>
                </c:pt>
                <c:pt idx="15190">
                  <c:v>2.4643137254901957</c:v>
                </c:pt>
                <c:pt idx="15191">
                  <c:v>2.4643137254901957</c:v>
                </c:pt>
                <c:pt idx="15192">
                  <c:v>2.4643137254901957</c:v>
                </c:pt>
                <c:pt idx="15193">
                  <c:v>2.4643137254901957</c:v>
                </c:pt>
                <c:pt idx="15194">
                  <c:v>2.4643137254901957</c:v>
                </c:pt>
                <c:pt idx="15195">
                  <c:v>2.4643137254901957</c:v>
                </c:pt>
                <c:pt idx="15196">
                  <c:v>2.4643137254901957</c:v>
                </c:pt>
                <c:pt idx="15197">
                  <c:v>2.4643137254901957</c:v>
                </c:pt>
                <c:pt idx="15198">
                  <c:v>2.4643137254901957</c:v>
                </c:pt>
                <c:pt idx="15199">
                  <c:v>2.4643137254901957</c:v>
                </c:pt>
                <c:pt idx="15200">
                  <c:v>2.4643137254901957</c:v>
                </c:pt>
                <c:pt idx="15201">
                  <c:v>2.4643137254901957</c:v>
                </c:pt>
                <c:pt idx="15202">
                  <c:v>2.4643137254901957</c:v>
                </c:pt>
                <c:pt idx="15203">
                  <c:v>2.4643137254901957</c:v>
                </c:pt>
                <c:pt idx="15204">
                  <c:v>2.4643137254901957</c:v>
                </c:pt>
                <c:pt idx="15205">
                  <c:v>2.4643137254901957</c:v>
                </c:pt>
                <c:pt idx="15206">
                  <c:v>2.4643137254901957</c:v>
                </c:pt>
                <c:pt idx="15207">
                  <c:v>2.4643137254901957</c:v>
                </c:pt>
                <c:pt idx="15208">
                  <c:v>2.4643137254901957</c:v>
                </c:pt>
                <c:pt idx="15209">
                  <c:v>2.4643137254901957</c:v>
                </c:pt>
                <c:pt idx="15210">
                  <c:v>2.4643137254901957</c:v>
                </c:pt>
                <c:pt idx="15211">
                  <c:v>2.4643137254901957</c:v>
                </c:pt>
                <c:pt idx="15212">
                  <c:v>2.4643137254901957</c:v>
                </c:pt>
                <c:pt idx="15213">
                  <c:v>2.4643137254901957</c:v>
                </c:pt>
                <c:pt idx="15214">
                  <c:v>2.4643137254901957</c:v>
                </c:pt>
                <c:pt idx="15215">
                  <c:v>2.4643137254901957</c:v>
                </c:pt>
                <c:pt idx="15216">
                  <c:v>2.4643137254901957</c:v>
                </c:pt>
                <c:pt idx="15217">
                  <c:v>2.4643137254901957</c:v>
                </c:pt>
                <c:pt idx="15218">
                  <c:v>2.4643137254901957</c:v>
                </c:pt>
                <c:pt idx="15219">
                  <c:v>2.4643137254901957</c:v>
                </c:pt>
                <c:pt idx="15220">
                  <c:v>2.4643137254901957</c:v>
                </c:pt>
                <c:pt idx="15221">
                  <c:v>2.4643137254901957</c:v>
                </c:pt>
                <c:pt idx="15222">
                  <c:v>2.4643137254901957</c:v>
                </c:pt>
                <c:pt idx="15223">
                  <c:v>2.4643137254901957</c:v>
                </c:pt>
                <c:pt idx="15224">
                  <c:v>2.4643137254901957</c:v>
                </c:pt>
                <c:pt idx="15225">
                  <c:v>2.4643137254901957</c:v>
                </c:pt>
                <c:pt idx="15226">
                  <c:v>2.4643137254901957</c:v>
                </c:pt>
                <c:pt idx="15227">
                  <c:v>2.4643137254901957</c:v>
                </c:pt>
                <c:pt idx="15228">
                  <c:v>2.4643137254901957</c:v>
                </c:pt>
                <c:pt idx="15229">
                  <c:v>2.4643137254901957</c:v>
                </c:pt>
                <c:pt idx="15230">
                  <c:v>2.4643137254901957</c:v>
                </c:pt>
                <c:pt idx="15231">
                  <c:v>2.4643137254901957</c:v>
                </c:pt>
                <c:pt idx="15232">
                  <c:v>2.4643137254901957</c:v>
                </c:pt>
                <c:pt idx="15233">
                  <c:v>2.4643137254901957</c:v>
                </c:pt>
                <c:pt idx="15234">
                  <c:v>2.4643137254901957</c:v>
                </c:pt>
                <c:pt idx="15235">
                  <c:v>2.4643137254901957</c:v>
                </c:pt>
                <c:pt idx="15236">
                  <c:v>2.4643137254901957</c:v>
                </c:pt>
                <c:pt idx="15237">
                  <c:v>2.4643137254901957</c:v>
                </c:pt>
                <c:pt idx="15238">
                  <c:v>2.4643137254901957</c:v>
                </c:pt>
                <c:pt idx="15239">
                  <c:v>2.4643137254901957</c:v>
                </c:pt>
                <c:pt idx="15240">
                  <c:v>2.4643137254901957</c:v>
                </c:pt>
                <c:pt idx="15241">
                  <c:v>2.4643137254901957</c:v>
                </c:pt>
                <c:pt idx="15242">
                  <c:v>2.4643137254901957</c:v>
                </c:pt>
                <c:pt idx="15243">
                  <c:v>2.4643137254901957</c:v>
                </c:pt>
                <c:pt idx="15244">
                  <c:v>2.4643137254901957</c:v>
                </c:pt>
                <c:pt idx="15245">
                  <c:v>2.4643137254901957</c:v>
                </c:pt>
                <c:pt idx="15246">
                  <c:v>2.4643137254901957</c:v>
                </c:pt>
                <c:pt idx="15247">
                  <c:v>2.4643137254901957</c:v>
                </c:pt>
                <c:pt idx="15248">
                  <c:v>2.4643137254901957</c:v>
                </c:pt>
                <c:pt idx="15249">
                  <c:v>2.4643137254901957</c:v>
                </c:pt>
                <c:pt idx="15250">
                  <c:v>2.4643137254901957</c:v>
                </c:pt>
                <c:pt idx="15251">
                  <c:v>2.4643137254901957</c:v>
                </c:pt>
                <c:pt idx="15252">
                  <c:v>2.4643137254901957</c:v>
                </c:pt>
                <c:pt idx="15253">
                  <c:v>2.4643137254901957</c:v>
                </c:pt>
                <c:pt idx="15254">
                  <c:v>2.4643137254901957</c:v>
                </c:pt>
                <c:pt idx="15255">
                  <c:v>2.4643137254901957</c:v>
                </c:pt>
                <c:pt idx="15256">
                  <c:v>2.4643137254901957</c:v>
                </c:pt>
                <c:pt idx="15257">
                  <c:v>2.4643137254901957</c:v>
                </c:pt>
                <c:pt idx="15258">
                  <c:v>2.4643137254901957</c:v>
                </c:pt>
                <c:pt idx="15259">
                  <c:v>2.4643137254901957</c:v>
                </c:pt>
                <c:pt idx="15260">
                  <c:v>2.4643137254901957</c:v>
                </c:pt>
                <c:pt idx="15261">
                  <c:v>2.4643137254901957</c:v>
                </c:pt>
                <c:pt idx="15262">
                  <c:v>2.4643137254901957</c:v>
                </c:pt>
                <c:pt idx="15263">
                  <c:v>2.4643137254901957</c:v>
                </c:pt>
                <c:pt idx="15264">
                  <c:v>2.4643137254901957</c:v>
                </c:pt>
                <c:pt idx="15265">
                  <c:v>2.4643137254901957</c:v>
                </c:pt>
                <c:pt idx="15266">
                  <c:v>2.4643137254901957</c:v>
                </c:pt>
                <c:pt idx="15267">
                  <c:v>2.4643137254901957</c:v>
                </c:pt>
                <c:pt idx="15268">
                  <c:v>2.4643137254901957</c:v>
                </c:pt>
                <c:pt idx="15269">
                  <c:v>2.4643137254901957</c:v>
                </c:pt>
                <c:pt idx="15270">
                  <c:v>2.4643137254901957</c:v>
                </c:pt>
                <c:pt idx="15271">
                  <c:v>2.4643137254901957</c:v>
                </c:pt>
                <c:pt idx="15272">
                  <c:v>2.4643137254901957</c:v>
                </c:pt>
                <c:pt idx="15273">
                  <c:v>2.4643137254901957</c:v>
                </c:pt>
                <c:pt idx="15274">
                  <c:v>2.4643137254901957</c:v>
                </c:pt>
                <c:pt idx="15275">
                  <c:v>2.4643137254901957</c:v>
                </c:pt>
                <c:pt idx="15276">
                  <c:v>2.4643137254901957</c:v>
                </c:pt>
                <c:pt idx="15277">
                  <c:v>2.4643137254901957</c:v>
                </c:pt>
                <c:pt idx="15278">
                  <c:v>2.4643137254901957</c:v>
                </c:pt>
                <c:pt idx="15279">
                  <c:v>2.4643137254901957</c:v>
                </c:pt>
                <c:pt idx="15280">
                  <c:v>2.4643137254901957</c:v>
                </c:pt>
                <c:pt idx="15281">
                  <c:v>2.4643137254901957</c:v>
                </c:pt>
                <c:pt idx="15282">
                  <c:v>2.4643137254901957</c:v>
                </c:pt>
                <c:pt idx="15283">
                  <c:v>2.4643137254901957</c:v>
                </c:pt>
                <c:pt idx="15284">
                  <c:v>2.4643137254901957</c:v>
                </c:pt>
                <c:pt idx="15285">
                  <c:v>2.4643137254901957</c:v>
                </c:pt>
                <c:pt idx="15286">
                  <c:v>2.4643137254901957</c:v>
                </c:pt>
                <c:pt idx="15287">
                  <c:v>2.4643137254901957</c:v>
                </c:pt>
                <c:pt idx="15288">
                  <c:v>2.4643137254901957</c:v>
                </c:pt>
                <c:pt idx="15289">
                  <c:v>2.4643137254901957</c:v>
                </c:pt>
                <c:pt idx="15290">
                  <c:v>2.4643137254901957</c:v>
                </c:pt>
                <c:pt idx="15291">
                  <c:v>2.4643137254901957</c:v>
                </c:pt>
                <c:pt idx="15292">
                  <c:v>2.4643137254901957</c:v>
                </c:pt>
                <c:pt idx="15293">
                  <c:v>2.4643137254901957</c:v>
                </c:pt>
                <c:pt idx="15294">
                  <c:v>2.4643137254901957</c:v>
                </c:pt>
                <c:pt idx="15295">
                  <c:v>2.4643137254901957</c:v>
                </c:pt>
                <c:pt idx="15296">
                  <c:v>2.4643137254901957</c:v>
                </c:pt>
                <c:pt idx="15297">
                  <c:v>2.4643137254901957</c:v>
                </c:pt>
                <c:pt idx="15298">
                  <c:v>2.4643137254901957</c:v>
                </c:pt>
                <c:pt idx="15299">
                  <c:v>2.4643137254901957</c:v>
                </c:pt>
                <c:pt idx="15300">
                  <c:v>2.4643137254901957</c:v>
                </c:pt>
                <c:pt idx="15301">
                  <c:v>2.4643137254901957</c:v>
                </c:pt>
                <c:pt idx="15302">
                  <c:v>2.4643137254901957</c:v>
                </c:pt>
                <c:pt idx="15303">
                  <c:v>2.4643137254901957</c:v>
                </c:pt>
                <c:pt idx="15304">
                  <c:v>2.4643137254901957</c:v>
                </c:pt>
                <c:pt idx="15305">
                  <c:v>2.4643137254901957</c:v>
                </c:pt>
                <c:pt idx="15306">
                  <c:v>2.4643137254901957</c:v>
                </c:pt>
                <c:pt idx="15307">
                  <c:v>2.4643137254901957</c:v>
                </c:pt>
                <c:pt idx="15308">
                  <c:v>2.4643137254901957</c:v>
                </c:pt>
                <c:pt idx="15309">
                  <c:v>2.4643137254901957</c:v>
                </c:pt>
                <c:pt idx="15310">
                  <c:v>2.4643137254901957</c:v>
                </c:pt>
                <c:pt idx="15311">
                  <c:v>2.4643137254901957</c:v>
                </c:pt>
                <c:pt idx="15312">
                  <c:v>2.4643137254901957</c:v>
                </c:pt>
                <c:pt idx="15313">
                  <c:v>2.4643137254901957</c:v>
                </c:pt>
                <c:pt idx="15314">
                  <c:v>2.4643137254901957</c:v>
                </c:pt>
                <c:pt idx="15315">
                  <c:v>2.4643137254901957</c:v>
                </c:pt>
                <c:pt idx="15316">
                  <c:v>2.4643137254901957</c:v>
                </c:pt>
                <c:pt idx="15317">
                  <c:v>2.4643137254901957</c:v>
                </c:pt>
                <c:pt idx="15318">
                  <c:v>2.4643137254901957</c:v>
                </c:pt>
                <c:pt idx="15319">
                  <c:v>2.4643137254901957</c:v>
                </c:pt>
                <c:pt idx="15320">
                  <c:v>2.4643137254901957</c:v>
                </c:pt>
                <c:pt idx="15321">
                  <c:v>2.4643137254901957</c:v>
                </c:pt>
                <c:pt idx="15322">
                  <c:v>2.4643137254901957</c:v>
                </c:pt>
                <c:pt idx="15323">
                  <c:v>2.4643137254901957</c:v>
                </c:pt>
                <c:pt idx="15324">
                  <c:v>2.4643137254901957</c:v>
                </c:pt>
                <c:pt idx="15325">
                  <c:v>2.4643137254901957</c:v>
                </c:pt>
                <c:pt idx="15326">
                  <c:v>2.4643137254901957</c:v>
                </c:pt>
                <c:pt idx="15327">
                  <c:v>2.4643137254901957</c:v>
                </c:pt>
                <c:pt idx="15328">
                  <c:v>2.4643137254901957</c:v>
                </c:pt>
                <c:pt idx="15329">
                  <c:v>2.4643137254901957</c:v>
                </c:pt>
                <c:pt idx="15330">
                  <c:v>2.4643137254901957</c:v>
                </c:pt>
                <c:pt idx="15331">
                  <c:v>2.4643137254901957</c:v>
                </c:pt>
                <c:pt idx="15332">
                  <c:v>2.4643137254901957</c:v>
                </c:pt>
                <c:pt idx="15333">
                  <c:v>2.4643137254901957</c:v>
                </c:pt>
                <c:pt idx="15334">
                  <c:v>2.4643137254901957</c:v>
                </c:pt>
                <c:pt idx="15335">
                  <c:v>2.4643137254901957</c:v>
                </c:pt>
                <c:pt idx="15336">
                  <c:v>2.4643137254901957</c:v>
                </c:pt>
                <c:pt idx="15337">
                  <c:v>2.4643137254901957</c:v>
                </c:pt>
                <c:pt idx="15338">
                  <c:v>2.4643137254901957</c:v>
                </c:pt>
                <c:pt idx="15339">
                  <c:v>2.4643137254901957</c:v>
                </c:pt>
                <c:pt idx="15340">
                  <c:v>2.4643137254901957</c:v>
                </c:pt>
                <c:pt idx="15341">
                  <c:v>2.4643137254901957</c:v>
                </c:pt>
                <c:pt idx="15342">
                  <c:v>2.4643137254901957</c:v>
                </c:pt>
                <c:pt idx="15343">
                  <c:v>2.4643137254901957</c:v>
                </c:pt>
                <c:pt idx="15344">
                  <c:v>2.4643137254901957</c:v>
                </c:pt>
                <c:pt idx="15345">
                  <c:v>2.4643137254901957</c:v>
                </c:pt>
                <c:pt idx="15346">
                  <c:v>2.4643137254901957</c:v>
                </c:pt>
                <c:pt idx="15347">
                  <c:v>2.4643137254901957</c:v>
                </c:pt>
                <c:pt idx="15348">
                  <c:v>2.4643137254901957</c:v>
                </c:pt>
                <c:pt idx="15349">
                  <c:v>2.4643137254901957</c:v>
                </c:pt>
                <c:pt idx="15350">
                  <c:v>2.4643137254901957</c:v>
                </c:pt>
                <c:pt idx="15351">
                  <c:v>2.4643137254901957</c:v>
                </c:pt>
                <c:pt idx="15352">
                  <c:v>2.4643137254901957</c:v>
                </c:pt>
                <c:pt idx="15353">
                  <c:v>2.4643137254901957</c:v>
                </c:pt>
                <c:pt idx="15354">
                  <c:v>2.4643137254901957</c:v>
                </c:pt>
                <c:pt idx="15355">
                  <c:v>2.4643137254901957</c:v>
                </c:pt>
                <c:pt idx="15356">
                  <c:v>2.4643137254901957</c:v>
                </c:pt>
                <c:pt idx="15357">
                  <c:v>2.4643137254901957</c:v>
                </c:pt>
                <c:pt idx="15358">
                  <c:v>2.4643137254901957</c:v>
                </c:pt>
                <c:pt idx="15359">
                  <c:v>2.4643137254901957</c:v>
                </c:pt>
                <c:pt idx="15360">
                  <c:v>2.4643137254901957</c:v>
                </c:pt>
                <c:pt idx="15361">
                  <c:v>2.4643137254901957</c:v>
                </c:pt>
                <c:pt idx="15362">
                  <c:v>2.4643137254901957</c:v>
                </c:pt>
                <c:pt idx="15363">
                  <c:v>2.4643137254901957</c:v>
                </c:pt>
                <c:pt idx="15364">
                  <c:v>2.4643137254901957</c:v>
                </c:pt>
                <c:pt idx="15365">
                  <c:v>2.4643137254901957</c:v>
                </c:pt>
                <c:pt idx="15366">
                  <c:v>2.4643137254901957</c:v>
                </c:pt>
                <c:pt idx="15367">
                  <c:v>2.4643137254901957</c:v>
                </c:pt>
                <c:pt idx="15368">
                  <c:v>2.4643137254901957</c:v>
                </c:pt>
                <c:pt idx="15369">
                  <c:v>2.4643137254901957</c:v>
                </c:pt>
                <c:pt idx="15370">
                  <c:v>2.4643137254901957</c:v>
                </c:pt>
                <c:pt idx="15371">
                  <c:v>2.4643137254901957</c:v>
                </c:pt>
                <c:pt idx="15372">
                  <c:v>2.4643137254901957</c:v>
                </c:pt>
                <c:pt idx="15373">
                  <c:v>2.4643137254901957</c:v>
                </c:pt>
                <c:pt idx="15374">
                  <c:v>2.4643137254901957</c:v>
                </c:pt>
                <c:pt idx="15375">
                  <c:v>2.4643137254901957</c:v>
                </c:pt>
                <c:pt idx="15376">
                  <c:v>2.4643137254901957</c:v>
                </c:pt>
                <c:pt idx="15377">
                  <c:v>2.4643137254901957</c:v>
                </c:pt>
                <c:pt idx="15378">
                  <c:v>2.4643137254901957</c:v>
                </c:pt>
                <c:pt idx="15379">
                  <c:v>2.4643137254901957</c:v>
                </c:pt>
                <c:pt idx="15380">
                  <c:v>2.4643137254901957</c:v>
                </c:pt>
                <c:pt idx="15381">
                  <c:v>2.4643137254901957</c:v>
                </c:pt>
                <c:pt idx="15382">
                  <c:v>2.4643137254901957</c:v>
                </c:pt>
                <c:pt idx="15383">
                  <c:v>2.4643137254901957</c:v>
                </c:pt>
                <c:pt idx="15384">
                  <c:v>2.4643137254901957</c:v>
                </c:pt>
                <c:pt idx="15385">
                  <c:v>2.4643137254901957</c:v>
                </c:pt>
                <c:pt idx="15386">
                  <c:v>2.4643137254901957</c:v>
                </c:pt>
                <c:pt idx="15387">
                  <c:v>2.4643137254901957</c:v>
                </c:pt>
                <c:pt idx="15388">
                  <c:v>2.4643137254901957</c:v>
                </c:pt>
                <c:pt idx="15389">
                  <c:v>2.4643137254901957</c:v>
                </c:pt>
                <c:pt idx="15390">
                  <c:v>2.4643137254901957</c:v>
                </c:pt>
                <c:pt idx="15391">
                  <c:v>2.4643137254901957</c:v>
                </c:pt>
                <c:pt idx="15392">
                  <c:v>2.4643137254901957</c:v>
                </c:pt>
                <c:pt idx="15393">
                  <c:v>2.4643137254901957</c:v>
                </c:pt>
                <c:pt idx="15394">
                  <c:v>2.4643137254901957</c:v>
                </c:pt>
                <c:pt idx="15395">
                  <c:v>2.4643137254901957</c:v>
                </c:pt>
                <c:pt idx="15396">
                  <c:v>2.4643137254901957</c:v>
                </c:pt>
                <c:pt idx="15397">
                  <c:v>2.4643137254901957</c:v>
                </c:pt>
                <c:pt idx="15398">
                  <c:v>2.4643137254901957</c:v>
                </c:pt>
                <c:pt idx="15399">
                  <c:v>2.4643137254901957</c:v>
                </c:pt>
                <c:pt idx="15400">
                  <c:v>2.4643137254901957</c:v>
                </c:pt>
                <c:pt idx="15401">
                  <c:v>2.4643137254901957</c:v>
                </c:pt>
                <c:pt idx="15402">
                  <c:v>2.4643137254901957</c:v>
                </c:pt>
                <c:pt idx="15403">
                  <c:v>2.4643137254901957</c:v>
                </c:pt>
                <c:pt idx="15404">
                  <c:v>2.4643137254901957</c:v>
                </c:pt>
                <c:pt idx="15405">
                  <c:v>2.4643137254901957</c:v>
                </c:pt>
                <c:pt idx="15406">
                  <c:v>2.4643137254901957</c:v>
                </c:pt>
                <c:pt idx="15407">
                  <c:v>2.4643137254901957</c:v>
                </c:pt>
                <c:pt idx="15408">
                  <c:v>2.4643137254901957</c:v>
                </c:pt>
                <c:pt idx="15409">
                  <c:v>2.4643137254901957</c:v>
                </c:pt>
                <c:pt idx="15410">
                  <c:v>2.4643137254901957</c:v>
                </c:pt>
                <c:pt idx="15411">
                  <c:v>2.4643137254901957</c:v>
                </c:pt>
                <c:pt idx="15412">
                  <c:v>2.4643137254901957</c:v>
                </c:pt>
                <c:pt idx="15413">
                  <c:v>2.4643137254901957</c:v>
                </c:pt>
                <c:pt idx="15414">
                  <c:v>2.4643137254901957</c:v>
                </c:pt>
                <c:pt idx="15415">
                  <c:v>2.4643137254901957</c:v>
                </c:pt>
                <c:pt idx="15416">
                  <c:v>2.4643137254901957</c:v>
                </c:pt>
                <c:pt idx="15417">
                  <c:v>2.4643137254901957</c:v>
                </c:pt>
                <c:pt idx="15418">
                  <c:v>2.4643137254901957</c:v>
                </c:pt>
                <c:pt idx="15419">
                  <c:v>2.4643137254901957</c:v>
                </c:pt>
                <c:pt idx="15420">
                  <c:v>2.4643137254901957</c:v>
                </c:pt>
                <c:pt idx="15421">
                  <c:v>2.4643137254901957</c:v>
                </c:pt>
                <c:pt idx="15422">
                  <c:v>2.4643137254901957</c:v>
                </c:pt>
                <c:pt idx="15423">
                  <c:v>2.4643137254901957</c:v>
                </c:pt>
                <c:pt idx="15424">
                  <c:v>2.4643137254901957</c:v>
                </c:pt>
                <c:pt idx="15425">
                  <c:v>2.4643137254901957</c:v>
                </c:pt>
                <c:pt idx="15426">
                  <c:v>2.4643137254901957</c:v>
                </c:pt>
                <c:pt idx="15427">
                  <c:v>2.4643137254901957</c:v>
                </c:pt>
                <c:pt idx="15428">
                  <c:v>2.4643137254901957</c:v>
                </c:pt>
                <c:pt idx="15429">
                  <c:v>2.4643137254901957</c:v>
                </c:pt>
                <c:pt idx="15430">
                  <c:v>2.4643137254901957</c:v>
                </c:pt>
                <c:pt idx="15431">
                  <c:v>2.4643137254901957</c:v>
                </c:pt>
                <c:pt idx="15432">
                  <c:v>2.4643137254901957</c:v>
                </c:pt>
                <c:pt idx="15433">
                  <c:v>2.4643137254901957</c:v>
                </c:pt>
                <c:pt idx="15434">
                  <c:v>2.4643137254901957</c:v>
                </c:pt>
                <c:pt idx="15435">
                  <c:v>2.4643137254901957</c:v>
                </c:pt>
                <c:pt idx="15436">
                  <c:v>2.4643137254901957</c:v>
                </c:pt>
                <c:pt idx="15437">
                  <c:v>2.4643137254901957</c:v>
                </c:pt>
                <c:pt idx="15438">
                  <c:v>2.4643137254901957</c:v>
                </c:pt>
                <c:pt idx="15439">
                  <c:v>2.4643137254901957</c:v>
                </c:pt>
                <c:pt idx="15440">
                  <c:v>2.4643137254901957</c:v>
                </c:pt>
                <c:pt idx="15441">
                  <c:v>2.4643137254901957</c:v>
                </c:pt>
                <c:pt idx="15442">
                  <c:v>2.4643137254901957</c:v>
                </c:pt>
                <c:pt idx="15443">
                  <c:v>2.4643137254901957</c:v>
                </c:pt>
                <c:pt idx="15444">
                  <c:v>2.4643137254901957</c:v>
                </c:pt>
                <c:pt idx="15445">
                  <c:v>2.4643137254901957</c:v>
                </c:pt>
                <c:pt idx="15446">
                  <c:v>2.4643137254901957</c:v>
                </c:pt>
                <c:pt idx="15447">
                  <c:v>2.4643137254901957</c:v>
                </c:pt>
                <c:pt idx="15448">
                  <c:v>2.4643137254901957</c:v>
                </c:pt>
                <c:pt idx="15449">
                  <c:v>2.4643137254901957</c:v>
                </c:pt>
                <c:pt idx="15450">
                  <c:v>2.4643137254901957</c:v>
                </c:pt>
                <c:pt idx="15451">
                  <c:v>2.4643137254901957</c:v>
                </c:pt>
                <c:pt idx="15452">
                  <c:v>2.4643137254901957</c:v>
                </c:pt>
                <c:pt idx="15453">
                  <c:v>2.4643137254901957</c:v>
                </c:pt>
                <c:pt idx="15454">
                  <c:v>2.4643137254901957</c:v>
                </c:pt>
                <c:pt idx="15455">
                  <c:v>2.4643137254901957</c:v>
                </c:pt>
                <c:pt idx="15456">
                  <c:v>2.4643137254901957</c:v>
                </c:pt>
                <c:pt idx="15457">
                  <c:v>2.4643137254901957</c:v>
                </c:pt>
                <c:pt idx="15458">
                  <c:v>2.4643137254901957</c:v>
                </c:pt>
                <c:pt idx="15459">
                  <c:v>2.4643137254901957</c:v>
                </c:pt>
                <c:pt idx="15460">
                  <c:v>2.4643137254901957</c:v>
                </c:pt>
                <c:pt idx="15461">
                  <c:v>2.4643137254901957</c:v>
                </c:pt>
                <c:pt idx="15462">
                  <c:v>2.4643137254901957</c:v>
                </c:pt>
                <c:pt idx="15463">
                  <c:v>2.4643137254901957</c:v>
                </c:pt>
                <c:pt idx="15464">
                  <c:v>2.4643137254901957</c:v>
                </c:pt>
                <c:pt idx="15465">
                  <c:v>2.4643137254901957</c:v>
                </c:pt>
                <c:pt idx="15466">
                  <c:v>2.4643137254901957</c:v>
                </c:pt>
                <c:pt idx="15467">
                  <c:v>2.4643137254901957</c:v>
                </c:pt>
                <c:pt idx="15468">
                  <c:v>2.4643137254901957</c:v>
                </c:pt>
                <c:pt idx="15469">
                  <c:v>2.4643137254901957</c:v>
                </c:pt>
                <c:pt idx="15470">
                  <c:v>2.4643137254901957</c:v>
                </c:pt>
                <c:pt idx="15471">
                  <c:v>2.4643137254901957</c:v>
                </c:pt>
                <c:pt idx="15472">
                  <c:v>2.4643137254901957</c:v>
                </c:pt>
                <c:pt idx="15473">
                  <c:v>2.4643137254901957</c:v>
                </c:pt>
                <c:pt idx="15474">
                  <c:v>2.4643137254901957</c:v>
                </c:pt>
                <c:pt idx="15475">
                  <c:v>2.4643137254901957</c:v>
                </c:pt>
                <c:pt idx="15476">
                  <c:v>2.4643137254901957</c:v>
                </c:pt>
                <c:pt idx="15477">
                  <c:v>2.4643137254901957</c:v>
                </c:pt>
                <c:pt idx="15478">
                  <c:v>2.4643137254901957</c:v>
                </c:pt>
                <c:pt idx="15479">
                  <c:v>2.4643137254901957</c:v>
                </c:pt>
                <c:pt idx="15480">
                  <c:v>2.4643137254901957</c:v>
                </c:pt>
                <c:pt idx="15481">
                  <c:v>2.4643137254901957</c:v>
                </c:pt>
                <c:pt idx="15482">
                  <c:v>2.4643137254901957</c:v>
                </c:pt>
                <c:pt idx="15483">
                  <c:v>2.4643137254901957</c:v>
                </c:pt>
                <c:pt idx="15484">
                  <c:v>2.4643137254901957</c:v>
                </c:pt>
                <c:pt idx="15485">
                  <c:v>2.4643137254901957</c:v>
                </c:pt>
                <c:pt idx="15486">
                  <c:v>2.4643137254901957</c:v>
                </c:pt>
                <c:pt idx="15487">
                  <c:v>2.4643137254901957</c:v>
                </c:pt>
                <c:pt idx="15488">
                  <c:v>2.4643137254901957</c:v>
                </c:pt>
                <c:pt idx="15489">
                  <c:v>2.4643137254901957</c:v>
                </c:pt>
                <c:pt idx="15490">
                  <c:v>2.4643137254901957</c:v>
                </c:pt>
                <c:pt idx="15491">
                  <c:v>2.4643137254901957</c:v>
                </c:pt>
                <c:pt idx="15492">
                  <c:v>2.4643137254901957</c:v>
                </c:pt>
                <c:pt idx="15493">
                  <c:v>2.4643137254901957</c:v>
                </c:pt>
                <c:pt idx="15494">
                  <c:v>2.4643137254901957</c:v>
                </c:pt>
                <c:pt idx="15495">
                  <c:v>2.4643137254901957</c:v>
                </c:pt>
                <c:pt idx="15496">
                  <c:v>2.4643137254901957</c:v>
                </c:pt>
                <c:pt idx="15497">
                  <c:v>2.4643137254901957</c:v>
                </c:pt>
                <c:pt idx="15498">
                  <c:v>2.4643137254901957</c:v>
                </c:pt>
                <c:pt idx="15499">
                  <c:v>2.4643137254901957</c:v>
                </c:pt>
                <c:pt idx="15500">
                  <c:v>2.4643137254901957</c:v>
                </c:pt>
                <c:pt idx="15501">
                  <c:v>2.4643137254901957</c:v>
                </c:pt>
                <c:pt idx="15502">
                  <c:v>2.4643137254901957</c:v>
                </c:pt>
                <c:pt idx="15503">
                  <c:v>2.4643137254901957</c:v>
                </c:pt>
                <c:pt idx="15504">
                  <c:v>2.4643137254901957</c:v>
                </c:pt>
                <c:pt idx="15505">
                  <c:v>2.4643137254901957</c:v>
                </c:pt>
                <c:pt idx="15506">
                  <c:v>2.4643137254901957</c:v>
                </c:pt>
                <c:pt idx="15507">
                  <c:v>2.4643137254901957</c:v>
                </c:pt>
                <c:pt idx="15508">
                  <c:v>2.4643137254901957</c:v>
                </c:pt>
                <c:pt idx="15509">
                  <c:v>2.4643137254901957</c:v>
                </c:pt>
                <c:pt idx="15510">
                  <c:v>2.4643137254901957</c:v>
                </c:pt>
                <c:pt idx="15511">
                  <c:v>2.4643137254901957</c:v>
                </c:pt>
                <c:pt idx="15512">
                  <c:v>2.4643137254901957</c:v>
                </c:pt>
                <c:pt idx="15513">
                  <c:v>2.4643137254901957</c:v>
                </c:pt>
                <c:pt idx="15514">
                  <c:v>2.4643137254901957</c:v>
                </c:pt>
                <c:pt idx="15515">
                  <c:v>2.4643137254901957</c:v>
                </c:pt>
                <c:pt idx="15516">
                  <c:v>2.4643137254901957</c:v>
                </c:pt>
                <c:pt idx="15517">
                  <c:v>2.4643137254901957</c:v>
                </c:pt>
                <c:pt idx="15518">
                  <c:v>2.4643137254901957</c:v>
                </c:pt>
                <c:pt idx="15519">
                  <c:v>2.4643137254901957</c:v>
                </c:pt>
                <c:pt idx="15520">
                  <c:v>2.4643137254901957</c:v>
                </c:pt>
                <c:pt idx="15521">
                  <c:v>2.4643137254901957</c:v>
                </c:pt>
                <c:pt idx="15522">
                  <c:v>2.4643137254901957</c:v>
                </c:pt>
                <c:pt idx="15523">
                  <c:v>2.4643137254901957</c:v>
                </c:pt>
                <c:pt idx="15524">
                  <c:v>2.4643137254901957</c:v>
                </c:pt>
                <c:pt idx="15525">
                  <c:v>2.4643137254901957</c:v>
                </c:pt>
                <c:pt idx="15526">
                  <c:v>2.4643137254901957</c:v>
                </c:pt>
                <c:pt idx="15527">
                  <c:v>2.4643137254901957</c:v>
                </c:pt>
                <c:pt idx="15528">
                  <c:v>2.4643137254901957</c:v>
                </c:pt>
                <c:pt idx="15529">
                  <c:v>2.4643137254901957</c:v>
                </c:pt>
                <c:pt idx="15530">
                  <c:v>2.4643137254901957</c:v>
                </c:pt>
                <c:pt idx="15531">
                  <c:v>2.4643137254901957</c:v>
                </c:pt>
                <c:pt idx="15532">
                  <c:v>2.4643137254901957</c:v>
                </c:pt>
                <c:pt idx="15533">
                  <c:v>2.4643137254901957</c:v>
                </c:pt>
                <c:pt idx="15534">
                  <c:v>2.4643137254901957</c:v>
                </c:pt>
                <c:pt idx="15535">
                  <c:v>2.4643137254901957</c:v>
                </c:pt>
                <c:pt idx="15536">
                  <c:v>2.4643137254901957</c:v>
                </c:pt>
                <c:pt idx="15537">
                  <c:v>2.4643137254901957</c:v>
                </c:pt>
                <c:pt idx="15538">
                  <c:v>2.4643137254901957</c:v>
                </c:pt>
                <c:pt idx="15539">
                  <c:v>2.4643137254901957</c:v>
                </c:pt>
                <c:pt idx="15540">
                  <c:v>2.4643137254901957</c:v>
                </c:pt>
                <c:pt idx="15541">
                  <c:v>2.4643137254901957</c:v>
                </c:pt>
                <c:pt idx="15542">
                  <c:v>2.4643137254901957</c:v>
                </c:pt>
                <c:pt idx="15543">
                  <c:v>2.4643137254901957</c:v>
                </c:pt>
                <c:pt idx="15544">
                  <c:v>2.4643137254901957</c:v>
                </c:pt>
                <c:pt idx="15545">
                  <c:v>2.4643137254901957</c:v>
                </c:pt>
                <c:pt idx="15546">
                  <c:v>2.4643137254901957</c:v>
                </c:pt>
                <c:pt idx="15547">
                  <c:v>2.4643137254901957</c:v>
                </c:pt>
                <c:pt idx="15548">
                  <c:v>2.4643137254901957</c:v>
                </c:pt>
                <c:pt idx="15549">
                  <c:v>2.4643137254901957</c:v>
                </c:pt>
                <c:pt idx="15550">
                  <c:v>2.4643137254901957</c:v>
                </c:pt>
                <c:pt idx="15551">
                  <c:v>2.4643137254901957</c:v>
                </c:pt>
                <c:pt idx="15552">
                  <c:v>2.4643137254901957</c:v>
                </c:pt>
                <c:pt idx="15553">
                  <c:v>2.4643137254901957</c:v>
                </c:pt>
                <c:pt idx="15554">
                  <c:v>2.4643137254901957</c:v>
                </c:pt>
                <c:pt idx="15555">
                  <c:v>2.4643137254901957</c:v>
                </c:pt>
                <c:pt idx="15556">
                  <c:v>2.4643137254901957</c:v>
                </c:pt>
                <c:pt idx="15557">
                  <c:v>2.4643137254901957</c:v>
                </c:pt>
                <c:pt idx="15558">
                  <c:v>2.4643137254901957</c:v>
                </c:pt>
                <c:pt idx="15559">
                  <c:v>2.4643137254901957</c:v>
                </c:pt>
                <c:pt idx="15560">
                  <c:v>2.4643137254901957</c:v>
                </c:pt>
                <c:pt idx="15561">
                  <c:v>2.4643137254901957</c:v>
                </c:pt>
                <c:pt idx="15562">
                  <c:v>2.4643137254901957</c:v>
                </c:pt>
                <c:pt idx="15563">
                  <c:v>2.4643137254901957</c:v>
                </c:pt>
                <c:pt idx="15564">
                  <c:v>2.4643137254901957</c:v>
                </c:pt>
                <c:pt idx="15565">
                  <c:v>2.4643137254901957</c:v>
                </c:pt>
                <c:pt idx="15566">
                  <c:v>2.4643137254901957</c:v>
                </c:pt>
                <c:pt idx="15567">
                  <c:v>2.4643137254901957</c:v>
                </c:pt>
                <c:pt idx="15568">
                  <c:v>2.4643137254901957</c:v>
                </c:pt>
                <c:pt idx="15569">
                  <c:v>2.4643137254901957</c:v>
                </c:pt>
                <c:pt idx="15570">
                  <c:v>2.4643137254901957</c:v>
                </c:pt>
                <c:pt idx="15571">
                  <c:v>2.4643137254901957</c:v>
                </c:pt>
                <c:pt idx="15572">
                  <c:v>2.4643137254901957</c:v>
                </c:pt>
                <c:pt idx="15573">
                  <c:v>2.4643137254901957</c:v>
                </c:pt>
                <c:pt idx="15574">
                  <c:v>2.4643137254901957</c:v>
                </c:pt>
                <c:pt idx="15575">
                  <c:v>2.4643137254901957</c:v>
                </c:pt>
                <c:pt idx="15576">
                  <c:v>2.4643137254901957</c:v>
                </c:pt>
                <c:pt idx="15577">
                  <c:v>2.4643137254901957</c:v>
                </c:pt>
                <c:pt idx="15578">
                  <c:v>2.4643137254901957</c:v>
                </c:pt>
                <c:pt idx="15579">
                  <c:v>2.4643137254901957</c:v>
                </c:pt>
                <c:pt idx="15580">
                  <c:v>2.4643137254901957</c:v>
                </c:pt>
                <c:pt idx="15581">
                  <c:v>2.4643137254901957</c:v>
                </c:pt>
                <c:pt idx="15582">
                  <c:v>2.4643137254901957</c:v>
                </c:pt>
                <c:pt idx="15583">
                  <c:v>2.4643137254901957</c:v>
                </c:pt>
                <c:pt idx="15584">
                  <c:v>2.4643137254901957</c:v>
                </c:pt>
                <c:pt idx="15585">
                  <c:v>2.4643137254901957</c:v>
                </c:pt>
                <c:pt idx="15586">
                  <c:v>2.4643137254901957</c:v>
                </c:pt>
                <c:pt idx="15587">
                  <c:v>2.4643137254901957</c:v>
                </c:pt>
                <c:pt idx="15588">
                  <c:v>2.4643137254901957</c:v>
                </c:pt>
                <c:pt idx="15589">
                  <c:v>2.4643137254901957</c:v>
                </c:pt>
                <c:pt idx="15590">
                  <c:v>2.4643137254901957</c:v>
                </c:pt>
                <c:pt idx="15591">
                  <c:v>2.4643137254901957</c:v>
                </c:pt>
                <c:pt idx="15592">
                  <c:v>2.4643137254901957</c:v>
                </c:pt>
                <c:pt idx="15593">
                  <c:v>2.4643137254901957</c:v>
                </c:pt>
                <c:pt idx="15594">
                  <c:v>2.4643137254901957</c:v>
                </c:pt>
                <c:pt idx="15595">
                  <c:v>2.4643137254901957</c:v>
                </c:pt>
                <c:pt idx="15596">
                  <c:v>2.4643137254901957</c:v>
                </c:pt>
                <c:pt idx="15597">
                  <c:v>2.4643137254901957</c:v>
                </c:pt>
                <c:pt idx="15598">
                  <c:v>2.4643137254901957</c:v>
                </c:pt>
                <c:pt idx="15599">
                  <c:v>2.4643137254901957</c:v>
                </c:pt>
                <c:pt idx="15600">
                  <c:v>2.4643137254901957</c:v>
                </c:pt>
                <c:pt idx="15601">
                  <c:v>2.4643137254901957</c:v>
                </c:pt>
                <c:pt idx="15602">
                  <c:v>2.4643137254901957</c:v>
                </c:pt>
                <c:pt idx="15603">
                  <c:v>2.4643137254901957</c:v>
                </c:pt>
                <c:pt idx="15604">
                  <c:v>2.4643137254901957</c:v>
                </c:pt>
                <c:pt idx="15605">
                  <c:v>2.4643137254901957</c:v>
                </c:pt>
                <c:pt idx="15606">
                  <c:v>2.4643137254901957</c:v>
                </c:pt>
                <c:pt idx="15607">
                  <c:v>2.4643137254901957</c:v>
                </c:pt>
                <c:pt idx="15608">
                  <c:v>2.4643137254901957</c:v>
                </c:pt>
                <c:pt idx="15609">
                  <c:v>2.4643137254901957</c:v>
                </c:pt>
                <c:pt idx="15610">
                  <c:v>2.4643137254901957</c:v>
                </c:pt>
                <c:pt idx="15611">
                  <c:v>2.4643137254901957</c:v>
                </c:pt>
                <c:pt idx="15612">
                  <c:v>2.4643137254901957</c:v>
                </c:pt>
                <c:pt idx="15613">
                  <c:v>2.4643137254901957</c:v>
                </c:pt>
                <c:pt idx="15614">
                  <c:v>2.4643137254901957</c:v>
                </c:pt>
                <c:pt idx="15615">
                  <c:v>2.4643137254901957</c:v>
                </c:pt>
                <c:pt idx="15616">
                  <c:v>2.4643137254901957</c:v>
                </c:pt>
                <c:pt idx="15617">
                  <c:v>2.4643137254901957</c:v>
                </c:pt>
                <c:pt idx="15618">
                  <c:v>2.4643137254901957</c:v>
                </c:pt>
                <c:pt idx="15619">
                  <c:v>2.4643137254901957</c:v>
                </c:pt>
                <c:pt idx="15620">
                  <c:v>2.4643137254901957</c:v>
                </c:pt>
                <c:pt idx="15621">
                  <c:v>2.4643137254901957</c:v>
                </c:pt>
                <c:pt idx="15622">
                  <c:v>2.4643137254901957</c:v>
                </c:pt>
                <c:pt idx="15623">
                  <c:v>2.4643137254901957</c:v>
                </c:pt>
                <c:pt idx="15624">
                  <c:v>2.4643137254901957</c:v>
                </c:pt>
                <c:pt idx="15625">
                  <c:v>2.4643137254901957</c:v>
                </c:pt>
                <c:pt idx="15626">
                  <c:v>2.4643137254901957</c:v>
                </c:pt>
                <c:pt idx="15627">
                  <c:v>2.4643137254901957</c:v>
                </c:pt>
                <c:pt idx="15628">
                  <c:v>2.4643137254901957</c:v>
                </c:pt>
                <c:pt idx="15629">
                  <c:v>2.4643137254901957</c:v>
                </c:pt>
                <c:pt idx="15630">
                  <c:v>2.4643137254901957</c:v>
                </c:pt>
                <c:pt idx="15631">
                  <c:v>2.4643137254901957</c:v>
                </c:pt>
                <c:pt idx="15632">
                  <c:v>2.4643137254901957</c:v>
                </c:pt>
                <c:pt idx="15633">
                  <c:v>2.4643137254901957</c:v>
                </c:pt>
                <c:pt idx="15634">
                  <c:v>2.4643137254901957</c:v>
                </c:pt>
                <c:pt idx="15635">
                  <c:v>2.4643137254901957</c:v>
                </c:pt>
                <c:pt idx="15636">
                  <c:v>2.4643137254901957</c:v>
                </c:pt>
                <c:pt idx="15637">
                  <c:v>2.4643137254901957</c:v>
                </c:pt>
                <c:pt idx="15638">
                  <c:v>2.4643137254901957</c:v>
                </c:pt>
                <c:pt idx="15639">
                  <c:v>2.4643137254901957</c:v>
                </c:pt>
                <c:pt idx="15640">
                  <c:v>2.4643137254901957</c:v>
                </c:pt>
                <c:pt idx="15641">
                  <c:v>2.4643137254901957</c:v>
                </c:pt>
                <c:pt idx="15642">
                  <c:v>2.4643137254901957</c:v>
                </c:pt>
                <c:pt idx="15643">
                  <c:v>2.4643137254901957</c:v>
                </c:pt>
                <c:pt idx="15644">
                  <c:v>2.4643137254901957</c:v>
                </c:pt>
                <c:pt idx="15645">
                  <c:v>2.4643137254901957</c:v>
                </c:pt>
                <c:pt idx="15646">
                  <c:v>2.4643137254901957</c:v>
                </c:pt>
                <c:pt idx="15647">
                  <c:v>2.4643137254901957</c:v>
                </c:pt>
                <c:pt idx="15648">
                  <c:v>2.4643137254901957</c:v>
                </c:pt>
                <c:pt idx="15649">
                  <c:v>2.4643137254901957</c:v>
                </c:pt>
                <c:pt idx="15650">
                  <c:v>2.4643137254901957</c:v>
                </c:pt>
                <c:pt idx="15651">
                  <c:v>2.4643137254901957</c:v>
                </c:pt>
                <c:pt idx="15652">
                  <c:v>2.4643137254901957</c:v>
                </c:pt>
                <c:pt idx="15653">
                  <c:v>2.4643137254901957</c:v>
                </c:pt>
                <c:pt idx="15654">
                  <c:v>2.4643137254901957</c:v>
                </c:pt>
                <c:pt idx="15655">
                  <c:v>2.4643137254901957</c:v>
                </c:pt>
                <c:pt idx="15656">
                  <c:v>2.4643137254901957</c:v>
                </c:pt>
                <c:pt idx="15657">
                  <c:v>2.4643137254901957</c:v>
                </c:pt>
                <c:pt idx="15658">
                  <c:v>2.4643137254901957</c:v>
                </c:pt>
                <c:pt idx="15659">
                  <c:v>2.4643137254901957</c:v>
                </c:pt>
                <c:pt idx="15660">
                  <c:v>2.4643137254901957</c:v>
                </c:pt>
                <c:pt idx="15661">
                  <c:v>2.4643137254901957</c:v>
                </c:pt>
                <c:pt idx="15662">
                  <c:v>2.4643137254901957</c:v>
                </c:pt>
                <c:pt idx="15663">
                  <c:v>2.4643137254901957</c:v>
                </c:pt>
                <c:pt idx="15664">
                  <c:v>2.4643137254901957</c:v>
                </c:pt>
                <c:pt idx="15665">
                  <c:v>2.4643137254901957</c:v>
                </c:pt>
                <c:pt idx="15666">
                  <c:v>2.4643137254901957</c:v>
                </c:pt>
                <c:pt idx="15667">
                  <c:v>2.4643137254901957</c:v>
                </c:pt>
                <c:pt idx="15668">
                  <c:v>2.4643137254901957</c:v>
                </c:pt>
                <c:pt idx="15669">
                  <c:v>2.4643137254901957</c:v>
                </c:pt>
                <c:pt idx="15670">
                  <c:v>2.4643137254901957</c:v>
                </c:pt>
                <c:pt idx="15671">
                  <c:v>2.4643137254901957</c:v>
                </c:pt>
                <c:pt idx="15672">
                  <c:v>2.4643137254901957</c:v>
                </c:pt>
                <c:pt idx="15673">
                  <c:v>2.4643137254901957</c:v>
                </c:pt>
                <c:pt idx="15674">
                  <c:v>2.4643137254901957</c:v>
                </c:pt>
                <c:pt idx="15675">
                  <c:v>2.4643137254901957</c:v>
                </c:pt>
                <c:pt idx="15676">
                  <c:v>2.4643137254901957</c:v>
                </c:pt>
                <c:pt idx="15677">
                  <c:v>2.4643137254901957</c:v>
                </c:pt>
                <c:pt idx="15678">
                  <c:v>2.4643137254901957</c:v>
                </c:pt>
                <c:pt idx="15679">
                  <c:v>2.4643137254901957</c:v>
                </c:pt>
                <c:pt idx="15680">
                  <c:v>2.4643137254901957</c:v>
                </c:pt>
                <c:pt idx="15681">
                  <c:v>2.4643137254901957</c:v>
                </c:pt>
                <c:pt idx="15682">
                  <c:v>2.4643137254901957</c:v>
                </c:pt>
                <c:pt idx="15683">
                  <c:v>2.4643137254901957</c:v>
                </c:pt>
                <c:pt idx="15684">
                  <c:v>2.4643137254901957</c:v>
                </c:pt>
                <c:pt idx="15685">
                  <c:v>2.4643137254901957</c:v>
                </c:pt>
                <c:pt idx="15686">
                  <c:v>2.4643137254901957</c:v>
                </c:pt>
                <c:pt idx="15687">
                  <c:v>2.4643137254901957</c:v>
                </c:pt>
                <c:pt idx="15688">
                  <c:v>2.4643137254901957</c:v>
                </c:pt>
                <c:pt idx="15689">
                  <c:v>2.4643137254901957</c:v>
                </c:pt>
                <c:pt idx="15690">
                  <c:v>2.4643137254901957</c:v>
                </c:pt>
                <c:pt idx="15691">
                  <c:v>2.4643137254901957</c:v>
                </c:pt>
                <c:pt idx="15692">
                  <c:v>2.4643137254901957</c:v>
                </c:pt>
                <c:pt idx="15693">
                  <c:v>2.4643137254901957</c:v>
                </c:pt>
                <c:pt idx="15694">
                  <c:v>2.4643137254901957</c:v>
                </c:pt>
                <c:pt idx="15695">
                  <c:v>2.4643137254901957</c:v>
                </c:pt>
                <c:pt idx="15696">
                  <c:v>2.4643137254901957</c:v>
                </c:pt>
                <c:pt idx="15697">
                  <c:v>2.4643137254901957</c:v>
                </c:pt>
                <c:pt idx="15698">
                  <c:v>2.4643137254901957</c:v>
                </c:pt>
                <c:pt idx="15699">
                  <c:v>2.4643137254901957</c:v>
                </c:pt>
                <c:pt idx="15700">
                  <c:v>2.4643137254901957</c:v>
                </c:pt>
                <c:pt idx="15701">
                  <c:v>2.4643137254901957</c:v>
                </c:pt>
                <c:pt idx="15702">
                  <c:v>2.4643137254901957</c:v>
                </c:pt>
                <c:pt idx="15703">
                  <c:v>2.4643137254901957</c:v>
                </c:pt>
                <c:pt idx="15704">
                  <c:v>2.4643137254901957</c:v>
                </c:pt>
                <c:pt idx="15705">
                  <c:v>2.4643137254901957</c:v>
                </c:pt>
                <c:pt idx="15706">
                  <c:v>2.4643137254901957</c:v>
                </c:pt>
                <c:pt idx="15707">
                  <c:v>2.4643137254901957</c:v>
                </c:pt>
                <c:pt idx="15708">
                  <c:v>2.4643137254901957</c:v>
                </c:pt>
                <c:pt idx="15709">
                  <c:v>2.4643137254901957</c:v>
                </c:pt>
                <c:pt idx="15710">
                  <c:v>2.4643137254901957</c:v>
                </c:pt>
                <c:pt idx="15711">
                  <c:v>2.4643137254901957</c:v>
                </c:pt>
                <c:pt idx="15712">
                  <c:v>2.4643137254901957</c:v>
                </c:pt>
                <c:pt idx="15713">
                  <c:v>2.4643137254901957</c:v>
                </c:pt>
                <c:pt idx="15714">
                  <c:v>2.4643137254901957</c:v>
                </c:pt>
                <c:pt idx="15715">
                  <c:v>2.4643137254901957</c:v>
                </c:pt>
                <c:pt idx="15716">
                  <c:v>2.4643137254901957</c:v>
                </c:pt>
                <c:pt idx="15717">
                  <c:v>2.4643137254901957</c:v>
                </c:pt>
                <c:pt idx="15718">
                  <c:v>2.4643137254901957</c:v>
                </c:pt>
                <c:pt idx="15719">
                  <c:v>2.4643137254901957</c:v>
                </c:pt>
                <c:pt idx="15720">
                  <c:v>2.4643137254901957</c:v>
                </c:pt>
                <c:pt idx="15721">
                  <c:v>2.4643137254901957</c:v>
                </c:pt>
                <c:pt idx="15722">
                  <c:v>2.4643137254901957</c:v>
                </c:pt>
                <c:pt idx="15723">
                  <c:v>2.4643137254901957</c:v>
                </c:pt>
                <c:pt idx="15724">
                  <c:v>2.4643137254901957</c:v>
                </c:pt>
                <c:pt idx="15725">
                  <c:v>2.4643137254901957</c:v>
                </c:pt>
                <c:pt idx="15726">
                  <c:v>2.4643137254901957</c:v>
                </c:pt>
                <c:pt idx="15727">
                  <c:v>2.4643137254901957</c:v>
                </c:pt>
                <c:pt idx="15728">
                  <c:v>2.4643137254901957</c:v>
                </c:pt>
                <c:pt idx="15729">
                  <c:v>2.4643137254901957</c:v>
                </c:pt>
                <c:pt idx="15730">
                  <c:v>2.4643137254901957</c:v>
                </c:pt>
                <c:pt idx="15731">
                  <c:v>2.4643137254901957</c:v>
                </c:pt>
                <c:pt idx="15732">
                  <c:v>2.4643137254901957</c:v>
                </c:pt>
                <c:pt idx="15733">
                  <c:v>2.4643137254901957</c:v>
                </c:pt>
                <c:pt idx="15734">
                  <c:v>2.4643137254901957</c:v>
                </c:pt>
                <c:pt idx="15735">
                  <c:v>2.4643137254901957</c:v>
                </c:pt>
                <c:pt idx="15736">
                  <c:v>2.4643137254901957</c:v>
                </c:pt>
                <c:pt idx="15737">
                  <c:v>2.4643137254901957</c:v>
                </c:pt>
                <c:pt idx="15738">
                  <c:v>2.4643137254901957</c:v>
                </c:pt>
                <c:pt idx="15739">
                  <c:v>2.4643137254901957</c:v>
                </c:pt>
                <c:pt idx="15740">
                  <c:v>2.4643137254901957</c:v>
                </c:pt>
                <c:pt idx="15741">
                  <c:v>2.4643137254901957</c:v>
                </c:pt>
                <c:pt idx="15742">
                  <c:v>2.4643137254901957</c:v>
                </c:pt>
                <c:pt idx="15743">
                  <c:v>2.4643137254901957</c:v>
                </c:pt>
                <c:pt idx="15744">
                  <c:v>2.4643137254901957</c:v>
                </c:pt>
                <c:pt idx="15745">
                  <c:v>2.4643137254901957</c:v>
                </c:pt>
                <c:pt idx="15746">
                  <c:v>2.4643137254901957</c:v>
                </c:pt>
                <c:pt idx="15747">
                  <c:v>2.4643137254901957</c:v>
                </c:pt>
                <c:pt idx="15748">
                  <c:v>2.4643137254901957</c:v>
                </c:pt>
                <c:pt idx="15749">
                  <c:v>2.4643137254901957</c:v>
                </c:pt>
                <c:pt idx="15750">
                  <c:v>2.4643137254901957</c:v>
                </c:pt>
                <c:pt idx="15751">
                  <c:v>2.4643137254901957</c:v>
                </c:pt>
                <c:pt idx="15752">
                  <c:v>2.4643137254901957</c:v>
                </c:pt>
                <c:pt idx="15753">
                  <c:v>2.4643137254901957</c:v>
                </c:pt>
                <c:pt idx="15754">
                  <c:v>2.4643137254901957</c:v>
                </c:pt>
                <c:pt idx="15755">
                  <c:v>2.4643137254901957</c:v>
                </c:pt>
                <c:pt idx="15756">
                  <c:v>2.4643137254901957</c:v>
                </c:pt>
                <c:pt idx="15757">
                  <c:v>2.4643137254901957</c:v>
                </c:pt>
                <c:pt idx="15758">
                  <c:v>2.4643137254901957</c:v>
                </c:pt>
                <c:pt idx="15759">
                  <c:v>2.4643137254901957</c:v>
                </c:pt>
                <c:pt idx="15760">
                  <c:v>2.4643137254901957</c:v>
                </c:pt>
                <c:pt idx="15761">
                  <c:v>2.4643137254901957</c:v>
                </c:pt>
                <c:pt idx="15762">
                  <c:v>2.4643137254901957</c:v>
                </c:pt>
                <c:pt idx="15763">
                  <c:v>2.4643137254901957</c:v>
                </c:pt>
                <c:pt idx="15764">
                  <c:v>2.4643137254901957</c:v>
                </c:pt>
                <c:pt idx="15765">
                  <c:v>2.4643137254901957</c:v>
                </c:pt>
                <c:pt idx="15766">
                  <c:v>2.4643137254901957</c:v>
                </c:pt>
                <c:pt idx="15767">
                  <c:v>2.4643137254901957</c:v>
                </c:pt>
                <c:pt idx="15768">
                  <c:v>2.4643137254901957</c:v>
                </c:pt>
                <c:pt idx="15769">
                  <c:v>2.4643137254901957</c:v>
                </c:pt>
                <c:pt idx="15770">
                  <c:v>2.4643137254901957</c:v>
                </c:pt>
                <c:pt idx="15771">
                  <c:v>2.4643137254901957</c:v>
                </c:pt>
                <c:pt idx="15772">
                  <c:v>2.4643137254901957</c:v>
                </c:pt>
                <c:pt idx="15773">
                  <c:v>2.4643137254901957</c:v>
                </c:pt>
                <c:pt idx="15774">
                  <c:v>2.4643137254901957</c:v>
                </c:pt>
                <c:pt idx="15775">
                  <c:v>2.4643137254901957</c:v>
                </c:pt>
                <c:pt idx="15776">
                  <c:v>2.4643137254901957</c:v>
                </c:pt>
                <c:pt idx="15777">
                  <c:v>2.4643137254901957</c:v>
                </c:pt>
                <c:pt idx="15778">
                  <c:v>2.4643137254901957</c:v>
                </c:pt>
                <c:pt idx="15779">
                  <c:v>2.4643137254901957</c:v>
                </c:pt>
                <c:pt idx="15780">
                  <c:v>2.4643137254901957</c:v>
                </c:pt>
                <c:pt idx="15781">
                  <c:v>2.4643137254901957</c:v>
                </c:pt>
                <c:pt idx="15782">
                  <c:v>2.4643137254901957</c:v>
                </c:pt>
                <c:pt idx="15783">
                  <c:v>2.4643137254901957</c:v>
                </c:pt>
                <c:pt idx="15784">
                  <c:v>2.4643137254901957</c:v>
                </c:pt>
                <c:pt idx="15785">
                  <c:v>2.4643137254901957</c:v>
                </c:pt>
                <c:pt idx="15786">
                  <c:v>2.4643137254901957</c:v>
                </c:pt>
                <c:pt idx="15787">
                  <c:v>2.4643137254901957</c:v>
                </c:pt>
                <c:pt idx="15788">
                  <c:v>2.4643137254901957</c:v>
                </c:pt>
                <c:pt idx="15789">
                  <c:v>2.4643137254901957</c:v>
                </c:pt>
                <c:pt idx="15790">
                  <c:v>2.4643137254901957</c:v>
                </c:pt>
                <c:pt idx="15791">
                  <c:v>2.4643137254901957</c:v>
                </c:pt>
                <c:pt idx="15792">
                  <c:v>2.4643137254901957</c:v>
                </c:pt>
                <c:pt idx="15793">
                  <c:v>2.4643137254901957</c:v>
                </c:pt>
                <c:pt idx="15794">
                  <c:v>2.4643137254901957</c:v>
                </c:pt>
                <c:pt idx="15795">
                  <c:v>2.4643137254901957</c:v>
                </c:pt>
                <c:pt idx="15796">
                  <c:v>2.4643137254901957</c:v>
                </c:pt>
                <c:pt idx="15797">
                  <c:v>2.4643137254901957</c:v>
                </c:pt>
                <c:pt idx="15798">
                  <c:v>2.4643137254901957</c:v>
                </c:pt>
                <c:pt idx="15799">
                  <c:v>2.4643137254901957</c:v>
                </c:pt>
                <c:pt idx="15800">
                  <c:v>2.4643137254901957</c:v>
                </c:pt>
                <c:pt idx="15801">
                  <c:v>2.4643137254901957</c:v>
                </c:pt>
                <c:pt idx="15802">
                  <c:v>2.4643137254901957</c:v>
                </c:pt>
                <c:pt idx="15803">
                  <c:v>2.4643137254901957</c:v>
                </c:pt>
                <c:pt idx="15804">
                  <c:v>2.4643137254901957</c:v>
                </c:pt>
                <c:pt idx="15805">
                  <c:v>2.4643137254901957</c:v>
                </c:pt>
                <c:pt idx="15806">
                  <c:v>2.4643137254901957</c:v>
                </c:pt>
                <c:pt idx="15807">
                  <c:v>2.4643137254901957</c:v>
                </c:pt>
                <c:pt idx="15808">
                  <c:v>2.4643137254901957</c:v>
                </c:pt>
                <c:pt idx="15809">
                  <c:v>2.4643137254901957</c:v>
                </c:pt>
                <c:pt idx="15810">
                  <c:v>2.4643137254901957</c:v>
                </c:pt>
                <c:pt idx="15811">
                  <c:v>2.4643137254901957</c:v>
                </c:pt>
                <c:pt idx="15812">
                  <c:v>2.4643137254901957</c:v>
                </c:pt>
                <c:pt idx="15813">
                  <c:v>2.4643137254901957</c:v>
                </c:pt>
                <c:pt idx="15814">
                  <c:v>2.4643137254901957</c:v>
                </c:pt>
                <c:pt idx="15815">
                  <c:v>2.4643137254901957</c:v>
                </c:pt>
                <c:pt idx="15816">
                  <c:v>2.4643137254901957</c:v>
                </c:pt>
                <c:pt idx="15817">
                  <c:v>2.4643137254901957</c:v>
                </c:pt>
                <c:pt idx="15818">
                  <c:v>2.4643137254901957</c:v>
                </c:pt>
                <c:pt idx="15819">
                  <c:v>2.4643137254901957</c:v>
                </c:pt>
                <c:pt idx="15820">
                  <c:v>2.4643137254901957</c:v>
                </c:pt>
                <c:pt idx="15821">
                  <c:v>2.4643137254901957</c:v>
                </c:pt>
                <c:pt idx="15822">
                  <c:v>2.4643137254901957</c:v>
                </c:pt>
                <c:pt idx="15823">
                  <c:v>2.4643137254901957</c:v>
                </c:pt>
                <c:pt idx="15824">
                  <c:v>2.4643137254901957</c:v>
                </c:pt>
                <c:pt idx="15825">
                  <c:v>2.4643137254901957</c:v>
                </c:pt>
                <c:pt idx="15826">
                  <c:v>2.4643137254901957</c:v>
                </c:pt>
                <c:pt idx="15827">
                  <c:v>2.4643137254901957</c:v>
                </c:pt>
                <c:pt idx="15828">
                  <c:v>2.4643137254901957</c:v>
                </c:pt>
                <c:pt idx="15829">
                  <c:v>2.4643137254901957</c:v>
                </c:pt>
                <c:pt idx="15830">
                  <c:v>2.4643137254901957</c:v>
                </c:pt>
                <c:pt idx="15831">
                  <c:v>2.4643137254901957</c:v>
                </c:pt>
                <c:pt idx="15832">
                  <c:v>2.4643137254901957</c:v>
                </c:pt>
                <c:pt idx="15833">
                  <c:v>2.4643137254901957</c:v>
                </c:pt>
                <c:pt idx="15834">
                  <c:v>2.4643137254901957</c:v>
                </c:pt>
                <c:pt idx="15835">
                  <c:v>2.4643137254901957</c:v>
                </c:pt>
                <c:pt idx="15836">
                  <c:v>2.4643137254901957</c:v>
                </c:pt>
                <c:pt idx="15837">
                  <c:v>2.4643137254901957</c:v>
                </c:pt>
                <c:pt idx="15838">
                  <c:v>2.4643137254901957</c:v>
                </c:pt>
                <c:pt idx="15839">
                  <c:v>2.4643137254901957</c:v>
                </c:pt>
                <c:pt idx="15840">
                  <c:v>2.4643137254901957</c:v>
                </c:pt>
                <c:pt idx="15841">
                  <c:v>2.4643137254901957</c:v>
                </c:pt>
                <c:pt idx="15842">
                  <c:v>2.4643137254901957</c:v>
                </c:pt>
                <c:pt idx="15843">
                  <c:v>2.4643137254901957</c:v>
                </c:pt>
                <c:pt idx="15844">
                  <c:v>2.4643137254901957</c:v>
                </c:pt>
                <c:pt idx="15845">
                  <c:v>2.4643137254901957</c:v>
                </c:pt>
                <c:pt idx="15846">
                  <c:v>2.4643137254901957</c:v>
                </c:pt>
                <c:pt idx="15847">
                  <c:v>2.4643137254901957</c:v>
                </c:pt>
                <c:pt idx="15848">
                  <c:v>2.4643137254901957</c:v>
                </c:pt>
                <c:pt idx="15849">
                  <c:v>2.4643137254901957</c:v>
                </c:pt>
                <c:pt idx="15850">
                  <c:v>2.4643137254901957</c:v>
                </c:pt>
                <c:pt idx="15851">
                  <c:v>2.4643137254901957</c:v>
                </c:pt>
                <c:pt idx="15852">
                  <c:v>2.4643137254901957</c:v>
                </c:pt>
                <c:pt idx="15853">
                  <c:v>2.4643137254901957</c:v>
                </c:pt>
                <c:pt idx="15854">
                  <c:v>2.4643137254901957</c:v>
                </c:pt>
                <c:pt idx="15855">
                  <c:v>2.4643137254901957</c:v>
                </c:pt>
                <c:pt idx="15856">
                  <c:v>2.4643137254901957</c:v>
                </c:pt>
                <c:pt idx="15857">
                  <c:v>2.4643137254901957</c:v>
                </c:pt>
                <c:pt idx="15858">
                  <c:v>2.4643137254901957</c:v>
                </c:pt>
                <c:pt idx="15859">
                  <c:v>2.4643137254901957</c:v>
                </c:pt>
                <c:pt idx="15860">
                  <c:v>2.4643137254901957</c:v>
                </c:pt>
                <c:pt idx="15861">
                  <c:v>2.4643137254901957</c:v>
                </c:pt>
                <c:pt idx="15862">
                  <c:v>2.4643137254901957</c:v>
                </c:pt>
                <c:pt idx="15863">
                  <c:v>2.4643137254901957</c:v>
                </c:pt>
                <c:pt idx="15864">
                  <c:v>2.4643137254901957</c:v>
                </c:pt>
                <c:pt idx="15865">
                  <c:v>2.4643137254901957</c:v>
                </c:pt>
                <c:pt idx="15866">
                  <c:v>2.4643137254901957</c:v>
                </c:pt>
                <c:pt idx="15867">
                  <c:v>2.4643137254901957</c:v>
                </c:pt>
                <c:pt idx="15868">
                  <c:v>2.4643137254901957</c:v>
                </c:pt>
                <c:pt idx="15869">
                  <c:v>2.4643137254901957</c:v>
                </c:pt>
                <c:pt idx="15870">
                  <c:v>2.4643137254901957</c:v>
                </c:pt>
                <c:pt idx="15871">
                  <c:v>2.4643137254901957</c:v>
                </c:pt>
                <c:pt idx="15872">
                  <c:v>2.4643137254901957</c:v>
                </c:pt>
                <c:pt idx="15873">
                  <c:v>2.4643137254901957</c:v>
                </c:pt>
                <c:pt idx="15874">
                  <c:v>2.4643137254901957</c:v>
                </c:pt>
                <c:pt idx="15875">
                  <c:v>2.4643137254901957</c:v>
                </c:pt>
                <c:pt idx="15876">
                  <c:v>2.4643137254901957</c:v>
                </c:pt>
                <c:pt idx="15877">
                  <c:v>2.4643137254901957</c:v>
                </c:pt>
                <c:pt idx="15878">
                  <c:v>2.4643137254901957</c:v>
                </c:pt>
                <c:pt idx="15879">
                  <c:v>2.4643137254901957</c:v>
                </c:pt>
                <c:pt idx="15880">
                  <c:v>2.4643137254901957</c:v>
                </c:pt>
                <c:pt idx="15881">
                  <c:v>2.4643137254901957</c:v>
                </c:pt>
                <c:pt idx="15882">
                  <c:v>2.4643137254901957</c:v>
                </c:pt>
                <c:pt idx="15883">
                  <c:v>2.4643137254901957</c:v>
                </c:pt>
                <c:pt idx="15884">
                  <c:v>2.4643137254901957</c:v>
                </c:pt>
                <c:pt idx="15885">
                  <c:v>2.4643137254901957</c:v>
                </c:pt>
                <c:pt idx="15886">
                  <c:v>2.4643137254901957</c:v>
                </c:pt>
                <c:pt idx="15887">
                  <c:v>2.4643137254901957</c:v>
                </c:pt>
                <c:pt idx="15888">
                  <c:v>2.4643137254901957</c:v>
                </c:pt>
                <c:pt idx="15889">
                  <c:v>2.4643137254901957</c:v>
                </c:pt>
                <c:pt idx="15890">
                  <c:v>2.4643137254901957</c:v>
                </c:pt>
                <c:pt idx="15891">
                  <c:v>2.4643137254901957</c:v>
                </c:pt>
                <c:pt idx="15892">
                  <c:v>2.4643137254901957</c:v>
                </c:pt>
                <c:pt idx="15893">
                  <c:v>2.4643137254901957</c:v>
                </c:pt>
                <c:pt idx="15894">
                  <c:v>2.4643137254901957</c:v>
                </c:pt>
                <c:pt idx="15895">
                  <c:v>2.4643137254901957</c:v>
                </c:pt>
                <c:pt idx="15896">
                  <c:v>2.4643137254901957</c:v>
                </c:pt>
                <c:pt idx="15897">
                  <c:v>2.4643137254901957</c:v>
                </c:pt>
                <c:pt idx="15898">
                  <c:v>2.4643137254901957</c:v>
                </c:pt>
                <c:pt idx="15899">
                  <c:v>2.4643137254901957</c:v>
                </c:pt>
                <c:pt idx="15900">
                  <c:v>2.4643137254901957</c:v>
                </c:pt>
                <c:pt idx="15901">
                  <c:v>2.4643137254901957</c:v>
                </c:pt>
                <c:pt idx="15902">
                  <c:v>2.4643137254901957</c:v>
                </c:pt>
                <c:pt idx="15903">
                  <c:v>2.4643137254901957</c:v>
                </c:pt>
                <c:pt idx="15904">
                  <c:v>2.4643137254901957</c:v>
                </c:pt>
                <c:pt idx="15905">
                  <c:v>2.4643137254901957</c:v>
                </c:pt>
                <c:pt idx="15906">
                  <c:v>2.4643137254901957</c:v>
                </c:pt>
                <c:pt idx="15907">
                  <c:v>2.4643137254901957</c:v>
                </c:pt>
                <c:pt idx="15908">
                  <c:v>2.4643137254901957</c:v>
                </c:pt>
                <c:pt idx="15909">
                  <c:v>2.4643137254901957</c:v>
                </c:pt>
                <c:pt idx="15910">
                  <c:v>2.4643137254901957</c:v>
                </c:pt>
                <c:pt idx="15911">
                  <c:v>2.4643137254901957</c:v>
                </c:pt>
                <c:pt idx="15912">
                  <c:v>2.4643137254901957</c:v>
                </c:pt>
                <c:pt idx="15913">
                  <c:v>2.4643137254901957</c:v>
                </c:pt>
                <c:pt idx="15914">
                  <c:v>2.4643137254901957</c:v>
                </c:pt>
                <c:pt idx="15915">
                  <c:v>2.4643137254901957</c:v>
                </c:pt>
                <c:pt idx="15916">
                  <c:v>2.4643137254901957</c:v>
                </c:pt>
                <c:pt idx="15917">
                  <c:v>2.4643137254901957</c:v>
                </c:pt>
                <c:pt idx="15918">
                  <c:v>2.4643137254901957</c:v>
                </c:pt>
                <c:pt idx="15919">
                  <c:v>2.4643137254901957</c:v>
                </c:pt>
                <c:pt idx="15920">
                  <c:v>2.4643137254901957</c:v>
                </c:pt>
                <c:pt idx="15921">
                  <c:v>2.4643137254901957</c:v>
                </c:pt>
                <c:pt idx="15922">
                  <c:v>2.4643137254901957</c:v>
                </c:pt>
                <c:pt idx="15923">
                  <c:v>2.4643137254901957</c:v>
                </c:pt>
                <c:pt idx="15924">
                  <c:v>2.4643137254901957</c:v>
                </c:pt>
                <c:pt idx="15925">
                  <c:v>2.4643137254901957</c:v>
                </c:pt>
                <c:pt idx="15926">
                  <c:v>2.4643137254901957</c:v>
                </c:pt>
                <c:pt idx="15927">
                  <c:v>2.4643137254901957</c:v>
                </c:pt>
                <c:pt idx="15928">
                  <c:v>2.4643137254901957</c:v>
                </c:pt>
                <c:pt idx="15929">
                  <c:v>2.4643137254901957</c:v>
                </c:pt>
                <c:pt idx="15930">
                  <c:v>2.4643137254901957</c:v>
                </c:pt>
                <c:pt idx="15931">
                  <c:v>2.4643137254901957</c:v>
                </c:pt>
                <c:pt idx="15932">
                  <c:v>2.4643137254901957</c:v>
                </c:pt>
                <c:pt idx="15933">
                  <c:v>2.4643137254901957</c:v>
                </c:pt>
                <c:pt idx="15934">
                  <c:v>2.4643137254901957</c:v>
                </c:pt>
                <c:pt idx="15935">
                  <c:v>2.4643137254901957</c:v>
                </c:pt>
                <c:pt idx="15936">
                  <c:v>2.4643137254901957</c:v>
                </c:pt>
                <c:pt idx="15937">
                  <c:v>2.4643137254901957</c:v>
                </c:pt>
                <c:pt idx="15938">
                  <c:v>2.4643137254901957</c:v>
                </c:pt>
                <c:pt idx="15939">
                  <c:v>2.4643137254901957</c:v>
                </c:pt>
                <c:pt idx="15940">
                  <c:v>2.4643137254901957</c:v>
                </c:pt>
                <c:pt idx="15941">
                  <c:v>2.4643137254901957</c:v>
                </c:pt>
                <c:pt idx="15942">
                  <c:v>2.4643137254901957</c:v>
                </c:pt>
                <c:pt idx="15943">
                  <c:v>2.4643137254901957</c:v>
                </c:pt>
                <c:pt idx="15944">
                  <c:v>2.4643137254901957</c:v>
                </c:pt>
                <c:pt idx="15945">
                  <c:v>2.4643137254901957</c:v>
                </c:pt>
                <c:pt idx="15946">
                  <c:v>2.4643137254901957</c:v>
                </c:pt>
                <c:pt idx="15947">
                  <c:v>2.4643137254901957</c:v>
                </c:pt>
                <c:pt idx="15948">
                  <c:v>2.4643137254901957</c:v>
                </c:pt>
                <c:pt idx="15949">
                  <c:v>2.4643137254901957</c:v>
                </c:pt>
                <c:pt idx="15950">
                  <c:v>2.4643137254901957</c:v>
                </c:pt>
                <c:pt idx="15951">
                  <c:v>2.4643137254901957</c:v>
                </c:pt>
                <c:pt idx="15952">
                  <c:v>2.4643137254901957</c:v>
                </c:pt>
                <c:pt idx="15953">
                  <c:v>2.4643137254901957</c:v>
                </c:pt>
                <c:pt idx="15954">
                  <c:v>2.4643137254901957</c:v>
                </c:pt>
                <c:pt idx="15955">
                  <c:v>2.4643137254901957</c:v>
                </c:pt>
                <c:pt idx="15956">
                  <c:v>2.4643137254901957</c:v>
                </c:pt>
                <c:pt idx="15957">
                  <c:v>2.4643137254901957</c:v>
                </c:pt>
                <c:pt idx="15958">
                  <c:v>2.4643137254901957</c:v>
                </c:pt>
                <c:pt idx="15959">
                  <c:v>2.4643137254901957</c:v>
                </c:pt>
                <c:pt idx="15960">
                  <c:v>2.4643137254901957</c:v>
                </c:pt>
                <c:pt idx="15961">
                  <c:v>2.4643137254901957</c:v>
                </c:pt>
                <c:pt idx="15962">
                  <c:v>2.4643137254901957</c:v>
                </c:pt>
                <c:pt idx="15963">
                  <c:v>2.4643137254901957</c:v>
                </c:pt>
                <c:pt idx="15964">
                  <c:v>2.4643137254901957</c:v>
                </c:pt>
                <c:pt idx="15965">
                  <c:v>2.4643137254901957</c:v>
                </c:pt>
                <c:pt idx="15966">
                  <c:v>2.4643137254901957</c:v>
                </c:pt>
                <c:pt idx="15967">
                  <c:v>2.4643137254901957</c:v>
                </c:pt>
                <c:pt idx="15968">
                  <c:v>2.4643137254901957</c:v>
                </c:pt>
                <c:pt idx="15969">
                  <c:v>2.4643137254901957</c:v>
                </c:pt>
                <c:pt idx="15970">
                  <c:v>2.4643137254901957</c:v>
                </c:pt>
                <c:pt idx="15971">
                  <c:v>2.4643137254901957</c:v>
                </c:pt>
                <c:pt idx="15972">
                  <c:v>2.4643137254901957</c:v>
                </c:pt>
                <c:pt idx="15973">
                  <c:v>2.4643137254901957</c:v>
                </c:pt>
                <c:pt idx="15974">
                  <c:v>2.4643137254901957</c:v>
                </c:pt>
                <c:pt idx="15975">
                  <c:v>2.4643137254901957</c:v>
                </c:pt>
                <c:pt idx="15976">
                  <c:v>2.4643137254901957</c:v>
                </c:pt>
                <c:pt idx="15977">
                  <c:v>2.4643137254901957</c:v>
                </c:pt>
                <c:pt idx="15978">
                  <c:v>2.4643137254901957</c:v>
                </c:pt>
                <c:pt idx="15979">
                  <c:v>2.4643137254901957</c:v>
                </c:pt>
                <c:pt idx="15980">
                  <c:v>2.4643137254901957</c:v>
                </c:pt>
                <c:pt idx="15981">
                  <c:v>2.4643137254901957</c:v>
                </c:pt>
                <c:pt idx="15982">
                  <c:v>2.4643137254901957</c:v>
                </c:pt>
                <c:pt idx="15983">
                  <c:v>2.4643137254901957</c:v>
                </c:pt>
                <c:pt idx="15984">
                  <c:v>2.4643137254901957</c:v>
                </c:pt>
                <c:pt idx="15985">
                  <c:v>2.4643137254901957</c:v>
                </c:pt>
                <c:pt idx="15986">
                  <c:v>2.4643137254901957</c:v>
                </c:pt>
                <c:pt idx="15987">
                  <c:v>2.4643137254901957</c:v>
                </c:pt>
                <c:pt idx="15988">
                  <c:v>2.4643137254901957</c:v>
                </c:pt>
                <c:pt idx="15989">
                  <c:v>2.4643137254901957</c:v>
                </c:pt>
                <c:pt idx="15990">
                  <c:v>2.4643137254901957</c:v>
                </c:pt>
                <c:pt idx="15991">
                  <c:v>2.4643137254901957</c:v>
                </c:pt>
                <c:pt idx="15992">
                  <c:v>2.4643137254901957</c:v>
                </c:pt>
                <c:pt idx="15993">
                  <c:v>2.4643137254901957</c:v>
                </c:pt>
                <c:pt idx="15994">
                  <c:v>2.4643137254901957</c:v>
                </c:pt>
                <c:pt idx="15995">
                  <c:v>2.4643137254901957</c:v>
                </c:pt>
                <c:pt idx="15996">
                  <c:v>2.4643137254901957</c:v>
                </c:pt>
                <c:pt idx="15997">
                  <c:v>2.4643137254901957</c:v>
                </c:pt>
                <c:pt idx="15998">
                  <c:v>2.4643137254901957</c:v>
                </c:pt>
                <c:pt idx="15999">
                  <c:v>2.4643137254901957</c:v>
                </c:pt>
                <c:pt idx="16000">
                  <c:v>2.4643137254901957</c:v>
                </c:pt>
                <c:pt idx="16001">
                  <c:v>2.4643137254901957</c:v>
                </c:pt>
                <c:pt idx="16002">
                  <c:v>2.4643137254901957</c:v>
                </c:pt>
                <c:pt idx="16003">
                  <c:v>2.4643137254901957</c:v>
                </c:pt>
                <c:pt idx="16004">
                  <c:v>2.4643137254901957</c:v>
                </c:pt>
                <c:pt idx="16005">
                  <c:v>2.4643137254901957</c:v>
                </c:pt>
                <c:pt idx="16006">
                  <c:v>2.4643137254901957</c:v>
                </c:pt>
                <c:pt idx="16007">
                  <c:v>2.4643137254901957</c:v>
                </c:pt>
                <c:pt idx="16008">
                  <c:v>2.4643137254901957</c:v>
                </c:pt>
                <c:pt idx="16009">
                  <c:v>2.4643137254901957</c:v>
                </c:pt>
                <c:pt idx="16010">
                  <c:v>2.4643137254901957</c:v>
                </c:pt>
                <c:pt idx="16011">
                  <c:v>2.4643137254901957</c:v>
                </c:pt>
                <c:pt idx="16012">
                  <c:v>2.4643137254901957</c:v>
                </c:pt>
                <c:pt idx="16013">
                  <c:v>2.4643137254901957</c:v>
                </c:pt>
                <c:pt idx="16014">
                  <c:v>2.4643137254901957</c:v>
                </c:pt>
                <c:pt idx="16015">
                  <c:v>2.4643137254901957</c:v>
                </c:pt>
                <c:pt idx="16016">
                  <c:v>2.4643137254901957</c:v>
                </c:pt>
                <c:pt idx="16017">
                  <c:v>2.4643137254901957</c:v>
                </c:pt>
                <c:pt idx="16018">
                  <c:v>2.4643137254901957</c:v>
                </c:pt>
                <c:pt idx="16019">
                  <c:v>2.4643137254901957</c:v>
                </c:pt>
                <c:pt idx="16020">
                  <c:v>2.4643137254901957</c:v>
                </c:pt>
                <c:pt idx="16021">
                  <c:v>2.4643137254901957</c:v>
                </c:pt>
                <c:pt idx="16022">
                  <c:v>2.4643137254901957</c:v>
                </c:pt>
                <c:pt idx="16023">
                  <c:v>2.4643137254901957</c:v>
                </c:pt>
                <c:pt idx="16024">
                  <c:v>2.4643137254901957</c:v>
                </c:pt>
                <c:pt idx="16025">
                  <c:v>2.4643137254901957</c:v>
                </c:pt>
                <c:pt idx="16026">
                  <c:v>2.4643137254901957</c:v>
                </c:pt>
                <c:pt idx="16027">
                  <c:v>2.4643137254901957</c:v>
                </c:pt>
                <c:pt idx="16028">
                  <c:v>2.4643137254901957</c:v>
                </c:pt>
                <c:pt idx="16029">
                  <c:v>2.4643137254901957</c:v>
                </c:pt>
                <c:pt idx="16030">
                  <c:v>2.4643137254901957</c:v>
                </c:pt>
                <c:pt idx="16031">
                  <c:v>2.4643137254901957</c:v>
                </c:pt>
                <c:pt idx="16032">
                  <c:v>2.4643137254901957</c:v>
                </c:pt>
                <c:pt idx="16033">
                  <c:v>2.4643137254901957</c:v>
                </c:pt>
                <c:pt idx="16034">
                  <c:v>2.4643137254901957</c:v>
                </c:pt>
                <c:pt idx="16035">
                  <c:v>2.4643137254901957</c:v>
                </c:pt>
                <c:pt idx="16036">
                  <c:v>2.4643137254901957</c:v>
                </c:pt>
                <c:pt idx="16037">
                  <c:v>2.4643137254901957</c:v>
                </c:pt>
                <c:pt idx="16038">
                  <c:v>2.4643137254901957</c:v>
                </c:pt>
                <c:pt idx="16039">
                  <c:v>2.4643137254901957</c:v>
                </c:pt>
                <c:pt idx="16040">
                  <c:v>2.4643137254901957</c:v>
                </c:pt>
                <c:pt idx="16041">
                  <c:v>2.4643137254901957</c:v>
                </c:pt>
                <c:pt idx="16042">
                  <c:v>2.4643137254901957</c:v>
                </c:pt>
                <c:pt idx="16043">
                  <c:v>2.4643137254901957</c:v>
                </c:pt>
                <c:pt idx="16044">
                  <c:v>2.4643137254901957</c:v>
                </c:pt>
                <c:pt idx="16045">
                  <c:v>2.4643137254901957</c:v>
                </c:pt>
                <c:pt idx="16046">
                  <c:v>2.4643137254901957</c:v>
                </c:pt>
                <c:pt idx="16047">
                  <c:v>2.4643137254901957</c:v>
                </c:pt>
                <c:pt idx="16048">
                  <c:v>2.4643137254901957</c:v>
                </c:pt>
                <c:pt idx="16049">
                  <c:v>2.4643137254901957</c:v>
                </c:pt>
                <c:pt idx="16050">
                  <c:v>2.4643137254901957</c:v>
                </c:pt>
                <c:pt idx="16051">
                  <c:v>2.4643137254901957</c:v>
                </c:pt>
                <c:pt idx="16052">
                  <c:v>2.4643137254901957</c:v>
                </c:pt>
                <c:pt idx="16053">
                  <c:v>2.4643137254901957</c:v>
                </c:pt>
                <c:pt idx="16054">
                  <c:v>2.4643137254901957</c:v>
                </c:pt>
                <c:pt idx="16055">
                  <c:v>2.4643137254901957</c:v>
                </c:pt>
                <c:pt idx="16056">
                  <c:v>2.4643137254901957</c:v>
                </c:pt>
                <c:pt idx="16057">
                  <c:v>2.4643137254901957</c:v>
                </c:pt>
                <c:pt idx="16058">
                  <c:v>2.4643137254901957</c:v>
                </c:pt>
                <c:pt idx="16059">
                  <c:v>2.4643137254901957</c:v>
                </c:pt>
                <c:pt idx="16060">
                  <c:v>2.4643137254901957</c:v>
                </c:pt>
                <c:pt idx="16061">
                  <c:v>2.4643137254901957</c:v>
                </c:pt>
                <c:pt idx="16062">
                  <c:v>2.4643137254901957</c:v>
                </c:pt>
                <c:pt idx="16063">
                  <c:v>2.4643137254901957</c:v>
                </c:pt>
                <c:pt idx="16064">
                  <c:v>2.4643137254901957</c:v>
                </c:pt>
                <c:pt idx="16065">
                  <c:v>2.4643137254901957</c:v>
                </c:pt>
                <c:pt idx="16066">
                  <c:v>2.4643137254901957</c:v>
                </c:pt>
                <c:pt idx="16067">
                  <c:v>2.4643137254901957</c:v>
                </c:pt>
                <c:pt idx="16068">
                  <c:v>2.4643137254901957</c:v>
                </c:pt>
                <c:pt idx="16069">
                  <c:v>2.4643137254901957</c:v>
                </c:pt>
                <c:pt idx="16070">
                  <c:v>2.4643137254901957</c:v>
                </c:pt>
                <c:pt idx="16071">
                  <c:v>2.4643137254901957</c:v>
                </c:pt>
                <c:pt idx="16072">
                  <c:v>2.4643137254901957</c:v>
                </c:pt>
                <c:pt idx="16073">
                  <c:v>2.4643137254901957</c:v>
                </c:pt>
                <c:pt idx="16074">
                  <c:v>2.4643137254901957</c:v>
                </c:pt>
                <c:pt idx="16075">
                  <c:v>2.4643137254901957</c:v>
                </c:pt>
                <c:pt idx="16076">
                  <c:v>2.4643137254901957</c:v>
                </c:pt>
                <c:pt idx="16077">
                  <c:v>2.4643137254901957</c:v>
                </c:pt>
                <c:pt idx="16078">
                  <c:v>2.4643137254901957</c:v>
                </c:pt>
                <c:pt idx="16079">
                  <c:v>2.4643137254901957</c:v>
                </c:pt>
                <c:pt idx="16080">
                  <c:v>2.4643137254901957</c:v>
                </c:pt>
                <c:pt idx="16081">
                  <c:v>2.4643137254901957</c:v>
                </c:pt>
                <c:pt idx="16082">
                  <c:v>2.4643137254901957</c:v>
                </c:pt>
                <c:pt idx="16083">
                  <c:v>2.4643137254901957</c:v>
                </c:pt>
                <c:pt idx="16084">
                  <c:v>2.4643137254901957</c:v>
                </c:pt>
                <c:pt idx="16085">
                  <c:v>2.4643137254901957</c:v>
                </c:pt>
                <c:pt idx="16086">
                  <c:v>2.4643137254901957</c:v>
                </c:pt>
                <c:pt idx="16087">
                  <c:v>2.4643137254901957</c:v>
                </c:pt>
                <c:pt idx="16088">
                  <c:v>2.4643137254901957</c:v>
                </c:pt>
                <c:pt idx="16089">
                  <c:v>2.4643137254901957</c:v>
                </c:pt>
                <c:pt idx="16090">
                  <c:v>2.4643137254901957</c:v>
                </c:pt>
                <c:pt idx="16091">
                  <c:v>2.4643137254901957</c:v>
                </c:pt>
                <c:pt idx="16092">
                  <c:v>2.4643137254901957</c:v>
                </c:pt>
                <c:pt idx="16093">
                  <c:v>2.4643137254901957</c:v>
                </c:pt>
                <c:pt idx="16094">
                  <c:v>2.4643137254901957</c:v>
                </c:pt>
                <c:pt idx="16095">
                  <c:v>2.4643137254901957</c:v>
                </c:pt>
                <c:pt idx="16096">
                  <c:v>2.4643137254901957</c:v>
                </c:pt>
                <c:pt idx="16097">
                  <c:v>2.4643137254901957</c:v>
                </c:pt>
                <c:pt idx="16098">
                  <c:v>2.4643137254901957</c:v>
                </c:pt>
                <c:pt idx="16099">
                  <c:v>2.4643137254901957</c:v>
                </c:pt>
                <c:pt idx="16100">
                  <c:v>2.4643137254901957</c:v>
                </c:pt>
                <c:pt idx="16101">
                  <c:v>2.4643137254901957</c:v>
                </c:pt>
                <c:pt idx="16102">
                  <c:v>2.4643137254901957</c:v>
                </c:pt>
                <c:pt idx="16103">
                  <c:v>2.4643137254901957</c:v>
                </c:pt>
                <c:pt idx="16104">
                  <c:v>2.4643137254901957</c:v>
                </c:pt>
                <c:pt idx="16105">
                  <c:v>2.4643137254901957</c:v>
                </c:pt>
                <c:pt idx="16106">
                  <c:v>2.4643137254901957</c:v>
                </c:pt>
                <c:pt idx="16107">
                  <c:v>2.4643137254901957</c:v>
                </c:pt>
                <c:pt idx="16108">
                  <c:v>2.4643137254901957</c:v>
                </c:pt>
                <c:pt idx="16109">
                  <c:v>2.4643137254901957</c:v>
                </c:pt>
                <c:pt idx="16110">
                  <c:v>2.4643137254901957</c:v>
                </c:pt>
                <c:pt idx="16111">
                  <c:v>2.4643137254901957</c:v>
                </c:pt>
                <c:pt idx="16112">
                  <c:v>2.4643137254901957</c:v>
                </c:pt>
                <c:pt idx="16113">
                  <c:v>2.4643137254901957</c:v>
                </c:pt>
                <c:pt idx="16114">
                  <c:v>2.4643137254901957</c:v>
                </c:pt>
                <c:pt idx="16115">
                  <c:v>2.4643137254901957</c:v>
                </c:pt>
                <c:pt idx="16116">
                  <c:v>2.4643137254901957</c:v>
                </c:pt>
                <c:pt idx="16117">
                  <c:v>2.4643137254901957</c:v>
                </c:pt>
                <c:pt idx="16118">
                  <c:v>2.4643137254901957</c:v>
                </c:pt>
                <c:pt idx="16119">
                  <c:v>2.4643137254901957</c:v>
                </c:pt>
                <c:pt idx="16120">
                  <c:v>2.4643137254901957</c:v>
                </c:pt>
                <c:pt idx="16121">
                  <c:v>2.4643137254901957</c:v>
                </c:pt>
                <c:pt idx="16122">
                  <c:v>2.4643137254901957</c:v>
                </c:pt>
                <c:pt idx="16123">
                  <c:v>2.4643137254901957</c:v>
                </c:pt>
                <c:pt idx="16124">
                  <c:v>2.4643137254901957</c:v>
                </c:pt>
                <c:pt idx="16125">
                  <c:v>2.4643137254901957</c:v>
                </c:pt>
                <c:pt idx="16126">
                  <c:v>2.4643137254901957</c:v>
                </c:pt>
                <c:pt idx="16127">
                  <c:v>2.4643137254901957</c:v>
                </c:pt>
                <c:pt idx="16128">
                  <c:v>2.4643137254901957</c:v>
                </c:pt>
                <c:pt idx="16129">
                  <c:v>2.4643137254901957</c:v>
                </c:pt>
                <c:pt idx="16130">
                  <c:v>2.4643137254901957</c:v>
                </c:pt>
                <c:pt idx="16131">
                  <c:v>2.4643137254901957</c:v>
                </c:pt>
                <c:pt idx="16132">
                  <c:v>2.4643137254901957</c:v>
                </c:pt>
                <c:pt idx="16133">
                  <c:v>2.4643137254901957</c:v>
                </c:pt>
                <c:pt idx="16134">
                  <c:v>2.4643137254901957</c:v>
                </c:pt>
                <c:pt idx="16135">
                  <c:v>2.4643137254901957</c:v>
                </c:pt>
                <c:pt idx="16136">
                  <c:v>2.4643137254901957</c:v>
                </c:pt>
                <c:pt idx="16137">
                  <c:v>2.4643137254901957</c:v>
                </c:pt>
                <c:pt idx="16138">
                  <c:v>2.4643137254901957</c:v>
                </c:pt>
                <c:pt idx="16139">
                  <c:v>2.4643137254901957</c:v>
                </c:pt>
                <c:pt idx="16140">
                  <c:v>2.4643137254901957</c:v>
                </c:pt>
                <c:pt idx="16141">
                  <c:v>2.4643137254901957</c:v>
                </c:pt>
                <c:pt idx="16142">
                  <c:v>2.4643137254901957</c:v>
                </c:pt>
                <c:pt idx="16143">
                  <c:v>2.4643137254901957</c:v>
                </c:pt>
                <c:pt idx="16144">
                  <c:v>2.4643137254901957</c:v>
                </c:pt>
                <c:pt idx="16145">
                  <c:v>2.4643137254901957</c:v>
                </c:pt>
                <c:pt idx="16146">
                  <c:v>2.4643137254901957</c:v>
                </c:pt>
                <c:pt idx="16147">
                  <c:v>2.4643137254901957</c:v>
                </c:pt>
                <c:pt idx="16148">
                  <c:v>2.4643137254901957</c:v>
                </c:pt>
                <c:pt idx="16149">
                  <c:v>2.4643137254901957</c:v>
                </c:pt>
                <c:pt idx="16150">
                  <c:v>2.4643137254901957</c:v>
                </c:pt>
                <c:pt idx="16151">
                  <c:v>2.4643137254901957</c:v>
                </c:pt>
                <c:pt idx="16152">
                  <c:v>2.4643137254901957</c:v>
                </c:pt>
                <c:pt idx="16153">
                  <c:v>2.4643137254901957</c:v>
                </c:pt>
                <c:pt idx="16154">
                  <c:v>2.4643137254901957</c:v>
                </c:pt>
                <c:pt idx="16155">
                  <c:v>2.4643137254901957</c:v>
                </c:pt>
                <c:pt idx="16156">
                  <c:v>2.4643137254901957</c:v>
                </c:pt>
                <c:pt idx="16157">
                  <c:v>2.4643137254901957</c:v>
                </c:pt>
                <c:pt idx="16158">
                  <c:v>2.4643137254901957</c:v>
                </c:pt>
                <c:pt idx="16159">
                  <c:v>2.4643137254901957</c:v>
                </c:pt>
                <c:pt idx="16160">
                  <c:v>2.4643137254901957</c:v>
                </c:pt>
                <c:pt idx="16161">
                  <c:v>2.4643137254901957</c:v>
                </c:pt>
                <c:pt idx="16162">
                  <c:v>2.4643137254901957</c:v>
                </c:pt>
                <c:pt idx="16163">
                  <c:v>2.4643137254901957</c:v>
                </c:pt>
                <c:pt idx="16164">
                  <c:v>2.4643137254901957</c:v>
                </c:pt>
                <c:pt idx="16165">
                  <c:v>2.4643137254901957</c:v>
                </c:pt>
                <c:pt idx="16166">
                  <c:v>2.4643137254901957</c:v>
                </c:pt>
                <c:pt idx="16167">
                  <c:v>2.4643137254901957</c:v>
                </c:pt>
                <c:pt idx="16168">
                  <c:v>2.4643137254901957</c:v>
                </c:pt>
                <c:pt idx="16169">
                  <c:v>2.4643137254901957</c:v>
                </c:pt>
                <c:pt idx="16170">
                  <c:v>2.4643137254901957</c:v>
                </c:pt>
                <c:pt idx="16171">
                  <c:v>2.4643137254901957</c:v>
                </c:pt>
                <c:pt idx="16172">
                  <c:v>2.4643137254901957</c:v>
                </c:pt>
                <c:pt idx="16173">
                  <c:v>2.4643137254901957</c:v>
                </c:pt>
                <c:pt idx="16174">
                  <c:v>2.4643137254901957</c:v>
                </c:pt>
                <c:pt idx="16175">
                  <c:v>2.4643137254901957</c:v>
                </c:pt>
                <c:pt idx="16176">
                  <c:v>2.4643137254901957</c:v>
                </c:pt>
                <c:pt idx="16177">
                  <c:v>2.4643137254901957</c:v>
                </c:pt>
                <c:pt idx="16178">
                  <c:v>2.4643137254901957</c:v>
                </c:pt>
                <c:pt idx="16179">
                  <c:v>2.4643137254901957</c:v>
                </c:pt>
                <c:pt idx="16180">
                  <c:v>2.4643137254901957</c:v>
                </c:pt>
                <c:pt idx="16181">
                  <c:v>2.4643137254901957</c:v>
                </c:pt>
                <c:pt idx="16182">
                  <c:v>2.4643137254901957</c:v>
                </c:pt>
                <c:pt idx="16183">
                  <c:v>2.4643137254901957</c:v>
                </c:pt>
                <c:pt idx="16184">
                  <c:v>2.4643137254901957</c:v>
                </c:pt>
                <c:pt idx="16185">
                  <c:v>2.4643137254901957</c:v>
                </c:pt>
                <c:pt idx="16186">
                  <c:v>2.4643137254901957</c:v>
                </c:pt>
                <c:pt idx="16187">
                  <c:v>2.4643137254901957</c:v>
                </c:pt>
                <c:pt idx="16188">
                  <c:v>2.4643137254901957</c:v>
                </c:pt>
                <c:pt idx="16189">
                  <c:v>2.4643137254901957</c:v>
                </c:pt>
                <c:pt idx="16190">
                  <c:v>2.4643137254901957</c:v>
                </c:pt>
                <c:pt idx="16191">
                  <c:v>2.4643137254901957</c:v>
                </c:pt>
                <c:pt idx="16192">
                  <c:v>2.4643137254901957</c:v>
                </c:pt>
                <c:pt idx="16193">
                  <c:v>2.4643137254901957</c:v>
                </c:pt>
                <c:pt idx="16194">
                  <c:v>2.4643137254901957</c:v>
                </c:pt>
                <c:pt idx="16195">
                  <c:v>2.4643137254901957</c:v>
                </c:pt>
                <c:pt idx="16196">
                  <c:v>2.4643137254901957</c:v>
                </c:pt>
                <c:pt idx="16197">
                  <c:v>2.4643137254901957</c:v>
                </c:pt>
                <c:pt idx="16198">
                  <c:v>2.4643137254901957</c:v>
                </c:pt>
                <c:pt idx="16199">
                  <c:v>2.4643137254901957</c:v>
                </c:pt>
                <c:pt idx="16200">
                  <c:v>2.4643137254901957</c:v>
                </c:pt>
                <c:pt idx="16201">
                  <c:v>2.4643137254901957</c:v>
                </c:pt>
                <c:pt idx="16202">
                  <c:v>2.4643137254901957</c:v>
                </c:pt>
                <c:pt idx="16203">
                  <c:v>2.4643137254901957</c:v>
                </c:pt>
                <c:pt idx="16204">
                  <c:v>2.4643137254901957</c:v>
                </c:pt>
                <c:pt idx="16205">
                  <c:v>2.4643137254901957</c:v>
                </c:pt>
                <c:pt idx="16206">
                  <c:v>2.4643137254901957</c:v>
                </c:pt>
                <c:pt idx="16207">
                  <c:v>2.4643137254901957</c:v>
                </c:pt>
                <c:pt idx="16208">
                  <c:v>2.4643137254901957</c:v>
                </c:pt>
                <c:pt idx="16209">
                  <c:v>2.4643137254901957</c:v>
                </c:pt>
                <c:pt idx="16210">
                  <c:v>2.4643137254901957</c:v>
                </c:pt>
                <c:pt idx="16211">
                  <c:v>2.4643137254901957</c:v>
                </c:pt>
                <c:pt idx="16212">
                  <c:v>2.4643137254901957</c:v>
                </c:pt>
                <c:pt idx="16213">
                  <c:v>2.4643137254901957</c:v>
                </c:pt>
                <c:pt idx="16214">
                  <c:v>2.4643137254901957</c:v>
                </c:pt>
                <c:pt idx="16215">
                  <c:v>2.4643137254901957</c:v>
                </c:pt>
                <c:pt idx="16216">
                  <c:v>2.4643137254901957</c:v>
                </c:pt>
                <c:pt idx="16217">
                  <c:v>2.4643137254901957</c:v>
                </c:pt>
                <c:pt idx="16218">
                  <c:v>2.4643137254901957</c:v>
                </c:pt>
                <c:pt idx="16219">
                  <c:v>2.4643137254901957</c:v>
                </c:pt>
                <c:pt idx="16220">
                  <c:v>2.4643137254901957</c:v>
                </c:pt>
                <c:pt idx="16221">
                  <c:v>2.4643137254901957</c:v>
                </c:pt>
                <c:pt idx="16222">
                  <c:v>2.4643137254901957</c:v>
                </c:pt>
                <c:pt idx="16223">
                  <c:v>2.4643137254901957</c:v>
                </c:pt>
                <c:pt idx="16224">
                  <c:v>2.4643137254901957</c:v>
                </c:pt>
                <c:pt idx="16225">
                  <c:v>2.4643137254901957</c:v>
                </c:pt>
                <c:pt idx="16226">
                  <c:v>2.4643137254901957</c:v>
                </c:pt>
                <c:pt idx="16227">
                  <c:v>2.4643137254901957</c:v>
                </c:pt>
                <c:pt idx="16228">
                  <c:v>2.4643137254901957</c:v>
                </c:pt>
                <c:pt idx="16229">
                  <c:v>2.4643137254901957</c:v>
                </c:pt>
                <c:pt idx="16230">
                  <c:v>2.4643137254901957</c:v>
                </c:pt>
                <c:pt idx="16231">
                  <c:v>2.4643137254901957</c:v>
                </c:pt>
                <c:pt idx="16232">
                  <c:v>2.4643137254901957</c:v>
                </c:pt>
                <c:pt idx="16233">
                  <c:v>2.4643137254901957</c:v>
                </c:pt>
                <c:pt idx="16234">
                  <c:v>2.4643137254901957</c:v>
                </c:pt>
                <c:pt idx="16235">
                  <c:v>2.4643137254901957</c:v>
                </c:pt>
                <c:pt idx="16236">
                  <c:v>2.4643137254901957</c:v>
                </c:pt>
                <c:pt idx="16237">
                  <c:v>2.4643137254901957</c:v>
                </c:pt>
                <c:pt idx="16238">
                  <c:v>2.4643137254901957</c:v>
                </c:pt>
                <c:pt idx="16239">
                  <c:v>2.4643137254901957</c:v>
                </c:pt>
                <c:pt idx="16240">
                  <c:v>2.4643137254901957</c:v>
                </c:pt>
                <c:pt idx="16241">
                  <c:v>2.4643137254901957</c:v>
                </c:pt>
                <c:pt idx="16242">
                  <c:v>2.4643137254901957</c:v>
                </c:pt>
                <c:pt idx="16243">
                  <c:v>2.4643137254901957</c:v>
                </c:pt>
                <c:pt idx="16244">
                  <c:v>2.4643137254901957</c:v>
                </c:pt>
                <c:pt idx="16245">
                  <c:v>2.4643137254901957</c:v>
                </c:pt>
                <c:pt idx="16246">
                  <c:v>2.4643137254901957</c:v>
                </c:pt>
                <c:pt idx="16247">
                  <c:v>2.4643137254901957</c:v>
                </c:pt>
                <c:pt idx="16248">
                  <c:v>2.4643137254901957</c:v>
                </c:pt>
                <c:pt idx="16249">
                  <c:v>2.4643137254901957</c:v>
                </c:pt>
                <c:pt idx="16250">
                  <c:v>2.4643137254901957</c:v>
                </c:pt>
                <c:pt idx="16251">
                  <c:v>2.4643137254901957</c:v>
                </c:pt>
                <c:pt idx="16252">
                  <c:v>2.4643137254901957</c:v>
                </c:pt>
                <c:pt idx="16253">
                  <c:v>2.4643137254901957</c:v>
                </c:pt>
                <c:pt idx="16254">
                  <c:v>2.4643137254901957</c:v>
                </c:pt>
                <c:pt idx="16255">
                  <c:v>2.4643137254901957</c:v>
                </c:pt>
                <c:pt idx="16256">
                  <c:v>2.4643137254901957</c:v>
                </c:pt>
                <c:pt idx="16257">
                  <c:v>2.4643137254901957</c:v>
                </c:pt>
                <c:pt idx="16258">
                  <c:v>2.4643137254901957</c:v>
                </c:pt>
                <c:pt idx="16259">
                  <c:v>2.4643137254901957</c:v>
                </c:pt>
                <c:pt idx="16260">
                  <c:v>2.4643137254901957</c:v>
                </c:pt>
                <c:pt idx="16261">
                  <c:v>2.4643137254901957</c:v>
                </c:pt>
                <c:pt idx="16262">
                  <c:v>2.4643137254901957</c:v>
                </c:pt>
                <c:pt idx="16263">
                  <c:v>2.4643137254901957</c:v>
                </c:pt>
                <c:pt idx="16264">
                  <c:v>2.4643137254901957</c:v>
                </c:pt>
                <c:pt idx="16265">
                  <c:v>2.4643137254901957</c:v>
                </c:pt>
                <c:pt idx="16266">
                  <c:v>2.4643137254901957</c:v>
                </c:pt>
                <c:pt idx="16267">
                  <c:v>2.4643137254901957</c:v>
                </c:pt>
                <c:pt idx="16268">
                  <c:v>2.4643137254901957</c:v>
                </c:pt>
                <c:pt idx="16269">
                  <c:v>2.4643137254901957</c:v>
                </c:pt>
                <c:pt idx="16270">
                  <c:v>2.4643137254901957</c:v>
                </c:pt>
                <c:pt idx="16271">
                  <c:v>2.4643137254901957</c:v>
                </c:pt>
                <c:pt idx="16272">
                  <c:v>2.4643137254901957</c:v>
                </c:pt>
                <c:pt idx="16273">
                  <c:v>2.4643137254901957</c:v>
                </c:pt>
                <c:pt idx="16274">
                  <c:v>2.4643137254901957</c:v>
                </c:pt>
                <c:pt idx="16275">
                  <c:v>2.4643137254901957</c:v>
                </c:pt>
                <c:pt idx="16276">
                  <c:v>2.4643137254901957</c:v>
                </c:pt>
                <c:pt idx="16277">
                  <c:v>2.4643137254901957</c:v>
                </c:pt>
                <c:pt idx="16278">
                  <c:v>2.4643137254901957</c:v>
                </c:pt>
                <c:pt idx="16279">
                  <c:v>2.4643137254901957</c:v>
                </c:pt>
                <c:pt idx="16280">
                  <c:v>2.4643137254901957</c:v>
                </c:pt>
                <c:pt idx="16281">
                  <c:v>2.4643137254901957</c:v>
                </c:pt>
                <c:pt idx="16282">
                  <c:v>2.4643137254901957</c:v>
                </c:pt>
                <c:pt idx="16283">
                  <c:v>2.4643137254901957</c:v>
                </c:pt>
                <c:pt idx="16284">
                  <c:v>2.4643137254901957</c:v>
                </c:pt>
                <c:pt idx="16285">
                  <c:v>2.4643137254901957</c:v>
                </c:pt>
                <c:pt idx="16286">
                  <c:v>2.4643137254901957</c:v>
                </c:pt>
                <c:pt idx="16287">
                  <c:v>2.4643137254901957</c:v>
                </c:pt>
                <c:pt idx="16288">
                  <c:v>2.4643137254901957</c:v>
                </c:pt>
                <c:pt idx="16289">
                  <c:v>2.4643137254901957</c:v>
                </c:pt>
                <c:pt idx="16290">
                  <c:v>2.4643137254901957</c:v>
                </c:pt>
                <c:pt idx="16291">
                  <c:v>2.4643137254901957</c:v>
                </c:pt>
                <c:pt idx="16292">
                  <c:v>2.4643137254901957</c:v>
                </c:pt>
                <c:pt idx="16293">
                  <c:v>2.4643137254901957</c:v>
                </c:pt>
                <c:pt idx="16294">
                  <c:v>2.4643137254901957</c:v>
                </c:pt>
                <c:pt idx="16295">
                  <c:v>2.4643137254901957</c:v>
                </c:pt>
                <c:pt idx="16296">
                  <c:v>2.4643137254901957</c:v>
                </c:pt>
                <c:pt idx="16297">
                  <c:v>2.4643137254901957</c:v>
                </c:pt>
                <c:pt idx="16298">
                  <c:v>2.4643137254901957</c:v>
                </c:pt>
                <c:pt idx="16299">
                  <c:v>2.4643137254901957</c:v>
                </c:pt>
                <c:pt idx="16300">
                  <c:v>2.4643137254901957</c:v>
                </c:pt>
                <c:pt idx="16301">
                  <c:v>2.4643137254901957</c:v>
                </c:pt>
                <c:pt idx="16302">
                  <c:v>2.4643137254901957</c:v>
                </c:pt>
                <c:pt idx="16303">
                  <c:v>2.4643137254901957</c:v>
                </c:pt>
                <c:pt idx="16304">
                  <c:v>2.4643137254901957</c:v>
                </c:pt>
                <c:pt idx="16305">
                  <c:v>2.4643137254901957</c:v>
                </c:pt>
                <c:pt idx="16306">
                  <c:v>2.4643137254901957</c:v>
                </c:pt>
                <c:pt idx="16307">
                  <c:v>2.4643137254901957</c:v>
                </c:pt>
                <c:pt idx="16308">
                  <c:v>2.4643137254901957</c:v>
                </c:pt>
                <c:pt idx="16309">
                  <c:v>2.4643137254901957</c:v>
                </c:pt>
                <c:pt idx="16310">
                  <c:v>2.4643137254901957</c:v>
                </c:pt>
                <c:pt idx="16311">
                  <c:v>2.4643137254901957</c:v>
                </c:pt>
                <c:pt idx="16312">
                  <c:v>2.4643137254901957</c:v>
                </c:pt>
                <c:pt idx="16313">
                  <c:v>2.4643137254901957</c:v>
                </c:pt>
                <c:pt idx="16314">
                  <c:v>2.4643137254901957</c:v>
                </c:pt>
                <c:pt idx="16315">
                  <c:v>2.4643137254901957</c:v>
                </c:pt>
                <c:pt idx="16316">
                  <c:v>2.4643137254901957</c:v>
                </c:pt>
                <c:pt idx="16317">
                  <c:v>2.4643137254901957</c:v>
                </c:pt>
                <c:pt idx="16318">
                  <c:v>2.4643137254901957</c:v>
                </c:pt>
                <c:pt idx="16319">
                  <c:v>2.4643137254901957</c:v>
                </c:pt>
                <c:pt idx="16320">
                  <c:v>2.4643137254901957</c:v>
                </c:pt>
                <c:pt idx="16321">
                  <c:v>2.4643137254901957</c:v>
                </c:pt>
                <c:pt idx="16322">
                  <c:v>2.4643137254901957</c:v>
                </c:pt>
                <c:pt idx="16323">
                  <c:v>2.4643137254901957</c:v>
                </c:pt>
                <c:pt idx="16324">
                  <c:v>2.4643137254901957</c:v>
                </c:pt>
                <c:pt idx="16325">
                  <c:v>2.4643137254901957</c:v>
                </c:pt>
                <c:pt idx="16326">
                  <c:v>2.4643137254901957</c:v>
                </c:pt>
                <c:pt idx="16327">
                  <c:v>2.4643137254901957</c:v>
                </c:pt>
                <c:pt idx="16328">
                  <c:v>2.4643137254901957</c:v>
                </c:pt>
                <c:pt idx="16329">
                  <c:v>2.4643137254901957</c:v>
                </c:pt>
                <c:pt idx="16330">
                  <c:v>2.4643137254901957</c:v>
                </c:pt>
                <c:pt idx="16331">
                  <c:v>2.4643137254901957</c:v>
                </c:pt>
                <c:pt idx="16332">
                  <c:v>2.4643137254901957</c:v>
                </c:pt>
                <c:pt idx="16333">
                  <c:v>2.4643137254901957</c:v>
                </c:pt>
                <c:pt idx="16334">
                  <c:v>2.4643137254901957</c:v>
                </c:pt>
                <c:pt idx="16335">
                  <c:v>2.4643137254901957</c:v>
                </c:pt>
                <c:pt idx="16336">
                  <c:v>2.4643137254901957</c:v>
                </c:pt>
                <c:pt idx="16337">
                  <c:v>2.4643137254901957</c:v>
                </c:pt>
                <c:pt idx="16338">
                  <c:v>2.4643137254901957</c:v>
                </c:pt>
                <c:pt idx="16339">
                  <c:v>2.4643137254901957</c:v>
                </c:pt>
                <c:pt idx="16340">
                  <c:v>2.4643137254901957</c:v>
                </c:pt>
                <c:pt idx="16341">
                  <c:v>2.4643137254901957</c:v>
                </c:pt>
                <c:pt idx="16342">
                  <c:v>2.4643137254901957</c:v>
                </c:pt>
                <c:pt idx="16343">
                  <c:v>2.4643137254901957</c:v>
                </c:pt>
                <c:pt idx="16344">
                  <c:v>2.4643137254901957</c:v>
                </c:pt>
                <c:pt idx="16345">
                  <c:v>2.4643137254901957</c:v>
                </c:pt>
                <c:pt idx="16346">
                  <c:v>2.4643137254901957</c:v>
                </c:pt>
                <c:pt idx="16347">
                  <c:v>2.4643137254901957</c:v>
                </c:pt>
                <c:pt idx="16348">
                  <c:v>2.4643137254901957</c:v>
                </c:pt>
                <c:pt idx="16349">
                  <c:v>2.4643137254901957</c:v>
                </c:pt>
                <c:pt idx="16350">
                  <c:v>2.4643137254901957</c:v>
                </c:pt>
                <c:pt idx="16351">
                  <c:v>2.4643137254901957</c:v>
                </c:pt>
                <c:pt idx="16352">
                  <c:v>2.4643137254901957</c:v>
                </c:pt>
                <c:pt idx="16353">
                  <c:v>2.4643137254901957</c:v>
                </c:pt>
                <c:pt idx="16354">
                  <c:v>2.4643137254901957</c:v>
                </c:pt>
                <c:pt idx="16355">
                  <c:v>2.4643137254901957</c:v>
                </c:pt>
                <c:pt idx="16356">
                  <c:v>2.4643137254901957</c:v>
                </c:pt>
                <c:pt idx="16357">
                  <c:v>2.4643137254901957</c:v>
                </c:pt>
                <c:pt idx="16358">
                  <c:v>2.4643137254901957</c:v>
                </c:pt>
                <c:pt idx="16359">
                  <c:v>2.4643137254901957</c:v>
                </c:pt>
                <c:pt idx="16360">
                  <c:v>2.4643137254901957</c:v>
                </c:pt>
                <c:pt idx="16361">
                  <c:v>2.4643137254901957</c:v>
                </c:pt>
                <c:pt idx="16362">
                  <c:v>2.4643137254901957</c:v>
                </c:pt>
                <c:pt idx="16363">
                  <c:v>2.4643137254901957</c:v>
                </c:pt>
                <c:pt idx="16364">
                  <c:v>2.4643137254901957</c:v>
                </c:pt>
                <c:pt idx="16365">
                  <c:v>2.4643137254901957</c:v>
                </c:pt>
                <c:pt idx="16366">
                  <c:v>2.4643137254901957</c:v>
                </c:pt>
                <c:pt idx="16367">
                  <c:v>2.4643137254901957</c:v>
                </c:pt>
                <c:pt idx="16368">
                  <c:v>2.4643137254901957</c:v>
                </c:pt>
                <c:pt idx="16369">
                  <c:v>2.4643137254901957</c:v>
                </c:pt>
                <c:pt idx="16370">
                  <c:v>2.4643137254901957</c:v>
                </c:pt>
                <c:pt idx="16371">
                  <c:v>2.4643137254901957</c:v>
                </c:pt>
                <c:pt idx="16372">
                  <c:v>2.4643137254901957</c:v>
                </c:pt>
                <c:pt idx="16373">
                  <c:v>2.4643137254901957</c:v>
                </c:pt>
                <c:pt idx="16374">
                  <c:v>2.4643137254901957</c:v>
                </c:pt>
                <c:pt idx="16375">
                  <c:v>2.4643137254901957</c:v>
                </c:pt>
                <c:pt idx="16376">
                  <c:v>2.4643137254901957</c:v>
                </c:pt>
                <c:pt idx="16377">
                  <c:v>2.4643137254901957</c:v>
                </c:pt>
                <c:pt idx="16378">
                  <c:v>2.4643137254901957</c:v>
                </c:pt>
                <c:pt idx="16379">
                  <c:v>2.4643137254901957</c:v>
                </c:pt>
                <c:pt idx="16380">
                  <c:v>2.4643137254901957</c:v>
                </c:pt>
                <c:pt idx="16381">
                  <c:v>2.4643137254901957</c:v>
                </c:pt>
                <c:pt idx="16382">
                  <c:v>2.4643137254901957</c:v>
                </c:pt>
                <c:pt idx="16383">
                  <c:v>2.4643137254901957</c:v>
                </c:pt>
                <c:pt idx="16384">
                  <c:v>2.4643137254901957</c:v>
                </c:pt>
                <c:pt idx="16385">
                  <c:v>2.4643137254901957</c:v>
                </c:pt>
                <c:pt idx="16386">
                  <c:v>2.4643137254901957</c:v>
                </c:pt>
                <c:pt idx="16387">
                  <c:v>2.4643137254901957</c:v>
                </c:pt>
                <c:pt idx="16388">
                  <c:v>2.4643137254901957</c:v>
                </c:pt>
                <c:pt idx="16389">
                  <c:v>2.4643137254901957</c:v>
                </c:pt>
                <c:pt idx="16390">
                  <c:v>2.4643137254901957</c:v>
                </c:pt>
                <c:pt idx="16391">
                  <c:v>2.4643137254901957</c:v>
                </c:pt>
                <c:pt idx="16392">
                  <c:v>2.4643137254901957</c:v>
                </c:pt>
                <c:pt idx="16393">
                  <c:v>2.4643137254901957</c:v>
                </c:pt>
                <c:pt idx="16394">
                  <c:v>2.4643137254901957</c:v>
                </c:pt>
                <c:pt idx="16395">
                  <c:v>2.4643137254901957</c:v>
                </c:pt>
                <c:pt idx="16396">
                  <c:v>2.4643137254901957</c:v>
                </c:pt>
                <c:pt idx="16397">
                  <c:v>2.4643137254901957</c:v>
                </c:pt>
                <c:pt idx="16398">
                  <c:v>2.4643137254901957</c:v>
                </c:pt>
                <c:pt idx="16399">
                  <c:v>2.4643137254901957</c:v>
                </c:pt>
                <c:pt idx="16400">
                  <c:v>2.4643137254901957</c:v>
                </c:pt>
                <c:pt idx="16401">
                  <c:v>2.4643137254901957</c:v>
                </c:pt>
                <c:pt idx="16402">
                  <c:v>2.4643137254901957</c:v>
                </c:pt>
                <c:pt idx="16403">
                  <c:v>2.4643137254901957</c:v>
                </c:pt>
                <c:pt idx="16404">
                  <c:v>2.4643137254901957</c:v>
                </c:pt>
                <c:pt idx="16405">
                  <c:v>2.4643137254901957</c:v>
                </c:pt>
                <c:pt idx="16406">
                  <c:v>2.4643137254901957</c:v>
                </c:pt>
                <c:pt idx="16407">
                  <c:v>2.4643137254901957</c:v>
                </c:pt>
                <c:pt idx="16408">
                  <c:v>2.4643137254901957</c:v>
                </c:pt>
                <c:pt idx="16409">
                  <c:v>2.4643137254901957</c:v>
                </c:pt>
                <c:pt idx="16410">
                  <c:v>2.4643137254901957</c:v>
                </c:pt>
                <c:pt idx="16411">
                  <c:v>2.4643137254901957</c:v>
                </c:pt>
                <c:pt idx="16412">
                  <c:v>2.4643137254901957</c:v>
                </c:pt>
                <c:pt idx="16413">
                  <c:v>2.4643137254901957</c:v>
                </c:pt>
                <c:pt idx="16414">
                  <c:v>2.4643137254901957</c:v>
                </c:pt>
                <c:pt idx="16415">
                  <c:v>2.4643137254901957</c:v>
                </c:pt>
                <c:pt idx="16416">
                  <c:v>2.4643137254901957</c:v>
                </c:pt>
                <c:pt idx="16417">
                  <c:v>2.4643137254901957</c:v>
                </c:pt>
                <c:pt idx="16418">
                  <c:v>2.4643137254901957</c:v>
                </c:pt>
                <c:pt idx="16419">
                  <c:v>2.4643137254901957</c:v>
                </c:pt>
                <c:pt idx="16420">
                  <c:v>2.4643137254901957</c:v>
                </c:pt>
                <c:pt idx="16421">
                  <c:v>2.4643137254901957</c:v>
                </c:pt>
                <c:pt idx="16422">
                  <c:v>2.4643137254901957</c:v>
                </c:pt>
                <c:pt idx="16423">
                  <c:v>2.4643137254901957</c:v>
                </c:pt>
                <c:pt idx="16424">
                  <c:v>2.4643137254901957</c:v>
                </c:pt>
                <c:pt idx="16425">
                  <c:v>2.4643137254901957</c:v>
                </c:pt>
                <c:pt idx="16426">
                  <c:v>2.4643137254901957</c:v>
                </c:pt>
                <c:pt idx="16427">
                  <c:v>2.4643137254901957</c:v>
                </c:pt>
                <c:pt idx="16428">
                  <c:v>2.4643137254901957</c:v>
                </c:pt>
                <c:pt idx="16429">
                  <c:v>2.4643137254901957</c:v>
                </c:pt>
                <c:pt idx="16430">
                  <c:v>2.4643137254901957</c:v>
                </c:pt>
                <c:pt idx="16431">
                  <c:v>2.4643137254901957</c:v>
                </c:pt>
                <c:pt idx="16432">
                  <c:v>2.4643137254901957</c:v>
                </c:pt>
                <c:pt idx="16433">
                  <c:v>2.4643137254901957</c:v>
                </c:pt>
                <c:pt idx="16434">
                  <c:v>2.4643137254901957</c:v>
                </c:pt>
                <c:pt idx="16435">
                  <c:v>2.4643137254901957</c:v>
                </c:pt>
                <c:pt idx="16436">
                  <c:v>2.4643137254901957</c:v>
                </c:pt>
                <c:pt idx="16437">
                  <c:v>2.4643137254901957</c:v>
                </c:pt>
                <c:pt idx="16438">
                  <c:v>2.4643137254901957</c:v>
                </c:pt>
                <c:pt idx="16439">
                  <c:v>2.4643137254901957</c:v>
                </c:pt>
                <c:pt idx="16440">
                  <c:v>2.4643137254901957</c:v>
                </c:pt>
                <c:pt idx="16441">
                  <c:v>2.4643137254901957</c:v>
                </c:pt>
                <c:pt idx="16442">
                  <c:v>2.4643137254901957</c:v>
                </c:pt>
                <c:pt idx="16443">
                  <c:v>2.4643137254901957</c:v>
                </c:pt>
                <c:pt idx="16444">
                  <c:v>2.4643137254901957</c:v>
                </c:pt>
                <c:pt idx="16445">
                  <c:v>2.4643137254901957</c:v>
                </c:pt>
                <c:pt idx="16446">
                  <c:v>2.4643137254901957</c:v>
                </c:pt>
                <c:pt idx="16447">
                  <c:v>2.4643137254901957</c:v>
                </c:pt>
                <c:pt idx="16448">
                  <c:v>2.4643137254901957</c:v>
                </c:pt>
                <c:pt idx="16449">
                  <c:v>2.4643137254901957</c:v>
                </c:pt>
                <c:pt idx="16450">
                  <c:v>2.4643137254901957</c:v>
                </c:pt>
                <c:pt idx="16451">
                  <c:v>2.4643137254901957</c:v>
                </c:pt>
                <c:pt idx="16452">
                  <c:v>2.4643137254901957</c:v>
                </c:pt>
                <c:pt idx="16453">
                  <c:v>2.4643137254901957</c:v>
                </c:pt>
                <c:pt idx="16454">
                  <c:v>2.4643137254901957</c:v>
                </c:pt>
                <c:pt idx="16455">
                  <c:v>2.4643137254901957</c:v>
                </c:pt>
                <c:pt idx="16456">
                  <c:v>2.4643137254901957</c:v>
                </c:pt>
                <c:pt idx="16457">
                  <c:v>2.4643137254901957</c:v>
                </c:pt>
                <c:pt idx="16458">
                  <c:v>2.4643137254901957</c:v>
                </c:pt>
                <c:pt idx="16459">
                  <c:v>2.4643137254901957</c:v>
                </c:pt>
                <c:pt idx="16460">
                  <c:v>2.4643137254901957</c:v>
                </c:pt>
                <c:pt idx="16461">
                  <c:v>2.4643137254901957</c:v>
                </c:pt>
                <c:pt idx="16462">
                  <c:v>2.4643137254901957</c:v>
                </c:pt>
                <c:pt idx="16463">
                  <c:v>2.4643137254901957</c:v>
                </c:pt>
                <c:pt idx="16464">
                  <c:v>2.4643137254901957</c:v>
                </c:pt>
                <c:pt idx="16465">
                  <c:v>2.4643137254901957</c:v>
                </c:pt>
                <c:pt idx="16466">
                  <c:v>2.4643137254901957</c:v>
                </c:pt>
                <c:pt idx="16467">
                  <c:v>2.4643137254901957</c:v>
                </c:pt>
                <c:pt idx="16468">
                  <c:v>2.4643137254901957</c:v>
                </c:pt>
                <c:pt idx="16469">
                  <c:v>2.4643137254901957</c:v>
                </c:pt>
                <c:pt idx="16470">
                  <c:v>2.4643137254901957</c:v>
                </c:pt>
                <c:pt idx="16471">
                  <c:v>2.4643137254901957</c:v>
                </c:pt>
                <c:pt idx="16472">
                  <c:v>2.4643137254901957</c:v>
                </c:pt>
                <c:pt idx="16473">
                  <c:v>2.4643137254901957</c:v>
                </c:pt>
                <c:pt idx="16474">
                  <c:v>2.4643137254901957</c:v>
                </c:pt>
                <c:pt idx="16475">
                  <c:v>2.4643137254901957</c:v>
                </c:pt>
                <c:pt idx="16476">
                  <c:v>2.4643137254901957</c:v>
                </c:pt>
                <c:pt idx="16477">
                  <c:v>2.4643137254901957</c:v>
                </c:pt>
                <c:pt idx="16478">
                  <c:v>2.4643137254901957</c:v>
                </c:pt>
                <c:pt idx="16479">
                  <c:v>2.4643137254901957</c:v>
                </c:pt>
                <c:pt idx="16480">
                  <c:v>2.4643137254901957</c:v>
                </c:pt>
                <c:pt idx="16481">
                  <c:v>2.4643137254901957</c:v>
                </c:pt>
                <c:pt idx="16482">
                  <c:v>2.4643137254901957</c:v>
                </c:pt>
                <c:pt idx="16483">
                  <c:v>2.4643137254901957</c:v>
                </c:pt>
                <c:pt idx="16484">
                  <c:v>2.4643137254901957</c:v>
                </c:pt>
                <c:pt idx="16485">
                  <c:v>2.4643137254901957</c:v>
                </c:pt>
                <c:pt idx="16486">
                  <c:v>2.4643137254901957</c:v>
                </c:pt>
                <c:pt idx="16487">
                  <c:v>2.4643137254901957</c:v>
                </c:pt>
                <c:pt idx="16488">
                  <c:v>2.4643137254901957</c:v>
                </c:pt>
                <c:pt idx="16489">
                  <c:v>2.4643137254901957</c:v>
                </c:pt>
                <c:pt idx="16490">
                  <c:v>2.4643137254901957</c:v>
                </c:pt>
                <c:pt idx="16491">
                  <c:v>2.4643137254901957</c:v>
                </c:pt>
                <c:pt idx="16492">
                  <c:v>2.4643137254901957</c:v>
                </c:pt>
                <c:pt idx="16493">
                  <c:v>2.4643137254901957</c:v>
                </c:pt>
                <c:pt idx="16494">
                  <c:v>2.4643137254901957</c:v>
                </c:pt>
                <c:pt idx="16495">
                  <c:v>2.4643137254901957</c:v>
                </c:pt>
                <c:pt idx="16496">
                  <c:v>2.4643137254901957</c:v>
                </c:pt>
                <c:pt idx="16497">
                  <c:v>2.4643137254901957</c:v>
                </c:pt>
                <c:pt idx="16498">
                  <c:v>2.4643137254901957</c:v>
                </c:pt>
                <c:pt idx="16499">
                  <c:v>2.4643137254901957</c:v>
                </c:pt>
                <c:pt idx="16500">
                  <c:v>2.4643137254901957</c:v>
                </c:pt>
                <c:pt idx="16501">
                  <c:v>2.4643137254901957</c:v>
                </c:pt>
                <c:pt idx="16502">
                  <c:v>2.4643137254901957</c:v>
                </c:pt>
                <c:pt idx="16503">
                  <c:v>2.4643137254901957</c:v>
                </c:pt>
                <c:pt idx="16504">
                  <c:v>2.4643137254901957</c:v>
                </c:pt>
                <c:pt idx="16505">
                  <c:v>2.4643137254901957</c:v>
                </c:pt>
                <c:pt idx="16506">
                  <c:v>2.4643137254901957</c:v>
                </c:pt>
                <c:pt idx="16507">
                  <c:v>2.4643137254901957</c:v>
                </c:pt>
                <c:pt idx="16508">
                  <c:v>2.4643137254901957</c:v>
                </c:pt>
                <c:pt idx="16509">
                  <c:v>2.4643137254901957</c:v>
                </c:pt>
                <c:pt idx="16510">
                  <c:v>2.4643137254901957</c:v>
                </c:pt>
                <c:pt idx="16511">
                  <c:v>2.4643137254901957</c:v>
                </c:pt>
                <c:pt idx="16512">
                  <c:v>2.4643137254901957</c:v>
                </c:pt>
                <c:pt idx="16513">
                  <c:v>2.4643137254901957</c:v>
                </c:pt>
                <c:pt idx="16514">
                  <c:v>2.4643137254901957</c:v>
                </c:pt>
                <c:pt idx="16515">
                  <c:v>2.4643137254901957</c:v>
                </c:pt>
                <c:pt idx="16516">
                  <c:v>2.4643137254901957</c:v>
                </c:pt>
                <c:pt idx="16517">
                  <c:v>2.4643137254901957</c:v>
                </c:pt>
                <c:pt idx="16518">
                  <c:v>2.4643137254901957</c:v>
                </c:pt>
                <c:pt idx="16519">
                  <c:v>2.4643137254901957</c:v>
                </c:pt>
                <c:pt idx="16520">
                  <c:v>2.4643137254901957</c:v>
                </c:pt>
                <c:pt idx="16521">
                  <c:v>2.4643137254901957</c:v>
                </c:pt>
                <c:pt idx="16522">
                  <c:v>2.4643137254901957</c:v>
                </c:pt>
                <c:pt idx="16523">
                  <c:v>2.4643137254901957</c:v>
                </c:pt>
                <c:pt idx="16524">
                  <c:v>2.4643137254901957</c:v>
                </c:pt>
                <c:pt idx="16525">
                  <c:v>2.4643137254901957</c:v>
                </c:pt>
                <c:pt idx="16526">
                  <c:v>2.4643137254901957</c:v>
                </c:pt>
                <c:pt idx="16527">
                  <c:v>2.4643137254901957</c:v>
                </c:pt>
                <c:pt idx="16528">
                  <c:v>2.4643137254901957</c:v>
                </c:pt>
                <c:pt idx="16529">
                  <c:v>2.4643137254901957</c:v>
                </c:pt>
                <c:pt idx="16530">
                  <c:v>2.4643137254901957</c:v>
                </c:pt>
                <c:pt idx="16531">
                  <c:v>2.4643137254901957</c:v>
                </c:pt>
                <c:pt idx="16532">
                  <c:v>2.4643137254901957</c:v>
                </c:pt>
                <c:pt idx="16533">
                  <c:v>2.4643137254901957</c:v>
                </c:pt>
                <c:pt idx="16534">
                  <c:v>2.4643137254901957</c:v>
                </c:pt>
                <c:pt idx="16535">
                  <c:v>2.4643137254901957</c:v>
                </c:pt>
                <c:pt idx="16536">
                  <c:v>2.4643137254901957</c:v>
                </c:pt>
                <c:pt idx="16537">
                  <c:v>2.4643137254901957</c:v>
                </c:pt>
                <c:pt idx="16538">
                  <c:v>2.4643137254901957</c:v>
                </c:pt>
                <c:pt idx="16539">
                  <c:v>2.4643137254901957</c:v>
                </c:pt>
                <c:pt idx="16540">
                  <c:v>2.4643137254901957</c:v>
                </c:pt>
                <c:pt idx="16541">
                  <c:v>2.4643137254901957</c:v>
                </c:pt>
                <c:pt idx="16542">
                  <c:v>2.4643137254901957</c:v>
                </c:pt>
                <c:pt idx="16543">
                  <c:v>2.4643137254901957</c:v>
                </c:pt>
                <c:pt idx="16544">
                  <c:v>2.4643137254901957</c:v>
                </c:pt>
                <c:pt idx="16545">
                  <c:v>2.4643137254901957</c:v>
                </c:pt>
                <c:pt idx="16546">
                  <c:v>2.4643137254901957</c:v>
                </c:pt>
                <c:pt idx="16547">
                  <c:v>2.4643137254901957</c:v>
                </c:pt>
                <c:pt idx="16548">
                  <c:v>2.4643137254901957</c:v>
                </c:pt>
                <c:pt idx="16549">
                  <c:v>2.4643137254901957</c:v>
                </c:pt>
                <c:pt idx="16550">
                  <c:v>2.4643137254901957</c:v>
                </c:pt>
                <c:pt idx="16551">
                  <c:v>2.4643137254901957</c:v>
                </c:pt>
                <c:pt idx="16552">
                  <c:v>2.4643137254901957</c:v>
                </c:pt>
                <c:pt idx="16553">
                  <c:v>2.4643137254901957</c:v>
                </c:pt>
                <c:pt idx="16554">
                  <c:v>2.4643137254901957</c:v>
                </c:pt>
                <c:pt idx="16555">
                  <c:v>2.4643137254901957</c:v>
                </c:pt>
                <c:pt idx="16556">
                  <c:v>2.4643137254901957</c:v>
                </c:pt>
                <c:pt idx="16557">
                  <c:v>2.4643137254901957</c:v>
                </c:pt>
                <c:pt idx="16558">
                  <c:v>2.4643137254901957</c:v>
                </c:pt>
                <c:pt idx="16559">
                  <c:v>2.4643137254901957</c:v>
                </c:pt>
                <c:pt idx="16560">
                  <c:v>2.4643137254901957</c:v>
                </c:pt>
                <c:pt idx="16561">
                  <c:v>2.4643137254901957</c:v>
                </c:pt>
                <c:pt idx="16562">
                  <c:v>2.4643137254901957</c:v>
                </c:pt>
                <c:pt idx="16563">
                  <c:v>2.4643137254901957</c:v>
                </c:pt>
                <c:pt idx="16564">
                  <c:v>2.4643137254901957</c:v>
                </c:pt>
                <c:pt idx="16565">
                  <c:v>2.4643137254901957</c:v>
                </c:pt>
                <c:pt idx="16566">
                  <c:v>2.4643137254901957</c:v>
                </c:pt>
                <c:pt idx="16567">
                  <c:v>2.4643137254901957</c:v>
                </c:pt>
                <c:pt idx="16568">
                  <c:v>2.4643137254901957</c:v>
                </c:pt>
                <c:pt idx="16569">
                  <c:v>2.4643137254901957</c:v>
                </c:pt>
                <c:pt idx="16570">
                  <c:v>2.4643137254901957</c:v>
                </c:pt>
                <c:pt idx="16571">
                  <c:v>2.4643137254901957</c:v>
                </c:pt>
                <c:pt idx="16572">
                  <c:v>2.4643137254901957</c:v>
                </c:pt>
                <c:pt idx="16573">
                  <c:v>2.4643137254901957</c:v>
                </c:pt>
                <c:pt idx="16574">
                  <c:v>2.4643137254901957</c:v>
                </c:pt>
                <c:pt idx="16575">
                  <c:v>2.4643137254901957</c:v>
                </c:pt>
                <c:pt idx="16576">
                  <c:v>2.4643137254901957</c:v>
                </c:pt>
                <c:pt idx="16577">
                  <c:v>2.4643137254901957</c:v>
                </c:pt>
                <c:pt idx="16578">
                  <c:v>2.4643137254901957</c:v>
                </c:pt>
                <c:pt idx="16579">
                  <c:v>2.4643137254901957</c:v>
                </c:pt>
                <c:pt idx="16580">
                  <c:v>2.4643137254901957</c:v>
                </c:pt>
                <c:pt idx="16581">
                  <c:v>2.4643137254901957</c:v>
                </c:pt>
                <c:pt idx="16582">
                  <c:v>2.4643137254901957</c:v>
                </c:pt>
                <c:pt idx="16583">
                  <c:v>2.4643137254901957</c:v>
                </c:pt>
                <c:pt idx="16584">
                  <c:v>2.4643137254901957</c:v>
                </c:pt>
                <c:pt idx="16585">
                  <c:v>2.4643137254901957</c:v>
                </c:pt>
                <c:pt idx="16586">
                  <c:v>2.4643137254901957</c:v>
                </c:pt>
                <c:pt idx="16587">
                  <c:v>2.4643137254901957</c:v>
                </c:pt>
                <c:pt idx="16588">
                  <c:v>2.4643137254901957</c:v>
                </c:pt>
                <c:pt idx="16589">
                  <c:v>2.4643137254901957</c:v>
                </c:pt>
                <c:pt idx="16590">
                  <c:v>2.4643137254901957</c:v>
                </c:pt>
                <c:pt idx="16591">
                  <c:v>2.4643137254901957</c:v>
                </c:pt>
                <c:pt idx="16592">
                  <c:v>2.4643137254901957</c:v>
                </c:pt>
                <c:pt idx="16593">
                  <c:v>2.4643137254901957</c:v>
                </c:pt>
                <c:pt idx="16594">
                  <c:v>2.4643137254901957</c:v>
                </c:pt>
                <c:pt idx="16595">
                  <c:v>2.4643137254901957</c:v>
                </c:pt>
                <c:pt idx="16596">
                  <c:v>2.4643137254901957</c:v>
                </c:pt>
                <c:pt idx="16597">
                  <c:v>2.4643137254901957</c:v>
                </c:pt>
                <c:pt idx="16598">
                  <c:v>2.4643137254901957</c:v>
                </c:pt>
                <c:pt idx="16599">
                  <c:v>2.4643137254901957</c:v>
                </c:pt>
                <c:pt idx="16600">
                  <c:v>2.4643137254901957</c:v>
                </c:pt>
                <c:pt idx="16601">
                  <c:v>2.4643137254901957</c:v>
                </c:pt>
                <c:pt idx="16602">
                  <c:v>2.4643137254901957</c:v>
                </c:pt>
                <c:pt idx="16603">
                  <c:v>2.4643137254901957</c:v>
                </c:pt>
                <c:pt idx="16604">
                  <c:v>2.4643137254901957</c:v>
                </c:pt>
                <c:pt idx="16605">
                  <c:v>2.4643137254901957</c:v>
                </c:pt>
                <c:pt idx="16606">
                  <c:v>2.4643137254901957</c:v>
                </c:pt>
                <c:pt idx="16607">
                  <c:v>2.4643137254901957</c:v>
                </c:pt>
                <c:pt idx="16608">
                  <c:v>2.4643137254901957</c:v>
                </c:pt>
                <c:pt idx="16609">
                  <c:v>2.4643137254901957</c:v>
                </c:pt>
                <c:pt idx="16610">
                  <c:v>2.4643137254901957</c:v>
                </c:pt>
                <c:pt idx="16611">
                  <c:v>2.4643137254901957</c:v>
                </c:pt>
                <c:pt idx="16612">
                  <c:v>2.4643137254901957</c:v>
                </c:pt>
                <c:pt idx="16613">
                  <c:v>2.4643137254901957</c:v>
                </c:pt>
                <c:pt idx="16614">
                  <c:v>2.4643137254901957</c:v>
                </c:pt>
                <c:pt idx="16615">
                  <c:v>2.4643137254901957</c:v>
                </c:pt>
                <c:pt idx="16616">
                  <c:v>2.4643137254901957</c:v>
                </c:pt>
                <c:pt idx="16617">
                  <c:v>2.4643137254901957</c:v>
                </c:pt>
                <c:pt idx="16618">
                  <c:v>2.4643137254901957</c:v>
                </c:pt>
                <c:pt idx="16619">
                  <c:v>2.4643137254901957</c:v>
                </c:pt>
                <c:pt idx="16620">
                  <c:v>2.4643137254901957</c:v>
                </c:pt>
                <c:pt idx="16621">
                  <c:v>2.4643137254901957</c:v>
                </c:pt>
                <c:pt idx="16622">
                  <c:v>2.4643137254901957</c:v>
                </c:pt>
                <c:pt idx="16623">
                  <c:v>2.4643137254901957</c:v>
                </c:pt>
                <c:pt idx="16624">
                  <c:v>2.4643137254901957</c:v>
                </c:pt>
                <c:pt idx="16625">
                  <c:v>2.4643137254901957</c:v>
                </c:pt>
                <c:pt idx="16626">
                  <c:v>2.4643137254901957</c:v>
                </c:pt>
                <c:pt idx="16627">
                  <c:v>2.4643137254901957</c:v>
                </c:pt>
                <c:pt idx="16628">
                  <c:v>2.4643137254901957</c:v>
                </c:pt>
                <c:pt idx="16629">
                  <c:v>2.4643137254901957</c:v>
                </c:pt>
                <c:pt idx="16630">
                  <c:v>2.4643137254901957</c:v>
                </c:pt>
                <c:pt idx="16631">
                  <c:v>2.4643137254901957</c:v>
                </c:pt>
                <c:pt idx="16632">
                  <c:v>2.4643137254901957</c:v>
                </c:pt>
                <c:pt idx="16633">
                  <c:v>2.4643137254901957</c:v>
                </c:pt>
                <c:pt idx="16634">
                  <c:v>2.4643137254901957</c:v>
                </c:pt>
                <c:pt idx="16635">
                  <c:v>2.4643137254901957</c:v>
                </c:pt>
                <c:pt idx="16636">
                  <c:v>2.4643137254901957</c:v>
                </c:pt>
                <c:pt idx="16637">
                  <c:v>2.4643137254901957</c:v>
                </c:pt>
                <c:pt idx="16638">
                  <c:v>2.4643137254901957</c:v>
                </c:pt>
                <c:pt idx="16639">
                  <c:v>2.4643137254901957</c:v>
                </c:pt>
                <c:pt idx="16640">
                  <c:v>2.4643137254901957</c:v>
                </c:pt>
                <c:pt idx="16641">
                  <c:v>2.4643137254901957</c:v>
                </c:pt>
                <c:pt idx="16642">
                  <c:v>2.4643137254901957</c:v>
                </c:pt>
                <c:pt idx="16643">
                  <c:v>2.4643137254901957</c:v>
                </c:pt>
                <c:pt idx="16644">
                  <c:v>2.4643137254901957</c:v>
                </c:pt>
                <c:pt idx="16645">
                  <c:v>2.4643137254901957</c:v>
                </c:pt>
                <c:pt idx="16646">
                  <c:v>2.4643137254901957</c:v>
                </c:pt>
                <c:pt idx="16647">
                  <c:v>2.4643137254901957</c:v>
                </c:pt>
                <c:pt idx="16648">
                  <c:v>2.4643137254901957</c:v>
                </c:pt>
                <c:pt idx="16649">
                  <c:v>2.4643137254901957</c:v>
                </c:pt>
                <c:pt idx="16650">
                  <c:v>2.4643137254901957</c:v>
                </c:pt>
                <c:pt idx="16651">
                  <c:v>2.4643137254901957</c:v>
                </c:pt>
                <c:pt idx="16652">
                  <c:v>2.4643137254901957</c:v>
                </c:pt>
                <c:pt idx="16653">
                  <c:v>2.4643137254901957</c:v>
                </c:pt>
                <c:pt idx="16654">
                  <c:v>2.4643137254901957</c:v>
                </c:pt>
                <c:pt idx="16655">
                  <c:v>2.4643137254901957</c:v>
                </c:pt>
                <c:pt idx="16656">
                  <c:v>2.4643137254901957</c:v>
                </c:pt>
                <c:pt idx="16657">
                  <c:v>2.4643137254901957</c:v>
                </c:pt>
                <c:pt idx="16658">
                  <c:v>2.4643137254901957</c:v>
                </c:pt>
                <c:pt idx="16659">
                  <c:v>2.4643137254901957</c:v>
                </c:pt>
                <c:pt idx="16660">
                  <c:v>2.4643137254901957</c:v>
                </c:pt>
                <c:pt idx="16661">
                  <c:v>2.4643137254901957</c:v>
                </c:pt>
                <c:pt idx="16662">
                  <c:v>2.4643137254901957</c:v>
                </c:pt>
                <c:pt idx="16663">
                  <c:v>2.4643137254901957</c:v>
                </c:pt>
                <c:pt idx="16664">
                  <c:v>2.4643137254901957</c:v>
                </c:pt>
                <c:pt idx="16665">
                  <c:v>2.4643137254901957</c:v>
                </c:pt>
                <c:pt idx="16666">
                  <c:v>2.4643137254901957</c:v>
                </c:pt>
                <c:pt idx="16667">
                  <c:v>2.4643137254901957</c:v>
                </c:pt>
                <c:pt idx="16668">
                  <c:v>2.4643137254901957</c:v>
                </c:pt>
                <c:pt idx="16669">
                  <c:v>2.4643137254901957</c:v>
                </c:pt>
                <c:pt idx="16670">
                  <c:v>2.4643137254901957</c:v>
                </c:pt>
                <c:pt idx="16671">
                  <c:v>2.4643137254901957</c:v>
                </c:pt>
                <c:pt idx="16672">
                  <c:v>2.4643137254901957</c:v>
                </c:pt>
                <c:pt idx="16673">
                  <c:v>2.4643137254901957</c:v>
                </c:pt>
                <c:pt idx="16674">
                  <c:v>2.4643137254901957</c:v>
                </c:pt>
                <c:pt idx="16675">
                  <c:v>2.4643137254901957</c:v>
                </c:pt>
                <c:pt idx="16676">
                  <c:v>2.4643137254901957</c:v>
                </c:pt>
                <c:pt idx="16677">
                  <c:v>2.4643137254901957</c:v>
                </c:pt>
                <c:pt idx="16678">
                  <c:v>2.4643137254901957</c:v>
                </c:pt>
                <c:pt idx="16679">
                  <c:v>2.4643137254901957</c:v>
                </c:pt>
                <c:pt idx="16680">
                  <c:v>2.4643137254901957</c:v>
                </c:pt>
                <c:pt idx="16681">
                  <c:v>2.4643137254901957</c:v>
                </c:pt>
                <c:pt idx="16682">
                  <c:v>2.4643137254901957</c:v>
                </c:pt>
                <c:pt idx="16683">
                  <c:v>2.4643137254901957</c:v>
                </c:pt>
                <c:pt idx="16684">
                  <c:v>2.4643137254901957</c:v>
                </c:pt>
                <c:pt idx="16685">
                  <c:v>2.4643137254901957</c:v>
                </c:pt>
                <c:pt idx="16686">
                  <c:v>2.4643137254901957</c:v>
                </c:pt>
                <c:pt idx="16687">
                  <c:v>2.4643137254901957</c:v>
                </c:pt>
                <c:pt idx="16688">
                  <c:v>2.4643137254901957</c:v>
                </c:pt>
                <c:pt idx="16689">
                  <c:v>2.4643137254901957</c:v>
                </c:pt>
                <c:pt idx="16690">
                  <c:v>2.4643137254901957</c:v>
                </c:pt>
                <c:pt idx="16691">
                  <c:v>2.4643137254901957</c:v>
                </c:pt>
                <c:pt idx="16692">
                  <c:v>2.4643137254901957</c:v>
                </c:pt>
                <c:pt idx="16693">
                  <c:v>2.4643137254901957</c:v>
                </c:pt>
                <c:pt idx="16694">
                  <c:v>2.4643137254901957</c:v>
                </c:pt>
                <c:pt idx="16695">
                  <c:v>2.4643137254901957</c:v>
                </c:pt>
                <c:pt idx="16696">
                  <c:v>2.4643137254901957</c:v>
                </c:pt>
                <c:pt idx="16697">
                  <c:v>2.4643137254901957</c:v>
                </c:pt>
                <c:pt idx="16698">
                  <c:v>2.4643137254901957</c:v>
                </c:pt>
                <c:pt idx="16699">
                  <c:v>2.4643137254901957</c:v>
                </c:pt>
                <c:pt idx="16700">
                  <c:v>2.4643137254901957</c:v>
                </c:pt>
                <c:pt idx="16701">
                  <c:v>2.4643137254901957</c:v>
                </c:pt>
                <c:pt idx="16702">
                  <c:v>2.4643137254901957</c:v>
                </c:pt>
                <c:pt idx="16703">
                  <c:v>2.4643137254901957</c:v>
                </c:pt>
                <c:pt idx="16704">
                  <c:v>2.4643137254901957</c:v>
                </c:pt>
                <c:pt idx="16705">
                  <c:v>2.4643137254901957</c:v>
                </c:pt>
                <c:pt idx="16706">
                  <c:v>2.4643137254901957</c:v>
                </c:pt>
                <c:pt idx="16707">
                  <c:v>2.4643137254901957</c:v>
                </c:pt>
                <c:pt idx="16708">
                  <c:v>2.4643137254901957</c:v>
                </c:pt>
                <c:pt idx="16709">
                  <c:v>2.4643137254901957</c:v>
                </c:pt>
                <c:pt idx="16710">
                  <c:v>2.4643137254901957</c:v>
                </c:pt>
                <c:pt idx="16711">
                  <c:v>2.4643137254901957</c:v>
                </c:pt>
                <c:pt idx="16712">
                  <c:v>2.4643137254901957</c:v>
                </c:pt>
                <c:pt idx="16713">
                  <c:v>2.4643137254901957</c:v>
                </c:pt>
                <c:pt idx="16714">
                  <c:v>2.4643137254901957</c:v>
                </c:pt>
                <c:pt idx="16715">
                  <c:v>2.4643137254901957</c:v>
                </c:pt>
                <c:pt idx="16716">
                  <c:v>2.4643137254901957</c:v>
                </c:pt>
                <c:pt idx="16717">
                  <c:v>2.4643137254901957</c:v>
                </c:pt>
                <c:pt idx="16718">
                  <c:v>2.4643137254901957</c:v>
                </c:pt>
                <c:pt idx="16719">
                  <c:v>2.4643137254901957</c:v>
                </c:pt>
                <c:pt idx="16720">
                  <c:v>2.4643137254901957</c:v>
                </c:pt>
                <c:pt idx="16721">
                  <c:v>2.4643137254901957</c:v>
                </c:pt>
                <c:pt idx="16722">
                  <c:v>2.4643137254901957</c:v>
                </c:pt>
                <c:pt idx="16723">
                  <c:v>2.4643137254901957</c:v>
                </c:pt>
                <c:pt idx="16724">
                  <c:v>2.4643137254901957</c:v>
                </c:pt>
                <c:pt idx="16725">
                  <c:v>2.4643137254901957</c:v>
                </c:pt>
                <c:pt idx="16726">
                  <c:v>2.4643137254901957</c:v>
                </c:pt>
                <c:pt idx="16727">
                  <c:v>2.4643137254901957</c:v>
                </c:pt>
                <c:pt idx="16728">
                  <c:v>2.4643137254901957</c:v>
                </c:pt>
                <c:pt idx="16729">
                  <c:v>2.4643137254901957</c:v>
                </c:pt>
                <c:pt idx="16730">
                  <c:v>2.4643137254901957</c:v>
                </c:pt>
                <c:pt idx="16731">
                  <c:v>2.4643137254901957</c:v>
                </c:pt>
                <c:pt idx="16732">
                  <c:v>2.4643137254901957</c:v>
                </c:pt>
                <c:pt idx="16733">
                  <c:v>2.4643137254901957</c:v>
                </c:pt>
                <c:pt idx="16734">
                  <c:v>2.4643137254901957</c:v>
                </c:pt>
                <c:pt idx="16735">
                  <c:v>2.4643137254901957</c:v>
                </c:pt>
                <c:pt idx="16736">
                  <c:v>2.4643137254901957</c:v>
                </c:pt>
                <c:pt idx="16737">
                  <c:v>2.4643137254901957</c:v>
                </c:pt>
                <c:pt idx="16738">
                  <c:v>2.4643137254901957</c:v>
                </c:pt>
                <c:pt idx="16739">
                  <c:v>2.4643137254901957</c:v>
                </c:pt>
                <c:pt idx="16740">
                  <c:v>2.4643137254901957</c:v>
                </c:pt>
                <c:pt idx="16741">
                  <c:v>2.4643137254901957</c:v>
                </c:pt>
                <c:pt idx="16742">
                  <c:v>2.4643137254901957</c:v>
                </c:pt>
                <c:pt idx="16743">
                  <c:v>2.4643137254901957</c:v>
                </c:pt>
                <c:pt idx="16744">
                  <c:v>2.4643137254901957</c:v>
                </c:pt>
                <c:pt idx="16745">
                  <c:v>2.4643137254901957</c:v>
                </c:pt>
                <c:pt idx="16746">
                  <c:v>2.4643137254901957</c:v>
                </c:pt>
                <c:pt idx="16747">
                  <c:v>2.4643137254901957</c:v>
                </c:pt>
                <c:pt idx="16748">
                  <c:v>2.4643137254901957</c:v>
                </c:pt>
                <c:pt idx="16749">
                  <c:v>2.4643137254901957</c:v>
                </c:pt>
                <c:pt idx="16750">
                  <c:v>2.4643137254901957</c:v>
                </c:pt>
                <c:pt idx="16751">
                  <c:v>2.4643137254901957</c:v>
                </c:pt>
                <c:pt idx="16752">
                  <c:v>2.4643137254901957</c:v>
                </c:pt>
                <c:pt idx="16753">
                  <c:v>2.4643137254901957</c:v>
                </c:pt>
                <c:pt idx="16754">
                  <c:v>2.4643137254901957</c:v>
                </c:pt>
                <c:pt idx="16755">
                  <c:v>2.4643137254901957</c:v>
                </c:pt>
                <c:pt idx="16756">
                  <c:v>2.4643137254901957</c:v>
                </c:pt>
                <c:pt idx="16757">
                  <c:v>2.4643137254901957</c:v>
                </c:pt>
                <c:pt idx="16758">
                  <c:v>2.4643137254901957</c:v>
                </c:pt>
                <c:pt idx="16759">
                  <c:v>2.4643137254901957</c:v>
                </c:pt>
                <c:pt idx="16760">
                  <c:v>2.4643137254901957</c:v>
                </c:pt>
                <c:pt idx="16761">
                  <c:v>2.4643137254901957</c:v>
                </c:pt>
                <c:pt idx="16762">
                  <c:v>2.4643137254901957</c:v>
                </c:pt>
                <c:pt idx="16763">
                  <c:v>2.4643137254901957</c:v>
                </c:pt>
                <c:pt idx="16764">
                  <c:v>2.4643137254901957</c:v>
                </c:pt>
                <c:pt idx="16765">
                  <c:v>2.4643137254901957</c:v>
                </c:pt>
                <c:pt idx="16766">
                  <c:v>2.4643137254901957</c:v>
                </c:pt>
                <c:pt idx="16767">
                  <c:v>2.4643137254901957</c:v>
                </c:pt>
                <c:pt idx="16768">
                  <c:v>2.4643137254901957</c:v>
                </c:pt>
                <c:pt idx="16769">
                  <c:v>2.4643137254901957</c:v>
                </c:pt>
                <c:pt idx="16770">
                  <c:v>2.4643137254901957</c:v>
                </c:pt>
                <c:pt idx="16771">
                  <c:v>2.4643137254901957</c:v>
                </c:pt>
                <c:pt idx="16772">
                  <c:v>2.4643137254901957</c:v>
                </c:pt>
                <c:pt idx="16773">
                  <c:v>2.4643137254901957</c:v>
                </c:pt>
                <c:pt idx="16774">
                  <c:v>2.4643137254901957</c:v>
                </c:pt>
                <c:pt idx="16775">
                  <c:v>2.4643137254901957</c:v>
                </c:pt>
                <c:pt idx="16776">
                  <c:v>2.4643137254901957</c:v>
                </c:pt>
                <c:pt idx="16777">
                  <c:v>2.4643137254901957</c:v>
                </c:pt>
                <c:pt idx="16778">
                  <c:v>2.4643137254901957</c:v>
                </c:pt>
                <c:pt idx="16779">
                  <c:v>2.4643137254901957</c:v>
                </c:pt>
                <c:pt idx="16780">
                  <c:v>2.4643137254901957</c:v>
                </c:pt>
                <c:pt idx="16781">
                  <c:v>2.4643137254901957</c:v>
                </c:pt>
                <c:pt idx="16782">
                  <c:v>2.4643137254901957</c:v>
                </c:pt>
                <c:pt idx="16783">
                  <c:v>2.4643137254901957</c:v>
                </c:pt>
                <c:pt idx="16784">
                  <c:v>2.4643137254901957</c:v>
                </c:pt>
                <c:pt idx="16785">
                  <c:v>2.4643137254901957</c:v>
                </c:pt>
                <c:pt idx="16786">
                  <c:v>2.4643137254901957</c:v>
                </c:pt>
                <c:pt idx="16787">
                  <c:v>2.4643137254901957</c:v>
                </c:pt>
                <c:pt idx="16788">
                  <c:v>2.4643137254901957</c:v>
                </c:pt>
                <c:pt idx="16789">
                  <c:v>2.4643137254901957</c:v>
                </c:pt>
                <c:pt idx="16790">
                  <c:v>2.4643137254901957</c:v>
                </c:pt>
                <c:pt idx="16791">
                  <c:v>2.4643137254901957</c:v>
                </c:pt>
                <c:pt idx="16792">
                  <c:v>2.4643137254901957</c:v>
                </c:pt>
                <c:pt idx="16793">
                  <c:v>2.4643137254901957</c:v>
                </c:pt>
                <c:pt idx="16794">
                  <c:v>2.4643137254901957</c:v>
                </c:pt>
                <c:pt idx="16795">
                  <c:v>2.4643137254901957</c:v>
                </c:pt>
                <c:pt idx="16796">
                  <c:v>2.4643137254901957</c:v>
                </c:pt>
                <c:pt idx="16797">
                  <c:v>2.4643137254901957</c:v>
                </c:pt>
                <c:pt idx="16798">
                  <c:v>2.4643137254901957</c:v>
                </c:pt>
                <c:pt idx="16799">
                  <c:v>2.4643137254901957</c:v>
                </c:pt>
                <c:pt idx="16800">
                  <c:v>2.4643137254901957</c:v>
                </c:pt>
                <c:pt idx="16801">
                  <c:v>2.4643137254901957</c:v>
                </c:pt>
                <c:pt idx="16802">
                  <c:v>2.4643137254901957</c:v>
                </c:pt>
                <c:pt idx="16803">
                  <c:v>2.4643137254901957</c:v>
                </c:pt>
                <c:pt idx="16804">
                  <c:v>2.4643137254901957</c:v>
                </c:pt>
                <c:pt idx="16805">
                  <c:v>2.4643137254901957</c:v>
                </c:pt>
                <c:pt idx="16806">
                  <c:v>2.4643137254901957</c:v>
                </c:pt>
                <c:pt idx="16807">
                  <c:v>2.4643137254901957</c:v>
                </c:pt>
                <c:pt idx="16808">
                  <c:v>2.4643137254901957</c:v>
                </c:pt>
                <c:pt idx="16809">
                  <c:v>2.4643137254901957</c:v>
                </c:pt>
                <c:pt idx="16810">
                  <c:v>2.4643137254901957</c:v>
                </c:pt>
                <c:pt idx="16811">
                  <c:v>2.4643137254901957</c:v>
                </c:pt>
                <c:pt idx="16812">
                  <c:v>2.4643137254901957</c:v>
                </c:pt>
                <c:pt idx="16813">
                  <c:v>2.4643137254901957</c:v>
                </c:pt>
                <c:pt idx="16814">
                  <c:v>2.4643137254901957</c:v>
                </c:pt>
                <c:pt idx="16815">
                  <c:v>2.4643137254901957</c:v>
                </c:pt>
                <c:pt idx="16816">
                  <c:v>2.4643137254901957</c:v>
                </c:pt>
                <c:pt idx="16817">
                  <c:v>2.4643137254901957</c:v>
                </c:pt>
                <c:pt idx="16818">
                  <c:v>2.4643137254901957</c:v>
                </c:pt>
                <c:pt idx="16819">
                  <c:v>2.4643137254901957</c:v>
                </c:pt>
                <c:pt idx="16820">
                  <c:v>2.4643137254901957</c:v>
                </c:pt>
                <c:pt idx="16821">
                  <c:v>2.4643137254901957</c:v>
                </c:pt>
                <c:pt idx="16822">
                  <c:v>2.4643137254901957</c:v>
                </c:pt>
                <c:pt idx="16823">
                  <c:v>2.4643137254901957</c:v>
                </c:pt>
                <c:pt idx="16824">
                  <c:v>2.4643137254901957</c:v>
                </c:pt>
                <c:pt idx="16825">
                  <c:v>2.4643137254901957</c:v>
                </c:pt>
                <c:pt idx="16826">
                  <c:v>2.4643137254901957</c:v>
                </c:pt>
                <c:pt idx="16827">
                  <c:v>2.4643137254901957</c:v>
                </c:pt>
                <c:pt idx="16828">
                  <c:v>2.4643137254901957</c:v>
                </c:pt>
                <c:pt idx="16829">
                  <c:v>2.4643137254901957</c:v>
                </c:pt>
                <c:pt idx="16830">
                  <c:v>2.4643137254901957</c:v>
                </c:pt>
                <c:pt idx="16831">
                  <c:v>2.4643137254901957</c:v>
                </c:pt>
                <c:pt idx="16832">
                  <c:v>2.4643137254901957</c:v>
                </c:pt>
                <c:pt idx="16833">
                  <c:v>2.4643137254901957</c:v>
                </c:pt>
                <c:pt idx="16834">
                  <c:v>2.4643137254901957</c:v>
                </c:pt>
                <c:pt idx="16835">
                  <c:v>2.4643137254901957</c:v>
                </c:pt>
                <c:pt idx="16836">
                  <c:v>2.4643137254901957</c:v>
                </c:pt>
                <c:pt idx="16837">
                  <c:v>2.4643137254901957</c:v>
                </c:pt>
                <c:pt idx="16838">
                  <c:v>2.4643137254901957</c:v>
                </c:pt>
                <c:pt idx="16839">
                  <c:v>2.4643137254901957</c:v>
                </c:pt>
                <c:pt idx="16840">
                  <c:v>2.4643137254901957</c:v>
                </c:pt>
                <c:pt idx="16841">
                  <c:v>2.4643137254901957</c:v>
                </c:pt>
                <c:pt idx="16842">
                  <c:v>2.4643137254901957</c:v>
                </c:pt>
                <c:pt idx="16843">
                  <c:v>2.4643137254901957</c:v>
                </c:pt>
                <c:pt idx="16844">
                  <c:v>2.4643137254901957</c:v>
                </c:pt>
                <c:pt idx="16845">
                  <c:v>2.4643137254901957</c:v>
                </c:pt>
                <c:pt idx="16846">
                  <c:v>2.4643137254901957</c:v>
                </c:pt>
                <c:pt idx="16847">
                  <c:v>2.4643137254901957</c:v>
                </c:pt>
                <c:pt idx="16848">
                  <c:v>2.4643137254901957</c:v>
                </c:pt>
                <c:pt idx="16849">
                  <c:v>2.4643137254901957</c:v>
                </c:pt>
                <c:pt idx="16850">
                  <c:v>2.4643137254901957</c:v>
                </c:pt>
                <c:pt idx="16851">
                  <c:v>2.4643137254901957</c:v>
                </c:pt>
                <c:pt idx="16852">
                  <c:v>2.4643137254901957</c:v>
                </c:pt>
                <c:pt idx="16853">
                  <c:v>2.4643137254901957</c:v>
                </c:pt>
                <c:pt idx="16854">
                  <c:v>2.4643137254901957</c:v>
                </c:pt>
                <c:pt idx="16855">
                  <c:v>2.4643137254901957</c:v>
                </c:pt>
                <c:pt idx="16856">
                  <c:v>2.4643137254901957</c:v>
                </c:pt>
                <c:pt idx="16857">
                  <c:v>2.4643137254901957</c:v>
                </c:pt>
                <c:pt idx="16858">
                  <c:v>2.4643137254901957</c:v>
                </c:pt>
                <c:pt idx="16859">
                  <c:v>2.4643137254901957</c:v>
                </c:pt>
                <c:pt idx="16860">
                  <c:v>2.4643137254901957</c:v>
                </c:pt>
                <c:pt idx="16861">
                  <c:v>2.4643137254901957</c:v>
                </c:pt>
                <c:pt idx="16862">
                  <c:v>2.4643137254901957</c:v>
                </c:pt>
                <c:pt idx="16863">
                  <c:v>2.4643137254901957</c:v>
                </c:pt>
                <c:pt idx="16864">
                  <c:v>2.4643137254901957</c:v>
                </c:pt>
                <c:pt idx="16865">
                  <c:v>2.4643137254901957</c:v>
                </c:pt>
                <c:pt idx="16866">
                  <c:v>2.4643137254901957</c:v>
                </c:pt>
                <c:pt idx="16867">
                  <c:v>2.4643137254901957</c:v>
                </c:pt>
                <c:pt idx="16868">
                  <c:v>2.4643137254901957</c:v>
                </c:pt>
                <c:pt idx="16869">
                  <c:v>2.4643137254901957</c:v>
                </c:pt>
                <c:pt idx="16870">
                  <c:v>2.4643137254901957</c:v>
                </c:pt>
                <c:pt idx="16871">
                  <c:v>2.4643137254901957</c:v>
                </c:pt>
                <c:pt idx="16872">
                  <c:v>2.4643137254901957</c:v>
                </c:pt>
                <c:pt idx="16873">
                  <c:v>2.4643137254901957</c:v>
                </c:pt>
                <c:pt idx="16874">
                  <c:v>2.4643137254901957</c:v>
                </c:pt>
                <c:pt idx="16875">
                  <c:v>2.4643137254901957</c:v>
                </c:pt>
                <c:pt idx="16876">
                  <c:v>2.4643137254901957</c:v>
                </c:pt>
                <c:pt idx="16877">
                  <c:v>2.4643137254901957</c:v>
                </c:pt>
                <c:pt idx="16878">
                  <c:v>2.4643137254901957</c:v>
                </c:pt>
                <c:pt idx="16879">
                  <c:v>2.4643137254901957</c:v>
                </c:pt>
                <c:pt idx="16880">
                  <c:v>2.4643137254901957</c:v>
                </c:pt>
                <c:pt idx="16881">
                  <c:v>2.4643137254901957</c:v>
                </c:pt>
                <c:pt idx="16882">
                  <c:v>2.4643137254901957</c:v>
                </c:pt>
                <c:pt idx="16883">
                  <c:v>2.4643137254901957</c:v>
                </c:pt>
                <c:pt idx="16884">
                  <c:v>2.4643137254901957</c:v>
                </c:pt>
                <c:pt idx="16885">
                  <c:v>2.4643137254901957</c:v>
                </c:pt>
                <c:pt idx="16886">
                  <c:v>2.4643137254901957</c:v>
                </c:pt>
                <c:pt idx="16887">
                  <c:v>2.4643137254901957</c:v>
                </c:pt>
                <c:pt idx="16888">
                  <c:v>2.4643137254901957</c:v>
                </c:pt>
                <c:pt idx="16889">
                  <c:v>2.4643137254901957</c:v>
                </c:pt>
                <c:pt idx="16890">
                  <c:v>2.4643137254901957</c:v>
                </c:pt>
                <c:pt idx="16891">
                  <c:v>2.4643137254901957</c:v>
                </c:pt>
                <c:pt idx="16892">
                  <c:v>2.4643137254901957</c:v>
                </c:pt>
                <c:pt idx="16893">
                  <c:v>2.4643137254901957</c:v>
                </c:pt>
                <c:pt idx="16894">
                  <c:v>2.4643137254901957</c:v>
                </c:pt>
                <c:pt idx="16895">
                  <c:v>2.4643137254901957</c:v>
                </c:pt>
                <c:pt idx="16896">
                  <c:v>2.4643137254901957</c:v>
                </c:pt>
                <c:pt idx="16897">
                  <c:v>2.4643137254901957</c:v>
                </c:pt>
                <c:pt idx="16898">
                  <c:v>2.4643137254901957</c:v>
                </c:pt>
                <c:pt idx="16899">
                  <c:v>2.4643137254901957</c:v>
                </c:pt>
                <c:pt idx="16900">
                  <c:v>2.4643137254901957</c:v>
                </c:pt>
                <c:pt idx="16901">
                  <c:v>2.4643137254901957</c:v>
                </c:pt>
                <c:pt idx="16902">
                  <c:v>2.4643137254901957</c:v>
                </c:pt>
                <c:pt idx="16903">
                  <c:v>2.4643137254901957</c:v>
                </c:pt>
                <c:pt idx="16904">
                  <c:v>2.4643137254901957</c:v>
                </c:pt>
                <c:pt idx="16905">
                  <c:v>2.4643137254901957</c:v>
                </c:pt>
                <c:pt idx="16906">
                  <c:v>2.4643137254901957</c:v>
                </c:pt>
                <c:pt idx="16907">
                  <c:v>2.4643137254901957</c:v>
                </c:pt>
                <c:pt idx="16908">
                  <c:v>2.4643137254901957</c:v>
                </c:pt>
                <c:pt idx="16909">
                  <c:v>2.4643137254901957</c:v>
                </c:pt>
                <c:pt idx="16910">
                  <c:v>2.4643137254901957</c:v>
                </c:pt>
                <c:pt idx="16911">
                  <c:v>2.4643137254901957</c:v>
                </c:pt>
                <c:pt idx="16912">
                  <c:v>2.4643137254901957</c:v>
                </c:pt>
                <c:pt idx="16913">
                  <c:v>2.4643137254901957</c:v>
                </c:pt>
                <c:pt idx="16914">
                  <c:v>2.4643137254901957</c:v>
                </c:pt>
                <c:pt idx="16915">
                  <c:v>2.4643137254901957</c:v>
                </c:pt>
                <c:pt idx="16916">
                  <c:v>2.4643137254901957</c:v>
                </c:pt>
                <c:pt idx="16917">
                  <c:v>2.4643137254901957</c:v>
                </c:pt>
                <c:pt idx="16918">
                  <c:v>2.4643137254901957</c:v>
                </c:pt>
                <c:pt idx="16919">
                  <c:v>2.4643137254901957</c:v>
                </c:pt>
                <c:pt idx="16920">
                  <c:v>2.4643137254901957</c:v>
                </c:pt>
                <c:pt idx="16921">
                  <c:v>2.4643137254901957</c:v>
                </c:pt>
                <c:pt idx="16922">
                  <c:v>2.4643137254901957</c:v>
                </c:pt>
                <c:pt idx="16923">
                  <c:v>2.4643137254901957</c:v>
                </c:pt>
                <c:pt idx="16924">
                  <c:v>2.4643137254901957</c:v>
                </c:pt>
                <c:pt idx="16925">
                  <c:v>2.4643137254901957</c:v>
                </c:pt>
                <c:pt idx="16926">
                  <c:v>2.4643137254901957</c:v>
                </c:pt>
                <c:pt idx="16927">
                  <c:v>2.4643137254901957</c:v>
                </c:pt>
                <c:pt idx="16928">
                  <c:v>2.4643137254901957</c:v>
                </c:pt>
                <c:pt idx="16929">
                  <c:v>2.4643137254901957</c:v>
                </c:pt>
                <c:pt idx="16930">
                  <c:v>2.4643137254901957</c:v>
                </c:pt>
                <c:pt idx="16931">
                  <c:v>2.4643137254901957</c:v>
                </c:pt>
                <c:pt idx="16932">
                  <c:v>2.4643137254901957</c:v>
                </c:pt>
                <c:pt idx="16933">
                  <c:v>2.4643137254901957</c:v>
                </c:pt>
                <c:pt idx="16934">
                  <c:v>2.4643137254901957</c:v>
                </c:pt>
                <c:pt idx="16935">
                  <c:v>2.4643137254901957</c:v>
                </c:pt>
                <c:pt idx="16936">
                  <c:v>2.4643137254901957</c:v>
                </c:pt>
                <c:pt idx="16937">
                  <c:v>2.4643137254901957</c:v>
                </c:pt>
                <c:pt idx="16938">
                  <c:v>2.4643137254901957</c:v>
                </c:pt>
                <c:pt idx="16939">
                  <c:v>2.4643137254901957</c:v>
                </c:pt>
                <c:pt idx="16940">
                  <c:v>2.4643137254901957</c:v>
                </c:pt>
                <c:pt idx="16941">
                  <c:v>2.4643137254901957</c:v>
                </c:pt>
                <c:pt idx="16942">
                  <c:v>2.4643137254901957</c:v>
                </c:pt>
                <c:pt idx="16943">
                  <c:v>2.4643137254901957</c:v>
                </c:pt>
                <c:pt idx="16944">
                  <c:v>2.4643137254901957</c:v>
                </c:pt>
                <c:pt idx="16945">
                  <c:v>2.4643137254901957</c:v>
                </c:pt>
                <c:pt idx="16946">
                  <c:v>2.4643137254901957</c:v>
                </c:pt>
                <c:pt idx="16947">
                  <c:v>2.4643137254901957</c:v>
                </c:pt>
                <c:pt idx="16948">
                  <c:v>2.4643137254901957</c:v>
                </c:pt>
                <c:pt idx="16949">
                  <c:v>2.4643137254901957</c:v>
                </c:pt>
                <c:pt idx="16950">
                  <c:v>2.4643137254901957</c:v>
                </c:pt>
                <c:pt idx="16951">
                  <c:v>2.4643137254901957</c:v>
                </c:pt>
                <c:pt idx="16952">
                  <c:v>2.4643137254901957</c:v>
                </c:pt>
                <c:pt idx="16953">
                  <c:v>2.4643137254901957</c:v>
                </c:pt>
                <c:pt idx="16954">
                  <c:v>2.4643137254901957</c:v>
                </c:pt>
                <c:pt idx="16955">
                  <c:v>2.4643137254901957</c:v>
                </c:pt>
                <c:pt idx="16956">
                  <c:v>2.4643137254901957</c:v>
                </c:pt>
                <c:pt idx="16957">
                  <c:v>2.4643137254901957</c:v>
                </c:pt>
                <c:pt idx="16958">
                  <c:v>2.4643137254901957</c:v>
                </c:pt>
                <c:pt idx="16959">
                  <c:v>2.4643137254901957</c:v>
                </c:pt>
                <c:pt idx="16960">
                  <c:v>2.4643137254901957</c:v>
                </c:pt>
                <c:pt idx="16961">
                  <c:v>2.4643137254901957</c:v>
                </c:pt>
                <c:pt idx="16962">
                  <c:v>2.4643137254901957</c:v>
                </c:pt>
                <c:pt idx="16963">
                  <c:v>2.4643137254901957</c:v>
                </c:pt>
                <c:pt idx="16964">
                  <c:v>2.4643137254901957</c:v>
                </c:pt>
                <c:pt idx="16965">
                  <c:v>2.4643137254901957</c:v>
                </c:pt>
                <c:pt idx="16966">
                  <c:v>2.4643137254901957</c:v>
                </c:pt>
                <c:pt idx="16967">
                  <c:v>2.4643137254901957</c:v>
                </c:pt>
                <c:pt idx="16968">
                  <c:v>2.4643137254901957</c:v>
                </c:pt>
                <c:pt idx="16969">
                  <c:v>2.4643137254901957</c:v>
                </c:pt>
                <c:pt idx="16970">
                  <c:v>2.4643137254901957</c:v>
                </c:pt>
                <c:pt idx="16971">
                  <c:v>2.4643137254901957</c:v>
                </c:pt>
                <c:pt idx="16972">
                  <c:v>2.4643137254901957</c:v>
                </c:pt>
                <c:pt idx="16973">
                  <c:v>2.4643137254901957</c:v>
                </c:pt>
                <c:pt idx="16974">
                  <c:v>2.4643137254901957</c:v>
                </c:pt>
                <c:pt idx="16975">
                  <c:v>2.4643137254901957</c:v>
                </c:pt>
                <c:pt idx="16976">
                  <c:v>2.4643137254901957</c:v>
                </c:pt>
                <c:pt idx="16977">
                  <c:v>2.4643137254901957</c:v>
                </c:pt>
                <c:pt idx="16978">
                  <c:v>2.4643137254901957</c:v>
                </c:pt>
                <c:pt idx="16979">
                  <c:v>2.4643137254901957</c:v>
                </c:pt>
                <c:pt idx="16980">
                  <c:v>2.4643137254901957</c:v>
                </c:pt>
                <c:pt idx="16981">
                  <c:v>2.4643137254901957</c:v>
                </c:pt>
                <c:pt idx="16982">
                  <c:v>2.4643137254901957</c:v>
                </c:pt>
                <c:pt idx="16983">
                  <c:v>2.4643137254901957</c:v>
                </c:pt>
                <c:pt idx="16984">
                  <c:v>2.4643137254901957</c:v>
                </c:pt>
                <c:pt idx="16985">
                  <c:v>2.4643137254901957</c:v>
                </c:pt>
                <c:pt idx="16986">
                  <c:v>2.4643137254901957</c:v>
                </c:pt>
                <c:pt idx="16987">
                  <c:v>2.4643137254901957</c:v>
                </c:pt>
                <c:pt idx="16988">
                  <c:v>2.4643137254901957</c:v>
                </c:pt>
                <c:pt idx="16989">
                  <c:v>2.4643137254901957</c:v>
                </c:pt>
                <c:pt idx="16990">
                  <c:v>2.4643137254901957</c:v>
                </c:pt>
                <c:pt idx="16991">
                  <c:v>2.4643137254901957</c:v>
                </c:pt>
                <c:pt idx="16992">
                  <c:v>2.4643137254901957</c:v>
                </c:pt>
                <c:pt idx="16993">
                  <c:v>2.4643137254901957</c:v>
                </c:pt>
                <c:pt idx="16994">
                  <c:v>2.4643137254901957</c:v>
                </c:pt>
                <c:pt idx="16995">
                  <c:v>2.4643137254901957</c:v>
                </c:pt>
                <c:pt idx="16996">
                  <c:v>2.4643137254901957</c:v>
                </c:pt>
                <c:pt idx="16997">
                  <c:v>2.4643137254901957</c:v>
                </c:pt>
                <c:pt idx="16998">
                  <c:v>2.4643137254901957</c:v>
                </c:pt>
                <c:pt idx="16999">
                  <c:v>2.4643137254901957</c:v>
                </c:pt>
                <c:pt idx="17000">
                  <c:v>2.4643137254901957</c:v>
                </c:pt>
                <c:pt idx="17001">
                  <c:v>2.4643137254901957</c:v>
                </c:pt>
                <c:pt idx="17002">
                  <c:v>2.4643137254901957</c:v>
                </c:pt>
                <c:pt idx="17003">
                  <c:v>2.4643137254901957</c:v>
                </c:pt>
                <c:pt idx="17004">
                  <c:v>2.4643137254901957</c:v>
                </c:pt>
                <c:pt idx="17005">
                  <c:v>2.4643137254901957</c:v>
                </c:pt>
                <c:pt idx="17006">
                  <c:v>2.4643137254901957</c:v>
                </c:pt>
                <c:pt idx="17007">
                  <c:v>2.4643137254901957</c:v>
                </c:pt>
                <c:pt idx="17008">
                  <c:v>2.4643137254901957</c:v>
                </c:pt>
                <c:pt idx="17009">
                  <c:v>2.4643137254901957</c:v>
                </c:pt>
                <c:pt idx="17010">
                  <c:v>2.4643137254901957</c:v>
                </c:pt>
                <c:pt idx="17011">
                  <c:v>2.4643137254901957</c:v>
                </c:pt>
                <c:pt idx="17012">
                  <c:v>2.4643137254901957</c:v>
                </c:pt>
                <c:pt idx="17013">
                  <c:v>2.4643137254901957</c:v>
                </c:pt>
                <c:pt idx="17014">
                  <c:v>2.4643137254901957</c:v>
                </c:pt>
                <c:pt idx="17015">
                  <c:v>2.4643137254901957</c:v>
                </c:pt>
                <c:pt idx="17016">
                  <c:v>2.4643137254901957</c:v>
                </c:pt>
                <c:pt idx="17017">
                  <c:v>2.4643137254901957</c:v>
                </c:pt>
                <c:pt idx="17018">
                  <c:v>2.4643137254901957</c:v>
                </c:pt>
                <c:pt idx="17019">
                  <c:v>2.4643137254901957</c:v>
                </c:pt>
                <c:pt idx="17020">
                  <c:v>2.4643137254901957</c:v>
                </c:pt>
                <c:pt idx="17021">
                  <c:v>2.4643137254901957</c:v>
                </c:pt>
                <c:pt idx="17022">
                  <c:v>2.4643137254901957</c:v>
                </c:pt>
                <c:pt idx="17023">
                  <c:v>2.4643137254901957</c:v>
                </c:pt>
                <c:pt idx="17024">
                  <c:v>2.4643137254901957</c:v>
                </c:pt>
                <c:pt idx="17025">
                  <c:v>2.4643137254901957</c:v>
                </c:pt>
                <c:pt idx="17026">
                  <c:v>2.4643137254901957</c:v>
                </c:pt>
                <c:pt idx="17027">
                  <c:v>2.4643137254901957</c:v>
                </c:pt>
                <c:pt idx="17028">
                  <c:v>2.4643137254901957</c:v>
                </c:pt>
                <c:pt idx="17029">
                  <c:v>2.4643137254901957</c:v>
                </c:pt>
                <c:pt idx="17030">
                  <c:v>2.4643137254901957</c:v>
                </c:pt>
                <c:pt idx="17031">
                  <c:v>2.4643137254901957</c:v>
                </c:pt>
                <c:pt idx="17032">
                  <c:v>2.4643137254901957</c:v>
                </c:pt>
                <c:pt idx="17033">
                  <c:v>2.4643137254901957</c:v>
                </c:pt>
                <c:pt idx="17034">
                  <c:v>2.4643137254901957</c:v>
                </c:pt>
                <c:pt idx="17035">
                  <c:v>2.4643137254901957</c:v>
                </c:pt>
                <c:pt idx="17036">
                  <c:v>2.4643137254901957</c:v>
                </c:pt>
                <c:pt idx="17037">
                  <c:v>2.4643137254901957</c:v>
                </c:pt>
                <c:pt idx="17038">
                  <c:v>2.4643137254901957</c:v>
                </c:pt>
                <c:pt idx="17039">
                  <c:v>2.4643137254901957</c:v>
                </c:pt>
                <c:pt idx="17040">
                  <c:v>2.4643137254901957</c:v>
                </c:pt>
                <c:pt idx="17041">
                  <c:v>2.4643137254901957</c:v>
                </c:pt>
                <c:pt idx="17042">
                  <c:v>2.4643137254901957</c:v>
                </c:pt>
                <c:pt idx="17043">
                  <c:v>2.4643137254901957</c:v>
                </c:pt>
                <c:pt idx="17044">
                  <c:v>2.4643137254901957</c:v>
                </c:pt>
                <c:pt idx="17045">
                  <c:v>2.4643137254901957</c:v>
                </c:pt>
                <c:pt idx="17046">
                  <c:v>2.4643137254901957</c:v>
                </c:pt>
                <c:pt idx="17047">
                  <c:v>2.4643137254901957</c:v>
                </c:pt>
                <c:pt idx="17048">
                  <c:v>2.4643137254901957</c:v>
                </c:pt>
                <c:pt idx="17049">
                  <c:v>2.4643137254901957</c:v>
                </c:pt>
                <c:pt idx="17050">
                  <c:v>2.4643137254901957</c:v>
                </c:pt>
                <c:pt idx="17051">
                  <c:v>2.4643137254901957</c:v>
                </c:pt>
                <c:pt idx="17052">
                  <c:v>2.4643137254901957</c:v>
                </c:pt>
                <c:pt idx="17053">
                  <c:v>2.4643137254901957</c:v>
                </c:pt>
                <c:pt idx="17054">
                  <c:v>2.4643137254901957</c:v>
                </c:pt>
                <c:pt idx="17055">
                  <c:v>2.4643137254901957</c:v>
                </c:pt>
                <c:pt idx="17056">
                  <c:v>2.4643137254901957</c:v>
                </c:pt>
                <c:pt idx="17057">
                  <c:v>2.4643137254901957</c:v>
                </c:pt>
                <c:pt idx="17058">
                  <c:v>2.4643137254901957</c:v>
                </c:pt>
                <c:pt idx="17059">
                  <c:v>2.4643137254901957</c:v>
                </c:pt>
                <c:pt idx="17060">
                  <c:v>2.4643137254901957</c:v>
                </c:pt>
                <c:pt idx="17061">
                  <c:v>2.4643137254901957</c:v>
                </c:pt>
                <c:pt idx="17062">
                  <c:v>2.4643137254901957</c:v>
                </c:pt>
                <c:pt idx="17063">
                  <c:v>2.4643137254901957</c:v>
                </c:pt>
                <c:pt idx="17064">
                  <c:v>2.4643137254901957</c:v>
                </c:pt>
                <c:pt idx="17065">
                  <c:v>2.4643137254901957</c:v>
                </c:pt>
                <c:pt idx="17066">
                  <c:v>2.4643137254901957</c:v>
                </c:pt>
                <c:pt idx="17067">
                  <c:v>2.4643137254901957</c:v>
                </c:pt>
                <c:pt idx="17068">
                  <c:v>2.4643137254901957</c:v>
                </c:pt>
                <c:pt idx="17069">
                  <c:v>2.4643137254901957</c:v>
                </c:pt>
                <c:pt idx="17070">
                  <c:v>2.4643137254901957</c:v>
                </c:pt>
                <c:pt idx="17071">
                  <c:v>2.4643137254901957</c:v>
                </c:pt>
                <c:pt idx="17072">
                  <c:v>2.4643137254901957</c:v>
                </c:pt>
                <c:pt idx="17073">
                  <c:v>2.4643137254901957</c:v>
                </c:pt>
                <c:pt idx="17074">
                  <c:v>2.4643137254901957</c:v>
                </c:pt>
                <c:pt idx="17075">
                  <c:v>2.4643137254901957</c:v>
                </c:pt>
                <c:pt idx="17076">
                  <c:v>2.4643137254901957</c:v>
                </c:pt>
                <c:pt idx="17077">
                  <c:v>2.4643137254901957</c:v>
                </c:pt>
                <c:pt idx="17078">
                  <c:v>2.4643137254901957</c:v>
                </c:pt>
                <c:pt idx="17079">
                  <c:v>2.4643137254901957</c:v>
                </c:pt>
                <c:pt idx="17080">
                  <c:v>2.4643137254901957</c:v>
                </c:pt>
                <c:pt idx="17081">
                  <c:v>2.4643137254901957</c:v>
                </c:pt>
                <c:pt idx="17082">
                  <c:v>2.4643137254901957</c:v>
                </c:pt>
                <c:pt idx="17083">
                  <c:v>2.4643137254901957</c:v>
                </c:pt>
                <c:pt idx="17084">
                  <c:v>2.4643137254901957</c:v>
                </c:pt>
                <c:pt idx="17085">
                  <c:v>2.4643137254901957</c:v>
                </c:pt>
                <c:pt idx="17086">
                  <c:v>2.4643137254901957</c:v>
                </c:pt>
                <c:pt idx="17087">
                  <c:v>2.4643137254901957</c:v>
                </c:pt>
                <c:pt idx="17088">
                  <c:v>2.4643137254901957</c:v>
                </c:pt>
                <c:pt idx="17089">
                  <c:v>2.4643137254901957</c:v>
                </c:pt>
                <c:pt idx="17090">
                  <c:v>2.4643137254901957</c:v>
                </c:pt>
                <c:pt idx="17091">
                  <c:v>2.4643137254901957</c:v>
                </c:pt>
                <c:pt idx="17092">
                  <c:v>2.4643137254901957</c:v>
                </c:pt>
                <c:pt idx="17093">
                  <c:v>2.4643137254901957</c:v>
                </c:pt>
                <c:pt idx="17094">
                  <c:v>2.4643137254901957</c:v>
                </c:pt>
                <c:pt idx="17095">
                  <c:v>2.4643137254901957</c:v>
                </c:pt>
                <c:pt idx="17096">
                  <c:v>2.4643137254901957</c:v>
                </c:pt>
                <c:pt idx="17097">
                  <c:v>2.4643137254901957</c:v>
                </c:pt>
                <c:pt idx="17098">
                  <c:v>2.4643137254901957</c:v>
                </c:pt>
                <c:pt idx="17099">
                  <c:v>2.4643137254901957</c:v>
                </c:pt>
                <c:pt idx="17100">
                  <c:v>2.4643137254901957</c:v>
                </c:pt>
                <c:pt idx="17101">
                  <c:v>2.4643137254901957</c:v>
                </c:pt>
                <c:pt idx="17102">
                  <c:v>2.4643137254901957</c:v>
                </c:pt>
                <c:pt idx="17103">
                  <c:v>2.4643137254901957</c:v>
                </c:pt>
                <c:pt idx="17104">
                  <c:v>2.4643137254901957</c:v>
                </c:pt>
                <c:pt idx="17105">
                  <c:v>2.4643137254901957</c:v>
                </c:pt>
                <c:pt idx="17106">
                  <c:v>2.4643137254901957</c:v>
                </c:pt>
                <c:pt idx="17107">
                  <c:v>2.4643137254901957</c:v>
                </c:pt>
                <c:pt idx="17108">
                  <c:v>2.4643137254901957</c:v>
                </c:pt>
                <c:pt idx="17109">
                  <c:v>2.4643137254901957</c:v>
                </c:pt>
                <c:pt idx="17110">
                  <c:v>2.4643137254901957</c:v>
                </c:pt>
                <c:pt idx="17111">
                  <c:v>2.4643137254901957</c:v>
                </c:pt>
                <c:pt idx="17112">
                  <c:v>2.4643137254901957</c:v>
                </c:pt>
                <c:pt idx="17113">
                  <c:v>2.4643137254901957</c:v>
                </c:pt>
                <c:pt idx="17114">
                  <c:v>2.4643137254901957</c:v>
                </c:pt>
                <c:pt idx="17115">
                  <c:v>2.4643137254901957</c:v>
                </c:pt>
                <c:pt idx="17116">
                  <c:v>2.4643137254901957</c:v>
                </c:pt>
                <c:pt idx="17117">
                  <c:v>2.4643137254901957</c:v>
                </c:pt>
                <c:pt idx="17118">
                  <c:v>2.4643137254901957</c:v>
                </c:pt>
                <c:pt idx="17119">
                  <c:v>2.4643137254901957</c:v>
                </c:pt>
                <c:pt idx="17120">
                  <c:v>2.4643137254901957</c:v>
                </c:pt>
                <c:pt idx="17121">
                  <c:v>2.4643137254901957</c:v>
                </c:pt>
                <c:pt idx="17122">
                  <c:v>2.4643137254901957</c:v>
                </c:pt>
                <c:pt idx="17123">
                  <c:v>2.4643137254901957</c:v>
                </c:pt>
                <c:pt idx="17124">
                  <c:v>2.4643137254901957</c:v>
                </c:pt>
                <c:pt idx="17125">
                  <c:v>2.4643137254901957</c:v>
                </c:pt>
                <c:pt idx="17126">
                  <c:v>2.4643137254901957</c:v>
                </c:pt>
                <c:pt idx="17127">
                  <c:v>2.4643137254901957</c:v>
                </c:pt>
                <c:pt idx="17128">
                  <c:v>2.4643137254901957</c:v>
                </c:pt>
                <c:pt idx="17129">
                  <c:v>2.4643137254901957</c:v>
                </c:pt>
                <c:pt idx="17130">
                  <c:v>2.4643137254901957</c:v>
                </c:pt>
                <c:pt idx="17131">
                  <c:v>2.4643137254901957</c:v>
                </c:pt>
                <c:pt idx="17132">
                  <c:v>2.4643137254901957</c:v>
                </c:pt>
                <c:pt idx="17133">
                  <c:v>2.4643137254901957</c:v>
                </c:pt>
                <c:pt idx="17134">
                  <c:v>2.4643137254901957</c:v>
                </c:pt>
                <c:pt idx="17135">
                  <c:v>2.4643137254901957</c:v>
                </c:pt>
                <c:pt idx="17136">
                  <c:v>2.4643137254901957</c:v>
                </c:pt>
                <c:pt idx="17137">
                  <c:v>2.4643137254901957</c:v>
                </c:pt>
                <c:pt idx="17138">
                  <c:v>2.4643137254901957</c:v>
                </c:pt>
                <c:pt idx="17139">
                  <c:v>2.4643137254901957</c:v>
                </c:pt>
                <c:pt idx="17140">
                  <c:v>2.4643137254901957</c:v>
                </c:pt>
                <c:pt idx="17141">
                  <c:v>2.4643137254901957</c:v>
                </c:pt>
                <c:pt idx="17142">
                  <c:v>2.4643137254901957</c:v>
                </c:pt>
                <c:pt idx="17143">
                  <c:v>2.4643137254901957</c:v>
                </c:pt>
                <c:pt idx="17144">
                  <c:v>2.4643137254901957</c:v>
                </c:pt>
                <c:pt idx="17145">
                  <c:v>2.4643137254901957</c:v>
                </c:pt>
                <c:pt idx="17146">
                  <c:v>2.4643137254901957</c:v>
                </c:pt>
                <c:pt idx="17147">
                  <c:v>2.4643137254901957</c:v>
                </c:pt>
                <c:pt idx="17148">
                  <c:v>2.4643137254901957</c:v>
                </c:pt>
                <c:pt idx="17149">
                  <c:v>2.4643137254901957</c:v>
                </c:pt>
                <c:pt idx="17150">
                  <c:v>2.4643137254901957</c:v>
                </c:pt>
                <c:pt idx="17151">
                  <c:v>2.4643137254901957</c:v>
                </c:pt>
                <c:pt idx="17152">
                  <c:v>2.4643137254901957</c:v>
                </c:pt>
                <c:pt idx="17153">
                  <c:v>2.4643137254901957</c:v>
                </c:pt>
                <c:pt idx="17154">
                  <c:v>2.4643137254901957</c:v>
                </c:pt>
                <c:pt idx="17155">
                  <c:v>2.4643137254901957</c:v>
                </c:pt>
                <c:pt idx="17156">
                  <c:v>2.4643137254901957</c:v>
                </c:pt>
                <c:pt idx="17157">
                  <c:v>2.4643137254901957</c:v>
                </c:pt>
                <c:pt idx="17158">
                  <c:v>2.4643137254901957</c:v>
                </c:pt>
                <c:pt idx="17159">
                  <c:v>2.4643137254901957</c:v>
                </c:pt>
                <c:pt idx="17160">
                  <c:v>2.4643137254901957</c:v>
                </c:pt>
                <c:pt idx="17161">
                  <c:v>2.4643137254901957</c:v>
                </c:pt>
                <c:pt idx="17162">
                  <c:v>2.4643137254901957</c:v>
                </c:pt>
                <c:pt idx="17163">
                  <c:v>2.4643137254901957</c:v>
                </c:pt>
                <c:pt idx="17164">
                  <c:v>2.4643137254901957</c:v>
                </c:pt>
                <c:pt idx="17165">
                  <c:v>2.4643137254901957</c:v>
                </c:pt>
                <c:pt idx="17166">
                  <c:v>2.4643137254901957</c:v>
                </c:pt>
                <c:pt idx="17167">
                  <c:v>2.4643137254901957</c:v>
                </c:pt>
                <c:pt idx="17168">
                  <c:v>2.4643137254901957</c:v>
                </c:pt>
                <c:pt idx="17169">
                  <c:v>2.4643137254901957</c:v>
                </c:pt>
                <c:pt idx="17170">
                  <c:v>2.4643137254901957</c:v>
                </c:pt>
                <c:pt idx="17171">
                  <c:v>2.4643137254901957</c:v>
                </c:pt>
                <c:pt idx="17172">
                  <c:v>2.4643137254901957</c:v>
                </c:pt>
                <c:pt idx="17173">
                  <c:v>2.4643137254901957</c:v>
                </c:pt>
                <c:pt idx="17174">
                  <c:v>2.4643137254901957</c:v>
                </c:pt>
                <c:pt idx="17175">
                  <c:v>2.4643137254901957</c:v>
                </c:pt>
                <c:pt idx="17176">
                  <c:v>2.4643137254901957</c:v>
                </c:pt>
                <c:pt idx="17177">
                  <c:v>2.4643137254901957</c:v>
                </c:pt>
                <c:pt idx="17178">
                  <c:v>2.4643137254901957</c:v>
                </c:pt>
                <c:pt idx="17179">
                  <c:v>2.4643137254901957</c:v>
                </c:pt>
                <c:pt idx="17180">
                  <c:v>2.4643137254901957</c:v>
                </c:pt>
                <c:pt idx="17181">
                  <c:v>2.4643137254901957</c:v>
                </c:pt>
                <c:pt idx="17182">
                  <c:v>2.4643137254901957</c:v>
                </c:pt>
                <c:pt idx="17183">
                  <c:v>2.4643137254901957</c:v>
                </c:pt>
                <c:pt idx="17184">
                  <c:v>2.4643137254901957</c:v>
                </c:pt>
                <c:pt idx="17185">
                  <c:v>2.4643137254901957</c:v>
                </c:pt>
                <c:pt idx="17186">
                  <c:v>2.4643137254901957</c:v>
                </c:pt>
                <c:pt idx="17187">
                  <c:v>2.4643137254901957</c:v>
                </c:pt>
                <c:pt idx="17188">
                  <c:v>2.4643137254901957</c:v>
                </c:pt>
                <c:pt idx="17189">
                  <c:v>2.4643137254901957</c:v>
                </c:pt>
                <c:pt idx="17190">
                  <c:v>2.4643137254901957</c:v>
                </c:pt>
                <c:pt idx="17191">
                  <c:v>2.4643137254901957</c:v>
                </c:pt>
                <c:pt idx="17192">
                  <c:v>2.4643137254901957</c:v>
                </c:pt>
                <c:pt idx="17193">
                  <c:v>2.4643137254901957</c:v>
                </c:pt>
                <c:pt idx="17194">
                  <c:v>2.4643137254901957</c:v>
                </c:pt>
                <c:pt idx="17195">
                  <c:v>2.4643137254901957</c:v>
                </c:pt>
                <c:pt idx="17196">
                  <c:v>2.4643137254901957</c:v>
                </c:pt>
                <c:pt idx="17197">
                  <c:v>2.4643137254901957</c:v>
                </c:pt>
                <c:pt idx="17198">
                  <c:v>2.4643137254901957</c:v>
                </c:pt>
                <c:pt idx="17199">
                  <c:v>2.4643137254901957</c:v>
                </c:pt>
                <c:pt idx="17200">
                  <c:v>2.4643137254901957</c:v>
                </c:pt>
                <c:pt idx="17201">
                  <c:v>2.4643137254901957</c:v>
                </c:pt>
                <c:pt idx="17202">
                  <c:v>2.4643137254901957</c:v>
                </c:pt>
                <c:pt idx="17203">
                  <c:v>2.4643137254901957</c:v>
                </c:pt>
                <c:pt idx="17204">
                  <c:v>2.4643137254901957</c:v>
                </c:pt>
                <c:pt idx="17205">
                  <c:v>2.4643137254901957</c:v>
                </c:pt>
                <c:pt idx="17206">
                  <c:v>2.4643137254901957</c:v>
                </c:pt>
                <c:pt idx="17207">
                  <c:v>2.4643137254901957</c:v>
                </c:pt>
                <c:pt idx="17208">
                  <c:v>2.4643137254901957</c:v>
                </c:pt>
                <c:pt idx="17209">
                  <c:v>2.4643137254901957</c:v>
                </c:pt>
                <c:pt idx="17210">
                  <c:v>2.4643137254901957</c:v>
                </c:pt>
                <c:pt idx="17211">
                  <c:v>2.4643137254901957</c:v>
                </c:pt>
                <c:pt idx="17212">
                  <c:v>2.4643137254901957</c:v>
                </c:pt>
                <c:pt idx="17213">
                  <c:v>2.4643137254901957</c:v>
                </c:pt>
                <c:pt idx="17214">
                  <c:v>2.4643137254901957</c:v>
                </c:pt>
                <c:pt idx="17215">
                  <c:v>2.4643137254901957</c:v>
                </c:pt>
                <c:pt idx="17216">
                  <c:v>2.4643137254901957</c:v>
                </c:pt>
                <c:pt idx="17217">
                  <c:v>2.4643137254901957</c:v>
                </c:pt>
                <c:pt idx="17218">
                  <c:v>2.4643137254901957</c:v>
                </c:pt>
                <c:pt idx="17219">
                  <c:v>2.4643137254901957</c:v>
                </c:pt>
                <c:pt idx="17220">
                  <c:v>2.4643137254901957</c:v>
                </c:pt>
                <c:pt idx="17221">
                  <c:v>2.4643137254901957</c:v>
                </c:pt>
                <c:pt idx="17222">
                  <c:v>2.4643137254901957</c:v>
                </c:pt>
                <c:pt idx="17223">
                  <c:v>2.4643137254901957</c:v>
                </c:pt>
                <c:pt idx="17224">
                  <c:v>2.4643137254901957</c:v>
                </c:pt>
                <c:pt idx="17225">
                  <c:v>2.4643137254901957</c:v>
                </c:pt>
                <c:pt idx="17226">
                  <c:v>2.4643137254901957</c:v>
                </c:pt>
                <c:pt idx="17227">
                  <c:v>2.4643137254901957</c:v>
                </c:pt>
                <c:pt idx="17228">
                  <c:v>2.4643137254901957</c:v>
                </c:pt>
                <c:pt idx="17229">
                  <c:v>2.4643137254901957</c:v>
                </c:pt>
                <c:pt idx="17230">
                  <c:v>2.4643137254901957</c:v>
                </c:pt>
                <c:pt idx="17231">
                  <c:v>2.4643137254901957</c:v>
                </c:pt>
                <c:pt idx="17232">
                  <c:v>2.4643137254901957</c:v>
                </c:pt>
                <c:pt idx="17233">
                  <c:v>2.4643137254901957</c:v>
                </c:pt>
                <c:pt idx="17234">
                  <c:v>2.4643137254901957</c:v>
                </c:pt>
                <c:pt idx="17235">
                  <c:v>2.4643137254901957</c:v>
                </c:pt>
                <c:pt idx="17236">
                  <c:v>2.4643137254901957</c:v>
                </c:pt>
                <c:pt idx="17237">
                  <c:v>2.4643137254901957</c:v>
                </c:pt>
                <c:pt idx="17238">
                  <c:v>2.4643137254901957</c:v>
                </c:pt>
                <c:pt idx="17239">
                  <c:v>2.4643137254901957</c:v>
                </c:pt>
                <c:pt idx="17240">
                  <c:v>2.4643137254901957</c:v>
                </c:pt>
                <c:pt idx="17241">
                  <c:v>2.4643137254901957</c:v>
                </c:pt>
                <c:pt idx="17242">
                  <c:v>2.4643137254901957</c:v>
                </c:pt>
                <c:pt idx="17243">
                  <c:v>2.4643137254901957</c:v>
                </c:pt>
                <c:pt idx="17244">
                  <c:v>2.4643137254901957</c:v>
                </c:pt>
                <c:pt idx="17245">
                  <c:v>2.4643137254901957</c:v>
                </c:pt>
                <c:pt idx="17246">
                  <c:v>2.4643137254901957</c:v>
                </c:pt>
                <c:pt idx="17247">
                  <c:v>2.4643137254901957</c:v>
                </c:pt>
                <c:pt idx="17248">
                  <c:v>2.4643137254901957</c:v>
                </c:pt>
                <c:pt idx="17249">
                  <c:v>2.4643137254901957</c:v>
                </c:pt>
                <c:pt idx="17250">
                  <c:v>2.4643137254901957</c:v>
                </c:pt>
                <c:pt idx="17251">
                  <c:v>2.4643137254901957</c:v>
                </c:pt>
                <c:pt idx="17252">
                  <c:v>2.4643137254901957</c:v>
                </c:pt>
                <c:pt idx="17253">
                  <c:v>2.4643137254901957</c:v>
                </c:pt>
                <c:pt idx="17254">
                  <c:v>2.4643137254901957</c:v>
                </c:pt>
                <c:pt idx="17255">
                  <c:v>2.4643137254901957</c:v>
                </c:pt>
                <c:pt idx="17256">
                  <c:v>2.4643137254901957</c:v>
                </c:pt>
                <c:pt idx="17257">
                  <c:v>2.4643137254901957</c:v>
                </c:pt>
                <c:pt idx="17258">
                  <c:v>2.4643137254901957</c:v>
                </c:pt>
                <c:pt idx="17259">
                  <c:v>2.4643137254901957</c:v>
                </c:pt>
                <c:pt idx="17260">
                  <c:v>2.4643137254901957</c:v>
                </c:pt>
                <c:pt idx="17261">
                  <c:v>2.4643137254901957</c:v>
                </c:pt>
                <c:pt idx="17262">
                  <c:v>2.4643137254901957</c:v>
                </c:pt>
                <c:pt idx="17263">
                  <c:v>2.4643137254901957</c:v>
                </c:pt>
                <c:pt idx="17264">
                  <c:v>2.4643137254901957</c:v>
                </c:pt>
                <c:pt idx="17265">
                  <c:v>2.4643137254901957</c:v>
                </c:pt>
                <c:pt idx="17266">
                  <c:v>2.4643137254901957</c:v>
                </c:pt>
                <c:pt idx="17267">
                  <c:v>2.4643137254901957</c:v>
                </c:pt>
                <c:pt idx="17268">
                  <c:v>2.4643137254901957</c:v>
                </c:pt>
                <c:pt idx="17269">
                  <c:v>2.4643137254901957</c:v>
                </c:pt>
                <c:pt idx="17270">
                  <c:v>2.4643137254901957</c:v>
                </c:pt>
                <c:pt idx="17271">
                  <c:v>2.4643137254901957</c:v>
                </c:pt>
                <c:pt idx="17272">
                  <c:v>2.4643137254901957</c:v>
                </c:pt>
                <c:pt idx="17273">
                  <c:v>2.4643137254901957</c:v>
                </c:pt>
                <c:pt idx="17274">
                  <c:v>2.4643137254901957</c:v>
                </c:pt>
                <c:pt idx="17275">
                  <c:v>2.4643137254901957</c:v>
                </c:pt>
                <c:pt idx="17276">
                  <c:v>2.4643137254901957</c:v>
                </c:pt>
                <c:pt idx="17277">
                  <c:v>2.4643137254901957</c:v>
                </c:pt>
                <c:pt idx="17278">
                  <c:v>2.4643137254901957</c:v>
                </c:pt>
                <c:pt idx="17279">
                  <c:v>2.4643137254901957</c:v>
                </c:pt>
                <c:pt idx="17280">
                  <c:v>2.4643137254901957</c:v>
                </c:pt>
                <c:pt idx="17281">
                  <c:v>2.4643137254901957</c:v>
                </c:pt>
                <c:pt idx="17282">
                  <c:v>2.4643137254901957</c:v>
                </c:pt>
                <c:pt idx="17283">
                  <c:v>2.4643137254901957</c:v>
                </c:pt>
                <c:pt idx="17284">
                  <c:v>2.4643137254901957</c:v>
                </c:pt>
                <c:pt idx="17285">
                  <c:v>2.4643137254901957</c:v>
                </c:pt>
                <c:pt idx="17286">
                  <c:v>2.4643137254901957</c:v>
                </c:pt>
                <c:pt idx="17287">
                  <c:v>2.4643137254901957</c:v>
                </c:pt>
                <c:pt idx="17288">
                  <c:v>2.4643137254901957</c:v>
                </c:pt>
                <c:pt idx="17289">
                  <c:v>2.4643137254901957</c:v>
                </c:pt>
                <c:pt idx="17290">
                  <c:v>2.4643137254901957</c:v>
                </c:pt>
                <c:pt idx="17291">
                  <c:v>2.4643137254901957</c:v>
                </c:pt>
                <c:pt idx="17292">
                  <c:v>2.4643137254901957</c:v>
                </c:pt>
                <c:pt idx="17293">
                  <c:v>2.4643137254901957</c:v>
                </c:pt>
                <c:pt idx="17294">
                  <c:v>2.4643137254901957</c:v>
                </c:pt>
                <c:pt idx="17295">
                  <c:v>2.4643137254901957</c:v>
                </c:pt>
                <c:pt idx="17296">
                  <c:v>2.4643137254901957</c:v>
                </c:pt>
                <c:pt idx="17297">
                  <c:v>2.4643137254901957</c:v>
                </c:pt>
                <c:pt idx="17298">
                  <c:v>2.4643137254901957</c:v>
                </c:pt>
                <c:pt idx="17299">
                  <c:v>2.4643137254901957</c:v>
                </c:pt>
                <c:pt idx="17300">
                  <c:v>2.4643137254901957</c:v>
                </c:pt>
                <c:pt idx="17301">
                  <c:v>2.4643137254901957</c:v>
                </c:pt>
                <c:pt idx="17302">
                  <c:v>2.4643137254901957</c:v>
                </c:pt>
                <c:pt idx="17303">
                  <c:v>2.4643137254901957</c:v>
                </c:pt>
                <c:pt idx="17304">
                  <c:v>2.4643137254901957</c:v>
                </c:pt>
                <c:pt idx="17305">
                  <c:v>2.4643137254901957</c:v>
                </c:pt>
                <c:pt idx="17306">
                  <c:v>2.4643137254901957</c:v>
                </c:pt>
                <c:pt idx="17307">
                  <c:v>2.4643137254901957</c:v>
                </c:pt>
                <c:pt idx="17308">
                  <c:v>2.4643137254901957</c:v>
                </c:pt>
                <c:pt idx="17309">
                  <c:v>2.4643137254901957</c:v>
                </c:pt>
                <c:pt idx="17310">
                  <c:v>2.4643137254901957</c:v>
                </c:pt>
                <c:pt idx="17311">
                  <c:v>2.4643137254901957</c:v>
                </c:pt>
                <c:pt idx="17312">
                  <c:v>2.4643137254901957</c:v>
                </c:pt>
                <c:pt idx="17313">
                  <c:v>2.4643137254901957</c:v>
                </c:pt>
                <c:pt idx="17314">
                  <c:v>2.4643137254901957</c:v>
                </c:pt>
                <c:pt idx="17315">
                  <c:v>2.4643137254901957</c:v>
                </c:pt>
                <c:pt idx="17316">
                  <c:v>2.4643137254901957</c:v>
                </c:pt>
                <c:pt idx="17317">
                  <c:v>2.4643137254901957</c:v>
                </c:pt>
                <c:pt idx="17318">
                  <c:v>2.4643137254901957</c:v>
                </c:pt>
                <c:pt idx="17319">
                  <c:v>2.4643137254901957</c:v>
                </c:pt>
                <c:pt idx="17320">
                  <c:v>2.4643137254901957</c:v>
                </c:pt>
                <c:pt idx="17321">
                  <c:v>2.4643137254901957</c:v>
                </c:pt>
                <c:pt idx="17322">
                  <c:v>2.4643137254901957</c:v>
                </c:pt>
                <c:pt idx="17323">
                  <c:v>2.4643137254901957</c:v>
                </c:pt>
                <c:pt idx="17324">
                  <c:v>2.4643137254901957</c:v>
                </c:pt>
                <c:pt idx="17325">
                  <c:v>2.4643137254901957</c:v>
                </c:pt>
                <c:pt idx="17326">
                  <c:v>2.4643137254901957</c:v>
                </c:pt>
                <c:pt idx="17327">
                  <c:v>2.4643137254901957</c:v>
                </c:pt>
                <c:pt idx="17328">
                  <c:v>2.4643137254901957</c:v>
                </c:pt>
                <c:pt idx="17329">
                  <c:v>2.4643137254901957</c:v>
                </c:pt>
                <c:pt idx="17330">
                  <c:v>2.4643137254901957</c:v>
                </c:pt>
                <c:pt idx="17331">
                  <c:v>2.4643137254901957</c:v>
                </c:pt>
                <c:pt idx="17332">
                  <c:v>2.4643137254901957</c:v>
                </c:pt>
                <c:pt idx="17333">
                  <c:v>2.4643137254901957</c:v>
                </c:pt>
                <c:pt idx="17334">
                  <c:v>2.4643137254901957</c:v>
                </c:pt>
                <c:pt idx="17335">
                  <c:v>2.4643137254901957</c:v>
                </c:pt>
                <c:pt idx="17336">
                  <c:v>2.4643137254901957</c:v>
                </c:pt>
                <c:pt idx="17337">
                  <c:v>2.4643137254901957</c:v>
                </c:pt>
                <c:pt idx="17338">
                  <c:v>2.4643137254901957</c:v>
                </c:pt>
                <c:pt idx="17339">
                  <c:v>2.4643137254901957</c:v>
                </c:pt>
                <c:pt idx="17340">
                  <c:v>2.4643137254901957</c:v>
                </c:pt>
                <c:pt idx="17341">
                  <c:v>2.4643137254901957</c:v>
                </c:pt>
                <c:pt idx="17342">
                  <c:v>2.4643137254901957</c:v>
                </c:pt>
                <c:pt idx="17343">
                  <c:v>2.4643137254901957</c:v>
                </c:pt>
                <c:pt idx="17344">
                  <c:v>2.4643137254901957</c:v>
                </c:pt>
                <c:pt idx="17345">
                  <c:v>2.4643137254901957</c:v>
                </c:pt>
                <c:pt idx="17346">
                  <c:v>2.4643137254901957</c:v>
                </c:pt>
                <c:pt idx="17347">
                  <c:v>2.4643137254901957</c:v>
                </c:pt>
                <c:pt idx="17348">
                  <c:v>2.4643137254901957</c:v>
                </c:pt>
                <c:pt idx="17349">
                  <c:v>2.4643137254901957</c:v>
                </c:pt>
                <c:pt idx="17350">
                  <c:v>2.4643137254901957</c:v>
                </c:pt>
                <c:pt idx="17351">
                  <c:v>2.4643137254901957</c:v>
                </c:pt>
                <c:pt idx="17352">
                  <c:v>2.4643137254901957</c:v>
                </c:pt>
                <c:pt idx="17353">
                  <c:v>2.4643137254901957</c:v>
                </c:pt>
                <c:pt idx="17354">
                  <c:v>2.4643137254901957</c:v>
                </c:pt>
                <c:pt idx="17355">
                  <c:v>2.4643137254901957</c:v>
                </c:pt>
                <c:pt idx="17356">
                  <c:v>2.4643137254901957</c:v>
                </c:pt>
                <c:pt idx="17357">
                  <c:v>2.4643137254901957</c:v>
                </c:pt>
                <c:pt idx="17358">
                  <c:v>2.4643137254901957</c:v>
                </c:pt>
                <c:pt idx="17359">
                  <c:v>2.4643137254901957</c:v>
                </c:pt>
                <c:pt idx="17360">
                  <c:v>2.4643137254901957</c:v>
                </c:pt>
                <c:pt idx="17361">
                  <c:v>2.4643137254901957</c:v>
                </c:pt>
                <c:pt idx="17362">
                  <c:v>2.4643137254901957</c:v>
                </c:pt>
                <c:pt idx="17363">
                  <c:v>2.4643137254901957</c:v>
                </c:pt>
                <c:pt idx="17364">
                  <c:v>2.4643137254901957</c:v>
                </c:pt>
                <c:pt idx="17365">
                  <c:v>2.4643137254901957</c:v>
                </c:pt>
                <c:pt idx="17366">
                  <c:v>2.4643137254901957</c:v>
                </c:pt>
                <c:pt idx="17367">
                  <c:v>2.4643137254901957</c:v>
                </c:pt>
                <c:pt idx="17368">
                  <c:v>2.4643137254901957</c:v>
                </c:pt>
                <c:pt idx="17369">
                  <c:v>2.4643137254901957</c:v>
                </c:pt>
                <c:pt idx="17370">
                  <c:v>2.4643137254901957</c:v>
                </c:pt>
                <c:pt idx="17371">
                  <c:v>2.4643137254901957</c:v>
                </c:pt>
                <c:pt idx="17372">
                  <c:v>2.4643137254901957</c:v>
                </c:pt>
                <c:pt idx="17373">
                  <c:v>2.4643137254901957</c:v>
                </c:pt>
                <c:pt idx="17374">
                  <c:v>2.4643137254901957</c:v>
                </c:pt>
                <c:pt idx="17375">
                  <c:v>2.4643137254901957</c:v>
                </c:pt>
                <c:pt idx="17376">
                  <c:v>2.4643137254901957</c:v>
                </c:pt>
                <c:pt idx="17377">
                  <c:v>2.4643137254901957</c:v>
                </c:pt>
                <c:pt idx="17378">
                  <c:v>2.4643137254901957</c:v>
                </c:pt>
                <c:pt idx="17379">
                  <c:v>2.4643137254901957</c:v>
                </c:pt>
                <c:pt idx="17380">
                  <c:v>2.4643137254901957</c:v>
                </c:pt>
                <c:pt idx="17381">
                  <c:v>2.4643137254901957</c:v>
                </c:pt>
                <c:pt idx="17382">
                  <c:v>2.4643137254901957</c:v>
                </c:pt>
                <c:pt idx="17383">
                  <c:v>2.4643137254901957</c:v>
                </c:pt>
                <c:pt idx="17384">
                  <c:v>2.4643137254901957</c:v>
                </c:pt>
                <c:pt idx="17385">
                  <c:v>2.4643137254901957</c:v>
                </c:pt>
                <c:pt idx="17386">
                  <c:v>2.4643137254901957</c:v>
                </c:pt>
                <c:pt idx="17387">
                  <c:v>2.4643137254901957</c:v>
                </c:pt>
                <c:pt idx="17388">
                  <c:v>2.4643137254901957</c:v>
                </c:pt>
                <c:pt idx="17389">
                  <c:v>2.4643137254901957</c:v>
                </c:pt>
                <c:pt idx="17390">
                  <c:v>2.4643137254901957</c:v>
                </c:pt>
                <c:pt idx="17391">
                  <c:v>2.4643137254901957</c:v>
                </c:pt>
                <c:pt idx="17392">
                  <c:v>2.4643137254901957</c:v>
                </c:pt>
                <c:pt idx="17393">
                  <c:v>2.4643137254901957</c:v>
                </c:pt>
                <c:pt idx="17394">
                  <c:v>2.4643137254901957</c:v>
                </c:pt>
                <c:pt idx="17395">
                  <c:v>2.4643137254901957</c:v>
                </c:pt>
                <c:pt idx="17396">
                  <c:v>2.4643137254901957</c:v>
                </c:pt>
                <c:pt idx="17397">
                  <c:v>2.4643137254901957</c:v>
                </c:pt>
                <c:pt idx="17398">
                  <c:v>2.4643137254901957</c:v>
                </c:pt>
                <c:pt idx="17399">
                  <c:v>2.4643137254901957</c:v>
                </c:pt>
                <c:pt idx="17400">
                  <c:v>2.4643137254901957</c:v>
                </c:pt>
                <c:pt idx="17401">
                  <c:v>2.4643137254901957</c:v>
                </c:pt>
                <c:pt idx="17402">
                  <c:v>2.4643137254901957</c:v>
                </c:pt>
                <c:pt idx="17403">
                  <c:v>2.4643137254901957</c:v>
                </c:pt>
                <c:pt idx="17404">
                  <c:v>2.4643137254901957</c:v>
                </c:pt>
                <c:pt idx="17405">
                  <c:v>2.4643137254901957</c:v>
                </c:pt>
                <c:pt idx="17406">
                  <c:v>2.4643137254901957</c:v>
                </c:pt>
                <c:pt idx="17407">
                  <c:v>2.4643137254901957</c:v>
                </c:pt>
                <c:pt idx="17408">
                  <c:v>2.4643137254901957</c:v>
                </c:pt>
                <c:pt idx="17409">
                  <c:v>2.4643137254901957</c:v>
                </c:pt>
                <c:pt idx="17410">
                  <c:v>2.4643137254901957</c:v>
                </c:pt>
                <c:pt idx="17411">
                  <c:v>2.4643137254901957</c:v>
                </c:pt>
                <c:pt idx="17412">
                  <c:v>2.4643137254901957</c:v>
                </c:pt>
                <c:pt idx="17413">
                  <c:v>2.4643137254901957</c:v>
                </c:pt>
                <c:pt idx="17414">
                  <c:v>2.4643137254901957</c:v>
                </c:pt>
                <c:pt idx="17415">
                  <c:v>2.4643137254901957</c:v>
                </c:pt>
                <c:pt idx="17416">
                  <c:v>2.4643137254901957</c:v>
                </c:pt>
                <c:pt idx="17417">
                  <c:v>2.4643137254901957</c:v>
                </c:pt>
                <c:pt idx="17418">
                  <c:v>2.4643137254901957</c:v>
                </c:pt>
                <c:pt idx="17419">
                  <c:v>2.4643137254901957</c:v>
                </c:pt>
                <c:pt idx="17420">
                  <c:v>2.4643137254901957</c:v>
                </c:pt>
                <c:pt idx="17421">
                  <c:v>2.4643137254901957</c:v>
                </c:pt>
                <c:pt idx="17422">
                  <c:v>2.4643137254901957</c:v>
                </c:pt>
                <c:pt idx="17423">
                  <c:v>2.4643137254901957</c:v>
                </c:pt>
                <c:pt idx="17424">
                  <c:v>2.4643137254901957</c:v>
                </c:pt>
                <c:pt idx="17425">
                  <c:v>2.4643137254901957</c:v>
                </c:pt>
                <c:pt idx="17426">
                  <c:v>2.4643137254901957</c:v>
                </c:pt>
                <c:pt idx="17427">
                  <c:v>2.4643137254901957</c:v>
                </c:pt>
                <c:pt idx="17428">
                  <c:v>2.4643137254901957</c:v>
                </c:pt>
                <c:pt idx="17429">
                  <c:v>2.4643137254901957</c:v>
                </c:pt>
                <c:pt idx="17430">
                  <c:v>2.4643137254901957</c:v>
                </c:pt>
                <c:pt idx="17431">
                  <c:v>2.4643137254901957</c:v>
                </c:pt>
                <c:pt idx="17432">
                  <c:v>2.4643137254901957</c:v>
                </c:pt>
                <c:pt idx="17433">
                  <c:v>2.4643137254901957</c:v>
                </c:pt>
                <c:pt idx="17434">
                  <c:v>2.4643137254901957</c:v>
                </c:pt>
                <c:pt idx="17435">
                  <c:v>2.4643137254901957</c:v>
                </c:pt>
                <c:pt idx="17436">
                  <c:v>2.4643137254901957</c:v>
                </c:pt>
                <c:pt idx="17437">
                  <c:v>2.4643137254901957</c:v>
                </c:pt>
                <c:pt idx="17438">
                  <c:v>2.4643137254901957</c:v>
                </c:pt>
                <c:pt idx="17439">
                  <c:v>2.4643137254901957</c:v>
                </c:pt>
                <c:pt idx="17440">
                  <c:v>2.4643137254901957</c:v>
                </c:pt>
                <c:pt idx="17441">
                  <c:v>2.4643137254901957</c:v>
                </c:pt>
                <c:pt idx="17442">
                  <c:v>2.4643137254901957</c:v>
                </c:pt>
                <c:pt idx="17443">
                  <c:v>2.4643137254901957</c:v>
                </c:pt>
                <c:pt idx="17444">
                  <c:v>2.4643137254901957</c:v>
                </c:pt>
                <c:pt idx="17445">
                  <c:v>2.4643137254901957</c:v>
                </c:pt>
                <c:pt idx="17446">
                  <c:v>2.4643137254901957</c:v>
                </c:pt>
                <c:pt idx="17447">
                  <c:v>2.4643137254901957</c:v>
                </c:pt>
                <c:pt idx="17448">
                  <c:v>2.4643137254901957</c:v>
                </c:pt>
                <c:pt idx="17449">
                  <c:v>2.4643137254901957</c:v>
                </c:pt>
                <c:pt idx="17450">
                  <c:v>2.4643137254901957</c:v>
                </c:pt>
                <c:pt idx="17451">
                  <c:v>2.4643137254901957</c:v>
                </c:pt>
                <c:pt idx="17452">
                  <c:v>2.4643137254901957</c:v>
                </c:pt>
                <c:pt idx="17453">
                  <c:v>2.4643137254901957</c:v>
                </c:pt>
                <c:pt idx="17454">
                  <c:v>2.4643137254901957</c:v>
                </c:pt>
                <c:pt idx="17455">
                  <c:v>2.4643137254901957</c:v>
                </c:pt>
                <c:pt idx="17456">
                  <c:v>2.4643137254901957</c:v>
                </c:pt>
                <c:pt idx="17457">
                  <c:v>2.4643137254901957</c:v>
                </c:pt>
                <c:pt idx="17458">
                  <c:v>2.4643137254901957</c:v>
                </c:pt>
                <c:pt idx="17459">
                  <c:v>2.4643137254901957</c:v>
                </c:pt>
                <c:pt idx="17460">
                  <c:v>2.4643137254901957</c:v>
                </c:pt>
                <c:pt idx="17461">
                  <c:v>2.4643137254901957</c:v>
                </c:pt>
                <c:pt idx="17462">
                  <c:v>2.4643137254901957</c:v>
                </c:pt>
                <c:pt idx="17463">
                  <c:v>2.4643137254901957</c:v>
                </c:pt>
                <c:pt idx="17464">
                  <c:v>2.4643137254901957</c:v>
                </c:pt>
                <c:pt idx="17465">
                  <c:v>2.4643137254901957</c:v>
                </c:pt>
                <c:pt idx="17466">
                  <c:v>2.4643137254901957</c:v>
                </c:pt>
                <c:pt idx="17467">
                  <c:v>2.4643137254901957</c:v>
                </c:pt>
                <c:pt idx="17468">
                  <c:v>2.4643137254901957</c:v>
                </c:pt>
                <c:pt idx="17469">
                  <c:v>2.4643137254901957</c:v>
                </c:pt>
                <c:pt idx="17470">
                  <c:v>2.4643137254901957</c:v>
                </c:pt>
                <c:pt idx="17471">
                  <c:v>2.4643137254901957</c:v>
                </c:pt>
                <c:pt idx="17472">
                  <c:v>2.4643137254901957</c:v>
                </c:pt>
                <c:pt idx="17473">
                  <c:v>2.4643137254901957</c:v>
                </c:pt>
                <c:pt idx="17474">
                  <c:v>2.4643137254901957</c:v>
                </c:pt>
                <c:pt idx="17475">
                  <c:v>2.4643137254901957</c:v>
                </c:pt>
                <c:pt idx="17476">
                  <c:v>2.4643137254901957</c:v>
                </c:pt>
                <c:pt idx="17477">
                  <c:v>2.4643137254901957</c:v>
                </c:pt>
                <c:pt idx="17478">
                  <c:v>2.4643137254901957</c:v>
                </c:pt>
                <c:pt idx="17479">
                  <c:v>2.4643137254901957</c:v>
                </c:pt>
                <c:pt idx="17480">
                  <c:v>2.4643137254901957</c:v>
                </c:pt>
                <c:pt idx="17481">
                  <c:v>2.4643137254901957</c:v>
                </c:pt>
                <c:pt idx="17482">
                  <c:v>2.4643137254901957</c:v>
                </c:pt>
                <c:pt idx="17483">
                  <c:v>2.4643137254901957</c:v>
                </c:pt>
                <c:pt idx="17484">
                  <c:v>2.4643137254901957</c:v>
                </c:pt>
                <c:pt idx="17485">
                  <c:v>2.4643137254901957</c:v>
                </c:pt>
                <c:pt idx="17486">
                  <c:v>2.4643137254901957</c:v>
                </c:pt>
                <c:pt idx="17487">
                  <c:v>2.4643137254901957</c:v>
                </c:pt>
                <c:pt idx="17488">
                  <c:v>2.4643137254901957</c:v>
                </c:pt>
                <c:pt idx="17489">
                  <c:v>2.4643137254901957</c:v>
                </c:pt>
                <c:pt idx="17490">
                  <c:v>2.4643137254901957</c:v>
                </c:pt>
                <c:pt idx="17491">
                  <c:v>2.4643137254901957</c:v>
                </c:pt>
                <c:pt idx="17492">
                  <c:v>2.4643137254901957</c:v>
                </c:pt>
                <c:pt idx="17493">
                  <c:v>2.4643137254901957</c:v>
                </c:pt>
                <c:pt idx="17494">
                  <c:v>2.4643137254901957</c:v>
                </c:pt>
                <c:pt idx="17495">
                  <c:v>2.4643137254901957</c:v>
                </c:pt>
                <c:pt idx="17496">
                  <c:v>2.4643137254901957</c:v>
                </c:pt>
                <c:pt idx="17497">
                  <c:v>2.4643137254901957</c:v>
                </c:pt>
                <c:pt idx="17498">
                  <c:v>2.4643137254901957</c:v>
                </c:pt>
                <c:pt idx="17499">
                  <c:v>2.4643137254901957</c:v>
                </c:pt>
                <c:pt idx="17500">
                  <c:v>2.4643137254901957</c:v>
                </c:pt>
                <c:pt idx="17501">
                  <c:v>2.4643137254901957</c:v>
                </c:pt>
                <c:pt idx="17502">
                  <c:v>2.4643137254901957</c:v>
                </c:pt>
                <c:pt idx="17503">
                  <c:v>2.4643137254901957</c:v>
                </c:pt>
                <c:pt idx="17504">
                  <c:v>2.4643137254901957</c:v>
                </c:pt>
                <c:pt idx="17505">
                  <c:v>2.4643137254901957</c:v>
                </c:pt>
                <c:pt idx="17506">
                  <c:v>2.4643137254901957</c:v>
                </c:pt>
                <c:pt idx="17507">
                  <c:v>2.4643137254901957</c:v>
                </c:pt>
                <c:pt idx="17508">
                  <c:v>2.4643137254901957</c:v>
                </c:pt>
                <c:pt idx="17509">
                  <c:v>2.4643137254901957</c:v>
                </c:pt>
                <c:pt idx="17510">
                  <c:v>2.4643137254901957</c:v>
                </c:pt>
                <c:pt idx="17511">
                  <c:v>2.4643137254901957</c:v>
                </c:pt>
                <c:pt idx="17512">
                  <c:v>2.4643137254901957</c:v>
                </c:pt>
                <c:pt idx="17513">
                  <c:v>2.4643137254901957</c:v>
                </c:pt>
                <c:pt idx="17514">
                  <c:v>2.4643137254901957</c:v>
                </c:pt>
                <c:pt idx="17515">
                  <c:v>2.4643137254901957</c:v>
                </c:pt>
                <c:pt idx="17516">
                  <c:v>2.4643137254901957</c:v>
                </c:pt>
                <c:pt idx="17517">
                  <c:v>2.4643137254901957</c:v>
                </c:pt>
                <c:pt idx="17518">
                  <c:v>2.4643137254901957</c:v>
                </c:pt>
                <c:pt idx="17519">
                  <c:v>2.4643137254901957</c:v>
                </c:pt>
                <c:pt idx="17520">
                  <c:v>2.4643137254901957</c:v>
                </c:pt>
                <c:pt idx="17521">
                  <c:v>2.4643137254901957</c:v>
                </c:pt>
                <c:pt idx="17522">
                  <c:v>2.4643137254901957</c:v>
                </c:pt>
                <c:pt idx="17523">
                  <c:v>2.4643137254901957</c:v>
                </c:pt>
                <c:pt idx="17524">
                  <c:v>2.4643137254901957</c:v>
                </c:pt>
                <c:pt idx="17525">
                  <c:v>2.4643137254901957</c:v>
                </c:pt>
                <c:pt idx="17526">
                  <c:v>2.4643137254901957</c:v>
                </c:pt>
                <c:pt idx="17527">
                  <c:v>2.4643137254901957</c:v>
                </c:pt>
                <c:pt idx="17528">
                  <c:v>2.4643137254901957</c:v>
                </c:pt>
                <c:pt idx="17529">
                  <c:v>2.4643137254901957</c:v>
                </c:pt>
                <c:pt idx="17530">
                  <c:v>2.4643137254901957</c:v>
                </c:pt>
                <c:pt idx="17531">
                  <c:v>2.4643137254901957</c:v>
                </c:pt>
                <c:pt idx="17532">
                  <c:v>2.4643137254901957</c:v>
                </c:pt>
                <c:pt idx="17533">
                  <c:v>2.4643137254901957</c:v>
                </c:pt>
                <c:pt idx="17534">
                  <c:v>2.4643137254901957</c:v>
                </c:pt>
                <c:pt idx="17535">
                  <c:v>2.4643137254901957</c:v>
                </c:pt>
                <c:pt idx="17536">
                  <c:v>2.4643137254901957</c:v>
                </c:pt>
                <c:pt idx="17537">
                  <c:v>2.4643137254901957</c:v>
                </c:pt>
                <c:pt idx="17538">
                  <c:v>2.4643137254901957</c:v>
                </c:pt>
                <c:pt idx="17539">
                  <c:v>2.4643137254901957</c:v>
                </c:pt>
                <c:pt idx="17540">
                  <c:v>2.4643137254901957</c:v>
                </c:pt>
                <c:pt idx="17541">
                  <c:v>2.4643137254901957</c:v>
                </c:pt>
                <c:pt idx="17542">
                  <c:v>2.4643137254901957</c:v>
                </c:pt>
                <c:pt idx="17543">
                  <c:v>2.4643137254901957</c:v>
                </c:pt>
                <c:pt idx="17544">
                  <c:v>2.4643137254901957</c:v>
                </c:pt>
                <c:pt idx="17545">
                  <c:v>2.4643137254901957</c:v>
                </c:pt>
                <c:pt idx="17546">
                  <c:v>2.4643137254901957</c:v>
                </c:pt>
                <c:pt idx="17547">
                  <c:v>2.4643137254901957</c:v>
                </c:pt>
                <c:pt idx="17548">
                  <c:v>2.4643137254901957</c:v>
                </c:pt>
                <c:pt idx="17549">
                  <c:v>2.4643137254901957</c:v>
                </c:pt>
                <c:pt idx="17550">
                  <c:v>2.4643137254901957</c:v>
                </c:pt>
                <c:pt idx="17551">
                  <c:v>2.4643137254901957</c:v>
                </c:pt>
                <c:pt idx="17552">
                  <c:v>2.4643137254901957</c:v>
                </c:pt>
                <c:pt idx="17553">
                  <c:v>2.4643137254901957</c:v>
                </c:pt>
                <c:pt idx="17554">
                  <c:v>2.4643137254901957</c:v>
                </c:pt>
                <c:pt idx="17555">
                  <c:v>2.4643137254901957</c:v>
                </c:pt>
                <c:pt idx="17556">
                  <c:v>2.4643137254901957</c:v>
                </c:pt>
                <c:pt idx="17557">
                  <c:v>2.4643137254901957</c:v>
                </c:pt>
                <c:pt idx="17558">
                  <c:v>2.4643137254901957</c:v>
                </c:pt>
                <c:pt idx="17559">
                  <c:v>2.4643137254901957</c:v>
                </c:pt>
                <c:pt idx="17560">
                  <c:v>2.4643137254901957</c:v>
                </c:pt>
                <c:pt idx="17561">
                  <c:v>2.4643137254901957</c:v>
                </c:pt>
                <c:pt idx="17562">
                  <c:v>2.4643137254901957</c:v>
                </c:pt>
                <c:pt idx="17563">
                  <c:v>2.4643137254901957</c:v>
                </c:pt>
                <c:pt idx="17564">
                  <c:v>2.4643137254901957</c:v>
                </c:pt>
                <c:pt idx="17565">
                  <c:v>2.4643137254901957</c:v>
                </c:pt>
                <c:pt idx="17566">
                  <c:v>2.4643137254901957</c:v>
                </c:pt>
                <c:pt idx="17567">
                  <c:v>2.4643137254901957</c:v>
                </c:pt>
                <c:pt idx="17568">
                  <c:v>2.4643137254901957</c:v>
                </c:pt>
                <c:pt idx="17569">
                  <c:v>2.4643137254901957</c:v>
                </c:pt>
                <c:pt idx="17570">
                  <c:v>2.4643137254901957</c:v>
                </c:pt>
                <c:pt idx="17571">
                  <c:v>2.4643137254901957</c:v>
                </c:pt>
                <c:pt idx="17572">
                  <c:v>2.4643137254901957</c:v>
                </c:pt>
                <c:pt idx="17573">
                  <c:v>2.4643137254901957</c:v>
                </c:pt>
                <c:pt idx="17574">
                  <c:v>2.4643137254901957</c:v>
                </c:pt>
                <c:pt idx="17575">
                  <c:v>2.4643137254901957</c:v>
                </c:pt>
                <c:pt idx="17576">
                  <c:v>2.4643137254901957</c:v>
                </c:pt>
                <c:pt idx="17577">
                  <c:v>2.4643137254901957</c:v>
                </c:pt>
                <c:pt idx="17578">
                  <c:v>2.4643137254901957</c:v>
                </c:pt>
                <c:pt idx="17579">
                  <c:v>2.4643137254901957</c:v>
                </c:pt>
                <c:pt idx="17580">
                  <c:v>2.4643137254901957</c:v>
                </c:pt>
                <c:pt idx="17581">
                  <c:v>2.4643137254901957</c:v>
                </c:pt>
                <c:pt idx="17582">
                  <c:v>2.4643137254901957</c:v>
                </c:pt>
                <c:pt idx="17583">
                  <c:v>2.4643137254901957</c:v>
                </c:pt>
                <c:pt idx="17584">
                  <c:v>2.4643137254901957</c:v>
                </c:pt>
                <c:pt idx="17585">
                  <c:v>2.4643137254901957</c:v>
                </c:pt>
                <c:pt idx="17586">
                  <c:v>2.4643137254901957</c:v>
                </c:pt>
                <c:pt idx="17587">
                  <c:v>2.4643137254901957</c:v>
                </c:pt>
                <c:pt idx="17588">
                  <c:v>2.4643137254901957</c:v>
                </c:pt>
                <c:pt idx="17589">
                  <c:v>2.4643137254901957</c:v>
                </c:pt>
                <c:pt idx="17590">
                  <c:v>2.4643137254901957</c:v>
                </c:pt>
                <c:pt idx="17591">
                  <c:v>2.4643137254901957</c:v>
                </c:pt>
                <c:pt idx="17592">
                  <c:v>2.4643137254901957</c:v>
                </c:pt>
                <c:pt idx="17593">
                  <c:v>2.4643137254901957</c:v>
                </c:pt>
                <c:pt idx="17594">
                  <c:v>2.4643137254901957</c:v>
                </c:pt>
                <c:pt idx="17595">
                  <c:v>2.4643137254901957</c:v>
                </c:pt>
                <c:pt idx="17596">
                  <c:v>2.4643137254901957</c:v>
                </c:pt>
                <c:pt idx="17597">
                  <c:v>2.4643137254901957</c:v>
                </c:pt>
                <c:pt idx="17598">
                  <c:v>2.4643137254901957</c:v>
                </c:pt>
                <c:pt idx="17599">
                  <c:v>2.4643137254901957</c:v>
                </c:pt>
                <c:pt idx="17600">
                  <c:v>2.4643137254901957</c:v>
                </c:pt>
                <c:pt idx="17601">
                  <c:v>2.4643137254901957</c:v>
                </c:pt>
                <c:pt idx="17602">
                  <c:v>2.4643137254901957</c:v>
                </c:pt>
                <c:pt idx="17603">
                  <c:v>2.4643137254901957</c:v>
                </c:pt>
                <c:pt idx="17604">
                  <c:v>2.4643137254901957</c:v>
                </c:pt>
                <c:pt idx="17605">
                  <c:v>2.4643137254901957</c:v>
                </c:pt>
                <c:pt idx="17606">
                  <c:v>2.4643137254901957</c:v>
                </c:pt>
                <c:pt idx="17607">
                  <c:v>2.4643137254901957</c:v>
                </c:pt>
                <c:pt idx="17608">
                  <c:v>2.4643137254901957</c:v>
                </c:pt>
                <c:pt idx="17609">
                  <c:v>2.4643137254901957</c:v>
                </c:pt>
                <c:pt idx="17610">
                  <c:v>2.4643137254901957</c:v>
                </c:pt>
                <c:pt idx="17611">
                  <c:v>2.4643137254901957</c:v>
                </c:pt>
                <c:pt idx="17612">
                  <c:v>2.4643137254901957</c:v>
                </c:pt>
                <c:pt idx="17613">
                  <c:v>2.4643137254901957</c:v>
                </c:pt>
                <c:pt idx="17614">
                  <c:v>2.4643137254901957</c:v>
                </c:pt>
                <c:pt idx="17615">
                  <c:v>2.4643137254901957</c:v>
                </c:pt>
                <c:pt idx="17616">
                  <c:v>2.4643137254901957</c:v>
                </c:pt>
                <c:pt idx="17617">
                  <c:v>2.4643137254901957</c:v>
                </c:pt>
                <c:pt idx="17618">
                  <c:v>2.4643137254901957</c:v>
                </c:pt>
                <c:pt idx="17619">
                  <c:v>2.4643137254901957</c:v>
                </c:pt>
                <c:pt idx="17620">
                  <c:v>2.4643137254901957</c:v>
                </c:pt>
                <c:pt idx="17621">
                  <c:v>2.4643137254901957</c:v>
                </c:pt>
                <c:pt idx="17622">
                  <c:v>2.4643137254901957</c:v>
                </c:pt>
                <c:pt idx="17623">
                  <c:v>2.4643137254901957</c:v>
                </c:pt>
                <c:pt idx="17624">
                  <c:v>2.4643137254901957</c:v>
                </c:pt>
                <c:pt idx="17625">
                  <c:v>2.4643137254901957</c:v>
                </c:pt>
                <c:pt idx="17626">
                  <c:v>2.4643137254901957</c:v>
                </c:pt>
                <c:pt idx="17627">
                  <c:v>2.4643137254901957</c:v>
                </c:pt>
                <c:pt idx="17628">
                  <c:v>2.4643137254901957</c:v>
                </c:pt>
                <c:pt idx="17629">
                  <c:v>2.4643137254901957</c:v>
                </c:pt>
                <c:pt idx="17630">
                  <c:v>2.4643137254901957</c:v>
                </c:pt>
                <c:pt idx="17631">
                  <c:v>2.4643137254901957</c:v>
                </c:pt>
                <c:pt idx="17632">
                  <c:v>2.4643137254901957</c:v>
                </c:pt>
                <c:pt idx="17633">
                  <c:v>2.4643137254901957</c:v>
                </c:pt>
                <c:pt idx="17634">
                  <c:v>2.4643137254901957</c:v>
                </c:pt>
                <c:pt idx="17635">
                  <c:v>2.4643137254901957</c:v>
                </c:pt>
                <c:pt idx="17636">
                  <c:v>2.4643137254901957</c:v>
                </c:pt>
                <c:pt idx="17637">
                  <c:v>2.4643137254901957</c:v>
                </c:pt>
                <c:pt idx="17638">
                  <c:v>2.4643137254901957</c:v>
                </c:pt>
                <c:pt idx="17639">
                  <c:v>2.4643137254901957</c:v>
                </c:pt>
                <c:pt idx="17640">
                  <c:v>2.4643137254901957</c:v>
                </c:pt>
                <c:pt idx="17641">
                  <c:v>2.4643137254901957</c:v>
                </c:pt>
                <c:pt idx="17642">
                  <c:v>2.4643137254901957</c:v>
                </c:pt>
                <c:pt idx="17643">
                  <c:v>2.4643137254901957</c:v>
                </c:pt>
                <c:pt idx="17644">
                  <c:v>2.4643137254901957</c:v>
                </c:pt>
                <c:pt idx="17645">
                  <c:v>2.4643137254901957</c:v>
                </c:pt>
                <c:pt idx="17646">
                  <c:v>2.4643137254901957</c:v>
                </c:pt>
                <c:pt idx="17647">
                  <c:v>2.4643137254901957</c:v>
                </c:pt>
                <c:pt idx="17648">
                  <c:v>2.4643137254901957</c:v>
                </c:pt>
                <c:pt idx="17649">
                  <c:v>2.4643137254901957</c:v>
                </c:pt>
                <c:pt idx="17650">
                  <c:v>2.4643137254901957</c:v>
                </c:pt>
                <c:pt idx="17651">
                  <c:v>2.4643137254901957</c:v>
                </c:pt>
                <c:pt idx="17652">
                  <c:v>2.4643137254901957</c:v>
                </c:pt>
                <c:pt idx="17653">
                  <c:v>2.4643137254901957</c:v>
                </c:pt>
                <c:pt idx="17654">
                  <c:v>2.4643137254901957</c:v>
                </c:pt>
                <c:pt idx="17655">
                  <c:v>2.4643137254901957</c:v>
                </c:pt>
                <c:pt idx="17656">
                  <c:v>2.4643137254901957</c:v>
                </c:pt>
                <c:pt idx="17657">
                  <c:v>2.4643137254901957</c:v>
                </c:pt>
                <c:pt idx="17658">
                  <c:v>2.4643137254901957</c:v>
                </c:pt>
                <c:pt idx="17659">
                  <c:v>2.4643137254901957</c:v>
                </c:pt>
                <c:pt idx="17660">
                  <c:v>2.4643137254901957</c:v>
                </c:pt>
                <c:pt idx="17661">
                  <c:v>2.4643137254901957</c:v>
                </c:pt>
                <c:pt idx="17662">
                  <c:v>2.4643137254901957</c:v>
                </c:pt>
                <c:pt idx="17663">
                  <c:v>2.4643137254901957</c:v>
                </c:pt>
                <c:pt idx="17664">
                  <c:v>2.4643137254901957</c:v>
                </c:pt>
                <c:pt idx="17665">
                  <c:v>2.4643137254901957</c:v>
                </c:pt>
                <c:pt idx="17666">
                  <c:v>2.4643137254901957</c:v>
                </c:pt>
                <c:pt idx="17667">
                  <c:v>2.4643137254901957</c:v>
                </c:pt>
                <c:pt idx="17668">
                  <c:v>2.4643137254901957</c:v>
                </c:pt>
                <c:pt idx="17669">
                  <c:v>2.4643137254901957</c:v>
                </c:pt>
                <c:pt idx="17670">
                  <c:v>2.4643137254901957</c:v>
                </c:pt>
                <c:pt idx="17671">
                  <c:v>2.4643137254901957</c:v>
                </c:pt>
                <c:pt idx="17672">
                  <c:v>2.4643137254901957</c:v>
                </c:pt>
                <c:pt idx="17673">
                  <c:v>2.4643137254901957</c:v>
                </c:pt>
                <c:pt idx="17674">
                  <c:v>2.4643137254901957</c:v>
                </c:pt>
                <c:pt idx="17675">
                  <c:v>2.4643137254901957</c:v>
                </c:pt>
                <c:pt idx="17676">
                  <c:v>2.4643137254901957</c:v>
                </c:pt>
                <c:pt idx="17677">
                  <c:v>2.4643137254901957</c:v>
                </c:pt>
                <c:pt idx="17678">
                  <c:v>2.4643137254901957</c:v>
                </c:pt>
                <c:pt idx="17679">
                  <c:v>2.4643137254901957</c:v>
                </c:pt>
                <c:pt idx="17680">
                  <c:v>2.4643137254901957</c:v>
                </c:pt>
                <c:pt idx="17681">
                  <c:v>2.4643137254901957</c:v>
                </c:pt>
                <c:pt idx="17682">
                  <c:v>2.4643137254901957</c:v>
                </c:pt>
                <c:pt idx="17683">
                  <c:v>2.4643137254901957</c:v>
                </c:pt>
                <c:pt idx="17684">
                  <c:v>2.4643137254901957</c:v>
                </c:pt>
                <c:pt idx="17685">
                  <c:v>2.4643137254901957</c:v>
                </c:pt>
                <c:pt idx="17686">
                  <c:v>2.4643137254901957</c:v>
                </c:pt>
                <c:pt idx="17687">
                  <c:v>2.4643137254901957</c:v>
                </c:pt>
                <c:pt idx="17688">
                  <c:v>2.4643137254901957</c:v>
                </c:pt>
                <c:pt idx="17689">
                  <c:v>2.4643137254901957</c:v>
                </c:pt>
                <c:pt idx="17690">
                  <c:v>2.4643137254901957</c:v>
                </c:pt>
                <c:pt idx="17691">
                  <c:v>2.4643137254901957</c:v>
                </c:pt>
                <c:pt idx="17692">
                  <c:v>2.4643137254901957</c:v>
                </c:pt>
                <c:pt idx="17693">
                  <c:v>2.4643137254901957</c:v>
                </c:pt>
                <c:pt idx="17694">
                  <c:v>2.4643137254901957</c:v>
                </c:pt>
                <c:pt idx="17695">
                  <c:v>2.4643137254901957</c:v>
                </c:pt>
                <c:pt idx="17696">
                  <c:v>2.4643137254901957</c:v>
                </c:pt>
                <c:pt idx="17697">
                  <c:v>2.4643137254901957</c:v>
                </c:pt>
                <c:pt idx="17698">
                  <c:v>2.4643137254901957</c:v>
                </c:pt>
                <c:pt idx="17699">
                  <c:v>2.4643137254901957</c:v>
                </c:pt>
                <c:pt idx="17700">
                  <c:v>2.4643137254901957</c:v>
                </c:pt>
                <c:pt idx="17701">
                  <c:v>2.4643137254901957</c:v>
                </c:pt>
                <c:pt idx="17702">
                  <c:v>2.4643137254901957</c:v>
                </c:pt>
                <c:pt idx="17703">
                  <c:v>2.4643137254901957</c:v>
                </c:pt>
                <c:pt idx="17704">
                  <c:v>2.4643137254901957</c:v>
                </c:pt>
                <c:pt idx="17705">
                  <c:v>2.4643137254901957</c:v>
                </c:pt>
                <c:pt idx="17706">
                  <c:v>2.4643137254901957</c:v>
                </c:pt>
                <c:pt idx="17707">
                  <c:v>2.4643137254901957</c:v>
                </c:pt>
                <c:pt idx="17708">
                  <c:v>2.4643137254901957</c:v>
                </c:pt>
                <c:pt idx="17709">
                  <c:v>2.4643137254901957</c:v>
                </c:pt>
                <c:pt idx="17710">
                  <c:v>2.4643137254901957</c:v>
                </c:pt>
                <c:pt idx="17711">
                  <c:v>2.4643137254901957</c:v>
                </c:pt>
                <c:pt idx="17712">
                  <c:v>2.4643137254901957</c:v>
                </c:pt>
                <c:pt idx="17713">
                  <c:v>2.4643137254901957</c:v>
                </c:pt>
                <c:pt idx="17714">
                  <c:v>2.4643137254901957</c:v>
                </c:pt>
                <c:pt idx="17715">
                  <c:v>2.4643137254901957</c:v>
                </c:pt>
                <c:pt idx="17716">
                  <c:v>2.4643137254901957</c:v>
                </c:pt>
                <c:pt idx="17717">
                  <c:v>2.4643137254901957</c:v>
                </c:pt>
                <c:pt idx="17718">
                  <c:v>2.4643137254901957</c:v>
                </c:pt>
                <c:pt idx="17719">
                  <c:v>2.4643137254901957</c:v>
                </c:pt>
                <c:pt idx="17720">
                  <c:v>2.4643137254901957</c:v>
                </c:pt>
                <c:pt idx="17721">
                  <c:v>2.4643137254901957</c:v>
                </c:pt>
                <c:pt idx="17722">
                  <c:v>2.4643137254901957</c:v>
                </c:pt>
                <c:pt idx="17723">
                  <c:v>2.4643137254901957</c:v>
                </c:pt>
                <c:pt idx="17724">
                  <c:v>2.4643137254901957</c:v>
                </c:pt>
                <c:pt idx="17725">
                  <c:v>2.4643137254901957</c:v>
                </c:pt>
                <c:pt idx="17726">
                  <c:v>2.4643137254901957</c:v>
                </c:pt>
                <c:pt idx="17727">
                  <c:v>2.4643137254901957</c:v>
                </c:pt>
                <c:pt idx="17728">
                  <c:v>2.4643137254901957</c:v>
                </c:pt>
                <c:pt idx="17729">
                  <c:v>2.4643137254901957</c:v>
                </c:pt>
                <c:pt idx="17730">
                  <c:v>2.4643137254901957</c:v>
                </c:pt>
                <c:pt idx="17731">
                  <c:v>2.4643137254901957</c:v>
                </c:pt>
                <c:pt idx="17732">
                  <c:v>2.4643137254901957</c:v>
                </c:pt>
                <c:pt idx="17733">
                  <c:v>2.4643137254901957</c:v>
                </c:pt>
                <c:pt idx="17734">
                  <c:v>2.4643137254901957</c:v>
                </c:pt>
                <c:pt idx="17735">
                  <c:v>2.4643137254901957</c:v>
                </c:pt>
                <c:pt idx="17736">
                  <c:v>2.4643137254901957</c:v>
                </c:pt>
                <c:pt idx="17737">
                  <c:v>2.4643137254901957</c:v>
                </c:pt>
                <c:pt idx="17738">
                  <c:v>2.4643137254901957</c:v>
                </c:pt>
                <c:pt idx="17739">
                  <c:v>2.4643137254901957</c:v>
                </c:pt>
                <c:pt idx="17740">
                  <c:v>2.4643137254901957</c:v>
                </c:pt>
                <c:pt idx="17741">
                  <c:v>2.4643137254901957</c:v>
                </c:pt>
                <c:pt idx="17742">
                  <c:v>2.4643137254901957</c:v>
                </c:pt>
                <c:pt idx="17743">
                  <c:v>2.4643137254901957</c:v>
                </c:pt>
                <c:pt idx="17744">
                  <c:v>2.4643137254901957</c:v>
                </c:pt>
                <c:pt idx="17745">
                  <c:v>2.4643137254901957</c:v>
                </c:pt>
                <c:pt idx="17746">
                  <c:v>2.4643137254901957</c:v>
                </c:pt>
                <c:pt idx="17747">
                  <c:v>2.4643137254901957</c:v>
                </c:pt>
                <c:pt idx="17748">
                  <c:v>2.4643137254901957</c:v>
                </c:pt>
                <c:pt idx="17749">
                  <c:v>2.4643137254901957</c:v>
                </c:pt>
                <c:pt idx="17750">
                  <c:v>2.4643137254901957</c:v>
                </c:pt>
                <c:pt idx="17751">
                  <c:v>2.4643137254901957</c:v>
                </c:pt>
                <c:pt idx="17752">
                  <c:v>2.4643137254901957</c:v>
                </c:pt>
                <c:pt idx="17753">
                  <c:v>2.4643137254901957</c:v>
                </c:pt>
                <c:pt idx="17754">
                  <c:v>2.4643137254901957</c:v>
                </c:pt>
                <c:pt idx="17755">
                  <c:v>2.4643137254901957</c:v>
                </c:pt>
                <c:pt idx="17756">
                  <c:v>2.4643137254901957</c:v>
                </c:pt>
                <c:pt idx="17757">
                  <c:v>2.4643137254901957</c:v>
                </c:pt>
                <c:pt idx="17758">
                  <c:v>2.4643137254901957</c:v>
                </c:pt>
                <c:pt idx="17759">
                  <c:v>2.4643137254901957</c:v>
                </c:pt>
                <c:pt idx="17760">
                  <c:v>2.4643137254901957</c:v>
                </c:pt>
                <c:pt idx="17761">
                  <c:v>2.4643137254901957</c:v>
                </c:pt>
                <c:pt idx="17762">
                  <c:v>2.4643137254901957</c:v>
                </c:pt>
                <c:pt idx="17763">
                  <c:v>2.4643137254901957</c:v>
                </c:pt>
                <c:pt idx="17764">
                  <c:v>2.4643137254901957</c:v>
                </c:pt>
                <c:pt idx="17765">
                  <c:v>2.4643137254901957</c:v>
                </c:pt>
                <c:pt idx="17766">
                  <c:v>2.4643137254901957</c:v>
                </c:pt>
                <c:pt idx="17767">
                  <c:v>2.4643137254901957</c:v>
                </c:pt>
                <c:pt idx="17768">
                  <c:v>2.4643137254901957</c:v>
                </c:pt>
                <c:pt idx="17769">
                  <c:v>2.4643137254901957</c:v>
                </c:pt>
                <c:pt idx="17770">
                  <c:v>2.4643137254901957</c:v>
                </c:pt>
                <c:pt idx="17771">
                  <c:v>2.4643137254901957</c:v>
                </c:pt>
                <c:pt idx="17772">
                  <c:v>2.4643137254901957</c:v>
                </c:pt>
                <c:pt idx="17773">
                  <c:v>2.4643137254901957</c:v>
                </c:pt>
                <c:pt idx="17774">
                  <c:v>2.4643137254901957</c:v>
                </c:pt>
                <c:pt idx="17775">
                  <c:v>2.4643137254901957</c:v>
                </c:pt>
                <c:pt idx="17776">
                  <c:v>2.4643137254901957</c:v>
                </c:pt>
                <c:pt idx="17777">
                  <c:v>2.4643137254901957</c:v>
                </c:pt>
                <c:pt idx="17778">
                  <c:v>2.4643137254901957</c:v>
                </c:pt>
                <c:pt idx="17779">
                  <c:v>2.4643137254901957</c:v>
                </c:pt>
                <c:pt idx="17780">
                  <c:v>2.4643137254901957</c:v>
                </c:pt>
                <c:pt idx="17781">
                  <c:v>2.4643137254901957</c:v>
                </c:pt>
                <c:pt idx="17782">
                  <c:v>2.4643137254901957</c:v>
                </c:pt>
                <c:pt idx="17783">
                  <c:v>2.4643137254901957</c:v>
                </c:pt>
                <c:pt idx="17784">
                  <c:v>2.4643137254901957</c:v>
                </c:pt>
                <c:pt idx="17785">
                  <c:v>2.4643137254901957</c:v>
                </c:pt>
                <c:pt idx="17786">
                  <c:v>2.4643137254901957</c:v>
                </c:pt>
                <c:pt idx="17787">
                  <c:v>2.4643137254901957</c:v>
                </c:pt>
                <c:pt idx="17788">
                  <c:v>2.4643137254901957</c:v>
                </c:pt>
                <c:pt idx="17789">
                  <c:v>2.4643137254901957</c:v>
                </c:pt>
                <c:pt idx="17790">
                  <c:v>2.4643137254901957</c:v>
                </c:pt>
                <c:pt idx="17791">
                  <c:v>2.4643137254901957</c:v>
                </c:pt>
                <c:pt idx="17792">
                  <c:v>2.4643137254901957</c:v>
                </c:pt>
                <c:pt idx="17793">
                  <c:v>2.4643137254901957</c:v>
                </c:pt>
                <c:pt idx="17794">
                  <c:v>2.4643137254901957</c:v>
                </c:pt>
                <c:pt idx="17795">
                  <c:v>2.4643137254901957</c:v>
                </c:pt>
                <c:pt idx="17796">
                  <c:v>2.4643137254901957</c:v>
                </c:pt>
                <c:pt idx="17797">
                  <c:v>2.4643137254901957</c:v>
                </c:pt>
                <c:pt idx="17798">
                  <c:v>2.4643137254901957</c:v>
                </c:pt>
                <c:pt idx="17799">
                  <c:v>2.4643137254901957</c:v>
                </c:pt>
                <c:pt idx="17800">
                  <c:v>2.4643137254901957</c:v>
                </c:pt>
                <c:pt idx="17801">
                  <c:v>2.4643137254901957</c:v>
                </c:pt>
                <c:pt idx="17802">
                  <c:v>2.4643137254901957</c:v>
                </c:pt>
                <c:pt idx="17803">
                  <c:v>2.4643137254901957</c:v>
                </c:pt>
                <c:pt idx="17804">
                  <c:v>2.4643137254901957</c:v>
                </c:pt>
                <c:pt idx="17805">
                  <c:v>2.4643137254901957</c:v>
                </c:pt>
                <c:pt idx="17806">
                  <c:v>2.4643137254901957</c:v>
                </c:pt>
                <c:pt idx="17807">
                  <c:v>2.4643137254901957</c:v>
                </c:pt>
                <c:pt idx="17808">
                  <c:v>2.4643137254901957</c:v>
                </c:pt>
                <c:pt idx="17809">
                  <c:v>2.4643137254901957</c:v>
                </c:pt>
                <c:pt idx="17810">
                  <c:v>2.4643137254901957</c:v>
                </c:pt>
                <c:pt idx="17811">
                  <c:v>2.4643137254901957</c:v>
                </c:pt>
                <c:pt idx="17812">
                  <c:v>2.4643137254901957</c:v>
                </c:pt>
                <c:pt idx="17813">
                  <c:v>2.4643137254901957</c:v>
                </c:pt>
                <c:pt idx="17814">
                  <c:v>2.4643137254901957</c:v>
                </c:pt>
                <c:pt idx="17815">
                  <c:v>2.4643137254901957</c:v>
                </c:pt>
                <c:pt idx="17816">
                  <c:v>2.4643137254901957</c:v>
                </c:pt>
                <c:pt idx="17817">
                  <c:v>2.4643137254901957</c:v>
                </c:pt>
                <c:pt idx="17818">
                  <c:v>2.4643137254901957</c:v>
                </c:pt>
                <c:pt idx="17819">
                  <c:v>2.4643137254901957</c:v>
                </c:pt>
                <c:pt idx="17820">
                  <c:v>2.4643137254901957</c:v>
                </c:pt>
                <c:pt idx="17821">
                  <c:v>2.4643137254901957</c:v>
                </c:pt>
                <c:pt idx="17822">
                  <c:v>2.4643137254901957</c:v>
                </c:pt>
                <c:pt idx="17823">
                  <c:v>2.4643137254901957</c:v>
                </c:pt>
                <c:pt idx="17824">
                  <c:v>2.4643137254901957</c:v>
                </c:pt>
                <c:pt idx="17825">
                  <c:v>2.4643137254901957</c:v>
                </c:pt>
                <c:pt idx="17826">
                  <c:v>2.4643137254901957</c:v>
                </c:pt>
                <c:pt idx="17827">
                  <c:v>2.4643137254901957</c:v>
                </c:pt>
                <c:pt idx="17828">
                  <c:v>2.4643137254901957</c:v>
                </c:pt>
                <c:pt idx="17829">
                  <c:v>2.4643137254901957</c:v>
                </c:pt>
                <c:pt idx="17830">
                  <c:v>2.4643137254901957</c:v>
                </c:pt>
                <c:pt idx="17831">
                  <c:v>2.4643137254901957</c:v>
                </c:pt>
                <c:pt idx="17832">
                  <c:v>2.4643137254901957</c:v>
                </c:pt>
                <c:pt idx="17833">
                  <c:v>2.4643137254901957</c:v>
                </c:pt>
                <c:pt idx="17834">
                  <c:v>2.4643137254901957</c:v>
                </c:pt>
                <c:pt idx="17835">
                  <c:v>2.4643137254901957</c:v>
                </c:pt>
                <c:pt idx="17836">
                  <c:v>2.4643137254901957</c:v>
                </c:pt>
                <c:pt idx="17837">
                  <c:v>2.4643137254901957</c:v>
                </c:pt>
                <c:pt idx="17838">
                  <c:v>2.4643137254901957</c:v>
                </c:pt>
                <c:pt idx="17839">
                  <c:v>2.4643137254901957</c:v>
                </c:pt>
                <c:pt idx="17840">
                  <c:v>2.4643137254901957</c:v>
                </c:pt>
                <c:pt idx="17841">
                  <c:v>2.4643137254901957</c:v>
                </c:pt>
                <c:pt idx="17842">
                  <c:v>2.4643137254901957</c:v>
                </c:pt>
                <c:pt idx="17843">
                  <c:v>2.4643137254901957</c:v>
                </c:pt>
                <c:pt idx="17844">
                  <c:v>2.4643137254901957</c:v>
                </c:pt>
                <c:pt idx="17845">
                  <c:v>2.4643137254901957</c:v>
                </c:pt>
                <c:pt idx="17846">
                  <c:v>2.4643137254901957</c:v>
                </c:pt>
                <c:pt idx="17847">
                  <c:v>2.4643137254901957</c:v>
                </c:pt>
                <c:pt idx="17848">
                  <c:v>2.4643137254901957</c:v>
                </c:pt>
                <c:pt idx="17849">
                  <c:v>2.4643137254901957</c:v>
                </c:pt>
                <c:pt idx="17850">
                  <c:v>2.4643137254901957</c:v>
                </c:pt>
                <c:pt idx="17851">
                  <c:v>2.4643137254901957</c:v>
                </c:pt>
                <c:pt idx="17852">
                  <c:v>2.4643137254901957</c:v>
                </c:pt>
                <c:pt idx="17853">
                  <c:v>2.4643137254901957</c:v>
                </c:pt>
                <c:pt idx="17854">
                  <c:v>2.4643137254901957</c:v>
                </c:pt>
                <c:pt idx="17855">
                  <c:v>2.4643137254901957</c:v>
                </c:pt>
                <c:pt idx="17856">
                  <c:v>2.4643137254901957</c:v>
                </c:pt>
                <c:pt idx="17857">
                  <c:v>2.4643137254901957</c:v>
                </c:pt>
                <c:pt idx="17858">
                  <c:v>2.4643137254901957</c:v>
                </c:pt>
                <c:pt idx="17859">
                  <c:v>2.4643137254901957</c:v>
                </c:pt>
                <c:pt idx="17860">
                  <c:v>2.4643137254901957</c:v>
                </c:pt>
                <c:pt idx="17861">
                  <c:v>2.4643137254901957</c:v>
                </c:pt>
                <c:pt idx="17862">
                  <c:v>2.4643137254901957</c:v>
                </c:pt>
                <c:pt idx="17863">
                  <c:v>2.4643137254901957</c:v>
                </c:pt>
                <c:pt idx="17864">
                  <c:v>2.4643137254901957</c:v>
                </c:pt>
                <c:pt idx="17865">
                  <c:v>2.4643137254901957</c:v>
                </c:pt>
                <c:pt idx="17866">
                  <c:v>2.4643137254901957</c:v>
                </c:pt>
                <c:pt idx="17867">
                  <c:v>2.4643137254901957</c:v>
                </c:pt>
                <c:pt idx="17868">
                  <c:v>2.4643137254901957</c:v>
                </c:pt>
                <c:pt idx="17869">
                  <c:v>2.4643137254901957</c:v>
                </c:pt>
                <c:pt idx="17870">
                  <c:v>2.4643137254901957</c:v>
                </c:pt>
                <c:pt idx="17871">
                  <c:v>2.4643137254901957</c:v>
                </c:pt>
                <c:pt idx="17872">
                  <c:v>2.4643137254901957</c:v>
                </c:pt>
                <c:pt idx="17873">
                  <c:v>2.4643137254901957</c:v>
                </c:pt>
                <c:pt idx="17874">
                  <c:v>2.4643137254901957</c:v>
                </c:pt>
                <c:pt idx="17875">
                  <c:v>2.4643137254901957</c:v>
                </c:pt>
                <c:pt idx="17876">
                  <c:v>2.4643137254901957</c:v>
                </c:pt>
                <c:pt idx="17877">
                  <c:v>2.4643137254901957</c:v>
                </c:pt>
                <c:pt idx="17878">
                  <c:v>2.4643137254901957</c:v>
                </c:pt>
                <c:pt idx="17879">
                  <c:v>2.4643137254901957</c:v>
                </c:pt>
                <c:pt idx="17880">
                  <c:v>2.4643137254901957</c:v>
                </c:pt>
                <c:pt idx="17881">
                  <c:v>2.4643137254901957</c:v>
                </c:pt>
                <c:pt idx="17882">
                  <c:v>2.4643137254901957</c:v>
                </c:pt>
                <c:pt idx="17883">
                  <c:v>2.4643137254901957</c:v>
                </c:pt>
                <c:pt idx="17884">
                  <c:v>2.4643137254901957</c:v>
                </c:pt>
                <c:pt idx="17885">
                  <c:v>2.4643137254901957</c:v>
                </c:pt>
                <c:pt idx="17886">
                  <c:v>2.4643137254901957</c:v>
                </c:pt>
                <c:pt idx="17887">
                  <c:v>2.4643137254901957</c:v>
                </c:pt>
                <c:pt idx="17888">
                  <c:v>2.4643137254901957</c:v>
                </c:pt>
                <c:pt idx="17889">
                  <c:v>2.4643137254901957</c:v>
                </c:pt>
                <c:pt idx="17890">
                  <c:v>2.4643137254901957</c:v>
                </c:pt>
                <c:pt idx="17891">
                  <c:v>2.4643137254901957</c:v>
                </c:pt>
                <c:pt idx="17892">
                  <c:v>2.4643137254901957</c:v>
                </c:pt>
                <c:pt idx="17893">
                  <c:v>2.4643137254901957</c:v>
                </c:pt>
                <c:pt idx="17894">
                  <c:v>2.4643137254901957</c:v>
                </c:pt>
                <c:pt idx="17895">
                  <c:v>2.4643137254901957</c:v>
                </c:pt>
                <c:pt idx="17896">
                  <c:v>2.4643137254901957</c:v>
                </c:pt>
                <c:pt idx="17897">
                  <c:v>2.4643137254901957</c:v>
                </c:pt>
                <c:pt idx="17898">
                  <c:v>2.4643137254901957</c:v>
                </c:pt>
                <c:pt idx="17899">
                  <c:v>2.4643137254901957</c:v>
                </c:pt>
                <c:pt idx="17900">
                  <c:v>2.4643137254901957</c:v>
                </c:pt>
                <c:pt idx="17901">
                  <c:v>2.4643137254901957</c:v>
                </c:pt>
                <c:pt idx="17902">
                  <c:v>2.4643137254901957</c:v>
                </c:pt>
                <c:pt idx="17903">
                  <c:v>2.4643137254901957</c:v>
                </c:pt>
                <c:pt idx="17904">
                  <c:v>2.4643137254901957</c:v>
                </c:pt>
                <c:pt idx="17905">
                  <c:v>2.4643137254901957</c:v>
                </c:pt>
                <c:pt idx="17906">
                  <c:v>2.4643137254901957</c:v>
                </c:pt>
                <c:pt idx="17907">
                  <c:v>2.4643137254901957</c:v>
                </c:pt>
                <c:pt idx="17908">
                  <c:v>2.4643137254901957</c:v>
                </c:pt>
                <c:pt idx="17909">
                  <c:v>2.4643137254901957</c:v>
                </c:pt>
                <c:pt idx="17910">
                  <c:v>2.4643137254901957</c:v>
                </c:pt>
                <c:pt idx="17911">
                  <c:v>2.4643137254901957</c:v>
                </c:pt>
                <c:pt idx="17912">
                  <c:v>2.4643137254901957</c:v>
                </c:pt>
                <c:pt idx="17913">
                  <c:v>2.4643137254901957</c:v>
                </c:pt>
                <c:pt idx="17914">
                  <c:v>2.4643137254901957</c:v>
                </c:pt>
                <c:pt idx="17915">
                  <c:v>2.4643137254901957</c:v>
                </c:pt>
                <c:pt idx="17916">
                  <c:v>2.4643137254901957</c:v>
                </c:pt>
                <c:pt idx="17917">
                  <c:v>2.4643137254901957</c:v>
                </c:pt>
                <c:pt idx="17918">
                  <c:v>2.4643137254901957</c:v>
                </c:pt>
                <c:pt idx="17919">
                  <c:v>2.4643137254901957</c:v>
                </c:pt>
                <c:pt idx="17920">
                  <c:v>2.4643137254901957</c:v>
                </c:pt>
                <c:pt idx="17921">
                  <c:v>2.4643137254901957</c:v>
                </c:pt>
                <c:pt idx="17922">
                  <c:v>2.4643137254901957</c:v>
                </c:pt>
                <c:pt idx="17923">
                  <c:v>2.4643137254901957</c:v>
                </c:pt>
                <c:pt idx="17924">
                  <c:v>2.4643137254901957</c:v>
                </c:pt>
                <c:pt idx="17925">
                  <c:v>2.4643137254901957</c:v>
                </c:pt>
                <c:pt idx="17926">
                  <c:v>2.4643137254901957</c:v>
                </c:pt>
                <c:pt idx="17927">
                  <c:v>2.4643137254901957</c:v>
                </c:pt>
                <c:pt idx="17928">
                  <c:v>2.4643137254901957</c:v>
                </c:pt>
                <c:pt idx="17929">
                  <c:v>2.4643137254901957</c:v>
                </c:pt>
                <c:pt idx="17930">
                  <c:v>2.4643137254901957</c:v>
                </c:pt>
                <c:pt idx="17931">
                  <c:v>2.4643137254901957</c:v>
                </c:pt>
                <c:pt idx="17932">
                  <c:v>2.4643137254901957</c:v>
                </c:pt>
                <c:pt idx="17933">
                  <c:v>2.4643137254901957</c:v>
                </c:pt>
                <c:pt idx="17934">
                  <c:v>2.4643137254901957</c:v>
                </c:pt>
                <c:pt idx="17935">
                  <c:v>2.4643137254901957</c:v>
                </c:pt>
                <c:pt idx="17936">
                  <c:v>2.4643137254901957</c:v>
                </c:pt>
                <c:pt idx="17937">
                  <c:v>2.4643137254901957</c:v>
                </c:pt>
                <c:pt idx="17938">
                  <c:v>2.4643137254901957</c:v>
                </c:pt>
                <c:pt idx="17939">
                  <c:v>2.4643137254901957</c:v>
                </c:pt>
                <c:pt idx="17940">
                  <c:v>2.4643137254901957</c:v>
                </c:pt>
                <c:pt idx="17941">
                  <c:v>2.4643137254901957</c:v>
                </c:pt>
                <c:pt idx="17942">
                  <c:v>2.4643137254901957</c:v>
                </c:pt>
                <c:pt idx="17943">
                  <c:v>2.4643137254901957</c:v>
                </c:pt>
                <c:pt idx="17944">
                  <c:v>2.4643137254901957</c:v>
                </c:pt>
                <c:pt idx="17945">
                  <c:v>2.4643137254901957</c:v>
                </c:pt>
                <c:pt idx="17946">
                  <c:v>2.4643137254901957</c:v>
                </c:pt>
                <c:pt idx="17947">
                  <c:v>2.4643137254901957</c:v>
                </c:pt>
                <c:pt idx="17948">
                  <c:v>2.4643137254901957</c:v>
                </c:pt>
                <c:pt idx="17949">
                  <c:v>2.4643137254901957</c:v>
                </c:pt>
                <c:pt idx="17950">
                  <c:v>2.4643137254901957</c:v>
                </c:pt>
                <c:pt idx="17951">
                  <c:v>2.4643137254901957</c:v>
                </c:pt>
                <c:pt idx="17952">
                  <c:v>2.4643137254901957</c:v>
                </c:pt>
                <c:pt idx="17953">
                  <c:v>2.4643137254901957</c:v>
                </c:pt>
                <c:pt idx="17954">
                  <c:v>2.4643137254901957</c:v>
                </c:pt>
                <c:pt idx="17955">
                  <c:v>2.4643137254901957</c:v>
                </c:pt>
                <c:pt idx="17956">
                  <c:v>2.4643137254901957</c:v>
                </c:pt>
                <c:pt idx="17957">
                  <c:v>2.4643137254901957</c:v>
                </c:pt>
                <c:pt idx="17958">
                  <c:v>2.4643137254901957</c:v>
                </c:pt>
                <c:pt idx="17959">
                  <c:v>2.4643137254901957</c:v>
                </c:pt>
                <c:pt idx="17960">
                  <c:v>2.4643137254901957</c:v>
                </c:pt>
                <c:pt idx="17961">
                  <c:v>2.4643137254901957</c:v>
                </c:pt>
                <c:pt idx="17962">
                  <c:v>2.4643137254901957</c:v>
                </c:pt>
                <c:pt idx="17963">
                  <c:v>2.4643137254901957</c:v>
                </c:pt>
                <c:pt idx="17964">
                  <c:v>2.4643137254901957</c:v>
                </c:pt>
                <c:pt idx="17965">
                  <c:v>2.4643137254901957</c:v>
                </c:pt>
                <c:pt idx="17966">
                  <c:v>2.4643137254901957</c:v>
                </c:pt>
                <c:pt idx="17967">
                  <c:v>2.4643137254901957</c:v>
                </c:pt>
                <c:pt idx="17968">
                  <c:v>2.4643137254901957</c:v>
                </c:pt>
                <c:pt idx="17969">
                  <c:v>2.4643137254901957</c:v>
                </c:pt>
                <c:pt idx="17970">
                  <c:v>2.4643137254901957</c:v>
                </c:pt>
                <c:pt idx="17971">
                  <c:v>2.4643137254901957</c:v>
                </c:pt>
                <c:pt idx="17972">
                  <c:v>2.4643137254901957</c:v>
                </c:pt>
                <c:pt idx="17973">
                  <c:v>2.4643137254901957</c:v>
                </c:pt>
                <c:pt idx="17974">
                  <c:v>2.4643137254901957</c:v>
                </c:pt>
                <c:pt idx="17975">
                  <c:v>2.4643137254901957</c:v>
                </c:pt>
                <c:pt idx="17976">
                  <c:v>2.4643137254901957</c:v>
                </c:pt>
                <c:pt idx="17977">
                  <c:v>2.4643137254901957</c:v>
                </c:pt>
                <c:pt idx="17978">
                  <c:v>2.4643137254901957</c:v>
                </c:pt>
                <c:pt idx="17979">
                  <c:v>2.4643137254901957</c:v>
                </c:pt>
                <c:pt idx="17980">
                  <c:v>2.4643137254901957</c:v>
                </c:pt>
                <c:pt idx="17981">
                  <c:v>2.4643137254901957</c:v>
                </c:pt>
                <c:pt idx="17982">
                  <c:v>2.4643137254901957</c:v>
                </c:pt>
                <c:pt idx="17983">
                  <c:v>2.4643137254901957</c:v>
                </c:pt>
                <c:pt idx="17984">
                  <c:v>2.4643137254901957</c:v>
                </c:pt>
                <c:pt idx="17985">
                  <c:v>2.4643137254901957</c:v>
                </c:pt>
                <c:pt idx="17986">
                  <c:v>2.4643137254901957</c:v>
                </c:pt>
                <c:pt idx="17987">
                  <c:v>2.4643137254901957</c:v>
                </c:pt>
                <c:pt idx="17988">
                  <c:v>2.4643137254901957</c:v>
                </c:pt>
                <c:pt idx="17989">
                  <c:v>2.4643137254901957</c:v>
                </c:pt>
                <c:pt idx="17990">
                  <c:v>2.4643137254901957</c:v>
                </c:pt>
                <c:pt idx="17991">
                  <c:v>2.4643137254901957</c:v>
                </c:pt>
                <c:pt idx="17992">
                  <c:v>2.4643137254901957</c:v>
                </c:pt>
                <c:pt idx="17993">
                  <c:v>2.4643137254901957</c:v>
                </c:pt>
                <c:pt idx="17994">
                  <c:v>2.4643137254901957</c:v>
                </c:pt>
                <c:pt idx="17995">
                  <c:v>2.4643137254901957</c:v>
                </c:pt>
                <c:pt idx="17996">
                  <c:v>2.4643137254901957</c:v>
                </c:pt>
                <c:pt idx="17997">
                  <c:v>2.4643137254901957</c:v>
                </c:pt>
                <c:pt idx="17998">
                  <c:v>2.4643137254901957</c:v>
                </c:pt>
                <c:pt idx="17999">
                  <c:v>2.4643137254901957</c:v>
                </c:pt>
                <c:pt idx="18000">
                  <c:v>2.4643137254901957</c:v>
                </c:pt>
                <c:pt idx="18001">
                  <c:v>2.4643137254901957</c:v>
                </c:pt>
                <c:pt idx="18002">
                  <c:v>2.4643137254901957</c:v>
                </c:pt>
                <c:pt idx="18003">
                  <c:v>2.4643137254901957</c:v>
                </c:pt>
                <c:pt idx="18004">
                  <c:v>2.4643137254901957</c:v>
                </c:pt>
                <c:pt idx="18005">
                  <c:v>2.4643137254901957</c:v>
                </c:pt>
                <c:pt idx="18006">
                  <c:v>2.4643137254901957</c:v>
                </c:pt>
                <c:pt idx="18007">
                  <c:v>2.4643137254901957</c:v>
                </c:pt>
                <c:pt idx="18008">
                  <c:v>2.4643137254901957</c:v>
                </c:pt>
                <c:pt idx="18009">
                  <c:v>2.4643137254901957</c:v>
                </c:pt>
                <c:pt idx="18010">
                  <c:v>2.4643137254901957</c:v>
                </c:pt>
                <c:pt idx="18011">
                  <c:v>2.4643137254901957</c:v>
                </c:pt>
                <c:pt idx="18012">
                  <c:v>2.4643137254901957</c:v>
                </c:pt>
                <c:pt idx="18013">
                  <c:v>2.4643137254901957</c:v>
                </c:pt>
                <c:pt idx="18014">
                  <c:v>2.4643137254901957</c:v>
                </c:pt>
                <c:pt idx="18015">
                  <c:v>2.4643137254901957</c:v>
                </c:pt>
                <c:pt idx="18016">
                  <c:v>2.4643137254901957</c:v>
                </c:pt>
                <c:pt idx="18017">
                  <c:v>2.4643137254901957</c:v>
                </c:pt>
                <c:pt idx="18018">
                  <c:v>2.4643137254901957</c:v>
                </c:pt>
                <c:pt idx="18019">
                  <c:v>2.4643137254901957</c:v>
                </c:pt>
                <c:pt idx="18020">
                  <c:v>2.4643137254901957</c:v>
                </c:pt>
                <c:pt idx="18021">
                  <c:v>2.4643137254901957</c:v>
                </c:pt>
                <c:pt idx="18022">
                  <c:v>2.4643137254901957</c:v>
                </c:pt>
                <c:pt idx="18023">
                  <c:v>2.4643137254901957</c:v>
                </c:pt>
                <c:pt idx="18024">
                  <c:v>2.4643137254901957</c:v>
                </c:pt>
                <c:pt idx="18025">
                  <c:v>2.4643137254901957</c:v>
                </c:pt>
                <c:pt idx="18026">
                  <c:v>2.4643137254901957</c:v>
                </c:pt>
                <c:pt idx="18027">
                  <c:v>2.4643137254901957</c:v>
                </c:pt>
                <c:pt idx="18028">
                  <c:v>2.4643137254901957</c:v>
                </c:pt>
                <c:pt idx="18029">
                  <c:v>2.4643137254901957</c:v>
                </c:pt>
                <c:pt idx="18030">
                  <c:v>2.4643137254901957</c:v>
                </c:pt>
                <c:pt idx="18031">
                  <c:v>2.4643137254901957</c:v>
                </c:pt>
                <c:pt idx="18032">
                  <c:v>2.4643137254901957</c:v>
                </c:pt>
                <c:pt idx="18033">
                  <c:v>2.4643137254901957</c:v>
                </c:pt>
                <c:pt idx="18034">
                  <c:v>2.4643137254901957</c:v>
                </c:pt>
                <c:pt idx="18035">
                  <c:v>2.4643137254901957</c:v>
                </c:pt>
                <c:pt idx="18036">
                  <c:v>2.4643137254901957</c:v>
                </c:pt>
                <c:pt idx="18037">
                  <c:v>2.4643137254901957</c:v>
                </c:pt>
                <c:pt idx="18038">
                  <c:v>2.4643137254901957</c:v>
                </c:pt>
                <c:pt idx="18039">
                  <c:v>2.4643137254901957</c:v>
                </c:pt>
                <c:pt idx="18040">
                  <c:v>2.4643137254901957</c:v>
                </c:pt>
                <c:pt idx="18041">
                  <c:v>2.4643137254901957</c:v>
                </c:pt>
                <c:pt idx="18042">
                  <c:v>2.4643137254901957</c:v>
                </c:pt>
                <c:pt idx="18043">
                  <c:v>2.4643137254901957</c:v>
                </c:pt>
                <c:pt idx="18044">
                  <c:v>2.4643137254901957</c:v>
                </c:pt>
                <c:pt idx="18045">
                  <c:v>2.4643137254901957</c:v>
                </c:pt>
                <c:pt idx="18046">
                  <c:v>2.4643137254901957</c:v>
                </c:pt>
                <c:pt idx="18047">
                  <c:v>2.4643137254901957</c:v>
                </c:pt>
                <c:pt idx="18048">
                  <c:v>2.4643137254901957</c:v>
                </c:pt>
                <c:pt idx="18049">
                  <c:v>2.4643137254901957</c:v>
                </c:pt>
                <c:pt idx="18050">
                  <c:v>2.4643137254901957</c:v>
                </c:pt>
                <c:pt idx="18051">
                  <c:v>2.4643137254901957</c:v>
                </c:pt>
                <c:pt idx="18052">
                  <c:v>2.4643137254901957</c:v>
                </c:pt>
                <c:pt idx="18053">
                  <c:v>2.4643137254901957</c:v>
                </c:pt>
                <c:pt idx="18054">
                  <c:v>2.4643137254901957</c:v>
                </c:pt>
                <c:pt idx="18055">
                  <c:v>2.4643137254901957</c:v>
                </c:pt>
                <c:pt idx="18056">
                  <c:v>2.4643137254901957</c:v>
                </c:pt>
                <c:pt idx="18057">
                  <c:v>2.4643137254901957</c:v>
                </c:pt>
                <c:pt idx="18058">
                  <c:v>2.4643137254901957</c:v>
                </c:pt>
                <c:pt idx="18059">
                  <c:v>2.4643137254901957</c:v>
                </c:pt>
                <c:pt idx="18060">
                  <c:v>2.4643137254901957</c:v>
                </c:pt>
                <c:pt idx="18061">
                  <c:v>2.4643137254901957</c:v>
                </c:pt>
                <c:pt idx="18062">
                  <c:v>2.4643137254901957</c:v>
                </c:pt>
                <c:pt idx="18063">
                  <c:v>2.4643137254901957</c:v>
                </c:pt>
                <c:pt idx="18064">
                  <c:v>2.4643137254901957</c:v>
                </c:pt>
                <c:pt idx="18065">
                  <c:v>2.4643137254901957</c:v>
                </c:pt>
                <c:pt idx="18066">
                  <c:v>2.4643137254901957</c:v>
                </c:pt>
                <c:pt idx="18067">
                  <c:v>2.4643137254901957</c:v>
                </c:pt>
                <c:pt idx="18068">
                  <c:v>2.4643137254901957</c:v>
                </c:pt>
                <c:pt idx="18069">
                  <c:v>2.4643137254901957</c:v>
                </c:pt>
                <c:pt idx="18070">
                  <c:v>2.4643137254901957</c:v>
                </c:pt>
                <c:pt idx="18071">
                  <c:v>2.4643137254901957</c:v>
                </c:pt>
                <c:pt idx="18072">
                  <c:v>2.4643137254901957</c:v>
                </c:pt>
                <c:pt idx="18073">
                  <c:v>2.4643137254901957</c:v>
                </c:pt>
                <c:pt idx="18074">
                  <c:v>2.4643137254901957</c:v>
                </c:pt>
                <c:pt idx="18075">
                  <c:v>2.4643137254901957</c:v>
                </c:pt>
                <c:pt idx="18076">
                  <c:v>2.4643137254901957</c:v>
                </c:pt>
                <c:pt idx="18077">
                  <c:v>2.4643137254901957</c:v>
                </c:pt>
                <c:pt idx="18078">
                  <c:v>2.4643137254901957</c:v>
                </c:pt>
                <c:pt idx="18079">
                  <c:v>2.4643137254901957</c:v>
                </c:pt>
                <c:pt idx="18080">
                  <c:v>2.4643137254901957</c:v>
                </c:pt>
                <c:pt idx="18081">
                  <c:v>2.4643137254901957</c:v>
                </c:pt>
                <c:pt idx="18082">
                  <c:v>2.4643137254901957</c:v>
                </c:pt>
                <c:pt idx="18083">
                  <c:v>2.4643137254901957</c:v>
                </c:pt>
                <c:pt idx="18084">
                  <c:v>2.4643137254901957</c:v>
                </c:pt>
                <c:pt idx="18085">
                  <c:v>2.4643137254901957</c:v>
                </c:pt>
                <c:pt idx="18086">
                  <c:v>2.4643137254901957</c:v>
                </c:pt>
                <c:pt idx="18087">
                  <c:v>2.4643137254901957</c:v>
                </c:pt>
                <c:pt idx="18088">
                  <c:v>2.4643137254901957</c:v>
                </c:pt>
                <c:pt idx="18089">
                  <c:v>2.4643137254901957</c:v>
                </c:pt>
                <c:pt idx="18090">
                  <c:v>2.4643137254901957</c:v>
                </c:pt>
                <c:pt idx="18091">
                  <c:v>2.4643137254901957</c:v>
                </c:pt>
                <c:pt idx="18092">
                  <c:v>2.4643137254901957</c:v>
                </c:pt>
                <c:pt idx="18093">
                  <c:v>2.4643137254901957</c:v>
                </c:pt>
                <c:pt idx="18094">
                  <c:v>2.4643137254901957</c:v>
                </c:pt>
                <c:pt idx="18095">
                  <c:v>2.4643137254901957</c:v>
                </c:pt>
                <c:pt idx="18096">
                  <c:v>2.4643137254901957</c:v>
                </c:pt>
                <c:pt idx="18097">
                  <c:v>2.4643137254901957</c:v>
                </c:pt>
                <c:pt idx="18098">
                  <c:v>2.4643137254901957</c:v>
                </c:pt>
                <c:pt idx="18099">
                  <c:v>2.4643137254901957</c:v>
                </c:pt>
                <c:pt idx="18100">
                  <c:v>2.4643137254901957</c:v>
                </c:pt>
                <c:pt idx="18101">
                  <c:v>2.4643137254901957</c:v>
                </c:pt>
                <c:pt idx="18102">
                  <c:v>2.4643137254901957</c:v>
                </c:pt>
                <c:pt idx="18103">
                  <c:v>2.4643137254901957</c:v>
                </c:pt>
                <c:pt idx="18104">
                  <c:v>2.4643137254901957</c:v>
                </c:pt>
                <c:pt idx="18105">
                  <c:v>2.4643137254901957</c:v>
                </c:pt>
                <c:pt idx="18106">
                  <c:v>2.4643137254901957</c:v>
                </c:pt>
                <c:pt idx="18107">
                  <c:v>2.4643137254901957</c:v>
                </c:pt>
                <c:pt idx="18108">
                  <c:v>2.4643137254901957</c:v>
                </c:pt>
                <c:pt idx="18109">
                  <c:v>2.4643137254901957</c:v>
                </c:pt>
                <c:pt idx="18110">
                  <c:v>2.4643137254901957</c:v>
                </c:pt>
                <c:pt idx="18111">
                  <c:v>2.4643137254901957</c:v>
                </c:pt>
                <c:pt idx="18112">
                  <c:v>2.4643137254901957</c:v>
                </c:pt>
                <c:pt idx="18113">
                  <c:v>2.4643137254901957</c:v>
                </c:pt>
                <c:pt idx="18114">
                  <c:v>2.4643137254901957</c:v>
                </c:pt>
                <c:pt idx="18115">
                  <c:v>2.4643137254901957</c:v>
                </c:pt>
                <c:pt idx="18116">
                  <c:v>2.4643137254901957</c:v>
                </c:pt>
                <c:pt idx="18117">
                  <c:v>2.4643137254901957</c:v>
                </c:pt>
                <c:pt idx="18118">
                  <c:v>2.4643137254901957</c:v>
                </c:pt>
                <c:pt idx="18119">
                  <c:v>2.4643137254901957</c:v>
                </c:pt>
                <c:pt idx="18120">
                  <c:v>2.4643137254901957</c:v>
                </c:pt>
                <c:pt idx="18121">
                  <c:v>2.4643137254901957</c:v>
                </c:pt>
                <c:pt idx="18122">
                  <c:v>2.4643137254901957</c:v>
                </c:pt>
                <c:pt idx="18123">
                  <c:v>2.4643137254901957</c:v>
                </c:pt>
                <c:pt idx="18124">
                  <c:v>2.4643137254901957</c:v>
                </c:pt>
                <c:pt idx="18125">
                  <c:v>2.4643137254901957</c:v>
                </c:pt>
                <c:pt idx="18126">
                  <c:v>2.4643137254901957</c:v>
                </c:pt>
                <c:pt idx="18127">
                  <c:v>2.4643137254901957</c:v>
                </c:pt>
                <c:pt idx="18128">
                  <c:v>2.4643137254901957</c:v>
                </c:pt>
                <c:pt idx="18129">
                  <c:v>2.4643137254901957</c:v>
                </c:pt>
                <c:pt idx="18130">
                  <c:v>2.4643137254901957</c:v>
                </c:pt>
                <c:pt idx="18131">
                  <c:v>2.4643137254901957</c:v>
                </c:pt>
                <c:pt idx="18132">
                  <c:v>2.4643137254901957</c:v>
                </c:pt>
                <c:pt idx="18133">
                  <c:v>2.4643137254901957</c:v>
                </c:pt>
                <c:pt idx="18134">
                  <c:v>2.4643137254901957</c:v>
                </c:pt>
                <c:pt idx="18135">
                  <c:v>2.4643137254901957</c:v>
                </c:pt>
                <c:pt idx="18136">
                  <c:v>2.4643137254901957</c:v>
                </c:pt>
                <c:pt idx="18137">
                  <c:v>2.4643137254901957</c:v>
                </c:pt>
                <c:pt idx="18138">
                  <c:v>2.4643137254901957</c:v>
                </c:pt>
                <c:pt idx="18139">
                  <c:v>2.4643137254901957</c:v>
                </c:pt>
                <c:pt idx="18140">
                  <c:v>2.4643137254901957</c:v>
                </c:pt>
                <c:pt idx="18141">
                  <c:v>2.4643137254901957</c:v>
                </c:pt>
                <c:pt idx="18142">
                  <c:v>2.4643137254901957</c:v>
                </c:pt>
                <c:pt idx="18143">
                  <c:v>2.4643137254901957</c:v>
                </c:pt>
                <c:pt idx="18144">
                  <c:v>2.4643137254901957</c:v>
                </c:pt>
                <c:pt idx="18145">
                  <c:v>2.4643137254901957</c:v>
                </c:pt>
                <c:pt idx="18146">
                  <c:v>2.4643137254901957</c:v>
                </c:pt>
                <c:pt idx="18147">
                  <c:v>2.4643137254901957</c:v>
                </c:pt>
                <c:pt idx="18148">
                  <c:v>2.4643137254901957</c:v>
                </c:pt>
                <c:pt idx="18149">
                  <c:v>2.4643137254901957</c:v>
                </c:pt>
                <c:pt idx="18150">
                  <c:v>2.4643137254901957</c:v>
                </c:pt>
                <c:pt idx="18151">
                  <c:v>2.4643137254901957</c:v>
                </c:pt>
                <c:pt idx="18152">
                  <c:v>2.4643137254901957</c:v>
                </c:pt>
                <c:pt idx="18153">
                  <c:v>2.4643137254901957</c:v>
                </c:pt>
                <c:pt idx="18154">
                  <c:v>2.4643137254901957</c:v>
                </c:pt>
                <c:pt idx="18155">
                  <c:v>2.4643137254901957</c:v>
                </c:pt>
                <c:pt idx="18156">
                  <c:v>2.4643137254901957</c:v>
                </c:pt>
                <c:pt idx="18157">
                  <c:v>2.4643137254901957</c:v>
                </c:pt>
                <c:pt idx="18158">
                  <c:v>2.4643137254901957</c:v>
                </c:pt>
                <c:pt idx="18159">
                  <c:v>2.4643137254901957</c:v>
                </c:pt>
                <c:pt idx="18160">
                  <c:v>2.4643137254901957</c:v>
                </c:pt>
                <c:pt idx="18161">
                  <c:v>2.4643137254901957</c:v>
                </c:pt>
                <c:pt idx="18162">
                  <c:v>2.4643137254901957</c:v>
                </c:pt>
                <c:pt idx="18163">
                  <c:v>2.4643137254901957</c:v>
                </c:pt>
                <c:pt idx="18164">
                  <c:v>2.4643137254901957</c:v>
                </c:pt>
                <c:pt idx="18165">
                  <c:v>2.4643137254901957</c:v>
                </c:pt>
                <c:pt idx="18166">
                  <c:v>2.4643137254901957</c:v>
                </c:pt>
                <c:pt idx="18167">
                  <c:v>2.4643137254901957</c:v>
                </c:pt>
                <c:pt idx="18168">
                  <c:v>2.4643137254901957</c:v>
                </c:pt>
                <c:pt idx="18169">
                  <c:v>2.4643137254901957</c:v>
                </c:pt>
                <c:pt idx="18170">
                  <c:v>2.4643137254901957</c:v>
                </c:pt>
                <c:pt idx="18171">
                  <c:v>2.4643137254901957</c:v>
                </c:pt>
                <c:pt idx="18172">
                  <c:v>2.4643137254901957</c:v>
                </c:pt>
                <c:pt idx="18173">
                  <c:v>2.4643137254901957</c:v>
                </c:pt>
                <c:pt idx="18174">
                  <c:v>2.4643137254901957</c:v>
                </c:pt>
                <c:pt idx="18175">
                  <c:v>2.4643137254901957</c:v>
                </c:pt>
                <c:pt idx="18176">
                  <c:v>2.4643137254901957</c:v>
                </c:pt>
                <c:pt idx="18177">
                  <c:v>2.4643137254901957</c:v>
                </c:pt>
                <c:pt idx="18178">
                  <c:v>2.4643137254901957</c:v>
                </c:pt>
                <c:pt idx="18179">
                  <c:v>2.4643137254901957</c:v>
                </c:pt>
                <c:pt idx="18180">
                  <c:v>2.4643137254901957</c:v>
                </c:pt>
                <c:pt idx="18181">
                  <c:v>2.4643137254901957</c:v>
                </c:pt>
                <c:pt idx="18182">
                  <c:v>2.4643137254901957</c:v>
                </c:pt>
                <c:pt idx="18183">
                  <c:v>2.4643137254901957</c:v>
                </c:pt>
                <c:pt idx="18184">
                  <c:v>2.4643137254901957</c:v>
                </c:pt>
                <c:pt idx="18185">
                  <c:v>2.4643137254901957</c:v>
                </c:pt>
                <c:pt idx="18186">
                  <c:v>2.4643137254901957</c:v>
                </c:pt>
                <c:pt idx="18187">
                  <c:v>2.4643137254901957</c:v>
                </c:pt>
                <c:pt idx="18188">
                  <c:v>2.4643137254901957</c:v>
                </c:pt>
                <c:pt idx="18189">
                  <c:v>2.4643137254901957</c:v>
                </c:pt>
                <c:pt idx="18190">
                  <c:v>2.4643137254901957</c:v>
                </c:pt>
                <c:pt idx="18191">
                  <c:v>2.4643137254901957</c:v>
                </c:pt>
                <c:pt idx="18192">
                  <c:v>2.4643137254901957</c:v>
                </c:pt>
                <c:pt idx="18193">
                  <c:v>2.4643137254901957</c:v>
                </c:pt>
                <c:pt idx="18194">
                  <c:v>2.4643137254901957</c:v>
                </c:pt>
                <c:pt idx="18195">
                  <c:v>2.4643137254901957</c:v>
                </c:pt>
                <c:pt idx="18196">
                  <c:v>2.4643137254901957</c:v>
                </c:pt>
                <c:pt idx="18197">
                  <c:v>2.4643137254901957</c:v>
                </c:pt>
                <c:pt idx="18198">
                  <c:v>2.4643137254901957</c:v>
                </c:pt>
                <c:pt idx="18199">
                  <c:v>2.4643137254901957</c:v>
                </c:pt>
                <c:pt idx="18200">
                  <c:v>2.4643137254901957</c:v>
                </c:pt>
                <c:pt idx="18201">
                  <c:v>2.4643137254901957</c:v>
                </c:pt>
                <c:pt idx="18202">
                  <c:v>2.4643137254901957</c:v>
                </c:pt>
                <c:pt idx="18203">
                  <c:v>2.4643137254901957</c:v>
                </c:pt>
                <c:pt idx="18204">
                  <c:v>2.4643137254901957</c:v>
                </c:pt>
                <c:pt idx="18205">
                  <c:v>2.4643137254901957</c:v>
                </c:pt>
                <c:pt idx="18206">
                  <c:v>2.4643137254901957</c:v>
                </c:pt>
                <c:pt idx="18207">
                  <c:v>2.4643137254901957</c:v>
                </c:pt>
                <c:pt idx="18208">
                  <c:v>2.4643137254901957</c:v>
                </c:pt>
                <c:pt idx="18209">
                  <c:v>2.4643137254901957</c:v>
                </c:pt>
                <c:pt idx="18210">
                  <c:v>2.4643137254901957</c:v>
                </c:pt>
                <c:pt idx="18211">
                  <c:v>2.4643137254901957</c:v>
                </c:pt>
                <c:pt idx="18212">
                  <c:v>2.4643137254901957</c:v>
                </c:pt>
                <c:pt idx="18213">
                  <c:v>2.4643137254901957</c:v>
                </c:pt>
                <c:pt idx="18214">
                  <c:v>2.4643137254901957</c:v>
                </c:pt>
                <c:pt idx="18215">
                  <c:v>2.4643137254901957</c:v>
                </c:pt>
                <c:pt idx="18216">
                  <c:v>2.4643137254901957</c:v>
                </c:pt>
                <c:pt idx="18217">
                  <c:v>2.4643137254901957</c:v>
                </c:pt>
                <c:pt idx="18218">
                  <c:v>2.4643137254901957</c:v>
                </c:pt>
                <c:pt idx="18219">
                  <c:v>2.4643137254901957</c:v>
                </c:pt>
                <c:pt idx="18220">
                  <c:v>2.4643137254901957</c:v>
                </c:pt>
                <c:pt idx="18221">
                  <c:v>2.4643137254901957</c:v>
                </c:pt>
                <c:pt idx="18222">
                  <c:v>2.4643137254901957</c:v>
                </c:pt>
                <c:pt idx="18223">
                  <c:v>2.4643137254901957</c:v>
                </c:pt>
                <c:pt idx="18224">
                  <c:v>2.4643137254901957</c:v>
                </c:pt>
                <c:pt idx="18225">
                  <c:v>2.4643137254901957</c:v>
                </c:pt>
                <c:pt idx="18226">
                  <c:v>2.4643137254901957</c:v>
                </c:pt>
                <c:pt idx="18227">
                  <c:v>2.4643137254901957</c:v>
                </c:pt>
                <c:pt idx="18228">
                  <c:v>2.4643137254901957</c:v>
                </c:pt>
                <c:pt idx="18229">
                  <c:v>2.4643137254901957</c:v>
                </c:pt>
                <c:pt idx="18230">
                  <c:v>2.4643137254901957</c:v>
                </c:pt>
                <c:pt idx="18231">
                  <c:v>2.4643137254901957</c:v>
                </c:pt>
                <c:pt idx="18232">
                  <c:v>2.4643137254901957</c:v>
                </c:pt>
                <c:pt idx="18233">
                  <c:v>2.4643137254901957</c:v>
                </c:pt>
                <c:pt idx="18234">
                  <c:v>2.4643137254901957</c:v>
                </c:pt>
                <c:pt idx="18235">
                  <c:v>2.4643137254901957</c:v>
                </c:pt>
                <c:pt idx="18236">
                  <c:v>2.4643137254901957</c:v>
                </c:pt>
                <c:pt idx="18237">
                  <c:v>2.4643137254901957</c:v>
                </c:pt>
                <c:pt idx="18238">
                  <c:v>2.4643137254901957</c:v>
                </c:pt>
                <c:pt idx="18239">
                  <c:v>2.4643137254901957</c:v>
                </c:pt>
                <c:pt idx="18240">
                  <c:v>2.4643137254901957</c:v>
                </c:pt>
                <c:pt idx="18241">
                  <c:v>2.4643137254901957</c:v>
                </c:pt>
                <c:pt idx="18242">
                  <c:v>2.4643137254901957</c:v>
                </c:pt>
                <c:pt idx="18243">
                  <c:v>2.4643137254901957</c:v>
                </c:pt>
                <c:pt idx="18244">
                  <c:v>2.4643137254901957</c:v>
                </c:pt>
                <c:pt idx="18245">
                  <c:v>2.4643137254901957</c:v>
                </c:pt>
                <c:pt idx="18246">
                  <c:v>2.4643137254901957</c:v>
                </c:pt>
                <c:pt idx="18247">
                  <c:v>2.4643137254901957</c:v>
                </c:pt>
                <c:pt idx="18248">
                  <c:v>2.4643137254901957</c:v>
                </c:pt>
                <c:pt idx="18249">
                  <c:v>2.4643137254901957</c:v>
                </c:pt>
                <c:pt idx="18250">
                  <c:v>2.4643137254901957</c:v>
                </c:pt>
                <c:pt idx="18251">
                  <c:v>2.4643137254901957</c:v>
                </c:pt>
                <c:pt idx="18252">
                  <c:v>2.4643137254901957</c:v>
                </c:pt>
                <c:pt idx="18253">
                  <c:v>2.4643137254901957</c:v>
                </c:pt>
                <c:pt idx="18254">
                  <c:v>2.4643137254901957</c:v>
                </c:pt>
                <c:pt idx="18255">
                  <c:v>2.4643137254901957</c:v>
                </c:pt>
                <c:pt idx="18256">
                  <c:v>2.4643137254901957</c:v>
                </c:pt>
                <c:pt idx="18257">
                  <c:v>2.4643137254901957</c:v>
                </c:pt>
                <c:pt idx="18258">
                  <c:v>2.4643137254901957</c:v>
                </c:pt>
                <c:pt idx="18259">
                  <c:v>2.4643137254901957</c:v>
                </c:pt>
                <c:pt idx="18260">
                  <c:v>2.4643137254901957</c:v>
                </c:pt>
                <c:pt idx="18261">
                  <c:v>2.4643137254901957</c:v>
                </c:pt>
                <c:pt idx="18262">
                  <c:v>2.4643137254901957</c:v>
                </c:pt>
                <c:pt idx="18263">
                  <c:v>2.4643137254901957</c:v>
                </c:pt>
                <c:pt idx="18264">
                  <c:v>2.4643137254901957</c:v>
                </c:pt>
                <c:pt idx="18265">
                  <c:v>2.4643137254901957</c:v>
                </c:pt>
                <c:pt idx="18266">
                  <c:v>2.4643137254901957</c:v>
                </c:pt>
                <c:pt idx="18267">
                  <c:v>2.4643137254901957</c:v>
                </c:pt>
                <c:pt idx="18268">
                  <c:v>2.4643137254901957</c:v>
                </c:pt>
                <c:pt idx="18269">
                  <c:v>2.4643137254901957</c:v>
                </c:pt>
                <c:pt idx="18270">
                  <c:v>2.4643137254901957</c:v>
                </c:pt>
                <c:pt idx="18271">
                  <c:v>2.4643137254901957</c:v>
                </c:pt>
                <c:pt idx="18272">
                  <c:v>2.4643137254901957</c:v>
                </c:pt>
                <c:pt idx="18273">
                  <c:v>2.4643137254901957</c:v>
                </c:pt>
                <c:pt idx="18274">
                  <c:v>2.4643137254901957</c:v>
                </c:pt>
                <c:pt idx="18275">
                  <c:v>2.4643137254901957</c:v>
                </c:pt>
                <c:pt idx="18276">
                  <c:v>2.4643137254901957</c:v>
                </c:pt>
                <c:pt idx="18277">
                  <c:v>2.4643137254901957</c:v>
                </c:pt>
                <c:pt idx="18278">
                  <c:v>2.4643137254901957</c:v>
                </c:pt>
                <c:pt idx="18279">
                  <c:v>2.4643137254901957</c:v>
                </c:pt>
                <c:pt idx="18280">
                  <c:v>2.4643137254901957</c:v>
                </c:pt>
                <c:pt idx="18281">
                  <c:v>2.4643137254901957</c:v>
                </c:pt>
                <c:pt idx="18282">
                  <c:v>2.4643137254901957</c:v>
                </c:pt>
                <c:pt idx="18283">
                  <c:v>2.4643137254901957</c:v>
                </c:pt>
                <c:pt idx="18284">
                  <c:v>2.4643137254901957</c:v>
                </c:pt>
                <c:pt idx="18285">
                  <c:v>2.4643137254901957</c:v>
                </c:pt>
                <c:pt idx="18286">
                  <c:v>2.4643137254901957</c:v>
                </c:pt>
                <c:pt idx="18287">
                  <c:v>2.4643137254901957</c:v>
                </c:pt>
                <c:pt idx="18288">
                  <c:v>2.4643137254901957</c:v>
                </c:pt>
                <c:pt idx="18289">
                  <c:v>2.4643137254901957</c:v>
                </c:pt>
                <c:pt idx="18290">
                  <c:v>2.4643137254901957</c:v>
                </c:pt>
                <c:pt idx="18291">
                  <c:v>2.4643137254901957</c:v>
                </c:pt>
                <c:pt idx="18292">
                  <c:v>2.4643137254901957</c:v>
                </c:pt>
                <c:pt idx="18293">
                  <c:v>2.4643137254901957</c:v>
                </c:pt>
                <c:pt idx="18294">
                  <c:v>2.4643137254901957</c:v>
                </c:pt>
                <c:pt idx="18295">
                  <c:v>2.4643137254901957</c:v>
                </c:pt>
                <c:pt idx="18296">
                  <c:v>2.4643137254901957</c:v>
                </c:pt>
                <c:pt idx="18297">
                  <c:v>2.4643137254901957</c:v>
                </c:pt>
                <c:pt idx="18298">
                  <c:v>2.4643137254901957</c:v>
                </c:pt>
                <c:pt idx="18299">
                  <c:v>2.4643137254901957</c:v>
                </c:pt>
                <c:pt idx="18300">
                  <c:v>2.4643137254901957</c:v>
                </c:pt>
                <c:pt idx="18301">
                  <c:v>2.4643137254901957</c:v>
                </c:pt>
                <c:pt idx="18302">
                  <c:v>2.4643137254901957</c:v>
                </c:pt>
                <c:pt idx="18303">
                  <c:v>2.4643137254901957</c:v>
                </c:pt>
                <c:pt idx="18304">
                  <c:v>2.4643137254901957</c:v>
                </c:pt>
                <c:pt idx="18305">
                  <c:v>2.4643137254901957</c:v>
                </c:pt>
                <c:pt idx="18306">
                  <c:v>2.4643137254901957</c:v>
                </c:pt>
                <c:pt idx="18307">
                  <c:v>2.4643137254901957</c:v>
                </c:pt>
                <c:pt idx="18308">
                  <c:v>2.4643137254901957</c:v>
                </c:pt>
                <c:pt idx="18309">
                  <c:v>2.4643137254901957</c:v>
                </c:pt>
                <c:pt idx="18310">
                  <c:v>2.4643137254901957</c:v>
                </c:pt>
                <c:pt idx="18311">
                  <c:v>2.4643137254901957</c:v>
                </c:pt>
                <c:pt idx="18312">
                  <c:v>2.4643137254901957</c:v>
                </c:pt>
                <c:pt idx="18313">
                  <c:v>2.4643137254901957</c:v>
                </c:pt>
                <c:pt idx="18314">
                  <c:v>2.4643137254901957</c:v>
                </c:pt>
                <c:pt idx="18315">
                  <c:v>2.4643137254901957</c:v>
                </c:pt>
                <c:pt idx="18316">
                  <c:v>2.4643137254901957</c:v>
                </c:pt>
                <c:pt idx="18317">
                  <c:v>2.4643137254901957</c:v>
                </c:pt>
                <c:pt idx="18318">
                  <c:v>2.4643137254901957</c:v>
                </c:pt>
                <c:pt idx="18319">
                  <c:v>2.4643137254901957</c:v>
                </c:pt>
                <c:pt idx="18320">
                  <c:v>2.4643137254901957</c:v>
                </c:pt>
                <c:pt idx="18321">
                  <c:v>2.4643137254901957</c:v>
                </c:pt>
                <c:pt idx="18322">
                  <c:v>2.4643137254901957</c:v>
                </c:pt>
                <c:pt idx="18323">
                  <c:v>2.4643137254901957</c:v>
                </c:pt>
                <c:pt idx="18324">
                  <c:v>2.4643137254901957</c:v>
                </c:pt>
                <c:pt idx="18325">
                  <c:v>2.4643137254901957</c:v>
                </c:pt>
                <c:pt idx="18326">
                  <c:v>2.4643137254901957</c:v>
                </c:pt>
                <c:pt idx="18327">
                  <c:v>2.4643137254901957</c:v>
                </c:pt>
                <c:pt idx="18328">
                  <c:v>2.4643137254901957</c:v>
                </c:pt>
                <c:pt idx="18329">
                  <c:v>2.4643137254901957</c:v>
                </c:pt>
                <c:pt idx="18330">
                  <c:v>2.4643137254901957</c:v>
                </c:pt>
                <c:pt idx="18331">
                  <c:v>2.4643137254901957</c:v>
                </c:pt>
                <c:pt idx="18332">
                  <c:v>2.4643137254901957</c:v>
                </c:pt>
                <c:pt idx="18333">
                  <c:v>2.4643137254901957</c:v>
                </c:pt>
                <c:pt idx="18334">
                  <c:v>2.4643137254901957</c:v>
                </c:pt>
                <c:pt idx="18335">
                  <c:v>2.4643137254901957</c:v>
                </c:pt>
                <c:pt idx="18336">
                  <c:v>2.4643137254901957</c:v>
                </c:pt>
                <c:pt idx="18337">
                  <c:v>2.4643137254901957</c:v>
                </c:pt>
                <c:pt idx="18338">
                  <c:v>2.4643137254901957</c:v>
                </c:pt>
                <c:pt idx="18339">
                  <c:v>2.4643137254901957</c:v>
                </c:pt>
                <c:pt idx="18340">
                  <c:v>2.4643137254901957</c:v>
                </c:pt>
                <c:pt idx="18341">
                  <c:v>2.4643137254901957</c:v>
                </c:pt>
                <c:pt idx="18342">
                  <c:v>2.4643137254901957</c:v>
                </c:pt>
                <c:pt idx="18343">
                  <c:v>2.4643137254901957</c:v>
                </c:pt>
                <c:pt idx="18344">
                  <c:v>2.4643137254901957</c:v>
                </c:pt>
                <c:pt idx="18345">
                  <c:v>2.4643137254901957</c:v>
                </c:pt>
                <c:pt idx="18346">
                  <c:v>2.4643137254901957</c:v>
                </c:pt>
                <c:pt idx="18347">
                  <c:v>2.4643137254901957</c:v>
                </c:pt>
                <c:pt idx="18348">
                  <c:v>2.4643137254901957</c:v>
                </c:pt>
                <c:pt idx="18349">
                  <c:v>2.4643137254901957</c:v>
                </c:pt>
                <c:pt idx="18350">
                  <c:v>2.4643137254901957</c:v>
                </c:pt>
                <c:pt idx="18351">
                  <c:v>2.4643137254901957</c:v>
                </c:pt>
                <c:pt idx="18352">
                  <c:v>2.4643137254901957</c:v>
                </c:pt>
                <c:pt idx="18353">
                  <c:v>2.4643137254901957</c:v>
                </c:pt>
                <c:pt idx="18354">
                  <c:v>2.4643137254901957</c:v>
                </c:pt>
                <c:pt idx="18355">
                  <c:v>2.4643137254901957</c:v>
                </c:pt>
                <c:pt idx="18356">
                  <c:v>2.4643137254901957</c:v>
                </c:pt>
                <c:pt idx="18357">
                  <c:v>2.4643137254901957</c:v>
                </c:pt>
                <c:pt idx="18358">
                  <c:v>2.4643137254901957</c:v>
                </c:pt>
                <c:pt idx="18359">
                  <c:v>2.4643137254901957</c:v>
                </c:pt>
                <c:pt idx="18360">
                  <c:v>2.4643137254901957</c:v>
                </c:pt>
                <c:pt idx="18361">
                  <c:v>2.4643137254901957</c:v>
                </c:pt>
                <c:pt idx="18362">
                  <c:v>2.4643137254901957</c:v>
                </c:pt>
                <c:pt idx="18363">
                  <c:v>2.4643137254901957</c:v>
                </c:pt>
                <c:pt idx="18364">
                  <c:v>2.4643137254901957</c:v>
                </c:pt>
                <c:pt idx="18365">
                  <c:v>2.4643137254901957</c:v>
                </c:pt>
                <c:pt idx="18366">
                  <c:v>2.4643137254901957</c:v>
                </c:pt>
                <c:pt idx="18367">
                  <c:v>2.4643137254901957</c:v>
                </c:pt>
                <c:pt idx="18368">
                  <c:v>2.4643137254901957</c:v>
                </c:pt>
                <c:pt idx="18369">
                  <c:v>2.4643137254901957</c:v>
                </c:pt>
                <c:pt idx="18370">
                  <c:v>2.4643137254901957</c:v>
                </c:pt>
                <c:pt idx="18371">
                  <c:v>2.4643137254901957</c:v>
                </c:pt>
                <c:pt idx="18372">
                  <c:v>2.4643137254901957</c:v>
                </c:pt>
                <c:pt idx="18373">
                  <c:v>2.4643137254901957</c:v>
                </c:pt>
                <c:pt idx="18374">
                  <c:v>2.4643137254901957</c:v>
                </c:pt>
                <c:pt idx="18375">
                  <c:v>2.4643137254901957</c:v>
                </c:pt>
                <c:pt idx="18376">
                  <c:v>2.4643137254901957</c:v>
                </c:pt>
                <c:pt idx="18377">
                  <c:v>2.4643137254901957</c:v>
                </c:pt>
                <c:pt idx="18378">
                  <c:v>2.4643137254901957</c:v>
                </c:pt>
                <c:pt idx="18379">
                  <c:v>2.4643137254901957</c:v>
                </c:pt>
                <c:pt idx="18380">
                  <c:v>2.4643137254901957</c:v>
                </c:pt>
                <c:pt idx="18381">
                  <c:v>2.4643137254901957</c:v>
                </c:pt>
                <c:pt idx="18382">
                  <c:v>2.4643137254901957</c:v>
                </c:pt>
                <c:pt idx="18383">
                  <c:v>2.4643137254901957</c:v>
                </c:pt>
                <c:pt idx="18384">
                  <c:v>2.4643137254901957</c:v>
                </c:pt>
                <c:pt idx="18385">
                  <c:v>2.4643137254901957</c:v>
                </c:pt>
                <c:pt idx="18386">
                  <c:v>2.4643137254901957</c:v>
                </c:pt>
                <c:pt idx="18387">
                  <c:v>2.4643137254901957</c:v>
                </c:pt>
                <c:pt idx="18388">
                  <c:v>2.4643137254901957</c:v>
                </c:pt>
                <c:pt idx="18389">
                  <c:v>2.4643137254901957</c:v>
                </c:pt>
                <c:pt idx="18390">
                  <c:v>2.4643137254901957</c:v>
                </c:pt>
                <c:pt idx="18391">
                  <c:v>2.4643137254901957</c:v>
                </c:pt>
                <c:pt idx="18392">
                  <c:v>2.4643137254901957</c:v>
                </c:pt>
                <c:pt idx="18393">
                  <c:v>2.4643137254901957</c:v>
                </c:pt>
                <c:pt idx="18394">
                  <c:v>2.4643137254901957</c:v>
                </c:pt>
                <c:pt idx="18395">
                  <c:v>2.4643137254901957</c:v>
                </c:pt>
                <c:pt idx="18396">
                  <c:v>2.4643137254901957</c:v>
                </c:pt>
                <c:pt idx="18397">
                  <c:v>2.4643137254901957</c:v>
                </c:pt>
                <c:pt idx="18398">
                  <c:v>2.4643137254901957</c:v>
                </c:pt>
                <c:pt idx="18399">
                  <c:v>2.4643137254901957</c:v>
                </c:pt>
                <c:pt idx="18400">
                  <c:v>2.4643137254901957</c:v>
                </c:pt>
                <c:pt idx="18401">
                  <c:v>2.4643137254901957</c:v>
                </c:pt>
                <c:pt idx="18402">
                  <c:v>2.4643137254901957</c:v>
                </c:pt>
                <c:pt idx="18403">
                  <c:v>2.4643137254901957</c:v>
                </c:pt>
                <c:pt idx="18404">
                  <c:v>2.4643137254901957</c:v>
                </c:pt>
                <c:pt idx="18405">
                  <c:v>2.4643137254901957</c:v>
                </c:pt>
                <c:pt idx="18406">
                  <c:v>2.4643137254901957</c:v>
                </c:pt>
                <c:pt idx="18407">
                  <c:v>2.4643137254901957</c:v>
                </c:pt>
                <c:pt idx="18408">
                  <c:v>2.4643137254901957</c:v>
                </c:pt>
                <c:pt idx="18409">
                  <c:v>2.4643137254901957</c:v>
                </c:pt>
                <c:pt idx="18410">
                  <c:v>2.4643137254901957</c:v>
                </c:pt>
                <c:pt idx="18411">
                  <c:v>2.4643137254901957</c:v>
                </c:pt>
                <c:pt idx="18412">
                  <c:v>2.4643137254901957</c:v>
                </c:pt>
                <c:pt idx="18413">
                  <c:v>2.4643137254901957</c:v>
                </c:pt>
                <c:pt idx="18414">
                  <c:v>2.4643137254901957</c:v>
                </c:pt>
                <c:pt idx="18415">
                  <c:v>2.4643137254901957</c:v>
                </c:pt>
                <c:pt idx="18416">
                  <c:v>2.4643137254901957</c:v>
                </c:pt>
                <c:pt idx="18417">
                  <c:v>2.4643137254901957</c:v>
                </c:pt>
                <c:pt idx="18418">
                  <c:v>2.4643137254901957</c:v>
                </c:pt>
                <c:pt idx="18419">
                  <c:v>2.4643137254901957</c:v>
                </c:pt>
                <c:pt idx="18420">
                  <c:v>2.4643137254901957</c:v>
                </c:pt>
                <c:pt idx="18421">
                  <c:v>2.4643137254901957</c:v>
                </c:pt>
                <c:pt idx="18422">
                  <c:v>2.4643137254901957</c:v>
                </c:pt>
                <c:pt idx="18423">
                  <c:v>2.4643137254901957</c:v>
                </c:pt>
                <c:pt idx="18424">
                  <c:v>2.4643137254901957</c:v>
                </c:pt>
                <c:pt idx="18425">
                  <c:v>2.4643137254901957</c:v>
                </c:pt>
                <c:pt idx="18426">
                  <c:v>2.4643137254901957</c:v>
                </c:pt>
                <c:pt idx="18427">
                  <c:v>2.4643137254901957</c:v>
                </c:pt>
                <c:pt idx="18428">
                  <c:v>2.4643137254901957</c:v>
                </c:pt>
                <c:pt idx="18429">
                  <c:v>2.4643137254901957</c:v>
                </c:pt>
                <c:pt idx="18430">
                  <c:v>2.4643137254901957</c:v>
                </c:pt>
                <c:pt idx="18431">
                  <c:v>2.4643137254901957</c:v>
                </c:pt>
                <c:pt idx="18432">
                  <c:v>2.4643137254901957</c:v>
                </c:pt>
                <c:pt idx="18433">
                  <c:v>2.4643137254901957</c:v>
                </c:pt>
                <c:pt idx="18434">
                  <c:v>2.4643137254901957</c:v>
                </c:pt>
                <c:pt idx="18435">
                  <c:v>2.4643137254901957</c:v>
                </c:pt>
                <c:pt idx="18436">
                  <c:v>2.4643137254901957</c:v>
                </c:pt>
                <c:pt idx="18437">
                  <c:v>2.4643137254901957</c:v>
                </c:pt>
                <c:pt idx="18438">
                  <c:v>2.4643137254901957</c:v>
                </c:pt>
                <c:pt idx="18439">
                  <c:v>2.4643137254901957</c:v>
                </c:pt>
                <c:pt idx="18440">
                  <c:v>2.4643137254901957</c:v>
                </c:pt>
                <c:pt idx="18441">
                  <c:v>2.4643137254901957</c:v>
                </c:pt>
                <c:pt idx="18442">
                  <c:v>2.4643137254901957</c:v>
                </c:pt>
                <c:pt idx="18443">
                  <c:v>2.4643137254901957</c:v>
                </c:pt>
                <c:pt idx="18444">
                  <c:v>2.4643137254901957</c:v>
                </c:pt>
                <c:pt idx="18445">
                  <c:v>2.4643137254901957</c:v>
                </c:pt>
                <c:pt idx="18446">
                  <c:v>2.4643137254901957</c:v>
                </c:pt>
                <c:pt idx="18447">
                  <c:v>2.4643137254901957</c:v>
                </c:pt>
                <c:pt idx="18448">
                  <c:v>2.4643137254901957</c:v>
                </c:pt>
                <c:pt idx="18449">
                  <c:v>2.4643137254901957</c:v>
                </c:pt>
                <c:pt idx="18450">
                  <c:v>2.4643137254901957</c:v>
                </c:pt>
                <c:pt idx="18451">
                  <c:v>2.4643137254901957</c:v>
                </c:pt>
                <c:pt idx="18452">
                  <c:v>2.4643137254901957</c:v>
                </c:pt>
                <c:pt idx="18453">
                  <c:v>2.4643137254901957</c:v>
                </c:pt>
                <c:pt idx="18454">
                  <c:v>2.4643137254901957</c:v>
                </c:pt>
                <c:pt idx="18455">
                  <c:v>2.4643137254901957</c:v>
                </c:pt>
                <c:pt idx="18456">
                  <c:v>2.4643137254901957</c:v>
                </c:pt>
                <c:pt idx="18457">
                  <c:v>2.4643137254901957</c:v>
                </c:pt>
                <c:pt idx="18458">
                  <c:v>2.4643137254901957</c:v>
                </c:pt>
                <c:pt idx="18459">
                  <c:v>2.4643137254901957</c:v>
                </c:pt>
                <c:pt idx="18460">
                  <c:v>2.4643137254901957</c:v>
                </c:pt>
                <c:pt idx="18461">
                  <c:v>2.4643137254901957</c:v>
                </c:pt>
                <c:pt idx="18462">
                  <c:v>2.4643137254901957</c:v>
                </c:pt>
                <c:pt idx="18463">
                  <c:v>2.4643137254901957</c:v>
                </c:pt>
                <c:pt idx="18464">
                  <c:v>2.4643137254901957</c:v>
                </c:pt>
                <c:pt idx="18465">
                  <c:v>2.4643137254901957</c:v>
                </c:pt>
                <c:pt idx="18466">
                  <c:v>2.4643137254901957</c:v>
                </c:pt>
                <c:pt idx="18467">
                  <c:v>2.4643137254901957</c:v>
                </c:pt>
                <c:pt idx="18468">
                  <c:v>2.4643137254901957</c:v>
                </c:pt>
                <c:pt idx="18469">
                  <c:v>2.4643137254901957</c:v>
                </c:pt>
                <c:pt idx="18470">
                  <c:v>2.4643137254901957</c:v>
                </c:pt>
                <c:pt idx="18471">
                  <c:v>2.4643137254901957</c:v>
                </c:pt>
                <c:pt idx="18472">
                  <c:v>2.4643137254901957</c:v>
                </c:pt>
                <c:pt idx="18473">
                  <c:v>2.4643137254901957</c:v>
                </c:pt>
                <c:pt idx="18474">
                  <c:v>2.4643137254901957</c:v>
                </c:pt>
                <c:pt idx="18475">
                  <c:v>2.4643137254901957</c:v>
                </c:pt>
                <c:pt idx="18476">
                  <c:v>2.4643137254901957</c:v>
                </c:pt>
                <c:pt idx="18477">
                  <c:v>2.4643137254901957</c:v>
                </c:pt>
                <c:pt idx="18478">
                  <c:v>2.4643137254901957</c:v>
                </c:pt>
                <c:pt idx="18479">
                  <c:v>2.4643137254901957</c:v>
                </c:pt>
                <c:pt idx="18480">
                  <c:v>2.4643137254901957</c:v>
                </c:pt>
                <c:pt idx="18481">
                  <c:v>2.4643137254901957</c:v>
                </c:pt>
                <c:pt idx="18482">
                  <c:v>2.4643137254901957</c:v>
                </c:pt>
                <c:pt idx="18483">
                  <c:v>2.4643137254901957</c:v>
                </c:pt>
                <c:pt idx="18484">
                  <c:v>2.4643137254901957</c:v>
                </c:pt>
                <c:pt idx="18485">
                  <c:v>2.4643137254901957</c:v>
                </c:pt>
                <c:pt idx="18486">
                  <c:v>2.4643137254901957</c:v>
                </c:pt>
                <c:pt idx="18487">
                  <c:v>2.4643137254901957</c:v>
                </c:pt>
                <c:pt idx="18488">
                  <c:v>2.4643137254901957</c:v>
                </c:pt>
                <c:pt idx="18489">
                  <c:v>2.4643137254901957</c:v>
                </c:pt>
                <c:pt idx="18490">
                  <c:v>2.4643137254901957</c:v>
                </c:pt>
                <c:pt idx="18491">
                  <c:v>2.4643137254901957</c:v>
                </c:pt>
                <c:pt idx="18492">
                  <c:v>2.4643137254901957</c:v>
                </c:pt>
                <c:pt idx="18493">
                  <c:v>2.4643137254901957</c:v>
                </c:pt>
                <c:pt idx="18494">
                  <c:v>2.4643137254901957</c:v>
                </c:pt>
                <c:pt idx="18495">
                  <c:v>2.4643137254901957</c:v>
                </c:pt>
                <c:pt idx="18496">
                  <c:v>2.4643137254901957</c:v>
                </c:pt>
                <c:pt idx="18497">
                  <c:v>2.4643137254901957</c:v>
                </c:pt>
                <c:pt idx="18498">
                  <c:v>2.4643137254901957</c:v>
                </c:pt>
                <c:pt idx="18499">
                  <c:v>2.4643137254901957</c:v>
                </c:pt>
                <c:pt idx="18500">
                  <c:v>2.4643137254901957</c:v>
                </c:pt>
                <c:pt idx="18501">
                  <c:v>2.4643137254901957</c:v>
                </c:pt>
                <c:pt idx="18502">
                  <c:v>2.4643137254901957</c:v>
                </c:pt>
                <c:pt idx="18503">
                  <c:v>2.4643137254901957</c:v>
                </c:pt>
                <c:pt idx="18504">
                  <c:v>2.4643137254901957</c:v>
                </c:pt>
                <c:pt idx="18505">
                  <c:v>2.4643137254901957</c:v>
                </c:pt>
                <c:pt idx="18506">
                  <c:v>2.4643137254901957</c:v>
                </c:pt>
                <c:pt idx="18507">
                  <c:v>2.4643137254901957</c:v>
                </c:pt>
                <c:pt idx="18508">
                  <c:v>2.4643137254901957</c:v>
                </c:pt>
                <c:pt idx="18509">
                  <c:v>2.4643137254901957</c:v>
                </c:pt>
                <c:pt idx="18510">
                  <c:v>2.4643137254901957</c:v>
                </c:pt>
                <c:pt idx="18511">
                  <c:v>2.4643137254901957</c:v>
                </c:pt>
                <c:pt idx="18512">
                  <c:v>2.4643137254901957</c:v>
                </c:pt>
                <c:pt idx="18513">
                  <c:v>2.4643137254901957</c:v>
                </c:pt>
                <c:pt idx="18514">
                  <c:v>2.4643137254901957</c:v>
                </c:pt>
                <c:pt idx="18515">
                  <c:v>2.4643137254901957</c:v>
                </c:pt>
                <c:pt idx="18516">
                  <c:v>2.4643137254901957</c:v>
                </c:pt>
                <c:pt idx="18517">
                  <c:v>2.4643137254901957</c:v>
                </c:pt>
                <c:pt idx="18518">
                  <c:v>2.4643137254901957</c:v>
                </c:pt>
                <c:pt idx="18519">
                  <c:v>2.4643137254901957</c:v>
                </c:pt>
                <c:pt idx="18520">
                  <c:v>2.4643137254901957</c:v>
                </c:pt>
                <c:pt idx="18521">
                  <c:v>2.4643137254901957</c:v>
                </c:pt>
                <c:pt idx="18522">
                  <c:v>2.4643137254901957</c:v>
                </c:pt>
                <c:pt idx="18523">
                  <c:v>2.4643137254901957</c:v>
                </c:pt>
                <c:pt idx="18524">
                  <c:v>2.4643137254901957</c:v>
                </c:pt>
                <c:pt idx="18525">
                  <c:v>2.4643137254901957</c:v>
                </c:pt>
                <c:pt idx="18526">
                  <c:v>2.4643137254901957</c:v>
                </c:pt>
                <c:pt idx="18527">
                  <c:v>2.4643137254901957</c:v>
                </c:pt>
                <c:pt idx="18528">
                  <c:v>2.4643137254901957</c:v>
                </c:pt>
                <c:pt idx="18529">
                  <c:v>2.4643137254901957</c:v>
                </c:pt>
                <c:pt idx="18530">
                  <c:v>2.4643137254901957</c:v>
                </c:pt>
                <c:pt idx="18531">
                  <c:v>2.4643137254901957</c:v>
                </c:pt>
                <c:pt idx="18532">
                  <c:v>2.4643137254901957</c:v>
                </c:pt>
                <c:pt idx="18533">
                  <c:v>2.4643137254901957</c:v>
                </c:pt>
                <c:pt idx="18534">
                  <c:v>2.4643137254901957</c:v>
                </c:pt>
                <c:pt idx="18535">
                  <c:v>2.4643137254901957</c:v>
                </c:pt>
                <c:pt idx="18536">
                  <c:v>2.4643137254901957</c:v>
                </c:pt>
                <c:pt idx="18537">
                  <c:v>2.4643137254901957</c:v>
                </c:pt>
                <c:pt idx="18538">
                  <c:v>2.4643137254901957</c:v>
                </c:pt>
                <c:pt idx="18539">
                  <c:v>2.4643137254901957</c:v>
                </c:pt>
                <c:pt idx="18540">
                  <c:v>2.4643137254901957</c:v>
                </c:pt>
                <c:pt idx="18541">
                  <c:v>2.4643137254901957</c:v>
                </c:pt>
                <c:pt idx="18542">
                  <c:v>2.4643137254901957</c:v>
                </c:pt>
                <c:pt idx="18543">
                  <c:v>2.4643137254901957</c:v>
                </c:pt>
                <c:pt idx="18544">
                  <c:v>2.4643137254901957</c:v>
                </c:pt>
                <c:pt idx="18545">
                  <c:v>2.4643137254901957</c:v>
                </c:pt>
                <c:pt idx="18546">
                  <c:v>2.4643137254901957</c:v>
                </c:pt>
                <c:pt idx="18547">
                  <c:v>2.4643137254901957</c:v>
                </c:pt>
                <c:pt idx="18548">
                  <c:v>2.4643137254901957</c:v>
                </c:pt>
                <c:pt idx="18549">
                  <c:v>2.4643137254901957</c:v>
                </c:pt>
                <c:pt idx="18550">
                  <c:v>2.4643137254901957</c:v>
                </c:pt>
                <c:pt idx="18551">
                  <c:v>2.4643137254901957</c:v>
                </c:pt>
                <c:pt idx="18552">
                  <c:v>2.4643137254901957</c:v>
                </c:pt>
                <c:pt idx="18553">
                  <c:v>2.4643137254901957</c:v>
                </c:pt>
                <c:pt idx="18554">
                  <c:v>2.4643137254901957</c:v>
                </c:pt>
                <c:pt idx="18555">
                  <c:v>2.4643137254901957</c:v>
                </c:pt>
                <c:pt idx="18556">
                  <c:v>2.4643137254901957</c:v>
                </c:pt>
                <c:pt idx="18557">
                  <c:v>2.4643137254901957</c:v>
                </c:pt>
                <c:pt idx="18558">
                  <c:v>2.4643137254901957</c:v>
                </c:pt>
                <c:pt idx="18559">
                  <c:v>2.4643137254901957</c:v>
                </c:pt>
                <c:pt idx="18560">
                  <c:v>2.4643137254901957</c:v>
                </c:pt>
                <c:pt idx="18561">
                  <c:v>2.4643137254901957</c:v>
                </c:pt>
                <c:pt idx="18562">
                  <c:v>2.4643137254901957</c:v>
                </c:pt>
                <c:pt idx="18563">
                  <c:v>2.4643137254901957</c:v>
                </c:pt>
                <c:pt idx="18564">
                  <c:v>2.4643137254901957</c:v>
                </c:pt>
                <c:pt idx="18565">
                  <c:v>2.4643137254901957</c:v>
                </c:pt>
                <c:pt idx="18566">
                  <c:v>2.4643137254901957</c:v>
                </c:pt>
                <c:pt idx="18567">
                  <c:v>2.4643137254901957</c:v>
                </c:pt>
                <c:pt idx="18568">
                  <c:v>2.4643137254901957</c:v>
                </c:pt>
                <c:pt idx="18569">
                  <c:v>2.4643137254901957</c:v>
                </c:pt>
                <c:pt idx="18570">
                  <c:v>2.4643137254901957</c:v>
                </c:pt>
                <c:pt idx="18571">
                  <c:v>2.4643137254901957</c:v>
                </c:pt>
                <c:pt idx="18572">
                  <c:v>2.4643137254901957</c:v>
                </c:pt>
                <c:pt idx="18573">
                  <c:v>2.4643137254901957</c:v>
                </c:pt>
                <c:pt idx="18574">
                  <c:v>2.4643137254901957</c:v>
                </c:pt>
                <c:pt idx="18575">
                  <c:v>2.4643137254901957</c:v>
                </c:pt>
                <c:pt idx="18576">
                  <c:v>2.4643137254901957</c:v>
                </c:pt>
                <c:pt idx="18577">
                  <c:v>2.4643137254901957</c:v>
                </c:pt>
                <c:pt idx="18578">
                  <c:v>2.4643137254901957</c:v>
                </c:pt>
                <c:pt idx="18579">
                  <c:v>2.4643137254901957</c:v>
                </c:pt>
                <c:pt idx="18580">
                  <c:v>2.4643137254901957</c:v>
                </c:pt>
                <c:pt idx="18581">
                  <c:v>2.4643137254901957</c:v>
                </c:pt>
                <c:pt idx="18582">
                  <c:v>2.4643137254901957</c:v>
                </c:pt>
                <c:pt idx="18583">
                  <c:v>2.4643137254901957</c:v>
                </c:pt>
                <c:pt idx="18584">
                  <c:v>2.4643137254901957</c:v>
                </c:pt>
                <c:pt idx="18585">
                  <c:v>2.4643137254901957</c:v>
                </c:pt>
                <c:pt idx="18586">
                  <c:v>2.4643137254901957</c:v>
                </c:pt>
                <c:pt idx="18587">
                  <c:v>2.4643137254901957</c:v>
                </c:pt>
                <c:pt idx="18588">
                  <c:v>2.4643137254901957</c:v>
                </c:pt>
                <c:pt idx="18589">
                  <c:v>2.4643137254901957</c:v>
                </c:pt>
                <c:pt idx="18590">
                  <c:v>2.4643137254901957</c:v>
                </c:pt>
                <c:pt idx="18591">
                  <c:v>2.4643137254901957</c:v>
                </c:pt>
                <c:pt idx="18592">
                  <c:v>2.4643137254901957</c:v>
                </c:pt>
                <c:pt idx="18593">
                  <c:v>2.4643137254901957</c:v>
                </c:pt>
                <c:pt idx="18594">
                  <c:v>2.4643137254901957</c:v>
                </c:pt>
                <c:pt idx="18595">
                  <c:v>2.4643137254901957</c:v>
                </c:pt>
                <c:pt idx="18596">
                  <c:v>2.4643137254901957</c:v>
                </c:pt>
                <c:pt idx="18597">
                  <c:v>2.4643137254901957</c:v>
                </c:pt>
                <c:pt idx="18598">
                  <c:v>2.4643137254901957</c:v>
                </c:pt>
                <c:pt idx="18599">
                  <c:v>2.4643137254901957</c:v>
                </c:pt>
                <c:pt idx="18600">
                  <c:v>2.4643137254901957</c:v>
                </c:pt>
                <c:pt idx="18601">
                  <c:v>2.4643137254901957</c:v>
                </c:pt>
                <c:pt idx="18602">
                  <c:v>2.4643137254901957</c:v>
                </c:pt>
                <c:pt idx="18603">
                  <c:v>2.4643137254901957</c:v>
                </c:pt>
                <c:pt idx="18604">
                  <c:v>2.4643137254901957</c:v>
                </c:pt>
                <c:pt idx="18605">
                  <c:v>2.4643137254901957</c:v>
                </c:pt>
                <c:pt idx="18606">
                  <c:v>2.4643137254901957</c:v>
                </c:pt>
                <c:pt idx="18607">
                  <c:v>2.4643137254901957</c:v>
                </c:pt>
                <c:pt idx="18608">
                  <c:v>2.4643137254901957</c:v>
                </c:pt>
                <c:pt idx="18609">
                  <c:v>2.4643137254901957</c:v>
                </c:pt>
                <c:pt idx="18610">
                  <c:v>2.4643137254901957</c:v>
                </c:pt>
                <c:pt idx="18611">
                  <c:v>2.4643137254901957</c:v>
                </c:pt>
                <c:pt idx="18612">
                  <c:v>2.4643137254901957</c:v>
                </c:pt>
                <c:pt idx="18613">
                  <c:v>2.4643137254901957</c:v>
                </c:pt>
                <c:pt idx="18614">
                  <c:v>2.4643137254901957</c:v>
                </c:pt>
                <c:pt idx="18615">
                  <c:v>2.4643137254901957</c:v>
                </c:pt>
                <c:pt idx="18616">
                  <c:v>2.4643137254901957</c:v>
                </c:pt>
                <c:pt idx="18617">
                  <c:v>2.4643137254901957</c:v>
                </c:pt>
                <c:pt idx="18618">
                  <c:v>2.4643137254901957</c:v>
                </c:pt>
                <c:pt idx="18619">
                  <c:v>2.4643137254901957</c:v>
                </c:pt>
                <c:pt idx="18620">
                  <c:v>2.4643137254901957</c:v>
                </c:pt>
                <c:pt idx="18621">
                  <c:v>2.4643137254901957</c:v>
                </c:pt>
                <c:pt idx="18622">
                  <c:v>2.4643137254901957</c:v>
                </c:pt>
                <c:pt idx="18623">
                  <c:v>2.4643137254901957</c:v>
                </c:pt>
                <c:pt idx="18624">
                  <c:v>2.4643137254901957</c:v>
                </c:pt>
                <c:pt idx="18625">
                  <c:v>2.4643137254901957</c:v>
                </c:pt>
                <c:pt idx="18626">
                  <c:v>2.4643137254901957</c:v>
                </c:pt>
                <c:pt idx="18627">
                  <c:v>2.4643137254901957</c:v>
                </c:pt>
                <c:pt idx="18628">
                  <c:v>2.4643137254901957</c:v>
                </c:pt>
                <c:pt idx="18629">
                  <c:v>2.4643137254901957</c:v>
                </c:pt>
                <c:pt idx="18630">
                  <c:v>2.4643137254901957</c:v>
                </c:pt>
                <c:pt idx="18631">
                  <c:v>2.4643137254901957</c:v>
                </c:pt>
                <c:pt idx="18632">
                  <c:v>2.4643137254901957</c:v>
                </c:pt>
                <c:pt idx="18633">
                  <c:v>2.4643137254901957</c:v>
                </c:pt>
                <c:pt idx="18634">
                  <c:v>2.4643137254901957</c:v>
                </c:pt>
                <c:pt idx="18635">
                  <c:v>2.4643137254901957</c:v>
                </c:pt>
                <c:pt idx="18636">
                  <c:v>2.4643137254901957</c:v>
                </c:pt>
                <c:pt idx="18637">
                  <c:v>2.4643137254901957</c:v>
                </c:pt>
                <c:pt idx="18638">
                  <c:v>2.4643137254901957</c:v>
                </c:pt>
                <c:pt idx="18639">
                  <c:v>2.4643137254901957</c:v>
                </c:pt>
                <c:pt idx="18640">
                  <c:v>2.4643137254901957</c:v>
                </c:pt>
                <c:pt idx="18641">
                  <c:v>2.4643137254901957</c:v>
                </c:pt>
                <c:pt idx="18642">
                  <c:v>2.4643137254901957</c:v>
                </c:pt>
                <c:pt idx="18643">
                  <c:v>2.4643137254901957</c:v>
                </c:pt>
                <c:pt idx="18644">
                  <c:v>2.4643137254901957</c:v>
                </c:pt>
                <c:pt idx="18645">
                  <c:v>2.4643137254901957</c:v>
                </c:pt>
                <c:pt idx="18646">
                  <c:v>2.4643137254901957</c:v>
                </c:pt>
                <c:pt idx="18647">
                  <c:v>2.4643137254901957</c:v>
                </c:pt>
                <c:pt idx="18648">
                  <c:v>2.4643137254901957</c:v>
                </c:pt>
                <c:pt idx="18649">
                  <c:v>2.4643137254901957</c:v>
                </c:pt>
                <c:pt idx="18650">
                  <c:v>2.4643137254901957</c:v>
                </c:pt>
                <c:pt idx="18651">
                  <c:v>2.4643137254901957</c:v>
                </c:pt>
                <c:pt idx="18652">
                  <c:v>2.4643137254901957</c:v>
                </c:pt>
                <c:pt idx="18653">
                  <c:v>2.4643137254901957</c:v>
                </c:pt>
                <c:pt idx="18654">
                  <c:v>2.4643137254901957</c:v>
                </c:pt>
                <c:pt idx="18655">
                  <c:v>2.4643137254901957</c:v>
                </c:pt>
                <c:pt idx="18656">
                  <c:v>2.4643137254901957</c:v>
                </c:pt>
                <c:pt idx="18657">
                  <c:v>2.4643137254901957</c:v>
                </c:pt>
                <c:pt idx="18658">
                  <c:v>2.4643137254901957</c:v>
                </c:pt>
                <c:pt idx="18659">
                  <c:v>2.4643137254901957</c:v>
                </c:pt>
                <c:pt idx="18660">
                  <c:v>2.4643137254901957</c:v>
                </c:pt>
                <c:pt idx="18661">
                  <c:v>2.4643137254901957</c:v>
                </c:pt>
                <c:pt idx="18662">
                  <c:v>2.4643137254901957</c:v>
                </c:pt>
                <c:pt idx="18663">
                  <c:v>2.4643137254901957</c:v>
                </c:pt>
                <c:pt idx="18664">
                  <c:v>2.4643137254901957</c:v>
                </c:pt>
                <c:pt idx="18665">
                  <c:v>2.4643137254901957</c:v>
                </c:pt>
                <c:pt idx="18666">
                  <c:v>2.4643137254901957</c:v>
                </c:pt>
                <c:pt idx="18667">
                  <c:v>2.4643137254901957</c:v>
                </c:pt>
                <c:pt idx="18668">
                  <c:v>2.4643137254901957</c:v>
                </c:pt>
                <c:pt idx="18669">
                  <c:v>2.4643137254901957</c:v>
                </c:pt>
                <c:pt idx="18670">
                  <c:v>2.4643137254901957</c:v>
                </c:pt>
                <c:pt idx="18671">
                  <c:v>2.4643137254901957</c:v>
                </c:pt>
                <c:pt idx="18672">
                  <c:v>2.4643137254901957</c:v>
                </c:pt>
                <c:pt idx="18673">
                  <c:v>2.4643137254901957</c:v>
                </c:pt>
                <c:pt idx="18674">
                  <c:v>2.4643137254901957</c:v>
                </c:pt>
                <c:pt idx="18675">
                  <c:v>2.4643137254901957</c:v>
                </c:pt>
                <c:pt idx="18676">
                  <c:v>2.4643137254901957</c:v>
                </c:pt>
                <c:pt idx="18677">
                  <c:v>2.4643137254901957</c:v>
                </c:pt>
                <c:pt idx="18678">
                  <c:v>2.4643137254901957</c:v>
                </c:pt>
                <c:pt idx="18679">
                  <c:v>2.4643137254901957</c:v>
                </c:pt>
                <c:pt idx="18680">
                  <c:v>2.4643137254901957</c:v>
                </c:pt>
                <c:pt idx="18681">
                  <c:v>2.4643137254901957</c:v>
                </c:pt>
                <c:pt idx="18682">
                  <c:v>2.4643137254901957</c:v>
                </c:pt>
                <c:pt idx="18683">
                  <c:v>2.4643137254901957</c:v>
                </c:pt>
                <c:pt idx="18684">
                  <c:v>2.4643137254901957</c:v>
                </c:pt>
                <c:pt idx="18685">
                  <c:v>2.4643137254901957</c:v>
                </c:pt>
                <c:pt idx="18686">
                  <c:v>2.4643137254901957</c:v>
                </c:pt>
                <c:pt idx="18687">
                  <c:v>2.4643137254901957</c:v>
                </c:pt>
                <c:pt idx="18688">
                  <c:v>2.4643137254901957</c:v>
                </c:pt>
                <c:pt idx="18689">
                  <c:v>2.4643137254901957</c:v>
                </c:pt>
                <c:pt idx="18690">
                  <c:v>2.4643137254901957</c:v>
                </c:pt>
                <c:pt idx="18691">
                  <c:v>2.4643137254901957</c:v>
                </c:pt>
                <c:pt idx="18692">
                  <c:v>2.4643137254901957</c:v>
                </c:pt>
                <c:pt idx="18693">
                  <c:v>2.4643137254901957</c:v>
                </c:pt>
                <c:pt idx="18694">
                  <c:v>2.4643137254901957</c:v>
                </c:pt>
                <c:pt idx="18695">
                  <c:v>2.4643137254901957</c:v>
                </c:pt>
                <c:pt idx="18696">
                  <c:v>2.4643137254901957</c:v>
                </c:pt>
                <c:pt idx="18697">
                  <c:v>2.4643137254901957</c:v>
                </c:pt>
                <c:pt idx="18698">
                  <c:v>2.4643137254901957</c:v>
                </c:pt>
                <c:pt idx="18699">
                  <c:v>2.4643137254901957</c:v>
                </c:pt>
                <c:pt idx="18700">
                  <c:v>2.4643137254901957</c:v>
                </c:pt>
                <c:pt idx="18701">
                  <c:v>2.4643137254901957</c:v>
                </c:pt>
                <c:pt idx="18702">
                  <c:v>2.4643137254901957</c:v>
                </c:pt>
                <c:pt idx="18703">
                  <c:v>2.4643137254901957</c:v>
                </c:pt>
                <c:pt idx="18704">
                  <c:v>2.4643137254901957</c:v>
                </c:pt>
                <c:pt idx="18705">
                  <c:v>2.4643137254901957</c:v>
                </c:pt>
                <c:pt idx="18706">
                  <c:v>2.4643137254901957</c:v>
                </c:pt>
                <c:pt idx="18707">
                  <c:v>2.4643137254901957</c:v>
                </c:pt>
                <c:pt idx="18708">
                  <c:v>2.4643137254901957</c:v>
                </c:pt>
                <c:pt idx="18709">
                  <c:v>2.4643137254901957</c:v>
                </c:pt>
                <c:pt idx="18710">
                  <c:v>2.4643137254901957</c:v>
                </c:pt>
                <c:pt idx="18711">
                  <c:v>2.4643137254901957</c:v>
                </c:pt>
                <c:pt idx="18712">
                  <c:v>2.4643137254901957</c:v>
                </c:pt>
                <c:pt idx="18713">
                  <c:v>2.4643137254901957</c:v>
                </c:pt>
                <c:pt idx="18714">
                  <c:v>2.4643137254901957</c:v>
                </c:pt>
                <c:pt idx="18715">
                  <c:v>2.4643137254901957</c:v>
                </c:pt>
                <c:pt idx="18716">
                  <c:v>2.4643137254901957</c:v>
                </c:pt>
                <c:pt idx="18717">
                  <c:v>2.4643137254901957</c:v>
                </c:pt>
                <c:pt idx="18718">
                  <c:v>2.4643137254901957</c:v>
                </c:pt>
                <c:pt idx="18719">
                  <c:v>2.4643137254901957</c:v>
                </c:pt>
                <c:pt idx="18720">
                  <c:v>2.4643137254901957</c:v>
                </c:pt>
                <c:pt idx="18721">
                  <c:v>2.4643137254901957</c:v>
                </c:pt>
                <c:pt idx="18722">
                  <c:v>2.4643137254901957</c:v>
                </c:pt>
                <c:pt idx="18723">
                  <c:v>2.4643137254901957</c:v>
                </c:pt>
                <c:pt idx="18724">
                  <c:v>2.4643137254901957</c:v>
                </c:pt>
                <c:pt idx="18725">
                  <c:v>2.4643137254901957</c:v>
                </c:pt>
                <c:pt idx="18726">
                  <c:v>2.4643137254901957</c:v>
                </c:pt>
                <c:pt idx="18727">
                  <c:v>2.4643137254901957</c:v>
                </c:pt>
                <c:pt idx="18728">
                  <c:v>2.4643137254901957</c:v>
                </c:pt>
                <c:pt idx="18729">
                  <c:v>2.4643137254901957</c:v>
                </c:pt>
                <c:pt idx="18730">
                  <c:v>2.4643137254901957</c:v>
                </c:pt>
                <c:pt idx="18731">
                  <c:v>2.4643137254901957</c:v>
                </c:pt>
                <c:pt idx="18732">
                  <c:v>2.4643137254901957</c:v>
                </c:pt>
                <c:pt idx="18733">
                  <c:v>2.4643137254901957</c:v>
                </c:pt>
                <c:pt idx="18734">
                  <c:v>2.4643137254901957</c:v>
                </c:pt>
                <c:pt idx="18735">
                  <c:v>2.4643137254901957</c:v>
                </c:pt>
                <c:pt idx="18736">
                  <c:v>2.4643137254901957</c:v>
                </c:pt>
                <c:pt idx="18737">
                  <c:v>2.4643137254901957</c:v>
                </c:pt>
                <c:pt idx="18738">
                  <c:v>2.4643137254901957</c:v>
                </c:pt>
                <c:pt idx="18739">
                  <c:v>2.4643137254901957</c:v>
                </c:pt>
                <c:pt idx="18740">
                  <c:v>2.4643137254901957</c:v>
                </c:pt>
                <c:pt idx="18741">
                  <c:v>2.4643137254901957</c:v>
                </c:pt>
                <c:pt idx="18742">
                  <c:v>2.4643137254901957</c:v>
                </c:pt>
                <c:pt idx="18743">
                  <c:v>2.4643137254901957</c:v>
                </c:pt>
                <c:pt idx="18744">
                  <c:v>2.4643137254901957</c:v>
                </c:pt>
                <c:pt idx="18745">
                  <c:v>2.4643137254901957</c:v>
                </c:pt>
                <c:pt idx="18746">
                  <c:v>2.4643137254901957</c:v>
                </c:pt>
                <c:pt idx="18747">
                  <c:v>2.4643137254901957</c:v>
                </c:pt>
                <c:pt idx="18748">
                  <c:v>2.4643137254901957</c:v>
                </c:pt>
                <c:pt idx="18749">
                  <c:v>2.4643137254901957</c:v>
                </c:pt>
                <c:pt idx="18750">
                  <c:v>2.4643137254901957</c:v>
                </c:pt>
                <c:pt idx="18751">
                  <c:v>2.4643137254901957</c:v>
                </c:pt>
                <c:pt idx="18752">
                  <c:v>2.4643137254901957</c:v>
                </c:pt>
                <c:pt idx="18753">
                  <c:v>2.4643137254901957</c:v>
                </c:pt>
                <c:pt idx="18754">
                  <c:v>2.4643137254901957</c:v>
                </c:pt>
                <c:pt idx="18755">
                  <c:v>2.4643137254901957</c:v>
                </c:pt>
                <c:pt idx="18756">
                  <c:v>2.4643137254901957</c:v>
                </c:pt>
                <c:pt idx="18757">
                  <c:v>2.4643137254901957</c:v>
                </c:pt>
                <c:pt idx="18758">
                  <c:v>2.4643137254901957</c:v>
                </c:pt>
                <c:pt idx="18759">
                  <c:v>2.4643137254901957</c:v>
                </c:pt>
                <c:pt idx="18760">
                  <c:v>2.4643137254901957</c:v>
                </c:pt>
                <c:pt idx="18761">
                  <c:v>2.4643137254901957</c:v>
                </c:pt>
                <c:pt idx="18762">
                  <c:v>2.4643137254901957</c:v>
                </c:pt>
                <c:pt idx="18763">
                  <c:v>2.4643137254901957</c:v>
                </c:pt>
                <c:pt idx="18764">
                  <c:v>2.4643137254901957</c:v>
                </c:pt>
                <c:pt idx="18765">
                  <c:v>2.4643137254901957</c:v>
                </c:pt>
                <c:pt idx="18766">
                  <c:v>2.4643137254901957</c:v>
                </c:pt>
                <c:pt idx="18767">
                  <c:v>2.4643137254901957</c:v>
                </c:pt>
                <c:pt idx="18768">
                  <c:v>2.4643137254901957</c:v>
                </c:pt>
                <c:pt idx="18769">
                  <c:v>2.4643137254901957</c:v>
                </c:pt>
                <c:pt idx="18770">
                  <c:v>2.4643137254901957</c:v>
                </c:pt>
                <c:pt idx="18771">
                  <c:v>2.4643137254901957</c:v>
                </c:pt>
                <c:pt idx="18772">
                  <c:v>2.4643137254901957</c:v>
                </c:pt>
                <c:pt idx="18773">
                  <c:v>2.4643137254901957</c:v>
                </c:pt>
                <c:pt idx="18774">
                  <c:v>2.4643137254901957</c:v>
                </c:pt>
                <c:pt idx="18775">
                  <c:v>2.4643137254901957</c:v>
                </c:pt>
                <c:pt idx="18776">
                  <c:v>2.4643137254901957</c:v>
                </c:pt>
                <c:pt idx="18777">
                  <c:v>2.4643137254901957</c:v>
                </c:pt>
                <c:pt idx="18778">
                  <c:v>2.4643137254901957</c:v>
                </c:pt>
                <c:pt idx="18779">
                  <c:v>2.4643137254901957</c:v>
                </c:pt>
                <c:pt idx="18780">
                  <c:v>2.4643137254901957</c:v>
                </c:pt>
                <c:pt idx="18781">
                  <c:v>2.4643137254901957</c:v>
                </c:pt>
                <c:pt idx="18782">
                  <c:v>2.4643137254901957</c:v>
                </c:pt>
                <c:pt idx="18783">
                  <c:v>2.4643137254901957</c:v>
                </c:pt>
                <c:pt idx="18784">
                  <c:v>2.4643137254901957</c:v>
                </c:pt>
                <c:pt idx="18785">
                  <c:v>2.4643137254901957</c:v>
                </c:pt>
                <c:pt idx="18786">
                  <c:v>2.4643137254901957</c:v>
                </c:pt>
                <c:pt idx="18787">
                  <c:v>2.4643137254901957</c:v>
                </c:pt>
                <c:pt idx="18788">
                  <c:v>2.4643137254901957</c:v>
                </c:pt>
                <c:pt idx="18789">
                  <c:v>2.4643137254901957</c:v>
                </c:pt>
                <c:pt idx="18790">
                  <c:v>2.4643137254901957</c:v>
                </c:pt>
                <c:pt idx="18791">
                  <c:v>2.4643137254901957</c:v>
                </c:pt>
                <c:pt idx="18792">
                  <c:v>2.4643137254901957</c:v>
                </c:pt>
                <c:pt idx="18793">
                  <c:v>2.4643137254901957</c:v>
                </c:pt>
                <c:pt idx="18794">
                  <c:v>2.4643137254901957</c:v>
                </c:pt>
                <c:pt idx="18795">
                  <c:v>2.4643137254901957</c:v>
                </c:pt>
                <c:pt idx="18796">
                  <c:v>2.4643137254901957</c:v>
                </c:pt>
                <c:pt idx="18797">
                  <c:v>2.4643137254901957</c:v>
                </c:pt>
                <c:pt idx="18798">
                  <c:v>2.4643137254901957</c:v>
                </c:pt>
                <c:pt idx="18799">
                  <c:v>2.4643137254901957</c:v>
                </c:pt>
                <c:pt idx="18800">
                  <c:v>2.4643137254901957</c:v>
                </c:pt>
                <c:pt idx="18801">
                  <c:v>2.4643137254901957</c:v>
                </c:pt>
                <c:pt idx="18802">
                  <c:v>2.4643137254901957</c:v>
                </c:pt>
                <c:pt idx="18803">
                  <c:v>2.4643137254901957</c:v>
                </c:pt>
                <c:pt idx="18804">
                  <c:v>2.4643137254901957</c:v>
                </c:pt>
                <c:pt idx="18805">
                  <c:v>2.4643137254901957</c:v>
                </c:pt>
                <c:pt idx="18806">
                  <c:v>2.4643137254901957</c:v>
                </c:pt>
                <c:pt idx="18807">
                  <c:v>2.4643137254901957</c:v>
                </c:pt>
                <c:pt idx="18808">
                  <c:v>2.4643137254901957</c:v>
                </c:pt>
                <c:pt idx="18809">
                  <c:v>2.4643137254901957</c:v>
                </c:pt>
                <c:pt idx="18810">
                  <c:v>2.4643137254901957</c:v>
                </c:pt>
                <c:pt idx="18811">
                  <c:v>2.4643137254901957</c:v>
                </c:pt>
                <c:pt idx="18812">
                  <c:v>2.4643137254901957</c:v>
                </c:pt>
                <c:pt idx="18813">
                  <c:v>2.4643137254901957</c:v>
                </c:pt>
                <c:pt idx="18814">
                  <c:v>2.4643137254901957</c:v>
                </c:pt>
                <c:pt idx="18815">
                  <c:v>2.4643137254901957</c:v>
                </c:pt>
                <c:pt idx="18816">
                  <c:v>2.4643137254901957</c:v>
                </c:pt>
                <c:pt idx="18817">
                  <c:v>2.4643137254901957</c:v>
                </c:pt>
                <c:pt idx="18818">
                  <c:v>2.4643137254901957</c:v>
                </c:pt>
                <c:pt idx="18819">
                  <c:v>2.4643137254901957</c:v>
                </c:pt>
                <c:pt idx="18820">
                  <c:v>2.4643137254901957</c:v>
                </c:pt>
                <c:pt idx="18821">
                  <c:v>2.4643137254901957</c:v>
                </c:pt>
                <c:pt idx="18822">
                  <c:v>2.4643137254901957</c:v>
                </c:pt>
                <c:pt idx="18823">
                  <c:v>2.4643137254901957</c:v>
                </c:pt>
                <c:pt idx="18824">
                  <c:v>2.4643137254901957</c:v>
                </c:pt>
                <c:pt idx="18825">
                  <c:v>2.4643137254901957</c:v>
                </c:pt>
                <c:pt idx="18826">
                  <c:v>2.4643137254901957</c:v>
                </c:pt>
                <c:pt idx="18827">
                  <c:v>2.4643137254901957</c:v>
                </c:pt>
                <c:pt idx="18828">
                  <c:v>2.4643137254901957</c:v>
                </c:pt>
                <c:pt idx="18829">
                  <c:v>2.4643137254901957</c:v>
                </c:pt>
                <c:pt idx="18830">
                  <c:v>2.4643137254901957</c:v>
                </c:pt>
                <c:pt idx="18831">
                  <c:v>2.4643137254901957</c:v>
                </c:pt>
                <c:pt idx="18832">
                  <c:v>2.4643137254901957</c:v>
                </c:pt>
                <c:pt idx="18833">
                  <c:v>2.4643137254901957</c:v>
                </c:pt>
                <c:pt idx="18834">
                  <c:v>2.4643137254901957</c:v>
                </c:pt>
                <c:pt idx="18835">
                  <c:v>2.4643137254901957</c:v>
                </c:pt>
                <c:pt idx="18836">
                  <c:v>2.4643137254901957</c:v>
                </c:pt>
                <c:pt idx="18837">
                  <c:v>2.4643137254901957</c:v>
                </c:pt>
                <c:pt idx="18838">
                  <c:v>2.4643137254901957</c:v>
                </c:pt>
                <c:pt idx="18839">
                  <c:v>2.4643137254901957</c:v>
                </c:pt>
                <c:pt idx="18840">
                  <c:v>2.4643137254901957</c:v>
                </c:pt>
                <c:pt idx="18841">
                  <c:v>2.4643137254901957</c:v>
                </c:pt>
                <c:pt idx="18842">
                  <c:v>2.4643137254901957</c:v>
                </c:pt>
                <c:pt idx="18843">
                  <c:v>2.4643137254901957</c:v>
                </c:pt>
                <c:pt idx="18844">
                  <c:v>2.4643137254901957</c:v>
                </c:pt>
                <c:pt idx="18845">
                  <c:v>2.4643137254901957</c:v>
                </c:pt>
                <c:pt idx="18846">
                  <c:v>2.4643137254901957</c:v>
                </c:pt>
                <c:pt idx="18847">
                  <c:v>2.4643137254901957</c:v>
                </c:pt>
                <c:pt idx="18848">
                  <c:v>2.4643137254901957</c:v>
                </c:pt>
                <c:pt idx="18849">
                  <c:v>2.4643137254901957</c:v>
                </c:pt>
                <c:pt idx="18850">
                  <c:v>2.4643137254901957</c:v>
                </c:pt>
                <c:pt idx="18851">
                  <c:v>2.4643137254901957</c:v>
                </c:pt>
                <c:pt idx="18852">
                  <c:v>2.4643137254901957</c:v>
                </c:pt>
                <c:pt idx="18853">
                  <c:v>2.4643137254901957</c:v>
                </c:pt>
                <c:pt idx="18854">
                  <c:v>2.4643137254901957</c:v>
                </c:pt>
                <c:pt idx="18855">
                  <c:v>2.4643137254901957</c:v>
                </c:pt>
                <c:pt idx="18856">
                  <c:v>2.4643137254901957</c:v>
                </c:pt>
                <c:pt idx="18857">
                  <c:v>2.4643137254901957</c:v>
                </c:pt>
                <c:pt idx="18858">
                  <c:v>2.4643137254901957</c:v>
                </c:pt>
                <c:pt idx="18859">
                  <c:v>2.4643137254901957</c:v>
                </c:pt>
                <c:pt idx="18860">
                  <c:v>2.4643137254901957</c:v>
                </c:pt>
                <c:pt idx="18861">
                  <c:v>2.4643137254901957</c:v>
                </c:pt>
                <c:pt idx="18862">
                  <c:v>2.4643137254901957</c:v>
                </c:pt>
                <c:pt idx="18863">
                  <c:v>2.4643137254901957</c:v>
                </c:pt>
                <c:pt idx="18864">
                  <c:v>2.4643137254901957</c:v>
                </c:pt>
                <c:pt idx="18865">
                  <c:v>2.4643137254901957</c:v>
                </c:pt>
                <c:pt idx="18866">
                  <c:v>2.4643137254901957</c:v>
                </c:pt>
                <c:pt idx="18867">
                  <c:v>2.4643137254901957</c:v>
                </c:pt>
                <c:pt idx="18868">
                  <c:v>2.4643137254901957</c:v>
                </c:pt>
                <c:pt idx="18869">
                  <c:v>2.4643137254901957</c:v>
                </c:pt>
                <c:pt idx="18870">
                  <c:v>2.4643137254901957</c:v>
                </c:pt>
                <c:pt idx="18871">
                  <c:v>2.4643137254901957</c:v>
                </c:pt>
                <c:pt idx="18872">
                  <c:v>2.4643137254901957</c:v>
                </c:pt>
                <c:pt idx="18873">
                  <c:v>2.4643137254901957</c:v>
                </c:pt>
                <c:pt idx="18874">
                  <c:v>2.4643137254901957</c:v>
                </c:pt>
                <c:pt idx="18875">
                  <c:v>2.4643137254901957</c:v>
                </c:pt>
                <c:pt idx="18876">
                  <c:v>2.4643137254901957</c:v>
                </c:pt>
                <c:pt idx="18877">
                  <c:v>2.4643137254901957</c:v>
                </c:pt>
                <c:pt idx="18878">
                  <c:v>2.4643137254901957</c:v>
                </c:pt>
                <c:pt idx="18879">
                  <c:v>2.4643137254901957</c:v>
                </c:pt>
                <c:pt idx="18880">
                  <c:v>2.4643137254901957</c:v>
                </c:pt>
                <c:pt idx="18881">
                  <c:v>2.4643137254901957</c:v>
                </c:pt>
                <c:pt idx="18882">
                  <c:v>2.4643137254901957</c:v>
                </c:pt>
                <c:pt idx="18883">
                  <c:v>2.4643137254901957</c:v>
                </c:pt>
                <c:pt idx="18884">
                  <c:v>2.4643137254901957</c:v>
                </c:pt>
                <c:pt idx="18885">
                  <c:v>2.4643137254901957</c:v>
                </c:pt>
                <c:pt idx="18886">
                  <c:v>2.4643137254901957</c:v>
                </c:pt>
                <c:pt idx="18887">
                  <c:v>2.4643137254901957</c:v>
                </c:pt>
                <c:pt idx="18888">
                  <c:v>2.4643137254901957</c:v>
                </c:pt>
                <c:pt idx="18889">
                  <c:v>2.4643137254901957</c:v>
                </c:pt>
                <c:pt idx="18890">
                  <c:v>2.4643137254901957</c:v>
                </c:pt>
                <c:pt idx="18891">
                  <c:v>2.4643137254901957</c:v>
                </c:pt>
                <c:pt idx="18892">
                  <c:v>2.4643137254901957</c:v>
                </c:pt>
                <c:pt idx="18893">
                  <c:v>2.4643137254901957</c:v>
                </c:pt>
                <c:pt idx="18894">
                  <c:v>2.4643137254901957</c:v>
                </c:pt>
                <c:pt idx="18895">
                  <c:v>2.4643137254901957</c:v>
                </c:pt>
                <c:pt idx="18896">
                  <c:v>2.4643137254901957</c:v>
                </c:pt>
                <c:pt idx="18897">
                  <c:v>2.4643137254901957</c:v>
                </c:pt>
                <c:pt idx="18898">
                  <c:v>2.4643137254901957</c:v>
                </c:pt>
                <c:pt idx="18899">
                  <c:v>2.4643137254901957</c:v>
                </c:pt>
                <c:pt idx="18900">
                  <c:v>2.4643137254901957</c:v>
                </c:pt>
                <c:pt idx="18901">
                  <c:v>2.4643137254901957</c:v>
                </c:pt>
                <c:pt idx="18902">
                  <c:v>2.4643137254901957</c:v>
                </c:pt>
                <c:pt idx="18903">
                  <c:v>2.4643137254901957</c:v>
                </c:pt>
                <c:pt idx="18904">
                  <c:v>2.4643137254901957</c:v>
                </c:pt>
                <c:pt idx="18905">
                  <c:v>2.4643137254901957</c:v>
                </c:pt>
                <c:pt idx="18906">
                  <c:v>2.4643137254901957</c:v>
                </c:pt>
                <c:pt idx="18907">
                  <c:v>2.4643137254901957</c:v>
                </c:pt>
                <c:pt idx="18908">
                  <c:v>2.4643137254901957</c:v>
                </c:pt>
                <c:pt idx="18909">
                  <c:v>2.4643137254901957</c:v>
                </c:pt>
                <c:pt idx="18910">
                  <c:v>2.4643137254901957</c:v>
                </c:pt>
                <c:pt idx="18911">
                  <c:v>2.4643137254901957</c:v>
                </c:pt>
                <c:pt idx="18912">
                  <c:v>2.4643137254901957</c:v>
                </c:pt>
                <c:pt idx="18913">
                  <c:v>2.4643137254901957</c:v>
                </c:pt>
                <c:pt idx="18914">
                  <c:v>2.4643137254901957</c:v>
                </c:pt>
                <c:pt idx="18915">
                  <c:v>2.4643137254901957</c:v>
                </c:pt>
                <c:pt idx="18916">
                  <c:v>2.4643137254901957</c:v>
                </c:pt>
                <c:pt idx="18917">
                  <c:v>2.4643137254901957</c:v>
                </c:pt>
                <c:pt idx="18918">
                  <c:v>2.4643137254901957</c:v>
                </c:pt>
                <c:pt idx="18919">
                  <c:v>2.4643137254901957</c:v>
                </c:pt>
                <c:pt idx="18920">
                  <c:v>2.4643137254901957</c:v>
                </c:pt>
                <c:pt idx="18921">
                  <c:v>2.4643137254901957</c:v>
                </c:pt>
                <c:pt idx="18922">
                  <c:v>2.4643137254901957</c:v>
                </c:pt>
                <c:pt idx="18923">
                  <c:v>2.4643137254901957</c:v>
                </c:pt>
                <c:pt idx="18924">
                  <c:v>2.4643137254901957</c:v>
                </c:pt>
                <c:pt idx="18925">
                  <c:v>2.4643137254901957</c:v>
                </c:pt>
                <c:pt idx="18926">
                  <c:v>2.4643137254901957</c:v>
                </c:pt>
                <c:pt idx="18927">
                  <c:v>2.4643137254901957</c:v>
                </c:pt>
                <c:pt idx="18928">
                  <c:v>2.4643137254901957</c:v>
                </c:pt>
                <c:pt idx="18929">
                  <c:v>2.4643137254901957</c:v>
                </c:pt>
                <c:pt idx="18930">
                  <c:v>2.4643137254901957</c:v>
                </c:pt>
                <c:pt idx="18931">
                  <c:v>2.4643137254901957</c:v>
                </c:pt>
                <c:pt idx="18932">
                  <c:v>2.4643137254901957</c:v>
                </c:pt>
                <c:pt idx="18933">
                  <c:v>2.4643137254901957</c:v>
                </c:pt>
                <c:pt idx="18934">
                  <c:v>2.4643137254901957</c:v>
                </c:pt>
                <c:pt idx="18935">
                  <c:v>2.4643137254901957</c:v>
                </c:pt>
                <c:pt idx="18936">
                  <c:v>2.4643137254901957</c:v>
                </c:pt>
                <c:pt idx="18937">
                  <c:v>2.4643137254901957</c:v>
                </c:pt>
                <c:pt idx="18938">
                  <c:v>2.4643137254901957</c:v>
                </c:pt>
                <c:pt idx="18939">
                  <c:v>2.4643137254901957</c:v>
                </c:pt>
                <c:pt idx="18940">
                  <c:v>2.4643137254901957</c:v>
                </c:pt>
                <c:pt idx="18941">
                  <c:v>2.4643137254901957</c:v>
                </c:pt>
                <c:pt idx="18942">
                  <c:v>2.4643137254901957</c:v>
                </c:pt>
                <c:pt idx="18943">
                  <c:v>2.4643137254901957</c:v>
                </c:pt>
                <c:pt idx="18944">
                  <c:v>2.4643137254901957</c:v>
                </c:pt>
                <c:pt idx="18945">
                  <c:v>2.4643137254901957</c:v>
                </c:pt>
                <c:pt idx="18946">
                  <c:v>2.4643137254901957</c:v>
                </c:pt>
                <c:pt idx="18947">
                  <c:v>2.4643137254901957</c:v>
                </c:pt>
                <c:pt idx="18948">
                  <c:v>2.4643137254901957</c:v>
                </c:pt>
                <c:pt idx="18949">
                  <c:v>2.4643137254901957</c:v>
                </c:pt>
                <c:pt idx="18950">
                  <c:v>2.4643137254901957</c:v>
                </c:pt>
                <c:pt idx="18951">
                  <c:v>2.4643137254901957</c:v>
                </c:pt>
                <c:pt idx="18952">
                  <c:v>2.4643137254901957</c:v>
                </c:pt>
                <c:pt idx="18953">
                  <c:v>2.4643137254901957</c:v>
                </c:pt>
                <c:pt idx="18954">
                  <c:v>2.4643137254901957</c:v>
                </c:pt>
                <c:pt idx="18955">
                  <c:v>2.4643137254901957</c:v>
                </c:pt>
                <c:pt idx="18956">
                  <c:v>2.4643137254901957</c:v>
                </c:pt>
                <c:pt idx="18957">
                  <c:v>2.4643137254901957</c:v>
                </c:pt>
                <c:pt idx="18958">
                  <c:v>2.4643137254901957</c:v>
                </c:pt>
                <c:pt idx="18959">
                  <c:v>2.4643137254901957</c:v>
                </c:pt>
                <c:pt idx="18960">
                  <c:v>2.4643137254901957</c:v>
                </c:pt>
                <c:pt idx="18961">
                  <c:v>2.4643137254901957</c:v>
                </c:pt>
                <c:pt idx="18962">
                  <c:v>2.4643137254901957</c:v>
                </c:pt>
                <c:pt idx="18963">
                  <c:v>2.4643137254901957</c:v>
                </c:pt>
                <c:pt idx="18964">
                  <c:v>2.4643137254901957</c:v>
                </c:pt>
                <c:pt idx="18965">
                  <c:v>2.4643137254901957</c:v>
                </c:pt>
                <c:pt idx="18966">
                  <c:v>2.4643137254901957</c:v>
                </c:pt>
                <c:pt idx="18967">
                  <c:v>2.4643137254901957</c:v>
                </c:pt>
                <c:pt idx="18968">
                  <c:v>2.4643137254901957</c:v>
                </c:pt>
                <c:pt idx="18969">
                  <c:v>2.4643137254901957</c:v>
                </c:pt>
                <c:pt idx="18970">
                  <c:v>2.4643137254901957</c:v>
                </c:pt>
                <c:pt idx="18971">
                  <c:v>2.4643137254901957</c:v>
                </c:pt>
                <c:pt idx="18972">
                  <c:v>2.4643137254901957</c:v>
                </c:pt>
                <c:pt idx="18973">
                  <c:v>2.4643137254901957</c:v>
                </c:pt>
                <c:pt idx="18974">
                  <c:v>2.4643137254901957</c:v>
                </c:pt>
                <c:pt idx="18975">
                  <c:v>2.4643137254901957</c:v>
                </c:pt>
                <c:pt idx="18976">
                  <c:v>2.4643137254901957</c:v>
                </c:pt>
                <c:pt idx="18977">
                  <c:v>2.4643137254901957</c:v>
                </c:pt>
                <c:pt idx="18978">
                  <c:v>2.4643137254901957</c:v>
                </c:pt>
                <c:pt idx="18979">
                  <c:v>2.4643137254901957</c:v>
                </c:pt>
                <c:pt idx="18980">
                  <c:v>2.4643137254901957</c:v>
                </c:pt>
                <c:pt idx="18981">
                  <c:v>2.4643137254901957</c:v>
                </c:pt>
                <c:pt idx="18982">
                  <c:v>2.4643137254901957</c:v>
                </c:pt>
                <c:pt idx="18983">
                  <c:v>2.4643137254901957</c:v>
                </c:pt>
                <c:pt idx="18984">
                  <c:v>2.4643137254901957</c:v>
                </c:pt>
                <c:pt idx="18985">
                  <c:v>2.4643137254901957</c:v>
                </c:pt>
                <c:pt idx="18986">
                  <c:v>2.4643137254901957</c:v>
                </c:pt>
                <c:pt idx="18987">
                  <c:v>2.4643137254901957</c:v>
                </c:pt>
                <c:pt idx="18988">
                  <c:v>2.4643137254901957</c:v>
                </c:pt>
                <c:pt idx="18989">
                  <c:v>2.4643137254901957</c:v>
                </c:pt>
                <c:pt idx="18990">
                  <c:v>2.4643137254901957</c:v>
                </c:pt>
                <c:pt idx="18991">
                  <c:v>2.4643137254901957</c:v>
                </c:pt>
                <c:pt idx="18992">
                  <c:v>2.4643137254901957</c:v>
                </c:pt>
                <c:pt idx="18993">
                  <c:v>2.4643137254901957</c:v>
                </c:pt>
                <c:pt idx="18994">
                  <c:v>2.4643137254901957</c:v>
                </c:pt>
                <c:pt idx="18995">
                  <c:v>2.4643137254901957</c:v>
                </c:pt>
                <c:pt idx="18996">
                  <c:v>2.4643137254901957</c:v>
                </c:pt>
                <c:pt idx="18997">
                  <c:v>2.4643137254901957</c:v>
                </c:pt>
                <c:pt idx="18998">
                  <c:v>2.4643137254901957</c:v>
                </c:pt>
                <c:pt idx="18999">
                  <c:v>2.4643137254901957</c:v>
                </c:pt>
                <c:pt idx="19000">
                  <c:v>2.4643137254901957</c:v>
                </c:pt>
                <c:pt idx="19001">
                  <c:v>2.4643137254901957</c:v>
                </c:pt>
                <c:pt idx="19002">
                  <c:v>2.4643137254901957</c:v>
                </c:pt>
                <c:pt idx="19003">
                  <c:v>2.4643137254901957</c:v>
                </c:pt>
                <c:pt idx="19004">
                  <c:v>2.4643137254901957</c:v>
                </c:pt>
                <c:pt idx="19005">
                  <c:v>2.4643137254901957</c:v>
                </c:pt>
                <c:pt idx="19006">
                  <c:v>2.4643137254901957</c:v>
                </c:pt>
                <c:pt idx="19007">
                  <c:v>2.4643137254901957</c:v>
                </c:pt>
                <c:pt idx="19008">
                  <c:v>2.4643137254901957</c:v>
                </c:pt>
                <c:pt idx="19009">
                  <c:v>2.4643137254901957</c:v>
                </c:pt>
                <c:pt idx="19010">
                  <c:v>2.4643137254901957</c:v>
                </c:pt>
                <c:pt idx="19011">
                  <c:v>2.4643137254901957</c:v>
                </c:pt>
                <c:pt idx="19012">
                  <c:v>2.4643137254901957</c:v>
                </c:pt>
                <c:pt idx="19013">
                  <c:v>2.4643137254901957</c:v>
                </c:pt>
                <c:pt idx="19014">
                  <c:v>2.4643137254901957</c:v>
                </c:pt>
                <c:pt idx="19015">
                  <c:v>2.4643137254901957</c:v>
                </c:pt>
                <c:pt idx="19016">
                  <c:v>2.4643137254901957</c:v>
                </c:pt>
                <c:pt idx="19017">
                  <c:v>2.4643137254901957</c:v>
                </c:pt>
                <c:pt idx="19018">
                  <c:v>2.4643137254901957</c:v>
                </c:pt>
                <c:pt idx="19019">
                  <c:v>2.4643137254901957</c:v>
                </c:pt>
                <c:pt idx="19020">
                  <c:v>2.4643137254901957</c:v>
                </c:pt>
                <c:pt idx="19021">
                  <c:v>2.4643137254901957</c:v>
                </c:pt>
                <c:pt idx="19022">
                  <c:v>2.4643137254901957</c:v>
                </c:pt>
                <c:pt idx="19023">
                  <c:v>2.4643137254901957</c:v>
                </c:pt>
                <c:pt idx="19024">
                  <c:v>2.4643137254901957</c:v>
                </c:pt>
                <c:pt idx="19025">
                  <c:v>2.4643137254901957</c:v>
                </c:pt>
                <c:pt idx="19026">
                  <c:v>2.4643137254901957</c:v>
                </c:pt>
                <c:pt idx="19027">
                  <c:v>2.4643137254901957</c:v>
                </c:pt>
                <c:pt idx="19028">
                  <c:v>2.4643137254901957</c:v>
                </c:pt>
                <c:pt idx="19029">
                  <c:v>2.4643137254901957</c:v>
                </c:pt>
                <c:pt idx="19030">
                  <c:v>2.4643137254901957</c:v>
                </c:pt>
                <c:pt idx="19031">
                  <c:v>2.4643137254901957</c:v>
                </c:pt>
                <c:pt idx="19032">
                  <c:v>2.4643137254901957</c:v>
                </c:pt>
                <c:pt idx="19033">
                  <c:v>2.4643137254901957</c:v>
                </c:pt>
                <c:pt idx="19034">
                  <c:v>2.4643137254901957</c:v>
                </c:pt>
                <c:pt idx="19035">
                  <c:v>2.4643137254901957</c:v>
                </c:pt>
                <c:pt idx="19036">
                  <c:v>2.4643137254901957</c:v>
                </c:pt>
                <c:pt idx="19037">
                  <c:v>2.4643137254901957</c:v>
                </c:pt>
                <c:pt idx="19038">
                  <c:v>2.4643137254901957</c:v>
                </c:pt>
                <c:pt idx="19039">
                  <c:v>2.4643137254901957</c:v>
                </c:pt>
                <c:pt idx="19040">
                  <c:v>2.4643137254901957</c:v>
                </c:pt>
                <c:pt idx="19041">
                  <c:v>2.4643137254901957</c:v>
                </c:pt>
                <c:pt idx="19042">
                  <c:v>2.4643137254901957</c:v>
                </c:pt>
                <c:pt idx="19043">
                  <c:v>2.4643137254901957</c:v>
                </c:pt>
                <c:pt idx="19044">
                  <c:v>2.4643137254901957</c:v>
                </c:pt>
                <c:pt idx="19045">
                  <c:v>2.4643137254901957</c:v>
                </c:pt>
                <c:pt idx="19046">
                  <c:v>2.4643137254901957</c:v>
                </c:pt>
                <c:pt idx="19047">
                  <c:v>2.4643137254901957</c:v>
                </c:pt>
                <c:pt idx="19048">
                  <c:v>2.4643137254901957</c:v>
                </c:pt>
                <c:pt idx="19049">
                  <c:v>2.4643137254901957</c:v>
                </c:pt>
                <c:pt idx="19050">
                  <c:v>2.4643137254901957</c:v>
                </c:pt>
                <c:pt idx="19051">
                  <c:v>2.4643137254901957</c:v>
                </c:pt>
                <c:pt idx="19052">
                  <c:v>2.4643137254901957</c:v>
                </c:pt>
                <c:pt idx="19053">
                  <c:v>2.4643137254901957</c:v>
                </c:pt>
                <c:pt idx="19054">
                  <c:v>2.4643137254901957</c:v>
                </c:pt>
                <c:pt idx="19055">
                  <c:v>2.4643137254901957</c:v>
                </c:pt>
                <c:pt idx="19056">
                  <c:v>2.4643137254901957</c:v>
                </c:pt>
                <c:pt idx="19057">
                  <c:v>2.4643137254901957</c:v>
                </c:pt>
                <c:pt idx="19058">
                  <c:v>2.4643137254901957</c:v>
                </c:pt>
                <c:pt idx="19059">
                  <c:v>2.4643137254901957</c:v>
                </c:pt>
                <c:pt idx="19060">
                  <c:v>2.4643137254901957</c:v>
                </c:pt>
                <c:pt idx="19061">
                  <c:v>2.4643137254901957</c:v>
                </c:pt>
                <c:pt idx="19062">
                  <c:v>2.4643137254901957</c:v>
                </c:pt>
                <c:pt idx="19063">
                  <c:v>2.4643137254901957</c:v>
                </c:pt>
                <c:pt idx="19064">
                  <c:v>2.4643137254901957</c:v>
                </c:pt>
                <c:pt idx="19065">
                  <c:v>2.4643137254901957</c:v>
                </c:pt>
                <c:pt idx="19066">
                  <c:v>2.4643137254901957</c:v>
                </c:pt>
                <c:pt idx="19067">
                  <c:v>2.4643137254901957</c:v>
                </c:pt>
                <c:pt idx="19068">
                  <c:v>2.4643137254901957</c:v>
                </c:pt>
                <c:pt idx="19069">
                  <c:v>2.4643137254901957</c:v>
                </c:pt>
                <c:pt idx="19070">
                  <c:v>2.4643137254901957</c:v>
                </c:pt>
                <c:pt idx="19071">
                  <c:v>2.4643137254901957</c:v>
                </c:pt>
                <c:pt idx="19072">
                  <c:v>2.4643137254901957</c:v>
                </c:pt>
                <c:pt idx="19073">
                  <c:v>2.4643137254901957</c:v>
                </c:pt>
                <c:pt idx="19074">
                  <c:v>2.4643137254901957</c:v>
                </c:pt>
                <c:pt idx="19075">
                  <c:v>2.4643137254901957</c:v>
                </c:pt>
                <c:pt idx="19076">
                  <c:v>2.4643137254901957</c:v>
                </c:pt>
                <c:pt idx="19077">
                  <c:v>2.4643137254901957</c:v>
                </c:pt>
                <c:pt idx="19078">
                  <c:v>2.4643137254901957</c:v>
                </c:pt>
                <c:pt idx="19079">
                  <c:v>2.4643137254901957</c:v>
                </c:pt>
                <c:pt idx="19080">
                  <c:v>2.4643137254901957</c:v>
                </c:pt>
                <c:pt idx="19081">
                  <c:v>2.4643137254901957</c:v>
                </c:pt>
                <c:pt idx="19082">
                  <c:v>2.4643137254901957</c:v>
                </c:pt>
                <c:pt idx="19083">
                  <c:v>2.4643137254901957</c:v>
                </c:pt>
                <c:pt idx="19084">
                  <c:v>2.4643137254901957</c:v>
                </c:pt>
                <c:pt idx="19085">
                  <c:v>2.4643137254901957</c:v>
                </c:pt>
                <c:pt idx="19086">
                  <c:v>2.4643137254901957</c:v>
                </c:pt>
                <c:pt idx="19087">
                  <c:v>2.4643137254901957</c:v>
                </c:pt>
                <c:pt idx="19088">
                  <c:v>2.4643137254901957</c:v>
                </c:pt>
                <c:pt idx="19089">
                  <c:v>2.4643137254901957</c:v>
                </c:pt>
                <c:pt idx="19090">
                  <c:v>2.4643137254901957</c:v>
                </c:pt>
                <c:pt idx="19091">
                  <c:v>2.4643137254901957</c:v>
                </c:pt>
                <c:pt idx="19092">
                  <c:v>2.4643137254901957</c:v>
                </c:pt>
                <c:pt idx="19093">
                  <c:v>2.4643137254901957</c:v>
                </c:pt>
                <c:pt idx="19094">
                  <c:v>2.4643137254901957</c:v>
                </c:pt>
                <c:pt idx="19095">
                  <c:v>2.4643137254901957</c:v>
                </c:pt>
                <c:pt idx="19096">
                  <c:v>2.4643137254901957</c:v>
                </c:pt>
                <c:pt idx="19097">
                  <c:v>2.4643137254901957</c:v>
                </c:pt>
                <c:pt idx="19098">
                  <c:v>2.4643137254901957</c:v>
                </c:pt>
                <c:pt idx="19099">
                  <c:v>2.4643137254901957</c:v>
                </c:pt>
                <c:pt idx="19100">
                  <c:v>2.4643137254901957</c:v>
                </c:pt>
                <c:pt idx="19101">
                  <c:v>2.4643137254901957</c:v>
                </c:pt>
                <c:pt idx="19102">
                  <c:v>2.4643137254901957</c:v>
                </c:pt>
                <c:pt idx="19103">
                  <c:v>2.4643137254901957</c:v>
                </c:pt>
                <c:pt idx="19104">
                  <c:v>2.4643137254901957</c:v>
                </c:pt>
                <c:pt idx="19105">
                  <c:v>2.4643137254901957</c:v>
                </c:pt>
                <c:pt idx="19106">
                  <c:v>2.4643137254901957</c:v>
                </c:pt>
                <c:pt idx="19107">
                  <c:v>2.4643137254901957</c:v>
                </c:pt>
                <c:pt idx="19108">
                  <c:v>2.4643137254901957</c:v>
                </c:pt>
                <c:pt idx="19109">
                  <c:v>2.4643137254901957</c:v>
                </c:pt>
                <c:pt idx="19110">
                  <c:v>2.4643137254901957</c:v>
                </c:pt>
                <c:pt idx="19111">
                  <c:v>2.4643137254901957</c:v>
                </c:pt>
                <c:pt idx="19112">
                  <c:v>2.4643137254901957</c:v>
                </c:pt>
                <c:pt idx="19113">
                  <c:v>2.4643137254901957</c:v>
                </c:pt>
                <c:pt idx="19114">
                  <c:v>2.4643137254901957</c:v>
                </c:pt>
                <c:pt idx="19115">
                  <c:v>2.4643137254901957</c:v>
                </c:pt>
                <c:pt idx="19116">
                  <c:v>2.4643137254901957</c:v>
                </c:pt>
                <c:pt idx="19117">
                  <c:v>2.4643137254901957</c:v>
                </c:pt>
                <c:pt idx="19118">
                  <c:v>2.4643137254901957</c:v>
                </c:pt>
                <c:pt idx="19119">
                  <c:v>2.4643137254901957</c:v>
                </c:pt>
                <c:pt idx="19120">
                  <c:v>2.4643137254901957</c:v>
                </c:pt>
                <c:pt idx="19121">
                  <c:v>2.4643137254901957</c:v>
                </c:pt>
                <c:pt idx="19122">
                  <c:v>2.4643137254901957</c:v>
                </c:pt>
                <c:pt idx="19123">
                  <c:v>2.4643137254901957</c:v>
                </c:pt>
                <c:pt idx="19124">
                  <c:v>2.4643137254901957</c:v>
                </c:pt>
                <c:pt idx="19125">
                  <c:v>2.4643137254901957</c:v>
                </c:pt>
                <c:pt idx="19126">
                  <c:v>2.4643137254901957</c:v>
                </c:pt>
                <c:pt idx="19127">
                  <c:v>2.4643137254901957</c:v>
                </c:pt>
                <c:pt idx="19128">
                  <c:v>2.4643137254901957</c:v>
                </c:pt>
                <c:pt idx="19129">
                  <c:v>2.4643137254901957</c:v>
                </c:pt>
                <c:pt idx="19130">
                  <c:v>2.4643137254901957</c:v>
                </c:pt>
                <c:pt idx="19131">
                  <c:v>2.4643137254901957</c:v>
                </c:pt>
                <c:pt idx="19132">
                  <c:v>2.4643137254901957</c:v>
                </c:pt>
                <c:pt idx="19133">
                  <c:v>2.4643137254901957</c:v>
                </c:pt>
                <c:pt idx="19134">
                  <c:v>2.4643137254901957</c:v>
                </c:pt>
                <c:pt idx="19135">
                  <c:v>2.4643137254901957</c:v>
                </c:pt>
                <c:pt idx="19136">
                  <c:v>2.4643137254901957</c:v>
                </c:pt>
                <c:pt idx="19137">
                  <c:v>2.4643137254901957</c:v>
                </c:pt>
                <c:pt idx="19138">
                  <c:v>2.4643137254901957</c:v>
                </c:pt>
                <c:pt idx="19139">
                  <c:v>2.4643137254901957</c:v>
                </c:pt>
                <c:pt idx="19140">
                  <c:v>2.4643137254901957</c:v>
                </c:pt>
                <c:pt idx="19141">
                  <c:v>2.4643137254901957</c:v>
                </c:pt>
                <c:pt idx="19142">
                  <c:v>2.4643137254901957</c:v>
                </c:pt>
                <c:pt idx="19143">
                  <c:v>2.4643137254901957</c:v>
                </c:pt>
                <c:pt idx="19144">
                  <c:v>2.4643137254901957</c:v>
                </c:pt>
                <c:pt idx="19145">
                  <c:v>2.4643137254901957</c:v>
                </c:pt>
                <c:pt idx="19146">
                  <c:v>2.4643137254901957</c:v>
                </c:pt>
                <c:pt idx="19147">
                  <c:v>2.4643137254901957</c:v>
                </c:pt>
                <c:pt idx="19148">
                  <c:v>2.4643137254901957</c:v>
                </c:pt>
                <c:pt idx="19149">
                  <c:v>2.4643137254901957</c:v>
                </c:pt>
                <c:pt idx="19150">
                  <c:v>2.4643137254901957</c:v>
                </c:pt>
                <c:pt idx="19151">
                  <c:v>2.4643137254901957</c:v>
                </c:pt>
                <c:pt idx="19152">
                  <c:v>2.4643137254901957</c:v>
                </c:pt>
                <c:pt idx="19153">
                  <c:v>2.4643137254901957</c:v>
                </c:pt>
                <c:pt idx="19154">
                  <c:v>2.4643137254901957</c:v>
                </c:pt>
                <c:pt idx="19155">
                  <c:v>2.4643137254901957</c:v>
                </c:pt>
                <c:pt idx="19156">
                  <c:v>2.4643137254901957</c:v>
                </c:pt>
                <c:pt idx="19157">
                  <c:v>2.4643137254901957</c:v>
                </c:pt>
                <c:pt idx="19158">
                  <c:v>2.4643137254901957</c:v>
                </c:pt>
                <c:pt idx="19159">
                  <c:v>2.4643137254901957</c:v>
                </c:pt>
                <c:pt idx="19160">
                  <c:v>2.4643137254901957</c:v>
                </c:pt>
                <c:pt idx="19161">
                  <c:v>2.4643137254901957</c:v>
                </c:pt>
                <c:pt idx="19162">
                  <c:v>2.4643137254901957</c:v>
                </c:pt>
                <c:pt idx="19163">
                  <c:v>2.4643137254901957</c:v>
                </c:pt>
                <c:pt idx="19164">
                  <c:v>2.4643137254901957</c:v>
                </c:pt>
                <c:pt idx="19165">
                  <c:v>2.4643137254901957</c:v>
                </c:pt>
                <c:pt idx="19166">
                  <c:v>2.4643137254901957</c:v>
                </c:pt>
                <c:pt idx="19167">
                  <c:v>2.4643137254901957</c:v>
                </c:pt>
                <c:pt idx="19168">
                  <c:v>2.4643137254901957</c:v>
                </c:pt>
                <c:pt idx="19169">
                  <c:v>2.4643137254901957</c:v>
                </c:pt>
                <c:pt idx="19170">
                  <c:v>2.4643137254901957</c:v>
                </c:pt>
                <c:pt idx="19171">
                  <c:v>2.4643137254901957</c:v>
                </c:pt>
                <c:pt idx="19172">
                  <c:v>2.4643137254901957</c:v>
                </c:pt>
                <c:pt idx="19173">
                  <c:v>2.4643137254901957</c:v>
                </c:pt>
                <c:pt idx="19174">
                  <c:v>2.4643137254901957</c:v>
                </c:pt>
                <c:pt idx="19175">
                  <c:v>2.4643137254901957</c:v>
                </c:pt>
                <c:pt idx="19176">
                  <c:v>2.4643137254901957</c:v>
                </c:pt>
                <c:pt idx="19177">
                  <c:v>2.4643137254901957</c:v>
                </c:pt>
                <c:pt idx="19178">
                  <c:v>2.4643137254901957</c:v>
                </c:pt>
                <c:pt idx="19179">
                  <c:v>2.4643137254901957</c:v>
                </c:pt>
                <c:pt idx="19180">
                  <c:v>2.4643137254901957</c:v>
                </c:pt>
                <c:pt idx="19181">
                  <c:v>2.4643137254901957</c:v>
                </c:pt>
                <c:pt idx="19182">
                  <c:v>2.4643137254901957</c:v>
                </c:pt>
                <c:pt idx="19183">
                  <c:v>2.4643137254901957</c:v>
                </c:pt>
                <c:pt idx="19184">
                  <c:v>2.4643137254901957</c:v>
                </c:pt>
                <c:pt idx="19185">
                  <c:v>2.4643137254901957</c:v>
                </c:pt>
                <c:pt idx="19186">
                  <c:v>2.4643137254901957</c:v>
                </c:pt>
                <c:pt idx="19187">
                  <c:v>2.4643137254901957</c:v>
                </c:pt>
                <c:pt idx="19188">
                  <c:v>2.4643137254901957</c:v>
                </c:pt>
                <c:pt idx="19189">
                  <c:v>2.4643137254901957</c:v>
                </c:pt>
                <c:pt idx="19190">
                  <c:v>2.4643137254901957</c:v>
                </c:pt>
                <c:pt idx="19191">
                  <c:v>2.4643137254901957</c:v>
                </c:pt>
                <c:pt idx="19192">
                  <c:v>2.4643137254901957</c:v>
                </c:pt>
                <c:pt idx="19193">
                  <c:v>2.4643137254901957</c:v>
                </c:pt>
                <c:pt idx="19194">
                  <c:v>2.4643137254901957</c:v>
                </c:pt>
                <c:pt idx="19195">
                  <c:v>2.4643137254901957</c:v>
                </c:pt>
                <c:pt idx="19196">
                  <c:v>2.4643137254901957</c:v>
                </c:pt>
                <c:pt idx="19197">
                  <c:v>2.4643137254901957</c:v>
                </c:pt>
                <c:pt idx="19198">
                  <c:v>2.4643137254901957</c:v>
                </c:pt>
                <c:pt idx="19199">
                  <c:v>2.4643137254901957</c:v>
                </c:pt>
                <c:pt idx="19200">
                  <c:v>2.4643137254901957</c:v>
                </c:pt>
                <c:pt idx="19201">
                  <c:v>2.4643137254901957</c:v>
                </c:pt>
                <c:pt idx="19202">
                  <c:v>2.4643137254901957</c:v>
                </c:pt>
                <c:pt idx="19203">
                  <c:v>2.4643137254901957</c:v>
                </c:pt>
                <c:pt idx="19204">
                  <c:v>2.4643137254901957</c:v>
                </c:pt>
                <c:pt idx="19205">
                  <c:v>2.4643137254901957</c:v>
                </c:pt>
                <c:pt idx="19206">
                  <c:v>2.4643137254901957</c:v>
                </c:pt>
                <c:pt idx="19207">
                  <c:v>2.4643137254901957</c:v>
                </c:pt>
                <c:pt idx="19208">
                  <c:v>2.4643137254901957</c:v>
                </c:pt>
                <c:pt idx="19209">
                  <c:v>2.4643137254901957</c:v>
                </c:pt>
                <c:pt idx="19210">
                  <c:v>2.4643137254901957</c:v>
                </c:pt>
                <c:pt idx="19211">
                  <c:v>2.4643137254901957</c:v>
                </c:pt>
                <c:pt idx="19212">
                  <c:v>2.4643137254901957</c:v>
                </c:pt>
                <c:pt idx="19213">
                  <c:v>2.4643137254901957</c:v>
                </c:pt>
                <c:pt idx="19214">
                  <c:v>2.4643137254901957</c:v>
                </c:pt>
                <c:pt idx="19215">
                  <c:v>2.4643137254901957</c:v>
                </c:pt>
                <c:pt idx="19216">
                  <c:v>2.4643137254901957</c:v>
                </c:pt>
                <c:pt idx="19217">
                  <c:v>2.4643137254901957</c:v>
                </c:pt>
                <c:pt idx="19218">
                  <c:v>2.4643137254901957</c:v>
                </c:pt>
                <c:pt idx="19219">
                  <c:v>2.4643137254901957</c:v>
                </c:pt>
                <c:pt idx="19220">
                  <c:v>2.4643137254901957</c:v>
                </c:pt>
                <c:pt idx="19221">
                  <c:v>2.4643137254901957</c:v>
                </c:pt>
                <c:pt idx="19222">
                  <c:v>2.4643137254901957</c:v>
                </c:pt>
                <c:pt idx="19223">
                  <c:v>2.4643137254901957</c:v>
                </c:pt>
                <c:pt idx="19224">
                  <c:v>2.4643137254901957</c:v>
                </c:pt>
                <c:pt idx="19225">
                  <c:v>2.4643137254901957</c:v>
                </c:pt>
                <c:pt idx="19226">
                  <c:v>2.4643137254901957</c:v>
                </c:pt>
                <c:pt idx="19227">
                  <c:v>2.4643137254901957</c:v>
                </c:pt>
                <c:pt idx="19228">
                  <c:v>2.4643137254901957</c:v>
                </c:pt>
                <c:pt idx="19229">
                  <c:v>2.4643137254901957</c:v>
                </c:pt>
                <c:pt idx="19230">
                  <c:v>2.4643137254901957</c:v>
                </c:pt>
                <c:pt idx="19231">
                  <c:v>2.4643137254901957</c:v>
                </c:pt>
                <c:pt idx="19232">
                  <c:v>2.4643137254901957</c:v>
                </c:pt>
                <c:pt idx="19233">
                  <c:v>2.4643137254901957</c:v>
                </c:pt>
                <c:pt idx="19234">
                  <c:v>2.4643137254901957</c:v>
                </c:pt>
                <c:pt idx="19235">
                  <c:v>2.4643137254901957</c:v>
                </c:pt>
                <c:pt idx="19236">
                  <c:v>2.4643137254901957</c:v>
                </c:pt>
                <c:pt idx="19237">
                  <c:v>2.4643137254901957</c:v>
                </c:pt>
                <c:pt idx="19238">
                  <c:v>2.4643137254901957</c:v>
                </c:pt>
                <c:pt idx="19239">
                  <c:v>2.4643137254901957</c:v>
                </c:pt>
                <c:pt idx="19240">
                  <c:v>2.4643137254901957</c:v>
                </c:pt>
                <c:pt idx="19241">
                  <c:v>2.4643137254901957</c:v>
                </c:pt>
                <c:pt idx="19242">
                  <c:v>2.4643137254901957</c:v>
                </c:pt>
                <c:pt idx="19243">
                  <c:v>2.4643137254901957</c:v>
                </c:pt>
                <c:pt idx="19244">
                  <c:v>2.4643137254901957</c:v>
                </c:pt>
                <c:pt idx="19245">
                  <c:v>2.4643137254901957</c:v>
                </c:pt>
                <c:pt idx="19246">
                  <c:v>2.4643137254901957</c:v>
                </c:pt>
                <c:pt idx="19247">
                  <c:v>2.4643137254901957</c:v>
                </c:pt>
                <c:pt idx="19248">
                  <c:v>2.4643137254901957</c:v>
                </c:pt>
                <c:pt idx="19249">
                  <c:v>2.4643137254901957</c:v>
                </c:pt>
                <c:pt idx="19250">
                  <c:v>2.4643137254901957</c:v>
                </c:pt>
                <c:pt idx="19251">
                  <c:v>2.4643137254901957</c:v>
                </c:pt>
                <c:pt idx="19252">
                  <c:v>2.4643137254901957</c:v>
                </c:pt>
                <c:pt idx="19253">
                  <c:v>2.4643137254901957</c:v>
                </c:pt>
                <c:pt idx="19254">
                  <c:v>2.4643137254901957</c:v>
                </c:pt>
                <c:pt idx="19255">
                  <c:v>2.4643137254901957</c:v>
                </c:pt>
                <c:pt idx="19256">
                  <c:v>2.4643137254901957</c:v>
                </c:pt>
                <c:pt idx="19257">
                  <c:v>2.4643137254901957</c:v>
                </c:pt>
                <c:pt idx="19258">
                  <c:v>2.4643137254901957</c:v>
                </c:pt>
                <c:pt idx="19259">
                  <c:v>2.4643137254901957</c:v>
                </c:pt>
                <c:pt idx="19260">
                  <c:v>2.4643137254901957</c:v>
                </c:pt>
                <c:pt idx="19261">
                  <c:v>2.4643137254901957</c:v>
                </c:pt>
                <c:pt idx="19262">
                  <c:v>2.4643137254901957</c:v>
                </c:pt>
                <c:pt idx="19263">
                  <c:v>2.4643137254901957</c:v>
                </c:pt>
                <c:pt idx="19264">
                  <c:v>2.4643137254901957</c:v>
                </c:pt>
                <c:pt idx="19265">
                  <c:v>2.4643137254901957</c:v>
                </c:pt>
                <c:pt idx="19266">
                  <c:v>2.4643137254901957</c:v>
                </c:pt>
                <c:pt idx="19267">
                  <c:v>2.4643137254901957</c:v>
                </c:pt>
                <c:pt idx="19268">
                  <c:v>2.4643137254901957</c:v>
                </c:pt>
                <c:pt idx="19269">
                  <c:v>2.4643137254901957</c:v>
                </c:pt>
                <c:pt idx="19270">
                  <c:v>2.4643137254901957</c:v>
                </c:pt>
                <c:pt idx="19271">
                  <c:v>2.4643137254901957</c:v>
                </c:pt>
                <c:pt idx="19272">
                  <c:v>2.4643137254901957</c:v>
                </c:pt>
                <c:pt idx="19273">
                  <c:v>2.4643137254901957</c:v>
                </c:pt>
                <c:pt idx="19274">
                  <c:v>2.4643137254901957</c:v>
                </c:pt>
                <c:pt idx="19275">
                  <c:v>2.4643137254901957</c:v>
                </c:pt>
                <c:pt idx="19276">
                  <c:v>2.4643137254901957</c:v>
                </c:pt>
                <c:pt idx="19277">
                  <c:v>2.4643137254901957</c:v>
                </c:pt>
                <c:pt idx="19278">
                  <c:v>2.4643137254901957</c:v>
                </c:pt>
                <c:pt idx="19279">
                  <c:v>2.4643137254901957</c:v>
                </c:pt>
                <c:pt idx="19280">
                  <c:v>2.4643137254901957</c:v>
                </c:pt>
                <c:pt idx="19281">
                  <c:v>2.4643137254901957</c:v>
                </c:pt>
                <c:pt idx="19282">
                  <c:v>2.4643137254901957</c:v>
                </c:pt>
                <c:pt idx="19283">
                  <c:v>2.4643137254901957</c:v>
                </c:pt>
                <c:pt idx="19284">
                  <c:v>2.4643137254901957</c:v>
                </c:pt>
                <c:pt idx="19285">
                  <c:v>2.4643137254901957</c:v>
                </c:pt>
                <c:pt idx="19286">
                  <c:v>2.4643137254901957</c:v>
                </c:pt>
                <c:pt idx="19287">
                  <c:v>2.4643137254901957</c:v>
                </c:pt>
                <c:pt idx="19288">
                  <c:v>2.4643137254901957</c:v>
                </c:pt>
                <c:pt idx="19289">
                  <c:v>2.4643137254901957</c:v>
                </c:pt>
                <c:pt idx="19290">
                  <c:v>2.4643137254901957</c:v>
                </c:pt>
                <c:pt idx="19291">
                  <c:v>2.4643137254901957</c:v>
                </c:pt>
                <c:pt idx="19292">
                  <c:v>2.4643137254901957</c:v>
                </c:pt>
                <c:pt idx="19293">
                  <c:v>2.4643137254901957</c:v>
                </c:pt>
                <c:pt idx="19294">
                  <c:v>2.4643137254901957</c:v>
                </c:pt>
                <c:pt idx="19295">
                  <c:v>2.4643137254901957</c:v>
                </c:pt>
                <c:pt idx="19296">
                  <c:v>2.4643137254901957</c:v>
                </c:pt>
                <c:pt idx="19297">
                  <c:v>2.4643137254901957</c:v>
                </c:pt>
                <c:pt idx="19298">
                  <c:v>2.4643137254901957</c:v>
                </c:pt>
                <c:pt idx="19299">
                  <c:v>2.4643137254901957</c:v>
                </c:pt>
                <c:pt idx="19300">
                  <c:v>2.4643137254901957</c:v>
                </c:pt>
                <c:pt idx="19301">
                  <c:v>2.4643137254901957</c:v>
                </c:pt>
                <c:pt idx="19302">
                  <c:v>2.4643137254901957</c:v>
                </c:pt>
                <c:pt idx="19303">
                  <c:v>2.4643137254901957</c:v>
                </c:pt>
                <c:pt idx="19304">
                  <c:v>2.4643137254901957</c:v>
                </c:pt>
                <c:pt idx="19305">
                  <c:v>2.4643137254901957</c:v>
                </c:pt>
                <c:pt idx="19306">
                  <c:v>2.4643137254901957</c:v>
                </c:pt>
                <c:pt idx="19307">
                  <c:v>2.4643137254901957</c:v>
                </c:pt>
                <c:pt idx="19308">
                  <c:v>2.4643137254901957</c:v>
                </c:pt>
                <c:pt idx="19309">
                  <c:v>2.4643137254901957</c:v>
                </c:pt>
                <c:pt idx="19310">
                  <c:v>2.4643137254901957</c:v>
                </c:pt>
                <c:pt idx="19311">
                  <c:v>2.4643137254901957</c:v>
                </c:pt>
                <c:pt idx="19312">
                  <c:v>2.4643137254901957</c:v>
                </c:pt>
                <c:pt idx="19313">
                  <c:v>2.4643137254901957</c:v>
                </c:pt>
                <c:pt idx="19314">
                  <c:v>2.4643137254901957</c:v>
                </c:pt>
                <c:pt idx="19315">
                  <c:v>2.4643137254901957</c:v>
                </c:pt>
                <c:pt idx="19316">
                  <c:v>2.4643137254901957</c:v>
                </c:pt>
                <c:pt idx="19317">
                  <c:v>2.4643137254901957</c:v>
                </c:pt>
                <c:pt idx="19318">
                  <c:v>2.4643137254901957</c:v>
                </c:pt>
                <c:pt idx="19319">
                  <c:v>2.4643137254901957</c:v>
                </c:pt>
                <c:pt idx="19320">
                  <c:v>2.4643137254901957</c:v>
                </c:pt>
                <c:pt idx="19321">
                  <c:v>2.4643137254901957</c:v>
                </c:pt>
                <c:pt idx="19322">
                  <c:v>2.4643137254901957</c:v>
                </c:pt>
                <c:pt idx="19323">
                  <c:v>2.4643137254901957</c:v>
                </c:pt>
                <c:pt idx="19324">
                  <c:v>2.4643137254901957</c:v>
                </c:pt>
                <c:pt idx="19325">
                  <c:v>2.4643137254901957</c:v>
                </c:pt>
                <c:pt idx="19326">
                  <c:v>2.4643137254901957</c:v>
                </c:pt>
                <c:pt idx="19327">
                  <c:v>2.4643137254901957</c:v>
                </c:pt>
                <c:pt idx="19328">
                  <c:v>2.4643137254901957</c:v>
                </c:pt>
                <c:pt idx="19329">
                  <c:v>2.4643137254901957</c:v>
                </c:pt>
                <c:pt idx="19330">
                  <c:v>2.4643137254901957</c:v>
                </c:pt>
                <c:pt idx="19331">
                  <c:v>2.4643137254901957</c:v>
                </c:pt>
                <c:pt idx="19332">
                  <c:v>2.4643137254901957</c:v>
                </c:pt>
                <c:pt idx="19333">
                  <c:v>2.4643137254901957</c:v>
                </c:pt>
                <c:pt idx="19334">
                  <c:v>2.4643137254901957</c:v>
                </c:pt>
                <c:pt idx="19335">
                  <c:v>2.4643137254901957</c:v>
                </c:pt>
                <c:pt idx="19336">
                  <c:v>2.4643137254901957</c:v>
                </c:pt>
                <c:pt idx="19337">
                  <c:v>2.4643137254901957</c:v>
                </c:pt>
                <c:pt idx="19338">
                  <c:v>2.4643137254901957</c:v>
                </c:pt>
                <c:pt idx="19339">
                  <c:v>2.4643137254901957</c:v>
                </c:pt>
                <c:pt idx="19340">
                  <c:v>2.4643137254901957</c:v>
                </c:pt>
                <c:pt idx="19341">
                  <c:v>2.4643137254901957</c:v>
                </c:pt>
                <c:pt idx="19342">
                  <c:v>2.4643137254901957</c:v>
                </c:pt>
                <c:pt idx="19343">
                  <c:v>2.4643137254901957</c:v>
                </c:pt>
                <c:pt idx="19344">
                  <c:v>2.4643137254901957</c:v>
                </c:pt>
                <c:pt idx="19345">
                  <c:v>2.4643137254901957</c:v>
                </c:pt>
                <c:pt idx="19346">
                  <c:v>2.4643137254901957</c:v>
                </c:pt>
                <c:pt idx="19347">
                  <c:v>2.4643137254901957</c:v>
                </c:pt>
                <c:pt idx="19348">
                  <c:v>2.4643137254901957</c:v>
                </c:pt>
                <c:pt idx="19349">
                  <c:v>2.4643137254901957</c:v>
                </c:pt>
                <c:pt idx="19350">
                  <c:v>2.4643137254901957</c:v>
                </c:pt>
                <c:pt idx="19351">
                  <c:v>2.4643137254901957</c:v>
                </c:pt>
                <c:pt idx="19352">
                  <c:v>2.4643137254901957</c:v>
                </c:pt>
                <c:pt idx="19353">
                  <c:v>2.4643137254901957</c:v>
                </c:pt>
                <c:pt idx="19354">
                  <c:v>2.4643137254901957</c:v>
                </c:pt>
                <c:pt idx="19355">
                  <c:v>2.4643137254901957</c:v>
                </c:pt>
                <c:pt idx="19356">
                  <c:v>2.4643137254901957</c:v>
                </c:pt>
                <c:pt idx="19357">
                  <c:v>2.4643137254901957</c:v>
                </c:pt>
                <c:pt idx="19358">
                  <c:v>2.4643137254901957</c:v>
                </c:pt>
                <c:pt idx="19359">
                  <c:v>2.4643137254901957</c:v>
                </c:pt>
                <c:pt idx="19360">
                  <c:v>2.4643137254901957</c:v>
                </c:pt>
                <c:pt idx="19361">
                  <c:v>2.4643137254901957</c:v>
                </c:pt>
                <c:pt idx="19362">
                  <c:v>2.4643137254901957</c:v>
                </c:pt>
                <c:pt idx="19363">
                  <c:v>2.4643137254901957</c:v>
                </c:pt>
                <c:pt idx="19364">
                  <c:v>2.4643137254901957</c:v>
                </c:pt>
                <c:pt idx="19365">
                  <c:v>2.4643137254901957</c:v>
                </c:pt>
                <c:pt idx="19366">
                  <c:v>2.4643137254901957</c:v>
                </c:pt>
                <c:pt idx="19367">
                  <c:v>2.4643137254901957</c:v>
                </c:pt>
                <c:pt idx="19368">
                  <c:v>2.4643137254901957</c:v>
                </c:pt>
                <c:pt idx="19369">
                  <c:v>2.4643137254901957</c:v>
                </c:pt>
                <c:pt idx="19370">
                  <c:v>2.4643137254901957</c:v>
                </c:pt>
                <c:pt idx="19371">
                  <c:v>2.4643137254901957</c:v>
                </c:pt>
                <c:pt idx="19372">
                  <c:v>2.4643137254901957</c:v>
                </c:pt>
                <c:pt idx="19373">
                  <c:v>2.4643137254901957</c:v>
                </c:pt>
                <c:pt idx="19374">
                  <c:v>2.4643137254901957</c:v>
                </c:pt>
                <c:pt idx="19375">
                  <c:v>2.4643137254901957</c:v>
                </c:pt>
                <c:pt idx="19376">
                  <c:v>2.4643137254901957</c:v>
                </c:pt>
                <c:pt idx="19377">
                  <c:v>2.4643137254901957</c:v>
                </c:pt>
                <c:pt idx="19378">
                  <c:v>2.4643137254901957</c:v>
                </c:pt>
                <c:pt idx="19379">
                  <c:v>2.4643137254901957</c:v>
                </c:pt>
                <c:pt idx="19380">
                  <c:v>2.4643137254901957</c:v>
                </c:pt>
                <c:pt idx="19381">
                  <c:v>2.4643137254901957</c:v>
                </c:pt>
                <c:pt idx="19382">
                  <c:v>2.4643137254901957</c:v>
                </c:pt>
                <c:pt idx="19383">
                  <c:v>2.4643137254901957</c:v>
                </c:pt>
                <c:pt idx="19384">
                  <c:v>2.4643137254901957</c:v>
                </c:pt>
                <c:pt idx="19385">
                  <c:v>2.4643137254901957</c:v>
                </c:pt>
                <c:pt idx="19386">
                  <c:v>2.4643137254901957</c:v>
                </c:pt>
                <c:pt idx="19387">
                  <c:v>2.4643137254901957</c:v>
                </c:pt>
                <c:pt idx="19388">
                  <c:v>2.4643137254901957</c:v>
                </c:pt>
                <c:pt idx="19389">
                  <c:v>2.4643137254901957</c:v>
                </c:pt>
                <c:pt idx="19390">
                  <c:v>2.4643137254901957</c:v>
                </c:pt>
                <c:pt idx="19391">
                  <c:v>2.4643137254901957</c:v>
                </c:pt>
                <c:pt idx="19392">
                  <c:v>2.4643137254901957</c:v>
                </c:pt>
                <c:pt idx="19393">
                  <c:v>2.4643137254901957</c:v>
                </c:pt>
                <c:pt idx="19394">
                  <c:v>2.4643137254901957</c:v>
                </c:pt>
                <c:pt idx="19395">
                  <c:v>2.4643137254901957</c:v>
                </c:pt>
                <c:pt idx="19396">
                  <c:v>2.4643137254901957</c:v>
                </c:pt>
                <c:pt idx="19397">
                  <c:v>2.4643137254901957</c:v>
                </c:pt>
                <c:pt idx="19398">
                  <c:v>2.4643137254901957</c:v>
                </c:pt>
                <c:pt idx="19399">
                  <c:v>2.4643137254901957</c:v>
                </c:pt>
                <c:pt idx="19400">
                  <c:v>2.4643137254901957</c:v>
                </c:pt>
                <c:pt idx="19401">
                  <c:v>2.4643137254901957</c:v>
                </c:pt>
                <c:pt idx="19402">
                  <c:v>2.4643137254901957</c:v>
                </c:pt>
                <c:pt idx="19403">
                  <c:v>2.4643137254901957</c:v>
                </c:pt>
                <c:pt idx="19404">
                  <c:v>2.4643137254901957</c:v>
                </c:pt>
                <c:pt idx="19405">
                  <c:v>2.4643137254901957</c:v>
                </c:pt>
                <c:pt idx="19406">
                  <c:v>2.4643137254901957</c:v>
                </c:pt>
                <c:pt idx="19407">
                  <c:v>2.4643137254901957</c:v>
                </c:pt>
                <c:pt idx="19408">
                  <c:v>2.4643137254901957</c:v>
                </c:pt>
                <c:pt idx="19409">
                  <c:v>2.4643137254901957</c:v>
                </c:pt>
                <c:pt idx="19410">
                  <c:v>2.4643137254901957</c:v>
                </c:pt>
                <c:pt idx="19411">
                  <c:v>2.4643137254901957</c:v>
                </c:pt>
                <c:pt idx="19412">
                  <c:v>2.4643137254901957</c:v>
                </c:pt>
                <c:pt idx="19413">
                  <c:v>2.4643137254901957</c:v>
                </c:pt>
                <c:pt idx="19414">
                  <c:v>2.4643137254901957</c:v>
                </c:pt>
                <c:pt idx="19415">
                  <c:v>2.4643137254901957</c:v>
                </c:pt>
                <c:pt idx="19416">
                  <c:v>2.4643137254901957</c:v>
                </c:pt>
                <c:pt idx="19417">
                  <c:v>2.4643137254901957</c:v>
                </c:pt>
                <c:pt idx="19418">
                  <c:v>2.4643137254901957</c:v>
                </c:pt>
                <c:pt idx="19419">
                  <c:v>2.4643137254901957</c:v>
                </c:pt>
                <c:pt idx="19420">
                  <c:v>2.4643137254901957</c:v>
                </c:pt>
                <c:pt idx="19421">
                  <c:v>2.4643137254901957</c:v>
                </c:pt>
                <c:pt idx="19422">
                  <c:v>2.4643137254901957</c:v>
                </c:pt>
                <c:pt idx="19423">
                  <c:v>2.4643137254901957</c:v>
                </c:pt>
                <c:pt idx="19424">
                  <c:v>2.4643137254901957</c:v>
                </c:pt>
                <c:pt idx="19425">
                  <c:v>2.4643137254901957</c:v>
                </c:pt>
                <c:pt idx="19426">
                  <c:v>2.4643137254901957</c:v>
                </c:pt>
                <c:pt idx="19427">
                  <c:v>2.4643137254901957</c:v>
                </c:pt>
                <c:pt idx="19428">
                  <c:v>2.4643137254901957</c:v>
                </c:pt>
                <c:pt idx="19429">
                  <c:v>2.4643137254901957</c:v>
                </c:pt>
                <c:pt idx="19430">
                  <c:v>2.4643137254901957</c:v>
                </c:pt>
                <c:pt idx="19431">
                  <c:v>2.4643137254901957</c:v>
                </c:pt>
                <c:pt idx="19432">
                  <c:v>2.4643137254901957</c:v>
                </c:pt>
                <c:pt idx="19433">
                  <c:v>2.4643137254901957</c:v>
                </c:pt>
                <c:pt idx="19434">
                  <c:v>2.4643137254901957</c:v>
                </c:pt>
                <c:pt idx="19435">
                  <c:v>2.4643137254901957</c:v>
                </c:pt>
                <c:pt idx="19436">
                  <c:v>2.4643137254901957</c:v>
                </c:pt>
                <c:pt idx="19437">
                  <c:v>2.4643137254901957</c:v>
                </c:pt>
                <c:pt idx="19438">
                  <c:v>2.4643137254901957</c:v>
                </c:pt>
                <c:pt idx="19439">
                  <c:v>2.4643137254901957</c:v>
                </c:pt>
                <c:pt idx="19440">
                  <c:v>2.4643137254901957</c:v>
                </c:pt>
                <c:pt idx="19441">
                  <c:v>2.4643137254901957</c:v>
                </c:pt>
                <c:pt idx="19442">
                  <c:v>2.4643137254901957</c:v>
                </c:pt>
                <c:pt idx="19443">
                  <c:v>2.4643137254901957</c:v>
                </c:pt>
                <c:pt idx="19444">
                  <c:v>2.4643137254901957</c:v>
                </c:pt>
                <c:pt idx="19445">
                  <c:v>2.4643137254901957</c:v>
                </c:pt>
                <c:pt idx="19446">
                  <c:v>2.4643137254901957</c:v>
                </c:pt>
                <c:pt idx="19447">
                  <c:v>2.4643137254901957</c:v>
                </c:pt>
                <c:pt idx="19448">
                  <c:v>2.4643137254901957</c:v>
                </c:pt>
                <c:pt idx="19449">
                  <c:v>2.4643137254901957</c:v>
                </c:pt>
                <c:pt idx="19450">
                  <c:v>2.4643137254901957</c:v>
                </c:pt>
                <c:pt idx="19451">
                  <c:v>2.4643137254901957</c:v>
                </c:pt>
                <c:pt idx="19452">
                  <c:v>2.4643137254901957</c:v>
                </c:pt>
                <c:pt idx="19453">
                  <c:v>2.4643137254901957</c:v>
                </c:pt>
                <c:pt idx="19454">
                  <c:v>2.4643137254901957</c:v>
                </c:pt>
                <c:pt idx="19455">
                  <c:v>2.4643137254901957</c:v>
                </c:pt>
                <c:pt idx="19456">
                  <c:v>2.4643137254901957</c:v>
                </c:pt>
                <c:pt idx="19457">
                  <c:v>2.4643137254901957</c:v>
                </c:pt>
                <c:pt idx="19458">
                  <c:v>2.4643137254901957</c:v>
                </c:pt>
                <c:pt idx="19459">
                  <c:v>2.4643137254901957</c:v>
                </c:pt>
                <c:pt idx="19460">
                  <c:v>2.4643137254901957</c:v>
                </c:pt>
                <c:pt idx="19461">
                  <c:v>2.4643137254901957</c:v>
                </c:pt>
                <c:pt idx="19462">
                  <c:v>2.4643137254901957</c:v>
                </c:pt>
                <c:pt idx="19463">
                  <c:v>2.4643137254901957</c:v>
                </c:pt>
                <c:pt idx="19464">
                  <c:v>2.4643137254901957</c:v>
                </c:pt>
                <c:pt idx="19465">
                  <c:v>2.4643137254901957</c:v>
                </c:pt>
                <c:pt idx="19466">
                  <c:v>2.4643137254901957</c:v>
                </c:pt>
                <c:pt idx="19467">
                  <c:v>2.4643137254901957</c:v>
                </c:pt>
                <c:pt idx="19468">
                  <c:v>2.4643137254901957</c:v>
                </c:pt>
                <c:pt idx="19469">
                  <c:v>2.4643137254901957</c:v>
                </c:pt>
                <c:pt idx="19470">
                  <c:v>2.4643137254901957</c:v>
                </c:pt>
                <c:pt idx="19471">
                  <c:v>2.4643137254901957</c:v>
                </c:pt>
                <c:pt idx="19472">
                  <c:v>2.4643137254901957</c:v>
                </c:pt>
                <c:pt idx="19473">
                  <c:v>2.4643137254901957</c:v>
                </c:pt>
                <c:pt idx="19474">
                  <c:v>2.4643137254901957</c:v>
                </c:pt>
                <c:pt idx="19475">
                  <c:v>2.4643137254901957</c:v>
                </c:pt>
                <c:pt idx="19476">
                  <c:v>2.4643137254901957</c:v>
                </c:pt>
                <c:pt idx="19477">
                  <c:v>2.4643137254901957</c:v>
                </c:pt>
                <c:pt idx="19478">
                  <c:v>2.4643137254901957</c:v>
                </c:pt>
                <c:pt idx="19479">
                  <c:v>2.4643137254901957</c:v>
                </c:pt>
                <c:pt idx="19480">
                  <c:v>2.4643137254901957</c:v>
                </c:pt>
                <c:pt idx="19481">
                  <c:v>2.4643137254901957</c:v>
                </c:pt>
                <c:pt idx="19482">
                  <c:v>2.4643137254901957</c:v>
                </c:pt>
                <c:pt idx="19483">
                  <c:v>2.4643137254901957</c:v>
                </c:pt>
                <c:pt idx="19484">
                  <c:v>2.4643137254901957</c:v>
                </c:pt>
                <c:pt idx="19485">
                  <c:v>2.4643137254901957</c:v>
                </c:pt>
                <c:pt idx="19486">
                  <c:v>2.4643137254901957</c:v>
                </c:pt>
                <c:pt idx="19487">
                  <c:v>2.4643137254901957</c:v>
                </c:pt>
                <c:pt idx="19488">
                  <c:v>2.4643137254901957</c:v>
                </c:pt>
                <c:pt idx="19489">
                  <c:v>2.4643137254901957</c:v>
                </c:pt>
                <c:pt idx="19490">
                  <c:v>2.4643137254901957</c:v>
                </c:pt>
                <c:pt idx="19491">
                  <c:v>2.4643137254901957</c:v>
                </c:pt>
                <c:pt idx="19492">
                  <c:v>2.4643137254901957</c:v>
                </c:pt>
                <c:pt idx="19493">
                  <c:v>2.4643137254901957</c:v>
                </c:pt>
                <c:pt idx="19494">
                  <c:v>2.4643137254901957</c:v>
                </c:pt>
                <c:pt idx="19495">
                  <c:v>2.4643137254901957</c:v>
                </c:pt>
                <c:pt idx="19496">
                  <c:v>2.4643137254901957</c:v>
                </c:pt>
                <c:pt idx="19497">
                  <c:v>2.4643137254901957</c:v>
                </c:pt>
                <c:pt idx="19498">
                  <c:v>2.4643137254901957</c:v>
                </c:pt>
                <c:pt idx="19499">
                  <c:v>2.4643137254901957</c:v>
                </c:pt>
                <c:pt idx="19500">
                  <c:v>2.4643137254901957</c:v>
                </c:pt>
                <c:pt idx="19501">
                  <c:v>2.4643137254901957</c:v>
                </c:pt>
                <c:pt idx="19502">
                  <c:v>2.4643137254901957</c:v>
                </c:pt>
                <c:pt idx="19503">
                  <c:v>2.4643137254901957</c:v>
                </c:pt>
                <c:pt idx="19504">
                  <c:v>2.4643137254901957</c:v>
                </c:pt>
                <c:pt idx="19505">
                  <c:v>2.4643137254901957</c:v>
                </c:pt>
                <c:pt idx="19506">
                  <c:v>2.4643137254901957</c:v>
                </c:pt>
                <c:pt idx="19507">
                  <c:v>2.4643137254901957</c:v>
                </c:pt>
                <c:pt idx="19508">
                  <c:v>2.4643137254901957</c:v>
                </c:pt>
                <c:pt idx="19509">
                  <c:v>2.4643137254901957</c:v>
                </c:pt>
                <c:pt idx="19510">
                  <c:v>2.4643137254901957</c:v>
                </c:pt>
                <c:pt idx="19511">
                  <c:v>2.4643137254901957</c:v>
                </c:pt>
                <c:pt idx="19512">
                  <c:v>2.4643137254901957</c:v>
                </c:pt>
                <c:pt idx="19513">
                  <c:v>2.4643137254901957</c:v>
                </c:pt>
                <c:pt idx="19514">
                  <c:v>2.4643137254901957</c:v>
                </c:pt>
                <c:pt idx="19515">
                  <c:v>2.4643137254901957</c:v>
                </c:pt>
                <c:pt idx="19516">
                  <c:v>2.4643137254901957</c:v>
                </c:pt>
                <c:pt idx="19517">
                  <c:v>2.4643137254901957</c:v>
                </c:pt>
                <c:pt idx="19518">
                  <c:v>2.4643137254901957</c:v>
                </c:pt>
                <c:pt idx="19519">
                  <c:v>2.4643137254901957</c:v>
                </c:pt>
                <c:pt idx="19520">
                  <c:v>2.4643137254901957</c:v>
                </c:pt>
                <c:pt idx="19521">
                  <c:v>2.4643137254901957</c:v>
                </c:pt>
                <c:pt idx="19522">
                  <c:v>2.4643137254901957</c:v>
                </c:pt>
                <c:pt idx="19523">
                  <c:v>2.4643137254901957</c:v>
                </c:pt>
                <c:pt idx="19524">
                  <c:v>2.4643137254901957</c:v>
                </c:pt>
                <c:pt idx="19525">
                  <c:v>2.4643137254901957</c:v>
                </c:pt>
                <c:pt idx="19526">
                  <c:v>2.4643137254901957</c:v>
                </c:pt>
                <c:pt idx="19527">
                  <c:v>2.4643137254901957</c:v>
                </c:pt>
                <c:pt idx="19528">
                  <c:v>2.4643137254901957</c:v>
                </c:pt>
                <c:pt idx="19529">
                  <c:v>2.4643137254901957</c:v>
                </c:pt>
                <c:pt idx="19530">
                  <c:v>2.4643137254901957</c:v>
                </c:pt>
                <c:pt idx="19531">
                  <c:v>2.4643137254901957</c:v>
                </c:pt>
                <c:pt idx="19532">
                  <c:v>2.4643137254901957</c:v>
                </c:pt>
                <c:pt idx="19533">
                  <c:v>2.4643137254901957</c:v>
                </c:pt>
                <c:pt idx="19534">
                  <c:v>2.4643137254901957</c:v>
                </c:pt>
                <c:pt idx="19535">
                  <c:v>2.4643137254901957</c:v>
                </c:pt>
                <c:pt idx="19536">
                  <c:v>2.4643137254901957</c:v>
                </c:pt>
                <c:pt idx="19537">
                  <c:v>2.4643137254901957</c:v>
                </c:pt>
                <c:pt idx="19538">
                  <c:v>2.4643137254901957</c:v>
                </c:pt>
                <c:pt idx="19539">
                  <c:v>2.4643137254901957</c:v>
                </c:pt>
                <c:pt idx="19540">
                  <c:v>2.4643137254901957</c:v>
                </c:pt>
                <c:pt idx="19541">
                  <c:v>2.4643137254901957</c:v>
                </c:pt>
                <c:pt idx="19542">
                  <c:v>2.4643137254901957</c:v>
                </c:pt>
                <c:pt idx="19543">
                  <c:v>2.4643137254901957</c:v>
                </c:pt>
                <c:pt idx="19544">
                  <c:v>2.4643137254901957</c:v>
                </c:pt>
                <c:pt idx="19545">
                  <c:v>2.4643137254901957</c:v>
                </c:pt>
                <c:pt idx="19546">
                  <c:v>2.4643137254901957</c:v>
                </c:pt>
                <c:pt idx="19547">
                  <c:v>2.4643137254901957</c:v>
                </c:pt>
                <c:pt idx="19548">
                  <c:v>2.4643137254901957</c:v>
                </c:pt>
                <c:pt idx="19549">
                  <c:v>2.4643137254901957</c:v>
                </c:pt>
                <c:pt idx="19550">
                  <c:v>2.4643137254901957</c:v>
                </c:pt>
                <c:pt idx="19551">
                  <c:v>2.4643137254901957</c:v>
                </c:pt>
                <c:pt idx="19552">
                  <c:v>2.4643137254901957</c:v>
                </c:pt>
                <c:pt idx="19553">
                  <c:v>2.4643137254901957</c:v>
                </c:pt>
                <c:pt idx="19554">
                  <c:v>2.4643137254901957</c:v>
                </c:pt>
                <c:pt idx="19555">
                  <c:v>2.4643137254901957</c:v>
                </c:pt>
                <c:pt idx="19556">
                  <c:v>2.4643137254901957</c:v>
                </c:pt>
                <c:pt idx="19557">
                  <c:v>2.4643137254901957</c:v>
                </c:pt>
                <c:pt idx="19558">
                  <c:v>2.4643137254901957</c:v>
                </c:pt>
                <c:pt idx="19559">
                  <c:v>2.4643137254901957</c:v>
                </c:pt>
                <c:pt idx="19560">
                  <c:v>2.4643137254901957</c:v>
                </c:pt>
                <c:pt idx="19561">
                  <c:v>2.4643137254901957</c:v>
                </c:pt>
                <c:pt idx="19562">
                  <c:v>2.4643137254901957</c:v>
                </c:pt>
                <c:pt idx="19563">
                  <c:v>2.4643137254901957</c:v>
                </c:pt>
                <c:pt idx="19564">
                  <c:v>2.4643137254901957</c:v>
                </c:pt>
                <c:pt idx="19565">
                  <c:v>2.4643137254901957</c:v>
                </c:pt>
                <c:pt idx="19566">
                  <c:v>2.4643137254901957</c:v>
                </c:pt>
                <c:pt idx="19567">
                  <c:v>2.4643137254901957</c:v>
                </c:pt>
                <c:pt idx="19568">
                  <c:v>2.4643137254901957</c:v>
                </c:pt>
                <c:pt idx="19569">
                  <c:v>2.4643137254901957</c:v>
                </c:pt>
                <c:pt idx="19570">
                  <c:v>2.4643137254901957</c:v>
                </c:pt>
                <c:pt idx="19571">
                  <c:v>2.4643137254901957</c:v>
                </c:pt>
                <c:pt idx="19572">
                  <c:v>2.4643137254901957</c:v>
                </c:pt>
                <c:pt idx="19573">
                  <c:v>2.4643137254901957</c:v>
                </c:pt>
                <c:pt idx="19574">
                  <c:v>2.4643137254901957</c:v>
                </c:pt>
                <c:pt idx="19575">
                  <c:v>2.4643137254901957</c:v>
                </c:pt>
                <c:pt idx="19576">
                  <c:v>2.4643137254901957</c:v>
                </c:pt>
                <c:pt idx="19577">
                  <c:v>2.4643137254901957</c:v>
                </c:pt>
                <c:pt idx="19578">
                  <c:v>2.4643137254901957</c:v>
                </c:pt>
                <c:pt idx="19579">
                  <c:v>2.4643137254901957</c:v>
                </c:pt>
                <c:pt idx="19580">
                  <c:v>2.4643137254901957</c:v>
                </c:pt>
                <c:pt idx="19581">
                  <c:v>2.4643137254901957</c:v>
                </c:pt>
                <c:pt idx="19582">
                  <c:v>2.4643137254901957</c:v>
                </c:pt>
                <c:pt idx="19583">
                  <c:v>2.4643137254901957</c:v>
                </c:pt>
                <c:pt idx="19584">
                  <c:v>2.4643137254901957</c:v>
                </c:pt>
                <c:pt idx="19585">
                  <c:v>2.4643137254901957</c:v>
                </c:pt>
                <c:pt idx="19586">
                  <c:v>2.4643137254901957</c:v>
                </c:pt>
                <c:pt idx="19587">
                  <c:v>2.4643137254901957</c:v>
                </c:pt>
                <c:pt idx="19588">
                  <c:v>2.4643137254901957</c:v>
                </c:pt>
                <c:pt idx="19589">
                  <c:v>2.4643137254901957</c:v>
                </c:pt>
                <c:pt idx="19590">
                  <c:v>2.4643137254901957</c:v>
                </c:pt>
                <c:pt idx="19591">
                  <c:v>2.4643137254901957</c:v>
                </c:pt>
                <c:pt idx="19592">
                  <c:v>2.4643137254901957</c:v>
                </c:pt>
                <c:pt idx="19593">
                  <c:v>2.4643137254901957</c:v>
                </c:pt>
                <c:pt idx="19594">
                  <c:v>2.4643137254901957</c:v>
                </c:pt>
                <c:pt idx="19595">
                  <c:v>2.4643137254901957</c:v>
                </c:pt>
                <c:pt idx="19596">
                  <c:v>2.4643137254901957</c:v>
                </c:pt>
                <c:pt idx="19597">
                  <c:v>2.4643137254901957</c:v>
                </c:pt>
                <c:pt idx="19598">
                  <c:v>2.4643137254901957</c:v>
                </c:pt>
                <c:pt idx="19599">
                  <c:v>2.4643137254901957</c:v>
                </c:pt>
                <c:pt idx="19600">
                  <c:v>2.4643137254901957</c:v>
                </c:pt>
                <c:pt idx="19601">
                  <c:v>2.4643137254901957</c:v>
                </c:pt>
                <c:pt idx="19602">
                  <c:v>2.4643137254901957</c:v>
                </c:pt>
                <c:pt idx="19603">
                  <c:v>2.4643137254901957</c:v>
                </c:pt>
                <c:pt idx="19604">
                  <c:v>2.4643137254901957</c:v>
                </c:pt>
                <c:pt idx="19605">
                  <c:v>2.4643137254901957</c:v>
                </c:pt>
                <c:pt idx="19606">
                  <c:v>2.4643137254901957</c:v>
                </c:pt>
                <c:pt idx="19607">
                  <c:v>2.4643137254901957</c:v>
                </c:pt>
                <c:pt idx="19608">
                  <c:v>2.4643137254901957</c:v>
                </c:pt>
                <c:pt idx="19609">
                  <c:v>2.4643137254901957</c:v>
                </c:pt>
                <c:pt idx="19610">
                  <c:v>2.4643137254901957</c:v>
                </c:pt>
                <c:pt idx="19611">
                  <c:v>2.4643137254901957</c:v>
                </c:pt>
                <c:pt idx="19612">
                  <c:v>2.4643137254901957</c:v>
                </c:pt>
                <c:pt idx="19613">
                  <c:v>2.4643137254901957</c:v>
                </c:pt>
                <c:pt idx="19614">
                  <c:v>2.4643137254901957</c:v>
                </c:pt>
                <c:pt idx="19615">
                  <c:v>2.4643137254901957</c:v>
                </c:pt>
                <c:pt idx="19616">
                  <c:v>2.4643137254901957</c:v>
                </c:pt>
                <c:pt idx="19617">
                  <c:v>2.4643137254901957</c:v>
                </c:pt>
                <c:pt idx="19618">
                  <c:v>2.4643137254901957</c:v>
                </c:pt>
                <c:pt idx="19619">
                  <c:v>2.4643137254901957</c:v>
                </c:pt>
                <c:pt idx="19620">
                  <c:v>2.4643137254901957</c:v>
                </c:pt>
                <c:pt idx="19621">
                  <c:v>2.4643137254901957</c:v>
                </c:pt>
                <c:pt idx="19622">
                  <c:v>2.4643137254901957</c:v>
                </c:pt>
                <c:pt idx="19623">
                  <c:v>2.4643137254901957</c:v>
                </c:pt>
                <c:pt idx="19624">
                  <c:v>2.4643137254901957</c:v>
                </c:pt>
                <c:pt idx="19625">
                  <c:v>2.4643137254901957</c:v>
                </c:pt>
                <c:pt idx="19626">
                  <c:v>2.4643137254901957</c:v>
                </c:pt>
                <c:pt idx="19627">
                  <c:v>2.4643137254901957</c:v>
                </c:pt>
                <c:pt idx="19628">
                  <c:v>2.4643137254901957</c:v>
                </c:pt>
                <c:pt idx="19629">
                  <c:v>2.4643137254901957</c:v>
                </c:pt>
                <c:pt idx="19630">
                  <c:v>2.4643137254901957</c:v>
                </c:pt>
                <c:pt idx="19631">
                  <c:v>2.4643137254901957</c:v>
                </c:pt>
                <c:pt idx="19632">
                  <c:v>2.4643137254901957</c:v>
                </c:pt>
                <c:pt idx="19633">
                  <c:v>2.4643137254901957</c:v>
                </c:pt>
                <c:pt idx="19634">
                  <c:v>2.4643137254901957</c:v>
                </c:pt>
                <c:pt idx="19635">
                  <c:v>2.4643137254901957</c:v>
                </c:pt>
                <c:pt idx="19636">
                  <c:v>2.4643137254901957</c:v>
                </c:pt>
                <c:pt idx="19637">
                  <c:v>2.4643137254901957</c:v>
                </c:pt>
                <c:pt idx="19638">
                  <c:v>2.4643137254901957</c:v>
                </c:pt>
                <c:pt idx="19639">
                  <c:v>2.4643137254901957</c:v>
                </c:pt>
                <c:pt idx="19640">
                  <c:v>2.4643137254901957</c:v>
                </c:pt>
                <c:pt idx="19641">
                  <c:v>2.4643137254901957</c:v>
                </c:pt>
                <c:pt idx="19642">
                  <c:v>2.4643137254901957</c:v>
                </c:pt>
                <c:pt idx="19643">
                  <c:v>2.4643137254901957</c:v>
                </c:pt>
                <c:pt idx="19644">
                  <c:v>2.4643137254901957</c:v>
                </c:pt>
                <c:pt idx="19645">
                  <c:v>2.4643137254901957</c:v>
                </c:pt>
                <c:pt idx="19646">
                  <c:v>2.4643137254901957</c:v>
                </c:pt>
                <c:pt idx="19647">
                  <c:v>2.4643137254901957</c:v>
                </c:pt>
                <c:pt idx="19648">
                  <c:v>2.4643137254901957</c:v>
                </c:pt>
                <c:pt idx="19649">
                  <c:v>2.4643137254901957</c:v>
                </c:pt>
                <c:pt idx="19650">
                  <c:v>2.4643137254901957</c:v>
                </c:pt>
                <c:pt idx="19651">
                  <c:v>2.4643137254901957</c:v>
                </c:pt>
                <c:pt idx="19652">
                  <c:v>2.4643137254901957</c:v>
                </c:pt>
                <c:pt idx="19653">
                  <c:v>2.4643137254901957</c:v>
                </c:pt>
                <c:pt idx="19654">
                  <c:v>2.4643137254901957</c:v>
                </c:pt>
                <c:pt idx="19655">
                  <c:v>2.4643137254901957</c:v>
                </c:pt>
                <c:pt idx="19656">
                  <c:v>2.4643137254901957</c:v>
                </c:pt>
                <c:pt idx="19657">
                  <c:v>2.4643137254901957</c:v>
                </c:pt>
                <c:pt idx="19658">
                  <c:v>2.4643137254901957</c:v>
                </c:pt>
                <c:pt idx="19659">
                  <c:v>2.4643137254901957</c:v>
                </c:pt>
                <c:pt idx="19660">
                  <c:v>2.4643137254901957</c:v>
                </c:pt>
                <c:pt idx="19661">
                  <c:v>2.4643137254901957</c:v>
                </c:pt>
                <c:pt idx="19662">
                  <c:v>2.4643137254901957</c:v>
                </c:pt>
                <c:pt idx="19663">
                  <c:v>2.4643137254901957</c:v>
                </c:pt>
                <c:pt idx="19664">
                  <c:v>2.4643137254901957</c:v>
                </c:pt>
                <c:pt idx="19665">
                  <c:v>2.4643137254901957</c:v>
                </c:pt>
                <c:pt idx="19666">
                  <c:v>2.4643137254901957</c:v>
                </c:pt>
                <c:pt idx="19667">
                  <c:v>2.4643137254901957</c:v>
                </c:pt>
                <c:pt idx="19668">
                  <c:v>2.4643137254901957</c:v>
                </c:pt>
                <c:pt idx="19669">
                  <c:v>2.4643137254901957</c:v>
                </c:pt>
                <c:pt idx="19670">
                  <c:v>2.4643137254901957</c:v>
                </c:pt>
                <c:pt idx="19671">
                  <c:v>2.4643137254901957</c:v>
                </c:pt>
                <c:pt idx="19672">
                  <c:v>2.4643137254901957</c:v>
                </c:pt>
                <c:pt idx="19673">
                  <c:v>2.4643137254901957</c:v>
                </c:pt>
                <c:pt idx="19674">
                  <c:v>2.4643137254901957</c:v>
                </c:pt>
                <c:pt idx="19675">
                  <c:v>2.4643137254901957</c:v>
                </c:pt>
                <c:pt idx="19676">
                  <c:v>2.4643137254901957</c:v>
                </c:pt>
                <c:pt idx="19677">
                  <c:v>2.4643137254901957</c:v>
                </c:pt>
                <c:pt idx="19678">
                  <c:v>2.4643137254901957</c:v>
                </c:pt>
                <c:pt idx="19679">
                  <c:v>2.4643137254901957</c:v>
                </c:pt>
                <c:pt idx="19680">
                  <c:v>2.4643137254901957</c:v>
                </c:pt>
                <c:pt idx="19681">
                  <c:v>2.4643137254901957</c:v>
                </c:pt>
                <c:pt idx="19682">
                  <c:v>2.4643137254901957</c:v>
                </c:pt>
                <c:pt idx="19683">
                  <c:v>2.4643137254901957</c:v>
                </c:pt>
                <c:pt idx="19684">
                  <c:v>2.4643137254901957</c:v>
                </c:pt>
                <c:pt idx="19685">
                  <c:v>2.4643137254901957</c:v>
                </c:pt>
                <c:pt idx="19686">
                  <c:v>2.4643137254901957</c:v>
                </c:pt>
                <c:pt idx="19687">
                  <c:v>2.4643137254901957</c:v>
                </c:pt>
                <c:pt idx="19688">
                  <c:v>2.4643137254901957</c:v>
                </c:pt>
                <c:pt idx="19689">
                  <c:v>2.4643137254901957</c:v>
                </c:pt>
                <c:pt idx="19690">
                  <c:v>2.4643137254901957</c:v>
                </c:pt>
                <c:pt idx="19691">
                  <c:v>2.4643137254901957</c:v>
                </c:pt>
                <c:pt idx="19692">
                  <c:v>2.4643137254901957</c:v>
                </c:pt>
                <c:pt idx="19693">
                  <c:v>2.4643137254901957</c:v>
                </c:pt>
                <c:pt idx="19694">
                  <c:v>2.4643137254901957</c:v>
                </c:pt>
                <c:pt idx="19695">
                  <c:v>2.4643137254901957</c:v>
                </c:pt>
                <c:pt idx="19696">
                  <c:v>2.4643137254901957</c:v>
                </c:pt>
                <c:pt idx="19697">
                  <c:v>2.4643137254901957</c:v>
                </c:pt>
                <c:pt idx="19698">
                  <c:v>2.4643137254901957</c:v>
                </c:pt>
                <c:pt idx="19699">
                  <c:v>2.4643137254901957</c:v>
                </c:pt>
                <c:pt idx="19700">
                  <c:v>2.4643137254901957</c:v>
                </c:pt>
                <c:pt idx="19701">
                  <c:v>2.4643137254901957</c:v>
                </c:pt>
                <c:pt idx="19702">
                  <c:v>2.4643137254901957</c:v>
                </c:pt>
                <c:pt idx="19703">
                  <c:v>2.4643137254901957</c:v>
                </c:pt>
                <c:pt idx="19704">
                  <c:v>2.4643137254901957</c:v>
                </c:pt>
                <c:pt idx="19705">
                  <c:v>2.4643137254901957</c:v>
                </c:pt>
                <c:pt idx="19706">
                  <c:v>2.4643137254901957</c:v>
                </c:pt>
                <c:pt idx="19707">
                  <c:v>2.4643137254901957</c:v>
                </c:pt>
                <c:pt idx="19708">
                  <c:v>2.4643137254901957</c:v>
                </c:pt>
                <c:pt idx="19709">
                  <c:v>2.4643137254901957</c:v>
                </c:pt>
                <c:pt idx="19710">
                  <c:v>2.4643137254901957</c:v>
                </c:pt>
                <c:pt idx="19711">
                  <c:v>2.4643137254901957</c:v>
                </c:pt>
                <c:pt idx="19712">
                  <c:v>2.4643137254901957</c:v>
                </c:pt>
                <c:pt idx="19713">
                  <c:v>2.4643137254901957</c:v>
                </c:pt>
                <c:pt idx="19714">
                  <c:v>2.4643137254901957</c:v>
                </c:pt>
                <c:pt idx="19715">
                  <c:v>2.4643137254901957</c:v>
                </c:pt>
                <c:pt idx="19716">
                  <c:v>2.4643137254901957</c:v>
                </c:pt>
                <c:pt idx="19717">
                  <c:v>2.4643137254901957</c:v>
                </c:pt>
                <c:pt idx="19718">
                  <c:v>2.4643137254901957</c:v>
                </c:pt>
                <c:pt idx="19719">
                  <c:v>2.4643137254901957</c:v>
                </c:pt>
                <c:pt idx="19720">
                  <c:v>2.4643137254901957</c:v>
                </c:pt>
                <c:pt idx="19721">
                  <c:v>2.4643137254901957</c:v>
                </c:pt>
                <c:pt idx="19722">
                  <c:v>2.4643137254901957</c:v>
                </c:pt>
                <c:pt idx="19723">
                  <c:v>2.4643137254901957</c:v>
                </c:pt>
                <c:pt idx="19724">
                  <c:v>2.4643137254901957</c:v>
                </c:pt>
                <c:pt idx="19725">
                  <c:v>2.4643137254901957</c:v>
                </c:pt>
                <c:pt idx="19726">
                  <c:v>2.4643137254901957</c:v>
                </c:pt>
                <c:pt idx="19727">
                  <c:v>2.4643137254901957</c:v>
                </c:pt>
                <c:pt idx="19728">
                  <c:v>2.4643137254901957</c:v>
                </c:pt>
                <c:pt idx="19729">
                  <c:v>2.4643137254901957</c:v>
                </c:pt>
                <c:pt idx="19730">
                  <c:v>2.4643137254901957</c:v>
                </c:pt>
                <c:pt idx="19731">
                  <c:v>2.4643137254901957</c:v>
                </c:pt>
                <c:pt idx="19732">
                  <c:v>2.4643137254901957</c:v>
                </c:pt>
                <c:pt idx="19733">
                  <c:v>2.4643137254901957</c:v>
                </c:pt>
                <c:pt idx="19734">
                  <c:v>2.4643137254901957</c:v>
                </c:pt>
                <c:pt idx="19735">
                  <c:v>2.4643137254901957</c:v>
                </c:pt>
                <c:pt idx="19736">
                  <c:v>2.4643137254901957</c:v>
                </c:pt>
                <c:pt idx="19737">
                  <c:v>2.4643137254901957</c:v>
                </c:pt>
                <c:pt idx="19738">
                  <c:v>2.4643137254901957</c:v>
                </c:pt>
                <c:pt idx="19739">
                  <c:v>2.4643137254901957</c:v>
                </c:pt>
                <c:pt idx="19740">
                  <c:v>2.4643137254901957</c:v>
                </c:pt>
                <c:pt idx="19741">
                  <c:v>2.4643137254901957</c:v>
                </c:pt>
                <c:pt idx="19742">
                  <c:v>2.4643137254901957</c:v>
                </c:pt>
                <c:pt idx="19743">
                  <c:v>2.4643137254901957</c:v>
                </c:pt>
                <c:pt idx="19744">
                  <c:v>2.4643137254901957</c:v>
                </c:pt>
                <c:pt idx="19745">
                  <c:v>2.4643137254901957</c:v>
                </c:pt>
                <c:pt idx="19746">
                  <c:v>2.4643137254901957</c:v>
                </c:pt>
                <c:pt idx="19747">
                  <c:v>2.4643137254901957</c:v>
                </c:pt>
                <c:pt idx="19748">
                  <c:v>2.4643137254901957</c:v>
                </c:pt>
                <c:pt idx="19749">
                  <c:v>2.4643137254901957</c:v>
                </c:pt>
                <c:pt idx="19750">
                  <c:v>2.4643137254901957</c:v>
                </c:pt>
                <c:pt idx="19751">
                  <c:v>2.4643137254901957</c:v>
                </c:pt>
                <c:pt idx="19752">
                  <c:v>2.4643137254901957</c:v>
                </c:pt>
                <c:pt idx="19753">
                  <c:v>2.4643137254901957</c:v>
                </c:pt>
                <c:pt idx="19754">
                  <c:v>2.4643137254901957</c:v>
                </c:pt>
                <c:pt idx="19755">
                  <c:v>2.4643137254901957</c:v>
                </c:pt>
                <c:pt idx="19756">
                  <c:v>2.4643137254901957</c:v>
                </c:pt>
                <c:pt idx="19757">
                  <c:v>2.4643137254901957</c:v>
                </c:pt>
                <c:pt idx="19758">
                  <c:v>2.4643137254901957</c:v>
                </c:pt>
                <c:pt idx="19759">
                  <c:v>2.4643137254901957</c:v>
                </c:pt>
                <c:pt idx="19760">
                  <c:v>2.4643137254901957</c:v>
                </c:pt>
                <c:pt idx="19761">
                  <c:v>2.4643137254901957</c:v>
                </c:pt>
                <c:pt idx="19762">
                  <c:v>2.4643137254901957</c:v>
                </c:pt>
                <c:pt idx="19763">
                  <c:v>2.4643137254901957</c:v>
                </c:pt>
                <c:pt idx="19764">
                  <c:v>2.4643137254901957</c:v>
                </c:pt>
                <c:pt idx="19765">
                  <c:v>2.4643137254901957</c:v>
                </c:pt>
                <c:pt idx="19766">
                  <c:v>2.4643137254901957</c:v>
                </c:pt>
                <c:pt idx="19767">
                  <c:v>2.4643137254901957</c:v>
                </c:pt>
                <c:pt idx="19768">
                  <c:v>2.4643137254901957</c:v>
                </c:pt>
                <c:pt idx="19769">
                  <c:v>2.4643137254901957</c:v>
                </c:pt>
                <c:pt idx="19770">
                  <c:v>2.4643137254901957</c:v>
                </c:pt>
                <c:pt idx="19771">
                  <c:v>2.4643137254901957</c:v>
                </c:pt>
                <c:pt idx="19772">
                  <c:v>2.4643137254901957</c:v>
                </c:pt>
                <c:pt idx="19773">
                  <c:v>2.4643137254901957</c:v>
                </c:pt>
                <c:pt idx="19774">
                  <c:v>2.4643137254901957</c:v>
                </c:pt>
                <c:pt idx="19775">
                  <c:v>2.4643137254901957</c:v>
                </c:pt>
                <c:pt idx="19776">
                  <c:v>2.4643137254901957</c:v>
                </c:pt>
                <c:pt idx="19777">
                  <c:v>2.4643137254901957</c:v>
                </c:pt>
                <c:pt idx="19778">
                  <c:v>2.4643137254901957</c:v>
                </c:pt>
                <c:pt idx="19779">
                  <c:v>2.4643137254901957</c:v>
                </c:pt>
                <c:pt idx="19780">
                  <c:v>2.4643137254901957</c:v>
                </c:pt>
                <c:pt idx="19781">
                  <c:v>2.4643137254901957</c:v>
                </c:pt>
                <c:pt idx="19782">
                  <c:v>2.4643137254901957</c:v>
                </c:pt>
                <c:pt idx="19783">
                  <c:v>2.4643137254901957</c:v>
                </c:pt>
                <c:pt idx="19784">
                  <c:v>2.4643137254901957</c:v>
                </c:pt>
                <c:pt idx="19785">
                  <c:v>2.4643137254901957</c:v>
                </c:pt>
                <c:pt idx="19786">
                  <c:v>2.4643137254901957</c:v>
                </c:pt>
                <c:pt idx="19787">
                  <c:v>2.4643137254901957</c:v>
                </c:pt>
                <c:pt idx="19788">
                  <c:v>2.4643137254901957</c:v>
                </c:pt>
                <c:pt idx="19789">
                  <c:v>2.4643137254901957</c:v>
                </c:pt>
                <c:pt idx="19790">
                  <c:v>2.4643137254901957</c:v>
                </c:pt>
                <c:pt idx="19791">
                  <c:v>2.4643137254901957</c:v>
                </c:pt>
                <c:pt idx="19792">
                  <c:v>2.4643137254901957</c:v>
                </c:pt>
                <c:pt idx="19793">
                  <c:v>2.4643137254901957</c:v>
                </c:pt>
                <c:pt idx="19794">
                  <c:v>2.4643137254901957</c:v>
                </c:pt>
                <c:pt idx="19795">
                  <c:v>2.4643137254901957</c:v>
                </c:pt>
                <c:pt idx="19796">
                  <c:v>2.4643137254901957</c:v>
                </c:pt>
                <c:pt idx="19797">
                  <c:v>2.4643137254901957</c:v>
                </c:pt>
                <c:pt idx="19798">
                  <c:v>2.4643137254901957</c:v>
                </c:pt>
                <c:pt idx="19799">
                  <c:v>2.4643137254901957</c:v>
                </c:pt>
                <c:pt idx="19800">
                  <c:v>2.4643137254901957</c:v>
                </c:pt>
                <c:pt idx="19801">
                  <c:v>2.4643137254901957</c:v>
                </c:pt>
                <c:pt idx="19802">
                  <c:v>2.4643137254901957</c:v>
                </c:pt>
                <c:pt idx="19803">
                  <c:v>2.4643137254901957</c:v>
                </c:pt>
                <c:pt idx="19804">
                  <c:v>2.4643137254901957</c:v>
                </c:pt>
                <c:pt idx="19805">
                  <c:v>2.4643137254901957</c:v>
                </c:pt>
                <c:pt idx="19806">
                  <c:v>2.4643137254901957</c:v>
                </c:pt>
                <c:pt idx="19807">
                  <c:v>2.4643137254901957</c:v>
                </c:pt>
                <c:pt idx="19808">
                  <c:v>2.4643137254901957</c:v>
                </c:pt>
                <c:pt idx="19809">
                  <c:v>2.4643137254901957</c:v>
                </c:pt>
                <c:pt idx="19810">
                  <c:v>2.4643137254901957</c:v>
                </c:pt>
                <c:pt idx="19811">
                  <c:v>2.4643137254901957</c:v>
                </c:pt>
                <c:pt idx="19812">
                  <c:v>2.4643137254901957</c:v>
                </c:pt>
                <c:pt idx="19813">
                  <c:v>2.4643137254901957</c:v>
                </c:pt>
                <c:pt idx="19814">
                  <c:v>2.4643137254901957</c:v>
                </c:pt>
                <c:pt idx="19815">
                  <c:v>2.4643137254901957</c:v>
                </c:pt>
                <c:pt idx="19816">
                  <c:v>2.4643137254901957</c:v>
                </c:pt>
                <c:pt idx="19817">
                  <c:v>2.4643137254901957</c:v>
                </c:pt>
                <c:pt idx="19818">
                  <c:v>2.4643137254901957</c:v>
                </c:pt>
                <c:pt idx="19819">
                  <c:v>2.4643137254901957</c:v>
                </c:pt>
                <c:pt idx="19820">
                  <c:v>2.4643137254901957</c:v>
                </c:pt>
                <c:pt idx="19821">
                  <c:v>2.4643137254901957</c:v>
                </c:pt>
                <c:pt idx="19822">
                  <c:v>2.4643137254901957</c:v>
                </c:pt>
                <c:pt idx="19823">
                  <c:v>2.4643137254901957</c:v>
                </c:pt>
                <c:pt idx="19824">
                  <c:v>2.4643137254901957</c:v>
                </c:pt>
                <c:pt idx="19825">
                  <c:v>2.4643137254901957</c:v>
                </c:pt>
                <c:pt idx="19826">
                  <c:v>2.4643137254901957</c:v>
                </c:pt>
                <c:pt idx="19827">
                  <c:v>2.4643137254901957</c:v>
                </c:pt>
                <c:pt idx="19828">
                  <c:v>2.4643137254901957</c:v>
                </c:pt>
                <c:pt idx="19829">
                  <c:v>2.4643137254901957</c:v>
                </c:pt>
                <c:pt idx="19830">
                  <c:v>2.4643137254901957</c:v>
                </c:pt>
                <c:pt idx="19831">
                  <c:v>2.4643137254901957</c:v>
                </c:pt>
                <c:pt idx="19832">
                  <c:v>2.4643137254901957</c:v>
                </c:pt>
                <c:pt idx="19833">
                  <c:v>2.4643137254901957</c:v>
                </c:pt>
                <c:pt idx="19834">
                  <c:v>2.4643137254901957</c:v>
                </c:pt>
                <c:pt idx="19835">
                  <c:v>2.4643137254901957</c:v>
                </c:pt>
                <c:pt idx="19836">
                  <c:v>2.4643137254901957</c:v>
                </c:pt>
                <c:pt idx="19837">
                  <c:v>2.4643137254901957</c:v>
                </c:pt>
                <c:pt idx="19838">
                  <c:v>2.4643137254901957</c:v>
                </c:pt>
                <c:pt idx="19839">
                  <c:v>2.4643137254901957</c:v>
                </c:pt>
                <c:pt idx="19840">
                  <c:v>2.4643137254901957</c:v>
                </c:pt>
                <c:pt idx="19841">
                  <c:v>2.4643137254901957</c:v>
                </c:pt>
                <c:pt idx="19842">
                  <c:v>2.4643137254901957</c:v>
                </c:pt>
                <c:pt idx="19843">
                  <c:v>2.4643137254901957</c:v>
                </c:pt>
                <c:pt idx="19844">
                  <c:v>2.4643137254901957</c:v>
                </c:pt>
                <c:pt idx="19845">
                  <c:v>2.4643137254901957</c:v>
                </c:pt>
                <c:pt idx="19846">
                  <c:v>2.4643137254901957</c:v>
                </c:pt>
                <c:pt idx="19847">
                  <c:v>2.4643137254901957</c:v>
                </c:pt>
                <c:pt idx="19848">
                  <c:v>2.4643137254901957</c:v>
                </c:pt>
                <c:pt idx="19849">
                  <c:v>2.4643137254901957</c:v>
                </c:pt>
                <c:pt idx="19850">
                  <c:v>2.4643137254901957</c:v>
                </c:pt>
                <c:pt idx="19851">
                  <c:v>2.4643137254901957</c:v>
                </c:pt>
                <c:pt idx="19852">
                  <c:v>2.4643137254901957</c:v>
                </c:pt>
                <c:pt idx="19853">
                  <c:v>2.4643137254901957</c:v>
                </c:pt>
                <c:pt idx="19854">
                  <c:v>2.4643137254901957</c:v>
                </c:pt>
                <c:pt idx="19855">
                  <c:v>2.4643137254901957</c:v>
                </c:pt>
                <c:pt idx="19856">
                  <c:v>2.4643137254901957</c:v>
                </c:pt>
                <c:pt idx="19857">
                  <c:v>2.4643137254901957</c:v>
                </c:pt>
                <c:pt idx="19858">
                  <c:v>2.4643137254901957</c:v>
                </c:pt>
                <c:pt idx="19859">
                  <c:v>2.4643137254901957</c:v>
                </c:pt>
                <c:pt idx="19860">
                  <c:v>2.4643137254901957</c:v>
                </c:pt>
                <c:pt idx="19861">
                  <c:v>2.4643137254901957</c:v>
                </c:pt>
                <c:pt idx="19862">
                  <c:v>2.4643137254901957</c:v>
                </c:pt>
                <c:pt idx="19863">
                  <c:v>2.4643137254901957</c:v>
                </c:pt>
                <c:pt idx="19864">
                  <c:v>2.4643137254901957</c:v>
                </c:pt>
                <c:pt idx="19865">
                  <c:v>2.4643137254901957</c:v>
                </c:pt>
                <c:pt idx="19866">
                  <c:v>2.4643137254901957</c:v>
                </c:pt>
                <c:pt idx="19867">
                  <c:v>2.4643137254901957</c:v>
                </c:pt>
                <c:pt idx="19868">
                  <c:v>2.4643137254901957</c:v>
                </c:pt>
                <c:pt idx="19869">
                  <c:v>2.4643137254901957</c:v>
                </c:pt>
                <c:pt idx="19870">
                  <c:v>2.4643137254901957</c:v>
                </c:pt>
                <c:pt idx="19871">
                  <c:v>2.4643137254901957</c:v>
                </c:pt>
                <c:pt idx="19872">
                  <c:v>2.4643137254901957</c:v>
                </c:pt>
                <c:pt idx="19873">
                  <c:v>2.4643137254901957</c:v>
                </c:pt>
                <c:pt idx="19874">
                  <c:v>2.4643137254901957</c:v>
                </c:pt>
                <c:pt idx="19875">
                  <c:v>2.4643137254901957</c:v>
                </c:pt>
                <c:pt idx="19876">
                  <c:v>2.4643137254901957</c:v>
                </c:pt>
                <c:pt idx="19877">
                  <c:v>2.4643137254901957</c:v>
                </c:pt>
                <c:pt idx="19878">
                  <c:v>2.4643137254901957</c:v>
                </c:pt>
                <c:pt idx="19879">
                  <c:v>2.4643137254901957</c:v>
                </c:pt>
                <c:pt idx="19880">
                  <c:v>2.4643137254901957</c:v>
                </c:pt>
                <c:pt idx="19881">
                  <c:v>2.4643137254901957</c:v>
                </c:pt>
                <c:pt idx="19882">
                  <c:v>2.4643137254901957</c:v>
                </c:pt>
                <c:pt idx="19883">
                  <c:v>2.4643137254901957</c:v>
                </c:pt>
                <c:pt idx="19884">
                  <c:v>2.4643137254901957</c:v>
                </c:pt>
                <c:pt idx="19885">
                  <c:v>2.4643137254901957</c:v>
                </c:pt>
                <c:pt idx="19886">
                  <c:v>2.4643137254901957</c:v>
                </c:pt>
                <c:pt idx="19887">
                  <c:v>2.4643137254901957</c:v>
                </c:pt>
                <c:pt idx="19888">
                  <c:v>2.4643137254901957</c:v>
                </c:pt>
                <c:pt idx="19889">
                  <c:v>2.4643137254901957</c:v>
                </c:pt>
                <c:pt idx="19890">
                  <c:v>2.4643137254901957</c:v>
                </c:pt>
                <c:pt idx="19891">
                  <c:v>2.4643137254901957</c:v>
                </c:pt>
                <c:pt idx="19892">
                  <c:v>2.4643137254901957</c:v>
                </c:pt>
                <c:pt idx="19893">
                  <c:v>2.4643137254901957</c:v>
                </c:pt>
                <c:pt idx="19894">
                  <c:v>2.4643137254901957</c:v>
                </c:pt>
                <c:pt idx="19895">
                  <c:v>2.4643137254901957</c:v>
                </c:pt>
                <c:pt idx="19896">
                  <c:v>2.4643137254901957</c:v>
                </c:pt>
                <c:pt idx="19897">
                  <c:v>2.4643137254901957</c:v>
                </c:pt>
                <c:pt idx="19898">
                  <c:v>2.4643137254901957</c:v>
                </c:pt>
                <c:pt idx="19899">
                  <c:v>2.4643137254901957</c:v>
                </c:pt>
                <c:pt idx="19900">
                  <c:v>2.4643137254901957</c:v>
                </c:pt>
                <c:pt idx="19901">
                  <c:v>2.4643137254901957</c:v>
                </c:pt>
                <c:pt idx="19902">
                  <c:v>2.4643137254901957</c:v>
                </c:pt>
                <c:pt idx="19903">
                  <c:v>2.4643137254901957</c:v>
                </c:pt>
                <c:pt idx="19904">
                  <c:v>2.4643137254901957</c:v>
                </c:pt>
                <c:pt idx="19905">
                  <c:v>2.4643137254901957</c:v>
                </c:pt>
                <c:pt idx="19906">
                  <c:v>2.4643137254901957</c:v>
                </c:pt>
                <c:pt idx="19907">
                  <c:v>2.4643137254901957</c:v>
                </c:pt>
                <c:pt idx="19908">
                  <c:v>2.4643137254901957</c:v>
                </c:pt>
                <c:pt idx="19909">
                  <c:v>2.4643137254901957</c:v>
                </c:pt>
                <c:pt idx="19910">
                  <c:v>2.4643137254901957</c:v>
                </c:pt>
                <c:pt idx="19911">
                  <c:v>2.4643137254901957</c:v>
                </c:pt>
                <c:pt idx="19912">
                  <c:v>2.4643137254901957</c:v>
                </c:pt>
                <c:pt idx="19913">
                  <c:v>2.4643137254901957</c:v>
                </c:pt>
                <c:pt idx="19914">
                  <c:v>2.4643137254901957</c:v>
                </c:pt>
                <c:pt idx="19915">
                  <c:v>2.4643137254901957</c:v>
                </c:pt>
                <c:pt idx="19916">
                  <c:v>2.4643137254901957</c:v>
                </c:pt>
                <c:pt idx="19917">
                  <c:v>2.4643137254901957</c:v>
                </c:pt>
                <c:pt idx="19918">
                  <c:v>2.4643137254901957</c:v>
                </c:pt>
                <c:pt idx="19919">
                  <c:v>2.4643137254901957</c:v>
                </c:pt>
                <c:pt idx="19920">
                  <c:v>2.4643137254901957</c:v>
                </c:pt>
                <c:pt idx="19921">
                  <c:v>2.4643137254901957</c:v>
                </c:pt>
                <c:pt idx="19922">
                  <c:v>2.4643137254901957</c:v>
                </c:pt>
                <c:pt idx="19923">
                  <c:v>2.4643137254901957</c:v>
                </c:pt>
                <c:pt idx="19924">
                  <c:v>2.4643137254901957</c:v>
                </c:pt>
                <c:pt idx="19925">
                  <c:v>2.4643137254901957</c:v>
                </c:pt>
                <c:pt idx="19926">
                  <c:v>2.4643137254901957</c:v>
                </c:pt>
                <c:pt idx="19927">
                  <c:v>2.4643137254901957</c:v>
                </c:pt>
                <c:pt idx="19928">
                  <c:v>2.4643137254901957</c:v>
                </c:pt>
                <c:pt idx="19929">
                  <c:v>2.4643137254901957</c:v>
                </c:pt>
                <c:pt idx="19930">
                  <c:v>2.4643137254901957</c:v>
                </c:pt>
                <c:pt idx="19931">
                  <c:v>2.4643137254901957</c:v>
                </c:pt>
                <c:pt idx="19932">
                  <c:v>2.4643137254901957</c:v>
                </c:pt>
                <c:pt idx="19933">
                  <c:v>2.4643137254901957</c:v>
                </c:pt>
                <c:pt idx="19934">
                  <c:v>2.4643137254901957</c:v>
                </c:pt>
                <c:pt idx="19935">
                  <c:v>2.4643137254901957</c:v>
                </c:pt>
                <c:pt idx="19936">
                  <c:v>2.4643137254901957</c:v>
                </c:pt>
                <c:pt idx="19937">
                  <c:v>2.4643137254901957</c:v>
                </c:pt>
                <c:pt idx="19938">
                  <c:v>2.4643137254901957</c:v>
                </c:pt>
                <c:pt idx="19939">
                  <c:v>2.4643137254901957</c:v>
                </c:pt>
                <c:pt idx="19940">
                  <c:v>2.4643137254901957</c:v>
                </c:pt>
                <c:pt idx="19941">
                  <c:v>2.4643137254901957</c:v>
                </c:pt>
                <c:pt idx="19942">
                  <c:v>2.4643137254901957</c:v>
                </c:pt>
                <c:pt idx="19943">
                  <c:v>2.4643137254901957</c:v>
                </c:pt>
                <c:pt idx="19944">
                  <c:v>2.4643137254901957</c:v>
                </c:pt>
                <c:pt idx="19945">
                  <c:v>2.4643137254901957</c:v>
                </c:pt>
                <c:pt idx="19946">
                  <c:v>2.4643137254901957</c:v>
                </c:pt>
                <c:pt idx="19947">
                  <c:v>2.4643137254901957</c:v>
                </c:pt>
                <c:pt idx="19948">
                  <c:v>2.4643137254901957</c:v>
                </c:pt>
                <c:pt idx="19949">
                  <c:v>2.4643137254901957</c:v>
                </c:pt>
                <c:pt idx="19950">
                  <c:v>2.4643137254901957</c:v>
                </c:pt>
                <c:pt idx="19951">
                  <c:v>2.4643137254901957</c:v>
                </c:pt>
                <c:pt idx="19952">
                  <c:v>2.4643137254901957</c:v>
                </c:pt>
                <c:pt idx="19953">
                  <c:v>2.4643137254901957</c:v>
                </c:pt>
                <c:pt idx="19954">
                  <c:v>2.4643137254901957</c:v>
                </c:pt>
                <c:pt idx="19955">
                  <c:v>2.4643137254901957</c:v>
                </c:pt>
                <c:pt idx="19956">
                  <c:v>2.4643137254901957</c:v>
                </c:pt>
                <c:pt idx="19957">
                  <c:v>2.4643137254901957</c:v>
                </c:pt>
                <c:pt idx="19958">
                  <c:v>2.4643137254901957</c:v>
                </c:pt>
                <c:pt idx="19959">
                  <c:v>2.4643137254901957</c:v>
                </c:pt>
                <c:pt idx="19960">
                  <c:v>2.4643137254901957</c:v>
                </c:pt>
                <c:pt idx="19961">
                  <c:v>2.4643137254901957</c:v>
                </c:pt>
                <c:pt idx="19962">
                  <c:v>2.4643137254901957</c:v>
                </c:pt>
                <c:pt idx="19963">
                  <c:v>2.4643137254901957</c:v>
                </c:pt>
                <c:pt idx="19964">
                  <c:v>2.4643137254901957</c:v>
                </c:pt>
                <c:pt idx="19965">
                  <c:v>2.4643137254901957</c:v>
                </c:pt>
                <c:pt idx="19966">
                  <c:v>2.4643137254901957</c:v>
                </c:pt>
                <c:pt idx="19967">
                  <c:v>2.4643137254901957</c:v>
                </c:pt>
                <c:pt idx="19968">
                  <c:v>2.4643137254901957</c:v>
                </c:pt>
                <c:pt idx="19969">
                  <c:v>2.4643137254901957</c:v>
                </c:pt>
                <c:pt idx="19970">
                  <c:v>2.4643137254901957</c:v>
                </c:pt>
                <c:pt idx="19971">
                  <c:v>2.4643137254901957</c:v>
                </c:pt>
                <c:pt idx="19972">
                  <c:v>2.4643137254901957</c:v>
                </c:pt>
                <c:pt idx="19973">
                  <c:v>2.4643137254901957</c:v>
                </c:pt>
                <c:pt idx="19974">
                  <c:v>2.4643137254901957</c:v>
                </c:pt>
                <c:pt idx="19975">
                  <c:v>2.4643137254901957</c:v>
                </c:pt>
                <c:pt idx="19976">
                  <c:v>2.4643137254901957</c:v>
                </c:pt>
                <c:pt idx="19977">
                  <c:v>2.4643137254901957</c:v>
                </c:pt>
                <c:pt idx="19978">
                  <c:v>2.4643137254901957</c:v>
                </c:pt>
                <c:pt idx="19979">
                  <c:v>2.4643137254901957</c:v>
                </c:pt>
                <c:pt idx="19980">
                  <c:v>2.4643137254901957</c:v>
                </c:pt>
                <c:pt idx="19981">
                  <c:v>2.4643137254901957</c:v>
                </c:pt>
                <c:pt idx="19982">
                  <c:v>2.4643137254901957</c:v>
                </c:pt>
                <c:pt idx="19983">
                  <c:v>2.4643137254901957</c:v>
                </c:pt>
                <c:pt idx="19984">
                  <c:v>2.4643137254901957</c:v>
                </c:pt>
                <c:pt idx="19985">
                  <c:v>2.4643137254901957</c:v>
                </c:pt>
                <c:pt idx="19986">
                  <c:v>2.4643137254901957</c:v>
                </c:pt>
                <c:pt idx="19987">
                  <c:v>2.4643137254901957</c:v>
                </c:pt>
                <c:pt idx="19988">
                  <c:v>2.4643137254901957</c:v>
                </c:pt>
                <c:pt idx="19989">
                  <c:v>2.4643137254901957</c:v>
                </c:pt>
                <c:pt idx="19990">
                  <c:v>2.4643137254901957</c:v>
                </c:pt>
                <c:pt idx="19991">
                  <c:v>2.4643137254901957</c:v>
                </c:pt>
                <c:pt idx="19992">
                  <c:v>2.4643137254901957</c:v>
                </c:pt>
                <c:pt idx="19993">
                  <c:v>2.4643137254901957</c:v>
                </c:pt>
                <c:pt idx="19994">
                  <c:v>2.4643137254901957</c:v>
                </c:pt>
                <c:pt idx="19995">
                  <c:v>2.4643137254901957</c:v>
                </c:pt>
                <c:pt idx="19996">
                  <c:v>2.4643137254901957</c:v>
                </c:pt>
                <c:pt idx="19997">
                  <c:v>2.4643137254901957</c:v>
                </c:pt>
                <c:pt idx="19998">
                  <c:v>2.4643137254901957</c:v>
                </c:pt>
                <c:pt idx="19999">
                  <c:v>2.4643137254901957</c:v>
                </c:pt>
                <c:pt idx="20000">
                  <c:v>2.4643137254901957</c:v>
                </c:pt>
                <c:pt idx="20001">
                  <c:v>2.4643137254901957</c:v>
                </c:pt>
                <c:pt idx="20002">
                  <c:v>2.4643137254901957</c:v>
                </c:pt>
                <c:pt idx="20003">
                  <c:v>2.4643137254901957</c:v>
                </c:pt>
                <c:pt idx="20004">
                  <c:v>2.4643137254901957</c:v>
                </c:pt>
                <c:pt idx="20005">
                  <c:v>2.4643137254901957</c:v>
                </c:pt>
                <c:pt idx="20006">
                  <c:v>2.4643137254901957</c:v>
                </c:pt>
                <c:pt idx="20007">
                  <c:v>2.4643137254901957</c:v>
                </c:pt>
                <c:pt idx="20008">
                  <c:v>2.4643137254901957</c:v>
                </c:pt>
                <c:pt idx="20009">
                  <c:v>2.4643137254901957</c:v>
                </c:pt>
                <c:pt idx="20010">
                  <c:v>2.4643137254901957</c:v>
                </c:pt>
                <c:pt idx="20011">
                  <c:v>2.4643137254901957</c:v>
                </c:pt>
                <c:pt idx="20012">
                  <c:v>2.4643137254901957</c:v>
                </c:pt>
                <c:pt idx="20013">
                  <c:v>2.4643137254901957</c:v>
                </c:pt>
                <c:pt idx="20014">
                  <c:v>2.4643137254901957</c:v>
                </c:pt>
                <c:pt idx="20015">
                  <c:v>2.4643137254901957</c:v>
                </c:pt>
                <c:pt idx="20016">
                  <c:v>2.4643137254901957</c:v>
                </c:pt>
                <c:pt idx="20017">
                  <c:v>2.4643137254901957</c:v>
                </c:pt>
                <c:pt idx="20018">
                  <c:v>2.4643137254901957</c:v>
                </c:pt>
                <c:pt idx="20019">
                  <c:v>2.4643137254901957</c:v>
                </c:pt>
                <c:pt idx="20020">
                  <c:v>2.4643137254901957</c:v>
                </c:pt>
                <c:pt idx="20021">
                  <c:v>2.4643137254901957</c:v>
                </c:pt>
                <c:pt idx="20022">
                  <c:v>2.4643137254901957</c:v>
                </c:pt>
                <c:pt idx="20023">
                  <c:v>2.4643137254901957</c:v>
                </c:pt>
                <c:pt idx="20024">
                  <c:v>2.4643137254901957</c:v>
                </c:pt>
                <c:pt idx="20025">
                  <c:v>2.4643137254901957</c:v>
                </c:pt>
                <c:pt idx="20026">
                  <c:v>2.4643137254901957</c:v>
                </c:pt>
                <c:pt idx="20027">
                  <c:v>2.4643137254901957</c:v>
                </c:pt>
                <c:pt idx="20028">
                  <c:v>2.4643137254901957</c:v>
                </c:pt>
                <c:pt idx="20029">
                  <c:v>2.4643137254901957</c:v>
                </c:pt>
                <c:pt idx="20030">
                  <c:v>2.4643137254901957</c:v>
                </c:pt>
                <c:pt idx="20031">
                  <c:v>2.4643137254901957</c:v>
                </c:pt>
                <c:pt idx="20032">
                  <c:v>2.4643137254901957</c:v>
                </c:pt>
                <c:pt idx="20033">
                  <c:v>2.4643137254901957</c:v>
                </c:pt>
                <c:pt idx="20034">
                  <c:v>2.4643137254901957</c:v>
                </c:pt>
                <c:pt idx="20035">
                  <c:v>2.4643137254901957</c:v>
                </c:pt>
                <c:pt idx="20036">
                  <c:v>2.4643137254901957</c:v>
                </c:pt>
                <c:pt idx="20037">
                  <c:v>2.4643137254901957</c:v>
                </c:pt>
                <c:pt idx="20038">
                  <c:v>2.4643137254901957</c:v>
                </c:pt>
                <c:pt idx="20039">
                  <c:v>2.4643137254901957</c:v>
                </c:pt>
                <c:pt idx="20040">
                  <c:v>2.4643137254901957</c:v>
                </c:pt>
                <c:pt idx="20041">
                  <c:v>2.4643137254901957</c:v>
                </c:pt>
                <c:pt idx="20042">
                  <c:v>2.4643137254901957</c:v>
                </c:pt>
                <c:pt idx="20043">
                  <c:v>2.4643137254901957</c:v>
                </c:pt>
                <c:pt idx="20044">
                  <c:v>2.4643137254901957</c:v>
                </c:pt>
                <c:pt idx="20045">
                  <c:v>2.4643137254901957</c:v>
                </c:pt>
                <c:pt idx="20046">
                  <c:v>2.4643137254901957</c:v>
                </c:pt>
                <c:pt idx="20047">
                  <c:v>2.4643137254901957</c:v>
                </c:pt>
                <c:pt idx="20048">
                  <c:v>2.4643137254901957</c:v>
                </c:pt>
                <c:pt idx="20049">
                  <c:v>2.4643137254901957</c:v>
                </c:pt>
                <c:pt idx="20050">
                  <c:v>2.4643137254901957</c:v>
                </c:pt>
                <c:pt idx="20051">
                  <c:v>2.4643137254901957</c:v>
                </c:pt>
                <c:pt idx="20052">
                  <c:v>2.4643137254901957</c:v>
                </c:pt>
                <c:pt idx="20053">
                  <c:v>2.4643137254901957</c:v>
                </c:pt>
                <c:pt idx="20054">
                  <c:v>2.4643137254901957</c:v>
                </c:pt>
                <c:pt idx="20055">
                  <c:v>2.4643137254901957</c:v>
                </c:pt>
                <c:pt idx="20056">
                  <c:v>2.4643137254901957</c:v>
                </c:pt>
                <c:pt idx="20057">
                  <c:v>2.4643137254901957</c:v>
                </c:pt>
                <c:pt idx="20058">
                  <c:v>2.4643137254901957</c:v>
                </c:pt>
                <c:pt idx="20059">
                  <c:v>2.4643137254901957</c:v>
                </c:pt>
                <c:pt idx="20060">
                  <c:v>2.4643137254901957</c:v>
                </c:pt>
                <c:pt idx="20061">
                  <c:v>2.4643137254901957</c:v>
                </c:pt>
                <c:pt idx="20062">
                  <c:v>2.4643137254901957</c:v>
                </c:pt>
                <c:pt idx="20063">
                  <c:v>2.4643137254901957</c:v>
                </c:pt>
                <c:pt idx="20064">
                  <c:v>2.4643137254901957</c:v>
                </c:pt>
                <c:pt idx="20065">
                  <c:v>2.4643137254901957</c:v>
                </c:pt>
                <c:pt idx="20066">
                  <c:v>2.4643137254901957</c:v>
                </c:pt>
                <c:pt idx="20067">
                  <c:v>2.4643137254901957</c:v>
                </c:pt>
                <c:pt idx="20068">
                  <c:v>2.4643137254901957</c:v>
                </c:pt>
                <c:pt idx="20069">
                  <c:v>2.4643137254901957</c:v>
                </c:pt>
                <c:pt idx="20070">
                  <c:v>2.4643137254901957</c:v>
                </c:pt>
                <c:pt idx="20071">
                  <c:v>2.4643137254901957</c:v>
                </c:pt>
                <c:pt idx="20072">
                  <c:v>2.4643137254901957</c:v>
                </c:pt>
                <c:pt idx="20073">
                  <c:v>2.4643137254901957</c:v>
                </c:pt>
                <c:pt idx="20074">
                  <c:v>2.4643137254901957</c:v>
                </c:pt>
                <c:pt idx="20075">
                  <c:v>2.4643137254901957</c:v>
                </c:pt>
                <c:pt idx="20076">
                  <c:v>2.4643137254901957</c:v>
                </c:pt>
                <c:pt idx="20077">
                  <c:v>2.4643137254901957</c:v>
                </c:pt>
                <c:pt idx="20078">
                  <c:v>2.4643137254901957</c:v>
                </c:pt>
                <c:pt idx="20079">
                  <c:v>2.4643137254901957</c:v>
                </c:pt>
                <c:pt idx="20080">
                  <c:v>2.4643137254901957</c:v>
                </c:pt>
                <c:pt idx="20081">
                  <c:v>2.4643137254901957</c:v>
                </c:pt>
                <c:pt idx="20082">
                  <c:v>2.4643137254901957</c:v>
                </c:pt>
                <c:pt idx="20083">
                  <c:v>2.4643137254901957</c:v>
                </c:pt>
                <c:pt idx="20084">
                  <c:v>2.4643137254901957</c:v>
                </c:pt>
                <c:pt idx="20085">
                  <c:v>2.4643137254901957</c:v>
                </c:pt>
                <c:pt idx="20086">
                  <c:v>2.4643137254901957</c:v>
                </c:pt>
                <c:pt idx="20087">
                  <c:v>2.4643137254901957</c:v>
                </c:pt>
                <c:pt idx="20088">
                  <c:v>2.4643137254901957</c:v>
                </c:pt>
                <c:pt idx="20089">
                  <c:v>2.4643137254901957</c:v>
                </c:pt>
                <c:pt idx="20090">
                  <c:v>2.4643137254901957</c:v>
                </c:pt>
                <c:pt idx="20091">
                  <c:v>2.4643137254901957</c:v>
                </c:pt>
                <c:pt idx="20092">
                  <c:v>2.4643137254901957</c:v>
                </c:pt>
                <c:pt idx="20093">
                  <c:v>2.4643137254901957</c:v>
                </c:pt>
                <c:pt idx="20094">
                  <c:v>2.4643137254901957</c:v>
                </c:pt>
                <c:pt idx="20095">
                  <c:v>2.4643137254901957</c:v>
                </c:pt>
                <c:pt idx="20096">
                  <c:v>2.4643137254901957</c:v>
                </c:pt>
                <c:pt idx="20097">
                  <c:v>2.4643137254901957</c:v>
                </c:pt>
                <c:pt idx="20098">
                  <c:v>2.4643137254901957</c:v>
                </c:pt>
                <c:pt idx="20099">
                  <c:v>2.4643137254901957</c:v>
                </c:pt>
                <c:pt idx="20100">
                  <c:v>2.4643137254901957</c:v>
                </c:pt>
                <c:pt idx="20101">
                  <c:v>2.4643137254901957</c:v>
                </c:pt>
                <c:pt idx="20102">
                  <c:v>2.4643137254901957</c:v>
                </c:pt>
                <c:pt idx="20103">
                  <c:v>2.4643137254901957</c:v>
                </c:pt>
                <c:pt idx="20104">
                  <c:v>2.4643137254901957</c:v>
                </c:pt>
                <c:pt idx="20105">
                  <c:v>2.4643137254901957</c:v>
                </c:pt>
                <c:pt idx="20106">
                  <c:v>2.4643137254901957</c:v>
                </c:pt>
                <c:pt idx="20107">
                  <c:v>2.4643137254901957</c:v>
                </c:pt>
                <c:pt idx="20108">
                  <c:v>2.4643137254901957</c:v>
                </c:pt>
                <c:pt idx="20109">
                  <c:v>2.4643137254901957</c:v>
                </c:pt>
                <c:pt idx="20110">
                  <c:v>2.4643137254901957</c:v>
                </c:pt>
                <c:pt idx="20111">
                  <c:v>2.4643137254901957</c:v>
                </c:pt>
                <c:pt idx="20112">
                  <c:v>2.4643137254901957</c:v>
                </c:pt>
                <c:pt idx="20113">
                  <c:v>2.4643137254901957</c:v>
                </c:pt>
                <c:pt idx="20114">
                  <c:v>2.4643137254901957</c:v>
                </c:pt>
                <c:pt idx="20115">
                  <c:v>2.4643137254901957</c:v>
                </c:pt>
                <c:pt idx="20116">
                  <c:v>2.4643137254901957</c:v>
                </c:pt>
                <c:pt idx="20117">
                  <c:v>2.4643137254901957</c:v>
                </c:pt>
                <c:pt idx="20118">
                  <c:v>2.4643137254901957</c:v>
                </c:pt>
                <c:pt idx="20119">
                  <c:v>2.4643137254901957</c:v>
                </c:pt>
                <c:pt idx="20120">
                  <c:v>2.4643137254901957</c:v>
                </c:pt>
                <c:pt idx="20121">
                  <c:v>2.4643137254901957</c:v>
                </c:pt>
                <c:pt idx="20122">
                  <c:v>2.4643137254901957</c:v>
                </c:pt>
                <c:pt idx="20123">
                  <c:v>2.4643137254901957</c:v>
                </c:pt>
                <c:pt idx="20124">
                  <c:v>2.4643137254901957</c:v>
                </c:pt>
                <c:pt idx="20125">
                  <c:v>2.4643137254901957</c:v>
                </c:pt>
                <c:pt idx="20126">
                  <c:v>2.4643137254901957</c:v>
                </c:pt>
                <c:pt idx="20127">
                  <c:v>2.4643137254901957</c:v>
                </c:pt>
                <c:pt idx="20128">
                  <c:v>2.4643137254901957</c:v>
                </c:pt>
                <c:pt idx="20129">
                  <c:v>2.4643137254901957</c:v>
                </c:pt>
                <c:pt idx="20130">
                  <c:v>2.4643137254901957</c:v>
                </c:pt>
                <c:pt idx="20131">
                  <c:v>2.4643137254901957</c:v>
                </c:pt>
                <c:pt idx="20132">
                  <c:v>2.4643137254901957</c:v>
                </c:pt>
                <c:pt idx="20133">
                  <c:v>2.4643137254901957</c:v>
                </c:pt>
                <c:pt idx="20134">
                  <c:v>2.4643137254901957</c:v>
                </c:pt>
                <c:pt idx="20135">
                  <c:v>2.4643137254901957</c:v>
                </c:pt>
                <c:pt idx="20136">
                  <c:v>2.4643137254901957</c:v>
                </c:pt>
                <c:pt idx="20137">
                  <c:v>2.4643137254901957</c:v>
                </c:pt>
                <c:pt idx="20138">
                  <c:v>2.4643137254901957</c:v>
                </c:pt>
                <c:pt idx="20139">
                  <c:v>2.4643137254901957</c:v>
                </c:pt>
                <c:pt idx="20140">
                  <c:v>2.4643137254901957</c:v>
                </c:pt>
                <c:pt idx="20141">
                  <c:v>2.4643137254901957</c:v>
                </c:pt>
                <c:pt idx="20142">
                  <c:v>2.4643137254901957</c:v>
                </c:pt>
                <c:pt idx="20143">
                  <c:v>2.4643137254901957</c:v>
                </c:pt>
                <c:pt idx="20144">
                  <c:v>2.4643137254901957</c:v>
                </c:pt>
                <c:pt idx="20145">
                  <c:v>2.4643137254901957</c:v>
                </c:pt>
                <c:pt idx="20146">
                  <c:v>2.4643137254901957</c:v>
                </c:pt>
                <c:pt idx="20147">
                  <c:v>2.4643137254901957</c:v>
                </c:pt>
                <c:pt idx="20148">
                  <c:v>2.4643137254901957</c:v>
                </c:pt>
                <c:pt idx="20149">
                  <c:v>2.4643137254901957</c:v>
                </c:pt>
                <c:pt idx="20150">
                  <c:v>2.4643137254901957</c:v>
                </c:pt>
                <c:pt idx="20151">
                  <c:v>2.4643137254901957</c:v>
                </c:pt>
                <c:pt idx="20152">
                  <c:v>2.4643137254901957</c:v>
                </c:pt>
                <c:pt idx="20153">
                  <c:v>2.4643137254901957</c:v>
                </c:pt>
                <c:pt idx="20154">
                  <c:v>2.4643137254901957</c:v>
                </c:pt>
                <c:pt idx="20155">
                  <c:v>2.4643137254901957</c:v>
                </c:pt>
                <c:pt idx="20156">
                  <c:v>2.4643137254901957</c:v>
                </c:pt>
                <c:pt idx="20157">
                  <c:v>2.4643137254901957</c:v>
                </c:pt>
                <c:pt idx="20158">
                  <c:v>2.4643137254901957</c:v>
                </c:pt>
                <c:pt idx="20159">
                  <c:v>2.4643137254901957</c:v>
                </c:pt>
                <c:pt idx="20160">
                  <c:v>2.4643137254901957</c:v>
                </c:pt>
                <c:pt idx="20161">
                  <c:v>2.4643137254901957</c:v>
                </c:pt>
                <c:pt idx="20162">
                  <c:v>2.4643137254901957</c:v>
                </c:pt>
                <c:pt idx="20163">
                  <c:v>2.4643137254901957</c:v>
                </c:pt>
                <c:pt idx="20164">
                  <c:v>2.4643137254901957</c:v>
                </c:pt>
                <c:pt idx="20165">
                  <c:v>2.4643137254901957</c:v>
                </c:pt>
                <c:pt idx="20166">
                  <c:v>2.4643137254901957</c:v>
                </c:pt>
                <c:pt idx="20167">
                  <c:v>2.4643137254901957</c:v>
                </c:pt>
                <c:pt idx="20168">
                  <c:v>2.4643137254901957</c:v>
                </c:pt>
                <c:pt idx="20169">
                  <c:v>2.4643137254901957</c:v>
                </c:pt>
                <c:pt idx="20170">
                  <c:v>2.4643137254901957</c:v>
                </c:pt>
                <c:pt idx="20171">
                  <c:v>2.4643137254901957</c:v>
                </c:pt>
                <c:pt idx="20172">
                  <c:v>2.4643137254901957</c:v>
                </c:pt>
                <c:pt idx="20173">
                  <c:v>2.4643137254901957</c:v>
                </c:pt>
                <c:pt idx="20174">
                  <c:v>2.4643137254901957</c:v>
                </c:pt>
                <c:pt idx="20175">
                  <c:v>2.4643137254901957</c:v>
                </c:pt>
                <c:pt idx="20176">
                  <c:v>2.4643137254901957</c:v>
                </c:pt>
                <c:pt idx="20177">
                  <c:v>2.4643137254901957</c:v>
                </c:pt>
                <c:pt idx="20178">
                  <c:v>2.4643137254901957</c:v>
                </c:pt>
                <c:pt idx="20179">
                  <c:v>2.4643137254901957</c:v>
                </c:pt>
                <c:pt idx="20180">
                  <c:v>2.4643137254901957</c:v>
                </c:pt>
                <c:pt idx="20181">
                  <c:v>2.4643137254901957</c:v>
                </c:pt>
                <c:pt idx="20182">
                  <c:v>2.4643137254901957</c:v>
                </c:pt>
                <c:pt idx="20183">
                  <c:v>2.4643137254901957</c:v>
                </c:pt>
                <c:pt idx="20184">
                  <c:v>2.4643137254901957</c:v>
                </c:pt>
                <c:pt idx="20185">
                  <c:v>2.4643137254901957</c:v>
                </c:pt>
                <c:pt idx="20186">
                  <c:v>2.4643137254901957</c:v>
                </c:pt>
                <c:pt idx="20187">
                  <c:v>2.4643137254901957</c:v>
                </c:pt>
                <c:pt idx="20188">
                  <c:v>2.4643137254901957</c:v>
                </c:pt>
                <c:pt idx="20189">
                  <c:v>2.4643137254901957</c:v>
                </c:pt>
                <c:pt idx="20190">
                  <c:v>2.4643137254901957</c:v>
                </c:pt>
                <c:pt idx="20191">
                  <c:v>2.4643137254901957</c:v>
                </c:pt>
                <c:pt idx="20192">
                  <c:v>2.4643137254901957</c:v>
                </c:pt>
                <c:pt idx="20193">
                  <c:v>2.4643137254901957</c:v>
                </c:pt>
                <c:pt idx="20194">
                  <c:v>2.4643137254901957</c:v>
                </c:pt>
                <c:pt idx="20195">
                  <c:v>2.4643137254901957</c:v>
                </c:pt>
                <c:pt idx="20196">
                  <c:v>2.4643137254901957</c:v>
                </c:pt>
                <c:pt idx="20197">
                  <c:v>2.4643137254901957</c:v>
                </c:pt>
                <c:pt idx="20198">
                  <c:v>2.4643137254901957</c:v>
                </c:pt>
                <c:pt idx="20199">
                  <c:v>2.4643137254901957</c:v>
                </c:pt>
                <c:pt idx="20200">
                  <c:v>2.4643137254901957</c:v>
                </c:pt>
                <c:pt idx="20201">
                  <c:v>2.4643137254901957</c:v>
                </c:pt>
                <c:pt idx="20202">
                  <c:v>2.4643137254901957</c:v>
                </c:pt>
                <c:pt idx="20203">
                  <c:v>2.4643137254901957</c:v>
                </c:pt>
                <c:pt idx="20204">
                  <c:v>2.4643137254901957</c:v>
                </c:pt>
                <c:pt idx="20205">
                  <c:v>2.4643137254901957</c:v>
                </c:pt>
                <c:pt idx="20206">
                  <c:v>2.4643137254901957</c:v>
                </c:pt>
                <c:pt idx="20207">
                  <c:v>2.4643137254901957</c:v>
                </c:pt>
                <c:pt idx="20208">
                  <c:v>2.4643137254901957</c:v>
                </c:pt>
                <c:pt idx="20209">
                  <c:v>2.4643137254901957</c:v>
                </c:pt>
                <c:pt idx="20210">
                  <c:v>2.4643137254901957</c:v>
                </c:pt>
                <c:pt idx="20211">
                  <c:v>2.4643137254901957</c:v>
                </c:pt>
                <c:pt idx="20212">
                  <c:v>2.4643137254901957</c:v>
                </c:pt>
                <c:pt idx="20213">
                  <c:v>2.4643137254901957</c:v>
                </c:pt>
                <c:pt idx="20214">
                  <c:v>2.4643137254901957</c:v>
                </c:pt>
                <c:pt idx="20215">
                  <c:v>2.4643137254901957</c:v>
                </c:pt>
                <c:pt idx="20216">
                  <c:v>2.4643137254901957</c:v>
                </c:pt>
                <c:pt idx="20217">
                  <c:v>2.4643137254901957</c:v>
                </c:pt>
                <c:pt idx="20218">
                  <c:v>2.4643137254901957</c:v>
                </c:pt>
                <c:pt idx="20219">
                  <c:v>2.4643137254901957</c:v>
                </c:pt>
                <c:pt idx="20220">
                  <c:v>2.4643137254901957</c:v>
                </c:pt>
                <c:pt idx="20221">
                  <c:v>2.4643137254901957</c:v>
                </c:pt>
                <c:pt idx="20222">
                  <c:v>2.4643137254901957</c:v>
                </c:pt>
                <c:pt idx="20223">
                  <c:v>2.4643137254901957</c:v>
                </c:pt>
                <c:pt idx="20224">
                  <c:v>2.4643137254901957</c:v>
                </c:pt>
                <c:pt idx="20225">
                  <c:v>2.4643137254901957</c:v>
                </c:pt>
                <c:pt idx="20226">
                  <c:v>2.4643137254901957</c:v>
                </c:pt>
                <c:pt idx="20227">
                  <c:v>2.4643137254901957</c:v>
                </c:pt>
                <c:pt idx="20228">
                  <c:v>2.4643137254901957</c:v>
                </c:pt>
                <c:pt idx="20229">
                  <c:v>2.4643137254901957</c:v>
                </c:pt>
                <c:pt idx="20230">
                  <c:v>2.4643137254901957</c:v>
                </c:pt>
                <c:pt idx="20231">
                  <c:v>2.4643137254901957</c:v>
                </c:pt>
                <c:pt idx="20232">
                  <c:v>2.4643137254901957</c:v>
                </c:pt>
                <c:pt idx="20233">
                  <c:v>2.4643137254901957</c:v>
                </c:pt>
                <c:pt idx="20234">
                  <c:v>2.4643137254901957</c:v>
                </c:pt>
                <c:pt idx="20235">
                  <c:v>2.4643137254901957</c:v>
                </c:pt>
                <c:pt idx="20236">
                  <c:v>2.4643137254901957</c:v>
                </c:pt>
                <c:pt idx="20237">
                  <c:v>2.4643137254901957</c:v>
                </c:pt>
                <c:pt idx="20238">
                  <c:v>2.4643137254901957</c:v>
                </c:pt>
                <c:pt idx="20239">
                  <c:v>2.4643137254901957</c:v>
                </c:pt>
                <c:pt idx="20240">
                  <c:v>2.4643137254901957</c:v>
                </c:pt>
                <c:pt idx="20241">
                  <c:v>2.4643137254901957</c:v>
                </c:pt>
                <c:pt idx="20242">
                  <c:v>2.4643137254901957</c:v>
                </c:pt>
                <c:pt idx="20243">
                  <c:v>2.4643137254901957</c:v>
                </c:pt>
                <c:pt idx="20244">
                  <c:v>2.4643137254901957</c:v>
                </c:pt>
                <c:pt idx="20245">
                  <c:v>2.4643137254901957</c:v>
                </c:pt>
                <c:pt idx="20246">
                  <c:v>2.4643137254901957</c:v>
                </c:pt>
                <c:pt idx="20247">
                  <c:v>2.4643137254901957</c:v>
                </c:pt>
                <c:pt idx="20248">
                  <c:v>2.4643137254901957</c:v>
                </c:pt>
                <c:pt idx="20249">
                  <c:v>2.4643137254901957</c:v>
                </c:pt>
                <c:pt idx="20250">
                  <c:v>2.4643137254901957</c:v>
                </c:pt>
                <c:pt idx="20251">
                  <c:v>2.4643137254901957</c:v>
                </c:pt>
                <c:pt idx="20252">
                  <c:v>2.4643137254901957</c:v>
                </c:pt>
                <c:pt idx="20253">
                  <c:v>2.4643137254901957</c:v>
                </c:pt>
                <c:pt idx="20254">
                  <c:v>2.4643137254901957</c:v>
                </c:pt>
                <c:pt idx="20255">
                  <c:v>2.4643137254901957</c:v>
                </c:pt>
                <c:pt idx="20256">
                  <c:v>2.4643137254901957</c:v>
                </c:pt>
                <c:pt idx="20257">
                  <c:v>2.4643137254901957</c:v>
                </c:pt>
                <c:pt idx="20258">
                  <c:v>2.4643137254901957</c:v>
                </c:pt>
                <c:pt idx="20259">
                  <c:v>2.4643137254901957</c:v>
                </c:pt>
                <c:pt idx="20260">
                  <c:v>2.4643137254901957</c:v>
                </c:pt>
                <c:pt idx="20261">
                  <c:v>2.4643137254901957</c:v>
                </c:pt>
                <c:pt idx="20262">
                  <c:v>2.4643137254901957</c:v>
                </c:pt>
                <c:pt idx="20263">
                  <c:v>2.4643137254901957</c:v>
                </c:pt>
                <c:pt idx="20264">
                  <c:v>2.4643137254901957</c:v>
                </c:pt>
                <c:pt idx="20265">
                  <c:v>2.4643137254901957</c:v>
                </c:pt>
                <c:pt idx="20266">
                  <c:v>2.4643137254901957</c:v>
                </c:pt>
                <c:pt idx="20267">
                  <c:v>2.4643137254901957</c:v>
                </c:pt>
                <c:pt idx="20268">
                  <c:v>2.4643137254901957</c:v>
                </c:pt>
                <c:pt idx="20269">
                  <c:v>2.4643137254901957</c:v>
                </c:pt>
                <c:pt idx="20270">
                  <c:v>2.4643137254901957</c:v>
                </c:pt>
                <c:pt idx="20271">
                  <c:v>2.4643137254901957</c:v>
                </c:pt>
                <c:pt idx="20272">
                  <c:v>2.4643137254901957</c:v>
                </c:pt>
                <c:pt idx="20273">
                  <c:v>2.4643137254901957</c:v>
                </c:pt>
                <c:pt idx="20274">
                  <c:v>2.4643137254901957</c:v>
                </c:pt>
                <c:pt idx="20275">
                  <c:v>2.4643137254901957</c:v>
                </c:pt>
                <c:pt idx="20276">
                  <c:v>2.4643137254901957</c:v>
                </c:pt>
                <c:pt idx="20277">
                  <c:v>2.4643137254901957</c:v>
                </c:pt>
                <c:pt idx="20278">
                  <c:v>2.4643137254901957</c:v>
                </c:pt>
                <c:pt idx="20279">
                  <c:v>2.4643137254901957</c:v>
                </c:pt>
                <c:pt idx="20280">
                  <c:v>2.4643137254901957</c:v>
                </c:pt>
                <c:pt idx="20281">
                  <c:v>2.4643137254901957</c:v>
                </c:pt>
                <c:pt idx="20282">
                  <c:v>2.4643137254901957</c:v>
                </c:pt>
                <c:pt idx="20283">
                  <c:v>2.4643137254901957</c:v>
                </c:pt>
                <c:pt idx="20284">
                  <c:v>2.4643137254901957</c:v>
                </c:pt>
                <c:pt idx="20285">
                  <c:v>2.4643137254901957</c:v>
                </c:pt>
                <c:pt idx="20286">
                  <c:v>2.4643137254901957</c:v>
                </c:pt>
                <c:pt idx="20287">
                  <c:v>2.4643137254901957</c:v>
                </c:pt>
                <c:pt idx="20288">
                  <c:v>2.4643137254901957</c:v>
                </c:pt>
                <c:pt idx="20289">
                  <c:v>2.4643137254901957</c:v>
                </c:pt>
                <c:pt idx="20290">
                  <c:v>2.4643137254901957</c:v>
                </c:pt>
                <c:pt idx="20291">
                  <c:v>2.4643137254901957</c:v>
                </c:pt>
                <c:pt idx="20292">
                  <c:v>2.4643137254901957</c:v>
                </c:pt>
                <c:pt idx="20293">
                  <c:v>2.4643137254901957</c:v>
                </c:pt>
                <c:pt idx="20294">
                  <c:v>2.4643137254901957</c:v>
                </c:pt>
                <c:pt idx="20295">
                  <c:v>2.4643137254901957</c:v>
                </c:pt>
                <c:pt idx="20296">
                  <c:v>2.4643137254901957</c:v>
                </c:pt>
                <c:pt idx="20297">
                  <c:v>2.4643137254901957</c:v>
                </c:pt>
                <c:pt idx="20298">
                  <c:v>2.4643137254901957</c:v>
                </c:pt>
                <c:pt idx="20299">
                  <c:v>2.4643137254901957</c:v>
                </c:pt>
                <c:pt idx="20300">
                  <c:v>2.4643137254901957</c:v>
                </c:pt>
                <c:pt idx="20301">
                  <c:v>2.4643137254901957</c:v>
                </c:pt>
                <c:pt idx="20302">
                  <c:v>2.4643137254901957</c:v>
                </c:pt>
                <c:pt idx="20303">
                  <c:v>2.4643137254901957</c:v>
                </c:pt>
                <c:pt idx="20304">
                  <c:v>2.4643137254901957</c:v>
                </c:pt>
                <c:pt idx="20305">
                  <c:v>2.4643137254901957</c:v>
                </c:pt>
                <c:pt idx="20306">
                  <c:v>2.4643137254901957</c:v>
                </c:pt>
                <c:pt idx="20307">
                  <c:v>2.4643137254901957</c:v>
                </c:pt>
                <c:pt idx="20308">
                  <c:v>2.4643137254901957</c:v>
                </c:pt>
                <c:pt idx="20309">
                  <c:v>2.4643137254901957</c:v>
                </c:pt>
                <c:pt idx="20310">
                  <c:v>2.4643137254901957</c:v>
                </c:pt>
                <c:pt idx="20311">
                  <c:v>2.4643137254901957</c:v>
                </c:pt>
                <c:pt idx="20312">
                  <c:v>2.4643137254901957</c:v>
                </c:pt>
                <c:pt idx="20313">
                  <c:v>2.4643137254901957</c:v>
                </c:pt>
                <c:pt idx="20314">
                  <c:v>2.4643137254901957</c:v>
                </c:pt>
                <c:pt idx="20315">
                  <c:v>2.4643137254901957</c:v>
                </c:pt>
                <c:pt idx="20316">
                  <c:v>2.4643137254901957</c:v>
                </c:pt>
                <c:pt idx="20317">
                  <c:v>2.4643137254901957</c:v>
                </c:pt>
                <c:pt idx="20318">
                  <c:v>2.4643137254901957</c:v>
                </c:pt>
                <c:pt idx="20319">
                  <c:v>2.4643137254901957</c:v>
                </c:pt>
                <c:pt idx="20320">
                  <c:v>2.4643137254901957</c:v>
                </c:pt>
                <c:pt idx="20321">
                  <c:v>2.4643137254901957</c:v>
                </c:pt>
                <c:pt idx="20322">
                  <c:v>2.4643137254901957</c:v>
                </c:pt>
                <c:pt idx="20323">
                  <c:v>2.4643137254901957</c:v>
                </c:pt>
                <c:pt idx="20324">
                  <c:v>2.4643137254901957</c:v>
                </c:pt>
                <c:pt idx="20325">
                  <c:v>2.4643137254901957</c:v>
                </c:pt>
                <c:pt idx="20326">
                  <c:v>2.4643137254901957</c:v>
                </c:pt>
                <c:pt idx="20327">
                  <c:v>2.4643137254901957</c:v>
                </c:pt>
                <c:pt idx="20328">
                  <c:v>2.4643137254901957</c:v>
                </c:pt>
                <c:pt idx="20329">
                  <c:v>2.4643137254901957</c:v>
                </c:pt>
                <c:pt idx="20330">
                  <c:v>2.4643137254901957</c:v>
                </c:pt>
                <c:pt idx="20331">
                  <c:v>2.4643137254901957</c:v>
                </c:pt>
                <c:pt idx="20332">
                  <c:v>2.4643137254901957</c:v>
                </c:pt>
                <c:pt idx="20333">
                  <c:v>2.4643137254901957</c:v>
                </c:pt>
                <c:pt idx="20334">
                  <c:v>2.4643137254901957</c:v>
                </c:pt>
                <c:pt idx="20335">
                  <c:v>2.4643137254901957</c:v>
                </c:pt>
                <c:pt idx="20336">
                  <c:v>2.4643137254901957</c:v>
                </c:pt>
                <c:pt idx="20337">
                  <c:v>2.4643137254901957</c:v>
                </c:pt>
                <c:pt idx="20338">
                  <c:v>2.4643137254901957</c:v>
                </c:pt>
                <c:pt idx="20339">
                  <c:v>2.4643137254901957</c:v>
                </c:pt>
                <c:pt idx="20340">
                  <c:v>2.4643137254901957</c:v>
                </c:pt>
                <c:pt idx="20341">
                  <c:v>2.4643137254901957</c:v>
                </c:pt>
                <c:pt idx="20342">
                  <c:v>2.4643137254901957</c:v>
                </c:pt>
                <c:pt idx="20343">
                  <c:v>2.4643137254901957</c:v>
                </c:pt>
                <c:pt idx="20344">
                  <c:v>2.4643137254901957</c:v>
                </c:pt>
                <c:pt idx="20345">
                  <c:v>2.4643137254901957</c:v>
                </c:pt>
                <c:pt idx="20346">
                  <c:v>2.4643137254901957</c:v>
                </c:pt>
                <c:pt idx="20347">
                  <c:v>2.4643137254901957</c:v>
                </c:pt>
                <c:pt idx="20348">
                  <c:v>2.4643137254901957</c:v>
                </c:pt>
                <c:pt idx="20349">
                  <c:v>2.4643137254901957</c:v>
                </c:pt>
                <c:pt idx="20350">
                  <c:v>2.4643137254901957</c:v>
                </c:pt>
                <c:pt idx="20351">
                  <c:v>2.4643137254901957</c:v>
                </c:pt>
                <c:pt idx="20352">
                  <c:v>2.4643137254901957</c:v>
                </c:pt>
                <c:pt idx="20353">
                  <c:v>2.4643137254901957</c:v>
                </c:pt>
                <c:pt idx="20354">
                  <c:v>2.4643137254901957</c:v>
                </c:pt>
                <c:pt idx="20355">
                  <c:v>2.4643137254901957</c:v>
                </c:pt>
                <c:pt idx="20356">
                  <c:v>2.4643137254901957</c:v>
                </c:pt>
                <c:pt idx="20357">
                  <c:v>2.4643137254901957</c:v>
                </c:pt>
                <c:pt idx="20358">
                  <c:v>2.4643137254901957</c:v>
                </c:pt>
                <c:pt idx="20359">
                  <c:v>2.4643137254901957</c:v>
                </c:pt>
                <c:pt idx="20360">
                  <c:v>2.4643137254901957</c:v>
                </c:pt>
                <c:pt idx="20361">
                  <c:v>2.4643137254901957</c:v>
                </c:pt>
                <c:pt idx="20362">
                  <c:v>2.4643137254901957</c:v>
                </c:pt>
                <c:pt idx="20363">
                  <c:v>2.4643137254901957</c:v>
                </c:pt>
                <c:pt idx="20364">
                  <c:v>2.4643137254901957</c:v>
                </c:pt>
                <c:pt idx="20365">
                  <c:v>2.4643137254901957</c:v>
                </c:pt>
                <c:pt idx="20366">
                  <c:v>2.4643137254901957</c:v>
                </c:pt>
                <c:pt idx="20367">
                  <c:v>2.4643137254901957</c:v>
                </c:pt>
                <c:pt idx="20368">
                  <c:v>2.4643137254901957</c:v>
                </c:pt>
                <c:pt idx="20369">
                  <c:v>2.4643137254901957</c:v>
                </c:pt>
                <c:pt idx="20370">
                  <c:v>2.4643137254901957</c:v>
                </c:pt>
                <c:pt idx="20371">
                  <c:v>2.4643137254901957</c:v>
                </c:pt>
                <c:pt idx="20372">
                  <c:v>2.4643137254901957</c:v>
                </c:pt>
                <c:pt idx="20373">
                  <c:v>2.4643137254901957</c:v>
                </c:pt>
                <c:pt idx="20374">
                  <c:v>2.4643137254901957</c:v>
                </c:pt>
                <c:pt idx="20375">
                  <c:v>2.4643137254901957</c:v>
                </c:pt>
                <c:pt idx="20376">
                  <c:v>2.4643137254901957</c:v>
                </c:pt>
                <c:pt idx="20377">
                  <c:v>2.4643137254901957</c:v>
                </c:pt>
                <c:pt idx="20378">
                  <c:v>2.4643137254901957</c:v>
                </c:pt>
                <c:pt idx="20379">
                  <c:v>2.4643137254901957</c:v>
                </c:pt>
                <c:pt idx="20380">
                  <c:v>2.4643137254901957</c:v>
                </c:pt>
                <c:pt idx="20381">
                  <c:v>2.4643137254901957</c:v>
                </c:pt>
                <c:pt idx="20382">
                  <c:v>2.4643137254901957</c:v>
                </c:pt>
                <c:pt idx="20383">
                  <c:v>2.4643137254901957</c:v>
                </c:pt>
                <c:pt idx="20384">
                  <c:v>2.4643137254901957</c:v>
                </c:pt>
                <c:pt idx="20385">
                  <c:v>2.4643137254901957</c:v>
                </c:pt>
                <c:pt idx="20386">
                  <c:v>2.4643137254901957</c:v>
                </c:pt>
                <c:pt idx="20387">
                  <c:v>2.4643137254901957</c:v>
                </c:pt>
                <c:pt idx="20388">
                  <c:v>2.4643137254901957</c:v>
                </c:pt>
                <c:pt idx="20389">
                  <c:v>2.4643137254901957</c:v>
                </c:pt>
                <c:pt idx="20390">
                  <c:v>2.4643137254901957</c:v>
                </c:pt>
                <c:pt idx="20391">
                  <c:v>2.4643137254901957</c:v>
                </c:pt>
                <c:pt idx="20392">
                  <c:v>2.4643137254901957</c:v>
                </c:pt>
                <c:pt idx="20393">
                  <c:v>2.4643137254901957</c:v>
                </c:pt>
                <c:pt idx="20394">
                  <c:v>2.4643137254901957</c:v>
                </c:pt>
                <c:pt idx="20395">
                  <c:v>2.4643137254901957</c:v>
                </c:pt>
                <c:pt idx="20396">
                  <c:v>2.4643137254901957</c:v>
                </c:pt>
                <c:pt idx="20397">
                  <c:v>2.4643137254901957</c:v>
                </c:pt>
                <c:pt idx="20398">
                  <c:v>2.4643137254901957</c:v>
                </c:pt>
                <c:pt idx="20399">
                  <c:v>2.4643137254901957</c:v>
                </c:pt>
                <c:pt idx="20400">
                  <c:v>2.4643137254901957</c:v>
                </c:pt>
                <c:pt idx="20401">
                  <c:v>2.4643137254901957</c:v>
                </c:pt>
                <c:pt idx="20402">
                  <c:v>2.4643137254901957</c:v>
                </c:pt>
                <c:pt idx="20403">
                  <c:v>2.4643137254901957</c:v>
                </c:pt>
                <c:pt idx="20404">
                  <c:v>2.4643137254901957</c:v>
                </c:pt>
                <c:pt idx="20405">
                  <c:v>2.4643137254901957</c:v>
                </c:pt>
                <c:pt idx="20406">
                  <c:v>2.4643137254901957</c:v>
                </c:pt>
                <c:pt idx="20407">
                  <c:v>2.4643137254901957</c:v>
                </c:pt>
                <c:pt idx="20408">
                  <c:v>2.4643137254901957</c:v>
                </c:pt>
                <c:pt idx="20409">
                  <c:v>2.4643137254901957</c:v>
                </c:pt>
                <c:pt idx="20410">
                  <c:v>2.4643137254901957</c:v>
                </c:pt>
                <c:pt idx="20411">
                  <c:v>2.4643137254901957</c:v>
                </c:pt>
                <c:pt idx="20412">
                  <c:v>2.4643137254901957</c:v>
                </c:pt>
                <c:pt idx="20413">
                  <c:v>2.4643137254901957</c:v>
                </c:pt>
                <c:pt idx="20414">
                  <c:v>2.4643137254901957</c:v>
                </c:pt>
                <c:pt idx="20415">
                  <c:v>2.4643137254901957</c:v>
                </c:pt>
                <c:pt idx="20416">
                  <c:v>2.4643137254901957</c:v>
                </c:pt>
                <c:pt idx="20417">
                  <c:v>2.4643137254901957</c:v>
                </c:pt>
                <c:pt idx="20418">
                  <c:v>2.4643137254901957</c:v>
                </c:pt>
                <c:pt idx="20419">
                  <c:v>2.4643137254901957</c:v>
                </c:pt>
                <c:pt idx="20420">
                  <c:v>2.4643137254901957</c:v>
                </c:pt>
                <c:pt idx="20421">
                  <c:v>2.4643137254901957</c:v>
                </c:pt>
                <c:pt idx="20422">
                  <c:v>2.4643137254901957</c:v>
                </c:pt>
                <c:pt idx="20423">
                  <c:v>2.4643137254901957</c:v>
                </c:pt>
                <c:pt idx="20424">
                  <c:v>2.4643137254901957</c:v>
                </c:pt>
                <c:pt idx="20425">
                  <c:v>2.4643137254901957</c:v>
                </c:pt>
                <c:pt idx="20426">
                  <c:v>2.4643137254901957</c:v>
                </c:pt>
                <c:pt idx="20427">
                  <c:v>2.4643137254901957</c:v>
                </c:pt>
                <c:pt idx="20428">
                  <c:v>2.4643137254901957</c:v>
                </c:pt>
                <c:pt idx="20429">
                  <c:v>2.4643137254901957</c:v>
                </c:pt>
                <c:pt idx="20430">
                  <c:v>2.4643137254901957</c:v>
                </c:pt>
                <c:pt idx="20431">
                  <c:v>2.4643137254901957</c:v>
                </c:pt>
                <c:pt idx="20432">
                  <c:v>2.4643137254901957</c:v>
                </c:pt>
                <c:pt idx="20433">
                  <c:v>2.4643137254901957</c:v>
                </c:pt>
                <c:pt idx="20434">
                  <c:v>2.4643137254901957</c:v>
                </c:pt>
                <c:pt idx="20435">
                  <c:v>2.4643137254901957</c:v>
                </c:pt>
                <c:pt idx="20436">
                  <c:v>2.4643137254901957</c:v>
                </c:pt>
                <c:pt idx="20437">
                  <c:v>2.4643137254901957</c:v>
                </c:pt>
                <c:pt idx="20438">
                  <c:v>2.4643137254901957</c:v>
                </c:pt>
                <c:pt idx="20439">
                  <c:v>2.4643137254901957</c:v>
                </c:pt>
                <c:pt idx="20440">
                  <c:v>2.4643137254901957</c:v>
                </c:pt>
                <c:pt idx="20441">
                  <c:v>2.4643137254901957</c:v>
                </c:pt>
                <c:pt idx="20442">
                  <c:v>2.4643137254901957</c:v>
                </c:pt>
                <c:pt idx="20443">
                  <c:v>2.4643137254901957</c:v>
                </c:pt>
                <c:pt idx="20444">
                  <c:v>2.4643137254901957</c:v>
                </c:pt>
                <c:pt idx="20445">
                  <c:v>2.4643137254901957</c:v>
                </c:pt>
                <c:pt idx="20446">
                  <c:v>2.4643137254901957</c:v>
                </c:pt>
                <c:pt idx="20447">
                  <c:v>2.4643137254901957</c:v>
                </c:pt>
                <c:pt idx="20448">
                  <c:v>2.4643137254901957</c:v>
                </c:pt>
                <c:pt idx="20449">
                  <c:v>2.4643137254901957</c:v>
                </c:pt>
                <c:pt idx="20450">
                  <c:v>2.4643137254901957</c:v>
                </c:pt>
                <c:pt idx="20451">
                  <c:v>2.4643137254901957</c:v>
                </c:pt>
                <c:pt idx="20452">
                  <c:v>2.4643137254901957</c:v>
                </c:pt>
                <c:pt idx="20453">
                  <c:v>2.4643137254901957</c:v>
                </c:pt>
                <c:pt idx="20454">
                  <c:v>2.4643137254901957</c:v>
                </c:pt>
                <c:pt idx="20455">
                  <c:v>2.4643137254901957</c:v>
                </c:pt>
                <c:pt idx="20456">
                  <c:v>2.4643137254901957</c:v>
                </c:pt>
                <c:pt idx="20457">
                  <c:v>2.4643137254901957</c:v>
                </c:pt>
                <c:pt idx="20458">
                  <c:v>2.4643137254901957</c:v>
                </c:pt>
                <c:pt idx="20459">
                  <c:v>2.4643137254901957</c:v>
                </c:pt>
                <c:pt idx="20460">
                  <c:v>2.4643137254901957</c:v>
                </c:pt>
                <c:pt idx="20461">
                  <c:v>2.4643137254901957</c:v>
                </c:pt>
                <c:pt idx="20462">
                  <c:v>2.4643137254901957</c:v>
                </c:pt>
                <c:pt idx="20463">
                  <c:v>2.4643137254901957</c:v>
                </c:pt>
                <c:pt idx="20464">
                  <c:v>2.4643137254901957</c:v>
                </c:pt>
                <c:pt idx="20465">
                  <c:v>2.4643137254901957</c:v>
                </c:pt>
                <c:pt idx="20466">
                  <c:v>2.4643137254901957</c:v>
                </c:pt>
                <c:pt idx="20467">
                  <c:v>2.4643137254901957</c:v>
                </c:pt>
                <c:pt idx="20468">
                  <c:v>2.4643137254901957</c:v>
                </c:pt>
                <c:pt idx="20469">
                  <c:v>2.4643137254901957</c:v>
                </c:pt>
                <c:pt idx="20470">
                  <c:v>2.4643137254901957</c:v>
                </c:pt>
                <c:pt idx="20471">
                  <c:v>2.4643137254901957</c:v>
                </c:pt>
                <c:pt idx="20472">
                  <c:v>2.4643137254901957</c:v>
                </c:pt>
                <c:pt idx="20473">
                  <c:v>2.4643137254901957</c:v>
                </c:pt>
                <c:pt idx="20474">
                  <c:v>2.4643137254901957</c:v>
                </c:pt>
                <c:pt idx="20475">
                  <c:v>2.4643137254901957</c:v>
                </c:pt>
                <c:pt idx="20476">
                  <c:v>2.4643137254901957</c:v>
                </c:pt>
                <c:pt idx="20477">
                  <c:v>2.4643137254901957</c:v>
                </c:pt>
                <c:pt idx="20478">
                  <c:v>2.4643137254901957</c:v>
                </c:pt>
                <c:pt idx="20479">
                  <c:v>2.4643137254901957</c:v>
                </c:pt>
                <c:pt idx="20480">
                  <c:v>2.4643137254901957</c:v>
                </c:pt>
                <c:pt idx="20481">
                  <c:v>2.4643137254901957</c:v>
                </c:pt>
                <c:pt idx="20482">
                  <c:v>2.4643137254901957</c:v>
                </c:pt>
                <c:pt idx="20483">
                  <c:v>2.4643137254901957</c:v>
                </c:pt>
                <c:pt idx="20484">
                  <c:v>2.4643137254901957</c:v>
                </c:pt>
                <c:pt idx="20485">
                  <c:v>2.4643137254901957</c:v>
                </c:pt>
                <c:pt idx="20486">
                  <c:v>2.4643137254901957</c:v>
                </c:pt>
                <c:pt idx="20487">
                  <c:v>2.4643137254901957</c:v>
                </c:pt>
                <c:pt idx="20488">
                  <c:v>2.4643137254901957</c:v>
                </c:pt>
                <c:pt idx="20489">
                  <c:v>2.4643137254901957</c:v>
                </c:pt>
                <c:pt idx="20490">
                  <c:v>2.4643137254901957</c:v>
                </c:pt>
                <c:pt idx="20491">
                  <c:v>2.4643137254901957</c:v>
                </c:pt>
                <c:pt idx="20492">
                  <c:v>2.4643137254901957</c:v>
                </c:pt>
                <c:pt idx="20493">
                  <c:v>2.4643137254901957</c:v>
                </c:pt>
                <c:pt idx="20494">
                  <c:v>2.4643137254901957</c:v>
                </c:pt>
                <c:pt idx="20495">
                  <c:v>2.4643137254901957</c:v>
                </c:pt>
                <c:pt idx="20496">
                  <c:v>2.4643137254901957</c:v>
                </c:pt>
                <c:pt idx="20497">
                  <c:v>2.4643137254901957</c:v>
                </c:pt>
                <c:pt idx="20498">
                  <c:v>2.4643137254901957</c:v>
                </c:pt>
                <c:pt idx="20499">
                  <c:v>2.4643137254901957</c:v>
                </c:pt>
                <c:pt idx="20500">
                  <c:v>2.4643137254901957</c:v>
                </c:pt>
                <c:pt idx="20501">
                  <c:v>2.4643137254901957</c:v>
                </c:pt>
                <c:pt idx="20502">
                  <c:v>2.4643137254901957</c:v>
                </c:pt>
                <c:pt idx="20503">
                  <c:v>2.4643137254901957</c:v>
                </c:pt>
                <c:pt idx="20504">
                  <c:v>2.4643137254901957</c:v>
                </c:pt>
                <c:pt idx="20505">
                  <c:v>2.4643137254901957</c:v>
                </c:pt>
                <c:pt idx="20506">
                  <c:v>2.4643137254901957</c:v>
                </c:pt>
                <c:pt idx="20507">
                  <c:v>2.4643137254901957</c:v>
                </c:pt>
                <c:pt idx="20508">
                  <c:v>2.4643137254901957</c:v>
                </c:pt>
                <c:pt idx="20509">
                  <c:v>2.4643137254901957</c:v>
                </c:pt>
                <c:pt idx="20510">
                  <c:v>2.4643137254901957</c:v>
                </c:pt>
                <c:pt idx="20511">
                  <c:v>2.4643137254901957</c:v>
                </c:pt>
                <c:pt idx="20512">
                  <c:v>2.4643137254901957</c:v>
                </c:pt>
                <c:pt idx="20513">
                  <c:v>2.4643137254901957</c:v>
                </c:pt>
                <c:pt idx="20514">
                  <c:v>2.4643137254901957</c:v>
                </c:pt>
                <c:pt idx="20515">
                  <c:v>2.4643137254901957</c:v>
                </c:pt>
                <c:pt idx="20516">
                  <c:v>2.4643137254901957</c:v>
                </c:pt>
                <c:pt idx="20517">
                  <c:v>2.4643137254901957</c:v>
                </c:pt>
                <c:pt idx="20518">
                  <c:v>2.4643137254901957</c:v>
                </c:pt>
                <c:pt idx="20519">
                  <c:v>2.4643137254901957</c:v>
                </c:pt>
                <c:pt idx="20520">
                  <c:v>2.4643137254901957</c:v>
                </c:pt>
                <c:pt idx="20521">
                  <c:v>2.4643137254901957</c:v>
                </c:pt>
                <c:pt idx="20522">
                  <c:v>2.4643137254901957</c:v>
                </c:pt>
                <c:pt idx="20523">
                  <c:v>2.4643137254901957</c:v>
                </c:pt>
                <c:pt idx="20524">
                  <c:v>2.4643137254901957</c:v>
                </c:pt>
                <c:pt idx="20525">
                  <c:v>2.4643137254901957</c:v>
                </c:pt>
                <c:pt idx="20526">
                  <c:v>2.4643137254901957</c:v>
                </c:pt>
                <c:pt idx="20527">
                  <c:v>2.4643137254901957</c:v>
                </c:pt>
                <c:pt idx="20528">
                  <c:v>2.4643137254901957</c:v>
                </c:pt>
                <c:pt idx="20529">
                  <c:v>2.4643137254901957</c:v>
                </c:pt>
                <c:pt idx="20530">
                  <c:v>2.4643137254901957</c:v>
                </c:pt>
                <c:pt idx="20531">
                  <c:v>2.4643137254901957</c:v>
                </c:pt>
                <c:pt idx="20532">
                  <c:v>2.4643137254901957</c:v>
                </c:pt>
                <c:pt idx="20533">
                  <c:v>2.4643137254901957</c:v>
                </c:pt>
                <c:pt idx="20534">
                  <c:v>2.4643137254901957</c:v>
                </c:pt>
                <c:pt idx="20535">
                  <c:v>2.4643137254901957</c:v>
                </c:pt>
                <c:pt idx="20536">
                  <c:v>2.4643137254901957</c:v>
                </c:pt>
                <c:pt idx="20537">
                  <c:v>2.4643137254901957</c:v>
                </c:pt>
                <c:pt idx="20538">
                  <c:v>2.4643137254901957</c:v>
                </c:pt>
                <c:pt idx="20539">
                  <c:v>2.4643137254901957</c:v>
                </c:pt>
                <c:pt idx="20540">
                  <c:v>2.4643137254901957</c:v>
                </c:pt>
                <c:pt idx="20541">
                  <c:v>2.4643137254901957</c:v>
                </c:pt>
                <c:pt idx="20542">
                  <c:v>2.4643137254901957</c:v>
                </c:pt>
                <c:pt idx="20543">
                  <c:v>2.4643137254901957</c:v>
                </c:pt>
                <c:pt idx="20544">
                  <c:v>2.4643137254901957</c:v>
                </c:pt>
                <c:pt idx="20545">
                  <c:v>2.4643137254901957</c:v>
                </c:pt>
                <c:pt idx="20546">
                  <c:v>2.4643137254901957</c:v>
                </c:pt>
                <c:pt idx="20547">
                  <c:v>2.4643137254901957</c:v>
                </c:pt>
                <c:pt idx="20548">
                  <c:v>2.4643137254901957</c:v>
                </c:pt>
                <c:pt idx="20549">
                  <c:v>2.4643137254901957</c:v>
                </c:pt>
                <c:pt idx="20550">
                  <c:v>2.4643137254901957</c:v>
                </c:pt>
                <c:pt idx="20551">
                  <c:v>2.4643137254901957</c:v>
                </c:pt>
                <c:pt idx="20552">
                  <c:v>2.4643137254901957</c:v>
                </c:pt>
                <c:pt idx="20553">
                  <c:v>2.4643137254901957</c:v>
                </c:pt>
                <c:pt idx="20554">
                  <c:v>2.4643137254901957</c:v>
                </c:pt>
                <c:pt idx="20555">
                  <c:v>2.4643137254901957</c:v>
                </c:pt>
                <c:pt idx="20556">
                  <c:v>2.4643137254901957</c:v>
                </c:pt>
                <c:pt idx="20557">
                  <c:v>2.4643137254901957</c:v>
                </c:pt>
                <c:pt idx="20558">
                  <c:v>2.4643137254901957</c:v>
                </c:pt>
                <c:pt idx="20559">
                  <c:v>2.4643137254901957</c:v>
                </c:pt>
                <c:pt idx="20560">
                  <c:v>2.4643137254901957</c:v>
                </c:pt>
                <c:pt idx="20561">
                  <c:v>2.4643137254901957</c:v>
                </c:pt>
                <c:pt idx="20562">
                  <c:v>2.4643137254901957</c:v>
                </c:pt>
                <c:pt idx="20563">
                  <c:v>2.4643137254901957</c:v>
                </c:pt>
                <c:pt idx="20564">
                  <c:v>2.4643137254901957</c:v>
                </c:pt>
                <c:pt idx="20565">
                  <c:v>2.4643137254901957</c:v>
                </c:pt>
                <c:pt idx="20566">
                  <c:v>2.4643137254901957</c:v>
                </c:pt>
                <c:pt idx="20567">
                  <c:v>2.4643137254901957</c:v>
                </c:pt>
                <c:pt idx="20568">
                  <c:v>2.4643137254901957</c:v>
                </c:pt>
                <c:pt idx="20569">
                  <c:v>2.4643137254901957</c:v>
                </c:pt>
                <c:pt idx="20570">
                  <c:v>2.4643137254901957</c:v>
                </c:pt>
                <c:pt idx="20571">
                  <c:v>2.4643137254901957</c:v>
                </c:pt>
                <c:pt idx="20572">
                  <c:v>2.4643137254901957</c:v>
                </c:pt>
                <c:pt idx="20573">
                  <c:v>2.4643137254901957</c:v>
                </c:pt>
                <c:pt idx="20574">
                  <c:v>2.4643137254901957</c:v>
                </c:pt>
                <c:pt idx="20575">
                  <c:v>2.4643137254901957</c:v>
                </c:pt>
                <c:pt idx="20576">
                  <c:v>2.4643137254901957</c:v>
                </c:pt>
                <c:pt idx="20577">
                  <c:v>2.4643137254901957</c:v>
                </c:pt>
                <c:pt idx="20578">
                  <c:v>2.4643137254901957</c:v>
                </c:pt>
                <c:pt idx="20579">
                  <c:v>2.4643137254901957</c:v>
                </c:pt>
                <c:pt idx="20580">
                  <c:v>2.4643137254901957</c:v>
                </c:pt>
                <c:pt idx="20581">
                  <c:v>2.4643137254901957</c:v>
                </c:pt>
                <c:pt idx="20582">
                  <c:v>2.4643137254901957</c:v>
                </c:pt>
                <c:pt idx="20583">
                  <c:v>2.4643137254901957</c:v>
                </c:pt>
                <c:pt idx="20584">
                  <c:v>2.4643137254901957</c:v>
                </c:pt>
                <c:pt idx="20585">
                  <c:v>2.4643137254901957</c:v>
                </c:pt>
                <c:pt idx="20586">
                  <c:v>2.4643137254901957</c:v>
                </c:pt>
                <c:pt idx="20587">
                  <c:v>2.4643137254901957</c:v>
                </c:pt>
                <c:pt idx="20588">
                  <c:v>2.4643137254901957</c:v>
                </c:pt>
                <c:pt idx="20589">
                  <c:v>2.4643137254901957</c:v>
                </c:pt>
                <c:pt idx="20590">
                  <c:v>2.4643137254901957</c:v>
                </c:pt>
                <c:pt idx="20591">
                  <c:v>2.4643137254901957</c:v>
                </c:pt>
                <c:pt idx="20592">
                  <c:v>2.4643137254901957</c:v>
                </c:pt>
                <c:pt idx="20593">
                  <c:v>2.4643137254901957</c:v>
                </c:pt>
                <c:pt idx="20594">
                  <c:v>2.4643137254901957</c:v>
                </c:pt>
                <c:pt idx="20595">
                  <c:v>2.4643137254901957</c:v>
                </c:pt>
                <c:pt idx="20596">
                  <c:v>2.4643137254901957</c:v>
                </c:pt>
                <c:pt idx="20597">
                  <c:v>2.4643137254901957</c:v>
                </c:pt>
                <c:pt idx="20598">
                  <c:v>2.4643137254901957</c:v>
                </c:pt>
                <c:pt idx="20599">
                  <c:v>2.4643137254901957</c:v>
                </c:pt>
                <c:pt idx="20600">
                  <c:v>2.4643137254901957</c:v>
                </c:pt>
                <c:pt idx="20601">
                  <c:v>2.4643137254901957</c:v>
                </c:pt>
                <c:pt idx="20602">
                  <c:v>2.4643137254901957</c:v>
                </c:pt>
                <c:pt idx="20603">
                  <c:v>2.4643137254901957</c:v>
                </c:pt>
                <c:pt idx="20604">
                  <c:v>2.4643137254901957</c:v>
                </c:pt>
                <c:pt idx="20605">
                  <c:v>2.4643137254901957</c:v>
                </c:pt>
                <c:pt idx="20606">
                  <c:v>2.4643137254901957</c:v>
                </c:pt>
                <c:pt idx="20607">
                  <c:v>2.4643137254901957</c:v>
                </c:pt>
                <c:pt idx="20608">
                  <c:v>2.4643137254901957</c:v>
                </c:pt>
                <c:pt idx="20609">
                  <c:v>2.4643137254901957</c:v>
                </c:pt>
                <c:pt idx="20610">
                  <c:v>2.4643137254901957</c:v>
                </c:pt>
                <c:pt idx="20611">
                  <c:v>2.4643137254901957</c:v>
                </c:pt>
                <c:pt idx="20612">
                  <c:v>2.4643137254901957</c:v>
                </c:pt>
                <c:pt idx="20613">
                  <c:v>2.4643137254901957</c:v>
                </c:pt>
                <c:pt idx="20614">
                  <c:v>2.4643137254901957</c:v>
                </c:pt>
                <c:pt idx="20615">
                  <c:v>2.4643137254901957</c:v>
                </c:pt>
                <c:pt idx="20616">
                  <c:v>2.4643137254901957</c:v>
                </c:pt>
                <c:pt idx="20617">
                  <c:v>2.4643137254901957</c:v>
                </c:pt>
                <c:pt idx="20618">
                  <c:v>2.4643137254901957</c:v>
                </c:pt>
                <c:pt idx="20619">
                  <c:v>2.4643137254901957</c:v>
                </c:pt>
                <c:pt idx="20620">
                  <c:v>2.4643137254901957</c:v>
                </c:pt>
                <c:pt idx="20621">
                  <c:v>2.4643137254901957</c:v>
                </c:pt>
                <c:pt idx="20622">
                  <c:v>2.4643137254901957</c:v>
                </c:pt>
                <c:pt idx="20623">
                  <c:v>2.4643137254901957</c:v>
                </c:pt>
                <c:pt idx="20624">
                  <c:v>2.4643137254901957</c:v>
                </c:pt>
                <c:pt idx="20625">
                  <c:v>2.4643137254901957</c:v>
                </c:pt>
                <c:pt idx="20626">
                  <c:v>2.4643137254901957</c:v>
                </c:pt>
                <c:pt idx="20627">
                  <c:v>2.4643137254901957</c:v>
                </c:pt>
                <c:pt idx="20628">
                  <c:v>2.4643137254901957</c:v>
                </c:pt>
                <c:pt idx="20629">
                  <c:v>2.4643137254901957</c:v>
                </c:pt>
                <c:pt idx="20630">
                  <c:v>2.4643137254901957</c:v>
                </c:pt>
                <c:pt idx="20631">
                  <c:v>2.4643137254901957</c:v>
                </c:pt>
                <c:pt idx="20632">
                  <c:v>2.4643137254901957</c:v>
                </c:pt>
                <c:pt idx="20633">
                  <c:v>2.4643137254901957</c:v>
                </c:pt>
                <c:pt idx="20634">
                  <c:v>2.4643137254901957</c:v>
                </c:pt>
                <c:pt idx="20635">
                  <c:v>2.4643137254901957</c:v>
                </c:pt>
                <c:pt idx="20636">
                  <c:v>2.4643137254901957</c:v>
                </c:pt>
                <c:pt idx="20637">
                  <c:v>2.4643137254901957</c:v>
                </c:pt>
                <c:pt idx="20638">
                  <c:v>2.4643137254901957</c:v>
                </c:pt>
                <c:pt idx="20639">
                  <c:v>2.4643137254901957</c:v>
                </c:pt>
                <c:pt idx="20640">
                  <c:v>2.4643137254901957</c:v>
                </c:pt>
                <c:pt idx="20641">
                  <c:v>2.4643137254901957</c:v>
                </c:pt>
                <c:pt idx="20642">
                  <c:v>2.4643137254901957</c:v>
                </c:pt>
                <c:pt idx="20643">
                  <c:v>2.4643137254901957</c:v>
                </c:pt>
                <c:pt idx="20644">
                  <c:v>2.4643137254901957</c:v>
                </c:pt>
                <c:pt idx="20645">
                  <c:v>2.4643137254901957</c:v>
                </c:pt>
                <c:pt idx="20646">
                  <c:v>2.4643137254901957</c:v>
                </c:pt>
                <c:pt idx="20647">
                  <c:v>2.4643137254901957</c:v>
                </c:pt>
                <c:pt idx="20648">
                  <c:v>2.4643137254901957</c:v>
                </c:pt>
                <c:pt idx="20649">
                  <c:v>2.4643137254901957</c:v>
                </c:pt>
                <c:pt idx="20650">
                  <c:v>2.4643137254901957</c:v>
                </c:pt>
                <c:pt idx="20651">
                  <c:v>2.4643137254901957</c:v>
                </c:pt>
                <c:pt idx="20652">
                  <c:v>2.4643137254901957</c:v>
                </c:pt>
                <c:pt idx="20653">
                  <c:v>2.4643137254901957</c:v>
                </c:pt>
                <c:pt idx="20654">
                  <c:v>2.4643137254901957</c:v>
                </c:pt>
                <c:pt idx="20655">
                  <c:v>2.4643137254901957</c:v>
                </c:pt>
                <c:pt idx="20656">
                  <c:v>2.4643137254901957</c:v>
                </c:pt>
                <c:pt idx="20657">
                  <c:v>2.4643137254901957</c:v>
                </c:pt>
                <c:pt idx="20658">
                  <c:v>2.4643137254901957</c:v>
                </c:pt>
                <c:pt idx="20659">
                  <c:v>2.4643137254901957</c:v>
                </c:pt>
                <c:pt idx="20660">
                  <c:v>2.4643137254901957</c:v>
                </c:pt>
                <c:pt idx="20661">
                  <c:v>2.4643137254901957</c:v>
                </c:pt>
                <c:pt idx="20662">
                  <c:v>2.4643137254901957</c:v>
                </c:pt>
                <c:pt idx="20663">
                  <c:v>2.4643137254901957</c:v>
                </c:pt>
                <c:pt idx="20664">
                  <c:v>2.4643137254901957</c:v>
                </c:pt>
                <c:pt idx="20665">
                  <c:v>2.4643137254901957</c:v>
                </c:pt>
                <c:pt idx="20666">
                  <c:v>2.4643137254901957</c:v>
                </c:pt>
                <c:pt idx="20667">
                  <c:v>2.4643137254901957</c:v>
                </c:pt>
                <c:pt idx="20668">
                  <c:v>2.4643137254901957</c:v>
                </c:pt>
                <c:pt idx="20669">
                  <c:v>2.4643137254901957</c:v>
                </c:pt>
                <c:pt idx="20670">
                  <c:v>2.4643137254901957</c:v>
                </c:pt>
                <c:pt idx="20671">
                  <c:v>2.4643137254901957</c:v>
                </c:pt>
                <c:pt idx="20672">
                  <c:v>2.4643137254901957</c:v>
                </c:pt>
                <c:pt idx="20673">
                  <c:v>2.4643137254901957</c:v>
                </c:pt>
                <c:pt idx="20674">
                  <c:v>2.4643137254901957</c:v>
                </c:pt>
                <c:pt idx="20675">
                  <c:v>2.4643137254901957</c:v>
                </c:pt>
                <c:pt idx="20676">
                  <c:v>2.4643137254901957</c:v>
                </c:pt>
                <c:pt idx="20677">
                  <c:v>2.4643137254901957</c:v>
                </c:pt>
                <c:pt idx="20678">
                  <c:v>2.4643137254901957</c:v>
                </c:pt>
                <c:pt idx="20679">
                  <c:v>2.4643137254901957</c:v>
                </c:pt>
                <c:pt idx="20680">
                  <c:v>2.4643137254901957</c:v>
                </c:pt>
                <c:pt idx="20681">
                  <c:v>2.4643137254901957</c:v>
                </c:pt>
                <c:pt idx="20682">
                  <c:v>2.4643137254901957</c:v>
                </c:pt>
                <c:pt idx="20683">
                  <c:v>2.4643137254901957</c:v>
                </c:pt>
                <c:pt idx="20684">
                  <c:v>2.4643137254901957</c:v>
                </c:pt>
                <c:pt idx="20685">
                  <c:v>2.4643137254901957</c:v>
                </c:pt>
                <c:pt idx="20686">
                  <c:v>2.4643137254901957</c:v>
                </c:pt>
                <c:pt idx="20687">
                  <c:v>2.4643137254901957</c:v>
                </c:pt>
                <c:pt idx="20688">
                  <c:v>2.4643137254901957</c:v>
                </c:pt>
                <c:pt idx="20689">
                  <c:v>2.4643137254901957</c:v>
                </c:pt>
                <c:pt idx="20690">
                  <c:v>2.4643137254901957</c:v>
                </c:pt>
                <c:pt idx="20691">
                  <c:v>2.4643137254901957</c:v>
                </c:pt>
                <c:pt idx="20692">
                  <c:v>2.4643137254901957</c:v>
                </c:pt>
                <c:pt idx="20693">
                  <c:v>2.4643137254901957</c:v>
                </c:pt>
                <c:pt idx="20694">
                  <c:v>2.4643137254901957</c:v>
                </c:pt>
                <c:pt idx="20695">
                  <c:v>2.4643137254901957</c:v>
                </c:pt>
                <c:pt idx="20696">
                  <c:v>2.4643137254901957</c:v>
                </c:pt>
                <c:pt idx="20697">
                  <c:v>2.4643137254901957</c:v>
                </c:pt>
                <c:pt idx="20698">
                  <c:v>2.4643137254901957</c:v>
                </c:pt>
                <c:pt idx="20699">
                  <c:v>2.4643137254901957</c:v>
                </c:pt>
                <c:pt idx="20700">
                  <c:v>2.4643137254901957</c:v>
                </c:pt>
                <c:pt idx="20701">
                  <c:v>2.4643137254901957</c:v>
                </c:pt>
                <c:pt idx="20702">
                  <c:v>2.4643137254901957</c:v>
                </c:pt>
                <c:pt idx="20703">
                  <c:v>2.4643137254901957</c:v>
                </c:pt>
                <c:pt idx="20704">
                  <c:v>2.4643137254901957</c:v>
                </c:pt>
                <c:pt idx="20705">
                  <c:v>2.4643137254901957</c:v>
                </c:pt>
                <c:pt idx="20706">
                  <c:v>2.4643137254901957</c:v>
                </c:pt>
                <c:pt idx="20707">
                  <c:v>2.4643137254901957</c:v>
                </c:pt>
                <c:pt idx="20708">
                  <c:v>2.4643137254901957</c:v>
                </c:pt>
                <c:pt idx="20709">
                  <c:v>2.4643137254901957</c:v>
                </c:pt>
                <c:pt idx="20710">
                  <c:v>2.4643137254901957</c:v>
                </c:pt>
                <c:pt idx="20711">
                  <c:v>2.4643137254901957</c:v>
                </c:pt>
                <c:pt idx="20712">
                  <c:v>2.4643137254901957</c:v>
                </c:pt>
                <c:pt idx="20713">
                  <c:v>2.4643137254901957</c:v>
                </c:pt>
                <c:pt idx="20714">
                  <c:v>2.4643137254901957</c:v>
                </c:pt>
                <c:pt idx="20715">
                  <c:v>2.4643137254901957</c:v>
                </c:pt>
                <c:pt idx="20716">
                  <c:v>2.4643137254901957</c:v>
                </c:pt>
                <c:pt idx="20717">
                  <c:v>2.4643137254901957</c:v>
                </c:pt>
                <c:pt idx="20718">
                  <c:v>2.4643137254901957</c:v>
                </c:pt>
                <c:pt idx="20719">
                  <c:v>2.4643137254901957</c:v>
                </c:pt>
                <c:pt idx="20720">
                  <c:v>2.4643137254901957</c:v>
                </c:pt>
                <c:pt idx="20721">
                  <c:v>2.4643137254901957</c:v>
                </c:pt>
                <c:pt idx="20722">
                  <c:v>2.4643137254901957</c:v>
                </c:pt>
                <c:pt idx="20723">
                  <c:v>2.4643137254901957</c:v>
                </c:pt>
                <c:pt idx="20724">
                  <c:v>2.4643137254901957</c:v>
                </c:pt>
                <c:pt idx="20725">
                  <c:v>2.4643137254901957</c:v>
                </c:pt>
                <c:pt idx="20726">
                  <c:v>2.4643137254901957</c:v>
                </c:pt>
                <c:pt idx="20727">
                  <c:v>2.4643137254901957</c:v>
                </c:pt>
                <c:pt idx="20728">
                  <c:v>2.4643137254901957</c:v>
                </c:pt>
                <c:pt idx="20729">
                  <c:v>2.4643137254901957</c:v>
                </c:pt>
                <c:pt idx="20730">
                  <c:v>2.4643137254901957</c:v>
                </c:pt>
                <c:pt idx="20731">
                  <c:v>2.4643137254901957</c:v>
                </c:pt>
                <c:pt idx="20732">
                  <c:v>2.4643137254901957</c:v>
                </c:pt>
                <c:pt idx="20733">
                  <c:v>2.4643137254901957</c:v>
                </c:pt>
                <c:pt idx="20734">
                  <c:v>2.4643137254901957</c:v>
                </c:pt>
                <c:pt idx="20735">
                  <c:v>2.4643137254901957</c:v>
                </c:pt>
                <c:pt idx="20736">
                  <c:v>2.4643137254901957</c:v>
                </c:pt>
                <c:pt idx="20737">
                  <c:v>2.4643137254901957</c:v>
                </c:pt>
                <c:pt idx="20738">
                  <c:v>2.4643137254901957</c:v>
                </c:pt>
                <c:pt idx="20739">
                  <c:v>2.4643137254901957</c:v>
                </c:pt>
                <c:pt idx="20740">
                  <c:v>2.4643137254901957</c:v>
                </c:pt>
                <c:pt idx="20741">
                  <c:v>2.4643137254901957</c:v>
                </c:pt>
                <c:pt idx="20742">
                  <c:v>2.4643137254901957</c:v>
                </c:pt>
                <c:pt idx="20743">
                  <c:v>2.4643137254901957</c:v>
                </c:pt>
                <c:pt idx="20744">
                  <c:v>2.4643137254901957</c:v>
                </c:pt>
                <c:pt idx="20745">
                  <c:v>2.4643137254901957</c:v>
                </c:pt>
                <c:pt idx="20746">
                  <c:v>2.4643137254901957</c:v>
                </c:pt>
                <c:pt idx="20747">
                  <c:v>2.4643137254901957</c:v>
                </c:pt>
                <c:pt idx="20748">
                  <c:v>2.4643137254901957</c:v>
                </c:pt>
                <c:pt idx="20749">
                  <c:v>2.4643137254901957</c:v>
                </c:pt>
                <c:pt idx="20750">
                  <c:v>2.4643137254901957</c:v>
                </c:pt>
                <c:pt idx="20751">
                  <c:v>2.4643137254901957</c:v>
                </c:pt>
                <c:pt idx="20752">
                  <c:v>2.4643137254901957</c:v>
                </c:pt>
                <c:pt idx="20753">
                  <c:v>2.4643137254901957</c:v>
                </c:pt>
                <c:pt idx="20754">
                  <c:v>2.4643137254901957</c:v>
                </c:pt>
                <c:pt idx="20755">
                  <c:v>2.4643137254901957</c:v>
                </c:pt>
                <c:pt idx="20756">
                  <c:v>2.4643137254901957</c:v>
                </c:pt>
                <c:pt idx="20757">
                  <c:v>2.4643137254901957</c:v>
                </c:pt>
                <c:pt idx="20758">
                  <c:v>2.4643137254901957</c:v>
                </c:pt>
                <c:pt idx="20759">
                  <c:v>2.4643137254901957</c:v>
                </c:pt>
                <c:pt idx="20760">
                  <c:v>2.4643137254901957</c:v>
                </c:pt>
                <c:pt idx="20761">
                  <c:v>2.4643137254901957</c:v>
                </c:pt>
                <c:pt idx="20762">
                  <c:v>2.4643137254901957</c:v>
                </c:pt>
                <c:pt idx="20763">
                  <c:v>2.4643137254901957</c:v>
                </c:pt>
                <c:pt idx="20764">
                  <c:v>2.4643137254901957</c:v>
                </c:pt>
                <c:pt idx="20765">
                  <c:v>2.4643137254901957</c:v>
                </c:pt>
                <c:pt idx="20766">
                  <c:v>2.4643137254901957</c:v>
                </c:pt>
                <c:pt idx="20767">
                  <c:v>2.4643137254901957</c:v>
                </c:pt>
                <c:pt idx="20768">
                  <c:v>2.4643137254901957</c:v>
                </c:pt>
                <c:pt idx="20769">
                  <c:v>2.4643137254901957</c:v>
                </c:pt>
                <c:pt idx="20770">
                  <c:v>2.4643137254901957</c:v>
                </c:pt>
                <c:pt idx="20771">
                  <c:v>2.4643137254901957</c:v>
                </c:pt>
                <c:pt idx="20772">
                  <c:v>2.4643137254901957</c:v>
                </c:pt>
                <c:pt idx="20773">
                  <c:v>2.4643137254901957</c:v>
                </c:pt>
                <c:pt idx="20774">
                  <c:v>2.4643137254901957</c:v>
                </c:pt>
                <c:pt idx="20775">
                  <c:v>2.4643137254901957</c:v>
                </c:pt>
                <c:pt idx="20776">
                  <c:v>2.4643137254901957</c:v>
                </c:pt>
                <c:pt idx="20777">
                  <c:v>2.4643137254901957</c:v>
                </c:pt>
                <c:pt idx="20778">
                  <c:v>2.4643137254901957</c:v>
                </c:pt>
                <c:pt idx="20779">
                  <c:v>2.4643137254901957</c:v>
                </c:pt>
                <c:pt idx="20780">
                  <c:v>2.4643137254901957</c:v>
                </c:pt>
                <c:pt idx="20781">
                  <c:v>2.4643137254901957</c:v>
                </c:pt>
                <c:pt idx="20782">
                  <c:v>2.4643137254901957</c:v>
                </c:pt>
                <c:pt idx="20783">
                  <c:v>2.4643137254901957</c:v>
                </c:pt>
                <c:pt idx="20784">
                  <c:v>2.4643137254901957</c:v>
                </c:pt>
                <c:pt idx="20785">
                  <c:v>2.4643137254901957</c:v>
                </c:pt>
                <c:pt idx="20786">
                  <c:v>2.4643137254901957</c:v>
                </c:pt>
                <c:pt idx="20787">
                  <c:v>2.4643137254901957</c:v>
                </c:pt>
                <c:pt idx="20788">
                  <c:v>2.4643137254901957</c:v>
                </c:pt>
                <c:pt idx="20789">
                  <c:v>2.4643137254901957</c:v>
                </c:pt>
                <c:pt idx="20790">
                  <c:v>2.4643137254901957</c:v>
                </c:pt>
                <c:pt idx="20791">
                  <c:v>2.4643137254901957</c:v>
                </c:pt>
                <c:pt idx="20792">
                  <c:v>2.4643137254901957</c:v>
                </c:pt>
                <c:pt idx="20793">
                  <c:v>2.4643137254901957</c:v>
                </c:pt>
                <c:pt idx="20794">
                  <c:v>2.4643137254901957</c:v>
                </c:pt>
                <c:pt idx="20795">
                  <c:v>2.4643137254901957</c:v>
                </c:pt>
                <c:pt idx="20796">
                  <c:v>2.4643137254901957</c:v>
                </c:pt>
                <c:pt idx="20797">
                  <c:v>2.4643137254901957</c:v>
                </c:pt>
                <c:pt idx="20798">
                  <c:v>2.4643137254901957</c:v>
                </c:pt>
                <c:pt idx="20799">
                  <c:v>2.4643137254901957</c:v>
                </c:pt>
                <c:pt idx="20800">
                  <c:v>2.4643137254901957</c:v>
                </c:pt>
                <c:pt idx="20801">
                  <c:v>2.4643137254901957</c:v>
                </c:pt>
                <c:pt idx="20802">
                  <c:v>2.4643137254901957</c:v>
                </c:pt>
                <c:pt idx="20803">
                  <c:v>2.4643137254901957</c:v>
                </c:pt>
                <c:pt idx="20804">
                  <c:v>2.4643137254901957</c:v>
                </c:pt>
                <c:pt idx="20805">
                  <c:v>2.4643137254901957</c:v>
                </c:pt>
                <c:pt idx="20806">
                  <c:v>2.4643137254901957</c:v>
                </c:pt>
                <c:pt idx="20807">
                  <c:v>2.4643137254901957</c:v>
                </c:pt>
                <c:pt idx="20808">
                  <c:v>2.4643137254901957</c:v>
                </c:pt>
                <c:pt idx="20809">
                  <c:v>2.4643137254901957</c:v>
                </c:pt>
                <c:pt idx="20810">
                  <c:v>2.4643137254901957</c:v>
                </c:pt>
                <c:pt idx="20811">
                  <c:v>2.4643137254901957</c:v>
                </c:pt>
                <c:pt idx="20812">
                  <c:v>2.4643137254901957</c:v>
                </c:pt>
                <c:pt idx="20813">
                  <c:v>2.4643137254901957</c:v>
                </c:pt>
                <c:pt idx="20814">
                  <c:v>2.4643137254901957</c:v>
                </c:pt>
                <c:pt idx="20815">
                  <c:v>2.4643137254901957</c:v>
                </c:pt>
                <c:pt idx="20816">
                  <c:v>2.4643137254901957</c:v>
                </c:pt>
                <c:pt idx="20817">
                  <c:v>2.4643137254901957</c:v>
                </c:pt>
                <c:pt idx="20818">
                  <c:v>2.4643137254901957</c:v>
                </c:pt>
                <c:pt idx="20819">
                  <c:v>2.4643137254901957</c:v>
                </c:pt>
                <c:pt idx="20820">
                  <c:v>2.4643137254901957</c:v>
                </c:pt>
                <c:pt idx="20821">
                  <c:v>2.4643137254901957</c:v>
                </c:pt>
                <c:pt idx="20822">
                  <c:v>2.4643137254901957</c:v>
                </c:pt>
                <c:pt idx="20823">
                  <c:v>2.4643137254901957</c:v>
                </c:pt>
                <c:pt idx="20824">
                  <c:v>2.4643137254901957</c:v>
                </c:pt>
                <c:pt idx="20825">
                  <c:v>2.4643137254901957</c:v>
                </c:pt>
                <c:pt idx="20826">
                  <c:v>2.4643137254901957</c:v>
                </c:pt>
                <c:pt idx="20827">
                  <c:v>2.4643137254901957</c:v>
                </c:pt>
                <c:pt idx="20828">
                  <c:v>2.4643137254901957</c:v>
                </c:pt>
                <c:pt idx="20829">
                  <c:v>2.4643137254901957</c:v>
                </c:pt>
                <c:pt idx="20830">
                  <c:v>2.4643137254901957</c:v>
                </c:pt>
                <c:pt idx="20831">
                  <c:v>2.4643137254901957</c:v>
                </c:pt>
                <c:pt idx="20832">
                  <c:v>2.4643137254901957</c:v>
                </c:pt>
                <c:pt idx="20833">
                  <c:v>2.4643137254901957</c:v>
                </c:pt>
                <c:pt idx="20834">
                  <c:v>2.4643137254901957</c:v>
                </c:pt>
                <c:pt idx="20835">
                  <c:v>2.4643137254901957</c:v>
                </c:pt>
                <c:pt idx="20836">
                  <c:v>2.4643137254901957</c:v>
                </c:pt>
                <c:pt idx="20837">
                  <c:v>2.4643137254901957</c:v>
                </c:pt>
                <c:pt idx="20838">
                  <c:v>2.4643137254901957</c:v>
                </c:pt>
                <c:pt idx="20839">
                  <c:v>2.4643137254901957</c:v>
                </c:pt>
                <c:pt idx="20840">
                  <c:v>2.4643137254901957</c:v>
                </c:pt>
                <c:pt idx="20841">
                  <c:v>2.4643137254901957</c:v>
                </c:pt>
                <c:pt idx="20842">
                  <c:v>2.4643137254901957</c:v>
                </c:pt>
                <c:pt idx="20843">
                  <c:v>2.4643137254901957</c:v>
                </c:pt>
                <c:pt idx="20844">
                  <c:v>2.4643137254901957</c:v>
                </c:pt>
                <c:pt idx="20845">
                  <c:v>2.4643137254901957</c:v>
                </c:pt>
                <c:pt idx="20846">
                  <c:v>2.4643137254901957</c:v>
                </c:pt>
                <c:pt idx="20847">
                  <c:v>2.4643137254901957</c:v>
                </c:pt>
                <c:pt idx="20848">
                  <c:v>2.4643137254901957</c:v>
                </c:pt>
                <c:pt idx="20849">
                  <c:v>2.4643137254901957</c:v>
                </c:pt>
                <c:pt idx="20850">
                  <c:v>2.4643137254901957</c:v>
                </c:pt>
                <c:pt idx="20851">
                  <c:v>2.4643137254901957</c:v>
                </c:pt>
                <c:pt idx="20852">
                  <c:v>2.4643137254901957</c:v>
                </c:pt>
                <c:pt idx="20853">
                  <c:v>2.4643137254901957</c:v>
                </c:pt>
                <c:pt idx="20854">
                  <c:v>2.4643137254901957</c:v>
                </c:pt>
                <c:pt idx="20855">
                  <c:v>2.4643137254901957</c:v>
                </c:pt>
                <c:pt idx="20856">
                  <c:v>2.4643137254901957</c:v>
                </c:pt>
                <c:pt idx="20857">
                  <c:v>2.4643137254901957</c:v>
                </c:pt>
                <c:pt idx="20858">
                  <c:v>2.4643137254901957</c:v>
                </c:pt>
                <c:pt idx="20859">
                  <c:v>2.4643137254901957</c:v>
                </c:pt>
                <c:pt idx="20860">
                  <c:v>2.4643137254901957</c:v>
                </c:pt>
                <c:pt idx="20861">
                  <c:v>2.4643137254901957</c:v>
                </c:pt>
                <c:pt idx="20862">
                  <c:v>2.4643137254901957</c:v>
                </c:pt>
                <c:pt idx="20863">
                  <c:v>2.4643137254901957</c:v>
                </c:pt>
                <c:pt idx="20864">
                  <c:v>2.4643137254901957</c:v>
                </c:pt>
                <c:pt idx="20865">
                  <c:v>2.4643137254901957</c:v>
                </c:pt>
                <c:pt idx="20866">
                  <c:v>2.4643137254901957</c:v>
                </c:pt>
                <c:pt idx="20867">
                  <c:v>2.4643137254901957</c:v>
                </c:pt>
                <c:pt idx="20868">
                  <c:v>2.4643137254901957</c:v>
                </c:pt>
                <c:pt idx="20869">
                  <c:v>2.4643137254901957</c:v>
                </c:pt>
                <c:pt idx="20870">
                  <c:v>2.4643137254901957</c:v>
                </c:pt>
                <c:pt idx="20871">
                  <c:v>2.4643137254901957</c:v>
                </c:pt>
                <c:pt idx="20872">
                  <c:v>2.4643137254901957</c:v>
                </c:pt>
                <c:pt idx="20873">
                  <c:v>2.4643137254901957</c:v>
                </c:pt>
                <c:pt idx="20874">
                  <c:v>2.4643137254901957</c:v>
                </c:pt>
                <c:pt idx="20875">
                  <c:v>2.4643137254901957</c:v>
                </c:pt>
                <c:pt idx="20876">
                  <c:v>2.4643137254901957</c:v>
                </c:pt>
                <c:pt idx="20877">
                  <c:v>2.4643137254901957</c:v>
                </c:pt>
                <c:pt idx="20878">
                  <c:v>2.4643137254901957</c:v>
                </c:pt>
                <c:pt idx="20879">
                  <c:v>2.4643137254901957</c:v>
                </c:pt>
                <c:pt idx="20880">
                  <c:v>2.4643137254901957</c:v>
                </c:pt>
                <c:pt idx="20881">
                  <c:v>2.4643137254901957</c:v>
                </c:pt>
                <c:pt idx="20882">
                  <c:v>2.4643137254901957</c:v>
                </c:pt>
                <c:pt idx="20883">
                  <c:v>2.4643137254901957</c:v>
                </c:pt>
                <c:pt idx="20884">
                  <c:v>2.4643137254901957</c:v>
                </c:pt>
                <c:pt idx="20885">
                  <c:v>2.4643137254901957</c:v>
                </c:pt>
                <c:pt idx="20886">
                  <c:v>2.4643137254901957</c:v>
                </c:pt>
                <c:pt idx="20887">
                  <c:v>2.4643137254901957</c:v>
                </c:pt>
                <c:pt idx="20888">
                  <c:v>2.4643137254901957</c:v>
                </c:pt>
                <c:pt idx="20889">
                  <c:v>2.4643137254901957</c:v>
                </c:pt>
                <c:pt idx="20890">
                  <c:v>2.4643137254901957</c:v>
                </c:pt>
                <c:pt idx="20891">
                  <c:v>2.4643137254901957</c:v>
                </c:pt>
                <c:pt idx="20892">
                  <c:v>2.4643137254901957</c:v>
                </c:pt>
                <c:pt idx="20893">
                  <c:v>2.4643137254901957</c:v>
                </c:pt>
                <c:pt idx="20894">
                  <c:v>2.4643137254901957</c:v>
                </c:pt>
                <c:pt idx="20895">
                  <c:v>2.4643137254901957</c:v>
                </c:pt>
                <c:pt idx="20896">
                  <c:v>2.4643137254901957</c:v>
                </c:pt>
                <c:pt idx="20897">
                  <c:v>2.4643137254901957</c:v>
                </c:pt>
                <c:pt idx="20898">
                  <c:v>2.4643137254901957</c:v>
                </c:pt>
                <c:pt idx="20899">
                  <c:v>2.4643137254901957</c:v>
                </c:pt>
                <c:pt idx="20900">
                  <c:v>2.4643137254901957</c:v>
                </c:pt>
                <c:pt idx="20901">
                  <c:v>2.4643137254901957</c:v>
                </c:pt>
                <c:pt idx="20902">
                  <c:v>2.4643137254901957</c:v>
                </c:pt>
                <c:pt idx="20903">
                  <c:v>2.4643137254901957</c:v>
                </c:pt>
                <c:pt idx="20904">
                  <c:v>2.4643137254901957</c:v>
                </c:pt>
                <c:pt idx="20905">
                  <c:v>2.4643137254901957</c:v>
                </c:pt>
                <c:pt idx="20906">
                  <c:v>2.4643137254901957</c:v>
                </c:pt>
                <c:pt idx="20907">
                  <c:v>2.4643137254901957</c:v>
                </c:pt>
                <c:pt idx="20908">
                  <c:v>2.4643137254901957</c:v>
                </c:pt>
                <c:pt idx="20909">
                  <c:v>2.4643137254901957</c:v>
                </c:pt>
                <c:pt idx="20910">
                  <c:v>2.4643137254901957</c:v>
                </c:pt>
                <c:pt idx="20911">
                  <c:v>2.4643137254901957</c:v>
                </c:pt>
                <c:pt idx="20912">
                  <c:v>2.4643137254901957</c:v>
                </c:pt>
                <c:pt idx="20913">
                  <c:v>2.4643137254901957</c:v>
                </c:pt>
                <c:pt idx="20914">
                  <c:v>2.4643137254901957</c:v>
                </c:pt>
                <c:pt idx="20915">
                  <c:v>2.4643137254901957</c:v>
                </c:pt>
                <c:pt idx="20916">
                  <c:v>2.4643137254901957</c:v>
                </c:pt>
                <c:pt idx="20917">
                  <c:v>2.4643137254901957</c:v>
                </c:pt>
                <c:pt idx="20918">
                  <c:v>2.4643137254901957</c:v>
                </c:pt>
                <c:pt idx="20919">
                  <c:v>2.4643137254901957</c:v>
                </c:pt>
                <c:pt idx="20920">
                  <c:v>2.4643137254901957</c:v>
                </c:pt>
                <c:pt idx="20921">
                  <c:v>2.4643137254901957</c:v>
                </c:pt>
                <c:pt idx="20922">
                  <c:v>2.4643137254901957</c:v>
                </c:pt>
                <c:pt idx="20923">
                  <c:v>2.4643137254901957</c:v>
                </c:pt>
                <c:pt idx="20924">
                  <c:v>2.4643137254901957</c:v>
                </c:pt>
                <c:pt idx="20925">
                  <c:v>2.4643137254901957</c:v>
                </c:pt>
                <c:pt idx="20926">
                  <c:v>2.4643137254901957</c:v>
                </c:pt>
                <c:pt idx="20927">
                  <c:v>2.4643137254901957</c:v>
                </c:pt>
                <c:pt idx="20928">
                  <c:v>2.4643137254901957</c:v>
                </c:pt>
                <c:pt idx="20929">
                  <c:v>2.4643137254901957</c:v>
                </c:pt>
                <c:pt idx="20930">
                  <c:v>2.4643137254901957</c:v>
                </c:pt>
                <c:pt idx="20931">
                  <c:v>2.4643137254901957</c:v>
                </c:pt>
                <c:pt idx="20932">
                  <c:v>2.4643137254901957</c:v>
                </c:pt>
                <c:pt idx="20933">
                  <c:v>2.4643137254901957</c:v>
                </c:pt>
                <c:pt idx="20934">
                  <c:v>2.4643137254901957</c:v>
                </c:pt>
                <c:pt idx="20935">
                  <c:v>2.4643137254901957</c:v>
                </c:pt>
                <c:pt idx="20936">
                  <c:v>2.4643137254901957</c:v>
                </c:pt>
                <c:pt idx="20937">
                  <c:v>2.4643137254901957</c:v>
                </c:pt>
                <c:pt idx="20938">
                  <c:v>2.4643137254901957</c:v>
                </c:pt>
                <c:pt idx="20939">
                  <c:v>2.4643137254901957</c:v>
                </c:pt>
                <c:pt idx="20940">
                  <c:v>2.4643137254901957</c:v>
                </c:pt>
                <c:pt idx="20941">
                  <c:v>2.4643137254901957</c:v>
                </c:pt>
                <c:pt idx="20942">
                  <c:v>2.4643137254901957</c:v>
                </c:pt>
                <c:pt idx="20943">
                  <c:v>2.4643137254901957</c:v>
                </c:pt>
                <c:pt idx="20944">
                  <c:v>2.4643137254901957</c:v>
                </c:pt>
                <c:pt idx="20945">
                  <c:v>2.4643137254901957</c:v>
                </c:pt>
                <c:pt idx="20946">
                  <c:v>2.4643137254901957</c:v>
                </c:pt>
                <c:pt idx="20947">
                  <c:v>2.4643137254901957</c:v>
                </c:pt>
                <c:pt idx="20948">
                  <c:v>2.4643137254901957</c:v>
                </c:pt>
                <c:pt idx="20949">
                  <c:v>2.4643137254901957</c:v>
                </c:pt>
                <c:pt idx="20950">
                  <c:v>2.4643137254901957</c:v>
                </c:pt>
                <c:pt idx="20951">
                  <c:v>2.4643137254901957</c:v>
                </c:pt>
                <c:pt idx="20952">
                  <c:v>2.4643137254901957</c:v>
                </c:pt>
                <c:pt idx="20953">
                  <c:v>2.4643137254901957</c:v>
                </c:pt>
                <c:pt idx="20954">
                  <c:v>2.4643137254901957</c:v>
                </c:pt>
                <c:pt idx="20955">
                  <c:v>2.4643137254901957</c:v>
                </c:pt>
                <c:pt idx="20956">
                  <c:v>2.4643137254901957</c:v>
                </c:pt>
                <c:pt idx="20957">
                  <c:v>2.4643137254901957</c:v>
                </c:pt>
                <c:pt idx="20958">
                  <c:v>2.4643137254901957</c:v>
                </c:pt>
                <c:pt idx="20959">
                  <c:v>2.4643137254901957</c:v>
                </c:pt>
                <c:pt idx="20960">
                  <c:v>2.4643137254901957</c:v>
                </c:pt>
                <c:pt idx="20961">
                  <c:v>2.4643137254901957</c:v>
                </c:pt>
                <c:pt idx="20962">
                  <c:v>2.4643137254901957</c:v>
                </c:pt>
                <c:pt idx="20963">
                  <c:v>2.4643137254901957</c:v>
                </c:pt>
                <c:pt idx="20964">
                  <c:v>2.4643137254901957</c:v>
                </c:pt>
                <c:pt idx="20965">
                  <c:v>2.4643137254901957</c:v>
                </c:pt>
                <c:pt idx="20966">
                  <c:v>2.4643137254901957</c:v>
                </c:pt>
                <c:pt idx="20967">
                  <c:v>2.4643137254901957</c:v>
                </c:pt>
                <c:pt idx="20968">
                  <c:v>2.4643137254901957</c:v>
                </c:pt>
                <c:pt idx="20969">
                  <c:v>2.4643137254901957</c:v>
                </c:pt>
                <c:pt idx="20970">
                  <c:v>2.4643137254901957</c:v>
                </c:pt>
                <c:pt idx="20971">
                  <c:v>2.4643137254901957</c:v>
                </c:pt>
                <c:pt idx="20972">
                  <c:v>2.4643137254901957</c:v>
                </c:pt>
                <c:pt idx="20973">
                  <c:v>2.4643137254901957</c:v>
                </c:pt>
                <c:pt idx="20974">
                  <c:v>2.4643137254901957</c:v>
                </c:pt>
                <c:pt idx="20975">
                  <c:v>2.4643137254901957</c:v>
                </c:pt>
                <c:pt idx="20976">
                  <c:v>2.4643137254901957</c:v>
                </c:pt>
                <c:pt idx="20977">
                  <c:v>2.4643137254901957</c:v>
                </c:pt>
                <c:pt idx="20978">
                  <c:v>2.4643137254901957</c:v>
                </c:pt>
                <c:pt idx="20979">
                  <c:v>2.4643137254901957</c:v>
                </c:pt>
                <c:pt idx="20980">
                  <c:v>2.4643137254901957</c:v>
                </c:pt>
                <c:pt idx="20981">
                  <c:v>2.4643137254901957</c:v>
                </c:pt>
                <c:pt idx="20982">
                  <c:v>2.4643137254901957</c:v>
                </c:pt>
                <c:pt idx="20983">
                  <c:v>2.4643137254901957</c:v>
                </c:pt>
                <c:pt idx="20984">
                  <c:v>2.4643137254901957</c:v>
                </c:pt>
                <c:pt idx="20985">
                  <c:v>2.4643137254901957</c:v>
                </c:pt>
                <c:pt idx="20986">
                  <c:v>2.4643137254901957</c:v>
                </c:pt>
                <c:pt idx="20987">
                  <c:v>2.4643137254901957</c:v>
                </c:pt>
                <c:pt idx="20988">
                  <c:v>2.4643137254901957</c:v>
                </c:pt>
                <c:pt idx="20989">
                  <c:v>2.4643137254901957</c:v>
                </c:pt>
                <c:pt idx="20990">
                  <c:v>2.4643137254901957</c:v>
                </c:pt>
                <c:pt idx="20991">
                  <c:v>2.4643137254901957</c:v>
                </c:pt>
                <c:pt idx="20992">
                  <c:v>2.4643137254901957</c:v>
                </c:pt>
                <c:pt idx="20993">
                  <c:v>2.4643137254901957</c:v>
                </c:pt>
                <c:pt idx="20994">
                  <c:v>2.4643137254901957</c:v>
                </c:pt>
                <c:pt idx="20995">
                  <c:v>2.4643137254901957</c:v>
                </c:pt>
                <c:pt idx="20996">
                  <c:v>2.4643137254901957</c:v>
                </c:pt>
                <c:pt idx="20997">
                  <c:v>2.4643137254901957</c:v>
                </c:pt>
                <c:pt idx="20998">
                  <c:v>2.4643137254901957</c:v>
                </c:pt>
                <c:pt idx="20999">
                  <c:v>2.4643137254901957</c:v>
                </c:pt>
                <c:pt idx="21000">
                  <c:v>2.4643137254901957</c:v>
                </c:pt>
                <c:pt idx="21001">
                  <c:v>2.4643137254901957</c:v>
                </c:pt>
                <c:pt idx="21002">
                  <c:v>2.4643137254901957</c:v>
                </c:pt>
                <c:pt idx="21003">
                  <c:v>2.4643137254901957</c:v>
                </c:pt>
                <c:pt idx="21004">
                  <c:v>2.4643137254901957</c:v>
                </c:pt>
                <c:pt idx="21005">
                  <c:v>2.4643137254901957</c:v>
                </c:pt>
                <c:pt idx="21006">
                  <c:v>2.4643137254901957</c:v>
                </c:pt>
                <c:pt idx="21007">
                  <c:v>2.4643137254901957</c:v>
                </c:pt>
                <c:pt idx="21008">
                  <c:v>2.4643137254901957</c:v>
                </c:pt>
                <c:pt idx="21009">
                  <c:v>2.4643137254901957</c:v>
                </c:pt>
                <c:pt idx="21010">
                  <c:v>2.4643137254901957</c:v>
                </c:pt>
                <c:pt idx="21011">
                  <c:v>2.4643137254901957</c:v>
                </c:pt>
                <c:pt idx="21012">
                  <c:v>2.4643137254901957</c:v>
                </c:pt>
                <c:pt idx="21013">
                  <c:v>2.4643137254901957</c:v>
                </c:pt>
                <c:pt idx="21014">
                  <c:v>2.4643137254901957</c:v>
                </c:pt>
                <c:pt idx="21015">
                  <c:v>2.4643137254901957</c:v>
                </c:pt>
                <c:pt idx="21016">
                  <c:v>2.4643137254901957</c:v>
                </c:pt>
                <c:pt idx="21017">
                  <c:v>2.4643137254901957</c:v>
                </c:pt>
                <c:pt idx="21018">
                  <c:v>2.4643137254901957</c:v>
                </c:pt>
                <c:pt idx="21019">
                  <c:v>2.4643137254901957</c:v>
                </c:pt>
                <c:pt idx="21020">
                  <c:v>2.4643137254901957</c:v>
                </c:pt>
                <c:pt idx="21021">
                  <c:v>2.4643137254901957</c:v>
                </c:pt>
                <c:pt idx="21022">
                  <c:v>2.4643137254901957</c:v>
                </c:pt>
                <c:pt idx="21023">
                  <c:v>2.4643137254901957</c:v>
                </c:pt>
                <c:pt idx="21024">
                  <c:v>2.4643137254901957</c:v>
                </c:pt>
                <c:pt idx="21025">
                  <c:v>2.4643137254901957</c:v>
                </c:pt>
                <c:pt idx="21026">
                  <c:v>2.4643137254901957</c:v>
                </c:pt>
                <c:pt idx="21027">
                  <c:v>2.4643137254901957</c:v>
                </c:pt>
                <c:pt idx="21028">
                  <c:v>2.4643137254901957</c:v>
                </c:pt>
                <c:pt idx="21029">
                  <c:v>2.4643137254901957</c:v>
                </c:pt>
                <c:pt idx="21030">
                  <c:v>2.4643137254901957</c:v>
                </c:pt>
                <c:pt idx="21031">
                  <c:v>2.4643137254901957</c:v>
                </c:pt>
                <c:pt idx="21032">
                  <c:v>2.4643137254901957</c:v>
                </c:pt>
                <c:pt idx="21033">
                  <c:v>2.4643137254901957</c:v>
                </c:pt>
                <c:pt idx="21034">
                  <c:v>2.4643137254901957</c:v>
                </c:pt>
                <c:pt idx="21035">
                  <c:v>2.4643137254901957</c:v>
                </c:pt>
                <c:pt idx="21036">
                  <c:v>2.4643137254901957</c:v>
                </c:pt>
                <c:pt idx="21037">
                  <c:v>2.4643137254901957</c:v>
                </c:pt>
                <c:pt idx="21038">
                  <c:v>2.4643137254901957</c:v>
                </c:pt>
                <c:pt idx="21039">
                  <c:v>2.4643137254901957</c:v>
                </c:pt>
                <c:pt idx="21040">
                  <c:v>2.4643137254901957</c:v>
                </c:pt>
                <c:pt idx="21041">
                  <c:v>2.4643137254901957</c:v>
                </c:pt>
                <c:pt idx="21042">
                  <c:v>2.4643137254901957</c:v>
                </c:pt>
                <c:pt idx="21043">
                  <c:v>2.4643137254901957</c:v>
                </c:pt>
                <c:pt idx="21044">
                  <c:v>2.4643137254901957</c:v>
                </c:pt>
                <c:pt idx="21045">
                  <c:v>2.4643137254901957</c:v>
                </c:pt>
                <c:pt idx="21046">
                  <c:v>2.4643137254901957</c:v>
                </c:pt>
                <c:pt idx="21047">
                  <c:v>2.4643137254901957</c:v>
                </c:pt>
                <c:pt idx="21048">
                  <c:v>2.4643137254901957</c:v>
                </c:pt>
                <c:pt idx="21049">
                  <c:v>2.4643137254901957</c:v>
                </c:pt>
                <c:pt idx="21050">
                  <c:v>2.4643137254901957</c:v>
                </c:pt>
                <c:pt idx="21051">
                  <c:v>2.4643137254901957</c:v>
                </c:pt>
                <c:pt idx="21052">
                  <c:v>2.4643137254901957</c:v>
                </c:pt>
                <c:pt idx="21053">
                  <c:v>2.4643137254901957</c:v>
                </c:pt>
                <c:pt idx="21054">
                  <c:v>2.4643137254901957</c:v>
                </c:pt>
                <c:pt idx="21055">
                  <c:v>2.4643137254901957</c:v>
                </c:pt>
                <c:pt idx="21056">
                  <c:v>2.4643137254901957</c:v>
                </c:pt>
                <c:pt idx="21057">
                  <c:v>2.4643137254901957</c:v>
                </c:pt>
                <c:pt idx="21058">
                  <c:v>2.4643137254901957</c:v>
                </c:pt>
                <c:pt idx="21059">
                  <c:v>2.4643137254901957</c:v>
                </c:pt>
                <c:pt idx="21060">
                  <c:v>2.4643137254901957</c:v>
                </c:pt>
                <c:pt idx="21061">
                  <c:v>2.4643137254901957</c:v>
                </c:pt>
                <c:pt idx="21062">
                  <c:v>2.4643137254901957</c:v>
                </c:pt>
                <c:pt idx="21063">
                  <c:v>2.4643137254901957</c:v>
                </c:pt>
                <c:pt idx="21064">
                  <c:v>2.4643137254901957</c:v>
                </c:pt>
                <c:pt idx="21065">
                  <c:v>2.4643137254901957</c:v>
                </c:pt>
                <c:pt idx="21066">
                  <c:v>2.4643137254901957</c:v>
                </c:pt>
                <c:pt idx="21067">
                  <c:v>2.4643137254901957</c:v>
                </c:pt>
                <c:pt idx="21068">
                  <c:v>2.4643137254901957</c:v>
                </c:pt>
                <c:pt idx="21069">
                  <c:v>2.4643137254901957</c:v>
                </c:pt>
                <c:pt idx="21070">
                  <c:v>2.4643137254901957</c:v>
                </c:pt>
                <c:pt idx="21071">
                  <c:v>2.4643137254901957</c:v>
                </c:pt>
                <c:pt idx="21072">
                  <c:v>2.4643137254901957</c:v>
                </c:pt>
                <c:pt idx="21073">
                  <c:v>2.4643137254901957</c:v>
                </c:pt>
                <c:pt idx="21074">
                  <c:v>2.4643137254901957</c:v>
                </c:pt>
                <c:pt idx="21075">
                  <c:v>2.4643137254901957</c:v>
                </c:pt>
                <c:pt idx="21076">
                  <c:v>2.4643137254901957</c:v>
                </c:pt>
                <c:pt idx="21077">
                  <c:v>2.4643137254901957</c:v>
                </c:pt>
                <c:pt idx="21078">
                  <c:v>2.4643137254901957</c:v>
                </c:pt>
                <c:pt idx="21079">
                  <c:v>2.4643137254901957</c:v>
                </c:pt>
                <c:pt idx="21080">
                  <c:v>2.4643137254901957</c:v>
                </c:pt>
                <c:pt idx="21081">
                  <c:v>2.4643137254901957</c:v>
                </c:pt>
                <c:pt idx="21082">
                  <c:v>2.4643137254901957</c:v>
                </c:pt>
                <c:pt idx="21083">
                  <c:v>2.4643137254901957</c:v>
                </c:pt>
                <c:pt idx="21084">
                  <c:v>2.4643137254901957</c:v>
                </c:pt>
                <c:pt idx="21085">
                  <c:v>2.4643137254901957</c:v>
                </c:pt>
                <c:pt idx="21086">
                  <c:v>2.4643137254901957</c:v>
                </c:pt>
                <c:pt idx="21087">
                  <c:v>2.4643137254901957</c:v>
                </c:pt>
                <c:pt idx="21088">
                  <c:v>2.4643137254901957</c:v>
                </c:pt>
                <c:pt idx="21089">
                  <c:v>2.4643137254901957</c:v>
                </c:pt>
                <c:pt idx="21090">
                  <c:v>2.4643137254901957</c:v>
                </c:pt>
                <c:pt idx="21091">
                  <c:v>2.4643137254901957</c:v>
                </c:pt>
                <c:pt idx="21092">
                  <c:v>2.4643137254901957</c:v>
                </c:pt>
                <c:pt idx="21093">
                  <c:v>2.4643137254901957</c:v>
                </c:pt>
                <c:pt idx="21094">
                  <c:v>2.4643137254901957</c:v>
                </c:pt>
                <c:pt idx="21095">
                  <c:v>2.4643137254901957</c:v>
                </c:pt>
                <c:pt idx="21096">
                  <c:v>2.4643137254901957</c:v>
                </c:pt>
                <c:pt idx="21097">
                  <c:v>2.4643137254901957</c:v>
                </c:pt>
                <c:pt idx="21098">
                  <c:v>2.4643137254901957</c:v>
                </c:pt>
                <c:pt idx="21099">
                  <c:v>2.4643137254901957</c:v>
                </c:pt>
                <c:pt idx="21100">
                  <c:v>2.4643137254901957</c:v>
                </c:pt>
                <c:pt idx="21101">
                  <c:v>2.4643137254901957</c:v>
                </c:pt>
                <c:pt idx="21102">
                  <c:v>2.4643137254901957</c:v>
                </c:pt>
                <c:pt idx="21103">
                  <c:v>2.4643137254901957</c:v>
                </c:pt>
                <c:pt idx="21104">
                  <c:v>2.4643137254901957</c:v>
                </c:pt>
                <c:pt idx="21105">
                  <c:v>2.4643137254901957</c:v>
                </c:pt>
                <c:pt idx="21106">
                  <c:v>2.4643137254901957</c:v>
                </c:pt>
                <c:pt idx="21107">
                  <c:v>2.4643137254901957</c:v>
                </c:pt>
                <c:pt idx="21108">
                  <c:v>2.4643137254901957</c:v>
                </c:pt>
                <c:pt idx="21109">
                  <c:v>2.4643137254901957</c:v>
                </c:pt>
                <c:pt idx="21110">
                  <c:v>2.4643137254901957</c:v>
                </c:pt>
                <c:pt idx="21111">
                  <c:v>2.4643137254901957</c:v>
                </c:pt>
                <c:pt idx="21112">
                  <c:v>2.4643137254901957</c:v>
                </c:pt>
                <c:pt idx="21113">
                  <c:v>2.4643137254901957</c:v>
                </c:pt>
                <c:pt idx="21114">
                  <c:v>2.4643137254901957</c:v>
                </c:pt>
                <c:pt idx="21115">
                  <c:v>2.4643137254901957</c:v>
                </c:pt>
                <c:pt idx="21116">
                  <c:v>2.4643137254901957</c:v>
                </c:pt>
                <c:pt idx="21117">
                  <c:v>2.4643137254901957</c:v>
                </c:pt>
                <c:pt idx="21118">
                  <c:v>2.4643137254901957</c:v>
                </c:pt>
                <c:pt idx="21119">
                  <c:v>2.4643137254901957</c:v>
                </c:pt>
                <c:pt idx="21120">
                  <c:v>2.4643137254901957</c:v>
                </c:pt>
                <c:pt idx="21121">
                  <c:v>2.4643137254901957</c:v>
                </c:pt>
                <c:pt idx="21122">
                  <c:v>2.4643137254901957</c:v>
                </c:pt>
                <c:pt idx="21123">
                  <c:v>2.4643137254901957</c:v>
                </c:pt>
                <c:pt idx="21124">
                  <c:v>2.4643137254901957</c:v>
                </c:pt>
                <c:pt idx="21125">
                  <c:v>2.4643137254901957</c:v>
                </c:pt>
                <c:pt idx="21126">
                  <c:v>2.4643137254901957</c:v>
                </c:pt>
                <c:pt idx="21127">
                  <c:v>2.4643137254901957</c:v>
                </c:pt>
                <c:pt idx="21128">
                  <c:v>2.4643137254901957</c:v>
                </c:pt>
                <c:pt idx="21129">
                  <c:v>2.4643137254901957</c:v>
                </c:pt>
                <c:pt idx="21130">
                  <c:v>2.4643137254901957</c:v>
                </c:pt>
                <c:pt idx="21131">
                  <c:v>2.4643137254901957</c:v>
                </c:pt>
                <c:pt idx="21132">
                  <c:v>2.4643137254901957</c:v>
                </c:pt>
                <c:pt idx="21133">
                  <c:v>2.4643137254901957</c:v>
                </c:pt>
                <c:pt idx="21134">
                  <c:v>2.4643137254901957</c:v>
                </c:pt>
                <c:pt idx="21135">
                  <c:v>2.4643137254901957</c:v>
                </c:pt>
                <c:pt idx="21136">
                  <c:v>2.4643137254901957</c:v>
                </c:pt>
                <c:pt idx="21137">
                  <c:v>2.4643137254901957</c:v>
                </c:pt>
                <c:pt idx="21138">
                  <c:v>2.4643137254901957</c:v>
                </c:pt>
                <c:pt idx="21139">
                  <c:v>2.4643137254901957</c:v>
                </c:pt>
                <c:pt idx="21140">
                  <c:v>2.4643137254901957</c:v>
                </c:pt>
                <c:pt idx="21141">
                  <c:v>2.4643137254901957</c:v>
                </c:pt>
                <c:pt idx="21142">
                  <c:v>2.4643137254901957</c:v>
                </c:pt>
                <c:pt idx="21143">
                  <c:v>2.4643137254901957</c:v>
                </c:pt>
                <c:pt idx="21144">
                  <c:v>2.4643137254901957</c:v>
                </c:pt>
                <c:pt idx="21145">
                  <c:v>2.4643137254901957</c:v>
                </c:pt>
                <c:pt idx="21146">
                  <c:v>2.4643137254901957</c:v>
                </c:pt>
                <c:pt idx="21147">
                  <c:v>2.4643137254901957</c:v>
                </c:pt>
                <c:pt idx="21148">
                  <c:v>2.4643137254901957</c:v>
                </c:pt>
                <c:pt idx="21149">
                  <c:v>2.4643137254901957</c:v>
                </c:pt>
                <c:pt idx="21150">
                  <c:v>2.4643137254901957</c:v>
                </c:pt>
                <c:pt idx="21151">
                  <c:v>2.4643137254901957</c:v>
                </c:pt>
                <c:pt idx="21152">
                  <c:v>2.4643137254901957</c:v>
                </c:pt>
                <c:pt idx="21153">
                  <c:v>2.4643137254901957</c:v>
                </c:pt>
                <c:pt idx="21154">
                  <c:v>2.4643137254901957</c:v>
                </c:pt>
                <c:pt idx="21155">
                  <c:v>2.4643137254901957</c:v>
                </c:pt>
                <c:pt idx="21156">
                  <c:v>2.4643137254901957</c:v>
                </c:pt>
                <c:pt idx="21157">
                  <c:v>2.4643137254901957</c:v>
                </c:pt>
                <c:pt idx="21158">
                  <c:v>2.4643137254901957</c:v>
                </c:pt>
                <c:pt idx="21159">
                  <c:v>2.4643137254901957</c:v>
                </c:pt>
                <c:pt idx="21160">
                  <c:v>2.4643137254901957</c:v>
                </c:pt>
                <c:pt idx="21161">
                  <c:v>2.4643137254901957</c:v>
                </c:pt>
                <c:pt idx="21162">
                  <c:v>2.4643137254901957</c:v>
                </c:pt>
                <c:pt idx="21163">
                  <c:v>2.4643137254901957</c:v>
                </c:pt>
                <c:pt idx="21164">
                  <c:v>2.4643137254901957</c:v>
                </c:pt>
                <c:pt idx="21165">
                  <c:v>2.4643137254901957</c:v>
                </c:pt>
                <c:pt idx="21166">
                  <c:v>2.4643137254901957</c:v>
                </c:pt>
                <c:pt idx="21167">
                  <c:v>2.4643137254901957</c:v>
                </c:pt>
                <c:pt idx="21168">
                  <c:v>2.4643137254901957</c:v>
                </c:pt>
                <c:pt idx="21169">
                  <c:v>2.4643137254901957</c:v>
                </c:pt>
                <c:pt idx="21170">
                  <c:v>2.4643137254901957</c:v>
                </c:pt>
                <c:pt idx="21171">
                  <c:v>2.4643137254901957</c:v>
                </c:pt>
                <c:pt idx="21172">
                  <c:v>2.4643137254901957</c:v>
                </c:pt>
                <c:pt idx="21173">
                  <c:v>2.4643137254901957</c:v>
                </c:pt>
                <c:pt idx="21174">
                  <c:v>2.4643137254901957</c:v>
                </c:pt>
                <c:pt idx="21175">
                  <c:v>2.4643137254901957</c:v>
                </c:pt>
                <c:pt idx="21176">
                  <c:v>2.4643137254901957</c:v>
                </c:pt>
                <c:pt idx="21177">
                  <c:v>2.3168627450980392</c:v>
                </c:pt>
                <c:pt idx="21178">
                  <c:v>2.3168627450980392</c:v>
                </c:pt>
                <c:pt idx="21179">
                  <c:v>2.3168627450980392</c:v>
                </c:pt>
                <c:pt idx="21180">
                  <c:v>2.3168627450980392</c:v>
                </c:pt>
                <c:pt idx="21181">
                  <c:v>2.3168627450980392</c:v>
                </c:pt>
                <c:pt idx="21182">
                  <c:v>2.3168627450980392</c:v>
                </c:pt>
                <c:pt idx="21183">
                  <c:v>2.3168627450980392</c:v>
                </c:pt>
                <c:pt idx="21184">
                  <c:v>2.3168627450980392</c:v>
                </c:pt>
                <c:pt idx="21185">
                  <c:v>2.3168627450980392</c:v>
                </c:pt>
                <c:pt idx="21186">
                  <c:v>2.3168627450980392</c:v>
                </c:pt>
                <c:pt idx="21187">
                  <c:v>2.3168627450980392</c:v>
                </c:pt>
                <c:pt idx="21188">
                  <c:v>2.3168627450980392</c:v>
                </c:pt>
                <c:pt idx="21189">
                  <c:v>2.3168627450980392</c:v>
                </c:pt>
                <c:pt idx="21190">
                  <c:v>2.3168627450980392</c:v>
                </c:pt>
                <c:pt idx="21191">
                  <c:v>2.3168627450980392</c:v>
                </c:pt>
                <c:pt idx="21192">
                  <c:v>2.3168627450980392</c:v>
                </c:pt>
                <c:pt idx="21193">
                  <c:v>2.3168627450980392</c:v>
                </c:pt>
                <c:pt idx="21194">
                  <c:v>2.3168627450980392</c:v>
                </c:pt>
                <c:pt idx="21195">
                  <c:v>2.3168627450980392</c:v>
                </c:pt>
                <c:pt idx="21196">
                  <c:v>2.4643137254901957</c:v>
                </c:pt>
                <c:pt idx="21197">
                  <c:v>2.4643137254901957</c:v>
                </c:pt>
                <c:pt idx="21198">
                  <c:v>2.4643137254901957</c:v>
                </c:pt>
                <c:pt idx="21199">
                  <c:v>2.4643137254901957</c:v>
                </c:pt>
                <c:pt idx="21200">
                  <c:v>2.4643137254901957</c:v>
                </c:pt>
                <c:pt idx="21201">
                  <c:v>2.4643137254901957</c:v>
                </c:pt>
                <c:pt idx="21202">
                  <c:v>2.4643137254901957</c:v>
                </c:pt>
                <c:pt idx="21203">
                  <c:v>2.4643137254901957</c:v>
                </c:pt>
                <c:pt idx="21204">
                  <c:v>2.4643137254901957</c:v>
                </c:pt>
                <c:pt idx="21205">
                  <c:v>2.4643137254901957</c:v>
                </c:pt>
                <c:pt idx="21206">
                  <c:v>2.4643137254901957</c:v>
                </c:pt>
                <c:pt idx="21207">
                  <c:v>2.4643137254901957</c:v>
                </c:pt>
                <c:pt idx="21208">
                  <c:v>2.4643137254901957</c:v>
                </c:pt>
                <c:pt idx="21209">
                  <c:v>2.4643137254901957</c:v>
                </c:pt>
                <c:pt idx="21210">
                  <c:v>2.4643137254901957</c:v>
                </c:pt>
                <c:pt idx="21211">
                  <c:v>2.4643137254901957</c:v>
                </c:pt>
                <c:pt idx="21212">
                  <c:v>2.4643137254901957</c:v>
                </c:pt>
                <c:pt idx="21213">
                  <c:v>2.4643137254901957</c:v>
                </c:pt>
                <c:pt idx="21214">
                  <c:v>2.4643137254901957</c:v>
                </c:pt>
                <c:pt idx="21215">
                  <c:v>2.4643137254901957</c:v>
                </c:pt>
                <c:pt idx="21216">
                  <c:v>2.4643137254901957</c:v>
                </c:pt>
                <c:pt idx="21217">
                  <c:v>2.4643137254901957</c:v>
                </c:pt>
                <c:pt idx="21218">
                  <c:v>2.4643137254901957</c:v>
                </c:pt>
                <c:pt idx="21219">
                  <c:v>2.4643137254901957</c:v>
                </c:pt>
                <c:pt idx="21220">
                  <c:v>2.4643137254901957</c:v>
                </c:pt>
                <c:pt idx="21221">
                  <c:v>2.4643137254901957</c:v>
                </c:pt>
                <c:pt idx="21222">
                  <c:v>2.4643137254901957</c:v>
                </c:pt>
                <c:pt idx="21223">
                  <c:v>2.4643137254901957</c:v>
                </c:pt>
                <c:pt idx="21224">
                  <c:v>2.4643137254901957</c:v>
                </c:pt>
                <c:pt idx="21225">
                  <c:v>2.4643137254901957</c:v>
                </c:pt>
                <c:pt idx="21226">
                  <c:v>2.4643137254901957</c:v>
                </c:pt>
                <c:pt idx="21227">
                  <c:v>2.4643137254901957</c:v>
                </c:pt>
                <c:pt idx="21228">
                  <c:v>2.4643137254901957</c:v>
                </c:pt>
                <c:pt idx="21229">
                  <c:v>2.4643137254901957</c:v>
                </c:pt>
                <c:pt idx="21230">
                  <c:v>2.4643137254901957</c:v>
                </c:pt>
                <c:pt idx="21231">
                  <c:v>2.4643137254901957</c:v>
                </c:pt>
                <c:pt idx="21232">
                  <c:v>2.4643137254901957</c:v>
                </c:pt>
                <c:pt idx="21233">
                  <c:v>2.4643137254901957</c:v>
                </c:pt>
                <c:pt idx="21234">
                  <c:v>2.4643137254901957</c:v>
                </c:pt>
                <c:pt idx="21235">
                  <c:v>2.4643137254901957</c:v>
                </c:pt>
                <c:pt idx="21236">
                  <c:v>2.4643137254901957</c:v>
                </c:pt>
                <c:pt idx="21237">
                  <c:v>2.4643137254901957</c:v>
                </c:pt>
                <c:pt idx="21238">
                  <c:v>2.4643137254901957</c:v>
                </c:pt>
                <c:pt idx="21239">
                  <c:v>2.4643137254901957</c:v>
                </c:pt>
                <c:pt idx="21240">
                  <c:v>2.4643137254901957</c:v>
                </c:pt>
                <c:pt idx="21241">
                  <c:v>2.4643137254901957</c:v>
                </c:pt>
                <c:pt idx="21242">
                  <c:v>2.4643137254901957</c:v>
                </c:pt>
                <c:pt idx="21243">
                  <c:v>2.4643137254901957</c:v>
                </c:pt>
                <c:pt idx="21244">
                  <c:v>2.4643137254901957</c:v>
                </c:pt>
                <c:pt idx="21245">
                  <c:v>2.4643137254901957</c:v>
                </c:pt>
                <c:pt idx="21246">
                  <c:v>2.4643137254901957</c:v>
                </c:pt>
                <c:pt idx="21247">
                  <c:v>2.4643137254901957</c:v>
                </c:pt>
                <c:pt idx="21248">
                  <c:v>2.4643137254901957</c:v>
                </c:pt>
                <c:pt idx="21249">
                  <c:v>2.4643137254901957</c:v>
                </c:pt>
                <c:pt idx="21250">
                  <c:v>2.4643137254901957</c:v>
                </c:pt>
                <c:pt idx="21251">
                  <c:v>2.4643137254901957</c:v>
                </c:pt>
                <c:pt idx="21252">
                  <c:v>2.4643137254901957</c:v>
                </c:pt>
                <c:pt idx="21253">
                  <c:v>2.4643137254901957</c:v>
                </c:pt>
                <c:pt idx="21254">
                  <c:v>2.4643137254901957</c:v>
                </c:pt>
                <c:pt idx="21255">
                  <c:v>2.4643137254901957</c:v>
                </c:pt>
                <c:pt idx="21256">
                  <c:v>2.4643137254901957</c:v>
                </c:pt>
                <c:pt idx="21257">
                  <c:v>2.4643137254901957</c:v>
                </c:pt>
                <c:pt idx="21258">
                  <c:v>2.4643137254901957</c:v>
                </c:pt>
                <c:pt idx="21259">
                  <c:v>2.4643137254901957</c:v>
                </c:pt>
                <c:pt idx="21260">
                  <c:v>2.4643137254901957</c:v>
                </c:pt>
                <c:pt idx="21261">
                  <c:v>2.4643137254901957</c:v>
                </c:pt>
                <c:pt idx="21262">
                  <c:v>2.4643137254901957</c:v>
                </c:pt>
                <c:pt idx="21263">
                  <c:v>2.4643137254901957</c:v>
                </c:pt>
                <c:pt idx="21264">
                  <c:v>2.4643137254901957</c:v>
                </c:pt>
                <c:pt idx="21265">
                  <c:v>2.4643137254901957</c:v>
                </c:pt>
                <c:pt idx="21266">
                  <c:v>2.4643137254901957</c:v>
                </c:pt>
                <c:pt idx="21267">
                  <c:v>2.4643137254901957</c:v>
                </c:pt>
                <c:pt idx="21268">
                  <c:v>2.4643137254901957</c:v>
                </c:pt>
                <c:pt idx="21269">
                  <c:v>2.4643137254901957</c:v>
                </c:pt>
                <c:pt idx="21270">
                  <c:v>2.4643137254901957</c:v>
                </c:pt>
                <c:pt idx="21271">
                  <c:v>2.4643137254901957</c:v>
                </c:pt>
                <c:pt idx="21272">
                  <c:v>2.4643137254901957</c:v>
                </c:pt>
                <c:pt idx="21273">
                  <c:v>2.4643137254901957</c:v>
                </c:pt>
                <c:pt idx="21274">
                  <c:v>2.3168627450980392</c:v>
                </c:pt>
                <c:pt idx="21275">
                  <c:v>2.3168627450980392</c:v>
                </c:pt>
                <c:pt idx="21276">
                  <c:v>2.3168627450980392</c:v>
                </c:pt>
                <c:pt idx="21277">
                  <c:v>2.3168627450980392</c:v>
                </c:pt>
                <c:pt idx="21278">
                  <c:v>2.3168627450980392</c:v>
                </c:pt>
                <c:pt idx="21279">
                  <c:v>2.3168627450980392</c:v>
                </c:pt>
                <c:pt idx="21280">
                  <c:v>2.3168627450980392</c:v>
                </c:pt>
                <c:pt idx="21281">
                  <c:v>2.3168627450980392</c:v>
                </c:pt>
                <c:pt idx="21282">
                  <c:v>2.3168627450980392</c:v>
                </c:pt>
                <c:pt idx="21283">
                  <c:v>2.3168627450980392</c:v>
                </c:pt>
                <c:pt idx="21284">
                  <c:v>2.3168627450980392</c:v>
                </c:pt>
                <c:pt idx="21285">
                  <c:v>2.3168627450980392</c:v>
                </c:pt>
                <c:pt idx="21286">
                  <c:v>2.3168627450980392</c:v>
                </c:pt>
                <c:pt idx="21287">
                  <c:v>2.3168627450980392</c:v>
                </c:pt>
                <c:pt idx="21288">
                  <c:v>2.3168627450980392</c:v>
                </c:pt>
                <c:pt idx="21289">
                  <c:v>2.4643137254901957</c:v>
                </c:pt>
                <c:pt idx="21290">
                  <c:v>2.4643137254901957</c:v>
                </c:pt>
                <c:pt idx="21291">
                  <c:v>2.4643137254901957</c:v>
                </c:pt>
                <c:pt idx="21292">
                  <c:v>2.4643137254901957</c:v>
                </c:pt>
                <c:pt idx="21293">
                  <c:v>2.4643137254901957</c:v>
                </c:pt>
                <c:pt idx="21294">
                  <c:v>2.4643137254901957</c:v>
                </c:pt>
                <c:pt idx="21295">
                  <c:v>2.4643137254901957</c:v>
                </c:pt>
                <c:pt idx="21296">
                  <c:v>2.4643137254901957</c:v>
                </c:pt>
                <c:pt idx="21297">
                  <c:v>2.4643137254901957</c:v>
                </c:pt>
                <c:pt idx="21298">
                  <c:v>2.4643137254901957</c:v>
                </c:pt>
                <c:pt idx="21299">
                  <c:v>2.4643137254901957</c:v>
                </c:pt>
                <c:pt idx="21300">
                  <c:v>2.4643137254901957</c:v>
                </c:pt>
                <c:pt idx="21301">
                  <c:v>2.4643137254901957</c:v>
                </c:pt>
                <c:pt idx="21302">
                  <c:v>2.4643137254901957</c:v>
                </c:pt>
                <c:pt idx="21303">
                  <c:v>2.4643137254901957</c:v>
                </c:pt>
                <c:pt idx="21304">
                  <c:v>2.4643137254901957</c:v>
                </c:pt>
                <c:pt idx="21305">
                  <c:v>2.4643137254901957</c:v>
                </c:pt>
                <c:pt idx="21306">
                  <c:v>2.4643137254901957</c:v>
                </c:pt>
                <c:pt idx="21307">
                  <c:v>2.4643137254901957</c:v>
                </c:pt>
                <c:pt idx="21308">
                  <c:v>2.4643137254901957</c:v>
                </c:pt>
                <c:pt idx="21309">
                  <c:v>2.4643137254901957</c:v>
                </c:pt>
                <c:pt idx="21310">
                  <c:v>2.4643137254901957</c:v>
                </c:pt>
                <c:pt idx="21311">
                  <c:v>2.4643137254901957</c:v>
                </c:pt>
                <c:pt idx="21312">
                  <c:v>2.4643137254901957</c:v>
                </c:pt>
                <c:pt idx="21313">
                  <c:v>2.4643137254901957</c:v>
                </c:pt>
                <c:pt idx="21314">
                  <c:v>2.4643137254901957</c:v>
                </c:pt>
                <c:pt idx="21315">
                  <c:v>2.4643137254901957</c:v>
                </c:pt>
                <c:pt idx="21316">
                  <c:v>2.4643137254901957</c:v>
                </c:pt>
                <c:pt idx="21317">
                  <c:v>2.4643137254901957</c:v>
                </c:pt>
                <c:pt idx="21318">
                  <c:v>2.4643137254901957</c:v>
                </c:pt>
                <c:pt idx="21319">
                  <c:v>2.4643137254901957</c:v>
                </c:pt>
                <c:pt idx="21320">
                  <c:v>2.4643137254901957</c:v>
                </c:pt>
                <c:pt idx="21321">
                  <c:v>2.4643137254901957</c:v>
                </c:pt>
                <c:pt idx="21322">
                  <c:v>2.4643137254901957</c:v>
                </c:pt>
                <c:pt idx="21323">
                  <c:v>2.4643137254901957</c:v>
                </c:pt>
                <c:pt idx="21324">
                  <c:v>2.4643137254901957</c:v>
                </c:pt>
                <c:pt idx="21325">
                  <c:v>2.4643137254901957</c:v>
                </c:pt>
                <c:pt idx="21326">
                  <c:v>2.4643137254901957</c:v>
                </c:pt>
                <c:pt idx="21327">
                  <c:v>2.4643137254901957</c:v>
                </c:pt>
                <c:pt idx="21328">
                  <c:v>2.4643137254901957</c:v>
                </c:pt>
                <c:pt idx="21329">
                  <c:v>2.4643137254901957</c:v>
                </c:pt>
                <c:pt idx="21330">
                  <c:v>2.4643137254901957</c:v>
                </c:pt>
                <c:pt idx="21331">
                  <c:v>2.4643137254901957</c:v>
                </c:pt>
                <c:pt idx="21332">
                  <c:v>2.4643137254901957</c:v>
                </c:pt>
                <c:pt idx="21333">
                  <c:v>2.4643137254901957</c:v>
                </c:pt>
                <c:pt idx="21334">
                  <c:v>2.4643137254901957</c:v>
                </c:pt>
                <c:pt idx="21335">
                  <c:v>2.4643137254901957</c:v>
                </c:pt>
                <c:pt idx="21336">
                  <c:v>2.4643137254901957</c:v>
                </c:pt>
                <c:pt idx="21337">
                  <c:v>2.4643137254901957</c:v>
                </c:pt>
                <c:pt idx="21338">
                  <c:v>2.4643137254901957</c:v>
                </c:pt>
                <c:pt idx="21339">
                  <c:v>2.4643137254901957</c:v>
                </c:pt>
                <c:pt idx="21340">
                  <c:v>2.4643137254901957</c:v>
                </c:pt>
                <c:pt idx="21341">
                  <c:v>2.4643137254901957</c:v>
                </c:pt>
                <c:pt idx="21342">
                  <c:v>2.4643137254901957</c:v>
                </c:pt>
                <c:pt idx="21343">
                  <c:v>2.4643137254901957</c:v>
                </c:pt>
                <c:pt idx="21344">
                  <c:v>2.4643137254901957</c:v>
                </c:pt>
                <c:pt idx="21345">
                  <c:v>2.4643137254901957</c:v>
                </c:pt>
                <c:pt idx="21346">
                  <c:v>2.4643137254901957</c:v>
                </c:pt>
                <c:pt idx="21347">
                  <c:v>2.4643137254901957</c:v>
                </c:pt>
                <c:pt idx="21348">
                  <c:v>2.4643137254901957</c:v>
                </c:pt>
                <c:pt idx="21349">
                  <c:v>2.4643137254901957</c:v>
                </c:pt>
                <c:pt idx="21350">
                  <c:v>2.4643137254901957</c:v>
                </c:pt>
                <c:pt idx="21351">
                  <c:v>2.4643137254901957</c:v>
                </c:pt>
                <c:pt idx="21352">
                  <c:v>2.4643137254901957</c:v>
                </c:pt>
                <c:pt idx="21353">
                  <c:v>2.4643137254901957</c:v>
                </c:pt>
                <c:pt idx="21354">
                  <c:v>2.4643137254901957</c:v>
                </c:pt>
                <c:pt idx="21355">
                  <c:v>2.4643137254901957</c:v>
                </c:pt>
                <c:pt idx="21356">
                  <c:v>2.4643137254901957</c:v>
                </c:pt>
                <c:pt idx="21357">
                  <c:v>2.4643137254901957</c:v>
                </c:pt>
                <c:pt idx="21358">
                  <c:v>2.4643137254901957</c:v>
                </c:pt>
                <c:pt idx="21359">
                  <c:v>2.4643137254901957</c:v>
                </c:pt>
                <c:pt idx="21360">
                  <c:v>2.4643137254901957</c:v>
                </c:pt>
                <c:pt idx="21361">
                  <c:v>2.4643137254901957</c:v>
                </c:pt>
                <c:pt idx="21362">
                  <c:v>2.4643137254901957</c:v>
                </c:pt>
                <c:pt idx="21363">
                  <c:v>2.4643137254901957</c:v>
                </c:pt>
                <c:pt idx="21364">
                  <c:v>2.4643137254901957</c:v>
                </c:pt>
                <c:pt idx="21365">
                  <c:v>2.4643137254901957</c:v>
                </c:pt>
                <c:pt idx="21366">
                  <c:v>2.4643137254901957</c:v>
                </c:pt>
                <c:pt idx="21367">
                  <c:v>2.4643137254901957</c:v>
                </c:pt>
                <c:pt idx="21368">
                  <c:v>2.4643137254901957</c:v>
                </c:pt>
                <c:pt idx="21369">
                  <c:v>2.4643137254901957</c:v>
                </c:pt>
                <c:pt idx="21370">
                  <c:v>2.4643137254901957</c:v>
                </c:pt>
                <c:pt idx="21371">
                  <c:v>2.3168627450980392</c:v>
                </c:pt>
                <c:pt idx="21372">
                  <c:v>2.3168627450980392</c:v>
                </c:pt>
                <c:pt idx="21373">
                  <c:v>2.3168627450980392</c:v>
                </c:pt>
                <c:pt idx="21374">
                  <c:v>2.3168627450980392</c:v>
                </c:pt>
                <c:pt idx="21375">
                  <c:v>2.3168627450980392</c:v>
                </c:pt>
                <c:pt idx="21376">
                  <c:v>2.3168627450980392</c:v>
                </c:pt>
                <c:pt idx="21377">
                  <c:v>2.3168627450980392</c:v>
                </c:pt>
                <c:pt idx="21378">
                  <c:v>2.3168627450980392</c:v>
                </c:pt>
                <c:pt idx="21379">
                  <c:v>2.3168627450980392</c:v>
                </c:pt>
                <c:pt idx="21380">
                  <c:v>2.3168627450980392</c:v>
                </c:pt>
                <c:pt idx="21381">
                  <c:v>2.3168627450980392</c:v>
                </c:pt>
                <c:pt idx="21382">
                  <c:v>2.3168627450980392</c:v>
                </c:pt>
                <c:pt idx="21383">
                  <c:v>2.3168627450980392</c:v>
                </c:pt>
                <c:pt idx="21384">
                  <c:v>2.3168627450980392</c:v>
                </c:pt>
                <c:pt idx="21385">
                  <c:v>2.4643137254901957</c:v>
                </c:pt>
                <c:pt idx="21386">
                  <c:v>2.4643137254901957</c:v>
                </c:pt>
                <c:pt idx="21387">
                  <c:v>2.4643137254901957</c:v>
                </c:pt>
                <c:pt idx="21388">
                  <c:v>2.4643137254901957</c:v>
                </c:pt>
                <c:pt idx="21389">
                  <c:v>2.4643137254901957</c:v>
                </c:pt>
                <c:pt idx="21390">
                  <c:v>2.4643137254901957</c:v>
                </c:pt>
                <c:pt idx="21391">
                  <c:v>2.4643137254901957</c:v>
                </c:pt>
                <c:pt idx="21392">
                  <c:v>2.4643137254901957</c:v>
                </c:pt>
                <c:pt idx="21393">
                  <c:v>2.4643137254901957</c:v>
                </c:pt>
                <c:pt idx="21394">
                  <c:v>2.4643137254901957</c:v>
                </c:pt>
                <c:pt idx="21395">
                  <c:v>2.4643137254901957</c:v>
                </c:pt>
                <c:pt idx="21396">
                  <c:v>2.4643137254901957</c:v>
                </c:pt>
                <c:pt idx="21397">
                  <c:v>2.4643137254901957</c:v>
                </c:pt>
                <c:pt idx="21398">
                  <c:v>2.4643137254901957</c:v>
                </c:pt>
                <c:pt idx="21399">
                  <c:v>2.4643137254901957</c:v>
                </c:pt>
                <c:pt idx="21400">
                  <c:v>2.4643137254901957</c:v>
                </c:pt>
                <c:pt idx="21401">
                  <c:v>2.4643137254901957</c:v>
                </c:pt>
                <c:pt idx="21402">
                  <c:v>2.4643137254901957</c:v>
                </c:pt>
                <c:pt idx="21403">
                  <c:v>2.4643137254901957</c:v>
                </c:pt>
                <c:pt idx="21404">
                  <c:v>2.4643137254901957</c:v>
                </c:pt>
                <c:pt idx="21405">
                  <c:v>2.4643137254901957</c:v>
                </c:pt>
                <c:pt idx="21406">
                  <c:v>2.4643137254901957</c:v>
                </c:pt>
                <c:pt idx="21407">
                  <c:v>2.4643137254901957</c:v>
                </c:pt>
                <c:pt idx="21408">
                  <c:v>2.4643137254901957</c:v>
                </c:pt>
                <c:pt idx="21409">
                  <c:v>2.4643137254901957</c:v>
                </c:pt>
                <c:pt idx="21410">
                  <c:v>2.4643137254901957</c:v>
                </c:pt>
                <c:pt idx="21411">
                  <c:v>2.4643137254901957</c:v>
                </c:pt>
                <c:pt idx="21412">
                  <c:v>2.4643137254901957</c:v>
                </c:pt>
                <c:pt idx="21413">
                  <c:v>2.4643137254901957</c:v>
                </c:pt>
                <c:pt idx="21414">
                  <c:v>2.4643137254901957</c:v>
                </c:pt>
                <c:pt idx="21415">
                  <c:v>2.4643137254901957</c:v>
                </c:pt>
                <c:pt idx="21416">
                  <c:v>2.4643137254901957</c:v>
                </c:pt>
                <c:pt idx="21417">
                  <c:v>2.4643137254901957</c:v>
                </c:pt>
                <c:pt idx="21418">
                  <c:v>2.4643137254901957</c:v>
                </c:pt>
                <c:pt idx="21419">
                  <c:v>2.4643137254901957</c:v>
                </c:pt>
                <c:pt idx="21420">
                  <c:v>2.4643137254901957</c:v>
                </c:pt>
                <c:pt idx="21421">
                  <c:v>2.4643137254901957</c:v>
                </c:pt>
                <c:pt idx="21422">
                  <c:v>2.4643137254901957</c:v>
                </c:pt>
                <c:pt idx="21423">
                  <c:v>2.4643137254901957</c:v>
                </c:pt>
                <c:pt idx="21424">
                  <c:v>2.4643137254901957</c:v>
                </c:pt>
                <c:pt idx="21425">
                  <c:v>2.4643137254901957</c:v>
                </c:pt>
                <c:pt idx="21426">
                  <c:v>2.4643137254901957</c:v>
                </c:pt>
                <c:pt idx="21427">
                  <c:v>2.4643137254901957</c:v>
                </c:pt>
                <c:pt idx="21428">
                  <c:v>2.4643137254901957</c:v>
                </c:pt>
                <c:pt idx="21429">
                  <c:v>2.4643137254901957</c:v>
                </c:pt>
                <c:pt idx="21430">
                  <c:v>2.4643137254901957</c:v>
                </c:pt>
                <c:pt idx="21431">
                  <c:v>2.4643137254901957</c:v>
                </c:pt>
                <c:pt idx="21432">
                  <c:v>2.4643137254901957</c:v>
                </c:pt>
                <c:pt idx="21433">
                  <c:v>2.4643137254901957</c:v>
                </c:pt>
                <c:pt idx="21434">
                  <c:v>2.4643137254901957</c:v>
                </c:pt>
                <c:pt idx="21435">
                  <c:v>2.4643137254901957</c:v>
                </c:pt>
                <c:pt idx="21436">
                  <c:v>2.4643137254901957</c:v>
                </c:pt>
                <c:pt idx="21437">
                  <c:v>2.4643137254901957</c:v>
                </c:pt>
                <c:pt idx="21438">
                  <c:v>2.4643137254901957</c:v>
                </c:pt>
                <c:pt idx="21439">
                  <c:v>2.4643137254901957</c:v>
                </c:pt>
                <c:pt idx="21440">
                  <c:v>2.4643137254901957</c:v>
                </c:pt>
                <c:pt idx="21441">
                  <c:v>2.4643137254901957</c:v>
                </c:pt>
                <c:pt idx="21442">
                  <c:v>2.4643137254901957</c:v>
                </c:pt>
                <c:pt idx="21443">
                  <c:v>2.4643137254901957</c:v>
                </c:pt>
                <c:pt idx="21444">
                  <c:v>2.4643137254901957</c:v>
                </c:pt>
                <c:pt idx="21445">
                  <c:v>2.4643137254901957</c:v>
                </c:pt>
                <c:pt idx="21446">
                  <c:v>2.4643137254901957</c:v>
                </c:pt>
                <c:pt idx="21447">
                  <c:v>2.4643137254901957</c:v>
                </c:pt>
                <c:pt idx="21448">
                  <c:v>2.4643137254901957</c:v>
                </c:pt>
                <c:pt idx="21449">
                  <c:v>2.4643137254901957</c:v>
                </c:pt>
                <c:pt idx="21450">
                  <c:v>2.4643137254901957</c:v>
                </c:pt>
                <c:pt idx="21451">
                  <c:v>2.4643137254901957</c:v>
                </c:pt>
                <c:pt idx="21452">
                  <c:v>2.4643137254901957</c:v>
                </c:pt>
                <c:pt idx="21453">
                  <c:v>2.4643137254901957</c:v>
                </c:pt>
                <c:pt idx="21454">
                  <c:v>2.4643137254901957</c:v>
                </c:pt>
                <c:pt idx="21455">
                  <c:v>2.4643137254901957</c:v>
                </c:pt>
                <c:pt idx="21456">
                  <c:v>2.4643137254901957</c:v>
                </c:pt>
                <c:pt idx="21457">
                  <c:v>2.4643137254901957</c:v>
                </c:pt>
                <c:pt idx="21458">
                  <c:v>2.4643137254901957</c:v>
                </c:pt>
                <c:pt idx="21459">
                  <c:v>2.4643137254901957</c:v>
                </c:pt>
                <c:pt idx="21460">
                  <c:v>2.4643137254901957</c:v>
                </c:pt>
                <c:pt idx="21461">
                  <c:v>2.4643137254901957</c:v>
                </c:pt>
                <c:pt idx="21462">
                  <c:v>2.4643137254901957</c:v>
                </c:pt>
                <c:pt idx="21463">
                  <c:v>2.4643137254901957</c:v>
                </c:pt>
                <c:pt idx="21464">
                  <c:v>2.3168627450980392</c:v>
                </c:pt>
                <c:pt idx="21465">
                  <c:v>2.3168627450980392</c:v>
                </c:pt>
                <c:pt idx="21466">
                  <c:v>2.3168627450980392</c:v>
                </c:pt>
                <c:pt idx="21467">
                  <c:v>2.3168627450980392</c:v>
                </c:pt>
                <c:pt idx="21468">
                  <c:v>2.3168627450980392</c:v>
                </c:pt>
                <c:pt idx="21469">
                  <c:v>2.3168627450980392</c:v>
                </c:pt>
                <c:pt idx="21470">
                  <c:v>2.3168627450980392</c:v>
                </c:pt>
                <c:pt idx="21471">
                  <c:v>2.3168627450980392</c:v>
                </c:pt>
                <c:pt idx="21472">
                  <c:v>2.3168627450980392</c:v>
                </c:pt>
                <c:pt idx="21473">
                  <c:v>2.3168627450980392</c:v>
                </c:pt>
                <c:pt idx="21474">
                  <c:v>2.3168627450980392</c:v>
                </c:pt>
                <c:pt idx="21475">
                  <c:v>2.3168627450980392</c:v>
                </c:pt>
                <c:pt idx="21476">
                  <c:v>2.3168627450980392</c:v>
                </c:pt>
                <c:pt idx="21477">
                  <c:v>2.3168627450980392</c:v>
                </c:pt>
                <c:pt idx="21478">
                  <c:v>2.3168627450980392</c:v>
                </c:pt>
                <c:pt idx="21479">
                  <c:v>2.3168627450980392</c:v>
                </c:pt>
                <c:pt idx="21480">
                  <c:v>2.4643137254901957</c:v>
                </c:pt>
                <c:pt idx="21481">
                  <c:v>2.4643137254901957</c:v>
                </c:pt>
                <c:pt idx="21482">
                  <c:v>2.4643137254901957</c:v>
                </c:pt>
                <c:pt idx="21483">
                  <c:v>2.4643137254901957</c:v>
                </c:pt>
                <c:pt idx="21484">
                  <c:v>2.4643137254901957</c:v>
                </c:pt>
                <c:pt idx="21485">
                  <c:v>2.4643137254901957</c:v>
                </c:pt>
                <c:pt idx="21486">
                  <c:v>2.4643137254901957</c:v>
                </c:pt>
                <c:pt idx="21487">
                  <c:v>2.4643137254901957</c:v>
                </c:pt>
                <c:pt idx="21488">
                  <c:v>2.4643137254901957</c:v>
                </c:pt>
                <c:pt idx="21489">
                  <c:v>2.4643137254901957</c:v>
                </c:pt>
                <c:pt idx="21490">
                  <c:v>2.4643137254901957</c:v>
                </c:pt>
                <c:pt idx="21491">
                  <c:v>2.4643137254901957</c:v>
                </c:pt>
                <c:pt idx="21492">
                  <c:v>2.4643137254901957</c:v>
                </c:pt>
                <c:pt idx="21493">
                  <c:v>2.4643137254901957</c:v>
                </c:pt>
                <c:pt idx="21494">
                  <c:v>2.4643137254901957</c:v>
                </c:pt>
                <c:pt idx="21495">
                  <c:v>2.4643137254901957</c:v>
                </c:pt>
                <c:pt idx="21496">
                  <c:v>2.4643137254901957</c:v>
                </c:pt>
                <c:pt idx="21497">
                  <c:v>2.4643137254901957</c:v>
                </c:pt>
                <c:pt idx="21498">
                  <c:v>2.4643137254901957</c:v>
                </c:pt>
                <c:pt idx="21499">
                  <c:v>2.4643137254901957</c:v>
                </c:pt>
                <c:pt idx="21500">
                  <c:v>2.4643137254901957</c:v>
                </c:pt>
                <c:pt idx="21501">
                  <c:v>2.4643137254901957</c:v>
                </c:pt>
                <c:pt idx="21502">
                  <c:v>2.4643137254901957</c:v>
                </c:pt>
                <c:pt idx="21503">
                  <c:v>2.4643137254901957</c:v>
                </c:pt>
                <c:pt idx="21504">
                  <c:v>2.4643137254901957</c:v>
                </c:pt>
                <c:pt idx="21505">
                  <c:v>2.4643137254901957</c:v>
                </c:pt>
                <c:pt idx="21506">
                  <c:v>2.4643137254901957</c:v>
                </c:pt>
                <c:pt idx="21507">
                  <c:v>2.4643137254901957</c:v>
                </c:pt>
                <c:pt idx="21508">
                  <c:v>2.4643137254901957</c:v>
                </c:pt>
                <c:pt idx="21509">
                  <c:v>2.4643137254901957</c:v>
                </c:pt>
                <c:pt idx="21510">
                  <c:v>2.4643137254901957</c:v>
                </c:pt>
                <c:pt idx="21511">
                  <c:v>2.4643137254901957</c:v>
                </c:pt>
                <c:pt idx="21512">
                  <c:v>2.4643137254901957</c:v>
                </c:pt>
                <c:pt idx="21513">
                  <c:v>2.4643137254901957</c:v>
                </c:pt>
                <c:pt idx="21514">
                  <c:v>2.4643137254901957</c:v>
                </c:pt>
                <c:pt idx="21515">
                  <c:v>2.4643137254901957</c:v>
                </c:pt>
                <c:pt idx="21516">
                  <c:v>2.4643137254901957</c:v>
                </c:pt>
                <c:pt idx="21517">
                  <c:v>2.4643137254901957</c:v>
                </c:pt>
                <c:pt idx="21518">
                  <c:v>2.4643137254901957</c:v>
                </c:pt>
                <c:pt idx="21519">
                  <c:v>2.4643137254901957</c:v>
                </c:pt>
                <c:pt idx="21520">
                  <c:v>2.4643137254901957</c:v>
                </c:pt>
                <c:pt idx="21521">
                  <c:v>2.4643137254901957</c:v>
                </c:pt>
                <c:pt idx="21522">
                  <c:v>2.4643137254901957</c:v>
                </c:pt>
                <c:pt idx="21523">
                  <c:v>2.4643137254901957</c:v>
                </c:pt>
                <c:pt idx="21524">
                  <c:v>2.4643137254901957</c:v>
                </c:pt>
                <c:pt idx="21525">
                  <c:v>2.4643137254901957</c:v>
                </c:pt>
                <c:pt idx="21526">
                  <c:v>2.4643137254901957</c:v>
                </c:pt>
                <c:pt idx="21527">
                  <c:v>2.4643137254901957</c:v>
                </c:pt>
                <c:pt idx="21528">
                  <c:v>2.4643137254901957</c:v>
                </c:pt>
                <c:pt idx="21529">
                  <c:v>2.4643137254901957</c:v>
                </c:pt>
                <c:pt idx="21530">
                  <c:v>2.4643137254901957</c:v>
                </c:pt>
                <c:pt idx="21531">
                  <c:v>2.4643137254901957</c:v>
                </c:pt>
                <c:pt idx="21532">
                  <c:v>2.4643137254901957</c:v>
                </c:pt>
                <c:pt idx="21533">
                  <c:v>2.4643137254901957</c:v>
                </c:pt>
                <c:pt idx="21534">
                  <c:v>2.4643137254901957</c:v>
                </c:pt>
                <c:pt idx="21535">
                  <c:v>2.4643137254901957</c:v>
                </c:pt>
                <c:pt idx="21536">
                  <c:v>2.4643137254901957</c:v>
                </c:pt>
                <c:pt idx="21537">
                  <c:v>2.4643137254901957</c:v>
                </c:pt>
                <c:pt idx="21538">
                  <c:v>2.4643137254901957</c:v>
                </c:pt>
                <c:pt idx="21539">
                  <c:v>2.4643137254901957</c:v>
                </c:pt>
                <c:pt idx="21540">
                  <c:v>2.4643137254901957</c:v>
                </c:pt>
                <c:pt idx="21541">
                  <c:v>2.4643137254901957</c:v>
                </c:pt>
                <c:pt idx="21542">
                  <c:v>2.4643137254901957</c:v>
                </c:pt>
                <c:pt idx="21543">
                  <c:v>2.4643137254901957</c:v>
                </c:pt>
                <c:pt idx="21544">
                  <c:v>2.4643137254901957</c:v>
                </c:pt>
                <c:pt idx="21545">
                  <c:v>2.4643137254901957</c:v>
                </c:pt>
                <c:pt idx="21546">
                  <c:v>2.4643137254901957</c:v>
                </c:pt>
                <c:pt idx="21547">
                  <c:v>2.4643137254901957</c:v>
                </c:pt>
                <c:pt idx="21548">
                  <c:v>2.4643137254901957</c:v>
                </c:pt>
                <c:pt idx="21549">
                  <c:v>2.4643137254901957</c:v>
                </c:pt>
                <c:pt idx="21550">
                  <c:v>2.4643137254901957</c:v>
                </c:pt>
                <c:pt idx="21551">
                  <c:v>2.4643137254901957</c:v>
                </c:pt>
                <c:pt idx="21552">
                  <c:v>2.4643137254901957</c:v>
                </c:pt>
                <c:pt idx="21553">
                  <c:v>2.4643137254901957</c:v>
                </c:pt>
                <c:pt idx="21554">
                  <c:v>2.4643137254901957</c:v>
                </c:pt>
                <c:pt idx="21555">
                  <c:v>2.4643137254901957</c:v>
                </c:pt>
                <c:pt idx="21556">
                  <c:v>2.4643137254901957</c:v>
                </c:pt>
                <c:pt idx="21557">
                  <c:v>2.3168627450980392</c:v>
                </c:pt>
                <c:pt idx="21558">
                  <c:v>2.3168627450980392</c:v>
                </c:pt>
                <c:pt idx="21559">
                  <c:v>2.3168627450980392</c:v>
                </c:pt>
                <c:pt idx="21560">
                  <c:v>2.3168627450980392</c:v>
                </c:pt>
                <c:pt idx="21561">
                  <c:v>2.3168627450980392</c:v>
                </c:pt>
                <c:pt idx="21562">
                  <c:v>2.3168627450980392</c:v>
                </c:pt>
                <c:pt idx="21563">
                  <c:v>2.3168627450980392</c:v>
                </c:pt>
                <c:pt idx="21564">
                  <c:v>2.3168627450980392</c:v>
                </c:pt>
                <c:pt idx="21565">
                  <c:v>2.3168627450980392</c:v>
                </c:pt>
                <c:pt idx="21566">
                  <c:v>2.3168627450980392</c:v>
                </c:pt>
                <c:pt idx="21567">
                  <c:v>2.3168627450980392</c:v>
                </c:pt>
                <c:pt idx="21568">
                  <c:v>2.3168627450980392</c:v>
                </c:pt>
                <c:pt idx="21569">
                  <c:v>2.3168627450980392</c:v>
                </c:pt>
                <c:pt idx="21570">
                  <c:v>2.3168627450980392</c:v>
                </c:pt>
                <c:pt idx="21571">
                  <c:v>2.3168627450980392</c:v>
                </c:pt>
                <c:pt idx="21572">
                  <c:v>2.3168627450980392</c:v>
                </c:pt>
                <c:pt idx="21573">
                  <c:v>2.3168627450980392</c:v>
                </c:pt>
                <c:pt idx="21574">
                  <c:v>2.3168627450980392</c:v>
                </c:pt>
                <c:pt idx="21575">
                  <c:v>2.3168627450980392</c:v>
                </c:pt>
                <c:pt idx="21576">
                  <c:v>2.3168627450980392</c:v>
                </c:pt>
                <c:pt idx="21577">
                  <c:v>2.3168627450980392</c:v>
                </c:pt>
                <c:pt idx="21578">
                  <c:v>2.3168627450980392</c:v>
                </c:pt>
                <c:pt idx="21579">
                  <c:v>2.4643137254901957</c:v>
                </c:pt>
                <c:pt idx="21580">
                  <c:v>2.4643137254901957</c:v>
                </c:pt>
                <c:pt idx="21581">
                  <c:v>2.4643137254901957</c:v>
                </c:pt>
                <c:pt idx="21582">
                  <c:v>2.4643137254901957</c:v>
                </c:pt>
                <c:pt idx="21583">
                  <c:v>2.4643137254901957</c:v>
                </c:pt>
                <c:pt idx="21584">
                  <c:v>2.4643137254901957</c:v>
                </c:pt>
                <c:pt idx="21585">
                  <c:v>2.4643137254901957</c:v>
                </c:pt>
                <c:pt idx="21586">
                  <c:v>2.4643137254901957</c:v>
                </c:pt>
                <c:pt idx="21587">
                  <c:v>2.4643137254901957</c:v>
                </c:pt>
                <c:pt idx="21588">
                  <c:v>2.4643137254901957</c:v>
                </c:pt>
                <c:pt idx="21589">
                  <c:v>2.4643137254901957</c:v>
                </c:pt>
                <c:pt idx="21590">
                  <c:v>2.4643137254901957</c:v>
                </c:pt>
                <c:pt idx="21591">
                  <c:v>2.4643137254901957</c:v>
                </c:pt>
                <c:pt idx="21592">
                  <c:v>2.4643137254901957</c:v>
                </c:pt>
                <c:pt idx="21593">
                  <c:v>2.4643137254901957</c:v>
                </c:pt>
                <c:pt idx="21594">
                  <c:v>2.4643137254901957</c:v>
                </c:pt>
                <c:pt idx="21595">
                  <c:v>2.4643137254901957</c:v>
                </c:pt>
                <c:pt idx="21596">
                  <c:v>2.4643137254901957</c:v>
                </c:pt>
                <c:pt idx="21597">
                  <c:v>2.4643137254901957</c:v>
                </c:pt>
                <c:pt idx="21598">
                  <c:v>2.4643137254901957</c:v>
                </c:pt>
                <c:pt idx="21599">
                  <c:v>2.4643137254901957</c:v>
                </c:pt>
                <c:pt idx="21600">
                  <c:v>2.4643137254901957</c:v>
                </c:pt>
                <c:pt idx="21601">
                  <c:v>2.4643137254901957</c:v>
                </c:pt>
                <c:pt idx="21602">
                  <c:v>2.4643137254901957</c:v>
                </c:pt>
                <c:pt idx="21603">
                  <c:v>2.4643137254901957</c:v>
                </c:pt>
                <c:pt idx="21604">
                  <c:v>2.4643137254901957</c:v>
                </c:pt>
                <c:pt idx="21605">
                  <c:v>2.4643137254901957</c:v>
                </c:pt>
                <c:pt idx="21606">
                  <c:v>2.4643137254901957</c:v>
                </c:pt>
                <c:pt idx="21607">
                  <c:v>2.4643137254901957</c:v>
                </c:pt>
                <c:pt idx="21608">
                  <c:v>2.4643137254901957</c:v>
                </c:pt>
                <c:pt idx="21609">
                  <c:v>2.4643137254901957</c:v>
                </c:pt>
                <c:pt idx="21610">
                  <c:v>2.4643137254901957</c:v>
                </c:pt>
                <c:pt idx="21611">
                  <c:v>2.4643137254901957</c:v>
                </c:pt>
                <c:pt idx="21612">
                  <c:v>2.4643137254901957</c:v>
                </c:pt>
                <c:pt idx="21613">
                  <c:v>2.4643137254901957</c:v>
                </c:pt>
                <c:pt idx="21614">
                  <c:v>2.4643137254901957</c:v>
                </c:pt>
                <c:pt idx="21615">
                  <c:v>2.4643137254901957</c:v>
                </c:pt>
                <c:pt idx="21616">
                  <c:v>2.4643137254901957</c:v>
                </c:pt>
                <c:pt idx="21617">
                  <c:v>2.4643137254901957</c:v>
                </c:pt>
                <c:pt idx="21618">
                  <c:v>2.4643137254901957</c:v>
                </c:pt>
                <c:pt idx="21619">
                  <c:v>2.4643137254901957</c:v>
                </c:pt>
                <c:pt idx="21620">
                  <c:v>2.4643137254901957</c:v>
                </c:pt>
                <c:pt idx="21621">
                  <c:v>2.4643137254901957</c:v>
                </c:pt>
                <c:pt idx="21622">
                  <c:v>2.4643137254901957</c:v>
                </c:pt>
                <c:pt idx="21623">
                  <c:v>2.4643137254901957</c:v>
                </c:pt>
                <c:pt idx="21624">
                  <c:v>2.4643137254901957</c:v>
                </c:pt>
                <c:pt idx="21625">
                  <c:v>2.4643137254901957</c:v>
                </c:pt>
                <c:pt idx="21626">
                  <c:v>2.4643137254901957</c:v>
                </c:pt>
                <c:pt idx="21627">
                  <c:v>2.4643137254901957</c:v>
                </c:pt>
                <c:pt idx="21628">
                  <c:v>2.4643137254901957</c:v>
                </c:pt>
                <c:pt idx="21629">
                  <c:v>2.4643137254901957</c:v>
                </c:pt>
                <c:pt idx="21630">
                  <c:v>2.4643137254901957</c:v>
                </c:pt>
                <c:pt idx="21631">
                  <c:v>2.4643137254901957</c:v>
                </c:pt>
                <c:pt idx="21632">
                  <c:v>2.4643137254901957</c:v>
                </c:pt>
                <c:pt idx="21633">
                  <c:v>2.4643137254901957</c:v>
                </c:pt>
                <c:pt idx="21634">
                  <c:v>2.4643137254901957</c:v>
                </c:pt>
                <c:pt idx="21635">
                  <c:v>2.4643137254901957</c:v>
                </c:pt>
                <c:pt idx="21636">
                  <c:v>2.4643137254901957</c:v>
                </c:pt>
                <c:pt idx="21637">
                  <c:v>2.4643137254901957</c:v>
                </c:pt>
                <c:pt idx="21638">
                  <c:v>2.4643137254901957</c:v>
                </c:pt>
                <c:pt idx="21639">
                  <c:v>2.4643137254901957</c:v>
                </c:pt>
                <c:pt idx="21640">
                  <c:v>2.4643137254901957</c:v>
                </c:pt>
                <c:pt idx="21641">
                  <c:v>2.4643137254901957</c:v>
                </c:pt>
                <c:pt idx="21642">
                  <c:v>2.4643137254901957</c:v>
                </c:pt>
                <c:pt idx="21643">
                  <c:v>2.4643137254901957</c:v>
                </c:pt>
                <c:pt idx="21644">
                  <c:v>2.4643137254901957</c:v>
                </c:pt>
                <c:pt idx="21645">
                  <c:v>2.4643137254901957</c:v>
                </c:pt>
                <c:pt idx="21646">
                  <c:v>2.4643137254901957</c:v>
                </c:pt>
                <c:pt idx="21647">
                  <c:v>2.4643137254901957</c:v>
                </c:pt>
                <c:pt idx="21648">
                  <c:v>2.4643137254901957</c:v>
                </c:pt>
                <c:pt idx="21649">
                  <c:v>2.4643137254901957</c:v>
                </c:pt>
                <c:pt idx="21650">
                  <c:v>2.4643137254901957</c:v>
                </c:pt>
                <c:pt idx="21651">
                  <c:v>2.4643137254901957</c:v>
                </c:pt>
                <c:pt idx="21652">
                  <c:v>2.4643137254901957</c:v>
                </c:pt>
                <c:pt idx="21653">
                  <c:v>2.4643137254901957</c:v>
                </c:pt>
                <c:pt idx="21654">
                  <c:v>2.4643137254901957</c:v>
                </c:pt>
                <c:pt idx="21655">
                  <c:v>2.4643137254901957</c:v>
                </c:pt>
                <c:pt idx="21656">
                  <c:v>2.3168627450980392</c:v>
                </c:pt>
                <c:pt idx="21657">
                  <c:v>2.3168627450980392</c:v>
                </c:pt>
                <c:pt idx="21658">
                  <c:v>2.3168627450980392</c:v>
                </c:pt>
                <c:pt idx="21659">
                  <c:v>2.3168627450980392</c:v>
                </c:pt>
                <c:pt idx="21660">
                  <c:v>2.3168627450980392</c:v>
                </c:pt>
                <c:pt idx="21661">
                  <c:v>2.3168627450980392</c:v>
                </c:pt>
                <c:pt idx="21662">
                  <c:v>2.3168627450980392</c:v>
                </c:pt>
                <c:pt idx="21663">
                  <c:v>2.3168627450980392</c:v>
                </c:pt>
                <c:pt idx="21664">
                  <c:v>2.3168627450980392</c:v>
                </c:pt>
                <c:pt idx="21665">
                  <c:v>2.3168627450980392</c:v>
                </c:pt>
                <c:pt idx="21666">
                  <c:v>2.3168627450980392</c:v>
                </c:pt>
                <c:pt idx="21667">
                  <c:v>2.3168627450980392</c:v>
                </c:pt>
                <c:pt idx="21668">
                  <c:v>2.3168627450980392</c:v>
                </c:pt>
                <c:pt idx="21669">
                  <c:v>2.3168627450980392</c:v>
                </c:pt>
                <c:pt idx="21670">
                  <c:v>2.3168627450980392</c:v>
                </c:pt>
                <c:pt idx="21671">
                  <c:v>2.4643137254901957</c:v>
                </c:pt>
                <c:pt idx="21672">
                  <c:v>2.4643137254901957</c:v>
                </c:pt>
                <c:pt idx="21673">
                  <c:v>2.4643137254901957</c:v>
                </c:pt>
                <c:pt idx="21674">
                  <c:v>2.4643137254901957</c:v>
                </c:pt>
                <c:pt idx="21675">
                  <c:v>2.4643137254901957</c:v>
                </c:pt>
                <c:pt idx="21676">
                  <c:v>2.4643137254901957</c:v>
                </c:pt>
                <c:pt idx="21677">
                  <c:v>2.4643137254901957</c:v>
                </c:pt>
                <c:pt idx="21678">
                  <c:v>2.4643137254901957</c:v>
                </c:pt>
                <c:pt idx="21679">
                  <c:v>2.4643137254901957</c:v>
                </c:pt>
                <c:pt idx="21680">
                  <c:v>2.4643137254901957</c:v>
                </c:pt>
                <c:pt idx="21681">
                  <c:v>2.4643137254901957</c:v>
                </c:pt>
                <c:pt idx="21682">
                  <c:v>2.4643137254901957</c:v>
                </c:pt>
                <c:pt idx="21683">
                  <c:v>2.4643137254901957</c:v>
                </c:pt>
                <c:pt idx="21684">
                  <c:v>2.4643137254901957</c:v>
                </c:pt>
                <c:pt idx="21685">
                  <c:v>2.4643137254901957</c:v>
                </c:pt>
                <c:pt idx="21686">
                  <c:v>2.4643137254901957</c:v>
                </c:pt>
                <c:pt idx="21687">
                  <c:v>2.4643137254901957</c:v>
                </c:pt>
                <c:pt idx="21688">
                  <c:v>2.4643137254901957</c:v>
                </c:pt>
                <c:pt idx="21689">
                  <c:v>2.4643137254901957</c:v>
                </c:pt>
                <c:pt idx="21690">
                  <c:v>2.4643137254901957</c:v>
                </c:pt>
                <c:pt idx="21691">
                  <c:v>2.4643137254901957</c:v>
                </c:pt>
                <c:pt idx="21692">
                  <c:v>2.4643137254901957</c:v>
                </c:pt>
                <c:pt idx="21693">
                  <c:v>2.4643137254901957</c:v>
                </c:pt>
                <c:pt idx="21694">
                  <c:v>2.4643137254901957</c:v>
                </c:pt>
                <c:pt idx="21695">
                  <c:v>2.4643137254901957</c:v>
                </c:pt>
                <c:pt idx="21696">
                  <c:v>2.4643137254901957</c:v>
                </c:pt>
                <c:pt idx="21697">
                  <c:v>2.4643137254901957</c:v>
                </c:pt>
                <c:pt idx="21698">
                  <c:v>2.4643137254901957</c:v>
                </c:pt>
                <c:pt idx="21699">
                  <c:v>2.4643137254901957</c:v>
                </c:pt>
                <c:pt idx="21700">
                  <c:v>2.4643137254901957</c:v>
                </c:pt>
                <c:pt idx="21701">
                  <c:v>2.4643137254901957</c:v>
                </c:pt>
                <c:pt idx="21702">
                  <c:v>2.4643137254901957</c:v>
                </c:pt>
                <c:pt idx="21703">
                  <c:v>2.4643137254901957</c:v>
                </c:pt>
                <c:pt idx="21704">
                  <c:v>2.4643137254901957</c:v>
                </c:pt>
                <c:pt idx="21705">
                  <c:v>2.4643137254901957</c:v>
                </c:pt>
                <c:pt idx="21706">
                  <c:v>2.4643137254901957</c:v>
                </c:pt>
                <c:pt idx="21707">
                  <c:v>2.4643137254901957</c:v>
                </c:pt>
                <c:pt idx="21708">
                  <c:v>2.4643137254901957</c:v>
                </c:pt>
                <c:pt idx="21709">
                  <c:v>2.4643137254901957</c:v>
                </c:pt>
                <c:pt idx="21710">
                  <c:v>2.4643137254901957</c:v>
                </c:pt>
                <c:pt idx="21711">
                  <c:v>2.4643137254901957</c:v>
                </c:pt>
                <c:pt idx="21712">
                  <c:v>2.4643137254901957</c:v>
                </c:pt>
                <c:pt idx="21713">
                  <c:v>2.4643137254901957</c:v>
                </c:pt>
                <c:pt idx="21714">
                  <c:v>2.4643137254901957</c:v>
                </c:pt>
                <c:pt idx="21715">
                  <c:v>2.4643137254901957</c:v>
                </c:pt>
                <c:pt idx="21716">
                  <c:v>2.4643137254901957</c:v>
                </c:pt>
                <c:pt idx="21717">
                  <c:v>2.4643137254901957</c:v>
                </c:pt>
                <c:pt idx="21718">
                  <c:v>2.4643137254901957</c:v>
                </c:pt>
                <c:pt idx="21719">
                  <c:v>2.4643137254901957</c:v>
                </c:pt>
                <c:pt idx="21720">
                  <c:v>2.4643137254901957</c:v>
                </c:pt>
                <c:pt idx="21721">
                  <c:v>2.4643137254901957</c:v>
                </c:pt>
                <c:pt idx="21722">
                  <c:v>2.4643137254901957</c:v>
                </c:pt>
                <c:pt idx="21723">
                  <c:v>2.4643137254901957</c:v>
                </c:pt>
                <c:pt idx="21724">
                  <c:v>2.4643137254901957</c:v>
                </c:pt>
                <c:pt idx="21725">
                  <c:v>2.4643137254901957</c:v>
                </c:pt>
                <c:pt idx="21726">
                  <c:v>2.4643137254901957</c:v>
                </c:pt>
                <c:pt idx="21727">
                  <c:v>2.4643137254901957</c:v>
                </c:pt>
                <c:pt idx="21728">
                  <c:v>2.4643137254901957</c:v>
                </c:pt>
                <c:pt idx="21729">
                  <c:v>2.4643137254901957</c:v>
                </c:pt>
                <c:pt idx="21730">
                  <c:v>2.4643137254901957</c:v>
                </c:pt>
                <c:pt idx="21731">
                  <c:v>2.4643137254901957</c:v>
                </c:pt>
                <c:pt idx="21732">
                  <c:v>2.4643137254901957</c:v>
                </c:pt>
                <c:pt idx="21733">
                  <c:v>2.4643137254901957</c:v>
                </c:pt>
                <c:pt idx="21734">
                  <c:v>2.4643137254901957</c:v>
                </c:pt>
                <c:pt idx="21735">
                  <c:v>2.4643137254901957</c:v>
                </c:pt>
                <c:pt idx="21736">
                  <c:v>2.4643137254901957</c:v>
                </c:pt>
                <c:pt idx="21737">
                  <c:v>2.4643137254901957</c:v>
                </c:pt>
                <c:pt idx="21738">
                  <c:v>2.4643137254901957</c:v>
                </c:pt>
                <c:pt idx="21739">
                  <c:v>2.4643137254901957</c:v>
                </c:pt>
                <c:pt idx="21740">
                  <c:v>2.4643137254901957</c:v>
                </c:pt>
                <c:pt idx="21741">
                  <c:v>2.4643137254901957</c:v>
                </c:pt>
                <c:pt idx="21742">
                  <c:v>2.4643137254901957</c:v>
                </c:pt>
                <c:pt idx="21743">
                  <c:v>2.4643137254901957</c:v>
                </c:pt>
                <c:pt idx="21744">
                  <c:v>2.4643137254901957</c:v>
                </c:pt>
                <c:pt idx="21745">
                  <c:v>2.4643137254901957</c:v>
                </c:pt>
                <c:pt idx="21746">
                  <c:v>2.4643137254901957</c:v>
                </c:pt>
                <c:pt idx="21747">
                  <c:v>2.4643137254901957</c:v>
                </c:pt>
                <c:pt idx="21748">
                  <c:v>2.4643137254901957</c:v>
                </c:pt>
                <c:pt idx="21749">
                  <c:v>2.4643137254901957</c:v>
                </c:pt>
                <c:pt idx="21750">
                  <c:v>2.3168627450980392</c:v>
                </c:pt>
                <c:pt idx="21751">
                  <c:v>2.3168627450980392</c:v>
                </c:pt>
                <c:pt idx="21752">
                  <c:v>2.3168627450980392</c:v>
                </c:pt>
                <c:pt idx="21753">
                  <c:v>2.3168627450980392</c:v>
                </c:pt>
                <c:pt idx="21754">
                  <c:v>2.3168627450980392</c:v>
                </c:pt>
                <c:pt idx="21755">
                  <c:v>2.3168627450980392</c:v>
                </c:pt>
                <c:pt idx="21756">
                  <c:v>2.3168627450980392</c:v>
                </c:pt>
                <c:pt idx="21757">
                  <c:v>2.3168627450980392</c:v>
                </c:pt>
                <c:pt idx="21758">
                  <c:v>2.3168627450980392</c:v>
                </c:pt>
                <c:pt idx="21759">
                  <c:v>2.3168627450980392</c:v>
                </c:pt>
                <c:pt idx="21760">
                  <c:v>2.3168627450980392</c:v>
                </c:pt>
                <c:pt idx="21761">
                  <c:v>2.3168627450980392</c:v>
                </c:pt>
                <c:pt idx="21762">
                  <c:v>2.3168627450980392</c:v>
                </c:pt>
                <c:pt idx="21763">
                  <c:v>2.3168627450980392</c:v>
                </c:pt>
                <c:pt idx="21764">
                  <c:v>2.3168627450980392</c:v>
                </c:pt>
                <c:pt idx="21765">
                  <c:v>2.3168627450980392</c:v>
                </c:pt>
                <c:pt idx="21766">
                  <c:v>2.3168627450980392</c:v>
                </c:pt>
                <c:pt idx="21767">
                  <c:v>2.3168627450980392</c:v>
                </c:pt>
                <c:pt idx="21768">
                  <c:v>2.3168627450980392</c:v>
                </c:pt>
                <c:pt idx="21769">
                  <c:v>2.4643137254901957</c:v>
                </c:pt>
                <c:pt idx="21770">
                  <c:v>2.4643137254901957</c:v>
                </c:pt>
                <c:pt idx="21771">
                  <c:v>2.4643137254901957</c:v>
                </c:pt>
                <c:pt idx="21772">
                  <c:v>2.4643137254901957</c:v>
                </c:pt>
                <c:pt idx="21773">
                  <c:v>2.4643137254901957</c:v>
                </c:pt>
                <c:pt idx="21774">
                  <c:v>2.4643137254901957</c:v>
                </c:pt>
                <c:pt idx="21775">
                  <c:v>2.4643137254901957</c:v>
                </c:pt>
                <c:pt idx="21776">
                  <c:v>2.4643137254901957</c:v>
                </c:pt>
                <c:pt idx="21777">
                  <c:v>2.4643137254901957</c:v>
                </c:pt>
                <c:pt idx="21778">
                  <c:v>2.4643137254901957</c:v>
                </c:pt>
                <c:pt idx="21779">
                  <c:v>2.4643137254901957</c:v>
                </c:pt>
                <c:pt idx="21780">
                  <c:v>2.4643137254901957</c:v>
                </c:pt>
                <c:pt idx="21781">
                  <c:v>2.4643137254901957</c:v>
                </c:pt>
                <c:pt idx="21782">
                  <c:v>2.4643137254901957</c:v>
                </c:pt>
                <c:pt idx="21783">
                  <c:v>2.4643137254901957</c:v>
                </c:pt>
                <c:pt idx="21784">
                  <c:v>2.4643137254901957</c:v>
                </c:pt>
                <c:pt idx="21785">
                  <c:v>2.4643137254901957</c:v>
                </c:pt>
                <c:pt idx="21786">
                  <c:v>2.4643137254901957</c:v>
                </c:pt>
                <c:pt idx="21787">
                  <c:v>2.4643137254901957</c:v>
                </c:pt>
                <c:pt idx="21788">
                  <c:v>2.4643137254901957</c:v>
                </c:pt>
                <c:pt idx="21789">
                  <c:v>2.4643137254901957</c:v>
                </c:pt>
                <c:pt idx="21790">
                  <c:v>2.4643137254901957</c:v>
                </c:pt>
                <c:pt idx="21791">
                  <c:v>2.4643137254901957</c:v>
                </c:pt>
                <c:pt idx="21792">
                  <c:v>2.4643137254901957</c:v>
                </c:pt>
                <c:pt idx="21793">
                  <c:v>2.4643137254901957</c:v>
                </c:pt>
                <c:pt idx="21794">
                  <c:v>2.4643137254901957</c:v>
                </c:pt>
                <c:pt idx="21795">
                  <c:v>2.4643137254901957</c:v>
                </c:pt>
                <c:pt idx="21796">
                  <c:v>2.4643137254901957</c:v>
                </c:pt>
                <c:pt idx="21797">
                  <c:v>2.4643137254901957</c:v>
                </c:pt>
                <c:pt idx="21798">
                  <c:v>2.4643137254901957</c:v>
                </c:pt>
                <c:pt idx="21799">
                  <c:v>2.4643137254901957</c:v>
                </c:pt>
                <c:pt idx="21800">
                  <c:v>2.4643137254901957</c:v>
                </c:pt>
                <c:pt idx="21801">
                  <c:v>2.4643137254901957</c:v>
                </c:pt>
                <c:pt idx="21802">
                  <c:v>2.4643137254901957</c:v>
                </c:pt>
                <c:pt idx="21803">
                  <c:v>2.4643137254901957</c:v>
                </c:pt>
                <c:pt idx="21804">
                  <c:v>2.4643137254901957</c:v>
                </c:pt>
                <c:pt idx="21805">
                  <c:v>2.4643137254901957</c:v>
                </c:pt>
                <c:pt idx="21806">
                  <c:v>2.4643137254901957</c:v>
                </c:pt>
                <c:pt idx="21807">
                  <c:v>2.4643137254901957</c:v>
                </c:pt>
                <c:pt idx="21808">
                  <c:v>2.4643137254901957</c:v>
                </c:pt>
                <c:pt idx="21809">
                  <c:v>2.4643137254901957</c:v>
                </c:pt>
                <c:pt idx="21810">
                  <c:v>2.4643137254901957</c:v>
                </c:pt>
                <c:pt idx="21811">
                  <c:v>2.4643137254901957</c:v>
                </c:pt>
                <c:pt idx="21812">
                  <c:v>2.4643137254901957</c:v>
                </c:pt>
                <c:pt idx="21813">
                  <c:v>2.4643137254901957</c:v>
                </c:pt>
                <c:pt idx="21814">
                  <c:v>2.4643137254901957</c:v>
                </c:pt>
                <c:pt idx="21815">
                  <c:v>2.4643137254901957</c:v>
                </c:pt>
                <c:pt idx="21816">
                  <c:v>2.4643137254901957</c:v>
                </c:pt>
                <c:pt idx="21817">
                  <c:v>2.4643137254901957</c:v>
                </c:pt>
                <c:pt idx="21818">
                  <c:v>2.4643137254901957</c:v>
                </c:pt>
                <c:pt idx="21819">
                  <c:v>2.4643137254901957</c:v>
                </c:pt>
                <c:pt idx="21820">
                  <c:v>2.4643137254901957</c:v>
                </c:pt>
                <c:pt idx="21821">
                  <c:v>2.4643137254901957</c:v>
                </c:pt>
                <c:pt idx="21822">
                  <c:v>2.4643137254901957</c:v>
                </c:pt>
                <c:pt idx="21823">
                  <c:v>2.4643137254901957</c:v>
                </c:pt>
                <c:pt idx="21824">
                  <c:v>2.4643137254901957</c:v>
                </c:pt>
                <c:pt idx="21825">
                  <c:v>2.4643137254901957</c:v>
                </c:pt>
                <c:pt idx="21826">
                  <c:v>2.4643137254901957</c:v>
                </c:pt>
                <c:pt idx="21827">
                  <c:v>2.4643137254901957</c:v>
                </c:pt>
                <c:pt idx="21828">
                  <c:v>2.4643137254901957</c:v>
                </c:pt>
                <c:pt idx="21829">
                  <c:v>2.4643137254901957</c:v>
                </c:pt>
                <c:pt idx="21830">
                  <c:v>2.4643137254901957</c:v>
                </c:pt>
                <c:pt idx="21831">
                  <c:v>2.4643137254901957</c:v>
                </c:pt>
                <c:pt idx="21832">
                  <c:v>2.4643137254901957</c:v>
                </c:pt>
                <c:pt idx="21833">
                  <c:v>2.4643137254901957</c:v>
                </c:pt>
                <c:pt idx="21834">
                  <c:v>2.4643137254901957</c:v>
                </c:pt>
                <c:pt idx="21835">
                  <c:v>2.4643137254901957</c:v>
                </c:pt>
                <c:pt idx="21836">
                  <c:v>2.4643137254901957</c:v>
                </c:pt>
                <c:pt idx="21837">
                  <c:v>2.4643137254901957</c:v>
                </c:pt>
                <c:pt idx="21838">
                  <c:v>2.4643137254901957</c:v>
                </c:pt>
                <c:pt idx="21839">
                  <c:v>2.4643137254901957</c:v>
                </c:pt>
                <c:pt idx="21840">
                  <c:v>2.4643137254901957</c:v>
                </c:pt>
                <c:pt idx="21841">
                  <c:v>2.4643137254901957</c:v>
                </c:pt>
                <c:pt idx="21842">
                  <c:v>2.4643137254901957</c:v>
                </c:pt>
                <c:pt idx="21843">
                  <c:v>2.3168627450980392</c:v>
                </c:pt>
                <c:pt idx="21844">
                  <c:v>2.3168627450980392</c:v>
                </c:pt>
                <c:pt idx="21845">
                  <c:v>2.3168627450980392</c:v>
                </c:pt>
                <c:pt idx="21846">
                  <c:v>2.3168627450980392</c:v>
                </c:pt>
                <c:pt idx="21847">
                  <c:v>2.3168627450980392</c:v>
                </c:pt>
                <c:pt idx="21848">
                  <c:v>2.3168627450980392</c:v>
                </c:pt>
                <c:pt idx="21849">
                  <c:v>2.3168627450980392</c:v>
                </c:pt>
                <c:pt idx="21850">
                  <c:v>2.3168627450980392</c:v>
                </c:pt>
                <c:pt idx="21851">
                  <c:v>2.3168627450980392</c:v>
                </c:pt>
                <c:pt idx="21852">
                  <c:v>2.3168627450980392</c:v>
                </c:pt>
                <c:pt idx="21853">
                  <c:v>2.3168627450980392</c:v>
                </c:pt>
                <c:pt idx="21854">
                  <c:v>2.3168627450980392</c:v>
                </c:pt>
                <c:pt idx="21855">
                  <c:v>2.3168627450980392</c:v>
                </c:pt>
                <c:pt idx="21856">
                  <c:v>2.3168627450980392</c:v>
                </c:pt>
                <c:pt idx="21857">
                  <c:v>2.3168627450980392</c:v>
                </c:pt>
                <c:pt idx="21858">
                  <c:v>2.3168627450980392</c:v>
                </c:pt>
                <c:pt idx="21859">
                  <c:v>2.3168627450980392</c:v>
                </c:pt>
                <c:pt idx="21860">
                  <c:v>2.3168627450980392</c:v>
                </c:pt>
                <c:pt idx="21861">
                  <c:v>2.3168627450980392</c:v>
                </c:pt>
                <c:pt idx="21862">
                  <c:v>2.3168627450980392</c:v>
                </c:pt>
                <c:pt idx="21863">
                  <c:v>2.3168627450980392</c:v>
                </c:pt>
                <c:pt idx="21864">
                  <c:v>2.4643137254901957</c:v>
                </c:pt>
                <c:pt idx="21865">
                  <c:v>2.4643137254901957</c:v>
                </c:pt>
                <c:pt idx="21866">
                  <c:v>2.4643137254901957</c:v>
                </c:pt>
                <c:pt idx="21867">
                  <c:v>2.4643137254901957</c:v>
                </c:pt>
                <c:pt idx="21868">
                  <c:v>2.4643137254901957</c:v>
                </c:pt>
                <c:pt idx="21869">
                  <c:v>2.4643137254901957</c:v>
                </c:pt>
                <c:pt idx="21870">
                  <c:v>2.4643137254901957</c:v>
                </c:pt>
                <c:pt idx="21871">
                  <c:v>2.4643137254901957</c:v>
                </c:pt>
                <c:pt idx="21872">
                  <c:v>2.4643137254901957</c:v>
                </c:pt>
                <c:pt idx="21873">
                  <c:v>2.4643137254901957</c:v>
                </c:pt>
                <c:pt idx="21874">
                  <c:v>2.4643137254901957</c:v>
                </c:pt>
                <c:pt idx="21875">
                  <c:v>2.4643137254901957</c:v>
                </c:pt>
                <c:pt idx="21876">
                  <c:v>2.4643137254901957</c:v>
                </c:pt>
                <c:pt idx="21877">
                  <c:v>2.4643137254901957</c:v>
                </c:pt>
                <c:pt idx="21878">
                  <c:v>2.4643137254901957</c:v>
                </c:pt>
                <c:pt idx="21879">
                  <c:v>2.4643137254901957</c:v>
                </c:pt>
                <c:pt idx="21880">
                  <c:v>2.4643137254901957</c:v>
                </c:pt>
                <c:pt idx="21881">
                  <c:v>2.4643137254901957</c:v>
                </c:pt>
                <c:pt idx="21882">
                  <c:v>2.4643137254901957</c:v>
                </c:pt>
                <c:pt idx="21883">
                  <c:v>2.4643137254901957</c:v>
                </c:pt>
                <c:pt idx="21884">
                  <c:v>2.4643137254901957</c:v>
                </c:pt>
                <c:pt idx="21885">
                  <c:v>2.4643137254901957</c:v>
                </c:pt>
                <c:pt idx="21886">
                  <c:v>2.4643137254901957</c:v>
                </c:pt>
                <c:pt idx="21887">
                  <c:v>2.4643137254901957</c:v>
                </c:pt>
                <c:pt idx="21888">
                  <c:v>2.4643137254901957</c:v>
                </c:pt>
                <c:pt idx="21889">
                  <c:v>2.4643137254901957</c:v>
                </c:pt>
                <c:pt idx="21890">
                  <c:v>2.4643137254901957</c:v>
                </c:pt>
                <c:pt idx="21891">
                  <c:v>2.4643137254901957</c:v>
                </c:pt>
                <c:pt idx="21892">
                  <c:v>2.4643137254901957</c:v>
                </c:pt>
                <c:pt idx="21893">
                  <c:v>2.4643137254901957</c:v>
                </c:pt>
                <c:pt idx="21894">
                  <c:v>2.4643137254901957</c:v>
                </c:pt>
                <c:pt idx="21895">
                  <c:v>2.4643137254901957</c:v>
                </c:pt>
                <c:pt idx="21896">
                  <c:v>2.4643137254901957</c:v>
                </c:pt>
                <c:pt idx="21897">
                  <c:v>2.4643137254901957</c:v>
                </c:pt>
                <c:pt idx="21898">
                  <c:v>2.4643137254901957</c:v>
                </c:pt>
                <c:pt idx="21899">
                  <c:v>2.4643137254901957</c:v>
                </c:pt>
                <c:pt idx="21900">
                  <c:v>2.4643137254901957</c:v>
                </c:pt>
                <c:pt idx="21901">
                  <c:v>2.4643137254901957</c:v>
                </c:pt>
                <c:pt idx="21902">
                  <c:v>2.4643137254901957</c:v>
                </c:pt>
                <c:pt idx="21903">
                  <c:v>2.4643137254901957</c:v>
                </c:pt>
                <c:pt idx="21904">
                  <c:v>2.4643137254901957</c:v>
                </c:pt>
                <c:pt idx="21905">
                  <c:v>2.4643137254901957</c:v>
                </c:pt>
                <c:pt idx="21906">
                  <c:v>2.4643137254901957</c:v>
                </c:pt>
                <c:pt idx="21907">
                  <c:v>2.4643137254901957</c:v>
                </c:pt>
                <c:pt idx="21908">
                  <c:v>2.4643137254901957</c:v>
                </c:pt>
                <c:pt idx="21909">
                  <c:v>2.4643137254901957</c:v>
                </c:pt>
                <c:pt idx="21910">
                  <c:v>2.4643137254901957</c:v>
                </c:pt>
                <c:pt idx="21911">
                  <c:v>2.4643137254901957</c:v>
                </c:pt>
                <c:pt idx="21912">
                  <c:v>2.4643137254901957</c:v>
                </c:pt>
                <c:pt idx="21913">
                  <c:v>2.4643137254901957</c:v>
                </c:pt>
                <c:pt idx="21914">
                  <c:v>2.4643137254901957</c:v>
                </c:pt>
                <c:pt idx="21915">
                  <c:v>2.4643137254901957</c:v>
                </c:pt>
                <c:pt idx="21916">
                  <c:v>2.4643137254901957</c:v>
                </c:pt>
                <c:pt idx="21917">
                  <c:v>2.4643137254901957</c:v>
                </c:pt>
                <c:pt idx="21918">
                  <c:v>2.4643137254901957</c:v>
                </c:pt>
                <c:pt idx="21919">
                  <c:v>2.4643137254901957</c:v>
                </c:pt>
                <c:pt idx="21920">
                  <c:v>2.4643137254901957</c:v>
                </c:pt>
                <c:pt idx="21921">
                  <c:v>2.4643137254901957</c:v>
                </c:pt>
                <c:pt idx="21922">
                  <c:v>2.4643137254901957</c:v>
                </c:pt>
                <c:pt idx="21923">
                  <c:v>2.4643137254901957</c:v>
                </c:pt>
                <c:pt idx="21924">
                  <c:v>2.4643137254901957</c:v>
                </c:pt>
                <c:pt idx="21925">
                  <c:v>2.4643137254901957</c:v>
                </c:pt>
                <c:pt idx="21926">
                  <c:v>2.4643137254901957</c:v>
                </c:pt>
                <c:pt idx="21927">
                  <c:v>2.4643137254901957</c:v>
                </c:pt>
                <c:pt idx="21928">
                  <c:v>2.4643137254901957</c:v>
                </c:pt>
                <c:pt idx="21929">
                  <c:v>2.4643137254901957</c:v>
                </c:pt>
                <c:pt idx="21930">
                  <c:v>2.4643137254901957</c:v>
                </c:pt>
                <c:pt idx="21931">
                  <c:v>2.4643137254901957</c:v>
                </c:pt>
                <c:pt idx="21932">
                  <c:v>2.4643137254901957</c:v>
                </c:pt>
                <c:pt idx="21933">
                  <c:v>2.4643137254901957</c:v>
                </c:pt>
                <c:pt idx="21934">
                  <c:v>2.4643137254901957</c:v>
                </c:pt>
                <c:pt idx="21935">
                  <c:v>2.4643137254901957</c:v>
                </c:pt>
                <c:pt idx="21936">
                  <c:v>2.4643137254901957</c:v>
                </c:pt>
                <c:pt idx="21937">
                  <c:v>2.4643137254901957</c:v>
                </c:pt>
                <c:pt idx="21938">
                  <c:v>2.4643137254901957</c:v>
                </c:pt>
                <c:pt idx="21939">
                  <c:v>2.4643137254901957</c:v>
                </c:pt>
                <c:pt idx="21940">
                  <c:v>2.3168627450980392</c:v>
                </c:pt>
                <c:pt idx="21941">
                  <c:v>2.3168627450980392</c:v>
                </c:pt>
                <c:pt idx="21942">
                  <c:v>2.3168627450980392</c:v>
                </c:pt>
                <c:pt idx="21943">
                  <c:v>2.3168627450980392</c:v>
                </c:pt>
                <c:pt idx="21944">
                  <c:v>2.3168627450980392</c:v>
                </c:pt>
                <c:pt idx="21945">
                  <c:v>2.3168627450980392</c:v>
                </c:pt>
                <c:pt idx="21946">
                  <c:v>2.3168627450980392</c:v>
                </c:pt>
                <c:pt idx="21947">
                  <c:v>2.3168627450980392</c:v>
                </c:pt>
                <c:pt idx="21948">
                  <c:v>2.3168627450980392</c:v>
                </c:pt>
                <c:pt idx="21949">
                  <c:v>2.3168627450980392</c:v>
                </c:pt>
                <c:pt idx="21950">
                  <c:v>2.3168627450980392</c:v>
                </c:pt>
                <c:pt idx="21951">
                  <c:v>2.3168627450980392</c:v>
                </c:pt>
                <c:pt idx="21952">
                  <c:v>2.3168627450980392</c:v>
                </c:pt>
                <c:pt idx="21953">
                  <c:v>2.3168627450980392</c:v>
                </c:pt>
                <c:pt idx="21954">
                  <c:v>2.3168627450980392</c:v>
                </c:pt>
                <c:pt idx="21955">
                  <c:v>2.3168627450980392</c:v>
                </c:pt>
                <c:pt idx="21956">
                  <c:v>2.3168627450980392</c:v>
                </c:pt>
                <c:pt idx="21957">
                  <c:v>2.3168627450980392</c:v>
                </c:pt>
                <c:pt idx="21958">
                  <c:v>2.3168627450980392</c:v>
                </c:pt>
                <c:pt idx="21959">
                  <c:v>2.4643137254901957</c:v>
                </c:pt>
                <c:pt idx="21960">
                  <c:v>2.4643137254901957</c:v>
                </c:pt>
                <c:pt idx="21961">
                  <c:v>2.4643137254901957</c:v>
                </c:pt>
                <c:pt idx="21962">
                  <c:v>2.4643137254901957</c:v>
                </c:pt>
                <c:pt idx="21963">
                  <c:v>2.4643137254901957</c:v>
                </c:pt>
                <c:pt idx="21964">
                  <c:v>2.4643137254901957</c:v>
                </c:pt>
                <c:pt idx="21965">
                  <c:v>2.4643137254901957</c:v>
                </c:pt>
                <c:pt idx="21966">
                  <c:v>2.4643137254901957</c:v>
                </c:pt>
                <c:pt idx="21967">
                  <c:v>2.4643137254901957</c:v>
                </c:pt>
                <c:pt idx="21968">
                  <c:v>2.4643137254901957</c:v>
                </c:pt>
                <c:pt idx="21969">
                  <c:v>2.4643137254901957</c:v>
                </c:pt>
                <c:pt idx="21970">
                  <c:v>2.4643137254901957</c:v>
                </c:pt>
                <c:pt idx="21971">
                  <c:v>2.4643137254901957</c:v>
                </c:pt>
                <c:pt idx="21972">
                  <c:v>2.4643137254901957</c:v>
                </c:pt>
                <c:pt idx="21973">
                  <c:v>2.4643137254901957</c:v>
                </c:pt>
                <c:pt idx="21974">
                  <c:v>2.4643137254901957</c:v>
                </c:pt>
                <c:pt idx="21975">
                  <c:v>2.4643137254901957</c:v>
                </c:pt>
                <c:pt idx="21976">
                  <c:v>2.4643137254901957</c:v>
                </c:pt>
                <c:pt idx="21977">
                  <c:v>2.4643137254901957</c:v>
                </c:pt>
                <c:pt idx="21978">
                  <c:v>2.4643137254901957</c:v>
                </c:pt>
                <c:pt idx="21979">
                  <c:v>2.4643137254901957</c:v>
                </c:pt>
                <c:pt idx="21980">
                  <c:v>2.4643137254901957</c:v>
                </c:pt>
                <c:pt idx="21981">
                  <c:v>2.4643137254901957</c:v>
                </c:pt>
                <c:pt idx="21982">
                  <c:v>2.4643137254901957</c:v>
                </c:pt>
                <c:pt idx="21983">
                  <c:v>2.4643137254901957</c:v>
                </c:pt>
                <c:pt idx="21984">
                  <c:v>2.4643137254901957</c:v>
                </c:pt>
                <c:pt idx="21985">
                  <c:v>2.4643137254901957</c:v>
                </c:pt>
                <c:pt idx="21986">
                  <c:v>2.4643137254901957</c:v>
                </c:pt>
                <c:pt idx="21987">
                  <c:v>2.4643137254901957</c:v>
                </c:pt>
                <c:pt idx="21988">
                  <c:v>2.4643137254901957</c:v>
                </c:pt>
                <c:pt idx="21989">
                  <c:v>2.4643137254901957</c:v>
                </c:pt>
                <c:pt idx="21990">
                  <c:v>2.4643137254901957</c:v>
                </c:pt>
                <c:pt idx="21991">
                  <c:v>2.4643137254901957</c:v>
                </c:pt>
                <c:pt idx="21992">
                  <c:v>2.4643137254901957</c:v>
                </c:pt>
                <c:pt idx="21993">
                  <c:v>2.4643137254901957</c:v>
                </c:pt>
                <c:pt idx="21994">
                  <c:v>2.4643137254901957</c:v>
                </c:pt>
                <c:pt idx="21995">
                  <c:v>2.4643137254901957</c:v>
                </c:pt>
                <c:pt idx="21996">
                  <c:v>2.4643137254901957</c:v>
                </c:pt>
                <c:pt idx="21997">
                  <c:v>2.4643137254901957</c:v>
                </c:pt>
                <c:pt idx="21998">
                  <c:v>2.4643137254901957</c:v>
                </c:pt>
                <c:pt idx="21999">
                  <c:v>2.4643137254901957</c:v>
                </c:pt>
                <c:pt idx="22000">
                  <c:v>2.4643137254901957</c:v>
                </c:pt>
                <c:pt idx="22001">
                  <c:v>2.4643137254901957</c:v>
                </c:pt>
                <c:pt idx="22002">
                  <c:v>2.4643137254901957</c:v>
                </c:pt>
                <c:pt idx="22003">
                  <c:v>2.4643137254901957</c:v>
                </c:pt>
                <c:pt idx="22004">
                  <c:v>2.4643137254901957</c:v>
                </c:pt>
                <c:pt idx="22005">
                  <c:v>2.4643137254901957</c:v>
                </c:pt>
                <c:pt idx="22006">
                  <c:v>2.4643137254901957</c:v>
                </c:pt>
                <c:pt idx="22007">
                  <c:v>2.4643137254901957</c:v>
                </c:pt>
                <c:pt idx="22008">
                  <c:v>2.4643137254901957</c:v>
                </c:pt>
                <c:pt idx="22009">
                  <c:v>2.4643137254901957</c:v>
                </c:pt>
                <c:pt idx="22010">
                  <c:v>2.4643137254901957</c:v>
                </c:pt>
                <c:pt idx="22011">
                  <c:v>2.4643137254901957</c:v>
                </c:pt>
                <c:pt idx="22012">
                  <c:v>2.4643137254901957</c:v>
                </c:pt>
                <c:pt idx="22013">
                  <c:v>2.4643137254901957</c:v>
                </c:pt>
                <c:pt idx="22014">
                  <c:v>2.4643137254901957</c:v>
                </c:pt>
                <c:pt idx="22015">
                  <c:v>2.4643137254901957</c:v>
                </c:pt>
                <c:pt idx="22016">
                  <c:v>2.4643137254901957</c:v>
                </c:pt>
                <c:pt idx="22017">
                  <c:v>2.4643137254901957</c:v>
                </c:pt>
                <c:pt idx="22018">
                  <c:v>2.4643137254901957</c:v>
                </c:pt>
                <c:pt idx="22019">
                  <c:v>2.4643137254901957</c:v>
                </c:pt>
                <c:pt idx="22020">
                  <c:v>2.4643137254901957</c:v>
                </c:pt>
                <c:pt idx="22021">
                  <c:v>2.4643137254901957</c:v>
                </c:pt>
                <c:pt idx="22022">
                  <c:v>2.4643137254901957</c:v>
                </c:pt>
                <c:pt idx="22023">
                  <c:v>2.4643137254901957</c:v>
                </c:pt>
                <c:pt idx="22024">
                  <c:v>2.4643137254901957</c:v>
                </c:pt>
                <c:pt idx="22025">
                  <c:v>2.4643137254901957</c:v>
                </c:pt>
                <c:pt idx="22026">
                  <c:v>2.4643137254901957</c:v>
                </c:pt>
                <c:pt idx="22027">
                  <c:v>2.4643137254901957</c:v>
                </c:pt>
                <c:pt idx="22028">
                  <c:v>2.4643137254901957</c:v>
                </c:pt>
                <c:pt idx="22029">
                  <c:v>2.4643137254901957</c:v>
                </c:pt>
                <c:pt idx="22030">
                  <c:v>2.4643137254901957</c:v>
                </c:pt>
                <c:pt idx="22031">
                  <c:v>2.4643137254901957</c:v>
                </c:pt>
                <c:pt idx="22032">
                  <c:v>2.4643137254901957</c:v>
                </c:pt>
                <c:pt idx="22033">
                  <c:v>2.4643137254901957</c:v>
                </c:pt>
                <c:pt idx="22034">
                  <c:v>2.4643137254901957</c:v>
                </c:pt>
                <c:pt idx="22035">
                  <c:v>2.4643137254901957</c:v>
                </c:pt>
                <c:pt idx="22036">
                  <c:v>2.4643137254901957</c:v>
                </c:pt>
                <c:pt idx="22037">
                  <c:v>2.4643137254901957</c:v>
                </c:pt>
                <c:pt idx="22038">
                  <c:v>2.4643137254901957</c:v>
                </c:pt>
                <c:pt idx="22039">
                  <c:v>2.4643137254901957</c:v>
                </c:pt>
                <c:pt idx="22040">
                  <c:v>2.4643137254901957</c:v>
                </c:pt>
                <c:pt idx="22041">
                  <c:v>2.4643137254901957</c:v>
                </c:pt>
                <c:pt idx="22042">
                  <c:v>2.3168627450980392</c:v>
                </c:pt>
                <c:pt idx="22043">
                  <c:v>2.3168627450980392</c:v>
                </c:pt>
                <c:pt idx="22044">
                  <c:v>2.3168627450980392</c:v>
                </c:pt>
                <c:pt idx="22045">
                  <c:v>2.3168627450980392</c:v>
                </c:pt>
                <c:pt idx="22046">
                  <c:v>2.3168627450980392</c:v>
                </c:pt>
                <c:pt idx="22047">
                  <c:v>2.4643137254901957</c:v>
                </c:pt>
                <c:pt idx="22048">
                  <c:v>2.4643137254901957</c:v>
                </c:pt>
                <c:pt idx="22049">
                  <c:v>2.4643137254901957</c:v>
                </c:pt>
                <c:pt idx="22050">
                  <c:v>2.4643137254901957</c:v>
                </c:pt>
                <c:pt idx="22051">
                  <c:v>2.4643137254901957</c:v>
                </c:pt>
                <c:pt idx="22052">
                  <c:v>2.4643137254901957</c:v>
                </c:pt>
                <c:pt idx="22053">
                  <c:v>2.4643137254901957</c:v>
                </c:pt>
                <c:pt idx="22054">
                  <c:v>2.4643137254901957</c:v>
                </c:pt>
                <c:pt idx="22055">
                  <c:v>2.4643137254901957</c:v>
                </c:pt>
                <c:pt idx="22056">
                  <c:v>2.4643137254901957</c:v>
                </c:pt>
                <c:pt idx="22057">
                  <c:v>2.4643137254901957</c:v>
                </c:pt>
                <c:pt idx="22058">
                  <c:v>2.4643137254901957</c:v>
                </c:pt>
                <c:pt idx="22059">
                  <c:v>2.4643137254901957</c:v>
                </c:pt>
                <c:pt idx="22060">
                  <c:v>2.4643137254901957</c:v>
                </c:pt>
                <c:pt idx="22061">
                  <c:v>2.4643137254901957</c:v>
                </c:pt>
                <c:pt idx="22062">
                  <c:v>2.4643137254901957</c:v>
                </c:pt>
                <c:pt idx="22063">
                  <c:v>2.4643137254901957</c:v>
                </c:pt>
                <c:pt idx="22064">
                  <c:v>2.4643137254901957</c:v>
                </c:pt>
                <c:pt idx="22065">
                  <c:v>2.4643137254901957</c:v>
                </c:pt>
                <c:pt idx="22066">
                  <c:v>2.4643137254901957</c:v>
                </c:pt>
                <c:pt idx="22067">
                  <c:v>2.4643137254901957</c:v>
                </c:pt>
                <c:pt idx="22068">
                  <c:v>2.4643137254901957</c:v>
                </c:pt>
                <c:pt idx="22069">
                  <c:v>2.4643137254901957</c:v>
                </c:pt>
                <c:pt idx="22070">
                  <c:v>2.4643137254901957</c:v>
                </c:pt>
                <c:pt idx="22071">
                  <c:v>2.4643137254901957</c:v>
                </c:pt>
                <c:pt idx="22072">
                  <c:v>2.4643137254901957</c:v>
                </c:pt>
                <c:pt idx="22073">
                  <c:v>2.4643137254901957</c:v>
                </c:pt>
                <c:pt idx="22074">
                  <c:v>2.4643137254901957</c:v>
                </c:pt>
                <c:pt idx="22075">
                  <c:v>2.4643137254901957</c:v>
                </c:pt>
                <c:pt idx="22076">
                  <c:v>2.4643137254901957</c:v>
                </c:pt>
                <c:pt idx="22077">
                  <c:v>2.4643137254901957</c:v>
                </c:pt>
                <c:pt idx="22078">
                  <c:v>2.4643137254901957</c:v>
                </c:pt>
                <c:pt idx="22079">
                  <c:v>2.4643137254901957</c:v>
                </c:pt>
                <c:pt idx="22080">
                  <c:v>2.4643137254901957</c:v>
                </c:pt>
                <c:pt idx="22081">
                  <c:v>2.4643137254901957</c:v>
                </c:pt>
                <c:pt idx="22082">
                  <c:v>2.4643137254901957</c:v>
                </c:pt>
                <c:pt idx="22083">
                  <c:v>2.4643137254901957</c:v>
                </c:pt>
                <c:pt idx="22084">
                  <c:v>2.4643137254901957</c:v>
                </c:pt>
                <c:pt idx="22085">
                  <c:v>2.4643137254901957</c:v>
                </c:pt>
                <c:pt idx="22086">
                  <c:v>2.4643137254901957</c:v>
                </c:pt>
                <c:pt idx="22087">
                  <c:v>2.4643137254901957</c:v>
                </c:pt>
                <c:pt idx="22088">
                  <c:v>2.4643137254901957</c:v>
                </c:pt>
                <c:pt idx="22089">
                  <c:v>2.4643137254901957</c:v>
                </c:pt>
                <c:pt idx="22090">
                  <c:v>2.4643137254901957</c:v>
                </c:pt>
                <c:pt idx="22091">
                  <c:v>2.4643137254901957</c:v>
                </c:pt>
                <c:pt idx="22092">
                  <c:v>2.4643137254901957</c:v>
                </c:pt>
                <c:pt idx="22093">
                  <c:v>2.4643137254901957</c:v>
                </c:pt>
                <c:pt idx="22094">
                  <c:v>2.4643137254901957</c:v>
                </c:pt>
                <c:pt idx="22095">
                  <c:v>2.4643137254901957</c:v>
                </c:pt>
                <c:pt idx="22096">
                  <c:v>2.4643137254901957</c:v>
                </c:pt>
                <c:pt idx="22097">
                  <c:v>2.4643137254901957</c:v>
                </c:pt>
                <c:pt idx="22098">
                  <c:v>2.4643137254901957</c:v>
                </c:pt>
                <c:pt idx="22099">
                  <c:v>2.4643137254901957</c:v>
                </c:pt>
                <c:pt idx="22100">
                  <c:v>2.4643137254901957</c:v>
                </c:pt>
                <c:pt idx="22101">
                  <c:v>2.4643137254901957</c:v>
                </c:pt>
                <c:pt idx="22102">
                  <c:v>2.4643137254901957</c:v>
                </c:pt>
                <c:pt idx="22103">
                  <c:v>2.4643137254901957</c:v>
                </c:pt>
                <c:pt idx="22104">
                  <c:v>2.4643137254901957</c:v>
                </c:pt>
                <c:pt idx="22105">
                  <c:v>2.4643137254901957</c:v>
                </c:pt>
                <c:pt idx="22106">
                  <c:v>2.4643137254901957</c:v>
                </c:pt>
                <c:pt idx="22107">
                  <c:v>2.4643137254901957</c:v>
                </c:pt>
                <c:pt idx="22108">
                  <c:v>2.4643137254901957</c:v>
                </c:pt>
                <c:pt idx="22109">
                  <c:v>2.4643137254901957</c:v>
                </c:pt>
                <c:pt idx="22110">
                  <c:v>2.4643137254901957</c:v>
                </c:pt>
                <c:pt idx="22111">
                  <c:v>2.4643137254901957</c:v>
                </c:pt>
                <c:pt idx="22112">
                  <c:v>2.4643137254901957</c:v>
                </c:pt>
                <c:pt idx="22113">
                  <c:v>2.4643137254901957</c:v>
                </c:pt>
                <c:pt idx="22114">
                  <c:v>2.4643137254901957</c:v>
                </c:pt>
                <c:pt idx="22115">
                  <c:v>2.4643137254901957</c:v>
                </c:pt>
                <c:pt idx="22116">
                  <c:v>2.4643137254901957</c:v>
                </c:pt>
                <c:pt idx="22117">
                  <c:v>2.4643137254901957</c:v>
                </c:pt>
                <c:pt idx="22118">
                  <c:v>2.4643137254901957</c:v>
                </c:pt>
                <c:pt idx="22119">
                  <c:v>2.4643137254901957</c:v>
                </c:pt>
                <c:pt idx="22120">
                  <c:v>2.4643137254901957</c:v>
                </c:pt>
                <c:pt idx="22121">
                  <c:v>2.4643137254901957</c:v>
                </c:pt>
                <c:pt idx="22122">
                  <c:v>2.4643137254901957</c:v>
                </c:pt>
                <c:pt idx="22123">
                  <c:v>2.4643137254901957</c:v>
                </c:pt>
                <c:pt idx="22124">
                  <c:v>2.4643137254901957</c:v>
                </c:pt>
                <c:pt idx="22125">
                  <c:v>2.4643137254901957</c:v>
                </c:pt>
                <c:pt idx="22126">
                  <c:v>2.4643137254901957</c:v>
                </c:pt>
                <c:pt idx="22127">
                  <c:v>2.4643137254901957</c:v>
                </c:pt>
                <c:pt idx="22128">
                  <c:v>2.4643137254901957</c:v>
                </c:pt>
                <c:pt idx="22129">
                  <c:v>2.4643137254901957</c:v>
                </c:pt>
                <c:pt idx="22130">
                  <c:v>2.4643137254901957</c:v>
                </c:pt>
                <c:pt idx="22131">
                  <c:v>2.4643137254901957</c:v>
                </c:pt>
                <c:pt idx="22132">
                  <c:v>2.4643137254901957</c:v>
                </c:pt>
                <c:pt idx="22133">
                  <c:v>2.3168627450980392</c:v>
                </c:pt>
                <c:pt idx="22134">
                  <c:v>2.3168627450980392</c:v>
                </c:pt>
                <c:pt idx="22135">
                  <c:v>2.3168627450980392</c:v>
                </c:pt>
                <c:pt idx="22136">
                  <c:v>2.3168627450980392</c:v>
                </c:pt>
                <c:pt idx="22137">
                  <c:v>2.3168627450980392</c:v>
                </c:pt>
                <c:pt idx="22138">
                  <c:v>2.3168627450980392</c:v>
                </c:pt>
                <c:pt idx="22139">
                  <c:v>2.3168627450980392</c:v>
                </c:pt>
                <c:pt idx="22140">
                  <c:v>2.3168627450980392</c:v>
                </c:pt>
                <c:pt idx="22141">
                  <c:v>2.3168627450980392</c:v>
                </c:pt>
                <c:pt idx="22142">
                  <c:v>2.3168627450980392</c:v>
                </c:pt>
                <c:pt idx="22143">
                  <c:v>2.3168627450980392</c:v>
                </c:pt>
                <c:pt idx="22144">
                  <c:v>2.3168627450980392</c:v>
                </c:pt>
                <c:pt idx="22145">
                  <c:v>2.3168627450980392</c:v>
                </c:pt>
                <c:pt idx="22146">
                  <c:v>2.3168627450980392</c:v>
                </c:pt>
                <c:pt idx="22147">
                  <c:v>2.3168627450980392</c:v>
                </c:pt>
                <c:pt idx="22148">
                  <c:v>2.4643137254901957</c:v>
                </c:pt>
                <c:pt idx="22149">
                  <c:v>2.4643137254901957</c:v>
                </c:pt>
                <c:pt idx="22150">
                  <c:v>2.4643137254901957</c:v>
                </c:pt>
                <c:pt idx="22151">
                  <c:v>2.4643137254901957</c:v>
                </c:pt>
                <c:pt idx="22152">
                  <c:v>2.4643137254901957</c:v>
                </c:pt>
                <c:pt idx="22153">
                  <c:v>2.4643137254901957</c:v>
                </c:pt>
                <c:pt idx="22154">
                  <c:v>2.4643137254901957</c:v>
                </c:pt>
                <c:pt idx="22155">
                  <c:v>2.4643137254901957</c:v>
                </c:pt>
                <c:pt idx="22156">
                  <c:v>2.4643137254901957</c:v>
                </c:pt>
                <c:pt idx="22157">
                  <c:v>2.4643137254901957</c:v>
                </c:pt>
                <c:pt idx="22158">
                  <c:v>2.4643137254901957</c:v>
                </c:pt>
                <c:pt idx="22159">
                  <c:v>2.4643137254901957</c:v>
                </c:pt>
                <c:pt idx="22160">
                  <c:v>2.4643137254901957</c:v>
                </c:pt>
                <c:pt idx="22161">
                  <c:v>2.4643137254901957</c:v>
                </c:pt>
                <c:pt idx="22162">
                  <c:v>2.4643137254901957</c:v>
                </c:pt>
                <c:pt idx="22163">
                  <c:v>2.4643137254901957</c:v>
                </c:pt>
                <c:pt idx="22164">
                  <c:v>2.4643137254901957</c:v>
                </c:pt>
                <c:pt idx="22165">
                  <c:v>2.4643137254901957</c:v>
                </c:pt>
                <c:pt idx="22166">
                  <c:v>2.4643137254901957</c:v>
                </c:pt>
                <c:pt idx="22167">
                  <c:v>2.4643137254901957</c:v>
                </c:pt>
                <c:pt idx="22168">
                  <c:v>2.4643137254901957</c:v>
                </c:pt>
                <c:pt idx="22169">
                  <c:v>2.4643137254901957</c:v>
                </c:pt>
                <c:pt idx="22170">
                  <c:v>2.4643137254901957</c:v>
                </c:pt>
                <c:pt idx="22171">
                  <c:v>2.4643137254901957</c:v>
                </c:pt>
                <c:pt idx="22172">
                  <c:v>2.4643137254901957</c:v>
                </c:pt>
                <c:pt idx="22173">
                  <c:v>2.4643137254901957</c:v>
                </c:pt>
                <c:pt idx="22174">
                  <c:v>2.4643137254901957</c:v>
                </c:pt>
                <c:pt idx="22175">
                  <c:v>2.4643137254901957</c:v>
                </c:pt>
                <c:pt idx="22176">
                  <c:v>2.4643137254901957</c:v>
                </c:pt>
                <c:pt idx="22177">
                  <c:v>2.4643137254901957</c:v>
                </c:pt>
                <c:pt idx="22178">
                  <c:v>2.4643137254901957</c:v>
                </c:pt>
                <c:pt idx="22179">
                  <c:v>2.4643137254901957</c:v>
                </c:pt>
                <c:pt idx="22180">
                  <c:v>2.4643137254901957</c:v>
                </c:pt>
                <c:pt idx="22181">
                  <c:v>2.4643137254901957</c:v>
                </c:pt>
                <c:pt idx="22182">
                  <c:v>2.4643137254901957</c:v>
                </c:pt>
                <c:pt idx="22183">
                  <c:v>2.4643137254901957</c:v>
                </c:pt>
                <c:pt idx="22184">
                  <c:v>2.4643137254901957</c:v>
                </c:pt>
                <c:pt idx="22185">
                  <c:v>2.4643137254901957</c:v>
                </c:pt>
                <c:pt idx="22186">
                  <c:v>2.4643137254901957</c:v>
                </c:pt>
                <c:pt idx="22187">
                  <c:v>2.4643137254901957</c:v>
                </c:pt>
                <c:pt idx="22188">
                  <c:v>2.4643137254901957</c:v>
                </c:pt>
                <c:pt idx="22189">
                  <c:v>2.4643137254901957</c:v>
                </c:pt>
                <c:pt idx="22190">
                  <c:v>2.4643137254901957</c:v>
                </c:pt>
                <c:pt idx="22191">
                  <c:v>2.4643137254901957</c:v>
                </c:pt>
                <c:pt idx="22192">
                  <c:v>2.4643137254901957</c:v>
                </c:pt>
                <c:pt idx="22193">
                  <c:v>2.4643137254901957</c:v>
                </c:pt>
                <c:pt idx="22194">
                  <c:v>2.4643137254901957</c:v>
                </c:pt>
                <c:pt idx="22195">
                  <c:v>2.4643137254901957</c:v>
                </c:pt>
                <c:pt idx="22196">
                  <c:v>2.4643137254901957</c:v>
                </c:pt>
                <c:pt idx="22197">
                  <c:v>2.4643137254901957</c:v>
                </c:pt>
                <c:pt idx="22198">
                  <c:v>2.4643137254901957</c:v>
                </c:pt>
                <c:pt idx="22199">
                  <c:v>2.4643137254901957</c:v>
                </c:pt>
                <c:pt idx="22200">
                  <c:v>2.4643137254901957</c:v>
                </c:pt>
                <c:pt idx="22201">
                  <c:v>2.4643137254901957</c:v>
                </c:pt>
                <c:pt idx="22202">
                  <c:v>2.4643137254901957</c:v>
                </c:pt>
                <c:pt idx="22203">
                  <c:v>2.4643137254901957</c:v>
                </c:pt>
                <c:pt idx="22204">
                  <c:v>2.4643137254901957</c:v>
                </c:pt>
                <c:pt idx="22205">
                  <c:v>2.4643137254901957</c:v>
                </c:pt>
                <c:pt idx="22206">
                  <c:v>2.4643137254901957</c:v>
                </c:pt>
                <c:pt idx="22207">
                  <c:v>2.4643137254901957</c:v>
                </c:pt>
                <c:pt idx="22208">
                  <c:v>2.4643137254901957</c:v>
                </c:pt>
                <c:pt idx="22209">
                  <c:v>2.4643137254901957</c:v>
                </c:pt>
                <c:pt idx="22210">
                  <c:v>2.4643137254901957</c:v>
                </c:pt>
                <c:pt idx="22211">
                  <c:v>2.4643137254901957</c:v>
                </c:pt>
                <c:pt idx="22212">
                  <c:v>2.4643137254901957</c:v>
                </c:pt>
                <c:pt idx="22213">
                  <c:v>2.4643137254901957</c:v>
                </c:pt>
                <c:pt idx="22214">
                  <c:v>2.4643137254901957</c:v>
                </c:pt>
                <c:pt idx="22215">
                  <c:v>2.4643137254901957</c:v>
                </c:pt>
                <c:pt idx="22216">
                  <c:v>2.4643137254901957</c:v>
                </c:pt>
                <c:pt idx="22217">
                  <c:v>2.4643137254901957</c:v>
                </c:pt>
                <c:pt idx="22218">
                  <c:v>2.4643137254901957</c:v>
                </c:pt>
                <c:pt idx="22219">
                  <c:v>2.4643137254901957</c:v>
                </c:pt>
                <c:pt idx="22220">
                  <c:v>2.4643137254901957</c:v>
                </c:pt>
                <c:pt idx="22221">
                  <c:v>2.4643137254901957</c:v>
                </c:pt>
                <c:pt idx="22222">
                  <c:v>2.4643137254901957</c:v>
                </c:pt>
                <c:pt idx="22223">
                  <c:v>2.4643137254901957</c:v>
                </c:pt>
                <c:pt idx="22224">
                  <c:v>2.4643137254901957</c:v>
                </c:pt>
                <c:pt idx="22225">
                  <c:v>2.4643137254901957</c:v>
                </c:pt>
                <c:pt idx="22226">
                  <c:v>2.4643137254901957</c:v>
                </c:pt>
                <c:pt idx="22227">
                  <c:v>2.4643137254901957</c:v>
                </c:pt>
                <c:pt idx="22228">
                  <c:v>2.4643137254901957</c:v>
                </c:pt>
                <c:pt idx="22229">
                  <c:v>2.3168627450980392</c:v>
                </c:pt>
                <c:pt idx="22230">
                  <c:v>2.3168627450980392</c:v>
                </c:pt>
                <c:pt idx="22231">
                  <c:v>2.3168627450980392</c:v>
                </c:pt>
                <c:pt idx="22232">
                  <c:v>2.3168627450980392</c:v>
                </c:pt>
                <c:pt idx="22233">
                  <c:v>2.3168627450980392</c:v>
                </c:pt>
                <c:pt idx="22234">
                  <c:v>2.3168627450980392</c:v>
                </c:pt>
                <c:pt idx="22235">
                  <c:v>2.3168627450980392</c:v>
                </c:pt>
                <c:pt idx="22236">
                  <c:v>2.3168627450980392</c:v>
                </c:pt>
                <c:pt idx="22237">
                  <c:v>2.3168627450980392</c:v>
                </c:pt>
                <c:pt idx="22238">
                  <c:v>2.3168627450980392</c:v>
                </c:pt>
                <c:pt idx="22239">
                  <c:v>2.3168627450980392</c:v>
                </c:pt>
                <c:pt idx="22240">
                  <c:v>2.4643137254901957</c:v>
                </c:pt>
                <c:pt idx="22241">
                  <c:v>2.4643137254901957</c:v>
                </c:pt>
                <c:pt idx="22242">
                  <c:v>2.4643137254901957</c:v>
                </c:pt>
                <c:pt idx="22243">
                  <c:v>2.4643137254901957</c:v>
                </c:pt>
                <c:pt idx="22244">
                  <c:v>2.4643137254901957</c:v>
                </c:pt>
                <c:pt idx="22245">
                  <c:v>2.4643137254901957</c:v>
                </c:pt>
                <c:pt idx="22246">
                  <c:v>2.4643137254901957</c:v>
                </c:pt>
                <c:pt idx="22247">
                  <c:v>2.4643137254901957</c:v>
                </c:pt>
                <c:pt idx="22248">
                  <c:v>2.4643137254901957</c:v>
                </c:pt>
                <c:pt idx="22249">
                  <c:v>2.4643137254901957</c:v>
                </c:pt>
                <c:pt idx="22250">
                  <c:v>2.4643137254901957</c:v>
                </c:pt>
                <c:pt idx="22251">
                  <c:v>2.4643137254901957</c:v>
                </c:pt>
                <c:pt idx="22252">
                  <c:v>2.4643137254901957</c:v>
                </c:pt>
                <c:pt idx="22253">
                  <c:v>2.4643137254901957</c:v>
                </c:pt>
                <c:pt idx="22254">
                  <c:v>2.4643137254901957</c:v>
                </c:pt>
                <c:pt idx="22255">
                  <c:v>2.4643137254901957</c:v>
                </c:pt>
                <c:pt idx="22256">
                  <c:v>2.4643137254901957</c:v>
                </c:pt>
                <c:pt idx="22257">
                  <c:v>2.4643137254901957</c:v>
                </c:pt>
                <c:pt idx="22258">
                  <c:v>2.4643137254901957</c:v>
                </c:pt>
                <c:pt idx="22259">
                  <c:v>2.4643137254901957</c:v>
                </c:pt>
                <c:pt idx="22260">
                  <c:v>2.4643137254901957</c:v>
                </c:pt>
                <c:pt idx="22261">
                  <c:v>2.4643137254901957</c:v>
                </c:pt>
                <c:pt idx="22262">
                  <c:v>2.4643137254901957</c:v>
                </c:pt>
                <c:pt idx="22263">
                  <c:v>2.4643137254901957</c:v>
                </c:pt>
                <c:pt idx="22264">
                  <c:v>2.4643137254901957</c:v>
                </c:pt>
                <c:pt idx="22265">
                  <c:v>2.4643137254901957</c:v>
                </c:pt>
                <c:pt idx="22266">
                  <c:v>2.4643137254901957</c:v>
                </c:pt>
                <c:pt idx="22267">
                  <c:v>2.4643137254901957</c:v>
                </c:pt>
                <c:pt idx="22268">
                  <c:v>2.4643137254901957</c:v>
                </c:pt>
                <c:pt idx="22269">
                  <c:v>2.4643137254901957</c:v>
                </c:pt>
                <c:pt idx="22270">
                  <c:v>2.4643137254901957</c:v>
                </c:pt>
                <c:pt idx="22271">
                  <c:v>2.4643137254901957</c:v>
                </c:pt>
                <c:pt idx="22272">
                  <c:v>2.4643137254901957</c:v>
                </c:pt>
                <c:pt idx="22273">
                  <c:v>2.4643137254901957</c:v>
                </c:pt>
                <c:pt idx="22274">
                  <c:v>2.4643137254901957</c:v>
                </c:pt>
                <c:pt idx="22275">
                  <c:v>2.4643137254901957</c:v>
                </c:pt>
                <c:pt idx="22276">
                  <c:v>2.4643137254901957</c:v>
                </c:pt>
                <c:pt idx="22277">
                  <c:v>2.4643137254901957</c:v>
                </c:pt>
                <c:pt idx="22278">
                  <c:v>2.4643137254901957</c:v>
                </c:pt>
                <c:pt idx="22279">
                  <c:v>2.4643137254901957</c:v>
                </c:pt>
                <c:pt idx="22280">
                  <c:v>2.4643137254901957</c:v>
                </c:pt>
                <c:pt idx="22281">
                  <c:v>2.4643137254901957</c:v>
                </c:pt>
                <c:pt idx="22282">
                  <c:v>2.4643137254901957</c:v>
                </c:pt>
                <c:pt idx="22283">
                  <c:v>2.4643137254901957</c:v>
                </c:pt>
                <c:pt idx="22284">
                  <c:v>2.4643137254901957</c:v>
                </c:pt>
                <c:pt idx="22285">
                  <c:v>2.4643137254901957</c:v>
                </c:pt>
                <c:pt idx="22286">
                  <c:v>2.4643137254901957</c:v>
                </c:pt>
                <c:pt idx="22287">
                  <c:v>2.4643137254901957</c:v>
                </c:pt>
                <c:pt idx="22288">
                  <c:v>2.4643137254901957</c:v>
                </c:pt>
                <c:pt idx="22289">
                  <c:v>2.4643137254901957</c:v>
                </c:pt>
                <c:pt idx="22290">
                  <c:v>2.4643137254901957</c:v>
                </c:pt>
                <c:pt idx="22291">
                  <c:v>2.4643137254901957</c:v>
                </c:pt>
                <c:pt idx="22292">
                  <c:v>2.4643137254901957</c:v>
                </c:pt>
                <c:pt idx="22293">
                  <c:v>2.4643137254901957</c:v>
                </c:pt>
                <c:pt idx="22294">
                  <c:v>2.4643137254901957</c:v>
                </c:pt>
                <c:pt idx="22295">
                  <c:v>2.4643137254901957</c:v>
                </c:pt>
                <c:pt idx="22296">
                  <c:v>2.4643137254901957</c:v>
                </c:pt>
                <c:pt idx="22297">
                  <c:v>2.4643137254901957</c:v>
                </c:pt>
                <c:pt idx="22298">
                  <c:v>2.4643137254901957</c:v>
                </c:pt>
                <c:pt idx="22299">
                  <c:v>2.4643137254901957</c:v>
                </c:pt>
                <c:pt idx="22300">
                  <c:v>2.4643137254901957</c:v>
                </c:pt>
                <c:pt idx="22301">
                  <c:v>2.4643137254901957</c:v>
                </c:pt>
                <c:pt idx="22302">
                  <c:v>2.4643137254901957</c:v>
                </c:pt>
                <c:pt idx="22303">
                  <c:v>2.4643137254901957</c:v>
                </c:pt>
                <c:pt idx="22304">
                  <c:v>2.4643137254901957</c:v>
                </c:pt>
                <c:pt idx="22305">
                  <c:v>2.4643137254901957</c:v>
                </c:pt>
                <c:pt idx="22306">
                  <c:v>2.4643137254901957</c:v>
                </c:pt>
                <c:pt idx="22307">
                  <c:v>2.4643137254901957</c:v>
                </c:pt>
                <c:pt idx="22308">
                  <c:v>2.4643137254901957</c:v>
                </c:pt>
                <c:pt idx="22309">
                  <c:v>2.4643137254901957</c:v>
                </c:pt>
                <c:pt idx="22310">
                  <c:v>2.4643137254901957</c:v>
                </c:pt>
                <c:pt idx="22311">
                  <c:v>2.4643137254901957</c:v>
                </c:pt>
                <c:pt idx="22312">
                  <c:v>2.4643137254901957</c:v>
                </c:pt>
                <c:pt idx="22313">
                  <c:v>2.4643137254901957</c:v>
                </c:pt>
                <c:pt idx="22314">
                  <c:v>2.4643137254901957</c:v>
                </c:pt>
                <c:pt idx="22315">
                  <c:v>2.4643137254901957</c:v>
                </c:pt>
                <c:pt idx="22316">
                  <c:v>2.4643137254901957</c:v>
                </c:pt>
                <c:pt idx="22317">
                  <c:v>2.4643137254901957</c:v>
                </c:pt>
                <c:pt idx="22318">
                  <c:v>2.4643137254901957</c:v>
                </c:pt>
                <c:pt idx="22319">
                  <c:v>2.4643137254901957</c:v>
                </c:pt>
                <c:pt idx="22320">
                  <c:v>2.4643137254901957</c:v>
                </c:pt>
                <c:pt idx="22321">
                  <c:v>2.4643137254901957</c:v>
                </c:pt>
                <c:pt idx="22322">
                  <c:v>2.4643137254901957</c:v>
                </c:pt>
                <c:pt idx="22323">
                  <c:v>2.4643137254901957</c:v>
                </c:pt>
                <c:pt idx="22324">
                  <c:v>2.4643137254901957</c:v>
                </c:pt>
                <c:pt idx="22325">
                  <c:v>2.4643137254901957</c:v>
                </c:pt>
                <c:pt idx="22326">
                  <c:v>2.4643137254901957</c:v>
                </c:pt>
                <c:pt idx="22327">
                  <c:v>2.4643137254901957</c:v>
                </c:pt>
                <c:pt idx="22328">
                  <c:v>2.4643137254901957</c:v>
                </c:pt>
                <c:pt idx="22329">
                  <c:v>2.4643137254901957</c:v>
                </c:pt>
                <c:pt idx="22330">
                  <c:v>2.4643137254901957</c:v>
                </c:pt>
                <c:pt idx="22331">
                  <c:v>2.4643137254901957</c:v>
                </c:pt>
                <c:pt idx="22332">
                  <c:v>2.4643137254901957</c:v>
                </c:pt>
                <c:pt idx="22333">
                  <c:v>2.4643137254901957</c:v>
                </c:pt>
                <c:pt idx="22334">
                  <c:v>2.4643137254901957</c:v>
                </c:pt>
                <c:pt idx="22335">
                  <c:v>2.4643137254901957</c:v>
                </c:pt>
                <c:pt idx="22336">
                  <c:v>2.4643137254901957</c:v>
                </c:pt>
                <c:pt idx="22337">
                  <c:v>2.4643137254901957</c:v>
                </c:pt>
                <c:pt idx="22338">
                  <c:v>2.4643137254901957</c:v>
                </c:pt>
                <c:pt idx="22339">
                  <c:v>2.4643137254901957</c:v>
                </c:pt>
                <c:pt idx="22340">
                  <c:v>2.4643137254901957</c:v>
                </c:pt>
                <c:pt idx="22341">
                  <c:v>2.4643137254901957</c:v>
                </c:pt>
                <c:pt idx="22342">
                  <c:v>2.4643137254901957</c:v>
                </c:pt>
                <c:pt idx="22343">
                  <c:v>2.4643137254901957</c:v>
                </c:pt>
                <c:pt idx="22344">
                  <c:v>2.4643137254901957</c:v>
                </c:pt>
                <c:pt idx="22345">
                  <c:v>2.4643137254901957</c:v>
                </c:pt>
                <c:pt idx="22346">
                  <c:v>2.4643137254901957</c:v>
                </c:pt>
                <c:pt idx="22347">
                  <c:v>2.4643137254901957</c:v>
                </c:pt>
                <c:pt idx="22348">
                  <c:v>2.4643137254901957</c:v>
                </c:pt>
                <c:pt idx="22349">
                  <c:v>2.4643137254901957</c:v>
                </c:pt>
                <c:pt idx="22350">
                  <c:v>2.4643137254901957</c:v>
                </c:pt>
                <c:pt idx="22351">
                  <c:v>2.4643137254901957</c:v>
                </c:pt>
                <c:pt idx="22352">
                  <c:v>2.4643137254901957</c:v>
                </c:pt>
                <c:pt idx="22353">
                  <c:v>2.4643137254901957</c:v>
                </c:pt>
                <c:pt idx="22354">
                  <c:v>2.4643137254901957</c:v>
                </c:pt>
                <c:pt idx="22355">
                  <c:v>2.4643137254901957</c:v>
                </c:pt>
                <c:pt idx="22356">
                  <c:v>2.4643137254901957</c:v>
                </c:pt>
                <c:pt idx="22357">
                  <c:v>2.4643137254901957</c:v>
                </c:pt>
                <c:pt idx="22358">
                  <c:v>2.4643137254901957</c:v>
                </c:pt>
                <c:pt idx="22359">
                  <c:v>2.4643137254901957</c:v>
                </c:pt>
                <c:pt idx="22360">
                  <c:v>2.4643137254901957</c:v>
                </c:pt>
                <c:pt idx="22361">
                  <c:v>2.4643137254901957</c:v>
                </c:pt>
                <c:pt idx="22362">
                  <c:v>2.4643137254901957</c:v>
                </c:pt>
                <c:pt idx="22363">
                  <c:v>2.4643137254901957</c:v>
                </c:pt>
                <c:pt idx="22364">
                  <c:v>2.4643137254901957</c:v>
                </c:pt>
                <c:pt idx="22365">
                  <c:v>2.4643137254901957</c:v>
                </c:pt>
                <c:pt idx="22366">
                  <c:v>2.4643137254901957</c:v>
                </c:pt>
                <c:pt idx="22367">
                  <c:v>2.4643137254901957</c:v>
                </c:pt>
                <c:pt idx="22368">
                  <c:v>2.4643137254901957</c:v>
                </c:pt>
                <c:pt idx="22369">
                  <c:v>2.4643137254901957</c:v>
                </c:pt>
                <c:pt idx="22370">
                  <c:v>2.4643137254901957</c:v>
                </c:pt>
                <c:pt idx="22371">
                  <c:v>2.4643137254901957</c:v>
                </c:pt>
                <c:pt idx="22372">
                  <c:v>2.4643137254901957</c:v>
                </c:pt>
                <c:pt idx="22373">
                  <c:v>2.4643137254901957</c:v>
                </c:pt>
                <c:pt idx="22374">
                  <c:v>2.4643137254901957</c:v>
                </c:pt>
                <c:pt idx="22375">
                  <c:v>2.4643137254901957</c:v>
                </c:pt>
                <c:pt idx="22376">
                  <c:v>2.4643137254901957</c:v>
                </c:pt>
                <c:pt idx="22377">
                  <c:v>2.4643137254901957</c:v>
                </c:pt>
                <c:pt idx="22378">
                  <c:v>2.4643137254901957</c:v>
                </c:pt>
                <c:pt idx="22379">
                  <c:v>2.4643137254901957</c:v>
                </c:pt>
                <c:pt idx="22380">
                  <c:v>2.4643137254901957</c:v>
                </c:pt>
                <c:pt idx="22381">
                  <c:v>2.4643137254901957</c:v>
                </c:pt>
                <c:pt idx="22382">
                  <c:v>2.4643137254901957</c:v>
                </c:pt>
                <c:pt idx="22383">
                  <c:v>2.4643137254901957</c:v>
                </c:pt>
                <c:pt idx="22384">
                  <c:v>2.4643137254901957</c:v>
                </c:pt>
                <c:pt idx="22385">
                  <c:v>2.4643137254901957</c:v>
                </c:pt>
                <c:pt idx="22386">
                  <c:v>2.4643137254901957</c:v>
                </c:pt>
                <c:pt idx="22387">
                  <c:v>2.4643137254901957</c:v>
                </c:pt>
                <c:pt idx="22388">
                  <c:v>2.4643137254901957</c:v>
                </c:pt>
                <c:pt idx="22389">
                  <c:v>2.4643137254901957</c:v>
                </c:pt>
                <c:pt idx="22390">
                  <c:v>2.4643137254901957</c:v>
                </c:pt>
                <c:pt idx="22391">
                  <c:v>2.4643137254901957</c:v>
                </c:pt>
                <c:pt idx="22392">
                  <c:v>2.4643137254901957</c:v>
                </c:pt>
                <c:pt idx="22393">
                  <c:v>2.4643137254901957</c:v>
                </c:pt>
                <c:pt idx="22394">
                  <c:v>2.4643137254901957</c:v>
                </c:pt>
                <c:pt idx="22395">
                  <c:v>2.4643137254901957</c:v>
                </c:pt>
                <c:pt idx="22396">
                  <c:v>2.4643137254901957</c:v>
                </c:pt>
                <c:pt idx="22397">
                  <c:v>2.4643137254901957</c:v>
                </c:pt>
                <c:pt idx="22398">
                  <c:v>2.4643137254901957</c:v>
                </c:pt>
                <c:pt idx="22399">
                  <c:v>2.4643137254901957</c:v>
                </c:pt>
                <c:pt idx="22400">
                  <c:v>2.4643137254901957</c:v>
                </c:pt>
                <c:pt idx="22401">
                  <c:v>2.4643137254901957</c:v>
                </c:pt>
                <c:pt idx="22402">
                  <c:v>2.4643137254901957</c:v>
                </c:pt>
                <c:pt idx="22403">
                  <c:v>2.4643137254901957</c:v>
                </c:pt>
                <c:pt idx="22404">
                  <c:v>2.4643137254901957</c:v>
                </c:pt>
                <c:pt idx="22405">
                  <c:v>2.4643137254901957</c:v>
                </c:pt>
                <c:pt idx="22406">
                  <c:v>2.4643137254901957</c:v>
                </c:pt>
                <c:pt idx="22407">
                  <c:v>2.4643137254901957</c:v>
                </c:pt>
                <c:pt idx="22408">
                  <c:v>2.4643137254901957</c:v>
                </c:pt>
                <c:pt idx="22409">
                  <c:v>2.4643137254901957</c:v>
                </c:pt>
                <c:pt idx="22410">
                  <c:v>2.4643137254901957</c:v>
                </c:pt>
                <c:pt idx="22411">
                  <c:v>2.4643137254901957</c:v>
                </c:pt>
                <c:pt idx="22412">
                  <c:v>2.4643137254901957</c:v>
                </c:pt>
                <c:pt idx="22413">
                  <c:v>2.4643137254901957</c:v>
                </c:pt>
                <c:pt idx="22414">
                  <c:v>2.4643137254901957</c:v>
                </c:pt>
                <c:pt idx="22415">
                  <c:v>2.4643137254901957</c:v>
                </c:pt>
                <c:pt idx="22416">
                  <c:v>2.4643137254901957</c:v>
                </c:pt>
                <c:pt idx="22417">
                  <c:v>2.4643137254901957</c:v>
                </c:pt>
                <c:pt idx="22418">
                  <c:v>2.4643137254901957</c:v>
                </c:pt>
                <c:pt idx="22419">
                  <c:v>2.4643137254901957</c:v>
                </c:pt>
                <c:pt idx="22420">
                  <c:v>2.4643137254901957</c:v>
                </c:pt>
                <c:pt idx="22421">
                  <c:v>2.4643137254901957</c:v>
                </c:pt>
                <c:pt idx="22422">
                  <c:v>2.4643137254901957</c:v>
                </c:pt>
                <c:pt idx="22423">
                  <c:v>2.4643137254901957</c:v>
                </c:pt>
                <c:pt idx="22424">
                  <c:v>2.4643137254901957</c:v>
                </c:pt>
                <c:pt idx="22425">
                  <c:v>2.4643137254901957</c:v>
                </c:pt>
                <c:pt idx="22426">
                  <c:v>2.4643137254901957</c:v>
                </c:pt>
                <c:pt idx="22427">
                  <c:v>2.4643137254901957</c:v>
                </c:pt>
                <c:pt idx="22428">
                  <c:v>2.4643137254901957</c:v>
                </c:pt>
                <c:pt idx="22429">
                  <c:v>2.4643137254901957</c:v>
                </c:pt>
                <c:pt idx="22430">
                  <c:v>2.4643137254901957</c:v>
                </c:pt>
                <c:pt idx="22431">
                  <c:v>2.4643137254901957</c:v>
                </c:pt>
                <c:pt idx="22432">
                  <c:v>2.4643137254901957</c:v>
                </c:pt>
                <c:pt idx="22433">
                  <c:v>2.4643137254901957</c:v>
                </c:pt>
                <c:pt idx="22434">
                  <c:v>2.4643137254901957</c:v>
                </c:pt>
                <c:pt idx="22435">
                  <c:v>2.4643137254901957</c:v>
                </c:pt>
                <c:pt idx="22436">
                  <c:v>2.4643137254901957</c:v>
                </c:pt>
                <c:pt idx="22437">
                  <c:v>2.4643137254901957</c:v>
                </c:pt>
                <c:pt idx="22438">
                  <c:v>2.4643137254901957</c:v>
                </c:pt>
                <c:pt idx="22439">
                  <c:v>2.4643137254901957</c:v>
                </c:pt>
                <c:pt idx="22440">
                  <c:v>2.4643137254901957</c:v>
                </c:pt>
                <c:pt idx="22441">
                  <c:v>2.4643137254901957</c:v>
                </c:pt>
                <c:pt idx="22442">
                  <c:v>2.4643137254901957</c:v>
                </c:pt>
                <c:pt idx="22443">
                  <c:v>2.4643137254901957</c:v>
                </c:pt>
                <c:pt idx="22444">
                  <c:v>2.4643137254901957</c:v>
                </c:pt>
                <c:pt idx="22445">
                  <c:v>2.4643137254901957</c:v>
                </c:pt>
                <c:pt idx="22446">
                  <c:v>2.4643137254901957</c:v>
                </c:pt>
                <c:pt idx="22447">
                  <c:v>2.4643137254901957</c:v>
                </c:pt>
                <c:pt idx="22448">
                  <c:v>2.4643137254901957</c:v>
                </c:pt>
                <c:pt idx="22449">
                  <c:v>2.4643137254901957</c:v>
                </c:pt>
                <c:pt idx="22450">
                  <c:v>2.4643137254901957</c:v>
                </c:pt>
                <c:pt idx="22451">
                  <c:v>2.4643137254901957</c:v>
                </c:pt>
                <c:pt idx="22452">
                  <c:v>2.4643137254901957</c:v>
                </c:pt>
                <c:pt idx="22453">
                  <c:v>2.4643137254901957</c:v>
                </c:pt>
                <c:pt idx="22454">
                  <c:v>2.4643137254901957</c:v>
                </c:pt>
                <c:pt idx="22455">
                  <c:v>2.4643137254901957</c:v>
                </c:pt>
                <c:pt idx="22456">
                  <c:v>2.4643137254901957</c:v>
                </c:pt>
                <c:pt idx="22457">
                  <c:v>2.4643137254901957</c:v>
                </c:pt>
                <c:pt idx="22458">
                  <c:v>2.4643137254901957</c:v>
                </c:pt>
                <c:pt idx="22459">
                  <c:v>2.4643137254901957</c:v>
                </c:pt>
                <c:pt idx="22460">
                  <c:v>2.4643137254901957</c:v>
                </c:pt>
                <c:pt idx="22461">
                  <c:v>2.4643137254901957</c:v>
                </c:pt>
                <c:pt idx="22462">
                  <c:v>2.4643137254901957</c:v>
                </c:pt>
                <c:pt idx="22463">
                  <c:v>2.4643137254901957</c:v>
                </c:pt>
                <c:pt idx="22464">
                  <c:v>2.4643137254901957</c:v>
                </c:pt>
                <c:pt idx="22465">
                  <c:v>2.4643137254901957</c:v>
                </c:pt>
                <c:pt idx="22466">
                  <c:v>2.4643137254901957</c:v>
                </c:pt>
                <c:pt idx="22467">
                  <c:v>2.4643137254901957</c:v>
                </c:pt>
                <c:pt idx="22468">
                  <c:v>2.4643137254901957</c:v>
                </c:pt>
                <c:pt idx="22469">
                  <c:v>2.4643137254901957</c:v>
                </c:pt>
                <c:pt idx="22470">
                  <c:v>2.4643137254901957</c:v>
                </c:pt>
                <c:pt idx="22471">
                  <c:v>2.4643137254901957</c:v>
                </c:pt>
                <c:pt idx="22472">
                  <c:v>2.4643137254901957</c:v>
                </c:pt>
                <c:pt idx="22473">
                  <c:v>2.4643137254901957</c:v>
                </c:pt>
                <c:pt idx="22474">
                  <c:v>2.4643137254901957</c:v>
                </c:pt>
                <c:pt idx="22475">
                  <c:v>2.4643137254901957</c:v>
                </c:pt>
                <c:pt idx="22476">
                  <c:v>2.4643137254901957</c:v>
                </c:pt>
                <c:pt idx="22477">
                  <c:v>2.4643137254901957</c:v>
                </c:pt>
                <c:pt idx="22478">
                  <c:v>2.4643137254901957</c:v>
                </c:pt>
                <c:pt idx="22479">
                  <c:v>2.4643137254901957</c:v>
                </c:pt>
                <c:pt idx="22480">
                  <c:v>2.4643137254901957</c:v>
                </c:pt>
                <c:pt idx="22481">
                  <c:v>2.4643137254901957</c:v>
                </c:pt>
                <c:pt idx="22482">
                  <c:v>2.4643137254901957</c:v>
                </c:pt>
                <c:pt idx="22483">
                  <c:v>2.4643137254901957</c:v>
                </c:pt>
                <c:pt idx="22484">
                  <c:v>2.4643137254901957</c:v>
                </c:pt>
                <c:pt idx="22485">
                  <c:v>2.4643137254901957</c:v>
                </c:pt>
                <c:pt idx="22486">
                  <c:v>2.4643137254901957</c:v>
                </c:pt>
                <c:pt idx="22487">
                  <c:v>2.4643137254901957</c:v>
                </c:pt>
                <c:pt idx="22488">
                  <c:v>2.4643137254901957</c:v>
                </c:pt>
                <c:pt idx="22489">
                  <c:v>2.4643137254901957</c:v>
                </c:pt>
                <c:pt idx="22490">
                  <c:v>2.4643137254901957</c:v>
                </c:pt>
                <c:pt idx="22491">
                  <c:v>2.4643137254901957</c:v>
                </c:pt>
                <c:pt idx="22492">
                  <c:v>2.4643137254901957</c:v>
                </c:pt>
                <c:pt idx="22493">
                  <c:v>2.4643137254901957</c:v>
                </c:pt>
                <c:pt idx="22494">
                  <c:v>2.4643137254901957</c:v>
                </c:pt>
                <c:pt idx="22495">
                  <c:v>2.4643137254901957</c:v>
                </c:pt>
                <c:pt idx="22496">
                  <c:v>2.4643137254901957</c:v>
                </c:pt>
                <c:pt idx="22497">
                  <c:v>2.4643137254901957</c:v>
                </c:pt>
                <c:pt idx="22498">
                  <c:v>2.4643137254901957</c:v>
                </c:pt>
                <c:pt idx="22499">
                  <c:v>2.4643137254901957</c:v>
                </c:pt>
                <c:pt idx="22500">
                  <c:v>2.4643137254901957</c:v>
                </c:pt>
                <c:pt idx="22501">
                  <c:v>2.4643137254901957</c:v>
                </c:pt>
                <c:pt idx="22502">
                  <c:v>2.4643137254901957</c:v>
                </c:pt>
                <c:pt idx="22503">
                  <c:v>2.4643137254901957</c:v>
                </c:pt>
                <c:pt idx="22504">
                  <c:v>2.4643137254901957</c:v>
                </c:pt>
                <c:pt idx="22505">
                  <c:v>2.4643137254901957</c:v>
                </c:pt>
                <c:pt idx="22506">
                  <c:v>2.4643137254901957</c:v>
                </c:pt>
                <c:pt idx="22507">
                  <c:v>2.4643137254901957</c:v>
                </c:pt>
                <c:pt idx="22508">
                  <c:v>2.4643137254901957</c:v>
                </c:pt>
                <c:pt idx="22509">
                  <c:v>2.4643137254901957</c:v>
                </c:pt>
                <c:pt idx="22510">
                  <c:v>2.4643137254901957</c:v>
                </c:pt>
                <c:pt idx="22511">
                  <c:v>2.4643137254901957</c:v>
                </c:pt>
                <c:pt idx="22512">
                  <c:v>2.4643137254901957</c:v>
                </c:pt>
                <c:pt idx="22513">
                  <c:v>2.4643137254901957</c:v>
                </c:pt>
                <c:pt idx="22514">
                  <c:v>2.4643137254901957</c:v>
                </c:pt>
                <c:pt idx="22515">
                  <c:v>2.4643137254901957</c:v>
                </c:pt>
                <c:pt idx="22516">
                  <c:v>2.4643137254901957</c:v>
                </c:pt>
                <c:pt idx="22517">
                  <c:v>2.4643137254901957</c:v>
                </c:pt>
                <c:pt idx="22518">
                  <c:v>2.4643137254901957</c:v>
                </c:pt>
                <c:pt idx="22519">
                  <c:v>2.4643137254901957</c:v>
                </c:pt>
                <c:pt idx="22520">
                  <c:v>2.4643137254901957</c:v>
                </c:pt>
                <c:pt idx="22521">
                  <c:v>2.4643137254901957</c:v>
                </c:pt>
                <c:pt idx="22522">
                  <c:v>2.4643137254901957</c:v>
                </c:pt>
                <c:pt idx="22523">
                  <c:v>2.4643137254901957</c:v>
                </c:pt>
                <c:pt idx="22524">
                  <c:v>2.4643137254901957</c:v>
                </c:pt>
                <c:pt idx="22525">
                  <c:v>2.4643137254901957</c:v>
                </c:pt>
                <c:pt idx="22526">
                  <c:v>2.4643137254901957</c:v>
                </c:pt>
                <c:pt idx="22527">
                  <c:v>2.4643137254901957</c:v>
                </c:pt>
                <c:pt idx="22528">
                  <c:v>2.4643137254901957</c:v>
                </c:pt>
                <c:pt idx="22529">
                  <c:v>2.4643137254901957</c:v>
                </c:pt>
                <c:pt idx="22530">
                  <c:v>2.4643137254901957</c:v>
                </c:pt>
                <c:pt idx="22531">
                  <c:v>2.4643137254901957</c:v>
                </c:pt>
                <c:pt idx="22532">
                  <c:v>2.4643137254901957</c:v>
                </c:pt>
                <c:pt idx="22533">
                  <c:v>2.4643137254901957</c:v>
                </c:pt>
                <c:pt idx="22534">
                  <c:v>2.4643137254901957</c:v>
                </c:pt>
                <c:pt idx="22535">
                  <c:v>2.4643137254901957</c:v>
                </c:pt>
                <c:pt idx="22536">
                  <c:v>2.4643137254901957</c:v>
                </c:pt>
                <c:pt idx="22537">
                  <c:v>2.4643137254901957</c:v>
                </c:pt>
                <c:pt idx="22538">
                  <c:v>2.4643137254901957</c:v>
                </c:pt>
                <c:pt idx="22539">
                  <c:v>2.4643137254901957</c:v>
                </c:pt>
                <c:pt idx="22540">
                  <c:v>2.4643137254901957</c:v>
                </c:pt>
                <c:pt idx="22541">
                  <c:v>2.4643137254901957</c:v>
                </c:pt>
                <c:pt idx="22542">
                  <c:v>2.4643137254901957</c:v>
                </c:pt>
                <c:pt idx="22543">
                  <c:v>2.4643137254901957</c:v>
                </c:pt>
                <c:pt idx="22544">
                  <c:v>2.4643137254901957</c:v>
                </c:pt>
                <c:pt idx="22545">
                  <c:v>2.4643137254901957</c:v>
                </c:pt>
                <c:pt idx="22546">
                  <c:v>2.4643137254901957</c:v>
                </c:pt>
                <c:pt idx="22547">
                  <c:v>2.4643137254901957</c:v>
                </c:pt>
                <c:pt idx="22548">
                  <c:v>2.4643137254901957</c:v>
                </c:pt>
                <c:pt idx="22549">
                  <c:v>2.4643137254901957</c:v>
                </c:pt>
                <c:pt idx="22550">
                  <c:v>2.4643137254901957</c:v>
                </c:pt>
                <c:pt idx="22551">
                  <c:v>2.4643137254901957</c:v>
                </c:pt>
                <c:pt idx="22552">
                  <c:v>2.4643137254901957</c:v>
                </c:pt>
                <c:pt idx="22553">
                  <c:v>2.4643137254901957</c:v>
                </c:pt>
                <c:pt idx="22554">
                  <c:v>2.4643137254901957</c:v>
                </c:pt>
                <c:pt idx="22555">
                  <c:v>2.4643137254901957</c:v>
                </c:pt>
                <c:pt idx="22556">
                  <c:v>2.4643137254901957</c:v>
                </c:pt>
                <c:pt idx="22557">
                  <c:v>2.4643137254901957</c:v>
                </c:pt>
                <c:pt idx="22558">
                  <c:v>2.4643137254901957</c:v>
                </c:pt>
                <c:pt idx="22559">
                  <c:v>2.4643137254901957</c:v>
                </c:pt>
                <c:pt idx="22560">
                  <c:v>2.4643137254901957</c:v>
                </c:pt>
                <c:pt idx="22561">
                  <c:v>2.4643137254901957</c:v>
                </c:pt>
                <c:pt idx="22562">
                  <c:v>2.4643137254901957</c:v>
                </c:pt>
                <c:pt idx="22563">
                  <c:v>2.4643137254901957</c:v>
                </c:pt>
                <c:pt idx="22564">
                  <c:v>2.4643137254901957</c:v>
                </c:pt>
                <c:pt idx="22565">
                  <c:v>2.4643137254901957</c:v>
                </c:pt>
                <c:pt idx="22566">
                  <c:v>2.4643137254901957</c:v>
                </c:pt>
                <c:pt idx="22567">
                  <c:v>2.4643137254901957</c:v>
                </c:pt>
                <c:pt idx="22568">
                  <c:v>2.4643137254901957</c:v>
                </c:pt>
                <c:pt idx="22569">
                  <c:v>2.4643137254901957</c:v>
                </c:pt>
                <c:pt idx="22570">
                  <c:v>2.4643137254901957</c:v>
                </c:pt>
                <c:pt idx="22571">
                  <c:v>2.4643137254901957</c:v>
                </c:pt>
                <c:pt idx="22572">
                  <c:v>2.4643137254901957</c:v>
                </c:pt>
                <c:pt idx="22573">
                  <c:v>2.4643137254901957</c:v>
                </c:pt>
                <c:pt idx="22574">
                  <c:v>2.4643137254901957</c:v>
                </c:pt>
                <c:pt idx="22575">
                  <c:v>2.4643137254901957</c:v>
                </c:pt>
                <c:pt idx="22576">
                  <c:v>2.4643137254901957</c:v>
                </c:pt>
                <c:pt idx="22577">
                  <c:v>2.4643137254901957</c:v>
                </c:pt>
                <c:pt idx="22578">
                  <c:v>2.4643137254901957</c:v>
                </c:pt>
                <c:pt idx="22579">
                  <c:v>2.4643137254901957</c:v>
                </c:pt>
                <c:pt idx="22580">
                  <c:v>2.4643137254901957</c:v>
                </c:pt>
                <c:pt idx="22581">
                  <c:v>2.4643137254901957</c:v>
                </c:pt>
                <c:pt idx="22582">
                  <c:v>2.4643137254901957</c:v>
                </c:pt>
                <c:pt idx="22583">
                  <c:v>2.4643137254901957</c:v>
                </c:pt>
                <c:pt idx="22584">
                  <c:v>2.4643137254901957</c:v>
                </c:pt>
                <c:pt idx="22585">
                  <c:v>2.4643137254901957</c:v>
                </c:pt>
                <c:pt idx="22586">
                  <c:v>2.4643137254901957</c:v>
                </c:pt>
                <c:pt idx="22587">
                  <c:v>2.4643137254901957</c:v>
                </c:pt>
                <c:pt idx="22588">
                  <c:v>2.4643137254901957</c:v>
                </c:pt>
                <c:pt idx="22589">
                  <c:v>2.4643137254901957</c:v>
                </c:pt>
                <c:pt idx="22590">
                  <c:v>2.4643137254901957</c:v>
                </c:pt>
                <c:pt idx="22591">
                  <c:v>2.4643137254901957</c:v>
                </c:pt>
                <c:pt idx="22592">
                  <c:v>2.4643137254901957</c:v>
                </c:pt>
                <c:pt idx="22593">
                  <c:v>2.4643137254901957</c:v>
                </c:pt>
                <c:pt idx="22594">
                  <c:v>2.4643137254901957</c:v>
                </c:pt>
                <c:pt idx="22595">
                  <c:v>2.4643137254901957</c:v>
                </c:pt>
                <c:pt idx="22596">
                  <c:v>2.4643137254901957</c:v>
                </c:pt>
                <c:pt idx="22597">
                  <c:v>2.4643137254901957</c:v>
                </c:pt>
                <c:pt idx="22598">
                  <c:v>2.4643137254901957</c:v>
                </c:pt>
                <c:pt idx="22599">
                  <c:v>2.4643137254901957</c:v>
                </c:pt>
                <c:pt idx="22600">
                  <c:v>2.4643137254901957</c:v>
                </c:pt>
                <c:pt idx="22601">
                  <c:v>2.4643137254901957</c:v>
                </c:pt>
                <c:pt idx="22602">
                  <c:v>2.4643137254901957</c:v>
                </c:pt>
                <c:pt idx="22603">
                  <c:v>2.4643137254901957</c:v>
                </c:pt>
                <c:pt idx="22604">
                  <c:v>2.4643137254901957</c:v>
                </c:pt>
                <c:pt idx="22605">
                  <c:v>2.4643137254901957</c:v>
                </c:pt>
                <c:pt idx="22606">
                  <c:v>2.4643137254901957</c:v>
                </c:pt>
                <c:pt idx="22607">
                  <c:v>2.4643137254901957</c:v>
                </c:pt>
                <c:pt idx="22608">
                  <c:v>2.4643137254901957</c:v>
                </c:pt>
                <c:pt idx="22609">
                  <c:v>2.4643137254901957</c:v>
                </c:pt>
                <c:pt idx="22610">
                  <c:v>2.4643137254901957</c:v>
                </c:pt>
                <c:pt idx="22611">
                  <c:v>2.4643137254901957</c:v>
                </c:pt>
                <c:pt idx="22612">
                  <c:v>2.4643137254901957</c:v>
                </c:pt>
                <c:pt idx="22613">
                  <c:v>2.4643137254901957</c:v>
                </c:pt>
                <c:pt idx="22614">
                  <c:v>2.4643137254901957</c:v>
                </c:pt>
                <c:pt idx="22615">
                  <c:v>2.4643137254901957</c:v>
                </c:pt>
                <c:pt idx="22616">
                  <c:v>2.4643137254901957</c:v>
                </c:pt>
                <c:pt idx="22617">
                  <c:v>2.4643137254901957</c:v>
                </c:pt>
                <c:pt idx="22618">
                  <c:v>2.4643137254901957</c:v>
                </c:pt>
                <c:pt idx="22619">
                  <c:v>2.4643137254901957</c:v>
                </c:pt>
                <c:pt idx="22620">
                  <c:v>2.4643137254901957</c:v>
                </c:pt>
                <c:pt idx="22621">
                  <c:v>2.4643137254901957</c:v>
                </c:pt>
                <c:pt idx="22622">
                  <c:v>2.4643137254901957</c:v>
                </c:pt>
                <c:pt idx="22623">
                  <c:v>2.4643137254901957</c:v>
                </c:pt>
                <c:pt idx="22624">
                  <c:v>2.4643137254901957</c:v>
                </c:pt>
                <c:pt idx="22625">
                  <c:v>2.4643137254901957</c:v>
                </c:pt>
                <c:pt idx="22626">
                  <c:v>2.4643137254901957</c:v>
                </c:pt>
                <c:pt idx="22627">
                  <c:v>2.4643137254901957</c:v>
                </c:pt>
                <c:pt idx="22628">
                  <c:v>2.4643137254901957</c:v>
                </c:pt>
                <c:pt idx="22629">
                  <c:v>2.4643137254901957</c:v>
                </c:pt>
                <c:pt idx="22630">
                  <c:v>2.4643137254901957</c:v>
                </c:pt>
                <c:pt idx="22631">
                  <c:v>2.4643137254901957</c:v>
                </c:pt>
                <c:pt idx="22632">
                  <c:v>2.4643137254901957</c:v>
                </c:pt>
                <c:pt idx="22633">
                  <c:v>2.4643137254901957</c:v>
                </c:pt>
                <c:pt idx="22634">
                  <c:v>2.4643137254901957</c:v>
                </c:pt>
                <c:pt idx="22635">
                  <c:v>2.4643137254901957</c:v>
                </c:pt>
                <c:pt idx="22636">
                  <c:v>2.4643137254901957</c:v>
                </c:pt>
                <c:pt idx="22637">
                  <c:v>2.4643137254901957</c:v>
                </c:pt>
                <c:pt idx="22638">
                  <c:v>2.4643137254901957</c:v>
                </c:pt>
                <c:pt idx="22639">
                  <c:v>2.4643137254901957</c:v>
                </c:pt>
                <c:pt idx="22640">
                  <c:v>2.4643137254901957</c:v>
                </c:pt>
                <c:pt idx="22641">
                  <c:v>2.4643137254901957</c:v>
                </c:pt>
                <c:pt idx="22642">
                  <c:v>2.4643137254901957</c:v>
                </c:pt>
                <c:pt idx="22643">
                  <c:v>2.4643137254901957</c:v>
                </c:pt>
                <c:pt idx="22644">
                  <c:v>2.4643137254901957</c:v>
                </c:pt>
                <c:pt idx="22645">
                  <c:v>2.4643137254901957</c:v>
                </c:pt>
                <c:pt idx="22646">
                  <c:v>2.4643137254901957</c:v>
                </c:pt>
                <c:pt idx="22647">
                  <c:v>2.4643137254901957</c:v>
                </c:pt>
                <c:pt idx="22648">
                  <c:v>2.4643137254901957</c:v>
                </c:pt>
                <c:pt idx="22649">
                  <c:v>2.4643137254901957</c:v>
                </c:pt>
                <c:pt idx="22650">
                  <c:v>2.4643137254901957</c:v>
                </c:pt>
                <c:pt idx="22651">
                  <c:v>2.4643137254901957</c:v>
                </c:pt>
                <c:pt idx="22652">
                  <c:v>2.4643137254901957</c:v>
                </c:pt>
                <c:pt idx="22653">
                  <c:v>2.4643137254901957</c:v>
                </c:pt>
                <c:pt idx="22654">
                  <c:v>2.4643137254901957</c:v>
                </c:pt>
                <c:pt idx="22655">
                  <c:v>2.4643137254901957</c:v>
                </c:pt>
                <c:pt idx="22656">
                  <c:v>2.4643137254901957</c:v>
                </c:pt>
                <c:pt idx="22657">
                  <c:v>2.4643137254901957</c:v>
                </c:pt>
                <c:pt idx="22658">
                  <c:v>2.4643137254901957</c:v>
                </c:pt>
                <c:pt idx="22659">
                  <c:v>2.4643137254901957</c:v>
                </c:pt>
                <c:pt idx="22660">
                  <c:v>2.4643137254901957</c:v>
                </c:pt>
                <c:pt idx="22661">
                  <c:v>2.4643137254901957</c:v>
                </c:pt>
                <c:pt idx="22662">
                  <c:v>2.4643137254901957</c:v>
                </c:pt>
                <c:pt idx="22663">
                  <c:v>2.4643137254901957</c:v>
                </c:pt>
                <c:pt idx="22664">
                  <c:v>2.4643137254901957</c:v>
                </c:pt>
                <c:pt idx="22665">
                  <c:v>2.4643137254901957</c:v>
                </c:pt>
                <c:pt idx="22666">
                  <c:v>2.4643137254901957</c:v>
                </c:pt>
                <c:pt idx="22667">
                  <c:v>2.4643137254901957</c:v>
                </c:pt>
                <c:pt idx="22668">
                  <c:v>2.4643137254901957</c:v>
                </c:pt>
                <c:pt idx="22669">
                  <c:v>2.4643137254901957</c:v>
                </c:pt>
                <c:pt idx="22670">
                  <c:v>2.4643137254901957</c:v>
                </c:pt>
                <c:pt idx="22671">
                  <c:v>2.4643137254901957</c:v>
                </c:pt>
                <c:pt idx="22672">
                  <c:v>2.4643137254901957</c:v>
                </c:pt>
                <c:pt idx="22673">
                  <c:v>2.4643137254901957</c:v>
                </c:pt>
                <c:pt idx="22674">
                  <c:v>2.4643137254901957</c:v>
                </c:pt>
                <c:pt idx="22675">
                  <c:v>2.4643137254901957</c:v>
                </c:pt>
                <c:pt idx="22676">
                  <c:v>2.4643137254901957</c:v>
                </c:pt>
                <c:pt idx="22677">
                  <c:v>2.4643137254901957</c:v>
                </c:pt>
                <c:pt idx="22678">
                  <c:v>2.4643137254901957</c:v>
                </c:pt>
                <c:pt idx="22679">
                  <c:v>2.4643137254901957</c:v>
                </c:pt>
                <c:pt idx="22680">
                  <c:v>2.4643137254901957</c:v>
                </c:pt>
                <c:pt idx="22681">
                  <c:v>2.4643137254901957</c:v>
                </c:pt>
                <c:pt idx="22682">
                  <c:v>2.4643137254901957</c:v>
                </c:pt>
                <c:pt idx="22683">
                  <c:v>2.4643137254901957</c:v>
                </c:pt>
                <c:pt idx="22684">
                  <c:v>2.4643137254901957</c:v>
                </c:pt>
                <c:pt idx="22685">
                  <c:v>2.4643137254901957</c:v>
                </c:pt>
                <c:pt idx="22686">
                  <c:v>2.4643137254901957</c:v>
                </c:pt>
                <c:pt idx="22687">
                  <c:v>2.4643137254901957</c:v>
                </c:pt>
                <c:pt idx="22688">
                  <c:v>2.4643137254901957</c:v>
                </c:pt>
                <c:pt idx="22689">
                  <c:v>2.4643137254901957</c:v>
                </c:pt>
                <c:pt idx="22690">
                  <c:v>2.4643137254901957</c:v>
                </c:pt>
                <c:pt idx="22691">
                  <c:v>2.4643137254901957</c:v>
                </c:pt>
                <c:pt idx="22692">
                  <c:v>2.4643137254901957</c:v>
                </c:pt>
                <c:pt idx="22693">
                  <c:v>2.4643137254901957</c:v>
                </c:pt>
                <c:pt idx="22694">
                  <c:v>2.4643137254901957</c:v>
                </c:pt>
                <c:pt idx="22695">
                  <c:v>2.4643137254901957</c:v>
                </c:pt>
                <c:pt idx="22696">
                  <c:v>2.4643137254901957</c:v>
                </c:pt>
                <c:pt idx="22697">
                  <c:v>2.4643137254901957</c:v>
                </c:pt>
                <c:pt idx="22698">
                  <c:v>2.4643137254901957</c:v>
                </c:pt>
                <c:pt idx="22699">
                  <c:v>2.4643137254901957</c:v>
                </c:pt>
                <c:pt idx="22700">
                  <c:v>2.4643137254901957</c:v>
                </c:pt>
                <c:pt idx="22701">
                  <c:v>2.4643137254901957</c:v>
                </c:pt>
                <c:pt idx="22702">
                  <c:v>2.4643137254901957</c:v>
                </c:pt>
                <c:pt idx="22703">
                  <c:v>2.4643137254901957</c:v>
                </c:pt>
                <c:pt idx="22704">
                  <c:v>2.4643137254901957</c:v>
                </c:pt>
                <c:pt idx="22705">
                  <c:v>2.4643137254901957</c:v>
                </c:pt>
                <c:pt idx="22706">
                  <c:v>2.4643137254901957</c:v>
                </c:pt>
                <c:pt idx="22707">
                  <c:v>2.4643137254901957</c:v>
                </c:pt>
                <c:pt idx="22708">
                  <c:v>2.4643137254901957</c:v>
                </c:pt>
                <c:pt idx="22709">
                  <c:v>2.4643137254901957</c:v>
                </c:pt>
                <c:pt idx="22710">
                  <c:v>2.4643137254901957</c:v>
                </c:pt>
                <c:pt idx="22711">
                  <c:v>2.4643137254901957</c:v>
                </c:pt>
                <c:pt idx="22712">
                  <c:v>2.4643137254901957</c:v>
                </c:pt>
                <c:pt idx="22713">
                  <c:v>2.4643137254901957</c:v>
                </c:pt>
                <c:pt idx="22714">
                  <c:v>2.4643137254901957</c:v>
                </c:pt>
                <c:pt idx="22715">
                  <c:v>2.4643137254901957</c:v>
                </c:pt>
                <c:pt idx="22716">
                  <c:v>2.4643137254901957</c:v>
                </c:pt>
                <c:pt idx="22717">
                  <c:v>2.4643137254901957</c:v>
                </c:pt>
                <c:pt idx="22718">
                  <c:v>2.4643137254901957</c:v>
                </c:pt>
                <c:pt idx="22719">
                  <c:v>2.4643137254901957</c:v>
                </c:pt>
                <c:pt idx="22720">
                  <c:v>2.4643137254901957</c:v>
                </c:pt>
                <c:pt idx="22721">
                  <c:v>2.4643137254901957</c:v>
                </c:pt>
                <c:pt idx="22722">
                  <c:v>2.4643137254901957</c:v>
                </c:pt>
                <c:pt idx="22723">
                  <c:v>2.4643137254901957</c:v>
                </c:pt>
                <c:pt idx="22724">
                  <c:v>2.4643137254901957</c:v>
                </c:pt>
                <c:pt idx="22725">
                  <c:v>2.4643137254901957</c:v>
                </c:pt>
                <c:pt idx="22726">
                  <c:v>2.4643137254901957</c:v>
                </c:pt>
                <c:pt idx="22727">
                  <c:v>2.4643137254901957</c:v>
                </c:pt>
                <c:pt idx="22728">
                  <c:v>2.4643137254901957</c:v>
                </c:pt>
                <c:pt idx="22729">
                  <c:v>2.4643137254901957</c:v>
                </c:pt>
                <c:pt idx="22730">
                  <c:v>2.4643137254901957</c:v>
                </c:pt>
                <c:pt idx="22731">
                  <c:v>2.4643137254901957</c:v>
                </c:pt>
                <c:pt idx="22732">
                  <c:v>2.4643137254901957</c:v>
                </c:pt>
                <c:pt idx="22733">
                  <c:v>2.4643137254901957</c:v>
                </c:pt>
                <c:pt idx="22734">
                  <c:v>2.4643137254901957</c:v>
                </c:pt>
                <c:pt idx="22735">
                  <c:v>2.4643137254901957</c:v>
                </c:pt>
                <c:pt idx="22736">
                  <c:v>2.4643137254901957</c:v>
                </c:pt>
                <c:pt idx="22737">
                  <c:v>2.4643137254901957</c:v>
                </c:pt>
                <c:pt idx="22738">
                  <c:v>2.4643137254901957</c:v>
                </c:pt>
                <c:pt idx="22739">
                  <c:v>2.4643137254901957</c:v>
                </c:pt>
                <c:pt idx="22740">
                  <c:v>2.4643137254901957</c:v>
                </c:pt>
                <c:pt idx="22741">
                  <c:v>2.4643137254901957</c:v>
                </c:pt>
                <c:pt idx="22742">
                  <c:v>2.4643137254901957</c:v>
                </c:pt>
                <c:pt idx="22743">
                  <c:v>2.4643137254901957</c:v>
                </c:pt>
                <c:pt idx="22744">
                  <c:v>2.4643137254901957</c:v>
                </c:pt>
                <c:pt idx="22745">
                  <c:v>2.4643137254901957</c:v>
                </c:pt>
                <c:pt idx="22746">
                  <c:v>2.4643137254901957</c:v>
                </c:pt>
                <c:pt idx="22747">
                  <c:v>2.4643137254901957</c:v>
                </c:pt>
                <c:pt idx="22748">
                  <c:v>2.4643137254901957</c:v>
                </c:pt>
                <c:pt idx="22749">
                  <c:v>2.4643137254901957</c:v>
                </c:pt>
                <c:pt idx="22750">
                  <c:v>2.4643137254901957</c:v>
                </c:pt>
                <c:pt idx="22751">
                  <c:v>2.4643137254901957</c:v>
                </c:pt>
                <c:pt idx="22752">
                  <c:v>2.4643137254901957</c:v>
                </c:pt>
                <c:pt idx="22753">
                  <c:v>2.4643137254901957</c:v>
                </c:pt>
                <c:pt idx="22754">
                  <c:v>2.4643137254901957</c:v>
                </c:pt>
                <c:pt idx="22755">
                  <c:v>2.4643137254901957</c:v>
                </c:pt>
                <c:pt idx="22756">
                  <c:v>2.4643137254901957</c:v>
                </c:pt>
                <c:pt idx="22757">
                  <c:v>2.4643137254901957</c:v>
                </c:pt>
                <c:pt idx="22758">
                  <c:v>2.4643137254901957</c:v>
                </c:pt>
                <c:pt idx="22759">
                  <c:v>2.4643137254901957</c:v>
                </c:pt>
                <c:pt idx="22760">
                  <c:v>2.4643137254901957</c:v>
                </c:pt>
                <c:pt idx="22761">
                  <c:v>2.4643137254901957</c:v>
                </c:pt>
                <c:pt idx="22762">
                  <c:v>2.4643137254901957</c:v>
                </c:pt>
                <c:pt idx="22763">
                  <c:v>2.4643137254901957</c:v>
                </c:pt>
                <c:pt idx="22764">
                  <c:v>2.4643137254901957</c:v>
                </c:pt>
                <c:pt idx="22765">
                  <c:v>2.4643137254901957</c:v>
                </c:pt>
                <c:pt idx="22766">
                  <c:v>2.4643137254901957</c:v>
                </c:pt>
                <c:pt idx="22767">
                  <c:v>2.4643137254901957</c:v>
                </c:pt>
                <c:pt idx="22768">
                  <c:v>2.4643137254901957</c:v>
                </c:pt>
                <c:pt idx="22769">
                  <c:v>2.4643137254901957</c:v>
                </c:pt>
                <c:pt idx="22770">
                  <c:v>2.4643137254901957</c:v>
                </c:pt>
                <c:pt idx="22771">
                  <c:v>2.4643137254901957</c:v>
                </c:pt>
                <c:pt idx="22772">
                  <c:v>2.4643137254901957</c:v>
                </c:pt>
                <c:pt idx="22773">
                  <c:v>2.4643137254901957</c:v>
                </c:pt>
                <c:pt idx="22774">
                  <c:v>2.4643137254901957</c:v>
                </c:pt>
                <c:pt idx="22775">
                  <c:v>2.4643137254901957</c:v>
                </c:pt>
                <c:pt idx="22776">
                  <c:v>2.4643137254901957</c:v>
                </c:pt>
                <c:pt idx="22777">
                  <c:v>2.4643137254901957</c:v>
                </c:pt>
                <c:pt idx="22778">
                  <c:v>2.4643137254901957</c:v>
                </c:pt>
                <c:pt idx="22779">
                  <c:v>2.4643137254901957</c:v>
                </c:pt>
                <c:pt idx="22780">
                  <c:v>2.4643137254901957</c:v>
                </c:pt>
                <c:pt idx="22781">
                  <c:v>2.4643137254901957</c:v>
                </c:pt>
                <c:pt idx="22782">
                  <c:v>2.4643137254901957</c:v>
                </c:pt>
                <c:pt idx="22783">
                  <c:v>2.4643137254901957</c:v>
                </c:pt>
                <c:pt idx="22784">
                  <c:v>2.4643137254901957</c:v>
                </c:pt>
                <c:pt idx="22785">
                  <c:v>2.4643137254901957</c:v>
                </c:pt>
                <c:pt idx="22786">
                  <c:v>2.4643137254901957</c:v>
                </c:pt>
                <c:pt idx="22787">
                  <c:v>2.4643137254901957</c:v>
                </c:pt>
                <c:pt idx="22788">
                  <c:v>2.4643137254901957</c:v>
                </c:pt>
                <c:pt idx="22789">
                  <c:v>2.4643137254901957</c:v>
                </c:pt>
                <c:pt idx="22790">
                  <c:v>2.4643137254901957</c:v>
                </c:pt>
                <c:pt idx="22791">
                  <c:v>2.4643137254901957</c:v>
                </c:pt>
                <c:pt idx="22792">
                  <c:v>2.4643137254901957</c:v>
                </c:pt>
                <c:pt idx="22793">
                  <c:v>2.4643137254901957</c:v>
                </c:pt>
                <c:pt idx="22794">
                  <c:v>2.4643137254901957</c:v>
                </c:pt>
                <c:pt idx="22795">
                  <c:v>2.4643137254901957</c:v>
                </c:pt>
                <c:pt idx="22796">
                  <c:v>2.4643137254901957</c:v>
                </c:pt>
                <c:pt idx="22797">
                  <c:v>2.4643137254901957</c:v>
                </c:pt>
                <c:pt idx="22798">
                  <c:v>2.4643137254901957</c:v>
                </c:pt>
                <c:pt idx="22799">
                  <c:v>2.4643137254901957</c:v>
                </c:pt>
                <c:pt idx="22800">
                  <c:v>2.4643137254901957</c:v>
                </c:pt>
                <c:pt idx="22801">
                  <c:v>2.4643137254901957</c:v>
                </c:pt>
                <c:pt idx="22802">
                  <c:v>2.4643137254901957</c:v>
                </c:pt>
                <c:pt idx="22803">
                  <c:v>2.4643137254901957</c:v>
                </c:pt>
                <c:pt idx="22804">
                  <c:v>2.4643137254901957</c:v>
                </c:pt>
                <c:pt idx="22805">
                  <c:v>2.4643137254901957</c:v>
                </c:pt>
                <c:pt idx="22806">
                  <c:v>2.4643137254901957</c:v>
                </c:pt>
                <c:pt idx="22807">
                  <c:v>2.4643137254901957</c:v>
                </c:pt>
                <c:pt idx="22808">
                  <c:v>2.4643137254901957</c:v>
                </c:pt>
                <c:pt idx="22809">
                  <c:v>2.4643137254901957</c:v>
                </c:pt>
                <c:pt idx="22810">
                  <c:v>2.4643137254901957</c:v>
                </c:pt>
                <c:pt idx="22811">
                  <c:v>2.4643137254901957</c:v>
                </c:pt>
                <c:pt idx="22812">
                  <c:v>2.4643137254901957</c:v>
                </c:pt>
                <c:pt idx="22813">
                  <c:v>2.4643137254901957</c:v>
                </c:pt>
                <c:pt idx="22814">
                  <c:v>2.4643137254901957</c:v>
                </c:pt>
                <c:pt idx="22815">
                  <c:v>2.4643137254901957</c:v>
                </c:pt>
                <c:pt idx="22816">
                  <c:v>2.4643137254901957</c:v>
                </c:pt>
                <c:pt idx="22817">
                  <c:v>2.4643137254901957</c:v>
                </c:pt>
                <c:pt idx="22818">
                  <c:v>2.4643137254901957</c:v>
                </c:pt>
                <c:pt idx="22819">
                  <c:v>2.4643137254901957</c:v>
                </c:pt>
                <c:pt idx="22820">
                  <c:v>2.4643137254901957</c:v>
                </c:pt>
                <c:pt idx="22821">
                  <c:v>2.4643137254901957</c:v>
                </c:pt>
                <c:pt idx="22822">
                  <c:v>2.4643137254901957</c:v>
                </c:pt>
                <c:pt idx="22823">
                  <c:v>2.4643137254901957</c:v>
                </c:pt>
                <c:pt idx="22824">
                  <c:v>2.4643137254901957</c:v>
                </c:pt>
                <c:pt idx="22825">
                  <c:v>2.4643137254901957</c:v>
                </c:pt>
                <c:pt idx="22826">
                  <c:v>2.4643137254901957</c:v>
                </c:pt>
                <c:pt idx="22827">
                  <c:v>2.4643137254901957</c:v>
                </c:pt>
                <c:pt idx="22828">
                  <c:v>2.4643137254901957</c:v>
                </c:pt>
                <c:pt idx="22829">
                  <c:v>2.4643137254901957</c:v>
                </c:pt>
                <c:pt idx="22830">
                  <c:v>2.4643137254901957</c:v>
                </c:pt>
                <c:pt idx="22831">
                  <c:v>2.4643137254901957</c:v>
                </c:pt>
                <c:pt idx="22832">
                  <c:v>2.4643137254901957</c:v>
                </c:pt>
                <c:pt idx="22833">
                  <c:v>2.4643137254901957</c:v>
                </c:pt>
                <c:pt idx="22834">
                  <c:v>2.4643137254901957</c:v>
                </c:pt>
                <c:pt idx="22835">
                  <c:v>2.4643137254901957</c:v>
                </c:pt>
                <c:pt idx="22836">
                  <c:v>2.4643137254901957</c:v>
                </c:pt>
                <c:pt idx="22837">
                  <c:v>2.4643137254901957</c:v>
                </c:pt>
                <c:pt idx="22838">
                  <c:v>2.4643137254901957</c:v>
                </c:pt>
                <c:pt idx="22839">
                  <c:v>2.4643137254901957</c:v>
                </c:pt>
                <c:pt idx="22840">
                  <c:v>2.4643137254901957</c:v>
                </c:pt>
                <c:pt idx="22841">
                  <c:v>2.4643137254901957</c:v>
                </c:pt>
                <c:pt idx="22842">
                  <c:v>2.4643137254901957</c:v>
                </c:pt>
                <c:pt idx="22843">
                  <c:v>2.4643137254901957</c:v>
                </c:pt>
                <c:pt idx="22844">
                  <c:v>2.4643137254901957</c:v>
                </c:pt>
                <c:pt idx="22845">
                  <c:v>2.4643137254901957</c:v>
                </c:pt>
                <c:pt idx="22846">
                  <c:v>2.4643137254901957</c:v>
                </c:pt>
                <c:pt idx="22847">
                  <c:v>2.4643137254901957</c:v>
                </c:pt>
                <c:pt idx="22848">
                  <c:v>2.4643137254901957</c:v>
                </c:pt>
                <c:pt idx="22849">
                  <c:v>2.4643137254901957</c:v>
                </c:pt>
                <c:pt idx="22850">
                  <c:v>2.4643137254901957</c:v>
                </c:pt>
                <c:pt idx="22851">
                  <c:v>2.4643137254901957</c:v>
                </c:pt>
                <c:pt idx="22852">
                  <c:v>2.4643137254901957</c:v>
                </c:pt>
                <c:pt idx="22853">
                  <c:v>2.4643137254901957</c:v>
                </c:pt>
                <c:pt idx="22854">
                  <c:v>2.4643137254901957</c:v>
                </c:pt>
                <c:pt idx="22855">
                  <c:v>2.4643137254901957</c:v>
                </c:pt>
                <c:pt idx="22856">
                  <c:v>2.4643137254901957</c:v>
                </c:pt>
                <c:pt idx="22857">
                  <c:v>2.4643137254901957</c:v>
                </c:pt>
                <c:pt idx="22858">
                  <c:v>2.4643137254901957</c:v>
                </c:pt>
                <c:pt idx="22859">
                  <c:v>2.4643137254901957</c:v>
                </c:pt>
                <c:pt idx="22860">
                  <c:v>2.4643137254901957</c:v>
                </c:pt>
                <c:pt idx="22861">
                  <c:v>2.4643137254901957</c:v>
                </c:pt>
                <c:pt idx="22862">
                  <c:v>2.4643137254901957</c:v>
                </c:pt>
                <c:pt idx="22863">
                  <c:v>2.4643137254901957</c:v>
                </c:pt>
                <c:pt idx="22864">
                  <c:v>2.4643137254901957</c:v>
                </c:pt>
                <c:pt idx="22865">
                  <c:v>2.4643137254901957</c:v>
                </c:pt>
                <c:pt idx="22866">
                  <c:v>2.4643137254901957</c:v>
                </c:pt>
                <c:pt idx="22867">
                  <c:v>2.4643137254901957</c:v>
                </c:pt>
                <c:pt idx="22868">
                  <c:v>2.4643137254901957</c:v>
                </c:pt>
                <c:pt idx="22869">
                  <c:v>2.4643137254901957</c:v>
                </c:pt>
                <c:pt idx="22870">
                  <c:v>2.4643137254901957</c:v>
                </c:pt>
                <c:pt idx="22871">
                  <c:v>2.4643137254901957</c:v>
                </c:pt>
                <c:pt idx="22872">
                  <c:v>2.4643137254901957</c:v>
                </c:pt>
                <c:pt idx="22873">
                  <c:v>2.4643137254901957</c:v>
                </c:pt>
                <c:pt idx="22874">
                  <c:v>2.4643137254901957</c:v>
                </c:pt>
                <c:pt idx="22875">
                  <c:v>2.4643137254901957</c:v>
                </c:pt>
                <c:pt idx="22876">
                  <c:v>2.4643137254901957</c:v>
                </c:pt>
                <c:pt idx="22877">
                  <c:v>2.4643137254901957</c:v>
                </c:pt>
                <c:pt idx="22878">
                  <c:v>2.4643137254901957</c:v>
                </c:pt>
                <c:pt idx="22879">
                  <c:v>2.4643137254901957</c:v>
                </c:pt>
                <c:pt idx="22880">
                  <c:v>2.4643137254901957</c:v>
                </c:pt>
                <c:pt idx="22881">
                  <c:v>2.4643137254901957</c:v>
                </c:pt>
                <c:pt idx="22882">
                  <c:v>2.4643137254901957</c:v>
                </c:pt>
                <c:pt idx="22883">
                  <c:v>2.4643137254901957</c:v>
                </c:pt>
                <c:pt idx="22884">
                  <c:v>2.4643137254901957</c:v>
                </c:pt>
                <c:pt idx="22885">
                  <c:v>2.4643137254901957</c:v>
                </c:pt>
                <c:pt idx="22886">
                  <c:v>2.4643137254901957</c:v>
                </c:pt>
                <c:pt idx="22887">
                  <c:v>2.4643137254901957</c:v>
                </c:pt>
                <c:pt idx="22888">
                  <c:v>2.4643137254901957</c:v>
                </c:pt>
                <c:pt idx="22889">
                  <c:v>2.4643137254901957</c:v>
                </c:pt>
                <c:pt idx="22890">
                  <c:v>2.4643137254901957</c:v>
                </c:pt>
                <c:pt idx="22891">
                  <c:v>2.4643137254901957</c:v>
                </c:pt>
                <c:pt idx="22892">
                  <c:v>2.4643137254901957</c:v>
                </c:pt>
                <c:pt idx="22893">
                  <c:v>2.4643137254901957</c:v>
                </c:pt>
                <c:pt idx="22894">
                  <c:v>2.4643137254901957</c:v>
                </c:pt>
                <c:pt idx="22895">
                  <c:v>2.4643137254901957</c:v>
                </c:pt>
                <c:pt idx="22896">
                  <c:v>2.4643137254901957</c:v>
                </c:pt>
                <c:pt idx="22897">
                  <c:v>2.4643137254901957</c:v>
                </c:pt>
                <c:pt idx="22898">
                  <c:v>2.4643137254901957</c:v>
                </c:pt>
                <c:pt idx="22899">
                  <c:v>2.4643137254901957</c:v>
                </c:pt>
                <c:pt idx="22900">
                  <c:v>2.4643137254901957</c:v>
                </c:pt>
                <c:pt idx="22901">
                  <c:v>2.4643137254901957</c:v>
                </c:pt>
                <c:pt idx="22902">
                  <c:v>2.4643137254901957</c:v>
                </c:pt>
                <c:pt idx="22903">
                  <c:v>2.4643137254901957</c:v>
                </c:pt>
                <c:pt idx="22904">
                  <c:v>2.4643137254901957</c:v>
                </c:pt>
                <c:pt idx="22905">
                  <c:v>2.4643137254901957</c:v>
                </c:pt>
                <c:pt idx="22906">
                  <c:v>2.4643137254901957</c:v>
                </c:pt>
                <c:pt idx="22907">
                  <c:v>2.4643137254901957</c:v>
                </c:pt>
                <c:pt idx="22908">
                  <c:v>2.4643137254901957</c:v>
                </c:pt>
                <c:pt idx="22909">
                  <c:v>2.4643137254901957</c:v>
                </c:pt>
                <c:pt idx="22910">
                  <c:v>2.4643137254901957</c:v>
                </c:pt>
                <c:pt idx="22911">
                  <c:v>2.4643137254901957</c:v>
                </c:pt>
                <c:pt idx="22912">
                  <c:v>2.4643137254901957</c:v>
                </c:pt>
                <c:pt idx="22913">
                  <c:v>2.4643137254901957</c:v>
                </c:pt>
                <c:pt idx="22914">
                  <c:v>2.4643137254901957</c:v>
                </c:pt>
                <c:pt idx="22915">
                  <c:v>2.4643137254901957</c:v>
                </c:pt>
                <c:pt idx="22916">
                  <c:v>2.4643137254901957</c:v>
                </c:pt>
                <c:pt idx="22917">
                  <c:v>2.4643137254901957</c:v>
                </c:pt>
                <c:pt idx="22918">
                  <c:v>2.4643137254901957</c:v>
                </c:pt>
                <c:pt idx="22919">
                  <c:v>2.4643137254901957</c:v>
                </c:pt>
                <c:pt idx="22920">
                  <c:v>2.4643137254901957</c:v>
                </c:pt>
                <c:pt idx="22921">
                  <c:v>2.4643137254901957</c:v>
                </c:pt>
                <c:pt idx="22922">
                  <c:v>2.4643137254901957</c:v>
                </c:pt>
                <c:pt idx="22923">
                  <c:v>2.4643137254901957</c:v>
                </c:pt>
                <c:pt idx="22924">
                  <c:v>2.4643137254901957</c:v>
                </c:pt>
                <c:pt idx="22925">
                  <c:v>2.4643137254901957</c:v>
                </c:pt>
                <c:pt idx="22926">
                  <c:v>2.4643137254901957</c:v>
                </c:pt>
                <c:pt idx="22927">
                  <c:v>2.4643137254901957</c:v>
                </c:pt>
                <c:pt idx="22928">
                  <c:v>2.4643137254901957</c:v>
                </c:pt>
                <c:pt idx="22929">
                  <c:v>2.4643137254901957</c:v>
                </c:pt>
                <c:pt idx="22930">
                  <c:v>2.4643137254901957</c:v>
                </c:pt>
                <c:pt idx="22931">
                  <c:v>2.4643137254901957</c:v>
                </c:pt>
                <c:pt idx="22932">
                  <c:v>2.4643137254901957</c:v>
                </c:pt>
                <c:pt idx="22933">
                  <c:v>2.4643137254901957</c:v>
                </c:pt>
                <c:pt idx="22934">
                  <c:v>2.4643137254901957</c:v>
                </c:pt>
                <c:pt idx="22935">
                  <c:v>2.4643137254901957</c:v>
                </c:pt>
                <c:pt idx="22936">
                  <c:v>2.4643137254901957</c:v>
                </c:pt>
                <c:pt idx="22937">
                  <c:v>2.4643137254901957</c:v>
                </c:pt>
                <c:pt idx="22938">
                  <c:v>2.4643137254901957</c:v>
                </c:pt>
                <c:pt idx="22939">
                  <c:v>2.4643137254901957</c:v>
                </c:pt>
                <c:pt idx="22940">
                  <c:v>2.4643137254901957</c:v>
                </c:pt>
                <c:pt idx="22941">
                  <c:v>2.4643137254901957</c:v>
                </c:pt>
                <c:pt idx="22942">
                  <c:v>2.4643137254901957</c:v>
                </c:pt>
                <c:pt idx="22943">
                  <c:v>2.4643137254901957</c:v>
                </c:pt>
                <c:pt idx="22944">
                  <c:v>2.4643137254901957</c:v>
                </c:pt>
                <c:pt idx="22945">
                  <c:v>2.4643137254901957</c:v>
                </c:pt>
                <c:pt idx="22946">
                  <c:v>2.4643137254901957</c:v>
                </c:pt>
                <c:pt idx="22947">
                  <c:v>2.4643137254901957</c:v>
                </c:pt>
                <c:pt idx="22948">
                  <c:v>2.4643137254901957</c:v>
                </c:pt>
                <c:pt idx="22949">
                  <c:v>2.4643137254901957</c:v>
                </c:pt>
                <c:pt idx="22950">
                  <c:v>2.4643137254901957</c:v>
                </c:pt>
                <c:pt idx="22951">
                  <c:v>2.4643137254901957</c:v>
                </c:pt>
                <c:pt idx="22952">
                  <c:v>2.4643137254901957</c:v>
                </c:pt>
                <c:pt idx="22953">
                  <c:v>2.4643137254901957</c:v>
                </c:pt>
                <c:pt idx="22954">
                  <c:v>2.4643137254901957</c:v>
                </c:pt>
                <c:pt idx="22955">
                  <c:v>2.4643137254901957</c:v>
                </c:pt>
                <c:pt idx="22956">
                  <c:v>2.4643137254901957</c:v>
                </c:pt>
                <c:pt idx="22957">
                  <c:v>2.4643137254901957</c:v>
                </c:pt>
                <c:pt idx="22958">
                  <c:v>2.4643137254901957</c:v>
                </c:pt>
                <c:pt idx="22959">
                  <c:v>2.4643137254901957</c:v>
                </c:pt>
                <c:pt idx="22960">
                  <c:v>2.4643137254901957</c:v>
                </c:pt>
                <c:pt idx="22961">
                  <c:v>2.4643137254901957</c:v>
                </c:pt>
                <c:pt idx="22962">
                  <c:v>2.4643137254901957</c:v>
                </c:pt>
                <c:pt idx="22963">
                  <c:v>2.4643137254901957</c:v>
                </c:pt>
                <c:pt idx="22964">
                  <c:v>2.4643137254901957</c:v>
                </c:pt>
                <c:pt idx="22965">
                  <c:v>2.4643137254901957</c:v>
                </c:pt>
                <c:pt idx="22966">
                  <c:v>2.4643137254901957</c:v>
                </c:pt>
                <c:pt idx="22967">
                  <c:v>2.4643137254901957</c:v>
                </c:pt>
                <c:pt idx="22968">
                  <c:v>2.4643137254901957</c:v>
                </c:pt>
                <c:pt idx="22969">
                  <c:v>2.4643137254901957</c:v>
                </c:pt>
                <c:pt idx="22970">
                  <c:v>2.4643137254901957</c:v>
                </c:pt>
                <c:pt idx="22971">
                  <c:v>2.4643137254901957</c:v>
                </c:pt>
                <c:pt idx="22972">
                  <c:v>2.4643137254901957</c:v>
                </c:pt>
                <c:pt idx="22973">
                  <c:v>2.4643137254901957</c:v>
                </c:pt>
                <c:pt idx="22974">
                  <c:v>2.4643137254901957</c:v>
                </c:pt>
                <c:pt idx="22975">
                  <c:v>2.4643137254901957</c:v>
                </c:pt>
                <c:pt idx="22976">
                  <c:v>2.4643137254901957</c:v>
                </c:pt>
                <c:pt idx="22977">
                  <c:v>2.4643137254901957</c:v>
                </c:pt>
                <c:pt idx="22978">
                  <c:v>2.4643137254901957</c:v>
                </c:pt>
                <c:pt idx="22979">
                  <c:v>2.4643137254901957</c:v>
                </c:pt>
                <c:pt idx="22980">
                  <c:v>2.4643137254901957</c:v>
                </c:pt>
                <c:pt idx="22981">
                  <c:v>2.4643137254901957</c:v>
                </c:pt>
                <c:pt idx="22982">
                  <c:v>2.4643137254901957</c:v>
                </c:pt>
                <c:pt idx="22983">
                  <c:v>2.4643137254901957</c:v>
                </c:pt>
                <c:pt idx="22984">
                  <c:v>2.4643137254901957</c:v>
                </c:pt>
                <c:pt idx="22985">
                  <c:v>2.4643137254901957</c:v>
                </c:pt>
                <c:pt idx="22986">
                  <c:v>2.4643137254901957</c:v>
                </c:pt>
                <c:pt idx="22987">
                  <c:v>2.4643137254901957</c:v>
                </c:pt>
                <c:pt idx="22988">
                  <c:v>2.4643137254901957</c:v>
                </c:pt>
                <c:pt idx="22989">
                  <c:v>2.4643137254901957</c:v>
                </c:pt>
                <c:pt idx="22990">
                  <c:v>2.4643137254901957</c:v>
                </c:pt>
                <c:pt idx="22991">
                  <c:v>2.4643137254901957</c:v>
                </c:pt>
                <c:pt idx="22992">
                  <c:v>2.4643137254901957</c:v>
                </c:pt>
                <c:pt idx="22993">
                  <c:v>2.4643137254901957</c:v>
                </c:pt>
                <c:pt idx="22994">
                  <c:v>2.4643137254901957</c:v>
                </c:pt>
                <c:pt idx="22995">
                  <c:v>2.4643137254901957</c:v>
                </c:pt>
                <c:pt idx="22996">
                  <c:v>2.4643137254901957</c:v>
                </c:pt>
                <c:pt idx="22997">
                  <c:v>2.4643137254901957</c:v>
                </c:pt>
                <c:pt idx="22998">
                  <c:v>2.4643137254901957</c:v>
                </c:pt>
                <c:pt idx="22999">
                  <c:v>2.4643137254901957</c:v>
                </c:pt>
                <c:pt idx="23000">
                  <c:v>2.4643137254901957</c:v>
                </c:pt>
                <c:pt idx="23001">
                  <c:v>2.4643137254901957</c:v>
                </c:pt>
                <c:pt idx="23002">
                  <c:v>2.4643137254901957</c:v>
                </c:pt>
                <c:pt idx="23003">
                  <c:v>2.4643137254901957</c:v>
                </c:pt>
                <c:pt idx="23004">
                  <c:v>2.4643137254901957</c:v>
                </c:pt>
                <c:pt idx="23005">
                  <c:v>2.4643137254901957</c:v>
                </c:pt>
                <c:pt idx="23006">
                  <c:v>2.4643137254901957</c:v>
                </c:pt>
                <c:pt idx="23007">
                  <c:v>2.4643137254901957</c:v>
                </c:pt>
                <c:pt idx="23008">
                  <c:v>2.4643137254901957</c:v>
                </c:pt>
                <c:pt idx="23009">
                  <c:v>2.4643137254901957</c:v>
                </c:pt>
                <c:pt idx="23010">
                  <c:v>2.4643137254901957</c:v>
                </c:pt>
                <c:pt idx="23011">
                  <c:v>2.4643137254901957</c:v>
                </c:pt>
                <c:pt idx="23012">
                  <c:v>2.4643137254901957</c:v>
                </c:pt>
                <c:pt idx="23013">
                  <c:v>2.4643137254901957</c:v>
                </c:pt>
                <c:pt idx="23014">
                  <c:v>2.4643137254901957</c:v>
                </c:pt>
                <c:pt idx="23015">
                  <c:v>2.4643137254901957</c:v>
                </c:pt>
                <c:pt idx="23016">
                  <c:v>2.4643137254901957</c:v>
                </c:pt>
                <c:pt idx="23017">
                  <c:v>2.4643137254901957</c:v>
                </c:pt>
                <c:pt idx="23018">
                  <c:v>2.4643137254901957</c:v>
                </c:pt>
                <c:pt idx="23019">
                  <c:v>2.4643137254901957</c:v>
                </c:pt>
                <c:pt idx="23020">
                  <c:v>2.4643137254901957</c:v>
                </c:pt>
                <c:pt idx="23021">
                  <c:v>2.4643137254901957</c:v>
                </c:pt>
                <c:pt idx="23022">
                  <c:v>2.4643137254901957</c:v>
                </c:pt>
                <c:pt idx="23023">
                  <c:v>2.4643137254901957</c:v>
                </c:pt>
                <c:pt idx="23024">
                  <c:v>2.4643137254901957</c:v>
                </c:pt>
                <c:pt idx="23025">
                  <c:v>2.4643137254901957</c:v>
                </c:pt>
                <c:pt idx="23026">
                  <c:v>2.4643137254901957</c:v>
                </c:pt>
                <c:pt idx="23027">
                  <c:v>2.4643137254901957</c:v>
                </c:pt>
                <c:pt idx="23028">
                  <c:v>2.4643137254901957</c:v>
                </c:pt>
                <c:pt idx="23029">
                  <c:v>2.4643137254901957</c:v>
                </c:pt>
                <c:pt idx="23030">
                  <c:v>2.4643137254901957</c:v>
                </c:pt>
                <c:pt idx="23031">
                  <c:v>2.4643137254901957</c:v>
                </c:pt>
                <c:pt idx="23032">
                  <c:v>2.4643137254901957</c:v>
                </c:pt>
                <c:pt idx="23033">
                  <c:v>2.4643137254901957</c:v>
                </c:pt>
                <c:pt idx="23034">
                  <c:v>2.4643137254901957</c:v>
                </c:pt>
                <c:pt idx="23035">
                  <c:v>2.4643137254901957</c:v>
                </c:pt>
                <c:pt idx="23036">
                  <c:v>2.4643137254901957</c:v>
                </c:pt>
                <c:pt idx="23037">
                  <c:v>2.4643137254901957</c:v>
                </c:pt>
                <c:pt idx="23038">
                  <c:v>2.4643137254901957</c:v>
                </c:pt>
                <c:pt idx="23039">
                  <c:v>2.4643137254901957</c:v>
                </c:pt>
                <c:pt idx="23040">
                  <c:v>2.4643137254901957</c:v>
                </c:pt>
                <c:pt idx="23041">
                  <c:v>2.4643137254901957</c:v>
                </c:pt>
                <c:pt idx="23042">
                  <c:v>2.4643137254901957</c:v>
                </c:pt>
                <c:pt idx="23043">
                  <c:v>2.4643137254901957</c:v>
                </c:pt>
                <c:pt idx="23044">
                  <c:v>2.4643137254901957</c:v>
                </c:pt>
                <c:pt idx="23045">
                  <c:v>2.4643137254901957</c:v>
                </c:pt>
                <c:pt idx="23046">
                  <c:v>2.4643137254901957</c:v>
                </c:pt>
                <c:pt idx="23047">
                  <c:v>2.4643137254901957</c:v>
                </c:pt>
                <c:pt idx="23048">
                  <c:v>2.4643137254901957</c:v>
                </c:pt>
                <c:pt idx="23049">
                  <c:v>2.4643137254901957</c:v>
                </c:pt>
                <c:pt idx="23050">
                  <c:v>2.4643137254901957</c:v>
                </c:pt>
                <c:pt idx="23051">
                  <c:v>2.4643137254901957</c:v>
                </c:pt>
                <c:pt idx="23052">
                  <c:v>2.4643137254901957</c:v>
                </c:pt>
                <c:pt idx="23053">
                  <c:v>2.4643137254901957</c:v>
                </c:pt>
                <c:pt idx="23054">
                  <c:v>2.4643137254901957</c:v>
                </c:pt>
                <c:pt idx="23055">
                  <c:v>2.4643137254901957</c:v>
                </c:pt>
                <c:pt idx="23056">
                  <c:v>2.4643137254901957</c:v>
                </c:pt>
                <c:pt idx="23057">
                  <c:v>2.4643137254901957</c:v>
                </c:pt>
                <c:pt idx="23058">
                  <c:v>2.4643137254901957</c:v>
                </c:pt>
                <c:pt idx="23059">
                  <c:v>2.4643137254901957</c:v>
                </c:pt>
                <c:pt idx="23060">
                  <c:v>2.4643137254901957</c:v>
                </c:pt>
                <c:pt idx="23061">
                  <c:v>2.4643137254901957</c:v>
                </c:pt>
                <c:pt idx="23062">
                  <c:v>2.4643137254901957</c:v>
                </c:pt>
                <c:pt idx="23063">
                  <c:v>2.4643137254901957</c:v>
                </c:pt>
                <c:pt idx="23064">
                  <c:v>2.4643137254901957</c:v>
                </c:pt>
                <c:pt idx="23065">
                  <c:v>2.4643137254901957</c:v>
                </c:pt>
                <c:pt idx="23066">
                  <c:v>2.4643137254901957</c:v>
                </c:pt>
                <c:pt idx="23067">
                  <c:v>2.4643137254901957</c:v>
                </c:pt>
                <c:pt idx="23068">
                  <c:v>2.4643137254901957</c:v>
                </c:pt>
                <c:pt idx="23069">
                  <c:v>2.4643137254901957</c:v>
                </c:pt>
                <c:pt idx="23070">
                  <c:v>2.4643137254901957</c:v>
                </c:pt>
                <c:pt idx="23071">
                  <c:v>2.4643137254901957</c:v>
                </c:pt>
                <c:pt idx="23072">
                  <c:v>2.4643137254901957</c:v>
                </c:pt>
                <c:pt idx="23073">
                  <c:v>2.4643137254901957</c:v>
                </c:pt>
                <c:pt idx="23074">
                  <c:v>2.4643137254901957</c:v>
                </c:pt>
                <c:pt idx="23075">
                  <c:v>2.4643137254901957</c:v>
                </c:pt>
                <c:pt idx="23076">
                  <c:v>2.4643137254901957</c:v>
                </c:pt>
                <c:pt idx="23077">
                  <c:v>2.4643137254901957</c:v>
                </c:pt>
                <c:pt idx="23078">
                  <c:v>2.4643137254901957</c:v>
                </c:pt>
                <c:pt idx="23079">
                  <c:v>2.4643137254901957</c:v>
                </c:pt>
                <c:pt idx="23080">
                  <c:v>2.4643137254901957</c:v>
                </c:pt>
                <c:pt idx="23081">
                  <c:v>2.4643137254901957</c:v>
                </c:pt>
                <c:pt idx="23082">
                  <c:v>2.4643137254901957</c:v>
                </c:pt>
                <c:pt idx="23083">
                  <c:v>2.4643137254901957</c:v>
                </c:pt>
                <c:pt idx="23084">
                  <c:v>2.4643137254901957</c:v>
                </c:pt>
                <c:pt idx="23085">
                  <c:v>2.4643137254901957</c:v>
                </c:pt>
                <c:pt idx="23086">
                  <c:v>2.4643137254901957</c:v>
                </c:pt>
                <c:pt idx="23087">
                  <c:v>2.4643137254901957</c:v>
                </c:pt>
                <c:pt idx="23088">
                  <c:v>2.4643137254901957</c:v>
                </c:pt>
                <c:pt idx="23089">
                  <c:v>2.4643137254901957</c:v>
                </c:pt>
                <c:pt idx="23090">
                  <c:v>2.4643137254901957</c:v>
                </c:pt>
                <c:pt idx="23091">
                  <c:v>2.4643137254901957</c:v>
                </c:pt>
                <c:pt idx="23092">
                  <c:v>2.4643137254901957</c:v>
                </c:pt>
                <c:pt idx="23093">
                  <c:v>2.4643137254901957</c:v>
                </c:pt>
                <c:pt idx="23094">
                  <c:v>2.4643137254901957</c:v>
                </c:pt>
                <c:pt idx="23095">
                  <c:v>2.4643137254901957</c:v>
                </c:pt>
                <c:pt idx="23096">
                  <c:v>2.4643137254901957</c:v>
                </c:pt>
                <c:pt idx="23097">
                  <c:v>2.4643137254901957</c:v>
                </c:pt>
                <c:pt idx="23098">
                  <c:v>2.4643137254901957</c:v>
                </c:pt>
                <c:pt idx="23099">
                  <c:v>2.4643137254901957</c:v>
                </c:pt>
                <c:pt idx="23100">
                  <c:v>2.4643137254901957</c:v>
                </c:pt>
                <c:pt idx="23101">
                  <c:v>2.4643137254901957</c:v>
                </c:pt>
                <c:pt idx="23102">
                  <c:v>2.4643137254901957</c:v>
                </c:pt>
                <c:pt idx="23103">
                  <c:v>2.4643137254901957</c:v>
                </c:pt>
                <c:pt idx="23104">
                  <c:v>2.4643137254901957</c:v>
                </c:pt>
                <c:pt idx="23105">
                  <c:v>2.4643137254901957</c:v>
                </c:pt>
                <c:pt idx="23106">
                  <c:v>2.4643137254901957</c:v>
                </c:pt>
                <c:pt idx="23107">
                  <c:v>2.4643137254901957</c:v>
                </c:pt>
                <c:pt idx="23108">
                  <c:v>2.4643137254901957</c:v>
                </c:pt>
                <c:pt idx="23109">
                  <c:v>2.4643137254901957</c:v>
                </c:pt>
                <c:pt idx="23110">
                  <c:v>2.4643137254901957</c:v>
                </c:pt>
                <c:pt idx="23111">
                  <c:v>2.4643137254901957</c:v>
                </c:pt>
                <c:pt idx="23112">
                  <c:v>2.4643137254901957</c:v>
                </c:pt>
                <c:pt idx="23113">
                  <c:v>2.4643137254901957</c:v>
                </c:pt>
                <c:pt idx="23114">
                  <c:v>2.4643137254901957</c:v>
                </c:pt>
                <c:pt idx="23115">
                  <c:v>2.4643137254901957</c:v>
                </c:pt>
                <c:pt idx="23116">
                  <c:v>2.4643137254901957</c:v>
                </c:pt>
                <c:pt idx="23117">
                  <c:v>2.4643137254901957</c:v>
                </c:pt>
                <c:pt idx="23118">
                  <c:v>2.4643137254901957</c:v>
                </c:pt>
                <c:pt idx="23119">
                  <c:v>2.4643137254901957</c:v>
                </c:pt>
                <c:pt idx="23120">
                  <c:v>2.4643137254901957</c:v>
                </c:pt>
                <c:pt idx="23121">
                  <c:v>2.4643137254901957</c:v>
                </c:pt>
                <c:pt idx="23122">
                  <c:v>2.4643137254901957</c:v>
                </c:pt>
                <c:pt idx="23123">
                  <c:v>2.4643137254901957</c:v>
                </c:pt>
                <c:pt idx="23124">
                  <c:v>2.4643137254901957</c:v>
                </c:pt>
                <c:pt idx="23125">
                  <c:v>2.4643137254901957</c:v>
                </c:pt>
                <c:pt idx="23126">
                  <c:v>2.4643137254901957</c:v>
                </c:pt>
                <c:pt idx="23127">
                  <c:v>2.4643137254901957</c:v>
                </c:pt>
                <c:pt idx="23128">
                  <c:v>2.4643137254901957</c:v>
                </c:pt>
                <c:pt idx="23129">
                  <c:v>2.4643137254901957</c:v>
                </c:pt>
                <c:pt idx="23130">
                  <c:v>2.4643137254901957</c:v>
                </c:pt>
                <c:pt idx="23131">
                  <c:v>2.4643137254901957</c:v>
                </c:pt>
                <c:pt idx="23132">
                  <c:v>2.4643137254901957</c:v>
                </c:pt>
                <c:pt idx="23133">
                  <c:v>2.4643137254901957</c:v>
                </c:pt>
                <c:pt idx="23134">
                  <c:v>2.4643137254901957</c:v>
                </c:pt>
                <c:pt idx="23135">
                  <c:v>2.4643137254901957</c:v>
                </c:pt>
                <c:pt idx="23136">
                  <c:v>2.4643137254901957</c:v>
                </c:pt>
                <c:pt idx="23137">
                  <c:v>2.4643137254901957</c:v>
                </c:pt>
                <c:pt idx="23138">
                  <c:v>2.4643137254901957</c:v>
                </c:pt>
                <c:pt idx="23139">
                  <c:v>2.4643137254901957</c:v>
                </c:pt>
                <c:pt idx="23140">
                  <c:v>2.4643137254901957</c:v>
                </c:pt>
                <c:pt idx="23141">
                  <c:v>2.4643137254901957</c:v>
                </c:pt>
                <c:pt idx="23142">
                  <c:v>2.4643137254901957</c:v>
                </c:pt>
                <c:pt idx="23143">
                  <c:v>2.4643137254901957</c:v>
                </c:pt>
                <c:pt idx="23144">
                  <c:v>2.4643137254901957</c:v>
                </c:pt>
                <c:pt idx="23145">
                  <c:v>2.4643137254901957</c:v>
                </c:pt>
                <c:pt idx="23146">
                  <c:v>2.4643137254901957</c:v>
                </c:pt>
                <c:pt idx="23147">
                  <c:v>2.4643137254901957</c:v>
                </c:pt>
                <c:pt idx="23148">
                  <c:v>2.4643137254901957</c:v>
                </c:pt>
                <c:pt idx="23149">
                  <c:v>2.4643137254901957</c:v>
                </c:pt>
                <c:pt idx="23150">
                  <c:v>2.4643137254901957</c:v>
                </c:pt>
                <c:pt idx="23151">
                  <c:v>2.4643137254901957</c:v>
                </c:pt>
                <c:pt idx="23152">
                  <c:v>2.4643137254901957</c:v>
                </c:pt>
                <c:pt idx="23153">
                  <c:v>2.4643137254901957</c:v>
                </c:pt>
                <c:pt idx="23154">
                  <c:v>2.4643137254901957</c:v>
                </c:pt>
                <c:pt idx="23155">
                  <c:v>2.4643137254901957</c:v>
                </c:pt>
                <c:pt idx="23156">
                  <c:v>2.4643137254901957</c:v>
                </c:pt>
                <c:pt idx="23157">
                  <c:v>2.4643137254901957</c:v>
                </c:pt>
                <c:pt idx="23158">
                  <c:v>2.4643137254901957</c:v>
                </c:pt>
                <c:pt idx="23159">
                  <c:v>2.4643137254901957</c:v>
                </c:pt>
                <c:pt idx="23160">
                  <c:v>2.4643137254901957</c:v>
                </c:pt>
                <c:pt idx="23161">
                  <c:v>2.4643137254901957</c:v>
                </c:pt>
                <c:pt idx="23162">
                  <c:v>2.4643137254901957</c:v>
                </c:pt>
                <c:pt idx="23163">
                  <c:v>2.4643137254901957</c:v>
                </c:pt>
                <c:pt idx="23164">
                  <c:v>2.4643137254901957</c:v>
                </c:pt>
                <c:pt idx="23165">
                  <c:v>2.4643137254901957</c:v>
                </c:pt>
                <c:pt idx="23166">
                  <c:v>2.4643137254901957</c:v>
                </c:pt>
                <c:pt idx="23167">
                  <c:v>2.4643137254901957</c:v>
                </c:pt>
                <c:pt idx="23168">
                  <c:v>2.4643137254901957</c:v>
                </c:pt>
                <c:pt idx="23169">
                  <c:v>2.4643137254901957</c:v>
                </c:pt>
                <c:pt idx="23170">
                  <c:v>2.4643137254901957</c:v>
                </c:pt>
                <c:pt idx="23171">
                  <c:v>2.4643137254901957</c:v>
                </c:pt>
                <c:pt idx="23172">
                  <c:v>2.4643137254901957</c:v>
                </c:pt>
                <c:pt idx="23173">
                  <c:v>2.4643137254901957</c:v>
                </c:pt>
                <c:pt idx="23174">
                  <c:v>2.4643137254901957</c:v>
                </c:pt>
                <c:pt idx="23175">
                  <c:v>2.4643137254901957</c:v>
                </c:pt>
                <c:pt idx="23176">
                  <c:v>2.4643137254901957</c:v>
                </c:pt>
                <c:pt idx="23177">
                  <c:v>2.4643137254901957</c:v>
                </c:pt>
                <c:pt idx="23178">
                  <c:v>2.4643137254901957</c:v>
                </c:pt>
                <c:pt idx="23179">
                  <c:v>2.4643137254901957</c:v>
                </c:pt>
                <c:pt idx="23180">
                  <c:v>2.4643137254901957</c:v>
                </c:pt>
                <c:pt idx="23181">
                  <c:v>2.4643137254901957</c:v>
                </c:pt>
                <c:pt idx="23182">
                  <c:v>2.4643137254901957</c:v>
                </c:pt>
                <c:pt idx="23183">
                  <c:v>2.4643137254901957</c:v>
                </c:pt>
                <c:pt idx="23184">
                  <c:v>2.4643137254901957</c:v>
                </c:pt>
                <c:pt idx="23185">
                  <c:v>2.4643137254901957</c:v>
                </c:pt>
                <c:pt idx="23186">
                  <c:v>2.4643137254901957</c:v>
                </c:pt>
                <c:pt idx="23187">
                  <c:v>2.4643137254901957</c:v>
                </c:pt>
                <c:pt idx="23188">
                  <c:v>2.4643137254901957</c:v>
                </c:pt>
                <c:pt idx="23189">
                  <c:v>2.4643137254901957</c:v>
                </c:pt>
                <c:pt idx="23190">
                  <c:v>2.4643137254901957</c:v>
                </c:pt>
                <c:pt idx="23191">
                  <c:v>2.4643137254901957</c:v>
                </c:pt>
                <c:pt idx="23192">
                  <c:v>2.4643137254901957</c:v>
                </c:pt>
                <c:pt idx="23193">
                  <c:v>2.4643137254901957</c:v>
                </c:pt>
                <c:pt idx="23194">
                  <c:v>2.4643137254901957</c:v>
                </c:pt>
                <c:pt idx="23195">
                  <c:v>2.4643137254901957</c:v>
                </c:pt>
                <c:pt idx="23196">
                  <c:v>2.4643137254901957</c:v>
                </c:pt>
                <c:pt idx="23197">
                  <c:v>2.4643137254901957</c:v>
                </c:pt>
                <c:pt idx="23198">
                  <c:v>2.4643137254901957</c:v>
                </c:pt>
                <c:pt idx="23199">
                  <c:v>2.4643137254901957</c:v>
                </c:pt>
                <c:pt idx="23200">
                  <c:v>2.4643137254901957</c:v>
                </c:pt>
                <c:pt idx="23201">
                  <c:v>2.4643137254901957</c:v>
                </c:pt>
                <c:pt idx="23202">
                  <c:v>2.4643137254901957</c:v>
                </c:pt>
                <c:pt idx="23203">
                  <c:v>2.4643137254901957</c:v>
                </c:pt>
                <c:pt idx="23204">
                  <c:v>2.4643137254901957</c:v>
                </c:pt>
                <c:pt idx="23205">
                  <c:v>2.4643137254901957</c:v>
                </c:pt>
                <c:pt idx="23206">
                  <c:v>2.4643137254901957</c:v>
                </c:pt>
                <c:pt idx="23207">
                  <c:v>2.4643137254901957</c:v>
                </c:pt>
                <c:pt idx="23208">
                  <c:v>2.4643137254901957</c:v>
                </c:pt>
                <c:pt idx="23209">
                  <c:v>2.4643137254901957</c:v>
                </c:pt>
                <c:pt idx="23210">
                  <c:v>2.4643137254901957</c:v>
                </c:pt>
                <c:pt idx="23211">
                  <c:v>2.4643137254901957</c:v>
                </c:pt>
                <c:pt idx="23212">
                  <c:v>2.4643137254901957</c:v>
                </c:pt>
                <c:pt idx="23213">
                  <c:v>2.4643137254901957</c:v>
                </c:pt>
                <c:pt idx="23214">
                  <c:v>2.4643137254901957</c:v>
                </c:pt>
                <c:pt idx="23215">
                  <c:v>2.4643137254901957</c:v>
                </c:pt>
                <c:pt idx="23216">
                  <c:v>2.4643137254901957</c:v>
                </c:pt>
                <c:pt idx="23217">
                  <c:v>2.4643137254901957</c:v>
                </c:pt>
                <c:pt idx="23218">
                  <c:v>2.4643137254901957</c:v>
                </c:pt>
                <c:pt idx="23219">
                  <c:v>2.4643137254901957</c:v>
                </c:pt>
                <c:pt idx="23220">
                  <c:v>2.4643137254901957</c:v>
                </c:pt>
                <c:pt idx="23221">
                  <c:v>2.4643137254901957</c:v>
                </c:pt>
                <c:pt idx="23222">
                  <c:v>2.4643137254901957</c:v>
                </c:pt>
                <c:pt idx="23223">
                  <c:v>2.4643137254901957</c:v>
                </c:pt>
                <c:pt idx="23224">
                  <c:v>2.4643137254901957</c:v>
                </c:pt>
                <c:pt idx="23225">
                  <c:v>2.4643137254901957</c:v>
                </c:pt>
                <c:pt idx="23226">
                  <c:v>2.4643137254901957</c:v>
                </c:pt>
                <c:pt idx="23227">
                  <c:v>2.4643137254901957</c:v>
                </c:pt>
                <c:pt idx="23228">
                  <c:v>2.4643137254901957</c:v>
                </c:pt>
                <c:pt idx="23229">
                  <c:v>2.4643137254901957</c:v>
                </c:pt>
                <c:pt idx="23230">
                  <c:v>2.4643137254901957</c:v>
                </c:pt>
                <c:pt idx="23231">
                  <c:v>2.4643137254901957</c:v>
                </c:pt>
                <c:pt idx="23232">
                  <c:v>2.4643137254901957</c:v>
                </c:pt>
                <c:pt idx="23233">
                  <c:v>2.4643137254901957</c:v>
                </c:pt>
                <c:pt idx="23234">
                  <c:v>2.4643137254901957</c:v>
                </c:pt>
                <c:pt idx="23235">
                  <c:v>2.4643137254901957</c:v>
                </c:pt>
                <c:pt idx="23236">
                  <c:v>2.4643137254901957</c:v>
                </c:pt>
                <c:pt idx="23237">
                  <c:v>2.4643137254901957</c:v>
                </c:pt>
                <c:pt idx="23238">
                  <c:v>2.4643137254901957</c:v>
                </c:pt>
                <c:pt idx="23239">
                  <c:v>2.4643137254901957</c:v>
                </c:pt>
                <c:pt idx="23240">
                  <c:v>2.4643137254901957</c:v>
                </c:pt>
                <c:pt idx="23241">
                  <c:v>2.4643137254901957</c:v>
                </c:pt>
                <c:pt idx="23242">
                  <c:v>2.4643137254901957</c:v>
                </c:pt>
                <c:pt idx="23243">
                  <c:v>2.4643137254901957</c:v>
                </c:pt>
                <c:pt idx="23244">
                  <c:v>2.4643137254901957</c:v>
                </c:pt>
                <c:pt idx="23245">
                  <c:v>2.4643137254901957</c:v>
                </c:pt>
                <c:pt idx="23246">
                  <c:v>2.4643137254901957</c:v>
                </c:pt>
                <c:pt idx="23247">
                  <c:v>2.4643137254901957</c:v>
                </c:pt>
                <c:pt idx="23248">
                  <c:v>2.4643137254901957</c:v>
                </c:pt>
                <c:pt idx="23249">
                  <c:v>2.4643137254901957</c:v>
                </c:pt>
                <c:pt idx="23250">
                  <c:v>2.4643137254901957</c:v>
                </c:pt>
                <c:pt idx="23251">
                  <c:v>2.4643137254901957</c:v>
                </c:pt>
                <c:pt idx="23252">
                  <c:v>2.4643137254901957</c:v>
                </c:pt>
                <c:pt idx="23253">
                  <c:v>2.4643137254901957</c:v>
                </c:pt>
                <c:pt idx="23254">
                  <c:v>2.4643137254901957</c:v>
                </c:pt>
                <c:pt idx="23255">
                  <c:v>2.4643137254901957</c:v>
                </c:pt>
                <c:pt idx="23256">
                  <c:v>2.4643137254901957</c:v>
                </c:pt>
                <c:pt idx="23257">
                  <c:v>2.4643137254901957</c:v>
                </c:pt>
                <c:pt idx="23258">
                  <c:v>2.4643137254901957</c:v>
                </c:pt>
                <c:pt idx="23259">
                  <c:v>2.4643137254901957</c:v>
                </c:pt>
                <c:pt idx="23260">
                  <c:v>2.4643137254901957</c:v>
                </c:pt>
                <c:pt idx="23261">
                  <c:v>2.4643137254901957</c:v>
                </c:pt>
                <c:pt idx="23262">
                  <c:v>2.4643137254901957</c:v>
                </c:pt>
                <c:pt idx="23263">
                  <c:v>2.4643137254901957</c:v>
                </c:pt>
                <c:pt idx="23264">
                  <c:v>2.4643137254901957</c:v>
                </c:pt>
                <c:pt idx="23265">
                  <c:v>2.4643137254901957</c:v>
                </c:pt>
                <c:pt idx="23266">
                  <c:v>2.4643137254901957</c:v>
                </c:pt>
                <c:pt idx="23267">
                  <c:v>2.4643137254901957</c:v>
                </c:pt>
                <c:pt idx="23268">
                  <c:v>2.4643137254901957</c:v>
                </c:pt>
                <c:pt idx="23269">
                  <c:v>2.4643137254901957</c:v>
                </c:pt>
                <c:pt idx="23270">
                  <c:v>2.4643137254901957</c:v>
                </c:pt>
                <c:pt idx="23271">
                  <c:v>2.4643137254901957</c:v>
                </c:pt>
                <c:pt idx="23272">
                  <c:v>2.4643137254901957</c:v>
                </c:pt>
                <c:pt idx="23273">
                  <c:v>2.4643137254901957</c:v>
                </c:pt>
                <c:pt idx="23274">
                  <c:v>2.4643137254901957</c:v>
                </c:pt>
                <c:pt idx="23275">
                  <c:v>2.4643137254901957</c:v>
                </c:pt>
                <c:pt idx="23276">
                  <c:v>2.4643137254901957</c:v>
                </c:pt>
                <c:pt idx="23277">
                  <c:v>2.4643137254901957</c:v>
                </c:pt>
                <c:pt idx="23278">
                  <c:v>2.4643137254901957</c:v>
                </c:pt>
                <c:pt idx="23279">
                  <c:v>2.4643137254901957</c:v>
                </c:pt>
                <c:pt idx="23280">
                  <c:v>2.4643137254901957</c:v>
                </c:pt>
                <c:pt idx="23281">
                  <c:v>2.4643137254901957</c:v>
                </c:pt>
                <c:pt idx="23282">
                  <c:v>2.4643137254901957</c:v>
                </c:pt>
                <c:pt idx="23283">
                  <c:v>2.4643137254901957</c:v>
                </c:pt>
                <c:pt idx="23284">
                  <c:v>2.4643137254901957</c:v>
                </c:pt>
                <c:pt idx="23285">
                  <c:v>2.4643137254901957</c:v>
                </c:pt>
                <c:pt idx="23286">
                  <c:v>2.4643137254901957</c:v>
                </c:pt>
                <c:pt idx="23287">
                  <c:v>2.4643137254901957</c:v>
                </c:pt>
                <c:pt idx="23288">
                  <c:v>2.4643137254901957</c:v>
                </c:pt>
                <c:pt idx="23289">
                  <c:v>2.4643137254901957</c:v>
                </c:pt>
                <c:pt idx="23290">
                  <c:v>2.4643137254901957</c:v>
                </c:pt>
                <c:pt idx="23291">
                  <c:v>2.4643137254901957</c:v>
                </c:pt>
                <c:pt idx="23292">
                  <c:v>2.4643137254901957</c:v>
                </c:pt>
                <c:pt idx="23293">
                  <c:v>2.4643137254901957</c:v>
                </c:pt>
                <c:pt idx="23294">
                  <c:v>2.4643137254901957</c:v>
                </c:pt>
                <c:pt idx="23295">
                  <c:v>2.4643137254901957</c:v>
                </c:pt>
                <c:pt idx="23296">
                  <c:v>2.4643137254901957</c:v>
                </c:pt>
                <c:pt idx="23297">
                  <c:v>2.4643137254901957</c:v>
                </c:pt>
                <c:pt idx="23298">
                  <c:v>2.4643137254901957</c:v>
                </c:pt>
                <c:pt idx="23299">
                  <c:v>2.4643137254901957</c:v>
                </c:pt>
                <c:pt idx="23300">
                  <c:v>2.4643137254901957</c:v>
                </c:pt>
                <c:pt idx="23301">
                  <c:v>2.4643137254901957</c:v>
                </c:pt>
                <c:pt idx="23302">
                  <c:v>2.4643137254901957</c:v>
                </c:pt>
                <c:pt idx="23303">
                  <c:v>2.4643137254901957</c:v>
                </c:pt>
                <c:pt idx="23304">
                  <c:v>2.4643137254901957</c:v>
                </c:pt>
                <c:pt idx="23305">
                  <c:v>2.4643137254901957</c:v>
                </c:pt>
                <c:pt idx="23306">
                  <c:v>2.4643137254901957</c:v>
                </c:pt>
                <c:pt idx="23307">
                  <c:v>2.4643137254901957</c:v>
                </c:pt>
                <c:pt idx="23308">
                  <c:v>2.4643137254901957</c:v>
                </c:pt>
                <c:pt idx="23309">
                  <c:v>2.4643137254901957</c:v>
                </c:pt>
                <c:pt idx="23310">
                  <c:v>2.4643137254901957</c:v>
                </c:pt>
                <c:pt idx="23311">
                  <c:v>2.4643137254901957</c:v>
                </c:pt>
                <c:pt idx="23312">
                  <c:v>2.4643137254901957</c:v>
                </c:pt>
                <c:pt idx="23313">
                  <c:v>2.4643137254901957</c:v>
                </c:pt>
                <c:pt idx="23314">
                  <c:v>2.4643137254901957</c:v>
                </c:pt>
                <c:pt idx="23315">
                  <c:v>2.4643137254901957</c:v>
                </c:pt>
                <c:pt idx="23316">
                  <c:v>2.4643137254901957</c:v>
                </c:pt>
                <c:pt idx="23317">
                  <c:v>2.4643137254901957</c:v>
                </c:pt>
                <c:pt idx="23318">
                  <c:v>2.4643137254901957</c:v>
                </c:pt>
                <c:pt idx="23319">
                  <c:v>2.4643137254901957</c:v>
                </c:pt>
                <c:pt idx="23320">
                  <c:v>2.4643137254901957</c:v>
                </c:pt>
                <c:pt idx="23321">
                  <c:v>2.4643137254901957</c:v>
                </c:pt>
                <c:pt idx="23322">
                  <c:v>2.4643137254901957</c:v>
                </c:pt>
                <c:pt idx="23323">
                  <c:v>2.4643137254901957</c:v>
                </c:pt>
                <c:pt idx="23324">
                  <c:v>2.4643137254901957</c:v>
                </c:pt>
                <c:pt idx="23325">
                  <c:v>2.4643137254901957</c:v>
                </c:pt>
                <c:pt idx="23326">
                  <c:v>2.4643137254901957</c:v>
                </c:pt>
                <c:pt idx="23327">
                  <c:v>2.4643137254901957</c:v>
                </c:pt>
                <c:pt idx="23328">
                  <c:v>2.4643137254901957</c:v>
                </c:pt>
                <c:pt idx="23329">
                  <c:v>2.4643137254901957</c:v>
                </c:pt>
                <c:pt idx="23330">
                  <c:v>2.4643137254901957</c:v>
                </c:pt>
                <c:pt idx="23331">
                  <c:v>2.4643137254901957</c:v>
                </c:pt>
                <c:pt idx="23332">
                  <c:v>2.4643137254901957</c:v>
                </c:pt>
                <c:pt idx="23333">
                  <c:v>2.4643137254901957</c:v>
                </c:pt>
                <c:pt idx="23334">
                  <c:v>2.4643137254901957</c:v>
                </c:pt>
                <c:pt idx="23335">
                  <c:v>2.4643137254901957</c:v>
                </c:pt>
                <c:pt idx="23336">
                  <c:v>2.4643137254901957</c:v>
                </c:pt>
                <c:pt idx="23337">
                  <c:v>2.4643137254901957</c:v>
                </c:pt>
                <c:pt idx="23338">
                  <c:v>2.4643137254901957</c:v>
                </c:pt>
                <c:pt idx="23339">
                  <c:v>2.4643137254901957</c:v>
                </c:pt>
                <c:pt idx="23340">
                  <c:v>2.4643137254901957</c:v>
                </c:pt>
                <c:pt idx="23341">
                  <c:v>2.4643137254901957</c:v>
                </c:pt>
                <c:pt idx="23342">
                  <c:v>2.4643137254901957</c:v>
                </c:pt>
                <c:pt idx="23343">
                  <c:v>2.4643137254901957</c:v>
                </c:pt>
                <c:pt idx="23344">
                  <c:v>2.4643137254901957</c:v>
                </c:pt>
                <c:pt idx="23345">
                  <c:v>2.4643137254901957</c:v>
                </c:pt>
                <c:pt idx="23346">
                  <c:v>2.4643137254901957</c:v>
                </c:pt>
                <c:pt idx="23347">
                  <c:v>2.4643137254901957</c:v>
                </c:pt>
                <c:pt idx="23348">
                  <c:v>2.4643137254901957</c:v>
                </c:pt>
                <c:pt idx="23349">
                  <c:v>2.4643137254901957</c:v>
                </c:pt>
                <c:pt idx="23350">
                  <c:v>2.4643137254901957</c:v>
                </c:pt>
                <c:pt idx="23351">
                  <c:v>2.4643137254901957</c:v>
                </c:pt>
                <c:pt idx="23352">
                  <c:v>2.4643137254901957</c:v>
                </c:pt>
                <c:pt idx="23353">
                  <c:v>2.4643137254901957</c:v>
                </c:pt>
                <c:pt idx="23354">
                  <c:v>2.4643137254901957</c:v>
                </c:pt>
                <c:pt idx="23355">
                  <c:v>2.4643137254901957</c:v>
                </c:pt>
                <c:pt idx="23356">
                  <c:v>2.4643137254901957</c:v>
                </c:pt>
                <c:pt idx="23357">
                  <c:v>2.4643137254901957</c:v>
                </c:pt>
                <c:pt idx="23358">
                  <c:v>2.4643137254901957</c:v>
                </c:pt>
                <c:pt idx="23359">
                  <c:v>2.4643137254901957</c:v>
                </c:pt>
                <c:pt idx="23360">
                  <c:v>2.4643137254901957</c:v>
                </c:pt>
                <c:pt idx="23361">
                  <c:v>2.4643137254901957</c:v>
                </c:pt>
                <c:pt idx="23362">
                  <c:v>2.4643137254901957</c:v>
                </c:pt>
                <c:pt idx="23363">
                  <c:v>2.4643137254901957</c:v>
                </c:pt>
                <c:pt idx="23364">
                  <c:v>2.4643137254901957</c:v>
                </c:pt>
                <c:pt idx="23365">
                  <c:v>2.4643137254901957</c:v>
                </c:pt>
                <c:pt idx="23366">
                  <c:v>2.4643137254901957</c:v>
                </c:pt>
                <c:pt idx="23367">
                  <c:v>2.4643137254901957</c:v>
                </c:pt>
                <c:pt idx="23368">
                  <c:v>2.4643137254901957</c:v>
                </c:pt>
                <c:pt idx="23369">
                  <c:v>2.4643137254901957</c:v>
                </c:pt>
                <c:pt idx="23370">
                  <c:v>2.4643137254901957</c:v>
                </c:pt>
                <c:pt idx="23371">
                  <c:v>2.4643137254901957</c:v>
                </c:pt>
                <c:pt idx="23372">
                  <c:v>2.4643137254901957</c:v>
                </c:pt>
                <c:pt idx="23373">
                  <c:v>2.4643137254901957</c:v>
                </c:pt>
                <c:pt idx="23374">
                  <c:v>2.4643137254901957</c:v>
                </c:pt>
                <c:pt idx="23375">
                  <c:v>2.4643137254901957</c:v>
                </c:pt>
                <c:pt idx="23376">
                  <c:v>2.4643137254901957</c:v>
                </c:pt>
                <c:pt idx="23377">
                  <c:v>2.4643137254901957</c:v>
                </c:pt>
                <c:pt idx="23378">
                  <c:v>2.4643137254901957</c:v>
                </c:pt>
                <c:pt idx="23379">
                  <c:v>2.4643137254901957</c:v>
                </c:pt>
                <c:pt idx="23380">
                  <c:v>2.4643137254901957</c:v>
                </c:pt>
                <c:pt idx="23381">
                  <c:v>2.4643137254901957</c:v>
                </c:pt>
                <c:pt idx="23382">
                  <c:v>2.4643137254901957</c:v>
                </c:pt>
                <c:pt idx="23383">
                  <c:v>2.4643137254901957</c:v>
                </c:pt>
                <c:pt idx="23384">
                  <c:v>2.4643137254901957</c:v>
                </c:pt>
                <c:pt idx="23385">
                  <c:v>2.4643137254901957</c:v>
                </c:pt>
                <c:pt idx="23386">
                  <c:v>2.4643137254901957</c:v>
                </c:pt>
                <c:pt idx="23387">
                  <c:v>2.4643137254901957</c:v>
                </c:pt>
                <c:pt idx="23388">
                  <c:v>2.4643137254901957</c:v>
                </c:pt>
                <c:pt idx="23389">
                  <c:v>2.4643137254901957</c:v>
                </c:pt>
                <c:pt idx="23390">
                  <c:v>2.4643137254901957</c:v>
                </c:pt>
                <c:pt idx="23391">
                  <c:v>2.4643137254901957</c:v>
                </c:pt>
                <c:pt idx="23392">
                  <c:v>2.4643137254901957</c:v>
                </c:pt>
                <c:pt idx="23393">
                  <c:v>2.4643137254901957</c:v>
                </c:pt>
                <c:pt idx="23394">
                  <c:v>2.4643137254901957</c:v>
                </c:pt>
                <c:pt idx="23395">
                  <c:v>2.4643137254901957</c:v>
                </c:pt>
                <c:pt idx="23396">
                  <c:v>2.4643137254901957</c:v>
                </c:pt>
                <c:pt idx="23397">
                  <c:v>2.4643137254901957</c:v>
                </c:pt>
                <c:pt idx="23398">
                  <c:v>2.4643137254901957</c:v>
                </c:pt>
                <c:pt idx="23399">
                  <c:v>2.4643137254901957</c:v>
                </c:pt>
                <c:pt idx="23400">
                  <c:v>2.4643137254901957</c:v>
                </c:pt>
                <c:pt idx="23401">
                  <c:v>2.4643137254901957</c:v>
                </c:pt>
                <c:pt idx="23402">
                  <c:v>2.4643137254901957</c:v>
                </c:pt>
                <c:pt idx="23403">
                  <c:v>2.4643137254901957</c:v>
                </c:pt>
                <c:pt idx="23404">
                  <c:v>2.4643137254901957</c:v>
                </c:pt>
                <c:pt idx="23405">
                  <c:v>2.4643137254901957</c:v>
                </c:pt>
                <c:pt idx="23406">
                  <c:v>2.4643137254901957</c:v>
                </c:pt>
                <c:pt idx="23407">
                  <c:v>2.4643137254901957</c:v>
                </c:pt>
                <c:pt idx="23408">
                  <c:v>2.4643137254901957</c:v>
                </c:pt>
                <c:pt idx="23409">
                  <c:v>2.4643137254901957</c:v>
                </c:pt>
                <c:pt idx="23410">
                  <c:v>2.4643137254901957</c:v>
                </c:pt>
                <c:pt idx="23411">
                  <c:v>2.4643137254901957</c:v>
                </c:pt>
                <c:pt idx="23412">
                  <c:v>2.4643137254901957</c:v>
                </c:pt>
                <c:pt idx="23413">
                  <c:v>2.4643137254901957</c:v>
                </c:pt>
                <c:pt idx="23414">
                  <c:v>2.4643137254901957</c:v>
                </c:pt>
                <c:pt idx="23415">
                  <c:v>2.4643137254901957</c:v>
                </c:pt>
                <c:pt idx="23416">
                  <c:v>2.4643137254901957</c:v>
                </c:pt>
                <c:pt idx="23417">
                  <c:v>2.4643137254901957</c:v>
                </c:pt>
                <c:pt idx="23418">
                  <c:v>2.4643137254901957</c:v>
                </c:pt>
                <c:pt idx="23419">
                  <c:v>2.4643137254901957</c:v>
                </c:pt>
                <c:pt idx="23420">
                  <c:v>2.4643137254901957</c:v>
                </c:pt>
                <c:pt idx="23421">
                  <c:v>2.4643137254901957</c:v>
                </c:pt>
                <c:pt idx="23422">
                  <c:v>2.4643137254901957</c:v>
                </c:pt>
                <c:pt idx="23423">
                  <c:v>2.4643137254901957</c:v>
                </c:pt>
                <c:pt idx="23424">
                  <c:v>2.4643137254901957</c:v>
                </c:pt>
                <c:pt idx="23425">
                  <c:v>2.4643137254901957</c:v>
                </c:pt>
                <c:pt idx="23426">
                  <c:v>2.4643137254901957</c:v>
                </c:pt>
                <c:pt idx="23427">
                  <c:v>2.4643137254901957</c:v>
                </c:pt>
                <c:pt idx="23428">
                  <c:v>2.4643137254901957</c:v>
                </c:pt>
                <c:pt idx="23429">
                  <c:v>2.4643137254901957</c:v>
                </c:pt>
                <c:pt idx="23430">
                  <c:v>2.4643137254901957</c:v>
                </c:pt>
                <c:pt idx="23431">
                  <c:v>2.4643137254901957</c:v>
                </c:pt>
                <c:pt idx="23432">
                  <c:v>2.4643137254901957</c:v>
                </c:pt>
                <c:pt idx="23433">
                  <c:v>2.4643137254901957</c:v>
                </c:pt>
                <c:pt idx="23434">
                  <c:v>2.4643137254901957</c:v>
                </c:pt>
                <c:pt idx="23435">
                  <c:v>2.4643137254901957</c:v>
                </c:pt>
                <c:pt idx="23436">
                  <c:v>2.4643137254901957</c:v>
                </c:pt>
                <c:pt idx="23437">
                  <c:v>2.4643137254901957</c:v>
                </c:pt>
                <c:pt idx="23438">
                  <c:v>2.4643137254901957</c:v>
                </c:pt>
                <c:pt idx="23439">
                  <c:v>2.4643137254901957</c:v>
                </c:pt>
                <c:pt idx="23440">
                  <c:v>2.4643137254901957</c:v>
                </c:pt>
                <c:pt idx="23441">
                  <c:v>2.4643137254901957</c:v>
                </c:pt>
                <c:pt idx="23442">
                  <c:v>2.4643137254901957</c:v>
                </c:pt>
                <c:pt idx="23443">
                  <c:v>2.4643137254901957</c:v>
                </c:pt>
                <c:pt idx="23444">
                  <c:v>2.4643137254901957</c:v>
                </c:pt>
                <c:pt idx="23445">
                  <c:v>2.4643137254901957</c:v>
                </c:pt>
                <c:pt idx="23446">
                  <c:v>2.4643137254901957</c:v>
                </c:pt>
                <c:pt idx="23447">
                  <c:v>2.4643137254901957</c:v>
                </c:pt>
                <c:pt idx="23448">
                  <c:v>2.4643137254901957</c:v>
                </c:pt>
                <c:pt idx="23449">
                  <c:v>2.4643137254901957</c:v>
                </c:pt>
                <c:pt idx="23450">
                  <c:v>2.4643137254901957</c:v>
                </c:pt>
                <c:pt idx="23451">
                  <c:v>2.4643137254901957</c:v>
                </c:pt>
                <c:pt idx="23452">
                  <c:v>2.4643137254901957</c:v>
                </c:pt>
                <c:pt idx="23453">
                  <c:v>2.4643137254901957</c:v>
                </c:pt>
                <c:pt idx="23454">
                  <c:v>2.4643137254901957</c:v>
                </c:pt>
                <c:pt idx="23455">
                  <c:v>2.4643137254901957</c:v>
                </c:pt>
                <c:pt idx="23456">
                  <c:v>2.4643137254901957</c:v>
                </c:pt>
                <c:pt idx="23457">
                  <c:v>2.4643137254901957</c:v>
                </c:pt>
                <c:pt idx="23458">
                  <c:v>2.4643137254901957</c:v>
                </c:pt>
                <c:pt idx="23459">
                  <c:v>2.4643137254901957</c:v>
                </c:pt>
                <c:pt idx="23460">
                  <c:v>2.4643137254901957</c:v>
                </c:pt>
                <c:pt idx="23461">
                  <c:v>2.4643137254901957</c:v>
                </c:pt>
                <c:pt idx="23462">
                  <c:v>2.4643137254901957</c:v>
                </c:pt>
                <c:pt idx="23463">
                  <c:v>2.4643137254901957</c:v>
                </c:pt>
                <c:pt idx="23464">
                  <c:v>2.4643137254901957</c:v>
                </c:pt>
                <c:pt idx="23465">
                  <c:v>2.4643137254901957</c:v>
                </c:pt>
                <c:pt idx="23466">
                  <c:v>2.4643137254901957</c:v>
                </c:pt>
                <c:pt idx="23467">
                  <c:v>2.4643137254901957</c:v>
                </c:pt>
                <c:pt idx="23468">
                  <c:v>2.4643137254901957</c:v>
                </c:pt>
                <c:pt idx="23469">
                  <c:v>2.4643137254901957</c:v>
                </c:pt>
                <c:pt idx="23470">
                  <c:v>2.4643137254901957</c:v>
                </c:pt>
                <c:pt idx="23471">
                  <c:v>2.4643137254901957</c:v>
                </c:pt>
                <c:pt idx="23472">
                  <c:v>2.4643137254901957</c:v>
                </c:pt>
                <c:pt idx="23473">
                  <c:v>2.4643137254901957</c:v>
                </c:pt>
                <c:pt idx="23474">
                  <c:v>2.4643137254901957</c:v>
                </c:pt>
                <c:pt idx="23475">
                  <c:v>2.4643137254901957</c:v>
                </c:pt>
                <c:pt idx="23476">
                  <c:v>2.4643137254901957</c:v>
                </c:pt>
                <c:pt idx="23477">
                  <c:v>2.4643137254901957</c:v>
                </c:pt>
                <c:pt idx="23478">
                  <c:v>2.4643137254901957</c:v>
                </c:pt>
                <c:pt idx="23479">
                  <c:v>2.4643137254901957</c:v>
                </c:pt>
                <c:pt idx="23480">
                  <c:v>2.4643137254901957</c:v>
                </c:pt>
                <c:pt idx="23481">
                  <c:v>2.4643137254901957</c:v>
                </c:pt>
                <c:pt idx="23482">
                  <c:v>2.4643137254901957</c:v>
                </c:pt>
                <c:pt idx="23483">
                  <c:v>2.4643137254901957</c:v>
                </c:pt>
                <c:pt idx="23484">
                  <c:v>2.4643137254901957</c:v>
                </c:pt>
                <c:pt idx="23485">
                  <c:v>2.4643137254901957</c:v>
                </c:pt>
                <c:pt idx="23486">
                  <c:v>2.4643137254901957</c:v>
                </c:pt>
                <c:pt idx="23487">
                  <c:v>2.4643137254901957</c:v>
                </c:pt>
                <c:pt idx="23488">
                  <c:v>2.4643137254901957</c:v>
                </c:pt>
                <c:pt idx="23489">
                  <c:v>2.4643137254901957</c:v>
                </c:pt>
                <c:pt idx="23490">
                  <c:v>2.4643137254901957</c:v>
                </c:pt>
                <c:pt idx="23491">
                  <c:v>2.4643137254901957</c:v>
                </c:pt>
                <c:pt idx="23492">
                  <c:v>2.4643137254901957</c:v>
                </c:pt>
                <c:pt idx="23493">
                  <c:v>2.4643137254901957</c:v>
                </c:pt>
                <c:pt idx="23494">
                  <c:v>2.4643137254901957</c:v>
                </c:pt>
                <c:pt idx="23495">
                  <c:v>2.4643137254901957</c:v>
                </c:pt>
                <c:pt idx="23496">
                  <c:v>2.4643137254901957</c:v>
                </c:pt>
                <c:pt idx="23497">
                  <c:v>2.4643137254901957</c:v>
                </c:pt>
                <c:pt idx="23498">
                  <c:v>2.4643137254901957</c:v>
                </c:pt>
                <c:pt idx="23499">
                  <c:v>2.4643137254901957</c:v>
                </c:pt>
                <c:pt idx="23500">
                  <c:v>2.4643137254901957</c:v>
                </c:pt>
                <c:pt idx="23501">
                  <c:v>2.4643137254901957</c:v>
                </c:pt>
                <c:pt idx="23502">
                  <c:v>2.4643137254901957</c:v>
                </c:pt>
                <c:pt idx="23503">
                  <c:v>2.4643137254901957</c:v>
                </c:pt>
                <c:pt idx="23504">
                  <c:v>2.4643137254901957</c:v>
                </c:pt>
                <c:pt idx="23505">
                  <c:v>2.4643137254901957</c:v>
                </c:pt>
                <c:pt idx="23506">
                  <c:v>2.4643137254901957</c:v>
                </c:pt>
                <c:pt idx="23507">
                  <c:v>2.4643137254901957</c:v>
                </c:pt>
                <c:pt idx="23508">
                  <c:v>2.4643137254901957</c:v>
                </c:pt>
                <c:pt idx="23509">
                  <c:v>2.4643137254901957</c:v>
                </c:pt>
                <c:pt idx="23510">
                  <c:v>2.4643137254901957</c:v>
                </c:pt>
                <c:pt idx="23511">
                  <c:v>2.4643137254901957</c:v>
                </c:pt>
                <c:pt idx="23512">
                  <c:v>2.4643137254901957</c:v>
                </c:pt>
                <c:pt idx="23513">
                  <c:v>2.4643137254901957</c:v>
                </c:pt>
                <c:pt idx="23514">
                  <c:v>2.4643137254901957</c:v>
                </c:pt>
                <c:pt idx="23515">
                  <c:v>2.4643137254901957</c:v>
                </c:pt>
                <c:pt idx="23516">
                  <c:v>2.4643137254901957</c:v>
                </c:pt>
                <c:pt idx="23517">
                  <c:v>2.4643137254901957</c:v>
                </c:pt>
                <c:pt idx="23518">
                  <c:v>2.4643137254901957</c:v>
                </c:pt>
                <c:pt idx="23519">
                  <c:v>2.4643137254901957</c:v>
                </c:pt>
                <c:pt idx="23520">
                  <c:v>2.4643137254901957</c:v>
                </c:pt>
                <c:pt idx="23521">
                  <c:v>2.4643137254901957</c:v>
                </c:pt>
                <c:pt idx="23522">
                  <c:v>2.4643137254901957</c:v>
                </c:pt>
                <c:pt idx="23523">
                  <c:v>2.4643137254901957</c:v>
                </c:pt>
                <c:pt idx="23524">
                  <c:v>2.4643137254901957</c:v>
                </c:pt>
                <c:pt idx="23525">
                  <c:v>2.4643137254901957</c:v>
                </c:pt>
                <c:pt idx="23526">
                  <c:v>2.4643137254901957</c:v>
                </c:pt>
                <c:pt idx="23527">
                  <c:v>2.4643137254901957</c:v>
                </c:pt>
                <c:pt idx="23528">
                  <c:v>2.4643137254901957</c:v>
                </c:pt>
                <c:pt idx="23529">
                  <c:v>2.4643137254901957</c:v>
                </c:pt>
                <c:pt idx="23530">
                  <c:v>2.4643137254901957</c:v>
                </c:pt>
                <c:pt idx="23531">
                  <c:v>2.4643137254901957</c:v>
                </c:pt>
                <c:pt idx="23532">
                  <c:v>2.4643137254901957</c:v>
                </c:pt>
                <c:pt idx="23533">
                  <c:v>2.4643137254901957</c:v>
                </c:pt>
                <c:pt idx="23534">
                  <c:v>2.4643137254901957</c:v>
                </c:pt>
                <c:pt idx="23535">
                  <c:v>2.4643137254901957</c:v>
                </c:pt>
                <c:pt idx="23536">
                  <c:v>2.4643137254901957</c:v>
                </c:pt>
                <c:pt idx="23537">
                  <c:v>2.4643137254901957</c:v>
                </c:pt>
                <c:pt idx="23538">
                  <c:v>2.4643137254901957</c:v>
                </c:pt>
                <c:pt idx="23539">
                  <c:v>2.4643137254901957</c:v>
                </c:pt>
                <c:pt idx="23540">
                  <c:v>2.4643137254901957</c:v>
                </c:pt>
                <c:pt idx="23541">
                  <c:v>2.4643137254901957</c:v>
                </c:pt>
                <c:pt idx="23542">
                  <c:v>2.4643137254901957</c:v>
                </c:pt>
                <c:pt idx="23543">
                  <c:v>2.4643137254901957</c:v>
                </c:pt>
                <c:pt idx="23544">
                  <c:v>2.4643137254901957</c:v>
                </c:pt>
                <c:pt idx="23545">
                  <c:v>2.4643137254901957</c:v>
                </c:pt>
                <c:pt idx="23546">
                  <c:v>2.4643137254901957</c:v>
                </c:pt>
                <c:pt idx="23547">
                  <c:v>2.4643137254901957</c:v>
                </c:pt>
                <c:pt idx="23548">
                  <c:v>2.4643137254901957</c:v>
                </c:pt>
                <c:pt idx="23549">
                  <c:v>2.4643137254901957</c:v>
                </c:pt>
                <c:pt idx="23550">
                  <c:v>2.4643137254901957</c:v>
                </c:pt>
                <c:pt idx="23551">
                  <c:v>2.4643137254901957</c:v>
                </c:pt>
                <c:pt idx="23552">
                  <c:v>2.4643137254901957</c:v>
                </c:pt>
                <c:pt idx="23553">
                  <c:v>2.4643137254901957</c:v>
                </c:pt>
                <c:pt idx="23554">
                  <c:v>2.4643137254901957</c:v>
                </c:pt>
                <c:pt idx="23555">
                  <c:v>2.4643137254901957</c:v>
                </c:pt>
                <c:pt idx="23556">
                  <c:v>2.4643137254901957</c:v>
                </c:pt>
                <c:pt idx="23557">
                  <c:v>2.4643137254901957</c:v>
                </c:pt>
                <c:pt idx="23558">
                  <c:v>2.4643137254901957</c:v>
                </c:pt>
                <c:pt idx="23559">
                  <c:v>2.4643137254901957</c:v>
                </c:pt>
                <c:pt idx="23560">
                  <c:v>2.4643137254901957</c:v>
                </c:pt>
                <c:pt idx="23561">
                  <c:v>2.4643137254901957</c:v>
                </c:pt>
                <c:pt idx="23562">
                  <c:v>2.4643137254901957</c:v>
                </c:pt>
                <c:pt idx="23563">
                  <c:v>2.4643137254901957</c:v>
                </c:pt>
                <c:pt idx="23564">
                  <c:v>2.4643137254901957</c:v>
                </c:pt>
                <c:pt idx="23565">
                  <c:v>2.4643137254901957</c:v>
                </c:pt>
                <c:pt idx="23566">
                  <c:v>2.4643137254901957</c:v>
                </c:pt>
                <c:pt idx="23567">
                  <c:v>2.4643137254901957</c:v>
                </c:pt>
                <c:pt idx="23568">
                  <c:v>2.4643137254901957</c:v>
                </c:pt>
                <c:pt idx="23569">
                  <c:v>2.4643137254901957</c:v>
                </c:pt>
                <c:pt idx="23570">
                  <c:v>2.4643137254901957</c:v>
                </c:pt>
                <c:pt idx="23571">
                  <c:v>2.4643137254901957</c:v>
                </c:pt>
                <c:pt idx="23572">
                  <c:v>2.4643137254901957</c:v>
                </c:pt>
                <c:pt idx="23573">
                  <c:v>2.4643137254901957</c:v>
                </c:pt>
                <c:pt idx="23574">
                  <c:v>2.4643137254901957</c:v>
                </c:pt>
                <c:pt idx="23575">
                  <c:v>2.4643137254901957</c:v>
                </c:pt>
                <c:pt idx="23576">
                  <c:v>2.4643137254901957</c:v>
                </c:pt>
                <c:pt idx="23577">
                  <c:v>2.4643137254901957</c:v>
                </c:pt>
                <c:pt idx="23578">
                  <c:v>2.4643137254901957</c:v>
                </c:pt>
                <c:pt idx="23579">
                  <c:v>2.4643137254901957</c:v>
                </c:pt>
                <c:pt idx="23580">
                  <c:v>2.4643137254901957</c:v>
                </c:pt>
                <c:pt idx="23581">
                  <c:v>2.4643137254901957</c:v>
                </c:pt>
                <c:pt idx="23582">
                  <c:v>2.4643137254901957</c:v>
                </c:pt>
                <c:pt idx="23583">
                  <c:v>2.4643137254901957</c:v>
                </c:pt>
                <c:pt idx="23584">
                  <c:v>2.4643137254901957</c:v>
                </c:pt>
                <c:pt idx="23585">
                  <c:v>2.4643137254901957</c:v>
                </c:pt>
                <c:pt idx="23586">
                  <c:v>2.4643137254901957</c:v>
                </c:pt>
                <c:pt idx="23587">
                  <c:v>2.4643137254901957</c:v>
                </c:pt>
                <c:pt idx="23588">
                  <c:v>2.4643137254901957</c:v>
                </c:pt>
                <c:pt idx="23589">
                  <c:v>2.4643137254901957</c:v>
                </c:pt>
                <c:pt idx="23590">
                  <c:v>2.4643137254901957</c:v>
                </c:pt>
                <c:pt idx="23591">
                  <c:v>2.4643137254901957</c:v>
                </c:pt>
                <c:pt idx="23592">
                  <c:v>2.4643137254901957</c:v>
                </c:pt>
                <c:pt idx="23593">
                  <c:v>2.4643137254901957</c:v>
                </c:pt>
                <c:pt idx="23594">
                  <c:v>2.4643137254901957</c:v>
                </c:pt>
                <c:pt idx="23595">
                  <c:v>2.4643137254901957</c:v>
                </c:pt>
                <c:pt idx="23596">
                  <c:v>2.4643137254901957</c:v>
                </c:pt>
                <c:pt idx="23597">
                  <c:v>2.4643137254901957</c:v>
                </c:pt>
                <c:pt idx="23598">
                  <c:v>2.4643137254901957</c:v>
                </c:pt>
                <c:pt idx="23599">
                  <c:v>2.4643137254901957</c:v>
                </c:pt>
                <c:pt idx="23600">
                  <c:v>2.4643137254901957</c:v>
                </c:pt>
                <c:pt idx="23601">
                  <c:v>2.4643137254901957</c:v>
                </c:pt>
                <c:pt idx="23602">
                  <c:v>2.4643137254901957</c:v>
                </c:pt>
                <c:pt idx="23603">
                  <c:v>2.4643137254901957</c:v>
                </c:pt>
                <c:pt idx="23604">
                  <c:v>2.4643137254901957</c:v>
                </c:pt>
                <c:pt idx="23605">
                  <c:v>2.4643137254901957</c:v>
                </c:pt>
                <c:pt idx="23606">
                  <c:v>2.4643137254901957</c:v>
                </c:pt>
                <c:pt idx="23607">
                  <c:v>2.4643137254901957</c:v>
                </c:pt>
                <c:pt idx="23608">
                  <c:v>2.4643137254901957</c:v>
                </c:pt>
                <c:pt idx="23609">
                  <c:v>2.4643137254901957</c:v>
                </c:pt>
                <c:pt idx="23610">
                  <c:v>2.4643137254901957</c:v>
                </c:pt>
                <c:pt idx="23611">
                  <c:v>2.4643137254901957</c:v>
                </c:pt>
                <c:pt idx="23612">
                  <c:v>2.4643137254901957</c:v>
                </c:pt>
                <c:pt idx="23613">
                  <c:v>2.4643137254901957</c:v>
                </c:pt>
                <c:pt idx="23614">
                  <c:v>2.4643137254901957</c:v>
                </c:pt>
                <c:pt idx="23615">
                  <c:v>2.4643137254901957</c:v>
                </c:pt>
                <c:pt idx="23616">
                  <c:v>2.4643137254901957</c:v>
                </c:pt>
                <c:pt idx="23617">
                  <c:v>2.4643137254901957</c:v>
                </c:pt>
                <c:pt idx="23618">
                  <c:v>2.4643137254901957</c:v>
                </c:pt>
                <c:pt idx="23619">
                  <c:v>2.4643137254901957</c:v>
                </c:pt>
                <c:pt idx="23620">
                  <c:v>2.4643137254901957</c:v>
                </c:pt>
                <c:pt idx="23621">
                  <c:v>2.4643137254901957</c:v>
                </c:pt>
                <c:pt idx="23622">
                  <c:v>2.4643137254901957</c:v>
                </c:pt>
                <c:pt idx="23623">
                  <c:v>2.4643137254901957</c:v>
                </c:pt>
                <c:pt idx="23624">
                  <c:v>2.4643137254901957</c:v>
                </c:pt>
                <c:pt idx="23625">
                  <c:v>2.4643137254901957</c:v>
                </c:pt>
                <c:pt idx="23626">
                  <c:v>2.4643137254901957</c:v>
                </c:pt>
                <c:pt idx="23627">
                  <c:v>2.4643137254901957</c:v>
                </c:pt>
                <c:pt idx="23628">
                  <c:v>2.4643137254901957</c:v>
                </c:pt>
                <c:pt idx="23629">
                  <c:v>2.4643137254901957</c:v>
                </c:pt>
                <c:pt idx="23630">
                  <c:v>2.4643137254901957</c:v>
                </c:pt>
                <c:pt idx="23631">
                  <c:v>2.4643137254901957</c:v>
                </c:pt>
                <c:pt idx="23632">
                  <c:v>2.4643137254901957</c:v>
                </c:pt>
                <c:pt idx="23633">
                  <c:v>2.4643137254901957</c:v>
                </c:pt>
                <c:pt idx="23634">
                  <c:v>2.4643137254901957</c:v>
                </c:pt>
                <c:pt idx="23635">
                  <c:v>2.4643137254901957</c:v>
                </c:pt>
                <c:pt idx="23636">
                  <c:v>2.4643137254901957</c:v>
                </c:pt>
                <c:pt idx="23637">
                  <c:v>2.4643137254901957</c:v>
                </c:pt>
                <c:pt idx="23638">
                  <c:v>2.4643137254901957</c:v>
                </c:pt>
                <c:pt idx="23639">
                  <c:v>2.4643137254901957</c:v>
                </c:pt>
                <c:pt idx="23640">
                  <c:v>2.4643137254901957</c:v>
                </c:pt>
                <c:pt idx="23641">
                  <c:v>2.4643137254901957</c:v>
                </c:pt>
                <c:pt idx="23642">
                  <c:v>2.4643137254901957</c:v>
                </c:pt>
                <c:pt idx="23643">
                  <c:v>2.4643137254901957</c:v>
                </c:pt>
                <c:pt idx="23644">
                  <c:v>2.4643137254901957</c:v>
                </c:pt>
                <c:pt idx="23645">
                  <c:v>2.4643137254901957</c:v>
                </c:pt>
                <c:pt idx="23646">
                  <c:v>2.4643137254901957</c:v>
                </c:pt>
                <c:pt idx="23647">
                  <c:v>2.4643137254901957</c:v>
                </c:pt>
                <c:pt idx="23648">
                  <c:v>2.4643137254901957</c:v>
                </c:pt>
                <c:pt idx="23649">
                  <c:v>2.4643137254901957</c:v>
                </c:pt>
                <c:pt idx="23650">
                  <c:v>2.4643137254901957</c:v>
                </c:pt>
                <c:pt idx="23651">
                  <c:v>2.4643137254901957</c:v>
                </c:pt>
                <c:pt idx="23652">
                  <c:v>2.4643137254901957</c:v>
                </c:pt>
                <c:pt idx="23653">
                  <c:v>2.4643137254901957</c:v>
                </c:pt>
                <c:pt idx="23654">
                  <c:v>2.4643137254901957</c:v>
                </c:pt>
                <c:pt idx="23655">
                  <c:v>2.4643137254901957</c:v>
                </c:pt>
                <c:pt idx="23656">
                  <c:v>2.4643137254901957</c:v>
                </c:pt>
                <c:pt idx="23657">
                  <c:v>2.4643137254901957</c:v>
                </c:pt>
                <c:pt idx="23658">
                  <c:v>2.4643137254901957</c:v>
                </c:pt>
                <c:pt idx="23659">
                  <c:v>2.4643137254901957</c:v>
                </c:pt>
                <c:pt idx="23660">
                  <c:v>2.4643137254901957</c:v>
                </c:pt>
                <c:pt idx="23661">
                  <c:v>2.4643137254901957</c:v>
                </c:pt>
                <c:pt idx="23662">
                  <c:v>2.4643137254901957</c:v>
                </c:pt>
                <c:pt idx="23663">
                  <c:v>2.4643137254901957</c:v>
                </c:pt>
                <c:pt idx="23664">
                  <c:v>2.4643137254901957</c:v>
                </c:pt>
                <c:pt idx="23665">
                  <c:v>2.4643137254901957</c:v>
                </c:pt>
                <c:pt idx="23666">
                  <c:v>2.4643137254901957</c:v>
                </c:pt>
                <c:pt idx="23667">
                  <c:v>2.4643137254901957</c:v>
                </c:pt>
                <c:pt idx="23668">
                  <c:v>2.4643137254901957</c:v>
                </c:pt>
                <c:pt idx="23669">
                  <c:v>2.4643137254901957</c:v>
                </c:pt>
                <c:pt idx="23670">
                  <c:v>2.4643137254901957</c:v>
                </c:pt>
                <c:pt idx="23671">
                  <c:v>2.4643137254901957</c:v>
                </c:pt>
                <c:pt idx="23672">
                  <c:v>2.4643137254901957</c:v>
                </c:pt>
                <c:pt idx="23673">
                  <c:v>2.4643137254901957</c:v>
                </c:pt>
                <c:pt idx="23674">
                  <c:v>2.4643137254901957</c:v>
                </c:pt>
                <c:pt idx="23675">
                  <c:v>2.4643137254901957</c:v>
                </c:pt>
                <c:pt idx="23676">
                  <c:v>2.4643137254901957</c:v>
                </c:pt>
                <c:pt idx="23677">
                  <c:v>2.4643137254901957</c:v>
                </c:pt>
                <c:pt idx="23678">
                  <c:v>2.4643137254901957</c:v>
                </c:pt>
                <c:pt idx="23679">
                  <c:v>2.4643137254901957</c:v>
                </c:pt>
                <c:pt idx="23680">
                  <c:v>2.4643137254901957</c:v>
                </c:pt>
                <c:pt idx="23681">
                  <c:v>2.4643137254901957</c:v>
                </c:pt>
                <c:pt idx="23682">
                  <c:v>2.4643137254901957</c:v>
                </c:pt>
                <c:pt idx="23683">
                  <c:v>2.4643137254901957</c:v>
                </c:pt>
                <c:pt idx="23684">
                  <c:v>2.4643137254901957</c:v>
                </c:pt>
                <c:pt idx="23685">
                  <c:v>2.4643137254901957</c:v>
                </c:pt>
                <c:pt idx="23686">
                  <c:v>2.4643137254901957</c:v>
                </c:pt>
                <c:pt idx="23687">
                  <c:v>2.4643137254901957</c:v>
                </c:pt>
                <c:pt idx="23688">
                  <c:v>2.4643137254901957</c:v>
                </c:pt>
                <c:pt idx="23689">
                  <c:v>2.4643137254901957</c:v>
                </c:pt>
                <c:pt idx="23690">
                  <c:v>2.4643137254901957</c:v>
                </c:pt>
                <c:pt idx="23691">
                  <c:v>2.4643137254901957</c:v>
                </c:pt>
                <c:pt idx="23692">
                  <c:v>2.4643137254901957</c:v>
                </c:pt>
                <c:pt idx="23693">
                  <c:v>2.4643137254901957</c:v>
                </c:pt>
                <c:pt idx="23694">
                  <c:v>2.4643137254901957</c:v>
                </c:pt>
                <c:pt idx="23695">
                  <c:v>2.4643137254901957</c:v>
                </c:pt>
                <c:pt idx="23696">
                  <c:v>2.4643137254901957</c:v>
                </c:pt>
                <c:pt idx="23697">
                  <c:v>2.4643137254901957</c:v>
                </c:pt>
                <c:pt idx="23698">
                  <c:v>2.4643137254901957</c:v>
                </c:pt>
                <c:pt idx="23699">
                  <c:v>2.4643137254901957</c:v>
                </c:pt>
                <c:pt idx="23700">
                  <c:v>2.4643137254901957</c:v>
                </c:pt>
                <c:pt idx="23701">
                  <c:v>2.4643137254901957</c:v>
                </c:pt>
                <c:pt idx="23702">
                  <c:v>2.4643137254901957</c:v>
                </c:pt>
                <c:pt idx="23703">
                  <c:v>2.4643137254901957</c:v>
                </c:pt>
                <c:pt idx="23704">
                  <c:v>2.4643137254901957</c:v>
                </c:pt>
                <c:pt idx="23705">
                  <c:v>2.4643137254901957</c:v>
                </c:pt>
                <c:pt idx="23706">
                  <c:v>2.4643137254901957</c:v>
                </c:pt>
                <c:pt idx="23707">
                  <c:v>2.4643137254901957</c:v>
                </c:pt>
                <c:pt idx="23708">
                  <c:v>2.4643137254901957</c:v>
                </c:pt>
                <c:pt idx="23709">
                  <c:v>2.4643137254901957</c:v>
                </c:pt>
                <c:pt idx="23710">
                  <c:v>2.4643137254901957</c:v>
                </c:pt>
                <c:pt idx="23711">
                  <c:v>2.4643137254901957</c:v>
                </c:pt>
                <c:pt idx="23712">
                  <c:v>2.4643137254901957</c:v>
                </c:pt>
                <c:pt idx="23713">
                  <c:v>2.4643137254901957</c:v>
                </c:pt>
                <c:pt idx="23714">
                  <c:v>2.4643137254901957</c:v>
                </c:pt>
                <c:pt idx="23715">
                  <c:v>2.4643137254901957</c:v>
                </c:pt>
                <c:pt idx="23716">
                  <c:v>2.4643137254901957</c:v>
                </c:pt>
                <c:pt idx="23717">
                  <c:v>2.4643137254901957</c:v>
                </c:pt>
                <c:pt idx="23718">
                  <c:v>2.4643137254901957</c:v>
                </c:pt>
                <c:pt idx="23719">
                  <c:v>2.4643137254901957</c:v>
                </c:pt>
                <c:pt idx="23720">
                  <c:v>2.4643137254901957</c:v>
                </c:pt>
                <c:pt idx="23721">
                  <c:v>2.4643137254901957</c:v>
                </c:pt>
                <c:pt idx="23722">
                  <c:v>2.4643137254901957</c:v>
                </c:pt>
                <c:pt idx="23723">
                  <c:v>2.4643137254901957</c:v>
                </c:pt>
                <c:pt idx="23724">
                  <c:v>2.4643137254901957</c:v>
                </c:pt>
                <c:pt idx="23725">
                  <c:v>2.4643137254901957</c:v>
                </c:pt>
                <c:pt idx="23726">
                  <c:v>2.4643137254901957</c:v>
                </c:pt>
                <c:pt idx="23727">
                  <c:v>2.4643137254901957</c:v>
                </c:pt>
                <c:pt idx="23728">
                  <c:v>2.4643137254901957</c:v>
                </c:pt>
                <c:pt idx="23729">
                  <c:v>2.4643137254901957</c:v>
                </c:pt>
                <c:pt idx="23730">
                  <c:v>2.4643137254901957</c:v>
                </c:pt>
                <c:pt idx="23731">
                  <c:v>2.4643137254901957</c:v>
                </c:pt>
                <c:pt idx="23732">
                  <c:v>2.4643137254901957</c:v>
                </c:pt>
                <c:pt idx="23733">
                  <c:v>2.4643137254901957</c:v>
                </c:pt>
                <c:pt idx="23734">
                  <c:v>2.4643137254901957</c:v>
                </c:pt>
                <c:pt idx="23735">
                  <c:v>2.4643137254901957</c:v>
                </c:pt>
                <c:pt idx="23736">
                  <c:v>2.4643137254901957</c:v>
                </c:pt>
                <c:pt idx="23737">
                  <c:v>2.4643137254901957</c:v>
                </c:pt>
                <c:pt idx="23738">
                  <c:v>2.4643137254901957</c:v>
                </c:pt>
                <c:pt idx="23739">
                  <c:v>2.4643137254901957</c:v>
                </c:pt>
                <c:pt idx="23740">
                  <c:v>2.4643137254901957</c:v>
                </c:pt>
                <c:pt idx="23741">
                  <c:v>2.4643137254901957</c:v>
                </c:pt>
                <c:pt idx="23742">
                  <c:v>2.4643137254901957</c:v>
                </c:pt>
                <c:pt idx="23743">
                  <c:v>2.4643137254901957</c:v>
                </c:pt>
                <c:pt idx="23744">
                  <c:v>2.4643137254901957</c:v>
                </c:pt>
                <c:pt idx="23745">
                  <c:v>2.4643137254901957</c:v>
                </c:pt>
                <c:pt idx="23746">
                  <c:v>2.4643137254901957</c:v>
                </c:pt>
                <c:pt idx="23747">
                  <c:v>2.4643137254901957</c:v>
                </c:pt>
                <c:pt idx="23748">
                  <c:v>2.4643137254901957</c:v>
                </c:pt>
                <c:pt idx="23749">
                  <c:v>2.4643137254901957</c:v>
                </c:pt>
                <c:pt idx="23750">
                  <c:v>2.4643137254901957</c:v>
                </c:pt>
                <c:pt idx="23751">
                  <c:v>2.4643137254901957</c:v>
                </c:pt>
                <c:pt idx="23752">
                  <c:v>2.4643137254901957</c:v>
                </c:pt>
                <c:pt idx="23753">
                  <c:v>2.4643137254901957</c:v>
                </c:pt>
                <c:pt idx="23754">
                  <c:v>2.4643137254901957</c:v>
                </c:pt>
                <c:pt idx="23755">
                  <c:v>2.4643137254901957</c:v>
                </c:pt>
                <c:pt idx="23756">
                  <c:v>2.4643137254901957</c:v>
                </c:pt>
                <c:pt idx="23757">
                  <c:v>2.4643137254901957</c:v>
                </c:pt>
                <c:pt idx="23758">
                  <c:v>2.4643137254901957</c:v>
                </c:pt>
                <c:pt idx="23759">
                  <c:v>2.4643137254901957</c:v>
                </c:pt>
                <c:pt idx="23760">
                  <c:v>2.4643137254901957</c:v>
                </c:pt>
                <c:pt idx="23761">
                  <c:v>2.4643137254901957</c:v>
                </c:pt>
                <c:pt idx="23762">
                  <c:v>2.4643137254901957</c:v>
                </c:pt>
                <c:pt idx="23763">
                  <c:v>2.4643137254901957</c:v>
                </c:pt>
                <c:pt idx="23764">
                  <c:v>2.4643137254901957</c:v>
                </c:pt>
                <c:pt idx="23765">
                  <c:v>2.4643137254901957</c:v>
                </c:pt>
                <c:pt idx="23766">
                  <c:v>2.4643137254901957</c:v>
                </c:pt>
                <c:pt idx="23767">
                  <c:v>2.4643137254901957</c:v>
                </c:pt>
                <c:pt idx="23768">
                  <c:v>2.4643137254901957</c:v>
                </c:pt>
                <c:pt idx="23769">
                  <c:v>2.4643137254901957</c:v>
                </c:pt>
                <c:pt idx="23770">
                  <c:v>2.4643137254901957</c:v>
                </c:pt>
                <c:pt idx="23771">
                  <c:v>2.4643137254901957</c:v>
                </c:pt>
                <c:pt idx="23772">
                  <c:v>2.4643137254901957</c:v>
                </c:pt>
                <c:pt idx="23773">
                  <c:v>2.4643137254901957</c:v>
                </c:pt>
                <c:pt idx="23774">
                  <c:v>2.4643137254901957</c:v>
                </c:pt>
                <c:pt idx="23775">
                  <c:v>2.4643137254901957</c:v>
                </c:pt>
                <c:pt idx="23776">
                  <c:v>2.4643137254901957</c:v>
                </c:pt>
                <c:pt idx="23777">
                  <c:v>2.4643137254901957</c:v>
                </c:pt>
                <c:pt idx="23778">
                  <c:v>2.4643137254901957</c:v>
                </c:pt>
                <c:pt idx="23779">
                  <c:v>2.4643137254901957</c:v>
                </c:pt>
                <c:pt idx="23780">
                  <c:v>2.4643137254901957</c:v>
                </c:pt>
                <c:pt idx="23781">
                  <c:v>2.4643137254901957</c:v>
                </c:pt>
                <c:pt idx="23782">
                  <c:v>2.4643137254901957</c:v>
                </c:pt>
                <c:pt idx="23783">
                  <c:v>2.4643137254901957</c:v>
                </c:pt>
                <c:pt idx="23784">
                  <c:v>2.4643137254901957</c:v>
                </c:pt>
                <c:pt idx="23785">
                  <c:v>2.4643137254901957</c:v>
                </c:pt>
                <c:pt idx="23786">
                  <c:v>2.4643137254901957</c:v>
                </c:pt>
                <c:pt idx="23787">
                  <c:v>2.4643137254901957</c:v>
                </c:pt>
                <c:pt idx="23788">
                  <c:v>2.4643137254901957</c:v>
                </c:pt>
                <c:pt idx="23789">
                  <c:v>2.4643137254901957</c:v>
                </c:pt>
                <c:pt idx="23790">
                  <c:v>2.4643137254901957</c:v>
                </c:pt>
                <c:pt idx="23791">
                  <c:v>2.4643137254901957</c:v>
                </c:pt>
                <c:pt idx="23792">
                  <c:v>2.4643137254901957</c:v>
                </c:pt>
                <c:pt idx="23793">
                  <c:v>2.4643137254901957</c:v>
                </c:pt>
                <c:pt idx="23794">
                  <c:v>2.4643137254901957</c:v>
                </c:pt>
                <c:pt idx="23795">
                  <c:v>2.4643137254901957</c:v>
                </c:pt>
                <c:pt idx="23796">
                  <c:v>2.4643137254901957</c:v>
                </c:pt>
                <c:pt idx="23797">
                  <c:v>2.4643137254901957</c:v>
                </c:pt>
                <c:pt idx="23798">
                  <c:v>2.4643137254901957</c:v>
                </c:pt>
                <c:pt idx="23799">
                  <c:v>2.4643137254901957</c:v>
                </c:pt>
                <c:pt idx="23800">
                  <c:v>2.4643137254901957</c:v>
                </c:pt>
                <c:pt idx="23801">
                  <c:v>2.4643137254901957</c:v>
                </c:pt>
                <c:pt idx="23802">
                  <c:v>2.4643137254901957</c:v>
                </c:pt>
                <c:pt idx="23803">
                  <c:v>2.4643137254901957</c:v>
                </c:pt>
                <c:pt idx="23804">
                  <c:v>2.4643137254901957</c:v>
                </c:pt>
                <c:pt idx="23805">
                  <c:v>2.4643137254901957</c:v>
                </c:pt>
                <c:pt idx="23806">
                  <c:v>2.4643137254901957</c:v>
                </c:pt>
                <c:pt idx="23807">
                  <c:v>2.4643137254901957</c:v>
                </c:pt>
                <c:pt idx="23808">
                  <c:v>2.4643137254901957</c:v>
                </c:pt>
                <c:pt idx="23809">
                  <c:v>2.4643137254901957</c:v>
                </c:pt>
                <c:pt idx="23810">
                  <c:v>2.4643137254901957</c:v>
                </c:pt>
                <c:pt idx="23811">
                  <c:v>2.4643137254901957</c:v>
                </c:pt>
                <c:pt idx="23812">
                  <c:v>2.4643137254901957</c:v>
                </c:pt>
                <c:pt idx="23813">
                  <c:v>2.4643137254901957</c:v>
                </c:pt>
                <c:pt idx="23814">
                  <c:v>2.4643137254901957</c:v>
                </c:pt>
                <c:pt idx="23815">
                  <c:v>2.4643137254901957</c:v>
                </c:pt>
                <c:pt idx="23816">
                  <c:v>2.4643137254901957</c:v>
                </c:pt>
                <c:pt idx="23817">
                  <c:v>2.4643137254901957</c:v>
                </c:pt>
                <c:pt idx="23818">
                  <c:v>2.4643137254901957</c:v>
                </c:pt>
                <c:pt idx="23819">
                  <c:v>2.4643137254901957</c:v>
                </c:pt>
                <c:pt idx="23820">
                  <c:v>2.4643137254901957</c:v>
                </c:pt>
                <c:pt idx="23821">
                  <c:v>2.4643137254901957</c:v>
                </c:pt>
                <c:pt idx="23822">
                  <c:v>2.4643137254901957</c:v>
                </c:pt>
                <c:pt idx="23823">
                  <c:v>2.4643137254901957</c:v>
                </c:pt>
                <c:pt idx="23824">
                  <c:v>2.4643137254901957</c:v>
                </c:pt>
                <c:pt idx="23825">
                  <c:v>2.4643137254901957</c:v>
                </c:pt>
                <c:pt idx="23826">
                  <c:v>2.4643137254901957</c:v>
                </c:pt>
                <c:pt idx="23827">
                  <c:v>2.4643137254901957</c:v>
                </c:pt>
                <c:pt idx="23828">
                  <c:v>2.4643137254901957</c:v>
                </c:pt>
                <c:pt idx="23829">
                  <c:v>2.4643137254901957</c:v>
                </c:pt>
                <c:pt idx="23830">
                  <c:v>2.4643137254901957</c:v>
                </c:pt>
                <c:pt idx="23831">
                  <c:v>2.4643137254901957</c:v>
                </c:pt>
                <c:pt idx="23832">
                  <c:v>2.4643137254901957</c:v>
                </c:pt>
                <c:pt idx="23833">
                  <c:v>2.4643137254901957</c:v>
                </c:pt>
                <c:pt idx="23834">
                  <c:v>2.4643137254901957</c:v>
                </c:pt>
                <c:pt idx="23835">
                  <c:v>2.4643137254901957</c:v>
                </c:pt>
                <c:pt idx="23836">
                  <c:v>2.4643137254901957</c:v>
                </c:pt>
                <c:pt idx="23837">
                  <c:v>2.4643137254901957</c:v>
                </c:pt>
                <c:pt idx="23838">
                  <c:v>2.4643137254901957</c:v>
                </c:pt>
                <c:pt idx="23839">
                  <c:v>2.4643137254901957</c:v>
                </c:pt>
                <c:pt idx="23840">
                  <c:v>2.4643137254901957</c:v>
                </c:pt>
                <c:pt idx="23841">
                  <c:v>2.4643137254901957</c:v>
                </c:pt>
                <c:pt idx="23842">
                  <c:v>2.4643137254901957</c:v>
                </c:pt>
                <c:pt idx="23843">
                  <c:v>2.4643137254901957</c:v>
                </c:pt>
                <c:pt idx="23844">
                  <c:v>2.4643137254901957</c:v>
                </c:pt>
                <c:pt idx="23845">
                  <c:v>2.4643137254901957</c:v>
                </c:pt>
                <c:pt idx="23846">
                  <c:v>2.4643137254901957</c:v>
                </c:pt>
                <c:pt idx="23847">
                  <c:v>2.4643137254901957</c:v>
                </c:pt>
                <c:pt idx="23848">
                  <c:v>2.4643137254901957</c:v>
                </c:pt>
                <c:pt idx="23849">
                  <c:v>2.4643137254901957</c:v>
                </c:pt>
                <c:pt idx="23850">
                  <c:v>2.4643137254901957</c:v>
                </c:pt>
                <c:pt idx="23851">
                  <c:v>2.4643137254901957</c:v>
                </c:pt>
                <c:pt idx="23852">
                  <c:v>2.4643137254901957</c:v>
                </c:pt>
                <c:pt idx="23853">
                  <c:v>2.4643137254901957</c:v>
                </c:pt>
                <c:pt idx="23854">
                  <c:v>2.4643137254901957</c:v>
                </c:pt>
                <c:pt idx="23855">
                  <c:v>2.4643137254901957</c:v>
                </c:pt>
                <c:pt idx="23856">
                  <c:v>2.4643137254901957</c:v>
                </c:pt>
                <c:pt idx="23857">
                  <c:v>2.4643137254901957</c:v>
                </c:pt>
                <c:pt idx="23858">
                  <c:v>2.4643137254901957</c:v>
                </c:pt>
                <c:pt idx="23859">
                  <c:v>2.4643137254901957</c:v>
                </c:pt>
                <c:pt idx="23860">
                  <c:v>2.4643137254901957</c:v>
                </c:pt>
                <c:pt idx="23861">
                  <c:v>2.4643137254901957</c:v>
                </c:pt>
                <c:pt idx="23862">
                  <c:v>2.4643137254901957</c:v>
                </c:pt>
                <c:pt idx="23863">
                  <c:v>2.4643137254901957</c:v>
                </c:pt>
                <c:pt idx="23864">
                  <c:v>2.4643137254901957</c:v>
                </c:pt>
                <c:pt idx="23865">
                  <c:v>2.4643137254901957</c:v>
                </c:pt>
                <c:pt idx="23866">
                  <c:v>2.4643137254901957</c:v>
                </c:pt>
                <c:pt idx="23867">
                  <c:v>2.4643137254901957</c:v>
                </c:pt>
                <c:pt idx="23868">
                  <c:v>2.4643137254901957</c:v>
                </c:pt>
                <c:pt idx="23869">
                  <c:v>2.4643137254901957</c:v>
                </c:pt>
                <c:pt idx="23870">
                  <c:v>2.4643137254901957</c:v>
                </c:pt>
                <c:pt idx="23871">
                  <c:v>2.4643137254901957</c:v>
                </c:pt>
                <c:pt idx="23872">
                  <c:v>2.4643137254901957</c:v>
                </c:pt>
                <c:pt idx="23873">
                  <c:v>2.4643137254901957</c:v>
                </c:pt>
                <c:pt idx="23874">
                  <c:v>2.4643137254901957</c:v>
                </c:pt>
                <c:pt idx="23875">
                  <c:v>2.4643137254901957</c:v>
                </c:pt>
                <c:pt idx="23876">
                  <c:v>2.4643137254901957</c:v>
                </c:pt>
                <c:pt idx="23877">
                  <c:v>2.4643137254901957</c:v>
                </c:pt>
                <c:pt idx="23878">
                  <c:v>2.4643137254901957</c:v>
                </c:pt>
                <c:pt idx="23879">
                  <c:v>2.4643137254901957</c:v>
                </c:pt>
                <c:pt idx="23880">
                  <c:v>2.4643137254901957</c:v>
                </c:pt>
                <c:pt idx="23881">
                  <c:v>2.4643137254901957</c:v>
                </c:pt>
                <c:pt idx="23882">
                  <c:v>2.4643137254901957</c:v>
                </c:pt>
                <c:pt idx="23883">
                  <c:v>2.4643137254901957</c:v>
                </c:pt>
                <c:pt idx="23884">
                  <c:v>2.4643137254901957</c:v>
                </c:pt>
                <c:pt idx="23885">
                  <c:v>2.4643137254901957</c:v>
                </c:pt>
                <c:pt idx="23886">
                  <c:v>2.4643137254901957</c:v>
                </c:pt>
                <c:pt idx="23887">
                  <c:v>2.4643137254901957</c:v>
                </c:pt>
                <c:pt idx="23888">
                  <c:v>2.4643137254901957</c:v>
                </c:pt>
                <c:pt idx="23889">
                  <c:v>2.4643137254901957</c:v>
                </c:pt>
                <c:pt idx="23890">
                  <c:v>2.4643137254901957</c:v>
                </c:pt>
                <c:pt idx="23891">
                  <c:v>2.4643137254901957</c:v>
                </c:pt>
                <c:pt idx="23892">
                  <c:v>2.4643137254901957</c:v>
                </c:pt>
                <c:pt idx="23893">
                  <c:v>2.4643137254901957</c:v>
                </c:pt>
                <c:pt idx="23894">
                  <c:v>2.4643137254901957</c:v>
                </c:pt>
                <c:pt idx="23895">
                  <c:v>2.4643137254901957</c:v>
                </c:pt>
                <c:pt idx="23896">
                  <c:v>2.4643137254901957</c:v>
                </c:pt>
                <c:pt idx="23897">
                  <c:v>2.4643137254901957</c:v>
                </c:pt>
                <c:pt idx="23898">
                  <c:v>2.4643137254901957</c:v>
                </c:pt>
                <c:pt idx="23899">
                  <c:v>2.4643137254901957</c:v>
                </c:pt>
                <c:pt idx="23900">
                  <c:v>2.4643137254901957</c:v>
                </c:pt>
                <c:pt idx="23901">
                  <c:v>2.4643137254901957</c:v>
                </c:pt>
                <c:pt idx="23902">
                  <c:v>2.4643137254901957</c:v>
                </c:pt>
                <c:pt idx="23903">
                  <c:v>2.4643137254901957</c:v>
                </c:pt>
                <c:pt idx="23904">
                  <c:v>2.4643137254901957</c:v>
                </c:pt>
                <c:pt idx="23905">
                  <c:v>2.4643137254901957</c:v>
                </c:pt>
                <c:pt idx="23906">
                  <c:v>2.4643137254901957</c:v>
                </c:pt>
                <c:pt idx="23907">
                  <c:v>2.4643137254901957</c:v>
                </c:pt>
                <c:pt idx="23908">
                  <c:v>2.4643137254901957</c:v>
                </c:pt>
                <c:pt idx="23909">
                  <c:v>2.4643137254901957</c:v>
                </c:pt>
                <c:pt idx="23910">
                  <c:v>2.4643137254901957</c:v>
                </c:pt>
                <c:pt idx="23911">
                  <c:v>2.4643137254901957</c:v>
                </c:pt>
                <c:pt idx="23912">
                  <c:v>2.4643137254901957</c:v>
                </c:pt>
                <c:pt idx="23913">
                  <c:v>2.4643137254901957</c:v>
                </c:pt>
                <c:pt idx="23914">
                  <c:v>2.4643137254901957</c:v>
                </c:pt>
                <c:pt idx="23915">
                  <c:v>2.4643137254901957</c:v>
                </c:pt>
                <c:pt idx="23916">
                  <c:v>2.4643137254901957</c:v>
                </c:pt>
                <c:pt idx="23917">
                  <c:v>2.4643137254901957</c:v>
                </c:pt>
                <c:pt idx="23918">
                  <c:v>2.4643137254901957</c:v>
                </c:pt>
                <c:pt idx="23919">
                  <c:v>2.4643137254901957</c:v>
                </c:pt>
                <c:pt idx="23920">
                  <c:v>2.4643137254901957</c:v>
                </c:pt>
                <c:pt idx="23921">
                  <c:v>2.4643137254901957</c:v>
                </c:pt>
                <c:pt idx="23922">
                  <c:v>2.4643137254901957</c:v>
                </c:pt>
                <c:pt idx="23923">
                  <c:v>2.4643137254901957</c:v>
                </c:pt>
                <c:pt idx="23924">
                  <c:v>2.4643137254901957</c:v>
                </c:pt>
                <c:pt idx="23925">
                  <c:v>2.4643137254901957</c:v>
                </c:pt>
                <c:pt idx="23926">
                  <c:v>2.4643137254901957</c:v>
                </c:pt>
                <c:pt idx="23927">
                  <c:v>2.4643137254901957</c:v>
                </c:pt>
                <c:pt idx="23928">
                  <c:v>2.4643137254901957</c:v>
                </c:pt>
                <c:pt idx="23929">
                  <c:v>2.4643137254901957</c:v>
                </c:pt>
                <c:pt idx="23930">
                  <c:v>2.4643137254901957</c:v>
                </c:pt>
                <c:pt idx="23931">
                  <c:v>2.4643137254901957</c:v>
                </c:pt>
                <c:pt idx="23932">
                  <c:v>2.4643137254901957</c:v>
                </c:pt>
                <c:pt idx="23933">
                  <c:v>2.4643137254901957</c:v>
                </c:pt>
                <c:pt idx="23934">
                  <c:v>2.4643137254901957</c:v>
                </c:pt>
                <c:pt idx="23935">
                  <c:v>2.4643137254901957</c:v>
                </c:pt>
                <c:pt idx="23936">
                  <c:v>2.4643137254901957</c:v>
                </c:pt>
                <c:pt idx="23937">
                  <c:v>2.4643137254901957</c:v>
                </c:pt>
                <c:pt idx="23938">
                  <c:v>2.4643137254901957</c:v>
                </c:pt>
                <c:pt idx="23939">
                  <c:v>2.4643137254901957</c:v>
                </c:pt>
                <c:pt idx="23940">
                  <c:v>2.4643137254901957</c:v>
                </c:pt>
                <c:pt idx="23941">
                  <c:v>2.4643137254901957</c:v>
                </c:pt>
                <c:pt idx="23942">
                  <c:v>2.4643137254901957</c:v>
                </c:pt>
                <c:pt idx="23943">
                  <c:v>2.4643137254901957</c:v>
                </c:pt>
                <c:pt idx="23944">
                  <c:v>2.4643137254901957</c:v>
                </c:pt>
                <c:pt idx="23945">
                  <c:v>2.4643137254901957</c:v>
                </c:pt>
                <c:pt idx="23946">
                  <c:v>2.4643137254901957</c:v>
                </c:pt>
                <c:pt idx="23947">
                  <c:v>2.4643137254901957</c:v>
                </c:pt>
                <c:pt idx="23948">
                  <c:v>2.4643137254901957</c:v>
                </c:pt>
                <c:pt idx="23949">
                  <c:v>2.4643137254901957</c:v>
                </c:pt>
                <c:pt idx="23950">
                  <c:v>2.4643137254901957</c:v>
                </c:pt>
                <c:pt idx="23951">
                  <c:v>2.4643137254901957</c:v>
                </c:pt>
                <c:pt idx="23952">
                  <c:v>2.4643137254901957</c:v>
                </c:pt>
                <c:pt idx="23953">
                  <c:v>2.4643137254901957</c:v>
                </c:pt>
                <c:pt idx="23954">
                  <c:v>2.4643137254901957</c:v>
                </c:pt>
                <c:pt idx="23955">
                  <c:v>2.4643137254901957</c:v>
                </c:pt>
                <c:pt idx="23956">
                  <c:v>2.4643137254901957</c:v>
                </c:pt>
                <c:pt idx="23957">
                  <c:v>2.4643137254901957</c:v>
                </c:pt>
                <c:pt idx="23958">
                  <c:v>2.4643137254901957</c:v>
                </c:pt>
                <c:pt idx="23959">
                  <c:v>2.4643137254901957</c:v>
                </c:pt>
                <c:pt idx="23960">
                  <c:v>2.4643137254901957</c:v>
                </c:pt>
                <c:pt idx="23961">
                  <c:v>2.4643137254901957</c:v>
                </c:pt>
                <c:pt idx="23962">
                  <c:v>2.4643137254901957</c:v>
                </c:pt>
                <c:pt idx="23963">
                  <c:v>2.4643137254901957</c:v>
                </c:pt>
                <c:pt idx="23964">
                  <c:v>2.4643137254901957</c:v>
                </c:pt>
                <c:pt idx="23965">
                  <c:v>2.4643137254901957</c:v>
                </c:pt>
                <c:pt idx="23966">
                  <c:v>2.4643137254901957</c:v>
                </c:pt>
                <c:pt idx="23967">
                  <c:v>2.4643137254901957</c:v>
                </c:pt>
                <c:pt idx="23968">
                  <c:v>2.4643137254901957</c:v>
                </c:pt>
                <c:pt idx="23969">
                  <c:v>2.4643137254901957</c:v>
                </c:pt>
                <c:pt idx="23970">
                  <c:v>2.4643137254901957</c:v>
                </c:pt>
                <c:pt idx="23971">
                  <c:v>2.4643137254901957</c:v>
                </c:pt>
                <c:pt idx="23972">
                  <c:v>2.4643137254901957</c:v>
                </c:pt>
                <c:pt idx="23973">
                  <c:v>2.4643137254901957</c:v>
                </c:pt>
                <c:pt idx="23974">
                  <c:v>2.4643137254901957</c:v>
                </c:pt>
                <c:pt idx="23975">
                  <c:v>2.4643137254901957</c:v>
                </c:pt>
                <c:pt idx="23976">
                  <c:v>2.4643137254901957</c:v>
                </c:pt>
                <c:pt idx="23977">
                  <c:v>2.4643137254901957</c:v>
                </c:pt>
                <c:pt idx="23978">
                  <c:v>2.4643137254901957</c:v>
                </c:pt>
                <c:pt idx="23979">
                  <c:v>2.4643137254901957</c:v>
                </c:pt>
                <c:pt idx="23980">
                  <c:v>2.4643137254901957</c:v>
                </c:pt>
                <c:pt idx="23981">
                  <c:v>2.4643137254901957</c:v>
                </c:pt>
                <c:pt idx="23982">
                  <c:v>2.4643137254901957</c:v>
                </c:pt>
                <c:pt idx="23983">
                  <c:v>2.4643137254901957</c:v>
                </c:pt>
                <c:pt idx="23984">
                  <c:v>2.4643137254901957</c:v>
                </c:pt>
                <c:pt idx="23985">
                  <c:v>2.4643137254901957</c:v>
                </c:pt>
                <c:pt idx="23986">
                  <c:v>2.4643137254901957</c:v>
                </c:pt>
                <c:pt idx="23987">
                  <c:v>2.4643137254901957</c:v>
                </c:pt>
                <c:pt idx="23988">
                  <c:v>2.4643137254901957</c:v>
                </c:pt>
                <c:pt idx="23989">
                  <c:v>2.4643137254901957</c:v>
                </c:pt>
                <c:pt idx="23990">
                  <c:v>2.4643137254901957</c:v>
                </c:pt>
                <c:pt idx="23991">
                  <c:v>2.4643137254901957</c:v>
                </c:pt>
                <c:pt idx="23992">
                  <c:v>2.4643137254901957</c:v>
                </c:pt>
                <c:pt idx="23993">
                  <c:v>2.4643137254901957</c:v>
                </c:pt>
                <c:pt idx="23994">
                  <c:v>2.4643137254901957</c:v>
                </c:pt>
                <c:pt idx="23995">
                  <c:v>2.4643137254901957</c:v>
                </c:pt>
                <c:pt idx="23996">
                  <c:v>2.4643137254901957</c:v>
                </c:pt>
                <c:pt idx="23997">
                  <c:v>2.4643137254901957</c:v>
                </c:pt>
                <c:pt idx="23998">
                  <c:v>2.4643137254901957</c:v>
                </c:pt>
                <c:pt idx="23999">
                  <c:v>2.4643137254901957</c:v>
                </c:pt>
                <c:pt idx="24000">
                  <c:v>2.4643137254901957</c:v>
                </c:pt>
                <c:pt idx="24001">
                  <c:v>2.4643137254901957</c:v>
                </c:pt>
                <c:pt idx="24002">
                  <c:v>2.4643137254901957</c:v>
                </c:pt>
                <c:pt idx="24003">
                  <c:v>2.4643137254901957</c:v>
                </c:pt>
                <c:pt idx="24004">
                  <c:v>2.4643137254901957</c:v>
                </c:pt>
                <c:pt idx="24005">
                  <c:v>2.4643137254901957</c:v>
                </c:pt>
                <c:pt idx="24006">
                  <c:v>2.4643137254901957</c:v>
                </c:pt>
                <c:pt idx="24007">
                  <c:v>2.4643137254901957</c:v>
                </c:pt>
                <c:pt idx="24008">
                  <c:v>2.4643137254901957</c:v>
                </c:pt>
                <c:pt idx="24009">
                  <c:v>2.4643137254901957</c:v>
                </c:pt>
                <c:pt idx="24010">
                  <c:v>2.4643137254901957</c:v>
                </c:pt>
                <c:pt idx="24011">
                  <c:v>2.4643137254901957</c:v>
                </c:pt>
                <c:pt idx="24012">
                  <c:v>2.4643137254901957</c:v>
                </c:pt>
                <c:pt idx="24013">
                  <c:v>2.4643137254901957</c:v>
                </c:pt>
                <c:pt idx="24014">
                  <c:v>2.4643137254901957</c:v>
                </c:pt>
                <c:pt idx="24015">
                  <c:v>2.4643137254901957</c:v>
                </c:pt>
                <c:pt idx="24016">
                  <c:v>2.4643137254901957</c:v>
                </c:pt>
                <c:pt idx="24017">
                  <c:v>2.4643137254901957</c:v>
                </c:pt>
                <c:pt idx="24018">
                  <c:v>2.4643137254901957</c:v>
                </c:pt>
                <c:pt idx="24019">
                  <c:v>2.4643137254901957</c:v>
                </c:pt>
                <c:pt idx="24020">
                  <c:v>2.4643137254901957</c:v>
                </c:pt>
                <c:pt idx="24021">
                  <c:v>2.4643137254901957</c:v>
                </c:pt>
                <c:pt idx="24022">
                  <c:v>2.4643137254901957</c:v>
                </c:pt>
                <c:pt idx="24023">
                  <c:v>2.4643137254901957</c:v>
                </c:pt>
                <c:pt idx="24024">
                  <c:v>2.4643137254901957</c:v>
                </c:pt>
                <c:pt idx="24025">
                  <c:v>2.4643137254901957</c:v>
                </c:pt>
                <c:pt idx="24026">
                  <c:v>2.4643137254901957</c:v>
                </c:pt>
                <c:pt idx="24027">
                  <c:v>2.4643137254901957</c:v>
                </c:pt>
                <c:pt idx="24028">
                  <c:v>2.4643137254901957</c:v>
                </c:pt>
                <c:pt idx="24029">
                  <c:v>2.4643137254901957</c:v>
                </c:pt>
                <c:pt idx="24030">
                  <c:v>2.4643137254901957</c:v>
                </c:pt>
                <c:pt idx="24031">
                  <c:v>2.4643137254901957</c:v>
                </c:pt>
                <c:pt idx="24032">
                  <c:v>2.4643137254901957</c:v>
                </c:pt>
                <c:pt idx="24033">
                  <c:v>2.4643137254901957</c:v>
                </c:pt>
                <c:pt idx="24034">
                  <c:v>2.4643137254901957</c:v>
                </c:pt>
                <c:pt idx="24035">
                  <c:v>2.4643137254901957</c:v>
                </c:pt>
                <c:pt idx="24036">
                  <c:v>2.4643137254901957</c:v>
                </c:pt>
                <c:pt idx="24037">
                  <c:v>2.4643137254901957</c:v>
                </c:pt>
                <c:pt idx="24038">
                  <c:v>2.4643137254901957</c:v>
                </c:pt>
                <c:pt idx="24039">
                  <c:v>2.4643137254901957</c:v>
                </c:pt>
                <c:pt idx="24040">
                  <c:v>2.4643137254901957</c:v>
                </c:pt>
                <c:pt idx="24041">
                  <c:v>2.4643137254901957</c:v>
                </c:pt>
                <c:pt idx="24042">
                  <c:v>2.4643137254901957</c:v>
                </c:pt>
                <c:pt idx="24043">
                  <c:v>2.4643137254901957</c:v>
                </c:pt>
                <c:pt idx="24044">
                  <c:v>2.4643137254901957</c:v>
                </c:pt>
                <c:pt idx="24045">
                  <c:v>2.4643137254901957</c:v>
                </c:pt>
                <c:pt idx="24046">
                  <c:v>2.4643137254901957</c:v>
                </c:pt>
                <c:pt idx="24047">
                  <c:v>2.4643137254901957</c:v>
                </c:pt>
                <c:pt idx="24048">
                  <c:v>2.4643137254901957</c:v>
                </c:pt>
                <c:pt idx="24049">
                  <c:v>2.4643137254901957</c:v>
                </c:pt>
                <c:pt idx="24050">
                  <c:v>2.4643137254901957</c:v>
                </c:pt>
                <c:pt idx="24051">
                  <c:v>2.4643137254901957</c:v>
                </c:pt>
                <c:pt idx="24052">
                  <c:v>2.4643137254901957</c:v>
                </c:pt>
                <c:pt idx="24053">
                  <c:v>2.4643137254901957</c:v>
                </c:pt>
                <c:pt idx="24054">
                  <c:v>2.4643137254901957</c:v>
                </c:pt>
                <c:pt idx="24055">
                  <c:v>2.4643137254901957</c:v>
                </c:pt>
                <c:pt idx="24056">
                  <c:v>2.4643137254901957</c:v>
                </c:pt>
                <c:pt idx="24057">
                  <c:v>2.4643137254901957</c:v>
                </c:pt>
                <c:pt idx="24058">
                  <c:v>2.4643137254901957</c:v>
                </c:pt>
                <c:pt idx="24059">
                  <c:v>2.4643137254901957</c:v>
                </c:pt>
                <c:pt idx="24060">
                  <c:v>2.4643137254901957</c:v>
                </c:pt>
                <c:pt idx="24061">
                  <c:v>2.4643137254901957</c:v>
                </c:pt>
                <c:pt idx="24062">
                  <c:v>2.4643137254901957</c:v>
                </c:pt>
                <c:pt idx="24063">
                  <c:v>2.4643137254901957</c:v>
                </c:pt>
                <c:pt idx="24064">
                  <c:v>2.4643137254901957</c:v>
                </c:pt>
                <c:pt idx="24065">
                  <c:v>2.4643137254901957</c:v>
                </c:pt>
                <c:pt idx="24066">
                  <c:v>2.4643137254901957</c:v>
                </c:pt>
                <c:pt idx="24067">
                  <c:v>2.4643137254901957</c:v>
                </c:pt>
                <c:pt idx="24068">
                  <c:v>2.4643137254901957</c:v>
                </c:pt>
                <c:pt idx="24069">
                  <c:v>2.4643137254901957</c:v>
                </c:pt>
                <c:pt idx="24070">
                  <c:v>2.4643137254901957</c:v>
                </c:pt>
                <c:pt idx="24071">
                  <c:v>2.4643137254901957</c:v>
                </c:pt>
                <c:pt idx="24072">
                  <c:v>2.4643137254901957</c:v>
                </c:pt>
                <c:pt idx="24073">
                  <c:v>2.4643137254901957</c:v>
                </c:pt>
                <c:pt idx="24074">
                  <c:v>2.4643137254901957</c:v>
                </c:pt>
                <c:pt idx="24075">
                  <c:v>2.4643137254901957</c:v>
                </c:pt>
                <c:pt idx="24076">
                  <c:v>2.4643137254901957</c:v>
                </c:pt>
                <c:pt idx="24077">
                  <c:v>2.4643137254901957</c:v>
                </c:pt>
                <c:pt idx="24078">
                  <c:v>2.4643137254901957</c:v>
                </c:pt>
                <c:pt idx="24079">
                  <c:v>2.4643137254901957</c:v>
                </c:pt>
                <c:pt idx="24080">
                  <c:v>2.4643137254901957</c:v>
                </c:pt>
                <c:pt idx="24081">
                  <c:v>2.4643137254901957</c:v>
                </c:pt>
                <c:pt idx="24082">
                  <c:v>2.4643137254901957</c:v>
                </c:pt>
                <c:pt idx="24083">
                  <c:v>2.4643137254901957</c:v>
                </c:pt>
                <c:pt idx="24084">
                  <c:v>2.4643137254901957</c:v>
                </c:pt>
                <c:pt idx="24085">
                  <c:v>2.4643137254901957</c:v>
                </c:pt>
                <c:pt idx="24086">
                  <c:v>2.4643137254901957</c:v>
                </c:pt>
                <c:pt idx="24087">
                  <c:v>2.4643137254901957</c:v>
                </c:pt>
                <c:pt idx="24088">
                  <c:v>2.4643137254901957</c:v>
                </c:pt>
                <c:pt idx="24089">
                  <c:v>2.4643137254901957</c:v>
                </c:pt>
                <c:pt idx="24090">
                  <c:v>2.4643137254901957</c:v>
                </c:pt>
                <c:pt idx="24091">
                  <c:v>2.4643137254901957</c:v>
                </c:pt>
                <c:pt idx="24092">
                  <c:v>2.4643137254901957</c:v>
                </c:pt>
                <c:pt idx="24093">
                  <c:v>2.4643137254901957</c:v>
                </c:pt>
                <c:pt idx="24094">
                  <c:v>2.4643137254901957</c:v>
                </c:pt>
                <c:pt idx="24095">
                  <c:v>2.4643137254901957</c:v>
                </c:pt>
                <c:pt idx="24096">
                  <c:v>2.4643137254901957</c:v>
                </c:pt>
                <c:pt idx="24097">
                  <c:v>2.4643137254901957</c:v>
                </c:pt>
                <c:pt idx="24098">
                  <c:v>2.4643137254901957</c:v>
                </c:pt>
                <c:pt idx="24099">
                  <c:v>2.4643137254901957</c:v>
                </c:pt>
                <c:pt idx="24100">
                  <c:v>2.4643137254901957</c:v>
                </c:pt>
                <c:pt idx="24101">
                  <c:v>2.4643137254901957</c:v>
                </c:pt>
                <c:pt idx="24102">
                  <c:v>2.4643137254901957</c:v>
                </c:pt>
                <c:pt idx="24103">
                  <c:v>2.4643137254901957</c:v>
                </c:pt>
                <c:pt idx="24104">
                  <c:v>2.4643137254901957</c:v>
                </c:pt>
                <c:pt idx="24105">
                  <c:v>2.4643137254901957</c:v>
                </c:pt>
                <c:pt idx="24106">
                  <c:v>2.4643137254901957</c:v>
                </c:pt>
                <c:pt idx="24107">
                  <c:v>2.4643137254901957</c:v>
                </c:pt>
                <c:pt idx="24108">
                  <c:v>2.4643137254901957</c:v>
                </c:pt>
                <c:pt idx="24109">
                  <c:v>2.4643137254901957</c:v>
                </c:pt>
                <c:pt idx="24110">
                  <c:v>2.4643137254901957</c:v>
                </c:pt>
                <c:pt idx="24111">
                  <c:v>2.4643137254901957</c:v>
                </c:pt>
                <c:pt idx="24112">
                  <c:v>2.4643137254901957</c:v>
                </c:pt>
                <c:pt idx="24113">
                  <c:v>2.4643137254901957</c:v>
                </c:pt>
                <c:pt idx="24114">
                  <c:v>2.4643137254901957</c:v>
                </c:pt>
                <c:pt idx="24115">
                  <c:v>2.4643137254901957</c:v>
                </c:pt>
                <c:pt idx="24116">
                  <c:v>2.4643137254901957</c:v>
                </c:pt>
                <c:pt idx="24117">
                  <c:v>2.4643137254901957</c:v>
                </c:pt>
                <c:pt idx="24118">
                  <c:v>2.4643137254901957</c:v>
                </c:pt>
                <c:pt idx="24119">
                  <c:v>2.4643137254901957</c:v>
                </c:pt>
                <c:pt idx="24120">
                  <c:v>2.4643137254901957</c:v>
                </c:pt>
                <c:pt idx="24121">
                  <c:v>2.4643137254901957</c:v>
                </c:pt>
                <c:pt idx="24122">
                  <c:v>2.4643137254901957</c:v>
                </c:pt>
                <c:pt idx="24123">
                  <c:v>2.4643137254901957</c:v>
                </c:pt>
                <c:pt idx="24124">
                  <c:v>2.4643137254901957</c:v>
                </c:pt>
                <c:pt idx="24125">
                  <c:v>2.4643137254901957</c:v>
                </c:pt>
                <c:pt idx="24126">
                  <c:v>2.4643137254901957</c:v>
                </c:pt>
                <c:pt idx="24127">
                  <c:v>2.4643137254901957</c:v>
                </c:pt>
                <c:pt idx="24128">
                  <c:v>2.4643137254901957</c:v>
                </c:pt>
                <c:pt idx="24129">
                  <c:v>2.4643137254901957</c:v>
                </c:pt>
                <c:pt idx="24130">
                  <c:v>2.4643137254901957</c:v>
                </c:pt>
                <c:pt idx="24131">
                  <c:v>2.4643137254901957</c:v>
                </c:pt>
                <c:pt idx="24132">
                  <c:v>2.4643137254901957</c:v>
                </c:pt>
                <c:pt idx="24133">
                  <c:v>2.4643137254901957</c:v>
                </c:pt>
                <c:pt idx="24134">
                  <c:v>2.4643137254901957</c:v>
                </c:pt>
                <c:pt idx="24135">
                  <c:v>2.4643137254901957</c:v>
                </c:pt>
                <c:pt idx="24136">
                  <c:v>2.4643137254901957</c:v>
                </c:pt>
                <c:pt idx="24137">
                  <c:v>2.4643137254901957</c:v>
                </c:pt>
                <c:pt idx="24138">
                  <c:v>2.4643137254901957</c:v>
                </c:pt>
                <c:pt idx="24139">
                  <c:v>2.4643137254901957</c:v>
                </c:pt>
                <c:pt idx="24140">
                  <c:v>2.4643137254901957</c:v>
                </c:pt>
                <c:pt idx="24141">
                  <c:v>2.4643137254901957</c:v>
                </c:pt>
                <c:pt idx="24142">
                  <c:v>2.4643137254901957</c:v>
                </c:pt>
                <c:pt idx="24143">
                  <c:v>2.4643137254901957</c:v>
                </c:pt>
                <c:pt idx="24144">
                  <c:v>2.4643137254901957</c:v>
                </c:pt>
                <c:pt idx="24145">
                  <c:v>2.4643137254901957</c:v>
                </c:pt>
                <c:pt idx="24146">
                  <c:v>2.4643137254901957</c:v>
                </c:pt>
                <c:pt idx="24147">
                  <c:v>2.4643137254901957</c:v>
                </c:pt>
                <c:pt idx="24148">
                  <c:v>2.4643137254901957</c:v>
                </c:pt>
                <c:pt idx="24149">
                  <c:v>2.4643137254901957</c:v>
                </c:pt>
                <c:pt idx="24150">
                  <c:v>2.4643137254901957</c:v>
                </c:pt>
                <c:pt idx="24151">
                  <c:v>2.4643137254901957</c:v>
                </c:pt>
                <c:pt idx="24152">
                  <c:v>2.4643137254901957</c:v>
                </c:pt>
                <c:pt idx="24153">
                  <c:v>2.4643137254901957</c:v>
                </c:pt>
                <c:pt idx="24154">
                  <c:v>2.4643137254901957</c:v>
                </c:pt>
                <c:pt idx="24155">
                  <c:v>2.4643137254901957</c:v>
                </c:pt>
                <c:pt idx="24156">
                  <c:v>2.4643137254901957</c:v>
                </c:pt>
                <c:pt idx="24157">
                  <c:v>2.4643137254901957</c:v>
                </c:pt>
                <c:pt idx="24158">
                  <c:v>2.4643137254901957</c:v>
                </c:pt>
                <c:pt idx="24159">
                  <c:v>2.4643137254901957</c:v>
                </c:pt>
                <c:pt idx="24160">
                  <c:v>2.4643137254901957</c:v>
                </c:pt>
                <c:pt idx="24161">
                  <c:v>2.4643137254901957</c:v>
                </c:pt>
                <c:pt idx="24162">
                  <c:v>2.4643137254901957</c:v>
                </c:pt>
                <c:pt idx="24163">
                  <c:v>2.4643137254901957</c:v>
                </c:pt>
                <c:pt idx="24164">
                  <c:v>2.4643137254901957</c:v>
                </c:pt>
                <c:pt idx="24165">
                  <c:v>2.4643137254901957</c:v>
                </c:pt>
                <c:pt idx="24166">
                  <c:v>2.4643137254901957</c:v>
                </c:pt>
                <c:pt idx="24167">
                  <c:v>2.4643137254901957</c:v>
                </c:pt>
                <c:pt idx="24168">
                  <c:v>2.4643137254901957</c:v>
                </c:pt>
                <c:pt idx="24169">
                  <c:v>2.4643137254901957</c:v>
                </c:pt>
                <c:pt idx="24170">
                  <c:v>2.4643137254901957</c:v>
                </c:pt>
                <c:pt idx="24171">
                  <c:v>2.4643137254901957</c:v>
                </c:pt>
                <c:pt idx="24172">
                  <c:v>2.4643137254901957</c:v>
                </c:pt>
                <c:pt idx="24173">
                  <c:v>2.4643137254901957</c:v>
                </c:pt>
                <c:pt idx="24174">
                  <c:v>2.4643137254901957</c:v>
                </c:pt>
                <c:pt idx="24175">
                  <c:v>2.4643137254901957</c:v>
                </c:pt>
                <c:pt idx="24176">
                  <c:v>2.4643137254901957</c:v>
                </c:pt>
                <c:pt idx="24177">
                  <c:v>2.4643137254901957</c:v>
                </c:pt>
                <c:pt idx="24178">
                  <c:v>2.4643137254901957</c:v>
                </c:pt>
                <c:pt idx="24179">
                  <c:v>2.4643137254901957</c:v>
                </c:pt>
                <c:pt idx="24180">
                  <c:v>2.4643137254901957</c:v>
                </c:pt>
                <c:pt idx="24181">
                  <c:v>2.4643137254901957</c:v>
                </c:pt>
                <c:pt idx="24182">
                  <c:v>2.4643137254901957</c:v>
                </c:pt>
                <c:pt idx="24183">
                  <c:v>2.4643137254901957</c:v>
                </c:pt>
                <c:pt idx="24184">
                  <c:v>2.4643137254901957</c:v>
                </c:pt>
                <c:pt idx="24185">
                  <c:v>2.4643137254901957</c:v>
                </c:pt>
                <c:pt idx="24186">
                  <c:v>2.4643137254901957</c:v>
                </c:pt>
                <c:pt idx="24187">
                  <c:v>2.4643137254901957</c:v>
                </c:pt>
                <c:pt idx="24188">
                  <c:v>2.4643137254901957</c:v>
                </c:pt>
                <c:pt idx="24189">
                  <c:v>2.4643137254901957</c:v>
                </c:pt>
                <c:pt idx="24190">
                  <c:v>2.4643137254901957</c:v>
                </c:pt>
                <c:pt idx="24191">
                  <c:v>2.4643137254901957</c:v>
                </c:pt>
                <c:pt idx="24192">
                  <c:v>2.4643137254901957</c:v>
                </c:pt>
                <c:pt idx="24193">
                  <c:v>2.4643137254901957</c:v>
                </c:pt>
                <c:pt idx="24194">
                  <c:v>2.4643137254901957</c:v>
                </c:pt>
                <c:pt idx="24195">
                  <c:v>2.4643137254901957</c:v>
                </c:pt>
                <c:pt idx="24196">
                  <c:v>2.4643137254901957</c:v>
                </c:pt>
                <c:pt idx="24197">
                  <c:v>2.4643137254901957</c:v>
                </c:pt>
                <c:pt idx="24198">
                  <c:v>2.4643137254901957</c:v>
                </c:pt>
                <c:pt idx="24199">
                  <c:v>2.4643137254901957</c:v>
                </c:pt>
                <c:pt idx="24200">
                  <c:v>2.4643137254901957</c:v>
                </c:pt>
                <c:pt idx="24201">
                  <c:v>2.4643137254901957</c:v>
                </c:pt>
                <c:pt idx="24202">
                  <c:v>2.4643137254901957</c:v>
                </c:pt>
                <c:pt idx="24203">
                  <c:v>2.4643137254901957</c:v>
                </c:pt>
                <c:pt idx="24204">
                  <c:v>2.4643137254901957</c:v>
                </c:pt>
                <c:pt idx="24205">
                  <c:v>2.4643137254901957</c:v>
                </c:pt>
                <c:pt idx="24206">
                  <c:v>2.4643137254901957</c:v>
                </c:pt>
                <c:pt idx="24207">
                  <c:v>2.4643137254901957</c:v>
                </c:pt>
                <c:pt idx="24208">
                  <c:v>2.4643137254901957</c:v>
                </c:pt>
                <c:pt idx="24209">
                  <c:v>2.4643137254901957</c:v>
                </c:pt>
                <c:pt idx="24210">
                  <c:v>2.4643137254901957</c:v>
                </c:pt>
                <c:pt idx="24211">
                  <c:v>2.4643137254901957</c:v>
                </c:pt>
                <c:pt idx="24212">
                  <c:v>2.4643137254901957</c:v>
                </c:pt>
                <c:pt idx="24213">
                  <c:v>2.4643137254901957</c:v>
                </c:pt>
                <c:pt idx="24214">
                  <c:v>2.4643137254901957</c:v>
                </c:pt>
                <c:pt idx="24215">
                  <c:v>2.4643137254901957</c:v>
                </c:pt>
                <c:pt idx="24216">
                  <c:v>2.4643137254901957</c:v>
                </c:pt>
                <c:pt idx="24217">
                  <c:v>2.4643137254901957</c:v>
                </c:pt>
                <c:pt idx="24218">
                  <c:v>2.4643137254901957</c:v>
                </c:pt>
                <c:pt idx="24219">
                  <c:v>2.4643137254901957</c:v>
                </c:pt>
                <c:pt idx="24220">
                  <c:v>2.4643137254901957</c:v>
                </c:pt>
                <c:pt idx="24221">
                  <c:v>2.4643137254901957</c:v>
                </c:pt>
                <c:pt idx="24222">
                  <c:v>2.4643137254901957</c:v>
                </c:pt>
                <c:pt idx="24223">
                  <c:v>2.4643137254901957</c:v>
                </c:pt>
                <c:pt idx="24224">
                  <c:v>2.4643137254901957</c:v>
                </c:pt>
                <c:pt idx="24225">
                  <c:v>2.4643137254901957</c:v>
                </c:pt>
                <c:pt idx="24226">
                  <c:v>2.4643137254901957</c:v>
                </c:pt>
                <c:pt idx="24227">
                  <c:v>2.4643137254901957</c:v>
                </c:pt>
                <c:pt idx="24228">
                  <c:v>2.4643137254901957</c:v>
                </c:pt>
                <c:pt idx="24229">
                  <c:v>2.4643137254901957</c:v>
                </c:pt>
                <c:pt idx="24230">
                  <c:v>2.4643137254901957</c:v>
                </c:pt>
                <c:pt idx="24231">
                  <c:v>2.4643137254901957</c:v>
                </c:pt>
                <c:pt idx="24232">
                  <c:v>2.4643137254901957</c:v>
                </c:pt>
                <c:pt idx="24233">
                  <c:v>2.4643137254901957</c:v>
                </c:pt>
                <c:pt idx="24234">
                  <c:v>2.4643137254901957</c:v>
                </c:pt>
                <c:pt idx="24235">
                  <c:v>2.4643137254901957</c:v>
                </c:pt>
                <c:pt idx="24236">
                  <c:v>2.4643137254901957</c:v>
                </c:pt>
                <c:pt idx="24237">
                  <c:v>2.4643137254901957</c:v>
                </c:pt>
                <c:pt idx="24238">
                  <c:v>2.4643137254901957</c:v>
                </c:pt>
                <c:pt idx="24239">
                  <c:v>2.4643137254901957</c:v>
                </c:pt>
                <c:pt idx="24240">
                  <c:v>2.4643137254901957</c:v>
                </c:pt>
                <c:pt idx="24241">
                  <c:v>2.4643137254901957</c:v>
                </c:pt>
                <c:pt idx="24242">
                  <c:v>2.4643137254901957</c:v>
                </c:pt>
                <c:pt idx="24243">
                  <c:v>2.4643137254901957</c:v>
                </c:pt>
                <c:pt idx="24244">
                  <c:v>2.4643137254901957</c:v>
                </c:pt>
                <c:pt idx="24245">
                  <c:v>2.4643137254901957</c:v>
                </c:pt>
                <c:pt idx="24246">
                  <c:v>2.4643137254901957</c:v>
                </c:pt>
                <c:pt idx="24247">
                  <c:v>2.4643137254901957</c:v>
                </c:pt>
                <c:pt idx="24248">
                  <c:v>2.4643137254901957</c:v>
                </c:pt>
                <c:pt idx="24249">
                  <c:v>2.4643137254901957</c:v>
                </c:pt>
                <c:pt idx="24250">
                  <c:v>2.4643137254901957</c:v>
                </c:pt>
                <c:pt idx="24251">
                  <c:v>2.4643137254901957</c:v>
                </c:pt>
                <c:pt idx="24252">
                  <c:v>2.4643137254901957</c:v>
                </c:pt>
                <c:pt idx="24253">
                  <c:v>2.4643137254901957</c:v>
                </c:pt>
                <c:pt idx="24254">
                  <c:v>2.4643137254901957</c:v>
                </c:pt>
                <c:pt idx="24255">
                  <c:v>2.4643137254901957</c:v>
                </c:pt>
                <c:pt idx="24256">
                  <c:v>2.4643137254901957</c:v>
                </c:pt>
                <c:pt idx="24257">
                  <c:v>2.4643137254901957</c:v>
                </c:pt>
                <c:pt idx="24258">
                  <c:v>2.4643137254901957</c:v>
                </c:pt>
                <c:pt idx="24259">
                  <c:v>2.4643137254901957</c:v>
                </c:pt>
                <c:pt idx="24260">
                  <c:v>2.4643137254901957</c:v>
                </c:pt>
                <c:pt idx="24261">
                  <c:v>2.4643137254901957</c:v>
                </c:pt>
                <c:pt idx="24262">
                  <c:v>2.4643137254901957</c:v>
                </c:pt>
                <c:pt idx="24263">
                  <c:v>2.4643137254901957</c:v>
                </c:pt>
                <c:pt idx="24264">
                  <c:v>2.4643137254901957</c:v>
                </c:pt>
                <c:pt idx="24265">
                  <c:v>2.4643137254901957</c:v>
                </c:pt>
                <c:pt idx="24266">
                  <c:v>2.4643137254901957</c:v>
                </c:pt>
                <c:pt idx="24267">
                  <c:v>2.4643137254901957</c:v>
                </c:pt>
                <c:pt idx="24268">
                  <c:v>2.4643137254901957</c:v>
                </c:pt>
                <c:pt idx="24269">
                  <c:v>2.4643137254901957</c:v>
                </c:pt>
                <c:pt idx="24270">
                  <c:v>2.4643137254901957</c:v>
                </c:pt>
                <c:pt idx="24271">
                  <c:v>2.4643137254901957</c:v>
                </c:pt>
                <c:pt idx="24272">
                  <c:v>2.4643137254901957</c:v>
                </c:pt>
                <c:pt idx="24273">
                  <c:v>2.4643137254901957</c:v>
                </c:pt>
                <c:pt idx="24274">
                  <c:v>2.4643137254901957</c:v>
                </c:pt>
                <c:pt idx="24275">
                  <c:v>2.4643137254901957</c:v>
                </c:pt>
                <c:pt idx="24276">
                  <c:v>2.4643137254901957</c:v>
                </c:pt>
                <c:pt idx="24277">
                  <c:v>2.4643137254901957</c:v>
                </c:pt>
                <c:pt idx="24278">
                  <c:v>2.4643137254901957</c:v>
                </c:pt>
                <c:pt idx="24279">
                  <c:v>2.4643137254901957</c:v>
                </c:pt>
                <c:pt idx="24280">
                  <c:v>2.4643137254901957</c:v>
                </c:pt>
                <c:pt idx="24281">
                  <c:v>2.4643137254901957</c:v>
                </c:pt>
                <c:pt idx="24282">
                  <c:v>2.4643137254901957</c:v>
                </c:pt>
                <c:pt idx="24283">
                  <c:v>2.4643137254901957</c:v>
                </c:pt>
                <c:pt idx="24284">
                  <c:v>2.4643137254901957</c:v>
                </c:pt>
                <c:pt idx="24285">
                  <c:v>2.4643137254901957</c:v>
                </c:pt>
                <c:pt idx="24286">
                  <c:v>2.4643137254901957</c:v>
                </c:pt>
                <c:pt idx="24287">
                  <c:v>2.4643137254901957</c:v>
                </c:pt>
                <c:pt idx="24288">
                  <c:v>2.4643137254901957</c:v>
                </c:pt>
                <c:pt idx="24289">
                  <c:v>2.4643137254901957</c:v>
                </c:pt>
                <c:pt idx="24290">
                  <c:v>2.4643137254901957</c:v>
                </c:pt>
                <c:pt idx="24291">
                  <c:v>2.4643137254901957</c:v>
                </c:pt>
                <c:pt idx="24292">
                  <c:v>2.4643137254901957</c:v>
                </c:pt>
                <c:pt idx="24293">
                  <c:v>2.4643137254901957</c:v>
                </c:pt>
                <c:pt idx="24294">
                  <c:v>2.4643137254901957</c:v>
                </c:pt>
                <c:pt idx="24295">
                  <c:v>2.4643137254901957</c:v>
                </c:pt>
                <c:pt idx="24296">
                  <c:v>2.4643137254901957</c:v>
                </c:pt>
                <c:pt idx="24297">
                  <c:v>2.4643137254901957</c:v>
                </c:pt>
                <c:pt idx="24298">
                  <c:v>2.4643137254901957</c:v>
                </c:pt>
                <c:pt idx="24299">
                  <c:v>2.4643137254901957</c:v>
                </c:pt>
                <c:pt idx="24300">
                  <c:v>2.4643137254901957</c:v>
                </c:pt>
                <c:pt idx="24301">
                  <c:v>2.4643137254901957</c:v>
                </c:pt>
                <c:pt idx="24302">
                  <c:v>2.4643137254901957</c:v>
                </c:pt>
                <c:pt idx="24303">
                  <c:v>2.4643137254901957</c:v>
                </c:pt>
                <c:pt idx="24304">
                  <c:v>2.4643137254901957</c:v>
                </c:pt>
                <c:pt idx="24305">
                  <c:v>2.4643137254901957</c:v>
                </c:pt>
                <c:pt idx="24306">
                  <c:v>2.4643137254901957</c:v>
                </c:pt>
                <c:pt idx="24307">
                  <c:v>2.4643137254901957</c:v>
                </c:pt>
                <c:pt idx="24308">
                  <c:v>2.4643137254901957</c:v>
                </c:pt>
                <c:pt idx="24309">
                  <c:v>2.4643137254901957</c:v>
                </c:pt>
                <c:pt idx="24310">
                  <c:v>2.4643137254901957</c:v>
                </c:pt>
                <c:pt idx="24311">
                  <c:v>2.4643137254901957</c:v>
                </c:pt>
                <c:pt idx="24312">
                  <c:v>2.4643137254901957</c:v>
                </c:pt>
                <c:pt idx="24313">
                  <c:v>2.4643137254901957</c:v>
                </c:pt>
                <c:pt idx="24314">
                  <c:v>2.4643137254901957</c:v>
                </c:pt>
                <c:pt idx="24315">
                  <c:v>2.4643137254901957</c:v>
                </c:pt>
                <c:pt idx="24316">
                  <c:v>2.4643137254901957</c:v>
                </c:pt>
                <c:pt idx="24317">
                  <c:v>2.4643137254901957</c:v>
                </c:pt>
                <c:pt idx="24318">
                  <c:v>2.4643137254901957</c:v>
                </c:pt>
                <c:pt idx="24319">
                  <c:v>2.4643137254901957</c:v>
                </c:pt>
                <c:pt idx="24320">
                  <c:v>2.4643137254901957</c:v>
                </c:pt>
                <c:pt idx="24321">
                  <c:v>2.4643137254901957</c:v>
                </c:pt>
                <c:pt idx="24322">
                  <c:v>2.4643137254901957</c:v>
                </c:pt>
                <c:pt idx="24323">
                  <c:v>2.4643137254901957</c:v>
                </c:pt>
                <c:pt idx="24324">
                  <c:v>2.4643137254901957</c:v>
                </c:pt>
                <c:pt idx="24325">
                  <c:v>2.4643137254901957</c:v>
                </c:pt>
                <c:pt idx="24326">
                  <c:v>2.4643137254901957</c:v>
                </c:pt>
                <c:pt idx="24327">
                  <c:v>2.4643137254901957</c:v>
                </c:pt>
                <c:pt idx="24328">
                  <c:v>2.4643137254901957</c:v>
                </c:pt>
                <c:pt idx="24329">
                  <c:v>2.4643137254901957</c:v>
                </c:pt>
                <c:pt idx="24330">
                  <c:v>2.4643137254901957</c:v>
                </c:pt>
                <c:pt idx="24331">
                  <c:v>2.4643137254901957</c:v>
                </c:pt>
                <c:pt idx="24332">
                  <c:v>2.4643137254901957</c:v>
                </c:pt>
                <c:pt idx="24333">
                  <c:v>2.4643137254901957</c:v>
                </c:pt>
                <c:pt idx="24334">
                  <c:v>2.4643137254901957</c:v>
                </c:pt>
                <c:pt idx="24335">
                  <c:v>2.4643137254901957</c:v>
                </c:pt>
                <c:pt idx="24336">
                  <c:v>2.4643137254901957</c:v>
                </c:pt>
                <c:pt idx="24337">
                  <c:v>2.4643137254901957</c:v>
                </c:pt>
                <c:pt idx="24338">
                  <c:v>2.4643137254901957</c:v>
                </c:pt>
                <c:pt idx="24339">
                  <c:v>2.4643137254901957</c:v>
                </c:pt>
                <c:pt idx="24340">
                  <c:v>2.4643137254901957</c:v>
                </c:pt>
                <c:pt idx="24341">
                  <c:v>2.4643137254901957</c:v>
                </c:pt>
                <c:pt idx="24342">
                  <c:v>2.4643137254901957</c:v>
                </c:pt>
                <c:pt idx="24343">
                  <c:v>2.4643137254901957</c:v>
                </c:pt>
                <c:pt idx="24344">
                  <c:v>2.4643137254901957</c:v>
                </c:pt>
                <c:pt idx="24345">
                  <c:v>2.4643137254901957</c:v>
                </c:pt>
                <c:pt idx="24346">
                  <c:v>2.4643137254901957</c:v>
                </c:pt>
                <c:pt idx="24347">
                  <c:v>2.4643137254901957</c:v>
                </c:pt>
                <c:pt idx="24348">
                  <c:v>2.4643137254901957</c:v>
                </c:pt>
                <c:pt idx="24349">
                  <c:v>2.4643137254901957</c:v>
                </c:pt>
                <c:pt idx="24350">
                  <c:v>2.4643137254901957</c:v>
                </c:pt>
                <c:pt idx="24351">
                  <c:v>2.4643137254901957</c:v>
                </c:pt>
                <c:pt idx="24352">
                  <c:v>2.4643137254901957</c:v>
                </c:pt>
                <c:pt idx="24353">
                  <c:v>2.4643137254901957</c:v>
                </c:pt>
                <c:pt idx="24354">
                  <c:v>2.4643137254901957</c:v>
                </c:pt>
                <c:pt idx="24355">
                  <c:v>2.4643137254901957</c:v>
                </c:pt>
                <c:pt idx="24356">
                  <c:v>2.4643137254901957</c:v>
                </c:pt>
                <c:pt idx="24357">
                  <c:v>2.4643137254901957</c:v>
                </c:pt>
                <c:pt idx="24358">
                  <c:v>2.4643137254901957</c:v>
                </c:pt>
                <c:pt idx="24359">
                  <c:v>2.4643137254901957</c:v>
                </c:pt>
                <c:pt idx="24360">
                  <c:v>2.4643137254901957</c:v>
                </c:pt>
                <c:pt idx="24361">
                  <c:v>2.4643137254901957</c:v>
                </c:pt>
                <c:pt idx="24362">
                  <c:v>2.4643137254901957</c:v>
                </c:pt>
                <c:pt idx="24363">
                  <c:v>2.4643137254901957</c:v>
                </c:pt>
                <c:pt idx="24364">
                  <c:v>2.4643137254901957</c:v>
                </c:pt>
                <c:pt idx="24365">
                  <c:v>2.4643137254901957</c:v>
                </c:pt>
                <c:pt idx="24366">
                  <c:v>2.4643137254901957</c:v>
                </c:pt>
                <c:pt idx="24367">
                  <c:v>2.4643137254901957</c:v>
                </c:pt>
                <c:pt idx="24368">
                  <c:v>2.4643137254901957</c:v>
                </c:pt>
                <c:pt idx="24369">
                  <c:v>2.4643137254901957</c:v>
                </c:pt>
                <c:pt idx="24370">
                  <c:v>2.4643137254901957</c:v>
                </c:pt>
                <c:pt idx="24371">
                  <c:v>2.4643137254901957</c:v>
                </c:pt>
                <c:pt idx="24372">
                  <c:v>2.4643137254901957</c:v>
                </c:pt>
                <c:pt idx="24373">
                  <c:v>2.4643137254901957</c:v>
                </c:pt>
                <c:pt idx="24374">
                  <c:v>2.4643137254901957</c:v>
                </c:pt>
                <c:pt idx="24375">
                  <c:v>2.4643137254901957</c:v>
                </c:pt>
                <c:pt idx="24376">
                  <c:v>2.4643137254901957</c:v>
                </c:pt>
                <c:pt idx="24377">
                  <c:v>2.4643137254901957</c:v>
                </c:pt>
                <c:pt idx="24378">
                  <c:v>2.4643137254901957</c:v>
                </c:pt>
                <c:pt idx="24379">
                  <c:v>2.4643137254901957</c:v>
                </c:pt>
                <c:pt idx="24380">
                  <c:v>2.4643137254901957</c:v>
                </c:pt>
                <c:pt idx="24381">
                  <c:v>2.4643137254901957</c:v>
                </c:pt>
                <c:pt idx="24382">
                  <c:v>2.4643137254901957</c:v>
                </c:pt>
                <c:pt idx="24383">
                  <c:v>2.4643137254901957</c:v>
                </c:pt>
                <c:pt idx="24384">
                  <c:v>2.4643137254901957</c:v>
                </c:pt>
                <c:pt idx="24385">
                  <c:v>2.4643137254901957</c:v>
                </c:pt>
                <c:pt idx="24386">
                  <c:v>2.4643137254901957</c:v>
                </c:pt>
                <c:pt idx="24387">
                  <c:v>2.4643137254901957</c:v>
                </c:pt>
                <c:pt idx="24388">
                  <c:v>2.4643137254901957</c:v>
                </c:pt>
                <c:pt idx="24389">
                  <c:v>2.4643137254901957</c:v>
                </c:pt>
                <c:pt idx="24390">
                  <c:v>2.4643137254901957</c:v>
                </c:pt>
                <c:pt idx="24391">
                  <c:v>2.4643137254901957</c:v>
                </c:pt>
                <c:pt idx="24392">
                  <c:v>2.4643137254901957</c:v>
                </c:pt>
                <c:pt idx="24393">
                  <c:v>2.4643137254901957</c:v>
                </c:pt>
                <c:pt idx="24394">
                  <c:v>2.4643137254901957</c:v>
                </c:pt>
                <c:pt idx="24395">
                  <c:v>2.4643137254901957</c:v>
                </c:pt>
                <c:pt idx="24396">
                  <c:v>2.4643137254901957</c:v>
                </c:pt>
                <c:pt idx="24397">
                  <c:v>2.4643137254901957</c:v>
                </c:pt>
                <c:pt idx="24398">
                  <c:v>2.4643137254901957</c:v>
                </c:pt>
                <c:pt idx="24399">
                  <c:v>2.4643137254901957</c:v>
                </c:pt>
                <c:pt idx="24400">
                  <c:v>2.4643137254901957</c:v>
                </c:pt>
                <c:pt idx="24401">
                  <c:v>2.4643137254901957</c:v>
                </c:pt>
                <c:pt idx="24402">
                  <c:v>2.4643137254901957</c:v>
                </c:pt>
                <c:pt idx="24403">
                  <c:v>2.4643137254901957</c:v>
                </c:pt>
                <c:pt idx="24404">
                  <c:v>2.4643137254901957</c:v>
                </c:pt>
                <c:pt idx="24405">
                  <c:v>2.4643137254901957</c:v>
                </c:pt>
                <c:pt idx="24406">
                  <c:v>2.4643137254901957</c:v>
                </c:pt>
                <c:pt idx="24407">
                  <c:v>2.4643137254901957</c:v>
                </c:pt>
                <c:pt idx="24408">
                  <c:v>2.4643137254901957</c:v>
                </c:pt>
                <c:pt idx="24409">
                  <c:v>2.4643137254901957</c:v>
                </c:pt>
                <c:pt idx="24410">
                  <c:v>2.4643137254901957</c:v>
                </c:pt>
                <c:pt idx="24411">
                  <c:v>2.4643137254901957</c:v>
                </c:pt>
                <c:pt idx="24412">
                  <c:v>2.4643137254901957</c:v>
                </c:pt>
                <c:pt idx="24413">
                  <c:v>2.4643137254901957</c:v>
                </c:pt>
                <c:pt idx="24414">
                  <c:v>2.4643137254901957</c:v>
                </c:pt>
                <c:pt idx="24415">
                  <c:v>2.4643137254901957</c:v>
                </c:pt>
                <c:pt idx="24416">
                  <c:v>2.4643137254901957</c:v>
                </c:pt>
                <c:pt idx="24417">
                  <c:v>2.4643137254901957</c:v>
                </c:pt>
                <c:pt idx="24418">
                  <c:v>2.4643137254901957</c:v>
                </c:pt>
                <c:pt idx="24419">
                  <c:v>2.4643137254901957</c:v>
                </c:pt>
                <c:pt idx="24420">
                  <c:v>2.4643137254901957</c:v>
                </c:pt>
                <c:pt idx="24421">
                  <c:v>2.4643137254901957</c:v>
                </c:pt>
                <c:pt idx="24422">
                  <c:v>2.4643137254901957</c:v>
                </c:pt>
                <c:pt idx="24423">
                  <c:v>2.4643137254901957</c:v>
                </c:pt>
                <c:pt idx="24424">
                  <c:v>2.4643137254901957</c:v>
                </c:pt>
                <c:pt idx="24425">
                  <c:v>2.4643137254901957</c:v>
                </c:pt>
                <c:pt idx="24426">
                  <c:v>2.4643137254901957</c:v>
                </c:pt>
                <c:pt idx="24427">
                  <c:v>2.4643137254901957</c:v>
                </c:pt>
                <c:pt idx="24428">
                  <c:v>2.4643137254901957</c:v>
                </c:pt>
                <c:pt idx="24429">
                  <c:v>2.4643137254901957</c:v>
                </c:pt>
                <c:pt idx="24430">
                  <c:v>2.4643137254901957</c:v>
                </c:pt>
                <c:pt idx="24431">
                  <c:v>2.4643137254901957</c:v>
                </c:pt>
                <c:pt idx="24432">
                  <c:v>2.4643137254901957</c:v>
                </c:pt>
                <c:pt idx="24433">
                  <c:v>2.4643137254901957</c:v>
                </c:pt>
                <c:pt idx="24434">
                  <c:v>2.4643137254901957</c:v>
                </c:pt>
                <c:pt idx="24435">
                  <c:v>2.4643137254901957</c:v>
                </c:pt>
                <c:pt idx="24436">
                  <c:v>2.4643137254901957</c:v>
                </c:pt>
                <c:pt idx="24437">
                  <c:v>2.4643137254901957</c:v>
                </c:pt>
                <c:pt idx="24438">
                  <c:v>2.4643137254901957</c:v>
                </c:pt>
                <c:pt idx="24439">
                  <c:v>2.4643137254901957</c:v>
                </c:pt>
                <c:pt idx="24440">
                  <c:v>2.4643137254901957</c:v>
                </c:pt>
                <c:pt idx="24441">
                  <c:v>2.4643137254901957</c:v>
                </c:pt>
                <c:pt idx="24442">
                  <c:v>2.4643137254901957</c:v>
                </c:pt>
                <c:pt idx="24443">
                  <c:v>2.4643137254901957</c:v>
                </c:pt>
                <c:pt idx="24444">
                  <c:v>2.4643137254901957</c:v>
                </c:pt>
                <c:pt idx="24445">
                  <c:v>2.4643137254901957</c:v>
                </c:pt>
                <c:pt idx="24446">
                  <c:v>2.4643137254901957</c:v>
                </c:pt>
                <c:pt idx="24447">
                  <c:v>2.4643137254901957</c:v>
                </c:pt>
                <c:pt idx="24448">
                  <c:v>2.4643137254901957</c:v>
                </c:pt>
                <c:pt idx="24449">
                  <c:v>2.4643137254901957</c:v>
                </c:pt>
                <c:pt idx="24450">
                  <c:v>2.4643137254901957</c:v>
                </c:pt>
                <c:pt idx="24451">
                  <c:v>2.4643137254901957</c:v>
                </c:pt>
                <c:pt idx="24452">
                  <c:v>2.4643137254901957</c:v>
                </c:pt>
                <c:pt idx="24453">
                  <c:v>2.4643137254901957</c:v>
                </c:pt>
                <c:pt idx="24454">
                  <c:v>2.4643137254901957</c:v>
                </c:pt>
                <c:pt idx="24455">
                  <c:v>2.4643137254901957</c:v>
                </c:pt>
                <c:pt idx="24456">
                  <c:v>2.4643137254901957</c:v>
                </c:pt>
                <c:pt idx="24457">
                  <c:v>2.4643137254901957</c:v>
                </c:pt>
                <c:pt idx="24458">
                  <c:v>2.4643137254901957</c:v>
                </c:pt>
                <c:pt idx="24459">
                  <c:v>2.4643137254901957</c:v>
                </c:pt>
                <c:pt idx="24460">
                  <c:v>2.4643137254901957</c:v>
                </c:pt>
                <c:pt idx="24461">
                  <c:v>2.4643137254901957</c:v>
                </c:pt>
                <c:pt idx="24462">
                  <c:v>2.4643137254901957</c:v>
                </c:pt>
                <c:pt idx="24463">
                  <c:v>2.4643137254901957</c:v>
                </c:pt>
                <c:pt idx="24464">
                  <c:v>2.4643137254901957</c:v>
                </c:pt>
                <c:pt idx="24465">
                  <c:v>2.4643137254901957</c:v>
                </c:pt>
                <c:pt idx="24466">
                  <c:v>2.4643137254901957</c:v>
                </c:pt>
                <c:pt idx="24467">
                  <c:v>2.4643137254901957</c:v>
                </c:pt>
                <c:pt idx="24468">
                  <c:v>2.4643137254901957</c:v>
                </c:pt>
                <c:pt idx="24469">
                  <c:v>2.4643137254901957</c:v>
                </c:pt>
                <c:pt idx="24470">
                  <c:v>2.4643137254901957</c:v>
                </c:pt>
                <c:pt idx="24471">
                  <c:v>2.4643137254901957</c:v>
                </c:pt>
                <c:pt idx="24472">
                  <c:v>2.4643137254901957</c:v>
                </c:pt>
                <c:pt idx="24473">
                  <c:v>2.4643137254901957</c:v>
                </c:pt>
                <c:pt idx="24474">
                  <c:v>2.4643137254901957</c:v>
                </c:pt>
                <c:pt idx="24475">
                  <c:v>2.4643137254901957</c:v>
                </c:pt>
                <c:pt idx="24476">
                  <c:v>2.4643137254901957</c:v>
                </c:pt>
                <c:pt idx="24477">
                  <c:v>2.4643137254901957</c:v>
                </c:pt>
                <c:pt idx="24478">
                  <c:v>2.4643137254901957</c:v>
                </c:pt>
                <c:pt idx="24479">
                  <c:v>2.4643137254901957</c:v>
                </c:pt>
                <c:pt idx="24480">
                  <c:v>2.4643137254901957</c:v>
                </c:pt>
                <c:pt idx="24481">
                  <c:v>2.4643137254901957</c:v>
                </c:pt>
                <c:pt idx="24482">
                  <c:v>2.4643137254901957</c:v>
                </c:pt>
                <c:pt idx="24483">
                  <c:v>2.4643137254901957</c:v>
                </c:pt>
                <c:pt idx="24484">
                  <c:v>2.4643137254901957</c:v>
                </c:pt>
                <c:pt idx="24485">
                  <c:v>2.4643137254901957</c:v>
                </c:pt>
                <c:pt idx="24486">
                  <c:v>2.4643137254901957</c:v>
                </c:pt>
                <c:pt idx="24487">
                  <c:v>2.4643137254901957</c:v>
                </c:pt>
                <c:pt idx="24488">
                  <c:v>2.4643137254901957</c:v>
                </c:pt>
                <c:pt idx="24489">
                  <c:v>2.4643137254901957</c:v>
                </c:pt>
                <c:pt idx="24490">
                  <c:v>2.4643137254901957</c:v>
                </c:pt>
                <c:pt idx="24491">
                  <c:v>2.4643137254901957</c:v>
                </c:pt>
                <c:pt idx="24492">
                  <c:v>2.4643137254901957</c:v>
                </c:pt>
                <c:pt idx="24493">
                  <c:v>2.4643137254901957</c:v>
                </c:pt>
                <c:pt idx="24494">
                  <c:v>2.4643137254901957</c:v>
                </c:pt>
                <c:pt idx="24495">
                  <c:v>2.4643137254901957</c:v>
                </c:pt>
                <c:pt idx="24496">
                  <c:v>2.4643137254901957</c:v>
                </c:pt>
                <c:pt idx="24497">
                  <c:v>2.4643137254901957</c:v>
                </c:pt>
                <c:pt idx="24498">
                  <c:v>2.4643137254901957</c:v>
                </c:pt>
                <c:pt idx="24499">
                  <c:v>2.4643137254901957</c:v>
                </c:pt>
                <c:pt idx="24500">
                  <c:v>2.4643137254901957</c:v>
                </c:pt>
                <c:pt idx="24501">
                  <c:v>2.4643137254901957</c:v>
                </c:pt>
                <c:pt idx="24502">
                  <c:v>2.4643137254901957</c:v>
                </c:pt>
                <c:pt idx="24503">
                  <c:v>2.4643137254901957</c:v>
                </c:pt>
                <c:pt idx="24504">
                  <c:v>2.4643137254901957</c:v>
                </c:pt>
                <c:pt idx="24505">
                  <c:v>2.4643137254901957</c:v>
                </c:pt>
                <c:pt idx="24506">
                  <c:v>2.4643137254901957</c:v>
                </c:pt>
                <c:pt idx="24507">
                  <c:v>2.4643137254901957</c:v>
                </c:pt>
                <c:pt idx="24508">
                  <c:v>2.4643137254901957</c:v>
                </c:pt>
                <c:pt idx="24509">
                  <c:v>2.4643137254901957</c:v>
                </c:pt>
                <c:pt idx="24510">
                  <c:v>2.4643137254901957</c:v>
                </c:pt>
                <c:pt idx="24511">
                  <c:v>2.4643137254901957</c:v>
                </c:pt>
                <c:pt idx="24512">
                  <c:v>2.4643137254901957</c:v>
                </c:pt>
                <c:pt idx="24513">
                  <c:v>2.4643137254901957</c:v>
                </c:pt>
                <c:pt idx="24514">
                  <c:v>2.4643137254901957</c:v>
                </c:pt>
                <c:pt idx="24515">
                  <c:v>2.4643137254901957</c:v>
                </c:pt>
                <c:pt idx="24516">
                  <c:v>2.4643137254901957</c:v>
                </c:pt>
                <c:pt idx="24517">
                  <c:v>2.4643137254901957</c:v>
                </c:pt>
                <c:pt idx="24518">
                  <c:v>2.4643137254901957</c:v>
                </c:pt>
                <c:pt idx="24519">
                  <c:v>2.4643137254901957</c:v>
                </c:pt>
                <c:pt idx="24520">
                  <c:v>2.4643137254901957</c:v>
                </c:pt>
                <c:pt idx="24521">
                  <c:v>2.4643137254901957</c:v>
                </c:pt>
                <c:pt idx="24522">
                  <c:v>2.4643137254901957</c:v>
                </c:pt>
                <c:pt idx="24523">
                  <c:v>2.4643137254901957</c:v>
                </c:pt>
                <c:pt idx="24524">
                  <c:v>2.4643137254901957</c:v>
                </c:pt>
                <c:pt idx="24525">
                  <c:v>2.4643137254901957</c:v>
                </c:pt>
                <c:pt idx="24526">
                  <c:v>2.4643137254901957</c:v>
                </c:pt>
                <c:pt idx="24527">
                  <c:v>2.4643137254901957</c:v>
                </c:pt>
                <c:pt idx="24528">
                  <c:v>2.4643137254901957</c:v>
                </c:pt>
                <c:pt idx="24529">
                  <c:v>2.4643137254901957</c:v>
                </c:pt>
                <c:pt idx="24530">
                  <c:v>2.4643137254901957</c:v>
                </c:pt>
                <c:pt idx="24531">
                  <c:v>2.4643137254901957</c:v>
                </c:pt>
                <c:pt idx="24532">
                  <c:v>2.4643137254901957</c:v>
                </c:pt>
                <c:pt idx="24533">
                  <c:v>2.4643137254901957</c:v>
                </c:pt>
                <c:pt idx="24534">
                  <c:v>2.4643137254901957</c:v>
                </c:pt>
                <c:pt idx="24535">
                  <c:v>2.4643137254901957</c:v>
                </c:pt>
                <c:pt idx="24536">
                  <c:v>2.4643137254901957</c:v>
                </c:pt>
                <c:pt idx="24537">
                  <c:v>2.4643137254901957</c:v>
                </c:pt>
                <c:pt idx="24538">
                  <c:v>2.4643137254901957</c:v>
                </c:pt>
                <c:pt idx="24539">
                  <c:v>2.4643137254901957</c:v>
                </c:pt>
                <c:pt idx="24540">
                  <c:v>2.4643137254901957</c:v>
                </c:pt>
                <c:pt idx="24541">
                  <c:v>2.4643137254901957</c:v>
                </c:pt>
                <c:pt idx="24542">
                  <c:v>2.4643137254901957</c:v>
                </c:pt>
                <c:pt idx="24543">
                  <c:v>2.4643137254901957</c:v>
                </c:pt>
                <c:pt idx="24544">
                  <c:v>2.4643137254901957</c:v>
                </c:pt>
                <c:pt idx="24545">
                  <c:v>2.4643137254901957</c:v>
                </c:pt>
                <c:pt idx="24546">
                  <c:v>2.4643137254901957</c:v>
                </c:pt>
                <c:pt idx="24547">
                  <c:v>2.4643137254901957</c:v>
                </c:pt>
                <c:pt idx="24548">
                  <c:v>2.4643137254901957</c:v>
                </c:pt>
                <c:pt idx="24549">
                  <c:v>2.4643137254901957</c:v>
                </c:pt>
                <c:pt idx="24550">
                  <c:v>2.4643137254901957</c:v>
                </c:pt>
                <c:pt idx="24551">
                  <c:v>2.4643137254901957</c:v>
                </c:pt>
                <c:pt idx="24552">
                  <c:v>2.4643137254901957</c:v>
                </c:pt>
                <c:pt idx="24553">
                  <c:v>2.4643137254901957</c:v>
                </c:pt>
                <c:pt idx="24554">
                  <c:v>2.4643137254901957</c:v>
                </c:pt>
                <c:pt idx="24555">
                  <c:v>2.4643137254901957</c:v>
                </c:pt>
                <c:pt idx="24556">
                  <c:v>2.4643137254901957</c:v>
                </c:pt>
                <c:pt idx="24557">
                  <c:v>2.4643137254901957</c:v>
                </c:pt>
                <c:pt idx="24558">
                  <c:v>2.4643137254901957</c:v>
                </c:pt>
                <c:pt idx="24559">
                  <c:v>2.4643137254901957</c:v>
                </c:pt>
                <c:pt idx="24560">
                  <c:v>2.4643137254901957</c:v>
                </c:pt>
                <c:pt idx="24561">
                  <c:v>2.4643137254901957</c:v>
                </c:pt>
                <c:pt idx="24562">
                  <c:v>2.4643137254901957</c:v>
                </c:pt>
                <c:pt idx="24563">
                  <c:v>2.4643137254901957</c:v>
                </c:pt>
                <c:pt idx="24564">
                  <c:v>2.4643137254901957</c:v>
                </c:pt>
                <c:pt idx="24565">
                  <c:v>2.4643137254901957</c:v>
                </c:pt>
                <c:pt idx="24566">
                  <c:v>2.4643137254901957</c:v>
                </c:pt>
                <c:pt idx="24567">
                  <c:v>2.4643137254901957</c:v>
                </c:pt>
                <c:pt idx="24568">
                  <c:v>2.4643137254901957</c:v>
                </c:pt>
                <c:pt idx="24569">
                  <c:v>2.4643137254901957</c:v>
                </c:pt>
                <c:pt idx="24570">
                  <c:v>2.4643137254901957</c:v>
                </c:pt>
                <c:pt idx="24571">
                  <c:v>2.4643137254901957</c:v>
                </c:pt>
                <c:pt idx="24572">
                  <c:v>2.4643137254901957</c:v>
                </c:pt>
                <c:pt idx="24573">
                  <c:v>2.4643137254901957</c:v>
                </c:pt>
                <c:pt idx="24574">
                  <c:v>2.4643137254901957</c:v>
                </c:pt>
                <c:pt idx="24575">
                  <c:v>2.4643137254901957</c:v>
                </c:pt>
                <c:pt idx="24576">
                  <c:v>2.4643137254901957</c:v>
                </c:pt>
                <c:pt idx="24577">
                  <c:v>2.4643137254901957</c:v>
                </c:pt>
                <c:pt idx="24578">
                  <c:v>2.4643137254901957</c:v>
                </c:pt>
                <c:pt idx="24579">
                  <c:v>2.4643137254901957</c:v>
                </c:pt>
                <c:pt idx="24580">
                  <c:v>2.4643137254901957</c:v>
                </c:pt>
                <c:pt idx="24581">
                  <c:v>2.4643137254901957</c:v>
                </c:pt>
                <c:pt idx="24582">
                  <c:v>2.4643137254901957</c:v>
                </c:pt>
                <c:pt idx="24583">
                  <c:v>2.4643137254901957</c:v>
                </c:pt>
                <c:pt idx="24584">
                  <c:v>2.4643137254901957</c:v>
                </c:pt>
                <c:pt idx="24585">
                  <c:v>2.4643137254901957</c:v>
                </c:pt>
                <c:pt idx="24586">
                  <c:v>2.4643137254901957</c:v>
                </c:pt>
                <c:pt idx="24587">
                  <c:v>2.4643137254901957</c:v>
                </c:pt>
                <c:pt idx="24588">
                  <c:v>2.4643137254901957</c:v>
                </c:pt>
                <c:pt idx="24589">
                  <c:v>2.4643137254901957</c:v>
                </c:pt>
                <c:pt idx="24590">
                  <c:v>2.4643137254901957</c:v>
                </c:pt>
                <c:pt idx="24591">
                  <c:v>2.4643137254901957</c:v>
                </c:pt>
                <c:pt idx="24592">
                  <c:v>2.4643137254901957</c:v>
                </c:pt>
                <c:pt idx="24593">
                  <c:v>2.4643137254901957</c:v>
                </c:pt>
                <c:pt idx="24594">
                  <c:v>2.4643137254901957</c:v>
                </c:pt>
                <c:pt idx="24595">
                  <c:v>2.4643137254901957</c:v>
                </c:pt>
                <c:pt idx="24596">
                  <c:v>2.4643137254901957</c:v>
                </c:pt>
                <c:pt idx="24597">
                  <c:v>2.4643137254901957</c:v>
                </c:pt>
                <c:pt idx="24598">
                  <c:v>2.4643137254901957</c:v>
                </c:pt>
                <c:pt idx="24599">
                  <c:v>2.4643137254901957</c:v>
                </c:pt>
                <c:pt idx="24600">
                  <c:v>2.4643137254901957</c:v>
                </c:pt>
                <c:pt idx="24601">
                  <c:v>2.4643137254901957</c:v>
                </c:pt>
                <c:pt idx="24602">
                  <c:v>2.4643137254901957</c:v>
                </c:pt>
                <c:pt idx="24603">
                  <c:v>2.4643137254901957</c:v>
                </c:pt>
                <c:pt idx="24604">
                  <c:v>2.4643137254901957</c:v>
                </c:pt>
                <c:pt idx="24605">
                  <c:v>2.4643137254901957</c:v>
                </c:pt>
                <c:pt idx="24606">
                  <c:v>2.4643137254901957</c:v>
                </c:pt>
                <c:pt idx="24607">
                  <c:v>2.4643137254901957</c:v>
                </c:pt>
                <c:pt idx="24608">
                  <c:v>2.4643137254901957</c:v>
                </c:pt>
                <c:pt idx="24609">
                  <c:v>2.4643137254901957</c:v>
                </c:pt>
                <c:pt idx="24610">
                  <c:v>2.4643137254901957</c:v>
                </c:pt>
                <c:pt idx="24611">
                  <c:v>2.4643137254901957</c:v>
                </c:pt>
                <c:pt idx="24612">
                  <c:v>2.4643137254901957</c:v>
                </c:pt>
                <c:pt idx="24613">
                  <c:v>2.4643137254901957</c:v>
                </c:pt>
                <c:pt idx="24614">
                  <c:v>2.4643137254901957</c:v>
                </c:pt>
                <c:pt idx="24615">
                  <c:v>2.4643137254901957</c:v>
                </c:pt>
                <c:pt idx="24616">
                  <c:v>2.4643137254901957</c:v>
                </c:pt>
                <c:pt idx="24617">
                  <c:v>2.4643137254901957</c:v>
                </c:pt>
                <c:pt idx="24618">
                  <c:v>2.4643137254901957</c:v>
                </c:pt>
                <c:pt idx="24619">
                  <c:v>2.4643137254901957</c:v>
                </c:pt>
                <c:pt idx="24620">
                  <c:v>2.4643137254901957</c:v>
                </c:pt>
                <c:pt idx="24621">
                  <c:v>2.4643137254901957</c:v>
                </c:pt>
                <c:pt idx="24622">
                  <c:v>2.4643137254901957</c:v>
                </c:pt>
                <c:pt idx="24623">
                  <c:v>2.4643137254901957</c:v>
                </c:pt>
                <c:pt idx="24624">
                  <c:v>2.4643137254901957</c:v>
                </c:pt>
                <c:pt idx="24625">
                  <c:v>2.4643137254901957</c:v>
                </c:pt>
                <c:pt idx="24626">
                  <c:v>2.4643137254901957</c:v>
                </c:pt>
                <c:pt idx="24627">
                  <c:v>2.4643137254901957</c:v>
                </c:pt>
                <c:pt idx="24628">
                  <c:v>2.4643137254901957</c:v>
                </c:pt>
                <c:pt idx="24629">
                  <c:v>2.4643137254901957</c:v>
                </c:pt>
                <c:pt idx="24630">
                  <c:v>2.4643137254901957</c:v>
                </c:pt>
                <c:pt idx="24631">
                  <c:v>2.4643137254901957</c:v>
                </c:pt>
                <c:pt idx="24632">
                  <c:v>2.4643137254901957</c:v>
                </c:pt>
                <c:pt idx="24633">
                  <c:v>2.4643137254901957</c:v>
                </c:pt>
                <c:pt idx="24634">
                  <c:v>2.4643137254901957</c:v>
                </c:pt>
                <c:pt idx="24635">
                  <c:v>2.4643137254901957</c:v>
                </c:pt>
                <c:pt idx="24636">
                  <c:v>2.4643137254901957</c:v>
                </c:pt>
                <c:pt idx="24637">
                  <c:v>2.4643137254901957</c:v>
                </c:pt>
                <c:pt idx="24638">
                  <c:v>2.4643137254901957</c:v>
                </c:pt>
                <c:pt idx="24639">
                  <c:v>2.4643137254901957</c:v>
                </c:pt>
                <c:pt idx="24640">
                  <c:v>2.4643137254901957</c:v>
                </c:pt>
                <c:pt idx="24641">
                  <c:v>2.4643137254901957</c:v>
                </c:pt>
                <c:pt idx="24642">
                  <c:v>2.4643137254901957</c:v>
                </c:pt>
                <c:pt idx="24643">
                  <c:v>2.4643137254901957</c:v>
                </c:pt>
                <c:pt idx="24644">
                  <c:v>2.4643137254901957</c:v>
                </c:pt>
                <c:pt idx="24645">
                  <c:v>2.4643137254901957</c:v>
                </c:pt>
                <c:pt idx="24646">
                  <c:v>2.4643137254901957</c:v>
                </c:pt>
                <c:pt idx="24647">
                  <c:v>2.4643137254901957</c:v>
                </c:pt>
                <c:pt idx="24648">
                  <c:v>2.4643137254901957</c:v>
                </c:pt>
                <c:pt idx="24649">
                  <c:v>2.4643137254901957</c:v>
                </c:pt>
                <c:pt idx="24650">
                  <c:v>2.4643137254901957</c:v>
                </c:pt>
                <c:pt idx="24651">
                  <c:v>2.4643137254901957</c:v>
                </c:pt>
                <c:pt idx="24652">
                  <c:v>2.4643137254901957</c:v>
                </c:pt>
                <c:pt idx="24653">
                  <c:v>2.4643137254901957</c:v>
                </c:pt>
                <c:pt idx="24654">
                  <c:v>2.4643137254901957</c:v>
                </c:pt>
                <c:pt idx="24655">
                  <c:v>2.4643137254901957</c:v>
                </c:pt>
                <c:pt idx="24656">
                  <c:v>2.4643137254901957</c:v>
                </c:pt>
                <c:pt idx="24657">
                  <c:v>2.4643137254901957</c:v>
                </c:pt>
                <c:pt idx="24658">
                  <c:v>2.4643137254901957</c:v>
                </c:pt>
                <c:pt idx="24659">
                  <c:v>2.4643137254901957</c:v>
                </c:pt>
                <c:pt idx="24660">
                  <c:v>2.4643137254901957</c:v>
                </c:pt>
                <c:pt idx="24661">
                  <c:v>2.4643137254901957</c:v>
                </c:pt>
                <c:pt idx="24662">
                  <c:v>2.4643137254901957</c:v>
                </c:pt>
                <c:pt idx="24663">
                  <c:v>2.4643137254901957</c:v>
                </c:pt>
                <c:pt idx="24664">
                  <c:v>2.4643137254901957</c:v>
                </c:pt>
                <c:pt idx="24665">
                  <c:v>2.4643137254901957</c:v>
                </c:pt>
                <c:pt idx="24666">
                  <c:v>2.4643137254901957</c:v>
                </c:pt>
                <c:pt idx="24667">
                  <c:v>2.4643137254901957</c:v>
                </c:pt>
                <c:pt idx="24668">
                  <c:v>2.4643137254901957</c:v>
                </c:pt>
                <c:pt idx="24669">
                  <c:v>2.4643137254901957</c:v>
                </c:pt>
                <c:pt idx="24670">
                  <c:v>2.4643137254901957</c:v>
                </c:pt>
                <c:pt idx="24671">
                  <c:v>2.4643137254901957</c:v>
                </c:pt>
                <c:pt idx="24672">
                  <c:v>2.4643137254901957</c:v>
                </c:pt>
                <c:pt idx="24673">
                  <c:v>2.4643137254901957</c:v>
                </c:pt>
                <c:pt idx="24674">
                  <c:v>2.4643137254901957</c:v>
                </c:pt>
                <c:pt idx="24675">
                  <c:v>2.4643137254901957</c:v>
                </c:pt>
                <c:pt idx="24676">
                  <c:v>2.4643137254901957</c:v>
                </c:pt>
                <c:pt idx="24677">
                  <c:v>2.4643137254901957</c:v>
                </c:pt>
                <c:pt idx="24678">
                  <c:v>2.4643137254901957</c:v>
                </c:pt>
                <c:pt idx="24679">
                  <c:v>2.4643137254901957</c:v>
                </c:pt>
                <c:pt idx="24680">
                  <c:v>2.4643137254901957</c:v>
                </c:pt>
                <c:pt idx="24681">
                  <c:v>2.4643137254901957</c:v>
                </c:pt>
                <c:pt idx="24682">
                  <c:v>2.4643137254901957</c:v>
                </c:pt>
                <c:pt idx="24683">
                  <c:v>2.4643137254901957</c:v>
                </c:pt>
                <c:pt idx="24684">
                  <c:v>2.4643137254901957</c:v>
                </c:pt>
                <c:pt idx="24685">
                  <c:v>2.4643137254901957</c:v>
                </c:pt>
                <c:pt idx="24686">
                  <c:v>2.4643137254901957</c:v>
                </c:pt>
                <c:pt idx="24687">
                  <c:v>2.4643137254901957</c:v>
                </c:pt>
                <c:pt idx="24688">
                  <c:v>2.4643137254901957</c:v>
                </c:pt>
                <c:pt idx="24689">
                  <c:v>2.4643137254901957</c:v>
                </c:pt>
                <c:pt idx="24690">
                  <c:v>2.4643137254901957</c:v>
                </c:pt>
                <c:pt idx="24691">
                  <c:v>2.4643137254901957</c:v>
                </c:pt>
                <c:pt idx="24692">
                  <c:v>2.4643137254901957</c:v>
                </c:pt>
                <c:pt idx="24693">
                  <c:v>2.4643137254901957</c:v>
                </c:pt>
                <c:pt idx="24694">
                  <c:v>2.4643137254901957</c:v>
                </c:pt>
                <c:pt idx="24695">
                  <c:v>2.4643137254901957</c:v>
                </c:pt>
                <c:pt idx="24696">
                  <c:v>2.4643137254901957</c:v>
                </c:pt>
                <c:pt idx="24697">
                  <c:v>2.4643137254901957</c:v>
                </c:pt>
                <c:pt idx="24698">
                  <c:v>2.4643137254901957</c:v>
                </c:pt>
                <c:pt idx="24699">
                  <c:v>2.4643137254901957</c:v>
                </c:pt>
                <c:pt idx="24700">
                  <c:v>2.4643137254901957</c:v>
                </c:pt>
                <c:pt idx="24701">
                  <c:v>2.4643137254901957</c:v>
                </c:pt>
                <c:pt idx="24702">
                  <c:v>2.4643137254901957</c:v>
                </c:pt>
                <c:pt idx="24703">
                  <c:v>2.4643137254901957</c:v>
                </c:pt>
                <c:pt idx="24704">
                  <c:v>2.4643137254901957</c:v>
                </c:pt>
                <c:pt idx="24705">
                  <c:v>2.4643137254901957</c:v>
                </c:pt>
                <c:pt idx="24706">
                  <c:v>2.4643137254901957</c:v>
                </c:pt>
                <c:pt idx="24707">
                  <c:v>2.4643137254901957</c:v>
                </c:pt>
                <c:pt idx="24708">
                  <c:v>2.4643137254901957</c:v>
                </c:pt>
                <c:pt idx="24709">
                  <c:v>2.4643137254901957</c:v>
                </c:pt>
                <c:pt idx="24710">
                  <c:v>2.4643137254901957</c:v>
                </c:pt>
                <c:pt idx="24711">
                  <c:v>2.4643137254901957</c:v>
                </c:pt>
                <c:pt idx="24712">
                  <c:v>2.4643137254901957</c:v>
                </c:pt>
                <c:pt idx="24713">
                  <c:v>2.4643137254901957</c:v>
                </c:pt>
                <c:pt idx="24714">
                  <c:v>2.4643137254901957</c:v>
                </c:pt>
                <c:pt idx="24715">
                  <c:v>2.4643137254901957</c:v>
                </c:pt>
                <c:pt idx="24716">
                  <c:v>2.4643137254901957</c:v>
                </c:pt>
                <c:pt idx="24717">
                  <c:v>2.4643137254901957</c:v>
                </c:pt>
                <c:pt idx="24718">
                  <c:v>2.4643137254901957</c:v>
                </c:pt>
                <c:pt idx="24719">
                  <c:v>2.4643137254901957</c:v>
                </c:pt>
                <c:pt idx="24720">
                  <c:v>2.4643137254901957</c:v>
                </c:pt>
                <c:pt idx="24721">
                  <c:v>2.4643137254901957</c:v>
                </c:pt>
                <c:pt idx="24722">
                  <c:v>2.4643137254901957</c:v>
                </c:pt>
                <c:pt idx="24723">
                  <c:v>2.4643137254901957</c:v>
                </c:pt>
                <c:pt idx="24724">
                  <c:v>2.4643137254901957</c:v>
                </c:pt>
                <c:pt idx="24725">
                  <c:v>2.4643137254901957</c:v>
                </c:pt>
                <c:pt idx="24726">
                  <c:v>2.4643137254901957</c:v>
                </c:pt>
                <c:pt idx="24727">
                  <c:v>2.4643137254901957</c:v>
                </c:pt>
                <c:pt idx="24728">
                  <c:v>2.4643137254901957</c:v>
                </c:pt>
                <c:pt idx="24729">
                  <c:v>2.4643137254901957</c:v>
                </c:pt>
                <c:pt idx="24730">
                  <c:v>2.4643137254901957</c:v>
                </c:pt>
                <c:pt idx="24731">
                  <c:v>2.4643137254901957</c:v>
                </c:pt>
                <c:pt idx="24732">
                  <c:v>2.4643137254901957</c:v>
                </c:pt>
                <c:pt idx="24733">
                  <c:v>2.4643137254901957</c:v>
                </c:pt>
                <c:pt idx="24734">
                  <c:v>2.4643137254901957</c:v>
                </c:pt>
                <c:pt idx="24735">
                  <c:v>2.4643137254901957</c:v>
                </c:pt>
                <c:pt idx="24736">
                  <c:v>2.4643137254901957</c:v>
                </c:pt>
                <c:pt idx="24737">
                  <c:v>2.4643137254901957</c:v>
                </c:pt>
                <c:pt idx="24738">
                  <c:v>2.4643137254901957</c:v>
                </c:pt>
                <c:pt idx="24739">
                  <c:v>2.4643137254901957</c:v>
                </c:pt>
                <c:pt idx="24740">
                  <c:v>2.4643137254901957</c:v>
                </c:pt>
                <c:pt idx="24741">
                  <c:v>2.4643137254901957</c:v>
                </c:pt>
                <c:pt idx="24742">
                  <c:v>2.4643137254901957</c:v>
                </c:pt>
                <c:pt idx="24743">
                  <c:v>2.4643137254901957</c:v>
                </c:pt>
                <c:pt idx="24744">
                  <c:v>2.4643137254901957</c:v>
                </c:pt>
                <c:pt idx="24745">
                  <c:v>2.4643137254901957</c:v>
                </c:pt>
                <c:pt idx="24746">
                  <c:v>2.4643137254901957</c:v>
                </c:pt>
                <c:pt idx="24747">
                  <c:v>2.4643137254901957</c:v>
                </c:pt>
                <c:pt idx="24748">
                  <c:v>2.4643137254901957</c:v>
                </c:pt>
                <c:pt idx="24749">
                  <c:v>2.4643137254901957</c:v>
                </c:pt>
                <c:pt idx="24750">
                  <c:v>2.4643137254901957</c:v>
                </c:pt>
                <c:pt idx="24751">
                  <c:v>2.4643137254901957</c:v>
                </c:pt>
                <c:pt idx="24752">
                  <c:v>2.4643137254901957</c:v>
                </c:pt>
                <c:pt idx="24753">
                  <c:v>2.4643137254901957</c:v>
                </c:pt>
                <c:pt idx="24754">
                  <c:v>2.4643137254901957</c:v>
                </c:pt>
                <c:pt idx="24755">
                  <c:v>2.4643137254901957</c:v>
                </c:pt>
                <c:pt idx="24756">
                  <c:v>2.4643137254901957</c:v>
                </c:pt>
                <c:pt idx="24757">
                  <c:v>2.4643137254901957</c:v>
                </c:pt>
                <c:pt idx="24758">
                  <c:v>2.4643137254901957</c:v>
                </c:pt>
                <c:pt idx="24759">
                  <c:v>2.4643137254901957</c:v>
                </c:pt>
                <c:pt idx="24760">
                  <c:v>2.4643137254901957</c:v>
                </c:pt>
                <c:pt idx="24761">
                  <c:v>2.4643137254901957</c:v>
                </c:pt>
                <c:pt idx="24762">
                  <c:v>2.4643137254901957</c:v>
                </c:pt>
                <c:pt idx="24763">
                  <c:v>2.4643137254901957</c:v>
                </c:pt>
                <c:pt idx="24764">
                  <c:v>2.4643137254901957</c:v>
                </c:pt>
                <c:pt idx="24765">
                  <c:v>2.4643137254901957</c:v>
                </c:pt>
                <c:pt idx="24766">
                  <c:v>2.4643137254901957</c:v>
                </c:pt>
                <c:pt idx="24767">
                  <c:v>2.4643137254901957</c:v>
                </c:pt>
                <c:pt idx="24768">
                  <c:v>2.4643137254901957</c:v>
                </c:pt>
                <c:pt idx="24769">
                  <c:v>2.4643137254901957</c:v>
                </c:pt>
                <c:pt idx="24770">
                  <c:v>2.4643137254901957</c:v>
                </c:pt>
                <c:pt idx="24771">
                  <c:v>2.4643137254901957</c:v>
                </c:pt>
                <c:pt idx="24772">
                  <c:v>2.4643137254901957</c:v>
                </c:pt>
                <c:pt idx="24773">
                  <c:v>2.4643137254901957</c:v>
                </c:pt>
                <c:pt idx="24774">
                  <c:v>2.4643137254901957</c:v>
                </c:pt>
                <c:pt idx="24775">
                  <c:v>2.4643137254901957</c:v>
                </c:pt>
                <c:pt idx="24776">
                  <c:v>2.4643137254901957</c:v>
                </c:pt>
                <c:pt idx="24777">
                  <c:v>2.4643137254901957</c:v>
                </c:pt>
                <c:pt idx="24778">
                  <c:v>2.4643137254901957</c:v>
                </c:pt>
                <c:pt idx="24779">
                  <c:v>2.4643137254901957</c:v>
                </c:pt>
                <c:pt idx="24780">
                  <c:v>2.4643137254901957</c:v>
                </c:pt>
                <c:pt idx="24781">
                  <c:v>2.4643137254901957</c:v>
                </c:pt>
                <c:pt idx="24782">
                  <c:v>2.4643137254901957</c:v>
                </c:pt>
                <c:pt idx="24783">
                  <c:v>2.4643137254901957</c:v>
                </c:pt>
                <c:pt idx="24784">
                  <c:v>2.4643137254901957</c:v>
                </c:pt>
                <c:pt idx="24785">
                  <c:v>2.4643137254901957</c:v>
                </c:pt>
                <c:pt idx="24786">
                  <c:v>2.4643137254901957</c:v>
                </c:pt>
                <c:pt idx="24787">
                  <c:v>2.4643137254901957</c:v>
                </c:pt>
                <c:pt idx="24788">
                  <c:v>2.4643137254901957</c:v>
                </c:pt>
                <c:pt idx="24789">
                  <c:v>2.4643137254901957</c:v>
                </c:pt>
                <c:pt idx="24790">
                  <c:v>2.4643137254901957</c:v>
                </c:pt>
                <c:pt idx="24791">
                  <c:v>2.4643137254901957</c:v>
                </c:pt>
                <c:pt idx="24792">
                  <c:v>2.4643137254901957</c:v>
                </c:pt>
                <c:pt idx="24793">
                  <c:v>2.4643137254901957</c:v>
                </c:pt>
                <c:pt idx="24794">
                  <c:v>2.4643137254901957</c:v>
                </c:pt>
                <c:pt idx="24795">
                  <c:v>2.4643137254901957</c:v>
                </c:pt>
                <c:pt idx="24796">
                  <c:v>2.4643137254901957</c:v>
                </c:pt>
                <c:pt idx="24797">
                  <c:v>2.4643137254901957</c:v>
                </c:pt>
                <c:pt idx="24798">
                  <c:v>2.4643137254901957</c:v>
                </c:pt>
                <c:pt idx="24799">
                  <c:v>2.4643137254901957</c:v>
                </c:pt>
                <c:pt idx="24800">
                  <c:v>2.4643137254901957</c:v>
                </c:pt>
                <c:pt idx="24801">
                  <c:v>2.4643137254901957</c:v>
                </c:pt>
                <c:pt idx="24802">
                  <c:v>2.4643137254901957</c:v>
                </c:pt>
                <c:pt idx="24803">
                  <c:v>2.4643137254901957</c:v>
                </c:pt>
                <c:pt idx="24804">
                  <c:v>2.4643137254901957</c:v>
                </c:pt>
                <c:pt idx="24805">
                  <c:v>2.4643137254901957</c:v>
                </c:pt>
                <c:pt idx="24806">
                  <c:v>2.4643137254901957</c:v>
                </c:pt>
                <c:pt idx="24807">
                  <c:v>2.4643137254901957</c:v>
                </c:pt>
                <c:pt idx="24808">
                  <c:v>2.4643137254901957</c:v>
                </c:pt>
                <c:pt idx="24809">
                  <c:v>2.4643137254901957</c:v>
                </c:pt>
                <c:pt idx="24810">
                  <c:v>2.4643137254901957</c:v>
                </c:pt>
                <c:pt idx="24811">
                  <c:v>2.4643137254901957</c:v>
                </c:pt>
                <c:pt idx="24812">
                  <c:v>2.4643137254901957</c:v>
                </c:pt>
                <c:pt idx="24813">
                  <c:v>2.4643137254901957</c:v>
                </c:pt>
                <c:pt idx="24814">
                  <c:v>2.4643137254901957</c:v>
                </c:pt>
                <c:pt idx="24815">
                  <c:v>2.4643137254901957</c:v>
                </c:pt>
                <c:pt idx="24816">
                  <c:v>2.4643137254901957</c:v>
                </c:pt>
                <c:pt idx="24817">
                  <c:v>2.4643137254901957</c:v>
                </c:pt>
                <c:pt idx="24818">
                  <c:v>2.4643137254901957</c:v>
                </c:pt>
                <c:pt idx="24819">
                  <c:v>2.4643137254901957</c:v>
                </c:pt>
                <c:pt idx="24820">
                  <c:v>2.4643137254901957</c:v>
                </c:pt>
                <c:pt idx="24821">
                  <c:v>2.4643137254901957</c:v>
                </c:pt>
                <c:pt idx="24822">
                  <c:v>2.4643137254901957</c:v>
                </c:pt>
                <c:pt idx="24823">
                  <c:v>2.4643137254901957</c:v>
                </c:pt>
                <c:pt idx="24824">
                  <c:v>2.4643137254901957</c:v>
                </c:pt>
                <c:pt idx="24825">
                  <c:v>2.4643137254901957</c:v>
                </c:pt>
                <c:pt idx="24826">
                  <c:v>2.4643137254901957</c:v>
                </c:pt>
                <c:pt idx="24827">
                  <c:v>2.4643137254901957</c:v>
                </c:pt>
                <c:pt idx="24828">
                  <c:v>2.4643137254901957</c:v>
                </c:pt>
                <c:pt idx="24829">
                  <c:v>2.4643137254901957</c:v>
                </c:pt>
                <c:pt idx="24830">
                  <c:v>2.4643137254901957</c:v>
                </c:pt>
                <c:pt idx="24831">
                  <c:v>2.4643137254901957</c:v>
                </c:pt>
                <c:pt idx="24832">
                  <c:v>2.4643137254901957</c:v>
                </c:pt>
                <c:pt idx="24833">
                  <c:v>2.4643137254901957</c:v>
                </c:pt>
                <c:pt idx="24834">
                  <c:v>2.4643137254901957</c:v>
                </c:pt>
                <c:pt idx="24835">
                  <c:v>2.4643137254901957</c:v>
                </c:pt>
                <c:pt idx="24836">
                  <c:v>2.4643137254901957</c:v>
                </c:pt>
                <c:pt idx="24837">
                  <c:v>2.4643137254901957</c:v>
                </c:pt>
                <c:pt idx="24838">
                  <c:v>2.4643137254901957</c:v>
                </c:pt>
                <c:pt idx="24839">
                  <c:v>2.4643137254901957</c:v>
                </c:pt>
                <c:pt idx="24840">
                  <c:v>2.4643137254901957</c:v>
                </c:pt>
                <c:pt idx="24841">
                  <c:v>2.4643137254901957</c:v>
                </c:pt>
                <c:pt idx="24842">
                  <c:v>2.4643137254901957</c:v>
                </c:pt>
                <c:pt idx="24843">
                  <c:v>2.4643137254901957</c:v>
                </c:pt>
                <c:pt idx="24844">
                  <c:v>2.4643137254901957</c:v>
                </c:pt>
                <c:pt idx="24845">
                  <c:v>2.4643137254901957</c:v>
                </c:pt>
                <c:pt idx="24846">
                  <c:v>2.4643137254901957</c:v>
                </c:pt>
                <c:pt idx="24847">
                  <c:v>2.4643137254901957</c:v>
                </c:pt>
                <c:pt idx="24848">
                  <c:v>2.4643137254901957</c:v>
                </c:pt>
                <c:pt idx="24849">
                  <c:v>2.4643137254901957</c:v>
                </c:pt>
                <c:pt idx="24850">
                  <c:v>2.4643137254901957</c:v>
                </c:pt>
                <c:pt idx="24851">
                  <c:v>2.4643137254901957</c:v>
                </c:pt>
                <c:pt idx="24852">
                  <c:v>2.4643137254901957</c:v>
                </c:pt>
                <c:pt idx="24853">
                  <c:v>2.4643137254901957</c:v>
                </c:pt>
                <c:pt idx="24854">
                  <c:v>2.4643137254901957</c:v>
                </c:pt>
                <c:pt idx="24855">
                  <c:v>2.4643137254901957</c:v>
                </c:pt>
                <c:pt idx="24856">
                  <c:v>2.4643137254901957</c:v>
                </c:pt>
                <c:pt idx="24857">
                  <c:v>2.4643137254901957</c:v>
                </c:pt>
                <c:pt idx="24858">
                  <c:v>2.4643137254901957</c:v>
                </c:pt>
                <c:pt idx="24859">
                  <c:v>2.4643137254901957</c:v>
                </c:pt>
                <c:pt idx="24860">
                  <c:v>2.4643137254901957</c:v>
                </c:pt>
                <c:pt idx="24861">
                  <c:v>2.4643137254901957</c:v>
                </c:pt>
                <c:pt idx="24862">
                  <c:v>2.4643137254901957</c:v>
                </c:pt>
                <c:pt idx="24863">
                  <c:v>2.4643137254901957</c:v>
                </c:pt>
                <c:pt idx="24864">
                  <c:v>2.4643137254901957</c:v>
                </c:pt>
                <c:pt idx="24865">
                  <c:v>2.4643137254901957</c:v>
                </c:pt>
                <c:pt idx="24866">
                  <c:v>2.4643137254901957</c:v>
                </c:pt>
                <c:pt idx="24867">
                  <c:v>2.4643137254901957</c:v>
                </c:pt>
                <c:pt idx="24868">
                  <c:v>2.4643137254901957</c:v>
                </c:pt>
                <c:pt idx="24869">
                  <c:v>2.4643137254901957</c:v>
                </c:pt>
                <c:pt idx="24870">
                  <c:v>2.4643137254901957</c:v>
                </c:pt>
                <c:pt idx="24871">
                  <c:v>2.4643137254901957</c:v>
                </c:pt>
                <c:pt idx="24872">
                  <c:v>2.4643137254901957</c:v>
                </c:pt>
                <c:pt idx="24873">
                  <c:v>2.4643137254901957</c:v>
                </c:pt>
                <c:pt idx="24874">
                  <c:v>2.4643137254901957</c:v>
                </c:pt>
                <c:pt idx="24875">
                  <c:v>2.4643137254901957</c:v>
                </c:pt>
                <c:pt idx="24876">
                  <c:v>2.4643137254901957</c:v>
                </c:pt>
                <c:pt idx="24877">
                  <c:v>2.4643137254901957</c:v>
                </c:pt>
                <c:pt idx="24878">
                  <c:v>2.4643137254901957</c:v>
                </c:pt>
                <c:pt idx="24879">
                  <c:v>2.4643137254901957</c:v>
                </c:pt>
                <c:pt idx="24880">
                  <c:v>2.4643137254901957</c:v>
                </c:pt>
                <c:pt idx="24881">
                  <c:v>2.4643137254901957</c:v>
                </c:pt>
                <c:pt idx="24882">
                  <c:v>2.4643137254901957</c:v>
                </c:pt>
                <c:pt idx="24883">
                  <c:v>2.4643137254901957</c:v>
                </c:pt>
                <c:pt idx="24884">
                  <c:v>2.4643137254901957</c:v>
                </c:pt>
                <c:pt idx="24885">
                  <c:v>2.4643137254901957</c:v>
                </c:pt>
                <c:pt idx="24886">
                  <c:v>2.4643137254901957</c:v>
                </c:pt>
                <c:pt idx="24887">
                  <c:v>2.4643137254901957</c:v>
                </c:pt>
                <c:pt idx="24888">
                  <c:v>2.4643137254901957</c:v>
                </c:pt>
                <c:pt idx="24889">
                  <c:v>2.4643137254901957</c:v>
                </c:pt>
                <c:pt idx="24890">
                  <c:v>2.4643137254901957</c:v>
                </c:pt>
                <c:pt idx="24891">
                  <c:v>2.4643137254901957</c:v>
                </c:pt>
                <c:pt idx="24892">
                  <c:v>2.4643137254901957</c:v>
                </c:pt>
                <c:pt idx="24893">
                  <c:v>2.4643137254901957</c:v>
                </c:pt>
                <c:pt idx="24894">
                  <c:v>2.4643137254901957</c:v>
                </c:pt>
                <c:pt idx="24895">
                  <c:v>2.4643137254901957</c:v>
                </c:pt>
                <c:pt idx="24896">
                  <c:v>2.4643137254901957</c:v>
                </c:pt>
                <c:pt idx="24897">
                  <c:v>2.4643137254901957</c:v>
                </c:pt>
                <c:pt idx="24898">
                  <c:v>2.4643137254901957</c:v>
                </c:pt>
                <c:pt idx="24899">
                  <c:v>2.4643137254901957</c:v>
                </c:pt>
                <c:pt idx="24900">
                  <c:v>2.4643137254901957</c:v>
                </c:pt>
                <c:pt idx="24901">
                  <c:v>2.4643137254901957</c:v>
                </c:pt>
                <c:pt idx="24902">
                  <c:v>2.4643137254901957</c:v>
                </c:pt>
                <c:pt idx="24903">
                  <c:v>2.4643137254901957</c:v>
                </c:pt>
                <c:pt idx="24904">
                  <c:v>2.4643137254901957</c:v>
                </c:pt>
                <c:pt idx="24905">
                  <c:v>2.4643137254901957</c:v>
                </c:pt>
                <c:pt idx="24906">
                  <c:v>2.4643137254901957</c:v>
                </c:pt>
                <c:pt idx="24907">
                  <c:v>2.4643137254901957</c:v>
                </c:pt>
                <c:pt idx="24908">
                  <c:v>2.4643137254901957</c:v>
                </c:pt>
                <c:pt idx="24909">
                  <c:v>2.4643137254901957</c:v>
                </c:pt>
                <c:pt idx="24910">
                  <c:v>2.4643137254901957</c:v>
                </c:pt>
                <c:pt idx="24911">
                  <c:v>2.4643137254901957</c:v>
                </c:pt>
                <c:pt idx="24912">
                  <c:v>2.4643137254901957</c:v>
                </c:pt>
                <c:pt idx="24913">
                  <c:v>2.4643137254901957</c:v>
                </c:pt>
                <c:pt idx="24914">
                  <c:v>2.4643137254901957</c:v>
                </c:pt>
                <c:pt idx="24915">
                  <c:v>2.4643137254901957</c:v>
                </c:pt>
                <c:pt idx="24916">
                  <c:v>2.4643137254901957</c:v>
                </c:pt>
                <c:pt idx="24917">
                  <c:v>2.4643137254901957</c:v>
                </c:pt>
                <c:pt idx="24918">
                  <c:v>2.4643137254901957</c:v>
                </c:pt>
                <c:pt idx="24919">
                  <c:v>2.4643137254901957</c:v>
                </c:pt>
                <c:pt idx="24920">
                  <c:v>2.4643137254901957</c:v>
                </c:pt>
                <c:pt idx="24921">
                  <c:v>2.4643137254901957</c:v>
                </c:pt>
                <c:pt idx="24922">
                  <c:v>2.4643137254901957</c:v>
                </c:pt>
                <c:pt idx="24923">
                  <c:v>2.4643137254901957</c:v>
                </c:pt>
                <c:pt idx="24924">
                  <c:v>2.4643137254901957</c:v>
                </c:pt>
                <c:pt idx="24925">
                  <c:v>2.4643137254901957</c:v>
                </c:pt>
                <c:pt idx="24926">
                  <c:v>2.4643137254901957</c:v>
                </c:pt>
                <c:pt idx="24927">
                  <c:v>2.4643137254901957</c:v>
                </c:pt>
                <c:pt idx="24928">
                  <c:v>2.4643137254901957</c:v>
                </c:pt>
                <c:pt idx="24929">
                  <c:v>2.4643137254901957</c:v>
                </c:pt>
                <c:pt idx="24930">
                  <c:v>2.4643137254901957</c:v>
                </c:pt>
                <c:pt idx="24931">
                  <c:v>2.4643137254901957</c:v>
                </c:pt>
                <c:pt idx="24932">
                  <c:v>2.4643137254901957</c:v>
                </c:pt>
                <c:pt idx="24933">
                  <c:v>2.4643137254901957</c:v>
                </c:pt>
                <c:pt idx="24934">
                  <c:v>2.4643137254901957</c:v>
                </c:pt>
                <c:pt idx="24935">
                  <c:v>2.4643137254901957</c:v>
                </c:pt>
                <c:pt idx="24936">
                  <c:v>2.4643137254901957</c:v>
                </c:pt>
                <c:pt idx="24937">
                  <c:v>2.4643137254901957</c:v>
                </c:pt>
                <c:pt idx="24938">
                  <c:v>2.4643137254901957</c:v>
                </c:pt>
                <c:pt idx="24939">
                  <c:v>2.4643137254901957</c:v>
                </c:pt>
                <c:pt idx="24940">
                  <c:v>2.4643137254901957</c:v>
                </c:pt>
                <c:pt idx="24941">
                  <c:v>2.4643137254901957</c:v>
                </c:pt>
                <c:pt idx="24942">
                  <c:v>2.4643137254901957</c:v>
                </c:pt>
                <c:pt idx="24943">
                  <c:v>2.4643137254901957</c:v>
                </c:pt>
                <c:pt idx="24944">
                  <c:v>2.4643137254901957</c:v>
                </c:pt>
                <c:pt idx="24945">
                  <c:v>2.4643137254901957</c:v>
                </c:pt>
                <c:pt idx="24946">
                  <c:v>2.4643137254901957</c:v>
                </c:pt>
                <c:pt idx="24947">
                  <c:v>2.4643137254901957</c:v>
                </c:pt>
                <c:pt idx="24948">
                  <c:v>2.4643137254901957</c:v>
                </c:pt>
                <c:pt idx="24949">
                  <c:v>2.4643137254901957</c:v>
                </c:pt>
                <c:pt idx="24950">
                  <c:v>2.4643137254901957</c:v>
                </c:pt>
                <c:pt idx="24951">
                  <c:v>2.4643137254901957</c:v>
                </c:pt>
                <c:pt idx="24952">
                  <c:v>2.4643137254901957</c:v>
                </c:pt>
                <c:pt idx="24953">
                  <c:v>2.4643137254901957</c:v>
                </c:pt>
                <c:pt idx="24954">
                  <c:v>2.4643137254901957</c:v>
                </c:pt>
                <c:pt idx="24955">
                  <c:v>2.4643137254901957</c:v>
                </c:pt>
                <c:pt idx="24956">
                  <c:v>2.4643137254901957</c:v>
                </c:pt>
                <c:pt idx="24957">
                  <c:v>2.4643137254901957</c:v>
                </c:pt>
                <c:pt idx="24958">
                  <c:v>2.4643137254901957</c:v>
                </c:pt>
                <c:pt idx="24959">
                  <c:v>2.4643137254901957</c:v>
                </c:pt>
                <c:pt idx="24960">
                  <c:v>2.4643137254901957</c:v>
                </c:pt>
                <c:pt idx="24961">
                  <c:v>2.4643137254901957</c:v>
                </c:pt>
                <c:pt idx="24962">
                  <c:v>2.4643137254901957</c:v>
                </c:pt>
                <c:pt idx="24963">
                  <c:v>2.4643137254901957</c:v>
                </c:pt>
                <c:pt idx="24964">
                  <c:v>2.4643137254901957</c:v>
                </c:pt>
                <c:pt idx="24965">
                  <c:v>2.4643137254901957</c:v>
                </c:pt>
                <c:pt idx="24966">
                  <c:v>2.4643137254901957</c:v>
                </c:pt>
                <c:pt idx="24967">
                  <c:v>2.4643137254901957</c:v>
                </c:pt>
                <c:pt idx="24968">
                  <c:v>2.4643137254901957</c:v>
                </c:pt>
                <c:pt idx="24969">
                  <c:v>2.4643137254901957</c:v>
                </c:pt>
                <c:pt idx="24970">
                  <c:v>2.4643137254901957</c:v>
                </c:pt>
                <c:pt idx="24971">
                  <c:v>2.4643137254901957</c:v>
                </c:pt>
                <c:pt idx="24972">
                  <c:v>2.4643137254901957</c:v>
                </c:pt>
                <c:pt idx="24973">
                  <c:v>2.4643137254901957</c:v>
                </c:pt>
                <c:pt idx="24974">
                  <c:v>2.4643137254901957</c:v>
                </c:pt>
                <c:pt idx="24975">
                  <c:v>2.4643137254901957</c:v>
                </c:pt>
                <c:pt idx="24976">
                  <c:v>2.4643137254901957</c:v>
                </c:pt>
                <c:pt idx="24977">
                  <c:v>2.4643137254901957</c:v>
                </c:pt>
                <c:pt idx="24978">
                  <c:v>2.4643137254901957</c:v>
                </c:pt>
                <c:pt idx="24979">
                  <c:v>2.4643137254901957</c:v>
                </c:pt>
                <c:pt idx="24980">
                  <c:v>2.4643137254901957</c:v>
                </c:pt>
                <c:pt idx="24981">
                  <c:v>2.4643137254901957</c:v>
                </c:pt>
                <c:pt idx="24982">
                  <c:v>2.4643137254901957</c:v>
                </c:pt>
                <c:pt idx="24983">
                  <c:v>2.4643137254901957</c:v>
                </c:pt>
                <c:pt idx="24984">
                  <c:v>2.4643137254901957</c:v>
                </c:pt>
                <c:pt idx="24985">
                  <c:v>2.4643137254901957</c:v>
                </c:pt>
                <c:pt idx="24986">
                  <c:v>2.4643137254901957</c:v>
                </c:pt>
                <c:pt idx="24987">
                  <c:v>2.4643137254901957</c:v>
                </c:pt>
                <c:pt idx="24988">
                  <c:v>2.4643137254901957</c:v>
                </c:pt>
                <c:pt idx="24989">
                  <c:v>2.4643137254901957</c:v>
                </c:pt>
                <c:pt idx="24990">
                  <c:v>2.4643137254901957</c:v>
                </c:pt>
                <c:pt idx="24991">
                  <c:v>2.4643137254901957</c:v>
                </c:pt>
                <c:pt idx="24992">
                  <c:v>2.4643137254901957</c:v>
                </c:pt>
                <c:pt idx="24993">
                  <c:v>2.4643137254901957</c:v>
                </c:pt>
                <c:pt idx="24994">
                  <c:v>2.4643137254901957</c:v>
                </c:pt>
                <c:pt idx="24995">
                  <c:v>2.4643137254901957</c:v>
                </c:pt>
                <c:pt idx="24996">
                  <c:v>2.4643137254901957</c:v>
                </c:pt>
                <c:pt idx="24997">
                  <c:v>2.4643137254901957</c:v>
                </c:pt>
                <c:pt idx="24998">
                  <c:v>2.4643137254901957</c:v>
                </c:pt>
                <c:pt idx="24999">
                  <c:v>2.4643137254901957</c:v>
                </c:pt>
                <c:pt idx="25000">
                  <c:v>2.4643137254901957</c:v>
                </c:pt>
                <c:pt idx="25001">
                  <c:v>2.4643137254901957</c:v>
                </c:pt>
                <c:pt idx="25002">
                  <c:v>2.4643137254901957</c:v>
                </c:pt>
                <c:pt idx="25003">
                  <c:v>2.4643137254901957</c:v>
                </c:pt>
                <c:pt idx="25004">
                  <c:v>2.4643137254901957</c:v>
                </c:pt>
                <c:pt idx="25005">
                  <c:v>2.4643137254901957</c:v>
                </c:pt>
                <c:pt idx="25006">
                  <c:v>2.4643137254901957</c:v>
                </c:pt>
                <c:pt idx="25007">
                  <c:v>2.4643137254901957</c:v>
                </c:pt>
                <c:pt idx="25008">
                  <c:v>2.4643137254901957</c:v>
                </c:pt>
                <c:pt idx="25009">
                  <c:v>2.4643137254901957</c:v>
                </c:pt>
                <c:pt idx="25010">
                  <c:v>2.4643137254901957</c:v>
                </c:pt>
                <c:pt idx="25011">
                  <c:v>2.4643137254901957</c:v>
                </c:pt>
                <c:pt idx="25012">
                  <c:v>2.4643137254901957</c:v>
                </c:pt>
                <c:pt idx="25013">
                  <c:v>2.4643137254901957</c:v>
                </c:pt>
                <c:pt idx="25014">
                  <c:v>2.4643137254901957</c:v>
                </c:pt>
                <c:pt idx="25015">
                  <c:v>2.4643137254901957</c:v>
                </c:pt>
                <c:pt idx="25016">
                  <c:v>2.4643137254901957</c:v>
                </c:pt>
                <c:pt idx="25017">
                  <c:v>2.4643137254901957</c:v>
                </c:pt>
                <c:pt idx="25018">
                  <c:v>2.4643137254901957</c:v>
                </c:pt>
                <c:pt idx="25019">
                  <c:v>2.4643137254901957</c:v>
                </c:pt>
                <c:pt idx="25020">
                  <c:v>2.4643137254901957</c:v>
                </c:pt>
                <c:pt idx="25021">
                  <c:v>2.4643137254901957</c:v>
                </c:pt>
                <c:pt idx="25022">
                  <c:v>2.4643137254901957</c:v>
                </c:pt>
                <c:pt idx="25023">
                  <c:v>2.4643137254901957</c:v>
                </c:pt>
                <c:pt idx="25024">
                  <c:v>2.4643137254901957</c:v>
                </c:pt>
                <c:pt idx="25025">
                  <c:v>2.4643137254901957</c:v>
                </c:pt>
                <c:pt idx="25026">
                  <c:v>2.4643137254901957</c:v>
                </c:pt>
                <c:pt idx="25027">
                  <c:v>2.4643137254901957</c:v>
                </c:pt>
                <c:pt idx="25028">
                  <c:v>2.4643137254901957</c:v>
                </c:pt>
                <c:pt idx="25029">
                  <c:v>2.4643137254901957</c:v>
                </c:pt>
                <c:pt idx="25030">
                  <c:v>2.4643137254901957</c:v>
                </c:pt>
                <c:pt idx="25031">
                  <c:v>2.4643137254901957</c:v>
                </c:pt>
                <c:pt idx="25032">
                  <c:v>2.4643137254901957</c:v>
                </c:pt>
                <c:pt idx="25033">
                  <c:v>2.4643137254901957</c:v>
                </c:pt>
                <c:pt idx="25034">
                  <c:v>2.4643137254901957</c:v>
                </c:pt>
                <c:pt idx="25035">
                  <c:v>2.4643137254901957</c:v>
                </c:pt>
                <c:pt idx="25036">
                  <c:v>2.4643137254901957</c:v>
                </c:pt>
                <c:pt idx="25037">
                  <c:v>2.4643137254901957</c:v>
                </c:pt>
                <c:pt idx="25038">
                  <c:v>2.4643137254901957</c:v>
                </c:pt>
                <c:pt idx="25039">
                  <c:v>2.4643137254901957</c:v>
                </c:pt>
                <c:pt idx="25040">
                  <c:v>2.4643137254901957</c:v>
                </c:pt>
                <c:pt idx="25041">
                  <c:v>2.4643137254901957</c:v>
                </c:pt>
                <c:pt idx="25042">
                  <c:v>2.4643137254901957</c:v>
                </c:pt>
                <c:pt idx="25043">
                  <c:v>2.4643137254901957</c:v>
                </c:pt>
                <c:pt idx="25044">
                  <c:v>2.4643137254901957</c:v>
                </c:pt>
                <c:pt idx="25045">
                  <c:v>2.4643137254901957</c:v>
                </c:pt>
                <c:pt idx="25046">
                  <c:v>2.4643137254901957</c:v>
                </c:pt>
                <c:pt idx="25047">
                  <c:v>2.4643137254901957</c:v>
                </c:pt>
                <c:pt idx="25048">
                  <c:v>2.4643137254901957</c:v>
                </c:pt>
                <c:pt idx="25049">
                  <c:v>2.4643137254901957</c:v>
                </c:pt>
                <c:pt idx="25050">
                  <c:v>2.4643137254901957</c:v>
                </c:pt>
                <c:pt idx="25051">
                  <c:v>2.4643137254901957</c:v>
                </c:pt>
                <c:pt idx="25052">
                  <c:v>2.4643137254901957</c:v>
                </c:pt>
                <c:pt idx="25053">
                  <c:v>2.4643137254901957</c:v>
                </c:pt>
                <c:pt idx="25054">
                  <c:v>2.4643137254901957</c:v>
                </c:pt>
                <c:pt idx="25055">
                  <c:v>2.4643137254901957</c:v>
                </c:pt>
                <c:pt idx="25056">
                  <c:v>2.4643137254901957</c:v>
                </c:pt>
                <c:pt idx="25057">
                  <c:v>2.4643137254901957</c:v>
                </c:pt>
                <c:pt idx="25058">
                  <c:v>2.4643137254901957</c:v>
                </c:pt>
                <c:pt idx="25059">
                  <c:v>2.4643137254901957</c:v>
                </c:pt>
                <c:pt idx="25060">
                  <c:v>2.4643137254901957</c:v>
                </c:pt>
                <c:pt idx="25061">
                  <c:v>2.4643137254901957</c:v>
                </c:pt>
                <c:pt idx="25062">
                  <c:v>2.4643137254901957</c:v>
                </c:pt>
                <c:pt idx="25063">
                  <c:v>2.4643137254901957</c:v>
                </c:pt>
                <c:pt idx="25064">
                  <c:v>2.4643137254901957</c:v>
                </c:pt>
                <c:pt idx="25065">
                  <c:v>2.4643137254901957</c:v>
                </c:pt>
                <c:pt idx="25066">
                  <c:v>2.4643137254901957</c:v>
                </c:pt>
                <c:pt idx="25067">
                  <c:v>2.4643137254901957</c:v>
                </c:pt>
                <c:pt idx="25068">
                  <c:v>2.4643137254901957</c:v>
                </c:pt>
                <c:pt idx="25069">
                  <c:v>2.4643137254901957</c:v>
                </c:pt>
                <c:pt idx="25070">
                  <c:v>2.4643137254901957</c:v>
                </c:pt>
                <c:pt idx="25071">
                  <c:v>2.4643137254901957</c:v>
                </c:pt>
                <c:pt idx="25072">
                  <c:v>2.4643137254901957</c:v>
                </c:pt>
                <c:pt idx="25073">
                  <c:v>2.4643137254901957</c:v>
                </c:pt>
                <c:pt idx="25074">
                  <c:v>2.4643137254901957</c:v>
                </c:pt>
                <c:pt idx="25075">
                  <c:v>2.4643137254901957</c:v>
                </c:pt>
                <c:pt idx="25076">
                  <c:v>2.4643137254901957</c:v>
                </c:pt>
                <c:pt idx="25077">
                  <c:v>2.4643137254901957</c:v>
                </c:pt>
                <c:pt idx="25078">
                  <c:v>2.4643137254901957</c:v>
                </c:pt>
                <c:pt idx="25079">
                  <c:v>2.4643137254901957</c:v>
                </c:pt>
                <c:pt idx="25080">
                  <c:v>2.4643137254901957</c:v>
                </c:pt>
                <c:pt idx="25081">
                  <c:v>2.4643137254901957</c:v>
                </c:pt>
                <c:pt idx="25082">
                  <c:v>2.4643137254901957</c:v>
                </c:pt>
                <c:pt idx="25083">
                  <c:v>2.4643137254901957</c:v>
                </c:pt>
                <c:pt idx="25084">
                  <c:v>2.4643137254901957</c:v>
                </c:pt>
                <c:pt idx="25085">
                  <c:v>2.4643137254901957</c:v>
                </c:pt>
                <c:pt idx="25086">
                  <c:v>2.4643137254901957</c:v>
                </c:pt>
                <c:pt idx="25087">
                  <c:v>2.4643137254901957</c:v>
                </c:pt>
                <c:pt idx="25088">
                  <c:v>2.4643137254901957</c:v>
                </c:pt>
                <c:pt idx="25089">
                  <c:v>2.4643137254901957</c:v>
                </c:pt>
                <c:pt idx="25090">
                  <c:v>2.4643137254901957</c:v>
                </c:pt>
                <c:pt idx="25091">
                  <c:v>2.4643137254901957</c:v>
                </c:pt>
                <c:pt idx="25092">
                  <c:v>2.4643137254901957</c:v>
                </c:pt>
                <c:pt idx="25093">
                  <c:v>2.4643137254901957</c:v>
                </c:pt>
                <c:pt idx="25094">
                  <c:v>2.4643137254901957</c:v>
                </c:pt>
                <c:pt idx="25095">
                  <c:v>2.4643137254901957</c:v>
                </c:pt>
                <c:pt idx="25096">
                  <c:v>2.4643137254901957</c:v>
                </c:pt>
                <c:pt idx="25097">
                  <c:v>2.4643137254901957</c:v>
                </c:pt>
                <c:pt idx="25098">
                  <c:v>2.4643137254901957</c:v>
                </c:pt>
                <c:pt idx="25099">
                  <c:v>2.4643137254901957</c:v>
                </c:pt>
                <c:pt idx="25100">
                  <c:v>2.4643137254901957</c:v>
                </c:pt>
                <c:pt idx="25101">
                  <c:v>2.4643137254901957</c:v>
                </c:pt>
                <c:pt idx="25102">
                  <c:v>2.4643137254901957</c:v>
                </c:pt>
                <c:pt idx="25103">
                  <c:v>2.4643137254901957</c:v>
                </c:pt>
                <c:pt idx="25104">
                  <c:v>2.4643137254901957</c:v>
                </c:pt>
                <c:pt idx="25105">
                  <c:v>2.4643137254901957</c:v>
                </c:pt>
                <c:pt idx="25106">
                  <c:v>2.4643137254901957</c:v>
                </c:pt>
                <c:pt idx="25107">
                  <c:v>2.4643137254901957</c:v>
                </c:pt>
                <c:pt idx="25108">
                  <c:v>2.4643137254901957</c:v>
                </c:pt>
                <c:pt idx="25109">
                  <c:v>2.4643137254901957</c:v>
                </c:pt>
                <c:pt idx="25110">
                  <c:v>2.4643137254901957</c:v>
                </c:pt>
                <c:pt idx="25111">
                  <c:v>2.4643137254901957</c:v>
                </c:pt>
                <c:pt idx="25112">
                  <c:v>2.4643137254901957</c:v>
                </c:pt>
                <c:pt idx="25113">
                  <c:v>2.4643137254901957</c:v>
                </c:pt>
                <c:pt idx="25114">
                  <c:v>2.4643137254901957</c:v>
                </c:pt>
                <c:pt idx="25115">
                  <c:v>2.4643137254901957</c:v>
                </c:pt>
                <c:pt idx="25116">
                  <c:v>2.4643137254901957</c:v>
                </c:pt>
                <c:pt idx="25117">
                  <c:v>2.4643137254901957</c:v>
                </c:pt>
                <c:pt idx="25118">
                  <c:v>2.4643137254901957</c:v>
                </c:pt>
                <c:pt idx="25119">
                  <c:v>2.4643137254901957</c:v>
                </c:pt>
                <c:pt idx="25120">
                  <c:v>2.4643137254901957</c:v>
                </c:pt>
                <c:pt idx="25121">
                  <c:v>2.4643137254901957</c:v>
                </c:pt>
                <c:pt idx="25122">
                  <c:v>2.4643137254901957</c:v>
                </c:pt>
                <c:pt idx="25123">
                  <c:v>2.4643137254901957</c:v>
                </c:pt>
                <c:pt idx="25124">
                  <c:v>2.4643137254901957</c:v>
                </c:pt>
                <c:pt idx="25125">
                  <c:v>2.4643137254901957</c:v>
                </c:pt>
                <c:pt idx="25126">
                  <c:v>2.4643137254901957</c:v>
                </c:pt>
                <c:pt idx="25127">
                  <c:v>2.4643137254901957</c:v>
                </c:pt>
                <c:pt idx="25128">
                  <c:v>2.4643137254901957</c:v>
                </c:pt>
                <c:pt idx="25129">
                  <c:v>2.4643137254901957</c:v>
                </c:pt>
                <c:pt idx="25130">
                  <c:v>2.4643137254901957</c:v>
                </c:pt>
                <c:pt idx="25131">
                  <c:v>2.4643137254901957</c:v>
                </c:pt>
                <c:pt idx="25132">
                  <c:v>2.4643137254901957</c:v>
                </c:pt>
                <c:pt idx="25133">
                  <c:v>2.4643137254901957</c:v>
                </c:pt>
                <c:pt idx="25134">
                  <c:v>2.4643137254901957</c:v>
                </c:pt>
                <c:pt idx="25135">
                  <c:v>2.4643137254901957</c:v>
                </c:pt>
                <c:pt idx="25136">
                  <c:v>2.4643137254901957</c:v>
                </c:pt>
                <c:pt idx="25137">
                  <c:v>2.4643137254901957</c:v>
                </c:pt>
                <c:pt idx="25138">
                  <c:v>2.4643137254901957</c:v>
                </c:pt>
                <c:pt idx="25139">
                  <c:v>2.4643137254901957</c:v>
                </c:pt>
                <c:pt idx="25140">
                  <c:v>2.4643137254901957</c:v>
                </c:pt>
                <c:pt idx="25141">
                  <c:v>2.4643137254901957</c:v>
                </c:pt>
                <c:pt idx="25142">
                  <c:v>2.4643137254901957</c:v>
                </c:pt>
                <c:pt idx="25143">
                  <c:v>2.4643137254901957</c:v>
                </c:pt>
                <c:pt idx="25144">
                  <c:v>2.4643137254901957</c:v>
                </c:pt>
                <c:pt idx="25145">
                  <c:v>2.4643137254901957</c:v>
                </c:pt>
                <c:pt idx="25146">
                  <c:v>2.4643137254901957</c:v>
                </c:pt>
                <c:pt idx="25147">
                  <c:v>2.4643137254901957</c:v>
                </c:pt>
                <c:pt idx="25148">
                  <c:v>2.4643137254901957</c:v>
                </c:pt>
                <c:pt idx="25149">
                  <c:v>2.4643137254901957</c:v>
                </c:pt>
                <c:pt idx="25150">
                  <c:v>2.4643137254901957</c:v>
                </c:pt>
                <c:pt idx="25151">
                  <c:v>2.4643137254901957</c:v>
                </c:pt>
                <c:pt idx="25152">
                  <c:v>2.4643137254901957</c:v>
                </c:pt>
                <c:pt idx="25153">
                  <c:v>2.4643137254901957</c:v>
                </c:pt>
                <c:pt idx="25154">
                  <c:v>2.4643137254901957</c:v>
                </c:pt>
                <c:pt idx="25155">
                  <c:v>2.4643137254901957</c:v>
                </c:pt>
                <c:pt idx="25156">
                  <c:v>2.4643137254901957</c:v>
                </c:pt>
                <c:pt idx="25157">
                  <c:v>2.4643137254901957</c:v>
                </c:pt>
                <c:pt idx="25158">
                  <c:v>2.4643137254901957</c:v>
                </c:pt>
                <c:pt idx="25159">
                  <c:v>2.4643137254901957</c:v>
                </c:pt>
                <c:pt idx="25160">
                  <c:v>2.4643137254901957</c:v>
                </c:pt>
                <c:pt idx="25161">
                  <c:v>2.4643137254901957</c:v>
                </c:pt>
                <c:pt idx="25162">
                  <c:v>2.4643137254901957</c:v>
                </c:pt>
                <c:pt idx="25163">
                  <c:v>2.4643137254901957</c:v>
                </c:pt>
                <c:pt idx="25164">
                  <c:v>2.4643137254901957</c:v>
                </c:pt>
                <c:pt idx="25165">
                  <c:v>2.4643137254901957</c:v>
                </c:pt>
                <c:pt idx="25166">
                  <c:v>2.4643137254901957</c:v>
                </c:pt>
                <c:pt idx="25167">
                  <c:v>2.4643137254901957</c:v>
                </c:pt>
                <c:pt idx="25168">
                  <c:v>2.4643137254901957</c:v>
                </c:pt>
                <c:pt idx="25169">
                  <c:v>2.4643137254901957</c:v>
                </c:pt>
                <c:pt idx="25170">
                  <c:v>2.4643137254901957</c:v>
                </c:pt>
                <c:pt idx="25171">
                  <c:v>2.4643137254901957</c:v>
                </c:pt>
                <c:pt idx="25172">
                  <c:v>2.4643137254901957</c:v>
                </c:pt>
                <c:pt idx="25173">
                  <c:v>2.4643137254901957</c:v>
                </c:pt>
                <c:pt idx="25174">
                  <c:v>2.4643137254901957</c:v>
                </c:pt>
                <c:pt idx="25175">
                  <c:v>2.4643137254901957</c:v>
                </c:pt>
                <c:pt idx="25176">
                  <c:v>2.4643137254901957</c:v>
                </c:pt>
                <c:pt idx="25177">
                  <c:v>2.4643137254901957</c:v>
                </c:pt>
                <c:pt idx="25178">
                  <c:v>2.4643137254901957</c:v>
                </c:pt>
                <c:pt idx="25179">
                  <c:v>2.4643137254901957</c:v>
                </c:pt>
                <c:pt idx="25180">
                  <c:v>2.4643137254901957</c:v>
                </c:pt>
                <c:pt idx="25181">
                  <c:v>2.4643137254901957</c:v>
                </c:pt>
                <c:pt idx="25182">
                  <c:v>2.4643137254901957</c:v>
                </c:pt>
                <c:pt idx="25183">
                  <c:v>2.4643137254901957</c:v>
                </c:pt>
                <c:pt idx="25184">
                  <c:v>2.4643137254901957</c:v>
                </c:pt>
                <c:pt idx="25185">
                  <c:v>2.4643137254901957</c:v>
                </c:pt>
                <c:pt idx="25186">
                  <c:v>2.4643137254901957</c:v>
                </c:pt>
                <c:pt idx="25187">
                  <c:v>2.4643137254901957</c:v>
                </c:pt>
                <c:pt idx="25188">
                  <c:v>2.4643137254901957</c:v>
                </c:pt>
                <c:pt idx="25189">
                  <c:v>2.4643137254901957</c:v>
                </c:pt>
                <c:pt idx="25190">
                  <c:v>2.4643137254901957</c:v>
                </c:pt>
                <c:pt idx="25191">
                  <c:v>2.4643137254901957</c:v>
                </c:pt>
                <c:pt idx="25192">
                  <c:v>2.4643137254901957</c:v>
                </c:pt>
                <c:pt idx="25193">
                  <c:v>2.4643137254901957</c:v>
                </c:pt>
                <c:pt idx="25194">
                  <c:v>2.4643137254901957</c:v>
                </c:pt>
                <c:pt idx="25195">
                  <c:v>2.4643137254901957</c:v>
                </c:pt>
                <c:pt idx="25196">
                  <c:v>2.4643137254901957</c:v>
                </c:pt>
                <c:pt idx="25197">
                  <c:v>2.4643137254901957</c:v>
                </c:pt>
                <c:pt idx="25198">
                  <c:v>2.4643137254901957</c:v>
                </c:pt>
                <c:pt idx="25199">
                  <c:v>2.4643137254901957</c:v>
                </c:pt>
                <c:pt idx="25200">
                  <c:v>2.4643137254901957</c:v>
                </c:pt>
                <c:pt idx="25201">
                  <c:v>2.4643137254901957</c:v>
                </c:pt>
                <c:pt idx="25202">
                  <c:v>2.4643137254901957</c:v>
                </c:pt>
                <c:pt idx="25203">
                  <c:v>2.4643137254901957</c:v>
                </c:pt>
                <c:pt idx="25204">
                  <c:v>2.4643137254901957</c:v>
                </c:pt>
                <c:pt idx="25205">
                  <c:v>2.4643137254901957</c:v>
                </c:pt>
                <c:pt idx="25206">
                  <c:v>2.4643137254901957</c:v>
                </c:pt>
                <c:pt idx="25207">
                  <c:v>2.4643137254901957</c:v>
                </c:pt>
                <c:pt idx="25208">
                  <c:v>2.4643137254901957</c:v>
                </c:pt>
                <c:pt idx="25209">
                  <c:v>2.4643137254901957</c:v>
                </c:pt>
                <c:pt idx="25210">
                  <c:v>2.4643137254901957</c:v>
                </c:pt>
                <c:pt idx="25211">
                  <c:v>2.4643137254901957</c:v>
                </c:pt>
                <c:pt idx="25212">
                  <c:v>2.4643137254901957</c:v>
                </c:pt>
                <c:pt idx="25213">
                  <c:v>2.4643137254901957</c:v>
                </c:pt>
                <c:pt idx="25214">
                  <c:v>2.4643137254901957</c:v>
                </c:pt>
                <c:pt idx="25215">
                  <c:v>2.4643137254901957</c:v>
                </c:pt>
                <c:pt idx="25216">
                  <c:v>2.4643137254901957</c:v>
                </c:pt>
                <c:pt idx="25217">
                  <c:v>2.4643137254901957</c:v>
                </c:pt>
                <c:pt idx="25218">
                  <c:v>2.4643137254901957</c:v>
                </c:pt>
                <c:pt idx="25219">
                  <c:v>2.4643137254901957</c:v>
                </c:pt>
                <c:pt idx="25220">
                  <c:v>2.4643137254901957</c:v>
                </c:pt>
                <c:pt idx="25221">
                  <c:v>2.4643137254901957</c:v>
                </c:pt>
                <c:pt idx="25222">
                  <c:v>2.4643137254901957</c:v>
                </c:pt>
                <c:pt idx="25223">
                  <c:v>2.4643137254901957</c:v>
                </c:pt>
                <c:pt idx="25224">
                  <c:v>2.4643137254901957</c:v>
                </c:pt>
                <c:pt idx="25225">
                  <c:v>2.4643137254901957</c:v>
                </c:pt>
                <c:pt idx="25226">
                  <c:v>2.4643137254901957</c:v>
                </c:pt>
                <c:pt idx="25227">
                  <c:v>2.4643137254901957</c:v>
                </c:pt>
                <c:pt idx="25228">
                  <c:v>2.4643137254901957</c:v>
                </c:pt>
                <c:pt idx="25229">
                  <c:v>2.4643137254901957</c:v>
                </c:pt>
                <c:pt idx="25230">
                  <c:v>2.4643137254901957</c:v>
                </c:pt>
                <c:pt idx="25231">
                  <c:v>2.4643137254901957</c:v>
                </c:pt>
                <c:pt idx="25232">
                  <c:v>2.4643137254901957</c:v>
                </c:pt>
                <c:pt idx="25233">
                  <c:v>2.4643137254901957</c:v>
                </c:pt>
                <c:pt idx="25234">
                  <c:v>2.4643137254901957</c:v>
                </c:pt>
                <c:pt idx="25235">
                  <c:v>2.4643137254901957</c:v>
                </c:pt>
                <c:pt idx="25236">
                  <c:v>2.4643137254901957</c:v>
                </c:pt>
                <c:pt idx="25237">
                  <c:v>2.4643137254901957</c:v>
                </c:pt>
                <c:pt idx="25238">
                  <c:v>2.4643137254901957</c:v>
                </c:pt>
                <c:pt idx="25239">
                  <c:v>2.4643137254901957</c:v>
                </c:pt>
                <c:pt idx="25240">
                  <c:v>2.4643137254901957</c:v>
                </c:pt>
                <c:pt idx="25241">
                  <c:v>2.4643137254901957</c:v>
                </c:pt>
                <c:pt idx="25242">
                  <c:v>2.4643137254901957</c:v>
                </c:pt>
                <c:pt idx="25243">
                  <c:v>2.4643137254901957</c:v>
                </c:pt>
                <c:pt idx="25244">
                  <c:v>2.4643137254901957</c:v>
                </c:pt>
                <c:pt idx="25245">
                  <c:v>2.4643137254901957</c:v>
                </c:pt>
                <c:pt idx="25246">
                  <c:v>2.4643137254901957</c:v>
                </c:pt>
                <c:pt idx="25247">
                  <c:v>2.4643137254901957</c:v>
                </c:pt>
                <c:pt idx="25248">
                  <c:v>2.4643137254901957</c:v>
                </c:pt>
                <c:pt idx="25249">
                  <c:v>2.4643137254901957</c:v>
                </c:pt>
                <c:pt idx="25250">
                  <c:v>2.4643137254901957</c:v>
                </c:pt>
                <c:pt idx="25251">
                  <c:v>2.4643137254901957</c:v>
                </c:pt>
                <c:pt idx="25252">
                  <c:v>2.4643137254901957</c:v>
                </c:pt>
                <c:pt idx="25253">
                  <c:v>2.4643137254901957</c:v>
                </c:pt>
                <c:pt idx="25254">
                  <c:v>2.4643137254901957</c:v>
                </c:pt>
                <c:pt idx="25255">
                  <c:v>2.4643137254901957</c:v>
                </c:pt>
                <c:pt idx="25256">
                  <c:v>2.4643137254901957</c:v>
                </c:pt>
                <c:pt idx="25257">
                  <c:v>2.4643137254901957</c:v>
                </c:pt>
                <c:pt idx="25258">
                  <c:v>2.4643137254901957</c:v>
                </c:pt>
                <c:pt idx="25259">
                  <c:v>2.4643137254901957</c:v>
                </c:pt>
                <c:pt idx="25260">
                  <c:v>2.4643137254901957</c:v>
                </c:pt>
                <c:pt idx="25261">
                  <c:v>2.4643137254901957</c:v>
                </c:pt>
                <c:pt idx="25262">
                  <c:v>2.4643137254901957</c:v>
                </c:pt>
                <c:pt idx="25263">
                  <c:v>2.4643137254901957</c:v>
                </c:pt>
                <c:pt idx="25264">
                  <c:v>2.4643137254901957</c:v>
                </c:pt>
                <c:pt idx="25265">
                  <c:v>2.4643137254901957</c:v>
                </c:pt>
                <c:pt idx="25266">
                  <c:v>2.4643137254901957</c:v>
                </c:pt>
                <c:pt idx="25267">
                  <c:v>2.4643137254901957</c:v>
                </c:pt>
                <c:pt idx="25268">
                  <c:v>2.4643137254901957</c:v>
                </c:pt>
                <c:pt idx="25269">
                  <c:v>2.4643137254901957</c:v>
                </c:pt>
                <c:pt idx="25270">
                  <c:v>2.4643137254901957</c:v>
                </c:pt>
                <c:pt idx="25271">
                  <c:v>2.4643137254901957</c:v>
                </c:pt>
                <c:pt idx="25272">
                  <c:v>2.4643137254901957</c:v>
                </c:pt>
                <c:pt idx="25273">
                  <c:v>2.4643137254901957</c:v>
                </c:pt>
                <c:pt idx="25274">
                  <c:v>2.4643137254901957</c:v>
                </c:pt>
                <c:pt idx="25275">
                  <c:v>2.4643137254901957</c:v>
                </c:pt>
                <c:pt idx="25276">
                  <c:v>2.4643137254901957</c:v>
                </c:pt>
                <c:pt idx="25277">
                  <c:v>2.4643137254901957</c:v>
                </c:pt>
                <c:pt idx="25278">
                  <c:v>2.4643137254901957</c:v>
                </c:pt>
                <c:pt idx="25279">
                  <c:v>2.4643137254901957</c:v>
                </c:pt>
                <c:pt idx="25280">
                  <c:v>2.4643137254901957</c:v>
                </c:pt>
                <c:pt idx="25281">
                  <c:v>2.4643137254901957</c:v>
                </c:pt>
                <c:pt idx="25282">
                  <c:v>2.4643137254901957</c:v>
                </c:pt>
                <c:pt idx="25283">
                  <c:v>2.4643137254901957</c:v>
                </c:pt>
                <c:pt idx="25284">
                  <c:v>2.4643137254901957</c:v>
                </c:pt>
                <c:pt idx="25285">
                  <c:v>2.4643137254901957</c:v>
                </c:pt>
                <c:pt idx="25286">
                  <c:v>2.4643137254901957</c:v>
                </c:pt>
                <c:pt idx="25287">
                  <c:v>2.4643137254901957</c:v>
                </c:pt>
                <c:pt idx="25288">
                  <c:v>2.4643137254901957</c:v>
                </c:pt>
                <c:pt idx="25289">
                  <c:v>2.4643137254901957</c:v>
                </c:pt>
                <c:pt idx="25290">
                  <c:v>2.4643137254901957</c:v>
                </c:pt>
                <c:pt idx="25291">
                  <c:v>2.4643137254901957</c:v>
                </c:pt>
                <c:pt idx="25292">
                  <c:v>2.4643137254901957</c:v>
                </c:pt>
                <c:pt idx="25293">
                  <c:v>2.4643137254901957</c:v>
                </c:pt>
                <c:pt idx="25294">
                  <c:v>2.4643137254901957</c:v>
                </c:pt>
                <c:pt idx="25295">
                  <c:v>2.4643137254901957</c:v>
                </c:pt>
                <c:pt idx="25296">
                  <c:v>2.4643137254901957</c:v>
                </c:pt>
                <c:pt idx="25297">
                  <c:v>2.4643137254901957</c:v>
                </c:pt>
                <c:pt idx="25298">
                  <c:v>2.4643137254901957</c:v>
                </c:pt>
                <c:pt idx="25299">
                  <c:v>2.4643137254901957</c:v>
                </c:pt>
                <c:pt idx="25300">
                  <c:v>2.4643137254901957</c:v>
                </c:pt>
                <c:pt idx="25301">
                  <c:v>2.4643137254901957</c:v>
                </c:pt>
                <c:pt idx="25302">
                  <c:v>2.4643137254901957</c:v>
                </c:pt>
                <c:pt idx="25303">
                  <c:v>2.4643137254901957</c:v>
                </c:pt>
                <c:pt idx="25304">
                  <c:v>2.4643137254901957</c:v>
                </c:pt>
                <c:pt idx="25305">
                  <c:v>2.4643137254901957</c:v>
                </c:pt>
                <c:pt idx="25306">
                  <c:v>2.4643137254901957</c:v>
                </c:pt>
                <c:pt idx="25307">
                  <c:v>2.4643137254901957</c:v>
                </c:pt>
                <c:pt idx="25308">
                  <c:v>2.4643137254901957</c:v>
                </c:pt>
                <c:pt idx="25309">
                  <c:v>2.4643137254901957</c:v>
                </c:pt>
                <c:pt idx="25310">
                  <c:v>2.4643137254901957</c:v>
                </c:pt>
                <c:pt idx="25311">
                  <c:v>2.4643137254901957</c:v>
                </c:pt>
                <c:pt idx="25312">
                  <c:v>2.4643137254901957</c:v>
                </c:pt>
                <c:pt idx="25313">
                  <c:v>2.4643137254901957</c:v>
                </c:pt>
                <c:pt idx="25314">
                  <c:v>2.4643137254901957</c:v>
                </c:pt>
                <c:pt idx="25315">
                  <c:v>2.4643137254901957</c:v>
                </c:pt>
                <c:pt idx="25316">
                  <c:v>2.4643137254901957</c:v>
                </c:pt>
                <c:pt idx="25317">
                  <c:v>2.4643137254901957</c:v>
                </c:pt>
                <c:pt idx="25318">
                  <c:v>2.4643137254901957</c:v>
                </c:pt>
                <c:pt idx="25319">
                  <c:v>2.4643137254901957</c:v>
                </c:pt>
                <c:pt idx="25320">
                  <c:v>2.4643137254901957</c:v>
                </c:pt>
                <c:pt idx="25321">
                  <c:v>2.4643137254901957</c:v>
                </c:pt>
                <c:pt idx="25322">
                  <c:v>2.4643137254901957</c:v>
                </c:pt>
                <c:pt idx="25323">
                  <c:v>2.4643137254901957</c:v>
                </c:pt>
                <c:pt idx="25324">
                  <c:v>2.4643137254901957</c:v>
                </c:pt>
                <c:pt idx="25325">
                  <c:v>2.4643137254901957</c:v>
                </c:pt>
                <c:pt idx="25326">
                  <c:v>2.4643137254901957</c:v>
                </c:pt>
                <c:pt idx="25327">
                  <c:v>2.4643137254901957</c:v>
                </c:pt>
                <c:pt idx="25328">
                  <c:v>2.4643137254901957</c:v>
                </c:pt>
                <c:pt idx="25329">
                  <c:v>2.4643137254901957</c:v>
                </c:pt>
                <c:pt idx="25330">
                  <c:v>2.4643137254901957</c:v>
                </c:pt>
                <c:pt idx="25331">
                  <c:v>2.4643137254901957</c:v>
                </c:pt>
                <c:pt idx="25332">
                  <c:v>2.4643137254901957</c:v>
                </c:pt>
                <c:pt idx="25333">
                  <c:v>2.4643137254901957</c:v>
                </c:pt>
                <c:pt idx="25334">
                  <c:v>2.4643137254901957</c:v>
                </c:pt>
                <c:pt idx="25335">
                  <c:v>2.4643137254901957</c:v>
                </c:pt>
                <c:pt idx="25336">
                  <c:v>2.4643137254901957</c:v>
                </c:pt>
                <c:pt idx="25337">
                  <c:v>2.4643137254901957</c:v>
                </c:pt>
                <c:pt idx="25338">
                  <c:v>2.4643137254901957</c:v>
                </c:pt>
                <c:pt idx="25339">
                  <c:v>2.4643137254901957</c:v>
                </c:pt>
                <c:pt idx="25340">
                  <c:v>2.4643137254901957</c:v>
                </c:pt>
                <c:pt idx="25341">
                  <c:v>2.4643137254901957</c:v>
                </c:pt>
                <c:pt idx="25342">
                  <c:v>2.4643137254901957</c:v>
                </c:pt>
                <c:pt idx="25343">
                  <c:v>2.4643137254901957</c:v>
                </c:pt>
                <c:pt idx="25344">
                  <c:v>2.4643137254901957</c:v>
                </c:pt>
                <c:pt idx="25345">
                  <c:v>2.4643137254901957</c:v>
                </c:pt>
                <c:pt idx="25346">
                  <c:v>2.4643137254901957</c:v>
                </c:pt>
                <c:pt idx="25347">
                  <c:v>2.4643137254901957</c:v>
                </c:pt>
                <c:pt idx="25348">
                  <c:v>2.4643137254901957</c:v>
                </c:pt>
                <c:pt idx="25349">
                  <c:v>2.4643137254901957</c:v>
                </c:pt>
                <c:pt idx="25350">
                  <c:v>2.4643137254901957</c:v>
                </c:pt>
                <c:pt idx="25351">
                  <c:v>2.4643137254901957</c:v>
                </c:pt>
                <c:pt idx="25352">
                  <c:v>2.4643137254901957</c:v>
                </c:pt>
                <c:pt idx="25353">
                  <c:v>2.4643137254901957</c:v>
                </c:pt>
                <c:pt idx="25354">
                  <c:v>2.4643137254901957</c:v>
                </c:pt>
                <c:pt idx="25355">
                  <c:v>2.4643137254901957</c:v>
                </c:pt>
                <c:pt idx="25356">
                  <c:v>2.4643137254901957</c:v>
                </c:pt>
                <c:pt idx="25357">
                  <c:v>2.4643137254901957</c:v>
                </c:pt>
                <c:pt idx="25358">
                  <c:v>2.4643137254901957</c:v>
                </c:pt>
                <c:pt idx="25359">
                  <c:v>2.4643137254901957</c:v>
                </c:pt>
                <c:pt idx="25360">
                  <c:v>2.4643137254901957</c:v>
                </c:pt>
                <c:pt idx="25361">
                  <c:v>2.4643137254901957</c:v>
                </c:pt>
                <c:pt idx="25362">
                  <c:v>2.4643137254901957</c:v>
                </c:pt>
                <c:pt idx="25363">
                  <c:v>2.4643137254901957</c:v>
                </c:pt>
                <c:pt idx="25364">
                  <c:v>2.4643137254901957</c:v>
                </c:pt>
                <c:pt idx="25365">
                  <c:v>2.4643137254901957</c:v>
                </c:pt>
                <c:pt idx="25366">
                  <c:v>2.4643137254901957</c:v>
                </c:pt>
                <c:pt idx="25367">
                  <c:v>2.4643137254901957</c:v>
                </c:pt>
                <c:pt idx="25368">
                  <c:v>2.4643137254901957</c:v>
                </c:pt>
                <c:pt idx="25369">
                  <c:v>2.4643137254901957</c:v>
                </c:pt>
                <c:pt idx="25370">
                  <c:v>2.4643137254901957</c:v>
                </c:pt>
                <c:pt idx="25371">
                  <c:v>2.4643137254901957</c:v>
                </c:pt>
                <c:pt idx="25372">
                  <c:v>2.4643137254901957</c:v>
                </c:pt>
                <c:pt idx="25373">
                  <c:v>2.4643137254901957</c:v>
                </c:pt>
                <c:pt idx="25374">
                  <c:v>2.4643137254901957</c:v>
                </c:pt>
                <c:pt idx="25375">
                  <c:v>2.4643137254901957</c:v>
                </c:pt>
                <c:pt idx="25376">
                  <c:v>2.4643137254901957</c:v>
                </c:pt>
                <c:pt idx="25377">
                  <c:v>2.4643137254901957</c:v>
                </c:pt>
                <c:pt idx="25378">
                  <c:v>2.4643137254901957</c:v>
                </c:pt>
                <c:pt idx="25379">
                  <c:v>2.4643137254901957</c:v>
                </c:pt>
                <c:pt idx="25380">
                  <c:v>2.4643137254901957</c:v>
                </c:pt>
                <c:pt idx="25381">
                  <c:v>2.4643137254901957</c:v>
                </c:pt>
                <c:pt idx="25382">
                  <c:v>2.4643137254901957</c:v>
                </c:pt>
                <c:pt idx="25383">
                  <c:v>2.4643137254901957</c:v>
                </c:pt>
                <c:pt idx="25384">
                  <c:v>2.4643137254901957</c:v>
                </c:pt>
                <c:pt idx="25385">
                  <c:v>2.4643137254901957</c:v>
                </c:pt>
                <c:pt idx="25386">
                  <c:v>2.4643137254901957</c:v>
                </c:pt>
                <c:pt idx="25387">
                  <c:v>2.4643137254901957</c:v>
                </c:pt>
                <c:pt idx="25388">
                  <c:v>2.4643137254901957</c:v>
                </c:pt>
                <c:pt idx="25389">
                  <c:v>2.4643137254901957</c:v>
                </c:pt>
                <c:pt idx="25390">
                  <c:v>2.4643137254901957</c:v>
                </c:pt>
                <c:pt idx="25391">
                  <c:v>2.4643137254901957</c:v>
                </c:pt>
                <c:pt idx="25392">
                  <c:v>2.4643137254901957</c:v>
                </c:pt>
                <c:pt idx="25393">
                  <c:v>2.4643137254901957</c:v>
                </c:pt>
                <c:pt idx="25394">
                  <c:v>2.4643137254901957</c:v>
                </c:pt>
                <c:pt idx="25395">
                  <c:v>2.4643137254901957</c:v>
                </c:pt>
                <c:pt idx="25396">
                  <c:v>2.4643137254901957</c:v>
                </c:pt>
                <c:pt idx="25397">
                  <c:v>2.4643137254901957</c:v>
                </c:pt>
                <c:pt idx="25398">
                  <c:v>2.4643137254901957</c:v>
                </c:pt>
                <c:pt idx="25399">
                  <c:v>2.4643137254901957</c:v>
                </c:pt>
                <c:pt idx="25400">
                  <c:v>2.4643137254901957</c:v>
                </c:pt>
                <c:pt idx="25401">
                  <c:v>2.4643137254901957</c:v>
                </c:pt>
                <c:pt idx="25402">
                  <c:v>2.4643137254901957</c:v>
                </c:pt>
                <c:pt idx="25403">
                  <c:v>2.4643137254901957</c:v>
                </c:pt>
                <c:pt idx="25404">
                  <c:v>2.4643137254901957</c:v>
                </c:pt>
                <c:pt idx="25405">
                  <c:v>2.4643137254901957</c:v>
                </c:pt>
                <c:pt idx="25406">
                  <c:v>2.4643137254901957</c:v>
                </c:pt>
                <c:pt idx="25407">
                  <c:v>2.4643137254901957</c:v>
                </c:pt>
                <c:pt idx="25408">
                  <c:v>2.4643137254901957</c:v>
                </c:pt>
                <c:pt idx="25409">
                  <c:v>2.4643137254901957</c:v>
                </c:pt>
                <c:pt idx="25410">
                  <c:v>2.4643137254901957</c:v>
                </c:pt>
                <c:pt idx="25411">
                  <c:v>2.4643137254901957</c:v>
                </c:pt>
                <c:pt idx="25412">
                  <c:v>2.4643137254901957</c:v>
                </c:pt>
                <c:pt idx="25413">
                  <c:v>2.4643137254901957</c:v>
                </c:pt>
                <c:pt idx="25414">
                  <c:v>2.4643137254901957</c:v>
                </c:pt>
                <c:pt idx="25415">
                  <c:v>2.4643137254901957</c:v>
                </c:pt>
                <c:pt idx="25416">
                  <c:v>2.4643137254901957</c:v>
                </c:pt>
                <c:pt idx="25417">
                  <c:v>2.4643137254901957</c:v>
                </c:pt>
                <c:pt idx="25418">
                  <c:v>2.4643137254901957</c:v>
                </c:pt>
                <c:pt idx="25419">
                  <c:v>2.4643137254901957</c:v>
                </c:pt>
                <c:pt idx="25420">
                  <c:v>2.4643137254901957</c:v>
                </c:pt>
                <c:pt idx="25421">
                  <c:v>2.4643137254901957</c:v>
                </c:pt>
                <c:pt idx="25422">
                  <c:v>2.4643137254901957</c:v>
                </c:pt>
                <c:pt idx="25423">
                  <c:v>2.4643137254901957</c:v>
                </c:pt>
                <c:pt idx="25424">
                  <c:v>2.4643137254901957</c:v>
                </c:pt>
                <c:pt idx="25425">
                  <c:v>2.4643137254901957</c:v>
                </c:pt>
                <c:pt idx="25426">
                  <c:v>2.4643137254901957</c:v>
                </c:pt>
                <c:pt idx="25427">
                  <c:v>2.4643137254901957</c:v>
                </c:pt>
                <c:pt idx="25428">
                  <c:v>2.4643137254901957</c:v>
                </c:pt>
                <c:pt idx="25429">
                  <c:v>2.4643137254901957</c:v>
                </c:pt>
                <c:pt idx="25430">
                  <c:v>2.4643137254901957</c:v>
                </c:pt>
                <c:pt idx="25431">
                  <c:v>2.4643137254901957</c:v>
                </c:pt>
                <c:pt idx="25432">
                  <c:v>2.4643137254901957</c:v>
                </c:pt>
                <c:pt idx="25433">
                  <c:v>2.4643137254901957</c:v>
                </c:pt>
                <c:pt idx="25434">
                  <c:v>2.4643137254901957</c:v>
                </c:pt>
                <c:pt idx="25435">
                  <c:v>2.4643137254901957</c:v>
                </c:pt>
                <c:pt idx="25436">
                  <c:v>2.4643137254901957</c:v>
                </c:pt>
                <c:pt idx="25437">
                  <c:v>2.4643137254901957</c:v>
                </c:pt>
                <c:pt idx="25438">
                  <c:v>2.4643137254901957</c:v>
                </c:pt>
                <c:pt idx="25439">
                  <c:v>2.4643137254901957</c:v>
                </c:pt>
                <c:pt idx="25440">
                  <c:v>2.4643137254901957</c:v>
                </c:pt>
                <c:pt idx="25441">
                  <c:v>2.4643137254901957</c:v>
                </c:pt>
                <c:pt idx="25442">
                  <c:v>2.4643137254901957</c:v>
                </c:pt>
                <c:pt idx="25443">
                  <c:v>2.4643137254901957</c:v>
                </c:pt>
                <c:pt idx="25444">
                  <c:v>2.4643137254901957</c:v>
                </c:pt>
                <c:pt idx="25445">
                  <c:v>2.4643137254901957</c:v>
                </c:pt>
                <c:pt idx="25446">
                  <c:v>2.4643137254901957</c:v>
                </c:pt>
                <c:pt idx="25447">
                  <c:v>2.4643137254901957</c:v>
                </c:pt>
                <c:pt idx="25448">
                  <c:v>2.4643137254901957</c:v>
                </c:pt>
                <c:pt idx="25449">
                  <c:v>2.4643137254901957</c:v>
                </c:pt>
                <c:pt idx="25450">
                  <c:v>2.4643137254901957</c:v>
                </c:pt>
                <c:pt idx="25451">
                  <c:v>2.4643137254901957</c:v>
                </c:pt>
                <c:pt idx="25452">
                  <c:v>2.4643137254901957</c:v>
                </c:pt>
                <c:pt idx="25453">
                  <c:v>2.4643137254901957</c:v>
                </c:pt>
                <c:pt idx="25454">
                  <c:v>2.4643137254901957</c:v>
                </c:pt>
                <c:pt idx="25455">
                  <c:v>2.4643137254901957</c:v>
                </c:pt>
                <c:pt idx="25456">
                  <c:v>2.4643137254901957</c:v>
                </c:pt>
                <c:pt idx="25457">
                  <c:v>2.4643137254901957</c:v>
                </c:pt>
                <c:pt idx="25458">
                  <c:v>2.4643137254901957</c:v>
                </c:pt>
                <c:pt idx="25459">
                  <c:v>2.4643137254901957</c:v>
                </c:pt>
                <c:pt idx="25460">
                  <c:v>2.4643137254901957</c:v>
                </c:pt>
                <c:pt idx="25461">
                  <c:v>2.4643137254901957</c:v>
                </c:pt>
                <c:pt idx="25462">
                  <c:v>2.4643137254901957</c:v>
                </c:pt>
                <c:pt idx="25463">
                  <c:v>2.4643137254901957</c:v>
                </c:pt>
                <c:pt idx="25464">
                  <c:v>2.4643137254901957</c:v>
                </c:pt>
                <c:pt idx="25465">
                  <c:v>2.4643137254901957</c:v>
                </c:pt>
                <c:pt idx="25466">
                  <c:v>2.4643137254901957</c:v>
                </c:pt>
                <c:pt idx="25467">
                  <c:v>2.4643137254901957</c:v>
                </c:pt>
                <c:pt idx="25468">
                  <c:v>2.4643137254901957</c:v>
                </c:pt>
                <c:pt idx="25469">
                  <c:v>2.4643137254901957</c:v>
                </c:pt>
                <c:pt idx="25470">
                  <c:v>2.4643137254901957</c:v>
                </c:pt>
                <c:pt idx="25471">
                  <c:v>2.4643137254901957</c:v>
                </c:pt>
                <c:pt idx="25472">
                  <c:v>2.4643137254901957</c:v>
                </c:pt>
                <c:pt idx="25473">
                  <c:v>2.4643137254901957</c:v>
                </c:pt>
                <c:pt idx="25474">
                  <c:v>2.4643137254901957</c:v>
                </c:pt>
                <c:pt idx="25475">
                  <c:v>2.4643137254901957</c:v>
                </c:pt>
                <c:pt idx="25476">
                  <c:v>2.4643137254901957</c:v>
                </c:pt>
                <c:pt idx="25477">
                  <c:v>2.4643137254901957</c:v>
                </c:pt>
                <c:pt idx="25478">
                  <c:v>2.4643137254901957</c:v>
                </c:pt>
                <c:pt idx="25479">
                  <c:v>2.4643137254901957</c:v>
                </c:pt>
                <c:pt idx="25480">
                  <c:v>2.4643137254901957</c:v>
                </c:pt>
                <c:pt idx="25481">
                  <c:v>2.4643137254901957</c:v>
                </c:pt>
                <c:pt idx="25482">
                  <c:v>2.4643137254901957</c:v>
                </c:pt>
                <c:pt idx="25483">
                  <c:v>2.4643137254901957</c:v>
                </c:pt>
                <c:pt idx="25484">
                  <c:v>2.4643137254901957</c:v>
                </c:pt>
                <c:pt idx="25485">
                  <c:v>2.4643137254901957</c:v>
                </c:pt>
                <c:pt idx="25486">
                  <c:v>2.4643137254901957</c:v>
                </c:pt>
                <c:pt idx="25487">
                  <c:v>2.4643137254901957</c:v>
                </c:pt>
                <c:pt idx="25488">
                  <c:v>2.4643137254901957</c:v>
                </c:pt>
                <c:pt idx="25489">
                  <c:v>2.4643137254901957</c:v>
                </c:pt>
                <c:pt idx="25490">
                  <c:v>2.4643137254901957</c:v>
                </c:pt>
                <c:pt idx="25491">
                  <c:v>2.4643137254901957</c:v>
                </c:pt>
                <c:pt idx="25492">
                  <c:v>2.4643137254901957</c:v>
                </c:pt>
                <c:pt idx="25493">
                  <c:v>2.4643137254901957</c:v>
                </c:pt>
                <c:pt idx="25494">
                  <c:v>2.4643137254901957</c:v>
                </c:pt>
                <c:pt idx="25495">
                  <c:v>2.4643137254901957</c:v>
                </c:pt>
                <c:pt idx="25496">
                  <c:v>2.4643137254901957</c:v>
                </c:pt>
                <c:pt idx="25497">
                  <c:v>2.4643137254901957</c:v>
                </c:pt>
                <c:pt idx="25498">
                  <c:v>2.4643137254901957</c:v>
                </c:pt>
                <c:pt idx="25499">
                  <c:v>2.4643137254901957</c:v>
                </c:pt>
                <c:pt idx="25500">
                  <c:v>2.4643137254901957</c:v>
                </c:pt>
                <c:pt idx="25501">
                  <c:v>2.4643137254901957</c:v>
                </c:pt>
                <c:pt idx="25502">
                  <c:v>2.4643137254901957</c:v>
                </c:pt>
                <c:pt idx="25503">
                  <c:v>2.4643137254901957</c:v>
                </c:pt>
                <c:pt idx="25504">
                  <c:v>2.4643137254901957</c:v>
                </c:pt>
                <c:pt idx="25505">
                  <c:v>2.4643137254901957</c:v>
                </c:pt>
                <c:pt idx="25506">
                  <c:v>2.4643137254901957</c:v>
                </c:pt>
                <c:pt idx="25507">
                  <c:v>2.4643137254901957</c:v>
                </c:pt>
                <c:pt idx="25508">
                  <c:v>2.4643137254901957</c:v>
                </c:pt>
                <c:pt idx="25509">
                  <c:v>2.4643137254901957</c:v>
                </c:pt>
                <c:pt idx="25510">
                  <c:v>2.4643137254901957</c:v>
                </c:pt>
                <c:pt idx="25511">
                  <c:v>2.4643137254901957</c:v>
                </c:pt>
                <c:pt idx="25512">
                  <c:v>2.4643137254901957</c:v>
                </c:pt>
                <c:pt idx="25513">
                  <c:v>2.4643137254901957</c:v>
                </c:pt>
                <c:pt idx="25514">
                  <c:v>2.4643137254901957</c:v>
                </c:pt>
                <c:pt idx="25515">
                  <c:v>2.4643137254901957</c:v>
                </c:pt>
                <c:pt idx="25516">
                  <c:v>2.4643137254901957</c:v>
                </c:pt>
                <c:pt idx="25517">
                  <c:v>2.4643137254901957</c:v>
                </c:pt>
                <c:pt idx="25518">
                  <c:v>2.4643137254901957</c:v>
                </c:pt>
                <c:pt idx="25519">
                  <c:v>2.4643137254901957</c:v>
                </c:pt>
                <c:pt idx="25520">
                  <c:v>2.4643137254901957</c:v>
                </c:pt>
                <c:pt idx="25521">
                  <c:v>2.4643137254901957</c:v>
                </c:pt>
                <c:pt idx="25522">
                  <c:v>2.4643137254901957</c:v>
                </c:pt>
                <c:pt idx="25523">
                  <c:v>2.4643137254901957</c:v>
                </c:pt>
                <c:pt idx="25524">
                  <c:v>2.4643137254901957</c:v>
                </c:pt>
                <c:pt idx="25525">
                  <c:v>2.4643137254901957</c:v>
                </c:pt>
                <c:pt idx="25526">
                  <c:v>2.4643137254901957</c:v>
                </c:pt>
                <c:pt idx="25527">
                  <c:v>2.4643137254901957</c:v>
                </c:pt>
                <c:pt idx="25528">
                  <c:v>2.4643137254901957</c:v>
                </c:pt>
                <c:pt idx="25529">
                  <c:v>2.4643137254901957</c:v>
                </c:pt>
                <c:pt idx="25530">
                  <c:v>2.4643137254901957</c:v>
                </c:pt>
                <c:pt idx="25531">
                  <c:v>2.4643137254901957</c:v>
                </c:pt>
                <c:pt idx="25532">
                  <c:v>2.4643137254901957</c:v>
                </c:pt>
                <c:pt idx="25533">
                  <c:v>2.4643137254901957</c:v>
                </c:pt>
                <c:pt idx="25534">
                  <c:v>2.4643137254901957</c:v>
                </c:pt>
                <c:pt idx="25535">
                  <c:v>2.4643137254901957</c:v>
                </c:pt>
                <c:pt idx="25536">
                  <c:v>2.4643137254901957</c:v>
                </c:pt>
                <c:pt idx="25537">
                  <c:v>2.4643137254901957</c:v>
                </c:pt>
                <c:pt idx="25538">
                  <c:v>2.4643137254901957</c:v>
                </c:pt>
                <c:pt idx="25539">
                  <c:v>2.4643137254901957</c:v>
                </c:pt>
                <c:pt idx="25540">
                  <c:v>2.4643137254901957</c:v>
                </c:pt>
                <c:pt idx="25541">
                  <c:v>2.4643137254901957</c:v>
                </c:pt>
                <c:pt idx="25542">
                  <c:v>2.4643137254901957</c:v>
                </c:pt>
                <c:pt idx="25543">
                  <c:v>2.4643137254901957</c:v>
                </c:pt>
                <c:pt idx="25544">
                  <c:v>2.4643137254901957</c:v>
                </c:pt>
                <c:pt idx="25545">
                  <c:v>2.4643137254901957</c:v>
                </c:pt>
                <c:pt idx="25546">
                  <c:v>2.4643137254901957</c:v>
                </c:pt>
                <c:pt idx="25547">
                  <c:v>2.4643137254901957</c:v>
                </c:pt>
                <c:pt idx="25548">
                  <c:v>2.4643137254901957</c:v>
                </c:pt>
                <c:pt idx="25549">
                  <c:v>2.4643137254901957</c:v>
                </c:pt>
                <c:pt idx="25550">
                  <c:v>2.4643137254901957</c:v>
                </c:pt>
                <c:pt idx="25551">
                  <c:v>2.4643137254901957</c:v>
                </c:pt>
                <c:pt idx="25552">
                  <c:v>2.4643137254901957</c:v>
                </c:pt>
                <c:pt idx="25553">
                  <c:v>2.4643137254901957</c:v>
                </c:pt>
                <c:pt idx="25554">
                  <c:v>2.4643137254901957</c:v>
                </c:pt>
                <c:pt idx="25555">
                  <c:v>2.4643137254901957</c:v>
                </c:pt>
                <c:pt idx="25556">
                  <c:v>2.4643137254901957</c:v>
                </c:pt>
                <c:pt idx="25557">
                  <c:v>2.4643137254901957</c:v>
                </c:pt>
                <c:pt idx="25558">
                  <c:v>2.4643137254901957</c:v>
                </c:pt>
                <c:pt idx="25559">
                  <c:v>2.4643137254901957</c:v>
                </c:pt>
                <c:pt idx="25560">
                  <c:v>2.4643137254901957</c:v>
                </c:pt>
                <c:pt idx="25561">
                  <c:v>2.4643137254901957</c:v>
                </c:pt>
                <c:pt idx="25562">
                  <c:v>2.4643137254901957</c:v>
                </c:pt>
                <c:pt idx="25563">
                  <c:v>2.4643137254901957</c:v>
                </c:pt>
                <c:pt idx="25564">
                  <c:v>2.4643137254901957</c:v>
                </c:pt>
                <c:pt idx="25565">
                  <c:v>2.4643137254901957</c:v>
                </c:pt>
                <c:pt idx="25566">
                  <c:v>2.4643137254901957</c:v>
                </c:pt>
                <c:pt idx="25567">
                  <c:v>2.4643137254901957</c:v>
                </c:pt>
                <c:pt idx="25568">
                  <c:v>2.4643137254901957</c:v>
                </c:pt>
                <c:pt idx="25569">
                  <c:v>2.4643137254901957</c:v>
                </c:pt>
                <c:pt idx="25570">
                  <c:v>2.4643137254901957</c:v>
                </c:pt>
                <c:pt idx="25571">
                  <c:v>2.4643137254901957</c:v>
                </c:pt>
                <c:pt idx="25572">
                  <c:v>2.4643137254901957</c:v>
                </c:pt>
                <c:pt idx="25573">
                  <c:v>2.4643137254901957</c:v>
                </c:pt>
                <c:pt idx="25574">
                  <c:v>2.4643137254901957</c:v>
                </c:pt>
                <c:pt idx="25575">
                  <c:v>2.4643137254901957</c:v>
                </c:pt>
                <c:pt idx="25576">
                  <c:v>2.4643137254901957</c:v>
                </c:pt>
                <c:pt idx="25577">
                  <c:v>2.4643137254901957</c:v>
                </c:pt>
                <c:pt idx="25578">
                  <c:v>2.4643137254901957</c:v>
                </c:pt>
                <c:pt idx="25579">
                  <c:v>2.4643137254901957</c:v>
                </c:pt>
                <c:pt idx="25580">
                  <c:v>2.4643137254901957</c:v>
                </c:pt>
                <c:pt idx="25581">
                  <c:v>2.4643137254901957</c:v>
                </c:pt>
                <c:pt idx="25582">
                  <c:v>2.4643137254901957</c:v>
                </c:pt>
                <c:pt idx="25583">
                  <c:v>2.4643137254901957</c:v>
                </c:pt>
                <c:pt idx="25584">
                  <c:v>2.4643137254901957</c:v>
                </c:pt>
                <c:pt idx="25585">
                  <c:v>2.4643137254901957</c:v>
                </c:pt>
                <c:pt idx="25586">
                  <c:v>2.4643137254901957</c:v>
                </c:pt>
                <c:pt idx="25587">
                  <c:v>2.4643137254901957</c:v>
                </c:pt>
                <c:pt idx="25588">
                  <c:v>2.4643137254901957</c:v>
                </c:pt>
                <c:pt idx="25589">
                  <c:v>2.4643137254901957</c:v>
                </c:pt>
                <c:pt idx="25590">
                  <c:v>2.4643137254901957</c:v>
                </c:pt>
                <c:pt idx="25591">
                  <c:v>2.4643137254901957</c:v>
                </c:pt>
                <c:pt idx="25592">
                  <c:v>2.4643137254901957</c:v>
                </c:pt>
                <c:pt idx="25593">
                  <c:v>2.4643137254901957</c:v>
                </c:pt>
                <c:pt idx="25594">
                  <c:v>2.4643137254901957</c:v>
                </c:pt>
                <c:pt idx="25595">
                  <c:v>2.4643137254901957</c:v>
                </c:pt>
                <c:pt idx="25596">
                  <c:v>2.4643137254901957</c:v>
                </c:pt>
                <c:pt idx="25597">
                  <c:v>2.4643137254901957</c:v>
                </c:pt>
                <c:pt idx="25598">
                  <c:v>2.4643137254901957</c:v>
                </c:pt>
                <c:pt idx="25599">
                  <c:v>2.4643137254901957</c:v>
                </c:pt>
                <c:pt idx="25600">
                  <c:v>2.4643137254901957</c:v>
                </c:pt>
                <c:pt idx="25601">
                  <c:v>2.4643137254901957</c:v>
                </c:pt>
                <c:pt idx="25602">
                  <c:v>2.4643137254901957</c:v>
                </c:pt>
                <c:pt idx="25603">
                  <c:v>2.4643137254901957</c:v>
                </c:pt>
                <c:pt idx="25604">
                  <c:v>2.4643137254901957</c:v>
                </c:pt>
                <c:pt idx="25605">
                  <c:v>2.4643137254901957</c:v>
                </c:pt>
                <c:pt idx="25606">
                  <c:v>2.4643137254901957</c:v>
                </c:pt>
                <c:pt idx="25607">
                  <c:v>2.4643137254901957</c:v>
                </c:pt>
                <c:pt idx="25608">
                  <c:v>2.4643137254901957</c:v>
                </c:pt>
                <c:pt idx="25609">
                  <c:v>2.4643137254901957</c:v>
                </c:pt>
                <c:pt idx="25610">
                  <c:v>2.4643137254901957</c:v>
                </c:pt>
                <c:pt idx="25611">
                  <c:v>2.4643137254901957</c:v>
                </c:pt>
                <c:pt idx="25612">
                  <c:v>2.4643137254901957</c:v>
                </c:pt>
                <c:pt idx="25613">
                  <c:v>2.4643137254901957</c:v>
                </c:pt>
                <c:pt idx="25614">
                  <c:v>2.4643137254901957</c:v>
                </c:pt>
                <c:pt idx="25615">
                  <c:v>2.4643137254901957</c:v>
                </c:pt>
                <c:pt idx="25616">
                  <c:v>2.4643137254901957</c:v>
                </c:pt>
                <c:pt idx="25617">
                  <c:v>2.4643137254901957</c:v>
                </c:pt>
                <c:pt idx="25618">
                  <c:v>2.4643137254901957</c:v>
                </c:pt>
                <c:pt idx="25619">
                  <c:v>2.4643137254901957</c:v>
                </c:pt>
                <c:pt idx="25620">
                  <c:v>2.4643137254901957</c:v>
                </c:pt>
                <c:pt idx="25621">
                  <c:v>2.4643137254901957</c:v>
                </c:pt>
                <c:pt idx="25622">
                  <c:v>2.4643137254901957</c:v>
                </c:pt>
                <c:pt idx="25623">
                  <c:v>2.4643137254901957</c:v>
                </c:pt>
                <c:pt idx="25624">
                  <c:v>2.4643137254901957</c:v>
                </c:pt>
                <c:pt idx="25625">
                  <c:v>2.4643137254901957</c:v>
                </c:pt>
                <c:pt idx="25626">
                  <c:v>2.4643137254901957</c:v>
                </c:pt>
                <c:pt idx="25627">
                  <c:v>2.4643137254901957</c:v>
                </c:pt>
                <c:pt idx="25628">
                  <c:v>2.4643137254901957</c:v>
                </c:pt>
                <c:pt idx="25629">
                  <c:v>2.4643137254901957</c:v>
                </c:pt>
                <c:pt idx="25630">
                  <c:v>2.4643137254901957</c:v>
                </c:pt>
                <c:pt idx="25631">
                  <c:v>2.4643137254901957</c:v>
                </c:pt>
                <c:pt idx="25632">
                  <c:v>2.4643137254901957</c:v>
                </c:pt>
                <c:pt idx="25633">
                  <c:v>2.4643137254901957</c:v>
                </c:pt>
                <c:pt idx="25634">
                  <c:v>2.4643137254901957</c:v>
                </c:pt>
                <c:pt idx="25635">
                  <c:v>2.4643137254901957</c:v>
                </c:pt>
                <c:pt idx="25636">
                  <c:v>2.4643137254901957</c:v>
                </c:pt>
                <c:pt idx="25637">
                  <c:v>2.4643137254901957</c:v>
                </c:pt>
                <c:pt idx="25638">
                  <c:v>2.4643137254901957</c:v>
                </c:pt>
                <c:pt idx="25639">
                  <c:v>2.4643137254901957</c:v>
                </c:pt>
                <c:pt idx="25640">
                  <c:v>2.4643137254901957</c:v>
                </c:pt>
                <c:pt idx="25641">
                  <c:v>2.4643137254901957</c:v>
                </c:pt>
                <c:pt idx="25642">
                  <c:v>2.4643137254901957</c:v>
                </c:pt>
                <c:pt idx="25643">
                  <c:v>2.4643137254901957</c:v>
                </c:pt>
                <c:pt idx="25644">
                  <c:v>2.4643137254901957</c:v>
                </c:pt>
                <c:pt idx="25645">
                  <c:v>2.4643137254901957</c:v>
                </c:pt>
                <c:pt idx="25646">
                  <c:v>2.4643137254901957</c:v>
                </c:pt>
                <c:pt idx="25647">
                  <c:v>2.4643137254901957</c:v>
                </c:pt>
                <c:pt idx="25648">
                  <c:v>2.4643137254901957</c:v>
                </c:pt>
                <c:pt idx="25649">
                  <c:v>2.4643137254901957</c:v>
                </c:pt>
                <c:pt idx="25650">
                  <c:v>2.4643137254901957</c:v>
                </c:pt>
                <c:pt idx="25651">
                  <c:v>2.4643137254901957</c:v>
                </c:pt>
                <c:pt idx="25652">
                  <c:v>2.4643137254901957</c:v>
                </c:pt>
                <c:pt idx="25653">
                  <c:v>2.4643137254901957</c:v>
                </c:pt>
                <c:pt idx="25654">
                  <c:v>2.4643137254901957</c:v>
                </c:pt>
                <c:pt idx="25655">
                  <c:v>2.4643137254901957</c:v>
                </c:pt>
                <c:pt idx="25656">
                  <c:v>2.4643137254901957</c:v>
                </c:pt>
                <c:pt idx="25657">
                  <c:v>2.4643137254901957</c:v>
                </c:pt>
                <c:pt idx="25658">
                  <c:v>2.4643137254901957</c:v>
                </c:pt>
                <c:pt idx="25659">
                  <c:v>2.4643137254901957</c:v>
                </c:pt>
                <c:pt idx="25660">
                  <c:v>2.4643137254901957</c:v>
                </c:pt>
                <c:pt idx="25661">
                  <c:v>2.4643137254901957</c:v>
                </c:pt>
                <c:pt idx="25662">
                  <c:v>2.4643137254901957</c:v>
                </c:pt>
                <c:pt idx="25663">
                  <c:v>2.4643137254901957</c:v>
                </c:pt>
                <c:pt idx="25664">
                  <c:v>2.4643137254901957</c:v>
                </c:pt>
                <c:pt idx="25665">
                  <c:v>2.4643137254901957</c:v>
                </c:pt>
                <c:pt idx="25666">
                  <c:v>2.4643137254901957</c:v>
                </c:pt>
                <c:pt idx="25667">
                  <c:v>2.4643137254901957</c:v>
                </c:pt>
                <c:pt idx="25668">
                  <c:v>2.4643137254901957</c:v>
                </c:pt>
                <c:pt idx="25669">
                  <c:v>2.4643137254901957</c:v>
                </c:pt>
                <c:pt idx="25670">
                  <c:v>2.4643137254901957</c:v>
                </c:pt>
                <c:pt idx="25671">
                  <c:v>2.4643137254901957</c:v>
                </c:pt>
                <c:pt idx="25672">
                  <c:v>2.4643137254901957</c:v>
                </c:pt>
                <c:pt idx="25673">
                  <c:v>2.4643137254901957</c:v>
                </c:pt>
                <c:pt idx="25674">
                  <c:v>2.4643137254901957</c:v>
                </c:pt>
                <c:pt idx="25675">
                  <c:v>2.4643137254901957</c:v>
                </c:pt>
                <c:pt idx="25676">
                  <c:v>2.4643137254901957</c:v>
                </c:pt>
                <c:pt idx="25677">
                  <c:v>2.4643137254901957</c:v>
                </c:pt>
                <c:pt idx="25678">
                  <c:v>2.4643137254901957</c:v>
                </c:pt>
                <c:pt idx="25679">
                  <c:v>2.4643137254901957</c:v>
                </c:pt>
                <c:pt idx="25680">
                  <c:v>2.4643137254901957</c:v>
                </c:pt>
                <c:pt idx="25681">
                  <c:v>2.4643137254901957</c:v>
                </c:pt>
                <c:pt idx="25682">
                  <c:v>2.4643137254901957</c:v>
                </c:pt>
                <c:pt idx="25683">
                  <c:v>2.4643137254901957</c:v>
                </c:pt>
                <c:pt idx="25684">
                  <c:v>2.4643137254901957</c:v>
                </c:pt>
                <c:pt idx="25685">
                  <c:v>2.4643137254901957</c:v>
                </c:pt>
                <c:pt idx="25686">
                  <c:v>2.4643137254901957</c:v>
                </c:pt>
                <c:pt idx="25687">
                  <c:v>2.4643137254901957</c:v>
                </c:pt>
                <c:pt idx="25688">
                  <c:v>2.4643137254901957</c:v>
                </c:pt>
                <c:pt idx="25689">
                  <c:v>2.4643137254901957</c:v>
                </c:pt>
                <c:pt idx="25690">
                  <c:v>2.4643137254901957</c:v>
                </c:pt>
                <c:pt idx="25691">
                  <c:v>2.4643137254901957</c:v>
                </c:pt>
                <c:pt idx="25692">
                  <c:v>2.4643137254901957</c:v>
                </c:pt>
                <c:pt idx="25693">
                  <c:v>2.4643137254901957</c:v>
                </c:pt>
                <c:pt idx="25694">
                  <c:v>2.4643137254901957</c:v>
                </c:pt>
                <c:pt idx="25695">
                  <c:v>2.4643137254901957</c:v>
                </c:pt>
                <c:pt idx="25696">
                  <c:v>2.4643137254901957</c:v>
                </c:pt>
                <c:pt idx="25697">
                  <c:v>2.4643137254901957</c:v>
                </c:pt>
                <c:pt idx="25698">
                  <c:v>2.4643137254901957</c:v>
                </c:pt>
                <c:pt idx="25699">
                  <c:v>2.4643137254901957</c:v>
                </c:pt>
                <c:pt idx="25700">
                  <c:v>2.4643137254901957</c:v>
                </c:pt>
                <c:pt idx="25701">
                  <c:v>2.4643137254901957</c:v>
                </c:pt>
                <c:pt idx="25702">
                  <c:v>2.4643137254901957</c:v>
                </c:pt>
                <c:pt idx="25703">
                  <c:v>2.4643137254901957</c:v>
                </c:pt>
                <c:pt idx="25704">
                  <c:v>2.4643137254901957</c:v>
                </c:pt>
                <c:pt idx="25705">
                  <c:v>2.4643137254901957</c:v>
                </c:pt>
                <c:pt idx="25706">
                  <c:v>2.4643137254901957</c:v>
                </c:pt>
                <c:pt idx="25707">
                  <c:v>2.4643137254901957</c:v>
                </c:pt>
                <c:pt idx="25708">
                  <c:v>2.4643137254901957</c:v>
                </c:pt>
                <c:pt idx="25709">
                  <c:v>2.4643137254901957</c:v>
                </c:pt>
                <c:pt idx="25710">
                  <c:v>2.4643137254901957</c:v>
                </c:pt>
                <c:pt idx="25711">
                  <c:v>2.4643137254901957</c:v>
                </c:pt>
                <c:pt idx="25712">
                  <c:v>2.4643137254901957</c:v>
                </c:pt>
                <c:pt idx="25713">
                  <c:v>2.4643137254901957</c:v>
                </c:pt>
                <c:pt idx="25714">
                  <c:v>2.4643137254901957</c:v>
                </c:pt>
                <c:pt idx="25715">
                  <c:v>2.4643137254901957</c:v>
                </c:pt>
                <c:pt idx="25716">
                  <c:v>2.4643137254901957</c:v>
                </c:pt>
                <c:pt idx="25717">
                  <c:v>2.4643137254901957</c:v>
                </c:pt>
                <c:pt idx="25718">
                  <c:v>2.4643137254901957</c:v>
                </c:pt>
                <c:pt idx="25719">
                  <c:v>2.4643137254901957</c:v>
                </c:pt>
                <c:pt idx="25720">
                  <c:v>2.4643137254901957</c:v>
                </c:pt>
                <c:pt idx="25721">
                  <c:v>2.4643137254901957</c:v>
                </c:pt>
                <c:pt idx="25722">
                  <c:v>2.4643137254901957</c:v>
                </c:pt>
                <c:pt idx="25723">
                  <c:v>2.4643137254901957</c:v>
                </c:pt>
                <c:pt idx="25724">
                  <c:v>2.4643137254901957</c:v>
                </c:pt>
                <c:pt idx="25725">
                  <c:v>2.4643137254901957</c:v>
                </c:pt>
                <c:pt idx="25726">
                  <c:v>2.4643137254901957</c:v>
                </c:pt>
                <c:pt idx="25727">
                  <c:v>2.4643137254901957</c:v>
                </c:pt>
                <c:pt idx="25728">
                  <c:v>2.4643137254901957</c:v>
                </c:pt>
                <c:pt idx="25729">
                  <c:v>2.4643137254901957</c:v>
                </c:pt>
                <c:pt idx="25730">
                  <c:v>2.4643137254901957</c:v>
                </c:pt>
                <c:pt idx="25731">
                  <c:v>2.4643137254901957</c:v>
                </c:pt>
                <c:pt idx="25732">
                  <c:v>2.4643137254901957</c:v>
                </c:pt>
                <c:pt idx="25733">
                  <c:v>2.4643137254901957</c:v>
                </c:pt>
                <c:pt idx="25734">
                  <c:v>2.4643137254901957</c:v>
                </c:pt>
                <c:pt idx="25735">
                  <c:v>2.4643137254901957</c:v>
                </c:pt>
                <c:pt idx="25736">
                  <c:v>2.4643137254901957</c:v>
                </c:pt>
                <c:pt idx="25737">
                  <c:v>2.4643137254901957</c:v>
                </c:pt>
                <c:pt idx="25738">
                  <c:v>2.4643137254901957</c:v>
                </c:pt>
                <c:pt idx="25739">
                  <c:v>2.4643137254901957</c:v>
                </c:pt>
                <c:pt idx="25740">
                  <c:v>2.4643137254901957</c:v>
                </c:pt>
                <c:pt idx="25741">
                  <c:v>2.4643137254901957</c:v>
                </c:pt>
                <c:pt idx="25742">
                  <c:v>2.4643137254901957</c:v>
                </c:pt>
                <c:pt idx="25743">
                  <c:v>2.4643137254901957</c:v>
                </c:pt>
                <c:pt idx="25744">
                  <c:v>2.4643137254901957</c:v>
                </c:pt>
                <c:pt idx="25745">
                  <c:v>2.4643137254901957</c:v>
                </c:pt>
                <c:pt idx="25746">
                  <c:v>2.4643137254901957</c:v>
                </c:pt>
                <c:pt idx="25747">
                  <c:v>2.4643137254901957</c:v>
                </c:pt>
                <c:pt idx="25748">
                  <c:v>2.4643137254901957</c:v>
                </c:pt>
                <c:pt idx="25749">
                  <c:v>2.4643137254901957</c:v>
                </c:pt>
                <c:pt idx="25750">
                  <c:v>2.4643137254901957</c:v>
                </c:pt>
                <c:pt idx="25751">
                  <c:v>2.4643137254901957</c:v>
                </c:pt>
                <c:pt idx="25752">
                  <c:v>2.4643137254901957</c:v>
                </c:pt>
                <c:pt idx="25753">
                  <c:v>2.4643137254901957</c:v>
                </c:pt>
                <c:pt idx="25754">
                  <c:v>2.4643137254901957</c:v>
                </c:pt>
                <c:pt idx="25755">
                  <c:v>2.4643137254901957</c:v>
                </c:pt>
                <c:pt idx="25756">
                  <c:v>2.4643137254901957</c:v>
                </c:pt>
                <c:pt idx="25757">
                  <c:v>2.4643137254901957</c:v>
                </c:pt>
                <c:pt idx="25758">
                  <c:v>2.4643137254901957</c:v>
                </c:pt>
                <c:pt idx="25759">
                  <c:v>2.4643137254901957</c:v>
                </c:pt>
                <c:pt idx="25760">
                  <c:v>2.4643137254901957</c:v>
                </c:pt>
                <c:pt idx="25761">
                  <c:v>2.4643137254901957</c:v>
                </c:pt>
                <c:pt idx="25762">
                  <c:v>2.4643137254901957</c:v>
                </c:pt>
                <c:pt idx="25763">
                  <c:v>2.4643137254901957</c:v>
                </c:pt>
                <c:pt idx="25764">
                  <c:v>2.4643137254901957</c:v>
                </c:pt>
                <c:pt idx="25765">
                  <c:v>2.4643137254901957</c:v>
                </c:pt>
                <c:pt idx="25766">
                  <c:v>2.4643137254901957</c:v>
                </c:pt>
                <c:pt idx="25767">
                  <c:v>2.4643137254901957</c:v>
                </c:pt>
                <c:pt idx="25768">
                  <c:v>2.4643137254901957</c:v>
                </c:pt>
                <c:pt idx="25769">
                  <c:v>2.4643137254901957</c:v>
                </c:pt>
                <c:pt idx="25770">
                  <c:v>2.4643137254901957</c:v>
                </c:pt>
                <c:pt idx="25771">
                  <c:v>2.4643137254901957</c:v>
                </c:pt>
                <c:pt idx="25772">
                  <c:v>2.4643137254901957</c:v>
                </c:pt>
                <c:pt idx="25773">
                  <c:v>2.4643137254901957</c:v>
                </c:pt>
                <c:pt idx="25774">
                  <c:v>2.4643137254901957</c:v>
                </c:pt>
                <c:pt idx="25775">
                  <c:v>2.4643137254901957</c:v>
                </c:pt>
                <c:pt idx="25776">
                  <c:v>2.4643137254901957</c:v>
                </c:pt>
                <c:pt idx="25777">
                  <c:v>2.4643137254901957</c:v>
                </c:pt>
                <c:pt idx="25778">
                  <c:v>2.4643137254901957</c:v>
                </c:pt>
                <c:pt idx="25779">
                  <c:v>2.4643137254901957</c:v>
                </c:pt>
                <c:pt idx="25780">
                  <c:v>2.4643137254901957</c:v>
                </c:pt>
                <c:pt idx="25781">
                  <c:v>2.4643137254901957</c:v>
                </c:pt>
                <c:pt idx="25782">
                  <c:v>2.4643137254901957</c:v>
                </c:pt>
                <c:pt idx="25783">
                  <c:v>2.4643137254901957</c:v>
                </c:pt>
                <c:pt idx="25784">
                  <c:v>2.4643137254901957</c:v>
                </c:pt>
                <c:pt idx="25785">
                  <c:v>2.4643137254901957</c:v>
                </c:pt>
                <c:pt idx="25786">
                  <c:v>2.4643137254901957</c:v>
                </c:pt>
                <c:pt idx="25787">
                  <c:v>2.4643137254901957</c:v>
                </c:pt>
                <c:pt idx="25788">
                  <c:v>2.4643137254901957</c:v>
                </c:pt>
                <c:pt idx="25789">
                  <c:v>2.4643137254901957</c:v>
                </c:pt>
                <c:pt idx="25790">
                  <c:v>2.4643137254901957</c:v>
                </c:pt>
                <c:pt idx="25791">
                  <c:v>2.4643137254901957</c:v>
                </c:pt>
                <c:pt idx="25792">
                  <c:v>2.4643137254901957</c:v>
                </c:pt>
                <c:pt idx="25793">
                  <c:v>2.4643137254901957</c:v>
                </c:pt>
                <c:pt idx="25794">
                  <c:v>2.4643137254901957</c:v>
                </c:pt>
                <c:pt idx="25795">
                  <c:v>2.4643137254901957</c:v>
                </c:pt>
                <c:pt idx="25796">
                  <c:v>2.4643137254901957</c:v>
                </c:pt>
                <c:pt idx="25797">
                  <c:v>2.4643137254901957</c:v>
                </c:pt>
                <c:pt idx="25798">
                  <c:v>2.4643137254901957</c:v>
                </c:pt>
                <c:pt idx="25799">
                  <c:v>2.4643137254901957</c:v>
                </c:pt>
                <c:pt idx="25800">
                  <c:v>2.4643137254901957</c:v>
                </c:pt>
                <c:pt idx="25801">
                  <c:v>2.4643137254901957</c:v>
                </c:pt>
                <c:pt idx="25802">
                  <c:v>2.4643137254901957</c:v>
                </c:pt>
                <c:pt idx="25803">
                  <c:v>2.4643137254901957</c:v>
                </c:pt>
                <c:pt idx="25804">
                  <c:v>2.4643137254901957</c:v>
                </c:pt>
                <c:pt idx="25805">
                  <c:v>2.4643137254901957</c:v>
                </c:pt>
                <c:pt idx="25806">
                  <c:v>2.4643137254901957</c:v>
                </c:pt>
                <c:pt idx="25807">
                  <c:v>2.4643137254901957</c:v>
                </c:pt>
                <c:pt idx="25808">
                  <c:v>2.4643137254901957</c:v>
                </c:pt>
                <c:pt idx="25809">
                  <c:v>2.4643137254901957</c:v>
                </c:pt>
                <c:pt idx="25810">
                  <c:v>2.4643137254901957</c:v>
                </c:pt>
                <c:pt idx="25811">
                  <c:v>2.4643137254901957</c:v>
                </c:pt>
                <c:pt idx="25812">
                  <c:v>2.4643137254901957</c:v>
                </c:pt>
                <c:pt idx="25813">
                  <c:v>2.4643137254901957</c:v>
                </c:pt>
                <c:pt idx="25814">
                  <c:v>2.4643137254901957</c:v>
                </c:pt>
                <c:pt idx="25815">
                  <c:v>2.4643137254901957</c:v>
                </c:pt>
                <c:pt idx="25816">
                  <c:v>2.4643137254901957</c:v>
                </c:pt>
                <c:pt idx="25817">
                  <c:v>2.4643137254901957</c:v>
                </c:pt>
                <c:pt idx="25818">
                  <c:v>2.4643137254901957</c:v>
                </c:pt>
                <c:pt idx="25819">
                  <c:v>2.4643137254901957</c:v>
                </c:pt>
                <c:pt idx="25820">
                  <c:v>2.4643137254901957</c:v>
                </c:pt>
                <c:pt idx="25821">
                  <c:v>2.4643137254901957</c:v>
                </c:pt>
                <c:pt idx="25822">
                  <c:v>2.4643137254901957</c:v>
                </c:pt>
                <c:pt idx="25823">
                  <c:v>2.4643137254901957</c:v>
                </c:pt>
                <c:pt idx="25824">
                  <c:v>2.4643137254901957</c:v>
                </c:pt>
                <c:pt idx="25825">
                  <c:v>2.4643137254901957</c:v>
                </c:pt>
                <c:pt idx="25826">
                  <c:v>2.4643137254901957</c:v>
                </c:pt>
                <c:pt idx="25827">
                  <c:v>2.4643137254901957</c:v>
                </c:pt>
                <c:pt idx="25828">
                  <c:v>2.4643137254901957</c:v>
                </c:pt>
                <c:pt idx="25829">
                  <c:v>2.4643137254901957</c:v>
                </c:pt>
                <c:pt idx="25830">
                  <c:v>2.4643137254901957</c:v>
                </c:pt>
                <c:pt idx="25831">
                  <c:v>2.4643137254901957</c:v>
                </c:pt>
                <c:pt idx="25832">
                  <c:v>2.4643137254901957</c:v>
                </c:pt>
                <c:pt idx="25833">
                  <c:v>2.4643137254901957</c:v>
                </c:pt>
                <c:pt idx="25834">
                  <c:v>2.4643137254901957</c:v>
                </c:pt>
                <c:pt idx="25835">
                  <c:v>2.4643137254901957</c:v>
                </c:pt>
                <c:pt idx="25836">
                  <c:v>2.4643137254901957</c:v>
                </c:pt>
                <c:pt idx="25837">
                  <c:v>2.4643137254901957</c:v>
                </c:pt>
                <c:pt idx="25838">
                  <c:v>2.4643137254901957</c:v>
                </c:pt>
                <c:pt idx="25839">
                  <c:v>2.4643137254901957</c:v>
                </c:pt>
                <c:pt idx="25840">
                  <c:v>2.4643137254901957</c:v>
                </c:pt>
                <c:pt idx="25841">
                  <c:v>2.4643137254901957</c:v>
                </c:pt>
                <c:pt idx="25842">
                  <c:v>2.4643137254901957</c:v>
                </c:pt>
                <c:pt idx="25843">
                  <c:v>2.4643137254901957</c:v>
                </c:pt>
                <c:pt idx="25844">
                  <c:v>2.4643137254901957</c:v>
                </c:pt>
                <c:pt idx="25845">
                  <c:v>2.4643137254901957</c:v>
                </c:pt>
                <c:pt idx="25846">
                  <c:v>2.4643137254901957</c:v>
                </c:pt>
                <c:pt idx="25847">
                  <c:v>2.4643137254901957</c:v>
                </c:pt>
                <c:pt idx="25848">
                  <c:v>2.4643137254901957</c:v>
                </c:pt>
                <c:pt idx="25849">
                  <c:v>2.4643137254901957</c:v>
                </c:pt>
                <c:pt idx="25850">
                  <c:v>2.4643137254901957</c:v>
                </c:pt>
                <c:pt idx="25851">
                  <c:v>2.4643137254901957</c:v>
                </c:pt>
                <c:pt idx="25852">
                  <c:v>2.4643137254901957</c:v>
                </c:pt>
                <c:pt idx="25853">
                  <c:v>2.4643137254901957</c:v>
                </c:pt>
                <c:pt idx="25854">
                  <c:v>2.4643137254901957</c:v>
                </c:pt>
                <c:pt idx="25855">
                  <c:v>2.4643137254901957</c:v>
                </c:pt>
                <c:pt idx="25856">
                  <c:v>2.4643137254901957</c:v>
                </c:pt>
                <c:pt idx="25857">
                  <c:v>2.4643137254901957</c:v>
                </c:pt>
                <c:pt idx="25858">
                  <c:v>2.4643137254901957</c:v>
                </c:pt>
                <c:pt idx="25859">
                  <c:v>2.4643137254901957</c:v>
                </c:pt>
                <c:pt idx="25860">
                  <c:v>2.4643137254901957</c:v>
                </c:pt>
                <c:pt idx="25861">
                  <c:v>2.4643137254901957</c:v>
                </c:pt>
                <c:pt idx="25862">
                  <c:v>2.4643137254901957</c:v>
                </c:pt>
                <c:pt idx="25863">
                  <c:v>2.4643137254901957</c:v>
                </c:pt>
                <c:pt idx="25864">
                  <c:v>2.4643137254901957</c:v>
                </c:pt>
                <c:pt idx="25865">
                  <c:v>2.4643137254901957</c:v>
                </c:pt>
                <c:pt idx="25866">
                  <c:v>2.4643137254901957</c:v>
                </c:pt>
                <c:pt idx="25867">
                  <c:v>2.4643137254901957</c:v>
                </c:pt>
                <c:pt idx="25868">
                  <c:v>2.4643137254901957</c:v>
                </c:pt>
                <c:pt idx="25869">
                  <c:v>2.4643137254901957</c:v>
                </c:pt>
                <c:pt idx="25870">
                  <c:v>2.4643137254901957</c:v>
                </c:pt>
                <c:pt idx="25871">
                  <c:v>2.4643137254901957</c:v>
                </c:pt>
                <c:pt idx="25872">
                  <c:v>2.4643137254901957</c:v>
                </c:pt>
                <c:pt idx="25873">
                  <c:v>2.4643137254901957</c:v>
                </c:pt>
                <c:pt idx="25874">
                  <c:v>2.4643137254901957</c:v>
                </c:pt>
                <c:pt idx="25875">
                  <c:v>2.4643137254901957</c:v>
                </c:pt>
                <c:pt idx="25876">
                  <c:v>2.4643137254901957</c:v>
                </c:pt>
                <c:pt idx="25877">
                  <c:v>2.4643137254901957</c:v>
                </c:pt>
                <c:pt idx="25878">
                  <c:v>2.4643137254901957</c:v>
                </c:pt>
                <c:pt idx="25879">
                  <c:v>2.4643137254901957</c:v>
                </c:pt>
                <c:pt idx="25880">
                  <c:v>2.4643137254901957</c:v>
                </c:pt>
                <c:pt idx="25881">
                  <c:v>2.4643137254901957</c:v>
                </c:pt>
                <c:pt idx="25882">
                  <c:v>2.4643137254901957</c:v>
                </c:pt>
                <c:pt idx="25883">
                  <c:v>2.4643137254901957</c:v>
                </c:pt>
                <c:pt idx="25884">
                  <c:v>2.4643137254901957</c:v>
                </c:pt>
                <c:pt idx="25885">
                  <c:v>2.4643137254901957</c:v>
                </c:pt>
                <c:pt idx="25886">
                  <c:v>2.4643137254901957</c:v>
                </c:pt>
                <c:pt idx="25887">
                  <c:v>2.4643137254901957</c:v>
                </c:pt>
                <c:pt idx="25888">
                  <c:v>2.4643137254901957</c:v>
                </c:pt>
                <c:pt idx="25889">
                  <c:v>2.4643137254901957</c:v>
                </c:pt>
                <c:pt idx="25890">
                  <c:v>2.4643137254901957</c:v>
                </c:pt>
                <c:pt idx="25891">
                  <c:v>2.4643137254901957</c:v>
                </c:pt>
                <c:pt idx="25892">
                  <c:v>2.4643137254901957</c:v>
                </c:pt>
                <c:pt idx="25893">
                  <c:v>2.4643137254901957</c:v>
                </c:pt>
                <c:pt idx="25894">
                  <c:v>2.4643137254901957</c:v>
                </c:pt>
                <c:pt idx="25895">
                  <c:v>2.4643137254901957</c:v>
                </c:pt>
                <c:pt idx="25896">
                  <c:v>2.4643137254901957</c:v>
                </c:pt>
                <c:pt idx="25897">
                  <c:v>2.4643137254901957</c:v>
                </c:pt>
                <c:pt idx="25898">
                  <c:v>2.4643137254901957</c:v>
                </c:pt>
                <c:pt idx="25899">
                  <c:v>2.4643137254901957</c:v>
                </c:pt>
                <c:pt idx="25900">
                  <c:v>2.4643137254901957</c:v>
                </c:pt>
                <c:pt idx="25901">
                  <c:v>2.4643137254901957</c:v>
                </c:pt>
                <c:pt idx="25902">
                  <c:v>2.4643137254901957</c:v>
                </c:pt>
                <c:pt idx="25903">
                  <c:v>2.4643137254901957</c:v>
                </c:pt>
                <c:pt idx="25904">
                  <c:v>2.4643137254901957</c:v>
                </c:pt>
                <c:pt idx="25905">
                  <c:v>2.4643137254901957</c:v>
                </c:pt>
                <c:pt idx="25906">
                  <c:v>2.4643137254901957</c:v>
                </c:pt>
                <c:pt idx="25907">
                  <c:v>2.4643137254901957</c:v>
                </c:pt>
                <c:pt idx="25908">
                  <c:v>2.4643137254901957</c:v>
                </c:pt>
                <c:pt idx="25909">
                  <c:v>2.4643137254901957</c:v>
                </c:pt>
                <c:pt idx="25910">
                  <c:v>2.4643137254901957</c:v>
                </c:pt>
                <c:pt idx="25911">
                  <c:v>2.4643137254901957</c:v>
                </c:pt>
                <c:pt idx="25912">
                  <c:v>2.4643137254901957</c:v>
                </c:pt>
                <c:pt idx="25913">
                  <c:v>2.4643137254901957</c:v>
                </c:pt>
                <c:pt idx="25914">
                  <c:v>2.4643137254901957</c:v>
                </c:pt>
                <c:pt idx="25915">
                  <c:v>2.4643137254901957</c:v>
                </c:pt>
                <c:pt idx="25916">
                  <c:v>2.4643137254901957</c:v>
                </c:pt>
                <c:pt idx="25917">
                  <c:v>2.4643137254901957</c:v>
                </c:pt>
                <c:pt idx="25918">
                  <c:v>2.4643137254901957</c:v>
                </c:pt>
                <c:pt idx="25919">
                  <c:v>2.4643137254901957</c:v>
                </c:pt>
                <c:pt idx="25920">
                  <c:v>2.4643137254901957</c:v>
                </c:pt>
                <c:pt idx="25921">
                  <c:v>2.4643137254901957</c:v>
                </c:pt>
                <c:pt idx="25922">
                  <c:v>2.4643137254901957</c:v>
                </c:pt>
                <c:pt idx="25923">
                  <c:v>2.4643137254901957</c:v>
                </c:pt>
                <c:pt idx="25924">
                  <c:v>2.4643137254901957</c:v>
                </c:pt>
                <c:pt idx="25925">
                  <c:v>2.4643137254901957</c:v>
                </c:pt>
                <c:pt idx="25926">
                  <c:v>2.4643137254901957</c:v>
                </c:pt>
                <c:pt idx="25927">
                  <c:v>2.4643137254901957</c:v>
                </c:pt>
                <c:pt idx="25928">
                  <c:v>2.4643137254901957</c:v>
                </c:pt>
                <c:pt idx="25929">
                  <c:v>2.4643137254901957</c:v>
                </c:pt>
                <c:pt idx="25930">
                  <c:v>2.4643137254901957</c:v>
                </c:pt>
                <c:pt idx="25931">
                  <c:v>2.4643137254901957</c:v>
                </c:pt>
                <c:pt idx="25932">
                  <c:v>2.4643137254901957</c:v>
                </c:pt>
                <c:pt idx="25933">
                  <c:v>2.4643137254901957</c:v>
                </c:pt>
                <c:pt idx="25934">
                  <c:v>2.4643137254901957</c:v>
                </c:pt>
                <c:pt idx="25935">
                  <c:v>2.4643137254901957</c:v>
                </c:pt>
                <c:pt idx="25936">
                  <c:v>2.4643137254901957</c:v>
                </c:pt>
                <c:pt idx="25937">
                  <c:v>2.4643137254901957</c:v>
                </c:pt>
                <c:pt idx="25938">
                  <c:v>2.4643137254901957</c:v>
                </c:pt>
                <c:pt idx="25939">
                  <c:v>2.4643137254901957</c:v>
                </c:pt>
                <c:pt idx="25940">
                  <c:v>2.4643137254901957</c:v>
                </c:pt>
                <c:pt idx="25941">
                  <c:v>2.4643137254901957</c:v>
                </c:pt>
                <c:pt idx="25942">
                  <c:v>2.4643137254901957</c:v>
                </c:pt>
                <c:pt idx="25943">
                  <c:v>2.4643137254901957</c:v>
                </c:pt>
                <c:pt idx="25944">
                  <c:v>2.4643137254901957</c:v>
                </c:pt>
                <c:pt idx="25945">
                  <c:v>2.4643137254901957</c:v>
                </c:pt>
                <c:pt idx="25946">
                  <c:v>2.4643137254901957</c:v>
                </c:pt>
                <c:pt idx="25947">
                  <c:v>2.4643137254901957</c:v>
                </c:pt>
                <c:pt idx="25948">
                  <c:v>2.4643137254901957</c:v>
                </c:pt>
                <c:pt idx="25949">
                  <c:v>2.4643137254901957</c:v>
                </c:pt>
                <c:pt idx="25950">
                  <c:v>2.4643137254901957</c:v>
                </c:pt>
                <c:pt idx="25951">
                  <c:v>2.4643137254901957</c:v>
                </c:pt>
                <c:pt idx="25952">
                  <c:v>2.4643137254901957</c:v>
                </c:pt>
                <c:pt idx="25953">
                  <c:v>2.4643137254901957</c:v>
                </c:pt>
                <c:pt idx="25954">
                  <c:v>2.4643137254901957</c:v>
                </c:pt>
                <c:pt idx="25955">
                  <c:v>2.4643137254901957</c:v>
                </c:pt>
                <c:pt idx="25956">
                  <c:v>2.4643137254901957</c:v>
                </c:pt>
                <c:pt idx="25957">
                  <c:v>2.4643137254901957</c:v>
                </c:pt>
                <c:pt idx="25958">
                  <c:v>2.4643137254901957</c:v>
                </c:pt>
                <c:pt idx="25959">
                  <c:v>2.4643137254901957</c:v>
                </c:pt>
                <c:pt idx="25960">
                  <c:v>2.4643137254901957</c:v>
                </c:pt>
                <c:pt idx="25961">
                  <c:v>2.4643137254901957</c:v>
                </c:pt>
                <c:pt idx="25962">
                  <c:v>2.4643137254901957</c:v>
                </c:pt>
                <c:pt idx="25963">
                  <c:v>2.4643137254901957</c:v>
                </c:pt>
                <c:pt idx="25964">
                  <c:v>2.4643137254901957</c:v>
                </c:pt>
                <c:pt idx="25965">
                  <c:v>2.4643137254901957</c:v>
                </c:pt>
                <c:pt idx="25966">
                  <c:v>2.4643137254901957</c:v>
                </c:pt>
                <c:pt idx="25967">
                  <c:v>2.4643137254901957</c:v>
                </c:pt>
                <c:pt idx="25968">
                  <c:v>2.4643137254901957</c:v>
                </c:pt>
                <c:pt idx="25969">
                  <c:v>2.4643137254901957</c:v>
                </c:pt>
                <c:pt idx="25970">
                  <c:v>2.4643137254901957</c:v>
                </c:pt>
                <c:pt idx="25971">
                  <c:v>2.4643137254901957</c:v>
                </c:pt>
                <c:pt idx="25972">
                  <c:v>2.4643137254901957</c:v>
                </c:pt>
                <c:pt idx="25973">
                  <c:v>2.4643137254901957</c:v>
                </c:pt>
                <c:pt idx="25974">
                  <c:v>2.4643137254901957</c:v>
                </c:pt>
                <c:pt idx="25975">
                  <c:v>2.4643137254901957</c:v>
                </c:pt>
                <c:pt idx="25976">
                  <c:v>2.4643137254901957</c:v>
                </c:pt>
                <c:pt idx="25977">
                  <c:v>2.4643137254901957</c:v>
                </c:pt>
                <c:pt idx="25978">
                  <c:v>2.4643137254901957</c:v>
                </c:pt>
                <c:pt idx="25979">
                  <c:v>2.4643137254901957</c:v>
                </c:pt>
                <c:pt idx="25980">
                  <c:v>2.4643137254901957</c:v>
                </c:pt>
                <c:pt idx="25981">
                  <c:v>2.4643137254901957</c:v>
                </c:pt>
                <c:pt idx="25982">
                  <c:v>2.4643137254901957</c:v>
                </c:pt>
                <c:pt idx="25983">
                  <c:v>2.4643137254901957</c:v>
                </c:pt>
                <c:pt idx="25984">
                  <c:v>2.4643137254901957</c:v>
                </c:pt>
                <c:pt idx="25985">
                  <c:v>2.4643137254901957</c:v>
                </c:pt>
                <c:pt idx="25986">
                  <c:v>2.4643137254901957</c:v>
                </c:pt>
                <c:pt idx="25987">
                  <c:v>2.4643137254901957</c:v>
                </c:pt>
                <c:pt idx="25988">
                  <c:v>2.4643137254901957</c:v>
                </c:pt>
                <c:pt idx="25989">
                  <c:v>2.4643137254901957</c:v>
                </c:pt>
                <c:pt idx="25990">
                  <c:v>2.4643137254901957</c:v>
                </c:pt>
                <c:pt idx="25991">
                  <c:v>2.4643137254901957</c:v>
                </c:pt>
                <c:pt idx="25992">
                  <c:v>2.4643137254901957</c:v>
                </c:pt>
                <c:pt idx="25993">
                  <c:v>2.4643137254901957</c:v>
                </c:pt>
                <c:pt idx="25994">
                  <c:v>2.4643137254901957</c:v>
                </c:pt>
                <c:pt idx="25995">
                  <c:v>2.4643137254901957</c:v>
                </c:pt>
                <c:pt idx="25996">
                  <c:v>2.4643137254901957</c:v>
                </c:pt>
                <c:pt idx="25997">
                  <c:v>2.4643137254901957</c:v>
                </c:pt>
                <c:pt idx="25998">
                  <c:v>2.4643137254901957</c:v>
                </c:pt>
                <c:pt idx="25999">
                  <c:v>2.4643137254901957</c:v>
                </c:pt>
                <c:pt idx="26000">
                  <c:v>2.4643137254901957</c:v>
                </c:pt>
                <c:pt idx="26001">
                  <c:v>2.4643137254901957</c:v>
                </c:pt>
                <c:pt idx="26002">
                  <c:v>2.4643137254901957</c:v>
                </c:pt>
                <c:pt idx="26003">
                  <c:v>2.4643137254901957</c:v>
                </c:pt>
                <c:pt idx="26004">
                  <c:v>2.4643137254901957</c:v>
                </c:pt>
                <c:pt idx="26005">
                  <c:v>2.4643137254901957</c:v>
                </c:pt>
                <c:pt idx="26006">
                  <c:v>2.4643137254901957</c:v>
                </c:pt>
                <c:pt idx="26007">
                  <c:v>2.4643137254901957</c:v>
                </c:pt>
                <c:pt idx="26008">
                  <c:v>2.4643137254901957</c:v>
                </c:pt>
                <c:pt idx="26009">
                  <c:v>2.4643137254901957</c:v>
                </c:pt>
                <c:pt idx="26010">
                  <c:v>2.4643137254901957</c:v>
                </c:pt>
                <c:pt idx="26011">
                  <c:v>2.4643137254901957</c:v>
                </c:pt>
                <c:pt idx="26012">
                  <c:v>2.4643137254901957</c:v>
                </c:pt>
                <c:pt idx="26013">
                  <c:v>2.4643137254901957</c:v>
                </c:pt>
                <c:pt idx="26014">
                  <c:v>2.4643137254901957</c:v>
                </c:pt>
                <c:pt idx="26015">
                  <c:v>2.4643137254901957</c:v>
                </c:pt>
                <c:pt idx="26016">
                  <c:v>2.4643137254901957</c:v>
                </c:pt>
                <c:pt idx="26017">
                  <c:v>2.4643137254901957</c:v>
                </c:pt>
                <c:pt idx="26018">
                  <c:v>2.4643137254901957</c:v>
                </c:pt>
                <c:pt idx="26019">
                  <c:v>2.4643137254901957</c:v>
                </c:pt>
                <c:pt idx="26020">
                  <c:v>2.4643137254901957</c:v>
                </c:pt>
                <c:pt idx="26021">
                  <c:v>2.4643137254901957</c:v>
                </c:pt>
                <c:pt idx="26022">
                  <c:v>2.4643137254901957</c:v>
                </c:pt>
                <c:pt idx="26023">
                  <c:v>2.4643137254901957</c:v>
                </c:pt>
                <c:pt idx="26024">
                  <c:v>2.4643137254901957</c:v>
                </c:pt>
                <c:pt idx="26025">
                  <c:v>2.4643137254901957</c:v>
                </c:pt>
                <c:pt idx="26026">
                  <c:v>2.4643137254901957</c:v>
                </c:pt>
                <c:pt idx="26027">
                  <c:v>2.4643137254901957</c:v>
                </c:pt>
                <c:pt idx="26028">
                  <c:v>2.4643137254901957</c:v>
                </c:pt>
                <c:pt idx="26029">
                  <c:v>2.4643137254901957</c:v>
                </c:pt>
                <c:pt idx="26030">
                  <c:v>2.4643137254901957</c:v>
                </c:pt>
                <c:pt idx="26031">
                  <c:v>2.4643137254901957</c:v>
                </c:pt>
                <c:pt idx="26032">
                  <c:v>2.4643137254901957</c:v>
                </c:pt>
                <c:pt idx="26033">
                  <c:v>2.4643137254901957</c:v>
                </c:pt>
                <c:pt idx="26034">
                  <c:v>2.4643137254901957</c:v>
                </c:pt>
                <c:pt idx="26035">
                  <c:v>2.4643137254901957</c:v>
                </c:pt>
                <c:pt idx="26036">
                  <c:v>2.4643137254901957</c:v>
                </c:pt>
                <c:pt idx="26037">
                  <c:v>2.4643137254901957</c:v>
                </c:pt>
                <c:pt idx="26038">
                  <c:v>2.4643137254901957</c:v>
                </c:pt>
                <c:pt idx="26039">
                  <c:v>2.4643137254901957</c:v>
                </c:pt>
                <c:pt idx="26040">
                  <c:v>2.4643137254901957</c:v>
                </c:pt>
                <c:pt idx="26041">
                  <c:v>2.4643137254901957</c:v>
                </c:pt>
                <c:pt idx="26042">
                  <c:v>2.4643137254901957</c:v>
                </c:pt>
                <c:pt idx="26043">
                  <c:v>2.4643137254901957</c:v>
                </c:pt>
                <c:pt idx="26044">
                  <c:v>2.4643137254901957</c:v>
                </c:pt>
                <c:pt idx="26045">
                  <c:v>2.4643137254901957</c:v>
                </c:pt>
                <c:pt idx="26046">
                  <c:v>2.4643137254901957</c:v>
                </c:pt>
                <c:pt idx="26047">
                  <c:v>2.4643137254901957</c:v>
                </c:pt>
                <c:pt idx="26048">
                  <c:v>2.4643137254901957</c:v>
                </c:pt>
                <c:pt idx="26049">
                  <c:v>2.4643137254901957</c:v>
                </c:pt>
                <c:pt idx="26050">
                  <c:v>2.4643137254901957</c:v>
                </c:pt>
                <c:pt idx="26051">
                  <c:v>2.4643137254901957</c:v>
                </c:pt>
                <c:pt idx="26052">
                  <c:v>2.4643137254901957</c:v>
                </c:pt>
                <c:pt idx="26053">
                  <c:v>2.4643137254901957</c:v>
                </c:pt>
                <c:pt idx="26054">
                  <c:v>2.4643137254901957</c:v>
                </c:pt>
                <c:pt idx="26055">
                  <c:v>2.4643137254901957</c:v>
                </c:pt>
                <c:pt idx="26056">
                  <c:v>2.4643137254901957</c:v>
                </c:pt>
                <c:pt idx="26057">
                  <c:v>2.4643137254901957</c:v>
                </c:pt>
                <c:pt idx="26058">
                  <c:v>2.4643137254901957</c:v>
                </c:pt>
                <c:pt idx="26059">
                  <c:v>2.4643137254901957</c:v>
                </c:pt>
                <c:pt idx="26060">
                  <c:v>2.4643137254901957</c:v>
                </c:pt>
                <c:pt idx="26061">
                  <c:v>2.4643137254901957</c:v>
                </c:pt>
                <c:pt idx="26062">
                  <c:v>2.4643137254901957</c:v>
                </c:pt>
                <c:pt idx="26063">
                  <c:v>2.4643137254901957</c:v>
                </c:pt>
                <c:pt idx="26064">
                  <c:v>2.4643137254901957</c:v>
                </c:pt>
                <c:pt idx="26065">
                  <c:v>2.4643137254901957</c:v>
                </c:pt>
                <c:pt idx="26066">
                  <c:v>2.4643137254901957</c:v>
                </c:pt>
                <c:pt idx="26067">
                  <c:v>2.4643137254901957</c:v>
                </c:pt>
                <c:pt idx="26068">
                  <c:v>2.4643137254901957</c:v>
                </c:pt>
                <c:pt idx="26069">
                  <c:v>2.4643137254901957</c:v>
                </c:pt>
                <c:pt idx="26070">
                  <c:v>2.4643137254901957</c:v>
                </c:pt>
                <c:pt idx="26071">
                  <c:v>2.4643137254901957</c:v>
                </c:pt>
                <c:pt idx="26072">
                  <c:v>2.4643137254901957</c:v>
                </c:pt>
                <c:pt idx="26073">
                  <c:v>2.4643137254901957</c:v>
                </c:pt>
                <c:pt idx="26074">
                  <c:v>2.4643137254901957</c:v>
                </c:pt>
                <c:pt idx="26075">
                  <c:v>2.4643137254901957</c:v>
                </c:pt>
                <c:pt idx="26076">
                  <c:v>2.4643137254901957</c:v>
                </c:pt>
                <c:pt idx="26077">
                  <c:v>2.4643137254901957</c:v>
                </c:pt>
                <c:pt idx="26078">
                  <c:v>2.4643137254901957</c:v>
                </c:pt>
                <c:pt idx="26079">
                  <c:v>2.4643137254901957</c:v>
                </c:pt>
                <c:pt idx="26080">
                  <c:v>2.4643137254901957</c:v>
                </c:pt>
                <c:pt idx="26081">
                  <c:v>2.4643137254901957</c:v>
                </c:pt>
                <c:pt idx="26082">
                  <c:v>2.4643137254901957</c:v>
                </c:pt>
                <c:pt idx="26083">
                  <c:v>2.4643137254901957</c:v>
                </c:pt>
                <c:pt idx="26084">
                  <c:v>2.4643137254901957</c:v>
                </c:pt>
                <c:pt idx="26085">
                  <c:v>2.4643137254901957</c:v>
                </c:pt>
                <c:pt idx="26086">
                  <c:v>2.4643137254901957</c:v>
                </c:pt>
                <c:pt idx="26087">
                  <c:v>2.4643137254901957</c:v>
                </c:pt>
                <c:pt idx="26088">
                  <c:v>2.4643137254901957</c:v>
                </c:pt>
                <c:pt idx="26089">
                  <c:v>2.4643137254901957</c:v>
                </c:pt>
                <c:pt idx="26090">
                  <c:v>2.4643137254901957</c:v>
                </c:pt>
                <c:pt idx="26091">
                  <c:v>2.4643137254901957</c:v>
                </c:pt>
                <c:pt idx="26092">
                  <c:v>2.4643137254901957</c:v>
                </c:pt>
                <c:pt idx="26093">
                  <c:v>2.4643137254901957</c:v>
                </c:pt>
                <c:pt idx="26094">
                  <c:v>2.4643137254901957</c:v>
                </c:pt>
                <c:pt idx="26095">
                  <c:v>2.4643137254901957</c:v>
                </c:pt>
                <c:pt idx="26096">
                  <c:v>2.4643137254901957</c:v>
                </c:pt>
                <c:pt idx="26097">
                  <c:v>2.4643137254901957</c:v>
                </c:pt>
                <c:pt idx="26098">
                  <c:v>2.4643137254901957</c:v>
                </c:pt>
                <c:pt idx="26099">
                  <c:v>2.4643137254901957</c:v>
                </c:pt>
                <c:pt idx="26100">
                  <c:v>2.4643137254901957</c:v>
                </c:pt>
                <c:pt idx="26101">
                  <c:v>2.4643137254901957</c:v>
                </c:pt>
                <c:pt idx="26102">
                  <c:v>2.4643137254901957</c:v>
                </c:pt>
                <c:pt idx="26103">
                  <c:v>2.4643137254901957</c:v>
                </c:pt>
                <c:pt idx="26104">
                  <c:v>2.4643137254901957</c:v>
                </c:pt>
                <c:pt idx="26105">
                  <c:v>2.4643137254901957</c:v>
                </c:pt>
                <c:pt idx="26106">
                  <c:v>2.4643137254901957</c:v>
                </c:pt>
                <c:pt idx="26107">
                  <c:v>2.4643137254901957</c:v>
                </c:pt>
                <c:pt idx="26108">
                  <c:v>2.4643137254901957</c:v>
                </c:pt>
                <c:pt idx="26109">
                  <c:v>2.4643137254901957</c:v>
                </c:pt>
                <c:pt idx="26110">
                  <c:v>2.4643137254901957</c:v>
                </c:pt>
                <c:pt idx="26111">
                  <c:v>2.4643137254901957</c:v>
                </c:pt>
                <c:pt idx="26112">
                  <c:v>2.4643137254901957</c:v>
                </c:pt>
                <c:pt idx="26113">
                  <c:v>2.4643137254901957</c:v>
                </c:pt>
                <c:pt idx="26114">
                  <c:v>2.4643137254901957</c:v>
                </c:pt>
                <c:pt idx="26115">
                  <c:v>2.4643137254901957</c:v>
                </c:pt>
                <c:pt idx="26116">
                  <c:v>2.4643137254901957</c:v>
                </c:pt>
                <c:pt idx="26117">
                  <c:v>2.4643137254901957</c:v>
                </c:pt>
                <c:pt idx="26118">
                  <c:v>2.4643137254901957</c:v>
                </c:pt>
                <c:pt idx="26119">
                  <c:v>2.4643137254901957</c:v>
                </c:pt>
                <c:pt idx="26120">
                  <c:v>2.4643137254901957</c:v>
                </c:pt>
                <c:pt idx="26121">
                  <c:v>2.4643137254901957</c:v>
                </c:pt>
                <c:pt idx="26122">
                  <c:v>2.4643137254901957</c:v>
                </c:pt>
                <c:pt idx="26123">
                  <c:v>2.4643137254901957</c:v>
                </c:pt>
                <c:pt idx="26124">
                  <c:v>2.4643137254901957</c:v>
                </c:pt>
                <c:pt idx="26125">
                  <c:v>2.4643137254901957</c:v>
                </c:pt>
                <c:pt idx="26126">
                  <c:v>2.4643137254901957</c:v>
                </c:pt>
                <c:pt idx="26127">
                  <c:v>2.4643137254901957</c:v>
                </c:pt>
                <c:pt idx="26128">
                  <c:v>2.4643137254901957</c:v>
                </c:pt>
                <c:pt idx="26129">
                  <c:v>2.4643137254901957</c:v>
                </c:pt>
                <c:pt idx="26130">
                  <c:v>2.4643137254901957</c:v>
                </c:pt>
                <c:pt idx="26131">
                  <c:v>2.4643137254901957</c:v>
                </c:pt>
                <c:pt idx="26132">
                  <c:v>2.4643137254901957</c:v>
                </c:pt>
                <c:pt idx="26133">
                  <c:v>2.4643137254901957</c:v>
                </c:pt>
                <c:pt idx="26134">
                  <c:v>2.4643137254901957</c:v>
                </c:pt>
                <c:pt idx="26135">
                  <c:v>2.4643137254901957</c:v>
                </c:pt>
                <c:pt idx="26136">
                  <c:v>2.4643137254901957</c:v>
                </c:pt>
                <c:pt idx="26137">
                  <c:v>2.4643137254901957</c:v>
                </c:pt>
                <c:pt idx="26138">
                  <c:v>2.4643137254901957</c:v>
                </c:pt>
                <c:pt idx="26139">
                  <c:v>2.4643137254901957</c:v>
                </c:pt>
                <c:pt idx="26140">
                  <c:v>2.4643137254901957</c:v>
                </c:pt>
                <c:pt idx="26141">
                  <c:v>2.4643137254901957</c:v>
                </c:pt>
                <c:pt idx="26142">
                  <c:v>2.4643137254901957</c:v>
                </c:pt>
                <c:pt idx="26143">
                  <c:v>2.4643137254901957</c:v>
                </c:pt>
                <c:pt idx="26144">
                  <c:v>2.4643137254901957</c:v>
                </c:pt>
                <c:pt idx="26145">
                  <c:v>2.4643137254901957</c:v>
                </c:pt>
                <c:pt idx="26146">
                  <c:v>2.4643137254901957</c:v>
                </c:pt>
                <c:pt idx="26147">
                  <c:v>2.4643137254901957</c:v>
                </c:pt>
                <c:pt idx="26148">
                  <c:v>2.4643137254901957</c:v>
                </c:pt>
                <c:pt idx="26149">
                  <c:v>2.4643137254901957</c:v>
                </c:pt>
                <c:pt idx="26150">
                  <c:v>2.4643137254901957</c:v>
                </c:pt>
                <c:pt idx="26151">
                  <c:v>2.4643137254901957</c:v>
                </c:pt>
                <c:pt idx="26152">
                  <c:v>2.4643137254901957</c:v>
                </c:pt>
                <c:pt idx="26153">
                  <c:v>2.4643137254901957</c:v>
                </c:pt>
                <c:pt idx="26154">
                  <c:v>2.4643137254901957</c:v>
                </c:pt>
                <c:pt idx="26155">
                  <c:v>2.4643137254901957</c:v>
                </c:pt>
                <c:pt idx="26156">
                  <c:v>2.4643137254901957</c:v>
                </c:pt>
                <c:pt idx="26157">
                  <c:v>2.4643137254901957</c:v>
                </c:pt>
                <c:pt idx="26158">
                  <c:v>2.4643137254901957</c:v>
                </c:pt>
                <c:pt idx="26159">
                  <c:v>2.4643137254901957</c:v>
                </c:pt>
                <c:pt idx="26160">
                  <c:v>2.4643137254901957</c:v>
                </c:pt>
                <c:pt idx="26161">
                  <c:v>2.4643137254901957</c:v>
                </c:pt>
                <c:pt idx="26162">
                  <c:v>2.4643137254901957</c:v>
                </c:pt>
                <c:pt idx="26163">
                  <c:v>2.4643137254901957</c:v>
                </c:pt>
                <c:pt idx="26164">
                  <c:v>2.4643137254901957</c:v>
                </c:pt>
                <c:pt idx="26165">
                  <c:v>2.4643137254901957</c:v>
                </c:pt>
                <c:pt idx="26166">
                  <c:v>2.4643137254901957</c:v>
                </c:pt>
                <c:pt idx="26167">
                  <c:v>2.4643137254901957</c:v>
                </c:pt>
                <c:pt idx="26168">
                  <c:v>2.4643137254901957</c:v>
                </c:pt>
                <c:pt idx="26169">
                  <c:v>2.4643137254901957</c:v>
                </c:pt>
                <c:pt idx="26170">
                  <c:v>2.4643137254901957</c:v>
                </c:pt>
                <c:pt idx="26171">
                  <c:v>2.4643137254901957</c:v>
                </c:pt>
                <c:pt idx="26172">
                  <c:v>2.4643137254901957</c:v>
                </c:pt>
                <c:pt idx="26173">
                  <c:v>2.4643137254901957</c:v>
                </c:pt>
                <c:pt idx="26174">
                  <c:v>2.4643137254901957</c:v>
                </c:pt>
                <c:pt idx="26175">
                  <c:v>2.4643137254901957</c:v>
                </c:pt>
                <c:pt idx="26176">
                  <c:v>2.4643137254901957</c:v>
                </c:pt>
                <c:pt idx="26177">
                  <c:v>2.4643137254901957</c:v>
                </c:pt>
                <c:pt idx="26178">
                  <c:v>2.4643137254901957</c:v>
                </c:pt>
                <c:pt idx="26179">
                  <c:v>2.4643137254901957</c:v>
                </c:pt>
                <c:pt idx="26180">
                  <c:v>2.4643137254901957</c:v>
                </c:pt>
                <c:pt idx="26181">
                  <c:v>2.4643137254901957</c:v>
                </c:pt>
                <c:pt idx="26182">
                  <c:v>2.4643137254901957</c:v>
                </c:pt>
                <c:pt idx="26183">
                  <c:v>2.4643137254901957</c:v>
                </c:pt>
                <c:pt idx="26184">
                  <c:v>2.4643137254901957</c:v>
                </c:pt>
                <c:pt idx="26185">
                  <c:v>2.4643137254901957</c:v>
                </c:pt>
                <c:pt idx="26186">
                  <c:v>2.4643137254901957</c:v>
                </c:pt>
                <c:pt idx="26187">
                  <c:v>2.4643137254901957</c:v>
                </c:pt>
                <c:pt idx="26188">
                  <c:v>2.4643137254901957</c:v>
                </c:pt>
                <c:pt idx="26189">
                  <c:v>2.4643137254901957</c:v>
                </c:pt>
                <c:pt idx="26190">
                  <c:v>2.4643137254901957</c:v>
                </c:pt>
                <c:pt idx="26191">
                  <c:v>2.4643137254901957</c:v>
                </c:pt>
                <c:pt idx="26192">
                  <c:v>2.4643137254901957</c:v>
                </c:pt>
                <c:pt idx="26193">
                  <c:v>2.4643137254901957</c:v>
                </c:pt>
                <c:pt idx="26194">
                  <c:v>2.4643137254901957</c:v>
                </c:pt>
                <c:pt idx="26195">
                  <c:v>2.4643137254901957</c:v>
                </c:pt>
                <c:pt idx="26196">
                  <c:v>2.4643137254901957</c:v>
                </c:pt>
                <c:pt idx="26197">
                  <c:v>2.4643137254901957</c:v>
                </c:pt>
                <c:pt idx="26198">
                  <c:v>2.4643137254901957</c:v>
                </c:pt>
                <c:pt idx="26199">
                  <c:v>2.4643137254901957</c:v>
                </c:pt>
                <c:pt idx="26200">
                  <c:v>2.4643137254901957</c:v>
                </c:pt>
                <c:pt idx="26201">
                  <c:v>2.4643137254901957</c:v>
                </c:pt>
                <c:pt idx="26202">
                  <c:v>2.4643137254901957</c:v>
                </c:pt>
                <c:pt idx="26203">
                  <c:v>2.4643137254901957</c:v>
                </c:pt>
                <c:pt idx="26204">
                  <c:v>2.4643137254901957</c:v>
                </c:pt>
                <c:pt idx="26205">
                  <c:v>2.4643137254901957</c:v>
                </c:pt>
                <c:pt idx="26206">
                  <c:v>2.4643137254901957</c:v>
                </c:pt>
                <c:pt idx="26207">
                  <c:v>2.4643137254901957</c:v>
                </c:pt>
                <c:pt idx="26208">
                  <c:v>2.4643137254901957</c:v>
                </c:pt>
                <c:pt idx="26209">
                  <c:v>2.4643137254901957</c:v>
                </c:pt>
                <c:pt idx="26210">
                  <c:v>2.4643137254901957</c:v>
                </c:pt>
                <c:pt idx="26211">
                  <c:v>2.4643137254901957</c:v>
                </c:pt>
                <c:pt idx="26212">
                  <c:v>2.4643137254901957</c:v>
                </c:pt>
                <c:pt idx="26213">
                  <c:v>2.4643137254901957</c:v>
                </c:pt>
                <c:pt idx="26214">
                  <c:v>2.4643137254901957</c:v>
                </c:pt>
                <c:pt idx="26215">
                  <c:v>2.4643137254901957</c:v>
                </c:pt>
                <c:pt idx="26216">
                  <c:v>2.4643137254901957</c:v>
                </c:pt>
                <c:pt idx="26217">
                  <c:v>2.4643137254901957</c:v>
                </c:pt>
                <c:pt idx="26218">
                  <c:v>2.4643137254901957</c:v>
                </c:pt>
                <c:pt idx="26219">
                  <c:v>2.4643137254901957</c:v>
                </c:pt>
                <c:pt idx="26220">
                  <c:v>2.4643137254901957</c:v>
                </c:pt>
                <c:pt idx="26221">
                  <c:v>2.4643137254901957</c:v>
                </c:pt>
                <c:pt idx="26222">
                  <c:v>2.4643137254901957</c:v>
                </c:pt>
                <c:pt idx="26223">
                  <c:v>2.4643137254901957</c:v>
                </c:pt>
                <c:pt idx="26224">
                  <c:v>2.4643137254901957</c:v>
                </c:pt>
                <c:pt idx="26225">
                  <c:v>2.4643137254901957</c:v>
                </c:pt>
                <c:pt idx="26226">
                  <c:v>2.4643137254901957</c:v>
                </c:pt>
                <c:pt idx="26227">
                  <c:v>2.4643137254901957</c:v>
                </c:pt>
                <c:pt idx="26228">
                  <c:v>2.4643137254901957</c:v>
                </c:pt>
                <c:pt idx="26229">
                  <c:v>2.4643137254901957</c:v>
                </c:pt>
                <c:pt idx="26230">
                  <c:v>2.4643137254901957</c:v>
                </c:pt>
                <c:pt idx="26231">
                  <c:v>2.4643137254901957</c:v>
                </c:pt>
                <c:pt idx="26232">
                  <c:v>2.4643137254901957</c:v>
                </c:pt>
                <c:pt idx="26233">
                  <c:v>2.4643137254901957</c:v>
                </c:pt>
                <c:pt idx="26234">
                  <c:v>2.4643137254901957</c:v>
                </c:pt>
                <c:pt idx="26235">
                  <c:v>2.4643137254901957</c:v>
                </c:pt>
                <c:pt idx="26236">
                  <c:v>2.4643137254901957</c:v>
                </c:pt>
                <c:pt idx="26237">
                  <c:v>2.4643137254901957</c:v>
                </c:pt>
                <c:pt idx="26238">
                  <c:v>2.4643137254901957</c:v>
                </c:pt>
                <c:pt idx="26239">
                  <c:v>2.4643137254901957</c:v>
                </c:pt>
                <c:pt idx="26240">
                  <c:v>2.4643137254901957</c:v>
                </c:pt>
                <c:pt idx="26241">
                  <c:v>2.4643137254901957</c:v>
                </c:pt>
                <c:pt idx="26242">
                  <c:v>2.4643137254901957</c:v>
                </c:pt>
                <c:pt idx="26243">
                  <c:v>2.4643137254901957</c:v>
                </c:pt>
                <c:pt idx="26244">
                  <c:v>2.4643137254901957</c:v>
                </c:pt>
                <c:pt idx="26245">
                  <c:v>2.4643137254901957</c:v>
                </c:pt>
                <c:pt idx="26246">
                  <c:v>2.4643137254901957</c:v>
                </c:pt>
                <c:pt idx="26247">
                  <c:v>2.4643137254901957</c:v>
                </c:pt>
                <c:pt idx="26248">
                  <c:v>2.4643137254901957</c:v>
                </c:pt>
                <c:pt idx="26249">
                  <c:v>2.4643137254901957</c:v>
                </c:pt>
                <c:pt idx="26250">
                  <c:v>2.4643137254901957</c:v>
                </c:pt>
                <c:pt idx="26251">
                  <c:v>2.4643137254901957</c:v>
                </c:pt>
                <c:pt idx="26252">
                  <c:v>2.4643137254901957</c:v>
                </c:pt>
                <c:pt idx="26253">
                  <c:v>2.4643137254901957</c:v>
                </c:pt>
                <c:pt idx="26254">
                  <c:v>2.4643137254901957</c:v>
                </c:pt>
                <c:pt idx="26255">
                  <c:v>2.4643137254901957</c:v>
                </c:pt>
                <c:pt idx="26256">
                  <c:v>2.4643137254901957</c:v>
                </c:pt>
                <c:pt idx="26257">
                  <c:v>2.4643137254901957</c:v>
                </c:pt>
                <c:pt idx="26258">
                  <c:v>2.4643137254901957</c:v>
                </c:pt>
                <c:pt idx="26259">
                  <c:v>2.4643137254901957</c:v>
                </c:pt>
                <c:pt idx="26260">
                  <c:v>2.4643137254901957</c:v>
                </c:pt>
                <c:pt idx="26261">
                  <c:v>2.4643137254901957</c:v>
                </c:pt>
                <c:pt idx="26262">
                  <c:v>2.4643137254901957</c:v>
                </c:pt>
                <c:pt idx="26263">
                  <c:v>2.4643137254901957</c:v>
                </c:pt>
                <c:pt idx="26264">
                  <c:v>2.4643137254901957</c:v>
                </c:pt>
                <c:pt idx="26265">
                  <c:v>2.4643137254901957</c:v>
                </c:pt>
                <c:pt idx="26266">
                  <c:v>2.4643137254901957</c:v>
                </c:pt>
                <c:pt idx="26267">
                  <c:v>2.4643137254901957</c:v>
                </c:pt>
                <c:pt idx="26268">
                  <c:v>2.4643137254901957</c:v>
                </c:pt>
                <c:pt idx="26269">
                  <c:v>2.4643137254901957</c:v>
                </c:pt>
                <c:pt idx="26270">
                  <c:v>2.4643137254901957</c:v>
                </c:pt>
                <c:pt idx="26271">
                  <c:v>2.4643137254901957</c:v>
                </c:pt>
                <c:pt idx="26272">
                  <c:v>2.4643137254901957</c:v>
                </c:pt>
                <c:pt idx="26273">
                  <c:v>2.4643137254901957</c:v>
                </c:pt>
                <c:pt idx="26274">
                  <c:v>2.4643137254901957</c:v>
                </c:pt>
                <c:pt idx="26275">
                  <c:v>2.4643137254901957</c:v>
                </c:pt>
                <c:pt idx="26276">
                  <c:v>2.4643137254901957</c:v>
                </c:pt>
                <c:pt idx="26277">
                  <c:v>2.4643137254901957</c:v>
                </c:pt>
                <c:pt idx="26278">
                  <c:v>2.4643137254901957</c:v>
                </c:pt>
                <c:pt idx="26279">
                  <c:v>2.4643137254901957</c:v>
                </c:pt>
                <c:pt idx="26280">
                  <c:v>2.4643137254901957</c:v>
                </c:pt>
                <c:pt idx="26281">
                  <c:v>2.4643137254901957</c:v>
                </c:pt>
                <c:pt idx="26282">
                  <c:v>2.4643137254901957</c:v>
                </c:pt>
                <c:pt idx="26283">
                  <c:v>2.4643137254901957</c:v>
                </c:pt>
                <c:pt idx="26284">
                  <c:v>2.4643137254901957</c:v>
                </c:pt>
                <c:pt idx="26285">
                  <c:v>2.4643137254901957</c:v>
                </c:pt>
                <c:pt idx="26286">
                  <c:v>2.4643137254901957</c:v>
                </c:pt>
                <c:pt idx="26287">
                  <c:v>2.4643137254901957</c:v>
                </c:pt>
                <c:pt idx="26288">
                  <c:v>2.4643137254901957</c:v>
                </c:pt>
                <c:pt idx="26289">
                  <c:v>2.4643137254901957</c:v>
                </c:pt>
                <c:pt idx="26290">
                  <c:v>2.4643137254901957</c:v>
                </c:pt>
                <c:pt idx="26291">
                  <c:v>2.4643137254901957</c:v>
                </c:pt>
                <c:pt idx="26292">
                  <c:v>2.4643137254901957</c:v>
                </c:pt>
                <c:pt idx="26293">
                  <c:v>2.4643137254901957</c:v>
                </c:pt>
                <c:pt idx="26294">
                  <c:v>2.4643137254901957</c:v>
                </c:pt>
                <c:pt idx="26295">
                  <c:v>2.4643137254901957</c:v>
                </c:pt>
                <c:pt idx="26296">
                  <c:v>2.4643137254901957</c:v>
                </c:pt>
                <c:pt idx="26297">
                  <c:v>2.4643137254901957</c:v>
                </c:pt>
                <c:pt idx="26298">
                  <c:v>2.4643137254901957</c:v>
                </c:pt>
                <c:pt idx="26299">
                  <c:v>2.4643137254901957</c:v>
                </c:pt>
                <c:pt idx="26300">
                  <c:v>2.4643137254901957</c:v>
                </c:pt>
                <c:pt idx="26301">
                  <c:v>2.4643137254901957</c:v>
                </c:pt>
                <c:pt idx="26302">
                  <c:v>2.4643137254901957</c:v>
                </c:pt>
                <c:pt idx="26303">
                  <c:v>2.4643137254901957</c:v>
                </c:pt>
                <c:pt idx="26304">
                  <c:v>2.4643137254901957</c:v>
                </c:pt>
                <c:pt idx="26305">
                  <c:v>2.4643137254901957</c:v>
                </c:pt>
                <c:pt idx="26306">
                  <c:v>2.4643137254901957</c:v>
                </c:pt>
                <c:pt idx="26307">
                  <c:v>2.4643137254901957</c:v>
                </c:pt>
                <c:pt idx="26308">
                  <c:v>2.4643137254901957</c:v>
                </c:pt>
                <c:pt idx="26309">
                  <c:v>2.4643137254901957</c:v>
                </c:pt>
                <c:pt idx="26310">
                  <c:v>2.4643137254901957</c:v>
                </c:pt>
                <c:pt idx="26311">
                  <c:v>2.4643137254901957</c:v>
                </c:pt>
                <c:pt idx="26312">
                  <c:v>2.4643137254901957</c:v>
                </c:pt>
                <c:pt idx="26313">
                  <c:v>2.4643137254901957</c:v>
                </c:pt>
                <c:pt idx="26314">
                  <c:v>2.4643137254901957</c:v>
                </c:pt>
                <c:pt idx="26315">
                  <c:v>2.4643137254901957</c:v>
                </c:pt>
                <c:pt idx="26316">
                  <c:v>2.4643137254901957</c:v>
                </c:pt>
                <c:pt idx="26317">
                  <c:v>2.4643137254901957</c:v>
                </c:pt>
                <c:pt idx="26318">
                  <c:v>2.4643137254901957</c:v>
                </c:pt>
                <c:pt idx="26319">
                  <c:v>2.4643137254901957</c:v>
                </c:pt>
                <c:pt idx="26320">
                  <c:v>2.4643137254901957</c:v>
                </c:pt>
                <c:pt idx="26321">
                  <c:v>2.4643137254901957</c:v>
                </c:pt>
                <c:pt idx="26322">
                  <c:v>2.4643137254901957</c:v>
                </c:pt>
                <c:pt idx="26323">
                  <c:v>2.4643137254901957</c:v>
                </c:pt>
                <c:pt idx="26324">
                  <c:v>2.4643137254901957</c:v>
                </c:pt>
                <c:pt idx="26325">
                  <c:v>2.4643137254901957</c:v>
                </c:pt>
                <c:pt idx="26326">
                  <c:v>2.4643137254901957</c:v>
                </c:pt>
                <c:pt idx="26327">
                  <c:v>2.4643137254901957</c:v>
                </c:pt>
                <c:pt idx="26328">
                  <c:v>2.4643137254901957</c:v>
                </c:pt>
                <c:pt idx="26329">
                  <c:v>2.4643137254901957</c:v>
                </c:pt>
                <c:pt idx="26330">
                  <c:v>2.4643137254901957</c:v>
                </c:pt>
                <c:pt idx="26331">
                  <c:v>2.4643137254901957</c:v>
                </c:pt>
                <c:pt idx="26332">
                  <c:v>2.4643137254901957</c:v>
                </c:pt>
                <c:pt idx="26333">
                  <c:v>2.4643137254901957</c:v>
                </c:pt>
                <c:pt idx="26334">
                  <c:v>2.4643137254901957</c:v>
                </c:pt>
                <c:pt idx="26335">
                  <c:v>2.4643137254901957</c:v>
                </c:pt>
                <c:pt idx="26336">
                  <c:v>2.4643137254901957</c:v>
                </c:pt>
                <c:pt idx="26337">
                  <c:v>2.4643137254901957</c:v>
                </c:pt>
                <c:pt idx="26338">
                  <c:v>2.4643137254901957</c:v>
                </c:pt>
                <c:pt idx="26339">
                  <c:v>2.4643137254901957</c:v>
                </c:pt>
                <c:pt idx="26340">
                  <c:v>2.4643137254901957</c:v>
                </c:pt>
                <c:pt idx="26341">
                  <c:v>2.4643137254901957</c:v>
                </c:pt>
                <c:pt idx="26342">
                  <c:v>2.4643137254901957</c:v>
                </c:pt>
                <c:pt idx="26343">
                  <c:v>2.4643137254901957</c:v>
                </c:pt>
                <c:pt idx="26344">
                  <c:v>2.4643137254901957</c:v>
                </c:pt>
                <c:pt idx="26345">
                  <c:v>2.4643137254901957</c:v>
                </c:pt>
                <c:pt idx="26346">
                  <c:v>2.4643137254901957</c:v>
                </c:pt>
                <c:pt idx="26347">
                  <c:v>2.4643137254901957</c:v>
                </c:pt>
                <c:pt idx="26348">
                  <c:v>2.4643137254901957</c:v>
                </c:pt>
                <c:pt idx="26349">
                  <c:v>2.4643137254901957</c:v>
                </c:pt>
                <c:pt idx="26350">
                  <c:v>2.4643137254901957</c:v>
                </c:pt>
                <c:pt idx="26351">
                  <c:v>2.4643137254901957</c:v>
                </c:pt>
                <c:pt idx="26352">
                  <c:v>2.4643137254901957</c:v>
                </c:pt>
                <c:pt idx="26353">
                  <c:v>2.4643137254901957</c:v>
                </c:pt>
                <c:pt idx="26354">
                  <c:v>2.4643137254901957</c:v>
                </c:pt>
                <c:pt idx="26355">
                  <c:v>2.4643137254901957</c:v>
                </c:pt>
                <c:pt idx="26356">
                  <c:v>2.4643137254901957</c:v>
                </c:pt>
                <c:pt idx="26357">
                  <c:v>2.4643137254901957</c:v>
                </c:pt>
                <c:pt idx="26358">
                  <c:v>2.4643137254901957</c:v>
                </c:pt>
                <c:pt idx="26359">
                  <c:v>2.4643137254901957</c:v>
                </c:pt>
                <c:pt idx="26360">
                  <c:v>2.4643137254901957</c:v>
                </c:pt>
                <c:pt idx="26361">
                  <c:v>2.4643137254901957</c:v>
                </c:pt>
                <c:pt idx="26362">
                  <c:v>2.4643137254901957</c:v>
                </c:pt>
                <c:pt idx="26363">
                  <c:v>2.4643137254901957</c:v>
                </c:pt>
                <c:pt idx="26364">
                  <c:v>2.4643137254901957</c:v>
                </c:pt>
                <c:pt idx="26365">
                  <c:v>2.4643137254901957</c:v>
                </c:pt>
                <c:pt idx="26366">
                  <c:v>2.4643137254901957</c:v>
                </c:pt>
                <c:pt idx="26367">
                  <c:v>2.4643137254901957</c:v>
                </c:pt>
                <c:pt idx="26368">
                  <c:v>2.4643137254901957</c:v>
                </c:pt>
                <c:pt idx="26369">
                  <c:v>2.4643137254901957</c:v>
                </c:pt>
                <c:pt idx="26370">
                  <c:v>2.4643137254901957</c:v>
                </c:pt>
                <c:pt idx="26371">
                  <c:v>2.4643137254901957</c:v>
                </c:pt>
                <c:pt idx="26372">
                  <c:v>2.4643137254901957</c:v>
                </c:pt>
                <c:pt idx="26373">
                  <c:v>2.4643137254901957</c:v>
                </c:pt>
                <c:pt idx="26374">
                  <c:v>2.4643137254901957</c:v>
                </c:pt>
                <c:pt idx="26375">
                  <c:v>2.4643137254901957</c:v>
                </c:pt>
                <c:pt idx="26376">
                  <c:v>2.4643137254901957</c:v>
                </c:pt>
                <c:pt idx="26377">
                  <c:v>2.4643137254901957</c:v>
                </c:pt>
                <c:pt idx="26378">
                  <c:v>2.4643137254901957</c:v>
                </c:pt>
                <c:pt idx="26379">
                  <c:v>2.4643137254901957</c:v>
                </c:pt>
                <c:pt idx="26380">
                  <c:v>2.4643137254901957</c:v>
                </c:pt>
                <c:pt idx="26381">
                  <c:v>2.4643137254901957</c:v>
                </c:pt>
                <c:pt idx="26382">
                  <c:v>2.4643137254901957</c:v>
                </c:pt>
                <c:pt idx="26383">
                  <c:v>2.4643137254901957</c:v>
                </c:pt>
                <c:pt idx="26384">
                  <c:v>2.4643137254901957</c:v>
                </c:pt>
                <c:pt idx="26385">
                  <c:v>2.4643137254901957</c:v>
                </c:pt>
                <c:pt idx="26386">
                  <c:v>2.4643137254901957</c:v>
                </c:pt>
                <c:pt idx="26387">
                  <c:v>2.4643137254901957</c:v>
                </c:pt>
                <c:pt idx="26388">
                  <c:v>2.4643137254901957</c:v>
                </c:pt>
                <c:pt idx="26389">
                  <c:v>2.4643137254901957</c:v>
                </c:pt>
                <c:pt idx="26390">
                  <c:v>2.4643137254901957</c:v>
                </c:pt>
                <c:pt idx="26391">
                  <c:v>2.4643137254901957</c:v>
                </c:pt>
                <c:pt idx="26392">
                  <c:v>2.4643137254901957</c:v>
                </c:pt>
                <c:pt idx="26393">
                  <c:v>2.4643137254901957</c:v>
                </c:pt>
                <c:pt idx="26394">
                  <c:v>2.4643137254901957</c:v>
                </c:pt>
                <c:pt idx="26395">
                  <c:v>2.4643137254901957</c:v>
                </c:pt>
                <c:pt idx="26396">
                  <c:v>2.4643137254901957</c:v>
                </c:pt>
                <c:pt idx="26397">
                  <c:v>2.4643137254901957</c:v>
                </c:pt>
                <c:pt idx="26398">
                  <c:v>2.4643137254901957</c:v>
                </c:pt>
                <c:pt idx="26399">
                  <c:v>2.4643137254901957</c:v>
                </c:pt>
                <c:pt idx="26400">
                  <c:v>2.4643137254901957</c:v>
                </c:pt>
                <c:pt idx="26401">
                  <c:v>2.4643137254901957</c:v>
                </c:pt>
                <c:pt idx="26402">
                  <c:v>2.4643137254901957</c:v>
                </c:pt>
                <c:pt idx="26403">
                  <c:v>2.4643137254901957</c:v>
                </c:pt>
                <c:pt idx="26404">
                  <c:v>2.4643137254901957</c:v>
                </c:pt>
                <c:pt idx="26405">
                  <c:v>2.4643137254901957</c:v>
                </c:pt>
                <c:pt idx="26406">
                  <c:v>2.4643137254901957</c:v>
                </c:pt>
                <c:pt idx="26407">
                  <c:v>2.4643137254901957</c:v>
                </c:pt>
                <c:pt idx="26408">
                  <c:v>2.4643137254901957</c:v>
                </c:pt>
                <c:pt idx="26409">
                  <c:v>2.4643137254901957</c:v>
                </c:pt>
                <c:pt idx="26410">
                  <c:v>2.4643137254901957</c:v>
                </c:pt>
                <c:pt idx="26411">
                  <c:v>2.4643137254901957</c:v>
                </c:pt>
                <c:pt idx="26412">
                  <c:v>2.4643137254901957</c:v>
                </c:pt>
                <c:pt idx="26413">
                  <c:v>2.4643137254901957</c:v>
                </c:pt>
                <c:pt idx="26414">
                  <c:v>2.4643137254901957</c:v>
                </c:pt>
                <c:pt idx="26415">
                  <c:v>2.4643137254901957</c:v>
                </c:pt>
                <c:pt idx="26416">
                  <c:v>2.4643137254901957</c:v>
                </c:pt>
                <c:pt idx="26417">
                  <c:v>2.4643137254901957</c:v>
                </c:pt>
                <c:pt idx="26418">
                  <c:v>2.4643137254901957</c:v>
                </c:pt>
                <c:pt idx="26419">
                  <c:v>2.4643137254901957</c:v>
                </c:pt>
                <c:pt idx="26420">
                  <c:v>2.4643137254901957</c:v>
                </c:pt>
                <c:pt idx="26421">
                  <c:v>2.4643137254901957</c:v>
                </c:pt>
                <c:pt idx="26422">
                  <c:v>2.4643137254901957</c:v>
                </c:pt>
                <c:pt idx="26423">
                  <c:v>2.4643137254901957</c:v>
                </c:pt>
                <c:pt idx="26424">
                  <c:v>2.4643137254901957</c:v>
                </c:pt>
                <c:pt idx="26425">
                  <c:v>2.4643137254901957</c:v>
                </c:pt>
                <c:pt idx="26426">
                  <c:v>2.4643137254901957</c:v>
                </c:pt>
                <c:pt idx="26427">
                  <c:v>2.4643137254901957</c:v>
                </c:pt>
                <c:pt idx="26428">
                  <c:v>2.4643137254901957</c:v>
                </c:pt>
                <c:pt idx="26429">
                  <c:v>2.4643137254901957</c:v>
                </c:pt>
                <c:pt idx="26430">
                  <c:v>2.4643137254901957</c:v>
                </c:pt>
                <c:pt idx="26431">
                  <c:v>2.4643137254901957</c:v>
                </c:pt>
                <c:pt idx="26432">
                  <c:v>2.4643137254901957</c:v>
                </c:pt>
                <c:pt idx="26433">
                  <c:v>2.4643137254901957</c:v>
                </c:pt>
                <c:pt idx="26434">
                  <c:v>2.4643137254901957</c:v>
                </c:pt>
                <c:pt idx="26435">
                  <c:v>2.4643137254901957</c:v>
                </c:pt>
                <c:pt idx="26436">
                  <c:v>2.4643137254901957</c:v>
                </c:pt>
                <c:pt idx="26437">
                  <c:v>2.4643137254901957</c:v>
                </c:pt>
                <c:pt idx="26438">
                  <c:v>2.4643137254901957</c:v>
                </c:pt>
                <c:pt idx="26439">
                  <c:v>2.4643137254901957</c:v>
                </c:pt>
                <c:pt idx="26440">
                  <c:v>2.4643137254901957</c:v>
                </c:pt>
                <c:pt idx="26441">
                  <c:v>2.4643137254901957</c:v>
                </c:pt>
                <c:pt idx="26442">
                  <c:v>2.4643137254901957</c:v>
                </c:pt>
                <c:pt idx="26443">
                  <c:v>2.4643137254901957</c:v>
                </c:pt>
                <c:pt idx="26444">
                  <c:v>2.4643137254901957</c:v>
                </c:pt>
                <c:pt idx="26445">
                  <c:v>2.4643137254901957</c:v>
                </c:pt>
                <c:pt idx="26446">
                  <c:v>2.4643137254901957</c:v>
                </c:pt>
                <c:pt idx="26447">
                  <c:v>2.4643137254901957</c:v>
                </c:pt>
                <c:pt idx="26448">
                  <c:v>2.4643137254901957</c:v>
                </c:pt>
                <c:pt idx="26449">
                  <c:v>2.4643137254901957</c:v>
                </c:pt>
                <c:pt idx="26450">
                  <c:v>2.4643137254901957</c:v>
                </c:pt>
                <c:pt idx="26451">
                  <c:v>2.4643137254901957</c:v>
                </c:pt>
                <c:pt idx="26452">
                  <c:v>2.4643137254901957</c:v>
                </c:pt>
                <c:pt idx="26453">
                  <c:v>2.4643137254901957</c:v>
                </c:pt>
                <c:pt idx="26454">
                  <c:v>2.4643137254901957</c:v>
                </c:pt>
                <c:pt idx="26455">
                  <c:v>2.4643137254901957</c:v>
                </c:pt>
                <c:pt idx="26456">
                  <c:v>2.4643137254901957</c:v>
                </c:pt>
                <c:pt idx="26457">
                  <c:v>2.4643137254901957</c:v>
                </c:pt>
                <c:pt idx="26458">
                  <c:v>2.4643137254901957</c:v>
                </c:pt>
                <c:pt idx="26459">
                  <c:v>2.4643137254901957</c:v>
                </c:pt>
                <c:pt idx="26460">
                  <c:v>2.4643137254901957</c:v>
                </c:pt>
                <c:pt idx="26461">
                  <c:v>2.4643137254901957</c:v>
                </c:pt>
                <c:pt idx="26462">
                  <c:v>2.4643137254901957</c:v>
                </c:pt>
                <c:pt idx="26463">
                  <c:v>2.4643137254901957</c:v>
                </c:pt>
                <c:pt idx="26464">
                  <c:v>2.4643137254901957</c:v>
                </c:pt>
                <c:pt idx="26465">
                  <c:v>2.4643137254901957</c:v>
                </c:pt>
                <c:pt idx="26466">
                  <c:v>2.4643137254901957</c:v>
                </c:pt>
                <c:pt idx="26467">
                  <c:v>2.4643137254901957</c:v>
                </c:pt>
                <c:pt idx="26468">
                  <c:v>2.4643137254901957</c:v>
                </c:pt>
                <c:pt idx="26469">
                  <c:v>2.4643137254901957</c:v>
                </c:pt>
                <c:pt idx="26470">
                  <c:v>2.4643137254901957</c:v>
                </c:pt>
                <c:pt idx="26471">
                  <c:v>2.4643137254901957</c:v>
                </c:pt>
                <c:pt idx="26472">
                  <c:v>2.4643137254901957</c:v>
                </c:pt>
                <c:pt idx="26473">
                  <c:v>2.4643137254901957</c:v>
                </c:pt>
                <c:pt idx="26474">
                  <c:v>2.4643137254901957</c:v>
                </c:pt>
                <c:pt idx="26475">
                  <c:v>2.4643137254901957</c:v>
                </c:pt>
                <c:pt idx="26476">
                  <c:v>2.4643137254901957</c:v>
                </c:pt>
                <c:pt idx="26477">
                  <c:v>2.4643137254901957</c:v>
                </c:pt>
                <c:pt idx="26478">
                  <c:v>2.4643137254901957</c:v>
                </c:pt>
                <c:pt idx="26479">
                  <c:v>2.4643137254901957</c:v>
                </c:pt>
                <c:pt idx="26480">
                  <c:v>2.4643137254901957</c:v>
                </c:pt>
                <c:pt idx="26481">
                  <c:v>2.4643137254901957</c:v>
                </c:pt>
                <c:pt idx="26482">
                  <c:v>2.4643137254901957</c:v>
                </c:pt>
                <c:pt idx="26483">
                  <c:v>2.4643137254901957</c:v>
                </c:pt>
                <c:pt idx="26484">
                  <c:v>2.4643137254901957</c:v>
                </c:pt>
                <c:pt idx="26485">
                  <c:v>2.4643137254901957</c:v>
                </c:pt>
                <c:pt idx="26486">
                  <c:v>2.4643137254901957</c:v>
                </c:pt>
                <c:pt idx="26487">
                  <c:v>2.4643137254901957</c:v>
                </c:pt>
                <c:pt idx="26488">
                  <c:v>2.4643137254901957</c:v>
                </c:pt>
                <c:pt idx="26489">
                  <c:v>2.4643137254901957</c:v>
                </c:pt>
                <c:pt idx="26490">
                  <c:v>2.4643137254901957</c:v>
                </c:pt>
                <c:pt idx="26491">
                  <c:v>2.4643137254901957</c:v>
                </c:pt>
                <c:pt idx="26492">
                  <c:v>2.4643137254901957</c:v>
                </c:pt>
                <c:pt idx="26493">
                  <c:v>2.4643137254901957</c:v>
                </c:pt>
                <c:pt idx="26494">
                  <c:v>2.4643137254901957</c:v>
                </c:pt>
                <c:pt idx="26495">
                  <c:v>2.4643137254901957</c:v>
                </c:pt>
                <c:pt idx="26496">
                  <c:v>2.4643137254901957</c:v>
                </c:pt>
                <c:pt idx="26497">
                  <c:v>2.4643137254901957</c:v>
                </c:pt>
                <c:pt idx="26498">
                  <c:v>2.4643137254901957</c:v>
                </c:pt>
                <c:pt idx="26499">
                  <c:v>2.4643137254901957</c:v>
                </c:pt>
                <c:pt idx="26500">
                  <c:v>2.4643137254901957</c:v>
                </c:pt>
                <c:pt idx="26501">
                  <c:v>2.4643137254901957</c:v>
                </c:pt>
                <c:pt idx="26502">
                  <c:v>2.4643137254901957</c:v>
                </c:pt>
                <c:pt idx="26503">
                  <c:v>2.4643137254901957</c:v>
                </c:pt>
                <c:pt idx="26504">
                  <c:v>2.4643137254901957</c:v>
                </c:pt>
                <c:pt idx="26505">
                  <c:v>2.4643137254901957</c:v>
                </c:pt>
                <c:pt idx="26506">
                  <c:v>2.4643137254901957</c:v>
                </c:pt>
                <c:pt idx="26507">
                  <c:v>2.4643137254901957</c:v>
                </c:pt>
                <c:pt idx="26508">
                  <c:v>2.4643137254901957</c:v>
                </c:pt>
                <c:pt idx="26509">
                  <c:v>2.4643137254901957</c:v>
                </c:pt>
                <c:pt idx="26510">
                  <c:v>2.4643137254901957</c:v>
                </c:pt>
                <c:pt idx="26511">
                  <c:v>2.4643137254901957</c:v>
                </c:pt>
                <c:pt idx="26512">
                  <c:v>2.4643137254901957</c:v>
                </c:pt>
                <c:pt idx="26513">
                  <c:v>2.4643137254901957</c:v>
                </c:pt>
                <c:pt idx="26514">
                  <c:v>2.4643137254901957</c:v>
                </c:pt>
                <c:pt idx="26515">
                  <c:v>2.4643137254901957</c:v>
                </c:pt>
                <c:pt idx="26516">
                  <c:v>2.4643137254901957</c:v>
                </c:pt>
                <c:pt idx="26517">
                  <c:v>2.4643137254901957</c:v>
                </c:pt>
                <c:pt idx="26518">
                  <c:v>2.4643137254901957</c:v>
                </c:pt>
                <c:pt idx="26519">
                  <c:v>2.4643137254901957</c:v>
                </c:pt>
                <c:pt idx="26520">
                  <c:v>2.4643137254901957</c:v>
                </c:pt>
                <c:pt idx="26521">
                  <c:v>2.4643137254901957</c:v>
                </c:pt>
                <c:pt idx="26522">
                  <c:v>2.4643137254901957</c:v>
                </c:pt>
                <c:pt idx="26523">
                  <c:v>2.4643137254901957</c:v>
                </c:pt>
                <c:pt idx="26524">
                  <c:v>2.4643137254901957</c:v>
                </c:pt>
                <c:pt idx="26525">
                  <c:v>2.4643137254901957</c:v>
                </c:pt>
                <c:pt idx="26526">
                  <c:v>2.4643137254901957</c:v>
                </c:pt>
                <c:pt idx="26527">
                  <c:v>2.4643137254901957</c:v>
                </c:pt>
                <c:pt idx="26528">
                  <c:v>2.4643137254901957</c:v>
                </c:pt>
                <c:pt idx="26529">
                  <c:v>2.4643137254901957</c:v>
                </c:pt>
                <c:pt idx="26530">
                  <c:v>2.4643137254901957</c:v>
                </c:pt>
                <c:pt idx="26531">
                  <c:v>2.4643137254901957</c:v>
                </c:pt>
                <c:pt idx="26532">
                  <c:v>2.4643137254901957</c:v>
                </c:pt>
                <c:pt idx="26533">
                  <c:v>2.4643137254901957</c:v>
                </c:pt>
                <c:pt idx="26534">
                  <c:v>2.4643137254901957</c:v>
                </c:pt>
                <c:pt idx="26535">
                  <c:v>2.4643137254901957</c:v>
                </c:pt>
                <c:pt idx="26536">
                  <c:v>2.4643137254901957</c:v>
                </c:pt>
                <c:pt idx="26537">
                  <c:v>2.4643137254901957</c:v>
                </c:pt>
                <c:pt idx="26538">
                  <c:v>2.4643137254901957</c:v>
                </c:pt>
                <c:pt idx="26539">
                  <c:v>2.4643137254901957</c:v>
                </c:pt>
                <c:pt idx="26540">
                  <c:v>2.4643137254901957</c:v>
                </c:pt>
                <c:pt idx="26541">
                  <c:v>2.4643137254901957</c:v>
                </c:pt>
                <c:pt idx="26542">
                  <c:v>2.4643137254901957</c:v>
                </c:pt>
                <c:pt idx="26543">
                  <c:v>2.4643137254901957</c:v>
                </c:pt>
                <c:pt idx="26544">
                  <c:v>2.4643137254901957</c:v>
                </c:pt>
                <c:pt idx="26545">
                  <c:v>2.4643137254901957</c:v>
                </c:pt>
                <c:pt idx="26546">
                  <c:v>2.4643137254901957</c:v>
                </c:pt>
                <c:pt idx="26547">
                  <c:v>2.4643137254901957</c:v>
                </c:pt>
                <c:pt idx="26548">
                  <c:v>2.4643137254901957</c:v>
                </c:pt>
                <c:pt idx="26549">
                  <c:v>2.4643137254901957</c:v>
                </c:pt>
                <c:pt idx="26550">
                  <c:v>2.4643137254901957</c:v>
                </c:pt>
                <c:pt idx="26551">
                  <c:v>2.4643137254901957</c:v>
                </c:pt>
                <c:pt idx="26552">
                  <c:v>2.4643137254901957</c:v>
                </c:pt>
                <c:pt idx="26553">
                  <c:v>2.4643137254901957</c:v>
                </c:pt>
                <c:pt idx="26554">
                  <c:v>2.4643137254901957</c:v>
                </c:pt>
                <c:pt idx="26555">
                  <c:v>2.4643137254901957</c:v>
                </c:pt>
                <c:pt idx="26556">
                  <c:v>2.4643137254901957</c:v>
                </c:pt>
                <c:pt idx="26557">
                  <c:v>2.4643137254901957</c:v>
                </c:pt>
                <c:pt idx="26558">
                  <c:v>2.4643137254901957</c:v>
                </c:pt>
                <c:pt idx="26559">
                  <c:v>2.4643137254901957</c:v>
                </c:pt>
                <c:pt idx="26560">
                  <c:v>2.4643137254901957</c:v>
                </c:pt>
                <c:pt idx="26561">
                  <c:v>2.4643137254901957</c:v>
                </c:pt>
                <c:pt idx="26562">
                  <c:v>2.4643137254901957</c:v>
                </c:pt>
                <c:pt idx="26563">
                  <c:v>2.4643137254901957</c:v>
                </c:pt>
                <c:pt idx="26564">
                  <c:v>2.4643137254901957</c:v>
                </c:pt>
                <c:pt idx="26565">
                  <c:v>2.4643137254901957</c:v>
                </c:pt>
                <c:pt idx="26566">
                  <c:v>2.4643137254901957</c:v>
                </c:pt>
                <c:pt idx="26567">
                  <c:v>2.4643137254901957</c:v>
                </c:pt>
                <c:pt idx="26568">
                  <c:v>2.4643137254901957</c:v>
                </c:pt>
                <c:pt idx="26569">
                  <c:v>2.4643137254901957</c:v>
                </c:pt>
                <c:pt idx="26570">
                  <c:v>2.4643137254901957</c:v>
                </c:pt>
                <c:pt idx="26571">
                  <c:v>2.4643137254901957</c:v>
                </c:pt>
                <c:pt idx="26572">
                  <c:v>2.4643137254901957</c:v>
                </c:pt>
                <c:pt idx="26573">
                  <c:v>2.4643137254901957</c:v>
                </c:pt>
                <c:pt idx="26574">
                  <c:v>2.4643137254901957</c:v>
                </c:pt>
                <c:pt idx="26575">
                  <c:v>2.4643137254901957</c:v>
                </c:pt>
                <c:pt idx="26576">
                  <c:v>2.4643137254901957</c:v>
                </c:pt>
                <c:pt idx="26577">
                  <c:v>2.4643137254901957</c:v>
                </c:pt>
                <c:pt idx="26578">
                  <c:v>2.4643137254901957</c:v>
                </c:pt>
                <c:pt idx="26579">
                  <c:v>2.4643137254901957</c:v>
                </c:pt>
                <c:pt idx="26580">
                  <c:v>2.4643137254901957</c:v>
                </c:pt>
                <c:pt idx="26581">
                  <c:v>2.4643137254901957</c:v>
                </c:pt>
                <c:pt idx="26582">
                  <c:v>2.4643137254901957</c:v>
                </c:pt>
                <c:pt idx="26583">
                  <c:v>2.4643137254901957</c:v>
                </c:pt>
                <c:pt idx="26584">
                  <c:v>2.4643137254901957</c:v>
                </c:pt>
                <c:pt idx="26585">
                  <c:v>2.4643137254901957</c:v>
                </c:pt>
                <c:pt idx="26586">
                  <c:v>2.4643137254901957</c:v>
                </c:pt>
                <c:pt idx="26587">
                  <c:v>2.4643137254901957</c:v>
                </c:pt>
                <c:pt idx="26588">
                  <c:v>2.4643137254901957</c:v>
                </c:pt>
                <c:pt idx="26589">
                  <c:v>2.4643137254901957</c:v>
                </c:pt>
                <c:pt idx="26590">
                  <c:v>2.4643137254901957</c:v>
                </c:pt>
                <c:pt idx="26591">
                  <c:v>2.4643137254901957</c:v>
                </c:pt>
                <c:pt idx="26592">
                  <c:v>2.4643137254901957</c:v>
                </c:pt>
                <c:pt idx="26593">
                  <c:v>2.4643137254901957</c:v>
                </c:pt>
                <c:pt idx="26594">
                  <c:v>2.4643137254901957</c:v>
                </c:pt>
                <c:pt idx="26595">
                  <c:v>2.4643137254901957</c:v>
                </c:pt>
                <c:pt idx="26596">
                  <c:v>2.4643137254901957</c:v>
                </c:pt>
                <c:pt idx="26597">
                  <c:v>2.4643137254901957</c:v>
                </c:pt>
                <c:pt idx="26598">
                  <c:v>2.4643137254901957</c:v>
                </c:pt>
                <c:pt idx="26599">
                  <c:v>2.4643137254901957</c:v>
                </c:pt>
                <c:pt idx="26600">
                  <c:v>2.4643137254901957</c:v>
                </c:pt>
                <c:pt idx="26601">
                  <c:v>2.4643137254901957</c:v>
                </c:pt>
                <c:pt idx="26602">
                  <c:v>2.4643137254901957</c:v>
                </c:pt>
                <c:pt idx="26603">
                  <c:v>2.4643137254901957</c:v>
                </c:pt>
                <c:pt idx="26604">
                  <c:v>2.4643137254901957</c:v>
                </c:pt>
                <c:pt idx="26605">
                  <c:v>2.4643137254901957</c:v>
                </c:pt>
                <c:pt idx="26606">
                  <c:v>2.4643137254901957</c:v>
                </c:pt>
                <c:pt idx="26607">
                  <c:v>2.4643137254901957</c:v>
                </c:pt>
                <c:pt idx="26608">
                  <c:v>2.4643137254901957</c:v>
                </c:pt>
                <c:pt idx="26609">
                  <c:v>2.4643137254901957</c:v>
                </c:pt>
                <c:pt idx="26610">
                  <c:v>2.4643137254901957</c:v>
                </c:pt>
                <c:pt idx="26611">
                  <c:v>2.4643137254901957</c:v>
                </c:pt>
                <c:pt idx="26612">
                  <c:v>2.4643137254901957</c:v>
                </c:pt>
                <c:pt idx="26613">
                  <c:v>2.4643137254901957</c:v>
                </c:pt>
                <c:pt idx="26614">
                  <c:v>2.4643137254901957</c:v>
                </c:pt>
                <c:pt idx="26615">
                  <c:v>2.4643137254901957</c:v>
                </c:pt>
                <c:pt idx="26616">
                  <c:v>2.4643137254901957</c:v>
                </c:pt>
                <c:pt idx="26617">
                  <c:v>2.4643137254901957</c:v>
                </c:pt>
                <c:pt idx="26618">
                  <c:v>2.4643137254901957</c:v>
                </c:pt>
                <c:pt idx="26619">
                  <c:v>2.4643137254901957</c:v>
                </c:pt>
                <c:pt idx="26620">
                  <c:v>2.4643137254901957</c:v>
                </c:pt>
                <c:pt idx="26621">
                  <c:v>2.4643137254901957</c:v>
                </c:pt>
                <c:pt idx="26622">
                  <c:v>2.4643137254901957</c:v>
                </c:pt>
                <c:pt idx="26623">
                  <c:v>2.4643137254901957</c:v>
                </c:pt>
                <c:pt idx="26624">
                  <c:v>2.4643137254901957</c:v>
                </c:pt>
                <c:pt idx="26625">
                  <c:v>2.4643137254901957</c:v>
                </c:pt>
                <c:pt idx="26626">
                  <c:v>2.4643137254901957</c:v>
                </c:pt>
                <c:pt idx="26627">
                  <c:v>2.4643137254901957</c:v>
                </c:pt>
                <c:pt idx="26628">
                  <c:v>2.4643137254901957</c:v>
                </c:pt>
                <c:pt idx="26629">
                  <c:v>2.4643137254901957</c:v>
                </c:pt>
                <c:pt idx="26630">
                  <c:v>2.4643137254901957</c:v>
                </c:pt>
                <c:pt idx="26631">
                  <c:v>2.4643137254901957</c:v>
                </c:pt>
                <c:pt idx="26632">
                  <c:v>2.4643137254901957</c:v>
                </c:pt>
                <c:pt idx="26633">
                  <c:v>2.4643137254901957</c:v>
                </c:pt>
                <c:pt idx="26634">
                  <c:v>2.4643137254901957</c:v>
                </c:pt>
                <c:pt idx="26635">
                  <c:v>2.4643137254901957</c:v>
                </c:pt>
                <c:pt idx="26636">
                  <c:v>2.4643137254901957</c:v>
                </c:pt>
                <c:pt idx="26637">
                  <c:v>2.4643137254901957</c:v>
                </c:pt>
                <c:pt idx="26638">
                  <c:v>2.4643137254901957</c:v>
                </c:pt>
                <c:pt idx="26639">
                  <c:v>2.4643137254901957</c:v>
                </c:pt>
                <c:pt idx="26640">
                  <c:v>2.4643137254901957</c:v>
                </c:pt>
                <c:pt idx="26641">
                  <c:v>2.4643137254901957</c:v>
                </c:pt>
                <c:pt idx="26642">
                  <c:v>2.4643137254901957</c:v>
                </c:pt>
                <c:pt idx="26643">
                  <c:v>2.4643137254901957</c:v>
                </c:pt>
                <c:pt idx="26644">
                  <c:v>2.4643137254901957</c:v>
                </c:pt>
                <c:pt idx="26645">
                  <c:v>2.4643137254901957</c:v>
                </c:pt>
                <c:pt idx="26646">
                  <c:v>2.4643137254901957</c:v>
                </c:pt>
                <c:pt idx="26647">
                  <c:v>2.4643137254901957</c:v>
                </c:pt>
                <c:pt idx="26648">
                  <c:v>2.4643137254901957</c:v>
                </c:pt>
                <c:pt idx="26649">
                  <c:v>2.4643137254901957</c:v>
                </c:pt>
                <c:pt idx="26650">
                  <c:v>2.4643137254901957</c:v>
                </c:pt>
                <c:pt idx="26651">
                  <c:v>2.4643137254901957</c:v>
                </c:pt>
                <c:pt idx="26652">
                  <c:v>2.4643137254901957</c:v>
                </c:pt>
                <c:pt idx="26653">
                  <c:v>2.4643137254901957</c:v>
                </c:pt>
                <c:pt idx="26654">
                  <c:v>2.4643137254901957</c:v>
                </c:pt>
                <c:pt idx="26655">
                  <c:v>2.4643137254901957</c:v>
                </c:pt>
                <c:pt idx="26656">
                  <c:v>2.4643137254901957</c:v>
                </c:pt>
                <c:pt idx="26657">
                  <c:v>2.4643137254901957</c:v>
                </c:pt>
                <c:pt idx="26658">
                  <c:v>2.4643137254901957</c:v>
                </c:pt>
                <c:pt idx="26659">
                  <c:v>2.4643137254901957</c:v>
                </c:pt>
                <c:pt idx="26660">
                  <c:v>2.4643137254901957</c:v>
                </c:pt>
                <c:pt idx="26661">
                  <c:v>2.4643137254901957</c:v>
                </c:pt>
                <c:pt idx="26662">
                  <c:v>2.4643137254901957</c:v>
                </c:pt>
                <c:pt idx="26663">
                  <c:v>2.4643137254901957</c:v>
                </c:pt>
                <c:pt idx="26664">
                  <c:v>2.4643137254901957</c:v>
                </c:pt>
                <c:pt idx="26665">
                  <c:v>2.4643137254901957</c:v>
                </c:pt>
                <c:pt idx="26666">
                  <c:v>2.4643137254901957</c:v>
                </c:pt>
                <c:pt idx="26667">
                  <c:v>2.4643137254901957</c:v>
                </c:pt>
                <c:pt idx="26668">
                  <c:v>2.4643137254901957</c:v>
                </c:pt>
                <c:pt idx="26669">
                  <c:v>2.4643137254901957</c:v>
                </c:pt>
                <c:pt idx="26670">
                  <c:v>2.4643137254901957</c:v>
                </c:pt>
                <c:pt idx="26671">
                  <c:v>2.4643137254901957</c:v>
                </c:pt>
                <c:pt idx="26672">
                  <c:v>2.4643137254901957</c:v>
                </c:pt>
                <c:pt idx="26673">
                  <c:v>2.4643137254901957</c:v>
                </c:pt>
                <c:pt idx="26674">
                  <c:v>2.4643137254901957</c:v>
                </c:pt>
                <c:pt idx="26675">
                  <c:v>2.4643137254901957</c:v>
                </c:pt>
                <c:pt idx="26676">
                  <c:v>2.4643137254901957</c:v>
                </c:pt>
                <c:pt idx="26677">
                  <c:v>2.4643137254901957</c:v>
                </c:pt>
                <c:pt idx="26678">
                  <c:v>2.4643137254901957</c:v>
                </c:pt>
                <c:pt idx="26679">
                  <c:v>2.4643137254901957</c:v>
                </c:pt>
                <c:pt idx="26680">
                  <c:v>2.4643137254901957</c:v>
                </c:pt>
                <c:pt idx="26681">
                  <c:v>2.4643137254901957</c:v>
                </c:pt>
                <c:pt idx="26682">
                  <c:v>2.4643137254901957</c:v>
                </c:pt>
                <c:pt idx="26683">
                  <c:v>2.4643137254901957</c:v>
                </c:pt>
                <c:pt idx="26684">
                  <c:v>2.4643137254901957</c:v>
                </c:pt>
                <c:pt idx="26685">
                  <c:v>2.4643137254901957</c:v>
                </c:pt>
                <c:pt idx="26686">
                  <c:v>2.4643137254901957</c:v>
                </c:pt>
                <c:pt idx="26687">
                  <c:v>2.4643137254901957</c:v>
                </c:pt>
                <c:pt idx="26688">
                  <c:v>2.4643137254901957</c:v>
                </c:pt>
                <c:pt idx="26689">
                  <c:v>2.4643137254901957</c:v>
                </c:pt>
                <c:pt idx="26690">
                  <c:v>2.4643137254901957</c:v>
                </c:pt>
                <c:pt idx="26691">
                  <c:v>2.4643137254901957</c:v>
                </c:pt>
                <c:pt idx="26692">
                  <c:v>2.4643137254901957</c:v>
                </c:pt>
                <c:pt idx="26693">
                  <c:v>2.4643137254901957</c:v>
                </c:pt>
                <c:pt idx="26694">
                  <c:v>2.4643137254901957</c:v>
                </c:pt>
                <c:pt idx="26695">
                  <c:v>2.4643137254901957</c:v>
                </c:pt>
                <c:pt idx="26696">
                  <c:v>2.4643137254901957</c:v>
                </c:pt>
                <c:pt idx="26697">
                  <c:v>2.4643137254901957</c:v>
                </c:pt>
                <c:pt idx="26698">
                  <c:v>2.4643137254901957</c:v>
                </c:pt>
                <c:pt idx="26699">
                  <c:v>2.4643137254901957</c:v>
                </c:pt>
                <c:pt idx="26700">
                  <c:v>2.4643137254901957</c:v>
                </c:pt>
                <c:pt idx="26701">
                  <c:v>2.4643137254901957</c:v>
                </c:pt>
                <c:pt idx="26702">
                  <c:v>2.4643137254901957</c:v>
                </c:pt>
                <c:pt idx="26703">
                  <c:v>2.4643137254901957</c:v>
                </c:pt>
                <c:pt idx="26704">
                  <c:v>2.4643137254901957</c:v>
                </c:pt>
                <c:pt idx="26705">
                  <c:v>2.4643137254901957</c:v>
                </c:pt>
                <c:pt idx="26706">
                  <c:v>2.4643137254901957</c:v>
                </c:pt>
                <c:pt idx="26707">
                  <c:v>2.4643137254901957</c:v>
                </c:pt>
                <c:pt idx="26708">
                  <c:v>2.4643137254901957</c:v>
                </c:pt>
                <c:pt idx="26709">
                  <c:v>2.4643137254901957</c:v>
                </c:pt>
                <c:pt idx="26710">
                  <c:v>2.4643137254901957</c:v>
                </c:pt>
                <c:pt idx="26711">
                  <c:v>2.4643137254901957</c:v>
                </c:pt>
                <c:pt idx="26712">
                  <c:v>2.4643137254901957</c:v>
                </c:pt>
                <c:pt idx="26713">
                  <c:v>2.4643137254901957</c:v>
                </c:pt>
                <c:pt idx="26714">
                  <c:v>2.4643137254901957</c:v>
                </c:pt>
                <c:pt idx="26715">
                  <c:v>2.4643137254901957</c:v>
                </c:pt>
                <c:pt idx="26716">
                  <c:v>2.4643137254901957</c:v>
                </c:pt>
                <c:pt idx="26717">
                  <c:v>2.4643137254901957</c:v>
                </c:pt>
                <c:pt idx="26718">
                  <c:v>2.4643137254901957</c:v>
                </c:pt>
                <c:pt idx="26719">
                  <c:v>2.4643137254901957</c:v>
                </c:pt>
                <c:pt idx="26720">
                  <c:v>2.4643137254901957</c:v>
                </c:pt>
                <c:pt idx="26721">
                  <c:v>2.4643137254901957</c:v>
                </c:pt>
                <c:pt idx="26722">
                  <c:v>2.4643137254901957</c:v>
                </c:pt>
                <c:pt idx="26723">
                  <c:v>2.4643137254901957</c:v>
                </c:pt>
                <c:pt idx="26724">
                  <c:v>2.4643137254901957</c:v>
                </c:pt>
                <c:pt idx="26725">
                  <c:v>2.4643137254901957</c:v>
                </c:pt>
                <c:pt idx="26726">
                  <c:v>2.4643137254901957</c:v>
                </c:pt>
                <c:pt idx="26727">
                  <c:v>2.4643137254901957</c:v>
                </c:pt>
                <c:pt idx="26728">
                  <c:v>2.4643137254901957</c:v>
                </c:pt>
                <c:pt idx="26729">
                  <c:v>2.4643137254901957</c:v>
                </c:pt>
                <c:pt idx="26730">
                  <c:v>2.4643137254901957</c:v>
                </c:pt>
                <c:pt idx="26731">
                  <c:v>2.4643137254901957</c:v>
                </c:pt>
                <c:pt idx="26732">
                  <c:v>2.4643137254901957</c:v>
                </c:pt>
                <c:pt idx="26733">
                  <c:v>2.4643137254901957</c:v>
                </c:pt>
                <c:pt idx="26734">
                  <c:v>2.4643137254901957</c:v>
                </c:pt>
                <c:pt idx="26735">
                  <c:v>2.4643137254901957</c:v>
                </c:pt>
                <c:pt idx="26736">
                  <c:v>2.4643137254901957</c:v>
                </c:pt>
                <c:pt idx="26737">
                  <c:v>2.4643137254901957</c:v>
                </c:pt>
                <c:pt idx="26738">
                  <c:v>2.4643137254901957</c:v>
                </c:pt>
                <c:pt idx="26739">
                  <c:v>2.4643137254901957</c:v>
                </c:pt>
                <c:pt idx="26740">
                  <c:v>2.4643137254901957</c:v>
                </c:pt>
                <c:pt idx="26741">
                  <c:v>2.4643137254901957</c:v>
                </c:pt>
                <c:pt idx="26742">
                  <c:v>2.4643137254901957</c:v>
                </c:pt>
                <c:pt idx="26743">
                  <c:v>2.4643137254901957</c:v>
                </c:pt>
                <c:pt idx="26744">
                  <c:v>2.4643137254901957</c:v>
                </c:pt>
                <c:pt idx="26745">
                  <c:v>2.4643137254901957</c:v>
                </c:pt>
                <c:pt idx="26746">
                  <c:v>2.4643137254901957</c:v>
                </c:pt>
                <c:pt idx="26747">
                  <c:v>2.4643137254901957</c:v>
                </c:pt>
                <c:pt idx="26748">
                  <c:v>2.4643137254901957</c:v>
                </c:pt>
                <c:pt idx="26749">
                  <c:v>2.4643137254901957</c:v>
                </c:pt>
                <c:pt idx="26750">
                  <c:v>2.4643137254901957</c:v>
                </c:pt>
                <c:pt idx="26751">
                  <c:v>2.4643137254901957</c:v>
                </c:pt>
                <c:pt idx="26752">
                  <c:v>2.4643137254901957</c:v>
                </c:pt>
                <c:pt idx="26753">
                  <c:v>2.4643137254901957</c:v>
                </c:pt>
                <c:pt idx="26754">
                  <c:v>2.4643137254901957</c:v>
                </c:pt>
                <c:pt idx="26755">
                  <c:v>2.4643137254901957</c:v>
                </c:pt>
                <c:pt idx="26756">
                  <c:v>2.4643137254901957</c:v>
                </c:pt>
                <c:pt idx="26757">
                  <c:v>2.4643137254901957</c:v>
                </c:pt>
                <c:pt idx="26758">
                  <c:v>2.4643137254901957</c:v>
                </c:pt>
                <c:pt idx="26759">
                  <c:v>2.4643137254901957</c:v>
                </c:pt>
                <c:pt idx="26760">
                  <c:v>2.4643137254901957</c:v>
                </c:pt>
                <c:pt idx="26761">
                  <c:v>2.4643137254901957</c:v>
                </c:pt>
                <c:pt idx="26762">
                  <c:v>2.4643137254901957</c:v>
                </c:pt>
                <c:pt idx="26763">
                  <c:v>2.4643137254901957</c:v>
                </c:pt>
                <c:pt idx="26764">
                  <c:v>2.4643137254901957</c:v>
                </c:pt>
                <c:pt idx="26765">
                  <c:v>2.4643137254901957</c:v>
                </c:pt>
                <c:pt idx="26766">
                  <c:v>2.4643137254901957</c:v>
                </c:pt>
                <c:pt idx="26767">
                  <c:v>2.4643137254901957</c:v>
                </c:pt>
                <c:pt idx="26768">
                  <c:v>2.4643137254901957</c:v>
                </c:pt>
                <c:pt idx="26769">
                  <c:v>2.4643137254901957</c:v>
                </c:pt>
                <c:pt idx="26770">
                  <c:v>2.4643137254901957</c:v>
                </c:pt>
                <c:pt idx="26771">
                  <c:v>2.4643137254901957</c:v>
                </c:pt>
                <c:pt idx="26772">
                  <c:v>2.4643137254901957</c:v>
                </c:pt>
                <c:pt idx="26773">
                  <c:v>2.4643137254901957</c:v>
                </c:pt>
                <c:pt idx="26774">
                  <c:v>2.4643137254901957</c:v>
                </c:pt>
                <c:pt idx="26775">
                  <c:v>2.4643137254901957</c:v>
                </c:pt>
                <c:pt idx="26776">
                  <c:v>2.4643137254901957</c:v>
                </c:pt>
                <c:pt idx="26777">
                  <c:v>2.4643137254901957</c:v>
                </c:pt>
                <c:pt idx="26778">
                  <c:v>2.4643137254901957</c:v>
                </c:pt>
                <c:pt idx="26779">
                  <c:v>2.4643137254901957</c:v>
                </c:pt>
                <c:pt idx="26780">
                  <c:v>2.4643137254901957</c:v>
                </c:pt>
                <c:pt idx="26781">
                  <c:v>2.4643137254901957</c:v>
                </c:pt>
                <c:pt idx="26782">
                  <c:v>2.4643137254901957</c:v>
                </c:pt>
                <c:pt idx="26783">
                  <c:v>2.4643137254901957</c:v>
                </c:pt>
                <c:pt idx="26784">
                  <c:v>2.4643137254901957</c:v>
                </c:pt>
                <c:pt idx="26785">
                  <c:v>2.4643137254901957</c:v>
                </c:pt>
                <c:pt idx="26786">
                  <c:v>2.4643137254901957</c:v>
                </c:pt>
                <c:pt idx="26787">
                  <c:v>2.4643137254901957</c:v>
                </c:pt>
                <c:pt idx="26788">
                  <c:v>2.4643137254901957</c:v>
                </c:pt>
                <c:pt idx="26789">
                  <c:v>2.4643137254901957</c:v>
                </c:pt>
                <c:pt idx="26790">
                  <c:v>2.4643137254901957</c:v>
                </c:pt>
                <c:pt idx="26791">
                  <c:v>2.4643137254901957</c:v>
                </c:pt>
                <c:pt idx="26792">
                  <c:v>2.4643137254901957</c:v>
                </c:pt>
                <c:pt idx="26793">
                  <c:v>2.4643137254901957</c:v>
                </c:pt>
                <c:pt idx="26794">
                  <c:v>2.4643137254901957</c:v>
                </c:pt>
                <c:pt idx="26795">
                  <c:v>2.4643137254901957</c:v>
                </c:pt>
                <c:pt idx="26796">
                  <c:v>2.4643137254901957</c:v>
                </c:pt>
                <c:pt idx="26797">
                  <c:v>2.4643137254901957</c:v>
                </c:pt>
                <c:pt idx="26798">
                  <c:v>2.4643137254901957</c:v>
                </c:pt>
                <c:pt idx="26799">
                  <c:v>2.4643137254901957</c:v>
                </c:pt>
                <c:pt idx="26800">
                  <c:v>2.4643137254901957</c:v>
                </c:pt>
                <c:pt idx="26801">
                  <c:v>2.4643137254901957</c:v>
                </c:pt>
                <c:pt idx="26802">
                  <c:v>2.4643137254901957</c:v>
                </c:pt>
                <c:pt idx="26803">
                  <c:v>2.4643137254901957</c:v>
                </c:pt>
                <c:pt idx="26804">
                  <c:v>2.4643137254901957</c:v>
                </c:pt>
                <c:pt idx="26805">
                  <c:v>2.4643137254901957</c:v>
                </c:pt>
                <c:pt idx="26806">
                  <c:v>2.4643137254901957</c:v>
                </c:pt>
                <c:pt idx="26807">
                  <c:v>2.4643137254901957</c:v>
                </c:pt>
                <c:pt idx="26808">
                  <c:v>2.4643137254901957</c:v>
                </c:pt>
                <c:pt idx="26809">
                  <c:v>2.4643137254901957</c:v>
                </c:pt>
                <c:pt idx="26810">
                  <c:v>2.4643137254901957</c:v>
                </c:pt>
                <c:pt idx="26811">
                  <c:v>2.4643137254901957</c:v>
                </c:pt>
                <c:pt idx="26812">
                  <c:v>2.4643137254901957</c:v>
                </c:pt>
                <c:pt idx="26813">
                  <c:v>2.4643137254901957</c:v>
                </c:pt>
                <c:pt idx="26814">
                  <c:v>2.4643137254901957</c:v>
                </c:pt>
                <c:pt idx="26815">
                  <c:v>2.4643137254901957</c:v>
                </c:pt>
                <c:pt idx="26816">
                  <c:v>2.4643137254901957</c:v>
                </c:pt>
                <c:pt idx="26817">
                  <c:v>2.4643137254901957</c:v>
                </c:pt>
                <c:pt idx="26818">
                  <c:v>2.4643137254901957</c:v>
                </c:pt>
                <c:pt idx="26819">
                  <c:v>2.4643137254901957</c:v>
                </c:pt>
                <c:pt idx="26820">
                  <c:v>2.4643137254901957</c:v>
                </c:pt>
                <c:pt idx="26821">
                  <c:v>2.4643137254901957</c:v>
                </c:pt>
                <c:pt idx="26822">
                  <c:v>2.4643137254901957</c:v>
                </c:pt>
                <c:pt idx="26823">
                  <c:v>2.4643137254901957</c:v>
                </c:pt>
                <c:pt idx="26824">
                  <c:v>2.4643137254901957</c:v>
                </c:pt>
                <c:pt idx="26825">
                  <c:v>2.4643137254901957</c:v>
                </c:pt>
                <c:pt idx="26826">
                  <c:v>2.4643137254901957</c:v>
                </c:pt>
                <c:pt idx="26827">
                  <c:v>2.4643137254901957</c:v>
                </c:pt>
                <c:pt idx="26828">
                  <c:v>2.4643137254901957</c:v>
                </c:pt>
                <c:pt idx="26829">
                  <c:v>2.4643137254901957</c:v>
                </c:pt>
                <c:pt idx="26830">
                  <c:v>2.4643137254901957</c:v>
                </c:pt>
                <c:pt idx="26831">
                  <c:v>2.4643137254901957</c:v>
                </c:pt>
                <c:pt idx="26832">
                  <c:v>2.4643137254901957</c:v>
                </c:pt>
                <c:pt idx="26833">
                  <c:v>2.4643137254901957</c:v>
                </c:pt>
                <c:pt idx="26834">
                  <c:v>2.4643137254901957</c:v>
                </c:pt>
                <c:pt idx="26835">
                  <c:v>2.4643137254901957</c:v>
                </c:pt>
                <c:pt idx="26836">
                  <c:v>2.4643137254901957</c:v>
                </c:pt>
                <c:pt idx="26837">
                  <c:v>2.4643137254901957</c:v>
                </c:pt>
                <c:pt idx="26838">
                  <c:v>2.4643137254901957</c:v>
                </c:pt>
                <c:pt idx="26839">
                  <c:v>2.4643137254901957</c:v>
                </c:pt>
                <c:pt idx="26840">
                  <c:v>2.4643137254901957</c:v>
                </c:pt>
                <c:pt idx="26841">
                  <c:v>2.4643137254901957</c:v>
                </c:pt>
                <c:pt idx="26842">
                  <c:v>2.4643137254901957</c:v>
                </c:pt>
                <c:pt idx="26843">
                  <c:v>2.4643137254901957</c:v>
                </c:pt>
                <c:pt idx="26844">
                  <c:v>2.4643137254901957</c:v>
                </c:pt>
                <c:pt idx="26845">
                  <c:v>2.4643137254901957</c:v>
                </c:pt>
                <c:pt idx="26846">
                  <c:v>2.4643137254901957</c:v>
                </c:pt>
                <c:pt idx="26847">
                  <c:v>2.4643137254901957</c:v>
                </c:pt>
                <c:pt idx="26848">
                  <c:v>2.4643137254901957</c:v>
                </c:pt>
                <c:pt idx="26849">
                  <c:v>2.4643137254901957</c:v>
                </c:pt>
                <c:pt idx="26850">
                  <c:v>2.4643137254901957</c:v>
                </c:pt>
                <c:pt idx="26851">
                  <c:v>2.4643137254901957</c:v>
                </c:pt>
                <c:pt idx="26852">
                  <c:v>2.4643137254901957</c:v>
                </c:pt>
                <c:pt idx="26853">
                  <c:v>2.4643137254901957</c:v>
                </c:pt>
                <c:pt idx="26854">
                  <c:v>2.4643137254901957</c:v>
                </c:pt>
                <c:pt idx="26855">
                  <c:v>2.4643137254901957</c:v>
                </c:pt>
                <c:pt idx="26856">
                  <c:v>2.4643137254901957</c:v>
                </c:pt>
                <c:pt idx="26857">
                  <c:v>2.4643137254901957</c:v>
                </c:pt>
                <c:pt idx="26858">
                  <c:v>2.4643137254901957</c:v>
                </c:pt>
                <c:pt idx="26859">
                  <c:v>2.4643137254901957</c:v>
                </c:pt>
                <c:pt idx="26860">
                  <c:v>2.4643137254901957</c:v>
                </c:pt>
                <c:pt idx="26861">
                  <c:v>2.4643137254901957</c:v>
                </c:pt>
                <c:pt idx="26862">
                  <c:v>2.4643137254901957</c:v>
                </c:pt>
                <c:pt idx="26863">
                  <c:v>2.4643137254901957</c:v>
                </c:pt>
                <c:pt idx="26864">
                  <c:v>2.4643137254901957</c:v>
                </c:pt>
                <c:pt idx="26865">
                  <c:v>2.4643137254901957</c:v>
                </c:pt>
                <c:pt idx="26866">
                  <c:v>2.4643137254901957</c:v>
                </c:pt>
                <c:pt idx="26867">
                  <c:v>2.4643137254901957</c:v>
                </c:pt>
                <c:pt idx="26868">
                  <c:v>2.4643137254901957</c:v>
                </c:pt>
                <c:pt idx="26869">
                  <c:v>2.4643137254901957</c:v>
                </c:pt>
                <c:pt idx="26870">
                  <c:v>2.4643137254901957</c:v>
                </c:pt>
                <c:pt idx="26871">
                  <c:v>2.4643137254901957</c:v>
                </c:pt>
                <c:pt idx="26872">
                  <c:v>2.4643137254901957</c:v>
                </c:pt>
                <c:pt idx="26873">
                  <c:v>2.4643137254901957</c:v>
                </c:pt>
                <c:pt idx="26874">
                  <c:v>2.4643137254901957</c:v>
                </c:pt>
                <c:pt idx="26875">
                  <c:v>2.4643137254901957</c:v>
                </c:pt>
                <c:pt idx="26876">
                  <c:v>2.4643137254901957</c:v>
                </c:pt>
                <c:pt idx="26877">
                  <c:v>2.4643137254901957</c:v>
                </c:pt>
                <c:pt idx="26878">
                  <c:v>2.4643137254901957</c:v>
                </c:pt>
                <c:pt idx="26879">
                  <c:v>2.4643137254901957</c:v>
                </c:pt>
                <c:pt idx="26880">
                  <c:v>2.4643137254901957</c:v>
                </c:pt>
                <c:pt idx="26881">
                  <c:v>2.4643137254901957</c:v>
                </c:pt>
                <c:pt idx="26882">
                  <c:v>2.4643137254901957</c:v>
                </c:pt>
                <c:pt idx="26883">
                  <c:v>2.4643137254901957</c:v>
                </c:pt>
                <c:pt idx="26884">
                  <c:v>2.4643137254901957</c:v>
                </c:pt>
                <c:pt idx="26885">
                  <c:v>2.4643137254901957</c:v>
                </c:pt>
                <c:pt idx="26886">
                  <c:v>2.4643137254901957</c:v>
                </c:pt>
                <c:pt idx="26887">
                  <c:v>2.4643137254901957</c:v>
                </c:pt>
                <c:pt idx="26888">
                  <c:v>2.4643137254901957</c:v>
                </c:pt>
                <c:pt idx="26889">
                  <c:v>2.4643137254901957</c:v>
                </c:pt>
                <c:pt idx="26890">
                  <c:v>2.4643137254901957</c:v>
                </c:pt>
                <c:pt idx="26891">
                  <c:v>2.4643137254901957</c:v>
                </c:pt>
                <c:pt idx="26892">
                  <c:v>2.4643137254901957</c:v>
                </c:pt>
                <c:pt idx="26893">
                  <c:v>2.4643137254901957</c:v>
                </c:pt>
                <c:pt idx="26894">
                  <c:v>2.4643137254901957</c:v>
                </c:pt>
                <c:pt idx="26895">
                  <c:v>2.4643137254901957</c:v>
                </c:pt>
                <c:pt idx="26896">
                  <c:v>2.4643137254901957</c:v>
                </c:pt>
                <c:pt idx="26897">
                  <c:v>2.4643137254901957</c:v>
                </c:pt>
                <c:pt idx="26898">
                  <c:v>2.4643137254901957</c:v>
                </c:pt>
                <c:pt idx="26899">
                  <c:v>2.4643137254901957</c:v>
                </c:pt>
                <c:pt idx="26900">
                  <c:v>2.4643137254901957</c:v>
                </c:pt>
                <c:pt idx="26901">
                  <c:v>2.4643137254901957</c:v>
                </c:pt>
                <c:pt idx="26902">
                  <c:v>2.4643137254901957</c:v>
                </c:pt>
                <c:pt idx="26903">
                  <c:v>2.4643137254901957</c:v>
                </c:pt>
                <c:pt idx="26904">
                  <c:v>2.4643137254901957</c:v>
                </c:pt>
                <c:pt idx="26905">
                  <c:v>2.4643137254901957</c:v>
                </c:pt>
                <c:pt idx="26906">
                  <c:v>2.4643137254901957</c:v>
                </c:pt>
                <c:pt idx="26907">
                  <c:v>2.4643137254901957</c:v>
                </c:pt>
                <c:pt idx="26908">
                  <c:v>2.4643137254901957</c:v>
                </c:pt>
                <c:pt idx="26909">
                  <c:v>2.4643137254901957</c:v>
                </c:pt>
                <c:pt idx="26910">
                  <c:v>2.4643137254901957</c:v>
                </c:pt>
                <c:pt idx="26911">
                  <c:v>2.4643137254901957</c:v>
                </c:pt>
                <c:pt idx="26912">
                  <c:v>2.4643137254901957</c:v>
                </c:pt>
                <c:pt idx="26913">
                  <c:v>2.4643137254901957</c:v>
                </c:pt>
                <c:pt idx="26914">
                  <c:v>2.4643137254901957</c:v>
                </c:pt>
                <c:pt idx="26915">
                  <c:v>2.4643137254901957</c:v>
                </c:pt>
                <c:pt idx="26916">
                  <c:v>2.4643137254901957</c:v>
                </c:pt>
                <c:pt idx="26917">
                  <c:v>2.4643137254901957</c:v>
                </c:pt>
                <c:pt idx="26918">
                  <c:v>2.4643137254901957</c:v>
                </c:pt>
                <c:pt idx="26919">
                  <c:v>2.4643137254901957</c:v>
                </c:pt>
                <c:pt idx="26920">
                  <c:v>2.4643137254901957</c:v>
                </c:pt>
                <c:pt idx="26921">
                  <c:v>2.4643137254901957</c:v>
                </c:pt>
                <c:pt idx="26922">
                  <c:v>2.4643137254901957</c:v>
                </c:pt>
                <c:pt idx="26923">
                  <c:v>2.4643137254901957</c:v>
                </c:pt>
                <c:pt idx="26924">
                  <c:v>2.4643137254901957</c:v>
                </c:pt>
                <c:pt idx="26925">
                  <c:v>2.4643137254901957</c:v>
                </c:pt>
                <c:pt idx="26926">
                  <c:v>2.4643137254901957</c:v>
                </c:pt>
                <c:pt idx="26927">
                  <c:v>2.4643137254901957</c:v>
                </c:pt>
                <c:pt idx="26928">
                  <c:v>2.4643137254901957</c:v>
                </c:pt>
                <c:pt idx="26929">
                  <c:v>2.4643137254901957</c:v>
                </c:pt>
                <c:pt idx="26930">
                  <c:v>2.4643137254901957</c:v>
                </c:pt>
                <c:pt idx="26931">
                  <c:v>2.4643137254901957</c:v>
                </c:pt>
                <c:pt idx="26932">
                  <c:v>2.4643137254901957</c:v>
                </c:pt>
                <c:pt idx="26933">
                  <c:v>2.4643137254901957</c:v>
                </c:pt>
                <c:pt idx="26934">
                  <c:v>2.4643137254901957</c:v>
                </c:pt>
                <c:pt idx="26935">
                  <c:v>2.4643137254901957</c:v>
                </c:pt>
                <c:pt idx="26936">
                  <c:v>2.4643137254901957</c:v>
                </c:pt>
                <c:pt idx="26937">
                  <c:v>2.4643137254901957</c:v>
                </c:pt>
                <c:pt idx="26938">
                  <c:v>2.4643137254901957</c:v>
                </c:pt>
                <c:pt idx="26939">
                  <c:v>2.4643137254901957</c:v>
                </c:pt>
                <c:pt idx="26940">
                  <c:v>2.4643137254901957</c:v>
                </c:pt>
                <c:pt idx="26941">
                  <c:v>2.4643137254901957</c:v>
                </c:pt>
                <c:pt idx="26942">
                  <c:v>2.4643137254901957</c:v>
                </c:pt>
                <c:pt idx="26943">
                  <c:v>2.4643137254901957</c:v>
                </c:pt>
                <c:pt idx="26944">
                  <c:v>2.4643137254901957</c:v>
                </c:pt>
                <c:pt idx="26945">
                  <c:v>2.4643137254901957</c:v>
                </c:pt>
                <c:pt idx="26946">
                  <c:v>2.4643137254901957</c:v>
                </c:pt>
                <c:pt idx="26947">
                  <c:v>2.4643137254901957</c:v>
                </c:pt>
                <c:pt idx="26948">
                  <c:v>2.4643137254901957</c:v>
                </c:pt>
                <c:pt idx="26949">
                  <c:v>2.4643137254901957</c:v>
                </c:pt>
                <c:pt idx="26950">
                  <c:v>2.4643137254901957</c:v>
                </c:pt>
                <c:pt idx="26951">
                  <c:v>2.4643137254901957</c:v>
                </c:pt>
                <c:pt idx="26952">
                  <c:v>2.4643137254901957</c:v>
                </c:pt>
                <c:pt idx="26953">
                  <c:v>2.4643137254901957</c:v>
                </c:pt>
                <c:pt idx="26954">
                  <c:v>2.4643137254901957</c:v>
                </c:pt>
                <c:pt idx="26955">
                  <c:v>2.4643137254901957</c:v>
                </c:pt>
                <c:pt idx="26956">
                  <c:v>2.4643137254901957</c:v>
                </c:pt>
                <c:pt idx="26957">
                  <c:v>2.4643137254901957</c:v>
                </c:pt>
                <c:pt idx="26958">
                  <c:v>2.4643137254901957</c:v>
                </c:pt>
                <c:pt idx="26959">
                  <c:v>2.4643137254901957</c:v>
                </c:pt>
                <c:pt idx="26960">
                  <c:v>2.4643137254901957</c:v>
                </c:pt>
                <c:pt idx="26961">
                  <c:v>2.4643137254901957</c:v>
                </c:pt>
                <c:pt idx="26962">
                  <c:v>2.4643137254901957</c:v>
                </c:pt>
                <c:pt idx="26963">
                  <c:v>2.4643137254901957</c:v>
                </c:pt>
                <c:pt idx="26964">
                  <c:v>2.4643137254901957</c:v>
                </c:pt>
                <c:pt idx="26965">
                  <c:v>2.4643137254901957</c:v>
                </c:pt>
                <c:pt idx="26966">
                  <c:v>2.4643137254901957</c:v>
                </c:pt>
                <c:pt idx="26967">
                  <c:v>2.4643137254901957</c:v>
                </c:pt>
                <c:pt idx="26968">
                  <c:v>2.4643137254901957</c:v>
                </c:pt>
                <c:pt idx="26969">
                  <c:v>2.4643137254901957</c:v>
                </c:pt>
                <c:pt idx="26970">
                  <c:v>2.4643137254901957</c:v>
                </c:pt>
                <c:pt idx="26971">
                  <c:v>2.4643137254901957</c:v>
                </c:pt>
                <c:pt idx="26972">
                  <c:v>2.4643137254901957</c:v>
                </c:pt>
                <c:pt idx="26973">
                  <c:v>2.4643137254901957</c:v>
                </c:pt>
                <c:pt idx="26974">
                  <c:v>2.4643137254901957</c:v>
                </c:pt>
                <c:pt idx="26975">
                  <c:v>2.4643137254901957</c:v>
                </c:pt>
                <c:pt idx="26976">
                  <c:v>2.4643137254901957</c:v>
                </c:pt>
                <c:pt idx="26977">
                  <c:v>2.4643137254901957</c:v>
                </c:pt>
                <c:pt idx="26978">
                  <c:v>2.4643137254901957</c:v>
                </c:pt>
                <c:pt idx="26979">
                  <c:v>2.4643137254901957</c:v>
                </c:pt>
                <c:pt idx="26980">
                  <c:v>2.4643137254901957</c:v>
                </c:pt>
                <c:pt idx="26981">
                  <c:v>2.4643137254901957</c:v>
                </c:pt>
                <c:pt idx="26982">
                  <c:v>2.4643137254901957</c:v>
                </c:pt>
                <c:pt idx="26983">
                  <c:v>2.4643137254901957</c:v>
                </c:pt>
                <c:pt idx="26984">
                  <c:v>2.4643137254901957</c:v>
                </c:pt>
                <c:pt idx="26985">
                  <c:v>2.4643137254901957</c:v>
                </c:pt>
                <c:pt idx="26986">
                  <c:v>2.4643137254901957</c:v>
                </c:pt>
                <c:pt idx="26987">
                  <c:v>2.4643137254901957</c:v>
                </c:pt>
                <c:pt idx="26988">
                  <c:v>2.4643137254901957</c:v>
                </c:pt>
                <c:pt idx="26989">
                  <c:v>2.4643137254901957</c:v>
                </c:pt>
                <c:pt idx="26990">
                  <c:v>2.4643137254901957</c:v>
                </c:pt>
                <c:pt idx="26991">
                  <c:v>2.4643137254901957</c:v>
                </c:pt>
                <c:pt idx="26992">
                  <c:v>2.4643137254901957</c:v>
                </c:pt>
                <c:pt idx="26993">
                  <c:v>2.4643137254901957</c:v>
                </c:pt>
                <c:pt idx="26994">
                  <c:v>2.4643137254901957</c:v>
                </c:pt>
                <c:pt idx="26995">
                  <c:v>2.4643137254901957</c:v>
                </c:pt>
                <c:pt idx="26996">
                  <c:v>2.4643137254901957</c:v>
                </c:pt>
                <c:pt idx="26997">
                  <c:v>2.4643137254901957</c:v>
                </c:pt>
                <c:pt idx="26998">
                  <c:v>2.4643137254901957</c:v>
                </c:pt>
                <c:pt idx="26999">
                  <c:v>2.4643137254901957</c:v>
                </c:pt>
                <c:pt idx="27000">
                  <c:v>2.4643137254901957</c:v>
                </c:pt>
                <c:pt idx="27001">
                  <c:v>2.4643137254901957</c:v>
                </c:pt>
                <c:pt idx="27002">
                  <c:v>2.4643137254901957</c:v>
                </c:pt>
                <c:pt idx="27003">
                  <c:v>2.4643137254901957</c:v>
                </c:pt>
                <c:pt idx="27004">
                  <c:v>2.4643137254901957</c:v>
                </c:pt>
                <c:pt idx="27005">
                  <c:v>2.4643137254901957</c:v>
                </c:pt>
                <c:pt idx="27006">
                  <c:v>2.4643137254901957</c:v>
                </c:pt>
                <c:pt idx="27007">
                  <c:v>2.4643137254901957</c:v>
                </c:pt>
                <c:pt idx="27008">
                  <c:v>2.4643137254901957</c:v>
                </c:pt>
                <c:pt idx="27009">
                  <c:v>2.4643137254901957</c:v>
                </c:pt>
                <c:pt idx="27010">
                  <c:v>2.4643137254901957</c:v>
                </c:pt>
                <c:pt idx="27011">
                  <c:v>2.4643137254901957</c:v>
                </c:pt>
                <c:pt idx="27012">
                  <c:v>2.4643137254901957</c:v>
                </c:pt>
                <c:pt idx="27013">
                  <c:v>2.4643137254901957</c:v>
                </c:pt>
                <c:pt idx="27014">
                  <c:v>2.4643137254901957</c:v>
                </c:pt>
                <c:pt idx="27015">
                  <c:v>2.4643137254901957</c:v>
                </c:pt>
                <c:pt idx="27016">
                  <c:v>2.4643137254901957</c:v>
                </c:pt>
                <c:pt idx="27017">
                  <c:v>2.4643137254901957</c:v>
                </c:pt>
                <c:pt idx="27018">
                  <c:v>2.4643137254901957</c:v>
                </c:pt>
                <c:pt idx="27019">
                  <c:v>2.4643137254901957</c:v>
                </c:pt>
                <c:pt idx="27020">
                  <c:v>2.4643137254901957</c:v>
                </c:pt>
                <c:pt idx="27021">
                  <c:v>2.4643137254901957</c:v>
                </c:pt>
                <c:pt idx="27022">
                  <c:v>2.4643137254901957</c:v>
                </c:pt>
                <c:pt idx="27023">
                  <c:v>2.4643137254901957</c:v>
                </c:pt>
                <c:pt idx="27024">
                  <c:v>2.4643137254901957</c:v>
                </c:pt>
                <c:pt idx="27025">
                  <c:v>2.4643137254901957</c:v>
                </c:pt>
                <c:pt idx="27026">
                  <c:v>2.4643137254901957</c:v>
                </c:pt>
                <c:pt idx="27027">
                  <c:v>2.4643137254901957</c:v>
                </c:pt>
                <c:pt idx="27028">
                  <c:v>2.4643137254901957</c:v>
                </c:pt>
                <c:pt idx="27029">
                  <c:v>2.4643137254901957</c:v>
                </c:pt>
                <c:pt idx="27030">
                  <c:v>2.4643137254901957</c:v>
                </c:pt>
                <c:pt idx="27031">
                  <c:v>2.4643137254901957</c:v>
                </c:pt>
                <c:pt idx="27032">
                  <c:v>2.4643137254901957</c:v>
                </c:pt>
                <c:pt idx="27033">
                  <c:v>2.4643137254901957</c:v>
                </c:pt>
                <c:pt idx="27034">
                  <c:v>2.4643137254901957</c:v>
                </c:pt>
                <c:pt idx="27035">
                  <c:v>2.4643137254901957</c:v>
                </c:pt>
                <c:pt idx="27036">
                  <c:v>2.4643137254901957</c:v>
                </c:pt>
                <c:pt idx="27037">
                  <c:v>2.4643137254901957</c:v>
                </c:pt>
                <c:pt idx="27038">
                  <c:v>2.4643137254901957</c:v>
                </c:pt>
                <c:pt idx="27039">
                  <c:v>2.4643137254901957</c:v>
                </c:pt>
                <c:pt idx="27040">
                  <c:v>2.4643137254901957</c:v>
                </c:pt>
                <c:pt idx="27041">
                  <c:v>2.4643137254901957</c:v>
                </c:pt>
                <c:pt idx="27042">
                  <c:v>2.4643137254901957</c:v>
                </c:pt>
                <c:pt idx="27043">
                  <c:v>2.4643137254901957</c:v>
                </c:pt>
                <c:pt idx="27044">
                  <c:v>2.4643137254901957</c:v>
                </c:pt>
                <c:pt idx="27045">
                  <c:v>2.4643137254901957</c:v>
                </c:pt>
                <c:pt idx="27046">
                  <c:v>2.4643137254901957</c:v>
                </c:pt>
                <c:pt idx="27047">
                  <c:v>2.4643137254901957</c:v>
                </c:pt>
                <c:pt idx="27048">
                  <c:v>2.4643137254901957</c:v>
                </c:pt>
                <c:pt idx="27049">
                  <c:v>2.4643137254901957</c:v>
                </c:pt>
                <c:pt idx="27050">
                  <c:v>2.4643137254901957</c:v>
                </c:pt>
                <c:pt idx="27051">
                  <c:v>2.4643137254901957</c:v>
                </c:pt>
                <c:pt idx="27052">
                  <c:v>2.4643137254901957</c:v>
                </c:pt>
                <c:pt idx="27053">
                  <c:v>2.4643137254901957</c:v>
                </c:pt>
                <c:pt idx="27054">
                  <c:v>2.4643137254901957</c:v>
                </c:pt>
                <c:pt idx="27055">
                  <c:v>2.4643137254901957</c:v>
                </c:pt>
                <c:pt idx="27056">
                  <c:v>2.4643137254901957</c:v>
                </c:pt>
                <c:pt idx="27057">
                  <c:v>2.4643137254901957</c:v>
                </c:pt>
                <c:pt idx="27058">
                  <c:v>2.4643137254901957</c:v>
                </c:pt>
                <c:pt idx="27059">
                  <c:v>2.4643137254901957</c:v>
                </c:pt>
                <c:pt idx="27060">
                  <c:v>2.4643137254901957</c:v>
                </c:pt>
                <c:pt idx="27061">
                  <c:v>2.4643137254901957</c:v>
                </c:pt>
                <c:pt idx="27062">
                  <c:v>2.4643137254901957</c:v>
                </c:pt>
                <c:pt idx="27063">
                  <c:v>2.4643137254901957</c:v>
                </c:pt>
                <c:pt idx="27064">
                  <c:v>2.4643137254901957</c:v>
                </c:pt>
                <c:pt idx="27065">
                  <c:v>2.4643137254901957</c:v>
                </c:pt>
                <c:pt idx="27066">
                  <c:v>2.4643137254901957</c:v>
                </c:pt>
                <c:pt idx="27067">
                  <c:v>2.4643137254901957</c:v>
                </c:pt>
                <c:pt idx="27068">
                  <c:v>2.4643137254901957</c:v>
                </c:pt>
                <c:pt idx="27069">
                  <c:v>2.4643137254901957</c:v>
                </c:pt>
                <c:pt idx="27070">
                  <c:v>2.4643137254901957</c:v>
                </c:pt>
                <c:pt idx="27071">
                  <c:v>2.4643137254901957</c:v>
                </c:pt>
                <c:pt idx="27072">
                  <c:v>2.4643137254901957</c:v>
                </c:pt>
                <c:pt idx="27073">
                  <c:v>2.4643137254901957</c:v>
                </c:pt>
                <c:pt idx="27074">
                  <c:v>2.4643137254901957</c:v>
                </c:pt>
                <c:pt idx="27075">
                  <c:v>2.4643137254901957</c:v>
                </c:pt>
                <c:pt idx="27076">
                  <c:v>2.4643137254901957</c:v>
                </c:pt>
                <c:pt idx="27077">
                  <c:v>2.4643137254901957</c:v>
                </c:pt>
                <c:pt idx="27078">
                  <c:v>2.4643137254901957</c:v>
                </c:pt>
                <c:pt idx="27079">
                  <c:v>2.4643137254901957</c:v>
                </c:pt>
                <c:pt idx="27080">
                  <c:v>2.4643137254901957</c:v>
                </c:pt>
                <c:pt idx="27081">
                  <c:v>2.4643137254901957</c:v>
                </c:pt>
                <c:pt idx="27082">
                  <c:v>2.4643137254901957</c:v>
                </c:pt>
                <c:pt idx="27083">
                  <c:v>2.4643137254901957</c:v>
                </c:pt>
                <c:pt idx="27084">
                  <c:v>2.4643137254901957</c:v>
                </c:pt>
                <c:pt idx="27085">
                  <c:v>2.4643137254901957</c:v>
                </c:pt>
                <c:pt idx="27086">
                  <c:v>2.4643137254901957</c:v>
                </c:pt>
                <c:pt idx="27087">
                  <c:v>2.4643137254901957</c:v>
                </c:pt>
                <c:pt idx="27088">
                  <c:v>2.4643137254901957</c:v>
                </c:pt>
                <c:pt idx="27089">
                  <c:v>2.4643137254901957</c:v>
                </c:pt>
                <c:pt idx="27090">
                  <c:v>2.4643137254901957</c:v>
                </c:pt>
                <c:pt idx="27091">
                  <c:v>2.4643137254901957</c:v>
                </c:pt>
                <c:pt idx="27092">
                  <c:v>2.4643137254901957</c:v>
                </c:pt>
                <c:pt idx="27093">
                  <c:v>2.4643137254901957</c:v>
                </c:pt>
                <c:pt idx="27094">
                  <c:v>2.4643137254901957</c:v>
                </c:pt>
                <c:pt idx="27095">
                  <c:v>2.4643137254901957</c:v>
                </c:pt>
                <c:pt idx="27096">
                  <c:v>2.4643137254901957</c:v>
                </c:pt>
                <c:pt idx="27097">
                  <c:v>2.4643137254901957</c:v>
                </c:pt>
                <c:pt idx="27098">
                  <c:v>2.4643137254901957</c:v>
                </c:pt>
                <c:pt idx="27099">
                  <c:v>2.4643137254901957</c:v>
                </c:pt>
                <c:pt idx="27100">
                  <c:v>2.4643137254901957</c:v>
                </c:pt>
                <c:pt idx="27101">
                  <c:v>2.4643137254901957</c:v>
                </c:pt>
                <c:pt idx="27102">
                  <c:v>2.4643137254901957</c:v>
                </c:pt>
                <c:pt idx="27103">
                  <c:v>2.4643137254901957</c:v>
                </c:pt>
                <c:pt idx="27104">
                  <c:v>2.4643137254901957</c:v>
                </c:pt>
                <c:pt idx="27105">
                  <c:v>2.4643137254901957</c:v>
                </c:pt>
                <c:pt idx="27106">
                  <c:v>2.4643137254901957</c:v>
                </c:pt>
                <c:pt idx="27107">
                  <c:v>2.4643137254901957</c:v>
                </c:pt>
                <c:pt idx="27108">
                  <c:v>2.4643137254901957</c:v>
                </c:pt>
                <c:pt idx="27109">
                  <c:v>2.4643137254901957</c:v>
                </c:pt>
                <c:pt idx="27110">
                  <c:v>2.4643137254901957</c:v>
                </c:pt>
                <c:pt idx="27111">
                  <c:v>2.4643137254901957</c:v>
                </c:pt>
                <c:pt idx="27112">
                  <c:v>2.4643137254901957</c:v>
                </c:pt>
                <c:pt idx="27113">
                  <c:v>2.4643137254901957</c:v>
                </c:pt>
                <c:pt idx="27114">
                  <c:v>2.4643137254901957</c:v>
                </c:pt>
                <c:pt idx="27115">
                  <c:v>2.4643137254901957</c:v>
                </c:pt>
                <c:pt idx="27116">
                  <c:v>2.4643137254901957</c:v>
                </c:pt>
                <c:pt idx="27117">
                  <c:v>2.4643137254901957</c:v>
                </c:pt>
                <c:pt idx="27118">
                  <c:v>2.4643137254901957</c:v>
                </c:pt>
                <c:pt idx="27119">
                  <c:v>2.4643137254901957</c:v>
                </c:pt>
                <c:pt idx="27120">
                  <c:v>2.4643137254901957</c:v>
                </c:pt>
                <c:pt idx="27121">
                  <c:v>2.4643137254901957</c:v>
                </c:pt>
                <c:pt idx="27122">
                  <c:v>2.4643137254901957</c:v>
                </c:pt>
                <c:pt idx="27123">
                  <c:v>2.4643137254901957</c:v>
                </c:pt>
                <c:pt idx="27124">
                  <c:v>2.4643137254901957</c:v>
                </c:pt>
                <c:pt idx="27125">
                  <c:v>2.4643137254901957</c:v>
                </c:pt>
                <c:pt idx="27126">
                  <c:v>2.4643137254901957</c:v>
                </c:pt>
                <c:pt idx="27127">
                  <c:v>2.4643137254901957</c:v>
                </c:pt>
                <c:pt idx="27128">
                  <c:v>2.4643137254901957</c:v>
                </c:pt>
                <c:pt idx="27129">
                  <c:v>2.4643137254901957</c:v>
                </c:pt>
                <c:pt idx="27130">
                  <c:v>2.4643137254901957</c:v>
                </c:pt>
                <c:pt idx="27131">
                  <c:v>2.4643137254901957</c:v>
                </c:pt>
                <c:pt idx="27132">
                  <c:v>2.4643137254901957</c:v>
                </c:pt>
                <c:pt idx="27133">
                  <c:v>2.4643137254901957</c:v>
                </c:pt>
                <c:pt idx="27134">
                  <c:v>2.4643137254901957</c:v>
                </c:pt>
                <c:pt idx="27135">
                  <c:v>2.4643137254901957</c:v>
                </c:pt>
                <c:pt idx="27136">
                  <c:v>2.4643137254901957</c:v>
                </c:pt>
                <c:pt idx="27137">
                  <c:v>2.4643137254901957</c:v>
                </c:pt>
                <c:pt idx="27138">
                  <c:v>2.4643137254901957</c:v>
                </c:pt>
                <c:pt idx="27139">
                  <c:v>2.4643137254901957</c:v>
                </c:pt>
                <c:pt idx="27140">
                  <c:v>2.4643137254901957</c:v>
                </c:pt>
                <c:pt idx="27141">
                  <c:v>2.4643137254901957</c:v>
                </c:pt>
                <c:pt idx="27142">
                  <c:v>2.4643137254901957</c:v>
                </c:pt>
                <c:pt idx="27143">
                  <c:v>2.4643137254901957</c:v>
                </c:pt>
                <c:pt idx="27144">
                  <c:v>2.4643137254901957</c:v>
                </c:pt>
                <c:pt idx="27145">
                  <c:v>2.4643137254901957</c:v>
                </c:pt>
                <c:pt idx="27146">
                  <c:v>2.4643137254901957</c:v>
                </c:pt>
                <c:pt idx="27147">
                  <c:v>2.4643137254901957</c:v>
                </c:pt>
                <c:pt idx="27148">
                  <c:v>2.4643137254901957</c:v>
                </c:pt>
                <c:pt idx="27149">
                  <c:v>2.4643137254901957</c:v>
                </c:pt>
                <c:pt idx="27150">
                  <c:v>2.4643137254901957</c:v>
                </c:pt>
                <c:pt idx="27151">
                  <c:v>2.4643137254901957</c:v>
                </c:pt>
                <c:pt idx="27152">
                  <c:v>2.4643137254901957</c:v>
                </c:pt>
                <c:pt idx="27153">
                  <c:v>2.4643137254901957</c:v>
                </c:pt>
                <c:pt idx="27154">
                  <c:v>2.4643137254901957</c:v>
                </c:pt>
                <c:pt idx="27155">
                  <c:v>2.4643137254901957</c:v>
                </c:pt>
                <c:pt idx="27156">
                  <c:v>2.4643137254901957</c:v>
                </c:pt>
                <c:pt idx="27157">
                  <c:v>2.4643137254901957</c:v>
                </c:pt>
                <c:pt idx="27158">
                  <c:v>2.4643137254901957</c:v>
                </c:pt>
                <c:pt idx="27159">
                  <c:v>2.4643137254901957</c:v>
                </c:pt>
                <c:pt idx="27160">
                  <c:v>2.4643137254901957</c:v>
                </c:pt>
                <c:pt idx="27161">
                  <c:v>2.4643137254901957</c:v>
                </c:pt>
                <c:pt idx="27162">
                  <c:v>2.4643137254901957</c:v>
                </c:pt>
                <c:pt idx="27163">
                  <c:v>2.4643137254901957</c:v>
                </c:pt>
                <c:pt idx="27164">
                  <c:v>2.4643137254901957</c:v>
                </c:pt>
                <c:pt idx="27165">
                  <c:v>2.4643137254901957</c:v>
                </c:pt>
                <c:pt idx="27166">
                  <c:v>2.4643137254901957</c:v>
                </c:pt>
                <c:pt idx="27167">
                  <c:v>2.4643137254901957</c:v>
                </c:pt>
                <c:pt idx="27168">
                  <c:v>2.4643137254901957</c:v>
                </c:pt>
                <c:pt idx="27169">
                  <c:v>2.4643137254901957</c:v>
                </c:pt>
                <c:pt idx="27170">
                  <c:v>2.4643137254901957</c:v>
                </c:pt>
                <c:pt idx="27171">
                  <c:v>2.4643137254901957</c:v>
                </c:pt>
                <c:pt idx="27172">
                  <c:v>2.4643137254901957</c:v>
                </c:pt>
                <c:pt idx="27173">
                  <c:v>2.4643137254901957</c:v>
                </c:pt>
                <c:pt idx="27174">
                  <c:v>2.4643137254901957</c:v>
                </c:pt>
                <c:pt idx="27175">
                  <c:v>2.4643137254901957</c:v>
                </c:pt>
                <c:pt idx="27176">
                  <c:v>2.4643137254901957</c:v>
                </c:pt>
                <c:pt idx="27177">
                  <c:v>2.4643137254901957</c:v>
                </c:pt>
                <c:pt idx="27178">
                  <c:v>2.4643137254901957</c:v>
                </c:pt>
                <c:pt idx="27179">
                  <c:v>2.4643137254901957</c:v>
                </c:pt>
                <c:pt idx="27180">
                  <c:v>2.4643137254901957</c:v>
                </c:pt>
                <c:pt idx="27181">
                  <c:v>2.4643137254901957</c:v>
                </c:pt>
                <c:pt idx="27182">
                  <c:v>2.4643137254901957</c:v>
                </c:pt>
                <c:pt idx="27183">
                  <c:v>2.4643137254901957</c:v>
                </c:pt>
                <c:pt idx="27184">
                  <c:v>2.4643137254901957</c:v>
                </c:pt>
                <c:pt idx="27185">
                  <c:v>2.4643137254901957</c:v>
                </c:pt>
                <c:pt idx="27186">
                  <c:v>2.4643137254901957</c:v>
                </c:pt>
                <c:pt idx="27187">
                  <c:v>2.4643137254901957</c:v>
                </c:pt>
                <c:pt idx="27188">
                  <c:v>2.4643137254901957</c:v>
                </c:pt>
                <c:pt idx="27189">
                  <c:v>2.4643137254901957</c:v>
                </c:pt>
                <c:pt idx="27190">
                  <c:v>2.4643137254901957</c:v>
                </c:pt>
                <c:pt idx="27191">
                  <c:v>2.4643137254901957</c:v>
                </c:pt>
                <c:pt idx="27192">
                  <c:v>2.4643137254901957</c:v>
                </c:pt>
                <c:pt idx="27193">
                  <c:v>2.4643137254901957</c:v>
                </c:pt>
                <c:pt idx="27194">
                  <c:v>2.4643137254901957</c:v>
                </c:pt>
                <c:pt idx="27195">
                  <c:v>2.4643137254901957</c:v>
                </c:pt>
                <c:pt idx="27196">
                  <c:v>2.4643137254901957</c:v>
                </c:pt>
                <c:pt idx="27197">
                  <c:v>2.4643137254901957</c:v>
                </c:pt>
                <c:pt idx="27198">
                  <c:v>2.4643137254901957</c:v>
                </c:pt>
                <c:pt idx="27199">
                  <c:v>2.4643137254901957</c:v>
                </c:pt>
                <c:pt idx="27200">
                  <c:v>2.4643137254901957</c:v>
                </c:pt>
                <c:pt idx="27201">
                  <c:v>2.4643137254901957</c:v>
                </c:pt>
                <c:pt idx="27202">
                  <c:v>2.4643137254901957</c:v>
                </c:pt>
                <c:pt idx="27203">
                  <c:v>2.4643137254901957</c:v>
                </c:pt>
                <c:pt idx="27204">
                  <c:v>2.4643137254901957</c:v>
                </c:pt>
                <c:pt idx="27205">
                  <c:v>2.4643137254901957</c:v>
                </c:pt>
                <c:pt idx="27206">
                  <c:v>2.4643137254901957</c:v>
                </c:pt>
                <c:pt idx="27207">
                  <c:v>2.4643137254901957</c:v>
                </c:pt>
                <c:pt idx="27208">
                  <c:v>2.4643137254901957</c:v>
                </c:pt>
                <c:pt idx="27209">
                  <c:v>2.4643137254901957</c:v>
                </c:pt>
                <c:pt idx="27210">
                  <c:v>2.4643137254901957</c:v>
                </c:pt>
                <c:pt idx="27211">
                  <c:v>2.4643137254901957</c:v>
                </c:pt>
                <c:pt idx="27212">
                  <c:v>2.4643137254901957</c:v>
                </c:pt>
                <c:pt idx="27213">
                  <c:v>2.4643137254901957</c:v>
                </c:pt>
                <c:pt idx="27214">
                  <c:v>2.4643137254901957</c:v>
                </c:pt>
                <c:pt idx="27215">
                  <c:v>2.4643137254901957</c:v>
                </c:pt>
                <c:pt idx="27216">
                  <c:v>2.4643137254901957</c:v>
                </c:pt>
                <c:pt idx="27217">
                  <c:v>2.4643137254901957</c:v>
                </c:pt>
                <c:pt idx="27218">
                  <c:v>2.4643137254901957</c:v>
                </c:pt>
                <c:pt idx="27219">
                  <c:v>2.4643137254901957</c:v>
                </c:pt>
                <c:pt idx="27220">
                  <c:v>2.4643137254901957</c:v>
                </c:pt>
                <c:pt idx="27221">
                  <c:v>2.4643137254901957</c:v>
                </c:pt>
                <c:pt idx="27222">
                  <c:v>2.4643137254901957</c:v>
                </c:pt>
                <c:pt idx="27223">
                  <c:v>2.4643137254901957</c:v>
                </c:pt>
                <c:pt idx="27224">
                  <c:v>2.4643137254901957</c:v>
                </c:pt>
                <c:pt idx="27225">
                  <c:v>2.4643137254901957</c:v>
                </c:pt>
                <c:pt idx="27226">
                  <c:v>2.4643137254901957</c:v>
                </c:pt>
                <c:pt idx="27227">
                  <c:v>2.4643137254901957</c:v>
                </c:pt>
                <c:pt idx="27228">
                  <c:v>2.4643137254901957</c:v>
                </c:pt>
                <c:pt idx="27229">
                  <c:v>2.4643137254901957</c:v>
                </c:pt>
                <c:pt idx="27230">
                  <c:v>2.4643137254901957</c:v>
                </c:pt>
                <c:pt idx="27231">
                  <c:v>2.4643137254901957</c:v>
                </c:pt>
                <c:pt idx="27232">
                  <c:v>2.4643137254901957</c:v>
                </c:pt>
                <c:pt idx="27233">
                  <c:v>2.4643137254901957</c:v>
                </c:pt>
                <c:pt idx="27234">
                  <c:v>2.4643137254901957</c:v>
                </c:pt>
                <c:pt idx="27235">
                  <c:v>2.4643137254901957</c:v>
                </c:pt>
                <c:pt idx="27236">
                  <c:v>2.4643137254901957</c:v>
                </c:pt>
                <c:pt idx="27237">
                  <c:v>2.4643137254901957</c:v>
                </c:pt>
                <c:pt idx="27238">
                  <c:v>2.4643137254901957</c:v>
                </c:pt>
                <c:pt idx="27239">
                  <c:v>2.4643137254901957</c:v>
                </c:pt>
                <c:pt idx="27240">
                  <c:v>2.4643137254901957</c:v>
                </c:pt>
                <c:pt idx="27241">
                  <c:v>2.4643137254901957</c:v>
                </c:pt>
                <c:pt idx="27242">
                  <c:v>2.4643137254901957</c:v>
                </c:pt>
                <c:pt idx="27243">
                  <c:v>2.4643137254901957</c:v>
                </c:pt>
                <c:pt idx="27244">
                  <c:v>2.4643137254901957</c:v>
                </c:pt>
                <c:pt idx="27245">
                  <c:v>2.4643137254901957</c:v>
                </c:pt>
                <c:pt idx="27246">
                  <c:v>2.4643137254901957</c:v>
                </c:pt>
                <c:pt idx="27247">
                  <c:v>2.4643137254901957</c:v>
                </c:pt>
                <c:pt idx="27248">
                  <c:v>2.4643137254901957</c:v>
                </c:pt>
                <c:pt idx="27249">
                  <c:v>2.4643137254901957</c:v>
                </c:pt>
                <c:pt idx="27250">
                  <c:v>2.4643137254901957</c:v>
                </c:pt>
                <c:pt idx="27251">
                  <c:v>2.4643137254901957</c:v>
                </c:pt>
                <c:pt idx="27252">
                  <c:v>2.4643137254901957</c:v>
                </c:pt>
                <c:pt idx="27253">
                  <c:v>2.4643137254901957</c:v>
                </c:pt>
                <c:pt idx="27254">
                  <c:v>2.4643137254901957</c:v>
                </c:pt>
                <c:pt idx="27255">
                  <c:v>2.4643137254901957</c:v>
                </c:pt>
                <c:pt idx="27256">
                  <c:v>2.4643137254901957</c:v>
                </c:pt>
                <c:pt idx="27257">
                  <c:v>2.4643137254901957</c:v>
                </c:pt>
                <c:pt idx="27258">
                  <c:v>2.4643137254901957</c:v>
                </c:pt>
                <c:pt idx="27259">
                  <c:v>2.4643137254901957</c:v>
                </c:pt>
                <c:pt idx="27260">
                  <c:v>2.4643137254901957</c:v>
                </c:pt>
                <c:pt idx="27261">
                  <c:v>2.4643137254901957</c:v>
                </c:pt>
                <c:pt idx="27262">
                  <c:v>2.4643137254901957</c:v>
                </c:pt>
                <c:pt idx="27263">
                  <c:v>2.4643137254901957</c:v>
                </c:pt>
                <c:pt idx="27264">
                  <c:v>2.4643137254901957</c:v>
                </c:pt>
                <c:pt idx="27265">
                  <c:v>2.4643137254901957</c:v>
                </c:pt>
                <c:pt idx="27266">
                  <c:v>2.4643137254901957</c:v>
                </c:pt>
                <c:pt idx="27267">
                  <c:v>2.4643137254901957</c:v>
                </c:pt>
                <c:pt idx="27268">
                  <c:v>2.4643137254901957</c:v>
                </c:pt>
                <c:pt idx="27269">
                  <c:v>2.4643137254901957</c:v>
                </c:pt>
                <c:pt idx="27270">
                  <c:v>2.4643137254901957</c:v>
                </c:pt>
                <c:pt idx="27271">
                  <c:v>2.4643137254901957</c:v>
                </c:pt>
                <c:pt idx="27272">
                  <c:v>2.4643137254901957</c:v>
                </c:pt>
                <c:pt idx="27273">
                  <c:v>2.4643137254901957</c:v>
                </c:pt>
                <c:pt idx="27274">
                  <c:v>2.4643137254901957</c:v>
                </c:pt>
                <c:pt idx="27275">
                  <c:v>2.4643137254901957</c:v>
                </c:pt>
                <c:pt idx="27276">
                  <c:v>2.4643137254901957</c:v>
                </c:pt>
                <c:pt idx="27277">
                  <c:v>2.4643137254901957</c:v>
                </c:pt>
                <c:pt idx="27278">
                  <c:v>2.4643137254901957</c:v>
                </c:pt>
                <c:pt idx="27279">
                  <c:v>2.4643137254901957</c:v>
                </c:pt>
                <c:pt idx="27280">
                  <c:v>2.4643137254901957</c:v>
                </c:pt>
                <c:pt idx="27281">
                  <c:v>2.4643137254901957</c:v>
                </c:pt>
                <c:pt idx="27282">
                  <c:v>2.4643137254901957</c:v>
                </c:pt>
                <c:pt idx="27283">
                  <c:v>2.4643137254901957</c:v>
                </c:pt>
                <c:pt idx="27284">
                  <c:v>2.4643137254901957</c:v>
                </c:pt>
                <c:pt idx="27285">
                  <c:v>2.4643137254901957</c:v>
                </c:pt>
                <c:pt idx="27286">
                  <c:v>2.4643137254901957</c:v>
                </c:pt>
                <c:pt idx="27287">
                  <c:v>2.4643137254901957</c:v>
                </c:pt>
                <c:pt idx="27288">
                  <c:v>2.4643137254901957</c:v>
                </c:pt>
                <c:pt idx="27289">
                  <c:v>2.4643137254901957</c:v>
                </c:pt>
                <c:pt idx="27290">
                  <c:v>2.4643137254901957</c:v>
                </c:pt>
                <c:pt idx="27291">
                  <c:v>2.4643137254901957</c:v>
                </c:pt>
                <c:pt idx="27292">
                  <c:v>2.4643137254901957</c:v>
                </c:pt>
                <c:pt idx="27293">
                  <c:v>2.4643137254901957</c:v>
                </c:pt>
                <c:pt idx="27294">
                  <c:v>2.4643137254901957</c:v>
                </c:pt>
                <c:pt idx="27295">
                  <c:v>2.4643137254901957</c:v>
                </c:pt>
                <c:pt idx="27296">
                  <c:v>2.4643137254901957</c:v>
                </c:pt>
                <c:pt idx="27297">
                  <c:v>2.4643137254901957</c:v>
                </c:pt>
                <c:pt idx="27298">
                  <c:v>2.4643137254901957</c:v>
                </c:pt>
                <c:pt idx="27299">
                  <c:v>2.4643137254901957</c:v>
                </c:pt>
                <c:pt idx="27300">
                  <c:v>2.4643137254901957</c:v>
                </c:pt>
                <c:pt idx="27301">
                  <c:v>2.4643137254901957</c:v>
                </c:pt>
                <c:pt idx="27302">
                  <c:v>2.4643137254901957</c:v>
                </c:pt>
                <c:pt idx="27303">
                  <c:v>2.4643137254901957</c:v>
                </c:pt>
                <c:pt idx="27304">
                  <c:v>2.4643137254901957</c:v>
                </c:pt>
                <c:pt idx="27305">
                  <c:v>2.4643137254901957</c:v>
                </c:pt>
                <c:pt idx="27306">
                  <c:v>2.4643137254901957</c:v>
                </c:pt>
                <c:pt idx="27307">
                  <c:v>2.4643137254901957</c:v>
                </c:pt>
                <c:pt idx="27308">
                  <c:v>2.4643137254901957</c:v>
                </c:pt>
                <c:pt idx="27309">
                  <c:v>2.4643137254901957</c:v>
                </c:pt>
                <c:pt idx="27310">
                  <c:v>2.4643137254901957</c:v>
                </c:pt>
                <c:pt idx="27311">
                  <c:v>2.4643137254901957</c:v>
                </c:pt>
                <c:pt idx="27312">
                  <c:v>2.4643137254901957</c:v>
                </c:pt>
                <c:pt idx="27313">
                  <c:v>2.4643137254901957</c:v>
                </c:pt>
                <c:pt idx="27314">
                  <c:v>2.4643137254901957</c:v>
                </c:pt>
                <c:pt idx="27315">
                  <c:v>2.4643137254901957</c:v>
                </c:pt>
                <c:pt idx="27316">
                  <c:v>2.4643137254901957</c:v>
                </c:pt>
                <c:pt idx="27317">
                  <c:v>2.4643137254901957</c:v>
                </c:pt>
                <c:pt idx="27318">
                  <c:v>2.4643137254901957</c:v>
                </c:pt>
                <c:pt idx="27319">
                  <c:v>2.4643137254901957</c:v>
                </c:pt>
                <c:pt idx="27320">
                  <c:v>2.4643137254901957</c:v>
                </c:pt>
                <c:pt idx="27321">
                  <c:v>2.4643137254901957</c:v>
                </c:pt>
                <c:pt idx="27322">
                  <c:v>2.4643137254901957</c:v>
                </c:pt>
                <c:pt idx="27323">
                  <c:v>2.4643137254901957</c:v>
                </c:pt>
                <c:pt idx="27324">
                  <c:v>2.4643137254901957</c:v>
                </c:pt>
                <c:pt idx="27325">
                  <c:v>2.4643137254901957</c:v>
                </c:pt>
                <c:pt idx="27326">
                  <c:v>2.4643137254901957</c:v>
                </c:pt>
                <c:pt idx="27327">
                  <c:v>2.4643137254901957</c:v>
                </c:pt>
                <c:pt idx="27328">
                  <c:v>2.4643137254901957</c:v>
                </c:pt>
                <c:pt idx="27329">
                  <c:v>2.4643137254901957</c:v>
                </c:pt>
                <c:pt idx="27330">
                  <c:v>2.4643137254901957</c:v>
                </c:pt>
                <c:pt idx="27331">
                  <c:v>2.4643137254901957</c:v>
                </c:pt>
                <c:pt idx="27332">
                  <c:v>2.4643137254901957</c:v>
                </c:pt>
                <c:pt idx="27333">
                  <c:v>2.4643137254901957</c:v>
                </c:pt>
                <c:pt idx="27334">
                  <c:v>2.4643137254901957</c:v>
                </c:pt>
                <c:pt idx="27335">
                  <c:v>2.4643137254901957</c:v>
                </c:pt>
                <c:pt idx="27336">
                  <c:v>2.4643137254901957</c:v>
                </c:pt>
                <c:pt idx="27337">
                  <c:v>2.4643137254901957</c:v>
                </c:pt>
                <c:pt idx="27338">
                  <c:v>2.4643137254901957</c:v>
                </c:pt>
                <c:pt idx="27339">
                  <c:v>2.4643137254901957</c:v>
                </c:pt>
                <c:pt idx="27340">
                  <c:v>2.4643137254901957</c:v>
                </c:pt>
                <c:pt idx="27341">
                  <c:v>2.4643137254901957</c:v>
                </c:pt>
                <c:pt idx="27342">
                  <c:v>2.4643137254901957</c:v>
                </c:pt>
                <c:pt idx="27343">
                  <c:v>2.4643137254901957</c:v>
                </c:pt>
                <c:pt idx="27344">
                  <c:v>2.4643137254901957</c:v>
                </c:pt>
                <c:pt idx="27345">
                  <c:v>2.4643137254901957</c:v>
                </c:pt>
                <c:pt idx="27346">
                  <c:v>2.4643137254901957</c:v>
                </c:pt>
                <c:pt idx="27347">
                  <c:v>2.4643137254901957</c:v>
                </c:pt>
                <c:pt idx="27348">
                  <c:v>2.4643137254901957</c:v>
                </c:pt>
                <c:pt idx="27349">
                  <c:v>2.4643137254901957</c:v>
                </c:pt>
                <c:pt idx="27350">
                  <c:v>2.4643137254901957</c:v>
                </c:pt>
                <c:pt idx="27351">
                  <c:v>2.4643137254901957</c:v>
                </c:pt>
                <c:pt idx="27352">
                  <c:v>2.4643137254901957</c:v>
                </c:pt>
                <c:pt idx="27353">
                  <c:v>2.4643137254901957</c:v>
                </c:pt>
                <c:pt idx="27354">
                  <c:v>2.4643137254901957</c:v>
                </c:pt>
                <c:pt idx="27355">
                  <c:v>2.4643137254901957</c:v>
                </c:pt>
                <c:pt idx="27356">
                  <c:v>2.4643137254901957</c:v>
                </c:pt>
                <c:pt idx="27357">
                  <c:v>2.4643137254901957</c:v>
                </c:pt>
                <c:pt idx="27358">
                  <c:v>2.4643137254901957</c:v>
                </c:pt>
                <c:pt idx="27359">
                  <c:v>2.4643137254901957</c:v>
                </c:pt>
                <c:pt idx="27360">
                  <c:v>2.4643137254901957</c:v>
                </c:pt>
                <c:pt idx="27361">
                  <c:v>2.4643137254901957</c:v>
                </c:pt>
                <c:pt idx="27362">
                  <c:v>2.4643137254901957</c:v>
                </c:pt>
                <c:pt idx="27363">
                  <c:v>2.4643137254901957</c:v>
                </c:pt>
                <c:pt idx="27364">
                  <c:v>2.4643137254901957</c:v>
                </c:pt>
                <c:pt idx="27365">
                  <c:v>2.4643137254901957</c:v>
                </c:pt>
                <c:pt idx="27366">
                  <c:v>2.4643137254901957</c:v>
                </c:pt>
                <c:pt idx="27367">
                  <c:v>2.4643137254901957</c:v>
                </c:pt>
                <c:pt idx="27368">
                  <c:v>2.4643137254901957</c:v>
                </c:pt>
                <c:pt idx="27369">
                  <c:v>2.4643137254901957</c:v>
                </c:pt>
                <c:pt idx="27370">
                  <c:v>2.4643137254901957</c:v>
                </c:pt>
                <c:pt idx="27371">
                  <c:v>2.4643137254901957</c:v>
                </c:pt>
                <c:pt idx="27372">
                  <c:v>2.4643137254901957</c:v>
                </c:pt>
                <c:pt idx="27373">
                  <c:v>2.4643137254901957</c:v>
                </c:pt>
                <c:pt idx="27374">
                  <c:v>2.4643137254901957</c:v>
                </c:pt>
                <c:pt idx="27375">
                  <c:v>2.4643137254901957</c:v>
                </c:pt>
                <c:pt idx="27376">
                  <c:v>2.4643137254901957</c:v>
                </c:pt>
                <c:pt idx="27377">
                  <c:v>2.4643137254901957</c:v>
                </c:pt>
                <c:pt idx="27378">
                  <c:v>2.4643137254901957</c:v>
                </c:pt>
                <c:pt idx="27379">
                  <c:v>2.4643137254901957</c:v>
                </c:pt>
                <c:pt idx="27380">
                  <c:v>2.4643137254901957</c:v>
                </c:pt>
                <c:pt idx="27381">
                  <c:v>2.4643137254901957</c:v>
                </c:pt>
                <c:pt idx="27382">
                  <c:v>2.4643137254901957</c:v>
                </c:pt>
                <c:pt idx="27383">
                  <c:v>2.4643137254901957</c:v>
                </c:pt>
                <c:pt idx="27384">
                  <c:v>2.4643137254901957</c:v>
                </c:pt>
                <c:pt idx="27385">
                  <c:v>2.4643137254901957</c:v>
                </c:pt>
                <c:pt idx="27386">
                  <c:v>2.4643137254901957</c:v>
                </c:pt>
                <c:pt idx="27387">
                  <c:v>2.4643137254901957</c:v>
                </c:pt>
                <c:pt idx="27388">
                  <c:v>2.4643137254901957</c:v>
                </c:pt>
                <c:pt idx="27389">
                  <c:v>2.4643137254901957</c:v>
                </c:pt>
                <c:pt idx="27390">
                  <c:v>2.4643137254901957</c:v>
                </c:pt>
                <c:pt idx="27391">
                  <c:v>2.4643137254901957</c:v>
                </c:pt>
                <c:pt idx="27392">
                  <c:v>2.4643137254901957</c:v>
                </c:pt>
                <c:pt idx="27393">
                  <c:v>2.4643137254901957</c:v>
                </c:pt>
                <c:pt idx="27394">
                  <c:v>2.4643137254901957</c:v>
                </c:pt>
                <c:pt idx="27395">
                  <c:v>2.4643137254901957</c:v>
                </c:pt>
                <c:pt idx="27396">
                  <c:v>2.4643137254901957</c:v>
                </c:pt>
                <c:pt idx="27397">
                  <c:v>2.4643137254901957</c:v>
                </c:pt>
                <c:pt idx="27398">
                  <c:v>2.4643137254901957</c:v>
                </c:pt>
                <c:pt idx="27399">
                  <c:v>2.4643137254901957</c:v>
                </c:pt>
                <c:pt idx="27400">
                  <c:v>2.4643137254901957</c:v>
                </c:pt>
                <c:pt idx="27401">
                  <c:v>2.4643137254901957</c:v>
                </c:pt>
                <c:pt idx="27402">
                  <c:v>2.4643137254901957</c:v>
                </c:pt>
                <c:pt idx="27403">
                  <c:v>2.4643137254901957</c:v>
                </c:pt>
                <c:pt idx="27404">
                  <c:v>2.4643137254901957</c:v>
                </c:pt>
                <c:pt idx="27405">
                  <c:v>2.4643137254901957</c:v>
                </c:pt>
                <c:pt idx="27406">
                  <c:v>2.4643137254901957</c:v>
                </c:pt>
                <c:pt idx="27407">
                  <c:v>2.4643137254901957</c:v>
                </c:pt>
                <c:pt idx="27408">
                  <c:v>2.4643137254901957</c:v>
                </c:pt>
                <c:pt idx="27409">
                  <c:v>2.4643137254901957</c:v>
                </c:pt>
                <c:pt idx="27410">
                  <c:v>2.4643137254901957</c:v>
                </c:pt>
                <c:pt idx="27411">
                  <c:v>2.4643137254901957</c:v>
                </c:pt>
                <c:pt idx="27412">
                  <c:v>2.4643137254901957</c:v>
                </c:pt>
                <c:pt idx="27413">
                  <c:v>2.4643137254901957</c:v>
                </c:pt>
                <c:pt idx="27414">
                  <c:v>2.4643137254901957</c:v>
                </c:pt>
                <c:pt idx="27415">
                  <c:v>2.4643137254901957</c:v>
                </c:pt>
                <c:pt idx="27416">
                  <c:v>2.4643137254901957</c:v>
                </c:pt>
                <c:pt idx="27417">
                  <c:v>2.4643137254901957</c:v>
                </c:pt>
                <c:pt idx="27418">
                  <c:v>2.4643137254901957</c:v>
                </c:pt>
                <c:pt idx="27419">
                  <c:v>2.4643137254901957</c:v>
                </c:pt>
                <c:pt idx="27420">
                  <c:v>2.4643137254901957</c:v>
                </c:pt>
                <c:pt idx="27421">
                  <c:v>2.4643137254901957</c:v>
                </c:pt>
                <c:pt idx="27422">
                  <c:v>2.4643137254901957</c:v>
                </c:pt>
                <c:pt idx="27423">
                  <c:v>2.4643137254901957</c:v>
                </c:pt>
                <c:pt idx="27424">
                  <c:v>2.4643137254901957</c:v>
                </c:pt>
                <c:pt idx="27425">
                  <c:v>2.4643137254901957</c:v>
                </c:pt>
                <c:pt idx="27426">
                  <c:v>2.4643137254901957</c:v>
                </c:pt>
                <c:pt idx="27427">
                  <c:v>2.4643137254901957</c:v>
                </c:pt>
                <c:pt idx="27428">
                  <c:v>2.4643137254901957</c:v>
                </c:pt>
                <c:pt idx="27429">
                  <c:v>2.4643137254901957</c:v>
                </c:pt>
                <c:pt idx="27430">
                  <c:v>2.4643137254901957</c:v>
                </c:pt>
                <c:pt idx="27431">
                  <c:v>2.4643137254901957</c:v>
                </c:pt>
                <c:pt idx="27432">
                  <c:v>2.4643137254901957</c:v>
                </c:pt>
                <c:pt idx="27433">
                  <c:v>2.4643137254901957</c:v>
                </c:pt>
                <c:pt idx="27434">
                  <c:v>2.4643137254901957</c:v>
                </c:pt>
                <c:pt idx="27435">
                  <c:v>2.4643137254901957</c:v>
                </c:pt>
                <c:pt idx="27436">
                  <c:v>2.4643137254901957</c:v>
                </c:pt>
                <c:pt idx="27437">
                  <c:v>2.4643137254901957</c:v>
                </c:pt>
                <c:pt idx="27438">
                  <c:v>2.4643137254901957</c:v>
                </c:pt>
                <c:pt idx="27439">
                  <c:v>2.4643137254901957</c:v>
                </c:pt>
                <c:pt idx="27440">
                  <c:v>2.4643137254901957</c:v>
                </c:pt>
                <c:pt idx="27441">
                  <c:v>2.4643137254901957</c:v>
                </c:pt>
                <c:pt idx="27442">
                  <c:v>2.4643137254901957</c:v>
                </c:pt>
                <c:pt idx="27443">
                  <c:v>2.4643137254901957</c:v>
                </c:pt>
                <c:pt idx="27444">
                  <c:v>2.4643137254901957</c:v>
                </c:pt>
                <c:pt idx="27445">
                  <c:v>2.4643137254901957</c:v>
                </c:pt>
                <c:pt idx="27446">
                  <c:v>2.4643137254901957</c:v>
                </c:pt>
                <c:pt idx="27447">
                  <c:v>2.4643137254901957</c:v>
                </c:pt>
                <c:pt idx="27448">
                  <c:v>2.4643137254901957</c:v>
                </c:pt>
                <c:pt idx="27449">
                  <c:v>2.4643137254901957</c:v>
                </c:pt>
                <c:pt idx="27450">
                  <c:v>2.4643137254901957</c:v>
                </c:pt>
                <c:pt idx="27451">
                  <c:v>2.4643137254901957</c:v>
                </c:pt>
                <c:pt idx="27452">
                  <c:v>2.4643137254901957</c:v>
                </c:pt>
                <c:pt idx="27453">
                  <c:v>2.4643137254901957</c:v>
                </c:pt>
                <c:pt idx="27454">
                  <c:v>2.4643137254901957</c:v>
                </c:pt>
                <c:pt idx="27455">
                  <c:v>2.4643137254901957</c:v>
                </c:pt>
                <c:pt idx="27456">
                  <c:v>2.4643137254901957</c:v>
                </c:pt>
                <c:pt idx="27457">
                  <c:v>2.4643137254901957</c:v>
                </c:pt>
                <c:pt idx="27458">
                  <c:v>2.4643137254901957</c:v>
                </c:pt>
                <c:pt idx="27459">
                  <c:v>2.4643137254901957</c:v>
                </c:pt>
                <c:pt idx="27460">
                  <c:v>2.4643137254901957</c:v>
                </c:pt>
                <c:pt idx="27461">
                  <c:v>2.4643137254901957</c:v>
                </c:pt>
                <c:pt idx="27462">
                  <c:v>2.4643137254901957</c:v>
                </c:pt>
                <c:pt idx="27463">
                  <c:v>2.4643137254901957</c:v>
                </c:pt>
                <c:pt idx="27464">
                  <c:v>2.4643137254901957</c:v>
                </c:pt>
                <c:pt idx="27465">
                  <c:v>2.4643137254901957</c:v>
                </c:pt>
                <c:pt idx="27466">
                  <c:v>2.4643137254901957</c:v>
                </c:pt>
                <c:pt idx="27467">
                  <c:v>2.4643137254901957</c:v>
                </c:pt>
                <c:pt idx="27468">
                  <c:v>2.4643137254901957</c:v>
                </c:pt>
                <c:pt idx="27469">
                  <c:v>2.4643137254901957</c:v>
                </c:pt>
                <c:pt idx="27470">
                  <c:v>2.4643137254901957</c:v>
                </c:pt>
                <c:pt idx="27471">
                  <c:v>2.4643137254901957</c:v>
                </c:pt>
                <c:pt idx="27472">
                  <c:v>2.4643137254901957</c:v>
                </c:pt>
                <c:pt idx="27473">
                  <c:v>2.4643137254901957</c:v>
                </c:pt>
                <c:pt idx="27474">
                  <c:v>2.4643137254901957</c:v>
                </c:pt>
                <c:pt idx="27475">
                  <c:v>2.4643137254901957</c:v>
                </c:pt>
                <c:pt idx="27476">
                  <c:v>2.4643137254901957</c:v>
                </c:pt>
                <c:pt idx="27477">
                  <c:v>2.4643137254901957</c:v>
                </c:pt>
                <c:pt idx="27478">
                  <c:v>2.4643137254901957</c:v>
                </c:pt>
                <c:pt idx="27479">
                  <c:v>2.4643137254901957</c:v>
                </c:pt>
                <c:pt idx="27480">
                  <c:v>2.4643137254901957</c:v>
                </c:pt>
                <c:pt idx="27481">
                  <c:v>2.4643137254901957</c:v>
                </c:pt>
                <c:pt idx="27482">
                  <c:v>2.4643137254901957</c:v>
                </c:pt>
                <c:pt idx="27483">
                  <c:v>2.4643137254901957</c:v>
                </c:pt>
                <c:pt idx="27484">
                  <c:v>2.4643137254901957</c:v>
                </c:pt>
                <c:pt idx="27485">
                  <c:v>2.4643137254901957</c:v>
                </c:pt>
                <c:pt idx="27486">
                  <c:v>2.4643137254901957</c:v>
                </c:pt>
                <c:pt idx="27487">
                  <c:v>2.4643137254901957</c:v>
                </c:pt>
                <c:pt idx="27488">
                  <c:v>2.4643137254901957</c:v>
                </c:pt>
                <c:pt idx="27489">
                  <c:v>2.4643137254901957</c:v>
                </c:pt>
                <c:pt idx="27490">
                  <c:v>2.4643137254901957</c:v>
                </c:pt>
                <c:pt idx="27491">
                  <c:v>2.4643137254901957</c:v>
                </c:pt>
                <c:pt idx="27492">
                  <c:v>2.4643137254901957</c:v>
                </c:pt>
                <c:pt idx="27493">
                  <c:v>2.4643137254901957</c:v>
                </c:pt>
                <c:pt idx="27494">
                  <c:v>2.4643137254901957</c:v>
                </c:pt>
                <c:pt idx="27495">
                  <c:v>2.4643137254901957</c:v>
                </c:pt>
                <c:pt idx="27496">
                  <c:v>2.4643137254901957</c:v>
                </c:pt>
                <c:pt idx="27497">
                  <c:v>2.4643137254901957</c:v>
                </c:pt>
                <c:pt idx="27498">
                  <c:v>2.4643137254901957</c:v>
                </c:pt>
                <c:pt idx="27499">
                  <c:v>2.4643137254901957</c:v>
                </c:pt>
                <c:pt idx="27500">
                  <c:v>2.4643137254901957</c:v>
                </c:pt>
                <c:pt idx="27501">
                  <c:v>2.4643137254901957</c:v>
                </c:pt>
                <c:pt idx="27502">
                  <c:v>2.4643137254901957</c:v>
                </c:pt>
                <c:pt idx="27503">
                  <c:v>2.4643137254901957</c:v>
                </c:pt>
                <c:pt idx="27504">
                  <c:v>2.4643137254901957</c:v>
                </c:pt>
                <c:pt idx="27505">
                  <c:v>2.4643137254901957</c:v>
                </c:pt>
                <c:pt idx="27506">
                  <c:v>2.4643137254901957</c:v>
                </c:pt>
                <c:pt idx="27507">
                  <c:v>2.4643137254901957</c:v>
                </c:pt>
                <c:pt idx="27508">
                  <c:v>2.4643137254901957</c:v>
                </c:pt>
                <c:pt idx="27509">
                  <c:v>2.4643137254901957</c:v>
                </c:pt>
                <c:pt idx="27510">
                  <c:v>2.4643137254901957</c:v>
                </c:pt>
                <c:pt idx="27511">
                  <c:v>2.4643137254901957</c:v>
                </c:pt>
                <c:pt idx="27512">
                  <c:v>2.4643137254901957</c:v>
                </c:pt>
                <c:pt idx="27513">
                  <c:v>2.4643137254901957</c:v>
                </c:pt>
                <c:pt idx="27514">
                  <c:v>2.4643137254901957</c:v>
                </c:pt>
                <c:pt idx="27515">
                  <c:v>2.4643137254901957</c:v>
                </c:pt>
                <c:pt idx="27516">
                  <c:v>2.4643137254901957</c:v>
                </c:pt>
                <c:pt idx="27517">
                  <c:v>2.4643137254901957</c:v>
                </c:pt>
                <c:pt idx="27518">
                  <c:v>2.4643137254901957</c:v>
                </c:pt>
                <c:pt idx="27519">
                  <c:v>2.4643137254901957</c:v>
                </c:pt>
                <c:pt idx="27520">
                  <c:v>2.4643137254901957</c:v>
                </c:pt>
                <c:pt idx="27521">
                  <c:v>2.4643137254901957</c:v>
                </c:pt>
                <c:pt idx="27522">
                  <c:v>2.4643137254901957</c:v>
                </c:pt>
                <c:pt idx="27523">
                  <c:v>2.4643137254901957</c:v>
                </c:pt>
                <c:pt idx="27524">
                  <c:v>2.4643137254901957</c:v>
                </c:pt>
                <c:pt idx="27525">
                  <c:v>2.4643137254901957</c:v>
                </c:pt>
                <c:pt idx="27526">
                  <c:v>2.4643137254901957</c:v>
                </c:pt>
                <c:pt idx="27527">
                  <c:v>2.4643137254901957</c:v>
                </c:pt>
                <c:pt idx="27528">
                  <c:v>2.4643137254901957</c:v>
                </c:pt>
                <c:pt idx="27529">
                  <c:v>2.4643137254901957</c:v>
                </c:pt>
                <c:pt idx="27530">
                  <c:v>2.4643137254901957</c:v>
                </c:pt>
                <c:pt idx="27531">
                  <c:v>2.4643137254901957</c:v>
                </c:pt>
                <c:pt idx="27532">
                  <c:v>2.4643137254901957</c:v>
                </c:pt>
                <c:pt idx="27533">
                  <c:v>2.4643137254901957</c:v>
                </c:pt>
                <c:pt idx="27534">
                  <c:v>2.4643137254901957</c:v>
                </c:pt>
                <c:pt idx="27535">
                  <c:v>2.4643137254901957</c:v>
                </c:pt>
                <c:pt idx="27536">
                  <c:v>2.4643137254901957</c:v>
                </c:pt>
                <c:pt idx="27537">
                  <c:v>2.4643137254901957</c:v>
                </c:pt>
                <c:pt idx="27538">
                  <c:v>2.4643137254901957</c:v>
                </c:pt>
                <c:pt idx="27539">
                  <c:v>2.4643137254901957</c:v>
                </c:pt>
                <c:pt idx="27540">
                  <c:v>2.4643137254901957</c:v>
                </c:pt>
                <c:pt idx="27541">
                  <c:v>2.4643137254901957</c:v>
                </c:pt>
                <c:pt idx="27542">
                  <c:v>2.4643137254901957</c:v>
                </c:pt>
                <c:pt idx="27543">
                  <c:v>2.4643137254901957</c:v>
                </c:pt>
                <c:pt idx="27544">
                  <c:v>2.4643137254901957</c:v>
                </c:pt>
                <c:pt idx="27545">
                  <c:v>2.4643137254901957</c:v>
                </c:pt>
                <c:pt idx="27546">
                  <c:v>2.4643137254901957</c:v>
                </c:pt>
                <c:pt idx="27547">
                  <c:v>2.4643137254901957</c:v>
                </c:pt>
                <c:pt idx="27548">
                  <c:v>2.4643137254901957</c:v>
                </c:pt>
                <c:pt idx="27549">
                  <c:v>2.4643137254901957</c:v>
                </c:pt>
                <c:pt idx="27550">
                  <c:v>2.4643137254901957</c:v>
                </c:pt>
                <c:pt idx="27551">
                  <c:v>2.4643137254901957</c:v>
                </c:pt>
                <c:pt idx="27552">
                  <c:v>2.4643137254901957</c:v>
                </c:pt>
                <c:pt idx="27553">
                  <c:v>2.4643137254901957</c:v>
                </c:pt>
                <c:pt idx="27554">
                  <c:v>2.4643137254901957</c:v>
                </c:pt>
                <c:pt idx="27555">
                  <c:v>2.4643137254901957</c:v>
                </c:pt>
                <c:pt idx="27556">
                  <c:v>2.4643137254901957</c:v>
                </c:pt>
                <c:pt idx="27557">
                  <c:v>2.4643137254901957</c:v>
                </c:pt>
                <c:pt idx="27558">
                  <c:v>2.4643137254901957</c:v>
                </c:pt>
                <c:pt idx="27559">
                  <c:v>2.4643137254901957</c:v>
                </c:pt>
                <c:pt idx="27560">
                  <c:v>2.4643137254901957</c:v>
                </c:pt>
                <c:pt idx="27561">
                  <c:v>2.4643137254901957</c:v>
                </c:pt>
                <c:pt idx="27562">
                  <c:v>2.4643137254901957</c:v>
                </c:pt>
                <c:pt idx="27563">
                  <c:v>2.4643137254901957</c:v>
                </c:pt>
                <c:pt idx="27564">
                  <c:v>2.4643137254901957</c:v>
                </c:pt>
                <c:pt idx="27565">
                  <c:v>2.4643137254901957</c:v>
                </c:pt>
                <c:pt idx="27566">
                  <c:v>2.4643137254901957</c:v>
                </c:pt>
                <c:pt idx="27567">
                  <c:v>2.4643137254901957</c:v>
                </c:pt>
                <c:pt idx="27568">
                  <c:v>2.4643137254901957</c:v>
                </c:pt>
                <c:pt idx="27569">
                  <c:v>2.4643137254901957</c:v>
                </c:pt>
                <c:pt idx="27570">
                  <c:v>2.4643137254901957</c:v>
                </c:pt>
                <c:pt idx="27571">
                  <c:v>2.4643137254901957</c:v>
                </c:pt>
                <c:pt idx="27572">
                  <c:v>2.4643137254901957</c:v>
                </c:pt>
                <c:pt idx="27573">
                  <c:v>2.4643137254901957</c:v>
                </c:pt>
                <c:pt idx="27574">
                  <c:v>2.4643137254901957</c:v>
                </c:pt>
                <c:pt idx="27575">
                  <c:v>2.4643137254901957</c:v>
                </c:pt>
                <c:pt idx="27576">
                  <c:v>2.4643137254901957</c:v>
                </c:pt>
                <c:pt idx="27577">
                  <c:v>2.4643137254901957</c:v>
                </c:pt>
                <c:pt idx="27578">
                  <c:v>2.4643137254901957</c:v>
                </c:pt>
                <c:pt idx="27579">
                  <c:v>2.4643137254901957</c:v>
                </c:pt>
                <c:pt idx="27580">
                  <c:v>2.4643137254901957</c:v>
                </c:pt>
                <c:pt idx="27581">
                  <c:v>2.4643137254901957</c:v>
                </c:pt>
                <c:pt idx="27582">
                  <c:v>2.4643137254901957</c:v>
                </c:pt>
                <c:pt idx="27583">
                  <c:v>2.4643137254901957</c:v>
                </c:pt>
                <c:pt idx="27584">
                  <c:v>2.4643137254901957</c:v>
                </c:pt>
                <c:pt idx="27585">
                  <c:v>2.4643137254901957</c:v>
                </c:pt>
                <c:pt idx="27586">
                  <c:v>2.4643137254901957</c:v>
                </c:pt>
                <c:pt idx="27587">
                  <c:v>2.4643137254901957</c:v>
                </c:pt>
                <c:pt idx="27588">
                  <c:v>2.4643137254901957</c:v>
                </c:pt>
                <c:pt idx="27589">
                  <c:v>2.4643137254901957</c:v>
                </c:pt>
                <c:pt idx="27590">
                  <c:v>2.4643137254901957</c:v>
                </c:pt>
                <c:pt idx="27591">
                  <c:v>2.4643137254901957</c:v>
                </c:pt>
                <c:pt idx="27592">
                  <c:v>2.4643137254901957</c:v>
                </c:pt>
                <c:pt idx="27593">
                  <c:v>2.4643137254901957</c:v>
                </c:pt>
                <c:pt idx="27594">
                  <c:v>2.4643137254901957</c:v>
                </c:pt>
                <c:pt idx="27595">
                  <c:v>2.4643137254901957</c:v>
                </c:pt>
                <c:pt idx="27596">
                  <c:v>2.4643137254901957</c:v>
                </c:pt>
                <c:pt idx="27597">
                  <c:v>2.4643137254901957</c:v>
                </c:pt>
                <c:pt idx="27598">
                  <c:v>2.4643137254901957</c:v>
                </c:pt>
                <c:pt idx="27599">
                  <c:v>2.4643137254901957</c:v>
                </c:pt>
                <c:pt idx="27600">
                  <c:v>2.4643137254901957</c:v>
                </c:pt>
                <c:pt idx="27601">
                  <c:v>2.4643137254901957</c:v>
                </c:pt>
                <c:pt idx="27602">
                  <c:v>2.4643137254901957</c:v>
                </c:pt>
                <c:pt idx="27603">
                  <c:v>2.4643137254901957</c:v>
                </c:pt>
                <c:pt idx="27604">
                  <c:v>2.4643137254901957</c:v>
                </c:pt>
                <c:pt idx="27605">
                  <c:v>2.4643137254901957</c:v>
                </c:pt>
                <c:pt idx="27606">
                  <c:v>2.4643137254901957</c:v>
                </c:pt>
                <c:pt idx="27607">
                  <c:v>2.4643137254901957</c:v>
                </c:pt>
                <c:pt idx="27608">
                  <c:v>2.4643137254901957</c:v>
                </c:pt>
                <c:pt idx="27609">
                  <c:v>2.4643137254901957</c:v>
                </c:pt>
                <c:pt idx="27610">
                  <c:v>2.4643137254901957</c:v>
                </c:pt>
                <c:pt idx="27611">
                  <c:v>2.4643137254901957</c:v>
                </c:pt>
                <c:pt idx="27612">
                  <c:v>2.4643137254901957</c:v>
                </c:pt>
                <c:pt idx="27613">
                  <c:v>2.4643137254901957</c:v>
                </c:pt>
                <c:pt idx="27614">
                  <c:v>2.4643137254901957</c:v>
                </c:pt>
                <c:pt idx="27615">
                  <c:v>2.4643137254901957</c:v>
                </c:pt>
                <c:pt idx="27616">
                  <c:v>2.4643137254901957</c:v>
                </c:pt>
                <c:pt idx="27617">
                  <c:v>2.4643137254901957</c:v>
                </c:pt>
                <c:pt idx="27618">
                  <c:v>2.4643137254901957</c:v>
                </c:pt>
                <c:pt idx="27619">
                  <c:v>2.4643137254901957</c:v>
                </c:pt>
                <c:pt idx="27620">
                  <c:v>2.4643137254901957</c:v>
                </c:pt>
                <c:pt idx="27621">
                  <c:v>2.4643137254901957</c:v>
                </c:pt>
                <c:pt idx="27622">
                  <c:v>2.4643137254901957</c:v>
                </c:pt>
                <c:pt idx="27623">
                  <c:v>2.4643137254901957</c:v>
                </c:pt>
                <c:pt idx="27624">
                  <c:v>2.4643137254901957</c:v>
                </c:pt>
                <c:pt idx="27625">
                  <c:v>2.4643137254901957</c:v>
                </c:pt>
                <c:pt idx="27626">
                  <c:v>2.4643137254901957</c:v>
                </c:pt>
                <c:pt idx="27627">
                  <c:v>2.4643137254901957</c:v>
                </c:pt>
                <c:pt idx="27628">
                  <c:v>2.4643137254901957</c:v>
                </c:pt>
                <c:pt idx="27629">
                  <c:v>2.4643137254901957</c:v>
                </c:pt>
                <c:pt idx="27630">
                  <c:v>2.4643137254901957</c:v>
                </c:pt>
                <c:pt idx="27631">
                  <c:v>2.4643137254901957</c:v>
                </c:pt>
                <c:pt idx="27632">
                  <c:v>2.4643137254901957</c:v>
                </c:pt>
                <c:pt idx="27633">
                  <c:v>2.4643137254901957</c:v>
                </c:pt>
                <c:pt idx="27634">
                  <c:v>2.4643137254901957</c:v>
                </c:pt>
                <c:pt idx="27635">
                  <c:v>2.4643137254901957</c:v>
                </c:pt>
                <c:pt idx="27636">
                  <c:v>2.4643137254901957</c:v>
                </c:pt>
                <c:pt idx="27637">
                  <c:v>2.4643137254901957</c:v>
                </c:pt>
                <c:pt idx="27638">
                  <c:v>2.4643137254901957</c:v>
                </c:pt>
                <c:pt idx="27639">
                  <c:v>2.4643137254901957</c:v>
                </c:pt>
                <c:pt idx="27640">
                  <c:v>2.4643137254901957</c:v>
                </c:pt>
                <c:pt idx="27641">
                  <c:v>2.4643137254901957</c:v>
                </c:pt>
                <c:pt idx="27642">
                  <c:v>2.4643137254901957</c:v>
                </c:pt>
                <c:pt idx="27643">
                  <c:v>2.4643137254901957</c:v>
                </c:pt>
                <c:pt idx="27644">
                  <c:v>2.4643137254901957</c:v>
                </c:pt>
                <c:pt idx="27645">
                  <c:v>2.4643137254901957</c:v>
                </c:pt>
                <c:pt idx="27646">
                  <c:v>2.4643137254901957</c:v>
                </c:pt>
                <c:pt idx="27647">
                  <c:v>2.4643137254901957</c:v>
                </c:pt>
                <c:pt idx="27648">
                  <c:v>2.4643137254901957</c:v>
                </c:pt>
                <c:pt idx="27649">
                  <c:v>2.4643137254901957</c:v>
                </c:pt>
                <c:pt idx="27650">
                  <c:v>2.4643137254901957</c:v>
                </c:pt>
                <c:pt idx="27651">
                  <c:v>2.4643137254901957</c:v>
                </c:pt>
                <c:pt idx="27652">
                  <c:v>2.4643137254901957</c:v>
                </c:pt>
                <c:pt idx="27653">
                  <c:v>2.4643137254901957</c:v>
                </c:pt>
                <c:pt idx="27654">
                  <c:v>2.4643137254901957</c:v>
                </c:pt>
                <c:pt idx="27655">
                  <c:v>2.4643137254901957</c:v>
                </c:pt>
                <c:pt idx="27656">
                  <c:v>2.4643137254901957</c:v>
                </c:pt>
                <c:pt idx="27657">
                  <c:v>2.4643137254901957</c:v>
                </c:pt>
                <c:pt idx="27658">
                  <c:v>2.4643137254901957</c:v>
                </c:pt>
                <c:pt idx="27659">
                  <c:v>2.4643137254901957</c:v>
                </c:pt>
                <c:pt idx="27660">
                  <c:v>2.4643137254901957</c:v>
                </c:pt>
                <c:pt idx="27661">
                  <c:v>2.4643137254901957</c:v>
                </c:pt>
                <c:pt idx="27662">
                  <c:v>2.4643137254901957</c:v>
                </c:pt>
                <c:pt idx="27663">
                  <c:v>2.4643137254901957</c:v>
                </c:pt>
                <c:pt idx="27664">
                  <c:v>2.4643137254901957</c:v>
                </c:pt>
                <c:pt idx="27665">
                  <c:v>2.4643137254901957</c:v>
                </c:pt>
                <c:pt idx="27666">
                  <c:v>2.4643137254901957</c:v>
                </c:pt>
                <c:pt idx="27667">
                  <c:v>2.4643137254901957</c:v>
                </c:pt>
                <c:pt idx="27668">
                  <c:v>2.4643137254901957</c:v>
                </c:pt>
                <c:pt idx="27669">
                  <c:v>2.4643137254901957</c:v>
                </c:pt>
                <c:pt idx="27670">
                  <c:v>2.4643137254901957</c:v>
                </c:pt>
                <c:pt idx="27671">
                  <c:v>2.4643137254901957</c:v>
                </c:pt>
                <c:pt idx="27672">
                  <c:v>2.4643137254901957</c:v>
                </c:pt>
                <c:pt idx="27673">
                  <c:v>2.4643137254901957</c:v>
                </c:pt>
                <c:pt idx="27674">
                  <c:v>2.4643137254901957</c:v>
                </c:pt>
                <c:pt idx="27675">
                  <c:v>2.4643137254901957</c:v>
                </c:pt>
                <c:pt idx="27676">
                  <c:v>2.4643137254901957</c:v>
                </c:pt>
                <c:pt idx="27677">
                  <c:v>2.4643137254901957</c:v>
                </c:pt>
                <c:pt idx="27678">
                  <c:v>2.4643137254901957</c:v>
                </c:pt>
                <c:pt idx="27679">
                  <c:v>2.4643137254901957</c:v>
                </c:pt>
                <c:pt idx="27680">
                  <c:v>2.4643137254901957</c:v>
                </c:pt>
                <c:pt idx="27681">
                  <c:v>2.4643137254901957</c:v>
                </c:pt>
                <c:pt idx="27682">
                  <c:v>2.4643137254901957</c:v>
                </c:pt>
                <c:pt idx="27683">
                  <c:v>2.4643137254901957</c:v>
                </c:pt>
                <c:pt idx="27684">
                  <c:v>2.4643137254901957</c:v>
                </c:pt>
                <c:pt idx="27685">
                  <c:v>2.4643137254901957</c:v>
                </c:pt>
                <c:pt idx="27686">
                  <c:v>2.4643137254901957</c:v>
                </c:pt>
                <c:pt idx="27687">
                  <c:v>2.4643137254901957</c:v>
                </c:pt>
                <c:pt idx="27688">
                  <c:v>2.4643137254901957</c:v>
                </c:pt>
                <c:pt idx="27689">
                  <c:v>2.4643137254901957</c:v>
                </c:pt>
                <c:pt idx="27690">
                  <c:v>2.4643137254901957</c:v>
                </c:pt>
                <c:pt idx="27691">
                  <c:v>2.4643137254901957</c:v>
                </c:pt>
                <c:pt idx="27692">
                  <c:v>2.4643137254901957</c:v>
                </c:pt>
                <c:pt idx="27693">
                  <c:v>2.4643137254901957</c:v>
                </c:pt>
                <c:pt idx="27694">
                  <c:v>2.4643137254901957</c:v>
                </c:pt>
                <c:pt idx="27695">
                  <c:v>2.4643137254901957</c:v>
                </c:pt>
                <c:pt idx="27696">
                  <c:v>2.4643137254901957</c:v>
                </c:pt>
                <c:pt idx="27697">
                  <c:v>2.4643137254901957</c:v>
                </c:pt>
                <c:pt idx="27698">
                  <c:v>2.4643137254901957</c:v>
                </c:pt>
                <c:pt idx="27699">
                  <c:v>2.4643137254901957</c:v>
                </c:pt>
                <c:pt idx="27700">
                  <c:v>2.4643137254901957</c:v>
                </c:pt>
                <c:pt idx="27701">
                  <c:v>2.4643137254901957</c:v>
                </c:pt>
                <c:pt idx="27702">
                  <c:v>2.4643137254901957</c:v>
                </c:pt>
                <c:pt idx="27703">
                  <c:v>2.4643137254901957</c:v>
                </c:pt>
                <c:pt idx="27704">
                  <c:v>2.4643137254901957</c:v>
                </c:pt>
                <c:pt idx="27705">
                  <c:v>2.4643137254901957</c:v>
                </c:pt>
                <c:pt idx="27706">
                  <c:v>2.4643137254901957</c:v>
                </c:pt>
                <c:pt idx="27707">
                  <c:v>2.4643137254901957</c:v>
                </c:pt>
                <c:pt idx="27708">
                  <c:v>2.4643137254901957</c:v>
                </c:pt>
                <c:pt idx="27709">
                  <c:v>2.4643137254901957</c:v>
                </c:pt>
                <c:pt idx="27710">
                  <c:v>2.4643137254901957</c:v>
                </c:pt>
                <c:pt idx="27711">
                  <c:v>2.4643137254901957</c:v>
                </c:pt>
                <c:pt idx="27712">
                  <c:v>2.4643137254901957</c:v>
                </c:pt>
                <c:pt idx="27713">
                  <c:v>2.4643137254901957</c:v>
                </c:pt>
                <c:pt idx="27714">
                  <c:v>2.4643137254901957</c:v>
                </c:pt>
                <c:pt idx="27715">
                  <c:v>2.4643137254901957</c:v>
                </c:pt>
                <c:pt idx="27716">
                  <c:v>2.4643137254901957</c:v>
                </c:pt>
                <c:pt idx="27717">
                  <c:v>2.4643137254901957</c:v>
                </c:pt>
                <c:pt idx="27718">
                  <c:v>2.4643137254901957</c:v>
                </c:pt>
                <c:pt idx="27719">
                  <c:v>2.4643137254901957</c:v>
                </c:pt>
                <c:pt idx="27720">
                  <c:v>2.4643137254901957</c:v>
                </c:pt>
                <c:pt idx="27721">
                  <c:v>2.4643137254901957</c:v>
                </c:pt>
                <c:pt idx="27722">
                  <c:v>2.4643137254901957</c:v>
                </c:pt>
                <c:pt idx="27723">
                  <c:v>2.4643137254901957</c:v>
                </c:pt>
                <c:pt idx="27724">
                  <c:v>2.4643137254901957</c:v>
                </c:pt>
                <c:pt idx="27725">
                  <c:v>2.4643137254901957</c:v>
                </c:pt>
                <c:pt idx="27726">
                  <c:v>2.4643137254901957</c:v>
                </c:pt>
                <c:pt idx="27727">
                  <c:v>2.4643137254901957</c:v>
                </c:pt>
                <c:pt idx="27728">
                  <c:v>2.4643137254901957</c:v>
                </c:pt>
                <c:pt idx="27729">
                  <c:v>2.4643137254901957</c:v>
                </c:pt>
                <c:pt idx="27730">
                  <c:v>2.4643137254901957</c:v>
                </c:pt>
                <c:pt idx="27731">
                  <c:v>2.4643137254901957</c:v>
                </c:pt>
                <c:pt idx="27732">
                  <c:v>2.4643137254901957</c:v>
                </c:pt>
                <c:pt idx="27733">
                  <c:v>2.4643137254901957</c:v>
                </c:pt>
                <c:pt idx="27734">
                  <c:v>2.4643137254901957</c:v>
                </c:pt>
                <c:pt idx="27735">
                  <c:v>2.4643137254901957</c:v>
                </c:pt>
                <c:pt idx="27736">
                  <c:v>2.4643137254901957</c:v>
                </c:pt>
                <c:pt idx="27737">
                  <c:v>2.4643137254901957</c:v>
                </c:pt>
                <c:pt idx="27738">
                  <c:v>2.4643137254901957</c:v>
                </c:pt>
                <c:pt idx="27739">
                  <c:v>2.4643137254901957</c:v>
                </c:pt>
                <c:pt idx="27740">
                  <c:v>2.4643137254901957</c:v>
                </c:pt>
                <c:pt idx="27741">
                  <c:v>2.4643137254901957</c:v>
                </c:pt>
                <c:pt idx="27742">
                  <c:v>2.4643137254901957</c:v>
                </c:pt>
                <c:pt idx="27743">
                  <c:v>2.4643137254901957</c:v>
                </c:pt>
                <c:pt idx="27744">
                  <c:v>2.4643137254901957</c:v>
                </c:pt>
                <c:pt idx="27745">
                  <c:v>2.4643137254901957</c:v>
                </c:pt>
                <c:pt idx="27746">
                  <c:v>2.4643137254901957</c:v>
                </c:pt>
                <c:pt idx="27747">
                  <c:v>2.4643137254901957</c:v>
                </c:pt>
                <c:pt idx="27748">
                  <c:v>2.4643137254901957</c:v>
                </c:pt>
                <c:pt idx="27749">
                  <c:v>2.4643137254901957</c:v>
                </c:pt>
                <c:pt idx="27750">
                  <c:v>2.4643137254901957</c:v>
                </c:pt>
                <c:pt idx="27751">
                  <c:v>2.4643137254901957</c:v>
                </c:pt>
                <c:pt idx="27752">
                  <c:v>2.4643137254901957</c:v>
                </c:pt>
                <c:pt idx="27753">
                  <c:v>2.4643137254901957</c:v>
                </c:pt>
                <c:pt idx="27754">
                  <c:v>2.4643137254901957</c:v>
                </c:pt>
                <c:pt idx="27755">
                  <c:v>2.4643137254901957</c:v>
                </c:pt>
                <c:pt idx="27756">
                  <c:v>2.4643137254901957</c:v>
                </c:pt>
                <c:pt idx="27757">
                  <c:v>2.4643137254901957</c:v>
                </c:pt>
                <c:pt idx="27758">
                  <c:v>2.4643137254901957</c:v>
                </c:pt>
                <c:pt idx="27759">
                  <c:v>2.4643137254901957</c:v>
                </c:pt>
                <c:pt idx="27760">
                  <c:v>2.4643137254901957</c:v>
                </c:pt>
                <c:pt idx="27761">
                  <c:v>2.4643137254901957</c:v>
                </c:pt>
                <c:pt idx="27762">
                  <c:v>2.4643137254901957</c:v>
                </c:pt>
                <c:pt idx="27763">
                  <c:v>2.4643137254901957</c:v>
                </c:pt>
                <c:pt idx="27764">
                  <c:v>2.4643137254901957</c:v>
                </c:pt>
                <c:pt idx="27765">
                  <c:v>2.4643137254901957</c:v>
                </c:pt>
                <c:pt idx="27766">
                  <c:v>2.4643137254901957</c:v>
                </c:pt>
                <c:pt idx="27767">
                  <c:v>2.4643137254901957</c:v>
                </c:pt>
                <c:pt idx="27768">
                  <c:v>2.4643137254901957</c:v>
                </c:pt>
                <c:pt idx="27769">
                  <c:v>2.4643137254901957</c:v>
                </c:pt>
                <c:pt idx="27770">
                  <c:v>2.4643137254901957</c:v>
                </c:pt>
                <c:pt idx="27771">
                  <c:v>2.4643137254901957</c:v>
                </c:pt>
                <c:pt idx="27772">
                  <c:v>2.4643137254901957</c:v>
                </c:pt>
                <c:pt idx="27773">
                  <c:v>2.4643137254901957</c:v>
                </c:pt>
                <c:pt idx="27774">
                  <c:v>2.4643137254901957</c:v>
                </c:pt>
                <c:pt idx="27775">
                  <c:v>2.4643137254901957</c:v>
                </c:pt>
                <c:pt idx="27776">
                  <c:v>2.4643137254901957</c:v>
                </c:pt>
                <c:pt idx="27777">
                  <c:v>2.4643137254901957</c:v>
                </c:pt>
                <c:pt idx="27778">
                  <c:v>2.4643137254901957</c:v>
                </c:pt>
                <c:pt idx="27779">
                  <c:v>2.4643137254901957</c:v>
                </c:pt>
                <c:pt idx="27780">
                  <c:v>2.4643137254901957</c:v>
                </c:pt>
                <c:pt idx="27781">
                  <c:v>2.4643137254901957</c:v>
                </c:pt>
                <c:pt idx="27782">
                  <c:v>2.4643137254901957</c:v>
                </c:pt>
                <c:pt idx="27783">
                  <c:v>2.4643137254901957</c:v>
                </c:pt>
                <c:pt idx="27784">
                  <c:v>2.4643137254901957</c:v>
                </c:pt>
                <c:pt idx="27785">
                  <c:v>2.4643137254901957</c:v>
                </c:pt>
                <c:pt idx="27786">
                  <c:v>2.4643137254901957</c:v>
                </c:pt>
                <c:pt idx="27787">
                  <c:v>2.4643137254901957</c:v>
                </c:pt>
                <c:pt idx="27788">
                  <c:v>2.4643137254901957</c:v>
                </c:pt>
                <c:pt idx="27789">
                  <c:v>2.4643137254901957</c:v>
                </c:pt>
                <c:pt idx="27790">
                  <c:v>2.4643137254901957</c:v>
                </c:pt>
                <c:pt idx="27791">
                  <c:v>2.4643137254901957</c:v>
                </c:pt>
                <c:pt idx="27792">
                  <c:v>2.4643137254901957</c:v>
                </c:pt>
                <c:pt idx="27793">
                  <c:v>2.4643137254901957</c:v>
                </c:pt>
                <c:pt idx="27794">
                  <c:v>2.4643137254901957</c:v>
                </c:pt>
                <c:pt idx="27795">
                  <c:v>2.4643137254901957</c:v>
                </c:pt>
                <c:pt idx="27796">
                  <c:v>2.4643137254901957</c:v>
                </c:pt>
                <c:pt idx="27797">
                  <c:v>2.4643137254901957</c:v>
                </c:pt>
                <c:pt idx="27798">
                  <c:v>2.4643137254901957</c:v>
                </c:pt>
                <c:pt idx="27799">
                  <c:v>2.4643137254901957</c:v>
                </c:pt>
                <c:pt idx="27800">
                  <c:v>2.4643137254901957</c:v>
                </c:pt>
                <c:pt idx="27801">
                  <c:v>2.4643137254901957</c:v>
                </c:pt>
                <c:pt idx="27802">
                  <c:v>2.4643137254901957</c:v>
                </c:pt>
                <c:pt idx="27803">
                  <c:v>2.4643137254901957</c:v>
                </c:pt>
                <c:pt idx="27804">
                  <c:v>2.4643137254901957</c:v>
                </c:pt>
                <c:pt idx="27805">
                  <c:v>2.4643137254901957</c:v>
                </c:pt>
                <c:pt idx="27806">
                  <c:v>2.4643137254901957</c:v>
                </c:pt>
                <c:pt idx="27807">
                  <c:v>2.4643137254901957</c:v>
                </c:pt>
                <c:pt idx="27808">
                  <c:v>2.4643137254901957</c:v>
                </c:pt>
                <c:pt idx="27809">
                  <c:v>2.4643137254901957</c:v>
                </c:pt>
                <c:pt idx="27810">
                  <c:v>2.4643137254901957</c:v>
                </c:pt>
                <c:pt idx="27811">
                  <c:v>2.4643137254901957</c:v>
                </c:pt>
                <c:pt idx="27812">
                  <c:v>2.4643137254901957</c:v>
                </c:pt>
                <c:pt idx="27813">
                  <c:v>2.4643137254901957</c:v>
                </c:pt>
                <c:pt idx="27814">
                  <c:v>2.4643137254901957</c:v>
                </c:pt>
                <c:pt idx="27815">
                  <c:v>2.4643137254901957</c:v>
                </c:pt>
                <c:pt idx="27816">
                  <c:v>2.4643137254901957</c:v>
                </c:pt>
                <c:pt idx="27817">
                  <c:v>2.4643137254901957</c:v>
                </c:pt>
                <c:pt idx="27818">
                  <c:v>2.4643137254901957</c:v>
                </c:pt>
                <c:pt idx="27819">
                  <c:v>2.4643137254901957</c:v>
                </c:pt>
                <c:pt idx="27820">
                  <c:v>2.4643137254901957</c:v>
                </c:pt>
                <c:pt idx="27821">
                  <c:v>2.4643137254901957</c:v>
                </c:pt>
                <c:pt idx="27822">
                  <c:v>2.4643137254901957</c:v>
                </c:pt>
                <c:pt idx="27823">
                  <c:v>2.4643137254901957</c:v>
                </c:pt>
                <c:pt idx="27824">
                  <c:v>2.4643137254901957</c:v>
                </c:pt>
                <c:pt idx="27825">
                  <c:v>2.4643137254901957</c:v>
                </c:pt>
                <c:pt idx="27826">
                  <c:v>2.4643137254901957</c:v>
                </c:pt>
                <c:pt idx="27827">
                  <c:v>2.4643137254901957</c:v>
                </c:pt>
                <c:pt idx="27828">
                  <c:v>2.4643137254901957</c:v>
                </c:pt>
                <c:pt idx="27829">
                  <c:v>2.4643137254901957</c:v>
                </c:pt>
                <c:pt idx="27830">
                  <c:v>2.4643137254901957</c:v>
                </c:pt>
                <c:pt idx="27831">
                  <c:v>2.4643137254901957</c:v>
                </c:pt>
                <c:pt idx="27832">
                  <c:v>2.4643137254901957</c:v>
                </c:pt>
                <c:pt idx="27833">
                  <c:v>2.4643137254901957</c:v>
                </c:pt>
                <c:pt idx="27834">
                  <c:v>2.4643137254901957</c:v>
                </c:pt>
                <c:pt idx="27835">
                  <c:v>2.4643137254901957</c:v>
                </c:pt>
                <c:pt idx="27836">
                  <c:v>2.4643137254901957</c:v>
                </c:pt>
                <c:pt idx="27837">
                  <c:v>2.4643137254901957</c:v>
                </c:pt>
                <c:pt idx="27838">
                  <c:v>2.4643137254901957</c:v>
                </c:pt>
                <c:pt idx="27839">
                  <c:v>2.4643137254901957</c:v>
                </c:pt>
                <c:pt idx="27840">
                  <c:v>2.4643137254901957</c:v>
                </c:pt>
                <c:pt idx="27841">
                  <c:v>2.4643137254901957</c:v>
                </c:pt>
                <c:pt idx="27842">
                  <c:v>2.4643137254901957</c:v>
                </c:pt>
                <c:pt idx="27843">
                  <c:v>2.4643137254901957</c:v>
                </c:pt>
                <c:pt idx="27844">
                  <c:v>2.4643137254901957</c:v>
                </c:pt>
                <c:pt idx="27845">
                  <c:v>2.4643137254901957</c:v>
                </c:pt>
                <c:pt idx="27846">
                  <c:v>2.4643137254901957</c:v>
                </c:pt>
                <c:pt idx="27847">
                  <c:v>2.4643137254901957</c:v>
                </c:pt>
                <c:pt idx="27848">
                  <c:v>2.4643137254901957</c:v>
                </c:pt>
                <c:pt idx="27849">
                  <c:v>2.4643137254901957</c:v>
                </c:pt>
                <c:pt idx="27850">
                  <c:v>2.4643137254901957</c:v>
                </c:pt>
                <c:pt idx="27851">
                  <c:v>2.4643137254901957</c:v>
                </c:pt>
                <c:pt idx="27852">
                  <c:v>2.4643137254901957</c:v>
                </c:pt>
                <c:pt idx="27853">
                  <c:v>2.4643137254901957</c:v>
                </c:pt>
                <c:pt idx="27854">
                  <c:v>2.4643137254901957</c:v>
                </c:pt>
                <c:pt idx="27855">
                  <c:v>2.4643137254901957</c:v>
                </c:pt>
                <c:pt idx="27856">
                  <c:v>2.4643137254901957</c:v>
                </c:pt>
                <c:pt idx="27857">
                  <c:v>2.4643137254901957</c:v>
                </c:pt>
                <c:pt idx="27858">
                  <c:v>2.4643137254901957</c:v>
                </c:pt>
                <c:pt idx="27859">
                  <c:v>2.4643137254901957</c:v>
                </c:pt>
                <c:pt idx="27860">
                  <c:v>2.4643137254901957</c:v>
                </c:pt>
                <c:pt idx="27861">
                  <c:v>2.4643137254901957</c:v>
                </c:pt>
                <c:pt idx="27862">
                  <c:v>2.4643137254901957</c:v>
                </c:pt>
                <c:pt idx="27863">
                  <c:v>2.4643137254901957</c:v>
                </c:pt>
                <c:pt idx="27864">
                  <c:v>2.4643137254901957</c:v>
                </c:pt>
                <c:pt idx="27865">
                  <c:v>2.4643137254901957</c:v>
                </c:pt>
                <c:pt idx="27866">
                  <c:v>2.4643137254901957</c:v>
                </c:pt>
                <c:pt idx="27867">
                  <c:v>2.4643137254901957</c:v>
                </c:pt>
                <c:pt idx="27868">
                  <c:v>2.4643137254901957</c:v>
                </c:pt>
                <c:pt idx="27869">
                  <c:v>2.4643137254901957</c:v>
                </c:pt>
                <c:pt idx="27870">
                  <c:v>2.4643137254901957</c:v>
                </c:pt>
                <c:pt idx="27871">
                  <c:v>2.4643137254901957</c:v>
                </c:pt>
                <c:pt idx="27872">
                  <c:v>2.4643137254901957</c:v>
                </c:pt>
                <c:pt idx="27873">
                  <c:v>2.4643137254901957</c:v>
                </c:pt>
                <c:pt idx="27874">
                  <c:v>2.4643137254901957</c:v>
                </c:pt>
                <c:pt idx="27875">
                  <c:v>2.4643137254901957</c:v>
                </c:pt>
                <c:pt idx="27876">
                  <c:v>2.4643137254901957</c:v>
                </c:pt>
                <c:pt idx="27877">
                  <c:v>2.4643137254901957</c:v>
                </c:pt>
                <c:pt idx="27878">
                  <c:v>2.4643137254901957</c:v>
                </c:pt>
                <c:pt idx="27879">
                  <c:v>2.4643137254901957</c:v>
                </c:pt>
                <c:pt idx="27880">
                  <c:v>2.4643137254901957</c:v>
                </c:pt>
                <c:pt idx="27881">
                  <c:v>2.4643137254901957</c:v>
                </c:pt>
                <c:pt idx="27882">
                  <c:v>2.4643137254901957</c:v>
                </c:pt>
                <c:pt idx="27883">
                  <c:v>2.4643137254901957</c:v>
                </c:pt>
                <c:pt idx="27884">
                  <c:v>2.4643137254901957</c:v>
                </c:pt>
                <c:pt idx="27885">
                  <c:v>2.4643137254901957</c:v>
                </c:pt>
                <c:pt idx="27886">
                  <c:v>2.4643137254901957</c:v>
                </c:pt>
                <c:pt idx="27887">
                  <c:v>2.4643137254901957</c:v>
                </c:pt>
                <c:pt idx="27888">
                  <c:v>2.4643137254901957</c:v>
                </c:pt>
                <c:pt idx="27889">
                  <c:v>2.4643137254901957</c:v>
                </c:pt>
                <c:pt idx="27890">
                  <c:v>2.4643137254901957</c:v>
                </c:pt>
                <c:pt idx="27891">
                  <c:v>2.4643137254901957</c:v>
                </c:pt>
                <c:pt idx="27892">
                  <c:v>2.4643137254901957</c:v>
                </c:pt>
                <c:pt idx="27893">
                  <c:v>2.4643137254901957</c:v>
                </c:pt>
                <c:pt idx="27894">
                  <c:v>2.4643137254901957</c:v>
                </c:pt>
                <c:pt idx="27895">
                  <c:v>2.4643137254901957</c:v>
                </c:pt>
                <c:pt idx="27896">
                  <c:v>2.4643137254901957</c:v>
                </c:pt>
                <c:pt idx="27897">
                  <c:v>2.4643137254901957</c:v>
                </c:pt>
                <c:pt idx="27898">
                  <c:v>2.4643137254901957</c:v>
                </c:pt>
                <c:pt idx="27899">
                  <c:v>2.4643137254901957</c:v>
                </c:pt>
                <c:pt idx="27900">
                  <c:v>2.4643137254901957</c:v>
                </c:pt>
                <c:pt idx="27901">
                  <c:v>2.4643137254901957</c:v>
                </c:pt>
                <c:pt idx="27902">
                  <c:v>2.4643137254901957</c:v>
                </c:pt>
                <c:pt idx="27903">
                  <c:v>2.4643137254901957</c:v>
                </c:pt>
                <c:pt idx="27904">
                  <c:v>2.4643137254901957</c:v>
                </c:pt>
                <c:pt idx="27905">
                  <c:v>2.4643137254901957</c:v>
                </c:pt>
                <c:pt idx="27906">
                  <c:v>2.4643137254901957</c:v>
                </c:pt>
                <c:pt idx="27907">
                  <c:v>2.4643137254901957</c:v>
                </c:pt>
                <c:pt idx="27908">
                  <c:v>2.4643137254901957</c:v>
                </c:pt>
                <c:pt idx="27909">
                  <c:v>2.4643137254901957</c:v>
                </c:pt>
                <c:pt idx="27910">
                  <c:v>2.4643137254901957</c:v>
                </c:pt>
                <c:pt idx="27911">
                  <c:v>2.4643137254901957</c:v>
                </c:pt>
                <c:pt idx="27912">
                  <c:v>2.4643137254901957</c:v>
                </c:pt>
                <c:pt idx="27913">
                  <c:v>2.4643137254901957</c:v>
                </c:pt>
                <c:pt idx="27914">
                  <c:v>2.4643137254901957</c:v>
                </c:pt>
                <c:pt idx="27915">
                  <c:v>2.4643137254901957</c:v>
                </c:pt>
                <c:pt idx="27916">
                  <c:v>2.4643137254901957</c:v>
                </c:pt>
                <c:pt idx="27917">
                  <c:v>2.4643137254901957</c:v>
                </c:pt>
                <c:pt idx="27918">
                  <c:v>2.4643137254901957</c:v>
                </c:pt>
                <c:pt idx="27919">
                  <c:v>2.4643137254901957</c:v>
                </c:pt>
                <c:pt idx="27920">
                  <c:v>2.4643137254901957</c:v>
                </c:pt>
                <c:pt idx="27921">
                  <c:v>2.4643137254901957</c:v>
                </c:pt>
                <c:pt idx="27922">
                  <c:v>2.4643137254901957</c:v>
                </c:pt>
                <c:pt idx="27923">
                  <c:v>2.4643137254901957</c:v>
                </c:pt>
                <c:pt idx="27924">
                  <c:v>2.4643137254901957</c:v>
                </c:pt>
                <c:pt idx="27925">
                  <c:v>2.4643137254901957</c:v>
                </c:pt>
                <c:pt idx="27926">
                  <c:v>2.4643137254901957</c:v>
                </c:pt>
                <c:pt idx="27927">
                  <c:v>2.4643137254901957</c:v>
                </c:pt>
                <c:pt idx="27928">
                  <c:v>2.4643137254901957</c:v>
                </c:pt>
                <c:pt idx="27929">
                  <c:v>2.4643137254901957</c:v>
                </c:pt>
                <c:pt idx="27930">
                  <c:v>2.4643137254901957</c:v>
                </c:pt>
                <c:pt idx="27931">
                  <c:v>2.4643137254901957</c:v>
                </c:pt>
                <c:pt idx="27932">
                  <c:v>2.4643137254901957</c:v>
                </c:pt>
                <c:pt idx="27933">
                  <c:v>2.4643137254901957</c:v>
                </c:pt>
                <c:pt idx="27934">
                  <c:v>2.4643137254901957</c:v>
                </c:pt>
                <c:pt idx="27935">
                  <c:v>2.4643137254901957</c:v>
                </c:pt>
                <c:pt idx="27936">
                  <c:v>2.4643137254901957</c:v>
                </c:pt>
                <c:pt idx="27937">
                  <c:v>2.4643137254901957</c:v>
                </c:pt>
                <c:pt idx="27938">
                  <c:v>2.4643137254901957</c:v>
                </c:pt>
                <c:pt idx="27939">
                  <c:v>2.4643137254901957</c:v>
                </c:pt>
                <c:pt idx="27940">
                  <c:v>2.4643137254901957</c:v>
                </c:pt>
                <c:pt idx="27941">
                  <c:v>2.4643137254901957</c:v>
                </c:pt>
                <c:pt idx="27942">
                  <c:v>2.4643137254901957</c:v>
                </c:pt>
                <c:pt idx="27943">
                  <c:v>2.4643137254901957</c:v>
                </c:pt>
                <c:pt idx="27944">
                  <c:v>2.4643137254901957</c:v>
                </c:pt>
                <c:pt idx="27945">
                  <c:v>2.4643137254901957</c:v>
                </c:pt>
                <c:pt idx="27946">
                  <c:v>2.4643137254901957</c:v>
                </c:pt>
                <c:pt idx="27947">
                  <c:v>2.4643137254901957</c:v>
                </c:pt>
                <c:pt idx="27948">
                  <c:v>2.4643137254901957</c:v>
                </c:pt>
                <c:pt idx="27949">
                  <c:v>2.4643137254901957</c:v>
                </c:pt>
                <c:pt idx="27950">
                  <c:v>2.4643137254901957</c:v>
                </c:pt>
                <c:pt idx="27951">
                  <c:v>2.4643137254901957</c:v>
                </c:pt>
                <c:pt idx="27952">
                  <c:v>2.4643137254901957</c:v>
                </c:pt>
                <c:pt idx="27953">
                  <c:v>2.4643137254901957</c:v>
                </c:pt>
                <c:pt idx="27954">
                  <c:v>2.4643137254901957</c:v>
                </c:pt>
                <c:pt idx="27955">
                  <c:v>2.4643137254901957</c:v>
                </c:pt>
                <c:pt idx="27956">
                  <c:v>2.4643137254901957</c:v>
                </c:pt>
                <c:pt idx="27957">
                  <c:v>2.4643137254901957</c:v>
                </c:pt>
                <c:pt idx="27958">
                  <c:v>2.4643137254901957</c:v>
                </c:pt>
                <c:pt idx="27959">
                  <c:v>2.4643137254901957</c:v>
                </c:pt>
                <c:pt idx="27960">
                  <c:v>2.4643137254901957</c:v>
                </c:pt>
                <c:pt idx="27961">
                  <c:v>2.4643137254901957</c:v>
                </c:pt>
                <c:pt idx="27962">
                  <c:v>2.4643137254901957</c:v>
                </c:pt>
                <c:pt idx="27963">
                  <c:v>2.4643137254901957</c:v>
                </c:pt>
                <c:pt idx="27964">
                  <c:v>2.4643137254901957</c:v>
                </c:pt>
                <c:pt idx="27965">
                  <c:v>2.4643137254901957</c:v>
                </c:pt>
                <c:pt idx="27966">
                  <c:v>2.4643137254901957</c:v>
                </c:pt>
                <c:pt idx="27967">
                  <c:v>2.4643137254901957</c:v>
                </c:pt>
                <c:pt idx="27968">
                  <c:v>2.4643137254901957</c:v>
                </c:pt>
                <c:pt idx="27969">
                  <c:v>2.4643137254901957</c:v>
                </c:pt>
                <c:pt idx="27970">
                  <c:v>2.4643137254901957</c:v>
                </c:pt>
                <c:pt idx="27971">
                  <c:v>2.4643137254901957</c:v>
                </c:pt>
                <c:pt idx="27972">
                  <c:v>2.4643137254901957</c:v>
                </c:pt>
                <c:pt idx="27973">
                  <c:v>2.4643137254901957</c:v>
                </c:pt>
                <c:pt idx="27974">
                  <c:v>2.4643137254901957</c:v>
                </c:pt>
                <c:pt idx="27975">
                  <c:v>2.4643137254901957</c:v>
                </c:pt>
                <c:pt idx="27976">
                  <c:v>2.4643137254901957</c:v>
                </c:pt>
                <c:pt idx="27977">
                  <c:v>2.4643137254901957</c:v>
                </c:pt>
                <c:pt idx="27978">
                  <c:v>2.4643137254901957</c:v>
                </c:pt>
                <c:pt idx="27979">
                  <c:v>2.4643137254901957</c:v>
                </c:pt>
                <c:pt idx="27980">
                  <c:v>2.4643137254901957</c:v>
                </c:pt>
                <c:pt idx="27981">
                  <c:v>2.4643137254901957</c:v>
                </c:pt>
                <c:pt idx="27982">
                  <c:v>2.4643137254901957</c:v>
                </c:pt>
                <c:pt idx="27983">
                  <c:v>2.4643137254901957</c:v>
                </c:pt>
                <c:pt idx="27984">
                  <c:v>2.4643137254901957</c:v>
                </c:pt>
                <c:pt idx="27985">
                  <c:v>2.4643137254901957</c:v>
                </c:pt>
                <c:pt idx="27986">
                  <c:v>2.4643137254901957</c:v>
                </c:pt>
                <c:pt idx="27987">
                  <c:v>2.4643137254901957</c:v>
                </c:pt>
                <c:pt idx="27988">
                  <c:v>2.4643137254901957</c:v>
                </c:pt>
                <c:pt idx="27989">
                  <c:v>2.4643137254901957</c:v>
                </c:pt>
                <c:pt idx="27990">
                  <c:v>2.4643137254901957</c:v>
                </c:pt>
                <c:pt idx="27991">
                  <c:v>2.4643137254901957</c:v>
                </c:pt>
                <c:pt idx="27992">
                  <c:v>2.4643137254901957</c:v>
                </c:pt>
                <c:pt idx="27993">
                  <c:v>2.4643137254901957</c:v>
                </c:pt>
                <c:pt idx="27994">
                  <c:v>2.4643137254901957</c:v>
                </c:pt>
                <c:pt idx="27995">
                  <c:v>2.4643137254901957</c:v>
                </c:pt>
                <c:pt idx="27996">
                  <c:v>2.4643137254901957</c:v>
                </c:pt>
                <c:pt idx="27997">
                  <c:v>2.4643137254901957</c:v>
                </c:pt>
                <c:pt idx="27998">
                  <c:v>2.4643137254901957</c:v>
                </c:pt>
                <c:pt idx="27999">
                  <c:v>2.4643137254901957</c:v>
                </c:pt>
                <c:pt idx="28000">
                  <c:v>2.4643137254901957</c:v>
                </c:pt>
                <c:pt idx="28001">
                  <c:v>2.4643137254901957</c:v>
                </c:pt>
                <c:pt idx="28002">
                  <c:v>2.4643137254901957</c:v>
                </c:pt>
                <c:pt idx="28003">
                  <c:v>2.4643137254901957</c:v>
                </c:pt>
                <c:pt idx="28004">
                  <c:v>2.4643137254901957</c:v>
                </c:pt>
                <c:pt idx="28005">
                  <c:v>2.4643137254901957</c:v>
                </c:pt>
                <c:pt idx="28006">
                  <c:v>2.4643137254901957</c:v>
                </c:pt>
                <c:pt idx="28007">
                  <c:v>2.4643137254901957</c:v>
                </c:pt>
                <c:pt idx="28008">
                  <c:v>2.4643137254901957</c:v>
                </c:pt>
                <c:pt idx="28009">
                  <c:v>2.4643137254901957</c:v>
                </c:pt>
                <c:pt idx="28010">
                  <c:v>2.4643137254901957</c:v>
                </c:pt>
                <c:pt idx="28011">
                  <c:v>2.4643137254901957</c:v>
                </c:pt>
                <c:pt idx="28012">
                  <c:v>2.4643137254901957</c:v>
                </c:pt>
                <c:pt idx="28013">
                  <c:v>2.4643137254901957</c:v>
                </c:pt>
                <c:pt idx="28014">
                  <c:v>2.4643137254901957</c:v>
                </c:pt>
                <c:pt idx="28015">
                  <c:v>2.4643137254901957</c:v>
                </c:pt>
                <c:pt idx="28016">
                  <c:v>2.4643137254901957</c:v>
                </c:pt>
                <c:pt idx="28017">
                  <c:v>2.4643137254901957</c:v>
                </c:pt>
                <c:pt idx="28018">
                  <c:v>2.4643137254901957</c:v>
                </c:pt>
                <c:pt idx="28019">
                  <c:v>2.4643137254901957</c:v>
                </c:pt>
                <c:pt idx="28020">
                  <c:v>2.4643137254901957</c:v>
                </c:pt>
                <c:pt idx="28021">
                  <c:v>2.4643137254901957</c:v>
                </c:pt>
                <c:pt idx="28022">
                  <c:v>2.4643137254901957</c:v>
                </c:pt>
                <c:pt idx="28023">
                  <c:v>2.4643137254901957</c:v>
                </c:pt>
                <c:pt idx="28024">
                  <c:v>2.4643137254901957</c:v>
                </c:pt>
                <c:pt idx="28025">
                  <c:v>2.4643137254901957</c:v>
                </c:pt>
                <c:pt idx="28026">
                  <c:v>2.4643137254901957</c:v>
                </c:pt>
                <c:pt idx="28027">
                  <c:v>2.4643137254901957</c:v>
                </c:pt>
                <c:pt idx="28028">
                  <c:v>2.4643137254901957</c:v>
                </c:pt>
                <c:pt idx="28029">
                  <c:v>2.4643137254901957</c:v>
                </c:pt>
                <c:pt idx="28030">
                  <c:v>2.4643137254901957</c:v>
                </c:pt>
                <c:pt idx="28031">
                  <c:v>2.4643137254901957</c:v>
                </c:pt>
                <c:pt idx="28032">
                  <c:v>2.4643137254901957</c:v>
                </c:pt>
                <c:pt idx="28033">
                  <c:v>2.4643137254901957</c:v>
                </c:pt>
                <c:pt idx="28034">
                  <c:v>2.4643137254901957</c:v>
                </c:pt>
                <c:pt idx="28035">
                  <c:v>2.4643137254901957</c:v>
                </c:pt>
                <c:pt idx="28036">
                  <c:v>2.4643137254901957</c:v>
                </c:pt>
                <c:pt idx="28037">
                  <c:v>2.4643137254901957</c:v>
                </c:pt>
                <c:pt idx="28038">
                  <c:v>2.4643137254901957</c:v>
                </c:pt>
                <c:pt idx="28039">
                  <c:v>2.4643137254901957</c:v>
                </c:pt>
                <c:pt idx="28040">
                  <c:v>2.4643137254901957</c:v>
                </c:pt>
                <c:pt idx="28041">
                  <c:v>2.4643137254901957</c:v>
                </c:pt>
                <c:pt idx="28042">
                  <c:v>2.4643137254901957</c:v>
                </c:pt>
                <c:pt idx="28043">
                  <c:v>2.4643137254901957</c:v>
                </c:pt>
                <c:pt idx="28044">
                  <c:v>2.4643137254901957</c:v>
                </c:pt>
                <c:pt idx="28045">
                  <c:v>2.4643137254901957</c:v>
                </c:pt>
                <c:pt idx="28046">
                  <c:v>2.4643137254901957</c:v>
                </c:pt>
                <c:pt idx="28047">
                  <c:v>2.4643137254901957</c:v>
                </c:pt>
                <c:pt idx="28048">
                  <c:v>2.4643137254901957</c:v>
                </c:pt>
                <c:pt idx="28049">
                  <c:v>2.4643137254901957</c:v>
                </c:pt>
                <c:pt idx="28050">
                  <c:v>2.4643137254901957</c:v>
                </c:pt>
                <c:pt idx="28051">
                  <c:v>2.4643137254901957</c:v>
                </c:pt>
                <c:pt idx="28052">
                  <c:v>2.4643137254901957</c:v>
                </c:pt>
                <c:pt idx="28053">
                  <c:v>2.4643137254901957</c:v>
                </c:pt>
                <c:pt idx="28054">
                  <c:v>2.4643137254901957</c:v>
                </c:pt>
                <c:pt idx="28055">
                  <c:v>2.4643137254901957</c:v>
                </c:pt>
                <c:pt idx="28056">
                  <c:v>2.4643137254901957</c:v>
                </c:pt>
                <c:pt idx="28057">
                  <c:v>2.4643137254901957</c:v>
                </c:pt>
                <c:pt idx="28058">
                  <c:v>2.4643137254901957</c:v>
                </c:pt>
                <c:pt idx="28059">
                  <c:v>2.4643137254901957</c:v>
                </c:pt>
                <c:pt idx="28060">
                  <c:v>2.4643137254901957</c:v>
                </c:pt>
                <c:pt idx="28061">
                  <c:v>2.4643137254901957</c:v>
                </c:pt>
                <c:pt idx="28062">
                  <c:v>2.4643137254901957</c:v>
                </c:pt>
                <c:pt idx="28063">
                  <c:v>2.4643137254901957</c:v>
                </c:pt>
                <c:pt idx="28064">
                  <c:v>2.4643137254901957</c:v>
                </c:pt>
                <c:pt idx="28065">
                  <c:v>2.4643137254901957</c:v>
                </c:pt>
                <c:pt idx="28066">
                  <c:v>2.4643137254901957</c:v>
                </c:pt>
                <c:pt idx="28067">
                  <c:v>2.4643137254901957</c:v>
                </c:pt>
                <c:pt idx="28068">
                  <c:v>2.4643137254901957</c:v>
                </c:pt>
                <c:pt idx="28069">
                  <c:v>2.4643137254901957</c:v>
                </c:pt>
                <c:pt idx="28070">
                  <c:v>2.4643137254901957</c:v>
                </c:pt>
                <c:pt idx="28071">
                  <c:v>2.4643137254901957</c:v>
                </c:pt>
                <c:pt idx="28072">
                  <c:v>2.4643137254901957</c:v>
                </c:pt>
                <c:pt idx="28073">
                  <c:v>2.4643137254901957</c:v>
                </c:pt>
                <c:pt idx="28074">
                  <c:v>2.4643137254901957</c:v>
                </c:pt>
                <c:pt idx="28075">
                  <c:v>2.4643137254901957</c:v>
                </c:pt>
                <c:pt idx="28076">
                  <c:v>2.4643137254901957</c:v>
                </c:pt>
                <c:pt idx="28077">
                  <c:v>2.4643137254901957</c:v>
                </c:pt>
                <c:pt idx="28078">
                  <c:v>2.4643137254901957</c:v>
                </c:pt>
                <c:pt idx="28079">
                  <c:v>2.4643137254901957</c:v>
                </c:pt>
                <c:pt idx="28080">
                  <c:v>2.4643137254901957</c:v>
                </c:pt>
                <c:pt idx="28081">
                  <c:v>2.4643137254901957</c:v>
                </c:pt>
                <c:pt idx="28082">
                  <c:v>2.4643137254901957</c:v>
                </c:pt>
                <c:pt idx="28083">
                  <c:v>2.4643137254901957</c:v>
                </c:pt>
                <c:pt idx="28084">
                  <c:v>2.4643137254901957</c:v>
                </c:pt>
                <c:pt idx="28085">
                  <c:v>2.4643137254901957</c:v>
                </c:pt>
                <c:pt idx="28086">
                  <c:v>2.4643137254901957</c:v>
                </c:pt>
                <c:pt idx="28087">
                  <c:v>2.4643137254901957</c:v>
                </c:pt>
                <c:pt idx="28088">
                  <c:v>2.4643137254901957</c:v>
                </c:pt>
                <c:pt idx="28089">
                  <c:v>2.4643137254901957</c:v>
                </c:pt>
                <c:pt idx="28090">
                  <c:v>2.4643137254901957</c:v>
                </c:pt>
                <c:pt idx="28091">
                  <c:v>2.4643137254901957</c:v>
                </c:pt>
                <c:pt idx="28092">
                  <c:v>2.4643137254901957</c:v>
                </c:pt>
                <c:pt idx="28093">
                  <c:v>2.4643137254901957</c:v>
                </c:pt>
                <c:pt idx="28094">
                  <c:v>2.4643137254901957</c:v>
                </c:pt>
                <c:pt idx="28095">
                  <c:v>2.4643137254901957</c:v>
                </c:pt>
                <c:pt idx="28096">
                  <c:v>2.4643137254901957</c:v>
                </c:pt>
                <c:pt idx="28097">
                  <c:v>2.4643137254901957</c:v>
                </c:pt>
                <c:pt idx="28098">
                  <c:v>2.4643137254901957</c:v>
                </c:pt>
                <c:pt idx="28099">
                  <c:v>2.4643137254901957</c:v>
                </c:pt>
                <c:pt idx="28100">
                  <c:v>2.4643137254901957</c:v>
                </c:pt>
                <c:pt idx="28101">
                  <c:v>2.4643137254901957</c:v>
                </c:pt>
                <c:pt idx="28102">
                  <c:v>2.4643137254901957</c:v>
                </c:pt>
                <c:pt idx="28103">
                  <c:v>2.4643137254901957</c:v>
                </c:pt>
                <c:pt idx="28104">
                  <c:v>2.4643137254901957</c:v>
                </c:pt>
                <c:pt idx="28105">
                  <c:v>2.4643137254901957</c:v>
                </c:pt>
                <c:pt idx="28106">
                  <c:v>2.4643137254901957</c:v>
                </c:pt>
                <c:pt idx="28107">
                  <c:v>2.4643137254901957</c:v>
                </c:pt>
                <c:pt idx="28108">
                  <c:v>2.4643137254901957</c:v>
                </c:pt>
                <c:pt idx="28109">
                  <c:v>2.4643137254901957</c:v>
                </c:pt>
                <c:pt idx="28110">
                  <c:v>2.4643137254901957</c:v>
                </c:pt>
                <c:pt idx="28111">
                  <c:v>2.4643137254901957</c:v>
                </c:pt>
                <c:pt idx="28112">
                  <c:v>2.4643137254901957</c:v>
                </c:pt>
                <c:pt idx="28113">
                  <c:v>2.4643137254901957</c:v>
                </c:pt>
                <c:pt idx="28114">
                  <c:v>2.4643137254901957</c:v>
                </c:pt>
                <c:pt idx="28115">
                  <c:v>2.4643137254901957</c:v>
                </c:pt>
                <c:pt idx="28116">
                  <c:v>2.4643137254901957</c:v>
                </c:pt>
                <c:pt idx="28117">
                  <c:v>2.4643137254901957</c:v>
                </c:pt>
                <c:pt idx="28118">
                  <c:v>2.4643137254901957</c:v>
                </c:pt>
                <c:pt idx="28119">
                  <c:v>2.4643137254901957</c:v>
                </c:pt>
                <c:pt idx="28120">
                  <c:v>2.4643137254901957</c:v>
                </c:pt>
                <c:pt idx="28121">
                  <c:v>2.4643137254901957</c:v>
                </c:pt>
                <c:pt idx="28122">
                  <c:v>2.4643137254901957</c:v>
                </c:pt>
                <c:pt idx="28123">
                  <c:v>2.4643137254901957</c:v>
                </c:pt>
                <c:pt idx="28124">
                  <c:v>2.4643137254901957</c:v>
                </c:pt>
                <c:pt idx="28125">
                  <c:v>2.4643137254901957</c:v>
                </c:pt>
                <c:pt idx="28126">
                  <c:v>2.4643137254901957</c:v>
                </c:pt>
                <c:pt idx="28127">
                  <c:v>2.4643137254901957</c:v>
                </c:pt>
                <c:pt idx="28128">
                  <c:v>2.4643137254901957</c:v>
                </c:pt>
                <c:pt idx="28129">
                  <c:v>2.4643137254901957</c:v>
                </c:pt>
                <c:pt idx="28130">
                  <c:v>2.4643137254901957</c:v>
                </c:pt>
                <c:pt idx="28131">
                  <c:v>2.4643137254901957</c:v>
                </c:pt>
                <c:pt idx="28132">
                  <c:v>2.4643137254901957</c:v>
                </c:pt>
                <c:pt idx="28133">
                  <c:v>2.4643137254901957</c:v>
                </c:pt>
                <c:pt idx="28134">
                  <c:v>2.4643137254901957</c:v>
                </c:pt>
                <c:pt idx="28135">
                  <c:v>2.4643137254901957</c:v>
                </c:pt>
                <c:pt idx="28136">
                  <c:v>2.4643137254901957</c:v>
                </c:pt>
                <c:pt idx="28137">
                  <c:v>2.4643137254901957</c:v>
                </c:pt>
                <c:pt idx="28138">
                  <c:v>2.4643137254901957</c:v>
                </c:pt>
                <c:pt idx="28139">
                  <c:v>2.4643137254901957</c:v>
                </c:pt>
                <c:pt idx="28140">
                  <c:v>2.4643137254901957</c:v>
                </c:pt>
                <c:pt idx="28141">
                  <c:v>2.4643137254901957</c:v>
                </c:pt>
                <c:pt idx="28142">
                  <c:v>2.4643137254901957</c:v>
                </c:pt>
                <c:pt idx="28143">
                  <c:v>2.4643137254901957</c:v>
                </c:pt>
                <c:pt idx="28144">
                  <c:v>2.4643137254901957</c:v>
                </c:pt>
                <c:pt idx="28145">
                  <c:v>2.4643137254901957</c:v>
                </c:pt>
                <c:pt idx="28146">
                  <c:v>2.4643137254901957</c:v>
                </c:pt>
                <c:pt idx="28147">
                  <c:v>2.4643137254901957</c:v>
                </c:pt>
                <c:pt idx="28148">
                  <c:v>2.4643137254901957</c:v>
                </c:pt>
                <c:pt idx="28149">
                  <c:v>2.4643137254901957</c:v>
                </c:pt>
                <c:pt idx="28150">
                  <c:v>2.4643137254901957</c:v>
                </c:pt>
                <c:pt idx="28151">
                  <c:v>2.4643137254901957</c:v>
                </c:pt>
                <c:pt idx="28152">
                  <c:v>2.4643137254901957</c:v>
                </c:pt>
                <c:pt idx="28153">
                  <c:v>2.4643137254901957</c:v>
                </c:pt>
                <c:pt idx="28154">
                  <c:v>2.4643137254901957</c:v>
                </c:pt>
                <c:pt idx="28155">
                  <c:v>2.4643137254901957</c:v>
                </c:pt>
                <c:pt idx="28156">
                  <c:v>2.4643137254901957</c:v>
                </c:pt>
                <c:pt idx="28157">
                  <c:v>2.4643137254901957</c:v>
                </c:pt>
                <c:pt idx="28158">
                  <c:v>2.4643137254901957</c:v>
                </c:pt>
                <c:pt idx="28159">
                  <c:v>2.4643137254901957</c:v>
                </c:pt>
                <c:pt idx="28160">
                  <c:v>2.4643137254901957</c:v>
                </c:pt>
                <c:pt idx="28161">
                  <c:v>2.4643137254901957</c:v>
                </c:pt>
                <c:pt idx="28162">
                  <c:v>2.4643137254901957</c:v>
                </c:pt>
                <c:pt idx="28163">
                  <c:v>2.4643137254901957</c:v>
                </c:pt>
                <c:pt idx="28164">
                  <c:v>2.4643137254901957</c:v>
                </c:pt>
                <c:pt idx="28165">
                  <c:v>2.4643137254901957</c:v>
                </c:pt>
                <c:pt idx="28166">
                  <c:v>2.4643137254901957</c:v>
                </c:pt>
                <c:pt idx="28167">
                  <c:v>2.4643137254901957</c:v>
                </c:pt>
                <c:pt idx="28168">
                  <c:v>2.4643137254901957</c:v>
                </c:pt>
                <c:pt idx="28169">
                  <c:v>2.4643137254901957</c:v>
                </c:pt>
                <c:pt idx="28170">
                  <c:v>2.4643137254901957</c:v>
                </c:pt>
                <c:pt idx="28171">
                  <c:v>2.4643137254901957</c:v>
                </c:pt>
                <c:pt idx="28172">
                  <c:v>2.4643137254901957</c:v>
                </c:pt>
                <c:pt idx="28173">
                  <c:v>2.4643137254901957</c:v>
                </c:pt>
                <c:pt idx="28174">
                  <c:v>2.4643137254901957</c:v>
                </c:pt>
                <c:pt idx="28175">
                  <c:v>2.4643137254901957</c:v>
                </c:pt>
                <c:pt idx="28176">
                  <c:v>2.4643137254901957</c:v>
                </c:pt>
                <c:pt idx="28177">
                  <c:v>2.4643137254901957</c:v>
                </c:pt>
                <c:pt idx="28178">
                  <c:v>2.4643137254901957</c:v>
                </c:pt>
                <c:pt idx="28179">
                  <c:v>2.4643137254901957</c:v>
                </c:pt>
                <c:pt idx="28180">
                  <c:v>2.4643137254901957</c:v>
                </c:pt>
                <c:pt idx="28181">
                  <c:v>2.4643137254901957</c:v>
                </c:pt>
                <c:pt idx="28182">
                  <c:v>2.4643137254901957</c:v>
                </c:pt>
                <c:pt idx="28183">
                  <c:v>2.4643137254901957</c:v>
                </c:pt>
                <c:pt idx="28184">
                  <c:v>2.4643137254901957</c:v>
                </c:pt>
                <c:pt idx="28185">
                  <c:v>2.4643137254901957</c:v>
                </c:pt>
                <c:pt idx="28186">
                  <c:v>2.4643137254901957</c:v>
                </c:pt>
                <c:pt idx="28187">
                  <c:v>2.4643137254901957</c:v>
                </c:pt>
                <c:pt idx="28188">
                  <c:v>2.4643137254901957</c:v>
                </c:pt>
                <c:pt idx="28189">
                  <c:v>2.4643137254901957</c:v>
                </c:pt>
                <c:pt idx="28190">
                  <c:v>2.4643137254901957</c:v>
                </c:pt>
                <c:pt idx="28191">
                  <c:v>2.4643137254901957</c:v>
                </c:pt>
                <c:pt idx="28192">
                  <c:v>2.4643137254901957</c:v>
                </c:pt>
                <c:pt idx="28193">
                  <c:v>2.4643137254901957</c:v>
                </c:pt>
                <c:pt idx="28194">
                  <c:v>2.4643137254901957</c:v>
                </c:pt>
                <c:pt idx="28195">
                  <c:v>2.4643137254901957</c:v>
                </c:pt>
                <c:pt idx="28196">
                  <c:v>2.4643137254901957</c:v>
                </c:pt>
                <c:pt idx="28197">
                  <c:v>2.4643137254901957</c:v>
                </c:pt>
                <c:pt idx="28198">
                  <c:v>2.4643137254901957</c:v>
                </c:pt>
                <c:pt idx="28199">
                  <c:v>2.4643137254901957</c:v>
                </c:pt>
                <c:pt idx="28200">
                  <c:v>2.4643137254901957</c:v>
                </c:pt>
                <c:pt idx="28201">
                  <c:v>2.4643137254901957</c:v>
                </c:pt>
                <c:pt idx="28202">
                  <c:v>2.4643137254901957</c:v>
                </c:pt>
                <c:pt idx="28203">
                  <c:v>2.4643137254901957</c:v>
                </c:pt>
                <c:pt idx="28204">
                  <c:v>2.4643137254901957</c:v>
                </c:pt>
                <c:pt idx="28205">
                  <c:v>2.4643137254901957</c:v>
                </c:pt>
                <c:pt idx="28206">
                  <c:v>2.4643137254901957</c:v>
                </c:pt>
                <c:pt idx="28207">
                  <c:v>2.4643137254901957</c:v>
                </c:pt>
                <c:pt idx="28208">
                  <c:v>2.4643137254901957</c:v>
                </c:pt>
                <c:pt idx="28209">
                  <c:v>2.4643137254901957</c:v>
                </c:pt>
                <c:pt idx="28210">
                  <c:v>2.4643137254901957</c:v>
                </c:pt>
                <c:pt idx="28211">
                  <c:v>2.4643137254901957</c:v>
                </c:pt>
                <c:pt idx="28212">
                  <c:v>2.4643137254901957</c:v>
                </c:pt>
                <c:pt idx="28213">
                  <c:v>2.4643137254901957</c:v>
                </c:pt>
                <c:pt idx="28214">
                  <c:v>2.4643137254901957</c:v>
                </c:pt>
                <c:pt idx="28215">
                  <c:v>2.4643137254901957</c:v>
                </c:pt>
                <c:pt idx="28216">
                  <c:v>2.4643137254901957</c:v>
                </c:pt>
                <c:pt idx="28217">
                  <c:v>2.4643137254901957</c:v>
                </c:pt>
                <c:pt idx="28218">
                  <c:v>2.4643137254901957</c:v>
                </c:pt>
                <c:pt idx="28219">
                  <c:v>2.4643137254901957</c:v>
                </c:pt>
                <c:pt idx="28220">
                  <c:v>2.4643137254901957</c:v>
                </c:pt>
                <c:pt idx="28221">
                  <c:v>2.4643137254901957</c:v>
                </c:pt>
                <c:pt idx="28222">
                  <c:v>2.4643137254901957</c:v>
                </c:pt>
                <c:pt idx="28223">
                  <c:v>2.4643137254901957</c:v>
                </c:pt>
                <c:pt idx="28224">
                  <c:v>2.4643137254901957</c:v>
                </c:pt>
                <c:pt idx="28225">
                  <c:v>2.4643137254901957</c:v>
                </c:pt>
                <c:pt idx="28226">
                  <c:v>2.4643137254901957</c:v>
                </c:pt>
                <c:pt idx="28227">
                  <c:v>2.4643137254901957</c:v>
                </c:pt>
                <c:pt idx="28228">
                  <c:v>2.4643137254901957</c:v>
                </c:pt>
                <c:pt idx="28229">
                  <c:v>2.4643137254901957</c:v>
                </c:pt>
                <c:pt idx="28230">
                  <c:v>2.4643137254901957</c:v>
                </c:pt>
                <c:pt idx="28231">
                  <c:v>2.4643137254901957</c:v>
                </c:pt>
                <c:pt idx="28232">
                  <c:v>2.4643137254901957</c:v>
                </c:pt>
                <c:pt idx="28233">
                  <c:v>2.4643137254901957</c:v>
                </c:pt>
                <c:pt idx="28234">
                  <c:v>2.4643137254901957</c:v>
                </c:pt>
                <c:pt idx="28235">
                  <c:v>2.4643137254901957</c:v>
                </c:pt>
                <c:pt idx="28236">
                  <c:v>2.4643137254901957</c:v>
                </c:pt>
                <c:pt idx="28237">
                  <c:v>2.4643137254901957</c:v>
                </c:pt>
                <c:pt idx="28238">
                  <c:v>2.4643137254901957</c:v>
                </c:pt>
                <c:pt idx="28239">
                  <c:v>2.4643137254901957</c:v>
                </c:pt>
                <c:pt idx="28240">
                  <c:v>2.4643137254901957</c:v>
                </c:pt>
                <c:pt idx="28241">
                  <c:v>2.4643137254901957</c:v>
                </c:pt>
                <c:pt idx="28242">
                  <c:v>2.4643137254901957</c:v>
                </c:pt>
                <c:pt idx="28243">
                  <c:v>2.4643137254901957</c:v>
                </c:pt>
                <c:pt idx="28244">
                  <c:v>2.4643137254901957</c:v>
                </c:pt>
                <c:pt idx="28245">
                  <c:v>2.4643137254901957</c:v>
                </c:pt>
                <c:pt idx="28246">
                  <c:v>2.4643137254901957</c:v>
                </c:pt>
                <c:pt idx="28247">
                  <c:v>2.4643137254901957</c:v>
                </c:pt>
                <c:pt idx="28248">
                  <c:v>2.4643137254901957</c:v>
                </c:pt>
                <c:pt idx="28249">
                  <c:v>2.4643137254901957</c:v>
                </c:pt>
                <c:pt idx="28250">
                  <c:v>2.4643137254901957</c:v>
                </c:pt>
                <c:pt idx="28251">
                  <c:v>2.4643137254901957</c:v>
                </c:pt>
                <c:pt idx="28252">
                  <c:v>2.4643137254901957</c:v>
                </c:pt>
                <c:pt idx="28253">
                  <c:v>2.4643137254901957</c:v>
                </c:pt>
                <c:pt idx="28254">
                  <c:v>2.4643137254901957</c:v>
                </c:pt>
                <c:pt idx="28255">
                  <c:v>2.4643137254901957</c:v>
                </c:pt>
                <c:pt idx="28256">
                  <c:v>2.4643137254901957</c:v>
                </c:pt>
                <c:pt idx="28257">
                  <c:v>2.4643137254901957</c:v>
                </c:pt>
                <c:pt idx="28258">
                  <c:v>2.4643137254901957</c:v>
                </c:pt>
                <c:pt idx="28259">
                  <c:v>2.4643137254901957</c:v>
                </c:pt>
                <c:pt idx="28260">
                  <c:v>2.4643137254901957</c:v>
                </c:pt>
                <c:pt idx="28261">
                  <c:v>2.4643137254901957</c:v>
                </c:pt>
                <c:pt idx="28262">
                  <c:v>2.4643137254901957</c:v>
                </c:pt>
                <c:pt idx="28263">
                  <c:v>2.4643137254901957</c:v>
                </c:pt>
                <c:pt idx="28264">
                  <c:v>2.4643137254901957</c:v>
                </c:pt>
                <c:pt idx="28265">
                  <c:v>2.4643137254901957</c:v>
                </c:pt>
                <c:pt idx="28266">
                  <c:v>2.4643137254901957</c:v>
                </c:pt>
                <c:pt idx="28267">
                  <c:v>2.4643137254901957</c:v>
                </c:pt>
                <c:pt idx="28268">
                  <c:v>2.4643137254901957</c:v>
                </c:pt>
                <c:pt idx="28269">
                  <c:v>2.4643137254901957</c:v>
                </c:pt>
                <c:pt idx="28270">
                  <c:v>2.4643137254901957</c:v>
                </c:pt>
                <c:pt idx="28271">
                  <c:v>2.4643137254901957</c:v>
                </c:pt>
                <c:pt idx="28272">
                  <c:v>2.4643137254901957</c:v>
                </c:pt>
                <c:pt idx="28273">
                  <c:v>2.4643137254901957</c:v>
                </c:pt>
                <c:pt idx="28274">
                  <c:v>2.4643137254901957</c:v>
                </c:pt>
                <c:pt idx="28275">
                  <c:v>2.4643137254901957</c:v>
                </c:pt>
                <c:pt idx="28276">
                  <c:v>2.4643137254901957</c:v>
                </c:pt>
                <c:pt idx="28277">
                  <c:v>2.4643137254901957</c:v>
                </c:pt>
                <c:pt idx="28278">
                  <c:v>2.4643137254901957</c:v>
                </c:pt>
                <c:pt idx="28279">
                  <c:v>2.4643137254901957</c:v>
                </c:pt>
                <c:pt idx="28280">
                  <c:v>2.4643137254901957</c:v>
                </c:pt>
                <c:pt idx="28281">
                  <c:v>2.4643137254901957</c:v>
                </c:pt>
                <c:pt idx="28282">
                  <c:v>2.4643137254901957</c:v>
                </c:pt>
                <c:pt idx="28283">
                  <c:v>2.4643137254901957</c:v>
                </c:pt>
                <c:pt idx="28284">
                  <c:v>2.4643137254901957</c:v>
                </c:pt>
                <c:pt idx="28285">
                  <c:v>2.4643137254901957</c:v>
                </c:pt>
                <c:pt idx="28286">
                  <c:v>2.4643137254901957</c:v>
                </c:pt>
                <c:pt idx="28287">
                  <c:v>2.4643137254901957</c:v>
                </c:pt>
                <c:pt idx="28288">
                  <c:v>2.4643137254901957</c:v>
                </c:pt>
                <c:pt idx="28289">
                  <c:v>2.4643137254901957</c:v>
                </c:pt>
                <c:pt idx="28290">
                  <c:v>2.4643137254901957</c:v>
                </c:pt>
                <c:pt idx="28291">
                  <c:v>2.4643137254901957</c:v>
                </c:pt>
                <c:pt idx="28292">
                  <c:v>2.4643137254901957</c:v>
                </c:pt>
                <c:pt idx="28293">
                  <c:v>2.4643137254901957</c:v>
                </c:pt>
                <c:pt idx="28294">
                  <c:v>2.4643137254901957</c:v>
                </c:pt>
                <c:pt idx="28295">
                  <c:v>2.4643137254901957</c:v>
                </c:pt>
                <c:pt idx="28296">
                  <c:v>2.4643137254901957</c:v>
                </c:pt>
                <c:pt idx="28297">
                  <c:v>2.4643137254901957</c:v>
                </c:pt>
                <c:pt idx="28298">
                  <c:v>2.4643137254901957</c:v>
                </c:pt>
                <c:pt idx="28299">
                  <c:v>2.4643137254901957</c:v>
                </c:pt>
                <c:pt idx="28300">
                  <c:v>2.4643137254901957</c:v>
                </c:pt>
                <c:pt idx="28301">
                  <c:v>2.4643137254901957</c:v>
                </c:pt>
                <c:pt idx="28302">
                  <c:v>2.4643137254901957</c:v>
                </c:pt>
                <c:pt idx="28303">
                  <c:v>2.4643137254901957</c:v>
                </c:pt>
                <c:pt idx="28304">
                  <c:v>2.4643137254901957</c:v>
                </c:pt>
                <c:pt idx="28305">
                  <c:v>2.4643137254901957</c:v>
                </c:pt>
                <c:pt idx="28306">
                  <c:v>2.4643137254901957</c:v>
                </c:pt>
                <c:pt idx="28307">
                  <c:v>2.4643137254901957</c:v>
                </c:pt>
                <c:pt idx="28308">
                  <c:v>2.4643137254901957</c:v>
                </c:pt>
                <c:pt idx="28309">
                  <c:v>2.4643137254901957</c:v>
                </c:pt>
                <c:pt idx="28310">
                  <c:v>2.4643137254901957</c:v>
                </c:pt>
                <c:pt idx="28311">
                  <c:v>2.4643137254901957</c:v>
                </c:pt>
                <c:pt idx="28312">
                  <c:v>2.4643137254901957</c:v>
                </c:pt>
                <c:pt idx="28313">
                  <c:v>2.4643137254901957</c:v>
                </c:pt>
                <c:pt idx="28314">
                  <c:v>2.4643137254901957</c:v>
                </c:pt>
                <c:pt idx="28315">
                  <c:v>2.4643137254901957</c:v>
                </c:pt>
                <c:pt idx="28316">
                  <c:v>2.4643137254901957</c:v>
                </c:pt>
                <c:pt idx="28317">
                  <c:v>2.4643137254901957</c:v>
                </c:pt>
                <c:pt idx="28318">
                  <c:v>2.4643137254901957</c:v>
                </c:pt>
                <c:pt idx="28319">
                  <c:v>2.4643137254901957</c:v>
                </c:pt>
                <c:pt idx="28320">
                  <c:v>2.4643137254901957</c:v>
                </c:pt>
                <c:pt idx="28321">
                  <c:v>2.4643137254901957</c:v>
                </c:pt>
                <c:pt idx="28322">
                  <c:v>2.4643137254901957</c:v>
                </c:pt>
                <c:pt idx="28323">
                  <c:v>2.4643137254901957</c:v>
                </c:pt>
                <c:pt idx="28324">
                  <c:v>2.4643137254901957</c:v>
                </c:pt>
                <c:pt idx="28325">
                  <c:v>2.4643137254901957</c:v>
                </c:pt>
                <c:pt idx="28326">
                  <c:v>2.4643137254901957</c:v>
                </c:pt>
                <c:pt idx="28327">
                  <c:v>2.4643137254901957</c:v>
                </c:pt>
                <c:pt idx="28328">
                  <c:v>2.4643137254901957</c:v>
                </c:pt>
                <c:pt idx="28329">
                  <c:v>2.4643137254901957</c:v>
                </c:pt>
                <c:pt idx="28330">
                  <c:v>2.4643137254901957</c:v>
                </c:pt>
                <c:pt idx="28331">
                  <c:v>2.4643137254901957</c:v>
                </c:pt>
                <c:pt idx="28332">
                  <c:v>2.4643137254901957</c:v>
                </c:pt>
                <c:pt idx="28333">
                  <c:v>2.4643137254901957</c:v>
                </c:pt>
                <c:pt idx="28334">
                  <c:v>2.4643137254901957</c:v>
                </c:pt>
                <c:pt idx="28335">
                  <c:v>2.4643137254901957</c:v>
                </c:pt>
                <c:pt idx="28336">
                  <c:v>2.4643137254901957</c:v>
                </c:pt>
                <c:pt idx="28337">
                  <c:v>2.4643137254901957</c:v>
                </c:pt>
                <c:pt idx="28338">
                  <c:v>2.4643137254901957</c:v>
                </c:pt>
                <c:pt idx="28339">
                  <c:v>2.4643137254901957</c:v>
                </c:pt>
                <c:pt idx="28340">
                  <c:v>2.4643137254901957</c:v>
                </c:pt>
                <c:pt idx="28341">
                  <c:v>2.4643137254901957</c:v>
                </c:pt>
                <c:pt idx="28342">
                  <c:v>2.4643137254901957</c:v>
                </c:pt>
                <c:pt idx="28343">
                  <c:v>2.4643137254901957</c:v>
                </c:pt>
                <c:pt idx="28344">
                  <c:v>2.4643137254901957</c:v>
                </c:pt>
                <c:pt idx="28345">
                  <c:v>2.4643137254901957</c:v>
                </c:pt>
                <c:pt idx="28346">
                  <c:v>2.4643137254901957</c:v>
                </c:pt>
                <c:pt idx="28347">
                  <c:v>2.4643137254901957</c:v>
                </c:pt>
                <c:pt idx="28348">
                  <c:v>2.4643137254901957</c:v>
                </c:pt>
                <c:pt idx="28349">
                  <c:v>2.4643137254901957</c:v>
                </c:pt>
                <c:pt idx="28350">
                  <c:v>2.4643137254901957</c:v>
                </c:pt>
                <c:pt idx="28351">
                  <c:v>2.4643137254901957</c:v>
                </c:pt>
                <c:pt idx="28352">
                  <c:v>2.4643137254901957</c:v>
                </c:pt>
                <c:pt idx="28353">
                  <c:v>2.4643137254901957</c:v>
                </c:pt>
                <c:pt idx="28354">
                  <c:v>2.4643137254901957</c:v>
                </c:pt>
                <c:pt idx="28355">
                  <c:v>2.4643137254901957</c:v>
                </c:pt>
                <c:pt idx="28356">
                  <c:v>2.4643137254901957</c:v>
                </c:pt>
                <c:pt idx="28357">
                  <c:v>2.4643137254901957</c:v>
                </c:pt>
                <c:pt idx="28358">
                  <c:v>2.4643137254901957</c:v>
                </c:pt>
                <c:pt idx="28359">
                  <c:v>2.4643137254901957</c:v>
                </c:pt>
                <c:pt idx="28360">
                  <c:v>2.4643137254901957</c:v>
                </c:pt>
                <c:pt idx="28361">
                  <c:v>2.4643137254901957</c:v>
                </c:pt>
                <c:pt idx="28362">
                  <c:v>2.4643137254901957</c:v>
                </c:pt>
                <c:pt idx="28363">
                  <c:v>2.4643137254901957</c:v>
                </c:pt>
                <c:pt idx="28364">
                  <c:v>2.4643137254901957</c:v>
                </c:pt>
                <c:pt idx="28365">
                  <c:v>2.4643137254901957</c:v>
                </c:pt>
                <c:pt idx="28366">
                  <c:v>2.4643137254901957</c:v>
                </c:pt>
                <c:pt idx="28367">
                  <c:v>2.4643137254901957</c:v>
                </c:pt>
                <c:pt idx="28368">
                  <c:v>2.4643137254901957</c:v>
                </c:pt>
                <c:pt idx="28369">
                  <c:v>2.4643137254901957</c:v>
                </c:pt>
                <c:pt idx="28370">
                  <c:v>2.4643137254901957</c:v>
                </c:pt>
                <c:pt idx="28371">
                  <c:v>2.4643137254901957</c:v>
                </c:pt>
                <c:pt idx="28372">
                  <c:v>2.4643137254901957</c:v>
                </c:pt>
                <c:pt idx="28373">
                  <c:v>2.4643137254901957</c:v>
                </c:pt>
                <c:pt idx="28374">
                  <c:v>2.4643137254901957</c:v>
                </c:pt>
                <c:pt idx="28375">
                  <c:v>2.4643137254901957</c:v>
                </c:pt>
                <c:pt idx="28376">
                  <c:v>2.4643137254901957</c:v>
                </c:pt>
                <c:pt idx="28377">
                  <c:v>2.4643137254901957</c:v>
                </c:pt>
                <c:pt idx="28378">
                  <c:v>2.4643137254901957</c:v>
                </c:pt>
                <c:pt idx="28379">
                  <c:v>2.4643137254901957</c:v>
                </c:pt>
                <c:pt idx="28380">
                  <c:v>2.4643137254901957</c:v>
                </c:pt>
                <c:pt idx="28381">
                  <c:v>2.4643137254901957</c:v>
                </c:pt>
                <c:pt idx="28382">
                  <c:v>2.4643137254901957</c:v>
                </c:pt>
                <c:pt idx="28383">
                  <c:v>2.4643137254901957</c:v>
                </c:pt>
                <c:pt idx="28384">
                  <c:v>2.4643137254901957</c:v>
                </c:pt>
                <c:pt idx="28385">
                  <c:v>2.4643137254901957</c:v>
                </c:pt>
                <c:pt idx="28386">
                  <c:v>2.4643137254901957</c:v>
                </c:pt>
                <c:pt idx="28387">
                  <c:v>2.4643137254901957</c:v>
                </c:pt>
                <c:pt idx="28388">
                  <c:v>2.4643137254901957</c:v>
                </c:pt>
                <c:pt idx="28389">
                  <c:v>2.4643137254901957</c:v>
                </c:pt>
                <c:pt idx="28390">
                  <c:v>2.4643137254901957</c:v>
                </c:pt>
                <c:pt idx="28391">
                  <c:v>2.4643137254901957</c:v>
                </c:pt>
                <c:pt idx="28392">
                  <c:v>2.4643137254901957</c:v>
                </c:pt>
                <c:pt idx="28393">
                  <c:v>2.4643137254901957</c:v>
                </c:pt>
                <c:pt idx="28394">
                  <c:v>2.4643137254901957</c:v>
                </c:pt>
                <c:pt idx="28395">
                  <c:v>2.4643137254901957</c:v>
                </c:pt>
                <c:pt idx="28396">
                  <c:v>2.4643137254901957</c:v>
                </c:pt>
                <c:pt idx="28397">
                  <c:v>2.4643137254901957</c:v>
                </c:pt>
                <c:pt idx="28398">
                  <c:v>2.4643137254901957</c:v>
                </c:pt>
                <c:pt idx="28399">
                  <c:v>2.4643137254901957</c:v>
                </c:pt>
                <c:pt idx="28400">
                  <c:v>2.4643137254901957</c:v>
                </c:pt>
                <c:pt idx="28401">
                  <c:v>2.4643137254901957</c:v>
                </c:pt>
                <c:pt idx="28402">
                  <c:v>2.4643137254901957</c:v>
                </c:pt>
                <c:pt idx="28403">
                  <c:v>2.4643137254901957</c:v>
                </c:pt>
                <c:pt idx="28404">
                  <c:v>2.4643137254901957</c:v>
                </c:pt>
                <c:pt idx="28405">
                  <c:v>2.4643137254901957</c:v>
                </c:pt>
                <c:pt idx="28406">
                  <c:v>2.4643137254901957</c:v>
                </c:pt>
                <c:pt idx="28407">
                  <c:v>2.4643137254901957</c:v>
                </c:pt>
                <c:pt idx="28408">
                  <c:v>2.4643137254901957</c:v>
                </c:pt>
                <c:pt idx="28409">
                  <c:v>2.4643137254901957</c:v>
                </c:pt>
                <c:pt idx="28410">
                  <c:v>2.4643137254901957</c:v>
                </c:pt>
                <c:pt idx="28411">
                  <c:v>2.4643137254901957</c:v>
                </c:pt>
                <c:pt idx="28412">
                  <c:v>2.4643137254901957</c:v>
                </c:pt>
                <c:pt idx="28413">
                  <c:v>2.4643137254901957</c:v>
                </c:pt>
                <c:pt idx="28414">
                  <c:v>2.4643137254901957</c:v>
                </c:pt>
                <c:pt idx="28415">
                  <c:v>2.4643137254901957</c:v>
                </c:pt>
                <c:pt idx="28416">
                  <c:v>2.4643137254901957</c:v>
                </c:pt>
                <c:pt idx="28417">
                  <c:v>2.4643137254901957</c:v>
                </c:pt>
                <c:pt idx="28418">
                  <c:v>2.4643137254901957</c:v>
                </c:pt>
                <c:pt idx="28419">
                  <c:v>2.4643137254901957</c:v>
                </c:pt>
                <c:pt idx="28420">
                  <c:v>2.4643137254901957</c:v>
                </c:pt>
                <c:pt idx="28421">
                  <c:v>2.4643137254901957</c:v>
                </c:pt>
                <c:pt idx="28422">
                  <c:v>2.4643137254901957</c:v>
                </c:pt>
                <c:pt idx="28423">
                  <c:v>2.4643137254901957</c:v>
                </c:pt>
                <c:pt idx="28424">
                  <c:v>2.4643137254901957</c:v>
                </c:pt>
                <c:pt idx="28425">
                  <c:v>2.4643137254901957</c:v>
                </c:pt>
                <c:pt idx="28426">
                  <c:v>2.4643137254901957</c:v>
                </c:pt>
                <c:pt idx="28427">
                  <c:v>2.4643137254901957</c:v>
                </c:pt>
                <c:pt idx="28428">
                  <c:v>2.4643137254901957</c:v>
                </c:pt>
                <c:pt idx="28429">
                  <c:v>2.4643137254901957</c:v>
                </c:pt>
                <c:pt idx="28430">
                  <c:v>2.4643137254901957</c:v>
                </c:pt>
                <c:pt idx="28431">
                  <c:v>2.4643137254901957</c:v>
                </c:pt>
                <c:pt idx="28432">
                  <c:v>2.4643137254901957</c:v>
                </c:pt>
                <c:pt idx="28433">
                  <c:v>2.4643137254901957</c:v>
                </c:pt>
                <c:pt idx="28434">
                  <c:v>2.4643137254901957</c:v>
                </c:pt>
                <c:pt idx="28435">
                  <c:v>2.4643137254901957</c:v>
                </c:pt>
                <c:pt idx="28436">
                  <c:v>2.4643137254901957</c:v>
                </c:pt>
                <c:pt idx="28437">
                  <c:v>2.4643137254901957</c:v>
                </c:pt>
                <c:pt idx="28438">
                  <c:v>2.4643137254901957</c:v>
                </c:pt>
                <c:pt idx="28439">
                  <c:v>2.4643137254901957</c:v>
                </c:pt>
                <c:pt idx="28440">
                  <c:v>2.4643137254901957</c:v>
                </c:pt>
                <c:pt idx="28441">
                  <c:v>2.4643137254901957</c:v>
                </c:pt>
                <c:pt idx="28442">
                  <c:v>2.4643137254901957</c:v>
                </c:pt>
                <c:pt idx="28443">
                  <c:v>2.4643137254901957</c:v>
                </c:pt>
                <c:pt idx="28444">
                  <c:v>2.4643137254901957</c:v>
                </c:pt>
                <c:pt idx="28445">
                  <c:v>2.4643137254901957</c:v>
                </c:pt>
                <c:pt idx="28446">
                  <c:v>2.4643137254901957</c:v>
                </c:pt>
                <c:pt idx="28447">
                  <c:v>2.4643137254901957</c:v>
                </c:pt>
                <c:pt idx="28448">
                  <c:v>2.4643137254901957</c:v>
                </c:pt>
                <c:pt idx="28449">
                  <c:v>2.4643137254901957</c:v>
                </c:pt>
                <c:pt idx="28450">
                  <c:v>2.4643137254901957</c:v>
                </c:pt>
                <c:pt idx="28451">
                  <c:v>2.4643137254901957</c:v>
                </c:pt>
                <c:pt idx="28452">
                  <c:v>2.4643137254901957</c:v>
                </c:pt>
                <c:pt idx="28453">
                  <c:v>2.4643137254901957</c:v>
                </c:pt>
                <c:pt idx="28454">
                  <c:v>2.4643137254901957</c:v>
                </c:pt>
                <c:pt idx="28455">
                  <c:v>2.4643137254901957</c:v>
                </c:pt>
                <c:pt idx="28456">
                  <c:v>2.4643137254901957</c:v>
                </c:pt>
                <c:pt idx="28457">
                  <c:v>2.4643137254901957</c:v>
                </c:pt>
                <c:pt idx="28458">
                  <c:v>2.4643137254901957</c:v>
                </c:pt>
                <c:pt idx="28459">
                  <c:v>2.4643137254901957</c:v>
                </c:pt>
                <c:pt idx="28460">
                  <c:v>2.4643137254901957</c:v>
                </c:pt>
                <c:pt idx="28461">
                  <c:v>2.4643137254901957</c:v>
                </c:pt>
                <c:pt idx="28462">
                  <c:v>2.4643137254901957</c:v>
                </c:pt>
                <c:pt idx="28463">
                  <c:v>2.4643137254901957</c:v>
                </c:pt>
                <c:pt idx="28464">
                  <c:v>2.4643137254901957</c:v>
                </c:pt>
                <c:pt idx="28465">
                  <c:v>2.4643137254901957</c:v>
                </c:pt>
                <c:pt idx="28466">
                  <c:v>2.4643137254901957</c:v>
                </c:pt>
                <c:pt idx="28467">
                  <c:v>2.4643137254901957</c:v>
                </c:pt>
                <c:pt idx="28468">
                  <c:v>2.4643137254901957</c:v>
                </c:pt>
                <c:pt idx="28469">
                  <c:v>2.4643137254901957</c:v>
                </c:pt>
                <c:pt idx="28470">
                  <c:v>2.4643137254901957</c:v>
                </c:pt>
                <c:pt idx="28471">
                  <c:v>2.4643137254901957</c:v>
                </c:pt>
                <c:pt idx="28472">
                  <c:v>2.4643137254901957</c:v>
                </c:pt>
                <c:pt idx="28473">
                  <c:v>2.4643137254901957</c:v>
                </c:pt>
                <c:pt idx="28474">
                  <c:v>2.4643137254901957</c:v>
                </c:pt>
                <c:pt idx="28475">
                  <c:v>2.4643137254901957</c:v>
                </c:pt>
                <c:pt idx="28476">
                  <c:v>2.4643137254901957</c:v>
                </c:pt>
                <c:pt idx="28477">
                  <c:v>2.4643137254901957</c:v>
                </c:pt>
                <c:pt idx="28478">
                  <c:v>2.4643137254901957</c:v>
                </c:pt>
                <c:pt idx="28479">
                  <c:v>2.4643137254901957</c:v>
                </c:pt>
                <c:pt idx="28480">
                  <c:v>2.4643137254901957</c:v>
                </c:pt>
                <c:pt idx="28481">
                  <c:v>2.4643137254901957</c:v>
                </c:pt>
                <c:pt idx="28482">
                  <c:v>2.4643137254901957</c:v>
                </c:pt>
                <c:pt idx="28483">
                  <c:v>2.4643137254901957</c:v>
                </c:pt>
                <c:pt idx="28484">
                  <c:v>2.4643137254901957</c:v>
                </c:pt>
                <c:pt idx="28485">
                  <c:v>2.4643137254901957</c:v>
                </c:pt>
                <c:pt idx="28486">
                  <c:v>2.4643137254901957</c:v>
                </c:pt>
                <c:pt idx="28487">
                  <c:v>2.4643137254901957</c:v>
                </c:pt>
                <c:pt idx="28488">
                  <c:v>2.4643137254901957</c:v>
                </c:pt>
                <c:pt idx="28489">
                  <c:v>2.4643137254901957</c:v>
                </c:pt>
                <c:pt idx="28490">
                  <c:v>2.4643137254901957</c:v>
                </c:pt>
                <c:pt idx="28491">
                  <c:v>2.4643137254901957</c:v>
                </c:pt>
                <c:pt idx="28492">
                  <c:v>2.4643137254901957</c:v>
                </c:pt>
                <c:pt idx="28493">
                  <c:v>2.4643137254901957</c:v>
                </c:pt>
                <c:pt idx="28494">
                  <c:v>2.4643137254901957</c:v>
                </c:pt>
                <c:pt idx="28495">
                  <c:v>2.4643137254901957</c:v>
                </c:pt>
                <c:pt idx="28496">
                  <c:v>2.4643137254901957</c:v>
                </c:pt>
                <c:pt idx="28497">
                  <c:v>2.4643137254901957</c:v>
                </c:pt>
                <c:pt idx="28498">
                  <c:v>2.4643137254901957</c:v>
                </c:pt>
                <c:pt idx="28499">
                  <c:v>2.4643137254901957</c:v>
                </c:pt>
                <c:pt idx="28500">
                  <c:v>2.4643137254901957</c:v>
                </c:pt>
                <c:pt idx="28501">
                  <c:v>2.4643137254901957</c:v>
                </c:pt>
                <c:pt idx="28502">
                  <c:v>2.4643137254901957</c:v>
                </c:pt>
                <c:pt idx="28503">
                  <c:v>2.4643137254901957</c:v>
                </c:pt>
                <c:pt idx="28504">
                  <c:v>2.4643137254901957</c:v>
                </c:pt>
                <c:pt idx="28505">
                  <c:v>2.4643137254901957</c:v>
                </c:pt>
                <c:pt idx="28506">
                  <c:v>2.4643137254901957</c:v>
                </c:pt>
                <c:pt idx="28507">
                  <c:v>2.4643137254901957</c:v>
                </c:pt>
                <c:pt idx="28508">
                  <c:v>2.4643137254901957</c:v>
                </c:pt>
                <c:pt idx="28509">
                  <c:v>2.4643137254901957</c:v>
                </c:pt>
                <c:pt idx="28510">
                  <c:v>2.4643137254901957</c:v>
                </c:pt>
                <c:pt idx="28511">
                  <c:v>2.4643137254901957</c:v>
                </c:pt>
                <c:pt idx="28512">
                  <c:v>2.4643137254901957</c:v>
                </c:pt>
                <c:pt idx="28513">
                  <c:v>2.4643137254901957</c:v>
                </c:pt>
                <c:pt idx="28514">
                  <c:v>2.4643137254901957</c:v>
                </c:pt>
                <c:pt idx="28515">
                  <c:v>2.4643137254901957</c:v>
                </c:pt>
                <c:pt idx="28516">
                  <c:v>2.4643137254901957</c:v>
                </c:pt>
                <c:pt idx="28517">
                  <c:v>2.4643137254901957</c:v>
                </c:pt>
                <c:pt idx="28518">
                  <c:v>2.4643137254901957</c:v>
                </c:pt>
                <c:pt idx="28519">
                  <c:v>2.4643137254901957</c:v>
                </c:pt>
                <c:pt idx="28520">
                  <c:v>2.4643137254901957</c:v>
                </c:pt>
                <c:pt idx="28521">
                  <c:v>2.4643137254901957</c:v>
                </c:pt>
                <c:pt idx="28522">
                  <c:v>2.4643137254901957</c:v>
                </c:pt>
                <c:pt idx="28523">
                  <c:v>2.4643137254901957</c:v>
                </c:pt>
                <c:pt idx="28524">
                  <c:v>2.4643137254901957</c:v>
                </c:pt>
                <c:pt idx="28525">
                  <c:v>2.4643137254901957</c:v>
                </c:pt>
                <c:pt idx="28526">
                  <c:v>2.4643137254901957</c:v>
                </c:pt>
                <c:pt idx="28527">
                  <c:v>2.4643137254901957</c:v>
                </c:pt>
                <c:pt idx="28528">
                  <c:v>2.4643137254901957</c:v>
                </c:pt>
                <c:pt idx="28529">
                  <c:v>2.4643137254901957</c:v>
                </c:pt>
                <c:pt idx="28530">
                  <c:v>2.4643137254901957</c:v>
                </c:pt>
                <c:pt idx="28531">
                  <c:v>2.4643137254901957</c:v>
                </c:pt>
                <c:pt idx="28532">
                  <c:v>2.4643137254901957</c:v>
                </c:pt>
                <c:pt idx="28533">
                  <c:v>2.4643137254901957</c:v>
                </c:pt>
                <c:pt idx="28534">
                  <c:v>2.4643137254901957</c:v>
                </c:pt>
                <c:pt idx="28535">
                  <c:v>2.4643137254901957</c:v>
                </c:pt>
                <c:pt idx="28536">
                  <c:v>2.4643137254901957</c:v>
                </c:pt>
                <c:pt idx="28537">
                  <c:v>2.4643137254901957</c:v>
                </c:pt>
                <c:pt idx="28538">
                  <c:v>2.4643137254901957</c:v>
                </c:pt>
                <c:pt idx="28539">
                  <c:v>2.4643137254901957</c:v>
                </c:pt>
                <c:pt idx="28540">
                  <c:v>2.4643137254901957</c:v>
                </c:pt>
                <c:pt idx="28541">
                  <c:v>2.4643137254901957</c:v>
                </c:pt>
                <c:pt idx="28542">
                  <c:v>2.4643137254901957</c:v>
                </c:pt>
                <c:pt idx="28543">
                  <c:v>2.4643137254901957</c:v>
                </c:pt>
                <c:pt idx="28544">
                  <c:v>2.4643137254901957</c:v>
                </c:pt>
                <c:pt idx="28545">
                  <c:v>2.4643137254901957</c:v>
                </c:pt>
                <c:pt idx="28546">
                  <c:v>2.4643137254901957</c:v>
                </c:pt>
                <c:pt idx="28547">
                  <c:v>2.4643137254901957</c:v>
                </c:pt>
                <c:pt idx="28548">
                  <c:v>2.4643137254901957</c:v>
                </c:pt>
                <c:pt idx="28549">
                  <c:v>2.4643137254901957</c:v>
                </c:pt>
                <c:pt idx="28550">
                  <c:v>2.4643137254901957</c:v>
                </c:pt>
                <c:pt idx="28551">
                  <c:v>2.4643137254901957</c:v>
                </c:pt>
                <c:pt idx="28552">
                  <c:v>2.4643137254901957</c:v>
                </c:pt>
                <c:pt idx="28553">
                  <c:v>2.4643137254901957</c:v>
                </c:pt>
                <c:pt idx="28554">
                  <c:v>2.4643137254901957</c:v>
                </c:pt>
                <c:pt idx="28555">
                  <c:v>2.4643137254901957</c:v>
                </c:pt>
                <c:pt idx="28556">
                  <c:v>2.4643137254901957</c:v>
                </c:pt>
                <c:pt idx="28557">
                  <c:v>2.4643137254901957</c:v>
                </c:pt>
                <c:pt idx="28558">
                  <c:v>2.4643137254901957</c:v>
                </c:pt>
                <c:pt idx="28559">
                  <c:v>2.4643137254901957</c:v>
                </c:pt>
                <c:pt idx="28560">
                  <c:v>2.4643137254901957</c:v>
                </c:pt>
                <c:pt idx="28561">
                  <c:v>2.4643137254901957</c:v>
                </c:pt>
                <c:pt idx="28562">
                  <c:v>2.4643137254901957</c:v>
                </c:pt>
                <c:pt idx="28563">
                  <c:v>2.4643137254901957</c:v>
                </c:pt>
                <c:pt idx="28564">
                  <c:v>2.4643137254901957</c:v>
                </c:pt>
                <c:pt idx="28565">
                  <c:v>2.4643137254901957</c:v>
                </c:pt>
                <c:pt idx="28566">
                  <c:v>2.4643137254901957</c:v>
                </c:pt>
                <c:pt idx="28567">
                  <c:v>2.4643137254901957</c:v>
                </c:pt>
                <c:pt idx="28568">
                  <c:v>2.4643137254901957</c:v>
                </c:pt>
                <c:pt idx="28569">
                  <c:v>2.4643137254901957</c:v>
                </c:pt>
                <c:pt idx="28570">
                  <c:v>2.4643137254901957</c:v>
                </c:pt>
                <c:pt idx="28571">
                  <c:v>2.4643137254901957</c:v>
                </c:pt>
                <c:pt idx="28572">
                  <c:v>2.4643137254901957</c:v>
                </c:pt>
                <c:pt idx="28573">
                  <c:v>2.4643137254901957</c:v>
                </c:pt>
                <c:pt idx="28574">
                  <c:v>2.4643137254901957</c:v>
                </c:pt>
                <c:pt idx="28575">
                  <c:v>2.4643137254901957</c:v>
                </c:pt>
                <c:pt idx="28576">
                  <c:v>2.4643137254901957</c:v>
                </c:pt>
                <c:pt idx="28577">
                  <c:v>2.4643137254901957</c:v>
                </c:pt>
                <c:pt idx="28578">
                  <c:v>2.4643137254901957</c:v>
                </c:pt>
                <c:pt idx="28579">
                  <c:v>2.4643137254901957</c:v>
                </c:pt>
                <c:pt idx="28580">
                  <c:v>2.4643137254901957</c:v>
                </c:pt>
                <c:pt idx="28581">
                  <c:v>2.4643137254901957</c:v>
                </c:pt>
                <c:pt idx="28582">
                  <c:v>2.4643137254901957</c:v>
                </c:pt>
                <c:pt idx="28583">
                  <c:v>2.4643137254901957</c:v>
                </c:pt>
                <c:pt idx="28584">
                  <c:v>2.4643137254901957</c:v>
                </c:pt>
                <c:pt idx="28585">
                  <c:v>2.4643137254901957</c:v>
                </c:pt>
                <c:pt idx="28586">
                  <c:v>2.4643137254901957</c:v>
                </c:pt>
                <c:pt idx="28587">
                  <c:v>2.4643137254901957</c:v>
                </c:pt>
                <c:pt idx="28588">
                  <c:v>2.4643137254901957</c:v>
                </c:pt>
                <c:pt idx="28589">
                  <c:v>2.4643137254901957</c:v>
                </c:pt>
                <c:pt idx="28590">
                  <c:v>2.4643137254901957</c:v>
                </c:pt>
                <c:pt idx="28591">
                  <c:v>2.4643137254901957</c:v>
                </c:pt>
                <c:pt idx="28592">
                  <c:v>2.4643137254901957</c:v>
                </c:pt>
                <c:pt idx="28593">
                  <c:v>2.4643137254901957</c:v>
                </c:pt>
                <c:pt idx="28594">
                  <c:v>2.4643137254901957</c:v>
                </c:pt>
                <c:pt idx="28595">
                  <c:v>2.4643137254901957</c:v>
                </c:pt>
                <c:pt idx="28596">
                  <c:v>2.4643137254901957</c:v>
                </c:pt>
                <c:pt idx="28597">
                  <c:v>2.4643137254901957</c:v>
                </c:pt>
                <c:pt idx="28598">
                  <c:v>2.4643137254901957</c:v>
                </c:pt>
                <c:pt idx="28599">
                  <c:v>2.4643137254901957</c:v>
                </c:pt>
                <c:pt idx="28600">
                  <c:v>2.4643137254901957</c:v>
                </c:pt>
                <c:pt idx="28601">
                  <c:v>2.4643137254901957</c:v>
                </c:pt>
                <c:pt idx="28602">
                  <c:v>2.4643137254901957</c:v>
                </c:pt>
                <c:pt idx="28603">
                  <c:v>2.4643137254901957</c:v>
                </c:pt>
                <c:pt idx="28604">
                  <c:v>2.4643137254901957</c:v>
                </c:pt>
                <c:pt idx="28605">
                  <c:v>2.4643137254901957</c:v>
                </c:pt>
                <c:pt idx="28606">
                  <c:v>2.4643137254901957</c:v>
                </c:pt>
                <c:pt idx="28607">
                  <c:v>2.4643137254901957</c:v>
                </c:pt>
                <c:pt idx="28608">
                  <c:v>2.4643137254901957</c:v>
                </c:pt>
                <c:pt idx="28609">
                  <c:v>2.4643137254901957</c:v>
                </c:pt>
                <c:pt idx="28610">
                  <c:v>2.4643137254901957</c:v>
                </c:pt>
                <c:pt idx="28611">
                  <c:v>2.4643137254901957</c:v>
                </c:pt>
                <c:pt idx="28612">
                  <c:v>2.4643137254901957</c:v>
                </c:pt>
                <c:pt idx="28613">
                  <c:v>2.4643137254901957</c:v>
                </c:pt>
                <c:pt idx="28614">
                  <c:v>2.4643137254901957</c:v>
                </c:pt>
                <c:pt idx="28615">
                  <c:v>2.4643137254901957</c:v>
                </c:pt>
                <c:pt idx="28616">
                  <c:v>2.4643137254901957</c:v>
                </c:pt>
                <c:pt idx="28617">
                  <c:v>2.4643137254901957</c:v>
                </c:pt>
                <c:pt idx="28618">
                  <c:v>2.4643137254901957</c:v>
                </c:pt>
                <c:pt idx="28619">
                  <c:v>2.4643137254901957</c:v>
                </c:pt>
                <c:pt idx="28620">
                  <c:v>2.4643137254901957</c:v>
                </c:pt>
                <c:pt idx="28621">
                  <c:v>2.4643137254901957</c:v>
                </c:pt>
                <c:pt idx="28622">
                  <c:v>2.4643137254901957</c:v>
                </c:pt>
                <c:pt idx="28623">
                  <c:v>2.4643137254901957</c:v>
                </c:pt>
                <c:pt idx="28624">
                  <c:v>2.4643137254901957</c:v>
                </c:pt>
                <c:pt idx="28625">
                  <c:v>2.4643137254901957</c:v>
                </c:pt>
                <c:pt idx="28626">
                  <c:v>2.4643137254901957</c:v>
                </c:pt>
                <c:pt idx="28627">
                  <c:v>2.4643137254901957</c:v>
                </c:pt>
                <c:pt idx="28628">
                  <c:v>2.4643137254901957</c:v>
                </c:pt>
                <c:pt idx="28629">
                  <c:v>2.4643137254901957</c:v>
                </c:pt>
                <c:pt idx="28630">
                  <c:v>2.4643137254901957</c:v>
                </c:pt>
                <c:pt idx="28631">
                  <c:v>2.4643137254901957</c:v>
                </c:pt>
                <c:pt idx="28632">
                  <c:v>2.4643137254901957</c:v>
                </c:pt>
                <c:pt idx="28633">
                  <c:v>2.4643137254901957</c:v>
                </c:pt>
                <c:pt idx="28634">
                  <c:v>2.4643137254901957</c:v>
                </c:pt>
                <c:pt idx="28635">
                  <c:v>2.4643137254901957</c:v>
                </c:pt>
                <c:pt idx="28636">
                  <c:v>2.4643137254901957</c:v>
                </c:pt>
                <c:pt idx="28637">
                  <c:v>2.4643137254901957</c:v>
                </c:pt>
                <c:pt idx="28638">
                  <c:v>2.4643137254901957</c:v>
                </c:pt>
                <c:pt idx="28639">
                  <c:v>2.4643137254901957</c:v>
                </c:pt>
                <c:pt idx="28640">
                  <c:v>2.4643137254901957</c:v>
                </c:pt>
                <c:pt idx="28641">
                  <c:v>2.4643137254901957</c:v>
                </c:pt>
                <c:pt idx="28642">
                  <c:v>2.4643137254901957</c:v>
                </c:pt>
                <c:pt idx="28643">
                  <c:v>2.4643137254901957</c:v>
                </c:pt>
                <c:pt idx="28644">
                  <c:v>2.4643137254901957</c:v>
                </c:pt>
                <c:pt idx="28645">
                  <c:v>2.4643137254901957</c:v>
                </c:pt>
                <c:pt idx="28646">
                  <c:v>2.4643137254901957</c:v>
                </c:pt>
                <c:pt idx="28647">
                  <c:v>2.4643137254901957</c:v>
                </c:pt>
                <c:pt idx="28648">
                  <c:v>2.4643137254901957</c:v>
                </c:pt>
                <c:pt idx="28649">
                  <c:v>2.4643137254901957</c:v>
                </c:pt>
                <c:pt idx="28650">
                  <c:v>2.4643137254901957</c:v>
                </c:pt>
                <c:pt idx="28651">
                  <c:v>2.4643137254901957</c:v>
                </c:pt>
                <c:pt idx="28652">
                  <c:v>2.4643137254901957</c:v>
                </c:pt>
                <c:pt idx="28653">
                  <c:v>2.4643137254901957</c:v>
                </c:pt>
                <c:pt idx="28654">
                  <c:v>2.4643137254901957</c:v>
                </c:pt>
                <c:pt idx="28655">
                  <c:v>2.4643137254901957</c:v>
                </c:pt>
                <c:pt idx="28656">
                  <c:v>2.4643137254901957</c:v>
                </c:pt>
                <c:pt idx="28657">
                  <c:v>2.4643137254901957</c:v>
                </c:pt>
                <c:pt idx="28658">
                  <c:v>2.4643137254901957</c:v>
                </c:pt>
                <c:pt idx="28659">
                  <c:v>2.4643137254901957</c:v>
                </c:pt>
                <c:pt idx="28660">
                  <c:v>2.4643137254901957</c:v>
                </c:pt>
                <c:pt idx="28661">
                  <c:v>2.4643137254901957</c:v>
                </c:pt>
                <c:pt idx="28662">
                  <c:v>2.4643137254901957</c:v>
                </c:pt>
                <c:pt idx="28663">
                  <c:v>2.4643137254901957</c:v>
                </c:pt>
                <c:pt idx="28664">
                  <c:v>2.4643137254901957</c:v>
                </c:pt>
                <c:pt idx="28665">
                  <c:v>2.4643137254901957</c:v>
                </c:pt>
                <c:pt idx="28666">
                  <c:v>2.4643137254901957</c:v>
                </c:pt>
                <c:pt idx="28667">
                  <c:v>2.4643137254901957</c:v>
                </c:pt>
                <c:pt idx="28668">
                  <c:v>2.4643137254901957</c:v>
                </c:pt>
                <c:pt idx="28669">
                  <c:v>2.4643137254901957</c:v>
                </c:pt>
                <c:pt idx="28670">
                  <c:v>2.4643137254901957</c:v>
                </c:pt>
                <c:pt idx="28671">
                  <c:v>2.4643137254901957</c:v>
                </c:pt>
                <c:pt idx="28672">
                  <c:v>2.4643137254901957</c:v>
                </c:pt>
                <c:pt idx="28673">
                  <c:v>2.4643137254901957</c:v>
                </c:pt>
                <c:pt idx="28674">
                  <c:v>2.4643137254901957</c:v>
                </c:pt>
                <c:pt idx="28675">
                  <c:v>2.4643137254901957</c:v>
                </c:pt>
                <c:pt idx="28676">
                  <c:v>2.4643137254901957</c:v>
                </c:pt>
                <c:pt idx="28677">
                  <c:v>2.4643137254901957</c:v>
                </c:pt>
                <c:pt idx="28678">
                  <c:v>2.4643137254901957</c:v>
                </c:pt>
                <c:pt idx="28679">
                  <c:v>2.4643137254901957</c:v>
                </c:pt>
                <c:pt idx="28680">
                  <c:v>2.4643137254901957</c:v>
                </c:pt>
                <c:pt idx="28681">
                  <c:v>2.4643137254901957</c:v>
                </c:pt>
                <c:pt idx="28682">
                  <c:v>2.4643137254901957</c:v>
                </c:pt>
                <c:pt idx="28683">
                  <c:v>2.4643137254901957</c:v>
                </c:pt>
                <c:pt idx="28684">
                  <c:v>2.4643137254901957</c:v>
                </c:pt>
                <c:pt idx="28685">
                  <c:v>2.4643137254901957</c:v>
                </c:pt>
                <c:pt idx="28686">
                  <c:v>2.4643137254901957</c:v>
                </c:pt>
                <c:pt idx="28687">
                  <c:v>2.4643137254901957</c:v>
                </c:pt>
                <c:pt idx="28688">
                  <c:v>2.4643137254901957</c:v>
                </c:pt>
                <c:pt idx="28689">
                  <c:v>2.4643137254901957</c:v>
                </c:pt>
                <c:pt idx="28690">
                  <c:v>2.4643137254901957</c:v>
                </c:pt>
                <c:pt idx="28691">
                  <c:v>2.4643137254901957</c:v>
                </c:pt>
                <c:pt idx="28692">
                  <c:v>2.4643137254901957</c:v>
                </c:pt>
                <c:pt idx="28693">
                  <c:v>2.4643137254901957</c:v>
                </c:pt>
                <c:pt idx="28694">
                  <c:v>2.4643137254901957</c:v>
                </c:pt>
                <c:pt idx="28695">
                  <c:v>2.4643137254901957</c:v>
                </c:pt>
                <c:pt idx="28696">
                  <c:v>2.4643137254901957</c:v>
                </c:pt>
                <c:pt idx="28697">
                  <c:v>2.4643137254901957</c:v>
                </c:pt>
                <c:pt idx="28698">
                  <c:v>2.4643137254901957</c:v>
                </c:pt>
                <c:pt idx="28699">
                  <c:v>2.4643137254901957</c:v>
                </c:pt>
                <c:pt idx="28700">
                  <c:v>2.4643137254901957</c:v>
                </c:pt>
                <c:pt idx="28701">
                  <c:v>2.4643137254901957</c:v>
                </c:pt>
                <c:pt idx="28702">
                  <c:v>2.4643137254901957</c:v>
                </c:pt>
                <c:pt idx="28703">
                  <c:v>2.4643137254901957</c:v>
                </c:pt>
                <c:pt idx="28704">
                  <c:v>2.4643137254901957</c:v>
                </c:pt>
                <c:pt idx="28705">
                  <c:v>2.4643137254901957</c:v>
                </c:pt>
                <c:pt idx="28706">
                  <c:v>2.4643137254901957</c:v>
                </c:pt>
                <c:pt idx="28707">
                  <c:v>2.4643137254901957</c:v>
                </c:pt>
                <c:pt idx="28708">
                  <c:v>2.4643137254901957</c:v>
                </c:pt>
                <c:pt idx="28709">
                  <c:v>2.4643137254901957</c:v>
                </c:pt>
                <c:pt idx="28710">
                  <c:v>2.4643137254901957</c:v>
                </c:pt>
                <c:pt idx="28711">
                  <c:v>2.4643137254901957</c:v>
                </c:pt>
                <c:pt idx="28712">
                  <c:v>2.4643137254901957</c:v>
                </c:pt>
                <c:pt idx="28713">
                  <c:v>2.4643137254901957</c:v>
                </c:pt>
                <c:pt idx="28714">
                  <c:v>2.4643137254901957</c:v>
                </c:pt>
                <c:pt idx="28715">
                  <c:v>2.4643137254901957</c:v>
                </c:pt>
                <c:pt idx="28716">
                  <c:v>2.4643137254901957</c:v>
                </c:pt>
                <c:pt idx="28717">
                  <c:v>2.4643137254901957</c:v>
                </c:pt>
                <c:pt idx="28718">
                  <c:v>2.4643137254901957</c:v>
                </c:pt>
                <c:pt idx="28719">
                  <c:v>2.4643137254901957</c:v>
                </c:pt>
                <c:pt idx="28720">
                  <c:v>2.4643137254901957</c:v>
                </c:pt>
                <c:pt idx="28721">
                  <c:v>2.4643137254901957</c:v>
                </c:pt>
                <c:pt idx="28722">
                  <c:v>2.4643137254901957</c:v>
                </c:pt>
                <c:pt idx="28723">
                  <c:v>2.4643137254901957</c:v>
                </c:pt>
                <c:pt idx="28724">
                  <c:v>2.4643137254901957</c:v>
                </c:pt>
                <c:pt idx="28725">
                  <c:v>2.4643137254901957</c:v>
                </c:pt>
                <c:pt idx="28726">
                  <c:v>2.4643137254901957</c:v>
                </c:pt>
                <c:pt idx="28727">
                  <c:v>2.4643137254901957</c:v>
                </c:pt>
                <c:pt idx="28728">
                  <c:v>2.4643137254901957</c:v>
                </c:pt>
                <c:pt idx="28729">
                  <c:v>2.4643137254901957</c:v>
                </c:pt>
                <c:pt idx="28730">
                  <c:v>2.4643137254901957</c:v>
                </c:pt>
                <c:pt idx="28731">
                  <c:v>2.4643137254901957</c:v>
                </c:pt>
                <c:pt idx="28732">
                  <c:v>2.4643137254901957</c:v>
                </c:pt>
                <c:pt idx="28733">
                  <c:v>2.4643137254901957</c:v>
                </c:pt>
                <c:pt idx="28734">
                  <c:v>2.4643137254901957</c:v>
                </c:pt>
                <c:pt idx="28735">
                  <c:v>2.4643137254901957</c:v>
                </c:pt>
                <c:pt idx="28736">
                  <c:v>2.4643137254901957</c:v>
                </c:pt>
                <c:pt idx="28737">
                  <c:v>2.4643137254901957</c:v>
                </c:pt>
                <c:pt idx="28738">
                  <c:v>2.4643137254901957</c:v>
                </c:pt>
                <c:pt idx="28739">
                  <c:v>2.4643137254901957</c:v>
                </c:pt>
                <c:pt idx="28740">
                  <c:v>2.4643137254901957</c:v>
                </c:pt>
                <c:pt idx="28741">
                  <c:v>2.4643137254901957</c:v>
                </c:pt>
                <c:pt idx="28742">
                  <c:v>2.4643137254901957</c:v>
                </c:pt>
                <c:pt idx="28743">
                  <c:v>2.4643137254901957</c:v>
                </c:pt>
                <c:pt idx="28744">
                  <c:v>2.4643137254901957</c:v>
                </c:pt>
                <c:pt idx="28745">
                  <c:v>2.4643137254901957</c:v>
                </c:pt>
                <c:pt idx="28746">
                  <c:v>2.4643137254901957</c:v>
                </c:pt>
                <c:pt idx="28747">
                  <c:v>2.4643137254901957</c:v>
                </c:pt>
                <c:pt idx="28748">
                  <c:v>2.4643137254901957</c:v>
                </c:pt>
                <c:pt idx="28749">
                  <c:v>2.4643137254901957</c:v>
                </c:pt>
                <c:pt idx="28750">
                  <c:v>2.4643137254901957</c:v>
                </c:pt>
                <c:pt idx="28751">
                  <c:v>2.4643137254901957</c:v>
                </c:pt>
                <c:pt idx="28752">
                  <c:v>2.4643137254901957</c:v>
                </c:pt>
                <c:pt idx="28753">
                  <c:v>2.4643137254901957</c:v>
                </c:pt>
                <c:pt idx="28754">
                  <c:v>2.4643137254901957</c:v>
                </c:pt>
                <c:pt idx="28755">
                  <c:v>2.4643137254901957</c:v>
                </c:pt>
                <c:pt idx="28756">
                  <c:v>2.4643137254901957</c:v>
                </c:pt>
                <c:pt idx="28757">
                  <c:v>2.4643137254901957</c:v>
                </c:pt>
                <c:pt idx="28758">
                  <c:v>2.4643137254901957</c:v>
                </c:pt>
                <c:pt idx="28759">
                  <c:v>2.4643137254901957</c:v>
                </c:pt>
                <c:pt idx="28760">
                  <c:v>2.4643137254901957</c:v>
                </c:pt>
                <c:pt idx="28761">
                  <c:v>2.4643137254901957</c:v>
                </c:pt>
                <c:pt idx="28762">
                  <c:v>2.4643137254901957</c:v>
                </c:pt>
                <c:pt idx="28763">
                  <c:v>2.4643137254901957</c:v>
                </c:pt>
                <c:pt idx="28764">
                  <c:v>2.4643137254901957</c:v>
                </c:pt>
                <c:pt idx="28765">
                  <c:v>2.4643137254901957</c:v>
                </c:pt>
                <c:pt idx="28766">
                  <c:v>2.4643137254901957</c:v>
                </c:pt>
                <c:pt idx="28767">
                  <c:v>2.4643137254901957</c:v>
                </c:pt>
                <c:pt idx="28768">
                  <c:v>2.4643137254901957</c:v>
                </c:pt>
                <c:pt idx="28769">
                  <c:v>2.4643137254901957</c:v>
                </c:pt>
                <c:pt idx="28770">
                  <c:v>2.4643137254901957</c:v>
                </c:pt>
                <c:pt idx="28771">
                  <c:v>2.4643137254901957</c:v>
                </c:pt>
                <c:pt idx="28772">
                  <c:v>2.4643137254901957</c:v>
                </c:pt>
                <c:pt idx="28773">
                  <c:v>2.4643137254901957</c:v>
                </c:pt>
                <c:pt idx="28774">
                  <c:v>2.4643137254901957</c:v>
                </c:pt>
                <c:pt idx="28775">
                  <c:v>2.4643137254901957</c:v>
                </c:pt>
                <c:pt idx="28776">
                  <c:v>2.4643137254901957</c:v>
                </c:pt>
                <c:pt idx="28777">
                  <c:v>2.4643137254901957</c:v>
                </c:pt>
                <c:pt idx="28778">
                  <c:v>2.4643137254901957</c:v>
                </c:pt>
                <c:pt idx="28779">
                  <c:v>2.4643137254901957</c:v>
                </c:pt>
                <c:pt idx="28780">
                  <c:v>2.4643137254901957</c:v>
                </c:pt>
                <c:pt idx="28781">
                  <c:v>2.4643137254901957</c:v>
                </c:pt>
                <c:pt idx="28782">
                  <c:v>2.4643137254901957</c:v>
                </c:pt>
                <c:pt idx="28783">
                  <c:v>2.4643137254901957</c:v>
                </c:pt>
                <c:pt idx="28784">
                  <c:v>2.4643137254901957</c:v>
                </c:pt>
                <c:pt idx="28785">
                  <c:v>2.4643137254901957</c:v>
                </c:pt>
                <c:pt idx="28786">
                  <c:v>2.4643137254901957</c:v>
                </c:pt>
                <c:pt idx="28787">
                  <c:v>2.4643137254901957</c:v>
                </c:pt>
                <c:pt idx="28788">
                  <c:v>2.4643137254901957</c:v>
                </c:pt>
                <c:pt idx="28789">
                  <c:v>2.4643137254901957</c:v>
                </c:pt>
                <c:pt idx="28790">
                  <c:v>2.4643137254901957</c:v>
                </c:pt>
                <c:pt idx="28791">
                  <c:v>2.4643137254901957</c:v>
                </c:pt>
                <c:pt idx="28792">
                  <c:v>2.4643137254901957</c:v>
                </c:pt>
                <c:pt idx="28793">
                  <c:v>2.4643137254901957</c:v>
                </c:pt>
                <c:pt idx="28794">
                  <c:v>2.4643137254901957</c:v>
                </c:pt>
                <c:pt idx="28795">
                  <c:v>2.4643137254901957</c:v>
                </c:pt>
                <c:pt idx="28796">
                  <c:v>2.4643137254901957</c:v>
                </c:pt>
                <c:pt idx="28797">
                  <c:v>2.4643137254901957</c:v>
                </c:pt>
                <c:pt idx="28798">
                  <c:v>2.4643137254901957</c:v>
                </c:pt>
                <c:pt idx="28799">
                  <c:v>2.4643137254901957</c:v>
                </c:pt>
                <c:pt idx="28800">
                  <c:v>2.4643137254901957</c:v>
                </c:pt>
                <c:pt idx="28801">
                  <c:v>2.4643137254901957</c:v>
                </c:pt>
                <c:pt idx="28802">
                  <c:v>2.4643137254901957</c:v>
                </c:pt>
                <c:pt idx="28803">
                  <c:v>2.4643137254901957</c:v>
                </c:pt>
                <c:pt idx="28804">
                  <c:v>2.4643137254901957</c:v>
                </c:pt>
                <c:pt idx="28805">
                  <c:v>2.4643137254901957</c:v>
                </c:pt>
                <c:pt idx="28806">
                  <c:v>2.4643137254901957</c:v>
                </c:pt>
                <c:pt idx="28807">
                  <c:v>2.4643137254901957</c:v>
                </c:pt>
                <c:pt idx="28808">
                  <c:v>2.4643137254901957</c:v>
                </c:pt>
                <c:pt idx="28809">
                  <c:v>2.4643137254901957</c:v>
                </c:pt>
                <c:pt idx="28810">
                  <c:v>2.4643137254901957</c:v>
                </c:pt>
                <c:pt idx="28811">
                  <c:v>2.4643137254901957</c:v>
                </c:pt>
                <c:pt idx="28812">
                  <c:v>2.4643137254901957</c:v>
                </c:pt>
                <c:pt idx="28813">
                  <c:v>2.4643137254901957</c:v>
                </c:pt>
                <c:pt idx="28814">
                  <c:v>2.4643137254901957</c:v>
                </c:pt>
                <c:pt idx="28815">
                  <c:v>2.4643137254901957</c:v>
                </c:pt>
                <c:pt idx="28816">
                  <c:v>2.4643137254901957</c:v>
                </c:pt>
                <c:pt idx="28817">
                  <c:v>2.4643137254901957</c:v>
                </c:pt>
                <c:pt idx="28818">
                  <c:v>2.4643137254901957</c:v>
                </c:pt>
                <c:pt idx="28819">
                  <c:v>2.4643137254901957</c:v>
                </c:pt>
                <c:pt idx="28820">
                  <c:v>2.4643137254901957</c:v>
                </c:pt>
                <c:pt idx="28821">
                  <c:v>2.4643137254901957</c:v>
                </c:pt>
                <c:pt idx="28822">
                  <c:v>2.4643137254901957</c:v>
                </c:pt>
                <c:pt idx="28823">
                  <c:v>2.4643137254901957</c:v>
                </c:pt>
                <c:pt idx="28824">
                  <c:v>2.4643137254901957</c:v>
                </c:pt>
                <c:pt idx="28825">
                  <c:v>2.4643137254901957</c:v>
                </c:pt>
                <c:pt idx="28826">
                  <c:v>2.4643137254901957</c:v>
                </c:pt>
                <c:pt idx="28827">
                  <c:v>2.4643137254901957</c:v>
                </c:pt>
                <c:pt idx="28828">
                  <c:v>2.4643137254901957</c:v>
                </c:pt>
                <c:pt idx="28829">
                  <c:v>2.4643137254901957</c:v>
                </c:pt>
                <c:pt idx="28830">
                  <c:v>2.4643137254901957</c:v>
                </c:pt>
                <c:pt idx="28831">
                  <c:v>2.4643137254901957</c:v>
                </c:pt>
                <c:pt idx="28832">
                  <c:v>2.4643137254901957</c:v>
                </c:pt>
                <c:pt idx="28833">
                  <c:v>2.4643137254901957</c:v>
                </c:pt>
                <c:pt idx="28834">
                  <c:v>2.4643137254901957</c:v>
                </c:pt>
                <c:pt idx="28835">
                  <c:v>2.4643137254901957</c:v>
                </c:pt>
                <c:pt idx="28836">
                  <c:v>2.4643137254901957</c:v>
                </c:pt>
                <c:pt idx="28837">
                  <c:v>2.4643137254901957</c:v>
                </c:pt>
                <c:pt idx="28838">
                  <c:v>2.4643137254901957</c:v>
                </c:pt>
                <c:pt idx="28839">
                  <c:v>2.4643137254901957</c:v>
                </c:pt>
                <c:pt idx="28840">
                  <c:v>2.4643137254901957</c:v>
                </c:pt>
                <c:pt idx="28841">
                  <c:v>2.4643137254901957</c:v>
                </c:pt>
                <c:pt idx="28842">
                  <c:v>2.4643137254901957</c:v>
                </c:pt>
                <c:pt idx="28843">
                  <c:v>2.4643137254901957</c:v>
                </c:pt>
                <c:pt idx="28844">
                  <c:v>2.4643137254901957</c:v>
                </c:pt>
                <c:pt idx="28845">
                  <c:v>2.4643137254901957</c:v>
                </c:pt>
                <c:pt idx="28846">
                  <c:v>2.4643137254901957</c:v>
                </c:pt>
                <c:pt idx="28847">
                  <c:v>2.4643137254901957</c:v>
                </c:pt>
                <c:pt idx="28848">
                  <c:v>2.4643137254901957</c:v>
                </c:pt>
                <c:pt idx="28849">
                  <c:v>2.4643137254901957</c:v>
                </c:pt>
                <c:pt idx="28850">
                  <c:v>2.4643137254901957</c:v>
                </c:pt>
                <c:pt idx="28851">
                  <c:v>2.4643137254901957</c:v>
                </c:pt>
                <c:pt idx="28852">
                  <c:v>2.4643137254901957</c:v>
                </c:pt>
                <c:pt idx="28853">
                  <c:v>2.4643137254901957</c:v>
                </c:pt>
                <c:pt idx="28854">
                  <c:v>2.4643137254901957</c:v>
                </c:pt>
                <c:pt idx="28855">
                  <c:v>2.4643137254901957</c:v>
                </c:pt>
                <c:pt idx="28856">
                  <c:v>2.4643137254901957</c:v>
                </c:pt>
                <c:pt idx="28857">
                  <c:v>2.4643137254901957</c:v>
                </c:pt>
                <c:pt idx="28858">
                  <c:v>2.4643137254901957</c:v>
                </c:pt>
                <c:pt idx="28859">
                  <c:v>2.4643137254901957</c:v>
                </c:pt>
                <c:pt idx="28860">
                  <c:v>2.4643137254901957</c:v>
                </c:pt>
                <c:pt idx="28861">
                  <c:v>2.4643137254901957</c:v>
                </c:pt>
                <c:pt idx="28862">
                  <c:v>2.4643137254901957</c:v>
                </c:pt>
                <c:pt idx="28863">
                  <c:v>2.4643137254901957</c:v>
                </c:pt>
                <c:pt idx="28864">
                  <c:v>2.4643137254901957</c:v>
                </c:pt>
                <c:pt idx="28865">
                  <c:v>2.4643137254901957</c:v>
                </c:pt>
                <c:pt idx="28866">
                  <c:v>2.4643137254901957</c:v>
                </c:pt>
                <c:pt idx="28867">
                  <c:v>2.4643137254901957</c:v>
                </c:pt>
                <c:pt idx="28868">
                  <c:v>2.4643137254901957</c:v>
                </c:pt>
                <c:pt idx="28869">
                  <c:v>2.4643137254901957</c:v>
                </c:pt>
                <c:pt idx="28870">
                  <c:v>2.4643137254901957</c:v>
                </c:pt>
                <c:pt idx="28871">
                  <c:v>2.4643137254901957</c:v>
                </c:pt>
                <c:pt idx="28872">
                  <c:v>2.4643137254901957</c:v>
                </c:pt>
                <c:pt idx="28873">
                  <c:v>2.4643137254901957</c:v>
                </c:pt>
                <c:pt idx="28874">
                  <c:v>2.4643137254901957</c:v>
                </c:pt>
                <c:pt idx="28875">
                  <c:v>2.4643137254901957</c:v>
                </c:pt>
                <c:pt idx="28876">
                  <c:v>2.4643137254901957</c:v>
                </c:pt>
                <c:pt idx="28877">
                  <c:v>2.4643137254901957</c:v>
                </c:pt>
                <c:pt idx="28878">
                  <c:v>2.4643137254901957</c:v>
                </c:pt>
                <c:pt idx="28879">
                  <c:v>2.4643137254901957</c:v>
                </c:pt>
                <c:pt idx="28880">
                  <c:v>2.4643137254901957</c:v>
                </c:pt>
                <c:pt idx="28881">
                  <c:v>2.4643137254901957</c:v>
                </c:pt>
                <c:pt idx="28882">
                  <c:v>2.4643137254901957</c:v>
                </c:pt>
                <c:pt idx="28883">
                  <c:v>2.4643137254901957</c:v>
                </c:pt>
                <c:pt idx="28884">
                  <c:v>2.4643137254901957</c:v>
                </c:pt>
                <c:pt idx="28885">
                  <c:v>2.4643137254901957</c:v>
                </c:pt>
                <c:pt idx="28886">
                  <c:v>2.4643137254901957</c:v>
                </c:pt>
                <c:pt idx="28887">
                  <c:v>2.4643137254901957</c:v>
                </c:pt>
                <c:pt idx="28888">
                  <c:v>2.4643137254901957</c:v>
                </c:pt>
                <c:pt idx="28889">
                  <c:v>2.4643137254901957</c:v>
                </c:pt>
                <c:pt idx="28890">
                  <c:v>2.4643137254901957</c:v>
                </c:pt>
                <c:pt idx="28891">
                  <c:v>2.4643137254901957</c:v>
                </c:pt>
                <c:pt idx="28892">
                  <c:v>2.4643137254901957</c:v>
                </c:pt>
                <c:pt idx="28893">
                  <c:v>2.4643137254901957</c:v>
                </c:pt>
                <c:pt idx="28894">
                  <c:v>2.4643137254901957</c:v>
                </c:pt>
                <c:pt idx="28895">
                  <c:v>2.4643137254901957</c:v>
                </c:pt>
                <c:pt idx="28896">
                  <c:v>2.4643137254901957</c:v>
                </c:pt>
                <c:pt idx="28897">
                  <c:v>2.4643137254901957</c:v>
                </c:pt>
                <c:pt idx="28898">
                  <c:v>2.4643137254901957</c:v>
                </c:pt>
                <c:pt idx="28899">
                  <c:v>2.4643137254901957</c:v>
                </c:pt>
                <c:pt idx="28900">
                  <c:v>2.4643137254901957</c:v>
                </c:pt>
                <c:pt idx="28901">
                  <c:v>2.4643137254901957</c:v>
                </c:pt>
                <c:pt idx="28902">
                  <c:v>2.4643137254901957</c:v>
                </c:pt>
                <c:pt idx="28903">
                  <c:v>2.4643137254901957</c:v>
                </c:pt>
                <c:pt idx="28904">
                  <c:v>2.4643137254901957</c:v>
                </c:pt>
                <c:pt idx="28905">
                  <c:v>2.4643137254901957</c:v>
                </c:pt>
                <c:pt idx="28906">
                  <c:v>2.4643137254901957</c:v>
                </c:pt>
                <c:pt idx="28907">
                  <c:v>2.4643137254901957</c:v>
                </c:pt>
                <c:pt idx="28908">
                  <c:v>2.4643137254901957</c:v>
                </c:pt>
                <c:pt idx="28909">
                  <c:v>2.4643137254901957</c:v>
                </c:pt>
                <c:pt idx="28910">
                  <c:v>2.4643137254901957</c:v>
                </c:pt>
                <c:pt idx="28911">
                  <c:v>2.4643137254901957</c:v>
                </c:pt>
                <c:pt idx="28912">
                  <c:v>2.4643137254901957</c:v>
                </c:pt>
                <c:pt idx="28913">
                  <c:v>2.4643137254901957</c:v>
                </c:pt>
                <c:pt idx="28914">
                  <c:v>2.4643137254901957</c:v>
                </c:pt>
                <c:pt idx="28915">
                  <c:v>2.4643137254901957</c:v>
                </c:pt>
                <c:pt idx="28916">
                  <c:v>2.4643137254901957</c:v>
                </c:pt>
                <c:pt idx="28917">
                  <c:v>2.4643137254901957</c:v>
                </c:pt>
                <c:pt idx="28918">
                  <c:v>2.4643137254901957</c:v>
                </c:pt>
                <c:pt idx="28919">
                  <c:v>2.4643137254901957</c:v>
                </c:pt>
                <c:pt idx="28920">
                  <c:v>2.4643137254901957</c:v>
                </c:pt>
                <c:pt idx="28921">
                  <c:v>2.4643137254901957</c:v>
                </c:pt>
                <c:pt idx="28922">
                  <c:v>2.4643137254901957</c:v>
                </c:pt>
                <c:pt idx="28923">
                  <c:v>2.4643137254901957</c:v>
                </c:pt>
                <c:pt idx="28924">
                  <c:v>2.4643137254901957</c:v>
                </c:pt>
                <c:pt idx="28925">
                  <c:v>2.4643137254901957</c:v>
                </c:pt>
                <c:pt idx="28926">
                  <c:v>2.4643137254901957</c:v>
                </c:pt>
                <c:pt idx="28927">
                  <c:v>2.4643137254901957</c:v>
                </c:pt>
                <c:pt idx="28928">
                  <c:v>2.4643137254901957</c:v>
                </c:pt>
                <c:pt idx="28929">
                  <c:v>2.4643137254901957</c:v>
                </c:pt>
                <c:pt idx="28930">
                  <c:v>2.4643137254901957</c:v>
                </c:pt>
                <c:pt idx="28931">
                  <c:v>2.4643137254901957</c:v>
                </c:pt>
                <c:pt idx="28932">
                  <c:v>2.4643137254901957</c:v>
                </c:pt>
                <c:pt idx="28933">
                  <c:v>2.4643137254901957</c:v>
                </c:pt>
                <c:pt idx="28934">
                  <c:v>2.4643137254901957</c:v>
                </c:pt>
                <c:pt idx="28935">
                  <c:v>2.4643137254901957</c:v>
                </c:pt>
                <c:pt idx="28936">
                  <c:v>2.4643137254901957</c:v>
                </c:pt>
                <c:pt idx="28937">
                  <c:v>2.4643137254901957</c:v>
                </c:pt>
                <c:pt idx="28938">
                  <c:v>2.4643137254901957</c:v>
                </c:pt>
                <c:pt idx="28939">
                  <c:v>2.4643137254901957</c:v>
                </c:pt>
                <c:pt idx="28940">
                  <c:v>2.4643137254901957</c:v>
                </c:pt>
                <c:pt idx="28941">
                  <c:v>2.4643137254901957</c:v>
                </c:pt>
                <c:pt idx="28942">
                  <c:v>2.4643137254901957</c:v>
                </c:pt>
                <c:pt idx="28943">
                  <c:v>2.4643137254901957</c:v>
                </c:pt>
                <c:pt idx="28944">
                  <c:v>2.4643137254901957</c:v>
                </c:pt>
                <c:pt idx="28945">
                  <c:v>2.4643137254901957</c:v>
                </c:pt>
                <c:pt idx="28946">
                  <c:v>2.4643137254901957</c:v>
                </c:pt>
                <c:pt idx="28947">
                  <c:v>2.4643137254901957</c:v>
                </c:pt>
                <c:pt idx="28948">
                  <c:v>2.4643137254901957</c:v>
                </c:pt>
                <c:pt idx="28949">
                  <c:v>2.4643137254901957</c:v>
                </c:pt>
                <c:pt idx="28950">
                  <c:v>2.4643137254901957</c:v>
                </c:pt>
                <c:pt idx="28951">
                  <c:v>2.4643137254901957</c:v>
                </c:pt>
                <c:pt idx="28952">
                  <c:v>2.4643137254901957</c:v>
                </c:pt>
                <c:pt idx="28953">
                  <c:v>2.4643137254901957</c:v>
                </c:pt>
                <c:pt idx="28954">
                  <c:v>2.4643137254901957</c:v>
                </c:pt>
                <c:pt idx="28955">
                  <c:v>2.4643137254901957</c:v>
                </c:pt>
                <c:pt idx="28956">
                  <c:v>2.4643137254901957</c:v>
                </c:pt>
                <c:pt idx="28957">
                  <c:v>2.4643137254901957</c:v>
                </c:pt>
                <c:pt idx="28958">
                  <c:v>2.4643137254901957</c:v>
                </c:pt>
                <c:pt idx="28959">
                  <c:v>2.4643137254901957</c:v>
                </c:pt>
                <c:pt idx="28960">
                  <c:v>2.4643137254901957</c:v>
                </c:pt>
                <c:pt idx="28961">
                  <c:v>2.4643137254901957</c:v>
                </c:pt>
                <c:pt idx="28962">
                  <c:v>2.4643137254901957</c:v>
                </c:pt>
                <c:pt idx="28963">
                  <c:v>2.4643137254901957</c:v>
                </c:pt>
                <c:pt idx="28964">
                  <c:v>2.4643137254901957</c:v>
                </c:pt>
                <c:pt idx="28965">
                  <c:v>2.4643137254901957</c:v>
                </c:pt>
                <c:pt idx="28966">
                  <c:v>2.4643137254901957</c:v>
                </c:pt>
                <c:pt idx="28967">
                  <c:v>2.4643137254901957</c:v>
                </c:pt>
                <c:pt idx="28968">
                  <c:v>2.4643137254901957</c:v>
                </c:pt>
                <c:pt idx="28969">
                  <c:v>2.4643137254901957</c:v>
                </c:pt>
                <c:pt idx="28970">
                  <c:v>2.4643137254901957</c:v>
                </c:pt>
                <c:pt idx="28971">
                  <c:v>2.4643137254901957</c:v>
                </c:pt>
                <c:pt idx="28972">
                  <c:v>2.4643137254901957</c:v>
                </c:pt>
                <c:pt idx="28973">
                  <c:v>2.4643137254901957</c:v>
                </c:pt>
                <c:pt idx="28974">
                  <c:v>2.4643137254901957</c:v>
                </c:pt>
                <c:pt idx="28975">
                  <c:v>2.4643137254901957</c:v>
                </c:pt>
                <c:pt idx="28976">
                  <c:v>2.4643137254901957</c:v>
                </c:pt>
                <c:pt idx="28977">
                  <c:v>2.4643137254901957</c:v>
                </c:pt>
                <c:pt idx="28978">
                  <c:v>2.4643137254901957</c:v>
                </c:pt>
                <c:pt idx="28979">
                  <c:v>2.4643137254901957</c:v>
                </c:pt>
                <c:pt idx="28980">
                  <c:v>2.4643137254901957</c:v>
                </c:pt>
                <c:pt idx="28981">
                  <c:v>2.4643137254901957</c:v>
                </c:pt>
                <c:pt idx="28982">
                  <c:v>2.4643137254901957</c:v>
                </c:pt>
                <c:pt idx="28983">
                  <c:v>2.4643137254901957</c:v>
                </c:pt>
                <c:pt idx="28984">
                  <c:v>2.4643137254901957</c:v>
                </c:pt>
                <c:pt idx="28985">
                  <c:v>2.4643137254901957</c:v>
                </c:pt>
                <c:pt idx="28986">
                  <c:v>2.4643137254901957</c:v>
                </c:pt>
                <c:pt idx="28987">
                  <c:v>2.4643137254901957</c:v>
                </c:pt>
                <c:pt idx="28988">
                  <c:v>2.4643137254901957</c:v>
                </c:pt>
                <c:pt idx="28989">
                  <c:v>2.4643137254901957</c:v>
                </c:pt>
                <c:pt idx="28990">
                  <c:v>2.4643137254901957</c:v>
                </c:pt>
                <c:pt idx="28991">
                  <c:v>2.4643137254901957</c:v>
                </c:pt>
                <c:pt idx="28992">
                  <c:v>2.4643137254901957</c:v>
                </c:pt>
                <c:pt idx="28993">
                  <c:v>2.4643137254901957</c:v>
                </c:pt>
                <c:pt idx="28994">
                  <c:v>2.4643137254901957</c:v>
                </c:pt>
                <c:pt idx="28995">
                  <c:v>2.4643137254901957</c:v>
                </c:pt>
                <c:pt idx="28996">
                  <c:v>2.4643137254901957</c:v>
                </c:pt>
                <c:pt idx="28997">
                  <c:v>2.4643137254901957</c:v>
                </c:pt>
                <c:pt idx="28998">
                  <c:v>2.4643137254901957</c:v>
                </c:pt>
                <c:pt idx="28999">
                  <c:v>2.4643137254901957</c:v>
                </c:pt>
                <c:pt idx="29000">
                  <c:v>2.4643137254901957</c:v>
                </c:pt>
                <c:pt idx="29001">
                  <c:v>2.4643137254901957</c:v>
                </c:pt>
                <c:pt idx="29002">
                  <c:v>2.4643137254901957</c:v>
                </c:pt>
                <c:pt idx="29003">
                  <c:v>2.4643137254901957</c:v>
                </c:pt>
                <c:pt idx="29004">
                  <c:v>2.4643137254901957</c:v>
                </c:pt>
                <c:pt idx="29005">
                  <c:v>2.4643137254901957</c:v>
                </c:pt>
                <c:pt idx="29006">
                  <c:v>2.4643137254901957</c:v>
                </c:pt>
                <c:pt idx="29007">
                  <c:v>2.4643137254901957</c:v>
                </c:pt>
                <c:pt idx="29008">
                  <c:v>2.4643137254901957</c:v>
                </c:pt>
                <c:pt idx="29009">
                  <c:v>2.4643137254901957</c:v>
                </c:pt>
                <c:pt idx="29010">
                  <c:v>2.4643137254901957</c:v>
                </c:pt>
                <c:pt idx="29011">
                  <c:v>2.4643137254901957</c:v>
                </c:pt>
                <c:pt idx="29012">
                  <c:v>2.4643137254901957</c:v>
                </c:pt>
                <c:pt idx="29013">
                  <c:v>2.4643137254901957</c:v>
                </c:pt>
                <c:pt idx="29014">
                  <c:v>2.4643137254901957</c:v>
                </c:pt>
                <c:pt idx="29015">
                  <c:v>2.4643137254901957</c:v>
                </c:pt>
                <c:pt idx="29016">
                  <c:v>2.4643137254901957</c:v>
                </c:pt>
                <c:pt idx="29017">
                  <c:v>2.4643137254901957</c:v>
                </c:pt>
                <c:pt idx="29018">
                  <c:v>2.4643137254901957</c:v>
                </c:pt>
                <c:pt idx="29019">
                  <c:v>2.4643137254901957</c:v>
                </c:pt>
                <c:pt idx="29020">
                  <c:v>2.4643137254901957</c:v>
                </c:pt>
                <c:pt idx="29021">
                  <c:v>2.4643137254901957</c:v>
                </c:pt>
                <c:pt idx="29022">
                  <c:v>2.4643137254901957</c:v>
                </c:pt>
                <c:pt idx="29023">
                  <c:v>2.4643137254901957</c:v>
                </c:pt>
                <c:pt idx="29024">
                  <c:v>2.4643137254901957</c:v>
                </c:pt>
                <c:pt idx="29025">
                  <c:v>2.4643137254901957</c:v>
                </c:pt>
                <c:pt idx="29026">
                  <c:v>2.4643137254901957</c:v>
                </c:pt>
                <c:pt idx="29027">
                  <c:v>2.4643137254901957</c:v>
                </c:pt>
                <c:pt idx="29028">
                  <c:v>2.4643137254901957</c:v>
                </c:pt>
                <c:pt idx="29029">
                  <c:v>2.4643137254901957</c:v>
                </c:pt>
                <c:pt idx="29030">
                  <c:v>2.4643137254901957</c:v>
                </c:pt>
                <c:pt idx="29031">
                  <c:v>2.4643137254901957</c:v>
                </c:pt>
                <c:pt idx="29032">
                  <c:v>2.4643137254901957</c:v>
                </c:pt>
                <c:pt idx="29033">
                  <c:v>2.4643137254901957</c:v>
                </c:pt>
                <c:pt idx="29034">
                  <c:v>2.4643137254901957</c:v>
                </c:pt>
                <c:pt idx="29035">
                  <c:v>2.4643137254901957</c:v>
                </c:pt>
                <c:pt idx="29036">
                  <c:v>2.4643137254901957</c:v>
                </c:pt>
                <c:pt idx="29037">
                  <c:v>2.4643137254901957</c:v>
                </c:pt>
                <c:pt idx="29038">
                  <c:v>2.4643137254901957</c:v>
                </c:pt>
                <c:pt idx="29039">
                  <c:v>2.4643137254901957</c:v>
                </c:pt>
                <c:pt idx="29040">
                  <c:v>2.4643137254901957</c:v>
                </c:pt>
                <c:pt idx="29041">
                  <c:v>2.4643137254901957</c:v>
                </c:pt>
                <c:pt idx="29042">
                  <c:v>2.4643137254901957</c:v>
                </c:pt>
                <c:pt idx="29043">
                  <c:v>2.4643137254901957</c:v>
                </c:pt>
                <c:pt idx="29044">
                  <c:v>2.4643137254901957</c:v>
                </c:pt>
                <c:pt idx="29045">
                  <c:v>2.4643137254901957</c:v>
                </c:pt>
                <c:pt idx="29046">
                  <c:v>2.4643137254901957</c:v>
                </c:pt>
                <c:pt idx="29047">
                  <c:v>2.4643137254901957</c:v>
                </c:pt>
                <c:pt idx="29048">
                  <c:v>2.4643137254901957</c:v>
                </c:pt>
                <c:pt idx="29049">
                  <c:v>2.4643137254901957</c:v>
                </c:pt>
                <c:pt idx="29050">
                  <c:v>2.4643137254901957</c:v>
                </c:pt>
                <c:pt idx="29051">
                  <c:v>2.4643137254901957</c:v>
                </c:pt>
                <c:pt idx="29052">
                  <c:v>2.4643137254901957</c:v>
                </c:pt>
                <c:pt idx="29053">
                  <c:v>2.4643137254901957</c:v>
                </c:pt>
                <c:pt idx="29054">
                  <c:v>2.4643137254901957</c:v>
                </c:pt>
                <c:pt idx="29055">
                  <c:v>2.4643137254901957</c:v>
                </c:pt>
                <c:pt idx="29056">
                  <c:v>2.4643137254901957</c:v>
                </c:pt>
                <c:pt idx="29057">
                  <c:v>2.4643137254901957</c:v>
                </c:pt>
                <c:pt idx="29058">
                  <c:v>2.4643137254901957</c:v>
                </c:pt>
                <c:pt idx="29059">
                  <c:v>2.4643137254901957</c:v>
                </c:pt>
                <c:pt idx="29060">
                  <c:v>2.4643137254901957</c:v>
                </c:pt>
                <c:pt idx="29061">
                  <c:v>2.4643137254901957</c:v>
                </c:pt>
                <c:pt idx="29062">
                  <c:v>2.4643137254901957</c:v>
                </c:pt>
                <c:pt idx="29063">
                  <c:v>2.4643137254901957</c:v>
                </c:pt>
                <c:pt idx="29064">
                  <c:v>2.4643137254901957</c:v>
                </c:pt>
                <c:pt idx="29065">
                  <c:v>2.4643137254901957</c:v>
                </c:pt>
                <c:pt idx="29066">
                  <c:v>2.4643137254901957</c:v>
                </c:pt>
                <c:pt idx="29067">
                  <c:v>2.4643137254901957</c:v>
                </c:pt>
                <c:pt idx="29068">
                  <c:v>2.4643137254901957</c:v>
                </c:pt>
                <c:pt idx="29069">
                  <c:v>2.4643137254901957</c:v>
                </c:pt>
                <c:pt idx="29070">
                  <c:v>2.4643137254901957</c:v>
                </c:pt>
                <c:pt idx="29071">
                  <c:v>2.4643137254901957</c:v>
                </c:pt>
                <c:pt idx="29072">
                  <c:v>2.4643137254901957</c:v>
                </c:pt>
                <c:pt idx="29073">
                  <c:v>2.4643137254901957</c:v>
                </c:pt>
                <c:pt idx="29074">
                  <c:v>2.4643137254901957</c:v>
                </c:pt>
                <c:pt idx="29075">
                  <c:v>2.4643137254901957</c:v>
                </c:pt>
                <c:pt idx="29076">
                  <c:v>2.4643137254901957</c:v>
                </c:pt>
                <c:pt idx="29077">
                  <c:v>2.4643137254901957</c:v>
                </c:pt>
                <c:pt idx="29078">
                  <c:v>2.4643137254901957</c:v>
                </c:pt>
                <c:pt idx="29079">
                  <c:v>2.4643137254901957</c:v>
                </c:pt>
                <c:pt idx="29080">
                  <c:v>2.4643137254901957</c:v>
                </c:pt>
                <c:pt idx="29081">
                  <c:v>2.4643137254901957</c:v>
                </c:pt>
                <c:pt idx="29082">
                  <c:v>2.4643137254901957</c:v>
                </c:pt>
                <c:pt idx="29083">
                  <c:v>2.4643137254901957</c:v>
                </c:pt>
                <c:pt idx="29084">
                  <c:v>2.4643137254901957</c:v>
                </c:pt>
                <c:pt idx="29085">
                  <c:v>2.4643137254901957</c:v>
                </c:pt>
                <c:pt idx="29086">
                  <c:v>2.4643137254901957</c:v>
                </c:pt>
                <c:pt idx="29087">
                  <c:v>2.4643137254901957</c:v>
                </c:pt>
                <c:pt idx="29088">
                  <c:v>2.4643137254901957</c:v>
                </c:pt>
                <c:pt idx="29089">
                  <c:v>2.4643137254901957</c:v>
                </c:pt>
                <c:pt idx="29090">
                  <c:v>2.4643137254901957</c:v>
                </c:pt>
                <c:pt idx="29091">
                  <c:v>2.4643137254901957</c:v>
                </c:pt>
                <c:pt idx="29092">
                  <c:v>2.4643137254901957</c:v>
                </c:pt>
                <c:pt idx="29093">
                  <c:v>2.4643137254901957</c:v>
                </c:pt>
                <c:pt idx="29094">
                  <c:v>2.4643137254901957</c:v>
                </c:pt>
                <c:pt idx="29095">
                  <c:v>2.4643137254901957</c:v>
                </c:pt>
                <c:pt idx="29096">
                  <c:v>2.4643137254901957</c:v>
                </c:pt>
                <c:pt idx="29097">
                  <c:v>2.4643137254901957</c:v>
                </c:pt>
                <c:pt idx="29098">
                  <c:v>2.4643137254901957</c:v>
                </c:pt>
                <c:pt idx="29099">
                  <c:v>2.4643137254901957</c:v>
                </c:pt>
                <c:pt idx="29100">
                  <c:v>2.4643137254901957</c:v>
                </c:pt>
                <c:pt idx="29101">
                  <c:v>2.4643137254901957</c:v>
                </c:pt>
                <c:pt idx="29102">
                  <c:v>2.4643137254901957</c:v>
                </c:pt>
                <c:pt idx="29103">
                  <c:v>2.4643137254901957</c:v>
                </c:pt>
                <c:pt idx="29104">
                  <c:v>2.4643137254901957</c:v>
                </c:pt>
                <c:pt idx="29105">
                  <c:v>2.4643137254901957</c:v>
                </c:pt>
                <c:pt idx="29106">
                  <c:v>2.4643137254901957</c:v>
                </c:pt>
                <c:pt idx="29107">
                  <c:v>2.4643137254901957</c:v>
                </c:pt>
                <c:pt idx="29108">
                  <c:v>2.4643137254901957</c:v>
                </c:pt>
                <c:pt idx="29109">
                  <c:v>2.4643137254901957</c:v>
                </c:pt>
                <c:pt idx="29110">
                  <c:v>2.4643137254901957</c:v>
                </c:pt>
                <c:pt idx="29111">
                  <c:v>2.4643137254901957</c:v>
                </c:pt>
                <c:pt idx="29112">
                  <c:v>2.4643137254901957</c:v>
                </c:pt>
                <c:pt idx="29113">
                  <c:v>2.4643137254901957</c:v>
                </c:pt>
                <c:pt idx="29114">
                  <c:v>2.4643137254901957</c:v>
                </c:pt>
                <c:pt idx="29115">
                  <c:v>2.4643137254901957</c:v>
                </c:pt>
                <c:pt idx="29116">
                  <c:v>2.4643137254901957</c:v>
                </c:pt>
                <c:pt idx="29117">
                  <c:v>2.4643137254901957</c:v>
                </c:pt>
                <c:pt idx="29118">
                  <c:v>2.4643137254901957</c:v>
                </c:pt>
                <c:pt idx="29119">
                  <c:v>2.4643137254901957</c:v>
                </c:pt>
                <c:pt idx="29120">
                  <c:v>2.4643137254901957</c:v>
                </c:pt>
                <c:pt idx="29121">
                  <c:v>2.4643137254901957</c:v>
                </c:pt>
                <c:pt idx="29122">
                  <c:v>2.4643137254901957</c:v>
                </c:pt>
                <c:pt idx="29123">
                  <c:v>2.4643137254901957</c:v>
                </c:pt>
                <c:pt idx="29124">
                  <c:v>2.4643137254901957</c:v>
                </c:pt>
                <c:pt idx="29125">
                  <c:v>2.4643137254901957</c:v>
                </c:pt>
                <c:pt idx="29126">
                  <c:v>2.4643137254901957</c:v>
                </c:pt>
                <c:pt idx="29127">
                  <c:v>2.4643137254901957</c:v>
                </c:pt>
                <c:pt idx="29128">
                  <c:v>2.4643137254901957</c:v>
                </c:pt>
                <c:pt idx="29129">
                  <c:v>2.4643137254901957</c:v>
                </c:pt>
                <c:pt idx="29130">
                  <c:v>2.4643137254901957</c:v>
                </c:pt>
                <c:pt idx="29131">
                  <c:v>2.4643137254901957</c:v>
                </c:pt>
                <c:pt idx="29132">
                  <c:v>2.4643137254901957</c:v>
                </c:pt>
                <c:pt idx="29133">
                  <c:v>2.4643137254901957</c:v>
                </c:pt>
                <c:pt idx="29134">
                  <c:v>2.4643137254901957</c:v>
                </c:pt>
                <c:pt idx="29135">
                  <c:v>2.4643137254901957</c:v>
                </c:pt>
                <c:pt idx="29136">
                  <c:v>2.4643137254901957</c:v>
                </c:pt>
                <c:pt idx="29137">
                  <c:v>2.4643137254901957</c:v>
                </c:pt>
                <c:pt idx="29138">
                  <c:v>2.4643137254901957</c:v>
                </c:pt>
                <c:pt idx="29139">
                  <c:v>2.4643137254901957</c:v>
                </c:pt>
                <c:pt idx="29140">
                  <c:v>2.4643137254901957</c:v>
                </c:pt>
                <c:pt idx="29141">
                  <c:v>2.4643137254901957</c:v>
                </c:pt>
                <c:pt idx="29142">
                  <c:v>2.4643137254901957</c:v>
                </c:pt>
                <c:pt idx="29143">
                  <c:v>2.4643137254901957</c:v>
                </c:pt>
                <c:pt idx="29144">
                  <c:v>2.4643137254901957</c:v>
                </c:pt>
                <c:pt idx="29145">
                  <c:v>2.4643137254901957</c:v>
                </c:pt>
                <c:pt idx="29146">
                  <c:v>2.4643137254901957</c:v>
                </c:pt>
                <c:pt idx="29147">
                  <c:v>2.4643137254901957</c:v>
                </c:pt>
                <c:pt idx="29148">
                  <c:v>2.4643137254901957</c:v>
                </c:pt>
                <c:pt idx="29149">
                  <c:v>2.4643137254901957</c:v>
                </c:pt>
                <c:pt idx="29150">
                  <c:v>2.4643137254901957</c:v>
                </c:pt>
                <c:pt idx="29151">
                  <c:v>2.4643137254901957</c:v>
                </c:pt>
                <c:pt idx="29152">
                  <c:v>2.4643137254901957</c:v>
                </c:pt>
                <c:pt idx="29153">
                  <c:v>2.4643137254901957</c:v>
                </c:pt>
                <c:pt idx="29154">
                  <c:v>2.4643137254901957</c:v>
                </c:pt>
                <c:pt idx="29155">
                  <c:v>2.4643137254901957</c:v>
                </c:pt>
                <c:pt idx="29156">
                  <c:v>2.4643137254901957</c:v>
                </c:pt>
                <c:pt idx="29157">
                  <c:v>2.4643137254901957</c:v>
                </c:pt>
                <c:pt idx="29158">
                  <c:v>2.4643137254901957</c:v>
                </c:pt>
                <c:pt idx="29159">
                  <c:v>2.4643137254901957</c:v>
                </c:pt>
                <c:pt idx="29160">
                  <c:v>2.4643137254901957</c:v>
                </c:pt>
                <c:pt idx="29161">
                  <c:v>2.4643137254901957</c:v>
                </c:pt>
                <c:pt idx="29162">
                  <c:v>2.4643137254901957</c:v>
                </c:pt>
                <c:pt idx="29163">
                  <c:v>2.4643137254901957</c:v>
                </c:pt>
                <c:pt idx="29164">
                  <c:v>2.4643137254901957</c:v>
                </c:pt>
                <c:pt idx="29165">
                  <c:v>2.4643137254901957</c:v>
                </c:pt>
                <c:pt idx="29166">
                  <c:v>2.4643137254901957</c:v>
                </c:pt>
                <c:pt idx="29167">
                  <c:v>2.4643137254901957</c:v>
                </c:pt>
                <c:pt idx="29168">
                  <c:v>2.4643137254901957</c:v>
                </c:pt>
                <c:pt idx="29169">
                  <c:v>2.4643137254901957</c:v>
                </c:pt>
                <c:pt idx="29170">
                  <c:v>2.4643137254901957</c:v>
                </c:pt>
                <c:pt idx="29171">
                  <c:v>2.4643137254901957</c:v>
                </c:pt>
                <c:pt idx="29172">
                  <c:v>2.4643137254901957</c:v>
                </c:pt>
                <c:pt idx="29173">
                  <c:v>2.4643137254901957</c:v>
                </c:pt>
                <c:pt idx="29174">
                  <c:v>2.4643137254901957</c:v>
                </c:pt>
                <c:pt idx="29175">
                  <c:v>2.4643137254901957</c:v>
                </c:pt>
                <c:pt idx="29176">
                  <c:v>2.4643137254901957</c:v>
                </c:pt>
                <c:pt idx="29177">
                  <c:v>2.4643137254901957</c:v>
                </c:pt>
                <c:pt idx="29178">
                  <c:v>2.4643137254901957</c:v>
                </c:pt>
                <c:pt idx="29179">
                  <c:v>2.4643137254901957</c:v>
                </c:pt>
                <c:pt idx="29180">
                  <c:v>2.4643137254901957</c:v>
                </c:pt>
                <c:pt idx="29181">
                  <c:v>2.4643137254901957</c:v>
                </c:pt>
                <c:pt idx="29182">
                  <c:v>2.4643137254901957</c:v>
                </c:pt>
                <c:pt idx="29183">
                  <c:v>2.4643137254901957</c:v>
                </c:pt>
                <c:pt idx="29184">
                  <c:v>2.4643137254901957</c:v>
                </c:pt>
                <c:pt idx="29185">
                  <c:v>2.4643137254901957</c:v>
                </c:pt>
                <c:pt idx="29186">
                  <c:v>2.4643137254901957</c:v>
                </c:pt>
                <c:pt idx="29187">
                  <c:v>2.4643137254901957</c:v>
                </c:pt>
                <c:pt idx="29188">
                  <c:v>2.4643137254901957</c:v>
                </c:pt>
                <c:pt idx="29189">
                  <c:v>2.4643137254901957</c:v>
                </c:pt>
                <c:pt idx="29190">
                  <c:v>2.4643137254901957</c:v>
                </c:pt>
                <c:pt idx="29191">
                  <c:v>2.4643137254901957</c:v>
                </c:pt>
                <c:pt idx="29192">
                  <c:v>2.4643137254901957</c:v>
                </c:pt>
                <c:pt idx="29193">
                  <c:v>2.4643137254901957</c:v>
                </c:pt>
                <c:pt idx="29194">
                  <c:v>2.4643137254901957</c:v>
                </c:pt>
                <c:pt idx="29195">
                  <c:v>2.4643137254901957</c:v>
                </c:pt>
                <c:pt idx="29196">
                  <c:v>2.4643137254901957</c:v>
                </c:pt>
                <c:pt idx="29197">
                  <c:v>2.4643137254901957</c:v>
                </c:pt>
                <c:pt idx="29198">
                  <c:v>2.4643137254901957</c:v>
                </c:pt>
                <c:pt idx="29199">
                  <c:v>2.4643137254901957</c:v>
                </c:pt>
                <c:pt idx="29200">
                  <c:v>2.4643137254901957</c:v>
                </c:pt>
                <c:pt idx="29201">
                  <c:v>2.4643137254901957</c:v>
                </c:pt>
                <c:pt idx="29202">
                  <c:v>2.4643137254901957</c:v>
                </c:pt>
                <c:pt idx="29203">
                  <c:v>2.4643137254901957</c:v>
                </c:pt>
                <c:pt idx="29204">
                  <c:v>2.4643137254901957</c:v>
                </c:pt>
                <c:pt idx="29205">
                  <c:v>2.4643137254901957</c:v>
                </c:pt>
                <c:pt idx="29206">
                  <c:v>2.4643137254901957</c:v>
                </c:pt>
                <c:pt idx="29207">
                  <c:v>2.4643137254901957</c:v>
                </c:pt>
                <c:pt idx="29208">
                  <c:v>2.4643137254901957</c:v>
                </c:pt>
                <c:pt idx="29209">
                  <c:v>2.4643137254901957</c:v>
                </c:pt>
                <c:pt idx="29210">
                  <c:v>2.4643137254901957</c:v>
                </c:pt>
                <c:pt idx="29211">
                  <c:v>2.4643137254901957</c:v>
                </c:pt>
                <c:pt idx="29212">
                  <c:v>2.4643137254901957</c:v>
                </c:pt>
                <c:pt idx="29213">
                  <c:v>2.4643137254901957</c:v>
                </c:pt>
                <c:pt idx="29214">
                  <c:v>2.4643137254901957</c:v>
                </c:pt>
                <c:pt idx="29215">
                  <c:v>2.4643137254901957</c:v>
                </c:pt>
                <c:pt idx="29216">
                  <c:v>2.4643137254901957</c:v>
                </c:pt>
                <c:pt idx="29217">
                  <c:v>2.4643137254901957</c:v>
                </c:pt>
                <c:pt idx="29218">
                  <c:v>2.4643137254901957</c:v>
                </c:pt>
                <c:pt idx="29219">
                  <c:v>2.4643137254901957</c:v>
                </c:pt>
                <c:pt idx="29220">
                  <c:v>2.4643137254901957</c:v>
                </c:pt>
                <c:pt idx="29221">
                  <c:v>2.4643137254901957</c:v>
                </c:pt>
                <c:pt idx="29222">
                  <c:v>2.4643137254901957</c:v>
                </c:pt>
                <c:pt idx="29223">
                  <c:v>2.4643137254901957</c:v>
                </c:pt>
                <c:pt idx="29224">
                  <c:v>2.4643137254901957</c:v>
                </c:pt>
                <c:pt idx="29225">
                  <c:v>2.4643137254901957</c:v>
                </c:pt>
                <c:pt idx="29226">
                  <c:v>2.4643137254901957</c:v>
                </c:pt>
                <c:pt idx="29227">
                  <c:v>2.4643137254901957</c:v>
                </c:pt>
                <c:pt idx="29228">
                  <c:v>2.4643137254901957</c:v>
                </c:pt>
                <c:pt idx="29229">
                  <c:v>2.4643137254901957</c:v>
                </c:pt>
                <c:pt idx="29230">
                  <c:v>2.4643137254901957</c:v>
                </c:pt>
                <c:pt idx="29231">
                  <c:v>2.4643137254901957</c:v>
                </c:pt>
                <c:pt idx="29232">
                  <c:v>2.4643137254901957</c:v>
                </c:pt>
                <c:pt idx="29233">
                  <c:v>2.4643137254901957</c:v>
                </c:pt>
                <c:pt idx="29234">
                  <c:v>2.4643137254901957</c:v>
                </c:pt>
                <c:pt idx="29235">
                  <c:v>2.4643137254901957</c:v>
                </c:pt>
                <c:pt idx="29236">
                  <c:v>2.4643137254901957</c:v>
                </c:pt>
                <c:pt idx="29237">
                  <c:v>2.4643137254901957</c:v>
                </c:pt>
                <c:pt idx="29238">
                  <c:v>2.4643137254901957</c:v>
                </c:pt>
                <c:pt idx="29239">
                  <c:v>2.4643137254901957</c:v>
                </c:pt>
                <c:pt idx="29240">
                  <c:v>2.4643137254901957</c:v>
                </c:pt>
                <c:pt idx="29241">
                  <c:v>2.4643137254901957</c:v>
                </c:pt>
                <c:pt idx="29242">
                  <c:v>2.4643137254901957</c:v>
                </c:pt>
                <c:pt idx="29243">
                  <c:v>2.4643137254901957</c:v>
                </c:pt>
                <c:pt idx="29244">
                  <c:v>2.4643137254901957</c:v>
                </c:pt>
                <c:pt idx="29245">
                  <c:v>2.4643137254901957</c:v>
                </c:pt>
                <c:pt idx="29246">
                  <c:v>2.4643137254901957</c:v>
                </c:pt>
                <c:pt idx="29247">
                  <c:v>2.4643137254901957</c:v>
                </c:pt>
                <c:pt idx="29248">
                  <c:v>2.4643137254901957</c:v>
                </c:pt>
                <c:pt idx="29249">
                  <c:v>2.4643137254901957</c:v>
                </c:pt>
                <c:pt idx="29250">
                  <c:v>2.4643137254901957</c:v>
                </c:pt>
                <c:pt idx="29251">
                  <c:v>2.4643137254901957</c:v>
                </c:pt>
                <c:pt idx="29252">
                  <c:v>2.4643137254901957</c:v>
                </c:pt>
                <c:pt idx="29253">
                  <c:v>2.4643137254901957</c:v>
                </c:pt>
                <c:pt idx="29254">
                  <c:v>2.4643137254901957</c:v>
                </c:pt>
                <c:pt idx="29255">
                  <c:v>2.4643137254901957</c:v>
                </c:pt>
                <c:pt idx="29256">
                  <c:v>2.4643137254901957</c:v>
                </c:pt>
                <c:pt idx="29257">
                  <c:v>2.4643137254901957</c:v>
                </c:pt>
                <c:pt idx="29258">
                  <c:v>2.4643137254901957</c:v>
                </c:pt>
                <c:pt idx="29259">
                  <c:v>2.4643137254901957</c:v>
                </c:pt>
                <c:pt idx="29260">
                  <c:v>2.4643137254901957</c:v>
                </c:pt>
                <c:pt idx="29261">
                  <c:v>2.4643137254901957</c:v>
                </c:pt>
                <c:pt idx="29262">
                  <c:v>2.4643137254901957</c:v>
                </c:pt>
                <c:pt idx="29263">
                  <c:v>2.4643137254901957</c:v>
                </c:pt>
                <c:pt idx="29264">
                  <c:v>2.4643137254901957</c:v>
                </c:pt>
                <c:pt idx="29265">
                  <c:v>2.4643137254901957</c:v>
                </c:pt>
                <c:pt idx="29266">
                  <c:v>2.4643137254901957</c:v>
                </c:pt>
                <c:pt idx="29267">
                  <c:v>2.4643137254901957</c:v>
                </c:pt>
                <c:pt idx="29268">
                  <c:v>2.4643137254901957</c:v>
                </c:pt>
                <c:pt idx="29269">
                  <c:v>2.4643137254901957</c:v>
                </c:pt>
                <c:pt idx="29270">
                  <c:v>2.4643137254901957</c:v>
                </c:pt>
                <c:pt idx="29271">
                  <c:v>2.4643137254901957</c:v>
                </c:pt>
                <c:pt idx="29272">
                  <c:v>2.4643137254901957</c:v>
                </c:pt>
                <c:pt idx="29273">
                  <c:v>2.4643137254901957</c:v>
                </c:pt>
                <c:pt idx="29274">
                  <c:v>2.4643137254901957</c:v>
                </c:pt>
                <c:pt idx="29275">
                  <c:v>2.4643137254901957</c:v>
                </c:pt>
                <c:pt idx="29276">
                  <c:v>2.4643137254901957</c:v>
                </c:pt>
                <c:pt idx="29277">
                  <c:v>2.4643137254901957</c:v>
                </c:pt>
                <c:pt idx="29278">
                  <c:v>2.4643137254901957</c:v>
                </c:pt>
                <c:pt idx="29279">
                  <c:v>2.4643137254901957</c:v>
                </c:pt>
                <c:pt idx="29280">
                  <c:v>2.4643137254901957</c:v>
                </c:pt>
                <c:pt idx="29281">
                  <c:v>2.4643137254901957</c:v>
                </c:pt>
                <c:pt idx="29282">
                  <c:v>2.4643137254901957</c:v>
                </c:pt>
                <c:pt idx="29283">
                  <c:v>2.4643137254901957</c:v>
                </c:pt>
                <c:pt idx="29284">
                  <c:v>2.4643137254901957</c:v>
                </c:pt>
                <c:pt idx="29285">
                  <c:v>2.4643137254901957</c:v>
                </c:pt>
                <c:pt idx="29286">
                  <c:v>2.4643137254901957</c:v>
                </c:pt>
                <c:pt idx="29287">
                  <c:v>2.4643137254901957</c:v>
                </c:pt>
                <c:pt idx="29288">
                  <c:v>2.4643137254901957</c:v>
                </c:pt>
                <c:pt idx="29289">
                  <c:v>2.4643137254901957</c:v>
                </c:pt>
                <c:pt idx="29290">
                  <c:v>2.4643137254901957</c:v>
                </c:pt>
                <c:pt idx="29291">
                  <c:v>2.4643137254901957</c:v>
                </c:pt>
                <c:pt idx="29292">
                  <c:v>2.4643137254901957</c:v>
                </c:pt>
                <c:pt idx="29293">
                  <c:v>2.4643137254901957</c:v>
                </c:pt>
                <c:pt idx="29294">
                  <c:v>2.4643137254901957</c:v>
                </c:pt>
                <c:pt idx="29295">
                  <c:v>2.4643137254901957</c:v>
                </c:pt>
                <c:pt idx="29296">
                  <c:v>2.4643137254901957</c:v>
                </c:pt>
                <c:pt idx="29297">
                  <c:v>2.4643137254901957</c:v>
                </c:pt>
                <c:pt idx="29298">
                  <c:v>2.4643137254901957</c:v>
                </c:pt>
                <c:pt idx="29299">
                  <c:v>2.4643137254901957</c:v>
                </c:pt>
                <c:pt idx="29300">
                  <c:v>2.4643137254901957</c:v>
                </c:pt>
                <c:pt idx="29301">
                  <c:v>2.4643137254901957</c:v>
                </c:pt>
                <c:pt idx="29302">
                  <c:v>2.4643137254901957</c:v>
                </c:pt>
                <c:pt idx="29303">
                  <c:v>2.4643137254901957</c:v>
                </c:pt>
                <c:pt idx="29304">
                  <c:v>2.4643137254901957</c:v>
                </c:pt>
                <c:pt idx="29305">
                  <c:v>2.4643137254901957</c:v>
                </c:pt>
                <c:pt idx="29306">
                  <c:v>2.4643137254901957</c:v>
                </c:pt>
                <c:pt idx="29307">
                  <c:v>2.4643137254901957</c:v>
                </c:pt>
                <c:pt idx="29308">
                  <c:v>2.4643137254901957</c:v>
                </c:pt>
                <c:pt idx="29309">
                  <c:v>2.4643137254901957</c:v>
                </c:pt>
                <c:pt idx="29310">
                  <c:v>2.4643137254901957</c:v>
                </c:pt>
                <c:pt idx="29311">
                  <c:v>2.4643137254901957</c:v>
                </c:pt>
                <c:pt idx="29312">
                  <c:v>2.4643137254901957</c:v>
                </c:pt>
                <c:pt idx="29313">
                  <c:v>2.4643137254901957</c:v>
                </c:pt>
                <c:pt idx="29314">
                  <c:v>2.4643137254901957</c:v>
                </c:pt>
                <c:pt idx="29315">
                  <c:v>2.4643137254901957</c:v>
                </c:pt>
                <c:pt idx="29316">
                  <c:v>2.4643137254901957</c:v>
                </c:pt>
                <c:pt idx="29317">
                  <c:v>2.4643137254901957</c:v>
                </c:pt>
                <c:pt idx="29318">
                  <c:v>2.4643137254901957</c:v>
                </c:pt>
                <c:pt idx="29319">
                  <c:v>2.4643137254901957</c:v>
                </c:pt>
                <c:pt idx="29320">
                  <c:v>2.4643137254901957</c:v>
                </c:pt>
                <c:pt idx="29321">
                  <c:v>2.4643137254901957</c:v>
                </c:pt>
                <c:pt idx="29322">
                  <c:v>2.4643137254901957</c:v>
                </c:pt>
                <c:pt idx="29323">
                  <c:v>2.4643137254901957</c:v>
                </c:pt>
                <c:pt idx="29324">
                  <c:v>2.4643137254901957</c:v>
                </c:pt>
                <c:pt idx="29325">
                  <c:v>2.4643137254901957</c:v>
                </c:pt>
                <c:pt idx="29326">
                  <c:v>2.4643137254901957</c:v>
                </c:pt>
                <c:pt idx="29327">
                  <c:v>2.4643137254901957</c:v>
                </c:pt>
                <c:pt idx="29328">
                  <c:v>2.4643137254901957</c:v>
                </c:pt>
                <c:pt idx="29329">
                  <c:v>2.4643137254901957</c:v>
                </c:pt>
                <c:pt idx="29330">
                  <c:v>2.4643137254901957</c:v>
                </c:pt>
                <c:pt idx="29331">
                  <c:v>2.4643137254901957</c:v>
                </c:pt>
                <c:pt idx="29332">
                  <c:v>2.4643137254901957</c:v>
                </c:pt>
                <c:pt idx="29333">
                  <c:v>2.4643137254901957</c:v>
                </c:pt>
                <c:pt idx="29334">
                  <c:v>2.4643137254901957</c:v>
                </c:pt>
                <c:pt idx="29335">
                  <c:v>2.4643137254901957</c:v>
                </c:pt>
                <c:pt idx="29336">
                  <c:v>2.4643137254901957</c:v>
                </c:pt>
                <c:pt idx="29337">
                  <c:v>2.4643137254901957</c:v>
                </c:pt>
                <c:pt idx="29338">
                  <c:v>2.4643137254901957</c:v>
                </c:pt>
                <c:pt idx="29339">
                  <c:v>2.4643137254901957</c:v>
                </c:pt>
                <c:pt idx="29340">
                  <c:v>2.4643137254901957</c:v>
                </c:pt>
                <c:pt idx="29341">
                  <c:v>2.4643137254901957</c:v>
                </c:pt>
                <c:pt idx="29342">
                  <c:v>2.4643137254901957</c:v>
                </c:pt>
                <c:pt idx="29343">
                  <c:v>2.4643137254901957</c:v>
                </c:pt>
                <c:pt idx="29344">
                  <c:v>2.4643137254901957</c:v>
                </c:pt>
                <c:pt idx="29345">
                  <c:v>2.4643137254901957</c:v>
                </c:pt>
                <c:pt idx="29346">
                  <c:v>2.4643137254901957</c:v>
                </c:pt>
                <c:pt idx="29347">
                  <c:v>2.4643137254901957</c:v>
                </c:pt>
                <c:pt idx="29348">
                  <c:v>2.4643137254901957</c:v>
                </c:pt>
                <c:pt idx="29349">
                  <c:v>2.4643137254901957</c:v>
                </c:pt>
                <c:pt idx="29350">
                  <c:v>2.4643137254901957</c:v>
                </c:pt>
                <c:pt idx="29351">
                  <c:v>2.4643137254901957</c:v>
                </c:pt>
                <c:pt idx="29352">
                  <c:v>2.4643137254901957</c:v>
                </c:pt>
                <c:pt idx="29353">
                  <c:v>2.4643137254901957</c:v>
                </c:pt>
                <c:pt idx="29354">
                  <c:v>2.4643137254901957</c:v>
                </c:pt>
                <c:pt idx="29355">
                  <c:v>2.4643137254901957</c:v>
                </c:pt>
                <c:pt idx="29356">
                  <c:v>2.4643137254901957</c:v>
                </c:pt>
                <c:pt idx="29357">
                  <c:v>2.4643137254901957</c:v>
                </c:pt>
                <c:pt idx="29358">
                  <c:v>2.4643137254901957</c:v>
                </c:pt>
                <c:pt idx="29359">
                  <c:v>2.4643137254901957</c:v>
                </c:pt>
                <c:pt idx="29360">
                  <c:v>2.4643137254901957</c:v>
                </c:pt>
                <c:pt idx="29361">
                  <c:v>2.4643137254901957</c:v>
                </c:pt>
                <c:pt idx="29362">
                  <c:v>2.4643137254901957</c:v>
                </c:pt>
                <c:pt idx="29363">
                  <c:v>2.4643137254901957</c:v>
                </c:pt>
                <c:pt idx="29364">
                  <c:v>2.4643137254901957</c:v>
                </c:pt>
                <c:pt idx="29365">
                  <c:v>2.4643137254901957</c:v>
                </c:pt>
                <c:pt idx="29366">
                  <c:v>2.4643137254901957</c:v>
                </c:pt>
                <c:pt idx="29367">
                  <c:v>2.4643137254901957</c:v>
                </c:pt>
                <c:pt idx="29368">
                  <c:v>2.4643137254901957</c:v>
                </c:pt>
                <c:pt idx="29369">
                  <c:v>2.4643137254901957</c:v>
                </c:pt>
                <c:pt idx="29370">
                  <c:v>2.4643137254901957</c:v>
                </c:pt>
                <c:pt idx="29371">
                  <c:v>2.4643137254901957</c:v>
                </c:pt>
                <c:pt idx="29372">
                  <c:v>2.4643137254901957</c:v>
                </c:pt>
                <c:pt idx="29373">
                  <c:v>2.4643137254901957</c:v>
                </c:pt>
                <c:pt idx="29374">
                  <c:v>2.4643137254901957</c:v>
                </c:pt>
                <c:pt idx="29375">
                  <c:v>2.4643137254901957</c:v>
                </c:pt>
                <c:pt idx="29376">
                  <c:v>2.4643137254901957</c:v>
                </c:pt>
                <c:pt idx="29377">
                  <c:v>2.4643137254901957</c:v>
                </c:pt>
                <c:pt idx="29378">
                  <c:v>2.4643137254901957</c:v>
                </c:pt>
                <c:pt idx="29379">
                  <c:v>2.4643137254901957</c:v>
                </c:pt>
                <c:pt idx="29380">
                  <c:v>2.4643137254901957</c:v>
                </c:pt>
                <c:pt idx="29381">
                  <c:v>2.4643137254901957</c:v>
                </c:pt>
                <c:pt idx="29382">
                  <c:v>2.4643137254901957</c:v>
                </c:pt>
                <c:pt idx="29383">
                  <c:v>2.4643137254901957</c:v>
                </c:pt>
                <c:pt idx="29384">
                  <c:v>2.4643137254901957</c:v>
                </c:pt>
                <c:pt idx="29385">
                  <c:v>2.4643137254901957</c:v>
                </c:pt>
                <c:pt idx="29386">
                  <c:v>2.4643137254901957</c:v>
                </c:pt>
                <c:pt idx="29387">
                  <c:v>2.4643137254901957</c:v>
                </c:pt>
                <c:pt idx="29388">
                  <c:v>2.4643137254901957</c:v>
                </c:pt>
                <c:pt idx="29389">
                  <c:v>2.4643137254901957</c:v>
                </c:pt>
                <c:pt idx="29390">
                  <c:v>2.4643137254901957</c:v>
                </c:pt>
                <c:pt idx="29391">
                  <c:v>2.4643137254901957</c:v>
                </c:pt>
                <c:pt idx="29392">
                  <c:v>2.4643137254901957</c:v>
                </c:pt>
                <c:pt idx="29393">
                  <c:v>2.4643137254901957</c:v>
                </c:pt>
                <c:pt idx="29394">
                  <c:v>2.4643137254901957</c:v>
                </c:pt>
                <c:pt idx="29395">
                  <c:v>2.4643137254901957</c:v>
                </c:pt>
                <c:pt idx="29396">
                  <c:v>2.4643137254901957</c:v>
                </c:pt>
                <c:pt idx="29397">
                  <c:v>2.4643137254901957</c:v>
                </c:pt>
                <c:pt idx="29398">
                  <c:v>2.4643137254901957</c:v>
                </c:pt>
                <c:pt idx="29399">
                  <c:v>2.4643137254901957</c:v>
                </c:pt>
                <c:pt idx="29400">
                  <c:v>2.4643137254901957</c:v>
                </c:pt>
                <c:pt idx="29401">
                  <c:v>2.4643137254901957</c:v>
                </c:pt>
                <c:pt idx="29402">
                  <c:v>2.4643137254901957</c:v>
                </c:pt>
                <c:pt idx="29403">
                  <c:v>2.4643137254901957</c:v>
                </c:pt>
                <c:pt idx="29404">
                  <c:v>2.4643137254901957</c:v>
                </c:pt>
                <c:pt idx="29405">
                  <c:v>2.4643137254901957</c:v>
                </c:pt>
                <c:pt idx="29406">
                  <c:v>2.4643137254901957</c:v>
                </c:pt>
                <c:pt idx="29407">
                  <c:v>2.4643137254901957</c:v>
                </c:pt>
                <c:pt idx="29408">
                  <c:v>2.4643137254901957</c:v>
                </c:pt>
                <c:pt idx="29409">
                  <c:v>2.4643137254901957</c:v>
                </c:pt>
                <c:pt idx="29410">
                  <c:v>2.4643137254901957</c:v>
                </c:pt>
                <c:pt idx="29411">
                  <c:v>2.4643137254901957</c:v>
                </c:pt>
                <c:pt idx="29412">
                  <c:v>2.4643137254901957</c:v>
                </c:pt>
                <c:pt idx="29413">
                  <c:v>2.4643137254901957</c:v>
                </c:pt>
                <c:pt idx="29414">
                  <c:v>2.4643137254901957</c:v>
                </c:pt>
                <c:pt idx="29415">
                  <c:v>2.4643137254901957</c:v>
                </c:pt>
                <c:pt idx="29416">
                  <c:v>2.4643137254901957</c:v>
                </c:pt>
                <c:pt idx="29417">
                  <c:v>2.4643137254901957</c:v>
                </c:pt>
                <c:pt idx="29418">
                  <c:v>2.4643137254901957</c:v>
                </c:pt>
                <c:pt idx="29419">
                  <c:v>2.4643137254901957</c:v>
                </c:pt>
                <c:pt idx="29420">
                  <c:v>2.4643137254901957</c:v>
                </c:pt>
                <c:pt idx="29421">
                  <c:v>2.4643137254901957</c:v>
                </c:pt>
                <c:pt idx="29422">
                  <c:v>2.4643137254901957</c:v>
                </c:pt>
                <c:pt idx="29423">
                  <c:v>2.4643137254901957</c:v>
                </c:pt>
                <c:pt idx="29424">
                  <c:v>2.4643137254901957</c:v>
                </c:pt>
                <c:pt idx="29425">
                  <c:v>2.4643137254901957</c:v>
                </c:pt>
                <c:pt idx="29426">
                  <c:v>2.4643137254901957</c:v>
                </c:pt>
                <c:pt idx="29427">
                  <c:v>2.4643137254901957</c:v>
                </c:pt>
                <c:pt idx="29428">
                  <c:v>2.4643137254901957</c:v>
                </c:pt>
                <c:pt idx="29429">
                  <c:v>2.4643137254901957</c:v>
                </c:pt>
                <c:pt idx="29430">
                  <c:v>2.4643137254901957</c:v>
                </c:pt>
                <c:pt idx="29431">
                  <c:v>2.4643137254901957</c:v>
                </c:pt>
                <c:pt idx="29432">
                  <c:v>2.4643137254901957</c:v>
                </c:pt>
                <c:pt idx="29433">
                  <c:v>2.4643137254901957</c:v>
                </c:pt>
                <c:pt idx="29434">
                  <c:v>2.4643137254901957</c:v>
                </c:pt>
                <c:pt idx="29435">
                  <c:v>2.4643137254901957</c:v>
                </c:pt>
                <c:pt idx="29436">
                  <c:v>2.4643137254901957</c:v>
                </c:pt>
                <c:pt idx="29437">
                  <c:v>2.4643137254901957</c:v>
                </c:pt>
                <c:pt idx="29438">
                  <c:v>2.4643137254901957</c:v>
                </c:pt>
                <c:pt idx="29439">
                  <c:v>2.4643137254901957</c:v>
                </c:pt>
                <c:pt idx="29440">
                  <c:v>2.4643137254901957</c:v>
                </c:pt>
                <c:pt idx="29441">
                  <c:v>2.4643137254901957</c:v>
                </c:pt>
                <c:pt idx="29442">
                  <c:v>2.4643137254901957</c:v>
                </c:pt>
                <c:pt idx="29443">
                  <c:v>2.4643137254901957</c:v>
                </c:pt>
                <c:pt idx="29444">
                  <c:v>2.4643137254901957</c:v>
                </c:pt>
                <c:pt idx="29445">
                  <c:v>2.4643137254901957</c:v>
                </c:pt>
                <c:pt idx="29446">
                  <c:v>2.4643137254901957</c:v>
                </c:pt>
                <c:pt idx="29447">
                  <c:v>2.4643137254901957</c:v>
                </c:pt>
                <c:pt idx="29448">
                  <c:v>2.4643137254901957</c:v>
                </c:pt>
                <c:pt idx="29449">
                  <c:v>2.4643137254901957</c:v>
                </c:pt>
                <c:pt idx="29450">
                  <c:v>2.4643137254901957</c:v>
                </c:pt>
                <c:pt idx="29451">
                  <c:v>2.4643137254901957</c:v>
                </c:pt>
                <c:pt idx="29452">
                  <c:v>2.4643137254901957</c:v>
                </c:pt>
                <c:pt idx="29453">
                  <c:v>2.4643137254901957</c:v>
                </c:pt>
                <c:pt idx="29454">
                  <c:v>2.4643137254901957</c:v>
                </c:pt>
                <c:pt idx="29455">
                  <c:v>2.4643137254901957</c:v>
                </c:pt>
                <c:pt idx="29456">
                  <c:v>2.4643137254901957</c:v>
                </c:pt>
                <c:pt idx="29457">
                  <c:v>2.4643137254901957</c:v>
                </c:pt>
                <c:pt idx="29458">
                  <c:v>2.4643137254901957</c:v>
                </c:pt>
                <c:pt idx="29459">
                  <c:v>2.4643137254901957</c:v>
                </c:pt>
                <c:pt idx="29460">
                  <c:v>2.4643137254901957</c:v>
                </c:pt>
                <c:pt idx="29461">
                  <c:v>2.4643137254901957</c:v>
                </c:pt>
                <c:pt idx="29462">
                  <c:v>2.4643137254901957</c:v>
                </c:pt>
                <c:pt idx="29463">
                  <c:v>2.4643137254901957</c:v>
                </c:pt>
                <c:pt idx="29464">
                  <c:v>2.4643137254901957</c:v>
                </c:pt>
                <c:pt idx="29465">
                  <c:v>2.4643137254901957</c:v>
                </c:pt>
                <c:pt idx="29466">
                  <c:v>2.4643137254901957</c:v>
                </c:pt>
                <c:pt idx="29467">
                  <c:v>2.4643137254901957</c:v>
                </c:pt>
                <c:pt idx="29468">
                  <c:v>2.4643137254901957</c:v>
                </c:pt>
                <c:pt idx="29469">
                  <c:v>2.4643137254901957</c:v>
                </c:pt>
                <c:pt idx="29470">
                  <c:v>2.4643137254901957</c:v>
                </c:pt>
                <c:pt idx="29471">
                  <c:v>2.4643137254901957</c:v>
                </c:pt>
                <c:pt idx="29472">
                  <c:v>2.4643137254901957</c:v>
                </c:pt>
                <c:pt idx="29473">
                  <c:v>2.4643137254901957</c:v>
                </c:pt>
                <c:pt idx="29474">
                  <c:v>2.4643137254901957</c:v>
                </c:pt>
                <c:pt idx="29475">
                  <c:v>2.4643137254901957</c:v>
                </c:pt>
                <c:pt idx="29476">
                  <c:v>2.4643137254901957</c:v>
                </c:pt>
                <c:pt idx="29477">
                  <c:v>2.4643137254901957</c:v>
                </c:pt>
                <c:pt idx="29478">
                  <c:v>2.4643137254901957</c:v>
                </c:pt>
                <c:pt idx="29479">
                  <c:v>2.4643137254901957</c:v>
                </c:pt>
                <c:pt idx="29480">
                  <c:v>2.4643137254901957</c:v>
                </c:pt>
                <c:pt idx="29481">
                  <c:v>2.4643137254901957</c:v>
                </c:pt>
                <c:pt idx="29482">
                  <c:v>2.4643137254901957</c:v>
                </c:pt>
                <c:pt idx="29483">
                  <c:v>2.4643137254901957</c:v>
                </c:pt>
                <c:pt idx="29484">
                  <c:v>2.4643137254901957</c:v>
                </c:pt>
                <c:pt idx="29485">
                  <c:v>2.4643137254901957</c:v>
                </c:pt>
                <c:pt idx="29486">
                  <c:v>2.4643137254901957</c:v>
                </c:pt>
                <c:pt idx="29487">
                  <c:v>2.4643137254901957</c:v>
                </c:pt>
                <c:pt idx="29488">
                  <c:v>2.4643137254901957</c:v>
                </c:pt>
                <c:pt idx="29489">
                  <c:v>2.4643137254901957</c:v>
                </c:pt>
                <c:pt idx="29490">
                  <c:v>2.4643137254901957</c:v>
                </c:pt>
                <c:pt idx="29491">
                  <c:v>2.4643137254901957</c:v>
                </c:pt>
                <c:pt idx="29492">
                  <c:v>2.4643137254901957</c:v>
                </c:pt>
                <c:pt idx="29493">
                  <c:v>2.4643137254901957</c:v>
                </c:pt>
                <c:pt idx="29494">
                  <c:v>2.4643137254901957</c:v>
                </c:pt>
                <c:pt idx="29495">
                  <c:v>2.4643137254901957</c:v>
                </c:pt>
                <c:pt idx="29496">
                  <c:v>2.4643137254901957</c:v>
                </c:pt>
                <c:pt idx="29497">
                  <c:v>2.4643137254901957</c:v>
                </c:pt>
                <c:pt idx="29498">
                  <c:v>2.4643137254901957</c:v>
                </c:pt>
                <c:pt idx="29499">
                  <c:v>2.4643137254901957</c:v>
                </c:pt>
                <c:pt idx="29500">
                  <c:v>2.4643137254901957</c:v>
                </c:pt>
                <c:pt idx="29501">
                  <c:v>2.4643137254901957</c:v>
                </c:pt>
                <c:pt idx="29502">
                  <c:v>2.4643137254901957</c:v>
                </c:pt>
                <c:pt idx="29503">
                  <c:v>2.4643137254901957</c:v>
                </c:pt>
                <c:pt idx="29504">
                  <c:v>2.4643137254901957</c:v>
                </c:pt>
                <c:pt idx="29505">
                  <c:v>2.4643137254901957</c:v>
                </c:pt>
                <c:pt idx="29506">
                  <c:v>2.4643137254901957</c:v>
                </c:pt>
                <c:pt idx="29507">
                  <c:v>2.4643137254901957</c:v>
                </c:pt>
                <c:pt idx="29508">
                  <c:v>2.4643137254901957</c:v>
                </c:pt>
                <c:pt idx="29509">
                  <c:v>2.4643137254901957</c:v>
                </c:pt>
                <c:pt idx="29510">
                  <c:v>2.4643137254901957</c:v>
                </c:pt>
                <c:pt idx="29511">
                  <c:v>2.4643137254901957</c:v>
                </c:pt>
                <c:pt idx="29512">
                  <c:v>2.4643137254901957</c:v>
                </c:pt>
                <c:pt idx="29513">
                  <c:v>2.4643137254901957</c:v>
                </c:pt>
                <c:pt idx="29514">
                  <c:v>2.4643137254901957</c:v>
                </c:pt>
                <c:pt idx="29515">
                  <c:v>2.4643137254901957</c:v>
                </c:pt>
                <c:pt idx="29516">
                  <c:v>2.4643137254901957</c:v>
                </c:pt>
                <c:pt idx="29517">
                  <c:v>2.4643137254901957</c:v>
                </c:pt>
                <c:pt idx="29518">
                  <c:v>2.4643137254901957</c:v>
                </c:pt>
                <c:pt idx="29519">
                  <c:v>2.4643137254901957</c:v>
                </c:pt>
                <c:pt idx="29520">
                  <c:v>2.4643137254901957</c:v>
                </c:pt>
                <c:pt idx="29521">
                  <c:v>2.4643137254901957</c:v>
                </c:pt>
                <c:pt idx="29522">
                  <c:v>2.4643137254901957</c:v>
                </c:pt>
                <c:pt idx="29523">
                  <c:v>2.4643137254901957</c:v>
                </c:pt>
                <c:pt idx="29524">
                  <c:v>2.4643137254901957</c:v>
                </c:pt>
                <c:pt idx="29525">
                  <c:v>2.4643137254901957</c:v>
                </c:pt>
                <c:pt idx="29526">
                  <c:v>2.4643137254901957</c:v>
                </c:pt>
                <c:pt idx="29527">
                  <c:v>2.4643137254901957</c:v>
                </c:pt>
                <c:pt idx="29528">
                  <c:v>2.4643137254901957</c:v>
                </c:pt>
                <c:pt idx="29529">
                  <c:v>2.4643137254901957</c:v>
                </c:pt>
                <c:pt idx="29530">
                  <c:v>2.4643137254901957</c:v>
                </c:pt>
                <c:pt idx="29531">
                  <c:v>2.4643137254901957</c:v>
                </c:pt>
                <c:pt idx="29532">
                  <c:v>2.4643137254901957</c:v>
                </c:pt>
                <c:pt idx="29533">
                  <c:v>2.4643137254901957</c:v>
                </c:pt>
                <c:pt idx="29534">
                  <c:v>2.4643137254901957</c:v>
                </c:pt>
                <c:pt idx="29535">
                  <c:v>2.4643137254901957</c:v>
                </c:pt>
                <c:pt idx="29536">
                  <c:v>2.4643137254901957</c:v>
                </c:pt>
                <c:pt idx="29537">
                  <c:v>2.4643137254901957</c:v>
                </c:pt>
                <c:pt idx="29538">
                  <c:v>2.4643137254901957</c:v>
                </c:pt>
                <c:pt idx="29539">
                  <c:v>2.4643137254901957</c:v>
                </c:pt>
                <c:pt idx="29540">
                  <c:v>2.4643137254901957</c:v>
                </c:pt>
                <c:pt idx="29541">
                  <c:v>2.4643137254901957</c:v>
                </c:pt>
                <c:pt idx="29542">
                  <c:v>2.4643137254901957</c:v>
                </c:pt>
                <c:pt idx="29543">
                  <c:v>2.4643137254901957</c:v>
                </c:pt>
                <c:pt idx="29544">
                  <c:v>2.4643137254901957</c:v>
                </c:pt>
                <c:pt idx="29545">
                  <c:v>2.4643137254901957</c:v>
                </c:pt>
                <c:pt idx="29546">
                  <c:v>2.4643137254901957</c:v>
                </c:pt>
                <c:pt idx="29547">
                  <c:v>2.4643137254901957</c:v>
                </c:pt>
                <c:pt idx="29548">
                  <c:v>2.4643137254901957</c:v>
                </c:pt>
                <c:pt idx="29549">
                  <c:v>2.4643137254901957</c:v>
                </c:pt>
                <c:pt idx="29550">
                  <c:v>2.4643137254901957</c:v>
                </c:pt>
                <c:pt idx="29551">
                  <c:v>2.4643137254901957</c:v>
                </c:pt>
                <c:pt idx="29552">
                  <c:v>2.4643137254901957</c:v>
                </c:pt>
                <c:pt idx="29553">
                  <c:v>2.4643137254901957</c:v>
                </c:pt>
                <c:pt idx="29554">
                  <c:v>2.4643137254901957</c:v>
                </c:pt>
                <c:pt idx="29555">
                  <c:v>2.4643137254901957</c:v>
                </c:pt>
                <c:pt idx="29556">
                  <c:v>2.4643137254901957</c:v>
                </c:pt>
                <c:pt idx="29557">
                  <c:v>2.4643137254901957</c:v>
                </c:pt>
                <c:pt idx="29558">
                  <c:v>2.4643137254901957</c:v>
                </c:pt>
                <c:pt idx="29559">
                  <c:v>2.4643137254901957</c:v>
                </c:pt>
                <c:pt idx="29560">
                  <c:v>2.4643137254901957</c:v>
                </c:pt>
                <c:pt idx="29561">
                  <c:v>2.4643137254901957</c:v>
                </c:pt>
                <c:pt idx="29562">
                  <c:v>2.4643137254901957</c:v>
                </c:pt>
                <c:pt idx="29563">
                  <c:v>2.4643137254901957</c:v>
                </c:pt>
                <c:pt idx="29564">
                  <c:v>2.4643137254901957</c:v>
                </c:pt>
                <c:pt idx="29565">
                  <c:v>2.4643137254901957</c:v>
                </c:pt>
                <c:pt idx="29566">
                  <c:v>2.4643137254901957</c:v>
                </c:pt>
                <c:pt idx="29567">
                  <c:v>2.4643137254901957</c:v>
                </c:pt>
                <c:pt idx="29568">
                  <c:v>2.4643137254901957</c:v>
                </c:pt>
                <c:pt idx="29569">
                  <c:v>2.4643137254901957</c:v>
                </c:pt>
                <c:pt idx="29570">
                  <c:v>2.4643137254901957</c:v>
                </c:pt>
                <c:pt idx="29571">
                  <c:v>2.4643137254901957</c:v>
                </c:pt>
                <c:pt idx="29572">
                  <c:v>2.4643137254901957</c:v>
                </c:pt>
                <c:pt idx="29573">
                  <c:v>2.4643137254901957</c:v>
                </c:pt>
                <c:pt idx="29574">
                  <c:v>2.4643137254901957</c:v>
                </c:pt>
                <c:pt idx="29575">
                  <c:v>2.4643137254901957</c:v>
                </c:pt>
                <c:pt idx="29576">
                  <c:v>2.4643137254901957</c:v>
                </c:pt>
                <c:pt idx="29577">
                  <c:v>2.4643137254901957</c:v>
                </c:pt>
                <c:pt idx="29578">
                  <c:v>2.4643137254901957</c:v>
                </c:pt>
                <c:pt idx="29579">
                  <c:v>2.4643137254901957</c:v>
                </c:pt>
                <c:pt idx="29580">
                  <c:v>2.4643137254901957</c:v>
                </c:pt>
                <c:pt idx="29581">
                  <c:v>2.4643137254901957</c:v>
                </c:pt>
                <c:pt idx="29582">
                  <c:v>2.4643137254901957</c:v>
                </c:pt>
                <c:pt idx="29583">
                  <c:v>2.4643137254901957</c:v>
                </c:pt>
                <c:pt idx="29584">
                  <c:v>2.4643137254901957</c:v>
                </c:pt>
                <c:pt idx="29585">
                  <c:v>2.4643137254901957</c:v>
                </c:pt>
                <c:pt idx="29586">
                  <c:v>2.4643137254901957</c:v>
                </c:pt>
                <c:pt idx="29587">
                  <c:v>2.4643137254901957</c:v>
                </c:pt>
                <c:pt idx="29588">
                  <c:v>2.4643137254901957</c:v>
                </c:pt>
                <c:pt idx="29589">
                  <c:v>2.4643137254901957</c:v>
                </c:pt>
                <c:pt idx="29590">
                  <c:v>2.4643137254901957</c:v>
                </c:pt>
                <c:pt idx="29591">
                  <c:v>2.4643137254901957</c:v>
                </c:pt>
                <c:pt idx="29592">
                  <c:v>2.4643137254901957</c:v>
                </c:pt>
                <c:pt idx="29593">
                  <c:v>2.4643137254901957</c:v>
                </c:pt>
                <c:pt idx="29594">
                  <c:v>2.4643137254901957</c:v>
                </c:pt>
                <c:pt idx="29595">
                  <c:v>2.4643137254901957</c:v>
                </c:pt>
                <c:pt idx="29596">
                  <c:v>2.4643137254901957</c:v>
                </c:pt>
                <c:pt idx="29597">
                  <c:v>2.4643137254901957</c:v>
                </c:pt>
                <c:pt idx="29598">
                  <c:v>2.4643137254901957</c:v>
                </c:pt>
                <c:pt idx="29599">
                  <c:v>2.4643137254901957</c:v>
                </c:pt>
                <c:pt idx="29600">
                  <c:v>2.4643137254901957</c:v>
                </c:pt>
                <c:pt idx="29601">
                  <c:v>2.4643137254901957</c:v>
                </c:pt>
                <c:pt idx="29602">
                  <c:v>2.4643137254901957</c:v>
                </c:pt>
                <c:pt idx="29603">
                  <c:v>2.4643137254901957</c:v>
                </c:pt>
                <c:pt idx="29604">
                  <c:v>2.4643137254901957</c:v>
                </c:pt>
                <c:pt idx="29605">
                  <c:v>2.4643137254901957</c:v>
                </c:pt>
                <c:pt idx="29606">
                  <c:v>2.4643137254901957</c:v>
                </c:pt>
                <c:pt idx="29607">
                  <c:v>2.4643137254901957</c:v>
                </c:pt>
                <c:pt idx="29608">
                  <c:v>2.4643137254901957</c:v>
                </c:pt>
                <c:pt idx="29609">
                  <c:v>2.4643137254901957</c:v>
                </c:pt>
                <c:pt idx="29610">
                  <c:v>2.4643137254901957</c:v>
                </c:pt>
                <c:pt idx="29611">
                  <c:v>2.4643137254901957</c:v>
                </c:pt>
                <c:pt idx="29612">
                  <c:v>2.4643137254901957</c:v>
                </c:pt>
                <c:pt idx="29613">
                  <c:v>2.4643137254901957</c:v>
                </c:pt>
                <c:pt idx="29614">
                  <c:v>2.4643137254901957</c:v>
                </c:pt>
                <c:pt idx="29615">
                  <c:v>2.4643137254901957</c:v>
                </c:pt>
                <c:pt idx="29616">
                  <c:v>2.4643137254901957</c:v>
                </c:pt>
                <c:pt idx="29617">
                  <c:v>2.4643137254901957</c:v>
                </c:pt>
                <c:pt idx="29618">
                  <c:v>2.4643137254901957</c:v>
                </c:pt>
                <c:pt idx="29619">
                  <c:v>2.4643137254901957</c:v>
                </c:pt>
                <c:pt idx="29620">
                  <c:v>2.4643137254901957</c:v>
                </c:pt>
                <c:pt idx="29621">
                  <c:v>2.4643137254901957</c:v>
                </c:pt>
                <c:pt idx="29622">
                  <c:v>2.4643137254901957</c:v>
                </c:pt>
                <c:pt idx="29623">
                  <c:v>2.4643137254901957</c:v>
                </c:pt>
                <c:pt idx="29624">
                  <c:v>2.4643137254901957</c:v>
                </c:pt>
                <c:pt idx="29625">
                  <c:v>2.4643137254901957</c:v>
                </c:pt>
                <c:pt idx="29626">
                  <c:v>2.4643137254901957</c:v>
                </c:pt>
                <c:pt idx="29627">
                  <c:v>2.4643137254901957</c:v>
                </c:pt>
                <c:pt idx="29628">
                  <c:v>2.4643137254901957</c:v>
                </c:pt>
                <c:pt idx="29629">
                  <c:v>2.4643137254901957</c:v>
                </c:pt>
                <c:pt idx="29630">
                  <c:v>2.4643137254901957</c:v>
                </c:pt>
                <c:pt idx="29631">
                  <c:v>2.4643137254901957</c:v>
                </c:pt>
                <c:pt idx="29632">
                  <c:v>2.4643137254901957</c:v>
                </c:pt>
                <c:pt idx="29633">
                  <c:v>2.4643137254901957</c:v>
                </c:pt>
                <c:pt idx="29634">
                  <c:v>2.4643137254901957</c:v>
                </c:pt>
                <c:pt idx="29635">
                  <c:v>2.4643137254901957</c:v>
                </c:pt>
                <c:pt idx="29636">
                  <c:v>2.4643137254901957</c:v>
                </c:pt>
                <c:pt idx="29637">
                  <c:v>2.4643137254901957</c:v>
                </c:pt>
                <c:pt idx="29638">
                  <c:v>2.4643137254901957</c:v>
                </c:pt>
                <c:pt idx="29639">
                  <c:v>2.4643137254901957</c:v>
                </c:pt>
                <c:pt idx="29640">
                  <c:v>2.4643137254901957</c:v>
                </c:pt>
                <c:pt idx="29641">
                  <c:v>2.4643137254901957</c:v>
                </c:pt>
                <c:pt idx="29642">
                  <c:v>2.4643137254901957</c:v>
                </c:pt>
                <c:pt idx="29643">
                  <c:v>2.4643137254901957</c:v>
                </c:pt>
                <c:pt idx="29644">
                  <c:v>2.4643137254901957</c:v>
                </c:pt>
                <c:pt idx="29645">
                  <c:v>2.4643137254901957</c:v>
                </c:pt>
                <c:pt idx="29646">
                  <c:v>2.4643137254901957</c:v>
                </c:pt>
                <c:pt idx="29647">
                  <c:v>2.4643137254901957</c:v>
                </c:pt>
                <c:pt idx="29648">
                  <c:v>2.4643137254901957</c:v>
                </c:pt>
                <c:pt idx="29649">
                  <c:v>2.4643137254901957</c:v>
                </c:pt>
                <c:pt idx="29650">
                  <c:v>2.4643137254901957</c:v>
                </c:pt>
                <c:pt idx="29651">
                  <c:v>2.4643137254901957</c:v>
                </c:pt>
                <c:pt idx="29652">
                  <c:v>2.4643137254901957</c:v>
                </c:pt>
                <c:pt idx="29653">
                  <c:v>2.4643137254901957</c:v>
                </c:pt>
                <c:pt idx="29654">
                  <c:v>2.4643137254901957</c:v>
                </c:pt>
                <c:pt idx="29655">
                  <c:v>2.4643137254901957</c:v>
                </c:pt>
                <c:pt idx="29656">
                  <c:v>2.4643137254901957</c:v>
                </c:pt>
                <c:pt idx="29657">
                  <c:v>2.4643137254901957</c:v>
                </c:pt>
                <c:pt idx="29658">
                  <c:v>2.4643137254901957</c:v>
                </c:pt>
                <c:pt idx="29659">
                  <c:v>2.4643137254901957</c:v>
                </c:pt>
                <c:pt idx="29660">
                  <c:v>2.4643137254901957</c:v>
                </c:pt>
                <c:pt idx="29661">
                  <c:v>2.4643137254901957</c:v>
                </c:pt>
                <c:pt idx="29662">
                  <c:v>2.4643137254901957</c:v>
                </c:pt>
                <c:pt idx="29663">
                  <c:v>2.4643137254901957</c:v>
                </c:pt>
                <c:pt idx="29664">
                  <c:v>2.4643137254901957</c:v>
                </c:pt>
                <c:pt idx="29665">
                  <c:v>2.4643137254901957</c:v>
                </c:pt>
                <c:pt idx="29666">
                  <c:v>2.4643137254901957</c:v>
                </c:pt>
                <c:pt idx="29667">
                  <c:v>2.4643137254901957</c:v>
                </c:pt>
                <c:pt idx="29668">
                  <c:v>2.4643137254901957</c:v>
                </c:pt>
                <c:pt idx="29669">
                  <c:v>2.4643137254901957</c:v>
                </c:pt>
                <c:pt idx="29670">
                  <c:v>2.4643137254901957</c:v>
                </c:pt>
                <c:pt idx="29671">
                  <c:v>2.4643137254901957</c:v>
                </c:pt>
                <c:pt idx="29672">
                  <c:v>2.4643137254901957</c:v>
                </c:pt>
                <c:pt idx="29673">
                  <c:v>2.4643137254901957</c:v>
                </c:pt>
                <c:pt idx="29674">
                  <c:v>2.4643137254901957</c:v>
                </c:pt>
                <c:pt idx="29675">
                  <c:v>2.4643137254901957</c:v>
                </c:pt>
                <c:pt idx="29676">
                  <c:v>2.4643137254901957</c:v>
                </c:pt>
                <c:pt idx="29677">
                  <c:v>2.4643137254901957</c:v>
                </c:pt>
                <c:pt idx="29678">
                  <c:v>2.4643137254901957</c:v>
                </c:pt>
                <c:pt idx="29679">
                  <c:v>2.4643137254901957</c:v>
                </c:pt>
                <c:pt idx="29680">
                  <c:v>2.4643137254901957</c:v>
                </c:pt>
                <c:pt idx="29681">
                  <c:v>2.4643137254901957</c:v>
                </c:pt>
                <c:pt idx="29682">
                  <c:v>2.4643137254901957</c:v>
                </c:pt>
                <c:pt idx="29683">
                  <c:v>2.4643137254901957</c:v>
                </c:pt>
                <c:pt idx="29684">
                  <c:v>2.4643137254901957</c:v>
                </c:pt>
                <c:pt idx="29685">
                  <c:v>2.4643137254901957</c:v>
                </c:pt>
                <c:pt idx="29686">
                  <c:v>2.4643137254901957</c:v>
                </c:pt>
                <c:pt idx="29687">
                  <c:v>2.4643137254901957</c:v>
                </c:pt>
                <c:pt idx="29688">
                  <c:v>2.4643137254901957</c:v>
                </c:pt>
                <c:pt idx="29689">
                  <c:v>2.4643137254901957</c:v>
                </c:pt>
                <c:pt idx="29690">
                  <c:v>2.4643137254901957</c:v>
                </c:pt>
                <c:pt idx="29691">
                  <c:v>2.4643137254901957</c:v>
                </c:pt>
                <c:pt idx="29692">
                  <c:v>2.4643137254901957</c:v>
                </c:pt>
                <c:pt idx="29693">
                  <c:v>2.4643137254901957</c:v>
                </c:pt>
                <c:pt idx="29694">
                  <c:v>2.4643137254901957</c:v>
                </c:pt>
                <c:pt idx="29695">
                  <c:v>2.4643137254901957</c:v>
                </c:pt>
                <c:pt idx="29696">
                  <c:v>2.4643137254901957</c:v>
                </c:pt>
                <c:pt idx="29697">
                  <c:v>2.4643137254901957</c:v>
                </c:pt>
                <c:pt idx="29698">
                  <c:v>2.4643137254901957</c:v>
                </c:pt>
                <c:pt idx="29699">
                  <c:v>2.4643137254901957</c:v>
                </c:pt>
                <c:pt idx="29700">
                  <c:v>2.4643137254901957</c:v>
                </c:pt>
                <c:pt idx="29701">
                  <c:v>2.4643137254901957</c:v>
                </c:pt>
                <c:pt idx="29702">
                  <c:v>2.4643137254901957</c:v>
                </c:pt>
                <c:pt idx="29703">
                  <c:v>2.4643137254901957</c:v>
                </c:pt>
                <c:pt idx="29704">
                  <c:v>2.4643137254901957</c:v>
                </c:pt>
                <c:pt idx="29705">
                  <c:v>2.4643137254901957</c:v>
                </c:pt>
                <c:pt idx="29706">
                  <c:v>2.4643137254901957</c:v>
                </c:pt>
                <c:pt idx="29707">
                  <c:v>2.4643137254901957</c:v>
                </c:pt>
                <c:pt idx="29708">
                  <c:v>2.4643137254901957</c:v>
                </c:pt>
                <c:pt idx="29709">
                  <c:v>2.4643137254901957</c:v>
                </c:pt>
                <c:pt idx="29710">
                  <c:v>2.4643137254901957</c:v>
                </c:pt>
                <c:pt idx="29711">
                  <c:v>2.4643137254901957</c:v>
                </c:pt>
                <c:pt idx="29712">
                  <c:v>2.4643137254901957</c:v>
                </c:pt>
                <c:pt idx="29713">
                  <c:v>2.4643137254901957</c:v>
                </c:pt>
                <c:pt idx="29714">
                  <c:v>2.4643137254901957</c:v>
                </c:pt>
                <c:pt idx="29715">
                  <c:v>2.4643137254901957</c:v>
                </c:pt>
                <c:pt idx="29716">
                  <c:v>2.4643137254901957</c:v>
                </c:pt>
                <c:pt idx="29717">
                  <c:v>2.4643137254901957</c:v>
                </c:pt>
                <c:pt idx="29718">
                  <c:v>2.4643137254901957</c:v>
                </c:pt>
                <c:pt idx="29719">
                  <c:v>2.4643137254901957</c:v>
                </c:pt>
                <c:pt idx="29720">
                  <c:v>2.4643137254901957</c:v>
                </c:pt>
                <c:pt idx="29721">
                  <c:v>2.4643137254901957</c:v>
                </c:pt>
                <c:pt idx="29722">
                  <c:v>2.4643137254901957</c:v>
                </c:pt>
                <c:pt idx="29723">
                  <c:v>2.4643137254901957</c:v>
                </c:pt>
                <c:pt idx="29724">
                  <c:v>2.4643137254901957</c:v>
                </c:pt>
                <c:pt idx="29725">
                  <c:v>2.4643137254901957</c:v>
                </c:pt>
                <c:pt idx="29726">
                  <c:v>2.4643137254901957</c:v>
                </c:pt>
                <c:pt idx="29727">
                  <c:v>2.4643137254901957</c:v>
                </c:pt>
                <c:pt idx="29728">
                  <c:v>2.4643137254901957</c:v>
                </c:pt>
                <c:pt idx="29729">
                  <c:v>2.4643137254901957</c:v>
                </c:pt>
                <c:pt idx="29730">
                  <c:v>2.4643137254901957</c:v>
                </c:pt>
                <c:pt idx="29731">
                  <c:v>2.4643137254901957</c:v>
                </c:pt>
                <c:pt idx="29732">
                  <c:v>2.4643137254901957</c:v>
                </c:pt>
                <c:pt idx="29733">
                  <c:v>2.4643137254901957</c:v>
                </c:pt>
                <c:pt idx="29734">
                  <c:v>2.4643137254901957</c:v>
                </c:pt>
                <c:pt idx="29735">
                  <c:v>2.4643137254901957</c:v>
                </c:pt>
                <c:pt idx="29736">
                  <c:v>2.4643137254901957</c:v>
                </c:pt>
                <c:pt idx="29737">
                  <c:v>2.4643137254901957</c:v>
                </c:pt>
                <c:pt idx="29738">
                  <c:v>2.4643137254901957</c:v>
                </c:pt>
                <c:pt idx="29739">
                  <c:v>2.4643137254901957</c:v>
                </c:pt>
                <c:pt idx="29740">
                  <c:v>2.4643137254901957</c:v>
                </c:pt>
                <c:pt idx="29741">
                  <c:v>2.4643137254901957</c:v>
                </c:pt>
                <c:pt idx="29742">
                  <c:v>2.4643137254901957</c:v>
                </c:pt>
                <c:pt idx="29743">
                  <c:v>2.4643137254901957</c:v>
                </c:pt>
                <c:pt idx="29744">
                  <c:v>2.4643137254901957</c:v>
                </c:pt>
                <c:pt idx="29745">
                  <c:v>2.4643137254901957</c:v>
                </c:pt>
                <c:pt idx="29746">
                  <c:v>2.4643137254901957</c:v>
                </c:pt>
                <c:pt idx="29747">
                  <c:v>2.4643137254901957</c:v>
                </c:pt>
                <c:pt idx="29748">
                  <c:v>2.4643137254901957</c:v>
                </c:pt>
                <c:pt idx="29749">
                  <c:v>2.4643137254901957</c:v>
                </c:pt>
                <c:pt idx="29750">
                  <c:v>2.4643137254901957</c:v>
                </c:pt>
                <c:pt idx="29751">
                  <c:v>2.4643137254901957</c:v>
                </c:pt>
                <c:pt idx="29752">
                  <c:v>2.4643137254901957</c:v>
                </c:pt>
                <c:pt idx="29753">
                  <c:v>2.4643137254901957</c:v>
                </c:pt>
                <c:pt idx="29754">
                  <c:v>2.4643137254901957</c:v>
                </c:pt>
                <c:pt idx="29755">
                  <c:v>2.4643137254901957</c:v>
                </c:pt>
                <c:pt idx="29756">
                  <c:v>2.4643137254901957</c:v>
                </c:pt>
                <c:pt idx="29757">
                  <c:v>2.4643137254901957</c:v>
                </c:pt>
                <c:pt idx="29758">
                  <c:v>2.4643137254901957</c:v>
                </c:pt>
                <c:pt idx="29759">
                  <c:v>2.4643137254901957</c:v>
                </c:pt>
                <c:pt idx="29760">
                  <c:v>2.4643137254901957</c:v>
                </c:pt>
                <c:pt idx="29761">
                  <c:v>2.4643137254901957</c:v>
                </c:pt>
                <c:pt idx="29762">
                  <c:v>2.4643137254901957</c:v>
                </c:pt>
                <c:pt idx="29763">
                  <c:v>2.4643137254901957</c:v>
                </c:pt>
                <c:pt idx="29764">
                  <c:v>2.4643137254901957</c:v>
                </c:pt>
                <c:pt idx="29765">
                  <c:v>2.4643137254901957</c:v>
                </c:pt>
                <c:pt idx="29766">
                  <c:v>2.4643137254901957</c:v>
                </c:pt>
                <c:pt idx="29767">
                  <c:v>2.4643137254901957</c:v>
                </c:pt>
                <c:pt idx="29768">
                  <c:v>2.4643137254901957</c:v>
                </c:pt>
                <c:pt idx="29769">
                  <c:v>2.4643137254901957</c:v>
                </c:pt>
                <c:pt idx="29770">
                  <c:v>2.4643137254901957</c:v>
                </c:pt>
                <c:pt idx="29771">
                  <c:v>2.4643137254901957</c:v>
                </c:pt>
                <c:pt idx="29772">
                  <c:v>2.4643137254901957</c:v>
                </c:pt>
                <c:pt idx="29773">
                  <c:v>2.4643137254901957</c:v>
                </c:pt>
                <c:pt idx="29774">
                  <c:v>2.4643137254901957</c:v>
                </c:pt>
                <c:pt idx="29775">
                  <c:v>2.4643137254901957</c:v>
                </c:pt>
                <c:pt idx="29776">
                  <c:v>2.4643137254901957</c:v>
                </c:pt>
                <c:pt idx="29777">
                  <c:v>2.4643137254901957</c:v>
                </c:pt>
                <c:pt idx="29778">
                  <c:v>2.4643137254901957</c:v>
                </c:pt>
                <c:pt idx="29779">
                  <c:v>2.4643137254901957</c:v>
                </c:pt>
                <c:pt idx="29780">
                  <c:v>2.4643137254901957</c:v>
                </c:pt>
                <c:pt idx="29781">
                  <c:v>2.4643137254901957</c:v>
                </c:pt>
                <c:pt idx="29782">
                  <c:v>2.4643137254901957</c:v>
                </c:pt>
                <c:pt idx="29783">
                  <c:v>2.4643137254901957</c:v>
                </c:pt>
                <c:pt idx="29784">
                  <c:v>2.4643137254901957</c:v>
                </c:pt>
                <c:pt idx="29785">
                  <c:v>2.4643137254901957</c:v>
                </c:pt>
                <c:pt idx="29786">
                  <c:v>2.4643137254901957</c:v>
                </c:pt>
                <c:pt idx="29787">
                  <c:v>2.4643137254901957</c:v>
                </c:pt>
                <c:pt idx="29788">
                  <c:v>2.4643137254901957</c:v>
                </c:pt>
                <c:pt idx="29789">
                  <c:v>2.4643137254901957</c:v>
                </c:pt>
                <c:pt idx="29790">
                  <c:v>2.4643137254901957</c:v>
                </c:pt>
                <c:pt idx="29791">
                  <c:v>2.4643137254901957</c:v>
                </c:pt>
                <c:pt idx="29792">
                  <c:v>2.4643137254901957</c:v>
                </c:pt>
                <c:pt idx="29793">
                  <c:v>2.4643137254901957</c:v>
                </c:pt>
                <c:pt idx="29794">
                  <c:v>2.4643137254901957</c:v>
                </c:pt>
                <c:pt idx="29795">
                  <c:v>2.4643137254901957</c:v>
                </c:pt>
                <c:pt idx="29796">
                  <c:v>2.4643137254901957</c:v>
                </c:pt>
                <c:pt idx="29797">
                  <c:v>2.4643137254901957</c:v>
                </c:pt>
                <c:pt idx="29798">
                  <c:v>2.4643137254901957</c:v>
                </c:pt>
                <c:pt idx="29799">
                  <c:v>2.4643137254901957</c:v>
                </c:pt>
                <c:pt idx="29800">
                  <c:v>2.4643137254901957</c:v>
                </c:pt>
                <c:pt idx="29801">
                  <c:v>2.4643137254901957</c:v>
                </c:pt>
                <c:pt idx="29802">
                  <c:v>2.4643137254901957</c:v>
                </c:pt>
                <c:pt idx="29803">
                  <c:v>2.4643137254901957</c:v>
                </c:pt>
                <c:pt idx="29804">
                  <c:v>2.4643137254901957</c:v>
                </c:pt>
                <c:pt idx="29805">
                  <c:v>2.4643137254901957</c:v>
                </c:pt>
                <c:pt idx="29806">
                  <c:v>2.4643137254901957</c:v>
                </c:pt>
                <c:pt idx="29807">
                  <c:v>2.4643137254901957</c:v>
                </c:pt>
                <c:pt idx="29808">
                  <c:v>2.4643137254901957</c:v>
                </c:pt>
                <c:pt idx="29809">
                  <c:v>2.4643137254901957</c:v>
                </c:pt>
                <c:pt idx="29810">
                  <c:v>2.4643137254901957</c:v>
                </c:pt>
                <c:pt idx="29811">
                  <c:v>2.4643137254901957</c:v>
                </c:pt>
                <c:pt idx="29812">
                  <c:v>2.4643137254901957</c:v>
                </c:pt>
                <c:pt idx="29813">
                  <c:v>2.4643137254901957</c:v>
                </c:pt>
                <c:pt idx="29814">
                  <c:v>2.4643137254901957</c:v>
                </c:pt>
                <c:pt idx="29815">
                  <c:v>2.4643137254901957</c:v>
                </c:pt>
                <c:pt idx="29816">
                  <c:v>2.4643137254901957</c:v>
                </c:pt>
                <c:pt idx="29817">
                  <c:v>2.4643137254901957</c:v>
                </c:pt>
                <c:pt idx="29818">
                  <c:v>2.4643137254901957</c:v>
                </c:pt>
                <c:pt idx="29819">
                  <c:v>2.4643137254901957</c:v>
                </c:pt>
                <c:pt idx="29820">
                  <c:v>2.4643137254901957</c:v>
                </c:pt>
                <c:pt idx="29821">
                  <c:v>2.4643137254901957</c:v>
                </c:pt>
                <c:pt idx="29822">
                  <c:v>2.4643137254901957</c:v>
                </c:pt>
                <c:pt idx="29823">
                  <c:v>2.4643137254901957</c:v>
                </c:pt>
                <c:pt idx="29824">
                  <c:v>2.4643137254901957</c:v>
                </c:pt>
                <c:pt idx="29825">
                  <c:v>2.4643137254901957</c:v>
                </c:pt>
                <c:pt idx="29826">
                  <c:v>2.4643137254901957</c:v>
                </c:pt>
                <c:pt idx="29827">
                  <c:v>2.4643137254901957</c:v>
                </c:pt>
                <c:pt idx="29828">
                  <c:v>2.4643137254901957</c:v>
                </c:pt>
                <c:pt idx="29829">
                  <c:v>2.4643137254901957</c:v>
                </c:pt>
                <c:pt idx="29830">
                  <c:v>2.4643137254901957</c:v>
                </c:pt>
                <c:pt idx="29831">
                  <c:v>2.4643137254901957</c:v>
                </c:pt>
                <c:pt idx="29832">
                  <c:v>2.4643137254901957</c:v>
                </c:pt>
                <c:pt idx="29833">
                  <c:v>2.4643137254901957</c:v>
                </c:pt>
                <c:pt idx="29834">
                  <c:v>2.4643137254901957</c:v>
                </c:pt>
                <c:pt idx="29835">
                  <c:v>2.4643137254901957</c:v>
                </c:pt>
                <c:pt idx="29836">
                  <c:v>2.4643137254901957</c:v>
                </c:pt>
                <c:pt idx="29837">
                  <c:v>2.4643137254901957</c:v>
                </c:pt>
                <c:pt idx="29838">
                  <c:v>2.4643137254901957</c:v>
                </c:pt>
                <c:pt idx="29839">
                  <c:v>2.4643137254901957</c:v>
                </c:pt>
                <c:pt idx="29840">
                  <c:v>2.4643137254901957</c:v>
                </c:pt>
                <c:pt idx="29841">
                  <c:v>2.4643137254901957</c:v>
                </c:pt>
                <c:pt idx="29842">
                  <c:v>2.4643137254901957</c:v>
                </c:pt>
                <c:pt idx="29843">
                  <c:v>2.4643137254901957</c:v>
                </c:pt>
                <c:pt idx="29844">
                  <c:v>2.4643137254901957</c:v>
                </c:pt>
                <c:pt idx="29845">
                  <c:v>2.4643137254901957</c:v>
                </c:pt>
                <c:pt idx="29846">
                  <c:v>2.4643137254901957</c:v>
                </c:pt>
                <c:pt idx="29847">
                  <c:v>2.4643137254901957</c:v>
                </c:pt>
                <c:pt idx="29848">
                  <c:v>2.4643137254901957</c:v>
                </c:pt>
                <c:pt idx="29849">
                  <c:v>2.4643137254901957</c:v>
                </c:pt>
                <c:pt idx="29850">
                  <c:v>2.4643137254901957</c:v>
                </c:pt>
                <c:pt idx="29851">
                  <c:v>2.4643137254901957</c:v>
                </c:pt>
                <c:pt idx="29852">
                  <c:v>2.4643137254901957</c:v>
                </c:pt>
                <c:pt idx="29853">
                  <c:v>2.4643137254901957</c:v>
                </c:pt>
                <c:pt idx="29854">
                  <c:v>2.4643137254901957</c:v>
                </c:pt>
                <c:pt idx="29855">
                  <c:v>2.4643137254901957</c:v>
                </c:pt>
                <c:pt idx="29856">
                  <c:v>2.4643137254901957</c:v>
                </c:pt>
                <c:pt idx="29857">
                  <c:v>2.4643137254901957</c:v>
                </c:pt>
                <c:pt idx="29858">
                  <c:v>2.4643137254901957</c:v>
                </c:pt>
                <c:pt idx="29859">
                  <c:v>2.4643137254901957</c:v>
                </c:pt>
                <c:pt idx="29860">
                  <c:v>2.4643137254901957</c:v>
                </c:pt>
                <c:pt idx="29861">
                  <c:v>2.4643137254901957</c:v>
                </c:pt>
                <c:pt idx="29862">
                  <c:v>2.4643137254901957</c:v>
                </c:pt>
                <c:pt idx="29863">
                  <c:v>2.4643137254901957</c:v>
                </c:pt>
                <c:pt idx="29864">
                  <c:v>2.4643137254901957</c:v>
                </c:pt>
                <c:pt idx="29865">
                  <c:v>2.4643137254901957</c:v>
                </c:pt>
                <c:pt idx="29866">
                  <c:v>2.4643137254901957</c:v>
                </c:pt>
                <c:pt idx="29867">
                  <c:v>2.4643137254901957</c:v>
                </c:pt>
                <c:pt idx="29868">
                  <c:v>2.4643137254901957</c:v>
                </c:pt>
                <c:pt idx="29869">
                  <c:v>2.4643137254901957</c:v>
                </c:pt>
                <c:pt idx="29870">
                  <c:v>2.4643137254901957</c:v>
                </c:pt>
                <c:pt idx="29871">
                  <c:v>2.4643137254901957</c:v>
                </c:pt>
                <c:pt idx="29872">
                  <c:v>2.4643137254901957</c:v>
                </c:pt>
                <c:pt idx="29873">
                  <c:v>2.4643137254901957</c:v>
                </c:pt>
                <c:pt idx="29874">
                  <c:v>2.4643137254901957</c:v>
                </c:pt>
                <c:pt idx="29875">
                  <c:v>2.4643137254901957</c:v>
                </c:pt>
                <c:pt idx="29876">
                  <c:v>2.4643137254901957</c:v>
                </c:pt>
                <c:pt idx="29877">
                  <c:v>2.4643137254901957</c:v>
                </c:pt>
                <c:pt idx="29878">
                  <c:v>2.4643137254901957</c:v>
                </c:pt>
                <c:pt idx="29879">
                  <c:v>2.4643137254901957</c:v>
                </c:pt>
                <c:pt idx="29880">
                  <c:v>2.4643137254901957</c:v>
                </c:pt>
                <c:pt idx="29881">
                  <c:v>2.4643137254901957</c:v>
                </c:pt>
                <c:pt idx="29882">
                  <c:v>2.4643137254901957</c:v>
                </c:pt>
                <c:pt idx="29883">
                  <c:v>2.4643137254901957</c:v>
                </c:pt>
                <c:pt idx="29884">
                  <c:v>2.4643137254901957</c:v>
                </c:pt>
                <c:pt idx="29885">
                  <c:v>2.4643137254901957</c:v>
                </c:pt>
                <c:pt idx="29886">
                  <c:v>2.4643137254901957</c:v>
                </c:pt>
                <c:pt idx="29887">
                  <c:v>2.4643137254901957</c:v>
                </c:pt>
                <c:pt idx="29888">
                  <c:v>2.4643137254901957</c:v>
                </c:pt>
                <c:pt idx="29889">
                  <c:v>2.4643137254901957</c:v>
                </c:pt>
                <c:pt idx="29890">
                  <c:v>2.4643137254901957</c:v>
                </c:pt>
                <c:pt idx="29891">
                  <c:v>2.4643137254901957</c:v>
                </c:pt>
                <c:pt idx="29892">
                  <c:v>2.4643137254901957</c:v>
                </c:pt>
                <c:pt idx="29893">
                  <c:v>2.4643137254901957</c:v>
                </c:pt>
                <c:pt idx="29894">
                  <c:v>2.4643137254901957</c:v>
                </c:pt>
                <c:pt idx="29895">
                  <c:v>2.4643137254901957</c:v>
                </c:pt>
                <c:pt idx="29896">
                  <c:v>2.4643137254901957</c:v>
                </c:pt>
                <c:pt idx="29897">
                  <c:v>2.4643137254901957</c:v>
                </c:pt>
                <c:pt idx="29898">
                  <c:v>2.4643137254901957</c:v>
                </c:pt>
                <c:pt idx="29899">
                  <c:v>2.4643137254901957</c:v>
                </c:pt>
                <c:pt idx="29900">
                  <c:v>2.4643137254901957</c:v>
                </c:pt>
                <c:pt idx="29901">
                  <c:v>2.4643137254901957</c:v>
                </c:pt>
                <c:pt idx="29902">
                  <c:v>2.4643137254901957</c:v>
                </c:pt>
                <c:pt idx="29903">
                  <c:v>2.4643137254901957</c:v>
                </c:pt>
                <c:pt idx="29904">
                  <c:v>2.4643137254901957</c:v>
                </c:pt>
                <c:pt idx="29905">
                  <c:v>2.4643137254901957</c:v>
                </c:pt>
                <c:pt idx="29906">
                  <c:v>2.4643137254901957</c:v>
                </c:pt>
                <c:pt idx="29907">
                  <c:v>2.4643137254901957</c:v>
                </c:pt>
                <c:pt idx="29908">
                  <c:v>2.4643137254901957</c:v>
                </c:pt>
                <c:pt idx="29909">
                  <c:v>2.4643137254901957</c:v>
                </c:pt>
                <c:pt idx="29910">
                  <c:v>2.4643137254901957</c:v>
                </c:pt>
                <c:pt idx="29911">
                  <c:v>2.4643137254901957</c:v>
                </c:pt>
                <c:pt idx="29912">
                  <c:v>2.4643137254901957</c:v>
                </c:pt>
                <c:pt idx="29913">
                  <c:v>2.4643137254901957</c:v>
                </c:pt>
                <c:pt idx="29914">
                  <c:v>2.4643137254901957</c:v>
                </c:pt>
                <c:pt idx="29915">
                  <c:v>2.4643137254901957</c:v>
                </c:pt>
                <c:pt idx="29916">
                  <c:v>2.4643137254901957</c:v>
                </c:pt>
                <c:pt idx="29917">
                  <c:v>2.4643137254901957</c:v>
                </c:pt>
                <c:pt idx="29918">
                  <c:v>2.4643137254901957</c:v>
                </c:pt>
                <c:pt idx="29919">
                  <c:v>2.4643137254901957</c:v>
                </c:pt>
                <c:pt idx="29920">
                  <c:v>2.4643137254901957</c:v>
                </c:pt>
                <c:pt idx="29921">
                  <c:v>2.4643137254901957</c:v>
                </c:pt>
                <c:pt idx="29922">
                  <c:v>2.4643137254901957</c:v>
                </c:pt>
                <c:pt idx="29923">
                  <c:v>2.4643137254901957</c:v>
                </c:pt>
                <c:pt idx="29924">
                  <c:v>2.4643137254901957</c:v>
                </c:pt>
                <c:pt idx="29925">
                  <c:v>2.4643137254901957</c:v>
                </c:pt>
                <c:pt idx="29926">
                  <c:v>2.4643137254901957</c:v>
                </c:pt>
                <c:pt idx="29927">
                  <c:v>2.4643137254901957</c:v>
                </c:pt>
                <c:pt idx="29928">
                  <c:v>2.4643137254901957</c:v>
                </c:pt>
                <c:pt idx="29929">
                  <c:v>2.4643137254901957</c:v>
                </c:pt>
                <c:pt idx="29930">
                  <c:v>2.4643137254901957</c:v>
                </c:pt>
                <c:pt idx="29931">
                  <c:v>2.4643137254901957</c:v>
                </c:pt>
                <c:pt idx="29932">
                  <c:v>2.4643137254901957</c:v>
                </c:pt>
                <c:pt idx="29933">
                  <c:v>2.4643137254901957</c:v>
                </c:pt>
                <c:pt idx="29934">
                  <c:v>2.4643137254901957</c:v>
                </c:pt>
                <c:pt idx="29935">
                  <c:v>2.4643137254901957</c:v>
                </c:pt>
                <c:pt idx="29936">
                  <c:v>2.4643137254901957</c:v>
                </c:pt>
                <c:pt idx="29937">
                  <c:v>2.4643137254901957</c:v>
                </c:pt>
                <c:pt idx="29938">
                  <c:v>2.4643137254901957</c:v>
                </c:pt>
                <c:pt idx="29939">
                  <c:v>2.4643137254901957</c:v>
                </c:pt>
                <c:pt idx="29940">
                  <c:v>2.4643137254901957</c:v>
                </c:pt>
                <c:pt idx="29941">
                  <c:v>2.4643137254901957</c:v>
                </c:pt>
                <c:pt idx="29942">
                  <c:v>2.4643137254901957</c:v>
                </c:pt>
                <c:pt idx="29943">
                  <c:v>2.4643137254901957</c:v>
                </c:pt>
                <c:pt idx="29944">
                  <c:v>2.4643137254901957</c:v>
                </c:pt>
                <c:pt idx="29945">
                  <c:v>2.4643137254901957</c:v>
                </c:pt>
                <c:pt idx="29946">
                  <c:v>2.4643137254901957</c:v>
                </c:pt>
                <c:pt idx="29947">
                  <c:v>2.4643137254901957</c:v>
                </c:pt>
                <c:pt idx="29948">
                  <c:v>2.4643137254901957</c:v>
                </c:pt>
                <c:pt idx="29949">
                  <c:v>2.4643137254901957</c:v>
                </c:pt>
                <c:pt idx="29950">
                  <c:v>2.4643137254901957</c:v>
                </c:pt>
                <c:pt idx="29951">
                  <c:v>2.4643137254901957</c:v>
                </c:pt>
                <c:pt idx="29952">
                  <c:v>2.4643137254901957</c:v>
                </c:pt>
                <c:pt idx="29953">
                  <c:v>2.4643137254901957</c:v>
                </c:pt>
                <c:pt idx="29954">
                  <c:v>2.4643137254901957</c:v>
                </c:pt>
                <c:pt idx="29955">
                  <c:v>2.4643137254901957</c:v>
                </c:pt>
                <c:pt idx="29956">
                  <c:v>2.4643137254901957</c:v>
                </c:pt>
                <c:pt idx="29957">
                  <c:v>2.4643137254901957</c:v>
                </c:pt>
                <c:pt idx="29958">
                  <c:v>2.4643137254901957</c:v>
                </c:pt>
                <c:pt idx="29959">
                  <c:v>2.4643137254901957</c:v>
                </c:pt>
                <c:pt idx="29960">
                  <c:v>2.4643137254901957</c:v>
                </c:pt>
                <c:pt idx="29961">
                  <c:v>2.4643137254901957</c:v>
                </c:pt>
                <c:pt idx="29962">
                  <c:v>2.4643137254901957</c:v>
                </c:pt>
                <c:pt idx="29963">
                  <c:v>2.4643137254901957</c:v>
                </c:pt>
                <c:pt idx="29964">
                  <c:v>2.4643137254901957</c:v>
                </c:pt>
                <c:pt idx="29965">
                  <c:v>2.4643137254901957</c:v>
                </c:pt>
                <c:pt idx="29966">
                  <c:v>2.4643137254901957</c:v>
                </c:pt>
                <c:pt idx="29967">
                  <c:v>2.4643137254901957</c:v>
                </c:pt>
                <c:pt idx="29968">
                  <c:v>2.4643137254901957</c:v>
                </c:pt>
                <c:pt idx="29969">
                  <c:v>2.4643137254901957</c:v>
                </c:pt>
                <c:pt idx="29970">
                  <c:v>2.4643137254901957</c:v>
                </c:pt>
                <c:pt idx="29971">
                  <c:v>2.4643137254901957</c:v>
                </c:pt>
                <c:pt idx="29972">
                  <c:v>2.4643137254901957</c:v>
                </c:pt>
                <c:pt idx="29973">
                  <c:v>2.4643137254901957</c:v>
                </c:pt>
                <c:pt idx="29974">
                  <c:v>2.4643137254901957</c:v>
                </c:pt>
                <c:pt idx="29975">
                  <c:v>2.4643137254901957</c:v>
                </c:pt>
                <c:pt idx="29976">
                  <c:v>2.4643137254901957</c:v>
                </c:pt>
                <c:pt idx="29977">
                  <c:v>2.4643137254901957</c:v>
                </c:pt>
                <c:pt idx="29978">
                  <c:v>2.4643137254901957</c:v>
                </c:pt>
                <c:pt idx="29979">
                  <c:v>2.4643137254901957</c:v>
                </c:pt>
                <c:pt idx="29980">
                  <c:v>2.4643137254901957</c:v>
                </c:pt>
                <c:pt idx="29981">
                  <c:v>2.4643137254901957</c:v>
                </c:pt>
                <c:pt idx="29982">
                  <c:v>2.4643137254901957</c:v>
                </c:pt>
                <c:pt idx="29983">
                  <c:v>2.4643137254901957</c:v>
                </c:pt>
                <c:pt idx="29984">
                  <c:v>2.4643137254901957</c:v>
                </c:pt>
                <c:pt idx="29985">
                  <c:v>2.4643137254901957</c:v>
                </c:pt>
                <c:pt idx="29986">
                  <c:v>2.4643137254901957</c:v>
                </c:pt>
                <c:pt idx="29987">
                  <c:v>2.4643137254901957</c:v>
                </c:pt>
                <c:pt idx="29988">
                  <c:v>2.4643137254901957</c:v>
                </c:pt>
                <c:pt idx="29989">
                  <c:v>2.4643137254901957</c:v>
                </c:pt>
                <c:pt idx="29990">
                  <c:v>2.4643137254901957</c:v>
                </c:pt>
                <c:pt idx="29991">
                  <c:v>2.4643137254901957</c:v>
                </c:pt>
                <c:pt idx="29992">
                  <c:v>2.4643137254901957</c:v>
                </c:pt>
                <c:pt idx="29993">
                  <c:v>2.4643137254901957</c:v>
                </c:pt>
                <c:pt idx="29994">
                  <c:v>2.4643137254901957</c:v>
                </c:pt>
                <c:pt idx="29995">
                  <c:v>2.4643137254901957</c:v>
                </c:pt>
                <c:pt idx="29996">
                  <c:v>2.4643137254901957</c:v>
                </c:pt>
                <c:pt idx="29997">
                  <c:v>2.4643137254901957</c:v>
                </c:pt>
                <c:pt idx="29998">
                  <c:v>2.4643137254901957</c:v>
                </c:pt>
                <c:pt idx="29999">
                  <c:v>2.4643137254901957</c:v>
                </c:pt>
                <c:pt idx="30000">
                  <c:v>2.4643137254901957</c:v>
                </c:pt>
                <c:pt idx="30001">
                  <c:v>2.4643137254901957</c:v>
                </c:pt>
                <c:pt idx="30002">
                  <c:v>2.4643137254901957</c:v>
                </c:pt>
                <c:pt idx="30003">
                  <c:v>2.4643137254901957</c:v>
                </c:pt>
                <c:pt idx="30004">
                  <c:v>2.4643137254901957</c:v>
                </c:pt>
                <c:pt idx="30005">
                  <c:v>2.4643137254901957</c:v>
                </c:pt>
                <c:pt idx="30006">
                  <c:v>2.4643137254901957</c:v>
                </c:pt>
                <c:pt idx="30007">
                  <c:v>2.4643137254901957</c:v>
                </c:pt>
                <c:pt idx="30008">
                  <c:v>2.4643137254901957</c:v>
                </c:pt>
                <c:pt idx="30009">
                  <c:v>2.4643137254901957</c:v>
                </c:pt>
                <c:pt idx="30010">
                  <c:v>2.4643137254901957</c:v>
                </c:pt>
                <c:pt idx="30011">
                  <c:v>2.4643137254901957</c:v>
                </c:pt>
                <c:pt idx="30012">
                  <c:v>2.4643137254901957</c:v>
                </c:pt>
                <c:pt idx="30013">
                  <c:v>2.4643137254901957</c:v>
                </c:pt>
                <c:pt idx="30014">
                  <c:v>2.4643137254901957</c:v>
                </c:pt>
                <c:pt idx="30015">
                  <c:v>2.4643137254901957</c:v>
                </c:pt>
                <c:pt idx="30016">
                  <c:v>2.4643137254901957</c:v>
                </c:pt>
                <c:pt idx="30017">
                  <c:v>2.4643137254901957</c:v>
                </c:pt>
                <c:pt idx="30018">
                  <c:v>2.4643137254901957</c:v>
                </c:pt>
                <c:pt idx="30019">
                  <c:v>2.4643137254901957</c:v>
                </c:pt>
                <c:pt idx="30020">
                  <c:v>2.4643137254901957</c:v>
                </c:pt>
                <c:pt idx="30021">
                  <c:v>2.4643137254901957</c:v>
                </c:pt>
                <c:pt idx="30022">
                  <c:v>2.4643137254901957</c:v>
                </c:pt>
                <c:pt idx="30023">
                  <c:v>2.4643137254901957</c:v>
                </c:pt>
                <c:pt idx="30024">
                  <c:v>2.4643137254901957</c:v>
                </c:pt>
                <c:pt idx="30025">
                  <c:v>2.4643137254901957</c:v>
                </c:pt>
                <c:pt idx="30026">
                  <c:v>2.4643137254901957</c:v>
                </c:pt>
                <c:pt idx="30027">
                  <c:v>2.4643137254901957</c:v>
                </c:pt>
                <c:pt idx="30028">
                  <c:v>2.4643137254901957</c:v>
                </c:pt>
                <c:pt idx="30029">
                  <c:v>2.4643137254901957</c:v>
                </c:pt>
                <c:pt idx="30030">
                  <c:v>2.4643137254901957</c:v>
                </c:pt>
                <c:pt idx="30031">
                  <c:v>2.4643137254901957</c:v>
                </c:pt>
                <c:pt idx="30032">
                  <c:v>2.4643137254901957</c:v>
                </c:pt>
                <c:pt idx="30033">
                  <c:v>2.4643137254901957</c:v>
                </c:pt>
                <c:pt idx="30034">
                  <c:v>2.4643137254901957</c:v>
                </c:pt>
                <c:pt idx="30035">
                  <c:v>2.4643137254901957</c:v>
                </c:pt>
                <c:pt idx="30036">
                  <c:v>2.4643137254901957</c:v>
                </c:pt>
                <c:pt idx="30037">
                  <c:v>2.4643137254901957</c:v>
                </c:pt>
                <c:pt idx="30038">
                  <c:v>2.4643137254901957</c:v>
                </c:pt>
                <c:pt idx="30039">
                  <c:v>2.4643137254901957</c:v>
                </c:pt>
                <c:pt idx="30040">
                  <c:v>2.4643137254901957</c:v>
                </c:pt>
                <c:pt idx="30041">
                  <c:v>2.4643137254901957</c:v>
                </c:pt>
                <c:pt idx="30042">
                  <c:v>2.4643137254901957</c:v>
                </c:pt>
                <c:pt idx="30043">
                  <c:v>2.4643137254901957</c:v>
                </c:pt>
                <c:pt idx="30044">
                  <c:v>2.4643137254901957</c:v>
                </c:pt>
                <c:pt idx="30045">
                  <c:v>2.4643137254901957</c:v>
                </c:pt>
                <c:pt idx="30046">
                  <c:v>2.4643137254901957</c:v>
                </c:pt>
                <c:pt idx="30047">
                  <c:v>2.4643137254901957</c:v>
                </c:pt>
                <c:pt idx="30048">
                  <c:v>2.4643137254901957</c:v>
                </c:pt>
                <c:pt idx="30049">
                  <c:v>2.4643137254901957</c:v>
                </c:pt>
                <c:pt idx="30050">
                  <c:v>2.4643137254901957</c:v>
                </c:pt>
                <c:pt idx="30051">
                  <c:v>2.4643137254901957</c:v>
                </c:pt>
                <c:pt idx="30052">
                  <c:v>2.4643137254901957</c:v>
                </c:pt>
                <c:pt idx="30053">
                  <c:v>2.4643137254901957</c:v>
                </c:pt>
                <c:pt idx="30054">
                  <c:v>2.4643137254901957</c:v>
                </c:pt>
                <c:pt idx="30055">
                  <c:v>2.4643137254901957</c:v>
                </c:pt>
                <c:pt idx="30056">
                  <c:v>2.4643137254901957</c:v>
                </c:pt>
                <c:pt idx="30057">
                  <c:v>2.4643137254901957</c:v>
                </c:pt>
                <c:pt idx="30058">
                  <c:v>2.4643137254901957</c:v>
                </c:pt>
                <c:pt idx="30059">
                  <c:v>2.4643137254901957</c:v>
                </c:pt>
                <c:pt idx="30060">
                  <c:v>2.4643137254901957</c:v>
                </c:pt>
                <c:pt idx="30061">
                  <c:v>2.4643137254901957</c:v>
                </c:pt>
                <c:pt idx="30062">
                  <c:v>2.4643137254901957</c:v>
                </c:pt>
                <c:pt idx="30063">
                  <c:v>2.4643137254901957</c:v>
                </c:pt>
                <c:pt idx="30064">
                  <c:v>2.4643137254901957</c:v>
                </c:pt>
                <c:pt idx="30065">
                  <c:v>2.4643137254901957</c:v>
                </c:pt>
                <c:pt idx="30066">
                  <c:v>2.4643137254901957</c:v>
                </c:pt>
                <c:pt idx="30067">
                  <c:v>2.4643137254901957</c:v>
                </c:pt>
                <c:pt idx="30068">
                  <c:v>2.4643137254901957</c:v>
                </c:pt>
                <c:pt idx="30069">
                  <c:v>2.4643137254901957</c:v>
                </c:pt>
                <c:pt idx="30070">
                  <c:v>2.4643137254901957</c:v>
                </c:pt>
                <c:pt idx="30071">
                  <c:v>2.4643137254901957</c:v>
                </c:pt>
                <c:pt idx="30072">
                  <c:v>2.4643137254901957</c:v>
                </c:pt>
                <c:pt idx="30073">
                  <c:v>2.4643137254901957</c:v>
                </c:pt>
                <c:pt idx="30074">
                  <c:v>2.4643137254901957</c:v>
                </c:pt>
                <c:pt idx="30075">
                  <c:v>2.4643137254901957</c:v>
                </c:pt>
                <c:pt idx="30076">
                  <c:v>2.4643137254901957</c:v>
                </c:pt>
                <c:pt idx="30077">
                  <c:v>2.4643137254901957</c:v>
                </c:pt>
                <c:pt idx="30078">
                  <c:v>2.4643137254901957</c:v>
                </c:pt>
                <c:pt idx="30079">
                  <c:v>2.4643137254901957</c:v>
                </c:pt>
                <c:pt idx="30080">
                  <c:v>2.4643137254901957</c:v>
                </c:pt>
                <c:pt idx="30081">
                  <c:v>2.4643137254901957</c:v>
                </c:pt>
                <c:pt idx="30082">
                  <c:v>2.4643137254901957</c:v>
                </c:pt>
                <c:pt idx="30083">
                  <c:v>2.4643137254901957</c:v>
                </c:pt>
                <c:pt idx="30084">
                  <c:v>2.4643137254901957</c:v>
                </c:pt>
                <c:pt idx="30085">
                  <c:v>2.4643137254901957</c:v>
                </c:pt>
                <c:pt idx="30086">
                  <c:v>2.4643137254901957</c:v>
                </c:pt>
                <c:pt idx="30087">
                  <c:v>2.4643137254901957</c:v>
                </c:pt>
                <c:pt idx="30088">
                  <c:v>2.4643137254901957</c:v>
                </c:pt>
                <c:pt idx="30089">
                  <c:v>2.4643137254901957</c:v>
                </c:pt>
                <c:pt idx="30090">
                  <c:v>2.4643137254901957</c:v>
                </c:pt>
                <c:pt idx="30091">
                  <c:v>2.4643137254901957</c:v>
                </c:pt>
                <c:pt idx="30092">
                  <c:v>2.4643137254901957</c:v>
                </c:pt>
                <c:pt idx="30093">
                  <c:v>2.4643137254901957</c:v>
                </c:pt>
                <c:pt idx="30094">
                  <c:v>2.4643137254901957</c:v>
                </c:pt>
                <c:pt idx="30095">
                  <c:v>2.4643137254901957</c:v>
                </c:pt>
                <c:pt idx="30096">
                  <c:v>2.4643137254901957</c:v>
                </c:pt>
                <c:pt idx="30097">
                  <c:v>2.4643137254901957</c:v>
                </c:pt>
                <c:pt idx="30098">
                  <c:v>2.4643137254901957</c:v>
                </c:pt>
                <c:pt idx="30099">
                  <c:v>2.4643137254901957</c:v>
                </c:pt>
                <c:pt idx="30100">
                  <c:v>2.4643137254901957</c:v>
                </c:pt>
                <c:pt idx="30101">
                  <c:v>2.4643137254901957</c:v>
                </c:pt>
                <c:pt idx="30102">
                  <c:v>2.4643137254901957</c:v>
                </c:pt>
                <c:pt idx="30103">
                  <c:v>2.4643137254901957</c:v>
                </c:pt>
                <c:pt idx="30104">
                  <c:v>2.4643137254901957</c:v>
                </c:pt>
                <c:pt idx="30105">
                  <c:v>2.4643137254901957</c:v>
                </c:pt>
                <c:pt idx="30106">
                  <c:v>2.4643137254901957</c:v>
                </c:pt>
                <c:pt idx="30107">
                  <c:v>2.4643137254901957</c:v>
                </c:pt>
                <c:pt idx="30108">
                  <c:v>2.4643137254901957</c:v>
                </c:pt>
                <c:pt idx="30109">
                  <c:v>2.4643137254901957</c:v>
                </c:pt>
                <c:pt idx="30110">
                  <c:v>2.4643137254901957</c:v>
                </c:pt>
                <c:pt idx="30111">
                  <c:v>2.4643137254901957</c:v>
                </c:pt>
                <c:pt idx="30112">
                  <c:v>2.4643137254901957</c:v>
                </c:pt>
                <c:pt idx="30113">
                  <c:v>2.4643137254901957</c:v>
                </c:pt>
                <c:pt idx="30114">
                  <c:v>2.4643137254901957</c:v>
                </c:pt>
                <c:pt idx="30115">
                  <c:v>2.4643137254901957</c:v>
                </c:pt>
                <c:pt idx="30116">
                  <c:v>2.4643137254901957</c:v>
                </c:pt>
                <c:pt idx="30117">
                  <c:v>2.4643137254901957</c:v>
                </c:pt>
                <c:pt idx="30118">
                  <c:v>2.4643137254901957</c:v>
                </c:pt>
                <c:pt idx="30119">
                  <c:v>2.4643137254901957</c:v>
                </c:pt>
                <c:pt idx="30120">
                  <c:v>2.4643137254901957</c:v>
                </c:pt>
                <c:pt idx="30121">
                  <c:v>2.4643137254901957</c:v>
                </c:pt>
                <c:pt idx="30122">
                  <c:v>2.4643137254901957</c:v>
                </c:pt>
                <c:pt idx="30123">
                  <c:v>2.4643137254901957</c:v>
                </c:pt>
                <c:pt idx="30124">
                  <c:v>2.4643137254901957</c:v>
                </c:pt>
                <c:pt idx="30125">
                  <c:v>2.4643137254901957</c:v>
                </c:pt>
                <c:pt idx="30126">
                  <c:v>2.4643137254901957</c:v>
                </c:pt>
                <c:pt idx="30127">
                  <c:v>2.4643137254901957</c:v>
                </c:pt>
                <c:pt idx="30128">
                  <c:v>2.4643137254901957</c:v>
                </c:pt>
                <c:pt idx="30129">
                  <c:v>2.4643137254901957</c:v>
                </c:pt>
                <c:pt idx="30130">
                  <c:v>2.4643137254901957</c:v>
                </c:pt>
                <c:pt idx="30131">
                  <c:v>2.4643137254901957</c:v>
                </c:pt>
                <c:pt idx="30132">
                  <c:v>2.4643137254901957</c:v>
                </c:pt>
                <c:pt idx="30133">
                  <c:v>2.4643137254901957</c:v>
                </c:pt>
                <c:pt idx="30134">
                  <c:v>2.4643137254901957</c:v>
                </c:pt>
                <c:pt idx="30135">
                  <c:v>2.4643137254901957</c:v>
                </c:pt>
                <c:pt idx="30136">
                  <c:v>2.4643137254901957</c:v>
                </c:pt>
                <c:pt idx="30137">
                  <c:v>2.4643137254901957</c:v>
                </c:pt>
                <c:pt idx="30138">
                  <c:v>2.4643137254901957</c:v>
                </c:pt>
                <c:pt idx="30139">
                  <c:v>2.4643137254901957</c:v>
                </c:pt>
                <c:pt idx="30140">
                  <c:v>2.4643137254901957</c:v>
                </c:pt>
                <c:pt idx="30141">
                  <c:v>2.4643137254901957</c:v>
                </c:pt>
                <c:pt idx="30142">
                  <c:v>2.4643137254901957</c:v>
                </c:pt>
                <c:pt idx="30143">
                  <c:v>2.4643137254901957</c:v>
                </c:pt>
                <c:pt idx="30144">
                  <c:v>2.4643137254901957</c:v>
                </c:pt>
                <c:pt idx="30145">
                  <c:v>2.4643137254901957</c:v>
                </c:pt>
                <c:pt idx="30146">
                  <c:v>2.4643137254901957</c:v>
                </c:pt>
                <c:pt idx="30147">
                  <c:v>2.4643137254901957</c:v>
                </c:pt>
                <c:pt idx="30148">
                  <c:v>2.4643137254901957</c:v>
                </c:pt>
                <c:pt idx="30149">
                  <c:v>2.4643137254901957</c:v>
                </c:pt>
                <c:pt idx="30150">
                  <c:v>2.4643137254901957</c:v>
                </c:pt>
                <c:pt idx="30151">
                  <c:v>2.4643137254901957</c:v>
                </c:pt>
                <c:pt idx="30152">
                  <c:v>2.4643137254901957</c:v>
                </c:pt>
                <c:pt idx="30153">
                  <c:v>2.4643137254901957</c:v>
                </c:pt>
                <c:pt idx="30154">
                  <c:v>2.4643137254901957</c:v>
                </c:pt>
                <c:pt idx="30155">
                  <c:v>2.4643137254901957</c:v>
                </c:pt>
                <c:pt idx="30156">
                  <c:v>2.4643137254901957</c:v>
                </c:pt>
                <c:pt idx="30157">
                  <c:v>2.4643137254901957</c:v>
                </c:pt>
                <c:pt idx="30158">
                  <c:v>2.4643137254901957</c:v>
                </c:pt>
                <c:pt idx="30159">
                  <c:v>2.4643137254901957</c:v>
                </c:pt>
                <c:pt idx="30160">
                  <c:v>2.4643137254901957</c:v>
                </c:pt>
                <c:pt idx="30161">
                  <c:v>2.4643137254901957</c:v>
                </c:pt>
                <c:pt idx="30162">
                  <c:v>2.4643137254901957</c:v>
                </c:pt>
                <c:pt idx="30163">
                  <c:v>2.4643137254901957</c:v>
                </c:pt>
                <c:pt idx="30164">
                  <c:v>2.4643137254901957</c:v>
                </c:pt>
                <c:pt idx="30165">
                  <c:v>2.4643137254901957</c:v>
                </c:pt>
                <c:pt idx="30166">
                  <c:v>2.4643137254901957</c:v>
                </c:pt>
                <c:pt idx="30167">
                  <c:v>2.4643137254901957</c:v>
                </c:pt>
                <c:pt idx="30168">
                  <c:v>2.4643137254901957</c:v>
                </c:pt>
                <c:pt idx="30169">
                  <c:v>2.4643137254901957</c:v>
                </c:pt>
                <c:pt idx="30170">
                  <c:v>2.4643137254901957</c:v>
                </c:pt>
                <c:pt idx="30171">
                  <c:v>2.4643137254901957</c:v>
                </c:pt>
                <c:pt idx="30172">
                  <c:v>2.4643137254901957</c:v>
                </c:pt>
                <c:pt idx="30173">
                  <c:v>2.4643137254901957</c:v>
                </c:pt>
                <c:pt idx="30174">
                  <c:v>2.4643137254901957</c:v>
                </c:pt>
                <c:pt idx="30175">
                  <c:v>2.4643137254901957</c:v>
                </c:pt>
                <c:pt idx="30176">
                  <c:v>2.4643137254901957</c:v>
                </c:pt>
                <c:pt idx="30177">
                  <c:v>2.4643137254901957</c:v>
                </c:pt>
                <c:pt idx="30178">
                  <c:v>2.4643137254901957</c:v>
                </c:pt>
                <c:pt idx="30179">
                  <c:v>2.4643137254901957</c:v>
                </c:pt>
                <c:pt idx="30180">
                  <c:v>2.4643137254901957</c:v>
                </c:pt>
                <c:pt idx="30181">
                  <c:v>2.4643137254901957</c:v>
                </c:pt>
                <c:pt idx="30182">
                  <c:v>2.4643137254901957</c:v>
                </c:pt>
                <c:pt idx="30183">
                  <c:v>2.4643137254901957</c:v>
                </c:pt>
                <c:pt idx="30184">
                  <c:v>2.4643137254901957</c:v>
                </c:pt>
                <c:pt idx="30185">
                  <c:v>2.4643137254901957</c:v>
                </c:pt>
                <c:pt idx="30186">
                  <c:v>2.4643137254901957</c:v>
                </c:pt>
                <c:pt idx="30187">
                  <c:v>2.4643137254901957</c:v>
                </c:pt>
                <c:pt idx="30188">
                  <c:v>2.4643137254901957</c:v>
                </c:pt>
                <c:pt idx="30189">
                  <c:v>2.4643137254901957</c:v>
                </c:pt>
                <c:pt idx="30190">
                  <c:v>2.4643137254901957</c:v>
                </c:pt>
                <c:pt idx="30191">
                  <c:v>2.4643137254901957</c:v>
                </c:pt>
                <c:pt idx="30192">
                  <c:v>2.4643137254901957</c:v>
                </c:pt>
                <c:pt idx="30193">
                  <c:v>2.4643137254901957</c:v>
                </c:pt>
                <c:pt idx="30194">
                  <c:v>2.4643137254901957</c:v>
                </c:pt>
                <c:pt idx="30195">
                  <c:v>2.4643137254901957</c:v>
                </c:pt>
                <c:pt idx="30196">
                  <c:v>2.4643137254901957</c:v>
                </c:pt>
                <c:pt idx="30197">
                  <c:v>2.4643137254901957</c:v>
                </c:pt>
                <c:pt idx="30198">
                  <c:v>2.4643137254901957</c:v>
                </c:pt>
                <c:pt idx="30199">
                  <c:v>2.4643137254901957</c:v>
                </c:pt>
                <c:pt idx="30200">
                  <c:v>2.4643137254901957</c:v>
                </c:pt>
                <c:pt idx="30201">
                  <c:v>2.4643137254901957</c:v>
                </c:pt>
                <c:pt idx="30202">
                  <c:v>2.4643137254901957</c:v>
                </c:pt>
                <c:pt idx="30203">
                  <c:v>2.4643137254901957</c:v>
                </c:pt>
                <c:pt idx="30204">
                  <c:v>2.4643137254901957</c:v>
                </c:pt>
                <c:pt idx="30205">
                  <c:v>2.4643137254901957</c:v>
                </c:pt>
                <c:pt idx="30206">
                  <c:v>2.4643137254901957</c:v>
                </c:pt>
                <c:pt idx="30207">
                  <c:v>2.4643137254901957</c:v>
                </c:pt>
                <c:pt idx="30208">
                  <c:v>2.4643137254901957</c:v>
                </c:pt>
                <c:pt idx="30209">
                  <c:v>2.4643137254901957</c:v>
                </c:pt>
                <c:pt idx="30210">
                  <c:v>2.4643137254901957</c:v>
                </c:pt>
                <c:pt idx="30211">
                  <c:v>2.4643137254901957</c:v>
                </c:pt>
                <c:pt idx="30212">
                  <c:v>2.4643137254901957</c:v>
                </c:pt>
                <c:pt idx="30213">
                  <c:v>2.4643137254901957</c:v>
                </c:pt>
                <c:pt idx="30214">
                  <c:v>2.4643137254901957</c:v>
                </c:pt>
                <c:pt idx="30215">
                  <c:v>2.4643137254901957</c:v>
                </c:pt>
                <c:pt idx="30216">
                  <c:v>2.4643137254901957</c:v>
                </c:pt>
                <c:pt idx="30217">
                  <c:v>2.4643137254901957</c:v>
                </c:pt>
                <c:pt idx="30218">
                  <c:v>2.4643137254901957</c:v>
                </c:pt>
                <c:pt idx="30219">
                  <c:v>2.4643137254901957</c:v>
                </c:pt>
                <c:pt idx="30220">
                  <c:v>2.4643137254901957</c:v>
                </c:pt>
                <c:pt idx="30221">
                  <c:v>2.4643137254901957</c:v>
                </c:pt>
                <c:pt idx="30222">
                  <c:v>2.4643137254901957</c:v>
                </c:pt>
                <c:pt idx="30223">
                  <c:v>2.4643137254901957</c:v>
                </c:pt>
                <c:pt idx="30224">
                  <c:v>2.4643137254901957</c:v>
                </c:pt>
                <c:pt idx="30225">
                  <c:v>2.4643137254901957</c:v>
                </c:pt>
                <c:pt idx="30226">
                  <c:v>2.4643137254901957</c:v>
                </c:pt>
                <c:pt idx="30227">
                  <c:v>2.4643137254901957</c:v>
                </c:pt>
                <c:pt idx="30228">
                  <c:v>2.4643137254901957</c:v>
                </c:pt>
                <c:pt idx="30229">
                  <c:v>2.4643137254901957</c:v>
                </c:pt>
                <c:pt idx="30230">
                  <c:v>2.4643137254901957</c:v>
                </c:pt>
                <c:pt idx="30231">
                  <c:v>2.4643137254901957</c:v>
                </c:pt>
                <c:pt idx="30232">
                  <c:v>2.4643137254901957</c:v>
                </c:pt>
                <c:pt idx="30233">
                  <c:v>2.4643137254901957</c:v>
                </c:pt>
                <c:pt idx="30234">
                  <c:v>2.4643137254901957</c:v>
                </c:pt>
                <c:pt idx="30235">
                  <c:v>2.4643137254901957</c:v>
                </c:pt>
                <c:pt idx="30236">
                  <c:v>2.4643137254901957</c:v>
                </c:pt>
                <c:pt idx="30237">
                  <c:v>2.4643137254901957</c:v>
                </c:pt>
                <c:pt idx="30238">
                  <c:v>2.4643137254901957</c:v>
                </c:pt>
                <c:pt idx="30239">
                  <c:v>2.4643137254901957</c:v>
                </c:pt>
                <c:pt idx="30240">
                  <c:v>2.4643137254901957</c:v>
                </c:pt>
                <c:pt idx="30241">
                  <c:v>2.4643137254901957</c:v>
                </c:pt>
                <c:pt idx="30242">
                  <c:v>2.4643137254901957</c:v>
                </c:pt>
                <c:pt idx="30243">
                  <c:v>2.4643137254901957</c:v>
                </c:pt>
                <c:pt idx="30244">
                  <c:v>2.4643137254901957</c:v>
                </c:pt>
                <c:pt idx="30245">
                  <c:v>2.4643137254901957</c:v>
                </c:pt>
                <c:pt idx="30246">
                  <c:v>2.4643137254901957</c:v>
                </c:pt>
                <c:pt idx="30247">
                  <c:v>2.4643137254901957</c:v>
                </c:pt>
                <c:pt idx="30248">
                  <c:v>2.4643137254901957</c:v>
                </c:pt>
                <c:pt idx="30249">
                  <c:v>2.4643137254901957</c:v>
                </c:pt>
                <c:pt idx="30250">
                  <c:v>2.4643137254901957</c:v>
                </c:pt>
                <c:pt idx="30251">
                  <c:v>2.4643137254901957</c:v>
                </c:pt>
                <c:pt idx="30252">
                  <c:v>2.4643137254901957</c:v>
                </c:pt>
                <c:pt idx="30253">
                  <c:v>2.4643137254901957</c:v>
                </c:pt>
                <c:pt idx="30254">
                  <c:v>2.4643137254901957</c:v>
                </c:pt>
                <c:pt idx="30255">
                  <c:v>2.4643137254901957</c:v>
                </c:pt>
                <c:pt idx="30256">
                  <c:v>2.4643137254901957</c:v>
                </c:pt>
                <c:pt idx="30257">
                  <c:v>2.4643137254901957</c:v>
                </c:pt>
                <c:pt idx="30258">
                  <c:v>2.4643137254901957</c:v>
                </c:pt>
                <c:pt idx="30259">
                  <c:v>2.4643137254901957</c:v>
                </c:pt>
                <c:pt idx="30260">
                  <c:v>2.4643137254901957</c:v>
                </c:pt>
                <c:pt idx="30261">
                  <c:v>2.4643137254901957</c:v>
                </c:pt>
                <c:pt idx="30262">
                  <c:v>2.4643137254901957</c:v>
                </c:pt>
                <c:pt idx="30263">
                  <c:v>2.4643137254901957</c:v>
                </c:pt>
                <c:pt idx="30264">
                  <c:v>2.4643137254901957</c:v>
                </c:pt>
                <c:pt idx="30265">
                  <c:v>2.4643137254901957</c:v>
                </c:pt>
                <c:pt idx="30266">
                  <c:v>2.4643137254901957</c:v>
                </c:pt>
                <c:pt idx="30267">
                  <c:v>2.4643137254901957</c:v>
                </c:pt>
                <c:pt idx="30268">
                  <c:v>2.4643137254901957</c:v>
                </c:pt>
                <c:pt idx="30269">
                  <c:v>2.4643137254901957</c:v>
                </c:pt>
                <c:pt idx="30270">
                  <c:v>2.4643137254901957</c:v>
                </c:pt>
                <c:pt idx="30271">
                  <c:v>2.4643137254901957</c:v>
                </c:pt>
                <c:pt idx="30272">
                  <c:v>2.4643137254901957</c:v>
                </c:pt>
                <c:pt idx="30273">
                  <c:v>2.4643137254901957</c:v>
                </c:pt>
                <c:pt idx="30274">
                  <c:v>2.4643137254901957</c:v>
                </c:pt>
                <c:pt idx="30275">
                  <c:v>2.4643137254901957</c:v>
                </c:pt>
                <c:pt idx="30276">
                  <c:v>2.4643137254901957</c:v>
                </c:pt>
                <c:pt idx="30277">
                  <c:v>2.4643137254901957</c:v>
                </c:pt>
                <c:pt idx="30278">
                  <c:v>2.4643137254901957</c:v>
                </c:pt>
                <c:pt idx="30279">
                  <c:v>2.4643137254901957</c:v>
                </c:pt>
                <c:pt idx="30280">
                  <c:v>2.4643137254901957</c:v>
                </c:pt>
                <c:pt idx="30281">
                  <c:v>2.4643137254901957</c:v>
                </c:pt>
                <c:pt idx="30282">
                  <c:v>2.4643137254901957</c:v>
                </c:pt>
                <c:pt idx="30283">
                  <c:v>2.4643137254901957</c:v>
                </c:pt>
                <c:pt idx="30284">
                  <c:v>2.4643137254901957</c:v>
                </c:pt>
                <c:pt idx="30285">
                  <c:v>2.4643137254901957</c:v>
                </c:pt>
                <c:pt idx="30286">
                  <c:v>2.4643137254901957</c:v>
                </c:pt>
                <c:pt idx="30287">
                  <c:v>2.4643137254901957</c:v>
                </c:pt>
                <c:pt idx="30288">
                  <c:v>2.4643137254901957</c:v>
                </c:pt>
                <c:pt idx="30289">
                  <c:v>2.4643137254901957</c:v>
                </c:pt>
                <c:pt idx="30290">
                  <c:v>2.4643137254901957</c:v>
                </c:pt>
                <c:pt idx="30291">
                  <c:v>2.4643137254901957</c:v>
                </c:pt>
                <c:pt idx="30292">
                  <c:v>2.4643137254901957</c:v>
                </c:pt>
                <c:pt idx="30293">
                  <c:v>2.4643137254901957</c:v>
                </c:pt>
                <c:pt idx="30294">
                  <c:v>2.4643137254901957</c:v>
                </c:pt>
                <c:pt idx="30295">
                  <c:v>2.4643137254901957</c:v>
                </c:pt>
                <c:pt idx="30296">
                  <c:v>2.4643137254901957</c:v>
                </c:pt>
                <c:pt idx="30297">
                  <c:v>2.4643137254901957</c:v>
                </c:pt>
                <c:pt idx="30298">
                  <c:v>2.4643137254901957</c:v>
                </c:pt>
                <c:pt idx="30299">
                  <c:v>2.4643137254901957</c:v>
                </c:pt>
                <c:pt idx="30300">
                  <c:v>2.4643137254901957</c:v>
                </c:pt>
                <c:pt idx="30301">
                  <c:v>2.4643137254901957</c:v>
                </c:pt>
                <c:pt idx="30302">
                  <c:v>2.4643137254901957</c:v>
                </c:pt>
                <c:pt idx="30303">
                  <c:v>2.4643137254901957</c:v>
                </c:pt>
                <c:pt idx="30304">
                  <c:v>2.4643137254901957</c:v>
                </c:pt>
                <c:pt idx="30305">
                  <c:v>2.4643137254901957</c:v>
                </c:pt>
                <c:pt idx="30306">
                  <c:v>2.4643137254901957</c:v>
                </c:pt>
                <c:pt idx="30307">
                  <c:v>2.4643137254901957</c:v>
                </c:pt>
                <c:pt idx="30308">
                  <c:v>2.4643137254901957</c:v>
                </c:pt>
                <c:pt idx="30309">
                  <c:v>2.4643137254901957</c:v>
                </c:pt>
                <c:pt idx="30310">
                  <c:v>2.4643137254901957</c:v>
                </c:pt>
                <c:pt idx="30311">
                  <c:v>2.4643137254901957</c:v>
                </c:pt>
                <c:pt idx="30312">
                  <c:v>2.4643137254901957</c:v>
                </c:pt>
                <c:pt idx="30313">
                  <c:v>2.4643137254901957</c:v>
                </c:pt>
                <c:pt idx="30314">
                  <c:v>2.4643137254901957</c:v>
                </c:pt>
                <c:pt idx="30315">
                  <c:v>2.4643137254901957</c:v>
                </c:pt>
                <c:pt idx="30316">
                  <c:v>2.4643137254901957</c:v>
                </c:pt>
                <c:pt idx="30317">
                  <c:v>2.4643137254901957</c:v>
                </c:pt>
                <c:pt idx="30318">
                  <c:v>2.4643137254901957</c:v>
                </c:pt>
                <c:pt idx="30319">
                  <c:v>2.4643137254901957</c:v>
                </c:pt>
                <c:pt idx="30320">
                  <c:v>2.4643137254901957</c:v>
                </c:pt>
                <c:pt idx="30321">
                  <c:v>2.4643137254901957</c:v>
                </c:pt>
                <c:pt idx="30322">
                  <c:v>2.4643137254901957</c:v>
                </c:pt>
                <c:pt idx="30323">
                  <c:v>2.4643137254901957</c:v>
                </c:pt>
                <c:pt idx="30324">
                  <c:v>2.4643137254901957</c:v>
                </c:pt>
                <c:pt idx="30325">
                  <c:v>2.4643137254901957</c:v>
                </c:pt>
                <c:pt idx="30326">
                  <c:v>2.4643137254901957</c:v>
                </c:pt>
                <c:pt idx="30327">
                  <c:v>2.4643137254901957</c:v>
                </c:pt>
                <c:pt idx="30328">
                  <c:v>2.4643137254901957</c:v>
                </c:pt>
                <c:pt idx="30329">
                  <c:v>2.4643137254901957</c:v>
                </c:pt>
                <c:pt idx="30330">
                  <c:v>2.4643137254901957</c:v>
                </c:pt>
                <c:pt idx="30331">
                  <c:v>2.4643137254901957</c:v>
                </c:pt>
                <c:pt idx="30332">
                  <c:v>2.4643137254901957</c:v>
                </c:pt>
                <c:pt idx="30333">
                  <c:v>2.4643137254901957</c:v>
                </c:pt>
                <c:pt idx="30334">
                  <c:v>2.4643137254901957</c:v>
                </c:pt>
                <c:pt idx="30335">
                  <c:v>2.4643137254901957</c:v>
                </c:pt>
                <c:pt idx="30336">
                  <c:v>2.4643137254901957</c:v>
                </c:pt>
                <c:pt idx="30337">
                  <c:v>2.4643137254901957</c:v>
                </c:pt>
                <c:pt idx="30338">
                  <c:v>2.4643137254901957</c:v>
                </c:pt>
                <c:pt idx="30339">
                  <c:v>2.4643137254901957</c:v>
                </c:pt>
                <c:pt idx="30340">
                  <c:v>2.4643137254901957</c:v>
                </c:pt>
                <c:pt idx="30341">
                  <c:v>2.4643137254901957</c:v>
                </c:pt>
                <c:pt idx="30342">
                  <c:v>2.4643137254901957</c:v>
                </c:pt>
                <c:pt idx="30343">
                  <c:v>2.4643137254901957</c:v>
                </c:pt>
                <c:pt idx="30344">
                  <c:v>2.4643137254901957</c:v>
                </c:pt>
                <c:pt idx="30345">
                  <c:v>2.4643137254901957</c:v>
                </c:pt>
                <c:pt idx="30346">
                  <c:v>2.4643137254901957</c:v>
                </c:pt>
                <c:pt idx="30347">
                  <c:v>2.4643137254901957</c:v>
                </c:pt>
                <c:pt idx="30348">
                  <c:v>2.4643137254901957</c:v>
                </c:pt>
                <c:pt idx="30349">
                  <c:v>2.4643137254901957</c:v>
                </c:pt>
                <c:pt idx="30350">
                  <c:v>2.4643137254901957</c:v>
                </c:pt>
                <c:pt idx="30351">
                  <c:v>2.4643137254901957</c:v>
                </c:pt>
                <c:pt idx="30352">
                  <c:v>2.4643137254901957</c:v>
                </c:pt>
                <c:pt idx="30353">
                  <c:v>2.4643137254901957</c:v>
                </c:pt>
                <c:pt idx="30354">
                  <c:v>2.4643137254901957</c:v>
                </c:pt>
                <c:pt idx="30355">
                  <c:v>2.4643137254901957</c:v>
                </c:pt>
                <c:pt idx="30356">
                  <c:v>2.4643137254901957</c:v>
                </c:pt>
                <c:pt idx="30357">
                  <c:v>2.4643137254901957</c:v>
                </c:pt>
                <c:pt idx="30358">
                  <c:v>2.4643137254901957</c:v>
                </c:pt>
                <c:pt idx="30359">
                  <c:v>2.4643137254901957</c:v>
                </c:pt>
                <c:pt idx="30360">
                  <c:v>2.4643137254901957</c:v>
                </c:pt>
                <c:pt idx="30361">
                  <c:v>2.4643137254901957</c:v>
                </c:pt>
                <c:pt idx="30362">
                  <c:v>2.4643137254901957</c:v>
                </c:pt>
                <c:pt idx="30363">
                  <c:v>2.4643137254901957</c:v>
                </c:pt>
                <c:pt idx="30364">
                  <c:v>2.4643137254901957</c:v>
                </c:pt>
                <c:pt idx="30365">
                  <c:v>2.4643137254901957</c:v>
                </c:pt>
                <c:pt idx="30366">
                  <c:v>2.4643137254901957</c:v>
                </c:pt>
                <c:pt idx="30367">
                  <c:v>2.4643137254901957</c:v>
                </c:pt>
                <c:pt idx="30368">
                  <c:v>2.4643137254901957</c:v>
                </c:pt>
                <c:pt idx="30369">
                  <c:v>2.4643137254901957</c:v>
                </c:pt>
                <c:pt idx="30370">
                  <c:v>2.4643137254901957</c:v>
                </c:pt>
                <c:pt idx="30371">
                  <c:v>2.4643137254901957</c:v>
                </c:pt>
                <c:pt idx="30372">
                  <c:v>2.4643137254901957</c:v>
                </c:pt>
                <c:pt idx="30373">
                  <c:v>2.4643137254901957</c:v>
                </c:pt>
                <c:pt idx="30374">
                  <c:v>2.4643137254901957</c:v>
                </c:pt>
                <c:pt idx="30375">
                  <c:v>2.4643137254901957</c:v>
                </c:pt>
                <c:pt idx="30376">
                  <c:v>2.4643137254901957</c:v>
                </c:pt>
                <c:pt idx="30377">
                  <c:v>2.4643137254901957</c:v>
                </c:pt>
                <c:pt idx="30378">
                  <c:v>2.4643137254901957</c:v>
                </c:pt>
                <c:pt idx="30379">
                  <c:v>2.4643137254901957</c:v>
                </c:pt>
                <c:pt idx="30380">
                  <c:v>2.4643137254901957</c:v>
                </c:pt>
                <c:pt idx="30381">
                  <c:v>2.4643137254901957</c:v>
                </c:pt>
                <c:pt idx="30382">
                  <c:v>2.4643137254901957</c:v>
                </c:pt>
                <c:pt idx="30383">
                  <c:v>2.4643137254901957</c:v>
                </c:pt>
                <c:pt idx="30384">
                  <c:v>2.4643137254901957</c:v>
                </c:pt>
                <c:pt idx="30385">
                  <c:v>2.4643137254901957</c:v>
                </c:pt>
                <c:pt idx="30386">
                  <c:v>2.4643137254901957</c:v>
                </c:pt>
                <c:pt idx="30387">
                  <c:v>2.4643137254901957</c:v>
                </c:pt>
                <c:pt idx="30388">
                  <c:v>2.4643137254901957</c:v>
                </c:pt>
                <c:pt idx="30389">
                  <c:v>2.4643137254901957</c:v>
                </c:pt>
                <c:pt idx="30390">
                  <c:v>2.4643137254901957</c:v>
                </c:pt>
                <c:pt idx="30391">
                  <c:v>2.4643137254901957</c:v>
                </c:pt>
                <c:pt idx="30392">
                  <c:v>2.4643137254901957</c:v>
                </c:pt>
                <c:pt idx="30393">
                  <c:v>2.4643137254901957</c:v>
                </c:pt>
                <c:pt idx="30394">
                  <c:v>2.4643137254901957</c:v>
                </c:pt>
                <c:pt idx="30395">
                  <c:v>2.4643137254901957</c:v>
                </c:pt>
                <c:pt idx="30396">
                  <c:v>2.4643137254901957</c:v>
                </c:pt>
                <c:pt idx="30397">
                  <c:v>2.4643137254901957</c:v>
                </c:pt>
                <c:pt idx="30398">
                  <c:v>2.4643137254901957</c:v>
                </c:pt>
                <c:pt idx="30399">
                  <c:v>2.4643137254901957</c:v>
                </c:pt>
                <c:pt idx="30400">
                  <c:v>2.4643137254901957</c:v>
                </c:pt>
                <c:pt idx="30401">
                  <c:v>2.4643137254901957</c:v>
                </c:pt>
                <c:pt idx="30402">
                  <c:v>2.4643137254901957</c:v>
                </c:pt>
                <c:pt idx="30403">
                  <c:v>2.4643137254901957</c:v>
                </c:pt>
                <c:pt idx="30404">
                  <c:v>2.4643137254901957</c:v>
                </c:pt>
                <c:pt idx="30405">
                  <c:v>2.4643137254901957</c:v>
                </c:pt>
                <c:pt idx="30406">
                  <c:v>2.4643137254901957</c:v>
                </c:pt>
                <c:pt idx="30407">
                  <c:v>2.4643137254901957</c:v>
                </c:pt>
                <c:pt idx="30408">
                  <c:v>2.4643137254901957</c:v>
                </c:pt>
                <c:pt idx="30409">
                  <c:v>2.4643137254901957</c:v>
                </c:pt>
                <c:pt idx="30410">
                  <c:v>2.4643137254901957</c:v>
                </c:pt>
                <c:pt idx="30411">
                  <c:v>2.4643137254901957</c:v>
                </c:pt>
                <c:pt idx="30412">
                  <c:v>2.4643137254901957</c:v>
                </c:pt>
                <c:pt idx="30413">
                  <c:v>2.4643137254901957</c:v>
                </c:pt>
                <c:pt idx="30414">
                  <c:v>2.4643137254901957</c:v>
                </c:pt>
                <c:pt idx="30415">
                  <c:v>2.4643137254901957</c:v>
                </c:pt>
                <c:pt idx="30416">
                  <c:v>2.4643137254901957</c:v>
                </c:pt>
                <c:pt idx="30417">
                  <c:v>2.4643137254901957</c:v>
                </c:pt>
                <c:pt idx="30418">
                  <c:v>2.4643137254901957</c:v>
                </c:pt>
                <c:pt idx="30419">
                  <c:v>2.4643137254901957</c:v>
                </c:pt>
                <c:pt idx="30420">
                  <c:v>2.4643137254901957</c:v>
                </c:pt>
                <c:pt idx="30421">
                  <c:v>2.4643137254901957</c:v>
                </c:pt>
                <c:pt idx="30422">
                  <c:v>2.4643137254901957</c:v>
                </c:pt>
                <c:pt idx="30423">
                  <c:v>2.4643137254901957</c:v>
                </c:pt>
                <c:pt idx="30424">
                  <c:v>2.4643137254901957</c:v>
                </c:pt>
                <c:pt idx="30425">
                  <c:v>2.4643137254901957</c:v>
                </c:pt>
                <c:pt idx="30426">
                  <c:v>2.4643137254901957</c:v>
                </c:pt>
                <c:pt idx="30427">
                  <c:v>2.4643137254901957</c:v>
                </c:pt>
                <c:pt idx="30428">
                  <c:v>2.4643137254901957</c:v>
                </c:pt>
                <c:pt idx="30429">
                  <c:v>2.4643137254901957</c:v>
                </c:pt>
                <c:pt idx="30430">
                  <c:v>2.4643137254901957</c:v>
                </c:pt>
                <c:pt idx="30431">
                  <c:v>2.4643137254901957</c:v>
                </c:pt>
                <c:pt idx="30432">
                  <c:v>2.4643137254901957</c:v>
                </c:pt>
                <c:pt idx="30433">
                  <c:v>2.4643137254901957</c:v>
                </c:pt>
                <c:pt idx="30434">
                  <c:v>2.4643137254901957</c:v>
                </c:pt>
                <c:pt idx="30435">
                  <c:v>2.4643137254901957</c:v>
                </c:pt>
                <c:pt idx="30436">
                  <c:v>2.4643137254901957</c:v>
                </c:pt>
                <c:pt idx="30437">
                  <c:v>2.4643137254901957</c:v>
                </c:pt>
                <c:pt idx="30438">
                  <c:v>2.4643137254901957</c:v>
                </c:pt>
                <c:pt idx="30439">
                  <c:v>2.4643137254901957</c:v>
                </c:pt>
                <c:pt idx="30440">
                  <c:v>2.4643137254901957</c:v>
                </c:pt>
                <c:pt idx="30441">
                  <c:v>2.4643137254901957</c:v>
                </c:pt>
                <c:pt idx="30442">
                  <c:v>2.4643137254901957</c:v>
                </c:pt>
                <c:pt idx="30443">
                  <c:v>2.4643137254901957</c:v>
                </c:pt>
                <c:pt idx="30444">
                  <c:v>2.4643137254901957</c:v>
                </c:pt>
                <c:pt idx="30445">
                  <c:v>2.4643137254901957</c:v>
                </c:pt>
                <c:pt idx="30446">
                  <c:v>2.4643137254901957</c:v>
                </c:pt>
                <c:pt idx="30447">
                  <c:v>2.4643137254901957</c:v>
                </c:pt>
                <c:pt idx="30448">
                  <c:v>2.4643137254901957</c:v>
                </c:pt>
                <c:pt idx="30449">
                  <c:v>2.4643137254901957</c:v>
                </c:pt>
                <c:pt idx="30450">
                  <c:v>2.4643137254901957</c:v>
                </c:pt>
                <c:pt idx="30451">
                  <c:v>2.4643137254901957</c:v>
                </c:pt>
                <c:pt idx="30452">
                  <c:v>2.4643137254901957</c:v>
                </c:pt>
                <c:pt idx="30453">
                  <c:v>2.4643137254901957</c:v>
                </c:pt>
                <c:pt idx="30454">
                  <c:v>2.4643137254901957</c:v>
                </c:pt>
                <c:pt idx="30455">
                  <c:v>2.4643137254901957</c:v>
                </c:pt>
                <c:pt idx="30456">
                  <c:v>2.4643137254901957</c:v>
                </c:pt>
                <c:pt idx="30457">
                  <c:v>2.4643137254901957</c:v>
                </c:pt>
                <c:pt idx="30458">
                  <c:v>2.4643137254901957</c:v>
                </c:pt>
                <c:pt idx="30459">
                  <c:v>2.4643137254901957</c:v>
                </c:pt>
                <c:pt idx="30460">
                  <c:v>2.4643137254901957</c:v>
                </c:pt>
                <c:pt idx="30461">
                  <c:v>2.4643137254901957</c:v>
                </c:pt>
                <c:pt idx="30462">
                  <c:v>2.4643137254901957</c:v>
                </c:pt>
                <c:pt idx="30463">
                  <c:v>2.4643137254901957</c:v>
                </c:pt>
                <c:pt idx="30464">
                  <c:v>2.4643137254901957</c:v>
                </c:pt>
                <c:pt idx="30465">
                  <c:v>2.4643137254901957</c:v>
                </c:pt>
                <c:pt idx="30466">
                  <c:v>2.4643137254901957</c:v>
                </c:pt>
                <c:pt idx="30467">
                  <c:v>2.4643137254901957</c:v>
                </c:pt>
                <c:pt idx="30468">
                  <c:v>2.4643137254901957</c:v>
                </c:pt>
                <c:pt idx="30469">
                  <c:v>2.4643137254901957</c:v>
                </c:pt>
                <c:pt idx="30470">
                  <c:v>2.4643137254901957</c:v>
                </c:pt>
                <c:pt idx="30471">
                  <c:v>2.4643137254901957</c:v>
                </c:pt>
                <c:pt idx="30472">
                  <c:v>2.4643137254901957</c:v>
                </c:pt>
                <c:pt idx="30473">
                  <c:v>2.4643137254901957</c:v>
                </c:pt>
                <c:pt idx="30474">
                  <c:v>2.4643137254901957</c:v>
                </c:pt>
                <c:pt idx="30475">
                  <c:v>2.4643137254901957</c:v>
                </c:pt>
                <c:pt idx="30476">
                  <c:v>2.4643137254901957</c:v>
                </c:pt>
                <c:pt idx="30477">
                  <c:v>2.4643137254901957</c:v>
                </c:pt>
                <c:pt idx="30478">
                  <c:v>2.4643137254901957</c:v>
                </c:pt>
                <c:pt idx="30479">
                  <c:v>2.4643137254901957</c:v>
                </c:pt>
                <c:pt idx="30480">
                  <c:v>2.4643137254901957</c:v>
                </c:pt>
                <c:pt idx="30481">
                  <c:v>2.4643137254901957</c:v>
                </c:pt>
                <c:pt idx="30482">
                  <c:v>2.4643137254901957</c:v>
                </c:pt>
                <c:pt idx="30483">
                  <c:v>2.4643137254901957</c:v>
                </c:pt>
                <c:pt idx="30484">
                  <c:v>2.4643137254901957</c:v>
                </c:pt>
                <c:pt idx="30485">
                  <c:v>2.4643137254901957</c:v>
                </c:pt>
                <c:pt idx="30486">
                  <c:v>2.4643137254901957</c:v>
                </c:pt>
                <c:pt idx="30487">
                  <c:v>2.4643137254901957</c:v>
                </c:pt>
                <c:pt idx="30488">
                  <c:v>2.4643137254901957</c:v>
                </c:pt>
                <c:pt idx="30489">
                  <c:v>2.4643137254901957</c:v>
                </c:pt>
                <c:pt idx="30490">
                  <c:v>2.4643137254901957</c:v>
                </c:pt>
                <c:pt idx="30491">
                  <c:v>2.4643137254901957</c:v>
                </c:pt>
                <c:pt idx="30492">
                  <c:v>2.4643137254901957</c:v>
                </c:pt>
                <c:pt idx="30493">
                  <c:v>2.4643137254901957</c:v>
                </c:pt>
                <c:pt idx="30494">
                  <c:v>2.4643137254901957</c:v>
                </c:pt>
                <c:pt idx="30495">
                  <c:v>2.4643137254901957</c:v>
                </c:pt>
                <c:pt idx="30496">
                  <c:v>2.4643137254901957</c:v>
                </c:pt>
                <c:pt idx="30497">
                  <c:v>2.4643137254901957</c:v>
                </c:pt>
                <c:pt idx="30498">
                  <c:v>2.4643137254901957</c:v>
                </c:pt>
                <c:pt idx="30499">
                  <c:v>2.4643137254901957</c:v>
                </c:pt>
                <c:pt idx="30500">
                  <c:v>2.4643137254901957</c:v>
                </c:pt>
                <c:pt idx="30501">
                  <c:v>2.4643137254901957</c:v>
                </c:pt>
                <c:pt idx="30502">
                  <c:v>2.4643137254901957</c:v>
                </c:pt>
                <c:pt idx="30503">
                  <c:v>2.4643137254901957</c:v>
                </c:pt>
                <c:pt idx="30504">
                  <c:v>2.4643137254901957</c:v>
                </c:pt>
                <c:pt idx="30505">
                  <c:v>2.4643137254901957</c:v>
                </c:pt>
                <c:pt idx="30506">
                  <c:v>2.4643137254901957</c:v>
                </c:pt>
                <c:pt idx="30507">
                  <c:v>2.4643137254901957</c:v>
                </c:pt>
                <c:pt idx="30508">
                  <c:v>2.4643137254901957</c:v>
                </c:pt>
                <c:pt idx="30509">
                  <c:v>2.4643137254901957</c:v>
                </c:pt>
                <c:pt idx="30510">
                  <c:v>2.4643137254901957</c:v>
                </c:pt>
                <c:pt idx="30511">
                  <c:v>2.4643137254901957</c:v>
                </c:pt>
                <c:pt idx="30512">
                  <c:v>2.4643137254901957</c:v>
                </c:pt>
                <c:pt idx="30513">
                  <c:v>2.4643137254901957</c:v>
                </c:pt>
                <c:pt idx="30514">
                  <c:v>2.4643137254901957</c:v>
                </c:pt>
                <c:pt idx="30515">
                  <c:v>2.4643137254901957</c:v>
                </c:pt>
                <c:pt idx="30516">
                  <c:v>2.4643137254901957</c:v>
                </c:pt>
                <c:pt idx="30517">
                  <c:v>2.4643137254901957</c:v>
                </c:pt>
                <c:pt idx="30518">
                  <c:v>2.4643137254901957</c:v>
                </c:pt>
                <c:pt idx="30519">
                  <c:v>2.4643137254901957</c:v>
                </c:pt>
                <c:pt idx="30520">
                  <c:v>2.4643137254901957</c:v>
                </c:pt>
                <c:pt idx="30521">
                  <c:v>2.4643137254901957</c:v>
                </c:pt>
                <c:pt idx="30522">
                  <c:v>2.4643137254901957</c:v>
                </c:pt>
                <c:pt idx="30523">
                  <c:v>2.4643137254901957</c:v>
                </c:pt>
                <c:pt idx="30524">
                  <c:v>2.4643137254901957</c:v>
                </c:pt>
                <c:pt idx="30525">
                  <c:v>2.4643137254901957</c:v>
                </c:pt>
                <c:pt idx="30526">
                  <c:v>2.4643137254901957</c:v>
                </c:pt>
                <c:pt idx="30527">
                  <c:v>2.4643137254901957</c:v>
                </c:pt>
                <c:pt idx="30528">
                  <c:v>2.4643137254901957</c:v>
                </c:pt>
                <c:pt idx="30529">
                  <c:v>2.4643137254901957</c:v>
                </c:pt>
                <c:pt idx="30530">
                  <c:v>2.4643137254901957</c:v>
                </c:pt>
                <c:pt idx="30531">
                  <c:v>2.4643137254901957</c:v>
                </c:pt>
                <c:pt idx="30532">
                  <c:v>2.4643137254901957</c:v>
                </c:pt>
                <c:pt idx="30533">
                  <c:v>2.4643137254901957</c:v>
                </c:pt>
                <c:pt idx="30534">
                  <c:v>2.4643137254901957</c:v>
                </c:pt>
                <c:pt idx="30535">
                  <c:v>2.4643137254901957</c:v>
                </c:pt>
                <c:pt idx="30536">
                  <c:v>2.4643137254901957</c:v>
                </c:pt>
                <c:pt idx="30537">
                  <c:v>2.4643137254901957</c:v>
                </c:pt>
                <c:pt idx="30538">
                  <c:v>2.4643137254901957</c:v>
                </c:pt>
                <c:pt idx="30539">
                  <c:v>2.4643137254901957</c:v>
                </c:pt>
                <c:pt idx="30540">
                  <c:v>2.4643137254901957</c:v>
                </c:pt>
                <c:pt idx="30541">
                  <c:v>2.4643137254901957</c:v>
                </c:pt>
                <c:pt idx="30542">
                  <c:v>2.4643137254901957</c:v>
                </c:pt>
                <c:pt idx="30543">
                  <c:v>2.4643137254901957</c:v>
                </c:pt>
                <c:pt idx="30544">
                  <c:v>2.4643137254901957</c:v>
                </c:pt>
                <c:pt idx="30545">
                  <c:v>2.4643137254901957</c:v>
                </c:pt>
                <c:pt idx="30546">
                  <c:v>2.4643137254901957</c:v>
                </c:pt>
                <c:pt idx="30547">
                  <c:v>2.4643137254901957</c:v>
                </c:pt>
                <c:pt idx="30548">
                  <c:v>2.4643137254901957</c:v>
                </c:pt>
                <c:pt idx="30549">
                  <c:v>2.4643137254901957</c:v>
                </c:pt>
                <c:pt idx="30550">
                  <c:v>2.4643137254901957</c:v>
                </c:pt>
                <c:pt idx="30551">
                  <c:v>2.4643137254901957</c:v>
                </c:pt>
                <c:pt idx="30552">
                  <c:v>2.4643137254901957</c:v>
                </c:pt>
                <c:pt idx="30553">
                  <c:v>2.4643137254901957</c:v>
                </c:pt>
                <c:pt idx="30554">
                  <c:v>2.4643137254901957</c:v>
                </c:pt>
                <c:pt idx="30555">
                  <c:v>2.4643137254901957</c:v>
                </c:pt>
                <c:pt idx="30556">
                  <c:v>2.4643137254901957</c:v>
                </c:pt>
                <c:pt idx="30557">
                  <c:v>2.4643137254901957</c:v>
                </c:pt>
                <c:pt idx="30558">
                  <c:v>2.4643137254901957</c:v>
                </c:pt>
                <c:pt idx="30559">
                  <c:v>2.4643137254901957</c:v>
                </c:pt>
                <c:pt idx="30560">
                  <c:v>2.4643137254901957</c:v>
                </c:pt>
                <c:pt idx="30561">
                  <c:v>2.4643137254901957</c:v>
                </c:pt>
                <c:pt idx="30562">
                  <c:v>2.4643137254901957</c:v>
                </c:pt>
                <c:pt idx="30563">
                  <c:v>2.4643137254901957</c:v>
                </c:pt>
                <c:pt idx="30564">
                  <c:v>2.4643137254901957</c:v>
                </c:pt>
                <c:pt idx="30565">
                  <c:v>2.4643137254901957</c:v>
                </c:pt>
                <c:pt idx="30566">
                  <c:v>2.4643137254901957</c:v>
                </c:pt>
                <c:pt idx="30567">
                  <c:v>2.4643137254901957</c:v>
                </c:pt>
                <c:pt idx="30568">
                  <c:v>2.4643137254901957</c:v>
                </c:pt>
                <c:pt idx="30569">
                  <c:v>2.4643137254901957</c:v>
                </c:pt>
                <c:pt idx="30570">
                  <c:v>2.4643137254901957</c:v>
                </c:pt>
                <c:pt idx="30571">
                  <c:v>2.4643137254901957</c:v>
                </c:pt>
                <c:pt idx="30572">
                  <c:v>2.4643137254901957</c:v>
                </c:pt>
                <c:pt idx="30573">
                  <c:v>2.4643137254901957</c:v>
                </c:pt>
                <c:pt idx="30574">
                  <c:v>2.4643137254901957</c:v>
                </c:pt>
                <c:pt idx="30575">
                  <c:v>2.4643137254901957</c:v>
                </c:pt>
                <c:pt idx="30576">
                  <c:v>2.4643137254901957</c:v>
                </c:pt>
                <c:pt idx="30577">
                  <c:v>2.4643137254901957</c:v>
                </c:pt>
                <c:pt idx="30578">
                  <c:v>2.4643137254901957</c:v>
                </c:pt>
                <c:pt idx="30579">
                  <c:v>2.4643137254901957</c:v>
                </c:pt>
                <c:pt idx="30580">
                  <c:v>2.4643137254901957</c:v>
                </c:pt>
                <c:pt idx="30581">
                  <c:v>2.4643137254901957</c:v>
                </c:pt>
                <c:pt idx="30582">
                  <c:v>2.4643137254901957</c:v>
                </c:pt>
                <c:pt idx="30583">
                  <c:v>2.4643137254901957</c:v>
                </c:pt>
                <c:pt idx="30584">
                  <c:v>2.4643137254901957</c:v>
                </c:pt>
                <c:pt idx="30585">
                  <c:v>2.4643137254901957</c:v>
                </c:pt>
                <c:pt idx="30586">
                  <c:v>2.4643137254901957</c:v>
                </c:pt>
                <c:pt idx="30587">
                  <c:v>2.4643137254901957</c:v>
                </c:pt>
                <c:pt idx="30588">
                  <c:v>2.4643137254901957</c:v>
                </c:pt>
                <c:pt idx="30589">
                  <c:v>2.4643137254901957</c:v>
                </c:pt>
                <c:pt idx="30590">
                  <c:v>2.4643137254901957</c:v>
                </c:pt>
                <c:pt idx="30591">
                  <c:v>2.4643137254901957</c:v>
                </c:pt>
                <c:pt idx="30592">
                  <c:v>2.4643137254901957</c:v>
                </c:pt>
                <c:pt idx="30593">
                  <c:v>2.4643137254901957</c:v>
                </c:pt>
                <c:pt idx="30594">
                  <c:v>2.4643137254901957</c:v>
                </c:pt>
                <c:pt idx="30595">
                  <c:v>2.4643137254901957</c:v>
                </c:pt>
                <c:pt idx="30596">
                  <c:v>2.4643137254901957</c:v>
                </c:pt>
                <c:pt idx="30597">
                  <c:v>2.4643137254901957</c:v>
                </c:pt>
                <c:pt idx="30598">
                  <c:v>2.4643137254901957</c:v>
                </c:pt>
                <c:pt idx="30599">
                  <c:v>2.4643137254901957</c:v>
                </c:pt>
                <c:pt idx="30600">
                  <c:v>2.4643137254901957</c:v>
                </c:pt>
                <c:pt idx="30601">
                  <c:v>2.4643137254901957</c:v>
                </c:pt>
                <c:pt idx="30602">
                  <c:v>2.4643137254901957</c:v>
                </c:pt>
                <c:pt idx="30603">
                  <c:v>2.4643137254901957</c:v>
                </c:pt>
                <c:pt idx="30604">
                  <c:v>2.4643137254901957</c:v>
                </c:pt>
                <c:pt idx="30605">
                  <c:v>2.4643137254901957</c:v>
                </c:pt>
                <c:pt idx="30606">
                  <c:v>2.4643137254901957</c:v>
                </c:pt>
                <c:pt idx="30607">
                  <c:v>2.4643137254901957</c:v>
                </c:pt>
                <c:pt idx="30608">
                  <c:v>2.4643137254901957</c:v>
                </c:pt>
                <c:pt idx="30609">
                  <c:v>2.4643137254901957</c:v>
                </c:pt>
                <c:pt idx="30610">
                  <c:v>2.4643137254901957</c:v>
                </c:pt>
                <c:pt idx="30611">
                  <c:v>2.4643137254901957</c:v>
                </c:pt>
                <c:pt idx="30612">
                  <c:v>2.4643137254901957</c:v>
                </c:pt>
                <c:pt idx="30613">
                  <c:v>2.4643137254901957</c:v>
                </c:pt>
                <c:pt idx="30614">
                  <c:v>2.4643137254901957</c:v>
                </c:pt>
                <c:pt idx="30615">
                  <c:v>2.4643137254901957</c:v>
                </c:pt>
                <c:pt idx="30616">
                  <c:v>2.4643137254901957</c:v>
                </c:pt>
                <c:pt idx="30617">
                  <c:v>2.4643137254901957</c:v>
                </c:pt>
                <c:pt idx="30618">
                  <c:v>2.4643137254901957</c:v>
                </c:pt>
                <c:pt idx="30619">
                  <c:v>2.4643137254901957</c:v>
                </c:pt>
                <c:pt idx="30620">
                  <c:v>2.4643137254901957</c:v>
                </c:pt>
                <c:pt idx="30621">
                  <c:v>2.4643137254901957</c:v>
                </c:pt>
                <c:pt idx="30622">
                  <c:v>2.4643137254901957</c:v>
                </c:pt>
                <c:pt idx="30623">
                  <c:v>2.4643137254901957</c:v>
                </c:pt>
                <c:pt idx="30624">
                  <c:v>2.4643137254901957</c:v>
                </c:pt>
                <c:pt idx="30625">
                  <c:v>2.4643137254901957</c:v>
                </c:pt>
                <c:pt idx="30626">
                  <c:v>2.4643137254901957</c:v>
                </c:pt>
                <c:pt idx="30627">
                  <c:v>2.4643137254901957</c:v>
                </c:pt>
                <c:pt idx="30628">
                  <c:v>2.4643137254901957</c:v>
                </c:pt>
                <c:pt idx="30629">
                  <c:v>2.4643137254901957</c:v>
                </c:pt>
                <c:pt idx="30630">
                  <c:v>2.4643137254901957</c:v>
                </c:pt>
                <c:pt idx="30631">
                  <c:v>2.4643137254901957</c:v>
                </c:pt>
                <c:pt idx="30632">
                  <c:v>2.4643137254901957</c:v>
                </c:pt>
                <c:pt idx="30633">
                  <c:v>2.4643137254901957</c:v>
                </c:pt>
                <c:pt idx="30634">
                  <c:v>2.4643137254901957</c:v>
                </c:pt>
                <c:pt idx="30635">
                  <c:v>2.4643137254901957</c:v>
                </c:pt>
                <c:pt idx="30636">
                  <c:v>2.4643137254901957</c:v>
                </c:pt>
                <c:pt idx="30637">
                  <c:v>2.4643137254901957</c:v>
                </c:pt>
                <c:pt idx="30638">
                  <c:v>2.4643137254901957</c:v>
                </c:pt>
                <c:pt idx="30639">
                  <c:v>2.4643137254901957</c:v>
                </c:pt>
                <c:pt idx="30640">
                  <c:v>2.4643137254901957</c:v>
                </c:pt>
                <c:pt idx="30641">
                  <c:v>2.4643137254901957</c:v>
                </c:pt>
                <c:pt idx="30642">
                  <c:v>2.4643137254901957</c:v>
                </c:pt>
                <c:pt idx="30643">
                  <c:v>2.4643137254901957</c:v>
                </c:pt>
                <c:pt idx="30644">
                  <c:v>2.4643137254901957</c:v>
                </c:pt>
                <c:pt idx="30645">
                  <c:v>2.4643137254901957</c:v>
                </c:pt>
                <c:pt idx="30646">
                  <c:v>2.4643137254901957</c:v>
                </c:pt>
                <c:pt idx="30647">
                  <c:v>2.4643137254901957</c:v>
                </c:pt>
                <c:pt idx="30648">
                  <c:v>2.4643137254901957</c:v>
                </c:pt>
                <c:pt idx="30649">
                  <c:v>2.4643137254901957</c:v>
                </c:pt>
                <c:pt idx="30650">
                  <c:v>2.4643137254901957</c:v>
                </c:pt>
                <c:pt idx="30651">
                  <c:v>2.4643137254901957</c:v>
                </c:pt>
                <c:pt idx="30652">
                  <c:v>2.4643137254901957</c:v>
                </c:pt>
                <c:pt idx="30653">
                  <c:v>2.4643137254901957</c:v>
                </c:pt>
                <c:pt idx="30654">
                  <c:v>2.4643137254901957</c:v>
                </c:pt>
                <c:pt idx="30655">
                  <c:v>2.4643137254901957</c:v>
                </c:pt>
                <c:pt idx="30656">
                  <c:v>2.4643137254901957</c:v>
                </c:pt>
                <c:pt idx="30657">
                  <c:v>2.4643137254901957</c:v>
                </c:pt>
                <c:pt idx="30658">
                  <c:v>2.4643137254901957</c:v>
                </c:pt>
                <c:pt idx="30659">
                  <c:v>2.4643137254901957</c:v>
                </c:pt>
                <c:pt idx="30660">
                  <c:v>2.4643137254901957</c:v>
                </c:pt>
                <c:pt idx="30661">
                  <c:v>2.4643137254901957</c:v>
                </c:pt>
                <c:pt idx="30662">
                  <c:v>2.4643137254901957</c:v>
                </c:pt>
                <c:pt idx="30663">
                  <c:v>2.4643137254901957</c:v>
                </c:pt>
                <c:pt idx="30664">
                  <c:v>2.4643137254901957</c:v>
                </c:pt>
                <c:pt idx="30665">
                  <c:v>2.4643137254901957</c:v>
                </c:pt>
                <c:pt idx="30666">
                  <c:v>2.4643137254901957</c:v>
                </c:pt>
                <c:pt idx="30667">
                  <c:v>2.4643137254901957</c:v>
                </c:pt>
                <c:pt idx="30668">
                  <c:v>2.4643137254901957</c:v>
                </c:pt>
                <c:pt idx="30669">
                  <c:v>2.4643137254901957</c:v>
                </c:pt>
                <c:pt idx="30670">
                  <c:v>2.4643137254901957</c:v>
                </c:pt>
                <c:pt idx="30671">
                  <c:v>2.4643137254901957</c:v>
                </c:pt>
                <c:pt idx="30672">
                  <c:v>2.4643137254901957</c:v>
                </c:pt>
                <c:pt idx="30673">
                  <c:v>2.4643137254901957</c:v>
                </c:pt>
                <c:pt idx="30674">
                  <c:v>2.4643137254901957</c:v>
                </c:pt>
                <c:pt idx="30675">
                  <c:v>2.4643137254901957</c:v>
                </c:pt>
                <c:pt idx="30676">
                  <c:v>2.4643137254901957</c:v>
                </c:pt>
                <c:pt idx="30677">
                  <c:v>2.4643137254901957</c:v>
                </c:pt>
                <c:pt idx="30678">
                  <c:v>2.4643137254901957</c:v>
                </c:pt>
                <c:pt idx="30679">
                  <c:v>2.4643137254901957</c:v>
                </c:pt>
                <c:pt idx="30680">
                  <c:v>2.4643137254901957</c:v>
                </c:pt>
                <c:pt idx="30681">
                  <c:v>2.4643137254901957</c:v>
                </c:pt>
                <c:pt idx="30682">
                  <c:v>2.4643137254901957</c:v>
                </c:pt>
                <c:pt idx="30683">
                  <c:v>2.4643137254901957</c:v>
                </c:pt>
                <c:pt idx="30684">
                  <c:v>2.4643137254901957</c:v>
                </c:pt>
                <c:pt idx="30685">
                  <c:v>2.4643137254901957</c:v>
                </c:pt>
                <c:pt idx="30686">
                  <c:v>2.4643137254901957</c:v>
                </c:pt>
                <c:pt idx="30687">
                  <c:v>2.4643137254901957</c:v>
                </c:pt>
                <c:pt idx="30688">
                  <c:v>2.4643137254901957</c:v>
                </c:pt>
                <c:pt idx="30689">
                  <c:v>2.4643137254901957</c:v>
                </c:pt>
                <c:pt idx="30690">
                  <c:v>2.4643137254901957</c:v>
                </c:pt>
                <c:pt idx="30691">
                  <c:v>2.4643137254901957</c:v>
                </c:pt>
                <c:pt idx="30692">
                  <c:v>2.4643137254901957</c:v>
                </c:pt>
                <c:pt idx="30693">
                  <c:v>2.4643137254901957</c:v>
                </c:pt>
                <c:pt idx="30694">
                  <c:v>2.4643137254901957</c:v>
                </c:pt>
                <c:pt idx="30695">
                  <c:v>2.4643137254901957</c:v>
                </c:pt>
                <c:pt idx="30696">
                  <c:v>2.4643137254901957</c:v>
                </c:pt>
                <c:pt idx="30697">
                  <c:v>2.4643137254901957</c:v>
                </c:pt>
                <c:pt idx="30698">
                  <c:v>2.4643137254901957</c:v>
                </c:pt>
                <c:pt idx="30699">
                  <c:v>2.4643137254901957</c:v>
                </c:pt>
                <c:pt idx="30700">
                  <c:v>2.4643137254901957</c:v>
                </c:pt>
                <c:pt idx="30701">
                  <c:v>2.4643137254901957</c:v>
                </c:pt>
                <c:pt idx="30702">
                  <c:v>2.4643137254901957</c:v>
                </c:pt>
                <c:pt idx="30703">
                  <c:v>2.4643137254901957</c:v>
                </c:pt>
                <c:pt idx="30704">
                  <c:v>2.4643137254901957</c:v>
                </c:pt>
                <c:pt idx="30705">
                  <c:v>2.4643137254901957</c:v>
                </c:pt>
                <c:pt idx="30706">
                  <c:v>2.4643137254901957</c:v>
                </c:pt>
                <c:pt idx="30707">
                  <c:v>2.4643137254901957</c:v>
                </c:pt>
                <c:pt idx="30708">
                  <c:v>2.4643137254901957</c:v>
                </c:pt>
                <c:pt idx="30709">
                  <c:v>2.4643137254901957</c:v>
                </c:pt>
                <c:pt idx="30710">
                  <c:v>2.4643137254901957</c:v>
                </c:pt>
                <c:pt idx="30711">
                  <c:v>2.4643137254901957</c:v>
                </c:pt>
                <c:pt idx="30712">
                  <c:v>2.4643137254901957</c:v>
                </c:pt>
                <c:pt idx="30713">
                  <c:v>2.4643137254901957</c:v>
                </c:pt>
                <c:pt idx="30714">
                  <c:v>2.4643137254901957</c:v>
                </c:pt>
                <c:pt idx="30715">
                  <c:v>2.4643137254901957</c:v>
                </c:pt>
                <c:pt idx="30716">
                  <c:v>2.4643137254901957</c:v>
                </c:pt>
                <c:pt idx="30717">
                  <c:v>2.4643137254901957</c:v>
                </c:pt>
                <c:pt idx="30718">
                  <c:v>2.4643137254901957</c:v>
                </c:pt>
                <c:pt idx="30719">
                  <c:v>2.4643137254901957</c:v>
                </c:pt>
                <c:pt idx="30720">
                  <c:v>2.4643137254901957</c:v>
                </c:pt>
                <c:pt idx="30721">
                  <c:v>2.4643137254901957</c:v>
                </c:pt>
                <c:pt idx="30722">
                  <c:v>2.4643137254901957</c:v>
                </c:pt>
                <c:pt idx="30723">
                  <c:v>2.4643137254901957</c:v>
                </c:pt>
                <c:pt idx="30724">
                  <c:v>2.4643137254901957</c:v>
                </c:pt>
                <c:pt idx="30725">
                  <c:v>2.4643137254901957</c:v>
                </c:pt>
                <c:pt idx="30726">
                  <c:v>2.4643137254901957</c:v>
                </c:pt>
                <c:pt idx="30727">
                  <c:v>2.4643137254901957</c:v>
                </c:pt>
                <c:pt idx="30728">
                  <c:v>2.4643137254901957</c:v>
                </c:pt>
                <c:pt idx="30729">
                  <c:v>2.4643137254901957</c:v>
                </c:pt>
                <c:pt idx="30730">
                  <c:v>2.4643137254901957</c:v>
                </c:pt>
                <c:pt idx="30731">
                  <c:v>2.4643137254901957</c:v>
                </c:pt>
                <c:pt idx="30732">
                  <c:v>2.4643137254901957</c:v>
                </c:pt>
                <c:pt idx="30733">
                  <c:v>2.4643137254901957</c:v>
                </c:pt>
                <c:pt idx="30734">
                  <c:v>2.4643137254901957</c:v>
                </c:pt>
                <c:pt idx="30735">
                  <c:v>2.4643137254901957</c:v>
                </c:pt>
                <c:pt idx="30736">
                  <c:v>2.4643137254901957</c:v>
                </c:pt>
                <c:pt idx="30737">
                  <c:v>2.4643137254901957</c:v>
                </c:pt>
                <c:pt idx="30738">
                  <c:v>2.4643137254901957</c:v>
                </c:pt>
                <c:pt idx="30739">
                  <c:v>2.4643137254901957</c:v>
                </c:pt>
                <c:pt idx="30740">
                  <c:v>2.4643137254901957</c:v>
                </c:pt>
                <c:pt idx="30741">
                  <c:v>2.4643137254901957</c:v>
                </c:pt>
                <c:pt idx="30742">
                  <c:v>2.4643137254901957</c:v>
                </c:pt>
                <c:pt idx="30743">
                  <c:v>2.4643137254901957</c:v>
                </c:pt>
                <c:pt idx="30744">
                  <c:v>2.4643137254901957</c:v>
                </c:pt>
                <c:pt idx="30745">
                  <c:v>2.4643137254901957</c:v>
                </c:pt>
                <c:pt idx="30746">
                  <c:v>2.4643137254901957</c:v>
                </c:pt>
                <c:pt idx="30747">
                  <c:v>2.4643137254901957</c:v>
                </c:pt>
                <c:pt idx="30748">
                  <c:v>2.4643137254901957</c:v>
                </c:pt>
                <c:pt idx="30749">
                  <c:v>2.4643137254901957</c:v>
                </c:pt>
                <c:pt idx="30750">
                  <c:v>2.4643137254901957</c:v>
                </c:pt>
                <c:pt idx="30751">
                  <c:v>2.4643137254901957</c:v>
                </c:pt>
                <c:pt idx="30752">
                  <c:v>2.4643137254901957</c:v>
                </c:pt>
                <c:pt idx="30753">
                  <c:v>2.4643137254901957</c:v>
                </c:pt>
                <c:pt idx="30754">
                  <c:v>2.4643137254901957</c:v>
                </c:pt>
                <c:pt idx="30755">
                  <c:v>2.4643137254901957</c:v>
                </c:pt>
                <c:pt idx="30756">
                  <c:v>2.4643137254901957</c:v>
                </c:pt>
                <c:pt idx="30757">
                  <c:v>2.4643137254901957</c:v>
                </c:pt>
                <c:pt idx="30758">
                  <c:v>2.4643137254901957</c:v>
                </c:pt>
                <c:pt idx="30759">
                  <c:v>2.4643137254901957</c:v>
                </c:pt>
                <c:pt idx="30760">
                  <c:v>2.4643137254901957</c:v>
                </c:pt>
                <c:pt idx="30761">
                  <c:v>2.4643137254901957</c:v>
                </c:pt>
                <c:pt idx="30762">
                  <c:v>2.4643137254901957</c:v>
                </c:pt>
                <c:pt idx="30763">
                  <c:v>2.4643137254901957</c:v>
                </c:pt>
                <c:pt idx="30764">
                  <c:v>2.4643137254901957</c:v>
                </c:pt>
                <c:pt idx="30765">
                  <c:v>2.4643137254901957</c:v>
                </c:pt>
                <c:pt idx="30766">
                  <c:v>2.4643137254901957</c:v>
                </c:pt>
                <c:pt idx="30767">
                  <c:v>2.4643137254901957</c:v>
                </c:pt>
                <c:pt idx="30768">
                  <c:v>2.4643137254901957</c:v>
                </c:pt>
                <c:pt idx="30769">
                  <c:v>2.4643137254901957</c:v>
                </c:pt>
                <c:pt idx="30770">
                  <c:v>2.4643137254901957</c:v>
                </c:pt>
                <c:pt idx="30771">
                  <c:v>2.4643137254901957</c:v>
                </c:pt>
                <c:pt idx="30772">
                  <c:v>2.4643137254901957</c:v>
                </c:pt>
                <c:pt idx="30773">
                  <c:v>2.4643137254901957</c:v>
                </c:pt>
                <c:pt idx="30774">
                  <c:v>2.4643137254901957</c:v>
                </c:pt>
                <c:pt idx="30775">
                  <c:v>2.4643137254901957</c:v>
                </c:pt>
                <c:pt idx="30776">
                  <c:v>2.4643137254901957</c:v>
                </c:pt>
                <c:pt idx="30777">
                  <c:v>2.4643137254901957</c:v>
                </c:pt>
                <c:pt idx="30778">
                  <c:v>2.4643137254901957</c:v>
                </c:pt>
                <c:pt idx="30779">
                  <c:v>2.4643137254901957</c:v>
                </c:pt>
                <c:pt idx="30780">
                  <c:v>2.4643137254901957</c:v>
                </c:pt>
                <c:pt idx="30781">
                  <c:v>2.4643137254901957</c:v>
                </c:pt>
                <c:pt idx="30782">
                  <c:v>2.4643137254901957</c:v>
                </c:pt>
                <c:pt idx="30783">
                  <c:v>2.4643137254901957</c:v>
                </c:pt>
                <c:pt idx="30784">
                  <c:v>2.4643137254901957</c:v>
                </c:pt>
                <c:pt idx="30785">
                  <c:v>2.4643137254901957</c:v>
                </c:pt>
                <c:pt idx="30786">
                  <c:v>2.4643137254901957</c:v>
                </c:pt>
                <c:pt idx="30787">
                  <c:v>2.4643137254901957</c:v>
                </c:pt>
                <c:pt idx="30788">
                  <c:v>2.4643137254901957</c:v>
                </c:pt>
                <c:pt idx="30789">
                  <c:v>2.4643137254901957</c:v>
                </c:pt>
                <c:pt idx="30790">
                  <c:v>2.4643137254901957</c:v>
                </c:pt>
                <c:pt idx="30791">
                  <c:v>2.4643137254901957</c:v>
                </c:pt>
                <c:pt idx="30792">
                  <c:v>2.4643137254901957</c:v>
                </c:pt>
                <c:pt idx="30793">
                  <c:v>2.4643137254901957</c:v>
                </c:pt>
                <c:pt idx="30794">
                  <c:v>2.4643137254901957</c:v>
                </c:pt>
                <c:pt idx="30795">
                  <c:v>2.4643137254901957</c:v>
                </c:pt>
                <c:pt idx="30796">
                  <c:v>2.4643137254901957</c:v>
                </c:pt>
                <c:pt idx="30797">
                  <c:v>2.4643137254901957</c:v>
                </c:pt>
                <c:pt idx="30798">
                  <c:v>2.4643137254901957</c:v>
                </c:pt>
                <c:pt idx="30799">
                  <c:v>2.4643137254901957</c:v>
                </c:pt>
                <c:pt idx="30800">
                  <c:v>2.4643137254901957</c:v>
                </c:pt>
                <c:pt idx="30801">
                  <c:v>2.4643137254901957</c:v>
                </c:pt>
                <c:pt idx="30802">
                  <c:v>2.4643137254901957</c:v>
                </c:pt>
                <c:pt idx="30803">
                  <c:v>2.4643137254901957</c:v>
                </c:pt>
                <c:pt idx="30804">
                  <c:v>2.4643137254901957</c:v>
                </c:pt>
                <c:pt idx="30805">
                  <c:v>2.4643137254901957</c:v>
                </c:pt>
                <c:pt idx="30806">
                  <c:v>2.4643137254901957</c:v>
                </c:pt>
                <c:pt idx="30807">
                  <c:v>2.4643137254901957</c:v>
                </c:pt>
                <c:pt idx="30808">
                  <c:v>2.4643137254901957</c:v>
                </c:pt>
                <c:pt idx="30809">
                  <c:v>2.4643137254901957</c:v>
                </c:pt>
                <c:pt idx="30810">
                  <c:v>2.4643137254901957</c:v>
                </c:pt>
                <c:pt idx="30811">
                  <c:v>2.4643137254901957</c:v>
                </c:pt>
                <c:pt idx="30812">
                  <c:v>2.4643137254901957</c:v>
                </c:pt>
                <c:pt idx="30813">
                  <c:v>2.4643137254901957</c:v>
                </c:pt>
                <c:pt idx="30814">
                  <c:v>2.4643137254901957</c:v>
                </c:pt>
                <c:pt idx="30815">
                  <c:v>2.4643137254901957</c:v>
                </c:pt>
                <c:pt idx="30816">
                  <c:v>2.4643137254901957</c:v>
                </c:pt>
                <c:pt idx="30817">
                  <c:v>2.4643137254901957</c:v>
                </c:pt>
                <c:pt idx="30818">
                  <c:v>2.4643137254901957</c:v>
                </c:pt>
                <c:pt idx="30819">
                  <c:v>2.4643137254901957</c:v>
                </c:pt>
                <c:pt idx="30820">
                  <c:v>2.4643137254901957</c:v>
                </c:pt>
                <c:pt idx="30821">
                  <c:v>2.4643137254901957</c:v>
                </c:pt>
                <c:pt idx="30822">
                  <c:v>2.4643137254901957</c:v>
                </c:pt>
                <c:pt idx="30823">
                  <c:v>2.4643137254901957</c:v>
                </c:pt>
                <c:pt idx="30824">
                  <c:v>2.4643137254901957</c:v>
                </c:pt>
                <c:pt idx="30825">
                  <c:v>2.4643137254901957</c:v>
                </c:pt>
                <c:pt idx="30826">
                  <c:v>2.4643137254901957</c:v>
                </c:pt>
                <c:pt idx="30827">
                  <c:v>2.4643137254901957</c:v>
                </c:pt>
                <c:pt idx="30828">
                  <c:v>2.4643137254901957</c:v>
                </c:pt>
                <c:pt idx="30829">
                  <c:v>2.4643137254901957</c:v>
                </c:pt>
                <c:pt idx="30830">
                  <c:v>2.4643137254901957</c:v>
                </c:pt>
                <c:pt idx="30831">
                  <c:v>2.4643137254901957</c:v>
                </c:pt>
                <c:pt idx="30832">
                  <c:v>2.4643137254901957</c:v>
                </c:pt>
                <c:pt idx="30833">
                  <c:v>2.4643137254901957</c:v>
                </c:pt>
                <c:pt idx="30834">
                  <c:v>2.4643137254901957</c:v>
                </c:pt>
                <c:pt idx="30835">
                  <c:v>2.4643137254901957</c:v>
                </c:pt>
                <c:pt idx="30836">
                  <c:v>2.4643137254901957</c:v>
                </c:pt>
                <c:pt idx="30837">
                  <c:v>2.4643137254901957</c:v>
                </c:pt>
                <c:pt idx="30838">
                  <c:v>2.4643137254901957</c:v>
                </c:pt>
                <c:pt idx="30839">
                  <c:v>2.4643137254901957</c:v>
                </c:pt>
                <c:pt idx="30840">
                  <c:v>2.4643137254901957</c:v>
                </c:pt>
                <c:pt idx="30841">
                  <c:v>2.4643137254901957</c:v>
                </c:pt>
                <c:pt idx="30842">
                  <c:v>2.4643137254901957</c:v>
                </c:pt>
                <c:pt idx="30843">
                  <c:v>2.4643137254901957</c:v>
                </c:pt>
                <c:pt idx="30844">
                  <c:v>2.4643137254901957</c:v>
                </c:pt>
                <c:pt idx="30845">
                  <c:v>2.4643137254901957</c:v>
                </c:pt>
                <c:pt idx="30846">
                  <c:v>2.4643137254901957</c:v>
                </c:pt>
                <c:pt idx="30847">
                  <c:v>2.4643137254901957</c:v>
                </c:pt>
                <c:pt idx="30848">
                  <c:v>2.4643137254901957</c:v>
                </c:pt>
                <c:pt idx="30849">
                  <c:v>2.4643137254901957</c:v>
                </c:pt>
                <c:pt idx="30850">
                  <c:v>2.4643137254901957</c:v>
                </c:pt>
                <c:pt idx="30851">
                  <c:v>2.4643137254901957</c:v>
                </c:pt>
                <c:pt idx="30852">
                  <c:v>2.4643137254901957</c:v>
                </c:pt>
                <c:pt idx="30853">
                  <c:v>2.4643137254901957</c:v>
                </c:pt>
                <c:pt idx="30854">
                  <c:v>2.4643137254901957</c:v>
                </c:pt>
                <c:pt idx="30855">
                  <c:v>2.4643137254901957</c:v>
                </c:pt>
                <c:pt idx="30856">
                  <c:v>2.4643137254901957</c:v>
                </c:pt>
                <c:pt idx="30857">
                  <c:v>2.4643137254901957</c:v>
                </c:pt>
                <c:pt idx="30858">
                  <c:v>2.4643137254901957</c:v>
                </c:pt>
                <c:pt idx="30859">
                  <c:v>2.4643137254901957</c:v>
                </c:pt>
                <c:pt idx="30860">
                  <c:v>2.4643137254901957</c:v>
                </c:pt>
                <c:pt idx="30861">
                  <c:v>2.4643137254901957</c:v>
                </c:pt>
                <c:pt idx="30862">
                  <c:v>2.4643137254901957</c:v>
                </c:pt>
                <c:pt idx="30863">
                  <c:v>2.4643137254901957</c:v>
                </c:pt>
                <c:pt idx="30864">
                  <c:v>2.4643137254901957</c:v>
                </c:pt>
                <c:pt idx="30865">
                  <c:v>2.4643137254901957</c:v>
                </c:pt>
                <c:pt idx="30866">
                  <c:v>2.4643137254901957</c:v>
                </c:pt>
                <c:pt idx="30867">
                  <c:v>2.4643137254901957</c:v>
                </c:pt>
                <c:pt idx="30868">
                  <c:v>2.4643137254901957</c:v>
                </c:pt>
                <c:pt idx="30869">
                  <c:v>2.4643137254901957</c:v>
                </c:pt>
                <c:pt idx="30870">
                  <c:v>2.4643137254901957</c:v>
                </c:pt>
                <c:pt idx="30871">
                  <c:v>2.4643137254901957</c:v>
                </c:pt>
                <c:pt idx="30872">
                  <c:v>2.4643137254901957</c:v>
                </c:pt>
                <c:pt idx="30873">
                  <c:v>2.4643137254901957</c:v>
                </c:pt>
                <c:pt idx="30874">
                  <c:v>2.4643137254901957</c:v>
                </c:pt>
                <c:pt idx="30875">
                  <c:v>2.4643137254901957</c:v>
                </c:pt>
                <c:pt idx="30876">
                  <c:v>2.4643137254901957</c:v>
                </c:pt>
                <c:pt idx="30877">
                  <c:v>2.4643137254901957</c:v>
                </c:pt>
                <c:pt idx="30878">
                  <c:v>2.4643137254901957</c:v>
                </c:pt>
                <c:pt idx="30879">
                  <c:v>2.4643137254901957</c:v>
                </c:pt>
                <c:pt idx="30880">
                  <c:v>2.4643137254901957</c:v>
                </c:pt>
                <c:pt idx="30881">
                  <c:v>2.4643137254901957</c:v>
                </c:pt>
                <c:pt idx="30882">
                  <c:v>2.4643137254901957</c:v>
                </c:pt>
                <c:pt idx="30883">
                  <c:v>2.4643137254901957</c:v>
                </c:pt>
                <c:pt idx="30884">
                  <c:v>2.4643137254901957</c:v>
                </c:pt>
                <c:pt idx="30885">
                  <c:v>2.4643137254901957</c:v>
                </c:pt>
                <c:pt idx="30886">
                  <c:v>2.4643137254901957</c:v>
                </c:pt>
                <c:pt idx="30887">
                  <c:v>2.4643137254901957</c:v>
                </c:pt>
                <c:pt idx="30888">
                  <c:v>2.4643137254901957</c:v>
                </c:pt>
                <c:pt idx="30889">
                  <c:v>2.4643137254901957</c:v>
                </c:pt>
                <c:pt idx="30890">
                  <c:v>2.4643137254901957</c:v>
                </c:pt>
                <c:pt idx="30891">
                  <c:v>2.4643137254901957</c:v>
                </c:pt>
                <c:pt idx="30892">
                  <c:v>2.4643137254901957</c:v>
                </c:pt>
                <c:pt idx="30893">
                  <c:v>2.4643137254901957</c:v>
                </c:pt>
                <c:pt idx="30894">
                  <c:v>2.4643137254901957</c:v>
                </c:pt>
                <c:pt idx="30895">
                  <c:v>2.4643137254901957</c:v>
                </c:pt>
                <c:pt idx="30896">
                  <c:v>2.4643137254901957</c:v>
                </c:pt>
                <c:pt idx="30897">
                  <c:v>2.4643137254901957</c:v>
                </c:pt>
                <c:pt idx="30898">
                  <c:v>2.4643137254901957</c:v>
                </c:pt>
                <c:pt idx="30899">
                  <c:v>2.4643137254901957</c:v>
                </c:pt>
                <c:pt idx="30900">
                  <c:v>2.4643137254901957</c:v>
                </c:pt>
                <c:pt idx="30901">
                  <c:v>2.4643137254901957</c:v>
                </c:pt>
                <c:pt idx="30902">
                  <c:v>2.4643137254901957</c:v>
                </c:pt>
                <c:pt idx="30903">
                  <c:v>2.4643137254901957</c:v>
                </c:pt>
                <c:pt idx="30904">
                  <c:v>2.4643137254901957</c:v>
                </c:pt>
                <c:pt idx="30905">
                  <c:v>2.4643137254901957</c:v>
                </c:pt>
                <c:pt idx="30906">
                  <c:v>2.4643137254901957</c:v>
                </c:pt>
                <c:pt idx="30907">
                  <c:v>2.4643137254901957</c:v>
                </c:pt>
                <c:pt idx="30908">
                  <c:v>2.4643137254901957</c:v>
                </c:pt>
                <c:pt idx="30909">
                  <c:v>2.4643137254901957</c:v>
                </c:pt>
                <c:pt idx="30910">
                  <c:v>2.4643137254901957</c:v>
                </c:pt>
                <c:pt idx="30911">
                  <c:v>2.4643137254901957</c:v>
                </c:pt>
                <c:pt idx="30912">
                  <c:v>2.4643137254901957</c:v>
                </c:pt>
                <c:pt idx="30913">
                  <c:v>2.4643137254901957</c:v>
                </c:pt>
                <c:pt idx="30914">
                  <c:v>2.4643137254901957</c:v>
                </c:pt>
                <c:pt idx="30915">
                  <c:v>2.4643137254901957</c:v>
                </c:pt>
                <c:pt idx="30916">
                  <c:v>2.4643137254901957</c:v>
                </c:pt>
                <c:pt idx="30917">
                  <c:v>2.4643137254901957</c:v>
                </c:pt>
                <c:pt idx="30918">
                  <c:v>2.4643137254901957</c:v>
                </c:pt>
                <c:pt idx="30919">
                  <c:v>2.4643137254901957</c:v>
                </c:pt>
                <c:pt idx="30920">
                  <c:v>2.4643137254901957</c:v>
                </c:pt>
                <c:pt idx="30921">
                  <c:v>2.4643137254901957</c:v>
                </c:pt>
                <c:pt idx="30922">
                  <c:v>2.4643137254901957</c:v>
                </c:pt>
                <c:pt idx="30923">
                  <c:v>2.4643137254901957</c:v>
                </c:pt>
                <c:pt idx="30924">
                  <c:v>2.4643137254901957</c:v>
                </c:pt>
                <c:pt idx="30925">
                  <c:v>2.4643137254901957</c:v>
                </c:pt>
                <c:pt idx="30926">
                  <c:v>2.4643137254901957</c:v>
                </c:pt>
                <c:pt idx="30927">
                  <c:v>2.4643137254901957</c:v>
                </c:pt>
                <c:pt idx="30928">
                  <c:v>2.4643137254901957</c:v>
                </c:pt>
                <c:pt idx="30929">
                  <c:v>2.4643137254901957</c:v>
                </c:pt>
                <c:pt idx="30930">
                  <c:v>2.4643137254901957</c:v>
                </c:pt>
                <c:pt idx="30931">
                  <c:v>2.4643137254901957</c:v>
                </c:pt>
                <c:pt idx="30932">
                  <c:v>2.4643137254901957</c:v>
                </c:pt>
                <c:pt idx="30933">
                  <c:v>2.4643137254901957</c:v>
                </c:pt>
                <c:pt idx="30934">
                  <c:v>2.4643137254901957</c:v>
                </c:pt>
                <c:pt idx="30935">
                  <c:v>2.4643137254901957</c:v>
                </c:pt>
                <c:pt idx="30936">
                  <c:v>2.4643137254901957</c:v>
                </c:pt>
                <c:pt idx="30937">
                  <c:v>2.4643137254901957</c:v>
                </c:pt>
                <c:pt idx="30938">
                  <c:v>2.4643137254901957</c:v>
                </c:pt>
                <c:pt idx="30939">
                  <c:v>2.4643137254901957</c:v>
                </c:pt>
                <c:pt idx="30940">
                  <c:v>2.4643137254901957</c:v>
                </c:pt>
                <c:pt idx="30941">
                  <c:v>2.4643137254901957</c:v>
                </c:pt>
                <c:pt idx="30942">
                  <c:v>2.4643137254901957</c:v>
                </c:pt>
                <c:pt idx="30943">
                  <c:v>2.4643137254901957</c:v>
                </c:pt>
                <c:pt idx="30944">
                  <c:v>2.4643137254901957</c:v>
                </c:pt>
                <c:pt idx="30945">
                  <c:v>2.4643137254901957</c:v>
                </c:pt>
                <c:pt idx="30946">
                  <c:v>2.4643137254901957</c:v>
                </c:pt>
                <c:pt idx="30947">
                  <c:v>2.4643137254901957</c:v>
                </c:pt>
                <c:pt idx="30948">
                  <c:v>2.4643137254901957</c:v>
                </c:pt>
                <c:pt idx="30949">
                  <c:v>2.4643137254901957</c:v>
                </c:pt>
                <c:pt idx="30950">
                  <c:v>2.4643137254901957</c:v>
                </c:pt>
                <c:pt idx="30951">
                  <c:v>2.4643137254901957</c:v>
                </c:pt>
                <c:pt idx="30952">
                  <c:v>2.4643137254901957</c:v>
                </c:pt>
                <c:pt idx="30953">
                  <c:v>2.4643137254901957</c:v>
                </c:pt>
                <c:pt idx="30954">
                  <c:v>2.4643137254901957</c:v>
                </c:pt>
                <c:pt idx="30955">
                  <c:v>2.4643137254901957</c:v>
                </c:pt>
                <c:pt idx="30956">
                  <c:v>2.4643137254901957</c:v>
                </c:pt>
                <c:pt idx="30957">
                  <c:v>2.4643137254901957</c:v>
                </c:pt>
                <c:pt idx="30958">
                  <c:v>2.4643137254901957</c:v>
                </c:pt>
                <c:pt idx="30959">
                  <c:v>2.4643137254901957</c:v>
                </c:pt>
                <c:pt idx="30960">
                  <c:v>2.4643137254901957</c:v>
                </c:pt>
                <c:pt idx="30961">
                  <c:v>2.4643137254901957</c:v>
                </c:pt>
                <c:pt idx="30962">
                  <c:v>2.4643137254901957</c:v>
                </c:pt>
                <c:pt idx="30963">
                  <c:v>2.4643137254901957</c:v>
                </c:pt>
                <c:pt idx="30964">
                  <c:v>2.4643137254901957</c:v>
                </c:pt>
                <c:pt idx="30965">
                  <c:v>2.4643137254901957</c:v>
                </c:pt>
                <c:pt idx="30966">
                  <c:v>2.4643137254901957</c:v>
                </c:pt>
                <c:pt idx="30967">
                  <c:v>2.4643137254901957</c:v>
                </c:pt>
                <c:pt idx="30968">
                  <c:v>2.4643137254901957</c:v>
                </c:pt>
                <c:pt idx="30969">
                  <c:v>2.4643137254901957</c:v>
                </c:pt>
                <c:pt idx="30970">
                  <c:v>2.4643137254901957</c:v>
                </c:pt>
                <c:pt idx="30971">
                  <c:v>2.4643137254901957</c:v>
                </c:pt>
                <c:pt idx="30972">
                  <c:v>2.4643137254901957</c:v>
                </c:pt>
                <c:pt idx="30973">
                  <c:v>2.4643137254901957</c:v>
                </c:pt>
                <c:pt idx="30974">
                  <c:v>2.4643137254901957</c:v>
                </c:pt>
                <c:pt idx="30975">
                  <c:v>2.4643137254901957</c:v>
                </c:pt>
                <c:pt idx="30976">
                  <c:v>2.4643137254901957</c:v>
                </c:pt>
                <c:pt idx="30977">
                  <c:v>2.4643137254901957</c:v>
                </c:pt>
                <c:pt idx="30978">
                  <c:v>2.4643137254901957</c:v>
                </c:pt>
                <c:pt idx="30979">
                  <c:v>2.4643137254901957</c:v>
                </c:pt>
                <c:pt idx="30980">
                  <c:v>2.4643137254901957</c:v>
                </c:pt>
                <c:pt idx="30981">
                  <c:v>2.4643137254901957</c:v>
                </c:pt>
                <c:pt idx="30982">
                  <c:v>2.4643137254901957</c:v>
                </c:pt>
                <c:pt idx="30983">
                  <c:v>2.4643137254901957</c:v>
                </c:pt>
                <c:pt idx="30984">
                  <c:v>2.4643137254901957</c:v>
                </c:pt>
                <c:pt idx="30985">
                  <c:v>2.4643137254901957</c:v>
                </c:pt>
                <c:pt idx="30986">
                  <c:v>2.4643137254901957</c:v>
                </c:pt>
                <c:pt idx="30987">
                  <c:v>2.4643137254901957</c:v>
                </c:pt>
                <c:pt idx="30988">
                  <c:v>2.4643137254901957</c:v>
                </c:pt>
                <c:pt idx="30989">
                  <c:v>2.4643137254901957</c:v>
                </c:pt>
                <c:pt idx="30990">
                  <c:v>2.4643137254901957</c:v>
                </c:pt>
                <c:pt idx="30991">
                  <c:v>2.4643137254901957</c:v>
                </c:pt>
                <c:pt idx="30992">
                  <c:v>2.4643137254901957</c:v>
                </c:pt>
                <c:pt idx="30993">
                  <c:v>2.4643137254901957</c:v>
                </c:pt>
                <c:pt idx="30994">
                  <c:v>2.4643137254901957</c:v>
                </c:pt>
                <c:pt idx="30995">
                  <c:v>2.4643137254901957</c:v>
                </c:pt>
                <c:pt idx="30996">
                  <c:v>2.4643137254901957</c:v>
                </c:pt>
                <c:pt idx="30997">
                  <c:v>2.4643137254901957</c:v>
                </c:pt>
                <c:pt idx="30998">
                  <c:v>2.4643137254901957</c:v>
                </c:pt>
                <c:pt idx="30999">
                  <c:v>2.4643137254901957</c:v>
                </c:pt>
                <c:pt idx="31000">
                  <c:v>2.4643137254901957</c:v>
                </c:pt>
                <c:pt idx="31001">
                  <c:v>2.4643137254901957</c:v>
                </c:pt>
                <c:pt idx="31002">
                  <c:v>2.4643137254901957</c:v>
                </c:pt>
                <c:pt idx="31003">
                  <c:v>2.4643137254901957</c:v>
                </c:pt>
                <c:pt idx="31004">
                  <c:v>2.4643137254901957</c:v>
                </c:pt>
                <c:pt idx="31005">
                  <c:v>2.4643137254901957</c:v>
                </c:pt>
                <c:pt idx="31006">
                  <c:v>2.4643137254901957</c:v>
                </c:pt>
                <c:pt idx="31007">
                  <c:v>2.4643137254901957</c:v>
                </c:pt>
                <c:pt idx="31008">
                  <c:v>2.4643137254901957</c:v>
                </c:pt>
                <c:pt idx="31009">
                  <c:v>2.4643137254901957</c:v>
                </c:pt>
                <c:pt idx="31010">
                  <c:v>2.4643137254901957</c:v>
                </c:pt>
                <c:pt idx="31011">
                  <c:v>2.4643137254901957</c:v>
                </c:pt>
                <c:pt idx="31012">
                  <c:v>2.4643137254901957</c:v>
                </c:pt>
                <c:pt idx="31013">
                  <c:v>2.4643137254901957</c:v>
                </c:pt>
                <c:pt idx="31014">
                  <c:v>2.4643137254901957</c:v>
                </c:pt>
                <c:pt idx="31015">
                  <c:v>2.4643137254901957</c:v>
                </c:pt>
                <c:pt idx="31016">
                  <c:v>2.4643137254901957</c:v>
                </c:pt>
                <c:pt idx="31017">
                  <c:v>2.4643137254901957</c:v>
                </c:pt>
                <c:pt idx="31018">
                  <c:v>2.4643137254901957</c:v>
                </c:pt>
                <c:pt idx="31019">
                  <c:v>2.4643137254901957</c:v>
                </c:pt>
                <c:pt idx="31020">
                  <c:v>2.4643137254901957</c:v>
                </c:pt>
                <c:pt idx="31021">
                  <c:v>2.4643137254901957</c:v>
                </c:pt>
                <c:pt idx="31022">
                  <c:v>2.4643137254901957</c:v>
                </c:pt>
                <c:pt idx="31023">
                  <c:v>2.4643137254901957</c:v>
                </c:pt>
                <c:pt idx="31024">
                  <c:v>2.4643137254901957</c:v>
                </c:pt>
                <c:pt idx="31025">
                  <c:v>2.4643137254901957</c:v>
                </c:pt>
                <c:pt idx="31026">
                  <c:v>2.4643137254901957</c:v>
                </c:pt>
                <c:pt idx="31027">
                  <c:v>2.4643137254901957</c:v>
                </c:pt>
                <c:pt idx="31028">
                  <c:v>2.4643137254901957</c:v>
                </c:pt>
                <c:pt idx="31029">
                  <c:v>2.4643137254901957</c:v>
                </c:pt>
                <c:pt idx="31030">
                  <c:v>2.4643137254901957</c:v>
                </c:pt>
                <c:pt idx="31031">
                  <c:v>2.4643137254901957</c:v>
                </c:pt>
                <c:pt idx="31032">
                  <c:v>2.4643137254901957</c:v>
                </c:pt>
                <c:pt idx="31033">
                  <c:v>2.4643137254901957</c:v>
                </c:pt>
                <c:pt idx="31034">
                  <c:v>2.4643137254901957</c:v>
                </c:pt>
                <c:pt idx="31035">
                  <c:v>2.4643137254901957</c:v>
                </c:pt>
                <c:pt idx="31036">
                  <c:v>2.4643137254901957</c:v>
                </c:pt>
                <c:pt idx="31037">
                  <c:v>2.4643137254901957</c:v>
                </c:pt>
                <c:pt idx="31038">
                  <c:v>2.4643137254901957</c:v>
                </c:pt>
                <c:pt idx="31039">
                  <c:v>2.4643137254901957</c:v>
                </c:pt>
                <c:pt idx="31040">
                  <c:v>2.4643137254901957</c:v>
                </c:pt>
                <c:pt idx="31041">
                  <c:v>2.4643137254901957</c:v>
                </c:pt>
                <c:pt idx="31042">
                  <c:v>2.4643137254901957</c:v>
                </c:pt>
                <c:pt idx="31043">
                  <c:v>2.4643137254901957</c:v>
                </c:pt>
                <c:pt idx="31044">
                  <c:v>2.4643137254901957</c:v>
                </c:pt>
                <c:pt idx="31045">
                  <c:v>2.4643137254901957</c:v>
                </c:pt>
                <c:pt idx="31046">
                  <c:v>2.4643137254901957</c:v>
                </c:pt>
                <c:pt idx="31047">
                  <c:v>2.4643137254901957</c:v>
                </c:pt>
                <c:pt idx="31048">
                  <c:v>2.4643137254901957</c:v>
                </c:pt>
                <c:pt idx="31049">
                  <c:v>2.4643137254901957</c:v>
                </c:pt>
                <c:pt idx="31050">
                  <c:v>2.4643137254901957</c:v>
                </c:pt>
                <c:pt idx="31051">
                  <c:v>2.4643137254901957</c:v>
                </c:pt>
                <c:pt idx="31052">
                  <c:v>2.4643137254901957</c:v>
                </c:pt>
                <c:pt idx="31053">
                  <c:v>2.4643137254901957</c:v>
                </c:pt>
                <c:pt idx="31054">
                  <c:v>2.4643137254901957</c:v>
                </c:pt>
                <c:pt idx="31055">
                  <c:v>2.4643137254901957</c:v>
                </c:pt>
                <c:pt idx="31056">
                  <c:v>2.4643137254901957</c:v>
                </c:pt>
                <c:pt idx="31057">
                  <c:v>2.4643137254901957</c:v>
                </c:pt>
                <c:pt idx="31058">
                  <c:v>2.4643137254901957</c:v>
                </c:pt>
                <c:pt idx="31059">
                  <c:v>2.4643137254901957</c:v>
                </c:pt>
                <c:pt idx="31060">
                  <c:v>2.4643137254901957</c:v>
                </c:pt>
                <c:pt idx="31061">
                  <c:v>2.4643137254901957</c:v>
                </c:pt>
                <c:pt idx="31062">
                  <c:v>2.4643137254901957</c:v>
                </c:pt>
                <c:pt idx="31063">
                  <c:v>2.4643137254901957</c:v>
                </c:pt>
                <c:pt idx="31064">
                  <c:v>2.4643137254901957</c:v>
                </c:pt>
                <c:pt idx="31065">
                  <c:v>2.4643137254901957</c:v>
                </c:pt>
                <c:pt idx="31066">
                  <c:v>2.4643137254901957</c:v>
                </c:pt>
                <c:pt idx="31067">
                  <c:v>2.4643137254901957</c:v>
                </c:pt>
                <c:pt idx="31068">
                  <c:v>2.4643137254901957</c:v>
                </c:pt>
                <c:pt idx="31069">
                  <c:v>2.4643137254901957</c:v>
                </c:pt>
                <c:pt idx="31070">
                  <c:v>2.4643137254901957</c:v>
                </c:pt>
                <c:pt idx="31071">
                  <c:v>2.4643137254901957</c:v>
                </c:pt>
                <c:pt idx="31072">
                  <c:v>2.4643137254901957</c:v>
                </c:pt>
                <c:pt idx="31073">
                  <c:v>2.4643137254901957</c:v>
                </c:pt>
                <c:pt idx="31074">
                  <c:v>2.4643137254901957</c:v>
                </c:pt>
                <c:pt idx="31075">
                  <c:v>2.4643137254901957</c:v>
                </c:pt>
                <c:pt idx="31076">
                  <c:v>2.4643137254901957</c:v>
                </c:pt>
                <c:pt idx="31077">
                  <c:v>2.4643137254901957</c:v>
                </c:pt>
                <c:pt idx="31078">
                  <c:v>2.4643137254901957</c:v>
                </c:pt>
                <c:pt idx="31079">
                  <c:v>2.4643137254901957</c:v>
                </c:pt>
                <c:pt idx="31080">
                  <c:v>2.4643137254901957</c:v>
                </c:pt>
                <c:pt idx="31081">
                  <c:v>2.4643137254901957</c:v>
                </c:pt>
                <c:pt idx="31082">
                  <c:v>2.4643137254901957</c:v>
                </c:pt>
                <c:pt idx="31083">
                  <c:v>2.4643137254901957</c:v>
                </c:pt>
                <c:pt idx="31084">
                  <c:v>2.4643137254901957</c:v>
                </c:pt>
                <c:pt idx="31085">
                  <c:v>2.4643137254901957</c:v>
                </c:pt>
                <c:pt idx="31086">
                  <c:v>2.4643137254901957</c:v>
                </c:pt>
                <c:pt idx="31087">
                  <c:v>2.4643137254901957</c:v>
                </c:pt>
                <c:pt idx="31088">
                  <c:v>2.4643137254901957</c:v>
                </c:pt>
                <c:pt idx="31089">
                  <c:v>2.4643137254901957</c:v>
                </c:pt>
                <c:pt idx="31090">
                  <c:v>2.4643137254901957</c:v>
                </c:pt>
                <c:pt idx="31091">
                  <c:v>2.4643137254901957</c:v>
                </c:pt>
                <c:pt idx="31092">
                  <c:v>2.4643137254901957</c:v>
                </c:pt>
                <c:pt idx="31093">
                  <c:v>2.4643137254901957</c:v>
                </c:pt>
                <c:pt idx="31094">
                  <c:v>2.4643137254901957</c:v>
                </c:pt>
                <c:pt idx="31095">
                  <c:v>2.4643137254901957</c:v>
                </c:pt>
                <c:pt idx="31096">
                  <c:v>2.4643137254901957</c:v>
                </c:pt>
                <c:pt idx="31097">
                  <c:v>2.4643137254901957</c:v>
                </c:pt>
                <c:pt idx="31098">
                  <c:v>2.4643137254901957</c:v>
                </c:pt>
                <c:pt idx="31099">
                  <c:v>2.4643137254901957</c:v>
                </c:pt>
                <c:pt idx="31100">
                  <c:v>2.4643137254901957</c:v>
                </c:pt>
                <c:pt idx="31101">
                  <c:v>2.4643137254901957</c:v>
                </c:pt>
                <c:pt idx="31102">
                  <c:v>2.4643137254901957</c:v>
                </c:pt>
                <c:pt idx="31103">
                  <c:v>2.4643137254901957</c:v>
                </c:pt>
                <c:pt idx="31104">
                  <c:v>2.4643137254901957</c:v>
                </c:pt>
                <c:pt idx="31105">
                  <c:v>2.4643137254901957</c:v>
                </c:pt>
                <c:pt idx="31106">
                  <c:v>2.4643137254901957</c:v>
                </c:pt>
                <c:pt idx="31107">
                  <c:v>2.4643137254901957</c:v>
                </c:pt>
                <c:pt idx="31108">
                  <c:v>2.4643137254901957</c:v>
                </c:pt>
                <c:pt idx="31109">
                  <c:v>2.4643137254901957</c:v>
                </c:pt>
                <c:pt idx="31110">
                  <c:v>2.4643137254901957</c:v>
                </c:pt>
                <c:pt idx="31111">
                  <c:v>2.4643137254901957</c:v>
                </c:pt>
                <c:pt idx="31112">
                  <c:v>2.4643137254901957</c:v>
                </c:pt>
                <c:pt idx="31113">
                  <c:v>2.4643137254901957</c:v>
                </c:pt>
                <c:pt idx="31114">
                  <c:v>2.4643137254901957</c:v>
                </c:pt>
                <c:pt idx="31115">
                  <c:v>2.4643137254901957</c:v>
                </c:pt>
                <c:pt idx="31116">
                  <c:v>2.4643137254901957</c:v>
                </c:pt>
                <c:pt idx="31117">
                  <c:v>2.4643137254901957</c:v>
                </c:pt>
                <c:pt idx="31118">
                  <c:v>2.4643137254901957</c:v>
                </c:pt>
                <c:pt idx="31119">
                  <c:v>2.4643137254901957</c:v>
                </c:pt>
                <c:pt idx="31120">
                  <c:v>2.4643137254901957</c:v>
                </c:pt>
                <c:pt idx="31121">
                  <c:v>2.4643137254901957</c:v>
                </c:pt>
                <c:pt idx="31122">
                  <c:v>2.4643137254901957</c:v>
                </c:pt>
                <c:pt idx="31123">
                  <c:v>2.4643137254901957</c:v>
                </c:pt>
                <c:pt idx="31124">
                  <c:v>2.4643137254901957</c:v>
                </c:pt>
                <c:pt idx="31125">
                  <c:v>2.4643137254901957</c:v>
                </c:pt>
                <c:pt idx="31126">
                  <c:v>2.4643137254901957</c:v>
                </c:pt>
                <c:pt idx="31127">
                  <c:v>2.4643137254901957</c:v>
                </c:pt>
                <c:pt idx="31128">
                  <c:v>2.4643137254901957</c:v>
                </c:pt>
                <c:pt idx="31129">
                  <c:v>2.4643137254901957</c:v>
                </c:pt>
                <c:pt idx="31130">
                  <c:v>2.4643137254901957</c:v>
                </c:pt>
                <c:pt idx="31131">
                  <c:v>2.4643137254901957</c:v>
                </c:pt>
                <c:pt idx="31132">
                  <c:v>2.4643137254901957</c:v>
                </c:pt>
                <c:pt idx="31133">
                  <c:v>2.4643137254901957</c:v>
                </c:pt>
                <c:pt idx="31134">
                  <c:v>2.4643137254901957</c:v>
                </c:pt>
                <c:pt idx="31135">
                  <c:v>2.4643137254901957</c:v>
                </c:pt>
                <c:pt idx="31136">
                  <c:v>2.4643137254901957</c:v>
                </c:pt>
                <c:pt idx="31137">
                  <c:v>2.4643137254901957</c:v>
                </c:pt>
                <c:pt idx="31138">
                  <c:v>2.4643137254901957</c:v>
                </c:pt>
                <c:pt idx="31139">
                  <c:v>2.4643137254901957</c:v>
                </c:pt>
                <c:pt idx="31140">
                  <c:v>2.4643137254901957</c:v>
                </c:pt>
                <c:pt idx="31141">
                  <c:v>2.4643137254901957</c:v>
                </c:pt>
                <c:pt idx="31142">
                  <c:v>2.4643137254901957</c:v>
                </c:pt>
                <c:pt idx="31143">
                  <c:v>2.4643137254901957</c:v>
                </c:pt>
                <c:pt idx="31144">
                  <c:v>2.4643137254901957</c:v>
                </c:pt>
                <c:pt idx="31145">
                  <c:v>2.4643137254901957</c:v>
                </c:pt>
                <c:pt idx="31146">
                  <c:v>2.4643137254901957</c:v>
                </c:pt>
                <c:pt idx="31147">
                  <c:v>2.4643137254901957</c:v>
                </c:pt>
                <c:pt idx="31148">
                  <c:v>2.4643137254901957</c:v>
                </c:pt>
                <c:pt idx="31149">
                  <c:v>2.4643137254901957</c:v>
                </c:pt>
                <c:pt idx="31150">
                  <c:v>2.4643137254901957</c:v>
                </c:pt>
                <c:pt idx="31151">
                  <c:v>2.4643137254901957</c:v>
                </c:pt>
                <c:pt idx="31152">
                  <c:v>2.4643137254901957</c:v>
                </c:pt>
                <c:pt idx="31153">
                  <c:v>2.4643137254901957</c:v>
                </c:pt>
                <c:pt idx="31154">
                  <c:v>2.4643137254901957</c:v>
                </c:pt>
                <c:pt idx="31155">
                  <c:v>2.4643137254901957</c:v>
                </c:pt>
                <c:pt idx="31156">
                  <c:v>2.4643137254901957</c:v>
                </c:pt>
                <c:pt idx="31157">
                  <c:v>2.4643137254901957</c:v>
                </c:pt>
                <c:pt idx="31158">
                  <c:v>2.4643137254901957</c:v>
                </c:pt>
                <c:pt idx="31159">
                  <c:v>2.4643137254901957</c:v>
                </c:pt>
                <c:pt idx="31160">
                  <c:v>2.4643137254901957</c:v>
                </c:pt>
                <c:pt idx="31161">
                  <c:v>2.4643137254901957</c:v>
                </c:pt>
                <c:pt idx="31162">
                  <c:v>2.4643137254901957</c:v>
                </c:pt>
                <c:pt idx="31163">
                  <c:v>2.4643137254901957</c:v>
                </c:pt>
                <c:pt idx="31164">
                  <c:v>2.4643137254901957</c:v>
                </c:pt>
                <c:pt idx="31165">
                  <c:v>2.4643137254901957</c:v>
                </c:pt>
                <c:pt idx="31166">
                  <c:v>2.4643137254901957</c:v>
                </c:pt>
                <c:pt idx="31167">
                  <c:v>2.4643137254901957</c:v>
                </c:pt>
                <c:pt idx="31168">
                  <c:v>2.4643137254901957</c:v>
                </c:pt>
                <c:pt idx="31169">
                  <c:v>2.4643137254901957</c:v>
                </c:pt>
                <c:pt idx="31170">
                  <c:v>2.4643137254901957</c:v>
                </c:pt>
                <c:pt idx="31171">
                  <c:v>2.4643137254901957</c:v>
                </c:pt>
                <c:pt idx="31172">
                  <c:v>2.4643137254901957</c:v>
                </c:pt>
                <c:pt idx="31173">
                  <c:v>2.4643137254901957</c:v>
                </c:pt>
                <c:pt idx="31174">
                  <c:v>2.4643137254901957</c:v>
                </c:pt>
                <c:pt idx="31175">
                  <c:v>2.4643137254901957</c:v>
                </c:pt>
                <c:pt idx="31176">
                  <c:v>2.4643137254901957</c:v>
                </c:pt>
                <c:pt idx="31177">
                  <c:v>2.4643137254901957</c:v>
                </c:pt>
                <c:pt idx="31178">
                  <c:v>2.4643137254901957</c:v>
                </c:pt>
                <c:pt idx="31179">
                  <c:v>2.4643137254901957</c:v>
                </c:pt>
                <c:pt idx="31180">
                  <c:v>2.4643137254901957</c:v>
                </c:pt>
                <c:pt idx="31181">
                  <c:v>2.4643137254901957</c:v>
                </c:pt>
                <c:pt idx="31182">
                  <c:v>2.4643137254901957</c:v>
                </c:pt>
                <c:pt idx="31183">
                  <c:v>2.4643137254901957</c:v>
                </c:pt>
                <c:pt idx="31184">
                  <c:v>2.4643137254901957</c:v>
                </c:pt>
                <c:pt idx="31185">
                  <c:v>2.4643137254901957</c:v>
                </c:pt>
                <c:pt idx="31186">
                  <c:v>2.4643137254901957</c:v>
                </c:pt>
                <c:pt idx="31187">
                  <c:v>2.4643137254901957</c:v>
                </c:pt>
                <c:pt idx="31188">
                  <c:v>2.4643137254901957</c:v>
                </c:pt>
                <c:pt idx="31189">
                  <c:v>2.4643137254901957</c:v>
                </c:pt>
                <c:pt idx="31190">
                  <c:v>2.4643137254901957</c:v>
                </c:pt>
                <c:pt idx="31191">
                  <c:v>2.4643137254901957</c:v>
                </c:pt>
                <c:pt idx="31192">
                  <c:v>2.4643137254901957</c:v>
                </c:pt>
                <c:pt idx="31193">
                  <c:v>2.4643137254901957</c:v>
                </c:pt>
                <c:pt idx="31194">
                  <c:v>2.4643137254901957</c:v>
                </c:pt>
                <c:pt idx="31195">
                  <c:v>2.4643137254901957</c:v>
                </c:pt>
                <c:pt idx="31196">
                  <c:v>2.4643137254901957</c:v>
                </c:pt>
                <c:pt idx="31197">
                  <c:v>2.4643137254901957</c:v>
                </c:pt>
                <c:pt idx="31198">
                  <c:v>2.4643137254901957</c:v>
                </c:pt>
                <c:pt idx="31199">
                  <c:v>2.4643137254901957</c:v>
                </c:pt>
                <c:pt idx="31200">
                  <c:v>2.4643137254901957</c:v>
                </c:pt>
                <c:pt idx="31201">
                  <c:v>2.4643137254901957</c:v>
                </c:pt>
                <c:pt idx="31202">
                  <c:v>2.4643137254901957</c:v>
                </c:pt>
                <c:pt idx="31203">
                  <c:v>2.4643137254901957</c:v>
                </c:pt>
                <c:pt idx="31204">
                  <c:v>2.4643137254901957</c:v>
                </c:pt>
                <c:pt idx="31205">
                  <c:v>2.4643137254901957</c:v>
                </c:pt>
                <c:pt idx="31206">
                  <c:v>2.4643137254901957</c:v>
                </c:pt>
                <c:pt idx="31207">
                  <c:v>2.4643137254901957</c:v>
                </c:pt>
                <c:pt idx="31208">
                  <c:v>2.4643137254901957</c:v>
                </c:pt>
                <c:pt idx="31209">
                  <c:v>2.4643137254901957</c:v>
                </c:pt>
                <c:pt idx="31210">
                  <c:v>2.4643137254901957</c:v>
                </c:pt>
                <c:pt idx="31211">
                  <c:v>2.4643137254901957</c:v>
                </c:pt>
                <c:pt idx="31212">
                  <c:v>2.4643137254901957</c:v>
                </c:pt>
                <c:pt idx="31213">
                  <c:v>2.4643137254901957</c:v>
                </c:pt>
                <c:pt idx="31214">
                  <c:v>2.4643137254901957</c:v>
                </c:pt>
                <c:pt idx="31215">
                  <c:v>2.4643137254901957</c:v>
                </c:pt>
                <c:pt idx="31216">
                  <c:v>2.4643137254901957</c:v>
                </c:pt>
                <c:pt idx="31217">
                  <c:v>2.4643137254901957</c:v>
                </c:pt>
                <c:pt idx="31218">
                  <c:v>2.4643137254901957</c:v>
                </c:pt>
                <c:pt idx="31219">
                  <c:v>2.4643137254901957</c:v>
                </c:pt>
                <c:pt idx="31220">
                  <c:v>2.4643137254901957</c:v>
                </c:pt>
                <c:pt idx="31221">
                  <c:v>2.4643137254901957</c:v>
                </c:pt>
                <c:pt idx="31222">
                  <c:v>2.4643137254901957</c:v>
                </c:pt>
                <c:pt idx="31223">
                  <c:v>2.4643137254901957</c:v>
                </c:pt>
                <c:pt idx="31224">
                  <c:v>2.4643137254901957</c:v>
                </c:pt>
                <c:pt idx="31225">
                  <c:v>2.4643137254901957</c:v>
                </c:pt>
                <c:pt idx="31226">
                  <c:v>2.4643137254901957</c:v>
                </c:pt>
                <c:pt idx="31227">
                  <c:v>2.4643137254901957</c:v>
                </c:pt>
                <c:pt idx="31228">
                  <c:v>2.4643137254901957</c:v>
                </c:pt>
                <c:pt idx="31229">
                  <c:v>2.4643137254901957</c:v>
                </c:pt>
                <c:pt idx="31230">
                  <c:v>2.4643137254901957</c:v>
                </c:pt>
                <c:pt idx="31231">
                  <c:v>2.4643137254901957</c:v>
                </c:pt>
                <c:pt idx="31232">
                  <c:v>2.4643137254901957</c:v>
                </c:pt>
                <c:pt idx="31233">
                  <c:v>2.4643137254901957</c:v>
                </c:pt>
                <c:pt idx="31234">
                  <c:v>2.4643137254901957</c:v>
                </c:pt>
                <c:pt idx="31235">
                  <c:v>2.4643137254901957</c:v>
                </c:pt>
                <c:pt idx="31236">
                  <c:v>2.4643137254901957</c:v>
                </c:pt>
                <c:pt idx="31237">
                  <c:v>2.4643137254901957</c:v>
                </c:pt>
                <c:pt idx="31238">
                  <c:v>2.4643137254901957</c:v>
                </c:pt>
                <c:pt idx="31239">
                  <c:v>2.4643137254901957</c:v>
                </c:pt>
                <c:pt idx="31240">
                  <c:v>2.4643137254901957</c:v>
                </c:pt>
                <c:pt idx="31241">
                  <c:v>2.4643137254901957</c:v>
                </c:pt>
                <c:pt idx="31242">
                  <c:v>2.4643137254901957</c:v>
                </c:pt>
                <c:pt idx="31243">
                  <c:v>2.4643137254901957</c:v>
                </c:pt>
                <c:pt idx="31244">
                  <c:v>2.4643137254901957</c:v>
                </c:pt>
                <c:pt idx="31245">
                  <c:v>2.4643137254901957</c:v>
                </c:pt>
                <c:pt idx="31246">
                  <c:v>2.4643137254901957</c:v>
                </c:pt>
                <c:pt idx="31247">
                  <c:v>2.4643137254901957</c:v>
                </c:pt>
                <c:pt idx="31248">
                  <c:v>2.4643137254901957</c:v>
                </c:pt>
                <c:pt idx="31249">
                  <c:v>2.4643137254901957</c:v>
                </c:pt>
                <c:pt idx="31250">
                  <c:v>2.4643137254901957</c:v>
                </c:pt>
                <c:pt idx="31251">
                  <c:v>2.4643137254901957</c:v>
                </c:pt>
                <c:pt idx="31252">
                  <c:v>2.4643137254901957</c:v>
                </c:pt>
                <c:pt idx="31253">
                  <c:v>2.4643137254901957</c:v>
                </c:pt>
                <c:pt idx="31254">
                  <c:v>2.4643137254901957</c:v>
                </c:pt>
                <c:pt idx="31255">
                  <c:v>2.4643137254901957</c:v>
                </c:pt>
                <c:pt idx="31256">
                  <c:v>2.4643137254901957</c:v>
                </c:pt>
                <c:pt idx="31257">
                  <c:v>2.4643137254901957</c:v>
                </c:pt>
                <c:pt idx="31258">
                  <c:v>2.4643137254901957</c:v>
                </c:pt>
                <c:pt idx="31259">
                  <c:v>2.4643137254901957</c:v>
                </c:pt>
                <c:pt idx="31260">
                  <c:v>2.4643137254901957</c:v>
                </c:pt>
                <c:pt idx="31261">
                  <c:v>2.4643137254901957</c:v>
                </c:pt>
                <c:pt idx="31262">
                  <c:v>2.4643137254901957</c:v>
                </c:pt>
                <c:pt idx="31263">
                  <c:v>2.4643137254901957</c:v>
                </c:pt>
                <c:pt idx="31264">
                  <c:v>2.4643137254901957</c:v>
                </c:pt>
                <c:pt idx="31265">
                  <c:v>2.4643137254901957</c:v>
                </c:pt>
                <c:pt idx="31266">
                  <c:v>2.4643137254901957</c:v>
                </c:pt>
                <c:pt idx="31267">
                  <c:v>2.4643137254901957</c:v>
                </c:pt>
                <c:pt idx="31268">
                  <c:v>2.4643137254901957</c:v>
                </c:pt>
                <c:pt idx="31269">
                  <c:v>2.4643137254901957</c:v>
                </c:pt>
                <c:pt idx="31270">
                  <c:v>2.4643137254901957</c:v>
                </c:pt>
                <c:pt idx="31271">
                  <c:v>2.4643137254901957</c:v>
                </c:pt>
                <c:pt idx="31272">
                  <c:v>2.4643137254901957</c:v>
                </c:pt>
                <c:pt idx="31273">
                  <c:v>2.4643137254901957</c:v>
                </c:pt>
                <c:pt idx="31274">
                  <c:v>2.4643137254901957</c:v>
                </c:pt>
                <c:pt idx="31275">
                  <c:v>2.4643137254901957</c:v>
                </c:pt>
                <c:pt idx="31276">
                  <c:v>2.4643137254901957</c:v>
                </c:pt>
                <c:pt idx="31277">
                  <c:v>2.4643137254901957</c:v>
                </c:pt>
                <c:pt idx="31278">
                  <c:v>2.4643137254901957</c:v>
                </c:pt>
                <c:pt idx="31279">
                  <c:v>2.4643137254901957</c:v>
                </c:pt>
                <c:pt idx="31280">
                  <c:v>2.4643137254901957</c:v>
                </c:pt>
                <c:pt idx="31281">
                  <c:v>2.4643137254901957</c:v>
                </c:pt>
                <c:pt idx="31282">
                  <c:v>2.4643137254901957</c:v>
                </c:pt>
                <c:pt idx="31283">
                  <c:v>2.4643137254901957</c:v>
                </c:pt>
                <c:pt idx="31284">
                  <c:v>2.4643137254901957</c:v>
                </c:pt>
                <c:pt idx="31285">
                  <c:v>2.4643137254901957</c:v>
                </c:pt>
                <c:pt idx="31286">
                  <c:v>2.4643137254901957</c:v>
                </c:pt>
                <c:pt idx="31287">
                  <c:v>2.4643137254901957</c:v>
                </c:pt>
                <c:pt idx="31288">
                  <c:v>2.4643137254901957</c:v>
                </c:pt>
                <c:pt idx="31289">
                  <c:v>2.4643137254901957</c:v>
                </c:pt>
                <c:pt idx="31290">
                  <c:v>2.4643137254901957</c:v>
                </c:pt>
                <c:pt idx="31291">
                  <c:v>2.4643137254901957</c:v>
                </c:pt>
                <c:pt idx="31292">
                  <c:v>2.4643137254901957</c:v>
                </c:pt>
                <c:pt idx="31293">
                  <c:v>2.4643137254901957</c:v>
                </c:pt>
                <c:pt idx="31294">
                  <c:v>2.4643137254901957</c:v>
                </c:pt>
                <c:pt idx="31295">
                  <c:v>2.4643137254901957</c:v>
                </c:pt>
                <c:pt idx="31296">
                  <c:v>2.4643137254901957</c:v>
                </c:pt>
                <c:pt idx="31297">
                  <c:v>2.4643137254901957</c:v>
                </c:pt>
                <c:pt idx="31298">
                  <c:v>2.4643137254901957</c:v>
                </c:pt>
                <c:pt idx="31299">
                  <c:v>2.4643137254901957</c:v>
                </c:pt>
                <c:pt idx="31300">
                  <c:v>2.4643137254901957</c:v>
                </c:pt>
                <c:pt idx="31301">
                  <c:v>2.4643137254901957</c:v>
                </c:pt>
                <c:pt idx="31302">
                  <c:v>2.4643137254901957</c:v>
                </c:pt>
                <c:pt idx="31303">
                  <c:v>2.4643137254901957</c:v>
                </c:pt>
                <c:pt idx="31304">
                  <c:v>2.4643137254901957</c:v>
                </c:pt>
                <c:pt idx="31305">
                  <c:v>2.4643137254901957</c:v>
                </c:pt>
                <c:pt idx="31306">
                  <c:v>2.4643137254901957</c:v>
                </c:pt>
                <c:pt idx="31307">
                  <c:v>2.4643137254901957</c:v>
                </c:pt>
                <c:pt idx="31308">
                  <c:v>2.4643137254901957</c:v>
                </c:pt>
                <c:pt idx="31309">
                  <c:v>2.4643137254901957</c:v>
                </c:pt>
                <c:pt idx="31310">
                  <c:v>2.4643137254901957</c:v>
                </c:pt>
                <c:pt idx="31311">
                  <c:v>2.4643137254901957</c:v>
                </c:pt>
                <c:pt idx="31312">
                  <c:v>2.4643137254901957</c:v>
                </c:pt>
                <c:pt idx="31313">
                  <c:v>2.4643137254901957</c:v>
                </c:pt>
                <c:pt idx="31314">
                  <c:v>2.4643137254901957</c:v>
                </c:pt>
                <c:pt idx="31315">
                  <c:v>2.4643137254901957</c:v>
                </c:pt>
                <c:pt idx="31316">
                  <c:v>2.4643137254901957</c:v>
                </c:pt>
                <c:pt idx="31317">
                  <c:v>2.4643137254901957</c:v>
                </c:pt>
                <c:pt idx="31318">
                  <c:v>2.4643137254901957</c:v>
                </c:pt>
                <c:pt idx="31319">
                  <c:v>2.4643137254901957</c:v>
                </c:pt>
                <c:pt idx="31320">
                  <c:v>2.4643137254901957</c:v>
                </c:pt>
                <c:pt idx="31321">
                  <c:v>2.4643137254901957</c:v>
                </c:pt>
                <c:pt idx="31322">
                  <c:v>2.4643137254901957</c:v>
                </c:pt>
                <c:pt idx="31323">
                  <c:v>2.4643137254901957</c:v>
                </c:pt>
                <c:pt idx="31324">
                  <c:v>2.4643137254901957</c:v>
                </c:pt>
                <c:pt idx="31325">
                  <c:v>2.4643137254901957</c:v>
                </c:pt>
                <c:pt idx="31326">
                  <c:v>2.4643137254901957</c:v>
                </c:pt>
                <c:pt idx="31327">
                  <c:v>2.4643137254901957</c:v>
                </c:pt>
                <c:pt idx="31328">
                  <c:v>2.4643137254901957</c:v>
                </c:pt>
                <c:pt idx="31329">
                  <c:v>2.4643137254901957</c:v>
                </c:pt>
                <c:pt idx="31330">
                  <c:v>2.4643137254901957</c:v>
                </c:pt>
                <c:pt idx="31331">
                  <c:v>2.4643137254901957</c:v>
                </c:pt>
                <c:pt idx="31332">
                  <c:v>2.4643137254901957</c:v>
                </c:pt>
                <c:pt idx="31333">
                  <c:v>2.4643137254901957</c:v>
                </c:pt>
                <c:pt idx="31334">
                  <c:v>2.4643137254901957</c:v>
                </c:pt>
                <c:pt idx="31335">
                  <c:v>2.4643137254901957</c:v>
                </c:pt>
                <c:pt idx="31336">
                  <c:v>2.4643137254901957</c:v>
                </c:pt>
                <c:pt idx="31337">
                  <c:v>2.4643137254901957</c:v>
                </c:pt>
                <c:pt idx="31338">
                  <c:v>2.4643137254901957</c:v>
                </c:pt>
                <c:pt idx="31339">
                  <c:v>2.4643137254901957</c:v>
                </c:pt>
                <c:pt idx="31340">
                  <c:v>2.4643137254901957</c:v>
                </c:pt>
                <c:pt idx="31341">
                  <c:v>2.4643137254901957</c:v>
                </c:pt>
                <c:pt idx="31342">
                  <c:v>2.4643137254901957</c:v>
                </c:pt>
                <c:pt idx="31343">
                  <c:v>2.4643137254901957</c:v>
                </c:pt>
                <c:pt idx="31344">
                  <c:v>2.4643137254901957</c:v>
                </c:pt>
                <c:pt idx="31345">
                  <c:v>2.4643137254901957</c:v>
                </c:pt>
                <c:pt idx="31346">
                  <c:v>2.4643137254901957</c:v>
                </c:pt>
                <c:pt idx="31347">
                  <c:v>2.4643137254901957</c:v>
                </c:pt>
                <c:pt idx="31348">
                  <c:v>2.4643137254901957</c:v>
                </c:pt>
                <c:pt idx="31349">
                  <c:v>2.4643137254901957</c:v>
                </c:pt>
                <c:pt idx="31350">
                  <c:v>2.4643137254901957</c:v>
                </c:pt>
                <c:pt idx="31351">
                  <c:v>2.4643137254901957</c:v>
                </c:pt>
                <c:pt idx="31352">
                  <c:v>2.4643137254901957</c:v>
                </c:pt>
                <c:pt idx="31353">
                  <c:v>2.4643137254901957</c:v>
                </c:pt>
                <c:pt idx="31354">
                  <c:v>2.4643137254901957</c:v>
                </c:pt>
                <c:pt idx="31355">
                  <c:v>2.4643137254901957</c:v>
                </c:pt>
                <c:pt idx="31356">
                  <c:v>2.4643137254901957</c:v>
                </c:pt>
                <c:pt idx="31357">
                  <c:v>2.4643137254901957</c:v>
                </c:pt>
                <c:pt idx="31358">
                  <c:v>2.4643137254901957</c:v>
                </c:pt>
                <c:pt idx="31359">
                  <c:v>2.4643137254901957</c:v>
                </c:pt>
                <c:pt idx="31360">
                  <c:v>2.4643137254901957</c:v>
                </c:pt>
                <c:pt idx="31361">
                  <c:v>2.4643137254901957</c:v>
                </c:pt>
                <c:pt idx="31362">
                  <c:v>2.4643137254901957</c:v>
                </c:pt>
                <c:pt idx="31363">
                  <c:v>2.4643137254901957</c:v>
                </c:pt>
                <c:pt idx="31364">
                  <c:v>2.4643137254901957</c:v>
                </c:pt>
                <c:pt idx="31365">
                  <c:v>2.4643137254901957</c:v>
                </c:pt>
                <c:pt idx="31366">
                  <c:v>2.4643137254901957</c:v>
                </c:pt>
                <c:pt idx="31367">
                  <c:v>2.4643137254901957</c:v>
                </c:pt>
                <c:pt idx="31368">
                  <c:v>2.4643137254901957</c:v>
                </c:pt>
                <c:pt idx="31369">
                  <c:v>2.4643137254901957</c:v>
                </c:pt>
                <c:pt idx="31370">
                  <c:v>2.4643137254901957</c:v>
                </c:pt>
                <c:pt idx="31371">
                  <c:v>2.4643137254901957</c:v>
                </c:pt>
                <c:pt idx="31372">
                  <c:v>2.4643137254901957</c:v>
                </c:pt>
                <c:pt idx="31373">
                  <c:v>2.4643137254901957</c:v>
                </c:pt>
                <c:pt idx="31374">
                  <c:v>2.4643137254901957</c:v>
                </c:pt>
                <c:pt idx="31375">
                  <c:v>2.4643137254901957</c:v>
                </c:pt>
                <c:pt idx="31376">
                  <c:v>2.4643137254901957</c:v>
                </c:pt>
                <c:pt idx="31377">
                  <c:v>2.4643137254901957</c:v>
                </c:pt>
                <c:pt idx="31378">
                  <c:v>2.4643137254901957</c:v>
                </c:pt>
                <c:pt idx="31379">
                  <c:v>2.4643137254901957</c:v>
                </c:pt>
                <c:pt idx="31380">
                  <c:v>2.4643137254901957</c:v>
                </c:pt>
                <c:pt idx="31381">
                  <c:v>2.4643137254901957</c:v>
                </c:pt>
                <c:pt idx="31382">
                  <c:v>2.4643137254901957</c:v>
                </c:pt>
                <c:pt idx="31383">
                  <c:v>2.4643137254901957</c:v>
                </c:pt>
                <c:pt idx="31384">
                  <c:v>2.4643137254901957</c:v>
                </c:pt>
                <c:pt idx="31385">
                  <c:v>2.4643137254901957</c:v>
                </c:pt>
                <c:pt idx="31386">
                  <c:v>2.4643137254901957</c:v>
                </c:pt>
                <c:pt idx="31387">
                  <c:v>2.4643137254901957</c:v>
                </c:pt>
                <c:pt idx="31388">
                  <c:v>2.4643137254901957</c:v>
                </c:pt>
                <c:pt idx="31389">
                  <c:v>2.4643137254901957</c:v>
                </c:pt>
                <c:pt idx="31390">
                  <c:v>2.4643137254901957</c:v>
                </c:pt>
                <c:pt idx="31391">
                  <c:v>2.4643137254901957</c:v>
                </c:pt>
                <c:pt idx="31392">
                  <c:v>2.4643137254901957</c:v>
                </c:pt>
                <c:pt idx="31393">
                  <c:v>2.4643137254901957</c:v>
                </c:pt>
                <c:pt idx="31394">
                  <c:v>2.4643137254901957</c:v>
                </c:pt>
                <c:pt idx="31395">
                  <c:v>2.4643137254901957</c:v>
                </c:pt>
                <c:pt idx="31396">
                  <c:v>2.4643137254901957</c:v>
                </c:pt>
                <c:pt idx="31397">
                  <c:v>2.4643137254901957</c:v>
                </c:pt>
                <c:pt idx="31398">
                  <c:v>2.4643137254901957</c:v>
                </c:pt>
                <c:pt idx="31399">
                  <c:v>2.4643137254901957</c:v>
                </c:pt>
                <c:pt idx="31400">
                  <c:v>2.4643137254901957</c:v>
                </c:pt>
                <c:pt idx="31401">
                  <c:v>2.4643137254901957</c:v>
                </c:pt>
                <c:pt idx="31402">
                  <c:v>2.4643137254901957</c:v>
                </c:pt>
                <c:pt idx="31403">
                  <c:v>2.4643137254901957</c:v>
                </c:pt>
                <c:pt idx="31404">
                  <c:v>2.4643137254901957</c:v>
                </c:pt>
                <c:pt idx="31405">
                  <c:v>2.4643137254901957</c:v>
                </c:pt>
                <c:pt idx="31406">
                  <c:v>2.4643137254901957</c:v>
                </c:pt>
                <c:pt idx="31407">
                  <c:v>2.4643137254901957</c:v>
                </c:pt>
                <c:pt idx="31408">
                  <c:v>2.4643137254901957</c:v>
                </c:pt>
                <c:pt idx="31409">
                  <c:v>2.4643137254901957</c:v>
                </c:pt>
                <c:pt idx="31410">
                  <c:v>2.4643137254901957</c:v>
                </c:pt>
                <c:pt idx="31411">
                  <c:v>2.4643137254901957</c:v>
                </c:pt>
                <c:pt idx="31412">
                  <c:v>2.4643137254901957</c:v>
                </c:pt>
                <c:pt idx="31413">
                  <c:v>2.4643137254901957</c:v>
                </c:pt>
                <c:pt idx="31414">
                  <c:v>2.4643137254901957</c:v>
                </c:pt>
                <c:pt idx="31415">
                  <c:v>2.4643137254901957</c:v>
                </c:pt>
                <c:pt idx="31416">
                  <c:v>2.4643137254901957</c:v>
                </c:pt>
                <c:pt idx="31417">
                  <c:v>2.4643137254901957</c:v>
                </c:pt>
                <c:pt idx="31418">
                  <c:v>2.4643137254901957</c:v>
                </c:pt>
                <c:pt idx="31419">
                  <c:v>2.4643137254901957</c:v>
                </c:pt>
                <c:pt idx="31420">
                  <c:v>2.4643137254901957</c:v>
                </c:pt>
                <c:pt idx="31421">
                  <c:v>2.4643137254901957</c:v>
                </c:pt>
                <c:pt idx="31422">
                  <c:v>2.4643137254901957</c:v>
                </c:pt>
                <c:pt idx="31423">
                  <c:v>2.4643137254901957</c:v>
                </c:pt>
                <c:pt idx="31424">
                  <c:v>2.4643137254901957</c:v>
                </c:pt>
                <c:pt idx="31425">
                  <c:v>2.4643137254901957</c:v>
                </c:pt>
                <c:pt idx="31426">
                  <c:v>2.4643137254901957</c:v>
                </c:pt>
                <c:pt idx="31427">
                  <c:v>2.4643137254901957</c:v>
                </c:pt>
                <c:pt idx="31428">
                  <c:v>2.4643137254901957</c:v>
                </c:pt>
                <c:pt idx="31429">
                  <c:v>2.4643137254901957</c:v>
                </c:pt>
                <c:pt idx="31430">
                  <c:v>2.4643137254901957</c:v>
                </c:pt>
                <c:pt idx="31431">
                  <c:v>2.4643137254901957</c:v>
                </c:pt>
                <c:pt idx="31432">
                  <c:v>2.4643137254901957</c:v>
                </c:pt>
                <c:pt idx="31433">
                  <c:v>2.4643137254901957</c:v>
                </c:pt>
                <c:pt idx="31434">
                  <c:v>2.4643137254901957</c:v>
                </c:pt>
                <c:pt idx="31435">
                  <c:v>2.4643137254901957</c:v>
                </c:pt>
                <c:pt idx="31436">
                  <c:v>2.4643137254901957</c:v>
                </c:pt>
                <c:pt idx="31437">
                  <c:v>2.4643137254901957</c:v>
                </c:pt>
                <c:pt idx="31438">
                  <c:v>2.4643137254901957</c:v>
                </c:pt>
                <c:pt idx="31439">
                  <c:v>2.4643137254901957</c:v>
                </c:pt>
                <c:pt idx="31440">
                  <c:v>2.4643137254901957</c:v>
                </c:pt>
                <c:pt idx="31441">
                  <c:v>2.4643137254901957</c:v>
                </c:pt>
                <c:pt idx="31442">
                  <c:v>2.4643137254901957</c:v>
                </c:pt>
                <c:pt idx="31443">
                  <c:v>2.4643137254901957</c:v>
                </c:pt>
                <c:pt idx="31444">
                  <c:v>2.4643137254901957</c:v>
                </c:pt>
                <c:pt idx="31445">
                  <c:v>2.4643137254901957</c:v>
                </c:pt>
                <c:pt idx="31446">
                  <c:v>2.4643137254901957</c:v>
                </c:pt>
                <c:pt idx="31447">
                  <c:v>2.4643137254901957</c:v>
                </c:pt>
                <c:pt idx="31448">
                  <c:v>2.4643137254901957</c:v>
                </c:pt>
                <c:pt idx="31449">
                  <c:v>2.4643137254901957</c:v>
                </c:pt>
                <c:pt idx="31450">
                  <c:v>2.4643137254901957</c:v>
                </c:pt>
                <c:pt idx="31451">
                  <c:v>2.4643137254901957</c:v>
                </c:pt>
                <c:pt idx="31452">
                  <c:v>2.4643137254901957</c:v>
                </c:pt>
                <c:pt idx="31453">
                  <c:v>2.4643137254901957</c:v>
                </c:pt>
                <c:pt idx="31454">
                  <c:v>2.4643137254901957</c:v>
                </c:pt>
                <c:pt idx="31455">
                  <c:v>2.4643137254901957</c:v>
                </c:pt>
                <c:pt idx="31456">
                  <c:v>2.4643137254901957</c:v>
                </c:pt>
                <c:pt idx="31457">
                  <c:v>2.4643137254901957</c:v>
                </c:pt>
                <c:pt idx="31458">
                  <c:v>2.4643137254901957</c:v>
                </c:pt>
                <c:pt idx="31459">
                  <c:v>2.4643137254901957</c:v>
                </c:pt>
                <c:pt idx="31460">
                  <c:v>2.4643137254901957</c:v>
                </c:pt>
                <c:pt idx="31461">
                  <c:v>2.4643137254901957</c:v>
                </c:pt>
                <c:pt idx="31462">
                  <c:v>2.4643137254901957</c:v>
                </c:pt>
                <c:pt idx="31463">
                  <c:v>2.4643137254901957</c:v>
                </c:pt>
                <c:pt idx="31464">
                  <c:v>2.4643137254901957</c:v>
                </c:pt>
                <c:pt idx="31465">
                  <c:v>2.4643137254901957</c:v>
                </c:pt>
                <c:pt idx="31466">
                  <c:v>2.4643137254901957</c:v>
                </c:pt>
                <c:pt idx="31467">
                  <c:v>2.4643137254901957</c:v>
                </c:pt>
                <c:pt idx="31468">
                  <c:v>2.4643137254901957</c:v>
                </c:pt>
                <c:pt idx="31469">
                  <c:v>2.4643137254901957</c:v>
                </c:pt>
                <c:pt idx="31470">
                  <c:v>2.4643137254901957</c:v>
                </c:pt>
                <c:pt idx="31471">
                  <c:v>2.4643137254901957</c:v>
                </c:pt>
                <c:pt idx="31472">
                  <c:v>2.4643137254901957</c:v>
                </c:pt>
                <c:pt idx="31473">
                  <c:v>2.4643137254901957</c:v>
                </c:pt>
                <c:pt idx="31474">
                  <c:v>2.4643137254901957</c:v>
                </c:pt>
                <c:pt idx="31475">
                  <c:v>2.4643137254901957</c:v>
                </c:pt>
                <c:pt idx="31476">
                  <c:v>2.4643137254901957</c:v>
                </c:pt>
                <c:pt idx="31477">
                  <c:v>2.4643137254901957</c:v>
                </c:pt>
                <c:pt idx="31478">
                  <c:v>2.4643137254901957</c:v>
                </c:pt>
                <c:pt idx="31479">
                  <c:v>2.4643137254901957</c:v>
                </c:pt>
                <c:pt idx="31480">
                  <c:v>2.4643137254901957</c:v>
                </c:pt>
                <c:pt idx="31481">
                  <c:v>2.4643137254901957</c:v>
                </c:pt>
                <c:pt idx="31482">
                  <c:v>2.4643137254901957</c:v>
                </c:pt>
                <c:pt idx="31483">
                  <c:v>2.4643137254901957</c:v>
                </c:pt>
                <c:pt idx="31484">
                  <c:v>2.4643137254901957</c:v>
                </c:pt>
                <c:pt idx="31485">
                  <c:v>2.4643137254901957</c:v>
                </c:pt>
                <c:pt idx="31486">
                  <c:v>2.4643137254901957</c:v>
                </c:pt>
                <c:pt idx="31487">
                  <c:v>2.4643137254901957</c:v>
                </c:pt>
                <c:pt idx="31488">
                  <c:v>2.4643137254901957</c:v>
                </c:pt>
                <c:pt idx="31489">
                  <c:v>2.4643137254901957</c:v>
                </c:pt>
                <c:pt idx="31490">
                  <c:v>2.4643137254901957</c:v>
                </c:pt>
                <c:pt idx="31491">
                  <c:v>2.4643137254901957</c:v>
                </c:pt>
                <c:pt idx="31492">
                  <c:v>2.4643137254901957</c:v>
                </c:pt>
                <c:pt idx="31493">
                  <c:v>2.4643137254901957</c:v>
                </c:pt>
                <c:pt idx="31494">
                  <c:v>2.4643137254901957</c:v>
                </c:pt>
                <c:pt idx="31495">
                  <c:v>2.4643137254901957</c:v>
                </c:pt>
                <c:pt idx="31496">
                  <c:v>2.4643137254901957</c:v>
                </c:pt>
                <c:pt idx="31497">
                  <c:v>2.4643137254901957</c:v>
                </c:pt>
                <c:pt idx="31498">
                  <c:v>2.4643137254901957</c:v>
                </c:pt>
                <c:pt idx="31499">
                  <c:v>2.4643137254901957</c:v>
                </c:pt>
                <c:pt idx="31500">
                  <c:v>2.4643137254901957</c:v>
                </c:pt>
                <c:pt idx="31501">
                  <c:v>2.4643137254901957</c:v>
                </c:pt>
                <c:pt idx="31502">
                  <c:v>2.4643137254901957</c:v>
                </c:pt>
                <c:pt idx="31503">
                  <c:v>2.4643137254901957</c:v>
                </c:pt>
                <c:pt idx="31504">
                  <c:v>2.4643137254901957</c:v>
                </c:pt>
                <c:pt idx="31505">
                  <c:v>2.4643137254901957</c:v>
                </c:pt>
                <c:pt idx="31506">
                  <c:v>2.4643137254901957</c:v>
                </c:pt>
                <c:pt idx="31507">
                  <c:v>2.4643137254901957</c:v>
                </c:pt>
                <c:pt idx="31508">
                  <c:v>2.4643137254901957</c:v>
                </c:pt>
                <c:pt idx="31509">
                  <c:v>2.4643137254901957</c:v>
                </c:pt>
                <c:pt idx="31510">
                  <c:v>2.4643137254901957</c:v>
                </c:pt>
                <c:pt idx="31511">
                  <c:v>2.4643137254901957</c:v>
                </c:pt>
                <c:pt idx="31512">
                  <c:v>2.4643137254901957</c:v>
                </c:pt>
                <c:pt idx="31513">
                  <c:v>2.4643137254901957</c:v>
                </c:pt>
                <c:pt idx="31514">
                  <c:v>2.4643137254901957</c:v>
                </c:pt>
                <c:pt idx="31515">
                  <c:v>2.4643137254901957</c:v>
                </c:pt>
                <c:pt idx="31516">
                  <c:v>2.4643137254901957</c:v>
                </c:pt>
                <c:pt idx="31517">
                  <c:v>2.4643137254901957</c:v>
                </c:pt>
                <c:pt idx="31518">
                  <c:v>2.4643137254901957</c:v>
                </c:pt>
                <c:pt idx="31519">
                  <c:v>2.4643137254901957</c:v>
                </c:pt>
                <c:pt idx="31520">
                  <c:v>2.4643137254901957</c:v>
                </c:pt>
                <c:pt idx="31521">
                  <c:v>2.4643137254901957</c:v>
                </c:pt>
                <c:pt idx="31522">
                  <c:v>2.4643137254901957</c:v>
                </c:pt>
                <c:pt idx="31523">
                  <c:v>2.4643137254901957</c:v>
                </c:pt>
                <c:pt idx="31524">
                  <c:v>2.4643137254901957</c:v>
                </c:pt>
                <c:pt idx="31525">
                  <c:v>2.4643137254901957</c:v>
                </c:pt>
                <c:pt idx="31526">
                  <c:v>2.4643137254901957</c:v>
                </c:pt>
                <c:pt idx="31527">
                  <c:v>2.4643137254901957</c:v>
                </c:pt>
                <c:pt idx="31528">
                  <c:v>2.4643137254901957</c:v>
                </c:pt>
                <c:pt idx="31529">
                  <c:v>2.4643137254901957</c:v>
                </c:pt>
                <c:pt idx="31530">
                  <c:v>2.4643137254901957</c:v>
                </c:pt>
                <c:pt idx="31531">
                  <c:v>2.4643137254901957</c:v>
                </c:pt>
                <c:pt idx="31532">
                  <c:v>2.4643137254901957</c:v>
                </c:pt>
                <c:pt idx="31533">
                  <c:v>2.4643137254901957</c:v>
                </c:pt>
                <c:pt idx="31534">
                  <c:v>2.4643137254901957</c:v>
                </c:pt>
                <c:pt idx="31535">
                  <c:v>2.4643137254901957</c:v>
                </c:pt>
                <c:pt idx="31536">
                  <c:v>2.4643137254901957</c:v>
                </c:pt>
                <c:pt idx="31537">
                  <c:v>2.4643137254901957</c:v>
                </c:pt>
                <c:pt idx="31538">
                  <c:v>2.4643137254901957</c:v>
                </c:pt>
                <c:pt idx="31539">
                  <c:v>2.4643137254901957</c:v>
                </c:pt>
                <c:pt idx="31540">
                  <c:v>2.4643137254901957</c:v>
                </c:pt>
                <c:pt idx="31541">
                  <c:v>2.4643137254901957</c:v>
                </c:pt>
                <c:pt idx="31542">
                  <c:v>2.4643137254901957</c:v>
                </c:pt>
                <c:pt idx="31543">
                  <c:v>2.4643137254901957</c:v>
                </c:pt>
                <c:pt idx="31544">
                  <c:v>2.4643137254901957</c:v>
                </c:pt>
                <c:pt idx="31545">
                  <c:v>2.4643137254901957</c:v>
                </c:pt>
                <c:pt idx="31546">
                  <c:v>2.4643137254901957</c:v>
                </c:pt>
                <c:pt idx="31547">
                  <c:v>2.4643137254901957</c:v>
                </c:pt>
                <c:pt idx="31548">
                  <c:v>2.4643137254901957</c:v>
                </c:pt>
                <c:pt idx="31549">
                  <c:v>2.4643137254901957</c:v>
                </c:pt>
                <c:pt idx="31550">
                  <c:v>2.4643137254901957</c:v>
                </c:pt>
                <c:pt idx="31551">
                  <c:v>2.4643137254901957</c:v>
                </c:pt>
                <c:pt idx="31552">
                  <c:v>2.4643137254901957</c:v>
                </c:pt>
                <c:pt idx="31553">
                  <c:v>2.4643137254901957</c:v>
                </c:pt>
                <c:pt idx="31554">
                  <c:v>2.4643137254901957</c:v>
                </c:pt>
                <c:pt idx="31555">
                  <c:v>2.4643137254901957</c:v>
                </c:pt>
                <c:pt idx="31556">
                  <c:v>2.4643137254901957</c:v>
                </c:pt>
                <c:pt idx="31557">
                  <c:v>2.4643137254901957</c:v>
                </c:pt>
                <c:pt idx="31558">
                  <c:v>2.4643137254901957</c:v>
                </c:pt>
                <c:pt idx="31559">
                  <c:v>2.4643137254901957</c:v>
                </c:pt>
                <c:pt idx="31560">
                  <c:v>2.4643137254901957</c:v>
                </c:pt>
                <c:pt idx="31561">
                  <c:v>2.4643137254901957</c:v>
                </c:pt>
                <c:pt idx="31562">
                  <c:v>2.4643137254901957</c:v>
                </c:pt>
                <c:pt idx="31563">
                  <c:v>2.4643137254901957</c:v>
                </c:pt>
                <c:pt idx="31564">
                  <c:v>2.4643137254901957</c:v>
                </c:pt>
                <c:pt idx="31565">
                  <c:v>2.4643137254901957</c:v>
                </c:pt>
                <c:pt idx="31566">
                  <c:v>2.4643137254901957</c:v>
                </c:pt>
                <c:pt idx="31567">
                  <c:v>2.4643137254901957</c:v>
                </c:pt>
                <c:pt idx="31568">
                  <c:v>2.4643137254901957</c:v>
                </c:pt>
                <c:pt idx="31569">
                  <c:v>2.4643137254901957</c:v>
                </c:pt>
                <c:pt idx="31570">
                  <c:v>2.4643137254901957</c:v>
                </c:pt>
                <c:pt idx="31571">
                  <c:v>2.4643137254901957</c:v>
                </c:pt>
                <c:pt idx="31572">
                  <c:v>2.4643137254901957</c:v>
                </c:pt>
                <c:pt idx="31573">
                  <c:v>2.4643137254901957</c:v>
                </c:pt>
                <c:pt idx="31574">
                  <c:v>2.4643137254901957</c:v>
                </c:pt>
                <c:pt idx="31575">
                  <c:v>2.4643137254901957</c:v>
                </c:pt>
                <c:pt idx="31576">
                  <c:v>2.4643137254901957</c:v>
                </c:pt>
                <c:pt idx="31577">
                  <c:v>2.4643137254901957</c:v>
                </c:pt>
                <c:pt idx="31578">
                  <c:v>2.4643137254901957</c:v>
                </c:pt>
                <c:pt idx="31579">
                  <c:v>2.4643137254901957</c:v>
                </c:pt>
                <c:pt idx="31580">
                  <c:v>2.4643137254901957</c:v>
                </c:pt>
                <c:pt idx="31581">
                  <c:v>2.4643137254901957</c:v>
                </c:pt>
                <c:pt idx="31582">
                  <c:v>2.4643137254901957</c:v>
                </c:pt>
                <c:pt idx="31583">
                  <c:v>2.4643137254901957</c:v>
                </c:pt>
                <c:pt idx="31584">
                  <c:v>2.4643137254901957</c:v>
                </c:pt>
                <c:pt idx="31585">
                  <c:v>2.4643137254901957</c:v>
                </c:pt>
                <c:pt idx="31586">
                  <c:v>2.4643137254901957</c:v>
                </c:pt>
                <c:pt idx="31587">
                  <c:v>2.4643137254901957</c:v>
                </c:pt>
                <c:pt idx="31588">
                  <c:v>2.4643137254901957</c:v>
                </c:pt>
                <c:pt idx="31589">
                  <c:v>2.4643137254901957</c:v>
                </c:pt>
                <c:pt idx="31590">
                  <c:v>2.4643137254901957</c:v>
                </c:pt>
                <c:pt idx="31591">
                  <c:v>2.4643137254901957</c:v>
                </c:pt>
                <c:pt idx="31592">
                  <c:v>2.4643137254901957</c:v>
                </c:pt>
                <c:pt idx="31593">
                  <c:v>2.4643137254901957</c:v>
                </c:pt>
                <c:pt idx="31594">
                  <c:v>2.4643137254901957</c:v>
                </c:pt>
                <c:pt idx="31595">
                  <c:v>2.4643137254901957</c:v>
                </c:pt>
                <c:pt idx="31596">
                  <c:v>2.4643137254901957</c:v>
                </c:pt>
                <c:pt idx="31597">
                  <c:v>2.4643137254901957</c:v>
                </c:pt>
                <c:pt idx="31598">
                  <c:v>2.4643137254901957</c:v>
                </c:pt>
                <c:pt idx="31599">
                  <c:v>2.4643137254901957</c:v>
                </c:pt>
                <c:pt idx="31600">
                  <c:v>2.4643137254901957</c:v>
                </c:pt>
                <c:pt idx="31601">
                  <c:v>2.4643137254901957</c:v>
                </c:pt>
                <c:pt idx="31602">
                  <c:v>2.4643137254901957</c:v>
                </c:pt>
                <c:pt idx="31603">
                  <c:v>2.4643137254901957</c:v>
                </c:pt>
                <c:pt idx="31604">
                  <c:v>2.4643137254901957</c:v>
                </c:pt>
                <c:pt idx="31605">
                  <c:v>2.4643137254901957</c:v>
                </c:pt>
                <c:pt idx="31606">
                  <c:v>2.4643137254901957</c:v>
                </c:pt>
                <c:pt idx="31607">
                  <c:v>2.4643137254901957</c:v>
                </c:pt>
                <c:pt idx="31608">
                  <c:v>2.4643137254901957</c:v>
                </c:pt>
                <c:pt idx="31609">
                  <c:v>2.4643137254901957</c:v>
                </c:pt>
                <c:pt idx="31610">
                  <c:v>2.4643137254901957</c:v>
                </c:pt>
                <c:pt idx="31611">
                  <c:v>2.4643137254901957</c:v>
                </c:pt>
                <c:pt idx="31612">
                  <c:v>2.4643137254901957</c:v>
                </c:pt>
                <c:pt idx="31613">
                  <c:v>2.4643137254901957</c:v>
                </c:pt>
                <c:pt idx="31614">
                  <c:v>2.4643137254901957</c:v>
                </c:pt>
                <c:pt idx="31615">
                  <c:v>2.4643137254901957</c:v>
                </c:pt>
                <c:pt idx="31616">
                  <c:v>2.4643137254901957</c:v>
                </c:pt>
                <c:pt idx="31617">
                  <c:v>2.4643137254901957</c:v>
                </c:pt>
                <c:pt idx="31618">
                  <c:v>2.4643137254901957</c:v>
                </c:pt>
                <c:pt idx="31619">
                  <c:v>2.4643137254901957</c:v>
                </c:pt>
                <c:pt idx="31620">
                  <c:v>2.4643137254901957</c:v>
                </c:pt>
                <c:pt idx="31621">
                  <c:v>2.4643137254901957</c:v>
                </c:pt>
                <c:pt idx="31622">
                  <c:v>2.4643137254901957</c:v>
                </c:pt>
                <c:pt idx="31623">
                  <c:v>2.4643137254901957</c:v>
                </c:pt>
                <c:pt idx="31624">
                  <c:v>2.4643137254901957</c:v>
                </c:pt>
                <c:pt idx="31625">
                  <c:v>2.4643137254901957</c:v>
                </c:pt>
                <c:pt idx="31626">
                  <c:v>2.4643137254901957</c:v>
                </c:pt>
                <c:pt idx="31627">
                  <c:v>2.4643137254901957</c:v>
                </c:pt>
                <c:pt idx="31628">
                  <c:v>2.4643137254901957</c:v>
                </c:pt>
                <c:pt idx="31629">
                  <c:v>2.4643137254901957</c:v>
                </c:pt>
                <c:pt idx="31630">
                  <c:v>2.4643137254901957</c:v>
                </c:pt>
                <c:pt idx="31631">
                  <c:v>2.4643137254901957</c:v>
                </c:pt>
                <c:pt idx="31632">
                  <c:v>2.4643137254901957</c:v>
                </c:pt>
                <c:pt idx="31633">
                  <c:v>2.4643137254901957</c:v>
                </c:pt>
                <c:pt idx="31634">
                  <c:v>2.4643137254901957</c:v>
                </c:pt>
                <c:pt idx="31635">
                  <c:v>2.4643137254901957</c:v>
                </c:pt>
                <c:pt idx="31636">
                  <c:v>2.4643137254901957</c:v>
                </c:pt>
                <c:pt idx="31637">
                  <c:v>2.4643137254901957</c:v>
                </c:pt>
                <c:pt idx="31638">
                  <c:v>2.4643137254901957</c:v>
                </c:pt>
                <c:pt idx="31639">
                  <c:v>2.4643137254901957</c:v>
                </c:pt>
                <c:pt idx="31640">
                  <c:v>2.4643137254901957</c:v>
                </c:pt>
                <c:pt idx="31641">
                  <c:v>2.4643137254901957</c:v>
                </c:pt>
                <c:pt idx="31642">
                  <c:v>2.4643137254901957</c:v>
                </c:pt>
                <c:pt idx="31643">
                  <c:v>2.4643137254901957</c:v>
                </c:pt>
                <c:pt idx="31644">
                  <c:v>2.4643137254901957</c:v>
                </c:pt>
                <c:pt idx="31645">
                  <c:v>2.4643137254901957</c:v>
                </c:pt>
                <c:pt idx="31646">
                  <c:v>2.4643137254901957</c:v>
                </c:pt>
                <c:pt idx="31647">
                  <c:v>2.4643137254901957</c:v>
                </c:pt>
                <c:pt idx="31648">
                  <c:v>2.4643137254901957</c:v>
                </c:pt>
                <c:pt idx="31649">
                  <c:v>2.4643137254901957</c:v>
                </c:pt>
                <c:pt idx="31650">
                  <c:v>2.4643137254901957</c:v>
                </c:pt>
                <c:pt idx="31651">
                  <c:v>2.4643137254901957</c:v>
                </c:pt>
                <c:pt idx="31652">
                  <c:v>2.4643137254901957</c:v>
                </c:pt>
                <c:pt idx="31653">
                  <c:v>2.4643137254901957</c:v>
                </c:pt>
                <c:pt idx="31654">
                  <c:v>2.4643137254901957</c:v>
                </c:pt>
                <c:pt idx="31655">
                  <c:v>2.4643137254901957</c:v>
                </c:pt>
                <c:pt idx="31656">
                  <c:v>2.4643137254901957</c:v>
                </c:pt>
                <c:pt idx="31657">
                  <c:v>2.4643137254901957</c:v>
                </c:pt>
                <c:pt idx="31658">
                  <c:v>2.4643137254901957</c:v>
                </c:pt>
                <c:pt idx="31659">
                  <c:v>2.4643137254901957</c:v>
                </c:pt>
                <c:pt idx="31660">
                  <c:v>2.4643137254901957</c:v>
                </c:pt>
                <c:pt idx="31661">
                  <c:v>2.4643137254901957</c:v>
                </c:pt>
                <c:pt idx="31662">
                  <c:v>2.4643137254901957</c:v>
                </c:pt>
                <c:pt idx="31663">
                  <c:v>2.4643137254901957</c:v>
                </c:pt>
                <c:pt idx="31664">
                  <c:v>2.4643137254901957</c:v>
                </c:pt>
                <c:pt idx="31665">
                  <c:v>2.4643137254901957</c:v>
                </c:pt>
                <c:pt idx="31666">
                  <c:v>2.4643137254901957</c:v>
                </c:pt>
                <c:pt idx="31667">
                  <c:v>2.4643137254901957</c:v>
                </c:pt>
                <c:pt idx="31668">
                  <c:v>2.4643137254901957</c:v>
                </c:pt>
                <c:pt idx="31669">
                  <c:v>2.4643137254901957</c:v>
                </c:pt>
                <c:pt idx="31670">
                  <c:v>2.4643137254901957</c:v>
                </c:pt>
                <c:pt idx="31671">
                  <c:v>2.4643137254901957</c:v>
                </c:pt>
                <c:pt idx="31672">
                  <c:v>2.4643137254901957</c:v>
                </c:pt>
                <c:pt idx="31673">
                  <c:v>2.4643137254901957</c:v>
                </c:pt>
                <c:pt idx="31674">
                  <c:v>2.4643137254901957</c:v>
                </c:pt>
                <c:pt idx="31675">
                  <c:v>2.4643137254901957</c:v>
                </c:pt>
                <c:pt idx="31676">
                  <c:v>2.4643137254901957</c:v>
                </c:pt>
                <c:pt idx="31677">
                  <c:v>2.4643137254901957</c:v>
                </c:pt>
                <c:pt idx="31678">
                  <c:v>2.4643137254901957</c:v>
                </c:pt>
                <c:pt idx="31679">
                  <c:v>2.4643137254901957</c:v>
                </c:pt>
                <c:pt idx="31680">
                  <c:v>2.4643137254901957</c:v>
                </c:pt>
                <c:pt idx="31681">
                  <c:v>2.4643137254901957</c:v>
                </c:pt>
                <c:pt idx="31682">
                  <c:v>2.4643137254901957</c:v>
                </c:pt>
                <c:pt idx="31683">
                  <c:v>2.4643137254901957</c:v>
                </c:pt>
                <c:pt idx="31684">
                  <c:v>2.4643137254901957</c:v>
                </c:pt>
                <c:pt idx="31685">
                  <c:v>2.4643137254901957</c:v>
                </c:pt>
                <c:pt idx="31686">
                  <c:v>2.4643137254901957</c:v>
                </c:pt>
                <c:pt idx="31687">
                  <c:v>2.4643137254901957</c:v>
                </c:pt>
                <c:pt idx="31688">
                  <c:v>2.4643137254901957</c:v>
                </c:pt>
                <c:pt idx="31689">
                  <c:v>2.4643137254901957</c:v>
                </c:pt>
                <c:pt idx="31690">
                  <c:v>2.4643137254901957</c:v>
                </c:pt>
                <c:pt idx="31691">
                  <c:v>2.4643137254901957</c:v>
                </c:pt>
                <c:pt idx="31692">
                  <c:v>2.4643137254901957</c:v>
                </c:pt>
                <c:pt idx="31693">
                  <c:v>2.4643137254901957</c:v>
                </c:pt>
                <c:pt idx="31694">
                  <c:v>2.4643137254901957</c:v>
                </c:pt>
                <c:pt idx="31695">
                  <c:v>2.4643137254901957</c:v>
                </c:pt>
                <c:pt idx="31696">
                  <c:v>2.4643137254901957</c:v>
                </c:pt>
                <c:pt idx="31697">
                  <c:v>2.4643137254901957</c:v>
                </c:pt>
                <c:pt idx="31698">
                  <c:v>2.4643137254901957</c:v>
                </c:pt>
                <c:pt idx="31699">
                  <c:v>2.4643137254901957</c:v>
                </c:pt>
                <c:pt idx="31700">
                  <c:v>2.4643137254901957</c:v>
                </c:pt>
                <c:pt idx="31701">
                  <c:v>2.4643137254901957</c:v>
                </c:pt>
                <c:pt idx="31702">
                  <c:v>2.4643137254901957</c:v>
                </c:pt>
                <c:pt idx="31703">
                  <c:v>2.4643137254901957</c:v>
                </c:pt>
                <c:pt idx="31704">
                  <c:v>2.4643137254901957</c:v>
                </c:pt>
                <c:pt idx="31705">
                  <c:v>2.4643137254901957</c:v>
                </c:pt>
                <c:pt idx="31706">
                  <c:v>2.4643137254901957</c:v>
                </c:pt>
                <c:pt idx="31707">
                  <c:v>2.4643137254901957</c:v>
                </c:pt>
                <c:pt idx="31708">
                  <c:v>2.4643137254901957</c:v>
                </c:pt>
                <c:pt idx="31709">
                  <c:v>2.4643137254901957</c:v>
                </c:pt>
                <c:pt idx="31710">
                  <c:v>2.4643137254901957</c:v>
                </c:pt>
                <c:pt idx="31711">
                  <c:v>2.4643137254901957</c:v>
                </c:pt>
                <c:pt idx="31712">
                  <c:v>2.4643137254901957</c:v>
                </c:pt>
                <c:pt idx="31713">
                  <c:v>2.4643137254901957</c:v>
                </c:pt>
                <c:pt idx="31714">
                  <c:v>2.4643137254901957</c:v>
                </c:pt>
                <c:pt idx="31715">
                  <c:v>2.4643137254901957</c:v>
                </c:pt>
                <c:pt idx="31716">
                  <c:v>2.4643137254901957</c:v>
                </c:pt>
                <c:pt idx="31717">
                  <c:v>2.4643137254901957</c:v>
                </c:pt>
                <c:pt idx="31718">
                  <c:v>2.4643137254901957</c:v>
                </c:pt>
                <c:pt idx="31719">
                  <c:v>2.4643137254901957</c:v>
                </c:pt>
                <c:pt idx="31720">
                  <c:v>2.4643137254901957</c:v>
                </c:pt>
                <c:pt idx="31721">
                  <c:v>2.4643137254901957</c:v>
                </c:pt>
                <c:pt idx="31722">
                  <c:v>2.4643137254901957</c:v>
                </c:pt>
                <c:pt idx="31723">
                  <c:v>2.4643137254901957</c:v>
                </c:pt>
                <c:pt idx="31724">
                  <c:v>2.4643137254901957</c:v>
                </c:pt>
                <c:pt idx="31725">
                  <c:v>2.4643137254901957</c:v>
                </c:pt>
                <c:pt idx="31726">
                  <c:v>2.4643137254901957</c:v>
                </c:pt>
                <c:pt idx="31727">
                  <c:v>2.4643137254901957</c:v>
                </c:pt>
                <c:pt idx="31728">
                  <c:v>2.4643137254901957</c:v>
                </c:pt>
                <c:pt idx="31729">
                  <c:v>2.4643137254901957</c:v>
                </c:pt>
                <c:pt idx="31730">
                  <c:v>2.4643137254901957</c:v>
                </c:pt>
                <c:pt idx="31731">
                  <c:v>2.4643137254901957</c:v>
                </c:pt>
                <c:pt idx="31732">
                  <c:v>2.4643137254901957</c:v>
                </c:pt>
                <c:pt idx="31733">
                  <c:v>2.4643137254901957</c:v>
                </c:pt>
                <c:pt idx="31734">
                  <c:v>2.4643137254901957</c:v>
                </c:pt>
                <c:pt idx="31735">
                  <c:v>2.4643137254901957</c:v>
                </c:pt>
                <c:pt idx="31736">
                  <c:v>2.4643137254901957</c:v>
                </c:pt>
                <c:pt idx="31737">
                  <c:v>2.4643137254901957</c:v>
                </c:pt>
                <c:pt idx="31738">
                  <c:v>2.4643137254901957</c:v>
                </c:pt>
                <c:pt idx="31739">
                  <c:v>2.4643137254901957</c:v>
                </c:pt>
                <c:pt idx="31740">
                  <c:v>2.4643137254901957</c:v>
                </c:pt>
                <c:pt idx="31741">
                  <c:v>2.4643137254901957</c:v>
                </c:pt>
                <c:pt idx="31742">
                  <c:v>2.4643137254901957</c:v>
                </c:pt>
                <c:pt idx="31743">
                  <c:v>2.4643137254901957</c:v>
                </c:pt>
                <c:pt idx="31744">
                  <c:v>2.4643137254901957</c:v>
                </c:pt>
                <c:pt idx="31745">
                  <c:v>2.4643137254901957</c:v>
                </c:pt>
                <c:pt idx="31746">
                  <c:v>2.4643137254901957</c:v>
                </c:pt>
                <c:pt idx="31747">
                  <c:v>2.4643137254901957</c:v>
                </c:pt>
                <c:pt idx="31748">
                  <c:v>2.4643137254901957</c:v>
                </c:pt>
                <c:pt idx="31749">
                  <c:v>2.4643137254901957</c:v>
                </c:pt>
                <c:pt idx="31750">
                  <c:v>2.4643137254901957</c:v>
                </c:pt>
                <c:pt idx="31751">
                  <c:v>2.4643137254901957</c:v>
                </c:pt>
                <c:pt idx="31752">
                  <c:v>2.4643137254901957</c:v>
                </c:pt>
                <c:pt idx="31753">
                  <c:v>2.4643137254901957</c:v>
                </c:pt>
                <c:pt idx="31754">
                  <c:v>2.4643137254901957</c:v>
                </c:pt>
                <c:pt idx="31755">
                  <c:v>2.4643137254901957</c:v>
                </c:pt>
                <c:pt idx="31756">
                  <c:v>2.4643137254901957</c:v>
                </c:pt>
                <c:pt idx="31757">
                  <c:v>2.4643137254901957</c:v>
                </c:pt>
                <c:pt idx="31758">
                  <c:v>2.4643137254901957</c:v>
                </c:pt>
                <c:pt idx="31759">
                  <c:v>2.4643137254901957</c:v>
                </c:pt>
                <c:pt idx="31760">
                  <c:v>2.4643137254901957</c:v>
                </c:pt>
                <c:pt idx="31761">
                  <c:v>2.4643137254901957</c:v>
                </c:pt>
                <c:pt idx="31762">
                  <c:v>2.4643137254901957</c:v>
                </c:pt>
                <c:pt idx="31763">
                  <c:v>2.4643137254901957</c:v>
                </c:pt>
                <c:pt idx="31764">
                  <c:v>2.4643137254901957</c:v>
                </c:pt>
                <c:pt idx="31765">
                  <c:v>2.4643137254901957</c:v>
                </c:pt>
                <c:pt idx="31766">
                  <c:v>2.4643137254901957</c:v>
                </c:pt>
                <c:pt idx="31767">
                  <c:v>2.4643137254901957</c:v>
                </c:pt>
                <c:pt idx="31768">
                  <c:v>2.4643137254901957</c:v>
                </c:pt>
                <c:pt idx="31769">
                  <c:v>2.4643137254901957</c:v>
                </c:pt>
                <c:pt idx="31770">
                  <c:v>2.4643137254901957</c:v>
                </c:pt>
                <c:pt idx="31771">
                  <c:v>2.4643137254901957</c:v>
                </c:pt>
                <c:pt idx="31772">
                  <c:v>2.4643137254901957</c:v>
                </c:pt>
                <c:pt idx="31773">
                  <c:v>2.4643137254901957</c:v>
                </c:pt>
                <c:pt idx="31774">
                  <c:v>2.4643137254901957</c:v>
                </c:pt>
                <c:pt idx="31775">
                  <c:v>2.4643137254901957</c:v>
                </c:pt>
                <c:pt idx="31776">
                  <c:v>2.4643137254901957</c:v>
                </c:pt>
                <c:pt idx="31777">
                  <c:v>2.4643137254901957</c:v>
                </c:pt>
                <c:pt idx="31778">
                  <c:v>2.4643137254901957</c:v>
                </c:pt>
                <c:pt idx="31779">
                  <c:v>2.4643137254901957</c:v>
                </c:pt>
                <c:pt idx="31780">
                  <c:v>2.4643137254901957</c:v>
                </c:pt>
                <c:pt idx="31781">
                  <c:v>2.4643137254901957</c:v>
                </c:pt>
                <c:pt idx="31782">
                  <c:v>2.4643137254901957</c:v>
                </c:pt>
                <c:pt idx="31783">
                  <c:v>2.4643137254901957</c:v>
                </c:pt>
                <c:pt idx="31784">
                  <c:v>2.4643137254901957</c:v>
                </c:pt>
                <c:pt idx="31785">
                  <c:v>2.4643137254901957</c:v>
                </c:pt>
                <c:pt idx="31786">
                  <c:v>2.4643137254901957</c:v>
                </c:pt>
                <c:pt idx="31787">
                  <c:v>2.4643137254901957</c:v>
                </c:pt>
                <c:pt idx="31788">
                  <c:v>2.4643137254901957</c:v>
                </c:pt>
                <c:pt idx="31789">
                  <c:v>2.4643137254901957</c:v>
                </c:pt>
                <c:pt idx="31790">
                  <c:v>2.4643137254901957</c:v>
                </c:pt>
                <c:pt idx="31791">
                  <c:v>2.4643137254901957</c:v>
                </c:pt>
                <c:pt idx="31792">
                  <c:v>2.4643137254901957</c:v>
                </c:pt>
                <c:pt idx="31793">
                  <c:v>2.4643137254901957</c:v>
                </c:pt>
                <c:pt idx="31794">
                  <c:v>2.4643137254901957</c:v>
                </c:pt>
                <c:pt idx="31795">
                  <c:v>2.4643137254901957</c:v>
                </c:pt>
                <c:pt idx="31796">
                  <c:v>2.4643137254901957</c:v>
                </c:pt>
                <c:pt idx="31797">
                  <c:v>2.4643137254901957</c:v>
                </c:pt>
                <c:pt idx="31798">
                  <c:v>2.4643137254901957</c:v>
                </c:pt>
                <c:pt idx="31799">
                  <c:v>2.4643137254901957</c:v>
                </c:pt>
                <c:pt idx="31800">
                  <c:v>2.4643137254901957</c:v>
                </c:pt>
                <c:pt idx="31801">
                  <c:v>2.4643137254901957</c:v>
                </c:pt>
                <c:pt idx="31802">
                  <c:v>2.4643137254901957</c:v>
                </c:pt>
                <c:pt idx="31803">
                  <c:v>2.4643137254901957</c:v>
                </c:pt>
                <c:pt idx="31804">
                  <c:v>2.4643137254901957</c:v>
                </c:pt>
                <c:pt idx="31805">
                  <c:v>2.4643137254901957</c:v>
                </c:pt>
                <c:pt idx="31806">
                  <c:v>2.4643137254901957</c:v>
                </c:pt>
                <c:pt idx="31807">
                  <c:v>2.4643137254901957</c:v>
                </c:pt>
                <c:pt idx="31808">
                  <c:v>2.4643137254901957</c:v>
                </c:pt>
                <c:pt idx="31809">
                  <c:v>2.4643137254901957</c:v>
                </c:pt>
                <c:pt idx="31810">
                  <c:v>2.4643137254901957</c:v>
                </c:pt>
                <c:pt idx="31811">
                  <c:v>2.4643137254901957</c:v>
                </c:pt>
                <c:pt idx="31812">
                  <c:v>2.4643137254901957</c:v>
                </c:pt>
                <c:pt idx="31813">
                  <c:v>2.4643137254901957</c:v>
                </c:pt>
                <c:pt idx="31814">
                  <c:v>2.4643137254901957</c:v>
                </c:pt>
                <c:pt idx="31815">
                  <c:v>2.4643137254901957</c:v>
                </c:pt>
                <c:pt idx="31816">
                  <c:v>2.4643137254901957</c:v>
                </c:pt>
                <c:pt idx="31817">
                  <c:v>2.4643137254901957</c:v>
                </c:pt>
                <c:pt idx="31818">
                  <c:v>2.4643137254901957</c:v>
                </c:pt>
                <c:pt idx="31819">
                  <c:v>2.4643137254901957</c:v>
                </c:pt>
                <c:pt idx="31820">
                  <c:v>2.4643137254901957</c:v>
                </c:pt>
                <c:pt idx="31821">
                  <c:v>2.4643137254901957</c:v>
                </c:pt>
                <c:pt idx="31822">
                  <c:v>2.4643137254901957</c:v>
                </c:pt>
                <c:pt idx="31823">
                  <c:v>2.4643137254901957</c:v>
                </c:pt>
                <c:pt idx="31824">
                  <c:v>2.4643137254901957</c:v>
                </c:pt>
                <c:pt idx="31825">
                  <c:v>2.4643137254901957</c:v>
                </c:pt>
                <c:pt idx="31826">
                  <c:v>2.4643137254901957</c:v>
                </c:pt>
                <c:pt idx="31827">
                  <c:v>2.4643137254901957</c:v>
                </c:pt>
                <c:pt idx="31828">
                  <c:v>2.4643137254901957</c:v>
                </c:pt>
                <c:pt idx="31829">
                  <c:v>2.4643137254901957</c:v>
                </c:pt>
                <c:pt idx="31830">
                  <c:v>2.4643137254901957</c:v>
                </c:pt>
                <c:pt idx="31831">
                  <c:v>2.4643137254901957</c:v>
                </c:pt>
                <c:pt idx="31832">
                  <c:v>2.4643137254901957</c:v>
                </c:pt>
                <c:pt idx="31833">
                  <c:v>2.4643137254901957</c:v>
                </c:pt>
                <c:pt idx="31834">
                  <c:v>2.4643137254901957</c:v>
                </c:pt>
                <c:pt idx="31835">
                  <c:v>2.4643137254901957</c:v>
                </c:pt>
                <c:pt idx="31836">
                  <c:v>2.4643137254901957</c:v>
                </c:pt>
                <c:pt idx="31837">
                  <c:v>2.4643137254901957</c:v>
                </c:pt>
                <c:pt idx="31838">
                  <c:v>2.4643137254901957</c:v>
                </c:pt>
                <c:pt idx="31839">
                  <c:v>2.4643137254901957</c:v>
                </c:pt>
                <c:pt idx="31840">
                  <c:v>2.4643137254901957</c:v>
                </c:pt>
                <c:pt idx="31841">
                  <c:v>2.4643137254901957</c:v>
                </c:pt>
                <c:pt idx="31842">
                  <c:v>2.4643137254901957</c:v>
                </c:pt>
                <c:pt idx="31843">
                  <c:v>2.4643137254901957</c:v>
                </c:pt>
                <c:pt idx="31844">
                  <c:v>2.4643137254901957</c:v>
                </c:pt>
                <c:pt idx="31845">
                  <c:v>2.4643137254901957</c:v>
                </c:pt>
                <c:pt idx="31846">
                  <c:v>2.4643137254901957</c:v>
                </c:pt>
                <c:pt idx="31847">
                  <c:v>2.4643137254901957</c:v>
                </c:pt>
                <c:pt idx="31848">
                  <c:v>2.4643137254901957</c:v>
                </c:pt>
                <c:pt idx="31849">
                  <c:v>2.4643137254901957</c:v>
                </c:pt>
                <c:pt idx="31850">
                  <c:v>2.4643137254901957</c:v>
                </c:pt>
                <c:pt idx="31851">
                  <c:v>2.4643137254901957</c:v>
                </c:pt>
                <c:pt idx="31852">
                  <c:v>2.4643137254901957</c:v>
                </c:pt>
                <c:pt idx="31853">
                  <c:v>2.4643137254901957</c:v>
                </c:pt>
                <c:pt idx="31854">
                  <c:v>2.4643137254901957</c:v>
                </c:pt>
                <c:pt idx="31855">
                  <c:v>2.4643137254901957</c:v>
                </c:pt>
                <c:pt idx="31856">
                  <c:v>2.4643137254901957</c:v>
                </c:pt>
                <c:pt idx="31857">
                  <c:v>2.4643137254901957</c:v>
                </c:pt>
                <c:pt idx="31858">
                  <c:v>2.4643137254901957</c:v>
                </c:pt>
                <c:pt idx="31859">
                  <c:v>2.4643137254901957</c:v>
                </c:pt>
                <c:pt idx="31860">
                  <c:v>2.4643137254901957</c:v>
                </c:pt>
                <c:pt idx="31861">
                  <c:v>2.4643137254901957</c:v>
                </c:pt>
                <c:pt idx="31862">
                  <c:v>2.4643137254901957</c:v>
                </c:pt>
                <c:pt idx="31863">
                  <c:v>2.4643137254901957</c:v>
                </c:pt>
                <c:pt idx="31864">
                  <c:v>2.4643137254901957</c:v>
                </c:pt>
                <c:pt idx="31865">
                  <c:v>2.4643137254901957</c:v>
                </c:pt>
                <c:pt idx="31866">
                  <c:v>2.4643137254901957</c:v>
                </c:pt>
                <c:pt idx="31867">
                  <c:v>2.4643137254901957</c:v>
                </c:pt>
                <c:pt idx="31868">
                  <c:v>2.4643137254901957</c:v>
                </c:pt>
                <c:pt idx="31869">
                  <c:v>2.4643137254901957</c:v>
                </c:pt>
                <c:pt idx="31870">
                  <c:v>2.4643137254901957</c:v>
                </c:pt>
                <c:pt idx="31871">
                  <c:v>2.4643137254901957</c:v>
                </c:pt>
                <c:pt idx="31872">
                  <c:v>2.4643137254901957</c:v>
                </c:pt>
                <c:pt idx="31873">
                  <c:v>2.4643137254901957</c:v>
                </c:pt>
                <c:pt idx="31874">
                  <c:v>2.4643137254901957</c:v>
                </c:pt>
                <c:pt idx="31875">
                  <c:v>2.4643137254901957</c:v>
                </c:pt>
                <c:pt idx="31876">
                  <c:v>2.4643137254901957</c:v>
                </c:pt>
                <c:pt idx="31877">
                  <c:v>2.4643137254901957</c:v>
                </c:pt>
                <c:pt idx="31878">
                  <c:v>2.4643137254901957</c:v>
                </c:pt>
                <c:pt idx="31879">
                  <c:v>2.4643137254901957</c:v>
                </c:pt>
                <c:pt idx="31880">
                  <c:v>2.4643137254901957</c:v>
                </c:pt>
                <c:pt idx="31881">
                  <c:v>2.4643137254901957</c:v>
                </c:pt>
                <c:pt idx="31882">
                  <c:v>2.4643137254901957</c:v>
                </c:pt>
                <c:pt idx="31883">
                  <c:v>2.4643137254901957</c:v>
                </c:pt>
                <c:pt idx="31884">
                  <c:v>2.4643137254901957</c:v>
                </c:pt>
                <c:pt idx="31885">
                  <c:v>2.4643137254901957</c:v>
                </c:pt>
                <c:pt idx="31886">
                  <c:v>2.4643137254901957</c:v>
                </c:pt>
                <c:pt idx="31887">
                  <c:v>2.4643137254901957</c:v>
                </c:pt>
                <c:pt idx="31888">
                  <c:v>2.4643137254901957</c:v>
                </c:pt>
                <c:pt idx="31889">
                  <c:v>2.4643137254901957</c:v>
                </c:pt>
                <c:pt idx="31890">
                  <c:v>2.4643137254901957</c:v>
                </c:pt>
                <c:pt idx="31891">
                  <c:v>2.4643137254901957</c:v>
                </c:pt>
                <c:pt idx="31892">
                  <c:v>2.4643137254901957</c:v>
                </c:pt>
                <c:pt idx="31893">
                  <c:v>2.4643137254901957</c:v>
                </c:pt>
                <c:pt idx="31894">
                  <c:v>2.4643137254901957</c:v>
                </c:pt>
                <c:pt idx="31895">
                  <c:v>2.4643137254901957</c:v>
                </c:pt>
                <c:pt idx="31896">
                  <c:v>2.4643137254901957</c:v>
                </c:pt>
                <c:pt idx="31897">
                  <c:v>2.4643137254901957</c:v>
                </c:pt>
                <c:pt idx="31898">
                  <c:v>2.4643137254901957</c:v>
                </c:pt>
                <c:pt idx="31899">
                  <c:v>2.4643137254901957</c:v>
                </c:pt>
                <c:pt idx="31900">
                  <c:v>2.4643137254901957</c:v>
                </c:pt>
                <c:pt idx="31901">
                  <c:v>2.4643137254901957</c:v>
                </c:pt>
                <c:pt idx="31902">
                  <c:v>2.4643137254901957</c:v>
                </c:pt>
                <c:pt idx="31903">
                  <c:v>2.4643137254901957</c:v>
                </c:pt>
                <c:pt idx="31904">
                  <c:v>2.4643137254901957</c:v>
                </c:pt>
                <c:pt idx="31905">
                  <c:v>2.4643137254901957</c:v>
                </c:pt>
                <c:pt idx="31906">
                  <c:v>2.4643137254901957</c:v>
                </c:pt>
                <c:pt idx="31907">
                  <c:v>2.4643137254901957</c:v>
                </c:pt>
                <c:pt idx="31908">
                  <c:v>2.4643137254901957</c:v>
                </c:pt>
                <c:pt idx="31909">
                  <c:v>2.4643137254901957</c:v>
                </c:pt>
                <c:pt idx="31910">
                  <c:v>2.4643137254901957</c:v>
                </c:pt>
                <c:pt idx="31911">
                  <c:v>2.4643137254901957</c:v>
                </c:pt>
                <c:pt idx="31912">
                  <c:v>2.4643137254901957</c:v>
                </c:pt>
                <c:pt idx="31913">
                  <c:v>2.4643137254901957</c:v>
                </c:pt>
                <c:pt idx="31914">
                  <c:v>2.4643137254901957</c:v>
                </c:pt>
                <c:pt idx="31915">
                  <c:v>2.4643137254901957</c:v>
                </c:pt>
                <c:pt idx="31916">
                  <c:v>2.4643137254901957</c:v>
                </c:pt>
                <c:pt idx="31917">
                  <c:v>2.4643137254901957</c:v>
                </c:pt>
                <c:pt idx="31918">
                  <c:v>2.4643137254901957</c:v>
                </c:pt>
                <c:pt idx="31919">
                  <c:v>2.4643137254901957</c:v>
                </c:pt>
                <c:pt idx="31920">
                  <c:v>2.4643137254901957</c:v>
                </c:pt>
                <c:pt idx="31921">
                  <c:v>2.4643137254901957</c:v>
                </c:pt>
                <c:pt idx="31922">
                  <c:v>2.4643137254901957</c:v>
                </c:pt>
                <c:pt idx="31923">
                  <c:v>2.4643137254901957</c:v>
                </c:pt>
                <c:pt idx="31924">
                  <c:v>2.4643137254901957</c:v>
                </c:pt>
                <c:pt idx="31925">
                  <c:v>2.4643137254901957</c:v>
                </c:pt>
                <c:pt idx="31926">
                  <c:v>2.4643137254901957</c:v>
                </c:pt>
                <c:pt idx="31927">
                  <c:v>2.4643137254901957</c:v>
                </c:pt>
                <c:pt idx="31928">
                  <c:v>2.4643137254901957</c:v>
                </c:pt>
                <c:pt idx="31929">
                  <c:v>2.4643137254901957</c:v>
                </c:pt>
                <c:pt idx="31930">
                  <c:v>2.4643137254901957</c:v>
                </c:pt>
                <c:pt idx="31931">
                  <c:v>2.4643137254901957</c:v>
                </c:pt>
                <c:pt idx="31932">
                  <c:v>2.4643137254901957</c:v>
                </c:pt>
                <c:pt idx="31933">
                  <c:v>2.4643137254901957</c:v>
                </c:pt>
                <c:pt idx="31934">
                  <c:v>2.4643137254901957</c:v>
                </c:pt>
                <c:pt idx="31935">
                  <c:v>2.4643137254901957</c:v>
                </c:pt>
                <c:pt idx="31936">
                  <c:v>2.4643137254901957</c:v>
                </c:pt>
                <c:pt idx="31937">
                  <c:v>2.4643137254901957</c:v>
                </c:pt>
                <c:pt idx="31938">
                  <c:v>2.4643137254901957</c:v>
                </c:pt>
                <c:pt idx="31939">
                  <c:v>2.4643137254901957</c:v>
                </c:pt>
                <c:pt idx="31940">
                  <c:v>2.4643137254901957</c:v>
                </c:pt>
                <c:pt idx="31941">
                  <c:v>2.4643137254901957</c:v>
                </c:pt>
                <c:pt idx="31942">
                  <c:v>2.4643137254901957</c:v>
                </c:pt>
                <c:pt idx="31943">
                  <c:v>2.4643137254901957</c:v>
                </c:pt>
                <c:pt idx="31944">
                  <c:v>2.4643137254901957</c:v>
                </c:pt>
                <c:pt idx="31945">
                  <c:v>2.4643137254901957</c:v>
                </c:pt>
                <c:pt idx="31946">
                  <c:v>2.4643137254901957</c:v>
                </c:pt>
                <c:pt idx="31947">
                  <c:v>2.4643137254901957</c:v>
                </c:pt>
                <c:pt idx="31948">
                  <c:v>2.4643137254901957</c:v>
                </c:pt>
                <c:pt idx="31949">
                  <c:v>2.4643137254901957</c:v>
                </c:pt>
                <c:pt idx="31950">
                  <c:v>2.4643137254901957</c:v>
                </c:pt>
                <c:pt idx="31951">
                  <c:v>2.4643137254901957</c:v>
                </c:pt>
                <c:pt idx="31952">
                  <c:v>2.4643137254901957</c:v>
                </c:pt>
                <c:pt idx="31953">
                  <c:v>2.4643137254901957</c:v>
                </c:pt>
                <c:pt idx="31954">
                  <c:v>2.4643137254901957</c:v>
                </c:pt>
                <c:pt idx="31955">
                  <c:v>2.4643137254901957</c:v>
                </c:pt>
                <c:pt idx="31956">
                  <c:v>2.4643137254901957</c:v>
                </c:pt>
                <c:pt idx="31957">
                  <c:v>2.4643137254901957</c:v>
                </c:pt>
                <c:pt idx="31958">
                  <c:v>2.4643137254901957</c:v>
                </c:pt>
                <c:pt idx="31959">
                  <c:v>2.4643137254901957</c:v>
                </c:pt>
                <c:pt idx="31960">
                  <c:v>2.4643137254901957</c:v>
                </c:pt>
                <c:pt idx="31961">
                  <c:v>2.4643137254901957</c:v>
                </c:pt>
                <c:pt idx="31962">
                  <c:v>2.4643137254901957</c:v>
                </c:pt>
                <c:pt idx="31963">
                  <c:v>2.4643137254901957</c:v>
                </c:pt>
                <c:pt idx="31964">
                  <c:v>2.4643137254901957</c:v>
                </c:pt>
                <c:pt idx="31965">
                  <c:v>2.4643137254901957</c:v>
                </c:pt>
                <c:pt idx="31966">
                  <c:v>2.4643137254901957</c:v>
                </c:pt>
                <c:pt idx="31967">
                  <c:v>2.4643137254901957</c:v>
                </c:pt>
                <c:pt idx="31968">
                  <c:v>2.4643137254901957</c:v>
                </c:pt>
                <c:pt idx="31969">
                  <c:v>2.4643137254901957</c:v>
                </c:pt>
                <c:pt idx="31970">
                  <c:v>2.4643137254901957</c:v>
                </c:pt>
                <c:pt idx="31971">
                  <c:v>2.4643137254901957</c:v>
                </c:pt>
                <c:pt idx="31972">
                  <c:v>2.4643137254901957</c:v>
                </c:pt>
                <c:pt idx="31973">
                  <c:v>2.4643137254901957</c:v>
                </c:pt>
                <c:pt idx="31974">
                  <c:v>2.4643137254901957</c:v>
                </c:pt>
                <c:pt idx="31975">
                  <c:v>2.4643137254901957</c:v>
                </c:pt>
                <c:pt idx="31976">
                  <c:v>2.4643137254901957</c:v>
                </c:pt>
                <c:pt idx="31977">
                  <c:v>2.4643137254901957</c:v>
                </c:pt>
                <c:pt idx="31978">
                  <c:v>2.4643137254901957</c:v>
                </c:pt>
                <c:pt idx="31979">
                  <c:v>2.4643137254901957</c:v>
                </c:pt>
                <c:pt idx="31980">
                  <c:v>2.4643137254901957</c:v>
                </c:pt>
                <c:pt idx="31981">
                  <c:v>2.4643137254901957</c:v>
                </c:pt>
                <c:pt idx="31982">
                  <c:v>2.4643137254901957</c:v>
                </c:pt>
                <c:pt idx="31983">
                  <c:v>2.4643137254901957</c:v>
                </c:pt>
                <c:pt idx="31984">
                  <c:v>2.4643137254901957</c:v>
                </c:pt>
                <c:pt idx="31985">
                  <c:v>2.4643137254901957</c:v>
                </c:pt>
                <c:pt idx="31986">
                  <c:v>2.4643137254901957</c:v>
                </c:pt>
                <c:pt idx="31987">
                  <c:v>2.4643137254901957</c:v>
                </c:pt>
                <c:pt idx="31988">
                  <c:v>2.4643137254901957</c:v>
                </c:pt>
                <c:pt idx="31989">
                  <c:v>2.4643137254901957</c:v>
                </c:pt>
                <c:pt idx="31990">
                  <c:v>2.4643137254901957</c:v>
                </c:pt>
                <c:pt idx="31991">
                  <c:v>2.4643137254901957</c:v>
                </c:pt>
                <c:pt idx="31992">
                  <c:v>2.4643137254901957</c:v>
                </c:pt>
                <c:pt idx="31993">
                  <c:v>2.4643137254901957</c:v>
                </c:pt>
                <c:pt idx="31994">
                  <c:v>2.4643137254901957</c:v>
                </c:pt>
                <c:pt idx="31995">
                  <c:v>2.4643137254901957</c:v>
                </c:pt>
                <c:pt idx="31996">
                  <c:v>2.4643137254901957</c:v>
                </c:pt>
                <c:pt idx="31997">
                  <c:v>2.4643137254901957</c:v>
                </c:pt>
                <c:pt idx="31998">
                  <c:v>2.4643137254901957</c:v>
                </c:pt>
                <c:pt idx="31999">
                  <c:v>2.4643137254901957</c:v>
                </c:pt>
                <c:pt idx="32000">
                  <c:v>2.4643137254901957</c:v>
                </c:pt>
                <c:pt idx="32001">
                  <c:v>2.4643137254901957</c:v>
                </c:pt>
                <c:pt idx="32002">
                  <c:v>2.4643137254901957</c:v>
                </c:pt>
                <c:pt idx="32003">
                  <c:v>2.4643137254901957</c:v>
                </c:pt>
                <c:pt idx="32004">
                  <c:v>2.4643137254901957</c:v>
                </c:pt>
                <c:pt idx="32005">
                  <c:v>2.4643137254901957</c:v>
                </c:pt>
                <c:pt idx="32006">
                  <c:v>2.4643137254901957</c:v>
                </c:pt>
                <c:pt idx="32007">
                  <c:v>2.4643137254901957</c:v>
                </c:pt>
                <c:pt idx="32008">
                  <c:v>2.4643137254901957</c:v>
                </c:pt>
                <c:pt idx="32009">
                  <c:v>2.4643137254901957</c:v>
                </c:pt>
                <c:pt idx="32010">
                  <c:v>2.4643137254901957</c:v>
                </c:pt>
                <c:pt idx="32011">
                  <c:v>2.4643137254901957</c:v>
                </c:pt>
                <c:pt idx="32012">
                  <c:v>2.4643137254901957</c:v>
                </c:pt>
                <c:pt idx="32013">
                  <c:v>2.4643137254901957</c:v>
                </c:pt>
                <c:pt idx="32014">
                  <c:v>2.4643137254901957</c:v>
                </c:pt>
                <c:pt idx="32015">
                  <c:v>2.4643137254901957</c:v>
                </c:pt>
                <c:pt idx="32016">
                  <c:v>2.4643137254901957</c:v>
                </c:pt>
                <c:pt idx="32017">
                  <c:v>2.4643137254901957</c:v>
                </c:pt>
                <c:pt idx="32018">
                  <c:v>2.4643137254901957</c:v>
                </c:pt>
                <c:pt idx="32019">
                  <c:v>2.4643137254901957</c:v>
                </c:pt>
                <c:pt idx="32020">
                  <c:v>2.4643137254901957</c:v>
                </c:pt>
                <c:pt idx="32021">
                  <c:v>2.4643137254901957</c:v>
                </c:pt>
                <c:pt idx="32022">
                  <c:v>2.4643137254901957</c:v>
                </c:pt>
                <c:pt idx="32023">
                  <c:v>2.4643137254901957</c:v>
                </c:pt>
                <c:pt idx="32024">
                  <c:v>2.4643137254901957</c:v>
                </c:pt>
                <c:pt idx="32025">
                  <c:v>2.4643137254901957</c:v>
                </c:pt>
                <c:pt idx="32026">
                  <c:v>2.4643137254901957</c:v>
                </c:pt>
                <c:pt idx="32027">
                  <c:v>2.4643137254901957</c:v>
                </c:pt>
                <c:pt idx="32028">
                  <c:v>2.4643137254901957</c:v>
                </c:pt>
                <c:pt idx="32029">
                  <c:v>2.4643137254901957</c:v>
                </c:pt>
                <c:pt idx="32030">
                  <c:v>2.4643137254901957</c:v>
                </c:pt>
                <c:pt idx="32031">
                  <c:v>2.4643137254901957</c:v>
                </c:pt>
                <c:pt idx="32032">
                  <c:v>2.4643137254901957</c:v>
                </c:pt>
                <c:pt idx="32033">
                  <c:v>2.4643137254901957</c:v>
                </c:pt>
                <c:pt idx="32034">
                  <c:v>2.4643137254901957</c:v>
                </c:pt>
                <c:pt idx="32035">
                  <c:v>2.4643137254901957</c:v>
                </c:pt>
                <c:pt idx="32036">
                  <c:v>2.4643137254901957</c:v>
                </c:pt>
                <c:pt idx="32037">
                  <c:v>2.4643137254901957</c:v>
                </c:pt>
                <c:pt idx="32038">
                  <c:v>2.4643137254901957</c:v>
                </c:pt>
                <c:pt idx="32039">
                  <c:v>2.4643137254901957</c:v>
                </c:pt>
                <c:pt idx="32040">
                  <c:v>2.4643137254901957</c:v>
                </c:pt>
                <c:pt idx="32041">
                  <c:v>2.4643137254901957</c:v>
                </c:pt>
                <c:pt idx="32042">
                  <c:v>2.4643137254901957</c:v>
                </c:pt>
                <c:pt idx="32043">
                  <c:v>2.4643137254901957</c:v>
                </c:pt>
                <c:pt idx="32044">
                  <c:v>2.4643137254901957</c:v>
                </c:pt>
                <c:pt idx="32045">
                  <c:v>2.4643137254901957</c:v>
                </c:pt>
                <c:pt idx="32046">
                  <c:v>2.4643137254901957</c:v>
                </c:pt>
                <c:pt idx="32047">
                  <c:v>2.4643137254901957</c:v>
                </c:pt>
                <c:pt idx="32048">
                  <c:v>2.4643137254901957</c:v>
                </c:pt>
                <c:pt idx="32049">
                  <c:v>2.4643137254901957</c:v>
                </c:pt>
                <c:pt idx="32050">
                  <c:v>2.4643137254901957</c:v>
                </c:pt>
                <c:pt idx="32051">
                  <c:v>2.4643137254901957</c:v>
                </c:pt>
                <c:pt idx="32052">
                  <c:v>2.4643137254901957</c:v>
                </c:pt>
                <c:pt idx="32053">
                  <c:v>2.4643137254901957</c:v>
                </c:pt>
                <c:pt idx="32054">
                  <c:v>2.4643137254901957</c:v>
                </c:pt>
                <c:pt idx="32055">
                  <c:v>2.4643137254901957</c:v>
                </c:pt>
                <c:pt idx="32056">
                  <c:v>2.4643137254901957</c:v>
                </c:pt>
                <c:pt idx="32057">
                  <c:v>2.4643137254901957</c:v>
                </c:pt>
                <c:pt idx="32058">
                  <c:v>2.4643137254901957</c:v>
                </c:pt>
                <c:pt idx="32059">
                  <c:v>2.4643137254901957</c:v>
                </c:pt>
                <c:pt idx="32060">
                  <c:v>2.4643137254901957</c:v>
                </c:pt>
                <c:pt idx="32061">
                  <c:v>2.4643137254901957</c:v>
                </c:pt>
                <c:pt idx="32062">
                  <c:v>2.4643137254901957</c:v>
                </c:pt>
                <c:pt idx="32063">
                  <c:v>2.4643137254901957</c:v>
                </c:pt>
                <c:pt idx="32064">
                  <c:v>2.4643137254901957</c:v>
                </c:pt>
                <c:pt idx="32065">
                  <c:v>2.4643137254901957</c:v>
                </c:pt>
                <c:pt idx="32066">
                  <c:v>2.4643137254901957</c:v>
                </c:pt>
                <c:pt idx="32067">
                  <c:v>2.4643137254901957</c:v>
                </c:pt>
                <c:pt idx="32068">
                  <c:v>2.4643137254901957</c:v>
                </c:pt>
                <c:pt idx="32069">
                  <c:v>2.4643137254901957</c:v>
                </c:pt>
                <c:pt idx="32070">
                  <c:v>2.4643137254901957</c:v>
                </c:pt>
                <c:pt idx="32071">
                  <c:v>2.4643137254901957</c:v>
                </c:pt>
                <c:pt idx="32072">
                  <c:v>2.4643137254901957</c:v>
                </c:pt>
                <c:pt idx="32073">
                  <c:v>2.4643137254901957</c:v>
                </c:pt>
                <c:pt idx="32074">
                  <c:v>2.4643137254901957</c:v>
                </c:pt>
                <c:pt idx="32075">
                  <c:v>2.4643137254901957</c:v>
                </c:pt>
                <c:pt idx="32076">
                  <c:v>2.4643137254901957</c:v>
                </c:pt>
                <c:pt idx="32077">
                  <c:v>2.4643137254901957</c:v>
                </c:pt>
                <c:pt idx="32078">
                  <c:v>2.4643137254901957</c:v>
                </c:pt>
                <c:pt idx="32079">
                  <c:v>2.4643137254901957</c:v>
                </c:pt>
                <c:pt idx="32080">
                  <c:v>2.4643137254901957</c:v>
                </c:pt>
                <c:pt idx="32081">
                  <c:v>2.4643137254901957</c:v>
                </c:pt>
                <c:pt idx="32082">
                  <c:v>2.4643137254901957</c:v>
                </c:pt>
                <c:pt idx="32083">
                  <c:v>2.4643137254901957</c:v>
                </c:pt>
                <c:pt idx="32084">
                  <c:v>2.4643137254901957</c:v>
                </c:pt>
                <c:pt idx="32085">
                  <c:v>2.4643137254901957</c:v>
                </c:pt>
                <c:pt idx="32086">
                  <c:v>2.4643137254901957</c:v>
                </c:pt>
                <c:pt idx="32087">
                  <c:v>2.4643137254901957</c:v>
                </c:pt>
                <c:pt idx="32088">
                  <c:v>2.4643137254901957</c:v>
                </c:pt>
                <c:pt idx="32089">
                  <c:v>2.4643137254901957</c:v>
                </c:pt>
                <c:pt idx="32090">
                  <c:v>2.4643137254901957</c:v>
                </c:pt>
                <c:pt idx="32091">
                  <c:v>2.4643137254901957</c:v>
                </c:pt>
                <c:pt idx="32092">
                  <c:v>2.4643137254901957</c:v>
                </c:pt>
                <c:pt idx="32093">
                  <c:v>2.4643137254901957</c:v>
                </c:pt>
                <c:pt idx="32094">
                  <c:v>2.4643137254901957</c:v>
                </c:pt>
                <c:pt idx="32095">
                  <c:v>2.4643137254901957</c:v>
                </c:pt>
                <c:pt idx="32096">
                  <c:v>2.4643137254901957</c:v>
                </c:pt>
                <c:pt idx="32097">
                  <c:v>2.4643137254901957</c:v>
                </c:pt>
                <c:pt idx="32098">
                  <c:v>2.4643137254901957</c:v>
                </c:pt>
                <c:pt idx="32099">
                  <c:v>2.4643137254901957</c:v>
                </c:pt>
                <c:pt idx="32100">
                  <c:v>2.4643137254901957</c:v>
                </c:pt>
                <c:pt idx="32101">
                  <c:v>2.4643137254901957</c:v>
                </c:pt>
                <c:pt idx="32102">
                  <c:v>2.4643137254901957</c:v>
                </c:pt>
                <c:pt idx="32103">
                  <c:v>2.4643137254901957</c:v>
                </c:pt>
                <c:pt idx="32104">
                  <c:v>2.4643137254901957</c:v>
                </c:pt>
                <c:pt idx="32105">
                  <c:v>2.4643137254901957</c:v>
                </c:pt>
                <c:pt idx="32106">
                  <c:v>2.4643137254901957</c:v>
                </c:pt>
                <c:pt idx="32107">
                  <c:v>2.4643137254901957</c:v>
                </c:pt>
                <c:pt idx="32108">
                  <c:v>2.4643137254901957</c:v>
                </c:pt>
                <c:pt idx="32109">
                  <c:v>2.4643137254901957</c:v>
                </c:pt>
                <c:pt idx="32110">
                  <c:v>2.4643137254901957</c:v>
                </c:pt>
                <c:pt idx="32111">
                  <c:v>2.4643137254901957</c:v>
                </c:pt>
                <c:pt idx="32112">
                  <c:v>2.4643137254901957</c:v>
                </c:pt>
                <c:pt idx="32113">
                  <c:v>2.4643137254901957</c:v>
                </c:pt>
                <c:pt idx="32114">
                  <c:v>2.4643137254901957</c:v>
                </c:pt>
                <c:pt idx="32115">
                  <c:v>2.4643137254901957</c:v>
                </c:pt>
                <c:pt idx="32116">
                  <c:v>2.4643137254901957</c:v>
                </c:pt>
                <c:pt idx="32117">
                  <c:v>2.4643137254901957</c:v>
                </c:pt>
                <c:pt idx="32118">
                  <c:v>2.4643137254901957</c:v>
                </c:pt>
                <c:pt idx="32119">
                  <c:v>2.4643137254901957</c:v>
                </c:pt>
                <c:pt idx="32120">
                  <c:v>2.4643137254901957</c:v>
                </c:pt>
                <c:pt idx="32121">
                  <c:v>2.4643137254901957</c:v>
                </c:pt>
                <c:pt idx="32122">
                  <c:v>2.4643137254901957</c:v>
                </c:pt>
                <c:pt idx="32123">
                  <c:v>2.4643137254901957</c:v>
                </c:pt>
                <c:pt idx="32124">
                  <c:v>2.4643137254901957</c:v>
                </c:pt>
                <c:pt idx="32125">
                  <c:v>2.4643137254901957</c:v>
                </c:pt>
                <c:pt idx="32126">
                  <c:v>2.4643137254901957</c:v>
                </c:pt>
                <c:pt idx="32127">
                  <c:v>2.4643137254901957</c:v>
                </c:pt>
                <c:pt idx="32128">
                  <c:v>2.4643137254901957</c:v>
                </c:pt>
                <c:pt idx="32129">
                  <c:v>2.4643137254901957</c:v>
                </c:pt>
                <c:pt idx="32130">
                  <c:v>2.4643137254901957</c:v>
                </c:pt>
                <c:pt idx="32131">
                  <c:v>2.4643137254901957</c:v>
                </c:pt>
                <c:pt idx="32132">
                  <c:v>2.4643137254901957</c:v>
                </c:pt>
                <c:pt idx="32133">
                  <c:v>2.4643137254901957</c:v>
                </c:pt>
                <c:pt idx="32134">
                  <c:v>2.4643137254901957</c:v>
                </c:pt>
                <c:pt idx="32135">
                  <c:v>2.4643137254901957</c:v>
                </c:pt>
                <c:pt idx="32136">
                  <c:v>2.4643137254901957</c:v>
                </c:pt>
                <c:pt idx="32137">
                  <c:v>2.4643137254901957</c:v>
                </c:pt>
                <c:pt idx="32138">
                  <c:v>2.4643137254901957</c:v>
                </c:pt>
                <c:pt idx="32139">
                  <c:v>2.4643137254901957</c:v>
                </c:pt>
                <c:pt idx="32140">
                  <c:v>2.4643137254901957</c:v>
                </c:pt>
                <c:pt idx="32141">
                  <c:v>2.4643137254901957</c:v>
                </c:pt>
                <c:pt idx="32142">
                  <c:v>2.4643137254901957</c:v>
                </c:pt>
                <c:pt idx="32143">
                  <c:v>2.4643137254901957</c:v>
                </c:pt>
                <c:pt idx="32144">
                  <c:v>2.4643137254901957</c:v>
                </c:pt>
                <c:pt idx="32145">
                  <c:v>2.4643137254901957</c:v>
                </c:pt>
                <c:pt idx="32146">
                  <c:v>2.4643137254901957</c:v>
                </c:pt>
                <c:pt idx="32147">
                  <c:v>2.4643137254901957</c:v>
                </c:pt>
                <c:pt idx="32148">
                  <c:v>2.4643137254901957</c:v>
                </c:pt>
                <c:pt idx="32149">
                  <c:v>2.4643137254901957</c:v>
                </c:pt>
                <c:pt idx="32150">
                  <c:v>2.4643137254901957</c:v>
                </c:pt>
                <c:pt idx="32151">
                  <c:v>2.4643137254901957</c:v>
                </c:pt>
                <c:pt idx="32152">
                  <c:v>2.4643137254901957</c:v>
                </c:pt>
                <c:pt idx="32153">
                  <c:v>2.4643137254901957</c:v>
                </c:pt>
                <c:pt idx="32154">
                  <c:v>2.4643137254901957</c:v>
                </c:pt>
                <c:pt idx="32155">
                  <c:v>2.4643137254901957</c:v>
                </c:pt>
                <c:pt idx="32156">
                  <c:v>2.4643137254901957</c:v>
                </c:pt>
                <c:pt idx="32157">
                  <c:v>2.4643137254901957</c:v>
                </c:pt>
                <c:pt idx="32158">
                  <c:v>2.4643137254901957</c:v>
                </c:pt>
                <c:pt idx="32159">
                  <c:v>2.4643137254901957</c:v>
                </c:pt>
                <c:pt idx="32160">
                  <c:v>2.4643137254901957</c:v>
                </c:pt>
                <c:pt idx="32161">
                  <c:v>2.4643137254901957</c:v>
                </c:pt>
                <c:pt idx="32162">
                  <c:v>2.4643137254901957</c:v>
                </c:pt>
                <c:pt idx="32163">
                  <c:v>2.4643137254901957</c:v>
                </c:pt>
                <c:pt idx="32164">
                  <c:v>2.4643137254901957</c:v>
                </c:pt>
                <c:pt idx="32165">
                  <c:v>2.4643137254901957</c:v>
                </c:pt>
                <c:pt idx="32166">
                  <c:v>2.4643137254901957</c:v>
                </c:pt>
                <c:pt idx="32167">
                  <c:v>2.4643137254901957</c:v>
                </c:pt>
                <c:pt idx="32168">
                  <c:v>2.4643137254901957</c:v>
                </c:pt>
                <c:pt idx="32169">
                  <c:v>2.4643137254901957</c:v>
                </c:pt>
                <c:pt idx="32170">
                  <c:v>2.4643137254901957</c:v>
                </c:pt>
                <c:pt idx="32171">
                  <c:v>2.4643137254901957</c:v>
                </c:pt>
                <c:pt idx="32172">
                  <c:v>2.4643137254901957</c:v>
                </c:pt>
                <c:pt idx="32173">
                  <c:v>2.4643137254901957</c:v>
                </c:pt>
                <c:pt idx="32174">
                  <c:v>2.4643137254901957</c:v>
                </c:pt>
                <c:pt idx="32175">
                  <c:v>2.4643137254901957</c:v>
                </c:pt>
                <c:pt idx="32176">
                  <c:v>2.4643137254901957</c:v>
                </c:pt>
                <c:pt idx="32177">
                  <c:v>2.4643137254901957</c:v>
                </c:pt>
                <c:pt idx="32178">
                  <c:v>2.4643137254901957</c:v>
                </c:pt>
                <c:pt idx="32179">
                  <c:v>2.4643137254901957</c:v>
                </c:pt>
                <c:pt idx="32180">
                  <c:v>2.4643137254901957</c:v>
                </c:pt>
                <c:pt idx="32181">
                  <c:v>2.4643137254901957</c:v>
                </c:pt>
                <c:pt idx="32182">
                  <c:v>2.4643137254901957</c:v>
                </c:pt>
                <c:pt idx="32183">
                  <c:v>2.4643137254901957</c:v>
                </c:pt>
                <c:pt idx="32184">
                  <c:v>2.4643137254901957</c:v>
                </c:pt>
                <c:pt idx="32185">
                  <c:v>2.4643137254901957</c:v>
                </c:pt>
                <c:pt idx="32186">
                  <c:v>2.4643137254901957</c:v>
                </c:pt>
                <c:pt idx="32187">
                  <c:v>2.4643137254901957</c:v>
                </c:pt>
                <c:pt idx="32188">
                  <c:v>2.4643137254901957</c:v>
                </c:pt>
                <c:pt idx="32189">
                  <c:v>2.4643137254901957</c:v>
                </c:pt>
                <c:pt idx="32190">
                  <c:v>2.4643137254901957</c:v>
                </c:pt>
                <c:pt idx="32191">
                  <c:v>2.4643137254901957</c:v>
                </c:pt>
                <c:pt idx="32192">
                  <c:v>2.4643137254901957</c:v>
                </c:pt>
                <c:pt idx="32193">
                  <c:v>2.4643137254901957</c:v>
                </c:pt>
                <c:pt idx="32194">
                  <c:v>2.4643137254901957</c:v>
                </c:pt>
                <c:pt idx="32195">
                  <c:v>2.4643137254901957</c:v>
                </c:pt>
                <c:pt idx="32196">
                  <c:v>2.4643137254901957</c:v>
                </c:pt>
                <c:pt idx="32197">
                  <c:v>2.4643137254901957</c:v>
                </c:pt>
                <c:pt idx="32198">
                  <c:v>2.4643137254901957</c:v>
                </c:pt>
                <c:pt idx="32199">
                  <c:v>2.4643137254901957</c:v>
                </c:pt>
                <c:pt idx="32200">
                  <c:v>2.4643137254901957</c:v>
                </c:pt>
                <c:pt idx="32201">
                  <c:v>2.4643137254901957</c:v>
                </c:pt>
                <c:pt idx="32202">
                  <c:v>2.4643137254901957</c:v>
                </c:pt>
                <c:pt idx="32203">
                  <c:v>2.4643137254901957</c:v>
                </c:pt>
                <c:pt idx="32204">
                  <c:v>2.4643137254901957</c:v>
                </c:pt>
                <c:pt idx="32205">
                  <c:v>2.4643137254901957</c:v>
                </c:pt>
                <c:pt idx="32206">
                  <c:v>2.4643137254901957</c:v>
                </c:pt>
                <c:pt idx="32207">
                  <c:v>2.4643137254901957</c:v>
                </c:pt>
                <c:pt idx="32208">
                  <c:v>2.4643137254901957</c:v>
                </c:pt>
                <c:pt idx="32209">
                  <c:v>2.4643137254901957</c:v>
                </c:pt>
                <c:pt idx="32210">
                  <c:v>2.4643137254901957</c:v>
                </c:pt>
                <c:pt idx="32211">
                  <c:v>2.4643137254901957</c:v>
                </c:pt>
                <c:pt idx="32212">
                  <c:v>2.4643137254901957</c:v>
                </c:pt>
                <c:pt idx="32213">
                  <c:v>2.4643137254901957</c:v>
                </c:pt>
                <c:pt idx="32214">
                  <c:v>2.4643137254901957</c:v>
                </c:pt>
                <c:pt idx="32215">
                  <c:v>2.4643137254901957</c:v>
                </c:pt>
                <c:pt idx="32216">
                  <c:v>2.4643137254901957</c:v>
                </c:pt>
                <c:pt idx="32217">
                  <c:v>2.4643137254901957</c:v>
                </c:pt>
                <c:pt idx="32218">
                  <c:v>2.4643137254901957</c:v>
                </c:pt>
                <c:pt idx="32219">
                  <c:v>2.4643137254901957</c:v>
                </c:pt>
                <c:pt idx="32220">
                  <c:v>2.4643137254901957</c:v>
                </c:pt>
                <c:pt idx="32221">
                  <c:v>2.4643137254901957</c:v>
                </c:pt>
                <c:pt idx="32222">
                  <c:v>2.4643137254901957</c:v>
                </c:pt>
                <c:pt idx="32223">
                  <c:v>2.4643137254901957</c:v>
                </c:pt>
                <c:pt idx="32224">
                  <c:v>2.4643137254901957</c:v>
                </c:pt>
                <c:pt idx="32225">
                  <c:v>2.4643137254901957</c:v>
                </c:pt>
                <c:pt idx="32226">
                  <c:v>2.4643137254901957</c:v>
                </c:pt>
                <c:pt idx="32227">
                  <c:v>2.4643137254901957</c:v>
                </c:pt>
                <c:pt idx="32228">
                  <c:v>2.4643137254901957</c:v>
                </c:pt>
                <c:pt idx="32229">
                  <c:v>2.4643137254901957</c:v>
                </c:pt>
                <c:pt idx="32230">
                  <c:v>2.4643137254901957</c:v>
                </c:pt>
                <c:pt idx="32231">
                  <c:v>2.4643137254901957</c:v>
                </c:pt>
                <c:pt idx="32232">
                  <c:v>2.4643137254901957</c:v>
                </c:pt>
                <c:pt idx="32233">
                  <c:v>2.4643137254901957</c:v>
                </c:pt>
                <c:pt idx="32234">
                  <c:v>2.4643137254901957</c:v>
                </c:pt>
                <c:pt idx="32235">
                  <c:v>2.4643137254901957</c:v>
                </c:pt>
                <c:pt idx="32236">
                  <c:v>2.4643137254901957</c:v>
                </c:pt>
                <c:pt idx="32237">
                  <c:v>2.4643137254901957</c:v>
                </c:pt>
                <c:pt idx="32238">
                  <c:v>2.4643137254901957</c:v>
                </c:pt>
                <c:pt idx="32239">
                  <c:v>2.4643137254901957</c:v>
                </c:pt>
                <c:pt idx="32240">
                  <c:v>2.4643137254901957</c:v>
                </c:pt>
                <c:pt idx="32241">
                  <c:v>2.4643137254901957</c:v>
                </c:pt>
                <c:pt idx="32242">
                  <c:v>2.4643137254901957</c:v>
                </c:pt>
                <c:pt idx="32243">
                  <c:v>2.4643137254901957</c:v>
                </c:pt>
                <c:pt idx="32244">
                  <c:v>2.4643137254901957</c:v>
                </c:pt>
                <c:pt idx="32245">
                  <c:v>2.4643137254901957</c:v>
                </c:pt>
                <c:pt idx="32246">
                  <c:v>2.4643137254901957</c:v>
                </c:pt>
                <c:pt idx="32247">
                  <c:v>2.4643137254901957</c:v>
                </c:pt>
                <c:pt idx="32248">
                  <c:v>2.4643137254901957</c:v>
                </c:pt>
                <c:pt idx="32249">
                  <c:v>2.4643137254901957</c:v>
                </c:pt>
                <c:pt idx="32250">
                  <c:v>2.4643137254901957</c:v>
                </c:pt>
                <c:pt idx="32251">
                  <c:v>2.4643137254901957</c:v>
                </c:pt>
                <c:pt idx="32252">
                  <c:v>2.4643137254901957</c:v>
                </c:pt>
                <c:pt idx="32253">
                  <c:v>2.4643137254901957</c:v>
                </c:pt>
                <c:pt idx="32254">
                  <c:v>2.4643137254901957</c:v>
                </c:pt>
                <c:pt idx="32255">
                  <c:v>2.4643137254901957</c:v>
                </c:pt>
                <c:pt idx="32256">
                  <c:v>2.4643137254901957</c:v>
                </c:pt>
                <c:pt idx="32257">
                  <c:v>2.4643137254901957</c:v>
                </c:pt>
                <c:pt idx="32258">
                  <c:v>2.4643137254901957</c:v>
                </c:pt>
                <c:pt idx="32259">
                  <c:v>2.4643137254901957</c:v>
                </c:pt>
                <c:pt idx="32260">
                  <c:v>2.4643137254901957</c:v>
                </c:pt>
                <c:pt idx="32261">
                  <c:v>2.4643137254901957</c:v>
                </c:pt>
                <c:pt idx="32262">
                  <c:v>2.4643137254901957</c:v>
                </c:pt>
                <c:pt idx="32263">
                  <c:v>2.4643137254901957</c:v>
                </c:pt>
                <c:pt idx="32264">
                  <c:v>2.4643137254901957</c:v>
                </c:pt>
                <c:pt idx="32265">
                  <c:v>2.4643137254901957</c:v>
                </c:pt>
                <c:pt idx="32266">
                  <c:v>2.4643137254901957</c:v>
                </c:pt>
                <c:pt idx="32267">
                  <c:v>2.4643137254901957</c:v>
                </c:pt>
                <c:pt idx="32268">
                  <c:v>2.4643137254901957</c:v>
                </c:pt>
                <c:pt idx="32269">
                  <c:v>2.4643137254901957</c:v>
                </c:pt>
                <c:pt idx="32270">
                  <c:v>2.4643137254901957</c:v>
                </c:pt>
                <c:pt idx="32271">
                  <c:v>2.4643137254901957</c:v>
                </c:pt>
                <c:pt idx="32272">
                  <c:v>2.4643137254901957</c:v>
                </c:pt>
                <c:pt idx="32273">
                  <c:v>2.4643137254901957</c:v>
                </c:pt>
                <c:pt idx="32274">
                  <c:v>2.4643137254901957</c:v>
                </c:pt>
                <c:pt idx="32275">
                  <c:v>2.4643137254901957</c:v>
                </c:pt>
                <c:pt idx="32276">
                  <c:v>2.4643137254901957</c:v>
                </c:pt>
                <c:pt idx="32277">
                  <c:v>2.4643137254901957</c:v>
                </c:pt>
                <c:pt idx="32278">
                  <c:v>2.4643137254901957</c:v>
                </c:pt>
                <c:pt idx="32279">
                  <c:v>2.4643137254901957</c:v>
                </c:pt>
                <c:pt idx="32280">
                  <c:v>2.4643137254901957</c:v>
                </c:pt>
                <c:pt idx="32281">
                  <c:v>2.4643137254901957</c:v>
                </c:pt>
                <c:pt idx="32282">
                  <c:v>2.4643137254901957</c:v>
                </c:pt>
                <c:pt idx="32283">
                  <c:v>2.4643137254901957</c:v>
                </c:pt>
                <c:pt idx="32284">
                  <c:v>2.4643137254901957</c:v>
                </c:pt>
                <c:pt idx="32285">
                  <c:v>2.4643137254901957</c:v>
                </c:pt>
                <c:pt idx="32286">
                  <c:v>2.4643137254901957</c:v>
                </c:pt>
                <c:pt idx="32287">
                  <c:v>2.4643137254901957</c:v>
                </c:pt>
                <c:pt idx="32288">
                  <c:v>2.4643137254901957</c:v>
                </c:pt>
                <c:pt idx="32289">
                  <c:v>2.4643137254901957</c:v>
                </c:pt>
                <c:pt idx="32290">
                  <c:v>2.4643137254901957</c:v>
                </c:pt>
                <c:pt idx="32291">
                  <c:v>2.4643137254901957</c:v>
                </c:pt>
                <c:pt idx="32292">
                  <c:v>2.4643137254901957</c:v>
                </c:pt>
                <c:pt idx="32293">
                  <c:v>2.4643137254901957</c:v>
                </c:pt>
                <c:pt idx="32294">
                  <c:v>2.4643137254901957</c:v>
                </c:pt>
                <c:pt idx="32295">
                  <c:v>2.4643137254901957</c:v>
                </c:pt>
                <c:pt idx="32296">
                  <c:v>2.4643137254901957</c:v>
                </c:pt>
                <c:pt idx="32297">
                  <c:v>2.4643137254901957</c:v>
                </c:pt>
                <c:pt idx="32298">
                  <c:v>2.4643137254901957</c:v>
                </c:pt>
                <c:pt idx="32299">
                  <c:v>2.4643137254901957</c:v>
                </c:pt>
                <c:pt idx="32300">
                  <c:v>2.4643137254901957</c:v>
                </c:pt>
                <c:pt idx="32301">
                  <c:v>2.4643137254901957</c:v>
                </c:pt>
                <c:pt idx="32302">
                  <c:v>2.4643137254901957</c:v>
                </c:pt>
                <c:pt idx="32303">
                  <c:v>2.4643137254901957</c:v>
                </c:pt>
                <c:pt idx="32304">
                  <c:v>2.4643137254901957</c:v>
                </c:pt>
                <c:pt idx="32305">
                  <c:v>2.4643137254901957</c:v>
                </c:pt>
                <c:pt idx="32306">
                  <c:v>2.4643137254901957</c:v>
                </c:pt>
                <c:pt idx="32307">
                  <c:v>2.4643137254901957</c:v>
                </c:pt>
                <c:pt idx="32308">
                  <c:v>2.4643137254901957</c:v>
                </c:pt>
                <c:pt idx="32309">
                  <c:v>2.4643137254901957</c:v>
                </c:pt>
                <c:pt idx="32310">
                  <c:v>2.4643137254901957</c:v>
                </c:pt>
                <c:pt idx="32311">
                  <c:v>2.4643137254901957</c:v>
                </c:pt>
                <c:pt idx="32312">
                  <c:v>2.4643137254901957</c:v>
                </c:pt>
                <c:pt idx="32313">
                  <c:v>2.4643137254901957</c:v>
                </c:pt>
                <c:pt idx="32314">
                  <c:v>2.4643137254901957</c:v>
                </c:pt>
                <c:pt idx="32315">
                  <c:v>2.4643137254901957</c:v>
                </c:pt>
                <c:pt idx="32316">
                  <c:v>2.4643137254901957</c:v>
                </c:pt>
                <c:pt idx="32317">
                  <c:v>2.4643137254901957</c:v>
                </c:pt>
                <c:pt idx="32318">
                  <c:v>2.4643137254901957</c:v>
                </c:pt>
                <c:pt idx="32319">
                  <c:v>2.4643137254901957</c:v>
                </c:pt>
                <c:pt idx="32320">
                  <c:v>2.4643137254901957</c:v>
                </c:pt>
                <c:pt idx="32321">
                  <c:v>2.4643137254901957</c:v>
                </c:pt>
                <c:pt idx="32322">
                  <c:v>2.4643137254901957</c:v>
                </c:pt>
                <c:pt idx="32323">
                  <c:v>2.4643137254901957</c:v>
                </c:pt>
                <c:pt idx="32324">
                  <c:v>2.4643137254901957</c:v>
                </c:pt>
                <c:pt idx="32325">
                  <c:v>2.4643137254901957</c:v>
                </c:pt>
                <c:pt idx="32326">
                  <c:v>2.4643137254901957</c:v>
                </c:pt>
                <c:pt idx="32327">
                  <c:v>2.4643137254901957</c:v>
                </c:pt>
                <c:pt idx="32328">
                  <c:v>2.4643137254901957</c:v>
                </c:pt>
                <c:pt idx="32329">
                  <c:v>2.4643137254901957</c:v>
                </c:pt>
                <c:pt idx="32330">
                  <c:v>2.4643137254901957</c:v>
                </c:pt>
                <c:pt idx="32331">
                  <c:v>2.4643137254901957</c:v>
                </c:pt>
                <c:pt idx="32332">
                  <c:v>2.4643137254901957</c:v>
                </c:pt>
                <c:pt idx="32333">
                  <c:v>2.4643137254901957</c:v>
                </c:pt>
                <c:pt idx="32334">
                  <c:v>2.4643137254901957</c:v>
                </c:pt>
                <c:pt idx="32335">
                  <c:v>2.4643137254901957</c:v>
                </c:pt>
                <c:pt idx="32336">
                  <c:v>2.4643137254901957</c:v>
                </c:pt>
                <c:pt idx="32337">
                  <c:v>2.4643137254901957</c:v>
                </c:pt>
                <c:pt idx="32338">
                  <c:v>2.4643137254901957</c:v>
                </c:pt>
                <c:pt idx="32339">
                  <c:v>2.4643137254901957</c:v>
                </c:pt>
                <c:pt idx="32340">
                  <c:v>2.4643137254901957</c:v>
                </c:pt>
                <c:pt idx="32341">
                  <c:v>2.4643137254901957</c:v>
                </c:pt>
                <c:pt idx="32342">
                  <c:v>2.4643137254901957</c:v>
                </c:pt>
                <c:pt idx="32343">
                  <c:v>2.4643137254901957</c:v>
                </c:pt>
                <c:pt idx="32344">
                  <c:v>2.4643137254901957</c:v>
                </c:pt>
                <c:pt idx="32345">
                  <c:v>2.4643137254901957</c:v>
                </c:pt>
                <c:pt idx="32346">
                  <c:v>2.4643137254901957</c:v>
                </c:pt>
                <c:pt idx="32347">
                  <c:v>2.4643137254901957</c:v>
                </c:pt>
                <c:pt idx="32348">
                  <c:v>2.4643137254901957</c:v>
                </c:pt>
                <c:pt idx="32349">
                  <c:v>2.4643137254901957</c:v>
                </c:pt>
                <c:pt idx="32350">
                  <c:v>2.4643137254901957</c:v>
                </c:pt>
                <c:pt idx="32351">
                  <c:v>2.4643137254901957</c:v>
                </c:pt>
                <c:pt idx="32352">
                  <c:v>2.4643137254901957</c:v>
                </c:pt>
                <c:pt idx="32353">
                  <c:v>2.4643137254901957</c:v>
                </c:pt>
                <c:pt idx="32354">
                  <c:v>2.4643137254901957</c:v>
                </c:pt>
                <c:pt idx="32355">
                  <c:v>2.4643137254901957</c:v>
                </c:pt>
                <c:pt idx="32356">
                  <c:v>2.4643137254901957</c:v>
                </c:pt>
                <c:pt idx="32357">
                  <c:v>2.4643137254901957</c:v>
                </c:pt>
                <c:pt idx="32358">
                  <c:v>2.4643137254901957</c:v>
                </c:pt>
                <c:pt idx="32359">
                  <c:v>2.4643137254901957</c:v>
                </c:pt>
                <c:pt idx="32360">
                  <c:v>2.4643137254901957</c:v>
                </c:pt>
                <c:pt idx="32361">
                  <c:v>2.4643137254901957</c:v>
                </c:pt>
                <c:pt idx="32362">
                  <c:v>2.4643137254901957</c:v>
                </c:pt>
                <c:pt idx="32363">
                  <c:v>2.4643137254901957</c:v>
                </c:pt>
                <c:pt idx="32364">
                  <c:v>2.4643137254901957</c:v>
                </c:pt>
                <c:pt idx="32365">
                  <c:v>2.4643137254901957</c:v>
                </c:pt>
                <c:pt idx="32366">
                  <c:v>2.4643137254901957</c:v>
                </c:pt>
                <c:pt idx="32367">
                  <c:v>2.4643137254901957</c:v>
                </c:pt>
                <c:pt idx="32368">
                  <c:v>2.4643137254901957</c:v>
                </c:pt>
                <c:pt idx="32369">
                  <c:v>2.4643137254901957</c:v>
                </c:pt>
                <c:pt idx="32370">
                  <c:v>2.4643137254901957</c:v>
                </c:pt>
                <c:pt idx="32371">
                  <c:v>2.4643137254901957</c:v>
                </c:pt>
                <c:pt idx="32372">
                  <c:v>2.4643137254901957</c:v>
                </c:pt>
                <c:pt idx="32373">
                  <c:v>2.4643137254901957</c:v>
                </c:pt>
                <c:pt idx="32374">
                  <c:v>2.4643137254901957</c:v>
                </c:pt>
                <c:pt idx="32375">
                  <c:v>2.4643137254901957</c:v>
                </c:pt>
                <c:pt idx="32376">
                  <c:v>2.4643137254901957</c:v>
                </c:pt>
                <c:pt idx="32377">
                  <c:v>2.4643137254901957</c:v>
                </c:pt>
                <c:pt idx="32378">
                  <c:v>2.4643137254901957</c:v>
                </c:pt>
                <c:pt idx="32379">
                  <c:v>2.4643137254901957</c:v>
                </c:pt>
                <c:pt idx="32380">
                  <c:v>2.4643137254901957</c:v>
                </c:pt>
                <c:pt idx="32381">
                  <c:v>2.4643137254901957</c:v>
                </c:pt>
                <c:pt idx="32382">
                  <c:v>2.4643137254901957</c:v>
                </c:pt>
                <c:pt idx="32383">
                  <c:v>2.4643137254901957</c:v>
                </c:pt>
                <c:pt idx="32384">
                  <c:v>2.4643137254901957</c:v>
                </c:pt>
                <c:pt idx="32385">
                  <c:v>2.4643137254901957</c:v>
                </c:pt>
                <c:pt idx="32386">
                  <c:v>2.4643137254901957</c:v>
                </c:pt>
                <c:pt idx="32387">
                  <c:v>2.4643137254901957</c:v>
                </c:pt>
                <c:pt idx="32388">
                  <c:v>2.4643137254901957</c:v>
                </c:pt>
                <c:pt idx="32389">
                  <c:v>2.4643137254901957</c:v>
                </c:pt>
                <c:pt idx="32390">
                  <c:v>2.4643137254901957</c:v>
                </c:pt>
                <c:pt idx="32391">
                  <c:v>2.4643137254901957</c:v>
                </c:pt>
                <c:pt idx="32392">
                  <c:v>2.4643137254901957</c:v>
                </c:pt>
                <c:pt idx="32393">
                  <c:v>2.4643137254901957</c:v>
                </c:pt>
                <c:pt idx="32394">
                  <c:v>2.4643137254901957</c:v>
                </c:pt>
                <c:pt idx="32395">
                  <c:v>2.4643137254901957</c:v>
                </c:pt>
                <c:pt idx="32396">
                  <c:v>2.4643137254901957</c:v>
                </c:pt>
                <c:pt idx="32397">
                  <c:v>2.4643137254901957</c:v>
                </c:pt>
                <c:pt idx="32398">
                  <c:v>2.4643137254901957</c:v>
                </c:pt>
                <c:pt idx="32399">
                  <c:v>2.4643137254901957</c:v>
                </c:pt>
                <c:pt idx="32400">
                  <c:v>2.4643137254901957</c:v>
                </c:pt>
                <c:pt idx="32401">
                  <c:v>2.4643137254901957</c:v>
                </c:pt>
                <c:pt idx="32402">
                  <c:v>2.4643137254901957</c:v>
                </c:pt>
                <c:pt idx="32403">
                  <c:v>2.4643137254901957</c:v>
                </c:pt>
                <c:pt idx="32404">
                  <c:v>2.4643137254901957</c:v>
                </c:pt>
                <c:pt idx="32405">
                  <c:v>2.4643137254901957</c:v>
                </c:pt>
                <c:pt idx="32406">
                  <c:v>2.4643137254901957</c:v>
                </c:pt>
                <c:pt idx="32407">
                  <c:v>2.4643137254901957</c:v>
                </c:pt>
                <c:pt idx="32408">
                  <c:v>2.4643137254901957</c:v>
                </c:pt>
                <c:pt idx="32409">
                  <c:v>2.4643137254901957</c:v>
                </c:pt>
                <c:pt idx="32410">
                  <c:v>2.4643137254901957</c:v>
                </c:pt>
                <c:pt idx="32411">
                  <c:v>2.4643137254901957</c:v>
                </c:pt>
                <c:pt idx="32412">
                  <c:v>2.4643137254901957</c:v>
                </c:pt>
                <c:pt idx="32413">
                  <c:v>2.4643137254901957</c:v>
                </c:pt>
                <c:pt idx="32414">
                  <c:v>2.4643137254901957</c:v>
                </c:pt>
                <c:pt idx="32415">
                  <c:v>2.4643137254901957</c:v>
                </c:pt>
                <c:pt idx="32416">
                  <c:v>2.4643137254901957</c:v>
                </c:pt>
                <c:pt idx="32417">
                  <c:v>2.4643137254901957</c:v>
                </c:pt>
                <c:pt idx="32418">
                  <c:v>2.4643137254901957</c:v>
                </c:pt>
                <c:pt idx="32419">
                  <c:v>2.4643137254901957</c:v>
                </c:pt>
                <c:pt idx="32420">
                  <c:v>2.4643137254901957</c:v>
                </c:pt>
                <c:pt idx="32421">
                  <c:v>2.4643137254901957</c:v>
                </c:pt>
                <c:pt idx="32422">
                  <c:v>2.4643137254901957</c:v>
                </c:pt>
                <c:pt idx="32423">
                  <c:v>2.4643137254901957</c:v>
                </c:pt>
                <c:pt idx="32424">
                  <c:v>2.4643137254901957</c:v>
                </c:pt>
                <c:pt idx="32425">
                  <c:v>2.4643137254901957</c:v>
                </c:pt>
                <c:pt idx="32426">
                  <c:v>2.4643137254901957</c:v>
                </c:pt>
                <c:pt idx="32427">
                  <c:v>2.4643137254901957</c:v>
                </c:pt>
                <c:pt idx="32428">
                  <c:v>2.4643137254901957</c:v>
                </c:pt>
                <c:pt idx="32429">
                  <c:v>2.4643137254901957</c:v>
                </c:pt>
                <c:pt idx="32430">
                  <c:v>2.4643137254901957</c:v>
                </c:pt>
                <c:pt idx="32431">
                  <c:v>2.4643137254901957</c:v>
                </c:pt>
                <c:pt idx="32432">
                  <c:v>2.4643137254901957</c:v>
                </c:pt>
                <c:pt idx="32433">
                  <c:v>2.4643137254901957</c:v>
                </c:pt>
                <c:pt idx="32434">
                  <c:v>2.4643137254901957</c:v>
                </c:pt>
                <c:pt idx="32435">
                  <c:v>2.4643137254901957</c:v>
                </c:pt>
                <c:pt idx="32436">
                  <c:v>2.4643137254901957</c:v>
                </c:pt>
                <c:pt idx="32437">
                  <c:v>2.4643137254901957</c:v>
                </c:pt>
                <c:pt idx="32438">
                  <c:v>2.4643137254901957</c:v>
                </c:pt>
                <c:pt idx="32439">
                  <c:v>2.4643137254901957</c:v>
                </c:pt>
                <c:pt idx="32440">
                  <c:v>2.4643137254901957</c:v>
                </c:pt>
                <c:pt idx="32441">
                  <c:v>2.4643137254901957</c:v>
                </c:pt>
                <c:pt idx="32442">
                  <c:v>2.4643137254901957</c:v>
                </c:pt>
                <c:pt idx="32443">
                  <c:v>2.4643137254901957</c:v>
                </c:pt>
                <c:pt idx="32444">
                  <c:v>2.4643137254901957</c:v>
                </c:pt>
                <c:pt idx="32445">
                  <c:v>2.4643137254901957</c:v>
                </c:pt>
                <c:pt idx="32446">
                  <c:v>2.4643137254901957</c:v>
                </c:pt>
                <c:pt idx="32447">
                  <c:v>2.4643137254901957</c:v>
                </c:pt>
                <c:pt idx="32448">
                  <c:v>2.4643137254901957</c:v>
                </c:pt>
                <c:pt idx="32449">
                  <c:v>2.4643137254901957</c:v>
                </c:pt>
                <c:pt idx="32450">
                  <c:v>2.4643137254901957</c:v>
                </c:pt>
                <c:pt idx="32451">
                  <c:v>2.4643137254901957</c:v>
                </c:pt>
                <c:pt idx="32452">
                  <c:v>2.4643137254901957</c:v>
                </c:pt>
                <c:pt idx="32453">
                  <c:v>2.4643137254901957</c:v>
                </c:pt>
                <c:pt idx="32454">
                  <c:v>2.4643137254901957</c:v>
                </c:pt>
                <c:pt idx="32455">
                  <c:v>2.4643137254901957</c:v>
                </c:pt>
                <c:pt idx="32456">
                  <c:v>2.4643137254901957</c:v>
                </c:pt>
                <c:pt idx="32457">
                  <c:v>2.4643137254901957</c:v>
                </c:pt>
                <c:pt idx="32458">
                  <c:v>2.4643137254901957</c:v>
                </c:pt>
                <c:pt idx="32459">
                  <c:v>2.4643137254901957</c:v>
                </c:pt>
                <c:pt idx="32460">
                  <c:v>2.4643137254901957</c:v>
                </c:pt>
                <c:pt idx="32461">
                  <c:v>2.4643137254901957</c:v>
                </c:pt>
                <c:pt idx="32462">
                  <c:v>2.4643137254901957</c:v>
                </c:pt>
                <c:pt idx="32463">
                  <c:v>2.4643137254901957</c:v>
                </c:pt>
                <c:pt idx="32464">
                  <c:v>2.4643137254901957</c:v>
                </c:pt>
                <c:pt idx="32465">
                  <c:v>2.4643137254901957</c:v>
                </c:pt>
                <c:pt idx="32466">
                  <c:v>2.4643137254901957</c:v>
                </c:pt>
                <c:pt idx="32467">
                  <c:v>2.4643137254901957</c:v>
                </c:pt>
                <c:pt idx="32468">
                  <c:v>2.4643137254901957</c:v>
                </c:pt>
                <c:pt idx="32469">
                  <c:v>2.4643137254901957</c:v>
                </c:pt>
                <c:pt idx="32470">
                  <c:v>2.4643137254901957</c:v>
                </c:pt>
                <c:pt idx="32471">
                  <c:v>2.4643137254901957</c:v>
                </c:pt>
                <c:pt idx="32472">
                  <c:v>2.4643137254901957</c:v>
                </c:pt>
                <c:pt idx="32473">
                  <c:v>2.4643137254901957</c:v>
                </c:pt>
                <c:pt idx="32474">
                  <c:v>2.4643137254901957</c:v>
                </c:pt>
                <c:pt idx="32475">
                  <c:v>2.4643137254901957</c:v>
                </c:pt>
                <c:pt idx="32476">
                  <c:v>2.4643137254901957</c:v>
                </c:pt>
                <c:pt idx="32477">
                  <c:v>2.4643137254901957</c:v>
                </c:pt>
                <c:pt idx="32478">
                  <c:v>2.4643137254901957</c:v>
                </c:pt>
                <c:pt idx="32479">
                  <c:v>2.4643137254901957</c:v>
                </c:pt>
                <c:pt idx="32480">
                  <c:v>2.4643137254901957</c:v>
                </c:pt>
                <c:pt idx="32481">
                  <c:v>2.4643137254901957</c:v>
                </c:pt>
                <c:pt idx="32482">
                  <c:v>2.4643137254901957</c:v>
                </c:pt>
                <c:pt idx="32483">
                  <c:v>2.4643137254901957</c:v>
                </c:pt>
                <c:pt idx="32484">
                  <c:v>2.4643137254901957</c:v>
                </c:pt>
                <c:pt idx="32485">
                  <c:v>2.4643137254901957</c:v>
                </c:pt>
                <c:pt idx="32486">
                  <c:v>2.4643137254901957</c:v>
                </c:pt>
                <c:pt idx="32487">
                  <c:v>2.4643137254901957</c:v>
                </c:pt>
                <c:pt idx="32488">
                  <c:v>2.4643137254901957</c:v>
                </c:pt>
                <c:pt idx="32489">
                  <c:v>2.4643137254901957</c:v>
                </c:pt>
                <c:pt idx="32490">
                  <c:v>2.4643137254901957</c:v>
                </c:pt>
                <c:pt idx="32491">
                  <c:v>2.4643137254901957</c:v>
                </c:pt>
                <c:pt idx="32492">
                  <c:v>2.4643137254901957</c:v>
                </c:pt>
                <c:pt idx="32493">
                  <c:v>2.4643137254901957</c:v>
                </c:pt>
                <c:pt idx="32494">
                  <c:v>2.4643137254901957</c:v>
                </c:pt>
                <c:pt idx="32495">
                  <c:v>2.4643137254901957</c:v>
                </c:pt>
                <c:pt idx="32496">
                  <c:v>2.4643137254901957</c:v>
                </c:pt>
                <c:pt idx="32497">
                  <c:v>2.4643137254901957</c:v>
                </c:pt>
                <c:pt idx="32498">
                  <c:v>2.4643137254901957</c:v>
                </c:pt>
                <c:pt idx="32499">
                  <c:v>2.4643137254901957</c:v>
                </c:pt>
                <c:pt idx="32500">
                  <c:v>2.4643137254901957</c:v>
                </c:pt>
                <c:pt idx="32501">
                  <c:v>2.4643137254901957</c:v>
                </c:pt>
                <c:pt idx="32502">
                  <c:v>2.4643137254901957</c:v>
                </c:pt>
                <c:pt idx="32503">
                  <c:v>2.4643137254901957</c:v>
                </c:pt>
                <c:pt idx="32504">
                  <c:v>2.4643137254901957</c:v>
                </c:pt>
                <c:pt idx="32505">
                  <c:v>2.4643137254901957</c:v>
                </c:pt>
                <c:pt idx="32506">
                  <c:v>2.4643137254901957</c:v>
                </c:pt>
                <c:pt idx="32507">
                  <c:v>2.4643137254901957</c:v>
                </c:pt>
                <c:pt idx="32508">
                  <c:v>2.4643137254901957</c:v>
                </c:pt>
                <c:pt idx="32509">
                  <c:v>2.4643137254901957</c:v>
                </c:pt>
                <c:pt idx="32510">
                  <c:v>2.4643137254901957</c:v>
                </c:pt>
                <c:pt idx="32511">
                  <c:v>2.4643137254901957</c:v>
                </c:pt>
                <c:pt idx="32512">
                  <c:v>2.4643137254901957</c:v>
                </c:pt>
                <c:pt idx="32513">
                  <c:v>2.4643137254901957</c:v>
                </c:pt>
                <c:pt idx="32514">
                  <c:v>2.4643137254901957</c:v>
                </c:pt>
                <c:pt idx="32515">
                  <c:v>2.4643137254901957</c:v>
                </c:pt>
                <c:pt idx="32516">
                  <c:v>2.4643137254901957</c:v>
                </c:pt>
                <c:pt idx="32517">
                  <c:v>2.4643137254901957</c:v>
                </c:pt>
                <c:pt idx="32518">
                  <c:v>2.4643137254901957</c:v>
                </c:pt>
                <c:pt idx="32519">
                  <c:v>2.4643137254901957</c:v>
                </c:pt>
                <c:pt idx="32520">
                  <c:v>2.4643137254901957</c:v>
                </c:pt>
                <c:pt idx="32521">
                  <c:v>2.4643137254901957</c:v>
                </c:pt>
                <c:pt idx="32522">
                  <c:v>2.4643137254901957</c:v>
                </c:pt>
                <c:pt idx="32523">
                  <c:v>2.4643137254901957</c:v>
                </c:pt>
                <c:pt idx="32524">
                  <c:v>2.4643137254901957</c:v>
                </c:pt>
                <c:pt idx="32525">
                  <c:v>2.4643137254901957</c:v>
                </c:pt>
                <c:pt idx="32526">
                  <c:v>2.4643137254901957</c:v>
                </c:pt>
                <c:pt idx="32527">
                  <c:v>2.4643137254901957</c:v>
                </c:pt>
                <c:pt idx="32528">
                  <c:v>2.4643137254901957</c:v>
                </c:pt>
                <c:pt idx="32529">
                  <c:v>2.4643137254901957</c:v>
                </c:pt>
                <c:pt idx="32530">
                  <c:v>2.4643137254901957</c:v>
                </c:pt>
                <c:pt idx="32531">
                  <c:v>2.4643137254901957</c:v>
                </c:pt>
                <c:pt idx="32532">
                  <c:v>2.4643137254901957</c:v>
                </c:pt>
                <c:pt idx="32533">
                  <c:v>2.4643137254901957</c:v>
                </c:pt>
                <c:pt idx="32534">
                  <c:v>2.4643137254901957</c:v>
                </c:pt>
                <c:pt idx="32535">
                  <c:v>2.4643137254901957</c:v>
                </c:pt>
                <c:pt idx="32536">
                  <c:v>2.4643137254901957</c:v>
                </c:pt>
                <c:pt idx="32537">
                  <c:v>2.4643137254901957</c:v>
                </c:pt>
                <c:pt idx="32538">
                  <c:v>2.4643137254901957</c:v>
                </c:pt>
                <c:pt idx="32539">
                  <c:v>2.4643137254901957</c:v>
                </c:pt>
                <c:pt idx="32540">
                  <c:v>2.4643137254901957</c:v>
                </c:pt>
                <c:pt idx="32541">
                  <c:v>2.4643137254901957</c:v>
                </c:pt>
                <c:pt idx="32542">
                  <c:v>2.4643137254901957</c:v>
                </c:pt>
                <c:pt idx="32543">
                  <c:v>2.4643137254901957</c:v>
                </c:pt>
                <c:pt idx="32544">
                  <c:v>2.4643137254901957</c:v>
                </c:pt>
                <c:pt idx="32545">
                  <c:v>2.4643137254901957</c:v>
                </c:pt>
                <c:pt idx="32546">
                  <c:v>2.4643137254901957</c:v>
                </c:pt>
                <c:pt idx="32547">
                  <c:v>2.4643137254901957</c:v>
                </c:pt>
                <c:pt idx="32548">
                  <c:v>2.4643137254901957</c:v>
                </c:pt>
                <c:pt idx="32549">
                  <c:v>2.4643137254901957</c:v>
                </c:pt>
                <c:pt idx="32550">
                  <c:v>2.4643137254901957</c:v>
                </c:pt>
                <c:pt idx="32551">
                  <c:v>2.4643137254901957</c:v>
                </c:pt>
                <c:pt idx="32552">
                  <c:v>2.4643137254901957</c:v>
                </c:pt>
                <c:pt idx="32553">
                  <c:v>2.4643137254901957</c:v>
                </c:pt>
                <c:pt idx="32554">
                  <c:v>2.4643137254901957</c:v>
                </c:pt>
                <c:pt idx="32555">
                  <c:v>2.4643137254901957</c:v>
                </c:pt>
                <c:pt idx="32556">
                  <c:v>2.4643137254901957</c:v>
                </c:pt>
                <c:pt idx="32557">
                  <c:v>2.4643137254901957</c:v>
                </c:pt>
                <c:pt idx="32558">
                  <c:v>2.4643137254901957</c:v>
                </c:pt>
                <c:pt idx="32559">
                  <c:v>2.4643137254901957</c:v>
                </c:pt>
                <c:pt idx="32560">
                  <c:v>2.4643137254901957</c:v>
                </c:pt>
                <c:pt idx="32561">
                  <c:v>2.4643137254901957</c:v>
                </c:pt>
                <c:pt idx="32562">
                  <c:v>2.4643137254901957</c:v>
                </c:pt>
                <c:pt idx="32563">
                  <c:v>2.4643137254901957</c:v>
                </c:pt>
                <c:pt idx="32564">
                  <c:v>2.4643137254901957</c:v>
                </c:pt>
                <c:pt idx="32565">
                  <c:v>2.4643137254901957</c:v>
                </c:pt>
                <c:pt idx="32566">
                  <c:v>2.4643137254901957</c:v>
                </c:pt>
                <c:pt idx="32567">
                  <c:v>2.4643137254901957</c:v>
                </c:pt>
                <c:pt idx="32568">
                  <c:v>2.4643137254901957</c:v>
                </c:pt>
                <c:pt idx="32569">
                  <c:v>2.4643137254901957</c:v>
                </c:pt>
                <c:pt idx="32570">
                  <c:v>2.4643137254901957</c:v>
                </c:pt>
                <c:pt idx="32571">
                  <c:v>2.4643137254901957</c:v>
                </c:pt>
                <c:pt idx="32572">
                  <c:v>2.4643137254901957</c:v>
                </c:pt>
                <c:pt idx="32573">
                  <c:v>2.4643137254901957</c:v>
                </c:pt>
                <c:pt idx="32574">
                  <c:v>2.4643137254901957</c:v>
                </c:pt>
                <c:pt idx="32575">
                  <c:v>2.4643137254901957</c:v>
                </c:pt>
                <c:pt idx="32576">
                  <c:v>2.4643137254901957</c:v>
                </c:pt>
                <c:pt idx="32577">
                  <c:v>2.4643137254901957</c:v>
                </c:pt>
                <c:pt idx="32578">
                  <c:v>2.4643137254901957</c:v>
                </c:pt>
                <c:pt idx="32579">
                  <c:v>2.4643137254901957</c:v>
                </c:pt>
                <c:pt idx="32580">
                  <c:v>2.4643137254901957</c:v>
                </c:pt>
                <c:pt idx="32581">
                  <c:v>2.4643137254901957</c:v>
                </c:pt>
                <c:pt idx="32582">
                  <c:v>2.4643137254901957</c:v>
                </c:pt>
                <c:pt idx="32583">
                  <c:v>2.4643137254901957</c:v>
                </c:pt>
                <c:pt idx="32584">
                  <c:v>2.4643137254901957</c:v>
                </c:pt>
                <c:pt idx="32585">
                  <c:v>2.4643137254901957</c:v>
                </c:pt>
                <c:pt idx="32586">
                  <c:v>2.4643137254901957</c:v>
                </c:pt>
                <c:pt idx="32587">
                  <c:v>2.4643137254901957</c:v>
                </c:pt>
                <c:pt idx="32588">
                  <c:v>2.4643137254901957</c:v>
                </c:pt>
                <c:pt idx="32589">
                  <c:v>2.4643137254901957</c:v>
                </c:pt>
                <c:pt idx="32590">
                  <c:v>2.4643137254901957</c:v>
                </c:pt>
                <c:pt idx="32591">
                  <c:v>2.4643137254901957</c:v>
                </c:pt>
                <c:pt idx="32592">
                  <c:v>2.4643137254901957</c:v>
                </c:pt>
                <c:pt idx="32593">
                  <c:v>2.4643137254901957</c:v>
                </c:pt>
                <c:pt idx="32594">
                  <c:v>2.4643137254901957</c:v>
                </c:pt>
                <c:pt idx="32595">
                  <c:v>2.4643137254901957</c:v>
                </c:pt>
                <c:pt idx="32596">
                  <c:v>2.4643137254901957</c:v>
                </c:pt>
                <c:pt idx="32597">
                  <c:v>2.4643137254901957</c:v>
                </c:pt>
                <c:pt idx="32598">
                  <c:v>2.4643137254901957</c:v>
                </c:pt>
                <c:pt idx="32599">
                  <c:v>2.4643137254901957</c:v>
                </c:pt>
                <c:pt idx="32600">
                  <c:v>2.4643137254901957</c:v>
                </c:pt>
                <c:pt idx="32601">
                  <c:v>2.4643137254901957</c:v>
                </c:pt>
                <c:pt idx="32602">
                  <c:v>2.4643137254901957</c:v>
                </c:pt>
                <c:pt idx="32603">
                  <c:v>2.4643137254901957</c:v>
                </c:pt>
                <c:pt idx="32604">
                  <c:v>2.4643137254901957</c:v>
                </c:pt>
                <c:pt idx="32605">
                  <c:v>2.4643137254901957</c:v>
                </c:pt>
                <c:pt idx="32606">
                  <c:v>2.4643137254901957</c:v>
                </c:pt>
                <c:pt idx="32607">
                  <c:v>2.4643137254901957</c:v>
                </c:pt>
                <c:pt idx="32608">
                  <c:v>2.4643137254901957</c:v>
                </c:pt>
                <c:pt idx="32609">
                  <c:v>2.4643137254901957</c:v>
                </c:pt>
                <c:pt idx="32610">
                  <c:v>2.4643137254901957</c:v>
                </c:pt>
                <c:pt idx="32611">
                  <c:v>2.4643137254901957</c:v>
                </c:pt>
                <c:pt idx="32612">
                  <c:v>2.4643137254901957</c:v>
                </c:pt>
                <c:pt idx="32613">
                  <c:v>2.4643137254901957</c:v>
                </c:pt>
                <c:pt idx="32614">
                  <c:v>2.4643137254901957</c:v>
                </c:pt>
                <c:pt idx="32615">
                  <c:v>2.4643137254901957</c:v>
                </c:pt>
                <c:pt idx="32616">
                  <c:v>2.4643137254901957</c:v>
                </c:pt>
                <c:pt idx="32617">
                  <c:v>2.4643137254901957</c:v>
                </c:pt>
                <c:pt idx="32618">
                  <c:v>2.4643137254901957</c:v>
                </c:pt>
                <c:pt idx="32619">
                  <c:v>2.4643137254901957</c:v>
                </c:pt>
                <c:pt idx="32620">
                  <c:v>2.4643137254901957</c:v>
                </c:pt>
                <c:pt idx="32621">
                  <c:v>2.4643137254901957</c:v>
                </c:pt>
                <c:pt idx="32622">
                  <c:v>2.4643137254901957</c:v>
                </c:pt>
                <c:pt idx="32623">
                  <c:v>2.4643137254901957</c:v>
                </c:pt>
                <c:pt idx="32624">
                  <c:v>2.4643137254901957</c:v>
                </c:pt>
                <c:pt idx="32625">
                  <c:v>2.4643137254901957</c:v>
                </c:pt>
                <c:pt idx="32626">
                  <c:v>2.4643137254901957</c:v>
                </c:pt>
                <c:pt idx="32627">
                  <c:v>2.4643137254901957</c:v>
                </c:pt>
                <c:pt idx="32628">
                  <c:v>2.4643137254901957</c:v>
                </c:pt>
                <c:pt idx="32629">
                  <c:v>2.4643137254901957</c:v>
                </c:pt>
                <c:pt idx="32630">
                  <c:v>2.4643137254901957</c:v>
                </c:pt>
                <c:pt idx="32631">
                  <c:v>2.4643137254901957</c:v>
                </c:pt>
                <c:pt idx="32632">
                  <c:v>2.4643137254901957</c:v>
                </c:pt>
                <c:pt idx="32633">
                  <c:v>2.4643137254901957</c:v>
                </c:pt>
                <c:pt idx="32634">
                  <c:v>2.4643137254901957</c:v>
                </c:pt>
                <c:pt idx="32635">
                  <c:v>2.4643137254901957</c:v>
                </c:pt>
                <c:pt idx="32636">
                  <c:v>2.4643137254901957</c:v>
                </c:pt>
                <c:pt idx="32637">
                  <c:v>2.4643137254901957</c:v>
                </c:pt>
                <c:pt idx="32638">
                  <c:v>2.4643137254901957</c:v>
                </c:pt>
                <c:pt idx="32639">
                  <c:v>2.4643137254901957</c:v>
                </c:pt>
                <c:pt idx="32640">
                  <c:v>2.4643137254901957</c:v>
                </c:pt>
                <c:pt idx="32641">
                  <c:v>2.4643137254901957</c:v>
                </c:pt>
                <c:pt idx="32642">
                  <c:v>2.4643137254901957</c:v>
                </c:pt>
                <c:pt idx="32643">
                  <c:v>2.4643137254901957</c:v>
                </c:pt>
                <c:pt idx="32644">
                  <c:v>2.4643137254901957</c:v>
                </c:pt>
                <c:pt idx="32645">
                  <c:v>2.4643137254901957</c:v>
                </c:pt>
                <c:pt idx="32646">
                  <c:v>2.4643137254901957</c:v>
                </c:pt>
                <c:pt idx="32647">
                  <c:v>2.4643137254901957</c:v>
                </c:pt>
                <c:pt idx="32648">
                  <c:v>2.4643137254901957</c:v>
                </c:pt>
                <c:pt idx="32649">
                  <c:v>2.4643137254901957</c:v>
                </c:pt>
                <c:pt idx="32650">
                  <c:v>2.4643137254901957</c:v>
                </c:pt>
                <c:pt idx="32651">
                  <c:v>2.4643137254901957</c:v>
                </c:pt>
                <c:pt idx="32652">
                  <c:v>2.4643137254901957</c:v>
                </c:pt>
                <c:pt idx="32653">
                  <c:v>2.4643137254901957</c:v>
                </c:pt>
                <c:pt idx="32654">
                  <c:v>2.4643137254901957</c:v>
                </c:pt>
                <c:pt idx="32655">
                  <c:v>2.4643137254901957</c:v>
                </c:pt>
                <c:pt idx="32656">
                  <c:v>2.4643137254901957</c:v>
                </c:pt>
                <c:pt idx="32657">
                  <c:v>2.4643137254901957</c:v>
                </c:pt>
                <c:pt idx="32658">
                  <c:v>2.4643137254901957</c:v>
                </c:pt>
                <c:pt idx="32659">
                  <c:v>2.4643137254901957</c:v>
                </c:pt>
                <c:pt idx="32660">
                  <c:v>2.4643137254901957</c:v>
                </c:pt>
                <c:pt idx="32661">
                  <c:v>2.4643137254901957</c:v>
                </c:pt>
                <c:pt idx="32662">
                  <c:v>2.4643137254901957</c:v>
                </c:pt>
                <c:pt idx="32663">
                  <c:v>2.4643137254901957</c:v>
                </c:pt>
                <c:pt idx="32664">
                  <c:v>2.4643137254901957</c:v>
                </c:pt>
                <c:pt idx="32665">
                  <c:v>2.4643137254901957</c:v>
                </c:pt>
                <c:pt idx="32666">
                  <c:v>2.4643137254901957</c:v>
                </c:pt>
                <c:pt idx="32667">
                  <c:v>2.4643137254901957</c:v>
                </c:pt>
                <c:pt idx="32668">
                  <c:v>2.4643137254901957</c:v>
                </c:pt>
                <c:pt idx="32669">
                  <c:v>2.4643137254901957</c:v>
                </c:pt>
                <c:pt idx="32670">
                  <c:v>2.4643137254901957</c:v>
                </c:pt>
                <c:pt idx="32671">
                  <c:v>2.4643137254901957</c:v>
                </c:pt>
                <c:pt idx="32672">
                  <c:v>2.4643137254901957</c:v>
                </c:pt>
                <c:pt idx="32673">
                  <c:v>2.4643137254901957</c:v>
                </c:pt>
                <c:pt idx="32674">
                  <c:v>2.4643137254901957</c:v>
                </c:pt>
                <c:pt idx="32675">
                  <c:v>2.4643137254901957</c:v>
                </c:pt>
                <c:pt idx="32676">
                  <c:v>2.4643137254901957</c:v>
                </c:pt>
                <c:pt idx="32677">
                  <c:v>2.4643137254901957</c:v>
                </c:pt>
                <c:pt idx="32678">
                  <c:v>2.4643137254901957</c:v>
                </c:pt>
                <c:pt idx="32679">
                  <c:v>2.4643137254901957</c:v>
                </c:pt>
                <c:pt idx="32680">
                  <c:v>2.4643137254901957</c:v>
                </c:pt>
                <c:pt idx="32681">
                  <c:v>2.4643137254901957</c:v>
                </c:pt>
                <c:pt idx="32682">
                  <c:v>2.4643137254901957</c:v>
                </c:pt>
                <c:pt idx="32683">
                  <c:v>2.4643137254901957</c:v>
                </c:pt>
                <c:pt idx="32684">
                  <c:v>2.4643137254901957</c:v>
                </c:pt>
                <c:pt idx="32685">
                  <c:v>2.4643137254901957</c:v>
                </c:pt>
                <c:pt idx="32686">
                  <c:v>2.4643137254901957</c:v>
                </c:pt>
                <c:pt idx="32687">
                  <c:v>2.4643137254901957</c:v>
                </c:pt>
                <c:pt idx="32688">
                  <c:v>2.4643137254901957</c:v>
                </c:pt>
                <c:pt idx="32689">
                  <c:v>2.4643137254901957</c:v>
                </c:pt>
                <c:pt idx="32690">
                  <c:v>2.4643137254901957</c:v>
                </c:pt>
                <c:pt idx="32691">
                  <c:v>2.4643137254901957</c:v>
                </c:pt>
                <c:pt idx="32692">
                  <c:v>2.4643137254901957</c:v>
                </c:pt>
                <c:pt idx="32693">
                  <c:v>2.4643137254901957</c:v>
                </c:pt>
                <c:pt idx="32694">
                  <c:v>2.4643137254901957</c:v>
                </c:pt>
                <c:pt idx="32695">
                  <c:v>2.4643137254901957</c:v>
                </c:pt>
                <c:pt idx="32696">
                  <c:v>2.4643137254901957</c:v>
                </c:pt>
                <c:pt idx="32697">
                  <c:v>2.4643137254901957</c:v>
                </c:pt>
                <c:pt idx="32698">
                  <c:v>2.4643137254901957</c:v>
                </c:pt>
                <c:pt idx="32699">
                  <c:v>2.4643137254901957</c:v>
                </c:pt>
                <c:pt idx="32700">
                  <c:v>2.4643137254901957</c:v>
                </c:pt>
                <c:pt idx="32701">
                  <c:v>2.4643137254901957</c:v>
                </c:pt>
                <c:pt idx="32702">
                  <c:v>2.4643137254901957</c:v>
                </c:pt>
                <c:pt idx="32703">
                  <c:v>2.4643137254901957</c:v>
                </c:pt>
                <c:pt idx="32704">
                  <c:v>2.4643137254901957</c:v>
                </c:pt>
                <c:pt idx="32705">
                  <c:v>2.4643137254901957</c:v>
                </c:pt>
                <c:pt idx="32706">
                  <c:v>2.4643137254901957</c:v>
                </c:pt>
                <c:pt idx="32707">
                  <c:v>2.4643137254901957</c:v>
                </c:pt>
                <c:pt idx="32708">
                  <c:v>2.4643137254901957</c:v>
                </c:pt>
                <c:pt idx="32709">
                  <c:v>2.4643137254901957</c:v>
                </c:pt>
                <c:pt idx="32710">
                  <c:v>2.4643137254901957</c:v>
                </c:pt>
                <c:pt idx="32711">
                  <c:v>2.4643137254901957</c:v>
                </c:pt>
                <c:pt idx="32712">
                  <c:v>2.4643137254901957</c:v>
                </c:pt>
                <c:pt idx="32713">
                  <c:v>2.4643137254901957</c:v>
                </c:pt>
                <c:pt idx="32714">
                  <c:v>2.4643137254901957</c:v>
                </c:pt>
                <c:pt idx="32715">
                  <c:v>2.4643137254901957</c:v>
                </c:pt>
                <c:pt idx="32716">
                  <c:v>2.4643137254901957</c:v>
                </c:pt>
                <c:pt idx="32717">
                  <c:v>2.4643137254901957</c:v>
                </c:pt>
                <c:pt idx="32718">
                  <c:v>2.4643137254901957</c:v>
                </c:pt>
                <c:pt idx="32719">
                  <c:v>2.4643137254901957</c:v>
                </c:pt>
                <c:pt idx="32720">
                  <c:v>2.4643137254901957</c:v>
                </c:pt>
                <c:pt idx="32721">
                  <c:v>2.4643137254901957</c:v>
                </c:pt>
                <c:pt idx="32722">
                  <c:v>2.4643137254901957</c:v>
                </c:pt>
                <c:pt idx="32723">
                  <c:v>2.4643137254901957</c:v>
                </c:pt>
                <c:pt idx="32724">
                  <c:v>2.4643137254901957</c:v>
                </c:pt>
                <c:pt idx="32725">
                  <c:v>2.4643137254901957</c:v>
                </c:pt>
                <c:pt idx="32726">
                  <c:v>2.4643137254901957</c:v>
                </c:pt>
                <c:pt idx="32727">
                  <c:v>2.4643137254901957</c:v>
                </c:pt>
                <c:pt idx="32728">
                  <c:v>2.4643137254901957</c:v>
                </c:pt>
                <c:pt idx="32729">
                  <c:v>2.4643137254901957</c:v>
                </c:pt>
                <c:pt idx="32730">
                  <c:v>2.4643137254901957</c:v>
                </c:pt>
                <c:pt idx="32731">
                  <c:v>2.4643137254901957</c:v>
                </c:pt>
                <c:pt idx="32732">
                  <c:v>2.4643137254901957</c:v>
                </c:pt>
                <c:pt idx="32733">
                  <c:v>2.4643137254901957</c:v>
                </c:pt>
                <c:pt idx="32734">
                  <c:v>2.4643137254901957</c:v>
                </c:pt>
                <c:pt idx="32735">
                  <c:v>2.4643137254901957</c:v>
                </c:pt>
                <c:pt idx="32736">
                  <c:v>2.4643137254901957</c:v>
                </c:pt>
                <c:pt idx="32737">
                  <c:v>2.4643137254901957</c:v>
                </c:pt>
                <c:pt idx="32738">
                  <c:v>2.4643137254901957</c:v>
                </c:pt>
                <c:pt idx="32739">
                  <c:v>2.4643137254901957</c:v>
                </c:pt>
                <c:pt idx="32740">
                  <c:v>2.4643137254901957</c:v>
                </c:pt>
                <c:pt idx="32741">
                  <c:v>2.4643137254901957</c:v>
                </c:pt>
                <c:pt idx="32742">
                  <c:v>2.4643137254901957</c:v>
                </c:pt>
                <c:pt idx="32743">
                  <c:v>2.4643137254901957</c:v>
                </c:pt>
                <c:pt idx="32744">
                  <c:v>2.4643137254901957</c:v>
                </c:pt>
                <c:pt idx="32745">
                  <c:v>2.4643137254901957</c:v>
                </c:pt>
                <c:pt idx="32746">
                  <c:v>2.4643137254901957</c:v>
                </c:pt>
                <c:pt idx="32747">
                  <c:v>2.4643137254901957</c:v>
                </c:pt>
                <c:pt idx="32748">
                  <c:v>2.4643137254901957</c:v>
                </c:pt>
                <c:pt idx="32749">
                  <c:v>2.4643137254901957</c:v>
                </c:pt>
                <c:pt idx="32750">
                  <c:v>2.4643137254901957</c:v>
                </c:pt>
                <c:pt idx="32751">
                  <c:v>2.4643137254901957</c:v>
                </c:pt>
                <c:pt idx="32752">
                  <c:v>2.4643137254901957</c:v>
                </c:pt>
                <c:pt idx="32753">
                  <c:v>2.4643137254901957</c:v>
                </c:pt>
                <c:pt idx="32754">
                  <c:v>2.4643137254901957</c:v>
                </c:pt>
                <c:pt idx="32755">
                  <c:v>2.4643137254901957</c:v>
                </c:pt>
                <c:pt idx="32756">
                  <c:v>2.4643137254901957</c:v>
                </c:pt>
                <c:pt idx="32757">
                  <c:v>2.4643137254901957</c:v>
                </c:pt>
                <c:pt idx="32758">
                  <c:v>2.4643137254901957</c:v>
                </c:pt>
                <c:pt idx="32759">
                  <c:v>2.4643137254901957</c:v>
                </c:pt>
                <c:pt idx="32760">
                  <c:v>2.4643137254901957</c:v>
                </c:pt>
                <c:pt idx="32761">
                  <c:v>2.4643137254901957</c:v>
                </c:pt>
                <c:pt idx="32762">
                  <c:v>2.4643137254901957</c:v>
                </c:pt>
                <c:pt idx="32763">
                  <c:v>2.4643137254901957</c:v>
                </c:pt>
                <c:pt idx="32764">
                  <c:v>2.4643137254901957</c:v>
                </c:pt>
                <c:pt idx="32765">
                  <c:v>2.4643137254901957</c:v>
                </c:pt>
                <c:pt idx="32766">
                  <c:v>2.4643137254901957</c:v>
                </c:pt>
                <c:pt idx="32767">
                  <c:v>2.4643137254901957</c:v>
                </c:pt>
                <c:pt idx="32768">
                  <c:v>2.4643137254901957</c:v>
                </c:pt>
                <c:pt idx="32769">
                  <c:v>2.4643137254901957</c:v>
                </c:pt>
                <c:pt idx="32770">
                  <c:v>2.4643137254901957</c:v>
                </c:pt>
                <c:pt idx="32771">
                  <c:v>2.4643137254901957</c:v>
                </c:pt>
                <c:pt idx="32772">
                  <c:v>2.4643137254901957</c:v>
                </c:pt>
                <c:pt idx="32773">
                  <c:v>2.4643137254901957</c:v>
                </c:pt>
                <c:pt idx="32774">
                  <c:v>2.4643137254901957</c:v>
                </c:pt>
                <c:pt idx="32775">
                  <c:v>2.4643137254901957</c:v>
                </c:pt>
                <c:pt idx="32776">
                  <c:v>2.4643137254901957</c:v>
                </c:pt>
                <c:pt idx="32777">
                  <c:v>2.4643137254901957</c:v>
                </c:pt>
                <c:pt idx="32778">
                  <c:v>2.4643137254901957</c:v>
                </c:pt>
                <c:pt idx="32779">
                  <c:v>2.4643137254901957</c:v>
                </c:pt>
                <c:pt idx="32780">
                  <c:v>2.4643137254901957</c:v>
                </c:pt>
                <c:pt idx="32781">
                  <c:v>2.4643137254901957</c:v>
                </c:pt>
                <c:pt idx="32782">
                  <c:v>2.4643137254901957</c:v>
                </c:pt>
                <c:pt idx="32783">
                  <c:v>2.4643137254901957</c:v>
                </c:pt>
                <c:pt idx="32784">
                  <c:v>2.4643137254901957</c:v>
                </c:pt>
                <c:pt idx="32785">
                  <c:v>2.4643137254901957</c:v>
                </c:pt>
                <c:pt idx="32786">
                  <c:v>2.4643137254901957</c:v>
                </c:pt>
                <c:pt idx="32787">
                  <c:v>2.4643137254901957</c:v>
                </c:pt>
                <c:pt idx="32788">
                  <c:v>2.4643137254901957</c:v>
                </c:pt>
                <c:pt idx="32789">
                  <c:v>2.4643137254901957</c:v>
                </c:pt>
                <c:pt idx="32790">
                  <c:v>2.4643137254901957</c:v>
                </c:pt>
                <c:pt idx="32791">
                  <c:v>2.4643137254901957</c:v>
                </c:pt>
                <c:pt idx="32792">
                  <c:v>2.4643137254901957</c:v>
                </c:pt>
                <c:pt idx="32793">
                  <c:v>2.4643137254901957</c:v>
                </c:pt>
                <c:pt idx="32794">
                  <c:v>2.4643137254901957</c:v>
                </c:pt>
                <c:pt idx="32795">
                  <c:v>2.4643137254901957</c:v>
                </c:pt>
                <c:pt idx="32796">
                  <c:v>2.4643137254901957</c:v>
                </c:pt>
                <c:pt idx="32797">
                  <c:v>2.4643137254901957</c:v>
                </c:pt>
                <c:pt idx="32798">
                  <c:v>2.4643137254901957</c:v>
                </c:pt>
                <c:pt idx="32799">
                  <c:v>2.4643137254901957</c:v>
                </c:pt>
                <c:pt idx="32800">
                  <c:v>2.4643137254901957</c:v>
                </c:pt>
                <c:pt idx="32801">
                  <c:v>2.4643137254901957</c:v>
                </c:pt>
                <c:pt idx="32802">
                  <c:v>2.4643137254901957</c:v>
                </c:pt>
                <c:pt idx="32803">
                  <c:v>2.4643137254901957</c:v>
                </c:pt>
                <c:pt idx="32804">
                  <c:v>2.4643137254901957</c:v>
                </c:pt>
                <c:pt idx="32805">
                  <c:v>2.4643137254901957</c:v>
                </c:pt>
                <c:pt idx="32806">
                  <c:v>2.4643137254901957</c:v>
                </c:pt>
                <c:pt idx="32807">
                  <c:v>2.4643137254901957</c:v>
                </c:pt>
                <c:pt idx="32808">
                  <c:v>2.4643137254901957</c:v>
                </c:pt>
                <c:pt idx="32809">
                  <c:v>2.4643137254901957</c:v>
                </c:pt>
                <c:pt idx="32810">
                  <c:v>2.4643137254901957</c:v>
                </c:pt>
                <c:pt idx="32811">
                  <c:v>2.4643137254901957</c:v>
                </c:pt>
                <c:pt idx="32812">
                  <c:v>2.4643137254901957</c:v>
                </c:pt>
                <c:pt idx="32813">
                  <c:v>2.4643137254901957</c:v>
                </c:pt>
                <c:pt idx="32814">
                  <c:v>2.4643137254901957</c:v>
                </c:pt>
                <c:pt idx="32815">
                  <c:v>2.4643137254901957</c:v>
                </c:pt>
                <c:pt idx="32816">
                  <c:v>2.4643137254901957</c:v>
                </c:pt>
                <c:pt idx="32817">
                  <c:v>2.4643137254901957</c:v>
                </c:pt>
                <c:pt idx="32818">
                  <c:v>2.4643137254901957</c:v>
                </c:pt>
                <c:pt idx="32819">
                  <c:v>2.4643137254901957</c:v>
                </c:pt>
                <c:pt idx="32820">
                  <c:v>2.4643137254901957</c:v>
                </c:pt>
                <c:pt idx="32821">
                  <c:v>2.4643137254901957</c:v>
                </c:pt>
                <c:pt idx="32822">
                  <c:v>2.4643137254901957</c:v>
                </c:pt>
                <c:pt idx="32823">
                  <c:v>2.4643137254901957</c:v>
                </c:pt>
                <c:pt idx="32824">
                  <c:v>2.4643137254901957</c:v>
                </c:pt>
                <c:pt idx="32825">
                  <c:v>2.4643137254901957</c:v>
                </c:pt>
                <c:pt idx="32826">
                  <c:v>2.4643137254901957</c:v>
                </c:pt>
                <c:pt idx="32827">
                  <c:v>2.4643137254901957</c:v>
                </c:pt>
                <c:pt idx="32828">
                  <c:v>2.4643137254901957</c:v>
                </c:pt>
                <c:pt idx="32829">
                  <c:v>2.4643137254901957</c:v>
                </c:pt>
                <c:pt idx="32830">
                  <c:v>2.4643137254901957</c:v>
                </c:pt>
                <c:pt idx="32831">
                  <c:v>2.4643137254901957</c:v>
                </c:pt>
                <c:pt idx="32832">
                  <c:v>2.4643137254901957</c:v>
                </c:pt>
                <c:pt idx="32833">
                  <c:v>2.4643137254901957</c:v>
                </c:pt>
                <c:pt idx="32834">
                  <c:v>2.4643137254901957</c:v>
                </c:pt>
                <c:pt idx="32835">
                  <c:v>2.4643137254901957</c:v>
                </c:pt>
                <c:pt idx="32836">
                  <c:v>2.4643137254901957</c:v>
                </c:pt>
                <c:pt idx="32837">
                  <c:v>2.4643137254901957</c:v>
                </c:pt>
                <c:pt idx="32838">
                  <c:v>2.4643137254901957</c:v>
                </c:pt>
                <c:pt idx="32839">
                  <c:v>2.4643137254901957</c:v>
                </c:pt>
                <c:pt idx="32840">
                  <c:v>2.4643137254901957</c:v>
                </c:pt>
                <c:pt idx="32841">
                  <c:v>2.4643137254901957</c:v>
                </c:pt>
                <c:pt idx="32842">
                  <c:v>2.4643137254901957</c:v>
                </c:pt>
                <c:pt idx="32843">
                  <c:v>2.4643137254901957</c:v>
                </c:pt>
                <c:pt idx="32844">
                  <c:v>2.4643137254901957</c:v>
                </c:pt>
                <c:pt idx="32845">
                  <c:v>2.4643137254901957</c:v>
                </c:pt>
                <c:pt idx="32846">
                  <c:v>2.4643137254901957</c:v>
                </c:pt>
                <c:pt idx="32847">
                  <c:v>2.4643137254901957</c:v>
                </c:pt>
                <c:pt idx="32848">
                  <c:v>2.4643137254901957</c:v>
                </c:pt>
                <c:pt idx="32849">
                  <c:v>2.4643137254901957</c:v>
                </c:pt>
                <c:pt idx="32850">
                  <c:v>2.4643137254901957</c:v>
                </c:pt>
                <c:pt idx="32851">
                  <c:v>2.4643137254901957</c:v>
                </c:pt>
                <c:pt idx="32852">
                  <c:v>2.4643137254901957</c:v>
                </c:pt>
                <c:pt idx="32853">
                  <c:v>2.4643137254901957</c:v>
                </c:pt>
                <c:pt idx="32854">
                  <c:v>2.4643137254901957</c:v>
                </c:pt>
                <c:pt idx="32855">
                  <c:v>2.4643137254901957</c:v>
                </c:pt>
                <c:pt idx="32856">
                  <c:v>2.4643137254901957</c:v>
                </c:pt>
                <c:pt idx="32857">
                  <c:v>2.4643137254901957</c:v>
                </c:pt>
                <c:pt idx="32858">
                  <c:v>2.4643137254901957</c:v>
                </c:pt>
                <c:pt idx="32859">
                  <c:v>2.4643137254901957</c:v>
                </c:pt>
                <c:pt idx="32860">
                  <c:v>2.4643137254901957</c:v>
                </c:pt>
                <c:pt idx="32861">
                  <c:v>2.4643137254901957</c:v>
                </c:pt>
                <c:pt idx="32862">
                  <c:v>2.4643137254901957</c:v>
                </c:pt>
                <c:pt idx="32863">
                  <c:v>2.4643137254901957</c:v>
                </c:pt>
                <c:pt idx="32864">
                  <c:v>2.4643137254901957</c:v>
                </c:pt>
                <c:pt idx="32865">
                  <c:v>2.4643137254901957</c:v>
                </c:pt>
                <c:pt idx="32866">
                  <c:v>2.4643137254901957</c:v>
                </c:pt>
                <c:pt idx="32867">
                  <c:v>2.4643137254901957</c:v>
                </c:pt>
                <c:pt idx="32868">
                  <c:v>2.4643137254901957</c:v>
                </c:pt>
                <c:pt idx="32869">
                  <c:v>2.4643137254901957</c:v>
                </c:pt>
                <c:pt idx="32870">
                  <c:v>2.4643137254901957</c:v>
                </c:pt>
                <c:pt idx="32871">
                  <c:v>2.4643137254901957</c:v>
                </c:pt>
                <c:pt idx="32872">
                  <c:v>2.4643137254901957</c:v>
                </c:pt>
                <c:pt idx="32873">
                  <c:v>2.4643137254901957</c:v>
                </c:pt>
                <c:pt idx="32874">
                  <c:v>2.4643137254901957</c:v>
                </c:pt>
                <c:pt idx="32875">
                  <c:v>2.4643137254901957</c:v>
                </c:pt>
                <c:pt idx="32876">
                  <c:v>2.4643137254901957</c:v>
                </c:pt>
                <c:pt idx="32877">
                  <c:v>2.4643137254901957</c:v>
                </c:pt>
                <c:pt idx="32878">
                  <c:v>2.4643137254901957</c:v>
                </c:pt>
                <c:pt idx="32879">
                  <c:v>2.4643137254901957</c:v>
                </c:pt>
                <c:pt idx="32880">
                  <c:v>2.4643137254901957</c:v>
                </c:pt>
                <c:pt idx="32881">
                  <c:v>2.4643137254901957</c:v>
                </c:pt>
                <c:pt idx="32882">
                  <c:v>2.4643137254901957</c:v>
                </c:pt>
                <c:pt idx="32883">
                  <c:v>2.4643137254901957</c:v>
                </c:pt>
                <c:pt idx="32884">
                  <c:v>2.4643137254901957</c:v>
                </c:pt>
                <c:pt idx="32885">
                  <c:v>2.4643137254901957</c:v>
                </c:pt>
                <c:pt idx="32886">
                  <c:v>2.4643137254901957</c:v>
                </c:pt>
                <c:pt idx="32887">
                  <c:v>2.4643137254901957</c:v>
                </c:pt>
                <c:pt idx="32888">
                  <c:v>2.4643137254901957</c:v>
                </c:pt>
                <c:pt idx="32889">
                  <c:v>2.4643137254901957</c:v>
                </c:pt>
                <c:pt idx="32890">
                  <c:v>2.4643137254901957</c:v>
                </c:pt>
                <c:pt idx="32891">
                  <c:v>2.4643137254901957</c:v>
                </c:pt>
                <c:pt idx="32892">
                  <c:v>2.4643137254901957</c:v>
                </c:pt>
                <c:pt idx="32893">
                  <c:v>2.4643137254901957</c:v>
                </c:pt>
                <c:pt idx="32894">
                  <c:v>2.4643137254901957</c:v>
                </c:pt>
                <c:pt idx="32895">
                  <c:v>2.4643137254901957</c:v>
                </c:pt>
                <c:pt idx="32896">
                  <c:v>2.4643137254901957</c:v>
                </c:pt>
                <c:pt idx="32897">
                  <c:v>2.4643137254901957</c:v>
                </c:pt>
                <c:pt idx="32898">
                  <c:v>2.4643137254901957</c:v>
                </c:pt>
                <c:pt idx="32899">
                  <c:v>2.4643137254901957</c:v>
                </c:pt>
                <c:pt idx="32900">
                  <c:v>2.4643137254901957</c:v>
                </c:pt>
                <c:pt idx="32901">
                  <c:v>2.4643137254901957</c:v>
                </c:pt>
                <c:pt idx="32902">
                  <c:v>2.4643137254901957</c:v>
                </c:pt>
                <c:pt idx="32903">
                  <c:v>2.4643137254901957</c:v>
                </c:pt>
                <c:pt idx="32904">
                  <c:v>2.4643137254901957</c:v>
                </c:pt>
                <c:pt idx="32905">
                  <c:v>2.4643137254901957</c:v>
                </c:pt>
                <c:pt idx="32906">
                  <c:v>2.4643137254901957</c:v>
                </c:pt>
                <c:pt idx="32907">
                  <c:v>2.4643137254901957</c:v>
                </c:pt>
                <c:pt idx="32908">
                  <c:v>2.4643137254901957</c:v>
                </c:pt>
                <c:pt idx="32909">
                  <c:v>2.4643137254901957</c:v>
                </c:pt>
                <c:pt idx="32910">
                  <c:v>2.4643137254901957</c:v>
                </c:pt>
                <c:pt idx="32911">
                  <c:v>2.4643137254901957</c:v>
                </c:pt>
                <c:pt idx="32912">
                  <c:v>2.4643137254901957</c:v>
                </c:pt>
                <c:pt idx="32913">
                  <c:v>2.4643137254901957</c:v>
                </c:pt>
                <c:pt idx="32914">
                  <c:v>2.4643137254901957</c:v>
                </c:pt>
                <c:pt idx="32915">
                  <c:v>2.4643137254901957</c:v>
                </c:pt>
                <c:pt idx="32916">
                  <c:v>2.4643137254901957</c:v>
                </c:pt>
                <c:pt idx="32917">
                  <c:v>2.4643137254901957</c:v>
                </c:pt>
                <c:pt idx="32918">
                  <c:v>2.4643137254901957</c:v>
                </c:pt>
                <c:pt idx="32919">
                  <c:v>2.4643137254901957</c:v>
                </c:pt>
                <c:pt idx="32920">
                  <c:v>2.4643137254901957</c:v>
                </c:pt>
                <c:pt idx="32921">
                  <c:v>2.4643137254901957</c:v>
                </c:pt>
                <c:pt idx="32922">
                  <c:v>2.4643137254901957</c:v>
                </c:pt>
                <c:pt idx="32923">
                  <c:v>2.4643137254901957</c:v>
                </c:pt>
                <c:pt idx="32924">
                  <c:v>2.4643137254901957</c:v>
                </c:pt>
                <c:pt idx="32925">
                  <c:v>2.4643137254901957</c:v>
                </c:pt>
                <c:pt idx="32926">
                  <c:v>2.4643137254901957</c:v>
                </c:pt>
                <c:pt idx="32927">
                  <c:v>2.4643137254901957</c:v>
                </c:pt>
                <c:pt idx="32928">
                  <c:v>2.4643137254901957</c:v>
                </c:pt>
                <c:pt idx="32929">
                  <c:v>2.4643137254901957</c:v>
                </c:pt>
                <c:pt idx="32930">
                  <c:v>2.4643137254901957</c:v>
                </c:pt>
                <c:pt idx="32931">
                  <c:v>2.4643137254901957</c:v>
                </c:pt>
                <c:pt idx="32932">
                  <c:v>2.4643137254901957</c:v>
                </c:pt>
                <c:pt idx="32933">
                  <c:v>2.4643137254901957</c:v>
                </c:pt>
                <c:pt idx="32934">
                  <c:v>2.4643137254901957</c:v>
                </c:pt>
                <c:pt idx="32935">
                  <c:v>2.4643137254901957</c:v>
                </c:pt>
                <c:pt idx="32936">
                  <c:v>2.4643137254901957</c:v>
                </c:pt>
                <c:pt idx="32937">
                  <c:v>2.4643137254901957</c:v>
                </c:pt>
                <c:pt idx="32938">
                  <c:v>2.4643137254901957</c:v>
                </c:pt>
                <c:pt idx="32939">
                  <c:v>2.4643137254901957</c:v>
                </c:pt>
                <c:pt idx="32940">
                  <c:v>2.4643137254901957</c:v>
                </c:pt>
                <c:pt idx="32941">
                  <c:v>2.4643137254901957</c:v>
                </c:pt>
                <c:pt idx="32942">
                  <c:v>2.4643137254901957</c:v>
                </c:pt>
                <c:pt idx="32943">
                  <c:v>2.4643137254901957</c:v>
                </c:pt>
                <c:pt idx="32944">
                  <c:v>2.4643137254901957</c:v>
                </c:pt>
                <c:pt idx="32945">
                  <c:v>2.4643137254901957</c:v>
                </c:pt>
                <c:pt idx="32946">
                  <c:v>2.4643137254901957</c:v>
                </c:pt>
                <c:pt idx="32947">
                  <c:v>2.4643137254901957</c:v>
                </c:pt>
                <c:pt idx="32948">
                  <c:v>2.4643137254901957</c:v>
                </c:pt>
                <c:pt idx="32949">
                  <c:v>2.4643137254901957</c:v>
                </c:pt>
                <c:pt idx="32950">
                  <c:v>2.4643137254901957</c:v>
                </c:pt>
                <c:pt idx="32951">
                  <c:v>2.4643137254901957</c:v>
                </c:pt>
                <c:pt idx="32952">
                  <c:v>2.4643137254901957</c:v>
                </c:pt>
                <c:pt idx="32953">
                  <c:v>2.4643137254901957</c:v>
                </c:pt>
                <c:pt idx="32954">
                  <c:v>2.4643137254901957</c:v>
                </c:pt>
                <c:pt idx="32955">
                  <c:v>2.4643137254901957</c:v>
                </c:pt>
                <c:pt idx="32956">
                  <c:v>2.4643137254901957</c:v>
                </c:pt>
                <c:pt idx="32957">
                  <c:v>2.4643137254901957</c:v>
                </c:pt>
                <c:pt idx="32958">
                  <c:v>2.4643137254901957</c:v>
                </c:pt>
                <c:pt idx="32959">
                  <c:v>2.4643137254901957</c:v>
                </c:pt>
                <c:pt idx="32960">
                  <c:v>2.4643137254901957</c:v>
                </c:pt>
                <c:pt idx="32961">
                  <c:v>2.4643137254901957</c:v>
                </c:pt>
                <c:pt idx="32962">
                  <c:v>2.4643137254901957</c:v>
                </c:pt>
                <c:pt idx="32963">
                  <c:v>2.4643137254901957</c:v>
                </c:pt>
                <c:pt idx="32964">
                  <c:v>2.4643137254901957</c:v>
                </c:pt>
                <c:pt idx="32965">
                  <c:v>2.4643137254901957</c:v>
                </c:pt>
                <c:pt idx="32966">
                  <c:v>2.4643137254901957</c:v>
                </c:pt>
                <c:pt idx="32967">
                  <c:v>2.4643137254901957</c:v>
                </c:pt>
                <c:pt idx="32968">
                  <c:v>2.4643137254901957</c:v>
                </c:pt>
                <c:pt idx="32969">
                  <c:v>2.4643137254901957</c:v>
                </c:pt>
                <c:pt idx="32970">
                  <c:v>2.4643137254901957</c:v>
                </c:pt>
                <c:pt idx="32971">
                  <c:v>2.4643137254901957</c:v>
                </c:pt>
                <c:pt idx="32972">
                  <c:v>2.4643137254901957</c:v>
                </c:pt>
                <c:pt idx="32973">
                  <c:v>2.4643137254901957</c:v>
                </c:pt>
                <c:pt idx="32974">
                  <c:v>2.4643137254901957</c:v>
                </c:pt>
                <c:pt idx="32975">
                  <c:v>2.4643137254901957</c:v>
                </c:pt>
                <c:pt idx="32976">
                  <c:v>2.4643137254901957</c:v>
                </c:pt>
                <c:pt idx="32977">
                  <c:v>2.4643137254901957</c:v>
                </c:pt>
                <c:pt idx="32978">
                  <c:v>2.4643137254901957</c:v>
                </c:pt>
                <c:pt idx="32979">
                  <c:v>2.4643137254901957</c:v>
                </c:pt>
                <c:pt idx="32980">
                  <c:v>2.4643137254901957</c:v>
                </c:pt>
                <c:pt idx="32981">
                  <c:v>2.4643137254901957</c:v>
                </c:pt>
                <c:pt idx="32982">
                  <c:v>2.4643137254901957</c:v>
                </c:pt>
                <c:pt idx="32983">
                  <c:v>2.4643137254901957</c:v>
                </c:pt>
                <c:pt idx="32984">
                  <c:v>2.4643137254901957</c:v>
                </c:pt>
                <c:pt idx="32985">
                  <c:v>2.4643137254901957</c:v>
                </c:pt>
                <c:pt idx="32986">
                  <c:v>2.4643137254901957</c:v>
                </c:pt>
                <c:pt idx="32987">
                  <c:v>2.4643137254901957</c:v>
                </c:pt>
                <c:pt idx="32988">
                  <c:v>2.4643137254901957</c:v>
                </c:pt>
                <c:pt idx="32989">
                  <c:v>2.4643137254901957</c:v>
                </c:pt>
                <c:pt idx="32990">
                  <c:v>2.4643137254901957</c:v>
                </c:pt>
                <c:pt idx="32991">
                  <c:v>2.4643137254901957</c:v>
                </c:pt>
                <c:pt idx="32992">
                  <c:v>2.4643137254901957</c:v>
                </c:pt>
                <c:pt idx="32993">
                  <c:v>2.4643137254901957</c:v>
                </c:pt>
                <c:pt idx="32994">
                  <c:v>2.4643137254901957</c:v>
                </c:pt>
                <c:pt idx="32995">
                  <c:v>2.4643137254901957</c:v>
                </c:pt>
                <c:pt idx="32996">
                  <c:v>2.4643137254901957</c:v>
                </c:pt>
                <c:pt idx="32997">
                  <c:v>2.4643137254901957</c:v>
                </c:pt>
                <c:pt idx="32998">
                  <c:v>2.4643137254901957</c:v>
                </c:pt>
                <c:pt idx="32999">
                  <c:v>2.4643137254901957</c:v>
                </c:pt>
                <c:pt idx="33000">
                  <c:v>2.4643137254901957</c:v>
                </c:pt>
                <c:pt idx="33001">
                  <c:v>2.4643137254901957</c:v>
                </c:pt>
                <c:pt idx="33002">
                  <c:v>2.4643137254901957</c:v>
                </c:pt>
                <c:pt idx="33003">
                  <c:v>2.4643137254901957</c:v>
                </c:pt>
                <c:pt idx="33004">
                  <c:v>2.4643137254901957</c:v>
                </c:pt>
                <c:pt idx="33005">
                  <c:v>2.4643137254901957</c:v>
                </c:pt>
                <c:pt idx="33006">
                  <c:v>2.4643137254901957</c:v>
                </c:pt>
                <c:pt idx="33007">
                  <c:v>2.4643137254901957</c:v>
                </c:pt>
                <c:pt idx="33008">
                  <c:v>2.4643137254901957</c:v>
                </c:pt>
                <c:pt idx="33009">
                  <c:v>2.4643137254901957</c:v>
                </c:pt>
                <c:pt idx="33010">
                  <c:v>2.4643137254901957</c:v>
                </c:pt>
                <c:pt idx="33011">
                  <c:v>2.4643137254901957</c:v>
                </c:pt>
                <c:pt idx="33012">
                  <c:v>2.4643137254901957</c:v>
                </c:pt>
                <c:pt idx="33013">
                  <c:v>2.4643137254901957</c:v>
                </c:pt>
                <c:pt idx="33014">
                  <c:v>2.4643137254901957</c:v>
                </c:pt>
                <c:pt idx="33015">
                  <c:v>2.4643137254901957</c:v>
                </c:pt>
                <c:pt idx="33016">
                  <c:v>2.4643137254901957</c:v>
                </c:pt>
                <c:pt idx="33017">
                  <c:v>2.4643137254901957</c:v>
                </c:pt>
                <c:pt idx="33018">
                  <c:v>2.4643137254901957</c:v>
                </c:pt>
                <c:pt idx="33019">
                  <c:v>2.4643137254901957</c:v>
                </c:pt>
                <c:pt idx="33020">
                  <c:v>2.4643137254901957</c:v>
                </c:pt>
                <c:pt idx="33021">
                  <c:v>2.4643137254901957</c:v>
                </c:pt>
                <c:pt idx="33022">
                  <c:v>2.4643137254901957</c:v>
                </c:pt>
                <c:pt idx="33023">
                  <c:v>2.4643137254901957</c:v>
                </c:pt>
                <c:pt idx="33024">
                  <c:v>2.4643137254901957</c:v>
                </c:pt>
                <c:pt idx="33025">
                  <c:v>2.4643137254901957</c:v>
                </c:pt>
                <c:pt idx="33026">
                  <c:v>2.4643137254901957</c:v>
                </c:pt>
                <c:pt idx="33027">
                  <c:v>2.4643137254901957</c:v>
                </c:pt>
                <c:pt idx="33028">
                  <c:v>2.4643137254901957</c:v>
                </c:pt>
                <c:pt idx="33029">
                  <c:v>2.4643137254901957</c:v>
                </c:pt>
                <c:pt idx="33030">
                  <c:v>2.4643137254901957</c:v>
                </c:pt>
                <c:pt idx="33031">
                  <c:v>2.4643137254901957</c:v>
                </c:pt>
                <c:pt idx="33032">
                  <c:v>2.4643137254901957</c:v>
                </c:pt>
                <c:pt idx="33033">
                  <c:v>2.4643137254901957</c:v>
                </c:pt>
                <c:pt idx="33034">
                  <c:v>2.4643137254901957</c:v>
                </c:pt>
                <c:pt idx="33035">
                  <c:v>2.4643137254901957</c:v>
                </c:pt>
                <c:pt idx="33036">
                  <c:v>2.4643137254901957</c:v>
                </c:pt>
                <c:pt idx="33037">
                  <c:v>2.4643137254901957</c:v>
                </c:pt>
                <c:pt idx="33038">
                  <c:v>2.4643137254901957</c:v>
                </c:pt>
                <c:pt idx="33039">
                  <c:v>2.4643137254901957</c:v>
                </c:pt>
                <c:pt idx="33040">
                  <c:v>2.4643137254901957</c:v>
                </c:pt>
                <c:pt idx="33041">
                  <c:v>2.4643137254901957</c:v>
                </c:pt>
                <c:pt idx="33042">
                  <c:v>2.4643137254901957</c:v>
                </c:pt>
                <c:pt idx="33043">
                  <c:v>2.4643137254901957</c:v>
                </c:pt>
                <c:pt idx="33044">
                  <c:v>2.4643137254901957</c:v>
                </c:pt>
                <c:pt idx="33045">
                  <c:v>2.4643137254901957</c:v>
                </c:pt>
                <c:pt idx="33046">
                  <c:v>2.4643137254901957</c:v>
                </c:pt>
                <c:pt idx="33047">
                  <c:v>2.4643137254901957</c:v>
                </c:pt>
                <c:pt idx="33048">
                  <c:v>2.4643137254901957</c:v>
                </c:pt>
                <c:pt idx="33049">
                  <c:v>2.4643137254901957</c:v>
                </c:pt>
                <c:pt idx="33050">
                  <c:v>2.4643137254901957</c:v>
                </c:pt>
                <c:pt idx="33051">
                  <c:v>2.4643137254901957</c:v>
                </c:pt>
                <c:pt idx="33052">
                  <c:v>2.4643137254901957</c:v>
                </c:pt>
                <c:pt idx="33053">
                  <c:v>2.4643137254901957</c:v>
                </c:pt>
                <c:pt idx="33054">
                  <c:v>2.4643137254901957</c:v>
                </c:pt>
                <c:pt idx="33055">
                  <c:v>2.4643137254901957</c:v>
                </c:pt>
                <c:pt idx="33056">
                  <c:v>2.4643137254901957</c:v>
                </c:pt>
                <c:pt idx="33057">
                  <c:v>2.4643137254901957</c:v>
                </c:pt>
                <c:pt idx="33058">
                  <c:v>2.4643137254901957</c:v>
                </c:pt>
                <c:pt idx="33059">
                  <c:v>2.4643137254901957</c:v>
                </c:pt>
                <c:pt idx="33060">
                  <c:v>2.4643137254901957</c:v>
                </c:pt>
                <c:pt idx="33061">
                  <c:v>2.4643137254901957</c:v>
                </c:pt>
                <c:pt idx="33062">
                  <c:v>2.4643137254901957</c:v>
                </c:pt>
                <c:pt idx="33063">
                  <c:v>2.4643137254901957</c:v>
                </c:pt>
                <c:pt idx="33064">
                  <c:v>2.4643137254901957</c:v>
                </c:pt>
                <c:pt idx="33065">
                  <c:v>2.4643137254901957</c:v>
                </c:pt>
                <c:pt idx="33066">
                  <c:v>2.4643137254901957</c:v>
                </c:pt>
                <c:pt idx="33067">
                  <c:v>2.4643137254901957</c:v>
                </c:pt>
                <c:pt idx="33068">
                  <c:v>2.4643137254901957</c:v>
                </c:pt>
                <c:pt idx="33069">
                  <c:v>2.4643137254901957</c:v>
                </c:pt>
                <c:pt idx="33070">
                  <c:v>2.4643137254901957</c:v>
                </c:pt>
                <c:pt idx="33071">
                  <c:v>2.4643137254901957</c:v>
                </c:pt>
                <c:pt idx="33072">
                  <c:v>2.4643137254901957</c:v>
                </c:pt>
                <c:pt idx="33073">
                  <c:v>2.4643137254901957</c:v>
                </c:pt>
                <c:pt idx="33074">
                  <c:v>2.4643137254901957</c:v>
                </c:pt>
                <c:pt idx="33075">
                  <c:v>2.4643137254901957</c:v>
                </c:pt>
                <c:pt idx="33076">
                  <c:v>2.4643137254901957</c:v>
                </c:pt>
                <c:pt idx="33077">
                  <c:v>2.4643137254901957</c:v>
                </c:pt>
                <c:pt idx="33078">
                  <c:v>2.4643137254901957</c:v>
                </c:pt>
                <c:pt idx="33079">
                  <c:v>2.4643137254901957</c:v>
                </c:pt>
                <c:pt idx="33080">
                  <c:v>2.4643137254901957</c:v>
                </c:pt>
                <c:pt idx="33081">
                  <c:v>2.4643137254901957</c:v>
                </c:pt>
                <c:pt idx="33082">
                  <c:v>2.4643137254901957</c:v>
                </c:pt>
                <c:pt idx="33083">
                  <c:v>2.4643137254901957</c:v>
                </c:pt>
                <c:pt idx="33084">
                  <c:v>2.4643137254901957</c:v>
                </c:pt>
                <c:pt idx="33085">
                  <c:v>2.4643137254901957</c:v>
                </c:pt>
                <c:pt idx="33086">
                  <c:v>2.4643137254901957</c:v>
                </c:pt>
                <c:pt idx="33087">
                  <c:v>2.4643137254901957</c:v>
                </c:pt>
                <c:pt idx="33088">
                  <c:v>2.4643137254901957</c:v>
                </c:pt>
                <c:pt idx="33089">
                  <c:v>2.4643137254901957</c:v>
                </c:pt>
                <c:pt idx="33090">
                  <c:v>2.4643137254901957</c:v>
                </c:pt>
                <c:pt idx="33091">
                  <c:v>2.4643137254901957</c:v>
                </c:pt>
                <c:pt idx="33092">
                  <c:v>2.4643137254901957</c:v>
                </c:pt>
                <c:pt idx="33093">
                  <c:v>2.4643137254901957</c:v>
                </c:pt>
                <c:pt idx="33094">
                  <c:v>2.4643137254901957</c:v>
                </c:pt>
                <c:pt idx="33095">
                  <c:v>2.4643137254901957</c:v>
                </c:pt>
                <c:pt idx="33096">
                  <c:v>2.4643137254901957</c:v>
                </c:pt>
                <c:pt idx="33097">
                  <c:v>2.4643137254901957</c:v>
                </c:pt>
                <c:pt idx="33098">
                  <c:v>2.4643137254901957</c:v>
                </c:pt>
                <c:pt idx="33099">
                  <c:v>2.4643137254901957</c:v>
                </c:pt>
                <c:pt idx="33100">
                  <c:v>2.4643137254901957</c:v>
                </c:pt>
                <c:pt idx="33101">
                  <c:v>2.4643137254901957</c:v>
                </c:pt>
                <c:pt idx="33102">
                  <c:v>2.4643137254901957</c:v>
                </c:pt>
                <c:pt idx="33103">
                  <c:v>2.4643137254901957</c:v>
                </c:pt>
                <c:pt idx="33104">
                  <c:v>2.4643137254901957</c:v>
                </c:pt>
                <c:pt idx="33105">
                  <c:v>2.4643137254901957</c:v>
                </c:pt>
                <c:pt idx="33106">
                  <c:v>2.4643137254901957</c:v>
                </c:pt>
                <c:pt idx="33107">
                  <c:v>2.4643137254901957</c:v>
                </c:pt>
                <c:pt idx="33108">
                  <c:v>2.4643137254901957</c:v>
                </c:pt>
                <c:pt idx="33109">
                  <c:v>2.4643137254901957</c:v>
                </c:pt>
                <c:pt idx="33110">
                  <c:v>2.4643137254901957</c:v>
                </c:pt>
                <c:pt idx="33111">
                  <c:v>2.4643137254901957</c:v>
                </c:pt>
                <c:pt idx="33112">
                  <c:v>2.4643137254901957</c:v>
                </c:pt>
                <c:pt idx="33113">
                  <c:v>2.4643137254901957</c:v>
                </c:pt>
                <c:pt idx="33114">
                  <c:v>2.4643137254901957</c:v>
                </c:pt>
                <c:pt idx="33115">
                  <c:v>2.4643137254901957</c:v>
                </c:pt>
                <c:pt idx="33116">
                  <c:v>2.4643137254901957</c:v>
                </c:pt>
                <c:pt idx="33117">
                  <c:v>2.4643137254901957</c:v>
                </c:pt>
                <c:pt idx="33118">
                  <c:v>2.4643137254901957</c:v>
                </c:pt>
                <c:pt idx="33119">
                  <c:v>2.4643137254901957</c:v>
                </c:pt>
                <c:pt idx="33120">
                  <c:v>2.4643137254901957</c:v>
                </c:pt>
                <c:pt idx="33121">
                  <c:v>2.4643137254901957</c:v>
                </c:pt>
                <c:pt idx="33122">
                  <c:v>2.4643137254901957</c:v>
                </c:pt>
                <c:pt idx="33123">
                  <c:v>2.4643137254901957</c:v>
                </c:pt>
                <c:pt idx="33124">
                  <c:v>2.4643137254901957</c:v>
                </c:pt>
                <c:pt idx="33125">
                  <c:v>2.4643137254901957</c:v>
                </c:pt>
                <c:pt idx="33126">
                  <c:v>2.4643137254901957</c:v>
                </c:pt>
                <c:pt idx="33127">
                  <c:v>2.4643137254901957</c:v>
                </c:pt>
                <c:pt idx="33128">
                  <c:v>2.4643137254901957</c:v>
                </c:pt>
                <c:pt idx="33129">
                  <c:v>2.4643137254901957</c:v>
                </c:pt>
                <c:pt idx="33130">
                  <c:v>2.4643137254901957</c:v>
                </c:pt>
                <c:pt idx="33131">
                  <c:v>2.4643137254901957</c:v>
                </c:pt>
                <c:pt idx="33132">
                  <c:v>2.4643137254901957</c:v>
                </c:pt>
                <c:pt idx="33133">
                  <c:v>2.4643137254901957</c:v>
                </c:pt>
                <c:pt idx="33134">
                  <c:v>2.4643137254901957</c:v>
                </c:pt>
                <c:pt idx="33135">
                  <c:v>2.4643137254901957</c:v>
                </c:pt>
                <c:pt idx="33136">
                  <c:v>2.4643137254901957</c:v>
                </c:pt>
                <c:pt idx="33137">
                  <c:v>2.4643137254901957</c:v>
                </c:pt>
                <c:pt idx="33138">
                  <c:v>2.4643137254901957</c:v>
                </c:pt>
                <c:pt idx="33139">
                  <c:v>2.4643137254901957</c:v>
                </c:pt>
                <c:pt idx="33140">
                  <c:v>2.4643137254901957</c:v>
                </c:pt>
                <c:pt idx="33141">
                  <c:v>2.4643137254901957</c:v>
                </c:pt>
                <c:pt idx="33142">
                  <c:v>2.4643137254901957</c:v>
                </c:pt>
                <c:pt idx="33143">
                  <c:v>2.4643137254901957</c:v>
                </c:pt>
                <c:pt idx="33144">
                  <c:v>2.4643137254901957</c:v>
                </c:pt>
                <c:pt idx="33145">
                  <c:v>2.4643137254901957</c:v>
                </c:pt>
                <c:pt idx="33146">
                  <c:v>2.4643137254901957</c:v>
                </c:pt>
                <c:pt idx="33147">
                  <c:v>2.4643137254901957</c:v>
                </c:pt>
                <c:pt idx="33148">
                  <c:v>2.4643137254901957</c:v>
                </c:pt>
                <c:pt idx="33149">
                  <c:v>2.4643137254901957</c:v>
                </c:pt>
                <c:pt idx="33150">
                  <c:v>2.4643137254901957</c:v>
                </c:pt>
                <c:pt idx="33151">
                  <c:v>2.4643137254901957</c:v>
                </c:pt>
                <c:pt idx="33152">
                  <c:v>2.4643137254901957</c:v>
                </c:pt>
                <c:pt idx="33153">
                  <c:v>2.4643137254901957</c:v>
                </c:pt>
                <c:pt idx="33154">
                  <c:v>2.4643137254901957</c:v>
                </c:pt>
                <c:pt idx="33155">
                  <c:v>2.4643137254901957</c:v>
                </c:pt>
                <c:pt idx="33156">
                  <c:v>2.4643137254901957</c:v>
                </c:pt>
                <c:pt idx="33157">
                  <c:v>2.4643137254901957</c:v>
                </c:pt>
                <c:pt idx="33158">
                  <c:v>2.4643137254901957</c:v>
                </c:pt>
                <c:pt idx="33159">
                  <c:v>2.4643137254901957</c:v>
                </c:pt>
                <c:pt idx="33160">
                  <c:v>2.4643137254901957</c:v>
                </c:pt>
                <c:pt idx="33161">
                  <c:v>2.4643137254901957</c:v>
                </c:pt>
                <c:pt idx="33162">
                  <c:v>2.4643137254901957</c:v>
                </c:pt>
                <c:pt idx="33163">
                  <c:v>2.4643137254901957</c:v>
                </c:pt>
                <c:pt idx="33164">
                  <c:v>2.4643137254901957</c:v>
                </c:pt>
                <c:pt idx="33165">
                  <c:v>2.4643137254901957</c:v>
                </c:pt>
                <c:pt idx="33166">
                  <c:v>2.4643137254901957</c:v>
                </c:pt>
                <c:pt idx="33167">
                  <c:v>2.4643137254901957</c:v>
                </c:pt>
                <c:pt idx="33168">
                  <c:v>2.4643137254901957</c:v>
                </c:pt>
                <c:pt idx="33169">
                  <c:v>2.4643137254901957</c:v>
                </c:pt>
                <c:pt idx="33170">
                  <c:v>2.4643137254901957</c:v>
                </c:pt>
                <c:pt idx="33171">
                  <c:v>2.4643137254901957</c:v>
                </c:pt>
                <c:pt idx="33172">
                  <c:v>2.4643137254901957</c:v>
                </c:pt>
                <c:pt idx="33173">
                  <c:v>2.4643137254901957</c:v>
                </c:pt>
                <c:pt idx="33174">
                  <c:v>2.4643137254901957</c:v>
                </c:pt>
                <c:pt idx="33175">
                  <c:v>2.4643137254901957</c:v>
                </c:pt>
                <c:pt idx="33176">
                  <c:v>2.4643137254901957</c:v>
                </c:pt>
                <c:pt idx="33177">
                  <c:v>2.4643137254901957</c:v>
                </c:pt>
                <c:pt idx="33178">
                  <c:v>2.4643137254901957</c:v>
                </c:pt>
                <c:pt idx="33179">
                  <c:v>2.4643137254901957</c:v>
                </c:pt>
                <c:pt idx="33180">
                  <c:v>2.4643137254901957</c:v>
                </c:pt>
                <c:pt idx="33181">
                  <c:v>2.4643137254901957</c:v>
                </c:pt>
                <c:pt idx="33182">
                  <c:v>2.4643137254901957</c:v>
                </c:pt>
                <c:pt idx="33183">
                  <c:v>2.4643137254901957</c:v>
                </c:pt>
                <c:pt idx="33184">
                  <c:v>2.4643137254901957</c:v>
                </c:pt>
                <c:pt idx="33185">
                  <c:v>2.4643137254901957</c:v>
                </c:pt>
                <c:pt idx="33186">
                  <c:v>2.4643137254901957</c:v>
                </c:pt>
                <c:pt idx="33187">
                  <c:v>2.4643137254901957</c:v>
                </c:pt>
                <c:pt idx="33188">
                  <c:v>2.4643137254901957</c:v>
                </c:pt>
                <c:pt idx="33189">
                  <c:v>2.4643137254901957</c:v>
                </c:pt>
                <c:pt idx="33190">
                  <c:v>2.4643137254901957</c:v>
                </c:pt>
                <c:pt idx="33191">
                  <c:v>2.4643137254901957</c:v>
                </c:pt>
                <c:pt idx="33192">
                  <c:v>2.4643137254901957</c:v>
                </c:pt>
                <c:pt idx="33193">
                  <c:v>2.4643137254901957</c:v>
                </c:pt>
                <c:pt idx="33194">
                  <c:v>2.4643137254901957</c:v>
                </c:pt>
                <c:pt idx="33195">
                  <c:v>2.4643137254901957</c:v>
                </c:pt>
                <c:pt idx="33196">
                  <c:v>2.4643137254901957</c:v>
                </c:pt>
                <c:pt idx="33197">
                  <c:v>2.4643137254901957</c:v>
                </c:pt>
                <c:pt idx="33198">
                  <c:v>2.4643137254901957</c:v>
                </c:pt>
                <c:pt idx="33199">
                  <c:v>2.4643137254901957</c:v>
                </c:pt>
                <c:pt idx="33200">
                  <c:v>2.4643137254901957</c:v>
                </c:pt>
                <c:pt idx="33201">
                  <c:v>2.4643137254901957</c:v>
                </c:pt>
                <c:pt idx="33202">
                  <c:v>2.4643137254901957</c:v>
                </c:pt>
                <c:pt idx="33203">
                  <c:v>2.4643137254901957</c:v>
                </c:pt>
                <c:pt idx="33204">
                  <c:v>2.4643137254901957</c:v>
                </c:pt>
                <c:pt idx="33205">
                  <c:v>2.4643137254901957</c:v>
                </c:pt>
                <c:pt idx="33206">
                  <c:v>2.4643137254901957</c:v>
                </c:pt>
                <c:pt idx="33207">
                  <c:v>2.4643137254901957</c:v>
                </c:pt>
                <c:pt idx="33208">
                  <c:v>2.4643137254901957</c:v>
                </c:pt>
                <c:pt idx="33209">
                  <c:v>2.4643137254901957</c:v>
                </c:pt>
                <c:pt idx="33210">
                  <c:v>2.4643137254901957</c:v>
                </c:pt>
                <c:pt idx="33211">
                  <c:v>2.4643137254901957</c:v>
                </c:pt>
                <c:pt idx="33212">
                  <c:v>2.4643137254901957</c:v>
                </c:pt>
                <c:pt idx="33213">
                  <c:v>2.4643137254901957</c:v>
                </c:pt>
                <c:pt idx="33214">
                  <c:v>2.4643137254901957</c:v>
                </c:pt>
                <c:pt idx="33215">
                  <c:v>2.4643137254901957</c:v>
                </c:pt>
                <c:pt idx="33216">
                  <c:v>2.4643137254901957</c:v>
                </c:pt>
                <c:pt idx="33217">
                  <c:v>2.4643137254901957</c:v>
                </c:pt>
                <c:pt idx="33218">
                  <c:v>2.4643137254901957</c:v>
                </c:pt>
                <c:pt idx="33219">
                  <c:v>2.4643137254901957</c:v>
                </c:pt>
                <c:pt idx="33220">
                  <c:v>2.4643137254901957</c:v>
                </c:pt>
                <c:pt idx="33221">
                  <c:v>2.4643137254901957</c:v>
                </c:pt>
                <c:pt idx="33222">
                  <c:v>2.4643137254901957</c:v>
                </c:pt>
                <c:pt idx="33223">
                  <c:v>2.4643137254901957</c:v>
                </c:pt>
                <c:pt idx="33224">
                  <c:v>2.4643137254901957</c:v>
                </c:pt>
                <c:pt idx="33225">
                  <c:v>2.4643137254901957</c:v>
                </c:pt>
                <c:pt idx="33226">
                  <c:v>2.4643137254901957</c:v>
                </c:pt>
                <c:pt idx="33227">
                  <c:v>2.4643137254901957</c:v>
                </c:pt>
                <c:pt idx="33228">
                  <c:v>2.4643137254901957</c:v>
                </c:pt>
                <c:pt idx="33229">
                  <c:v>2.4643137254901957</c:v>
                </c:pt>
                <c:pt idx="33230">
                  <c:v>2.4643137254901957</c:v>
                </c:pt>
                <c:pt idx="33231">
                  <c:v>2.4643137254901957</c:v>
                </c:pt>
                <c:pt idx="33232">
                  <c:v>2.4643137254901957</c:v>
                </c:pt>
                <c:pt idx="33233">
                  <c:v>2.4643137254901957</c:v>
                </c:pt>
                <c:pt idx="33234">
                  <c:v>2.4643137254901957</c:v>
                </c:pt>
                <c:pt idx="33235">
                  <c:v>2.4643137254901957</c:v>
                </c:pt>
                <c:pt idx="33236">
                  <c:v>2.4643137254901957</c:v>
                </c:pt>
                <c:pt idx="33237">
                  <c:v>2.4643137254901957</c:v>
                </c:pt>
                <c:pt idx="33238">
                  <c:v>2.4643137254901957</c:v>
                </c:pt>
                <c:pt idx="33239">
                  <c:v>2.4643137254901957</c:v>
                </c:pt>
                <c:pt idx="33240">
                  <c:v>2.4643137254901957</c:v>
                </c:pt>
                <c:pt idx="33241">
                  <c:v>2.4643137254901957</c:v>
                </c:pt>
                <c:pt idx="33242">
                  <c:v>2.4643137254901957</c:v>
                </c:pt>
                <c:pt idx="33243">
                  <c:v>2.4643137254901957</c:v>
                </c:pt>
                <c:pt idx="33244">
                  <c:v>2.4643137254901957</c:v>
                </c:pt>
                <c:pt idx="33245">
                  <c:v>2.4643137254901957</c:v>
                </c:pt>
                <c:pt idx="33246">
                  <c:v>2.4643137254901957</c:v>
                </c:pt>
                <c:pt idx="33247">
                  <c:v>2.4643137254901957</c:v>
                </c:pt>
                <c:pt idx="33248">
                  <c:v>2.4643137254901957</c:v>
                </c:pt>
                <c:pt idx="33249">
                  <c:v>2.4643137254901957</c:v>
                </c:pt>
                <c:pt idx="33250">
                  <c:v>2.4643137254901957</c:v>
                </c:pt>
                <c:pt idx="33251">
                  <c:v>2.4643137254901957</c:v>
                </c:pt>
                <c:pt idx="33252">
                  <c:v>2.4643137254901957</c:v>
                </c:pt>
                <c:pt idx="33253">
                  <c:v>2.4643137254901957</c:v>
                </c:pt>
                <c:pt idx="33254">
                  <c:v>2.4643137254901957</c:v>
                </c:pt>
                <c:pt idx="33255">
                  <c:v>2.4643137254901957</c:v>
                </c:pt>
                <c:pt idx="33256">
                  <c:v>2.4643137254901957</c:v>
                </c:pt>
                <c:pt idx="33257">
                  <c:v>2.4643137254901957</c:v>
                </c:pt>
                <c:pt idx="33258">
                  <c:v>2.4643137254901957</c:v>
                </c:pt>
                <c:pt idx="33259">
                  <c:v>2.4643137254901957</c:v>
                </c:pt>
                <c:pt idx="33260">
                  <c:v>2.4643137254901957</c:v>
                </c:pt>
                <c:pt idx="33261">
                  <c:v>2.4643137254901957</c:v>
                </c:pt>
                <c:pt idx="33262">
                  <c:v>2.4643137254901957</c:v>
                </c:pt>
                <c:pt idx="33263">
                  <c:v>2.4643137254901957</c:v>
                </c:pt>
                <c:pt idx="33264">
                  <c:v>2.4643137254901957</c:v>
                </c:pt>
                <c:pt idx="33265">
                  <c:v>2.4643137254901957</c:v>
                </c:pt>
                <c:pt idx="33266">
                  <c:v>2.4643137254901957</c:v>
                </c:pt>
                <c:pt idx="33267">
                  <c:v>2.4643137254901957</c:v>
                </c:pt>
                <c:pt idx="33268">
                  <c:v>2.4643137254901957</c:v>
                </c:pt>
                <c:pt idx="33269">
                  <c:v>2.4643137254901957</c:v>
                </c:pt>
                <c:pt idx="33270">
                  <c:v>2.4643137254901957</c:v>
                </c:pt>
                <c:pt idx="33271">
                  <c:v>2.4643137254901957</c:v>
                </c:pt>
                <c:pt idx="33272">
                  <c:v>2.4643137254901957</c:v>
                </c:pt>
                <c:pt idx="33273">
                  <c:v>2.4643137254901957</c:v>
                </c:pt>
                <c:pt idx="33274">
                  <c:v>2.4643137254901957</c:v>
                </c:pt>
                <c:pt idx="33275">
                  <c:v>2.4643137254901957</c:v>
                </c:pt>
                <c:pt idx="33276">
                  <c:v>2.4643137254901957</c:v>
                </c:pt>
                <c:pt idx="33277">
                  <c:v>2.4643137254901957</c:v>
                </c:pt>
                <c:pt idx="33278">
                  <c:v>2.4643137254901957</c:v>
                </c:pt>
                <c:pt idx="33279">
                  <c:v>2.4643137254901957</c:v>
                </c:pt>
                <c:pt idx="33280">
                  <c:v>2.4643137254901957</c:v>
                </c:pt>
                <c:pt idx="33281">
                  <c:v>2.4643137254901957</c:v>
                </c:pt>
                <c:pt idx="33282">
                  <c:v>2.4643137254901957</c:v>
                </c:pt>
                <c:pt idx="33283">
                  <c:v>2.4643137254901957</c:v>
                </c:pt>
                <c:pt idx="33284">
                  <c:v>2.4643137254901957</c:v>
                </c:pt>
                <c:pt idx="33285">
                  <c:v>2.4643137254901957</c:v>
                </c:pt>
                <c:pt idx="33286">
                  <c:v>2.4643137254901957</c:v>
                </c:pt>
                <c:pt idx="33287">
                  <c:v>2.4643137254901957</c:v>
                </c:pt>
                <c:pt idx="33288">
                  <c:v>2.4643137254901957</c:v>
                </c:pt>
                <c:pt idx="33289">
                  <c:v>2.4643137254901957</c:v>
                </c:pt>
                <c:pt idx="33290">
                  <c:v>2.4643137254901957</c:v>
                </c:pt>
                <c:pt idx="33291">
                  <c:v>2.4643137254901957</c:v>
                </c:pt>
                <c:pt idx="33292">
                  <c:v>2.4643137254901957</c:v>
                </c:pt>
                <c:pt idx="33293">
                  <c:v>2.4643137254901957</c:v>
                </c:pt>
                <c:pt idx="33294">
                  <c:v>2.4643137254901957</c:v>
                </c:pt>
                <c:pt idx="33295">
                  <c:v>2.4643137254901957</c:v>
                </c:pt>
                <c:pt idx="33296">
                  <c:v>2.4643137254901957</c:v>
                </c:pt>
                <c:pt idx="33297">
                  <c:v>2.4643137254901957</c:v>
                </c:pt>
                <c:pt idx="33298">
                  <c:v>2.4643137254901957</c:v>
                </c:pt>
                <c:pt idx="33299">
                  <c:v>2.4643137254901957</c:v>
                </c:pt>
                <c:pt idx="33300">
                  <c:v>2.4643137254901957</c:v>
                </c:pt>
                <c:pt idx="33301">
                  <c:v>2.4643137254901957</c:v>
                </c:pt>
                <c:pt idx="33302">
                  <c:v>2.4643137254901957</c:v>
                </c:pt>
                <c:pt idx="33303">
                  <c:v>2.4643137254901957</c:v>
                </c:pt>
                <c:pt idx="33304">
                  <c:v>2.4643137254901957</c:v>
                </c:pt>
                <c:pt idx="33305">
                  <c:v>2.4643137254901957</c:v>
                </c:pt>
                <c:pt idx="33306">
                  <c:v>2.4643137254901957</c:v>
                </c:pt>
                <c:pt idx="33307">
                  <c:v>2.4643137254901957</c:v>
                </c:pt>
                <c:pt idx="33308">
                  <c:v>2.4643137254901957</c:v>
                </c:pt>
                <c:pt idx="33309">
                  <c:v>2.4643137254901957</c:v>
                </c:pt>
                <c:pt idx="33310">
                  <c:v>2.4643137254901957</c:v>
                </c:pt>
                <c:pt idx="33311">
                  <c:v>2.4643137254901957</c:v>
                </c:pt>
                <c:pt idx="33312">
                  <c:v>2.4643137254901957</c:v>
                </c:pt>
                <c:pt idx="33313">
                  <c:v>2.4643137254901957</c:v>
                </c:pt>
                <c:pt idx="33314">
                  <c:v>2.4643137254901957</c:v>
                </c:pt>
                <c:pt idx="33315">
                  <c:v>2.4643137254901957</c:v>
                </c:pt>
                <c:pt idx="33316">
                  <c:v>2.4643137254901957</c:v>
                </c:pt>
                <c:pt idx="33317">
                  <c:v>2.4643137254901957</c:v>
                </c:pt>
                <c:pt idx="33318">
                  <c:v>2.4643137254901957</c:v>
                </c:pt>
                <c:pt idx="33319">
                  <c:v>2.4643137254901957</c:v>
                </c:pt>
                <c:pt idx="33320">
                  <c:v>2.4643137254901957</c:v>
                </c:pt>
                <c:pt idx="33321">
                  <c:v>2.4643137254901957</c:v>
                </c:pt>
                <c:pt idx="33322">
                  <c:v>2.4643137254901957</c:v>
                </c:pt>
                <c:pt idx="33323">
                  <c:v>2.4643137254901957</c:v>
                </c:pt>
                <c:pt idx="33324">
                  <c:v>2.4643137254901957</c:v>
                </c:pt>
                <c:pt idx="33325">
                  <c:v>2.4643137254901957</c:v>
                </c:pt>
                <c:pt idx="33326">
                  <c:v>2.4643137254901957</c:v>
                </c:pt>
                <c:pt idx="33327">
                  <c:v>2.4643137254901957</c:v>
                </c:pt>
                <c:pt idx="33328">
                  <c:v>2.4643137254901957</c:v>
                </c:pt>
                <c:pt idx="33329">
                  <c:v>2.4643137254901957</c:v>
                </c:pt>
                <c:pt idx="33330">
                  <c:v>2.4643137254901957</c:v>
                </c:pt>
                <c:pt idx="33331">
                  <c:v>2.4643137254901957</c:v>
                </c:pt>
                <c:pt idx="33332">
                  <c:v>2.4643137254901957</c:v>
                </c:pt>
                <c:pt idx="33333">
                  <c:v>2.4643137254901957</c:v>
                </c:pt>
                <c:pt idx="33334">
                  <c:v>2.4643137254901957</c:v>
                </c:pt>
                <c:pt idx="33335">
                  <c:v>2.4643137254901957</c:v>
                </c:pt>
                <c:pt idx="33336">
                  <c:v>2.4643137254901957</c:v>
                </c:pt>
                <c:pt idx="33337">
                  <c:v>2.4643137254901957</c:v>
                </c:pt>
                <c:pt idx="33338">
                  <c:v>2.4643137254901957</c:v>
                </c:pt>
                <c:pt idx="33339">
                  <c:v>2.4643137254901957</c:v>
                </c:pt>
                <c:pt idx="33340">
                  <c:v>2.4643137254901957</c:v>
                </c:pt>
                <c:pt idx="33341">
                  <c:v>2.4643137254901957</c:v>
                </c:pt>
                <c:pt idx="33342">
                  <c:v>2.4643137254901957</c:v>
                </c:pt>
                <c:pt idx="33343">
                  <c:v>2.4643137254901957</c:v>
                </c:pt>
                <c:pt idx="33344">
                  <c:v>2.4643137254901957</c:v>
                </c:pt>
                <c:pt idx="33345">
                  <c:v>2.4643137254901957</c:v>
                </c:pt>
                <c:pt idx="33346">
                  <c:v>2.4643137254901957</c:v>
                </c:pt>
                <c:pt idx="33347">
                  <c:v>2.4643137254901957</c:v>
                </c:pt>
                <c:pt idx="33348">
                  <c:v>2.4643137254901957</c:v>
                </c:pt>
                <c:pt idx="33349">
                  <c:v>2.4643137254901957</c:v>
                </c:pt>
                <c:pt idx="33350">
                  <c:v>2.4643137254901957</c:v>
                </c:pt>
                <c:pt idx="33351">
                  <c:v>2.4643137254901957</c:v>
                </c:pt>
                <c:pt idx="33352">
                  <c:v>2.4643137254901957</c:v>
                </c:pt>
                <c:pt idx="33353">
                  <c:v>2.4643137254901957</c:v>
                </c:pt>
                <c:pt idx="33354">
                  <c:v>2.4643137254901957</c:v>
                </c:pt>
                <c:pt idx="33355">
                  <c:v>2.4643137254901957</c:v>
                </c:pt>
                <c:pt idx="33356">
                  <c:v>2.4643137254901957</c:v>
                </c:pt>
                <c:pt idx="33357">
                  <c:v>2.4643137254901957</c:v>
                </c:pt>
                <c:pt idx="33358">
                  <c:v>2.4643137254901957</c:v>
                </c:pt>
                <c:pt idx="33359">
                  <c:v>2.4643137254901957</c:v>
                </c:pt>
                <c:pt idx="33360">
                  <c:v>2.4643137254901957</c:v>
                </c:pt>
                <c:pt idx="33361">
                  <c:v>2.4643137254901957</c:v>
                </c:pt>
                <c:pt idx="33362">
                  <c:v>2.4643137254901957</c:v>
                </c:pt>
                <c:pt idx="33363">
                  <c:v>2.4643137254901957</c:v>
                </c:pt>
                <c:pt idx="33364">
                  <c:v>2.4643137254901957</c:v>
                </c:pt>
                <c:pt idx="33365">
                  <c:v>2.4643137254901957</c:v>
                </c:pt>
                <c:pt idx="33366">
                  <c:v>2.4643137254901957</c:v>
                </c:pt>
                <c:pt idx="33367">
                  <c:v>2.4643137254901957</c:v>
                </c:pt>
                <c:pt idx="33368">
                  <c:v>2.4643137254901957</c:v>
                </c:pt>
                <c:pt idx="33369">
                  <c:v>2.4643137254901957</c:v>
                </c:pt>
                <c:pt idx="33370">
                  <c:v>2.4643137254901957</c:v>
                </c:pt>
                <c:pt idx="33371">
                  <c:v>2.4643137254901957</c:v>
                </c:pt>
                <c:pt idx="33372">
                  <c:v>2.4643137254901957</c:v>
                </c:pt>
                <c:pt idx="33373">
                  <c:v>2.4643137254901957</c:v>
                </c:pt>
                <c:pt idx="33374">
                  <c:v>2.4643137254901957</c:v>
                </c:pt>
                <c:pt idx="33375">
                  <c:v>2.4643137254901957</c:v>
                </c:pt>
                <c:pt idx="33376">
                  <c:v>2.4643137254901957</c:v>
                </c:pt>
                <c:pt idx="33377">
                  <c:v>2.4643137254901957</c:v>
                </c:pt>
                <c:pt idx="33378">
                  <c:v>2.4643137254901957</c:v>
                </c:pt>
                <c:pt idx="33379">
                  <c:v>2.4643137254901957</c:v>
                </c:pt>
                <c:pt idx="33380">
                  <c:v>2.4643137254901957</c:v>
                </c:pt>
                <c:pt idx="33381">
                  <c:v>2.4643137254901957</c:v>
                </c:pt>
                <c:pt idx="33382">
                  <c:v>2.4643137254901957</c:v>
                </c:pt>
                <c:pt idx="33383">
                  <c:v>2.4643137254901957</c:v>
                </c:pt>
                <c:pt idx="33384">
                  <c:v>2.4643137254901957</c:v>
                </c:pt>
                <c:pt idx="33385">
                  <c:v>2.4643137254901957</c:v>
                </c:pt>
                <c:pt idx="33386">
                  <c:v>2.4643137254901957</c:v>
                </c:pt>
                <c:pt idx="33387">
                  <c:v>2.4643137254901957</c:v>
                </c:pt>
                <c:pt idx="33388">
                  <c:v>2.4643137254901957</c:v>
                </c:pt>
                <c:pt idx="33389">
                  <c:v>2.4643137254901957</c:v>
                </c:pt>
                <c:pt idx="33390">
                  <c:v>2.4643137254901957</c:v>
                </c:pt>
                <c:pt idx="33391">
                  <c:v>2.4643137254901957</c:v>
                </c:pt>
                <c:pt idx="33392">
                  <c:v>2.4643137254901957</c:v>
                </c:pt>
                <c:pt idx="33393">
                  <c:v>2.4643137254901957</c:v>
                </c:pt>
                <c:pt idx="33394">
                  <c:v>2.4643137254901957</c:v>
                </c:pt>
                <c:pt idx="33395">
                  <c:v>2.4643137254901957</c:v>
                </c:pt>
                <c:pt idx="33396">
                  <c:v>2.4643137254901957</c:v>
                </c:pt>
                <c:pt idx="33397">
                  <c:v>2.4643137254901957</c:v>
                </c:pt>
                <c:pt idx="33398">
                  <c:v>2.4643137254901957</c:v>
                </c:pt>
                <c:pt idx="33399">
                  <c:v>2.4643137254901957</c:v>
                </c:pt>
                <c:pt idx="33400">
                  <c:v>2.4643137254901957</c:v>
                </c:pt>
                <c:pt idx="33401">
                  <c:v>2.4643137254901957</c:v>
                </c:pt>
                <c:pt idx="33402">
                  <c:v>2.4643137254901957</c:v>
                </c:pt>
                <c:pt idx="33403">
                  <c:v>2.4643137254901957</c:v>
                </c:pt>
                <c:pt idx="33404">
                  <c:v>2.4643137254901957</c:v>
                </c:pt>
                <c:pt idx="33405">
                  <c:v>2.4643137254901957</c:v>
                </c:pt>
                <c:pt idx="33406">
                  <c:v>2.4643137254901957</c:v>
                </c:pt>
                <c:pt idx="33407">
                  <c:v>2.4643137254901957</c:v>
                </c:pt>
                <c:pt idx="33408">
                  <c:v>2.4643137254901957</c:v>
                </c:pt>
                <c:pt idx="33409">
                  <c:v>2.4643137254901957</c:v>
                </c:pt>
                <c:pt idx="33410">
                  <c:v>2.4643137254901957</c:v>
                </c:pt>
                <c:pt idx="33411">
                  <c:v>2.4643137254901957</c:v>
                </c:pt>
                <c:pt idx="33412">
                  <c:v>2.4643137254901957</c:v>
                </c:pt>
                <c:pt idx="33413">
                  <c:v>2.4643137254901957</c:v>
                </c:pt>
                <c:pt idx="33414">
                  <c:v>2.4643137254901957</c:v>
                </c:pt>
                <c:pt idx="33415">
                  <c:v>2.4643137254901957</c:v>
                </c:pt>
                <c:pt idx="33416">
                  <c:v>2.4643137254901957</c:v>
                </c:pt>
                <c:pt idx="33417">
                  <c:v>2.4643137254901957</c:v>
                </c:pt>
                <c:pt idx="33418">
                  <c:v>2.4643137254901957</c:v>
                </c:pt>
                <c:pt idx="33419">
                  <c:v>2.4643137254901957</c:v>
                </c:pt>
                <c:pt idx="33420">
                  <c:v>2.4643137254901957</c:v>
                </c:pt>
                <c:pt idx="33421">
                  <c:v>2.4643137254901957</c:v>
                </c:pt>
                <c:pt idx="33422">
                  <c:v>2.4643137254901957</c:v>
                </c:pt>
                <c:pt idx="33423">
                  <c:v>2.4643137254901957</c:v>
                </c:pt>
                <c:pt idx="33424">
                  <c:v>2.4643137254901957</c:v>
                </c:pt>
                <c:pt idx="33425">
                  <c:v>2.4643137254901957</c:v>
                </c:pt>
                <c:pt idx="33426">
                  <c:v>2.4643137254901957</c:v>
                </c:pt>
                <c:pt idx="33427">
                  <c:v>2.4643137254901957</c:v>
                </c:pt>
                <c:pt idx="33428">
                  <c:v>2.4643137254901957</c:v>
                </c:pt>
                <c:pt idx="33429">
                  <c:v>2.4643137254901957</c:v>
                </c:pt>
                <c:pt idx="33430">
                  <c:v>2.4643137254901957</c:v>
                </c:pt>
                <c:pt idx="33431">
                  <c:v>2.4643137254901957</c:v>
                </c:pt>
                <c:pt idx="33432">
                  <c:v>2.4643137254901957</c:v>
                </c:pt>
                <c:pt idx="33433">
                  <c:v>2.4643137254901957</c:v>
                </c:pt>
                <c:pt idx="33434">
                  <c:v>2.4643137254901957</c:v>
                </c:pt>
                <c:pt idx="33435">
                  <c:v>2.4643137254901957</c:v>
                </c:pt>
                <c:pt idx="33436">
                  <c:v>2.4643137254901957</c:v>
                </c:pt>
                <c:pt idx="33437">
                  <c:v>2.4643137254901957</c:v>
                </c:pt>
                <c:pt idx="33438">
                  <c:v>2.4643137254901957</c:v>
                </c:pt>
                <c:pt idx="33439">
                  <c:v>2.4643137254901957</c:v>
                </c:pt>
                <c:pt idx="33440">
                  <c:v>2.4643137254901957</c:v>
                </c:pt>
                <c:pt idx="33441">
                  <c:v>2.4643137254901957</c:v>
                </c:pt>
                <c:pt idx="33442">
                  <c:v>2.4643137254901957</c:v>
                </c:pt>
                <c:pt idx="33443">
                  <c:v>2.4643137254901957</c:v>
                </c:pt>
                <c:pt idx="33444">
                  <c:v>2.4643137254901957</c:v>
                </c:pt>
                <c:pt idx="33445">
                  <c:v>2.4643137254901957</c:v>
                </c:pt>
                <c:pt idx="33446">
                  <c:v>2.4643137254901957</c:v>
                </c:pt>
                <c:pt idx="33447">
                  <c:v>2.4643137254901957</c:v>
                </c:pt>
                <c:pt idx="33448">
                  <c:v>2.4643137254901957</c:v>
                </c:pt>
                <c:pt idx="33449">
                  <c:v>2.4643137254901957</c:v>
                </c:pt>
                <c:pt idx="33450">
                  <c:v>2.4643137254901957</c:v>
                </c:pt>
                <c:pt idx="33451">
                  <c:v>2.4643137254901957</c:v>
                </c:pt>
                <c:pt idx="33452">
                  <c:v>2.4643137254901957</c:v>
                </c:pt>
                <c:pt idx="33453">
                  <c:v>2.4643137254901957</c:v>
                </c:pt>
                <c:pt idx="33454">
                  <c:v>2.4643137254901957</c:v>
                </c:pt>
                <c:pt idx="33455">
                  <c:v>2.4643137254901957</c:v>
                </c:pt>
                <c:pt idx="33456">
                  <c:v>2.4643137254901957</c:v>
                </c:pt>
                <c:pt idx="33457">
                  <c:v>2.4643137254901957</c:v>
                </c:pt>
                <c:pt idx="33458">
                  <c:v>2.4643137254901957</c:v>
                </c:pt>
                <c:pt idx="33459">
                  <c:v>2.4643137254901957</c:v>
                </c:pt>
                <c:pt idx="33460">
                  <c:v>2.4643137254901957</c:v>
                </c:pt>
                <c:pt idx="33461">
                  <c:v>2.4643137254901957</c:v>
                </c:pt>
                <c:pt idx="33462">
                  <c:v>2.4643137254901957</c:v>
                </c:pt>
                <c:pt idx="33463">
                  <c:v>2.4643137254901957</c:v>
                </c:pt>
                <c:pt idx="33464">
                  <c:v>2.4643137254901957</c:v>
                </c:pt>
                <c:pt idx="33465">
                  <c:v>2.4643137254901957</c:v>
                </c:pt>
                <c:pt idx="33466">
                  <c:v>2.4643137254901957</c:v>
                </c:pt>
                <c:pt idx="33467">
                  <c:v>2.4643137254901957</c:v>
                </c:pt>
                <c:pt idx="33468">
                  <c:v>2.4643137254901957</c:v>
                </c:pt>
                <c:pt idx="33469">
                  <c:v>2.4643137254901957</c:v>
                </c:pt>
                <c:pt idx="33470">
                  <c:v>2.4643137254901957</c:v>
                </c:pt>
                <c:pt idx="33471">
                  <c:v>2.4643137254901957</c:v>
                </c:pt>
                <c:pt idx="33472">
                  <c:v>2.4643137254901957</c:v>
                </c:pt>
                <c:pt idx="33473">
                  <c:v>2.4643137254901957</c:v>
                </c:pt>
                <c:pt idx="33474">
                  <c:v>2.4643137254901957</c:v>
                </c:pt>
                <c:pt idx="33475">
                  <c:v>2.4643137254901957</c:v>
                </c:pt>
                <c:pt idx="33476">
                  <c:v>2.4643137254901957</c:v>
                </c:pt>
                <c:pt idx="33477">
                  <c:v>2.4643137254901957</c:v>
                </c:pt>
                <c:pt idx="33478">
                  <c:v>2.4643137254901957</c:v>
                </c:pt>
                <c:pt idx="33479">
                  <c:v>2.4643137254901957</c:v>
                </c:pt>
                <c:pt idx="33480">
                  <c:v>2.4643137254901957</c:v>
                </c:pt>
                <c:pt idx="33481">
                  <c:v>2.4643137254901957</c:v>
                </c:pt>
                <c:pt idx="33482">
                  <c:v>2.4643137254901957</c:v>
                </c:pt>
                <c:pt idx="33483">
                  <c:v>2.4643137254901957</c:v>
                </c:pt>
                <c:pt idx="33484">
                  <c:v>2.4643137254901957</c:v>
                </c:pt>
                <c:pt idx="33485">
                  <c:v>2.4643137254901957</c:v>
                </c:pt>
                <c:pt idx="33486">
                  <c:v>2.4643137254901957</c:v>
                </c:pt>
                <c:pt idx="33487">
                  <c:v>2.4643137254901957</c:v>
                </c:pt>
                <c:pt idx="33488">
                  <c:v>2.4643137254901957</c:v>
                </c:pt>
                <c:pt idx="33489">
                  <c:v>2.4643137254901957</c:v>
                </c:pt>
                <c:pt idx="33490">
                  <c:v>2.4643137254901957</c:v>
                </c:pt>
                <c:pt idx="33491">
                  <c:v>2.4643137254901957</c:v>
                </c:pt>
                <c:pt idx="33492">
                  <c:v>2.4643137254901957</c:v>
                </c:pt>
                <c:pt idx="33493">
                  <c:v>2.4643137254901957</c:v>
                </c:pt>
                <c:pt idx="33494">
                  <c:v>2.4643137254901957</c:v>
                </c:pt>
                <c:pt idx="33495">
                  <c:v>2.4643137254901957</c:v>
                </c:pt>
                <c:pt idx="33496">
                  <c:v>2.4643137254901957</c:v>
                </c:pt>
                <c:pt idx="33497">
                  <c:v>2.4643137254901957</c:v>
                </c:pt>
                <c:pt idx="33498">
                  <c:v>2.4643137254901957</c:v>
                </c:pt>
                <c:pt idx="33499">
                  <c:v>2.4643137254901957</c:v>
                </c:pt>
                <c:pt idx="33500">
                  <c:v>2.4643137254901957</c:v>
                </c:pt>
                <c:pt idx="33501">
                  <c:v>2.4643137254901957</c:v>
                </c:pt>
                <c:pt idx="33502">
                  <c:v>2.4643137254901957</c:v>
                </c:pt>
                <c:pt idx="33503">
                  <c:v>2.4643137254901957</c:v>
                </c:pt>
                <c:pt idx="33504">
                  <c:v>2.4643137254901957</c:v>
                </c:pt>
                <c:pt idx="33505">
                  <c:v>2.4643137254901957</c:v>
                </c:pt>
                <c:pt idx="33506">
                  <c:v>2.4643137254901957</c:v>
                </c:pt>
                <c:pt idx="33507">
                  <c:v>2.4643137254901957</c:v>
                </c:pt>
                <c:pt idx="33508">
                  <c:v>2.4643137254901957</c:v>
                </c:pt>
                <c:pt idx="33509">
                  <c:v>2.4643137254901957</c:v>
                </c:pt>
                <c:pt idx="33510">
                  <c:v>2.4643137254901957</c:v>
                </c:pt>
                <c:pt idx="33511">
                  <c:v>2.4643137254901957</c:v>
                </c:pt>
                <c:pt idx="33512">
                  <c:v>2.4643137254901957</c:v>
                </c:pt>
                <c:pt idx="33513">
                  <c:v>2.4643137254901957</c:v>
                </c:pt>
                <c:pt idx="33514">
                  <c:v>2.4643137254901957</c:v>
                </c:pt>
                <c:pt idx="33515">
                  <c:v>2.4643137254901957</c:v>
                </c:pt>
                <c:pt idx="33516">
                  <c:v>2.4643137254901957</c:v>
                </c:pt>
                <c:pt idx="33517">
                  <c:v>2.4643137254901957</c:v>
                </c:pt>
                <c:pt idx="33518">
                  <c:v>2.4643137254901957</c:v>
                </c:pt>
                <c:pt idx="33519">
                  <c:v>2.4643137254901957</c:v>
                </c:pt>
                <c:pt idx="33520">
                  <c:v>2.4643137254901957</c:v>
                </c:pt>
                <c:pt idx="33521">
                  <c:v>2.4643137254901957</c:v>
                </c:pt>
                <c:pt idx="33522">
                  <c:v>2.4643137254901957</c:v>
                </c:pt>
                <c:pt idx="33523">
                  <c:v>2.4643137254901957</c:v>
                </c:pt>
                <c:pt idx="33524">
                  <c:v>2.4643137254901957</c:v>
                </c:pt>
                <c:pt idx="33525">
                  <c:v>2.4643137254901957</c:v>
                </c:pt>
                <c:pt idx="33526">
                  <c:v>2.4643137254901957</c:v>
                </c:pt>
                <c:pt idx="33527">
                  <c:v>2.4643137254901957</c:v>
                </c:pt>
                <c:pt idx="33528">
                  <c:v>2.4643137254901957</c:v>
                </c:pt>
                <c:pt idx="33529">
                  <c:v>2.4643137254901957</c:v>
                </c:pt>
                <c:pt idx="33530">
                  <c:v>2.4643137254901957</c:v>
                </c:pt>
                <c:pt idx="33531">
                  <c:v>2.4643137254901957</c:v>
                </c:pt>
                <c:pt idx="33532">
                  <c:v>2.4643137254901957</c:v>
                </c:pt>
                <c:pt idx="33533">
                  <c:v>2.4643137254901957</c:v>
                </c:pt>
                <c:pt idx="33534">
                  <c:v>2.4643137254901957</c:v>
                </c:pt>
                <c:pt idx="33535">
                  <c:v>2.4643137254901957</c:v>
                </c:pt>
                <c:pt idx="33536">
                  <c:v>2.4643137254901957</c:v>
                </c:pt>
                <c:pt idx="33537">
                  <c:v>2.4643137254901957</c:v>
                </c:pt>
                <c:pt idx="33538">
                  <c:v>2.4643137254901957</c:v>
                </c:pt>
                <c:pt idx="33539">
                  <c:v>2.4643137254901957</c:v>
                </c:pt>
                <c:pt idx="33540">
                  <c:v>2.4643137254901957</c:v>
                </c:pt>
                <c:pt idx="33541">
                  <c:v>2.4643137254901957</c:v>
                </c:pt>
                <c:pt idx="33542">
                  <c:v>2.4643137254901957</c:v>
                </c:pt>
                <c:pt idx="33543">
                  <c:v>2.4643137254901957</c:v>
                </c:pt>
                <c:pt idx="33544">
                  <c:v>2.4643137254901957</c:v>
                </c:pt>
                <c:pt idx="33545">
                  <c:v>2.4643137254901957</c:v>
                </c:pt>
                <c:pt idx="33546">
                  <c:v>2.4643137254901957</c:v>
                </c:pt>
                <c:pt idx="33547">
                  <c:v>2.4643137254901957</c:v>
                </c:pt>
                <c:pt idx="33548">
                  <c:v>2.4643137254901957</c:v>
                </c:pt>
                <c:pt idx="33549">
                  <c:v>2.4643137254901957</c:v>
                </c:pt>
                <c:pt idx="33550">
                  <c:v>2.4643137254901957</c:v>
                </c:pt>
                <c:pt idx="33551">
                  <c:v>2.4643137254901957</c:v>
                </c:pt>
                <c:pt idx="33552">
                  <c:v>2.4643137254901957</c:v>
                </c:pt>
                <c:pt idx="33553">
                  <c:v>2.4643137254901957</c:v>
                </c:pt>
                <c:pt idx="33554">
                  <c:v>2.4643137254901957</c:v>
                </c:pt>
                <c:pt idx="33555">
                  <c:v>2.4643137254901957</c:v>
                </c:pt>
                <c:pt idx="33556">
                  <c:v>2.4643137254901957</c:v>
                </c:pt>
                <c:pt idx="33557">
                  <c:v>2.4643137254901957</c:v>
                </c:pt>
                <c:pt idx="33558">
                  <c:v>2.4643137254901957</c:v>
                </c:pt>
                <c:pt idx="33559">
                  <c:v>2.4643137254901957</c:v>
                </c:pt>
                <c:pt idx="33560">
                  <c:v>2.4643137254901957</c:v>
                </c:pt>
                <c:pt idx="33561">
                  <c:v>2.4643137254901957</c:v>
                </c:pt>
                <c:pt idx="33562">
                  <c:v>2.4643137254901957</c:v>
                </c:pt>
                <c:pt idx="33563">
                  <c:v>2.4643137254901957</c:v>
                </c:pt>
                <c:pt idx="33564">
                  <c:v>2.4643137254901957</c:v>
                </c:pt>
                <c:pt idx="33565">
                  <c:v>2.4643137254901957</c:v>
                </c:pt>
                <c:pt idx="33566">
                  <c:v>2.4643137254901957</c:v>
                </c:pt>
                <c:pt idx="33567">
                  <c:v>2.4643137254901957</c:v>
                </c:pt>
                <c:pt idx="33568">
                  <c:v>2.4643137254901957</c:v>
                </c:pt>
                <c:pt idx="33569">
                  <c:v>2.4643137254901957</c:v>
                </c:pt>
                <c:pt idx="33570">
                  <c:v>2.4643137254901957</c:v>
                </c:pt>
                <c:pt idx="33571">
                  <c:v>2.4643137254901957</c:v>
                </c:pt>
                <c:pt idx="33572">
                  <c:v>2.4643137254901957</c:v>
                </c:pt>
                <c:pt idx="33573">
                  <c:v>2.4643137254901957</c:v>
                </c:pt>
                <c:pt idx="33574">
                  <c:v>2.4643137254901957</c:v>
                </c:pt>
                <c:pt idx="33575">
                  <c:v>2.4643137254901957</c:v>
                </c:pt>
                <c:pt idx="33576">
                  <c:v>2.4643137254901957</c:v>
                </c:pt>
                <c:pt idx="33577">
                  <c:v>2.4643137254901957</c:v>
                </c:pt>
                <c:pt idx="33578">
                  <c:v>2.4643137254901957</c:v>
                </c:pt>
                <c:pt idx="33579">
                  <c:v>2.4643137254901957</c:v>
                </c:pt>
                <c:pt idx="33580">
                  <c:v>2.4643137254901957</c:v>
                </c:pt>
                <c:pt idx="33581">
                  <c:v>2.4643137254901957</c:v>
                </c:pt>
                <c:pt idx="33582">
                  <c:v>2.4643137254901957</c:v>
                </c:pt>
                <c:pt idx="33583">
                  <c:v>2.4643137254901957</c:v>
                </c:pt>
                <c:pt idx="33584">
                  <c:v>2.4643137254901957</c:v>
                </c:pt>
                <c:pt idx="33585">
                  <c:v>2.4643137254901957</c:v>
                </c:pt>
                <c:pt idx="33586">
                  <c:v>2.4643137254901957</c:v>
                </c:pt>
                <c:pt idx="33587">
                  <c:v>2.4643137254901957</c:v>
                </c:pt>
                <c:pt idx="33588">
                  <c:v>2.4643137254901957</c:v>
                </c:pt>
                <c:pt idx="33589">
                  <c:v>2.4643137254901957</c:v>
                </c:pt>
                <c:pt idx="33590">
                  <c:v>2.4643137254901957</c:v>
                </c:pt>
                <c:pt idx="33591">
                  <c:v>2.4643137254901957</c:v>
                </c:pt>
                <c:pt idx="33592">
                  <c:v>2.4643137254901957</c:v>
                </c:pt>
                <c:pt idx="33593">
                  <c:v>2.4643137254901957</c:v>
                </c:pt>
                <c:pt idx="33594">
                  <c:v>2.4643137254901957</c:v>
                </c:pt>
                <c:pt idx="33595">
                  <c:v>2.4643137254901957</c:v>
                </c:pt>
                <c:pt idx="33596">
                  <c:v>2.4643137254901957</c:v>
                </c:pt>
                <c:pt idx="33597">
                  <c:v>2.4643137254901957</c:v>
                </c:pt>
                <c:pt idx="33598">
                  <c:v>2.4643137254901957</c:v>
                </c:pt>
                <c:pt idx="33599">
                  <c:v>2.4643137254901957</c:v>
                </c:pt>
                <c:pt idx="33600">
                  <c:v>2.4643137254901957</c:v>
                </c:pt>
                <c:pt idx="33601">
                  <c:v>2.4643137254901957</c:v>
                </c:pt>
                <c:pt idx="33602">
                  <c:v>2.4643137254901957</c:v>
                </c:pt>
                <c:pt idx="33603">
                  <c:v>2.4643137254901957</c:v>
                </c:pt>
                <c:pt idx="33604">
                  <c:v>2.4643137254901957</c:v>
                </c:pt>
                <c:pt idx="33605">
                  <c:v>2.4643137254901957</c:v>
                </c:pt>
                <c:pt idx="33606">
                  <c:v>2.4643137254901957</c:v>
                </c:pt>
                <c:pt idx="33607">
                  <c:v>2.4643137254901957</c:v>
                </c:pt>
                <c:pt idx="33608">
                  <c:v>2.4643137254901957</c:v>
                </c:pt>
                <c:pt idx="33609">
                  <c:v>2.4643137254901957</c:v>
                </c:pt>
                <c:pt idx="33610">
                  <c:v>2.4643137254901957</c:v>
                </c:pt>
                <c:pt idx="33611">
                  <c:v>2.4643137254901957</c:v>
                </c:pt>
                <c:pt idx="33612">
                  <c:v>2.4643137254901957</c:v>
                </c:pt>
                <c:pt idx="33613">
                  <c:v>2.4643137254901957</c:v>
                </c:pt>
                <c:pt idx="33614">
                  <c:v>2.4643137254901957</c:v>
                </c:pt>
                <c:pt idx="33615">
                  <c:v>2.4643137254901957</c:v>
                </c:pt>
                <c:pt idx="33616">
                  <c:v>2.4643137254901957</c:v>
                </c:pt>
                <c:pt idx="33617">
                  <c:v>2.4643137254901957</c:v>
                </c:pt>
                <c:pt idx="33618">
                  <c:v>2.4643137254901957</c:v>
                </c:pt>
                <c:pt idx="33619">
                  <c:v>2.4643137254901957</c:v>
                </c:pt>
                <c:pt idx="33620">
                  <c:v>2.4643137254901957</c:v>
                </c:pt>
                <c:pt idx="33621">
                  <c:v>2.4643137254901957</c:v>
                </c:pt>
                <c:pt idx="33622">
                  <c:v>2.4643137254901957</c:v>
                </c:pt>
                <c:pt idx="33623">
                  <c:v>2.4643137254901957</c:v>
                </c:pt>
                <c:pt idx="33624">
                  <c:v>2.4643137254901957</c:v>
                </c:pt>
                <c:pt idx="33625">
                  <c:v>2.4643137254901957</c:v>
                </c:pt>
                <c:pt idx="33626">
                  <c:v>2.4643137254901957</c:v>
                </c:pt>
                <c:pt idx="33627">
                  <c:v>2.4643137254901957</c:v>
                </c:pt>
                <c:pt idx="33628">
                  <c:v>2.4643137254901957</c:v>
                </c:pt>
                <c:pt idx="33629">
                  <c:v>2.4643137254901957</c:v>
                </c:pt>
                <c:pt idx="33630">
                  <c:v>2.4643137254901957</c:v>
                </c:pt>
                <c:pt idx="33631">
                  <c:v>2.4643137254901957</c:v>
                </c:pt>
                <c:pt idx="33632">
                  <c:v>2.4643137254901957</c:v>
                </c:pt>
                <c:pt idx="33633">
                  <c:v>2.4643137254901957</c:v>
                </c:pt>
                <c:pt idx="33634">
                  <c:v>2.4643137254901957</c:v>
                </c:pt>
                <c:pt idx="33635">
                  <c:v>2.4643137254901957</c:v>
                </c:pt>
                <c:pt idx="33636">
                  <c:v>2.4643137254901957</c:v>
                </c:pt>
                <c:pt idx="33637">
                  <c:v>2.4643137254901957</c:v>
                </c:pt>
                <c:pt idx="33638">
                  <c:v>2.4643137254901957</c:v>
                </c:pt>
                <c:pt idx="33639">
                  <c:v>2.4643137254901957</c:v>
                </c:pt>
                <c:pt idx="33640">
                  <c:v>2.4643137254901957</c:v>
                </c:pt>
                <c:pt idx="33641">
                  <c:v>2.4643137254901957</c:v>
                </c:pt>
                <c:pt idx="33642">
                  <c:v>2.4643137254901957</c:v>
                </c:pt>
                <c:pt idx="33643">
                  <c:v>2.4643137254901957</c:v>
                </c:pt>
                <c:pt idx="33644">
                  <c:v>2.4643137254901957</c:v>
                </c:pt>
                <c:pt idx="33645">
                  <c:v>2.4643137254901957</c:v>
                </c:pt>
                <c:pt idx="33646">
                  <c:v>2.4643137254901957</c:v>
                </c:pt>
                <c:pt idx="33647">
                  <c:v>2.4643137254901957</c:v>
                </c:pt>
                <c:pt idx="33648">
                  <c:v>2.4643137254901957</c:v>
                </c:pt>
                <c:pt idx="33649">
                  <c:v>2.4643137254901957</c:v>
                </c:pt>
                <c:pt idx="33650">
                  <c:v>2.4643137254901957</c:v>
                </c:pt>
                <c:pt idx="33651">
                  <c:v>2.4643137254901957</c:v>
                </c:pt>
                <c:pt idx="33652">
                  <c:v>2.4643137254901957</c:v>
                </c:pt>
                <c:pt idx="33653">
                  <c:v>2.4643137254901957</c:v>
                </c:pt>
                <c:pt idx="33654">
                  <c:v>2.4643137254901957</c:v>
                </c:pt>
                <c:pt idx="33655">
                  <c:v>2.4643137254901957</c:v>
                </c:pt>
                <c:pt idx="33656">
                  <c:v>2.4643137254901957</c:v>
                </c:pt>
                <c:pt idx="33657">
                  <c:v>2.4643137254901957</c:v>
                </c:pt>
                <c:pt idx="33658">
                  <c:v>2.4643137254901957</c:v>
                </c:pt>
                <c:pt idx="33659">
                  <c:v>2.4643137254901957</c:v>
                </c:pt>
                <c:pt idx="33660">
                  <c:v>2.4643137254901957</c:v>
                </c:pt>
                <c:pt idx="33661">
                  <c:v>2.4643137254901957</c:v>
                </c:pt>
                <c:pt idx="33662">
                  <c:v>2.4643137254901957</c:v>
                </c:pt>
                <c:pt idx="33663">
                  <c:v>2.4643137254901957</c:v>
                </c:pt>
                <c:pt idx="33664">
                  <c:v>2.4643137254901957</c:v>
                </c:pt>
                <c:pt idx="33665">
                  <c:v>2.4643137254901957</c:v>
                </c:pt>
                <c:pt idx="33666">
                  <c:v>2.4643137254901957</c:v>
                </c:pt>
                <c:pt idx="33667">
                  <c:v>2.4643137254901957</c:v>
                </c:pt>
                <c:pt idx="33668">
                  <c:v>2.4643137254901957</c:v>
                </c:pt>
                <c:pt idx="33669">
                  <c:v>2.4643137254901957</c:v>
                </c:pt>
                <c:pt idx="33670">
                  <c:v>2.4643137254901957</c:v>
                </c:pt>
                <c:pt idx="33671">
                  <c:v>2.4643137254901957</c:v>
                </c:pt>
                <c:pt idx="33672">
                  <c:v>2.4643137254901957</c:v>
                </c:pt>
                <c:pt idx="33673">
                  <c:v>2.4643137254901957</c:v>
                </c:pt>
                <c:pt idx="33674">
                  <c:v>2.4643137254901957</c:v>
                </c:pt>
                <c:pt idx="33675">
                  <c:v>2.4643137254901957</c:v>
                </c:pt>
                <c:pt idx="33676">
                  <c:v>2.4643137254901957</c:v>
                </c:pt>
                <c:pt idx="33677">
                  <c:v>2.4643137254901957</c:v>
                </c:pt>
                <c:pt idx="33678">
                  <c:v>2.4643137254901957</c:v>
                </c:pt>
                <c:pt idx="33679">
                  <c:v>2.4643137254901957</c:v>
                </c:pt>
                <c:pt idx="33680">
                  <c:v>2.4643137254901957</c:v>
                </c:pt>
                <c:pt idx="33681">
                  <c:v>2.4643137254901957</c:v>
                </c:pt>
                <c:pt idx="33682">
                  <c:v>2.4643137254901957</c:v>
                </c:pt>
                <c:pt idx="33683">
                  <c:v>2.4643137254901957</c:v>
                </c:pt>
                <c:pt idx="33684">
                  <c:v>2.4643137254901957</c:v>
                </c:pt>
                <c:pt idx="33685">
                  <c:v>2.4643137254901957</c:v>
                </c:pt>
                <c:pt idx="33686">
                  <c:v>2.4643137254901957</c:v>
                </c:pt>
                <c:pt idx="33687">
                  <c:v>2.4643137254901957</c:v>
                </c:pt>
                <c:pt idx="33688">
                  <c:v>2.4643137254901957</c:v>
                </c:pt>
                <c:pt idx="33689">
                  <c:v>2.4643137254901957</c:v>
                </c:pt>
                <c:pt idx="33690">
                  <c:v>2.4643137254901957</c:v>
                </c:pt>
                <c:pt idx="33691">
                  <c:v>2.4643137254901957</c:v>
                </c:pt>
                <c:pt idx="33692">
                  <c:v>2.4643137254901957</c:v>
                </c:pt>
                <c:pt idx="33693">
                  <c:v>2.4643137254901957</c:v>
                </c:pt>
                <c:pt idx="33694">
                  <c:v>2.4643137254901957</c:v>
                </c:pt>
                <c:pt idx="33695">
                  <c:v>2.4643137254901957</c:v>
                </c:pt>
                <c:pt idx="33696">
                  <c:v>2.4643137254901957</c:v>
                </c:pt>
                <c:pt idx="33697">
                  <c:v>2.4643137254901957</c:v>
                </c:pt>
                <c:pt idx="33698">
                  <c:v>2.4643137254901957</c:v>
                </c:pt>
                <c:pt idx="33699">
                  <c:v>2.4643137254901957</c:v>
                </c:pt>
                <c:pt idx="33700">
                  <c:v>2.4643137254901957</c:v>
                </c:pt>
                <c:pt idx="33701">
                  <c:v>2.4643137254901957</c:v>
                </c:pt>
                <c:pt idx="33702">
                  <c:v>2.4643137254901957</c:v>
                </c:pt>
                <c:pt idx="33703">
                  <c:v>2.4643137254901957</c:v>
                </c:pt>
                <c:pt idx="33704">
                  <c:v>2.4643137254901957</c:v>
                </c:pt>
                <c:pt idx="33705">
                  <c:v>2.4643137254901957</c:v>
                </c:pt>
                <c:pt idx="33706">
                  <c:v>2.4643137254901957</c:v>
                </c:pt>
                <c:pt idx="33707">
                  <c:v>2.4643137254901957</c:v>
                </c:pt>
                <c:pt idx="33708">
                  <c:v>2.4643137254901957</c:v>
                </c:pt>
                <c:pt idx="33709">
                  <c:v>2.4643137254901957</c:v>
                </c:pt>
                <c:pt idx="33710">
                  <c:v>2.4643137254901957</c:v>
                </c:pt>
                <c:pt idx="33711">
                  <c:v>2.4643137254901957</c:v>
                </c:pt>
                <c:pt idx="33712">
                  <c:v>2.4643137254901957</c:v>
                </c:pt>
                <c:pt idx="33713">
                  <c:v>2.4643137254901957</c:v>
                </c:pt>
                <c:pt idx="33714">
                  <c:v>2.4643137254901957</c:v>
                </c:pt>
                <c:pt idx="33715">
                  <c:v>2.4643137254901957</c:v>
                </c:pt>
                <c:pt idx="33716">
                  <c:v>2.4643137254901957</c:v>
                </c:pt>
                <c:pt idx="33717">
                  <c:v>2.4643137254901957</c:v>
                </c:pt>
                <c:pt idx="33718">
                  <c:v>2.4643137254901957</c:v>
                </c:pt>
                <c:pt idx="33719">
                  <c:v>2.4643137254901957</c:v>
                </c:pt>
                <c:pt idx="33720">
                  <c:v>2.4643137254901957</c:v>
                </c:pt>
                <c:pt idx="33721">
                  <c:v>2.4643137254901957</c:v>
                </c:pt>
                <c:pt idx="33722">
                  <c:v>2.4643137254901957</c:v>
                </c:pt>
                <c:pt idx="33723">
                  <c:v>2.4643137254901957</c:v>
                </c:pt>
                <c:pt idx="33724">
                  <c:v>2.4643137254901957</c:v>
                </c:pt>
                <c:pt idx="33725">
                  <c:v>2.4643137254901957</c:v>
                </c:pt>
                <c:pt idx="33726">
                  <c:v>2.4643137254901957</c:v>
                </c:pt>
                <c:pt idx="33727">
                  <c:v>2.4643137254901957</c:v>
                </c:pt>
                <c:pt idx="33728">
                  <c:v>2.4643137254901957</c:v>
                </c:pt>
                <c:pt idx="33729">
                  <c:v>2.4643137254901957</c:v>
                </c:pt>
                <c:pt idx="33730">
                  <c:v>2.4643137254901957</c:v>
                </c:pt>
                <c:pt idx="33731">
                  <c:v>2.4643137254901957</c:v>
                </c:pt>
                <c:pt idx="33732">
                  <c:v>2.4643137254901957</c:v>
                </c:pt>
                <c:pt idx="33733">
                  <c:v>2.4643137254901957</c:v>
                </c:pt>
                <c:pt idx="33734">
                  <c:v>2.4643137254901957</c:v>
                </c:pt>
                <c:pt idx="33735">
                  <c:v>2.4643137254901957</c:v>
                </c:pt>
                <c:pt idx="33736">
                  <c:v>2.4643137254901957</c:v>
                </c:pt>
                <c:pt idx="33737">
                  <c:v>2.4643137254901957</c:v>
                </c:pt>
                <c:pt idx="33738">
                  <c:v>2.4643137254901957</c:v>
                </c:pt>
                <c:pt idx="33739">
                  <c:v>2.4643137254901957</c:v>
                </c:pt>
                <c:pt idx="33740">
                  <c:v>2.4643137254901957</c:v>
                </c:pt>
                <c:pt idx="33741">
                  <c:v>2.4643137254901957</c:v>
                </c:pt>
                <c:pt idx="33742">
                  <c:v>2.4643137254901957</c:v>
                </c:pt>
                <c:pt idx="33743">
                  <c:v>2.4643137254901957</c:v>
                </c:pt>
                <c:pt idx="33744">
                  <c:v>2.4643137254901957</c:v>
                </c:pt>
                <c:pt idx="33745">
                  <c:v>2.4643137254901957</c:v>
                </c:pt>
                <c:pt idx="33746">
                  <c:v>2.4643137254901957</c:v>
                </c:pt>
                <c:pt idx="33747">
                  <c:v>2.4643137254901957</c:v>
                </c:pt>
                <c:pt idx="33748">
                  <c:v>2.4643137254901957</c:v>
                </c:pt>
                <c:pt idx="33749">
                  <c:v>2.4643137254901957</c:v>
                </c:pt>
                <c:pt idx="33750">
                  <c:v>2.4643137254901957</c:v>
                </c:pt>
                <c:pt idx="33751">
                  <c:v>2.4643137254901957</c:v>
                </c:pt>
                <c:pt idx="33752">
                  <c:v>2.4643137254901957</c:v>
                </c:pt>
                <c:pt idx="33753">
                  <c:v>2.4643137254901957</c:v>
                </c:pt>
                <c:pt idx="33754">
                  <c:v>2.4643137254901957</c:v>
                </c:pt>
                <c:pt idx="33755">
                  <c:v>2.4643137254901957</c:v>
                </c:pt>
                <c:pt idx="33756">
                  <c:v>2.4643137254901957</c:v>
                </c:pt>
                <c:pt idx="33757">
                  <c:v>2.4643137254901957</c:v>
                </c:pt>
                <c:pt idx="33758">
                  <c:v>2.4643137254901957</c:v>
                </c:pt>
                <c:pt idx="33759">
                  <c:v>2.4643137254901957</c:v>
                </c:pt>
                <c:pt idx="33760">
                  <c:v>2.4643137254901957</c:v>
                </c:pt>
                <c:pt idx="33761">
                  <c:v>2.4643137254901957</c:v>
                </c:pt>
                <c:pt idx="33762">
                  <c:v>2.4643137254901957</c:v>
                </c:pt>
                <c:pt idx="33763">
                  <c:v>2.4643137254901957</c:v>
                </c:pt>
                <c:pt idx="33764">
                  <c:v>2.4643137254901957</c:v>
                </c:pt>
                <c:pt idx="33765">
                  <c:v>2.4643137254901957</c:v>
                </c:pt>
                <c:pt idx="33766">
                  <c:v>2.4643137254901957</c:v>
                </c:pt>
                <c:pt idx="33767">
                  <c:v>2.4643137254901957</c:v>
                </c:pt>
                <c:pt idx="33768">
                  <c:v>2.4643137254901957</c:v>
                </c:pt>
                <c:pt idx="33769">
                  <c:v>2.4643137254901957</c:v>
                </c:pt>
                <c:pt idx="33770">
                  <c:v>2.4643137254901957</c:v>
                </c:pt>
                <c:pt idx="33771">
                  <c:v>2.4643137254901957</c:v>
                </c:pt>
                <c:pt idx="33772">
                  <c:v>2.4643137254901957</c:v>
                </c:pt>
                <c:pt idx="33773">
                  <c:v>2.4643137254901957</c:v>
                </c:pt>
                <c:pt idx="33774">
                  <c:v>2.4643137254901957</c:v>
                </c:pt>
                <c:pt idx="33775">
                  <c:v>2.4643137254901957</c:v>
                </c:pt>
                <c:pt idx="33776">
                  <c:v>2.4643137254901957</c:v>
                </c:pt>
                <c:pt idx="33777">
                  <c:v>2.4643137254901957</c:v>
                </c:pt>
                <c:pt idx="33778">
                  <c:v>2.4643137254901957</c:v>
                </c:pt>
                <c:pt idx="33779">
                  <c:v>2.4643137254901957</c:v>
                </c:pt>
                <c:pt idx="33780">
                  <c:v>2.4643137254901957</c:v>
                </c:pt>
                <c:pt idx="33781">
                  <c:v>2.4643137254901957</c:v>
                </c:pt>
                <c:pt idx="33782">
                  <c:v>2.4643137254901957</c:v>
                </c:pt>
                <c:pt idx="33783">
                  <c:v>2.4643137254901957</c:v>
                </c:pt>
                <c:pt idx="33784">
                  <c:v>2.4643137254901957</c:v>
                </c:pt>
                <c:pt idx="33785">
                  <c:v>2.4643137254901957</c:v>
                </c:pt>
                <c:pt idx="33786">
                  <c:v>2.4643137254901957</c:v>
                </c:pt>
                <c:pt idx="33787">
                  <c:v>2.4643137254901957</c:v>
                </c:pt>
                <c:pt idx="33788">
                  <c:v>2.4643137254901957</c:v>
                </c:pt>
                <c:pt idx="33789">
                  <c:v>2.4643137254901957</c:v>
                </c:pt>
                <c:pt idx="33790">
                  <c:v>2.4643137254901957</c:v>
                </c:pt>
                <c:pt idx="33791">
                  <c:v>2.4643137254901957</c:v>
                </c:pt>
                <c:pt idx="33792">
                  <c:v>2.4643137254901957</c:v>
                </c:pt>
                <c:pt idx="33793">
                  <c:v>2.4643137254901957</c:v>
                </c:pt>
                <c:pt idx="33794">
                  <c:v>2.4643137254901957</c:v>
                </c:pt>
                <c:pt idx="33795">
                  <c:v>2.4643137254901957</c:v>
                </c:pt>
                <c:pt idx="33796">
                  <c:v>2.4643137254901957</c:v>
                </c:pt>
                <c:pt idx="33797">
                  <c:v>2.4643137254901957</c:v>
                </c:pt>
                <c:pt idx="33798">
                  <c:v>2.4643137254901957</c:v>
                </c:pt>
                <c:pt idx="33799">
                  <c:v>2.4643137254901957</c:v>
                </c:pt>
                <c:pt idx="33800">
                  <c:v>2.4643137254901957</c:v>
                </c:pt>
                <c:pt idx="33801">
                  <c:v>2.4643137254901957</c:v>
                </c:pt>
                <c:pt idx="33802">
                  <c:v>2.4643137254901957</c:v>
                </c:pt>
                <c:pt idx="33803">
                  <c:v>2.4643137254901957</c:v>
                </c:pt>
                <c:pt idx="33804">
                  <c:v>2.4643137254901957</c:v>
                </c:pt>
                <c:pt idx="33805">
                  <c:v>2.4643137254901957</c:v>
                </c:pt>
                <c:pt idx="33806">
                  <c:v>2.4643137254901957</c:v>
                </c:pt>
                <c:pt idx="33807">
                  <c:v>2.4643137254901957</c:v>
                </c:pt>
                <c:pt idx="33808">
                  <c:v>2.4643137254901957</c:v>
                </c:pt>
                <c:pt idx="33809">
                  <c:v>2.4643137254901957</c:v>
                </c:pt>
                <c:pt idx="33810">
                  <c:v>2.4643137254901957</c:v>
                </c:pt>
                <c:pt idx="33811">
                  <c:v>2.4643137254901957</c:v>
                </c:pt>
                <c:pt idx="33812">
                  <c:v>2.4643137254901957</c:v>
                </c:pt>
                <c:pt idx="33813">
                  <c:v>2.4643137254901957</c:v>
                </c:pt>
                <c:pt idx="33814">
                  <c:v>2.4643137254901957</c:v>
                </c:pt>
                <c:pt idx="33815">
                  <c:v>2.4643137254901957</c:v>
                </c:pt>
                <c:pt idx="33816">
                  <c:v>2.4643137254901957</c:v>
                </c:pt>
                <c:pt idx="33817">
                  <c:v>2.4643137254901957</c:v>
                </c:pt>
                <c:pt idx="33818">
                  <c:v>2.4643137254901957</c:v>
                </c:pt>
                <c:pt idx="33819">
                  <c:v>2.4643137254901957</c:v>
                </c:pt>
                <c:pt idx="33820">
                  <c:v>2.4643137254901957</c:v>
                </c:pt>
                <c:pt idx="33821">
                  <c:v>2.4643137254901957</c:v>
                </c:pt>
                <c:pt idx="33822">
                  <c:v>2.4643137254901957</c:v>
                </c:pt>
                <c:pt idx="33823">
                  <c:v>2.4643137254901957</c:v>
                </c:pt>
                <c:pt idx="33824">
                  <c:v>2.4643137254901957</c:v>
                </c:pt>
                <c:pt idx="33825">
                  <c:v>2.4643137254901957</c:v>
                </c:pt>
                <c:pt idx="33826">
                  <c:v>2.4643137254901957</c:v>
                </c:pt>
                <c:pt idx="33827">
                  <c:v>2.4643137254901957</c:v>
                </c:pt>
                <c:pt idx="33828">
                  <c:v>2.4643137254901957</c:v>
                </c:pt>
                <c:pt idx="33829">
                  <c:v>2.4643137254901957</c:v>
                </c:pt>
                <c:pt idx="33830">
                  <c:v>2.4643137254901957</c:v>
                </c:pt>
                <c:pt idx="33831">
                  <c:v>2.4643137254901957</c:v>
                </c:pt>
                <c:pt idx="33832">
                  <c:v>2.4643137254901957</c:v>
                </c:pt>
                <c:pt idx="33833">
                  <c:v>2.4643137254901957</c:v>
                </c:pt>
                <c:pt idx="33834">
                  <c:v>2.4643137254901957</c:v>
                </c:pt>
                <c:pt idx="33835">
                  <c:v>2.4643137254901957</c:v>
                </c:pt>
                <c:pt idx="33836">
                  <c:v>2.4643137254901957</c:v>
                </c:pt>
                <c:pt idx="33837">
                  <c:v>2.4643137254901957</c:v>
                </c:pt>
                <c:pt idx="33838">
                  <c:v>2.4643137254901957</c:v>
                </c:pt>
                <c:pt idx="33839">
                  <c:v>2.4643137254901957</c:v>
                </c:pt>
                <c:pt idx="33840">
                  <c:v>2.4643137254901957</c:v>
                </c:pt>
                <c:pt idx="33841">
                  <c:v>2.4643137254901957</c:v>
                </c:pt>
                <c:pt idx="33842">
                  <c:v>2.4643137254901957</c:v>
                </c:pt>
                <c:pt idx="33843">
                  <c:v>2.4643137254901957</c:v>
                </c:pt>
                <c:pt idx="33844">
                  <c:v>2.4643137254901957</c:v>
                </c:pt>
                <c:pt idx="33845">
                  <c:v>2.4643137254901957</c:v>
                </c:pt>
                <c:pt idx="33846">
                  <c:v>2.4643137254901957</c:v>
                </c:pt>
                <c:pt idx="33847">
                  <c:v>2.4643137254901957</c:v>
                </c:pt>
                <c:pt idx="33848">
                  <c:v>2.4643137254901957</c:v>
                </c:pt>
                <c:pt idx="33849">
                  <c:v>2.4643137254901957</c:v>
                </c:pt>
                <c:pt idx="33850">
                  <c:v>2.4643137254901957</c:v>
                </c:pt>
                <c:pt idx="33851">
                  <c:v>2.4643137254901957</c:v>
                </c:pt>
                <c:pt idx="33852">
                  <c:v>2.4643137254901957</c:v>
                </c:pt>
                <c:pt idx="33853">
                  <c:v>2.4643137254901957</c:v>
                </c:pt>
                <c:pt idx="33854">
                  <c:v>2.4643137254901957</c:v>
                </c:pt>
                <c:pt idx="33855">
                  <c:v>2.4643137254901957</c:v>
                </c:pt>
                <c:pt idx="33856">
                  <c:v>2.4643137254901957</c:v>
                </c:pt>
                <c:pt idx="33857">
                  <c:v>2.4643137254901957</c:v>
                </c:pt>
                <c:pt idx="33858">
                  <c:v>2.4643137254901957</c:v>
                </c:pt>
                <c:pt idx="33859">
                  <c:v>2.4643137254901957</c:v>
                </c:pt>
                <c:pt idx="33860">
                  <c:v>2.4643137254901957</c:v>
                </c:pt>
                <c:pt idx="33861">
                  <c:v>2.4643137254901957</c:v>
                </c:pt>
                <c:pt idx="33862">
                  <c:v>2.4643137254901957</c:v>
                </c:pt>
                <c:pt idx="33863">
                  <c:v>2.4643137254901957</c:v>
                </c:pt>
                <c:pt idx="33864">
                  <c:v>2.4643137254901957</c:v>
                </c:pt>
                <c:pt idx="33865">
                  <c:v>2.4643137254901957</c:v>
                </c:pt>
                <c:pt idx="33866">
                  <c:v>2.4643137254901957</c:v>
                </c:pt>
                <c:pt idx="33867">
                  <c:v>2.4643137254901957</c:v>
                </c:pt>
                <c:pt idx="33868">
                  <c:v>2.4643137254901957</c:v>
                </c:pt>
                <c:pt idx="33869">
                  <c:v>2.4643137254901957</c:v>
                </c:pt>
                <c:pt idx="33870">
                  <c:v>2.4643137254901957</c:v>
                </c:pt>
                <c:pt idx="33871">
                  <c:v>2.4643137254901957</c:v>
                </c:pt>
                <c:pt idx="33872">
                  <c:v>2.4643137254901957</c:v>
                </c:pt>
                <c:pt idx="33873">
                  <c:v>2.4643137254901957</c:v>
                </c:pt>
                <c:pt idx="33874">
                  <c:v>2.4643137254901957</c:v>
                </c:pt>
                <c:pt idx="33875">
                  <c:v>2.4643137254901957</c:v>
                </c:pt>
                <c:pt idx="33876">
                  <c:v>2.4643137254901957</c:v>
                </c:pt>
                <c:pt idx="33877">
                  <c:v>2.4643137254901957</c:v>
                </c:pt>
                <c:pt idx="33878">
                  <c:v>2.4643137254901957</c:v>
                </c:pt>
                <c:pt idx="33879">
                  <c:v>2.4643137254901957</c:v>
                </c:pt>
                <c:pt idx="33880">
                  <c:v>2.4643137254901957</c:v>
                </c:pt>
                <c:pt idx="33881">
                  <c:v>2.4643137254901957</c:v>
                </c:pt>
                <c:pt idx="33882">
                  <c:v>2.4643137254901957</c:v>
                </c:pt>
                <c:pt idx="33883">
                  <c:v>2.4643137254901957</c:v>
                </c:pt>
                <c:pt idx="33884">
                  <c:v>2.4643137254901957</c:v>
                </c:pt>
                <c:pt idx="33885">
                  <c:v>2.4643137254901957</c:v>
                </c:pt>
                <c:pt idx="33886">
                  <c:v>2.4643137254901957</c:v>
                </c:pt>
                <c:pt idx="33887">
                  <c:v>2.4643137254901957</c:v>
                </c:pt>
                <c:pt idx="33888">
                  <c:v>2.4643137254901957</c:v>
                </c:pt>
                <c:pt idx="33889">
                  <c:v>2.4643137254901957</c:v>
                </c:pt>
                <c:pt idx="33890">
                  <c:v>2.4643137254901957</c:v>
                </c:pt>
                <c:pt idx="33891">
                  <c:v>2.4643137254901957</c:v>
                </c:pt>
                <c:pt idx="33892">
                  <c:v>2.4643137254901957</c:v>
                </c:pt>
                <c:pt idx="33893">
                  <c:v>2.4643137254901957</c:v>
                </c:pt>
                <c:pt idx="33894">
                  <c:v>2.4643137254901957</c:v>
                </c:pt>
                <c:pt idx="33895">
                  <c:v>2.4643137254901957</c:v>
                </c:pt>
                <c:pt idx="33896">
                  <c:v>2.4643137254901957</c:v>
                </c:pt>
                <c:pt idx="33897">
                  <c:v>2.4643137254901957</c:v>
                </c:pt>
                <c:pt idx="33898">
                  <c:v>2.4643137254901957</c:v>
                </c:pt>
                <c:pt idx="33899">
                  <c:v>2.4643137254901957</c:v>
                </c:pt>
                <c:pt idx="33900">
                  <c:v>2.4643137254901957</c:v>
                </c:pt>
                <c:pt idx="33901">
                  <c:v>2.4643137254901957</c:v>
                </c:pt>
                <c:pt idx="33902">
                  <c:v>2.4643137254901957</c:v>
                </c:pt>
                <c:pt idx="33903">
                  <c:v>2.4643137254901957</c:v>
                </c:pt>
                <c:pt idx="33904">
                  <c:v>2.4643137254901957</c:v>
                </c:pt>
                <c:pt idx="33905">
                  <c:v>2.4643137254901957</c:v>
                </c:pt>
                <c:pt idx="33906">
                  <c:v>2.4643137254901957</c:v>
                </c:pt>
                <c:pt idx="33907">
                  <c:v>2.4643137254901957</c:v>
                </c:pt>
                <c:pt idx="33908">
                  <c:v>2.4643137254901957</c:v>
                </c:pt>
                <c:pt idx="33909">
                  <c:v>2.4643137254901957</c:v>
                </c:pt>
                <c:pt idx="33910">
                  <c:v>2.4643137254901957</c:v>
                </c:pt>
                <c:pt idx="33911">
                  <c:v>2.4643137254901957</c:v>
                </c:pt>
                <c:pt idx="33912">
                  <c:v>2.4643137254901957</c:v>
                </c:pt>
                <c:pt idx="33913">
                  <c:v>2.4643137254901957</c:v>
                </c:pt>
                <c:pt idx="33914">
                  <c:v>2.4643137254901957</c:v>
                </c:pt>
                <c:pt idx="33915">
                  <c:v>2.4643137254901957</c:v>
                </c:pt>
                <c:pt idx="33916">
                  <c:v>2.4643137254901957</c:v>
                </c:pt>
                <c:pt idx="33917">
                  <c:v>2.4643137254901957</c:v>
                </c:pt>
                <c:pt idx="33918">
                  <c:v>2.4643137254901957</c:v>
                </c:pt>
                <c:pt idx="33919">
                  <c:v>2.4643137254901957</c:v>
                </c:pt>
                <c:pt idx="33920">
                  <c:v>2.4643137254901957</c:v>
                </c:pt>
                <c:pt idx="33921">
                  <c:v>2.4643137254901957</c:v>
                </c:pt>
                <c:pt idx="33922">
                  <c:v>2.4643137254901957</c:v>
                </c:pt>
                <c:pt idx="33923">
                  <c:v>2.4643137254901957</c:v>
                </c:pt>
                <c:pt idx="33924">
                  <c:v>2.4643137254901957</c:v>
                </c:pt>
                <c:pt idx="33925">
                  <c:v>2.4643137254901957</c:v>
                </c:pt>
                <c:pt idx="33926">
                  <c:v>2.4643137254901957</c:v>
                </c:pt>
                <c:pt idx="33927">
                  <c:v>2.4643137254901957</c:v>
                </c:pt>
                <c:pt idx="33928">
                  <c:v>2.4643137254901957</c:v>
                </c:pt>
                <c:pt idx="33929">
                  <c:v>2.4643137254901957</c:v>
                </c:pt>
                <c:pt idx="33930">
                  <c:v>2.4643137254901957</c:v>
                </c:pt>
                <c:pt idx="33931">
                  <c:v>2.4643137254901957</c:v>
                </c:pt>
                <c:pt idx="33932">
                  <c:v>2.4643137254901957</c:v>
                </c:pt>
                <c:pt idx="33933">
                  <c:v>2.4643137254901957</c:v>
                </c:pt>
                <c:pt idx="33934">
                  <c:v>2.4643137254901957</c:v>
                </c:pt>
                <c:pt idx="33935">
                  <c:v>2.4643137254901957</c:v>
                </c:pt>
                <c:pt idx="33936">
                  <c:v>2.4643137254901957</c:v>
                </c:pt>
                <c:pt idx="33937">
                  <c:v>2.4643137254901957</c:v>
                </c:pt>
                <c:pt idx="33938">
                  <c:v>2.4643137254901957</c:v>
                </c:pt>
                <c:pt idx="33939">
                  <c:v>2.4643137254901957</c:v>
                </c:pt>
                <c:pt idx="33940">
                  <c:v>2.4643137254901957</c:v>
                </c:pt>
                <c:pt idx="33941">
                  <c:v>2.4643137254901957</c:v>
                </c:pt>
                <c:pt idx="33942">
                  <c:v>2.4643137254901957</c:v>
                </c:pt>
                <c:pt idx="33943">
                  <c:v>2.4643137254901957</c:v>
                </c:pt>
                <c:pt idx="33944">
                  <c:v>2.4643137254901957</c:v>
                </c:pt>
                <c:pt idx="33945">
                  <c:v>2.4643137254901957</c:v>
                </c:pt>
                <c:pt idx="33946">
                  <c:v>2.4643137254901957</c:v>
                </c:pt>
                <c:pt idx="33947">
                  <c:v>2.4643137254901957</c:v>
                </c:pt>
                <c:pt idx="33948">
                  <c:v>2.4643137254901957</c:v>
                </c:pt>
                <c:pt idx="33949">
                  <c:v>2.4643137254901957</c:v>
                </c:pt>
                <c:pt idx="33950">
                  <c:v>2.4643137254901957</c:v>
                </c:pt>
                <c:pt idx="33951">
                  <c:v>2.4643137254901957</c:v>
                </c:pt>
                <c:pt idx="33952">
                  <c:v>2.4643137254901957</c:v>
                </c:pt>
                <c:pt idx="33953">
                  <c:v>2.4643137254901957</c:v>
                </c:pt>
                <c:pt idx="33954">
                  <c:v>2.4643137254901957</c:v>
                </c:pt>
                <c:pt idx="33955">
                  <c:v>2.4643137254901957</c:v>
                </c:pt>
                <c:pt idx="33956">
                  <c:v>2.4643137254901957</c:v>
                </c:pt>
                <c:pt idx="33957">
                  <c:v>2.4643137254901957</c:v>
                </c:pt>
                <c:pt idx="33958">
                  <c:v>2.4643137254901957</c:v>
                </c:pt>
                <c:pt idx="33959">
                  <c:v>2.4643137254901957</c:v>
                </c:pt>
                <c:pt idx="33960">
                  <c:v>2.4643137254901957</c:v>
                </c:pt>
                <c:pt idx="33961">
                  <c:v>2.4643137254901957</c:v>
                </c:pt>
                <c:pt idx="33962">
                  <c:v>2.4643137254901957</c:v>
                </c:pt>
                <c:pt idx="33963">
                  <c:v>2.4643137254901957</c:v>
                </c:pt>
                <c:pt idx="33964">
                  <c:v>2.4643137254901957</c:v>
                </c:pt>
                <c:pt idx="33965">
                  <c:v>2.4643137254901957</c:v>
                </c:pt>
                <c:pt idx="33966">
                  <c:v>2.4643137254901957</c:v>
                </c:pt>
                <c:pt idx="33967">
                  <c:v>2.4643137254901957</c:v>
                </c:pt>
                <c:pt idx="33968">
                  <c:v>2.4643137254901957</c:v>
                </c:pt>
                <c:pt idx="33969">
                  <c:v>2.4643137254901957</c:v>
                </c:pt>
                <c:pt idx="33970">
                  <c:v>2.4643137254901957</c:v>
                </c:pt>
                <c:pt idx="33971">
                  <c:v>2.4643137254901957</c:v>
                </c:pt>
                <c:pt idx="33972">
                  <c:v>2.4643137254901957</c:v>
                </c:pt>
                <c:pt idx="33973">
                  <c:v>2.4643137254901957</c:v>
                </c:pt>
                <c:pt idx="33974">
                  <c:v>2.4643137254901957</c:v>
                </c:pt>
                <c:pt idx="33975">
                  <c:v>2.4643137254901957</c:v>
                </c:pt>
                <c:pt idx="33976">
                  <c:v>2.4643137254901957</c:v>
                </c:pt>
                <c:pt idx="33977">
                  <c:v>2.4643137254901957</c:v>
                </c:pt>
                <c:pt idx="33978">
                  <c:v>2.4643137254901957</c:v>
                </c:pt>
                <c:pt idx="33979">
                  <c:v>2.4643137254901957</c:v>
                </c:pt>
                <c:pt idx="33980">
                  <c:v>2.4643137254901957</c:v>
                </c:pt>
                <c:pt idx="33981">
                  <c:v>2.4643137254901957</c:v>
                </c:pt>
                <c:pt idx="33982">
                  <c:v>2.4643137254901957</c:v>
                </c:pt>
                <c:pt idx="33983">
                  <c:v>2.4643137254901957</c:v>
                </c:pt>
                <c:pt idx="33984">
                  <c:v>2.4643137254901957</c:v>
                </c:pt>
                <c:pt idx="33985">
                  <c:v>2.4643137254901957</c:v>
                </c:pt>
                <c:pt idx="33986">
                  <c:v>2.4643137254901957</c:v>
                </c:pt>
                <c:pt idx="33987">
                  <c:v>2.4643137254901957</c:v>
                </c:pt>
                <c:pt idx="33988">
                  <c:v>2.4643137254901957</c:v>
                </c:pt>
                <c:pt idx="33989">
                  <c:v>2.4643137254901957</c:v>
                </c:pt>
                <c:pt idx="33990">
                  <c:v>2.4643137254901957</c:v>
                </c:pt>
                <c:pt idx="33991">
                  <c:v>2.4643137254901957</c:v>
                </c:pt>
                <c:pt idx="33992">
                  <c:v>2.4643137254901957</c:v>
                </c:pt>
                <c:pt idx="33993">
                  <c:v>2.4643137254901957</c:v>
                </c:pt>
                <c:pt idx="33994">
                  <c:v>2.4643137254901957</c:v>
                </c:pt>
                <c:pt idx="33995">
                  <c:v>2.4643137254901957</c:v>
                </c:pt>
                <c:pt idx="33996">
                  <c:v>2.4643137254901957</c:v>
                </c:pt>
                <c:pt idx="33997">
                  <c:v>2.4643137254901957</c:v>
                </c:pt>
                <c:pt idx="33998">
                  <c:v>2.4643137254901957</c:v>
                </c:pt>
                <c:pt idx="33999">
                  <c:v>2.4643137254901957</c:v>
                </c:pt>
                <c:pt idx="34000">
                  <c:v>2.4643137254901957</c:v>
                </c:pt>
                <c:pt idx="34001">
                  <c:v>2.4643137254901957</c:v>
                </c:pt>
                <c:pt idx="34002">
                  <c:v>2.4643137254901957</c:v>
                </c:pt>
                <c:pt idx="34003">
                  <c:v>2.4643137254901957</c:v>
                </c:pt>
                <c:pt idx="34004">
                  <c:v>2.4643137254901957</c:v>
                </c:pt>
                <c:pt idx="34005">
                  <c:v>2.4643137254901957</c:v>
                </c:pt>
                <c:pt idx="34006">
                  <c:v>2.4643137254901957</c:v>
                </c:pt>
                <c:pt idx="34007">
                  <c:v>2.4643137254901957</c:v>
                </c:pt>
                <c:pt idx="34008">
                  <c:v>2.4643137254901957</c:v>
                </c:pt>
                <c:pt idx="34009">
                  <c:v>2.4643137254901957</c:v>
                </c:pt>
                <c:pt idx="34010">
                  <c:v>2.4643137254901957</c:v>
                </c:pt>
                <c:pt idx="34011">
                  <c:v>2.4643137254901957</c:v>
                </c:pt>
                <c:pt idx="34012">
                  <c:v>2.4643137254901957</c:v>
                </c:pt>
                <c:pt idx="34013">
                  <c:v>2.4643137254901957</c:v>
                </c:pt>
                <c:pt idx="34014">
                  <c:v>2.4643137254901957</c:v>
                </c:pt>
                <c:pt idx="34015">
                  <c:v>2.4643137254901957</c:v>
                </c:pt>
                <c:pt idx="34016">
                  <c:v>2.4643137254901957</c:v>
                </c:pt>
                <c:pt idx="34017">
                  <c:v>2.4643137254901957</c:v>
                </c:pt>
                <c:pt idx="34018">
                  <c:v>2.4643137254901957</c:v>
                </c:pt>
                <c:pt idx="34019">
                  <c:v>2.4643137254901957</c:v>
                </c:pt>
                <c:pt idx="34020">
                  <c:v>2.4643137254901957</c:v>
                </c:pt>
                <c:pt idx="34021">
                  <c:v>2.4643137254901957</c:v>
                </c:pt>
                <c:pt idx="34022">
                  <c:v>2.4643137254901957</c:v>
                </c:pt>
                <c:pt idx="34023">
                  <c:v>2.4643137254901957</c:v>
                </c:pt>
                <c:pt idx="34024">
                  <c:v>2.4643137254901957</c:v>
                </c:pt>
                <c:pt idx="34025">
                  <c:v>2.4643137254901957</c:v>
                </c:pt>
                <c:pt idx="34026">
                  <c:v>2.4643137254901957</c:v>
                </c:pt>
                <c:pt idx="34027">
                  <c:v>2.4643137254901957</c:v>
                </c:pt>
                <c:pt idx="34028">
                  <c:v>2.4643137254901957</c:v>
                </c:pt>
                <c:pt idx="34029">
                  <c:v>2.4643137254901957</c:v>
                </c:pt>
                <c:pt idx="34030">
                  <c:v>2.4643137254901957</c:v>
                </c:pt>
                <c:pt idx="34031">
                  <c:v>2.4643137254901957</c:v>
                </c:pt>
                <c:pt idx="34032">
                  <c:v>2.4643137254901957</c:v>
                </c:pt>
                <c:pt idx="34033">
                  <c:v>2.4643137254901957</c:v>
                </c:pt>
                <c:pt idx="34034">
                  <c:v>2.4643137254901957</c:v>
                </c:pt>
                <c:pt idx="34035">
                  <c:v>2.4643137254901957</c:v>
                </c:pt>
                <c:pt idx="34036">
                  <c:v>2.4643137254901957</c:v>
                </c:pt>
                <c:pt idx="34037">
                  <c:v>2.4643137254901957</c:v>
                </c:pt>
                <c:pt idx="34038">
                  <c:v>2.4643137254901957</c:v>
                </c:pt>
                <c:pt idx="34039">
                  <c:v>2.4643137254901957</c:v>
                </c:pt>
                <c:pt idx="34040">
                  <c:v>2.4643137254901957</c:v>
                </c:pt>
                <c:pt idx="34041">
                  <c:v>2.4643137254901957</c:v>
                </c:pt>
                <c:pt idx="34042">
                  <c:v>2.4643137254901957</c:v>
                </c:pt>
                <c:pt idx="34043">
                  <c:v>2.4643137254901957</c:v>
                </c:pt>
                <c:pt idx="34044">
                  <c:v>2.4643137254901957</c:v>
                </c:pt>
                <c:pt idx="34045">
                  <c:v>2.4643137254901957</c:v>
                </c:pt>
                <c:pt idx="34046">
                  <c:v>2.4643137254901957</c:v>
                </c:pt>
                <c:pt idx="34047">
                  <c:v>2.4643137254901957</c:v>
                </c:pt>
                <c:pt idx="34048">
                  <c:v>2.4643137254901957</c:v>
                </c:pt>
                <c:pt idx="34049">
                  <c:v>2.4643137254901957</c:v>
                </c:pt>
                <c:pt idx="34050">
                  <c:v>2.4643137254901957</c:v>
                </c:pt>
                <c:pt idx="34051">
                  <c:v>2.4643137254901957</c:v>
                </c:pt>
                <c:pt idx="34052">
                  <c:v>2.4643137254901957</c:v>
                </c:pt>
                <c:pt idx="34053">
                  <c:v>2.4643137254901957</c:v>
                </c:pt>
                <c:pt idx="34054">
                  <c:v>2.4643137254901957</c:v>
                </c:pt>
                <c:pt idx="34055">
                  <c:v>2.4643137254901957</c:v>
                </c:pt>
                <c:pt idx="34056">
                  <c:v>2.4643137254901957</c:v>
                </c:pt>
                <c:pt idx="34057">
                  <c:v>2.4643137254901957</c:v>
                </c:pt>
                <c:pt idx="34058">
                  <c:v>2.4643137254901957</c:v>
                </c:pt>
                <c:pt idx="34059">
                  <c:v>2.4643137254901957</c:v>
                </c:pt>
                <c:pt idx="34060">
                  <c:v>2.4643137254901957</c:v>
                </c:pt>
                <c:pt idx="34061">
                  <c:v>2.4643137254901957</c:v>
                </c:pt>
                <c:pt idx="34062">
                  <c:v>2.4643137254901957</c:v>
                </c:pt>
                <c:pt idx="34063">
                  <c:v>2.4643137254901957</c:v>
                </c:pt>
                <c:pt idx="34064">
                  <c:v>2.4643137254901957</c:v>
                </c:pt>
                <c:pt idx="34065">
                  <c:v>2.4643137254901957</c:v>
                </c:pt>
                <c:pt idx="34066">
                  <c:v>2.4643137254901957</c:v>
                </c:pt>
                <c:pt idx="34067">
                  <c:v>2.4643137254901957</c:v>
                </c:pt>
                <c:pt idx="34068">
                  <c:v>2.4643137254901957</c:v>
                </c:pt>
                <c:pt idx="34069">
                  <c:v>2.4643137254901957</c:v>
                </c:pt>
                <c:pt idx="34070">
                  <c:v>2.4643137254901957</c:v>
                </c:pt>
                <c:pt idx="34071">
                  <c:v>2.4643137254901957</c:v>
                </c:pt>
                <c:pt idx="34072">
                  <c:v>2.4643137254901957</c:v>
                </c:pt>
                <c:pt idx="34073">
                  <c:v>2.4643137254901957</c:v>
                </c:pt>
                <c:pt idx="34074">
                  <c:v>2.4643137254901957</c:v>
                </c:pt>
                <c:pt idx="34075">
                  <c:v>2.4643137254901957</c:v>
                </c:pt>
                <c:pt idx="34076">
                  <c:v>2.4643137254901957</c:v>
                </c:pt>
                <c:pt idx="34077">
                  <c:v>2.4643137254901957</c:v>
                </c:pt>
                <c:pt idx="34078">
                  <c:v>2.4643137254901957</c:v>
                </c:pt>
                <c:pt idx="34079">
                  <c:v>2.4643137254901957</c:v>
                </c:pt>
                <c:pt idx="34080">
                  <c:v>2.4643137254901957</c:v>
                </c:pt>
                <c:pt idx="34081">
                  <c:v>2.4643137254901957</c:v>
                </c:pt>
                <c:pt idx="34082">
                  <c:v>2.4643137254901957</c:v>
                </c:pt>
                <c:pt idx="34083">
                  <c:v>2.4643137254901957</c:v>
                </c:pt>
                <c:pt idx="34084">
                  <c:v>2.4643137254901957</c:v>
                </c:pt>
                <c:pt idx="34085">
                  <c:v>2.4643137254901957</c:v>
                </c:pt>
                <c:pt idx="34086">
                  <c:v>2.4643137254901957</c:v>
                </c:pt>
                <c:pt idx="34087">
                  <c:v>2.4643137254901957</c:v>
                </c:pt>
                <c:pt idx="34088">
                  <c:v>2.4643137254901957</c:v>
                </c:pt>
                <c:pt idx="34089">
                  <c:v>2.4643137254901957</c:v>
                </c:pt>
                <c:pt idx="34090">
                  <c:v>2.4643137254901957</c:v>
                </c:pt>
                <c:pt idx="34091">
                  <c:v>2.4643137254901957</c:v>
                </c:pt>
                <c:pt idx="34092">
                  <c:v>2.4643137254901957</c:v>
                </c:pt>
                <c:pt idx="34093">
                  <c:v>2.4643137254901957</c:v>
                </c:pt>
                <c:pt idx="34094">
                  <c:v>2.4643137254901957</c:v>
                </c:pt>
                <c:pt idx="34095">
                  <c:v>2.4643137254901957</c:v>
                </c:pt>
                <c:pt idx="34096">
                  <c:v>2.4643137254901957</c:v>
                </c:pt>
                <c:pt idx="34097">
                  <c:v>2.4643137254901957</c:v>
                </c:pt>
                <c:pt idx="34098">
                  <c:v>2.4643137254901957</c:v>
                </c:pt>
                <c:pt idx="34099">
                  <c:v>2.4643137254901957</c:v>
                </c:pt>
                <c:pt idx="34100">
                  <c:v>2.4643137254901957</c:v>
                </c:pt>
                <c:pt idx="34101">
                  <c:v>2.4643137254901957</c:v>
                </c:pt>
                <c:pt idx="34102">
                  <c:v>2.4643137254901957</c:v>
                </c:pt>
                <c:pt idx="34103">
                  <c:v>2.4643137254901957</c:v>
                </c:pt>
                <c:pt idx="34104">
                  <c:v>2.4643137254901957</c:v>
                </c:pt>
                <c:pt idx="34105">
                  <c:v>2.4643137254901957</c:v>
                </c:pt>
                <c:pt idx="34106">
                  <c:v>2.4643137254901957</c:v>
                </c:pt>
                <c:pt idx="34107">
                  <c:v>2.4643137254901957</c:v>
                </c:pt>
                <c:pt idx="34108">
                  <c:v>2.4643137254901957</c:v>
                </c:pt>
                <c:pt idx="34109">
                  <c:v>2.4643137254901957</c:v>
                </c:pt>
                <c:pt idx="34110">
                  <c:v>2.4643137254901957</c:v>
                </c:pt>
                <c:pt idx="34111">
                  <c:v>2.4643137254901957</c:v>
                </c:pt>
                <c:pt idx="34112">
                  <c:v>2.4643137254901957</c:v>
                </c:pt>
                <c:pt idx="34113">
                  <c:v>2.4643137254901957</c:v>
                </c:pt>
                <c:pt idx="34114">
                  <c:v>2.4643137254901957</c:v>
                </c:pt>
                <c:pt idx="34115">
                  <c:v>2.4643137254901957</c:v>
                </c:pt>
                <c:pt idx="34116">
                  <c:v>2.4643137254901957</c:v>
                </c:pt>
                <c:pt idx="34117">
                  <c:v>2.4643137254901957</c:v>
                </c:pt>
                <c:pt idx="34118">
                  <c:v>2.4643137254901957</c:v>
                </c:pt>
                <c:pt idx="34119">
                  <c:v>2.4643137254901957</c:v>
                </c:pt>
                <c:pt idx="34120">
                  <c:v>2.4643137254901957</c:v>
                </c:pt>
                <c:pt idx="34121">
                  <c:v>2.4643137254901957</c:v>
                </c:pt>
                <c:pt idx="34122">
                  <c:v>2.4643137254901957</c:v>
                </c:pt>
                <c:pt idx="34123">
                  <c:v>2.4643137254901957</c:v>
                </c:pt>
                <c:pt idx="34124">
                  <c:v>2.4643137254901957</c:v>
                </c:pt>
                <c:pt idx="34125">
                  <c:v>2.4643137254901957</c:v>
                </c:pt>
                <c:pt idx="34126">
                  <c:v>2.4643137254901957</c:v>
                </c:pt>
                <c:pt idx="34127">
                  <c:v>2.4643137254901957</c:v>
                </c:pt>
                <c:pt idx="34128">
                  <c:v>2.4643137254901957</c:v>
                </c:pt>
                <c:pt idx="34129">
                  <c:v>2.4643137254901957</c:v>
                </c:pt>
                <c:pt idx="34130">
                  <c:v>2.4643137254901957</c:v>
                </c:pt>
                <c:pt idx="34131">
                  <c:v>2.4643137254901957</c:v>
                </c:pt>
                <c:pt idx="34132">
                  <c:v>2.4643137254901957</c:v>
                </c:pt>
                <c:pt idx="34133">
                  <c:v>2.4643137254901957</c:v>
                </c:pt>
                <c:pt idx="34134">
                  <c:v>2.4643137254901957</c:v>
                </c:pt>
                <c:pt idx="34135">
                  <c:v>2.4643137254901957</c:v>
                </c:pt>
                <c:pt idx="34136">
                  <c:v>2.4643137254901957</c:v>
                </c:pt>
                <c:pt idx="34137">
                  <c:v>2.4643137254901957</c:v>
                </c:pt>
                <c:pt idx="34138">
                  <c:v>2.4643137254901957</c:v>
                </c:pt>
                <c:pt idx="34139">
                  <c:v>2.4643137254901957</c:v>
                </c:pt>
                <c:pt idx="34140">
                  <c:v>2.4643137254901957</c:v>
                </c:pt>
                <c:pt idx="34141">
                  <c:v>2.4643137254901957</c:v>
                </c:pt>
                <c:pt idx="34142">
                  <c:v>2.4643137254901957</c:v>
                </c:pt>
                <c:pt idx="34143">
                  <c:v>2.4643137254901957</c:v>
                </c:pt>
                <c:pt idx="34144">
                  <c:v>2.4643137254901957</c:v>
                </c:pt>
                <c:pt idx="34145">
                  <c:v>2.4643137254901957</c:v>
                </c:pt>
                <c:pt idx="34146">
                  <c:v>2.4643137254901957</c:v>
                </c:pt>
                <c:pt idx="34147">
                  <c:v>2.4643137254901957</c:v>
                </c:pt>
                <c:pt idx="34148">
                  <c:v>2.4643137254901957</c:v>
                </c:pt>
                <c:pt idx="34149">
                  <c:v>2.4643137254901957</c:v>
                </c:pt>
                <c:pt idx="34150">
                  <c:v>2.4643137254901957</c:v>
                </c:pt>
                <c:pt idx="34151">
                  <c:v>2.4643137254901957</c:v>
                </c:pt>
                <c:pt idx="34152">
                  <c:v>2.4643137254901957</c:v>
                </c:pt>
                <c:pt idx="34153">
                  <c:v>2.4643137254901957</c:v>
                </c:pt>
                <c:pt idx="34154">
                  <c:v>2.4643137254901957</c:v>
                </c:pt>
                <c:pt idx="34155">
                  <c:v>2.4643137254901957</c:v>
                </c:pt>
                <c:pt idx="34156">
                  <c:v>2.4643137254901957</c:v>
                </c:pt>
                <c:pt idx="34157">
                  <c:v>2.4643137254901957</c:v>
                </c:pt>
                <c:pt idx="34158">
                  <c:v>2.4643137254901957</c:v>
                </c:pt>
                <c:pt idx="34159">
                  <c:v>2.4643137254901957</c:v>
                </c:pt>
                <c:pt idx="34160">
                  <c:v>2.4643137254901957</c:v>
                </c:pt>
                <c:pt idx="34161">
                  <c:v>2.4643137254901957</c:v>
                </c:pt>
                <c:pt idx="34162">
                  <c:v>2.4643137254901957</c:v>
                </c:pt>
                <c:pt idx="34163">
                  <c:v>2.4643137254901957</c:v>
                </c:pt>
                <c:pt idx="34164">
                  <c:v>2.4643137254901957</c:v>
                </c:pt>
                <c:pt idx="34165">
                  <c:v>2.4643137254901957</c:v>
                </c:pt>
                <c:pt idx="34166">
                  <c:v>2.4643137254901957</c:v>
                </c:pt>
                <c:pt idx="34167">
                  <c:v>2.4643137254901957</c:v>
                </c:pt>
                <c:pt idx="34168">
                  <c:v>2.4643137254901957</c:v>
                </c:pt>
                <c:pt idx="34169">
                  <c:v>2.4643137254901957</c:v>
                </c:pt>
                <c:pt idx="34170">
                  <c:v>2.4643137254901957</c:v>
                </c:pt>
                <c:pt idx="34171">
                  <c:v>2.4643137254901957</c:v>
                </c:pt>
                <c:pt idx="34172">
                  <c:v>2.4643137254901957</c:v>
                </c:pt>
                <c:pt idx="34173">
                  <c:v>2.4643137254901957</c:v>
                </c:pt>
                <c:pt idx="34174">
                  <c:v>2.4643137254901957</c:v>
                </c:pt>
                <c:pt idx="34175">
                  <c:v>2.4643137254901957</c:v>
                </c:pt>
                <c:pt idx="34176">
                  <c:v>2.4643137254901957</c:v>
                </c:pt>
                <c:pt idx="34177">
                  <c:v>2.4643137254901957</c:v>
                </c:pt>
                <c:pt idx="34178">
                  <c:v>2.4643137254901957</c:v>
                </c:pt>
                <c:pt idx="34179">
                  <c:v>2.4643137254901957</c:v>
                </c:pt>
                <c:pt idx="34180">
                  <c:v>2.4643137254901957</c:v>
                </c:pt>
                <c:pt idx="34181">
                  <c:v>2.4643137254901957</c:v>
                </c:pt>
                <c:pt idx="34182">
                  <c:v>2.4643137254901957</c:v>
                </c:pt>
                <c:pt idx="34183">
                  <c:v>2.4643137254901957</c:v>
                </c:pt>
                <c:pt idx="34184">
                  <c:v>2.4643137254901957</c:v>
                </c:pt>
                <c:pt idx="34185">
                  <c:v>2.4643137254901957</c:v>
                </c:pt>
                <c:pt idx="34186">
                  <c:v>2.4643137254901957</c:v>
                </c:pt>
                <c:pt idx="34187">
                  <c:v>2.4643137254901957</c:v>
                </c:pt>
                <c:pt idx="34188">
                  <c:v>2.4643137254901957</c:v>
                </c:pt>
                <c:pt idx="34189">
                  <c:v>2.4643137254901957</c:v>
                </c:pt>
                <c:pt idx="34190">
                  <c:v>2.4643137254901957</c:v>
                </c:pt>
                <c:pt idx="34191">
                  <c:v>2.4643137254901957</c:v>
                </c:pt>
                <c:pt idx="34192">
                  <c:v>2.4643137254901957</c:v>
                </c:pt>
                <c:pt idx="34193">
                  <c:v>2.4643137254901957</c:v>
                </c:pt>
                <c:pt idx="34194">
                  <c:v>2.4643137254901957</c:v>
                </c:pt>
                <c:pt idx="34195">
                  <c:v>2.4643137254901957</c:v>
                </c:pt>
                <c:pt idx="34196">
                  <c:v>2.4643137254901957</c:v>
                </c:pt>
                <c:pt idx="34197">
                  <c:v>2.4643137254901957</c:v>
                </c:pt>
                <c:pt idx="34198">
                  <c:v>2.4643137254901957</c:v>
                </c:pt>
                <c:pt idx="34199">
                  <c:v>2.4643137254901957</c:v>
                </c:pt>
                <c:pt idx="34200">
                  <c:v>2.4643137254901957</c:v>
                </c:pt>
                <c:pt idx="34201">
                  <c:v>2.4643137254901957</c:v>
                </c:pt>
                <c:pt idx="34202">
                  <c:v>2.4643137254901957</c:v>
                </c:pt>
                <c:pt idx="34203">
                  <c:v>2.4643137254901957</c:v>
                </c:pt>
                <c:pt idx="34204">
                  <c:v>2.4643137254901957</c:v>
                </c:pt>
                <c:pt idx="34205">
                  <c:v>2.4643137254901957</c:v>
                </c:pt>
                <c:pt idx="34206">
                  <c:v>2.4643137254901957</c:v>
                </c:pt>
                <c:pt idx="34207">
                  <c:v>2.4643137254901957</c:v>
                </c:pt>
                <c:pt idx="34208">
                  <c:v>2.4643137254901957</c:v>
                </c:pt>
                <c:pt idx="34209">
                  <c:v>2.4643137254901957</c:v>
                </c:pt>
                <c:pt idx="34210">
                  <c:v>2.4643137254901957</c:v>
                </c:pt>
                <c:pt idx="34211">
                  <c:v>2.4643137254901957</c:v>
                </c:pt>
                <c:pt idx="34212">
                  <c:v>2.4643137254901957</c:v>
                </c:pt>
                <c:pt idx="34213">
                  <c:v>2.4643137254901957</c:v>
                </c:pt>
                <c:pt idx="34214">
                  <c:v>2.4643137254901957</c:v>
                </c:pt>
                <c:pt idx="34215">
                  <c:v>2.4643137254901957</c:v>
                </c:pt>
                <c:pt idx="34216">
                  <c:v>2.4643137254901957</c:v>
                </c:pt>
                <c:pt idx="34217">
                  <c:v>2.4643137254901957</c:v>
                </c:pt>
                <c:pt idx="34218">
                  <c:v>2.4643137254901957</c:v>
                </c:pt>
                <c:pt idx="34219">
                  <c:v>2.4643137254901957</c:v>
                </c:pt>
                <c:pt idx="34220">
                  <c:v>2.4643137254901957</c:v>
                </c:pt>
                <c:pt idx="34221">
                  <c:v>2.4643137254901957</c:v>
                </c:pt>
                <c:pt idx="34222">
                  <c:v>2.4643137254901957</c:v>
                </c:pt>
                <c:pt idx="34223">
                  <c:v>2.4643137254901957</c:v>
                </c:pt>
                <c:pt idx="34224">
                  <c:v>2.4643137254901957</c:v>
                </c:pt>
                <c:pt idx="34225">
                  <c:v>2.4643137254901957</c:v>
                </c:pt>
                <c:pt idx="34226">
                  <c:v>2.4643137254901957</c:v>
                </c:pt>
                <c:pt idx="34227">
                  <c:v>2.4643137254901957</c:v>
                </c:pt>
                <c:pt idx="34228">
                  <c:v>2.4643137254901957</c:v>
                </c:pt>
                <c:pt idx="34229">
                  <c:v>2.4643137254901957</c:v>
                </c:pt>
                <c:pt idx="34230">
                  <c:v>2.4643137254901957</c:v>
                </c:pt>
                <c:pt idx="34231">
                  <c:v>2.4643137254901957</c:v>
                </c:pt>
                <c:pt idx="34232">
                  <c:v>2.4643137254901957</c:v>
                </c:pt>
                <c:pt idx="34233">
                  <c:v>2.4643137254901957</c:v>
                </c:pt>
                <c:pt idx="34234">
                  <c:v>2.4643137254901957</c:v>
                </c:pt>
                <c:pt idx="34235">
                  <c:v>2.4643137254901957</c:v>
                </c:pt>
                <c:pt idx="34236">
                  <c:v>2.4643137254901957</c:v>
                </c:pt>
                <c:pt idx="34237">
                  <c:v>2.4643137254901957</c:v>
                </c:pt>
                <c:pt idx="34238">
                  <c:v>2.4643137254901957</c:v>
                </c:pt>
                <c:pt idx="34239">
                  <c:v>2.4643137254901957</c:v>
                </c:pt>
                <c:pt idx="34240">
                  <c:v>2.4643137254901957</c:v>
                </c:pt>
                <c:pt idx="34241">
                  <c:v>2.4643137254901957</c:v>
                </c:pt>
                <c:pt idx="34242">
                  <c:v>2.4643137254901957</c:v>
                </c:pt>
                <c:pt idx="34243">
                  <c:v>2.4643137254901957</c:v>
                </c:pt>
                <c:pt idx="34244">
                  <c:v>2.4643137254901957</c:v>
                </c:pt>
                <c:pt idx="34245">
                  <c:v>2.4643137254901957</c:v>
                </c:pt>
                <c:pt idx="34246">
                  <c:v>2.4643137254901957</c:v>
                </c:pt>
                <c:pt idx="34247">
                  <c:v>2.4643137254901957</c:v>
                </c:pt>
                <c:pt idx="34248">
                  <c:v>2.4643137254901957</c:v>
                </c:pt>
                <c:pt idx="34249">
                  <c:v>2.4643137254901957</c:v>
                </c:pt>
                <c:pt idx="34250">
                  <c:v>2.4643137254901957</c:v>
                </c:pt>
                <c:pt idx="34251">
                  <c:v>2.4643137254901957</c:v>
                </c:pt>
                <c:pt idx="34252">
                  <c:v>2.4643137254901957</c:v>
                </c:pt>
                <c:pt idx="34253">
                  <c:v>2.4643137254901957</c:v>
                </c:pt>
                <c:pt idx="34254">
                  <c:v>2.4643137254901957</c:v>
                </c:pt>
                <c:pt idx="34255">
                  <c:v>2.4643137254901957</c:v>
                </c:pt>
                <c:pt idx="34256">
                  <c:v>2.4643137254901957</c:v>
                </c:pt>
                <c:pt idx="34257">
                  <c:v>2.4643137254901957</c:v>
                </c:pt>
                <c:pt idx="34258">
                  <c:v>2.4643137254901957</c:v>
                </c:pt>
                <c:pt idx="34259">
                  <c:v>2.4643137254901957</c:v>
                </c:pt>
                <c:pt idx="34260">
                  <c:v>2.4643137254901957</c:v>
                </c:pt>
                <c:pt idx="34261">
                  <c:v>2.4643137254901957</c:v>
                </c:pt>
                <c:pt idx="34262">
                  <c:v>2.4643137254901957</c:v>
                </c:pt>
                <c:pt idx="34263">
                  <c:v>2.4643137254901957</c:v>
                </c:pt>
                <c:pt idx="34264">
                  <c:v>2.4643137254901957</c:v>
                </c:pt>
                <c:pt idx="34265">
                  <c:v>2.4643137254901957</c:v>
                </c:pt>
                <c:pt idx="34266">
                  <c:v>2.4643137254901957</c:v>
                </c:pt>
                <c:pt idx="34267">
                  <c:v>2.4643137254901957</c:v>
                </c:pt>
                <c:pt idx="34268">
                  <c:v>2.4643137254901957</c:v>
                </c:pt>
                <c:pt idx="34269">
                  <c:v>2.4643137254901957</c:v>
                </c:pt>
                <c:pt idx="34270">
                  <c:v>2.4643137254901957</c:v>
                </c:pt>
                <c:pt idx="34271">
                  <c:v>2.4643137254901957</c:v>
                </c:pt>
                <c:pt idx="34272">
                  <c:v>2.4643137254901957</c:v>
                </c:pt>
                <c:pt idx="34273">
                  <c:v>2.4643137254901957</c:v>
                </c:pt>
                <c:pt idx="34274">
                  <c:v>2.4643137254901957</c:v>
                </c:pt>
                <c:pt idx="34275">
                  <c:v>2.4643137254901957</c:v>
                </c:pt>
                <c:pt idx="34276">
                  <c:v>2.4643137254901957</c:v>
                </c:pt>
                <c:pt idx="34277">
                  <c:v>2.4643137254901957</c:v>
                </c:pt>
                <c:pt idx="34278">
                  <c:v>2.4643137254901957</c:v>
                </c:pt>
                <c:pt idx="34279">
                  <c:v>2.4643137254901957</c:v>
                </c:pt>
                <c:pt idx="34280">
                  <c:v>2.4643137254901957</c:v>
                </c:pt>
                <c:pt idx="34281">
                  <c:v>2.4643137254901957</c:v>
                </c:pt>
                <c:pt idx="34282">
                  <c:v>2.4643137254901957</c:v>
                </c:pt>
                <c:pt idx="34283">
                  <c:v>2.4643137254901957</c:v>
                </c:pt>
                <c:pt idx="34284">
                  <c:v>2.4643137254901957</c:v>
                </c:pt>
                <c:pt idx="34285">
                  <c:v>2.4643137254901957</c:v>
                </c:pt>
                <c:pt idx="34286">
                  <c:v>2.4643137254901957</c:v>
                </c:pt>
                <c:pt idx="34287">
                  <c:v>2.4643137254901957</c:v>
                </c:pt>
                <c:pt idx="34288">
                  <c:v>2.4643137254901957</c:v>
                </c:pt>
                <c:pt idx="34289">
                  <c:v>2.4643137254901957</c:v>
                </c:pt>
                <c:pt idx="34290">
                  <c:v>2.4643137254901957</c:v>
                </c:pt>
                <c:pt idx="34291">
                  <c:v>2.4643137254901957</c:v>
                </c:pt>
                <c:pt idx="34292">
                  <c:v>2.4643137254901957</c:v>
                </c:pt>
                <c:pt idx="34293">
                  <c:v>2.4643137254901957</c:v>
                </c:pt>
                <c:pt idx="34294">
                  <c:v>2.4643137254901957</c:v>
                </c:pt>
                <c:pt idx="34295">
                  <c:v>2.4643137254901957</c:v>
                </c:pt>
                <c:pt idx="34296">
                  <c:v>2.4643137254901957</c:v>
                </c:pt>
                <c:pt idx="34297">
                  <c:v>2.4643137254901957</c:v>
                </c:pt>
                <c:pt idx="34298">
                  <c:v>2.4643137254901957</c:v>
                </c:pt>
                <c:pt idx="34299">
                  <c:v>2.4643137254901957</c:v>
                </c:pt>
                <c:pt idx="34300">
                  <c:v>2.4643137254901957</c:v>
                </c:pt>
                <c:pt idx="34301">
                  <c:v>2.4643137254901957</c:v>
                </c:pt>
                <c:pt idx="34302">
                  <c:v>2.4643137254901957</c:v>
                </c:pt>
                <c:pt idx="34303">
                  <c:v>2.4643137254901957</c:v>
                </c:pt>
                <c:pt idx="34304">
                  <c:v>2.4643137254901957</c:v>
                </c:pt>
                <c:pt idx="34305">
                  <c:v>2.4643137254901957</c:v>
                </c:pt>
                <c:pt idx="34306">
                  <c:v>2.4643137254901957</c:v>
                </c:pt>
                <c:pt idx="34307">
                  <c:v>2.4643137254901957</c:v>
                </c:pt>
                <c:pt idx="34308">
                  <c:v>2.4643137254901957</c:v>
                </c:pt>
                <c:pt idx="34309">
                  <c:v>2.4643137254901957</c:v>
                </c:pt>
                <c:pt idx="34310">
                  <c:v>2.4643137254901957</c:v>
                </c:pt>
                <c:pt idx="34311">
                  <c:v>2.4643137254901957</c:v>
                </c:pt>
                <c:pt idx="34312">
                  <c:v>2.4643137254901957</c:v>
                </c:pt>
                <c:pt idx="34313">
                  <c:v>2.4643137254901957</c:v>
                </c:pt>
                <c:pt idx="34314">
                  <c:v>2.4643137254901957</c:v>
                </c:pt>
                <c:pt idx="34315">
                  <c:v>2.4643137254901957</c:v>
                </c:pt>
                <c:pt idx="34316">
                  <c:v>2.4643137254901957</c:v>
                </c:pt>
                <c:pt idx="34317">
                  <c:v>2.4643137254901957</c:v>
                </c:pt>
                <c:pt idx="34318">
                  <c:v>2.4643137254901957</c:v>
                </c:pt>
                <c:pt idx="34319">
                  <c:v>2.4643137254901957</c:v>
                </c:pt>
                <c:pt idx="34320">
                  <c:v>2.4643137254901957</c:v>
                </c:pt>
                <c:pt idx="34321">
                  <c:v>2.4643137254901957</c:v>
                </c:pt>
                <c:pt idx="34322">
                  <c:v>2.4643137254901957</c:v>
                </c:pt>
                <c:pt idx="34323">
                  <c:v>2.4643137254901957</c:v>
                </c:pt>
                <c:pt idx="34324">
                  <c:v>2.4643137254901957</c:v>
                </c:pt>
                <c:pt idx="34325">
                  <c:v>2.4643137254901957</c:v>
                </c:pt>
                <c:pt idx="34326">
                  <c:v>2.4643137254901957</c:v>
                </c:pt>
                <c:pt idx="34327">
                  <c:v>2.4643137254901957</c:v>
                </c:pt>
                <c:pt idx="34328">
                  <c:v>2.4643137254901957</c:v>
                </c:pt>
                <c:pt idx="34329">
                  <c:v>2.4643137254901957</c:v>
                </c:pt>
                <c:pt idx="34330">
                  <c:v>2.4643137254901957</c:v>
                </c:pt>
                <c:pt idx="34331">
                  <c:v>2.4643137254901957</c:v>
                </c:pt>
                <c:pt idx="34332">
                  <c:v>2.4643137254901957</c:v>
                </c:pt>
                <c:pt idx="34333">
                  <c:v>2.4643137254901957</c:v>
                </c:pt>
                <c:pt idx="34334">
                  <c:v>2.4643137254901957</c:v>
                </c:pt>
                <c:pt idx="34335">
                  <c:v>2.4643137254901957</c:v>
                </c:pt>
                <c:pt idx="34336">
                  <c:v>2.4643137254901957</c:v>
                </c:pt>
                <c:pt idx="34337">
                  <c:v>2.4643137254901957</c:v>
                </c:pt>
                <c:pt idx="34338">
                  <c:v>2.4643137254901957</c:v>
                </c:pt>
                <c:pt idx="34339">
                  <c:v>2.4643137254901957</c:v>
                </c:pt>
                <c:pt idx="34340">
                  <c:v>2.4643137254901957</c:v>
                </c:pt>
                <c:pt idx="34341">
                  <c:v>2.4643137254901957</c:v>
                </c:pt>
                <c:pt idx="34342">
                  <c:v>2.4643137254901957</c:v>
                </c:pt>
                <c:pt idx="34343">
                  <c:v>2.4643137254901957</c:v>
                </c:pt>
                <c:pt idx="34344">
                  <c:v>2.4643137254901957</c:v>
                </c:pt>
                <c:pt idx="34345">
                  <c:v>2.4643137254901957</c:v>
                </c:pt>
                <c:pt idx="34346">
                  <c:v>2.4643137254901957</c:v>
                </c:pt>
                <c:pt idx="34347">
                  <c:v>2.4643137254901957</c:v>
                </c:pt>
                <c:pt idx="34348">
                  <c:v>2.4643137254901957</c:v>
                </c:pt>
                <c:pt idx="34349">
                  <c:v>2.4643137254901957</c:v>
                </c:pt>
                <c:pt idx="34350">
                  <c:v>2.4643137254901957</c:v>
                </c:pt>
                <c:pt idx="34351">
                  <c:v>2.4643137254901957</c:v>
                </c:pt>
                <c:pt idx="34352">
                  <c:v>2.4643137254901957</c:v>
                </c:pt>
                <c:pt idx="34353">
                  <c:v>2.4643137254901957</c:v>
                </c:pt>
                <c:pt idx="34354">
                  <c:v>2.4643137254901957</c:v>
                </c:pt>
                <c:pt idx="34355">
                  <c:v>2.4643137254901957</c:v>
                </c:pt>
                <c:pt idx="34356">
                  <c:v>2.4643137254901957</c:v>
                </c:pt>
                <c:pt idx="34357">
                  <c:v>2.4643137254901957</c:v>
                </c:pt>
                <c:pt idx="34358">
                  <c:v>2.4643137254901957</c:v>
                </c:pt>
                <c:pt idx="34359">
                  <c:v>2.4643137254901957</c:v>
                </c:pt>
                <c:pt idx="34360">
                  <c:v>2.4643137254901957</c:v>
                </c:pt>
                <c:pt idx="34361">
                  <c:v>2.4643137254901957</c:v>
                </c:pt>
                <c:pt idx="34362">
                  <c:v>2.4643137254901957</c:v>
                </c:pt>
                <c:pt idx="34363">
                  <c:v>2.4643137254901957</c:v>
                </c:pt>
                <c:pt idx="34364">
                  <c:v>2.4643137254901957</c:v>
                </c:pt>
                <c:pt idx="34365">
                  <c:v>2.4643137254901957</c:v>
                </c:pt>
                <c:pt idx="34366">
                  <c:v>2.4643137254901957</c:v>
                </c:pt>
                <c:pt idx="34367">
                  <c:v>2.4643137254901957</c:v>
                </c:pt>
                <c:pt idx="34368">
                  <c:v>2.4643137254901957</c:v>
                </c:pt>
                <c:pt idx="34369">
                  <c:v>2.4643137254901957</c:v>
                </c:pt>
                <c:pt idx="34370">
                  <c:v>2.4643137254901957</c:v>
                </c:pt>
                <c:pt idx="34371">
                  <c:v>2.4643137254901957</c:v>
                </c:pt>
                <c:pt idx="34372">
                  <c:v>2.4643137254901957</c:v>
                </c:pt>
                <c:pt idx="34373">
                  <c:v>2.4643137254901957</c:v>
                </c:pt>
                <c:pt idx="34374">
                  <c:v>2.4643137254901957</c:v>
                </c:pt>
                <c:pt idx="34375">
                  <c:v>2.4643137254901957</c:v>
                </c:pt>
                <c:pt idx="34376">
                  <c:v>2.4643137254901957</c:v>
                </c:pt>
                <c:pt idx="34377">
                  <c:v>2.4643137254901957</c:v>
                </c:pt>
                <c:pt idx="34378">
                  <c:v>2.4643137254901957</c:v>
                </c:pt>
                <c:pt idx="34379">
                  <c:v>2.4643137254901957</c:v>
                </c:pt>
                <c:pt idx="34380">
                  <c:v>2.4643137254901957</c:v>
                </c:pt>
                <c:pt idx="34381">
                  <c:v>2.4643137254901957</c:v>
                </c:pt>
                <c:pt idx="34382">
                  <c:v>2.4643137254901957</c:v>
                </c:pt>
                <c:pt idx="34383">
                  <c:v>2.4643137254901957</c:v>
                </c:pt>
                <c:pt idx="34384">
                  <c:v>2.4643137254901957</c:v>
                </c:pt>
                <c:pt idx="34385">
                  <c:v>2.4643137254901957</c:v>
                </c:pt>
                <c:pt idx="34386">
                  <c:v>2.4643137254901957</c:v>
                </c:pt>
                <c:pt idx="34387">
                  <c:v>2.4643137254901957</c:v>
                </c:pt>
                <c:pt idx="34388">
                  <c:v>2.4643137254901957</c:v>
                </c:pt>
                <c:pt idx="34389">
                  <c:v>2.4643137254901957</c:v>
                </c:pt>
                <c:pt idx="34390">
                  <c:v>2.4643137254901957</c:v>
                </c:pt>
                <c:pt idx="34391">
                  <c:v>2.4643137254901957</c:v>
                </c:pt>
                <c:pt idx="34392">
                  <c:v>2.4643137254901957</c:v>
                </c:pt>
                <c:pt idx="34393">
                  <c:v>2.4643137254901957</c:v>
                </c:pt>
                <c:pt idx="34394">
                  <c:v>2.4643137254901957</c:v>
                </c:pt>
                <c:pt idx="34395">
                  <c:v>2.4643137254901957</c:v>
                </c:pt>
                <c:pt idx="34396">
                  <c:v>2.4643137254901957</c:v>
                </c:pt>
                <c:pt idx="34397">
                  <c:v>2.4643137254901957</c:v>
                </c:pt>
                <c:pt idx="34398">
                  <c:v>2.4643137254901957</c:v>
                </c:pt>
                <c:pt idx="34399">
                  <c:v>2.4643137254901957</c:v>
                </c:pt>
                <c:pt idx="34400">
                  <c:v>2.4643137254901957</c:v>
                </c:pt>
                <c:pt idx="34401">
                  <c:v>2.4643137254901957</c:v>
                </c:pt>
                <c:pt idx="34402">
                  <c:v>2.4643137254901957</c:v>
                </c:pt>
                <c:pt idx="34403">
                  <c:v>2.4643137254901957</c:v>
                </c:pt>
                <c:pt idx="34404">
                  <c:v>2.4643137254901957</c:v>
                </c:pt>
                <c:pt idx="34405">
                  <c:v>2.4643137254901957</c:v>
                </c:pt>
                <c:pt idx="34406">
                  <c:v>2.4643137254901957</c:v>
                </c:pt>
                <c:pt idx="34407">
                  <c:v>2.4643137254901957</c:v>
                </c:pt>
                <c:pt idx="34408">
                  <c:v>2.4643137254901957</c:v>
                </c:pt>
                <c:pt idx="34409">
                  <c:v>2.4643137254901957</c:v>
                </c:pt>
                <c:pt idx="34410">
                  <c:v>2.4643137254901957</c:v>
                </c:pt>
                <c:pt idx="34411">
                  <c:v>2.4643137254901957</c:v>
                </c:pt>
                <c:pt idx="34412">
                  <c:v>2.4643137254901957</c:v>
                </c:pt>
                <c:pt idx="34413">
                  <c:v>2.4643137254901957</c:v>
                </c:pt>
                <c:pt idx="34414">
                  <c:v>2.4643137254901957</c:v>
                </c:pt>
                <c:pt idx="34415">
                  <c:v>2.4643137254901957</c:v>
                </c:pt>
                <c:pt idx="34416">
                  <c:v>2.4643137254901957</c:v>
                </c:pt>
                <c:pt idx="34417">
                  <c:v>2.4643137254901957</c:v>
                </c:pt>
                <c:pt idx="34418">
                  <c:v>2.4643137254901957</c:v>
                </c:pt>
                <c:pt idx="34419">
                  <c:v>2.4643137254901957</c:v>
                </c:pt>
                <c:pt idx="34420">
                  <c:v>2.4643137254901957</c:v>
                </c:pt>
                <c:pt idx="34421">
                  <c:v>2.4643137254901957</c:v>
                </c:pt>
                <c:pt idx="34422">
                  <c:v>2.4643137254901957</c:v>
                </c:pt>
                <c:pt idx="34423">
                  <c:v>2.4643137254901957</c:v>
                </c:pt>
                <c:pt idx="34424">
                  <c:v>2.4643137254901957</c:v>
                </c:pt>
                <c:pt idx="34425">
                  <c:v>2.4643137254901957</c:v>
                </c:pt>
                <c:pt idx="34426">
                  <c:v>2.4643137254901957</c:v>
                </c:pt>
                <c:pt idx="34427">
                  <c:v>2.4643137254901957</c:v>
                </c:pt>
                <c:pt idx="34428">
                  <c:v>2.4643137254901957</c:v>
                </c:pt>
                <c:pt idx="34429">
                  <c:v>2.4643137254901957</c:v>
                </c:pt>
                <c:pt idx="34430">
                  <c:v>2.4643137254901957</c:v>
                </c:pt>
                <c:pt idx="34431">
                  <c:v>2.4643137254901957</c:v>
                </c:pt>
                <c:pt idx="34432">
                  <c:v>2.4643137254901957</c:v>
                </c:pt>
                <c:pt idx="34433">
                  <c:v>2.4643137254901957</c:v>
                </c:pt>
                <c:pt idx="34434">
                  <c:v>2.4643137254901957</c:v>
                </c:pt>
                <c:pt idx="34435">
                  <c:v>2.4643137254901957</c:v>
                </c:pt>
                <c:pt idx="34436">
                  <c:v>2.4643137254901957</c:v>
                </c:pt>
                <c:pt idx="34437">
                  <c:v>2.4643137254901957</c:v>
                </c:pt>
                <c:pt idx="34438">
                  <c:v>2.4643137254901957</c:v>
                </c:pt>
                <c:pt idx="34439">
                  <c:v>2.4643137254901957</c:v>
                </c:pt>
                <c:pt idx="34440">
                  <c:v>2.4643137254901957</c:v>
                </c:pt>
                <c:pt idx="34441">
                  <c:v>2.4643137254901957</c:v>
                </c:pt>
                <c:pt idx="34442">
                  <c:v>2.4643137254901957</c:v>
                </c:pt>
                <c:pt idx="34443">
                  <c:v>2.4643137254901957</c:v>
                </c:pt>
                <c:pt idx="34444">
                  <c:v>2.4643137254901957</c:v>
                </c:pt>
                <c:pt idx="34445">
                  <c:v>2.4643137254901957</c:v>
                </c:pt>
                <c:pt idx="34446">
                  <c:v>2.4643137254901957</c:v>
                </c:pt>
                <c:pt idx="34447">
                  <c:v>2.4643137254901957</c:v>
                </c:pt>
                <c:pt idx="34448">
                  <c:v>2.4643137254901957</c:v>
                </c:pt>
                <c:pt idx="34449">
                  <c:v>2.4643137254901957</c:v>
                </c:pt>
                <c:pt idx="34450">
                  <c:v>2.4643137254901957</c:v>
                </c:pt>
                <c:pt idx="34451">
                  <c:v>2.4643137254901957</c:v>
                </c:pt>
                <c:pt idx="34452">
                  <c:v>2.4643137254901957</c:v>
                </c:pt>
                <c:pt idx="34453">
                  <c:v>2.4643137254901957</c:v>
                </c:pt>
                <c:pt idx="34454">
                  <c:v>2.4643137254901957</c:v>
                </c:pt>
                <c:pt idx="34455">
                  <c:v>2.4643137254901957</c:v>
                </c:pt>
                <c:pt idx="34456">
                  <c:v>2.4643137254901957</c:v>
                </c:pt>
                <c:pt idx="34457">
                  <c:v>2.4643137254901957</c:v>
                </c:pt>
                <c:pt idx="34458">
                  <c:v>2.4643137254901957</c:v>
                </c:pt>
                <c:pt idx="34459">
                  <c:v>2.4643137254901957</c:v>
                </c:pt>
                <c:pt idx="34460">
                  <c:v>2.4643137254901957</c:v>
                </c:pt>
                <c:pt idx="34461">
                  <c:v>2.4643137254901957</c:v>
                </c:pt>
                <c:pt idx="34462">
                  <c:v>2.4643137254901957</c:v>
                </c:pt>
                <c:pt idx="34463">
                  <c:v>2.4643137254901957</c:v>
                </c:pt>
                <c:pt idx="34464">
                  <c:v>2.4643137254901957</c:v>
                </c:pt>
                <c:pt idx="34465">
                  <c:v>2.4643137254901957</c:v>
                </c:pt>
                <c:pt idx="34466">
                  <c:v>2.4643137254901957</c:v>
                </c:pt>
                <c:pt idx="34467">
                  <c:v>2.4643137254901957</c:v>
                </c:pt>
                <c:pt idx="34468">
                  <c:v>2.4643137254901957</c:v>
                </c:pt>
                <c:pt idx="34469">
                  <c:v>2.4643137254901957</c:v>
                </c:pt>
                <c:pt idx="34470">
                  <c:v>2.4643137254901957</c:v>
                </c:pt>
                <c:pt idx="34471">
                  <c:v>2.4643137254901957</c:v>
                </c:pt>
                <c:pt idx="34472">
                  <c:v>2.4643137254901957</c:v>
                </c:pt>
                <c:pt idx="34473">
                  <c:v>2.4643137254901957</c:v>
                </c:pt>
                <c:pt idx="34474">
                  <c:v>2.4643137254901957</c:v>
                </c:pt>
                <c:pt idx="34475">
                  <c:v>2.4643137254901957</c:v>
                </c:pt>
                <c:pt idx="34476">
                  <c:v>2.4643137254901957</c:v>
                </c:pt>
                <c:pt idx="34477">
                  <c:v>2.4643137254901957</c:v>
                </c:pt>
                <c:pt idx="34478">
                  <c:v>2.4643137254901957</c:v>
                </c:pt>
                <c:pt idx="34479">
                  <c:v>2.4643137254901957</c:v>
                </c:pt>
                <c:pt idx="34480">
                  <c:v>2.4643137254901957</c:v>
                </c:pt>
                <c:pt idx="34481">
                  <c:v>2.4643137254901957</c:v>
                </c:pt>
                <c:pt idx="34482">
                  <c:v>2.4643137254901957</c:v>
                </c:pt>
                <c:pt idx="34483">
                  <c:v>2.4643137254901957</c:v>
                </c:pt>
                <c:pt idx="34484">
                  <c:v>2.4643137254901957</c:v>
                </c:pt>
                <c:pt idx="34485">
                  <c:v>2.4643137254901957</c:v>
                </c:pt>
                <c:pt idx="34486">
                  <c:v>2.4643137254901957</c:v>
                </c:pt>
                <c:pt idx="34487">
                  <c:v>2.4643137254901957</c:v>
                </c:pt>
                <c:pt idx="34488">
                  <c:v>2.4643137254901957</c:v>
                </c:pt>
                <c:pt idx="34489">
                  <c:v>2.4643137254901957</c:v>
                </c:pt>
                <c:pt idx="34490">
                  <c:v>2.4643137254901957</c:v>
                </c:pt>
                <c:pt idx="34491">
                  <c:v>2.4643137254901957</c:v>
                </c:pt>
                <c:pt idx="34492">
                  <c:v>2.4643137254901957</c:v>
                </c:pt>
                <c:pt idx="34493">
                  <c:v>2.4643137254901957</c:v>
                </c:pt>
                <c:pt idx="34494">
                  <c:v>2.4643137254901957</c:v>
                </c:pt>
                <c:pt idx="34495">
                  <c:v>2.4643137254901957</c:v>
                </c:pt>
                <c:pt idx="34496">
                  <c:v>2.4643137254901957</c:v>
                </c:pt>
                <c:pt idx="34497">
                  <c:v>2.4643137254901957</c:v>
                </c:pt>
                <c:pt idx="34498">
                  <c:v>2.4643137254901957</c:v>
                </c:pt>
                <c:pt idx="34499">
                  <c:v>2.4643137254901957</c:v>
                </c:pt>
                <c:pt idx="34500">
                  <c:v>2.4643137254901957</c:v>
                </c:pt>
                <c:pt idx="34501">
                  <c:v>2.4643137254901957</c:v>
                </c:pt>
                <c:pt idx="34502">
                  <c:v>2.4643137254901957</c:v>
                </c:pt>
                <c:pt idx="34503">
                  <c:v>2.4643137254901957</c:v>
                </c:pt>
                <c:pt idx="34504">
                  <c:v>2.4643137254901957</c:v>
                </c:pt>
                <c:pt idx="34505">
                  <c:v>2.4643137254901957</c:v>
                </c:pt>
                <c:pt idx="34506">
                  <c:v>2.4643137254901957</c:v>
                </c:pt>
                <c:pt idx="34507">
                  <c:v>2.4643137254901957</c:v>
                </c:pt>
                <c:pt idx="34508">
                  <c:v>2.4643137254901957</c:v>
                </c:pt>
                <c:pt idx="34509">
                  <c:v>2.4643137254901957</c:v>
                </c:pt>
                <c:pt idx="34510">
                  <c:v>2.4643137254901957</c:v>
                </c:pt>
                <c:pt idx="34511">
                  <c:v>2.4643137254901957</c:v>
                </c:pt>
                <c:pt idx="34512">
                  <c:v>2.4643137254901957</c:v>
                </c:pt>
                <c:pt idx="34513">
                  <c:v>2.4643137254901957</c:v>
                </c:pt>
                <c:pt idx="34514">
                  <c:v>2.4643137254901957</c:v>
                </c:pt>
                <c:pt idx="34515">
                  <c:v>2.4643137254901957</c:v>
                </c:pt>
                <c:pt idx="34516">
                  <c:v>2.4643137254901957</c:v>
                </c:pt>
                <c:pt idx="34517">
                  <c:v>2.4643137254901957</c:v>
                </c:pt>
                <c:pt idx="34518">
                  <c:v>2.4643137254901957</c:v>
                </c:pt>
                <c:pt idx="34519">
                  <c:v>2.4643137254901957</c:v>
                </c:pt>
                <c:pt idx="34520">
                  <c:v>2.4643137254901957</c:v>
                </c:pt>
                <c:pt idx="34521">
                  <c:v>2.4643137254901957</c:v>
                </c:pt>
                <c:pt idx="34522">
                  <c:v>2.4643137254901957</c:v>
                </c:pt>
                <c:pt idx="34523">
                  <c:v>2.4643137254901957</c:v>
                </c:pt>
                <c:pt idx="34524">
                  <c:v>2.4643137254901957</c:v>
                </c:pt>
                <c:pt idx="34525">
                  <c:v>2.4643137254901957</c:v>
                </c:pt>
                <c:pt idx="34526">
                  <c:v>2.4643137254901957</c:v>
                </c:pt>
                <c:pt idx="34527">
                  <c:v>2.4643137254901957</c:v>
                </c:pt>
                <c:pt idx="34528">
                  <c:v>2.4643137254901957</c:v>
                </c:pt>
                <c:pt idx="34529">
                  <c:v>2.4643137254901957</c:v>
                </c:pt>
                <c:pt idx="34530">
                  <c:v>2.4643137254901957</c:v>
                </c:pt>
                <c:pt idx="34531">
                  <c:v>2.4643137254901957</c:v>
                </c:pt>
                <c:pt idx="34532">
                  <c:v>2.4643137254901957</c:v>
                </c:pt>
                <c:pt idx="34533">
                  <c:v>2.4643137254901957</c:v>
                </c:pt>
                <c:pt idx="34534">
                  <c:v>2.4643137254901957</c:v>
                </c:pt>
                <c:pt idx="34535">
                  <c:v>2.4643137254901957</c:v>
                </c:pt>
                <c:pt idx="34536">
                  <c:v>2.4643137254901957</c:v>
                </c:pt>
                <c:pt idx="34537">
                  <c:v>2.4643137254901957</c:v>
                </c:pt>
                <c:pt idx="34538">
                  <c:v>2.4643137254901957</c:v>
                </c:pt>
                <c:pt idx="34539">
                  <c:v>2.4643137254901957</c:v>
                </c:pt>
                <c:pt idx="34540">
                  <c:v>2.4643137254901957</c:v>
                </c:pt>
                <c:pt idx="34541">
                  <c:v>2.4643137254901957</c:v>
                </c:pt>
                <c:pt idx="34542">
                  <c:v>2.4643137254901957</c:v>
                </c:pt>
                <c:pt idx="34543">
                  <c:v>2.4643137254901957</c:v>
                </c:pt>
                <c:pt idx="34544">
                  <c:v>2.4643137254901957</c:v>
                </c:pt>
                <c:pt idx="34545">
                  <c:v>2.4643137254901957</c:v>
                </c:pt>
                <c:pt idx="34546">
                  <c:v>2.4643137254901957</c:v>
                </c:pt>
                <c:pt idx="34547">
                  <c:v>2.4643137254901957</c:v>
                </c:pt>
                <c:pt idx="34548">
                  <c:v>2.4643137254901957</c:v>
                </c:pt>
                <c:pt idx="34549">
                  <c:v>2.4643137254901957</c:v>
                </c:pt>
                <c:pt idx="34550">
                  <c:v>2.4643137254901957</c:v>
                </c:pt>
                <c:pt idx="34551">
                  <c:v>2.4643137254901957</c:v>
                </c:pt>
                <c:pt idx="34552">
                  <c:v>2.4643137254901957</c:v>
                </c:pt>
                <c:pt idx="34553">
                  <c:v>2.4643137254901957</c:v>
                </c:pt>
                <c:pt idx="34554">
                  <c:v>2.4643137254901957</c:v>
                </c:pt>
                <c:pt idx="34555">
                  <c:v>2.4643137254901957</c:v>
                </c:pt>
                <c:pt idx="34556">
                  <c:v>2.4643137254901957</c:v>
                </c:pt>
                <c:pt idx="34557">
                  <c:v>2.4643137254901957</c:v>
                </c:pt>
                <c:pt idx="34558">
                  <c:v>2.4643137254901957</c:v>
                </c:pt>
                <c:pt idx="34559">
                  <c:v>2.4643137254901957</c:v>
                </c:pt>
                <c:pt idx="34560">
                  <c:v>2.4643137254901957</c:v>
                </c:pt>
                <c:pt idx="34561">
                  <c:v>2.4643137254901957</c:v>
                </c:pt>
                <c:pt idx="34562">
                  <c:v>2.4643137254901957</c:v>
                </c:pt>
                <c:pt idx="34563">
                  <c:v>2.4643137254901957</c:v>
                </c:pt>
                <c:pt idx="34564">
                  <c:v>2.4643137254901957</c:v>
                </c:pt>
                <c:pt idx="34565">
                  <c:v>2.4643137254901957</c:v>
                </c:pt>
                <c:pt idx="34566">
                  <c:v>2.4643137254901957</c:v>
                </c:pt>
                <c:pt idx="34567">
                  <c:v>2.4643137254901957</c:v>
                </c:pt>
                <c:pt idx="34568">
                  <c:v>2.4643137254901957</c:v>
                </c:pt>
                <c:pt idx="34569">
                  <c:v>2.4643137254901957</c:v>
                </c:pt>
                <c:pt idx="34570">
                  <c:v>2.4643137254901957</c:v>
                </c:pt>
                <c:pt idx="34571">
                  <c:v>2.4643137254901957</c:v>
                </c:pt>
                <c:pt idx="34572">
                  <c:v>2.4643137254901957</c:v>
                </c:pt>
                <c:pt idx="34573">
                  <c:v>2.4643137254901957</c:v>
                </c:pt>
                <c:pt idx="34574">
                  <c:v>2.4643137254901957</c:v>
                </c:pt>
                <c:pt idx="34575">
                  <c:v>2.4643137254901957</c:v>
                </c:pt>
                <c:pt idx="34576">
                  <c:v>2.4643137254901957</c:v>
                </c:pt>
                <c:pt idx="34577">
                  <c:v>2.4643137254901957</c:v>
                </c:pt>
                <c:pt idx="34578">
                  <c:v>2.4643137254901957</c:v>
                </c:pt>
                <c:pt idx="34579">
                  <c:v>2.4643137254901957</c:v>
                </c:pt>
                <c:pt idx="34580">
                  <c:v>2.4643137254901957</c:v>
                </c:pt>
                <c:pt idx="34581">
                  <c:v>2.4643137254901957</c:v>
                </c:pt>
                <c:pt idx="34582">
                  <c:v>2.4643137254901957</c:v>
                </c:pt>
                <c:pt idx="34583">
                  <c:v>2.4643137254901957</c:v>
                </c:pt>
                <c:pt idx="34584">
                  <c:v>2.4643137254901957</c:v>
                </c:pt>
                <c:pt idx="34585">
                  <c:v>2.4643137254901957</c:v>
                </c:pt>
                <c:pt idx="34586">
                  <c:v>2.4643137254901957</c:v>
                </c:pt>
                <c:pt idx="34587">
                  <c:v>2.4643137254901957</c:v>
                </c:pt>
                <c:pt idx="34588">
                  <c:v>2.4643137254901957</c:v>
                </c:pt>
                <c:pt idx="34589">
                  <c:v>2.4643137254901957</c:v>
                </c:pt>
                <c:pt idx="34590">
                  <c:v>2.4643137254901957</c:v>
                </c:pt>
                <c:pt idx="34591">
                  <c:v>2.4643137254901957</c:v>
                </c:pt>
                <c:pt idx="34592">
                  <c:v>2.4643137254901957</c:v>
                </c:pt>
                <c:pt idx="34593">
                  <c:v>2.4643137254901957</c:v>
                </c:pt>
                <c:pt idx="34594">
                  <c:v>2.4643137254901957</c:v>
                </c:pt>
                <c:pt idx="34595">
                  <c:v>2.4643137254901957</c:v>
                </c:pt>
                <c:pt idx="34596">
                  <c:v>2.4643137254901957</c:v>
                </c:pt>
                <c:pt idx="34597">
                  <c:v>2.4643137254901957</c:v>
                </c:pt>
                <c:pt idx="34598">
                  <c:v>2.4643137254901957</c:v>
                </c:pt>
                <c:pt idx="34599">
                  <c:v>2.4643137254901957</c:v>
                </c:pt>
                <c:pt idx="34600">
                  <c:v>2.4643137254901957</c:v>
                </c:pt>
                <c:pt idx="34601">
                  <c:v>2.4643137254901957</c:v>
                </c:pt>
                <c:pt idx="34602">
                  <c:v>2.4643137254901957</c:v>
                </c:pt>
                <c:pt idx="34603">
                  <c:v>2.4643137254901957</c:v>
                </c:pt>
                <c:pt idx="34604">
                  <c:v>2.4643137254901957</c:v>
                </c:pt>
                <c:pt idx="34605">
                  <c:v>2.4643137254901957</c:v>
                </c:pt>
                <c:pt idx="34606">
                  <c:v>2.4643137254901957</c:v>
                </c:pt>
                <c:pt idx="34607">
                  <c:v>2.4643137254901957</c:v>
                </c:pt>
                <c:pt idx="34608">
                  <c:v>2.4643137254901957</c:v>
                </c:pt>
                <c:pt idx="34609">
                  <c:v>2.4643137254901957</c:v>
                </c:pt>
                <c:pt idx="34610">
                  <c:v>2.4643137254901957</c:v>
                </c:pt>
                <c:pt idx="34611">
                  <c:v>2.4643137254901957</c:v>
                </c:pt>
                <c:pt idx="34612">
                  <c:v>2.4643137254901957</c:v>
                </c:pt>
                <c:pt idx="34613">
                  <c:v>2.4643137254901957</c:v>
                </c:pt>
                <c:pt idx="34614">
                  <c:v>2.4643137254901957</c:v>
                </c:pt>
                <c:pt idx="34615">
                  <c:v>2.4643137254901957</c:v>
                </c:pt>
                <c:pt idx="34616">
                  <c:v>2.4643137254901957</c:v>
                </c:pt>
                <c:pt idx="34617">
                  <c:v>2.4643137254901957</c:v>
                </c:pt>
                <c:pt idx="34618">
                  <c:v>2.4643137254901957</c:v>
                </c:pt>
                <c:pt idx="34619">
                  <c:v>2.4643137254901957</c:v>
                </c:pt>
                <c:pt idx="34620">
                  <c:v>2.4643137254901957</c:v>
                </c:pt>
                <c:pt idx="34621">
                  <c:v>2.4643137254901957</c:v>
                </c:pt>
                <c:pt idx="34622">
                  <c:v>2.4643137254901957</c:v>
                </c:pt>
                <c:pt idx="34623">
                  <c:v>2.4643137254901957</c:v>
                </c:pt>
                <c:pt idx="34624">
                  <c:v>2.4643137254901957</c:v>
                </c:pt>
                <c:pt idx="34625">
                  <c:v>2.4643137254901957</c:v>
                </c:pt>
                <c:pt idx="34626">
                  <c:v>2.4643137254901957</c:v>
                </c:pt>
                <c:pt idx="34627">
                  <c:v>2.4643137254901957</c:v>
                </c:pt>
                <c:pt idx="34628">
                  <c:v>2.4643137254901957</c:v>
                </c:pt>
                <c:pt idx="34629">
                  <c:v>2.4643137254901957</c:v>
                </c:pt>
                <c:pt idx="34630">
                  <c:v>2.4643137254901957</c:v>
                </c:pt>
                <c:pt idx="34631">
                  <c:v>2.4643137254901957</c:v>
                </c:pt>
                <c:pt idx="34632">
                  <c:v>2.4643137254901957</c:v>
                </c:pt>
                <c:pt idx="34633">
                  <c:v>2.4643137254901957</c:v>
                </c:pt>
                <c:pt idx="34634">
                  <c:v>2.4643137254901957</c:v>
                </c:pt>
                <c:pt idx="34635">
                  <c:v>2.4643137254901957</c:v>
                </c:pt>
                <c:pt idx="34636">
                  <c:v>2.4643137254901957</c:v>
                </c:pt>
                <c:pt idx="34637">
                  <c:v>2.4643137254901957</c:v>
                </c:pt>
                <c:pt idx="34638">
                  <c:v>2.4643137254901957</c:v>
                </c:pt>
                <c:pt idx="34639">
                  <c:v>2.4643137254901957</c:v>
                </c:pt>
                <c:pt idx="34640">
                  <c:v>2.4643137254901957</c:v>
                </c:pt>
                <c:pt idx="34641">
                  <c:v>2.4643137254901957</c:v>
                </c:pt>
                <c:pt idx="34642">
                  <c:v>2.4643137254901957</c:v>
                </c:pt>
                <c:pt idx="34643">
                  <c:v>2.4643137254901957</c:v>
                </c:pt>
                <c:pt idx="34644">
                  <c:v>2.4643137254901957</c:v>
                </c:pt>
                <c:pt idx="34645">
                  <c:v>2.4643137254901957</c:v>
                </c:pt>
                <c:pt idx="34646">
                  <c:v>2.4643137254901957</c:v>
                </c:pt>
                <c:pt idx="34647">
                  <c:v>2.4643137254901957</c:v>
                </c:pt>
                <c:pt idx="34648">
                  <c:v>2.4643137254901957</c:v>
                </c:pt>
                <c:pt idx="34649">
                  <c:v>2.4643137254901957</c:v>
                </c:pt>
                <c:pt idx="34650">
                  <c:v>2.4643137254901957</c:v>
                </c:pt>
                <c:pt idx="34651">
                  <c:v>2.4643137254901957</c:v>
                </c:pt>
                <c:pt idx="34652">
                  <c:v>2.4643137254901957</c:v>
                </c:pt>
                <c:pt idx="34653">
                  <c:v>2.4643137254901957</c:v>
                </c:pt>
                <c:pt idx="34654">
                  <c:v>2.4643137254901957</c:v>
                </c:pt>
                <c:pt idx="34655">
                  <c:v>2.4643137254901957</c:v>
                </c:pt>
                <c:pt idx="34656">
                  <c:v>2.4643137254901957</c:v>
                </c:pt>
                <c:pt idx="34657">
                  <c:v>2.4643137254901957</c:v>
                </c:pt>
                <c:pt idx="34658">
                  <c:v>2.4643137254901957</c:v>
                </c:pt>
                <c:pt idx="34659">
                  <c:v>2.4643137254901957</c:v>
                </c:pt>
                <c:pt idx="34660">
                  <c:v>2.4643137254901957</c:v>
                </c:pt>
                <c:pt idx="34661">
                  <c:v>2.4643137254901957</c:v>
                </c:pt>
                <c:pt idx="34662">
                  <c:v>2.4643137254901957</c:v>
                </c:pt>
                <c:pt idx="34663">
                  <c:v>2.4643137254901957</c:v>
                </c:pt>
                <c:pt idx="34664">
                  <c:v>2.4643137254901957</c:v>
                </c:pt>
                <c:pt idx="34665">
                  <c:v>2.4643137254901957</c:v>
                </c:pt>
                <c:pt idx="34666">
                  <c:v>2.4643137254901957</c:v>
                </c:pt>
                <c:pt idx="34667">
                  <c:v>2.4643137254901957</c:v>
                </c:pt>
                <c:pt idx="34668">
                  <c:v>2.4643137254901957</c:v>
                </c:pt>
                <c:pt idx="34669">
                  <c:v>2.4643137254901957</c:v>
                </c:pt>
                <c:pt idx="34670">
                  <c:v>2.4643137254901957</c:v>
                </c:pt>
                <c:pt idx="34671">
                  <c:v>2.4643137254901957</c:v>
                </c:pt>
                <c:pt idx="34672">
                  <c:v>2.4643137254901957</c:v>
                </c:pt>
                <c:pt idx="34673">
                  <c:v>2.4643137254901957</c:v>
                </c:pt>
                <c:pt idx="34674">
                  <c:v>2.4643137254901957</c:v>
                </c:pt>
                <c:pt idx="34675">
                  <c:v>2.4643137254901957</c:v>
                </c:pt>
                <c:pt idx="34676">
                  <c:v>2.4643137254901957</c:v>
                </c:pt>
                <c:pt idx="34677">
                  <c:v>2.4643137254901957</c:v>
                </c:pt>
                <c:pt idx="34678">
                  <c:v>2.4643137254901957</c:v>
                </c:pt>
                <c:pt idx="34679">
                  <c:v>2.4643137254901957</c:v>
                </c:pt>
                <c:pt idx="34680">
                  <c:v>2.4643137254901957</c:v>
                </c:pt>
                <c:pt idx="34681">
                  <c:v>2.4643137254901957</c:v>
                </c:pt>
                <c:pt idx="34682">
                  <c:v>2.4643137254901957</c:v>
                </c:pt>
                <c:pt idx="34683">
                  <c:v>2.4643137254901957</c:v>
                </c:pt>
                <c:pt idx="34684">
                  <c:v>2.4643137254901957</c:v>
                </c:pt>
                <c:pt idx="34685">
                  <c:v>2.4643137254901957</c:v>
                </c:pt>
                <c:pt idx="34686">
                  <c:v>2.4643137254901957</c:v>
                </c:pt>
                <c:pt idx="34687">
                  <c:v>2.4643137254901957</c:v>
                </c:pt>
                <c:pt idx="34688">
                  <c:v>2.4643137254901957</c:v>
                </c:pt>
                <c:pt idx="34689">
                  <c:v>2.4643137254901957</c:v>
                </c:pt>
                <c:pt idx="34690">
                  <c:v>2.4643137254901957</c:v>
                </c:pt>
                <c:pt idx="34691">
                  <c:v>2.4643137254901957</c:v>
                </c:pt>
                <c:pt idx="34692">
                  <c:v>2.4643137254901957</c:v>
                </c:pt>
                <c:pt idx="34693">
                  <c:v>2.4643137254901957</c:v>
                </c:pt>
                <c:pt idx="34694">
                  <c:v>2.4643137254901957</c:v>
                </c:pt>
                <c:pt idx="34695">
                  <c:v>2.4643137254901957</c:v>
                </c:pt>
                <c:pt idx="34696">
                  <c:v>2.4643137254901957</c:v>
                </c:pt>
                <c:pt idx="34697">
                  <c:v>2.4643137254901957</c:v>
                </c:pt>
                <c:pt idx="34698">
                  <c:v>2.4643137254901957</c:v>
                </c:pt>
                <c:pt idx="34699">
                  <c:v>2.4643137254901957</c:v>
                </c:pt>
                <c:pt idx="34700">
                  <c:v>2.4643137254901957</c:v>
                </c:pt>
                <c:pt idx="34701">
                  <c:v>2.4643137254901957</c:v>
                </c:pt>
                <c:pt idx="34702">
                  <c:v>2.4643137254901957</c:v>
                </c:pt>
                <c:pt idx="34703">
                  <c:v>2.4643137254901957</c:v>
                </c:pt>
                <c:pt idx="34704">
                  <c:v>2.4643137254901957</c:v>
                </c:pt>
                <c:pt idx="34705">
                  <c:v>2.4643137254901957</c:v>
                </c:pt>
                <c:pt idx="34706">
                  <c:v>2.4643137254901957</c:v>
                </c:pt>
                <c:pt idx="34707">
                  <c:v>2.4643137254901957</c:v>
                </c:pt>
                <c:pt idx="34708">
                  <c:v>2.4643137254901957</c:v>
                </c:pt>
                <c:pt idx="34709">
                  <c:v>2.4643137254901957</c:v>
                </c:pt>
                <c:pt idx="34710">
                  <c:v>2.4643137254901957</c:v>
                </c:pt>
                <c:pt idx="34711">
                  <c:v>2.4643137254901957</c:v>
                </c:pt>
                <c:pt idx="34712">
                  <c:v>2.4643137254901957</c:v>
                </c:pt>
                <c:pt idx="34713">
                  <c:v>2.4643137254901957</c:v>
                </c:pt>
                <c:pt idx="34714">
                  <c:v>2.4643137254901957</c:v>
                </c:pt>
                <c:pt idx="34715">
                  <c:v>2.4643137254901957</c:v>
                </c:pt>
                <c:pt idx="34716">
                  <c:v>2.4643137254901957</c:v>
                </c:pt>
                <c:pt idx="34717">
                  <c:v>2.4643137254901957</c:v>
                </c:pt>
                <c:pt idx="34718">
                  <c:v>2.4643137254901957</c:v>
                </c:pt>
                <c:pt idx="34719">
                  <c:v>2.4643137254901957</c:v>
                </c:pt>
                <c:pt idx="34720">
                  <c:v>2.4643137254901957</c:v>
                </c:pt>
                <c:pt idx="34721">
                  <c:v>2.4643137254901957</c:v>
                </c:pt>
                <c:pt idx="34722">
                  <c:v>2.4643137254901957</c:v>
                </c:pt>
                <c:pt idx="34723">
                  <c:v>2.4643137254901957</c:v>
                </c:pt>
                <c:pt idx="34724">
                  <c:v>2.4643137254901957</c:v>
                </c:pt>
                <c:pt idx="34725">
                  <c:v>2.4643137254901957</c:v>
                </c:pt>
                <c:pt idx="34726">
                  <c:v>2.4643137254901957</c:v>
                </c:pt>
                <c:pt idx="34727">
                  <c:v>2.4643137254901957</c:v>
                </c:pt>
                <c:pt idx="34728">
                  <c:v>2.4643137254901957</c:v>
                </c:pt>
                <c:pt idx="34729">
                  <c:v>2.4643137254901957</c:v>
                </c:pt>
                <c:pt idx="34730">
                  <c:v>2.4643137254901957</c:v>
                </c:pt>
                <c:pt idx="34731">
                  <c:v>2.4643137254901957</c:v>
                </c:pt>
                <c:pt idx="34732">
                  <c:v>2.4643137254901957</c:v>
                </c:pt>
                <c:pt idx="34733">
                  <c:v>2.4643137254901957</c:v>
                </c:pt>
                <c:pt idx="34734">
                  <c:v>2.4643137254901957</c:v>
                </c:pt>
                <c:pt idx="34735">
                  <c:v>2.4643137254901957</c:v>
                </c:pt>
                <c:pt idx="34736">
                  <c:v>2.4643137254901957</c:v>
                </c:pt>
                <c:pt idx="34737">
                  <c:v>2.4643137254901957</c:v>
                </c:pt>
                <c:pt idx="34738">
                  <c:v>2.4643137254901957</c:v>
                </c:pt>
                <c:pt idx="34739">
                  <c:v>2.4643137254901957</c:v>
                </c:pt>
                <c:pt idx="34740">
                  <c:v>2.4643137254901957</c:v>
                </c:pt>
                <c:pt idx="34741">
                  <c:v>2.4643137254901957</c:v>
                </c:pt>
                <c:pt idx="34742">
                  <c:v>2.4643137254901957</c:v>
                </c:pt>
                <c:pt idx="34743">
                  <c:v>2.4643137254901957</c:v>
                </c:pt>
                <c:pt idx="34744">
                  <c:v>2.4643137254901957</c:v>
                </c:pt>
                <c:pt idx="34745">
                  <c:v>2.4643137254901957</c:v>
                </c:pt>
                <c:pt idx="34746">
                  <c:v>2.4643137254901957</c:v>
                </c:pt>
                <c:pt idx="34747">
                  <c:v>2.4643137254901957</c:v>
                </c:pt>
                <c:pt idx="34748">
                  <c:v>2.4643137254901957</c:v>
                </c:pt>
                <c:pt idx="34749">
                  <c:v>2.4643137254901957</c:v>
                </c:pt>
                <c:pt idx="34750">
                  <c:v>2.4643137254901957</c:v>
                </c:pt>
                <c:pt idx="34751">
                  <c:v>2.4643137254901957</c:v>
                </c:pt>
                <c:pt idx="34752">
                  <c:v>2.4643137254901957</c:v>
                </c:pt>
                <c:pt idx="34753">
                  <c:v>2.4643137254901957</c:v>
                </c:pt>
                <c:pt idx="34754">
                  <c:v>2.4643137254901957</c:v>
                </c:pt>
                <c:pt idx="34755">
                  <c:v>2.4643137254901957</c:v>
                </c:pt>
                <c:pt idx="34756">
                  <c:v>2.4643137254901957</c:v>
                </c:pt>
                <c:pt idx="34757">
                  <c:v>2.4643137254901957</c:v>
                </c:pt>
                <c:pt idx="34758">
                  <c:v>2.4643137254901957</c:v>
                </c:pt>
                <c:pt idx="34759">
                  <c:v>2.4643137254901957</c:v>
                </c:pt>
                <c:pt idx="34760">
                  <c:v>2.4643137254901957</c:v>
                </c:pt>
                <c:pt idx="34761">
                  <c:v>2.4643137254901957</c:v>
                </c:pt>
                <c:pt idx="34762">
                  <c:v>2.4643137254901957</c:v>
                </c:pt>
                <c:pt idx="34763">
                  <c:v>2.4643137254901957</c:v>
                </c:pt>
                <c:pt idx="34764">
                  <c:v>2.4643137254901957</c:v>
                </c:pt>
                <c:pt idx="34765">
                  <c:v>2.4643137254901957</c:v>
                </c:pt>
                <c:pt idx="34766">
                  <c:v>2.4643137254901957</c:v>
                </c:pt>
                <c:pt idx="34767">
                  <c:v>2.4643137254901957</c:v>
                </c:pt>
                <c:pt idx="34768">
                  <c:v>2.4643137254901957</c:v>
                </c:pt>
                <c:pt idx="34769">
                  <c:v>2.4643137254901957</c:v>
                </c:pt>
                <c:pt idx="34770">
                  <c:v>2.4643137254901957</c:v>
                </c:pt>
                <c:pt idx="34771">
                  <c:v>2.4643137254901957</c:v>
                </c:pt>
                <c:pt idx="34772">
                  <c:v>2.4643137254901957</c:v>
                </c:pt>
                <c:pt idx="34773">
                  <c:v>2.4643137254901957</c:v>
                </c:pt>
                <c:pt idx="34774">
                  <c:v>2.4643137254901957</c:v>
                </c:pt>
                <c:pt idx="34775">
                  <c:v>2.4643137254901957</c:v>
                </c:pt>
                <c:pt idx="34776">
                  <c:v>2.4643137254901957</c:v>
                </c:pt>
                <c:pt idx="34777">
                  <c:v>2.4643137254901957</c:v>
                </c:pt>
                <c:pt idx="34778">
                  <c:v>2.4643137254901957</c:v>
                </c:pt>
                <c:pt idx="34779">
                  <c:v>2.4643137254901957</c:v>
                </c:pt>
                <c:pt idx="34780">
                  <c:v>2.4643137254901957</c:v>
                </c:pt>
                <c:pt idx="34781">
                  <c:v>2.4643137254901957</c:v>
                </c:pt>
                <c:pt idx="34782">
                  <c:v>2.4643137254901957</c:v>
                </c:pt>
                <c:pt idx="34783">
                  <c:v>2.4643137254901957</c:v>
                </c:pt>
                <c:pt idx="34784">
                  <c:v>2.4643137254901957</c:v>
                </c:pt>
                <c:pt idx="34785">
                  <c:v>2.4643137254901957</c:v>
                </c:pt>
                <c:pt idx="34786">
                  <c:v>2.4643137254901957</c:v>
                </c:pt>
                <c:pt idx="34787">
                  <c:v>2.4643137254901957</c:v>
                </c:pt>
                <c:pt idx="34788">
                  <c:v>2.4643137254901957</c:v>
                </c:pt>
                <c:pt idx="34789">
                  <c:v>2.4643137254901957</c:v>
                </c:pt>
                <c:pt idx="34790">
                  <c:v>2.4643137254901957</c:v>
                </c:pt>
                <c:pt idx="34791">
                  <c:v>2.4643137254901957</c:v>
                </c:pt>
                <c:pt idx="34792">
                  <c:v>2.4643137254901957</c:v>
                </c:pt>
                <c:pt idx="34793">
                  <c:v>2.4643137254901957</c:v>
                </c:pt>
                <c:pt idx="34794">
                  <c:v>2.4643137254901957</c:v>
                </c:pt>
                <c:pt idx="34795">
                  <c:v>2.4643137254901957</c:v>
                </c:pt>
                <c:pt idx="34796">
                  <c:v>2.4643137254901957</c:v>
                </c:pt>
                <c:pt idx="34797">
                  <c:v>2.4643137254901957</c:v>
                </c:pt>
                <c:pt idx="34798">
                  <c:v>2.4643137254901957</c:v>
                </c:pt>
                <c:pt idx="34799">
                  <c:v>2.4643137254901957</c:v>
                </c:pt>
                <c:pt idx="34800">
                  <c:v>2.4643137254901957</c:v>
                </c:pt>
                <c:pt idx="34801">
                  <c:v>2.4643137254901957</c:v>
                </c:pt>
                <c:pt idx="34802">
                  <c:v>2.4643137254901957</c:v>
                </c:pt>
                <c:pt idx="34803">
                  <c:v>2.4643137254901957</c:v>
                </c:pt>
                <c:pt idx="34804">
                  <c:v>2.4643137254901957</c:v>
                </c:pt>
                <c:pt idx="34805">
                  <c:v>2.4643137254901957</c:v>
                </c:pt>
                <c:pt idx="34806">
                  <c:v>2.4643137254901957</c:v>
                </c:pt>
                <c:pt idx="34807">
                  <c:v>2.4643137254901957</c:v>
                </c:pt>
                <c:pt idx="34808">
                  <c:v>2.4643137254901957</c:v>
                </c:pt>
                <c:pt idx="34809">
                  <c:v>2.4643137254901957</c:v>
                </c:pt>
                <c:pt idx="34810">
                  <c:v>2.4643137254901957</c:v>
                </c:pt>
                <c:pt idx="34811">
                  <c:v>2.4643137254901957</c:v>
                </c:pt>
                <c:pt idx="34812">
                  <c:v>2.4643137254901957</c:v>
                </c:pt>
                <c:pt idx="34813">
                  <c:v>2.4643137254901957</c:v>
                </c:pt>
                <c:pt idx="34814">
                  <c:v>2.4643137254901957</c:v>
                </c:pt>
                <c:pt idx="34815">
                  <c:v>2.4643137254901957</c:v>
                </c:pt>
                <c:pt idx="34816">
                  <c:v>2.4643137254901957</c:v>
                </c:pt>
                <c:pt idx="34817">
                  <c:v>2.4643137254901957</c:v>
                </c:pt>
                <c:pt idx="34818">
                  <c:v>2.4643137254901957</c:v>
                </c:pt>
                <c:pt idx="34819">
                  <c:v>2.4643137254901957</c:v>
                </c:pt>
                <c:pt idx="34820">
                  <c:v>2.4643137254901957</c:v>
                </c:pt>
                <c:pt idx="34821">
                  <c:v>2.4643137254901957</c:v>
                </c:pt>
                <c:pt idx="34822">
                  <c:v>2.4643137254901957</c:v>
                </c:pt>
                <c:pt idx="34823">
                  <c:v>2.4643137254901957</c:v>
                </c:pt>
                <c:pt idx="34824">
                  <c:v>2.4643137254901957</c:v>
                </c:pt>
                <c:pt idx="34825">
                  <c:v>2.4643137254901957</c:v>
                </c:pt>
                <c:pt idx="34826">
                  <c:v>2.4643137254901957</c:v>
                </c:pt>
                <c:pt idx="34827">
                  <c:v>2.4643137254901957</c:v>
                </c:pt>
                <c:pt idx="34828">
                  <c:v>2.4643137254901957</c:v>
                </c:pt>
                <c:pt idx="34829">
                  <c:v>2.4643137254901957</c:v>
                </c:pt>
                <c:pt idx="34830">
                  <c:v>2.4643137254901957</c:v>
                </c:pt>
                <c:pt idx="34831">
                  <c:v>2.4643137254901957</c:v>
                </c:pt>
                <c:pt idx="34832">
                  <c:v>2.4643137254901957</c:v>
                </c:pt>
                <c:pt idx="34833">
                  <c:v>2.4643137254901957</c:v>
                </c:pt>
                <c:pt idx="34834">
                  <c:v>2.4643137254901957</c:v>
                </c:pt>
                <c:pt idx="34835">
                  <c:v>2.4643137254901957</c:v>
                </c:pt>
                <c:pt idx="34836">
                  <c:v>2.4643137254901957</c:v>
                </c:pt>
                <c:pt idx="34837">
                  <c:v>2.4643137254901957</c:v>
                </c:pt>
                <c:pt idx="34838">
                  <c:v>2.4643137254901957</c:v>
                </c:pt>
                <c:pt idx="34839">
                  <c:v>2.4643137254901957</c:v>
                </c:pt>
                <c:pt idx="34840">
                  <c:v>2.4643137254901957</c:v>
                </c:pt>
                <c:pt idx="34841">
                  <c:v>2.4643137254901957</c:v>
                </c:pt>
                <c:pt idx="34842">
                  <c:v>2.4643137254901957</c:v>
                </c:pt>
                <c:pt idx="34843">
                  <c:v>2.4643137254901957</c:v>
                </c:pt>
                <c:pt idx="34844">
                  <c:v>2.4643137254901957</c:v>
                </c:pt>
                <c:pt idx="34845">
                  <c:v>2.4643137254901957</c:v>
                </c:pt>
                <c:pt idx="34846">
                  <c:v>2.4643137254901957</c:v>
                </c:pt>
                <c:pt idx="34847">
                  <c:v>2.4643137254901957</c:v>
                </c:pt>
                <c:pt idx="34848">
                  <c:v>2.4643137254901957</c:v>
                </c:pt>
                <c:pt idx="34849">
                  <c:v>2.4643137254901957</c:v>
                </c:pt>
                <c:pt idx="34850">
                  <c:v>2.4643137254901957</c:v>
                </c:pt>
                <c:pt idx="34851">
                  <c:v>2.4643137254901957</c:v>
                </c:pt>
                <c:pt idx="34852">
                  <c:v>2.4643137254901957</c:v>
                </c:pt>
                <c:pt idx="34853">
                  <c:v>2.4643137254901957</c:v>
                </c:pt>
                <c:pt idx="34854">
                  <c:v>2.4643137254901957</c:v>
                </c:pt>
                <c:pt idx="34855">
                  <c:v>2.4643137254901957</c:v>
                </c:pt>
                <c:pt idx="34856">
                  <c:v>2.4643137254901957</c:v>
                </c:pt>
                <c:pt idx="34857">
                  <c:v>2.4643137254901957</c:v>
                </c:pt>
                <c:pt idx="34858">
                  <c:v>2.4643137254901957</c:v>
                </c:pt>
                <c:pt idx="34859">
                  <c:v>2.4643137254901957</c:v>
                </c:pt>
                <c:pt idx="34860">
                  <c:v>2.4643137254901957</c:v>
                </c:pt>
                <c:pt idx="34861">
                  <c:v>2.4643137254901957</c:v>
                </c:pt>
                <c:pt idx="34862">
                  <c:v>2.4643137254901957</c:v>
                </c:pt>
                <c:pt idx="34863">
                  <c:v>2.4643137254901957</c:v>
                </c:pt>
                <c:pt idx="34864">
                  <c:v>2.4643137254901957</c:v>
                </c:pt>
                <c:pt idx="34865">
                  <c:v>2.4643137254901957</c:v>
                </c:pt>
                <c:pt idx="34866">
                  <c:v>2.4643137254901957</c:v>
                </c:pt>
                <c:pt idx="34867">
                  <c:v>2.4643137254901957</c:v>
                </c:pt>
                <c:pt idx="34868">
                  <c:v>2.4643137254901957</c:v>
                </c:pt>
                <c:pt idx="34869">
                  <c:v>2.4643137254901957</c:v>
                </c:pt>
                <c:pt idx="34870">
                  <c:v>2.4643137254901957</c:v>
                </c:pt>
                <c:pt idx="34871">
                  <c:v>2.4643137254901957</c:v>
                </c:pt>
                <c:pt idx="34872">
                  <c:v>2.4643137254901957</c:v>
                </c:pt>
                <c:pt idx="34873">
                  <c:v>2.4643137254901957</c:v>
                </c:pt>
                <c:pt idx="34874">
                  <c:v>2.4643137254901957</c:v>
                </c:pt>
                <c:pt idx="34875">
                  <c:v>2.4643137254901957</c:v>
                </c:pt>
                <c:pt idx="34876">
                  <c:v>2.4643137254901957</c:v>
                </c:pt>
                <c:pt idx="34877">
                  <c:v>2.4643137254901957</c:v>
                </c:pt>
                <c:pt idx="34878">
                  <c:v>2.4643137254901957</c:v>
                </c:pt>
                <c:pt idx="34879">
                  <c:v>2.4643137254901957</c:v>
                </c:pt>
                <c:pt idx="34880">
                  <c:v>2.4643137254901957</c:v>
                </c:pt>
                <c:pt idx="34881">
                  <c:v>2.4643137254901957</c:v>
                </c:pt>
                <c:pt idx="34882">
                  <c:v>2.4643137254901957</c:v>
                </c:pt>
                <c:pt idx="34883">
                  <c:v>2.4643137254901957</c:v>
                </c:pt>
                <c:pt idx="34884">
                  <c:v>2.4643137254901957</c:v>
                </c:pt>
                <c:pt idx="34885">
                  <c:v>2.4643137254901957</c:v>
                </c:pt>
                <c:pt idx="34886">
                  <c:v>2.4643137254901957</c:v>
                </c:pt>
                <c:pt idx="34887">
                  <c:v>2.4643137254901957</c:v>
                </c:pt>
                <c:pt idx="34888">
                  <c:v>2.4643137254901957</c:v>
                </c:pt>
                <c:pt idx="34889">
                  <c:v>2.4643137254901957</c:v>
                </c:pt>
                <c:pt idx="34890">
                  <c:v>2.4643137254901957</c:v>
                </c:pt>
                <c:pt idx="34891">
                  <c:v>2.4643137254901957</c:v>
                </c:pt>
                <c:pt idx="34892">
                  <c:v>2.4643137254901957</c:v>
                </c:pt>
                <c:pt idx="34893">
                  <c:v>2.4643137254901957</c:v>
                </c:pt>
                <c:pt idx="34894">
                  <c:v>2.4643137254901957</c:v>
                </c:pt>
                <c:pt idx="34895">
                  <c:v>2.4643137254901957</c:v>
                </c:pt>
                <c:pt idx="34896">
                  <c:v>2.4643137254901957</c:v>
                </c:pt>
                <c:pt idx="34897">
                  <c:v>2.4643137254901957</c:v>
                </c:pt>
                <c:pt idx="34898">
                  <c:v>2.4643137254901957</c:v>
                </c:pt>
                <c:pt idx="34899">
                  <c:v>2.4643137254901957</c:v>
                </c:pt>
                <c:pt idx="34900">
                  <c:v>2.4643137254901957</c:v>
                </c:pt>
                <c:pt idx="34901">
                  <c:v>2.4643137254901957</c:v>
                </c:pt>
                <c:pt idx="34902">
                  <c:v>2.4643137254901957</c:v>
                </c:pt>
                <c:pt idx="34903">
                  <c:v>2.4643137254901957</c:v>
                </c:pt>
                <c:pt idx="34904">
                  <c:v>2.4643137254901957</c:v>
                </c:pt>
                <c:pt idx="34905">
                  <c:v>2.4643137254901957</c:v>
                </c:pt>
                <c:pt idx="34906">
                  <c:v>2.4643137254901957</c:v>
                </c:pt>
                <c:pt idx="34907">
                  <c:v>2.4643137254901957</c:v>
                </c:pt>
                <c:pt idx="34908">
                  <c:v>2.4643137254901957</c:v>
                </c:pt>
                <c:pt idx="34909">
                  <c:v>2.4643137254901957</c:v>
                </c:pt>
                <c:pt idx="34910">
                  <c:v>2.4643137254901957</c:v>
                </c:pt>
                <c:pt idx="34911">
                  <c:v>2.4643137254901957</c:v>
                </c:pt>
                <c:pt idx="34912">
                  <c:v>2.4643137254901957</c:v>
                </c:pt>
                <c:pt idx="34913">
                  <c:v>2.4643137254901957</c:v>
                </c:pt>
                <c:pt idx="34914">
                  <c:v>2.4643137254901957</c:v>
                </c:pt>
                <c:pt idx="34915">
                  <c:v>2.4643137254901957</c:v>
                </c:pt>
                <c:pt idx="34916">
                  <c:v>2.4643137254901957</c:v>
                </c:pt>
                <c:pt idx="34917">
                  <c:v>2.4643137254901957</c:v>
                </c:pt>
                <c:pt idx="34918">
                  <c:v>2.4643137254901957</c:v>
                </c:pt>
                <c:pt idx="34919">
                  <c:v>2.4643137254901957</c:v>
                </c:pt>
                <c:pt idx="34920">
                  <c:v>2.4643137254901957</c:v>
                </c:pt>
                <c:pt idx="34921">
                  <c:v>2.4643137254901957</c:v>
                </c:pt>
                <c:pt idx="34922">
                  <c:v>2.4643137254901957</c:v>
                </c:pt>
                <c:pt idx="34923">
                  <c:v>2.4643137254901957</c:v>
                </c:pt>
                <c:pt idx="34924">
                  <c:v>2.4643137254901957</c:v>
                </c:pt>
                <c:pt idx="34925">
                  <c:v>2.4643137254901957</c:v>
                </c:pt>
                <c:pt idx="34926">
                  <c:v>2.4643137254901957</c:v>
                </c:pt>
                <c:pt idx="34927">
                  <c:v>2.4643137254901957</c:v>
                </c:pt>
                <c:pt idx="34928">
                  <c:v>2.4643137254901957</c:v>
                </c:pt>
                <c:pt idx="34929">
                  <c:v>2.4643137254901957</c:v>
                </c:pt>
                <c:pt idx="34930">
                  <c:v>2.4643137254901957</c:v>
                </c:pt>
                <c:pt idx="34931">
                  <c:v>2.4643137254901957</c:v>
                </c:pt>
                <c:pt idx="34932">
                  <c:v>2.4643137254901957</c:v>
                </c:pt>
                <c:pt idx="34933">
                  <c:v>2.4643137254901957</c:v>
                </c:pt>
                <c:pt idx="34934">
                  <c:v>2.4643137254901957</c:v>
                </c:pt>
                <c:pt idx="34935">
                  <c:v>2.4643137254901957</c:v>
                </c:pt>
                <c:pt idx="34936">
                  <c:v>2.4643137254901957</c:v>
                </c:pt>
                <c:pt idx="34937">
                  <c:v>2.4643137254901957</c:v>
                </c:pt>
                <c:pt idx="34938">
                  <c:v>2.4643137254901957</c:v>
                </c:pt>
                <c:pt idx="34939">
                  <c:v>2.4643137254901957</c:v>
                </c:pt>
                <c:pt idx="34940">
                  <c:v>2.4643137254901957</c:v>
                </c:pt>
                <c:pt idx="34941">
                  <c:v>2.4643137254901957</c:v>
                </c:pt>
                <c:pt idx="34942">
                  <c:v>2.4643137254901957</c:v>
                </c:pt>
                <c:pt idx="34943">
                  <c:v>2.4643137254901957</c:v>
                </c:pt>
                <c:pt idx="34944">
                  <c:v>2.4643137254901957</c:v>
                </c:pt>
                <c:pt idx="34945">
                  <c:v>2.4643137254901957</c:v>
                </c:pt>
                <c:pt idx="34946">
                  <c:v>2.4643137254901957</c:v>
                </c:pt>
                <c:pt idx="34947">
                  <c:v>2.4643137254901957</c:v>
                </c:pt>
                <c:pt idx="34948">
                  <c:v>2.4643137254901957</c:v>
                </c:pt>
                <c:pt idx="34949">
                  <c:v>2.4643137254901957</c:v>
                </c:pt>
                <c:pt idx="34950">
                  <c:v>2.4643137254901957</c:v>
                </c:pt>
                <c:pt idx="34951">
                  <c:v>2.4643137254901957</c:v>
                </c:pt>
                <c:pt idx="34952">
                  <c:v>2.4643137254901957</c:v>
                </c:pt>
                <c:pt idx="34953">
                  <c:v>2.4643137254901957</c:v>
                </c:pt>
                <c:pt idx="34954">
                  <c:v>2.4643137254901957</c:v>
                </c:pt>
                <c:pt idx="34955">
                  <c:v>2.4643137254901957</c:v>
                </c:pt>
                <c:pt idx="34956">
                  <c:v>2.4643137254901957</c:v>
                </c:pt>
                <c:pt idx="34957">
                  <c:v>2.4643137254901957</c:v>
                </c:pt>
                <c:pt idx="34958">
                  <c:v>2.4643137254901957</c:v>
                </c:pt>
                <c:pt idx="34959">
                  <c:v>2.4643137254901957</c:v>
                </c:pt>
                <c:pt idx="34960">
                  <c:v>2.4643137254901957</c:v>
                </c:pt>
                <c:pt idx="34961">
                  <c:v>2.4643137254901957</c:v>
                </c:pt>
                <c:pt idx="34962">
                  <c:v>2.4643137254901957</c:v>
                </c:pt>
                <c:pt idx="34963">
                  <c:v>2.4643137254901957</c:v>
                </c:pt>
                <c:pt idx="34964">
                  <c:v>2.4643137254901957</c:v>
                </c:pt>
                <c:pt idx="34965">
                  <c:v>2.4643137254901957</c:v>
                </c:pt>
                <c:pt idx="34966">
                  <c:v>2.4643137254901957</c:v>
                </c:pt>
                <c:pt idx="34967">
                  <c:v>2.4643137254901957</c:v>
                </c:pt>
                <c:pt idx="34968">
                  <c:v>2.4643137254901957</c:v>
                </c:pt>
                <c:pt idx="34969">
                  <c:v>2.4643137254901957</c:v>
                </c:pt>
                <c:pt idx="34970">
                  <c:v>2.4643137254901957</c:v>
                </c:pt>
                <c:pt idx="34971">
                  <c:v>2.4643137254901957</c:v>
                </c:pt>
                <c:pt idx="34972">
                  <c:v>2.4643137254901957</c:v>
                </c:pt>
                <c:pt idx="34973">
                  <c:v>2.4643137254901957</c:v>
                </c:pt>
                <c:pt idx="34974">
                  <c:v>2.4643137254901957</c:v>
                </c:pt>
                <c:pt idx="34975">
                  <c:v>2.4643137254901957</c:v>
                </c:pt>
                <c:pt idx="34976">
                  <c:v>2.4643137254901957</c:v>
                </c:pt>
                <c:pt idx="34977">
                  <c:v>2.4643137254901957</c:v>
                </c:pt>
                <c:pt idx="34978">
                  <c:v>2.4643137254901957</c:v>
                </c:pt>
                <c:pt idx="34979">
                  <c:v>2.4643137254901957</c:v>
                </c:pt>
                <c:pt idx="34980">
                  <c:v>2.4643137254901957</c:v>
                </c:pt>
                <c:pt idx="34981">
                  <c:v>2.4643137254901957</c:v>
                </c:pt>
                <c:pt idx="34982">
                  <c:v>2.4643137254901957</c:v>
                </c:pt>
                <c:pt idx="34983">
                  <c:v>2.4643137254901957</c:v>
                </c:pt>
                <c:pt idx="34984">
                  <c:v>2.4643137254901957</c:v>
                </c:pt>
                <c:pt idx="34985">
                  <c:v>2.4643137254901957</c:v>
                </c:pt>
                <c:pt idx="34986">
                  <c:v>2.4643137254901957</c:v>
                </c:pt>
                <c:pt idx="34987">
                  <c:v>2.4643137254901957</c:v>
                </c:pt>
                <c:pt idx="34988">
                  <c:v>2.4643137254901957</c:v>
                </c:pt>
                <c:pt idx="34989">
                  <c:v>2.4643137254901957</c:v>
                </c:pt>
                <c:pt idx="34990">
                  <c:v>2.4643137254901957</c:v>
                </c:pt>
                <c:pt idx="34991">
                  <c:v>2.4643137254901957</c:v>
                </c:pt>
                <c:pt idx="34992">
                  <c:v>2.4643137254901957</c:v>
                </c:pt>
                <c:pt idx="34993">
                  <c:v>2.4643137254901957</c:v>
                </c:pt>
                <c:pt idx="34994">
                  <c:v>2.4643137254901957</c:v>
                </c:pt>
                <c:pt idx="34995">
                  <c:v>2.4643137254901957</c:v>
                </c:pt>
                <c:pt idx="34996">
                  <c:v>2.4643137254901957</c:v>
                </c:pt>
                <c:pt idx="34997">
                  <c:v>2.4643137254901957</c:v>
                </c:pt>
                <c:pt idx="34998">
                  <c:v>2.4643137254901957</c:v>
                </c:pt>
                <c:pt idx="34999">
                  <c:v>2.4643137254901957</c:v>
                </c:pt>
                <c:pt idx="35000">
                  <c:v>2.4643137254901957</c:v>
                </c:pt>
                <c:pt idx="35001">
                  <c:v>2.4643137254901957</c:v>
                </c:pt>
                <c:pt idx="35002">
                  <c:v>2.4643137254901957</c:v>
                </c:pt>
                <c:pt idx="35003">
                  <c:v>2.4643137254901957</c:v>
                </c:pt>
                <c:pt idx="35004">
                  <c:v>2.4643137254901957</c:v>
                </c:pt>
                <c:pt idx="35005">
                  <c:v>2.4643137254901957</c:v>
                </c:pt>
                <c:pt idx="35006">
                  <c:v>2.4643137254901957</c:v>
                </c:pt>
                <c:pt idx="35007">
                  <c:v>2.4643137254901957</c:v>
                </c:pt>
                <c:pt idx="35008">
                  <c:v>2.4643137254901957</c:v>
                </c:pt>
                <c:pt idx="35009">
                  <c:v>2.4643137254901957</c:v>
                </c:pt>
                <c:pt idx="35010">
                  <c:v>2.4643137254901957</c:v>
                </c:pt>
                <c:pt idx="35011">
                  <c:v>2.4643137254901957</c:v>
                </c:pt>
                <c:pt idx="35012">
                  <c:v>2.4643137254901957</c:v>
                </c:pt>
                <c:pt idx="35013">
                  <c:v>2.4643137254901957</c:v>
                </c:pt>
                <c:pt idx="35014">
                  <c:v>2.4643137254901957</c:v>
                </c:pt>
                <c:pt idx="35015">
                  <c:v>2.4643137254901957</c:v>
                </c:pt>
                <c:pt idx="35016">
                  <c:v>2.4643137254901957</c:v>
                </c:pt>
                <c:pt idx="35017">
                  <c:v>2.4643137254901957</c:v>
                </c:pt>
                <c:pt idx="35018">
                  <c:v>2.4643137254901957</c:v>
                </c:pt>
                <c:pt idx="35019">
                  <c:v>2.4643137254901957</c:v>
                </c:pt>
                <c:pt idx="35020">
                  <c:v>2.4643137254901957</c:v>
                </c:pt>
                <c:pt idx="35021">
                  <c:v>2.4643137254901957</c:v>
                </c:pt>
                <c:pt idx="35022">
                  <c:v>2.4643137254901957</c:v>
                </c:pt>
                <c:pt idx="35023">
                  <c:v>2.4643137254901957</c:v>
                </c:pt>
                <c:pt idx="35024">
                  <c:v>2.4643137254901957</c:v>
                </c:pt>
                <c:pt idx="35025">
                  <c:v>2.4643137254901957</c:v>
                </c:pt>
                <c:pt idx="35026">
                  <c:v>2.4643137254901957</c:v>
                </c:pt>
                <c:pt idx="35027">
                  <c:v>2.4643137254901957</c:v>
                </c:pt>
                <c:pt idx="35028">
                  <c:v>2.4643137254901957</c:v>
                </c:pt>
                <c:pt idx="35029">
                  <c:v>2.4643137254901957</c:v>
                </c:pt>
                <c:pt idx="35030">
                  <c:v>2.4643137254901957</c:v>
                </c:pt>
                <c:pt idx="35031">
                  <c:v>2.4643137254901957</c:v>
                </c:pt>
                <c:pt idx="35032">
                  <c:v>2.4643137254901957</c:v>
                </c:pt>
                <c:pt idx="35033">
                  <c:v>2.4643137254901957</c:v>
                </c:pt>
                <c:pt idx="35034">
                  <c:v>2.4643137254901957</c:v>
                </c:pt>
                <c:pt idx="35035">
                  <c:v>2.4643137254901957</c:v>
                </c:pt>
                <c:pt idx="35036">
                  <c:v>2.4643137254901957</c:v>
                </c:pt>
                <c:pt idx="35037">
                  <c:v>2.4643137254901957</c:v>
                </c:pt>
                <c:pt idx="35038">
                  <c:v>2.4643137254901957</c:v>
                </c:pt>
                <c:pt idx="35039">
                  <c:v>2.4643137254901957</c:v>
                </c:pt>
                <c:pt idx="35040">
                  <c:v>2.4643137254901957</c:v>
                </c:pt>
                <c:pt idx="35041">
                  <c:v>2.4643137254901957</c:v>
                </c:pt>
                <c:pt idx="35042">
                  <c:v>2.4643137254901957</c:v>
                </c:pt>
                <c:pt idx="35043">
                  <c:v>2.4643137254901957</c:v>
                </c:pt>
                <c:pt idx="35044">
                  <c:v>2.4643137254901957</c:v>
                </c:pt>
                <c:pt idx="35045">
                  <c:v>2.4643137254901957</c:v>
                </c:pt>
                <c:pt idx="35046">
                  <c:v>2.4643137254901957</c:v>
                </c:pt>
                <c:pt idx="35047">
                  <c:v>2.4643137254901957</c:v>
                </c:pt>
                <c:pt idx="35048">
                  <c:v>2.4643137254901957</c:v>
                </c:pt>
                <c:pt idx="35049">
                  <c:v>2.4643137254901957</c:v>
                </c:pt>
                <c:pt idx="35050">
                  <c:v>2.4643137254901957</c:v>
                </c:pt>
                <c:pt idx="35051">
                  <c:v>2.4643137254901957</c:v>
                </c:pt>
                <c:pt idx="35052">
                  <c:v>2.4643137254901957</c:v>
                </c:pt>
                <c:pt idx="35053">
                  <c:v>2.4643137254901957</c:v>
                </c:pt>
                <c:pt idx="35054">
                  <c:v>2.4643137254901957</c:v>
                </c:pt>
                <c:pt idx="35055">
                  <c:v>2.4643137254901957</c:v>
                </c:pt>
                <c:pt idx="35056">
                  <c:v>2.4643137254901957</c:v>
                </c:pt>
                <c:pt idx="35057">
                  <c:v>2.4643137254901957</c:v>
                </c:pt>
                <c:pt idx="35058">
                  <c:v>2.4643137254901957</c:v>
                </c:pt>
                <c:pt idx="35059">
                  <c:v>2.4643137254901957</c:v>
                </c:pt>
                <c:pt idx="35060">
                  <c:v>2.4643137254901957</c:v>
                </c:pt>
                <c:pt idx="35061">
                  <c:v>2.4643137254901957</c:v>
                </c:pt>
                <c:pt idx="35062">
                  <c:v>2.4643137254901957</c:v>
                </c:pt>
                <c:pt idx="35063">
                  <c:v>2.4643137254901957</c:v>
                </c:pt>
                <c:pt idx="35064">
                  <c:v>2.4643137254901957</c:v>
                </c:pt>
                <c:pt idx="35065">
                  <c:v>2.4643137254901957</c:v>
                </c:pt>
                <c:pt idx="35066">
                  <c:v>2.4643137254901957</c:v>
                </c:pt>
                <c:pt idx="35067">
                  <c:v>2.4643137254901957</c:v>
                </c:pt>
                <c:pt idx="35068">
                  <c:v>2.4643137254901957</c:v>
                </c:pt>
                <c:pt idx="35069">
                  <c:v>2.4643137254901957</c:v>
                </c:pt>
                <c:pt idx="35070">
                  <c:v>2.4643137254901957</c:v>
                </c:pt>
                <c:pt idx="35071">
                  <c:v>2.4643137254901957</c:v>
                </c:pt>
                <c:pt idx="35072">
                  <c:v>2.4643137254901957</c:v>
                </c:pt>
                <c:pt idx="35073">
                  <c:v>2.4643137254901957</c:v>
                </c:pt>
                <c:pt idx="35074">
                  <c:v>2.4643137254901957</c:v>
                </c:pt>
                <c:pt idx="35075">
                  <c:v>2.4643137254901957</c:v>
                </c:pt>
                <c:pt idx="35076">
                  <c:v>2.4643137254901957</c:v>
                </c:pt>
                <c:pt idx="35077">
                  <c:v>2.4643137254901957</c:v>
                </c:pt>
                <c:pt idx="35078">
                  <c:v>2.4643137254901957</c:v>
                </c:pt>
                <c:pt idx="35079">
                  <c:v>2.4643137254901957</c:v>
                </c:pt>
                <c:pt idx="35080">
                  <c:v>2.4643137254901957</c:v>
                </c:pt>
                <c:pt idx="35081">
                  <c:v>2.4643137254901957</c:v>
                </c:pt>
                <c:pt idx="35082">
                  <c:v>2.4643137254901957</c:v>
                </c:pt>
                <c:pt idx="35083">
                  <c:v>2.4643137254901957</c:v>
                </c:pt>
                <c:pt idx="35084">
                  <c:v>2.4643137254901957</c:v>
                </c:pt>
                <c:pt idx="35085">
                  <c:v>2.4643137254901957</c:v>
                </c:pt>
                <c:pt idx="35086">
                  <c:v>2.4643137254901957</c:v>
                </c:pt>
                <c:pt idx="35087">
                  <c:v>2.4643137254901957</c:v>
                </c:pt>
                <c:pt idx="35088">
                  <c:v>2.4643137254901957</c:v>
                </c:pt>
                <c:pt idx="35089">
                  <c:v>2.4643137254901957</c:v>
                </c:pt>
                <c:pt idx="35090">
                  <c:v>2.4643137254901957</c:v>
                </c:pt>
                <c:pt idx="35091">
                  <c:v>2.4643137254901957</c:v>
                </c:pt>
                <c:pt idx="35092">
                  <c:v>2.4643137254901957</c:v>
                </c:pt>
                <c:pt idx="35093">
                  <c:v>2.4643137254901957</c:v>
                </c:pt>
                <c:pt idx="35094">
                  <c:v>2.4643137254901957</c:v>
                </c:pt>
                <c:pt idx="35095">
                  <c:v>2.4643137254901957</c:v>
                </c:pt>
                <c:pt idx="35096">
                  <c:v>2.4643137254901957</c:v>
                </c:pt>
                <c:pt idx="35097">
                  <c:v>2.4643137254901957</c:v>
                </c:pt>
                <c:pt idx="35098">
                  <c:v>2.4643137254901957</c:v>
                </c:pt>
                <c:pt idx="35099">
                  <c:v>2.4643137254901957</c:v>
                </c:pt>
                <c:pt idx="35100">
                  <c:v>2.4643137254901957</c:v>
                </c:pt>
                <c:pt idx="35101">
                  <c:v>2.4643137254901957</c:v>
                </c:pt>
                <c:pt idx="35102">
                  <c:v>2.4643137254901957</c:v>
                </c:pt>
                <c:pt idx="35103">
                  <c:v>2.4643137254901957</c:v>
                </c:pt>
                <c:pt idx="35104">
                  <c:v>2.4643137254901957</c:v>
                </c:pt>
                <c:pt idx="35105">
                  <c:v>2.4643137254901957</c:v>
                </c:pt>
                <c:pt idx="35106">
                  <c:v>2.4643137254901957</c:v>
                </c:pt>
                <c:pt idx="35107">
                  <c:v>2.4643137254901957</c:v>
                </c:pt>
                <c:pt idx="35108">
                  <c:v>2.4643137254901957</c:v>
                </c:pt>
                <c:pt idx="35109">
                  <c:v>2.4643137254901957</c:v>
                </c:pt>
                <c:pt idx="35110">
                  <c:v>2.4643137254901957</c:v>
                </c:pt>
                <c:pt idx="35111">
                  <c:v>2.4643137254901957</c:v>
                </c:pt>
                <c:pt idx="35112">
                  <c:v>2.4643137254901957</c:v>
                </c:pt>
                <c:pt idx="35113">
                  <c:v>2.4643137254901957</c:v>
                </c:pt>
                <c:pt idx="35114">
                  <c:v>2.4643137254901957</c:v>
                </c:pt>
                <c:pt idx="35115">
                  <c:v>2.4643137254901957</c:v>
                </c:pt>
                <c:pt idx="35116">
                  <c:v>2.4643137254901957</c:v>
                </c:pt>
                <c:pt idx="35117">
                  <c:v>2.4643137254901957</c:v>
                </c:pt>
                <c:pt idx="35118">
                  <c:v>2.4643137254901957</c:v>
                </c:pt>
                <c:pt idx="35119">
                  <c:v>2.4643137254901957</c:v>
                </c:pt>
                <c:pt idx="35120">
                  <c:v>2.4643137254901957</c:v>
                </c:pt>
                <c:pt idx="35121">
                  <c:v>2.4643137254901957</c:v>
                </c:pt>
                <c:pt idx="35122">
                  <c:v>2.4643137254901957</c:v>
                </c:pt>
                <c:pt idx="35123">
                  <c:v>2.4643137254901957</c:v>
                </c:pt>
                <c:pt idx="35124">
                  <c:v>2.4643137254901957</c:v>
                </c:pt>
                <c:pt idx="35125">
                  <c:v>2.4643137254901957</c:v>
                </c:pt>
                <c:pt idx="35126">
                  <c:v>2.4643137254901957</c:v>
                </c:pt>
                <c:pt idx="35127">
                  <c:v>2.4643137254901957</c:v>
                </c:pt>
                <c:pt idx="35128">
                  <c:v>2.4643137254901957</c:v>
                </c:pt>
                <c:pt idx="35129">
                  <c:v>2.4643137254901957</c:v>
                </c:pt>
                <c:pt idx="35130">
                  <c:v>2.4643137254901957</c:v>
                </c:pt>
                <c:pt idx="35131">
                  <c:v>2.4643137254901957</c:v>
                </c:pt>
                <c:pt idx="35132">
                  <c:v>2.4643137254901957</c:v>
                </c:pt>
                <c:pt idx="35133">
                  <c:v>2.4643137254901957</c:v>
                </c:pt>
                <c:pt idx="35134">
                  <c:v>2.4643137254901957</c:v>
                </c:pt>
                <c:pt idx="35135">
                  <c:v>2.4643137254901957</c:v>
                </c:pt>
                <c:pt idx="35136">
                  <c:v>2.4643137254901957</c:v>
                </c:pt>
                <c:pt idx="35137">
                  <c:v>2.4643137254901957</c:v>
                </c:pt>
                <c:pt idx="35138">
                  <c:v>2.4643137254901957</c:v>
                </c:pt>
                <c:pt idx="35139">
                  <c:v>2.4643137254901957</c:v>
                </c:pt>
                <c:pt idx="35140">
                  <c:v>2.4643137254901957</c:v>
                </c:pt>
                <c:pt idx="35141">
                  <c:v>2.4643137254901957</c:v>
                </c:pt>
                <c:pt idx="35142">
                  <c:v>2.4643137254901957</c:v>
                </c:pt>
                <c:pt idx="35143">
                  <c:v>2.4643137254901957</c:v>
                </c:pt>
                <c:pt idx="35144">
                  <c:v>2.4643137254901957</c:v>
                </c:pt>
                <c:pt idx="35145">
                  <c:v>2.4643137254901957</c:v>
                </c:pt>
                <c:pt idx="35146">
                  <c:v>2.4643137254901957</c:v>
                </c:pt>
                <c:pt idx="35147">
                  <c:v>2.4643137254901957</c:v>
                </c:pt>
                <c:pt idx="35148">
                  <c:v>2.4643137254901957</c:v>
                </c:pt>
                <c:pt idx="35149">
                  <c:v>2.4643137254901957</c:v>
                </c:pt>
                <c:pt idx="35150">
                  <c:v>2.4643137254901957</c:v>
                </c:pt>
                <c:pt idx="35151">
                  <c:v>2.4643137254901957</c:v>
                </c:pt>
                <c:pt idx="35152">
                  <c:v>2.4643137254901957</c:v>
                </c:pt>
                <c:pt idx="35153">
                  <c:v>2.4643137254901957</c:v>
                </c:pt>
                <c:pt idx="35154">
                  <c:v>2.4643137254901957</c:v>
                </c:pt>
                <c:pt idx="35155">
                  <c:v>2.4643137254901957</c:v>
                </c:pt>
                <c:pt idx="35156">
                  <c:v>2.4643137254901957</c:v>
                </c:pt>
                <c:pt idx="35157">
                  <c:v>2.4643137254901957</c:v>
                </c:pt>
                <c:pt idx="35158">
                  <c:v>2.4643137254901957</c:v>
                </c:pt>
                <c:pt idx="35159">
                  <c:v>2.4643137254901957</c:v>
                </c:pt>
                <c:pt idx="35160">
                  <c:v>2.4643137254901957</c:v>
                </c:pt>
                <c:pt idx="35161">
                  <c:v>2.4643137254901957</c:v>
                </c:pt>
                <c:pt idx="35162">
                  <c:v>2.4643137254901957</c:v>
                </c:pt>
                <c:pt idx="35163">
                  <c:v>2.4643137254901957</c:v>
                </c:pt>
                <c:pt idx="35164">
                  <c:v>2.4643137254901957</c:v>
                </c:pt>
                <c:pt idx="35165">
                  <c:v>2.4643137254901957</c:v>
                </c:pt>
                <c:pt idx="35166">
                  <c:v>2.4643137254901957</c:v>
                </c:pt>
                <c:pt idx="35167">
                  <c:v>2.4643137254901957</c:v>
                </c:pt>
                <c:pt idx="35168">
                  <c:v>2.4643137254901957</c:v>
                </c:pt>
                <c:pt idx="35169">
                  <c:v>2.4643137254901957</c:v>
                </c:pt>
                <c:pt idx="35170">
                  <c:v>2.4643137254901957</c:v>
                </c:pt>
                <c:pt idx="35171">
                  <c:v>2.4643137254901957</c:v>
                </c:pt>
                <c:pt idx="35172">
                  <c:v>2.4643137254901957</c:v>
                </c:pt>
                <c:pt idx="35173">
                  <c:v>2.4643137254901957</c:v>
                </c:pt>
                <c:pt idx="35174">
                  <c:v>2.4643137254901957</c:v>
                </c:pt>
                <c:pt idx="35175">
                  <c:v>2.4643137254901957</c:v>
                </c:pt>
                <c:pt idx="35176">
                  <c:v>2.4643137254901957</c:v>
                </c:pt>
                <c:pt idx="35177">
                  <c:v>2.4643137254901957</c:v>
                </c:pt>
                <c:pt idx="35178">
                  <c:v>2.4643137254901957</c:v>
                </c:pt>
                <c:pt idx="35179">
                  <c:v>2.4643137254901957</c:v>
                </c:pt>
                <c:pt idx="35180">
                  <c:v>2.4643137254901957</c:v>
                </c:pt>
                <c:pt idx="35181">
                  <c:v>2.4643137254901957</c:v>
                </c:pt>
                <c:pt idx="35182">
                  <c:v>2.4643137254901957</c:v>
                </c:pt>
                <c:pt idx="35183">
                  <c:v>2.4643137254901957</c:v>
                </c:pt>
                <c:pt idx="35184">
                  <c:v>2.4643137254901957</c:v>
                </c:pt>
                <c:pt idx="35185">
                  <c:v>2.4643137254901957</c:v>
                </c:pt>
                <c:pt idx="35186">
                  <c:v>2.4643137254901957</c:v>
                </c:pt>
                <c:pt idx="35187">
                  <c:v>2.4643137254901957</c:v>
                </c:pt>
                <c:pt idx="35188">
                  <c:v>2.4643137254901957</c:v>
                </c:pt>
                <c:pt idx="35189">
                  <c:v>2.4643137254901957</c:v>
                </c:pt>
                <c:pt idx="35190">
                  <c:v>2.4643137254901957</c:v>
                </c:pt>
                <c:pt idx="35191">
                  <c:v>2.4643137254901957</c:v>
                </c:pt>
                <c:pt idx="35192">
                  <c:v>2.4643137254901957</c:v>
                </c:pt>
                <c:pt idx="35193">
                  <c:v>2.4643137254901957</c:v>
                </c:pt>
                <c:pt idx="35194">
                  <c:v>2.4643137254901957</c:v>
                </c:pt>
                <c:pt idx="35195">
                  <c:v>2.4643137254901957</c:v>
                </c:pt>
                <c:pt idx="35196">
                  <c:v>2.4643137254901957</c:v>
                </c:pt>
                <c:pt idx="35197">
                  <c:v>2.4643137254901957</c:v>
                </c:pt>
                <c:pt idx="35198">
                  <c:v>2.4643137254901957</c:v>
                </c:pt>
                <c:pt idx="35199">
                  <c:v>2.4643137254901957</c:v>
                </c:pt>
                <c:pt idx="35200">
                  <c:v>2.4643137254901957</c:v>
                </c:pt>
                <c:pt idx="35201">
                  <c:v>2.4643137254901957</c:v>
                </c:pt>
                <c:pt idx="35202">
                  <c:v>2.4643137254901957</c:v>
                </c:pt>
                <c:pt idx="35203">
                  <c:v>2.4643137254901957</c:v>
                </c:pt>
                <c:pt idx="35204">
                  <c:v>2.4643137254901957</c:v>
                </c:pt>
                <c:pt idx="35205">
                  <c:v>2.4643137254901957</c:v>
                </c:pt>
                <c:pt idx="35206">
                  <c:v>2.4643137254901957</c:v>
                </c:pt>
                <c:pt idx="35207">
                  <c:v>2.4643137254901957</c:v>
                </c:pt>
                <c:pt idx="35208">
                  <c:v>2.4643137254901957</c:v>
                </c:pt>
                <c:pt idx="35209">
                  <c:v>2.4643137254901957</c:v>
                </c:pt>
                <c:pt idx="35210">
                  <c:v>2.4643137254901957</c:v>
                </c:pt>
                <c:pt idx="35211">
                  <c:v>2.4643137254901957</c:v>
                </c:pt>
                <c:pt idx="35212">
                  <c:v>2.4643137254901957</c:v>
                </c:pt>
                <c:pt idx="35213">
                  <c:v>2.4643137254901957</c:v>
                </c:pt>
                <c:pt idx="35214">
                  <c:v>2.4643137254901957</c:v>
                </c:pt>
                <c:pt idx="35215">
                  <c:v>2.4643137254901957</c:v>
                </c:pt>
                <c:pt idx="35216">
                  <c:v>2.4643137254901957</c:v>
                </c:pt>
                <c:pt idx="35217">
                  <c:v>2.4643137254901957</c:v>
                </c:pt>
                <c:pt idx="35218">
                  <c:v>2.4643137254901957</c:v>
                </c:pt>
                <c:pt idx="35219">
                  <c:v>2.4643137254901957</c:v>
                </c:pt>
                <c:pt idx="35220">
                  <c:v>2.4643137254901957</c:v>
                </c:pt>
                <c:pt idx="35221">
                  <c:v>2.4643137254901957</c:v>
                </c:pt>
                <c:pt idx="35222">
                  <c:v>2.4643137254901957</c:v>
                </c:pt>
                <c:pt idx="35223">
                  <c:v>2.4643137254901957</c:v>
                </c:pt>
                <c:pt idx="35224">
                  <c:v>2.4643137254901957</c:v>
                </c:pt>
                <c:pt idx="35225">
                  <c:v>2.4643137254901957</c:v>
                </c:pt>
                <c:pt idx="35226">
                  <c:v>2.4643137254901957</c:v>
                </c:pt>
                <c:pt idx="35227">
                  <c:v>2.4643137254901957</c:v>
                </c:pt>
                <c:pt idx="35228">
                  <c:v>2.4643137254901957</c:v>
                </c:pt>
                <c:pt idx="35229">
                  <c:v>2.4643137254901957</c:v>
                </c:pt>
                <c:pt idx="35230">
                  <c:v>2.4643137254901957</c:v>
                </c:pt>
                <c:pt idx="35231">
                  <c:v>2.4643137254901957</c:v>
                </c:pt>
                <c:pt idx="35232">
                  <c:v>2.4643137254901957</c:v>
                </c:pt>
                <c:pt idx="35233">
                  <c:v>2.4643137254901957</c:v>
                </c:pt>
                <c:pt idx="35234">
                  <c:v>2.4643137254901957</c:v>
                </c:pt>
                <c:pt idx="35235">
                  <c:v>2.4643137254901957</c:v>
                </c:pt>
                <c:pt idx="35236">
                  <c:v>2.4643137254901957</c:v>
                </c:pt>
                <c:pt idx="35237">
                  <c:v>2.4643137254901957</c:v>
                </c:pt>
                <c:pt idx="35238">
                  <c:v>2.4643137254901957</c:v>
                </c:pt>
                <c:pt idx="35239">
                  <c:v>2.4643137254901957</c:v>
                </c:pt>
                <c:pt idx="35240">
                  <c:v>2.4643137254901957</c:v>
                </c:pt>
                <c:pt idx="35241">
                  <c:v>2.4643137254901957</c:v>
                </c:pt>
                <c:pt idx="35242">
                  <c:v>2.4643137254901957</c:v>
                </c:pt>
                <c:pt idx="35243">
                  <c:v>2.4643137254901957</c:v>
                </c:pt>
                <c:pt idx="35244">
                  <c:v>2.4643137254901957</c:v>
                </c:pt>
                <c:pt idx="35245">
                  <c:v>2.4643137254901957</c:v>
                </c:pt>
                <c:pt idx="35246">
                  <c:v>2.4643137254901957</c:v>
                </c:pt>
                <c:pt idx="35247">
                  <c:v>2.4643137254901957</c:v>
                </c:pt>
                <c:pt idx="35248">
                  <c:v>2.4643137254901957</c:v>
                </c:pt>
                <c:pt idx="35249">
                  <c:v>2.4643137254901957</c:v>
                </c:pt>
                <c:pt idx="35250">
                  <c:v>2.4643137254901957</c:v>
                </c:pt>
                <c:pt idx="35251">
                  <c:v>2.4643137254901957</c:v>
                </c:pt>
                <c:pt idx="35252">
                  <c:v>2.4643137254901957</c:v>
                </c:pt>
                <c:pt idx="35253">
                  <c:v>2.4643137254901957</c:v>
                </c:pt>
                <c:pt idx="35254">
                  <c:v>2.4643137254901957</c:v>
                </c:pt>
                <c:pt idx="35255">
                  <c:v>2.4643137254901957</c:v>
                </c:pt>
                <c:pt idx="35256">
                  <c:v>2.4643137254901957</c:v>
                </c:pt>
                <c:pt idx="35257">
                  <c:v>2.4643137254901957</c:v>
                </c:pt>
                <c:pt idx="35258">
                  <c:v>2.4643137254901957</c:v>
                </c:pt>
                <c:pt idx="35259">
                  <c:v>2.4643137254901957</c:v>
                </c:pt>
                <c:pt idx="35260">
                  <c:v>2.4643137254901957</c:v>
                </c:pt>
                <c:pt idx="35261">
                  <c:v>2.4643137254901957</c:v>
                </c:pt>
                <c:pt idx="35262">
                  <c:v>2.4643137254901957</c:v>
                </c:pt>
                <c:pt idx="35263">
                  <c:v>2.4643137254901957</c:v>
                </c:pt>
                <c:pt idx="35264">
                  <c:v>2.4643137254901957</c:v>
                </c:pt>
                <c:pt idx="35265">
                  <c:v>2.4643137254901957</c:v>
                </c:pt>
                <c:pt idx="35266">
                  <c:v>2.4643137254901957</c:v>
                </c:pt>
                <c:pt idx="35267">
                  <c:v>2.4643137254901957</c:v>
                </c:pt>
                <c:pt idx="35268">
                  <c:v>2.4643137254901957</c:v>
                </c:pt>
                <c:pt idx="35269">
                  <c:v>2.4643137254901957</c:v>
                </c:pt>
                <c:pt idx="35270">
                  <c:v>2.4643137254901957</c:v>
                </c:pt>
                <c:pt idx="35271">
                  <c:v>2.4643137254901957</c:v>
                </c:pt>
                <c:pt idx="35272">
                  <c:v>2.4643137254901957</c:v>
                </c:pt>
                <c:pt idx="35273">
                  <c:v>2.4643137254901957</c:v>
                </c:pt>
                <c:pt idx="35274">
                  <c:v>2.4643137254901957</c:v>
                </c:pt>
                <c:pt idx="35275">
                  <c:v>2.4643137254901957</c:v>
                </c:pt>
                <c:pt idx="35276">
                  <c:v>2.4643137254901957</c:v>
                </c:pt>
                <c:pt idx="35277">
                  <c:v>2.4643137254901957</c:v>
                </c:pt>
                <c:pt idx="35278">
                  <c:v>2.4643137254901957</c:v>
                </c:pt>
                <c:pt idx="35279">
                  <c:v>2.4643137254901957</c:v>
                </c:pt>
                <c:pt idx="35280">
                  <c:v>2.4643137254901957</c:v>
                </c:pt>
                <c:pt idx="35281">
                  <c:v>2.4643137254901957</c:v>
                </c:pt>
                <c:pt idx="35282">
                  <c:v>2.4643137254901957</c:v>
                </c:pt>
                <c:pt idx="35283">
                  <c:v>2.4643137254901957</c:v>
                </c:pt>
                <c:pt idx="35284">
                  <c:v>2.4643137254901957</c:v>
                </c:pt>
                <c:pt idx="35285">
                  <c:v>2.4643137254901957</c:v>
                </c:pt>
                <c:pt idx="35286">
                  <c:v>2.4643137254901957</c:v>
                </c:pt>
                <c:pt idx="35287">
                  <c:v>2.4643137254901957</c:v>
                </c:pt>
                <c:pt idx="35288">
                  <c:v>2.4643137254901957</c:v>
                </c:pt>
                <c:pt idx="35289">
                  <c:v>2.4643137254901957</c:v>
                </c:pt>
                <c:pt idx="35290">
                  <c:v>2.4643137254901957</c:v>
                </c:pt>
                <c:pt idx="35291">
                  <c:v>2.4643137254901957</c:v>
                </c:pt>
                <c:pt idx="35292">
                  <c:v>2.4643137254901957</c:v>
                </c:pt>
                <c:pt idx="35293">
                  <c:v>2.4643137254901957</c:v>
                </c:pt>
                <c:pt idx="35294">
                  <c:v>2.4643137254901957</c:v>
                </c:pt>
                <c:pt idx="35295">
                  <c:v>2.4643137254901957</c:v>
                </c:pt>
                <c:pt idx="35296">
                  <c:v>2.4643137254901957</c:v>
                </c:pt>
                <c:pt idx="35297">
                  <c:v>2.4643137254901957</c:v>
                </c:pt>
                <c:pt idx="35298">
                  <c:v>2.4643137254901957</c:v>
                </c:pt>
                <c:pt idx="35299">
                  <c:v>2.4643137254901957</c:v>
                </c:pt>
                <c:pt idx="35300">
                  <c:v>2.4643137254901957</c:v>
                </c:pt>
                <c:pt idx="35301">
                  <c:v>2.4643137254901957</c:v>
                </c:pt>
                <c:pt idx="35302">
                  <c:v>2.4643137254901957</c:v>
                </c:pt>
                <c:pt idx="35303">
                  <c:v>2.4643137254901957</c:v>
                </c:pt>
                <c:pt idx="35304">
                  <c:v>2.4643137254901957</c:v>
                </c:pt>
                <c:pt idx="35305">
                  <c:v>2.4643137254901957</c:v>
                </c:pt>
                <c:pt idx="35306">
                  <c:v>2.4643137254901957</c:v>
                </c:pt>
                <c:pt idx="35307">
                  <c:v>2.4643137254901957</c:v>
                </c:pt>
                <c:pt idx="35308">
                  <c:v>2.4643137254901957</c:v>
                </c:pt>
                <c:pt idx="35309">
                  <c:v>2.4643137254901957</c:v>
                </c:pt>
                <c:pt idx="35310">
                  <c:v>2.4643137254901957</c:v>
                </c:pt>
                <c:pt idx="35311">
                  <c:v>2.4643137254901957</c:v>
                </c:pt>
                <c:pt idx="35312">
                  <c:v>2.4643137254901957</c:v>
                </c:pt>
                <c:pt idx="35313">
                  <c:v>2.4643137254901957</c:v>
                </c:pt>
                <c:pt idx="35314">
                  <c:v>2.4643137254901957</c:v>
                </c:pt>
                <c:pt idx="35315">
                  <c:v>2.4643137254901957</c:v>
                </c:pt>
                <c:pt idx="35316">
                  <c:v>2.4643137254901957</c:v>
                </c:pt>
                <c:pt idx="35317">
                  <c:v>2.4643137254901957</c:v>
                </c:pt>
                <c:pt idx="35318">
                  <c:v>2.4643137254901957</c:v>
                </c:pt>
                <c:pt idx="35319">
                  <c:v>2.4643137254901957</c:v>
                </c:pt>
                <c:pt idx="35320">
                  <c:v>2.4643137254901957</c:v>
                </c:pt>
                <c:pt idx="35321">
                  <c:v>2.4643137254901957</c:v>
                </c:pt>
                <c:pt idx="35322">
                  <c:v>2.4643137254901957</c:v>
                </c:pt>
                <c:pt idx="35323">
                  <c:v>2.4643137254901957</c:v>
                </c:pt>
                <c:pt idx="35324">
                  <c:v>2.4643137254901957</c:v>
                </c:pt>
                <c:pt idx="35325">
                  <c:v>2.4643137254901957</c:v>
                </c:pt>
                <c:pt idx="35326">
                  <c:v>2.4643137254901957</c:v>
                </c:pt>
                <c:pt idx="35327">
                  <c:v>2.4643137254901957</c:v>
                </c:pt>
                <c:pt idx="35328">
                  <c:v>2.4643137254901957</c:v>
                </c:pt>
                <c:pt idx="35329">
                  <c:v>2.4643137254901957</c:v>
                </c:pt>
                <c:pt idx="35330">
                  <c:v>2.4643137254901957</c:v>
                </c:pt>
                <c:pt idx="35331">
                  <c:v>2.4643137254901957</c:v>
                </c:pt>
                <c:pt idx="35332">
                  <c:v>2.4643137254901957</c:v>
                </c:pt>
                <c:pt idx="35333">
                  <c:v>2.4643137254901957</c:v>
                </c:pt>
                <c:pt idx="35334">
                  <c:v>2.4643137254901957</c:v>
                </c:pt>
                <c:pt idx="35335">
                  <c:v>2.4643137254901957</c:v>
                </c:pt>
                <c:pt idx="35336">
                  <c:v>2.4643137254901957</c:v>
                </c:pt>
                <c:pt idx="35337">
                  <c:v>2.4643137254901957</c:v>
                </c:pt>
                <c:pt idx="35338">
                  <c:v>2.4643137254901957</c:v>
                </c:pt>
                <c:pt idx="35339">
                  <c:v>2.4643137254901957</c:v>
                </c:pt>
                <c:pt idx="35340">
                  <c:v>2.4643137254901957</c:v>
                </c:pt>
                <c:pt idx="35341">
                  <c:v>2.4643137254901957</c:v>
                </c:pt>
                <c:pt idx="35342">
                  <c:v>2.4643137254901957</c:v>
                </c:pt>
                <c:pt idx="35343">
                  <c:v>2.4643137254901957</c:v>
                </c:pt>
                <c:pt idx="35344">
                  <c:v>2.4643137254901957</c:v>
                </c:pt>
                <c:pt idx="35345">
                  <c:v>2.4643137254901957</c:v>
                </c:pt>
                <c:pt idx="35346">
                  <c:v>2.4643137254901957</c:v>
                </c:pt>
                <c:pt idx="35347">
                  <c:v>2.4643137254901957</c:v>
                </c:pt>
                <c:pt idx="35348">
                  <c:v>2.4643137254901957</c:v>
                </c:pt>
                <c:pt idx="35349">
                  <c:v>2.4643137254901957</c:v>
                </c:pt>
                <c:pt idx="35350">
                  <c:v>2.4643137254901957</c:v>
                </c:pt>
                <c:pt idx="35351">
                  <c:v>2.4643137254901957</c:v>
                </c:pt>
                <c:pt idx="35352">
                  <c:v>2.4643137254901957</c:v>
                </c:pt>
                <c:pt idx="35353">
                  <c:v>2.4643137254901957</c:v>
                </c:pt>
                <c:pt idx="35354">
                  <c:v>2.4643137254901957</c:v>
                </c:pt>
                <c:pt idx="35355">
                  <c:v>2.4643137254901957</c:v>
                </c:pt>
                <c:pt idx="35356">
                  <c:v>2.4643137254901957</c:v>
                </c:pt>
                <c:pt idx="35357">
                  <c:v>2.4643137254901957</c:v>
                </c:pt>
                <c:pt idx="35358">
                  <c:v>2.4643137254901957</c:v>
                </c:pt>
                <c:pt idx="35359">
                  <c:v>2.4643137254901957</c:v>
                </c:pt>
                <c:pt idx="35360">
                  <c:v>2.4643137254901957</c:v>
                </c:pt>
                <c:pt idx="35361">
                  <c:v>2.4643137254901957</c:v>
                </c:pt>
                <c:pt idx="35362">
                  <c:v>2.4643137254901957</c:v>
                </c:pt>
                <c:pt idx="35363">
                  <c:v>2.4643137254901957</c:v>
                </c:pt>
                <c:pt idx="35364">
                  <c:v>2.4643137254901957</c:v>
                </c:pt>
                <c:pt idx="35365">
                  <c:v>2.4643137254901957</c:v>
                </c:pt>
                <c:pt idx="35366">
                  <c:v>2.4643137254901957</c:v>
                </c:pt>
                <c:pt idx="35367">
                  <c:v>2.4643137254901957</c:v>
                </c:pt>
                <c:pt idx="35368">
                  <c:v>2.4643137254901957</c:v>
                </c:pt>
                <c:pt idx="35369">
                  <c:v>2.4643137254901957</c:v>
                </c:pt>
                <c:pt idx="35370">
                  <c:v>2.4643137254901957</c:v>
                </c:pt>
                <c:pt idx="35371">
                  <c:v>2.4643137254901957</c:v>
                </c:pt>
                <c:pt idx="35372">
                  <c:v>2.4643137254901957</c:v>
                </c:pt>
                <c:pt idx="35373">
                  <c:v>2.4643137254901957</c:v>
                </c:pt>
                <c:pt idx="35374">
                  <c:v>2.4643137254901957</c:v>
                </c:pt>
                <c:pt idx="35375">
                  <c:v>2.4643137254901957</c:v>
                </c:pt>
                <c:pt idx="35376">
                  <c:v>2.4643137254901957</c:v>
                </c:pt>
                <c:pt idx="35377">
                  <c:v>2.4643137254901957</c:v>
                </c:pt>
                <c:pt idx="35378">
                  <c:v>2.4643137254901957</c:v>
                </c:pt>
                <c:pt idx="35379">
                  <c:v>2.4643137254901957</c:v>
                </c:pt>
                <c:pt idx="35380">
                  <c:v>2.4643137254901957</c:v>
                </c:pt>
                <c:pt idx="35381">
                  <c:v>2.4643137254901957</c:v>
                </c:pt>
                <c:pt idx="35382">
                  <c:v>2.4643137254901957</c:v>
                </c:pt>
                <c:pt idx="35383">
                  <c:v>2.4643137254901957</c:v>
                </c:pt>
                <c:pt idx="35384">
                  <c:v>2.4643137254901957</c:v>
                </c:pt>
                <c:pt idx="35385">
                  <c:v>2.4643137254901957</c:v>
                </c:pt>
                <c:pt idx="35386">
                  <c:v>2.4643137254901957</c:v>
                </c:pt>
                <c:pt idx="35387">
                  <c:v>2.4643137254901957</c:v>
                </c:pt>
                <c:pt idx="35388">
                  <c:v>2.4643137254901957</c:v>
                </c:pt>
                <c:pt idx="35389">
                  <c:v>2.4643137254901957</c:v>
                </c:pt>
                <c:pt idx="35390">
                  <c:v>2.4643137254901957</c:v>
                </c:pt>
                <c:pt idx="35391">
                  <c:v>2.4643137254901957</c:v>
                </c:pt>
                <c:pt idx="35392">
                  <c:v>2.4643137254901957</c:v>
                </c:pt>
                <c:pt idx="35393">
                  <c:v>2.4643137254901957</c:v>
                </c:pt>
                <c:pt idx="35394">
                  <c:v>2.4643137254901957</c:v>
                </c:pt>
                <c:pt idx="35395">
                  <c:v>2.4643137254901957</c:v>
                </c:pt>
                <c:pt idx="35396">
                  <c:v>2.4643137254901957</c:v>
                </c:pt>
                <c:pt idx="35397">
                  <c:v>2.4643137254901957</c:v>
                </c:pt>
                <c:pt idx="35398">
                  <c:v>2.4643137254901957</c:v>
                </c:pt>
                <c:pt idx="35399">
                  <c:v>2.4643137254901957</c:v>
                </c:pt>
                <c:pt idx="35400">
                  <c:v>2.4643137254901957</c:v>
                </c:pt>
                <c:pt idx="35401">
                  <c:v>2.4643137254901957</c:v>
                </c:pt>
                <c:pt idx="35402">
                  <c:v>2.4643137254901957</c:v>
                </c:pt>
                <c:pt idx="35403">
                  <c:v>2.4643137254901957</c:v>
                </c:pt>
                <c:pt idx="35404">
                  <c:v>2.4643137254901957</c:v>
                </c:pt>
                <c:pt idx="35405">
                  <c:v>2.4643137254901957</c:v>
                </c:pt>
                <c:pt idx="35406">
                  <c:v>2.4643137254901957</c:v>
                </c:pt>
                <c:pt idx="35407">
                  <c:v>2.4643137254901957</c:v>
                </c:pt>
                <c:pt idx="35408">
                  <c:v>2.4643137254901957</c:v>
                </c:pt>
                <c:pt idx="35409">
                  <c:v>2.4643137254901957</c:v>
                </c:pt>
                <c:pt idx="35410">
                  <c:v>2.4643137254901957</c:v>
                </c:pt>
                <c:pt idx="35411">
                  <c:v>2.4643137254901957</c:v>
                </c:pt>
                <c:pt idx="35412">
                  <c:v>2.4643137254901957</c:v>
                </c:pt>
                <c:pt idx="35413">
                  <c:v>2.4643137254901957</c:v>
                </c:pt>
                <c:pt idx="35414">
                  <c:v>2.4643137254901957</c:v>
                </c:pt>
                <c:pt idx="35415">
                  <c:v>2.4643137254901957</c:v>
                </c:pt>
                <c:pt idx="35416">
                  <c:v>2.4643137254901957</c:v>
                </c:pt>
                <c:pt idx="35417">
                  <c:v>2.4643137254901957</c:v>
                </c:pt>
                <c:pt idx="35418">
                  <c:v>2.4643137254901957</c:v>
                </c:pt>
                <c:pt idx="35419">
                  <c:v>2.4643137254901957</c:v>
                </c:pt>
                <c:pt idx="35420">
                  <c:v>2.4643137254901957</c:v>
                </c:pt>
                <c:pt idx="35421">
                  <c:v>2.4643137254901957</c:v>
                </c:pt>
                <c:pt idx="35422">
                  <c:v>2.4643137254901957</c:v>
                </c:pt>
                <c:pt idx="35423">
                  <c:v>2.4643137254901957</c:v>
                </c:pt>
                <c:pt idx="35424">
                  <c:v>2.4643137254901957</c:v>
                </c:pt>
                <c:pt idx="35425">
                  <c:v>2.4643137254901957</c:v>
                </c:pt>
                <c:pt idx="35426">
                  <c:v>2.4643137254901957</c:v>
                </c:pt>
                <c:pt idx="35427">
                  <c:v>2.4643137254901957</c:v>
                </c:pt>
                <c:pt idx="35428">
                  <c:v>2.4643137254901957</c:v>
                </c:pt>
                <c:pt idx="35429">
                  <c:v>2.4643137254901957</c:v>
                </c:pt>
                <c:pt idx="35430">
                  <c:v>2.4643137254901957</c:v>
                </c:pt>
                <c:pt idx="35431">
                  <c:v>2.4643137254901957</c:v>
                </c:pt>
                <c:pt idx="35432">
                  <c:v>2.4643137254901957</c:v>
                </c:pt>
                <c:pt idx="35433">
                  <c:v>2.4643137254901957</c:v>
                </c:pt>
                <c:pt idx="35434">
                  <c:v>2.4643137254901957</c:v>
                </c:pt>
                <c:pt idx="35435">
                  <c:v>2.4643137254901957</c:v>
                </c:pt>
                <c:pt idx="35436">
                  <c:v>2.4643137254901957</c:v>
                </c:pt>
                <c:pt idx="35437">
                  <c:v>2.4643137254901957</c:v>
                </c:pt>
                <c:pt idx="35438">
                  <c:v>2.4643137254901957</c:v>
                </c:pt>
                <c:pt idx="35439">
                  <c:v>2.4643137254901957</c:v>
                </c:pt>
                <c:pt idx="35440">
                  <c:v>2.4643137254901957</c:v>
                </c:pt>
                <c:pt idx="35441">
                  <c:v>2.4643137254901957</c:v>
                </c:pt>
                <c:pt idx="35442">
                  <c:v>2.4643137254901957</c:v>
                </c:pt>
                <c:pt idx="35443">
                  <c:v>2.4643137254901957</c:v>
                </c:pt>
                <c:pt idx="35444">
                  <c:v>2.4643137254901957</c:v>
                </c:pt>
                <c:pt idx="35445">
                  <c:v>2.4643137254901957</c:v>
                </c:pt>
                <c:pt idx="35446">
                  <c:v>2.4643137254901957</c:v>
                </c:pt>
                <c:pt idx="35447">
                  <c:v>2.4643137254901957</c:v>
                </c:pt>
                <c:pt idx="35448">
                  <c:v>2.4643137254901957</c:v>
                </c:pt>
                <c:pt idx="35449">
                  <c:v>2.4643137254901957</c:v>
                </c:pt>
                <c:pt idx="35450">
                  <c:v>2.4643137254901957</c:v>
                </c:pt>
                <c:pt idx="35451">
                  <c:v>2.4643137254901957</c:v>
                </c:pt>
                <c:pt idx="35452">
                  <c:v>2.4643137254901957</c:v>
                </c:pt>
                <c:pt idx="35453">
                  <c:v>2.4643137254901957</c:v>
                </c:pt>
                <c:pt idx="35454">
                  <c:v>2.4643137254901957</c:v>
                </c:pt>
                <c:pt idx="35455">
                  <c:v>2.4643137254901957</c:v>
                </c:pt>
                <c:pt idx="35456">
                  <c:v>2.4643137254901957</c:v>
                </c:pt>
                <c:pt idx="35457">
                  <c:v>2.4643137254901957</c:v>
                </c:pt>
                <c:pt idx="35458">
                  <c:v>2.4643137254901957</c:v>
                </c:pt>
                <c:pt idx="35459">
                  <c:v>2.4643137254901957</c:v>
                </c:pt>
                <c:pt idx="35460">
                  <c:v>2.4643137254901957</c:v>
                </c:pt>
                <c:pt idx="35461">
                  <c:v>2.4643137254901957</c:v>
                </c:pt>
                <c:pt idx="35462">
                  <c:v>2.4643137254901957</c:v>
                </c:pt>
                <c:pt idx="35463">
                  <c:v>2.4643137254901957</c:v>
                </c:pt>
                <c:pt idx="35464">
                  <c:v>2.4643137254901957</c:v>
                </c:pt>
                <c:pt idx="35465">
                  <c:v>2.4643137254901957</c:v>
                </c:pt>
                <c:pt idx="35466">
                  <c:v>2.4643137254901957</c:v>
                </c:pt>
                <c:pt idx="35467">
                  <c:v>2.4643137254901957</c:v>
                </c:pt>
                <c:pt idx="35468">
                  <c:v>2.4643137254901957</c:v>
                </c:pt>
                <c:pt idx="35469">
                  <c:v>2.4643137254901957</c:v>
                </c:pt>
                <c:pt idx="35470">
                  <c:v>2.4643137254901957</c:v>
                </c:pt>
                <c:pt idx="35471">
                  <c:v>2.4643137254901957</c:v>
                </c:pt>
                <c:pt idx="35472">
                  <c:v>2.4643137254901957</c:v>
                </c:pt>
                <c:pt idx="35473">
                  <c:v>2.4643137254901957</c:v>
                </c:pt>
                <c:pt idx="35474">
                  <c:v>2.4643137254901957</c:v>
                </c:pt>
                <c:pt idx="35475">
                  <c:v>2.4643137254901957</c:v>
                </c:pt>
                <c:pt idx="35476">
                  <c:v>2.4643137254901957</c:v>
                </c:pt>
                <c:pt idx="35477">
                  <c:v>2.4643137254901957</c:v>
                </c:pt>
                <c:pt idx="35478">
                  <c:v>2.4643137254901957</c:v>
                </c:pt>
                <c:pt idx="35479">
                  <c:v>2.4643137254901957</c:v>
                </c:pt>
                <c:pt idx="35480">
                  <c:v>2.4643137254901957</c:v>
                </c:pt>
                <c:pt idx="35481">
                  <c:v>2.4643137254901957</c:v>
                </c:pt>
                <c:pt idx="35482">
                  <c:v>2.4643137254901957</c:v>
                </c:pt>
                <c:pt idx="35483">
                  <c:v>2.4643137254901957</c:v>
                </c:pt>
                <c:pt idx="35484">
                  <c:v>2.4643137254901957</c:v>
                </c:pt>
                <c:pt idx="35485">
                  <c:v>2.4643137254901957</c:v>
                </c:pt>
                <c:pt idx="35486">
                  <c:v>2.4643137254901957</c:v>
                </c:pt>
                <c:pt idx="35487">
                  <c:v>2.4643137254901957</c:v>
                </c:pt>
                <c:pt idx="35488">
                  <c:v>2.4643137254901957</c:v>
                </c:pt>
                <c:pt idx="35489">
                  <c:v>2.4643137254901957</c:v>
                </c:pt>
                <c:pt idx="35490">
                  <c:v>2.4643137254901957</c:v>
                </c:pt>
                <c:pt idx="35491">
                  <c:v>2.4643137254901957</c:v>
                </c:pt>
                <c:pt idx="35492">
                  <c:v>2.4643137254901957</c:v>
                </c:pt>
                <c:pt idx="35493">
                  <c:v>2.4643137254901957</c:v>
                </c:pt>
                <c:pt idx="35494">
                  <c:v>2.4643137254901957</c:v>
                </c:pt>
                <c:pt idx="35495">
                  <c:v>2.4643137254901957</c:v>
                </c:pt>
                <c:pt idx="35496">
                  <c:v>2.4643137254901957</c:v>
                </c:pt>
                <c:pt idx="35497">
                  <c:v>2.4643137254901957</c:v>
                </c:pt>
                <c:pt idx="35498">
                  <c:v>2.4643137254901957</c:v>
                </c:pt>
                <c:pt idx="35499">
                  <c:v>2.4643137254901957</c:v>
                </c:pt>
                <c:pt idx="35500">
                  <c:v>2.4643137254901957</c:v>
                </c:pt>
                <c:pt idx="35501">
                  <c:v>2.4643137254901957</c:v>
                </c:pt>
                <c:pt idx="35502">
                  <c:v>2.4643137254901957</c:v>
                </c:pt>
                <c:pt idx="35503">
                  <c:v>2.4643137254901957</c:v>
                </c:pt>
                <c:pt idx="35504">
                  <c:v>2.4643137254901957</c:v>
                </c:pt>
                <c:pt idx="35505">
                  <c:v>2.4643137254901957</c:v>
                </c:pt>
                <c:pt idx="35506">
                  <c:v>2.4643137254901957</c:v>
                </c:pt>
                <c:pt idx="35507">
                  <c:v>2.4643137254901957</c:v>
                </c:pt>
                <c:pt idx="35508">
                  <c:v>2.4643137254901957</c:v>
                </c:pt>
                <c:pt idx="35509">
                  <c:v>2.4643137254901957</c:v>
                </c:pt>
                <c:pt idx="35510">
                  <c:v>2.4643137254901957</c:v>
                </c:pt>
                <c:pt idx="35511">
                  <c:v>2.4643137254901957</c:v>
                </c:pt>
                <c:pt idx="35512">
                  <c:v>2.4643137254901957</c:v>
                </c:pt>
                <c:pt idx="35513">
                  <c:v>2.4643137254901957</c:v>
                </c:pt>
                <c:pt idx="35514">
                  <c:v>2.4643137254901957</c:v>
                </c:pt>
                <c:pt idx="35515">
                  <c:v>2.4643137254901957</c:v>
                </c:pt>
                <c:pt idx="35516">
                  <c:v>2.4643137254901957</c:v>
                </c:pt>
                <c:pt idx="35517">
                  <c:v>2.4643137254901957</c:v>
                </c:pt>
                <c:pt idx="35518">
                  <c:v>2.4643137254901957</c:v>
                </c:pt>
                <c:pt idx="35519">
                  <c:v>2.4643137254901957</c:v>
                </c:pt>
                <c:pt idx="35520">
                  <c:v>2.4643137254901957</c:v>
                </c:pt>
                <c:pt idx="35521">
                  <c:v>2.4643137254901957</c:v>
                </c:pt>
                <c:pt idx="35522">
                  <c:v>2.4643137254901957</c:v>
                </c:pt>
                <c:pt idx="35523">
                  <c:v>2.4643137254901957</c:v>
                </c:pt>
                <c:pt idx="35524">
                  <c:v>2.4643137254901957</c:v>
                </c:pt>
                <c:pt idx="35525">
                  <c:v>2.4643137254901957</c:v>
                </c:pt>
                <c:pt idx="35526">
                  <c:v>2.4643137254901957</c:v>
                </c:pt>
                <c:pt idx="35527">
                  <c:v>2.4643137254901957</c:v>
                </c:pt>
                <c:pt idx="35528">
                  <c:v>2.4643137254901957</c:v>
                </c:pt>
                <c:pt idx="35529">
                  <c:v>2.4643137254901957</c:v>
                </c:pt>
                <c:pt idx="35530">
                  <c:v>2.4643137254901957</c:v>
                </c:pt>
                <c:pt idx="35531">
                  <c:v>2.4643137254901957</c:v>
                </c:pt>
                <c:pt idx="35532">
                  <c:v>2.4643137254901957</c:v>
                </c:pt>
                <c:pt idx="35533">
                  <c:v>2.4643137254901957</c:v>
                </c:pt>
                <c:pt idx="35534">
                  <c:v>2.4643137254901957</c:v>
                </c:pt>
                <c:pt idx="35535">
                  <c:v>2.4643137254901957</c:v>
                </c:pt>
                <c:pt idx="35536">
                  <c:v>2.4643137254901957</c:v>
                </c:pt>
                <c:pt idx="35537">
                  <c:v>2.4643137254901957</c:v>
                </c:pt>
                <c:pt idx="35538">
                  <c:v>2.4643137254901957</c:v>
                </c:pt>
                <c:pt idx="35539">
                  <c:v>2.4643137254901957</c:v>
                </c:pt>
                <c:pt idx="35540">
                  <c:v>2.4643137254901957</c:v>
                </c:pt>
                <c:pt idx="35541">
                  <c:v>2.4643137254901957</c:v>
                </c:pt>
                <c:pt idx="35542">
                  <c:v>2.4643137254901957</c:v>
                </c:pt>
                <c:pt idx="35543">
                  <c:v>2.4643137254901957</c:v>
                </c:pt>
                <c:pt idx="35544">
                  <c:v>2.4643137254901957</c:v>
                </c:pt>
                <c:pt idx="35545">
                  <c:v>2.4643137254901957</c:v>
                </c:pt>
                <c:pt idx="35546">
                  <c:v>2.4643137254901957</c:v>
                </c:pt>
                <c:pt idx="35547">
                  <c:v>2.4643137254901957</c:v>
                </c:pt>
                <c:pt idx="35548">
                  <c:v>2.4643137254901957</c:v>
                </c:pt>
                <c:pt idx="35549">
                  <c:v>2.4643137254901957</c:v>
                </c:pt>
                <c:pt idx="35550">
                  <c:v>2.4643137254901957</c:v>
                </c:pt>
                <c:pt idx="35551">
                  <c:v>2.4643137254901957</c:v>
                </c:pt>
                <c:pt idx="35552">
                  <c:v>2.4643137254901957</c:v>
                </c:pt>
                <c:pt idx="35553">
                  <c:v>2.4643137254901957</c:v>
                </c:pt>
                <c:pt idx="35554">
                  <c:v>2.4643137254901957</c:v>
                </c:pt>
                <c:pt idx="35555">
                  <c:v>2.4643137254901957</c:v>
                </c:pt>
                <c:pt idx="35556">
                  <c:v>2.4643137254901957</c:v>
                </c:pt>
                <c:pt idx="35557">
                  <c:v>2.4643137254901957</c:v>
                </c:pt>
                <c:pt idx="35558">
                  <c:v>2.4643137254901957</c:v>
                </c:pt>
                <c:pt idx="35559">
                  <c:v>2.4643137254901957</c:v>
                </c:pt>
                <c:pt idx="35560">
                  <c:v>2.4643137254901957</c:v>
                </c:pt>
                <c:pt idx="35561">
                  <c:v>2.4643137254901957</c:v>
                </c:pt>
                <c:pt idx="35562">
                  <c:v>2.4643137254901957</c:v>
                </c:pt>
                <c:pt idx="35563">
                  <c:v>2.4643137254901957</c:v>
                </c:pt>
                <c:pt idx="35564">
                  <c:v>2.4643137254901957</c:v>
                </c:pt>
                <c:pt idx="35565">
                  <c:v>2.4643137254901957</c:v>
                </c:pt>
                <c:pt idx="35566">
                  <c:v>2.4643137254901957</c:v>
                </c:pt>
                <c:pt idx="35567">
                  <c:v>2.4643137254901957</c:v>
                </c:pt>
                <c:pt idx="35568">
                  <c:v>2.4643137254901957</c:v>
                </c:pt>
                <c:pt idx="35569">
                  <c:v>2.4643137254901957</c:v>
                </c:pt>
                <c:pt idx="35570">
                  <c:v>2.4643137254901957</c:v>
                </c:pt>
                <c:pt idx="35571">
                  <c:v>2.4643137254901957</c:v>
                </c:pt>
                <c:pt idx="35572">
                  <c:v>2.4643137254901957</c:v>
                </c:pt>
                <c:pt idx="35573">
                  <c:v>2.4643137254901957</c:v>
                </c:pt>
                <c:pt idx="35574">
                  <c:v>2.4643137254901957</c:v>
                </c:pt>
                <c:pt idx="35575">
                  <c:v>2.4643137254901957</c:v>
                </c:pt>
                <c:pt idx="35576">
                  <c:v>2.4643137254901957</c:v>
                </c:pt>
                <c:pt idx="35577">
                  <c:v>2.4643137254901957</c:v>
                </c:pt>
                <c:pt idx="35578">
                  <c:v>2.4643137254901957</c:v>
                </c:pt>
                <c:pt idx="35579">
                  <c:v>2.4643137254901957</c:v>
                </c:pt>
                <c:pt idx="35580">
                  <c:v>2.4643137254901957</c:v>
                </c:pt>
                <c:pt idx="35581">
                  <c:v>2.4643137254901957</c:v>
                </c:pt>
                <c:pt idx="35582">
                  <c:v>2.4643137254901957</c:v>
                </c:pt>
                <c:pt idx="35583">
                  <c:v>2.4643137254901957</c:v>
                </c:pt>
                <c:pt idx="35584">
                  <c:v>2.4643137254901957</c:v>
                </c:pt>
                <c:pt idx="35585">
                  <c:v>2.4643137254901957</c:v>
                </c:pt>
                <c:pt idx="35586">
                  <c:v>2.4643137254901957</c:v>
                </c:pt>
                <c:pt idx="35587">
                  <c:v>2.4643137254901957</c:v>
                </c:pt>
                <c:pt idx="35588">
                  <c:v>2.4643137254901957</c:v>
                </c:pt>
                <c:pt idx="35589">
                  <c:v>2.4643137254901957</c:v>
                </c:pt>
                <c:pt idx="35590">
                  <c:v>2.4643137254901957</c:v>
                </c:pt>
                <c:pt idx="35591">
                  <c:v>2.4643137254901957</c:v>
                </c:pt>
                <c:pt idx="35592">
                  <c:v>2.4643137254901957</c:v>
                </c:pt>
                <c:pt idx="35593">
                  <c:v>2.4643137254901957</c:v>
                </c:pt>
                <c:pt idx="35594">
                  <c:v>2.4643137254901957</c:v>
                </c:pt>
                <c:pt idx="35595">
                  <c:v>2.4643137254901957</c:v>
                </c:pt>
                <c:pt idx="35596">
                  <c:v>2.4643137254901957</c:v>
                </c:pt>
                <c:pt idx="35597">
                  <c:v>2.4643137254901957</c:v>
                </c:pt>
                <c:pt idx="35598">
                  <c:v>2.4643137254901957</c:v>
                </c:pt>
                <c:pt idx="35599">
                  <c:v>2.4643137254901957</c:v>
                </c:pt>
                <c:pt idx="35600">
                  <c:v>2.4643137254901957</c:v>
                </c:pt>
                <c:pt idx="35601">
                  <c:v>2.4643137254901957</c:v>
                </c:pt>
                <c:pt idx="35602">
                  <c:v>2.4643137254901957</c:v>
                </c:pt>
                <c:pt idx="35603">
                  <c:v>2.4643137254901957</c:v>
                </c:pt>
                <c:pt idx="35604">
                  <c:v>2.4643137254901957</c:v>
                </c:pt>
                <c:pt idx="35605">
                  <c:v>2.4643137254901957</c:v>
                </c:pt>
                <c:pt idx="35606">
                  <c:v>2.4643137254901957</c:v>
                </c:pt>
                <c:pt idx="35607">
                  <c:v>2.4643137254901957</c:v>
                </c:pt>
                <c:pt idx="35608">
                  <c:v>2.4643137254901957</c:v>
                </c:pt>
                <c:pt idx="35609">
                  <c:v>2.4643137254901957</c:v>
                </c:pt>
                <c:pt idx="35610">
                  <c:v>2.4643137254901957</c:v>
                </c:pt>
                <c:pt idx="35611">
                  <c:v>2.4643137254901957</c:v>
                </c:pt>
                <c:pt idx="35612">
                  <c:v>2.4643137254901957</c:v>
                </c:pt>
                <c:pt idx="35613">
                  <c:v>2.4643137254901957</c:v>
                </c:pt>
                <c:pt idx="35614">
                  <c:v>2.4643137254901957</c:v>
                </c:pt>
                <c:pt idx="35615">
                  <c:v>2.4643137254901957</c:v>
                </c:pt>
                <c:pt idx="35616">
                  <c:v>2.4643137254901957</c:v>
                </c:pt>
                <c:pt idx="35617">
                  <c:v>2.4643137254901957</c:v>
                </c:pt>
                <c:pt idx="35618">
                  <c:v>2.4643137254901957</c:v>
                </c:pt>
                <c:pt idx="35619">
                  <c:v>2.4643137254901957</c:v>
                </c:pt>
                <c:pt idx="35620">
                  <c:v>2.4643137254901957</c:v>
                </c:pt>
                <c:pt idx="35621">
                  <c:v>2.4643137254901957</c:v>
                </c:pt>
                <c:pt idx="35622">
                  <c:v>2.4643137254901957</c:v>
                </c:pt>
                <c:pt idx="35623">
                  <c:v>2.4643137254901957</c:v>
                </c:pt>
                <c:pt idx="35624">
                  <c:v>2.4643137254901957</c:v>
                </c:pt>
                <c:pt idx="35625">
                  <c:v>2.4643137254901957</c:v>
                </c:pt>
                <c:pt idx="35626">
                  <c:v>2.4643137254901957</c:v>
                </c:pt>
                <c:pt idx="35627">
                  <c:v>2.4643137254901957</c:v>
                </c:pt>
                <c:pt idx="35628">
                  <c:v>2.4643137254901957</c:v>
                </c:pt>
                <c:pt idx="35629">
                  <c:v>2.4643137254901957</c:v>
                </c:pt>
                <c:pt idx="35630">
                  <c:v>2.4643137254901957</c:v>
                </c:pt>
                <c:pt idx="35631">
                  <c:v>2.4643137254901957</c:v>
                </c:pt>
                <c:pt idx="35632">
                  <c:v>2.4643137254901957</c:v>
                </c:pt>
                <c:pt idx="35633">
                  <c:v>2.4643137254901957</c:v>
                </c:pt>
                <c:pt idx="35634">
                  <c:v>2.4643137254901957</c:v>
                </c:pt>
                <c:pt idx="35635">
                  <c:v>2.4643137254901957</c:v>
                </c:pt>
                <c:pt idx="35636">
                  <c:v>2.4643137254901957</c:v>
                </c:pt>
                <c:pt idx="35637">
                  <c:v>2.4643137254901957</c:v>
                </c:pt>
                <c:pt idx="35638">
                  <c:v>2.4643137254901957</c:v>
                </c:pt>
                <c:pt idx="35639">
                  <c:v>2.4643137254901957</c:v>
                </c:pt>
                <c:pt idx="35640">
                  <c:v>2.4643137254901957</c:v>
                </c:pt>
                <c:pt idx="35641">
                  <c:v>2.4643137254901957</c:v>
                </c:pt>
                <c:pt idx="35642">
                  <c:v>2.4643137254901957</c:v>
                </c:pt>
                <c:pt idx="35643">
                  <c:v>2.4643137254901957</c:v>
                </c:pt>
                <c:pt idx="35644">
                  <c:v>2.4643137254901957</c:v>
                </c:pt>
                <c:pt idx="35645">
                  <c:v>2.4643137254901957</c:v>
                </c:pt>
                <c:pt idx="35646">
                  <c:v>2.4643137254901957</c:v>
                </c:pt>
                <c:pt idx="35647">
                  <c:v>2.4643137254901957</c:v>
                </c:pt>
                <c:pt idx="35648">
                  <c:v>2.4643137254901957</c:v>
                </c:pt>
                <c:pt idx="35649">
                  <c:v>2.4643137254901957</c:v>
                </c:pt>
                <c:pt idx="35650">
                  <c:v>2.4643137254901957</c:v>
                </c:pt>
                <c:pt idx="35651">
                  <c:v>2.4643137254901957</c:v>
                </c:pt>
                <c:pt idx="35652">
                  <c:v>2.4643137254901957</c:v>
                </c:pt>
                <c:pt idx="35653">
                  <c:v>2.4643137254901957</c:v>
                </c:pt>
                <c:pt idx="35654">
                  <c:v>2.4643137254901957</c:v>
                </c:pt>
                <c:pt idx="35655">
                  <c:v>2.4643137254901957</c:v>
                </c:pt>
                <c:pt idx="35656">
                  <c:v>2.4643137254901957</c:v>
                </c:pt>
                <c:pt idx="35657">
                  <c:v>2.4643137254901957</c:v>
                </c:pt>
                <c:pt idx="35658">
                  <c:v>2.4643137254901957</c:v>
                </c:pt>
                <c:pt idx="35659">
                  <c:v>2.4643137254901957</c:v>
                </c:pt>
                <c:pt idx="35660">
                  <c:v>2.4643137254901957</c:v>
                </c:pt>
                <c:pt idx="35661">
                  <c:v>2.4643137254901957</c:v>
                </c:pt>
                <c:pt idx="35662">
                  <c:v>2.4643137254901957</c:v>
                </c:pt>
                <c:pt idx="35663">
                  <c:v>2.4643137254901957</c:v>
                </c:pt>
                <c:pt idx="35664">
                  <c:v>2.4643137254901957</c:v>
                </c:pt>
                <c:pt idx="35665">
                  <c:v>2.4643137254901957</c:v>
                </c:pt>
                <c:pt idx="35666">
                  <c:v>2.4643137254901957</c:v>
                </c:pt>
                <c:pt idx="35667">
                  <c:v>2.4643137254901957</c:v>
                </c:pt>
                <c:pt idx="35668">
                  <c:v>2.4643137254901957</c:v>
                </c:pt>
                <c:pt idx="35669">
                  <c:v>2.4643137254901957</c:v>
                </c:pt>
                <c:pt idx="35670">
                  <c:v>2.4643137254901957</c:v>
                </c:pt>
                <c:pt idx="35671">
                  <c:v>2.4643137254901957</c:v>
                </c:pt>
                <c:pt idx="35672">
                  <c:v>2.4643137254901957</c:v>
                </c:pt>
                <c:pt idx="35673">
                  <c:v>2.4643137254901957</c:v>
                </c:pt>
                <c:pt idx="35674">
                  <c:v>2.4643137254901957</c:v>
                </c:pt>
                <c:pt idx="35675">
                  <c:v>2.4643137254901957</c:v>
                </c:pt>
                <c:pt idx="35676">
                  <c:v>2.4643137254901957</c:v>
                </c:pt>
                <c:pt idx="35677">
                  <c:v>2.4643137254901957</c:v>
                </c:pt>
                <c:pt idx="35678">
                  <c:v>2.4643137254901957</c:v>
                </c:pt>
                <c:pt idx="35679">
                  <c:v>2.4643137254901957</c:v>
                </c:pt>
                <c:pt idx="35680">
                  <c:v>2.4643137254901957</c:v>
                </c:pt>
                <c:pt idx="35681">
                  <c:v>2.4643137254901957</c:v>
                </c:pt>
                <c:pt idx="35682">
                  <c:v>2.4643137254901957</c:v>
                </c:pt>
                <c:pt idx="35683">
                  <c:v>2.4643137254901957</c:v>
                </c:pt>
                <c:pt idx="35684">
                  <c:v>2.4643137254901957</c:v>
                </c:pt>
                <c:pt idx="35685">
                  <c:v>2.4643137254901957</c:v>
                </c:pt>
                <c:pt idx="35686">
                  <c:v>2.4643137254901957</c:v>
                </c:pt>
                <c:pt idx="35687">
                  <c:v>2.4643137254901957</c:v>
                </c:pt>
                <c:pt idx="35688">
                  <c:v>2.4643137254901957</c:v>
                </c:pt>
                <c:pt idx="35689">
                  <c:v>2.4643137254901957</c:v>
                </c:pt>
                <c:pt idx="35690">
                  <c:v>2.4643137254901957</c:v>
                </c:pt>
                <c:pt idx="35691">
                  <c:v>2.4643137254901957</c:v>
                </c:pt>
                <c:pt idx="35692">
                  <c:v>2.4643137254901957</c:v>
                </c:pt>
                <c:pt idx="35693">
                  <c:v>2.4643137254901957</c:v>
                </c:pt>
                <c:pt idx="35694">
                  <c:v>2.4643137254901957</c:v>
                </c:pt>
                <c:pt idx="35695">
                  <c:v>2.4643137254901957</c:v>
                </c:pt>
                <c:pt idx="35696">
                  <c:v>2.4643137254901957</c:v>
                </c:pt>
                <c:pt idx="35697">
                  <c:v>2.4643137254901957</c:v>
                </c:pt>
                <c:pt idx="35698">
                  <c:v>2.4643137254901957</c:v>
                </c:pt>
                <c:pt idx="35699">
                  <c:v>2.4643137254901957</c:v>
                </c:pt>
                <c:pt idx="35700">
                  <c:v>2.4643137254901957</c:v>
                </c:pt>
                <c:pt idx="35701">
                  <c:v>2.4643137254901957</c:v>
                </c:pt>
                <c:pt idx="35702">
                  <c:v>2.4643137254901957</c:v>
                </c:pt>
                <c:pt idx="35703">
                  <c:v>2.4643137254901957</c:v>
                </c:pt>
                <c:pt idx="35704">
                  <c:v>2.4643137254901957</c:v>
                </c:pt>
                <c:pt idx="35705">
                  <c:v>2.4643137254901957</c:v>
                </c:pt>
                <c:pt idx="35706">
                  <c:v>2.4643137254901957</c:v>
                </c:pt>
                <c:pt idx="35707">
                  <c:v>2.4643137254901957</c:v>
                </c:pt>
                <c:pt idx="35708">
                  <c:v>2.4643137254901957</c:v>
                </c:pt>
                <c:pt idx="35709">
                  <c:v>2.4643137254901957</c:v>
                </c:pt>
                <c:pt idx="35710">
                  <c:v>2.4643137254901957</c:v>
                </c:pt>
                <c:pt idx="35711">
                  <c:v>2.4643137254901957</c:v>
                </c:pt>
                <c:pt idx="35712">
                  <c:v>2.4643137254901957</c:v>
                </c:pt>
                <c:pt idx="35713">
                  <c:v>2.4643137254901957</c:v>
                </c:pt>
                <c:pt idx="35714">
                  <c:v>2.4643137254901957</c:v>
                </c:pt>
                <c:pt idx="35715">
                  <c:v>2.4643137254901957</c:v>
                </c:pt>
                <c:pt idx="35716">
                  <c:v>2.4643137254901957</c:v>
                </c:pt>
                <c:pt idx="35717">
                  <c:v>2.4643137254901957</c:v>
                </c:pt>
                <c:pt idx="35718">
                  <c:v>2.4643137254901957</c:v>
                </c:pt>
                <c:pt idx="35719">
                  <c:v>2.4643137254901957</c:v>
                </c:pt>
                <c:pt idx="35720">
                  <c:v>2.4643137254901957</c:v>
                </c:pt>
                <c:pt idx="35721">
                  <c:v>2.4643137254901957</c:v>
                </c:pt>
                <c:pt idx="35722">
                  <c:v>2.4643137254901957</c:v>
                </c:pt>
                <c:pt idx="35723">
                  <c:v>2.4643137254901957</c:v>
                </c:pt>
                <c:pt idx="35724">
                  <c:v>2.4643137254901957</c:v>
                </c:pt>
                <c:pt idx="35725">
                  <c:v>2.4643137254901957</c:v>
                </c:pt>
                <c:pt idx="35726">
                  <c:v>2.4643137254901957</c:v>
                </c:pt>
                <c:pt idx="35727">
                  <c:v>2.4643137254901957</c:v>
                </c:pt>
                <c:pt idx="35728">
                  <c:v>2.4643137254901957</c:v>
                </c:pt>
                <c:pt idx="35729">
                  <c:v>2.4643137254901957</c:v>
                </c:pt>
                <c:pt idx="35730">
                  <c:v>2.4643137254901957</c:v>
                </c:pt>
                <c:pt idx="35731">
                  <c:v>2.4643137254901957</c:v>
                </c:pt>
                <c:pt idx="35732">
                  <c:v>2.4643137254901957</c:v>
                </c:pt>
                <c:pt idx="35733">
                  <c:v>2.4643137254901957</c:v>
                </c:pt>
                <c:pt idx="35734">
                  <c:v>2.4643137254901957</c:v>
                </c:pt>
                <c:pt idx="35735">
                  <c:v>2.4643137254901957</c:v>
                </c:pt>
                <c:pt idx="35736">
                  <c:v>2.4643137254901957</c:v>
                </c:pt>
                <c:pt idx="35737">
                  <c:v>2.4643137254901957</c:v>
                </c:pt>
                <c:pt idx="35738">
                  <c:v>2.4643137254901957</c:v>
                </c:pt>
                <c:pt idx="35739">
                  <c:v>2.4643137254901957</c:v>
                </c:pt>
                <c:pt idx="35740">
                  <c:v>2.4643137254901957</c:v>
                </c:pt>
                <c:pt idx="35741">
                  <c:v>2.4643137254901957</c:v>
                </c:pt>
                <c:pt idx="35742">
                  <c:v>2.4643137254901957</c:v>
                </c:pt>
                <c:pt idx="35743">
                  <c:v>2.4643137254901957</c:v>
                </c:pt>
                <c:pt idx="35744">
                  <c:v>2.4643137254901957</c:v>
                </c:pt>
                <c:pt idx="35745">
                  <c:v>2.4643137254901957</c:v>
                </c:pt>
                <c:pt idx="35746">
                  <c:v>2.4643137254901957</c:v>
                </c:pt>
                <c:pt idx="35747">
                  <c:v>2.4643137254901957</c:v>
                </c:pt>
                <c:pt idx="35748">
                  <c:v>2.4643137254901957</c:v>
                </c:pt>
                <c:pt idx="35749">
                  <c:v>2.4643137254901957</c:v>
                </c:pt>
                <c:pt idx="35750">
                  <c:v>2.4643137254901957</c:v>
                </c:pt>
                <c:pt idx="35751">
                  <c:v>2.4643137254901957</c:v>
                </c:pt>
                <c:pt idx="35752">
                  <c:v>2.4643137254901957</c:v>
                </c:pt>
                <c:pt idx="35753">
                  <c:v>2.4643137254901957</c:v>
                </c:pt>
                <c:pt idx="35754">
                  <c:v>2.4643137254901957</c:v>
                </c:pt>
                <c:pt idx="35755">
                  <c:v>2.4643137254901957</c:v>
                </c:pt>
                <c:pt idx="35756">
                  <c:v>2.4643137254901957</c:v>
                </c:pt>
                <c:pt idx="35757">
                  <c:v>2.4643137254901957</c:v>
                </c:pt>
                <c:pt idx="35758">
                  <c:v>2.4643137254901957</c:v>
                </c:pt>
                <c:pt idx="35759">
                  <c:v>2.4643137254901957</c:v>
                </c:pt>
                <c:pt idx="35760">
                  <c:v>2.4643137254901957</c:v>
                </c:pt>
                <c:pt idx="35761">
                  <c:v>2.4643137254901957</c:v>
                </c:pt>
                <c:pt idx="35762">
                  <c:v>2.4643137254901957</c:v>
                </c:pt>
                <c:pt idx="35763">
                  <c:v>2.4643137254901957</c:v>
                </c:pt>
                <c:pt idx="35764">
                  <c:v>2.4643137254901957</c:v>
                </c:pt>
                <c:pt idx="35765">
                  <c:v>2.4643137254901957</c:v>
                </c:pt>
                <c:pt idx="35766">
                  <c:v>2.4643137254901957</c:v>
                </c:pt>
                <c:pt idx="35767">
                  <c:v>2.4643137254901957</c:v>
                </c:pt>
                <c:pt idx="35768">
                  <c:v>2.4643137254901957</c:v>
                </c:pt>
                <c:pt idx="35769">
                  <c:v>2.4643137254901957</c:v>
                </c:pt>
                <c:pt idx="35770">
                  <c:v>2.4643137254901957</c:v>
                </c:pt>
                <c:pt idx="35771">
                  <c:v>2.4643137254901957</c:v>
                </c:pt>
                <c:pt idx="35772">
                  <c:v>2.4643137254901957</c:v>
                </c:pt>
                <c:pt idx="35773">
                  <c:v>2.4643137254901957</c:v>
                </c:pt>
                <c:pt idx="35774">
                  <c:v>2.4643137254901957</c:v>
                </c:pt>
                <c:pt idx="35775">
                  <c:v>2.4643137254901957</c:v>
                </c:pt>
                <c:pt idx="35776">
                  <c:v>2.4643137254901957</c:v>
                </c:pt>
                <c:pt idx="35777">
                  <c:v>2.4643137254901957</c:v>
                </c:pt>
                <c:pt idx="35778">
                  <c:v>2.4643137254901957</c:v>
                </c:pt>
                <c:pt idx="35779">
                  <c:v>2.4643137254901957</c:v>
                </c:pt>
                <c:pt idx="35780">
                  <c:v>2.4643137254901957</c:v>
                </c:pt>
                <c:pt idx="35781">
                  <c:v>2.4643137254901957</c:v>
                </c:pt>
                <c:pt idx="35782">
                  <c:v>2.4643137254901957</c:v>
                </c:pt>
                <c:pt idx="35783">
                  <c:v>2.4643137254901957</c:v>
                </c:pt>
                <c:pt idx="35784">
                  <c:v>2.4643137254901957</c:v>
                </c:pt>
                <c:pt idx="35785">
                  <c:v>2.4643137254901957</c:v>
                </c:pt>
                <c:pt idx="35786">
                  <c:v>2.4643137254901957</c:v>
                </c:pt>
                <c:pt idx="35787">
                  <c:v>2.4643137254901957</c:v>
                </c:pt>
                <c:pt idx="35788">
                  <c:v>2.4643137254901957</c:v>
                </c:pt>
                <c:pt idx="35789">
                  <c:v>2.4643137254901957</c:v>
                </c:pt>
                <c:pt idx="35790">
                  <c:v>2.4643137254901957</c:v>
                </c:pt>
                <c:pt idx="35791">
                  <c:v>2.4643137254901957</c:v>
                </c:pt>
                <c:pt idx="35792">
                  <c:v>2.4643137254901957</c:v>
                </c:pt>
                <c:pt idx="35793">
                  <c:v>2.4643137254901957</c:v>
                </c:pt>
                <c:pt idx="35794">
                  <c:v>2.4643137254901957</c:v>
                </c:pt>
                <c:pt idx="35795">
                  <c:v>2.4643137254901957</c:v>
                </c:pt>
                <c:pt idx="35796">
                  <c:v>2.4643137254901957</c:v>
                </c:pt>
                <c:pt idx="35797">
                  <c:v>2.4643137254901957</c:v>
                </c:pt>
                <c:pt idx="35798">
                  <c:v>2.4643137254901957</c:v>
                </c:pt>
                <c:pt idx="35799">
                  <c:v>2.4643137254901957</c:v>
                </c:pt>
                <c:pt idx="35800">
                  <c:v>2.4643137254901957</c:v>
                </c:pt>
                <c:pt idx="35801">
                  <c:v>2.4643137254901957</c:v>
                </c:pt>
                <c:pt idx="35802">
                  <c:v>2.4643137254901957</c:v>
                </c:pt>
                <c:pt idx="35803">
                  <c:v>2.4643137254901957</c:v>
                </c:pt>
                <c:pt idx="35804">
                  <c:v>2.4643137254901957</c:v>
                </c:pt>
                <c:pt idx="35805">
                  <c:v>2.4643137254901957</c:v>
                </c:pt>
                <c:pt idx="35806">
                  <c:v>2.4643137254901957</c:v>
                </c:pt>
                <c:pt idx="35807">
                  <c:v>2.4643137254901957</c:v>
                </c:pt>
                <c:pt idx="35808">
                  <c:v>2.4643137254901957</c:v>
                </c:pt>
                <c:pt idx="35809">
                  <c:v>2.4643137254901957</c:v>
                </c:pt>
                <c:pt idx="35810">
                  <c:v>2.4643137254901957</c:v>
                </c:pt>
                <c:pt idx="35811">
                  <c:v>2.4643137254901957</c:v>
                </c:pt>
                <c:pt idx="35812">
                  <c:v>2.4643137254901957</c:v>
                </c:pt>
                <c:pt idx="35813">
                  <c:v>2.4643137254901957</c:v>
                </c:pt>
                <c:pt idx="35814">
                  <c:v>2.4643137254901957</c:v>
                </c:pt>
                <c:pt idx="35815">
                  <c:v>2.4643137254901957</c:v>
                </c:pt>
                <c:pt idx="35816">
                  <c:v>2.4643137254901957</c:v>
                </c:pt>
                <c:pt idx="35817">
                  <c:v>2.4643137254901957</c:v>
                </c:pt>
                <c:pt idx="35818">
                  <c:v>2.4643137254901957</c:v>
                </c:pt>
                <c:pt idx="35819">
                  <c:v>2.4643137254901957</c:v>
                </c:pt>
                <c:pt idx="35820">
                  <c:v>2.4643137254901957</c:v>
                </c:pt>
                <c:pt idx="35821">
                  <c:v>2.4643137254901957</c:v>
                </c:pt>
                <c:pt idx="35822">
                  <c:v>2.4643137254901957</c:v>
                </c:pt>
                <c:pt idx="35823">
                  <c:v>2.4643137254901957</c:v>
                </c:pt>
                <c:pt idx="35824">
                  <c:v>2.4643137254901957</c:v>
                </c:pt>
                <c:pt idx="35825">
                  <c:v>2.4643137254901957</c:v>
                </c:pt>
                <c:pt idx="35826">
                  <c:v>2.4643137254901957</c:v>
                </c:pt>
                <c:pt idx="35827">
                  <c:v>2.4643137254901957</c:v>
                </c:pt>
                <c:pt idx="35828">
                  <c:v>2.4643137254901957</c:v>
                </c:pt>
                <c:pt idx="35829">
                  <c:v>2.4643137254901957</c:v>
                </c:pt>
                <c:pt idx="35830">
                  <c:v>2.4643137254901957</c:v>
                </c:pt>
                <c:pt idx="35831">
                  <c:v>2.4643137254901957</c:v>
                </c:pt>
                <c:pt idx="35832">
                  <c:v>2.4643137254901957</c:v>
                </c:pt>
                <c:pt idx="35833">
                  <c:v>2.4643137254901957</c:v>
                </c:pt>
                <c:pt idx="35834">
                  <c:v>2.4643137254901957</c:v>
                </c:pt>
                <c:pt idx="35835">
                  <c:v>2.4643137254901957</c:v>
                </c:pt>
                <c:pt idx="35836">
                  <c:v>2.4643137254901957</c:v>
                </c:pt>
                <c:pt idx="35837">
                  <c:v>2.4643137254901957</c:v>
                </c:pt>
                <c:pt idx="35838">
                  <c:v>2.4643137254901957</c:v>
                </c:pt>
                <c:pt idx="35839">
                  <c:v>2.4643137254901957</c:v>
                </c:pt>
                <c:pt idx="35840">
                  <c:v>2.4643137254901957</c:v>
                </c:pt>
                <c:pt idx="35841">
                  <c:v>2.4643137254901957</c:v>
                </c:pt>
                <c:pt idx="35842">
                  <c:v>2.4643137254901957</c:v>
                </c:pt>
                <c:pt idx="35843">
                  <c:v>2.4643137254901957</c:v>
                </c:pt>
                <c:pt idx="35844">
                  <c:v>2.4643137254901957</c:v>
                </c:pt>
                <c:pt idx="35845">
                  <c:v>2.4643137254901957</c:v>
                </c:pt>
                <c:pt idx="35846">
                  <c:v>2.4643137254901957</c:v>
                </c:pt>
                <c:pt idx="35847">
                  <c:v>2.4643137254901957</c:v>
                </c:pt>
                <c:pt idx="35848">
                  <c:v>2.4643137254901957</c:v>
                </c:pt>
                <c:pt idx="35849">
                  <c:v>2.4643137254901957</c:v>
                </c:pt>
                <c:pt idx="35850">
                  <c:v>2.4643137254901957</c:v>
                </c:pt>
                <c:pt idx="35851">
                  <c:v>2.4643137254901957</c:v>
                </c:pt>
                <c:pt idx="35852">
                  <c:v>2.4643137254901957</c:v>
                </c:pt>
                <c:pt idx="35853">
                  <c:v>2.4643137254901957</c:v>
                </c:pt>
                <c:pt idx="35854">
                  <c:v>2.4643137254901957</c:v>
                </c:pt>
                <c:pt idx="35855">
                  <c:v>2.4643137254901957</c:v>
                </c:pt>
                <c:pt idx="35856">
                  <c:v>2.4643137254901957</c:v>
                </c:pt>
                <c:pt idx="35857">
                  <c:v>2.4643137254901957</c:v>
                </c:pt>
                <c:pt idx="35858">
                  <c:v>2.4643137254901957</c:v>
                </c:pt>
                <c:pt idx="35859">
                  <c:v>2.4643137254901957</c:v>
                </c:pt>
                <c:pt idx="35860">
                  <c:v>2.4643137254901957</c:v>
                </c:pt>
                <c:pt idx="35861">
                  <c:v>2.4643137254901957</c:v>
                </c:pt>
                <c:pt idx="35862">
                  <c:v>2.4643137254901957</c:v>
                </c:pt>
                <c:pt idx="35863">
                  <c:v>2.4643137254901957</c:v>
                </c:pt>
                <c:pt idx="35864">
                  <c:v>2.4643137254901957</c:v>
                </c:pt>
                <c:pt idx="35865">
                  <c:v>2.4643137254901957</c:v>
                </c:pt>
                <c:pt idx="35866">
                  <c:v>2.4643137254901957</c:v>
                </c:pt>
                <c:pt idx="35867">
                  <c:v>2.4643137254901957</c:v>
                </c:pt>
                <c:pt idx="35868">
                  <c:v>2.4643137254901957</c:v>
                </c:pt>
                <c:pt idx="35869">
                  <c:v>2.4643137254901957</c:v>
                </c:pt>
                <c:pt idx="35870">
                  <c:v>2.4643137254901957</c:v>
                </c:pt>
                <c:pt idx="35871">
                  <c:v>2.4643137254901957</c:v>
                </c:pt>
                <c:pt idx="35872">
                  <c:v>2.4643137254901957</c:v>
                </c:pt>
                <c:pt idx="35873">
                  <c:v>2.4643137254901957</c:v>
                </c:pt>
                <c:pt idx="35874">
                  <c:v>2.4643137254901957</c:v>
                </c:pt>
                <c:pt idx="35875">
                  <c:v>2.4643137254901957</c:v>
                </c:pt>
                <c:pt idx="35876">
                  <c:v>2.4643137254901957</c:v>
                </c:pt>
                <c:pt idx="35877">
                  <c:v>2.4643137254901957</c:v>
                </c:pt>
                <c:pt idx="35878">
                  <c:v>2.4643137254901957</c:v>
                </c:pt>
                <c:pt idx="35879">
                  <c:v>2.4643137254901957</c:v>
                </c:pt>
                <c:pt idx="35880">
                  <c:v>2.4643137254901957</c:v>
                </c:pt>
                <c:pt idx="35881">
                  <c:v>2.4643137254901957</c:v>
                </c:pt>
                <c:pt idx="35882">
                  <c:v>2.4643137254901957</c:v>
                </c:pt>
                <c:pt idx="35883">
                  <c:v>2.4643137254901957</c:v>
                </c:pt>
                <c:pt idx="35884">
                  <c:v>2.4643137254901957</c:v>
                </c:pt>
                <c:pt idx="35885">
                  <c:v>2.4643137254901957</c:v>
                </c:pt>
                <c:pt idx="35886">
                  <c:v>2.4643137254901957</c:v>
                </c:pt>
                <c:pt idx="35887">
                  <c:v>2.4643137254901957</c:v>
                </c:pt>
                <c:pt idx="35888">
                  <c:v>2.4643137254901957</c:v>
                </c:pt>
                <c:pt idx="35889">
                  <c:v>2.4643137254901957</c:v>
                </c:pt>
                <c:pt idx="35890">
                  <c:v>2.4643137254901957</c:v>
                </c:pt>
                <c:pt idx="35891">
                  <c:v>2.4643137254901957</c:v>
                </c:pt>
                <c:pt idx="35892">
                  <c:v>2.4643137254901957</c:v>
                </c:pt>
                <c:pt idx="35893">
                  <c:v>2.4643137254901957</c:v>
                </c:pt>
                <c:pt idx="35894">
                  <c:v>2.4643137254901957</c:v>
                </c:pt>
                <c:pt idx="35895">
                  <c:v>2.4643137254901957</c:v>
                </c:pt>
                <c:pt idx="35896">
                  <c:v>2.4643137254901957</c:v>
                </c:pt>
                <c:pt idx="35897">
                  <c:v>2.4643137254901957</c:v>
                </c:pt>
                <c:pt idx="35898">
                  <c:v>2.4643137254901957</c:v>
                </c:pt>
                <c:pt idx="35899">
                  <c:v>2.4643137254901957</c:v>
                </c:pt>
                <c:pt idx="35900">
                  <c:v>2.4643137254901957</c:v>
                </c:pt>
                <c:pt idx="35901">
                  <c:v>2.4643137254901957</c:v>
                </c:pt>
                <c:pt idx="35902">
                  <c:v>2.4643137254901957</c:v>
                </c:pt>
                <c:pt idx="35903">
                  <c:v>2.4643137254901957</c:v>
                </c:pt>
                <c:pt idx="35904">
                  <c:v>2.4643137254901957</c:v>
                </c:pt>
                <c:pt idx="35905">
                  <c:v>2.4643137254901957</c:v>
                </c:pt>
                <c:pt idx="35906">
                  <c:v>2.4643137254901957</c:v>
                </c:pt>
                <c:pt idx="35907">
                  <c:v>2.4643137254901957</c:v>
                </c:pt>
                <c:pt idx="35908">
                  <c:v>2.4643137254901957</c:v>
                </c:pt>
                <c:pt idx="35909">
                  <c:v>2.4643137254901957</c:v>
                </c:pt>
                <c:pt idx="35910">
                  <c:v>2.4643137254901957</c:v>
                </c:pt>
                <c:pt idx="35911">
                  <c:v>2.4643137254901957</c:v>
                </c:pt>
                <c:pt idx="35912">
                  <c:v>2.4643137254901957</c:v>
                </c:pt>
                <c:pt idx="35913">
                  <c:v>2.4643137254901957</c:v>
                </c:pt>
                <c:pt idx="35914">
                  <c:v>2.4643137254901957</c:v>
                </c:pt>
                <c:pt idx="35915">
                  <c:v>2.4643137254901957</c:v>
                </c:pt>
                <c:pt idx="35916">
                  <c:v>2.4643137254901957</c:v>
                </c:pt>
                <c:pt idx="35917">
                  <c:v>2.4643137254901957</c:v>
                </c:pt>
                <c:pt idx="35918">
                  <c:v>2.4643137254901957</c:v>
                </c:pt>
                <c:pt idx="35919">
                  <c:v>2.4643137254901957</c:v>
                </c:pt>
                <c:pt idx="35920">
                  <c:v>2.4643137254901957</c:v>
                </c:pt>
                <c:pt idx="35921">
                  <c:v>2.4643137254901957</c:v>
                </c:pt>
                <c:pt idx="35922">
                  <c:v>2.4643137254901957</c:v>
                </c:pt>
                <c:pt idx="35923">
                  <c:v>2.4643137254901957</c:v>
                </c:pt>
                <c:pt idx="35924">
                  <c:v>2.4643137254901957</c:v>
                </c:pt>
                <c:pt idx="35925">
                  <c:v>2.4643137254901957</c:v>
                </c:pt>
                <c:pt idx="35926">
                  <c:v>2.4643137254901957</c:v>
                </c:pt>
                <c:pt idx="35927">
                  <c:v>2.4643137254901957</c:v>
                </c:pt>
                <c:pt idx="35928">
                  <c:v>2.4643137254901957</c:v>
                </c:pt>
                <c:pt idx="35929">
                  <c:v>2.4643137254901957</c:v>
                </c:pt>
                <c:pt idx="35930">
                  <c:v>2.4643137254901957</c:v>
                </c:pt>
                <c:pt idx="35931">
                  <c:v>2.4643137254901957</c:v>
                </c:pt>
                <c:pt idx="35932">
                  <c:v>2.4643137254901957</c:v>
                </c:pt>
                <c:pt idx="35933">
                  <c:v>2.4643137254901957</c:v>
                </c:pt>
                <c:pt idx="35934">
                  <c:v>2.4643137254901957</c:v>
                </c:pt>
                <c:pt idx="35935">
                  <c:v>2.4643137254901957</c:v>
                </c:pt>
                <c:pt idx="35936">
                  <c:v>2.4643137254901957</c:v>
                </c:pt>
                <c:pt idx="35937">
                  <c:v>2.4643137254901957</c:v>
                </c:pt>
                <c:pt idx="35938">
                  <c:v>2.4643137254901957</c:v>
                </c:pt>
                <c:pt idx="35939">
                  <c:v>2.4643137254901957</c:v>
                </c:pt>
                <c:pt idx="35940">
                  <c:v>2.4643137254901957</c:v>
                </c:pt>
                <c:pt idx="35941">
                  <c:v>2.4643137254901957</c:v>
                </c:pt>
                <c:pt idx="35942">
                  <c:v>2.4643137254901957</c:v>
                </c:pt>
                <c:pt idx="35943">
                  <c:v>2.4643137254901957</c:v>
                </c:pt>
                <c:pt idx="35944">
                  <c:v>2.4643137254901957</c:v>
                </c:pt>
                <c:pt idx="35945">
                  <c:v>2.4643137254901957</c:v>
                </c:pt>
                <c:pt idx="35946">
                  <c:v>2.4643137254901957</c:v>
                </c:pt>
                <c:pt idx="35947">
                  <c:v>2.4643137254901957</c:v>
                </c:pt>
                <c:pt idx="35948">
                  <c:v>2.4643137254901957</c:v>
                </c:pt>
                <c:pt idx="35949">
                  <c:v>2.4643137254901957</c:v>
                </c:pt>
                <c:pt idx="35950">
                  <c:v>2.4643137254901957</c:v>
                </c:pt>
                <c:pt idx="35951">
                  <c:v>2.4643137254901957</c:v>
                </c:pt>
                <c:pt idx="35952">
                  <c:v>2.4643137254901957</c:v>
                </c:pt>
                <c:pt idx="35953">
                  <c:v>2.4643137254901957</c:v>
                </c:pt>
                <c:pt idx="35954">
                  <c:v>2.4643137254901957</c:v>
                </c:pt>
                <c:pt idx="35955">
                  <c:v>2.4643137254901957</c:v>
                </c:pt>
                <c:pt idx="35956">
                  <c:v>2.4643137254901957</c:v>
                </c:pt>
                <c:pt idx="35957">
                  <c:v>2.4643137254901957</c:v>
                </c:pt>
                <c:pt idx="35958">
                  <c:v>2.4643137254901957</c:v>
                </c:pt>
                <c:pt idx="35959">
                  <c:v>2.4643137254901957</c:v>
                </c:pt>
                <c:pt idx="35960">
                  <c:v>2.4643137254901957</c:v>
                </c:pt>
                <c:pt idx="35961">
                  <c:v>2.4643137254901957</c:v>
                </c:pt>
                <c:pt idx="35962">
                  <c:v>2.4643137254901957</c:v>
                </c:pt>
                <c:pt idx="35963">
                  <c:v>2.4643137254901957</c:v>
                </c:pt>
                <c:pt idx="35964">
                  <c:v>2.4643137254901957</c:v>
                </c:pt>
                <c:pt idx="35965">
                  <c:v>2.4643137254901957</c:v>
                </c:pt>
                <c:pt idx="35966">
                  <c:v>2.4643137254901957</c:v>
                </c:pt>
                <c:pt idx="35967">
                  <c:v>2.4643137254901957</c:v>
                </c:pt>
                <c:pt idx="35968">
                  <c:v>2.4643137254901957</c:v>
                </c:pt>
                <c:pt idx="35969">
                  <c:v>2.4643137254901957</c:v>
                </c:pt>
                <c:pt idx="35970">
                  <c:v>2.4643137254901957</c:v>
                </c:pt>
                <c:pt idx="35971">
                  <c:v>2.4643137254901957</c:v>
                </c:pt>
                <c:pt idx="35972">
                  <c:v>2.4643137254901957</c:v>
                </c:pt>
                <c:pt idx="35973">
                  <c:v>2.4643137254901957</c:v>
                </c:pt>
                <c:pt idx="35974">
                  <c:v>2.4643137254901957</c:v>
                </c:pt>
                <c:pt idx="35975">
                  <c:v>2.4643137254901957</c:v>
                </c:pt>
                <c:pt idx="35976">
                  <c:v>2.4643137254901957</c:v>
                </c:pt>
                <c:pt idx="35977">
                  <c:v>2.4643137254901957</c:v>
                </c:pt>
                <c:pt idx="35978">
                  <c:v>2.4643137254901957</c:v>
                </c:pt>
                <c:pt idx="35979">
                  <c:v>2.4643137254901957</c:v>
                </c:pt>
                <c:pt idx="35980">
                  <c:v>2.4643137254901957</c:v>
                </c:pt>
                <c:pt idx="35981">
                  <c:v>2.4643137254901957</c:v>
                </c:pt>
                <c:pt idx="35982">
                  <c:v>2.4643137254901957</c:v>
                </c:pt>
                <c:pt idx="35983">
                  <c:v>2.4643137254901957</c:v>
                </c:pt>
                <c:pt idx="35984">
                  <c:v>2.4643137254901957</c:v>
                </c:pt>
                <c:pt idx="35985">
                  <c:v>2.4643137254901957</c:v>
                </c:pt>
                <c:pt idx="35986">
                  <c:v>2.4643137254901957</c:v>
                </c:pt>
                <c:pt idx="35987">
                  <c:v>2.4643137254901957</c:v>
                </c:pt>
                <c:pt idx="35988">
                  <c:v>2.4643137254901957</c:v>
                </c:pt>
                <c:pt idx="35989">
                  <c:v>2.4643137254901957</c:v>
                </c:pt>
                <c:pt idx="35990">
                  <c:v>2.4643137254901957</c:v>
                </c:pt>
                <c:pt idx="35991">
                  <c:v>2.4643137254901957</c:v>
                </c:pt>
                <c:pt idx="35992">
                  <c:v>2.4643137254901957</c:v>
                </c:pt>
                <c:pt idx="35993">
                  <c:v>2.4643137254901957</c:v>
                </c:pt>
                <c:pt idx="35994">
                  <c:v>2.4643137254901957</c:v>
                </c:pt>
                <c:pt idx="35995">
                  <c:v>2.4643137254901957</c:v>
                </c:pt>
                <c:pt idx="35996">
                  <c:v>2.4643137254901957</c:v>
                </c:pt>
                <c:pt idx="35997">
                  <c:v>2.4643137254901957</c:v>
                </c:pt>
                <c:pt idx="35998">
                  <c:v>2.4643137254901957</c:v>
                </c:pt>
                <c:pt idx="35999">
                  <c:v>2.4643137254901957</c:v>
                </c:pt>
                <c:pt idx="36000">
                  <c:v>2.4643137254901957</c:v>
                </c:pt>
                <c:pt idx="36001">
                  <c:v>2.4643137254901957</c:v>
                </c:pt>
                <c:pt idx="36002">
                  <c:v>2.4643137254901957</c:v>
                </c:pt>
                <c:pt idx="36003">
                  <c:v>2.4643137254901957</c:v>
                </c:pt>
                <c:pt idx="36004">
                  <c:v>2.4643137254901957</c:v>
                </c:pt>
                <c:pt idx="36005">
                  <c:v>2.4643137254901957</c:v>
                </c:pt>
                <c:pt idx="36006">
                  <c:v>2.4643137254901957</c:v>
                </c:pt>
                <c:pt idx="36007">
                  <c:v>2.4643137254901957</c:v>
                </c:pt>
                <c:pt idx="36008">
                  <c:v>2.4643137254901957</c:v>
                </c:pt>
                <c:pt idx="36009">
                  <c:v>2.4643137254901957</c:v>
                </c:pt>
                <c:pt idx="36010">
                  <c:v>2.4643137254901957</c:v>
                </c:pt>
                <c:pt idx="36011">
                  <c:v>2.4643137254901957</c:v>
                </c:pt>
                <c:pt idx="36012">
                  <c:v>2.4643137254901957</c:v>
                </c:pt>
                <c:pt idx="36013">
                  <c:v>2.4643137254901957</c:v>
                </c:pt>
                <c:pt idx="36014">
                  <c:v>2.4643137254901957</c:v>
                </c:pt>
                <c:pt idx="36015">
                  <c:v>2.4643137254901957</c:v>
                </c:pt>
                <c:pt idx="36016">
                  <c:v>2.4643137254901957</c:v>
                </c:pt>
                <c:pt idx="36017">
                  <c:v>2.4643137254901957</c:v>
                </c:pt>
                <c:pt idx="36018">
                  <c:v>2.4643137254901957</c:v>
                </c:pt>
                <c:pt idx="36019">
                  <c:v>2.4643137254901957</c:v>
                </c:pt>
                <c:pt idx="36020">
                  <c:v>2.4643137254901957</c:v>
                </c:pt>
                <c:pt idx="36021">
                  <c:v>2.4643137254901957</c:v>
                </c:pt>
                <c:pt idx="36022">
                  <c:v>2.4643137254901957</c:v>
                </c:pt>
                <c:pt idx="36023">
                  <c:v>2.4643137254901957</c:v>
                </c:pt>
                <c:pt idx="36024">
                  <c:v>2.4643137254901957</c:v>
                </c:pt>
                <c:pt idx="36025">
                  <c:v>2.4643137254901957</c:v>
                </c:pt>
                <c:pt idx="36026">
                  <c:v>2.4643137254901957</c:v>
                </c:pt>
                <c:pt idx="36027">
                  <c:v>2.4643137254901957</c:v>
                </c:pt>
                <c:pt idx="36028">
                  <c:v>2.4643137254901957</c:v>
                </c:pt>
                <c:pt idx="36029">
                  <c:v>2.4643137254901957</c:v>
                </c:pt>
                <c:pt idx="36030">
                  <c:v>2.4643137254901957</c:v>
                </c:pt>
                <c:pt idx="36031">
                  <c:v>2.4643137254901957</c:v>
                </c:pt>
                <c:pt idx="36032">
                  <c:v>2.4643137254901957</c:v>
                </c:pt>
                <c:pt idx="36033">
                  <c:v>2.4643137254901957</c:v>
                </c:pt>
                <c:pt idx="36034">
                  <c:v>2.4643137254901957</c:v>
                </c:pt>
                <c:pt idx="36035">
                  <c:v>2.4643137254901957</c:v>
                </c:pt>
                <c:pt idx="36036">
                  <c:v>2.4643137254901957</c:v>
                </c:pt>
                <c:pt idx="36037">
                  <c:v>2.4643137254901957</c:v>
                </c:pt>
                <c:pt idx="36038">
                  <c:v>2.4643137254901957</c:v>
                </c:pt>
                <c:pt idx="36039">
                  <c:v>2.4643137254901957</c:v>
                </c:pt>
                <c:pt idx="36040">
                  <c:v>2.4643137254901957</c:v>
                </c:pt>
                <c:pt idx="36041">
                  <c:v>2.4643137254901957</c:v>
                </c:pt>
                <c:pt idx="36042">
                  <c:v>2.4643137254901957</c:v>
                </c:pt>
                <c:pt idx="36043">
                  <c:v>2.4643137254901957</c:v>
                </c:pt>
                <c:pt idx="36044">
                  <c:v>2.4643137254901957</c:v>
                </c:pt>
                <c:pt idx="36045">
                  <c:v>2.4643137254901957</c:v>
                </c:pt>
                <c:pt idx="36046">
                  <c:v>2.4643137254901957</c:v>
                </c:pt>
                <c:pt idx="36047">
                  <c:v>2.4643137254901957</c:v>
                </c:pt>
                <c:pt idx="36048">
                  <c:v>2.4643137254901957</c:v>
                </c:pt>
                <c:pt idx="36049">
                  <c:v>2.4643137254901957</c:v>
                </c:pt>
                <c:pt idx="36050">
                  <c:v>2.4643137254901957</c:v>
                </c:pt>
                <c:pt idx="36051">
                  <c:v>2.4643137254901957</c:v>
                </c:pt>
                <c:pt idx="36052">
                  <c:v>2.4643137254901957</c:v>
                </c:pt>
                <c:pt idx="36053">
                  <c:v>2.4643137254901957</c:v>
                </c:pt>
                <c:pt idx="36054">
                  <c:v>2.4643137254901957</c:v>
                </c:pt>
                <c:pt idx="36055">
                  <c:v>2.4643137254901957</c:v>
                </c:pt>
                <c:pt idx="36056">
                  <c:v>2.4643137254901957</c:v>
                </c:pt>
                <c:pt idx="36057">
                  <c:v>2.4643137254901957</c:v>
                </c:pt>
                <c:pt idx="36058">
                  <c:v>2.4643137254901957</c:v>
                </c:pt>
                <c:pt idx="36059">
                  <c:v>2.4643137254901957</c:v>
                </c:pt>
                <c:pt idx="36060">
                  <c:v>2.4643137254901957</c:v>
                </c:pt>
                <c:pt idx="36061">
                  <c:v>2.4643137254901957</c:v>
                </c:pt>
                <c:pt idx="36062">
                  <c:v>2.4643137254901957</c:v>
                </c:pt>
                <c:pt idx="36063">
                  <c:v>2.4643137254901957</c:v>
                </c:pt>
                <c:pt idx="36064">
                  <c:v>2.4643137254901957</c:v>
                </c:pt>
                <c:pt idx="36065">
                  <c:v>2.4643137254901957</c:v>
                </c:pt>
                <c:pt idx="36066">
                  <c:v>2.4643137254901957</c:v>
                </c:pt>
                <c:pt idx="36067">
                  <c:v>2.4643137254901957</c:v>
                </c:pt>
                <c:pt idx="36068">
                  <c:v>2.4643137254901957</c:v>
                </c:pt>
                <c:pt idx="36069">
                  <c:v>2.4643137254901957</c:v>
                </c:pt>
                <c:pt idx="36070">
                  <c:v>2.4643137254901957</c:v>
                </c:pt>
                <c:pt idx="36071">
                  <c:v>2.4643137254901957</c:v>
                </c:pt>
                <c:pt idx="36072">
                  <c:v>2.4643137254901957</c:v>
                </c:pt>
                <c:pt idx="36073">
                  <c:v>2.4643137254901957</c:v>
                </c:pt>
                <c:pt idx="36074">
                  <c:v>2.4643137254901957</c:v>
                </c:pt>
                <c:pt idx="36075">
                  <c:v>2.4643137254901957</c:v>
                </c:pt>
                <c:pt idx="36076">
                  <c:v>2.4643137254901957</c:v>
                </c:pt>
                <c:pt idx="36077">
                  <c:v>2.4643137254901957</c:v>
                </c:pt>
                <c:pt idx="36078">
                  <c:v>2.4643137254901957</c:v>
                </c:pt>
                <c:pt idx="36079">
                  <c:v>2.4643137254901957</c:v>
                </c:pt>
                <c:pt idx="36080">
                  <c:v>2.4643137254901957</c:v>
                </c:pt>
                <c:pt idx="36081">
                  <c:v>2.4643137254901957</c:v>
                </c:pt>
                <c:pt idx="36082">
                  <c:v>2.4643137254901957</c:v>
                </c:pt>
                <c:pt idx="36083">
                  <c:v>2.4643137254901957</c:v>
                </c:pt>
                <c:pt idx="36084">
                  <c:v>2.4643137254901957</c:v>
                </c:pt>
                <c:pt idx="36085">
                  <c:v>2.4643137254901957</c:v>
                </c:pt>
                <c:pt idx="36086">
                  <c:v>2.4643137254901957</c:v>
                </c:pt>
                <c:pt idx="36087">
                  <c:v>2.4643137254901957</c:v>
                </c:pt>
                <c:pt idx="36088">
                  <c:v>2.4643137254901957</c:v>
                </c:pt>
                <c:pt idx="36089">
                  <c:v>2.4643137254901957</c:v>
                </c:pt>
                <c:pt idx="36090">
                  <c:v>2.4643137254901957</c:v>
                </c:pt>
                <c:pt idx="36091">
                  <c:v>2.4643137254901957</c:v>
                </c:pt>
                <c:pt idx="36092">
                  <c:v>2.4643137254901957</c:v>
                </c:pt>
                <c:pt idx="36093">
                  <c:v>2.4643137254901957</c:v>
                </c:pt>
                <c:pt idx="36094">
                  <c:v>2.4643137254901957</c:v>
                </c:pt>
                <c:pt idx="36095">
                  <c:v>2.4643137254901957</c:v>
                </c:pt>
                <c:pt idx="36096">
                  <c:v>2.4643137254901957</c:v>
                </c:pt>
                <c:pt idx="36097">
                  <c:v>2.4643137254901957</c:v>
                </c:pt>
                <c:pt idx="36098">
                  <c:v>2.4643137254901957</c:v>
                </c:pt>
                <c:pt idx="36099">
                  <c:v>2.4643137254901957</c:v>
                </c:pt>
                <c:pt idx="36100">
                  <c:v>2.4643137254901957</c:v>
                </c:pt>
                <c:pt idx="36101">
                  <c:v>2.4643137254901957</c:v>
                </c:pt>
                <c:pt idx="36102">
                  <c:v>2.4643137254901957</c:v>
                </c:pt>
                <c:pt idx="36103">
                  <c:v>2.4643137254901957</c:v>
                </c:pt>
                <c:pt idx="36104">
                  <c:v>2.4643137254901957</c:v>
                </c:pt>
                <c:pt idx="36105">
                  <c:v>2.4643137254901957</c:v>
                </c:pt>
                <c:pt idx="36106">
                  <c:v>2.4643137254901957</c:v>
                </c:pt>
                <c:pt idx="36107">
                  <c:v>2.4643137254901957</c:v>
                </c:pt>
                <c:pt idx="36108">
                  <c:v>2.4643137254901957</c:v>
                </c:pt>
                <c:pt idx="36109">
                  <c:v>2.4643137254901957</c:v>
                </c:pt>
                <c:pt idx="36110">
                  <c:v>2.4643137254901957</c:v>
                </c:pt>
                <c:pt idx="36111">
                  <c:v>2.4643137254901957</c:v>
                </c:pt>
                <c:pt idx="36112">
                  <c:v>2.4643137254901957</c:v>
                </c:pt>
                <c:pt idx="36113">
                  <c:v>2.4643137254901957</c:v>
                </c:pt>
                <c:pt idx="36114">
                  <c:v>2.4643137254901957</c:v>
                </c:pt>
                <c:pt idx="36115">
                  <c:v>2.4643137254901957</c:v>
                </c:pt>
                <c:pt idx="36116">
                  <c:v>2.4643137254901957</c:v>
                </c:pt>
                <c:pt idx="36117">
                  <c:v>2.4643137254901957</c:v>
                </c:pt>
                <c:pt idx="36118">
                  <c:v>2.4643137254901957</c:v>
                </c:pt>
                <c:pt idx="36119">
                  <c:v>2.4643137254901957</c:v>
                </c:pt>
                <c:pt idx="36120">
                  <c:v>2.4643137254901957</c:v>
                </c:pt>
                <c:pt idx="36121">
                  <c:v>2.4643137254901957</c:v>
                </c:pt>
                <c:pt idx="36122">
                  <c:v>2.4643137254901957</c:v>
                </c:pt>
                <c:pt idx="36123">
                  <c:v>2.4643137254901957</c:v>
                </c:pt>
                <c:pt idx="36124">
                  <c:v>2.4643137254901957</c:v>
                </c:pt>
                <c:pt idx="36125">
                  <c:v>2.4643137254901957</c:v>
                </c:pt>
                <c:pt idx="36126">
                  <c:v>2.4643137254901957</c:v>
                </c:pt>
                <c:pt idx="36127">
                  <c:v>2.4643137254901957</c:v>
                </c:pt>
                <c:pt idx="36128">
                  <c:v>2.4643137254901957</c:v>
                </c:pt>
                <c:pt idx="36129">
                  <c:v>2.4643137254901957</c:v>
                </c:pt>
                <c:pt idx="36130">
                  <c:v>2.4643137254901957</c:v>
                </c:pt>
                <c:pt idx="36131">
                  <c:v>2.4643137254901957</c:v>
                </c:pt>
                <c:pt idx="36132">
                  <c:v>2.4643137254901957</c:v>
                </c:pt>
                <c:pt idx="36133">
                  <c:v>2.4643137254901957</c:v>
                </c:pt>
                <c:pt idx="36134">
                  <c:v>2.4643137254901957</c:v>
                </c:pt>
                <c:pt idx="36135">
                  <c:v>2.4643137254901957</c:v>
                </c:pt>
                <c:pt idx="36136">
                  <c:v>2.4643137254901957</c:v>
                </c:pt>
                <c:pt idx="36137">
                  <c:v>2.4643137254901957</c:v>
                </c:pt>
                <c:pt idx="36138">
                  <c:v>2.4643137254901957</c:v>
                </c:pt>
                <c:pt idx="36139">
                  <c:v>2.4643137254901957</c:v>
                </c:pt>
                <c:pt idx="36140">
                  <c:v>2.4643137254901957</c:v>
                </c:pt>
                <c:pt idx="36141">
                  <c:v>2.4643137254901957</c:v>
                </c:pt>
                <c:pt idx="36142">
                  <c:v>2.4643137254901957</c:v>
                </c:pt>
                <c:pt idx="36143">
                  <c:v>2.4643137254901957</c:v>
                </c:pt>
                <c:pt idx="36144">
                  <c:v>2.4643137254901957</c:v>
                </c:pt>
                <c:pt idx="36145">
                  <c:v>2.4643137254901957</c:v>
                </c:pt>
                <c:pt idx="36146">
                  <c:v>2.4643137254901957</c:v>
                </c:pt>
                <c:pt idx="36147">
                  <c:v>2.4643137254901957</c:v>
                </c:pt>
                <c:pt idx="36148">
                  <c:v>2.4643137254901957</c:v>
                </c:pt>
                <c:pt idx="36149">
                  <c:v>2.4643137254901957</c:v>
                </c:pt>
                <c:pt idx="36150">
                  <c:v>2.4643137254901957</c:v>
                </c:pt>
                <c:pt idx="36151">
                  <c:v>2.4643137254901957</c:v>
                </c:pt>
                <c:pt idx="36152">
                  <c:v>2.4643137254901957</c:v>
                </c:pt>
                <c:pt idx="36153">
                  <c:v>2.4643137254901957</c:v>
                </c:pt>
                <c:pt idx="36154">
                  <c:v>2.4643137254901957</c:v>
                </c:pt>
                <c:pt idx="36155">
                  <c:v>2.4643137254901957</c:v>
                </c:pt>
                <c:pt idx="36156">
                  <c:v>2.4643137254901957</c:v>
                </c:pt>
                <c:pt idx="36157">
                  <c:v>2.4643137254901957</c:v>
                </c:pt>
                <c:pt idx="36158">
                  <c:v>2.4643137254901957</c:v>
                </c:pt>
                <c:pt idx="36159">
                  <c:v>2.4643137254901957</c:v>
                </c:pt>
                <c:pt idx="36160">
                  <c:v>2.4643137254901957</c:v>
                </c:pt>
                <c:pt idx="36161">
                  <c:v>2.4643137254901957</c:v>
                </c:pt>
                <c:pt idx="36162">
                  <c:v>2.4643137254901957</c:v>
                </c:pt>
                <c:pt idx="36163">
                  <c:v>2.4643137254901957</c:v>
                </c:pt>
                <c:pt idx="36164">
                  <c:v>2.4643137254901957</c:v>
                </c:pt>
                <c:pt idx="36165">
                  <c:v>2.4643137254901957</c:v>
                </c:pt>
                <c:pt idx="36166">
                  <c:v>2.4643137254901957</c:v>
                </c:pt>
                <c:pt idx="36167">
                  <c:v>2.4643137254901957</c:v>
                </c:pt>
                <c:pt idx="36168">
                  <c:v>2.4643137254901957</c:v>
                </c:pt>
                <c:pt idx="36169">
                  <c:v>2.4643137254901957</c:v>
                </c:pt>
                <c:pt idx="36170">
                  <c:v>2.4643137254901957</c:v>
                </c:pt>
                <c:pt idx="36171">
                  <c:v>2.4643137254901957</c:v>
                </c:pt>
                <c:pt idx="36172">
                  <c:v>2.4643137254901957</c:v>
                </c:pt>
                <c:pt idx="36173">
                  <c:v>2.4643137254901957</c:v>
                </c:pt>
                <c:pt idx="36174">
                  <c:v>2.4643137254901957</c:v>
                </c:pt>
                <c:pt idx="36175">
                  <c:v>2.4643137254901957</c:v>
                </c:pt>
                <c:pt idx="36176">
                  <c:v>2.4643137254901957</c:v>
                </c:pt>
                <c:pt idx="36177">
                  <c:v>2.4643137254901957</c:v>
                </c:pt>
                <c:pt idx="36178">
                  <c:v>2.4643137254901957</c:v>
                </c:pt>
                <c:pt idx="36179">
                  <c:v>2.4643137254901957</c:v>
                </c:pt>
                <c:pt idx="36180">
                  <c:v>2.4643137254901957</c:v>
                </c:pt>
                <c:pt idx="36181">
                  <c:v>2.4643137254901957</c:v>
                </c:pt>
                <c:pt idx="36182">
                  <c:v>2.4643137254901957</c:v>
                </c:pt>
                <c:pt idx="36183">
                  <c:v>2.4643137254901957</c:v>
                </c:pt>
                <c:pt idx="36184">
                  <c:v>2.4643137254901957</c:v>
                </c:pt>
                <c:pt idx="36185">
                  <c:v>2.4643137254901957</c:v>
                </c:pt>
                <c:pt idx="36186">
                  <c:v>2.4643137254901957</c:v>
                </c:pt>
                <c:pt idx="36187">
                  <c:v>2.4643137254901957</c:v>
                </c:pt>
                <c:pt idx="36188">
                  <c:v>2.4643137254901957</c:v>
                </c:pt>
                <c:pt idx="36189">
                  <c:v>2.4643137254901957</c:v>
                </c:pt>
                <c:pt idx="36190">
                  <c:v>2.4643137254901957</c:v>
                </c:pt>
                <c:pt idx="36191">
                  <c:v>2.4643137254901957</c:v>
                </c:pt>
                <c:pt idx="36192">
                  <c:v>2.4643137254901957</c:v>
                </c:pt>
                <c:pt idx="36193">
                  <c:v>2.4643137254901957</c:v>
                </c:pt>
                <c:pt idx="36194">
                  <c:v>2.4643137254901957</c:v>
                </c:pt>
                <c:pt idx="36195">
                  <c:v>2.4643137254901957</c:v>
                </c:pt>
                <c:pt idx="36196">
                  <c:v>2.4643137254901957</c:v>
                </c:pt>
                <c:pt idx="36197">
                  <c:v>2.4643137254901957</c:v>
                </c:pt>
                <c:pt idx="36198">
                  <c:v>2.4643137254901957</c:v>
                </c:pt>
                <c:pt idx="36199">
                  <c:v>2.4643137254901957</c:v>
                </c:pt>
                <c:pt idx="36200">
                  <c:v>2.4643137254901957</c:v>
                </c:pt>
                <c:pt idx="36201">
                  <c:v>2.4643137254901957</c:v>
                </c:pt>
                <c:pt idx="36202">
                  <c:v>2.4643137254901957</c:v>
                </c:pt>
                <c:pt idx="36203">
                  <c:v>2.4643137254901957</c:v>
                </c:pt>
                <c:pt idx="36204">
                  <c:v>2.4643137254901957</c:v>
                </c:pt>
                <c:pt idx="36205">
                  <c:v>2.4643137254901957</c:v>
                </c:pt>
                <c:pt idx="36206">
                  <c:v>2.4643137254901957</c:v>
                </c:pt>
                <c:pt idx="36207">
                  <c:v>2.4643137254901957</c:v>
                </c:pt>
                <c:pt idx="36208">
                  <c:v>2.4643137254901957</c:v>
                </c:pt>
                <c:pt idx="36209">
                  <c:v>2.4643137254901957</c:v>
                </c:pt>
                <c:pt idx="36210">
                  <c:v>2.4643137254901957</c:v>
                </c:pt>
                <c:pt idx="36211">
                  <c:v>2.4643137254901957</c:v>
                </c:pt>
                <c:pt idx="36212">
                  <c:v>2.4643137254901957</c:v>
                </c:pt>
                <c:pt idx="36213">
                  <c:v>2.4643137254901957</c:v>
                </c:pt>
                <c:pt idx="36214">
                  <c:v>2.4643137254901957</c:v>
                </c:pt>
                <c:pt idx="36215">
                  <c:v>2.4643137254901957</c:v>
                </c:pt>
                <c:pt idx="36216">
                  <c:v>2.4643137254901957</c:v>
                </c:pt>
                <c:pt idx="36217">
                  <c:v>2.4643137254901957</c:v>
                </c:pt>
                <c:pt idx="36218">
                  <c:v>2.4643137254901957</c:v>
                </c:pt>
                <c:pt idx="36219">
                  <c:v>2.4643137254901957</c:v>
                </c:pt>
                <c:pt idx="36220">
                  <c:v>2.4643137254901957</c:v>
                </c:pt>
                <c:pt idx="36221">
                  <c:v>2.4643137254901957</c:v>
                </c:pt>
                <c:pt idx="36222">
                  <c:v>2.4643137254901957</c:v>
                </c:pt>
                <c:pt idx="36223">
                  <c:v>2.4643137254901957</c:v>
                </c:pt>
                <c:pt idx="36224">
                  <c:v>2.4643137254901957</c:v>
                </c:pt>
                <c:pt idx="36225">
                  <c:v>2.4643137254901957</c:v>
                </c:pt>
                <c:pt idx="36226">
                  <c:v>2.4643137254901957</c:v>
                </c:pt>
                <c:pt idx="36227">
                  <c:v>2.4643137254901957</c:v>
                </c:pt>
                <c:pt idx="36228">
                  <c:v>2.4643137254901957</c:v>
                </c:pt>
                <c:pt idx="36229">
                  <c:v>2.4643137254901957</c:v>
                </c:pt>
                <c:pt idx="36230">
                  <c:v>2.4643137254901957</c:v>
                </c:pt>
                <c:pt idx="36231">
                  <c:v>2.4643137254901957</c:v>
                </c:pt>
                <c:pt idx="36232">
                  <c:v>2.4643137254901957</c:v>
                </c:pt>
                <c:pt idx="36233">
                  <c:v>2.4643137254901957</c:v>
                </c:pt>
                <c:pt idx="36234">
                  <c:v>2.4643137254901957</c:v>
                </c:pt>
                <c:pt idx="36235">
                  <c:v>2.4643137254901957</c:v>
                </c:pt>
                <c:pt idx="36236">
                  <c:v>2.4643137254901957</c:v>
                </c:pt>
                <c:pt idx="36237">
                  <c:v>2.4643137254901957</c:v>
                </c:pt>
                <c:pt idx="36238">
                  <c:v>2.4643137254901957</c:v>
                </c:pt>
                <c:pt idx="36239">
                  <c:v>2.4643137254901957</c:v>
                </c:pt>
                <c:pt idx="36240">
                  <c:v>2.4643137254901957</c:v>
                </c:pt>
                <c:pt idx="36241">
                  <c:v>2.4643137254901957</c:v>
                </c:pt>
                <c:pt idx="36242">
                  <c:v>2.4643137254901957</c:v>
                </c:pt>
                <c:pt idx="36243">
                  <c:v>2.4643137254901957</c:v>
                </c:pt>
                <c:pt idx="36244">
                  <c:v>2.4643137254901957</c:v>
                </c:pt>
                <c:pt idx="36245">
                  <c:v>2.4643137254901957</c:v>
                </c:pt>
                <c:pt idx="36246">
                  <c:v>2.4643137254901957</c:v>
                </c:pt>
                <c:pt idx="36247">
                  <c:v>2.4643137254901957</c:v>
                </c:pt>
                <c:pt idx="36248">
                  <c:v>2.4643137254901957</c:v>
                </c:pt>
                <c:pt idx="36249">
                  <c:v>2.4643137254901957</c:v>
                </c:pt>
                <c:pt idx="36250">
                  <c:v>2.4643137254901957</c:v>
                </c:pt>
                <c:pt idx="36251">
                  <c:v>2.4643137254901957</c:v>
                </c:pt>
                <c:pt idx="36252">
                  <c:v>2.4643137254901957</c:v>
                </c:pt>
                <c:pt idx="36253">
                  <c:v>2.4643137254901957</c:v>
                </c:pt>
                <c:pt idx="36254">
                  <c:v>2.4643137254901957</c:v>
                </c:pt>
                <c:pt idx="36255">
                  <c:v>2.4643137254901957</c:v>
                </c:pt>
                <c:pt idx="36256">
                  <c:v>2.4643137254901957</c:v>
                </c:pt>
                <c:pt idx="36257">
                  <c:v>2.4643137254901957</c:v>
                </c:pt>
                <c:pt idx="36258">
                  <c:v>2.4643137254901957</c:v>
                </c:pt>
                <c:pt idx="36259">
                  <c:v>2.4643137254901957</c:v>
                </c:pt>
                <c:pt idx="36260">
                  <c:v>2.4643137254901957</c:v>
                </c:pt>
                <c:pt idx="36261">
                  <c:v>2.4643137254901957</c:v>
                </c:pt>
                <c:pt idx="36262">
                  <c:v>2.4643137254901957</c:v>
                </c:pt>
                <c:pt idx="36263">
                  <c:v>2.4643137254901957</c:v>
                </c:pt>
                <c:pt idx="36264">
                  <c:v>2.4643137254901957</c:v>
                </c:pt>
                <c:pt idx="36265">
                  <c:v>2.4643137254901957</c:v>
                </c:pt>
                <c:pt idx="36266">
                  <c:v>2.4643137254901957</c:v>
                </c:pt>
                <c:pt idx="36267">
                  <c:v>2.4643137254901957</c:v>
                </c:pt>
                <c:pt idx="36268">
                  <c:v>2.4643137254901957</c:v>
                </c:pt>
                <c:pt idx="36269">
                  <c:v>2.4643137254901957</c:v>
                </c:pt>
                <c:pt idx="36270">
                  <c:v>2.4643137254901957</c:v>
                </c:pt>
                <c:pt idx="36271">
                  <c:v>2.4643137254901957</c:v>
                </c:pt>
                <c:pt idx="36272">
                  <c:v>2.4643137254901957</c:v>
                </c:pt>
                <c:pt idx="36273">
                  <c:v>2.4643137254901957</c:v>
                </c:pt>
                <c:pt idx="36274">
                  <c:v>2.4643137254901957</c:v>
                </c:pt>
                <c:pt idx="36275">
                  <c:v>2.4643137254901957</c:v>
                </c:pt>
                <c:pt idx="36276">
                  <c:v>2.4643137254901957</c:v>
                </c:pt>
                <c:pt idx="36277">
                  <c:v>2.4643137254901957</c:v>
                </c:pt>
                <c:pt idx="36278">
                  <c:v>2.4643137254901957</c:v>
                </c:pt>
                <c:pt idx="36279">
                  <c:v>2.4643137254901957</c:v>
                </c:pt>
                <c:pt idx="36280">
                  <c:v>2.4643137254901957</c:v>
                </c:pt>
                <c:pt idx="36281">
                  <c:v>2.4643137254901957</c:v>
                </c:pt>
                <c:pt idx="36282">
                  <c:v>2.4643137254901957</c:v>
                </c:pt>
                <c:pt idx="36283">
                  <c:v>2.4643137254901957</c:v>
                </c:pt>
                <c:pt idx="36284">
                  <c:v>2.4643137254901957</c:v>
                </c:pt>
                <c:pt idx="36285">
                  <c:v>2.4643137254901957</c:v>
                </c:pt>
                <c:pt idx="36286">
                  <c:v>2.4643137254901957</c:v>
                </c:pt>
                <c:pt idx="36287">
                  <c:v>2.4643137254901957</c:v>
                </c:pt>
                <c:pt idx="36288">
                  <c:v>2.4643137254901957</c:v>
                </c:pt>
                <c:pt idx="36289">
                  <c:v>2.4643137254901957</c:v>
                </c:pt>
                <c:pt idx="36290">
                  <c:v>2.4643137254901957</c:v>
                </c:pt>
                <c:pt idx="36291">
                  <c:v>2.4643137254901957</c:v>
                </c:pt>
                <c:pt idx="36292">
                  <c:v>2.4643137254901957</c:v>
                </c:pt>
                <c:pt idx="36293">
                  <c:v>2.4643137254901957</c:v>
                </c:pt>
                <c:pt idx="36294">
                  <c:v>2.4643137254901957</c:v>
                </c:pt>
                <c:pt idx="36295">
                  <c:v>2.4643137254901957</c:v>
                </c:pt>
                <c:pt idx="36296">
                  <c:v>2.4643137254901957</c:v>
                </c:pt>
                <c:pt idx="36297">
                  <c:v>2.4643137254901957</c:v>
                </c:pt>
                <c:pt idx="36298">
                  <c:v>2.4643137254901957</c:v>
                </c:pt>
                <c:pt idx="36299">
                  <c:v>2.4643137254901957</c:v>
                </c:pt>
                <c:pt idx="36300">
                  <c:v>2.4643137254901957</c:v>
                </c:pt>
                <c:pt idx="36301">
                  <c:v>2.4643137254901957</c:v>
                </c:pt>
                <c:pt idx="36302">
                  <c:v>2.4643137254901957</c:v>
                </c:pt>
                <c:pt idx="36303">
                  <c:v>2.4643137254901957</c:v>
                </c:pt>
                <c:pt idx="36304">
                  <c:v>2.4643137254901957</c:v>
                </c:pt>
                <c:pt idx="36305">
                  <c:v>2.4643137254901957</c:v>
                </c:pt>
                <c:pt idx="36306">
                  <c:v>2.4643137254901957</c:v>
                </c:pt>
                <c:pt idx="36307">
                  <c:v>2.4643137254901957</c:v>
                </c:pt>
                <c:pt idx="36308">
                  <c:v>2.4643137254901957</c:v>
                </c:pt>
                <c:pt idx="36309">
                  <c:v>2.4643137254901957</c:v>
                </c:pt>
                <c:pt idx="36310">
                  <c:v>2.4643137254901957</c:v>
                </c:pt>
                <c:pt idx="36311">
                  <c:v>2.4643137254901957</c:v>
                </c:pt>
                <c:pt idx="36312">
                  <c:v>2.4643137254901957</c:v>
                </c:pt>
                <c:pt idx="36313">
                  <c:v>2.4643137254901957</c:v>
                </c:pt>
                <c:pt idx="36314">
                  <c:v>2.4643137254901957</c:v>
                </c:pt>
                <c:pt idx="36315">
                  <c:v>2.4643137254901957</c:v>
                </c:pt>
                <c:pt idx="36316">
                  <c:v>2.4643137254901957</c:v>
                </c:pt>
                <c:pt idx="36317">
                  <c:v>2.4643137254901957</c:v>
                </c:pt>
                <c:pt idx="36318">
                  <c:v>2.4643137254901957</c:v>
                </c:pt>
                <c:pt idx="36319">
                  <c:v>2.4643137254901957</c:v>
                </c:pt>
                <c:pt idx="36320">
                  <c:v>2.4643137254901957</c:v>
                </c:pt>
                <c:pt idx="36321">
                  <c:v>2.4643137254901957</c:v>
                </c:pt>
                <c:pt idx="36322">
                  <c:v>2.4643137254901957</c:v>
                </c:pt>
                <c:pt idx="36323">
                  <c:v>2.4643137254901957</c:v>
                </c:pt>
                <c:pt idx="36324">
                  <c:v>2.4643137254901957</c:v>
                </c:pt>
                <c:pt idx="36325">
                  <c:v>2.4643137254901957</c:v>
                </c:pt>
                <c:pt idx="36326">
                  <c:v>2.4643137254901957</c:v>
                </c:pt>
                <c:pt idx="36327">
                  <c:v>2.4643137254901957</c:v>
                </c:pt>
                <c:pt idx="36328">
                  <c:v>2.4643137254901957</c:v>
                </c:pt>
                <c:pt idx="36329">
                  <c:v>2.4643137254901957</c:v>
                </c:pt>
                <c:pt idx="36330">
                  <c:v>2.4643137254901957</c:v>
                </c:pt>
                <c:pt idx="36331">
                  <c:v>2.4643137254901957</c:v>
                </c:pt>
                <c:pt idx="36332">
                  <c:v>2.4643137254901957</c:v>
                </c:pt>
                <c:pt idx="36333">
                  <c:v>2.4643137254901957</c:v>
                </c:pt>
                <c:pt idx="36334">
                  <c:v>2.4643137254901957</c:v>
                </c:pt>
                <c:pt idx="36335">
                  <c:v>2.4643137254901957</c:v>
                </c:pt>
                <c:pt idx="36336">
                  <c:v>2.4643137254901957</c:v>
                </c:pt>
                <c:pt idx="36337">
                  <c:v>2.4643137254901957</c:v>
                </c:pt>
                <c:pt idx="36338">
                  <c:v>2.4643137254901957</c:v>
                </c:pt>
                <c:pt idx="36339">
                  <c:v>2.4643137254901957</c:v>
                </c:pt>
                <c:pt idx="36340">
                  <c:v>2.4643137254901957</c:v>
                </c:pt>
                <c:pt idx="36341">
                  <c:v>2.4643137254901957</c:v>
                </c:pt>
                <c:pt idx="36342">
                  <c:v>2.4643137254901957</c:v>
                </c:pt>
                <c:pt idx="36343">
                  <c:v>2.4643137254901957</c:v>
                </c:pt>
                <c:pt idx="36344">
                  <c:v>2.4643137254901957</c:v>
                </c:pt>
                <c:pt idx="36345">
                  <c:v>2.4643137254901957</c:v>
                </c:pt>
                <c:pt idx="36346">
                  <c:v>2.4643137254901957</c:v>
                </c:pt>
                <c:pt idx="36347">
                  <c:v>2.4643137254901957</c:v>
                </c:pt>
                <c:pt idx="36348">
                  <c:v>2.4643137254901957</c:v>
                </c:pt>
                <c:pt idx="36349">
                  <c:v>2.4643137254901957</c:v>
                </c:pt>
                <c:pt idx="36350">
                  <c:v>2.4643137254901957</c:v>
                </c:pt>
                <c:pt idx="36351">
                  <c:v>2.4643137254901957</c:v>
                </c:pt>
                <c:pt idx="36352">
                  <c:v>2.4643137254901957</c:v>
                </c:pt>
                <c:pt idx="36353">
                  <c:v>2.4643137254901957</c:v>
                </c:pt>
                <c:pt idx="36354">
                  <c:v>2.4643137254901957</c:v>
                </c:pt>
                <c:pt idx="36355">
                  <c:v>2.4643137254901957</c:v>
                </c:pt>
                <c:pt idx="36356">
                  <c:v>2.4643137254901957</c:v>
                </c:pt>
                <c:pt idx="36357">
                  <c:v>2.4643137254901957</c:v>
                </c:pt>
                <c:pt idx="36358">
                  <c:v>2.4643137254901957</c:v>
                </c:pt>
                <c:pt idx="36359">
                  <c:v>2.4643137254901957</c:v>
                </c:pt>
                <c:pt idx="36360">
                  <c:v>2.4643137254901957</c:v>
                </c:pt>
                <c:pt idx="36361">
                  <c:v>2.4643137254901957</c:v>
                </c:pt>
                <c:pt idx="36362">
                  <c:v>2.4643137254901957</c:v>
                </c:pt>
                <c:pt idx="36363">
                  <c:v>2.4643137254901957</c:v>
                </c:pt>
                <c:pt idx="36364">
                  <c:v>2.4643137254901957</c:v>
                </c:pt>
                <c:pt idx="36365">
                  <c:v>2.4643137254901957</c:v>
                </c:pt>
                <c:pt idx="36366">
                  <c:v>2.4643137254901957</c:v>
                </c:pt>
                <c:pt idx="36367">
                  <c:v>2.4643137254901957</c:v>
                </c:pt>
                <c:pt idx="36368">
                  <c:v>2.4643137254901957</c:v>
                </c:pt>
                <c:pt idx="36369">
                  <c:v>2.4643137254901957</c:v>
                </c:pt>
                <c:pt idx="36370">
                  <c:v>2.4643137254901957</c:v>
                </c:pt>
                <c:pt idx="36371">
                  <c:v>2.4643137254901957</c:v>
                </c:pt>
                <c:pt idx="36372">
                  <c:v>2.4643137254901957</c:v>
                </c:pt>
                <c:pt idx="36373">
                  <c:v>2.4643137254901957</c:v>
                </c:pt>
                <c:pt idx="36374">
                  <c:v>2.4643137254901957</c:v>
                </c:pt>
                <c:pt idx="36375">
                  <c:v>2.4643137254901957</c:v>
                </c:pt>
                <c:pt idx="36376">
                  <c:v>2.4643137254901957</c:v>
                </c:pt>
                <c:pt idx="36377">
                  <c:v>2.4643137254901957</c:v>
                </c:pt>
                <c:pt idx="36378">
                  <c:v>2.4643137254901957</c:v>
                </c:pt>
                <c:pt idx="36379">
                  <c:v>2.4643137254901957</c:v>
                </c:pt>
                <c:pt idx="36380">
                  <c:v>2.4643137254901957</c:v>
                </c:pt>
                <c:pt idx="36381">
                  <c:v>2.4643137254901957</c:v>
                </c:pt>
                <c:pt idx="36382">
                  <c:v>2.4643137254901957</c:v>
                </c:pt>
                <c:pt idx="36383">
                  <c:v>2.4643137254901957</c:v>
                </c:pt>
                <c:pt idx="36384">
                  <c:v>2.4643137254901957</c:v>
                </c:pt>
                <c:pt idx="36385">
                  <c:v>2.4643137254901957</c:v>
                </c:pt>
                <c:pt idx="36386">
                  <c:v>2.4643137254901957</c:v>
                </c:pt>
                <c:pt idx="36387">
                  <c:v>2.4643137254901957</c:v>
                </c:pt>
                <c:pt idx="36388">
                  <c:v>2.4643137254901957</c:v>
                </c:pt>
                <c:pt idx="36389">
                  <c:v>2.4643137254901957</c:v>
                </c:pt>
                <c:pt idx="36390">
                  <c:v>2.4643137254901957</c:v>
                </c:pt>
                <c:pt idx="36391">
                  <c:v>2.4643137254901957</c:v>
                </c:pt>
                <c:pt idx="36392">
                  <c:v>2.4643137254901957</c:v>
                </c:pt>
                <c:pt idx="36393">
                  <c:v>2.4643137254901957</c:v>
                </c:pt>
                <c:pt idx="36394">
                  <c:v>2.4643137254901957</c:v>
                </c:pt>
                <c:pt idx="36395">
                  <c:v>2.4643137254901957</c:v>
                </c:pt>
                <c:pt idx="36396">
                  <c:v>2.4643137254901957</c:v>
                </c:pt>
                <c:pt idx="36397">
                  <c:v>2.4643137254901957</c:v>
                </c:pt>
                <c:pt idx="36398">
                  <c:v>2.4643137254901957</c:v>
                </c:pt>
                <c:pt idx="36399">
                  <c:v>2.4643137254901957</c:v>
                </c:pt>
                <c:pt idx="36400">
                  <c:v>2.4643137254901957</c:v>
                </c:pt>
                <c:pt idx="36401">
                  <c:v>2.4643137254901957</c:v>
                </c:pt>
                <c:pt idx="36402">
                  <c:v>2.4643137254901957</c:v>
                </c:pt>
                <c:pt idx="36403">
                  <c:v>2.4643137254901957</c:v>
                </c:pt>
                <c:pt idx="36404">
                  <c:v>2.4643137254901957</c:v>
                </c:pt>
                <c:pt idx="36405">
                  <c:v>2.4643137254901957</c:v>
                </c:pt>
                <c:pt idx="36406">
                  <c:v>2.4643137254901957</c:v>
                </c:pt>
                <c:pt idx="36407">
                  <c:v>2.4643137254901957</c:v>
                </c:pt>
                <c:pt idx="36408">
                  <c:v>2.4643137254901957</c:v>
                </c:pt>
                <c:pt idx="36409">
                  <c:v>2.4643137254901957</c:v>
                </c:pt>
                <c:pt idx="36410">
                  <c:v>2.4643137254901957</c:v>
                </c:pt>
                <c:pt idx="36411">
                  <c:v>2.4643137254901957</c:v>
                </c:pt>
                <c:pt idx="36412">
                  <c:v>2.4643137254901957</c:v>
                </c:pt>
                <c:pt idx="36413">
                  <c:v>2.4643137254901957</c:v>
                </c:pt>
                <c:pt idx="36414">
                  <c:v>2.4643137254901957</c:v>
                </c:pt>
                <c:pt idx="36415">
                  <c:v>2.4643137254901957</c:v>
                </c:pt>
                <c:pt idx="36416">
                  <c:v>2.4643137254901957</c:v>
                </c:pt>
                <c:pt idx="36417">
                  <c:v>2.4643137254901957</c:v>
                </c:pt>
                <c:pt idx="36418">
                  <c:v>2.4643137254901957</c:v>
                </c:pt>
                <c:pt idx="36419">
                  <c:v>2.4643137254901957</c:v>
                </c:pt>
                <c:pt idx="36420">
                  <c:v>2.4643137254901957</c:v>
                </c:pt>
                <c:pt idx="36421">
                  <c:v>2.4643137254901957</c:v>
                </c:pt>
                <c:pt idx="36422">
                  <c:v>2.4643137254901957</c:v>
                </c:pt>
                <c:pt idx="36423">
                  <c:v>2.4643137254901957</c:v>
                </c:pt>
                <c:pt idx="36424">
                  <c:v>2.4643137254901957</c:v>
                </c:pt>
                <c:pt idx="36425">
                  <c:v>2.4643137254901957</c:v>
                </c:pt>
                <c:pt idx="36426">
                  <c:v>2.4643137254901957</c:v>
                </c:pt>
                <c:pt idx="36427">
                  <c:v>2.4643137254901957</c:v>
                </c:pt>
                <c:pt idx="36428">
                  <c:v>2.4643137254901957</c:v>
                </c:pt>
                <c:pt idx="36429">
                  <c:v>2.4643137254901957</c:v>
                </c:pt>
                <c:pt idx="36430">
                  <c:v>2.4643137254901957</c:v>
                </c:pt>
                <c:pt idx="36431">
                  <c:v>2.4643137254901957</c:v>
                </c:pt>
                <c:pt idx="36432">
                  <c:v>2.4643137254901957</c:v>
                </c:pt>
                <c:pt idx="36433">
                  <c:v>2.4643137254901957</c:v>
                </c:pt>
                <c:pt idx="36434">
                  <c:v>2.4643137254901957</c:v>
                </c:pt>
                <c:pt idx="36435">
                  <c:v>2.4643137254901957</c:v>
                </c:pt>
                <c:pt idx="36436">
                  <c:v>2.4643137254901957</c:v>
                </c:pt>
                <c:pt idx="36437">
                  <c:v>2.4643137254901957</c:v>
                </c:pt>
                <c:pt idx="36438">
                  <c:v>2.4643137254901957</c:v>
                </c:pt>
                <c:pt idx="36439">
                  <c:v>2.4643137254901957</c:v>
                </c:pt>
                <c:pt idx="36440">
                  <c:v>2.4643137254901957</c:v>
                </c:pt>
                <c:pt idx="36441">
                  <c:v>2.4643137254901957</c:v>
                </c:pt>
                <c:pt idx="36442">
                  <c:v>2.4643137254901957</c:v>
                </c:pt>
                <c:pt idx="36443">
                  <c:v>2.4643137254901957</c:v>
                </c:pt>
                <c:pt idx="36444">
                  <c:v>2.4643137254901957</c:v>
                </c:pt>
                <c:pt idx="36445">
                  <c:v>2.4643137254901957</c:v>
                </c:pt>
                <c:pt idx="36446">
                  <c:v>2.4643137254901957</c:v>
                </c:pt>
                <c:pt idx="36447">
                  <c:v>2.4643137254901957</c:v>
                </c:pt>
                <c:pt idx="36448">
                  <c:v>2.4643137254901957</c:v>
                </c:pt>
                <c:pt idx="36449">
                  <c:v>2.4643137254901957</c:v>
                </c:pt>
                <c:pt idx="36450">
                  <c:v>2.4643137254901957</c:v>
                </c:pt>
                <c:pt idx="36451">
                  <c:v>2.4643137254901957</c:v>
                </c:pt>
                <c:pt idx="36452">
                  <c:v>2.4643137254901957</c:v>
                </c:pt>
                <c:pt idx="36453">
                  <c:v>2.4643137254901957</c:v>
                </c:pt>
                <c:pt idx="36454">
                  <c:v>2.4643137254901957</c:v>
                </c:pt>
                <c:pt idx="36455">
                  <c:v>2.4643137254901957</c:v>
                </c:pt>
                <c:pt idx="36456">
                  <c:v>2.4643137254901957</c:v>
                </c:pt>
                <c:pt idx="36457">
                  <c:v>2.4643137254901957</c:v>
                </c:pt>
                <c:pt idx="36458">
                  <c:v>2.4643137254901957</c:v>
                </c:pt>
                <c:pt idx="36459">
                  <c:v>2.4643137254901957</c:v>
                </c:pt>
                <c:pt idx="36460">
                  <c:v>2.4643137254901957</c:v>
                </c:pt>
                <c:pt idx="36461">
                  <c:v>2.4643137254901957</c:v>
                </c:pt>
                <c:pt idx="36462">
                  <c:v>2.4643137254901957</c:v>
                </c:pt>
                <c:pt idx="36463">
                  <c:v>2.4643137254901957</c:v>
                </c:pt>
                <c:pt idx="36464">
                  <c:v>2.4643137254901957</c:v>
                </c:pt>
                <c:pt idx="36465">
                  <c:v>2.4643137254901957</c:v>
                </c:pt>
                <c:pt idx="36466">
                  <c:v>2.4643137254901957</c:v>
                </c:pt>
                <c:pt idx="36467">
                  <c:v>2.4643137254901957</c:v>
                </c:pt>
                <c:pt idx="36468">
                  <c:v>2.4643137254901957</c:v>
                </c:pt>
                <c:pt idx="36469">
                  <c:v>2.4643137254901957</c:v>
                </c:pt>
                <c:pt idx="36470">
                  <c:v>2.4643137254901957</c:v>
                </c:pt>
                <c:pt idx="36471">
                  <c:v>2.4643137254901957</c:v>
                </c:pt>
                <c:pt idx="36472">
                  <c:v>2.4643137254901957</c:v>
                </c:pt>
                <c:pt idx="36473">
                  <c:v>2.4643137254901957</c:v>
                </c:pt>
                <c:pt idx="36474">
                  <c:v>2.4643137254901957</c:v>
                </c:pt>
                <c:pt idx="36475">
                  <c:v>2.4643137254901957</c:v>
                </c:pt>
                <c:pt idx="36476">
                  <c:v>2.4643137254901957</c:v>
                </c:pt>
                <c:pt idx="36477">
                  <c:v>2.4643137254901957</c:v>
                </c:pt>
                <c:pt idx="36478">
                  <c:v>2.4643137254901957</c:v>
                </c:pt>
                <c:pt idx="36479">
                  <c:v>2.4643137254901957</c:v>
                </c:pt>
                <c:pt idx="36480">
                  <c:v>2.4643137254901957</c:v>
                </c:pt>
                <c:pt idx="36481">
                  <c:v>2.4643137254901957</c:v>
                </c:pt>
                <c:pt idx="36482">
                  <c:v>2.4643137254901957</c:v>
                </c:pt>
                <c:pt idx="36483">
                  <c:v>2.4643137254901957</c:v>
                </c:pt>
                <c:pt idx="36484">
                  <c:v>2.4643137254901957</c:v>
                </c:pt>
                <c:pt idx="36485">
                  <c:v>2.4643137254901957</c:v>
                </c:pt>
                <c:pt idx="36486">
                  <c:v>2.4643137254901957</c:v>
                </c:pt>
                <c:pt idx="36487">
                  <c:v>2.4643137254901957</c:v>
                </c:pt>
                <c:pt idx="36488">
                  <c:v>2.4643137254901957</c:v>
                </c:pt>
                <c:pt idx="36489">
                  <c:v>2.4643137254901957</c:v>
                </c:pt>
                <c:pt idx="36490">
                  <c:v>2.4643137254901957</c:v>
                </c:pt>
                <c:pt idx="36491">
                  <c:v>2.4643137254901957</c:v>
                </c:pt>
                <c:pt idx="36492">
                  <c:v>2.4643137254901957</c:v>
                </c:pt>
                <c:pt idx="36493">
                  <c:v>2.4643137254901957</c:v>
                </c:pt>
                <c:pt idx="36494">
                  <c:v>2.4643137254901957</c:v>
                </c:pt>
                <c:pt idx="36495">
                  <c:v>2.4643137254901957</c:v>
                </c:pt>
                <c:pt idx="36496">
                  <c:v>2.4643137254901957</c:v>
                </c:pt>
                <c:pt idx="36497">
                  <c:v>2.4643137254901957</c:v>
                </c:pt>
                <c:pt idx="36498">
                  <c:v>2.4643137254901957</c:v>
                </c:pt>
                <c:pt idx="36499">
                  <c:v>2.4643137254901957</c:v>
                </c:pt>
                <c:pt idx="36500">
                  <c:v>2.4643137254901957</c:v>
                </c:pt>
                <c:pt idx="36501">
                  <c:v>2.4643137254901957</c:v>
                </c:pt>
                <c:pt idx="36502">
                  <c:v>2.4643137254901957</c:v>
                </c:pt>
                <c:pt idx="36503">
                  <c:v>2.4643137254901957</c:v>
                </c:pt>
                <c:pt idx="36504">
                  <c:v>2.4643137254901957</c:v>
                </c:pt>
                <c:pt idx="36505">
                  <c:v>2.4643137254901957</c:v>
                </c:pt>
                <c:pt idx="36506">
                  <c:v>2.4643137254901957</c:v>
                </c:pt>
                <c:pt idx="36507">
                  <c:v>2.4643137254901957</c:v>
                </c:pt>
                <c:pt idx="36508">
                  <c:v>2.4643137254901957</c:v>
                </c:pt>
                <c:pt idx="36509">
                  <c:v>2.4643137254901957</c:v>
                </c:pt>
                <c:pt idx="36510">
                  <c:v>2.4643137254901957</c:v>
                </c:pt>
                <c:pt idx="36511">
                  <c:v>2.4643137254901957</c:v>
                </c:pt>
                <c:pt idx="36512">
                  <c:v>2.4643137254901957</c:v>
                </c:pt>
                <c:pt idx="36513">
                  <c:v>2.4643137254901957</c:v>
                </c:pt>
                <c:pt idx="36514">
                  <c:v>2.4643137254901957</c:v>
                </c:pt>
                <c:pt idx="36515">
                  <c:v>2.4643137254901957</c:v>
                </c:pt>
                <c:pt idx="36516">
                  <c:v>2.4643137254901957</c:v>
                </c:pt>
                <c:pt idx="36517">
                  <c:v>2.4643137254901957</c:v>
                </c:pt>
                <c:pt idx="36518">
                  <c:v>2.4643137254901957</c:v>
                </c:pt>
                <c:pt idx="36519">
                  <c:v>2.4643137254901957</c:v>
                </c:pt>
                <c:pt idx="36520">
                  <c:v>2.4643137254901957</c:v>
                </c:pt>
                <c:pt idx="36521">
                  <c:v>2.4643137254901957</c:v>
                </c:pt>
                <c:pt idx="36522">
                  <c:v>2.4643137254901957</c:v>
                </c:pt>
                <c:pt idx="36523">
                  <c:v>2.4643137254901957</c:v>
                </c:pt>
                <c:pt idx="36524">
                  <c:v>2.4643137254901957</c:v>
                </c:pt>
                <c:pt idx="36525">
                  <c:v>2.4643137254901957</c:v>
                </c:pt>
                <c:pt idx="36526">
                  <c:v>2.4643137254901957</c:v>
                </c:pt>
                <c:pt idx="36527">
                  <c:v>2.4643137254901957</c:v>
                </c:pt>
                <c:pt idx="36528">
                  <c:v>2.4643137254901957</c:v>
                </c:pt>
                <c:pt idx="36529">
                  <c:v>2.4643137254901957</c:v>
                </c:pt>
                <c:pt idx="36530">
                  <c:v>2.4643137254901957</c:v>
                </c:pt>
                <c:pt idx="36531">
                  <c:v>2.4643137254901957</c:v>
                </c:pt>
                <c:pt idx="36532">
                  <c:v>2.4643137254901957</c:v>
                </c:pt>
                <c:pt idx="36533">
                  <c:v>2.4643137254901957</c:v>
                </c:pt>
                <c:pt idx="36534">
                  <c:v>2.4643137254901957</c:v>
                </c:pt>
                <c:pt idx="36535">
                  <c:v>2.4643137254901957</c:v>
                </c:pt>
                <c:pt idx="36536">
                  <c:v>2.4643137254901957</c:v>
                </c:pt>
                <c:pt idx="36537">
                  <c:v>2.4643137254901957</c:v>
                </c:pt>
                <c:pt idx="36538">
                  <c:v>2.4643137254901957</c:v>
                </c:pt>
                <c:pt idx="36539">
                  <c:v>2.4643137254901957</c:v>
                </c:pt>
                <c:pt idx="36540">
                  <c:v>2.4643137254901957</c:v>
                </c:pt>
                <c:pt idx="36541">
                  <c:v>2.4643137254901957</c:v>
                </c:pt>
                <c:pt idx="36542">
                  <c:v>2.4643137254901957</c:v>
                </c:pt>
                <c:pt idx="36543">
                  <c:v>2.4643137254901957</c:v>
                </c:pt>
                <c:pt idx="36544">
                  <c:v>2.4643137254901957</c:v>
                </c:pt>
                <c:pt idx="36545">
                  <c:v>2.4643137254901957</c:v>
                </c:pt>
                <c:pt idx="36546">
                  <c:v>2.4643137254901957</c:v>
                </c:pt>
                <c:pt idx="36547">
                  <c:v>2.4643137254901957</c:v>
                </c:pt>
                <c:pt idx="36548">
                  <c:v>2.4643137254901957</c:v>
                </c:pt>
                <c:pt idx="36549">
                  <c:v>2.4643137254901957</c:v>
                </c:pt>
                <c:pt idx="36550">
                  <c:v>2.4643137254901957</c:v>
                </c:pt>
                <c:pt idx="36551">
                  <c:v>2.4643137254901957</c:v>
                </c:pt>
                <c:pt idx="36552">
                  <c:v>2.4643137254901957</c:v>
                </c:pt>
                <c:pt idx="36553">
                  <c:v>2.4643137254901957</c:v>
                </c:pt>
                <c:pt idx="36554">
                  <c:v>2.4643137254901957</c:v>
                </c:pt>
                <c:pt idx="36555">
                  <c:v>2.4643137254901957</c:v>
                </c:pt>
                <c:pt idx="36556">
                  <c:v>2.4643137254901957</c:v>
                </c:pt>
                <c:pt idx="36557">
                  <c:v>2.4643137254901957</c:v>
                </c:pt>
                <c:pt idx="36558">
                  <c:v>2.4643137254901957</c:v>
                </c:pt>
                <c:pt idx="36559">
                  <c:v>2.4643137254901957</c:v>
                </c:pt>
                <c:pt idx="36560">
                  <c:v>2.4643137254901957</c:v>
                </c:pt>
                <c:pt idx="36561">
                  <c:v>2.4643137254901957</c:v>
                </c:pt>
                <c:pt idx="36562">
                  <c:v>2.4643137254901957</c:v>
                </c:pt>
                <c:pt idx="36563">
                  <c:v>2.4643137254901957</c:v>
                </c:pt>
                <c:pt idx="36564">
                  <c:v>2.4643137254901957</c:v>
                </c:pt>
                <c:pt idx="36565">
                  <c:v>2.4643137254901957</c:v>
                </c:pt>
                <c:pt idx="36566">
                  <c:v>2.4643137254901957</c:v>
                </c:pt>
                <c:pt idx="36567">
                  <c:v>2.4643137254901957</c:v>
                </c:pt>
                <c:pt idx="36568">
                  <c:v>2.4643137254901957</c:v>
                </c:pt>
                <c:pt idx="36569">
                  <c:v>2.4643137254901957</c:v>
                </c:pt>
                <c:pt idx="36570">
                  <c:v>2.4643137254901957</c:v>
                </c:pt>
                <c:pt idx="36571">
                  <c:v>2.4643137254901957</c:v>
                </c:pt>
                <c:pt idx="36572">
                  <c:v>2.4643137254901957</c:v>
                </c:pt>
                <c:pt idx="36573">
                  <c:v>2.4643137254901957</c:v>
                </c:pt>
                <c:pt idx="36574">
                  <c:v>2.4643137254901957</c:v>
                </c:pt>
                <c:pt idx="36575">
                  <c:v>2.4643137254901957</c:v>
                </c:pt>
                <c:pt idx="36576">
                  <c:v>2.4643137254901957</c:v>
                </c:pt>
                <c:pt idx="36577">
                  <c:v>2.4643137254901957</c:v>
                </c:pt>
                <c:pt idx="36578">
                  <c:v>2.4643137254901957</c:v>
                </c:pt>
                <c:pt idx="36579">
                  <c:v>2.4643137254901957</c:v>
                </c:pt>
                <c:pt idx="36580">
                  <c:v>2.4643137254901957</c:v>
                </c:pt>
                <c:pt idx="36581">
                  <c:v>2.4643137254901957</c:v>
                </c:pt>
                <c:pt idx="36582">
                  <c:v>2.4643137254901957</c:v>
                </c:pt>
                <c:pt idx="36583">
                  <c:v>2.4643137254901957</c:v>
                </c:pt>
                <c:pt idx="36584">
                  <c:v>2.4643137254901957</c:v>
                </c:pt>
                <c:pt idx="36585">
                  <c:v>2.4643137254901957</c:v>
                </c:pt>
                <c:pt idx="36586">
                  <c:v>2.4643137254901957</c:v>
                </c:pt>
                <c:pt idx="36587">
                  <c:v>2.4643137254901957</c:v>
                </c:pt>
                <c:pt idx="36588">
                  <c:v>2.4643137254901957</c:v>
                </c:pt>
                <c:pt idx="36589">
                  <c:v>2.4643137254901957</c:v>
                </c:pt>
                <c:pt idx="36590">
                  <c:v>2.4643137254901957</c:v>
                </c:pt>
                <c:pt idx="36591">
                  <c:v>2.4643137254901957</c:v>
                </c:pt>
                <c:pt idx="36592">
                  <c:v>2.4643137254901957</c:v>
                </c:pt>
                <c:pt idx="36593">
                  <c:v>2.4643137254901957</c:v>
                </c:pt>
                <c:pt idx="36594">
                  <c:v>2.4643137254901957</c:v>
                </c:pt>
                <c:pt idx="36595">
                  <c:v>2.4643137254901957</c:v>
                </c:pt>
                <c:pt idx="36596">
                  <c:v>2.4643137254901957</c:v>
                </c:pt>
                <c:pt idx="36597">
                  <c:v>2.4643137254901957</c:v>
                </c:pt>
                <c:pt idx="36598">
                  <c:v>2.4643137254901957</c:v>
                </c:pt>
                <c:pt idx="36599">
                  <c:v>2.4643137254901957</c:v>
                </c:pt>
                <c:pt idx="36600">
                  <c:v>2.4643137254901957</c:v>
                </c:pt>
                <c:pt idx="36601">
                  <c:v>2.4643137254901957</c:v>
                </c:pt>
                <c:pt idx="36602">
                  <c:v>2.4643137254901957</c:v>
                </c:pt>
                <c:pt idx="36603">
                  <c:v>2.4643137254901957</c:v>
                </c:pt>
                <c:pt idx="36604">
                  <c:v>2.4643137254901957</c:v>
                </c:pt>
                <c:pt idx="36605">
                  <c:v>2.4643137254901957</c:v>
                </c:pt>
                <c:pt idx="36606">
                  <c:v>2.4643137254901957</c:v>
                </c:pt>
                <c:pt idx="36607">
                  <c:v>2.4643137254901957</c:v>
                </c:pt>
                <c:pt idx="36608">
                  <c:v>2.4643137254901957</c:v>
                </c:pt>
                <c:pt idx="36609">
                  <c:v>2.4643137254901957</c:v>
                </c:pt>
                <c:pt idx="36610">
                  <c:v>2.4643137254901957</c:v>
                </c:pt>
                <c:pt idx="36611">
                  <c:v>2.4643137254901957</c:v>
                </c:pt>
                <c:pt idx="36612">
                  <c:v>2.4643137254901957</c:v>
                </c:pt>
                <c:pt idx="36613">
                  <c:v>2.4643137254901957</c:v>
                </c:pt>
                <c:pt idx="36614">
                  <c:v>2.4643137254901957</c:v>
                </c:pt>
                <c:pt idx="36615">
                  <c:v>2.4643137254901957</c:v>
                </c:pt>
                <c:pt idx="36616">
                  <c:v>2.4643137254901957</c:v>
                </c:pt>
                <c:pt idx="36617">
                  <c:v>2.4643137254901957</c:v>
                </c:pt>
                <c:pt idx="36618">
                  <c:v>2.4643137254901957</c:v>
                </c:pt>
                <c:pt idx="36619">
                  <c:v>2.4643137254901957</c:v>
                </c:pt>
                <c:pt idx="36620">
                  <c:v>2.4643137254901957</c:v>
                </c:pt>
                <c:pt idx="36621">
                  <c:v>2.4643137254901957</c:v>
                </c:pt>
                <c:pt idx="36622">
                  <c:v>2.4643137254901957</c:v>
                </c:pt>
                <c:pt idx="36623">
                  <c:v>2.4643137254901957</c:v>
                </c:pt>
                <c:pt idx="36624">
                  <c:v>2.4643137254901957</c:v>
                </c:pt>
                <c:pt idx="36625">
                  <c:v>2.4643137254901957</c:v>
                </c:pt>
                <c:pt idx="36626">
                  <c:v>2.4643137254901957</c:v>
                </c:pt>
                <c:pt idx="36627">
                  <c:v>2.4643137254901957</c:v>
                </c:pt>
                <c:pt idx="36628">
                  <c:v>2.4643137254901957</c:v>
                </c:pt>
                <c:pt idx="36629">
                  <c:v>2.4643137254901957</c:v>
                </c:pt>
                <c:pt idx="36630">
                  <c:v>2.4643137254901957</c:v>
                </c:pt>
                <c:pt idx="36631">
                  <c:v>2.4643137254901957</c:v>
                </c:pt>
                <c:pt idx="36632">
                  <c:v>2.4643137254901957</c:v>
                </c:pt>
                <c:pt idx="36633">
                  <c:v>2.4643137254901957</c:v>
                </c:pt>
                <c:pt idx="36634">
                  <c:v>2.4643137254901957</c:v>
                </c:pt>
                <c:pt idx="36635">
                  <c:v>2.4643137254901957</c:v>
                </c:pt>
                <c:pt idx="36636">
                  <c:v>2.4643137254901957</c:v>
                </c:pt>
                <c:pt idx="36637">
                  <c:v>2.4643137254901957</c:v>
                </c:pt>
                <c:pt idx="36638">
                  <c:v>2.4643137254901957</c:v>
                </c:pt>
                <c:pt idx="36639">
                  <c:v>2.4643137254901957</c:v>
                </c:pt>
                <c:pt idx="36640">
                  <c:v>2.4643137254901957</c:v>
                </c:pt>
                <c:pt idx="36641">
                  <c:v>2.4643137254901957</c:v>
                </c:pt>
                <c:pt idx="36642">
                  <c:v>2.4643137254901957</c:v>
                </c:pt>
                <c:pt idx="36643">
                  <c:v>2.4643137254901957</c:v>
                </c:pt>
                <c:pt idx="36644">
                  <c:v>2.4643137254901957</c:v>
                </c:pt>
                <c:pt idx="36645">
                  <c:v>2.4643137254901957</c:v>
                </c:pt>
                <c:pt idx="36646">
                  <c:v>2.4643137254901957</c:v>
                </c:pt>
                <c:pt idx="36647">
                  <c:v>2.4643137254901957</c:v>
                </c:pt>
                <c:pt idx="36648">
                  <c:v>2.4643137254901957</c:v>
                </c:pt>
                <c:pt idx="36649">
                  <c:v>2.4643137254901957</c:v>
                </c:pt>
                <c:pt idx="36650">
                  <c:v>2.4643137254901957</c:v>
                </c:pt>
                <c:pt idx="36651">
                  <c:v>2.4643137254901957</c:v>
                </c:pt>
                <c:pt idx="36652">
                  <c:v>2.4643137254901957</c:v>
                </c:pt>
                <c:pt idx="36653">
                  <c:v>2.4643137254901957</c:v>
                </c:pt>
                <c:pt idx="36654">
                  <c:v>2.4643137254901957</c:v>
                </c:pt>
                <c:pt idx="36655">
                  <c:v>2.4643137254901957</c:v>
                </c:pt>
                <c:pt idx="36656">
                  <c:v>2.4643137254901957</c:v>
                </c:pt>
                <c:pt idx="36657">
                  <c:v>2.4643137254901957</c:v>
                </c:pt>
                <c:pt idx="36658">
                  <c:v>2.4643137254901957</c:v>
                </c:pt>
                <c:pt idx="36659">
                  <c:v>2.4643137254901957</c:v>
                </c:pt>
                <c:pt idx="36660">
                  <c:v>2.4643137254901957</c:v>
                </c:pt>
                <c:pt idx="36661">
                  <c:v>2.4643137254901957</c:v>
                </c:pt>
                <c:pt idx="36662">
                  <c:v>2.4643137254901957</c:v>
                </c:pt>
                <c:pt idx="36663">
                  <c:v>2.4643137254901957</c:v>
                </c:pt>
                <c:pt idx="36664">
                  <c:v>2.4643137254901957</c:v>
                </c:pt>
                <c:pt idx="36665">
                  <c:v>2.4643137254901957</c:v>
                </c:pt>
                <c:pt idx="36666">
                  <c:v>2.4643137254901957</c:v>
                </c:pt>
                <c:pt idx="36667">
                  <c:v>2.4643137254901957</c:v>
                </c:pt>
                <c:pt idx="36668">
                  <c:v>2.4643137254901957</c:v>
                </c:pt>
                <c:pt idx="36669">
                  <c:v>2.4643137254901957</c:v>
                </c:pt>
                <c:pt idx="36670">
                  <c:v>2.4643137254901957</c:v>
                </c:pt>
                <c:pt idx="36671">
                  <c:v>2.4643137254901957</c:v>
                </c:pt>
                <c:pt idx="36672">
                  <c:v>2.4643137254901957</c:v>
                </c:pt>
                <c:pt idx="36673">
                  <c:v>2.4643137254901957</c:v>
                </c:pt>
                <c:pt idx="36674">
                  <c:v>2.4643137254901957</c:v>
                </c:pt>
                <c:pt idx="36675">
                  <c:v>2.4643137254901957</c:v>
                </c:pt>
                <c:pt idx="36676">
                  <c:v>2.4643137254901957</c:v>
                </c:pt>
                <c:pt idx="36677">
                  <c:v>2.4643137254901957</c:v>
                </c:pt>
                <c:pt idx="36678">
                  <c:v>2.4643137254901957</c:v>
                </c:pt>
                <c:pt idx="36679">
                  <c:v>2.4643137254901957</c:v>
                </c:pt>
                <c:pt idx="36680">
                  <c:v>2.4643137254901957</c:v>
                </c:pt>
                <c:pt idx="36681">
                  <c:v>2.4643137254901957</c:v>
                </c:pt>
                <c:pt idx="36682">
                  <c:v>2.4643137254901957</c:v>
                </c:pt>
                <c:pt idx="36683">
                  <c:v>2.4643137254901957</c:v>
                </c:pt>
                <c:pt idx="36684">
                  <c:v>2.4643137254901957</c:v>
                </c:pt>
                <c:pt idx="36685">
                  <c:v>2.4643137254901957</c:v>
                </c:pt>
                <c:pt idx="36686">
                  <c:v>2.4643137254901957</c:v>
                </c:pt>
                <c:pt idx="36687">
                  <c:v>2.4643137254901957</c:v>
                </c:pt>
                <c:pt idx="36688">
                  <c:v>2.4643137254901957</c:v>
                </c:pt>
                <c:pt idx="36689">
                  <c:v>2.4643137254901957</c:v>
                </c:pt>
                <c:pt idx="36690">
                  <c:v>2.4643137254901957</c:v>
                </c:pt>
                <c:pt idx="36691">
                  <c:v>2.4643137254901957</c:v>
                </c:pt>
                <c:pt idx="36692">
                  <c:v>2.4643137254901957</c:v>
                </c:pt>
                <c:pt idx="36693">
                  <c:v>2.4643137254901957</c:v>
                </c:pt>
                <c:pt idx="36694">
                  <c:v>2.4643137254901957</c:v>
                </c:pt>
                <c:pt idx="36695">
                  <c:v>2.4643137254901957</c:v>
                </c:pt>
                <c:pt idx="36696">
                  <c:v>2.4643137254901957</c:v>
                </c:pt>
                <c:pt idx="36697">
                  <c:v>2.4643137254901957</c:v>
                </c:pt>
                <c:pt idx="36698">
                  <c:v>2.4643137254901957</c:v>
                </c:pt>
                <c:pt idx="36699">
                  <c:v>2.4643137254901957</c:v>
                </c:pt>
                <c:pt idx="36700">
                  <c:v>2.4643137254901957</c:v>
                </c:pt>
                <c:pt idx="36701">
                  <c:v>2.4643137254901957</c:v>
                </c:pt>
                <c:pt idx="36702">
                  <c:v>2.4643137254901957</c:v>
                </c:pt>
                <c:pt idx="36703">
                  <c:v>2.4643137254901957</c:v>
                </c:pt>
                <c:pt idx="36704">
                  <c:v>2.4643137254901957</c:v>
                </c:pt>
                <c:pt idx="36705">
                  <c:v>2.4643137254901957</c:v>
                </c:pt>
                <c:pt idx="36706">
                  <c:v>2.4643137254901957</c:v>
                </c:pt>
                <c:pt idx="36707">
                  <c:v>2.4643137254901957</c:v>
                </c:pt>
                <c:pt idx="36708">
                  <c:v>2.4643137254901957</c:v>
                </c:pt>
                <c:pt idx="36709">
                  <c:v>2.4643137254901957</c:v>
                </c:pt>
                <c:pt idx="36710">
                  <c:v>2.4643137254901957</c:v>
                </c:pt>
                <c:pt idx="36711">
                  <c:v>2.4643137254901957</c:v>
                </c:pt>
                <c:pt idx="36712">
                  <c:v>2.4643137254901957</c:v>
                </c:pt>
                <c:pt idx="36713">
                  <c:v>2.4643137254901957</c:v>
                </c:pt>
                <c:pt idx="36714">
                  <c:v>2.4643137254901957</c:v>
                </c:pt>
                <c:pt idx="36715">
                  <c:v>2.4643137254901957</c:v>
                </c:pt>
                <c:pt idx="36716">
                  <c:v>2.4643137254901957</c:v>
                </c:pt>
                <c:pt idx="36717">
                  <c:v>2.4643137254901957</c:v>
                </c:pt>
                <c:pt idx="36718">
                  <c:v>2.4643137254901957</c:v>
                </c:pt>
                <c:pt idx="36719">
                  <c:v>2.4643137254901957</c:v>
                </c:pt>
                <c:pt idx="36720">
                  <c:v>2.4643137254901957</c:v>
                </c:pt>
                <c:pt idx="36721">
                  <c:v>2.4643137254901957</c:v>
                </c:pt>
                <c:pt idx="36722">
                  <c:v>2.4643137254901957</c:v>
                </c:pt>
                <c:pt idx="36723">
                  <c:v>2.4643137254901957</c:v>
                </c:pt>
                <c:pt idx="36724">
                  <c:v>2.4643137254901957</c:v>
                </c:pt>
                <c:pt idx="36725">
                  <c:v>2.4643137254901957</c:v>
                </c:pt>
                <c:pt idx="36726">
                  <c:v>2.4643137254901957</c:v>
                </c:pt>
                <c:pt idx="36727">
                  <c:v>2.4643137254901957</c:v>
                </c:pt>
                <c:pt idx="36728">
                  <c:v>2.4643137254901957</c:v>
                </c:pt>
                <c:pt idx="36729">
                  <c:v>2.4643137254901957</c:v>
                </c:pt>
                <c:pt idx="36730">
                  <c:v>2.4643137254901957</c:v>
                </c:pt>
                <c:pt idx="36731">
                  <c:v>2.4643137254901957</c:v>
                </c:pt>
                <c:pt idx="36732">
                  <c:v>2.4643137254901957</c:v>
                </c:pt>
                <c:pt idx="36733">
                  <c:v>2.4643137254901957</c:v>
                </c:pt>
                <c:pt idx="36734">
                  <c:v>2.4643137254901957</c:v>
                </c:pt>
                <c:pt idx="36735">
                  <c:v>2.4643137254901957</c:v>
                </c:pt>
                <c:pt idx="36736">
                  <c:v>2.4643137254901957</c:v>
                </c:pt>
                <c:pt idx="36737">
                  <c:v>2.4643137254901957</c:v>
                </c:pt>
                <c:pt idx="36738">
                  <c:v>2.4643137254901957</c:v>
                </c:pt>
                <c:pt idx="36739">
                  <c:v>2.4643137254901957</c:v>
                </c:pt>
                <c:pt idx="36740">
                  <c:v>2.4643137254901957</c:v>
                </c:pt>
                <c:pt idx="36741">
                  <c:v>2.4643137254901957</c:v>
                </c:pt>
                <c:pt idx="36742">
                  <c:v>2.4643137254901957</c:v>
                </c:pt>
                <c:pt idx="36743">
                  <c:v>2.4643137254901957</c:v>
                </c:pt>
                <c:pt idx="36744">
                  <c:v>2.4643137254901957</c:v>
                </c:pt>
                <c:pt idx="36745">
                  <c:v>2.4643137254901957</c:v>
                </c:pt>
                <c:pt idx="36746">
                  <c:v>2.4643137254901957</c:v>
                </c:pt>
                <c:pt idx="36747">
                  <c:v>2.4643137254901957</c:v>
                </c:pt>
                <c:pt idx="36748">
                  <c:v>2.4643137254901957</c:v>
                </c:pt>
                <c:pt idx="36749">
                  <c:v>2.4643137254901957</c:v>
                </c:pt>
                <c:pt idx="36750">
                  <c:v>2.4643137254901957</c:v>
                </c:pt>
                <c:pt idx="36751">
                  <c:v>2.4643137254901957</c:v>
                </c:pt>
                <c:pt idx="36752">
                  <c:v>2.4643137254901957</c:v>
                </c:pt>
                <c:pt idx="36753">
                  <c:v>2.4643137254901957</c:v>
                </c:pt>
                <c:pt idx="36754">
                  <c:v>2.4643137254901957</c:v>
                </c:pt>
                <c:pt idx="36755">
                  <c:v>2.4643137254901957</c:v>
                </c:pt>
                <c:pt idx="36756">
                  <c:v>2.4643137254901957</c:v>
                </c:pt>
                <c:pt idx="36757">
                  <c:v>2.4643137254901957</c:v>
                </c:pt>
                <c:pt idx="36758">
                  <c:v>2.4643137254901957</c:v>
                </c:pt>
                <c:pt idx="36759">
                  <c:v>2.4643137254901957</c:v>
                </c:pt>
                <c:pt idx="36760">
                  <c:v>2.4643137254901957</c:v>
                </c:pt>
                <c:pt idx="36761">
                  <c:v>2.4643137254901957</c:v>
                </c:pt>
                <c:pt idx="36762">
                  <c:v>2.4643137254901957</c:v>
                </c:pt>
                <c:pt idx="36763">
                  <c:v>2.4643137254901957</c:v>
                </c:pt>
                <c:pt idx="36764">
                  <c:v>2.4643137254901957</c:v>
                </c:pt>
                <c:pt idx="36765">
                  <c:v>2.4643137254901957</c:v>
                </c:pt>
                <c:pt idx="36766">
                  <c:v>2.4643137254901957</c:v>
                </c:pt>
                <c:pt idx="36767">
                  <c:v>2.4643137254901957</c:v>
                </c:pt>
                <c:pt idx="36768">
                  <c:v>2.4643137254901957</c:v>
                </c:pt>
                <c:pt idx="36769">
                  <c:v>2.4643137254901957</c:v>
                </c:pt>
                <c:pt idx="36770">
                  <c:v>2.4643137254901957</c:v>
                </c:pt>
                <c:pt idx="36771">
                  <c:v>2.4643137254901957</c:v>
                </c:pt>
                <c:pt idx="36772">
                  <c:v>2.4643137254901957</c:v>
                </c:pt>
                <c:pt idx="36773">
                  <c:v>2.4643137254901957</c:v>
                </c:pt>
                <c:pt idx="36774">
                  <c:v>2.4643137254901957</c:v>
                </c:pt>
                <c:pt idx="36775">
                  <c:v>2.4643137254901957</c:v>
                </c:pt>
                <c:pt idx="36776">
                  <c:v>2.4643137254901957</c:v>
                </c:pt>
                <c:pt idx="36777">
                  <c:v>2.4643137254901957</c:v>
                </c:pt>
                <c:pt idx="36778">
                  <c:v>2.4643137254901957</c:v>
                </c:pt>
                <c:pt idx="36779">
                  <c:v>2.4643137254901957</c:v>
                </c:pt>
                <c:pt idx="36780">
                  <c:v>2.4643137254901957</c:v>
                </c:pt>
                <c:pt idx="36781">
                  <c:v>2.4643137254901957</c:v>
                </c:pt>
                <c:pt idx="36782">
                  <c:v>2.4643137254901957</c:v>
                </c:pt>
                <c:pt idx="36783">
                  <c:v>2.4643137254901957</c:v>
                </c:pt>
                <c:pt idx="36784">
                  <c:v>2.4643137254901957</c:v>
                </c:pt>
                <c:pt idx="36785">
                  <c:v>2.4643137254901957</c:v>
                </c:pt>
                <c:pt idx="36786">
                  <c:v>2.4643137254901957</c:v>
                </c:pt>
                <c:pt idx="36787">
                  <c:v>2.4643137254901957</c:v>
                </c:pt>
                <c:pt idx="36788">
                  <c:v>2.4643137254901957</c:v>
                </c:pt>
                <c:pt idx="36789">
                  <c:v>2.4643137254901957</c:v>
                </c:pt>
                <c:pt idx="36790">
                  <c:v>2.4643137254901957</c:v>
                </c:pt>
                <c:pt idx="36791">
                  <c:v>2.4643137254901957</c:v>
                </c:pt>
                <c:pt idx="36792">
                  <c:v>2.4643137254901957</c:v>
                </c:pt>
                <c:pt idx="36793">
                  <c:v>2.4643137254901957</c:v>
                </c:pt>
                <c:pt idx="36794">
                  <c:v>2.4643137254901957</c:v>
                </c:pt>
                <c:pt idx="36795">
                  <c:v>2.4643137254901957</c:v>
                </c:pt>
                <c:pt idx="36796">
                  <c:v>2.4643137254901957</c:v>
                </c:pt>
                <c:pt idx="36797">
                  <c:v>2.4643137254901957</c:v>
                </c:pt>
                <c:pt idx="36798">
                  <c:v>2.4643137254901957</c:v>
                </c:pt>
                <c:pt idx="36799">
                  <c:v>2.4643137254901957</c:v>
                </c:pt>
                <c:pt idx="36800">
                  <c:v>2.4643137254901957</c:v>
                </c:pt>
                <c:pt idx="36801">
                  <c:v>2.4643137254901957</c:v>
                </c:pt>
                <c:pt idx="36802">
                  <c:v>2.4643137254901957</c:v>
                </c:pt>
                <c:pt idx="36803">
                  <c:v>2.4643137254901957</c:v>
                </c:pt>
                <c:pt idx="36804">
                  <c:v>2.4643137254901957</c:v>
                </c:pt>
                <c:pt idx="36805">
                  <c:v>2.4643137254901957</c:v>
                </c:pt>
                <c:pt idx="36806">
                  <c:v>2.4643137254901957</c:v>
                </c:pt>
                <c:pt idx="36807">
                  <c:v>2.4643137254901957</c:v>
                </c:pt>
                <c:pt idx="36808">
                  <c:v>2.4643137254901957</c:v>
                </c:pt>
                <c:pt idx="36809">
                  <c:v>2.4643137254901957</c:v>
                </c:pt>
                <c:pt idx="36810">
                  <c:v>2.4643137254901957</c:v>
                </c:pt>
                <c:pt idx="36811">
                  <c:v>2.4643137254901957</c:v>
                </c:pt>
                <c:pt idx="36812">
                  <c:v>2.4643137254901957</c:v>
                </c:pt>
                <c:pt idx="36813">
                  <c:v>2.4643137254901957</c:v>
                </c:pt>
                <c:pt idx="36814">
                  <c:v>2.4643137254901957</c:v>
                </c:pt>
                <c:pt idx="36815">
                  <c:v>2.4643137254901957</c:v>
                </c:pt>
                <c:pt idx="36816">
                  <c:v>2.4643137254901957</c:v>
                </c:pt>
                <c:pt idx="36817">
                  <c:v>2.4643137254901957</c:v>
                </c:pt>
                <c:pt idx="36818">
                  <c:v>2.4643137254901957</c:v>
                </c:pt>
                <c:pt idx="36819">
                  <c:v>2.4643137254901957</c:v>
                </c:pt>
                <c:pt idx="36820">
                  <c:v>2.4643137254901957</c:v>
                </c:pt>
                <c:pt idx="36821">
                  <c:v>2.4643137254901957</c:v>
                </c:pt>
                <c:pt idx="36822">
                  <c:v>2.4643137254901957</c:v>
                </c:pt>
                <c:pt idx="36823">
                  <c:v>2.4643137254901957</c:v>
                </c:pt>
                <c:pt idx="36824">
                  <c:v>2.4643137254901957</c:v>
                </c:pt>
                <c:pt idx="36825">
                  <c:v>2.4643137254901957</c:v>
                </c:pt>
                <c:pt idx="36826">
                  <c:v>2.4643137254901957</c:v>
                </c:pt>
                <c:pt idx="36827">
                  <c:v>2.4643137254901957</c:v>
                </c:pt>
                <c:pt idx="36828">
                  <c:v>2.4643137254901957</c:v>
                </c:pt>
                <c:pt idx="36829">
                  <c:v>2.4643137254901957</c:v>
                </c:pt>
                <c:pt idx="36830">
                  <c:v>2.4643137254901957</c:v>
                </c:pt>
                <c:pt idx="36831">
                  <c:v>2.4643137254901957</c:v>
                </c:pt>
                <c:pt idx="36832">
                  <c:v>2.4643137254901957</c:v>
                </c:pt>
                <c:pt idx="36833">
                  <c:v>2.4643137254901957</c:v>
                </c:pt>
                <c:pt idx="36834">
                  <c:v>2.4643137254901957</c:v>
                </c:pt>
                <c:pt idx="36835">
                  <c:v>2.4643137254901957</c:v>
                </c:pt>
                <c:pt idx="36836">
                  <c:v>2.4643137254901957</c:v>
                </c:pt>
                <c:pt idx="36837">
                  <c:v>2.4643137254901957</c:v>
                </c:pt>
                <c:pt idx="36838">
                  <c:v>2.4643137254901957</c:v>
                </c:pt>
                <c:pt idx="36839">
                  <c:v>2.4643137254901957</c:v>
                </c:pt>
                <c:pt idx="36840">
                  <c:v>2.4643137254901957</c:v>
                </c:pt>
                <c:pt idx="36841">
                  <c:v>2.4643137254901957</c:v>
                </c:pt>
                <c:pt idx="36842">
                  <c:v>2.4643137254901957</c:v>
                </c:pt>
                <c:pt idx="36843">
                  <c:v>2.4643137254901957</c:v>
                </c:pt>
                <c:pt idx="36844">
                  <c:v>2.4643137254901957</c:v>
                </c:pt>
                <c:pt idx="36845">
                  <c:v>2.4643137254901957</c:v>
                </c:pt>
                <c:pt idx="36846">
                  <c:v>2.4643137254901957</c:v>
                </c:pt>
                <c:pt idx="36847">
                  <c:v>2.4643137254901957</c:v>
                </c:pt>
                <c:pt idx="36848">
                  <c:v>2.4643137254901957</c:v>
                </c:pt>
                <c:pt idx="36849">
                  <c:v>2.4643137254901957</c:v>
                </c:pt>
                <c:pt idx="36850">
                  <c:v>2.4643137254901957</c:v>
                </c:pt>
                <c:pt idx="36851">
                  <c:v>2.4643137254901957</c:v>
                </c:pt>
                <c:pt idx="36852">
                  <c:v>2.4643137254901957</c:v>
                </c:pt>
                <c:pt idx="36853">
                  <c:v>2.4643137254901957</c:v>
                </c:pt>
                <c:pt idx="36854">
                  <c:v>2.4643137254901957</c:v>
                </c:pt>
                <c:pt idx="36855">
                  <c:v>2.4643137254901957</c:v>
                </c:pt>
                <c:pt idx="36856">
                  <c:v>2.4643137254901957</c:v>
                </c:pt>
                <c:pt idx="36857">
                  <c:v>2.4643137254901957</c:v>
                </c:pt>
                <c:pt idx="36858">
                  <c:v>2.4643137254901957</c:v>
                </c:pt>
                <c:pt idx="36859">
                  <c:v>2.4643137254901957</c:v>
                </c:pt>
                <c:pt idx="36860">
                  <c:v>2.4643137254901957</c:v>
                </c:pt>
                <c:pt idx="36861">
                  <c:v>2.4643137254901957</c:v>
                </c:pt>
                <c:pt idx="36862">
                  <c:v>2.4643137254901957</c:v>
                </c:pt>
                <c:pt idx="36863">
                  <c:v>2.4643137254901957</c:v>
                </c:pt>
                <c:pt idx="36864">
                  <c:v>2.4643137254901957</c:v>
                </c:pt>
                <c:pt idx="36865">
                  <c:v>2.4643137254901957</c:v>
                </c:pt>
                <c:pt idx="36866">
                  <c:v>2.4643137254901957</c:v>
                </c:pt>
                <c:pt idx="36867">
                  <c:v>2.4643137254901957</c:v>
                </c:pt>
                <c:pt idx="36868">
                  <c:v>2.4643137254901957</c:v>
                </c:pt>
                <c:pt idx="36869">
                  <c:v>2.4643137254901957</c:v>
                </c:pt>
                <c:pt idx="36870">
                  <c:v>2.4643137254901957</c:v>
                </c:pt>
                <c:pt idx="36871">
                  <c:v>2.4643137254901957</c:v>
                </c:pt>
                <c:pt idx="36872">
                  <c:v>2.4643137254901957</c:v>
                </c:pt>
                <c:pt idx="36873">
                  <c:v>2.4643137254901957</c:v>
                </c:pt>
                <c:pt idx="36874">
                  <c:v>2.4643137254901957</c:v>
                </c:pt>
                <c:pt idx="36875">
                  <c:v>2.4643137254901957</c:v>
                </c:pt>
                <c:pt idx="36876">
                  <c:v>2.4643137254901957</c:v>
                </c:pt>
                <c:pt idx="36877">
                  <c:v>2.4643137254901957</c:v>
                </c:pt>
                <c:pt idx="36878">
                  <c:v>2.4643137254901957</c:v>
                </c:pt>
                <c:pt idx="36879">
                  <c:v>2.4643137254901957</c:v>
                </c:pt>
                <c:pt idx="36880">
                  <c:v>2.4643137254901957</c:v>
                </c:pt>
                <c:pt idx="36881">
                  <c:v>2.4643137254901957</c:v>
                </c:pt>
                <c:pt idx="36882">
                  <c:v>2.4643137254901957</c:v>
                </c:pt>
                <c:pt idx="36883">
                  <c:v>2.4643137254901957</c:v>
                </c:pt>
                <c:pt idx="36884">
                  <c:v>2.4643137254901957</c:v>
                </c:pt>
                <c:pt idx="36885">
                  <c:v>2.4643137254901957</c:v>
                </c:pt>
                <c:pt idx="36886">
                  <c:v>2.4643137254901957</c:v>
                </c:pt>
                <c:pt idx="36887">
                  <c:v>2.4643137254901957</c:v>
                </c:pt>
                <c:pt idx="36888">
                  <c:v>2.4643137254901957</c:v>
                </c:pt>
                <c:pt idx="36889">
                  <c:v>2.4643137254901957</c:v>
                </c:pt>
                <c:pt idx="36890">
                  <c:v>2.4643137254901957</c:v>
                </c:pt>
                <c:pt idx="36891">
                  <c:v>2.4643137254901957</c:v>
                </c:pt>
                <c:pt idx="36892">
                  <c:v>2.4643137254901957</c:v>
                </c:pt>
                <c:pt idx="36893">
                  <c:v>2.4643137254901957</c:v>
                </c:pt>
                <c:pt idx="36894">
                  <c:v>2.4643137254901957</c:v>
                </c:pt>
                <c:pt idx="36895">
                  <c:v>2.4643137254901957</c:v>
                </c:pt>
                <c:pt idx="36896">
                  <c:v>2.4643137254901957</c:v>
                </c:pt>
                <c:pt idx="36897">
                  <c:v>2.4643137254901957</c:v>
                </c:pt>
                <c:pt idx="36898">
                  <c:v>2.4643137254901957</c:v>
                </c:pt>
                <c:pt idx="36899">
                  <c:v>2.4643137254901957</c:v>
                </c:pt>
                <c:pt idx="36900">
                  <c:v>2.4643137254901957</c:v>
                </c:pt>
                <c:pt idx="36901">
                  <c:v>2.4643137254901957</c:v>
                </c:pt>
                <c:pt idx="36902">
                  <c:v>2.4643137254901957</c:v>
                </c:pt>
                <c:pt idx="36903">
                  <c:v>2.4643137254901957</c:v>
                </c:pt>
                <c:pt idx="36904">
                  <c:v>2.4643137254901957</c:v>
                </c:pt>
                <c:pt idx="36905">
                  <c:v>2.4643137254901957</c:v>
                </c:pt>
                <c:pt idx="36906">
                  <c:v>2.4643137254901957</c:v>
                </c:pt>
                <c:pt idx="36907">
                  <c:v>2.4643137254901957</c:v>
                </c:pt>
                <c:pt idx="36908">
                  <c:v>2.4643137254901957</c:v>
                </c:pt>
                <c:pt idx="36909">
                  <c:v>2.4643137254901957</c:v>
                </c:pt>
                <c:pt idx="36910">
                  <c:v>2.4643137254901957</c:v>
                </c:pt>
                <c:pt idx="36911">
                  <c:v>2.4643137254901957</c:v>
                </c:pt>
                <c:pt idx="36912">
                  <c:v>2.4643137254901957</c:v>
                </c:pt>
                <c:pt idx="36913">
                  <c:v>2.4643137254901957</c:v>
                </c:pt>
                <c:pt idx="36914">
                  <c:v>2.4643137254901957</c:v>
                </c:pt>
                <c:pt idx="36915">
                  <c:v>2.4643137254901957</c:v>
                </c:pt>
                <c:pt idx="36916">
                  <c:v>2.4643137254901957</c:v>
                </c:pt>
                <c:pt idx="36917">
                  <c:v>2.4643137254901957</c:v>
                </c:pt>
                <c:pt idx="36918">
                  <c:v>2.4643137254901957</c:v>
                </c:pt>
                <c:pt idx="36919">
                  <c:v>2.4643137254901957</c:v>
                </c:pt>
                <c:pt idx="36920">
                  <c:v>2.4643137254901957</c:v>
                </c:pt>
                <c:pt idx="36921">
                  <c:v>2.4643137254901957</c:v>
                </c:pt>
                <c:pt idx="36922">
                  <c:v>2.4643137254901957</c:v>
                </c:pt>
                <c:pt idx="36923">
                  <c:v>2.4643137254901957</c:v>
                </c:pt>
                <c:pt idx="36924">
                  <c:v>2.4643137254901957</c:v>
                </c:pt>
                <c:pt idx="36925">
                  <c:v>2.4643137254901957</c:v>
                </c:pt>
                <c:pt idx="36926">
                  <c:v>2.4643137254901957</c:v>
                </c:pt>
                <c:pt idx="36927">
                  <c:v>2.4643137254901957</c:v>
                </c:pt>
                <c:pt idx="36928">
                  <c:v>2.4643137254901957</c:v>
                </c:pt>
                <c:pt idx="36929">
                  <c:v>2.4643137254901957</c:v>
                </c:pt>
                <c:pt idx="36930">
                  <c:v>2.4643137254901957</c:v>
                </c:pt>
                <c:pt idx="36931">
                  <c:v>2.4643137254901957</c:v>
                </c:pt>
                <c:pt idx="36932">
                  <c:v>2.4643137254901957</c:v>
                </c:pt>
                <c:pt idx="36933">
                  <c:v>2.4643137254901957</c:v>
                </c:pt>
                <c:pt idx="36934">
                  <c:v>2.4643137254901957</c:v>
                </c:pt>
                <c:pt idx="36935">
                  <c:v>2.4643137254901957</c:v>
                </c:pt>
                <c:pt idx="36936">
                  <c:v>2.4643137254901957</c:v>
                </c:pt>
                <c:pt idx="36937">
                  <c:v>2.4643137254901957</c:v>
                </c:pt>
                <c:pt idx="36938">
                  <c:v>2.4643137254901957</c:v>
                </c:pt>
                <c:pt idx="36939">
                  <c:v>2.4643137254901957</c:v>
                </c:pt>
                <c:pt idx="36940">
                  <c:v>2.4643137254901957</c:v>
                </c:pt>
                <c:pt idx="36941">
                  <c:v>2.4643137254901957</c:v>
                </c:pt>
                <c:pt idx="36942">
                  <c:v>2.4643137254901957</c:v>
                </c:pt>
                <c:pt idx="36943">
                  <c:v>2.4643137254901957</c:v>
                </c:pt>
                <c:pt idx="36944">
                  <c:v>2.4643137254901957</c:v>
                </c:pt>
                <c:pt idx="36945">
                  <c:v>2.4643137254901957</c:v>
                </c:pt>
                <c:pt idx="36946">
                  <c:v>2.4643137254901957</c:v>
                </c:pt>
                <c:pt idx="36947">
                  <c:v>2.4643137254901957</c:v>
                </c:pt>
                <c:pt idx="36948">
                  <c:v>2.4643137254901957</c:v>
                </c:pt>
                <c:pt idx="36949">
                  <c:v>2.4643137254901957</c:v>
                </c:pt>
                <c:pt idx="36950">
                  <c:v>2.4643137254901957</c:v>
                </c:pt>
                <c:pt idx="36951">
                  <c:v>2.4643137254901957</c:v>
                </c:pt>
                <c:pt idx="36952">
                  <c:v>2.4643137254901957</c:v>
                </c:pt>
                <c:pt idx="36953">
                  <c:v>2.4643137254901957</c:v>
                </c:pt>
                <c:pt idx="36954">
                  <c:v>2.4643137254901957</c:v>
                </c:pt>
                <c:pt idx="36955">
                  <c:v>2.4643137254901957</c:v>
                </c:pt>
                <c:pt idx="36956">
                  <c:v>2.4643137254901957</c:v>
                </c:pt>
                <c:pt idx="36957">
                  <c:v>2.4643137254901957</c:v>
                </c:pt>
                <c:pt idx="36958">
                  <c:v>2.4643137254901957</c:v>
                </c:pt>
                <c:pt idx="36959">
                  <c:v>2.4643137254901957</c:v>
                </c:pt>
                <c:pt idx="36960">
                  <c:v>2.4643137254901957</c:v>
                </c:pt>
                <c:pt idx="36961">
                  <c:v>2.4643137254901957</c:v>
                </c:pt>
                <c:pt idx="36962">
                  <c:v>2.4643137254901957</c:v>
                </c:pt>
                <c:pt idx="36963">
                  <c:v>2.4643137254901957</c:v>
                </c:pt>
                <c:pt idx="36964">
                  <c:v>2.4643137254901957</c:v>
                </c:pt>
                <c:pt idx="36965">
                  <c:v>2.4643137254901957</c:v>
                </c:pt>
                <c:pt idx="36966">
                  <c:v>2.4643137254901957</c:v>
                </c:pt>
                <c:pt idx="36967">
                  <c:v>2.4643137254901957</c:v>
                </c:pt>
                <c:pt idx="36968">
                  <c:v>2.4643137254901957</c:v>
                </c:pt>
                <c:pt idx="36969">
                  <c:v>2.4643137254901957</c:v>
                </c:pt>
                <c:pt idx="36970">
                  <c:v>2.4643137254901957</c:v>
                </c:pt>
                <c:pt idx="36971">
                  <c:v>2.4643137254901957</c:v>
                </c:pt>
                <c:pt idx="36972">
                  <c:v>2.4643137254901957</c:v>
                </c:pt>
                <c:pt idx="36973">
                  <c:v>2.4643137254901957</c:v>
                </c:pt>
                <c:pt idx="36974">
                  <c:v>2.4643137254901957</c:v>
                </c:pt>
                <c:pt idx="36975">
                  <c:v>2.4643137254901957</c:v>
                </c:pt>
                <c:pt idx="36976">
                  <c:v>2.4643137254901957</c:v>
                </c:pt>
                <c:pt idx="36977">
                  <c:v>2.4643137254901957</c:v>
                </c:pt>
                <c:pt idx="36978">
                  <c:v>2.4643137254901957</c:v>
                </c:pt>
                <c:pt idx="36979">
                  <c:v>2.4643137254901957</c:v>
                </c:pt>
                <c:pt idx="36980">
                  <c:v>2.4643137254901957</c:v>
                </c:pt>
                <c:pt idx="36981">
                  <c:v>2.4643137254901957</c:v>
                </c:pt>
                <c:pt idx="36982">
                  <c:v>2.4643137254901957</c:v>
                </c:pt>
                <c:pt idx="36983">
                  <c:v>2.4643137254901957</c:v>
                </c:pt>
                <c:pt idx="36984">
                  <c:v>2.4643137254901957</c:v>
                </c:pt>
                <c:pt idx="36985">
                  <c:v>2.4643137254901957</c:v>
                </c:pt>
                <c:pt idx="36986">
                  <c:v>2.4643137254901957</c:v>
                </c:pt>
                <c:pt idx="36987">
                  <c:v>2.4643137254901957</c:v>
                </c:pt>
                <c:pt idx="36988">
                  <c:v>2.4643137254901957</c:v>
                </c:pt>
                <c:pt idx="36989">
                  <c:v>2.4643137254901957</c:v>
                </c:pt>
                <c:pt idx="36990">
                  <c:v>2.4643137254901957</c:v>
                </c:pt>
                <c:pt idx="36991">
                  <c:v>2.4643137254901957</c:v>
                </c:pt>
                <c:pt idx="36992">
                  <c:v>2.4643137254901957</c:v>
                </c:pt>
                <c:pt idx="36993">
                  <c:v>2.4643137254901957</c:v>
                </c:pt>
                <c:pt idx="36994">
                  <c:v>2.4643137254901957</c:v>
                </c:pt>
                <c:pt idx="36995">
                  <c:v>2.4643137254901957</c:v>
                </c:pt>
                <c:pt idx="36996">
                  <c:v>2.4643137254901957</c:v>
                </c:pt>
                <c:pt idx="36997">
                  <c:v>2.4643137254901957</c:v>
                </c:pt>
                <c:pt idx="36998">
                  <c:v>2.4643137254901957</c:v>
                </c:pt>
                <c:pt idx="36999">
                  <c:v>2.4643137254901957</c:v>
                </c:pt>
                <c:pt idx="37000">
                  <c:v>2.4643137254901957</c:v>
                </c:pt>
                <c:pt idx="37001">
                  <c:v>2.4643137254901957</c:v>
                </c:pt>
                <c:pt idx="37002">
                  <c:v>2.4643137254901957</c:v>
                </c:pt>
                <c:pt idx="37003">
                  <c:v>2.4643137254901957</c:v>
                </c:pt>
                <c:pt idx="37004">
                  <c:v>2.4643137254901957</c:v>
                </c:pt>
                <c:pt idx="37005">
                  <c:v>2.4643137254901957</c:v>
                </c:pt>
                <c:pt idx="37006">
                  <c:v>2.4643137254901957</c:v>
                </c:pt>
                <c:pt idx="37007">
                  <c:v>2.4643137254901957</c:v>
                </c:pt>
                <c:pt idx="37008">
                  <c:v>2.4643137254901957</c:v>
                </c:pt>
                <c:pt idx="37009">
                  <c:v>2.4643137254901957</c:v>
                </c:pt>
                <c:pt idx="37010">
                  <c:v>2.4643137254901957</c:v>
                </c:pt>
                <c:pt idx="37011">
                  <c:v>2.4643137254901957</c:v>
                </c:pt>
                <c:pt idx="37012">
                  <c:v>2.4643137254901957</c:v>
                </c:pt>
                <c:pt idx="37013">
                  <c:v>2.4643137254901957</c:v>
                </c:pt>
                <c:pt idx="37014">
                  <c:v>2.4643137254901957</c:v>
                </c:pt>
                <c:pt idx="37015">
                  <c:v>2.4643137254901957</c:v>
                </c:pt>
                <c:pt idx="37016">
                  <c:v>2.4643137254901957</c:v>
                </c:pt>
                <c:pt idx="37017">
                  <c:v>2.4643137254901957</c:v>
                </c:pt>
                <c:pt idx="37018">
                  <c:v>2.4643137254901957</c:v>
                </c:pt>
                <c:pt idx="37019">
                  <c:v>2.4643137254901957</c:v>
                </c:pt>
                <c:pt idx="37020">
                  <c:v>2.4643137254901957</c:v>
                </c:pt>
                <c:pt idx="37021">
                  <c:v>2.4643137254901957</c:v>
                </c:pt>
                <c:pt idx="37022">
                  <c:v>2.4643137254901957</c:v>
                </c:pt>
                <c:pt idx="37023">
                  <c:v>2.4643137254901957</c:v>
                </c:pt>
                <c:pt idx="37024">
                  <c:v>2.4643137254901957</c:v>
                </c:pt>
                <c:pt idx="37025">
                  <c:v>2.4643137254901957</c:v>
                </c:pt>
                <c:pt idx="37026">
                  <c:v>2.4643137254901957</c:v>
                </c:pt>
                <c:pt idx="37027">
                  <c:v>2.4643137254901957</c:v>
                </c:pt>
                <c:pt idx="37028">
                  <c:v>2.4643137254901957</c:v>
                </c:pt>
                <c:pt idx="37029">
                  <c:v>2.4643137254901957</c:v>
                </c:pt>
                <c:pt idx="37030">
                  <c:v>2.4643137254901957</c:v>
                </c:pt>
                <c:pt idx="37031">
                  <c:v>2.4643137254901957</c:v>
                </c:pt>
                <c:pt idx="37032">
                  <c:v>2.4643137254901957</c:v>
                </c:pt>
                <c:pt idx="37033">
                  <c:v>2.4643137254901957</c:v>
                </c:pt>
                <c:pt idx="37034">
                  <c:v>2.4643137254901957</c:v>
                </c:pt>
                <c:pt idx="37035">
                  <c:v>2.4643137254901957</c:v>
                </c:pt>
                <c:pt idx="37036">
                  <c:v>2.4643137254901957</c:v>
                </c:pt>
                <c:pt idx="37037">
                  <c:v>2.4643137254901957</c:v>
                </c:pt>
                <c:pt idx="37038">
                  <c:v>2.4643137254901957</c:v>
                </c:pt>
                <c:pt idx="37039">
                  <c:v>2.4643137254901957</c:v>
                </c:pt>
                <c:pt idx="37040">
                  <c:v>2.4643137254901957</c:v>
                </c:pt>
                <c:pt idx="37041">
                  <c:v>2.4643137254901957</c:v>
                </c:pt>
                <c:pt idx="37042">
                  <c:v>2.4643137254901957</c:v>
                </c:pt>
                <c:pt idx="37043">
                  <c:v>2.4643137254901957</c:v>
                </c:pt>
                <c:pt idx="37044">
                  <c:v>2.4643137254901957</c:v>
                </c:pt>
                <c:pt idx="37045">
                  <c:v>2.4643137254901957</c:v>
                </c:pt>
                <c:pt idx="37046">
                  <c:v>2.4643137254901957</c:v>
                </c:pt>
                <c:pt idx="37047">
                  <c:v>2.4643137254901957</c:v>
                </c:pt>
                <c:pt idx="37048">
                  <c:v>2.4643137254901957</c:v>
                </c:pt>
                <c:pt idx="37049">
                  <c:v>2.4643137254901957</c:v>
                </c:pt>
                <c:pt idx="37050">
                  <c:v>2.4643137254901957</c:v>
                </c:pt>
                <c:pt idx="37051">
                  <c:v>2.4643137254901957</c:v>
                </c:pt>
                <c:pt idx="37052">
                  <c:v>2.4643137254901957</c:v>
                </c:pt>
                <c:pt idx="37053">
                  <c:v>2.4643137254901957</c:v>
                </c:pt>
                <c:pt idx="37054">
                  <c:v>2.4643137254901957</c:v>
                </c:pt>
                <c:pt idx="37055">
                  <c:v>2.4643137254901957</c:v>
                </c:pt>
                <c:pt idx="37056">
                  <c:v>2.4643137254901957</c:v>
                </c:pt>
                <c:pt idx="37057">
                  <c:v>2.4643137254901957</c:v>
                </c:pt>
                <c:pt idx="37058">
                  <c:v>2.4643137254901957</c:v>
                </c:pt>
                <c:pt idx="37059">
                  <c:v>2.4643137254901957</c:v>
                </c:pt>
                <c:pt idx="37060">
                  <c:v>2.4643137254901957</c:v>
                </c:pt>
                <c:pt idx="37061">
                  <c:v>2.4643137254901957</c:v>
                </c:pt>
                <c:pt idx="37062">
                  <c:v>2.4643137254901957</c:v>
                </c:pt>
                <c:pt idx="37063">
                  <c:v>2.4643137254901957</c:v>
                </c:pt>
                <c:pt idx="37064">
                  <c:v>2.4643137254901957</c:v>
                </c:pt>
                <c:pt idx="37065">
                  <c:v>2.4643137254901957</c:v>
                </c:pt>
                <c:pt idx="37066">
                  <c:v>2.4643137254901957</c:v>
                </c:pt>
                <c:pt idx="37067">
                  <c:v>2.4643137254901957</c:v>
                </c:pt>
                <c:pt idx="37068">
                  <c:v>2.4643137254901957</c:v>
                </c:pt>
                <c:pt idx="37069">
                  <c:v>2.4643137254901957</c:v>
                </c:pt>
                <c:pt idx="37070">
                  <c:v>2.4643137254901957</c:v>
                </c:pt>
                <c:pt idx="37071">
                  <c:v>2.4643137254901957</c:v>
                </c:pt>
                <c:pt idx="37072">
                  <c:v>2.4643137254901957</c:v>
                </c:pt>
                <c:pt idx="37073">
                  <c:v>2.4643137254901957</c:v>
                </c:pt>
                <c:pt idx="37074">
                  <c:v>2.4643137254901957</c:v>
                </c:pt>
                <c:pt idx="37075">
                  <c:v>2.4643137254901957</c:v>
                </c:pt>
                <c:pt idx="37076">
                  <c:v>2.4643137254901957</c:v>
                </c:pt>
                <c:pt idx="37077">
                  <c:v>2.4643137254901957</c:v>
                </c:pt>
                <c:pt idx="37078">
                  <c:v>2.4643137254901957</c:v>
                </c:pt>
                <c:pt idx="37079">
                  <c:v>2.4643137254901957</c:v>
                </c:pt>
                <c:pt idx="37080">
                  <c:v>2.4643137254901957</c:v>
                </c:pt>
                <c:pt idx="37081">
                  <c:v>2.4643137254901957</c:v>
                </c:pt>
                <c:pt idx="37082">
                  <c:v>2.4643137254901957</c:v>
                </c:pt>
                <c:pt idx="37083">
                  <c:v>2.4643137254901957</c:v>
                </c:pt>
                <c:pt idx="37084">
                  <c:v>2.4643137254901957</c:v>
                </c:pt>
                <c:pt idx="37085">
                  <c:v>2.4643137254901957</c:v>
                </c:pt>
                <c:pt idx="37086">
                  <c:v>2.4643137254901957</c:v>
                </c:pt>
                <c:pt idx="37087">
                  <c:v>2.4643137254901957</c:v>
                </c:pt>
                <c:pt idx="37088">
                  <c:v>2.4643137254901957</c:v>
                </c:pt>
                <c:pt idx="37089">
                  <c:v>2.4643137254901957</c:v>
                </c:pt>
                <c:pt idx="37090">
                  <c:v>2.4643137254901957</c:v>
                </c:pt>
                <c:pt idx="37091">
                  <c:v>2.4643137254901957</c:v>
                </c:pt>
                <c:pt idx="37092">
                  <c:v>2.4643137254901957</c:v>
                </c:pt>
                <c:pt idx="37093">
                  <c:v>2.4643137254901957</c:v>
                </c:pt>
                <c:pt idx="37094">
                  <c:v>2.4643137254901957</c:v>
                </c:pt>
                <c:pt idx="37095">
                  <c:v>2.4643137254901957</c:v>
                </c:pt>
                <c:pt idx="37096">
                  <c:v>2.4643137254901957</c:v>
                </c:pt>
                <c:pt idx="37097">
                  <c:v>2.4643137254901957</c:v>
                </c:pt>
                <c:pt idx="37098">
                  <c:v>2.4643137254901957</c:v>
                </c:pt>
                <c:pt idx="37099">
                  <c:v>2.4643137254901957</c:v>
                </c:pt>
                <c:pt idx="37100">
                  <c:v>2.4643137254901957</c:v>
                </c:pt>
                <c:pt idx="37101">
                  <c:v>2.4643137254901957</c:v>
                </c:pt>
                <c:pt idx="37102">
                  <c:v>2.4643137254901957</c:v>
                </c:pt>
                <c:pt idx="37103">
                  <c:v>2.4643137254901957</c:v>
                </c:pt>
                <c:pt idx="37104">
                  <c:v>2.4643137254901957</c:v>
                </c:pt>
                <c:pt idx="37105">
                  <c:v>2.4643137254901957</c:v>
                </c:pt>
                <c:pt idx="37106">
                  <c:v>2.4643137254901957</c:v>
                </c:pt>
                <c:pt idx="37107">
                  <c:v>2.4643137254901957</c:v>
                </c:pt>
                <c:pt idx="37108">
                  <c:v>2.4643137254901957</c:v>
                </c:pt>
                <c:pt idx="37109">
                  <c:v>2.4643137254901957</c:v>
                </c:pt>
                <c:pt idx="37110">
                  <c:v>2.4643137254901957</c:v>
                </c:pt>
                <c:pt idx="37111">
                  <c:v>2.4643137254901957</c:v>
                </c:pt>
                <c:pt idx="37112">
                  <c:v>2.4643137254901957</c:v>
                </c:pt>
                <c:pt idx="37113">
                  <c:v>2.4643137254901957</c:v>
                </c:pt>
                <c:pt idx="37114">
                  <c:v>2.4643137254901957</c:v>
                </c:pt>
                <c:pt idx="37115">
                  <c:v>2.4643137254901957</c:v>
                </c:pt>
                <c:pt idx="37116">
                  <c:v>2.4643137254901957</c:v>
                </c:pt>
                <c:pt idx="37117">
                  <c:v>2.4643137254901957</c:v>
                </c:pt>
                <c:pt idx="37118">
                  <c:v>2.4643137254901957</c:v>
                </c:pt>
                <c:pt idx="37119">
                  <c:v>2.4643137254901957</c:v>
                </c:pt>
                <c:pt idx="37120">
                  <c:v>2.4643137254901957</c:v>
                </c:pt>
                <c:pt idx="37121">
                  <c:v>2.4643137254901957</c:v>
                </c:pt>
                <c:pt idx="37122">
                  <c:v>2.4643137254901957</c:v>
                </c:pt>
                <c:pt idx="37123">
                  <c:v>2.4643137254901957</c:v>
                </c:pt>
                <c:pt idx="37124">
                  <c:v>2.4643137254901957</c:v>
                </c:pt>
                <c:pt idx="37125">
                  <c:v>2.4643137254901957</c:v>
                </c:pt>
                <c:pt idx="37126">
                  <c:v>2.4643137254901957</c:v>
                </c:pt>
                <c:pt idx="37127">
                  <c:v>2.4643137254901957</c:v>
                </c:pt>
                <c:pt idx="37128">
                  <c:v>2.4643137254901957</c:v>
                </c:pt>
                <c:pt idx="37129">
                  <c:v>2.4643137254901957</c:v>
                </c:pt>
                <c:pt idx="37130">
                  <c:v>2.4643137254901957</c:v>
                </c:pt>
                <c:pt idx="37131">
                  <c:v>2.4643137254901957</c:v>
                </c:pt>
                <c:pt idx="37132">
                  <c:v>2.4643137254901957</c:v>
                </c:pt>
                <c:pt idx="37133">
                  <c:v>2.4643137254901957</c:v>
                </c:pt>
                <c:pt idx="37134">
                  <c:v>2.4643137254901957</c:v>
                </c:pt>
                <c:pt idx="37135">
                  <c:v>2.4643137254901957</c:v>
                </c:pt>
                <c:pt idx="37136">
                  <c:v>2.4643137254901957</c:v>
                </c:pt>
                <c:pt idx="37137">
                  <c:v>2.4643137254901957</c:v>
                </c:pt>
                <c:pt idx="37138">
                  <c:v>2.4643137254901957</c:v>
                </c:pt>
                <c:pt idx="37139">
                  <c:v>2.4643137254901957</c:v>
                </c:pt>
                <c:pt idx="37140">
                  <c:v>2.4643137254901957</c:v>
                </c:pt>
                <c:pt idx="37141">
                  <c:v>2.4643137254901957</c:v>
                </c:pt>
                <c:pt idx="37142">
                  <c:v>2.4643137254901957</c:v>
                </c:pt>
                <c:pt idx="37143">
                  <c:v>2.4643137254901957</c:v>
                </c:pt>
                <c:pt idx="37144">
                  <c:v>2.4643137254901957</c:v>
                </c:pt>
                <c:pt idx="37145">
                  <c:v>2.4643137254901957</c:v>
                </c:pt>
                <c:pt idx="37146">
                  <c:v>2.4643137254901957</c:v>
                </c:pt>
                <c:pt idx="37147">
                  <c:v>2.4643137254901957</c:v>
                </c:pt>
                <c:pt idx="37148">
                  <c:v>2.4643137254901957</c:v>
                </c:pt>
                <c:pt idx="37149">
                  <c:v>2.4643137254901957</c:v>
                </c:pt>
                <c:pt idx="37150">
                  <c:v>2.4643137254901957</c:v>
                </c:pt>
                <c:pt idx="37151">
                  <c:v>2.4643137254901957</c:v>
                </c:pt>
                <c:pt idx="37152">
                  <c:v>2.4643137254901957</c:v>
                </c:pt>
                <c:pt idx="37153">
                  <c:v>2.4643137254901957</c:v>
                </c:pt>
                <c:pt idx="37154">
                  <c:v>2.4643137254901957</c:v>
                </c:pt>
                <c:pt idx="37155">
                  <c:v>2.4643137254901957</c:v>
                </c:pt>
                <c:pt idx="37156">
                  <c:v>2.4643137254901957</c:v>
                </c:pt>
                <c:pt idx="37157">
                  <c:v>2.4643137254901957</c:v>
                </c:pt>
                <c:pt idx="37158">
                  <c:v>2.4643137254901957</c:v>
                </c:pt>
                <c:pt idx="37159">
                  <c:v>2.4643137254901957</c:v>
                </c:pt>
                <c:pt idx="37160">
                  <c:v>2.4643137254901957</c:v>
                </c:pt>
                <c:pt idx="37161">
                  <c:v>2.4643137254901957</c:v>
                </c:pt>
                <c:pt idx="37162">
                  <c:v>2.4643137254901957</c:v>
                </c:pt>
                <c:pt idx="37163">
                  <c:v>2.4643137254901957</c:v>
                </c:pt>
                <c:pt idx="37164">
                  <c:v>2.4643137254901957</c:v>
                </c:pt>
                <c:pt idx="37165">
                  <c:v>2.4643137254901957</c:v>
                </c:pt>
                <c:pt idx="37166">
                  <c:v>2.4643137254901957</c:v>
                </c:pt>
                <c:pt idx="37167">
                  <c:v>2.4643137254901957</c:v>
                </c:pt>
                <c:pt idx="37168">
                  <c:v>2.4643137254901957</c:v>
                </c:pt>
                <c:pt idx="37169">
                  <c:v>2.4643137254901957</c:v>
                </c:pt>
                <c:pt idx="37170">
                  <c:v>2.4643137254901957</c:v>
                </c:pt>
                <c:pt idx="37171">
                  <c:v>2.4643137254901957</c:v>
                </c:pt>
                <c:pt idx="37172">
                  <c:v>2.4643137254901957</c:v>
                </c:pt>
                <c:pt idx="37173">
                  <c:v>2.4643137254901957</c:v>
                </c:pt>
                <c:pt idx="37174">
                  <c:v>2.4643137254901957</c:v>
                </c:pt>
                <c:pt idx="37175">
                  <c:v>2.4643137254901957</c:v>
                </c:pt>
                <c:pt idx="37176">
                  <c:v>2.4643137254901957</c:v>
                </c:pt>
                <c:pt idx="37177">
                  <c:v>2.4643137254901957</c:v>
                </c:pt>
                <c:pt idx="37178">
                  <c:v>2.4643137254901957</c:v>
                </c:pt>
                <c:pt idx="37179">
                  <c:v>2.4643137254901957</c:v>
                </c:pt>
                <c:pt idx="37180">
                  <c:v>2.4643137254901957</c:v>
                </c:pt>
                <c:pt idx="37181">
                  <c:v>2.4643137254901957</c:v>
                </c:pt>
                <c:pt idx="37182">
                  <c:v>2.4643137254901957</c:v>
                </c:pt>
                <c:pt idx="37183">
                  <c:v>2.4643137254901957</c:v>
                </c:pt>
                <c:pt idx="37184">
                  <c:v>2.4643137254901957</c:v>
                </c:pt>
                <c:pt idx="37185">
                  <c:v>2.4643137254901957</c:v>
                </c:pt>
                <c:pt idx="37186">
                  <c:v>2.4643137254901957</c:v>
                </c:pt>
                <c:pt idx="37187">
                  <c:v>2.4643137254901957</c:v>
                </c:pt>
                <c:pt idx="37188">
                  <c:v>2.4643137254901957</c:v>
                </c:pt>
                <c:pt idx="37189">
                  <c:v>2.4643137254901957</c:v>
                </c:pt>
                <c:pt idx="37190">
                  <c:v>2.4643137254901957</c:v>
                </c:pt>
                <c:pt idx="37191">
                  <c:v>2.4643137254901957</c:v>
                </c:pt>
                <c:pt idx="37192">
                  <c:v>2.4643137254901957</c:v>
                </c:pt>
                <c:pt idx="37193">
                  <c:v>2.4643137254901957</c:v>
                </c:pt>
                <c:pt idx="37194">
                  <c:v>2.4643137254901957</c:v>
                </c:pt>
                <c:pt idx="37195">
                  <c:v>2.4643137254901957</c:v>
                </c:pt>
                <c:pt idx="37196">
                  <c:v>2.4643137254901957</c:v>
                </c:pt>
                <c:pt idx="37197">
                  <c:v>2.4643137254901957</c:v>
                </c:pt>
                <c:pt idx="37198">
                  <c:v>2.4643137254901957</c:v>
                </c:pt>
                <c:pt idx="37199">
                  <c:v>2.4643137254901957</c:v>
                </c:pt>
                <c:pt idx="37200">
                  <c:v>2.4643137254901957</c:v>
                </c:pt>
                <c:pt idx="37201">
                  <c:v>2.4643137254901957</c:v>
                </c:pt>
                <c:pt idx="37202">
                  <c:v>2.4643137254901957</c:v>
                </c:pt>
                <c:pt idx="37203">
                  <c:v>2.4643137254901957</c:v>
                </c:pt>
                <c:pt idx="37204">
                  <c:v>2.4643137254901957</c:v>
                </c:pt>
                <c:pt idx="37205">
                  <c:v>2.4643137254901957</c:v>
                </c:pt>
                <c:pt idx="37206">
                  <c:v>2.4643137254901957</c:v>
                </c:pt>
                <c:pt idx="37207">
                  <c:v>2.4643137254901957</c:v>
                </c:pt>
                <c:pt idx="37208">
                  <c:v>2.4643137254901957</c:v>
                </c:pt>
                <c:pt idx="37209">
                  <c:v>2.4643137254901957</c:v>
                </c:pt>
                <c:pt idx="37210">
                  <c:v>2.4643137254901957</c:v>
                </c:pt>
                <c:pt idx="37211">
                  <c:v>2.4643137254901957</c:v>
                </c:pt>
                <c:pt idx="37212">
                  <c:v>2.4643137254901957</c:v>
                </c:pt>
                <c:pt idx="37213">
                  <c:v>2.4643137254901957</c:v>
                </c:pt>
                <c:pt idx="37214">
                  <c:v>2.4643137254901957</c:v>
                </c:pt>
                <c:pt idx="37215">
                  <c:v>2.4643137254901957</c:v>
                </c:pt>
                <c:pt idx="37216">
                  <c:v>2.4643137254901957</c:v>
                </c:pt>
                <c:pt idx="37217">
                  <c:v>2.4643137254901957</c:v>
                </c:pt>
                <c:pt idx="37218">
                  <c:v>2.4643137254901957</c:v>
                </c:pt>
                <c:pt idx="37219">
                  <c:v>2.4643137254901957</c:v>
                </c:pt>
                <c:pt idx="37220">
                  <c:v>2.4643137254901957</c:v>
                </c:pt>
                <c:pt idx="37221">
                  <c:v>2.4643137254901957</c:v>
                </c:pt>
                <c:pt idx="37222">
                  <c:v>2.4643137254901957</c:v>
                </c:pt>
                <c:pt idx="37223">
                  <c:v>2.4643137254901957</c:v>
                </c:pt>
                <c:pt idx="37224">
                  <c:v>2.4643137254901957</c:v>
                </c:pt>
                <c:pt idx="37225">
                  <c:v>2.4643137254901957</c:v>
                </c:pt>
                <c:pt idx="37226">
                  <c:v>2.4643137254901957</c:v>
                </c:pt>
                <c:pt idx="37227">
                  <c:v>2.4643137254901957</c:v>
                </c:pt>
                <c:pt idx="37228">
                  <c:v>2.4643137254901957</c:v>
                </c:pt>
                <c:pt idx="37229">
                  <c:v>2.4643137254901957</c:v>
                </c:pt>
                <c:pt idx="37230">
                  <c:v>2.4643137254901957</c:v>
                </c:pt>
                <c:pt idx="37231">
                  <c:v>2.4643137254901957</c:v>
                </c:pt>
                <c:pt idx="37232">
                  <c:v>2.4643137254901957</c:v>
                </c:pt>
                <c:pt idx="37233">
                  <c:v>2.4643137254901957</c:v>
                </c:pt>
                <c:pt idx="37234">
                  <c:v>2.4643137254901957</c:v>
                </c:pt>
                <c:pt idx="37235">
                  <c:v>2.4643137254901957</c:v>
                </c:pt>
                <c:pt idx="37236">
                  <c:v>2.4643137254901957</c:v>
                </c:pt>
                <c:pt idx="37237">
                  <c:v>2.4643137254901957</c:v>
                </c:pt>
                <c:pt idx="37238">
                  <c:v>2.4643137254901957</c:v>
                </c:pt>
                <c:pt idx="37239">
                  <c:v>2.4643137254901957</c:v>
                </c:pt>
                <c:pt idx="37240">
                  <c:v>2.4643137254901957</c:v>
                </c:pt>
                <c:pt idx="37241">
                  <c:v>2.4643137254901957</c:v>
                </c:pt>
                <c:pt idx="37242">
                  <c:v>2.4643137254901957</c:v>
                </c:pt>
                <c:pt idx="37243">
                  <c:v>2.4643137254901957</c:v>
                </c:pt>
                <c:pt idx="37244">
                  <c:v>2.4643137254901957</c:v>
                </c:pt>
                <c:pt idx="37245">
                  <c:v>2.4643137254901957</c:v>
                </c:pt>
                <c:pt idx="37246">
                  <c:v>2.4643137254901957</c:v>
                </c:pt>
                <c:pt idx="37247">
                  <c:v>2.4643137254901957</c:v>
                </c:pt>
                <c:pt idx="37248">
                  <c:v>2.4643137254901957</c:v>
                </c:pt>
                <c:pt idx="37249">
                  <c:v>2.4643137254901957</c:v>
                </c:pt>
                <c:pt idx="37250">
                  <c:v>2.4643137254901957</c:v>
                </c:pt>
                <c:pt idx="37251">
                  <c:v>2.4643137254901957</c:v>
                </c:pt>
                <c:pt idx="37252">
                  <c:v>2.4643137254901957</c:v>
                </c:pt>
                <c:pt idx="37253">
                  <c:v>2.4643137254901957</c:v>
                </c:pt>
                <c:pt idx="37254">
                  <c:v>2.4643137254901957</c:v>
                </c:pt>
                <c:pt idx="37255">
                  <c:v>2.4643137254901957</c:v>
                </c:pt>
                <c:pt idx="37256">
                  <c:v>2.4643137254901957</c:v>
                </c:pt>
                <c:pt idx="37257">
                  <c:v>2.4643137254901957</c:v>
                </c:pt>
                <c:pt idx="37258">
                  <c:v>2.4643137254901957</c:v>
                </c:pt>
                <c:pt idx="37259">
                  <c:v>2.4643137254901957</c:v>
                </c:pt>
                <c:pt idx="37260">
                  <c:v>2.4643137254901957</c:v>
                </c:pt>
                <c:pt idx="37261">
                  <c:v>2.4643137254901957</c:v>
                </c:pt>
                <c:pt idx="37262">
                  <c:v>2.4643137254901957</c:v>
                </c:pt>
                <c:pt idx="37263">
                  <c:v>2.4643137254901957</c:v>
                </c:pt>
                <c:pt idx="37264">
                  <c:v>2.4643137254901957</c:v>
                </c:pt>
                <c:pt idx="37265">
                  <c:v>2.4643137254901957</c:v>
                </c:pt>
                <c:pt idx="37266">
                  <c:v>2.4643137254901957</c:v>
                </c:pt>
                <c:pt idx="37267">
                  <c:v>2.4643137254901957</c:v>
                </c:pt>
                <c:pt idx="37268">
                  <c:v>2.4643137254901957</c:v>
                </c:pt>
                <c:pt idx="37269">
                  <c:v>2.4643137254901957</c:v>
                </c:pt>
                <c:pt idx="37270">
                  <c:v>2.4643137254901957</c:v>
                </c:pt>
                <c:pt idx="37271">
                  <c:v>2.4643137254901957</c:v>
                </c:pt>
                <c:pt idx="37272">
                  <c:v>2.4643137254901957</c:v>
                </c:pt>
                <c:pt idx="37273">
                  <c:v>2.4643137254901957</c:v>
                </c:pt>
                <c:pt idx="37274">
                  <c:v>2.4643137254901957</c:v>
                </c:pt>
                <c:pt idx="37275">
                  <c:v>2.4643137254901957</c:v>
                </c:pt>
                <c:pt idx="37276">
                  <c:v>2.4643137254901957</c:v>
                </c:pt>
                <c:pt idx="37277">
                  <c:v>2.4643137254901957</c:v>
                </c:pt>
                <c:pt idx="37278">
                  <c:v>2.4643137254901957</c:v>
                </c:pt>
                <c:pt idx="37279">
                  <c:v>2.4643137254901957</c:v>
                </c:pt>
                <c:pt idx="37280">
                  <c:v>2.4643137254901957</c:v>
                </c:pt>
                <c:pt idx="37281">
                  <c:v>2.4643137254901957</c:v>
                </c:pt>
                <c:pt idx="37282">
                  <c:v>2.4643137254901957</c:v>
                </c:pt>
                <c:pt idx="37283">
                  <c:v>2.4643137254901957</c:v>
                </c:pt>
                <c:pt idx="37284">
                  <c:v>2.4643137254901957</c:v>
                </c:pt>
                <c:pt idx="37285">
                  <c:v>2.4643137254901957</c:v>
                </c:pt>
                <c:pt idx="37286">
                  <c:v>2.4643137254901957</c:v>
                </c:pt>
                <c:pt idx="37287">
                  <c:v>2.4643137254901957</c:v>
                </c:pt>
                <c:pt idx="37288">
                  <c:v>2.4643137254901957</c:v>
                </c:pt>
                <c:pt idx="37289">
                  <c:v>2.4643137254901957</c:v>
                </c:pt>
                <c:pt idx="37290">
                  <c:v>2.4643137254901957</c:v>
                </c:pt>
                <c:pt idx="37291">
                  <c:v>2.4643137254901957</c:v>
                </c:pt>
                <c:pt idx="37292">
                  <c:v>2.4643137254901957</c:v>
                </c:pt>
                <c:pt idx="37293">
                  <c:v>2.4643137254901957</c:v>
                </c:pt>
                <c:pt idx="37294">
                  <c:v>2.4643137254901957</c:v>
                </c:pt>
                <c:pt idx="37295">
                  <c:v>2.4643137254901957</c:v>
                </c:pt>
                <c:pt idx="37296">
                  <c:v>2.4643137254901957</c:v>
                </c:pt>
                <c:pt idx="37297">
                  <c:v>2.4643137254901957</c:v>
                </c:pt>
                <c:pt idx="37298">
                  <c:v>2.4643137254901957</c:v>
                </c:pt>
                <c:pt idx="37299">
                  <c:v>2.4643137254901957</c:v>
                </c:pt>
                <c:pt idx="37300">
                  <c:v>2.4643137254901957</c:v>
                </c:pt>
                <c:pt idx="37301">
                  <c:v>2.4643137254901957</c:v>
                </c:pt>
                <c:pt idx="37302">
                  <c:v>2.4643137254901957</c:v>
                </c:pt>
                <c:pt idx="37303">
                  <c:v>2.4643137254901957</c:v>
                </c:pt>
                <c:pt idx="37304">
                  <c:v>2.4643137254901957</c:v>
                </c:pt>
                <c:pt idx="37305">
                  <c:v>2.4643137254901957</c:v>
                </c:pt>
                <c:pt idx="37306">
                  <c:v>2.4643137254901957</c:v>
                </c:pt>
                <c:pt idx="37307">
                  <c:v>2.4643137254901957</c:v>
                </c:pt>
                <c:pt idx="37308">
                  <c:v>2.4643137254901957</c:v>
                </c:pt>
                <c:pt idx="37309">
                  <c:v>2.4643137254901957</c:v>
                </c:pt>
                <c:pt idx="37310">
                  <c:v>2.4643137254901957</c:v>
                </c:pt>
                <c:pt idx="37311">
                  <c:v>2.4643137254901957</c:v>
                </c:pt>
                <c:pt idx="37312">
                  <c:v>2.4643137254901957</c:v>
                </c:pt>
                <c:pt idx="37313">
                  <c:v>2.4643137254901957</c:v>
                </c:pt>
                <c:pt idx="37314">
                  <c:v>2.4643137254901957</c:v>
                </c:pt>
                <c:pt idx="37315">
                  <c:v>2.4643137254901957</c:v>
                </c:pt>
                <c:pt idx="37316">
                  <c:v>2.4643137254901957</c:v>
                </c:pt>
                <c:pt idx="37317">
                  <c:v>2.4643137254901957</c:v>
                </c:pt>
                <c:pt idx="37318">
                  <c:v>2.4643137254901957</c:v>
                </c:pt>
                <c:pt idx="37319">
                  <c:v>2.4643137254901957</c:v>
                </c:pt>
                <c:pt idx="37320">
                  <c:v>2.4643137254901957</c:v>
                </c:pt>
                <c:pt idx="37321">
                  <c:v>2.4643137254901957</c:v>
                </c:pt>
                <c:pt idx="37322">
                  <c:v>2.4643137254901957</c:v>
                </c:pt>
                <c:pt idx="37323">
                  <c:v>2.4643137254901957</c:v>
                </c:pt>
                <c:pt idx="37324">
                  <c:v>2.4643137254901957</c:v>
                </c:pt>
                <c:pt idx="37325">
                  <c:v>2.4643137254901957</c:v>
                </c:pt>
                <c:pt idx="37326">
                  <c:v>2.4643137254901957</c:v>
                </c:pt>
                <c:pt idx="37327">
                  <c:v>2.4643137254901957</c:v>
                </c:pt>
                <c:pt idx="37328">
                  <c:v>2.4643137254901957</c:v>
                </c:pt>
                <c:pt idx="37329">
                  <c:v>2.4643137254901957</c:v>
                </c:pt>
                <c:pt idx="37330">
                  <c:v>2.4643137254901957</c:v>
                </c:pt>
                <c:pt idx="37331">
                  <c:v>2.4643137254901957</c:v>
                </c:pt>
                <c:pt idx="37332">
                  <c:v>2.4643137254901957</c:v>
                </c:pt>
                <c:pt idx="37333">
                  <c:v>2.4643137254901957</c:v>
                </c:pt>
                <c:pt idx="37334">
                  <c:v>2.4643137254901957</c:v>
                </c:pt>
                <c:pt idx="37335">
                  <c:v>2.4643137254901957</c:v>
                </c:pt>
                <c:pt idx="37336">
                  <c:v>2.4643137254901957</c:v>
                </c:pt>
                <c:pt idx="37337">
                  <c:v>2.4643137254901957</c:v>
                </c:pt>
                <c:pt idx="37338">
                  <c:v>2.4643137254901957</c:v>
                </c:pt>
                <c:pt idx="37339">
                  <c:v>2.4643137254901957</c:v>
                </c:pt>
                <c:pt idx="37340">
                  <c:v>2.4643137254901957</c:v>
                </c:pt>
                <c:pt idx="37341">
                  <c:v>2.4643137254901957</c:v>
                </c:pt>
                <c:pt idx="37342">
                  <c:v>2.4643137254901957</c:v>
                </c:pt>
                <c:pt idx="37343">
                  <c:v>2.4643137254901957</c:v>
                </c:pt>
                <c:pt idx="37344">
                  <c:v>2.4643137254901957</c:v>
                </c:pt>
                <c:pt idx="37345">
                  <c:v>2.4643137254901957</c:v>
                </c:pt>
                <c:pt idx="37346">
                  <c:v>2.4643137254901957</c:v>
                </c:pt>
                <c:pt idx="37347">
                  <c:v>2.4643137254901957</c:v>
                </c:pt>
                <c:pt idx="37348">
                  <c:v>2.4643137254901957</c:v>
                </c:pt>
                <c:pt idx="37349">
                  <c:v>2.4643137254901957</c:v>
                </c:pt>
                <c:pt idx="37350">
                  <c:v>2.4643137254901957</c:v>
                </c:pt>
                <c:pt idx="37351">
                  <c:v>2.4643137254901957</c:v>
                </c:pt>
                <c:pt idx="37352">
                  <c:v>2.4643137254901957</c:v>
                </c:pt>
                <c:pt idx="37353">
                  <c:v>2.4643137254901957</c:v>
                </c:pt>
                <c:pt idx="37354">
                  <c:v>2.4643137254901957</c:v>
                </c:pt>
                <c:pt idx="37355">
                  <c:v>2.4643137254901957</c:v>
                </c:pt>
                <c:pt idx="37356">
                  <c:v>2.4643137254901957</c:v>
                </c:pt>
                <c:pt idx="37357">
                  <c:v>2.4643137254901957</c:v>
                </c:pt>
                <c:pt idx="37358">
                  <c:v>2.4643137254901957</c:v>
                </c:pt>
                <c:pt idx="37359">
                  <c:v>2.4643137254901957</c:v>
                </c:pt>
                <c:pt idx="37360">
                  <c:v>2.4643137254901957</c:v>
                </c:pt>
                <c:pt idx="37361">
                  <c:v>2.4643137254901957</c:v>
                </c:pt>
                <c:pt idx="37362">
                  <c:v>2.4643137254901957</c:v>
                </c:pt>
                <c:pt idx="37363">
                  <c:v>2.4643137254901957</c:v>
                </c:pt>
                <c:pt idx="37364">
                  <c:v>2.4643137254901957</c:v>
                </c:pt>
                <c:pt idx="37365">
                  <c:v>2.4643137254901957</c:v>
                </c:pt>
                <c:pt idx="37366">
                  <c:v>2.4643137254901957</c:v>
                </c:pt>
                <c:pt idx="37367">
                  <c:v>2.4643137254901957</c:v>
                </c:pt>
                <c:pt idx="37368">
                  <c:v>2.4643137254901957</c:v>
                </c:pt>
                <c:pt idx="37369">
                  <c:v>2.4643137254901957</c:v>
                </c:pt>
                <c:pt idx="37370">
                  <c:v>2.4643137254901957</c:v>
                </c:pt>
                <c:pt idx="37371">
                  <c:v>2.4643137254901957</c:v>
                </c:pt>
                <c:pt idx="37372">
                  <c:v>2.4643137254901957</c:v>
                </c:pt>
                <c:pt idx="37373">
                  <c:v>2.4643137254901957</c:v>
                </c:pt>
                <c:pt idx="37374">
                  <c:v>2.4643137254901957</c:v>
                </c:pt>
                <c:pt idx="37375">
                  <c:v>2.4643137254901957</c:v>
                </c:pt>
                <c:pt idx="37376">
                  <c:v>2.4643137254901957</c:v>
                </c:pt>
                <c:pt idx="37377">
                  <c:v>2.4643137254901957</c:v>
                </c:pt>
                <c:pt idx="37378">
                  <c:v>2.4643137254901957</c:v>
                </c:pt>
                <c:pt idx="37379">
                  <c:v>2.4643137254901957</c:v>
                </c:pt>
                <c:pt idx="37380">
                  <c:v>2.4643137254901957</c:v>
                </c:pt>
                <c:pt idx="37381">
                  <c:v>2.4643137254901957</c:v>
                </c:pt>
                <c:pt idx="37382">
                  <c:v>2.4643137254901957</c:v>
                </c:pt>
                <c:pt idx="37383">
                  <c:v>2.4643137254901957</c:v>
                </c:pt>
                <c:pt idx="37384">
                  <c:v>2.4643137254901957</c:v>
                </c:pt>
                <c:pt idx="37385">
                  <c:v>2.4643137254901957</c:v>
                </c:pt>
                <c:pt idx="37386">
                  <c:v>2.4643137254901957</c:v>
                </c:pt>
                <c:pt idx="37387">
                  <c:v>2.4643137254901957</c:v>
                </c:pt>
                <c:pt idx="37388">
                  <c:v>2.4643137254901957</c:v>
                </c:pt>
                <c:pt idx="37389">
                  <c:v>2.4643137254901957</c:v>
                </c:pt>
                <c:pt idx="37390">
                  <c:v>2.4643137254901957</c:v>
                </c:pt>
                <c:pt idx="37391">
                  <c:v>2.4643137254901957</c:v>
                </c:pt>
                <c:pt idx="37392">
                  <c:v>2.4643137254901957</c:v>
                </c:pt>
                <c:pt idx="37393">
                  <c:v>2.4643137254901957</c:v>
                </c:pt>
                <c:pt idx="37394">
                  <c:v>2.4643137254901957</c:v>
                </c:pt>
                <c:pt idx="37395">
                  <c:v>2.4643137254901957</c:v>
                </c:pt>
                <c:pt idx="37396">
                  <c:v>2.4643137254901957</c:v>
                </c:pt>
                <c:pt idx="37397">
                  <c:v>2.4643137254901957</c:v>
                </c:pt>
                <c:pt idx="37398">
                  <c:v>2.4643137254901957</c:v>
                </c:pt>
                <c:pt idx="37399">
                  <c:v>2.4643137254901957</c:v>
                </c:pt>
                <c:pt idx="37400">
                  <c:v>2.4643137254901957</c:v>
                </c:pt>
                <c:pt idx="37401">
                  <c:v>2.4643137254901957</c:v>
                </c:pt>
                <c:pt idx="37402">
                  <c:v>2.4643137254901957</c:v>
                </c:pt>
                <c:pt idx="37403">
                  <c:v>2.4643137254901957</c:v>
                </c:pt>
                <c:pt idx="37404">
                  <c:v>2.4643137254901957</c:v>
                </c:pt>
                <c:pt idx="37405">
                  <c:v>2.4643137254901957</c:v>
                </c:pt>
                <c:pt idx="37406">
                  <c:v>2.4643137254901957</c:v>
                </c:pt>
                <c:pt idx="37407">
                  <c:v>2.4643137254901957</c:v>
                </c:pt>
                <c:pt idx="37408">
                  <c:v>2.4643137254901957</c:v>
                </c:pt>
                <c:pt idx="37409">
                  <c:v>2.4643137254901957</c:v>
                </c:pt>
                <c:pt idx="37410">
                  <c:v>2.4643137254901957</c:v>
                </c:pt>
                <c:pt idx="37411">
                  <c:v>2.4643137254901957</c:v>
                </c:pt>
                <c:pt idx="37412">
                  <c:v>2.4643137254901957</c:v>
                </c:pt>
                <c:pt idx="37413">
                  <c:v>2.4643137254901957</c:v>
                </c:pt>
                <c:pt idx="37414">
                  <c:v>2.4643137254901957</c:v>
                </c:pt>
                <c:pt idx="37415">
                  <c:v>2.4643137254901957</c:v>
                </c:pt>
                <c:pt idx="37416">
                  <c:v>2.4643137254901957</c:v>
                </c:pt>
                <c:pt idx="37417">
                  <c:v>2.4643137254901957</c:v>
                </c:pt>
                <c:pt idx="37418">
                  <c:v>2.4643137254901957</c:v>
                </c:pt>
                <c:pt idx="37419">
                  <c:v>2.4643137254901957</c:v>
                </c:pt>
                <c:pt idx="37420">
                  <c:v>2.4643137254901957</c:v>
                </c:pt>
                <c:pt idx="37421">
                  <c:v>2.4643137254901957</c:v>
                </c:pt>
                <c:pt idx="37422">
                  <c:v>2.4643137254901957</c:v>
                </c:pt>
                <c:pt idx="37423">
                  <c:v>2.4643137254901957</c:v>
                </c:pt>
                <c:pt idx="37424">
                  <c:v>2.4643137254901957</c:v>
                </c:pt>
                <c:pt idx="37425">
                  <c:v>2.4643137254901957</c:v>
                </c:pt>
                <c:pt idx="37426">
                  <c:v>2.4643137254901957</c:v>
                </c:pt>
                <c:pt idx="37427">
                  <c:v>2.4643137254901957</c:v>
                </c:pt>
                <c:pt idx="37428">
                  <c:v>2.4643137254901957</c:v>
                </c:pt>
                <c:pt idx="37429">
                  <c:v>2.4643137254901957</c:v>
                </c:pt>
                <c:pt idx="37430">
                  <c:v>2.4643137254901957</c:v>
                </c:pt>
                <c:pt idx="37431">
                  <c:v>2.4643137254901957</c:v>
                </c:pt>
                <c:pt idx="37432">
                  <c:v>2.4643137254901957</c:v>
                </c:pt>
                <c:pt idx="37433">
                  <c:v>2.4643137254901957</c:v>
                </c:pt>
                <c:pt idx="37434">
                  <c:v>2.4643137254901957</c:v>
                </c:pt>
                <c:pt idx="37435">
                  <c:v>2.4643137254901957</c:v>
                </c:pt>
                <c:pt idx="37436">
                  <c:v>2.4643137254901957</c:v>
                </c:pt>
                <c:pt idx="37437">
                  <c:v>2.4643137254901957</c:v>
                </c:pt>
                <c:pt idx="37438">
                  <c:v>2.4643137254901957</c:v>
                </c:pt>
                <c:pt idx="37439">
                  <c:v>2.4643137254901957</c:v>
                </c:pt>
                <c:pt idx="37440">
                  <c:v>2.4643137254901957</c:v>
                </c:pt>
                <c:pt idx="37441">
                  <c:v>2.4643137254901957</c:v>
                </c:pt>
                <c:pt idx="37442">
                  <c:v>2.4643137254901957</c:v>
                </c:pt>
                <c:pt idx="37443">
                  <c:v>2.4643137254901957</c:v>
                </c:pt>
                <c:pt idx="37444">
                  <c:v>2.4643137254901957</c:v>
                </c:pt>
                <c:pt idx="37445">
                  <c:v>2.4643137254901957</c:v>
                </c:pt>
                <c:pt idx="37446">
                  <c:v>2.4643137254901957</c:v>
                </c:pt>
                <c:pt idx="37447">
                  <c:v>2.4643137254901957</c:v>
                </c:pt>
                <c:pt idx="37448">
                  <c:v>2.4643137254901957</c:v>
                </c:pt>
                <c:pt idx="37449">
                  <c:v>2.4643137254901957</c:v>
                </c:pt>
                <c:pt idx="37450">
                  <c:v>2.4643137254901957</c:v>
                </c:pt>
                <c:pt idx="37451">
                  <c:v>2.4643137254901957</c:v>
                </c:pt>
                <c:pt idx="37452">
                  <c:v>2.4643137254901957</c:v>
                </c:pt>
                <c:pt idx="37453">
                  <c:v>2.4643137254901957</c:v>
                </c:pt>
                <c:pt idx="37454">
                  <c:v>2.4643137254901957</c:v>
                </c:pt>
                <c:pt idx="37455">
                  <c:v>2.4643137254901957</c:v>
                </c:pt>
                <c:pt idx="37456">
                  <c:v>2.4643137254901957</c:v>
                </c:pt>
                <c:pt idx="37457">
                  <c:v>2.4643137254901957</c:v>
                </c:pt>
                <c:pt idx="37458">
                  <c:v>2.4643137254901957</c:v>
                </c:pt>
                <c:pt idx="37459">
                  <c:v>2.4643137254901957</c:v>
                </c:pt>
                <c:pt idx="37460">
                  <c:v>2.4643137254901957</c:v>
                </c:pt>
                <c:pt idx="37461">
                  <c:v>2.4643137254901957</c:v>
                </c:pt>
                <c:pt idx="37462">
                  <c:v>2.4643137254901957</c:v>
                </c:pt>
                <c:pt idx="37463">
                  <c:v>2.4643137254901957</c:v>
                </c:pt>
                <c:pt idx="37464">
                  <c:v>2.4643137254901957</c:v>
                </c:pt>
                <c:pt idx="37465">
                  <c:v>2.4643137254901957</c:v>
                </c:pt>
                <c:pt idx="37466">
                  <c:v>2.4643137254901957</c:v>
                </c:pt>
                <c:pt idx="37467">
                  <c:v>2.4643137254901957</c:v>
                </c:pt>
                <c:pt idx="37468">
                  <c:v>2.4643137254901957</c:v>
                </c:pt>
                <c:pt idx="37469">
                  <c:v>2.4643137254901957</c:v>
                </c:pt>
                <c:pt idx="37470">
                  <c:v>2.4643137254901957</c:v>
                </c:pt>
                <c:pt idx="37471">
                  <c:v>2.4643137254901957</c:v>
                </c:pt>
                <c:pt idx="37472">
                  <c:v>2.4643137254901957</c:v>
                </c:pt>
                <c:pt idx="37473">
                  <c:v>2.4643137254901957</c:v>
                </c:pt>
                <c:pt idx="37474">
                  <c:v>2.4643137254901957</c:v>
                </c:pt>
                <c:pt idx="37475">
                  <c:v>2.4643137254901957</c:v>
                </c:pt>
                <c:pt idx="37476">
                  <c:v>2.4643137254901957</c:v>
                </c:pt>
                <c:pt idx="37477">
                  <c:v>2.4643137254901957</c:v>
                </c:pt>
                <c:pt idx="37478">
                  <c:v>2.4643137254901957</c:v>
                </c:pt>
                <c:pt idx="37479">
                  <c:v>2.4643137254901957</c:v>
                </c:pt>
                <c:pt idx="37480">
                  <c:v>2.4643137254901957</c:v>
                </c:pt>
                <c:pt idx="37481">
                  <c:v>2.4643137254901957</c:v>
                </c:pt>
                <c:pt idx="37482">
                  <c:v>2.4643137254901957</c:v>
                </c:pt>
                <c:pt idx="37483">
                  <c:v>2.4643137254901957</c:v>
                </c:pt>
                <c:pt idx="37484">
                  <c:v>2.4643137254901957</c:v>
                </c:pt>
                <c:pt idx="37485">
                  <c:v>2.4643137254901957</c:v>
                </c:pt>
                <c:pt idx="37486">
                  <c:v>2.4643137254901957</c:v>
                </c:pt>
                <c:pt idx="37487">
                  <c:v>2.4643137254901957</c:v>
                </c:pt>
                <c:pt idx="37488">
                  <c:v>2.4643137254901957</c:v>
                </c:pt>
                <c:pt idx="37489">
                  <c:v>2.4643137254901957</c:v>
                </c:pt>
                <c:pt idx="37490">
                  <c:v>2.4643137254901957</c:v>
                </c:pt>
                <c:pt idx="37491">
                  <c:v>2.4643137254901957</c:v>
                </c:pt>
                <c:pt idx="37492">
                  <c:v>2.4643137254901957</c:v>
                </c:pt>
                <c:pt idx="37493">
                  <c:v>2.4643137254901957</c:v>
                </c:pt>
                <c:pt idx="37494">
                  <c:v>2.4643137254901957</c:v>
                </c:pt>
                <c:pt idx="37495">
                  <c:v>2.4643137254901957</c:v>
                </c:pt>
                <c:pt idx="37496">
                  <c:v>2.4643137254901957</c:v>
                </c:pt>
                <c:pt idx="37497">
                  <c:v>2.4643137254901957</c:v>
                </c:pt>
                <c:pt idx="37498">
                  <c:v>2.4643137254901957</c:v>
                </c:pt>
                <c:pt idx="37499">
                  <c:v>2.4643137254901957</c:v>
                </c:pt>
                <c:pt idx="37500">
                  <c:v>2.4643137254901957</c:v>
                </c:pt>
                <c:pt idx="37501">
                  <c:v>2.4643137254901957</c:v>
                </c:pt>
                <c:pt idx="37502">
                  <c:v>2.4643137254901957</c:v>
                </c:pt>
                <c:pt idx="37503">
                  <c:v>2.4643137254901957</c:v>
                </c:pt>
                <c:pt idx="37504">
                  <c:v>2.4643137254901957</c:v>
                </c:pt>
                <c:pt idx="37505">
                  <c:v>2.4643137254901957</c:v>
                </c:pt>
                <c:pt idx="37506">
                  <c:v>2.4643137254901957</c:v>
                </c:pt>
                <c:pt idx="37507">
                  <c:v>2.4643137254901957</c:v>
                </c:pt>
                <c:pt idx="37508">
                  <c:v>2.4643137254901957</c:v>
                </c:pt>
                <c:pt idx="37509">
                  <c:v>2.4643137254901957</c:v>
                </c:pt>
                <c:pt idx="37510">
                  <c:v>2.4643137254901957</c:v>
                </c:pt>
                <c:pt idx="37511">
                  <c:v>2.4643137254901957</c:v>
                </c:pt>
                <c:pt idx="37512">
                  <c:v>2.4643137254901957</c:v>
                </c:pt>
                <c:pt idx="37513">
                  <c:v>2.4643137254901957</c:v>
                </c:pt>
                <c:pt idx="37514">
                  <c:v>2.4643137254901957</c:v>
                </c:pt>
                <c:pt idx="37515">
                  <c:v>2.4643137254901957</c:v>
                </c:pt>
                <c:pt idx="37516">
                  <c:v>2.4643137254901957</c:v>
                </c:pt>
                <c:pt idx="37517">
                  <c:v>2.4643137254901957</c:v>
                </c:pt>
                <c:pt idx="37518">
                  <c:v>2.4643137254901957</c:v>
                </c:pt>
                <c:pt idx="37519">
                  <c:v>2.4643137254901957</c:v>
                </c:pt>
                <c:pt idx="37520">
                  <c:v>2.4643137254901957</c:v>
                </c:pt>
                <c:pt idx="37521">
                  <c:v>2.4643137254901957</c:v>
                </c:pt>
                <c:pt idx="37522">
                  <c:v>2.4643137254901957</c:v>
                </c:pt>
                <c:pt idx="37523">
                  <c:v>2.4643137254901957</c:v>
                </c:pt>
                <c:pt idx="37524">
                  <c:v>2.4643137254901957</c:v>
                </c:pt>
                <c:pt idx="37525">
                  <c:v>2.4643137254901957</c:v>
                </c:pt>
                <c:pt idx="37526">
                  <c:v>2.4643137254901957</c:v>
                </c:pt>
                <c:pt idx="37527">
                  <c:v>2.4643137254901957</c:v>
                </c:pt>
                <c:pt idx="37528">
                  <c:v>2.4643137254901957</c:v>
                </c:pt>
                <c:pt idx="37529">
                  <c:v>2.4643137254901957</c:v>
                </c:pt>
                <c:pt idx="37530">
                  <c:v>2.4643137254901957</c:v>
                </c:pt>
                <c:pt idx="37531">
                  <c:v>2.4643137254901957</c:v>
                </c:pt>
                <c:pt idx="37532">
                  <c:v>2.4643137254901957</c:v>
                </c:pt>
                <c:pt idx="37533">
                  <c:v>2.4643137254901957</c:v>
                </c:pt>
                <c:pt idx="37534">
                  <c:v>2.4643137254901957</c:v>
                </c:pt>
                <c:pt idx="37535">
                  <c:v>2.4643137254901957</c:v>
                </c:pt>
                <c:pt idx="37536">
                  <c:v>2.4643137254901957</c:v>
                </c:pt>
                <c:pt idx="37537">
                  <c:v>2.4643137254901957</c:v>
                </c:pt>
                <c:pt idx="37538">
                  <c:v>2.4643137254901957</c:v>
                </c:pt>
                <c:pt idx="37539">
                  <c:v>2.4643137254901957</c:v>
                </c:pt>
                <c:pt idx="37540">
                  <c:v>2.4643137254901957</c:v>
                </c:pt>
                <c:pt idx="37541">
                  <c:v>2.4643137254901957</c:v>
                </c:pt>
                <c:pt idx="37542">
                  <c:v>2.4643137254901957</c:v>
                </c:pt>
                <c:pt idx="37543">
                  <c:v>2.4643137254901957</c:v>
                </c:pt>
                <c:pt idx="37544">
                  <c:v>2.4643137254901957</c:v>
                </c:pt>
                <c:pt idx="37545">
                  <c:v>2.4643137254901957</c:v>
                </c:pt>
                <c:pt idx="37546">
                  <c:v>2.4643137254901957</c:v>
                </c:pt>
                <c:pt idx="37547">
                  <c:v>2.4643137254901957</c:v>
                </c:pt>
                <c:pt idx="37548">
                  <c:v>2.4643137254901957</c:v>
                </c:pt>
                <c:pt idx="37549">
                  <c:v>2.4643137254901957</c:v>
                </c:pt>
                <c:pt idx="37550">
                  <c:v>2.4643137254901957</c:v>
                </c:pt>
                <c:pt idx="37551">
                  <c:v>2.4643137254901957</c:v>
                </c:pt>
                <c:pt idx="37552">
                  <c:v>2.4643137254901957</c:v>
                </c:pt>
                <c:pt idx="37553">
                  <c:v>2.4643137254901957</c:v>
                </c:pt>
                <c:pt idx="37554">
                  <c:v>2.4643137254901957</c:v>
                </c:pt>
                <c:pt idx="37555">
                  <c:v>2.4643137254901957</c:v>
                </c:pt>
                <c:pt idx="37556">
                  <c:v>2.4643137254901957</c:v>
                </c:pt>
                <c:pt idx="37557">
                  <c:v>2.4643137254901957</c:v>
                </c:pt>
                <c:pt idx="37558">
                  <c:v>2.4643137254901957</c:v>
                </c:pt>
                <c:pt idx="37559">
                  <c:v>2.4643137254901957</c:v>
                </c:pt>
                <c:pt idx="37560">
                  <c:v>2.4643137254901957</c:v>
                </c:pt>
                <c:pt idx="37561">
                  <c:v>2.4643137254901957</c:v>
                </c:pt>
                <c:pt idx="37562">
                  <c:v>2.4643137254901957</c:v>
                </c:pt>
                <c:pt idx="37563">
                  <c:v>2.4643137254901957</c:v>
                </c:pt>
                <c:pt idx="37564">
                  <c:v>2.4643137254901957</c:v>
                </c:pt>
                <c:pt idx="37565">
                  <c:v>2.4643137254901957</c:v>
                </c:pt>
                <c:pt idx="37566">
                  <c:v>2.4643137254901957</c:v>
                </c:pt>
                <c:pt idx="37567">
                  <c:v>2.4643137254901957</c:v>
                </c:pt>
                <c:pt idx="37568">
                  <c:v>2.4643137254901957</c:v>
                </c:pt>
                <c:pt idx="37569">
                  <c:v>2.4643137254901957</c:v>
                </c:pt>
                <c:pt idx="37570">
                  <c:v>2.4643137254901957</c:v>
                </c:pt>
                <c:pt idx="37571">
                  <c:v>2.4643137254901957</c:v>
                </c:pt>
                <c:pt idx="37572">
                  <c:v>2.4643137254901957</c:v>
                </c:pt>
                <c:pt idx="37573">
                  <c:v>2.4643137254901957</c:v>
                </c:pt>
                <c:pt idx="37574">
                  <c:v>2.4643137254901957</c:v>
                </c:pt>
                <c:pt idx="37575">
                  <c:v>2.4643137254901957</c:v>
                </c:pt>
                <c:pt idx="37576">
                  <c:v>2.4643137254901957</c:v>
                </c:pt>
                <c:pt idx="37577">
                  <c:v>2.4643137254901957</c:v>
                </c:pt>
                <c:pt idx="37578">
                  <c:v>2.4643137254901957</c:v>
                </c:pt>
                <c:pt idx="37579">
                  <c:v>2.4643137254901957</c:v>
                </c:pt>
                <c:pt idx="37580">
                  <c:v>2.4643137254901957</c:v>
                </c:pt>
                <c:pt idx="37581">
                  <c:v>2.4643137254901957</c:v>
                </c:pt>
                <c:pt idx="37582">
                  <c:v>2.4643137254901957</c:v>
                </c:pt>
                <c:pt idx="37583">
                  <c:v>2.4643137254901957</c:v>
                </c:pt>
                <c:pt idx="37584">
                  <c:v>2.4643137254901957</c:v>
                </c:pt>
                <c:pt idx="37585">
                  <c:v>2.4643137254901957</c:v>
                </c:pt>
                <c:pt idx="37586">
                  <c:v>2.4643137254901957</c:v>
                </c:pt>
                <c:pt idx="37587">
                  <c:v>2.4643137254901957</c:v>
                </c:pt>
                <c:pt idx="37588">
                  <c:v>2.4643137254901957</c:v>
                </c:pt>
                <c:pt idx="37589">
                  <c:v>2.4643137254901957</c:v>
                </c:pt>
                <c:pt idx="37590">
                  <c:v>2.4643137254901957</c:v>
                </c:pt>
                <c:pt idx="37591">
                  <c:v>2.4643137254901957</c:v>
                </c:pt>
                <c:pt idx="37592">
                  <c:v>2.4643137254901957</c:v>
                </c:pt>
                <c:pt idx="37593">
                  <c:v>2.4643137254901957</c:v>
                </c:pt>
                <c:pt idx="37594">
                  <c:v>2.4643137254901957</c:v>
                </c:pt>
                <c:pt idx="37595">
                  <c:v>2.4643137254901957</c:v>
                </c:pt>
                <c:pt idx="37596">
                  <c:v>2.4643137254901957</c:v>
                </c:pt>
                <c:pt idx="37597">
                  <c:v>2.4643137254901957</c:v>
                </c:pt>
                <c:pt idx="37598">
                  <c:v>2.4643137254901957</c:v>
                </c:pt>
                <c:pt idx="37599">
                  <c:v>2.4643137254901957</c:v>
                </c:pt>
                <c:pt idx="37600">
                  <c:v>2.4643137254901957</c:v>
                </c:pt>
                <c:pt idx="37601">
                  <c:v>2.4643137254901957</c:v>
                </c:pt>
                <c:pt idx="37602">
                  <c:v>2.4643137254901957</c:v>
                </c:pt>
                <c:pt idx="37603">
                  <c:v>2.4643137254901957</c:v>
                </c:pt>
                <c:pt idx="37604">
                  <c:v>2.4643137254901957</c:v>
                </c:pt>
                <c:pt idx="37605">
                  <c:v>2.4643137254901957</c:v>
                </c:pt>
                <c:pt idx="37606">
                  <c:v>2.4643137254901957</c:v>
                </c:pt>
                <c:pt idx="37607">
                  <c:v>2.4643137254901957</c:v>
                </c:pt>
                <c:pt idx="37608">
                  <c:v>2.4643137254901957</c:v>
                </c:pt>
                <c:pt idx="37609">
                  <c:v>2.4643137254901957</c:v>
                </c:pt>
                <c:pt idx="37610">
                  <c:v>2.4643137254901957</c:v>
                </c:pt>
                <c:pt idx="37611">
                  <c:v>2.4643137254901957</c:v>
                </c:pt>
                <c:pt idx="37612">
                  <c:v>2.4643137254901957</c:v>
                </c:pt>
                <c:pt idx="37613">
                  <c:v>2.4643137254901957</c:v>
                </c:pt>
                <c:pt idx="37614">
                  <c:v>2.4643137254901957</c:v>
                </c:pt>
                <c:pt idx="37615">
                  <c:v>2.4643137254901957</c:v>
                </c:pt>
                <c:pt idx="37616">
                  <c:v>2.4643137254901957</c:v>
                </c:pt>
                <c:pt idx="37617">
                  <c:v>2.4643137254901957</c:v>
                </c:pt>
                <c:pt idx="37618">
                  <c:v>2.4643137254901957</c:v>
                </c:pt>
                <c:pt idx="37619">
                  <c:v>2.4643137254901957</c:v>
                </c:pt>
                <c:pt idx="37620">
                  <c:v>2.4643137254901957</c:v>
                </c:pt>
                <c:pt idx="37621">
                  <c:v>2.4643137254901957</c:v>
                </c:pt>
                <c:pt idx="37622">
                  <c:v>2.4643137254901957</c:v>
                </c:pt>
                <c:pt idx="37623">
                  <c:v>2.4643137254901957</c:v>
                </c:pt>
                <c:pt idx="37624">
                  <c:v>2.4643137254901957</c:v>
                </c:pt>
                <c:pt idx="37625">
                  <c:v>2.4643137254901957</c:v>
                </c:pt>
                <c:pt idx="37626">
                  <c:v>2.4643137254901957</c:v>
                </c:pt>
                <c:pt idx="37627">
                  <c:v>2.4643137254901957</c:v>
                </c:pt>
                <c:pt idx="37628">
                  <c:v>2.4643137254901957</c:v>
                </c:pt>
                <c:pt idx="37629">
                  <c:v>2.4643137254901957</c:v>
                </c:pt>
                <c:pt idx="37630">
                  <c:v>2.4643137254901957</c:v>
                </c:pt>
                <c:pt idx="37631">
                  <c:v>2.4643137254901957</c:v>
                </c:pt>
                <c:pt idx="37632">
                  <c:v>2.4643137254901957</c:v>
                </c:pt>
                <c:pt idx="37633">
                  <c:v>2.4643137254901957</c:v>
                </c:pt>
                <c:pt idx="37634">
                  <c:v>2.4643137254901957</c:v>
                </c:pt>
                <c:pt idx="37635">
                  <c:v>2.4643137254901957</c:v>
                </c:pt>
                <c:pt idx="37636">
                  <c:v>2.4643137254901957</c:v>
                </c:pt>
                <c:pt idx="37637">
                  <c:v>2.4643137254901957</c:v>
                </c:pt>
                <c:pt idx="37638">
                  <c:v>2.4643137254901957</c:v>
                </c:pt>
                <c:pt idx="37639">
                  <c:v>2.4643137254901957</c:v>
                </c:pt>
                <c:pt idx="37640">
                  <c:v>2.4643137254901957</c:v>
                </c:pt>
                <c:pt idx="37641">
                  <c:v>2.4643137254901957</c:v>
                </c:pt>
                <c:pt idx="37642">
                  <c:v>2.4643137254901957</c:v>
                </c:pt>
                <c:pt idx="37643">
                  <c:v>2.4643137254901957</c:v>
                </c:pt>
                <c:pt idx="37644">
                  <c:v>2.4643137254901957</c:v>
                </c:pt>
                <c:pt idx="37645">
                  <c:v>2.4643137254901957</c:v>
                </c:pt>
                <c:pt idx="37646">
                  <c:v>2.4643137254901957</c:v>
                </c:pt>
                <c:pt idx="37647">
                  <c:v>2.4643137254901957</c:v>
                </c:pt>
                <c:pt idx="37648">
                  <c:v>2.4643137254901957</c:v>
                </c:pt>
                <c:pt idx="37649">
                  <c:v>2.4643137254901957</c:v>
                </c:pt>
                <c:pt idx="37650">
                  <c:v>2.4643137254901957</c:v>
                </c:pt>
                <c:pt idx="37651">
                  <c:v>2.4643137254901957</c:v>
                </c:pt>
                <c:pt idx="37652">
                  <c:v>2.4643137254901957</c:v>
                </c:pt>
                <c:pt idx="37653">
                  <c:v>2.4643137254901957</c:v>
                </c:pt>
                <c:pt idx="37654">
                  <c:v>2.4643137254901957</c:v>
                </c:pt>
                <c:pt idx="37655">
                  <c:v>2.4643137254901957</c:v>
                </c:pt>
                <c:pt idx="37656">
                  <c:v>2.4643137254901957</c:v>
                </c:pt>
                <c:pt idx="37657">
                  <c:v>2.4643137254901957</c:v>
                </c:pt>
                <c:pt idx="37658">
                  <c:v>2.4643137254901957</c:v>
                </c:pt>
                <c:pt idx="37659">
                  <c:v>2.4643137254901957</c:v>
                </c:pt>
                <c:pt idx="37660">
                  <c:v>2.4643137254901957</c:v>
                </c:pt>
                <c:pt idx="37661">
                  <c:v>2.4643137254901957</c:v>
                </c:pt>
                <c:pt idx="37662">
                  <c:v>2.4643137254901957</c:v>
                </c:pt>
                <c:pt idx="37663">
                  <c:v>2.4643137254901957</c:v>
                </c:pt>
                <c:pt idx="37664">
                  <c:v>2.4643137254901957</c:v>
                </c:pt>
                <c:pt idx="37665">
                  <c:v>2.4643137254901957</c:v>
                </c:pt>
                <c:pt idx="37666">
                  <c:v>2.4643137254901957</c:v>
                </c:pt>
                <c:pt idx="37667">
                  <c:v>2.4643137254901957</c:v>
                </c:pt>
                <c:pt idx="37668">
                  <c:v>2.4643137254901957</c:v>
                </c:pt>
                <c:pt idx="37669">
                  <c:v>2.4643137254901957</c:v>
                </c:pt>
                <c:pt idx="37670">
                  <c:v>2.4643137254901957</c:v>
                </c:pt>
                <c:pt idx="37671">
                  <c:v>2.4643137254901957</c:v>
                </c:pt>
                <c:pt idx="37672">
                  <c:v>2.4643137254901957</c:v>
                </c:pt>
                <c:pt idx="37673">
                  <c:v>2.4643137254901957</c:v>
                </c:pt>
                <c:pt idx="37674">
                  <c:v>2.4643137254901957</c:v>
                </c:pt>
                <c:pt idx="37675">
                  <c:v>2.4643137254901957</c:v>
                </c:pt>
                <c:pt idx="37676">
                  <c:v>2.4643137254901957</c:v>
                </c:pt>
                <c:pt idx="37677">
                  <c:v>2.4643137254901957</c:v>
                </c:pt>
                <c:pt idx="37678">
                  <c:v>2.4643137254901957</c:v>
                </c:pt>
                <c:pt idx="37679">
                  <c:v>2.4643137254901957</c:v>
                </c:pt>
                <c:pt idx="37680">
                  <c:v>2.4643137254901957</c:v>
                </c:pt>
                <c:pt idx="37681">
                  <c:v>2.4643137254901957</c:v>
                </c:pt>
                <c:pt idx="37682">
                  <c:v>2.4643137254901957</c:v>
                </c:pt>
                <c:pt idx="37683">
                  <c:v>2.4643137254901957</c:v>
                </c:pt>
                <c:pt idx="37684">
                  <c:v>2.4643137254901957</c:v>
                </c:pt>
                <c:pt idx="37685">
                  <c:v>2.4643137254901957</c:v>
                </c:pt>
                <c:pt idx="37686">
                  <c:v>2.4643137254901957</c:v>
                </c:pt>
                <c:pt idx="37687">
                  <c:v>2.4643137254901957</c:v>
                </c:pt>
                <c:pt idx="37688">
                  <c:v>2.4643137254901957</c:v>
                </c:pt>
                <c:pt idx="37689">
                  <c:v>2.4643137254901957</c:v>
                </c:pt>
                <c:pt idx="37690">
                  <c:v>2.4643137254901957</c:v>
                </c:pt>
                <c:pt idx="37691">
                  <c:v>2.4643137254901957</c:v>
                </c:pt>
                <c:pt idx="37692">
                  <c:v>2.4643137254901957</c:v>
                </c:pt>
                <c:pt idx="37693">
                  <c:v>2.4643137254901957</c:v>
                </c:pt>
                <c:pt idx="37694">
                  <c:v>2.4643137254901957</c:v>
                </c:pt>
                <c:pt idx="37695">
                  <c:v>2.4643137254901957</c:v>
                </c:pt>
                <c:pt idx="37696">
                  <c:v>2.4643137254901957</c:v>
                </c:pt>
                <c:pt idx="37697">
                  <c:v>2.4643137254901957</c:v>
                </c:pt>
                <c:pt idx="37698">
                  <c:v>2.4643137254901957</c:v>
                </c:pt>
                <c:pt idx="37699">
                  <c:v>2.4643137254901957</c:v>
                </c:pt>
                <c:pt idx="37700">
                  <c:v>2.4643137254901957</c:v>
                </c:pt>
                <c:pt idx="37701">
                  <c:v>2.4643137254901957</c:v>
                </c:pt>
                <c:pt idx="37702">
                  <c:v>2.4643137254901957</c:v>
                </c:pt>
                <c:pt idx="37703">
                  <c:v>2.4643137254901957</c:v>
                </c:pt>
                <c:pt idx="37704">
                  <c:v>2.4643137254901957</c:v>
                </c:pt>
                <c:pt idx="37705">
                  <c:v>2.4643137254901957</c:v>
                </c:pt>
                <c:pt idx="37706">
                  <c:v>2.4643137254901957</c:v>
                </c:pt>
                <c:pt idx="37707">
                  <c:v>2.4643137254901957</c:v>
                </c:pt>
                <c:pt idx="37708">
                  <c:v>2.4643137254901957</c:v>
                </c:pt>
                <c:pt idx="37709">
                  <c:v>2.4643137254901957</c:v>
                </c:pt>
                <c:pt idx="37710">
                  <c:v>2.4643137254901957</c:v>
                </c:pt>
                <c:pt idx="37711">
                  <c:v>2.4643137254901957</c:v>
                </c:pt>
                <c:pt idx="37712">
                  <c:v>2.4643137254901957</c:v>
                </c:pt>
                <c:pt idx="37713">
                  <c:v>2.4643137254901957</c:v>
                </c:pt>
                <c:pt idx="37714">
                  <c:v>2.4643137254901957</c:v>
                </c:pt>
                <c:pt idx="37715">
                  <c:v>2.4643137254901957</c:v>
                </c:pt>
                <c:pt idx="37716">
                  <c:v>2.4643137254901957</c:v>
                </c:pt>
                <c:pt idx="37717">
                  <c:v>2.4643137254901957</c:v>
                </c:pt>
                <c:pt idx="37718">
                  <c:v>2.4643137254901957</c:v>
                </c:pt>
                <c:pt idx="37719">
                  <c:v>2.4643137254901957</c:v>
                </c:pt>
                <c:pt idx="37720">
                  <c:v>2.4643137254901957</c:v>
                </c:pt>
                <c:pt idx="37721">
                  <c:v>2.4643137254901957</c:v>
                </c:pt>
                <c:pt idx="37722">
                  <c:v>2.4643137254901957</c:v>
                </c:pt>
                <c:pt idx="37723">
                  <c:v>2.4643137254901957</c:v>
                </c:pt>
                <c:pt idx="37724">
                  <c:v>2.4643137254901957</c:v>
                </c:pt>
                <c:pt idx="37725">
                  <c:v>2.4643137254901957</c:v>
                </c:pt>
                <c:pt idx="37726">
                  <c:v>2.4643137254901957</c:v>
                </c:pt>
                <c:pt idx="37727">
                  <c:v>2.4643137254901957</c:v>
                </c:pt>
                <c:pt idx="37728">
                  <c:v>2.4643137254901957</c:v>
                </c:pt>
                <c:pt idx="37729">
                  <c:v>2.4643137254901957</c:v>
                </c:pt>
                <c:pt idx="37730">
                  <c:v>2.4643137254901957</c:v>
                </c:pt>
                <c:pt idx="37731">
                  <c:v>2.4643137254901957</c:v>
                </c:pt>
                <c:pt idx="37732">
                  <c:v>2.4643137254901957</c:v>
                </c:pt>
                <c:pt idx="37733">
                  <c:v>2.4643137254901957</c:v>
                </c:pt>
                <c:pt idx="37734">
                  <c:v>2.4643137254901957</c:v>
                </c:pt>
                <c:pt idx="37735">
                  <c:v>2.4643137254901957</c:v>
                </c:pt>
                <c:pt idx="37736">
                  <c:v>2.4643137254901957</c:v>
                </c:pt>
                <c:pt idx="37737">
                  <c:v>2.4643137254901957</c:v>
                </c:pt>
                <c:pt idx="37738">
                  <c:v>2.4643137254901957</c:v>
                </c:pt>
                <c:pt idx="37739">
                  <c:v>2.4643137254901957</c:v>
                </c:pt>
                <c:pt idx="37740">
                  <c:v>2.4643137254901957</c:v>
                </c:pt>
                <c:pt idx="37741">
                  <c:v>2.4643137254901957</c:v>
                </c:pt>
                <c:pt idx="37742">
                  <c:v>2.6117647058823525</c:v>
                </c:pt>
                <c:pt idx="37743">
                  <c:v>2.6117647058823525</c:v>
                </c:pt>
                <c:pt idx="37744">
                  <c:v>2.6117647058823525</c:v>
                </c:pt>
                <c:pt idx="37745">
                  <c:v>2.6117647058823525</c:v>
                </c:pt>
                <c:pt idx="37746">
                  <c:v>2.6117647058823525</c:v>
                </c:pt>
                <c:pt idx="37747">
                  <c:v>2.6117647058823525</c:v>
                </c:pt>
                <c:pt idx="37748">
                  <c:v>2.6117647058823525</c:v>
                </c:pt>
                <c:pt idx="37749">
                  <c:v>2.6117647058823525</c:v>
                </c:pt>
                <c:pt idx="37750">
                  <c:v>2.6117647058823525</c:v>
                </c:pt>
                <c:pt idx="37751">
                  <c:v>2.6117647058823525</c:v>
                </c:pt>
                <c:pt idx="37752">
                  <c:v>2.6117647058823525</c:v>
                </c:pt>
                <c:pt idx="37753">
                  <c:v>2.4643137254901957</c:v>
                </c:pt>
                <c:pt idx="37754">
                  <c:v>2.4643137254901957</c:v>
                </c:pt>
                <c:pt idx="37755">
                  <c:v>2.4643137254901957</c:v>
                </c:pt>
                <c:pt idx="37756">
                  <c:v>2.4643137254901957</c:v>
                </c:pt>
                <c:pt idx="37757">
                  <c:v>2.4643137254901957</c:v>
                </c:pt>
                <c:pt idx="37758">
                  <c:v>2.4643137254901957</c:v>
                </c:pt>
                <c:pt idx="37759">
                  <c:v>2.4643137254901957</c:v>
                </c:pt>
                <c:pt idx="37760">
                  <c:v>2.4643137254901957</c:v>
                </c:pt>
                <c:pt idx="37761">
                  <c:v>2.4643137254901957</c:v>
                </c:pt>
                <c:pt idx="37762">
                  <c:v>2.4643137254901957</c:v>
                </c:pt>
                <c:pt idx="37763">
                  <c:v>2.4643137254901957</c:v>
                </c:pt>
                <c:pt idx="37764">
                  <c:v>2.4643137254901957</c:v>
                </c:pt>
                <c:pt idx="37765">
                  <c:v>2.4643137254901957</c:v>
                </c:pt>
                <c:pt idx="37766">
                  <c:v>2.4643137254901957</c:v>
                </c:pt>
                <c:pt idx="37767">
                  <c:v>2.4643137254901957</c:v>
                </c:pt>
                <c:pt idx="37768">
                  <c:v>2.4643137254901957</c:v>
                </c:pt>
                <c:pt idx="37769">
                  <c:v>2.4643137254901957</c:v>
                </c:pt>
                <c:pt idx="37770">
                  <c:v>2.4643137254901957</c:v>
                </c:pt>
                <c:pt idx="37771">
                  <c:v>2.4643137254901957</c:v>
                </c:pt>
                <c:pt idx="37772">
                  <c:v>2.4643137254901957</c:v>
                </c:pt>
                <c:pt idx="37773">
                  <c:v>2.4643137254901957</c:v>
                </c:pt>
                <c:pt idx="37774">
                  <c:v>2.4643137254901957</c:v>
                </c:pt>
                <c:pt idx="37775">
                  <c:v>2.4643137254901957</c:v>
                </c:pt>
                <c:pt idx="37776">
                  <c:v>2.4643137254901957</c:v>
                </c:pt>
                <c:pt idx="37777">
                  <c:v>2.4643137254901957</c:v>
                </c:pt>
                <c:pt idx="37778">
                  <c:v>2.4643137254901957</c:v>
                </c:pt>
                <c:pt idx="37779">
                  <c:v>2.4643137254901957</c:v>
                </c:pt>
                <c:pt idx="37780">
                  <c:v>2.4643137254901957</c:v>
                </c:pt>
                <c:pt idx="37781">
                  <c:v>2.4643137254901957</c:v>
                </c:pt>
                <c:pt idx="37782">
                  <c:v>2.4643137254901957</c:v>
                </c:pt>
                <c:pt idx="37783">
                  <c:v>2.4643137254901957</c:v>
                </c:pt>
                <c:pt idx="37784">
                  <c:v>2.4643137254901957</c:v>
                </c:pt>
                <c:pt idx="37785">
                  <c:v>2.4643137254901957</c:v>
                </c:pt>
                <c:pt idx="37786">
                  <c:v>2.4643137254901957</c:v>
                </c:pt>
                <c:pt idx="37787">
                  <c:v>2.4643137254901957</c:v>
                </c:pt>
                <c:pt idx="37788">
                  <c:v>2.4643137254901957</c:v>
                </c:pt>
                <c:pt idx="37789">
                  <c:v>2.4643137254901957</c:v>
                </c:pt>
                <c:pt idx="37790">
                  <c:v>2.4643137254901957</c:v>
                </c:pt>
                <c:pt idx="37791">
                  <c:v>2.4643137254901957</c:v>
                </c:pt>
                <c:pt idx="37792">
                  <c:v>2.4643137254901957</c:v>
                </c:pt>
                <c:pt idx="37793">
                  <c:v>2.4643137254901957</c:v>
                </c:pt>
                <c:pt idx="37794">
                  <c:v>2.4643137254901957</c:v>
                </c:pt>
                <c:pt idx="37795">
                  <c:v>2.4643137254901957</c:v>
                </c:pt>
                <c:pt idx="37796">
                  <c:v>2.4643137254901957</c:v>
                </c:pt>
                <c:pt idx="37797">
                  <c:v>2.4643137254901957</c:v>
                </c:pt>
                <c:pt idx="37798">
                  <c:v>2.4643137254901957</c:v>
                </c:pt>
                <c:pt idx="37799">
                  <c:v>2.4643137254901957</c:v>
                </c:pt>
                <c:pt idx="37800">
                  <c:v>2.4643137254901957</c:v>
                </c:pt>
                <c:pt idx="37801">
                  <c:v>2.4643137254901957</c:v>
                </c:pt>
                <c:pt idx="37802">
                  <c:v>2.4643137254901957</c:v>
                </c:pt>
                <c:pt idx="37803">
                  <c:v>2.4643137254901957</c:v>
                </c:pt>
                <c:pt idx="37804">
                  <c:v>2.4643137254901957</c:v>
                </c:pt>
                <c:pt idx="37805">
                  <c:v>2.4643137254901957</c:v>
                </c:pt>
                <c:pt idx="37806">
                  <c:v>2.4643137254901957</c:v>
                </c:pt>
                <c:pt idx="37807">
                  <c:v>2.4643137254901957</c:v>
                </c:pt>
                <c:pt idx="37808">
                  <c:v>2.4643137254901957</c:v>
                </c:pt>
                <c:pt idx="37809">
                  <c:v>2.4643137254901957</c:v>
                </c:pt>
                <c:pt idx="37810">
                  <c:v>2.4643137254901957</c:v>
                </c:pt>
                <c:pt idx="37811">
                  <c:v>2.4643137254901957</c:v>
                </c:pt>
                <c:pt idx="37812">
                  <c:v>2.4643137254901957</c:v>
                </c:pt>
                <c:pt idx="37813">
                  <c:v>2.4643137254901957</c:v>
                </c:pt>
                <c:pt idx="37814">
                  <c:v>2.4643137254901957</c:v>
                </c:pt>
                <c:pt idx="37815">
                  <c:v>2.4643137254901957</c:v>
                </c:pt>
                <c:pt idx="37816">
                  <c:v>2.4643137254901957</c:v>
                </c:pt>
                <c:pt idx="37817">
                  <c:v>2.4643137254901957</c:v>
                </c:pt>
                <c:pt idx="37818">
                  <c:v>2.4643137254901957</c:v>
                </c:pt>
                <c:pt idx="37819">
                  <c:v>2.4643137254901957</c:v>
                </c:pt>
                <c:pt idx="37820">
                  <c:v>2.4643137254901957</c:v>
                </c:pt>
                <c:pt idx="37821">
                  <c:v>2.4643137254901957</c:v>
                </c:pt>
                <c:pt idx="37822">
                  <c:v>2.4643137254901957</c:v>
                </c:pt>
                <c:pt idx="37823">
                  <c:v>2.4643137254901957</c:v>
                </c:pt>
                <c:pt idx="37824">
                  <c:v>2.4643137254901957</c:v>
                </c:pt>
                <c:pt idx="37825">
                  <c:v>2.4643137254901957</c:v>
                </c:pt>
                <c:pt idx="37826">
                  <c:v>2.4643137254901957</c:v>
                </c:pt>
                <c:pt idx="37827">
                  <c:v>2.4643137254901957</c:v>
                </c:pt>
                <c:pt idx="37828">
                  <c:v>2.4643137254901957</c:v>
                </c:pt>
                <c:pt idx="37829">
                  <c:v>2.4643137254901957</c:v>
                </c:pt>
                <c:pt idx="37830">
                  <c:v>2.4643137254901957</c:v>
                </c:pt>
                <c:pt idx="37831">
                  <c:v>2.4643137254901957</c:v>
                </c:pt>
                <c:pt idx="37832">
                  <c:v>2.6117647058823525</c:v>
                </c:pt>
                <c:pt idx="37833">
                  <c:v>2.6117647058823525</c:v>
                </c:pt>
                <c:pt idx="37834">
                  <c:v>2.6117647058823525</c:v>
                </c:pt>
                <c:pt idx="37835">
                  <c:v>2.6117647058823525</c:v>
                </c:pt>
                <c:pt idx="37836">
                  <c:v>2.6117647058823525</c:v>
                </c:pt>
                <c:pt idx="37837">
                  <c:v>2.6117647058823525</c:v>
                </c:pt>
                <c:pt idx="37838">
                  <c:v>2.6117647058823525</c:v>
                </c:pt>
                <c:pt idx="37839">
                  <c:v>2.6117647058823525</c:v>
                </c:pt>
                <c:pt idx="37840">
                  <c:v>2.6117647058823525</c:v>
                </c:pt>
                <c:pt idx="37841">
                  <c:v>2.6117647058823525</c:v>
                </c:pt>
                <c:pt idx="37842">
                  <c:v>2.6117647058823525</c:v>
                </c:pt>
                <c:pt idx="37843">
                  <c:v>2.6117647058823525</c:v>
                </c:pt>
                <c:pt idx="37844">
                  <c:v>2.6117647058823525</c:v>
                </c:pt>
                <c:pt idx="37845">
                  <c:v>2.6117647058823525</c:v>
                </c:pt>
                <c:pt idx="37846">
                  <c:v>2.6117647058823525</c:v>
                </c:pt>
                <c:pt idx="37847">
                  <c:v>2.6117647058823525</c:v>
                </c:pt>
                <c:pt idx="37848">
                  <c:v>2.6117647058823525</c:v>
                </c:pt>
                <c:pt idx="37849">
                  <c:v>2.6117647058823525</c:v>
                </c:pt>
                <c:pt idx="37850">
                  <c:v>2.6117647058823525</c:v>
                </c:pt>
                <c:pt idx="37851">
                  <c:v>2.6117647058823525</c:v>
                </c:pt>
                <c:pt idx="37852">
                  <c:v>2.4643137254901957</c:v>
                </c:pt>
                <c:pt idx="37853">
                  <c:v>2.4643137254901957</c:v>
                </c:pt>
                <c:pt idx="37854">
                  <c:v>2.4643137254901957</c:v>
                </c:pt>
                <c:pt idx="37855">
                  <c:v>2.4643137254901957</c:v>
                </c:pt>
                <c:pt idx="37856">
                  <c:v>2.4643137254901957</c:v>
                </c:pt>
                <c:pt idx="37857">
                  <c:v>2.4643137254901957</c:v>
                </c:pt>
                <c:pt idx="37858">
                  <c:v>2.4643137254901957</c:v>
                </c:pt>
                <c:pt idx="37859">
                  <c:v>2.4643137254901957</c:v>
                </c:pt>
                <c:pt idx="37860">
                  <c:v>2.4643137254901957</c:v>
                </c:pt>
                <c:pt idx="37861">
                  <c:v>2.4643137254901957</c:v>
                </c:pt>
                <c:pt idx="37862">
                  <c:v>2.4643137254901957</c:v>
                </c:pt>
                <c:pt idx="37863">
                  <c:v>2.4643137254901957</c:v>
                </c:pt>
                <c:pt idx="37864">
                  <c:v>2.4643137254901957</c:v>
                </c:pt>
                <c:pt idx="37865">
                  <c:v>2.4643137254901957</c:v>
                </c:pt>
                <c:pt idx="37866">
                  <c:v>2.4643137254901957</c:v>
                </c:pt>
                <c:pt idx="37867">
                  <c:v>2.4643137254901957</c:v>
                </c:pt>
                <c:pt idx="37868">
                  <c:v>2.4643137254901957</c:v>
                </c:pt>
                <c:pt idx="37869">
                  <c:v>2.4643137254901957</c:v>
                </c:pt>
                <c:pt idx="37870">
                  <c:v>2.4643137254901957</c:v>
                </c:pt>
                <c:pt idx="37871">
                  <c:v>2.4643137254901957</c:v>
                </c:pt>
                <c:pt idx="37872">
                  <c:v>2.4643137254901957</c:v>
                </c:pt>
                <c:pt idx="37873">
                  <c:v>2.4643137254901957</c:v>
                </c:pt>
                <c:pt idx="37874">
                  <c:v>2.4643137254901957</c:v>
                </c:pt>
                <c:pt idx="37875">
                  <c:v>2.4643137254901957</c:v>
                </c:pt>
                <c:pt idx="37876">
                  <c:v>2.4643137254901957</c:v>
                </c:pt>
                <c:pt idx="37877">
                  <c:v>2.4643137254901957</c:v>
                </c:pt>
                <c:pt idx="37878">
                  <c:v>2.4643137254901957</c:v>
                </c:pt>
                <c:pt idx="37879">
                  <c:v>2.4643137254901957</c:v>
                </c:pt>
                <c:pt idx="37880">
                  <c:v>2.4643137254901957</c:v>
                </c:pt>
                <c:pt idx="37881">
                  <c:v>2.4643137254901957</c:v>
                </c:pt>
                <c:pt idx="37882">
                  <c:v>2.4643137254901957</c:v>
                </c:pt>
                <c:pt idx="37883">
                  <c:v>2.4643137254901957</c:v>
                </c:pt>
                <c:pt idx="37884">
                  <c:v>2.4643137254901957</c:v>
                </c:pt>
                <c:pt idx="37885">
                  <c:v>2.4643137254901957</c:v>
                </c:pt>
                <c:pt idx="37886">
                  <c:v>2.4643137254901957</c:v>
                </c:pt>
                <c:pt idx="37887">
                  <c:v>2.4643137254901957</c:v>
                </c:pt>
                <c:pt idx="37888">
                  <c:v>2.4643137254901957</c:v>
                </c:pt>
                <c:pt idx="37889">
                  <c:v>2.4643137254901957</c:v>
                </c:pt>
                <c:pt idx="37890">
                  <c:v>2.4643137254901957</c:v>
                </c:pt>
                <c:pt idx="37891">
                  <c:v>2.4643137254901957</c:v>
                </c:pt>
                <c:pt idx="37892">
                  <c:v>2.4643137254901957</c:v>
                </c:pt>
                <c:pt idx="37893">
                  <c:v>2.4643137254901957</c:v>
                </c:pt>
                <c:pt idx="37894">
                  <c:v>2.4643137254901957</c:v>
                </c:pt>
                <c:pt idx="37895">
                  <c:v>2.4643137254901957</c:v>
                </c:pt>
                <c:pt idx="37896">
                  <c:v>2.4643137254901957</c:v>
                </c:pt>
                <c:pt idx="37897">
                  <c:v>2.4643137254901957</c:v>
                </c:pt>
                <c:pt idx="37898">
                  <c:v>2.4643137254901957</c:v>
                </c:pt>
                <c:pt idx="37899">
                  <c:v>2.4643137254901957</c:v>
                </c:pt>
                <c:pt idx="37900">
                  <c:v>2.4643137254901957</c:v>
                </c:pt>
                <c:pt idx="37901">
                  <c:v>2.4643137254901957</c:v>
                </c:pt>
                <c:pt idx="37902">
                  <c:v>2.4643137254901957</c:v>
                </c:pt>
                <c:pt idx="37903">
                  <c:v>2.4643137254901957</c:v>
                </c:pt>
                <c:pt idx="37904">
                  <c:v>2.4643137254901957</c:v>
                </c:pt>
                <c:pt idx="37905">
                  <c:v>2.4643137254901957</c:v>
                </c:pt>
                <c:pt idx="37906">
                  <c:v>2.4643137254901957</c:v>
                </c:pt>
                <c:pt idx="37907">
                  <c:v>2.4643137254901957</c:v>
                </c:pt>
                <c:pt idx="37908">
                  <c:v>2.4643137254901957</c:v>
                </c:pt>
                <c:pt idx="37909">
                  <c:v>2.4643137254901957</c:v>
                </c:pt>
                <c:pt idx="37910">
                  <c:v>2.4643137254901957</c:v>
                </c:pt>
                <c:pt idx="37911">
                  <c:v>2.4643137254901957</c:v>
                </c:pt>
                <c:pt idx="37912">
                  <c:v>2.4643137254901957</c:v>
                </c:pt>
                <c:pt idx="37913">
                  <c:v>2.4643137254901957</c:v>
                </c:pt>
                <c:pt idx="37914">
                  <c:v>2.4643137254901957</c:v>
                </c:pt>
                <c:pt idx="37915">
                  <c:v>2.4643137254901957</c:v>
                </c:pt>
                <c:pt idx="37916">
                  <c:v>2.4643137254901957</c:v>
                </c:pt>
                <c:pt idx="37917">
                  <c:v>2.4643137254901957</c:v>
                </c:pt>
                <c:pt idx="37918">
                  <c:v>2.4643137254901957</c:v>
                </c:pt>
                <c:pt idx="37919">
                  <c:v>2.4643137254901957</c:v>
                </c:pt>
                <c:pt idx="37920">
                  <c:v>2.4643137254901957</c:v>
                </c:pt>
                <c:pt idx="37921">
                  <c:v>2.4643137254901957</c:v>
                </c:pt>
                <c:pt idx="37922">
                  <c:v>2.4643137254901957</c:v>
                </c:pt>
                <c:pt idx="37923">
                  <c:v>2.6117647058823525</c:v>
                </c:pt>
                <c:pt idx="37924">
                  <c:v>2.6117647058823525</c:v>
                </c:pt>
                <c:pt idx="37925">
                  <c:v>2.6117647058823525</c:v>
                </c:pt>
                <c:pt idx="37926">
                  <c:v>2.6117647058823525</c:v>
                </c:pt>
                <c:pt idx="37927">
                  <c:v>2.6117647058823525</c:v>
                </c:pt>
                <c:pt idx="37928">
                  <c:v>2.6117647058823525</c:v>
                </c:pt>
                <c:pt idx="37929">
                  <c:v>2.6117647058823525</c:v>
                </c:pt>
                <c:pt idx="37930">
                  <c:v>2.6117647058823525</c:v>
                </c:pt>
                <c:pt idx="37931">
                  <c:v>2.6117647058823525</c:v>
                </c:pt>
                <c:pt idx="37932">
                  <c:v>2.6117647058823525</c:v>
                </c:pt>
                <c:pt idx="37933">
                  <c:v>2.6117647058823525</c:v>
                </c:pt>
                <c:pt idx="37934">
                  <c:v>2.6117647058823525</c:v>
                </c:pt>
                <c:pt idx="37935">
                  <c:v>2.6117647058823525</c:v>
                </c:pt>
                <c:pt idx="37936">
                  <c:v>2.6117647058823525</c:v>
                </c:pt>
                <c:pt idx="37937">
                  <c:v>2.6117647058823525</c:v>
                </c:pt>
                <c:pt idx="37938">
                  <c:v>2.6117647058823525</c:v>
                </c:pt>
                <c:pt idx="37939">
                  <c:v>2.6117647058823525</c:v>
                </c:pt>
                <c:pt idx="37940">
                  <c:v>2.6117647058823525</c:v>
                </c:pt>
                <c:pt idx="37941">
                  <c:v>2.6117647058823525</c:v>
                </c:pt>
                <c:pt idx="37942">
                  <c:v>2.6117647058823525</c:v>
                </c:pt>
                <c:pt idx="37943">
                  <c:v>2.6117647058823525</c:v>
                </c:pt>
                <c:pt idx="37944">
                  <c:v>2.6117647058823525</c:v>
                </c:pt>
                <c:pt idx="37945">
                  <c:v>2.6117647058823525</c:v>
                </c:pt>
                <c:pt idx="37946">
                  <c:v>2.6117647058823525</c:v>
                </c:pt>
                <c:pt idx="37947">
                  <c:v>2.6117647058823525</c:v>
                </c:pt>
                <c:pt idx="37948">
                  <c:v>2.6117647058823525</c:v>
                </c:pt>
                <c:pt idx="37949">
                  <c:v>2.6117647058823525</c:v>
                </c:pt>
                <c:pt idx="37950">
                  <c:v>2.6117647058823525</c:v>
                </c:pt>
                <c:pt idx="37951">
                  <c:v>2.6117647058823525</c:v>
                </c:pt>
                <c:pt idx="37952">
                  <c:v>2.4643137254901957</c:v>
                </c:pt>
                <c:pt idx="37953">
                  <c:v>2.4643137254901957</c:v>
                </c:pt>
                <c:pt idx="37954">
                  <c:v>2.4643137254901957</c:v>
                </c:pt>
                <c:pt idx="37955">
                  <c:v>2.4643137254901957</c:v>
                </c:pt>
                <c:pt idx="37956">
                  <c:v>2.4643137254901957</c:v>
                </c:pt>
                <c:pt idx="37957">
                  <c:v>2.4643137254901957</c:v>
                </c:pt>
                <c:pt idx="37958">
                  <c:v>2.4643137254901957</c:v>
                </c:pt>
                <c:pt idx="37959">
                  <c:v>2.4643137254901957</c:v>
                </c:pt>
                <c:pt idx="37960">
                  <c:v>2.4643137254901957</c:v>
                </c:pt>
                <c:pt idx="37961">
                  <c:v>2.4643137254901957</c:v>
                </c:pt>
                <c:pt idx="37962">
                  <c:v>2.4643137254901957</c:v>
                </c:pt>
                <c:pt idx="37963">
                  <c:v>2.4643137254901957</c:v>
                </c:pt>
                <c:pt idx="37964">
                  <c:v>2.4643137254901957</c:v>
                </c:pt>
                <c:pt idx="37965">
                  <c:v>2.4643137254901957</c:v>
                </c:pt>
                <c:pt idx="37966">
                  <c:v>2.4643137254901957</c:v>
                </c:pt>
                <c:pt idx="37967">
                  <c:v>2.4643137254901957</c:v>
                </c:pt>
                <c:pt idx="37968">
                  <c:v>2.4643137254901957</c:v>
                </c:pt>
                <c:pt idx="37969">
                  <c:v>2.4643137254901957</c:v>
                </c:pt>
                <c:pt idx="37970">
                  <c:v>2.4643137254901957</c:v>
                </c:pt>
                <c:pt idx="37971">
                  <c:v>2.4643137254901957</c:v>
                </c:pt>
                <c:pt idx="37972">
                  <c:v>2.4643137254901957</c:v>
                </c:pt>
                <c:pt idx="37973">
                  <c:v>2.4643137254901957</c:v>
                </c:pt>
                <c:pt idx="37974">
                  <c:v>2.4643137254901957</c:v>
                </c:pt>
                <c:pt idx="37975">
                  <c:v>2.4643137254901957</c:v>
                </c:pt>
                <c:pt idx="37976">
                  <c:v>2.4643137254901957</c:v>
                </c:pt>
                <c:pt idx="37977">
                  <c:v>2.4643137254901957</c:v>
                </c:pt>
                <c:pt idx="37978">
                  <c:v>2.4643137254901957</c:v>
                </c:pt>
                <c:pt idx="37979">
                  <c:v>2.4643137254901957</c:v>
                </c:pt>
                <c:pt idx="37980">
                  <c:v>2.4643137254901957</c:v>
                </c:pt>
                <c:pt idx="37981">
                  <c:v>2.4643137254901957</c:v>
                </c:pt>
                <c:pt idx="37982">
                  <c:v>2.4643137254901957</c:v>
                </c:pt>
                <c:pt idx="37983">
                  <c:v>2.4643137254901957</c:v>
                </c:pt>
                <c:pt idx="37984">
                  <c:v>2.4643137254901957</c:v>
                </c:pt>
                <c:pt idx="37985">
                  <c:v>2.4643137254901957</c:v>
                </c:pt>
                <c:pt idx="37986">
                  <c:v>2.4643137254901957</c:v>
                </c:pt>
                <c:pt idx="37987">
                  <c:v>2.4643137254901957</c:v>
                </c:pt>
                <c:pt idx="37988">
                  <c:v>2.4643137254901957</c:v>
                </c:pt>
                <c:pt idx="37989">
                  <c:v>2.4643137254901957</c:v>
                </c:pt>
                <c:pt idx="37990">
                  <c:v>2.4643137254901957</c:v>
                </c:pt>
                <c:pt idx="37991">
                  <c:v>2.4643137254901957</c:v>
                </c:pt>
                <c:pt idx="37992">
                  <c:v>2.4643137254901957</c:v>
                </c:pt>
                <c:pt idx="37993">
                  <c:v>2.4643137254901957</c:v>
                </c:pt>
                <c:pt idx="37994">
                  <c:v>2.4643137254901957</c:v>
                </c:pt>
                <c:pt idx="37995">
                  <c:v>2.4643137254901957</c:v>
                </c:pt>
                <c:pt idx="37996">
                  <c:v>2.4643137254901957</c:v>
                </c:pt>
                <c:pt idx="37997">
                  <c:v>2.4643137254901957</c:v>
                </c:pt>
                <c:pt idx="37998">
                  <c:v>2.4643137254901957</c:v>
                </c:pt>
                <c:pt idx="37999">
                  <c:v>2.4643137254901957</c:v>
                </c:pt>
                <c:pt idx="38000">
                  <c:v>2.4643137254901957</c:v>
                </c:pt>
                <c:pt idx="38001">
                  <c:v>2.4643137254901957</c:v>
                </c:pt>
                <c:pt idx="38002">
                  <c:v>2.4643137254901957</c:v>
                </c:pt>
                <c:pt idx="38003">
                  <c:v>2.4643137254901957</c:v>
                </c:pt>
                <c:pt idx="38004">
                  <c:v>2.4643137254901957</c:v>
                </c:pt>
                <c:pt idx="38005">
                  <c:v>2.4643137254901957</c:v>
                </c:pt>
                <c:pt idx="38006">
                  <c:v>2.4643137254901957</c:v>
                </c:pt>
                <c:pt idx="38007">
                  <c:v>2.4643137254901957</c:v>
                </c:pt>
                <c:pt idx="38008">
                  <c:v>2.4643137254901957</c:v>
                </c:pt>
                <c:pt idx="38009">
                  <c:v>2.4643137254901957</c:v>
                </c:pt>
                <c:pt idx="38010">
                  <c:v>2.4643137254901957</c:v>
                </c:pt>
                <c:pt idx="38011">
                  <c:v>2.4643137254901957</c:v>
                </c:pt>
                <c:pt idx="38012">
                  <c:v>2.4643137254901957</c:v>
                </c:pt>
                <c:pt idx="38013">
                  <c:v>2.4643137254901957</c:v>
                </c:pt>
                <c:pt idx="38014">
                  <c:v>2.4643137254901957</c:v>
                </c:pt>
                <c:pt idx="38015">
                  <c:v>2.4643137254901957</c:v>
                </c:pt>
                <c:pt idx="38016">
                  <c:v>2.6117647058823525</c:v>
                </c:pt>
                <c:pt idx="38017">
                  <c:v>2.6117647058823525</c:v>
                </c:pt>
                <c:pt idx="38018">
                  <c:v>2.6117647058823525</c:v>
                </c:pt>
                <c:pt idx="38019">
                  <c:v>2.6117647058823525</c:v>
                </c:pt>
                <c:pt idx="38020">
                  <c:v>2.6117647058823525</c:v>
                </c:pt>
                <c:pt idx="38021">
                  <c:v>2.6117647058823525</c:v>
                </c:pt>
                <c:pt idx="38022">
                  <c:v>2.6117647058823525</c:v>
                </c:pt>
                <c:pt idx="38023">
                  <c:v>2.6117647058823525</c:v>
                </c:pt>
                <c:pt idx="38024">
                  <c:v>2.6117647058823525</c:v>
                </c:pt>
                <c:pt idx="38025">
                  <c:v>2.6117647058823525</c:v>
                </c:pt>
                <c:pt idx="38026">
                  <c:v>2.6117647058823525</c:v>
                </c:pt>
                <c:pt idx="38027">
                  <c:v>2.6117647058823525</c:v>
                </c:pt>
                <c:pt idx="38028">
                  <c:v>2.6117647058823525</c:v>
                </c:pt>
                <c:pt idx="38029">
                  <c:v>2.6117647058823525</c:v>
                </c:pt>
                <c:pt idx="38030">
                  <c:v>2.6117647058823525</c:v>
                </c:pt>
                <c:pt idx="38031">
                  <c:v>2.6117647058823525</c:v>
                </c:pt>
                <c:pt idx="38032">
                  <c:v>2.6117647058823525</c:v>
                </c:pt>
                <c:pt idx="38033">
                  <c:v>2.6117647058823525</c:v>
                </c:pt>
                <c:pt idx="38034">
                  <c:v>2.6117647058823525</c:v>
                </c:pt>
                <c:pt idx="38035">
                  <c:v>2.6117647058823525</c:v>
                </c:pt>
                <c:pt idx="38036">
                  <c:v>2.6117647058823525</c:v>
                </c:pt>
                <c:pt idx="38037">
                  <c:v>2.6117647058823525</c:v>
                </c:pt>
                <c:pt idx="38038">
                  <c:v>2.6117647058823525</c:v>
                </c:pt>
                <c:pt idx="38039">
                  <c:v>2.6117647058823525</c:v>
                </c:pt>
                <c:pt idx="38040">
                  <c:v>2.6117647058823525</c:v>
                </c:pt>
                <c:pt idx="38041">
                  <c:v>2.6117647058823525</c:v>
                </c:pt>
                <c:pt idx="38042">
                  <c:v>2.6117647058823525</c:v>
                </c:pt>
                <c:pt idx="38043">
                  <c:v>2.6117647058823525</c:v>
                </c:pt>
                <c:pt idx="38044">
                  <c:v>2.6117647058823525</c:v>
                </c:pt>
                <c:pt idx="38045">
                  <c:v>2.6117647058823525</c:v>
                </c:pt>
                <c:pt idx="38046">
                  <c:v>2.6117647058823525</c:v>
                </c:pt>
                <c:pt idx="38047">
                  <c:v>2.6117647058823525</c:v>
                </c:pt>
                <c:pt idx="38048">
                  <c:v>2.6117647058823525</c:v>
                </c:pt>
                <c:pt idx="38049">
                  <c:v>2.4643137254901957</c:v>
                </c:pt>
                <c:pt idx="38050">
                  <c:v>2.4643137254901957</c:v>
                </c:pt>
                <c:pt idx="38051">
                  <c:v>2.4643137254901957</c:v>
                </c:pt>
                <c:pt idx="38052">
                  <c:v>2.4643137254901957</c:v>
                </c:pt>
                <c:pt idx="38053">
                  <c:v>2.4643137254901957</c:v>
                </c:pt>
                <c:pt idx="38054">
                  <c:v>2.4643137254901957</c:v>
                </c:pt>
                <c:pt idx="38055">
                  <c:v>2.4643137254901957</c:v>
                </c:pt>
                <c:pt idx="38056">
                  <c:v>2.4643137254901957</c:v>
                </c:pt>
                <c:pt idx="38057">
                  <c:v>2.4643137254901957</c:v>
                </c:pt>
                <c:pt idx="38058">
                  <c:v>2.4643137254901957</c:v>
                </c:pt>
                <c:pt idx="38059">
                  <c:v>2.4643137254901957</c:v>
                </c:pt>
                <c:pt idx="38060">
                  <c:v>2.4643137254901957</c:v>
                </c:pt>
                <c:pt idx="38061">
                  <c:v>2.4643137254901957</c:v>
                </c:pt>
                <c:pt idx="38062">
                  <c:v>2.4643137254901957</c:v>
                </c:pt>
                <c:pt idx="38063">
                  <c:v>2.4643137254901957</c:v>
                </c:pt>
                <c:pt idx="38064">
                  <c:v>2.4643137254901957</c:v>
                </c:pt>
                <c:pt idx="38065">
                  <c:v>2.4643137254901957</c:v>
                </c:pt>
                <c:pt idx="38066">
                  <c:v>2.4643137254901957</c:v>
                </c:pt>
                <c:pt idx="38067">
                  <c:v>2.4643137254901957</c:v>
                </c:pt>
                <c:pt idx="38068">
                  <c:v>2.4643137254901957</c:v>
                </c:pt>
                <c:pt idx="38069">
                  <c:v>2.4643137254901957</c:v>
                </c:pt>
                <c:pt idx="38070">
                  <c:v>2.4643137254901957</c:v>
                </c:pt>
                <c:pt idx="38071">
                  <c:v>2.4643137254901957</c:v>
                </c:pt>
                <c:pt idx="38072">
                  <c:v>2.4643137254901957</c:v>
                </c:pt>
                <c:pt idx="38073">
                  <c:v>2.4643137254901957</c:v>
                </c:pt>
                <c:pt idx="38074">
                  <c:v>2.4643137254901957</c:v>
                </c:pt>
                <c:pt idx="38075">
                  <c:v>2.4643137254901957</c:v>
                </c:pt>
                <c:pt idx="38076">
                  <c:v>2.4643137254901957</c:v>
                </c:pt>
                <c:pt idx="38077">
                  <c:v>2.4643137254901957</c:v>
                </c:pt>
                <c:pt idx="38078">
                  <c:v>2.4643137254901957</c:v>
                </c:pt>
                <c:pt idx="38079">
                  <c:v>2.4643137254901957</c:v>
                </c:pt>
                <c:pt idx="38080">
                  <c:v>2.4643137254901957</c:v>
                </c:pt>
                <c:pt idx="38081">
                  <c:v>2.4643137254901957</c:v>
                </c:pt>
                <c:pt idx="38082">
                  <c:v>2.4643137254901957</c:v>
                </c:pt>
                <c:pt idx="38083">
                  <c:v>2.4643137254901957</c:v>
                </c:pt>
                <c:pt idx="38084">
                  <c:v>2.4643137254901957</c:v>
                </c:pt>
                <c:pt idx="38085">
                  <c:v>2.4643137254901957</c:v>
                </c:pt>
                <c:pt idx="38086">
                  <c:v>2.4643137254901957</c:v>
                </c:pt>
                <c:pt idx="38087">
                  <c:v>2.4643137254901957</c:v>
                </c:pt>
                <c:pt idx="38088">
                  <c:v>2.4643137254901957</c:v>
                </c:pt>
                <c:pt idx="38089">
                  <c:v>2.4643137254901957</c:v>
                </c:pt>
                <c:pt idx="38090">
                  <c:v>2.4643137254901957</c:v>
                </c:pt>
                <c:pt idx="38091">
                  <c:v>2.4643137254901957</c:v>
                </c:pt>
                <c:pt idx="38092">
                  <c:v>2.4643137254901957</c:v>
                </c:pt>
                <c:pt idx="38093">
                  <c:v>2.4643137254901957</c:v>
                </c:pt>
                <c:pt idx="38094">
                  <c:v>2.4643137254901957</c:v>
                </c:pt>
                <c:pt idx="38095">
                  <c:v>2.4643137254901957</c:v>
                </c:pt>
                <c:pt idx="38096">
                  <c:v>2.4643137254901957</c:v>
                </c:pt>
                <c:pt idx="38097">
                  <c:v>2.4643137254901957</c:v>
                </c:pt>
                <c:pt idx="38098">
                  <c:v>2.4643137254901957</c:v>
                </c:pt>
                <c:pt idx="38099">
                  <c:v>2.4643137254901957</c:v>
                </c:pt>
                <c:pt idx="38100">
                  <c:v>2.4643137254901957</c:v>
                </c:pt>
                <c:pt idx="38101">
                  <c:v>2.4643137254901957</c:v>
                </c:pt>
                <c:pt idx="38102">
                  <c:v>2.4643137254901957</c:v>
                </c:pt>
                <c:pt idx="38103">
                  <c:v>2.4643137254901957</c:v>
                </c:pt>
                <c:pt idx="38104">
                  <c:v>2.4643137254901957</c:v>
                </c:pt>
                <c:pt idx="38105">
                  <c:v>2.4643137254901957</c:v>
                </c:pt>
                <c:pt idx="38106">
                  <c:v>2.4643137254901957</c:v>
                </c:pt>
                <c:pt idx="38107">
                  <c:v>2.4643137254901957</c:v>
                </c:pt>
                <c:pt idx="38108">
                  <c:v>2.4643137254901957</c:v>
                </c:pt>
                <c:pt idx="38109">
                  <c:v>2.4643137254901957</c:v>
                </c:pt>
                <c:pt idx="38110">
                  <c:v>2.4643137254901957</c:v>
                </c:pt>
                <c:pt idx="38111">
                  <c:v>2.4643137254901957</c:v>
                </c:pt>
                <c:pt idx="38112">
                  <c:v>2.6117647058823525</c:v>
                </c:pt>
                <c:pt idx="38113">
                  <c:v>2.6117647058823525</c:v>
                </c:pt>
                <c:pt idx="38114">
                  <c:v>2.6117647058823525</c:v>
                </c:pt>
                <c:pt idx="38115">
                  <c:v>2.6117647058823525</c:v>
                </c:pt>
                <c:pt idx="38116">
                  <c:v>2.6117647058823525</c:v>
                </c:pt>
                <c:pt idx="38117">
                  <c:v>2.6117647058823525</c:v>
                </c:pt>
                <c:pt idx="38118">
                  <c:v>2.6117647058823525</c:v>
                </c:pt>
                <c:pt idx="38119">
                  <c:v>2.6117647058823525</c:v>
                </c:pt>
                <c:pt idx="38120">
                  <c:v>2.6117647058823525</c:v>
                </c:pt>
                <c:pt idx="38121">
                  <c:v>2.6117647058823525</c:v>
                </c:pt>
                <c:pt idx="38122">
                  <c:v>2.6117647058823525</c:v>
                </c:pt>
                <c:pt idx="38123">
                  <c:v>2.6117647058823525</c:v>
                </c:pt>
                <c:pt idx="38124">
                  <c:v>2.6117647058823525</c:v>
                </c:pt>
                <c:pt idx="38125">
                  <c:v>2.6117647058823525</c:v>
                </c:pt>
                <c:pt idx="38126">
                  <c:v>2.6117647058823525</c:v>
                </c:pt>
                <c:pt idx="38127">
                  <c:v>2.6117647058823525</c:v>
                </c:pt>
                <c:pt idx="38128">
                  <c:v>2.6117647058823525</c:v>
                </c:pt>
                <c:pt idx="38129">
                  <c:v>2.6117647058823525</c:v>
                </c:pt>
                <c:pt idx="38130">
                  <c:v>2.6117647058823525</c:v>
                </c:pt>
                <c:pt idx="38131">
                  <c:v>2.6117647058823525</c:v>
                </c:pt>
                <c:pt idx="38132">
                  <c:v>2.6117647058823525</c:v>
                </c:pt>
                <c:pt idx="38133">
                  <c:v>2.6117647058823525</c:v>
                </c:pt>
                <c:pt idx="38134">
                  <c:v>2.6117647058823525</c:v>
                </c:pt>
                <c:pt idx="38135">
                  <c:v>2.6117647058823525</c:v>
                </c:pt>
                <c:pt idx="38136">
                  <c:v>2.6117647058823525</c:v>
                </c:pt>
                <c:pt idx="38137">
                  <c:v>2.6117647058823525</c:v>
                </c:pt>
                <c:pt idx="38138">
                  <c:v>2.6117647058823525</c:v>
                </c:pt>
                <c:pt idx="38139">
                  <c:v>2.6117647058823525</c:v>
                </c:pt>
                <c:pt idx="38140">
                  <c:v>2.6117647058823525</c:v>
                </c:pt>
                <c:pt idx="38141">
                  <c:v>2.6117647058823525</c:v>
                </c:pt>
                <c:pt idx="38142">
                  <c:v>2.6117647058823525</c:v>
                </c:pt>
                <c:pt idx="38143">
                  <c:v>2.4643137254901957</c:v>
                </c:pt>
                <c:pt idx="38144">
                  <c:v>2.4643137254901957</c:v>
                </c:pt>
                <c:pt idx="38145">
                  <c:v>2.4643137254901957</c:v>
                </c:pt>
                <c:pt idx="38146">
                  <c:v>2.4643137254901957</c:v>
                </c:pt>
                <c:pt idx="38147">
                  <c:v>2.4643137254901957</c:v>
                </c:pt>
                <c:pt idx="38148">
                  <c:v>2.4643137254901957</c:v>
                </c:pt>
                <c:pt idx="38149">
                  <c:v>2.4643137254901957</c:v>
                </c:pt>
                <c:pt idx="38150">
                  <c:v>2.4643137254901957</c:v>
                </c:pt>
                <c:pt idx="38151">
                  <c:v>2.4643137254901957</c:v>
                </c:pt>
                <c:pt idx="38152">
                  <c:v>2.4643137254901957</c:v>
                </c:pt>
                <c:pt idx="38153">
                  <c:v>2.4643137254901957</c:v>
                </c:pt>
                <c:pt idx="38154">
                  <c:v>2.4643137254901957</c:v>
                </c:pt>
                <c:pt idx="38155">
                  <c:v>2.4643137254901957</c:v>
                </c:pt>
                <c:pt idx="38156">
                  <c:v>2.4643137254901957</c:v>
                </c:pt>
                <c:pt idx="38157">
                  <c:v>2.4643137254901957</c:v>
                </c:pt>
                <c:pt idx="38158">
                  <c:v>2.4643137254901957</c:v>
                </c:pt>
                <c:pt idx="38159">
                  <c:v>2.4643137254901957</c:v>
                </c:pt>
                <c:pt idx="38160">
                  <c:v>2.4643137254901957</c:v>
                </c:pt>
                <c:pt idx="38161">
                  <c:v>2.4643137254901957</c:v>
                </c:pt>
                <c:pt idx="38162">
                  <c:v>2.4643137254901957</c:v>
                </c:pt>
                <c:pt idx="38163">
                  <c:v>2.4643137254901957</c:v>
                </c:pt>
                <c:pt idx="38164">
                  <c:v>2.4643137254901957</c:v>
                </c:pt>
                <c:pt idx="38165">
                  <c:v>2.4643137254901957</c:v>
                </c:pt>
                <c:pt idx="38166">
                  <c:v>2.4643137254901957</c:v>
                </c:pt>
                <c:pt idx="38167">
                  <c:v>2.4643137254901957</c:v>
                </c:pt>
                <c:pt idx="38168">
                  <c:v>2.4643137254901957</c:v>
                </c:pt>
                <c:pt idx="38169">
                  <c:v>2.4643137254901957</c:v>
                </c:pt>
                <c:pt idx="38170">
                  <c:v>2.4643137254901957</c:v>
                </c:pt>
                <c:pt idx="38171">
                  <c:v>2.4643137254901957</c:v>
                </c:pt>
                <c:pt idx="38172">
                  <c:v>2.4643137254901957</c:v>
                </c:pt>
                <c:pt idx="38173">
                  <c:v>2.4643137254901957</c:v>
                </c:pt>
                <c:pt idx="38174">
                  <c:v>2.4643137254901957</c:v>
                </c:pt>
                <c:pt idx="38175">
                  <c:v>2.4643137254901957</c:v>
                </c:pt>
                <c:pt idx="38176">
                  <c:v>2.4643137254901957</c:v>
                </c:pt>
                <c:pt idx="38177">
                  <c:v>2.4643137254901957</c:v>
                </c:pt>
                <c:pt idx="38178">
                  <c:v>2.4643137254901957</c:v>
                </c:pt>
                <c:pt idx="38179">
                  <c:v>2.4643137254901957</c:v>
                </c:pt>
                <c:pt idx="38180">
                  <c:v>2.4643137254901957</c:v>
                </c:pt>
                <c:pt idx="38181">
                  <c:v>2.4643137254901957</c:v>
                </c:pt>
                <c:pt idx="38182">
                  <c:v>2.4643137254901957</c:v>
                </c:pt>
                <c:pt idx="38183">
                  <c:v>2.4643137254901957</c:v>
                </c:pt>
                <c:pt idx="38184">
                  <c:v>2.4643137254901957</c:v>
                </c:pt>
                <c:pt idx="38185">
                  <c:v>2.4643137254901957</c:v>
                </c:pt>
                <c:pt idx="38186">
                  <c:v>2.4643137254901957</c:v>
                </c:pt>
                <c:pt idx="38187">
                  <c:v>2.4643137254901957</c:v>
                </c:pt>
                <c:pt idx="38188">
                  <c:v>2.4643137254901957</c:v>
                </c:pt>
                <c:pt idx="38189">
                  <c:v>2.4643137254901957</c:v>
                </c:pt>
                <c:pt idx="38190">
                  <c:v>2.4643137254901957</c:v>
                </c:pt>
                <c:pt idx="38191">
                  <c:v>2.4643137254901957</c:v>
                </c:pt>
                <c:pt idx="38192">
                  <c:v>2.4643137254901957</c:v>
                </c:pt>
                <c:pt idx="38193">
                  <c:v>2.4643137254901957</c:v>
                </c:pt>
                <c:pt idx="38194">
                  <c:v>2.4643137254901957</c:v>
                </c:pt>
                <c:pt idx="38195">
                  <c:v>2.4643137254901957</c:v>
                </c:pt>
                <c:pt idx="38196">
                  <c:v>2.4643137254901957</c:v>
                </c:pt>
                <c:pt idx="38197">
                  <c:v>2.4643137254901957</c:v>
                </c:pt>
                <c:pt idx="38198">
                  <c:v>2.4643137254901957</c:v>
                </c:pt>
                <c:pt idx="38199">
                  <c:v>2.4643137254901957</c:v>
                </c:pt>
                <c:pt idx="38200">
                  <c:v>2.4643137254901957</c:v>
                </c:pt>
                <c:pt idx="38201">
                  <c:v>2.4643137254901957</c:v>
                </c:pt>
                <c:pt idx="38202">
                  <c:v>2.4643137254901957</c:v>
                </c:pt>
                <c:pt idx="38203">
                  <c:v>2.4643137254901957</c:v>
                </c:pt>
                <c:pt idx="38204">
                  <c:v>2.4643137254901957</c:v>
                </c:pt>
                <c:pt idx="38205">
                  <c:v>2.4643137254901957</c:v>
                </c:pt>
                <c:pt idx="38206">
                  <c:v>2.6117647058823525</c:v>
                </c:pt>
                <c:pt idx="38207">
                  <c:v>2.6117647058823525</c:v>
                </c:pt>
                <c:pt idx="38208">
                  <c:v>2.6117647058823525</c:v>
                </c:pt>
                <c:pt idx="38209">
                  <c:v>2.6117647058823525</c:v>
                </c:pt>
                <c:pt idx="38210">
                  <c:v>2.6117647058823525</c:v>
                </c:pt>
                <c:pt idx="38211">
                  <c:v>2.6117647058823525</c:v>
                </c:pt>
                <c:pt idx="38212">
                  <c:v>2.6117647058823525</c:v>
                </c:pt>
                <c:pt idx="38213">
                  <c:v>2.6117647058823525</c:v>
                </c:pt>
                <c:pt idx="38214">
                  <c:v>2.6117647058823525</c:v>
                </c:pt>
                <c:pt idx="38215">
                  <c:v>2.6117647058823525</c:v>
                </c:pt>
                <c:pt idx="38216">
                  <c:v>2.6117647058823525</c:v>
                </c:pt>
                <c:pt idx="38217">
                  <c:v>2.6117647058823525</c:v>
                </c:pt>
                <c:pt idx="38218">
                  <c:v>2.6117647058823525</c:v>
                </c:pt>
                <c:pt idx="38219">
                  <c:v>2.6117647058823525</c:v>
                </c:pt>
                <c:pt idx="38220">
                  <c:v>2.6117647058823525</c:v>
                </c:pt>
                <c:pt idx="38221">
                  <c:v>2.6117647058823525</c:v>
                </c:pt>
                <c:pt idx="38222">
                  <c:v>2.6117647058823525</c:v>
                </c:pt>
                <c:pt idx="38223">
                  <c:v>2.6117647058823525</c:v>
                </c:pt>
                <c:pt idx="38224">
                  <c:v>2.6117647058823525</c:v>
                </c:pt>
                <c:pt idx="38225">
                  <c:v>2.6117647058823525</c:v>
                </c:pt>
                <c:pt idx="38226">
                  <c:v>2.6117647058823525</c:v>
                </c:pt>
                <c:pt idx="38227">
                  <c:v>2.6117647058823525</c:v>
                </c:pt>
                <c:pt idx="38228">
                  <c:v>2.6117647058823525</c:v>
                </c:pt>
                <c:pt idx="38229">
                  <c:v>2.6117647058823525</c:v>
                </c:pt>
                <c:pt idx="38230">
                  <c:v>2.6117647058823525</c:v>
                </c:pt>
                <c:pt idx="38231">
                  <c:v>2.6117647058823525</c:v>
                </c:pt>
                <c:pt idx="38232">
                  <c:v>2.6117647058823525</c:v>
                </c:pt>
                <c:pt idx="38233">
                  <c:v>2.6117647058823525</c:v>
                </c:pt>
                <c:pt idx="38234">
                  <c:v>2.6117647058823525</c:v>
                </c:pt>
                <c:pt idx="38235">
                  <c:v>2.6117647058823525</c:v>
                </c:pt>
                <c:pt idx="38236">
                  <c:v>2.6117647058823525</c:v>
                </c:pt>
                <c:pt idx="38237">
                  <c:v>2.6117647058823525</c:v>
                </c:pt>
                <c:pt idx="38238">
                  <c:v>2.6117647058823525</c:v>
                </c:pt>
                <c:pt idx="38239">
                  <c:v>2.6117647058823525</c:v>
                </c:pt>
                <c:pt idx="38240">
                  <c:v>2.6117647058823525</c:v>
                </c:pt>
                <c:pt idx="38241">
                  <c:v>2.4643137254901957</c:v>
                </c:pt>
                <c:pt idx="38242">
                  <c:v>2.4643137254901957</c:v>
                </c:pt>
                <c:pt idx="38243">
                  <c:v>2.4643137254901957</c:v>
                </c:pt>
                <c:pt idx="38244">
                  <c:v>2.4643137254901957</c:v>
                </c:pt>
                <c:pt idx="38245">
                  <c:v>2.4643137254901957</c:v>
                </c:pt>
                <c:pt idx="38246">
                  <c:v>2.4643137254901957</c:v>
                </c:pt>
                <c:pt idx="38247">
                  <c:v>2.4643137254901957</c:v>
                </c:pt>
                <c:pt idx="38248">
                  <c:v>2.4643137254901957</c:v>
                </c:pt>
                <c:pt idx="38249">
                  <c:v>2.4643137254901957</c:v>
                </c:pt>
                <c:pt idx="38250">
                  <c:v>2.4643137254901957</c:v>
                </c:pt>
                <c:pt idx="38251">
                  <c:v>2.4643137254901957</c:v>
                </c:pt>
                <c:pt idx="38252">
                  <c:v>2.4643137254901957</c:v>
                </c:pt>
                <c:pt idx="38253">
                  <c:v>2.4643137254901957</c:v>
                </c:pt>
                <c:pt idx="38254">
                  <c:v>2.4643137254901957</c:v>
                </c:pt>
                <c:pt idx="38255">
                  <c:v>2.4643137254901957</c:v>
                </c:pt>
                <c:pt idx="38256">
                  <c:v>2.4643137254901957</c:v>
                </c:pt>
                <c:pt idx="38257">
                  <c:v>2.4643137254901957</c:v>
                </c:pt>
                <c:pt idx="38258">
                  <c:v>2.4643137254901957</c:v>
                </c:pt>
                <c:pt idx="38259">
                  <c:v>2.4643137254901957</c:v>
                </c:pt>
                <c:pt idx="38260">
                  <c:v>2.4643137254901957</c:v>
                </c:pt>
                <c:pt idx="38261">
                  <c:v>2.4643137254901957</c:v>
                </c:pt>
                <c:pt idx="38262">
                  <c:v>2.4643137254901957</c:v>
                </c:pt>
                <c:pt idx="38263">
                  <c:v>2.4643137254901957</c:v>
                </c:pt>
                <c:pt idx="38264">
                  <c:v>2.4643137254901957</c:v>
                </c:pt>
                <c:pt idx="38265">
                  <c:v>2.4643137254901957</c:v>
                </c:pt>
                <c:pt idx="38266">
                  <c:v>2.4643137254901957</c:v>
                </c:pt>
                <c:pt idx="38267">
                  <c:v>2.4643137254901957</c:v>
                </c:pt>
                <c:pt idx="38268">
                  <c:v>2.4643137254901957</c:v>
                </c:pt>
                <c:pt idx="38269">
                  <c:v>2.4643137254901957</c:v>
                </c:pt>
                <c:pt idx="38270">
                  <c:v>2.4643137254901957</c:v>
                </c:pt>
                <c:pt idx="38271">
                  <c:v>2.4643137254901957</c:v>
                </c:pt>
                <c:pt idx="38272">
                  <c:v>2.4643137254901957</c:v>
                </c:pt>
                <c:pt idx="38273">
                  <c:v>2.4643137254901957</c:v>
                </c:pt>
                <c:pt idx="38274">
                  <c:v>2.4643137254901957</c:v>
                </c:pt>
                <c:pt idx="38275">
                  <c:v>2.4643137254901957</c:v>
                </c:pt>
                <c:pt idx="38276">
                  <c:v>2.4643137254901957</c:v>
                </c:pt>
                <c:pt idx="38277">
                  <c:v>2.4643137254901957</c:v>
                </c:pt>
                <c:pt idx="38278">
                  <c:v>2.4643137254901957</c:v>
                </c:pt>
                <c:pt idx="38279">
                  <c:v>2.4643137254901957</c:v>
                </c:pt>
                <c:pt idx="38280">
                  <c:v>2.4643137254901957</c:v>
                </c:pt>
                <c:pt idx="38281">
                  <c:v>2.4643137254901957</c:v>
                </c:pt>
                <c:pt idx="38282">
                  <c:v>2.4643137254901957</c:v>
                </c:pt>
                <c:pt idx="38283">
                  <c:v>2.4643137254901957</c:v>
                </c:pt>
                <c:pt idx="38284">
                  <c:v>2.4643137254901957</c:v>
                </c:pt>
                <c:pt idx="38285">
                  <c:v>2.4643137254901957</c:v>
                </c:pt>
                <c:pt idx="38286">
                  <c:v>2.4643137254901957</c:v>
                </c:pt>
                <c:pt idx="38287">
                  <c:v>2.4643137254901957</c:v>
                </c:pt>
                <c:pt idx="38288">
                  <c:v>2.4643137254901957</c:v>
                </c:pt>
                <c:pt idx="38289">
                  <c:v>2.4643137254901957</c:v>
                </c:pt>
                <c:pt idx="38290">
                  <c:v>2.4643137254901957</c:v>
                </c:pt>
                <c:pt idx="38291">
                  <c:v>2.4643137254901957</c:v>
                </c:pt>
                <c:pt idx="38292">
                  <c:v>2.4643137254901957</c:v>
                </c:pt>
                <c:pt idx="38293">
                  <c:v>2.4643137254901957</c:v>
                </c:pt>
                <c:pt idx="38294">
                  <c:v>2.4643137254901957</c:v>
                </c:pt>
                <c:pt idx="38295">
                  <c:v>2.4643137254901957</c:v>
                </c:pt>
                <c:pt idx="38296">
                  <c:v>2.4643137254901957</c:v>
                </c:pt>
                <c:pt idx="38297">
                  <c:v>2.6117647058823525</c:v>
                </c:pt>
                <c:pt idx="38298">
                  <c:v>2.6117647058823525</c:v>
                </c:pt>
                <c:pt idx="38299">
                  <c:v>2.6117647058823525</c:v>
                </c:pt>
                <c:pt idx="38300">
                  <c:v>2.6117647058823525</c:v>
                </c:pt>
                <c:pt idx="38301">
                  <c:v>2.6117647058823525</c:v>
                </c:pt>
                <c:pt idx="38302">
                  <c:v>2.6117647058823525</c:v>
                </c:pt>
                <c:pt idx="38303">
                  <c:v>2.6117647058823525</c:v>
                </c:pt>
                <c:pt idx="38304">
                  <c:v>2.6117647058823525</c:v>
                </c:pt>
                <c:pt idx="38305">
                  <c:v>2.6117647058823525</c:v>
                </c:pt>
                <c:pt idx="38306">
                  <c:v>2.6117647058823525</c:v>
                </c:pt>
                <c:pt idx="38307">
                  <c:v>2.6117647058823525</c:v>
                </c:pt>
                <c:pt idx="38308">
                  <c:v>2.6117647058823525</c:v>
                </c:pt>
                <c:pt idx="38309">
                  <c:v>2.6117647058823525</c:v>
                </c:pt>
                <c:pt idx="38310">
                  <c:v>2.6117647058823525</c:v>
                </c:pt>
                <c:pt idx="38311">
                  <c:v>2.6117647058823525</c:v>
                </c:pt>
                <c:pt idx="38312">
                  <c:v>2.6117647058823525</c:v>
                </c:pt>
                <c:pt idx="38313">
                  <c:v>2.6117647058823525</c:v>
                </c:pt>
                <c:pt idx="38314">
                  <c:v>2.6117647058823525</c:v>
                </c:pt>
                <c:pt idx="38315">
                  <c:v>2.6117647058823525</c:v>
                </c:pt>
                <c:pt idx="38316">
                  <c:v>2.6117647058823525</c:v>
                </c:pt>
                <c:pt idx="38317">
                  <c:v>2.6117647058823525</c:v>
                </c:pt>
                <c:pt idx="38318">
                  <c:v>2.6117647058823525</c:v>
                </c:pt>
                <c:pt idx="38319">
                  <c:v>2.6117647058823525</c:v>
                </c:pt>
                <c:pt idx="38320">
                  <c:v>2.6117647058823525</c:v>
                </c:pt>
                <c:pt idx="38321">
                  <c:v>2.6117647058823525</c:v>
                </c:pt>
                <c:pt idx="38322">
                  <c:v>2.6117647058823525</c:v>
                </c:pt>
                <c:pt idx="38323">
                  <c:v>2.6117647058823525</c:v>
                </c:pt>
                <c:pt idx="38324">
                  <c:v>2.6117647058823525</c:v>
                </c:pt>
                <c:pt idx="38325">
                  <c:v>2.6117647058823525</c:v>
                </c:pt>
                <c:pt idx="38326">
                  <c:v>2.6117647058823525</c:v>
                </c:pt>
                <c:pt idx="38327">
                  <c:v>2.6117647058823525</c:v>
                </c:pt>
                <c:pt idx="38328">
                  <c:v>2.6117647058823525</c:v>
                </c:pt>
                <c:pt idx="38329">
                  <c:v>2.6117647058823525</c:v>
                </c:pt>
                <c:pt idx="38330">
                  <c:v>2.6117647058823525</c:v>
                </c:pt>
                <c:pt idx="38331">
                  <c:v>2.6117647058823525</c:v>
                </c:pt>
                <c:pt idx="38332">
                  <c:v>2.6117647058823525</c:v>
                </c:pt>
                <c:pt idx="38333">
                  <c:v>2.6117647058823525</c:v>
                </c:pt>
                <c:pt idx="38334">
                  <c:v>2.6117647058823525</c:v>
                </c:pt>
                <c:pt idx="38335">
                  <c:v>2.6117647058823525</c:v>
                </c:pt>
                <c:pt idx="38336">
                  <c:v>2.6117647058823525</c:v>
                </c:pt>
                <c:pt idx="38337">
                  <c:v>2.6117647058823525</c:v>
                </c:pt>
                <c:pt idx="38338">
                  <c:v>2.6117647058823525</c:v>
                </c:pt>
                <c:pt idx="38339">
                  <c:v>2.4643137254901957</c:v>
                </c:pt>
                <c:pt idx="38340">
                  <c:v>2.4643137254901957</c:v>
                </c:pt>
                <c:pt idx="38341">
                  <c:v>2.4643137254901957</c:v>
                </c:pt>
                <c:pt idx="38342">
                  <c:v>2.4643137254901957</c:v>
                </c:pt>
                <c:pt idx="38343">
                  <c:v>2.4643137254901957</c:v>
                </c:pt>
                <c:pt idx="38344">
                  <c:v>2.4643137254901957</c:v>
                </c:pt>
                <c:pt idx="38345">
                  <c:v>2.4643137254901957</c:v>
                </c:pt>
                <c:pt idx="38346">
                  <c:v>2.4643137254901957</c:v>
                </c:pt>
                <c:pt idx="38347">
                  <c:v>2.4643137254901957</c:v>
                </c:pt>
                <c:pt idx="38348">
                  <c:v>2.4643137254901957</c:v>
                </c:pt>
                <c:pt idx="38349">
                  <c:v>2.4643137254901957</c:v>
                </c:pt>
                <c:pt idx="38350">
                  <c:v>2.4643137254901957</c:v>
                </c:pt>
                <c:pt idx="38351">
                  <c:v>2.4643137254901957</c:v>
                </c:pt>
                <c:pt idx="38352">
                  <c:v>2.4643137254901957</c:v>
                </c:pt>
                <c:pt idx="38353">
                  <c:v>2.4643137254901957</c:v>
                </c:pt>
                <c:pt idx="38354">
                  <c:v>2.4643137254901957</c:v>
                </c:pt>
                <c:pt idx="38355">
                  <c:v>2.4643137254901957</c:v>
                </c:pt>
                <c:pt idx="38356">
                  <c:v>2.4643137254901957</c:v>
                </c:pt>
                <c:pt idx="38357">
                  <c:v>2.4643137254901957</c:v>
                </c:pt>
                <c:pt idx="38358">
                  <c:v>2.4643137254901957</c:v>
                </c:pt>
                <c:pt idx="38359">
                  <c:v>2.4643137254901957</c:v>
                </c:pt>
                <c:pt idx="38360">
                  <c:v>2.4643137254901957</c:v>
                </c:pt>
                <c:pt idx="38361">
                  <c:v>2.4643137254901957</c:v>
                </c:pt>
                <c:pt idx="38362">
                  <c:v>2.4643137254901957</c:v>
                </c:pt>
                <c:pt idx="38363">
                  <c:v>2.4643137254901957</c:v>
                </c:pt>
                <c:pt idx="38364">
                  <c:v>2.4643137254901957</c:v>
                </c:pt>
                <c:pt idx="38365">
                  <c:v>2.4643137254901957</c:v>
                </c:pt>
                <c:pt idx="38366">
                  <c:v>2.4643137254901957</c:v>
                </c:pt>
                <c:pt idx="38367">
                  <c:v>2.4643137254901957</c:v>
                </c:pt>
                <c:pt idx="38368">
                  <c:v>2.4643137254901957</c:v>
                </c:pt>
                <c:pt idx="38369">
                  <c:v>2.4643137254901957</c:v>
                </c:pt>
                <c:pt idx="38370">
                  <c:v>2.4643137254901957</c:v>
                </c:pt>
                <c:pt idx="38371">
                  <c:v>2.4643137254901957</c:v>
                </c:pt>
                <c:pt idx="38372">
                  <c:v>2.4643137254901957</c:v>
                </c:pt>
                <c:pt idx="38373">
                  <c:v>2.4643137254901957</c:v>
                </c:pt>
                <c:pt idx="38374">
                  <c:v>2.4643137254901957</c:v>
                </c:pt>
                <c:pt idx="38375">
                  <c:v>2.4643137254901957</c:v>
                </c:pt>
                <c:pt idx="38376">
                  <c:v>2.4643137254901957</c:v>
                </c:pt>
                <c:pt idx="38377">
                  <c:v>2.4643137254901957</c:v>
                </c:pt>
                <c:pt idx="38378">
                  <c:v>2.4643137254901957</c:v>
                </c:pt>
                <c:pt idx="38379">
                  <c:v>2.4643137254901957</c:v>
                </c:pt>
                <c:pt idx="38380">
                  <c:v>2.4643137254901957</c:v>
                </c:pt>
                <c:pt idx="38381">
                  <c:v>2.4643137254901957</c:v>
                </c:pt>
                <c:pt idx="38382">
                  <c:v>2.4643137254901957</c:v>
                </c:pt>
                <c:pt idx="38383">
                  <c:v>2.4643137254901957</c:v>
                </c:pt>
                <c:pt idx="38384">
                  <c:v>2.4643137254901957</c:v>
                </c:pt>
                <c:pt idx="38385">
                  <c:v>2.4643137254901957</c:v>
                </c:pt>
                <c:pt idx="38386">
                  <c:v>2.4643137254901957</c:v>
                </c:pt>
                <c:pt idx="38387">
                  <c:v>2.4643137254901957</c:v>
                </c:pt>
                <c:pt idx="38388">
                  <c:v>2.4643137254901957</c:v>
                </c:pt>
                <c:pt idx="38389">
                  <c:v>2.4643137254901957</c:v>
                </c:pt>
                <c:pt idx="38390">
                  <c:v>2.4643137254901957</c:v>
                </c:pt>
                <c:pt idx="38391">
                  <c:v>2.6117647058823525</c:v>
                </c:pt>
                <c:pt idx="38392">
                  <c:v>2.6117647058823525</c:v>
                </c:pt>
                <c:pt idx="38393">
                  <c:v>2.6117647058823525</c:v>
                </c:pt>
                <c:pt idx="38394">
                  <c:v>2.6117647058823525</c:v>
                </c:pt>
                <c:pt idx="38395">
                  <c:v>2.6117647058823525</c:v>
                </c:pt>
                <c:pt idx="38396">
                  <c:v>2.6117647058823525</c:v>
                </c:pt>
                <c:pt idx="38397">
                  <c:v>2.6117647058823525</c:v>
                </c:pt>
                <c:pt idx="38398">
                  <c:v>2.6117647058823525</c:v>
                </c:pt>
                <c:pt idx="38399">
                  <c:v>2.6117647058823525</c:v>
                </c:pt>
                <c:pt idx="38400">
                  <c:v>2.6117647058823525</c:v>
                </c:pt>
                <c:pt idx="38401">
                  <c:v>2.6117647058823525</c:v>
                </c:pt>
                <c:pt idx="38402">
                  <c:v>2.6117647058823525</c:v>
                </c:pt>
                <c:pt idx="38403">
                  <c:v>2.6117647058823525</c:v>
                </c:pt>
                <c:pt idx="38404">
                  <c:v>2.6117647058823525</c:v>
                </c:pt>
                <c:pt idx="38405">
                  <c:v>2.6117647058823525</c:v>
                </c:pt>
                <c:pt idx="38406">
                  <c:v>2.6117647058823525</c:v>
                </c:pt>
                <c:pt idx="38407">
                  <c:v>2.6117647058823525</c:v>
                </c:pt>
                <c:pt idx="38408">
                  <c:v>2.6117647058823525</c:v>
                </c:pt>
                <c:pt idx="38409">
                  <c:v>2.6117647058823525</c:v>
                </c:pt>
                <c:pt idx="38410">
                  <c:v>2.6117647058823525</c:v>
                </c:pt>
                <c:pt idx="38411">
                  <c:v>2.6117647058823525</c:v>
                </c:pt>
                <c:pt idx="38412">
                  <c:v>2.6117647058823525</c:v>
                </c:pt>
                <c:pt idx="38413">
                  <c:v>2.6117647058823525</c:v>
                </c:pt>
                <c:pt idx="38414">
                  <c:v>2.6117647058823525</c:v>
                </c:pt>
                <c:pt idx="38415">
                  <c:v>2.6117647058823525</c:v>
                </c:pt>
                <c:pt idx="38416">
                  <c:v>2.6117647058823525</c:v>
                </c:pt>
                <c:pt idx="38417">
                  <c:v>2.6117647058823525</c:v>
                </c:pt>
                <c:pt idx="38418">
                  <c:v>2.6117647058823525</c:v>
                </c:pt>
                <c:pt idx="38419">
                  <c:v>2.6117647058823525</c:v>
                </c:pt>
                <c:pt idx="38420">
                  <c:v>2.6117647058823525</c:v>
                </c:pt>
                <c:pt idx="38421">
                  <c:v>2.6117647058823525</c:v>
                </c:pt>
                <c:pt idx="38422">
                  <c:v>2.6117647058823525</c:v>
                </c:pt>
                <c:pt idx="38423">
                  <c:v>2.6117647058823525</c:v>
                </c:pt>
                <c:pt idx="38424">
                  <c:v>2.6117647058823525</c:v>
                </c:pt>
                <c:pt idx="38425">
                  <c:v>2.6117647058823525</c:v>
                </c:pt>
                <c:pt idx="38426">
                  <c:v>2.6117647058823525</c:v>
                </c:pt>
                <c:pt idx="38427">
                  <c:v>2.6117647058823525</c:v>
                </c:pt>
                <c:pt idx="38428">
                  <c:v>2.6117647058823525</c:v>
                </c:pt>
                <c:pt idx="38429">
                  <c:v>2.6117647058823525</c:v>
                </c:pt>
                <c:pt idx="38430">
                  <c:v>2.6117647058823525</c:v>
                </c:pt>
                <c:pt idx="38431">
                  <c:v>2.6117647058823525</c:v>
                </c:pt>
                <c:pt idx="38432">
                  <c:v>2.6117647058823525</c:v>
                </c:pt>
                <c:pt idx="38433">
                  <c:v>2.6117647058823525</c:v>
                </c:pt>
                <c:pt idx="38434">
                  <c:v>2.6117647058823525</c:v>
                </c:pt>
                <c:pt idx="38435">
                  <c:v>2.4643137254901957</c:v>
                </c:pt>
                <c:pt idx="38436">
                  <c:v>2.4643137254901957</c:v>
                </c:pt>
                <c:pt idx="38437">
                  <c:v>2.4643137254901957</c:v>
                </c:pt>
                <c:pt idx="38438">
                  <c:v>2.4643137254901957</c:v>
                </c:pt>
                <c:pt idx="38439">
                  <c:v>2.4643137254901957</c:v>
                </c:pt>
                <c:pt idx="38440">
                  <c:v>2.4643137254901957</c:v>
                </c:pt>
                <c:pt idx="38441">
                  <c:v>2.4643137254901957</c:v>
                </c:pt>
                <c:pt idx="38442">
                  <c:v>2.4643137254901957</c:v>
                </c:pt>
                <c:pt idx="38443">
                  <c:v>2.4643137254901957</c:v>
                </c:pt>
                <c:pt idx="38444">
                  <c:v>2.4643137254901957</c:v>
                </c:pt>
                <c:pt idx="38445">
                  <c:v>2.4643137254901957</c:v>
                </c:pt>
                <c:pt idx="38446">
                  <c:v>2.4643137254901957</c:v>
                </c:pt>
                <c:pt idx="38447">
                  <c:v>2.4643137254901957</c:v>
                </c:pt>
                <c:pt idx="38448">
                  <c:v>2.4643137254901957</c:v>
                </c:pt>
                <c:pt idx="38449">
                  <c:v>2.4643137254901957</c:v>
                </c:pt>
                <c:pt idx="38450">
                  <c:v>2.4643137254901957</c:v>
                </c:pt>
                <c:pt idx="38451">
                  <c:v>2.4643137254901957</c:v>
                </c:pt>
                <c:pt idx="38452">
                  <c:v>2.4643137254901957</c:v>
                </c:pt>
                <c:pt idx="38453">
                  <c:v>2.4643137254901957</c:v>
                </c:pt>
                <c:pt idx="38454">
                  <c:v>2.4643137254901957</c:v>
                </c:pt>
                <c:pt idx="38455">
                  <c:v>2.4643137254901957</c:v>
                </c:pt>
                <c:pt idx="38456">
                  <c:v>2.4643137254901957</c:v>
                </c:pt>
                <c:pt idx="38457">
                  <c:v>2.4643137254901957</c:v>
                </c:pt>
                <c:pt idx="38458">
                  <c:v>2.4643137254901957</c:v>
                </c:pt>
                <c:pt idx="38459">
                  <c:v>2.4643137254901957</c:v>
                </c:pt>
                <c:pt idx="38460">
                  <c:v>2.4643137254901957</c:v>
                </c:pt>
                <c:pt idx="38461">
                  <c:v>2.4643137254901957</c:v>
                </c:pt>
                <c:pt idx="38462">
                  <c:v>2.4643137254901957</c:v>
                </c:pt>
                <c:pt idx="38463">
                  <c:v>2.4643137254901957</c:v>
                </c:pt>
                <c:pt idx="38464">
                  <c:v>2.4643137254901957</c:v>
                </c:pt>
                <c:pt idx="38465">
                  <c:v>2.4643137254901957</c:v>
                </c:pt>
                <c:pt idx="38466">
                  <c:v>2.4643137254901957</c:v>
                </c:pt>
                <c:pt idx="38467">
                  <c:v>2.4643137254901957</c:v>
                </c:pt>
                <c:pt idx="38468">
                  <c:v>2.4643137254901957</c:v>
                </c:pt>
                <c:pt idx="38469">
                  <c:v>2.4643137254901957</c:v>
                </c:pt>
                <c:pt idx="38470">
                  <c:v>2.4643137254901957</c:v>
                </c:pt>
                <c:pt idx="38471">
                  <c:v>2.4643137254901957</c:v>
                </c:pt>
                <c:pt idx="38472">
                  <c:v>2.4643137254901957</c:v>
                </c:pt>
                <c:pt idx="38473">
                  <c:v>2.4643137254901957</c:v>
                </c:pt>
                <c:pt idx="38474">
                  <c:v>2.4643137254901957</c:v>
                </c:pt>
                <c:pt idx="38475">
                  <c:v>2.4643137254901957</c:v>
                </c:pt>
                <c:pt idx="38476">
                  <c:v>2.4643137254901957</c:v>
                </c:pt>
                <c:pt idx="38477">
                  <c:v>2.4643137254901957</c:v>
                </c:pt>
                <c:pt idx="38478">
                  <c:v>2.4643137254901957</c:v>
                </c:pt>
                <c:pt idx="38479">
                  <c:v>2.4643137254901957</c:v>
                </c:pt>
                <c:pt idx="38480">
                  <c:v>2.4643137254901957</c:v>
                </c:pt>
                <c:pt idx="38481">
                  <c:v>2.4643137254901957</c:v>
                </c:pt>
                <c:pt idx="38482">
                  <c:v>2.4643137254901957</c:v>
                </c:pt>
                <c:pt idx="38483">
                  <c:v>2.4643137254901957</c:v>
                </c:pt>
                <c:pt idx="38484">
                  <c:v>2.4643137254901957</c:v>
                </c:pt>
                <c:pt idx="38485">
                  <c:v>2.4643137254901957</c:v>
                </c:pt>
                <c:pt idx="38486">
                  <c:v>2.6117647058823525</c:v>
                </c:pt>
                <c:pt idx="38487">
                  <c:v>2.6117647058823525</c:v>
                </c:pt>
                <c:pt idx="38488">
                  <c:v>2.6117647058823525</c:v>
                </c:pt>
                <c:pt idx="38489">
                  <c:v>2.6117647058823525</c:v>
                </c:pt>
                <c:pt idx="38490">
                  <c:v>2.6117647058823525</c:v>
                </c:pt>
                <c:pt idx="38491">
                  <c:v>2.6117647058823525</c:v>
                </c:pt>
                <c:pt idx="38492">
                  <c:v>2.6117647058823525</c:v>
                </c:pt>
                <c:pt idx="38493">
                  <c:v>2.6117647058823525</c:v>
                </c:pt>
                <c:pt idx="38494">
                  <c:v>2.6117647058823525</c:v>
                </c:pt>
                <c:pt idx="38495">
                  <c:v>2.6117647058823525</c:v>
                </c:pt>
                <c:pt idx="38496">
                  <c:v>2.6117647058823525</c:v>
                </c:pt>
                <c:pt idx="38497">
                  <c:v>2.6117647058823525</c:v>
                </c:pt>
                <c:pt idx="38498">
                  <c:v>2.6117647058823525</c:v>
                </c:pt>
                <c:pt idx="38499">
                  <c:v>2.6117647058823525</c:v>
                </c:pt>
                <c:pt idx="38500">
                  <c:v>2.6117647058823525</c:v>
                </c:pt>
                <c:pt idx="38501">
                  <c:v>2.6117647058823525</c:v>
                </c:pt>
                <c:pt idx="38502">
                  <c:v>2.6117647058823525</c:v>
                </c:pt>
                <c:pt idx="38503">
                  <c:v>2.6117647058823525</c:v>
                </c:pt>
                <c:pt idx="38504">
                  <c:v>2.6117647058823525</c:v>
                </c:pt>
                <c:pt idx="38505">
                  <c:v>2.6117647058823525</c:v>
                </c:pt>
                <c:pt idx="38506">
                  <c:v>2.6117647058823525</c:v>
                </c:pt>
                <c:pt idx="38507">
                  <c:v>2.6117647058823525</c:v>
                </c:pt>
                <c:pt idx="38508">
                  <c:v>2.6117647058823525</c:v>
                </c:pt>
                <c:pt idx="38509">
                  <c:v>2.6117647058823525</c:v>
                </c:pt>
                <c:pt idx="38510">
                  <c:v>2.6117647058823525</c:v>
                </c:pt>
                <c:pt idx="38511">
                  <c:v>2.6117647058823525</c:v>
                </c:pt>
                <c:pt idx="38512">
                  <c:v>2.6117647058823525</c:v>
                </c:pt>
                <c:pt idx="38513">
                  <c:v>2.6117647058823525</c:v>
                </c:pt>
                <c:pt idx="38514">
                  <c:v>2.6117647058823525</c:v>
                </c:pt>
                <c:pt idx="38515">
                  <c:v>2.6117647058823525</c:v>
                </c:pt>
                <c:pt idx="38516">
                  <c:v>2.6117647058823525</c:v>
                </c:pt>
                <c:pt idx="38517">
                  <c:v>2.6117647058823525</c:v>
                </c:pt>
                <c:pt idx="38518">
                  <c:v>2.6117647058823525</c:v>
                </c:pt>
                <c:pt idx="38519">
                  <c:v>2.6117647058823525</c:v>
                </c:pt>
                <c:pt idx="38520">
                  <c:v>2.6117647058823525</c:v>
                </c:pt>
                <c:pt idx="38521">
                  <c:v>2.6117647058823525</c:v>
                </c:pt>
                <c:pt idx="38522">
                  <c:v>2.6117647058823525</c:v>
                </c:pt>
                <c:pt idx="38523">
                  <c:v>2.6117647058823525</c:v>
                </c:pt>
                <c:pt idx="38524">
                  <c:v>2.6117647058823525</c:v>
                </c:pt>
                <c:pt idx="38525">
                  <c:v>2.6117647058823525</c:v>
                </c:pt>
                <c:pt idx="38526">
                  <c:v>2.6117647058823525</c:v>
                </c:pt>
                <c:pt idx="38527">
                  <c:v>2.6117647058823525</c:v>
                </c:pt>
                <c:pt idx="38528">
                  <c:v>2.6117647058823525</c:v>
                </c:pt>
                <c:pt idx="38529">
                  <c:v>2.6117647058823525</c:v>
                </c:pt>
                <c:pt idx="38530">
                  <c:v>2.4643137254901957</c:v>
                </c:pt>
                <c:pt idx="38531">
                  <c:v>2.4643137254901957</c:v>
                </c:pt>
                <c:pt idx="38532">
                  <c:v>2.4643137254901957</c:v>
                </c:pt>
                <c:pt idx="38533">
                  <c:v>2.4643137254901957</c:v>
                </c:pt>
                <c:pt idx="38534">
                  <c:v>2.4643137254901957</c:v>
                </c:pt>
                <c:pt idx="38535">
                  <c:v>2.4643137254901957</c:v>
                </c:pt>
                <c:pt idx="38536">
                  <c:v>2.4643137254901957</c:v>
                </c:pt>
                <c:pt idx="38537">
                  <c:v>2.4643137254901957</c:v>
                </c:pt>
                <c:pt idx="38538">
                  <c:v>2.4643137254901957</c:v>
                </c:pt>
                <c:pt idx="38539">
                  <c:v>2.4643137254901957</c:v>
                </c:pt>
                <c:pt idx="38540">
                  <c:v>2.4643137254901957</c:v>
                </c:pt>
                <c:pt idx="38541">
                  <c:v>2.4643137254901957</c:v>
                </c:pt>
                <c:pt idx="38542">
                  <c:v>2.4643137254901957</c:v>
                </c:pt>
                <c:pt idx="38543">
                  <c:v>2.4643137254901957</c:v>
                </c:pt>
                <c:pt idx="38544">
                  <c:v>2.4643137254901957</c:v>
                </c:pt>
                <c:pt idx="38545">
                  <c:v>2.4643137254901957</c:v>
                </c:pt>
                <c:pt idx="38546">
                  <c:v>2.4643137254901957</c:v>
                </c:pt>
                <c:pt idx="38547">
                  <c:v>2.4643137254901957</c:v>
                </c:pt>
                <c:pt idx="38548">
                  <c:v>2.4643137254901957</c:v>
                </c:pt>
                <c:pt idx="38549">
                  <c:v>2.4643137254901957</c:v>
                </c:pt>
                <c:pt idx="38550">
                  <c:v>2.4643137254901957</c:v>
                </c:pt>
                <c:pt idx="38551">
                  <c:v>2.4643137254901957</c:v>
                </c:pt>
                <c:pt idx="38552">
                  <c:v>2.4643137254901957</c:v>
                </c:pt>
                <c:pt idx="38553">
                  <c:v>2.4643137254901957</c:v>
                </c:pt>
                <c:pt idx="38554">
                  <c:v>2.4643137254901957</c:v>
                </c:pt>
                <c:pt idx="38555">
                  <c:v>2.4643137254901957</c:v>
                </c:pt>
                <c:pt idx="38556">
                  <c:v>2.4643137254901957</c:v>
                </c:pt>
                <c:pt idx="38557">
                  <c:v>2.4643137254901957</c:v>
                </c:pt>
                <c:pt idx="38558">
                  <c:v>2.4643137254901957</c:v>
                </c:pt>
                <c:pt idx="38559">
                  <c:v>2.4643137254901957</c:v>
                </c:pt>
                <c:pt idx="38560">
                  <c:v>2.4643137254901957</c:v>
                </c:pt>
                <c:pt idx="38561">
                  <c:v>2.4643137254901957</c:v>
                </c:pt>
                <c:pt idx="38562">
                  <c:v>2.4643137254901957</c:v>
                </c:pt>
                <c:pt idx="38563">
                  <c:v>2.4643137254901957</c:v>
                </c:pt>
                <c:pt idx="38564">
                  <c:v>2.4643137254901957</c:v>
                </c:pt>
                <c:pt idx="38565">
                  <c:v>2.4643137254901957</c:v>
                </c:pt>
                <c:pt idx="38566">
                  <c:v>2.4643137254901957</c:v>
                </c:pt>
                <c:pt idx="38567">
                  <c:v>2.4643137254901957</c:v>
                </c:pt>
                <c:pt idx="38568">
                  <c:v>2.4643137254901957</c:v>
                </c:pt>
                <c:pt idx="38569">
                  <c:v>2.4643137254901957</c:v>
                </c:pt>
                <c:pt idx="38570">
                  <c:v>2.4643137254901957</c:v>
                </c:pt>
                <c:pt idx="38571">
                  <c:v>2.4643137254901957</c:v>
                </c:pt>
                <c:pt idx="38572">
                  <c:v>2.4643137254901957</c:v>
                </c:pt>
                <c:pt idx="38573">
                  <c:v>2.4643137254901957</c:v>
                </c:pt>
                <c:pt idx="38574">
                  <c:v>2.4643137254901957</c:v>
                </c:pt>
                <c:pt idx="38575">
                  <c:v>2.4643137254901957</c:v>
                </c:pt>
                <c:pt idx="38576">
                  <c:v>2.4643137254901957</c:v>
                </c:pt>
                <c:pt idx="38577">
                  <c:v>2.4643137254901957</c:v>
                </c:pt>
                <c:pt idx="38578">
                  <c:v>2.4643137254901957</c:v>
                </c:pt>
                <c:pt idx="38579">
                  <c:v>2.4643137254901957</c:v>
                </c:pt>
                <c:pt idx="38580">
                  <c:v>2.4643137254901957</c:v>
                </c:pt>
                <c:pt idx="38581">
                  <c:v>2.6117647058823525</c:v>
                </c:pt>
                <c:pt idx="38582">
                  <c:v>2.6117647058823525</c:v>
                </c:pt>
                <c:pt idx="38583">
                  <c:v>2.6117647058823525</c:v>
                </c:pt>
                <c:pt idx="38584">
                  <c:v>2.6117647058823525</c:v>
                </c:pt>
                <c:pt idx="38585">
                  <c:v>2.6117647058823525</c:v>
                </c:pt>
                <c:pt idx="38586">
                  <c:v>2.6117647058823525</c:v>
                </c:pt>
                <c:pt idx="38587">
                  <c:v>2.6117647058823525</c:v>
                </c:pt>
                <c:pt idx="38588">
                  <c:v>2.6117647058823525</c:v>
                </c:pt>
                <c:pt idx="38589">
                  <c:v>2.6117647058823525</c:v>
                </c:pt>
                <c:pt idx="38590">
                  <c:v>2.6117647058823525</c:v>
                </c:pt>
                <c:pt idx="38591">
                  <c:v>2.6117647058823525</c:v>
                </c:pt>
                <c:pt idx="38592">
                  <c:v>2.6117647058823525</c:v>
                </c:pt>
                <c:pt idx="38593">
                  <c:v>2.6117647058823525</c:v>
                </c:pt>
                <c:pt idx="38594">
                  <c:v>2.6117647058823525</c:v>
                </c:pt>
                <c:pt idx="38595">
                  <c:v>2.6117647058823525</c:v>
                </c:pt>
                <c:pt idx="38596">
                  <c:v>2.6117647058823525</c:v>
                </c:pt>
                <c:pt idx="38597">
                  <c:v>2.6117647058823525</c:v>
                </c:pt>
                <c:pt idx="38598">
                  <c:v>2.6117647058823525</c:v>
                </c:pt>
                <c:pt idx="38599">
                  <c:v>2.6117647058823525</c:v>
                </c:pt>
                <c:pt idx="38600">
                  <c:v>2.6117647058823525</c:v>
                </c:pt>
                <c:pt idx="38601">
                  <c:v>2.6117647058823525</c:v>
                </c:pt>
                <c:pt idx="38602">
                  <c:v>2.6117647058823525</c:v>
                </c:pt>
                <c:pt idx="38603">
                  <c:v>2.6117647058823525</c:v>
                </c:pt>
                <c:pt idx="38604">
                  <c:v>2.6117647058823525</c:v>
                </c:pt>
                <c:pt idx="38605">
                  <c:v>2.6117647058823525</c:v>
                </c:pt>
                <c:pt idx="38606">
                  <c:v>2.6117647058823525</c:v>
                </c:pt>
                <c:pt idx="38607">
                  <c:v>2.6117647058823525</c:v>
                </c:pt>
                <c:pt idx="38608">
                  <c:v>2.6117647058823525</c:v>
                </c:pt>
                <c:pt idx="38609">
                  <c:v>2.6117647058823525</c:v>
                </c:pt>
                <c:pt idx="38610">
                  <c:v>2.6117647058823525</c:v>
                </c:pt>
                <c:pt idx="38611">
                  <c:v>2.6117647058823525</c:v>
                </c:pt>
                <c:pt idx="38612">
                  <c:v>2.6117647058823525</c:v>
                </c:pt>
                <c:pt idx="38613">
                  <c:v>2.6117647058823525</c:v>
                </c:pt>
                <c:pt idx="38614">
                  <c:v>2.6117647058823525</c:v>
                </c:pt>
                <c:pt idx="38615">
                  <c:v>2.6117647058823525</c:v>
                </c:pt>
                <c:pt idx="38616">
                  <c:v>2.6117647058823525</c:v>
                </c:pt>
                <c:pt idx="38617">
                  <c:v>2.6117647058823525</c:v>
                </c:pt>
                <c:pt idx="38618">
                  <c:v>2.6117647058823525</c:v>
                </c:pt>
                <c:pt idx="38619">
                  <c:v>2.6117647058823525</c:v>
                </c:pt>
                <c:pt idx="38620">
                  <c:v>2.6117647058823525</c:v>
                </c:pt>
                <c:pt idx="38621">
                  <c:v>2.6117647058823525</c:v>
                </c:pt>
                <c:pt idx="38622">
                  <c:v>2.6117647058823525</c:v>
                </c:pt>
                <c:pt idx="38623">
                  <c:v>2.6117647058823525</c:v>
                </c:pt>
                <c:pt idx="38624">
                  <c:v>2.6117647058823525</c:v>
                </c:pt>
                <c:pt idx="38625">
                  <c:v>2.6117647058823525</c:v>
                </c:pt>
                <c:pt idx="38626">
                  <c:v>2.6117647058823525</c:v>
                </c:pt>
                <c:pt idx="38627">
                  <c:v>2.4643137254901957</c:v>
                </c:pt>
                <c:pt idx="38628">
                  <c:v>2.4643137254901957</c:v>
                </c:pt>
                <c:pt idx="38629">
                  <c:v>2.4643137254901957</c:v>
                </c:pt>
                <c:pt idx="38630">
                  <c:v>2.4643137254901957</c:v>
                </c:pt>
                <c:pt idx="38631">
                  <c:v>2.4643137254901957</c:v>
                </c:pt>
                <c:pt idx="38632">
                  <c:v>2.4643137254901957</c:v>
                </c:pt>
                <c:pt idx="38633">
                  <c:v>2.4643137254901957</c:v>
                </c:pt>
                <c:pt idx="38634">
                  <c:v>2.4643137254901957</c:v>
                </c:pt>
                <c:pt idx="38635">
                  <c:v>2.4643137254901957</c:v>
                </c:pt>
                <c:pt idx="38636">
                  <c:v>2.4643137254901957</c:v>
                </c:pt>
                <c:pt idx="38637">
                  <c:v>2.4643137254901957</c:v>
                </c:pt>
                <c:pt idx="38638">
                  <c:v>2.4643137254901957</c:v>
                </c:pt>
                <c:pt idx="38639">
                  <c:v>2.4643137254901957</c:v>
                </c:pt>
                <c:pt idx="38640">
                  <c:v>2.4643137254901957</c:v>
                </c:pt>
                <c:pt idx="38641">
                  <c:v>2.4643137254901957</c:v>
                </c:pt>
                <c:pt idx="38642">
                  <c:v>2.4643137254901957</c:v>
                </c:pt>
                <c:pt idx="38643">
                  <c:v>2.4643137254901957</c:v>
                </c:pt>
                <c:pt idx="38644">
                  <c:v>2.4643137254901957</c:v>
                </c:pt>
                <c:pt idx="38645">
                  <c:v>2.4643137254901957</c:v>
                </c:pt>
                <c:pt idx="38646">
                  <c:v>2.4643137254901957</c:v>
                </c:pt>
                <c:pt idx="38647">
                  <c:v>2.4643137254901957</c:v>
                </c:pt>
                <c:pt idx="38648">
                  <c:v>2.4643137254901957</c:v>
                </c:pt>
                <c:pt idx="38649">
                  <c:v>2.4643137254901957</c:v>
                </c:pt>
                <c:pt idx="38650">
                  <c:v>2.4643137254901957</c:v>
                </c:pt>
                <c:pt idx="38651">
                  <c:v>2.4643137254901957</c:v>
                </c:pt>
                <c:pt idx="38652">
                  <c:v>2.4643137254901957</c:v>
                </c:pt>
                <c:pt idx="38653">
                  <c:v>2.4643137254901957</c:v>
                </c:pt>
                <c:pt idx="38654">
                  <c:v>2.4643137254901957</c:v>
                </c:pt>
                <c:pt idx="38655">
                  <c:v>2.4643137254901957</c:v>
                </c:pt>
                <c:pt idx="38656">
                  <c:v>2.4643137254901957</c:v>
                </c:pt>
                <c:pt idx="38657">
                  <c:v>2.4643137254901957</c:v>
                </c:pt>
                <c:pt idx="38658">
                  <c:v>2.4643137254901957</c:v>
                </c:pt>
                <c:pt idx="38659">
                  <c:v>2.4643137254901957</c:v>
                </c:pt>
                <c:pt idx="38660">
                  <c:v>2.4643137254901957</c:v>
                </c:pt>
                <c:pt idx="38661">
                  <c:v>2.4643137254901957</c:v>
                </c:pt>
                <c:pt idx="38662">
                  <c:v>2.4643137254901957</c:v>
                </c:pt>
                <c:pt idx="38663">
                  <c:v>2.4643137254901957</c:v>
                </c:pt>
                <c:pt idx="38664">
                  <c:v>2.4643137254901957</c:v>
                </c:pt>
                <c:pt idx="38665">
                  <c:v>2.4643137254901957</c:v>
                </c:pt>
                <c:pt idx="38666">
                  <c:v>2.4643137254901957</c:v>
                </c:pt>
                <c:pt idx="38667">
                  <c:v>2.4643137254901957</c:v>
                </c:pt>
                <c:pt idx="38668">
                  <c:v>2.4643137254901957</c:v>
                </c:pt>
                <c:pt idx="38669">
                  <c:v>2.4643137254901957</c:v>
                </c:pt>
                <c:pt idx="38670">
                  <c:v>2.4643137254901957</c:v>
                </c:pt>
                <c:pt idx="38671">
                  <c:v>2.4643137254901957</c:v>
                </c:pt>
                <c:pt idx="38672">
                  <c:v>2.4643137254901957</c:v>
                </c:pt>
                <c:pt idx="38673">
                  <c:v>2.6117647058823525</c:v>
                </c:pt>
                <c:pt idx="38674">
                  <c:v>2.6117647058823525</c:v>
                </c:pt>
                <c:pt idx="38675">
                  <c:v>2.6117647058823525</c:v>
                </c:pt>
                <c:pt idx="38676">
                  <c:v>2.6117647058823525</c:v>
                </c:pt>
                <c:pt idx="38677">
                  <c:v>2.6117647058823525</c:v>
                </c:pt>
                <c:pt idx="38678">
                  <c:v>2.6117647058823525</c:v>
                </c:pt>
                <c:pt idx="38679">
                  <c:v>2.6117647058823525</c:v>
                </c:pt>
                <c:pt idx="38680">
                  <c:v>2.6117647058823525</c:v>
                </c:pt>
                <c:pt idx="38681">
                  <c:v>2.6117647058823525</c:v>
                </c:pt>
                <c:pt idx="38682">
                  <c:v>2.6117647058823525</c:v>
                </c:pt>
                <c:pt idx="38683">
                  <c:v>2.6117647058823525</c:v>
                </c:pt>
                <c:pt idx="38684">
                  <c:v>2.6117647058823525</c:v>
                </c:pt>
                <c:pt idx="38685">
                  <c:v>2.6117647058823525</c:v>
                </c:pt>
                <c:pt idx="38686">
                  <c:v>2.6117647058823525</c:v>
                </c:pt>
                <c:pt idx="38687">
                  <c:v>2.6117647058823525</c:v>
                </c:pt>
                <c:pt idx="38688">
                  <c:v>2.6117647058823525</c:v>
                </c:pt>
                <c:pt idx="38689">
                  <c:v>2.6117647058823525</c:v>
                </c:pt>
                <c:pt idx="38690">
                  <c:v>2.6117647058823525</c:v>
                </c:pt>
                <c:pt idx="38691">
                  <c:v>2.6117647058823525</c:v>
                </c:pt>
                <c:pt idx="38692">
                  <c:v>2.6117647058823525</c:v>
                </c:pt>
                <c:pt idx="38693">
                  <c:v>2.6117647058823525</c:v>
                </c:pt>
                <c:pt idx="38694">
                  <c:v>2.6117647058823525</c:v>
                </c:pt>
                <c:pt idx="38695">
                  <c:v>2.6117647058823525</c:v>
                </c:pt>
                <c:pt idx="38696">
                  <c:v>2.6117647058823525</c:v>
                </c:pt>
                <c:pt idx="38697">
                  <c:v>2.6117647058823525</c:v>
                </c:pt>
                <c:pt idx="38698">
                  <c:v>2.6117647058823525</c:v>
                </c:pt>
                <c:pt idx="38699">
                  <c:v>2.6117647058823525</c:v>
                </c:pt>
                <c:pt idx="38700">
                  <c:v>2.6117647058823525</c:v>
                </c:pt>
                <c:pt idx="38701">
                  <c:v>2.6117647058823525</c:v>
                </c:pt>
                <c:pt idx="38702">
                  <c:v>2.6117647058823525</c:v>
                </c:pt>
                <c:pt idx="38703">
                  <c:v>2.6117647058823525</c:v>
                </c:pt>
                <c:pt idx="38704">
                  <c:v>2.6117647058823525</c:v>
                </c:pt>
                <c:pt idx="38705">
                  <c:v>2.6117647058823525</c:v>
                </c:pt>
                <c:pt idx="38706">
                  <c:v>2.6117647058823525</c:v>
                </c:pt>
                <c:pt idx="38707">
                  <c:v>2.6117647058823525</c:v>
                </c:pt>
                <c:pt idx="38708">
                  <c:v>2.6117647058823525</c:v>
                </c:pt>
                <c:pt idx="38709">
                  <c:v>2.6117647058823525</c:v>
                </c:pt>
                <c:pt idx="38710">
                  <c:v>2.6117647058823525</c:v>
                </c:pt>
                <c:pt idx="38711">
                  <c:v>2.6117647058823525</c:v>
                </c:pt>
                <c:pt idx="38712">
                  <c:v>2.6117647058823525</c:v>
                </c:pt>
                <c:pt idx="38713">
                  <c:v>2.6117647058823525</c:v>
                </c:pt>
                <c:pt idx="38714">
                  <c:v>2.6117647058823525</c:v>
                </c:pt>
                <c:pt idx="38715">
                  <c:v>2.6117647058823525</c:v>
                </c:pt>
                <c:pt idx="38716">
                  <c:v>2.6117647058823525</c:v>
                </c:pt>
                <c:pt idx="38717">
                  <c:v>2.6117647058823525</c:v>
                </c:pt>
                <c:pt idx="38718">
                  <c:v>2.6117647058823525</c:v>
                </c:pt>
                <c:pt idx="38719">
                  <c:v>2.6117647058823525</c:v>
                </c:pt>
                <c:pt idx="38720">
                  <c:v>2.6117647058823525</c:v>
                </c:pt>
                <c:pt idx="38721">
                  <c:v>2.6117647058823525</c:v>
                </c:pt>
                <c:pt idx="38722">
                  <c:v>2.6117647058823525</c:v>
                </c:pt>
                <c:pt idx="38723">
                  <c:v>2.4643137254901957</c:v>
                </c:pt>
                <c:pt idx="38724">
                  <c:v>2.4643137254901957</c:v>
                </c:pt>
                <c:pt idx="38725">
                  <c:v>2.4643137254901957</c:v>
                </c:pt>
                <c:pt idx="38726">
                  <c:v>2.4643137254901957</c:v>
                </c:pt>
                <c:pt idx="38727">
                  <c:v>2.4643137254901957</c:v>
                </c:pt>
                <c:pt idx="38728">
                  <c:v>2.4643137254901957</c:v>
                </c:pt>
                <c:pt idx="38729">
                  <c:v>2.4643137254901957</c:v>
                </c:pt>
                <c:pt idx="38730">
                  <c:v>2.4643137254901957</c:v>
                </c:pt>
                <c:pt idx="38731">
                  <c:v>2.4643137254901957</c:v>
                </c:pt>
                <c:pt idx="38732">
                  <c:v>2.4643137254901957</c:v>
                </c:pt>
                <c:pt idx="38733">
                  <c:v>2.4643137254901957</c:v>
                </c:pt>
                <c:pt idx="38734">
                  <c:v>2.4643137254901957</c:v>
                </c:pt>
                <c:pt idx="38735">
                  <c:v>2.4643137254901957</c:v>
                </c:pt>
                <c:pt idx="38736">
                  <c:v>2.4643137254901957</c:v>
                </c:pt>
                <c:pt idx="38737">
                  <c:v>2.4643137254901957</c:v>
                </c:pt>
                <c:pt idx="38738">
                  <c:v>2.4643137254901957</c:v>
                </c:pt>
                <c:pt idx="38739">
                  <c:v>2.4643137254901957</c:v>
                </c:pt>
                <c:pt idx="38740">
                  <c:v>2.4643137254901957</c:v>
                </c:pt>
                <c:pt idx="38741">
                  <c:v>2.4643137254901957</c:v>
                </c:pt>
                <c:pt idx="38742">
                  <c:v>2.4643137254901957</c:v>
                </c:pt>
                <c:pt idx="38743">
                  <c:v>2.4643137254901957</c:v>
                </c:pt>
                <c:pt idx="38744">
                  <c:v>2.4643137254901957</c:v>
                </c:pt>
                <c:pt idx="38745">
                  <c:v>2.4643137254901957</c:v>
                </c:pt>
                <c:pt idx="38746">
                  <c:v>2.4643137254901957</c:v>
                </c:pt>
                <c:pt idx="38747">
                  <c:v>2.4643137254901957</c:v>
                </c:pt>
                <c:pt idx="38748">
                  <c:v>2.4643137254901957</c:v>
                </c:pt>
                <c:pt idx="38749">
                  <c:v>2.4643137254901957</c:v>
                </c:pt>
                <c:pt idx="38750">
                  <c:v>2.4643137254901957</c:v>
                </c:pt>
                <c:pt idx="38751">
                  <c:v>2.4643137254901957</c:v>
                </c:pt>
                <c:pt idx="38752">
                  <c:v>2.4643137254901957</c:v>
                </c:pt>
                <c:pt idx="38753">
                  <c:v>2.4643137254901957</c:v>
                </c:pt>
                <c:pt idx="38754">
                  <c:v>2.4643137254901957</c:v>
                </c:pt>
                <c:pt idx="38755">
                  <c:v>2.4643137254901957</c:v>
                </c:pt>
                <c:pt idx="38756">
                  <c:v>2.4643137254901957</c:v>
                </c:pt>
                <c:pt idx="38757">
                  <c:v>2.4643137254901957</c:v>
                </c:pt>
                <c:pt idx="38758">
                  <c:v>2.4643137254901957</c:v>
                </c:pt>
                <c:pt idx="38759">
                  <c:v>2.4643137254901957</c:v>
                </c:pt>
                <c:pt idx="38760">
                  <c:v>2.4643137254901957</c:v>
                </c:pt>
                <c:pt idx="38761">
                  <c:v>2.4643137254901957</c:v>
                </c:pt>
                <c:pt idx="38762">
                  <c:v>2.4643137254901957</c:v>
                </c:pt>
                <c:pt idx="38763">
                  <c:v>2.4643137254901957</c:v>
                </c:pt>
                <c:pt idx="38764">
                  <c:v>2.4643137254901957</c:v>
                </c:pt>
                <c:pt idx="38765">
                  <c:v>2.4643137254901957</c:v>
                </c:pt>
                <c:pt idx="38766">
                  <c:v>2.4643137254901957</c:v>
                </c:pt>
                <c:pt idx="38767">
                  <c:v>2.4643137254901957</c:v>
                </c:pt>
                <c:pt idx="38768">
                  <c:v>2.6117647058823525</c:v>
                </c:pt>
                <c:pt idx="38769">
                  <c:v>2.6117647058823525</c:v>
                </c:pt>
                <c:pt idx="38770">
                  <c:v>2.6117647058823525</c:v>
                </c:pt>
                <c:pt idx="38771">
                  <c:v>2.6117647058823525</c:v>
                </c:pt>
                <c:pt idx="38772">
                  <c:v>2.6117647058823525</c:v>
                </c:pt>
                <c:pt idx="38773">
                  <c:v>2.6117647058823525</c:v>
                </c:pt>
                <c:pt idx="38774">
                  <c:v>2.6117647058823525</c:v>
                </c:pt>
                <c:pt idx="38775">
                  <c:v>2.6117647058823525</c:v>
                </c:pt>
                <c:pt idx="38776">
                  <c:v>2.6117647058823525</c:v>
                </c:pt>
                <c:pt idx="38777">
                  <c:v>2.6117647058823525</c:v>
                </c:pt>
                <c:pt idx="38778">
                  <c:v>2.6117647058823525</c:v>
                </c:pt>
                <c:pt idx="38779">
                  <c:v>2.6117647058823525</c:v>
                </c:pt>
                <c:pt idx="38780">
                  <c:v>2.6117647058823525</c:v>
                </c:pt>
                <c:pt idx="38781">
                  <c:v>2.6117647058823525</c:v>
                </c:pt>
                <c:pt idx="38782">
                  <c:v>2.6117647058823525</c:v>
                </c:pt>
                <c:pt idx="38783">
                  <c:v>2.6117647058823525</c:v>
                </c:pt>
                <c:pt idx="38784">
                  <c:v>2.6117647058823525</c:v>
                </c:pt>
                <c:pt idx="38785">
                  <c:v>2.6117647058823525</c:v>
                </c:pt>
                <c:pt idx="38786">
                  <c:v>2.6117647058823525</c:v>
                </c:pt>
                <c:pt idx="38787">
                  <c:v>2.6117647058823525</c:v>
                </c:pt>
                <c:pt idx="38788">
                  <c:v>2.6117647058823525</c:v>
                </c:pt>
                <c:pt idx="38789">
                  <c:v>2.6117647058823525</c:v>
                </c:pt>
                <c:pt idx="38790">
                  <c:v>2.6117647058823525</c:v>
                </c:pt>
                <c:pt idx="38791">
                  <c:v>2.6117647058823525</c:v>
                </c:pt>
                <c:pt idx="38792">
                  <c:v>2.6117647058823525</c:v>
                </c:pt>
                <c:pt idx="38793">
                  <c:v>2.6117647058823525</c:v>
                </c:pt>
                <c:pt idx="38794">
                  <c:v>2.6117647058823525</c:v>
                </c:pt>
                <c:pt idx="38795">
                  <c:v>2.6117647058823525</c:v>
                </c:pt>
                <c:pt idx="38796">
                  <c:v>2.6117647058823525</c:v>
                </c:pt>
                <c:pt idx="38797">
                  <c:v>2.6117647058823525</c:v>
                </c:pt>
                <c:pt idx="38798">
                  <c:v>2.6117647058823525</c:v>
                </c:pt>
                <c:pt idx="38799">
                  <c:v>2.6117647058823525</c:v>
                </c:pt>
                <c:pt idx="38800">
                  <c:v>2.6117647058823525</c:v>
                </c:pt>
                <c:pt idx="38801">
                  <c:v>2.6117647058823525</c:v>
                </c:pt>
                <c:pt idx="38802">
                  <c:v>2.6117647058823525</c:v>
                </c:pt>
                <c:pt idx="38803">
                  <c:v>2.6117647058823525</c:v>
                </c:pt>
                <c:pt idx="38804">
                  <c:v>2.6117647058823525</c:v>
                </c:pt>
                <c:pt idx="38805">
                  <c:v>2.6117647058823525</c:v>
                </c:pt>
                <c:pt idx="38806">
                  <c:v>2.6117647058823525</c:v>
                </c:pt>
                <c:pt idx="38807">
                  <c:v>2.6117647058823525</c:v>
                </c:pt>
                <c:pt idx="38808">
                  <c:v>2.6117647058823525</c:v>
                </c:pt>
                <c:pt idx="38809">
                  <c:v>2.6117647058823525</c:v>
                </c:pt>
                <c:pt idx="38810">
                  <c:v>2.6117647058823525</c:v>
                </c:pt>
                <c:pt idx="38811">
                  <c:v>2.6117647058823525</c:v>
                </c:pt>
                <c:pt idx="38812">
                  <c:v>2.6117647058823525</c:v>
                </c:pt>
                <c:pt idx="38813">
                  <c:v>2.6117647058823525</c:v>
                </c:pt>
                <c:pt idx="38814">
                  <c:v>2.6117647058823525</c:v>
                </c:pt>
                <c:pt idx="38815">
                  <c:v>2.6117647058823525</c:v>
                </c:pt>
                <c:pt idx="38816">
                  <c:v>2.6117647058823525</c:v>
                </c:pt>
                <c:pt idx="38817">
                  <c:v>2.6117647058823525</c:v>
                </c:pt>
                <c:pt idx="38818">
                  <c:v>2.4643137254901957</c:v>
                </c:pt>
                <c:pt idx="38819">
                  <c:v>2.4643137254901957</c:v>
                </c:pt>
                <c:pt idx="38820">
                  <c:v>2.4643137254901957</c:v>
                </c:pt>
                <c:pt idx="38821">
                  <c:v>2.4643137254901957</c:v>
                </c:pt>
                <c:pt idx="38822">
                  <c:v>2.4643137254901957</c:v>
                </c:pt>
                <c:pt idx="38823">
                  <c:v>2.4643137254901957</c:v>
                </c:pt>
                <c:pt idx="38824">
                  <c:v>2.4643137254901957</c:v>
                </c:pt>
                <c:pt idx="38825">
                  <c:v>2.4643137254901957</c:v>
                </c:pt>
                <c:pt idx="38826">
                  <c:v>2.4643137254901957</c:v>
                </c:pt>
                <c:pt idx="38827">
                  <c:v>2.4643137254901957</c:v>
                </c:pt>
                <c:pt idx="38828">
                  <c:v>2.4643137254901957</c:v>
                </c:pt>
                <c:pt idx="38829">
                  <c:v>2.4643137254901957</c:v>
                </c:pt>
                <c:pt idx="38830">
                  <c:v>2.4643137254901957</c:v>
                </c:pt>
                <c:pt idx="38831">
                  <c:v>2.4643137254901957</c:v>
                </c:pt>
                <c:pt idx="38832">
                  <c:v>2.4643137254901957</c:v>
                </c:pt>
                <c:pt idx="38833">
                  <c:v>2.4643137254901957</c:v>
                </c:pt>
                <c:pt idx="38834">
                  <c:v>2.4643137254901957</c:v>
                </c:pt>
                <c:pt idx="38835">
                  <c:v>2.4643137254901957</c:v>
                </c:pt>
                <c:pt idx="38836">
                  <c:v>2.4643137254901957</c:v>
                </c:pt>
                <c:pt idx="38837">
                  <c:v>2.4643137254901957</c:v>
                </c:pt>
                <c:pt idx="38838">
                  <c:v>2.4643137254901957</c:v>
                </c:pt>
                <c:pt idx="38839">
                  <c:v>2.4643137254901957</c:v>
                </c:pt>
                <c:pt idx="38840">
                  <c:v>2.4643137254901957</c:v>
                </c:pt>
                <c:pt idx="38841">
                  <c:v>2.4643137254901957</c:v>
                </c:pt>
                <c:pt idx="38842">
                  <c:v>2.4643137254901957</c:v>
                </c:pt>
                <c:pt idx="38843">
                  <c:v>2.4643137254901957</c:v>
                </c:pt>
                <c:pt idx="38844">
                  <c:v>2.4643137254901957</c:v>
                </c:pt>
                <c:pt idx="38845">
                  <c:v>2.4643137254901957</c:v>
                </c:pt>
                <c:pt idx="38846">
                  <c:v>2.4643137254901957</c:v>
                </c:pt>
                <c:pt idx="38847">
                  <c:v>2.4643137254901957</c:v>
                </c:pt>
                <c:pt idx="38848">
                  <c:v>2.4643137254901957</c:v>
                </c:pt>
                <c:pt idx="38849">
                  <c:v>2.4643137254901957</c:v>
                </c:pt>
                <c:pt idx="38850">
                  <c:v>2.4643137254901957</c:v>
                </c:pt>
                <c:pt idx="38851">
                  <c:v>2.4643137254901957</c:v>
                </c:pt>
                <c:pt idx="38852">
                  <c:v>2.4643137254901957</c:v>
                </c:pt>
                <c:pt idx="38853">
                  <c:v>2.4643137254901957</c:v>
                </c:pt>
                <c:pt idx="38854">
                  <c:v>2.4643137254901957</c:v>
                </c:pt>
                <c:pt idx="38855">
                  <c:v>2.4643137254901957</c:v>
                </c:pt>
                <c:pt idx="38856">
                  <c:v>2.4643137254901957</c:v>
                </c:pt>
                <c:pt idx="38857">
                  <c:v>2.4643137254901957</c:v>
                </c:pt>
                <c:pt idx="38858">
                  <c:v>2.4643137254901957</c:v>
                </c:pt>
                <c:pt idx="38859">
                  <c:v>2.4643137254901957</c:v>
                </c:pt>
                <c:pt idx="38860">
                  <c:v>2.4643137254901957</c:v>
                </c:pt>
                <c:pt idx="38861">
                  <c:v>2.4643137254901957</c:v>
                </c:pt>
                <c:pt idx="38862">
                  <c:v>2.4643137254901957</c:v>
                </c:pt>
                <c:pt idx="38863">
                  <c:v>2.6117647058823525</c:v>
                </c:pt>
                <c:pt idx="38864">
                  <c:v>2.6117647058823525</c:v>
                </c:pt>
                <c:pt idx="38865">
                  <c:v>2.6117647058823525</c:v>
                </c:pt>
                <c:pt idx="38866">
                  <c:v>2.6117647058823525</c:v>
                </c:pt>
                <c:pt idx="38867">
                  <c:v>2.6117647058823525</c:v>
                </c:pt>
                <c:pt idx="38868">
                  <c:v>2.6117647058823525</c:v>
                </c:pt>
                <c:pt idx="38869">
                  <c:v>2.6117647058823525</c:v>
                </c:pt>
                <c:pt idx="38870">
                  <c:v>2.6117647058823525</c:v>
                </c:pt>
                <c:pt idx="38871">
                  <c:v>2.6117647058823525</c:v>
                </c:pt>
                <c:pt idx="38872">
                  <c:v>2.6117647058823525</c:v>
                </c:pt>
                <c:pt idx="38873">
                  <c:v>2.6117647058823525</c:v>
                </c:pt>
                <c:pt idx="38874">
                  <c:v>2.6117647058823525</c:v>
                </c:pt>
                <c:pt idx="38875">
                  <c:v>2.6117647058823525</c:v>
                </c:pt>
                <c:pt idx="38876">
                  <c:v>2.6117647058823525</c:v>
                </c:pt>
                <c:pt idx="38877">
                  <c:v>2.6117647058823525</c:v>
                </c:pt>
                <c:pt idx="38878">
                  <c:v>2.6117647058823525</c:v>
                </c:pt>
                <c:pt idx="38879">
                  <c:v>2.6117647058823525</c:v>
                </c:pt>
                <c:pt idx="38880">
                  <c:v>2.6117647058823525</c:v>
                </c:pt>
                <c:pt idx="38881">
                  <c:v>2.6117647058823525</c:v>
                </c:pt>
                <c:pt idx="38882">
                  <c:v>2.6117647058823525</c:v>
                </c:pt>
                <c:pt idx="38883">
                  <c:v>2.6117647058823525</c:v>
                </c:pt>
                <c:pt idx="38884">
                  <c:v>2.6117647058823525</c:v>
                </c:pt>
                <c:pt idx="38885">
                  <c:v>2.6117647058823525</c:v>
                </c:pt>
                <c:pt idx="38886">
                  <c:v>2.6117647058823525</c:v>
                </c:pt>
                <c:pt idx="38887">
                  <c:v>2.6117647058823525</c:v>
                </c:pt>
                <c:pt idx="38888">
                  <c:v>2.6117647058823525</c:v>
                </c:pt>
                <c:pt idx="38889">
                  <c:v>2.6117647058823525</c:v>
                </c:pt>
                <c:pt idx="38890">
                  <c:v>2.6117647058823525</c:v>
                </c:pt>
                <c:pt idx="38891">
                  <c:v>2.6117647058823525</c:v>
                </c:pt>
                <c:pt idx="38892">
                  <c:v>2.6117647058823525</c:v>
                </c:pt>
                <c:pt idx="38893">
                  <c:v>2.6117647058823525</c:v>
                </c:pt>
                <c:pt idx="38894">
                  <c:v>2.6117647058823525</c:v>
                </c:pt>
                <c:pt idx="38895">
                  <c:v>2.6117647058823525</c:v>
                </c:pt>
                <c:pt idx="38896">
                  <c:v>2.6117647058823525</c:v>
                </c:pt>
                <c:pt idx="38897">
                  <c:v>2.6117647058823525</c:v>
                </c:pt>
                <c:pt idx="38898">
                  <c:v>2.6117647058823525</c:v>
                </c:pt>
                <c:pt idx="38899">
                  <c:v>2.6117647058823525</c:v>
                </c:pt>
                <c:pt idx="38900">
                  <c:v>2.6117647058823525</c:v>
                </c:pt>
                <c:pt idx="38901">
                  <c:v>2.6117647058823525</c:v>
                </c:pt>
                <c:pt idx="38902">
                  <c:v>2.6117647058823525</c:v>
                </c:pt>
                <c:pt idx="38903">
                  <c:v>2.6117647058823525</c:v>
                </c:pt>
                <c:pt idx="38904">
                  <c:v>2.6117647058823525</c:v>
                </c:pt>
                <c:pt idx="38905">
                  <c:v>2.6117647058823525</c:v>
                </c:pt>
                <c:pt idx="38906">
                  <c:v>2.6117647058823525</c:v>
                </c:pt>
                <c:pt idx="38907">
                  <c:v>2.6117647058823525</c:v>
                </c:pt>
                <c:pt idx="38908">
                  <c:v>2.6117647058823525</c:v>
                </c:pt>
                <c:pt idx="38909">
                  <c:v>2.6117647058823525</c:v>
                </c:pt>
                <c:pt idx="38910">
                  <c:v>2.6117647058823525</c:v>
                </c:pt>
                <c:pt idx="38911">
                  <c:v>2.6117647058823525</c:v>
                </c:pt>
                <c:pt idx="38912">
                  <c:v>2.6117647058823525</c:v>
                </c:pt>
                <c:pt idx="38913">
                  <c:v>2.6117647058823525</c:v>
                </c:pt>
                <c:pt idx="38914">
                  <c:v>2.4643137254901957</c:v>
                </c:pt>
                <c:pt idx="38915">
                  <c:v>2.4643137254901957</c:v>
                </c:pt>
                <c:pt idx="38916">
                  <c:v>2.4643137254901957</c:v>
                </c:pt>
                <c:pt idx="38917">
                  <c:v>2.4643137254901957</c:v>
                </c:pt>
                <c:pt idx="38918">
                  <c:v>2.4643137254901957</c:v>
                </c:pt>
                <c:pt idx="38919">
                  <c:v>2.4643137254901957</c:v>
                </c:pt>
                <c:pt idx="38920">
                  <c:v>2.4643137254901957</c:v>
                </c:pt>
                <c:pt idx="38921">
                  <c:v>2.4643137254901957</c:v>
                </c:pt>
                <c:pt idx="38922">
                  <c:v>2.4643137254901957</c:v>
                </c:pt>
                <c:pt idx="38923">
                  <c:v>2.4643137254901957</c:v>
                </c:pt>
                <c:pt idx="38924">
                  <c:v>2.4643137254901957</c:v>
                </c:pt>
                <c:pt idx="38925">
                  <c:v>2.4643137254901957</c:v>
                </c:pt>
                <c:pt idx="38926">
                  <c:v>2.4643137254901957</c:v>
                </c:pt>
                <c:pt idx="38927">
                  <c:v>2.4643137254901957</c:v>
                </c:pt>
                <c:pt idx="38928">
                  <c:v>2.4643137254901957</c:v>
                </c:pt>
                <c:pt idx="38929">
                  <c:v>2.4643137254901957</c:v>
                </c:pt>
                <c:pt idx="38930">
                  <c:v>2.4643137254901957</c:v>
                </c:pt>
                <c:pt idx="38931">
                  <c:v>2.4643137254901957</c:v>
                </c:pt>
                <c:pt idx="38932">
                  <c:v>2.4643137254901957</c:v>
                </c:pt>
                <c:pt idx="38933">
                  <c:v>2.4643137254901957</c:v>
                </c:pt>
                <c:pt idx="38934">
                  <c:v>2.4643137254901957</c:v>
                </c:pt>
                <c:pt idx="38935">
                  <c:v>2.4643137254901957</c:v>
                </c:pt>
                <c:pt idx="38936">
                  <c:v>2.4643137254901957</c:v>
                </c:pt>
                <c:pt idx="38937">
                  <c:v>2.4643137254901957</c:v>
                </c:pt>
                <c:pt idx="38938">
                  <c:v>2.4643137254901957</c:v>
                </c:pt>
                <c:pt idx="38939">
                  <c:v>2.4643137254901957</c:v>
                </c:pt>
                <c:pt idx="38940">
                  <c:v>2.4643137254901957</c:v>
                </c:pt>
                <c:pt idx="38941">
                  <c:v>2.4643137254901957</c:v>
                </c:pt>
                <c:pt idx="38942">
                  <c:v>2.4643137254901957</c:v>
                </c:pt>
                <c:pt idx="38943">
                  <c:v>2.4643137254901957</c:v>
                </c:pt>
                <c:pt idx="38944">
                  <c:v>2.4643137254901957</c:v>
                </c:pt>
                <c:pt idx="38945">
                  <c:v>2.4643137254901957</c:v>
                </c:pt>
                <c:pt idx="38946">
                  <c:v>2.4643137254901957</c:v>
                </c:pt>
                <c:pt idx="38947">
                  <c:v>2.4643137254901957</c:v>
                </c:pt>
                <c:pt idx="38948">
                  <c:v>2.4643137254901957</c:v>
                </c:pt>
                <c:pt idx="38949">
                  <c:v>2.4643137254901957</c:v>
                </c:pt>
                <c:pt idx="38950">
                  <c:v>2.4643137254901957</c:v>
                </c:pt>
                <c:pt idx="38951">
                  <c:v>2.4643137254901957</c:v>
                </c:pt>
                <c:pt idx="38952">
                  <c:v>2.4643137254901957</c:v>
                </c:pt>
                <c:pt idx="38953">
                  <c:v>2.4643137254901957</c:v>
                </c:pt>
                <c:pt idx="38954">
                  <c:v>2.4643137254901957</c:v>
                </c:pt>
                <c:pt idx="38955">
                  <c:v>2.4643137254901957</c:v>
                </c:pt>
                <c:pt idx="38956">
                  <c:v>2.4643137254901957</c:v>
                </c:pt>
                <c:pt idx="38957">
                  <c:v>2.4643137254901957</c:v>
                </c:pt>
                <c:pt idx="38958">
                  <c:v>2.4643137254901957</c:v>
                </c:pt>
                <c:pt idx="38959">
                  <c:v>2.6117647058823525</c:v>
                </c:pt>
                <c:pt idx="38960">
                  <c:v>2.6117647058823525</c:v>
                </c:pt>
                <c:pt idx="38961">
                  <c:v>2.6117647058823525</c:v>
                </c:pt>
                <c:pt idx="38962">
                  <c:v>2.6117647058823525</c:v>
                </c:pt>
                <c:pt idx="38963">
                  <c:v>2.6117647058823525</c:v>
                </c:pt>
                <c:pt idx="38964">
                  <c:v>2.6117647058823525</c:v>
                </c:pt>
                <c:pt idx="38965">
                  <c:v>2.6117647058823525</c:v>
                </c:pt>
                <c:pt idx="38966">
                  <c:v>2.6117647058823525</c:v>
                </c:pt>
                <c:pt idx="38967">
                  <c:v>2.6117647058823525</c:v>
                </c:pt>
                <c:pt idx="38968">
                  <c:v>2.6117647058823525</c:v>
                </c:pt>
                <c:pt idx="38969">
                  <c:v>2.6117647058823525</c:v>
                </c:pt>
                <c:pt idx="38970">
                  <c:v>2.6117647058823525</c:v>
                </c:pt>
                <c:pt idx="38971">
                  <c:v>2.6117647058823525</c:v>
                </c:pt>
                <c:pt idx="38972">
                  <c:v>2.6117647058823525</c:v>
                </c:pt>
                <c:pt idx="38973">
                  <c:v>2.6117647058823525</c:v>
                </c:pt>
                <c:pt idx="38974">
                  <c:v>2.6117647058823525</c:v>
                </c:pt>
                <c:pt idx="38975">
                  <c:v>2.6117647058823525</c:v>
                </c:pt>
                <c:pt idx="38976">
                  <c:v>2.6117647058823525</c:v>
                </c:pt>
                <c:pt idx="38977">
                  <c:v>2.6117647058823525</c:v>
                </c:pt>
                <c:pt idx="38978">
                  <c:v>2.6117647058823525</c:v>
                </c:pt>
                <c:pt idx="38979">
                  <c:v>2.6117647058823525</c:v>
                </c:pt>
                <c:pt idx="38980">
                  <c:v>2.6117647058823525</c:v>
                </c:pt>
                <c:pt idx="38981">
                  <c:v>2.6117647058823525</c:v>
                </c:pt>
                <c:pt idx="38982">
                  <c:v>2.6117647058823525</c:v>
                </c:pt>
                <c:pt idx="38983">
                  <c:v>2.6117647058823525</c:v>
                </c:pt>
                <c:pt idx="38984">
                  <c:v>2.6117647058823525</c:v>
                </c:pt>
                <c:pt idx="38985">
                  <c:v>2.6117647058823525</c:v>
                </c:pt>
                <c:pt idx="38986">
                  <c:v>2.6117647058823525</c:v>
                </c:pt>
                <c:pt idx="38987">
                  <c:v>2.6117647058823525</c:v>
                </c:pt>
                <c:pt idx="38988">
                  <c:v>2.6117647058823525</c:v>
                </c:pt>
                <c:pt idx="38989">
                  <c:v>2.6117647058823525</c:v>
                </c:pt>
                <c:pt idx="38990">
                  <c:v>2.6117647058823525</c:v>
                </c:pt>
                <c:pt idx="38991">
                  <c:v>2.6117647058823525</c:v>
                </c:pt>
                <c:pt idx="38992">
                  <c:v>2.6117647058823525</c:v>
                </c:pt>
                <c:pt idx="38993">
                  <c:v>2.6117647058823525</c:v>
                </c:pt>
                <c:pt idx="38994">
                  <c:v>2.6117647058823525</c:v>
                </c:pt>
                <c:pt idx="38995">
                  <c:v>2.6117647058823525</c:v>
                </c:pt>
                <c:pt idx="38996">
                  <c:v>2.6117647058823525</c:v>
                </c:pt>
                <c:pt idx="38997">
                  <c:v>2.6117647058823525</c:v>
                </c:pt>
                <c:pt idx="38998">
                  <c:v>2.6117647058823525</c:v>
                </c:pt>
                <c:pt idx="38999">
                  <c:v>2.6117647058823525</c:v>
                </c:pt>
                <c:pt idx="39000">
                  <c:v>2.6117647058823525</c:v>
                </c:pt>
                <c:pt idx="39001">
                  <c:v>2.6117647058823525</c:v>
                </c:pt>
                <c:pt idx="39002">
                  <c:v>2.6117647058823525</c:v>
                </c:pt>
                <c:pt idx="39003">
                  <c:v>2.6117647058823525</c:v>
                </c:pt>
                <c:pt idx="39004">
                  <c:v>2.6117647058823525</c:v>
                </c:pt>
                <c:pt idx="39005">
                  <c:v>2.6117647058823525</c:v>
                </c:pt>
                <c:pt idx="39006">
                  <c:v>2.6117647058823525</c:v>
                </c:pt>
                <c:pt idx="39007">
                  <c:v>2.6117647058823525</c:v>
                </c:pt>
                <c:pt idx="39008">
                  <c:v>2.6117647058823525</c:v>
                </c:pt>
                <c:pt idx="39009">
                  <c:v>2.6117647058823525</c:v>
                </c:pt>
                <c:pt idx="39010">
                  <c:v>2.4643137254901957</c:v>
                </c:pt>
                <c:pt idx="39011">
                  <c:v>2.4643137254901957</c:v>
                </c:pt>
                <c:pt idx="39012">
                  <c:v>2.4643137254901957</c:v>
                </c:pt>
                <c:pt idx="39013">
                  <c:v>2.4643137254901957</c:v>
                </c:pt>
                <c:pt idx="39014">
                  <c:v>2.4643137254901957</c:v>
                </c:pt>
                <c:pt idx="39015">
                  <c:v>2.4643137254901957</c:v>
                </c:pt>
                <c:pt idx="39016">
                  <c:v>2.4643137254901957</c:v>
                </c:pt>
                <c:pt idx="39017">
                  <c:v>2.4643137254901957</c:v>
                </c:pt>
                <c:pt idx="39018">
                  <c:v>2.4643137254901957</c:v>
                </c:pt>
                <c:pt idx="39019">
                  <c:v>2.4643137254901957</c:v>
                </c:pt>
                <c:pt idx="39020">
                  <c:v>2.4643137254901957</c:v>
                </c:pt>
                <c:pt idx="39021">
                  <c:v>2.4643137254901957</c:v>
                </c:pt>
                <c:pt idx="39022">
                  <c:v>2.4643137254901957</c:v>
                </c:pt>
                <c:pt idx="39023">
                  <c:v>2.4643137254901957</c:v>
                </c:pt>
                <c:pt idx="39024">
                  <c:v>2.4643137254901957</c:v>
                </c:pt>
                <c:pt idx="39025">
                  <c:v>2.4643137254901957</c:v>
                </c:pt>
                <c:pt idx="39026">
                  <c:v>2.4643137254901957</c:v>
                </c:pt>
                <c:pt idx="39027">
                  <c:v>2.4643137254901957</c:v>
                </c:pt>
                <c:pt idx="39028">
                  <c:v>2.4643137254901957</c:v>
                </c:pt>
                <c:pt idx="39029">
                  <c:v>2.4643137254901957</c:v>
                </c:pt>
                <c:pt idx="39030">
                  <c:v>2.4643137254901957</c:v>
                </c:pt>
                <c:pt idx="39031">
                  <c:v>2.4643137254901957</c:v>
                </c:pt>
                <c:pt idx="39032">
                  <c:v>2.4643137254901957</c:v>
                </c:pt>
                <c:pt idx="39033">
                  <c:v>2.4643137254901957</c:v>
                </c:pt>
                <c:pt idx="39034">
                  <c:v>2.4643137254901957</c:v>
                </c:pt>
                <c:pt idx="39035">
                  <c:v>2.4643137254901957</c:v>
                </c:pt>
                <c:pt idx="39036">
                  <c:v>2.4643137254901957</c:v>
                </c:pt>
                <c:pt idx="39037">
                  <c:v>2.4643137254901957</c:v>
                </c:pt>
                <c:pt idx="39038">
                  <c:v>2.4643137254901957</c:v>
                </c:pt>
                <c:pt idx="39039">
                  <c:v>2.4643137254901957</c:v>
                </c:pt>
                <c:pt idx="39040">
                  <c:v>2.4643137254901957</c:v>
                </c:pt>
                <c:pt idx="39041">
                  <c:v>2.4643137254901957</c:v>
                </c:pt>
                <c:pt idx="39042">
                  <c:v>2.4643137254901957</c:v>
                </c:pt>
                <c:pt idx="39043">
                  <c:v>2.4643137254901957</c:v>
                </c:pt>
                <c:pt idx="39044">
                  <c:v>2.4643137254901957</c:v>
                </c:pt>
                <c:pt idx="39045">
                  <c:v>2.4643137254901957</c:v>
                </c:pt>
                <c:pt idx="39046">
                  <c:v>2.4643137254901957</c:v>
                </c:pt>
                <c:pt idx="39047">
                  <c:v>2.4643137254901957</c:v>
                </c:pt>
                <c:pt idx="39048">
                  <c:v>2.4643137254901957</c:v>
                </c:pt>
                <c:pt idx="39049">
                  <c:v>2.4643137254901957</c:v>
                </c:pt>
                <c:pt idx="39050">
                  <c:v>2.4643137254901957</c:v>
                </c:pt>
                <c:pt idx="39051">
                  <c:v>2.4643137254901957</c:v>
                </c:pt>
                <c:pt idx="39052">
                  <c:v>2.4643137254901957</c:v>
                </c:pt>
                <c:pt idx="39053">
                  <c:v>2.4643137254901957</c:v>
                </c:pt>
                <c:pt idx="39054">
                  <c:v>2.6117647058823525</c:v>
                </c:pt>
                <c:pt idx="39055">
                  <c:v>2.6117647058823525</c:v>
                </c:pt>
                <c:pt idx="39056">
                  <c:v>2.6117647058823525</c:v>
                </c:pt>
                <c:pt idx="39057">
                  <c:v>2.6117647058823525</c:v>
                </c:pt>
                <c:pt idx="39058">
                  <c:v>2.6117647058823525</c:v>
                </c:pt>
                <c:pt idx="39059">
                  <c:v>2.6117647058823525</c:v>
                </c:pt>
                <c:pt idx="39060">
                  <c:v>2.6117647058823525</c:v>
                </c:pt>
                <c:pt idx="39061">
                  <c:v>2.6117647058823525</c:v>
                </c:pt>
                <c:pt idx="39062">
                  <c:v>2.6117647058823525</c:v>
                </c:pt>
                <c:pt idx="39063">
                  <c:v>2.6117647058823525</c:v>
                </c:pt>
                <c:pt idx="39064">
                  <c:v>2.6117647058823525</c:v>
                </c:pt>
                <c:pt idx="39065">
                  <c:v>2.6117647058823525</c:v>
                </c:pt>
                <c:pt idx="39066">
                  <c:v>2.6117647058823525</c:v>
                </c:pt>
                <c:pt idx="39067">
                  <c:v>2.6117647058823525</c:v>
                </c:pt>
                <c:pt idx="39068">
                  <c:v>2.6117647058823525</c:v>
                </c:pt>
                <c:pt idx="39069">
                  <c:v>2.6117647058823525</c:v>
                </c:pt>
                <c:pt idx="39070">
                  <c:v>2.6117647058823525</c:v>
                </c:pt>
                <c:pt idx="39071">
                  <c:v>2.6117647058823525</c:v>
                </c:pt>
                <c:pt idx="39072">
                  <c:v>2.6117647058823525</c:v>
                </c:pt>
                <c:pt idx="39073">
                  <c:v>2.6117647058823525</c:v>
                </c:pt>
                <c:pt idx="39074">
                  <c:v>2.6117647058823525</c:v>
                </c:pt>
                <c:pt idx="39075">
                  <c:v>2.6117647058823525</c:v>
                </c:pt>
                <c:pt idx="39076">
                  <c:v>2.6117647058823525</c:v>
                </c:pt>
                <c:pt idx="39077">
                  <c:v>2.6117647058823525</c:v>
                </c:pt>
                <c:pt idx="39078">
                  <c:v>2.6117647058823525</c:v>
                </c:pt>
                <c:pt idx="39079">
                  <c:v>2.6117647058823525</c:v>
                </c:pt>
                <c:pt idx="39080">
                  <c:v>2.6117647058823525</c:v>
                </c:pt>
                <c:pt idx="39081">
                  <c:v>2.6117647058823525</c:v>
                </c:pt>
                <c:pt idx="39082">
                  <c:v>2.6117647058823525</c:v>
                </c:pt>
                <c:pt idx="39083">
                  <c:v>2.6117647058823525</c:v>
                </c:pt>
                <c:pt idx="39084">
                  <c:v>2.6117647058823525</c:v>
                </c:pt>
                <c:pt idx="39085">
                  <c:v>2.6117647058823525</c:v>
                </c:pt>
                <c:pt idx="39086">
                  <c:v>2.6117647058823525</c:v>
                </c:pt>
                <c:pt idx="39087">
                  <c:v>2.6117647058823525</c:v>
                </c:pt>
                <c:pt idx="39088">
                  <c:v>2.6117647058823525</c:v>
                </c:pt>
                <c:pt idx="39089">
                  <c:v>2.6117647058823525</c:v>
                </c:pt>
                <c:pt idx="39090">
                  <c:v>2.6117647058823525</c:v>
                </c:pt>
                <c:pt idx="39091">
                  <c:v>2.6117647058823525</c:v>
                </c:pt>
                <c:pt idx="39092">
                  <c:v>2.6117647058823525</c:v>
                </c:pt>
                <c:pt idx="39093">
                  <c:v>2.6117647058823525</c:v>
                </c:pt>
                <c:pt idx="39094">
                  <c:v>2.6117647058823525</c:v>
                </c:pt>
                <c:pt idx="39095">
                  <c:v>2.6117647058823525</c:v>
                </c:pt>
                <c:pt idx="39096">
                  <c:v>2.6117647058823525</c:v>
                </c:pt>
                <c:pt idx="39097">
                  <c:v>2.6117647058823525</c:v>
                </c:pt>
                <c:pt idx="39098">
                  <c:v>2.6117647058823525</c:v>
                </c:pt>
                <c:pt idx="39099">
                  <c:v>2.6117647058823525</c:v>
                </c:pt>
                <c:pt idx="39100">
                  <c:v>2.6117647058823525</c:v>
                </c:pt>
                <c:pt idx="39101">
                  <c:v>2.6117647058823525</c:v>
                </c:pt>
                <c:pt idx="39102">
                  <c:v>2.6117647058823525</c:v>
                </c:pt>
                <c:pt idx="39103">
                  <c:v>2.6117647058823525</c:v>
                </c:pt>
                <c:pt idx="39104">
                  <c:v>2.6117647058823525</c:v>
                </c:pt>
                <c:pt idx="39105">
                  <c:v>2.4643137254901957</c:v>
                </c:pt>
                <c:pt idx="39106">
                  <c:v>2.4643137254901957</c:v>
                </c:pt>
                <c:pt idx="39107">
                  <c:v>2.4643137254901957</c:v>
                </c:pt>
                <c:pt idx="39108">
                  <c:v>2.4643137254901957</c:v>
                </c:pt>
                <c:pt idx="39109">
                  <c:v>2.4643137254901957</c:v>
                </c:pt>
                <c:pt idx="39110">
                  <c:v>2.4643137254901957</c:v>
                </c:pt>
                <c:pt idx="39111">
                  <c:v>2.4643137254901957</c:v>
                </c:pt>
                <c:pt idx="39112">
                  <c:v>2.4643137254901957</c:v>
                </c:pt>
                <c:pt idx="39113">
                  <c:v>2.4643137254901957</c:v>
                </c:pt>
                <c:pt idx="39114">
                  <c:v>2.4643137254901957</c:v>
                </c:pt>
                <c:pt idx="39115">
                  <c:v>2.4643137254901957</c:v>
                </c:pt>
                <c:pt idx="39116">
                  <c:v>2.4643137254901957</c:v>
                </c:pt>
                <c:pt idx="39117">
                  <c:v>2.4643137254901957</c:v>
                </c:pt>
                <c:pt idx="39118">
                  <c:v>2.4643137254901957</c:v>
                </c:pt>
                <c:pt idx="39119">
                  <c:v>2.4643137254901957</c:v>
                </c:pt>
                <c:pt idx="39120">
                  <c:v>2.4643137254901957</c:v>
                </c:pt>
                <c:pt idx="39121">
                  <c:v>2.4643137254901957</c:v>
                </c:pt>
                <c:pt idx="39122">
                  <c:v>2.4643137254901957</c:v>
                </c:pt>
                <c:pt idx="39123">
                  <c:v>2.4643137254901957</c:v>
                </c:pt>
                <c:pt idx="39124">
                  <c:v>2.4643137254901957</c:v>
                </c:pt>
                <c:pt idx="39125">
                  <c:v>2.4643137254901957</c:v>
                </c:pt>
                <c:pt idx="39126">
                  <c:v>2.4643137254901957</c:v>
                </c:pt>
                <c:pt idx="39127">
                  <c:v>2.4643137254901957</c:v>
                </c:pt>
                <c:pt idx="39128">
                  <c:v>2.4643137254901957</c:v>
                </c:pt>
                <c:pt idx="39129">
                  <c:v>2.4643137254901957</c:v>
                </c:pt>
                <c:pt idx="39130">
                  <c:v>2.4643137254901957</c:v>
                </c:pt>
                <c:pt idx="39131">
                  <c:v>2.4643137254901957</c:v>
                </c:pt>
                <c:pt idx="39132">
                  <c:v>2.4643137254901957</c:v>
                </c:pt>
                <c:pt idx="39133">
                  <c:v>2.4643137254901957</c:v>
                </c:pt>
                <c:pt idx="39134">
                  <c:v>2.4643137254901957</c:v>
                </c:pt>
                <c:pt idx="39135">
                  <c:v>2.4643137254901957</c:v>
                </c:pt>
                <c:pt idx="39136">
                  <c:v>2.4643137254901957</c:v>
                </c:pt>
                <c:pt idx="39137">
                  <c:v>2.4643137254901957</c:v>
                </c:pt>
                <c:pt idx="39138">
                  <c:v>2.4643137254901957</c:v>
                </c:pt>
                <c:pt idx="39139">
                  <c:v>2.4643137254901957</c:v>
                </c:pt>
                <c:pt idx="39140">
                  <c:v>2.4643137254901957</c:v>
                </c:pt>
                <c:pt idx="39141">
                  <c:v>2.4643137254901957</c:v>
                </c:pt>
                <c:pt idx="39142">
                  <c:v>2.4643137254901957</c:v>
                </c:pt>
                <c:pt idx="39143">
                  <c:v>2.4643137254901957</c:v>
                </c:pt>
                <c:pt idx="39144">
                  <c:v>2.4643137254901957</c:v>
                </c:pt>
                <c:pt idx="39145">
                  <c:v>2.4643137254901957</c:v>
                </c:pt>
                <c:pt idx="39146">
                  <c:v>2.4643137254901957</c:v>
                </c:pt>
                <c:pt idx="39147">
                  <c:v>2.4643137254901957</c:v>
                </c:pt>
                <c:pt idx="39148">
                  <c:v>2.4643137254901957</c:v>
                </c:pt>
                <c:pt idx="39149">
                  <c:v>2.4643137254901957</c:v>
                </c:pt>
                <c:pt idx="39150">
                  <c:v>2.4643137254901957</c:v>
                </c:pt>
                <c:pt idx="39151">
                  <c:v>2.6117647058823525</c:v>
                </c:pt>
                <c:pt idx="39152">
                  <c:v>2.6117647058823525</c:v>
                </c:pt>
                <c:pt idx="39153">
                  <c:v>2.6117647058823525</c:v>
                </c:pt>
                <c:pt idx="39154">
                  <c:v>2.6117647058823525</c:v>
                </c:pt>
                <c:pt idx="39155">
                  <c:v>2.6117647058823525</c:v>
                </c:pt>
                <c:pt idx="39156">
                  <c:v>2.6117647058823525</c:v>
                </c:pt>
                <c:pt idx="39157">
                  <c:v>2.6117647058823525</c:v>
                </c:pt>
                <c:pt idx="39158">
                  <c:v>2.6117647058823525</c:v>
                </c:pt>
                <c:pt idx="39159">
                  <c:v>2.6117647058823525</c:v>
                </c:pt>
                <c:pt idx="39160">
                  <c:v>2.6117647058823525</c:v>
                </c:pt>
                <c:pt idx="39161">
                  <c:v>2.6117647058823525</c:v>
                </c:pt>
                <c:pt idx="39162">
                  <c:v>2.6117647058823525</c:v>
                </c:pt>
                <c:pt idx="39163">
                  <c:v>2.6117647058823525</c:v>
                </c:pt>
                <c:pt idx="39164">
                  <c:v>2.6117647058823525</c:v>
                </c:pt>
                <c:pt idx="39165">
                  <c:v>2.6117647058823525</c:v>
                </c:pt>
                <c:pt idx="39166">
                  <c:v>2.6117647058823525</c:v>
                </c:pt>
                <c:pt idx="39167">
                  <c:v>2.6117647058823525</c:v>
                </c:pt>
                <c:pt idx="39168">
                  <c:v>2.6117647058823525</c:v>
                </c:pt>
                <c:pt idx="39169">
                  <c:v>2.6117647058823525</c:v>
                </c:pt>
                <c:pt idx="39170">
                  <c:v>2.6117647058823525</c:v>
                </c:pt>
                <c:pt idx="39171">
                  <c:v>2.6117647058823525</c:v>
                </c:pt>
                <c:pt idx="39172">
                  <c:v>2.6117647058823525</c:v>
                </c:pt>
                <c:pt idx="39173">
                  <c:v>2.6117647058823525</c:v>
                </c:pt>
                <c:pt idx="39174">
                  <c:v>2.6117647058823525</c:v>
                </c:pt>
                <c:pt idx="39175">
                  <c:v>2.6117647058823525</c:v>
                </c:pt>
                <c:pt idx="39176">
                  <c:v>2.6117647058823525</c:v>
                </c:pt>
                <c:pt idx="39177">
                  <c:v>2.6117647058823525</c:v>
                </c:pt>
                <c:pt idx="39178">
                  <c:v>2.6117647058823525</c:v>
                </c:pt>
                <c:pt idx="39179">
                  <c:v>2.6117647058823525</c:v>
                </c:pt>
                <c:pt idx="39180">
                  <c:v>2.6117647058823525</c:v>
                </c:pt>
                <c:pt idx="39181">
                  <c:v>2.6117647058823525</c:v>
                </c:pt>
                <c:pt idx="39182">
                  <c:v>2.6117647058823525</c:v>
                </c:pt>
                <c:pt idx="39183">
                  <c:v>2.6117647058823525</c:v>
                </c:pt>
                <c:pt idx="39184">
                  <c:v>2.6117647058823525</c:v>
                </c:pt>
                <c:pt idx="39185">
                  <c:v>2.6117647058823525</c:v>
                </c:pt>
                <c:pt idx="39186">
                  <c:v>2.6117647058823525</c:v>
                </c:pt>
                <c:pt idx="39187">
                  <c:v>2.6117647058823525</c:v>
                </c:pt>
                <c:pt idx="39188">
                  <c:v>2.6117647058823525</c:v>
                </c:pt>
                <c:pt idx="39189">
                  <c:v>2.6117647058823525</c:v>
                </c:pt>
                <c:pt idx="39190">
                  <c:v>2.6117647058823525</c:v>
                </c:pt>
                <c:pt idx="39191">
                  <c:v>2.6117647058823525</c:v>
                </c:pt>
                <c:pt idx="39192">
                  <c:v>2.6117647058823525</c:v>
                </c:pt>
                <c:pt idx="39193">
                  <c:v>2.6117647058823525</c:v>
                </c:pt>
                <c:pt idx="39194">
                  <c:v>2.6117647058823525</c:v>
                </c:pt>
                <c:pt idx="39195">
                  <c:v>2.6117647058823525</c:v>
                </c:pt>
                <c:pt idx="39196">
                  <c:v>2.6117647058823525</c:v>
                </c:pt>
                <c:pt idx="39197">
                  <c:v>2.6117647058823525</c:v>
                </c:pt>
                <c:pt idx="39198">
                  <c:v>2.6117647058823525</c:v>
                </c:pt>
                <c:pt idx="39199">
                  <c:v>2.4643137254901957</c:v>
                </c:pt>
                <c:pt idx="39200">
                  <c:v>2.4643137254901957</c:v>
                </c:pt>
                <c:pt idx="39201">
                  <c:v>2.4643137254901957</c:v>
                </c:pt>
                <c:pt idx="39202">
                  <c:v>2.4643137254901957</c:v>
                </c:pt>
                <c:pt idx="39203">
                  <c:v>2.4643137254901957</c:v>
                </c:pt>
                <c:pt idx="39204">
                  <c:v>2.4643137254901957</c:v>
                </c:pt>
                <c:pt idx="39205">
                  <c:v>2.4643137254901957</c:v>
                </c:pt>
                <c:pt idx="39206">
                  <c:v>2.4643137254901957</c:v>
                </c:pt>
                <c:pt idx="39207">
                  <c:v>2.4643137254901957</c:v>
                </c:pt>
                <c:pt idx="39208">
                  <c:v>2.4643137254901957</c:v>
                </c:pt>
                <c:pt idx="39209">
                  <c:v>2.4643137254901957</c:v>
                </c:pt>
                <c:pt idx="39210">
                  <c:v>2.4643137254901957</c:v>
                </c:pt>
                <c:pt idx="39211">
                  <c:v>2.4643137254901957</c:v>
                </c:pt>
                <c:pt idx="39212">
                  <c:v>2.4643137254901957</c:v>
                </c:pt>
                <c:pt idx="39213">
                  <c:v>2.4643137254901957</c:v>
                </c:pt>
                <c:pt idx="39214">
                  <c:v>2.4643137254901957</c:v>
                </c:pt>
                <c:pt idx="39215">
                  <c:v>2.4643137254901957</c:v>
                </c:pt>
                <c:pt idx="39216">
                  <c:v>2.4643137254901957</c:v>
                </c:pt>
                <c:pt idx="39217">
                  <c:v>2.4643137254901957</c:v>
                </c:pt>
                <c:pt idx="39218">
                  <c:v>2.4643137254901957</c:v>
                </c:pt>
                <c:pt idx="39219">
                  <c:v>2.4643137254901957</c:v>
                </c:pt>
                <c:pt idx="39220">
                  <c:v>2.4643137254901957</c:v>
                </c:pt>
                <c:pt idx="39221">
                  <c:v>2.4643137254901957</c:v>
                </c:pt>
                <c:pt idx="39222">
                  <c:v>2.4643137254901957</c:v>
                </c:pt>
                <c:pt idx="39223">
                  <c:v>2.4643137254901957</c:v>
                </c:pt>
                <c:pt idx="39224">
                  <c:v>2.4643137254901957</c:v>
                </c:pt>
                <c:pt idx="39225">
                  <c:v>2.4643137254901957</c:v>
                </c:pt>
                <c:pt idx="39226">
                  <c:v>2.4643137254901957</c:v>
                </c:pt>
                <c:pt idx="39227">
                  <c:v>2.4643137254901957</c:v>
                </c:pt>
                <c:pt idx="39228">
                  <c:v>2.4643137254901957</c:v>
                </c:pt>
                <c:pt idx="39229">
                  <c:v>2.4643137254901957</c:v>
                </c:pt>
                <c:pt idx="39230">
                  <c:v>2.4643137254901957</c:v>
                </c:pt>
                <c:pt idx="39231">
                  <c:v>2.4643137254901957</c:v>
                </c:pt>
                <c:pt idx="39232">
                  <c:v>2.4643137254901957</c:v>
                </c:pt>
                <c:pt idx="39233">
                  <c:v>2.4643137254901957</c:v>
                </c:pt>
                <c:pt idx="39234">
                  <c:v>2.4643137254901957</c:v>
                </c:pt>
                <c:pt idx="39235">
                  <c:v>2.4643137254901957</c:v>
                </c:pt>
                <c:pt idx="39236">
                  <c:v>2.4643137254901957</c:v>
                </c:pt>
                <c:pt idx="39237">
                  <c:v>2.4643137254901957</c:v>
                </c:pt>
                <c:pt idx="39238">
                  <c:v>2.4643137254901957</c:v>
                </c:pt>
                <c:pt idx="39239">
                  <c:v>2.4643137254901957</c:v>
                </c:pt>
                <c:pt idx="39240">
                  <c:v>2.4643137254901957</c:v>
                </c:pt>
                <c:pt idx="39241">
                  <c:v>2.4643137254901957</c:v>
                </c:pt>
                <c:pt idx="39242">
                  <c:v>2.4643137254901957</c:v>
                </c:pt>
                <c:pt idx="39243">
                  <c:v>2.4643137254901957</c:v>
                </c:pt>
                <c:pt idx="39244">
                  <c:v>2.4643137254901957</c:v>
                </c:pt>
                <c:pt idx="39245">
                  <c:v>2.6117647058823525</c:v>
                </c:pt>
                <c:pt idx="39246">
                  <c:v>2.6117647058823525</c:v>
                </c:pt>
                <c:pt idx="39247">
                  <c:v>2.6117647058823525</c:v>
                </c:pt>
                <c:pt idx="39248">
                  <c:v>2.6117647058823525</c:v>
                </c:pt>
                <c:pt idx="39249">
                  <c:v>2.6117647058823525</c:v>
                </c:pt>
                <c:pt idx="39250">
                  <c:v>2.6117647058823525</c:v>
                </c:pt>
                <c:pt idx="39251">
                  <c:v>2.6117647058823525</c:v>
                </c:pt>
                <c:pt idx="39252">
                  <c:v>2.6117647058823525</c:v>
                </c:pt>
                <c:pt idx="39253">
                  <c:v>2.6117647058823525</c:v>
                </c:pt>
                <c:pt idx="39254">
                  <c:v>2.6117647058823525</c:v>
                </c:pt>
                <c:pt idx="39255">
                  <c:v>2.6117647058823525</c:v>
                </c:pt>
                <c:pt idx="39256">
                  <c:v>2.6117647058823525</c:v>
                </c:pt>
                <c:pt idx="39257">
                  <c:v>2.6117647058823525</c:v>
                </c:pt>
                <c:pt idx="39258">
                  <c:v>2.6117647058823525</c:v>
                </c:pt>
                <c:pt idx="39259">
                  <c:v>2.6117647058823525</c:v>
                </c:pt>
                <c:pt idx="39260">
                  <c:v>2.6117647058823525</c:v>
                </c:pt>
                <c:pt idx="39261">
                  <c:v>2.6117647058823525</c:v>
                </c:pt>
                <c:pt idx="39262">
                  <c:v>2.6117647058823525</c:v>
                </c:pt>
                <c:pt idx="39263">
                  <c:v>2.6117647058823525</c:v>
                </c:pt>
                <c:pt idx="39264">
                  <c:v>2.6117647058823525</c:v>
                </c:pt>
                <c:pt idx="39265">
                  <c:v>2.6117647058823525</c:v>
                </c:pt>
                <c:pt idx="39266">
                  <c:v>2.6117647058823525</c:v>
                </c:pt>
                <c:pt idx="39267">
                  <c:v>2.6117647058823525</c:v>
                </c:pt>
                <c:pt idx="39268">
                  <c:v>2.6117647058823525</c:v>
                </c:pt>
                <c:pt idx="39269">
                  <c:v>2.6117647058823525</c:v>
                </c:pt>
                <c:pt idx="39270">
                  <c:v>2.6117647058823525</c:v>
                </c:pt>
                <c:pt idx="39271">
                  <c:v>2.6117647058823525</c:v>
                </c:pt>
                <c:pt idx="39272">
                  <c:v>2.6117647058823525</c:v>
                </c:pt>
                <c:pt idx="39273">
                  <c:v>2.6117647058823525</c:v>
                </c:pt>
                <c:pt idx="39274">
                  <c:v>2.6117647058823525</c:v>
                </c:pt>
                <c:pt idx="39275">
                  <c:v>2.6117647058823525</c:v>
                </c:pt>
                <c:pt idx="39276">
                  <c:v>2.6117647058823525</c:v>
                </c:pt>
                <c:pt idx="39277">
                  <c:v>2.6117647058823525</c:v>
                </c:pt>
                <c:pt idx="39278">
                  <c:v>2.6117647058823525</c:v>
                </c:pt>
                <c:pt idx="39279">
                  <c:v>2.6117647058823525</c:v>
                </c:pt>
                <c:pt idx="39280">
                  <c:v>2.6117647058823525</c:v>
                </c:pt>
                <c:pt idx="39281">
                  <c:v>2.6117647058823525</c:v>
                </c:pt>
                <c:pt idx="39282">
                  <c:v>2.6117647058823525</c:v>
                </c:pt>
                <c:pt idx="39283">
                  <c:v>2.6117647058823525</c:v>
                </c:pt>
                <c:pt idx="39284">
                  <c:v>2.6117647058823525</c:v>
                </c:pt>
                <c:pt idx="39285">
                  <c:v>2.6117647058823525</c:v>
                </c:pt>
                <c:pt idx="39286">
                  <c:v>2.6117647058823525</c:v>
                </c:pt>
                <c:pt idx="39287">
                  <c:v>2.6117647058823525</c:v>
                </c:pt>
                <c:pt idx="39288">
                  <c:v>2.6117647058823525</c:v>
                </c:pt>
                <c:pt idx="39289">
                  <c:v>2.6117647058823525</c:v>
                </c:pt>
                <c:pt idx="39290">
                  <c:v>2.6117647058823525</c:v>
                </c:pt>
                <c:pt idx="39291">
                  <c:v>2.6117647058823525</c:v>
                </c:pt>
                <c:pt idx="39292">
                  <c:v>2.6117647058823525</c:v>
                </c:pt>
                <c:pt idx="39293">
                  <c:v>2.6117647058823525</c:v>
                </c:pt>
                <c:pt idx="39294">
                  <c:v>2.6117647058823525</c:v>
                </c:pt>
                <c:pt idx="39295">
                  <c:v>2.6117647058823525</c:v>
                </c:pt>
                <c:pt idx="39296">
                  <c:v>2.4643137254901957</c:v>
                </c:pt>
                <c:pt idx="39297">
                  <c:v>2.4643137254901957</c:v>
                </c:pt>
                <c:pt idx="39298">
                  <c:v>2.4643137254901957</c:v>
                </c:pt>
                <c:pt idx="39299">
                  <c:v>2.4643137254901957</c:v>
                </c:pt>
                <c:pt idx="39300">
                  <c:v>2.4643137254901957</c:v>
                </c:pt>
                <c:pt idx="39301">
                  <c:v>2.4643137254901957</c:v>
                </c:pt>
                <c:pt idx="39302">
                  <c:v>2.4643137254901957</c:v>
                </c:pt>
                <c:pt idx="39303">
                  <c:v>2.4643137254901957</c:v>
                </c:pt>
                <c:pt idx="39304">
                  <c:v>2.4643137254901957</c:v>
                </c:pt>
                <c:pt idx="39305">
                  <c:v>2.4643137254901957</c:v>
                </c:pt>
                <c:pt idx="39306">
                  <c:v>2.4643137254901957</c:v>
                </c:pt>
                <c:pt idx="39307">
                  <c:v>2.4643137254901957</c:v>
                </c:pt>
                <c:pt idx="39308">
                  <c:v>2.4643137254901957</c:v>
                </c:pt>
                <c:pt idx="39309">
                  <c:v>2.4643137254901957</c:v>
                </c:pt>
                <c:pt idx="39310">
                  <c:v>2.4643137254901957</c:v>
                </c:pt>
                <c:pt idx="39311">
                  <c:v>2.4643137254901957</c:v>
                </c:pt>
                <c:pt idx="39312">
                  <c:v>2.4643137254901957</c:v>
                </c:pt>
                <c:pt idx="39313">
                  <c:v>2.4643137254901957</c:v>
                </c:pt>
                <c:pt idx="39314">
                  <c:v>2.4643137254901957</c:v>
                </c:pt>
                <c:pt idx="39315">
                  <c:v>2.4643137254901957</c:v>
                </c:pt>
                <c:pt idx="39316">
                  <c:v>2.4643137254901957</c:v>
                </c:pt>
                <c:pt idx="39317">
                  <c:v>2.4643137254901957</c:v>
                </c:pt>
                <c:pt idx="39318">
                  <c:v>2.4643137254901957</c:v>
                </c:pt>
                <c:pt idx="39319">
                  <c:v>2.4643137254901957</c:v>
                </c:pt>
                <c:pt idx="39320">
                  <c:v>2.4643137254901957</c:v>
                </c:pt>
                <c:pt idx="39321">
                  <c:v>2.4643137254901957</c:v>
                </c:pt>
                <c:pt idx="39322">
                  <c:v>2.4643137254901957</c:v>
                </c:pt>
                <c:pt idx="39323">
                  <c:v>2.4643137254901957</c:v>
                </c:pt>
                <c:pt idx="39324">
                  <c:v>2.4643137254901957</c:v>
                </c:pt>
                <c:pt idx="39325">
                  <c:v>2.4643137254901957</c:v>
                </c:pt>
                <c:pt idx="39326">
                  <c:v>2.4643137254901957</c:v>
                </c:pt>
                <c:pt idx="39327">
                  <c:v>2.4643137254901957</c:v>
                </c:pt>
                <c:pt idx="39328">
                  <c:v>2.4643137254901957</c:v>
                </c:pt>
                <c:pt idx="39329">
                  <c:v>2.4643137254901957</c:v>
                </c:pt>
                <c:pt idx="39330">
                  <c:v>2.4643137254901957</c:v>
                </c:pt>
                <c:pt idx="39331">
                  <c:v>2.4643137254901957</c:v>
                </c:pt>
                <c:pt idx="39332">
                  <c:v>2.4643137254901957</c:v>
                </c:pt>
                <c:pt idx="39333">
                  <c:v>2.4643137254901957</c:v>
                </c:pt>
                <c:pt idx="39334">
                  <c:v>2.4643137254901957</c:v>
                </c:pt>
                <c:pt idx="39335">
                  <c:v>2.4643137254901957</c:v>
                </c:pt>
                <c:pt idx="39336">
                  <c:v>2.4643137254901957</c:v>
                </c:pt>
                <c:pt idx="39337">
                  <c:v>2.4643137254901957</c:v>
                </c:pt>
                <c:pt idx="39338">
                  <c:v>2.4643137254901957</c:v>
                </c:pt>
                <c:pt idx="39339">
                  <c:v>2.4643137254901957</c:v>
                </c:pt>
                <c:pt idx="39340">
                  <c:v>2.6117647058823525</c:v>
                </c:pt>
                <c:pt idx="39341">
                  <c:v>2.6117647058823525</c:v>
                </c:pt>
                <c:pt idx="39342">
                  <c:v>2.6117647058823525</c:v>
                </c:pt>
                <c:pt idx="39343">
                  <c:v>2.6117647058823525</c:v>
                </c:pt>
                <c:pt idx="39344">
                  <c:v>2.6117647058823525</c:v>
                </c:pt>
                <c:pt idx="39345">
                  <c:v>2.6117647058823525</c:v>
                </c:pt>
                <c:pt idx="39346">
                  <c:v>2.6117647058823525</c:v>
                </c:pt>
                <c:pt idx="39347">
                  <c:v>2.6117647058823525</c:v>
                </c:pt>
                <c:pt idx="39348">
                  <c:v>2.6117647058823525</c:v>
                </c:pt>
                <c:pt idx="39349">
                  <c:v>2.6117647058823525</c:v>
                </c:pt>
                <c:pt idx="39350">
                  <c:v>2.6117647058823525</c:v>
                </c:pt>
                <c:pt idx="39351">
                  <c:v>2.6117647058823525</c:v>
                </c:pt>
                <c:pt idx="39352">
                  <c:v>2.6117647058823525</c:v>
                </c:pt>
                <c:pt idx="39353">
                  <c:v>2.6117647058823525</c:v>
                </c:pt>
                <c:pt idx="39354">
                  <c:v>2.6117647058823525</c:v>
                </c:pt>
                <c:pt idx="39355">
                  <c:v>2.6117647058823525</c:v>
                </c:pt>
                <c:pt idx="39356">
                  <c:v>2.6117647058823525</c:v>
                </c:pt>
                <c:pt idx="39357">
                  <c:v>2.6117647058823525</c:v>
                </c:pt>
                <c:pt idx="39358">
                  <c:v>2.6117647058823525</c:v>
                </c:pt>
                <c:pt idx="39359">
                  <c:v>2.6117647058823525</c:v>
                </c:pt>
                <c:pt idx="39360">
                  <c:v>2.6117647058823525</c:v>
                </c:pt>
                <c:pt idx="39361">
                  <c:v>2.6117647058823525</c:v>
                </c:pt>
                <c:pt idx="39362">
                  <c:v>2.6117647058823525</c:v>
                </c:pt>
                <c:pt idx="39363">
                  <c:v>2.6117647058823525</c:v>
                </c:pt>
                <c:pt idx="39364">
                  <c:v>2.6117647058823525</c:v>
                </c:pt>
                <c:pt idx="39365">
                  <c:v>2.6117647058823525</c:v>
                </c:pt>
                <c:pt idx="39366">
                  <c:v>2.6117647058823525</c:v>
                </c:pt>
                <c:pt idx="39367">
                  <c:v>2.6117647058823525</c:v>
                </c:pt>
                <c:pt idx="39368">
                  <c:v>2.6117647058823525</c:v>
                </c:pt>
                <c:pt idx="39369">
                  <c:v>2.6117647058823525</c:v>
                </c:pt>
                <c:pt idx="39370">
                  <c:v>2.6117647058823525</c:v>
                </c:pt>
                <c:pt idx="39371">
                  <c:v>2.6117647058823525</c:v>
                </c:pt>
                <c:pt idx="39372">
                  <c:v>2.6117647058823525</c:v>
                </c:pt>
                <c:pt idx="39373">
                  <c:v>2.6117647058823525</c:v>
                </c:pt>
                <c:pt idx="39374">
                  <c:v>2.6117647058823525</c:v>
                </c:pt>
                <c:pt idx="39375">
                  <c:v>2.6117647058823525</c:v>
                </c:pt>
                <c:pt idx="39376">
                  <c:v>2.6117647058823525</c:v>
                </c:pt>
                <c:pt idx="39377">
                  <c:v>2.6117647058823525</c:v>
                </c:pt>
                <c:pt idx="39378">
                  <c:v>2.6117647058823525</c:v>
                </c:pt>
                <c:pt idx="39379">
                  <c:v>2.6117647058823525</c:v>
                </c:pt>
                <c:pt idx="39380">
                  <c:v>2.6117647058823525</c:v>
                </c:pt>
                <c:pt idx="39381">
                  <c:v>2.6117647058823525</c:v>
                </c:pt>
                <c:pt idx="39382">
                  <c:v>2.6117647058823525</c:v>
                </c:pt>
                <c:pt idx="39383">
                  <c:v>2.6117647058823525</c:v>
                </c:pt>
                <c:pt idx="39384">
                  <c:v>2.6117647058823525</c:v>
                </c:pt>
                <c:pt idx="39385">
                  <c:v>2.6117647058823525</c:v>
                </c:pt>
                <c:pt idx="39386">
                  <c:v>2.6117647058823525</c:v>
                </c:pt>
                <c:pt idx="39387">
                  <c:v>2.6117647058823525</c:v>
                </c:pt>
                <c:pt idx="39388">
                  <c:v>2.6117647058823525</c:v>
                </c:pt>
                <c:pt idx="39389">
                  <c:v>2.6117647058823525</c:v>
                </c:pt>
                <c:pt idx="39390">
                  <c:v>2.6117647058823525</c:v>
                </c:pt>
                <c:pt idx="39391">
                  <c:v>2.4643137254901957</c:v>
                </c:pt>
                <c:pt idx="39392">
                  <c:v>2.4643137254901957</c:v>
                </c:pt>
                <c:pt idx="39393">
                  <c:v>2.4643137254901957</c:v>
                </c:pt>
                <c:pt idx="39394">
                  <c:v>2.4643137254901957</c:v>
                </c:pt>
                <c:pt idx="39395">
                  <c:v>2.4643137254901957</c:v>
                </c:pt>
                <c:pt idx="39396">
                  <c:v>2.4643137254901957</c:v>
                </c:pt>
                <c:pt idx="39397">
                  <c:v>2.4643137254901957</c:v>
                </c:pt>
                <c:pt idx="39398">
                  <c:v>2.4643137254901957</c:v>
                </c:pt>
                <c:pt idx="39399">
                  <c:v>2.4643137254901957</c:v>
                </c:pt>
                <c:pt idx="39400">
                  <c:v>2.4643137254901957</c:v>
                </c:pt>
                <c:pt idx="39401">
                  <c:v>2.4643137254901957</c:v>
                </c:pt>
                <c:pt idx="39402">
                  <c:v>2.4643137254901957</c:v>
                </c:pt>
                <c:pt idx="39403">
                  <c:v>2.4643137254901957</c:v>
                </c:pt>
                <c:pt idx="39404">
                  <c:v>2.4643137254901957</c:v>
                </c:pt>
                <c:pt idx="39405">
                  <c:v>2.4643137254901957</c:v>
                </c:pt>
                <c:pt idx="39406">
                  <c:v>2.4643137254901957</c:v>
                </c:pt>
                <c:pt idx="39407">
                  <c:v>2.4643137254901957</c:v>
                </c:pt>
                <c:pt idx="39408">
                  <c:v>2.4643137254901957</c:v>
                </c:pt>
                <c:pt idx="39409">
                  <c:v>2.4643137254901957</c:v>
                </c:pt>
                <c:pt idx="39410">
                  <c:v>2.4643137254901957</c:v>
                </c:pt>
                <c:pt idx="39411">
                  <c:v>2.4643137254901957</c:v>
                </c:pt>
                <c:pt idx="39412">
                  <c:v>2.4643137254901957</c:v>
                </c:pt>
                <c:pt idx="39413">
                  <c:v>2.4643137254901957</c:v>
                </c:pt>
                <c:pt idx="39414">
                  <c:v>2.4643137254901957</c:v>
                </c:pt>
                <c:pt idx="39415">
                  <c:v>2.4643137254901957</c:v>
                </c:pt>
                <c:pt idx="39416">
                  <c:v>2.4643137254901957</c:v>
                </c:pt>
                <c:pt idx="39417">
                  <c:v>2.4643137254901957</c:v>
                </c:pt>
                <c:pt idx="39418">
                  <c:v>2.4643137254901957</c:v>
                </c:pt>
                <c:pt idx="39419">
                  <c:v>2.4643137254901957</c:v>
                </c:pt>
                <c:pt idx="39420">
                  <c:v>2.4643137254901957</c:v>
                </c:pt>
                <c:pt idx="39421">
                  <c:v>2.4643137254901957</c:v>
                </c:pt>
                <c:pt idx="39422">
                  <c:v>2.4643137254901957</c:v>
                </c:pt>
                <c:pt idx="39423">
                  <c:v>2.4643137254901957</c:v>
                </c:pt>
                <c:pt idx="39424">
                  <c:v>2.4643137254901957</c:v>
                </c:pt>
                <c:pt idx="39425">
                  <c:v>2.4643137254901957</c:v>
                </c:pt>
                <c:pt idx="39426">
                  <c:v>2.4643137254901957</c:v>
                </c:pt>
                <c:pt idx="39427">
                  <c:v>2.4643137254901957</c:v>
                </c:pt>
                <c:pt idx="39428">
                  <c:v>2.4643137254901957</c:v>
                </c:pt>
                <c:pt idx="39429">
                  <c:v>2.4643137254901957</c:v>
                </c:pt>
                <c:pt idx="39430">
                  <c:v>2.4643137254901957</c:v>
                </c:pt>
                <c:pt idx="39431">
                  <c:v>2.4643137254901957</c:v>
                </c:pt>
                <c:pt idx="39432">
                  <c:v>2.4643137254901957</c:v>
                </c:pt>
                <c:pt idx="39433">
                  <c:v>2.4643137254901957</c:v>
                </c:pt>
                <c:pt idx="39434">
                  <c:v>2.4643137254901957</c:v>
                </c:pt>
                <c:pt idx="39435">
                  <c:v>2.4643137254901957</c:v>
                </c:pt>
                <c:pt idx="39436">
                  <c:v>2.4643137254901957</c:v>
                </c:pt>
                <c:pt idx="39437">
                  <c:v>2.6117647058823525</c:v>
                </c:pt>
                <c:pt idx="39438">
                  <c:v>2.6117647058823525</c:v>
                </c:pt>
                <c:pt idx="39439">
                  <c:v>2.6117647058823525</c:v>
                </c:pt>
                <c:pt idx="39440">
                  <c:v>2.6117647058823525</c:v>
                </c:pt>
                <c:pt idx="39441">
                  <c:v>2.6117647058823525</c:v>
                </c:pt>
                <c:pt idx="39442">
                  <c:v>2.6117647058823525</c:v>
                </c:pt>
                <c:pt idx="39443">
                  <c:v>2.6117647058823525</c:v>
                </c:pt>
                <c:pt idx="39444">
                  <c:v>2.6117647058823525</c:v>
                </c:pt>
                <c:pt idx="39445">
                  <c:v>2.6117647058823525</c:v>
                </c:pt>
                <c:pt idx="39446">
                  <c:v>2.6117647058823525</c:v>
                </c:pt>
                <c:pt idx="39447">
                  <c:v>2.6117647058823525</c:v>
                </c:pt>
                <c:pt idx="39448">
                  <c:v>2.6117647058823525</c:v>
                </c:pt>
                <c:pt idx="39449">
                  <c:v>2.6117647058823525</c:v>
                </c:pt>
                <c:pt idx="39450">
                  <c:v>2.6117647058823525</c:v>
                </c:pt>
                <c:pt idx="39451">
                  <c:v>2.6117647058823525</c:v>
                </c:pt>
                <c:pt idx="39452">
                  <c:v>2.6117647058823525</c:v>
                </c:pt>
                <c:pt idx="39453">
                  <c:v>2.6117647058823525</c:v>
                </c:pt>
                <c:pt idx="39454">
                  <c:v>2.6117647058823525</c:v>
                </c:pt>
                <c:pt idx="39455">
                  <c:v>2.6117647058823525</c:v>
                </c:pt>
                <c:pt idx="39456">
                  <c:v>2.6117647058823525</c:v>
                </c:pt>
                <c:pt idx="39457">
                  <c:v>2.6117647058823525</c:v>
                </c:pt>
                <c:pt idx="39458">
                  <c:v>2.6117647058823525</c:v>
                </c:pt>
                <c:pt idx="39459">
                  <c:v>2.6117647058823525</c:v>
                </c:pt>
                <c:pt idx="39460">
                  <c:v>2.6117647058823525</c:v>
                </c:pt>
                <c:pt idx="39461">
                  <c:v>2.6117647058823525</c:v>
                </c:pt>
                <c:pt idx="39462">
                  <c:v>2.6117647058823525</c:v>
                </c:pt>
                <c:pt idx="39463">
                  <c:v>2.6117647058823525</c:v>
                </c:pt>
                <c:pt idx="39464">
                  <c:v>2.6117647058823525</c:v>
                </c:pt>
                <c:pt idx="39465">
                  <c:v>2.6117647058823525</c:v>
                </c:pt>
                <c:pt idx="39466">
                  <c:v>2.6117647058823525</c:v>
                </c:pt>
                <c:pt idx="39467">
                  <c:v>2.6117647058823525</c:v>
                </c:pt>
                <c:pt idx="39468">
                  <c:v>2.6117647058823525</c:v>
                </c:pt>
                <c:pt idx="39469">
                  <c:v>2.6117647058823525</c:v>
                </c:pt>
                <c:pt idx="39470">
                  <c:v>2.6117647058823525</c:v>
                </c:pt>
                <c:pt idx="39471">
                  <c:v>2.6117647058823525</c:v>
                </c:pt>
                <c:pt idx="39472">
                  <c:v>2.6117647058823525</c:v>
                </c:pt>
                <c:pt idx="39473">
                  <c:v>2.6117647058823525</c:v>
                </c:pt>
                <c:pt idx="39474">
                  <c:v>2.6117647058823525</c:v>
                </c:pt>
                <c:pt idx="39475">
                  <c:v>2.6117647058823525</c:v>
                </c:pt>
                <c:pt idx="39476">
                  <c:v>2.6117647058823525</c:v>
                </c:pt>
                <c:pt idx="39477">
                  <c:v>2.6117647058823525</c:v>
                </c:pt>
                <c:pt idx="39478">
                  <c:v>2.6117647058823525</c:v>
                </c:pt>
                <c:pt idx="39479">
                  <c:v>2.6117647058823525</c:v>
                </c:pt>
                <c:pt idx="39480">
                  <c:v>2.6117647058823525</c:v>
                </c:pt>
                <c:pt idx="39481">
                  <c:v>2.6117647058823525</c:v>
                </c:pt>
                <c:pt idx="39482">
                  <c:v>2.6117647058823525</c:v>
                </c:pt>
                <c:pt idx="39483">
                  <c:v>2.6117647058823525</c:v>
                </c:pt>
                <c:pt idx="39484">
                  <c:v>2.6117647058823525</c:v>
                </c:pt>
                <c:pt idx="39485">
                  <c:v>2.4643137254901957</c:v>
                </c:pt>
                <c:pt idx="39486">
                  <c:v>2.4643137254901957</c:v>
                </c:pt>
                <c:pt idx="39487">
                  <c:v>2.4643137254901957</c:v>
                </c:pt>
                <c:pt idx="39488">
                  <c:v>2.4643137254901957</c:v>
                </c:pt>
                <c:pt idx="39489">
                  <c:v>2.4643137254901957</c:v>
                </c:pt>
                <c:pt idx="39490">
                  <c:v>2.4643137254901957</c:v>
                </c:pt>
                <c:pt idx="39491">
                  <c:v>2.4643137254901957</c:v>
                </c:pt>
                <c:pt idx="39492">
                  <c:v>2.4643137254901957</c:v>
                </c:pt>
                <c:pt idx="39493">
                  <c:v>2.4643137254901957</c:v>
                </c:pt>
                <c:pt idx="39494">
                  <c:v>2.4643137254901957</c:v>
                </c:pt>
                <c:pt idx="39495">
                  <c:v>2.4643137254901957</c:v>
                </c:pt>
                <c:pt idx="39496">
                  <c:v>2.4643137254901957</c:v>
                </c:pt>
                <c:pt idx="39497">
                  <c:v>2.4643137254901957</c:v>
                </c:pt>
                <c:pt idx="39498">
                  <c:v>2.4643137254901957</c:v>
                </c:pt>
                <c:pt idx="39499">
                  <c:v>2.4643137254901957</c:v>
                </c:pt>
                <c:pt idx="39500">
                  <c:v>2.4643137254901957</c:v>
                </c:pt>
                <c:pt idx="39501">
                  <c:v>2.4643137254901957</c:v>
                </c:pt>
                <c:pt idx="39502">
                  <c:v>2.4643137254901957</c:v>
                </c:pt>
                <c:pt idx="39503">
                  <c:v>2.4643137254901957</c:v>
                </c:pt>
                <c:pt idx="39504">
                  <c:v>2.4643137254901957</c:v>
                </c:pt>
                <c:pt idx="39505">
                  <c:v>2.4643137254901957</c:v>
                </c:pt>
                <c:pt idx="39506">
                  <c:v>2.4643137254901957</c:v>
                </c:pt>
                <c:pt idx="39507">
                  <c:v>2.4643137254901957</c:v>
                </c:pt>
                <c:pt idx="39508">
                  <c:v>2.4643137254901957</c:v>
                </c:pt>
                <c:pt idx="39509">
                  <c:v>2.4643137254901957</c:v>
                </c:pt>
                <c:pt idx="39510">
                  <c:v>2.4643137254901957</c:v>
                </c:pt>
                <c:pt idx="39511">
                  <c:v>2.4643137254901957</c:v>
                </c:pt>
                <c:pt idx="39512">
                  <c:v>2.4643137254901957</c:v>
                </c:pt>
                <c:pt idx="39513">
                  <c:v>2.4643137254901957</c:v>
                </c:pt>
                <c:pt idx="39514">
                  <c:v>2.4643137254901957</c:v>
                </c:pt>
                <c:pt idx="39515">
                  <c:v>2.4643137254901957</c:v>
                </c:pt>
                <c:pt idx="39516">
                  <c:v>2.4643137254901957</c:v>
                </c:pt>
                <c:pt idx="39517">
                  <c:v>2.4643137254901957</c:v>
                </c:pt>
                <c:pt idx="39518">
                  <c:v>2.4643137254901957</c:v>
                </c:pt>
                <c:pt idx="39519">
                  <c:v>2.4643137254901957</c:v>
                </c:pt>
                <c:pt idx="39520">
                  <c:v>2.4643137254901957</c:v>
                </c:pt>
                <c:pt idx="39521">
                  <c:v>2.4643137254901957</c:v>
                </c:pt>
                <c:pt idx="39522">
                  <c:v>2.4643137254901957</c:v>
                </c:pt>
                <c:pt idx="39523">
                  <c:v>2.4643137254901957</c:v>
                </c:pt>
                <c:pt idx="39524">
                  <c:v>2.4643137254901957</c:v>
                </c:pt>
                <c:pt idx="39525">
                  <c:v>2.4643137254901957</c:v>
                </c:pt>
                <c:pt idx="39526">
                  <c:v>2.4643137254901957</c:v>
                </c:pt>
                <c:pt idx="39527">
                  <c:v>2.4643137254901957</c:v>
                </c:pt>
                <c:pt idx="39528">
                  <c:v>2.4643137254901957</c:v>
                </c:pt>
                <c:pt idx="39529">
                  <c:v>2.4643137254901957</c:v>
                </c:pt>
                <c:pt idx="39530">
                  <c:v>2.4643137254901957</c:v>
                </c:pt>
                <c:pt idx="39531">
                  <c:v>2.4643137254901957</c:v>
                </c:pt>
                <c:pt idx="39532">
                  <c:v>2.4643137254901957</c:v>
                </c:pt>
                <c:pt idx="39533">
                  <c:v>2.4643137254901957</c:v>
                </c:pt>
                <c:pt idx="39534">
                  <c:v>2.6117647058823525</c:v>
                </c:pt>
                <c:pt idx="39535">
                  <c:v>2.6117647058823525</c:v>
                </c:pt>
                <c:pt idx="39536">
                  <c:v>2.6117647058823525</c:v>
                </c:pt>
                <c:pt idx="39537">
                  <c:v>2.6117647058823525</c:v>
                </c:pt>
                <c:pt idx="39538">
                  <c:v>2.6117647058823525</c:v>
                </c:pt>
                <c:pt idx="39539">
                  <c:v>2.6117647058823525</c:v>
                </c:pt>
                <c:pt idx="39540">
                  <c:v>2.6117647058823525</c:v>
                </c:pt>
                <c:pt idx="39541">
                  <c:v>2.6117647058823525</c:v>
                </c:pt>
                <c:pt idx="39542">
                  <c:v>2.6117647058823525</c:v>
                </c:pt>
                <c:pt idx="39543">
                  <c:v>2.6117647058823525</c:v>
                </c:pt>
                <c:pt idx="39544">
                  <c:v>2.6117647058823525</c:v>
                </c:pt>
                <c:pt idx="39545">
                  <c:v>2.6117647058823525</c:v>
                </c:pt>
                <c:pt idx="39546">
                  <c:v>2.6117647058823525</c:v>
                </c:pt>
                <c:pt idx="39547">
                  <c:v>2.6117647058823525</c:v>
                </c:pt>
                <c:pt idx="39548">
                  <c:v>2.6117647058823525</c:v>
                </c:pt>
                <c:pt idx="39549">
                  <c:v>2.6117647058823525</c:v>
                </c:pt>
                <c:pt idx="39550">
                  <c:v>2.6117647058823525</c:v>
                </c:pt>
                <c:pt idx="39551">
                  <c:v>2.6117647058823525</c:v>
                </c:pt>
                <c:pt idx="39552">
                  <c:v>2.6117647058823525</c:v>
                </c:pt>
                <c:pt idx="39553">
                  <c:v>2.6117647058823525</c:v>
                </c:pt>
                <c:pt idx="39554">
                  <c:v>2.6117647058823525</c:v>
                </c:pt>
                <c:pt idx="39555">
                  <c:v>2.6117647058823525</c:v>
                </c:pt>
                <c:pt idx="39556">
                  <c:v>2.6117647058823525</c:v>
                </c:pt>
                <c:pt idx="39557">
                  <c:v>2.6117647058823525</c:v>
                </c:pt>
                <c:pt idx="39558">
                  <c:v>2.6117647058823525</c:v>
                </c:pt>
                <c:pt idx="39559">
                  <c:v>2.6117647058823525</c:v>
                </c:pt>
                <c:pt idx="39560">
                  <c:v>2.6117647058823525</c:v>
                </c:pt>
                <c:pt idx="39561">
                  <c:v>2.6117647058823525</c:v>
                </c:pt>
                <c:pt idx="39562">
                  <c:v>2.6117647058823525</c:v>
                </c:pt>
                <c:pt idx="39563">
                  <c:v>2.6117647058823525</c:v>
                </c:pt>
                <c:pt idx="39564">
                  <c:v>2.6117647058823525</c:v>
                </c:pt>
                <c:pt idx="39565">
                  <c:v>2.6117647058823525</c:v>
                </c:pt>
                <c:pt idx="39566">
                  <c:v>2.6117647058823525</c:v>
                </c:pt>
                <c:pt idx="39567">
                  <c:v>2.6117647058823525</c:v>
                </c:pt>
                <c:pt idx="39568">
                  <c:v>2.6117647058823525</c:v>
                </c:pt>
                <c:pt idx="39569">
                  <c:v>2.6117647058823525</c:v>
                </c:pt>
                <c:pt idx="39570">
                  <c:v>2.6117647058823525</c:v>
                </c:pt>
                <c:pt idx="39571">
                  <c:v>2.6117647058823525</c:v>
                </c:pt>
                <c:pt idx="39572">
                  <c:v>2.6117647058823525</c:v>
                </c:pt>
                <c:pt idx="39573">
                  <c:v>2.6117647058823525</c:v>
                </c:pt>
                <c:pt idx="39574">
                  <c:v>2.6117647058823525</c:v>
                </c:pt>
                <c:pt idx="39575">
                  <c:v>2.6117647058823525</c:v>
                </c:pt>
                <c:pt idx="39576">
                  <c:v>2.6117647058823525</c:v>
                </c:pt>
                <c:pt idx="39577">
                  <c:v>2.6117647058823525</c:v>
                </c:pt>
                <c:pt idx="39578">
                  <c:v>2.6117647058823525</c:v>
                </c:pt>
                <c:pt idx="39579">
                  <c:v>2.6117647058823525</c:v>
                </c:pt>
                <c:pt idx="39580">
                  <c:v>2.6117647058823525</c:v>
                </c:pt>
                <c:pt idx="39581">
                  <c:v>2.4643137254901957</c:v>
                </c:pt>
                <c:pt idx="39582">
                  <c:v>2.4643137254901957</c:v>
                </c:pt>
                <c:pt idx="39583">
                  <c:v>2.4643137254901957</c:v>
                </c:pt>
                <c:pt idx="39584">
                  <c:v>2.4643137254901957</c:v>
                </c:pt>
                <c:pt idx="39585">
                  <c:v>2.4643137254901957</c:v>
                </c:pt>
                <c:pt idx="39586">
                  <c:v>2.4643137254901957</c:v>
                </c:pt>
                <c:pt idx="39587">
                  <c:v>2.4643137254901957</c:v>
                </c:pt>
                <c:pt idx="39588">
                  <c:v>2.4643137254901957</c:v>
                </c:pt>
                <c:pt idx="39589">
                  <c:v>2.4643137254901957</c:v>
                </c:pt>
                <c:pt idx="39590">
                  <c:v>2.4643137254901957</c:v>
                </c:pt>
                <c:pt idx="39591">
                  <c:v>2.4643137254901957</c:v>
                </c:pt>
                <c:pt idx="39592">
                  <c:v>2.4643137254901957</c:v>
                </c:pt>
                <c:pt idx="39593">
                  <c:v>2.4643137254901957</c:v>
                </c:pt>
                <c:pt idx="39594">
                  <c:v>2.4643137254901957</c:v>
                </c:pt>
                <c:pt idx="39595">
                  <c:v>2.4643137254901957</c:v>
                </c:pt>
                <c:pt idx="39596">
                  <c:v>2.4643137254901957</c:v>
                </c:pt>
                <c:pt idx="39597">
                  <c:v>2.4643137254901957</c:v>
                </c:pt>
                <c:pt idx="39598">
                  <c:v>2.4643137254901957</c:v>
                </c:pt>
                <c:pt idx="39599">
                  <c:v>2.4643137254901957</c:v>
                </c:pt>
                <c:pt idx="39600">
                  <c:v>2.4643137254901957</c:v>
                </c:pt>
                <c:pt idx="39601">
                  <c:v>2.4643137254901957</c:v>
                </c:pt>
                <c:pt idx="39602">
                  <c:v>2.4643137254901957</c:v>
                </c:pt>
                <c:pt idx="39603">
                  <c:v>2.4643137254901957</c:v>
                </c:pt>
                <c:pt idx="39604">
                  <c:v>2.4643137254901957</c:v>
                </c:pt>
                <c:pt idx="39605">
                  <c:v>2.4643137254901957</c:v>
                </c:pt>
                <c:pt idx="39606">
                  <c:v>2.4643137254901957</c:v>
                </c:pt>
                <c:pt idx="39607">
                  <c:v>2.4643137254901957</c:v>
                </c:pt>
                <c:pt idx="39608">
                  <c:v>2.4643137254901957</c:v>
                </c:pt>
                <c:pt idx="39609">
                  <c:v>2.4643137254901957</c:v>
                </c:pt>
                <c:pt idx="39610">
                  <c:v>2.4643137254901957</c:v>
                </c:pt>
                <c:pt idx="39611">
                  <c:v>2.4643137254901957</c:v>
                </c:pt>
                <c:pt idx="39612">
                  <c:v>2.4643137254901957</c:v>
                </c:pt>
                <c:pt idx="39613">
                  <c:v>2.4643137254901957</c:v>
                </c:pt>
                <c:pt idx="39614">
                  <c:v>2.4643137254901957</c:v>
                </c:pt>
                <c:pt idx="39615">
                  <c:v>2.4643137254901957</c:v>
                </c:pt>
                <c:pt idx="39616">
                  <c:v>2.4643137254901957</c:v>
                </c:pt>
                <c:pt idx="39617">
                  <c:v>2.4643137254901957</c:v>
                </c:pt>
                <c:pt idx="39618">
                  <c:v>2.4643137254901957</c:v>
                </c:pt>
                <c:pt idx="39619">
                  <c:v>2.4643137254901957</c:v>
                </c:pt>
                <c:pt idx="39620">
                  <c:v>2.4643137254901957</c:v>
                </c:pt>
                <c:pt idx="39621">
                  <c:v>2.4643137254901957</c:v>
                </c:pt>
                <c:pt idx="39622">
                  <c:v>2.4643137254901957</c:v>
                </c:pt>
                <c:pt idx="39623">
                  <c:v>2.4643137254901957</c:v>
                </c:pt>
                <c:pt idx="39624">
                  <c:v>2.4643137254901957</c:v>
                </c:pt>
                <c:pt idx="39625">
                  <c:v>2.4643137254901957</c:v>
                </c:pt>
                <c:pt idx="39626">
                  <c:v>2.4643137254901957</c:v>
                </c:pt>
                <c:pt idx="39627">
                  <c:v>2.6117647058823525</c:v>
                </c:pt>
                <c:pt idx="39628">
                  <c:v>2.6117647058823525</c:v>
                </c:pt>
                <c:pt idx="39629">
                  <c:v>2.6117647058823525</c:v>
                </c:pt>
                <c:pt idx="39630">
                  <c:v>2.6117647058823525</c:v>
                </c:pt>
                <c:pt idx="39631">
                  <c:v>2.6117647058823525</c:v>
                </c:pt>
                <c:pt idx="39632">
                  <c:v>2.6117647058823525</c:v>
                </c:pt>
                <c:pt idx="39633">
                  <c:v>2.6117647058823525</c:v>
                </c:pt>
                <c:pt idx="39634">
                  <c:v>2.6117647058823525</c:v>
                </c:pt>
                <c:pt idx="39635">
                  <c:v>2.6117647058823525</c:v>
                </c:pt>
                <c:pt idx="39636">
                  <c:v>2.6117647058823525</c:v>
                </c:pt>
                <c:pt idx="39637">
                  <c:v>2.6117647058823525</c:v>
                </c:pt>
                <c:pt idx="39638">
                  <c:v>2.6117647058823525</c:v>
                </c:pt>
                <c:pt idx="39639">
                  <c:v>2.6117647058823525</c:v>
                </c:pt>
                <c:pt idx="39640">
                  <c:v>2.6117647058823525</c:v>
                </c:pt>
                <c:pt idx="39641">
                  <c:v>2.6117647058823525</c:v>
                </c:pt>
                <c:pt idx="39642">
                  <c:v>2.6117647058823525</c:v>
                </c:pt>
                <c:pt idx="39643">
                  <c:v>2.6117647058823525</c:v>
                </c:pt>
                <c:pt idx="39644">
                  <c:v>2.6117647058823525</c:v>
                </c:pt>
                <c:pt idx="39645">
                  <c:v>2.6117647058823525</c:v>
                </c:pt>
                <c:pt idx="39646">
                  <c:v>2.6117647058823525</c:v>
                </c:pt>
                <c:pt idx="39647">
                  <c:v>2.6117647058823525</c:v>
                </c:pt>
                <c:pt idx="39648">
                  <c:v>2.6117647058823525</c:v>
                </c:pt>
                <c:pt idx="39649">
                  <c:v>2.6117647058823525</c:v>
                </c:pt>
                <c:pt idx="39650">
                  <c:v>2.6117647058823525</c:v>
                </c:pt>
                <c:pt idx="39651">
                  <c:v>2.6117647058823525</c:v>
                </c:pt>
                <c:pt idx="39652">
                  <c:v>2.6117647058823525</c:v>
                </c:pt>
                <c:pt idx="39653">
                  <c:v>2.6117647058823525</c:v>
                </c:pt>
                <c:pt idx="39654">
                  <c:v>2.6117647058823525</c:v>
                </c:pt>
                <c:pt idx="39655">
                  <c:v>2.6117647058823525</c:v>
                </c:pt>
                <c:pt idx="39656">
                  <c:v>2.6117647058823525</c:v>
                </c:pt>
                <c:pt idx="39657">
                  <c:v>2.6117647058823525</c:v>
                </c:pt>
                <c:pt idx="39658">
                  <c:v>2.6117647058823525</c:v>
                </c:pt>
                <c:pt idx="39659">
                  <c:v>2.6117647058823525</c:v>
                </c:pt>
                <c:pt idx="39660">
                  <c:v>2.6117647058823525</c:v>
                </c:pt>
                <c:pt idx="39661">
                  <c:v>2.6117647058823525</c:v>
                </c:pt>
                <c:pt idx="39662">
                  <c:v>2.6117647058823525</c:v>
                </c:pt>
                <c:pt idx="39663">
                  <c:v>2.6117647058823525</c:v>
                </c:pt>
                <c:pt idx="39664">
                  <c:v>2.6117647058823525</c:v>
                </c:pt>
                <c:pt idx="39665">
                  <c:v>2.6117647058823525</c:v>
                </c:pt>
                <c:pt idx="39666">
                  <c:v>2.6117647058823525</c:v>
                </c:pt>
                <c:pt idx="39667">
                  <c:v>2.6117647058823525</c:v>
                </c:pt>
                <c:pt idx="39668">
                  <c:v>2.6117647058823525</c:v>
                </c:pt>
                <c:pt idx="39669">
                  <c:v>2.6117647058823525</c:v>
                </c:pt>
                <c:pt idx="39670">
                  <c:v>2.6117647058823525</c:v>
                </c:pt>
                <c:pt idx="39671">
                  <c:v>2.6117647058823525</c:v>
                </c:pt>
                <c:pt idx="39672">
                  <c:v>2.6117647058823525</c:v>
                </c:pt>
                <c:pt idx="39673">
                  <c:v>2.6117647058823525</c:v>
                </c:pt>
                <c:pt idx="39674">
                  <c:v>2.6117647058823525</c:v>
                </c:pt>
                <c:pt idx="39675">
                  <c:v>2.6117647058823525</c:v>
                </c:pt>
                <c:pt idx="39676">
                  <c:v>2.6117647058823525</c:v>
                </c:pt>
                <c:pt idx="39677">
                  <c:v>2.4643137254901957</c:v>
                </c:pt>
                <c:pt idx="39678">
                  <c:v>2.4643137254901957</c:v>
                </c:pt>
                <c:pt idx="39679">
                  <c:v>2.4643137254901957</c:v>
                </c:pt>
                <c:pt idx="39680">
                  <c:v>2.4643137254901957</c:v>
                </c:pt>
                <c:pt idx="39681">
                  <c:v>2.4643137254901957</c:v>
                </c:pt>
                <c:pt idx="39682">
                  <c:v>2.4643137254901957</c:v>
                </c:pt>
                <c:pt idx="39683">
                  <c:v>2.4643137254901957</c:v>
                </c:pt>
                <c:pt idx="39684">
                  <c:v>2.4643137254901957</c:v>
                </c:pt>
                <c:pt idx="39685">
                  <c:v>2.4643137254901957</c:v>
                </c:pt>
                <c:pt idx="39686">
                  <c:v>2.4643137254901957</c:v>
                </c:pt>
                <c:pt idx="39687">
                  <c:v>2.4643137254901957</c:v>
                </c:pt>
                <c:pt idx="39688">
                  <c:v>2.4643137254901957</c:v>
                </c:pt>
                <c:pt idx="39689">
                  <c:v>2.4643137254901957</c:v>
                </c:pt>
                <c:pt idx="39690">
                  <c:v>2.4643137254901957</c:v>
                </c:pt>
                <c:pt idx="39691">
                  <c:v>2.4643137254901957</c:v>
                </c:pt>
                <c:pt idx="39692">
                  <c:v>2.4643137254901957</c:v>
                </c:pt>
                <c:pt idx="39693">
                  <c:v>2.4643137254901957</c:v>
                </c:pt>
                <c:pt idx="39694">
                  <c:v>2.4643137254901957</c:v>
                </c:pt>
                <c:pt idx="39695">
                  <c:v>2.4643137254901957</c:v>
                </c:pt>
                <c:pt idx="39696">
                  <c:v>2.4643137254901957</c:v>
                </c:pt>
                <c:pt idx="39697">
                  <c:v>2.4643137254901957</c:v>
                </c:pt>
                <c:pt idx="39698">
                  <c:v>2.4643137254901957</c:v>
                </c:pt>
                <c:pt idx="39699">
                  <c:v>2.4643137254901957</c:v>
                </c:pt>
                <c:pt idx="39700">
                  <c:v>2.4643137254901957</c:v>
                </c:pt>
                <c:pt idx="39701">
                  <c:v>2.4643137254901957</c:v>
                </c:pt>
                <c:pt idx="39702">
                  <c:v>2.4643137254901957</c:v>
                </c:pt>
                <c:pt idx="39703">
                  <c:v>2.4643137254901957</c:v>
                </c:pt>
                <c:pt idx="39704">
                  <c:v>2.4643137254901957</c:v>
                </c:pt>
                <c:pt idx="39705">
                  <c:v>2.4643137254901957</c:v>
                </c:pt>
                <c:pt idx="39706">
                  <c:v>2.4643137254901957</c:v>
                </c:pt>
                <c:pt idx="39707">
                  <c:v>2.4643137254901957</c:v>
                </c:pt>
                <c:pt idx="39708">
                  <c:v>2.4643137254901957</c:v>
                </c:pt>
                <c:pt idx="39709">
                  <c:v>2.4643137254901957</c:v>
                </c:pt>
                <c:pt idx="39710">
                  <c:v>2.4643137254901957</c:v>
                </c:pt>
                <c:pt idx="39711">
                  <c:v>2.4643137254901957</c:v>
                </c:pt>
                <c:pt idx="39712">
                  <c:v>2.4643137254901957</c:v>
                </c:pt>
                <c:pt idx="39713">
                  <c:v>2.4643137254901957</c:v>
                </c:pt>
                <c:pt idx="39714">
                  <c:v>2.4643137254901957</c:v>
                </c:pt>
                <c:pt idx="39715">
                  <c:v>2.4643137254901957</c:v>
                </c:pt>
                <c:pt idx="39716">
                  <c:v>2.4643137254901957</c:v>
                </c:pt>
                <c:pt idx="39717">
                  <c:v>2.4643137254901957</c:v>
                </c:pt>
                <c:pt idx="39718">
                  <c:v>2.4643137254901957</c:v>
                </c:pt>
                <c:pt idx="39719">
                  <c:v>2.4643137254901957</c:v>
                </c:pt>
                <c:pt idx="39720">
                  <c:v>2.4643137254901957</c:v>
                </c:pt>
                <c:pt idx="39721">
                  <c:v>2.4643137254901957</c:v>
                </c:pt>
                <c:pt idx="39722">
                  <c:v>2.4643137254901957</c:v>
                </c:pt>
                <c:pt idx="39723">
                  <c:v>2.6117647058823525</c:v>
                </c:pt>
                <c:pt idx="39724">
                  <c:v>2.6117647058823525</c:v>
                </c:pt>
                <c:pt idx="39725">
                  <c:v>2.6117647058823525</c:v>
                </c:pt>
                <c:pt idx="39726">
                  <c:v>2.6117647058823525</c:v>
                </c:pt>
                <c:pt idx="39727">
                  <c:v>2.6117647058823525</c:v>
                </c:pt>
                <c:pt idx="39728">
                  <c:v>2.6117647058823525</c:v>
                </c:pt>
                <c:pt idx="39729">
                  <c:v>2.6117647058823525</c:v>
                </c:pt>
                <c:pt idx="39730">
                  <c:v>2.6117647058823525</c:v>
                </c:pt>
                <c:pt idx="39731">
                  <c:v>2.6117647058823525</c:v>
                </c:pt>
                <c:pt idx="39732">
                  <c:v>2.6117647058823525</c:v>
                </c:pt>
                <c:pt idx="39733">
                  <c:v>2.6117647058823525</c:v>
                </c:pt>
                <c:pt idx="39734">
                  <c:v>2.6117647058823525</c:v>
                </c:pt>
                <c:pt idx="39735">
                  <c:v>2.6117647058823525</c:v>
                </c:pt>
                <c:pt idx="39736">
                  <c:v>2.6117647058823525</c:v>
                </c:pt>
                <c:pt idx="39737">
                  <c:v>2.6117647058823525</c:v>
                </c:pt>
                <c:pt idx="39738">
                  <c:v>2.6117647058823525</c:v>
                </c:pt>
                <c:pt idx="39739">
                  <c:v>2.6117647058823525</c:v>
                </c:pt>
                <c:pt idx="39740">
                  <c:v>2.6117647058823525</c:v>
                </c:pt>
                <c:pt idx="39741">
                  <c:v>2.6117647058823525</c:v>
                </c:pt>
                <c:pt idx="39742">
                  <c:v>2.6117647058823525</c:v>
                </c:pt>
                <c:pt idx="39743">
                  <c:v>2.6117647058823525</c:v>
                </c:pt>
                <c:pt idx="39744">
                  <c:v>2.6117647058823525</c:v>
                </c:pt>
                <c:pt idx="39745">
                  <c:v>2.6117647058823525</c:v>
                </c:pt>
                <c:pt idx="39746">
                  <c:v>2.6117647058823525</c:v>
                </c:pt>
                <c:pt idx="39747">
                  <c:v>2.6117647058823525</c:v>
                </c:pt>
                <c:pt idx="39748">
                  <c:v>2.6117647058823525</c:v>
                </c:pt>
                <c:pt idx="39749">
                  <c:v>2.6117647058823525</c:v>
                </c:pt>
                <c:pt idx="39750">
                  <c:v>2.6117647058823525</c:v>
                </c:pt>
                <c:pt idx="39751">
                  <c:v>2.6117647058823525</c:v>
                </c:pt>
                <c:pt idx="39752">
                  <c:v>2.6117647058823525</c:v>
                </c:pt>
                <c:pt idx="39753">
                  <c:v>2.6117647058823525</c:v>
                </c:pt>
                <c:pt idx="39754">
                  <c:v>2.6117647058823525</c:v>
                </c:pt>
                <c:pt idx="39755">
                  <c:v>2.6117647058823525</c:v>
                </c:pt>
                <c:pt idx="39756">
                  <c:v>2.6117647058823525</c:v>
                </c:pt>
                <c:pt idx="39757">
                  <c:v>2.6117647058823525</c:v>
                </c:pt>
                <c:pt idx="39758">
                  <c:v>2.6117647058823525</c:v>
                </c:pt>
                <c:pt idx="39759">
                  <c:v>2.6117647058823525</c:v>
                </c:pt>
                <c:pt idx="39760">
                  <c:v>2.6117647058823525</c:v>
                </c:pt>
                <c:pt idx="39761">
                  <c:v>2.6117647058823525</c:v>
                </c:pt>
                <c:pt idx="39762">
                  <c:v>2.6117647058823525</c:v>
                </c:pt>
                <c:pt idx="39763">
                  <c:v>2.6117647058823525</c:v>
                </c:pt>
                <c:pt idx="39764">
                  <c:v>2.6117647058823525</c:v>
                </c:pt>
                <c:pt idx="39765">
                  <c:v>2.6117647058823525</c:v>
                </c:pt>
                <c:pt idx="39766">
                  <c:v>2.6117647058823525</c:v>
                </c:pt>
                <c:pt idx="39767">
                  <c:v>2.6117647058823525</c:v>
                </c:pt>
                <c:pt idx="39768">
                  <c:v>2.6117647058823525</c:v>
                </c:pt>
                <c:pt idx="39769">
                  <c:v>2.6117647058823525</c:v>
                </c:pt>
                <c:pt idx="39770">
                  <c:v>2.6117647058823525</c:v>
                </c:pt>
                <c:pt idx="39771">
                  <c:v>2.6117647058823525</c:v>
                </c:pt>
                <c:pt idx="39772">
                  <c:v>2.4643137254901957</c:v>
                </c:pt>
                <c:pt idx="39773">
                  <c:v>2.4643137254901957</c:v>
                </c:pt>
                <c:pt idx="39774">
                  <c:v>2.4643137254901957</c:v>
                </c:pt>
                <c:pt idx="39775">
                  <c:v>2.4643137254901957</c:v>
                </c:pt>
                <c:pt idx="39776">
                  <c:v>2.4643137254901957</c:v>
                </c:pt>
                <c:pt idx="39777">
                  <c:v>2.4643137254901957</c:v>
                </c:pt>
                <c:pt idx="39778">
                  <c:v>2.4643137254901957</c:v>
                </c:pt>
                <c:pt idx="39779">
                  <c:v>2.4643137254901957</c:v>
                </c:pt>
                <c:pt idx="39780">
                  <c:v>2.4643137254901957</c:v>
                </c:pt>
                <c:pt idx="39781">
                  <c:v>2.4643137254901957</c:v>
                </c:pt>
                <c:pt idx="39782">
                  <c:v>2.4643137254901957</c:v>
                </c:pt>
                <c:pt idx="39783">
                  <c:v>2.4643137254901957</c:v>
                </c:pt>
                <c:pt idx="39784">
                  <c:v>2.4643137254901957</c:v>
                </c:pt>
                <c:pt idx="39785">
                  <c:v>2.4643137254901957</c:v>
                </c:pt>
                <c:pt idx="39786">
                  <c:v>2.4643137254901957</c:v>
                </c:pt>
                <c:pt idx="39787">
                  <c:v>2.4643137254901957</c:v>
                </c:pt>
                <c:pt idx="39788">
                  <c:v>2.4643137254901957</c:v>
                </c:pt>
                <c:pt idx="39789">
                  <c:v>2.4643137254901957</c:v>
                </c:pt>
                <c:pt idx="39790">
                  <c:v>2.4643137254901957</c:v>
                </c:pt>
                <c:pt idx="39791">
                  <c:v>2.4643137254901957</c:v>
                </c:pt>
                <c:pt idx="39792">
                  <c:v>2.4643137254901957</c:v>
                </c:pt>
                <c:pt idx="39793">
                  <c:v>2.4643137254901957</c:v>
                </c:pt>
                <c:pt idx="39794">
                  <c:v>2.4643137254901957</c:v>
                </c:pt>
                <c:pt idx="39795">
                  <c:v>2.4643137254901957</c:v>
                </c:pt>
                <c:pt idx="39796">
                  <c:v>2.4643137254901957</c:v>
                </c:pt>
                <c:pt idx="39797">
                  <c:v>2.4643137254901957</c:v>
                </c:pt>
                <c:pt idx="39798">
                  <c:v>2.4643137254901957</c:v>
                </c:pt>
                <c:pt idx="39799">
                  <c:v>2.4643137254901957</c:v>
                </c:pt>
                <c:pt idx="39800">
                  <c:v>2.4643137254901957</c:v>
                </c:pt>
                <c:pt idx="39801">
                  <c:v>2.4643137254901957</c:v>
                </c:pt>
                <c:pt idx="39802">
                  <c:v>2.4643137254901957</c:v>
                </c:pt>
                <c:pt idx="39803">
                  <c:v>2.4643137254901957</c:v>
                </c:pt>
                <c:pt idx="39804">
                  <c:v>2.4643137254901957</c:v>
                </c:pt>
                <c:pt idx="39805">
                  <c:v>2.4643137254901957</c:v>
                </c:pt>
                <c:pt idx="39806">
                  <c:v>2.4643137254901957</c:v>
                </c:pt>
                <c:pt idx="39807">
                  <c:v>2.4643137254901957</c:v>
                </c:pt>
                <c:pt idx="39808">
                  <c:v>2.4643137254901957</c:v>
                </c:pt>
                <c:pt idx="39809">
                  <c:v>2.4643137254901957</c:v>
                </c:pt>
                <c:pt idx="39810">
                  <c:v>2.4643137254901957</c:v>
                </c:pt>
                <c:pt idx="39811">
                  <c:v>2.4643137254901957</c:v>
                </c:pt>
                <c:pt idx="39812">
                  <c:v>2.4643137254901957</c:v>
                </c:pt>
                <c:pt idx="39813">
                  <c:v>2.4643137254901957</c:v>
                </c:pt>
                <c:pt idx="39814">
                  <c:v>2.4643137254901957</c:v>
                </c:pt>
                <c:pt idx="39815">
                  <c:v>2.4643137254901957</c:v>
                </c:pt>
                <c:pt idx="39816">
                  <c:v>2.4643137254901957</c:v>
                </c:pt>
                <c:pt idx="39817">
                  <c:v>2.4643137254901957</c:v>
                </c:pt>
                <c:pt idx="39818">
                  <c:v>2.4643137254901957</c:v>
                </c:pt>
                <c:pt idx="39819">
                  <c:v>2.4643137254901957</c:v>
                </c:pt>
                <c:pt idx="39820">
                  <c:v>2.6117647058823525</c:v>
                </c:pt>
                <c:pt idx="39821">
                  <c:v>2.6117647058823525</c:v>
                </c:pt>
                <c:pt idx="39822">
                  <c:v>2.6117647058823525</c:v>
                </c:pt>
                <c:pt idx="39823">
                  <c:v>2.6117647058823525</c:v>
                </c:pt>
                <c:pt idx="39824">
                  <c:v>2.6117647058823525</c:v>
                </c:pt>
                <c:pt idx="39825">
                  <c:v>2.6117647058823525</c:v>
                </c:pt>
                <c:pt idx="39826">
                  <c:v>2.6117647058823525</c:v>
                </c:pt>
                <c:pt idx="39827">
                  <c:v>2.6117647058823525</c:v>
                </c:pt>
                <c:pt idx="39828">
                  <c:v>2.6117647058823525</c:v>
                </c:pt>
                <c:pt idx="39829">
                  <c:v>2.6117647058823525</c:v>
                </c:pt>
                <c:pt idx="39830">
                  <c:v>2.6117647058823525</c:v>
                </c:pt>
                <c:pt idx="39831">
                  <c:v>2.6117647058823525</c:v>
                </c:pt>
                <c:pt idx="39832">
                  <c:v>2.6117647058823525</c:v>
                </c:pt>
                <c:pt idx="39833">
                  <c:v>2.6117647058823525</c:v>
                </c:pt>
                <c:pt idx="39834">
                  <c:v>2.6117647058823525</c:v>
                </c:pt>
                <c:pt idx="39835">
                  <c:v>2.6117647058823525</c:v>
                </c:pt>
                <c:pt idx="39836">
                  <c:v>2.6117647058823525</c:v>
                </c:pt>
                <c:pt idx="39837">
                  <c:v>2.6117647058823525</c:v>
                </c:pt>
                <c:pt idx="39838">
                  <c:v>2.6117647058823525</c:v>
                </c:pt>
                <c:pt idx="39839">
                  <c:v>2.6117647058823525</c:v>
                </c:pt>
                <c:pt idx="39840">
                  <c:v>2.6117647058823525</c:v>
                </c:pt>
                <c:pt idx="39841">
                  <c:v>2.6117647058823525</c:v>
                </c:pt>
                <c:pt idx="39842">
                  <c:v>2.6117647058823525</c:v>
                </c:pt>
                <c:pt idx="39843">
                  <c:v>2.6117647058823525</c:v>
                </c:pt>
                <c:pt idx="39844">
                  <c:v>2.6117647058823525</c:v>
                </c:pt>
                <c:pt idx="39845">
                  <c:v>2.6117647058823525</c:v>
                </c:pt>
                <c:pt idx="39846">
                  <c:v>2.6117647058823525</c:v>
                </c:pt>
                <c:pt idx="39847">
                  <c:v>2.6117647058823525</c:v>
                </c:pt>
                <c:pt idx="39848">
                  <c:v>2.6117647058823525</c:v>
                </c:pt>
                <c:pt idx="39849">
                  <c:v>2.6117647058823525</c:v>
                </c:pt>
                <c:pt idx="39850">
                  <c:v>2.6117647058823525</c:v>
                </c:pt>
                <c:pt idx="39851">
                  <c:v>2.6117647058823525</c:v>
                </c:pt>
                <c:pt idx="39852">
                  <c:v>2.6117647058823525</c:v>
                </c:pt>
                <c:pt idx="39853">
                  <c:v>2.6117647058823525</c:v>
                </c:pt>
                <c:pt idx="39854">
                  <c:v>2.6117647058823525</c:v>
                </c:pt>
                <c:pt idx="39855">
                  <c:v>2.6117647058823525</c:v>
                </c:pt>
                <c:pt idx="39856">
                  <c:v>2.6117647058823525</c:v>
                </c:pt>
                <c:pt idx="39857">
                  <c:v>2.6117647058823525</c:v>
                </c:pt>
                <c:pt idx="39858">
                  <c:v>2.6117647058823525</c:v>
                </c:pt>
                <c:pt idx="39859">
                  <c:v>2.6117647058823525</c:v>
                </c:pt>
                <c:pt idx="39860">
                  <c:v>2.6117647058823525</c:v>
                </c:pt>
                <c:pt idx="39861">
                  <c:v>2.6117647058823525</c:v>
                </c:pt>
                <c:pt idx="39862">
                  <c:v>2.6117647058823525</c:v>
                </c:pt>
                <c:pt idx="39863">
                  <c:v>2.6117647058823525</c:v>
                </c:pt>
                <c:pt idx="39864">
                  <c:v>2.6117647058823525</c:v>
                </c:pt>
                <c:pt idx="39865">
                  <c:v>2.6117647058823525</c:v>
                </c:pt>
                <c:pt idx="39866">
                  <c:v>2.4643137254901957</c:v>
                </c:pt>
                <c:pt idx="39867">
                  <c:v>2.4643137254901957</c:v>
                </c:pt>
                <c:pt idx="39868">
                  <c:v>2.4643137254901957</c:v>
                </c:pt>
                <c:pt idx="39869">
                  <c:v>2.4643137254901957</c:v>
                </c:pt>
                <c:pt idx="39870">
                  <c:v>2.4643137254901957</c:v>
                </c:pt>
                <c:pt idx="39871">
                  <c:v>2.4643137254901957</c:v>
                </c:pt>
                <c:pt idx="39872">
                  <c:v>2.4643137254901957</c:v>
                </c:pt>
                <c:pt idx="39873">
                  <c:v>2.4643137254901957</c:v>
                </c:pt>
                <c:pt idx="39874">
                  <c:v>2.4643137254901957</c:v>
                </c:pt>
                <c:pt idx="39875">
                  <c:v>2.4643137254901957</c:v>
                </c:pt>
                <c:pt idx="39876">
                  <c:v>2.4643137254901957</c:v>
                </c:pt>
                <c:pt idx="39877">
                  <c:v>2.4643137254901957</c:v>
                </c:pt>
                <c:pt idx="39878">
                  <c:v>2.4643137254901957</c:v>
                </c:pt>
                <c:pt idx="39879">
                  <c:v>2.4643137254901957</c:v>
                </c:pt>
                <c:pt idx="39880">
                  <c:v>2.4643137254901957</c:v>
                </c:pt>
                <c:pt idx="39881">
                  <c:v>2.4643137254901957</c:v>
                </c:pt>
                <c:pt idx="39882">
                  <c:v>2.4643137254901957</c:v>
                </c:pt>
                <c:pt idx="39883">
                  <c:v>2.4643137254901957</c:v>
                </c:pt>
                <c:pt idx="39884">
                  <c:v>2.4643137254901957</c:v>
                </c:pt>
                <c:pt idx="39885">
                  <c:v>2.4643137254901957</c:v>
                </c:pt>
                <c:pt idx="39886">
                  <c:v>2.4643137254901957</c:v>
                </c:pt>
                <c:pt idx="39887">
                  <c:v>2.4643137254901957</c:v>
                </c:pt>
                <c:pt idx="39888">
                  <c:v>2.4643137254901957</c:v>
                </c:pt>
                <c:pt idx="39889">
                  <c:v>2.4643137254901957</c:v>
                </c:pt>
                <c:pt idx="39890">
                  <c:v>2.4643137254901957</c:v>
                </c:pt>
                <c:pt idx="39891">
                  <c:v>2.4643137254901957</c:v>
                </c:pt>
                <c:pt idx="39892">
                  <c:v>2.4643137254901957</c:v>
                </c:pt>
                <c:pt idx="39893">
                  <c:v>2.4643137254901957</c:v>
                </c:pt>
                <c:pt idx="39894">
                  <c:v>2.4643137254901957</c:v>
                </c:pt>
                <c:pt idx="39895">
                  <c:v>2.4643137254901957</c:v>
                </c:pt>
                <c:pt idx="39896">
                  <c:v>2.4643137254901957</c:v>
                </c:pt>
                <c:pt idx="39897">
                  <c:v>2.4643137254901957</c:v>
                </c:pt>
                <c:pt idx="39898">
                  <c:v>2.4643137254901957</c:v>
                </c:pt>
                <c:pt idx="39899">
                  <c:v>2.4643137254901957</c:v>
                </c:pt>
                <c:pt idx="39900">
                  <c:v>2.4643137254901957</c:v>
                </c:pt>
                <c:pt idx="39901">
                  <c:v>2.4643137254901957</c:v>
                </c:pt>
                <c:pt idx="39902">
                  <c:v>2.4643137254901957</c:v>
                </c:pt>
                <c:pt idx="39903">
                  <c:v>2.4643137254901957</c:v>
                </c:pt>
                <c:pt idx="39904">
                  <c:v>2.4643137254901957</c:v>
                </c:pt>
                <c:pt idx="39905">
                  <c:v>2.4643137254901957</c:v>
                </c:pt>
                <c:pt idx="39906">
                  <c:v>2.4643137254901957</c:v>
                </c:pt>
                <c:pt idx="39907">
                  <c:v>2.4643137254901957</c:v>
                </c:pt>
                <c:pt idx="39908">
                  <c:v>2.4643137254901957</c:v>
                </c:pt>
                <c:pt idx="39909">
                  <c:v>2.4643137254901957</c:v>
                </c:pt>
                <c:pt idx="39910">
                  <c:v>2.4643137254901957</c:v>
                </c:pt>
                <c:pt idx="39911">
                  <c:v>2.4643137254901957</c:v>
                </c:pt>
                <c:pt idx="39912">
                  <c:v>2.4643137254901957</c:v>
                </c:pt>
                <c:pt idx="39913">
                  <c:v>2.4643137254901957</c:v>
                </c:pt>
                <c:pt idx="39914">
                  <c:v>2.4643137254901957</c:v>
                </c:pt>
                <c:pt idx="39915">
                  <c:v>2.4643137254901957</c:v>
                </c:pt>
                <c:pt idx="39916">
                  <c:v>2.4643137254901957</c:v>
                </c:pt>
                <c:pt idx="39917">
                  <c:v>2.6117647058823525</c:v>
                </c:pt>
                <c:pt idx="39918">
                  <c:v>2.6117647058823525</c:v>
                </c:pt>
                <c:pt idx="39919">
                  <c:v>2.6117647058823525</c:v>
                </c:pt>
                <c:pt idx="39920">
                  <c:v>2.6117647058823525</c:v>
                </c:pt>
                <c:pt idx="39921">
                  <c:v>2.6117647058823525</c:v>
                </c:pt>
                <c:pt idx="39922">
                  <c:v>2.6117647058823525</c:v>
                </c:pt>
                <c:pt idx="39923">
                  <c:v>2.6117647058823525</c:v>
                </c:pt>
                <c:pt idx="39924">
                  <c:v>2.6117647058823525</c:v>
                </c:pt>
                <c:pt idx="39925">
                  <c:v>2.6117647058823525</c:v>
                </c:pt>
                <c:pt idx="39926">
                  <c:v>2.6117647058823525</c:v>
                </c:pt>
                <c:pt idx="39927">
                  <c:v>2.6117647058823525</c:v>
                </c:pt>
                <c:pt idx="39928">
                  <c:v>2.6117647058823525</c:v>
                </c:pt>
                <c:pt idx="39929">
                  <c:v>2.6117647058823525</c:v>
                </c:pt>
                <c:pt idx="39930">
                  <c:v>2.6117647058823525</c:v>
                </c:pt>
                <c:pt idx="39931">
                  <c:v>2.6117647058823525</c:v>
                </c:pt>
                <c:pt idx="39932">
                  <c:v>2.6117647058823525</c:v>
                </c:pt>
                <c:pt idx="39933">
                  <c:v>2.6117647058823525</c:v>
                </c:pt>
                <c:pt idx="39934">
                  <c:v>2.6117647058823525</c:v>
                </c:pt>
                <c:pt idx="39935">
                  <c:v>2.6117647058823525</c:v>
                </c:pt>
                <c:pt idx="39936">
                  <c:v>2.6117647058823525</c:v>
                </c:pt>
                <c:pt idx="39937">
                  <c:v>2.6117647058823525</c:v>
                </c:pt>
                <c:pt idx="39938">
                  <c:v>2.6117647058823525</c:v>
                </c:pt>
                <c:pt idx="39939">
                  <c:v>2.6117647058823525</c:v>
                </c:pt>
                <c:pt idx="39940">
                  <c:v>2.6117647058823525</c:v>
                </c:pt>
                <c:pt idx="39941">
                  <c:v>2.6117647058823525</c:v>
                </c:pt>
                <c:pt idx="39942">
                  <c:v>2.6117647058823525</c:v>
                </c:pt>
                <c:pt idx="39943">
                  <c:v>2.6117647058823525</c:v>
                </c:pt>
                <c:pt idx="39944">
                  <c:v>2.6117647058823525</c:v>
                </c:pt>
                <c:pt idx="39945">
                  <c:v>2.6117647058823525</c:v>
                </c:pt>
                <c:pt idx="39946">
                  <c:v>2.6117647058823525</c:v>
                </c:pt>
                <c:pt idx="39947">
                  <c:v>2.6117647058823525</c:v>
                </c:pt>
                <c:pt idx="39948">
                  <c:v>2.6117647058823525</c:v>
                </c:pt>
                <c:pt idx="39949">
                  <c:v>2.6117647058823525</c:v>
                </c:pt>
                <c:pt idx="39950">
                  <c:v>2.6117647058823525</c:v>
                </c:pt>
                <c:pt idx="39951">
                  <c:v>2.6117647058823525</c:v>
                </c:pt>
                <c:pt idx="39952">
                  <c:v>2.6117647058823525</c:v>
                </c:pt>
                <c:pt idx="39953">
                  <c:v>2.6117647058823525</c:v>
                </c:pt>
                <c:pt idx="39954">
                  <c:v>2.6117647058823525</c:v>
                </c:pt>
                <c:pt idx="39955">
                  <c:v>2.6117647058823525</c:v>
                </c:pt>
                <c:pt idx="39956">
                  <c:v>2.6117647058823525</c:v>
                </c:pt>
                <c:pt idx="39957">
                  <c:v>2.6117647058823525</c:v>
                </c:pt>
                <c:pt idx="39958">
                  <c:v>2.6117647058823525</c:v>
                </c:pt>
                <c:pt idx="39959">
                  <c:v>2.6117647058823525</c:v>
                </c:pt>
                <c:pt idx="39960">
                  <c:v>2.6117647058823525</c:v>
                </c:pt>
                <c:pt idx="39961">
                  <c:v>2.6117647058823525</c:v>
                </c:pt>
                <c:pt idx="39962">
                  <c:v>2.4643137254901957</c:v>
                </c:pt>
                <c:pt idx="39963">
                  <c:v>2.4643137254901957</c:v>
                </c:pt>
                <c:pt idx="39964">
                  <c:v>2.4643137254901957</c:v>
                </c:pt>
                <c:pt idx="39965">
                  <c:v>2.4643137254901957</c:v>
                </c:pt>
                <c:pt idx="39966">
                  <c:v>2.4643137254901957</c:v>
                </c:pt>
                <c:pt idx="39967">
                  <c:v>2.4643137254901957</c:v>
                </c:pt>
                <c:pt idx="39968">
                  <c:v>2.4643137254901957</c:v>
                </c:pt>
                <c:pt idx="39969">
                  <c:v>2.4643137254901957</c:v>
                </c:pt>
                <c:pt idx="39970">
                  <c:v>2.4643137254901957</c:v>
                </c:pt>
                <c:pt idx="39971">
                  <c:v>2.4643137254901957</c:v>
                </c:pt>
                <c:pt idx="39972">
                  <c:v>2.4643137254901957</c:v>
                </c:pt>
                <c:pt idx="39973">
                  <c:v>2.4643137254901957</c:v>
                </c:pt>
                <c:pt idx="39974">
                  <c:v>2.4643137254901957</c:v>
                </c:pt>
                <c:pt idx="39975">
                  <c:v>2.4643137254901957</c:v>
                </c:pt>
                <c:pt idx="39976">
                  <c:v>2.4643137254901957</c:v>
                </c:pt>
                <c:pt idx="39977">
                  <c:v>2.4643137254901957</c:v>
                </c:pt>
                <c:pt idx="39978">
                  <c:v>2.4643137254901957</c:v>
                </c:pt>
                <c:pt idx="39979">
                  <c:v>2.4643137254901957</c:v>
                </c:pt>
                <c:pt idx="39980">
                  <c:v>2.4643137254901957</c:v>
                </c:pt>
                <c:pt idx="39981">
                  <c:v>2.4643137254901957</c:v>
                </c:pt>
                <c:pt idx="39982">
                  <c:v>2.4643137254901957</c:v>
                </c:pt>
                <c:pt idx="39983">
                  <c:v>2.4643137254901957</c:v>
                </c:pt>
                <c:pt idx="39984">
                  <c:v>2.4643137254901957</c:v>
                </c:pt>
                <c:pt idx="39985">
                  <c:v>2.4643137254901957</c:v>
                </c:pt>
                <c:pt idx="39986">
                  <c:v>2.4643137254901957</c:v>
                </c:pt>
                <c:pt idx="39987">
                  <c:v>2.4643137254901957</c:v>
                </c:pt>
                <c:pt idx="39988">
                  <c:v>2.4643137254901957</c:v>
                </c:pt>
                <c:pt idx="39989">
                  <c:v>2.4643137254901957</c:v>
                </c:pt>
                <c:pt idx="39990">
                  <c:v>2.4643137254901957</c:v>
                </c:pt>
                <c:pt idx="39991">
                  <c:v>2.4643137254901957</c:v>
                </c:pt>
                <c:pt idx="39992">
                  <c:v>2.4643137254901957</c:v>
                </c:pt>
                <c:pt idx="39993">
                  <c:v>2.4643137254901957</c:v>
                </c:pt>
                <c:pt idx="39994">
                  <c:v>2.4643137254901957</c:v>
                </c:pt>
                <c:pt idx="39995">
                  <c:v>2.4643137254901957</c:v>
                </c:pt>
                <c:pt idx="39996">
                  <c:v>2.4643137254901957</c:v>
                </c:pt>
                <c:pt idx="39997">
                  <c:v>2.4643137254901957</c:v>
                </c:pt>
                <c:pt idx="39998">
                  <c:v>2.4643137254901957</c:v>
                </c:pt>
                <c:pt idx="39999">
                  <c:v>2.4643137254901957</c:v>
                </c:pt>
                <c:pt idx="40000">
                  <c:v>2.4643137254901957</c:v>
                </c:pt>
                <c:pt idx="40001">
                  <c:v>2.4643137254901957</c:v>
                </c:pt>
                <c:pt idx="40002">
                  <c:v>2.4643137254901957</c:v>
                </c:pt>
                <c:pt idx="40003">
                  <c:v>2.4643137254901957</c:v>
                </c:pt>
                <c:pt idx="40004">
                  <c:v>2.4643137254901957</c:v>
                </c:pt>
                <c:pt idx="40005">
                  <c:v>2.4643137254901957</c:v>
                </c:pt>
                <c:pt idx="40006">
                  <c:v>2.4643137254901957</c:v>
                </c:pt>
                <c:pt idx="40007">
                  <c:v>2.4643137254901957</c:v>
                </c:pt>
                <c:pt idx="40008">
                  <c:v>2.4643137254901957</c:v>
                </c:pt>
                <c:pt idx="40009">
                  <c:v>2.4643137254901957</c:v>
                </c:pt>
                <c:pt idx="40010">
                  <c:v>2.4643137254901957</c:v>
                </c:pt>
                <c:pt idx="40011">
                  <c:v>2.6117647058823525</c:v>
                </c:pt>
                <c:pt idx="40012">
                  <c:v>2.6117647058823525</c:v>
                </c:pt>
                <c:pt idx="40013">
                  <c:v>2.6117647058823525</c:v>
                </c:pt>
                <c:pt idx="40014">
                  <c:v>2.6117647058823525</c:v>
                </c:pt>
                <c:pt idx="40015">
                  <c:v>2.6117647058823525</c:v>
                </c:pt>
                <c:pt idx="40016">
                  <c:v>2.6117647058823525</c:v>
                </c:pt>
                <c:pt idx="40017">
                  <c:v>2.6117647058823525</c:v>
                </c:pt>
                <c:pt idx="40018">
                  <c:v>2.6117647058823525</c:v>
                </c:pt>
                <c:pt idx="40019">
                  <c:v>2.6117647058823525</c:v>
                </c:pt>
                <c:pt idx="40020">
                  <c:v>2.6117647058823525</c:v>
                </c:pt>
                <c:pt idx="40021">
                  <c:v>2.6117647058823525</c:v>
                </c:pt>
                <c:pt idx="40022">
                  <c:v>2.6117647058823525</c:v>
                </c:pt>
                <c:pt idx="40023">
                  <c:v>2.6117647058823525</c:v>
                </c:pt>
                <c:pt idx="40024">
                  <c:v>2.6117647058823525</c:v>
                </c:pt>
                <c:pt idx="40025">
                  <c:v>2.6117647058823525</c:v>
                </c:pt>
                <c:pt idx="40026">
                  <c:v>2.6117647058823525</c:v>
                </c:pt>
                <c:pt idx="40027">
                  <c:v>2.6117647058823525</c:v>
                </c:pt>
                <c:pt idx="40028">
                  <c:v>2.6117647058823525</c:v>
                </c:pt>
                <c:pt idx="40029">
                  <c:v>2.6117647058823525</c:v>
                </c:pt>
                <c:pt idx="40030">
                  <c:v>2.6117647058823525</c:v>
                </c:pt>
                <c:pt idx="40031">
                  <c:v>2.6117647058823525</c:v>
                </c:pt>
                <c:pt idx="40032">
                  <c:v>2.6117647058823525</c:v>
                </c:pt>
                <c:pt idx="40033">
                  <c:v>2.6117647058823525</c:v>
                </c:pt>
                <c:pt idx="40034">
                  <c:v>2.6117647058823525</c:v>
                </c:pt>
                <c:pt idx="40035">
                  <c:v>2.6117647058823525</c:v>
                </c:pt>
                <c:pt idx="40036">
                  <c:v>2.6117647058823525</c:v>
                </c:pt>
                <c:pt idx="40037">
                  <c:v>2.6117647058823525</c:v>
                </c:pt>
                <c:pt idx="40038">
                  <c:v>2.6117647058823525</c:v>
                </c:pt>
                <c:pt idx="40039">
                  <c:v>2.6117647058823525</c:v>
                </c:pt>
                <c:pt idx="40040">
                  <c:v>2.6117647058823525</c:v>
                </c:pt>
                <c:pt idx="40041">
                  <c:v>2.6117647058823525</c:v>
                </c:pt>
                <c:pt idx="40042">
                  <c:v>2.6117647058823525</c:v>
                </c:pt>
                <c:pt idx="40043">
                  <c:v>2.6117647058823525</c:v>
                </c:pt>
                <c:pt idx="40044">
                  <c:v>2.6117647058823525</c:v>
                </c:pt>
                <c:pt idx="40045">
                  <c:v>2.6117647058823525</c:v>
                </c:pt>
                <c:pt idx="40046">
                  <c:v>2.6117647058823525</c:v>
                </c:pt>
                <c:pt idx="40047">
                  <c:v>2.6117647058823525</c:v>
                </c:pt>
                <c:pt idx="40048">
                  <c:v>2.6117647058823525</c:v>
                </c:pt>
                <c:pt idx="40049">
                  <c:v>2.6117647058823525</c:v>
                </c:pt>
                <c:pt idx="40050">
                  <c:v>2.6117647058823525</c:v>
                </c:pt>
                <c:pt idx="40051">
                  <c:v>2.6117647058823525</c:v>
                </c:pt>
                <c:pt idx="40052">
                  <c:v>2.6117647058823525</c:v>
                </c:pt>
                <c:pt idx="40053">
                  <c:v>2.6117647058823525</c:v>
                </c:pt>
                <c:pt idx="40054">
                  <c:v>2.6117647058823525</c:v>
                </c:pt>
                <c:pt idx="40055">
                  <c:v>2.6117647058823525</c:v>
                </c:pt>
                <c:pt idx="40056">
                  <c:v>2.6117647058823525</c:v>
                </c:pt>
                <c:pt idx="40057">
                  <c:v>2.4643137254901957</c:v>
                </c:pt>
                <c:pt idx="40058">
                  <c:v>2.4643137254901957</c:v>
                </c:pt>
                <c:pt idx="40059">
                  <c:v>2.4643137254901957</c:v>
                </c:pt>
                <c:pt idx="40060">
                  <c:v>2.4643137254901957</c:v>
                </c:pt>
                <c:pt idx="40061">
                  <c:v>2.4643137254901957</c:v>
                </c:pt>
                <c:pt idx="40062">
                  <c:v>2.4643137254901957</c:v>
                </c:pt>
                <c:pt idx="40063">
                  <c:v>2.4643137254901957</c:v>
                </c:pt>
                <c:pt idx="40064">
                  <c:v>2.4643137254901957</c:v>
                </c:pt>
                <c:pt idx="40065">
                  <c:v>2.4643137254901957</c:v>
                </c:pt>
                <c:pt idx="40066">
                  <c:v>2.4643137254901957</c:v>
                </c:pt>
                <c:pt idx="40067">
                  <c:v>2.4643137254901957</c:v>
                </c:pt>
                <c:pt idx="40068">
                  <c:v>2.4643137254901957</c:v>
                </c:pt>
                <c:pt idx="40069">
                  <c:v>2.4643137254901957</c:v>
                </c:pt>
                <c:pt idx="40070">
                  <c:v>2.4643137254901957</c:v>
                </c:pt>
                <c:pt idx="40071">
                  <c:v>2.4643137254901957</c:v>
                </c:pt>
                <c:pt idx="40072">
                  <c:v>2.4643137254901957</c:v>
                </c:pt>
                <c:pt idx="40073">
                  <c:v>2.4643137254901957</c:v>
                </c:pt>
                <c:pt idx="40074">
                  <c:v>2.4643137254901957</c:v>
                </c:pt>
                <c:pt idx="40075">
                  <c:v>2.4643137254901957</c:v>
                </c:pt>
                <c:pt idx="40076">
                  <c:v>2.4643137254901957</c:v>
                </c:pt>
                <c:pt idx="40077">
                  <c:v>2.4643137254901957</c:v>
                </c:pt>
                <c:pt idx="40078">
                  <c:v>2.4643137254901957</c:v>
                </c:pt>
                <c:pt idx="40079">
                  <c:v>2.4643137254901957</c:v>
                </c:pt>
                <c:pt idx="40080">
                  <c:v>2.4643137254901957</c:v>
                </c:pt>
                <c:pt idx="40081">
                  <c:v>2.4643137254901957</c:v>
                </c:pt>
                <c:pt idx="40082">
                  <c:v>2.4643137254901957</c:v>
                </c:pt>
                <c:pt idx="40083">
                  <c:v>2.4643137254901957</c:v>
                </c:pt>
                <c:pt idx="40084">
                  <c:v>2.4643137254901957</c:v>
                </c:pt>
                <c:pt idx="40085">
                  <c:v>2.4643137254901957</c:v>
                </c:pt>
                <c:pt idx="40086">
                  <c:v>2.4643137254901957</c:v>
                </c:pt>
                <c:pt idx="40087">
                  <c:v>2.4643137254901957</c:v>
                </c:pt>
                <c:pt idx="40088">
                  <c:v>2.4643137254901957</c:v>
                </c:pt>
                <c:pt idx="40089">
                  <c:v>2.4643137254901957</c:v>
                </c:pt>
                <c:pt idx="40090">
                  <c:v>2.4643137254901957</c:v>
                </c:pt>
                <c:pt idx="40091">
                  <c:v>2.4643137254901957</c:v>
                </c:pt>
                <c:pt idx="40092">
                  <c:v>2.4643137254901957</c:v>
                </c:pt>
                <c:pt idx="40093">
                  <c:v>2.4643137254901957</c:v>
                </c:pt>
                <c:pt idx="40094">
                  <c:v>2.4643137254901957</c:v>
                </c:pt>
                <c:pt idx="40095">
                  <c:v>2.4643137254901957</c:v>
                </c:pt>
                <c:pt idx="40096">
                  <c:v>2.4643137254901957</c:v>
                </c:pt>
                <c:pt idx="40097">
                  <c:v>2.4643137254901957</c:v>
                </c:pt>
                <c:pt idx="40098">
                  <c:v>2.4643137254901957</c:v>
                </c:pt>
                <c:pt idx="40099">
                  <c:v>2.4643137254901957</c:v>
                </c:pt>
                <c:pt idx="40100">
                  <c:v>2.4643137254901957</c:v>
                </c:pt>
                <c:pt idx="40101">
                  <c:v>2.4643137254901957</c:v>
                </c:pt>
                <c:pt idx="40102">
                  <c:v>2.4643137254901957</c:v>
                </c:pt>
                <c:pt idx="40103">
                  <c:v>2.4643137254901957</c:v>
                </c:pt>
                <c:pt idx="40104">
                  <c:v>2.4643137254901957</c:v>
                </c:pt>
                <c:pt idx="40105">
                  <c:v>2.4643137254901957</c:v>
                </c:pt>
                <c:pt idx="40106">
                  <c:v>2.4643137254901957</c:v>
                </c:pt>
                <c:pt idx="40107">
                  <c:v>2.4643137254901957</c:v>
                </c:pt>
                <c:pt idx="40108">
                  <c:v>2.6117647058823525</c:v>
                </c:pt>
                <c:pt idx="40109">
                  <c:v>2.6117647058823525</c:v>
                </c:pt>
                <c:pt idx="40110">
                  <c:v>2.6117647058823525</c:v>
                </c:pt>
                <c:pt idx="40111">
                  <c:v>2.6117647058823525</c:v>
                </c:pt>
                <c:pt idx="40112">
                  <c:v>2.6117647058823525</c:v>
                </c:pt>
                <c:pt idx="40113">
                  <c:v>2.6117647058823525</c:v>
                </c:pt>
                <c:pt idx="40114">
                  <c:v>2.6117647058823525</c:v>
                </c:pt>
                <c:pt idx="40115">
                  <c:v>2.6117647058823525</c:v>
                </c:pt>
                <c:pt idx="40116">
                  <c:v>2.6117647058823525</c:v>
                </c:pt>
                <c:pt idx="40117">
                  <c:v>2.6117647058823525</c:v>
                </c:pt>
                <c:pt idx="40118">
                  <c:v>2.6117647058823525</c:v>
                </c:pt>
                <c:pt idx="40119">
                  <c:v>2.6117647058823525</c:v>
                </c:pt>
                <c:pt idx="40120">
                  <c:v>2.6117647058823525</c:v>
                </c:pt>
                <c:pt idx="40121">
                  <c:v>2.6117647058823525</c:v>
                </c:pt>
                <c:pt idx="40122">
                  <c:v>2.6117647058823525</c:v>
                </c:pt>
                <c:pt idx="40123">
                  <c:v>2.6117647058823525</c:v>
                </c:pt>
                <c:pt idx="40124">
                  <c:v>2.6117647058823525</c:v>
                </c:pt>
                <c:pt idx="40125">
                  <c:v>2.6117647058823525</c:v>
                </c:pt>
                <c:pt idx="40126">
                  <c:v>2.6117647058823525</c:v>
                </c:pt>
                <c:pt idx="40127">
                  <c:v>2.6117647058823525</c:v>
                </c:pt>
                <c:pt idx="40128">
                  <c:v>2.6117647058823525</c:v>
                </c:pt>
                <c:pt idx="40129">
                  <c:v>2.6117647058823525</c:v>
                </c:pt>
                <c:pt idx="40130">
                  <c:v>2.6117647058823525</c:v>
                </c:pt>
                <c:pt idx="40131">
                  <c:v>2.6117647058823525</c:v>
                </c:pt>
                <c:pt idx="40132">
                  <c:v>2.6117647058823525</c:v>
                </c:pt>
                <c:pt idx="40133">
                  <c:v>2.6117647058823525</c:v>
                </c:pt>
                <c:pt idx="40134">
                  <c:v>2.6117647058823525</c:v>
                </c:pt>
                <c:pt idx="40135">
                  <c:v>2.6117647058823525</c:v>
                </c:pt>
                <c:pt idx="40136">
                  <c:v>2.6117647058823525</c:v>
                </c:pt>
                <c:pt idx="40137">
                  <c:v>2.6117647058823525</c:v>
                </c:pt>
                <c:pt idx="40138">
                  <c:v>2.6117647058823525</c:v>
                </c:pt>
                <c:pt idx="40139">
                  <c:v>2.6117647058823525</c:v>
                </c:pt>
                <c:pt idx="40140">
                  <c:v>2.6117647058823525</c:v>
                </c:pt>
                <c:pt idx="40141">
                  <c:v>2.6117647058823525</c:v>
                </c:pt>
                <c:pt idx="40142">
                  <c:v>2.6117647058823525</c:v>
                </c:pt>
                <c:pt idx="40143">
                  <c:v>2.6117647058823525</c:v>
                </c:pt>
                <c:pt idx="40144">
                  <c:v>2.6117647058823525</c:v>
                </c:pt>
                <c:pt idx="40145">
                  <c:v>2.6117647058823525</c:v>
                </c:pt>
                <c:pt idx="40146">
                  <c:v>2.6117647058823525</c:v>
                </c:pt>
                <c:pt idx="40147">
                  <c:v>2.6117647058823525</c:v>
                </c:pt>
                <c:pt idx="40148">
                  <c:v>2.6117647058823525</c:v>
                </c:pt>
                <c:pt idx="40149">
                  <c:v>2.6117647058823525</c:v>
                </c:pt>
                <c:pt idx="40150">
                  <c:v>2.6117647058823525</c:v>
                </c:pt>
                <c:pt idx="40151">
                  <c:v>2.4643137254901957</c:v>
                </c:pt>
                <c:pt idx="40152">
                  <c:v>2.4643137254901957</c:v>
                </c:pt>
                <c:pt idx="40153">
                  <c:v>2.4643137254901957</c:v>
                </c:pt>
                <c:pt idx="40154">
                  <c:v>2.4643137254901957</c:v>
                </c:pt>
                <c:pt idx="40155">
                  <c:v>2.4643137254901957</c:v>
                </c:pt>
                <c:pt idx="40156">
                  <c:v>2.4643137254901957</c:v>
                </c:pt>
                <c:pt idx="40157">
                  <c:v>2.4643137254901957</c:v>
                </c:pt>
                <c:pt idx="40158">
                  <c:v>2.4643137254901957</c:v>
                </c:pt>
                <c:pt idx="40159">
                  <c:v>2.4643137254901957</c:v>
                </c:pt>
                <c:pt idx="40160">
                  <c:v>2.4643137254901957</c:v>
                </c:pt>
                <c:pt idx="40161">
                  <c:v>2.4643137254901957</c:v>
                </c:pt>
                <c:pt idx="40162">
                  <c:v>2.4643137254901957</c:v>
                </c:pt>
                <c:pt idx="40163">
                  <c:v>2.4643137254901957</c:v>
                </c:pt>
                <c:pt idx="40164">
                  <c:v>2.4643137254901957</c:v>
                </c:pt>
                <c:pt idx="40165">
                  <c:v>2.4643137254901957</c:v>
                </c:pt>
                <c:pt idx="40166">
                  <c:v>2.4643137254901957</c:v>
                </c:pt>
                <c:pt idx="40167">
                  <c:v>2.4643137254901957</c:v>
                </c:pt>
                <c:pt idx="40168">
                  <c:v>2.4643137254901957</c:v>
                </c:pt>
                <c:pt idx="40169">
                  <c:v>2.4643137254901957</c:v>
                </c:pt>
                <c:pt idx="40170">
                  <c:v>2.4643137254901957</c:v>
                </c:pt>
                <c:pt idx="40171">
                  <c:v>2.4643137254901957</c:v>
                </c:pt>
                <c:pt idx="40172">
                  <c:v>2.4643137254901957</c:v>
                </c:pt>
                <c:pt idx="40173">
                  <c:v>2.4643137254901957</c:v>
                </c:pt>
                <c:pt idx="40174">
                  <c:v>2.4643137254901957</c:v>
                </c:pt>
                <c:pt idx="40175">
                  <c:v>2.4643137254901957</c:v>
                </c:pt>
                <c:pt idx="40176">
                  <c:v>2.4643137254901957</c:v>
                </c:pt>
                <c:pt idx="40177">
                  <c:v>2.4643137254901957</c:v>
                </c:pt>
                <c:pt idx="40178">
                  <c:v>2.4643137254901957</c:v>
                </c:pt>
                <c:pt idx="40179">
                  <c:v>2.4643137254901957</c:v>
                </c:pt>
                <c:pt idx="40180">
                  <c:v>2.4643137254901957</c:v>
                </c:pt>
                <c:pt idx="40181">
                  <c:v>2.4643137254901957</c:v>
                </c:pt>
                <c:pt idx="40182">
                  <c:v>2.4643137254901957</c:v>
                </c:pt>
                <c:pt idx="40183">
                  <c:v>2.4643137254901957</c:v>
                </c:pt>
                <c:pt idx="40184">
                  <c:v>2.4643137254901957</c:v>
                </c:pt>
                <c:pt idx="40185">
                  <c:v>2.4643137254901957</c:v>
                </c:pt>
                <c:pt idx="40186">
                  <c:v>2.4643137254901957</c:v>
                </c:pt>
                <c:pt idx="40187">
                  <c:v>2.4643137254901957</c:v>
                </c:pt>
                <c:pt idx="40188">
                  <c:v>2.4643137254901957</c:v>
                </c:pt>
                <c:pt idx="40189">
                  <c:v>2.4643137254901957</c:v>
                </c:pt>
                <c:pt idx="40190">
                  <c:v>2.4643137254901957</c:v>
                </c:pt>
                <c:pt idx="40191">
                  <c:v>2.4643137254901957</c:v>
                </c:pt>
                <c:pt idx="40192">
                  <c:v>2.4643137254901957</c:v>
                </c:pt>
                <c:pt idx="40193">
                  <c:v>2.4643137254901957</c:v>
                </c:pt>
                <c:pt idx="40194">
                  <c:v>2.4643137254901957</c:v>
                </c:pt>
                <c:pt idx="40195">
                  <c:v>2.4643137254901957</c:v>
                </c:pt>
                <c:pt idx="40196">
                  <c:v>2.4643137254901957</c:v>
                </c:pt>
                <c:pt idx="40197">
                  <c:v>2.4643137254901957</c:v>
                </c:pt>
                <c:pt idx="40198">
                  <c:v>2.4643137254901957</c:v>
                </c:pt>
                <c:pt idx="40199">
                  <c:v>2.4643137254901957</c:v>
                </c:pt>
                <c:pt idx="40200">
                  <c:v>2.4643137254901957</c:v>
                </c:pt>
                <c:pt idx="40201">
                  <c:v>2.4643137254901957</c:v>
                </c:pt>
                <c:pt idx="40202">
                  <c:v>2.4643137254901957</c:v>
                </c:pt>
                <c:pt idx="40203">
                  <c:v>2.6117647058823525</c:v>
                </c:pt>
                <c:pt idx="40204">
                  <c:v>2.6117647058823525</c:v>
                </c:pt>
                <c:pt idx="40205">
                  <c:v>2.6117647058823525</c:v>
                </c:pt>
                <c:pt idx="40206">
                  <c:v>2.6117647058823525</c:v>
                </c:pt>
                <c:pt idx="40207">
                  <c:v>2.6117647058823525</c:v>
                </c:pt>
                <c:pt idx="40208">
                  <c:v>2.6117647058823525</c:v>
                </c:pt>
                <c:pt idx="40209">
                  <c:v>2.6117647058823525</c:v>
                </c:pt>
                <c:pt idx="40210">
                  <c:v>2.6117647058823525</c:v>
                </c:pt>
                <c:pt idx="40211">
                  <c:v>2.6117647058823525</c:v>
                </c:pt>
                <c:pt idx="40212">
                  <c:v>2.6117647058823525</c:v>
                </c:pt>
                <c:pt idx="40213">
                  <c:v>2.6117647058823525</c:v>
                </c:pt>
                <c:pt idx="40214">
                  <c:v>2.6117647058823525</c:v>
                </c:pt>
                <c:pt idx="40215">
                  <c:v>2.6117647058823525</c:v>
                </c:pt>
                <c:pt idx="40216">
                  <c:v>2.6117647058823525</c:v>
                </c:pt>
                <c:pt idx="40217">
                  <c:v>2.6117647058823525</c:v>
                </c:pt>
                <c:pt idx="40218">
                  <c:v>2.6117647058823525</c:v>
                </c:pt>
                <c:pt idx="40219">
                  <c:v>2.6117647058823525</c:v>
                </c:pt>
                <c:pt idx="40220">
                  <c:v>2.6117647058823525</c:v>
                </c:pt>
                <c:pt idx="40221">
                  <c:v>2.6117647058823525</c:v>
                </c:pt>
                <c:pt idx="40222">
                  <c:v>2.6117647058823525</c:v>
                </c:pt>
                <c:pt idx="40223">
                  <c:v>2.6117647058823525</c:v>
                </c:pt>
                <c:pt idx="40224">
                  <c:v>2.6117647058823525</c:v>
                </c:pt>
                <c:pt idx="40225">
                  <c:v>2.6117647058823525</c:v>
                </c:pt>
                <c:pt idx="40226">
                  <c:v>2.6117647058823525</c:v>
                </c:pt>
                <c:pt idx="40227">
                  <c:v>2.6117647058823525</c:v>
                </c:pt>
                <c:pt idx="40228">
                  <c:v>2.6117647058823525</c:v>
                </c:pt>
                <c:pt idx="40229">
                  <c:v>2.6117647058823525</c:v>
                </c:pt>
                <c:pt idx="40230">
                  <c:v>2.6117647058823525</c:v>
                </c:pt>
                <c:pt idx="40231">
                  <c:v>2.6117647058823525</c:v>
                </c:pt>
                <c:pt idx="40232">
                  <c:v>2.6117647058823525</c:v>
                </c:pt>
                <c:pt idx="40233">
                  <c:v>2.6117647058823525</c:v>
                </c:pt>
                <c:pt idx="40234">
                  <c:v>2.6117647058823525</c:v>
                </c:pt>
                <c:pt idx="40235">
                  <c:v>2.6117647058823525</c:v>
                </c:pt>
                <c:pt idx="40236">
                  <c:v>2.6117647058823525</c:v>
                </c:pt>
                <c:pt idx="40237">
                  <c:v>2.6117647058823525</c:v>
                </c:pt>
                <c:pt idx="40238">
                  <c:v>2.6117647058823525</c:v>
                </c:pt>
                <c:pt idx="40239">
                  <c:v>2.6117647058823525</c:v>
                </c:pt>
                <c:pt idx="40240">
                  <c:v>2.6117647058823525</c:v>
                </c:pt>
                <c:pt idx="40241">
                  <c:v>2.6117647058823525</c:v>
                </c:pt>
                <c:pt idx="40242">
                  <c:v>2.6117647058823525</c:v>
                </c:pt>
                <c:pt idx="40243">
                  <c:v>2.6117647058823525</c:v>
                </c:pt>
                <c:pt idx="40244">
                  <c:v>2.6117647058823525</c:v>
                </c:pt>
                <c:pt idx="40245">
                  <c:v>2.6117647058823525</c:v>
                </c:pt>
                <c:pt idx="40246">
                  <c:v>2.6117647058823525</c:v>
                </c:pt>
                <c:pt idx="40247">
                  <c:v>2.4643137254901957</c:v>
                </c:pt>
                <c:pt idx="40248">
                  <c:v>2.4643137254901957</c:v>
                </c:pt>
                <c:pt idx="40249">
                  <c:v>2.4643137254901957</c:v>
                </c:pt>
                <c:pt idx="40250">
                  <c:v>2.4643137254901957</c:v>
                </c:pt>
                <c:pt idx="40251">
                  <c:v>2.4643137254901957</c:v>
                </c:pt>
                <c:pt idx="40252">
                  <c:v>2.4643137254901957</c:v>
                </c:pt>
                <c:pt idx="40253">
                  <c:v>2.4643137254901957</c:v>
                </c:pt>
                <c:pt idx="40254">
                  <c:v>2.4643137254901957</c:v>
                </c:pt>
                <c:pt idx="40255">
                  <c:v>2.4643137254901957</c:v>
                </c:pt>
                <c:pt idx="40256">
                  <c:v>2.4643137254901957</c:v>
                </c:pt>
                <c:pt idx="40257">
                  <c:v>2.4643137254901957</c:v>
                </c:pt>
                <c:pt idx="40258">
                  <c:v>2.4643137254901957</c:v>
                </c:pt>
                <c:pt idx="40259">
                  <c:v>2.4643137254901957</c:v>
                </c:pt>
                <c:pt idx="40260">
                  <c:v>2.4643137254901957</c:v>
                </c:pt>
                <c:pt idx="40261">
                  <c:v>2.4643137254901957</c:v>
                </c:pt>
                <c:pt idx="40262">
                  <c:v>2.4643137254901957</c:v>
                </c:pt>
                <c:pt idx="40263">
                  <c:v>2.4643137254901957</c:v>
                </c:pt>
                <c:pt idx="40264">
                  <c:v>2.4643137254901957</c:v>
                </c:pt>
                <c:pt idx="40265">
                  <c:v>2.4643137254901957</c:v>
                </c:pt>
                <c:pt idx="40266">
                  <c:v>2.4643137254901957</c:v>
                </c:pt>
                <c:pt idx="40267">
                  <c:v>2.4643137254901957</c:v>
                </c:pt>
                <c:pt idx="40268">
                  <c:v>2.4643137254901957</c:v>
                </c:pt>
                <c:pt idx="40269">
                  <c:v>2.4643137254901957</c:v>
                </c:pt>
                <c:pt idx="40270">
                  <c:v>2.4643137254901957</c:v>
                </c:pt>
                <c:pt idx="40271">
                  <c:v>2.4643137254901957</c:v>
                </c:pt>
                <c:pt idx="40272">
                  <c:v>2.4643137254901957</c:v>
                </c:pt>
                <c:pt idx="40273">
                  <c:v>2.4643137254901957</c:v>
                </c:pt>
                <c:pt idx="40274">
                  <c:v>2.4643137254901957</c:v>
                </c:pt>
                <c:pt idx="40275">
                  <c:v>2.4643137254901957</c:v>
                </c:pt>
                <c:pt idx="40276">
                  <c:v>2.4643137254901957</c:v>
                </c:pt>
                <c:pt idx="40277">
                  <c:v>2.4643137254901957</c:v>
                </c:pt>
                <c:pt idx="40278">
                  <c:v>2.4643137254901957</c:v>
                </c:pt>
                <c:pt idx="40279">
                  <c:v>2.4643137254901957</c:v>
                </c:pt>
                <c:pt idx="40280">
                  <c:v>2.4643137254901957</c:v>
                </c:pt>
                <c:pt idx="40281">
                  <c:v>2.4643137254901957</c:v>
                </c:pt>
                <c:pt idx="40282">
                  <c:v>2.4643137254901957</c:v>
                </c:pt>
                <c:pt idx="40283">
                  <c:v>2.4643137254901957</c:v>
                </c:pt>
                <c:pt idx="40284">
                  <c:v>2.4643137254901957</c:v>
                </c:pt>
                <c:pt idx="40285">
                  <c:v>2.4643137254901957</c:v>
                </c:pt>
                <c:pt idx="40286">
                  <c:v>2.4643137254901957</c:v>
                </c:pt>
                <c:pt idx="40287">
                  <c:v>2.4643137254901957</c:v>
                </c:pt>
                <c:pt idx="40288">
                  <c:v>2.4643137254901957</c:v>
                </c:pt>
                <c:pt idx="40289">
                  <c:v>2.4643137254901957</c:v>
                </c:pt>
                <c:pt idx="40290">
                  <c:v>2.4643137254901957</c:v>
                </c:pt>
                <c:pt idx="40291">
                  <c:v>2.4643137254901957</c:v>
                </c:pt>
                <c:pt idx="40292">
                  <c:v>2.4643137254901957</c:v>
                </c:pt>
                <c:pt idx="40293">
                  <c:v>2.4643137254901957</c:v>
                </c:pt>
                <c:pt idx="40294">
                  <c:v>2.4643137254901957</c:v>
                </c:pt>
                <c:pt idx="40295">
                  <c:v>2.4643137254901957</c:v>
                </c:pt>
                <c:pt idx="40296">
                  <c:v>2.4643137254901957</c:v>
                </c:pt>
                <c:pt idx="40297">
                  <c:v>2.4643137254901957</c:v>
                </c:pt>
                <c:pt idx="40298">
                  <c:v>2.4643137254901957</c:v>
                </c:pt>
                <c:pt idx="40299">
                  <c:v>2.6117647058823525</c:v>
                </c:pt>
                <c:pt idx="40300">
                  <c:v>2.6117647058823525</c:v>
                </c:pt>
                <c:pt idx="40301">
                  <c:v>2.6117647058823525</c:v>
                </c:pt>
                <c:pt idx="40302">
                  <c:v>2.6117647058823525</c:v>
                </c:pt>
                <c:pt idx="40303">
                  <c:v>2.6117647058823525</c:v>
                </c:pt>
                <c:pt idx="40304">
                  <c:v>2.6117647058823525</c:v>
                </c:pt>
                <c:pt idx="40305">
                  <c:v>2.6117647058823525</c:v>
                </c:pt>
                <c:pt idx="40306">
                  <c:v>2.6117647058823525</c:v>
                </c:pt>
                <c:pt idx="40307">
                  <c:v>2.6117647058823525</c:v>
                </c:pt>
                <c:pt idx="40308">
                  <c:v>2.6117647058823525</c:v>
                </c:pt>
                <c:pt idx="40309">
                  <c:v>2.6117647058823525</c:v>
                </c:pt>
                <c:pt idx="40310">
                  <c:v>2.6117647058823525</c:v>
                </c:pt>
                <c:pt idx="40311">
                  <c:v>2.6117647058823525</c:v>
                </c:pt>
                <c:pt idx="40312">
                  <c:v>2.6117647058823525</c:v>
                </c:pt>
                <c:pt idx="40313">
                  <c:v>2.6117647058823525</c:v>
                </c:pt>
                <c:pt idx="40314">
                  <c:v>2.6117647058823525</c:v>
                </c:pt>
                <c:pt idx="40315">
                  <c:v>2.6117647058823525</c:v>
                </c:pt>
                <c:pt idx="40316">
                  <c:v>2.6117647058823525</c:v>
                </c:pt>
                <c:pt idx="40317">
                  <c:v>2.6117647058823525</c:v>
                </c:pt>
                <c:pt idx="40318">
                  <c:v>2.6117647058823525</c:v>
                </c:pt>
                <c:pt idx="40319">
                  <c:v>2.6117647058823525</c:v>
                </c:pt>
                <c:pt idx="40320">
                  <c:v>2.6117647058823525</c:v>
                </c:pt>
                <c:pt idx="40321">
                  <c:v>2.6117647058823525</c:v>
                </c:pt>
                <c:pt idx="40322">
                  <c:v>2.6117647058823525</c:v>
                </c:pt>
                <c:pt idx="40323">
                  <c:v>2.6117647058823525</c:v>
                </c:pt>
                <c:pt idx="40324">
                  <c:v>2.6117647058823525</c:v>
                </c:pt>
                <c:pt idx="40325">
                  <c:v>2.6117647058823525</c:v>
                </c:pt>
                <c:pt idx="40326">
                  <c:v>2.6117647058823525</c:v>
                </c:pt>
                <c:pt idx="40327">
                  <c:v>2.6117647058823525</c:v>
                </c:pt>
                <c:pt idx="40328">
                  <c:v>2.6117647058823525</c:v>
                </c:pt>
                <c:pt idx="40329">
                  <c:v>2.6117647058823525</c:v>
                </c:pt>
                <c:pt idx="40330">
                  <c:v>2.6117647058823525</c:v>
                </c:pt>
                <c:pt idx="40331">
                  <c:v>2.6117647058823525</c:v>
                </c:pt>
                <c:pt idx="40332">
                  <c:v>2.6117647058823525</c:v>
                </c:pt>
                <c:pt idx="40333">
                  <c:v>2.6117647058823525</c:v>
                </c:pt>
                <c:pt idx="40334">
                  <c:v>2.6117647058823525</c:v>
                </c:pt>
                <c:pt idx="40335">
                  <c:v>2.6117647058823525</c:v>
                </c:pt>
                <c:pt idx="40336">
                  <c:v>2.6117647058823525</c:v>
                </c:pt>
                <c:pt idx="40337">
                  <c:v>2.6117647058823525</c:v>
                </c:pt>
                <c:pt idx="40338">
                  <c:v>2.6117647058823525</c:v>
                </c:pt>
                <c:pt idx="40339">
                  <c:v>2.6117647058823525</c:v>
                </c:pt>
                <c:pt idx="40340">
                  <c:v>2.6117647058823525</c:v>
                </c:pt>
                <c:pt idx="40341">
                  <c:v>2.6117647058823525</c:v>
                </c:pt>
                <c:pt idx="40342">
                  <c:v>2.6117647058823525</c:v>
                </c:pt>
                <c:pt idx="40343">
                  <c:v>2.4643137254901957</c:v>
                </c:pt>
                <c:pt idx="40344">
                  <c:v>2.4643137254901957</c:v>
                </c:pt>
                <c:pt idx="40345">
                  <c:v>2.4643137254901957</c:v>
                </c:pt>
                <c:pt idx="40346">
                  <c:v>2.4643137254901957</c:v>
                </c:pt>
                <c:pt idx="40347">
                  <c:v>2.4643137254901957</c:v>
                </c:pt>
                <c:pt idx="40348">
                  <c:v>2.4643137254901957</c:v>
                </c:pt>
                <c:pt idx="40349">
                  <c:v>2.4643137254901957</c:v>
                </c:pt>
                <c:pt idx="40350">
                  <c:v>2.4643137254901957</c:v>
                </c:pt>
                <c:pt idx="40351">
                  <c:v>2.4643137254901957</c:v>
                </c:pt>
                <c:pt idx="40352">
                  <c:v>2.4643137254901957</c:v>
                </c:pt>
                <c:pt idx="40353">
                  <c:v>2.4643137254901957</c:v>
                </c:pt>
                <c:pt idx="40354">
                  <c:v>2.4643137254901957</c:v>
                </c:pt>
                <c:pt idx="40355">
                  <c:v>2.4643137254901957</c:v>
                </c:pt>
                <c:pt idx="40356">
                  <c:v>2.4643137254901957</c:v>
                </c:pt>
                <c:pt idx="40357">
                  <c:v>2.4643137254901957</c:v>
                </c:pt>
                <c:pt idx="40358">
                  <c:v>2.4643137254901957</c:v>
                </c:pt>
                <c:pt idx="40359">
                  <c:v>2.4643137254901957</c:v>
                </c:pt>
                <c:pt idx="40360">
                  <c:v>2.4643137254901957</c:v>
                </c:pt>
                <c:pt idx="40361">
                  <c:v>2.4643137254901957</c:v>
                </c:pt>
                <c:pt idx="40362">
                  <c:v>2.4643137254901957</c:v>
                </c:pt>
                <c:pt idx="40363">
                  <c:v>2.4643137254901957</c:v>
                </c:pt>
                <c:pt idx="40364">
                  <c:v>2.4643137254901957</c:v>
                </c:pt>
                <c:pt idx="40365">
                  <c:v>2.4643137254901957</c:v>
                </c:pt>
                <c:pt idx="40366">
                  <c:v>2.4643137254901957</c:v>
                </c:pt>
                <c:pt idx="40367">
                  <c:v>2.4643137254901957</c:v>
                </c:pt>
                <c:pt idx="40368">
                  <c:v>2.4643137254901957</c:v>
                </c:pt>
                <c:pt idx="40369">
                  <c:v>2.4643137254901957</c:v>
                </c:pt>
                <c:pt idx="40370">
                  <c:v>2.4643137254901957</c:v>
                </c:pt>
                <c:pt idx="40371">
                  <c:v>2.4643137254901957</c:v>
                </c:pt>
                <c:pt idx="40372">
                  <c:v>2.4643137254901957</c:v>
                </c:pt>
                <c:pt idx="40373">
                  <c:v>2.4643137254901957</c:v>
                </c:pt>
                <c:pt idx="40374">
                  <c:v>2.4643137254901957</c:v>
                </c:pt>
                <c:pt idx="40375">
                  <c:v>2.4643137254901957</c:v>
                </c:pt>
                <c:pt idx="40376">
                  <c:v>2.4643137254901957</c:v>
                </c:pt>
                <c:pt idx="40377">
                  <c:v>2.4643137254901957</c:v>
                </c:pt>
                <c:pt idx="40378">
                  <c:v>2.4643137254901957</c:v>
                </c:pt>
                <c:pt idx="40379">
                  <c:v>2.4643137254901957</c:v>
                </c:pt>
                <c:pt idx="40380">
                  <c:v>2.4643137254901957</c:v>
                </c:pt>
                <c:pt idx="40381">
                  <c:v>2.4643137254901957</c:v>
                </c:pt>
                <c:pt idx="40382">
                  <c:v>2.4643137254901957</c:v>
                </c:pt>
                <c:pt idx="40383">
                  <c:v>2.4643137254901957</c:v>
                </c:pt>
                <c:pt idx="40384">
                  <c:v>2.4643137254901957</c:v>
                </c:pt>
                <c:pt idx="40385">
                  <c:v>2.4643137254901957</c:v>
                </c:pt>
                <c:pt idx="40386">
                  <c:v>2.4643137254901957</c:v>
                </c:pt>
                <c:pt idx="40387">
                  <c:v>2.4643137254901957</c:v>
                </c:pt>
                <c:pt idx="40388">
                  <c:v>2.4643137254901957</c:v>
                </c:pt>
                <c:pt idx="40389">
                  <c:v>2.4643137254901957</c:v>
                </c:pt>
                <c:pt idx="40390">
                  <c:v>2.4643137254901957</c:v>
                </c:pt>
                <c:pt idx="40391">
                  <c:v>2.4643137254901957</c:v>
                </c:pt>
                <c:pt idx="40392">
                  <c:v>2.4643137254901957</c:v>
                </c:pt>
                <c:pt idx="40393">
                  <c:v>2.4643137254901957</c:v>
                </c:pt>
                <c:pt idx="40394">
                  <c:v>2.4643137254901957</c:v>
                </c:pt>
                <c:pt idx="40395">
                  <c:v>2.6117647058823525</c:v>
                </c:pt>
                <c:pt idx="40396">
                  <c:v>2.6117647058823525</c:v>
                </c:pt>
                <c:pt idx="40397">
                  <c:v>2.6117647058823525</c:v>
                </c:pt>
                <c:pt idx="40398">
                  <c:v>2.6117647058823525</c:v>
                </c:pt>
                <c:pt idx="40399">
                  <c:v>2.6117647058823525</c:v>
                </c:pt>
                <c:pt idx="40400">
                  <c:v>2.6117647058823525</c:v>
                </c:pt>
                <c:pt idx="40401">
                  <c:v>2.6117647058823525</c:v>
                </c:pt>
                <c:pt idx="40402">
                  <c:v>2.6117647058823525</c:v>
                </c:pt>
                <c:pt idx="40403">
                  <c:v>2.6117647058823525</c:v>
                </c:pt>
                <c:pt idx="40404">
                  <c:v>2.6117647058823525</c:v>
                </c:pt>
                <c:pt idx="40405">
                  <c:v>2.6117647058823525</c:v>
                </c:pt>
                <c:pt idx="40406">
                  <c:v>2.6117647058823525</c:v>
                </c:pt>
                <c:pt idx="40407">
                  <c:v>2.6117647058823525</c:v>
                </c:pt>
                <c:pt idx="40408">
                  <c:v>2.6117647058823525</c:v>
                </c:pt>
                <c:pt idx="40409">
                  <c:v>2.6117647058823525</c:v>
                </c:pt>
                <c:pt idx="40410">
                  <c:v>2.6117647058823525</c:v>
                </c:pt>
                <c:pt idx="40411">
                  <c:v>2.6117647058823525</c:v>
                </c:pt>
                <c:pt idx="40412">
                  <c:v>2.6117647058823525</c:v>
                </c:pt>
                <c:pt idx="40413">
                  <c:v>2.6117647058823525</c:v>
                </c:pt>
                <c:pt idx="40414">
                  <c:v>2.6117647058823525</c:v>
                </c:pt>
                <c:pt idx="40415">
                  <c:v>2.6117647058823525</c:v>
                </c:pt>
                <c:pt idx="40416">
                  <c:v>2.6117647058823525</c:v>
                </c:pt>
                <c:pt idx="40417">
                  <c:v>2.6117647058823525</c:v>
                </c:pt>
                <c:pt idx="40418">
                  <c:v>2.6117647058823525</c:v>
                </c:pt>
                <c:pt idx="40419">
                  <c:v>2.6117647058823525</c:v>
                </c:pt>
                <c:pt idx="40420">
                  <c:v>2.6117647058823525</c:v>
                </c:pt>
                <c:pt idx="40421">
                  <c:v>2.6117647058823525</c:v>
                </c:pt>
                <c:pt idx="40422">
                  <c:v>2.6117647058823525</c:v>
                </c:pt>
                <c:pt idx="40423">
                  <c:v>2.6117647058823525</c:v>
                </c:pt>
                <c:pt idx="40424">
                  <c:v>2.6117647058823525</c:v>
                </c:pt>
                <c:pt idx="40425">
                  <c:v>2.6117647058823525</c:v>
                </c:pt>
                <c:pt idx="40426">
                  <c:v>2.6117647058823525</c:v>
                </c:pt>
                <c:pt idx="40427">
                  <c:v>2.6117647058823525</c:v>
                </c:pt>
                <c:pt idx="40428">
                  <c:v>2.6117647058823525</c:v>
                </c:pt>
                <c:pt idx="40429">
                  <c:v>2.6117647058823525</c:v>
                </c:pt>
                <c:pt idx="40430">
                  <c:v>2.6117647058823525</c:v>
                </c:pt>
                <c:pt idx="40431">
                  <c:v>2.6117647058823525</c:v>
                </c:pt>
                <c:pt idx="40432">
                  <c:v>2.6117647058823525</c:v>
                </c:pt>
                <c:pt idx="40433">
                  <c:v>2.6117647058823525</c:v>
                </c:pt>
                <c:pt idx="40434">
                  <c:v>2.6117647058823525</c:v>
                </c:pt>
                <c:pt idx="40435">
                  <c:v>2.6117647058823525</c:v>
                </c:pt>
                <c:pt idx="40436">
                  <c:v>2.6117647058823525</c:v>
                </c:pt>
                <c:pt idx="40437">
                  <c:v>2.4643137254901957</c:v>
                </c:pt>
                <c:pt idx="40438">
                  <c:v>2.4643137254901957</c:v>
                </c:pt>
                <c:pt idx="40439">
                  <c:v>2.4643137254901957</c:v>
                </c:pt>
                <c:pt idx="40440">
                  <c:v>2.4643137254901957</c:v>
                </c:pt>
                <c:pt idx="40441">
                  <c:v>2.4643137254901957</c:v>
                </c:pt>
                <c:pt idx="40442">
                  <c:v>2.4643137254901957</c:v>
                </c:pt>
                <c:pt idx="40443">
                  <c:v>2.4643137254901957</c:v>
                </c:pt>
                <c:pt idx="40444">
                  <c:v>2.4643137254901957</c:v>
                </c:pt>
                <c:pt idx="40445">
                  <c:v>2.4643137254901957</c:v>
                </c:pt>
                <c:pt idx="40446">
                  <c:v>2.4643137254901957</c:v>
                </c:pt>
                <c:pt idx="40447">
                  <c:v>2.4643137254901957</c:v>
                </c:pt>
                <c:pt idx="40448">
                  <c:v>2.4643137254901957</c:v>
                </c:pt>
                <c:pt idx="40449">
                  <c:v>2.4643137254901957</c:v>
                </c:pt>
                <c:pt idx="40450">
                  <c:v>2.4643137254901957</c:v>
                </c:pt>
                <c:pt idx="40451">
                  <c:v>2.4643137254901957</c:v>
                </c:pt>
                <c:pt idx="40452">
                  <c:v>2.4643137254901957</c:v>
                </c:pt>
                <c:pt idx="40453">
                  <c:v>2.4643137254901957</c:v>
                </c:pt>
                <c:pt idx="40454">
                  <c:v>2.4643137254901957</c:v>
                </c:pt>
                <c:pt idx="40455">
                  <c:v>2.4643137254901957</c:v>
                </c:pt>
                <c:pt idx="40456">
                  <c:v>2.4643137254901957</c:v>
                </c:pt>
                <c:pt idx="40457">
                  <c:v>2.4643137254901957</c:v>
                </c:pt>
                <c:pt idx="40458">
                  <c:v>2.4643137254901957</c:v>
                </c:pt>
                <c:pt idx="40459">
                  <c:v>2.4643137254901957</c:v>
                </c:pt>
                <c:pt idx="40460">
                  <c:v>2.4643137254901957</c:v>
                </c:pt>
                <c:pt idx="40461">
                  <c:v>2.4643137254901957</c:v>
                </c:pt>
                <c:pt idx="40462">
                  <c:v>2.4643137254901957</c:v>
                </c:pt>
                <c:pt idx="40463">
                  <c:v>2.4643137254901957</c:v>
                </c:pt>
                <c:pt idx="40464">
                  <c:v>2.4643137254901957</c:v>
                </c:pt>
                <c:pt idx="40465">
                  <c:v>2.4643137254901957</c:v>
                </c:pt>
                <c:pt idx="40466">
                  <c:v>2.4643137254901957</c:v>
                </c:pt>
                <c:pt idx="40467">
                  <c:v>2.4643137254901957</c:v>
                </c:pt>
                <c:pt idx="40468">
                  <c:v>2.4643137254901957</c:v>
                </c:pt>
                <c:pt idx="40469">
                  <c:v>2.4643137254901957</c:v>
                </c:pt>
                <c:pt idx="40470">
                  <c:v>2.4643137254901957</c:v>
                </c:pt>
                <c:pt idx="40471">
                  <c:v>2.4643137254901957</c:v>
                </c:pt>
                <c:pt idx="40472">
                  <c:v>2.4643137254901957</c:v>
                </c:pt>
                <c:pt idx="40473">
                  <c:v>2.4643137254901957</c:v>
                </c:pt>
                <c:pt idx="40474">
                  <c:v>2.4643137254901957</c:v>
                </c:pt>
                <c:pt idx="40475">
                  <c:v>2.4643137254901957</c:v>
                </c:pt>
                <c:pt idx="40476">
                  <c:v>2.4643137254901957</c:v>
                </c:pt>
                <c:pt idx="40477">
                  <c:v>2.4643137254901957</c:v>
                </c:pt>
                <c:pt idx="40478">
                  <c:v>2.4643137254901957</c:v>
                </c:pt>
                <c:pt idx="40479">
                  <c:v>2.4643137254901957</c:v>
                </c:pt>
                <c:pt idx="40480">
                  <c:v>2.4643137254901957</c:v>
                </c:pt>
                <c:pt idx="40481">
                  <c:v>2.4643137254901957</c:v>
                </c:pt>
                <c:pt idx="40482">
                  <c:v>2.4643137254901957</c:v>
                </c:pt>
                <c:pt idx="40483">
                  <c:v>2.4643137254901957</c:v>
                </c:pt>
                <c:pt idx="40484">
                  <c:v>2.4643137254901957</c:v>
                </c:pt>
                <c:pt idx="40485">
                  <c:v>2.4643137254901957</c:v>
                </c:pt>
                <c:pt idx="40486">
                  <c:v>2.4643137254901957</c:v>
                </c:pt>
                <c:pt idx="40487">
                  <c:v>2.4643137254901957</c:v>
                </c:pt>
                <c:pt idx="40488">
                  <c:v>2.4643137254901957</c:v>
                </c:pt>
                <c:pt idx="40489">
                  <c:v>2.4643137254901957</c:v>
                </c:pt>
                <c:pt idx="40490">
                  <c:v>2.4643137254901957</c:v>
                </c:pt>
                <c:pt idx="40491">
                  <c:v>2.4643137254901957</c:v>
                </c:pt>
                <c:pt idx="40492">
                  <c:v>2.6117647058823525</c:v>
                </c:pt>
                <c:pt idx="40493">
                  <c:v>2.6117647058823525</c:v>
                </c:pt>
                <c:pt idx="40494">
                  <c:v>2.6117647058823525</c:v>
                </c:pt>
                <c:pt idx="40495">
                  <c:v>2.6117647058823525</c:v>
                </c:pt>
                <c:pt idx="40496">
                  <c:v>2.6117647058823525</c:v>
                </c:pt>
                <c:pt idx="40497">
                  <c:v>2.6117647058823525</c:v>
                </c:pt>
                <c:pt idx="40498">
                  <c:v>2.6117647058823525</c:v>
                </c:pt>
                <c:pt idx="40499">
                  <c:v>2.6117647058823525</c:v>
                </c:pt>
                <c:pt idx="40500">
                  <c:v>2.6117647058823525</c:v>
                </c:pt>
                <c:pt idx="40501">
                  <c:v>2.6117647058823525</c:v>
                </c:pt>
                <c:pt idx="40502">
                  <c:v>2.6117647058823525</c:v>
                </c:pt>
                <c:pt idx="40503">
                  <c:v>2.6117647058823525</c:v>
                </c:pt>
                <c:pt idx="40504">
                  <c:v>2.6117647058823525</c:v>
                </c:pt>
                <c:pt idx="40505">
                  <c:v>2.6117647058823525</c:v>
                </c:pt>
                <c:pt idx="40506">
                  <c:v>2.6117647058823525</c:v>
                </c:pt>
                <c:pt idx="40507">
                  <c:v>2.6117647058823525</c:v>
                </c:pt>
                <c:pt idx="40508">
                  <c:v>2.6117647058823525</c:v>
                </c:pt>
                <c:pt idx="40509">
                  <c:v>2.6117647058823525</c:v>
                </c:pt>
                <c:pt idx="40510">
                  <c:v>2.6117647058823525</c:v>
                </c:pt>
                <c:pt idx="40511">
                  <c:v>2.6117647058823525</c:v>
                </c:pt>
                <c:pt idx="40512">
                  <c:v>2.6117647058823525</c:v>
                </c:pt>
                <c:pt idx="40513">
                  <c:v>2.6117647058823525</c:v>
                </c:pt>
                <c:pt idx="40514">
                  <c:v>2.6117647058823525</c:v>
                </c:pt>
                <c:pt idx="40515">
                  <c:v>2.6117647058823525</c:v>
                </c:pt>
                <c:pt idx="40516">
                  <c:v>2.6117647058823525</c:v>
                </c:pt>
                <c:pt idx="40517">
                  <c:v>2.6117647058823525</c:v>
                </c:pt>
                <c:pt idx="40518">
                  <c:v>2.6117647058823525</c:v>
                </c:pt>
                <c:pt idx="40519">
                  <c:v>2.6117647058823525</c:v>
                </c:pt>
                <c:pt idx="40520">
                  <c:v>2.6117647058823525</c:v>
                </c:pt>
                <c:pt idx="40521">
                  <c:v>2.6117647058823525</c:v>
                </c:pt>
                <c:pt idx="40522">
                  <c:v>2.6117647058823525</c:v>
                </c:pt>
                <c:pt idx="40523">
                  <c:v>2.6117647058823525</c:v>
                </c:pt>
                <c:pt idx="40524">
                  <c:v>2.6117647058823525</c:v>
                </c:pt>
                <c:pt idx="40525">
                  <c:v>2.6117647058823525</c:v>
                </c:pt>
                <c:pt idx="40526">
                  <c:v>2.6117647058823525</c:v>
                </c:pt>
                <c:pt idx="40527">
                  <c:v>2.6117647058823525</c:v>
                </c:pt>
                <c:pt idx="40528">
                  <c:v>2.6117647058823525</c:v>
                </c:pt>
                <c:pt idx="40529">
                  <c:v>2.6117647058823525</c:v>
                </c:pt>
                <c:pt idx="40530">
                  <c:v>2.6117647058823525</c:v>
                </c:pt>
                <c:pt idx="40531">
                  <c:v>2.4643137254901957</c:v>
                </c:pt>
                <c:pt idx="40532">
                  <c:v>2.4643137254901957</c:v>
                </c:pt>
                <c:pt idx="40533">
                  <c:v>2.4643137254901957</c:v>
                </c:pt>
                <c:pt idx="40534">
                  <c:v>2.4643137254901957</c:v>
                </c:pt>
                <c:pt idx="40535">
                  <c:v>2.4643137254901957</c:v>
                </c:pt>
                <c:pt idx="40536">
                  <c:v>2.4643137254901957</c:v>
                </c:pt>
                <c:pt idx="40537">
                  <c:v>2.4643137254901957</c:v>
                </c:pt>
                <c:pt idx="40538">
                  <c:v>2.4643137254901957</c:v>
                </c:pt>
                <c:pt idx="40539">
                  <c:v>2.4643137254901957</c:v>
                </c:pt>
                <c:pt idx="40540">
                  <c:v>2.4643137254901957</c:v>
                </c:pt>
                <c:pt idx="40541">
                  <c:v>2.4643137254901957</c:v>
                </c:pt>
                <c:pt idx="40542">
                  <c:v>2.4643137254901957</c:v>
                </c:pt>
                <c:pt idx="40543">
                  <c:v>2.4643137254901957</c:v>
                </c:pt>
                <c:pt idx="40544">
                  <c:v>2.4643137254901957</c:v>
                </c:pt>
                <c:pt idx="40545">
                  <c:v>2.4643137254901957</c:v>
                </c:pt>
                <c:pt idx="40546">
                  <c:v>2.4643137254901957</c:v>
                </c:pt>
                <c:pt idx="40547">
                  <c:v>2.4643137254901957</c:v>
                </c:pt>
                <c:pt idx="40548">
                  <c:v>2.4643137254901957</c:v>
                </c:pt>
                <c:pt idx="40549">
                  <c:v>2.4643137254901957</c:v>
                </c:pt>
                <c:pt idx="40550">
                  <c:v>2.4643137254901957</c:v>
                </c:pt>
                <c:pt idx="40551">
                  <c:v>2.4643137254901957</c:v>
                </c:pt>
                <c:pt idx="40552">
                  <c:v>2.4643137254901957</c:v>
                </c:pt>
                <c:pt idx="40553">
                  <c:v>2.4643137254901957</c:v>
                </c:pt>
                <c:pt idx="40554">
                  <c:v>2.4643137254901957</c:v>
                </c:pt>
                <c:pt idx="40555">
                  <c:v>2.4643137254901957</c:v>
                </c:pt>
                <c:pt idx="40556">
                  <c:v>2.4643137254901957</c:v>
                </c:pt>
                <c:pt idx="40557">
                  <c:v>2.4643137254901957</c:v>
                </c:pt>
                <c:pt idx="40558">
                  <c:v>2.4643137254901957</c:v>
                </c:pt>
                <c:pt idx="40559">
                  <c:v>2.4643137254901957</c:v>
                </c:pt>
                <c:pt idx="40560">
                  <c:v>2.4643137254901957</c:v>
                </c:pt>
                <c:pt idx="40561">
                  <c:v>2.4643137254901957</c:v>
                </c:pt>
                <c:pt idx="40562">
                  <c:v>2.4643137254901957</c:v>
                </c:pt>
                <c:pt idx="40563">
                  <c:v>2.4643137254901957</c:v>
                </c:pt>
                <c:pt idx="40564">
                  <c:v>2.4643137254901957</c:v>
                </c:pt>
                <c:pt idx="40565">
                  <c:v>2.4643137254901957</c:v>
                </c:pt>
                <c:pt idx="40566">
                  <c:v>2.4643137254901957</c:v>
                </c:pt>
                <c:pt idx="40567">
                  <c:v>2.4643137254901957</c:v>
                </c:pt>
                <c:pt idx="40568">
                  <c:v>2.4643137254901957</c:v>
                </c:pt>
                <c:pt idx="40569">
                  <c:v>2.4643137254901957</c:v>
                </c:pt>
                <c:pt idx="40570">
                  <c:v>2.4643137254901957</c:v>
                </c:pt>
                <c:pt idx="40571">
                  <c:v>2.4643137254901957</c:v>
                </c:pt>
                <c:pt idx="40572">
                  <c:v>2.4643137254901957</c:v>
                </c:pt>
                <c:pt idx="40573">
                  <c:v>2.4643137254901957</c:v>
                </c:pt>
                <c:pt idx="40574">
                  <c:v>2.4643137254901957</c:v>
                </c:pt>
                <c:pt idx="40575">
                  <c:v>2.4643137254901957</c:v>
                </c:pt>
                <c:pt idx="40576">
                  <c:v>2.4643137254901957</c:v>
                </c:pt>
                <c:pt idx="40577">
                  <c:v>2.4643137254901957</c:v>
                </c:pt>
                <c:pt idx="40578">
                  <c:v>2.4643137254901957</c:v>
                </c:pt>
                <c:pt idx="40579">
                  <c:v>2.4643137254901957</c:v>
                </c:pt>
                <c:pt idx="40580">
                  <c:v>2.4643137254901957</c:v>
                </c:pt>
                <c:pt idx="40581">
                  <c:v>2.4643137254901957</c:v>
                </c:pt>
                <c:pt idx="40582">
                  <c:v>2.4643137254901957</c:v>
                </c:pt>
                <c:pt idx="40583">
                  <c:v>2.4643137254901957</c:v>
                </c:pt>
                <c:pt idx="40584">
                  <c:v>2.4643137254901957</c:v>
                </c:pt>
                <c:pt idx="40585">
                  <c:v>2.4643137254901957</c:v>
                </c:pt>
                <c:pt idx="40586">
                  <c:v>2.6117647058823525</c:v>
                </c:pt>
                <c:pt idx="40587">
                  <c:v>2.6117647058823525</c:v>
                </c:pt>
                <c:pt idx="40588">
                  <c:v>2.6117647058823525</c:v>
                </c:pt>
                <c:pt idx="40589">
                  <c:v>2.6117647058823525</c:v>
                </c:pt>
                <c:pt idx="40590">
                  <c:v>2.6117647058823525</c:v>
                </c:pt>
                <c:pt idx="40591">
                  <c:v>2.6117647058823525</c:v>
                </c:pt>
                <c:pt idx="40592">
                  <c:v>2.6117647058823525</c:v>
                </c:pt>
                <c:pt idx="40593">
                  <c:v>2.6117647058823525</c:v>
                </c:pt>
                <c:pt idx="40594">
                  <c:v>2.6117647058823525</c:v>
                </c:pt>
                <c:pt idx="40595">
                  <c:v>2.6117647058823525</c:v>
                </c:pt>
                <c:pt idx="40596">
                  <c:v>2.6117647058823525</c:v>
                </c:pt>
                <c:pt idx="40597">
                  <c:v>2.6117647058823525</c:v>
                </c:pt>
                <c:pt idx="40598">
                  <c:v>2.6117647058823525</c:v>
                </c:pt>
                <c:pt idx="40599">
                  <c:v>2.6117647058823525</c:v>
                </c:pt>
                <c:pt idx="40600">
                  <c:v>2.6117647058823525</c:v>
                </c:pt>
                <c:pt idx="40601">
                  <c:v>2.6117647058823525</c:v>
                </c:pt>
                <c:pt idx="40602">
                  <c:v>2.6117647058823525</c:v>
                </c:pt>
                <c:pt idx="40603">
                  <c:v>2.6117647058823525</c:v>
                </c:pt>
                <c:pt idx="40604">
                  <c:v>2.6117647058823525</c:v>
                </c:pt>
                <c:pt idx="40605">
                  <c:v>2.6117647058823525</c:v>
                </c:pt>
                <c:pt idx="40606">
                  <c:v>2.6117647058823525</c:v>
                </c:pt>
                <c:pt idx="40607">
                  <c:v>2.6117647058823525</c:v>
                </c:pt>
                <c:pt idx="40608">
                  <c:v>2.6117647058823525</c:v>
                </c:pt>
                <c:pt idx="40609">
                  <c:v>2.6117647058823525</c:v>
                </c:pt>
                <c:pt idx="40610">
                  <c:v>2.6117647058823525</c:v>
                </c:pt>
                <c:pt idx="40611">
                  <c:v>2.6117647058823525</c:v>
                </c:pt>
                <c:pt idx="40612">
                  <c:v>2.6117647058823525</c:v>
                </c:pt>
                <c:pt idx="40613">
                  <c:v>2.6117647058823525</c:v>
                </c:pt>
                <c:pt idx="40614">
                  <c:v>2.6117647058823525</c:v>
                </c:pt>
                <c:pt idx="40615">
                  <c:v>2.6117647058823525</c:v>
                </c:pt>
                <c:pt idx="40616">
                  <c:v>2.6117647058823525</c:v>
                </c:pt>
                <c:pt idx="40617">
                  <c:v>2.6117647058823525</c:v>
                </c:pt>
                <c:pt idx="40618">
                  <c:v>2.6117647058823525</c:v>
                </c:pt>
                <c:pt idx="40619">
                  <c:v>2.6117647058823525</c:v>
                </c:pt>
                <c:pt idx="40620">
                  <c:v>2.6117647058823525</c:v>
                </c:pt>
                <c:pt idx="40621">
                  <c:v>2.6117647058823525</c:v>
                </c:pt>
                <c:pt idx="40622">
                  <c:v>2.6117647058823525</c:v>
                </c:pt>
                <c:pt idx="40623">
                  <c:v>2.6117647058823525</c:v>
                </c:pt>
                <c:pt idx="40624">
                  <c:v>2.6117647058823525</c:v>
                </c:pt>
                <c:pt idx="40625">
                  <c:v>2.6117647058823525</c:v>
                </c:pt>
                <c:pt idx="40626">
                  <c:v>2.6117647058823525</c:v>
                </c:pt>
                <c:pt idx="40627">
                  <c:v>2.6117647058823525</c:v>
                </c:pt>
                <c:pt idx="40628">
                  <c:v>2.4643137254901957</c:v>
                </c:pt>
                <c:pt idx="40629">
                  <c:v>2.4643137254901957</c:v>
                </c:pt>
                <c:pt idx="40630">
                  <c:v>2.4643137254901957</c:v>
                </c:pt>
                <c:pt idx="40631">
                  <c:v>2.4643137254901957</c:v>
                </c:pt>
                <c:pt idx="40632">
                  <c:v>2.4643137254901957</c:v>
                </c:pt>
                <c:pt idx="40633">
                  <c:v>2.4643137254901957</c:v>
                </c:pt>
                <c:pt idx="40634">
                  <c:v>2.4643137254901957</c:v>
                </c:pt>
                <c:pt idx="40635">
                  <c:v>2.4643137254901957</c:v>
                </c:pt>
                <c:pt idx="40636">
                  <c:v>2.4643137254901957</c:v>
                </c:pt>
                <c:pt idx="40637">
                  <c:v>2.4643137254901957</c:v>
                </c:pt>
                <c:pt idx="40638">
                  <c:v>2.4643137254901957</c:v>
                </c:pt>
                <c:pt idx="40639">
                  <c:v>2.4643137254901957</c:v>
                </c:pt>
                <c:pt idx="40640">
                  <c:v>2.4643137254901957</c:v>
                </c:pt>
                <c:pt idx="40641">
                  <c:v>2.4643137254901957</c:v>
                </c:pt>
                <c:pt idx="40642">
                  <c:v>2.4643137254901957</c:v>
                </c:pt>
                <c:pt idx="40643">
                  <c:v>2.4643137254901957</c:v>
                </c:pt>
                <c:pt idx="40644">
                  <c:v>2.4643137254901957</c:v>
                </c:pt>
                <c:pt idx="40645">
                  <c:v>2.4643137254901957</c:v>
                </c:pt>
                <c:pt idx="40646">
                  <c:v>2.4643137254901957</c:v>
                </c:pt>
                <c:pt idx="40647">
                  <c:v>2.4643137254901957</c:v>
                </c:pt>
                <c:pt idx="40648">
                  <c:v>2.4643137254901957</c:v>
                </c:pt>
                <c:pt idx="40649">
                  <c:v>2.4643137254901957</c:v>
                </c:pt>
                <c:pt idx="40650">
                  <c:v>2.4643137254901957</c:v>
                </c:pt>
                <c:pt idx="40651">
                  <c:v>2.4643137254901957</c:v>
                </c:pt>
                <c:pt idx="40652">
                  <c:v>2.4643137254901957</c:v>
                </c:pt>
                <c:pt idx="40653">
                  <c:v>2.4643137254901957</c:v>
                </c:pt>
                <c:pt idx="40654">
                  <c:v>2.4643137254901957</c:v>
                </c:pt>
                <c:pt idx="40655">
                  <c:v>2.4643137254901957</c:v>
                </c:pt>
                <c:pt idx="40656">
                  <c:v>2.4643137254901957</c:v>
                </c:pt>
                <c:pt idx="40657">
                  <c:v>2.4643137254901957</c:v>
                </c:pt>
                <c:pt idx="40658">
                  <c:v>2.4643137254901957</c:v>
                </c:pt>
                <c:pt idx="40659">
                  <c:v>2.4643137254901957</c:v>
                </c:pt>
                <c:pt idx="40660">
                  <c:v>2.4643137254901957</c:v>
                </c:pt>
                <c:pt idx="40661">
                  <c:v>2.4643137254901957</c:v>
                </c:pt>
                <c:pt idx="40662">
                  <c:v>2.4643137254901957</c:v>
                </c:pt>
                <c:pt idx="40663">
                  <c:v>2.4643137254901957</c:v>
                </c:pt>
                <c:pt idx="40664">
                  <c:v>2.4643137254901957</c:v>
                </c:pt>
                <c:pt idx="40665">
                  <c:v>2.4643137254901957</c:v>
                </c:pt>
                <c:pt idx="40666">
                  <c:v>2.4643137254901957</c:v>
                </c:pt>
                <c:pt idx="40667">
                  <c:v>2.4643137254901957</c:v>
                </c:pt>
                <c:pt idx="40668">
                  <c:v>2.4643137254901957</c:v>
                </c:pt>
                <c:pt idx="40669">
                  <c:v>2.4643137254901957</c:v>
                </c:pt>
                <c:pt idx="40670">
                  <c:v>2.4643137254901957</c:v>
                </c:pt>
                <c:pt idx="40671">
                  <c:v>2.4643137254901957</c:v>
                </c:pt>
                <c:pt idx="40672">
                  <c:v>2.4643137254901957</c:v>
                </c:pt>
                <c:pt idx="40673">
                  <c:v>2.4643137254901957</c:v>
                </c:pt>
                <c:pt idx="40674">
                  <c:v>2.4643137254901957</c:v>
                </c:pt>
                <c:pt idx="40675">
                  <c:v>2.4643137254901957</c:v>
                </c:pt>
                <c:pt idx="40676">
                  <c:v>2.4643137254901957</c:v>
                </c:pt>
                <c:pt idx="40677">
                  <c:v>2.4643137254901957</c:v>
                </c:pt>
                <c:pt idx="40678">
                  <c:v>2.4643137254901957</c:v>
                </c:pt>
                <c:pt idx="40679">
                  <c:v>2.4643137254901957</c:v>
                </c:pt>
                <c:pt idx="40680">
                  <c:v>2.4643137254901957</c:v>
                </c:pt>
                <c:pt idx="40681">
                  <c:v>2.4643137254901957</c:v>
                </c:pt>
                <c:pt idx="40682">
                  <c:v>2.4643137254901957</c:v>
                </c:pt>
                <c:pt idx="40683">
                  <c:v>2.6117647058823525</c:v>
                </c:pt>
                <c:pt idx="40684">
                  <c:v>2.6117647058823525</c:v>
                </c:pt>
                <c:pt idx="40685">
                  <c:v>2.6117647058823525</c:v>
                </c:pt>
                <c:pt idx="40686">
                  <c:v>2.6117647058823525</c:v>
                </c:pt>
                <c:pt idx="40687">
                  <c:v>2.6117647058823525</c:v>
                </c:pt>
                <c:pt idx="40688">
                  <c:v>2.6117647058823525</c:v>
                </c:pt>
                <c:pt idx="40689">
                  <c:v>2.6117647058823525</c:v>
                </c:pt>
                <c:pt idx="40690">
                  <c:v>2.6117647058823525</c:v>
                </c:pt>
                <c:pt idx="40691">
                  <c:v>2.6117647058823525</c:v>
                </c:pt>
                <c:pt idx="40692">
                  <c:v>2.6117647058823525</c:v>
                </c:pt>
                <c:pt idx="40693">
                  <c:v>2.6117647058823525</c:v>
                </c:pt>
                <c:pt idx="40694">
                  <c:v>2.6117647058823525</c:v>
                </c:pt>
                <c:pt idx="40695">
                  <c:v>2.6117647058823525</c:v>
                </c:pt>
                <c:pt idx="40696">
                  <c:v>2.6117647058823525</c:v>
                </c:pt>
                <c:pt idx="40697">
                  <c:v>2.6117647058823525</c:v>
                </c:pt>
                <c:pt idx="40698">
                  <c:v>2.6117647058823525</c:v>
                </c:pt>
                <c:pt idx="40699">
                  <c:v>2.6117647058823525</c:v>
                </c:pt>
                <c:pt idx="40700">
                  <c:v>2.6117647058823525</c:v>
                </c:pt>
                <c:pt idx="40701">
                  <c:v>2.6117647058823525</c:v>
                </c:pt>
                <c:pt idx="40702">
                  <c:v>2.6117647058823525</c:v>
                </c:pt>
                <c:pt idx="40703">
                  <c:v>2.6117647058823525</c:v>
                </c:pt>
                <c:pt idx="40704">
                  <c:v>2.6117647058823525</c:v>
                </c:pt>
                <c:pt idx="40705">
                  <c:v>2.6117647058823525</c:v>
                </c:pt>
                <c:pt idx="40706">
                  <c:v>2.6117647058823525</c:v>
                </c:pt>
                <c:pt idx="40707">
                  <c:v>2.6117647058823525</c:v>
                </c:pt>
                <c:pt idx="40708">
                  <c:v>2.6117647058823525</c:v>
                </c:pt>
                <c:pt idx="40709">
                  <c:v>2.6117647058823525</c:v>
                </c:pt>
                <c:pt idx="40710">
                  <c:v>2.6117647058823525</c:v>
                </c:pt>
                <c:pt idx="40711">
                  <c:v>2.6117647058823525</c:v>
                </c:pt>
                <c:pt idx="40712">
                  <c:v>2.6117647058823525</c:v>
                </c:pt>
                <c:pt idx="40713">
                  <c:v>2.6117647058823525</c:v>
                </c:pt>
                <c:pt idx="40714">
                  <c:v>2.6117647058823525</c:v>
                </c:pt>
                <c:pt idx="40715">
                  <c:v>2.6117647058823525</c:v>
                </c:pt>
                <c:pt idx="40716">
                  <c:v>2.6117647058823525</c:v>
                </c:pt>
                <c:pt idx="40717">
                  <c:v>2.6117647058823525</c:v>
                </c:pt>
                <c:pt idx="40718">
                  <c:v>2.6117647058823525</c:v>
                </c:pt>
                <c:pt idx="40719">
                  <c:v>2.6117647058823525</c:v>
                </c:pt>
                <c:pt idx="40720">
                  <c:v>2.6117647058823525</c:v>
                </c:pt>
                <c:pt idx="40721">
                  <c:v>2.6117647058823525</c:v>
                </c:pt>
                <c:pt idx="40722">
                  <c:v>2.6117647058823525</c:v>
                </c:pt>
                <c:pt idx="40723">
                  <c:v>2.4643137254901957</c:v>
                </c:pt>
                <c:pt idx="40724">
                  <c:v>2.4643137254901957</c:v>
                </c:pt>
                <c:pt idx="40725">
                  <c:v>2.4643137254901957</c:v>
                </c:pt>
                <c:pt idx="40726">
                  <c:v>2.4643137254901957</c:v>
                </c:pt>
                <c:pt idx="40727">
                  <c:v>2.4643137254901957</c:v>
                </c:pt>
                <c:pt idx="40728">
                  <c:v>2.4643137254901957</c:v>
                </c:pt>
                <c:pt idx="40729">
                  <c:v>2.4643137254901957</c:v>
                </c:pt>
                <c:pt idx="40730">
                  <c:v>2.4643137254901957</c:v>
                </c:pt>
                <c:pt idx="40731">
                  <c:v>2.4643137254901957</c:v>
                </c:pt>
                <c:pt idx="40732">
                  <c:v>2.4643137254901957</c:v>
                </c:pt>
                <c:pt idx="40733">
                  <c:v>2.4643137254901957</c:v>
                </c:pt>
                <c:pt idx="40734">
                  <c:v>2.4643137254901957</c:v>
                </c:pt>
                <c:pt idx="40735">
                  <c:v>2.4643137254901957</c:v>
                </c:pt>
                <c:pt idx="40736">
                  <c:v>2.4643137254901957</c:v>
                </c:pt>
                <c:pt idx="40737">
                  <c:v>2.4643137254901957</c:v>
                </c:pt>
                <c:pt idx="40738">
                  <c:v>2.4643137254901957</c:v>
                </c:pt>
                <c:pt idx="40739">
                  <c:v>2.4643137254901957</c:v>
                </c:pt>
                <c:pt idx="40740">
                  <c:v>2.4643137254901957</c:v>
                </c:pt>
                <c:pt idx="40741">
                  <c:v>2.4643137254901957</c:v>
                </c:pt>
                <c:pt idx="40742">
                  <c:v>2.4643137254901957</c:v>
                </c:pt>
                <c:pt idx="40743">
                  <c:v>2.4643137254901957</c:v>
                </c:pt>
                <c:pt idx="40744">
                  <c:v>2.4643137254901957</c:v>
                </c:pt>
                <c:pt idx="40745">
                  <c:v>2.4643137254901957</c:v>
                </c:pt>
                <c:pt idx="40746">
                  <c:v>2.4643137254901957</c:v>
                </c:pt>
                <c:pt idx="40747">
                  <c:v>2.4643137254901957</c:v>
                </c:pt>
                <c:pt idx="40748">
                  <c:v>2.4643137254901957</c:v>
                </c:pt>
                <c:pt idx="40749">
                  <c:v>2.4643137254901957</c:v>
                </c:pt>
                <c:pt idx="40750">
                  <c:v>2.4643137254901957</c:v>
                </c:pt>
                <c:pt idx="40751">
                  <c:v>2.4643137254901957</c:v>
                </c:pt>
                <c:pt idx="40752">
                  <c:v>2.4643137254901957</c:v>
                </c:pt>
                <c:pt idx="40753">
                  <c:v>2.4643137254901957</c:v>
                </c:pt>
                <c:pt idx="40754">
                  <c:v>2.4643137254901957</c:v>
                </c:pt>
                <c:pt idx="40755">
                  <c:v>2.4643137254901957</c:v>
                </c:pt>
                <c:pt idx="40756">
                  <c:v>2.4643137254901957</c:v>
                </c:pt>
                <c:pt idx="40757">
                  <c:v>2.4643137254901957</c:v>
                </c:pt>
                <c:pt idx="40758">
                  <c:v>2.4643137254901957</c:v>
                </c:pt>
                <c:pt idx="40759">
                  <c:v>2.4643137254901957</c:v>
                </c:pt>
                <c:pt idx="40760">
                  <c:v>2.4643137254901957</c:v>
                </c:pt>
                <c:pt idx="40761">
                  <c:v>2.4643137254901957</c:v>
                </c:pt>
                <c:pt idx="40762">
                  <c:v>2.4643137254901957</c:v>
                </c:pt>
                <c:pt idx="40763">
                  <c:v>2.4643137254901957</c:v>
                </c:pt>
                <c:pt idx="40764">
                  <c:v>2.4643137254901957</c:v>
                </c:pt>
                <c:pt idx="40765">
                  <c:v>2.4643137254901957</c:v>
                </c:pt>
                <c:pt idx="40766">
                  <c:v>2.4643137254901957</c:v>
                </c:pt>
                <c:pt idx="40767">
                  <c:v>2.4643137254901957</c:v>
                </c:pt>
                <c:pt idx="40768">
                  <c:v>2.4643137254901957</c:v>
                </c:pt>
                <c:pt idx="40769">
                  <c:v>2.4643137254901957</c:v>
                </c:pt>
                <c:pt idx="40770">
                  <c:v>2.4643137254901957</c:v>
                </c:pt>
                <c:pt idx="40771">
                  <c:v>2.4643137254901957</c:v>
                </c:pt>
                <c:pt idx="40772">
                  <c:v>2.4643137254901957</c:v>
                </c:pt>
                <c:pt idx="40773">
                  <c:v>2.4643137254901957</c:v>
                </c:pt>
                <c:pt idx="40774">
                  <c:v>2.4643137254901957</c:v>
                </c:pt>
                <c:pt idx="40775">
                  <c:v>2.4643137254901957</c:v>
                </c:pt>
                <c:pt idx="40776">
                  <c:v>2.4643137254901957</c:v>
                </c:pt>
                <c:pt idx="40777">
                  <c:v>2.4643137254901957</c:v>
                </c:pt>
                <c:pt idx="40778">
                  <c:v>2.4643137254901957</c:v>
                </c:pt>
                <c:pt idx="40779">
                  <c:v>2.6117647058823525</c:v>
                </c:pt>
                <c:pt idx="40780">
                  <c:v>2.6117647058823525</c:v>
                </c:pt>
                <c:pt idx="40781">
                  <c:v>2.6117647058823525</c:v>
                </c:pt>
                <c:pt idx="40782">
                  <c:v>2.6117647058823525</c:v>
                </c:pt>
                <c:pt idx="40783">
                  <c:v>2.6117647058823525</c:v>
                </c:pt>
                <c:pt idx="40784">
                  <c:v>2.6117647058823525</c:v>
                </c:pt>
                <c:pt idx="40785">
                  <c:v>2.6117647058823525</c:v>
                </c:pt>
                <c:pt idx="40786">
                  <c:v>2.6117647058823525</c:v>
                </c:pt>
                <c:pt idx="40787">
                  <c:v>2.6117647058823525</c:v>
                </c:pt>
                <c:pt idx="40788">
                  <c:v>2.6117647058823525</c:v>
                </c:pt>
                <c:pt idx="40789">
                  <c:v>2.6117647058823525</c:v>
                </c:pt>
                <c:pt idx="40790">
                  <c:v>2.6117647058823525</c:v>
                </c:pt>
                <c:pt idx="40791">
                  <c:v>2.6117647058823525</c:v>
                </c:pt>
                <c:pt idx="40792">
                  <c:v>2.6117647058823525</c:v>
                </c:pt>
                <c:pt idx="40793">
                  <c:v>2.6117647058823525</c:v>
                </c:pt>
                <c:pt idx="40794">
                  <c:v>2.6117647058823525</c:v>
                </c:pt>
                <c:pt idx="40795">
                  <c:v>2.6117647058823525</c:v>
                </c:pt>
                <c:pt idx="40796">
                  <c:v>2.6117647058823525</c:v>
                </c:pt>
                <c:pt idx="40797">
                  <c:v>2.6117647058823525</c:v>
                </c:pt>
                <c:pt idx="40798">
                  <c:v>2.6117647058823525</c:v>
                </c:pt>
                <c:pt idx="40799">
                  <c:v>2.6117647058823525</c:v>
                </c:pt>
                <c:pt idx="40800">
                  <c:v>2.6117647058823525</c:v>
                </c:pt>
                <c:pt idx="40801">
                  <c:v>2.6117647058823525</c:v>
                </c:pt>
                <c:pt idx="40802">
                  <c:v>2.6117647058823525</c:v>
                </c:pt>
                <c:pt idx="40803">
                  <c:v>2.6117647058823525</c:v>
                </c:pt>
                <c:pt idx="40804">
                  <c:v>2.6117647058823525</c:v>
                </c:pt>
                <c:pt idx="40805">
                  <c:v>2.6117647058823525</c:v>
                </c:pt>
                <c:pt idx="40806">
                  <c:v>2.6117647058823525</c:v>
                </c:pt>
                <c:pt idx="40807">
                  <c:v>2.6117647058823525</c:v>
                </c:pt>
                <c:pt idx="40808">
                  <c:v>2.6117647058823525</c:v>
                </c:pt>
                <c:pt idx="40809">
                  <c:v>2.6117647058823525</c:v>
                </c:pt>
                <c:pt idx="40810">
                  <c:v>2.6117647058823525</c:v>
                </c:pt>
                <c:pt idx="40811">
                  <c:v>2.6117647058823525</c:v>
                </c:pt>
                <c:pt idx="40812">
                  <c:v>2.6117647058823525</c:v>
                </c:pt>
                <c:pt idx="40813">
                  <c:v>2.6117647058823525</c:v>
                </c:pt>
                <c:pt idx="40814">
                  <c:v>2.6117647058823525</c:v>
                </c:pt>
                <c:pt idx="40815">
                  <c:v>2.6117647058823525</c:v>
                </c:pt>
                <c:pt idx="40816">
                  <c:v>2.6117647058823525</c:v>
                </c:pt>
                <c:pt idx="40817">
                  <c:v>2.4643137254901957</c:v>
                </c:pt>
                <c:pt idx="40818">
                  <c:v>2.4643137254901957</c:v>
                </c:pt>
                <c:pt idx="40819">
                  <c:v>2.4643137254901957</c:v>
                </c:pt>
                <c:pt idx="40820">
                  <c:v>2.4643137254901957</c:v>
                </c:pt>
                <c:pt idx="40821">
                  <c:v>2.4643137254901957</c:v>
                </c:pt>
                <c:pt idx="40822">
                  <c:v>2.4643137254901957</c:v>
                </c:pt>
                <c:pt idx="40823">
                  <c:v>2.4643137254901957</c:v>
                </c:pt>
                <c:pt idx="40824">
                  <c:v>2.4643137254901957</c:v>
                </c:pt>
                <c:pt idx="40825">
                  <c:v>2.4643137254901957</c:v>
                </c:pt>
                <c:pt idx="40826">
                  <c:v>2.4643137254901957</c:v>
                </c:pt>
                <c:pt idx="40827">
                  <c:v>2.4643137254901957</c:v>
                </c:pt>
                <c:pt idx="40828">
                  <c:v>2.4643137254901957</c:v>
                </c:pt>
                <c:pt idx="40829">
                  <c:v>2.4643137254901957</c:v>
                </c:pt>
                <c:pt idx="40830">
                  <c:v>2.4643137254901957</c:v>
                </c:pt>
                <c:pt idx="40831">
                  <c:v>2.4643137254901957</c:v>
                </c:pt>
                <c:pt idx="40832">
                  <c:v>2.4643137254901957</c:v>
                </c:pt>
                <c:pt idx="40833">
                  <c:v>2.4643137254901957</c:v>
                </c:pt>
                <c:pt idx="40834">
                  <c:v>2.4643137254901957</c:v>
                </c:pt>
                <c:pt idx="40835">
                  <c:v>2.4643137254901957</c:v>
                </c:pt>
                <c:pt idx="40836">
                  <c:v>2.4643137254901957</c:v>
                </c:pt>
                <c:pt idx="40837">
                  <c:v>2.4643137254901957</c:v>
                </c:pt>
                <c:pt idx="40838">
                  <c:v>2.4643137254901957</c:v>
                </c:pt>
                <c:pt idx="40839">
                  <c:v>2.4643137254901957</c:v>
                </c:pt>
                <c:pt idx="40840">
                  <c:v>2.4643137254901957</c:v>
                </c:pt>
                <c:pt idx="40841">
                  <c:v>2.4643137254901957</c:v>
                </c:pt>
                <c:pt idx="40842">
                  <c:v>2.4643137254901957</c:v>
                </c:pt>
                <c:pt idx="40843">
                  <c:v>2.4643137254901957</c:v>
                </c:pt>
                <c:pt idx="40844">
                  <c:v>2.4643137254901957</c:v>
                </c:pt>
                <c:pt idx="40845">
                  <c:v>2.4643137254901957</c:v>
                </c:pt>
                <c:pt idx="40846">
                  <c:v>2.4643137254901957</c:v>
                </c:pt>
                <c:pt idx="40847">
                  <c:v>2.4643137254901957</c:v>
                </c:pt>
                <c:pt idx="40848">
                  <c:v>2.4643137254901957</c:v>
                </c:pt>
                <c:pt idx="40849">
                  <c:v>2.4643137254901957</c:v>
                </c:pt>
                <c:pt idx="40850">
                  <c:v>2.4643137254901957</c:v>
                </c:pt>
                <c:pt idx="40851">
                  <c:v>2.4643137254901957</c:v>
                </c:pt>
                <c:pt idx="40852">
                  <c:v>2.4643137254901957</c:v>
                </c:pt>
                <c:pt idx="40853">
                  <c:v>2.4643137254901957</c:v>
                </c:pt>
                <c:pt idx="40854">
                  <c:v>2.4643137254901957</c:v>
                </c:pt>
                <c:pt idx="40855">
                  <c:v>2.4643137254901957</c:v>
                </c:pt>
                <c:pt idx="40856">
                  <c:v>2.4643137254901957</c:v>
                </c:pt>
                <c:pt idx="40857">
                  <c:v>2.4643137254901957</c:v>
                </c:pt>
                <c:pt idx="40858">
                  <c:v>2.4643137254901957</c:v>
                </c:pt>
                <c:pt idx="40859">
                  <c:v>2.4643137254901957</c:v>
                </c:pt>
                <c:pt idx="40860">
                  <c:v>2.4643137254901957</c:v>
                </c:pt>
                <c:pt idx="40861">
                  <c:v>2.4643137254901957</c:v>
                </c:pt>
                <c:pt idx="40862">
                  <c:v>2.4643137254901957</c:v>
                </c:pt>
                <c:pt idx="40863">
                  <c:v>2.4643137254901957</c:v>
                </c:pt>
                <c:pt idx="40864">
                  <c:v>2.4643137254901957</c:v>
                </c:pt>
                <c:pt idx="40865">
                  <c:v>2.4643137254901957</c:v>
                </c:pt>
                <c:pt idx="40866">
                  <c:v>2.4643137254901957</c:v>
                </c:pt>
                <c:pt idx="40867">
                  <c:v>2.4643137254901957</c:v>
                </c:pt>
                <c:pt idx="40868">
                  <c:v>2.4643137254901957</c:v>
                </c:pt>
                <c:pt idx="40869">
                  <c:v>2.4643137254901957</c:v>
                </c:pt>
                <c:pt idx="40870">
                  <c:v>2.4643137254901957</c:v>
                </c:pt>
                <c:pt idx="40871">
                  <c:v>2.4643137254901957</c:v>
                </c:pt>
                <c:pt idx="40872">
                  <c:v>2.4643137254901957</c:v>
                </c:pt>
                <c:pt idx="40873">
                  <c:v>2.4643137254901957</c:v>
                </c:pt>
                <c:pt idx="40874">
                  <c:v>2.4643137254901957</c:v>
                </c:pt>
                <c:pt idx="40875">
                  <c:v>2.4643137254901957</c:v>
                </c:pt>
                <c:pt idx="40876">
                  <c:v>2.6117647058823525</c:v>
                </c:pt>
                <c:pt idx="40877">
                  <c:v>2.6117647058823525</c:v>
                </c:pt>
                <c:pt idx="40878">
                  <c:v>2.6117647058823525</c:v>
                </c:pt>
                <c:pt idx="40879">
                  <c:v>2.6117647058823525</c:v>
                </c:pt>
                <c:pt idx="40880">
                  <c:v>2.6117647058823525</c:v>
                </c:pt>
                <c:pt idx="40881">
                  <c:v>2.6117647058823525</c:v>
                </c:pt>
                <c:pt idx="40882">
                  <c:v>2.6117647058823525</c:v>
                </c:pt>
                <c:pt idx="40883">
                  <c:v>2.6117647058823525</c:v>
                </c:pt>
                <c:pt idx="40884">
                  <c:v>2.6117647058823525</c:v>
                </c:pt>
                <c:pt idx="40885">
                  <c:v>2.6117647058823525</c:v>
                </c:pt>
                <c:pt idx="40886">
                  <c:v>2.6117647058823525</c:v>
                </c:pt>
                <c:pt idx="40887">
                  <c:v>2.6117647058823525</c:v>
                </c:pt>
                <c:pt idx="40888">
                  <c:v>2.6117647058823525</c:v>
                </c:pt>
                <c:pt idx="40889">
                  <c:v>2.6117647058823525</c:v>
                </c:pt>
                <c:pt idx="40890">
                  <c:v>2.6117647058823525</c:v>
                </c:pt>
                <c:pt idx="40891">
                  <c:v>2.6117647058823525</c:v>
                </c:pt>
                <c:pt idx="40892">
                  <c:v>2.6117647058823525</c:v>
                </c:pt>
                <c:pt idx="40893">
                  <c:v>2.6117647058823525</c:v>
                </c:pt>
                <c:pt idx="40894">
                  <c:v>2.6117647058823525</c:v>
                </c:pt>
                <c:pt idx="40895">
                  <c:v>2.6117647058823525</c:v>
                </c:pt>
                <c:pt idx="40896">
                  <c:v>2.6117647058823525</c:v>
                </c:pt>
                <c:pt idx="40897">
                  <c:v>2.6117647058823525</c:v>
                </c:pt>
                <c:pt idx="40898">
                  <c:v>2.6117647058823525</c:v>
                </c:pt>
                <c:pt idx="40899">
                  <c:v>2.6117647058823525</c:v>
                </c:pt>
                <c:pt idx="40900">
                  <c:v>2.6117647058823525</c:v>
                </c:pt>
                <c:pt idx="40901">
                  <c:v>2.6117647058823525</c:v>
                </c:pt>
                <c:pt idx="40902">
                  <c:v>2.6117647058823525</c:v>
                </c:pt>
                <c:pt idx="40903">
                  <c:v>2.6117647058823525</c:v>
                </c:pt>
                <c:pt idx="40904">
                  <c:v>2.6117647058823525</c:v>
                </c:pt>
                <c:pt idx="40905">
                  <c:v>2.6117647058823525</c:v>
                </c:pt>
                <c:pt idx="40906">
                  <c:v>2.6117647058823525</c:v>
                </c:pt>
                <c:pt idx="40907">
                  <c:v>2.6117647058823525</c:v>
                </c:pt>
                <c:pt idx="40908">
                  <c:v>2.6117647058823525</c:v>
                </c:pt>
                <c:pt idx="40909">
                  <c:v>2.6117647058823525</c:v>
                </c:pt>
                <c:pt idx="40910">
                  <c:v>2.6117647058823525</c:v>
                </c:pt>
                <c:pt idx="40911">
                  <c:v>2.6117647058823525</c:v>
                </c:pt>
                <c:pt idx="40912">
                  <c:v>2.4643137254901957</c:v>
                </c:pt>
                <c:pt idx="40913">
                  <c:v>2.4643137254901957</c:v>
                </c:pt>
                <c:pt idx="40914">
                  <c:v>2.4643137254901957</c:v>
                </c:pt>
                <c:pt idx="40915">
                  <c:v>2.4643137254901957</c:v>
                </c:pt>
                <c:pt idx="40916">
                  <c:v>2.4643137254901957</c:v>
                </c:pt>
                <c:pt idx="40917">
                  <c:v>2.4643137254901957</c:v>
                </c:pt>
                <c:pt idx="40918">
                  <c:v>2.4643137254901957</c:v>
                </c:pt>
                <c:pt idx="40919">
                  <c:v>2.4643137254901957</c:v>
                </c:pt>
                <c:pt idx="40920">
                  <c:v>2.4643137254901957</c:v>
                </c:pt>
                <c:pt idx="40921">
                  <c:v>2.4643137254901957</c:v>
                </c:pt>
                <c:pt idx="40922">
                  <c:v>2.4643137254901957</c:v>
                </c:pt>
                <c:pt idx="40923">
                  <c:v>2.4643137254901957</c:v>
                </c:pt>
                <c:pt idx="40924">
                  <c:v>2.4643137254901957</c:v>
                </c:pt>
                <c:pt idx="40925">
                  <c:v>2.4643137254901957</c:v>
                </c:pt>
                <c:pt idx="40926">
                  <c:v>2.4643137254901957</c:v>
                </c:pt>
                <c:pt idx="40927">
                  <c:v>2.4643137254901957</c:v>
                </c:pt>
                <c:pt idx="40928">
                  <c:v>2.4643137254901957</c:v>
                </c:pt>
                <c:pt idx="40929">
                  <c:v>2.4643137254901957</c:v>
                </c:pt>
                <c:pt idx="40930">
                  <c:v>2.4643137254901957</c:v>
                </c:pt>
                <c:pt idx="40931">
                  <c:v>2.4643137254901957</c:v>
                </c:pt>
                <c:pt idx="40932">
                  <c:v>2.4643137254901957</c:v>
                </c:pt>
                <c:pt idx="40933">
                  <c:v>2.4643137254901957</c:v>
                </c:pt>
                <c:pt idx="40934">
                  <c:v>2.4643137254901957</c:v>
                </c:pt>
                <c:pt idx="40935">
                  <c:v>2.4643137254901957</c:v>
                </c:pt>
                <c:pt idx="40936">
                  <c:v>2.4643137254901957</c:v>
                </c:pt>
                <c:pt idx="40937">
                  <c:v>2.4643137254901957</c:v>
                </c:pt>
                <c:pt idx="40938">
                  <c:v>2.4643137254901957</c:v>
                </c:pt>
                <c:pt idx="40939">
                  <c:v>2.4643137254901957</c:v>
                </c:pt>
                <c:pt idx="40940">
                  <c:v>2.4643137254901957</c:v>
                </c:pt>
                <c:pt idx="40941">
                  <c:v>2.4643137254901957</c:v>
                </c:pt>
                <c:pt idx="40942">
                  <c:v>2.4643137254901957</c:v>
                </c:pt>
                <c:pt idx="40943">
                  <c:v>2.4643137254901957</c:v>
                </c:pt>
                <c:pt idx="40944">
                  <c:v>2.4643137254901957</c:v>
                </c:pt>
                <c:pt idx="40945">
                  <c:v>2.4643137254901957</c:v>
                </c:pt>
                <c:pt idx="40946">
                  <c:v>2.4643137254901957</c:v>
                </c:pt>
                <c:pt idx="40947">
                  <c:v>2.4643137254901957</c:v>
                </c:pt>
                <c:pt idx="40948">
                  <c:v>2.4643137254901957</c:v>
                </c:pt>
                <c:pt idx="40949">
                  <c:v>2.4643137254901957</c:v>
                </c:pt>
                <c:pt idx="40950">
                  <c:v>2.4643137254901957</c:v>
                </c:pt>
                <c:pt idx="40951">
                  <c:v>2.4643137254901957</c:v>
                </c:pt>
                <c:pt idx="40952">
                  <c:v>2.4643137254901957</c:v>
                </c:pt>
                <c:pt idx="40953">
                  <c:v>2.4643137254901957</c:v>
                </c:pt>
                <c:pt idx="40954">
                  <c:v>2.4643137254901957</c:v>
                </c:pt>
                <c:pt idx="40955">
                  <c:v>2.4643137254901957</c:v>
                </c:pt>
                <c:pt idx="40956">
                  <c:v>2.4643137254901957</c:v>
                </c:pt>
                <c:pt idx="40957">
                  <c:v>2.4643137254901957</c:v>
                </c:pt>
                <c:pt idx="40958">
                  <c:v>2.4643137254901957</c:v>
                </c:pt>
                <c:pt idx="40959">
                  <c:v>2.4643137254901957</c:v>
                </c:pt>
                <c:pt idx="40960">
                  <c:v>2.4643137254901957</c:v>
                </c:pt>
                <c:pt idx="40961">
                  <c:v>2.4643137254901957</c:v>
                </c:pt>
                <c:pt idx="40962">
                  <c:v>2.4643137254901957</c:v>
                </c:pt>
                <c:pt idx="40963">
                  <c:v>2.4643137254901957</c:v>
                </c:pt>
                <c:pt idx="40964">
                  <c:v>2.4643137254901957</c:v>
                </c:pt>
                <c:pt idx="40965">
                  <c:v>2.4643137254901957</c:v>
                </c:pt>
                <c:pt idx="40966">
                  <c:v>2.4643137254901957</c:v>
                </c:pt>
                <c:pt idx="40967">
                  <c:v>2.4643137254901957</c:v>
                </c:pt>
                <c:pt idx="40968">
                  <c:v>2.4643137254901957</c:v>
                </c:pt>
                <c:pt idx="40969">
                  <c:v>2.6117647058823525</c:v>
                </c:pt>
                <c:pt idx="40970">
                  <c:v>2.6117647058823525</c:v>
                </c:pt>
                <c:pt idx="40971">
                  <c:v>2.6117647058823525</c:v>
                </c:pt>
                <c:pt idx="40972">
                  <c:v>2.6117647058823525</c:v>
                </c:pt>
                <c:pt idx="40973">
                  <c:v>2.6117647058823525</c:v>
                </c:pt>
                <c:pt idx="40974">
                  <c:v>2.6117647058823525</c:v>
                </c:pt>
                <c:pt idx="40975">
                  <c:v>2.6117647058823525</c:v>
                </c:pt>
                <c:pt idx="40976">
                  <c:v>2.6117647058823525</c:v>
                </c:pt>
                <c:pt idx="40977">
                  <c:v>2.6117647058823525</c:v>
                </c:pt>
                <c:pt idx="40978">
                  <c:v>2.6117647058823525</c:v>
                </c:pt>
                <c:pt idx="40979">
                  <c:v>2.6117647058823525</c:v>
                </c:pt>
                <c:pt idx="40980">
                  <c:v>2.6117647058823525</c:v>
                </c:pt>
                <c:pt idx="40981">
                  <c:v>2.6117647058823525</c:v>
                </c:pt>
                <c:pt idx="40982">
                  <c:v>2.6117647058823525</c:v>
                </c:pt>
                <c:pt idx="40983">
                  <c:v>2.6117647058823525</c:v>
                </c:pt>
                <c:pt idx="40984">
                  <c:v>2.6117647058823525</c:v>
                </c:pt>
                <c:pt idx="40985">
                  <c:v>2.6117647058823525</c:v>
                </c:pt>
                <c:pt idx="40986">
                  <c:v>2.6117647058823525</c:v>
                </c:pt>
                <c:pt idx="40987">
                  <c:v>2.6117647058823525</c:v>
                </c:pt>
                <c:pt idx="40988">
                  <c:v>2.6117647058823525</c:v>
                </c:pt>
                <c:pt idx="40989">
                  <c:v>2.6117647058823525</c:v>
                </c:pt>
                <c:pt idx="40990">
                  <c:v>2.6117647058823525</c:v>
                </c:pt>
                <c:pt idx="40991">
                  <c:v>2.6117647058823525</c:v>
                </c:pt>
                <c:pt idx="40992">
                  <c:v>2.6117647058823525</c:v>
                </c:pt>
                <c:pt idx="40993">
                  <c:v>2.6117647058823525</c:v>
                </c:pt>
                <c:pt idx="40994">
                  <c:v>2.6117647058823525</c:v>
                </c:pt>
                <c:pt idx="40995">
                  <c:v>2.6117647058823525</c:v>
                </c:pt>
                <c:pt idx="40996">
                  <c:v>2.6117647058823525</c:v>
                </c:pt>
                <c:pt idx="40997">
                  <c:v>2.6117647058823525</c:v>
                </c:pt>
                <c:pt idx="40998">
                  <c:v>2.6117647058823525</c:v>
                </c:pt>
                <c:pt idx="40999">
                  <c:v>2.6117647058823525</c:v>
                </c:pt>
                <c:pt idx="41000">
                  <c:v>2.6117647058823525</c:v>
                </c:pt>
                <c:pt idx="41001">
                  <c:v>2.6117647058823525</c:v>
                </c:pt>
                <c:pt idx="41002">
                  <c:v>2.6117647058823525</c:v>
                </c:pt>
                <c:pt idx="41003">
                  <c:v>2.6117647058823525</c:v>
                </c:pt>
                <c:pt idx="41004">
                  <c:v>2.6117647058823525</c:v>
                </c:pt>
                <c:pt idx="41005">
                  <c:v>2.6117647058823525</c:v>
                </c:pt>
                <c:pt idx="41006">
                  <c:v>2.6117647058823525</c:v>
                </c:pt>
                <c:pt idx="41007">
                  <c:v>2.6117647058823525</c:v>
                </c:pt>
                <c:pt idx="41008">
                  <c:v>2.6117647058823525</c:v>
                </c:pt>
                <c:pt idx="41009">
                  <c:v>2.6117647058823525</c:v>
                </c:pt>
                <c:pt idx="41010">
                  <c:v>2.4643137254901957</c:v>
                </c:pt>
                <c:pt idx="41011">
                  <c:v>2.4643137254901957</c:v>
                </c:pt>
                <c:pt idx="41012">
                  <c:v>2.4643137254901957</c:v>
                </c:pt>
                <c:pt idx="41013">
                  <c:v>2.4643137254901957</c:v>
                </c:pt>
                <c:pt idx="41014">
                  <c:v>2.4643137254901957</c:v>
                </c:pt>
                <c:pt idx="41015">
                  <c:v>2.4643137254901957</c:v>
                </c:pt>
                <c:pt idx="41016">
                  <c:v>2.4643137254901957</c:v>
                </c:pt>
                <c:pt idx="41017">
                  <c:v>2.4643137254901957</c:v>
                </c:pt>
                <c:pt idx="41018">
                  <c:v>2.4643137254901957</c:v>
                </c:pt>
                <c:pt idx="41019">
                  <c:v>2.4643137254901957</c:v>
                </c:pt>
                <c:pt idx="41020">
                  <c:v>2.4643137254901957</c:v>
                </c:pt>
                <c:pt idx="41021">
                  <c:v>2.4643137254901957</c:v>
                </c:pt>
                <c:pt idx="41022">
                  <c:v>2.4643137254901957</c:v>
                </c:pt>
                <c:pt idx="41023">
                  <c:v>2.4643137254901957</c:v>
                </c:pt>
                <c:pt idx="41024">
                  <c:v>2.4643137254901957</c:v>
                </c:pt>
                <c:pt idx="41025">
                  <c:v>2.4643137254901957</c:v>
                </c:pt>
                <c:pt idx="41026">
                  <c:v>2.4643137254901957</c:v>
                </c:pt>
                <c:pt idx="41027">
                  <c:v>2.4643137254901957</c:v>
                </c:pt>
                <c:pt idx="41028">
                  <c:v>2.4643137254901957</c:v>
                </c:pt>
                <c:pt idx="41029">
                  <c:v>2.4643137254901957</c:v>
                </c:pt>
                <c:pt idx="41030">
                  <c:v>2.4643137254901957</c:v>
                </c:pt>
                <c:pt idx="41031">
                  <c:v>2.4643137254901957</c:v>
                </c:pt>
                <c:pt idx="41032">
                  <c:v>2.4643137254901957</c:v>
                </c:pt>
                <c:pt idx="41033">
                  <c:v>2.4643137254901957</c:v>
                </c:pt>
                <c:pt idx="41034">
                  <c:v>2.4643137254901957</c:v>
                </c:pt>
                <c:pt idx="41035">
                  <c:v>2.4643137254901957</c:v>
                </c:pt>
                <c:pt idx="41036">
                  <c:v>2.4643137254901957</c:v>
                </c:pt>
                <c:pt idx="41037">
                  <c:v>2.4643137254901957</c:v>
                </c:pt>
                <c:pt idx="41038">
                  <c:v>2.4643137254901957</c:v>
                </c:pt>
                <c:pt idx="41039">
                  <c:v>2.4643137254901957</c:v>
                </c:pt>
                <c:pt idx="41040">
                  <c:v>2.4643137254901957</c:v>
                </c:pt>
                <c:pt idx="41041">
                  <c:v>2.4643137254901957</c:v>
                </c:pt>
                <c:pt idx="41042">
                  <c:v>2.4643137254901957</c:v>
                </c:pt>
                <c:pt idx="41043">
                  <c:v>2.4643137254901957</c:v>
                </c:pt>
                <c:pt idx="41044">
                  <c:v>2.4643137254901957</c:v>
                </c:pt>
                <c:pt idx="41045">
                  <c:v>2.4643137254901957</c:v>
                </c:pt>
                <c:pt idx="41046">
                  <c:v>2.4643137254901957</c:v>
                </c:pt>
                <c:pt idx="41047">
                  <c:v>2.4643137254901957</c:v>
                </c:pt>
                <c:pt idx="41048">
                  <c:v>2.4643137254901957</c:v>
                </c:pt>
                <c:pt idx="41049">
                  <c:v>2.4643137254901957</c:v>
                </c:pt>
                <c:pt idx="41050">
                  <c:v>2.4643137254901957</c:v>
                </c:pt>
                <c:pt idx="41051">
                  <c:v>2.4643137254901957</c:v>
                </c:pt>
                <c:pt idx="41052">
                  <c:v>2.4643137254901957</c:v>
                </c:pt>
                <c:pt idx="41053">
                  <c:v>2.4643137254901957</c:v>
                </c:pt>
                <c:pt idx="41054">
                  <c:v>2.4643137254901957</c:v>
                </c:pt>
                <c:pt idx="41055">
                  <c:v>2.4643137254901957</c:v>
                </c:pt>
                <c:pt idx="41056">
                  <c:v>2.4643137254901957</c:v>
                </c:pt>
                <c:pt idx="41057">
                  <c:v>2.4643137254901957</c:v>
                </c:pt>
                <c:pt idx="41058">
                  <c:v>2.4643137254901957</c:v>
                </c:pt>
                <c:pt idx="41059">
                  <c:v>2.4643137254901957</c:v>
                </c:pt>
                <c:pt idx="41060">
                  <c:v>2.4643137254901957</c:v>
                </c:pt>
                <c:pt idx="41061">
                  <c:v>2.4643137254901957</c:v>
                </c:pt>
                <c:pt idx="41062">
                  <c:v>2.4643137254901957</c:v>
                </c:pt>
                <c:pt idx="41063">
                  <c:v>2.4643137254901957</c:v>
                </c:pt>
                <c:pt idx="41064">
                  <c:v>2.6117647058823525</c:v>
                </c:pt>
                <c:pt idx="41065">
                  <c:v>2.6117647058823525</c:v>
                </c:pt>
                <c:pt idx="41066">
                  <c:v>2.6117647058823525</c:v>
                </c:pt>
                <c:pt idx="41067">
                  <c:v>2.6117647058823525</c:v>
                </c:pt>
                <c:pt idx="41068">
                  <c:v>2.6117647058823525</c:v>
                </c:pt>
                <c:pt idx="41069">
                  <c:v>2.6117647058823525</c:v>
                </c:pt>
                <c:pt idx="41070">
                  <c:v>2.6117647058823525</c:v>
                </c:pt>
                <c:pt idx="41071">
                  <c:v>2.6117647058823525</c:v>
                </c:pt>
                <c:pt idx="41072">
                  <c:v>2.6117647058823525</c:v>
                </c:pt>
                <c:pt idx="41073">
                  <c:v>2.6117647058823525</c:v>
                </c:pt>
                <c:pt idx="41074">
                  <c:v>2.6117647058823525</c:v>
                </c:pt>
                <c:pt idx="41075">
                  <c:v>2.6117647058823525</c:v>
                </c:pt>
                <c:pt idx="41076">
                  <c:v>2.6117647058823525</c:v>
                </c:pt>
                <c:pt idx="41077">
                  <c:v>2.6117647058823525</c:v>
                </c:pt>
                <c:pt idx="41078">
                  <c:v>2.6117647058823525</c:v>
                </c:pt>
                <c:pt idx="41079">
                  <c:v>2.6117647058823525</c:v>
                </c:pt>
                <c:pt idx="41080">
                  <c:v>2.6117647058823525</c:v>
                </c:pt>
                <c:pt idx="41081">
                  <c:v>2.6117647058823525</c:v>
                </c:pt>
                <c:pt idx="41082">
                  <c:v>2.6117647058823525</c:v>
                </c:pt>
                <c:pt idx="41083">
                  <c:v>2.6117647058823525</c:v>
                </c:pt>
                <c:pt idx="41084">
                  <c:v>2.6117647058823525</c:v>
                </c:pt>
                <c:pt idx="41085">
                  <c:v>2.6117647058823525</c:v>
                </c:pt>
                <c:pt idx="41086">
                  <c:v>2.6117647058823525</c:v>
                </c:pt>
                <c:pt idx="41087">
                  <c:v>2.6117647058823525</c:v>
                </c:pt>
                <c:pt idx="41088">
                  <c:v>2.6117647058823525</c:v>
                </c:pt>
                <c:pt idx="41089">
                  <c:v>2.6117647058823525</c:v>
                </c:pt>
                <c:pt idx="41090">
                  <c:v>2.6117647058823525</c:v>
                </c:pt>
                <c:pt idx="41091">
                  <c:v>2.6117647058823525</c:v>
                </c:pt>
                <c:pt idx="41092">
                  <c:v>2.6117647058823525</c:v>
                </c:pt>
                <c:pt idx="41093">
                  <c:v>2.6117647058823525</c:v>
                </c:pt>
                <c:pt idx="41094">
                  <c:v>2.6117647058823525</c:v>
                </c:pt>
                <c:pt idx="41095">
                  <c:v>2.6117647058823525</c:v>
                </c:pt>
                <c:pt idx="41096">
                  <c:v>2.6117647058823525</c:v>
                </c:pt>
                <c:pt idx="41097">
                  <c:v>2.6117647058823525</c:v>
                </c:pt>
                <c:pt idx="41098">
                  <c:v>2.6117647058823525</c:v>
                </c:pt>
                <c:pt idx="41099">
                  <c:v>2.6117647058823525</c:v>
                </c:pt>
                <c:pt idx="41100">
                  <c:v>2.6117647058823525</c:v>
                </c:pt>
                <c:pt idx="41101">
                  <c:v>2.6117647058823525</c:v>
                </c:pt>
                <c:pt idx="41102">
                  <c:v>2.6117647058823525</c:v>
                </c:pt>
                <c:pt idx="41103">
                  <c:v>2.6117647058823525</c:v>
                </c:pt>
                <c:pt idx="41104">
                  <c:v>2.4643137254901957</c:v>
                </c:pt>
                <c:pt idx="41105">
                  <c:v>2.4643137254901957</c:v>
                </c:pt>
                <c:pt idx="41106">
                  <c:v>2.4643137254901957</c:v>
                </c:pt>
                <c:pt idx="41107">
                  <c:v>2.4643137254901957</c:v>
                </c:pt>
                <c:pt idx="41108">
                  <c:v>2.4643137254901957</c:v>
                </c:pt>
                <c:pt idx="41109">
                  <c:v>2.4643137254901957</c:v>
                </c:pt>
                <c:pt idx="41110">
                  <c:v>2.4643137254901957</c:v>
                </c:pt>
                <c:pt idx="41111">
                  <c:v>2.4643137254901957</c:v>
                </c:pt>
                <c:pt idx="41112">
                  <c:v>2.4643137254901957</c:v>
                </c:pt>
                <c:pt idx="41113">
                  <c:v>2.4643137254901957</c:v>
                </c:pt>
                <c:pt idx="41114">
                  <c:v>2.4643137254901957</c:v>
                </c:pt>
                <c:pt idx="41115">
                  <c:v>2.4643137254901957</c:v>
                </c:pt>
                <c:pt idx="41116">
                  <c:v>2.4643137254901957</c:v>
                </c:pt>
                <c:pt idx="41117">
                  <c:v>2.4643137254901957</c:v>
                </c:pt>
                <c:pt idx="41118">
                  <c:v>2.4643137254901957</c:v>
                </c:pt>
                <c:pt idx="41119">
                  <c:v>2.4643137254901957</c:v>
                </c:pt>
                <c:pt idx="41120">
                  <c:v>2.4643137254901957</c:v>
                </c:pt>
                <c:pt idx="41121">
                  <c:v>2.4643137254901957</c:v>
                </c:pt>
                <c:pt idx="41122">
                  <c:v>2.4643137254901957</c:v>
                </c:pt>
                <c:pt idx="41123">
                  <c:v>2.4643137254901957</c:v>
                </c:pt>
                <c:pt idx="41124">
                  <c:v>2.4643137254901957</c:v>
                </c:pt>
                <c:pt idx="41125">
                  <c:v>2.4643137254901957</c:v>
                </c:pt>
                <c:pt idx="41126">
                  <c:v>2.4643137254901957</c:v>
                </c:pt>
                <c:pt idx="41127">
                  <c:v>2.4643137254901957</c:v>
                </c:pt>
                <c:pt idx="41128">
                  <c:v>2.4643137254901957</c:v>
                </c:pt>
                <c:pt idx="41129">
                  <c:v>2.4643137254901957</c:v>
                </c:pt>
                <c:pt idx="41130">
                  <c:v>2.4643137254901957</c:v>
                </c:pt>
                <c:pt idx="41131">
                  <c:v>2.4643137254901957</c:v>
                </c:pt>
                <c:pt idx="41132">
                  <c:v>2.4643137254901957</c:v>
                </c:pt>
                <c:pt idx="41133">
                  <c:v>2.4643137254901957</c:v>
                </c:pt>
                <c:pt idx="41134">
                  <c:v>2.4643137254901957</c:v>
                </c:pt>
                <c:pt idx="41135">
                  <c:v>2.4643137254901957</c:v>
                </c:pt>
                <c:pt idx="41136">
                  <c:v>2.4643137254901957</c:v>
                </c:pt>
                <c:pt idx="41137">
                  <c:v>2.4643137254901957</c:v>
                </c:pt>
                <c:pt idx="41138">
                  <c:v>2.4643137254901957</c:v>
                </c:pt>
                <c:pt idx="41139">
                  <c:v>2.4643137254901957</c:v>
                </c:pt>
                <c:pt idx="41140">
                  <c:v>2.4643137254901957</c:v>
                </c:pt>
                <c:pt idx="41141">
                  <c:v>2.4643137254901957</c:v>
                </c:pt>
                <c:pt idx="41142">
                  <c:v>2.4643137254901957</c:v>
                </c:pt>
                <c:pt idx="41143">
                  <c:v>2.4643137254901957</c:v>
                </c:pt>
                <c:pt idx="41144">
                  <c:v>2.4643137254901957</c:v>
                </c:pt>
                <c:pt idx="41145">
                  <c:v>2.4643137254901957</c:v>
                </c:pt>
                <c:pt idx="41146">
                  <c:v>2.4643137254901957</c:v>
                </c:pt>
                <c:pt idx="41147">
                  <c:v>2.4643137254901957</c:v>
                </c:pt>
                <c:pt idx="41148">
                  <c:v>2.4643137254901957</c:v>
                </c:pt>
                <c:pt idx="41149">
                  <c:v>2.4643137254901957</c:v>
                </c:pt>
                <c:pt idx="41150">
                  <c:v>2.4643137254901957</c:v>
                </c:pt>
                <c:pt idx="41151">
                  <c:v>2.4643137254901957</c:v>
                </c:pt>
                <c:pt idx="41152">
                  <c:v>2.4643137254901957</c:v>
                </c:pt>
                <c:pt idx="41153">
                  <c:v>2.4643137254901957</c:v>
                </c:pt>
                <c:pt idx="41154">
                  <c:v>2.4643137254901957</c:v>
                </c:pt>
                <c:pt idx="41155">
                  <c:v>2.4643137254901957</c:v>
                </c:pt>
                <c:pt idx="41156">
                  <c:v>2.4643137254901957</c:v>
                </c:pt>
                <c:pt idx="41157">
                  <c:v>2.4643137254901957</c:v>
                </c:pt>
                <c:pt idx="41158">
                  <c:v>2.4643137254901957</c:v>
                </c:pt>
                <c:pt idx="41159">
                  <c:v>2.4643137254901957</c:v>
                </c:pt>
                <c:pt idx="41160">
                  <c:v>2.6117647058823525</c:v>
                </c:pt>
                <c:pt idx="41161">
                  <c:v>2.6117647058823525</c:v>
                </c:pt>
                <c:pt idx="41162">
                  <c:v>2.6117647058823525</c:v>
                </c:pt>
                <c:pt idx="41163">
                  <c:v>2.6117647058823525</c:v>
                </c:pt>
                <c:pt idx="41164">
                  <c:v>2.6117647058823525</c:v>
                </c:pt>
                <c:pt idx="41165">
                  <c:v>2.6117647058823525</c:v>
                </c:pt>
                <c:pt idx="41166">
                  <c:v>2.6117647058823525</c:v>
                </c:pt>
                <c:pt idx="41167">
                  <c:v>2.6117647058823525</c:v>
                </c:pt>
                <c:pt idx="41168">
                  <c:v>2.6117647058823525</c:v>
                </c:pt>
                <c:pt idx="41169">
                  <c:v>2.6117647058823525</c:v>
                </c:pt>
                <c:pt idx="41170">
                  <c:v>2.6117647058823525</c:v>
                </c:pt>
                <c:pt idx="41171">
                  <c:v>2.6117647058823525</c:v>
                </c:pt>
                <c:pt idx="41172">
                  <c:v>2.6117647058823525</c:v>
                </c:pt>
                <c:pt idx="41173">
                  <c:v>2.6117647058823525</c:v>
                </c:pt>
                <c:pt idx="41174">
                  <c:v>2.6117647058823525</c:v>
                </c:pt>
                <c:pt idx="41175">
                  <c:v>2.6117647058823525</c:v>
                </c:pt>
                <c:pt idx="41176">
                  <c:v>2.6117647058823525</c:v>
                </c:pt>
                <c:pt idx="41177">
                  <c:v>2.6117647058823525</c:v>
                </c:pt>
                <c:pt idx="41178">
                  <c:v>2.6117647058823525</c:v>
                </c:pt>
                <c:pt idx="41179">
                  <c:v>2.6117647058823525</c:v>
                </c:pt>
                <c:pt idx="41180">
                  <c:v>2.6117647058823525</c:v>
                </c:pt>
                <c:pt idx="41181">
                  <c:v>2.6117647058823525</c:v>
                </c:pt>
                <c:pt idx="41182">
                  <c:v>2.6117647058823525</c:v>
                </c:pt>
                <c:pt idx="41183">
                  <c:v>2.6117647058823525</c:v>
                </c:pt>
                <c:pt idx="41184">
                  <c:v>2.6117647058823525</c:v>
                </c:pt>
                <c:pt idx="41185">
                  <c:v>2.6117647058823525</c:v>
                </c:pt>
                <c:pt idx="41186">
                  <c:v>2.6117647058823525</c:v>
                </c:pt>
                <c:pt idx="41187">
                  <c:v>2.6117647058823525</c:v>
                </c:pt>
                <c:pt idx="41188">
                  <c:v>2.6117647058823525</c:v>
                </c:pt>
                <c:pt idx="41189">
                  <c:v>2.6117647058823525</c:v>
                </c:pt>
                <c:pt idx="41190">
                  <c:v>2.6117647058823525</c:v>
                </c:pt>
                <c:pt idx="41191">
                  <c:v>2.6117647058823525</c:v>
                </c:pt>
                <c:pt idx="41192">
                  <c:v>2.6117647058823525</c:v>
                </c:pt>
                <c:pt idx="41193">
                  <c:v>2.6117647058823525</c:v>
                </c:pt>
                <c:pt idx="41194">
                  <c:v>2.6117647058823525</c:v>
                </c:pt>
                <c:pt idx="41195">
                  <c:v>2.6117647058823525</c:v>
                </c:pt>
                <c:pt idx="41196">
                  <c:v>2.6117647058823525</c:v>
                </c:pt>
                <c:pt idx="41197">
                  <c:v>2.6117647058823525</c:v>
                </c:pt>
                <c:pt idx="41198">
                  <c:v>2.4643137254901957</c:v>
                </c:pt>
                <c:pt idx="41199">
                  <c:v>2.4643137254901957</c:v>
                </c:pt>
                <c:pt idx="41200">
                  <c:v>2.4643137254901957</c:v>
                </c:pt>
                <c:pt idx="41201">
                  <c:v>2.4643137254901957</c:v>
                </c:pt>
                <c:pt idx="41202">
                  <c:v>2.4643137254901957</c:v>
                </c:pt>
                <c:pt idx="41203">
                  <c:v>2.4643137254901957</c:v>
                </c:pt>
                <c:pt idx="41204">
                  <c:v>2.4643137254901957</c:v>
                </c:pt>
                <c:pt idx="41205">
                  <c:v>2.4643137254901957</c:v>
                </c:pt>
                <c:pt idx="41206">
                  <c:v>2.4643137254901957</c:v>
                </c:pt>
                <c:pt idx="41207">
                  <c:v>2.4643137254901957</c:v>
                </c:pt>
                <c:pt idx="41208">
                  <c:v>2.4643137254901957</c:v>
                </c:pt>
                <c:pt idx="41209">
                  <c:v>2.4643137254901957</c:v>
                </c:pt>
                <c:pt idx="41210">
                  <c:v>2.4643137254901957</c:v>
                </c:pt>
                <c:pt idx="41211">
                  <c:v>2.4643137254901957</c:v>
                </c:pt>
                <c:pt idx="41212">
                  <c:v>2.4643137254901957</c:v>
                </c:pt>
                <c:pt idx="41213">
                  <c:v>2.4643137254901957</c:v>
                </c:pt>
                <c:pt idx="41214">
                  <c:v>2.4643137254901957</c:v>
                </c:pt>
                <c:pt idx="41215">
                  <c:v>2.4643137254901957</c:v>
                </c:pt>
                <c:pt idx="41216">
                  <c:v>2.4643137254901957</c:v>
                </c:pt>
                <c:pt idx="41217">
                  <c:v>2.4643137254901957</c:v>
                </c:pt>
                <c:pt idx="41218">
                  <c:v>2.4643137254901957</c:v>
                </c:pt>
                <c:pt idx="41219">
                  <c:v>2.4643137254901957</c:v>
                </c:pt>
                <c:pt idx="41220">
                  <c:v>2.4643137254901957</c:v>
                </c:pt>
                <c:pt idx="41221">
                  <c:v>2.4643137254901957</c:v>
                </c:pt>
                <c:pt idx="41222">
                  <c:v>2.4643137254901957</c:v>
                </c:pt>
                <c:pt idx="41223">
                  <c:v>2.4643137254901957</c:v>
                </c:pt>
                <c:pt idx="41224">
                  <c:v>2.4643137254901957</c:v>
                </c:pt>
                <c:pt idx="41225">
                  <c:v>2.4643137254901957</c:v>
                </c:pt>
                <c:pt idx="41226">
                  <c:v>2.4643137254901957</c:v>
                </c:pt>
                <c:pt idx="41227">
                  <c:v>2.4643137254901957</c:v>
                </c:pt>
                <c:pt idx="41228">
                  <c:v>2.4643137254901957</c:v>
                </c:pt>
                <c:pt idx="41229">
                  <c:v>2.4643137254901957</c:v>
                </c:pt>
                <c:pt idx="41230">
                  <c:v>2.4643137254901957</c:v>
                </c:pt>
                <c:pt idx="41231">
                  <c:v>2.4643137254901957</c:v>
                </c:pt>
                <c:pt idx="41232">
                  <c:v>2.4643137254901957</c:v>
                </c:pt>
                <c:pt idx="41233">
                  <c:v>2.4643137254901957</c:v>
                </c:pt>
                <c:pt idx="41234">
                  <c:v>2.4643137254901957</c:v>
                </c:pt>
                <c:pt idx="41235">
                  <c:v>2.4643137254901957</c:v>
                </c:pt>
                <c:pt idx="41236">
                  <c:v>2.4643137254901957</c:v>
                </c:pt>
                <c:pt idx="41237">
                  <c:v>2.4643137254901957</c:v>
                </c:pt>
                <c:pt idx="41238">
                  <c:v>2.4643137254901957</c:v>
                </c:pt>
                <c:pt idx="41239">
                  <c:v>2.4643137254901957</c:v>
                </c:pt>
                <c:pt idx="41240">
                  <c:v>2.4643137254901957</c:v>
                </c:pt>
                <c:pt idx="41241">
                  <c:v>2.4643137254901957</c:v>
                </c:pt>
                <c:pt idx="41242">
                  <c:v>2.4643137254901957</c:v>
                </c:pt>
                <c:pt idx="41243">
                  <c:v>2.4643137254901957</c:v>
                </c:pt>
                <c:pt idx="41244">
                  <c:v>2.4643137254901957</c:v>
                </c:pt>
                <c:pt idx="41245">
                  <c:v>2.4643137254901957</c:v>
                </c:pt>
                <c:pt idx="41246">
                  <c:v>2.4643137254901957</c:v>
                </c:pt>
                <c:pt idx="41247">
                  <c:v>2.4643137254901957</c:v>
                </c:pt>
                <c:pt idx="41248">
                  <c:v>2.4643137254901957</c:v>
                </c:pt>
                <c:pt idx="41249">
                  <c:v>2.4643137254901957</c:v>
                </c:pt>
                <c:pt idx="41250">
                  <c:v>2.4643137254901957</c:v>
                </c:pt>
                <c:pt idx="41251">
                  <c:v>2.4643137254901957</c:v>
                </c:pt>
                <c:pt idx="41252">
                  <c:v>2.4643137254901957</c:v>
                </c:pt>
                <c:pt idx="41253">
                  <c:v>2.4643137254901957</c:v>
                </c:pt>
                <c:pt idx="41254">
                  <c:v>2.4643137254901957</c:v>
                </c:pt>
                <c:pt idx="41255">
                  <c:v>2.4643137254901957</c:v>
                </c:pt>
                <c:pt idx="41256">
                  <c:v>2.4643137254901957</c:v>
                </c:pt>
                <c:pt idx="41257">
                  <c:v>2.6117647058823525</c:v>
                </c:pt>
                <c:pt idx="41258">
                  <c:v>2.6117647058823525</c:v>
                </c:pt>
                <c:pt idx="41259">
                  <c:v>2.6117647058823525</c:v>
                </c:pt>
                <c:pt idx="41260">
                  <c:v>2.6117647058823525</c:v>
                </c:pt>
                <c:pt idx="41261">
                  <c:v>2.6117647058823525</c:v>
                </c:pt>
                <c:pt idx="41262">
                  <c:v>2.6117647058823525</c:v>
                </c:pt>
                <c:pt idx="41263">
                  <c:v>2.6117647058823525</c:v>
                </c:pt>
                <c:pt idx="41264">
                  <c:v>2.6117647058823525</c:v>
                </c:pt>
                <c:pt idx="41265">
                  <c:v>2.6117647058823525</c:v>
                </c:pt>
                <c:pt idx="41266">
                  <c:v>2.6117647058823525</c:v>
                </c:pt>
                <c:pt idx="41267">
                  <c:v>2.6117647058823525</c:v>
                </c:pt>
                <c:pt idx="41268">
                  <c:v>2.6117647058823525</c:v>
                </c:pt>
                <c:pt idx="41269">
                  <c:v>2.6117647058823525</c:v>
                </c:pt>
                <c:pt idx="41270">
                  <c:v>2.6117647058823525</c:v>
                </c:pt>
                <c:pt idx="41271">
                  <c:v>2.6117647058823525</c:v>
                </c:pt>
                <c:pt idx="41272">
                  <c:v>2.6117647058823525</c:v>
                </c:pt>
                <c:pt idx="41273">
                  <c:v>2.6117647058823525</c:v>
                </c:pt>
                <c:pt idx="41274">
                  <c:v>2.6117647058823525</c:v>
                </c:pt>
                <c:pt idx="41275">
                  <c:v>2.6117647058823525</c:v>
                </c:pt>
                <c:pt idx="41276">
                  <c:v>2.6117647058823525</c:v>
                </c:pt>
                <c:pt idx="41277">
                  <c:v>2.6117647058823525</c:v>
                </c:pt>
                <c:pt idx="41278">
                  <c:v>2.6117647058823525</c:v>
                </c:pt>
                <c:pt idx="41279">
                  <c:v>2.6117647058823525</c:v>
                </c:pt>
                <c:pt idx="41280">
                  <c:v>2.6117647058823525</c:v>
                </c:pt>
                <c:pt idx="41281">
                  <c:v>2.6117647058823525</c:v>
                </c:pt>
                <c:pt idx="41282">
                  <c:v>2.6117647058823525</c:v>
                </c:pt>
                <c:pt idx="41283">
                  <c:v>2.6117647058823525</c:v>
                </c:pt>
                <c:pt idx="41284">
                  <c:v>2.6117647058823525</c:v>
                </c:pt>
                <c:pt idx="41285">
                  <c:v>2.6117647058823525</c:v>
                </c:pt>
                <c:pt idx="41286">
                  <c:v>2.6117647058823525</c:v>
                </c:pt>
                <c:pt idx="41287">
                  <c:v>2.6117647058823525</c:v>
                </c:pt>
                <c:pt idx="41288">
                  <c:v>2.6117647058823525</c:v>
                </c:pt>
                <c:pt idx="41289">
                  <c:v>2.6117647058823525</c:v>
                </c:pt>
                <c:pt idx="41290">
                  <c:v>2.6117647058823525</c:v>
                </c:pt>
                <c:pt idx="41291">
                  <c:v>2.6117647058823525</c:v>
                </c:pt>
                <c:pt idx="41292">
                  <c:v>2.6117647058823525</c:v>
                </c:pt>
                <c:pt idx="41293">
                  <c:v>2.6117647058823525</c:v>
                </c:pt>
                <c:pt idx="41294">
                  <c:v>2.6117647058823525</c:v>
                </c:pt>
                <c:pt idx="41295">
                  <c:v>2.4643137254901957</c:v>
                </c:pt>
                <c:pt idx="41296">
                  <c:v>2.4643137254901957</c:v>
                </c:pt>
                <c:pt idx="41297">
                  <c:v>2.4643137254901957</c:v>
                </c:pt>
                <c:pt idx="41298">
                  <c:v>2.4643137254901957</c:v>
                </c:pt>
                <c:pt idx="41299">
                  <c:v>2.4643137254901957</c:v>
                </c:pt>
                <c:pt idx="41300">
                  <c:v>2.4643137254901957</c:v>
                </c:pt>
                <c:pt idx="41301">
                  <c:v>2.4643137254901957</c:v>
                </c:pt>
                <c:pt idx="41302">
                  <c:v>2.4643137254901957</c:v>
                </c:pt>
                <c:pt idx="41303">
                  <c:v>2.4643137254901957</c:v>
                </c:pt>
                <c:pt idx="41304">
                  <c:v>2.4643137254901957</c:v>
                </c:pt>
                <c:pt idx="41305">
                  <c:v>2.4643137254901957</c:v>
                </c:pt>
                <c:pt idx="41306">
                  <c:v>2.4643137254901957</c:v>
                </c:pt>
                <c:pt idx="41307">
                  <c:v>2.4643137254901957</c:v>
                </c:pt>
                <c:pt idx="41308">
                  <c:v>2.4643137254901957</c:v>
                </c:pt>
                <c:pt idx="41309">
                  <c:v>2.4643137254901957</c:v>
                </c:pt>
                <c:pt idx="41310">
                  <c:v>2.4643137254901957</c:v>
                </c:pt>
                <c:pt idx="41311">
                  <c:v>2.4643137254901957</c:v>
                </c:pt>
                <c:pt idx="41312">
                  <c:v>2.4643137254901957</c:v>
                </c:pt>
                <c:pt idx="41313">
                  <c:v>2.4643137254901957</c:v>
                </c:pt>
                <c:pt idx="41314">
                  <c:v>2.4643137254901957</c:v>
                </c:pt>
                <c:pt idx="41315">
                  <c:v>2.4643137254901957</c:v>
                </c:pt>
                <c:pt idx="41316">
                  <c:v>2.4643137254901957</c:v>
                </c:pt>
                <c:pt idx="41317">
                  <c:v>2.4643137254901957</c:v>
                </c:pt>
                <c:pt idx="41318">
                  <c:v>2.4643137254901957</c:v>
                </c:pt>
                <c:pt idx="41319">
                  <c:v>2.4643137254901957</c:v>
                </c:pt>
                <c:pt idx="41320">
                  <c:v>2.4643137254901957</c:v>
                </c:pt>
                <c:pt idx="41321">
                  <c:v>2.4643137254901957</c:v>
                </c:pt>
                <c:pt idx="41322">
                  <c:v>2.4643137254901957</c:v>
                </c:pt>
                <c:pt idx="41323">
                  <c:v>2.4643137254901957</c:v>
                </c:pt>
                <c:pt idx="41324">
                  <c:v>2.4643137254901957</c:v>
                </c:pt>
                <c:pt idx="41325">
                  <c:v>2.4643137254901957</c:v>
                </c:pt>
                <c:pt idx="41326">
                  <c:v>2.4643137254901957</c:v>
                </c:pt>
                <c:pt idx="41327">
                  <c:v>2.4643137254901957</c:v>
                </c:pt>
                <c:pt idx="41328">
                  <c:v>2.4643137254901957</c:v>
                </c:pt>
                <c:pt idx="41329">
                  <c:v>2.4643137254901957</c:v>
                </c:pt>
                <c:pt idx="41330">
                  <c:v>2.4643137254901957</c:v>
                </c:pt>
                <c:pt idx="41331">
                  <c:v>2.4643137254901957</c:v>
                </c:pt>
                <c:pt idx="41332">
                  <c:v>2.4643137254901957</c:v>
                </c:pt>
                <c:pt idx="41333">
                  <c:v>2.4643137254901957</c:v>
                </c:pt>
                <c:pt idx="41334">
                  <c:v>2.4643137254901957</c:v>
                </c:pt>
                <c:pt idx="41335">
                  <c:v>2.4643137254901957</c:v>
                </c:pt>
                <c:pt idx="41336">
                  <c:v>2.4643137254901957</c:v>
                </c:pt>
                <c:pt idx="41337">
                  <c:v>2.4643137254901957</c:v>
                </c:pt>
                <c:pt idx="41338">
                  <c:v>2.4643137254901957</c:v>
                </c:pt>
                <c:pt idx="41339">
                  <c:v>2.4643137254901957</c:v>
                </c:pt>
                <c:pt idx="41340">
                  <c:v>2.4643137254901957</c:v>
                </c:pt>
                <c:pt idx="41341">
                  <c:v>2.4643137254901957</c:v>
                </c:pt>
                <c:pt idx="41342">
                  <c:v>2.4643137254901957</c:v>
                </c:pt>
                <c:pt idx="41343">
                  <c:v>2.4643137254901957</c:v>
                </c:pt>
                <c:pt idx="41344">
                  <c:v>2.4643137254901957</c:v>
                </c:pt>
                <c:pt idx="41345">
                  <c:v>2.4643137254901957</c:v>
                </c:pt>
                <c:pt idx="41346">
                  <c:v>2.4643137254901957</c:v>
                </c:pt>
                <c:pt idx="41347">
                  <c:v>2.4643137254901957</c:v>
                </c:pt>
                <c:pt idx="41348">
                  <c:v>2.4643137254901957</c:v>
                </c:pt>
                <c:pt idx="41349">
                  <c:v>2.4643137254901957</c:v>
                </c:pt>
                <c:pt idx="41350">
                  <c:v>2.4643137254901957</c:v>
                </c:pt>
                <c:pt idx="41351">
                  <c:v>2.6117647058823525</c:v>
                </c:pt>
                <c:pt idx="41352">
                  <c:v>2.6117647058823525</c:v>
                </c:pt>
                <c:pt idx="41353">
                  <c:v>2.6117647058823525</c:v>
                </c:pt>
                <c:pt idx="41354">
                  <c:v>2.6117647058823525</c:v>
                </c:pt>
                <c:pt idx="41355">
                  <c:v>2.6117647058823525</c:v>
                </c:pt>
                <c:pt idx="41356">
                  <c:v>2.6117647058823525</c:v>
                </c:pt>
                <c:pt idx="41357">
                  <c:v>2.6117647058823525</c:v>
                </c:pt>
                <c:pt idx="41358">
                  <c:v>2.6117647058823525</c:v>
                </c:pt>
                <c:pt idx="41359">
                  <c:v>2.6117647058823525</c:v>
                </c:pt>
                <c:pt idx="41360">
                  <c:v>2.6117647058823525</c:v>
                </c:pt>
                <c:pt idx="41361">
                  <c:v>2.6117647058823525</c:v>
                </c:pt>
                <c:pt idx="41362">
                  <c:v>2.6117647058823525</c:v>
                </c:pt>
                <c:pt idx="41363">
                  <c:v>2.6117647058823525</c:v>
                </c:pt>
                <c:pt idx="41364">
                  <c:v>2.6117647058823525</c:v>
                </c:pt>
                <c:pt idx="41365">
                  <c:v>2.6117647058823525</c:v>
                </c:pt>
                <c:pt idx="41366">
                  <c:v>2.6117647058823525</c:v>
                </c:pt>
                <c:pt idx="41367">
                  <c:v>2.6117647058823525</c:v>
                </c:pt>
                <c:pt idx="41368">
                  <c:v>2.6117647058823525</c:v>
                </c:pt>
                <c:pt idx="41369">
                  <c:v>2.6117647058823525</c:v>
                </c:pt>
                <c:pt idx="41370">
                  <c:v>2.6117647058823525</c:v>
                </c:pt>
                <c:pt idx="41371">
                  <c:v>2.6117647058823525</c:v>
                </c:pt>
                <c:pt idx="41372">
                  <c:v>2.6117647058823525</c:v>
                </c:pt>
                <c:pt idx="41373">
                  <c:v>2.6117647058823525</c:v>
                </c:pt>
                <c:pt idx="41374">
                  <c:v>2.6117647058823525</c:v>
                </c:pt>
                <c:pt idx="41375">
                  <c:v>2.6117647058823525</c:v>
                </c:pt>
                <c:pt idx="41376">
                  <c:v>2.6117647058823525</c:v>
                </c:pt>
                <c:pt idx="41377">
                  <c:v>2.6117647058823525</c:v>
                </c:pt>
                <c:pt idx="41378">
                  <c:v>2.6117647058823525</c:v>
                </c:pt>
                <c:pt idx="41379">
                  <c:v>2.6117647058823525</c:v>
                </c:pt>
                <c:pt idx="41380">
                  <c:v>2.6117647058823525</c:v>
                </c:pt>
                <c:pt idx="41381">
                  <c:v>2.6117647058823525</c:v>
                </c:pt>
                <c:pt idx="41382">
                  <c:v>2.6117647058823525</c:v>
                </c:pt>
                <c:pt idx="41383">
                  <c:v>2.6117647058823525</c:v>
                </c:pt>
                <c:pt idx="41384">
                  <c:v>2.6117647058823525</c:v>
                </c:pt>
                <c:pt idx="41385">
                  <c:v>2.6117647058823525</c:v>
                </c:pt>
                <c:pt idx="41386">
                  <c:v>2.6117647058823525</c:v>
                </c:pt>
                <c:pt idx="41387">
                  <c:v>2.6117647058823525</c:v>
                </c:pt>
                <c:pt idx="41388">
                  <c:v>2.6117647058823525</c:v>
                </c:pt>
                <c:pt idx="41389">
                  <c:v>2.6117647058823525</c:v>
                </c:pt>
                <c:pt idx="41390">
                  <c:v>2.6117647058823525</c:v>
                </c:pt>
                <c:pt idx="41391">
                  <c:v>2.4643137254901957</c:v>
                </c:pt>
                <c:pt idx="41392">
                  <c:v>2.4643137254901957</c:v>
                </c:pt>
                <c:pt idx="41393">
                  <c:v>2.4643137254901957</c:v>
                </c:pt>
                <c:pt idx="41394">
                  <c:v>2.4643137254901957</c:v>
                </c:pt>
                <c:pt idx="41395">
                  <c:v>2.4643137254901957</c:v>
                </c:pt>
                <c:pt idx="41396">
                  <c:v>2.4643137254901957</c:v>
                </c:pt>
                <c:pt idx="41397">
                  <c:v>2.4643137254901957</c:v>
                </c:pt>
                <c:pt idx="41398">
                  <c:v>2.4643137254901957</c:v>
                </c:pt>
                <c:pt idx="41399">
                  <c:v>2.4643137254901957</c:v>
                </c:pt>
                <c:pt idx="41400">
                  <c:v>2.4643137254901957</c:v>
                </c:pt>
                <c:pt idx="41401">
                  <c:v>2.4643137254901957</c:v>
                </c:pt>
                <c:pt idx="41402">
                  <c:v>2.4643137254901957</c:v>
                </c:pt>
                <c:pt idx="41403">
                  <c:v>2.4643137254901957</c:v>
                </c:pt>
                <c:pt idx="41404">
                  <c:v>2.4643137254901957</c:v>
                </c:pt>
                <c:pt idx="41405">
                  <c:v>2.4643137254901957</c:v>
                </c:pt>
                <c:pt idx="41406">
                  <c:v>2.4643137254901957</c:v>
                </c:pt>
                <c:pt idx="41407">
                  <c:v>2.4643137254901957</c:v>
                </c:pt>
                <c:pt idx="41408">
                  <c:v>2.4643137254901957</c:v>
                </c:pt>
                <c:pt idx="41409">
                  <c:v>2.4643137254901957</c:v>
                </c:pt>
                <c:pt idx="41410">
                  <c:v>2.4643137254901957</c:v>
                </c:pt>
                <c:pt idx="41411">
                  <c:v>2.4643137254901957</c:v>
                </c:pt>
                <c:pt idx="41412">
                  <c:v>2.4643137254901957</c:v>
                </c:pt>
                <c:pt idx="41413">
                  <c:v>2.4643137254901957</c:v>
                </c:pt>
                <c:pt idx="41414">
                  <c:v>2.4643137254901957</c:v>
                </c:pt>
                <c:pt idx="41415">
                  <c:v>2.4643137254901957</c:v>
                </c:pt>
                <c:pt idx="41416">
                  <c:v>2.4643137254901957</c:v>
                </c:pt>
                <c:pt idx="41417">
                  <c:v>2.4643137254901957</c:v>
                </c:pt>
                <c:pt idx="41418">
                  <c:v>2.4643137254901957</c:v>
                </c:pt>
                <c:pt idx="41419">
                  <c:v>2.4643137254901957</c:v>
                </c:pt>
                <c:pt idx="41420">
                  <c:v>2.4643137254901957</c:v>
                </c:pt>
                <c:pt idx="41421">
                  <c:v>2.4643137254901957</c:v>
                </c:pt>
                <c:pt idx="41422">
                  <c:v>2.4643137254901957</c:v>
                </c:pt>
                <c:pt idx="41423">
                  <c:v>2.4643137254901957</c:v>
                </c:pt>
                <c:pt idx="41424">
                  <c:v>2.4643137254901957</c:v>
                </c:pt>
                <c:pt idx="41425">
                  <c:v>2.4643137254901957</c:v>
                </c:pt>
                <c:pt idx="41426">
                  <c:v>2.4643137254901957</c:v>
                </c:pt>
                <c:pt idx="41427">
                  <c:v>2.4643137254901957</c:v>
                </c:pt>
                <c:pt idx="41428">
                  <c:v>2.4643137254901957</c:v>
                </c:pt>
                <c:pt idx="41429">
                  <c:v>2.4643137254901957</c:v>
                </c:pt>
                <c:pt idx="41430">
                  <c:v>2.4643137254901957</c:v>
                </c:pt>
                <c:pt idx="41431">
                  <c:v>2.4643137254901957</c:v>
                </c:pt>
                <c:pt idx="41432">
                  <c:v>2.4643137254901957</c:v>
                </c:pt>
                <c:pt idx="41433">
                  <c:v>2.4643137254901957</c:v>
                </c:pt>
                <c:pt idx="41434">
                  <c:v>2.4643137254901957</c:v>
                </c:pt>
                <c:pt idx="41435">
                  <c:v>2.4643137254901957</c:v>
                </c:pt>
                <c:pt idx="41436">
                  <c:v>2.4643137254901957</c:v>
                </c:pt>
                <c:pt idx="41437">
                  <c:v>2.4643137254901957</c:v>
                </c:pt>
                <c:pt idx="41438">
                  <c:v>2.4643137254901957</c:v>
                </c:pt>
                <c:pt idx="41439">
                  <c:v>2.4643137254901957</c:v>
                </c:pt>
                <c:pt idx="41440">
                  <c:v>2.4643137254901957</c:v>
                </c:pt>
                <c:pt idx="41441">
                  <c:v>2.4643137254901957</c:v>
                </c:pt>
                <c:pt idx="41442">
                  <c:v>2.4643137254901957</c:v>
                </c:pt>
                <c:pt idx="41443">
                  <c:v>2.4643137254901957</c:v>
                </c:pt>
                <c:pt idx="41444">
                  <c:v>2.4643137254901957</c:v>
                </c:pt>
                <c:pt idx="41445">
                  <c:v>2.4643137254901957</c:v>
                </c:pt>
                <c:pt idx="41446">
                  <c:v>2.4643137254901957</c:v>
                </c:pt>
                <c:pt idx="41447">
                  <c:v>2.6117647058823525</c:v>
                </c:pt>
                <c:pt idx="41448">
                  <c:v>2.6117647058823525</c:v>
                </c:pt>
                <c:pt idx="41449">
                  <c:v>2.6117647058823525</c:v>
                </c:pt>
                <c:pt idx="41450">
                  <c:v>2.6117647058823525</c:v>
                </c:pt>
                <c:pt idx="41451">
                  <c:v>2.6117647058823525</c:v>
                </c:pt>
                <c:pt idx="41452">
                  <c:v>2.6117647058823525</c:v>
                </c:pt>
                <c:pt idx="41453">
                  <c:v>2.6117647058823525</c:v>
                </c:pt>
                <c:pt idx="41454">
                  <c:v>2.6117647058823525</c:v>
                </c:pt>
                <c:pt idx="41455">
                  <c:v>2.6117647058823525</c:v>
                </c:pt>
                <c:pt idx="41456">
                  <c:v>2.6117647058823525</c:v>
                </c:pt>
                <c:pt idx="41457">
                  <c:v>2.6117647058823525</c:v>
                </c:pt>
                <c:pt idx="41458">
                  <c:v>2.6117647058823525</c:v>
                </c:pt>
                <c:pt idx="41459">
                  <c:v>2.6117647058823525</c:v>
                </c:pt>
                <c:pt idx="41460">
                  <c:v>2.6117647058823525</c:v>
                </c:pt>
                <c:pt idx="41461">
                  <c:v>2.6117647058823525</c:v>
                </c:pt>
                <c:pt idx="41462">
                  <c:v>2.6117647058823525</c:v>
                </c:pt>
                <c:pt idx="41463">
                  <c:v>2.6117647058823525</c:v>
                </c:pt>
                <c:pt idx="41464">
                  <c:v>2.6117647058823525</c:v>
                </c:pt>
                <c:pt idx="41465">
                  <c:v>2.6117647058823525</c:v>
                </c:pt>
                <c:pt idx="41466">
                  <c:v>2.6117647058823525</c:v>
                </c:pt>
                <c:pt idx="41467">
                  <c:v>2.6117647058823525</c:v>
                </c:pt>
                <c:pt idx="41468">
                  <c:v>2.6117647058823525</c:v>
                </c:pt>
                <c:pt idx="41469">
                  <c:v>2.6117647058823525</c:v>
                </c:pt>
                <c:pt idx="41470">
                  <c:v>2.6117647058823525</c:v>
                </c:pt>
                <c:pt idx="41471">
                  <c:v>2.6117647058823525</c:v>
                </c:pt>
                <c:pt idx="41472">
                  <c:v>2.6117647058823525</c:v>
                </c:pt>
                <c:pt idx="41473">
                  <c:v>2.6117647058823525</c:v>
                </c:pt>
                <c:pt idx="41474">
                  <c:v>2.6117647058823525</c:v>
                </c:pt>
                <c:pt idx="41475">
                  <c:v>2.6117647058823525</c:v>
                </c:pt>
                <c:pt idx="41476">
                  <c:v>2.6117647058823525</c:v>
                </c:pt>
                <c:pt idx="41477">
                  <c:v>2.6117647058823525</c:v>
                </c:pt>
                <c:pt idx="41478">
                  <c:v>2.6117647058823525</c:v>
                </c:pt>
                <c:pt idx="41479">
                  <c:v>2.6117647058823525</c:v>
                </c:pt>
                <c:pt idx="41480">
                  <c:v>2.6117647058823525</c:v>
                </c:pt>
                <c:pt idx="41481">
                  <c:v>2.6117647058823525</c:v>
                </c:pt>
                <c:pt idx="41482">
                  <c:v>2.6117647058823525</c:v>
                </c:pt>
                <c:pt idx="41483">
                  <c:v>2.6117647058823525</c:v>
                </c:pt>
                <c:pt idx="41484">
                  <c:v>2.6117647058823525</c:v>
                </c:pt>
                <c:pt idx="41485">
                  <c:v>2.6117647058823525</c:v>
                </c:pt>
                <c:pt idx="41486">
                  <c:v>2.4643137254901957</c:v>
                </c:pt>
                <c:pt idx="41487">
                  <c:v>2.4643137254901957</c:v>
                </c:pt>
                <c:pt idx="41488">
                  <c:v>2.4643137254901957</c:v>
                </c:pt>
                <c:pt idx="41489">
                  <c:v>2.4643137254901957</c:v>
                </c:pt>
                <c:pt idx="41490">
                  <c:v>2.4643137254901957</c:v>
                </c:pt>
                <c:pt idx="41491">
                  <c:v>2.4643137254901957</c:v>
                </c:pt>
                <c:pt idx="41492">
                  <c:v>2.4643137254901957</c:v>
                </c:pt>
                <c:pt idx="41493">
                  <c:v>2.4643137254901957</c:v>
                </c:pt>
                <c:pt idx="41494">
                  <c:v>2.4643137254901957</c:v>
                </c:pt>
                <c:pt idx="41495">
                  <c:v>2.4643137254901957</c:v>
                </c:pt>
                <c:pt idx="41496">
                  <c:v>2.4643137254901957</c:v>
                </c:pt>
                <c:pt idx="41497">
                  <c:v>2.4643137254901957</c:v>
                </c:pt>
                <c:pt idx="41498">
                  <c:v>2.4643137254901957</c:v>
                </c:pt>
                <c:pt idx="41499">
                  <c:v>2.4643137254901957</c:v>
                </c:pt>
                <c:pt idx="41500">
                  <c:v>2.4643137254901957</c:v>
                </c:pt>
                <c:pt idx="41501">
                  <c:v>2.4643137254901957</c:v>
                </c:pt>
                <c:pt idx="41502">
                  <c:v>2.4643137254901957</c:v>
                </c:pt>
                <c:pt idx="41503">
                  <c:v>2.4643137254901957</c:v>
                </c:pt>
                <c:pt idx="41504">
                  <c:v>2.4643137254901957</c:v>
                </c:pt>
                <c:pt idx="41505">
                  <c:v>2.4643137254901957</c:v>
                </c:pt>
                <c:pt idx="41506">
                  <c:v>2.4643137254901957</c:v>
                </c:pt>
                <c:pt idx="41507">
                  <c:v>2.4643137254901957</c:v>
                </c:pt>
                <c:pt idx="41508">
                  <c:v>2.4643137254901957</c:v>
                </c:pt>
                <c:pt idx="41509">
                  <c:v>2.4643137254901957</c:v>
                </c:pt>
                <c:pt idx="41510">
                  <c:v>2.4643137254901957</c:v>
                </c:pt>
                <c:pt idx="41511">
                  <c:v>2.4643137254901957</c:v>
                </c:pt>
                <c:pt idx="41512">
                  <c:v>2.4643137254901957</c:v>
                </c:pt>
                <c:pt idx="41513">
                  <c:v>2.4643137254901957</c:v>
                </c:pt>
                <c:pt idx="41514">
                  <c:v>2.4643137254901957</c:v>
                </c:pt>
                <c:pt idx="41515">
                  <c:v>2.4643137254901957</c:v>
                </c:pt>
                <c:pt idx="41516">
                  <c:v>2.4643137254901957</c:v>
                </c:pt>
                <c:pt idx="41517">
                  <c:v>2.4643137254901957</c:v>
                </c:pt>
                <c:pt idx="41518">
                  <c:v>2.4643137254901957</c:v>
                </c:pt>
                <c:pt idx="41519">
                  <c:v>2.4643137254901957</c:v>
                </c:pt>
                <c:pt idx="41520">
                  <c:v>2.4643137254901957</c:v>
                </c:pt>
                <c:pt idx="41521">
                  <c:v>2.4643137254901957</c:v>
                </c:pt>
                <c:pt idx="41522">
                  <c:v>2.4643137254901957</c:v>
                </c:pt>
                <c:pt idx="41523">
                  <c:v>2.4643137254901957</c:v>
                </c:pt>
                <c:pt idx="41524">
                  <c:v>2.4643137254901957</c:v>
                </c:pt>
                <c:pt idx="41525">
                  <c:v>2.4643137254901957</c:v>
                </c:pt>
                <c:pt idx="41526">
                  <c:v>2.4643137254901957</c:v>
                </c:pt>
                <c:pt idx="41527">
                  <c:v>2.4643137254901957</c:v>
                </c:pt>
                <c:pt idx="41528">
                  <c:v>2.4643137254901957</c:v>
                </c:pt>
                <c:pt idx="41529">
                  <c:v>2.4643137254901957</c:v>
                </c:pt>
                <c:pt idx="41530">
                  <c:v>2.4643137254901957</c:v>
                </c:pt>
                <c:pt idx="41531">
                  <c:v>2.4643137254901957</c:v>
                </c:pt>
                <c:pt idx="41532">
                  <c:v>2.4643137254901957</c:v>
                </c:pt>
                <c:pt idx="41533">
                  <c:v>2.4643137254901957</c:v>
                </c:pt>
                <c:pt idx="41534">
                  <c:v>2.4643137254901957</c:v>
                </c:pt>
                <c:pt idx="41535">
                  <c:v>2.4643137254901957</c:v>
                </c:pt>
                <c:pt idx="41536">
                  <c:v>2.4643137254901957</c:v>
                </c:pt>
                <c:pt idx="41537">
                  <c:v>2.4643137254901957</c:v>
                </c:pt>
                <c:pt idx="41538">
                  <c:v>2.4643137254901957</c:v>
                </c:pt>
                <c:pt idx="41539">
                  <c:v>2.4643137254901957</c:v>
                </c:pt>
                <c:pt idx="41540">
                  <c:v>2.6117647058823525</c:v>
                </c:pt>
                <c:pt idx="41541">
                  <c:v>2.6117647058823525</c:v>
                </c:pt>
                <c:pt idx="41542">
                  <c:v>2.6117647058823525</c:v>
                </c:pt>
                <c:pt idx="41543">
                  <c:v>2.6117647058823525</c:v>
                </c:pt>
                <c:pt idx="41544">
                  <c:v>2.6117647058823525</c:v>
                </c:pt>
                <c:pt idx="41545">
                  <c:v>2.6117647058823525</c:v>
                </c:pt>
                <c:pt idx="41546">
                  <c:v>2.6117647058823525</c:v>
                </c:pt>
                <c:pt idx="41547">
                  <c:v>2.6117647058823525</c:v>
                </c:pt>
                <c:pt idx="41548">
                  <c:v>2.6117647058823525</c:v>
                </c:pt>
                <c:pt idx="41549">
                  <c:v>2.6117647058823525</c:v>
                </c:pt>
                <c:pt idx="41550">
                  <c:v>2.6117647058823525</c:v>
                </c:pt>
                <c:pt idx="41551">
                  <c:v>2.6117647058823525</c:v>
                </c:pt>
                <c:pt idx="41552">
                  <c:v>2.6117647058823525</c:v>
                </c:pt>
                <c:pt idx="41553">
                  <c:v>2.6117647058823525</c:v>
                </c:pt>
                <c:pt idx="41554">
                  <c:v>2.6117647058823525</c:v>
                </c:pt>
                <c:pt idx="41555">
                  <c:v>2.6117647058823525</c:v>
                </c:pt>
                <c:pt idx="41556">
                  <c:v>2.6117647058823525</c:v>
                </c:pt>
                <c:pt idx="41557">
                  <c:v>2.6117647058823525</c:v>
                </c:pt>
                <c:pt idx="41558">
                  <c:v>2.6117647058823525</c:v>
                </c:pt>
                <c:pt idx="41559">
                  <c:v>2.6117647058823525</c:v>
                </c:pt>
                <c:pt idx="41560">
                  <c:v>2.6117647058823525</c:v>
                </c:pt>
                <c:pt idx="41561">
                  <c:v>2.6117647058823525</c:v>
                </c:pt>
                <c:pt idx="41562">
                  <c:v>2.6117647058823525</c:v>
                </c:pt>
                <c:pt idx="41563">
                  <c:v>2.6117647058823525</c:v>
                </c:pt>
                <c:pt idx="41564">
                  <c:v>2.6117647058823525</c:v>
                </c:pt>
                <c:pt idx="41565">
                  <c:v>2.6117647058823525</c:v>
                </c:pt>
                <c:pt idx="41566">
                  <c:v>2.6117647058823525</c:v>
                </c:pt>
                <c:pt idx="41567">
                  <c:v>2.6117647058823525</c:v>
                </c:pt>
                <c:pt idx="41568">
                  <c:v>2.6117647058823525</c:v>
                </c:pt>
                <c:pt idx="41569">
                  <c:v>2.6117647058823525</c:v>
                </c:pt>
                <c:pt idx="41570">
                  <c:v>2.6117647058823525</c:v>
                </c:pt>
                <c:pt idx="41571">
                  <c:v>2.6117647058823525</c:v>
                </c:pt>
                <c:pt idx="41572">
                  <c:v>2.6117647058823525</c:v>
                </c:pt>
                <c:pt idx="41573">
                  <c:v>2.6117647058823525</c:v>
                </c:pt>
                <c:pt idx="41574">
                  <c:v>2.6117647058823525</c:v>
                </c:pt>
                <c:pt idx="41575">
                  <c:v>2.6117647058823525</c:v>
                </c:pt>
                <c:pt idx="41576">
                  <c:v>2.6117647058823525</c:v>
                </c:pt>
                <c:pt idx="41577">
                  <c:v>2.6117647058823525</c:v>
                </c:pt>
                <c:pt idx="41578">
                  <c:v>2.6117647058823525</c:v>
                </c:pt>
                <c:pt idx="41579">
                  <c:v>2.6117647058823525</c:v>
                </c:pt>
                <c:pt idx="41580">
                  <c:v>2.6117647058823525</c:v>
                </c:pt>
                <c:pt idx="41581">
                  <c:v>2.6117647058823525</c:v>
                </c:pt>
                <c:pt idx="41582">
                  <c:v>2.4643137254901957</c:v>
                </c:pt>
                <c:pt idx="41583">
                  <c:v>2.4643137254901957</c:v>
                </c:pt>
                <c:pt idx="41584">
                  <c:v>2.4643137254901957</c:v>
                </c:pt>
                <c:pt idx="41585">
                  <c:v>2.4643137254901957</c:v>
                </c:pt>
                <c:pt idx="41586">
                  <c:v>2.4643137254901957</c:v>
                </c:pt>
                <c:pt idx="41587">
                  <c:v>2.4643137254901957</c:v>
                </c:pt>
                <c:pt idx="41588">
                  <c:v>2.4643137254901957</c:v>
                </c:pt>
                <c:pt idx="41589">
                  <c:v>2.4643137254901957</c:v>
                </c:pt>
                <c:pt idx="41590">
                  <c:v>2.4643137254901957</c:v>
                </c:pt>
                <c:pt idx="41591">
                  <c:v>2.4643137254901957</c:v>
                </c:pt>
                <c:pt idx="41592">
                  <c:v>2.4643137254901957</c:v>
                </c:pt>
                <c:pt idx="41593">
                  <c:v>2.4643137254901957</c:v>
                </c:pt>
                <c:pt idx="41594">
                  <c:v>2.4643137254901957</c:v>
                </c:pt>
                <c:pt idx="41595">
                  <c:v>2.4643137254901957</c:v>
                </c:pt>
                <c:pt idx="41596">
                  <c:v>2.4643137254901957</c:v>
                </c:pt>
                <c:pt idx="41597">
                  <c:v>2.4643137254901957</c:v>
                </c:pt>
                <c:pt idx="41598">
                  <c:v>2.4643137254901957</c:v>
                </c:pt>
                <c:pt idx="41599">
                  <c:v>2.4643137254901957</c:v>
                </c:pt>
                <c:pt idx="41600">
                  <c:v>2.4643137254901957</c:v>
                </c:pt>
                <c:pt idx="41601">
                  <c:v>2.4643137254901957</c:v>
                </c:pt>
                <c:pt idx="41602">
                  <c:v>2.4643137254901957</c:v>
                </c:pt>
                <c:pt idx="41603">
                  <c:v>2.4643137254901957</c:v>
                </c:pt>
                <c:pt idx="41604">
                  <c:v>2.4643137254901957</c:v>
                </c:pt>
                <c:pt idx="41605">
                  <c:v>2.4643137254901957</c:v>
                </c:pt>
                <c:pt idx="41606">
                  <c:v>2.4643137254901957</c:v>
                </c:pt>
                <c:pt idx="41607">
                  <c:v>2.4643137254901957</c:v>
                </c:pt>
                <c:pt idx="41608">
                  <c:v>2.4643137254901957</c:v>
                </c:pt>
                <c:pt idx="41609">
                  <c:v>2.4643137254901957</c:v>
                </c:pt>
                <c:pt idx="41610">
                  <c:v>2.4643137254901957</c:v>
                </c:pt>
                <c:pt idx="41611">
                  <c:v>2.4643137254901957</c:v>
                </c:pt>
                <c:pt idx="41612">
                  <c:v>2.4643137254901957</c:v>
                </c:pt>
                <c:pt idx="41613">
                  <c:v>2.4643137254901957</c:v>
                </c:pt>
                <c:pt idx="41614">
                  <c:v>2.4643137254901957</c:v>
                </c:pt>
                <c:pt idx="41615">
                  <c:v>2.4643137254901957</c:v>
                </c:pt>
                <c:pt idx="41616">
                  <c:v>2.4643137254901957</c:v>
                </c:pt>
                <c:pt idx="41617">
                  <c:v>2.4643137254901957</c:v>
                </c:pt>
                <c:pt idx="41618">
                  <c:v>2.4643137254901957</c:v>
                </c:pt>
                <c:pt idx="41619">
                  <c:v>2.4643137254901957</c:v>
                </c:pt>
                <c:pt idx="41620">
                  <c:v>2.4643137254901957</c:v>
                </c:pt>
                <c:pt idx="41621">
                  <c:v>2.4643137254901957</c:v>
                </c:pt>
                <c:pt idx="41622">
                  <c:v>2.4643137254901957</c:v>
                </c:pt>
                <c:pt idx="41623">
                  <c:v>2.4643137254901957</c:v>
                </c:pt>
                <c:pt idx="41624">
                  <c:v>2.4643137254901957</c:v>
                </c:pt>
                <c:pt idx="41625">
                  <c:v>2.4643137254901957</c:v>
                </c:pt>
                <c:pt idx="41626">
                  <c:v>2.4643137254901957</c:v>
                </c:pt>
                <c:pt idx="41627">
                  <c:v>2.4643137254901957</c:v>
                </c:pt>
                <c:pt idx="41628">
                  <c:v>2.4643137254901957</c:v>
                </c:pt>
                <c:pt idx="41629">
                  <c:v>2.4643137254901957</c:v>
                </c:pt>
                <c:pt idx="41630">
                  <c:v>2.4643137254901957</c:v>
                </c:pt>
                <c:pt idx="41631">
                  <c:v>2.4643137254901957</c:v>
                </c:pt>
                <c:pt idx="41632">
                  <c:v>2.4643137254901957</c:v>
                </c:pt>
                <c:pt idx="41633">
                  <c:v>2.4643137254901957</c:v>
                </c:pt>
                <c:pt idx="41634">
                  <c:v>2.4643137254901957</c:v>
                </c:pt>
                <c:pt idx="41635">
                  <c:v>2.4643137254901957</c:v>
                </c:pt>
                <c:pt idx="41636">
                  <c:v>2.6117647058823525</c:v>
                </c:pt>
                <c:pt idx="41637">
                  <c:v>2.6117647058823525</c:v>
                </c:pt>
                <c:pt idx="41638">
                  <c:v>2.6117647058823525</c:v>
                </c:pt>
                <c:pt idx="41639">
                  <c:v>2.6117647058823525</c:v>
                </c:pt>
                <c:pt idx="41640">
                  <c:v>2.6117647058823525</c:v>
                </c:pt>
                <c:pt idx="41641">
                  <c:v>2.6117647058823525</c:v>
                </c:pt>
                <c:pt idx="41642">
                  <c:v>2.6117647058823525</c:v>
                </c:pt>
                <c:pt idx="41643">
                  <c:v>2.6117647058823525</c:v>
                </c:pt>
                <c:pt idx="41644">
                  <c:v>2.6117647058823525</c:v>
                </c:pt>
                <c:pt idx="41645">
                  <c:v>2.6117647058823525</c:v>
                </c:pt>
                <c:pt idx="41646">
                  <c:v>2.6117647058823525</c:v>
                </c:pt>
                <c:pt idx="41647">
                  <c:v>2.6117647058823525</c:v>
                </c:pt>
                <c:pt idx="41648">
                  <c:v>2.6117647058823525</c:v>
                </c:pt>
                <c:pt idx="41649">
                  <c:v>2.6117647058823525</c:v>
                </c:pt>
                <c:pt idx="41650">
                  <c:v>2.6117647058823525</c:v>
                </c:pt>
                <c:pt idx="41651">
                  <c:v>2.6117647058823525</c:v>
                </c:pt>
                <c:pt idx="41652">
                  <c:v>2.6117647058823525</c:v>
                </c:pt>
                <c:pt idx="41653">
                  <c:v>2.6117647058823525</c:v>
                </c:pt>
                <c:pt idx="41654">
                  <c:v>2.6117647058823525</c:v>
                </c:pt>
                <c:pt idx="41655">
                  <c:v>2.6117647058823525</c:v>
                </c:pt>
                <c:pt idx="41656">
                  <c:v>2.6117647058823525</c:v>
                </c:pt>
                <c:pt idx="41657">
                  <c:v>2.6117647058823525</c:v>
                </c:pt>
                <c:pt idx="41658">
                  <c:v>2.6117647058823525</c:v>
                </c:pt>
                <c:pt idx="41659">
                  <c:v>2.6117647058823525</c:v>
                </c:pt>
                <c:pt idx="41660">
                  <c:v>2.6117647058823525</c:v>
                </c:pt>
                <c:pt idx="41661">
                  <c:v>2.6117647058823525</c:v>
                </c:pt>
                <c:pt idx="41662">
                  <c:v>2.6117647058823525</c:v>
                </c:pt>
                <c:pt idx="41663">
                  <c:v>2.6117647058823525</c:v>
                </c:pt>
                <c:pt idx="41664">
                  <c:v>2.6117647058823525</c:v>
                </c:pt>
                <c:pt idx="41665">
                  <c:v>2.6117647058823525</c:v>
                </c:pt>
                <c:pt idx="41666">
                  <c:v>2.6117647058823525</c:v>
                </c:pt>
                <c:pt idx="41667">
                  <c:v>2.6117647058823525</c:v>
                </c:pt>
                <c:pt idx="41668">
                  <c:v>2.6117647058823525</c:v>
                </c:pt>
                <c:pt idx="41669">
                  <c:v>2.6117647058823525</c:v>
                </c:pt>
                <c:pt idx="41670">
                  <c:v>2.6117647058823525</c:v>
                </c:pt>
                <c:pt idx="41671">
                  <c:v>2.6117647058823525</c:v>
                </c:pt>
                <c:pt idx="41672">
                  <c:v>2.6117647058823525</c:v>
                </c:pt>
                <c:pt idx="41673">
                  <c:v>2.6117647058823525</c:v>
                </c:pt>
                <c:pt idx="41674">
                  <c:v>2.6117647058823525</c:v>
                </c:pt>
                <c:pt idx="41675">
                  <c:v>2.6117647058823525</c:v>
                </c:pt>
                <c:pt idx="41676">
                  <c:v>2.6117647058823525</c:v>
                </c:pt>
                <c:pt idx="41677">
                  <c:v>2.6117647058823525</c:v>
                </c:pt>
                <c:pt idx="41678">
                  <c:v>2.6117647058823525</c:v>
                </c:pt>
                <c:pt idx="41679">
                  <c:v>2.4643137254901957</c:v>
                </c:pt>
                <c:pt idx="41680">
                  <c:v>2.4643137254901957</c:v>
                </c:pt>
                <c:pt idx="41681">
                  <c:v>2.4643137254901957</c:v>
                </c:pt>
                <c:pt idx="41682">
                  <c:v>2.4643137254901957</c:v>
                </c:pt>
                <c:pt idx="41683">
                  <c:v>2.4643137254901957</c:v>
                </c:pt>
                <c:pt idx="41684">
                  <c:v>2.4643137254901957</c:v>
                </c:pt>
                <c:pt idx="41685">
                  <c:v>2.4643137254901957</c:v>
                </c:pt>
                <c:pt idx="41686">
                  <c:v>2.4643137254901957</c:v>
                </c:pt>
                <c:pt idx="41687">
                  <c:v>2.4643137254901957</c:v>
                </c:pt>
                <c:pt idx="41688">
                  <c:v>2.4643137254901957</c:v>
                </c:pt>
                <c:pt idx="41689">
                  <c:v>2.4643137254901957</c:v>
                </c:pt>
                <c:pt idx="41690">
                  <c:v>2.4643137254901957</c:v>
                </c:pt>
                <c:pt idx="41691">
                  <c:v>2.4643137254901957</c:v>
                </c:pt>
                <c:pt idx="41692">
                  <c:v>2.4643137254901957</c:v>
                </c:pt>
                <c:pt idx="41693">
                  <c:v>2.4643137254901957</c:v>
                </c:pt>
                <c:pt idx="41694">
                  <c:v>2.4643137254901957</c:v>
                </c:pt>
                <c:pt idx="41695">
                  <c:v>2.4643137254901957</c:v>
                </c:pt>
                <c:pt idx="41696">
                  <c:v>2.4643137254901957</c:v>
                </c:pt>
                <c:pt idx="41697">
                  <c:v>2.4643137254901957</c:v>
                </c:pt>
                <c:pt idx="41698">
                  <c:v>2.4643137254901957</c:v>
                </c:pt>
                <c:pt idx="41699">
                  <c:v>2.4643137254901957</c:v>
                </c:pt>
                <c:pt idx="41700">
                  <c:v>2.4643137254901957</c:v>
                </c:pt>
                <c:pt idx="41701">
                  <c:v>2.4643137254901957</c:v>
                </c:pt>
                <c:pt idx="41702">
                  <c:v>2.4643137254901957</c:v>
                </c:pt>
                <c:pt idx="41703">
                  <c:v>2.4643137254901957</c:v>
                </c:pt>
                <c:pt idx="41704">
                  <c:v>2.4643137254901957</c:v>
                </c:pt>
                <c:pt idx="41705">
                  <c:v>2.4643137254901957</c:v>
                </c:pt>
                <c:pt idx="41706">
                  <c:v>2.4643137254901957</c:v>
                </c:pt>
                <c:pt idx="41707">
                  <c:v>2.4643137254901957</c:v>
                </c:pt>
                <c:pt idx="41708">
                  <c:v>2.4643137254901957</c:v>
                </c:pt>
                <c:pt idx="41709">
                  <c:v>2.4643137254901957</c:v>
                </c:pt>
                <c:pt idx="41710">
                  <c:v>2.4643137254901957</c:v>
                </c:pt>
                <c:pt idx="41711">
                  <c:v>2.4643137254901957</c:v>
                </c:pt>
                <c:pt idx="41712">
                  <c:v>2.4643137254901957</c:v>
                </c:pt>
                <c:pt idx="41713">
                  <c:v>2.4643137254901957</c:v>
                </c:pt>
                <c:pt idx="41714">
                  <c:v>2.4643137254901957</c:v>
                </c:pt>
                <c:pt idx="41715">
                  <c:v>2.4643137254901957</c:v>
                </c:pt>
                <c:pt idx="41716">
                  <c:v>2.4643137254901957</c:v>
                </c:pt>
                <c:pt idx="41717">
                  <c:v>2.4643137254901957</c:v>
                </c:pt>
                <c:pt idx="41718">
                  <c:v>2.4643137254901957</c:v>
                </c:pt>
                <c:pt idx="41719">
                  <c:v>2.4643137254901957</c:v>
                </c:pt>
                <c:pt idx="41720">
                  <c:v>2.4643137254901957</c:v>
                </c:pt>
                <c:pt idx="41721">
                  <c:v>2.4643137254901957</c:v>
                </c:pt>
                <c:pt idx="41722">
                  <c:v>2.4643137254901957</c:v>
                </c:pt>
                <c:pt idx="41723">
                  <c:v>2.4643137254901957</c:v>
                </c:pt>
                <c:pt idx="41724">
                  <c:v>2.4643137254901957</c:v>
                </c:pt>
                <c:pt idx="41725">
                  <c:v>2.4643137254901957</c:v>
                </c:pt>
                <c:pt idx="41726">
                  <c:v>2.4643137254901957</c:v>
                </c:pt>
                <c:pt idx="41727">
                  <c:v>2.4643137254901957</c:v>
                </c:pt>
                <c:pt idx="41728">
                  <c:v>2.4643137254901957</c:v>
                </c:pt>
                <c:pt idx="41729">
                  <c:v>2.4643137254901957</c:v>
                </c:pt>
                <c:pt idx="41730">
                  <c:v>2.4643137254901957</c:v>
                </c:pt>
                <c:pt idx="41731">
                  <c:v>2.6117647058823525</c:v>
                </c:pt>
                <c:pt idx="41732">
                  <c:v>2.6117647058823525</c:v>
                </c:pt>
                <c:pt idx="41733">
                  <c:v>2.6117647058823525</c:v>
                </c:pt>
                <c:pt idx="41734">
                  <c:v>2.6117647058823525</c:v>
                </c:pt>
                <c:pt idx="41735">
                  <c:v>2.6117647058823525</c:v>
                </c:pt>
                <c:pt idx="41736">
                  <c:v>2.6117647058823525</c:v>
                </c:pt>
                <c:pt idx="41737">
                  <c:v>2.6117647058823525</c:v>
                </c:pt>
                <c:pt idx="41738">
                  <c:v>2.6117647058823525</c:v>
                </c:pt>
                <c:pt idx="41739">
                  <c:v>2.6117647058823525</c:v>
                </c:pt>
                <c:pt idx="41740">
                  <c:v>2.6117647058823525</c:v>
                </c:pt>
                <c:pt idx="41741">
                  <c:v>2.6117647058823525</c:v>
                </c:pt>
                <c:pt idx="41742">
                  <c:v>2.6117647058823525</c:v>
                </c:pt>
                <c:pt idx="41743">
                  <c:v>2.6117647058823525</c:v>
                </c:pt>
                <c:pt idx="41744">
                  <c:v>2.6117647058823525</c:v>
                </c:pt>
                <c:pt idx="41745">
                  <c:v>2.6117647058823525</c:v>
                </c:pt>
                <c:pt idx="41746">
                  <c:v>2.6117647058823525</c:v>
                </c:pt>
                <c:pt idx="41747">
                  <c:v>2.6117647058823525</c:v>
                </c:pt>
                <c:pt idx="41748">
                  <c:v>2.6117647058823525</c:v>
                </c:pt>
                <c:pt idx="41749">
                  <c:v>2.6117647058823525</c:v>
                </c:pt>
                <c:pt idx="41750">
                  <c:v>2.6117647058823525</c:v>
                </c:pt>
                <c:pt idx="41751">
                  <c:v>2.6117647058823525</c:v>
                </c:pt>
                <c:pt idx="41752">
                  <c:v>2.6117647058823525</c:v>
                </c:pt>
                <c:pt idx="41753">
                  <c:v>2.6117647058823525</c:v>
                </c:pt>
                <c:pt idx="41754">
                  <c:v>2.6117647058823525</c:v>
                </c:pt>
                <c:pt idx="41755">
                  <c:v>2.6117647058823525</c:v>
                </c:pt>
                <c:pt idx="41756">
                  <c:v>2.6117647058823525</c:v>
                </c:pt>
                <c:pt idx="41757">
                  <c:v>2.6117647058823525</c:v>
                </c:pt>
                <c:pt idx="41758">
                  <c:v>2.6117647058823525</c:v>
                </c:pt>
                <c:pt idx="41759">
                  <c:v>2.6117647058823525</c:v>
                </c:pt>
                <c:pt idx="41760">
                  <c:v>2.6117647058823525</c:v>
                </c:pt>
                <c:pt idx="41761">
                  <c:v>2.6117647058823525</c:v>
                </c:pt>
                <c:pt idx="41762">
                  <c:v>2.6117647058823525</c:v>
                </c:pt>
                <c:pt idx="41763">
                  <c:v>2.6117647058823525</c:v>
                </c:pt>
                <c:pt idx="41764">
                  <c:v>2.6117647058823525</c:v>
                </c:pt>
                <c:pt idx="41765">
                  <c:v>2.6117647058823525</c:v>
                </c:pt>
                <c:pt idx="41766">
                  <c:v>2.6117647058823525</c:v>
                </c:pt>
                <c:pt idx="41767">
                  <c:v>2.6117647058823525</c:v>
                </c:pt>
                <c:pt idx="41768">
                  <c:v>2.6117647058823525</c:v>
                </c:pt>
                <c:pt idx="41769">
                  <c:v>2.6117647058823525</c:v>
                </c:pt>
                <c:pt idx="41770">
                  <c:v>2.6117647058823525</c:v>
                </c:pt>
                <c:pt idx="41771">
                  <c:v>2.6117647058823525</c:v>
                </c:pt>
                <c:pt idx="41772">
                  <c:v>2.6117647058823525</c:v>
                </c:pt>
                <c:pt idx="41773">
                  <c:v>2.4643137254901957</c:v>
                </c:pt>
                <c:pt idx="41774">
                  <c:v>2.4643137254901957</c:v>
                </c:pt>
                <c:pt idx="41775">
                  <c:v>2.4643137254901957</c:v>
                </c:pt>
                <c:pt idx="41776">
                  <c:v>2.4643137254901957</c:v>
                </c:pt>
                <c:pt idx="41777">
                  <c:v>2.4643137254901957</c:v>
                </c:pt>
                <c:pt idx="41778">
                  <c:v>2.4643137254901957</c:v>
                </c:pt>
                <c:pt idx="41779">
                  <c:v>2.4643137254901957</c:v>
                </c:pt>
                <c:pt idx="41780">
                  <c:v>2.4643137254901957</c:v>
                </c:pt>
                <c:pt idx="41781">
                  <c:v>2.4643137254901957</c:v>
                </c:pt>
                <c:pt idx="41782">
                  <c:v>2.4643137254901957</c:v>
                </c:pt>
                <c:pt idx="41783">
                  <c:v>2.4643137254901957</c:v>
                </c:pt>
                <c:pt idx="41784">
                  <c:v>2.4643137254901957</c:v>
                </c:pt>
                <c:pt idx="41785">
                  <c:v>2.4643137254901957</c:v>
                </c:pt>
                <c:pt idx="41786">
                  <c:v>2.4643137254901957</c:v>
                </c:pt>
                <c:pt idx="41787">
                  <c:v>2.4643137254901957</c:v>
                </c:pt>
                <c:pt idx="41788">
                  <c:v>2.4643137254901957</c:v>
                </c:pt>
                <c:pt idx="41789">
                  <c:v>2.4643137254901957</c:v>
                </c:pt>
                <c:pt idx="41790">
                  <c:v>2.4643137254901957</c:v>
                </c:pt>
                <c:pt idx="41791">
                  <c:v>2.4643137254901957</c:v>
                </c:pt>
                <c:pt idx="41792">
                  <c:v>2.4643137254901957</c:v>
                </c:pt>
                <c:pt idx="41793">
                  <c:v>2.4643137254901957</c:v>
                </c:pt>
                <c:pt idx="41794">
                  <c:v>2.4643137254901957</c:v>
                </c:pt>
                <c:pt idx="41795">
                  <c:v>2.4643137254901957</c:v>
                </c:pt>
                <c:pt idx="41796">
                  <c:v>2.4643137254901957</c:v>
                </c:pt>
                <c:pt idx="41797">
                  <c:v>2.4643137254901957</c:v>
                </c:pt>
                <c:pt idx="41798">
                  <c:v>2.4643137254901957</c:v>
                </c:pt>
                <c:pt idx="41799">
                  <c:v>2.4643137254901957</c:v>
                </c:pt>
                <c:pt idx="41800">
                  <c:v>2.4643137254901957</c:v>
                </c:pt>
                <c:pt idx="41801">
                  <c:v>2.4643137254901957</c:v>
                </c:pt>
                <c:pt idx="41802">
                  <c:v>2.4643137254901957</c:v>
                </c:pt>
                <c:pt idx="41803">
                  <c:v>2.4643137254901957</c:v>
                </c:pt>
                <c:pt idx="41804">
                  <c:v>2.4643137254901957</c:v>
                </c:pt>
                <c:pt idx="41805">
                  <c:v>2.4643137254901957</c:v>
                </c:pt>
                <c:pt idx="41806">
                  <c:v>2.4643137254901957</c:v>
                </c:pt>
                <c:pt idx="41807">
                  <c:v>2.4643137254901957</c:v>
                </c:pt>
                <c:pt idx="41808">
                  <c:v>2.4643137254901957</c:v>
                </c:pt>
                <c:pt idx="41809">
                  <c:v>2.4643137254901957</c:v>
                </c:pt>
                <c:pt idx="41810">
                  <c:v>2.4643137254901957</c:v>
                </c:pt>
                <c:pt idx="41811">
                  <c:v>2.4643137254901957</c:v>
                </c:pt>
                <c:pt idx="41812">
                  <c:v>2.4643137254901957</c:v>
                </c:pt>
                <c:pt idx="41813">
                  <c:v>2.4643137254901957</c:v>
                </c:pt>
                <c:pt idx="41814">
                  <c:v>2.4643137254901957</c:v>
                </c:pt>
                <c:pt idx="41815">
                  <c:v>2.4643137254901957</c:v>
                </c:pt>
                <c:pt idx="41816">
                  <c:v>2.4643137254901957</c:v>
                </c:pt>
                <c:pt idx="41817">
                  <c:v>2.4643137254901957</c:v>
                </c:pt>
                <c:pt idx="41818">
                  <c:v>2.4643137254901957</c:v>
                </c:pt>
                <c:pt idx="41819">
                  <c:v>2.4643137254901957</c:v>
                </c:pt>
                <c:pt idx="41820">
                  <c:v>2.4643137254901957</c:v>
                </c:pt>
                <c:pt idx="41821">
                  <c:v>2.4643137254901957</c:v>
                </c:pt>
                <c:pt idx="41822">
                  <c:v>2.4643137254901957</c:v>
                </c:pt>
                <c:pt idx="41823">
                  <c:v>2.4643137254901957</c:v>
                </c:pt>
                <c:pt idx="41824">
                  <c:v>2.4643137254901957</c:v>
                </c:pt>
                <c:pt idx="41825">
                  <c:v>2.4643137254901957</c:v>
                </c:pt>
                <c:pt idx="41826">
                  <c:v>2.4643137254901957</c:v>
                </c:pt>
                <c:pt idx="41827">
                  <c:v>2.6117647058823525</c:v>
                </c:pt>
                <c:pt idx="41828">
                  <c:v>2.6117647058823525</c:v>
                </c:pt>
                <c:pt idx="41829">
                  <c:v>2.6117647058823525</c:v>
                </c:pt>
                <c:pt idx="41830">
                  <c:v>2.6117647058823525</c:v>
                </c:pt>
                <c:pt idx="41831">
                  <c:v>2.6117647058823525</c:v>
                </c:pt>
                <c:pt idx="41832">
                  <c:v>2.6117647058823525</c:v>
                </c:pt>
                <c:pt idx="41833">
                  <c:v>2.6117647058823525</c:v>
                </c:pt>
                <c:pt idx="41834">
                  <c:v>2.6117647058823525</c:v>
                </c:pt>
                <c:pt idx="41835">
                  <c:v>2.6117647058823525</c:v>
                </c:pt>
                <c:pt idx="41836">
                  <c:v>2.6117647058823525</c:v>
                </c:pt>
                <c:pt idx="41837">
                  <c:v>2.6117647058823525</c:v>
                </c:pt>
                <c:pt idx="41838">
                  <c:v>2.6117647058823525</c:v>
                </c:pt>
                <c:pt idx="41839">
                  <c:v>2.6117647058823525</c:v>
                </c:pt>
                <c:pt idx="41840">
                  <c:v>2.6117647058823525</c:v>
                </c:pt>
                <c:pt idx="41841">
                  <c:v>2.6117647058823525</c:v>
                </c:pt>
                <c:pt idx="41842">
                  <c:v>2.6117647058823525</c:v>
                </c:pt>
                <c:pt idx="41843">
                  <c:v>2.6117647058823525</c:v>
                </c:pt>
                <c:pt idx="41844">
                  <c:v>2.6117647058823525</c:v>
                </c:pt>
                <c:pt idx="41845">
                  <c:v>2.6117647058823525</c:v>
                </c:pt>
                <c:pt idx="41846">
                  <c:v>2.6117647058823525</c:v>
                </c:pt>
                <c:pt idx="41847">
                  <c:v>2.6117647058823525</c:v>
                </c:pt>
                <c:pt idx="41848">
                  <c:v>2.6117647058823525</c:v>
                </c:pt>
                <c:pt idx="41849">
                  <c:v>2.6117647058823525</c:v>
                </c:pt>
                <c:pt idx="41850">
                  <c:v>2.6117647058823525</c:v>
                </c:pt>
                <c:pt idx="41851">
                  <c:v>2.6117647058823525</c:v>
                </c:pt>
                <c:pt idx="41852">
                  <c:v>2.6117647058823525</c:v>
                </c:pt>
                <c:pt idx="41853">
                  <c:v>2.6117647058823525</c:v>
                </c:pt>
                <c:pt idx="41854">
                  <c:v>2.6117647058823525</c:v>
                </c:pt>
                <c:pt idx="41855">
                  <c:v>2.6117647058823525</c:v>
                </c:pt>
                <c:pt idx="41856">
                  <c:v>2.6117647058823525</c:v>
                </c:pt>
                <c:pt idx="41857">
                  <c:v>2.6117647058823525</c:v>
                </c:pt>
                <c:pt idx="41858">
                  <c:v>2.6117647058823525</c:v>
                </c:pt>
                <c:pt idx="41859">
                  <c:v>2.6117647058823525</c:v>
                </c:pt>
                <c:pt idx="41860">
                  <c:v>2.6117647058823525</c:v>
                </c:pt>
                <c:pt idx="41861">
                  <c:v>2.6117647058823525</c:v>
                </c:pt>
                <c:pt idx="41862">
                  <c:v>2.6117647058823525</c:v>
                </c:pt>
                <c:pt idx="41863">
                  <c:v>2.6117647058823525</c:v>
                </c:pt>
                <c:pt idx="41864">
                  <c:v>2.6117647058823525</c:v>
                </c:pt>
                <c:pt idx="41865">
                  <c:v>2.6117647058823525</c:v>
                </c:pt>
                <c:pt idx="41866">
                  <c:v>2.6117647058823525</c:v>
                </c:pt>
                <c:pt idx="41867">
                  <c:v>2.6117647058823525</c:v>
                </c:pt>
                <c:pt idx="41868">
                  <c:v>2.6117647058823525</c:v>
                </c:pt>
                <c:pt idx="41869">
                  <c:v>2.4643137254901957</c:v>
                </c:pt>
                <c:pt idx="41870">
                  <c:v>2.4643137254901957</c:v>
                </c:pt>
                <c:pt idx="41871">
                  <c:v>2.4643137254901957</c:v>
                </c:pt>
                <c:pt idx="41872">
                  <c:v>2.4643137254901957</c:v>
                </c:pt>
                <c:pt idx="41873">
                  <c:v>2.4643137254901957</c:v>
                </c:pt>
                <c:pt idx="41874">
                  <c:v>2.4643137254901957</c:v>
                </c:pt>
                <c:pt idx="41875">
                  <c:v>2.4643137254901957</c:v>
                </c:pt>
                <c:pt idx="41876">
                  <c:v>2.4643137254901957</c:v>
                </c:pt>
                <c:pt idx="41877">
                  <c:v>2.4643137254901957</c:v>
                </c:pt>
                <c:pt idx="41878">
                  <c:v>2.4643137254901957</c:v>
                </c:pt>
                <c:pt idx="41879">
                  <c:v>2.4643137254901957</c:v>
                </c:pt>
                <c:pt idx="41880">
                  <c:v>2.4643137254901957</c:v>
                </c:pt>
                <c:pt idx="41881">
                  <c:v>2.4643137254901957</c:v>
                </c:pt>
                <c:pt idx="41882">
                  <c:v>2.4643137254901957</c:v>
                </c:pt>
                <c:pt idx="41883">
                  <c:v>2.4643137254901957</c:v>
                </c:pt>
                <c:pt idx="41884">
                  <c:v>2.4643137254901957</c:v>
                </c:pt>
                <c:pt idx="41885">
                  <c:v>2.4643137254901957</c:v>
                </c:pt>
                <c:pt idx="41886">
                  <c:v>2.4643137254901957</c:v>
                </c:pt>
                <c:pt idx="41887">
                  <c:v>2.4643137254901957</c:v>
                </c:pt>
                <c:pt idx="41888">
                  <c:v>2.4643137254901957</c:v>
                </c:pt>
                <c:pt idx="41889">
                  <c:v>2.4643137254901957</c:v>
                </c:pt>
                <c:pt idx="41890">
                  <c:v>2.4643137254901957</c:v>
                </c:pt>
                <c:pt idx="41891">
                  <c:v>2.4643137254901957</c:v>
                </c:pt>
                <c:pt idx="41892">
                  <c:v>2.4643137254901957</c:v>
                </c:pt>
                <c:pt idx="41893">
                  <c:v>2.4643137254901957</c:v>
                </c:pt>
                <c:pt idx="41894">
                  <c:v>2.4643137254901957</c:v>
                </c:pt>
                <c:pt idx="41895">
                  <c:v>2.4643137254901957</c:v>
                </c:pt>
                <c:pt idx="41896">
                  <c:v>2.4643137254901957</c:v>
                </c:pt>
                <c:pt idx="41897">
                  <c:v>2.4643137254901957</c:v>
                </c:pt>
                <c:pt idx="41898">
                  <c:v>2.4643137254901957</c:v>
                </c:pt>
                <c:pt idx="41899">
                  <c:v>2.4643137254901957</c:v>
                </c:pt>
                <c:pt idx="41900">
                  <c:v>2.4643137254901957</c:v>
                </c:pt>
                <c:pt idx="41901">
                  <c:v>2.4643137254901957</c:v>
                </c:pt>
                <c:pt idx="41902">
                  <c:v>2.4643137254901957</c:v>
                </c:pt>
                <c:pt idx="41903">
                  <c:v>2.4643137254901957</c:v>
                </c:pt>
                <c:pt idx="41904">
                  <c:v>2.4643137254901957</c:v>
                </c:pt>
                <c:pt idx="41905">
                  <c:v>2.4643137254901957</c:v>
                </c:pt>
                <c:pt idx="41906">
                  <c:v>2.4643137254901957</c:v>
                </c:pt>
                <c:pt idx="41907">
                  <c:v>2.4643137254901957</c:v>
                </c:pt>
                <c:pt idx="41908">
                  <c:v>2.4643137254901957</c:v>
                </c:pt>
                <c:pt idx="41909">
                  <c:v>2.4643137254901957</c:v>
                </c:pt>
                <c:pt idx="41910">
                  <c:v>2.4643137254901957</c:v>
                </c:pt>
                <c:pt idx="41911">
                  <c:v>2.4643137254901957</c:v>
                </c:pt>
                <c:pt idx="41912">
                  <c:v>2.4643137254901957</c:v>
                </c:pt>
                <c:pt idx="41913">
                  <c:v>2.4643137254901957</c:v>
                </c:pt>
                <c:pt idx="41914">
                  <c:v>2.4643137254901957</c:v>
                </c:pt>
                <c:pt idx="41915">
                  <c:v>2.4643137254901957</c:v>
                </c:pt>
                <c:pt idx="41916">
                  <c:v>2.4643137254901957</c:v>
                </c:pt>
                <c:pt idx="41917">
                  <c:v>2.4643137254901957</c:v>
                </c:pt>
                <c:pt idx="41918">
                  <c:v>2.4643137254901957</c:v>
                </c:pt>
                <c:pt idx="41919">
                  <c:v>2.6117647058823525</c:v>
                </c:pt>
                <c:pt idx="41920">
                  <c:v>2.6117647058823525</c:v>
                </c:pt>
                <c:pt idx="41921">
                  <c:v>2.6117647058823525</c:v>
                </c:pt>
                <c:pt idx="41922">
                  <c:v>2.6117647058823525</c:v>
                </c:pt>
                <c:pt idx="41923">
                  <c:v>2.6117647058823525</c:v>
                </c:pt>
                <c:pt idx="41924">
                  <c:v>2.6117647058823525</c:v>
                </c:pt>
                <c:pt idx="41925">
                  <c:v>2.6117647058823525</c:v>
                </c:pt>
                <c:pt idx="41926">
                  <c:v>2.6117647058823525</c:v>
                </c:pt>
                <c:pt idx="41927">
                  <c:v>2.6117647058823525</c:v>
                </c:pt>
                <c:pt idx="41928">
                  <c:v>2.6117647058823525</c:v>
                </c:pt>
                <c:pt idx="41929">
                  <c:v>2.6117647058823525</c:v>
                </c:pt>
                <c:pt idx="41930">
                  <c:v>2.6117647058823525</c:v>
                </c:pt>
                <c:pt idx="41931">
                  <c:v>2.6117647058823525</c:v>
                </c:pt>
                <c:pt idx="41932">
                  <c:v>2.6117647058823525</c:v>
                </c:pt>
                <c:pt idx="41933">
                  <c:v>2.6117647058823525</c:v>
                </c:pt>
                <c:pt idx="41934">
                  <c:v>2.6117647058823525</c:v>
                </c:pt>
                <c:pt idx="41935">
                  <c:v>2.6117647058823525</c:v>
                </c:pt>
                <c:pt idx="41936">
                  <c:v>2.6117647058823525</c:v>
                </c:pt>
                <c:pt idx="41937">
                  <c:v>2.6117647058823525</c:v>
                </c:pt>
                <c:pt idx="41938">
                  <c:v>2.6117647058823525</c:v>
                </c:pt>
                <c:pt idx="41939">
                  <c:v>2.6117647058823525</c:v>
                </c:pt>
                <c:pt idx="41940">
                  <c:v>2.6117647058823525</c:v>
                </c:pt>
                <c:pt idx="41941">
                  <c:v>2.6117647058823525</c:v>
                </c:pt>
                <c:pt idx="41942">
                  <c:v>2.6117647058823525</c:v>
                </c:pt>
                <c:pt idx="41943">
                  <c:v>2.6117647058823525</c:v>
                </c:pt>
                <c:pt idx="41944">
                  <c:v>2.6117647058823525</c:v>
                </c:pt>
                <c:pt idx="41945">
                  <c:v>2.6117647058823525</c:v>
                </c:pt>
                <c:pt idx="41946">
                  <c:v>2.6117647058823525</c:v>
                </c:pt>
                <c:pt idx="41947">
                  <c:v>2.6117647058823525</c:v>
                </c:pt>
                <c:pt idx="41948">
                  <c:v>2.6117647058823525</c:v>
                </c:pt>
                <c:pt idx="41949">
                  <c:v>2.6117647058823525</c:v>
                </c:pt>
                <c:pt idx="41950">
                  <c:v>2.6117647058823525</c:v>
                </c:pt>
                <c:pt idx="41951">
                  <c:v>2.6117647058823525</c:v>
                </c:pt>
                <c:pt idx="41952">
                  <c:v>2.6117647058823525</c:v>
                </c:pt>
                <c:pt idx="41953">
                  <c:v>2.6117647058823525</c:v>
                </c:pt>
                <c:pt idx="41954">
                  <c:v>2.6117647058823525</c:v>
                </c:pt>
                <c:pt idx="41955">
                  <c:v>2.6117647058823525</c:v>
                </c:pt>
                <c:pt idx="41956">
                  <c:v>2.6117647058823525</c:v>
                </c:pt>
                <c:pt idx="41957">
                  <c:v>2.6117647058823525</c:v>
                </c:pt>
                <c:pt idx="41958">
                  <c:v>2.6117647058823525</c:v>
                </c:pt>
                <c:pt idx="41959">
                  <c:v>2.6117647058823525</c:v>
                </c:pt>
                <c:pt idx="41960">
                  <c:v>2.6117647058823525</c:v>
                </c:pt>
                <c:pt idx="41961">
                  <c:v>2.6117647058823525</c:v>
                </c:pt>
                <c:pt idx="41962">
                  <c:v>2.6117647058823525</c:v>
                </c:pt>
                <c:pt idx="41963">
                  <c:v>2.6117647058823525</c:v>
                </c:pt>
                <c:pt idx="41964">
                  <c:v>2.6117647058823525</c:v>
                </c:pt>
                <c:pt idx="41965">
                  <c:v>2.6117647058823525</c:v>
                </c:pt>
                <c:pt idx="41966">
                  <c:v>2.4643137254901957</c:v>
                </c:pt>
                <c:pt idx="41967">
                  <c:v>2.4643137254901957</c:v>
                </c:pt>
                <c:pt idx="41968">
                  <c:v>2.4643137254901957</c:v>
                </c:pt>
                <c:pt idx="41969">
                  <c:v>2.4643137254901957</c:v>
                </c:pt>
                <c:pt idx="41970">
                  <c:v>2.4643137254901957</c:v>
                </c:pt>
                <c:pt idx="41971">
                  <c:v>2.4643137254901957</c:v>
                </c:pt>
                <c:pt idx="41972">
                  <c:v>2.4643137254901957</c:v>
                </c:pt>
                <c:pt idx="41973">
                  <c:v>2.4643137254901957</c:v>
                </c:pt>
                <c:pt idx="41974">
                  <c:v>2.4643137254901957</c:v>
                </c:pt>
                <c:pt idx="41975">
                  <c:v>2.4643137254901957</c:v>
                </c:pt>
                <c:pt idx="41976">
                  <c:v>2.4643137254901957</c:v>
                </c:pt>
                <c:pt idx="41977">
                  <c:v>2.4643137254901957</c:v>
                </c:pt>
                <c:pt idx="41978">
                  <c:v>2.4643137254901957</c:v>
                </c:pt>
                <c:pt idx="41979">
                  <c:v>2.4643137254901957</c:v>
                </c:pt>
                <c:pt idx="41980">
                  <c:v>2.4643137254901957</c:v>
                </c:pt>
                <c:pt idx="41981">
                  <c:v>2.4643137254901957</c:v>
                </c:pt>
                <c:pt idx="41982">
                  <c:v>2.4643137254901957</c:v>
                </c:pt>
                <c:pt idx="41983">
                  <c:v>2.4643137254901957</c:v>
                </c:pt>
                <c:pt idx="41984">
                  <c:v>2.4643137254901957</c:v>
                </c:pt>
                <c:pt idx="41985">
                  <c:v>2.4643137254901957</c:v>
                </c:pt>
                <c:pt idx="41986">
                  <c:v>2.4643137254901957</c:v>
                </c:pt>
                <c:pt idx="41987">
                  <c:v>2.4643137254901957</c:v>
                </c:pt>
                <c:pt idx="41988">
                  <c:v>2.4643137254901957</c:v>
                </c:pt>
                <c:pt idx="41989">
                  <c:v>2.4643137254901957</c:v>
                </c:pt>
                <c:pt idx="41990">
                  <c:v>2.4643137254901957</c:v>
                </c:pt>
                <c:pt idx="41991">
                  <c:v>2.4643137254901957</c:v>
                </c:pt>
                <c:pt idx="41992">
                  <c:v>2.4643137254901957</c:v>
                </c:pt>
                <c:pt idx="41993">
                  <c:v>2.4643137254901957</c:v>
                </c:pt>
                <c:pt idx="41994">
                  <c:v>2.4643137254901957</c:v>
                </c:pt>
                <c:pt idx="41995">
                  <c:v>2.4643137254901957</c:v>
                </c:pt>
                <c:pt idx="41996">
                  <c:v>2.4643137254901957</c:v>
                </c:pt>
                <c:pt idx="41997">
                  <c:v>2.4643137254901957</c:v>
                </c:pt>
                <c:pt idx="41998">
                  <c:v>2.4643137254901957</c:v>
                </c:pt>
                <c:pt idx="41999">
                  <c:v>2.4643137254901957</c:v>
                </c:pt>
                <c:pt idx="42000">
                  <c:v>2.4643137254901957</c:v>
                </c:pt>
                <c:pt idx="42001">
                  <c:v>2.4643137254901957</c:v>
                </c:pt>
                <c:pt idx="42002">
                  <c:v>2.4643137254901957</c:v>
                </c:pt>
                <c:pt idx="42003">
                  <c:v>2.4643137254901957</c:v>
                </c:pt>
                <c:pt idx="42004">
                  <c:v>2.4643137254901957</c:v>
                </c:pt>
                <c:pt idx="42005">
                  <c:v>2.4643137254901957</c:v>
                </c:pt>
                <c:pt idx="42006">
                  <c:v>2.4643137254901957</c:v>
                </c:pt>
                <c:pt idx="42007">
                  <c:v>2.4643137254901957</c:v>
                </c:pt>
                <c:pt idx="42008">
                  <c:v>2.4643137254901957</c:v>
                </c:pt>
                <c:pt idx="42009">
                  <c:v>2.4643137254901957</c:v>
                </c:pt>
                <c:pt idx="42010">
                  <c:v>2.4643137254901957</c:v>
                </c:pt>
                <c:pt idx="42011">
                  <c:v>2.4643137254901957</c:v>
                </c:pt>
                <c:pt idx="42012">
                  <c:v>2.4643137254901957</c:v>
                </c:pt>
                <c:pt idx="42013">
                  <c:v>2.4643137254901957</c:v>
                </c:pt>
                <c:pt idx="42014">
                  <c:v>2.4643137254901957</c:v>
                </c:pt>
                <c:pt idx="42015">
                  <c:v>2.6117647058823525</c:v>
                </c:pt>
                <c:pt idx="42016">
                  <c:v>2.6117647058823525</c:v>
                </c:pt>
                <c:pt idx="42017">
                  <c:v>2.6117647058823525</c:v>
                </c:pt>
                <c:pt idx="42018">
                  <c:v>2.6117647058823525</c:v>
                </c:pt>
                <c:pt idx="42019">
                  <c:v>2.6117647058823525</c:v>
                </c:pt>
                <c:pt idx="42020">
                  <c:v>2.6117647058823525</c:v>
                </c:pt>
                <c:pt idx="42021">
                  <c:v>2.6117647058823525</c:v>
                </c:pt>
                <c:pt idx="42022">
                  <c:v>2.6117647058823525</c:v>
                </c:pt>
                <c:pt idx="42023">
                  <c:v>2.6117647058823525</c:v>
                </c:pt>
                <c:pt idx="42024">
                  <c:v>2.6117647058823525</c:v>
                </c:pt>
                <c:pt idx="42025">
                  <c:v>2.6117647058823525</c:v>
                </c:pt>
                <c:pt idx="42026">
                  <c:v>2.6117647058823525</c:v>
                </c:pt>
                <c:pt idx="42027">
                  <c:v>2.6117647058823525</c:v>
                </c:pt>
                <c:pt idx="42028">
                  <c:v>2.6117647058823525</c:v>
                </c:pt>
                <c:pt idx="42029">
                  <c:v>2.6117647058823525</c:v>
                </c:pt>
                <c:pt idx="42030">
                  <c:v>2.6117647058823525</c:v>
                </c:pt>
                <c:pt idx="42031">
                  <c:v>2.6117647058823525</c:v>
                </c:pt>
                <c:pt idx="42032">
                  <c:v>2.6117647058823525</c:v>
                </c:pt>
                <c:pt idx="42033">
                  <c:v>2.6117647058823525</c:v>
                </c:pt>
                <c:pt idx="42034">
                  <c:v>2.6117647058823525</c:v>
                </c:pt>
                <c:pt idx="42035">
                  <c:v>2.6117647058823525</c:v>
                </c:pt>
                <c:pt idx="42036">
                  <c:v>2.6117647058823525</c:v>
                </c:pt>
                <c:pt idx="42037">
                  <c:v>2.6117647058823525</c:v>
                </c:pt>
                <c:pt idx="42038">
                  <c:v>2.6117647058823525</c:v>
                </c:pt>
                <c:pt idx="42039">
                  <c:v>2.6117647058823525</c:v>
                </c:pt>
                <c:pt idx="42040">
                  <c:v>2.6117647058823525</c:v>
                </c:pt>
                <c:pt idx="42041">
                  <c:v>2.6117647058823525</c:v>
                </c:pt>
                <c:pt idx="42042">
                  <c:v>2.6117647058823525</c:v>
                </c:pt>
                <c:pt idx="42043">
                  <c:v>2.6117647058823525</c:v>
                </c:pt>
                <c:pt idx="42044">
                  <c:v>2.6117647058823525</c:v>
                </c:pt>
                <c:pt idx="42045">
                  <c:v>2.6117647058823525</c:v>
                </c:pt>
                <c:pt idx="42046">
                  <c:v>2.6117647058823525</c:v>
                </c:pt>
                <c:pt idx="42047">
                  <c:v>2.6117647058823525</c:v>
                </c:pt>
                <c:pt idx="42048">
                  <c:v>2.6117647058823525</c:v>
                </c:pt>
                <c:pt idx="42049">
                  <c:v>2.6117647058823525</c:v>
                </c:pt>
                <c:pt idx="42050">
                  <c:v>2.6117647058823525</c:v>
                </c:pt>
                <c:pt idx="42051">
                  <c:v>2.6117647058823525</c:v>
                </c:pt>
                <c:pt idx="42052">
                  <c:v>2.6117647058823525</c:v>
                </c:pt>
                <c:pt idx="42053">
                  <c:v>2.6117647058823525</c:v>
                </c:pt>
                <c:pt idx="42054">
                  <c:v>2.6117647058823525</c:v>
                </c:pt>
                <c:pt idx="42055">
                  <c:v>2.6117647058823525</c:v>
                </c:pt>
                <c:pt idx="42056">
                  <c:v>2.6117647058823525</c:v>
                </c:pt>
                <c:pt idx="42057">
                  <c:v>2.6117647058823525</c:v>
                </c:pt>
                <c:pt idx="42058">
                  <c:v>2.6117647058823525</c:v>
                </c:pt>
                <c:pt idx="42059">
                  <c:v>2.6117647058823525</c:v>
                </c:pt>
                <c:pt idx="42060">
                  <c:v>2.6117647058823525</c:v>
                </c:pt>
                <c:pt idx="42061">
                  <c:v>2.4643137254901957</c:v>
                </c:pt>
                <c:pt idx="42062">
                  <c:v>2.4643137254901957</c:v>
                </c:pt>
                <c:pt idx="42063">
                  <c:v>2.4643137254901957</c:v>
                </c:pt>
                <c:pt idx="42064">
                  <c:v>2.4643137254901957</c:v>
                </c:pt>
                <c:pt idx="42065">
                  <c:v>2.4643137254901957</c:v>
                </c:pt>
                <c:pt idx="42066">
                  <c:v>2.4643137254901957</c:v>
                </c:pt>
                <c:pt idx="42067">
                  <c:v>2.4643137254901957</c:v>
                </c:pt>
                <c:pt idx="42068">
                  <c:v>2.4643137254901957</c:v>
                </c:pt>
                <c:pt idx="42069">
                  <c:v>2.4643137254901957</c:v>
                </c:pt>
                <c:pt idx="42070">
                  <c:v>2.4643137254901957</c:v>
                </c:pt>
                <c:pt idx="42071">
                  <c:v>2.4643137254901957</c:v>
                </c:pt>
                <c:pt idx="42072">
                  <c:v>2.4643137254901957</c:v>
                </c:pt>
                <c:pt idx="42073">
                  <c:v>2.4643137254901957</c:v>
                </c:pt>
                <c:pt idx="42074">
                  <c:v>2.4643137254901957</c:v>
                </c:pt>
                <c:pt idx="42075">
                  <c:v>2.4643137254901957</c:v>
                </c:pt>
                <c:pt idx="42076">
                  <c:v>2.4643137254901957</c:v>
                </c:pt>
                <c:pt idx="42077">
                  <c:v>2.4643137254901957</c:v>
                </c:pt>
                <c:pt idx="42078">
                  <c:v>2.4643137254901957</c:v>
                </c:pt>
                <c:pt idx="42079">
                  <c:v>2.4643137254901957</c:v>
                </c:pt>
                <c:pt idx="42080">
                  <c:v>2.4643137254901957</c:v>
                </c:pt>
                <c:pt idx="42081">
                  <c:v>2.4643137254901957</c:v>
                </c:pt>
                <c:pt idx="42082">
                  <c:v>2.4643137254901957</c:v>
                </c:pt>
                <c:pt idx="42083">
                  <c:v>2.4643137254901957</c:v>
                </c:pt>
                <c:pt idx="42084">
                  <c:v>2.4643137254901957</c:v>
                </c:pt>
                <c:pt idx="42085">
                  <c:v>2.4643137254901957</c:v>
                </c:pt>
                <c:pt idx="42086">
                  <c:v>2.4643137254901957</c:v>
                </c:pt>
                <c:pt idx="42087">
                  <c:v>2.4643137254901957</c:v>
                </c:pt>
                <c:pt idx="42088">
                  <c:v>2.4643137254901957</c:v>
                </c:pt>
                <c:pt idx="42089">
                  <c:v>2.4643137254901957</c:v>
                </c:pt>
                <c:pt idx="42090">
                  <c:v>2.4643137254901957</c:v>
                </c:pt>
                <c:pt idx="42091">
                  <c:v>2.4643137254901957</c:v>
                </c:pt>
                <c:pt idx="42092">
                  <c:v>2.4643137254901957</c:v>
                </c:pt>
                <c:pt idx="42093">
                  <c:v>2.4643137254901957</c:v>
                </c:pt>
                <c:pt idx="42094">
                  <c:v>2.4643137254901957</c:v>
                </c:pt>
                <c:pt idx="42095">
                  <c:v>2.4643137254901957</c:v>
                </c:pt>
                <c:pt idx="42096">
                  <c:v>2.4643137254901957</c:v>
                </c:pt>
                <c:pt idx="42097">
                  <c:v>2.4643137254901957</c:v>
                </c:pt>
                <c:pt idx="42098">
                  <c:v>2.4643137254901957</c:v>
                </c:pt>
                <c:pt idx="42099">
                  <c:v>2.4643137254901957</c:v>
                </c:pt>
                <c:pt idx="42100">
                  <c:v>2.4643137254901957</c:v>
                </c:pt>
                <c:pt idx="42101">
                  <c:v>2.4643137254901957</c:v>
                </c:pt>
                <c:pt idx="42102">
                  <c:v>2.4643137254901957</c:v>
                </c:pt>
                <c:pt idx="42103">
                  <c:v>2.4643137254901957</c:v>
                </c:pt>
                <c:pt idx="42104">
                  <c:v>2.4643137254901957</c:v>
                </c:pt>
                <c:pt idx="42105">
                  <c:v>2.4643137254901957</c:v>
                </c:pt>
                <c:pt idx="42106">
                  <c:v>2.4643137254901957</c:v>
                </c:pt>
                <c:pt idx="42107">
                  <c:v>2.4643137254901957</c:v>
                </c:pt>
                <c:pt idx="42108">
                  <c:v>2.4643137254901957</c:v>
                </c:pt>
                <c:pt idx="42109">
                  <c:v>2.4643137254901957</c:v>
                </c:pt>
                <c:pt idx="42110">
                  <c:v>2.4643137254901957</c:v>
                </c:pt>
                <c:pt idx="42111">
                  <c:v>2.6117647058823525</c:v>
                </c:pt>
                <c:pt idx="42112">
                  <c:v>2.6117647058823525</c:v>
                </c:pt>
                <c:pt idx="42113">
                  <c:v>2.6117647058823525</c:v>
                </c:pt>
                <c:pt idx="42114">
                  <c:v>2.6117647058823525</c:v>
                </c:pt>
                <c:pt idx="42115">
                  <c:v>2.6117647058823525</c:v>
                </c:pt>
                <c:pt idx="42116">
                  <c:v>2.6117647058823525</c:v>
                </c:pt>
                <c:pt idx="42117">
                  <c:v>2.6117647058823525</c:v>
                </c:pt>
                <c:pt idx="42118">
                  <c:v>2.6117647058823525</c:v>
                </c:pt>
                <c:pt idx="42119">
                  <c:v>2.6117647058823525</c:v>
                </c:pt>
                <c:pt idx="42120">
                  <c:v>2.6117647058823525</c:v>
                </c:pt>
                <c:pt idx="42121">
                  <c:v>2.6117647058823525</c:v>
                </c:pt>
                <c:pt idx="42122">
                  <c:v>2.6117647058823525</c:v>
                </c:pt>
                <c:pt idx="42123">
                  <c:v>2.6117647058823525</c:v>
                </c:pt>
                <c:pt idx="42124">
                  <c:v>2.6117647058823525</c:v>
                </c:pt>
                <c:pt idx="42125">
                  <c:v>2.6117647058823525</c:v>
                </c:pt>
                <c:pt idx="42126">
                  <c:v>2.6117647058823525</c:v>
                </c:pt>
                <c:pt idx="42127">
                  <c:v>2.6117647058823525</c:v>
                </c:pt>
                <c:pt idx="42128">
                  <c:v>2.6117647058823525</c:v>
                </c:pt>
                <c:pt idx="42129">
                  <c:v>2.6117647058823525</c:v>
                </c:pt>
                <c:pt idx="42130">
                  <c:v>2.6117647058823525</c:v>
                </c:pt>
                <c:pt idx="42131">
                  <c:v>2.6117647058823525</c:v>
                </c:pt>
                <c:pt idx="42132">
                  <c:v>2.6117647058823525</c:v>
                </c:pt>
                <c:pt idx="42133">
                  <c:v>2.6117647058823525</c:v>
                </c:pt>
                <c:pt idx="42134">
                  <c:v>2.6117647058823525</c:v>
                </c:pt>
                <c:pt idx="42135">
                  <c:v>2.6117647058823525</c:v>
                </c:pt>
                <c:pt idx="42136">
                  <c:v>2.6117647058823525</c:v>
                </c:pt>
                <c:pt idx="42137">
                  <c:v>2.6117647058823525</c:v>
                </c:pt>
                <c:pt idx="42138">
                  <c:v>2.6117647058823525</c:v>
                </c:pt>
                <c:pt idx="42139">
                  <c:v>2.6117647058823525</c:v>
                </c:pt>
                <c:pt idx="42140">
                  <c:v>2.6117647058823525</c:v>
                </c:pt>
                <c:pt idx="42141">
                  <c:v>2.6117647058823525</c:v>
                </c:pt>
                <c:pt idx="42142">
                  <c:v>2.6117647058823525</c:v>
                </c:pt>
                <c:pt idx="42143">
                  <c:v>2.6117647058823525</c:v>
                </c:pt>
                <c:pt idx="42144">
                  <c:v>2.6117647058823525</c:v>
                </c:pt>
                <c:pt idx="42145">
                  <c:v>2.6117647058823525</c:v>
                </c:pt>
                <c:pt idx="42146">
                  <c:v>2.6117647058823525</c:v>
                </c:pt>
                <c:pt idx="42147">
                  <c:v>2.6117647058823525</c:v>
                </c:pt>
                <c:pt idx="42148">
                  <c:v>2.6117647058823525</c:v>
                </c:pt>
                <c:pt idx="42149">
                  <c:v>2.6117647058823525</c:v>
                </c:pt>
                <c:pt idx="42150">
                  <c:v>2.6117647058823525</c:v>
                </c:pt>
                <c:pt idx="42151">
                  <c:v>2.6117647058823525</c:v>
                </c:pt>
                <c:pt idx="42152">
                  <c:v>2.6117647058823525</c:v>
                </c:pt>
                <c:pt idx="42153">
                  <c:v>2.6117647058823525</c:v>
                </c:pt>
                <c:pt idx="42154">
                  <c:v>2.6117647058823525</c:v>
                </c:pt>
                <c:pt idx="42155">
                  <c:v>2.4643137254901957</c:v>
                </c:pt>
                <c:pt idx="42156">
                  <c:v>2.4643137254901957</c:v>
                </c:pt>
                <c:pt idx="42157">
                  <c:v>2.4643137254901957</c:v>
                </c:pt>
                <c:pt idx="42158">
                  <c:v>2.4643137254901957</c:v>
                </c:pt>
                <c:pt idx="42159">
                  <c:v>2.4643137254901957</c:v>
                </c:pt>
                <c:pt idx="42160">
                  <c:v>2.4643137254901957</c:v>
                </c:pt>
                <c:pt idx="42161">
                  <c:v>2.4643137254901957</c:v>
                </c:pt>
                <c:pt idx="42162">
                  <c:v>2.4643137254901957</c:v>
                </c:pt>
                <c:pt idx="42163">
                  <c:v>2.4643137254901957</c:v>
                </c:pt>
                <c:pt idx="42164">
                  <c:v>2.4643137254901957</c:v>
                </c:pt>
                <c:pt idx="42165">
                  <c:v>2.4643137254901957</c:v>
                </c:pt>
                <c:pt idx="42166">
                  <c:v>2.4643137254901957</c:v>
                </c:pt>
                <c:pt idx="42167">
                  <c:v>2.4643137254901957</c:v>
                </c:pt>
                <c:pt idx="42168">
                  <c:v>2.4643137254901957</c:v>
                </c:pt>
                <c:pt idx="42169">
                  <c:v>2.4643137254901957</c:v>
                </c:pt>
                <c:pt idx="42170">
                  <c:v>2.4643137254901957</c:v>
                </c:pt>
                <c:pt idx="42171">
                  <c:v>2.4643137254901957</c:v>
                </c:pt>
                <c:pt idx="42172">
                  <c:v>2.4643137254901957</c:v>
                </c:pt>
                <c:pt idx="42173">
                  <c:v>2.4643137254901957</c:v>
                </c:pt>
                <c:pt idx="42174">
                  <c:v>2.4643137254901957</c:v>
                </c:pt>
                <c:pt idx="42175">
                  <c:v>2.4643137254901957</c:v>
                </c:pt>
                <c:pt idx="42176">
                  <c:v>2.4643137254901957</c:v>
                </c:pt>
                <c:pt idx="42177">
                  <c:v>2.4643137254901957</c:v>
                </c:pt>
                <c:pt idx="42178">
                  <c:v>2.4643137254901957</c:v>
                </c:pt>
                <c:pt idx="42179">
                  <c:v>2.4643137254901957</c:v>
                </c:pt>
                <c:pt idx="42180">
                  <c:v>2.4643137254901957</c:v>
                </c:pt>
                <c:pt idx="42181">
                  <c:v>2.4643137254901957</c:v>
                </c:pt>
                <c:pt idx="42182">
                  <c:v>2.4643137254901957</c:v>
                </c:pt>
                <c:pt idx="42183">
                  <c:v>2.4643137254901957</c:v>
                </c:pt>
                <c:pt idx="42184">
                  <c:v>2.4643137254901957</c:v>
                </c:pt>
                <c:pt idx="42185">
                  <c:v>2.4643137254901957</c:v>
                </c:pt>
                <c:pt idx="42186">
                  <c:v>2.4643137254901957</c:v>
                </c:pt>
                <c:pt idx="42187">
                  <c:v>2.4643137254901957</c:v>
                </c:pt>
                <c:pt idx="42188">
                  <c:v>2.4643137254901957</c:v>
                </c:pt>
                <c:pt idx="42189">
                  <c:v>2.4643137254901957</c:v>
                </c:pt>
                <c:pt idx="42190">
                  <c:v>2.4643137254901957</c:v>
                </c:pt>
                <c:pt idx="42191">
                  <c:v>2.4643137254901957</c:v>
                </c:pt>
                <c:pt idx="42192">
                  <c:v>2.4643137254901957</c:v>
                </c:pt>
                <c:pt idx="42193">
                  <c:v>2.4643137254901957</c:v>
                </c:pt>
                <c:pt idx="42194">
                  <c:v>2.4643137254901957</c:v>
                </c:pt>
                <c:pt idx="42195">
                  <c:v>2.4643137254901957</c:v>
                </c:pt>
                <c:pt idx="42196">
                  <c:v>2.4643137254901957</c:v>
                </c:pt>
                <c:pt idx="42197">
                  <c:v>2.4643137254901957</c:v>
                </c:pt>
                <c:pt idx="42198">
                  <c:v>2.4643137254901957</c:v>
                </c:pt>
                <c:pt idx="42199">
                  <c:v>2.4643137254901957</c:v>
                </c:pt>
                <c:pt idx="42200">
                  <c:v>2.4643137254901957</c:v>
                </c:pt>
                <c:pt idx="42201">
                  <c:v>2.4643137254901957</c:v>
                </c:pt>
                <c:pt idx="42202">
                  <c:v>2.4643137254901957</c:v>
                </c:pt>
                <c:pt idx="42203">
                  <c:v>2.4643137254901957</c:v>
                </c:pt>
                <c:pt idx="42204">
                  <c:v>2.4643137254901957</c:v>
                </c:pt>
                <c:pt idx="42205">
                  <c:v>2.4643137254901957</c:v>
                </c:pt>
                <c:pt idx="42206">
                  <c:v>2.4643137254901957</c:v>
                </c:pt>
                <c:pt idx="42207">
                  <c:v>2.4643137254901957</c:v>
                </c:pt>
                <c:pt idx="42208">
                  <c:v>2.6117647058823525</c:v>
                </c:pt>
                <c:pt idx="42209">
                  <c:v>2.6117647058823525</c:v>
                </c:pt>
                <c:pt idx="42210">
                  <c:v>2.6117647058823525</c:v>
                </c:pt>
                <c:pt idx="42211">
                  <c:v>2.6117647058823525</c:v>
                </c:pt>
                <c:pt idx="42212">
                  <c:v>2.6117647058823525</c:v>
                </c:pt>
                <c:pt idx="42213">
                  <c:v>2.6117647058823525</c:v>
                </c:pt>
                <c:pt idx="42214">
                  <c:v>2.6117647058823525</c:v>
                </c:pt>
                <c:pt idx="42215">
                  <c:v>2.6117647058823525</c:v>
                </c:pt>
                <c:pt idx="42216">
                  <c:v>2.6117647058823525</c:v>
                </c:pt>
                <c:pt idx="42217">
                  <c:v>2.6117647058823525</c:v>
                </c:pt>
                <c:pt idx="42218">
                  <c:v>2.6117647058823525</c:v>
                </c:pt>
                <c:pt idx="42219">
                  <c:v>2.6117647058823525</c:v>
                </c:pt>
                <c:pt idx="42220">
                  <c:v>2.6117647058823525</c:v>
                </c:pt>
                <c:pt idx="42221">
                  <c:v>2.6117647058823525</c:v>
                </c:pt>
                <c:pt idx="42222">
                  <c:v>2.6117647058823525</c:v>
                </c:pt>
                <c:pt idx="42223">
                  <c:v>2.6117647058823525</c:v>
                </c:pt>
                <c:pt idx="42224">
                  <c:v>2.6117647058823525</c:v>
                </c:pt>
                <c:pt idx="42225">
                  <c:v>2.6117647058823525</c:v>
                </c:pt>
                <c:pt idx="42226">
                  <c:v>2.6117647058823525</c:v>
                </c:pt>
                <c:pt idx="42227">
                  <c:v>2.6117647058823525</c:v>
                </c:pt>
                <c:pt idx="42228">
                  <c:v>2.6117647058823525</c:v>
                </c:pt>
                <c:pt idx="42229">
                  <c:v>2.6117647058823525</c:v>
                </c:pt>
                <c:pt idx="42230">
                  <c:v>2.6117647058823525</c:v>
                </c:pt>
                <c:pt idx="42231">
                  <c:v>2.6117647058823525</c:v>
                </c:pt>
                <c:pt idx="42232">
                  <c:v>2.6117647058823525</c:v>
                </c:pt>
                <c:pt idx="42233">
                  <c:v>2.6117647058823525</c:v>
                </c:pt>
                <c:pt idx="42234">
                  <c:v>2.6117647058823525</c:v>
                </c:pt>
                <c:pt idx="42235">
                  <c:v>2.6117647058823525</c:v>
                </c:pt>
                <c:pt idx="42236">
                  <c:v>2.6117647058823525</c:v>
                </c:pt>
                <c:pt idx="42237">
                  <c:v>2.6117647058823525</c:v>
                </c:pt>
                <c:pt idx="42238">
                  <c:v>2.6117647058823525</c:v>
                </c:pt>
                <c:pt idx="42239">
                  <c:v>2.6117647058823525</c:v>
                </c:pt>
                <c:pt idx="42240">
                  <c:v>2.6117647058823525</c:v>
                </c:pt>
                <c:pt idx="42241">
                  <c:v>2.6117647058823525</c:v>
                </c:pt>
                <c:pt idx="42242">
                  <c:v>2.6117647058823525</c:v>
                </c:pt>
                <c:pt idx="42243">
                  <c:v>2.6117647058823525</c:v>
                </c:pt>
                <c:pt idx="42244">
                  <c:v>2.6117647058823525</c:v>
                </c:pt>
                <c:pt idx="42245">
                  <c:v>2.6117647058823525</c:v>
                </c:pt>
                <c:pt idx="42246">
                  <c:v>2.6117647058823525</c:v>
                </c:pt>
                <c:pt idx="42247">
                  <c:v>2.6117647058823525</c:v>
                </c:pt>
                <c:pt idx="42248">
                  <c:v>2.6117647058823525</c:v>
                </c:pt>
                <c:pt idx="42249">
                  <c:v>2.6117647058823525</c:v>
                </c:pt>
                <c:pt idx="42250">
                  <c:v>2.6117647058823525</c:v>
                </c:pt>
                <c:pt idx="42251">
                  <c:v>2.6117647058823525</c:v>
                </c:pt>
                <c:pt idx="42252">
                  <c:v>2.4643137254901957</c:v>
                </c:pt>
                <c:pt idx="42253">
                  <c:v>2.4643137254901957</c:v>
                </c:pt>
                <c:pt idx="42254">
                  <c:v>2.4643137254901957</c:v>
                </c:pt>
                <c:pt idx="42255">
                  <c:v>2.4643137254901957</c:v>
                </c:pt>
                <c:pt idx="42256">
                  <c:v>2.4643137254901957</c:v>
                </c:pt>
                <c:pt idx="42257">
                  <c:v>2.4643137254901957</c:v>
                </c:pt>
                <c:pt idx="42258">
                  <c:v>2.4643137254901957</c:v>
                </c:pt>
                <c:pt idx="42259">
                  <c:v>2.4643137254901957</c:v>
                </c:pt>
                <c:pt idx="42260">
                  <c:v>2.4643137254901957</c:v>
                </c:pt>
                <c:pt idx="42261">
                  <c:v>2.4643137254901957</c:v>
                </c:pt>
                <c:pt idx="42262">
                  <c:v>2.4643137254901957</c:v>
                </c:pt>
                <c:pt idx="42263">
                  <c:v>2.4643137254901957</c:v>
                </c:pt>
                <c:pt idx="42264">
                  <c:v>2.4643137254901957</c:v>
                </c:pt>
                <c:pt idx="42265">
                  <c:v>2.4643137254901957</c:v>
                </c:pt>
                <c:pt idx="42266">
                  <c:v>2.4643137254901957</c:v>
                </c:pt>
                <c:pt idx="42267">
                  <c:v>2.4643137254901957</c:v>
                </c:pt>
                <c:pt idx="42268">
                  <c:v>2.4643137254901957</c:v>
                </c:pt>
                <c:pt idx="42269">
                  <c:v>2.4643137254901957</c:v>
                </c:pt>
                <c:pt idx="42270">
                  <c:v>2.4643137254901957</c:v>
                </c:pt>
                <c:pt idx="42271">
                  <c:v>2.4643137254901957</c:v>
                </c:pt>
                <c:pt idx="42272">
                  <c:v>2.4643137254901957</c:v>
                </c:pt>
                <c:pt idx="42273">
                  <c:v>2.4643137254901957</c:v>
                </c:pt>
                <c:pt idx="42274">
                  <c:v>2.4643137254901957</c:v>
                </c:pt>
                <c:pt idx="42275">
                  <c:v>2.4643137254901957</c:v>
                </c:pt>
                <c:pt idx="42276">
                  <c:v>2.4643137254901957</c:v>
                </c:pt>
                <c:pt idx="42277">
                  <c:v>2.4643137254901957</c:v>
                </c:pt>
                <c:pt idx="42278">
                  <c:v>2.4643137254901957</c:v>
                </c:pt>
                <c:pt idx="42279">
                  <c:v>2.4643137254901957</c:v>
                </c:pt>
                <c:pt idx="42280">
                  <c:v>2.4643137254901957</c:v>
                </c:pt>
                <c:pt idx="42281">
                  <c:v>2.4643137254901957</c:v>
                </c:pt>
                <c:pt idx="42282">
                  <c:v>2.4643137254901957</c:v>
                </c:pt>
                <c:pt idx="42283">
                  <c:v>2.4643137254901957</c:v>
                </c:pt>
                <c:pt idx="42284">
                  <c:v>2.4643137254901957</c:v>
                </c:pt>
                <c:pt idx="42285">
                  <c:v>2.4643137254901957</c:v>
                </c:pt>
                <c:pt idx="42286">
                  <c:v>2.4643137254901957</c:v>
                </c:pt>
                <c:pt idx="42287">
                  <c:v>2.4643137254901957</c:v>
                </c:pt>
                <c:pt idx="42288">
                  <c:v>2.4643137254901957</c:v>
                </c:pt>
                <c:pt idx="42289">
                  <c:v>2.4643137254901957</c:v>
                </c:pt>
                <c:pt idx="42290">
                  <c:v>2.4643137254901957</c:v>
                </c:pt>
                <c:pt idx="42291">
                  <c:v>2.4643137254901957</c:v>
                </c:pt>
                <c:pt idx="42292">
                  <c:v>2.4643137254901957</c:v>
                </c:pt>
                <c:pt idx="42293">
                  <c:v>2.4643137254901957</c:v>
                </c:pt>
                <c:pt idx="42294">
                  <c:v>2.4643137254901957</c:v>
                </c:pt>
                <c:pt idx="42295">
                  <c:v>2.4643137254901957</c:v>
                </c:pt>
                <c:pt idx="42296">
                  <c:v>2.4643137254901957</c:v>
                </c:pt>
                <c:pt idx="42297">
                  <c:v>2.4643137254901957</c:v>
                </c:pt>
                <c:pt idx="42298">
                  <c:v>2.4643137254901957</c:v>
                </c:pt>
                <c:pt idx="42299">
                  <c:v>2.4643137254901957</c:v>
                </c:pt>
                <c:pt idx="42300">
                  <c:v>2.4643137254901957</c:v>
                </c:pt>
                <c:pt idx="42301">
                  <c:v>2.6117647058823525</c:v>
                </c:pt>
                <c:pt idx="42302">
                  <c:v>2.6117647058823525</c:v>
                </c:pt>
                <c:pt idx="42303">
                  <c:v>2.6117647058823525</c:v>
                </c:pt>
                <c:pt idx="42304">
                  <c:v>2.6117647058823525</c:v>
                </c:pt>
                <c:pt idx="42305">
                  <c:v>2.6117647058823525</c:v>
                </c:pt>
                <c:pt idx="42306">
                  <c:v>2.6117647058823525</c:v>
                </c:pt>
                <c:pt idx="42307">
                  <c:v>2.6117647058823525</c:v>
                </c:pt>
                <c:pt idx="42308">
                  <c:v>2.6117647058823525</c:v>
                </c:pt>
                <c:pt idx="42309">
                  <c:v>2.6117647058823525</c:v>
                </c:pt>
                <c:pt idx="42310">
                  <c:v>2.6117647058823525</c:v>
                </c:pt>
                <c:pt idx="42311">
                  <c:v>2.6117647058823525</c:v>
                </c:pt>
                <c:pt idx="42312">
                  <c:v>2.6117647058823525</c:v>
                </c:pt>
                <c:pt idx="42313">
                  <c:v>2.6117647058823525</c:v>
                </c:pt>
                <c:pt idx="42314">
                  <c:v>2.6117647058823525</c:v>
                </c:pt>
                <c:pt idx="42315">
                  <c:v>2.6117647058823525</c:v>
                </c:pt>
                <c:pt idx="42316">
                  <c:v>2.6117647058823525</c:v>
                </c:pt>
                <c:pt idx="42317">
                  <c:v>2.6117647058823525</c:v>
                </c:pt>
                <c:pt idx="42318">
                  <c:v>2.6117647058823525</c:v>
                </c:pt>
                <c:pt idx="42319">
                  <c:v>2.6117647058823525</c:v>
                </c:pt>
                <c:pt idx="42320">
                  <c:v>2.6117647058823525</c:v>
                </c:pt>
                <c:pt idx="42321">
                  <c:v>2.6117647058823525</c:v>
                </c:pt>
                <c:pt idx="42322">
                  <c:v>2.6117647058823525</c:v>
                </c:pt>
                <c:pt idx="42323">
                  <c:v>2.6117647058823525</c:v>
                </c:pt>
                <c:pt idx="42324">
                  <c:v>2.6117647058823525</c:v>
                </c:pt>
                <c:pt idx="42325">
                  <c:v>2.6117647058823525</c:v>
                </c:pt>
                <c:pt idx="42326">
                  <c:v>2.6117647058823525</c:v>
                </c:pt>
                <c:pt idx="42327">
                  <c:v>2.6117647058823525</c:v>
                </c:pt>
                <c:pt idx="42328">
                  <c:v>2.6117647058823525</c:v>
                </c:pt>
                <c:pt idx="42329">
                  <c:v>2.6117647058823525</c:v>
                </c:pt>
                <c:pt idx="42330">
                  <c:v>2.6117647058823525</c:v>
                </c:pt>
                <c:pt idx="42331">
                  <c:v>2.6117647058823525</c:v>
                </c:pt>
                <c:pt idx="42332">
                  <c:v>2.6117647058823525</c:v>
                </c:pt>
                <c:pt idx="42333">
                  <c:v>2.6117647058823525</c:v>
                </c:pt>
                <c:pt idx="42334">
                  <c:v>2.6117647058823525</c:v>
                </c:pt>
                <c:pt idx="42335">
                  <c:v>2.6117647058823525</c:v>
                </c:pt>
                <c:pt idx="42336">
                  <c:v>2.6117647058823525</c:v>
                </c:pt>
                <c:pt idx="42337">
                  <c:v>2.6117647058823525</c:v>
                </c:pt>
                <c:pt idx="42338">
                  <c:v>2.6117647058823525</c:v>
                </c:pt>
                <c:pt idx="42339">
                  <c:v>2.6117647058823525</c:v>
                </c:pt>
                <c:pt idx="42340">
                  <c:v>2.6117647058823525</c:v>
                </c:pt>
                <c:pt idx="42341">
                  <c:v>2.6117647058823525</c:v>
                </c:pt>
                <c:pt idx="42342">
                  <c:v>2.6117647058823525</c:v>
                </c:pt>
                <c:pt idx="42343">
                  <c:v>2.6117647058823525</c:v>
                </c:pt>
                <c:pt idx="42344">
                  <c:v>2.6117647058823525</c:v>
                </c:pt>
                <c:pt idx="42345">
                  <c:v>2.6117647058823525</c:v>
                </c:pt>
                <c:pt idx="42346">
                  <c:v>2.6117647058823525</c:v>
                </c:pt>
                <c:pt idx="42347">
                  <c:v>2.6117647058823525</c:v>
                </c:pt>
                <c:pt idx="42348">
                  <c:v>2.4643137254901957</c:v>
                </c:pt>
                <c:pt idx="42349">
                  <c:v>2.4643137254901957</c:v>
                </c:pt>
                <c:pt idx="42350">
                  <c:v>2.4643137254901957</c:v>
                </c:pt>
                <c:pt idx="42351">
                  <c:v>2.4643137254901957</c:v>
                </c:pt>
                <c:pt idx="42352">
                  <c:v>2.4643137254901957</c:v>
                </c:pt>
                <c:pt idx="42353">
                  <c:v>2.4643137254901957</c:v>
                </c:pt>
                <c:pt idx="42354">
                  <c:v>2.4643137254901957</c:v>
                </c:pt>
                <c:pt idx="42355">
                  <c:v>2.4643137254901957</c:v>
                </c:pt>
                <c:pt idx="42356">
                  <c:v>2.4643137254901957</c:v>
                </c:pt>
                <c:pt idx="42357">
                  <c:v>2.4643137254901957</c:v>
                </c:pt>
                <c:pt idx="42358">
                  <c:v>2.4643137254901957</c:v>
                </c:pt>
                <c:pt idx="42359">
                  <c:v>2.4643137254901957</c:v>
                </c:pt>
                <c:pt idx="42360">
                  <c:v>2.4643137254901957</c:v>
                </c:pt>
                <c:pt idx="42361">
                  <c:v>2.4643137254901957</c:v>
                </c:pt>
                <c:pt idx="42362">
                  <c:v>2.4643137254901957</c:v>
                </c:pt>
                <c:pt idx="42363">
                  <c:v>2.4643137254901957</c:v>
                </c:pt>
                <c:pt idx="42364">
                  <c:v>2.4643137254901957</c:v>
                </c:pt>
                <c:pt idx="42365">
                  <c:v>2.4643137254901957</c:v>
                </c:pt>
                <c:pt idx="42366">
                  <c:v>2.4643137254901957</c:v>
                </c:pt>
                <c:pt idx="42367">
                  <c:v>2.4643137254901957</c:v>
                </c:pt>
                <c:pt idx="42368">
                  <c:v>2.4643137254901957</c:v>
                </c:pt>
                <c:pt idx="42369">
                  <c:v>2.4643137254901957</c:v>
                </c:pt>
                <c:pt idx="42370">
                  <c:v>2.4643137254901957</c:v>
                </c:pt>
                <c:pt idx="42371">
                  <c:v>2.4643137254901957</c:v>
                </c:pt>
                <c:pt idx="42372">
                  <c:v>2.4643137254901957</c:v>
                </c:pt>
                <c:pt idx="42373">
                  <c:v>2.4643137254901957</c:v>
                </c:pt>
                <c:pt idx="42374">
                  <c:v>2.4643137254901957</c:v>
                </c:pt>
                <c:pt idx="42375">
                  <c:v>2.4643137254901957</c:v>
                </c:pt>
                <c:pt idx="42376">
                  <c:v>2.4643137254901957</c:v>
                </c:pt>
                <c:pt idx="42377">
                  <c:v>2.4643137254901957</c:v>
                </c:pt>
                <c:pt idx="42378">
                  <c:v>2.4643137254901957</c:v>
                </c:pt>
                <c:pt idx="42379">
                  <c:v>2.4643137254901957</c:v>
                </c:pt>
                <c:pt idx="42380">
                  <c:v>2.4643137254901957</c:v>
                </c:pt>
                <c:pt idx="42381">
                  <c:v>2.4643137254901957</c:v>
                </c:pt>
                <c:pt idx="42382">
                  <c:v>2.4643137254901957</c:v>
                </c:pt>
                <c:pt idx="42383">
                  <c:v>2.4643137254901957</c:v>
                </c:pt>
                <c:pt idx="42384">
                  <c:v>2.4643137254901957</c:v>
                </c:pt>
                <c:pt idx="42385">
                  <c:v>2.4643137254901957</c:v>
                </c:pt>
                <c:pt idx="42386">
                  <c:v>2.4643137254901957</c:v>
                </c:pt>
                <c:pt idx="42387">
                  <c:v>2.4643137254901957</c:v>
                </c:pt>
                <c:pt idx="42388">
                  <c:v>2.4643137254901957</c:v>
                </c:pt>
                <c:pt idx="42389">
                  <c:v>2.4643137254901957</c:v>
                </c:pt>
                <c:pt idx="42390">
                  <c:v>2.4643137254901957</c:v>
                </c:pt>
                <c:pt idx="42391">
                  <c:v>2.4643137254901957</c:v>
                </c:pt>
                <c:pt idx="42392">
                  <c:v>2.4643137254901957</c:v>
                </c:pt>
                <c:pt idx="42393">
                  <c:v>2.4643137254901957</c:v>
                </c:pt>
                <c:pt idx="42394">
                  <c:v>2.4643137254901957</c:v>
                </c:pt>
                <c:pt idx="42395">
                  <c:v>2.4643137254901957</c:v>
                </c:pt>
                <c:pt idx="42396">
                  <c:v>2.4643137254901957</c:v>
                </c:pt>
                <c:pt idx="42397">
                  <c:v>2.6117647058823525</c:v>
                </c:pt>
                <c:pt idx="42398">
                  <c:v>2.6117647058823525</c:v>
                </c:pt>
                <c:pt idx="42399">
                  <c:v>2.6117647058823525</c:v>
                </c:pt>
                <c:pt idx="42400">
                  <c:v>2.6117647058823525</c:v>
                </c:pt>
                <c:pt idx="42401">
                  <c:v>2.6117647058823525</c:v>
                </c:pt>
                <c:pt idx="42402">
                  <c:v>2.6117647058823525</c:v>
                </c:pt>
                <c:pt idx="42403">
                  <c:v>2.6117647058823525</c:v>
                </c:pt>
                <c:pt idx="42404">
                  <c:v>2.6117647058823525</c:v>
                </c:pt>
                <c:pt idx="42405">
                  <c:v>2.6117647058823525</c:v>
                </c:pt>
                <c:pt idx="42406">
                  <c:v>2.6117647058823525</c:v>
                </c:pt>
                <c:pt idx="42407">
                  <c:v>2.6117647058823525</c:v>
                </c:pt>
                <c:pt idx="42408">
                  <c:v>2.6117647058823525</c:v>
                </c:pt>
                <c:pt idx="42409">
                  <c:v>2.6117647058823525</c:v>
                </c:pt>
                <c:pt idx="42410">
                  <c:v>2.6117647058823525</c:v>
                </c:pt>
                <c:pt idx="42411">
                  <c:v>2.6117647058823525</c:v>
                </c:pt>
                <c:pt idx="42412">
                  <c:v>2.6117647058823525</c:v>
                </c:pt>
                <c:pt idx="42413">
                  <c:v>2.6117647058823525</c:v>
                </c:pt>
                <c:pt idx="42414">
                  <c:v>2.6117647058823525</c:v>
                </c:pt>
                <c:pt idx="42415">
                  <c:v>2.6117647058823525</c:v>
                </c:pt>
                <c:pt idx="42416">
                  <c:v>2.6117647058823525</c:v>
                </c:pt>
                <c:pt idx="42417">
                  <c:v>2.6117647058823525</c:v>
                </c:pt>
                <c:pt idx="42418">
                  <c:v>2.6117647058823525</c:v>
                </c:pt>
                <c:pt idx="42419">
                  <c:v>2.6117647058823525</c:v>
                </c:pt>
                <c:pt idx="42420">
                  <c:v>2.6117647058823525</c:v>
                </c:pt>
                <c:pt idx="42421">
                  <c:v>2.6117647058823525</c:v>
                </c:pt>
                <c:pt idx="42422">
                  <c:v>2.6117647058823525</c:v>
                </c:pt>
                <c:pt idx="42423">
                  <c:v>2.6117647058823525</c:v>
                </c:pt>
                <c:pt idx="42424">
                  <c:v>2.6117647058823525</c:v>
                </c:pt>
                <c:pt idx="42425">
                  <c:v>2.6117647058823525</c:v>
                </c:pt>
                <c:pt idx="42426">
                  <c:v>2.6117647058823525</c:v>
                </c:pt>
                <c:pt idx="42427">
                  <c:v>2.6117647058823525</c:v>
                </c:pt>
                <c:pt idx="42428">
                  <c:v>2.6117647058823525</c:v>
                </c:pt>
                <c:pt idx="42429">
                  <c:v>2.6117647058823525</c:v>
                </c:pt>
                <c:pt idx="42430">
                  <c:v>2.6117647058823525</c:v>
                </c:pt>
                <c:pt idx="42431">
                  <c:v>2.6117647058823525</c:v>
                </c:pt>
                <c:pt idx="42432">
                  <c:v>2.6117647058823525</c:v>
                </c:pt>
                <c:pt idx="42433">
                  <c:v>2.6117647058823525</c:v>
                </c:pt>
                <c:pt idx="42434">
                  <c:v>2.6117647058823525</c:v>
                </c:pt>
                <c:pt idx="42435">
                  <c:v>2.6117647058823525</c:v>
                </c:pt>
                <c:pt idx="42436">
                  <c:v>2.6117647058823525</c:v>
                </c:pt>
                <c:pt idx="42437">
                  <c:v>2.6117647058823525</c:v>
                </c:pt>
                <c:pt idx="42438">
                  <c:v>2.6117647058823525</c:v>
                </c:pt>
                <c:pt idx="42439">
                  <c:v>2.6117647058823525</c:v>
                </c:pt>
                <c:pt idx="42440">
                  <c:v>2.6117647058823525</c:v>
                </c:pt>
                <c:pt idx="42441">
                  <c:v>2.6117647058823525</c:v>
                </c:pt>
                <c:pt idx="42442">
                  <c:v>2.4643137254901957</c:v>
                </c:pt>
                <c:pt idx="42443">
                  <c:v>2.4643137254901957</c:v>
                </c:pt>
                <c:pt idx="42444">
                  <c:v>2.4643137254901957</c:v>
                </c:pt>
                <c:pt idx="42445">
                  <c:v>2.4643137254901957</c:v>
                </c:pt>
                <c:pt idx="42446">
                  <c:v>2.4643137254901957</c:v>
                </c:pt>
                <c:pt idx="42447">
                  <c:v>2.4643137254901957</c:v>
                </c:pt>
                <c:pt idx="42448">
                  <c:v>2.4643137254901957</c:v>
                </c:pt>
                <c:pt idx="42449">
                  <c:v>2.4643137254901957</c:v>
                </c:pt>
                <c:pt idx="42450">
                  <c:v>2.4643137254901957</c:v>
                </c:pt>
                <c:pt idx="42451">
                  <c:v>2.4643137254901957</c:v>
                </c:pt>
                <c:pt idx="42452">
                  <c:v>2.4643137254901957</c:v>
                </c:pt>
                <c:pt idx="42453">
                  <c:v>2.4643137254901957</c:v>
                </c:pt>
                <c:pt idx="42454">
                  <c:v>2.4643137254901957</c:v>
                </c:pt>
                <c:pt idx="42455">
                  <c:v>2.4643137254901957</c:v>
                </c:pt>
                <c:pt idx="42456">
                  <c:v>2.4643137254901957</c:v>
                </c:pt>
                <c:pt idx="42457">
                  <c:v>2.4643137254901957</c:v>
                </c:pt>
                <c:pt idx="42458">
                  <c:v>2.4643137254901957</c:v>
                </c:pt>
                <c:pt idx="42459">
                  <c:v>2.4643137254901957</c:v>
                </c:pt>
                <c:pt idx="42460">
                  <c:v>2.4643137254901957</c:v>
                </c:pt>
                <c:pt idx="42461">
                  <c:v>2.4643137254901957</c:v>
                </c:pt>
                <c:pt idx="42462">
                  <c:v>2.4643137254901957</c:v>
                </c:pt>
                <c:pt idx="42463">
                  <c:v>2.4643137254901957</c:v>
                </c:pt>
                <c:pt idx="42464">
                  <c:v>2.4643137254901957</c:v>
                </c:pt>
                <c:pt idx="42465">
                  <c:v>2.4643137254901957</c:v>
                </c:pt>
                <c:pt idx="42466">
                  <c:v>2.4643137254901957</c:v>
                </c:pt>
                <c:pt idx="42467">
                  <c:v>2.4643137254901957</c:v>
                </c:pt>
                <c:pt idx="42468">
                  <c:v>2.4643137254901957</c:v>
                </c:pt>
                <c:pt idx="42469">
                  <c:v>2.4643137254901957</c:v>
                </c:pt>
                <c:pt idx="42470">
                  <c:v>2.4643137254901957</c:v>
                </c:pt>
                <c:pt idx="42471">
                  <c:v>2.4643137254901957</c:v>
                </c:pt>
                <c:pt idx="42472">
                  <c:v>2.4643137254901957</c:v>
                </c:pt>
                <c:pt idx="42473">
                  <c:v>2.4643137254901957</c:v>
                </c:pt>
                <c:pt idx="42474">
                  <c:v>2.4643137254901957</c:v>
                </c:pt>
                <c:pt idx="42475">
                  <c:v>2.4643137254901957</c:v>
                </c:pt>
                <c:pt idx="42476">
                  <c:v>2.4643137254901957</c:v>
                </c:pt>
                <c:pt idx="42477">
                  <c:v>2.4643137254901957</c:v>
                </c:pt>
                <c:pt idx="42478">
                  <c:v>2.4643137254901957</c:v>
                </c:pt>
                <c:pt idx="42479">
                  <c:v>2.4643137254901957</c:v>
                </c:pt>
                <c:pt idx="42480">
                  <c:v>2.4643137254901957</c:v>
                </c:pt>
                <c:pt idx="42481">
                  <c:v>2.4643137254901957</c:v>
                </c:pt>
                <c:pt idx="42482">
                  <c:v>2.4643137254901957</c:v>
                </c:pt>
                <c:pt idx="42483">
                  <c:v>2.4643137254901957</c:v>
                </c:pt>
                <c:pt idx="42484">
                  <c:v>2.4643137254901957</c:v>
                </c:pt>
                <c:pt idx="42485">
                  <c:v>2.4643137254901957</c:v>
                </c:pt>
                <c:pt idx="42486">
                  <c:v>2.4643137254901957</c:v>
                </c:pt>
                <c:pt idx="42487">
                  <c:v>2.4643137254901957</c:v>
                </c:pt>
                <c:pt idx="42488">
                  <c:v>2.4643137254901957</c:v>
                </c:pt>
                <c:pt idx="42489">
                  <c:v>2.4643137254901957</c:v>
                </c:pt>
                <c:pt idx="42490">
                  <c:v>2.4643137254901957</c:v>
                </c:pt>
                <c:pt idx="42491">
                  <c:v>2.4643137254901957</c:v>
                </c:pt>
                <c:pt idx="42492">
                  <c:v>2.4643137254901957</c:v>
                </c:pt>
                <c:pt idx="42493">
                  <c:v>2.6117647058823525</c:v>
                </c:pt>
                <c:pt idx="42494">
                  <c:v>2.6117647058823525</c:v>
                </c:pt>
                <c:pt idx="42495">
                  <c:v>2.6117647058823525</c:v>
                </c:pt>
                <c:pt idx="42496">
                  <c:v>2.6117647058823525</c:v>
                </c:pt>
                <c:pt idx="42497">
                  <c:v>2.6117647058823525</c:v>
                </c:pt>
                <c:pt idx="42498">
                  <c:v>2.6117647058823525</c:v>
                </c:pt>
                <c:pt idx="42499">
                  <c:v>2.6117647058823525</c:v>
                </c:pt>
                <c:pt idx="42500">
                  <c:v>2.6117647058823525</c:v>
                </c:pt>
                <c:pt idx="42501">
                  <c:v>2.6117647058823525</c:v>
                </c:pt>
                <c:pt idx="42502">
                  <c:v>2.6117647058823525</c:v>
                </c:pt>
                <c:pt idx="42503">
                  <c:v>2.6117647058823525</c:v>
                </c:pt>
                <c:pt idx="42504">
                  <c:v>2.6117647058823525</c:v>
                </c:pt>
                <c:pt idx="42505">
                  <c:v>2.6117647058823525</c:v>
                </c:pt>
                <c:pt idx="42506">
                  <c:v>2.6117647058823525</c:v>
                </c:pt>
                <c:pt idx="42507">
                  <c:v>2.6117647058823525</c:v>
                </c:pt>
                <c:pt idx="42508">
                  <c:v>2.6117647058823525</c:v>
                </c:pt>
                <c:pt idx="42509">
                  <c:v>2.6117647058823525</c:v>
                </c:pt>
                <c:pt idx="42510">
                  <c:v>2.6117647058823525</c:v>
                </c:pt>
                <c:pt idx="42511">
                  <c:v>2.6117647058823525</c:v>
                </c:pt>
                <c:pt idx="42512">
                  <c:v>2.6117647058823525</c:v>
                </c:pt>
                <c:pt idx="42513">
                  <c:v>2.6117647058823525</c:v>
                </c:pt>
                <c:pt idx="42514">
                  <c:v>2.6117647058823525</c:v>
                </c:pt>
                <c:pt idx="42515">
                  <c:v>2.6117647058823525</c:v>
                </c:pt>
                <c:pt idx="42516">
                  <c:v>2.6117647058823525</c:v>
                </c:pt>
                <c:pt idx="42517">
                  <c:v>2.6117647058823525</c:v>
                </c:pt>
                <c:pt idx="42518">
                  <c:v>2.6117647058823525</c:v>
                </c:pt>
                <c:pt idx="42519">
                  <c:v>2.6117647058823525</c:v>
                </c:pt>
                <c:pt idx="42520">
                  <c:v>2.6117647058823525</c:v>
                </c:pt>
                <c:pt idx="42521">
                  <c:v>2.6117647058823525</c:v>
                </c:pt>
                <c:pt idx="42522">
                  <c:v>2.6117647058823525</c:v>
                </c:pt>
                <c:pt idx="42523">
                  <c:v>2.6117647058823525</c:v>
                </c:pt>
                <c:pt idx="42524">
                  <c:v>2.6117647058823525</c:v>
                </c:pt>
                <c:pt idx="42525">
                  <c:v>2.6117647058823525</c:v>
                </c:pt>
                <c:pt idx="42526">
                  <c:v>2.6117647058823525</c:v>
                </c:pt>
                <c:pt idx="42527">
                  <c:v>2.6117647058823525</c:v>
                </c:pt>
                <c:pt idx="42528">
                  <c:v>2.6117647058823525</c:v>
                </c:pt>
                <c:pt idx="42529">
                  <c:v>2.6117647058823525</c:v>
                </c:pt>
                <c:pt idx="42530">
                  <c:v>2.6117647058823525</c:v>
                </c:pt>
                <c:pt idx="42531">
                  <c:v>2.6117647058823525</c:v>
                </c:pt>
                <c:pt idx="42532">
                  <c:v>2.6117647058823525</c:v>
                </c:pt>
                <c:pt idx="42533">
                  <c:v>2.6117647058823525</c:v>
                </c:pt>
                <c:pt idx="42534">
                  <c:v>2.6117647058823525</c:v>
                </c:pt>
                <c:pt idx="42535">
                  <c:v>2.6117647058823525</c:v>
                </c:pt>
                <c:pt idx="42536">
                  <c:v>2.6117647058823525</c:v>
                </c:pt>
                <c:pt idx="42537">
                  <c:v>2.4643137254901957</c:v>
                </c:pt>
                <c:pt idx="42538">
                  <c:v>2.4643137254901957</c:v>
                </c:pt>
                <c:pt idx="42539">
                  <c:v>2.4643137254901957</c:v>
                </c:pt>
                <c:pt idx="42540">
                  <c:v>2.4643137254901957</c:v>
                </c:pt>
                <c:pt idx="42541">
                  <c:v>2.4643137254901957</c:v>
                </c:pt>
                <c:pt idx="42542">
                  <c:v>2.4643137254901957</c:v>
                </c:pt>
                <c:pt idx="42543">
                  <c:v>2.4643137254901957</c:v>
                </c:pt>
                <c:pt idx="42544">
                  <c:v>2.4643137254901957</c:v>
                </c:pt>
                <c:pt idx="42545">
                  <c:v>2.4643137254901957</c:v>
                </c:pt>
                <c:pt idx="42546">
                  <c:v>2.4643137254901957</c:v>
                </c:pt>
                <c:pt idx="42547">
                  <c:v>2.4643137254901957</c:v>
                </c:pt>
                <c:pt idx="42548">
                  <c:v>2.4643137254901957</c:v>
                </c:pt>
                <c:pt idx="42549">
                  <c:v>2.4643137254901957</c:v>
                </c:pt>
                <c:pt idx="42550">
                  <c:v>2.4643137254901957</c:v>
                </c:pt>
                <c:pt idx="42551">
                  <c:v>2.4643137254901957</c:v>
                </c:pt>
                <c:pt idx="42552">
                  <c:v>2.4643137254901957</c:v>
                </c:pt>
                <c:pt idx="42553">
                  <c:v>2.4643137254901957</c:v>
                </c:pt>
                <c:pt idx="42554">
                  <c:v>2.4643137254901957</c:v>
                </c:pt>
                <c:pt idx="42555">
                  <c:v>2.4643137254901957</c:v>
                </c:pt>
                <c:pt idx="42556">
                  <c:v>2.4643137254901957</c:v>
                </c:pt>
                <c:pt idx="42557">
                  <c:v>2.4643137254901957</c:v>
                </c:pt>
                <c:pt idx="42558">
                  <c:v>2.4643137254901957</c:v>
                </c:pt>
                <c:pt idx="42559">
                  <c:v>2.4643137254901957</c:v>
                </c:pt>
                <c:pt idx="42560">
                  <c:v>2.4643137254901957</c:v>
                </c:pt>
                <c:pt idx="42561">
                  <c:v>2.4643137254901957</c:v>
                </c:pt>
                <c:pt idx="42562">
                  <c:v>2.4643137254901957</c:v>
                </c:pt>
                <c:pt idx="42563">
                  <c:v>2.4643137254901957</c:v>
                </c:pt>
                <c:pt idx="42564">
                  <c:v>2.4643137254901957</c:v>
                </c:pt>
                <c:pt idx="42565">
                  <c:v>2.4643137254901957</c:v>
                </c:pt>
                <c:pt idx="42566">
                  <c:v>2.4643137254901957</c:v>
                </c:pt>
                <c:pt idx="42567">
                  <c:v>2.4643137254901957</c:v>
                </c:pt>
                <c:pt idx="42568">
                  <c:v>2.4643137254901957</c:v>
                </c:pt>
                <c:pt idx="42569">
                  <c:v>2.4643137254901957</c:v>
                </c:pt>
                <c:pt idx="42570">
                  <c:v>2.4643137254901957</c:v>
                </c:pt>
                <c:pt idx="42571">
                  <c:v>2.4643137254901957</c:v>
                </c:pt>
                <c:pt idx="42572">
                  <c:v>2.4643137254901957</c:v>
                </c:pt>
                <c:pt idx="42573">
                  <c:v>2.4643137254901957</c:v>
                </c:pt>
                <c:pt idx="42574">
                  <c:v>2.4643137254901957</c:v>
                </c:pt>
                <c:pt idx="42575">
                  <c:v>2.4643137254901957</c:v>
                </c:pt>
                <c:pt idx="42576">
                  <c:v>2.4643137254901957</c:v>
                </c:pt>
                <c:pt idx="42577">
                  <c:v>2.4643137254901957</c:v>
                </c:pt>
                <c:pt idx="42578">
                  <c:v>2.4643137254901957</c:v>
                </c:pt>
                <c:pt idx="42579">
                  <c:v>2.4643137254901957</c:v>
                </c:pt>
                <c:pt idx="42580">
                  <c:v>2.4643137254901957</c:v>
                </c:pt>
                <c:pt idx="42581">
                  <c:v>2.4643137254901957</c:v>
                </c:pt>
                <c:pt idx="42582">
                  <c:v>2.4643137254901957</c:v>
                </c:pt>
                <c:pt idx="42583">
                  <c:v>2.4643137254901957</c:v>
                </c:pt>
                <c:pt idx="42584">
                  <c:v>2.4643137254901957</c:v>
                </c:pt>
                <c:pt idx="42585">
                  <c:v>2.4643137254901957</c:v>
                </c:pt>
                <c:pt idx="42586">
                  <c:v>2.4643137254901957</c:v>
                </c:pt>
                <c:pt idx="42587">
                  <c:v>2.4643137254901957</c:v>
                </c:pt>
                <c:pt idx="42588">
                  <c:v>2.4643137254901957</c:v>
                </c:pt>
                <c:pt idx="42589">
                  <c:v>2.4643137254901957</c:v>
                </c:pt>
                <c:pt idx="42590">
                  <c:v>2.6117647058823525</c:v>
                </c:pt>
                <c:pt idx="42591">
                  <c:v>2.6117647058823525</c:v>
                </c:pt>
                <c:pt idx="42592">
                  <c:v>2.6117647058823525</c:v>
                </c:pt>
                <c:pt idx="42593">
                  <c:v>2.6117647058823525</c:v>
                </c:pt>
                <c:pt idx="42594">
                  <c:v>2.6117647058823525</c:v>
                </c:pt>
                <c:pt idx="42595">
                  <c:v>2.6117647058823525</c:v>
                </c:pt>
                <c:pt idx="42596">
                  <c:v>2.6117647058823525</c:v>
                </c:pt>
                <c:pt idx="42597">
                  <c:v>2.6117647058823525</c:v>
                </c:pt>
                <c:pt idx="42598">
                  <c:v>2.6117647058823525</c:v>
                </c:pt>
                <c:pt idx="42599">
                  <c:v>2.6117647058823525</c:v>
                </c:pt>
                <c:pt idx="42600">
                  <c:v>2.6117647058823525</c:v>
                </c:pt>
                <c:pt idx="42601">
                  <c:v>2.6117647058823525</c:v>
                </c:pt>
                <c:pt idx="42602">
                  <c:v>2.6117647058823525</c:v>
                </c:pt>
                <c:pt idx="42603">
                  <c:v>2.6117647058823525</c:v>
                </c:pt>
                <c:pt idx="42604">
                  <c:v>2.6117647058823525</c:v>
                </c:pt>
                <c:pt idx="42605">
                  <c:v>2.6117647058823525</c:v>
                </c:pt>
                <c:pt idx="42606">
                  <c:v>2.6117647058823525</c:v>
                </c:pt>
                <c:pt idx="42607">
                  <c:v>2.6117647058823525</c:v>
                </c:pt>
                <c:pt idx="42608">
                  <c:v>2.6117647058823525</c:v>
                </c:pt>
                <c:pt idx="42609">
                  <c:v>2.6117647058823525</c:v>
                </c:pt>
                <c:pt idx="42610">
                  <c:v>2.6117647058823525</c:v>
                </c:pt>
                <c:pt idx="42611">
                  <c:v>2.6117647058823525</c:v>
                </c:pt>
                <c:pt idx="42612">
                  <c:v>2.6117647058823525</c:v>
                </c:pt>
                <c:pt idx="42613">
                  <c:v>2.6117647058823525</c:v>
                </c:pt>
                <c:pt idx="42614">
                  <c:v>2.6117647058823525</c:v>
                </c:pt>
                <c:pt idx="42615">
                  <c:v>2.6117647058823525</c:v>
                </c:pt>
                <c:pt idx="42616">
                  <c:v>2.6117647058823525</c:v>
                </c:pt>
                <c:pt idx="42617">
                  <c:v>2.6117647058823525</c:v>
                </c:pt>
                <c:pt idx="42618">
                  <c:v>2.6117647058823525</c:v>
                </c:pt>
                <c:pt idx="42619">
                  <c:v>2.6117647058823525</c:v>
                </c:pt>
                <c:pt idx="42620">
                  <c:v>2.6117647058823525</c:v>
                </c:pt>
                <c:pt idx="42621">
                  <c:v>2.6117647058823525</c:v>
                </c:pt>
                <c:pt idx="42622">
                  <c:v>2.6117647058823525</c:v>
                </c:pt>
                <c:pt idx="42623">
                  <c:v>2.6117647058823525</c:v>
                </c:pt>
                <c:pt idx="42624">
                  <c:v>2.6117647058823525</c:v>
                </c:pt>
                <c:pt idx="42625">
                  <c:v>2.6117647058823525</c:v>
                </c:pt>
                <c:pt idx="42626">
                  <c:v>2.6117647058823525</c:v>
                </c:pt>
                <c:pt idx="42627">
                  <c:v>2.6117647058823525</c:v>
                </c:pt>
                <c:pt idx="42628">
                  <c:v>2.6117647058823525</c:v>
                </c:pt>
                <c:pt idx="42629">
                  <c:v>2.6117647058823525</c:v>
                </c:pt>
                <c:pt idx="42630">
                  <c:v>2.6117647058823525</c:v>
                </c:pt>
                <c:pt idx="42631">
                  <c:v>2.6117647058823525</c:v>
                </c:pt>
                <c:pt idx="42632">
                  <c:v>2.6117647058823525</c:v>
                </c:pt>
                <c:pt idx="42633">
                  <c:v>2.4643137254901957</c:v>
                </c:pt>
                <c:pt idx="42634">
                  <c:v>2.4643137254901957</c:v>
                </c:pt>
                <c:pt idx="42635">
                  <c:v>2.4643137254901957</c:v>
                </c:pt>
                <c:pt idx="42636">
                  <c:v>2.4643137254901957</c:v>
                </c:pt>
                <c:pt idx="42637">
                  <c:v>2.4643137254901957</c:v>
                </c:pt>
                <c:pt idx="42638">
                  <c:v>2.4643137254901957</c:v>
                </c:pt>
                <c:pt idx="42639">
                  <c:v>2.4643137254901957</c:v>
                </c:pt>
                <c:pt idx="42640">
                  <c:v>2.4643137254901957</c:v>
                </c:pt>
                <c:pt idx="42641">
                  <c:v>2.4643137254901957</c:v>
                </c:pt>
                <c:pt idx="42642">
                  <c:v>2.4643137254901957</c:v>
                </c:pt>
                <c:pt idx="42643">
                  <c:v>2.4643137254901957</c:v>
                </c:pt>
                <c:pt idx="42644">
                  <c:v>2.4643137254901957</c:v>
                </c:pt>
                <c:pt idx="42645">
                  <c:v>2.4643137254901957</c:v>
                </c:pt>
                <c:pt idx="42646">
                  <c:v>2.4643137254901957</c:v>
                </c:pt>
                <c:pt idx="42647">
                  <c:v>2.4643137254901957</c:v>
                </c:pt>
                <c:pt idx="42648">
                  <c:v>2.4643137254901957</c:v>
                </c:pt>
                <c:pt idx="42649">
                  <c:v>2.4643137254901957</c:v>
                </c:pt>
                <c:pt idx="42650">
                  <c:v>2.4643137254901957</c:v>
                </c:pt>
                <c:pt idx="42651">
                  <c:v>2.4643137254901957</c:v>
                </c:pt>
                <c:pt idx="42652">
                  <c:v>2.4643137254901957</c:v>
                </c:pt>
                <c:pt idx="42653">
                  <c:v>2.4643137254901957</c:v>
                </c:pt>
                <c:pt idx="42654">
                  <c:v>2.4643137254901957</c:v>
                </c:pt>
                <c:pt idx="42655">
                  <c:v>2.4643137254901957</c:v>
                </c:pt>
                <c:pt idx="42656">
                  <c:v>2.4643137254901957</c:v>
                </c:pt>
                <c:pt idx="42657">
                  <c:v>2.4643137254901957</c:v>
                </c:pt>
                <c:pt idx="42658">
                  <c:v>2.4643137254901957</c:v>
                </c:pt>
                <c:pt idx="42659">
                  <c:v>2.4643137254901957</c:v>
                </c:pt>
                <c:pt idx="42660">
                  <c:v>2.4643137254901957</c:v>
                </c:pt>
                <c:pt idx="42661">
                  <c:v>2.4643137254901957</c:v>
                </c:pt>
                <c:pt idx="42662">
                  <c:v>2.4643137254901957</c:v>
                </c:pt>
                <c:pt idx="42663">
                  <c:v>2.4643137254901957</c:v>
                </c:pt>
                <c:pt idx="42664">
                  <c:v>2.4643137254901957</c:v>
                </c:pt>
                <c:pt idx="42665">
                  <c:v>2.4643137254901957</c:v>
                </c:pt>
                <c:pt idx="42666">
                  <c:v>2.4643137254901957</c:v>
                </c:pt>
                <c:pt idx="42667">
                  <c:v>2.4643137254901957</c:v>
                </c:pt>
                <c:pt idx="42668">
                  <c:v>2.4643137254901957</c:v>
                </c:pt>
                <c:pt idx="42669">
                  <c:v>2.4643137254901957</c:v>
                </c:pt>
                <c:pt idx="42670">
                  <c:v>2.4643137254901957</c:v>
                </c:pt>
                <c:pt idx="42671">
                  <c:v>2.4643137254901957</c:v>
                </c:pt>
                <c:pt idx="42672">
                  <c:v>2.4643137254901957</c:v>
                </c:pt>
                <c:pt idx="42673">
                  <c:v>2.4643137254901957</c:v>
                </c:pt>
                <c:pt idx="42674">
                  <c:v>2.4643137254901957</c:v>
                </c:pt>
                <c:pt idx="42675">
                  <c:v>2.4643137254901957</c:v>
                </c:pt>
                <c:pt idx="42676">
                  <c:v>2.4643137254901957</c:v>
                </c:pt>
                <c:pt idx="42677">
                  <c:v>2.4643137254901957</c:v>
                </c:pt>
                <c:pt idx="42678">
                  <c:v>2.4643137254901957</c:v>
                </c:pt>
                <c:pt idx="42679">
                  <c:v>2.4643137254901957</c:v>
                </c:pt>
                <c:pt idx="42680">
                  <c:v>2.4643137254901957</c:v>
                </c:pt>
                <c:pt idx="42681">
                  <c:v>2.4643137254901957</c:v>
                </c:pt>
                <c:pt idx="42682">
                  <c:v>2.4643137254901957</c:v>
                </c:pt>
                <c:pt idx="42683">
                  <c:v>2.4643137254901957</c:v>
                </c:pt>
                <c:pt idx="42684">
                  <c:v>2.4643137254901957</c:v>
                </c:pt>
                <c:pt idx="42685">
                  <c:v>2.6117647058823525</c:v>
                </c:pt>
                <c:pt idx="42686">
                  <c:v>2.6117647058823525</c:v>
                </c:pt>
                <c:pt idx="42687">
                  <c:v>2.6117647058823525</c:v>
                </c:pt>
                <c:pt idx="42688">
                  <c:v>2.6117647058823525</c:v>
                </c:pt>
                <c:pt idx="42689">
                  <c:v>2.6117647058823525</c:v>
                </c:pt>
                <c:pt idx="42690">
                  <c:v>2.6117647058823525</c:v>
                </c:pt>
                <c:pt idx="42691">
                  <c:v>2.6117647058823525</c:v>
                </c:pt>
                <c:pt idx="42692">
                  <c:v>2.6117647058823525</c:v>
                </c:pt>
                <c:pt idx="42693">
                  <c:v>2.6117647058823525</c:v>
                </c:pt>
                <c:pt idx="42694">
                  <c:v>2.6117647058823525</c:v>
                </c:pt>
                <c:pt idx="42695">
                  <c:v>2.6117647058823525</c:v>
                </c:pt>
                <c:pt idx="42696">
                  <c:v>2.6117647058823525</c:v>
                </c:pt>
                <c:pt idx="42697">
                  <c:v>2.6117647058823525</c:v>
                </c:pt>
                <c:pt idx="42698">
                  <c:v>2.6117647058823525</c:v>
                </c:pt>
                <c:pt idx="42699">
                  <c:v>2.6117647058823525</c:v>
                </c:pt>
                <c:pt idx="42700">
                  <c:v>2.6117647058823525</c:v>
                </c:pt>
                <c:pt idx="42701">
                  <c:v>2.6117647058823525</c:v>
                </c:pt>
                <c:pt idx="42702">
                  <c:v>2.6117647058823525</c:v>
                </c:pt>
                <c:pt idx="42703">
                  <c:v>2.6117647058823525</c:v>
                </c:pt>
                <c:pt idx="42704">
                  <c:v>2.6117647058823525</c:v>
                </c:pt>
                <c:pt idx="42705">
                  <c:v>2.6117647058823525</c:v>
                </c:pt>
                <c:pt idx="42706">
                  <c:v>2.6117647058823525</c:v>
                </c:pt>
                <c:pt idx="42707">
                  <c:v>2.6117647058823525</c:v>
                </c:pt>
                <c:pt idx="42708">
                  <c:v>2.6117647058823525</c:v>
                </c:pt>
                <c:pt idx="42709">
                  <c:v>2.6117647058823525</c:v>
                </c:pt>
                <c:pt idx="42710">
                  <c:v>2.6117647058823525</c:v>
                </c:pt>
                <c:pt idx="42711">
                  <c:v>2.6117647058823525</c:v>
                </c:pt>
                <c:pt idx="42712">
                  <c:v>2.6117647058823525</c:v>
                </c:pt>
                <c:pt idx="42713">
                  <c:v>2.6117647058823525</c:v>
                </c:pt>
                <c:pt idx="42714">
                  <c:v>2.6117647058823525</c:v>
                </c:pt>
                <c:pt idx="42715">
                  <c:v>2.6117647058823525</c:v>
                </c:pt>
                <c:pt idx="42716">
                  <c:v>2.6117647058823525</c:v>
                </c:pt>
                <c:pt idx="42717">
                  <c:v>2.6117647058823525</c:v>
                </c:pt>
                <c:pt idx="42718">
                  <c:v>2.6117647058823525</c:v>
                </c:pt>
                <c:pt idx="42719">
                  <c:v>2.6117647058823525</c:v>
                </c:pt>
                <c:pt idx="42720">
                  <c:v>2.6117647058823525</c:v>
                </c:pt>
                <c:pt idx="42721">
                  <c:v>2.6117647058823525</c:v>
                </c:pt>
                <c:pt idx="42722">
                  <c:v>2.6117647058823525</c:v>
                </c:pt>
                <c:pt idx="42723">
                  <c:v>2.6117647058823525</c:v>
                </c:pt>
                <c:pt idx="42724">
                  <c:v>2.6117647058823525</c:v>
                </c:pt>
                <c:pt idx="42725">
                  <c:v>2.6117647058823525</c:v>
                </c:pt>
                <c:pt idx="42726">
                  <c:v>2.6117647058823525</c:v>
                </c:pt>
                <c:pt idx="42727">
                  <c:v>2.6117647058823525</c:v>
                </c:pt>
                <c:pt idx="42728">
                  <c:v>2.4643137254901957</c:v>
                </c:pt>
                <c:pt idx="42729">
                  <c:v>2.4643137254901957</c:v>
                </c:pt>
                <c:pt idx="42730">
                  <c:v>2.4643137254901957</c:v>
                </c:pt>
                <c:pt idx="42731">
                  <c:v>2.4643137254901957</c:v>
                </c:pt>
                <c:pt idx="42732">
                  <c:v>2.4643137254901957</c:v>
                </c:pt>
                <c:pt idx="42733">
                  <c:v>2.4643137254901957</c:v>
                </c:pt>
                <c:pt idx="42734">
                  <c:v>2.4643137254901957</c:v>
                </c:pt>
                <c:pt idx="42735">
                  <c:v>2.4643137254901957</c:v>
                </c:pt>
                <c:pt idx="42736">
                  <c:v>2.4643137254901957</c:v>
                </c:pt>
                <c:pt idx="42737">
                  <c:v>2.4643137254901957</c:v>
                </c:pt>
                <c:pt idx="42738">
                  <c:v>2.4643137254901957</c:v>
                </c:pt>
                <c:pt idx="42739">
                  <c:v>2.4643137254901957</c:v>
                </c:pt>
                <c:pt idx="42740">
                  <c:v>2.4643137254901957</c:v>
                </c:pt>
                <c:pt idx="42741">
                  <c:v>2.4643137254901957</c:v>
                </c:pt>
                <c:pt idx="42742">
                  <c:v>2.4643137254901957</c:v>
                </c:pt>
                <c:pt idx="42743">
                  <c:v>2.4643137254901957</c:v>
                </c:pt>
                <c:pt idx="42744">
                  <c:v>2.4643137254901957</c:v>
                </c:pt>
                <c:pt idx="42745">
                  <c:v>2.4643137254901957</c:v>
                </c:pt>
                <c:pt idx="42746">
                  <c:v>2.4643137254901957</c:v>
                </c:pt>
                <c:pt idx="42747">
                  <c:v>2.4643137254901957</c:v>
                </c:pt>
                <c:pt idx="42748">
                  <c:v>2.4643137254901957</c:v>
                </c:pt>
                <c:pt idx="42749">
                  <c:v>2.4643137254901957</c:v>
                </c:pt>
                <c:pt idx="42750">
                  <c:v>2.4643137254901957</c:v>
                </c:pt>
                <c:pt idx="42751">
                  <c:v>2.4643137254901957</c:v>
                </c:pt>
                <c:pt idx="42752">
                  <c:v>2.4643137254901957</c:v>
                </c:pt>
                <c:pt idx="42753">
                  <c:v>2.4643137254901957</c:v>
                </c:pt>
                <c:pt idx="42754">
                  <c:v>2.4643137254901957</c:v>
                </c:pt>
                <c:pt idx="42755">
                  <c:v>2.4643137254901957</c:v>
                </c:pt>
                <c:pt idx="42756">
                  <c:v>2.4643137254901957</c:v>
                </c:pt>
                <c:pt idx="42757">
                  <c:v>2.4643137254901957</c:v>
                </c:pt>
                <c:pt idx="42758">
                  <c:v>2.4643137254901957</c:v>
                </c:pt>
                <c:pt idx="42759">
                  <c:v>2.4643137254901957</c:v>
                </c:pt>
                <c:pt idx="42760">
                  <c:v>2.4643137254901957</c:v>
                </c:pt>
                <c:pt idx="42761">
                  <c:v>2.4643137254901957</c:v>
                </c:pt>
                <c:pt idx="42762">
                  <c:v>2.4643137254901957</c:v>
                </c:pt>
                <c:pt idx="42763">
                  <c:v>2.4643137254901957</c:v>
                </c:pt>
                <c:pt idx="42764">
                  <c:v>2.4643137254901957</c:v>
                </c:pt>
                <c:pt idx="42765">
                  <c:v>2.4643137254901957</c:v>
                </c:pt>
                <c:pt idx="42766">
                  <c:v>2.4643137254901957</c:v>
                </c:pt>
                <c:pt idx="42767">
                  <c:v>2.4643137254901957</c:v>
                </c:pt>
                <c:pt idx="42768">
                  <c:v>2.4643137254901957</c:v>
                </c:pt>
                <c:pt idx="42769">
                  <c:v>2.4643137254901957</c:v>
                </c:pt>
                <c:pt idx="42770">
                  <c:v>2.4643137254901957</c:v>
                </c:pt>
                <c:pt idx="42771">
                  <c:v>2.4643137254901957</c:v>
                </c:pt>
                <c:pt idx="42772">
                  <c:v>2.4643137254901957</c:v>
                </c:pt>
                <c:pt idx="42773">
                  <c:v>2.4643137254901957</c:v>
                </c:pt>
                <c:pt idx="42774">
                  <c:v>2.4643137254901957</c:v>
                </c:pt>
                <c:pt idx="42775">
                  <c:v>2.4643137254901957</c:v>
                </c:pt>
                <c:pt idx="42776">
                  <c:v>2.4643137254901957</c:v>
                </c:pt>
                <c:pt idx="42777">
                  <c:v>2.4643137254901957</c:v>
                </c:pt>
                <c:pt idx="42778">
                  <c:v>2.4643137254901957</c:v>
                </c:pt>
                <c:pt idx="42779">
                  <c:v>2.4643137254901957</c:v>
                </c:pt>
                <c:pt idx="42780">
                  <c:v>2.4643137254901957</c:v>
                </c:pt>
                <c:pt idx="42781">
                  <c:v>2.6117647058823525</c:v>
                </c:pt>
                <c:pt idx="42782">
                  <c:v>2.6117647058823525</c:v>
                </c:pt>
                <c:pt idx="42783">
                  <c:v>2.6117647058823525</c:v>
                </c:pt>
                <c:pt idx="42784">
                  <c:v>2.6117647058823525</c:v>
                </c:pt>
                <c:pt idx="42785">
                  <c:v>2.6117647058823525</c:v>
                </c:pt>
                <c:pt idx="42786">
                  <c:v>2.6117647058823525</c:v>
                </c:pt>
                <c:pt idx="42787">
                  <c:v>2.6117647058823525</c:v>
                </c:pt>
                <c:pt idx="42788">
                  <c:v>2.6117647058823525</c:v>
                </c:pt>
                <c:pt idx="42789">
                  <c:v>2.6117647058823525</c:v>
                </c:pt>
                <c:pt idx="42790">
                  <c:v>2.6117647058823525</c:v>
                </c:pt>
                <c:pt idx="42791">
                  <c:v>2.6117647058823525</c:v>
                </c:pt>
                <c:pt idx="42792">
                  <c:v>2.6117647058823525</c:v>
                </c:pt>
                <c:pt idx="42793">
                  <c:v>2.6117647058823525</c:v>
                </c:pt>
                <c:pt idx="42794">
                  <c:v>2.6117647058823525</c:v>
                </c:pt>
                <c:pt idx="42795">
                  <c:v>2.6117647058823525</c:v>
                </c:pt>
                <c:pt idx="42796">
                  <c:v>2.6117647058823525</c:v>
                </c:pt>
                <c:pt idx="42797">
                  <c:v>2.6117647058823525</c:v>
                </c:pt>
                <c:pt idx="42798">
                  <c:v>2.6117647058823525</c:v>
                </c:pt>
                <c:pt idx="42799">
                  <c:v>2.6117647058823525</c:v>
                </c:pt>
                <c:pt idx="42800">
                  <c:v>2.6117647058823525</c:v>
                </c:pt>
                <c:pt idx="42801">
                  <c:v>2.6117647058823525</c:v>
                </c:pt>
                <c:pt idx="42802">
                  <c:v>2.6117647058823525</c:v>
                </c:pt>
                <c:pt idx="42803">
                  <c:v>2.6117647058823525</c:v>
                </c:pt>
                <c:pt idx="42804">
                  <c:v>2.6117647058823525</c:v>
                </c:pt>
                <c:pt idx="42805">
                  <c:v>2.6117647058823525</c:v>
                </c:pt>
                <c:pt idx="42806">
                  <c:v>2.6117647058823525</c:v>
                </c:pt>
                <c:pt idx="42807">
                  <c:v>2.6117647058823525</c:v>
                </c:pt>
                <c:pt idx="42808">
                  <c:v>2.6117647058823525</c:v>
                </c:pt>
                <c:pt idx="42809">
                  <c:v>2.6117647058823525</c:v>
                </c:pt>
                <c:pt idx="42810">
                  <c:v>2.6117647058823525</c:v>
                </c:pt>
                <c:pt idx="42811">
                  <c:v>2.6117647058823525</c:v>
                </c:pt>
                <c:pt idx="42812">
                  <c:v>2.6117647058823525</c:v>
                </c:pt>
                <c:pt idx="42813">
                  <c:v>2.6117647058823525</c:v>
                </c:pt>
                <c:pt idx="42814">
                  <c:v>2.6117647058823525</c:v>
                </c:pt>
                <c:pt idx="42815">
                  <c:v>2.6117647058823525</c:v>
                </c:pt>
                <c:pt idx="42816">
                  <c:v>2.6117647058823525</c:v>
                </c:pt>
                <c:pt idx="42817">
                  <c:v>2.6117647058823525</c:v>
                </c:pt>
                <c:pt idx="42818">
                  <c:v>2.6117647058823525</c:v>
                </c:pt>
                <c:pt idx="42819">
                  <c:v>2.6117647058823525</c:v>
                </c:pt>
                <c:pt idx="42820">
                  <c:v>2.6117647058823525</c:v>
                </c:pt>
                <c:pt idx="42821">
                  <c:v>2.6117647058823525</c:v>
                </c:pt>
                <c:pt idx="42822">
                  <c:v>2.6117647058823525</c:v>
                </c:pt>
                <c:pt idx="42823">
                  <c:v>2.4643137254901957</c:v>
                </c:pt>
                <c:pt idx="42824">
                  <c:v>2.4643137254901957</c:v>
                </c:pt>
                <c:pt idx="42825">
                  <c:v>2.4643137254901957</c:v>
                </c:pt>
                <c:pt idx="42826">
                  <c:v>2.4643137254901957</c:v>
                </c:pt>
                <c:pt idx="42827">
                  <c:v>2.4643137254901957</c:v>
                </c:pt>
                <c:pt idx="42828">
                  <c:v>2.4643137254901957</c:v>
                </c:pt>
                <c:pt idx="42829">
                  <c:v>2.4643137254901957</c:v>
                </c:pt>
                <c:pt idx="42830">
                  <c:v>2.4643137254901957</c:v>
                </c:pt>
                <c:pt idx="42831">
                  <c:v>2.4643137254901957</c:v>
                </c:pt>
                <c:pt idx="42832">
                  <c:v>2.4643137254901957</c:v>
                </c:pt>
                <c:pt idx="42833">
                  <c:v>2.4643137254901957</c:v>
                </c:pt>
                <c:pt idx="42834">
                  <c:v>2.4643137254901957</c:v>
                </c:pt>
                <c:pt idx="42835">
                  <c:v>2.4643137254901957</c:v>
                </c:pt>
                <c:pt idx="42836">
                  <c:v>2.4643137254901957</c:v>
                </c:pt>
                <c:pt idx="42837">
                  <c:v>2.4643137254901957</c:v>
                </c:pt>
                <c:pt idx="42838">
                  <c:v>2.4643137254901957</c:v>
                </c:pt>
                <c:pt idx="42839">
                  <c:v>2.4643137254901957</c:v>
                </c:pt>
                <c:pt idx="42840">
                  <c:v>2.4643137254901957</c:v>
                </c:pt>
                <c:pt idx="42841">
                  <c:v>2.4643137254901957</c:v>
                </c:pt>
                <c:pt idx="42842">
                  <c:v>2.4643137254901957</c:v>
                </c:pt>
                <c:pt idx="42843">
                  <c:v>2.4643137254901957</c:v>
                </c:pt>
                <c:pt idx="42844">
                  <c:v>2.4643137254901957</c:v>
                </c:pt>
                <c:pt idx="42845">
                  <c:v>2.4643137254901957</c:v>
                </c:pt>
                <c:pt idx="42846">
                  <c:v>2.4643137254901957</c:v>
                </c:pt>
                <c:pt idx="42847">
                  <c:v>2.4643137254901957</c:v>
                </c:pt>
                <c:pt idx="42848">
                  <c:v>2.4643137254901957</c:v>
                </c:pt>
                <c:pt idx="42849">
                  <c:v>2.4643137254901957</c:v>
                </c:pt>
                <c:pt idx="42850">
                  <c:v>2.4643137254901957</c:v>
                </c:pt>
                <c:pt idx="42851">
                  <c:v>2.4643137254901957</c:v>
                </c:pt>
                <c:pt idx="42852">
                  <c:v>2.4643137254901957</c:v>
                </c:pt>
                <c:pt idx="42853">
                  <c:v>2.4643137254901957</c:v>
                </c:pt>
                <c:pt idx="42854">
                  <c:v>2.4643137254901957</c:v>
                </c:pt>
                <c:pt idx="42855">
                  <c:v>2.4643137254901957</c:v>
                </c:pt>
                <c:pt idx="42856">
                  <c:v>2.4643137254901957</c:v>
                </c:pt>
                <c:pt idx="42857">
                  <c:v>2.4643137254901957</c:v>
                </c:pt>
                <c:pt idx="42858">
                  <c:v>2.4643137254901957</c:v>
                </c:pt>
                <c:pt idx="42859">
                  <c:v>2.4643137254901957</c:v>
                </c:pt>
                <c:pt idx="42860">
                  <c:v>2.4643137254901957</c:v>
                </c:pt>
                <c:pt idx="42861">
                  <c:v>2.4643137254901957</c:v>
                </c:pt>
                <c:pt idx="42862">
                  <c:v>2.4643137254901957</c:v>
                </c:pt>
                <c:pt idx="42863">
                  <c:v>2.4643137254901957</c:v>
                </c:pt>
                <c:pt idx="42864">
                  <c:v>2.4643137254901957</c:v>
                </c:pt>
                <c:pt idx="42865">
                  <c:v>2.4643137254901957</c:v>
                </c:pt>
                <c:pt idx="42866">
                  <c:v>2.4643137254901957</c:v>
                </c:pt>
                <c:pt idx="42867">
                  <c:v>2.4643137254901957</c:v>
                </c:pt>
                <c:pt idx="42868">
                  <c:v>2.4643137254901957</c:v>
                </c:pt>
                <c:pt idx="42869">
                  <c:v>2.4643137254901957</c:v>
                </c:pt>
                <c:pt idx="42870">
                  <c:v>2.4643137254901957</c:v>
                </c:pt>
                <c:pt idx="42871">
                  <c:v>2.4643137254901957</c:v>
                </c:pt>
                <c:pt idx="42872">
                  <c:v>2.4643137254901957</c:v>
                </c:pt>
                <c:pt idx="42873">
                  <c:v>2.4643137254901957</c:v>
                </c:pt>
                <c:pt idx="42874">
                  <c:v>2.4643137254901957</c:v>
                </c:pt>
                <c:pt idx="42875">
                  <c:v>2.4643137254901957</c:v>
                </c:pt>
                <c:pt idx="42876">
                  <c:v>2.6117647058823525</c:v>
                </c:pt>
                <c:pt idx="42877">
                  <c:v>2.6117647058823525</c:v>
                </c:pt>
                <c:pt idx="42878">
                  <c:v>2.6117647058823525</c:v>
                </c:pt>
                <c:pt idx="42879">
                  <c:v>2.6117647058823525</c:v>
                </c:pt>
                <c:pt idx="42880">
                  <c:v>2.6117647058823525</c:v>
                </c:pt>
                <c:pt idx="42881">
                  <c:v>2.6117647058823525</c:v>
                </c:pt>
                <c:pt idx="42882">
                  <c:v>2.6117647058823525</c:v>
                </c:pt>
                <c:pt idx="42883">
                  <c:v>2.6117647058823525</c:v>
                </c:pt>
                <c:pt idx="42884">
                  <c:v>2.6117647058823525</c:v>
                </c:pt>
                <c:pt idx="42885">
                  <c:v>2.6117647058823525</c:v>
                </c:pt>
                <c:pt idx="42886">
                  <c:v>2.6117647058823525</c:v>
                </c:pt>
                <c:pt idx="42887">
                  <c:v>2.6117647058823525</c:v>
                </c:pt>
                <c:pt idx="42888">
                  <c:v>2.6117647058823525</c:v>
                </c:pt>
                <c:pt idx="42889">
                  <c:v>2.6117647058823525</c:v>
                </c:pt>
                <c:pt idx="42890">
                  <c:v>2.6117647058823525</c:v>
                </c:pt>
                <c:pt idx="42891">
                  <c:v>2.6117647058823525</c:v>
                </c:pt>
                <c:pt idx="42892">
                  <c:v>2.6117647058823525</c:v>
                </c:pt>
                <c:pt idx="42893">
                  <c:v>2.6117647058823525</c:v>
                </c:pt>
                <c:pt idx="42894">
                  <c:v>2.6117647058823525</c:v>
                </c:pt>
                <c:pt idx="42895">
                  <c:v>2.6117647058823525</c:v>
                </c:pt>
                <c:pt idx="42896">
                  <c:v>2.6117647058823525</c:v>
                </c:pt>
                <c:pt idx="42897">
                  <c:v>2.6117647058823525</c:v>
                </c:pt>
                <c:pt idx="42898">
                  <c:v>2.6117647058823525</c:v>
                </c:pt>
                <c:pt idx="42899">
                  <c:v>2.6117647058823525</c:v>
                </c:pt>
                <c:pt idx="42900">
                  <c:v>2.6117647058823525</c:v>
                </c:pt>
                <c:pt idx="42901">
                  <c:v>2.6117647058823525</c:v>
                </c:pt>
                <c:pt idx="42902">
                  <c:v>2.6117647058823525</c:v>
                </c:pt>
                <c:pt idx="42903">
                  <c:v>2.6117647058823525</c:v>
                </c:pt>
                <c:pt idx="42904">
                  <c:v>2.6117647058823525</c:v>
                </c:pt>
                <c:pt idx="42905">
                  <c:v>2.6117647058823525</c:v>
                </c:pt>
                <c:pt idx="42906">
                  <c:v>2.6117647058823525</c:v>
                </c:pt>
                <c:pt idx="42907">
                  <c:v>2.6117647058823525</c:v>
                </c:pt>
                <c:pt idx="42908">
                  <c:v>2.6117647058823525</c:v>
                </c:pt>
                <c:pt idx="42909">
                  <c:v>2.6117647058823525</c:v>
                </c:pt>
                <c:pt idx="42910">
                  <c:v>2.6117647058823525</c:v>
                </c:pt>
                <c:pt idx="42911">
                  <c:v>2.6117647058823525</c:v>
                </c:pt>
                <c:pt idx="42912">
                  <c:v>2.6117647058823525</c:v>
                </c:pt>
                <c:pt idx="42913">
                  <c:v>2.6117647058823525</c:v>
                </c:pt>
                <c:pt idx="42914">
                  <c:v>2.6117647058823525</c:v>
                </c:pt>
                <c:pt idx="42915">
                  <c:v>2.6117647058823525</c:v>
                </c:pt>
                <c:pt idx="42916">
                  <c:v>2.6117647058823525</c:v>
                </c:pt>
                <c:pt idx="42917">
                  <c:v>2.6117647058823525</c:v>
                </c:pt>
                <c:pt idx="42918">
                  <c:v>2.4643137254901957</c:v>
                </c:pt>
                <c:pt idx="42919">
                  <c:v>2.4643137254901957</c:v>
                </c:pt>
                <c:pt idx="42920">
                  <c:v>2.4643137254901957</c:v>
                </c:pt>
                <c:pt idx="42921">
                  <c:v>2.4643137254901957</c:v>
                </c:pt>
                <c:pt idx="42922">
                  <c:v>2.4643137254901957</c:v>
                </c:pt>
                <c:pt idx="42923">
                  <c:v>2.4643137254901957</c:v>
                </c:pt>
                <c:pt idx="42924">
                  <c:v>2.4643137254901957</c:v>
                </c:pt>
                <c:pt idx="42925">
                  <c:v>2.4643137254901957</c:v>
                </c:pt>
                <c:pt idx="42926">
                  <c:v>2.4643137254901957</c:v>
                </c:pt>
                <c:pt idx="42927">
                  <c:v>2.4643137254901957</c:v>
                </c:pt>
                <c:pt idx="42928">
                  <c:v>2.4643137254901957</c:v>
                </c:pt>
                <c:pt idx="42929">
                  <c:v>2.4643137254901957</c:v>
                </c:pt>
                <c:pt idx="42930">
                  <c:v>2.4643137254901957</c:v>
                </c:pt>
                <c:pt idx="42931">
                  <c:v>2.4643137254901957</c:v>
                </c:pt>
                <c:pt idx="42932">
                  <c:v>2.4643137254901957</c:v>
                </c:pt>
                <c:pt idx="42933">
                  <c:v>2.4643137254901957</c:v>
                </c:pt>
                <c:pt idx="42934">
                  <c:v>2.4643137254901957</c:v>
                </c:pt>
                <c:pt idx="42935">
                  <c:v>2.4643137254901957</c:v>
                </c:pt>
                <c:pt idx="42936">
                  <c:v>2.4643137254901957</c:v>
                </c:pt>
                <c:pt idx="42937">
                  <c:v>2.4643137254901957</c:v>
                </c:pt>
                <c:pt idx="42938">
                  <c:v>2.4643137254901957</c:v>
                </c:pt>
                <c:pt idx="42939">
                  <c:v>2.4643137254901957</c:v>
                </c:pt>
                <c:pt idx="42940">
                  <c:v>2.4643137254901957</c:v>
                </c:pt>
                <c:pt idx="42941">
                  <c:v>2.4643137254901957</c:v>
                </c:pt>
                <c:pt idx="42942">
                  <c:v>2.4643137254901957</c:v>
                </c:pt>
                <c:pt idx="42943">
                  <c:v>2.4643137254901957</c:v>
                </c:pt>
                <c:pt idx="42944">
                  <c:v>2.4643137254901957</c:v>
                </c:pt>
                <c:pt idx="42945">
                  <c:v>2.4643137254901957</c:v>
                </c:pt>
                <c:pt idx="42946">
                  <c:v>2.4643137254901957</c:v>
                </c:pt>
                <c:pt idx="42947">
                  <c:v>2.4643137254901957</c:v>
                </c:pt>
                <c:pt idx="42948">
                  <c:v>2.4643137254901957</c:v>
                </c:pt>
                <c:pt idx="42949">
                  <c:v>2.4643137254901957</c:v>
                </c:pt>
                <c:pt idx="42950">
                  <c:v>2.4643137254901957</c:v>
                </c:pt>
                <c:pt idx="42951">
                  <c:v>2.4643137254901957</c:v>
                </c:pt>
                <c:pt idx="42952">
                  <c:v>2.4643137254901957</c:v>
                </c:pt>
                <c:pt idx="42953">
                  <c:v>2.4643137254901957</c:v>
                </c:pt>
                <c:pt idx="42954">
                  <c:v>2.4643137254901957</c:v>
                </c:pt>
                <c:pt idx="42955">
                  <c:v>2.4643137254901957</c:v>
                </c:pt>
                <c:pt idx="42956">
                  <c:v>2.4643137254901957</c:v>
                </c:pt>
                <c:pt idx="42957">
                  <c:v>2.4643137254901957</c:v>
                </c:pt>
                <c:pt idx="42958">
                  <c:v>2.4643137254901957</c:v>
                </c:pt>
                <c:pt idx="42959">
                  <c:v>2.4643137254901957</c:v>
                </c:pt>
                <c:pt idx="42960">
                  <c:v>2.4643137254901957</c:v>
                </c:pt>
                <c:pt idx="42961">
                  <c:v>2.4643137254901957</c:v>
                </c:pt>
                <c:pt idx="42962">
                  <c:v>2.4643137254901957</c:v>
                </c:pt>
                <c:pt idx="42963">
                  <c:v>2.4643137254901957</c:v>
                </c:pt>
                <c:pt idx="42964">
                  <c:v>2.4643137254901957</c:v>
                </c:pt>
                <c:pt idx="42965">
                  <c:v>2.4643137254901957</c:v>
                </c:pt>
                <c:pt idx="42966">
                  <c:v>2.4643137254901957</c:v>
                </c:pt>
                <c:pt idx="42967">
                  <c:v>2.4643137254901957</c:v>
                </c:pt>
                <c:pt idx="42968">
                  <c:v>2.4643137254901957</c:v>
                </c:pt>
                <c:pt idx="42969">
                  <c:v>2.4643137254901957</c:v>
                </c:pt>
                <c:pt idx="42970">
                  <c:v>2.4643137254901957</c:v>
                </c:pt>
                <c:pt idx="42971">
                  <c:v>2.4643137254901957</c:v>
                </c:pt>
                <c:pt idx="42972">
                  <c:v>2.6117647058823525</c:v>
                </c:pt>
                <c:pt idx="42973">
                  <c:v>2.6117647058823525</c:v>
                </c:pt>
                <c:pt idx="42974">
                  <c:v>2.6117647058823525</c:v>
                </c:pt>
                <c:pt idx="42975">
                  <c:v>2.6117647058823525</c:v>
                </c:pt>
                <c:pt idx="42976">
                  <c:v>2.6117647058823525</c:v>
                </c:pt>
                <c:pt idx="42977">
                  <c:v>2.6117647058823525</c:v>
                </c:pt>
                <c:pt idx="42978">
                  <c:v>2.6117647058823525</c:v>
                </c:pt>
                <c:pt idx="42979">
                  <c:v>2.6117647058823525</c:v>
                </c:pt>
                <c:pt idx="42980">
                  <c:v>2.6117647058823525</c:v>
                </c:pt>
                <c:pt idx="42981">
                  <c:v>2.6117647058823525</c:v>
                </c:pt>
                <c:pt idx="42982">
                  <c:v>2.6117647058823525</c:v>
                </c:pt>
                <c:pt idx="42983">
                  <c:v>2.6117647058823525</c:v>
                </c:pt>
                <c:pt idx="42984">
                  <c:v>2.6117647058823525</c:v>
                </c:pt>
                <c:pt idx="42985">
                  <c:v>2.6117647058823525</c:v>
                </c:pt>
                <c:pt idx="42986">
                  <c:v>2.6117647058823525</c:v>
                </c:pt>
                <c:pt idx="42987">
                  <c:v>2.6117647058823525</c:v>
                </c:pt>
                <c:pt idx="42988">
                  <c:v>2.6117647058823525</c:v>
                </c:pt>
                <c:pt idx="42989">
                  <c:v>2.6117647058823525</c:v>
                </c:pt>
                <c:pt idx="42990">
                  <c:v>2.6117647058823525</c:v>
                </c:pt>
                <c:pt idx="42991">
                  <c:v>2.6117647058823525</c:v>
                </c:pt>
                <c:pt idx="42992">
                  <c:v>2.6117647058823525</c:v>
                </c:pt>
                <c:pt idx="42993">
                  <c:v>2.6117647058823525</c:v>
                </c:pt>
                <c:pt idx="42994">
                  <c:v>2.6117647058823525</c:v>
                </c:pt>
                <c:pt idx="42995">
                  <c:v>2.6117647058823525</c:v>
                </c:pt>
                <c:pt idx="42996">
                  <c:v>2.6117647058823525</c:v>
                </c:pt>
                <c:pt idx="42997">
                  <c:v>2.6117647058823525</c:v>
                </c:pt>
                <c:pt idx="42998">
                  <c:v>2.6117647058823525</c:v>
                </c:pt>
                <c:pt idx="42999">
                  <c:v>2.6117647058823525</c:v>
                </c:pt>
                <c:pt idx="43000">
                  <c:v>2.6117647058823525</c:v>
                </c:pt>
                <c:pt idx="43001">
                  <c:v>2.6117647058823525</c:v>
                </c:pt>
                <c:pt idx="43002">
                  <c:v>2.6117647058823525</c:v>
                </c:pt>
                <c:pt idx="43003">
                  <c:v>2.6117647058823525</c:v>
                </c:pt>
                <c:pt idx="43004">
                  <c:v>2.6117647058823525</c:v>
                </c:pt>
                <c:pt idx="43005">
                  <c:v>2.6117647058823525</c:v>
                </c:pt>
                <c:pt idx="43006">
                  <c:v>2.6117647058823525</c:v>
                </c:pt>
                <c:pt idx="43007">
                  <c:v>2.6117647058823525</c:v>
                </c:pt>
                <c:pt idx="43008">
                  <c:v>2.6117647058823525</c:v>
                </c:pt>
                <c:pt idx="43009">
                  <c:v>2.6117647058823525</c:v>
                </c:pt>
                <c:pt idx="43010">
                  <c:v>2.6117647058823525</c:v>
                </c:pt>
                <c:pt idx="43011">
                  <c:v>2.6117647058823525</c:v>
                </c:pt>
                <c:pt idx="43012">
                  <c:v>2.6117647058823525</c:v>
                </c:pt>
                <c:pt idx="43013">
                  <c:v>2.6117647058823525</c:v>
                </c:pt>
                <c:pt idx="43014">
                  <c:v>2.4643137254901957</c:v>
                </c:pt>
                <c:pt idx="43015">
                  <c:v>2.4643137254901957</c:v>
                </c:pt>
                <c:pt idx="43016">
                  <c:v>2.4643137254901957</c:v>
                </c:pt>
                <c:pt idx="43017">
                  <c:v>2.4643137254901957</c:v>
                </c:pt>
                <c:pt idx="43018">
                  <c:v>2.4643137254901957</c:v>
                </c:pt>
                <c:pt idx="43019">
                  <c:v>2.4643137254901957</c:v>
                </c:pt>
                <c:pt idx="43020">
                  <c:v>2.4643137254901957</c:v>
                </c:pt>
                <c:pt idx="43021">
                  <c:v>2.4643137254901957</c:v>
                </c:pt>
                <c:pt idx="43022">
                  <c:v>2.4643137254901957</c:v>
                </c:pt>
                <c:pt idx="43023">
                  <c:v>2.4643137254901957</c:v>
                </c:pt>
                <c:pt idx="43024">
                  <c:v>2.4643137254901957</c:v>
                </c:pt>
                <c:pt idx="43025">
                  <c:v>2.4643137254901957</c:v>
                </c:pt>
                <c:pt idx="43026">
                  <c:v>2.4643137254901957</c:v>
                </c:pt>
                <c:pt idx="43027">
                  <c:v>2.4643137254901957</c:v>
                </c:pt>
                <c:pt idx="43028">
                  <c:v>2.4643137254901957</c:v>
                </c:pt>
                <c:pt idx="43029">
                  <c:v>2.4643137254901957</c:v>
                </c:pt>
                <c:pt idx="43030">
                  <c:v>2.4643137254901957</c:v>
                </c:pt>
                <c:pt idx="43031">
                  <c:v>2.4643137254901957</c:v>
                </c:pt>
                <c:pt idx="43032">
                  <c:v>2.4643137254901957</c:v>
                </c:pt>
                <c:pt idx="43033">
                  <c:v>2.4643137254901957</c:v>
                </c:pt>
                <c:pt idx="43034">
                  <c:v>2.4643137254901957</c:v>
                </c:pt>
                <c:pt idx="43035">
                  <c:v>2.4643137254901957</c:v>
                </c:pt>
                <c:pt idx="43036">
                  <c:v>2.4643137254901957</c:v>
                </c:pt>
                <c:pt idx="43037">
                  <c:v>2.4643137254901957</c:v>
                </c:pt>
                <c:pt idx="43038">
                  <c:v>2.4643137254901957</c:v>
                </c:pt>
                <c:pt idx="43039">
                  <c:v>2.4643137254901957</c:v>
                </c:pt>
                <c:pt idx="43040">
                  <c:v>2.4643137254901957</c:v>
                </c:pt>
                <c:pt idx="43041">
                  <c:v>2.4643137254901957</c:v>
                </c:pt>
                <c:pt idx="43042">
                  <c:v>2.4643137254901957</c:v>
                </c:pt>
                <c:pt idx="43043">
                  <c:v>2.4643137254901957</c:v>
                </c:pt>
                <c:pt idx="43044">
                  <c:v>2.4643137254901957</c:v>
                </c:pt>
                <c:pt idx="43045">
                  <c:v>2.4643137254901957</c:v>
                </c:pt>
                <c:pt idx="43046">
                  <c:v>2.4643137254901957</c:v>
                </c:pt>
                <c:pt idx="43047">
                  <c:v>2.4643137254901957</c:v>
                </c:pt>
                <c:pt idx="43048">
                  <c:v>2.4643137254901957</c:v>
                </c:pt>
                <c:pt idx="43049">
                  <c:v>2.4643137254901957</c:v>
                </c:pt>
                <c:pt idx="43050">
                  <c:v>2.4643137254901957</c:v>
                </c:pt>
                <c:pt idx="43051">
                  <c:v>2.4643137254901957</c:v>
                </c:pt>
                <c:pt idx="43052">
                  <c:v>2.4643137254901957</c:v>
                </c:pt>
                <c:pt idx="43053">
                  <c:v>2.4643137254901957</c:v>
                </c:pt>
                <c:pt idx="43054">
                  <c:v>2.4643137254901957</c:v>
                </c:pt>
                <c:pt idx="43055">
                  <c:v>2.4643137254901957</c:v>
                </c:pt>
                <c:pt idx="43056">
                  <c:v>2.4643137254901957</c:v>
                </c:pt>
                <c:pt idx="43057">
                  <c:v>2.4643137254901957</c:v>
                </c:pt>
                <c:pt idx="43058">
                  <c:v>2.4643137254901957</c:v>
                </c:pt>
                <c:pt idx="43059">
                  <c:v>2.4643137254901957</c:v>
                </c:pt>
                <c:pt idx="43060">
                  <c:v>2.4643137254901957</c:v>
                </c:pt>
                <c:pt idx="43061">
                  <c:v>2.4643137254901957</c:v>
                </c:pt>
                <c:pt idx="43062">
                  <c:v>2.4643137254901957</c:v>
                </c:pt>
                <c:pt idx="43063">
                  <c:v>2.4643137254901957</c:v>
                </c:pt>
                <c:pt idx="43064">
                  <c:v>2.4643137254901957</c:v>
                </c:pt>
                <c:pt idx="43065">
                  <c:v>2.4643137254901957</c:v>
                </c:pt>
                <c:pt idx="43066">
                  <c:v>2.4643137254901957</c:v>
                </c:pt>
                <c:pt idx="43067">
                  <c:v>2.4643137254901957</c:v>
                </c:pt>
                <c:pt idx="43068">
                  <c:v>2.4643137254901957</c:v>
                </c:pt>
                <c:pt idx="43069">
                  <c:v>2.6117647058823525</c:v>
                </c:pt>
                <c:pt idx="43070">
                  <c:v>2.6117647058823525</c:v>
                </c:pt>
                <c:pt idx="43071">
                  <c:v>2.6117647058823525</c:v>
                </c:pt>
                <c:pt idx="43072">
                  <c:v>2.6117647058823525</c:v>
                </c:pt>
                <c:pt idx="43073">
                  <c:v>2.6117647058823525</c:v>
                </c:pt>
                <c:pt idx="43074">
                  <c:v>2.6117647058823525</c:v>
                </c:pt>
                <c:pt idx="43075">
                  <c:v>2.6117647058823525</c:v>
                </c:pt>
                <c:pt idx="43076">
                  <c:v>2.6117647058823525</c:v>
                </c:pt>
                <c:pt idx="43077">
                  <c:v>2.6117647058823525</c:v>
                </c:pt>
                <c:pt idx="43078">
                  <c:v>2.6117647058823525</c:v>
                </c:pt>
                <c:pt idx="43079">
                  <c:v>2.6117647058823525</c:v>
                </c:pt>
                <c:pt idx="43080">
                  <c:v>2.6117647058823525</c:v>
                </c:pt>
                <c:pt idx="43081">
                  <c:v>2.6117647058823525</c:v>
                </c:pt>
                <c:pt idx="43082">
                  <c:v>2.6117647058823525</c:v>
                </c:pt>
                <c:pt idx="43083">
                  <c:v>2.6117647058823525</c:v>
                </c:pt>
                <c:pt idx="43084">
                  <c:v>2.6117647058823525</c:v>
                </c:pt>
                <c:pt idx="43085">
                  <c:v>2.6117647058823525</c:v>
                </c:pt>
                <c:pt idx="43086">
                  <c:v>2.6117647058823525</c:v>
                </c:pt>
                <c:pt idx="43087">
                  <c:v>2.6117647058823525</c:v>
                </c:pt>
                <c:pt idx="43088">
                  <c:v>2.6117647058823525</c:v>
                </c:pt>
                <c:pt idx="43089">
                  <c:v>2.6117647058823525</c:v>
                </c:pt>
                <c:pt idx="43090">
                  <c:v>2.6117647058823525</c:v>
                </c:pt>
                <c:pt idx="43091">
                  <c:v>2.6117647058823525</c:v>
                </c:pt>
                <c:pt idx="43092">
                  <c:v>2.6117647058823525</c:v>
                </c:pt>
                <c:pt idx="43093">
                  <c:v>2.6117647058823525</c:v>
                </c:pt>
                <c:pt idx="43094">
                  <c:v>2.6117647058823525</c:v>
                </c:pt>
                <c:pt idx="43095">
                  <c:v>2.6117647058823525</c:v>
                </c:pt>
                <c:pt idx="43096">
                  <c:v>2.6117647058823525</c:v>
                </c:pt>
                <c:pt idx="43097">
                  <c:v>2.6117647058823525</c:v>
                </c:pt>
                <c:pt idx="43098">
                  <c:v>2.6117647058823525</c:v>
                </c:pt>
                <c:pt idx="43099">
                  <c:v>2.6117647058823525</c:v>
                </c:pt>
                <c:pt idx="43100">
                  <c:v>2.6117647058823525</c:v>
                </c:pt>
                <c:pt idx="43101">
                  <c:v>2.6117647058823525</c:v>
                </c:pt>
                <c:pt idx="43102">
                  <c:v>2.6117647058823525</c:v>
                </c:pt>
                <c:pt idx="43103">
                  <c:v>2.6117647058823525</c:v>
                </c:pt>
                <c:pt idx="43104">
                  <c:v>2.6117647058823525</c:v>
                </c:pt>
                <c:pt idx="43105">
                  <c:v>2.6117647058823525</c:v>
                </c:pt>
                <c:pt idx="43106">
                  <c:v>2.6117647058823525</c:v>
                </c:pt>
                <c:pt idx="43107">
                  <c:v>2.6117647058823525</c:v>
                </c:pt>
                <c:pt idx="43108">
                  <c:v>2.4643137254901957</c:v>
                </c:pt>
                <c:pt idx="43109">
                  <c:v>2.4643137254901957</c:v>
                </c:pt>
                <c:pt idx="43110">
                  <c:v>2.4643137254901957</c:v>
                </c:pt>
                <c:pt idx="43111">
                  <c:v>2.4643137254901957</c:v>
                </c:pt>
                <c:pt idx="43112">
                  <c:v>2.4643137254901957</c:v>
                </c:pt>
                <c:pt idx="43113">
                  <c:v>2.4643137254901957</c:v>
                </c:pt>
                <c:pt idx="43114">
                  <c:v>2.4643137254901957</c:v>
                </c:pt>
                <c:pt idx="43115">
                  <c:v>2.4643137254901957</c:v>
                </c:pt>
                <c:pt idx="43116">
                  <c:v>2.4643137254901957</c:v>
                </c:pt>
                <c:pt idx="43117">
                  <c:v>2.4643137254901957</c:v>
                </c:pt>
                <c:pt idx="43118">
                  <c:v>2.4643137254901957</c:v>
                </c:pt>
                <c:pt idx="43119">
                  <c:v>2.4643137254901957</c:v>
                </c:pt>
                <c:pt idx="43120">
                  <c:v>2.4643137254901957</c:v>
                </c:pt>
                <c:pt idx="43121">
                  <c:v>2.4643137254901957</c:v>
                </c:pt>
                <c:pt idx="43122">
                  <c:v>2.4643137254901957</c:v>
                </c:pt>
                <c:pt idx="43123">
                  <c:v>2.4643137254901957</c:v>
                </c:pt>
                <c:pt idx="43124">
                  <c:v>2.4643137254901957</c:v>
                </c:pt>
                <c:pt idx="43125">
                  <c:v>2.4643137254901957</c:v>
                </c:pt>
                <c:pt idx="43126">
                  <c:v>2.4643137254901957</c:v>
                </c:pt>
                <c:pt idx="43127">
                  <c:v>2.4643137254901957</c:v>
                </c:pt>
                <c:pt idx="43128">
                  <c:v>2.4643137254901957</c:v>
                </c:pt>
                <c:pt idx="43129">
                  <c:v>2.4643137254901957</c:v>
                </c:pt>
                <c:pt idx="43130">
                  <c:v>2.4643137254901957</c:v>
                </c:pt>
                <c:pt idx="43131">
                  <c:v>2.4643137254901957</c:v>
                </c:pt>
                <c:pt idx="43132">
                  <c:v>2.4643137254901957</c:v>
                </c:pt>
                <c:pt idx="43133">
                  <c:v>2.4643137254901957</c:v>
                </c:pt>
                <c:pt idx="43134">
                  <c:v>2.4643137254901957</c:v>
                </c:pt>
                <c:pt idx="43135">
                  <c:v>2.4643137254901957</c:v>
                </c:pt>
                <c:pt idx="43136">
                  <c:v>2.4643137254901957</c:v>
                </c:pt>
                <c:pt idx="43137">
                  <c:v>2.4643137254901957</c:v>
                </c:pt>
                <c:pt idx="43138">
                  <c:v>2.4643137254901957</c:v>
                </c:pt>
                <c:pt idx="43139">
                  <c:v>2.4643137254901957</c:v>
                </c:pt>
                <c:pt idx="43140">
                  <c:v>2.4643137254901957</c:v>
                </c:pt>
                <c:pt idx="43141">
                  <c:v>2.4643137254901957</c:v>
                </c:pt>
                <c:pt idx="43142">
                  <c:v>2.4643137254901957</c:v>
                </c:pt>
                <c:pt idx="43143">
                  <c:v>2.4643137254901957</c:v>
                </c:pt>
                <c:pt idx="43144">
                  <c:v>2.4643137254901957</c:v>
                </c:pt>
                <c:pt idx="43145">
                  <c:v>2.4643137254901957</c:v>
                </c:pt>
                <c:pt idx="43146">
                  <c:v>2.4643137254901957</c:v>
                </c:pt>
                <c:pt idx="43147">
                  <c:v>2.4643137254901957</c:v>
                </c:pt>
                <c:pt idx="43148">
                  <c:v>2.4643137254901957</c:v>
                </c:pt>
                <c:pt idx="43149">
                  <c:v>2.4643137254901957</c:v>
                </c:pt>
                <c:pt idx="43150">
                  <c:v>2.4643137254901957</c:v>
                </c:pt>
                <c:pt idx="43151">
                  <c:v>2.4643137254901957</c:v>
                </c:pt>
                <c:pt idx="43152">
                  <c:v>2.4643137254901957</c:v>
                </c:pt>
                <c:pt idx="43153">
                  <c:v>2.4643137254901957</c:v>
                </c:pt>
                <c:pt idx="43154">
                  <c:v>2.4643137254901957</c:v>
                </c:pt>
                <c:pt idx="43155">
                  <c:v>2.4643137254901957</c:v>
                </c:pt>
                <c:pt idx="43156">
                  <c:v>2.4643137254901957</c:v>
                </c:pt>
                <c:pt idx="43157">
                  <c:v>2.4643137254901957</c:v>
                </c:pt>
                <c:pt idx="43158">
                  <c:v>2.4643137254901957</c:v>
                </c:pt>
                <c:pt idx="43159">
                  <c:v>2.4643137254901957</c:v>
                </c:pt>
                <c:pt idx="43160">
                  <c:v>2.4643137254901957</c:v>
                </c:pt>
                <c:pt idx="43161">
                  <c:v>2.4643137254901957</c:v>
                </c:pt>
                <c:pt idx="43162">
                  <c:v>2.4643137254901957</c:v>
                </c:pt>
                <c:pt idx="43163">
                  <c:v>2.4643137254901957</c:v>
                </c:pt>
                <c:pt idx="43164">
                  <c:v>2.6117647058823525</c:v>
                </c:pt>
                <c:pt idx="43165">
                  <c:v>2.6117647058823525</c:v>
                </c:pt>
                <c:pt idx="43166">
                  <c:v>2.6117647058823525</c:v>
                </c:pt>
                <c:pt idx="43167">
                  <c:v>2.6117647058823525</c:v>
                </c:pt>
                <c:pt idx="43168">
                  <c:v>2.6117647058823525</c:v>
                </c:pt>
                <c:pt idx="43169">
                  <c:v>2.6117647058823525</c:v>
                </c:pt>
                <c:pt idx="43170">
                  <c:v>2.6117647058823525</c:v>
                </c:pt>
                <c:pt idx="43171">
                  <c:v>2.6117647058823525</c:v>
                </c:pt>
                <c:pt idx="43172">
                  <c:v>2.6117647058823525</c:v>
                </c:pt>
                <c:pt idx="43173">
                  <c:v>2.6117647058823525</c:v>
                </c:pt>
                <c:pt idx="43174">
                  <c:v>2.6117647058823525</c:v>
                </c:pt>
                <c:pt idx="43175">
                  <c:v>2.6117647058823525</c:v>
                </c:pt>
                <c:pt idx="43176">
                  <c:v>2.6117647058823525</c:v>
                </c:pt>
                <c:pt idx="43177">
                  <c:v>2.6117647058823525</c:v>
                </c:pt>
                <c:pt idx="43178">
                  <c:v>2.6117647058823525</c:v>
                </c:pt>
                <c:pt idx="43179">
                  <c:v>2.6117647058823525</c:v>
                </c:pt>
                <c:pt idx="43180">
                  <c:v>2.6117647058823525</c:v>
                </c:pt>
                <c:pt idx="43181">
                  <c:v>2.6117647058823525</c:v>
                </c:pt>
                <c:pt idx="43182">
                  <c:v>2.6117647058823525</c:v>
                </c:pt>
                <c:pt idx="43183">
                  <c:v>2.6117647058823525</c:v>
                </c:pt>
                <c:pt idx="43184">
                  <c:v>2.6117647058823525</c:v>
                </c:pt>
                <c:pt idx="43185">
                  <c:v>2.6117647058823525</c:v>
                </c:pt>
                <c:pt idx="43186">
                  <c:v>2.6117647058823525</c:v>
                </c:pt>
                <c:pt idx="43187">
                  <c:v>2.6117647058823525</c:v>
                </c:pt>
                <c:pt idx="43188">
                  <c:v>2.6117647058823525</c:v>
                </c:pt>
                <c:pt idx="43189">
                  <c:v>2.6117647058823525</c:v>
                </c:pt>
                <c:pt idx="43190">
                  <c:v>2.6117647058823525</c:v>
                </c:pt>
                <c:pt idx="43191">
                  <c:v>2.6117647058823525</c:v>
                </c:pt>
                <c:pt idx="43192">
                  <c:v>2.6117647058823525</c:v>
                </c:pt>
                <c:pt idx="43193">
                  <c:v>2.6117647058823525</c:v>
                </c:pt>
                <c:pt idx="43194">
                  <c:v>2.6117647058823525</c:v>
                </c:pt>
                <c:pt idx="43195">
                  <c:v>2.6117647058823525</c:v>
                </c:pt>
                <c:pt idx="43196">
                  <c:v>2.6117647058823525</c:v>
                </c:pt>
                <c:pt idx="43197">
                  <c:v>2.6117647058823525</c:v>
                </c:pt>
                <c:pt idx="43198">
                  <c:v>2.6117647058823525</c:v>
                </c:pt>
                <c:pt idx="43199">
                  <c:v>2.6117647058823525</c:v>
                </c:pt>
                <c:pt idx="43200">
                  <c:v>2.6117647058823525</c:v>
                </c:pt>
                <c:pt idx="43201">
                  <c:v>2.6117647058823525</c:v>
                </c:pt>
                <c:pt idx="43202">
                  <c:v>2.6117647058823525</c:v>
                </c:pt>
                <c:pt idx="43203">
                  <c:v>2.6117647058823525</c:v>
                </c:pt>
                <c:pt idx="43204">
                  <c:v>2.4643137254901957</c:v>
                </c:pt>
                <c:pt idx="43205">
                  <c:v>2.4643137254901957</c:v>
                </c:pt>
                <c:pt idx="43206">
                  <c:v>2.4643137254901957</c:v>
                </c:pt>
                <c:pt idx="43207">
                  <c:v>2.4643137254901957</c:v>
                </c:pt>
                <c:pt idx="43208">
                  <c:v>2.4643137254901957</c:v>
                </c:pt>
                <c:pt idx="43209">
                  <c:v>2.4643137254901957</c:v>
                </c:pt>
                <c:pt idx="43210">
                  <c:v>2.4643137254901957</c:v>
                </c:pt>
                <c:pt idx="43211">
                  <c:v>2.4643137254901957</c:v>
                </c:pt>
                <c:pt idx="43212">
                  <c:v>2.4643137254901957</c:v>
                </c:pt>
                <c:pt idx="43213">
                  <c:v>2.4643137254901957</c:v>
                </c:pt>
                <c:pt idx="43214">
                  <c:v>2.4643137254901957</c:v>
                </c:pt>
                <c:pt idx="43215">
                  <c:v>2.4643137254901957</c:v>
                </c:pt>
                <c:pt idx="43216">
                  <c:v>2.4643137254901957</c:v>
                </c:pt>
                <c:pt idx="43217">
                  <c:v>2.4643137254901957</c:v>
                </c:pt>
                <c:pt idx="43218">
                  <c:v>2.4643137254901957</c:v>
                </c:pt>
                <c:pt idx="43219">
                  <c:v>2.4643137254901957</c:v>
                </c:pt>
                <c:pt idx="43220">
                  <c:v>2.4643137254901957</c:v>
                </c:pt>
                <c:pt idx="43221">
                  <c:v>2.4643137254901957</c:v>
                </c:pt>
                <c:pt idx="43222">
                  <c:v>2.4643137254901957</c:v>
                </c:pt>
                <c:pt idx="43223">
                  <c:v>2.4643137254901957</c:v>
                </c:pt>
                <c:pt idx="43224">
                  <c:v>2.4643137254901957</c:v>
                </c:pt>
                <c:pt idx="43225">
                  <c:v>2.4643137254901957</c:v>
                </c:pt>
                <c:pt idx="43226">
                  <c:v>2.4643137254901957</c:v>
                </c:pt>
                <c:pt idx="43227">
                  <c:v>2.4643137254901957</c:v>
                </c:pt>
                <c:pt idx="43228">
                  <c:v>2.4643137254901957</c:v>
                </c:pt>
                <c:pt idx="43229">
                  <c:v>2.4643137254901957</c:v>
                </c:pt>
                <c:pt idx="43230">
                  <c:v>2.4643137254901957</c:v>
                </c:pt>
                <c:pt idx="43231">
                  <c:v>2.4643137254901957</c:v>
                </c:pt>
                <c:pt idx="43232">
                  <c:v>2.4643137254901957</c:v>
                </c:pt>
                <c:pt idx="43233">
                  <c:v>2.4643137254901957</c:v>
                </c:pt>
                <c:pt idx="43234">
                  <c:v>2.4643137254901957</c:v>
                </c:pt>
                <c:pt idx="43235">
                  <c:v>2.4643137254901957</c:v>
                </c:pt>
                <c:pt idx="43236">
                  <c:v>2.4643137254901957</c:v>
                </c:pt>
                <c:pt idx="43237">
                  <c:v>2.4643137254901957</c:v>
                </c:pt>
                <c:pt idx="43238">
                  <c:v>2.4643137254901957</c:v>
                </c:pt>
                <c:pt idx="43239">
                  <c:v>2.4643137254901957</c:v>
                </c:pt>
                <c:pt idx="43240">
                  <c:v>2.4643137254901957</c:v>
                </c:pt>
                <c:pt idx="43241">
                  <c:v>2.4643137254901957</c:v>
                </c:pt>
                <c:pt idx="43242">
                  <c:v>2.4643137254901957</c:v>
                </c:pt>
                <c:pt idx="43243">
                  <c:v>2.4643137254901957</c:v>
                </c:pt>
                <c:pt idx="43244">
                  <c:v>2.4643137254901957</c:v>
                </c:pt>
                <c:pt idx="43245">
                  <c:v>2.4643137254901957</c:v>
                </c:pt>
                <c:pt idx="43246">
                  <c:v>2.4643137254901957</c:v>
                </c:pt>
                <c:pt idx="43247">
                  <c:v>2.4643137254901957</c:v>
                </c:pt>
                <c:pt idx="43248">
                  <c:v>2.4643137254901957</c:v>
                </c:pt>
                <c:pt idx="43249">
                  <c:v>2.4643137254901957</c:v>
                </c:pt>
                <c:pt idx="43250">
                  <c:v>2.4643137254901957</c:v>
                </c:pt>
                <c:pt idx="43251">
                  <c:v>2.4643137254901957</c:v>
                </c:pt>
                <c:pt idx="43252">
                  <c:v>2.4643137254901957</c:v>
                </c:pt>
                <c:pt idx="43253">
                  <c:v>2.4643137254901957</c:v>
                </c:pt>
                <c:pt idx="43254">
                  <c:v>2.4643137254901957</c:v>
                </c:pt>
                <c:pt idx="43255">
                  <c:v>2.4643137254901957</c:v>
                </c:pt>
                <c:pt idx="43256">
                  <c:v>2.4643137254901957</c:v>
                </c:pt>
                <c:pt idx="43257">
                  <c:v>2.4643137254901957</c:v>
                </c:pt>
                <c:pt idx="43258">
                  <c:v>2.6117647058823525</c:v>
                </c:pt>
                <c:pt idx="43259">
                  <c:v>2.6117647058823525</c:v>
                </c:pt>
                <c:pt idx="43260">
                  <c:v>2.6117647058823525</c:v>
                </c:pt>
                <c:pt idx="43261">
                  <c:v>2.6117647058823525</c:v>
                </c:pt>
                <c:pt idx="43262">
                  <c:v>2.6117647058823525</c:v>
                </c:pt>
                <c:pt idx="43263">
                  <c:v>2.6117647058823525</c:v>
                </c:pt>
                <c:pt idx="43264">
                  <c:v>2.6117647058823525</c:v>
                </c:pt>
                <c:pt idx="43265">
                  <c:v>2.6117647058823525</c:v>
                </c:pt>
                <c:pt idx="43266">
                  <c:v>2.6117647058823525</c:v>
                </c:pt>
                <c:pt idx="43267">
                  <c:v>2.6117647058823525</c:v>
                </c:pt>
                <c:pt idx="43268">
                  <c:v>2.6117647058823525</c:v>
                </c:pt>
                <c:pt idx="43269">
                  <c:v>2.6117647058823525</c:v>
                </c:pt>
                <c:pt idx="43270">
                  <c:v>2.6117647058823525</c:v>
                </c:pt>
                <c:pt idx="43271">
                  <c:v>2.6117647058823525</c:v>
                </c:pt>
                <c:pt idx="43272">
                  <c:v>2.6117647058823525</c:v>
                </c:pt>
                <c:pt idx="43273">
                  <c:v>2.6117647058823525</c:v>
                </c:pt>
                <c:pt idx="43274">
                  <c:v>2.6117647058823525</c:v>
                </c:pt>
                <c:pt idx="43275">
                  <c:v>2.6117647058823525</c:v>
                </c:pt>
                <c:pt idx="43276">
                  <c:v>2.6117647058823525</c:v>
                </c:pt>
                <c:pt idx="43277">
                  <c:v>2.6117647058823525</c:v>
                </c:pt>
                <c:pt idx="43278">
                  <c:v>2.6117647058823525</c:v>
                </c:pt>
                <c:pt idx="43279">
                  <c:v>2.6117647058823525</c:v>
                </c:pt>
                <c:pt idx="43280">
                  <c:v>2.6117647058823525</c:v>
                </c:pt>
                <c:pt idx="43281">
                  <c:v>2.6117647058823525</c:v>
                </c:pt>
                <c:pt idx="43282">
                  <c:v>2.6117647058823525</c:v>
                </c:pt>
                <c:pt idx="43283">
                  <c:v>2.6117647058823525</c:v>
                </c:pt>
                <c:pt idx="43284">
                  <c:v>2.6117647058823525</c:v>
                </c:pt>
                <c:pt idx="43285">
                  <c:v>2.6117647058823525</c:v>
                </c:pt>
                <c:pt idx="43286">
                  <c:v>2.6117647058823525</c:v>
                </c:pt>
                <c:pt idx="43287">
                  <c:v>2.6117647058823525</c:v>
                </c:pt>
                <c:pt idx="43288">
                  <c:v>2.6117647058823525</c:v>
                </c:pt>
                <c:pt idx="43289">
                  <c:v>2.6117647058823525</c:v>
                </c:pt>
                <c:pt idx="43290">
                  <c:v>2.6117647058823525</c:v>
                </c:pt>
                <c:pt idx="43291">
                  <c:v>2.6117647058823525</c:v>
                </c:pt>
                <c:pt idx="43292">
                  <c:v>2.6117647058823525</c:v>
                </c:pt>
                <c:pt idx="43293">
                  <c:v>2.6117647058823525</c:v>
                </c:pt>
                <c:pt idx="43294">
                  <c:v>2.6117647058823525</c:v>
                </c:pt>
                <c:pt idx="43295">
                  <c:v>2.6117647058823525</c:v>
                </c:pt>
                <c:pt idx="43296">
                  <c:v>2.6117647058823525</c:v>
                </c:pt>
                <c:pt idx="43297">
                  <c:v>2.6117647058823525</c:v>
                </c:pt>
                <c:pt idx="43298">
                  <c:v>2.6117647058823525</c:v>
                </c:pt>
                <c:pt idx="43299">
                  <c:v>2.6117647058823525</c:v>
                </c:pt>
                <c:pt idx="43300">
                  <c:v>2.4643137254901957</c:v>
                </c:pt>
                <c:pt idx="43301">
                  <c:v>2.4643137254901957</c:v>
                </c:pt>
                <c:pt idx="43302">
                  <c:v>2.4643137254901957</c:v>
                </c:pt>
                <c:pt idx="43303">
                  <c:v>2.4643137254901957</c:v>
                </c:pt>
                <c:pt idx="43304">
                  <c:v>2.4643137254901957</c:v>
                </c:pt>
                <c:pt idx="43305">
                  <c:v>2.4643137254901957</c:v>
                </c:pt>
                <c:pt idx="43306">
                  <c:v>2.4643137254901957</c:v>
                </c:pt>
                <c:pt idx="43307">
                  <c:v>2.4643137254901957</c:v>
                </c:pt>
                <c:pt idx="43308">
                  <c:v>2.4643137254901957</c:v>
                </c:pt>
                <c:pt idx="43309">
                  <c:v>2.4643137254901957</c:v>
                </c:pt>
                <c:pt idx="43310">
                  <c:v>2.4643137254901957</c:v>
                </c:pt>
                <c:pt idx="43311">
                  <c:v>2.4643137254901957</c:v>
                </c:pt>
                <c:pt idx="43312">
                  <c:v>2.4643137254901957</c:v>
                </c:pt>
                <c:pt idx="43313">
                  <c:v>2.4643137254901957</c:v>
                </c:pt>
                <c:pt idx="43314">
                  <c:v>2.4643137254901957</c:v>
                </c:pt>
                <c:pt idx="43315">
                  <c:v>2.4643137254901957</c:v>
                </c:pt>
                <c:pt idx="43316">
                  <c:v>2.4643137254901957</c:v>
                </c:pt>
                <c:pt idx="43317">
                  <c:v>2.4643137254901957</c:v>
                </c:pt>
                <c:pt idx="43318">
                  <c:v>2.4643137254901957</c:v>
                </c:pt>
                <c:pt idx="43319">
                  <c:v>2.4643137254901957</c:v>
                </c:pt>
                <c:pt idx="43320">
                  <c:v>2.4643137254901957</c:v>
                </c:pt>
                <c:pt idx="43321">
                  <c:v>2.4643137254901957</c:v>
                </c:pt>
                <c:pt idx="43322">
                  <c:v>2.4643137254901957</c:v>
                </c:pt>
                <c:pt idx="43323">
                  <c:v>2.4643137254901957</c:v>
                </c:pt>
                <c:pt idx="43324">
                  <c:v>2.4643137254901957</c:v>
                </c:pt>
                <c:pt idx="43325">
                  <c:v>2.4643137254901957</c:v>
                </c:pt>
                <c:pt idx="43326">
                  <c:v>2.4643137254901957</c:v>
                </c:pt>
                <c:pt idx="43327">
                  <c:v>2.4643137254901957</c:v>
                </c:pt>
                <c:pt idx="43328">
                  <c:v>2.4643137254901957</c:v>
                </c:pt>
                <c:pt idx="43329">
                  <c:v>2.4643137254901957</c:v>
                </c:pt>
                <c:pt idx="43330">
                  <c:v>2.4643137254901957</c:v>
                </c:pt>
                <c:pt idx="43331">
                  <c:v>2.4643137254901957</c:v>
                </c:pt>
                <c:pt idx="43332">
                  <c:v>2.4643137254901957</c:v>
                </c:pt>
                <c:pt idx="43333">
                  <c:v>2.4643137254901957</c:v>
                </c:pt>
                <c:pt idx="43334">
                  <c:v>2.4643137254901957</c:v>
                </c:pt>
                <c:pt idx="43335">
                  <c:v>2.4643137254901957</c:v>
                </c:pt>
                <c:pt idx="43336">
                  <c:v>2.4643137254901957</c:v>
                </c:pt>
                <c:pt idx="43337">
                  <c:v>2.4643137254901957</c:v>
                </c:pt>
                <c:pt idx="43338">
                  <c:v>2.4643137254901957</c:v>
                </c:pt>
                <c:pt idx="43339">
                  <c:v>2.4643137254901957</c:v>
                </c:pt>
                <c:pt idx="43340">
                  <c:v>2.4643137254901957</c:v>
                </c:pt>
                <c:pt idx="43341">
                  <c:v>2.4643137254901957</c:v>
                </c:pt>
                <c:pt idx="43342">
                  <c:v>2.4643137254901957</c:v>
                </c:pt>
                <c:pt idx="43343">
                  <c:v>2.4643137254901957</c:v>
                </c:pt>
                <c:pt idx="43344">
                  <c:v>2.4643137254901957</c:v>
                </c:pt>
                <c:pt idx="43345">
                  <c:v>2.4643137254901957</c:v>
                </c:pt>
                <c:pt idx="43346">
                  <c:v>2.4643137254901957</c:v>
                </c:pt>
                <c:pt idx="43347">
                  <c:v>2.4643137254901957</c:v>
                </c:pt>
                <c:pt idx="43348">
                  <c:v>2.4643137254901957</c:v>
                </c:pt>
                <c:pt idx="43349">
                  <c:v>2.4643137254901957</c:v>
                </c:pt>
                <c:pt idx="43350">
                  <c:v>2.4643137254901957</c:v>
                </c:pt>
                <c:pt idx="43351">
                  <c:v>2.4643137254901957</c:v>
                </c:pt>
                <c:pt idx="43352">
                  <c:v>2.4643137254901957</c:v>
                </c:pt>
                <c:pt idx="43353">
                  <c:v>2.4643137254901957</c:v>
                </c:pt>
                <c:pt idx="43354">
                  <c:v>2.6117647058823525</c:v>
                </c:pt>
                <c:pt idx="43355">
                  <c:v>2.6117647058823525</c:v>
                </c:pt>
                <c:pt idx="43356">
                  <c:v>2.6117647058823525</c:v>
                </c:pt>
                <c:pt idx="43357">
                  <c:v>2.6117647058823525</c:v>
                </c:pt>
                <c:pt idx="43358">
                  <c:v>2.6117647058823525</c:v>
                </c:pt>
                <c:pt idx="43359">
                  <c:v>2.6117647058823525</c:v>
                </c:pt>
                <c:pt idx="43360">
                  <c:v>2.6117647058823525</c:v>
                </c:pt>
                <c:pt idx="43361">
                  <c:v>2.6117647058823525</c:v>
                </c:pt>
                <c:pt idx="43362">
                  <c:v>2.6117647058823525</c:v>
                </c:pt>
                <c:pt idx="43363">
                  <c:v>2.6117647058823525</c:v>
                </c:pt>
                <c:pt idx="43364">
                  <c:v>2.6117647058823525</c:v>
                </c:pt>
                <c:pt idx="43365">
                  <c:v>2.6117647058823525</c:v>
                </c:pt>
                <c:pt idx="43366">
                  <c:v>2.6117647058823525</c:v>
                </c:pt>
                <c:pt idx="43367">
                  <c:v>2.6117647058823525</c:v>
                </c:pt>
                <c:pt idx="43368">
                  <c:v>2.6117647058823525</c:v>
                </c:pt>
                <c:pt idx="43369">
                  <c:v>2.6117647058823525</c:v>
                </c:pt>
                <c:pt idx="43370">
                  <c:v>2.6117647058823525</c:v>
                </c:pt>
                <c:pt idx="43371">
                  <c:v>2.6117647058823525</c:v>
                </c:pt>
                <c:pt idx="43372">
                  <c:v>2.6117647058823525</c:v>
                </c:pt>
                <c:pt idx="43373">
                  <c:v>2.6117647058823525</c:v>
                </c:pt>
                <c:pt idx="43374">
                  <c:v>2.6117647058823525</c:v>
                </c:pt>
                <c:pt idx="43375">
                  <c:v>2.6117647058823525</c:v>
                </c:pt>
                <c:pt idx="43376">
                  <c:v>2.6117647058823525</c:v>
                </c:pt>
                <c:pt idx="43377">
                  <c:v>2.6117647058823525</c:v>
                </c:pt>
                <c:pt idx="43378">
                  <c:v>2.6117647058823525</c:v>
                </c:pt>
                <c:pt idx="43379">
                  <c:v>2.6117647058823525</c:v>
                </c:pt>
                <c:pt idx="43380">
                  <c:v>2.6117647058823525</c:v>
                </c:pt>
                <c:pt idx="43381">
                  <c:v>2.6117647058823525</c:v>
                </c:pt>
                <c:pt idx="43382">
                  <c:v>2.6117647058823525</c:v>
                </c:pt>
                <c:pt idx="43383">
                  <c:v>2.6117647058823525</c:v>
                </c:pt>
                <c:pt idx="43384">
                  <c:v>2.6117647058823525</c:v>
                </c:pt>
                <c:pt idx="43385">
                  <c:v>2.6117647058823525</c:v>
                </c:pt>
                <c:pt idx="43386">
                  <c:v>2.6117647058823525</c:v>
                </c:pt>
                <c:pt idx="43387">
                  <c:v>2.6117647058823525</c:v>
                </c:pt>
                <c:pt idx="43388">
                  <c:v>2.6117647058823525</c:v>
                </c:pt>
                <c:pt idx="43389">
                  <c:v>2.6117647058823525</c:v>
                </c:pt>
                <c:pt idx="43390">
                  <c:v>2.6117647058823525</c:v>
                </c:pt>
                <c:pt idx="43391">
                  <c:v>2.6117647058823525</c:v>
                </c:pt>
                <c:pt idx="43392">
                  <c:v>2.6117647058823525</c:v>
                </c:pt>
                <c:pt idx="43393">
                  <c:v>2.6117647058823525</c:v>
                </c:pt>
                <c:pt idx="43394">
                  <c:v>2.6117647058823525</c:v>
                </c:pt>
                <c:pt idx="43395">
                  <c:v>2.4643137254901957</c:v>
                </c:pt>
                <c:pt idx="43396">
                  <c:v>2.4643137254901957</c:v>
                </c:pt>
                <c:pt idx="43397">
                  <c:v>2.4643137254901957</c:v>
                </c:pt>
                <c:pt idx="43398">
                  <c:v>2.4643137254901957</c:v>
                </c:pt>
                <c:pt idx="43399">
                  <c:v>2.4643137254901957</c:v>
                </c:pt>
                <c:pt idx="43400">
                  <c:v>2.4643137254901957</c:v>
                </c:pt>
                <c:pt idx="43401">
                  <c:v>2.4643137254901957</c:v>
                </c:pt>
                <c:pt idx="43402">
                  <c:v>2.4643137254901957</c:v>
                </c:pt>
                <c:pt idx="43403">
                  <c:v>2.4643137254901957</c:v>
                </c:pt>
                <c:pt idx="43404">
                  <c:v>2.4643137254901957</c:v>
                </c:pt>
                <c:pt idx="43405">
                  <c:v>2.4643137254901957</c:v>
                </c:pt>
                <c:pt idx="43406">
                  <c:v>2.4643137254901957</c:v>
                </c:pt>
                <c:pt idx="43407">
                  <c:v>2.4643137254901957</c:v>
                </c:pt>
                <c:pt idx="43408">
                  <c:v>2.4643137254901957</c:v>
                </c:pt>
                <c:pt idx="43409">
                  <c:v>2.4643137254901957</c:v>
                </c:pt>
                <c:pt idx="43410">
                  <c:v>2.4643137254901957</c:v>
                </c:pt>
                <c:pt idx="43411">
                  <c:v>2.4643137254901957</c:v>
                </c:pt>
                <c:pt idx="43412">
                  <c:v>2.4643137254901957</c:v>
                </c:pt>
                <c:pt idx="43413">
                  <c:v>2.4643137254901957</c:v>
                </c:pt>
                <c:pt idx="43414">
                  <c:v>2.4643137254901957</c:v>
                </c:pt>
                <c:pt idx="43415">
                  <c:v>2.4643137254901957</c:v>
                </c:pt>
                <c:pt idx="43416">
                  <c:v>2.4643137254901957</c:v>
                </c:pt>
                <c:pt idx="43417">
                  <c:v>2.4643137254901957</c:v>
                </c:pt>
                <c:pt idx="43418">
                  <c:v>2.4643137254901957</c:v>
                </c:pt>
                <c:pt idx="43419">
                  <c:v>2.4643137254901957</c:v>
                </c:pt>
                <c:pt idx="43420">
                  <c:v>2.4643137254901957</c:v>
                </c:pt>
                <c:pt idx="43421">
                  <c:v>2.4643137254901957</c:v>
                </c:pt>
                <c:pt idx="43422">
                  <c:v>2.4643137254901957</c:v>
                </c:pt>
                <c:pt idx="43423">
                  <c:v>2.4643137254901957</c:v>
                </c:pt>
                <c:pt idx="43424">
                  <c:v>2.4643137254901957</c:v>
                </c:pt>
                <c:pt idx="43425">
                  <c:v>2.4643137254901957</c:v>
                </c:pt>
                <c:pt idx="43426">
                  <c:v>2.4643137254901957</c:v>
                </c:pt>
                <c:pt idx="43427">
                  <c:v>2.4643137254901957</c:v>
                </c:pt>
                <c:pt idx="43428">
                  <c:v>2.4643137254901957</c:v>
                </c:pt>
                <c:pt idx="43429">
                  <c:v>2.4643137254901957</c:v>
                </c:pt>
                <c:pt idx="43430">
                  <c:v>2.4643137254901957</c:v>
                </c:pt>
                <c:pt idx="43431">
                  <c:v>2.4643137254901957</c:v>
                </c:pt>
                <c:pt idx="43432">
                  <c:v>2.4643137254901957</c:v>
                </c:pt>
                <c:pt idx="43433">
                  <c:v>2.4643137254901957</c:v>
                </c:pt>
                <c:pt idx="43434">
                  <c:v>2.4643137254901957</c:v>
                </c:pt>
                <c:pt idx="43435">
                  <c:v>2.4643137254901957</c:v>
                </c:pt>
                <c:pt idx="43436">
                  <c:v>2.4643137254901957</c:v>
                </c:pt>
                <c:pt idx="43437">
                  <c:v>2.4643137254901957</c:v>
                </c:pt>
                <c:pt idx="43438">
                  <c:v>2.4643137254901957</c:v>
                </c:pt>
                <c:pt idx="43439">
                  <c:v>2.4643137254901957</c:v>
                </c:pt>
                <c:pt idx="43440">
                  <c:v>2.4643137254901957</c:v>
                </c:pt>
                <c:pt idx="43441">
                  <c:v>2.4643137254901957</c:v>
                </c:pt>
                <c:pt idx="43442">
                  <c:v>2.4643137254901957</c:v>
                </c:pt>
                <c:pt idx="43443">
                  <c:v>2.4643137254901957</c:v>
                </c:pt>
                <c:pt idx="43444">
                  <c:v>2.4643137254901957</c:v>
                </c:pt>
                <c:pt idx="43445">
                  <c:v>2.4643137254901957</c:v>
                </c:pt>
                <c:pt idx="43446">
                  <c:v>2.4643137254901957</c:v>
                </c:pt>
                <c:pt idx="43447">
                  <c:v>2.4643137254901957</c:v>
                </c:pt>
                <c:pt idx="43448">
                  <c:v>2.4643137254901957</c:v>
                </c:pt>
                <c:pt idx="43449">
                  <c:v>2.4643137254901957</c:v>
                </c:pt>
                <c:pt idx="43450">
                  <c:v>2.6117647058823525</c:v>
                </c:pt>
                <c:pt idx="43451">
                  <c:v>2.6117647058823525</c:v>
                </c:pt>
                <c:pt idx="43452">
                  <c:v>2.6117647058823525</c:v>
                </c:pt>
                <c:pt idx="43453">
                  <c:v>2.6117647058823525</c:v>
                </c:pt>
                <c:pt idx="43454">
                  <c:v>2.6117647058823525</c:v>
                </c:pt>
                <c:pt idx="43455">
                  <c:v>2.6117647058823525</c:v>
                </c:pt>
                <c:pt idx="43456">
                  <c:v>2.6117647058823525</c:v>
                </c:pt>
                <c:pt idx="43457">
                  <c:v>2.6117647058823525</c:v>
                </c:pt>
                <c:pt idx="43458">
                  <c:v>2.6117647058823525</c:v>
                </c:pt>
                <c:pt idx="43459">
                  <c:v>2.6117647058823525</c:v>
                </c:pt>
                <c:pt idx="43460">
                  <c:v>2.6117647058823525</c:v>
                </c:pt>
                <c:pt idx="43461">
                  <c:v>2.6117647058823525</c:v>
                </c:pt>
                <c:pt idx="43462">
                  <c:v>2.6117647058823525</c:v>
                </c:pt>
                <c:pt idx="43463">
                  <c:v>2.6117647058823525</c:v>
                </c:pt>
                <c:pt idx="43464">
                  <c:v>2.6117647058823525</c:v>
                </c:pt>
                <c:pt idx="43465">
                  <c:v>2.6117647058823525</c:v>
                </c:pt>
                <c:pt idx="43466">
                  <c:v>2.6117647058823525</c:v>
                </c:pt>
                <c:pt idx="43467">
                  <c:v>2.6117647058823525</c:v>
                </c:pt>
                <c:pt idx="43468">
                  <c:v>2.6117647058823525</c:v>
                </c:pt>
                <c:pt idx="43469">
                  <c:v>2.6117647058823525</c:v>
                </c:pt>
                <c:pt idx="43470">
                  <c:v>2.6117647058823525</c:v>
                </c:pt>
                <c:pt idx="43471">
                  <c:v>2.6117647058823525</c:v>
                </c:pt>
                <c:pt idx="43472">
                  <c:v>2.6117647058823525</c:v>
                </c:pt>
                <c:pt idx="43473">
                  <c:v>2.6117647058823525</c:v>
                </c:pt>
                <c:pt idx="43474">
                  <c:v>2.6117647058823525</c:v>
                </c:pt>
                <c:pt idx="43475">
                  <c:v>2.6117647058823525</c:v>
                </c:pt>
                <c:pt idx="43476">
                  <c:v>2.6117647058823525</c:v>
                </c:pt>
                <c:pt idx="43477">
                  <c:v>2.6117647058823525</c:v>
                </c:pt>
                <c:pt idx="43478">
                  <c:v>2.6117647058823525</c:v>
                </c:pt>
                <c:pt idx="43479">
                  <c:v>2.6117647058823525</c:v>
                </c:pt>
                <c:pt idx="43480">
                  <c:v>2.6117647058823525</c:v>
                </c:pt>
                <c:pt idx="43481">
                  <c:v>2.6117647058823525</c:v>
                </c:pt>
                <c:pt idx="43482">
                  <c:v>2.6117647058823525</c:v>
                </c:pt>
                <c:pt idx="43483">
                  <c:v>2.6117647058823525</c:v>
                </c:pt>
                <c:pt idx="43484">
                  <c:v>2.6117647058823525</c:v>
                </c:pt>
                <c:pt idx="43485">
                  <c:v>2.6117647058823525</c:v>
                </c:pt>
                <c:pt idx="43486">
                  <c:v>2.6117647058823525</c:v>
                </c:pt>
                <c:pt idx="43487">
                  <c:v>2.6117647058823525</c:v>
                </c:pt>
                <c:pt idx="43488">
                  <c:v>2.6117647058823525</c:v>
                </c:pt>
                <c:pt idx="43489">
                  <c:v>2.4643137254901957</c:v>
                </c:pt>
                <c:pt idx="43490">
                  <c:v>2.4643137254901957</c:v>
                </c:pt>
                <c:pt idx="43491">
                  <c:v>2.4643137254901957</c:v>
                </c:pt>
                <c:pt idx="43492">
                  <c:v>2.4643137254901957</c:v>
                </c:pt>
                <c:pt idx="43493">
                  <c:v>2.4643137254901957</c:v>
                </c:pt>
                <c:pt idx="43494">
                  <c:v>2.4643137254901957</c:v>
                </c:pt>
                <c:pt idx="43495">
                  <c:v>2.4643137254901957</c:v>
                </c:pt>
                <c:pt idx="43496">
                  <c:v>2.4643137254901957</c:v>
                </c:pt>
                <c:pt idx="43497">
                  <c:v>2.4643137254901957</c:v>
                </c:pt>
                <c:pt idx="43498">
                  <c:v>2.4643137254901957</c:v>
                </c:pt>
                <c:pt idx="43499">
                  <c:v>2.4643137254901957</c:v>
                </c:pt>
                <c:pt idx="43500">
                  <c:v>2.4643137254901957</c:v>
                </c:pt>
                <c:pt idx="43501">
                  <c:v>2.4643137254901957</c:v>
                </c:pt>
                <c:pt idx="43502">
                  <c:v>2.4643137254901957</c:v>
                </c:pt>
                <c:pt idx="43503">
                  <c:v>2.4643137254901957</c:v>
                </c:pt>
                <c:pt idx="43504">
                  <c:v>2.4643137254901957</c:v>
                </c:pt>
                <c:pt idx="43505">
                  <c:v>2.4643137254901957</c:v>
                </c:pt>
                <c:pt idx="43506">
                  <c:v>2.4643137254901957</c:v>
                </c:pt>
                <c:pt idx="43507">
                  <c:v>2.4643137254901957</c:v>
                </c:pt>
                <c:pt idx="43508">
                  <c:v>2.4643137254901957</c:v>
                </c:pt>
                <c:pt idx="43509">
                  <c:v>2.4643137254901957</c:v>
                </c:pt>
                <c:pt idx="43510">
                  <c:v>2.4643137254901957</c:v>
                </c:pt>
                <c:pt idx="43511">
                  <c:v>2.4643137254901957</c:v>
                </c:pt>
                <c:pt idx="43512">
                  <c:v>2.4643137254901957</c:v>
                </c:pt>
                <c:pt idx="43513">
                  <c:v>2.4643137254901957</c:v>
                </c:pt>
                <c:pt idx="43514">
                  <c:v>2.4643137254901957</c:v>
                </c:pt>
                <c:pt idx="43515">
                  <c:v>2.4643137254901957</c:v>
                </c:pt>
                <c:pt idx="43516">
                  <c:v>2.4643137254901957</c:v>
                </c:pt>
                <c:pt idx="43517">
                  <c:v>2.4643137254901957</c:v>
                </c:pt>
                <c:pt idx="43518">
                  <c:v>2.4643137254901957</c:v>
                </c:pt>
                <c:pt idx="43519">
                  <c:v>2.4643137254901957</c:v>
                </c:pt>
                <c:pt idx="43520">
                  <c:v>2.4643137254901957</c:v>
                </c:pt>
                <c:pt idx="43521">
                  <c:v>2.4643137254901957</c:v>
                </c:pt>
                <c:pt idx="43522">
                  <c:v>2.4643137254901957</c:v>
                </c:pt>
                <c:pt idx="43523">
                  <c:v>2.4643137254901957</c:v>
                </c:pt>
                <c:pt idx="43524">
                  <c:v>2.4643137254901957</c:v>
                </c:pt>
                <c:pt idx="43525">
                  <c:v>2.4643137254901957</c:v>
                </c:pt>
                <c:pt idx="43526">
                  <c:v>2.4643137254901957</c:v>
                </c:pt>
                <c:pt idx="43527">
                  <c:v>2.4643137254901957</c:v>
                </c:pt>
                <c:pt idx="43528">
                  <c:v>2.4643137254901957</c:v>
                </c:pt>
                <c:pt idx="43529">
                  <c:v>2.4643137254901957</c:v>
                </c:pt>
                <c:pt idx="43530">
                  <c:v>2.4643137254901957</c:v>
                </c:pt>
                <c:pt idx="43531">
                  <c:v>2.4643137254901957</c:v>
                </c:pt>
                <c:pt idx="43532">
                  <c:v>2.4643137254901957</c:v>
                </c:pt>
                <c:pt idx="43533">
                  <c:v>2.4643137254901957</c:v>
                </c:pt>
                <c:pt idx="43534">
                  <c:v>2.4643137254901957</c:v>
                </c:pt>
                <c:pt idx="43535">
                  <c:v>2.4643137254901957</c:v>
                </c:pt>
                <c:pt idx="43536">
                  <c:v>2.4643137254901957</c:v>
                </c:pt>
                <c:pt idx="43537">
                  <c:v>2.4643137254901957</c:v>
                </c:pt>
                <c:pt idx="43538">
                  <c:v>2.4643137254901957</c:v>
                </c:pt>
                <c:pt idx="43539">
                  <c:v>2.4643137254901957</c:v>
                </c:pt>
                <c:pt idx="43540">
                  <c:v>2.4643137254901957</c:v>
                </c:pt>
                <c:pt idx="43541">
                  <c:v>2.4643137254901957</c:v>
                </c:pt>
                <c:pt idx="43542">
                  <c:v>2.4643137254901957</c:v>
                </c:pt>
                <c:pt idx="43543">
                  <c:v>2.4643137254901957</c:v>
                </c:pt>
                <c:pt idx="43544">
                  <c:v>2.4643137254901957</c:v>
                </c:pt>
                <c:pt idx="43545">
                  <c:v>2.4643137254901957</c:v>
                </c:pt>
                <c:pt idx="43546">
                  <c:v>2.4643137254901957</c:v>
                </c:pt>
                <c:pt idx="43547">
                  <c:v>2.6117647058823525</c:v>
                </c:pt>
                <c:pt idx="43548">
                  <c:v>2.6117647058823525</c:v>
                </c:pt>
                <c:pt idx="43549">
                  <c:v>2.6117647058823525</c:v>
                </c:pt>
                <c:pt idx="43550">
                  <c:v>2.6117647058823525</c:v>
                </c:pt>
                <c:pt idx="43551">
                  <c:v>2.6117647058823525</c:v>
                </c:pt>
                <c:pt idx="43552">
                  <c:v>2.6117647058823525</c:v>
                </c:pt>
                <c:pt idx="43553">
                  <c:v>2.6117647058823525</c:v>
                </c:pt>
                <c:pt idx="43554">
                  <c:v>2.6117647058823525</c:v>
                </c:pt>
                <c:pt idx="43555">
                  <c:v>2.6117647058823525</c:v>
                </c:pt>
                <c:pt idx="43556">
                  <c:v>2.6117647058823525</c:v>
                </c:pt>
                <c:pt idx="43557">
                  <c:v>2.6117647058823525</c:v>
                </c:pt>
                <c:pt idx="43558">
                  <c:v>2.6117647058823525</c:v>
                </c:pt>
                <c:pt idx="43559">
                  <c:v>2.6117647058823525</c:v>
                </c:pt>
                <c:pt idx="43560">
                  <c:v>2.6117647058823525</c:v>
                </c:pt>
                <c:pt idx="43561">
                  <c:v>2.6117647058823525</c:v>
                </c:pt>
                <c:pt idx="43562">
                  <c:v>2.6117647058823525</c:v>
                </c:pt>
                <c:pt idx="43563">
                  <c:v>2.6117647058823525</c:v>
                </c:pt>
                <c:pt idx="43564">
                  <c:v>2.6117647058823525</c:v>
                </c:pt>
                <c:pt idx="43565">
                  <c:v>2.6117647058823525</c:v>
                </c:pt>
                <c:pt idx="43566">
                  <c:v>2.6117647058823525</c:v>
                </c:pt>
                <c:pt idx="43567">
                  <c:v>2.6117647058823525</c:v>
                </c:pt>
                <c:pt idx="43568">
                  <c:v>2.6117647058823525</c:v>
                </c:pt>
                <c:pt idx="43569">
                  <c:v>2.6117647058823525</c:v>
                </c:pt>
                <c:pt idx="43570">
                  <c:v>2.6117647058823525</c:v>
                </c:pt>
                <c:pt idx="43571">
                  <c:v>2.6117647058823525</c:v>
                </c:pt>
                <c:pt idx="43572">
                  <c:v>2.6117647058823525</c:v>
                </c:pt>
                <c:pt idx="43573">
                  <c:v>2.6117647058823525</c:v>
                </c:pt>
                <c:pt idx="43574">
                  <c:v>2.6117647058823525</c:v>
                </c:pt>
                <c:pt idx="43575">
                  <c:v>2.6117647058823525</c:v>
                </c:pt>
                <c:pt idx="43576">
                  <c:v>2.6117647058823525</c:v>
                </c:pt>
                <c:pt idx="43577">
                  <c:v>2.6117647058823525</c:v>
                </c:pt>
                <c:pt idx="43578">
                  <c:v>2.6117647058823525</c:v>
                </c:pt>
                <c:pt idx="43579">
                  <c:v>2.6117647058823525</c:v>
                </c:pt>
                <c:pt idx="43580">
                  <c:v>2.6117647058823525</c:v>
                </c:pt>
                <c:pt idx="43581">
                  <c:v>2.6117647058823525</c:v>
                </c:pt>
                <c:pt idx="43582">
                  <c:v>2.6117647058823525</c:v>
                </c:pt>
                <c:pt idx="43583">
                  <c:v>2.6117647058823525</c:v>
                </c:pt>
                <c:pt idx="43584">
                  <c:v>2.6117647058823525</c:v>
                </c:pt>
                <c:pt idx="43585">
                  <c:v>2.4643137254901957</c:v>
                </c:pt>
                <c:pt idx="43586">
                  <c:v>2.4643137254901957</c:v>
                </c:pt>
                <c:pt idx="43587">
                  <c:v>2.4643137254901957</c:v>
                </c:pt>
                <c:pt idx="43588">
                  <c:v>2.4643137254901957</c:v>
                </c:pt>
                <c:pt idx="43589">
                  <c:v>2.4643137254901957</c:v>
                </c:pt>
                <c:pt idx="43590">
                  <c:v>2.4643137254901957</c:v>
                </c:pt>
                <c:pt idx="43591">
                  <c:v>2.4643137254901957</c:v>
                </c:pt>
                <c:pt idx="43592">
                  <c:v>2.4643137254901957</c:v>
                </c:pt>
                <c:pt idx="43593">
                  <c:v>2.4643137254901957</c:v>
                </c:pt>
                <c:pt idx="43594">
                  <c:v>2.4643137254901957</c:v>
                </c:pt>
                <c:pt idx="43595">
                  <c:v>2.4643137254901957</c:v>
                </c:pt>
                <c:pt idx="43596">
                  <c:v>2.4643137254901957</c:v>
                </c:pt>
                <c:pt idx="43597">
                  <c:v>2.4643137254901957</c:v>
                </c:pt>
                <c:pt idx="43598">
                  <c:v>2.4643137254901957</c:v>
                </c:pt>
                <c:pt idx="43599">
                  <c:v>2.4643137254901957</c:v>
                </c:pt>
                <c:pt idx="43600">
                  <c:v>2.4643137254901957</c:v>
                </c:pt>
                <c:pt idx="43601">
                  <c:v>2.4643137254901957</c:v>
                </c:pt>
                <c:pt idx="43602">
                  <c:v>2.4643137254901957</c:v>
                </c:pt>
                <c:pt idx="43603">
                  <c:v>2.4643137254901957</c:v>
                </c:pt>
                <c:pt idx="43604">
                  <c:v>2.4643137254901957</c:v>
                </c:pt>
                <c:pt idx="43605">
                  <c:v>2.4643137254901957</c:v>
                </c:pt>
                <c:pt idx="43606">
                  <c:v>2.4643137254901957</c:v>
                </c:pt>
                <c:pt idx="43607">
                  <c:v>2.4643137254901957</c:v>
                </c:pt>
                <c:pt idx="43608">
                  <c:v>2.4643137254901957</c:v>
                </c:pt>
                <c:pt idx="43609">
                  <c:v>2.4643137254901957</c:v>
                </c:pt>
                <c:pt idx="43610">
                  <c:v>2.4643137254901957</c:v>
                </c:pt>
                <c:pt idx="43611">
                  <c:v>2.4643137254901957</c:v>
                </c:pt>
                <c:pt idx="43612">
                  <c:v>2.4643137254901957</c:v>
                </c:pt>
                <c:pt idx="43613">
                  <c:v>2.4643137254901957</c:v>
                </c:pt>
                <c:pt idx="43614">
                  <c:v>2.4643137254901957</c:v>
                </c:pt>
                <c:pt idx="43615">
                  <c:v>2.4643137254901957</c:v>
                </c:pt>
                <c:pt idx="43616">
                  <c:v>2.4643137254901957</c:v>
                </c:pt>
                <c:pt idx="43617">
                  <c:v>2.4643137254901957</c:v>
                </c:pt>
                <c:pt idx="43618">
                  <c:v>2.4643137254901957</c:v>
                </c:pt>
                <c:pt idx="43619">
                  <c:v>2.4643137254901957</c:v>
                </c:pt>
                <c:pt idx="43620">
                  <c:v>2.4643137254901957</c:v>
                </c:pt>
                <c:pt idx="43621">
                  <c:v>2.4643137254901957</c:v>
                </c:pt>
                <c:pt idx="43622">
                  <c:v>2.4643137254901957</c:v>
                </c:pt>
                <c:pt idx="43623">
                  <c:v>2.4643137254901957</c:v>
                </c:pt>
                <c:pt idx="43624">
                  <c:v>2.4643137254901957</c:v>
                </c:pt>
                <c:pt idx="43625">
                  <c:v>2.4643137254901957</c:v>
                </c:pt>
                <c:pt idx="43626">
                  <c:v>2.4643137254901957</c:v>
                </c:pt>
                <c:pt idx="43627">
                  <c:v>2.4643137254901957</c:v>
                </c:pt>
                <c:pt idx="43628">
                  <c:v>2.4643137254901957</c:v>
                </c:pt>
                <c:pt idx="43629">
                  <c:v>2.4643137254901957</c:v>
                </c:pt>
                <c:pt idx="43630">
                  <c:v>2.4643137254901957</c:v>
                </c:pt>
                <c:pt idx="43631">
                  <c:v>2.4643137254901957</c:v>
                </c:pt>
                <c:pt idx="43632">
                  <c:v>2.4643137254901957</c:v>
                </c:pt>
                <c:pt idx="43633">
                  <c:v>2.4643137254901957</c:v>
                </c:pt>
                <c:pt idx="43634">
                  <c:v>2.4643137254901957</c:v>
                </c:pt>
                <c:pt idx="43635">
                  <c:v>2.4643137254901957</c:v>
                </c:pt>
                <c:pt idx="43636">
                  <c:v>2.4643137254901957</c:v>
                </c:pt>
                <c:pt idx="43637">
                  <c:v>2.4643137254901957</c:v>
                </c:pt>
                <c:pt idx="43638">
                  <c:v>2.4643137254901957</c:v>
                </c:pt>
                <c:pt idx="43639">
                  <c:v>2.4643137254901957</c:v>
                </c:pt>
                <c:pt idx="43640">
                  <c:v>2.4643137254901957</c:v>
                </c:pt>
                <c:pt idx="43641">
                  <c:v>2.4643137254901957</c:v>
                </c:pt>
                <c:pt idx="43642">
                  <c:v>2.6117647058823525</c:v>
                </c:pt>
                <c:pt idx="43643">
                  <c:v>2.6117647058823525</c:v>
                </c:pt>
                <c:pt idx="43644">
                  <c:v>2.6117647058823525</c:v>
                </c:pt>
                <c:pt idx="43645">
                  <c:v>2.6117647058823525</c:v>
                </c:pt>
                <c:pt idx="43646">
                  <c:v>2.6117647058823525</c:v>
                </c:pt>
                <c:pt idx="43647">
                  <c:v>2.6117647058823525</c:v>
                </c:pt>
                <c:pt idx="43648">
                  <c:v>2.6117647058823525</c:v>
                </c:pt>
                <c:pt idx="43649">
                  <c:v>2.6117647058823525</c:v>
                </c:pt>
                <c:pt idx="43650">
                  <c:v>2.6117647058823525</c:v>
                </c:pt>
                <c:pt idx="43651">
                  <c:v>2.6117647058823525</c:v>
                </c:pt>
                <c:pt idx="43652">
                  <c:v>2.6117647058823525</c:v>
                </c:pt>
                <c:pt idx="43653">
                  <c:v>2.6117647058823525</c:v>
                </c:pt>
                <c:pt idx="43654">
                  <c:v>2.6117647058823525</c:v>
                </c:pt>
                <c:pt idx="43655">
                  <c:v>2.6117647058823525</c:v>
                </c:pt>
                <c:pt idx="43656">
                  <c:v>2.6117647058823525</c:v>
                </c:pt>
                <c:pt idx="43657">
                  <c:v>2.6117647058823525</c:v>
                </c:pt>
                <c:pt idx="43658">
                  <c:v>2.6117647058823525</c:v>
                </c:pt>
                <c:pt idx="43659">
                  <c:v>2.6117647058823525</c:v>
                </c:pt>
                <c:pt idx="43660">
                  <c:v>2.6117647058823525</c:v>
                </c:pt>
                <c:pt idx="43661">
                  <c:v>2.6117647058823525</c:v>
                </c:pt>
                <c:pt idx="43662">
                  <c:v>2.6117647058823525</c:v>
                </c:pt>
                <c:pt idx="43663">
                  <c:v>2.6117647058823525</c:v>
                </c:pt>
                <c:pt idx="43664">
                  <c:v>2.6117647058823525</c:v>
                </c:pt>
                <c:pt idx="43665">
                  <c:v>2.6117647058823525</c:v>
                </c:pt>
                <c:pt idx="43666">
                  <c:v>2.6117647058823525</c:v>
                </c:pt>
                <c:pt idx="43667">
                  <c:v>2.6117647058823525</c:v>
                </c:pt>
                <c:pt idx="43668">
                  <c:v>2.6117647058823525</c:v>
                </c:pt>
                <c:pt idx="43669">
                  <c:v>2.6117647058823525</c:v>
                </c:pt>
                <c:pt idx="43670">
                  <c:v>2.6117647058823525</c:v>
                </c:pt>
                <c:pt idx="43671">
                  <c:v>2.6117647058823525</c:v>
                </c:pt>
                <c:pt idx="43672">
                  <c:v>2.6117647058823525</c:v>
                </c:pt>
                <c:pt idx="43673">
                  <c:v>2.6117647058823525</c:v>
                </c:pt>
                <c:pt idx="43674">
                  <c:v>2.6117647058823525</c:v>
                </c:pt>
                <c:pt idx="43675">
                  <c:v>2.6117647058823525</c:v>
                </c:pt>
                <c:pt idx="43676">
                  <c:v>2.6117647058823525</c:v>
                </c:pt>
                <c:pt idx="43677">
                  <c:v>2.6117647058823525</c:v>
                </c:pt>
                <c:pt idx="43678">
                  <c:v>2.6117647058823525</c:v>
                </c:pt>
                <c:pt idx="43679">
                  <c:v>2.6117647058823525</c:v>
                </c:pt>
                <c:pt idx="43680">
                  <c:v>2.6117647058823525</c:v>
                </c:pt>
                <c:pt idx="43681">
                  <c:v>2.4643137254901957</c:v>
                </c:pt>
                <c:pt idx="43682">
                  <c:v>2.4643137254901957</c:v>
                </c:pt>
                <c:pt idx="43683">
                  <c:v>2.4643137254901957</c:v>
                </c:pt>
                <c:pt idx="43684">
                  <c:v>2.4643137254901957</c:v>
                </c:pt>
                <c:pt idx="43685">
                  <c:v>2.4643137254901957</c:v>
                </c:pt>
                <c:pt idx="43686">
                  <c:v>2.4643137254901957</c:v>
                </c:pt>
                <c:pt idx="43687">
                  <c:v>2.4643137254901957</c:v>
                </c:pt>
                <c:pt idx="43688">
                  <c:v>2.4643137254901957</c:v>
                </c:pt>
                <c:pt idx="43689">
                  <c:v>2.4643137254901957</c:v>
                </c:pt>
                <c:pt idx="43690">
                  <c:v>2.4643137254901957</c:v>
                </c:pt>
                <c:pt idx="43691">
                  <c:v>2.4643137254901957</c:v>
                </c:pt>
                <c:pt idx="43692">
                  <c:v>2.4643137254901957</c:v>
                </c:pt>
                <c:pt idx="43693">
                  <c:v>2.4643137254901957</c:v>
                </c:pt>
                <c:pt idx="43694">
                  <c:v>2.4643137254901957</c:v>
                </c:pt>
                <c:pt idx="43695">
                  <c:v>2.4643137254901957</c:v>
                </c:pt>
                <c:pt idx="43696">
                  <c:v>2.4643137254901957</c:v>
                </c:pt>
                <c:pt idx="43697">
                  <c:v>2.4643137254901957</c:v>
                </c:pt>
                <c:pt idx="43698">
                  <c:v>2.4643137254901957</c:v>
                </c:pt>
                <c:pt idx="43699">
                  <c:v>2.4643137254901957</c:v>
                </c:pt>
                <c:pt idx="43700">
                  <c:v>2.4643137254901957</c:v>
                </c:pt>
                <c:pt idx="43701">
                  <c:v>2.4643137254901957</c:v>
                </c:pt>
                <c:pt idx="43702">
                  <c:v>2.4643137254901957</c:v>
                </c:pt>
                <c:pt idx="43703">
                  <c:v>2.4643137254901957</c:v>
                </c:pt>
                <c:pt idx="43704">
                  <c:v>2.4643137254901957</c:v>
                </c:pt>
                <c:pt idx="43705">
                  <c:v>2.4643137254901957</c:v>
                </c:pt>
                <c:pt idx="43706">
                  <c:v>2.4643137254901957</c:v>
                </c:pt>
                <c:pt idx="43707">
                  <c:v>2.4643137254901957</c:v>
                </c:pt>
                <c:pt idx="43708">
                  <c:v>2.4643137254901957</c:v>
                </c:pt>
                <c:pt idx="43709">
                  <c:v>2.4643137254901957</c:v>
                </c:pt>
                <c:pt idx="43710">
                  <c:v>2.4643137254901957</c:v>
                </c:pt>
                <c:pt idx="43711">
                  <c:v>2.4643137254901957</c:v>
                </c:pt>
                <c:pt idx="43712">
                  <c:v>2.4643137254901957</c:v>
                </c:pt>
                <c:pt idx="43713">
                  <c:v>2.4643137254901957</c:v>
                </c:pt>
                <c:pt idx="43714">
                  <c:v>2.4643137254901957</c:v>
                </c:pt>
                <c:pt idx="43715">
                  <c:v>2.4643137254901957</c:v>
                </c:pt>
                <c:pt idx="43716">
                  <c:v>2.4643137254901957</c:v>
                </c:pt>
                <c:pt idx="43717">
                  <c:v>2.4643137254901957</c:v>
                </c:pt>
                <c:pt idx="43718">
                  <c:v>2.4643137254901957</c:v>
                </c:pt>
                <c:pt idx="43719">
                  <c:v>2.4643137254901957</c:v>
                </c:pt>
                <c:pt idx="43720">
                  <c:v>2.4643137254901957</c:v>
                </c:pt>
                <c:pt idx="43721">
                  <c:v>2.4643137254901957</c:v>
                </c:pt>
                <c:pt idx="43722">
                  <c:v>2.4643137254901957</c:v>
                </c:pt>
                <c:pt idx="43723">
                  <c:v>2.4643137254901957</c:v>
                </c:pt>
                <c:pt idx="43724">
                  <c:v>2.4643137254901957</c:v>
                </c:pt>
                <c:pt idx="43725">
                  <c:v>2.4643137254901957</c:v>
                </c:pt>
                <c:pt idx="43726">
                  <c:v>2.4643137254901957</c:v>
                </c:pt>
                <c:pt idx="43727">
                  <c:v>2.4643137254901957</c:v>
                </c:pt>
                <c:pt idx="43728">
                  <c:v>2.4643137254901957</c:v>
                </c:pt>
                <c:pt idx="43729">
                  <c:v>2.4643137254901957</c:v>
                </c:pt>
                <c:pt idx="43730">
                  <c:v>2.4643137254901957</c:v>
                </c:pt>
                <c:pt idx="43731">
                  <c:v>2.4643137254901957</c:v>
                </c:pt>
                <c:pt idx="43732">
                  <c:v>2.4643137254901957</c:v>
                </c:pt>
                <c:pt idx="43733">
                  <c:v>2.4643137254901957</c:v>
                </c:pt>
                <c:pt idx="43734">
                  <c:v>2.4643137254901957</c:v>
                </c:pt>
                <c:pt idx="43735">
                  <c:v>2.4643137254901957</c:v>
                </c:pt>
                <c:pt idx="43736">
                  <c:v>2.4643137254901957</c:v>
                </c:pt>
                <c:pt idx="43737">
                  <c:v>2.6117647058823525</c:v>
                </c:pt>
                <c:pt idx="43738">
                  <c:v>2.6117647058823525</c:v>
                </c:pt>
                <c:pt idx="43739">
                  <c:v>2.6117647058823525</c:v>
                </c:pt>
                <c:pt idx="43740">
                  <c:v>2.6117647058823525</c:v>
                </c:pt>
                <c:pt idx="43741">
                  <c:v>2.6117647058823525</c:v>
                </c:pt>
                <c:pt idx="43742">
                  <c:v>2.6117647058823525</c:v>
                </c:pt>
                <c:pt idx="43743">
                  <c:v>2.6117647058823525</c:v>
                </c:pt>
                <c:pt idx="43744">
                  <c:v>2.6117647058823525</c:v>
                </c:pt>
                <c:pt idx="43745">
                  <c:v>2.6117647058823525</c:v>
                </c:pt>
                <c:pt idx="43746">
                  <c:v>2.6117647058823525</c:v>
                </c:pt>
                <c:pt idx="43747">
                  <c:v>2.6117647058823525</c:v>
                </c:pt>
                <c:pt idx="43748">
                  <c:v>2.6117647058823525</c:v>
                </c:pt>
                <c:pt idx="43749">
                  <c:v>2.6117647058823525</c:v>
                </c:pt>
                <c:pt idx="43750">
                  <c:v>2.6117647058823525</c:v>
                </c:pt>
                <c:pt idx="43751">
                  <c:v>2.6117647058823525</c:v>
                </c:pt>
                <c:pt idx="43752">
                  <c:v>2.6117647058823525</c:v>
                </c:pt>
                <c:pt idx="43753">
                  <c:v>2.6117647058823525</c:v>
                </c:pt>
                <c:pt idx="43754">
                  <c:v>2.6117647058823525</c:v>
                </c:pt>
                <c:pt idx="43755">
                  <c:v>2.6117647058823525</c:v>
                </c:pt>
                <c:pt idx="43756">
                  <c:v>2.6117647058823525</c:v>
                </c:pt>
                <c:pt idx="43757">
                  <c:v>2.6117647058823525</c:v>
                </c:pt>
                <c:pt idx="43758">
                  <c:v>2.6117647058823525</c:v>
                </c:pt>
                <c:pt idx="43759">
                  <c:v>2.6117647058823525</c:v>
                </c:pt>
                <c:pt idx="43760">
                  <c:v>2.6117647058823525</c:v>
                </c:pt>
                <c:pt idx="43761">
                  <c:v>2.6117647058823525</c:v>
                </c:pt>
                <c:pt idx="43762">
                  <c:v>2.6117647058823525</c:v>
                </c:pt>
                <c:pt idx="43763">
                  <c:v>2.6117647058823525</c:v>
                </c:pt>
                <c:pt idx="43764">
                  <c:v>2.6117647058823525</c:v>
                </c:pt>
                <c:pt idx="43765">
                  <c:v>2.6117647058823525</c:v>
                </c:pt>
                <c:pt idx="43766">
                  <c:v>2.6117647058823525</c:v>
                </c:pt>
                <c:pt idx="43767">
                  <c:v>2.6117647058823525</c:v>
                </c:pt>
                <c:pt idx="43768">
                  <c:v>2.6117647058823525</c:v>
                </c:pt>
                <c:pt idx="43769">
                  <c:v>2.6117647058823525</c:v>
                </c:pt>
                <c:pt idx="43770">
                  <c:v>2.6117647058823525</c:v>
                </c:pt>
                <c:pt idx="43771">
                  <c:v>2.6117647058823525</c:v>
                </c:pt>
                <c:pt idx="43772">
                  <c:v>2.6117647058823525</c:v>
                </c:pt>
                <c:pt idx="43773">
                  <c:v>2.6117647058823525</c:v>
                </c:pt>
                <c:pt idx="43774">
                  <c:v>2.6117647058823525</c:v>
                </c:pt>
                <c:pt idx="43775">
                  <c:v>2.4643137254901957</c:v>
                </c:pt>
                <c:pt idx="43776">
                  <c:v>2.4643137254901957</c:v>
                </c:pt>
                <c:pt idx="43777">
                  <c:v>2.4643137254901957</c:v>
                </c:pt>
                <c:pt idx="43778">
                  <c:v>2.4643137254901957</c:v>
                </c:pt>
                <c:pt idx="43779">
                  <c:v>2.4643137254901957</c:v>
                </c:pt>
                <c:pt idx="43780">
                  <c:v>2.4643137254901957</c:v>
                </c:pt>
                <c:pt idx="43781">
                  <c:v>2.4643137254901957</c:v>
                </c:pt>
                <c:pt idx="43782">
                  <c:v>2.4643137254901957</c:v>
                </c:pt>
                <c:pt idx="43783">
                  <c:v>2.4643137254901957</c:v>
                </c:pt>
                <c:pt idx="43784">
                  <c:v>2.4643137254901957</c:v>
                </c:pt>
                <c:pt idx="43785">
                  <c:v>2.4643137254901957</c:v>
                </c:pt>
                <c:pt idx="43786">
                  <c:v>2.4643137254901957</c:v>
                </c:pt>
                <c:pt idx="43787">
                  <c:v>2.4643137254901957</c:v>
                </c:pt>
                <c:pt idx="43788">
                  <c:v>2.4643137254901957</c:v>
                </c:pt>
                <c:pt idx="43789">
                  <c:v>2.4643137254901957</c:v>
                </c:pt>
                <c:pt idx="43790">
                  <c:v>2.4643137254901957</c:v>
                </c:pt>
                <c:pt idx="43791">
                  <c:v>2.4643137254901957</c:v>
                </c:pt>
                <c:pt idx="43792">
                  <c:v>2.4643137254901957</c:v>
                </c:pt>
                <c:pt idx="43793">
                  <c:v>2.4643137254901957</c:v>
                </c:pt>
                <c:pt idx="43794">
                  <c:v>2.4643137254901957</c:v>
                </c:pt>
                <c:pt idx="43795">
                  <c:v>2.4643137254901957</c:v>
                </c:pt>
                <c:pt idx="43796">
                  <c:v>2.4643137254901957</c:v>
                </c:pt>
                <c:pt idx="43797">
                  <c:v>2.4643137254901957</c:v>
                </c:pt>
                <c:pt idx="43798">
                  <c:v>2.4643137254901957</c:v>
                </c:pt>
                <c:pt idx="43799">
                  <c:v>2.4643137254901957</c:v>
                </c:pt>
                <c:pt idx="43800">
                  <c:v>2.4643137254901957</c:v>
                </c:pt>
                <c:pt idx="43801">
                  <c:v>2.4643137254901957</c:v>
                </c:pt>
                <c:pt idx="43802">
                  <c:v>2.4643137254901957</c:v>
                </c:pt>
                <c:pt idx="43803">
                  <c:v>2.4643137254901957</c:v>
                </c:pt>
                <c:pt idx="43804">
                  <c:v>2.4643137254901957</c:v>
                </c:pt>
                <c:pt idx="43805">
                  <c:v>2.4643137254901957</c:v>
                </c:pt>
                <c:pt idx="43806">
                  <c:v>2.4643137254901957</c:v>
                </c:pt>
                <c:pt idx="43807">
                  <c:v>2.4643137254901957</c:v>
                </c:pt>
                <c:pt idx="43808">
                  <c:v>2.4643137254901957</c:v>
                </c:pt>
                <c:pt idx="43809">
                  <c:v>2.4643137254901957</c:v>
                </c:pt>
                <c:pt idx="43810">
                  <c:v>2.4643137254901957</c:v>
                </c:pt>
                <c:pt idx="43811">
                  <c:v>2.4643137254901957</c:v>
                </c:pt>
                <c:pt idx="43812">
                  <c:v>2.4643137254901957</c:v>
                </c:pt>
                <c:pt idx="43813">
                  <c:v>2.4643137254901957</c:v>
                </c:pt>
                <c:pt idx="43814">
                  <c:v>2.4643137254901957</c:v>
                </c:pt>
                <c:pt idx="43815">
                  <c:v>2.4643137254901957</c:v>
                </c:pt>
                <c:pt idx="43816">
                  <c:v>2.4643137254901957</c:v>
                </c:pt>
                <c:pt idx="43817">
                  <c:v>2.4643137254901957</c:v>
                </c:pt>
                <c:pt idx="43818">
                  <c:v>2.4643137254901957</c:v>
                </c:pt>
                <c:pt idx="43819">
                  <c:v>2.4643137254901957</c:v>
                </c:pt>
                <c:pt idx="43820">
                  <c:v>2.4643137254901957</c:v>
                </c:pt>
                <c:pt idx="43821">
                  <c:v>2.4643137254901957</c:v>
                </c:pt>
                <c:pt idx="43822">
                  <c:v>2.4643137254901957</c:v>
                </c:pt>
                <c:pt idx="43823">
                  <c:v>2.4643137254901957</c:v>
                </c:pt>
                <c:pt idx="43824">
                  <c:v>2.4643137254901957</c:v>
                </c:pt>
                <c:pt idx="43825">
                  <c:v>2.4643137254901957</c:v>
                </c:pt>
                <c:pt idx="43826">
                  <c:v>2.4643137254901957</c:v>
                </c:pt>
                <c:pt idx="43827">
                  <c:v>2.4643137254901957</c:v>
                </c:pt>
                <c:pt idx="43828">
                  <c:v>2.4643137254901957</c:v>
                </c:pt>
                <c:pt idx="43829">
                  <c:v>2.4643137254901957</c:v>
                </c:pt>
                <c:pt idx="43830">
                  <c:v>2.4643137254901957</c:v>
                </c:pt>
                <c:pt idx="43831">
                  <c:v>2.4643137254901957</c:v>
                </c:pt>
                <c:pt idx="43832">
                  <c:v>2.4643137254901957</c:v>
                </c:pt>
                <c:pt idx="43833">
                  <c:v>2.6117647058823525</c:v>
                </c:pt>
                <c:pt idx="43834">
                  <c:v>2.6117647058823525</c:v>
                </c:pt>
                <c:pt idx="43835">
                  <c:v>2.6117647058823525</c:v>
                </c:pt>
                <c:pt idx="43836">
                  <c:v>2.6117647058823525</c:v>
                </c:pt>
                <c:pt idx="43837">
                  <c:v>2.6117647058823525</c:v>
                </c:pt>
                <c:pt idx="43838">
                  <c:v>2.6117647058823525</c:v>
                </c:pt>
                <c:pt idx="43839">
                  <c:v>2.6117647058823525</c:v>
                </c:pt>
                <c:pt idx="43840">
                  <c:v>2.6117647058823525</c:v>
                </c:pt>
                <c:pt idx="43841">
                  <c:v>2.6117647058823525</c:v>
                </c:pt>
                <c:pt idx="43842">
                  <c:v>2.6117647058823525</c:v>
                </c:pt>
                <c:pt idx="43843">
                  <c:v>2.6117647058823525</c:v>
                </c:pt>
                <c:pt idx="43844">
                  <c:v>2.6117647058823525</c:v>
                </c:pt>
                <c:pt idx="43845">
                  <c:v>2.6117647058823525</c:v>
                </c:pt>
                <c:pt idx="43846">
                  <c:v>2.6117647058823525</c:v>
                </c:pt>
                <c:pt idx="43847">
                  <c:v>2.6117647058823525</c:v>
                </c:pt>
                <c:pt idx="43848">
                  <c:v>2.6117647058823525</c:v>
                </c:pt>
                <c:pt idx="43849">
                  <c:v>2.6117647058823525</c:v>
                </c:pt>
                <c:pt idx="43850">
                  <c:v>2.6117647058823525</c:v>
                </c:pt>
                <c:pt idx="43851">
                  <c:v>2.6117647058823525</c:v>
                </c:pt>
                <c:pt idx="43852">
                  <c:v>2.6117647058823525</c:v>
                </c:pt>
                <c:pt idx="43853">
                  <c:v>2.6117647058823525</c:v>
                </c:pt>
                <c:pt idx="43854">
                  <c:v>2.6117647058823525</c:v>
                </c:pt>
                <c:pt idx="43855">
                  <c:v>2.6117647058823525</c:v>
                </c:pt>
                <c:pt idx="43856">
                  <c:v>2.6117647058823525</c:v>
                </c:pt>
                <c:pt idx="43857">
                  <c:v>2.6117647058823525</c:v>
                </c:pt>
                <c:pt idx="43858">
                  <c:v>2.6117647058823525</c:v>
                </c:pt>
                <c:pt idx="43859">
                  <c:v>2.6117647058823525</c:v>
                </c:pt>
                <c:pt idx="43860">
                  <c:v>2.6117647058823525</c:v>
                </c:pt>
                <c:pt idx="43861">
                  <c:v>2.6117647058823525</c:v>
                </c:pt>
                <c:pt idx="43862">
                  <c:v>2.6117647058823525</c:v>
                </c:pt>
                <c:pt idx="43863">
                  <c:v>2.6117647058823525</c:v>
                </c:pt>
                <c:pt idx="43864">
                  <c:v>2.6117647058823525</c:v>
                </c:pt>
                <c:pt idx="43865">
                  <c:v>2.6117647058823525</c:v>
                </c:pt>
                <c:pt idx="43866">
                  <c:v>2.6117647058823525</c:v>
                </c:pt>
                <c:pt idx="43867">
                  <c:v>2.6117647058823525</c:v>
                </c:pt>
                <c:pt idx="43868">
                  <c:v>2.6117647058823525</c:v>
                </c:pt>
                <c:pt idx="43869">
                  <c:v>2.6117647058823525</c:v>
                </c:pt>
                <c:pt idx="43870">
                  <c:v>2.4643137254901957</c:v>
                </c:pt>
                <c:pt idx="43871">
                  <c:v>2.4643137254901957</c:v>
                </c:pt>
                <c:pt idx="43872">
                  <c:v>2.4643137254901957</c:v>
                </c:pt>
                <c:pt idx="43873">
                  <c:v>2.4643137254901957</c:v>
                </c:pt>
                <c:pt idx="43874">
                  <c:v>2.4643137254901957</c:v>
                </c:pt>
                <c:pt idx="43875">
                  <c:v>2.4643137254901957</c:v>
                </c:pt>
                <c:pt idx="43876">
                  <c:v>2.4643137254901957</c:v>
                </c:pt>
                <c:pt idx="43877">
                  <c:v>2.4643137254901957</c:v>
                </c:pt>
                <c:pt idx="43878">
                  <c:v>2.4643137254901957</c:v>
                </c:pt>
                <c:pt idx="43879">
                  <c:v>2.4643137254901957</c:v>
                </c:pt>
                <c:pt idx="43880">
                  <c:v>2.4643137254901957</c:v>
                </c:pt>
                <c:pt idx="43881">
                  <c:v>2.4643137254901957</c:v>
                </c:pt>
                <c:pt idx="43882">
                  <c:v>2.4643137254901957</c:v>
                </c:pt>
                <c:pt idx="43883">
                  <c:v>2.4643137254901957</c:v>
                </c:pt>
                <c:pt idx="43884">
                  <c:v>2.4643137254901957</c:v>
                </c:pt>
                <c:pt idx="43885">
                  <c:v>2.4643137254901957</c:v>
                </c:pt>
                <c:pt idx="43886">
                  <c:v>2.4643137254901957</c:v>
                </c:pt>
                <c:pt idx="43887">
                  <c:v>2.4643137254901957</c:v>
                </c:pt>
                <c:pt idx="43888">
                  <c:v>2.4643137254901957</c:v>
                </c:pt>
                <c:pt idx="43889">
                  <c:v>2.4643137254901957</c:v>
                </c:pt>
                <c:pt idx="43890">
                  <c:v>2.4643137254901957</c:v>
                </c:pt>
                <c:pt idx="43891">
                  <c:v>2.4643137254901957</c:v>
                </c:pt>
                <c:pt idx="43892">
                  <c:v>2.4643137254901957</c:v>
                </c:pt>
                <c:pt idx="43893">
                  <c:v>2.4643137254901957</c:v>
                </c:pt>
                <c:pt idx="43894">
                  <c:v>2.4643137254901957</c:v>
                </c:pt>
                <c:pt idx="43895">
                  <c:v>2.4643137254901957</c:v>
                </c:pt>
                <c:pt idx="43896">
                  <c:v>2.4643137254901957</c:v>
                </c:pt>
                <c:pt idx="43897">
                  <c:v>2.4643137254901957</c:v>
                </c:pt>
                <c:pt idx="43898">
                  <c:v>2.4643137254901957</c:v>
                </c:pt>
                <c:pt idx="43899">
                  <c:v>2.4643137254901957</c:v>
                </c:pt>
                <c:pt idx="43900">
                  <c:v>2.4643137254901957</c:v>
                </c:pt>
                <c:pt idx="43901">
                  <c:v>2.4643137254901957</c:v>
                </c:pt>
                <c:pt idx="43902">
                  <c:v>2.4643137254901957</c:v>
                </c:pt>
                <c:pt idx="43903">
                  <c:v>2.4643137254901957</c:v>
                </c:pt>
                <c:pt idx="43904">
                  <c:v>2.4643137254901957</c:v>
                </c:pt>
                <c:pt idx="43905">
                  <c:v>2.4643137254901957</c:v>
                </c:pt>
                <c:pt idx="43906">
                  <c:v>2.4643137254901957</c:v>
                </c:pt>
                <c:pt idx="43907">
                  <c:v>2.4643137254901957</c:v>
                </c:pt>
                <c:pt idx="43908">
                  <c:v>2.4643137254901957</c:v>
                </c:pt>
                <c:pt idx="43909">
                  <c:v>2.4643137254901957</c:v>
                </c:pt>
                <c:pt idx="43910">
                  <c:v>2.4643137254901957</c:v>
                </c:pt>
                <c:pt idx="43911">
                  <c:v>2.4643137254901957</c:v>
                </c:pt>
                <c:pt idx="43912">
                  <c:v>2.4643137254901957</c:v>
                </c:pt>
                <c:pt idx="43913">
                  <c:v>2.4643137254901957</c:v>
                </c:pt>
                <c:pt idx="43914">
                  <c:v>2.4643137254901957</c:v>
                </c:pt>
                <c:pt idx="43915">
                  <c:v>2.4643137254901957</c:v>
                </c:pt>
                <c:pt idx="43916">
                  <c:v>2.4643137254901957</c:v>
                </c:pt>
                <c:pt idx="43917">
                  <c:v>2.4643137254901957</c:v>
                </c:pt>
                <c:pt idx="43918">
                  <c:v>2.4643137254901957</c:v>
                </c:pt>
                <c:pt idx="43919">
                  <c:v>2.4643137254901957</c:v>
                </c:pt>
                <c:pt idx="43920">
                  <c:v>2.4643137254901957</c:v>
                </c:pt>
                <c:pt idx="43921">
                  <c:v>2.4643137254901957</c:v>
                </c:pt>
                <c:pt idx="43922">
                  <c:v>2.4643137254901957</c:v>
                </c:pt>
                <c:pt idx="43923">
                  <c:v>2.4643137254901957</c:v>
                </c:pt>
                <c:pt idx="43924">
                  <c:v>2.4643137254901957</c:v>
                </c:pt>
                <c:pt idx="43925">
                  <c:v>2.4643137254901957</c:v>
                </c:pt>
                <c:pt idx="43926">
                  <c:v>2.4643137254901957</c:v>
                </c:pt>
                <c:pt idx="43927">
                  <c:v>2.4643137254901957</c:v>
                </c:pt>
                <c:pt idx="43928">
                  <c:v>2.4643137254901957</c:v>
                </c:pt>
                <c:pt idx="43929">
                  <c:v>2.6117647058823525</c:v>
                </c:pt>
                <c:pt idx="43930">
                  <c:v>2.6117647058823525</c:v>
                </c:pt>
                <c:pt idx="43931">
                  <c:v>2.6117647058823525</c:v>
                </c:pt>
                <c:pt idx="43932">
                  <c:v>2.6117647058823525</c:v>
                </c:pt>
                <c:pt idx="43933">
                  <c:v>2.6117647058823525</c:v>
                </c:pt>
                <c:pt idx="43934">
                  <c:v>2.6117647058823525</c:v>
                </c:pt>
                <c:pt idx="43935">
                  <c:v>2.6117647058823525</c:v>
                </c:pt>
                <c:pt idx="43936">
                  <c:v>2.6117647058823525</c:v>
                </c:pt>
                <c:pt idx="43937">
                  <c:v>2.6117647058823525</c:v>
                </c:pt>
                <c:pt idx="43938">
                  <c:v>2.6117647058823525</c:v>
                </c:pt>
                <c:pt idx="43939">
                  <c:v>2.6117647058823525</c:v>
                </c:pt>
                <c:pt idx="43940">
                  <c:v>2.6117647058823525</c:v>
                </c:pt>
                <c:pt idx="43941">
                  <c:v>2.6117647058823525</c:v>
                </c:pt>
                <c:pt idx="43942">
                  <c:v>2.6117647058823525</c:v>
                </c:pt>
                <c:pt idx="43943">
                  <c:v>2.6117647058823525</c:v>
                </c:pt>
                <c:pt idx="43944">
                  <c:v>2.6117647058823525</c:v>
                </c:pt>
                <c:pt idx="43945">
                  <c:v>2.6117647058823525</c:v>
                </c:pt>
                <c:pt idx="43946">
                  <c:v>2.6117647058823525</c:v>
                </c:pt>
                <c:pt idx="43947">
                  <c:v>2.6117647058823525</c:v>
                </c:pt>
                <c:pt idx="43948">
                  <c:v>2.6117647058823525</c:v>
                </c:pt>
                <c:pt idx="43949">
                  <c:v>2.6117647058823525</c:v>
                </c:pt>
                <c:pt idx="43950">
                  <c:v>2.6117647058823525</c:v>
                </c:pt>
                <c:pt idx="43951">
                  <c:v>2.6117647058823525</c:v>
                </c:pt>
                <c:pt idx="43952">
                  <c:v>2.6117647058823525</c:v>
                </c:pt>
                <c:pt idx="43953">
                  <c:v>2.6117647058823525</c:v>
                </c:pt>
                <c:pt idx="43954">
                  <c:v>2.6117647058823525</c:v>
                </c:pt>
                <c:pt idx="43955">
                  <c:v>2.6117647058823525</c:v>
                </c:pt>
                <c:pt idx="43956">
                  <c:v>2.6117647058823525</c:v>
                </c:pt>
                <c:pt idx="43957">
                  <c:v>2.6117647058823525</c:v>
                </c:pt>
                <c:pt idx="43958">
                  <c:v>2.6117647058823525</c:v>
                </c:pt>
                <c:pt idx="43959">
                  <c:v>2.6117647058823525</c:v>
                </c:pt>
                <c:pt idx="43960">
                  <c:v>2.6117647058823525</c:v>
                </c:pt>
                <c:pt idx="43961">
                  <c:v>2.6117647058823525</c:v>
                </c:pt>
                <c:pt idx="43962">
                  <c:v>2.6117647058823525</c:v>
                </c:pt>
                <c:pt idx="43963">
                  <c:v>2.6117647058823525</c:v>
                </c:pt>
                <c:pt idx="43964">
                  <c:v>2.6117647058823525</c:v>
                </c:pt>
                <c:pt idx="43965">
                  <c:v>2.6117647058823525</c:v>
                </c:pt>
                <c:pt idx="43966">
                  <c:v>2.6117647058823525</c:v>
                </c:pt>
                <c:pt idx="43967">
                  <c:v>2.4643137254901957</c:v>
                </c:pt>
                <c:pt idx="43968">
                  <c:v>2.4643137254901957</c:v>
                </c:pt>
                <c:pt idx="43969">
                  <c:v>2.4643137254901957</c:v>
                </c:pt>
                <c:pt idx="43970">
                  <c:v>2.4643137254901957</c:v>
                </c:pt>
                <c:pt idx="43971">
                  <c:v>2.4643137254901957</c:v>
                </c:pt>
                <c:pt idx="43972">
                  <c:v>2.4643137254901957</c:v>
                </c:pt>
                <c:pt idx="43973">
                  <c:v>2.4643137254901957</c:v>
                </c:pt>
                <c:pt idx="43974">
                  <c:v>2.4643137254901957</c:v>
                </c:pt>
                <c:pt idx="43975">
                  <c:v>2.4643137254901957</c:v>
                </c:pt>
                <c:pt idx="43976">
                  <c:v>2.4643137254901957</c:v>
                </c:pt>
                <c:pt idx="43977">
                  <c:v>2.4643137254901957</c:v>
                </c:pt>
                <c:pt idx="43978">
                  <c:v>2.4643137254901957</c:v>
                </c:pt>
                <c:pt idx="43979">
                  <c:v>2.4643137254901957</c:v>
                </c:pt>
                <c:pt idx="43980">
                  <c:v>2.4643137254901957</c:v>
                </c:pt>
                <c:pt idx="43981">
                  <c:v>2.4643137254901957</c:v>
                </c:pt>
                <c:pt idx="43982">
                  <c:v>2.4643137254901957</c:v>
                </c:pt>
                <c:pt idx="43983">
                  <c:v>2.4643137254901957</c:v>
                </c:pt>
                <c:pt idx="43984">
                  <c:v>2.4643137254901957</c:v>
                </c:pt>
                <c:pt idx="43985">
                  <c:v>2.4643137254901957</c:v>
                </c:pt>
                <c:pt idx="43986">
                  <c:v>2.4643137254901957</c:v>
                </c:pt>
                <c:pt idx="43987">
                  <c:v>2.4643137254901957</c:v>
                </c:pt>
                <c:pt idx="43988">
                  <c:v>2.4643137254901957</c:v>
                </c:pt>
                <c:pt idx="43989">
                  <c:v>2.4643137254901957</c:v>
                </c:pt>
                <c:pt idx="43990">
                  <c:v>2.4643137254901957</c:v>
                </c:pt>
                <c:pt idx="43991">
                  <c:v>2.4643137254901957</c:v>
                </c:pt>
                <c:pt idx="43992">
                  <c:v>2.4643137254901957</c:v>
                </c:pt>
                <c:pt idx="43993">
                  <c:v>2.4643137254901957</c:v>
                </c:pt>
                <c:pt idx="43994">
                  <c:v>2.4643137254901957</c:v>
                </c:pt>
                <c:pt idx="43995">
                  <c:v>2.4643137254901957</c:v>
                </c:pt>
                <c:pt idx="43996">
                  <c:v>2.4643137254901957</c:v>
                </c:pt>
                <c:pt idx="43997">
                  <c:v>2.4643137254901957</c:v>
                </c:pt>
                <c:pt idx="43998">
                  <c:v>2.4643137254901957</c:v>
                </c:pt>
                <c:pt idx="43999">
                  <c:v>2.4643137254901957</c:v>
                </c:pt>
                <c:pt idx="44000">
                  <c:v>2.4643137254901957</c:v>
                </c:pt>
                <c:pt idx="44001">
                  <c:v>2.4643137254901957</c:v>
                </c:pt>
                <c:pt idx="44002">
                  <c:v>2.4643137254901957</c:v>
                </c:pt>
                <c:pt idx="44003">
                  <c:v>2.4643137254901957</c:v>
                </c:pt>
                <c:pt idx="44004">
                  <c:v>2.4643137254901957</c:v>
                </c:pt>
                <c:pt idx="44005">
                  <c:v>2.4643137254901957</c:v>
                </c:pt>
                <c:pt idx="44006">
                  <c:v>2.4643137254901957</c:v>
                </c:pt>
                <c:pt idx="44007">
                  <c:v>2.4643137254901957</c:v>
                </c:pt>
                <c:pt idx="44008">
                  <c:v>2.4643137254901957</c:v>
                </c:pt>
                <c:pt idx="44009">
                  <c:v>2.4643137254901957</c:v>
                </c:pt>
                <c:pt idx="44010">
                  <c:v>2.4643137254901957</c:v>
                </c:pt>
                <c:pt idx="44011">
                  <c:v>2.4643137254901957</c:v>
                </c:pt>
                <c:pt idx="44012">
                  <c:v>2.4643137254901957</c:v>
                </c:pt>
                <c:pt idx="44013">
                  <c:v>2.4643137254901957</c:v>
                </c:pt>
                <c:pt idx="44014">
                  <c:v>2.4643137254901957</c:v>
                </c:pt>
                <c:pt idx="44015">
                  <c:v>2.4643137254901957</c:v>
                </c:pt>
                <c:pt idx="44016">
                  <c:v>2.4643137254901957</c:v>
                </c:pt>
                <c:pt idx="44017">
                  <c:v>2.4643137254901957</c:v>
                </c:pt>
                <c:pt idx="44018">
                  <c:v>2.4643137254901957</c:v>
                </c:pt>
                <c:pt idx="44019">
                  <c:v>2.4643137254901957</c:v>
                </c:pt>
                <c:pt idx="44020">
                  <c:v>2.4643137254901957</c:v>
                </c:pt>
                <c:pt idx="44021">
                  <c:v>2.4643137254901957</c:v>
                </c:pt>
                <c:pt idx="44022">
                  <c:v>2.4643137254901957</c:v>
                </c:pt>
                <c:pt idx="44023">
                  <c:v>2.4643137254901957</c:v>
                </c:pt>
                <c:pt idx="44024">
                  <c:v>2.6117647058823525</c:v>
                </c:pt>
                <c:pt idx="44025">
                  <c:v>2.6117647058823525</c:v>
                </c:pt>
                <c:pt idx="44026">
                  <c:v>2.6117647058823525</c:v>
                </c:pt>
                <c:pt idx="44027">
                  <c:v>2.6117647058823525</c:v>
                </c:pt>
                <c:pt idx="44028">
                  <c:v>2.6117647058823525</c:v>
                </c:pt>
                <c:pt idx="44029">
                  <c:v>2.6117647058823525</c:v>
                </c:pt>
                <c:pt idx="44030">
                  <c:v>2.6117647058823525</c:v>
                </c:pt>
                <c:pt idx="44031">
                  <c:v>2.6117647058823525</c:v>
                </c:pt>
                <c:pt idx="44032">
                  <c:v>2.6117647058823525</c:v>
                </c:pt>
                <c:pt idx="44033">
                  <c:v>2.6117647058823525</c:v>
                </c:pt>
                <c:pt idx="44034">
                  <c:v>2.6117647058823525</c:v>
                </c:pt>
                <c:pt idx="44035">
                  <c:v>2.6117647058823525</c:v>
                </c:pt>
                <c:pt idx="44036">
                  <c:v>2.6117647058823525</c:v>
                </c:pt>
                <c:pt idx="44037">
                  <c:v>2.6117647058823525</c:v>
                </c:pt>
                <c:pt idx="44038">
                  <c:v>2.6117647058823525</c:v>
                </c:pt>
                <c:pt idx="44039">
                  <c:v>2.6117647058823525</c:v>
                </c:pt>
                <c:pt idx="44040">
                  <c:v>2.6117647058823525</c:v>
                </c:pt>
                <c:pt idx="44041">
                  <c:v>2.6117647058823525</c:v>
                </c:pt>
                <c:pt idx="44042">
                  <c:v>2.6117647058823525</c:v>
                </c:pt>
                <c:pt idx="44043">
                  <c:v>2.6117647058823525</c:v>
                </c:pt>
                <c:pt idx="44044">
                  <c:v>2.6117647058823525</c:v>
                </c:pt>
                <c:pt idx="44045">
                  <c:v>2.6117647058823525</c:v>
                </c:pt>
                <c:pt idx="44046">
                  <c:v>2.6117647058823525</c:v>
                </c:pt>
                <c:pt idx="44047">
                  <c:v>2.6117647058823525</c:v>
                </c:pt>
                <c:pt idx="44048">
                  <c:v>2.6117647058823525</c:v>
                </c:pt>
                <c:pt idx="44049">
                  <c:v>2.6117647058823525</c:v>
                </c:pt>
                <c:pt idx="44050">
                  <c:v>2.6117647058823525</c:v>
                </c:pt>
                <c:pt idx="44051">
                  <c:v>2.6117647058823525</c:v>
                </c:pt>
                <c:pt idx="44052">
                  <c:v>2.6117647058823525</c:v>
                </c:pt>
                <c:pt idx="44053">
                  <c:v>2.6117647058823525</c:v>
                </c:pt>
                <c:pt idx="44054">
                  <c:v>2.6117647058823525</c:v>
                </c:pt>
                <c:pt idx="44055">
                  <c:v>2.6117647058823525</c:v>
                </c:pt>
                <c:pt idx="44056">
                  <c:v>2.6117647058823525</c:v>
                </c:pt>
                <c:pt idx="44057">
                  <c:v>2.6117647058823525</c:v>
                </c:pt>
                <c:pt idx="44058">
                  <c:v>2.6117647058823525</c:v>
                </c:pt>
                <c:pt idx="44059">
                  <c:v>2.6117647058823525</c:v>
                </c:pt>
                <c:pt idx="44060">
                  <c:v>2.6117647058823525</c:v>
                </c:pt>
                <c:pt idx="44061">
                  <c:v>2.6117647058823525</c:v>
                </c:pt>
                <c:pt idx="44062">
                  <c:v>2.4643137254901957</c:v>
                </c:pt>
                <c:pt idx="44063">
                  <c:v>2.4643137254901957</c:v>
                </c:pt>
                <c:pt idx="44064">
                  <c:v>2.4643137254901957</c:v>
                </c:pt>
                <c:pt idx="44065">
                  <c:v>2.4643137254901957</c:v>
                </c:pt>
                <c:pt idx="44066">
                  <c:v>2.4643137254901957</c:v>
                </c:pt>
                <c:pt idx="44067">
                  <c:v>2.4643137254901957</c:v>
                </c:pt>
                <c:pt idx="44068">
                  <c:v>2.4643137254901957</c:v>
                </c:pt>
                <c:pt idx="44069">
                  <c:v>2.4643137254901957</c:v>
                </c:pt>
                <c:pt idx="44070">
                  <c:v>2.4643137254901957</c:v>
                </c:pt>
                <c:pt idx="44071">
                  <c:v>2.4643137254901957</c:v>
                </c:pt>
                <c:pt idx="44072">
                  <c:v>2.4643137254901957</c:v>
                </c:pt>
                <c:pt idx="44073">
                  <c:v>2.4643137254901957</c:v>
                </c:pt>
                <c:pt idx="44074">
                  <c:v>2.4643137254901957</c:v>
                </c:pt>
                <c:pt idx="44075">
                  <c:v>2.4643137254901957</c:v>
                </c:pt>
                <c:pt idx="44076">
                  <c:v>2.4643137254901957</c:v>
                </c:pt>
                <c:pt idx="44077">
                  <c:v>2.4643137254901957</c:v>
                </c:pt>
                <c:pt idx="44078">
                  <c:v>2.4643137254901957</c:v>
                </c:pt>
                <c:pt idx="44079">
                  <c:v>2.4643137254901957</c:v>
                </c:pt>
                <c:pt idx="44080">
                  <c:v>2.4643137254901957</c:v>
                </c:pt>
                <c:pt idx="44081">
                  <c:v>2.4643137254901957</c:v>
                </c:pt>
                <c:pt idx="44082">
                  <c:v>2.4643137254901957</c:v>
                </c:pt>
                <c:pt idx="44083">
                  <c:v>2.4643137254901957</c:v>
                </c:pt>
                <c:pt idx="44084">
                  <c:v>2.4643137254901957</c:v>
                </c:pt>
                <c:pt idx="44085">
                  <c:v>2.4643137254901957</c:v>
                </c:pt>
                <c:pt idx="44086">
                  <c:v>2.4643137254901957</c:v>
                </c:pt>
                <c:pt idx="44087">
                  <c:v>2.4643137254901957</c:v>
                </c:pt>
                <c:pt idx="44088">
                  <c:v>2.4643137254901957</c:v>
                </c:pt>
                <c:pt idx="44089">
                  <c:v>2.4643137254901957</c:v>
                </c:pt>
                <c:pt idx="44090">
                  <c:v>2.4643137254901957</c:v>
                </c:pt>
                <c:pt idx="44091">
                  <c:v>2.4643137254901957</c:v>
                </c:pt>
                <c:pt idx="44092">
                  <c:v>2.4643137254901957</c:v>
                </c:pt>
                <c:pt idx="44093">
                  <c:v>2.4643137254901957</c:v>
                </c:pt>
                <c:pt idx="44094">
                  <c:v>2.4643137254901957</c:v>
                </c:pt>
                <c:pt idx="44095">
                  <c:v>2.4643137254901957</c:v>
                </c:pt>
                <c:pt idx="44096">
                  <c:v>2.4643137254901957</c:v>
                </c:pt>
                <c:pt idx="44097">
                  <c:v>2.4643137254901957</c:v>
                </c:pt>
                <c:pt idx="44098">
                  <c:v>2.4643137254901957</c:v>
                </c:pt>
                <c:pt idx="44099">
                  <c:v>2.4643137254901957</c:v>
                </c:pt>
                <c:pt idx="44100">
                  <c:v>2.4643137254901957</c:v>
                </c:pt>
                <c:pt idx="44101">
                  <c:v>2.4643137254901957</c:v>
                </c:pt>
                <c:pt idx="44102">
                  <c:v>2.4643137254901957</c:v>
                </c:pt>
                <c:pt idx="44103">
                  <c:v>2.4643137254901957</c:v>
                </c:pt>
                <c:pt idx="44104">
                  <c:v>2.4643137254901957</c:v>
                </c:pt>
                <c:pt idx="44105">
                  <c:v>2.4643137254901957</c:v>
                </c:pt>
                <c:pt idx="44106">
                  <c:v>2.4643137254901957</c:v>
                </c:pt>
                <c:pt idx="44107">
                  <c:v>2.4643137254901957</c:v>
                </c:pt>
                <c:pt idx="44108">
                  <c:v>2.4643137254901957</c:v>
                </c:pt>
                <c:pt idx="44109">
                  <c:v>2.4643137254901957</c:v>
                </c:pt>
                <c:pt idx="44110">
                  <c:v>2.4643137254901957</c:v>
                </c:pt>
                <c:pt idx="44111">
                  <c:v>2.4643137254901957</c:v>
                </c:pt>
                <c:pt idx="44112">
                  <c:v>2.4643137254901957</c:v>
                </c:pt>
                <c:pt idx="44113">
                  <c:v>2.4643137254901957</c:v>
                </c:pt>
                <c:pt idx="44114">
                  <c:v>2.4643137254901957</c:v>
                </c:pt>
                <c:pt idx="44115">
                  <c:v>2.4643137254901957</c:v>
                </c:pt>
                <c:pt idx="44116">
                  <c:v>2.4643137254901957</c:v>
                </c:pt>
                <c:pt idx="44117">
                  <c:v>2.4643137254901957</c:v>
                </c:pt>
                <c:pt idx="44118">
                  <c:v>2.4643137254901957</c:v>
                </c:pt>
                <c:pt idx="44119">
                  <c:v>2.4643137254901957</c:v>
                </c:pt>
                <c:pt idx="44120">
                  <c:v>2.6117647058823525</c:v>
                </c:pt>
                <c:pt idx="44121">
                  <c:v>2.6117647058823525</c:v>
                </c:pt>
                <c:pt idx="44122">
                  <c:v>2.6117647058823525</c:v>
                </c:pt>
                <c:pt idx="44123">
                  <c:v>2.6117647058823525</c:v>
                </c:pt>
                <c:pt idx="44124">
                  <c:v>2.6117647058823525</c:v>
                </c:pt>
                <c:pt idx="44125">
                  <c:v>2.6117647058823525</c:v>
                </c:pt>
                <c:pt idx="44126">
                  <c:v>2.6117647058823525</c:v>
                </c:pt>
                <c:pt idx="44127">
                  <c:v>2.6117647058823525</c:v>
                </c:pt>
                <c:pt idx="44128">
                  <c:v>2.6117647058823525</c:v>
                </c:pt>
                <c:pt idx="44129">
                  <c:v>2.6117647058823525</c:v>
                </c:pt>
                <c:pt idx="44130">
                  <c:v>2.6117647058823525</c:v>
                </c:pt>
                <c:pt idx="44131">
                  <c:v>2.6117647058823525</c:v>
                </c:pt>
                <c:pt idx="44132">
                  <c:v>2.6117647058823525</c:v>
                </c:pt>
                <c:pt idx="44133">
                  <c:v>2.6117647058823525</c:v>
                </c:pt>
                <c:pt idx="44134">
                  <c:v>2.6117647058823525</c:v>
                </c:pt>
                <c:pt idx="44135">
                  <c:v>2.6117647058823525</c:v>
                </c:pt>
                <c:pt idx="44136">
                  <c:v>2.6117647058823525</c:v>
                </c:pt>
                <c:pt idx="44137">
                  <c:v>2.6117647058823525</c:v>
                </c:pt>
                <c:pt idx="44138">
                  <c:v>2.6117647058823525</c:v>
                </c:pt>
                <c:pt idx="44139">
                  <c:v>2.6117647058823525</c:v>
                </c:pt>
                <c:pt idx="44140">
                  <c:v>2.6117647058823525</c:v>
                </c:pt>
                <c:pt idx="44141">
                  <c:v>2.6117647058823525</c:v>
                </c:pt>
                <c:pt idx="44142">
                  <c:v>2.6117647058823525</c:v>
                </c:pt>
                <c:pt idx="44143">
                  <c:v>2.6117647058823525</c:v>
                </c:pt>
                <c:pt idx="44144">
                  <c:v>2.6117647058823525</c:v>
                </c:pt>
                <c:pt idx="44145">
                  <c:v>2.6117647058823525</c:v>
                </c:pt>
                <c:pt idx="44146">
                  <c:v>2.6117647058823525</c:v>
                </c:pt>
                <c:pt idx="44147">
                  <c:v>2.6117647058823525</c:v>
                </c:pt>
                <c:pt idx="44148">
                  <c:v>2.6117647058823525</c:v>
                </c:pt>
                <c:pt idx="44149">
                  <c:v>2.6117647058823525</c:v>
                </c:pt>
                <c:pt idx="44150">
                  <c:v>2.6117647058823525</c:v>
                </c:pt>
                <c:pt idx="44151">
                  <c:v>2.6117647058823525</c:v>
                </c:pt>
                <c:pt idx="44152">
                  <c:v>2.6117647058823525</c:v>
                </c:pt>
                <c:pt idx="44153">
                  <c:v>2.6117647058823525</c:v>
                </c:pt>
                <c:pt idx="44154">
                  <c:v>2.6117647058823525</c:v>
                </c:pt>
                <c:pt idx="44155">
                  <c:v>2.6117647058823525</c:v>
                </c:pt>
                <c:pt idx="44156">
                  <c:v>2.6117647058823525</c:v>
                </c:pt>
                <c:pt idx="44157">
                  <c:v>2.4643137254901957</c:v>
                </c:pt>
                <c:pt idx="44158">
                  <c:v>2.4643137254901957</c:v>
                </c:pt>
                <c:pt idx="44159">
                  <c:v>2.4643137254901957</c:v>
                </c:pt>
                <c:pt idx="44160">
                  <c:v>2.4643137254901957</c:v>
                </c:pt>
                <c:pt idx="44161">
                  <c:v>2.4643137254901957</c:v>
                </c:pt>
                <c:pt idx="44162">
                  <c:v>2.4643137254901957</c:v>
                </c:pt>
                <c:pt idx="44163">
                  <c:v>2.4643137254901957</c:v>
                </c:pt>
                <c:pt idx="44164">
                  <c:v>2.4643137254901957</c:v>
                </c:pt>
                <c:pt idx="44165">
                  <c:v>2.4643137254901957</c:v>
                </c:pt>
                <c:pt idx="44166">
                  <c:v>2.4643137254901957</c:v>
                </c:pt>
                <c:pt idx="44167">
                  <c:v>2.4643137254901957</c:v>
                </c:pt>
                <c:pt idx="44168">
                  <c:v>2.4643137254901957</c:v>
                </c:pt>
                <c:pt idx="44169">
                  <c:v>2.4643137254901957</c:v>
                </c:pt>
                <c:pt idx="44170">
                  <c:v>2.4643137254901957</c:v>
                </c:pt>
                <c:pt idx="44171">
                  <c:v>2.4643137254901957</c:v>
                </c:pt>
                <c:pt idx="44172">
                  <c:v>2.4643137254901957</c:v>
                </c:pt>
                <c:pt idx="44173">
                  <c:v>2.4643137254901957</c:v>
                </c:pt>
                <c:pt idx="44174">
                  <c:v>2.4643137254901957</c:v>
                </c:pt>
                <c:pt idx="44175">
                  <c:v>2.4643137254901957</c:v>
                </c:pt>
                <c:pt idx="44176">
                  <c:v>2.4643137254901957</c:v>
                </c:pt>
                <c:pt idx="44177">
                  <c:v>2.4643137254901957</c:v>
                </c:pt>
                <c:pt idx="44178">
                  <c:v>2.4643137254901957</c:v>
                </c:pt>
                <c:pt idx="44179">
                  <c:v>2.4643137254901957</c:v>
                </c:pt>
                <c:pt idx="44180">
                  <c:v>2.4643137254901957</c:v>
                </c:pt>
                <c:pt idx="44181">
                  <c:v>2.4643137254901957</c:v>
                </c:pt>
                <c:pt idx="44182">
                  <c:v>2.4643137254901957</c:v>
                </c:pt>
                <c:pt idx="44183">
                  <c:v>2.4643137254901957</c:v>
                </c:pt>
                <c:pt idx="44184">
                  <c:v>2.4643137254901957</c:v>
                </c:pt>
                <c:pt idx="44185">
                  <c:v>2.4643137254901957</c:v>
                </c:pt>
                <c:pt idx="44186">
                  <c:v>2.4643137254901957</c:v>
                </c:pt>
                <c:pt idx="44187">
                  <c:v>2.4643137254901957</c:v>
                </c:pt>
                <c:pt idx="44188">
                  <c:v>2.4643137254901957</c:v>
                </c:pt>
                <c:pt idx="44189">
                  <c:v>2.4643137254901957</c:v>
                </c:pt>
                <c:pt idx="44190">
                  <c:v>2.4643137254901957</c:v>
                </c:pt>
                <c:pt idx="44191">
                  <c:v>2.4643137254901957</c:v>
                </c:pt>
                <c:pt idx="44192">
                  <c:v>2.4643137254901957</c:v>
                </c:pt>
                <c:pt idx="44193">
                  <c:v>2.4643137254901957</c:v>
                </c:pt>
                <c:pt idx="44194">
                  <c:v>2.4643137254901957</c:v>
                </c:pt>
                <c:pt idx="44195">
                  <c:v>2.4643137254901957</c:v>
                </c:pt>
                <c:pt idx="44196">
                  <c:v>2.4643137254901957</c:v>
                </c:pt>
                <c:pt idx="44197">
                  <c:v>2.4643137254901957</c:v>
                </c:pt>
                <c:pt idx="44198">
                  <c:v>2.4643137254901957</c:v>
                </c:pt>
                <c:pt idx="44199">
                  <c:v>2.4643137254901957</c:v>
                </c:pt>
                <c:pt idx="44200">
                  <c:v>2.4643137254901957</c:v>
                </c:pt>
                <c:pt idx="44201">
                  <c:v>2.4643137254901957</c:v>
                </c:pt>
                <c:pt idx="44202">
                  <c:v>2.4643137254901957</c:v>
                </c:pt>
                <c:pt idx="44203">
                  <c:v>2.4643137254901957</c:v>
                </c:pt>
                <c:pt idx="44204">
                  <c:v>2.4643137254901957</c:v>
                </c:pt>
                <c:pt idx="44205">
                  <c:v>2.4643137254901957</c:v>
                </c:pt>
                <c:pt idx="44206">
                  <c:v>2.4643137254901957</c:v>
                </c:pt>
                <c:pt idx="44207">
                  <c:v>2.4643137254901957</c:v>
                </c:pt>
                <c:pt idx="44208">
                  <c:v>2.4643137254901957</c:v>
                </c:pt>
                <c:pt idx="44209">
                  <c:v>2.4643137254901957</c:v>
                </c:pt>
                <c:pt idx="44210">
                  <c:v>2.4643137254901957</c:v>
                </c:pt>
                <c:pt idx="44211">
                  <c:v>2.4643137254901957</c:v>
                </c:pt>
                <c:pt idx="44212">
                  <c:v>2.4643137254901957</c:v>
                </c:pt>
                <c:pt idx="44213">
                  <c:v>2.4643137254901957</c:v>
                </c:pt>
                <c:pt idx="44214">
                  <c:v>2.6117647058823525</c:v>
                </c:pt>
                <c:pt idx="44215">
                  <c:v>2.6117647058823525</c:v>
                </c:pt>
                <c:pt idx="44216">
                  <c:v>2.6117647058823525</c:v>
                </c:pt>
                <c:pt idx="44217">
                  <c:v>2.6117647058823525</c:v>
                </c:pt>
                <c:pt idx="44218">
                  <c:v>2.6117647058823525</c:v>
                </c:pt>
                <c:pt idx="44219">
                  <c:v>2.6117647058823525</c:v>
                </c:pt>
                <c:pt idx="44220">
                  <c:v>2.6117647058823525</c:v>
                </c:pt>
                <c:pt idx="44221">
                  <c:v>2.6117647058823525</c:v>
                </c:pt>
                <c:pt idx="44222">
                  <c:v>2.6117647058823525</c:v>
                </c:pt>
                <c:pt idx="44223">
                  <c:v>2.6117647058823525</c:v>
                </c:pt>
                <c:pt idx="44224">
                  <c:v>2.6117647058823525</c:v>
                </c:pt>
                <c:pt idx="44225">
                  <c:v>2.6117647058823525</c:v>
                </c:pt>
                <c:pt idx="44226">
                  <c:v>2.6117647058823525</c:v>
                </c:pt>
                <c:pt idx="44227">
                  <c:v>2.6117647058823525</c:v>
                </c:pt>
                <c:pt idx="44228">
                  <c:v>2.6117647058823525</c:v>
                </c:pt>
                <c:pt idx="44229">
                  <c:v>2.6117647058823525</c:v>
                </c:pt>
                <c:pt idx="44230">
                  <c:v>2.6117647058823525</c:v>
                </c:pt>
                <c:pt idx="44231">
                  <c:v>2.6117647058823525</c:v>
                </c:pt>
                <c:pt idx="44232">
                  <c:v>2.6117647058823525</c:v>
                </c:pt>
                <c:pt idx="44233">
                  <c:v>2.6117647058823525</c:v>
                </c:pt>
                <c:pt idx="44234">
                  <c:v>2.6117647058823525</c:v>
                </c:pt>
                <c:pt idx="44235">
                  <c:v>2.6117647058823525</c:v>
                </c:pt>
                <c:pt idx="44236">
                  <c:v>2.6117647058823525</c:v>
                </c:pt>
                <c:pt idx="44237">
                  <c:v>2.6117647058823525</c:v>
                </c:pt>
                <c:pt idx="44238">
                  <c:v>2.6117647058823525</c:v>
                </c:pt>
                <c:pt idx="44239">
                  <c:v>2.6117647058823525</c:v>
                </c:pt>
                <c:pt idx="44240">
                  <c:v>2.6117647058823525</c:v>
                </c:pt>
                <c:pt idx="44241">
                  <c:v>2.6117647058823525</c:v>
                </c:pt>
                <c:pt idx="44242">
                  <c:v>2.6117647058823525</c:v>
                </c:pt>
                <c:pt idx="44243">
                  <c:v>2.6117647058823525</c:v>
                </c:pt>
                <c:pt idx="44244">
                  <c:v>2.6117647058823525</c:v>
                </c:pt>
                <c:pt idx="44245">
                  <c:v>2.6117647058823525</c:v>
                </c:pt>
                <c:pt idx="44246">
                  <c:v>2.6117647058823525</c:v>
                </c:pt>
                <c:pt idx="44247">
                  <c:v>2.6117647058823525</c:v>
                </c:pt>
                <c:pt idx="44248">
                  <c:v>2.6117647058823525</c:v>
                </c:pt>
                <c:pt idx="44249">
                  <c:v>2.6117647058823525</c:v>
                </c:pt>
                <c:pt idx="44250">
                  <c:v>2.6117647058823525</c:v>
                </c:pt>
                <c:pt idx="44251">
                  <c:v>2.6117647058823525</c:v>
                </c:pt>
                <c:pt idx="44252">
                  <c:v>2.6117647058823525</c:v>
                </c:pt>
                <c:pt idx="44253">
                  <c:v>2.4643137254901957</c:v>
                </c:pt>
                <c:pt idx="44254">
                  <c:v>2.4643137254901957</c:v>
                </c:pt>
                <c:pt idx="44255">
                  <c:v>2.4643137254901957</c:v>
                </c:pt>
                <c:pt idx="44256">
                  <c:v>2.4643137254901957</c:v>
                </c:pt>
                <c:pt idx="44257">
                  <c:v>2.4643137254901957</c:v>
                </c:pt>
                <c:pt idx="44258">
                  <c:v>2.4643137254901957</c:v>
                </c:pt>
                <c:pt idx="44259">
                  <c:v>2.4643137254901957</c:v>
                </c:pt>
                <c:pt idx="44260">
                  <c:v>2.4643137254901957</c:v>
                </c:pt>
                <c:pt idx="44261">
                  <c:v>2.4643137254901957</c:v>
                </c:pt>
                <c:pt idx="44262">
                  <c:v>2.4643137254901957</c:v>
                </c:pt>
                <c:pt idx="44263">
                  <c:v>2.4643137254901957</c:v>
                </c:pt>
                <c:pt idx="44264">
                  <c:v>2.4643137254901957</c:v>
                </c:pt>
                <c:pt idx="44265">
                  <c:v>2.4643137254901957</c:v>
                </c:pt>
                <c:pt idx="44266">
                  <c:v>2.4643137254901957</c:v>
                </c:pt>
                <c:pt idx="44267">
                  <c:v>2.4643137254901957</c:v>
                </c:pt>
                <c:pt idx="44268">
                  <c:v>2.4643137254901957</c:v>
                </c:pt>
                <c:pt idx="44269">
                  <c:v>2.4643137254901957</c:v>
                </c:pt>
                <c:pt idx="44270">
                  <c:v>2.4643137254901957</c:v>
                </c:pt>
                <c:pt idx="44271">
                  <c:v>2.4643137254901957</c:v>
                </c:pt>
                <c:pt idx="44272">
                  <c:v>2.4643137254901957</c:v>
                </c:pt>
                <c:pt idx="44273">
                  <c:v>2.4643137254901957</c:v>
                </c:pt>
                <c:pt idx="44274">
                  <c:v>2.4643137254901957</c:v>
                </c:pt>
                <c:pt idx="44275">
                  <c:v>2.4643137254901957</c:v>
                </c:pt>
                <c:pt idx="44276">
                  <c:v>2.4643137254901957</c:v>
                </c:pt>
                <c:pt idx="44277">
                  <c:v>2.4643137254901957</c:v>
                </c:pt>
                <c:pt idx="44278">
                  <c:v>2.4643137254901957</c:v>
                </c:pt>
                <c:pt idx="44279">
                  <c:v>2.4643137254901957</c:v>
                </c:pt>
                <c:pt idx="44280">
                  <c:v>2.4643137254901957</c:v>
                </c:pt>
                <c:pt idx="44281">
                  <c:v>2.4643137254901957</c:v>
                </c:pt>
                <c:pt idx="44282">
                  <c:v>2.4643137254901957</c:v>
                </c:pt>
                <c:pt idx="44283">
                  <c:v>2.4643137254901957</c:v>
                </c:pt>
                <c:pt idx="44284">
                  <c:v>2.4643137254901957</c:v>
                </c:pt>
                <c:pt idx="44285">
                  <c:v>2.4643137254901957</c:v>
                </c:pt>
                <c:pt idx="44286">
                  <c:v>2.4643137254901957</c:v>
                </c:pt>
                <c:pt idx="44287">
                  <c:v>2.4643137254901957</c:v>
                </c:pt>
                <c:pt idx="44288">
                  <c:v>2.4643137254901957</c:v>
                </c:pt>
                <c:pt idx="44289">
                  <c:v>2.4643137254901957</c:v>
                </c:pt>
                <c:pt idx="44290">
                  <c:v>2.4643137254901957</c:v>
                </c:pt>
                <c:pt idx="44291">
                  <c:v>2.4643137254901957</c:v>
                </c:pt>
                <c:pt idx="44292">
                  <c:v>2.4643137254901957</c:v>
                </c:pt>
                <c:pt idx="44293">
                  <c:v>2.4643137254901957</c:v>
                </c:pt>
                <c:pt idx="44294">
                  <c:v>2.4643137254901957</c:v>
                </c:pt>
                <c:pt idx="44295">
                  <c:v>2.4643137254901957</c:v>
                </c:pt>
                <c:pt idx="44296">
                  <c:v>2.4643137254901957</c:v>
                </c:pt>
                <c:pt idx="44297">
                  <c:v>2.4643137254901957</c:v>
                </c:pt>
                <c:pt idx="44298">
                  <c:v>2.4643137254901957</c:v>
                </c:pt>
                <c:pt idx="44299">
                  <c:v>2.4643137254901957</c:v>
                </c:pt>
                <c:pt idx="44300">
                  <c:v>2.4643137254901957</c:v>
                </c:pt>
                <c:pt idx="44301">
                  <c:v>2.4643137254901957</c:v>
                </c:pt>
                <c:pt idx="44302">
                  <c:v>2.4643137254901957</c:v>
                </c:pt>
                <c:pt idx="44303">
                  <c:v>2.4643137254901957</c:v>
                </c:pt>
                <c:pt idx="44304">
                  <c:v>2.4643137254901957</c:v>
                </c:pt>
                <c:pt idx="44305">
                  <c:v>2.4643137254901957</c:v>
                </c:pt>
                <c:pt idx="44306">
                  <c:v>2.4643137254901957</c:v>
                </c:pt>
                <c:pt idx="44307">
                  <c:v>2.4643137254901957</c:v>
                </c:pt>
                <c:pt idx="44308">
                  <c:v>2.4643137254901957</c:v>
                </c:pt>
                <c:pt idx="44309">
                  <c:v>2.4643137254901957</c:v>
                </c:pt>
                <c:pt idx="44310">
                  <c:v>2.6117647058823525</c:v>
                </c:pt>
                <c:pt idx="44311">
                  <c:v>2.6117647058823525</c:v>
                </c:pt>
                <c:pt idx="44312">
                  <c:v>2.6117647058823525</c:v>
                </c:pt>
                <c:pt idx="44313">
                  <c:v>2.6117647058823525</c:v>
                </c:pt>
                <c:pt idx="44314">
                  <c:v>2.6117647058823525</c:v>
                </c:pt>
                <c:pt idx="44315">
                  <c:v>2.6117647058823525</c:v>
                </c:pt>
                <c:pt idx="44316">
                  <c:v>2.6117647058823525</c:v>
                </c:pt>
                <c:pt idx="44317">
                  <c:v>2.6117647058823525</c:v>
                </c:pt>
                <c:pt idx="44318">
                  <c:v>2.6117647058823525</c:v>
                </c:pt>
                <c:pt idx="44319">
                  <c:v>2.6117647058823525</c:v>
                </c:pt>
                <c:pt idx="44320">
                  <c:v>2.6117647058823525</c:v>
                </c:pt>
                <c:pt idx="44321">
                  <c:v>2.6117647058823525</c:v>
                </c:pt>
                <c:pt idx="44322">
                  <c:v>2.6117647058823525</c:v>
                </c:pt>
                <c:pt idx="44323">
                  <c:v>2.6117647058823525</c:v>
                </c:pt>
                <c:pt idx="44324">
                  <c:v>2.6117647058823525</c:v>
                </c:pt>
                <c:pt idx="44325">
                  <c:v>2.6117647058823525</c:v>
                </c:pt>
                <c:pt idx="44326">
                  <c:v>2.6117647058823525</c:v>
                </c:pt>
                <c:pt idx="44327">
                  <c:v>2.6117647058823525</c:v>
                </c:pt>
                <c:pt idx="44328">
                  <c:v>2.6117647058823525</c:v>
                </c:pt>
                <c:pt idx="44329">
                  <c:v>2.6117647058823525</c:v>
                </c:pt>
                <c:pt idx="44330">
                  <c:v>2.6117647058823525</c:v>
                </c:pt>
                <c:pt idx="44331">
                  <c:v>2.6117647058823525</c:v>
                </c:pt>
                <c:pt idx="44332">
                  <c:v>2.6117647058823525</c:v>
                </c:pt>
                <c:pt idx="44333">
                  <c:v>2.6117647058823525</c:v>
                </c:pt>
                <c:pt idx="44334">
                  <c:v>2.6117647058823525</c:v>
                </c:pt>
                <c:pt idx="44335">
                  <c:v>2.6117647058823525</c:v>
                </c:pt>
                <c:pt idx="44336">
                  <c:v>2.6117647058823525</c:v>
                </c:pt>
                <c:pt idx="44337">
                  <c:v>2.6117647058823525</c:v>
                </c:pt>
                <c:pt idx="44338">
                  <c:v>2.6117647058823525</c:v>
                </c:pt>
                <c:pt idx="44339">
                  <c:v>2.6117647058823525</c:v>
                </c:pt>
                <c:pt idx="44340">
                  <c:v>2.6117647058823525</c:v>
                </c:pt>
                <c:pt idx="44341">
                  <c:v>2.6117647058823525</c:v>
                </c:pt>
                <c:pt idx="44342">
                  <c:v>2.6117647058823525</c:v>
                </c:pt>
                <c:pt idx="44343">
                  <c:v>2.6117647058823525</c:v>
                </c:pt>
                <c:pt idx="44344">
                  <c:v>2.6117647058823525</c:v>
                </c:pt>
                <c:pt idx="44345">
                  <c:v>2.6117647058823525</c:v>
                </c:pt>
                <c:pt idx="44346">
                  <c:v>2.6117647058823525</c:v>
                </c:pt>
                <c:pt idx="44347">
                  <c:v>2.6117647058823525</c:v>
                </c:pt>
                <c:pt idx="44348">
                  <c:v>2.6117647058823525</c:v>
                </c:pt>
                <c:pt idx="44349">
                  <c:v>2.4643137254901957</c:v>
                </c:pt>
                <c:pt idx="44350">
                  <c:v>2.4643137254901957</c:v>
                </c:pt>
                <c:pt idx="44351">
                  <c:v>2.4643137254901957</c:v>
                </c:pt>
                <c:pt idx="44352">
                  <c:v>2.4643137254901957</c:v>
                </c:pt>
                <c:pt idx="44353">
                  <c:v>2.4643137254901957</c:v>
                </c:pt>
                <c:pt idx="44354">
                  <c:v>2.4643137254901957</c:v>
                </c:pt>
                <c:pt idx="44355">
                  <c:v>2.4643137254901957</c:v>
                </c:pt>
                <c:pt idx="44356">
                  <c:v>2.4643137254901957</c:v>
                </c:pt>
                <c:pt idx="44357">
                  <c:v>2.4643137254901957</c:v>
                </c:pt>
                <c:pt idx="44358">
                  <c:v>2.4643137254901957</c:v>
                </c:pt>
                <c:pt idx="44359">
                  <c:v>2.4643137254901957</c:v>
                </c:pt>
                <c:pt idx="44360">
                  <c:v>2.4643137254901957</c:v>
                </c:pt>
                <c:pt idx="44361">
                  <c:v>2.4643137254901957</c:v>
                </c:pt>
                <c:pt idx="44362">
                  <c:v>2.4643137254901957</c:v>
                </c:pt>
                <c:pt idx="44363">
                  <c:v>2.4643137254901957</c:v>
                </c:pt>
                <c:pt idx="44364">
                  <c:v>2.4643137254901957</c:v>
                </c:pt>
                <c:pt idx="44365">
                  <c:v>2.4643137254901957</c:v>
                </c:pt>
                <c:pt idx="44366">
                  <c:v>2.4643137254901957</c:v>
                </c:pt>
                <c:pt idx="44367">
                  <c:v>2.4643137254901957</c:v>
                </c:pt>
                <c:pt idx="44368">
                  <c:v>2.4643137254901957</c:v>
                </c:pt>
                <c:pt idx="44369">
                  <c:v>2.4643137254901957</c:v>
                </c:pt>
                <c:pt idx="44370">
                  <c:v>2.4643137254901957</c:v>
                </c:pt>
                <c:pt idx="44371">
                  <c:v>2.4643137254901957</c:v>
                </c:pt>
                <c:pt idx="44372">
                  <c:v>2.4643137254901957</c:v>
                </c:pt>
                <c:pt idx="44373">
                  <c:v>2.4643137254901957</c:v>
                </c:pt>
                <c:pt idx="44374">
                  <c:v>2.4643137254901957</c:v>
                </c:pt>
                <c:pt idx="44375">
                  <c:v>2.4643137254901957</c:v>
                </c:pt>
                <c:pt idx="44376">
                  <c:v>2.4643137254901957</c:v>
                </c:pt>
                <c:pt idx="44377">
                  <c:v>2.4643137254901957</c:v>
                </c:pt>
                <c:pt idx="44378">
                  <c:v>2.4643137254901957</c:v>
                </c:pt>
                <c:pt idx="44379">
                  <c:v>2.4643137254901957</c:v>
                </c:pt>
                <c:pt idx="44380">
                  <c:v>2.4643137254901957</c:v>
                </c:pt>
                <c:pt idx="44381">
                  <c:v>2.4643137254901957</c:v>
                </c:pt>
                <c:pt idx="44382">
                  <c:v>2.4643137254901957</c:v>
                </c:pt>
                <c:pt idx="44383">
                  <c:v>2.4643137254901957</c:v>
                </c:pt>
                <c:pt idx="44384">
                  <c:v>2.4643137254901957</c:v>
                </c:pt>
                <c:pt idx="44385">
                  <c:v>2.4643137254901957</c:v>
                </c:pt>
                <c:pt idx="44386">
                  <c:v>2.4643137254901957</c:v>
                </c:pt>
                <c:pt idx="44387">
                  <c:v>2.4643137254901957</c:v>
                </c:pt>
                <c:pt idx="44388">
                  <c:v>2.4643137254901957</c:v>
                </c:pt>
                <c:pt idx="44389">
                  <c:v>2.4643137254901957</c:v>
                </c:pt>
                <c:pt idx="44390">
                  <c:v>2.4643137254901957</c:v>
                </c:pt>
                <c:pt idx="44391">
                  <c:v>2.4643137254901957</c:v>
                </c:pt>
                <c:pt idx="44392">
                  <c:v>2.4643137254901957</c:v>
                </c:pt>
                <c:pt idx="44393">
                  <c:v>2.4643137254901957</c:v>
                </c:pt>
                <c:pt idx="44394">
                  <c:v>2.4643137254901957</c:v>
                </c:pt>
                <c:pt idx="44395">
                  <c:v>2.4643137254901957</c:v>
                </c:pt>
                <c:pt idx="44396">
                  <c:v>2.4643137254901957</c:v>
                </c:pt>
                <c:pt idx="44397">
                  <c:v>2.4643137254901957</c:v>
                </c:pt>
                <c:pt idx="44398">
                  <c:v>2.4643137254901957</c:v>
                </c:pt>
                <c:pt idx="44399">
                  <c:v>2.4643137254901957</c:v>
                </c:pt>
                <c:pt idx="44400">
                  <c:v>2.4643137254901957</c:v>
                </c:pt>
                <c:pt idx="44401">
                  <c:v>2.4643137254901957</c:v>
                </c:pt>
                <c:pt idx="44402">
                  <c:v>2.4643137254901957</c:v>
                </c:pt>
                <c:pt idx="44403">
                  <c:v>2.4643137254901957</c:v>
                </c:pt>
                <c:pt idx="44404">
                  <c:v>2.4643137254901957</c:v>
                </c:pt>
                <c:pt idx="44405">
                  <c:v>2.4643137254901957</c:v>
                </c:pt>
                <c:pt idx="44406">
                  <c:v>2.6117647058823525</c:v>
                </c:pt>
                <c:pt idx="44407">
                  <c:v>2.6117647058823525</c:v>
                </c:pt>
                <c:pt idx="44408">
                  <c:v>2.6117647058823525</c:v>
                </c:pt>
                <c:pt idx="44409">
                  <c:v>2.6117647058823525</c:v>
                </c:pt>
                <c:pt idx="44410">
                  <c:v>2.6117647058823525</c:v>
                </c:pt>
                <c:pt idx="44411">
                  <c:v>2.6117647058823525</c:v>
                </c:pt>
                <c:pt idx="44412">
                  <c:v>2.6117647058823525</c:v>
                </c:pt>
                <c:pt idx="44413">
                  <c:v>2.6117647058823525</c:v>
                </c:pt>
                <c:pt idx="44414">
                  <c:v>2.6117647058823525</c:v>
                </c:pt>
                <c:pt idx="44415">
                  <c:v>2.6117647058823525</c:v>
                </c:pt>
                <c:pt idx="44416">
                  <c:v>2.6117647058823525</c:v>
                </c:pt>
                <c:pt idx="44417">
                  <c:v>2.6117647058823525</c:v>
                </c:pt>
                <c:pt idx="44418">
                  <c:v>2.6117647058823525</c:v>
                </c:pt>
                <c:pt idx="44419">
                  <c:v>2.6117647058823525</c:v>
                </c:pt>
                <c:pt idx="44420">
                  <c:v>2.6117647058823525</c:v>
                </c:pt>
                <c:pt idx="44421">
                  <c:v>2.6117647058823525</c:v>
                </c:pt>
                <c:pt idx="44422">
                  <c:v>2.6117647058823525</c:v>
                </c:pt>
                <c:pt idx="44423">
                  <c:v>2.6117647058823525</c:v>
                </c:pt>
                <c:pt idx="44424">
                  <c:v>2.6117647058823525</c:v>
                </c:pt>
                <c:pt idx="44425">
                  <c:v>2.6117647058823525</c:v>
                </c:pt>
                <c:pt idx="44426">
                  <c:v>2.6117647058823525</c:v>
                </c:pt>
                <c:pt idx="44427">
                  <c:v>2.6117647058823525</c:v>
                </c:pt>
                <c:pt idx="44428">
                  <c:v>2.6117647058823525</c:v>
                </c:pt>
                <c:pt idx="44429">
                  <c:v>2.6117647058823525</c:v>
                </c:pt>
                <c:pt idx="44430">
                  <c:v>2.6117647058823525</c:v>
                </c:pt>
                <c:pt idx="44431">
                  <c:v>2.6117647058823525</c:v>
                </c:pt>
                <c:pt idx="44432">
                  <c:v>2.6117647058823525</c:v>
                </c:pt>
                <c:pt idx="44433">
                  <c:v>2.6117647058823525</c:v>
                </c:pt>
                <c:pt idx="44434">
                  <c:v>2.6117647058823525</c:v>
                </c:pt>
                <c:pt idx="44435">
                  <c:v>2.6117647058823525</c:v>
                </c:pt>
                <c:pt idx="44436">
                  <c:v>2.6117647058823525</c:v>
                </c:pt>
                <c:pt idx="44437">
                  <c:v>2.6117647058823525</c:v>
                </c:pt>
                <c:pt idx="44438">
                  <c:v>2.6117647058823525</c:v>
                </c:pt>
                <c:pt idx="44439">
                  <c:v>2.6117647058823525</c:v>
                </c:pt>
                <c:pt idx="44440">
                  <c:v>2.6117647058823525</c:v>
                </c:pt>
                <c:pt idx="44441">
                  <c:v>2.6117647058823525</c:v>
                </c:pt>
                <c:pt idx="44442">
                  <c:v>2.6117647058823525</c:v>
                </c:pt>
                <c:pt idx="44443">
                  <c:v>2.4643137254901957</c:v>
                </c:pt>
                <c:pt idx="44444">
                  <c:v>2.4643137254901957</c:v>
                </c:pt>
                <c:pt idx="44445">
                  <c:v>2.4643137254901957</c:v>
                </c:pt>
                <c:pt idx="44446">
                  <c:v>2.4643137254901957</c:v>
                </c:pt>
                <c:pt idx="44447">
                  <c:v>2.4643137254901957</c:v>
                </c:pt>
                <c:pt idx="44448">
                  <c:v>2.4643137254901957</c:v>
                </c:pt>
                <c:pt idx="44449">
                  <c:v>2.4643137254901957</c:v>
                </c:pt>
                <c:pt idx="44450">
                  <c:v>2.4643137254901957</c:v>
                </c:pt>
                <c:pt idx="44451">
                  <c:v>2.4643137254901957</c:v>
                </c:pt>
                <c:pt idx="44452">
                  <c:v>2.4643137254901957</c:v>
                </c:pt>
                <c:pt idx="44453">
                  <c:v>2.4643137254901957</c:v>
                </c:pt>
                <c:pt idx="44454">
                  <c:v>2.4643137254901957</c:v>
                </c:pt>
                <c:pt idx="44455">
                  <c:v>2.4643137254901957</c:v>
                </c:pt>
                <c:pt idx="44456">
                  <c:v>2.4643137254901957</c:v>
                </c:pt>
                <c:pt idx="44457">
                  <c:v>2.4643137254901957</c:v>
                </c:pt>
                <c:pt idx="44458">
                  <c:v>2.4643137254901957</c:v>
                </c:pt>
                <c:pt idx="44459">
                  <c:v>2.4643137254901957</c:v>
                </c:pt>
                <c:pt idx="44460">
                  <c:v>2.4643137254901957</c:v>
                </c:pt>
                <c:pt idx="44461">
                  <c:v>2.4643137254901957</c:v>
                </c:pt>
                <c:pt idx="44462">
                  <c:v>2.4643137254901957</c:v>
                </c:pt>
                <c:pt idx="44463">
                  <c:v>2.4643137254901957</c:v>
                </c:pt>
                <c:pt idx="44464">
                  <c:v>2.4643137254901957</c:v>
                </c:pt>
                <c:pt idx="44465">
                  <c:v>2.4643137254901957</c:v>
                </c:pt>
                <c:pt idx="44466">
                  <c:v>2.4643137254901957</c:v>
                </c:pt>
                <c:pt idx="44467">
                  <c:v>2.4643137254901957</c:v>
                </c:pt>
                <c:pt idx="44468">
                  <c:v>2.4643137254901957</c:v>
                </c:pt>
                <c:pt idx="44469">
                  <c:v>2.4643137254901957</c:v>
                </c:pt>
                <c:pt idx="44470">
                  <c:v>2.4643137254901957</c:v>
                </c:pt>
                <c:pt idx="44471">
                  <c:v>2.4643137254901957</c:v>
                </c:pt>
                <c:pt idx="44472">
                  <c:v>2.4643137254901957</c:v>
                </c:pt>
                <c:pt idx="44473">
                  <c:v>2.4643137254901957</c:v>
                </c:pt>
                <c:pt idx="44474">
                  <c:v>2.4643137254901957</c:v>
                </c:pt>
                <c:pt idx="44475">
                  <c:v>2.4643137254901957</c:v>
                </c:pt>
                <c:pt idx="44476">
                  <c:v>2.4643137254901957</c:v>
                </c:pt>
                <c:pt idx="44477">
                  <c:v>2.4643137254901957</c:v>
                </c:pt>
                <c:pt idx="44478">
                  <c:v>2.4643137254901957</c:v>
                </c:pt>
                <c:pt idx="44479">
                  <c:v>2.4643137254901957</c:v>
                </c:pt>
                <c:pt idx="44480">
                  <c:v>2.4643137254901957</c:v>
                </c:pt>
                <c:pt idx="44481">
                  <c:v>2.4643137254901957</c:v>
                </c:pt>
                <c:pt idx="44482">
                  <c:v>2.4643137254901957</c:v>
                </c:pt>
                <c:pt idx="44483">
                  <c:v>2.4643137254901957</c:v>
                </c:pt>
                <c:pt idx="44484">
                  <c:v>2.4643137254901957</c:v>
                </c:pt>
                <c:pt idx="44485">
                  <c:v>2.4643137254901957</c:v>
                </c:pt>
                <c:pt idx="44486">
                  <c:v>2.4643137254901957</c:v>
                </c:pt>
                <c:pt idx="44487">
                  <c:v>2.4643137254901957</c:v>
                </c:pt>
                <c:pt idx="44488">
                  <c:v>2.4643137254901957</c:v>
                </c:pt>
                <c:pt idx="44489">
                  <c:v>2.4643137254901957</c:v>
                </c:pt>
                <c:pt idx="44490">
                  <c:v>2.4643137254901957</c:v>
                </c:pt>
                <c:pt idx="44491">
                  <c:v>2.4643137254901957</c:v>
                </c:pt>
                <c:pt idx="44492">
                  <c:v>2.4643137254901957</c:v>
                </c:pt>
                <c:pt idx="44493">
                  <c:v>2.4643137254901957</c:v>
                </c:pt>
                <c:pt idx="44494">
                  <c:v>2.4643137254901957</c:v>
                </c:pt>
                <c:pt idx="44495">
                  <c:v>2.4643137254901957</c:v>
                </c:pt>
                <c:pt idx="44496">
                  <c:v>2.4643137254901957</c:v>
                </c:pt>
                <c:pt idx="44497">
                  <c:v>2.4643137254901957</c:v>
                </c:pt>
                <c:pt idx="44498">
                  <c:v>2.4643137254901957</c:v>
                </c:pt>
                <c:pt idx="44499">
                  <c:v>2.4643137254901957</c:v>
                </c:pt>
                <c:pt idx="44500">
                  <c:v>2.4643137254901957</c:v>
                </c:pt>
                <c:pt idx="44501">
                  <c:v>2.4643137254901957</c:v>
                </c:pt>
                <c:pt idx="44502">
                  <c:v>2.6117647058823525</c:v>
                </c:pt>
                <c:pt idx="44503">
                  <c:v>2.6117647058823525</c:v>
                </c:pt>
                <c:pt idx="44504">
                  <c:v>2.6117647058823525</c:v>
                </c:pt>
                <c:pt idx="44505">
                  <c:v>2.6117647058823525</c:v>
                </c:pt>
                <c:pt idx="44506">
                  <c:v>2.6117647058823525</c:v>
                </c:pt>
                <c:pt idx="44507">
                  <c:v>2.6117647058823525</c:v>
                </c:pt>
                <c:pt idx="44508">
                  <c:v>2.6117647058823525</c:v>
                </c:pt>
                <c:pt idx="44509">
                  <c:v>2.6117647058823525</c:v>
                </c:pt>
                <c:pt idx="44510">
                  <c:v>2.6117647058823525</c:v>
                </c:pt>
                <c:pt idx="44511">
                  <c:v>2.6117647058823525</c:v>
                </c:pt>
                <c:pt idx="44512">
                  <c:v>2.6117647058823525</c:v>
                </c:pt>
                <c:pt idx="44513">
                  <c:v>2.6117647058823525</c:v>
                </c:pt>
                <c:pt idx="44514">
                  <c:v>2.6117647058823525</c:v>
                </c:pt>
                <c:pt idx="44515">
                  <c:v>2.6117647058823525</c:v>
                </c:pt>
                <c:pt idx="44516">
                  <c:v>2.6117647058823525</c:v>
                </c:pt>
                <c:pt idx="44517">
                  <c:v>2.6117647058823525</c:v>
                </c:pt>
                <c:pt idx="44518">
                  <c:v>2.6117647058823525</c:v>
                </c:pt>
                <c:pt idx="44519">
                  <c:v>2.6117647058823525</c:v>
                </c:pt>
                <c:pt idx="44520">
                  <c:v>2.6117647058823525</c:v>
                </c:pt>
                <c:pt idx="44521">
                  <c:v>2.6117647058823525</c:v>
                </c:pt>
                <c:pt idx="44522">
                  <c:v>2.6117647058823525</c:v>
                </c:pt>
                <c:pt idx="44523">
                  <c:v>2.6117647058823525</c:v>
                </c:pt>
                <c:pt idx="44524">
                  <c:v>2.6117647058823525</c:v>
                </c:pt>
                <c:pt idx="44525">
                  <c:v>2.6117647058823525</c:v>
                </c:pt>
                <c:pt idx="44526">
                  <c:v>2.6117647058823525</c:v>
                </c:pt>
                <c:pt idx="44527">
                  <c:v>2.6117647058823525</c:v>
                </c:pt>
                <c:pt idx="44528">
                  <c:v>2.6117647058823525</c:v>
                </c:pt>
                <c:pt idx="44529">
                  <c:v>2.6117647058823525</c:v>
                </c:pt>
                <c:pt idx="44530">
                  <c:v>2.6117647058823525</c:v>
                </c:pt>
                <c:pt idx="44531">
                  <c:v>2.6117647058823525</c:v>
                </c:pt>
                <c:pt idx="44532">
                  <c:v>2.6117647058823525</c:v>
                </c:pt>
                <c:pt idx="44533">
                  <c:v>2.6117647058823525</c:v>
                </c:pt>
                <c:pt idx="44534">
                  <c:v>2.6117647058823525</c:v>
                </c:pt>
                <c:pt idx="44535">
                  <c:v>2.6117647058823525</c:v>
                </c:pt>
                <c:pt idx="44536">
                  <c:v>2.6117647058823525</c:v>
                </c:pt>
                <c:pt idx="44537">
                  <c:v>2.6117647058823525</c:v>
                </c:pt>
                <c:pt idx="44538">
                  <c:v>2.6117647058823525</c:v>
                </c:pt>
                <c:pt idx="44539">
                  <c:v>2.4643137254901957</c:v>
                </c:pt>
                <c:pt idx="44540">
                  <c:v>2.4643137254901957</c:v>
                </c:pt>
                <c:pt idx="44541">
                  <c:v>2.4643137254901957</c:v>
                </c:pt>
                <c:pt idx="44542">
                  <c:v>2.4643137254901957</c:v>
                </c:pt>
                <c:pt idx="44543">
                  <c:v>2.4643137254901957</c:v>
                </c:pt>
                <c:pt idx="44544">
                  <c:v>2.4643137254901957</c:v>
                </c:pt>
                <c:pt idx="44545">
                  <c:v>2.4643137254901957</c:v>
                </c:pt>
                <c:pt idx="44546">
                  <c:v>2.4643137254901957</c:v>
                </c:pt>
                <c:pt idx="44547">
                  <c:v>2.4643137254901957</c:v>
                </c:pt>
                <c:pt idx="44548">
                  <c:v>2.4643137254901957</c:v>
                </c:pt>
                <c:pt idx="44549">
                  <c:v>2.4643137254901957</c:v>
                </c:pt>
                <c:pt idx="44550">
                  <c:v>2.4643137254901957</c:v>
                </c:pt>
                <c:pt idx="44551">
                  <c:v>2.4643137254901957</c:v>
                </c:pt>
                <c:pt idx="44552">
                  <c:v>2.4643137254901957</c:v>
                </c:pt>
                <c:pt idx="44553">
                  <c:v>2.4643137254901957</c:v>
                </c:pt>
                <c:pt idx="44554">
                  <c:v>2.4643137254901957</c:v>
                </c:pt>
                <c:pt idx="44555">
                  <c:v>2.4643137254901957</c:v>
                </c:pt>
                <c:pt idx="44556">
                  <c:v>2.4643137254901957</c:v>
                </c:pt>
                <c:pt idx="44557">
                  <c:v>2.4643137254901957</c:v>
                </c:pt>
                <c:pt idx="44558">
                  <c:v>2.4643137254901957</c:v>
                </c:pt>
                <c:pt idx="44559">
                  <c:v>2.4643137254901957</c:v>
                </c:pt>
                <c:pt idx="44560">
                  <c:v>2.4643137254901957</c:v>
                </c:pt>
                <c:pt idx="44561">
                  <c:v>2.4643137254901957</c:v>
                </c:pt>
                <c:pt idx="44562">
                  <c:v>2.4643137254901957</c:v>
                </c:pt>
                <c:pt idx="44563">
                  <c:v>2.4643137254901957</c:v>
                </c:pt>
                <c:pt idx="44564">
                  <c:v>2.4643137254901957</c:v>
                </c:pt>
                <c:pt idx="44565">
                  <c:v>2.4643137254901957</c:v>
                </c:pt>
                <c:pt idx="44566">
                  <c:v>2.4643137254901957</c:v>
                </c:pt>
                <c:pt idx="44567">
                  <c:v>2.4643137254901957</c:v>
                </c:pt>
                <c:pt idx="44568">
                  <c:v>2.4643137254901957</c:v>
                </c:pt>
                <c:pt idx="44569">
                  <c:v>2.4643137254901957</c:v>
                </c:pt>
                <c:pt idx="44570">
                  <c:v>2.4643137254901957</c:v>
                </c:pt>
                <c:pt idx="44571">
                  <c:v>2.4643137254901957</c:v>
                </c:pt>
                <c:pt idx="44572">
                  <c:v>2.4643137254901957</c:v>
                </c:pt>
                <c:pt idx="44573">
                  <c:v>2.4643137254901957</c:v>
                </c:pt>
                <c:pt idx="44574">
                  <c:v>2.4643137254901957</c:v>
                </c:pt>
                <c:pt idx="44575">
                  <c:v>2.4643137254901957</c:v>
                </c:pt>
                <c:pt idx="44576">
                  <c:v>2.4643137254901957</c:v>
                </c:pt>
                <c:pt idx="44577">
                  <c:v>2.4643137254901957</c:v>
                </c:pt>
                <c:pt idx="44578">
                  <c:v>2.4643137254901957</c:v>
                </c:pt>
                <c:pt idx="44579">
                  <c:v>2.4643137254901957</c:v>
                </c:pt>
                <c:pt idx="44580">
                  <c:v>2.4643137254901957</c:v>
                </c:pt>
                <c:pt idx="44581">
                  <c:v>2.4643137254901957</c:v>
                </c:pt>
                <c:pt idx="44582">
                  <c:v>2.4643137254901957</c:v>
                </c:pt>
                <c:pt idx="44583">
                  <c:v>2.4643137254901957</c:v>
                </c:pt>
                <c:pt idx="44584">
                  <c:v>2.4643137254901957</c:v>
                </c:pt>
                <c:pt idx="44585">
                  <c:v>2.4643137254901957</c:v>
                </c:pt>
                <c:pt idx="44586">
                  <c:v>2.4643137254901957</c:v>
                </c:pt>
                <c:pt idx="44587">
                  <c:v>2.4643137254901957</c:v>
                </c:pt>
                <c:pt idx="44588">
                  <c:v>2.4643137254901957</c:v>
                </c:pt>
                <c:pt idx="44589">
                  <c:v>2.4643137254901957</c:v>
                </c:pt>
                <c:pt idx="44590">
                  <c:v>2.4643137254901957</c:v>
                </c:pt>
                <c:pt idx="44591">
                  <c:v>2.4643137254901957</c:v>
                </c:pt>
                <c:pt idx="44592">
                  <c:v>2.4643137254901957</c:v>
                </c:pt>
                <c:pt idx="44593">
                  <c:v>2.4643137254901957</c:v>
                </c:pt>
                <c:pt idx="44594">
                  <c:v>2.4643137254901957</c:v>
                </c:pt>
                <c:pt idx="44595">
                  <c:v>2.6117647058823525</c:v>
                </c:pt>
                <c:pt idx="44596">
                  <c:v>2.6117647058823525</c:v>
                </c:pt>
                <c:pt idx="44597">
                  <c:v>2.6117647058823525</c:v>
                </c:pt>
                <c:pt idx="44598">
                  <c:v>2.6117647058823525</c:v>
                </c:pt>
                <c:pt idx="44599">
                  <c:v>2.6117647058823525</c:v>
                </c:pt>
                <c:pt idx="44600">
                  <c:v>2.6117647058823525</c:v>
                </c:pt>
                <c:pt idx="44601">
                  <c:v>2.6117647058823525</c:v>
                </c:pt>
                <c:pt idx="44602">
                  <c:v>2.6117647058823525</c:v>
                </c:pt>
                <c:pt idx="44603">
                  <c:v>2.6117647058823525</c:v>
                </c:pt>
                <c:pt idx="44604">
                  <c:v>2.6117647058823525</c:v>
                </c:pt>
                <c:pt idx="44605">
                  <c:v>2.6117647058823525</c:v>
                </c:pt>
                <c:pt idx="44606">
                  <c:v>2.6117647058823525</c:v>
                </c:pt>
                <c:pt idx="44607">
                  <c:v>2.6117647058823525</c:v>
                </c:pt>
                <c:pt idx="44608">
                  <c:v>2.6117647058823525</c:v>
                </c:pt>
                <c:pt idx="44609">
                  <c:v>2.6117647058823525</c:v>
                </c:pt>
                <c:pt idx="44610">
                  <c:v>2.6117647058823525</c:v>
                </c:pt>
                <c:pt idx="44611">
                  <c:v>2.6117647058823525</c:v>
                </c:pt>
                <c:pt idx="44612">
                  <c:v>2.6117647058823525</c:v>
                </c:pt>
                <c:pt idx="44613">
                  <c:v>2.6117647058823525</c:v>
                </c:pt>
                <c:pt idx="44614">
                  <c:v>2.6117647058823525</c:v>
                </c:pt>
                <c:pt idx="44615">
                  <c:v>2.6117647058823525</c:v>
                </c:pt>
                <c:pt idx="44616">
                  <c:v>2.6117647058823525</c:v>
                </c:pt>
                <c:pt idx="44617">
                  <c:v>2.6117647058823525</c:v>
                </c:pt>
                <c:pt idx="44618">
                  <c:v>2.6117647058823525</c:v>
                </c:pt>
                <c:pt idx="44619">
                  <c:v>2.6117647058823525</c:v>
                </c:pt>
                <c:pt idx="44620">
                  <c:v>2.6117647058823525</c:v>
                </c:pt>
                <c:pt idx="44621">
                  <c:v>2.6117647058823525</c:v>
                </c:pt>
                <c:pt idx="44622">
                  <c:v>2.6117647058823525</c:v>
                </c:pt>
                <c:pt idx="44623">
                  <c:v>2.6117647058823525</c:v>
                </c:pt>
                <c:pt idx="44624">
                  <c:v>2.6117647058823525</c:v>
                </c:pt>
                <c:pt idx="44625">
                  <c:v>2.6117647058823525</c:v>
                </c:pt>
                <c:pt idx="44626">
                  <c:v>2.6117647058823525</c:v>
                </c:pt>
                <c:pt idx="44627">
                  <c:v>2.6117647058823525</c:v>
                </c:pt>
                <c:pt idx="44628">
                  <c:v>2.6117647058823525</c:v>
                </c:pt>
                <c:pt idx="44629">
                  <c:v>2.6117647058823525</c:v>
                </c:pt>
                <c:pt idx="44630">
                  <c:v>2.6117647058823525</c:v>
                </c:pt>
                <c:pt idx="44631">
                  <c:v>2.6117647058823525</c:v>
                </c:pt>
                <c:pt idx="44632">
                  <c:v>2.6117647058823525</c:v>
                </c:pt>
                <c:pt idx="44633">
                  <c:v>2.6117647058823525</c:v>
                </c:pt>
                <c:pt idx="44634">
                  <c:v>2.6117647058823525</c:v>
                </c:pt>
                <c:pt idx="44635">
                  <c:v>2.4643137254901957</c:v>
                </c:pt>
                <c:pt idx="44636">
                  <c:v>2.4643137254901957</c:v>
                </c:pt>
                <c:pt idx="44637">
                  <c:v>2.4643137254901957</c:v>
                </c:pt>
                <c:pt idx="44638">
                  <c:v>2.4643137254901957</c:v>
                </c:pt>
                <c:pt idx="44639">
                  <c:v>2.4643137254901957</c:v>
                </c:pt>
                <c:pt idx="44640">
                  <c:v>2.4643137254901957</c:v>
                </c:pt>
                <c:pt idx="44641">
                  <c:v>2.4643137254901957</c:v>
                </c:pt>
                <c:pt idx="44642">
                  <c:v>2.4643137254901957</c:v>
                </c:pt>
                <c:pt idx="44643">
                  <c:v>2.4643137254901957</c:v>
                </c:pt>
                <c:pt idx="44644">
                  <c:v>2.4643137254901957</c:v>
                </c:pt>
                <c:pt idx="44645">
                  <c:v>2.4643137254901957</c:v>
                </c:pt>
                <c:pt idx="44646">
                  <c:v>2.4643137254901957</c:v>
                </c:pt>
                <c:pt idx="44647">
                  <c:v>2.4643137254901957</c:v>
                </c:pt>
                <c:pt idx="44648">
                  <c:v>2.4643137254901957</c:v>
                </c:pt>
                <c:pt idx="44649">
                  <c:v>2.4643137254901957</c:v>
                </c:pt>
                <c:pt idx="44650">
                  <c:v>2.4643137254901957</c:v>
                </c:pt>
                <c:pt idx="44651">
                  <c:v>2.4643137254901957</c:v>
                </c:pt>
                <c:pt idx="44652">
                  <c:v>2.4643137254901957</c:v>
                </c:pt>
                <c:pt idx="44653">
                  <c:v>2.4643137254901957</c:v>
                </c:pt>
                <c:pt idx="44654">
                  <c:v>2.4643137254901957</c:v>
                </c:pt>
                <c:pt idx="44655">
                  <c:v>2.4643137254901957</c:v>
                </c:pt>
                <c:pt idx="44656">
                  <c:v>2.4643137254901957</c:v>
                </c:pt>
                <c:pt idx="44657">
                  <c:v>2.4643137254901957</c:v>
                </c:pt>
                <c:pt idx="44658">
                  <c:v>2.4643137254901957</c:v>
                </c:pt>
                <c:pt idx="44659">
                  <c:v>2.4643137254901957</c:v>
                </c:pt>
                <c:pt idx="44660">
                  <c:v>2.4643137254901957</c:v>
                </c:pt>
                <c:pt idx="44661">
                  <c:v>2.4643137254901957</c:v>
                </c:pt>
                <c:pt idx="44662">
                  <c:v>2.4643137254901957</c:v>
                </c:pt>
                <c:pt idx="44663">
                  <c:v>2.4643137254901957</c:v>
                </c:pt>
                <c:pt idx="44664">
                  <c:v>2.4643137254901957</c:v>
                </c:pt>
                <c:pt idx="44665">
                  <c:v>2.4643137254901957</c:v>
                </c:pt>
                <c:pt idx="44666">
                  <c:v>2.4643137254901957</c:v>
                </c:pt>
                <c:pt idx="44667">
                  <c:v>2.4643137254901957</c:v>
                </c:pt>
                <c:pt idx="44668">
                  <c:v>2.4643137254901957</c:v>
                </c:pt>
                <c:pt idx="44669">
                  <c:v>2.4643137254901957</c:v>
                </c:pt>
                <c:pt idx="44670">
                  <c:v>2.4643137254901957</c:v>
                </c:pt>
                <c:pt idx="44671">
                  <c:v>2.4643137254901957</c:v>
                </c:pt>
                <c:pt idx="44672">
                  <c:v>2.4643137254901957</c:v>
                </c:pt>
                <c:pt idx="44673">
                  <c:v>2.4643137254901957</c:v>
                </c:pt>
                <c:pt idx="44674">
                  <c:v>2.4643137254901957</c:v>
                </c:pt>
                <c:pt idx="44675">
                  <c:v>2.4643137254901957</c:v>
                </c:pt>
                <c:pt idx="44676">
                  <c:v>2.4643137254901957</c:v>
                </c:pt>
                <c:pt idx="44677">
                  <c:v>2.4643137254901957</c:v>
                </c:pt>
                <c:pt idx="44678">
                  <c:v>2.4643137254901957</c:v>
                </c:pt>
                <c:pt idx="44679">
                  <c:v>2.4643137254901957</c:v>
                </c:pt>
                <c:pt idx="44680">
                  <c:v>2.4643137254901957</c:v>
                </c:pt>
                <c:pt idx="44681">
                  <c:v>2.4643137254901957</c:v>
                </c:pt>
                <c:pt idx="44682">
                  <c:v>2.4643137254901957</c:v>
                </c:pt>
                <c:pt idx="44683">
                  <c:v>2.4643137254901957</c:v>
                </c:pt>
                <c:pt idx="44684">
                  <c:v>2.4643137254901957</c:v>
                </c:pt>
                <c:pt idx="44685">
                  <c:v>2.4643137254901957</c:v>
                </c:pt>
                <c:pt idx="44686">
                  <c:v>2.4643137254901957</c:v>
                </c:pt>
                <c:pt idx="44687">
                  <c:v>2.4643137254901957</c:v>
                </c:pt>
                <c:pt idx="44688">
                  <c:v>2.4643137254901957</c:v>
                </c:pt>
                <c:pt idx="44689">
                  <c:v>2.4643137254901957</c:v>
                </c:pt>
                <c:pt idx="44690">
                  <c:v>2.4643137254901957</c:v>
                </c:pt>
                <c:pt idx="44691">
                  <c:v>2.6117647058823525</c:v>
                </c:pt>
                <c:pt idx="44692">
                  <c:v>2.6117647058823525</c:v>
                </c:pt>
                <c:pt idx="44693">
                  <c:v>2.6117647058823525</c:v>
                </c:pt>
                <c:pt idx="44694">
                  <c:v>2.6117647058823525</c:v>
                </c:pt>
                <c:pt idx="44695">
                  <c:v>2.6117647058823525</c:v>
                </c:pt>
                <c:pt idx="44696">
                  <c:v>2.6117647058823525</c:v>
                </c:pt>
                <c:pt idx="44697">
                  <c:v>2.6117647058823525</c:v>
                </c:pt>
                <c:pt idx="44698">
                  <c:v>2.6117647058823525</c:v>
                </c:pt>
                <c:pt idx="44699">
                  <c:v>2.6117647058823525</c:v>
                </c:pt>
                <c:pt idx="44700">
                  <c:v>2.6117647058823525</c:v>
                </c:pt>
                <c:pt idx="44701">
                  <c:v>2.6117647058823525</c:v>
                </c:pt>
                <c:pt idx="44702">
                  <c:v>2.6117647058823525</c:v>
                </c:pt>
                <c:pt idx="44703">
                  <c:v>2.6117647058823525</c:v>
                </c:pt>
                <c:pt idx="44704">
                  <c:v>2.6117647058823525</c:v>
                </c:pt>
                <c:pt idx="44705">
                  <c:v>2.6117647058823525</c:v>
                </c:pt>
                <c:pt idx="44706">
                  <c:v>2.6117647058823525</c:v>
                </c:pt>
                <c:pt idx="44707">
                  <c:v>2.6117647058823525</c:v>
                </c:pt>
                <c:pt idx="44708">
                  <c:v>2.6117647058823525</c:v>
                </c:pt>
                <c:pt idx="44709">
                  <c:v>2.6117647058823525</c:v>
                </c:pt>
                <c:pt idx="44710">
                  <c:v>2.6117647058823525</c:v>
                </c:pt>
                <c:pt idx="44711">
                  <c:v>2.6117647058823525</c:v>
                </c:pt>
                <c:pt idx="44712">
                  <c:v>2.6117647058823525</c:v>
                </c:pt>
                <c:pt idx="44713">
                  <c:v>2.6117647058823525</c:v>
                </c:pt>
                <c:pt idx="44714">
                  <c:v>2.6117647058823525</c:v>
                </c:pt>
                <c:pt idx="44715">
                  <c:v>2.6117647058823525</c:v>
                </c:pt>
                <c:pt idx="44716">
                  <c:v>2.6117647058823525</c:v>
                </c:pt>
                <c:pt idx="44717">
                  <c:v>2.6117647058823525</c:v>
                </c:pt>
                <c:pt idx="44718">
                  <c:v>2.6117647058823525</c:v>
                </c:pt>
                <c:pt idx="44719">
                  <c:v>2.6117647058823525</c:v>
                </c:pt>
                <c:pt idx="44720">
                  <c:v>2.6117647058823525</c:v>
                </c:pt>
                <c:pt idx="44721">
                  <c:v>2.6117647058823525</c:v>
                </c:pt>
                <c:pt idx="44722">
                  <c:v>2.6117647058823525</c:v>
                </c:pt>
                <c:pt idx="44723">
                  <c:v>2.6117647058823525</c:v>
                </c:pt>
                <c:pt idx="44724">
                  <c:v>2.6117647058823525</c:v>
                </c:pt>
                <c:pt idx="44725">
                  <c:v>2.6117647058823525</c:v>
                </c:pt>
                <c:pt idx="44726">
                  <c:v>2.6117647058823525</c:v>
                </c:pt>
                <c:pt idx="44727">
                  <c:v>2.6117647058823525</c:v>
                </c:pt>
                <c:pt idx="44728">
                  <c:v>2.6117647058823525</c:v>
                </c:pt>
                <c:pt idx="44729">
                  <c:v>2.6117647058823525</c:v>
                </c:pt>
                <c:pt idx="44730">
                  <c:v>2.6117647058823525</c:v>
                </c:pt>
                <c:pt idx="44731">
                  <c:v>2.4643137254901957</c:v>
                </c:pt>
                <c:pt idx="44732">
                  <c:v>2.4643137254901957</c:v>
                </c:pt>
                <c:pt idx="44733">
                  <c:v>2.4643137254901957</c:v>
                </c:pt>
                <c:pt idx="44734">
                  <c:v>2.4643137254901957</c:v>
                </c:pt>
                <c:pt idx="44735">
                  <c:v>2.4643137254901957</c:v>
                </c:pt>
                <c:pt idx="44736">
                  <c:v>2.4643137254901957</c:v>
                </c:pt>
                <c:pt idx="44737">
                  <c:v>2.4643137254901957</c:v>
                </c:pt>
                <c:pt idx="44738">
                  <c:v>2.4643137254901957</c:v>
                </c:pt>
                <c:pt idx="44739">
                  <c:v>2.4643137254901957</c:v>
                </c:pt>
                <c:pt idx="44740">
                  <c:v>2.4643137254901957</c:v>
                </c:pt>
                <c:pt idx="44741">
                  <c:v>2.4643137254901957</c:v>
                </c:pt>
                <c:pt idx="44742">
                  <c:v>2.4643137254901957</c:v>
                </c:pt>
                <c:pt idx="44743">
                  <c:v>2.4643137254901957</c:v>
                </c:pt>
                <c:pt idx="44744">
                  <c:v>2.4643137254901957</c:v>
                </c:pt>
                <c:pt idx="44745">
                  <c:v>2.4643137254901957</c:v>
                </c:pt>
                <c:pt idx="44746">
                  <c:v>2.4643137254901957</c:v>
                </c:pt>
                <c:pt idx="44747">
                  <c:v>2.4643137254901957</c:v>
                </c:pt>
                <c:pt idx="44748">
                  <c:v>2.4643137254901957</c:v>
                </c:pt>
                <c:pt idx="44749">
                  <c:v>2.4643137254901957</c:v>
                </c:pt>
                <c:pt idx="44750">
                  <c:v>2.4643137254901957</c:v>
                </c:pt>
                <c:pt idx="44751">
                  <c:v>2.4643137254901957</c:v>
                </c:pt>
                <c:pt idx="44752">
                  <c:v>2.4643137254901957</c:v>
                </c:pt>
                <c:pt idx="44753">
                  <c:v>2.4643137254901957</c:v>
                </c:pt>
                <c:pt idx="44754">
                  <c:v>2.4643137254901957</c:v>
                </c:pt>
                <c:pt idx="44755">
                  <c:v>2.4643137254901957</c:v>
                </c:pt>
                <c:pt idx="44756">
                  <c:v>2.4643137254901957</c:v>
                </c:pt>
                <c:pt idx="44757">
                  <c:v>2.4643137254901957</c:v>
                </c:pt>
                <c:pt idx="44758">
                  <c:v>2.4643137254901957</c:v>
                </c:pt>
                <c:pt idx="44759">
                  <c:v>2.4643137254901957</c:v>
                </c:pt>
                <c:pt idx="44760">
                  <c:v>2.4643137254901957</c:v>
                </c:pt>
                <c:pt idx="44761">
                  <c:v>2.4643137254901957</c:v>
                </c:pt>
                <c:pt idx="44762">
                  <c:v>2.4643137254901957</c:v>
                </c:pt>
                <c:pt idx="44763">
                  <c:v>2.4643137254901957</c:v>
                </c:pt>
                <c:pt idx="44764">
                  <c:v>2.4643137254901957</c:v>
                </c:pt>
                <c:pt idx="44765">
                  <c:v>2.4643137254901957</c:v>
                </c:pt>
                <c:pt idx="44766">
                  <c:v>2.4643137254901957</c:v>
                </c:pt>
                <c:pt idx="44767">
                  <c:v>2.4643137254901957</c:v>
                </c:pt>
                <c:pt idx="44768">
                  <c:v>2.4643137254901957</c:v>
                </c:pt>
                <c:pt idx="44769">
                  <c:v>2.4643137254901957</c:v>
                </c:pt>
                <c:pt idx="44770">
                  <c:v>2.4643137254901957</c:v>
                </c:pt>
                <c:pt idx="44771">
                  <c:v>2.4643137254901957</c:v>
                </c:pt>
                <c:pt idx="44772">
                  <c:v>2.4643137254901957</c:v>
                </c:pt>
                <c:pt idx="44773">
                  <c:v>2.4643137254901957</c:v>
                </c:pt>
                <c:pt idx="44774">
                  <c:v>2.4643137254901957</c:v>
                </c:pt>
                <c:pt idx="44775">
                  <c:v>2.4643137254901957</c:v>
                </c:pt>
                <c:pt idx="44776">
                  <c:v>2.4643137254901957</c:v>
                </c:pt>
                <c:pt idx="44777">
                  <c:v>2.4643137254901957</c:v>
                </c:pt>
                <c:pt idx="44778">
                  <c:v>2.4643137254901957</c:v>
                </c:pt>
                <c:pt idx="44779">
                  <c:v>2.4643137254901957</c:v>
                </c:pt>
                <c:pt idx="44780">
                  <c:v>2.4643137254901957</c:v>
                </c:pt>
                <c:pt idx="44781">
                  <c:v>2.4643137254901957</c:v>
                </c:pt>
                <c:pt idx="44782">
                  <c:v>2.4643137254901957</c:v>
                </c:pt>
                <c:pt idx="44783">
                  <c:v>2.4643137254901957</c:v>
                </c:pt>
                <c:pt idx="44784">
                  <c:v>2.4643137254901957</c:v>
                </c:pt>
                <c:pt idx="44785">
                  <c:v>2.4643137254901957</c:v>
                </c:pt>
                <c:pt idx="44786">
                  <c:v>2.6117647058823525</c:v>
                </c:pt>
                <c:pt idx="44787">
                  <c:v>2.6117647058823525</c:v>
                </c:pt>
                <c:pt idx="44788">
                  <c:v>2.6117647058823525</c:v>
                </c:pt>
                <c:pt idx="44789">
                  <c:v>2.6117647058823525</c:v>
                </c:pt>
                <c:pt idx="44790">
                  <c:v>2.6117647058823525</c:v>
                </c:pt>
                <c:pt idx="44791">
                  <c:v>2.6117647058823525</c:v>
                </c:pt>
                <c:pt idx="44792">
                  <c:v>2.6117647058823525</c:v>
                </c:pt>
                <c:pt idx="44793">
                  <c:v>2.6117647058823525</c:v>
                </c:pt>
                <c:pt idx="44794">
                  <c:v>2.6117647058823525</c:v>
                </c:pt>
                <c:pt idx="44795">
                  <c:v>2.6117647058823525</c:v>
                </c:pt>
                <c:pt idx="44796">
                  <c:v>2.6117647058823525</c:v>
                </c:pt>
                <c:pt idx="44797">
                  <c:v>2.6117647058823525</c:v>
                </c:pt>
                <c:pt idx="44798">
                  <c:v>2.6117647058823525</c:v>
                </c:pt>
                <c:pt idx="44799">
                  <c:v>2.6117647058823525</c:v>
                </c:pt>
                <c:pt idx="44800">
                  <c:v>2.6117647058823525</c:v>
                </c:pt>
                <c:pt idx="44801">
                  <c:v>2.6117647058823525</c:v>
                </c:pt>
                <c:pt idx="44802">
                  <c:v>2.6117647058823525</c:v>
                </c:pt>
                <c:pt idx="44803">
                  <c:v>2.6117647058823525</c:v>
                </c:pt>
                <c:pt idx="44804">
                  <c:v>2.6117647058823525</c:v>
                </c:pt>
                <c:pt idx="44805">
                  <c:v>2.6117647058823525</c:v>
                </c:pt>
                <c:pt idx="44806">
                  <c:v>2.6117647058823525</c:v>
                </c:pt>
                <c:pt idx="44807">
                  <c:v>2.6117647058823525</c:v>
                </c:pt>
                <c:pt idx="44808">
                  <c:v>2.6117647058823525</c:v>
                </c:pt>
                <c:pt idx="44809">
                  <c:v>2.6117647058823525</c:v>
                </c:pt>
                <c:pt idx="44810">
                  <c:v>2.6117647058823525</c:v>
                </c:pt>
                <c:pt idx="44811">
                  <c:v>2.6117647058823525</c:v>
                </c:pt>
                <c:pt idx="44812">
                  <c:v>2.6117647058823525</c:v>
                </c:pt>
                <c:pt idx="44813">
                  <c:v>2.6117647058823525</c:v>
                </c:pt>
                <c:pt idx="44814">
                  <c:v>2.6117647058823525</c:v>
                </c:pt>
                <c:pt idx="44815">
                  <c:v>2.6117647058823525</c:v>
                </c:pt>
                <c:pt idx="44816">
                  <c:v>2.6117647058823525</c:v>
                </c:pt>
                <c:pt idx="44817">
                  <c:v>2.6117647058823525</c:v>
                </c:pt>
                <c:pt idx="44818">
                  <c:v>2.6117647058823525</c:v>
                </c:pt>
                <c:pt idx="44819">
                  <c:v>2.6117647058823525</c:v>
                </c:pt>
                <c:pt idx="44820">
                  <c:v>2.6117647058823525</c:v>
                </c:pt>
                <c:pt idx="44821">
                  <c:v>2.6117647058823525</c:v>
                </c:pt>
                <c:pt idx="44822">
                  <c:v>2.6117647058823525</c:v>
                </c:pt>
                <c:pt idx="44823">
                  <c:v>2.6117647058823525</c:v>
                </c:pt>
                <c:pt idx="44824">
                  <c:v>2.6117647058823525</c:v>
                </c:pt>
                <c:pt idx="44825">
                  <c:v>2.4643137254901957</c:v>
                </c:pt>
                <c:pt idx="44826">
                  <c:v>2.4643137254901957</c:v>
                </c:pt>
                <c:pt idx="44827">
                  <c:v>2.4643137254901957</c:v>
                </c:pt>
                <c:pt idx="44828">
                  <c:v>2.4643137254901957</c:v>
                </c:pt>
                <c:pt idx="44829">
                  <c:v>2.4643137254901957</c:v>
                </c:pt>
                <c:pt idx="44830">
                  <c:v>2.4643137254901957</c:v>
                </c:pt>
                <c:pt idx="44831">
                  <c:v>2.4643137254901957</c:v>
                </c:pt>
                <c:pt idx="44832">
                  <c:v>2.4643137254901957</c:v>
                </c:pt>
                <c:pt idx="44833">
                  <c:v>2.4643137254901957</c:v>
                </c:pt>
                <c:pt idx="44834">
                  <c:v>2.4643137254901957</c:v>
                </c:pt>
                <c:pt idx="44835">
                  <c:v>2.4643137254901957</c:v>
                </c:pt>
                <c:pt idx="44836">
                  <c:v>2.4643137254901957</c:v>
                </c:pt>
                <c:pt idx="44837">
                  <c:v>2.4643137254901957</c:v>
                </c:pt>
                <c:pt idx="44838">
                  <c:v>2.4643137254901957</c:v>
                </c:pt>
                <c:pt idx="44839">
                  <c:v>2.4643137254901957</c:v>
                </c:pt>
                <c:pt idx="44840">
                  <c:v>2.4643137254901957</c:v>
                </c:pt>
                <c:pt idx="44841">
                  <c:v>2.4643137254901957</c:v>
                </c:pt>
                <c:pt idx="44842">
                  <c:v>2.4643137254901957</c:v>
                </c:pt>
                <c:pt idx="44843">
                  <c:v>2.4643137254901957</c:v>
                </c:pt>
                <c:pt idx="44844">
                  <c:v>2.4643137254901957</c:v>
                </c:pt>
                <c:pt idx="44845">
                  <c:v>2.4643137254901957</c:v>
                </c:pt>
                <c:pt idx="44846">
                  <c:v>2.4643137254901957</c:v>
                </c:pt>
                <c:pt idx="44847">
                  <c:v>2.4643137254901957</c:v>
                </c:pt>
                <c:pt idx="44848">
                  <c:v>2.4643137254901957</c:v>
                </c:pt>
                <c:pt idx="44849">
                  <c:v>2.4643137254901957</c:v>
                </c:pt>
                <c:pt idx="44850">
                  <c:v>2.4643137254901957</c:v>
                </c:pt>
                <c:pt idx="44851">
                  <c:v>2.4643137254901957</c:v>
                </c:pt>
                <c:pt idx="44852">
                  <c:v>2.4643137254901957</c:v>
                </c:pt>
                <c:pt idx="44853">
                  <c:v>2.4643137254901957</c:v>
                </c:pt>
                <c:pt idx="44854">
                  <c:v>2.4643137254901957</c:v>
                </c:pt>
                <c:pt idx="44855">
                  <c:v>2.4643137254901957</c:v>
                </c:pt>
                <c:pt idx="44856">
                  <c:v>2.4643137254901957</c:v>
                </c:pt>
                <c:pt idx="44857">
                  <c:v>2.4643137254901957</c:v>
                </c:pt>
                <c:pt idx="44858">
                  <c:v>2.4643137254901957</c:v>
                </c:pt>
                <c:pt idx="44859">
                  <c:v>2.4643137254901957</c:v>
                </c:pt>
                <c:pt idx="44860">
                  <c:v>2.4643137254901957</c:v>
                </c:pt>
                <c:pt idx="44861">
                  <c:v>2.4643137254901957</c:v>
                </c:pt>
                <c:pt idx="44862">
                  <c:v>2.4643137254901957</c:v>
                </c:pt>
                <c:pt idx="44863">
                  <c:v>2.4643137254901957</c:v>
                </c:pt>
                <c:pt idx="44864">
                  <c:v>2.4643137254901957</c:v>
                </c:pt>
                <c:pt idx="44865">
                  <c:v>2.4643137254901957</c:v>
                </c:pt>
                <c:pt idx="44866">
                  <c:v>2.4643137254901957</c:v>
                </c:pt>
                <c:pt idx="44867">
                  <c:v>2.4643137254901957</c:v>
                </c:pt>
                <c:pt idx="44868">
                  <c:v>2.4643137254901957</c:v>
                </c:pt>
                <c:pt idx="44869">
                  <c:v>2.4643137254901957</c:v>
                </c:pt>
                <c:pt idx="44870">
                  <c:v>2.4643137254901957</c:v>
                </c:pt>
                <c:pt idx="44871">
                  <c:v>2.4643137254901957</c:v>
                </c:pt>
                <c:pt idx="44872">
                  <c:v>2.4643137254901957</c:v>
                </c:pt>
                <c:pt idx="44873">
                  <c:v>2.4643137254901957</c:v>
                </c:pt>
                <c:pt idx="44874">
                  <c:v>2.4643137254901957</c:v>
                </c:pt>
                <c:pt idx="44875">
                  <c:v>2.4643137254901957</c:v>
                </c:pt>
                <c:pt idx="44876">
                  <c:v>2.4643137254901957</c:v>
                </c:pt>
                <c:pt idx="44877">
                  <c:v>2.4643137254901957</c:v>
                </c:pt>
                <c:pt idx="44878">
                  <c:v>2.4643137254901957</c:v>
                </c:pt>
                <c:pt idx="44879">
                  <c:v>2.4643137254901957</c:v>
                </c:pt>
                <c:pt idx="44880">
                  <c:v>2.4643137254901957</c:v>
                </c:pt>
                <c:pt idx="44881">
                  <c:v>2.4643137254901957</c:v>
                </c:pt>
                <c:pt idx="44882">
                  <c:v>2.4643137254901957</c:v>
                </c:pt>
                <c:pt idx="44883">
                  <c:v>2.6117647058823525</c:v>
                </c:pt>
                <c:pt idx="44884">
                  <c:v>2.6117647058823525</c:v>
                </c:pt>
                <c:pt idx="44885">
                  <c:v>2.6117647058823525</c:v>
                </c:pt>
                <c:pt idx="44886">
                  <c:v>2.6117647058823525</c:v>
                </c:pt>
                <c:pt idx="44887">
                  <c:v>2.6117647058823525</c:v>
                </c:pt>
                <c:pt idx="44888">
                  <c:v>2.6117647058823525</c:v>
                </c:pt>
                <c:pt idx="44889">
                  <c:v>2.6117647058823525</c:v>
                </c:pt>
                <c:pt idx="44890">
                  <c:v>2.6117647058823525</c:v>
                </c:pt>
                <c:pt idx="44891">
                  <c:v>2.6117647058823525</c:v>
                </c:pt>
                <c:pt idx="44892">
                  <c:v>2.6117647058823525</c:v>
                </c:pt>
                <c:pt idx="44893">
                  <c:v>2.6117647058823525</c:v>
                </c:pt>
                <c:pt idx="44894">
                  <c:v>2.6117647058823525</c:v>
                </c:pt>
                <c:pt idx="44895">
                  <c:v>2.6117647058823525</c:v>
                </c:pt>
                <c:pt idx="44896">
                  <c:v>2.6117647058823525</c:v>
                </c:pt>
                <c:pt idx="44897">
                  <c:v>2.6117647058823525</c:v>
                </c:pt>
                <c:pt idx="44898">
                  <c:v>2.6117647058823525</c:v>
                </c:pt>
                <c:pt idx="44899">
                  <c:v>2.6117647058823525</c:v>
                </c:pt>
                <c:pt idx="44900">
                  <c:v>2.6117647058823525</c:v>
                </c:pt>
                <c:pt idx="44901">
                  <c:v>2.6117647058823525</c:v>
                </c:pt>
                <c:pt idx="44902">
                  <c:v>2.6117647058823525</c:v>
                </c:pt>
                <c:pt idx="44903">
                  <c:v>2.6117647058823525</c:v>
                </c:pt>
                <c:pt idx="44904">
                  <c:v>2.6117647058823525</c:v>
                </c:pt>
                <c:pt idx="44905">
                  <c:v>2.6117647058823525</c:v>
                </c:pt>
                <c:pt idx="44906">
                  <c:v>2.6117647058823525</c:v>
                </c:pt>
                <c:pt idx="44907">
                  <c:v>2.6117647058823525</c:v>
                </c:pt>
                <c:pt idx="44908">
                  <c:v>2.6117647058823525</c:v>
                </c:pt>
                <c:pt idx="44909">
                  <c:v>2.6117647058823525</c:v>
                </c:pt>
                <c:pt idx="44910">
                  <c:v>2.6117647058823525</c:v>
                </c:pt>
                <c:pt idx="44911">
                  <c:v>2.6117647058823525</c:v>
                </c:pt>
                <c:pt idx="44912">
                  <c:v>2.6117647058823525</c:v>
                </c:pt>
                <c:pt idx="44913">
                  <c:v>2.6117647058823525</c:v>
                </c:pt>
                <c:pt idx="44914">
                  <c:v>2.6117647058823525</c:v>
                </c:pt>
                <c:pt idx="44915">
                  <c:v>2.6117647058823525</c:v>
                </c:pt>
                <c:pt idx="44916">
                  <c:v>2.6117647058823525</c:v>
                </c:pt>
                <c:pt idx="44917">
                  <c:v>2.6117647058823525</c:v>
                </c:pt>
                <c:pt idx="44918">
                  <c:v>2.6117647058823525</c:v>
                </c:pt>
                <c:pt idx="44919">
                  <c:v>2.6117647058823525</c:v>
                </c:pt>
                <c:pt idx="44920">
                  <c:v>2.6117647058823525</c:v>
                </c:pt>
                <c:pt idx="44921">
                  <c:v>2.4643137254901957</c:v>
                </c:pt>
                <c:pt idx="44922">
                  <c:v>2.4643137254901957</c:v>
                </c:pt>
                <c:pt idx="44923">
                  <c:v>2.4643137254901957</c:v>
                </c:pt>
                <c:pt idx="44924">
                  <c:v>2.4643137254901957</c:v>
                </c:pt>
                <c:pt idx="44925">
                  <c:v>2.4643137254901957</c:v>
                </c:pt>
                <c:pt idx="44926">
                  <c:v>2.4643137254901957</c:v>
                </c:pt>
                <c:pt idx="44927">
                  <c:v>2.4643137254901957</c:v>
                </c:pt>
                <c:pt idx="44928">
                  <c:v>2.4643137254901957</c:v>
                </c:pt>
                <c:pt idx="44929">
                  <c:v>2.4643137254901957</c:v>
                </c:pt>
                <c:pt idx="44930">
                  <c:v>2.4643137254901957</c:v>
                </c:pt>
                <c:pt idx="44931">
                  <c:v>2.4643137254901957</c:v>
                </c:pt>
                <c:pt idx="44932">
                  <c:v>2.4643137254901957</c:v>
                </c:pt>
                <c:pt idx="44933">
                  <c:v>2.4643137254901957</c:v>
                </c:pt>
                <c:pt idx="44934">
                  <c:v>2.4643137254901957</c:v>
                </c:pt>
                <c:pt idx="44935">
                  <c:v>2.4643137254901957</c:v>
                </c:pt>
                <c:pt idx="44936">
                  <c:v>2.4643137254901957</c:v>
                </c:pt>
                <c:pt idx="44937">
                  <c:v>2.4643137254901957</c:v>
                </c:pt>
                <c:pt idx="44938">
                  <c:v>2.4643137254901957</c:v>
                </c:pt>
                <c:pt idx="44939">
                  <c:v>2.4643137254901957</c:v>
                </c:pt>
                <c:pt idx="44940">
                  <c:v>2.4643137254901957</c:v>
                </c:pt>
                <c:pt idx="44941">
                  <c:v>2.4643137254901957</c:v>
                </c:pt>
                <c:pt idx="44942">
                  <c:v>2.4643137254901957</c:v>
                </c:pt>
                <c:pt idx="44943">
                  <c:v>2.4643137254901957</c:v>
                </c:pt>
                <c:pt idx="44944">
                  <c:v>2.4643137254901957</c:v>
                </c:pt>
                <c:pt idx="44945">
                  <c:v>2.4643137254901957</c:v>
                </c:pt>
                <c:pt idx="44946">
                  <c:v>2.4643137254901957</c:v>
                </c:pt>
                <c:pt idx="44947">
                  <c:v>2.4643137254901957</c:v>
                </c:pt>
                <c:pt idx="44948">
                  <c:v>2.4643137254901957</c:v>
                </c:pt>
                <c:pt idx="44949">
                  <c:v>2.4643137254901957</c:v>
                </c:pt>
                <c:pt idx="44950">
                  <c:v>2.4643137254901957</c:v>
                </c:pt>
                <c:pt idx="44951">
                  <c:v>2.4643137254901957</c:v>
                </c:pt>
                <c:pt idx="44952">
                  <c:v>2.4643137254901957</c:v>
                </c:pt>
                <c:pt idx="44953">
                  <c:v>2.4643137254901957</c:v>
                </c:pt>
                <c:pt idx="44954">
                  <c:v>2.4643137254901957</c:v>
                </c:pt>
                <c:pt idx="44955">
                  <c:v>2.4643137254901957</c:v>
                </c:pt>
                <c:pt idx="44956">
                  <c:v>2.4643137254901957</c:v>
                </c:pt>
                <c:pt idx="44957">
                  <c:v>2.4643137254901957</c:v>
                </c:pt>
                <c:pt idx="44958">
                  <c:v>2.4643137254901957</c:v>
                </c:pt>
                <c:pt idx="44959">
                  <c:v>2.4643137254901957</c:v>
                </c:pt>
                <c:pt idx="44960">
                  <c:v>2.4643137254901957</c:v>
                </c:pt>
                <c:pt idx="44961">
                  <c:v>2.4643137254901957</c:v>
                </c:pt>
                <c:pt idx="44962">
                  <c:v>2.4643137254901957</c:v>
                </c:pt>
                <c:pt idx="44963">
                  <c:v>2.4643137254901957</c:v>
                </c:pt>
                <c:pt idx="44964">
                  <c:v>2.4643137254901957</c:v>
                </c:pt>
                <c:pt idx="44965">
                  <c:v>2.4643137254901957</c:v>
                </c:pt>
                <c:pt idx="44966">
                  <c:v>2.4643137254901957</c:v>
                </c:pt>
                <c:pt idx="44967">
                  <c:v>2.4643137254901957</c:v>
                </c:pt>
                <c:pt idx="44968">
                  <c:v>2.4643137254901957</c:v>
                </c:pt>
                <c:pt idx="44969">
                  <c:v>2.4643137254901957</c:v>
                </c:pt>
                <c:pt idx="44970">
                  <c:v>2.4643137254901957</c:v>
                </c:pt>
                <c:pt idx="44971">
                  <c:v>2.4643137254901957</c:v>
                </c:pt>
                <c:pt idx="44972">
                  <c:v>2.4643137254901957</c:v>
                </c:pt>
                <c:pt idx="44973">
                  <c:v>2.4643137254901957</c:v>
                </c:pt>
                <c:pt idx="44974">
                  <c:v>2.4643137254901957</c:v>
                </c:pt>
                <c:pt idx="44975">
                  <c:v>2.4643137254901957</c:v>
                </c:pt>
                <c:pt idx="44976">
                  <c:v>2.4643137254901957</c:v>
                </c:pt>
                <c:pt idx="44977">
                  <c:v>2.6117647058823525</c:v>
                </c:pt>
                <c:pt idx="44978">
                  <c:v>2.6117647058823525</c:v>
                </c:pt>
                <c:pt idx="44979">
                  <c:v>2.6117647058823525</c:v>
                </c:pt>
                <c:pt idx="44980">
                  <c:v>2.6117647058823525</c:v>
                </c:pt>
                <c:pt idx="44981">
                  <c:v>2.6117647058823525</c:v>
                </c:pt>
                <c:pt idx="44982">
                  <c:v>2.6117647058823525</c:v>
                </c:pt>
                <c:pt idx="44983">
                  <c:v>2.6117647058823525</c:v>
                </c:pt>
                <c:pt idx="44984">
                  <c:v>2.6117647058823525</c:v>
                </c:pt>
                <c:pt idx="44985">
                  <c:v>2.6117647058823525</c:v>
                </c:pt>
                <c:pt idx="44986">
                  <c:v>2.6117647058823525</c:v>
                </c:pt>
                <c:pt idx="44987">
                  <c:v>2.6117647058823525</c:v>
                </c:pt>
                <c:pt idx="44988">
                  <c:v>2.6117647058823525</c:v>
                </c:pt>
                <c:pt idx="44989">
                  <c:v>2.6117647058823525</c:v>
                </c:pt>
                <c:pt idx="44990">
                  <c:v>2.6117647058823525</c:v>
                </c:pt>
                <c:pt idx="44991">
                  <c:v>2.6117647058823525</c:v>
                </c:pt>
                <c:pt idx="44992">
                  <c:v>2.6117647058823525</c:v>
                </c:pt>
                <c:pt idx="44993">
                  <c:v>2.6117647058823525</c:v>
                </c:pt>
                <c:pt idx="44994">
                  <c:v>2.6117647058823525</c:v>
                </c:pt>
                <c:pt idx="44995">
                  <c:v>2.6117647058823525</c:v>
                </c:pt>
                <c:pt idx="44996">
                  <c:v>2.6117647058823525</c:v>
                </c:pt>
                <c:pt idx="44997">
                  <c:v>2.6117647058823525</c:v>
                </c:pt>
                <c:pt idx="44998">
                  <c:v>2.6117647058823525</c:v>
                </c:pt>
                <c:pt idx="44999">
                  <c:v>2.6117647058823525</c:v>
                </c:pt>
                <c:pt idx="45000">
                  <c:v>2.6117647058823525</c:v>
                </c:pt>
                <c:pt idx="45001">
                  <c:v>2.6117647058823525</c:v>
                </c:pt>
                <c:pt idx="45002">
                  <c:v>2.6117647058823525</c:v>
                </c:pt>
                <c:pt idx="45003">
                  <c:v>2.6117647058823525</c:v>
                </c:pt>
                <c:pt idx="45004">
                  <c:v>2.6117647058823525</c:v>
                </c:pt>
                <c:pt idx="45005">
                  <c:v>2.6117647058823525</c:v>
                </c:pt>
                <c:pt idx="45006">
                  <c:v>2.6117647058823525</c:v>
                </c:pt>
                <c:pt idx="45007">
                  <c:v>2.6117647058823525</c:v>
                </c:pt>
                <c:pt idx="45008">
                  <c:v>2.6117647058823525</c:v>
                </c:pt>
                <c:pt idx="45009">
                  <c:v>2.6117647058823525</c:v>
                </c:pt>
                <c:pt idx="45010">
                  <c:v>2.6117647058823525</c:v>
                </c:pt>
                <c:pt idx="45011">
                  <c:v>2.6117647058823525</c:v>
                </c:pt>
                <c:pt idx="45012">
                  <c:v>2.6117647058823525</c:v>
                </c:pt>
                <c:pt idx="45013">
                  <c:v>2.6117647058823525</c:v>
                </c:pt>
                <c:pt idx="45014">
                  <c:v>2.6117647058823525</c:v>
                </c:pt>
                <c:pt idx="45015">
                  <c:v>2.6117647058823525</c:v>
                </c:pt>
                <c:pt idx="45016">
                  <c:v>2.6117647058823525</c:v>
                </c:pt>
                <c:pt idx="45017">
                  <c:v>2.4643137254901957</c:v>
                </c:pt>
                <c:pt idx="45018">
                  <c:v>2.4643137254901957</c:v>
                </c:pt>
                <c:pt idx="45019">
                  <c:v>2.4643137254901957</c:v>
                </c:pt>
                <c:pt idx="45020">
                  <c:v>2.4643137254901957</c:v>
                </c:pt>
                <c:pt idx="45021">
                  <c:v>2.4643137254901957</c:v>
                </c:pt>
                <c:pt idx="45022">
                  <c:v>2.4643137254901957</c:v>
                </c:pt>
                <c:pt idx="45023">
                  <c:v>2.4643137254901957</c:v>
                </c:pt>
                <c:pt idx="45024">
                  <c:v>2.4643137254901957</c:v>
                </c:pt>
                <c:pt idx="45025">
                  <c:v>2.4643137254901957</c:v>
                </c:pt>
                <c:pt idx="45026">
                  <c:v>2.4643137254901957</c:v>
                </c:pt>
                <c:pt idx="45027">
                  <c:v>2.4643137254901957</c:v>
                </c:pt>
                <c:pt idx="45028">
                  <c:v>2.4643137254901957</c:v>
                </c:pt>
                <c:pt idx="45029">
                  <c:v>2.4643137254901957</c:v>
                </c:pt>
                <c:pt idx="45030">
                  <c:v>2.4643137254901957</c:v>
                </c:pt>
                <c:pt idx="45031">
                  <c:v>2.4643137254901957</c:v>
                </c:pt>
                <c:pt idx="45032">
                  <c:v>2.4643137254901957</c:v>
                </c:pt>
                <c:pt idx="45033">
                  <c:v>2.4643137254901957</c:v>
                </c:pt>
                <c:pt idx="45034">
                  <c:v>2.4643137254901957</c:v>
                </c:pt>
                <c:pt idx="45035">
                  <c:v>2.4643137254901957</c:v>
                </c:pt>
                <c:pt idx="45036">
                  <c:v>2.4643137254901957</c:v>
                </c:pt>
                <c:pt idx="45037">
                  <c:v>2.4643137254901957</c:v>
                </c:pt>
                <c:pt idx="45038">
                  <c:v>2.4643137254901957</c:v>
                </c:pt>
                <c:pt idx="45039">
                  <c:v>2.4643137254901957</c:v>
                </c:pt>
                <c:pt idx="45040">
                  <c:v>2.4643137254901957</c:v>
                </c:pt>
                <c:pt idx="45041">
                  <c:v>2.4643137254901957</c:v>
                </c:pt>
                <c:pt idx="45042">
                  <c:v>2.4643137254901957</c:v>
                </c:pt>
                <c:pt idx="45043">
                  <c:v>2.4643137254901957</c:v>
                </c:pt>
                <c:pt idx="45044">
                  <c:v>2.4643137254901957</c:v>
                </c:pt>
                <c:pt idx="45045">
                  <c:v>2.4643137254901957</c:v>
                </c:pt>
                <c:pt idx="45046">
                  <c:v>2.4643137254901957</c:v>
                </c:pt>
                <c:pt idx="45047">
                  <c:v>2.4643137254901957</c:v>
                </c:pt>
                <c:pt idx="45048">
                  <c:v>2.4643137254901957</c:v>
                </c:pt>
                <c:pt idx="45049">
                  <c:v>2.4643137254901957</c:v>
                </c:pt>
                <c:pt idx="45050">
                  <c:v>2.4643137254901957</c:v>
                </c:pt>
                <c:pt idx="45051">
                  <c:v>2.4643137254901957</c:v>
                </c:pt>
                <c:pt idx="45052">
                  <c:v>2.4643137254901957</c:v>
                </c:pt>
                <c:pt idx="45053">
                  <c:v>2.4643137254901957</c:v>
                </c:pt>
                <c:pt idx="45054">
                  <c:v>2.4643137254901957</c:v>
                </c:pt>
                <c:pt idx="45055">
                  <c:v>2.4643137254901957</c:v>
                </c:pt>
                <c:pt idx="45056">
                  <c:v>2.4643137254901957</c:v>
                </c:pt>
                <c:pt idx="45057">
                  <c:v>2.4643137254901957</c:v>
                </c:pt>
                <c:pt idx="45058">
                  <c:v>2.4643137254901957</c:v>
                </c:pt>
                <c:pt idx="45059">
                  <c:v>2.4643137254901957</c:v>
                </c:pt>
                <c:pt idx="45060">
                  <c:v>2.4643137254901957</c:v>
                </c:pt>
                <c:pt idx="45061">
                  <c:v>2.4643137254901957</c:v>
                </c:pt>
                <c:pt idx="45062">
                  <c:v>2.4643137254901957</c:v>
                </c:pt>
                <c:pt idx="45063">
                  <c:v>2.4643137254901957</c:v>
                </c:pt>
                <c:pt idx="45064">
                  <c:v>2.4643137254901957</c:v>
                </c:pt>
                <c:pt idx="45065">
                  <c:v>2.4643137254901957</c:v>
                </c:pt>
                <c:pt idx="45066">
                  <c:v>2.4643137254901957</c:v>
                </c:pt>
                <c:pt idx="45067">
                  <c:v>2.4643137254901957</c:v>
                </c:pt>
                <c:pt idx="45068">
                  <c:v>2.4643137254901957</c:v>
                </c:pt>
                <c:pt idx="45069">
                  <c:v>2.4643137254901957</c:v>
                </c:pt>
                <c:pt idx="45070">
                  <c:v>2.4643137254901957</c:v>
                </c:pt>
                <c:pt idx="45071">
                  <c:v>2.4643137254901957</c:v>
                </c:pt>
                <c:pt idx="45072">
                  <c:v>2.4643137254901957</c:v>
                </c:pt>
                <c:pt idx="45073">
                  <c:v>2.6117647058823525</c:v>
                </c:pt>
                <c:pt idx="45074">
                  <c:v>2.6117647058823525</c:v>
                </c:pt>
                <c:pt idx="45075">
                  <c:v>2.6117647058823525</c:v>
                </c:pt>
                <c:pt idx="45076">
                  <c:v>2.6117647058823525</c:v>
                </c:pt>
                <c:pt idx="45077">
                  <c:v>2.6117647058823525</c:v>
                </c:pt>
                <c:pt idx="45078">
                  <c:v>2.6117647058823525</c:v>
                </c:pt>
                <c:pt idx="45079">
                  <c:v>2.6117647058823525</c:v>
                </c:pt>
                <c:pt idx="45080">
                  <c:v>2.6117647058823525</c:v>
                </c:pt>
                <c:pt idx="45081">
                  <c:v>2.6117647058823525</c:v>
                </c:pt>
                <c:pt idx="45082">
                  <c:v>2.6117647058823525</c:v>
                </c:pt>
                <c:pt idx="45083">
                  <c:v>2.6117647058823525</c:v>
                </c:pt>
                <c:pt idx="45084">
                  <c:v>2.6117647058823525</c:v>
                </c:pt>
                <c:pt idx="45085">
                  <c:v>2.6117647058823525</c:v>
                </c:pt>
                <c:pt idx="45086">
                  <c:v>2.6117647058823525</c:v>
                </c:pt>
                <c:pt idx="45087">
                  <c:v>2.6117647058823525</c:v>
                </c:pt>
                <c:pt idx="45088">
                  <c:v>2.6117647058823525</c:v>
                </c:pt>
                <c:pt idx="45089">
                  <c:v>2.6117647058823525</c:v>
                </c:pt>
                <c:pt idx="45090">
                  <c:v>2.6117647058823525</c:v>
                </c:pt>
                <c:pt idx="45091">
                  <c:v>2.6117647058823525</c:v>
                </c:pt>
                <c:pt idx="45092">
                  <c:v>2.6117647058823525</c:v>
                </c:pt>
                <c:pt idx="45093">
                  <c:v>2.6117647058823525</c:v>
                </c:pt>
                <c:pt idx="45094">
                  <c:v>2.6117647058823525</c:v>
                </c:pt>
                <c:pt idx="45095">
                  <c:v>2.6117647058823525</c:v>
                </c:pt>
                <c:pt idx="45096">
                  <c:v>2.6117647058823525</c:v>
                </c:pt>
                <c:pt idx="45097">
                  <c:v>2.6117647058823525</c:v>
                </c:pt>
                <c:pt idx="45098">
                  <c:v>2.6117647058823525</c:v>
                </c:pt>
                <c:pt idx="45099">
                  <c:v>2.6117647058823525</c:v>
                </c:pt>
                <c:pt idx="45100">
                  <c:v>2.6117647058823525</c:v>
                </c:pt>
                <c:pt idx="45101">
                  <c:v>2.6117647058823525</c:v>
                </c:pt>
                <c:pt idx="45102">
                  <c:v>2.6117647058823525</c:v>
                </c:pt>
                <c:pt idx="45103">
                  <c:v>2.6117647058823525</c:v>
                </c:pt>
                <c:pt idx="45104">
                  <c:v>2.6117647058823525</c:v>
                </c:pt>
                <c:pt idx="45105">
                  <c:v>2.6117647058823525</c:v>
                </c:pt>
                <c:pt idx="45106">
                  <c:v>2.6117647058823525</c:v>
                </c:pt>
                <c:pt idx="45107">
                  <c:v>2.6117647058823525</c:v>
                </c:pt>
                <c:pt idx="45108">
                  <c:v>2.6117647058823525</c:v>
                </c:pt>
                <c:pt idx="45109">
                  <c:v>2.6117647058823525</c:v>
                </c:pt>
                <c:pt idx="45110">
                  <c:v>2.6117647058823525</c:v>
                </c:pt>
                <c:pt idx="45111">
                  <c:v>2.6117647058823525</c:v>
                </c:pt>
                <c:pt idx="45112">
                  <c:v>2.4643137254901957</c:v>
                </c:pt>
                <c:pt idx="45113">
                  <c:v>2.4643137254901957</c:v>
                </c:pt>
                <c:pt idx="45114">
                  <c:v>2.4643137254901957</c:v>
                </c:pt>
                <c:pt idx="45115">
                  <c:v>2.4643137254901957</c:v>
                </c:pt>
                <c:pt idx="45116">
                  <c:v>2.4643137254901957</c:v>
                </c:pt>
                <c:pt idx="45117">
                  <c:v>2.4643137254901957</c:v>
                </c:pt>
                <c:pt idx="45118">
                  <c:v>2.4643137254901957</c:v>
                </c:pt>
                <c:pt idx="45119">
                  <c:v>2.4643137254901957</c:v>
                </c:pt>
                <c:pt idx="45120">
                  <c:v>2.4643137254901957</c:v>
                </c:pt>
                <c:pt idx="45121">
                  <c:v>2.4643137254901957</c:v>
                </c:pt>
                <c:pt idx="45122">
                  <c:v>2.4643137254901957</c:v>
                </c:pt>
                <c:pt idx="45123">
                  <c:v>2.4643137254901957</c:v>
                </c:pt>
                <c:pt idx="45124">
                  <c:v>2.4643137254901957</c:v>
                </c:pt>
                <c:pt idx="45125">
                  <c:v>2.4643137254901957</c:v>
                </c:pt>
                <c:pt idx="45126">
                  <c:v>2.4643137254901957</c:v>
                </c:pt>
                <c:pt idx="45127">
                  <c:v>2.4643137254901957</c:v>
                </c:pt>
                <c:pt idx="45128">
                  <c:v>2.4643137254901957</c:v>
                </c:pt>
                <c:pt idx="45129">
                  <c:v>2.4643137254901957</c:v>
                </c:pt>
                <c:pt idx="45130">
                  <c:v>2.4643137254901957</c:v>
                </c:pt>
                <c:pt idx="45131">
                  <c:v>2.4643137254901957</c:v>
                </c:pt>
                <c:pt idx="45132">
                  <c:v>2.4643137254901957</c:v>
                </c:pt>
                <c:pt idx="45133">
                  <c:v>2.4643137254901957</c:v>
                </c:pt>
                <c:pt idx="45134">
                  <c:v>2.4643137254901957</c:v>
                </c:pt>
                <c:pt idx="45135">
                  <c:v>2.4643137254901957</c:v>
                </c:pt>
                <c:pt idx="45136">
                  <c:v>2.4643137254901957</c:v>
                </c:pt>
                <c:pt idx="45137">
                  <c:v>2.4643137254901957</c:v>
                </c:pt>
                <c:pt idx="45138">
                  <c:v>2.4643137254901957</c:v>
                </c:pt>
                <c:pt idx="45139">
                  <c:v>2.4643137254901957</c:v>
                </c:pt>
                <c:pt idx="45140">
                  <c:v>2.4643137254901957</c:v>
                </c:pt>
                <c:pt idx="45141">
                  <c:v>2.4643137254901957</c:v>
                </c:pt>
                <c:pt idx="45142">
                  <c:v>2.4643137254901957</c:v>
                </c:pt>
                <c:pt idx="45143">
                  <c:v>2.4643137254901957</c:v>
                </c:pt>
                <c:pt idx="45144">
                  <c:v>2.4643137254901957</c:v>
                </c:pt>
                <c:pt idx="45145">
                  <c:v>2.4643137254901957</c:v>
                </c:pt>
                <c:pt idx="45146">
                  <c:v>2.4643137254901957</c:v>
                </c:pt>
                <c:pt idx="45147">
                  <c:v>2.4643137254901957</c:v>
                </c:pt>
                <c:pt idx="45148">
                  <c:v>2.4643137254901957</c:v>
                </c:pt>
                <c:pt idx="45149">
                  <c:v>2.4643137254901957</c:v>
                </c:pt>
                <c:pt idx="45150">
                  <c:v>2.4643137254901957</c:v>
                </c:pt>
                <c:pt idx="45151">
                  <c:v>2.4643137254901957</c:v>
                </c:pt>
                <c:pt idx="45152">
                  <c:v>2.4643137254901957</c:v>
                </c:pt>
                <c:pt idx="45153">
                  <c:v>2.4643137254901957</c:v>
                </c:pt>
                <c:pt idx="45154">
                  <c:v>2.4643137254901957</c:v>
                </c:pt>
                <c:pt idx="45155">
                  <c:v>2.4643137254901957</c:v>
                </c:pt>
                <c:pt idx="45156">
                  <c:v>2.4643137254901957</c:v>
                </c:pt>
                <c:pt idx="45157">
                  <c:v>2.4643137254901957</c:v>
                </c:pt>
                <c:pt idx="45158">
                  <c:v>2.4643137254901957</c:v>
                </c:pt>
                <c:pt idx="45159">
                  <c:v>2.4643137254901957</c:v>
                </c:pt>
                <c:pt idx="45160">
                  <c:v>2.4643137254901957</c:v>
                </c:pt>
                <c:pt idx="45161">
                  <c:v>2.4643137254901957</c:v>
                </c:pt>
                <c:pt idx="45162">
                  <c:v>2.4643137254901957</c:v>
                </c:pt>
                <c:pt idx="45163">
                  <c:v>2.4643137254901957</c:v>
                </c:pt>
                <c:pt idx="45164">
                  <c:v>2.4643137254901957</c:v>
                </c:pt>
                <c:pt idx="45165">
                  <c:v>2.4643137254901957</c:v>
                </c:pt>
                <c:pt idx="45166">
                  <c:v>2.4643137254901957</c:v>
                </c:pt>
                <c:pt idx="45167">
                  <c:v>2.4643137254901957</c:v>
                </c:pt>
                <c:pt idx="45168">
                  <c:v>2.6117647058823525</c:v>
                </c:pt>
                <c:pt idx="45169">
                  <c:v>2.6117647058823525</c:v>
                </c:pt>
                <c:pt idx="45170">
                  <c:v>2.6117647058823525</c:v>
                </c:pt>
                <c:pt idx="45171">
                  <c:v>2.6117647058823525</c:v>
                </c:pt>
                <c:pt idx="45172">
                  <c:v>2.6117647058823525</c:v>
                </c:pt>
                <c:pt idx="45173">
                  <c:v>2.6117647058823525</c:v>
                </c:pt>
                <c:pt idx="45174">
                  <c:v>2.6117647058823525</c:v>
                </c:pt>
                <c:pt idx="45175">
                  <c:v>2.6117647058823525</c:v>
                </c:pt>
                <c:pt idx="45176">
                  <c:v>2.6117647058823525</c:v>
                </c:pt>
                <c:pt idx="45177">
                  <c:v>2.6117647058823525</c:v>
                </c:pt>
                <c:pt idx="45178">
                  <c:v>2.6117647058823525</c:v>
                </c:pt>
                <c:pt idx="45179">
                  <c:v>2.6117647058823525</c:v>
                </c:pt>
                <c:pt idx="45180">
                  <c:v>2.6117647058823525</c:v>
                </c:pt>
                <c:pt idx="45181">
                  <c:v>2.6117647058823525</c:v>
                </c:pt>
                <c:pt idx="45182">
                  <c:v>2.6117647058823525</c:v>
                </c:pt>
                <c:pt idx="45183">
                  <c:v>2.6117647058823525</c:v>
                </c:pt>
                <c:pt idx="45184">
                  <c:v>2.6117647058823525</c:v>
                </c:pt>
                <c:pt idx="45185">
                  <c:v>2.6117647058823525</c:v>
                </c:pt>
                <c:pt idx="45186">
                  <c:v>2.6117647058823525</c:v>
                </c:pt>
                <c:pt idx="45187">
                  <c:v>2.6117647058823525</c:v>
                </c:pt>
                <c:pt idx="45188">
                  <c:v>2.6117647058823525</c:v>
                </c:pt>
                <c:pt idx="45189">
                  <c:v>2.6117647058823525</c:v>
                </c:pt>
                <c:pt idx="45190">
                  <c:v>2.6117647058823525</c:v>
                </c:pt>
                <c:pt idx="45191">
                  <c:v>2.6117647058823525</c:v>
                </c:pt>
                <c:pt idx="45192">
                  <c:v>2.6117647058823525</c:v>
                </c:pt>
                <c:pt idx="45193">
                  <c:v>2.6117647058823525</c:v>
                </c:pt>
                <c:pt idx="45194">
                  <c:v>2.6117647058823525</c:v>
                </c:pt>
                <c:pt idx="45195">
                  <c:v>2.6117647058823525</c:v>
                </c:pt>
                <c:pt idx="45196">
                  <c:v>2.6117647058823525</c:v>
                </c:pt>
                <c:pt idx="45197">
                  <c:v>2.6117647058823525</c:v>
                </c:pt>
                <c:pt idx="45198">
                  <c:v>2.6117647058823525</c:v>
                </c:pt>
                <c:pt idx="45199">
                  <c:v>2.6117647058823525</c:v>
                </c:pt>
                <c:pt idx="45200">
                  <c:v>2.6117647058823525</c:v>
                </c:pt>
                <c:pt idx="45201">
                  <c:v>2.6117647058823525</c:v>
                </c:pt>
                <c:pt idx="45202">
                  <c:v>2.6117647058823525</c:v>
                </c:pt>
                <c:pt idx="45203">
                  <c:v>2.6117647058823525</c:v>
                </c:pt>
                <c:pt idx="45204">
                  <c:v>2.6117647058823525</c:v>
                </c:pt>
                <c:pt idx="45205">
                  <c:v>2.6117647058823525</c:v>
                </c:pt>
                <c:pt idx="45206">
                  <c:v>2.6117647058823525</c:v>
                </c:pt>
                <c:pt idx="45207">
                  <c:v>2.4643137254901957</c:v>
                </c:pt>
                <c:pt idx="45208">
                  <c:v>2.4643137254901957</c:v>
                </c:pt>
                <c:pt idx="45209">
                  <c:v>2.4643137254901957</c:v>
                </c:pt>
                <c:pt idx="45210">
                  <c:v>2.4643137254901957</c:v>
                </c:pt>
                <c:pt idx="45211">
                  <c:v>2.4643137254901957</c:v>
                </c:pt>
                <c:pt idx="45212">
                  <c:v>2.4643137254901957</c:v>
                </c:pt>
                <c:pt idx="45213">
                  <c:v>2.4643137254901957</c:v>
                </c:pt>
                <c:pt idx="45214">
                  <c:v>2.4643137254901957</c:v>
                </c:pt>
                <c:pt idx="45215">
                  <c:v>2.4643137254901957</c:v>
                </c:pt>
                <c:pt idx="45216">
                  <c:v>2.4643137254901957</c:v>
                </c:pt>
                <c:pt idx="45217">
                  <c:v>2.4643137254901957</c:v>
                </c:pt>
                <c:pt idx="45218">
                  <c:v>2.4643137254901957</c:v>
                </c:pt>
                <c:pt idx="45219">
                  <c:v>2.4643137254901957</c:v>
                </c:pt>
                <c:pt idx="45220">
                  <c:v>2.4643137254901957</c:v>
                </c:pt>
                <c:pt idx="45221">
                  <c:v>2.4643137254901957</c:v>
                </c:pt>
                <c:pt idx="45222">
                  <c:v>2.4643137254901957</c:v>
                </c:pt>
                <c:pt idx="45223">
                  <c:v>2.4643137254901957</c:v>
                </c:pt>
                <c:pt idx="45224">
                  <c:v>2.4643137254901957</c:v>
                </c:pt>
                <c:pt idx="45225">
                  <c:v>2.4643137254901957</c:v>
                </c:pt>
                <c:pt idx="45226">
                  <c:v>2.4643137254901957</c:v>
                </c:pt>
                <c:pt idx="45227">
                  <c:v>2.4643137254901957</c:v>
                </c:pt>
                <c:pt idx="45228">
                  <c:v>2.4643137254901957</c:v>
                </c:pt>
                <c:pt idx="45229">
                  <c:v>2.4643137254901957</c:v>
                </c:pt>
                <c:pt idx="45230">
                  <c:v>2.4643137254901957</c:v>
                </c:pt>
                <c:pt idx="45231">
                  <c:v>2.4643137254901957</c:v>
                </c:pt>
                <c:pt idx="45232">
                  <c:v>2.4643137254901957</c:v>
                </c:pt>
                <c:pt idx="45233">
                  <c:v>2.4643137254901957</c:v>
                </c:pt>
                <c:pt idx="45234">
                  <c:v>2.4643137254901957</c:v>
                </c:pt>
                <c:pt idx="45235">
                  <c:v>2.4643137254901957</c:v>
                </c:pt>
                <c:pt idx="45236">
                  <c:v>2.4643137254901957</c:v>
                </c:pt>
                <c:pt idx="45237">
                  <c:v>2.4643137254901957</c:v>
                </c:pt>
                <c:pt idx="45238">
                  <c:v>2.4643137254901957</c:v>
                </c:pt>
                <c:pt idx="45239">
                  <c:v>2.4643137254901957</c:v>
                </c:pt>
                <c:pt idx="45240">
                  <c:v>2.4643137254901957</c:v>
                </c:pt>
                <c:pt idx="45241">
                  <c:v>2.4643137254901957</c:v>
                </c:pt>
                <c:pt idx="45242">
                  <c:v>2.4643137254901957</c:v>
                </c:pt>
                <c:pt idx="45243">
                  <c:v>2.4643137254901957</c:v>
                </c:pt>
                <c:pt idx="45244">
                  <c:v>2.4643137254901957</c:v>
                </c:pt>
                <c:pt idx="45245">
                  <c:v>2.4643137254901957</c:v>
                </c:pt>
                <c:pt idx="45246">
                  <c:v>2.4643137254901957</c:v>
                </c:pt>
                <c:pt idx="45247">
                  <c:v>2.4643137254901957</c:v>
                </c:pt>
                <c:pt idx="45248">
                  <c:v>2.4643137254901957</c:v>
                </c:pt>
                <c:pt idx="45249">
                  <c:v>2.4643137254901957</c:v>
                </c:pt>
                <c:pt idx="45250">
                  <c:v>2.4643137254901957</c:v>
                </c:pt>
                <c:pt idx="45251">
                  <c:v>2.4643137254901957</c:v>
                </c:pt>
                <c:pt idx="45252">
                  <c:v>2.4643137254901957</c:v>
                </c:pt>
                <c:pt idx="45253">
                  <c:v>2.4643137254901957</c:v>
                </c:pt>
                <c:pt idx="45254">
                  <c:v>2.4643137254901957</c:v>
                </c:pt>
                <c:pt idx="45255">
                  <c:v>2.4643137254901957</c:v>
                </c:pt>
                <c:pt idx="45256">
                  <c:v>2.4643137254901957</c:v>
                </c:pt>
                <c:pt idx="45257">
                  <c:v>2.4643137254901957</c:v>
                </c:pt>
                <c:pt idx="45258">
                  <c:v>2.4643137254901957</c:v>
                </c:pt>
                <c:pt idx="45259">
                  <c:v>2.4643137254901957</c:v>
                </c:pt>
                <c:pt idx="45260">
                  <c:v>2.4643137254901957</c:v>
                </c:pt>
                <c:pt idx="45261">
                  <c:v>2.4643137254901957</c:v>
                </c:pt>
                <c:pt idx="45262">
                  <c:v>2.4643137254901957</c:v>
                </c:pt>
                <c:pt idx="45263">
                  <c:v>2.4643137254901957</c:v>
                </c:pt>
                <c:pt idx="45264">
                  <c:v>2.4643137254901957</c:v>
                </c:pt>
                <c:pt idx="45265">
                  <c:v>2.6117647058823525</c:v>
                </c:pt>
                <c:pt idx="45266">
                  <c:v>2.6117647058823525</c:v>
                </c:pt>
                <c:pt idx="45267">
                  <c:v>2.6117647058823525</c:v>
                </c:pt>
                <c:pt idx="45268">
                  <c:v>2.6117647058823525</c:v>
                </c:pt>
                <c:pt idx="45269">
                  <c:v>2.6117647058823525</c:v>
                </c:pt>
                <c:pt idx="45270">
                  <c:v>2.6117647058823525</c:v>
                </c:pt>
                <c:pt idx="45271">
                  <c:v>2.6117647058823525</c:v>
                </c:pt>
                <c:pt idx="45272">
                  <c:v>2.6117647058823525</c:v>
                </c:pt>
                <c:pt idx="45273">
                  <c:v>2.6117647058823525</c:v>
                </c:pt>
                <c:pt idx="45274">
                  <c:v>2.6117647058823525</c:v>
                </c:pt>
                <c:pt idx="45275">
                  <c:v>2.6117647058823525</c:v>
                </c:pt>
                <c:pt idx="45276">
                  <c:v>2.6117647058823525</c:v>
                </c:pt>
                <c:pt idx="45277">
                  <c:v>2.6117647058823525</c:v>
                </c:pt>
                <c:pt idx="45278">
                  <c:v>2.6117647058823525</c:v>
                </c:pt>
                <c:pt idx="45279">
                  <c:v>2.6117647058823525</c:v>
                </c:pt>
                <c:pt idx="45280">
                  <c:v>2.6117647058823525</c:v>
                </c:pt>
                <c:pt idx="45281">
                  <c:v>2.6117647058823525</c:v>
                </c:pt>
                <c:pt idx="45282">
                  <c:v>2.6117647058823525</c:v>
                </c:pt>
                <c:pt idx="45283">
                  <c:v>2.6117647058823525</c:v>
                </c:pt>
                <c:pt idx="45284">
                  <c:v>2.6117647058823525</c:v>
                </c:pt>
                <c:pt idx="45285">
                  <c:v>2.6117647058823525</c:v>
                </c:pt>
                <c:pt idx="45286">
                  <c:v>2.6117647058823525</c:v>
                </c:pt>
                <c:pt idx="45287">
                  <c:v>2.6117647058823525</c:v>
                </c:pt>
                <c:pt idx="45288">
                  <c:v>2.6117647058823525</c:v>
                </c:pt>
                <c:pt idx="45289">
                  <c:v>2.6117647058823525</c:v>
                </c:pt>
                <c:pt idx="45290">
                  <c:v>2.6117647058823525</c:v>
                </c:pt>
                <c:pt idx="45291">
                  <c:v>2.6117647058823525</c:v>
                </c:pt>
                <c:pt idx="45292">
                  <c:v>2.6117647058823525</c:v>
                </c:pt>
                <c:pt idx="45293">
                  <c:v>2.6117647058823525</c:v>
                </c:pt>
                <c:pt idx="45294">
                  <c:v>2.6117647058823525</c:v>
                </c:pt>
                <c:pt idx="45295">
                  <c:v>2.6117647058823525</c:v>
                </c:pt>
                <c:pt idx="45296">
                  <c:v>2.6117647058823525</c:v>
                </c:pt>
                <c:pt idx="45297">
                  <c:v>2.6117647058823525</c:v>
                </c:pt>
                <c:pt idx="45298">
                  <c:v>2.6117647058823525</c:v>
                </c:pt>
                <c:pt idx="45299">
                  <c:v>2.6117647058823525</c:v>
                </c:pt>
                <c:pt idx="45300">
                  <c:v>2.6117647058823525</c:v>
                </c:pt>
                <c:pt idx="45301">
                  <c:v>2.6117647058823525</c:v>
                </c:pt>
                <c:pt idx="45302">
                  <c:v>2.6117647058823525</c:v>
                </c:pt>
                <c:pt idx="45303">
                  <c:v>2.4643137254901957</c:v>
                </c:pt>
                <c:pt idx="45304">
                  <c:v>2.4643137254901957</c:v>
                </c:pt>
                <c:pt idx="45305">
                  <c:v>2.4643137254901957</c:v>
                </c:pt>
                <c:pt idx="45306">
                  <c:v>2.4643137254901957</c:v>
                </c:pt>
                <c:pt idx="45307">
                  <c:v>2.4643137254901957</c:v>
                </c:pt>
                <c:pt idx="45308">
                  <c:v>2.4643137254901957</c:v>
                </c:pt>
                <c:pt idx="45309">
                  <c:v>2.4643137254901957</c:v>
                </c:pt>
                <c:pt idx="45310">
                  <c:v>2.4643137254901957</c:v>
                </c:pt>
                <c:pt idx="45311">
                  <c:v>2.4643137254901957</c:v>
                </c:pt>
                <c:pt idx="45312">
                  <c:v>2.4643137254901957</c:v>
                </c:pt>
                <c:pt idx="45313">
                  <c:v>2.4643137254901957</c:v>
                </c:pt>
                <c:pt idx="45314">
                  <c:v>2.4643137254901957</c:v>
                </c:pt>
                <c:pt idx="45315">
                  <c:v>2.4643137254901957</c:v>
                </c:pt>
                <c:pt idx="45316">
                  <c:v>2.4643137254901957</c:v>
                </c:pt>
                <c:pt idx="45317">
                  <c:v>2.4643137254901957</c:v>
                </c:pt>
                <c:pt idx="45318">
                  <c:v>2.4643137254901957</c:v>
                </c:pt>
                <c:pt idx="45319">
                  <c:v>2.4643137254901957</c:v>
                </c:pt>
                <c:pt idx="45320">
                  <c:v>2.4643137254901957</c:v>
                </c:pt>
                <c:pt idx="45321">
                  <c:v>2.4643137254901957</c:v>
                </c:pt>
                <c:pt idx="45322">
                  <c:v>2.4643137254901957</c:v>
                </c:pt>
                <c:pt idx="45323">
                  <c:v>2.4643137254901957</c:v>
                </c:pt>
                <c:pt idx="45324">
                  <c:v>2.4643137254901957</c:v>
                </c:pt>
                <c:pt idx="45325">
                  <c:v>2.4643137254901957</c:v>
                </c:pt>
                <c:pt idx="45326">
                  <c:v>2.4643137254901957</c:v>
                </c:pt>
                <c:pt idx="45327">
                  <c:v>2.4643137254901957</c:v>
                </c:pt>
                <c:pt idx="45328">
                  <c:v>2.4643137254901957</c:v>
                </c:pt>
                <c:pt idx="45329">
                  <c:v>2.4643137254901957</c:v>
                </c:pt>
                <c:pt idx="45330">
                  <c:v>2.4643137254901957</c:v>
                </c:pt>
                <c:pt idx="45331">
                  <c:v>2.4643137254901957</c:v>
                </c:pt>
                <c:pt idx="45332">
                  <c:v>2.4643137254901957</c:v>
                </c:pt>
                <c:pt idx="45333">
                  <c:v>2.4643137254901957</c:v>
                </c:pt>
                <c:pt idx="45334">
                  <c:v>2.4643137254901957</c:v>
                </c:pt>
                <c:pt idx="45335">
                  <c:v>2.4643137254901957</c:v>
                </c:pt>
                <c:pt idx="45336">
                  <c:v>2.4643137254901957</c:v>
                </c:pt>
                <c:pt idx="45337">
                  <c:v>2.4643137254901957</c:v>
                </c:pt>
                <c:pt idx="45338">
                  <c:v>2.4643137254901957</c:v>
                </c:pt>
                <c:pt idx="45339">
                  <c:v>2.4643137254901957</c:v>
                </c:pt>
                <c:pt idx="45340">
                  <c:v>2.4643137254901957</c:v>
                </c:pt>
                <c:pt idx="45341">
                  <c:v>2.4643137254901957</c:v>
                </c:pt>
                <c:pt idx="45342">
                  <c:v>2.4643137254901957</c:v>
                </c:pt>
                <c:pt idx="45343">
                  <c:v>2.4643137254901957</c:v>
                </c:pt>
                <c:pt idx="45344">
                  <c:v>2.4643137254901957</c:v>
                </c:pt>
                <c:pt idx="45345">
                  <c:v>2.4643137254901957</c:v>
                </c:pt>
                <c:pt idx="45346">
                  <c:v>2.4643137254901957</c:v>
                </c:pt>
                <c:pt idx="45347">
                  <c:v>2.4643137254901957</c:v>
                </c:pt>
                <c:pt idx="45348">
                  <c:v>2.4643137254901957</c:v>
                </c:pt>
                <c:pt idx="45349">
                  <c:v>2.4643137254901957</c:v>
                </c:pt>
                <c:pt idx="45350">
                  <c:v>2.4643137254901957</c:v>
                </c:pt>
                <c:pt idx="45351">
                  <c:v>2.4643137254901957</c:v>
                </c:pt>
                <c:pt idx="45352">
                  <c:v>2.4643137254901957</c:v>
                </c:pt>
                <c:pt idx="45353">
                  <c:v>2.4643137254901957</c:v>
                </c:pt>
                <c:pt idx="45354">
                  <c:v>2.4643137254901957</c:v>
                </c:pt>
                <c:pt idx="45355">
                  <c:v>2.4643137254901957</c:v>
                </c:pt>
                <c:pt idx="45356">
                  <c:v>2.4643137254901957</c:v>
                </c:pt>
                <c:pt idx="45357">
                  <c:v>2.4643137254901957</c:v>
                </c:pt>
                <c:pt idx="45358">
                  <c:v>2.4643137254901957</c:v>
                </c:pt>
                <c:pt idx="45359">
                  <c:v>2.4643137254901957</c:v>
                </c:pt>
                <c:pt idx="45360">
                  <c:v>2.6117647058823525</c:v>
                </c:pt>
                <c:pt idx="45361">
                  <c:v>2.6117647058823525</c:v>
                </c:pt>
                <c:pt idx="45362">
                  <c:v>2.6117647058823525</c:v>
                </c:pt>
                <c:pt idx="45363">
                  <c:v>2.6117647058823525</c:v>
                </c:pt>
                <c:pt idx="45364">
                  <c:v>2.6117647058823525</c:v>
                </c:pt>
                <c:pt idx="45365">
                  <c:v>2.6117647058823525</c:v>
                </c:pt>
                <c:pt idx="45366">
                  <c:v>2.6117647058823525</c:v>
                </c:pt>
                <c:pt idx="45367">
                  <c:v>2.6117647058823525</c:v>
                </c:pt>
                <c:pt idx="45368">
                  <c:v>2.6117647058823525</c:v>
                </c:pt>
                <c:pt idx="45369">
                  <c:v>2.6117647058823525</c:v>
                </c:pt>
                <c:pt idx="45370">
                  <c:v>2.6117647058823525</c:v>
                </c:pt>
                <c:pt idx="45371">
                  <c:v>2.6117647058823525</c:v>
                </c:pt>
                <c:pt idx="45372">
                  <c:v>2.6117647058823525</c:v>
                </c:pt>
                <c:pt idx="45373">
                  <c:v>2.6117647058823525</c:v>
                </c:pt>
                <c:pt idx="45374">
                  <c:v>2.6117647058823525</c:v>
                </c:pt>
                <c:pt idx="45375">
                  <c:v>2.6117647058823525</c:v>
                </c:pt>
                <c:pt idx="45376">
                  <c:v>2.6117647058823525</c:v>
                </c:pt>
                <c:pt idx="45377">
                  <c:v>2.6117647058823525</c:v>
                </c:pt>
                <c:pt idx="45378">
                  <c:v>2.6117647058823525</c:v>
                </c:pt>
                <c:pt idx="45379">
                  <c:v>2.6117647058823525</c:v>
                </c:pt>
                <c:pt idx="45380">
                  <c:v>2.6117647058823525</c:v>
                </c:pt>
                <c:pt idx="45381">
                  <c:v>2.6117647058823525</c:v>
                </c:pt>
                <c:pt idx="45382">
                  <c:v>2.6117647058823525</c:v>
                </c:pt>
                <c:pt idx="45383">
                  <c:v>2.6117647058823525</c:v>
                </c:pt>
                <c:pt idx="45384">
                  <c:v>2.6117647058823525</c:v>
                </c:pt>
                <c:pt idx="45385">
                  <c:v>2.6117647058823525</c:v>
                </c:pt>
                <c:pt idx="45386">
                  <c:v>2.6117647058823525</c:v>
                </c:pt>
                <c:pt idx="45387">
                  <c:v>2.6117647058823525</c:v>
                </c:pt>
                <c:pt idx="45388">
                  <c:v>2.6117647058823525</c:v>
                </c:pt>
                <c:pt idx="45389">
                  <c:v>2.6117647058823525</c:v>
                </c:pt>
                <c:pt idx="45390">
                  <c:v>2.6117647058823525</c:v>
                </c:pt>
                <c:pt idx="45391">
                  <c:v>2.6117647058823525</c:v>
                </c:pt>
                <c:pt idx="45392">
                  <c:v>2.6117647058823525</c:v>
                </c:pt>
                <c:pt idx="45393">
                  <c:v>2.6117647058823525</c:v>
                </c:pt>
                <c:pt idx="45394">
                  <c:v>2.6117647058823525</c:v>
                </c:pt>
                <c:pt idx="45395">
                  <c:v>2.6117647058823525</c:v>
                </c:pt>
                <c:pt idx="45396">
                  <c:v>2.6117647058823525</c:v>
                </c:pt>
                <c:pt idx="45397">
                  <c:v>2.4643137254901957</c:v>
                </c:pt>
                <c:pt idx="45398">
                  <c:v>2.4643137254901957</c:v>
                </c:pt>
                <c:pt idx="45399">
                  <c:v>2.4643137254901957</c:v>
                </c:pt>
                <c:pt idx="45400">
                  <c:v>2.4643137254901957</c:v>
                </c:pt>
                <c:pt idx="45401">
                  <c:v>2.4643137254901957</c:v>
                </c:pt>
                <c:pt idx="45402">
                  <c:v>2.4643137254901957</c:v>
                </c:pt>
                <c:pt idx="45403">
                  <c:v>2.4643137254901957</c:v>
                </c:pt>
                <c:pt idx="45404">
                  <c:v>2.4643137254901957</c:v>
                </c:pt>
                <c:pt idx="45405">
                  <c:v>2.4643137254901957</c:v>
                </c:pt>
                <c:pt idx="45406">
                  <c:v>2.4643137254901957</c:v>
                </c:pt>
                <c:pt idx="45407">
                  <c:v>2.4643137254901957</c:v>
                </c:pt>
                <c:pt idx="45408">
                  <c:v>2.4643137254901957</c:v>
                </c:pt>
                <c:pt idx="45409">
                  <c:v>2.4643137254901957</c:v>
                </c:pt>
                <c:pt idx="45410">
                  <c:v>2.4643137254901957</c:v>
                </c:pt>
                <c:pt idx="45411">
                  <c:v>2.4643137254901957</c:v>
                </c:pt>
                <c:pt idx="45412">
                  <c:v>2.4643137254901957</c:v>
                </c:pt>
                <c:pt idx="45413">
                  <c:v>2.4643137254901957</c:v>
                </c:pt>
                <c:pt idx="45414">
                  <c:v>2.4643137254901957</c:v>
                </c:pt>
                <c:pt idx="45415">
                  <c:v>2.4643137254901957</c:v>
                </c:pt>
                <c:pt idx="45416">
                  <c:v>2.4643137254901957</c:v>
                </c:pt>
                <c:pt idx="45417">
                  <c:v>2.4643137254901957</c:v>
                </c:pt>
                <c:pt idx="45418">
                  <c:v>2.4643137254901957</c:v>
                </c:pt>
                <c:pt idx="45419">
                  <c:v>2.4643137254901957</c:v>
                </c:pt>
                <c:pt idx="45420">
                  <c:v>2.4643137254901957</c:v>
                </c:pt>
                <c:pt idx="45421">
                  <c:v>2.4643137254901957</c:v>
                </c:pt>
                <c:pt idx="45422">
                  <c:v>2.4643137254901957</c:v>
                </c:pt>
                <c:pt idx="45423">
                  <c:v>2.4643137254901957</c:v>
                </c:pt>
                <c:pt idx="45424">
                  <c:v>2.4643137254901957</c:v>
                </c:pt>
                <c:pt idx="45425">
                  <c:v>2.4643137254901957</c:v>
                </c:pt>
                <c:pt idx="45426">
                  <c:v>2.4643137254901957</c:v>
                </c:pt>
                <c:pt idx="45427">
                  <c:v>2.4643137254901957</c:v>
                </c:pt>
                <c:pt idx="45428">
                  <c:v>2.4643137254901957</c:v>
                </c:pt>
                <c:pt idx="45429">
                  <c:v>2.4643137254901957</c:v>
                </c:pt>
                <c:pt idx="45430">
                  <c:v>2.4643137254901957</c:v>
                </c:pt>
                <c:pt idx="45431">
                  <c:v>2.4643137254901957</c:v>
                </c:pt>
                <c:pt idx="45432">
                  <c:v>2.4643137254901957</c:v>
                </c:pt>
                <c:pt idx="45433">
                  <c:v>2.4643137254901957</c:v>
                </c:pt>
                <c:pt idx="45434">
                  <c:v>2.4643137254901957</c:v>
                </c:pt>
                <c:pt idx="45435">
                  <c:v>2.4643137254901957</c:v>
                </c:pt>
                <c:pt idx="45436">
                  <c:v>2.4643137254901957</c:v>
                </c:pt>
                <c:pt idx="45437">
                  <c:v>2.4643137254901957</c:v>
                </c:pt>
                <c:pt idx="45438">
                  <c:v>2.4643137254901957</c:v>
                </c:pt>
                <c:pt idx="45439">
                  <c:v>2.4643137254901957</c:v>
                </c:pt>
                <c:pt idx="45440">
                  <c:v>2.4643137254901957</c:v>
                </c:pt>
                <c:pt idx="45441">
                  <c:v>2.4643137254901957</c:v>
                </c:pt>
                <c:pt idx="45442">
                  <c:v>2.4643137254901957</c:v>
                </c:pt>
                <c:pt idx="45443">
                  <c:v>2.4643137254901957</c:v>
                </c:pt>
                <c:pt idx="45444">
                  <c:v>2.4643137254901957</c:v>
                </c:pt>
                <c:pt idx="45445">
                  <c:v>2.4643137254901957</c:v>
                </c:pt>
                <c:pt idx="45446">
                  <c:v>2.4643137254901957</c:v>
                </c:pt>
                <c:pt idx="45447">
                  <c:v>2.4643137254901957</c:v>
                </c:pt>
                <c:pt idx="45448">
                  <c:v>2.4643137254901957</c:v>
                </c:pt>
                <c:pt idx="45449">
                  <c:v>2.4643137254901957</c:v>
                </c:pt>
                <c:pt idx="45450">
                  <c:v>2.4643137254901957</c:v>
                </c:pt>
                <c:pt idx="45451">
                  <c:v>2.4643137254901957</c:v>
                </c:pt>
                <c:pt idx="45452">
                  <c:v>2.4643137254901957</c:v>
                </c:pt>
                <c:pt idx="45453">
                  <c:v>2.4643137254901957</c:v>
                </c:pt>
                <c:pt idx="45454">
                  <c:v>2.4643137254901957</c:v>
                </c:pt>
                <c:pt idx="45455">
                  <c:v>2.4643137254901957</c:v>
                </c:pt>
                <c:pt idx="45456">
                  <c:v>2.4643137254901957</c:v>
                </c:pt>
                <c:pt idx="45457">
                  <c:v>2.6117647058823525</c:v>
                </c:pt>
                <c:pt idx="45458">
                  <c:v>2.6117647058823525</c:v>
                </c:pt>
                <c:pt idx="45459">
                  <c:v>2.6117647058823525</c:v>
                </c:pt>
                <c:pt idx="45460">
                  <c:v>2.6117647058823525</c:v>
                </c:pt>
                <c:pt idx="45461">
                  <c:v>2.6117647058823525</c:v>
                </c:pt>
                <c:pt idx="45462">
                  <c:v>2.6117647058823525</c:v>
                </c:pt>
                <c:pt idx="45463">
                  <c:v>2.6117647058823525</c:v>
                </c:pt>
                <c:pt idx="45464">
                  <c:v>2.6117647058823525</c:v>
                </c:pt>
                <c:pt idx="45465">
                  <c:v>2.6117647058823525</c:v>
                </c:pt>
                <c:pt idx="45466">
                  <c:v>2.6117647058823525</c:v>
                </c:pt>
                <c:pt idx="45467">
                  <c:v>2.6117647058823525</c:v>
                </c:pt>
                <c:pt idx="45468">
                  <c:v>2.6117647058823525</c:v>
                </c:pt>
                <c:pt idx="45469">
                  <c:v>2.6117647058823525</c:v>
                </c:pt>
                <c:pt idx="45470">
                  <c:v>2.6117647058823525</c:v>
                </c:pt>
                <c:pt idx="45471">
                  <c:v>2.6117647058823525</c:v>
                </c:pt>
                <c:pt idx="45472">
                  <c:v>2.6117647058823525</c:v>
                </c:pt>
                <c:pt idx="45473">
                  <c:v>2.6117647058823525</c:v>
                </c:pt>
                <c:pt idx="45474">
                  <c:v>2.6117647058823525</c:v>
                </c:pt>
                <c:pt idx="45475">
                  <c:v>2.6117647058823525</c:v>
                </c:pt>
                <c:pt idx="45476">
                  <c:v>2.6117647058823525</c:v>
                </c:pt>
                <c:pt idx="45477">
                  <c:v>2.6117647058823525</c:v>
                </c:pt>
                <c:pt idx="45478">
                  <c:v>2.6117647058823525</c:v>
                </c:pt>
                <c:pt idx="45479">
                  <c:v>2.6117647058823525</c:v>
                </c:pt>
                <c:pt idx="45480">
                  <c:v>2.6117647058823525</c:v>
                </c:pt>
                <c:pt idx="45481">
                  <c:v>2.6117647058823525</c:v>
                </c:pt>
                <c:pt idx="45482">
                  <c:v>2.6117647058823525</c:v>
                </c:pt>
                <c:pt idx="45483">
                  <c:v>2.6117647058823525</c:v>
                </c:pt>
                <c:pt idx="45484">
                  <c:v>2.6117647058823525</c:v>
                </c:pt>
                <c:pt idx="45485">
                  <c:v>2.6117647058823525</c:v>
                </c:pt>
                <c:pt idx="45486">
                  <c:v>2.6117647058823525</c:v>
                </c:pt>
                <c:pt idx="45487">
                  <c:v>2.6117647058823525</c:v>
                </c:pt>
                <c:pt idx="45488">
                  <c:v>2.6117647058823525</c:v>
                </c:pt>
                <c:pt idx="45489">
                  <c:v>2.6117647058823525</c:v>
                </c:pt>
                <c:pt idx="45490">
                  <c:v>2.6117647058823525</c:v>
                </c:pt>
                <c:pt idx="45491">
                  <c:v>2.6117647058823525</c:v>
                </c:pt>
                <c:pt idx="45492">
                  <c:v>2.4643137254901957</c:v>
                </c:pt>
                <c:pt idx="45493">
                  <c:v>2.4643137254901957</c:v>
                </c:pt>
                <c:pt idx="45494">
                  <c:v>2.4643137254901957</c:v>
                </c:pt>
                <c:pt idx="45495">
                  <c:v>2.4643137254901957</c:v>
                </c:pt>
                <c:pt idx="45496">
                  <c:v>2.4643137254901957</c:v>
                </c:pt>
                <c:pt idx="45497">
                  <c:v>2.4643137254901957</c:v>
                </c:pt>
                <c:pt idx="45498">
                  <c:v>2.4643137254901957</c:v>
                </c:pt>
                <c:pt idx="45499">
                  <c:v>2.4643137254901957</c:v>
                </c:pt>
                <c:pt idx="45500">
                  <c:v>2.4643137254901957</c:v>
                </c:pt>
                <c:pt idx="45501">
                  <c:v>2.4643137254901957</c:v>
                </c:pt>
                <c:pt idx="45502">
                  <c:v>2.4643137254901957</c:v>
                </c:pt>
                <c:pt idx="45503">
                  <c:v>2.4643137254901957</c:v>
                </c:pt>
                <c:pt idx="45504">
                  <c:v>2.4643137254901957</c:v>
                </c:pt>
                <c:pt idx="45505">
                  <c:v>2.4643137254901957</c:v>
                </c:pt>
                <c:pt idx="45506">
                  <c:v>2.4643137254901957</c:v>
                </c:pt>
                <c:pt idx="45507">
                  <c:v>2.4643137254901957</c:v>
                </c:pt>
                <c:pt idx="45508">
                  <c:v>2.4643137254901957</c:v>
                </c:pt>
                <c:pt idx="45509">
                  <c:v>2.4643137254901957</c:v>
                </c:pt>
                <c:pt idx="45510">
                  <c:v>2.4643137254901957</c:v>
                </c:pt>
                <c:pt idx="45511">
                  <c:v>2.4643137254901957</c:v>
                </c:pt>
                <c:pt idx="45512">
                  <c:v>2.4643137254901957</c:v>
                </c:pt>
                <c:pt idx="45513">
                  <c:v>2.4643137254901957</c:v>
                </c:pt>
                <c:pt idx="45514">
                  <c:v>2.4643137254901957</c:v>
                </c:pt>
                <c:pt idx="45515">
                  <c:v>2.4643137254901957</c:v>
                </c:pt>
                <c:pt idx="45516">
                  <c:v>2.4643137254901957</c:v>
                </c:pt>
                <c:pt idx="45517">
                  <c:v>2.4643137254901957</c:v>
                </c:pt>
                <c:pt idx="45518">
                  <c:v>2.4643137254901957</c:v>
                </c:pt>
                <c:pt idx="45519">
                  <c:v>2.4643137254901957</c:v>
                </c:pt>
                <c:pt idx="45520">
                  <c:v>2.4643137254901957</c:v>
                </c:pt>
                <c:pt idx="45521">
                  <c:v>2.4643137254901957</c:v>
                </c:pt>
                <c:pt idx="45522">
                  <c:v>2.4643137254901957</c:v>
                </c:pt>
                <c:pt idx="45523">
                  <c:v>2.4643137254901957</c:v>
                </c:pt>
                <c:pt idx="45524">
                  <c:v>2.4643137254901957</c:v>
                </c:pt>
                <c:pt idx="45525">
                  <c:v>2.4643137254901957</c:v>
                </c:pt>
                <c:pt idx="45526">
                  <c:v>2.4643137254901957</c:v>
                </c:pt>
                <c:pt idx="45527">
                  <c:v>2.4643137254901957</c:v>
                </c:pt>
                <c:pt idx="45528">
                  <c:v>2.4643137254901957</c:v>
                </c:pt>
                <c:pt idx="45529">
                  <c:v>2.4643137254901957</c:v>
                </c:pt>
                <c:pt idx="45530">
                  <c:v>2.4643137254901957</c:v>
                </c:pt>
                <c:pt idx="45531">
                  <c:v>2.4643137254901957</c:v>
                </c:pt>
                <c:pt idx="45532">
                  <c:v>2.4643137254901957</c:v>
                </c:pt>
                <c:pt idx="45533">
                  <c:v>2.4643137254901957</c:v>
                </c:pt>
                <c:pt idx="45534">
                  <c:v>2.4643137254901957</c:v>
                </c:pt>
                <c:pt idx="45535">
                  <c:v>2.4643137254901957</c:v>
                </c:pt>
                <c:pt idx="45536">
                  <c:v>2.4643137254901957</c:v>
                </c:pt>
                <c:pt idx="45537">
                  <c:v>2.4643137254901957</c:v>
                </c:pt>
                <c:pt idx="45538">
                  <c:v>2.4643137254901957</c:v>
                </c:pt>
                <c:pt idx="45539">
                  <c:v>2.4643137254901957</c:v>
                </c:pt>
                <c:pt idx="45540">
                  <c:v>2.4643137254901957</c:v>
                </c:pt>
                <c:pt idx="45541">
                  <c:v>2.4643137254901957</c:v>
                </c:pt>
                <c:pt idx="45542">
                  <c:v>2.4643137254901957</c:v>
                </c:pt>
                <c:pt idx="45543">
                  <c:v>2.4643137254901957</c:v>
                </c:pt>
                <c:pt idx="45544">
                  <c:v>2.4643137254901957</c:v>
                </c:pt>
                <c:pt idx="45545">
                  <c:v>2.4643137254901957</c:v>
                </c:pt>
                <c:pt idx="45546">
                  <c:v>2.4643137254901957</c:v>
                </c:pt>
                <c:pt idx="45547">
                  <c:v>2.4643137254901957</c:v>
                </c:pt>
                <c:pt idx="45548">
                  <c:v>2.4643137254901957</c:v>
                </c:pt>
                <c:pt idx="45549">
                  <c:v>2.4643137254901957</c:v>
                </c:pt>
                <c:pt idx="45550">
                  <c:v>2.4643137254901957</c:v>
                </c:pt>
                <c:pt idx="45551">
                  <c:v>2.6117647058823525</c:v>
                </c:pt>
                <c:pt idx="45552">
                  <c:v>2.6117647058823525</c:v>
                </c:pt>
                <c:pt idx="45553">
                  <c:v>2.6117647058823525</c:v>
                </c:pt>
                <c:pt idx="45554">
                  <c:v>2.6117647058823525</c:v>
                </c:pt>
                <c:pt idx="45555">
                  <c:v>2.6117647058823525</c:v>
                </c:pt>
                <c:pt idx="45556">
                  <c:v>2.6117647058823525</c:v>
                </c:pt>
                <c:pt idx="45557">
                  <c:v>2.6117647058823525</c:v>
                </c:pt>
                <c:pt idx="45558">
                  <c:v>2.6117647058823525</c:v>
                </c:pt>
                <c:pt idx="45559">
                  <c:v>2.6117647058823525</c:v>
                </c:pt>
                <c:pt idx="45560">
                  <c:v>2.6117647058823525</c:v>
                </c:pt>
                <c:pt idx="45561">
                  <c:v>2.6117647058823525</c:v>
                </c:pt>
                <c:pt idx="45562">
                  <c:v>2.6117647058823525</c:v>
                </c:pt>
                <c:pt idx="45563">
                  <c:v>2.6117647058823525</c:v>
                </c:pt>
                <c:pt idx="45564">
                  <c:v>2.6117647058823525</c:v>
                </c:pt>
                <c:pt idx="45565">
                  <c:v>2.6117647058823525</c:v>
                </c:pt>
                <c:pt idx="45566">
                  <c:v>2.6117647058823525</c:v>
                </c:pt>
                <c:pt idx="45567">
                  <c:v>2.6117647058823525</c:v>
                </c:pt>
                <c:pt idx="45568">
                  <c:v>2.6117647058823525</c:v>
                </c:pt>
                <c:pt idx="45569">
                  <c:v>2.6117647058823525</c:v>
                </c:pt>
                <c:pt idx="45570">
                  <c:v>2.6117647058823525</c:v>
                </c:pt>
                <c:pt idx="45571">
                  <c:v>2.6117647058823525</c:v>
                </c:pt>
                <c:pt idx="45572">
                  <c:v>2.6117647058823525</c:v>
                </c:pt>
                <c:pt idx="45573">
                  <c:v>2.6117647058823525</c:v>
                </c:pt>
                <c:pt idx="45574">
                  <c:v>2.6117647058823525</c:v>
                </c:pt>
                <c:pt idx="45575">
                  <c:v>2.6117647058823525</c:v>
                </c:pt>
                <c:pt idx="45576">
                  <c:v>2.6117647058823525</c:v>
                </c:pt>
                <c:pt idx="45577">
                  <c:v>2.6117647058823525</c:v>
                </c:pt>
                <c:pt idx="45578">
                  <c:v>2.6117647058823525</c:v>
                </c:pt>
                <c:pt idx="45579">
                  <c:v>2.6117647058823525</c:v>
                </c:pt>
                <c:pt idx="45580">
                  <c:v>2.6117647058823525</c:v>
                </c:pt>
                <c:pt idx="45581">
                  <c:v>2.6117647058823525</c:v>
                </c:pt>
                <c:pt idx="45582">
                  <c:v>2.6117647058823525</c:v>
                </c:pt>
                <c:pt idx="45583">
                  <c:v>2.6117647058823525</c:v>
                </c:pt>
                <c:pt idx="45584">
                  <c:v>2.6117647058823525</c:v>
                </c:pt>
                <c:pt idx="45585">
                  <c:v>2.6117647058823525</c:v>
                </c:pt>
                <c:pt idx="45586">
                  <c:v>2.6117647058823525</c:v>
                </c:pt>
                <c:pt idx="45587">
                  <c:v>2.6117647058823525</c:v>
                </c:pt>
                <c:pt idx="45588">
                  <c:v>2.4643137254901957</c:v>
                </c:pt>
                <c:pt idx="45589">
                  <c:v>2.4643137254901957</c:v>
                </c:pt>
                <c:pt idx="45590">
                  <c:v>2.4643137254901957</c:v>
                </c:pt>
                <c:pt idx="45591">
                  <c:v>2.4643137254901957</c:v>
                </c:pt>
                <c:pt idx="45592">
                  <c:v>2.4643137254901957</c:v>
                </c:pt>
                <c:pt idx="45593">
                  <c:v>2.4643137254901957</c:v>
                </c:pt>
                <c:pt idx="45594">
                  <c:v>2.4643137254901957</c:v>
                </c:pt>
                <c:pt idx="45595">
                  <c:v>2.4643137254901957</c:v>
                </c:pt>
                <c:pt idx="45596">
                  <c:v>2.4643137254901957</c:v>
                </c:pt>
                <c:pt idx="45597">
                  <c:v>2.4643137254901957</c:v>
                </c:pt>
                <c:pt idx="45598">
                  <c:v>2.4643137254901957</c:v>
                </c:pt>
                <c:pt idx="45599">
                  <c:v>2.4643137254901957</c:v>
                </c:pt>
                <c:pt idx="45600">
                  <c:v>2.4643137254901957</c:v>
                </c:pt>
                <c:pt idx="45601">
                  <c:v>2.4643137254901957</c:v>
                </c:pt>
                <c:pt idx="45602">
                  <c:v>2.4643137254901957</c:v>
                </c:pt>
                <c:pt idx="45603">
                  <c:v>2.4643137254901957</c:v>
                </c:pt>
                <c:pt idx="45604">
                  <c:v>2.4643137254901957</c:v>
                </c:pt>
                <c:pt idx="45605">
                  <c:v>2.4643137254901957</c:v>
                </c:pt>
                <c:pt idx="45606">
                  <c:v>2.4643137254901957</c:v>
                </c:pt>
                <c:pt idx="45607">
                  <c:v>2.4643137254901957</c:v>
                </c:pt>
                <c:pt idx="45608">
                  <c:v>2.4643137254901957</c:v>
                </c:pt>
                <c:pt idx="45609">
                  <c:v>2.4643137254901957</c:v>
                </c:pt>
                <c:pt idx="45610">
                  <c:v>2.4643137254901957</c:v>
                </c:pt>
                <c:pt idx="45611">
                  <c:v>2.4643137254901957</c:v>
                </c:pt>
                <c:pt idx="45612">
                  <c:v>2.4643137254901957</c:v>
                </c:pt>
                <c:pt idx="45613">
                  <c:v>2.4643137254901957</c:v>
                </c:pt>
                <c:pt idx="45614">
                  <c:v>2.4643137254901957</c:v>
                </c:pt>
                <c:pt idx="45615">
                  <c:v>2.4643137254901957</c:v>
                </c:pt>
                <c:pt idx="45616">
                  <c:v>2.4643137254901957</c:v>
                </c:pt>
                <c:pt idx="45617">
                  <c:v>2.4643137254901957</c:v>
                </c:pt>
                <c:pt idx="45618">
                  <c:v>2.4643137254901957</c:v>
                </c:pt>
                <c:pt idx="45619">
                  <c:v>2.4643137254901957</c:v>
                </c:pt>
                <c:pt idx="45620">
                  <c:v>2.4643137254901957</c:v>
                </c:pt>
                <c:pt idx="45621">
                  <c:v>2.4643137254901957</c:v>
                </c:pt>
                <c:pt idx="45622">
                  <c:v>2.4643137254901957</c:v>
                </c:pt>
                <c:pt idx="45623">
                  <c:v>2.4643137254901957</c:v>
                </c:pt>
                <c:pt idx="45624">
                  <c:v>2.4643137254901957</c:v>
                </c:pt>
                <c:pt idx="45625">
                  <c:v>2.4643137254901957</c:v>
                </c:pt>
                <c:pt idx="45626">
                  <c:v>2.4643137254901957</c:v>
                </c:pt>
                <c:pt idx="45627">
                  <c:v>2.4643137254901957</c:v>
                </c:pt>
                <c:pt idx="45628">
                  <c:v>2.4643137254901957</c:v>
                </c:pt>
                <c:pt idx="45629">
                  <c:v>2.4643137254901957</c:v>
                </c:pt>
                <c:pt idx="45630">
                  <c:v>2.4643137254901957</c:v>
                </c:pt>
                <c:pt idx="45631">
                  <c:v>2.4643137254901957</c:v>
                </c:pt>
                <c:pt idx="45632">
                  <c:v>2.4643137254901957</c:v>
                </c:pt>
                <c:pt idx="45633">
                  <c:v>2.4643137254901957</c:v>
                </c:pt>
                <c:pt idx="45634">
                  <c:v>2.4643137254901957</c:v>
                </c:pt>
                <c:pt idx="45635">
                  <c:v>2.4643137254901957</c:v>
                </c:pt>
                <c:pt idx="45636">
                  <c:v>2.4643137254901957</c:v>
                </c:pt>
                <c:pt idx="45637">
                  <c:v>2.4643137254901957</c:v>
                </c:pt>
                <c:pt idx="45638">
                  <c:v>2.4643137254901957</c:v>
                </c:pt>
                <c:pt idx="45639">
                  <c:v>2.4643137254901957</c:v>
                </c:pt>
                <c:pt idx="45640">
                  <c:v>2.4643137254901957</c:v>
                </c:pt>
                <c:pt idx="45641">
                  <c:v>2.4643137254901957</c:v>
                </c:pt>
                <c:pt idx="45642">
                  <c:v>2.4643137254901957</c:v>
                </c:pt>
                <c:pt idx="45643">
                  <c:v>2.4643137254901957</c:v>
                </c:pt>
                <c:pt idx="45644">
                  <c:v>2.4643137254901957</c:v>
                </c:pt>
                <c:pt idx="45645">
                  <c:v>2.4643137254901957</c:v>
                </c:pt>
                <c:pt idx="45646">
                  <c:v>2.4643137254901957</c:v>
                </c:pt>
                <c:pt idx="45647">
                  <c:v>2.6117647058823525</c:v>
                </c:pt>
                <c:pt idx="45648">
                  <c:v>2.6117647058823525</c:v>
                </c:pt>
                <c:pt idx="45649">
                  <c:v>2.6117647058823525</c:v>
                </c:pt>
                <c:pt idx="45650">
                  <c:v>2.6117647058823525</c:v>
                </c:pt>
                <c:pt idx="45651">
                  <c:v>2.6117647058823525</c:v>
                </c:pt>
                <c:pt idx="45652">
                  <c:v>2.6117647058823525</c:v>
                </c:pt>
                <c:pt idx="45653">
                  <c:v>2.6117647058823525</c:v>
                </c:pt>
                <c:pt idx="45654">
                  <c:v>2.6117647058823525</c:v>
                </c:pt>
                <c:pt idx="45655">
                  <c:v>2.6117647058823525</c:v>
                </c:pt>
                <c:pt idx="45656">
                  <c:v>2.6117647058823525</c:v>
                </c:pt>
                <c:pt idx="45657">
                  <c:v>2.6117647058823525</c:v>
                </c:pt>
                <c:pt idx="45658">
                  <c:v>2.6117647058823525</c:v>
                </c:pt>
                <c:pt idx="45659">
                  <c:v>2.6117647058823525</c:v>
                </c:pt>
                <c:pt idx="45660">
                  <c:v>2.6117647058823525</c:v>
                </c:pt>
                <c:pt idx="45661">
                  <c:v>2.6117647058823525</c:v>
                </c:pt>
                <c:pt idx="45662">
                  <c:v>2.6117647058823525</c:v>
                </c:pt>
                <c:pt idx="45663">
                  <c:v>2.6117647058823525</c:v>
                </c:pt>
                <c:pt idx="45664">
                  <c:v>2.6117647058823525</c:v>
                </c:pt>
                <c:pt idx="45665">
                  <c:v>2.6117647058823525</c:v>
                </c:pt>
                <c:pt idx="45666">
                  <c:v>2.6117647058823525</c:v>
                </c:pt>
                <c:pt idx="45667">
                  <c:v>2.6117647058823525</c:v>
                </c:pt>
                <c:pt idx="45668">
                  <c:v>2.6117647058823525</c:v>
                </c:pt>
                <c:pt idx="45669">
                  <c:v>2.6117647058823525</c:v>
                </c:pt>
                <c:pt idx="45670">
                  <c:v>2.6117647058823525</c:v>
                </c:pt>
                <c:pt idx="45671">
                  <c:v>2.6117647058823525</c:v>
                </c:pt>
                <c:pt idx="45672">
                  <c:v>2.6117647058823525</c:v>
                </c:pt>
                <c:pt idx="45673">
                  <c:v>2.6117647058823525</c:v>
                </c:pt>
                <c:pt idx="45674">
                  <c:v>2.6117647058823525</c:v>
                </c:pt>
                <c:pt idx="45675">
                  <c:v>2.6117647058823525</c:v>
                </c:pt>
                <c:pt idx="45676">
                  <c:v>2.6117647058823525</c:v>
                </c:pt>
                <c:pt idx="45677">
                  <c:v>2.6117647058823525</c:v>
                </c:pt>
                <c:pt idx="45678">
                  <c:v>2.6117647058823525</c:v>
                </c:pt>
                <c:pt idx="45679">
                  <c:v>2.6117647058823525</c:v>
                </c:pt>
                <c:pt idx="45680">
                  <c:v>2.6117647058823525</c:v>
                </c:pt>
                <c:pt idx="45681">
                  <c:v>2.6117647058823525</c:v>
                </c:pt>
                <c:pt idx="45682">
                  <c:v>2.6117647058823525</c:v>
                </c:pt>
                <c:pt idx="45683">
                  <c:v>2.4643137254901957</c:v>
                </c:pt>
                <c:pt idx="45684">
                  <c:v>2.4643137254901957</c:v>
                </c:pt>
                <c:pt idx="45685">
                  <c:v>2.4643137254901957</c:v>
                </c:pt>
                <c:pt idx="45686">
                  <c:v>2.4643137254901957</c:v>
                </c:pt>
                <c:pt idx="45687">
                  <c:v>2.4643137254901957</c:v>
                </c:pt>
                <c:pt idx="45688">
                  <c:v>2.4643137254901957</c:v>
                </c:pt>
                <c:pt idx="45689">
                  <c:v>2.4643137254901957</c:v>
                </c:pt>
                <c:pt idx="45690">
                  <c:v>2.4643137254901957</c:v>
                </c:pt>
                <c:pt idx="45691">
                  <c:v>2.4643137254901957</c:v>
                </c:pt>
                <c:pt idx="45692">
                  <c:v>2.4643137254901957</c:v>
                </c:pt>
                <c:pt idx="45693">
                  <c:v>2.4643137254901957</c:v>
                </c:pt>
                <c:pt idx="45694">
                  <c:v>2.4643137254901957</c:v>
                </c:pt>
                <c:pt idx="45695">
                  <c:v>2.4643137254901957</c:v>
                </c:pt>
                <c:pt idx="45696">
                  <c:v>2.4643137254901957</c:v>
                </c:pt>
                <c:pt idx="45697">
                  <c:v>2.4643137254901957</c:v>
                </c:pt>
                <c:pt idx="45698">
                  <c:v>2.4643137254901957</c:v>
                </c:pt>
                <c:pt idx="45699">
                  <c:v>2.4643137254901957</c:v>
                </c:pt>
                <c:pt idx="45700">
                  <c:v>2.4643137254901957</c:v>
                </c:pt>
                <c:pt idx="45701">
                  <c:v>2.4643137254901957</c:v>
                </c:pt>
                <c:pt idx="45702">
                  <c:v>2.4643137254901957</c:v>
                </c:pt>
                <c:pt idx="45703">
                  <c:v>2.4643137254901957</c:v>
                </c:pt>
                <c:pt idx="45704">
                  <c:v>2.4643137254901957</c:v>
                </c:pt>
                <c:pt idx="45705">
                  <c:v>2.4643137254901957</c:v>
                </c:pt>
                <c:pt idx="45706">
                  <c:v>2.4643137254901957</c:v>
                </c:pt>
                <c:pt idx="45707">
                  <c:v>2.4643137254901957</c:v>
                </c:pt>
                <c:pt idx="45708">
                  <c:v>2.4643137254901957</c:v>
                </c:pt>
                <c:pt idx="45709">
                  <c:v>2.4643137254901957</c:v>
                </c:pt>
                <c:pt idx="45710">
                  <c:v>2.4643137254901957</c:v>
                </c:pt>
                <c:pt idx="45711">
                  <c:v>2.4643137254901957</c:v>
                </c:pt>
                <c:pt idx="45712">
                  <c:v>2.4643137254901957</c:v>
                </c:pt>
                <c:pt idx="45713">
                  <c:v>2.4643137254901957</c:v>
                </c:pt>
                <c:pt idx="45714">
                  <c:v>2.4643137254901957</c:v>
                </c:pt>
                <c:pt idx="45715">
                  <c:v>2.4643137254901957</c:v>
                </c:pt>
                <c:pt idx="45716">
                  <c:v>2.4643137254901957</c:v>
                </c:pt>
                <c:pt idx="45717">
                  <c:v>2.4643137254901957</c:v>
                </c:pt>
                <c:pt idx="45718">
                  <c:v>2.4643137254901957</c:v>
                </c:pt>
                <c:pt idx="45719">
                  <c:v>2.4643137254901957</c:v>
                </c:pt>
                <c:pt idx="45720">
                  <c:v>2.4643137254901957</c:v>
                </c:pt>
                <c:pt idx="45721">
                  <c:v>2.4643137254901957</c:v>
                </c:pt>
                <c:pt idx="45722">
                  <c:v>2.4643137254901957</c:v>
                </c:pt>
                <c:pt idx="45723">
                  <c:v>2.4643137254901957</c:v>
                </c:pt>
                <c:pt idx="45724">
                  <c:v>2.4643137254901957</c:v>
                </c:pt>
                <c:pt idx="45725">
                  <c:v>2.4643137254901957</c:v>
                </c:pt>
                <c:pt idx="45726">
                  <c:v>2.4643137254901957</c:v>
                </c:pt>
                <c:pt idx="45727">
                  <c:v>2.4643137254901957</c:v>
                </c:pt>
                <c:pt idx="45728">
                  <c:v>2.4643137254901957</c:v>
                </c:pt>
                <c:pt idx="45729">
                  <c:v>2.4643137254901957</c:v>
                </c:pt>
                <c:pt idx="45730">
                  <c:v>2.4643137254901957</c:v>
                </c:pt>
                <c:pt idx="45731">
                  <c:v>2.4643137254901957</c:v>
                </c:pt>
                <c:pt idx="45732">
                  <c:v>2.4643137254901957</c:v>
                </c:pt>
                <c:pt idx="45733">
                  <c:v>2.4643137254901957</c:v>
                </c:pt>
                <c:pt idx="45734">
                  <c:v>2.4643137254901957</c:v>
                </c:pt>
                <c:pt idx="45735">
                  <c:v>2.4643137254901957</c:v>
                </c:pt>
                <c:pt idx="45736">
                  <c:v>2.4643137254901957</c:v>
                </c:pt>
                <c:pt idx="45737">
                  <c:v>2.4643137254901957</c:v>
                </c:pt>
                <c:pt idx="45738">
                  <c:v>2.4643137254901957</c:v>
                </c:pt>
                <c:pt idx="45739">
                  <c:v>2.4643137254901957</c:v>
                </c:pt>
                <c:pt idx="45740">
                  <c:v>2.4643137254901957</c:v>
                </c:pt>
                <c:pt idx="45741">
                  <c:v>2.4643137254901957</c:v>
                </c:pt>
                <c:pt idx="45742">
                  <c:v>2.4643137254901957</c:v>
                </c:pt>
                <c:pt idx="45743">
                  <c:v>2.4643137254901957</c:v>
                </c:pt>
                <c:pt idx="45744">
                  <c:v>2.6117647058823525</c:v>
                </c:pt>
                <c:pt idx="45745">
                  <c:v>2.6117647058823525</c:v>
                </c:pt>
                <c:pt idx="45746">
                  <c:v>2.6117647058823525</c:v>
                </c:pt>
                <c:pt idx="45747">
                  <c:v>2.6117647058823525</c:v>
                </c:pt>
                <c:pt idx="45748">
                  <c:v>2.6117647058823525</c:v>
                </c:pt>
                <c:pt idx="45749">
                  <c:v>2.6117647058823525</c:v>
                </c:pt>
                <c:pt idx="45750">
                  <c:v>2.6117647058823525</c:v>
                </c:pt>
                <c:pt idx="45751">
                  <c:v>2.6117647058823525</c:v>
                </c:pt>
                <c:pt idx="45752">
                  <c:v>2.6117647058823525</c:v>
                </c:pt>
                <c:pt idx="45753">
                  <c:v>2.6117647058823525</c:v>
                </c:pt>
                <c:pt idx="45754">
                  <c:v>2.6117647058823525</c:v>
                </c:pt>
                <c:pt idx="45755">
                  <c:v>2.6117647058823525</c:v>
                </c:pt>
                <c:pt idx="45756">
                  <c:v>2.6117647058823525</c:v>
                </c:pt>
                <c:pt idx="45757">
                  <c:v>2.6117647058823525</c:v>
                </c:pt>
                <c:pt idx="45758">
                  <c:v>2.6117647058823525</c:v>
                </c:pt>
                <c:pt idx="45759">
                  <c:v>2.6117647058823525</c:v>
                </c:pt>
                <c:pt idx="45760">
                  <c:v>2.6117647058823525</c:v>
                </c:pt>
                <c:pt idx="45761">
                  <c:v>2.6117647058823525</c:v>
                </c:pt>
                <c:pt idx="45762">
                  <c:v>2.6117647058823525</c:v>
                </c:pt>
                <c:pt idx="45763">
                  <c:v>2.6117647058823525</c:v>
                </c:pt>
                <c:pt idx="45764">
                  <c:v>2.6117647058823525</c:v>
                </c:pt>
                <c:pt idx="45765">
                  <c:v>2.6117647058823525</c:v>
                </c:pt>
                <c:pt idx="45766">
                  <c:v>2.6117647058823525</c:v>
                </c:pt>
                <c:pt idx="45767">
                  <c:v>2.6117647058823525</c:v>
                </c:pt>
                <c:pt idx="45768">
                  <c:v>2.6117647058823525</c:v>
                </c:pt>
                <c:pt idx="45769">
                  <c:v>2.6117647058823525</c:v>
                </c:pt>
                <c:pt idx="45770">
                  <c:v>2.6117647058823525</c:v>
                </c:pt>
                <c:pt idx="45771">
                  <c:v>2.6117647058823525</c:v>
                </c:pt>
                <c:pt idx="45772">
                  <c:v>2.6117647058823525</c:v>
                </c:pt>
                <c:pt idx="45773">
                  <c:v>2.6117647058823525</c:v>
                </c:pt>
                <c:pt idx="45774">
                  <c:v>2.6117647058823525</c:v>
                </c:pt>
                <c:pt idx="45775">
                  <c:v>2.6117647058823525</c:v>
                </c:pt>
                <c:pt idx="45776">
                  <c:v>2.6117647058823525</c:v>
                </c:pt>
                <c:pt idx="45777">
                  <c:v>2.4643137254901957</c:v>
                </c:pt>
                <c:pt idx="45778">
                  <c:v>2.4643137254901957</c:v>
                </c:pt>
                <c:pt idx="45779">
                  <c:v>2.4643137254901957</c:v>
                </c:pt>
                <c:pt idx="45780">
                  <c:v>2.4643137254901957</c:v>
                </c:pt>
                <c:pt idx="45781">
                  <c:v>2.4643137254901957</c:v>
                </c:pt>
                <c:pt idx="45782">
                  <c:v>2.4643137254901957</c:v>
                </c:pt>
                <c:pt idx="45783">
                  <c:v>2.4643137254901957</c:v>
                </c:pt>
                <c:pt idx="45784">
                  <c:v>2.4643137254901957</c:v>
                </c:pt>
                <c:pt idx="45785">
                  <c:v>2.4643137254901957</c:v>
                </c:pt>
                <c:pt idx="45786">
                  <c:v>2.4643137254901957</c:v>
                </c:pt>
                <c:pt idx="45787">
                  <c:v>2.4643137254901957</c:v>
                </c:pt>
                <c:pt idx="45788">
                  <c:v>2.4643137254901957</c:v>
                </c:pt>
                <c:pt idx="45789">
                  <c:v>2.4643137254901957</c:v>
                </c:pt>
                <c:pt idx="45790">
                  <c:v>2.4643137254901957</c:v>
                </c:pt>
                <c:pt idx="45791">
                  <c:v>2.4643137254901957</c:v>
                </c:pt>
                <c:pt idx="45792">
                  <c:v>2.4643137254901957</c:v>
                </c:pt>
                <c:pt idx="45793">
                  <c:v>2.4643137254901957</c:v>
                </c:pt>
                <c:pt idx="45794">
                  <c:v>2.4643137254901957</c:v>
                </c:pt>
                <c:pt idx="45795">
                  <c:v>2.4643137254901957</c:v>
                </c:pt>
                <c:pt idx="45796">
                  <c:v>2.4643137254901957</c:v>
                </c:pt>
                <c:pt idx="45797">
                  <c:v>2.4643137254901957</c:v>
                </c:pt>
                <c:pt idx="45798">
                  <c:v>2.4643137254901957</c:v>
                </c:pt>
                <c:pt idx="45799">
                  <c:v>2.4643137254901957</c:v>
                </c:pt>
                <c:pt idx="45800">
                  <c:v>2.4643137254901957</c:v>
                </c:pt>
                <c:pt idx="45801">
                  <c:v>2.4643137254901957</c:v>
                </c:pt>
                <c:pt idx="45802">
                  <c:v>2.4643137254901957</c:v>
                </c:pt>
                <c:pt idx="45803">
                  <c:v>2.4643137254901957</c:v>
                </c:pt>
                <c:pt idx="45804">
                  <c:v>2.4643137254901957</c:v>
                </c:pt>
                <c:pt idx="45805">
                  <c:v>2.4643137254901957</c:v>
                </c:pt>
                <c:pt idx="45806">
                  <c:v>2.4643137254901957</c:v>
                </c:pt>
                <c:pt idx="45807">
                  <c:v>2.4643137254901957</c:v>
                </c:pt>
                <c:pt idx="45808">
                  <c:v>2.4643137254901957</c:v>
                </c:pt>
                <c:pt idx="45809">
                  <c:v>2.4643137254901957</c:v>
                </c:pt>
                <c:pt idx="45810">
                  <c:v>2.4643137254901957</c:v>
                </c:pt>
                <c:pt idx="45811">
                  <c:v>2.4643137254901957</c:v>
                </c:pt>
                <c:pt idx="45812">
                  <c:v>2.4643137254901957</c:v>
                </c:pt>
                <c:pt idx="45813">
                  <c:v>2.4643137254901957</c:v>
                </c:pt>
                <c:pt idx="45814">
                  <c:v>2.4643137254901957</c:v>
                </c:pt>
                <c:pt idx="45815">
                  <c:v>2.4643137254901957</c:v>
                </c:pt>
                <c:pt idx="45816">
                  <c:v>2.4643137254901957</c:v>
                </c:pt>
                <c:pt idx="45817">
                  <c:v>2.4643137254901957</c:v>
                </c:pt>
                <c:pt idx="45818">
                  <c:v>2.4643137254901957</c:v>
                </c:pt>
                <c:pt idx="45819">
                  <c:v>2.4643137254901957</c:v>
                </c:pt>
                <c:pt idx="45820">
                  <c:v>2.4643137254901957</c:v>
                </c:pt>
                <c:pt idx="45821">
                  <c:v>2.4643137254901957</c:v>
                </c:pt>
                <c:pt idx="45822">
                  <c:v>2.4643137254901957</c:v>
                </c:pt>
                <c:pt idx="45823">
                  <c:v>2.4643137254901957</c:v>
                </c:pt>
                <c:pt idx="45824">
                  <c:v>2.4643137254901957</c:v>
                </c:pt>
                <c:pt idx="45825">
                  <c:v>2.4643137254901957</c:v>
                </c:pt>
                <c:pt idx="45826">
                  <c:v>2.4643137254901957</c:v>
                </c:pt>
                <c:pt idx="45827">
                  <c:v>2.4643137254901957</c:v>
                </c:pt>
                <c:pt idx="45828">
                  <c:v>2.4643137254901957</c:v>
                </c:pt>
                <c:pt idx="45829">
                  <c:v>2.4643137254901957</c:v>
                </c:pt>
                <c:pt idx="45830">
                  <c:v>2.4643137254901957</c:v>
                </c:pt>
                <c:pt idx="45831">
                  <c:v>2.4643137254901957</c:v>
                </c:pt>
                <c:pt idx="45832">
                  <c:v>2.4643137254901957</c:v>
                </c:pt>
                <c:pt idx="45833">
                  <c:v>2.4643137254901957</c:v>
                </c:pt>
                <c:pt idx="45834">
                  <c:v>2.4643137254901957</c:v>
                </c:pt>
                <c:pt idx="45835">
                  <c:v>2.4643137254901957</c:v>
                </c:pt>
                <c:pt idx="45836">
                  <c:v>2.4643137254901957</c:v>
                </c:pt>
                <c:pt idx="45837">
                  <c:v>2.4643137254901957</c:v>
                </c:pt>
                <c:pt idx="45838">
                  <c:v>2.4643137254901957</c:v>
                </c:pt>
                <c:pt idx="45839">
                  <c:v>2.4643137254901957</c:v>
                </c:pt>
                <c:pt idx="45840">
                  <c:v>2.6117647058823525</c:v>
                </c:pt>
                <c:pt idx="45841">
                  <c:v>2.6117647058823525</c:v>
                </c:pt>
                <c:pt idx="45842">
                  <c:v>2.6117647058823525</c:v>
                </c:pt>
                <c:pt idx="45843">
                  <c:v>2.6117647058823525</c:v>
                </c:pt>
                <c:pt idx="45844">
                  <c:v>2.6117647058823525</c:v>
                </c:pt>
                <c:pt idx="45845">
                  <c:v>2.6117647058823525</c:v>
                </c:pt>
                <c:pt idx="45846">
                  <c:v>2.6117647058823525</c:v>
                </c:pt>
                <c:pt idx="45847">
                  <c:v>2.6117647058823525</c:v>
                </c:pt>
                <c:pt idx="45848">
                  <c:v>2.6117647058823525</c:v>
                </c:pt>
                <c:pt idx="45849">
                  <c:v>2.6117647058823525</c:v>
                </c:pt>
                <c:pt idx="45850">
                  <c:v>2.6117647058823525</c:v>
                </c:pt>
                <c:pt idx="45851">
                  <c:v>2.6117647058823525</c:v>
                </c:pt>
                <c:pt idx="45852">
                  <c:v>2.6117647058823525</c:v>
                </c:pt>
                <c:pt idx="45853">
                  <c:v>2.6117647058823525</c:v>
                </c:pt>
                <c:pt idx="45854">
                  <c:v>2.6117647058823525</c:v>
                </c:pt>
                <c:pt idx="45855">
                  <c:v>2.6117647058823525</c:v>
                </c:pt>
                <c:pt idx="45856">
                  <c:v>2.6117647058823525</c:v>
                </c:pt>
                <c:pt idx="45857">
                  <c:v>2.6117647058823525</c:v>
                </c:pt>
                <c:pt idx="45858">
                  <c:v>2.6117647058823525</c:v>
                </c:pt>
                <c:pt idx="45859">
                  <c:v>2.6117647058823525</c:v>
                </c:pt>
                <c:pt idx="45860">
                  <c:v>2.6117647058823525</c:v>
                </c:pt>
                <c:pt idx="45861">
                  <c:v>2.6117647058823525</c:v>
                </c:pt>
                <c:pt idx="45862">
                  <c:v>2.6117647058823525</c:v>
                </c:pt>
                <c:pt idx="45863">
                  <c:v>2.6117647058823525</c:v>
                </c:pt>
                <c:pt idx="45864">
                  <c:v>2.6117647058823525</c:v>
                </c:pt>
                <c:pt idx="45865">
                  <c:v>2.6117647058823525</c:v>
                </c:pt>
                <c:pt idx="45866">
                  <c:v>2.6117647058823525</c:v>
                </c:pt>
                <c:pt idx="45867">
                  <c:v>2.6117647058823525</c:v>
                </c:pt>
                <c:pt idx="45868">
                  <c:v>2.6117647058823525</c:v>
                </c:pt>
                <c:pt idx="45869">
                  <c:v>2.6117647058823525</c:v>
                </c:pt>
                <c:pt idx="45870">
                  <c:v>2.6117647058823525</c:v>
                </c:pt>
                <c:pt idx="45871">
                  <c:v>2.6117647058823525</c:v>
                </c:pt>
                <c:pt idx="45872">
                  <c:v>2.4643137254901957</c:v>
                </c:pt>
                <c:pt idx="45873">
                  <c:v>2.4643137254901957</c:v>
                </c:pt>
                <c:pt idx="45874">
                  <c:v>2.4643137254901957</c:v>
                </c:pt>
                <c:pt idx="45875">
                  <c:v>2.4643137254901957</c:v>
                </c:pt>
                <c:pt idx="45876">
                  <c:v>2.4643137254901957</c:v>
                </c:pt>
                <c:pt idx="45877">
                  <c:v>2.4643137254901957</c:v>
                </c:pt>
                <c:pt idx="45878">
                  <c:v>2.4643137254901957</c:v>
                </c:pt>
                <c:pt idx="45879">
                  <c:v>2.4643137254901957</c:v>
                </c:pt>
                <c:pt idx="45880">
                  <c:v>2.4643137254901957</c:v>
                </c:pt>
                <c:pt idx="45881">
                  <c:v>2.4643137254901957</c:v>
                </c:pt>
                <c:pt idx="45882">
                  <c:v>2.4643137254901957</c:v>
                </c:pt>
                <c:pt idx="45883">
                  <c:v>2.4643137254901957</c:v>
                </c:pt>
                <c:pt idx="45884">
                  <c:v>2.4643137254901957</c:v>
                </c:pt>
                <c:pt idx="45885">
                  <c:v>2.4643137254901957</c:v>
                </c:pt>
                <c:pt idx="45886">
                  <c:v>2.4643137254901957</c:v>
                </c:pt>
                <c:pt idx="45887">
                  <c:v>2.4643137254901957</c:v>
                </c:pt>
                <c:pt idx="45888">
                  <c:v>2.4643137254901957</c:v>
                </c:pt>
                <c:pt idx="45889">
                  <c:v>2.4643137254901957</c:v>
                </c:pt>
                <c:pt idx="45890">
                  <c:v>2.4643137254901957</c:v>
                </c:pt>
                <c:pt idx="45891">
                  <c:v>2.4643137254901957</c:v>
                </c:pt>
                <c:pt idx="45892">
                  <c:v>2.4643137254901957</c:v>
                </c:pt>
                <c:pt idx="45893">
                  <c:v>2.4643137254901957</c:v>
                </c:pt>
                <c:pt idx="45894">
                  <c:v>2.4643137254901957</c:v>
                </c:pt>
                <c:pt idx="45895">
                  <c:v>2.4643137254901957</c:v>
                </c:pt>
                <c:pt idx="45896">
                  <c:v>2.4643137254901957</c:v>
                </c:pt>
                <c:pt idx="45897">
                  <c:v>2.4643137254901957</c:v>
                </c:pt>
                <c:pt idx="45898">
                  <c:v>2.4643137254901957</c:v>
                </c:pt>
                <c:pt idx="45899">
                  <c:v>2.4643137254901957</c:v>
                </c:pt>
                <c:pt idx="45900">
                  <c:v>2.4643137254901957</c:v>
                </c:pt>
                <c:pt idx="45901">
                  <c:v>2.4643137254901957</c:v>
                </c:pt>
                <c:pt idx="45902">
                  <c:v>2.4643137254901957</c:v>
                </c:pt>
                <c:pt idx="45903">
                  <c:v>2.4643137254901957</c:v>
                </c:pt>
                <c:pt idx="45904">
                  <c:v>2.4643137254901957</c:v>
                </c:pt>
                <c:pt idx="45905">
                  <c:v>2.4643137254901957</c:v>
                </c:pt>
                <c:pt idx="45906">
                  <c:v>2.4643137254901957</c:v>
                </c:pt>
                <c:pt idx="45907">
                  <c:v>2.4643137254901957</c:v>
                </c:pt>
                <c:pt idx="45908">
                  <c:v>2.4643137254901957</c:v>
                </c:pt>
                <c:pt idx="45909">
                  <c:v>2.4643137254901957</c:v>
                </c:pt>
                <c:pt idx="45910">
                  <c:v>2.4643137254901957</c:v>
                </c:pt>
                <c:pt idx="45911">
                  <c:v>2.4643137254901957</c:v>
                </c:pt>
                <c:pt idx="45912">
                  <c:v>2.4643137254901957</c:v>
                </c:pt>
                <c:pt idx="45913">
                  <c:v>2.4643137254901957</c:v>
                </c:pt>
                <c:pt idx="45914">
                  <c:v>2.4643137254901957</c:v>
                </c:pt>
                <c:pt idx="45915">
                  <c:v>2.4643137254901957</c:v>
                </c:pt>
                <c:pt idx="45916">
                  <c:v>2.4643137254901957</c:v>
                </c:pt>
                <c:pt idx="45917">
                  <c:v>2.4643137254901957</c:v>
                </c:pt>
                <c:pt idx="45918">
                  <c:v>2.4643137254901957</c:v>
                </c:pt>
                <c:pt idx="45919">
                  <c:v>2.4643137254901957</c:v>
                </c:pt>
                <c:pt idx="45920">
                  <c:v>2.4643137254901957</c:v>
                </c:pt>
                <c:pt idx="45921">
                  <c:v>2.4643137254901957</c:v>
                </c:pt>
                <c:pt idx="45922">
                  <c:v>2.4643137254901957</c:v>
                </c:pt>
                <c:pt idx="45923">
                  <c:v>2.4643137254901957</c:v>
                </c:pt>
                <c:pt idx="45924">
                  <c:v>2.4643137254901957</c:v>
                </c:pt>
                <c:pt idx="45925">
                  <c:v>2.4643137254901957</c:v>
                </c:pt>
                <c:pt idx="45926">
                  <c:v>2.4643137254901957</c:v>
                </c:pt>
                <c:pt idx="45927">
                  <c:v>2.4643137254901957</c:v>
                </c:pt>
                <c:pt idx="45928">
                  <c:v>2.4643137254901957</c:v>
                </c:pt>
                <c:pt idx="45929">
                  <c:v>2.4643137254901957</c:v>
                </c:pt>
                <c:pt idx="45930">
                  <c:v>2.4643137254901957</c:v>
                </c:pt>
                <c:pt idx="45931">
                  <c:v>2.4643137254901957</c:v>
                </c:pt>
                <c:pt idx="45932">
                  <c:v>2.4643137254901957</c:v>
                </c:pt>
                <c:pt idx="45933">
                  <c:v>2.4643137254901957</c:v>
                </c:pt>
                <c:pt idx="45934">
                  <c:v>2.4643137254901957</c:v>
                </c:pt>
                <c:pt idx="45935">
                  <c:v>2.6117647058823525</c:v>
                </c:pt>
                <c:pt idx="45936">
                  <c:v>2.6117647058823525</c:v>
                </c:pt>
                <c:pt idx="45937">
                  <c:v>2.6117647058823525</c:v>
                </c:pt>
                <c:pt idx="45938">
                  <c:v>2.6117647058823525</c:v>
                </c:pt>
                <c:pt idx="45939">
                  <c:v>2.6117647058823525</c:v>
                </c:pt>
                <c:pt idx="45940">
                  <c:v>2.6117647058823525</c:v>
                </c:pt>
                <c:pt idx="45941">
                  <c:v>2.6117647058823525</c:v>
                </c:pt>
                <c:pt idx="45942">
                  <c:v>2.6117647058823525</c:v>
                </c:pt>
                <c:pt idx="45943">
                  <c:v>2.6117647058823525</c:v>
                </c:pt>
                <c:pt idx="45944">
                  <c:v>2.6117647058823525</c:v>
                </c:pt>
                <c:pt idx="45945">
                  <c:v>2.6117647058823525</c:v>
                </c:pt>
                <c:pt idx="45946">
                  <c:v>2.6117647058823525</c:v>
                </c:pt>
                <c:pt idx="45947">
                  <c:v>2.6117647058823525</c:v>
                </c:pt>
                <c:pt idx="45948">
                  <c:v>2.6117647058823525</c:v>
                </c:pt>
                <c:pt idx="45949">
                  <c:v>2.6117647058823525</c:v>
                </c:pt>
                <c:pt idx="45950">
                  <c:v>2.6117647058823525</c:v>
                </c:pt>
                <c:pt idx="45951">
                  <c:v>2.6117647058823525</c:v>
                </c:pt>
                <c:pt idx="45952">
                  <c:v>2.6117647058823525</c:v>
                </c:pt>
                <c:pt idx="45953">
                  <c:v>2.6117647058823525</c:v>
                </c:pt>
                <c:pt idx="45954">
                  <c:v>2.6117647058823525</c:v>
                </c:pt>
                <c:pt idx="45955">
                  <c:v>2.6117647058823525</c:v>
                </c:pt>
                <c:pt idx="45956">
                  <c:v>2.6117647058823525</c:v>
                </c:pt>
                <c:pt idx="45957">
                  <c:v>2.6117647058823525</c:v>
                </c:pt>
                <c:pt idx="45958">
                  <c:v>2.6117647058823525</c:v>
                </c:pt>
                <c:pt idx="45959">
                  <c:v>2.6117647058823525</c:v>
                </c:pt>
                <c:pt idx="45960">
                  <c:v>2.6117647058823525</c:v>
                </c:pt>
                <c:pt idx="45961">
                  <c:v>2.6117647058823525</c:v>
                </c:pt>
                <c:pt idx="45962">
                  <c:v>2.6117647058823525</c:v>
                </c:pt>
                <c:pt idx="45963">
                  <c:v>2.6117647058823525</c:v>
                </c:pt>
                <c:pt idx="45964">
                  <c:v>2.6117647058823525</c:v>
                </c:pt>
                <c:pt idx="45965">
                  <c:v>2.6117647058823525</c:v>
                </c:pt>
                <c:pt idx="45966">
                  <c:v>2.6117647058823525</c:v>
                </c:pt>
                <c:pt idx="45967">
                  <c:v>2.6117647058823525</c:v>
                </c:pt>
                <c:pt idx="45968">
                  <c:v>2.4643137254901957</c:v>
                </c:pt>
                <c:pt idx="45969">
                  <c:v>2.4643137254901957</c:v>
                </c:pt>
                <c:pt idx="45970">
                  <c:v>2.4643137254901957</c:v>
                </c:pt>
                <c:pt idx="45971">
                  <c:v>2.4643137254901957</c:v>
                </c:pt>
                <c:pt idx="45972">
                  <c:v>2.4643137254901957</c:v>
                </c:pt>
                <c:pt idx="45973">
                  <c:v>2.4643137254901957</c:v>
                </c:pt>
                <c:pt idx="45974">
                  <c:v>2.4643137254901957</c:v>
                </c:pt>
                <c:pt idx="45975">
                  <c:v>2.4643137254901957</c:v>
                </c:pt>
                <c:pt idx="45976">
                  <c:v>2.4643137254901957</c:v>
                </c:pt>
                <c:pt idx="45977">
                  <c:v>2.4643137254901957</c:v>
                </c:pt>
                <c:pt idx="45978">
                  <c:v>2.4643137254901957</c:v>
                </c:pt>
                <c:pt idx="45979">
                  <c:v>2.4643137254901957</c:v>
                </c:pt>
                <c:pt idx="45980">
                  <c:v>2.4643137254901957</c:v>
                </c:pt>
                <c:pt idx="45981">
                  <c:v>2.4643137254901957</c:v>
                </c:pt>
                <c:pt idx="45982">
                  <c:v>2.4643137254901957</c:v>
                </c:pt>
                <c:pt idx="45983">
                  <c:v>2.4643137254901957</c:v>
                </c:pt>
                <c:pt idx="45984">
                  <c:v>2.4643137254901957</c:v>
                </c:pt>
                <c:pt idx="45985">
                  <c:v>2.4643137254901957</c:v>
                </c:pt>
                <c:pt idx="45986">
                  <c:v>2.4643137254901957</c:v>
                </c:pt>
                <c:pt idx="45987">
                  <c:v>2.4643137254901957</c:v>
                </c:pt>
                <c:pt idx="45988">
                  <c:v>2.4643137254901957</c:v>
                </c:pt>
                <c:pt idx="45989">
                  <c:v>2.4643137254901957</c:v>
                </c:pt>
                <c:pt idx="45990">
                  <c:v>2.4643137254901957</c:v>
                </c:pt>
                <c:pt idx="45991">
                  <c:v>2.4643137254901957</c:v>
                </c:pt>
                <c:pt idx="45992">
                  <c:v>2.4643137254901957</c:v>
                </c:pt>
                <c:pt idx="45993">
                  <c:v>2.4643137254901957</c:v>
                </c:pt>
                <c:pt idx="45994">
                  <c:v>2.4643137254901957</c:v>
                </c:pt>
                <c:pt idx="45995">
                  <c:v>2.4643137254901957</c:v>
                </c:pt>
                <c:pt idx="45996">
                  <c:v>2.4643137254901957</c:v>
                </c:pt>
                <c:pt idx="45997">
                  <c:v>2.4643137254901957</c:v>
                </c:pt>
                <c:pt idx="45998">
                  <c:v>2.4643137254901957</c:v>
                </c:pt>
                <c:pt idx="45999">
                  <c:v>2.4643137254901957</c:v>
                </c:pt>
                <c:pt idx="46000">
                  <c:v>2.4643137254901957</c:v>
                </c:pt>
                <c:pt idx="46001">
                  <c:v>2.4643137254901957</c:v>
                </c:pt>
                <c:pt idx="46002">
                  <c:v>2.4643137254901957</c:v>
                </c:pt>
                <c:pt idx="46003">
                  <c:v>2.4643137254901957</c:v>
                </c:pt>
                <c:pt idx="46004">
                  <c:v>2.4643137254901957</c:v>
                </c:pt>
                <c:pt idx="46005">
                  <c:v>2.4643137254901957</c:v>
                </c:pt>
                <c:pt idx="46006">
                  <c:v>2.4643137254901957</c:v>
                </c:pt>
                <c:pt idx="46007">
                  <c:v>2.4643137254901957</c:v>
                </c:pt>
                <c:pt idx="46008">
                  <c:v>2.4643137254901957</c:v>
                </c:pt>
                <c:pt idx="46009">
                  <c:v>2.4643137254901957</c:v>
                </c:pt>
                <c:pt idx="46010">
                  <c:v>2.4643137254901957</c:v>
                </c:pt>
                <c:pt idx="46011">
                  <c:v>2.4643137254901957</c:v>
                </c:pt>
                <c:pt idx="46012">
                  <c:v>2.4643137254901957</c:v>
                </c:pt>
                <c:pt idx="46013">
                  <c:v>2.4643137254901957</c:v>
                </c:pt>
                <c:pt idx="46014">
                  <c:v>2.4643137254901957</c:v>
                </c:pt>
                <c:pt idx="46015">
                  <c:v>2.4643137254901957</c:v>
                </c:pt>
                <c:pt idx="46016">
                  <c:v>2.4643137254901957</c:v>
                </c:pt>
                <c:pt idx="46017">
                  <c:v>2.4643137254901957</c:v>
                </c:pt>
                <c:pt idx="46018">
                  <c:v>2.4643137254901957</c:v>
                </c:pt>
                <c:pt idx="46019">
                  <c:v>2.4643137254901957</c:v>
                </c:pt>
                <c:pt idx="46020">
                  <c:v>2.4643137254901957</c:v>
                </c:pt>
                <c:pt idx="46021">
                  <c:v>2.4643137254901957</c:v>
                </c:pt>
                <c:pt idx="46022">
                  <c:v>2.4643137254901957</c:v>
                </c:pt>
                <c:pt idx="46023">
                  <c:v>2.4643137254901957</c:v>
                </c:pt>
                <c:pt idx="46024">
                  <c:v>2.4643137254901957</c:v>
                </c:pt>
                <c:pt idx="46025">
                  <c:v>2.4643137254901957</c:v>
                </c:pt>
                <c:pt idx="46026">
                  <c:v>2.4643137254901957</c:v>
                </c:pt>
                <c:pt idx="46027">
                  <c:v>2.4643137254901957</c:v>
                </c:pt>
                <c:pt idx="46028">
                  <c:v>2.4643137254901957</c:v>
                </c:pt>
                <c:pt idx="46029">
                  <c:v>2.4643137254901957</c:v>
                </c:pt>
                <c:pt idx="46030">
                  <c:v>2.4643137254901957</c:v>
                </c:pt>
                <c:pt idx="46031">
                  <c:v>2.6117647058823525</c:v>
                </c:pt>
                <c:pt idx="46032">
                  <c:v>2.6117647058823525</c:v>
                </c:pt>
                <c:pt idx="46033">
                  <c:v>2.6117647058823525</c:v>
                </c:pt>
                <c:pt idx="46034">
                  <c:v>2.6117647058823525</c:v>
                </c:pt>
                <c:pt idx="46035">
                  <c:v>2.6117647058823525</c:v>
                </c:pt>
                <c:pt idx="46036">
                  <c:v>2.6117647058823525</c:v>
                </c:pt>
                <c:pt idx="46037">
                  <c:v>2.6117647058823525</c:v>
                </c:pt>
                <c:pt idx="46038">
                  <c:v>2.6117647058823525</c:v>
                </c:pt>
                <c:pt idx="46039">
                  <c:v>2.6117647058823525</c:v>
                </c:pt>
                <c:pt idx="46040">
                  <c:v>2.6117647058823525</c:v>
                </c:pt>
                <c:pt idx="46041">
                  <c:v>2.6117647058823525</c:v>
                </c:pt>
                <c:pt idx="46042">
                  <c:v>2.6117647058823525</c:v>
                </c:pt>
                <c:pt idx="46043">
                  <c:v>2.6117647058823525</c:v>
                </c:pt>
                <c:pt idx="46044">
                  <c:v>2.6117647058823525</c:v>
                </c:pt>
                <c:pt idx="46045">
                  <c:v>2.6117647058823525</c:v>
                </c:pt>
                <c:pt idx="46046">
                  <c:v>2.6117647058823525</c:v>
                </c:pt>
                <c:pt idx="46047">
                  <c:v>2.6117647058823525</c:v>
                </c:pt>
                <c:pt idx="46048">
                  <c:v>2.6117647058823525</c:v>
                </c:pt>
                <c:pt idx="46049">
                  <c:v>2.6117647058823525</c:v>
                </c:pt>
                <c:pt idx="46050">
                  <c:v>2.6117647058823525</c:v>
                </c:pt>
                <c:pt idx="46051">
                  <c:v>2.6117647058823525</c:v>
                </c:pt>
                <c:pt idx="46052">
                  <c:v>2.6117647058823525</c:v>
                </c:pt>
                <c:pt idx="46053">
                  <c:v>2.6117647058823525</c:v>
                </c:pt>
                <c:pt idx="46054">
                  <c:v>2.6117647058823525</c:v>
                </c:pt>
                <c:pt idx="46055">
                  <c:v>2.6117647058823525</c:v>
                </c:pt>
                <c:pt idx="46056">
                  <c:v>2.6117647058823525</c:v>
                </c:pt>
                <c:pt idx="46057">
                  <c:v>2.6117647058823525</c:v>
                </c:pt>
                <c:pt idx="46058">
                  <c:v>2.6117647058823525</c:v>
                </c:pt>
                <c:pt idx="46059">
                  <c:v>2.6117647058823525</c:v>
                </c:pt>
                <c:pt idx="46060">
                  <c:v>2.6117647058823525</c:v>
                </c:pt>
                <c:pt idx="46061">
                  <c:v>2.6117647058823525</c:v>
                </c:pt>
                <c:pt idx="46062">
                  <c:v>2.6117647058823525</c:v>
                </c:pt>
                <c:pt idx="46063">
                  <c:v>2.4643137254901957</c:v>
                </c:pt>
                <c:pt idx="46064">
                  <c:v>2.4643137254901957</c:v>
                </c:pt>
                <c:pt idx="46065">
                  <c:v>2.4643137254901957</c:v>
                </c:pt>
                <c:pt idx="46066">
                  <c:v>2.4643137254901957</c:v>
                </c:pt>
                <c:pt idx="46067">
                  <c:v>2.4643137254901957</c:v>
                </c:pt>
                <c:pt idx="46068">
                  <c:v>2.4643137254901957</c:v>
                </c:pt>
                <c:pt idx="46069">
                  <c:v>2.4643137254901957</c:v>
                </c:pt>
                <c:pt idx="46070">
                  <c:v>2.4643137254901957</c:v>
                </c:pt>
                <c:pt idx="46071">
                  <c:v>2.4643137254901957</c:v>
                </c:pt>
                <c:pt idx="46072">
                  <c:v>2.4643137254901957</c:v>
                </c:pt>
                <c:pt idx="46073">
                  <c:v>2.4643137254901957</c:v>
                </c:pt>
                <c:pt idx="46074">
                  <c:v>2.4643137254901957</c:v>
                </c:pt>
                <c:pt idx="46075">
                  <c:v>2.4643137254901957</c:v>
                </c:pt>
                <c:pt idx="46076">
                  <c:v>2.4643137254901957</c:v>
                </c:pt>
                <c:pt idx="46077">
                  <c:v>2.4643137254901957</c:v>
                </c:pt>
                <c:pt idx="46078">
                  <c:v>2.4643137254901957</c:v>
                </c:pt>
                <c:pt idx="46079">
                  <c:v>2.4643137254901957</c:v>
                </c:pt>
                <c:pt idx="46080">
                  <c:v>2.4643137254901957</c:v>
                </c:pt>
                <c:pt idx="46081">
                  <c:v>2.4643137254901957</c:v>
                </c:pt>
                <c:pt idx="46082">
                  <c:v>2.4643137254901957</c:v>
                </c:pt>
                <c:pt idx="46083">
                  <c:v>2.4643137254901957</c:v>
                </c:pt>
                <c:pt idx="46084">
                  <c:v>2.4643137254901957</c:v>
                </c:pt>
                <c:pt idx="46085">
                  <c:v>2.4643137254901957</c:v>
                </c:pt>
                <c:pt idx="46086">
                  <c:v>2.4643137254901957</c:v>
                </c:pt>
                <c:pt idx="46087">
                  <c:v>2.4643137254901957</c:v>
                </c:pt>
                <c:pt idx="46088">
                  <c:v>2.4643137254901957</c:v>
                </c:pt>
                <c:pt idx="46089">
                  <c:v>2.4643137254901957</c:v>
                </c:pt>
                <c:pt idx="46090">
                  <c:v>2.4643137254901957</c:v>
                </c:pt>
                <c:pt idx="46091">
                  <c:v>2.4643137254901957</c:v>
                </c:pt>
                <c:pt idx="46092">
                  <c:v>2.4643137254901957</c:v>
                </c:pt>
                <c:pt idx="46093">
                  <c:v>2.4643137254901957</c:v>
                </c:pt>
                <c:pt idx="46094">
                  <c:v>2.4643137254901957</c:v>
                </c:pt>
                <c:pt idx="46095">
                  <c:v>2.4643137254901957</c:v>
                </c:pt>
                <c:pt idx="46096">
                  <c:v>2.4643137254901957</c:v>
                </c:pt>
                <c:pt idx="46097">
                  <c:v>2.4643137254901957</c:v>
                </c:pt>
                <c:pt idx="46098">
                  <c:v>2.4643137254901957</c:v>
                </c:pt>
                <c:pt idx="46099">
                  <c:v>2.4643137254901957</c:v>
                </c:pt>
                <c:pt idx="46100">
                  <c:v>2.4643137254901957</c:v>
                </c:pt>
                <c:pt idx="46101">
                  <c:v>2.4643137254901957</c:v>
                </c:pt>
                <c:pt idx="46102">
                  <c:v>2.4643137254901957</c:v>
                </c:pt>
                <c:pt idx="46103">
                  <c:v>2.4643137254901957</c:v>
                </c:pt>
                <c:pt idx="46104">
                  <c:v>2.4643137254901957</c:v>
                </c:pt>
                <c:pt idx="46105">
                  <c:v>2.4643137254901957</c:v>
                </c:pt>
                <c:pt idx="46106">
                  <c:v>2.4643137254901957</c:v>
                </c:pt>
                <c:pt idx="46107">
                  <c:v>2.4643137254901957</c:v>
                </c:pt>
                <c:pt idx="46108">
                  <c:v>2.4643137254901957</c:v>
                </c:pt>
                <c:pt idx="46109">
                  <c:v>2.4643137254901957</c:v>
                </c:pt>
                <c:pt idx="46110">
                  <c:v>2.4643137254901957</c:v>
                </c:pt>
                <c:pt idx="46111">
                  <c:v>2.4643137254901957</c:v>
                </c:pt>
                <c:pt idx="46112">
                  <c:v>2.4643137254901957</c:v>
                </c:pt>
                <c:pt idx="46113">
                  <c:v>2.4643137254901957</c:v>
                </c:pt>
                <c:pt idx="46114">
                  <c:v>2.4643137254901957</c:v>
                </c:pt>
                <c:pt idx="46115">
                  <c:v>2.4643137254901957</c:v>
                </c:pt>
                <c:pt idx="46116">
                  <c:v>2.4643137254901957</c:v>
                </c:pt>
                <c:pt idx="46117">
                  <c:v>2.4643137254901957</c:v>
                </c:pt>
                <c:pt idx="46118">
                  <c:v>2.4643137254901957</c:v>
                </c:pt>
                <c:pt idx="46119">
                  <c:v>2.4643137254901957</c:v>
                </c:pt>
                <c:pt idx="46120">
                  <c:v>2.4643137254901957</c:v>
                </c:pt>
                <c:pt idx="46121">
                  <c:v>2.4643137254901957</c:v>
                </c:pt>
                <c:pt idx="46122">
                  <c:v>2.4643137254901957</c:v>
                </c:pt>
                <c:pt idx="46123">
                  <c:v>2.4643137254901957</c:v>
                </c:pt>
                <c:pt idx="46124">
                  <c:v>2.4643137254901957</c:v>
                </c:pt>
                <c:pt idx="46125">
                  <c:v>2.4643137254901957</c:v>
                </c:pt>
                <c:pt idx="46126">
                  <c:v>2.6117647058823525</c:v>
                </c:pt>
                <c:pt idx="46127">
                  <c:v>2.6117647058823525</c:v>
                </c:pt>
                <c:pt idx="46128">
                  <c:v>2.6117647058823525</c:v>
                </c:pt>
                <c:pt idx="46129">
                  <c:v>2.6117647058823525</c:v>
                </c:pt>
                <c:pt idx="46130">
                  <c:v>2.6117647058823525</c:v>
                </c:pt>
                <c:pt idx="46131">
                  <c:v>2.6117647058823525</c:v>
                </c:pt>
                <c:pt idx="46132">
                  <c:v>2.6117647058823525</c:v>
                </c:pt>
                <c:pt idx="46133">
                  <c:v>2.6117647058823525</c:v>
                </c:pt>
                <c:pt idx="46134">
                  <c:v>2.6117647058823525</c:v>
                </c:pt>
                <c:pt idx="46135">
                  <c:v>2.6117647058823525</c:v>
                </c:pt>
                <c:pt idx="46136">
                  <c:v>2.6117647058823525</c:v>
                </c:pt>
                <c:pt idx="46137">
                  <c:v>2.6117647058823525</c:v>
                </c:pt>
                <c:pt idx="46138">
                  <c:v>2.6117647058823525</c:v>
                </c:pt>
                <c:pt idx="46139">
                  <c:v>2.6117647058823525</c:v>
                </c:pt>
                <c:pt idx="46140">
                  <c:v>2.6117647058823525</c:v>
                </c:pt>
                <c:pt idx="46141">
                  <c:v>2.6117647058823525</c:v>
                </c:pt>
                <c:pt idx="46142">
                  <c:v>2.6117647058823525</c:v>
                </c:pt>
                <c:pt idx="46143">
                  <c:v>2.6117647058823525</c:v>
                </c:pt>
                <c:pt idx="46144">
                  <c:v>2.6117647058823525</c:v>
                </c:pt>
                <c:pt idx="46145">
                  <c:v>2.6117647058823525</c:v>
                </c:pt>
                <c:pt idx="46146">
                  <c:v>2.6117647058823525</c:v>
                </c:pt>
                <c:pt idx="46147">
                  <c:v>2.6117647058823525</c:v>
                </c:pt>
                <c:pt idx="46148">
                  <c:v>2.6117647058823525</c:v>
                </c:pt>
                <c:pt idx="46149">
                  <c:v>2.6117647058823525</c:v>
                </c:pt>
                <c:pt idx="46150">
                  <c:v>2.6117647058823525</c:v>
                </c:pt>
                <c:pt idx="46151">
                  <c:v>2.6117647058823525</c:v>
                </c:pt>
                <c:pt idx="46152">
                  <c:v>2.6117647058823525</c:v>
                </c:pt>
                <c:pt idx="46153">
                  <c:v>2.6117647058823525</c:v>
                </c:pt>
                <c:pt idx="46154">
                  <c:v>2.6117647058823525</c:v>
                </c:pt>
                <c:pt idx="46155">
                  <c:v>2.6117647058823525</c:v>
                </c:pt>
                <c:pt idx="46156">
                  <c:v>2.6117647058823525</c:v>
                </c:pt>
                <c:pt idx="46157">
                  <c:v>2.6117647058823525</c:v>
                </c:pt>
                <c:pt idx="46158">
                  <c:v>2.4643137254901957</c:v>
                </c:pt>
                <c:pt idx="46159">
                  <c:v>2.4643137254901957</c:v>
                </c:pt>
                <c:pt idx="46160">
                  <c:v>2.4643137254901957</c:v>
                </c:pt>
                <c:pt idx="46161">
                  <c:v>2.4643137254901957</c:v>
                </c:pt>
                <c:pt idx="46162">
                  <c:v>2.4643137254901957</c:v>
                </c:pt>
                <c:pt idx="46163">
                  <c:v>2.4643137254901957</c:v>
                </c:pt>
                <c:pt idx="46164">
                  <c:v>2.4643137254901957</c:v>
                </c:pt>
                <c:pt idx="46165">
                  <c:v>2.4643137254901957</c:v>
                </c:pt>
                <c:pt idx="46166">
                  <c:v>2.4643137254901957</c:v>
                </c:pt>
                <c:pt idx="46167">
                  <c:v>2.4643137254901957</c:v>
                </c:pt>
                <c:pt idx="46168">
                  <c:v>2.4643137254901957</c:v>
                </c:pt>
                <c:pt idx="46169">
                  <c:v>2.4643137254901957</c:v>
                </c:pt>
                <c:pt idx="46170">
                  <c:v>2.4643137254901957</c:v>
                </c:pt>
                <c:pt idx="46171">
                  <c:v>2.4643137254901957</c:v>
                </c:pt>
                <c:pt idx="46172">
                  <c:v>2.4643137254901957</c:v>
                </c:pt>
                <c:pt idx="46173">
                  <c:v>2.4643137254901957</c:v>
                </c:pt>
                <c:pt idx="46174">
                  <c:v>2.4643137254901957</c:v>
                </c:pt>
                <c:pt idx="46175">
                  <c:v>2.4643137254901957</c:v>
                </c:pt>
                <c:pt idx="46176">
                  <c:v>2.4643137254901957</c:v>
                </c:pt>
                <c:pt idx="46177">
                  <c:v>2.4643137254901957</c:v>
                </c:pt>
                <c:pt idx="46178">
                  <c:v>2.4643137254901957</c:v>
                </c:pt>
                <c:pt idx="46179">
                  <c:v>2.4643137254901957</c:v>
                </c:pt>
                <c:pt idx="46180">
                  <c:v>2.4643137254901957</c:v>
                </c:pt>
                <c:pt idx="46181">
                  <c:v>2.4643137254901957</c:v>
                </c:pt>
                <c:pt idx="46182">
                  <c:v>2.4643137254901957</c:v>
                </c:pt>
                <c:pt idx="46183">
                  <c:v>2.4643137254901957</c:v>
                </c:pt>
                <c:pt idx="46184">
                  <c:v>2.4643137254901957</c:v>
                </c:pt>
                <c:pt idx="46185">
                  <c:v>2.4643137254901957</c:v>
                </c:pt>
                <c:pt idx="46186">
                  <c:v>2.4643137254901957</c:v>
                </c:pt>
                <c:pt idx="46187">
                  <c:v>2.4643137254901957</c:v>
                </c:pt>
                <c:pt idx="46188">
                  <c:v>2.4643137254901957</c:v>
                </c:pt>
                <c:pt idx="46189">
                  <c:v>2.4643137254901957</c:v>
                </c:pt>
                <c:pt idx="46190">
                  <c:v>2.4643137254901957</c:v>
                </c:pt>
                <c:pt idx="46191">
                  <c:v>2.4643137254901957</c:v>
                </c:pt>
                <c:pt idx="46192">
                  <c:v>2.4643137254901957</c:v>
                </c:pt>
                <c:pt idx="46193">
                  <c:v>2.4643137254901957</c:v>
                </c:pt>
                <c:pt idx="46194">
                  <c:v>2.4643137254901957</c:v>
                </c:pt>
                <c:pt idx="46195">
                  <c:v>2.4643137254901957</c:v>
                </c:pt>
                <c:pt idx="46196">
                  <c:v>2.4643137254901957</c:v>
                </c:pt>
                <c:pt idx="46197">
                  <c:v>2.4643137254901957</c:v>
                </c:pt>
                <c:pt idx="46198">
                  <c:v>2.4643137254901957</c:v>
                </c:pt>
                <c:pt idx="46199">
                  <c:v>2.4643137254901957</c:v>
                </c:pt>
                <c:pt idx="46200">
                  <c:v>2.4643137254901957</c:v>
                </c:pt>
                <c:pt idx="46201">
                  <c:v>2.4643137254901957</c:v>
                </c:pt>
                <c:pt idx="46202">
                  <c:v>2.4643137254901957</c:v>
                </c:pt>
                <c:pt idx="46203">
                  <c:v>2.4643137254901957</c:v>
                </c:pt>
                <c:pt idx="46204">
                  <c:v>2.4643137254901957</c:v>
                </c:pt>
                <c:pt idx="46205">
                  <c:v>2.4643137254901957</c:v>
                </c:pt>
                <c:pt idx="46206">
                  <c:v>2.4643137254901957</c:v>
                </c:pt>
                <c:pt idx="46207">
                  <c:v>2.4643137254901957</c:v>
                </c:pt>
                <c:pt idx="46208">
                  <c:v>2.4643137254901957</c:v>
                </c:pt>
                <c:pt idx="46209">
                  <c:v>2.4643137254901957</c:v>
                </c:pt>
                <c:pt idx="46210">
                  <c:v>2.4643137254901957</c:v>
                </c:pt>
                <c:pt idx="46211">
                  <c:v>2.4643137254901957</c:v>
                </c:pt>
                <c:pt idx="46212">
                  <c:v>2.4643137254901957</c:v>
                </c:pt>
                <c:pt idx="46213">
                  <c:v>2.4643137254901957</c:v>
                </c:pt>
                <c:pt idx="46214">
                  <c:v>2.4643137254901957</c:v>
                </c:pt>
                <c:pt idx="46215">
                  <c:v>2.4643137254901957</c:v>
                </c:pt>
                <c:pt idx="46216">
                  <c:v>2.4643137254901957</c:v>
                </c:pt>
                <c:pt idx="46217">
                  <c:v>2.4643137254901957</c:v>
                </c:pt>
                <c:pt idx="46218">
                  <c:v>2.4643137254901957</c:v>
                </c:pt>
                <c:pt idx="46219">
                  <c:v>2.4643137254901957</c:v>
                </c:pt>
                <c:pt idx="46220">
                  <c:v>2.4643137254901957</c:v>
                </c:pt>
                <c:pt idx="46221">
                  <c:v>2.4643137254901957</c:v>
                </c:pt>
                <c:pt idx="46222">
                  <c:v>2.4643137254901957</c:v>
                </c:pt>
                <c:pt idx="46223">
                  <c:v>2.6117647058823525</c:v>
                </c:pt>
                <c:pt idx="46224">
                  <c:v>2.6117647058823525</c:v>
                </c:pt>
                <c:pt idx="46225">
                  <c:v>2.6117647058823525</c:v>
                </c:pt>
                <c:pt idx="46226">
                  <c:v>2.6117647058823525</c:v>
                </c:pt>
                <c:pt idx="46227">
                  <c:v>2.6117647058823525</c:v>
                </c:pt>
                <c:pt idx="46228">
                  <c:v>2.6117647058823525</c:v>
                </c:pt>
                <c:pt idx="46229">
                  <c:v>2.6117647058823525</c:v>
                </c:pt>
                <c:pt idx="46230">
                  <c:v>2.6117647058823525</c:v>
                </c:pt>
                <c:pt idx="46231">
                  <c:v>2.6117647058823525</c:v>
                </c:pt>
                <c:pt idx="46232">
                  <c:v>2.6117647058823525</c:v>
                </c:pt>
                <c:pt idx="46233">
                  <c:v>2.6117647058823525</c:v>
                </c:pt>
                <c:pt idx="46234">
                  <c:v>2.6117647058823525</c:v>
                </c:pt>
                <c:pt idx="46235">
                  <c:v>2.6117647058823525</c:v>
                </c:pt>
                <c:pt idx="46236">
                  <c:v>2.6117647058823525</c:v>
                </c:pt>
                <c:pt idx="46237">
                  <c:v>2.6117647058823525</c:v>
                </c:pt>
                <c:pt idx="46238">
                  <c:v>2.6117647058823525</c:v>
                </c:pt>
                <c:pt idx="46239">
                  <c:v>2.6117647058823525</c:v>
                </c:pt>
                <c:pt idx="46240">
                  <c:v>2.6117647058823525</c:v>
                </c:pt>
                <c:pt idx="46241">
                  <c:v>2.6117647058823525</c:v>
                </c:pt>
                <c:pt idx="46242">
                  <c:v>2.6117647058823525</c:v>
                </c:pt>
                <c:pt idx="46243">
                  <c:v>2.6117647058823525</c:v>
                </c:pt>
                <c:pt idx="46244">
                  <c:v>2.6117647058823525</c:v>
                </c:pt>
                <c:pt idx="46245">
                  <c:v>2.6117647058823525</c:v>
                </c:pt>
                <c:pt idx="46246">
                  <c:v>2.6117647058823525</c:v>
                </c:pt>
                <c:pt idx="46247">
                  <c:v>2.6117647058823525</c:v>
                </c:pt>
                <c:pt idx="46248">
                  <c:v>2.6117647058823525</c:v>
                </c:pt>
                <c:pt idx="46249">
                  <c:v>2.6117647058823525</c:v>
                </c:pt>
                <c:pt idx="46250">
                  <c:v>2.6117647058823525</c:v>
                </c:pt>
                <c:pt idx="46251">
                  <c:v>2.6117647058823525</c:v>
                </c:pt>
                <c:pt idx="46252">
                  <c:v>2.6117647058823525</c:v>
                </c:pt>
                <c:pt idx="46253">
                  <c:v>2.6117647058823525</c:v>
                </c:pt>
                <c:pt idx="46254">
                  <c:v>2.4643137254901957</c:v>
                </c:pt>
                <c:pt idx="46255">
                  <c:v>2.4643137254901957</c:v>
                </c:pt>
                <c:pt idx="46256">
                  <c:v>2.4643137254901957</c:v>
                </c:pt>
                <c:pt idx="46257">
                  <c:v>2.4643137254901957</c:v>
                </c:pt>
                <c:pt idx="46258">
                  <c:v>2.4643137254901957</c:v>
                </c:pt>
                <c:pt idx="46259">
                  <c:v>2.4643137254901957</c:v>
                </c:pt>
                <c:pt idx="46260">
                  <c:v>2.4643137254901957</c:v>
                </c:pt>
                <c:pt idx="46261">
                  <c:v>2.4643137254901957</c:v>
                </c:pt>
                <c:pt idx="46262">
                  <c:v>2.4643137254901957</c:v>
                </c:pt>
                <c:pt idx="46263">
                  <c:v>2.4643137254901957</c:v>
                </c:pt>
                <c:pt idx="46264">
                  <c:v>2.4643137254901957</c:v>
                </c:pt>
                <c:pt idx="46265">
                  <c:v>2.4643137254901957</c:v>
                </c:pt>
                <c:pt idx="46266">
                  <c:v>2.4643137254901957</c:v>
                </c:pt>
                <c:pt idx="46267">
                  <c:v>2.4643137254901957</c:v>
                </c:pt>
                <c:pt idx="46268">
                  <c:v>2.4643137254901957</c:v>
                </c:pt>
                <c:pt idx="46269">
                  <c:v>2.4643137254901957</c:v>
                </c:pt>
                <c:pt idx="46270">
                  <c:v>2.4643137254901957</c:v>
                </c:pt>
                <c:pt idx="46271">
                  <c:v>2.4643137254901957</c:v>
                </c:pt>
                <c:pt idx="46272">
                  <c:v>2.4643137254901957</c:v>
                </c:pt>
                <c:pt idx="46273">
                  <c:v>2.4643137254901957</c:v>
                </c:pt>
                <c:pt idx="46274">
                  <c:v>2.4643137254901957</c:v>
                </c:pt>
                <c:pt idx="46275">
                  <c:v>2.4643137254901957</c:v>
                </c:pt>
                <c:pt idx="46276">
                  <c:v>2.4643137254901957</c:v>
                </c:pt>
                <c:pt idx="46277">
                  <c:v>2.4643137254901957</c:v>
                </c:pt>
                <c:pt idx="46278">
                  <c:v>2.4643137254901957</c:v>
                </c:pt>
                <c:pt idx="46279">
                  <c:v>2.4643137254901957</c:v>
                </c:pt>
                <c:pt idx="46280">
                  <c:v>2.4643137254901957</c:v>
                </c:pt>
                <c:pt idx="46281">
                  <c:v>2.4643137254901957</c:v>
                </c:pt>
                <c:pt idx="46282">
                  <c:v>2.4643137254901957</c:v>
                </c:pt>
                <c:pt idx="46283">
                  <c:v>2.4643137254901957</c:v>
                </c:pt>
                <c:pt idx="46284">
                  <c:v>2.4643137254901957</c:v>
                </c:pt>
                <c:pt idx="46285">
                  <c:v>2.4643137254901957</c:v>
                </c:pt>
                <c:pt idx="46286">
                  <c:v>2.4643137254901957</c:v>
                </c:pt>
                <c:pt idx="46287">
                  <c:v>2.4643137254901957</c:v>
                </c:pt>
                <c:pt idx="46288">
                  <c:v>2.4643137254901957</c:v>
                </c:pt>
                <c:pt idx="46289">
                  <c:v>2.4643137254901957</c:v>
                </c:pt>
                <c:pt idx="46290">
                  <c:v>2.4643137254901957</c:v>
                </c:pt>
                <c:pt idx="46291">
                  <c:v>2.4643137254901957</c:v>
                </c:pt>
                <c:pt idx="46292">
                  <c:v>2.4643137254901957</c:v>
                </c:pt>
                <c:pt idx="46293">
                  <c:v>2.4643137254901957</c:v>
                </c:pt>
                <c:pt idx="46294">
                  <c:v>2.4643137254901957</c:v>
                </c:pt>
                <c:pt idx="46295">
                  <c:v>2.4643137254901957</c:v>
                </c:pt>
                <c:pt idx="46296">
                  <c:v>2.4643137254901957</c:v>
                </c:pt>
                <c:pt idx="46297">
                  <c:v>2.4643137254901957</c:v>
                </c:pt>
                <c:pt idx="46298">
                  <c:v>2.4643137254901957</c:v>
                </c:pt>
                <c:pt idx="46299">
                  <c:v>2.4643137254901957</c:v>
                </c:pt>
                <c:pt idx="46300">
                  <c:v>2.4643137254901957</c:v>
                </c:pt>
                <c:pt idx="46301">
                  <c:v>2.4643137254901957</c:v>
                </c:pt>
                <c:pt idx="46302">
                  <c:v>2.4643137254901957</c:v>
                </c:pt>
                <c:pt idx="46303">
                  <c:v>2.4643137254901957</c:v>
                </c:pt>
                <c:pt idx="46304">
                  <c:v>2.4643137254901957</c:v>
                </c:pt>
                <c:pt idx="46305">
                  <c:v>2.4643137254901957</c:v>
                </c:pt>
                <c:pt idx="46306">
                  <c:v>2.4643137254901957</c:v>
                </c:pt>
                <c:pt idx="46307">
                  <c:v>2.4643137254901957</c:v>
                </c:pt>
                <c:pt idx="46308">
                  <c:v>2.4643137254901957</c:v>
                </c:pt>
                <c:pt idx="46309">
                  <c:v>2.4643137254901957</c:v>
                </c:pt>
                <c:pt idx="46310">
                  <c:v>2.4643137254901957</c:v>
                </c:pt>
                <c:pt idx="46311">
                  <c:v>2.4643137254901957</c:v>
                </c:pt>
                <c:pt idx="46312">
                  <c:v>2.4643137254901957</c:v>
                </c:pt>
                <c:pt idx="46313">
                  <c:v>2.4643137254901957</c:v>
                </c:pt>
                <c:pt idx="46314">
                  <c:v>2.4643137254901957</c:v>
                </c:pt>
                <c:pt idx="46315">
                  <c:v>2.4643137254901957</c:v>
                </c:pt>
                <c:pt idx="46316">
                  <c:v>2.4643137254901957</c:v>
                </c:pt>
                <c:pt idx="46317">
                  <c:v>2.6117647058823525</c:v>
                </c:pt>
                <c:pt idx="46318">
                  <c:v>2.6117647058823525</c:v>
                </c:pt>
                <c:pt idx="46319">
                  <c:v>2.6117647058823525</c:v>
                </c:pt>
                <c:pt idx="46320">
                  <c:v>2.6117647058823525</c:v>
                </c:pt>
                <c:pt idx="46321">
                  <c:v>2.6117647058823525</c:v>
                </c:pt>
                <c:pt idx="46322">
                  <c:v>2.6117647058823525</c:v>
                </c:pt>
                <c:pt idx="46323">
                  <c:v>2.6117647058823525</c:v>
                </c:pt>
                <c:pt idx="46324">
                  <c:v>2.6117647058823525</c:v>
                </c:pt>
                <c:pt idx="46325">
                  <c:v>2.6117647058823525</c:v>
                </c:pt>
                <c:pt idx="46326">
                  <c:v>2.6117647058823525</c:v>
                </c:pt>
                <c:pt idx="46327">
                  <c:v>2.6117647058823525</c:v>
                </c:pt>
                <c:pt idx="46328">
                  <c:v>2.6117647058823525</c:v>
                </c:pt>
                <c:pt idx="46329">
                  <c:v>2.6117647058823525</c:v>
                </c:pt>
                <c:pt idx="46330">
                  <c:v>2.6117647058823525</c:v>
                </c:pt>
                <c:pt idx="46331">
                  <c:v>2.6117647058823525</c:v>
                </c:pt>
                <c:pt idx="46332">
                  <c:v>2.6117647058823525</c:v>
                </c:pt>
                <c:pt idx="46333">
                  <c:v>2.6117647058823525</c:v>
                </c:pt>
                <c:pt idx="46334">
                  <c:v>2.6117647058823525</c:v>
                </c:pt>
                <c:pt idx="46335">
                  <c:v>2.6117647058823525</c:v>
                </c:pt>
                <c:pt idx="46336">
                  <c:v>2.6117647058823525</c:v>
                </c:pt>
                <c:pt idx="46337">
                  <c:v>2.6117647058823525</c:v>
                </c:pt>
                <c:pt idx="46338">
                  <c:v>2.6117647058823525</c:v>
                </c:pt>
                <c:pt idx="46339">
                  <c:v>2.6117647058823525</c:v>
                </c:pt>
                <c:pt idx="46340">
                  <c:v>2.6117647058823525</c:v>
                </c:pt>
                <c:pt idx="46341">
                  <c:v>2.6117647058823525</c:v>
                </c:pt>
                <c:pt idx="46342">
                  <c:v>2.6117647058823525</c:v>
                </c:pt>
                <c:pt idx="46343">
                  <c:v>2.6117647058823525</c:v>
                </c:pt>
                <c:pt idx="46344">
                  <c:v>2.6117647058823525</c:v>
                </c:pt>
                <c:pt idx="46345">
                  <c:v>2.6117647058823525</c:v>
                </c:pt>
                <c:pt idx="46346">
                  <c:v>2.6117647058823525</c:v>
                </c:pt>
                <c:pt idx="46347">
                  <c:v>2.6117647058823525</c:v>
                </c:pt>
                <c:pt idx="46348">
                  <c:v>2.6117647058823525</c:v>
                </c:pt>
                <c:pt idx="46349">
                  <c:v>2.6117647058823525</c:v>
                </c:pt>
                <c:pt idx="46350">
                  <c:v>2.4643137254901957</c:v>
                </c:pt>
                <c:pt idx="46351">
                  <c:v>2.4643137254901957</c:v>
                </c:pt>
                <c:pt idx="46352">
                  <c:v>2.4643137254901957</c:v>
                </c:pt>
                <c:pt idx="46353">
                  <c:v>2.4643137254901957</c:v>
                </c:pt>
                <c:pt idx="46354">
                  <c:v>2.4643137254901957</c:v>
                </c:pt>
                <c:pt idx="46355">
                  <c:v>2.4643137254901957</c:v>
                </c:pt>
                <c:pt idx="46356">
                  <c:v>2.4643137254901957</c:v>
                </c:pt>
                <c:pt idx="46357">
                  <c:v>2.4643137254901957</c:v>
                </c:pt>
                <c:pt idx="46358">
                  <c:v>2.4643137254901957</c:v>
                </c:pt>
                <c:pt idx="46359">
                  <c:v>2.4643137254901957</c:v>
                </c:pt>
                <c:pt idx="46360">
                  <c:v>2.4643137254901957</c:v>
                </c:pt>
                <c:pt idx="46361">
                  <c:v>2.4643137254901957</c:v>
                </c:pt>
                <c:pt idx="46362">
                  <c:v>2.4643137254901957</c:v>
                </c:pt>
                <c:pt idx="46363">
                  <c:v>2.4643137254901957</c:v>
                </c:pt>
                <c:pt idx="46364">
                  <c:v>2.4643137254901957</c:v>
                </c:pt>
                <c:pt idx="46365">
                  <c:v>2.4643137254901957</c:v>
                </c:pt>
                <c:pt idx="46366">
                  <c:v>2.4643137254901957</c:v>
                </c:pt>
                <c:pt idx="46367">
                  <c:v>2.4643137254901957</c:v>
                </c:pt>
                <c:pt idx="46368">
                  <c:v>2.4643137254901957</c:v>
                </c:pt>
                <c:pt idx="46369">
                  <c:v>2.4643137254901957</c:v>
                </c:pt>
                <c:pt idx="46370">
                  <c:v>2.4643137254901957</c:v>
                </c:pt>
                <c:pt idx="46371">
                  <c:v>2.4643137254901957</c:v>
                </c:pt>
                <c:pt idx="46372">
                  <c:v>2.4643137254901957</c:v>
                </c:pt>
                <c:pt idx="46373">
                  <c:v>2.4643137254901957</c:v>
                </c:pt>
                <c:pt idx="46374">
                  <c:v>2.4643137254901957</c:v>
                </c:pt>
                <c:pt idx="46375">
                  <c:v>2.4643137254901957</c:v>
                </c:pt>
                <c:pt idx="46376">
                  <c:v>2.4643137254901957</c:v>
                </c:pt>
                <c:pt idx="46377">
                  <c:v>2.4643137254901957</c:v>
                </c:pt>
                <c:pt idx="46378">
                  <c:v>2.4643137254901957</c:v>
                </c:pt>
                <c:pt idx="46379">
                  <c:v>2.4643137254901957</c:v>
                </c:pt>
                <c:pt idx="46380">
                  <c:v>2.4643137254901957</c:v>
                </c:pt>
                <c:pt idx="46381">
                  <c:v>2.4643137254901957</c:v>
                </c:pt>
                <c:pt idx="46382">
                  <c:v>2.4643137254901957</c:v>
                </c:pt>
                <c:pt idx="46383">
                  <c:v>2.4643137254901957</c:v>
                </c:pt>
                <c:pt idx="46384">
                  <c:v>2.4643137254901957</c:v>
                </c:pt>
                <c:pt idx="46385">
                  <c:v>2.4643137254901957</c:v>
                </c:pt>
                <c:pt idx="46386">
                  <c:v>2.4643137254901957</c:v>
                </c:pt>
                <c:pt idx="46387">
                  <c:v>2.4643137254901957</c:v>
                </c:pt>
                <c:pt idx="46388">
                  <c:v>2.4643137254901957</c:v>
                </c:pt>
                <c:pt idx="46389">
                  <c:v>2.4643137254901957</c:v>
                </c:pt>
                <c:pt idx="46390">
                  <c:v>2.4643137254901957</c:v>
                </c:pt>
                <c:pt idx="46391">
                  <c:v>2.4643137254901957</c:v>
                </c:pt>
                <c:pt idx="46392">
                  <c:v>2.4643137254901957</c:v>
                </c:pt>
                <c:pt idx="46393">
                  <c:v>2.4643137254901957</c:v>
                </c:pt>
                <c:pt idx="46394">
                  <c:v>2.4643137254901957</c:v>
                </c:pt>
                <c:pt idx="46395">
                  <c:v>2.4643137254901957</c:v>
                </c:pt>
                <c:pt idx="46396">
                  <c:v>2.4643137254901957</c:v>
                </c:pt>
                <c:pt idx="46397">
                  <c:v>2.4643137254901957</c:v>
                </c:pt>
                <c:pt idx="46398">
                  <c:v>2.4643137254901957</c:v>
                </c:pt>
                <c:pt idx="46399">
                  <c:v>2.4643137254901957</c:v>
                </c:pt>
                <c:pt idx="46400">
                  <c:v>2.4643137254901957</c:v>
                </c:pt>
                <c:pt idx="46401">
                  <c:v>2.4643137254901957</c:v>
                </c:pt>
                <c:pt idx="46402">
                  <c:v>2.4643137254901957</c:v>
                </c:pt>
                <c:pt idx="46403">
                  <c:v>2.4643137254901957</c:v>
                </c:pt>
                <c:pt idx="46404">
                  <c:v>2.4643137254901957</c:v>
                </c:pt>
                <c:pt idx="46405">
                  <c:v>2.4643137254901957</c:v>
                </c:pt>
                <c:pt idx="46406">
                  <c:v>2.4643137254901957</c:v>
                </c:pt>
                <c:pt idx="46407">
                  <c:v>2.4643137254901957</c:v>
                </c:pt>
                <c:pt idx="46408">
                  <c:v>2.4643137254901957</c:v>
                </c:pt>
                <c:pt idx="46409">
                  <c:v>2.4643137254901957</c:v>
                </c:pt>
                <c:pt idx="46410">
                  <c:v>2.4643137254901957</c:v>
                </c:pt>
                <c:pt idx="46411">
                  <c:v>2.4643137254901957</c:v>
                </c:pt>
                <c:pt idx="46412">
                  <c:v>2.6117647058823525</c:v>
                </c:pt>
                <c:pt idx="46413">
                  <c:v>2.6117647058823525</c:v>
                </c:pt>
                <c:pt idx="46414">
                  <c:v>2.6117647058823525</c:v>
                </c:pt>
                <c:pt idx="46415">
                  <c:v>2.6117647058823525</c:v>
                </c:pt>
                <c:pt idx="46416">
                  <c:v>2.6117647058823525</c:v>
                </c:pt>
                <c:pt idx="46417">
                  <c:v>2.6117647058823525</c:v>
                </c:pt>
                <c:pt idx="46418">
                  <c:v>2.6117647058823525</c:v>
                </c:pt>
                <c:pt idx="46419">
                  <c:v>2.6117647058823525</c:v>
                </c:pt>
                <c:pt idx="46420">
                  <c:v>2.6117647058823525</c:v>
                </c:pt>
                <c:pt idx="46421">
                  <c:v>2.6117647058823525</c:v>
                </c:pt>
                <c:pt idx="46422">
                  <c:v>2.6117647058823525</c:v>
                </c:pt>
                <c:pt idx="46423">
                  <c:v>2.6117647058823525</c:v>
                </c:pt>
                <c:pt idx="46424">
                  <c:v>2.6117647058823525</c:v>
                </c:pt>
                <c:pt idx="46425">
                  <c:v>2.6117647058823525</c:v>
                </c:pt>
                <c:pt idx="46426">
                  <c:v>2.6117647058823525</c:v>
                </c:pt>
                <c:pt idx="46427">
                  <c:v>2.6117647058823525</c:v>
                </c:pt>
                <c:pt idx="46428">
                  <c:v>2.6117647058823525</c:v>
                </c:pt>
                <c:pt idx="46429">
                  <c:v>2.6117647058823525</c:v>
                </c:pt>
                <c:pt idx="46430">
                  <c:v>2.6117647058823525</c:v>
                </c:pt>
                <c:pt idx="46431">
                  <c:v>2.6117647058823525</c:v>
                </c:pt>
                <c:pt idx="46432">
                  <c:v>2.6117647058823525</c:v>
                </c:pt>
                <c:pt idx="46433">
                  <c:v>2.6117647058823525</c:v>
                </c:pt>
                <c:pt idx="46434">
                  <c:v>2.6117647058823525</c:v>
                </c:pt>
                <c:pt idx="46435">
                  <c:v>2.6117647058823525</c:v>
                </c:pt>
                <c:pt idx="46436">
                  <c:v>2.6117647058823525</c:v>
                </c:pt>
                <c:pt idx="46437">
                  <c:v>2.6117647058823525</c:v>
                </c:pt>
                <c:pt idx="46438">
                  <c:v>2.6117647058823525</c:v>
                </c:pt>
                <c:pt idx="46439">
                  <c:v>2.6117647058823525</c:v>
                </c:pt>
                <c:pt idx="46440">
                  <c:v>2.6117647058823525</c:v>
                </c:pt>
                <c:pt idx="46441">
                  <c:v>2.6117647058823525</c:v>
                </c:pt>
                <c:pt idx="46442">
                  <c:v>2.6117647058823525</c:v>
                </c:pt>
                <c:pt idx="46443">
                  <c:v>2.6117647058823525</c:v>
                </c:pt>
                <c:pt idx="46444">
                  <c:v>2.6117647058823525</c:v>
                </c:pt>
                <c:pt idx="46445">
                  <c:v>2.4643137254901957</c:v>
                </c:pt>
                <c:pt idx="46446">
                  <c:v>2.4643137254901957</c:v>
                </c:pt>
                <c:pt idx="46447">
                  <c:v>2.4643137254901957</c:v>
                </c:pt>
                <c:pt idx="46448">
                  <c:v>2.4643137254901957</c:v>
                </c:pt>
                <c:pt idx="46449">
                  <c:v>2.4643137254901957</c:v>
                </c:pt>
                <c:pt idx="46450">
                  <c:v>2.4643137254901957</c:v>
                </c:pt>
                <c:pt idx="46451">
                  <c:v>2.4643137254901957</c:v>
                </c:pt>
                <c:pt idx="46452">
                  <c:v>2.4643137254901957</c:v>
                </c:pt>
                <c:pt idx="46453">
                  <c:v>2.4643137254901957</c:v>
                </c:pt>
                <c:pt idx="46454">
                  <c:v>2.4643137254901957</c:v>
                </c:pt>
                <c:pt idx="46455">
                  <c:v>2.4643137254901957</c:v>
                </c:pt>
                <c:pt idx="46456">
                  <c:v>2.4643137254901957</c:v>
                </c:pt>
                <c:pt idx="46457">
                  <c:v>2.4643137254901957</c:v>
                </c:pt>
                <c:pt idx="46458">
                  <c:v>2.4643137254901957</c:v>
                </c:pt>
                <c:pt idx="46459">
                  <c:v>2.4643137254901957</c:v>
                </c:pt>
                <c:pt idx="46460">
                  <c:v>2.4643137254901957</c:v>
                </c:pt>
                <c:pt idx="46461">
                  <c:v>2.4643137254901957</c:v>
                </c:pt>
                <c:pt idx="46462">
                  <c:v>2.4643137254901957</c:v>
                </c:pt>
                <c:pt idx="46463">
                  <c:v>2.4643137254901957</c:v>
                </c:pt>
                <c:pt idx="46464">
                  <c:v>2.4643137254901957</c:v>
                </c:pt>
                <c:pt idx="46465">
                  <c:v>2.4643137254901957</c:v>
                </c:pt>
                <c:pt idx="46466">
                  <c:v>2.4643137254901957</c:v>
                </c:pt>
                <c:pt idx="46467">
                  <c:v>2.4643137254901957</c:v>
                </c:pt>
                <c:pt idx="46468">
                  <c:v>2.4643137254901957</c:v>
                </c:pt>
                <c:pt idx="46469">
                  <c:v>2.4643137254901957</c:v>
                </c:pt>
                <c:pt idx="46470">
                  <c:v>2.4643137254901957</c:v>
                </c:pt>
                <c:pt idx="46471">
                  <c:v>2.4643137254901957</c:v>
                </c:pt>
                <c:pt idx="46472">
                  <c:v>2.4643137254901957</c:v>
                </c:pt>
                <c:pt idx="46473">
                  <c:v>2.4643137254901957</c:v>
                </c:pt>
                <c:pt idx="46474">
                  <c:v>2.4643137254901957</c:v>
                </c:pt>
                <c:pt idx="46475">
                  <c:v>2.4643137254901957</c:v>
                </c:pt>
                <c:pt idx="46476">
                  <c:v>2.4643137254901957</c:v>
                </c:pt>
                <c:pt idx="46477">
                  <c:v>2.4643137254901957</c:v>
                </c:pt>
                <c:pt idx="46478">
                  <c:v>2.4643137254901957</c:v>
                </c:pt>
                <c:pt idx="46479">
                  <c:v>2.4643137254901957</c:v>
                </c:pt>
                <c:pt idx="46480">
                  <c:v>2.4643137254901957</c:v>
                </c:pt>
                <c:pt idx="46481">
                  <c:v>2.4643137254901957</c:v>
                </c:pt>
                <c:pt idx="46482">
                  <c:v>2.4643137254901957</c:v>
                </c:pt>
                <c:pt idx="46483">
                  <c:v>2.4643137254901957</c:v>
                </c:pt>
                <c:pt idx="46484">
                  <c:v>2.4643137254901957</c:v>
                </c:pt>
                <c:pt idx="46485">
                  <c:v>2.4643137254901957</c:v>
                </c:pt>
                <c:pt idx="46486">
                  <c:v>2.4643137254901957</c:v>
                </c:pt>
                <c:pt idx="46487">
                  <c:v>2.4643137254901957</c:v>
                </c:pt>
                <c:pt idx="46488">
                  <c:v>2.4643137254901957</c:v>
                </c:pt>
                <c:pt idx="46489">
                  <c:v>2.4643137254901957</c:v>
                </c:pt>
                <c:pt idx="46490">
                  <c:v>2.4643137254901957</c:v>
                </c:pt>
                <c:pt idx="46491">
                  <c:v>2.4643137254901957</c:v>
                </c:pt>
                <c:pt idx="46492">
                  <c:v>2.4643137254901957</c:v>
                </c:pt>
                <c:pt idx="46493">
                  <c:v>2.4643137254901957</c:v>
                </c:pt>
                <c:pt idx="46494">
                  <c:v>2.4643137254901957</c:v>
                </c:pt>
                <c:pt idx="46495">
                  <c:v>2.4643137254901957</c:v>
                </c:pt>
                <c:pt idx="46496">
                  <c:v>2.4643137254901957</c:v>
                </c:pt>
                <c:pt idx="46497">
                  <c:v>2.4643137254901957</c:v>
                </c:pt>
                <c:pt idx="46498">
                  <c:v>2.4643137254901957</c:v>
                </c:pt>
                <c:pt idx="46499">
                  <c:v>2.4643137254901957</c:v>
                </c:pt>
                <c:pt idx="46500">
                  <c:v>2.4643137254901957</c:v>
                </c:pt>
                <c:pt idx="46501">
                  <c:v>2.4643137254901957</c:v>
                </c:pt>
                <c:pt idx="46502">
                  <c:v>2.4643137254901957</c:v>
                </c:pt>
                <c:pt idx="46503">
                  <c:v>2.4643137254901957</c:v>
                </c:pt>
                <c:pt idx="46504">
                  <c:v>2.4643137254901957</c:v>
                </c:pt>
                <c:pt idx="46505">
                  <c:v>2.4643137254901957</c:v>
                </c:pt>
                <c:pt idx="46506">
                  <c:v>2.4643137254901957</c:v>
                </c:pt>
                <c:pt idx="46507">
                  <c:v>2.6117647058823525</c:v>
                </c:pt>
                <c:pt idx="46508">
                  <c:v>2.6117647058823525</c:v>
                </c:pt>
                <c:pt idx="46509">
                  <c:v>2.6117647058823525</c:v>
                </c:pt>
                <c:pt idx="46510">
                  <c:v>2.6117647058823525</c:v>
                </c:pt>
                <c:pt idx="46511">
                  <c:v>2.6117647058823525</c:v>
                </c:pt>
                <c:pt idx="46512">
                  <c:v>2.6117647058823525</c:v>
                </c:pt>
                <c:pt idx="46513">
                  <c:v>2.6117647058823525</c:v>
                </c:pt>
                <c:pt idx="46514">
                  <c:v>2.6117647058823525</c:v>
                </c:pt>
                <c:pt idx="46515">
                  <c:v>2.6117647058823525</c:v>
                </c:pt>
                <c:pt idx="46516">
                  <c:v>2.6117647058823525</c:v>
                </c:pt>
                <c:pt idx="46517">
                  <c:v>2.6117647058823525</c:v>
                </c:pt>
                <c:pt idx="46518">
                  <c:v>2.6117647058823525</c:v>
                </c:pt>
                <c:pt idx="46519">
                  <c:v>2.6117647058823525</c:v>
                </c:pt>
                <c:pt idx="46520">
                  <c:v>2.6117647058823525</c:v>
                </c:pt>
                <c:pt idx="46521">
                  <c:v>2.6117647058823525</c:v>
                </c:pt>
                <c:pt idx="46522">
                  <c:v>2.6117647058823525</c:v>
                </c:pt>
                <c:pt idx="46523">
                  <c:v>2.6117647058823525</c:v>
                </c:pt>
                <c:pt idx="46524">
                  <c:v>2.6117647058823525</c:v>
                </c:pt>
                <c:pt idx="46525">
                  <c:v>2.6117647058823525</c:v>
                </c:pt>
                <c:pt idx="46526">
                  <c:v>2.6117647058823525</c:v>
                </c:pt>
                <c:pt idx="46527">
                  <c:v>2.6117647058823525</c:v>
                </c:pt>
                <c:pt idx="46528">
                  <c:v>2.6117647058823525</c:v>
                </c:pt>
                <c:pt idx="46529">
                  <c:v>2.6117647058823525</c:v>
                </c:pt>
                <c:pt idx="46530">
                  <c:v>2.6117647058823525</c:v>
                </c:pt>
                <c:pt idx="46531">
                  <c:v>2.6117647058823525</c:v>
                </c:pt>
                <c:pt idx="46532">
                  <c:v>2.6117647058823525</c:v>
                </c:pt>
                <c:pt idx="46533">
                  <c:v>2.6117647058823525</c:v>
                </c:pt>
                <c:pt idx="46534">
                  <c:v>2.6117647058823525</c:v>
                </c:pt>
                <c:pt idx="46535">
                  <c:v>2.6117647058823525</c:v>
                </c:pt>
                <c:pt idx="46536">
                  <c:v>2.6117647058823525</c:v>
                </c:pt>
                <c:pt idx="46537">
                  <c:v>2.6117647058823525</c:v>
                </c:pt>
                <c:pt idx="46538">
                  <c:v>2.6117647058823525</c:v>
                </c:pt>
                <c:pt idx="46539">
                  <c:v>2.6117647058823525</c:v>
                </c:pt>
                <c:pt idx="46540">
                  <c:v>2.6117647058823525</c:v>
                </c:pt>
                <c:pt idx="46541">
                  <c:v>2.4643137254901957</c:v>
                </c:pt>
                <c:pt idx="46542">
                  <c:v>2.4643137254901957</c:v>
                </c:pt>
                <c:pt idx="46543">
                  <c:v>2.4643137254901957</c:v>
                </c:pt>
                <c:pt idx="46544">
                  <c:v>2.4643137254901957</c:v>
                </c:pt>
                <c:pt idx="46545">
                  <c:v>2.4643137254901957</c:v>
                </c:pt>
                <c:pt idx="46546">
                  <c:v>2.4643137254901957</c:v>
                </c:pt>
                <c:pt idx="46547">
                  <c:v>2.4643137254901957</c:v>
                </c:pt>
                <c:pt idx="46548">
                  <c:v>2.4643137254901957</c:v>
                </c:pt>
                <c:pt idx="46549">
                  <c:v>2.4643137254901957</c:v>
                </c:pt>
                <c:pt idx="46550">
                  <c:v>2.4643137254901957</c:v>
                </c:pt>
                <c:pt idx="46551">
                  <c:v>2.4643137254901957</c:v>
                </c:pt>
                <c:pt idx="46552">
                  <c:v>2.4643137254901957</c:v>
                </c:pt>
                <c:pt idx="46553">
                  <c:v>2.4643137254901957</c:v>
                </c:pt>
                <c:pt idx="46554">
                  <c:v>2.4643137254901957</c:v>
                </c:pt>
                <c:pt idx="46555">
                  <c:v>2.4643137254901957</c:v>
                </c:pt>
                <c:pt idx="46556">
                  <c:v>2.4643137254901957</c:v>
                </c:pt>
                <c:pt idx="46557">
                  <c:v>2.4643137254901957</c:v>
                </c:pt>
                <c:pt idx="46558">
                  <c:v>2.4643137254901957</c:v>
                </c:pt>
                <c:pt idx="46559">
                  <c:v>2.4643137254901957</c:v>
                </c:pt>
                <c:pt idx="46560">
                  <c:v>2.4643137254901957</c:v>
                </c:pt>
                <c:pt idx="46561">
                  <c:v>2.4643137254901957</c:v>
                </c:pt>
                <c:pt idx="46562">
                  <c:v>2.4643137254901957</c:v>
                </c:pt>
                <c:pt idx="46563">
                  <c:v>2.4643137254901957</c:v>
                </c:pt>
                <c:pt idx="46564">
                  <c:v>2.4643137254901957</c:v>
                </c:pt>
                <c:pt idx="46565">
                  <c:v>2.4643137254901957</c:v>
                </c:pt>
                <c:pt idx="46566">
                  <c:v>2.4643137254901957</c:v>
                </c:pt>
                <c:pt idx="46567">
                  <c:v>2.4643137254901957</c:v>
                </c:pt>
                <c:pt idx="46568">
                  <c:v>2.4643137254901957</c:v>
                </c:pt>
                <c:pt idx="46569">
                  <c:v>2.4643137254901957</c:v>
                </c:pt>
                <c:pt idx="46570">
                  <c:v>2.4643137254901957</c:v>
                </c:pt>
                <c:pt idx="46571">
                  <c:v>2.4643137254901957</c:v>
                </c:pt>
                <c:pt idx="46572">
                  <c:v>2.4643137254901957</c:v>
                </c:pt>
                <c:pt idx="46573">
                  <c:v>2.4643137254901957</c:v>
                </c:pt>
                <c:pt idx="46574">
                  <c:v>2.4643137254901957</c:v>
                </c:pt>
                <c:pt idx="46575">
                  <c:v>2.4643137254901957</c:v>
                </c:pt>
                <c:pt idx="46576">
                  <c:v>2.4643137254901957</c:v>
                </c:pt>
                <c:pt idx="46577">
                  <c:v>2.4643137254901957</c:v>
                </c:pt>
                <c:pt idx="46578">
                  <c:v>2.4643137254901957</c:v>
                </c:pt>
                <c:pt idx="46579">
                  <c:v>2.4643137254901957</c:v>
                </c:pt>
                <c:pt idx="46580">
                  <c:v>2.4643137254901957</c:v>
                </c:pt>
                <c:pt idx="46581">
                  <c:v>2.4643137254901957</c:v>
                </c:pt>
                <c:pt idx="46582">
                  <c:v>2.4643137254901957</c:v>
                </c:pt>
                <c:pt idx="46583">
                  <c:v>2.4643137254901957</c:v>
                </c:pt>
                <c:pt idx="46584">
                  <c:v>2.4643137254901957</c:v>
                </c:pt>
                <c:pt idx="46585">
                  <c:v>2.4643137254901957</c:v>
                </c:pt>
                <c:pt idx="46586">
                  <c:v>2.4643137254901957</c:v>
                </c:pt>
                <c:pt idx="46587">
                  <c:v>2.4643137254901957</c:v>
                </c:pt>
                <c:pt idx="46588">
                  <c:v>2.4643137254901957</c:v>
                </c:pt>
                <c:pt idx="46589">
                  <c:v>2.4643137254901957</c:v>
                </c:pt>
                <c:pt idx="46590">
                  <c:v>2.4643137254901957</c:v>
                </c:pt>
                <c:pt idx="46591">
                  <c:v>2.4643137254901957</c:v>
                </c:pt>
                <c:pt idx="46592">
                  <c:v>2.4643137254901957</c:v>
                </c:pt>
                <c:pt idx="46593">
                  <c:v>2.4643137254901957</c:v>
                </c:pt>
                <c:pt idx="46594">
                  <c:v>2.4643137254901957</c:v>
                </c:pt>
                <c:pt idx="46595">
                  <c:v>2.4643137254901957</c:v>
                </c:pt>
                <c:pt idx="46596">
                  <c:v>2.4643137254901957</c:v>
                </c:pt>
                <c:pt idx="46597">
                  <c:v>2.4643137254901957</c:v>
                </c:pt>
                <c:pt idx="46598">
                  <c:v>2.4643137254901957</c:v>
                </c:pt>
                <c:pt idx="46599">
                  <c:v>2.4643137254901957</c:v>
                </c:pt>
                <c:pt idx="46600">
                  <c:v>2.4643137254901957</c:v>
                </c:pt>
                <c:pt idx="46601">
                  <c:v>2.4643137254901957</c:v>
                </c:pt>
                <c:pt idx="46602">
                  <c:v>2.4643137254901957</c:v>
                </c:pt>
                <c:pt idx="46603">
                  <c:v>2.6117647058823525</c:v>
                </c:pt>
                <c:pt idx="46604">
                  <c:v>2.6117647058823525</c:v>
                </c:pt>
                <c:pt idx="46605">
                  <c:v>2.6117647058823525</c:v>
                </c:pt>
                <c:pt idx="46606">
                  <c:v>2.6117647058823525</c:v>
                </c:pt>
                <c:pt idx="46607">
                  <c:v>2.6117647058823525</c:v>
                </c:pt>
                <c:pt idx="46608">
                  <c:v>2.6117647058823525</c:v>
                </c:pt>
                <c:pt idx="46609">
                  <c:v>2.6117647058823525</c:v>
                </c:pt>
                <c:pt idx="46610">
                  <c:v>2.6117647058823525</c:v>
                </c:pt>
                <c:pt idx="46611">
                  <c:v>2.6117647058823525</c:v>
                </c:pt>
                <c:pt idx="46612">
                  <c:v>2.6117647058823525</c:v>
                </c:pt>
                <c:pt idx="46613">
                  <c:v>2.6117647058823525</c:v>
                </c:pt>
                <c:pt idx="46614">
                  <c:v>2.6117647058823525</c:v>
                </c:pt>
                <c:pt idx="46615">
                  <c:v>2.6117647058823525</c:v>
                </c:pt>
                <c:pt idx="46616">
                  <c:v>2.6117647058823525</c:v>
                </c:pt>
                <c:pt idx="46617">
                  <c:v>2.6117647058823525</c:v>
                </c:pt>
                <c:pt idx="46618">
                  <c:v>2.6117647058823525</c:v>
                </c:pt>
                <c:pt idx="46619">
                  <c:v>2.6117647058823525</c:v>
                </c:pt>
                <c:pt idx="46620">
                  <c:v>2.6117647058823525</c:v>
                </c:pt>
                <c:pt idx="46621">
                  <c:v>2.6117647058823525</c:v>
                </c:pt>
                <c:pt idx="46622">
                  <c:v>2.6117647058823525</c:v>
                </c:pt>
                <c:pt idx="46623">
                  <c:v>2.6117647058823525</c:v>
                </c:pt>
                <c:pt idx="46624">
                  <c:v>2.6117647058823525</c:v>
                </c:pt>
                <c:pt idx="46625">
                  <c:v>2.6117647058823525</c:v>
                </c:pt>
                <c:pt idx="46626">
                  <c:v>2.6117647058823525</c:v>
                </c:pt>
                <c:pt idx="46627">
                  <c:v>2.6117647058823525</c:v>
                </c:pt>
                <c:pt idx="46628">
                  <c:v>2.6117647058823525</c:v>
                </c:pt>
                <c:pt idx="46629">
                  <c:v>2.6117647058823525</c:v>
                </c:pt>
                <c:pt idx="46630">
                  <c:v>2.6117647058823525</c:v>
                </c:pt>
                <c:pt idx="46631">
                  <c:v>2.6117647058823525</c:v>
                </c:pt>
                <c:pt idx="46632">
                  <c:v>2.6117647058823525</c:v>
                </c:pt>
                <c:pt idx="46633">
                  <c:v>2.6117647058823525</c:v>
                </c:pt>
                <c:pt idx="46634">
                  <c:v>2.6117647058823525</c:v>
                </c:pt>
                <c:pt idx="46635">
                  <c:v>2.6117647058823525</c:v>
                </c:pt>
                <c:pt idx="46636">
                  <c:v>2.4643137254901957</c:v>
                </c:pt>
                <c:pt idx="46637">
                  <c:v>2.4643137254901957</c:v>
                </c:pt>
                <c:pt idx="46638">
                  <c:v>2.4643137254901957</c:v>
                </c:pt>
                <c:pt idx="46639">
                  <c:v>2.4643137254901957</c:v>
                </c:pt>
                <c:pt idx="46640">
                  <c:v>2.4643137254901957</c:v>
                </c:pt>
                <c:pt idx="46641">
                  <c:v>2.4643137254901957</c:v>
                </c:pt>
                <c:pt idx="46642">
                  <c:v>2.4643137254901957</c:v>
                </c:pt>
                <c:pt idx="46643">
                  <c:v>2.4643137254901957</c:v>
                </c:pt>
                <c:pt idx="46644">
                  <c:v>2.4643137254901957</c:v>
                </c:pt>
                <c:pt idx="46645">
                  <c:v>2.4643137254901957</c:v>
                </c:pt>
                <c:pt idx="46646">
                  <c:v>2.4643137254901957</c:v>
                </c:pt>
                <c:pt idx="46647">
                  <c:v>2.4643137254901957</c:v>
                </c:pt>
                <c:pt idx="46648">
                  <c:v>2.4643137254901957</c:v>
                </c:pt>
                <c:pt idx="46649">
                  <c:v>2.4643137254901957</c:v>
                </c:pt>
                <c:pt idx="46650">
                  <c:v>2.4643137254901957</c:v>
                </c:pt>
                <c:pt idx="46651">
                  <c:v>2.4643137254901957</c:v>
                </c:pt>
                <c:pt idx="46652">
                  <c:v>2.4643137254901957</c:v>
                </c:pt>
                <c:pt idx="46653">
                  <c:v>2.4643137254901957</c:v>
                </c:pt>
                <c:pt idx="46654">
                  <c:v>2.4643137254901957</c:v>
                </c:pt>
                <c:pt idx="46655">
                  <c:v>2.4643137254901957</c:v>
                </c:pt>
                <c:pt idx="46656">
                  <c:v>2.4643137254901957</c:v>
                </c:pt>
                <c:pt idx="46657">
                  <c:v>2.4643137254901957</c:v>
                </c:pt>
                <c:pt idx="46658">
                  <c:v>2.4643137254901957</c:v>
                </c:pt>
                <c:pt idx="46659">
                  <c:v>2.4643137254901957</c:v>
                </c:pt>
                <c:pt idx="46660">
                  <c:v>2.4643137254901957</c:v>
                </c:pt>
                <c:pt idx="46661">
                  <c:v>2.4643137254901957</c:v>
                </c:pt>
                <c:pt idx="46662">
                  <c:v>2.4643137254901957</c:v>
                </c:pt>
                <c:pt idx="46663">
                  <c:v>2.4643137254901957</c:v>
                </c:pt>
                <c:pt idx="46664">
                  <c:v>2.4643137254901957</c:v>
                </c:pt>
                <c:pt idx="46665">
                  <c:v>2.4643137254901957</c:v>
                </c:pt>
                <c:pt idx="46666">
                  <c:v>2.4643137254901957</c:v>
                </c:pt>
                <c:pt idx="46667">
                  <c:v>2.4643137254901957</c:v>
                </c:pt>
                <c:pt idx="46668">
                  <c:v>2.4643137254901957</c:v>
                </c:pt>
                <c:pt idx="46669">
                  <c:v>2.4643137254901957</c:v>
                </c:pt>
                <c:pt idx="46670">
                  <c:v>2.4643137254901957</c:v>
                </c:pt>
                <c:pt idx="46671">
                  <c:v>2.4643137254901957</c:v>
                </c:pt>
                <c:pt idx="46672">
                  <c:v>2.4643137254901957</c:v>
                </c:pt>
                <c:pt idx="46673">
                  <c:v>2.4643137254901957</c:v>
                </c:pt>
                <c:pt idx="46674">
                  <c:v>2.4643137254901957</c:v>
                </c:pt>
                <c:pt idx="46675">
                  <c:v>2.4643137254901957</c:v>
                </c:pt>
                <c:pt idx="46676">
                  <c:v>2.4643137254901957</c:v>
                </c:pt>
                <c:pt idx="46677">
                  <c:v>2.4643137254901957</c:v>
                </c:pt>
                <c:pt idx="46678">
                  <c:v>2.4643137254901957</c:v>
                </c:pt>
                <c:pt idx="46679">
                  <c:v>2.4643137254901957</c:v>
                </c:pt>
                <c:pt idx="46680">
                  <c:v>2.4643137254901957</c:v>
                </c:pt>
                <c:pt idx="46681">
                  <c:v>2.4643137254901957</c:v>
                </c:pt>
                <c:pt idx="46682">
                  <c:v>2.4643137254901957</c:v>
                </c:pt>
                <c:pt idx="46683">
                  <c:v>2.4643137254901957</c:v>
                </c:pt>
                <c:pt idx="46684">
                  <c:v>2.4643137254901957</c:v>
                </c:pt>
                <c:pt idx="46685">
                  <c:v>2.4643137254901957</c:v>
                </c:pt>
                <c:pt idx="46686">
                  <c:v>2.4643137254901957</c:v>
                </c:pt>
                <c:pt idx="46687">
                  <c:v>2.4643137254901957</c:v>
                </c:pt>
                <c:pt idx="46688">
                  <c:v>2.4643137254901957</c:v>
                </c:pt>
                <c:pt idx="46689">
                  <c:v>2.4643137254901957</c:v>
                </c:pt>
                <c:pt idx="46690">
                  <c:v>2.4643137254901957</c:v>
                </c:pt>
                <c:pt idx="46691">
                  <c:v>2.4643137254901957</c:v>
                </c:pt>
                <c:pt idx="46692">
                  <c:v>2.4643137254901957</c:v>
                </c:pt>
                <c:pt idx="46693">
                  <c:v>2.4643137254901957</c:v>
                </c:pt>
                <c:pt idx="46694">
                  <c:v>2.4643137254901957</c:v>
                </c:pt>
                <c:pt idx="46695">
                  <c:v>2.4643137254901957</c:v>
                </c:pt>
                <c:pt idx="46696">
                  <c:v>2.4643137254901957</c:v>
                </c:pt>
                <c:pt idx="46697">
                  <c:v>2.4643137254901957</c:v>
                </c:pt>
                <c:pt idx="46698">
                  <c:v>2.4643137254901957</c:v>
                </c:pt>
                <c:pt idx="46699">
                  <c:v>2.6117647058823525</c:v>
                </c:pt>
                <c:pt idx="46700">
                  <c:v>2.6117647058823525</c:v>
                </c:pt>
                <c:pt idx="46701">
                  <c:v>2.6117647058823525</c:v>
                </c:pt>
                <c:pt idx="46702">
                  <c:v>2.6117647058823525</c:v>
                </c:pt>
                <c:pt idx="46703">
                  <c:v>2.6117647058823525</c:v>
                </c:pt>
                <c:pt idx="46704">
                  <c:v>2.6117647058823525</c:v>
                </c:pt>
                <c:pt idx="46705">
                  <c:v>2.6117647058823525</c:v>
                </c:pt>
                <c:pt idx="46706">
                  <c:v>2.6117647058823525</c:v>
                </c:pt>
                <c:pt idx="46707">
                  <c:v>2.6117647058823525</c:v>
                </c:pt>
                <c:pt idx="46708">
                  <c:v>2.6117647058823525</c:v>
                </c:pt>
                <c:pt idx="46709">
                  <c:v>2.6117647058823525</c:v>
                </c:pt>
                <c:pt idx="46710">
                  <c:v>2.6117647058823525</c:v>
                </c:pt>
                <c:pt idx="46711">
                  <c:v>2.6117647058823525</c:v>
                </c:pt>
                <c:pt idx="46712">
                  <c:v>2.6117647058823525</c:v>
                </c:pt>
                <c:pt idx="46713">
                  <c:v>2.6117647058823525</c:v>
                </c:pt>
                <c:pt idx="46714">
                  <c:v>2.6117647058823525</c:v>
                </c:pt>
                <c:pt idx="46715">
                  <c:v>2.6117647058823525</c:v>
                </c:pt>
                <c:pt idx="46716">
                  <c:v>2.6117647058823525</c:v>
                </c:pt>
                <c:pt idx="46717">
                  <c:v>2.6117647058823525</c:v>
                </c:pt>
                <c:pt idx="46718">
                  <c:v>2.6117647058823525</c:v>
                </c:pt>
                <c:pt idx="46719">
                  <c:v>2.6117647058823525</c:v>
                </c:pt>
                <c:pt idx="46720">
                  <c:v>2.6117647058823525</c:v>
                </c:pt>
                <c:pt idx="46721">
                  <c:v>2.6117647058823525</c:v>
                </c:pt>
                <c:pt idx="46722">
                  <c:v>2.6117647058823525</c:v>
                </c:pt>
                <c:pt idx="46723">
                  <c:v>2.6117647058823525</c:v>
                </c:pt>
                <c:pt idx="46724">
                  <c:v>2.6117647058823525</c:v>
                </c:pt>
                <c:pt idx="46725">
                  <c:v>2.6117647058823525</c:v>
                </c:pt>
                <c:pt idx="46726">
                  <c:v>2.6117647058823525</c:v>
                </c:pt>
                <c:pt idx="46727">
                  <c:v>2.6117647058823525</c:v>
                </c:pt>
                <c:pt idx="46728">
                  <c:v>2.6117647058823525</c:v>
                </c:pt>
                <c:pt idx="46729">
                  <c:v>2.6117647058823525</c:v>
                </c:pt>
                <c:pt idx="46730">
                  <c:v>2.6117647058823525</c:v>
                </c:pt>
                <c:pt idx="46731">
                  <c:v>2.4643137254901957</c:v>
                </c:pt>
                <c:pt idx="46732">
                  <c:v>2.4643137254901957</c:v>
                </c:pt>
                <c:pt idx="46733">
                  <c:v>2.4643137254901957</c:v>
                </c:pt>
                <c:pt idx="46734">
                  <c:v>2.4643137254901957</c:v>
                </c:pt>
                <c:pt idx="46735">
                  <c:v>2.4643137254901957</c:v>
                </c:pt>
                <c:pt idx="46736">
                  <c:v>2.4643137254901957</c:v>
                </c:pt>
                <c:pt idx="46737">
                  <c:v>2.4643137254901957</c:v>
                </c:pt>
                <c:pt idx="46738">
                  <c:v>2.4643137254901957</c:v>
                </c:pt>
                <c:pt idx="46739">
                  <c:v>2.4643137254901957</c:v>
                </c:pt>
                <c:pt idx="46740">
                  <c:v>2.4643137254901957</c:v>
                </c:pt>
                <c:pt idx="46741">
                  <c:v>2.4643137254901957</c:v>
                </c:pt>
                <c:pt idx="46742">
                  <c:v>2.4643137254901957</c:v>
                </c:pt>
                <c:pt idx="46743">
                  <c:v>2.4643137254901957</c:v>
                </c:pt>
                <c:pt idx="46744">
                  <c:v>2.4643137254901957</c:v>
                </c:pt>
                <c:pt idx="46745">
                  <c:v>2.4643137254901957</c:v>
                </c:pt>
                <c:pt idx="46746">
                  <c:v>2.4643137254901957</c:v>
                </c:pt>
                <c:pt idx="46747">
                  <c:v>2.4643137254901957</c:v>
                </c:pt>
                <c:pt idx="46748">
                  <c:v>2.4643137254901957</c:v>
                </c:pt>
                <c:pt idx="46749">
                  <c:v>2.4643137254901957</c:v>
                </c:pt>
                <c:pt idx="46750">
                  <c:v>2.4643137254901957</c:v>
                </c:pt>
                <c:pt idx="46751">
                  <c:v>2.4643137254901957</c:v>
                </c:pt>
                <c:pt idx="46752">
                  <c:v>2.4643137254901957</c:v>
                </c:pt>
                <c:pt idx="46753">
                  <c:v>2.4643137254901957</c:v>
                </c:pt>
                <c:pt idx="46754">
                  <c:v>2.4643137254901957</c:v>
                </c:pt>
                <c:pt idx="46755">
                  <c:v>2.4643137254901957</c:v>
                </c:pt>
                <c:pt idx="46756">
                  <c:v>2.4643137254901957</c:v>
                </c:pt>
                <c:pt idx="46757">
                  <c:v>2.4643137254901957</c:v>
                </c:pt>
                <c:pt idx="46758">
                  <c:v>2.4643137254901957</c:v>
                </c:pt>
                <c:pt idx="46759">
                  <c:v>2.4643137254901957</c:v>
                </c:pt>
                <c:pt idx="46760">
                  <c:v>2.4643137254901957</c:v>
                </c:pt>
                <c:pt idx="46761">
                  <c:v>2.4643137254901957</c:v>
                </c:pt>
                <c:pt idx="46762">
                  <c:v>2.4643137254901957</c:v>
                </c:pt>
                <c:pt idx="46763">
                  <c:v>2.4643137254901957</c:v>
                </c:pt>
                <c:pt idx="46764">
                  <c:v>2.4643137254901957</c:v>
                </c:pt>
                <c:pt idx="46765">
                  <c:v>2.4643137254901957</c:v>
                </c:pt>
                <c:pt idx="46766">
                  <c:v>2.4643137254901957</c:v>
                </c:pt>
                <c:pt idx="46767">
                  <c:v>2.4643137254901957</c:v>
                </c:pt>
                <c:pt idx="46768">
                  <c:v>2.4643137254901957</c:v>
                </c:pt>
                <c:pt idx="46769">
                  <c:v>2.4643137254901957</c:v>
                </c:pt>
                <c:pt idx="46770">
                  <c:v>2.4643137254901957</c:v>
                </c:pt>
                <c:pt idx="46771">
                  <c:v>2.4643137254901957</c:v>
                </c:pt>
                <c:pt idx="46772">
                  <c:v>2.4643137254901957</c:v>
                </c:pt>
                <c:pt idx="46773">
                  <c:v>2.4643137254901957</c:v>
                </c:pt>
                <c:pt idx="46774">
                  <c:v>2.4643137254901957</c:v>
                </c:pt>
                <c:pt idx="46775">
                  <c:v>2.4643137254901957</c:v>
                </c:pt>
                <c:pt idx="46776">
                  <c:v>2.4643137254901957</c:v>
                </c:pt>
                <c:pt idx="46777">
                  <c:v>2.4643137254901957</c:v>
                </c:pt>
                <c:pt idx="46778">
                  <c:v>2.4643137254901957</c:v>
                </c:pt>
                <c:pt idx="46779">
                  <c:v>2.4643137254901957</c:v>
                </c:pt>
                <c:pt idx="46780">
                  <c:v>2.4643137254901957</c:v>
                </c:pt>
                <c:pt idx="46781">
                  <c:v>2.4643137254901957</c:v>
                </c:pt>
                <c:pt idx="46782">
                  <c:v>2.4643137254901957</c:v>
                </c:pt>
                <c:pt idx="46783">
                  <c:v>2.4643137254901957</c:v>
                </c:pt>
                <c:pt idx="46784">
                  <c:v>2.4643137254901957</c:v>
                </c:pt>
                <c:pt idx="46785">
                  <c:v>2.4643137254901957</c:v>
                </c:pt>
                <c:pt idx="46786">
                  <c:v>2.4643137254901957</c:v>
                </c:pt>
                <c:pt idx="46787">
                  <c:v>2.4643137254901957</c:v>
                </c:pt>
                <c:pt idx="46788">
                  <c:v>2.4643137254901957</c:v>
                </c:pt>
                <c:pt idx="46789">
                  <c:v>2.4643137254901957</c:v>
                </c:pt>
                <c:pt idx="46790">
                  <c:v>2.4643137254901957</c:v>
                </c:pt>
                <c:pt idx="46791">
                  <c:v>2.4643137254901957</c:v>
                </c:pt>
                <c:pt idx="46792">
                  <c:v>2.4643137254901957</c:v>
                </c:pt>
                <c:pt idx="46793">
                  <c:v>2.4643137254901957</c:v>
                </c:pt>
                <c:pt idx="46794">
                  <c:v>2.4643137254901957</c:v>
                </c:pt>
                <c:pt idx="46795">
                  <c:v>2.6117647058823525</c:v>
                </c:pt>
                <c:pt idx="46796">
                  <c:v>2.6117647058823525</c:v>
                </c:pt>
                <c:pt idx="46797">
                  <c:v>2.6117647058823525</c:v>
                </c:pt>
                <c:pt idx="46798">
                  <c:v>2.6117647058823525</c:v>
                </c:pt>
                <c:pt idx="46799">
                  <c:v>2.6117647058823525</c:v>
                </c:pt>
                <c:pt idx="46800">
                  <c:v>2.6117647058823525</c:v>
                </c:pt>
                <c:pt idx="46801">
                  <c:v>2.6117647058823525</c:v>
                </c:pt>
                <c:pt idx="46802">
                  <c:v>2.6117647058823525</c:v>
                </c:pt>
                <c:pt idx="46803">
                  <c:v>2.6117647058823525</c:v>
                </c:pt>
                <c:pt idx="46804">
                  <c:v>2.6117647058823525</c:v>
                </c:pt>
                <c:pt idx="46805">
                  <c:v>2.6117647058823525</c:v>
                </c:pt>
                <c:pt idx="46806">
                  <c:v>2.6117647058823525</c:v>
                </c:pt>
                <c:pt idx="46807">
                  <c:v>2.6117647058823525</c:v>
                </c:pt>
                <c:pt idx="46808">
                  <c:v>2.6117647058823525</c:v>
                </c:pt>
                <c:pt idx="46809">
                  <c:v>2.6117647058823525</c:v>
                </c:pt>
                <c:pt idx="46810">
                  <c:v>2.6117647058823525</c:v>
                </c:pt>
                <c:pt idx="46811">
                  <c:v>2.6117647058823525</c:v>
                </c:pt>
                <c:pt idx="46812">
                  <c:v>2.6117647058823525</c:v>
                </c:pt>
                <c:pt idx="46813">
                  <c:v>2.6117647058823525</c:v>
                </c:pt>
                <c:pt idx="46814">
                  <c:v>2.6117647058823525</c:v>
                </c:pt>
                <c:pt idx="46815">
                  <c:v>2.6117647058823525</c:v>
                </c:pt>
                <c:pt idx="46816">
                  <c:v>2.6117647058823525</c:v>
                </c:pt>
                <c:pt idx="46817">
                  <c:v>2.6117647058823525</c:v>
                </c:pt>
                <c:pt idx="46818">
                  <c:v>2.6117647058823525</c:v>
                </c:pt>
                <c:pt idx="46819">
                  <c:v>2.6117647058823525</c:v>
                </c:pt>
                <c:pt idx="46820">
                  <c:v>2.6117647058823525</c:v>
                </c:pt>
                <c:pt idx="46821">
                  <c:v>2.6117647058823525</c:v>
                </c:pt>
                <c:pt idx="46822">
                  <c:v>2.6117647058823525</c:v>
                </c:pt>
                <c:pt idx="46823">
                  <c:v>2.6117647058823525</c:v>
                </c:pt>
                <c:pt idx="46824">
                  <c:v>2.6117647058823525</c:v>
                </c:pt>
                <c:pt idx="46825">
                  <c:v>2.6117647058823525</c:v>
                </c:pt>
                <c:pt idx="46826">
                  <c:v>2.6117647058823525</c:v>
                </c:pt>
                <c:pt idx="46827">
                  <c:v>2.4643137254901957</c:v>
                </c:pt>
                <c:pt idx="46828">
                  <c:v>2.4643137254901957</c:v>
                </c:pt>
                <c:pt idx="46829">
                  <c:v>2.4643137254901957</c:v>
                </c:pt>
                <c:pt idx="46830">
                  <c:v>2.4643137254901957</c:v>
                </c:pt>
                <c:pt idx="46831">
                  <c:v>2.4643137254901957</c:v>
                </c:pt>
                <c:pt idx="46832">
                  <c:v>2.4643137254901957</c:v>
                </c:pt>
                <c:pt idx="46833">
                  <c:v>2.4643137254901957</c:v>
                </c:pt>
                <c:pt idx="46834">
                  <c:v>2.4643137254901957</c:v>
                </c:pt>
                <c:pt idx="46835">
                  <c:v>2.4643137254901957</c:v>
                </c:pt>
                <c:pt idx="46836">
                  <c:v>2.4643137254901957</c:v>
                </c:pt>
                <c:pt idx="46837">
                  <c:v>2.4643137254901957</c:v>
                </c:pt>
                <c:pt idx="46838">
                  <c:v>2.4643137254901957</c:v>
                </c:pt>
                <c:pt idx="46839">
                  <c:v>2.4643137254901957</c:v>
                </c:pt>
                <c:pt idx="46840">
                  <c:v>2.4643137254901957</c:v>
                </c:pt>
                <c:pt idx="46841">
                  <c:v>2.4643137254901957</c:v>
                </c:pt>
                <c:pt idx="46842">
                  <c:v>2.4643137254901957</c:v>
                </c:pt>
                <c:pt idx="46843">
                  <c:v>2.4643137254901957</c:v>
                </c:pt>
                <c:pt idx="46844">
                  <c:v>2.4643137254901957</c:v>
                </c:pt>
                <c:pt idx="46845">
                  <c:v>2.4643137254901957</c:v>
                </c:pt>
                <c:pt idx="46846">
                  <c:v>2.4643137254901957</c:v>
                </c:pt>
                <c:pt idx="46847">
                  <c:v>2.4643137254901957</c:v>
                </c:pt>
                <c:pt idx="46848">
                  <c:v>2.4643137254901957</c:v>
                </c:pt>
                <c:pt idx="46849">
                  <c:v>2.4643137254901957</c:v>
                </c:pt>
                <c:pt idx="46850">
                  <c:v>2.4643137254901957</c:v>
                </c:pt>
                <c:pt idx="46851">
                  <c:v>2.4643137254901957</c:v>
                </c:pt>
                <c:pt idx="46852">
                  <c:v>2.4643137254901957</c:v>
                </c:pt>
                <c:pt idx="46853">
                  <c:v>2.4643137254901957</c:v>
                </c:pt>
                <c:pt idx="46854">
                  <c:v>2.4643137254901957</c:v>
                </c:pt>
                <c:pt idx="46855">
                  <c:v>2.4643137254901957</c:v>
                </c:pt>
                <c:pt idx="46856">
                  <c:v>2.4643137254901957</c:v>
                </c:pt>
                <c:pt idx="46857">
                  <c:v>2.4643137254901957</c:v>
                </c:pt>
                <c:pt idx="46858">
                  <c:v>2.4643137254901957</c:v>
                </c:pt>
                <c:pt idx="46859">
                  <c:v>2.4643137254901957</c:v>
                </c:pt>
                <c:pt idx="46860">
                  <c:v>2.4643137254901957</c:v>
                </c:pt>
                <c:pt idx="46861">
                  <c:v>2.4643137254901957</c:v>
                </c:pt>
                <c:pt idx="46862">
                  <c:v>2.4643137254901957</c:v>
                </c:pt>
                <c:pt idx="46863">
                  <c:v>2.4643137254901957</c:v>
                </c:pt>
                <c:pt idx="46864">
                  <c:v>2.4643137254901957</c:v>
                </c:pt>
                <c:pt idx="46865">
                  <c:v>2.4643137254901957</c:v>
                </c:pt>
                <c:pt idx="46866">
                  <c:v>2.4643137254901957</c:v>
                </c:pt>
                <c:pt idx="46867">
                  <c:v>2.4643137254901957</c:v>
                </c:pt>
                <c:pt idx="46868">
                  <c:v>2.4643137254901957</c:v>
                </c:pt>
                <c:pt idx="46869">
                  <c:v>2.4643137254901957</c:v>
                </c:pt>
                <c:pt idx="46870">
                  <c:v>2.4643137254901957</c:v>
                </c:pt>
                <c:pt idx="46871">
                  <c:v>2.4643137254901957</c:v>
                </c:pt>
                <c:pt idx="46872">
                  <c:v>2.4643137254901957</c:v>
                </c:pt>
                <c:pt idx="46873">
                  <c:v>2.4643137254901957</c:v>
                </c:pt>
                <c:pt idx="46874">
                  <c:v>2.4643137254901957</c:v>
                </c:pt>
                <c:pt idx="46875">
                  <c:v>2.4643137254901957</c:v>
                </c:pt>
                <c:pt idx="46876">
                  <c:v>2.4643137254901957</c:v>
                </c:pt>
                <c:pt idx="46877">
                  <c:v>2.4643137254901957</c:v>
                </c:pt>
                <c:pt idx="46878">
                  <c:v>2.4643137254901957</c:v>
                </c:pt>
                <c:pt idx="46879">
                  <c:v>2.4643137254901957</c:v>
                </c:pt>
                <c:pt idx="46880">
                  <c:v>2.4643137254901957</c:v>
                </c:pt>
                <c:pt idx="46881">
                  <c:v>2.4643137254901957</c:v>
                </c:pt>
                <c:pt idx="46882">
                  <c:v>2.4643137254901957</c:v>
                </c:pt>
                <c:pt idx="46883">
                  <c:v>2.4643137254901957</c:v>
                </c:pt>
                <c:pt idx="46884">
                  <c:v>2.4643137254901957</c:v>
                </c:pt>
                <c:pt idx="46885">
                  <c:v>2.4643137254901957</c:v>
                </c:pt>
                <c:pt idx="46886">
                  <c:v>2.4643137254901957</c:v>
                </c:pt>
                <c:pt idx="46887">
                  <c:v>2.4643137254901957</c:v>
                </c:pt>
                <c:pt idx="46888">
                  <c:v>2.6117647058823525</c:v>
                </c:pt>
                <c:pt idx="46889">
                  <c:v>2.6117647058823525</c:v>
                </c:pt>
                <c:pt idx="46890">
                  <c:v>2.6117647058823525</c:v>
                </c:pt>
                <c:pt idx="46891">
                  <c:v>2.6117647058823525</c:v>
                </c:pt>
                <c:pt idx="46892">
                  <c:v>2.6117647058823525</c:v>
                </c:pt>
                <c:pt idx="46893">
                  <c:v>2.6117647058823525</c:v>
                </c:pt>
                <c:pt idx="46894">
                  <c:v>2.6117647058823525</c:v>
                </c:pt>
                <c:pt idx="46895">
                  <c:v>2.6117647058823525</c:v>
                </c:pt>
                <c:pt idx="46896">
                  <c:v>2.6117647058823525</c:v>
                </c:pt>
                <c:pt idx="46897">
                  <c:v>2.6117647058823525</c:v>
                </c:pt>
                <c:pt idx="46898">
                  <c:v>2.6117647058823525</c:v>
                </c:pt>
                <c:pt idx="46899">
                  <c:v>2.6117647058823525</c:v>
                </c:pt>
                <c:pt idx="46900">
                  <c:v>2.6117647058823525</c:v>
                </c:pt>
                <c:pt idx="46901">
                  <c:v>2.6117647058823525</c:v>
                </c:pt>
                <c:pt idx="46902">
                  <c:v>2.6117647058823525</c:v>
                </c:pt>
                <c:pt idx="46903">
                  <c:v>2.6117647058823525</c:v>
                </c:pt>
                <c:pt idx="46904">
                  <c:v>2.6117647058823525</c:v>
                </c:pt>
                <c:pt idx="46905">
                  <c:v>2.6117647058823525</c:v>
                </c:pt>
                <c:pt idx="46906">
                  <c:v>2.6117647058823525</c:v>
                </c:pt>
                <c:pt idx="46907">
                  <c:v>2.6117647058823525</c:v>
                </c:pt>
                <c:pt idx="46908">
                  <c:v>2.6117647058823525</c:v>
                </c:pt>
                <c:pt idx="46909">
                  <c:v>2.6117647058823525</c:v>
                </c:pt>
                <c:pt idx="46910">
                  <c:v>2.6117647058823525</c:v>
                </c:pt>
                <c:pt idx="46911">
                  <c:v>2.6117647058823525</c:v>
                </c:pt>
                <c:pt idx="46912">
                  <c:v>2.6117647058823525</c:v>
                </c:pt>
                <c:pt idx="46913">
                  <c:v>2.6117647058823525</c:v>
                </c:pt>
                <c:pt idx="46914">
                  <c:v>2.6117647058823525</c:v>
                </c:pt>
                <c:pt idx="46915">
                  <c:v>2.6117647058823525</c:v>
                </c:pt>
                <c:pt idx="46916">
                  <c:v>2.6117647058823525</c:v>
                </c:pt>
                <c:pt idx="46917">
                  <c:v>2.6117647058823525</c:v>
                </c:pt>
                <c:pt idx="46918">
                  <c:v>2.6117647058823525</c:v>
                </c:pt>
                <c:pt idx="46919">
                  <c:v>2.6117647058823525</c:v>
                </c:pt>
                <c:pt idx="46920">
                  <c:v>2.6117647058823525</c:v>
                </c:pt>
                <c:pt idx="46921">
                  <c:v>2.6117647058823525</c:v>
                </c:pt>
                <c:pt idx="46922">
                  <c:v>2.6117647058823525</c:v>
                </c:pt>
                <c:pt idx="46923">
                  <c:v>2.4643137254901957</c:v>
                </c:pt>
                <c:pt idx="46924">
                  <c:v>2.4643137254901957</c:v>
                </c:pt>
                <c:pt idx="46925">
                  <c:v>2.4643137254901957</c:v>
                </c:pt>
                <c:pt idx="46926">
                  <c:v>2.4643137254901957</c:v>
                </c:pt>
                <c:pt idx="46927">
                  <c:v>2.4643137254901957</c:v>
                </c:pt>
                <c:pt idx="46928">
                  <c:v>2.4643137254901957</c:v>
                </c:pt>
                <c:pt idx="46929">
                  <c:v>2.4643137254901957</c:v>
                </c:pt>
                <c:pt idx="46930">
                  <c:v>2.4643137254901957</c:v>
                </c:pt>
                <c:pt idx="46931">
                  <c:v>2.4643137254901957</c:v>
                </c:pt>
                <c:pt idx="46932">
                  <c:v>2.4643137254901957</c:v>
                </c:pt>
                <c:pt idx="46933">
                  <c:v>2.4643137254901957</c:v>
                </c:pt>
                <c:pt idx="46934">
                  <c:v>2.4643137254901957</c:v>
                </c:pt>
                <c:pt idx="46935">
                  <c:v>2.4643137254901957</c:v>
                </c:pt>
                <c:pt idx="46936">
                  <c:v>2.4643137254901957</c:v>
                </c:pt>
                <c:pt idx="46937">
                  <c:v>2.4643137254901957</c:v>
                </c:pt>
                <c:pt idx="46938">
                  <c:v>2.4643137254901957</c:v>
                </c:pt>
                <c:pt idx="46939">
                  <c:v>2.4643137254901957</c:v>
                </c:pt>
                <c:pt idx="46940">
                  <c:v>2.4643137254901957</c:v>
                </c:pt>
                <c:pt idx="46941">
                  <c:v>2.4643137254901957</c:v>
                </c:pt>
                <c:pt idx="46942">
                  <c:v>2.4643137254901957</c:v>
                </c:pt>
                <c:pt idx="46943">
                  <c:v>2.4643137254901957</c:v>
                </c:pt>
                <c:pt idx="46944">
                  <c:v>2.4643137254901957</c:v>
                </c:pt>
                <c:pt idx="46945">
                  <c:v>2.4643137254901957</c:v>
                </c:pt>
                <c:pt idx="46946">
                  <c:v>2.4643137254901957</c:v>
                </c:pt>
                <c:pt idx="46947">
                  <c:v>2.4643137254901957</c:v>
                </c:pt>
                <c:pt idx="46948">
                  <c:v>2.4643137254901957</c:v>
                </c:pt>
                <c:pt idx="46949">
                  <c:v>2.4643137254901957</c:v>
                </c:pt>
                <c:pt idx="46950">
                  <c:v>2.4643137254901957</c:v>
                </c:pt>
                <c:pt idx="46951">
                  <c:v>2.4643137254901957</c:v>
                </c:pt>
                <c:pt idx="46952">
                  <c:v>2.4643137254901957</c:v>
                </c:pt>
                <c:pt idx="46953">
                  <c:v>2.4643137254901957</c:v>
                </c:pt>
                <c:pt idx="46954">
                  <c:v>2.4643137254901957</c:v>
                </c:pt>
                <c:pt idx="46955">
                  <c:v>2.4643137254901957</c:v>
                </c:pt>
                <c:pt idx="46956">
                  <c:v>2.4643137254901957</c:v>
                </c:pt>
                <c:pt idx="46957">
                  <c:v>2.4643137254901957</c:v>
                </c:pt>
                <c:pt idx="46958">
                  <c:v>2.4643137254901957</c:v>
                </c:pt>
                <c:pt idx="46959">
                  <c:v>2.4643137254901957</c:v>
                </c:pt>
                <c:pt idx="46960">
                  <c:v>2.4643137254901957</c:v>
                </c:pt>
                <c:pt idx="46961">
                  <c:v>2.4643137254901957</c:v>
                </c:pt>
                <c:pt idx="46962">
                  <c:v>2.4643137254901957</c:v>
                </c:pt>
                <c:pt idx="46963">
                  <c:v>2.4643137254901957</c:v>
                </c:pt>
                <c:pt idx="46964">
                  <c:v>2.4643137254901957</c:v>
                </c:pt>
                <c:pt idx="46965">
                  <c:v>2.4643137254901957</c:v>
                </c:pt>
                <c:pt idx="46966">
                  <c:v>2.4643137254901957</c:v>
                </c:pt>
                <c:pt idx="46967">
                  <c:v>2.4643137254901957</c:v>
                </c:pt>
                <c:pt idx="46968">
                  <c:v>2.4643137254901957</c:v>
                </c:pt>
                <c:pt idx="46969">
                  <c:v>2.4643137254901957</c:v>
                </c:pt>
                <c:pt idx="46970">
                  <c:v>2.4643137254901957</c:v>
                </c:pt>
                <c:pt idx="46971">
                  <c:v>2.4643137254901957</c:v>
                </c:pt>
                <c:pt idx="46972">
                  <c:v>2.4643137254901957</c:v>
                </c:pt>
                <c:pt idx="46973">
                  <c:v>2.4643137254901957</c:v>
                </c:pt>
                <c:pt idx="46974">
                  <c:v>2.4643137254901957</c:v>
                </c:pt>
                <c:pt idx="46975">
                  <c:v>2.4643137254901957</c:v>
                </c:pt>
                <c:pt idx="46976">
                  <c:v>2.4643137254901957</c:v>
                </c:pt>
                <c:pt idx="46977">
                  <c:v>2.4643137254901957</c:v>
                </c:pt>
                <c:pt idx="46978">
                  <c:v>2.4643137254901957</c:v>
                </c:pt>
                <c:pt idx="46979">
                  <c:v>2.4643137254901957</c:v>
                </c:pt>
                <c:pt idx="46980">
                  <c:v>2.4643137254901957</c:v>
                </c:pt>
                <c:pt idx="46981">
                  <c:v>2.4643137254901957</c:v>
                </c:pt>
                <c:pt idx="46982">
                  <c:v>2.4643137254901957</c:v>
                </c:pt>
                <c:pt idx="46983">
                  <c:v>2.6117647058823525</c:v>
                </c:pt>
                <c:pt idx="46984">
                  <c:v>2.6117647058823525</c:v>
                </c:pt>
                <c:pt idx="46985">
                  <c:v>2.6117647058823525</c:v>
                </c:pt>
                <c:pt idx="46986">
                  <c:v>2.6117647058823525</c:v>
                </c:pt>
                <c:pt idx="46987">
                  <c:v>2.6117647058823525</c:v>
                </c:pt>
                <c:pt idx="46988">
                  <c:v>2.6117647058823525</c:v>
                </c:pt>
                <c:pt idx="46989">
                  <c:v>2.6117647058823525</c:v>
                </c:pt>
                <c:pt idx="46990">
                  <c:v>2.6117647058823525</c:v>
                </c:pt>
                <c:pt idx="46991">
                  <c:v>2.6117647058823525</c:v>
                </c:pt>
                <c:pt idx="46992">
                  <c:v>2.6117647058823525</c:v>
                </c:pt>
                <c:pt idx="46993">
                  <c:v>2.6117647058823525</c:v>
                </c:pt>
                <c:pt idx="46994">
                  <c:v>2.6117647058823525</c:v>
                </c:pt>
                <c:pt idx="46995">
                  <c:v>2.6117647058823525</c:v>
                </c:pt>
                <c:pt idx="46996">
                  <c:v>2.6117647058823525</c:v>
                </c:pt>
                <c:pt idx="46997">
                  <c:v>2.6117647058823525</c:v>
                </c:pt>
                <c:pt idx="46998">
                  <c:v>2.6117647058823525</c:v>
                </c:pt>
                <c:pt idx="46999">
                  <c:v>2.6117647058823525</c:v>
                </c:pt>
                <c:pt idx="47000">
                  <c:v>2.6117647058823525</c:v>
                </c:pt>
                <c:pt idx="47001">
                  <c:v>2.6117647058823525</c:v>
                </c:pt>
                <c:pt idx="47002">
                  <c:v>2.6117647058823525</c:v>
                </c:pt>
                <c:pt idx="47003">
                  <c:v>2.6117647058823525</c:v>
                </c:pt>
                <c:pt idx="47004">
                  <c:v>2.6117647058823525</c:v>
                </c:pt>
                <c:pt idx="47005">
                  <c:v>2.6117647058823525</c:v>
                </c:pt>
                <c:pt idx="47006">
                  <c:v>2.6117647058823525</c:v>
                </c:pt>
                <c:pt idx="47007">
                  <c:v>2.6117647058823525</c:v>
                </c:pt>
                <c:pt idx="47008">
                  <c:v>2.6117647058823525</c:v>
                </c:pt>
                <c:pt idx="47009">
                  <c:v>2.6117647058823525</c:v>
                </c:pt>
                <c:pt idx="47010">
                  <c:v>2.6117647058823525</c:v>
                </c:pt>
                <c:pt idx="47011">
                  <c:v>2.6117647058823525</c:v>
                </c:pt>
                <c:pt idx="47012">
                  <c:v>2.6117647058823525</c:v>
                </c:pt>
                <c:pt idx="47013">
                  <c:v>2.6117647058823525</c:v>
                </c:pt>
                <c:pt idx="47014">
                  <c:v>2.6117647058823525</c:v>
                </c:pt>
                <c:pt idx="47015">
                  <c:v>2.6117647058823525</c:v>
                </c:pt>
                <c:pt idx="47016">
                  <c:v>2.6117647058823525</c:v>
                </c:pt>
                <c:pt idx="47017">
                  <c:v>2.6117647058823525</c:v>
                </c:pt>
                <c:pt idx="47018">
                  <c:v>2.6117647058823525</c:v>
                </c:pt>
                <c:pt idx="47019">
                  <c:v>2.4643137254901957</c:v>
                </c:pt>
                <c:pt idx="47020">
                  <c:v>2.4643137254901957</c:v>
                </c:pt>
                <c:pt idx="47021">
                  <c:v>2.4643137254901957</c:v>
                </c:pt>
                <c:pt idx="47022">
                  <c:v>2.4643137254901957</c:v>
                </c:pt>
                <c:pt idx="47023">
                  <c:v>2.4643137254901957</c:v>
                </c:pt>
                <c:pt idx="47024">
                  <c:v>2.4643137254901957</c:v>
                </c:pt>
                <c:pt idx="47025">
                  <c:v>2.4643137254901957</c:v>
                </c:pt>
                <c:pt idx="47026">
                  <c:v>2.4643137254901957</c:v>
                </c:pt>
                <c:pt idx="47027">
                  <c:v>2.4643137254901957</c:v>
                </c:pt>
                <c:pt idx="47028">
                  <c:v>2.4643137254901957</c:v>
                </c:pt>
                <c:pt idx="47029">
                  <c:v>2.4643137254901957</c:v>
                </c:pt>
                <c:pt idx="47030">
                  <c:v>2.4643137254901957</c:v>
                </c:pt>
                <c:pt idx="47031">
                  <c:v>2.4643137254901957</c:v>
                </c:pt>
                <c:pt idx="47032">
                  <c:v>2.4643137254901957</c:v>
                </c:pt>
                <c:pt idx="47033">
                  <c:v>2.4643137254901957</c:v>
                </c:pt>
                <c:pt idx="47034">
                  <c:v>2.4643137254901957</c:v>
                </c:pt>
                <c:pt idx="47035">
                  <c:v>2.4643137254901957</c:v>
                </c:pt>
                <c:pt idx="47036">
                  <c:v>2.4643137254901957</c:v>
                </c:pt>
                <c:pt idx="47037">
                  <c:v>2.4643137254901957</c:v>
                </c:pt>
                <c:pt idx="47038">
                  <c:v>2.4643137254901957</c:v>
                </c:pt>
                <c:pt idx="47039">
                  <c:v>2.4643137254901957</c:v>
                </c:pt>
                <c:pt idx="47040">
                  <c:v>2.4643137254901957</c:v>
                </c:pt>
                <c:pt idx="47041">
                  <c:v>2.4643137254901957</c:v>
                </c:pt>
                <c:pt idx="47042">
                  <c:v>2.4643137254901957</c:v>
                </c:pt>
                <c:pt idx="47043">
                  <c:v>2.4643137254901957</c:v>
                </c:pt>
                <c:pt idx="47044">
                  <c:v>2.4643137254901957</c:v>
                </c:pt>
                <c:pt idx="47045">
                  <c:v>2.4643137254901957</c:v>
                </c:pt>
                <c:pt idx="47046">
                  <c:v>2.4643137254901957</c:v>
                </c:pt>
                <c:pt idx="47047">
                  <c:v>2.4643137254901957</c:v>
                </c:pt>
                <c:pt idx="47048">
                  <c:v>2.4643137254901957</c:v>
                </c:pt>
                <c:pt idx="47049">
                  <c:v>2.4643137254901957</c:v>
                </c:pt>
                <c:pt idx="47050">
                  <c:v>2.4643137254901957</c:v>
                </c:pt>
                <c:pt idx="47051">
                  <c:v>2.4643137254901957</c:v>
                </c:pt>
                <c:pt idx="47052">
                  <c:v>2.4643137254901957</c:v>
                </c:pt>
                <c:pt idx="47053">
                  <c:v>2.4643137254901957</c:v>
                </c:pt>
                <c:pt idx="47054">
                  <c:v>2.4643137254901957</c:v>
                </c:pt>
                <c:pt idx="47055">
                  <c:v>2.4643137254901957</c:v>
                </c:pt>
                <c:pt idx="47056">
                  <c:v>2.4643137254901957</c:v>
                </c:pt>
                <c:pt idx="47057">
                  <c:v>2.4643137254901957</c:v>
                </c:pt>
                <c:pt idx="47058">
                  <c:v>2.4643137254901957</c:v>
                </c:pt>
                <c:pt idx="47059">
                  <c:v>2.4643137254901957</c:v>
                </c:pt>
                <c:pt idx="47060">
                  <c:v>2.4643137254901957</c:v>
                </c:pt>
                <c:pt idx="47061">
                  <c:v>2.4643137254901957</c:v>
                </c:pt>
                <c:pt idx="47062">
                  <c:v>2.4643137254901957</c:v>
                </c:pt>
                <c:pt idx="47063">
                  <c:v>2.4643137254901957</c:v>
                </c:pt>
                <c:pt idx="47064">
                  <c:v>2.4643137254901957</c:v>
                </c:pt>
                <c:pt idx="47065">
                  <c:v>2.4643137254901957</c:v>
                </c:pt>
                <c:pt idx="47066">
                  <c:v>2.4643137254901957</c:v>
                </c:pt>
                <c:pt idx="47067">
                  <c:v>2.4643137254901957</c:v>
                </c:pt>
                <c:pt idx="47068">
                  <c:v>2.4643137254901957</c:v>
                </c:pt>
                <c:pt idx="47069">
                  <c:v>2.4643137254901957</c:v>
                </c:pt>
                <c:pt idx="47070">
                  <c:v>2.4643137254901957</c:v>
                </c:pt>
                <c:pt idx="47071">
                  <c:v>2.4643137254901957</c:v>
                </c:pt>
                <c:pt idx="47072">
                  <c:v>2.4643137254901957</c:v>
                </c:pt>
                <c:pt idx="47073">
                  <c:v>2.4643137254901957</c:v>
                </c:pt>
                <c:pt idx="47074">
                  <c:v>2.4643137254901957</c:v>
                </c:pt>
                <c:pt idx="47075">
                  <c:v>2.4643137254901957</c:v>
                </c:pt>
                <c:pt idx="47076">
                  <c:v>2.4643137254901957</c:v>
                </c:pt>
                <c:pt idx="47077">
                  <c:v>2.4643137254901957</c:v>
                </c:pt>
                <c:pt idx="47078">
                  <c:v>2.4643137254901957</c:v>
                </c:pt>
                <c:pt idx="47079">
                  <c:v>2.4643137254901957</c:v>
                </c:pt>
                <c:pt idx="47080">
                  <c:v>2.6117647058823525</c:v>
                </c:pt>
                <c:pt idx="47081">
                  <c:v>2.6117647058823525</c:v>
                </c:pt>
                <c:pt idx="47082">
                  <c:v>2.6117647058823525</c:v>
                </c:pt>
                <c:pt idx="47083">
                  <c:v>2.6117647058823525</c:v>
                </c:pt>
                <c:pt idx="47084">
                  <c:v>2.6117647058823525</c:v>
                </c:pt>
                <c:pt idx="47085">
                  <c:v>2.6117647058823525</c:v>
                </c:pt>
                <c:pt idx="47086">
                  <c:v>2.6117647058823525</c:v>
                </c:pt>
                <c:pt idx="47087">
                  <c:v>2.6117647058823525</c:v>
                </c:pt>
                <c:pt idx="47088">
                  <c:v>2.6117647058823525</c:v>
                </c:pt>
                <c:pt idx="47089">
                  <c:v>2.6117647058823525</c:v>
                </c:pt>
                <c:pt idx="47090">
                  <c:v>2.6117647058823525</c:v>
                </c:pt>
                <c:pt idx="47091">
                  <c:v>2.6117647058823525</c:v>
                </c:pt>
                <c:pt idx="47092">
                  <c:v>2.6117647058823525</c:v>
                </c:pt>
                <c:pt idx="47093">
                  <c:v>2.6117647058823525</c:v>
                </c:pt>
                <c:pt idx="47094">
                  <c:v>2.6117647058823525</c:v>
                </c:pt>
                <c:pt idx="47095">
                  <c:v>2.6117647058823525</c:v>
                </c:pt>
                <c:pt idx="47096">
                  <c:v>2.6117647058823525</c:v>
                </c:pt>
                <c:pt idx="47097">
                  <c:v>2.6117647058823525</c:v>
                </c:pt>
                <c:pt idx="47098">
                  <c:v>2.6117647058823525</c:v>
                </c:pt>
                <c:pt idx="47099">
                  <c:v>2.6117647058823525</c:v>
                </c:pt>
                <c:pt idx="47100">
                  <c:v>2.6117647058823525</c:v>
                </c:pt>
                <c:pt idx="47101">
                  <c:v>2.6117647058823525</c:v>
                </c:pt>
                <c:pt idx="47102">
                  <c:v>2.6117647058823525</c:v>
                </c:pt>
                <c:pt idx="47103">
                  <c:v>2.6117647058823525</c:v>
                </c:pt>
                <c:pt idx="47104">
                  <c:v>2.6117647058823525</c:v>
                </c:pt>
                <c:pt idx="47105">
                  <c:v>2.6117647058823525</c:v>
                </c:pt>
                <c:pt idx="47106">
                  <c:v>2.6117647058823525</c:v>
                </c:pt>
                <c:pt idx="47107">
                  <c:v>2.6117647058823525</c:v>
                </c:pt>
                <c:pt idx="47108">
                  <c:v>2.6117647058823525</c:v>
                </c:pt>
                <c:pt idx="47109">
                  <c:v>2.6117647058823525</c:v>
                </c:pt>
                <c:pt idx="47110">
                  <c:v>2.6117647058823525</c:v>
                </c:pt>
                <c:pt idx="47111">
                  <c:v>2.6117647058823525</c:v>
                </c:pt>
                <c:pt idx="47112">
                  <c:v>2.6117647058823525</c:v>
                </c:pt>
                <c:pt idx="47113">
                  <c:v>2.4643137254901957</c:v>
                </c:pt>
                <c:pt idx="47114">
                  <c:v>2.4643137254901957</c:v>
                </c:pt>
                <c:pt idx="47115">
                  <c:v>2.4643137254901957</c:v>
                </c:pt>
                <c:pt idx="47116">
                  <c:v>2.4643137254901957</c:v>
                </c:pt>
                <c:pt idx="47117">
                  <c:v>2.4643137254901957</c:v>
                </c:pt>
                <c:pt idx="47118">
                  <c:v>2.4643137254901957</c:v>
                </c:pt>
                <c:pt idx="47119">
                  <c:v>2.4643137254901957</c:v>
                </c:pt>
                <c:pt idx="47120">
                  <c:v>2.4643137254901957</c:v>
                </c:pt>
                <c:pt idx="47121">
                  <c:v>2.4643137254901957</c:v>
                </c:pt>
                <c:pt idx="47122">
                  <c:v>2.4643137254901957</c:v>
                </c:pt>
                <c:pt idx="47123">
                  <c:v>2.4643137254901957</c:v>
                </c:pt>
                <c:pt idx="47124">
                  <c:v>2.4643137254901957</c:v>
                </c:pt>
                <c:pt idx="47125">
                  <c:v>2.4643137254901957</c:v>
                </c:pt>
                <c:pt idx="47126">
                  <c:v>2.4643137254901957</c:v>
                </c:pt>
                <c:pt idx="47127">
                  <c:v>2.4643137254901957</c:v>
                </c:pt>
                <c:pt idx="47128">
                  <c:v>2.4643137254901957</c:v>
                </c:pt>
                <c:pt idx="47129">
                  <c:v>2.4643137254901957</c:v>
                </c:pt>
                <c:pt idx="47130">
                  <c:v>2.4643137254901957</c:v>
                </c:pt>
                <c:pt idx="47131">
                  <c:v>2.4643137254901957</c:v>
                </c:pt>
                <c:pt idx="47132">
                  <c:v>2.4643137254901957</c:v>
                </c:pt>
                <c:pt idx="47133">
                  <c:v>2.4643137254901957</c:v>
                </c:pt>
                <c:pt idx="47134">
                  <c:v>2.4643137254901957</c:v>
                </c:pt>
                <c:pt idx="47135">
                  <c:v>2.4643137254901957</c:v>
                </c:pt>
                <c:pt idx="47136">
                  <c:v>2.4643137254901957</c:v>
                </c:pt>
                <c:pt idx="47137">
                  <c:v>2.4643137254901957</c:v>
                </c:pt>
                <c:pt idx="47138">
                  <c:v>2.4643137254901957</c:v>
                </c:pt>
                <c:pt idx="47139">
                  <c:v>2.4643137254901957</c:v>
                </c:pt>
                <c:pt idx="47140">
                  <c:v>2.4643137254901957</c:v>
                </c:pt>
                <c:pt idx="47141">
                  <c:v>2.4643137254901957</c:v>
                </c:pt>
                <c:pt idx="47142">
                  <c:v>2.4643137254901957</c:v>
                </c:pt>
                <c:pt idx="47143">
                  <c:v>2.4643137254901957</c:v>
                </c:pt>
                <c:pt idx="47144">
                  <c:v>2.4643137254901957</c:v>
                </c:pt>
                <c:pt idx="47145">
                  <c:v>2.4643137254901957</c:v>
                </c:pt>
                <c:pt idx="47146">
                  <c:v>2.4643137254901957</c:v>
                </c:pt>
                <c:pt idx="47147">
                  <c:v>2.4643137254901957</c:v>
                </c:pt>
                <c:pt idx="47148">
                  <c:v>2.4643137254901957</c:v>
                </c:pt>
                <c:pt idx="47149">
                  <c:v>2.4643137254901957</c:v>
                </c:pt>
                <c:pt idx="47150">
                  <c:v>2.4643137254901957</c:v>
                </c:pt>
                <c:pt idx="47151">
                  <c:v>2.4643137254901957</c:v>
                </c:pt>
                <c:pt idx="47152">
                  <c:v>2.4643137254901957</c:v>
                </c:pt>
                <c:pt idx="47153">
                  <c:v>2.4643137254901957</c:v>
                </c:pt>
                <c:pt idx="47154">
                  <c:v>2.4643137254901957</c:v>
                </c:pt>
                <c:pt idx="47155">
                  <c:v>2.4643137254901957</c:v>
                </c:pt>
                <c:pt idx="47156">
                  <c:v>2.4643137254901957</c:v>
                </c:pt>
                <c:pt idx="47157">
                  <c:v>2.4643137254901957</c:v>
                </c:pt>
                <c:pt idx="47158">
                  <c:v>2.4643137254901957</c:v>
                </c:pt>
                <c:pt idx="47159">
                  <c:v>2.4643137254901957</c:v>
                </c:pt>
                <c:pt idx="47160">
                  <c:v>2.4643137254901957</c:v>
                </c:pt>
                <c:pt idx="47161">
                  <c:v>2.4643137254901957</c:v>
                </c:pt>
                <c:pt idx="47162">
                  <c:v>2.4643137254901957</c:v>
                </c:pt>
                <c:pt idx="47163">
                  <c:v>2.4643137254901957</c:v>
                </c:pt>
                <c:pt idx="47164">
                  <c:v>2.4643137254901957</c:v>
                </c:pt>
                <c:pt idx="47165">
                  <c:v>2.4643137254901957</c:v>
                </c:pt>
                <c:pt idx="47166">
                  <c:v>2.4643137254901957</c:v>
                </c:pt>
                <c:pt idx="47167">
                  <c:v>2.4643137254901957</c:v>
                </c:pt>
                <c:pt idx="47168">
                  <c:v>2.4643137254901957</c:v>
                </c:pt>
                <c:pt idx="47169">
                  <c:v>2.4643137254901957</c:v>
                </c:pt>
                <c:pt idx="47170">
                  <c:v>2.4643137254901957</c:v>
                </c:pt>
                <c:pt idx="47171">
                  <c:v>2.4643137254901957</c:v>
                </c:pt>
                <c:pt idx="47172">
                  <c:v>2.4643137254901957</c:v>
                </c:pt>
                <c:pt idx="47173">
                  <c:v>2.4643137254901957</c:v>
                </c:pt>
                <c:pt idx="47174">
                  <c:v>2.4643137254901957</c:v>
                </c:pt>
                <c:pt idx="47175">
                  <c:v>2.4643137254901957</c:v>
                </c:pt>
                <c:pt idx="47176">
                  <c:v>2.6117647058823525</c:v>
                </c:pt>
                <c:pt idx="47177">
                  <c:v>2.6117647058823525</c:v>
                </c:pt>
                <c:pt idx="47178">
                  <c:v>2.6117647058823525</c:v>
                </c:pt>
                <c:pt idx="47179">
                  <c:v>2.6117647058823525</c:v>
                </c:pt>
                <c:pt idx="47180">
                  <c:v>2.6117647058823525</c:v>
                </c:pt>
                <c:pt idx="47181">
                  <c:v>2.6117647058823525</c:v>
                </c:pt>
                <c:pt idx="47182">
                  <c:v>2.6117647058823525</c:v>
                </c:pt>
                <c:pt idx="47183">
                  <c:v>2.6117647058823525</c:v>
                </c:pt>
                <c:pt idx="47184">
                  <c:v>2.6117647058823525</c:v>
                </c:pt>
                <c:pt idx="47185">
                  <c:v>2.6117647058823525</c:v>
                </c:pt>
                <c:pt idx="47186">
                  <c:v>2.6117647058823525</c:v>
                </c:pt>
                <c:pt idx="47187">
                  <c:v>2.6117647058823525</c:v>
                </c:pt>
                <c:pt idx="47188">
                  <c:v>2.6117647058823525</c:v>
                </c:pt>
                <c:pt idx="47189">
                  <c:v>2.6117647058823525</c:v>
                </c:pt>
                <c:pt idx="47190">
                  <c:v>2.6117647058823525</c:v>
                </c:pt>
                <c:pt idx="47191">
                  <c:v>2.6117647058823525</c:v>
                </c:pt>
                <c:pt idx="47192">
                  <c:v>2.6117647058823525</c:v>
                </c:pt>
                <c:pt idx="47193">
                  <c:v>2.6117647058823525</c:v>
                </c:pt>
                <c:pt idx="47194">
                  <c:v>2.6117647058823525</c:v>
                </c:pt>
                <c:pt idx="47195">
                  <c:v>2.6117647058823525</c:v>
                </c:pt>
                <c:pt idx="47196">
                  <c:v>2.6117647058823525</c:v>
                </c:pt>
                <c:pt idx="47197">
                  <c:v>2.6117647058823525</c:v>
                </c:pt>
                <c:pt idx="47198">
                  <c:v>2.6117647058823525</c:v>
                </c:pt>
                <c:pt idx="47199">
                  <c:v>2.6117647058823525</c:v>
                </c:pt>
                <c:pt idx="47200">
                  <c:v>2.6117647058823525</c:v>
                </c:pt>
                <c:pt idx="47201">
                  <c:v>2.6117647058823525</c:v>
                </c:pt>
                <c:pt idx="47202">
                  <c:v>2.6117647058823525</c:v>
                </c:pt>
                <c:pt idx="47203">
                  <c:v>2.6117647058823525</c:v>
                </c:pt>
                <c:pt idx="47204">
                  <c:v>2.6117647058823525</c:v>
                </c:pt>
                <c:pt idx="47205">
                  <c:v>2.6117647058823525</c:v>
                </c:pt>
                <c:pt idx="47206">
                  <c:v>2.6117647058823525</c:v>
                </c:pt>
                <c:pt idx="47207">
                  <c:v>2.6117647058823525</c:v>
                </c:pt>
                <c:pt idx="47208">
                  <c:v>2.6117647058823525</c:v>
                </c:pt>
                <c:pt idx="47209">
                  <c:v>2.4643137254901957</c:v>
                </c:pt>
                <c:pt idx="47210">
                  <c:v>2.4643137254901957</c:v>
                </c:pt>
                <c:pt idx="47211">
                  <c:v>2.4643137254901957</c:v>
                </c:pt>
                <c:pt idx="47212">
                  <c:v>2.4643137254901957</c:v>
                </c:pt>
                <c:pt idx="47213">
                  <c:v>2.4643137254901957</c:v>
                </c:pt>
                <c:pt idx="47214">
                  <c:v>2.4643137254901957</c:v>
                </c:pt>
                <c:pt idx="47215">
                  <c:v>2.4643137254901957</c:v>
                </c:pt>
                <c:pt idx="47216">
                  <c:v>2.4643137254901957</c:v>
                </c:pt>
                <c:pt idx="47217">
                  <c:v>2.4643137254901957</c:v>
                </c:pt>
                <c:pt idx="47218">
                  <c:v>2.4643137254901957</c:v>
                </c:pt>
                <c:pt idx="47219">
                  <c:v>2.4643137254901957</c:v>
                </c:pt>
                <c:pt idx="47220">
                  <c:v>2.4643137254901957</c:v>
                </c:pt>
                <c:pt idx="47221">
                  <c:v>2.4643137254901957</c:v>
                </c:pt>
                <c:pt idx="47222">
                  <c:v>2.4643137254901957</c:v>
                </c:pt>
                <c:pt idx="47223">
                  <c:v>2.4643137254901957</c:v>
                </c:pt>
                <c:pt idx="47224">
                  <c:v>2.4643137254901957</c:v>
                </c:pt>
                <c:pt idx="47225">
                  <c:v>2.4643137254901957</c:v>
                </c:pt>
                <c:pt idx="47226">
                  <c:v>2.4643137254901957</c:v>
                </c:pt>
                <c:pt idx="47227">
                  <c:v>2.4643137254901957</c:v>
                </c:pt>
                <c:pt idx="47228">
                  <c:v>2.4643137254901957</c:v>
                </c:pt>
                <c:pt idx="47229">
                  <c:v>2.4643137254901957</c:v>
                </c:pt>
                <c:pt idx="47230">
                  <c:v>2.4643137254901957</c:v>
                </c:pt>
                <c:pt idx="47231">
                  <c:v>2.4643137254901957</c:v>
                </c:pt>
                <c:pt idx="47232">
                  <c:v>2.4643137254901957</c:v>
                </c:pt>
                <c:pt idx="47233">
                  <c:v>2.4643137254901957</c:v>
                </c:pt>
                <c:pt idx="47234">
                  <c:v>2.4643137254901957</c:v>
                </c:pt>
                <c:pt idx="47235">
                  <c:v>2.4643137254901957</c:v>
                </c:pt>
                <c:pt idx="47236">
                  <c:v>2.4643137254901957</c:v>
                </c:pt>
                <c:pt idx="47237">
                  <c:v>2.4643137254901957</c:v>
                </c:pt>
                <c:pt idx="47238">
                  <c:v>2.4643137254901957</c:v>
                </c:pt>
                <c:pt idx="47239">
                  <c:v>2.4643137254901957</c:v>
                </c:pt>
                <c:pt idx="47240">
                  <c:v>2.4643137254901957</c:v>
                </c:pt>
                <c:pt idx="47241">
                  <c:v>2.4643137254901957</c:v>
                </c:pt>
                <c:pt idx="47242">
                  <c:v>2.4643137254901957</c:v>
                </c:pt>
                <c:pt idx="47243">
                  <c:v>2.4643137254901957</c:v>
                </c:pt>
                <c:pt idx="47244">
                  <c:v>2.4643137254901957</c:v>
                </c:pt>
                <c:pt idx="47245">
                  <c:v>2.4643137254901957</c:v>
                </c:pt>
                <c:pt idx="47246">
                  <c:v>2.4643137254901957</c:v>
                </c:pt>
                <c:pt idx="47247">
                  <c:v>2.4643137254901957</c:v>
                </c:pt>
                <c:pt idx="47248">
                  <c:v>2.4643137254901957</c:v>
                </c:pt>
                <c:pt idx="47249">
                  <c:v>2.4643137254901957</c:v>
                </c:pt>
                <c:pt idx="47250">
                  <c:v>2.4643137254901957</c:v>
                </c:pt>
                <c:pt idx="47251">
                  <c:v>2.4643137254901957</c:v>
                </c:pt>
                <c:pt idx="47252">
                  <c:v>2.4643137254901957</c:v>
                </c:pt>
                <c:pt idx="47253">
                  <c:v>2.4643137254901957</c:v>
                </c:pt>
                <c:pt idx="47254">
                  <c:v>2.4643137254901957</c:v>
                </c:pt>
                <c:pt idx="47255">
                  <c:v>2.4643137254901957</c:v>
                </c:pt>
                <c:pt idx="47256">
                  <c:v>2.4643137254901957</c:v>
                </c:pt>
                <c:pt idx="47257">
                  <c:v>2.4643137254901957</c:v>
                </c:pt>
                <c:pt idx="47258">
                  <c:v>2.4643137254901957</c:v>
                </c:pt>
                <c:pt idx="47259">
                  <c:v>2.4643137254901957</c:v>
                </c:pt>
                <c:pt idx="47260">
                  <c:v>2.4643137254901957</c:v>
                </c:pt>
                <c:pt idx="47261">
                  <c:v>2.4643137254901957</c:v>
                </c:pt>
                <c:pt idx="47262">
                  <c:v>2.4643137254901957</c:v>
                </c:pt>
                <c:pt idx="47263">
                  <c:v>2.4643137254901957</c:v>
                </c:pt>
                <c:pt idx="47264">
                  <c:v>2.4643137254901957</c:v>
                </c:pt>
                <c:pt idx="47265">
                  <c:v>2.4643137254901957</c:v>
                </c:pt>
                <c:pt idx="47266">
                  <c:v>2.4643137254901957</c:v>
                </c:pt>
                <c:pt idx="47267">
                  <c:v>2.4643137254901957</c:v>
                </c:pt>
                <c:pt idx="47268">
                  <c:v>2.4643137254901957</c:v>
                </c:pt>
                <c:pt idx="47269">
                  <c:v>2.6117647058823525</c:v>
                </c:pt>
                <c:pt idx="47270">
                  <c:v>2.6117647058823525</c:v>
                </c:pt>
                <c:pt idx="47271">
                  <c:v>2.6117647058823525</c:v>
                </c:pt>
                <c:pt idx="47272">
                  <c:v>2.6117647058823525</c:v>
                </c:pt>
                <c:pt idx="47273">
                  <c:v>2.6117647058823525</c:v>
                </c:pt>
                <c:pt idx="47274">
                  <c:v>2.6117647058823525</c:v>
                </c:pt>
                <c:pt idx="47275">
                  <c:v>2.6117647058823525</c:v>
                </c:pt>
                <c:pt idx="47276">
                  <c:v>2.6117647058823525</c:v>
                </c:pt>
                <c:pt idx="47277">
                  <c:v>2.6117647058823525</c:v>
                </c:pt>
                <c:pt idx="47278">
                  <c:v>2.6117647058823525</c:v>
                </c:pt>
                <c:pt idx="47279">
                  <c:v>2.6117647058823525</c:v>
                </c:pt>
                <c:pt idx="47280">
                  <c:v>2.6117647058823525</c:v>
                </c:pt>
                <c:pt idx="47281">
                  <c:v>2.6117647058823525</c:v>
                </c:pt>
                <c:pt idx="47282">
                  <c:v>2.6117647058823525</c:v>
                </c:pt>
                <c:pt idx="47283">
                  <c:v>2.6117647058823525</c:v>
                </c:pt>
                <c:pt idx="47284">
                  <c:v>2.6117647058823525</c:v>
                </c:pt>
                <c:pt idx="47285">
                  <c:v>2.6117647058823525</c:v>
                </c:pt>
                <c:pt idx="47286">
                  <c:v>2.6117647058823525</c:v>
                </c:pt>
                <c:pt idx="47287">
                  <c:v>2.6117647058823525</c:v>
                </c:pt>
                <c:pt idx="47288">
                  <c:v>2.6117647058823525</c:v>
                </c:pt>
                <c:pt idx="47289">
                  <c:v>2.6117647058823525</c:v>
                </c:pt>
                <c:pt idx="47290">
                  <c:v>2.6117647058823525</c:v>
                </c:pt>
                <c:pt idx="47291">
                  <c:v>2.6117647058823525</c:v>
                </c:pt>
                <c:pt idx="47292">
                  <c:v>2.6117647058823525</c:v>
                </c:pt>
                <c:pt idx="47293">
                  <c:v>2.6117647058823525</c:v>
                </c:pt>
                <c:pt idx="47294">
                  <c:v>2.6117647058823525</c:v>
                </c:pt>
                <c:pt idx="47295">
                  <c:v>2.6117647058823525</c:v>
                </c:pt>
                <c:pt idx="47296">
                  <c:v>2.6117647058823525</c:v>
                </c:pt>
                <c:pt idx="47297">
                  <c:v>2.6117647058823525</c:v>
                </c:pt>
                <c:pt idx="47298">
                  <c:v>2.6117647058823525</c:v>
                </c:pt>
                <c:pt idx="47299">
                  <c:v>2.6117647058823525</c:v>
                </c:pt>
                <c:pt idx="47300">
                  <c:v>2.6117647058823525</c:v>
                </c:pt>
                <c:pt idx="47301">
                  <c:v>2.6117647058823525</c:v>
                </c:pt>
                <c:pt idx="47302">
                  <c:v>2.6117647058823525</c:v>
                </c:pt>
                <c:pt idx="47303">
                  <c:v>2.6117647058823525</c:v>
                </c:pt>
                <c:pt idx="47304">
                  <c:v>2.6117647058823525</c:v>
                </c:pt>
                <c:pt idx="47305">
                  <c:v>2.6117647058823525</c:v>
                </c:pt>
                <c:pt idx="47306">
                  <c:v>2.4643137254901957</c:v>
                </c:pt>
                <c:pt idx="47307">
                  <c:v>2.4643137254901957</c:v>
                </c:pt>
                <c:pt idx="47308">
                  <c:v>2.4643137254901957</c:v>
                </c:pt>
                <c:pt idx="47309">
                  <c:v>2.4643137254901957</c:v>
                </c:pt>
                <c:pt idx="47310">
                  <c:v>2.4643137254901957</c:v>
                </c:pt>
                <c:pt idx="47311">
                  <c:v>2.4643137254901957</c:v>
                </c:pt>
                <c:pt idx="47312">
                  <c:v>2.4643137254901957</c:v>
                </c:pt>
                <c:pt idx="47313">
                  <c:v>2.4643137254901957</c:v>
                </c:pt>
                <c:pt idx="47314">
                  <c:v>2.4643137254901957</c:v>
                </c:pt>
                <c:pt idx="47315">
                  <c:v>2.4643137254901957</c:v>
                </c:pt>
                <c:pt idx="47316">
                  <c:v>2.4643137254901957</c:v>
                </c:pt>
                <c:pt idx="47317">
                  <c:v>2.4643137254901957</c:v>
                </c:pt>
                <c:pt idx="47318">
                  <c:v>2.4643137254901957</c:v>
                </c:pt>
                <c:pt idx="47319">
                  <c:v>2.4643137254901957</c:v>
                </c:pt>
                <c:pt idx="47320">
                  <c:v>2.4643137254901957</c:v>
                </c:pt>
                <c:pt idx="47321">
                  <c:v>2.4643137254901957</c:v>
                </c:pt>
                <c:pt idx="47322">
                  <c:v>2.4643137254901957</c:v>
                </c:pt>
                <c:pt idx="47323">
                  <c:v>2.4643137254901957</c:v>
                </c:pt>
                <c:pt idx="47324">
                  <c:v>2.4643137254901957</c:v>
                </c:pt>
                <c:pt idx="47325">
                  <c:v>2.4643137254901957</c:v>
                </c:pt>
                <c:pt idx="47326">
                  <c:v>2.4643137254901957</c:v>
                </c:pt>
                <c:pt idx="47327">
                  <c:v>2.4643137254901957</c:v>
                </c:pt>
                <c:pt idx="47328">
                  <c:v>2.4643137254901957</c:v>
                </c:pt>
                <c:pt idx="47329">
                  <c:v>2.4643137254901957</c:v>
                </c:pt>
                <c:pt idx="47330">
                  <c:v>2.4643137254901957</c:v>
                </c:pt>
                <c:pt idx="47331">
                  <c:v>2.4643137254901957</c:v>
                </c:pt>
                <c:pt idx="47332">
                  <c:v>2.4643137254901957</c:v>
                </c:pt>
                <c:pt idx="47333">
                  <c:v>2.4643137254901957</c:v>
                </c:pt>
                <c:pt idx="47334">
                  <c:v>2.4643137254901957</c:v>
                </c:pt>
                <c:pt idx="47335">
                  <c:v>2.4643137254901957</c:v>
                </c:pt>
                <c:pt idx="47336">
                  <c:v>2.4643137254901957</c:v>
                </c:pt>
                <c:pt idx="47337">
                  <c:v>2.4643137254901957</c:v>
                </c:pt>
                <c:pt idx="47338">
                  <c:v>2.4643137254901957</c:v>
                </c:pt>
                <c:pt idx="47339">
                  <c:v>2.4643137254901957</c:v>
                </c:pt>
                <c:pt idx="47340">
                  <c:v>2.4643137254901957</c:v>
                </c:pt>
                <c:pt idx="47341">
                  <c:v>2.4643137254901957</c:v>
                </c:pt>
                <c:pt idx="47342">
                  <c:v>2.4643137254901957</c:v>
                </c:pt>
                <c:pt idx="47343">
                  <c:v>2.4643137254901957</c:v>
                </c:pt>
                <c:pt idx="47344">
                  <c:v>2.4643137254901957</c:v>
                </c:pt>
                <c:pt idx="47345">
                  <c:v>2.4643137254901957</c:v>
                </c:pt>
                <c:pt idx="47346">
                  <c:v>2.4643137254901957</c:v>
                </c:pt>
                <c:pt idx="47347">
                  <c:v>2.4643137254901957</c:v>
                </c:pt>
                <c:pt idx="47348">
                  <c:v>2.4643137254901957</c:v>
                </c:pt>
                <c:pt idx="47349">
                  <c:v>2.4643137254901957</c:v>
                </c:pt>
                <c:pt idx="47350">
                  <c:v>2.4643137254901957</c:v>
                </c:pt>
                <c:pt idx="47351">
                  <c:v>2.4643137254901957</c:v>
                </c:pt>
                <c:pt idx="47352">
                  <c:v>2.4643137254901957</c:v>
                </c:pt>
                <c:pt idx="47353">
                  <c:v>2.4643137254901957</c:v>
                </c:pt>
                <c:pt idx="47354">
                  <c:v>2.4643137254901957</c:v>
                </c:pt>
                <c:pt idx="47355">
                  <c:v>2.4643137254901957</c:v>
                </c:pt>
                <c:pt idx="47356">
                  <c:v>2.4643137254901957</c:v>
                </c:pt>
                <c:pt idx="47357">
                  <c:v>2.4643137254901957</c:v>
                </c:pt>
                <c:pt idx="47358">
                  <c:v>2.4643137254901957</c:v>
                </c:pt>
                <c:pt idx="47359">
                  <c:v>2.4643137254901957</c:v>
                </c:pt>
                <c:pt idx="47360">
                  <c:v>2.4643137254901957</c:v>
                </c:pt>
                <c:pt idx="47361">
                  <c:v>2.4643137254901957</c:v>
                </c:pt>
                <c:pt idx="47362">
                  <c:v>2.4643137254901957</c:v>
                </c:pt>
                <c:pt idx="47363">
                  <c:v>2.4643137254901957</c:v>
                </c:pt>
                <c:pt idx="47364">
                  <c:v>2.6117647058823525</c:v>
                </c:pt>
                <c:pt idx="47365">
                  <c:v>2.6117647058823525</c:v>
                </c:pt>
                <c:pt idx="47366">
                  <c:v>2.6117647058823525</c:v>
                </c:pt>
                <c:pt idx="47367">
                  <c:v>2.6117647058823525</c:v>
                </c:pt>
                <c:pt idx="47368">
                  <c:v>2.6117647058823525</c:v>
                </c:pt>
                <c:pt idx="47369">
                  <c:v>2.6117647058823525</c:v>
                </c:pt>
                <c:pt idx="47370">
                  <c:v>2.6117647058823525</c:v>
                </c:pt>
                <c:pt idx="47371">
                  <c:v>2.6117647058823525</c:v>
                </c:pt>
                <c:pt idx="47372">
                  <c:v>2.6117647058823525</c:v>
                </c:pt>
                <c:pt idx="47373">
                  <c:v>2.6117647058823525</c:v>
                </c:pt>
                <c:pt idx="47374">
                  <c:v>2.6117647058823525</c:v>
                </c:pt>
                <c:pt idx="47375">
                  <c:v>2.6117647058823525</c:v>
                </c:pt>
                <c:pt idx="47376">
                  <c:v>2.6117647058823525</c:v>
                </c:pt>
                <c:pt idx="47377">
                  <c:v>2.6117647058823525</c:v>
                </c:pt>
                <c:pt idx="47378">
                  <c:v>2.6117647058823525</c:v>
                </c:pt>
                <c:pt idx="47379">
                  <c:v>2.6117647058823525</c:v>
                </c:pt>
                <c:pt idx="47380">
                  <c:v>2.6117647058823525</c:v>
                </c:pt>
                <c:pt idx="47381">
                  <c:v>2.6117647058823525</c:v>
                </c:pt>
                <c:pt idx="47382">
                  <c:v>2.6117647058823525</c:v>
                </c:pt>
                <c:pt idx="47383">
                  <c:v>2.6117647058823525</c:v>
                </c:pt>
                <c:pt idx="47384">
                  <c:v>2.6117647058823525</c:v>
                </c:pt>
                <c:pt idx="47385">
                  <c:v>2.6117647058823525</c:v>
                </c:pt>
                <c:pt idx="47386">
                  <c:v>2.6117647058823525</c:v>
                </c:pt>
                <c:pt idx="47387">
                  <c:v>2.6117647058823525</c:v>
                </c:pt>
                <c:pt idx="47388">
                  <c:v>2.6117647058823525</c:v>
                </c:pt>
                <c:pt idx="47389">
                  <c:v>2.6117647058823525</c:v>
                </c:pt>
                <c:pt idx="47390">
                  <c:v>2.6117647058823525</c:v>
                </c:pt>
                <c:pt idx="47391">
                  <c:v>2.6117647058823525</c:v>
                </c:pt>
                <c:pt idx="47392">
                  <c:v>2.6117647058823525</c:v>
                </c:pt>
                <c:pt idx="47393">
                  <c:v>2.6117647058823525</c:v>
                </c:pt>
                <c:pt idx="47394">
                  <c:v>2.6117647058823525</c:v>
                </c:pt>
                <c:pt idx="47395">
                  <c:v>2.6117647058823525</c:v>
                </c:pt>
                <c:pt idx="47396">
                  <c:v>2.6117647058823525</c:v>
                </c:pt>
                <c:pt idx="47397">
                  <c:v>2.6117647058823525</c:v>
                </c:pt>
                <c:pt idx="47398">
                  <c:v>2.6117647058823525</c:v>
                </c:pt>
                <c:pt idx="47399">
                  <c:v>2.6117647058823525</c:v>
                </c:pt>
                <c:pt idx="47400">
                  <c:v>2.6117647058823525</c:v>
                </c:pt>
                <c:pt idx="47401">
                  <c:v>2.6117647058823525</c:v>
                </c:pt>
                <c:pt idx="47402">
                  <c:v>2.4643137254901957</c:v>
                </c:pt>
                <c:pt idx="47403">
                  <c:v>2.4643137254901957</c:v>
                </c:pt>
                <c:pt idx="47404">
                  <c:v>2.4643137254901957</c:v>
                </c:pt>
                <c:pt idx="47405">
                  <c:v>2.4643137254901957</c:v>
                </c:pt>
                <c:pt idx="47406">
                  <c:v>2.4643137254901957</c:v>
                </c:pt>
                <c:pt idx="47407">
                  <c:v>2.4643137254901957</c:v>
                </c:pt>
                <c:pt idx="47408">
                  <c:v>2.4643137254901957</c:v>
                </c:pt>
                <c:pt idx="47409">
                  <c:v>2.4643137254901957</c:v>
                </c:pt>
                <c:pt idx="47410">
                  <c:v>2.4643137254901957</c:v>
                </c:pt>
                <c:pt idx="47411">
                  <c:v>2.4643137254901957</c:v>
                </c:pt>
                <c:pt idx="47412">
                  <c:v>2.4643137254901957</c:v>
                </c:pt>
                <c:pt idx="47413">
                  <c:v>2.4643137254901957</c:v>
                </c:pt>
                <c:pt idx="47414">
                  <c:v>2.4643137254901957</c:v>
                </c:pt>
                <c:pt idx="47415">
                  <c:v>2.4643137254901957</c:v>
                </c:pt>
                <c:pt idx="47416">
                  <c:v>2.4643137254901957</c:v>
                </c:pt>
                <c:pt idx="47417">
                  <c:v>2.4643137254901957</c:v>
                </c:pt>
                <c:pt idx="47418">
                  <c:v>2.4643137254901957</c:v>
                </c:pt>
                <c:pt idx="47419">
                  <c:v>2.4643137254901957</c:v>
                </c:pt>
                <c:pt idx="47420">
                  <c:v>2.4643137254901957</c:v>
                </c:pt>
                <c:pt idx="47421">
                  <c:v>2.4643137254901957</c:v>
                </c:pt>
                <c:pt idx="47422">
                  <c:v>2.4643137254901957</c:v>
                </c:pt>
                <c:pt idx="47423">
                  <c:v>2.4643137254901957</c:v>
                </c:pt>
                <c:pt idx="47424">
                  <c:v>2.4643137254901957</c:v>
                </c:pt>
                <c:pt idx="47425">
                  <c:v>2.4643137254901957</c:v>
                </c:pt>
                <c:pt idx="47426">
                  <c:v>2.4643137254901957</c:v>
                </c:pt>
                <c:pt idx="47427">
                  <c:v>2.4643137254901957</c:v>
                </c:pt>
                <c:pt idx="47428">
                  <c:v>2.4643137254901957</c:v>
                </c:pt>
                <c:pt idx="47429">
                  <c:v>2.4643137254901957</c:v>
                </c:pt>
                <c:pt idx="47430">
                  <c:v>2.4643137254901957</c:v>
                </c:pt>
                <c:pt idx="47431">
                  <c:v>2.4643137254901957</c:v>
                </c:pt>
                <c:pt idx="47432">
                  <c:v>2.4643137254901957</c:v>
                </c:pt>
                <c:pt idx="47433">
                  <c:v>2.4643137254901957</c:v>
                </c:pt>
                <c:pt idx="47434">
                  <c:v>2.4643137254901957</c:v>
                </c:pt>
                <c:pt idx="47435">
                  <c:v>2.4643137254901957</c:v>
                </c:pt>
                <c:pt idx="47436">
                  <c:v>2.4643137254901957</c:v>
                </c:pt>
                <c:pt idx="47437">
                  <c:v>2.4643137254901957</c:v>
                </c:pt>
                <c:pt idx="47438">
                  <c:v>2.4643137254901957</c:v>
                </c:pt>
                <c:pt idx="47439">
                  <c:v>2.4643137254901957</c:v>
                </c:pt>
                <c:pt idx="47440">
                  <c:v>2.4643137254901957</c:v>
                </c:pt>
                <c:pt idx="47441">
                  <c:v>2.4643137254901957</c:v>
                </c:pt>
                <c:pt idx="47442">
                  <c:v>2.4643137254901957</c:v>
                </c:pt>
                <c:pt idx="47443">
                  <c:v>2.4643137254901957</c:v>
                </c:pt>
                <c:pt idx="47444">
                  <c:v>2.4643137254901957</c:v>
                </c:pt>
                <c:pt idx="47445">
                  <c:v>2.4643137254901957</c:v>
                </c:pt>
                <c:pt idx="47446">
                  <c:v>2.4643137254901957</c:v>
                </c:pt>
                <c:pt idx="47447">
                  <c:v>2.4643137254901957</c:v>
                </c:pt>
                <c:pt idx="47448">
                  <c:v>2.4643137254901957</c:v>
                </c:pt>
                <c:pt idx="47449">
                  <c:v>2.4643137254901957</c:v>
                </c:pt>
                <c:pt idx="47450">
                  <c:v>2.4643137254901957</c:v>
                </c:pt>
                <c:pt idx="47451">
                  <c:v>2.4643137254901957</c:v>
                </c:pt>
                <c:pt idx="47452">
                  <c:v>2.4643137254901957</c:v>
                </c:pt>
                <c:pt idx="47453">
                  <c:v>2.4643137254901957</c:v>
                </c:pt>
                <c:pt idx="47454">
                  <c:v>2.4643137254901957</c:v>
                </c:pt>
                <c:pt idx="47455">
                  <c:v>2.4643137254901957</c:v>
                </c:pt>
                <c:pt idx="47456">
                  <c:v>2.4643137254901957</c:v>
                </c:pt>
                <c:pt idx="47457">
                  <c:v>2.4643137254901957</c:v>
                </c:pt>
                <c:pt idx="47458">
                  <c:v>2.4643137254901957</c:v>
                </c:pt>
                <c:pt idx="47459">
                  <c:v>2.6117647058823525</c:v>
                </c:pt>
                <c:pt idx="47460">
                  <c:v>2.6117647058823525</c:v>
                </c:pt>
                <c:pt idx="47461">
                  <c:v>2.6117647058823525</c:v>
                </c:pt>
                <c:pt idx="47462">
                  <c:v>2.6117647058823525</c:v>
                </c:pt>
                <c:pt idx="47463">
                  <c:v>2.6117647058823525</c:v>
                </c:pt>
                <c:pt idx="47464">
                  <c:v>2.6117647058823525</c:v>
                </c:pt>
                <c:pt idx="47465">
                  <c:v>2.6117647058823525</c:v>
                </c:pt>
                <c:pt idx="47466">
                  <c:v>2.6117647058823525</c:v>
                </c:pt>
                <c:pt idx="47467">
                  <c:v>2.6117647058823525</c:v>
                </c:pt>
                <c:pt idx="47468">
                  <c:v>2.6117647058823525</c:v>
                </c:pt>
                <c:pt idx="47469">
                  <c:v>2.6117647058823525</c:v>
                </c:pt>
                <c:pt idx="47470">
                  <c:v>2.6117647058823525</c:v>
                </c:pt>
                <c:pt idx="47471">
                  <c:v>2.6117647058823525</c:v>
                </c:pt>
                <c:pt idx="47472">
                  <c:v>2.6117647058823525</c:v>
                </c:pt>
                <c:pt idx="47473">
                  <c:v>2.6117647058823525</c:v>
                </c:pt>
                <c:pt idx="47474">
                  <c:v>2.6117647058823525</c:v>
                </c:pt>
                <c:pt idx="47475">
                  <c:v>2.6117647058823525</c:v>
                </c:pt>
                <c:pt idx="47476">
                  <c:v>2.6117647058823525</c:v>
                </c:pt>
                <c:pt idx="47477">
                  <c:v>2.6117647058823525</c:v>
                </c:pt>
                <c:pt idx="47478">
                  <c:v>2.6117647058823525</c:v>
                </c:pt>
                <c:pt idx="47479">
                  <c:v>2.6117647058823525</c:v>
                </c:pt>
                <c:pt idx="47480">
                  <c:v>2.6117647058823525</c:v>
                </c:pt>
                <c:pt idx="47481">
                  <c:v>2.6117647058823525</c:v>
                </c:pt>
                <c:pt idx="47482">
                  <c:v>2.6117647058823525</c:v>
                </c:pt>
                <c:pt idx="47483">
                  <c:v>2.6117647058823525</c:v>
                </c:pt>
                <c:pt idx="47484">
                  <c:v>2.6117647058823525</c:v>
                </c:pt>
                <c:pt idx="47485">
                  <c:v>2.6117647058823525</c:v>
                </c:pt>
                <c:pt idx="47486">
                  <c:v>2.6117647058823525</c:v>
                </c:pt>
                <c:pt idx="47487">
                  <c:v>2.6117647058823525</c:v>
                </c:pt>
                <c:pt idx="47488">
                  <c:v>2.6117647058823525</c:v>
                </c:pt>
                <c:pt idx="47489">
                  <c:v>2.6117647058823525</c:v>
                </c:pt>
                <c:pt idx="47490">
                  <c:v>2.6117647058823525</c:v>
                </c:pt>
                <c:pt idx="47491">
                  <c:v>2.6117647058823525</c:v>
                </c:pt>
                <c:pt idx="47492">
                  <c:v>2.6117647058823525</c:v>
                </c:pt>
                <c:pt idx="47493">
                  <c:v>2.6117647058823525</c:v>
                </c:pt>
                <c:pt idx="47494">
                  <c:v>2.6117647058823525</c:v>
                </c:pt>
                <c:pt idx="47495">
                  <c:v>2.6117647058823525</c:v>
                </c:pt>
                <c:pt idx="47496">
                  <c:v>2.6117647058823525</c:v>
                </c:pt>
                <c:pt idx="47497">
                  <c:v>2.4643137254901957</c:v>
                </c:pt>
                <c:pt idx="47498">
                  <c:v>2.4643137254901957</c:v>
                </c:pt>
                <c:pt idx="47499">
                  <c:v>2.4643137254901957</c:v>
                </c:pt>
                <c:pt idx="47500">
                  <c:v>2.4643137254901957</c:v>
                </c:pt>
                <c:pt idx="47501">
                  <c:v>2.4643137254901957</c:v>
                </c:pt>
                <c:pt idx="47502">
                  <c:v>2.4643137254901957</c:v>
                </c:pt>
                <c:pt idx="47503">
                  <c:v>2.4643137254901957</c:v>
                </c:pt>
                <c:pt idx="47504">
                  <c:v>2.4643137254901957</c:v>
                </c:pt>
                <c:pt idx="47505">
                  <c:v>2.4643137254901957</c:v>
                </c:pt>
                <c:pt idx="47506">
                  <c:v>2.4643137254901957</c:v>
                </c:pt>
                <c:pt idx="47507">
                  <c:v>2.4643137254901957</c:v>
                </c:pt>
                <c:pt idx="47508">
                  <c:v>2.4643137254901957</c:v>
                </c:pt>
                <c:pt idx="47509">
                  <c:v>2.4643137254901957</c:v>
                </c:pt>
                <c:pt idx="47510">
                  <c:v>2.4643137254901957</c:v>
                </c:pt>
                <c:pt idx="47511">
                  <c:v>2.4643137254901957</c:v>
                </c:pt>
                <c:pt idx="47512">
                  <c:v>2.4643137254901957</c:v>
                </c:pt>
                <c:pt idx="47513">
                  <c:v>2.4643137254901957</c:v>
                </c:pt>
                <c:pt idx="47514">
                  <c:v>2.4643137254901957</c:v>
                </c:pt>
                <c:pt idx="47515">
                  <c:v>2.4643137254901957</c:v>
                </c:pt>
                <c:pt idx="47516">
                  <c:v>2.4643137254901957</c:v>
                </c:pt>
                <c:pt idx="47517">
                  <c:v>2.4643137254901957</c:v>
                </c:pt>
                <c:pt idx="47518">
                  <c:v>2.4643137254901957</c:v>
                </c:pt>
                <c:pt idx="47519">
                  <c:v>2.4643137254901957</c:v>
                </c:pt>
                <c:pt idx="47520">
                  <c:v>2.4643137254901957</c:v>
                </c:pt>
                <c:pt idx="47521">
                  <c:v>2.4643137254901957</c:v>
                </c:pt>
                <c:pt idx="47522">
                  <c:v>2.4643137254901957</c:v>
                </c:pt>
                <c:pt idx="47523">
                  <c:v>2.4643137254901957</c:v>
                </c:pt>
                <c:pt idx="47524">
                  <c:v>2.4643137254901957</c:v>
                </c:pt>
                <c:pt idx="47525">
                  <c:v>2.4643137254901957</c:v>
                </c:pt>
                <c:pt idx="47526">
                  <c:v>2.4643137254901957</c:v>
                </c:pt>
                <c:pt idx="47527">
                  <c:v>2.4643137254901957</c:v>
                </c:pt>
                <c:pt idx="47528">
                  <c:v>2.4643137254901957</c:v>
                </c:pt>
                <c:pt idx="47529">
                  <c:v>2.4643137254901957</c:v>
                </c:pt>
                <c:pt idx="47530">
                  <c:v>2.4643137254901957</c:v>
                </c:pt>
                <c:pt idx="47531">
                  <c:v>2.4643137254901957</c:v>
                </c:pt>
                <c:pt idx="47532">
                  <c:v>2.4643137254901957</c:v>
                </c:pt>
                <c:pt idx="47533">
                  <c:v>2.4643137254901957</c:v>
                </c:pt>
                <c:pt idx="47534">
                  <c:v>2.4643137254901957</c:v>
                </c:pt>
                <c:pt idx="47535">
                  <c:v>2.4643137254901957</c:v>
                </c:pt>
                <c:pt idx="47536">
                  <c:v>2.4643137254901957</c:v>
                </c:pt>
                <c:pt idx="47537">
                  <c:v>2.4643137254901957</c:v>
                </c:pt>
                <c:pt idx="47538">
                  <c:v>2.4643137254901957</c:v>
                </c:pt>
                <c:pt idx="47539">
                  <c:v>2.4643137254901957</c:v>
                </c:pt>
                <c:pt idx="47540">
                  <c:v>2.4643137254901957</c:v>
                </c:pt>
                <c:pt idx="47541">
                  <c:v>2.4643137254901957</c:v>
                </c:pt>
                <c:pt idx="47542">
                  <c:v>2.4643137254901957</c:v>
                </c:pt>
                <c:pt idx="47543">
                  <c:v>2.4643137254901957</c:v>
                </c:pt>
                <c:pt idx="47544">
                  <c:v>2.4643137254901957</c:v>
                </c:pt>
                <c:pt idx="47545">
                  <c:v>2.4643137254901957</c:v>
                </c:pt>
                <c:pt idx="47546">
                  <c:v>2.4643137254901957</c:v>
                </c:pt>
                <c:pt idx="47547">
                  <c:v>2.4643137254901957</c:v>
                </c:pt>
                <c:pt idx="47548">
                  <c:v>2.4643137254901957</c:v>
                </c:pt>
                <c:pt idx="47549">
                  <c:v>2.4643137254901957</c:v>
                </c:pt>
                <c:pt idx="47550">
                  <c:v>2.4643137254901957</c:v>
                </c:pt>
                <c:pt idx="47551">
                  <c:v>2.4643137254901957</c:v>
                </c:pt>
                <c:pt idx="47552">
                  <c:v>2.4643137254901957</c:v>
                </c:pt>
                <c:pt idx="47553">
                  <c:v>2.4643137254901957</c:v>
                </c:pt>
                <c:pt idx="47554">
                  <c:v>2.6117647058823525</c:v>
                </c:pt>
                <c:pt idx="47555">
                  <c:v>2.6117647058823525</c:v>
                </c:pt>
                <c:pt idx="47556">
                  <c:v>2.6117647058823525</c:v>
                </c:pt>
                <c:pt idx="47557">
                  <c:v>2.6117647058823525</c:v>
                </c:pt>
                <c:pt idx="47558">
                  <c:v>2.6117647058823525</c:v>
                </c:pt>
                <c:pt idx="47559">
                  <c:v>2.6117647058823525</c:v>
                </c:pt>
                <c:pt idx="47560">
                  <c:v>2.6117647058823525</c:v>
                </c:pt>
                <c:pt idx="47561">
                  <c:v>2.6117647058823525</c:v>
                </c:pt>
                <c:pt idx="47562">
                  <c:v>2.6117647058823525</c:v>
                </c:pt>
                <c:pt idx="47563">
                  <c:v>2.6117647058823525</c:v>
                </c:pt>
                <c:pt idx="47564">
                  <c:v>2.6117647058823525</c:v>
                </c:pt>
                <c:pt idx="47565">
                  <c:v>2.6117647058823525</c:v>
                </c:pt>
                <c:pt idx="47566">
                  <c:v>2.6117647058823525</c:v>
                </c:pt>
                <c:pt idx="47567">
                  <c:v>2.6117647058823525</c:v>
                </c:pt>
                <c:pt idx="47568">
                  <c:v>2.6117647058823525</c:v>
                </c:pt>
                <c:pt idx="47569">
                  <c:v>2.6117647058823525</c:v>
                </c:pt>
                <c:pt idx="47570">
                  <c:v>2.6117647058823525</c:v>
                </c:pt>
                <c:pt idx="47571">
                  <c:v>2.6117647058823525</c:v>
                </c:pt>
                <c:pt idx="47572">
                  <c:v>2.6117647058823525</c:v>
                </c:pt>
                <c:pt idx="47573">
                  <c:v>2.6117647058823525</c:v>
                </c:pt>
                <c:pt idx="47574">
                  <c:v>2.6117647058823525</c:v>
                </c:pt>
                <c:pt idx="47575">
                  <c:v>2.6117647058823525</c:v>
                </c:pt>
                <c:pt idx="47576">
                  <c:v>2.6117647058823525</c:v>
                </c:pt>
                <c:pt idx="47577">
                  <c:v>2.6117647058823525</c:v>
                </c:pt>
                <c:pt idx="47578">
                  <c:v>2.6117647058823525</c:v>
                </c:pt>
                <c:pt idx="47579">
                  <c:v>2.6117647058823525</c:v>
                </c:pt>
                <c:pt idx="47580">
                  <c:v>2.6117647058823525</c:v>
                </c:pt>
                <c:pt idx="47581">
                  <c:v>2.6117647058823525</c:v>
                </c:pt>
                <c:pt idx="47582">
                  <c:v>2.6117647058823525</c:v>
                </c:pt>
                <c:pt idx="47583">
                  <c:v>2.6117647058823525</c:v>
                </c:pt>
                <c:pt idx="47584">
                  <c:v>2.6117647058823525</c:v>
                </c:pt>
                <c:pt idx="47585">
                  <c:v>2.6117647058823525</c:v>
                </c:pt>
                <c:pt idx="47586">
                  <c:v>2.6117647058823525</c:v>
                </c:pt>
                <c:pt idx="47587">
                  <c:v>2.6117647058823525</c:v>
                </c:pt>
                <c:pt idx="47588">
                  <c:v>2.6117647058823525</c:v>
                </c:pt>
                <c:pt idx="47589">
                  <c:v>2.6117647058823525</c:v>
                </c:pt>
                <c:pt idx="47590">
                  <c:v>2.6117647058823525</c:v>
                </c:pt>
                <c:pt idx="47591">
                  <c:v>2.6117647058823525</c:v>
                </c:pt>
                <c:pt idx="47592">
                  <c:v>2.6117647058823525</c:v>
                </c:pt>
                <c:pt idx="47593">
                  <c:v>2.4643137254901957</c:v>
                </c:pt>
                <c:pt idx="47594">
                  <c:v>2.4643137254901957</c:v>
                </c:pt>
                <c:pt idx="47595">
                  <c:v>2.4643137254901957</c:v>
                </c:pt>
                <c:pt idx="47596">
                  <c:v>2.4643137254901957</c:v>
                </c:pt>
                <c:pt idx="47597">
                  <c:v>2.4643137254901957</c:v>
                </c:pt>
                <c:pt idx="47598">
                  <c:v>2.4643137254901957</c:v>
                </c:pt>
                <c:pt idx="47599">
                  <c:v>2.4643137254901957</c:v>
                </c:pt>
                <c:pt idx="47600">
                  <c:v>2.4643137254901957</c:v>
                </c:pt>
                <c:pt idx="47601">
                  <c:v>2.4643137254901957</c:v>
                </c:pt>
                <c:pt idx="47602">
                  <c:v>2.4643137254901957</c:v>
                </c:pt>
                <c:pt idx="47603">
                  <c:v>2.4643137254901957</c:v>
                </c:pt>
                <c:pt idx="47604">
                  <c:v>2.4643137254901957</c:v>
                </c:pt>
                <c:pt idx="47605">
                  <c:v>2.4643137254901957</c:v>
                </c:pt>
                <c:pt idx="47606">
                  <c:v>2.4643137254901957</c:v>
                </c:pt>
                <c:pt idx="47607">
                  <c:v>2.4643137254901957</c:v>
                </c:pt>
                <c:pt idx="47608">
                  <c:v>2.4643137254901957</c:v>
                </c:pt>
                <c:pt idx="47609">
                  <c:v>2.4643137254901957</c:v>
                </c:pt>
                <c:pt idx="47610">
                  <c:v>2.4643137254901957</c:v>
                </c:pt>
                <c:pt idx="47611">
                  <c:v>2.4643137254901957</c:v>
                </c:pt>
                <c:pt idx="47612">
                  <c:v>2.4643137254901957</c:v>
                </c:pt>
                <c:pt idx="47613">
                  <c:v>2.4643137254901957</c:v>
                </c:pt>
                <c:pt idx="47614">
                  <c:v>2.4643137254901957</c:v>
                </c:pt>
                <c:pt idx="47615">
                  <c:v>2.4643137254901957</c:v>
                </c:pt>
                <c:pt idx="47616">
                  <c:v>2.4643137254901957</c:v>
                </c:pt>
                <c:pt idx="47617">
                  <c:v>2.4643137254901957</c:v>
                </c:pt>
                <c:pt idx="47618">
                  <c:v>2.4643137254901957</c:v>
                </c:pt>
                <c:pt idx="47619">
                  <c:v>2.4643137254901957</c:v>
                </c:pt>
                <c:pt idx="47620">
                  <c:v>2.4643137254901957</c:v>
                </c:pt>
                <c:pt idx="47621">
                  <c:v>2.4643137254901957</c:v>
                </c:pt>
                <c:pt idx="47622">
                  <c:v>2.4643137254901957</c:v>
                </c:pt>
                <c:pt idx="47623">
                  <c:v>2.4643137254901957</c:v>
                </c:pt>
                <c:pt idx="47624">
                  <c:v>2.4643137254901957</c:v>
                </c:pt>
                <c:pt idx="47625">
                  <c:v>2.4643137254901957</c:v>
                </c:pt>
                <c:pt idx="47626">
                  <c:v>2.4643137254901957</c:v>
                </c:pt>
                <c:pt idx="47627">
                  <c:v>2.4643137254901957</c:v>
                </c:pt>
                <c:pt idx="47628">
                  <c:v>2.4643137254901957</c:v>
                </c:pt>
                <c:pt idx="47629">
                  <c:v>2.4643137254901957</c:v>
                </c:pt>
                <c:pt idx="47630">
                  <c:v>2.4643137254901957</c:v>
                </c:pt>
                <c:pt idx="47631">
                  <c:v>2.4643137254901957</c:v>
                </c:pt>
                <c:pt idx="47632">
                  <c:v>2.4643137254901957</c:v>
                </c:pt>
                <c:pt idx="47633">
                  <c:v>2.4643137254901957</c:v>
                </c:pt>
                <c:pt idx="47634">
                  <c:v>2.4643137254901957</c:v>
                </c:pt>
                <c:pt idx="47635">
                  <c:v>2.4643137254901957</c:v>
                </c:pt>
                <c:pt idx="47636">
                  <c:v>2.4643137254901957</c:v>
                </c:pt>
                <c:pt idx="47637">
                  <c:v>2.4643137254901957</c:v>
                </c:pt>
                <c:pt idx="47638">
                  <c:v>2.4643137254901957</c:v>
                </c:pt>
                <c:pt idx="47639">
                  <c:v>2.4643137254901957</c:v>
                </c:pt>
                <c:pt idx="47640">
                  <c:v>2.4643137254901957</c:v>
                </c:pt>
                <c:pt idx="47641">
                  <c:v>2.4643137254901957</c:v>
                </c:pt>
                <c:pt idx="47642">
                  <c:v>2.4643137254901957</c:v>
                </c:pt>
                <c:pt idx="47643">
                  <c:v>2.4643137254901957</c:v>
                </c:pt>
                <c:pt idx="47644">
                  <c:v>2.4643137254901957</c:v>
                </c:pt>
                <c:pt idx="47645">
                  <c:v>2.4643137254901957</c:v>
                </c:pt>
                <c:pt idx="47646">
                  <c:v>2.4643137254901957</c:v>
                </c:pt>
                <c:pt idx="47647">
                  <c:v>2.4643137254901957</c:v>
                </c:pt>
                <c:pt idx="47648">
                  <c:v>2.4643137254901957</c:v>
                </c:pt>
                <c:pt idx="47649">
                  <c:v>2.6117647058823525</c:v>
                </c:pt>
                <c:pt idx="47650">
                  <c:v>2.6117647058823525</c:v>
                </c:pt>
                <c:pt idx="47651">
                  <c:v>2.6117647058823525</c:v>
                </c:pt>
                <c:pt idx="47652">
                  <c:v>2.6117647058823525</c:v>
                </c:pt>
                <c:pt idx="47653">
                  <c:v>2.6117647058823525</c:v>
                </c:pt>
                <c:pt idx="47654">
                  <c:v>2.6117647058823525</c:v>
                </c:pt>
                <c:pt idx="47655">
                  <c:v>2.6117647058823525</c:v>
                </c:pt>
                <c:pt idx="47656">
                  <c:v>2.6117647058823525</c:v>
                </c:pt>
                <c:pt idx="47657">
                  <c:v>2.6117647058823525</c:v>
                </c:pt>
                <c:pt idx="47658">
                  <c:v>2.6117647058823525</c:v>
                </c:pt>
                <c:pt idx="47659">
                  <c:v>2.6117647058823525</c:v>
                </c:pt>
                <c:pt idx="47660">
                  <c:v>2.6117647058823525</c:v>
                </c:pt>
                <c:pt idx="47661">
                  <c:v>2.6117647058823525</c:v>
                </c:pt>
                <c:pt idx="47662">
                  <c:v>2.6117647058823525</c:v>
                </c:pt>
                <c:pt idx="47663">
                  <c:v>2.6117647058823525</c:v>
                </c:pt>
                <c:pt idx="47664">
                  <c:v>2.6117647058823525</c:v>
                </c:pt>
                <c:pt idx="47665">
                  <c:v>2.6117647058823525</c:v>
                </c:pt>
                <c:pt idx="47666">
                  <c:v>2.6117647058823525</c:v>
                </c:pt>
                <c:pt idx="47667">
                  <c:v>2.6117647058823525</c:v>
                </c:pt>
                <c:pt idx="47668">
                  <c:v>2.6117647058823525</c:v>
                </c:pt>
                <c:pt idx="47669">
                  <c:v>2.6117647058823525</c:v>
                </c:pt>
                <c:pt idx="47670">
                  <c:v>2.6117647058823525</c:v>
                </c:pt>
                <c:pt idx="47671">
                  <c:v>2.6117647058823525</c:v>
                </c:pt>
                <c:pt idx="47672">
                  <c:v>2.6117647058823525</c:v>
                </c:pt>
                <c:pt idx="47673">
                  <c:v>2.6117647058823525</c:v>
                </c:pt>
                <c:pt idx="47674">
                  <c:v>2.6117647058823525</c:v>
                </c:pt>
                <c:pt idx="47675">
                  <c:v>2.6117647058823525</c:v>
                </c:pt>
                <c:pt idx="47676">
                  <c:v>2.6117647058823525</c:v>
                </c:pt>
                <c:pt idx="47677">
                  <c:v>2.6117647058823525</c:v>
                </c:pt>
                <c:pt idx="47678">
                  <c:v>2.6117647058823525</c:v>
                </c:pt>
                <c:pt idx="47679">
                  <c:v>2.6117647058823525</c:v>
                </c:pt>
                <c:pt idx="47680">
                  <c:v>2.6117647058823525</c:v>
                </c:pt>
                <c:pt idx="47681">
                  <c:v>2.6117647058823525</c:v>
                </c:pt>
                <c:pt idx="47682">
                  <c:v>2.6117647058823525</c:v>
                </c:pt>
                <c:pt idx="47683">
                  <c:v>2.6117647058823525</c:v>
                </c:pt>
                <c:pt idx="47684">
                  <c:v>2.6117647058823525</c:v>
                </c:pt>
                <c:pt idx="47685">
                  <c:v>2.6117647058823525</c:v>
                </c:pt>
                <c:pt idx="47686">
                  <c:v>2.6117647058823525</c:v>
                </c:pt>
                <c:pt idx="47687">
                  <c:v>2.6117647058823525</c:v>
                </c:pt>
                <c:pt idx="47688">
                  <c:v>2.4643137254901957</c:v>
                </c:pt>
                <c:pt idx="47689">
                  <c:v>2.4643137254901957</c:v>
                </c:pt>
                <c:pt idx="47690">
                  <c:v>2.4643137254901957</c:v>
                </c:pt>
                <c:pt idx="47691">
                  <c:v>2.4643137254901957</c:v>
                </c:pt>
                <c:pt idx="47692">
                  <c:v>2.4643137254901957</c:v>
                </c:pt>
                <c:pt idx="47693">
                  <c:v>2.4643137254901957</c:v>
                </c:pt>
                <c:pt idx="47694">
                  <c:v>2.4643137254901957</c:v>
                </c:pt>
                <c:pt idx="47695">
                  <c:v>2.4643137254901957</c:v>
                </c:pt>
                <c:pt idx="47696">
                  <c:v>2.4643137254901957</c:v>
                </c:pt>
                <c:pt idx="47697">
                  <c:v>2.4643137254901957</c:v>
                </c:pt>
                <c:pt idx="47698">
                  <c:v>2.4643137254901957</c:v>
                </c:pt>
                <c:pt idx="47699">
                  <c:v>2.4643137254901957</c:v>
                </c:pt>
                <c:pt idx="47700">
                  <c:v>2.4643137254901957</c:v>
                </c:pt>
                <c:pt idx="47701">
                  <c:v>2.4643137254901957</c:v>
                </c:pt>
                <c:pt idx="47702">
                  <c:v>2.4643137254901957</c:v>
                </c:pt>
                <c:pt idx="47703">
                  <c:v>2.4643137254901957</c:v>
                </c:pt>
                <c:pt idx="47704">
                  <c:v>2.4643137254901957</c:v>
                </c:pt>
                <c:pt idx="47705">
                  <c:v>2.4643137254901957</c:v>
                </c:pt>
                <c:pt idx="47706">
                  <c:v>2.4643137254901957</c:v>
                </c:pt>
                <c:pt idx="47707">
                  <c:v>2.4643137254901957</c:v>
                </c:pt>
                <c:pt idx="47708">
                  <c:v>2.4643137254901957</c:v>
                </c:pt>
                <c:pt idx="47709">
                  <c:v>2.4643137254901957</c:v>
                </c:pt>
                <c:pt idx="47710">
                  <c:v>2.4643137254901957</c:v>
                </c:pt>
                <c:pt idx="47711">
                  <c:v>2.4643137254901957</c:v>
                </c:pt>
                <c:pt idx="47712">
                  <c:v>2.4643137254901957</c:v>
                </c:pt>
                <c:pt idx="47713">
                  <c:v>2.4643137254901957</c:v>
                </c:pt>
                <c:pt idx="47714">
                  <c:v>2.4643137254901957</c:v>
                </c:pt>
                <c:pt idx="47715">
                  <c:v>2.4643137254901957</c:v>
                </c:pt>
                <c:pt idx="47716">
                  <c:v>2.4643137254901957</c:v>
                </c:pt>
                <c:pt idx="47717">
                  <c:v>2.4643137254901957</c:v>
                </c:pt>
                <c:pt idx="47718">
                  <c:v>2.4643137254901957</c:v>
                </c:pt>
                <c:pt idx="47719">
                  <c:v>2.4643137254901957</c:v>
                </c:pt>
                <c:pt idx="47720">
                  <c:v>2.4643137254901957</c:v>
                </c:pt>
                <c:pt idx="47721">
                  <c:v>2.4643137254901957</c:v>
                </c:pt>
                <c:pt idx="47722">
                  <c:v>2.4643137254901957</c:v>
                </c:pt>
                <c:pt idx="47723">
                  <c:v>2.4643137254901957</c:v>
                </c:pt>
                <c:pt idx="47724">
                  <c:v>2.4643137254901957</c:v>
                </c:pt>
                <c:pt idx="47725">
                  <c:v>2.4643137254901957</c:v>
                </c:pt>
                <c:pt idx="47726">
                  <c:v>2.4643137254901957</c:v>
                </c:pt>
                <c:pt idx="47727">
                  <c:v>2.4643137254901957</c:v>
                </c:pt>
                <c:pt idx="47728">
                  <c:v>2.4643137254901957</c:v>
                </c:pt>
                <c:pt idx="47729">
                  <c:v>2.4643137254901957</c:v>
                </c:pt>
                <c:pt idx="47730">
                  <c:v>2.4643137254901957</c:v>
                </c:pt>
                <c:pt idx="47731">
                  <c:v>2.4643137254901957</c:v>
                </c:pt>
                <c:pt idx="47732">
                  <c:v>2.4643137254901957</c:v>
                </c:pt>
                <c:pt idx="47733">
                  <c:v>2.4643137254901957</c:v>
                </c:pt>
                <c:pt idx="47734">
                  <c:v>2.4643137254901957</c:v>
                </c:pt>
                <c:pt idx="47735">
                  <c:v>2.4643137254901957</c:v>
                </c:pt>
                <c:pt idx="47736">
                  <c:v>2.4643137254901957</c:v>
                </c:pt>
                <c:pt idx="47737">
                  <c:v>2.4643137254901957</c:v>
                </c:pt>
                <c:pt idx="47738">
                  <c:v>2.4643137254901957</c:v>
                </c:pt>
                <c:pt idx="47739">
                  <c:v>2.4643137254901957</c:v>
                </c:pt>
                <c:pt idx="47740">
                  <c:v>2.4643137254901957</c:v>
                </c:pt>
                <c:pt idx="47741">
                  <c:v>2.4643137254901957</c:v>
                </c:pt>
                <c:pt idx="47742">
                  <c:v>2.4643137254901957</c:v>
                </c:pt>
                <c:pt idx="47743">
                  <c:v>2.4643137254901957</c:v>
                </c:pt>
                <c:pt idx="47744">
                  <c:v>2.4643137254901957</c:v>
                </c:pt>
                <c:pt idx="47745">
                  <c:v>2.6117647058823525</c:v>
                </c:pt>
                <c:pt idx="47746">
                  <c:v>2.6117647058823525</c:v>
                </c:pt>
                <c:pt idx="47747">
                  <c:v>2.6117647058823525</c:v>
                </c:pt>
                <c:pt idx="47748">
                  <c:v>2.6117647058823525</c:v>
                </c:pt>
                <c:pt idx="47749">
                  <c:v>2.6117647058823525</c:v>
                </c:pt>
                <c:pt idx="47750">
                  <c:v>2.6117647058823525</c:v>
                </c:pt>
                <c:pt idx="47751">
                  <c:v>2.6117647058823525</c:v>
                </c:pt>
                <c:pt idx="47752">
                  <c:v>2.6117647058823525</c:v>
                </c:pt>
                <c:pt idx="47753">
                  <c:v>2.6117647058823525</c:v>
                </c:pt>
                <c:pt idx="47754">
                  <c:v>2.6117647058823525</c:v>
                </c:pt>
                <c:pt idx="47755">
                  <c:v>2.6117647058823525</c:v>
                </c:pt>
                <c:pt idx="47756">
                  <c:v>2.6117647058823525</c:v>
                </c:pt>
                <c:pt idx="47757">
                  <c:v>2.6117647058823525</c:v>
                </c:pt>
                <c:pt idx="47758">
                  <c:v>2.6117647058823525</c:v>
                </c:pt>
                <c:pt idx="47759">
                  <c:v>2.6117647058823525</c:v>
                </c:pt>
                <c:pt idx="47760">
                  <c:v>2.6117647058823525</c:v>
                </c:pt>
                <c:pt idx="47761">
                  <c:v>2.6117647058823525</c:v>
                </c:pt>
                <c:pt idx="47762">
                  <c:v>2.6117647058823525</c:v>
                </c:pt>
                <c:pt idx="47763">
                  <c:v>2.6117647058823525</c:v>
                </c:pt>
                <c:pt idx="47764">
                  <c:v>2.6117647058823525</c:v>
                </c:pt>
                <c:pt idx="47765">
                  <c:v>2.6117647058823525</c:v>
                </c:pt>
                <c:pt idx="47766">
                  <c:v>2.6117647058823525</c:v>
                </c:pt>
                <c:pt idx="47767">
                  <c:v>2.6117647058823525</c:v>
                </c:pt>
                <c:pt idx="47768">
                  <c:v>2.6117647058823525</c:v>
                </c:pt>
                <c:pt idx="47769">
                  <c:v>2.6117647058823525</c:v>
                </c:pt>
                <c:pt idx="47770">
                  <c:v>2.6117647058823525</c:v>
                </c:pt>
                <c:pt idx="47771">
                  <c:v>2.6117647058823525</c:v>
                </c:pt>
                <c:pt idx="47772">
                  <c:v>2.6117647058823525</c:v>
                </c:pt>
                <c:pt idx="47773">
                  <c:v>2.6117647058823525</c:v>
                </c:pt>
                <c:pt idx="47774">
                  <c:v>2.6117647058823525</c:v>
                </c:pt>
                <c:pt idx="47775">
                  <c:v>2.6117647058823525</c:v>
                </c:pt>
                <c:pt idx="47776">
                  <c:v>2.6117647058823525</c:v>
                </c:pt>
                <c:pt idx="47777">
                  <c:v>2.6117647058823525</c:v>
                </c:pt>
                <c:pt idx="47778">
                  <c:v>2.6117647058823525</c:v>
                </c:pt>
                <c:pt idx="47779">
                  <c:v>2.6117647058823525</c:v>
                </c:pt>
                <c:pt idx="47780">
                  <c:v>2.6117647058823525</c:v>
                </c:pt>
                <c:pt idx="47781">
                  <c:v>2.6117647058823525</c:v>
                </c:pt>
                <c:pt idx="47782">
                  <c:v>2.6117647058823525</c:v>
                </c:pt>
                <c:pt idx="47783">
                  <c:v>2.6117647058823525</c:v>
                </c:pt>
                <c:pt idx="47784">
                  <c:v>2.4643137254901957</c:v>
                </c:pt>
                <c:pt idx="47785">
                  <c:v>2.4643137254901957</c:v>
                </c:pt>
                <c:pt idx="47786">
                  <c:v>2.4643137254901957</c:v>
                </c:pt>
                <c:pt idx="47787">
                  <c:v>2.4643137254901957</c:v>
                </c:pt>
                <c:pt idx="47788">
                  <c:v>2.4643137254901957</c:v>
                </c:pt>
                <c:pt idx="47789">
                  <c:v>2.4643137254901957</c:v>
                </c:pt>
                <c:pt idx="47790">
                  <c:v>2.4643137254901957</c:v>
                </c:pt>
                <c:pt idx="47791">
                  <c:v>2.4643137254901957</c:v>
                </c:pt>
                <c:pt idx="47792">
                  <c:v>2.4643137254901957</c:v>
                </c:pt>
                <c:pt idx="47793">
                  <c:v>2.4643137254901957</c:v>
                </c:pt>
                <c:pt idx="47794">
                  <c:v>2.4643137254901957</c:v>
                </c:pt>
                <c:pt idx="47795">
                  <c:v>2.4643137254901957</c:v>
                </c:pt>
                <c:pt idx="47796">
                  <c:v>2.4643137254901957</c:v>
                </c:pt>
                <c:pt idx="47797">
                  <c:v>2.4643137254901957</c:v>
                </c:pt>
                <c:pt idx="47798">
                  <c:v>2.4643137254901957</c:v>
                </c:pt>
                <c:pt idx="47799">
                  <c:v>2.4643137254901957</c:v>
                </c:pt>
                <c:pt idx="47800">
                  <c:v>2.4643137254901957</c:v>
                </c:pt>
                <c:pt idx="47801">
                  <c:v>2.4643137254901957</c:v>
                </c:pt>
                <c:pt idx="47802">
                  <c:v>2.4643137254901957</c:v>
                </c:pt>
                <c:pt idx="47803">
                  <c:v>2.4643137254901957</c:v>
                </c:pt>
                <c:pt idx="47804">
                  <c:v>2.4643137254901957</c:v>
                </c:pt>
                <c:pt idx="47805">
                  <c:v>2.4643137254901957</c:v>
                </c:pt>
                <c:pt idx="47806">
                  <c:v>2.4643137254901957</c:v>
                </c:pt>
                <c:pt idx="47807">
                  <c:v>2.4643137254901957</c:v>
                </c:pt>
                <c:pt idx="47808">
                  <c:v>2.4643137254901957</c:v>
                </c:pt>
                <c:pt idx="47809">
                  <c:v>2.4643137254901957</c:v>
                </c:pt>
                <c:pt idx="47810">
                  <c:v>2.4643137254901957</c:v>
                </c:pt>
                <c:pt idx="47811">
                  <c:v>2.4643137254901957</c:v>
                </c:pt>
                <c:pt idx="47812">
                  <c:v>2.4643137254901957</c:v>
                </c:pt>
                <c:pt idx="47813">
                  <c:v>2.4643137254901957</c:v>
                </c:pt>
                <c:pt idx="47814">
                  <c:v>2.4643137254901957</c:v>
                </c:pt>
                <c:pt idx="47815">
                  <c:v>2.4643137254901957</c:v>
                </c:pt>
                <c:pt idx="47816">
                  <c:v>2.4643137254901957</c:v>
                </c:pt>
                <c:pt idx="47817">
                  <c:v>2.4643137254901957</c:v>
                </c:pt>
                <c:pt idx="47818">
                  <c:v>2.4643137254901957</c:v>
                </c:pt>
                <c:pt idx="47819">
                  <c:v>2.4643137254901957</c:v>
                </c:pt>
                <c:pt idx="47820">
                  <c:v>2.4643137254901957</c:v>
                </c:pt>
                <c:pt idx="47821">
                  <c:v>2.4643137254901957</c:v>
                </c:pt>
                <c:pt idx="47822">
                  <c:v>2.4643137254901957</c:v>
                </c:pt>
                <c:pt idx="47823">
                  <c:v>2.4643137254901957</c:v>
                </c:pt>
                <c:pt idx="47824">
                  <c:v>2.4643137254901957</c:v>
                </c:pt>
                <c:pt idx="47825">
                  <c:v>2.4643137254901957</c:v>
                </c:pt>
                <c:pt idx="47826">
                  <c:v>2.4643137254901957</c:v>
                </c:pt>
                <c:pt idx="47827">
                  <c:v>2.4643137254901957</c:v>
                </c:pt>
                <c:pt idx="47828">
                  <c:v>2.4643137254901957</c:v>
                </c:pt>
                <c:pt idx="47829">
                  <c:v>2.4643137254901957</c:v>
                </c:pt>
                <c:pt idx="47830">
                  <c:v>2.4643137254901957</c:v>
                </c:pt>
                <c:pt idx="47831">
                  <c:v>2.4643137254901957</c:v>
                </c:pt>
                <c:pt idx="47832">
                  <c:v>2.4643137254901957</c:v>
                </c:pt>
                <c:pt idx="47833">
                  <c:v>2.4643137254901957</c:v>
                </c:pt>
                <c:pt idx="47834">
                  <c:v>2.4643137254901957</c:v>
                </c:pt>
                <c:pt idx="47835">
                  <c:v>2.4643137254901957</c:v>
                </c:pt>
                <c:pt idx="47836">
                  <c:v>2.4643137254901957</c:v>
                </c:pt>
                <c:pt idx="47837">
                  <c:v>2.4643137254901957</c:v>
                </c:pt>
                <c:pt idx="47838">
                  <c:v>2.6117647058823525</c:v>
                </c:pt>
                <c:pt idx="47839">
                  <c:v>2.6117647058823525</c:v>
                </c:pt>
                <c:pt idx="47840">
                  <c:v>2.6117647058823525</c:v>
                </c:pt>
                <c:pt idx="47841">
                  <c:v>2.6117647058823525</c:v>
                </c:pt>
                <c:pt idx="47842">
                  <c:v>2.6117647058823525</c:v>
                </c:pt>
                <c:pt idx="47843">
                  <c:v>2.6117647058823525</c:v>
                </c:pt>
                <c:pt idx="47844">
                  <c:v>2.6117647058823525</c:v>
                </c:pt>
                <c:pt idx="47845">
                  <c:v>2.6117647058823525</c:v>
                </c:pt>
                <c:pt idx="47846">
                  <c:v>2.6117647058823525</c:v>
                </c:pt>
                <c:pt idx="47847">
                  <c:v>2.6117647058823525</c:v>
                </c:pt>
                <c:pt idx="47848">
                  <c:v>2.6117647058823525</c:v>
                </c:pt>
                <c:pt idx="47849">
                  <c:v>2.6117647058823525</c:v>
                </c:pt>
                <c:pt idx="47850">
                  <c:v>2.6117647058823525</c:v>
                </c:pt>
                <c:pt idx="47851">
                  <c:v>2.6117647058823525</c:v>
                </c:pt>
                <c:pt idx="47852">
                  <c:v>2.6117647058823525</c:v>
                </c:pt>
                <c:pt idx="47853">
                  <c:v>2.6117647058823525</c:v>
                </c:pt>
                <c:pt idx="47854">
                  <c:v>2.6117647058823525</c:v>
                </c:pt>
                <c:pt idx="47855">
                  <c:v>2.6117647058823525</c:v>
                </c:pt>
                <c:pt idx="47856">
                  <c:v>2.6117647058823525</c:v>
                </c:pt>
                <c:pt idx="47857">
                  <c:v>2.6117647058823525</c:v>
                </c:pt>
                <c:pt idx="47858">
                  <c:v>2.6117647058823525</c:v>
                </c:pt>
                <c:pt idx="47859">
                  <c:v>2.6117647058823525</c:v>
                </c:pt>
                <c:pt idx="47860">
                  <c:v>2.6117647058823525</c:v>
                </c:pt>
                <c:pt idx="47861">
                  <c:v>2.6117647058823525</c:v>
                </c:pt>
                <c:pt idx="47862">
                  <c:v>2.6117647058823525</c:v>
                </c:pt>
                <c:pt idx="47863">
                  <c:v>2.6117647058823525</c:v>
                </c:pt>
                <c:pt idx="47864">
                  <c:v>2.6117647058823525</c:v>
                </c:pt>
                <c:pt idx="47865">
                  <c:v>2.6117647058823525</c:v>
                </c:pt>
                <c:pt idx="47866">
                  <c:v>2.6117647058823525</c:v>
                </c:pt>
                <c:pt idx="47867">
                  <c:v>2.6117647058823525</c:v>
                </c:pt>
                <c:pt idx="47868">
                  <c:v>2.6117647058823525</c:v>
                </c:pt>
                <c:pt idx="47869">
                  <c:v>2.6117647058823525</c:v>
                </c:pt>
                <c:pt idx="47870">
                  <c:v>2.6117647058823525</c:v>
                </c:pt>
                <c:pt idx="47871">
                  <c:v>2.6117647058823525</c:v>
                </c:pt>
                <c:pt idx="47872">
                  <c:v>2.6117647058823525</c:v>
                </c:pt>
                <c:pt idx="47873">
                  <c:v>2.6117647058823525</c:v>
                </c:pt>
                <c:pt idx="47874">
                  <c:v>2.6117647058823525</c:v>
                </c:pt>
                <c:pt idx="47875">
                  <c:v>2.6117647058823525</c:v>
                </c:pt>
                <c:pt idx="47876">
                  <c:v>2.6117647058823525</c:v>
                </c:pt>
                <c:pt idx="47877">
                  <c:v>2.6117647058823525</c:v>
                </c:pt>
                <c:pt idx="47878">
                  <c:v>2.6117647058823525</c:v>
                </c:pt>
                <c:pt idx="47879">
                  <c:v>2.6117647058823525</c:v>
                </c:pt>
                <c:pt idx="47880">
                  <c:v>2.4643137254901957</c:v>
                </c:pt>
                <c:pt idx="47881">
                  <c:v>2.4643137254901957</c:v>
                </c:pt>
                <c:pt idx="47882">
                  <c:v>2.4643137254901957</c:v>
                </c:pt>
                <c:pt idx="47883">
                  <c:v>2.4643137254901957</c:v>
                </c:pt>
                <c:pt idx="47884">
                  <c:v>2.4643137254901957</c:v>
                </c:pt>
                <c:pt idx="47885">
                  <c:v>2.4643137254901957</c:v>
                </c:pt>
                <c:pt idx="47886">
                  <c:v>2.4643137254901957</c:v>
                </c:pt>
                <c:pt idx="47887">
                  <c:v>2.4643137254901957</c:v>
                </c:pt>
                <c:pt idx="47888">
                  <c:v>2.4643137254901957</c:v>
                </c:pt>
                <c:pt idx="47889">
                  <c:v>2.4643137254901957</c:v>
                </c:pt>
                <c:pt idx="47890">
                  <c:v>2.4643137254901957</c:v>
                </c:pt>
                <c:pt idx="47891">
                  <c:v>2.4643137254901957</c:v>
                </c:pt>
                <c:pt idx="47892">
                  <c:v>2.4643137254901957</c:v>
                </c:pt>
                <c:pt idx="47893">
                  <c:v>2.4643137254901957</c:v>
                </c:pt>
                <c:pt idx="47894">
                  <c:v>2.4643137254901957</c:v>
                </c:pt>
                <c:pt idx="47895">
                  <c:v>2.4643137254901957</c:v>
                </c:pt>
                <c:pt idx="47896">
                  <c:v>2.4643137254901957</c:v>
                </c:pt>
                <c:pt idx="47897">
                  <c:v>2.4643137254901957</c:v>
                </c:pt>
                <c:pt idx="47898">
                  <c:v>2.4643137254901957</c:v>
                </c:pt>
                <c:pt idx="47899">
                  <c:v>2.4643137254901957</c:v>
                </c:pt>
                <c:pt idx="47900">
                  <c:v>2.4643137254901957</c:v>
                </c:pt>
                <c:pt idx="47901">
                  <c:v>2.4643137254901957</c:v>
                </c:pt>
                <c:pt idx="47902">
                  <c:v>2.4643137254901957</c:v>
                </c:pt>
                <c:pt idx="47903">
                  <c:v>2.4643137254901957</c:v>
                </c:pt>
                <c:pt idx="47904">
                  <c:v>2.4643137254901957</c:v>
                </c:pt>
                <c:pt idx="47905">
                  <c:v>2.4643137254901957</c:v>
                </c:pt>
                <c:pt idx="47906">
                  <c:v>2.4643137254901957</c:v>
                </c:pt>
                <c:pt idx="47907">
                  <c:v>2.4643137254901957</c:v>
                </c:pt>
                <c:pt idx="47908">
                  <c:v>2.4643137254901957</c:v>
                </c:pt>
                <c:pt idx="47909">
                  <c:v>2.4643137254901957</c:v>
                </c:pt>
                <c:pt idx="47910">
                  <c:v>2.4643137254901957</c:v>
                </c:pt>
                <c:pt idx="47911">
                  <c:v>2.4643137254901957</c:v>
                </c:pt>
                <c:pt idx="47912">
                  <c:v>2.4643137254901957</c:v>
                </c:pt>
                <c:pt idx="47913">
                  <c:v>2.4643137254901957</c:v>
                </c:pt>
                <c:pt idx="47914">
                  <c:v>2.4643137254901957</c:v>
                </c:pt>
                <c:pt idx="47915">
                  <c:v>2.4643137254901957</c:v>
                </c:pt>
                <c:pt idx="47916">
                  <c:v>2.4643137254901957</c:v>
                </c:pt>
                <c:pt idx="47917">
                  <c:v>2.4643137254901957</c:v>
                </c:pt>
                <c:pt idx="47918">
                  <c:v>2.4643137254901957</c:v>
                </c:pt>
                <c:pt idx="47919">
                  <c:v>2.4643137254901957</c:v>
                </c:pt>
                <c:pt idx="47920">
                  <c:v>2.4643137254901957</c:v>
                </c:pt>
                <c:pt idx="47921">
                  <c:v>2.4643137254901957</c:v>
                </c:pt>
                <c:pt idx="47922">
                  <c:v>2.4643137254901957</c:v>
                </c:pt>
                <c:pt idx="47923">
                  <c:v>2.4643137254901957</c:v>
                </c:pt>
                <c:pt idx="47924">
                  <c:v>2.4643137254901957</c:v>
                </c:pt>
                <c:pt idx="47925">
                  <c:v>2.4643137254901957</c:v>
                </c:pt>
                <c:pt idx="47926">
                  <c:v>2.4643137254901957</c:v>
                </c:pt>
                <c:pt idx="47927">
                  <c:v>2.4643137254901957</c:v>
                </c:pt>
                <c:pt idx="47928">
                  <c:v>2.4643137254901957</c:v>
                </c:pt>
                <c:pt idx="47929">
                  <c:v>2.4643137254901957</c:v>
                </c:pt>
                <c:pt idx="47930">
                  <c:v>2.4643137254901957</c:v>
                </c:pt>
                <c:pt idx="47931">
                  <c:v>2.4643137254901957</c:v>
                </c:pt>
                <c:pt idx="47932">
                  <c:v>2.4643137254901957</c:v>
                </c:pt>
                <c:pt idx="47933">
                  <c:v>2.4643137254901957</c:v>
                </c:pt>
                <c:pt idx="47934">
                  <c:v>2.6117647058823525</c:v>
                </c:pt>
                <c:pt idx="47935">
                  <c:v>2.6117647058823525</c:v>
                </c:pt>
                <c:pt idx="47936">
                  <c:v>2.6117647058823525</c:v>
                </c:pt>
                <c:pt idx="47937">
                  <c:v>2.6117647058823525</c:v>
                </c:pt>
                <c:pt idx="47938">
                  <c:v>2.6117647058823525</c:v>
                </c:pt>
                <c:pt idx="47939">
                  <c:v>2.6117647058823525</c:v>
                </c:pt>
                <c:pt idx="47940">
                  <c:v>2.6117647058823525</c:v>
                </c:pt>
                <c:pt idx="47941">
                  <c:v>2.6117647058823525</c:v>
                </c:pt>
                <c:pt idx="47942">
                  <c:v>2.6117647058823525</c:v>
                </c:pt>
                <c:pt idx="47943">
                  <c:v>2.6117647058823525</c:v>
                </c:pt>
                <c:pt idx="47944">
                  <c:v>2.6117647058823525</c:v>
                </c:pt>
                <c:pt idx="47945">
                  <c:v>2.6117647058823525</c:v>
                </c:pt>
                <c:pt idx="47946">
                  <c:v>2.6117647058823525</c:v>
                </c:pt>
                <c:pt idx="47947">
                  <c:v>2.6117647058823525</c:v>
                </c:pt>
                <c:pt idx="47948">
                  <c:v>2.6117647058823525</c:v>
                </c:pt>
                <c:pt idx="47949">
                  <c:v>2.6117647058823525</c:v>
                </c:pt>
                <c:pt idx="47950">
                  <c:v>2.6117647058823525</c:v>
                </c:pt>
                <c:pt idx="47951">
                  <c:v>2.6117647058823525</c:v>
                </c:pt>
                <c:pt idx="47952">
                  <c:v>2.6117647058823525</c:v>
                </c:pt>
                <c:pt idx="47953">
                  <c:v>2.6117647058823525</c:v>
                </c:pt>
                <c:pt idx="47954">
                  <c:v>2.6117647058823525</c:v>
                </c:pt>
                <c:pt idx="47955">
                  <c:v>2.6117647058823525</c:v>
                </c:pt>
                <c:pt idx="47956">
                  <c:v>2.6117647058823525</c:v>
                </c:pt>
                <c:pt idx="47957">
                  <c:v>2.6117647058823525</c:v>
                </c:pt>
                <c:pt idx="47958">
                  <c:v>2.6117647058823525</c:v>
                </c:pt>
                <c:pt idx="47959">
                  <c:v>2.6117647058823525</c:v>
                </c:pt>
                <c:pt idx="47960">
                  <c:v>2.6117647058823525</c:v>
                </c:pt>
                <c:pt idx="47961">
                  <c:v>2.6117647058823525</c:v>
                </c:pt>
                <c:pt idx="47962">
                  <c:v>2.6117647058823525</c:v>
                </c:pt>
                <c:pt idx="47963">
                  <c:v>2.6117647058823525</c:v>
                </c:pt>
                <c:pt idx="47964">
                  <c:v>2.6117647058823525</c:v>
                </c:pt>
                <c:pt idx="47965">
                  <c:v>2.6117647058823525</c:v>
                </c:pt>
                <c:pt idx="47966">
                  <c:v>2.6117647058823525</c:v>
                </c:pt>
                <c:pt idx="47967">
                  <c:v>2.6117647058823525</c:v>
                </c:pt>
                <c:pt idx="47968">
                  <c:v>2.6117647058823525</c:v>
                </c:pt>
                <c:pt idx="47969">
                  <c:v>2.6117647058823525</c:v>
                </c:pt>
                <c:pt idx="47970">
                  <c:v>2.6117647058823525</c:v>
                </c:pt>
                <c:pt idx="47971">
                  <c:v>2.6117647058823525</c:v>
                </c:pt>
                <c:pt idx="47972">
                  <c:v>2.6117647058823525</c:v>
                </c:pt>
                <c:pt idx="47973">
                  <c:v>2.6117647058823525</c:v>
                </c:pt>
                <c:pt idx="47974">
                  <c:v>2.6117647058823525</c:v>
                </c:pt>
                <c:pt idx="47975">
                  <c:v>2.6117647058823525</c:v>
                </c:pt>
                <c:pt idx="47976">
                  <c:v>2.4643137254901957</c:v>
                </c:pt>
                <c:pt idx="47977">
                  <c:v>2.4643137254901957</c:v>
                </c:pt>
                <c:pt idx="47978">
                  <c:v>2.4643137254901957</c:v>
                </c:pt>
                <c:pt idx="47979">
                  <c:v>2.4643137254901957</c:v>
                </c:pt>
                <c:pt idx="47980">
                  <c:v>2.4643137254901957</c:v>
                </c:pt>
                <c:pt idx="47981">
                  <c:v>2.4643137254901957</c:v>
                </c:pt>
                <c:pt idx="47982">
                  <c:v>2.4643137254901957</c:v>
                </c:pt>
                <c:pt idx="47983">
                  <c:v>2.4643137254901957</c:v>
                </c:pt>
                <c:pt idx="47984">
                  <c:v>2.4643137254901957</c:v>
                </c:pt>
                <c:pt idx="47985">
                  <c:v>2.4643137254901957</c:v>
                </c:pt>
                <c:pt idx="47986">
                  <c:v>2.4643137254901957</c:v>
                </c:pt>
                <c:pt idx="47987">
                  <c:v>2.4643137254901957</c:v>
                </c:pt>
                <c:pt idx="47988">
                  <c:v>2.4643137254901957</c:v>
                </c:pt>
                <c:pt idx="47989">
                  <c:v>2.4643137254901957</c:v>
                </c:pt>
                <c:pt idx="47990">
                  <c:v>2.4643137254901957</c:v>
                </c:pt>
                <c:pt idx="47991">
                  <c:v>2.4643137254901957</c:v>
                </c:pt>
                <c:pt idx="47992">
                  <c:v>2.4643137254901957</c:v>
                </c:pt>
                <c:pt idx="47993">
                  <c:v>2.4643137254901957</c:v>
                </c:pt>
                <c:pt idx="47994">
                  <c:v>2.4643137254901957</c:v>
                </c:pt>
                <c:pt idx="47995">
                  <c:v>2.4643137254901957</c:v>
                </c:pt>
                <c:pt idx="47996">
                  <c:v>2.4643137254901957</c:v>
                </c:pt>
                <c:pt idx="47997">
                  <c:v>2.4643137254901957</c:v>
                </c:pt>
                <c:pt idx="47998">
                  <c:v>2.4643137254901957</c:v>
                </c:pt>
                <c:pt idx="47999">
                  <c:v>2.4643137254901957</c:v>
                </c:pt>
                <c:pt idx="48000">
                  <c:v>2.4643137254901957</c:v>
                </c:pt>
                <c:pt idx="48001">
                  <c:v>2.4643137254901957</c:v>
                </c:pt>
                <c:pt idx="48002">
                  <c:v>2.4643137254901957</c:v>
                </c:pt>
                <c:pt idx="48003">
                  <c:v>2.4643137254901957</c:v>
                </c:pt>
                <c:pt idx="48004">
                  <c:v>2.4643137254901957</c:v>
                </c:pt>
                <c:pt idx="48005">
                  <c:v>2.4643137254901957</c:v>
                </c:pt>
                <c:pt idx="48006">
                  <c:v>2.4643137254901957</c:v>
                </c:pt>
                <c:pt idx="48007">
                  <c:v>2.4643137254901957</c:v>
                </c:pt>
                <c:pt idx="48008">
                  <c:v>2.4643137254901957</c:v>
                </c:pt>
                <c:pt idx="48009">
                  <c:v>2.4643137254901957</c:v>
                </c:pt>
                <c:pt idx="48010">
                  <c:v>2.4643137254901957</c:v>
                </c:pt>
                <c:pt idx="48011">
                  <c:v>2.4643137254901957</c:v>
                </c:pt>
                <c:pt idx="48012">
                  <c:v>2.4643137254901957</c:v>
                </c:pt>
                <c:pt idx="48013">
                  <c:v>2.4643137254901957</c:v>
                </c:pt>
                <c:pt idx="48014">
                  <c:v>2.4643137254901957</c:v>
                </c:pt>
                <c:pt idx="48015">
                  <c:v>2.4643137254901957</c:v>
                </c:pt>
                <c:pt idx="48016">
                  <c:v>2.4643137254901957</c:v>
                </c:pt>
                <c:pt idx="48017">
                  <c:v>2.4643137254901957</c:v>
                </c:pt>
                <c:pt idx="48018">
                  <c:v>2.4643137254901957</c:v>
                </c:pt>
                <c:pt idx="48019">
                  <c:v>2.4643137254901957</c:v>
                </c:pt>
                <c:pt idx="48020">
                  <c:v>2.4643137254901957</c:v>
                </c:pt>
                <c:pt idx="48021">
                  <c:v>2.4643137254901957</c:v>
                </c:pt>
                <c:pt idx="48022">
                  <c:v>2.4643137254901957</c:v>
                </c:pt>
                <c:pt idx="48023">
                  <c:v>2.4643137254901957</c:v>
                </c:pt>
                <c:pt idx="48024">
                  <c:v>2.4643137254901957</c:v>
                </c:pt>
                <c:pt idx="48025">
                  <c:v>2.4643137254901957</c:v>
                </c:pt>
                <c:pt idx="48026">
                  <c:v>2.4643137254901957</c:v>
                </c:pt>
                <c:pt idx="48027">
                  <c:v>2.4643137254901957</c:v>
                </c:pt>
                <c:pt idx="48028">
                  <c:v>2.4643137254901957</c:v>
                </c:pt>
                <c:pt idx="48029">
                  <c:v>2.6117647058823525</c:v>
                </c:pt>
                <c:pt idx="48030">
                  <c:v>2.6117647058823525</c:v>
                </c:pt>
                <c:pt idx="48031">
                  <c:v>2.6117647058823525</c:v>
                </c:pt>
                <c:pt idx="48032">
                  <c:v>2.6117647058823525</c:v>
                </c:pt>
                <c:pt idx="48033">
                  <c:v>2.6117647058823525</c:v>
                </c:pt>
                <c:pt idx="48034">
                  <c:v>2.6117647058823525</c:v>
                </c:pt>
                <c:pt idx="48035">
                  <c:v>2.6117647058823525</c:v>
                </c:pt>
                <c:pt idx="48036">
                  <c:v>2.6117647058823525</c:v>
                </c:pt>
                <c:pt idx="48037">
                  <c:v>2.6117647058823525</c:v>
                </c:pt>
                <c:pt idx="48038">
                  <c:v>2.6117647058823525</c:v>
                </c:pt>
                <c:pt idx="48039">
                  <c:v>2.6117647058823525</c:v>
                </c:pt>
                <c:pt idx="48040">
                  <c:v>2.6117647058823525</c:v>
                </c:pt>
                <c:pt idx="48041">
                  <c:v>2.6117647058823525</c:v>
                </c:pt>
                <c:pt idx="48042">
                  <c:v>2.6117647058823525</c:v>
                </c:pt>
                <c:pt idx="48043">
                  <c:v>2.6117647058823525</c:v>
                </c:pt>
                <c:pt idx="48044">
                  <c:v>2.6117647058823525</c:v>
                </c:pt>
                <c:pt idx="48045">
                  <c:v>2.6117647058823525</c:v>
                </c:pt>
                <c:pt idx="48046">
                  <c:v>2.6117647058823525</c:v>
                </c:pt>
                <c:pt idx="48047">
                  <c:v>2.6117647058823525</c:v>
                </c:pt>
                <c:pt idx="48048">
                  <c:v>2.6117647058823525</c:v>
                </c:pt>
                <c:pt idx="48049">
                  <c:v>2.6117647058823525</c:v>
                </c:pt>
                <c:pt idx="48050">
                  <c:v>2.6117647058823525</c:v>
                </c:pt>
                <c:pt idx="48051">
                  <c:v>2.6117647058823525</c:v>
                </c:pt>
                <c:pt idx="48052">
                  <c:v>2.6117647058823525</c:v>
                </c:pt>
                <c:pt idx="48053">
                  <c:v>2.6117647058823525</c:v>
                </c:pt>
                <c:pt idx="48054">
                  <c:v>2.6117647058823525</c:v>
                </c:pt>
                <c:pt idx="48055">
                  <c:v>2.6117647058823525</c:v>
                </c:pt>
                <c:pt idx="48056">
                  <c:v>2.6117647058823525</c:v>
                </c:pt>
                <c:pt idx="48057">
                  <c:v>2.6117647058823525</c:v>
                </c:pt>
                <c:pt idx="48058">
                  <c:v>2.6117647058823525</c:v>
                </c:pt>
                <c:pt idx="48059">
                  <c:v>2.6117647058823525</c:v>
                </c:pt>
                <c:pt idx="48060">
                  <c:v>2.6117647058823525</c:v>
                </c:pt>
                <c:pt idx="48061">
                  <c:v>2.6117647058823525</c:v>
                </c:pt>
                <c:pt idx="48062">
                  <c:v>2.6117647058823525</c:v>
                </c:pt>
                <c:pt idx="48063">
                  <c:v>2.6117647058823525</c:v>
                </c:pt>
                <c:pt idx="48064">
                  <c:v>2.6117647058823525</c:v>
                </c:pt>
                <c:pt idx="48065">
                  <c:v>2.6117647058823525</c:v>
                </c:pt>
                <c:pt idx="48066">
                  <c:v>2.6117647058823525</c:v>
                </c:pt>
                <c:pt idx="48067">
                  <c:v>2.6117647058823525</c:v>
                </c:pt>
                <c:pt idx="48068">
                  <c:v>2.6117647058823525</c:v>
                </c:pt>
                <c:pt idx="48069">
                  <c:v>2.6117647058823525</c:v>
                </c:pt>
                <c:pt idx="48070">
                  <c:v>2.4643137254901957</c:v>
                </c:pt>
                <c:pt idx="48071">
                  <c:v>2.4643137254901957</c:v>
                </c:pt>
                <c:pt idx="48072">
                  <c:v>2.4643137254901957</c:v>
                </c:pt>
                <c:pt idx="48073">
                  <c:v>2.4643137254901957</c:v>
                </c:pt>
                <c:pt idx="48074">
                  <c:v>2.4643137254901957</c:v>
                </c:pt>
                <c:pt idx="48075">
                  <c:v>2.4643137254901957</c:v>
                </c:pt>
                <c:pt idx="48076">
                  <c:v>2.4643137254901957</c:v>
                </c:pt>
                <c:pt idx="48077">
                  <c:v>2.4643137254901957</c:v>
                </c:pt>
                <c:pt idx="48078">
                  <c:v>2.4643137254901957</c:v>
                </c:pt>
                <c:pt idx="48079">
                  <c:v>2.4643137254901957</c:v>
                </c:pt>
                <c:pt idx="48080">
                  <c:v>2.4643137254901957</c:v>
                </c:pt>
                <c:pt idx="48081">
                  <c:v>2.4643137254901957</c:v>
                </c:pt>
                <c:pt idx="48082">
                  <c:v>2.4643137254901957</c:v>
                </c:pt>
                <c:pt idx="48083">
                  <c:v>2.4643137254901957</c:v>
                </c:pt>
                <c:pt idx="48084">
                  <c:v>2.4643137254901957</c:v>
                </c:pt>
                <c:pt idx="48085">
                  <c:v>2.4643137254901957</c:v>
                </c:pt>
                <c:pt idx="48086">
                  <c:v>2.4643137254901957</c:v>
                </c:pt>
                <c:pt idx="48087">
                  <c:v>2.4643137254901957</c:v>
                </c:pt>
                <c:pt idx="48088">
                  <c:v>2.4643137254901957</c:v>
                </c:pt>
                <c:pt idx="48089">
                  <c:v>2.4643137254901957</c:v>
                </c:pt>
                <c:pt idx="48090">
                  <c:v>2.4643137254901957</c:v>
                </c:pt>
                <c:pt idx="48091">
                  <c:v>2.4643137254901957</c:v>
                </c:pt>
                <c:pt idx="48092">
                  <c:v>2.4643137254901957</c:v>
                </c:pt>
                <c:pt idx="48093">
                  <c:v>2.4643137254901957</c:v>
                </c:pt>
                <c:pt idx="48094">
                  <c:v>2.4643137254901957</c:v>
                </c:pt>
                <c:pt idx="48095">
                  <c:v>2.4643137254901957</c:v>
                </c:pt>
                <c:pt idx="48096">
                  <c:v>2.4643137254901957</c:v>
                </c:pt>
                <c:pt idx="48097">
                  <c:v>2.4643137254901957</c:v>
                </c:pt>
                <c:pt idx="48098">
                  <c:v>2.4643137254901957</c:v>
                </c:pt>
                <c:pt idx="48099">
                  <c:v>2.4643137254901957</c:v>
                </c:pt>
                <c:pt idx="48100">
                  <c:v>2.4643137254901957</c:v>
                </c:pt>
                <c:pt idx="48101">
                  <c:v>2.4643137254901957</c:v>
                </c:pt>
                <c:pt idx="48102">
                  <c:v>2.4643137254901957</c:v>
                </c:pt>
                <c:pt idx="48103">
                  <c:v>2.4643137254901957</c:v>
                </c:pt>
                <c:pt idx="48104">
                  <c:v>2.4643137254901957</c:v>
                </c:pt>
                <c:pt idx="48105">
                  <c:v>2.4643137254901957</c:v>
                </c:pt>
                <c:pt idx="48106">
                  <c:v>2.4643137254901957</c:v>
                </c:pt>
                <c:pt idx="48107">
                  <c:v>2.4643137254901957</c:v>
                </c:pt>
                <c:pt idx="48108">
                  <c:v>2.4643137254901957</c:v>
                </c:pt>
                <c:pt idx="48109">
                  <c:v>2.4643137254901957</c:v>
                </c:pt>
                <c:pt idx="48110">
                  <c:v>2.4643137254901957</c:v>
                </c:pt>
                <c:pt idx="48111">
                  <c:v>2.4643137254901957</c:v>
                </c:pt>
                <c:pt idx="48112">
                  <c:v>2.4643137254901957</c:v>
                </c:pt>
                <c:pt idx="48113">
                  <c:v>2.4643137254901957</c:v>
                </c:pt>
                <c:pt idx="48114">
                  <c:v>2.4643137254901957</c:v>
                </c:pt>
                <c:pt idx="48115">
                  <c:v>2.4643137254901957</c:v>
                </c:pt>
                <c:pt idx="48116">
                  <c:v>2.4643137254901957</c:v>
                </c:pt>
                <c:pt idx="48117">
                  <c:v>2.4643137254901957</c:v>
                </c:pt>
                <c:pt idx="48118">
                  <c:v>2.4643137254901957</c:v>
                </c:pt>
                <c:pt idx="48119">
                  <c:v>2.4643137254901957</c:v>
                </c:pt>
                <c:pt idx="48120">
                  <c:v>2.4643137254901957</c:v>
                </c:pt>
                <c:pt idx="48121">
                  <c:v>2.4643137254901957</c:v>
                </c:pt>
                <c:pt idx="48122">
                  <c:v>2.4643137254901957</c:v>
                </c:pt>
                <c:pt idx="48123">
                  <c:v>2.4643137254901957</c:v>
                </c:pt>
                <c:pt idx="48124">
                  <c:v>2.4643137254901957</c:v>
                </c:pt>
                <c:pt idx="48125">
                  <c:v>2.4643137254901957</c:v>
                </c:pt>
                <c:pt idx="48126">
                  <c:v>2.6117647058823525</c:v>
                </c:pt>
                <c:pt idx="48127">
                  <c:v>2.6117647058823525</c:v>
                </c:pt>
                <c:pt idx="48128">
                  <c:v>2.6117647058823525</c:v>
                </c:pt>
                <c:pt idx="48129">
                  <c:v>2.6117647058823525</c:v>
                </c:pt>
                <c:pt idx="48130">
                  <c:v>2.6117647058823525</c:v>
                </c:pt>
                <c:pt idx="48131">
                  <c:v>2.6117647058823525</c:v>
                </c:pt>
                <c:pt idx="48132">
                  <c:v>2.6117647058823525</c:v>
                </c:pt>
                <c:pt idx="48133">
                  <c:v>2.6117647058823525</c:v>
                </c:pt>
                <c:pt idx="48134">
                  <c:v>2.6117647058823525</c:v>
                </c:pt>
                <c:pt idx="48135">
                  <c:v>2.6117647058823525</c:v>
                </c:pt>
                <c:pt idx="48136">
                  <c:v>2.6117647058823525</c:v>
                </c:pt>
                <c:pt idx="48137">
                  <c:v>2.6117647058823525</c:v>
                </c:pt>
                <c:pt idx="48138">
                  <c:v>2.6117647058823525</c:v>
                </c:pt>
                <c:pt idx="48139">
                  <c:v>2.6117647058823525</c:v>
                </c:pt>
                <c:pt idx="48140">
                  <c:v>2.6117647058823525</c:v>
                </c:pt>
                <c:pt idx="48141">
                  <c:v>2.6117647058823525</c:v>
                </c:pt>
                <c:pt idx="48142">
                  <c:v>2.6117647058823525</c:v>
                </c:pt>
                <c:pt idx="48143">
                  <c:v>2.6117647058823525</c:v>
                </c:pt>
                <c:pt idx="48144">
                  <c:v>2.6117647058823525</c:v>
                </c:pt>
                <c:pt idx="48145">
                  <c:v>2.6117647058823525</c:v>
                </c:pt>
                <c:pt idx="48146">
                  <c:v>2.6117647058823525</c:v>
                </c:pt>
                <c:pt idx="48147">
                  <c:v>2.6117647058823525</c:v>
                </c:pt>
                <c:pt idx="48148">
                  <c:v>2.6117647058823525</c:v>
                </c:pt>
                <c:pt idx="48149">
                  <c:v>2.6117647058823525</c:v>
                </c:pt>
                <c:pt idx="48150">
                  <c:v>2.6117647058823525</c:v>
                </c:pt>
                <c:pt idx="48151">
                  <c:v>2.6117647058823525</c:v>
                </c:pt>
                <c:pt idx="48152">
                  <c:v>2.6117647058823525</c:v>
                </c:pt>
                <c:pt idx="48153">
                  <c:v>2.6117647058823525</c:v>
                </c:pt>
                <c:pt idx="48154">
                  <c:v>2.6117647058823525</c:v>
                </c:pt>
                <c:pt idx="48155">
                  <c:v>2.6117647058823525</c:v>
                </c:pt>
                <c:pt idx="48156">
                  <c:v>2.6117647058823525</c:v>
                </c:pt>
                <c:pt idx="48157">
                  <c:v>2.6117647058823525</c:v>
                </c:pt>
                <c:pt idx="48158">
                  <c:v>2.6117647058823525</c:v>
                </c:pt>
                <c:pt idx="48159">
                  <c:v>2.6117647058823525</c:v>
                </c:pt>
                <c:pt idx="48160">
                  <c:v>2.6117647058823525</c:v>
                </c:pt>
                <c:pt idx="48161">
                  <c:v>2.6117647058823525</c:v>
                </c:pt>
                <c:pt idx="48162">
                  <c:v>2.6117647058823525</c:v>
                </c:pt>
                <c:pt idx="48163">
                  <c:v>2.6117647058823525</c:v>
                </c:pt>
                <c:pt idx="48164">
                  <c:v>2.6117647058823525</c:v>
                </c:pt>
                <c:pt idx="48165">
                  <c:v>2.6117647058823525</c:v>
                </c:pt>
                <c:pt idx="48166">
                  <c:v>2.4643137254901957</c:v>
                </c:pt>
                <c:pt idx="48167">
                  <c:v>2.4643137254901957</c:v>
                </c:pt>
                <c:pt idx="48168">
                  <c:v>2.4643137254901957</c:v>
                </c:pt>
                <c:pt idx="48169">
                  <c:v>2.4643137254901957</c:v>
                </c:pt>
                <c:pt idx="48170">
                  <c:v>2.4643137254901957</c:v>
                </c:pt>
                <c:pt idx="48171">
                  <c:v>2.4643137254901957</c:v>
                </c:pt>
                <c:pt idx="48172">
                  <c:v>2.4643137254901957</c:v>
                </c:pt>
                <c:pt idx="48173">
                  <c:v>2.4643137254901957</c:v>
                </c:pt>
                <c:pt idx="48174">
                  <c:v>2.4643137254901957</c:v>
                </c:pt>
                <c:pt idx="48175">
                  <c:v>2.4643137254901957</c:v>
                </c:pt>
                <c:pt idx="48176">
                  <c:v>2.4643137254901957</c:v>
                </c:pt>
                <c:pt idx="48177">
                  <c:v>2.4643137254901957</c:v>
                </c:pt>
                <c:pt idx="48178">
                  <c:v>2.4643137254901957</c:v>
                </c:pt>
                <c:pt idx="48179">
                  <c:v>2.4643137254901957</c:v>
                </c:pt>
                <c:pt idx="48180">
                  <c:v>2.4643137254901957</c:v>
                </c:pt>
                <c:pt idx="48181">
                  <c:v>2.4643137254901957</c:v>
                </c:pt>
                <c:pt idx="48182">
                  <c:v>2.4643137254901957</c:v>
                </c:pt>
                <c:pt idx="48183">
                  <c:v>2.4643137254901957</c:v>
                </c:pt>
                <c:pt idx="48184">
                  <c:v>2.4643137254901957</c:v>
                </c:pt>
                <c:pt idx="48185">
                  <c:v>2.4643137254901957</c:v>
                </c:pt>
                <c:pt idx="48186">
                  <c:v>2.4643137254901957</c:v>
                </c:pt>
                <c:pt idx="48187">
                  <c:v>2.4643137254901957</c:v>
                </c:pt>
                <c:pt idx="48188">
                  <c:v>2.4643137254901957</c:v>
                </c:pt>
                <c:pt idx="48189">
                  <c:v>2.4643137254901957</c:v>
                </c:pt>
                <c:pt idx="48190">
                  <c:v>2.4643137254901957</c:v>
                </c:pt>
                <c:pt idx="48191">
                  <c:v>2.4643137254901957</c:v>
                </c:pt>
                <c:pt idx="48192">
                  <c:v>2.4643137254901957</c:v>
                </c:pt>
                <c:pt idx="48193">
                  <c:v>2.4643137254901957</c:v>
                </c:pt>
                <c:pt idx="48194">
                  <c:v>2.4643137254901957</c:v>
                </c:pt>
                <c:pt idx="48195">
                  <c:v>2.4643137254901957</c:v>
                </c:pt>
                <c:pt idx="48196">
                  <c:v>2.4643137254901957</c:v>
                </c:pt>
                <c:pt idx="48197">
                  <c:v>2.4643137254901957</c:v>
                </c:pt>
                <c:pt idx="48198">
                  <c:v>2.4643137254901957</c:v>
                </c:pt>
                <c:pt idx="48199">
                  <c:v>2.4643137254901957</c:v>
                </c:pt>
                <c:pt idx="48200">
                  <c:v>2.4643137254901957</c:v>
                </c:pt>
                <c:pt idx="48201">
                  <c:v>2.4643137254901957</c:v>
                </c:pt>
                <c:pt idx="48202">
                  <c:v>2.4643137254901957</c:v>
                </c:pt>
                <c:pt idx="48203">
                  <c:v>2.4643137254901957</c:v>
                </c:pt>
                <c:pt idx="48204">
                  <c:v>2.4643137254901957</c:v>
                </c:pt>
                <c:pt idx="48205">
                  <c:v>2.4643137254901957</c:v>
                </c:pt>
                <c:pt idx="48206">
                  <c:v>2.4643137254901957</c:v>
                </c:pt>
                <c:pt idx="48207">
                  <c:v>2.4643137254901957</c:v>
                </c:pt>
                <c:pt idx="48208">
                  <c:v>2.4643137254901957</c:v>
                </c:pt>
                <c:pt idx="48209">
                  <c:v>2.4643137254901957</c:v>
                </c:pt>
                <c:pt idx="48210">
                  <c:v>2.4643137254901957</c:v>
                </c:pt>
                <c:pt idx="48211">
                  <c:v>2.4643137254901957</c:v>
                </c:pt>
                <c:pt idx="48212">
                  <c:v>2.4643137254901957</c:v>
                </c:pt>
                <c:pt idx="48213">
                  <c:v>2.4643137254901957</c:v>
                </c:pt>
                <c:pt idx="48214">
                  <c:v>2.4643137254901957</c:v>
                </c:pt>
                <c:pt idx="48215">
                  <c:v>2.4643137254901957</c:v>
                </c:pt>
                <c:pt idx="48216">
                  <c:v>2.4643137254901957</c:v>
                </c:pt>
                <c:pt idx="48217">
                  <c:v>2.4643137254901957</c:v>
                </c:pt>
                <c:pt idx="48218">
                  <c:v>2.4643137254901957</c:v>
                </c:pt>
                <c:pt idx="48219">
                  <c:v>2.4643137254901957</c:v>
                </c:pt>
                <c:pt idx="48220">
                  <c:v>2.6117647058823525</c:v>
                </c:pt>
                <c:pt idx="48221">
                  <c:v>2.6117647058823525</c:v>
                </c:pt>
                <c:pt idx="48222">
                  <c:v>2.6117647058823525</c:v>
                </c:pt>
                <c:pt idx="48223">
                  <c:v>2.6117647058823525</c:v>
                </c:pt>
                <c:pt idx="48224">
                  <c:v>2.6117647058823525</c:v>
                </c:pt>
                <c:pt idx="48225">
                  <c:v>2.6117647058823525</c:v>
                </c:pt>
                <c:pt idx="48226">
                  <c:v>2.6117647058823525</c:v>
                </c:pt>
                <c:pt idx="48227">
                  <c:v>2.6117647058823525</c:v>
                </c:pt>
                <c:pt idx="48228">
                  <c:v>2.6117647058823525</c:v>
                </c:pt>
                <c:pt idx="48229">
                  <c:v>2.6117647058823525</c:v>
                </c:pt>
                <c:pt idx="48230">
                  <c:v>2.6117647058823525</c:v>
                </c:pt>
                <c:pt idx="48231">
                  <c:v>2.6117647058823525</c:v>
                </c:pt>
                <c:pt idx="48232">
                  <c:v>2.6117647058823525</c:v>
                </c:pt>
                <c:pt idx="48233">
                  <c:v>2.6117647058823525</c:v>
                </c:pt>
                <c:pt idx="48234">
                  <c:v>2.6117647058823525</c:v>
                </c:pt>
                <c:pt idx="48235">
                  <c:v>2.6117647058823525</c:v>
                </c:pt>
                <c:pt idx="48236">
                  <c:v>2.6117647058823525</c:v>
                </c:pt>
                <c:pt idx="48237">
                  <c:v>2.6117647058823525</c:v>
                </c:pt>
                <c:pt idx="48238">
                  <c:v>2.6117647058823525</c:v>
                </c:pt>
                <c:pt idx="48239">
                  <c:v>2.6117647058823525</c:v>
                </c:pt>
                <c:pt idx="48240">
                  <c:v>2.6117647058823525</c:v>
                </c:pt>
                <c:pt idx="48241">
                  <c:v>2.6117647058823525</c:v>
                </c:pt>
                <c:pt idx="48242">
                  <c:v>2.6117647058823525</c:v>
                </c:pt>
                <c:pt idx="48243">
                  <c:v>2.6117647058823525</c:v>
                </c:pt>
                <c:pt idx="48244">
                  <c:v>2.6117647058823525</c:v>
                </c:pt>
                <c:pt idx="48245">
                  <c:v>2.6117647058823525</c:v>
                </c:pt>
                <c:pt idx="48246">
                  <c:v>2.6117647058823525</c:v>
                </c:pt>
                <c:pt idx="48247">
                  <c:v>2.6117647058823525</c:v>
                </c:pt>
                <c:pt idx="48248">
                  <c:v>2.6117647058823525</c:v>
                </c:pt>
                <c:pt idx="48249">
                  <c:v>2.6117647058823525</c:v>
                </c:pt>
                <c:pt idx="48250">
                  <c:v>2.6117647058823525</c:v>
                </c:pt>
                <c:pt idx="48251">
                  <c:v>2.6117647058823525</c:v>
                </c:pt>
                <c:pt idx="48252">
                  <c:v>2.6117647058823525</c:v>
                </c:pt>
                <c:pt idx="48253">
                  <c:v>2.6117647058823525</c:v>
                </c:pt>
                <c:pt idx="48254">
                  <c:v>2.6117647058823525</c:v>
                </c:pt>
                <c:pt idx="48255">
                  <c:v>2.6117647058823525</c:v>
                </c:pt>
                <c:pt idx="48256">
                  <c:v>2.6117647058823525</c:v>
                </c:pt>
                <c:pt idx="48257">
                  <c:v>2.6117647058823525</c:v>
                </c:pt>
                <c:pt idx="48258">
                  <c:v>2.6117647058823525</c:v>
                </c:pt>
                <c:pt idx="48259">
                  <c:v>2.6117647058823525</c:v>
                </c:pt>
                <c:pt idx="48260">
                  <c:v>2.6117647058823525</c:v>
                </c:pt>
                <c:pt idx="48261">
                  <c:v>2.6117647058823525</c:v>
                </c:pt>
                <c:pt idx="48262">
                  <c:v>2.4643137254901957</c:v>
                </c:pt>
                <c:pt idx="48263">
                  <c:v>2.4643137254901957</c:v>
                </c:pt>
                <c:pt idx="48264">
                  <c:v>2.4643137254901957</c:v>
                </c:pt>
                <c:pt idx="48265">
                  <c:v>2.4643137254901957</c:v>
                </c:pt>
                <c:pt idx="48266">
                  <c:v>2.4643137254901957</c:v>
                </c:pt>
                <c:pt idx="48267">
                  <c:v>2.4643137254901957</c:v>
                </c:pt>
                <c:pt idx="48268">
                  <c:v>2.4643137254901957</c:v>
                </c:pt>
                <c:pt idx="48269">
                  <c:v>2.4643137254901957</c:v>
                </c:pt>
                <c:pt idx="48270">
                  <c:v>2.4643137254901957</c:v>
                </c:pt>
                <c:pt idx="48271">
                  <c:v>2.4643137254901957</c:v>
                </c:pt>
                <c:pt idx="48272">
                  <c:v>2.4643137254901957</c:v>
                </c:pt>
                <c:pt idx="48273">
                  <c:v>2.4643137254901957</c:v>
                </c:pt>
                <c:pt idx="48274">
                  <c:v>2.4643137254901957</c:v>
                </c:pt>
                <c:pt idx="48275">
                  <c:v>2.4643137254901957</c:v>
                </c:pt>
                <c:pt idx="48276">
                  <c:v>2.4643137254901957</c:v>
                </c:pt>
                <c:pt idx="48277">
                  <c:v>2.4643137254901957</c:v>
                </c:pt>
                <c:pt idx="48278">
                  <c:v>2.4643137254901957</c:v>
                </c:pt>
                <c:pt idx="48279">
                  <c:v>2.4643137254901957</c:v>
                </c:pt>
                <c:pt idx="48280">
                  <c:v>2.4643137254901957</c:v>
                </c:pt>
                <c:pt idx="48281">
                  <c:v>2.4643137254901957</c:v>
                </c:pt>
                <c:pt idx="48282">
                  <c:v>2.4643137254901957</c:v>
                </c:pt>
                <c:pt idx="48283">
                  <c:v>2.4643137254901957</c:v>
                </c:pt>
                <c:pt idx="48284">
                  <c:v>2.4643137254901957</c:v>
                </c:pt>
                <c:pt idx="48285">
                  <c:v>2.4643137254901957</c:v>
                </c:pt>
                <c:pt idx="48286">
                  <c:v>2.4643137254901957</c:v>
                </c:pt>
                <c:pt idx="48287">
                  <c:v>2.4643137254901957</c:v>
                </c:pt>
                <c:pt idx="48288">
                  <c:v>2.4643137254901957</c:v>
                </c:pt>
                <c:pt idx="48289">
                  <c:v>2.4643137254901957</c:v>
                </c:pt>
                <c:pt idx="48290">
                  <c:v>2.4643137254901957</c:v>
                </c:pt>
                <c:pt idx="48291">
                  <c:v>2.4643137254901957</c:v>
                </c:pt>
                <c:pt idx="48292">
                  <c:v>2.4643137254901957</c:v>
                </c:pt>
                <c:pt idx="48293">
                  <c:v>2.4643137254901957</c:v>
                </c:pt>
                <c:pt idx="48294">
                  <c:v>2.4643137254901957</c:v>
                </c:pt>
                <c:pt idx="48295">
                  <c:v>2.4643137254901957</c:v>
                </c:pt>
                <c:pt idx="48296">
                  <c:v>2.4643137254901957</c:v>
                </c:pt>
                <c:pt idx="48297">
                  <c:v>2.4643137254901957</c:v>
                </c:pt>
                <c:pt idx="48298">
                  <c:v>2.4643137254901957</c:v>
                </c:pt>
                <c:pt idx="48299">
                  <c:v>2.4643137254901957</c:v>
                </c:pt>
                <c:pt idx="48300">
                  <c:v>2.4643137254901957</c:v>
                </c:pt>
                <c:pt idx="48301">
                  <c:v>2.4643137254901957</c:v>
                </c:pt>
                <c:pt idx="48302">
                  <c:v>2.4643137254901957</c:v>
                </c:pt>
                <c:pt idx="48303">
                  <c:v>2.4643137254901957</c:v>
                </c:pt>
                <c:pt idx="48304">
                  <c:v>2.4643137254901957</c:v>
                </c:pt>
                <c:pt idx="48305">
                  <c:v>2.4643137254901957</c:v>
                </c:pt>
                <c:pt idx="48306">
                  <c:v>2.4643137254901957</c:v>
                </c:pt>
                <c:pt idx="48307">
                  <c:v>2.4643137254901957</c:v>
                </c:pt>
                <c:pt idx="48308">
                  <c:v>2.4643137254901957</c:v>
                </c:pt>
                <c:pt idx="48309">
                  <c:v>2.4643137254901957</c:v>
                </c:pt>
                <c:pt idx="48310">
                  <c:v>2.4643137254901957</c:v>
                </c:pt>
                <c:pt idx="48311">
                  <c:v>2.4643137254901957</c:v>
                </c:pt>
                <c:pt idx="48312">
                  <c:v>2.4643137254901957</c:v>
                </c:pt>
                <c:pt idx="48313">
                  <c:v>2.4643137254901957</c:v>
                </c:pt>
                <c:pt idx="48314">
                  <c:v>2.4643137254901957</c:v>
                </c:pt>
                <c:pt idx="48315">
                  <c:v>2.6117647058823525</c:v>
                </c:pt>
                <c:pt idx="48316">
                  <c:v>2.6117647058823525</c:v>
                </c:pt>
                <c:pt idx="48317">
                  <c:v>2.6117647058823525</c:v>
                </c:pt>
                <c:pt idx="48318">
                  <c:v>2.6117647058823525</c:v>
                </c:pt>
                <c:pt idx="48319">
                  <c:v>2.6117647058823525</c:v>
                </c:pt>
                <c:pt idx="48320">
                  <c:v>2.6117647058823525</c:v>
                </c:pt>
                <c:pt idx="48321">
                  <c:v>2.6117647058823525</c:v>
                </c:pt>
                <c:pt idx="48322">
                  <c:v>2.6117647058823525</c:v>
                </c:pt>
                <c:pt idx="48323">
                  <c:v>2.6117647058823525</c:v>
                </c:pt>
                <c:pt idx="48324">
                  <c:v>2.6117647058823525</c:v>
                </c:pt>
                <c:pt idx="48325">
                  <c:v>2.6117647058823525</c:v>
                </c:pt>
                <c:pt idx="48326">
                  <c:v>2.6117647058823525</c:v>
                </c:pt>
                <c:pt idx="48327">
                  <c:v>2.6117647058823525</c:v>
                </c:pt>
                <c:pt idx="48328">
                  <c:v>2.6117647058823525</c:v>
                </c:pt>
                <c:pt idx="48329">
                  <c:v>2.6117647058823525</c:v>
                </c:pt>
                <c:pt idx="48330">
                  <c:v>2.6117647058823525</c:v>
                </c:pt>
                <c:pt idx="48331">
                  <c:v>2.6117647058823525</c:v>
                </c:pt>
                <c:pt idx="48332">
                  <c:v>2.6117647058823525</c:v>
                </c:pt>
                <c:pt idx="48333">
                  <c:v>2.6117647058823525</c:v>
                </c:pt>
                <c:pt idx="48334">
                  <c:v>2.6117647058823525</c:v>
                </c:pt>
                <c:pt idx="48335">
                  <c:v>2.6117647058823525</c:v>
                </c:pt>
                <c:pt idx="48336">
                  <c:v>2.6117647058823525</c:v>
                </c:pt>
                <c:pt idx="48337">
                  <c:v>2.6117647058823525</c:v>
                </c:pt>
                <c:pt idx="48338">
                  <c:v>2.6117647058823525</c:v>
                </c:pt>
                <c:pt idx="48339">
                  <c:v>2.6117647058823525</c:v>
                </c:pt>
                <c:pt idx="48340">
                  <c:v>2.6117647058823525</c:v>
                </c:pt>
                <c:pt idx="48341">
                  <c:v>2.6117647058823525</c:v>
                </c:pt>
                <c:pt idx="48342">
                  <c:v>2.6117647058823525</c:v>
                </c:pt>
                <c:pt idx="48343">
                  <c:v>2.6117647058823525</c:v>
                </c:pt>
                <c:pt idx="48344">
                  <c:v>2.6117647058823525</c:v>
                </c:pt>
                <c:pt idx="48345">
                  <c:v>2.6117647058823525</c:v>
                </c:pt>
                <c:pt idx="48346">
                  <c:v>2.6117647058823525</c:v>
                </c:pt>
                <c:pt idx="48347">
                  <c:v>2.6117647058823525</c:v>
                </c:pt>
                <c:pt idx="48348">
                  <c:v>2.6117647058823525</c:v>
                </c:pt>
                <c:pt idx="48349">
                  <c:v>2.6117647058823525</c:v>
                </c:pt>
                <c:pt idx="48350">
                  <c:v>2.6117647058823525</c:v>
                </c:pt>
                <c:pt idx="48351">
                  <c:v>2.6117647058823525</c:v>
                </c:pt>
                <c:pt idx="48352">
                  <c:v>2.6117647058823525</c:v>
                </c:pt>
                <c:pt idx="48353">
                  <c:v>2.6117647058823525</c:v>
                </c:pt>
                <c:pt idx="48354">
                  <c:v>2.6117647058823525</c:v>
                </c:pt>
                <c:pt idx="48355">
                  <c:v>2.6117647058823525</c:v>
                </c:pt>
                <c:pt idx="48356">
                  <c:v>2.6117647058823525</c:v>
                </c:pt>
                <c:pt idx="48357">
                  <c:v>2.4643137254901957</c:v>
                </c:pt>
                <c:pt idx="48358">
                  <c:v>2.4643137254901957</c:v>
                </c:pt>
                <c:pt idx="48359">
                  <c:v>2.4643137254901957</c:v>
                </c:pt>
                <c:pt idx="48360">
                  <c:v>2.4643137254901957</c:v>
                </c:pt>
                <c:pt idx="48361">
                  <c:v>2.4643137254901957</c:v>
                </c:pt>
                <c:pt idx="48362">
                  <c:v>2.4643137254901957</c:v>
                </c:pt>
                <c:pt idx="48363">
                  <c:v>2.4643137254901957</c:v>
                </c:pt>
                <c:pt idx="48364">
                  <c:v>2.4643137254901957</c:v>
                </c:pt>
                <c:pt idx="48365">
                  <c:v>2.4643137254901957</c:v>
                </c:pt>
                <c:pt idx="48366">
                  <c:v>2.4643137254901957</c:v>
                </c:pt>
                <c:pt idx="48367">
                  <c:v>2.4643137254901957</c:v>
                </c:pt>
                <c:pt idx="48368">
                  <c:v>2.4643137254901957</c:v>
                </c:pt>
                <c:pt idx="48369">
                  <c:v>2.4643137254901957</c:v>
                </c:pt>
                <c:pt idx="48370">
                  <c:v>2.4643137254901957</c:v>
                </c:pt>
                <c:pt idx="48371">
                  <c:v>2.4643137254901957</c:v>
                </c:pt>
                <c:pt idx="48372">
                  <c:v>2.4643137254901957</c:v>
                </c:pt>
                <c:pt idx="48373">
                  <c:v>2.4643137254901957</c:v>
                </c:pt>
                <c:pt idx="48374">
                  <c:v>2.4643137254901957</c:v>
                </c:pt>
                <c:pt idx="48375">
                  <c:v>2.4643137254901957</c:v>
                </c:pt>
                <c:pt idx="48376">
                  <c:v>2.4643137254901957</c:v>
                </c:pt>
                <c:pt idx="48377">
                  <c:v>2.4643137254901957</c:v>
                </c:pt>
                <c:pt idx="48378">
                  <c:v>2.4643137254901957</c:v>
                </c:pt>
                <c:pt idx="48379">
                  <c:v>2.4643137254901957</c:v>
                </c:pt>
                <c:pt idx="48380">
                  <c:v>2.4643137254901957</c:v>
                </c:pt>
                <c:pt idx="48381">
                  <c:v>2.4643137254901957</c:v>
                </c:pt>
                <c:pt idx="48382">
                  <c:v>2.4643137254901957</c:v>
                </c:pt>
                <c:pt idx="48383">
                  <c:v>2.4643137254901957</c:v>
                </c:pt>
                <c:pt idx="48384">
                  <c:v>2.4643137254901957</c:v>
                </c:pt>
                <c:pt idx="48385">
                  <c:v>2.4643137254901957</c:v>
                </c:pt>
                <c:pt idx="48386">
                  <c:v>2.4643137254901957</c:v>
                </c:pt>
                <c:pt idx="48387">
                  <c:v>2.4643137254901957</c:v>
                </c:pt>
                <c:pt idx="48388">
                  <c:v>2.4643137254901957</c:v>
                </c:pt>
                <c:pt idx="48389">
                  <c:v>2.4643137254901957</c:v>
                </c:pt>
                <c:pt idx="48390">
                  <c:v>2.4643137254901957</c:v>
                </c:pt>
                <c:pt idx="48391">
                  <c:v>2.4643137254901957</c:v>
                </c:pt>
                <c:pt idx="48392">
                  <c:v>2.4643137254901957</c:v>
                </c:pt>
                <c:pt idx="48393">
                  <c:v>2.4643137254901957</c:v>
                </c:pt>
                <c:pt idx="48394">
                  <c:v>2.4643137254901957</c:v>
                </c:pt>
                <c:pt idx="48395">
                  <c:v>2.4643137254901957</c:v>
                </c:pt>
                <c:pt idx="48396">
                  <c:v>2.4643137254901957</c:v>
                </c:pt>
                <c:pt idx="48397">
                  <c:v>2.4643137254901957</c:v>
                </c:pt>
                <c:pt idx="48398">
                  <c:v>2.4643137254901957</c:v>
                </c:pt>
                <c:pt idx="48399">
                  <c:v>2.4643137254901957</c:v>
                </c:pt>
                <c:pt idx="48400">
                  <c:v>2.4643137254901957</c:v>
                </c:pt>
                <c:pt idx="48401">
                  <c:v>2.4643137254901957</c:v>
                </c:pt>
                <c:pt idx="48402">
                  <c:v>2.4643137254901957</c:v>
                </c:pt>
                <c:pt idx="48403">
                  <c:v>2.4643137254901957</c:v>
                </c:pt>
                <c:pt idx="48404">
                  <c:v>2.4643137254901957</c:v>
                </c:pt>
                <c:pt idx="48405">
                  <c:v>2.4643137254901957</c:v>
                </c:pt>
                <c:pt idx="48406">
                  <c:v>2.4643137254901957</c:v>
                </c:pt>
                <c:pt idx="48407">
                  <c:v>2.4643137254901957</c:v>
                </c:pt>
                <c:pt idx="48408">
                  <c:v>2.4643137254901957</c:v>
                </c:pt>
                <c:pt idx="48409">
                  <c:v>2.4643137254901957</c:v>
                </c:pt>
                <c:pt idx="48410">
                  <c:v>2.4643137254901957</c:v>
                </c:pt>
                <c:pt idx="48411">
                  <c:v>2.6117647058823525</c:v>
                </c:pt>
                <c:pt idx="48412">
                  <c:v>2.6117647058823525</c:v>
                </c:pt>
                <c:pt idx="48413">
                  <c:v>2.6117647058823525</c:v>
                </c:pt>
                <c:pt idx="48414">
                  <c:v>2.6117647058823525</c:v>
                </c:pt>
                <c:pt idx="48415">
                  <c:v>2.6117647058823525</c:v>
                </c:pt>
                <c:pt idx="48416">
                  <c:v>2.6117647058823525</c:v>
                </c:pt>
                <c:pt idx="48417">
                  <c:v>2.6117647058823525</c:v>
                </c:pt>
                <c:pt idx="48418">
                  <c:v>2.6117647058823525</c:v>
                </c:pt>
                <c:pt idx="48419">
                  <c:v>2.6117647058823525</c:v>
                </c:pt>
                <c:pt idx="48420">
                  <c:v>2.6117647058823525</c:v>
                </c:pt>
                <c:pt idx="48421">
                  <c:v>2.6117647058823525</c:v>
                </c:pt>
                <c:pt idx="48422">
                  <c:v>2.6117647058823525</c:v>
                </c:pt>
                <c:pt idx="48423">
                  <c:v>2.6117647058823525</c:v>
                </c:pt>
                <c:pt idx="48424">
                  <c:v>2.6117647058823525</c:v>
                </c:pt>
                <c:pt idx="48425">
                  <c:v>2.6117647058823525</c:v>
                </c:pt>
                <c:pt idx="48426">
                  <c:v>2.6117647058823525</c:v>
                </c:pt>
                <c:pt idx="48427">
                  <c:v>2.6117647058823525</c:v>
                </c:pt>
                <c:pt idx="48428">
                  <c:v>2.6117647058823525</c:v>
                </c:pt>
                <c:pt idx="48429">
                  <c:v>2.6117647058823525</c:v>
                </c:pt>
                <c:pt idx="48430">
                  <c:v>2.6117647058823525</c:v>
                </c:pt>
                <c:pt idx="48431">
                  <c:v>2.6117647058823525</c:v>
                </c:pt>
                <c:pt idx="48432">
                  <c:v>2.6117647058823525</c:v>
                </c:pt>
                <c:pt idx="48433">
                  <c:v>2.6117647058823525</c:v>
                </c:pt>
                <c:pt idx="48434">
                  <c:v>2.6117647058823525</c:v>
                </c:pt>
                <c:pt idx="48435">
                  <c:v>2.6117647058823525</c:v>
                </c:pt>
                <c:pt idx="48436">
                  <c:v>2.6117647058823525</c:v>
                </c:pt>
                <c:pt idx="48437">
                  <c:v>2.6117647058823525</c:v>
                </c:pt>
                <c:pt idx="48438">
                  <c:v>2.6117647058823525</c:v>
                </c:pt>
                <c:pt idx="48439">
                  <c:v>2.6117647058823525</c:v>
                </c:pt>
                <c:pt idx="48440">
                  <c:v>2.6117647058823525</c:v>
                </c:pt>
                <c:pt idx="48441">
                  <c:v>2.6117647058823525</c:v>
                </c:pt>
                <c:pt idx="48442">
                  <c:v>2.6117647058823525</c:v>
                </c:pt>
                <c:pt idx="48443">
                  <c:v>2.6117647058823525</c:v>
                </c:pt>
                <c:pt idx="48444">
                  <c:v>2.6117647058823525</c:v>
                </c:pt>
                <c:pt idx="48445">
                  <c:v>2.6117647058823525</c:v>
                </c:pt>
                <c:pt idx="48446">
                  <c:v>2.6117647058823525</c:v>
                </c:pt>
                <c:pt idx="48447">
                  <c:v>2.6117647058823525</c:v>
                </c:pt>
                <c:pt idx="48448">
                  <c:v>2.6117647058823525</c:v>
                </c:pt>
                <c:pt idx="48449">
                  <c:v>2.6117647058823525</c:v>
                </c:pt>
                <c:pt idx="48450">
                  <c:v>2.6117647058823525</c:v>
                </c:pt>
                <c:pt idx="48451">
                  <c:v>2.6117647058823525</c:v>
                </c:pt>
                <c:pt idx="48452">
                  <c:v>2.4643137254901957</c:v>
                </c:pt>
                <c:pt idx="48453">
                  <c:v>2.4643137254901957</c:v>
                </c:pt>
                <c:pt idx="48454">
                  <c:v>2.4643137254901957</c:v>
                </c:pt>
                <c:pt idx="48455">
                  <c:v>2.4643137254901957</c:v>
                </c:pt>
                <c:pt idx="48456">
                  <c:v>2.4643137254901957</c:v>
                </c:pt>
                <c:pt idx="48457">
                  <c:v>2.4643137254901957</c:v>
                </c:pt>
                <c:pt idx="48458">
                  <c:v>2.4643137254901957</c:v>
                </c:pt>
                <c:pt idx="48459">
                  <c:v>2.4643137254901957</c:v>
                </c:pt>
                <c:pt idx="48460">
                  <c:v>2.4643137254901957</c:v>
                </c:pt>
                <c:pt idx="48461">
                  <c:v>2.4643137254901957</c:v>
                </c:pt>
                <c:pt idx="48462">
                  <c:v>2.4643137254901957</c:v>
                </c:pt>
                <c:pt idx="48463">
                  <c:v>2.4643137254901957</c:v>
                </c:pt>
                <c:pt idx="48464">
                  <c:v>2.4643137254901957</c:v>
                </c:pt>
                <c:pt idx="48465">
                  <c:v>2.4643137254901957</c:v>
                </c:pt>
                <c:pt idx="48466">
                  <c:v>2.4643137254901957</c:v>
                </c:pt>
                <c:pt idx="48467">
                  <c:v>2.4643137254901957</c:v>
                </c:pt>
                <c:pt idx="48468">
                  <c:v>2.4643137254901957</c:v>
                </c:pt>
                <c:pt idx="48469">
                  <c:v>2.4643137254901957</c:v>
                </c:pt>
                <c:pt idx="48470">
                  <c:v>2.4643137254901957</c:v>
                </c:pt>
                <c:pt idx="48471">
                  <c:v>2.4643137254901957</c:v>
                </c:pt>
                <c:pt idx="48472">
                  <c:v>2.4643137254901957</c:v>
                </c:pt>
                <c:pt idx="48473">
                  <c:v>2.4643137254901957</c:v>
                </c:pt>
                <c:pt idx="48474">
                  <c:v>2.4643137254901957</c:v>
                </c:pt>
                <c:pt idx="48475">
                  <c:v>2.4643137254901957</c:v>
                </c:pt>
                <c:pt idx="48476">
                  <c:v>2.4643137254901957</c:v>
                </c:pt>
                <c:pt idx="48477">
                  <c:v>2.4643137254901957</c:v>
                </c:pt>
                <c:pt idx="48478">
                  <c:v>2.4643137254901957</c:v>
                </c:pt>
                <c:pt idx="48479">
                  <c:v>2.4643137254901957</c:v>
                </c:pt>
                <c:pt idx="48480">
                  <c:v>2.4643137254901957</c:v>
                </c:pt>
                <c:pt idx="48481">
                  <c:v>2.4643137254901957</c:v>
                </c:pt>
                <c:pt idx="48482">
                  <c:v>2.4643137254901957</c:v>
                </c:pt>
                <c:pt idx="48483">
                  <c:v>2.4643137254901957</c:v>
                </c:pt>
                <c:pt idx="48484">
                  <c:v>2.4643137254901957</c:v>
                </c:pt>
                <c:pt idx="48485">
                  <c:v>2.4643137254901957</c:v>
                </c:pt>
                <c:pt idx="48486">
                  <c:v>2.4643137254901957</c:v>
                </c:pt>
                <c:pt idx="48487">
                  <c:v>2.4643137254901957</c:v>
                </c:pt>
                <c:pt idx="48488">
                  <c:v>2.4643137254901957</c:v>
                </c:pt>
                <c:pt idx="48489">
                  <c:v>2.4643137254901957</c:v>
                </c:pt>
                <c:pt idx="48490">
                  <c:v>2.4643137254901957</c:v>
                </c:pt>
                <c:pt idx="48491">
                  <c:v>2.4643137254901957</c:v>
                </c:pt>
                <c:pt idx="48492">
                  <c:v>2.4643137254901957</c:v>
                </c:pt>
                <c:pt idx="48493">
                  <c:v>2.4643137254901957</c:v>
                </c:pt>
                <c:pt idx="48494">
                  <c:v>2.4643137254901957</c:v>
                </c:pt>
                <c:pt idx="48495">
                  <c:v>2.4643137254901957</c:v>
                </c:pt>
                <c:pt idx="48496">
                  <c:v>2.4643137254901957</c:v>
                </c:pt>
                <c:pt idx="48497">
                  <c:v>2.4643137254901957</c:v>
                </c:pt>
                <c:pt idx="48498">
                  <c:v>2.4643137254901957</c:v>
                </c:pt>
                <c:pt idx="48499">
                  <c:v>2.4643137254901957</c:v>
                </c:pt>
                <c:pt idx="48500">
                  <c:v>2.4643137254901957</c:v>
                </c:pt>
                <c:pt idx="48501">
                  <c:v>2.4643137254901957</c:v>
                </c:pt>
                <c:pt idx="48502">
                  <c:v>2.4643137254901957</c:v>
                </c:pt>
                <c:pt idx="48503">
                  <c:v>2.4643137254901957</c:v>
                </c:pt>
                <c:pt idx="48504">
                  <c:v>2.4643137254901957</c:v>
                </c:pt>
                <c:pt idx="48505">
                  <c:v>2.4643137254901957</c:v>
                </c:pt>
                <c:pt idx="48506">
                  <c:v>2.4643137254901957</c:v>
                </c:pt>
                <c:pt idx="48507">
                  <c:v>2.4643137254901957</c:v>
                </c:pt>
                <c:pt idx="48508">
                  <c:v>2.6117647058823525</c:v>
                </c:pt>
                <c:pt idx="48509">
                  <c:v>2.6117647058823525</c:v>
                </c:pt>
                <c:pt idx="48510">
                  <c:v>2.6117647058823525</c:v>
                </c:pt>
                <c:pt idx="48511">
                  <c:v>2.6117647058823525</c:v>
                </c:pt>
                <c:pt idx="48512">
                  <c:v>2.6117647058823525</c:v>
                </c:pt>
                <c:pt idx="48513">
                  <c:v>2.6117647058823525</c:v>
                </c:pt>
                <c:pt idx="48514">
                  <c:v>2.6117647058823525</c:v>
                </c:pt>
                <c:pt idx="48515">
                  <c:v>2.6117647058823525</c:v>
                </c:pt>
                <c:pt idx="48516">
                  <c:v>2.6117647058823525</c:v>
                </c:pt>
                <c:pt idx="48517">
                  <c:v>2.6117647058823525</c:v>
                </c:pt>
                <c:pt idx="48518">
                  <c:v>2.6117647058823525</c:v>
                </c:pt>
                <c:pt idx="48519">
                  <c:v>2.6117647058823525</c:v>
                </c:pt>
                <c:pt idx="48520">
                  <c:v>2.6117647058823525</c:v>
                </c:pt>
                <c:pt idx="48521">
                  <c:v>2.6117647058823525</c:v>
                </c:pt>
                <c:pt idx="48522">
                  <c:v>2.6117647058823525</c:v>
                </c:pt>
                <c:pt idx="48523">
                  <c:v>2.6117647058823525</c:v>
                </c:pt>
                <c:pt idx="48524">
                  <c:v>2.6117647058823525</c:v>
                </c:pt>
                <c:pt idx="48525">
                  <c:v>2.6117647058823525</c:v>
                </c:pt>
                <c:pt idx="48526">
                  <c:v>2.6117647058823525</c:v>
                </c:pt>
                <c:pt idx="48527">
                  <c:v>2.6117647058823525</c:v>
                </c:pt>
                <c:pt idx="48528">
                  <c:v>2.6117647058823525</c:v>
                </c:pt>
                <c:pt idx="48529">
                  <c:v>2.6117647058823525</c:v>
                </c:pt>
                <c:pt idx="48530">
                  <c:v>2.6117647058823525</c:v>
                </c:pt>
                <c:pt idx="48531">
                  <c:v>2.6117647058823525</c:v>
                </c:pt>
                <c:pt idx="48532">
                  <c:v>2.6117647058823525</c:v>
                </c:pt>
                <c:pt idx="48533">
                  <c:v>2.6117647058823525</c:v>
                </c:pt>
                <c:pt idx="48534">
                  <c:v>2.6117647058823525</c:v>
                </c:pt>
                <c:pt idx="48535">
                  <c:v>2.6117647058823525</c:v>
                </c:pt>
                <c:pt idx="48536">
                  <c:v>2.6117647058823525</c:v>
                </c:pt>
                <c:pt idx="48537">
                  <c:v>2.6117647058823525</c:v>
                </c:pt>
                <c:pt idx="48538">
                  <c:v>2.6117647058823525</c:v>
                </c:pt>
                <c:pt idx="48539">
                  <c:v>2.6117647058823525</c:v>
                </c:pt>
                <c:pt idx="48540">
                  <c:v>2.6117647058823525</c:v>
                </c:pt>
                <c:pt idx="48541">
                  <c:v>2.6117647058823525</c:v>
                </c:pt>
                <c:pt idx="48542">
                  <c:v>2.6117647058823525</c:v>
                </c:pt>
                <c:pt idx="48543">
                  <c:v>2.6117647058823525</c:v>
                </c:pt>
                <c:pt idx="48544">
                  <c:v>2.6117647058823525</c:v>
                </c:pt>
                <c:pt idx="48545">
                  <c:v>2.6117647058823525</c:v>
                </c:pt>
                <c:pt idx="48546">
                  <c:v>2.6117647058823525</c:v>
                </c:pt>
                <c:pt idx="48547">
                  <c:v>2.4643137254901957</c:v>
                </c:pt>
                <c:pt idx="48548">
                  <c:v>2.4643137254901957</c:v>
                </c:pt>
                <c:pt idx="48549">
                  <c:v>2.4643137254901957</c:v>
                </c:pt>
                <c:pt idx="48550">
                  <c:v>2.4643137254901957</c:v>
                </c:pt>
                <c:pt idx="48551">
                  <c:v>2.4643137254901957</c:v>
                </c:pt>
                <c:pt idx="48552">
                  <c:v>2.4643137254901957</c:v>
                </c:pt>
                <c:pt idx="48553">
                  <c:v>2.4643137254901957</c:v>
                </c:pt>
                <c:pt idx="48554">
                  <c:v>2.4643137254901957</c:v>
                </c:pt>
                <c:pt idx="48555">
                  <c:v>2.4643137254901957</c:v>
                </c:pt>
                <c:pt idx="48556">
                  <c:v>2.4643137254901957</c:v>
                </c:pt>
                <c:pt idx="48557">
                  <c:v>2.4643137254901957</c:v>
                </c:pt>
                <c:pt idx="48558">
                  <c:v>2.4643137254901957</c:v>
                </c:pt>
                <c:pt idx="48559">
                  <c:v>2.4643137254901957</c:v>
                </c:pt>
                <c:pt idx="48560">
                  <c:v>2.4643137254901957</c:v>
                </c:pt>
                <c:pt idx="48561">
                  <c:v>2.4643137254901957</c:v>
                </c:pt>
                <c:pt idx="48562">
                  <c:v>2.4643137254901957</c:v>
                </c:pt>
                <c:pt idx="48563">
                  <c:v>2.4643137254901957</c:v>
                </c:pt>
                <c:pt idx="48564">
                  <c:v>2.4643137254901957</c:v>
                </c:pt>
                <c:pt idx="48565">
                  <c:v>2.4643137254901957</c:v>
                </c:pt>
                <c:pt idx="48566">
                  <c:v>2.4643137254901957</c:v>
                </c:pt>
                <c:pt idx="48567">
                  <c:v>2.4643137254901957</c:v>
                </c:pt>
                <c:pt idx="48568">
                  <c:v>2.4643137254901957</c:v>
                </c:pt>
                <c:pt idx="48569">
                  <c:v>2.4643137254901957</c:v>
                </c:pt>
                <c:pt idx="48570">
                  <c:v>2.4643137254901957</c:v>
                </c:pt>
                <c:pt idx="48571">
                  <c:v>2.4643137254901957</c:v>
                </c:pt>
                <c:pt idx="48572">
                  <c:v>2.4643137254901957</c:v>
                </c:pt>
                <c:pt idx="48573">
                  <c:v>2.4643137254901957</c:v>
                </c:pt>
                <c:pt idx="48574">
                  <c:v>2.4643137254901957</c:v>
                </c:pt>
                <c:pt idx="48575">
                  <c:v>2.4643137254901957</c:v>
                </c:pt>
                <c:pt idx="48576">
                  <c:v>2.4643137254901957</c:v>
                </c:pt>
                <c:pt idx="48577">
                  <c:v>2.4643137254901957</c:v>
                </c:pt>
                <c:pt idx="48578">
                  <c:v>2.4643137254901957</c:v>
                </c:pt>
                <c:pt idx="48579">
                  <c:v>2.4643137254901957</c:v>
                </c:pt>
                <c:pt idx="48580">
                  <c:v>2.4643137254901957</c:v>
                </c:pt>
                <c:pt idx="48581">
                  <c:v>2.4643137254901957</c:v>
                </c:pt>
                <c:pt idx="48582">
                  <c:v>2.4643137254901957</c:v>
                </c:pt>
                <c:pt idx="48583">
                  <c:v>2.4643137254901957</c:v>
                </c:pt>
                <c:pt idx="48584">
                  <c:v>2.4643137254901957</c:v>
                </c:pt>
                <c:pt idx="48585">
                  <c:v>2.4643137254901957</c:v>
                </c:pt>
                <c:pt idx="48586">
                  <c:v>2.4643137254901957</c:v>
                </c:pt>
                <c:pt idx="48587">
                  <c:v>2.4643137254901957</c:v>
                </c:pt>
                <c:pt idx="48588">
                  <c:v>2.4643137254901957</c:v>
                </c:pt>
                <c:pt idx="48589">
                  <c:v>2.4643137254901957</c:v>
                </c:pt>
                <c:pt idx="48590">
                  <c:v>2.4643137254901957</c:v>
                </c:pt>
                <c:pt idx="48591">
                  <c:v>2.4643137254901957</c:v>
                </c:pt>
                <c:pt idx="48592">
                  <c:v>2.4643137254901957</c:v>
                </c:pt>
                <c:pt idx="48593">
                  <c:v>2.4643137254901957</c:v>
                </c:pt>
                <c:pt idx="48594">
                  <c:v>2.4643137254901957</c:v>
                </c:pt>
                <c:pt idx="48595">
                  <c:v>2.4643137254901957</c:v>
                </c:pt>
                <c:pt idx="48596">
                  <c:v>2.4643137254901957</c:v>
                </c:pt>
                <c:pt idx="48597">
                  <c:v>2.4643137254901957</c:v>
                </c:pt>
                <c:pt idx="48598">
                  <c:v>2.4643137254901957</c:v>
                </c:pt>
                <c:pt idx="48599">
                  <c:v>2.4643137254901957</c:v>
                </c:pt>
                <c:pt idx="48600">
                  <c:v>2.4643137254901957</c:v>
                </c:pt>
                <c:pt idx="48601">
                  <c:v>2.4643137254901957</c:v>
                </c:pt>
                <c:pt idx="48602">
                  <c:v>2.4643137254901957</c:v>
                </c:pt>
                <c:pt idx="48603">
                  <c:v>2.6117647058823525</c:v>
                </c:pt>
                <c:pt idx="48604">
                  <c:v>2.6117647058823525</c:v>
                </c:pt>
                <c:pt idx="48605">
                  <c:v>2.6117647058823525</c:v>
                </c:pt>
                <c:pt idx="48606">
                  <c:v>2.6117647058823525</c:v>
                </c:pt>
                <c:pt idx="48607">
                  <c:v>2.6117647058823525</c:v>
                </c:pt>
                <c:pt idx="48608">
                  <c:v>2.6117647058823525</c:v>
                </c:pt>
                <c:pt idx="48609">
                  <c:v>2.6117647058823525</c:v>
                </c:pt>
                <c:pt idx="48610">
                  <c:v>2.6117647058823525</c:v>
                </c:pt>
                <c:pt idx="48611">
                  <c:v>2.6117647058823525</c:v>
                </c:pt>
                <c:pt idx="48612">
                  <c:v>2.6117647058823525</c:v>
                </c:pt>
                <c:pt idx="48613">
                  <c:v>2.6117647058823525</c:v>
                </c:pt>
                <c:pt idx="48614">
                  <c:v>2.6117647058823525</c:v>
                </c:pt>
                <c:pt idx="48615">
                  <c:v>2.6117647058823525</c:v>
                </c:pt>
                <c:pt idx="48616">
                  <c:v>2.6117647058823525</c:v>
                </c:pt>
                <c:pt idx="48617">
                  <c:v>2.6117647058823525</c:v>
                </c:pt>
                <c:pt idx="48618">
                  <c:v>2.6117647058823525</c:v>
                </c:pt>
                <c:pt idx="48619">
                  <c:v>2.6117647058823525</c:v>
                </c:pt>
                <c:pt idx="48620">
                  <c:v>2.6117647058823525</c:v>
                </c:pt>
                <c:pt idx="48621">
                  <c:v>2.6117647058823525</c:v>
                </c:pt>
                <c:pt idx="48622">
                  <c:v>2.6117647058823525</c:v>
                </c:pt>
                <c:pt idx="48623">
                  <c:v>2.6117647058823525</c:v>
                </c:pt>
                <c:pt idx="48624">
                  <c:v>2.6117647058823525</c:v>
                </c:pt>
                <c:pt idx="48625">
                  <c:v>2.6117647058823525</c:v>
                </c:pt>
                <c:pt idx="48626">
                  <c:v>2.6117647058823525</c:v>
                </c:pt>
                <c:pt idx="48627">
                  <c:v>2.6117647058823525</c:v>
                </c:pt>
                <c:pt idx="48628">
                  <c:v>2.6117647058823525</c:v>
                </c:pt>
                <c:pt idx="48629">
                  <c:v>2.6117647058823525</c:v>
                </c:pt>
                <c:pt idx="48630">
                  <c:v>2.6117647058823525</c:v>
                </c:pt>
                <c:pt idx="48631">
                  <c:v>2.6117647058823525</c:v>
                </c:pt>
                <c:pt idx="48632">
                  <c:v>2.6117647058823525</c:v>
                </c:pt>
                <c:pt idx="48633">
                  <c:v>2.6117647058823525</c:v>
                </c:pt>
                <c:pt idx="48634">
                  <c:v>2.6117647058823525</c:v>
                </c:pt>
                <c:pt idx="48635">
                  <c:v>2.6117647058823525</c:v>
                </c:pt>
                <c:pt idx="48636">
                  <c:v>2.6117647058823525</c:v>
                </c:pt>
                <c:pt idx="48637">
                  <c:v>2.6117647058823525</c:v>
                </c:pt>
                <c:pt idx="48638">
                  <c:v>2.6117647058823525</c:v>
                </c:pt>
                <c:pt idx="48639">
                  <c:v>2.6117647058823525</c:v>
                </c:pt>
                <c:pt idx="48640">
                  <c:v>2.6117647058823525</c:v>
                </c:pt>
                <c:pt idx="48641">
                  <c:v>2.6117647058823525</c:v>
                </c:pt>
                <c:pt idx="48642">
                  <c:v>2.6117647058823525</c:v>
                </c:pt>
                <c:pt idx="48643">
                  <c:v>2.4643137254901957</c:v>
                </c:pt>
                <c:pt idx="48644">
                  <c:v>2.4643137254901957</c:v>
                </c:pt>
                <c:pt idx="48645">
                  <c:v>2.4643137254901957</c:v>
                </c:pt>
                <c:pt idx="48646">
                  <c:v>2.4643137254901957</c:v>
                </c:pt>
                <c:pt idx="48647">
                  <c:v>2.4643137254901957</c:v>
                </c:pt>
                <c:pt idx="48648">
                  <c:v>2.4643137254901957</c:v>
                </c:pt>
                <c:pt idx="48649">
                  <c:v>2.4643137254901957</c:v>
                </c:pt>
                <c:pt idx="48650">
                  <c:v>2.4643137254901957</c:v>
                </c:pt>
                <c:pt idx="48651">
                  <c:v>2.4643137254901957</c:v>
                </c:pt>
                <c:pt idx="48652">
                  <c:v>2.4643137254901957</c:v>
                </c:pt>
                <c:pt idx="48653">
                  <c:v>2.4643137254901957</c:v>
                </c:pt>
                <c:pt idx="48654">
                  <c:v>2.4643137254901957</c:v>
                </c:pt>
                <c:pt idx="48655">
                  <c:v>2.4643137254901957</c:v>
                </c:pt>
                <c:pt idx="48656">
                  <c:v>2.4643137254901957</c:v>
                </c:pt>
                <c:pt idx="48657">
                  <c:v>2.4643137254901957</c:v>
                </c:pt>
                <c:pt idx="48658">
                  <c:v>2.4643137254901957</c:v>
                </c:pt>
                <c:pt idx="48659">
                  <c:v>2.4643137254901957</c:v>
                </c:pt>
                <c:pt idx="48660">
                  <c:v>2.4643137254901957</c:v>
                </c:pt>
                <c:pt idx="48661">
                  <c:v>2.4643137254901957</c:v>
                </c:pt>
                <c:pt idx="48662">
                  <c:v>2.4643137254901957</c:v>
                </c:pt>
                <c:pt idx="48663">
                  <c:v>2.4643137254901957</c:v>
                </c:pt>
                <c:pt idx="48664">
                  <c:v>2.4643137254901957</c:v>
                </c:pt>
                <c:pt idx="48665">
                  <c:v>2.4643137254901957</c:v>
                </c:pt>
                <c:pt idx="48666">
                  <c:v>2.4643137254901957</c:v>
                </c:pt>
                <c:pt idx="48667">
                  <c:v>2.4643137254901957</c:v>
                </c:pt>
                <c:pt idx="48668">
                  <c:v>2.4643137254901957</c:v>
                </c:pt>
                <c:pt idx="48669">
                  <c:v>2.4643137254901957</c:v>
                </c:pt>
                <c:pt idx="48670">
                  <c:v>2.4643137254901957</c:v>
                </c:pt>
                <c:pt idx="48671">
                  <c:v>2.4643137254901957</c:v>
                </c:pt>
                <c:pt idx="48672">
                  <c:v>2.4643137254901957</c:v>
                </c:pt>
                <c:pt idx="48673">
                  <c:v>2.4643137254901957</c:v>
                </c:pt>
                <c:pt idx="48674">
                  <c:v>2.4643137254901957</c:v>
                </c:pt>
                <c:pt idx="48675">
                  <c:v>2.4643137254901957</c:v>
                </c:pt>
                <c:pt idx="48676">
                  <c:v>2.4643137254901957</c:v>
                </c:pt>
                <c:pt idx="48677">
                  <c:v>2.4643137254901957</c:v>
                </c:pt>
                <c:pt idx="48678">
                  <c:v>2.4643137254901957</c:v>
                </c:pt>
                <c:pt idx="48679">
                  <c:v>2.4643137254901957</c:v>
                </c:pt>
                <c:pt idx="48680">
                  <c:v>2.4643137254901957</c:v>
                </c:pt>
                <c:pt idx="48681">
                  <c:v>2.4643137254901957</c:v>
                </c:pt>
                <c:pt idx="48682">
                  <c:v>2.4643137254901957</c:v>
                </c:pt>
                <c:pt idx="48683">
                  <c:v>2.4643137254901957</c:v>
                </c:pt>
                <c:pt idx="48684">
                  <c:v>2.4643137254901957</c:v>
                </c:pt>
                <c:pt idx="48685">
                  <c:v>2.4643137254901957</c:v>
                </c:pt>
                <c:pt idx="48686">
                  <c:v>2.4643137254901957</c:v>
                </c:pt>
                <c:pt idx="48687">
                  <c:v>2.4643137254901957</c:v>
                </c:pt>
                <c:pt idx="48688">
                  <c:v>2.4643137254901957</c:v>
                </c:pt>
                <c:pt idx="48689">
                  <c:v>2.4643137254901957</c:v>
                </c:pt>
                <c:pt idx="48690">
                  <c:v>2.4643137254901957</c:v>
                </c:pt>
                <c:pt idx="48691">
                  <c:v>2.4643137254901957</c:v>
                </c:pt>
                <c:pt idx="48692">
                  <c:v>2.4643137254901957</c:v>
                </c:pt>
                <c:pt idx="48693">
                  <c:v>2.4643137254901957</c:v>
                </c:pt>
                <c:pt idx="48694">
                  <c:v>2.4643137254901957</c:v>
                </c:pt>
                <c:pt idx="48695">
                  <c:v>2.4643137254901957</c:v>
                </c:pt>
                <c:pt idx="48696">
                  <c:v>2.4643137254901957</c:v>
                </c:pt>
                <c:pt idx="48697">
                  <c:v>2.4643137254901957</c:v>
                </c:pt>
                <c:pt idx="48698">
                  <c:v>2.6117647058823525</c:v>
                </c:pt>
                <c:pt idx="48699">
                  <c:v>2.6117647058823525</c:v>
                </c:pt>
                <c:pt idx="48700">
                  <c:v>2.6117647058823525</c:v>
                </c:pt>
                <c:pt idx="48701">
                  <c:v>2.6117647058823525</c:v>
                </c:pt>
                <c:pt idx="48702">
                  <c:v>2.6117647058823525</c:v>
                </c:pt>
                <c:pt idx="48703">
                  <c:v>2.6117647058823525</c:v>
                </c:pt>
                <c:pt idx="48704">
                  <c:v>2.6117647058823525</c:v>
                </c:pt>
                <c:pt idx="48705">
                  <c:v>2.6117647058823525</c:v>
                </c:pt>
                <c:pt idx="48706">
                  <c:v>2.6117647058823525</c:v>
                </c:pt>
                <c:pt idx="48707">
                  <c:v>2.6117647058823525</c:v>
                </c:pt>
                <c:pt idx="48708">
                  <c:v>2.6117647058823525</c:v>
                </c:pt>
                <c:pt idx="48709">
                  <c:v>2.6117647058823525</c:v>
                </c:pt>
                <c:pt idx="48710">
                  <c:v>2.6117647058823525</c:v>
                </c:pt>
                <c:pt idx="48711">
                  <c:v>2.6117647058823525</c:v>
                </c:pt>
                <c:pt idx="48712">
                  <c:v>2.6117647058823525</c:v>
                </c:pt>
                <c:pt idx="48713">
                  <c:v>2.6117647058823525</c:v>
                </c:pt>
                <c:pt idx="48714">
                  <c:v>2.6117647058823525</c:v>
                </c:pt>
                <c:pt idx="48715">
                  <c:v>2.6117647058823525</c:v>
                </c:pt>
                <c:pt idx="48716">
                  <c:v>2.6117647058823525</c:v>
                </c:pt>
                <c:pt idx="48717">
                  <c:v>2.6117647058823525</c:v>
                </c:pt>
                <c:pt idx="48718">
                  <c:v>2.6117647058823525</c:v>
                </c:pt>
                <c:pt idx="48719">
                  <c:v>2.6117647058823525</c:v>
                </c:pt>
                <c:pt idx="48720">
                  <c:v>2.6117647058823525</c:v>
                </c:pt>
                <c:pt idx="48721">
                  <c:v>2.6117647058823525</c:v>
                </c:pt>
                <c:pt idx="48722">
                  <c:v>2.6117647058823525</c:v>
                </c:pt>
                <c:pt idx="48723">
                  <c:v>2.6117647058823525</c:v>
                </c:pt>
                <c:pt idx="48724">
                  <c:v>2.6117647058823525</c:v>
                </c:pt>
                <c:pt idx="48725">
                  <c:v>2.6117647058823525</c:v>
                </c:pt>
                <c:pt idx="48726">
                  <c:v>2.6117647058823525</c:v>
                </c:pt>
                <c:pt idx="48727">
                  <c:v>2.6117647058823525</c:v>
                </c:pt>
                <c:pt idx="48728">
                  <c:v>2.6117647058823525</c:v>
                </c:pt>
                <c:pt idx="48729">
                  <c:v>2.6117647058823525</c:v>
                </c:pt>
                <c:pt idx="48730">
                  <c:v>2.6117647058823525</c:v>
                </c:pt>
                <c:pt idx="48731">
                  <c:v>2.6117647058823525</c:v>
                </c:pt>
                <c:pt idx="48732">
                  <c:v>2.6117647058823525</c:v>
                </c:pt>
                <c:pt idx="48733">
                  <c:v>2.6117647058823525</c:v>
                </c:pt>
                <c:pt idx="48734">
                  <c:v>2.6117647058823525</c:v>
                </c:pt>
                <c:pt idx="48735">
                  <c:v>2.6117647058823525</c:v>
                </c:pt>
                <c:pt idx="48736">
                  <c:v>2.6117647058823525</c:v>
                </c:pt>
                <c:pt idx="48737">
                  <c:v>2.6117647058823525</c:v>
                </c:pt>
                <c:pt idx="48738">
                  <c:v>2.4643137254901957</c:v>
                </c:pt>
                <c:pt idx="48739">
                  <c:v>2.4643137254901957</c:v>
                </c:pt>
                <c:pt idx="48740">
                  <c:v>2.4643137254901957</c:v>
                </c:pt>
                <c:pt idx="48741">
                  <c:v>2.4643137254901957</c:v>
                </c:pt>
                <c:pt idx="48742">
                  <c:v>2.4643137254901957</c:v>
                </c:pt>
                <c:pt idx="48743">
                  <c:v>2.4643137254901957</c:v>
                </c:pt>
                <c:pt idx="48744">
                  <c:v>2.4643137254901957</c:v>
                </c:pt>
                <c:pt idx="48745">
                  <c:v>2.4643137254901957</c:v>
                </c:pt>
                <c:pt idx="48746">
                  <c:v>2.4643137254901957</c:v>
                </c:pt>
                <c:pt idx="48747">
                  <c:v>2.4643137254901957</c:v>
                </c:pt>
                <c:pt idx="48748">
                  <c:v>2.4643137254901957</c:v>
                </c:pt>
                <c:pt idx="48749">
                  <c:v>2.4643137254901957</c:v>
                </c:pt>
                <c:pt idx="48750">
                  <c:v>2.4643137254901957</c:v>
                </c:pt>
                <c:pt idx="48751">
                  <c:v>2.4643137254901957</c:v>
                </c:pt>
                <c:pt idx="48752">
                  <c:v>2.4643137254901957</c:v>
                </c:pt>
                <c:pt idx="48753">
                  <c:v>2.4643137254901957</c:v>
                </c:pt>
                <c:pt idx="48754">
                  <c:v>2.4643137254901957</c:v>
                </c:pt>
                <c:pt idx="48755">
                  <c:v>2.4643137254901957</c:v>
                </c:pt>
                <c:pt idx="48756">
                  <c:v>2.4643137254901957</c:v>
                </c:pt>
                <c:pt idx="48757">
                  <c:v>2.4643137254901957</c:v>
                </c:pt>
                <c:pt idx="48758">
                  <c:v>2.4643137254901957</c:v>
                </c:pt>
                <c:pt idx="48759">
                  <c:v>2.4643137254901957</c:v>
                </c:pt>
                <c:pt idx="48760">
                  <c:v>2.4643137254901957</c:v>
                </c:pt>
                <c:pt idx="48761">
                  <c:v>2.4643137254901957</c:v>
                </c:pt>
                <c:pt idx="48762">
                  <c:v>2.4643137254901957</c:v>
                </c:pt>
                <c:pt idx="48763">
                  <c:v>2.4643137254901957</c:v>
                </c:pt>
                <c:pt idx="48764">
                  <c:v>2.4643137254901957</c:v>
                </c:pt>
                <c:pt idx="48765">
                  <c:v>2.4643137254901957</c:v>
                </c:pt>
                <c:pt idx="48766">
                  <c:v>2.4643137254901957</c:v>
                </c:pt>
                <c:pt idx="48767">
                  <c:v>2.4643137254901957</c:v>
                </c:pt>
                <c:pt idx="48768">
                  <c:v>2.4643137254901957</c:v>
                </c:pt>
                <c:pt idx="48769">
                  <c:v>2.4643137254901957</c:v>
                </c:pt>
                <c:pt idx="48770">
                  <c:v>2.4643137254901957</c:v>
                </c:pt>
                <c:pt idx="48771">
                  <c:v>2.4643137254901957</c:v>
                </c:pt>
                <c:pt idx="48772">
                  <c:v>2.4643137254901957</c:v>
                </c:pt>
                <c:pt idx="48773">
                  <c:v>2.4643137254901957</c:v>
                </c:pt>
                <c:pt idx="48774">
                  <c:v>2.4643137254901957</c:v>
                </c:pt>
                <c:pt idx="48775">
                  <c:v>2.4643137254901957</c:v>
                </c:pt>
                <c:pt idx="48776">
                  <c:v>2.4643137254901957</c:v>
                </c:pt>
                <c:pt idx="48777">
                  <c:v>2.4643137254901957</c:v>
                </c:pt>
                <c:pt idx="48778">
                  <c:v>2.4643137254901957</c:v>
                </c:pt>
                <c:pt idx="48779">
                  <c:v>2.4643137254901957</c:v>
                </c:pt>
                <c:pt idx="48780">
                  <c:v>2.4643137254901957</c:v>
                </c:pt>
                <c:pt idx="48781">
                  <c:v>2.4643137254901957</c:v>
                </c:pt>
                <c:pt idx="48782">
                  <c:v>2.4643137254901957</c:v>
                </c:pt>
                <c:pt idx="48783">
                  <c:v>2.4643137254901957</c:v>
                </c:pt>
                <c:pt idx="48784">
                  <c:v>2.4643137254901957</c:v>
                </c:pt>
                <c:pt idx="48785">
                  <c:v>2.4643137254901957</c:v>
                </c:pt>
                <c:pt idx="48786">
                  <c:v>2.4643137254901957</c:v>
                </c:pt>
                <c:pt idx="48787">
                  <c:v>2.4643137254901957</c:v>
                </c:pt>
                <c:pt idx="48788">
                  <c:v>2.4643137254901957</c:v>
                </c:pt>
                <c:pt idx="48789">
                  <c:v>2.4643137254901957</c:v>
                </c:pt>
                <c:pt idx="48790">
                  <c:v>2.4643137254901957</c:v>
                </c:pt>
                <c:pt idx="48791">
                  <c:v>2.4643137254901957</c:v>
                </c:pt>
                <c:pt idx="48792">
                  <c:v>2.4643137254901957</c:v>
                </c:pt>
                <c:pt idx="48793">
                  <c:v>2.6117647058823525</c:v>
                </c:pt>
                <c:pt idx="48794">
                  <c:v>2.6117647058823525</c:v>
                </c:pt>
                <c:pt idx="48795">
                  <c:v>2.6117647058823525</c:v>
                </c:pt>
                <c:pt idx="48796">
                  <c:v>2.6117647058823525</c:v>
                </c:pt>
                <c:pt idx="48797">
                  <c:v>2.6117647058823525</c:v>
                </c:pt>
                <c:pt idx="48798">
                  <c:v>2.6117647058823525</c:v>
                </c:pt>
                <c:pt idx="48799">
                  <c:v>2.6117647058823525</c:v>
                </c:pt>
                <c:pt idx="48800">
                  <c:v>2.6117647058823525</c:v>
                </c:pt>
                <c:pt idx="48801">
                  <c:v>2.6117647058823525</c:v>
                </c:pt>
                <c:pt idx="48802">
                  <c:v>2.6117647058823525</c:v>
                </c:pt>
                <c:pt idx="48803">
                  <c:v>2.6117647058823525</c:v>
                </c:pt>
                <c:pt idx="48804">
                  <c:v>2.6117647058823525</c:v>
                </c:pt>
                <c:pt idx="48805">
                  <c:v>2.6117647058823525</c:v>
                </c:pt>
                <c:pt idx="48806">
                  <c:v>2.6117647058823525</c:v>
                </c:pt>
                <c:pt idx="48807">
                  <c:v>2.6117647058823525</c:v>
                </c:pt>
                <c:pt idx="48808">
                  <c:v>2.6117647058823525</c:v>
                </c:pt>
                <c:pt idx="48809">
                  <c:v>2.6117647058823525</c:v>
                </c:pt>
                <c:pt idx="48810">
                  <c:v>2.6117647058823525</c:v>
                </c:pt>
                <c:pt idx="48811">
                  <c:v>2.6117647058823525</c:v>
                </c:pt>
                <c:pt idx="48812">
                  <c:v>2.6117647058823525</c:v>
                </c:pt>
                <c:pt idx="48813">
                  <c:v>2.6117647058823525</c:v>
                </c:pt>
                <c:pt idx="48814">
                  <c:v>2.6117647058823525</c:v>
                </c:pt>
                <c:pt idx="48815">
                  <c:v>2.6117647058823525</c:v>
                </c:pt>
                <c:pt idx="48816">
                  <c:v>2.6117647058823525</c:v>
                </c:pt>
                <c:pt idx="48817">
                  <c:v>2.6117647058823525</c:v>
                </c:pt>
                <c:pt idx="48818">
                  <c:v>2.6117647058823525</c:v>
                </c:pt>
                <c:pt idx="48819">
                  <c:v>2.6117647058823525</c:v>
                </c:pt>
                <c:pt idx="48820">
                  <c:v>2.6117647058823525</c:v>
                </c:pt>
                <c:pt idx="48821">
                  <c:v>2.6117647058823525</c:v>
                </c:pt>
                <c:pt idx="48822">
                  <c:v>2.6117647058823525</c:v>
                </c:pt>
                <c:pt idx="48823">
                  <c:v>2.6117647058823525</c:v>
                </c:pt>
                <c:pt idx="48824">
                  <c:v>2.6117647058823525</c:v>
                </c:pt>
                <c:pt idx="48825">
                  <c:v>2.6117647058823525</c:v>
                </c:pt>
                <c:pt idx="48826">
                  <c:v>2.6117647058823525</c:v>
                </c:pt>
                <c:pt idx="48827">
                  <c:v>2.6117647058823525</c:v>
                </c:pt>
                <c:pt idx="48828">
                  <c:v>2.6117647058823525</c:v>
                </c:pt>
                <c:pt idx="48829">
                  <c:v>2.6117647058823525</c:v>
                </c:pt>
                <c:pt idx="48830">
                  <c:v>2.6117647058823525</c:v>
                </c:pt>
                <c:pt idx="48831">
                  <c:v>2.6117647058823525</c:v>
                </c:pt>
                <c:pt idx="48832">
                  <c:v>2.6117647058823525</c:v>
                </c:pt>
                <c:pt idx="48833">
                  <c:v>2.4643137254901957</c:v>
                </c:pt>
                <c:pt idx="48834">
                  <c:v>2.4643137254901957</c:v>
                </c:pt>
                <c:pt idx="48835">
                  <c:v>2.4643137254901957</c:v>
                </c:pt>
                <c:pt idx="48836">
                  <c:v>2.4643137254901957</c:v>
                </c:pt>
                <c:pt idx="48837">
                  <c:v>2.4643137254901957</c:v>
                </c:pt>
                <c:pt idx="48838">
                  <c:v>2.4643137254901957</c:v>
                </c:pt>
                <c:pt idx="48839">
                  <c:v>2.4643137254901957</c:v>
                </c:pt>
                <c:pt idx="48840">
                  <c:v>2.4643137254901957</c:v>
                </c:pt>
                <c:pt idx="48841">
                  <c:v>2.4643137254901957</c:v>
                </c:pt>
                <c:pt idx="48842">
                  <c:v>2.4643137254901957</c:v>
                </c:pt>
                <c:pt idx="48843">
                  <c:v>2.4643137254901957</c:v>
                </c:pt>
                <c:pt idx="48844">
                  <c:v>2.4643137254901957</c:v>
                </c:pt>
                <c:pt idx="48845">
                  <c:v>2.4643137254901957</c:v>
                </c:pt>
                <c:pt idx="48846">
                  <c:v>2.4643137254901957</c:v>
                </c:pt>
                <c:pt idx="48847">
                  <c:v>2.4643137254901957</c:v>
                </c:pt>
                <c:pt idx="48848">
                  <c:v>2.4643137254901957</c:v>
                </c:pt>
                <c:pt idx="48849">
                  <c:v>2.4643137254901957</c:v>
                </c:pt>
                <c:pt idx="48850">
                  <c:v>2.4643137254901957</c:v>
                </c:pt>
                <c:pt idx="48851">
                  <c:v>2.4643137254901957</c:v>
                </c:pt>
                <c:pt idx="48852">
                  <c:v>2.4643137254901957</c:v>
                </c:pt>
                <c:pt idx="48853">
                  <c:v>2.4643137254901957</c:v>
                </c:pt>
                <c:pt idx="48854">
                  <c:v>2.4643137254901957</c:v>
                </c:pt>
                <c:pt idx="48855">
                  <c:v>2.4643137254901957</c:v>
                </c:pt>
                <c:pt idx="48856">
                  <c:v>2.4643137254901957</c:v>
                </c:pt>
                <c:pt idx="48857">
                  <c:v>2.4643137254901957</c:v>
                </c:pt>
                <c:pt idx="48858">
                  <c:v>2.4643137254901957</c:v>
                </c:pt>
                <c:pt idx="48859">
                  <c:v>2.4643137254901957</c:v>
                </c:pt>
                <c:pt idx="48860">
                  <c:v>2.4643137254901957</c:v>
                </c:pt>
                <c:pt idx="48861">
                  <c:v>2.4643137254901957</c:v>
                </c:pt>
                <c:pt idx="48862">
                  <c:v>2.4643137254901957</c:v>
                </c:pt>
                <c:pt idx="48863">
                  <c:v>2.4643137254901957</c:v>
                </c:pt>
                <c:pt idx="48864">
                  <c:v>2.4643137254901957</c:v>
                </c:pt>
                <c:pt idx="48865">
                  <c:v>2.4643137254901957</c:v>
                </c:pt>
                <c:pt idx="48866">
                  <c:v>2.4643137254901957</c:v>
                </c:pt>
                <c:pt idx="48867">
                  <c:v>2.4643137254901957</c:v>
                </c:pt>
                <c:pt idx="48868">
                  <c:v>2.4643137254901957</c:v>
                </c:pt>
                <c:pt idx="48869">
                  <c:v>2.4643137254901957</c:v>
                </c:pt>
                <c:pt idx="48870">
                  <c:v>2.4643137254901957</c:v>
                </c:pt>
                <c:pt idx="48871">
                  <c:v>2.4643137254901957</c:v>
                </c:pt>
                <c:pt idx="48872">
                  <c:v>2.4643137254901957</c:v>
                </c:pt>
                <c:pt idx="48873">
                  <c:v>2.4643137254901957</c:v>
                </c:pt>
                <c:pt idx="48874">
                  <c:v>2.4643137254901957</c:v>
                </c:pt>
                <c:pt idx="48875">
                  <c:v>2.4643137254901957</c:v>
                </c:pt>
                <c:pt idx="48876">
                  <c:v>2.4643137254901957</c:v>
                </c:pt>
                <c:pt idx="48877">
                  <c:v>2.4643137254901957</c:v>
                </c:pt>
                <c:pt idx="48878">
                  <c:v>2.4643137254901957</c:v>
                </c:pt>
                <c:pt idx="48879">
                  <c:v>2.4643137254901957</c:v>
                </c:pt>
                <c:pt idx="48880">
                  <c:v>2.4643137254901957</c:v>
                </c:pt>
                <c:pt idx="48881">
                  <c:v>2.4643137254901957</c:v>
                </c:pt>
                <c:pt idx="48882">
                  <c:v>2.4643137254901957</c:v>
                </c:pt>
                <c:pt idx="48883">
                  <c:v>2.4643137254901957</c:v>
                </c:pt>
                <c:pt idx="48884">
                  <c:v>2.4643137254901957</c:v>
                </c:pt>
                <c:pt idx="48885">
                  <c:v>2.4643137254901957</c:v>
                </c:pt>
                <c:pt idx="48886">
                  <c:v>2.4643137254901957</c:v>
                </c:pt>
                <c:pt idx="48887">
                  <c:v>2.4643137254901957</c:v>
                </c:pt>
                <c:pt idx="48888">
                  <c:v>2.4643137254901957</c:v>
                </c:pt>
                <c:pt idx="48889">
                  <c:v>2.4643137254901957</c:v>
                </c:pt>
                <c:pt idx="48890">
                  <c:v>2.6117647058823525</c:v>
                </c:pt>
                <c:pt idx="48891">
                  <c:v>2.6117647058823525</c:v>
                </c:pt>
                <c:pt idx="48892">
                  <c:v>2.6117647058823525</c:v>
                </c:pt>
                <c:pt idx="48893">
                  <c:v>2.6117647058823525</c:v>
                </c:pt>
                <c:pt idx="48894">
                  <c:v>2.6117647058823525</c:v>
                </c:pt>
                <c:pt idx="48895">
                  <c:v>2.6117647058823525</c:v>
                </c:pt>
                <c:pt idx="48896">
                  <c:v>2.6117647058823525</c:v>
                </c:pt>
                <c:pt idx="48897">
                  <c:v>2.6117647058823525</c:v>
                </c:pt>
                <c:pt idx="48898">
                  <c:v>2.6117647058823525</c:v>
                </c:pt>
                <c:pt idx="48899">
                  <c:v>2.6117647058823525</c:v>
                </c:pt>
                <c:pt idx="48900">
                  <c:v>2.6117647058823525</c:v>
                </c:pt>
                <c:pt idx="48901">
                  <c:v>2.6117647058823525</c:v>
                </c:pt>
                <c:pt idx="48902">
                  <c:v>2.6117647058823525</c:v>
                </c:pt>
                <c:pt idx="48903">
                  <c:v>2.6117647058823525</c:v>
                </c:pt>
                <c:pt idx="48904">
                  <c:v>2.6117647058823525</c:v>
                </c:pt>
                <c:pt idx="48905">
                  <c:v>2.6117647058823525</c:v>
                </c:pt>
                <c:pt idx="48906">
                  <c:v>2.6117647058823525</c:v>
                </c:pt>
                <c:pt idx="48907">
                  <c:v>2.6117647058823525</c:v>
                </c:pt>
                <c:pt idx="48908">
                  <c:v>2.6117647058823525</c:v>
                </c:pt>
                <c:pt idx="48909">
                  <c:v>2.6117647058823525</c:v>
                </c:pt>
                <c:pt idx="48910">
                  <c:v>2.6117647058823525</c:v>
                </c:pt>
                <c:pt idx="48911">
                  <c:v>2.6117647058823525</c:v>
                </c:pt>
                <c:pt idx="48912">
                  <c:v>2.6117647058823525</c:v>
                </c:pt>
                <c:pt idx="48913">
                  <c:v>2.6117647058823525</c:v>
                </c:pt>
                <c:pt idx="48914">
                  <c:v>2.6117647058823525</c:v>
                </c:pt>
                <c:pt idx="48915">
                  <c:v>2.6117647058823525</c:v>
                </c:pt>
                <c:pt idx="48916">
                  <c:v>2.6117647058823525</c:v>
                </c:pt>
                <c:pt idx="48917">
                  <c:v>2.6117647058823525</c:v>
                </c:pt>
                <c:pt idx="48918">
                  <c:v>2.6117647058823525</c:v>
                </c:pt>
                <c:pt idx="48919">
                  <c:v>2.6117647058823525</c:v>
                </c:pt>
                <c:pt idx="48920">
                  <c:v>2.6117647058823525</c:v>
                </c:pt>
                <c:pt idx="48921">
                  <c:v>2.6117647058823525</c:v>
                </c:pt>
                <c:pt idx="48922">
                  <c:v>2.6117647058823525</c:v>
                </c:pt>
                <c:pt idx="48923">
                  <c:v>2.6117647058823525</c:v>
                </c:pt>
                <c:pt idx="48924">
                  <c:v>2.6117647058823525</c:v>
                </c:pt>
                <c:pt idx="48925">
                  <c:v>2.6117647058823525</c:v>
                </c:pt>
                <c:pt idx="48926">
                  <c:v>2.6117647058823525</c:v>
                </c:pt>
                <c:pt idx="48927">
                  <c:v>2.6117647058823525</c:v>
                </c:pt>
                <c:pt idx="48928">
                  <c:v>2.4643137254901957</c:v>
                </c:pt>
                <c:pt idx="48929">
                  <c:v>2.4643137254901957</c:v>
                </c:pt>
                <c:pt idx="48930">
                  <c:v>2.4643137254901957</c:v>
                </c:pt>
                <c:pt idx="48931">
                  <c:v>2.4643137254901957</c:v>
                </c:pt>
                <c:pt idx="48932">
                  <c:v>2.4643137254901957</c:v>
                </c:pt>
                <c:pt idx="48933">
                  <c:v>2.4643137254901957</c:v>
                </c:pt>
                <c:pt idx="48934">
                  <c:v>2.4643137254901957</c:v>
                </c:pt>
                <c:pt idx="48935">
                  <c:v>2.4643137254901957</c:v>
                </c:pt>
                <c:pt idx="48936">
                  <c:v>2.4643137254901957</c:v>
                </c:pt>
                <c:pt idx="48937">
                  <c:v>2.4643137254901957</c:v>
                </c:pt>
                <c:pt idx="48938">
                  <c:v>2.4643137254901957</c:v>
                </c:pt>
                <c:pt idx="48939">
                  <c:v>2.4643137254901957</c:v>
                </c:pt>
                <c:pt idx="48940">
                  <c:v>2.4643137254901957</c:v>
                </c:pt>
                <c:pt idx="48941">
                  <c:v>2.4643137254901957</c:v>
                </c:pt>
                <c:pt idx="48942">
                  <c:v>2.4643137254901957</c:v>
                </c:pt>
                <c:pt idx="48943">
                  <c:v>2.4643137254901957</c:v>
                </c:pt>
                <c:pt idx="48944">
                  <c:v>2.4643137254901957</c:v>
                </c:pt>
                <c:pt idx="48945">
                  <c:v>2.4643137254901957</c:v>
                </c:pt>
                <c:pt idx="48946">
                  <c:v>2.4643137254901957</c:v>
                </c:pt>
                <c:pt idx="48947">
                  <c:v>2.4643137254901957</c:v>
                </c:pt>
                <c:pt idx="48948">
                  <c:v>2.4643137254901957</c:v>
                </c:pt>
                <c:pt idx="48949">
                  <c:v>2.4643137254901957</c:v>
                </c:pt>
                <c:pt idx="48950">
                  <c:v>2.4643137254901957</c:v>
                </c:pt>
                <c:pt idx="48951">
                  <c:v>2.4643137254901957</c:v>
                </c:pt>
                <c:pt idx="48952">
                  <c:v>2.4643137254901957</c:v>
                </c:pt>
                <c:pt idx="48953">
                  <c:v>2.4643137254901957</c:v>
                </c:pt>
                <c:pt idx="48954">
                  <c:v>2.4643137254901957</c:v>
                </c:pt>
                <c:pt idx="48955">
                  <c:v>2.4643137254901957</c:v>
                </c:pt>
                <c:pt idx="48956">
                  <c:v>2.4643137254901957</c:v>
                </c:pt>
                <c:pt idx="48957">
                  <c:v>2.4643137254901957</c:v>
                </c:pt>
                <c:pt idx="48958">
                  <c:v>2.4643137254901957</c:v>
                </c:pt>
                <c:pt idx="48959">
                  <c:v>2.4643137254901957</c:v>
                </c:pt>
                <c:pt idx="48960">
                  <c:v>2.4643137254901957</c:v>
                </c:pt>
                <c:pt idx="48961">
                  <c:v>2.4643137254901957</c:v>
                </c:pt>
                <c:pt idx="48962">
                  <c:v>2.4643137254901957</c:v>
                </c:pt>
                <c:pt idx="48963">
                  <c:v>2.4643137254901957</c:v>
                </c:pt>
                <c:pt idx="48964">
                  <c:v>2.4643137254901957</c:v>
                </c:pt>
                <c:pt idx="48965">
                  <c:v>2.4643137254901957</c:v>
                </c:pt>
                <c:pt idx="48966">
                  <c:v>2.4643137254901957</c:v>
                </c:pt>
                <c:pt idx="48967">
                  <c:v>2.4643137254901957</c:v>
                </c:pt>
                <c:pt idx="48968">
                  <c:v>2.4643137254901957</c:v>
                </c:pt>
                <c:pt idx="48969">
                  <c:v>2.4643137254901957</c:v>
                </c:pt>
                <c:pt idx="48970">
                  <c:v>2.4643137254901957</c:v>
                </c:pt>
                <c:pt idx="48971">
                  <c:v>2.4643137254901957</c:v>
                </c:pt>
                <c:pt idx="48972">
                  <c:v>2.4643137254901957</c:v>
                </c:pt>
                <c:pt idx="48973">
                  <c:v>2.4643137254901957</c:v>
                </c:pt>
                <c:pt idx="48974">
                  <c:v>2.4643137254901957</c:v>
                </c:pt>
                <c:pt idx="48975">
                  <c:v>2.4643137254901957</c:v>
                </c:pt>
                <c:pt idx="48976">
                  <c:v>2.4643137254901957</c:v>
                </c:pt>
                <c:pt idx="48977">
                  <c:v>2.4643137254901957</c:v>
                </c:pt>
                <c:pt idx="48978">
                  <c:v>2.4643137254901957</c:v>
                </c:pt>
                <c:pt idx="48979">
                  <c:v>2.4643137254901957</c:v>
                </c:pt>
                <c:pt idx="48980">
                  <c:v>2.4643137254901957</c:v>
                </c:pt>
                <c:pt idx="48981">
                  <c:v>2.4643137254901957</c:v>
                </c:pt>
                <c:pt idx="48982">
                  <c:v>2.4643137254901957</c:v>
                </c:pt>
                <c:pt idx="48983">
                  <c:v>2.4643137254901957</c:v>
                </c:pt>
                <c:pt idx="48984">
                  <c:v>2.4643137254901957</c:v>
                </c:pt>
                <c:pt idx="48985">
                  <c:v>2.4643137254901957</c:v>
                </c:pt>
                <c:pt idx="48986">
                  <c:v>2.6117647058823525</c:v>
                </c:pt>
                <c:pt idx="48987">
                  <c:v>2.6117647058823525</c:v>
                </c:pt>
                <c:pt idx="48988">
                  <c:v>2.6117647058823525</c:v>
                </c:pt>
                <c:pt idx="48989">
                  <c:v>2.6117647058823525</c:v>
                </c:pt>
                <c:pt idx="48990">
                  <c:v>2.6117647058823525</c:v>
                </c:pt>
                <c:pt idx="48991">
                  <c:v>2.6117647058823525</c:v>
                </c:pt>
                <c:pt idx="48992">
                  <c:v>2.6117647058823525</c:v>
                </c:pt>
                <c:pt idx="48993">
                  <c:v>2.6117647058823525</c:v>
                </c:pt>
                <c:pt idx="48994">
                  <c:v>2.6117647058823525</c:v>
                </c:pt>
                <c:pt idx="48995">
                  <c:v>2.6117647058823525</c:v>
                </c:pt>
                <c:pt idx="48996">
                  <c:v>2.6117647058823525</c:v>
                </c:pt>
                <c:pt idx="48997">
                  <c:v>2.6117647058823525</c:v>
                </c:pt>
                <c:pt idx="48998">
                  <c:v>2.6117647058823525</c:v>
                </c:pt>
                <c:pt idx="48999">
                  <c:v>2.6117647058823525</c:v>
                </c:pt>
                <c:pt idx="49000">
                  <c:v>2.6117647058823525</c:v>
                </c:pt>
                <c:pt idx="49001">
                  <c:v>2.6117647058823525</c:v>
                </c:pt>
                <c:pt idx="49002">
                  <c:v>2.6117647058823525</c:v>
                </c:pt>
                <c:pt idx="49003">
                  <c:v>2.6117647058823525</c:v>
                </c:pt>
                <c:pt idx="49004">
                  <c:v>2.6117647058823525</c:v>
                </c:pt>
                <c:pt idx="49005">
                  <c:v>2.6117647058823525</c:v>
                </c:pt>
                <c:pt idx="49006">
                  <c:v>2.6117647058823525</c:v>
                </c:pt>
                <c:pt idx="49007">
                  <c:v>2.6117647058823525</c:v>
                </c:pt>
                <c:pt idx="49008">
                  <c:v>2.6117647058823525</c:v>
                </c:pt>
                <c:pt idx="49009">
                  <c:v>2.6117647058823525</c:v>
                </c:pt>
                <c:pt idx="49010">
                  <c:v>2.6117647058823525</c:v>
                </c:pt>
                <c:pt idx="49011">
                  <c:v>2.6117647058823525</c:v>
                </c:pt>
                <c:pt idx="49012">
                  <c:v>2.6117647058823525</c:v>
                </c:pt>
                <c:pt idx="49013">
                  <c:v>2.6117647058823525</c:v>
                </c:pt>
                <c:pt idx="49014">
                  <c:v>2.6117647058823525</c:v>
                </c:pt>
                <c:pt idx="49015">
                  <c:v>2.6117647058823525</c:v>
                </c:pt>
                <c:pt idx="49016">
                  <c:v>2.6117647058823525</c:v>
                </c:pt>
                <c:pt idx="49017">
                  <c:v>2.6117647058823525</c:v>
                </c:pt>
                <c:pt idx="49018">
                  <c:v>2.6117647058823525</c:v>
                </c:pt>
                <c:pt idx="49019">
                  <c:v>2.6117647058823525</c:v>
                </c:pt>
                <c:pt idx="49020">
                  <c:v>2.6117647058823525</c:v>
                </c:pt>
                <c:pt idx="49021">
                  <c:v>2.6117647058823525</c:v>
                </c:pt>
                <c:pt idx="49022">
                  <c:v>2.6117647058823525</c:v>
                </c:pt>
                <c:pt idx="49023">
                  <c:v>2.6117647058823525</c:v>
                </c:pt>
                <c:pt idx="49024">
                  <c:v>2.4643137254901957</c:v>
                </c:pt>
                <c:pt idx="49025">
                  <c:v>2.4643137254901957</c:v>
                </c:pt>
                <c:pt idx="49026">
                  <c:v>2.4643137254901957</c:v>
                </c:pt>
                <c:pt idx="49027">
                  <c:v>2.4643137254901957</c:v>
                </c:pt>
                <c:pt idx="49028">
                  <c:v>2.4643137254901957</c:v>
                </c:pt>
                <c:pt idx="49029">
                  <c:v>2.4643137254901957</c:v>
                </c:pt>
                <c:pt idx="49030">
                  <c:v>2.4643137254901957</c:v>
                </c:pt>
                <c:pt idx="49031">
                  <c:v>2.4643137254901957</c:v>
                </c:pt>
                <c:pt idx="49032">
                  <c:v>2.4643137254901957</c:v>
                </c:pt>
                <c:pt idx="49033">
                  <c:v>2.4643137254901957</c:v>
                </c:pt>
                <c:pt idx="49034">
                  <c:v>2.4643137254901957</c:v>
                </c:pt>
                <c:pt idx="49035">
                  <c:v>2.4643137254901957</c:v>
                </c:pt>
                <c:pt idx="49036">
                  <c:v>2.4643137254901957</c:v>
                </c:pt>
                <c:pt idx="49037">
                  <c:v>2.4643137254901957</c:v>
                </c:pt>
                <c:pt idx="49038">
                  <c:v>2.4643137254901957</c:v>
                </c:pt>
                <c:pt idx="49039">
                  <c:v>2.4643137254901957</c:v>
                </c:pt>
                <c:pt idx="49040">
                  <c:v>2.4643137254901957</c:v>
                </c:pt>
                <c:pt idx="49041">
                  <c:v>2.4643137254901957</c:v>
                </c:pt>
                <c:pt idx="49042">
                  <c:v>2.4643137254901957</c:v>
                </c:pt>
                <c:pt idx="49043">
                  <c:v>2.4643137254901957</c:v>
                </c:pt>
                <c:pt idx="49044">
                  <c:v>2.4643137254901957</c:v>
                </c:pt>
                <c:pt idx="49045">
                  <c:v>2.4643137254901957</c:v>
                </c:pt>
                <c:pt idx="49046">
                  <c:v>2.4643137254901957</c:v>
                </c:pt>
                <c:pt idx="49047">
                  <c:v>2.4643137254901957</c:v>
                </c:pt>
                <c:pt idx="49048">
                  <c:v>2.4643137254901957</c:v>
                </c:pt>
                <c:pt idx="49049">
                  <c:v>2.4643137254901957</c:v>
                </c:pt>
                <c:pt idx="49050">
                  <c:v>2.4643137254901957</c:v>
                </c:pt>
                <c:pt idx="49051">
                  <c:v>2.4643137254901957</c:v>
                </c:pt>
                <c:pt idx="49052">
                  <c:v>2.4643137254901957</c:v>
                </c:pt>
                <c:pt idx="49053">
                  <c:v>2.4643137254901957</c:v>
                </c:pt>
                <c:pt idx="49054">
                  <c:v>2.4643137254901957</c:v>
                </c:pt>
                <c:pt idx="49055">
                  <c:v>2.4643137254901957</c:v>
                </c:pt>
                <c:pt idx="49056">
                  <c:v>2.4643137254901957</c:v>
                </c:pt>
                <c:pt idx="49057">
                  <c:v>2.4643137254901957</c:v>
                </c:pt>
                <c:pt idx="49058">
                  <c:v>2.4643137254901957</c:v>
                </c:pt>
                <c:pt idx="49059">
                  <c:v>2.4643137254901957</c:v>
                </c:pt>
                <c:pt idx="49060">
                  <c:v>2.4643137254901957</c:v>
                </c:pt>
                <c:pt idx="49061">
                  <c:v>2.4643137254901957</c:v>
                </c:pt>
                <c:pt idx="49062">
                  <c:v>2.4643137254901957</c:v>
                </c:pt>
                <c:pt idx="49063">
                  <c:v>2.4643137254901957</c:v>
                </c:pt>
                <c:pt idx="49064">
                  <c:v>2.4643137254901957</c:v>
                </c:pt>
                <c:pt idx="49065">
                  <c:v>2.4643137254901957</c:v>
                </c:pt>
                <c:pt idx="49066">
                  <c:v>2.4643137254901957</c:v>
                </c:pt>
                <c:pt idx="49067">
                  <c:v>2.4643137254901957</c:v>
                </c:pt>
                <c:pt idx="49068">
                  <c:v>2.4643137254901957</c:v>
                </c:pt>
                <c:pt idx="49069">
                  <c:v>2.4643137254901957</c:v>
                </c:pt>
                <c:pt idx="49070">
                  <c:v>2.4643137254901957</c:v>
                </c:pt>
                <c:pt idx="49071">
                  <c:v>2.4643137254901957</c:v>
                </c:pt>
                <c:pt idx="49072">
                  <c:v>2.4643137254901957</c:v>
                </c:pt>
                <c:pt idx="49073">
                  <c:v>2.4643137254901957</c:v>
                </c:pt>
                <c:pt idx="49074">
                  <c:v>2.4643137254901957</c:v>
                </c:pt>
                <c:pt idx="49075">
                  <c:v>2.4643137254901957</c:v>
                </c:pt>
                <c:pt idx="49076">
                  <c:v>2.4643137254901957</c:v>
                </c:pt>
                <c:pt idx="49077">
                  <c:v>2.4643137254901957</c:v>
                </c:pt>
                <c:pt idx="49078">
                  <c:v>2.4643137254901957</c:v>
                </c:pt>
                <c:pt idx="49079">
                  <c:v>2.4643137254901957</c:v>
                </c:pt>
                <c:pt idx="49080">
                  <c:v>2.4643137254901957</c:v>
                </c:pt>
                <c:pt idx="49081">
                  <c:v>2.4643137254901957</c:v>
                </c:pt>
                <c:pt idx="49082">
                  <c:v>2.6117647058823525</c:v>
                </c:pt>
                <c:pt idx="49083">
                  <c:v>2.6117647058823525</c:v>
                </c:pt>
                <c:pt idx="49084">
                  <c:v>2.6117647058823525</c:v>
                </c:pt>
                <c:pt idx="49085">
                  <c:v>2.6117647058823525</c:v>
                </c:pt>
                <c:pt idx="49086">
                  <c:v>2.6117647058823525</c:v>
                </c:pt>
                <c:pt idx="49087">
                  <c:v>2.6117647058823525</c:v>
                </c:pt>
                <c:pt idx="49088">
                  <c:v>2.6117647058823525</c:v>
                </c:pt>
                <c:pt idx="49089">
                  <c:v>2.6117647058823525</c:v>
                </c:pt>
                <c:pt idx="49090">
                  <c:v>2.6117647058823525</c:v>
                </c:pt>
                <c:pt idx="49091">
                  <c:v>2.6117647058823525</c:v>
                </c:pt>
                <c:pt idx="49092">
                  <c:v>2.6117647058823525</c:v>
                </c:pt>
                <c:pt idx="49093">
                  <c:v>2.6117647058823525</c:v>
                </c:pt>
                <c:pt idx="49094">
                  <c:v>2.6117647058823525</c:v>
                </c:pt>
                <c:pt idx="49095">
                  <c:v>2.6117647058823525</c:v>
                </c:pt>
                <c:pt idx="49096">
                  <c:v>2.6117647058823525</c:v>
                </c:pt>
                <c:pt idx="49097">
                  <c:v>2.6117647058823525</c:v>
                </c:pt>
                <c:pt idx="49098">
                  <c:v>2.6117647058823525</c:v>
                </c:pt>
                <c:pt idx="49099">
                  <c:v>2.6117647058823525</c:v>
                </c:pt>
                <c:pt idx="49100">
                  <c:v>2.6117647058823525</c:v>
                </c:pt>
                <c:pt idx="49101">
                  <c:v>2.6117647058823525</c:v>
                </c:pt>
                <c:pt idx="49102">
                  <c:v>2.6117647058823525</c:v>
                </c:pt>
                <c:pt idx="49103">
                  <c:v>2.6117647058823525</c:v>
                </c:pt>
                <c:pt idx="49104">
                  <c:v>2.6117647058823525</c:v>
                </c:pt>
                <c:pt idx="49105">
                  <c:v>2.6117647058823525</c:v>
                </c:pt>
                <c:pt idx="49106">
                  <c:v>2.6117647058823525</c:v>
                </c:pt>
                <c:pt idx="49107">
                  <c:v>2.6117647058823525</c:v>
                </c:pt>
                <c:pt idx="49108">
                  <c:v>2.6117647058823525</c:v>
                </c:pt>
                <c:pt idx="49109">
                  <c:v>2.6117647058823525</c:v>
                </c:pt>
                <c:pt idx="49110">
                  <c:v>2.6117647058823525</c:v>
                </c:pt>
                <c:pt idx="49111">
                  <c:v>2.6117647058823525</c:v>
                </c:pt>
                <c:pt idx="49112">
                  <c:v>2.6117647058823525</c:v>
                </c:pt>
                <c:pt idx="49113">
                  <c:v>2.6117647058823525</c:v>
                </c:pt>
                <c:pt idx="49114">
                  <c:v>2.6117647058823525</c:v>
                </c:pt>
                <c:pt idx="49115">
                  <c:v>2.6117647058823525</c:v>
                </c:pt>
                <c:pt idx="49116">
                  <c:v>2.6117647058823525</c:v>
                </c:pt>
                <c:pt idx="49117">
                  <c:v>2.6117647058823525</c:v>
                </c:pt>
                <c:pt idx="49118">
                  <c:v>2.4643137254901957</c:v>
                </c:pt>
                <c:pt idx="49119">
                  <c:v>2.4643137254901957</c:v>
                </c:pt>
                <c:pt idx="49120">
                  <c:v>2.4643137254901957</c:v>
                </c:pt>
                <c:pt idx="49121">
                  <c:v>2.4643137254901957</c:v>
                </c:pt>
                <c:pt idx="49122">
                  <c:v>2.4643137254901957</c:v>
                </c:pt>
                <c:pt idx="49123">
                  <c:v>2.4643137254901957</c:v>
                </c:pt>
                <c:pt idx="49124">
                  <c:v>2.4643137254901957</c:v>
                </c:pt>
                <c:pt idx="49125">
                  <c:v>2.4643137254901957</c:v>
                </c:pt>
                <c:pt idx="49126">
                  <c:v>2.4643137254901957</c:v>
                </c:pt>
                <c:pt idx="49127">
                  <c:v>2.4643137254901957</c:v>
                </c:pt>
                <c:pt idx="49128">
                  <c:v>2.4643137254901957</c:v>
                </c:pt>
                <c:pt idx="49129">
                  <c:v>2.4643137254901957</c:v>
                </c:pt>
                <c:pt idx="49130">
                  <c:v>2.4643137254901957</c:v>
                </c:pt>
                <c:pt idx="49131">
                  <c:v>2.4643137254901957</c:v>
                </c:pt>
                <c:pt idx="49132">
                  <c:v>2.4643137254901957</c:v>
                </c:pt>
                <c:pt idx="49133">
                  <c:v>2.4643137254901957</c:v>
                </c:pt>
                <c:pt idx="49134">
                  <c:v>2.4643137254901957</c:v>
                </c:pt>
                <c:pt idx="49135">
                  <c:v>2.4643137254901957</c:v>
                </c:pt>
                <c:pt idx="49136">
                  <c:v>2.4643137254901957</c:v>
                </c:pt>
                <c:pt idx="49137">
                  <c:v>2.4643137254901957</c:v>
                </c:pt>
                <c:pt idx="49138">
                  <c:v>2.4643137254901957</c:v>
                </c:pt>
                <c:pt idx="49139">
                  <c:v>2.4643137254901957</c:v>
                </c:pt>
                <c:pt idx="49140">
                  <c:v>2.4643137254901957</c:v>
                </c:pt>
                <c:pt idx="49141">
                  <c:v>2.4643137254901957</c:v>
                </c:pt>
                <c:pt idx="49142">
                  <c:v>2.4643137254901957</c:v>
                </c:pt>
                <c:pt idx="49143">
                  <c:v>2.4643137254901957</c:v>
                </c:pt>
                <c:pt idx="49144">
                  <c:v>2.4643137254901957</c:v>
                </c:pt>
                <c:pt idx="49145">
                  <c:v>2.4643137254901957</c:v>
                </c:pt>
                <c:pt idx="49146">
                  <c:v>2.4643137254901957</c:v>
                </c:pt>
                <c:pt idx="49147">
                  <c:v>2.4643137254901957</c:v>
                </c:pt>
                <c:pt idx="49148">
                  <c:v>2.4643137254901957</c:v>
                </c:pt>
                <c:pt idx="49149">
                  <c:v>2.4643137254901957</c:v>
                </c:pt>
                <c:pt idx="49150">
                  <c:v>2.4643137254901957</c:v>
                </c:pt>
                <c:pt idx="49151">
                  <c:v>2.4643137254901957</c:v>
                </c:pt>
                <c:pt idx="49152">
                  <c:v>2.4643137254901957</c:v>
                </c:pt>
                <c:pt idx="49153">
                  <c:v>2.4643137254901957</c:v>
                </c:pt>
                <c:pt idx="49154">
                  <c:v>2.4643137254901957</c:v>
                </c:pt>
                <c:pt idx="49155">
                  <c:v>2.4643137254901957</c:v>
                </c:pt>
                <c:pt idx="49156">
                  <c:v>2.4643137254901957</c:v>
                </c:pt>
                <c:pt idx="49157">
                  <c:v>2.4643137254901957</c:v>
                </c:pt>
                <c:pt idx="49158">
                  <c:v>2.4643137254901957</c:v>
                </c:pt>
                <c:pt idx="49159">
                  <c:v>2.4643137254901957</c:v>
                </c:pt>
                <c:pt idx="49160">
                  <c:v>2.4643137254901957</c:v>
                </c:pt>
                <c:pt idx="49161">
                  <c:v>2.4643137254901957</c:v>
                </c:pt>
                <c:pt idx="49162">
                  <c:v>2.4643137254901957</c:v>
                </c:pt>
                <c:pt idx="49163">
                  <c:v>2.4643137254901957</c:v>
                </c:pt>
                <c:pt idx="49164">
                  <c:v>2.4643137254901957</c:v>
                </c:pt>
                <c:pt idx="49165">
                  <c:v>2.4643137254901957</c:v>
                </c:pt>
                <c:pt idx="49166">
                  <c:v>2.4643137254901957</c:v>
                </c:pt>
                <c:pt idx="49167">
                  <c:v>2.4643137254901957</c:v>
                </c:pt>
                <c:pt idx="49168">
                  <c:v>2.4643137254901957</c:v>
                </c:pt>
                <c:pt idx="49169">
                  <c:v>2.4643137254901957</c:v>
                </c:pt>
                <c:pt idx="49170">
                  <c:v>2.4643137254901957</c:v>
                </c:pt>
                <c:pt idx="49171">
                  <c:v>2.4643137254901957</c:v>
                </c:pt>
                <c:pt idx="49172">
                  <c:v>2.4643137254901957</c:v>
                </c:pt>
                <c:pt idx="49173">
                  <c:v>2.4643137254901957</c:v>
                </c:pt>
                <c:pt idx="49174">
                  <c:v>2.4643137254901957</c:v>
                </c:pt>
                <c:pt idx="49175">
                  <c:v>2.4643137254901957</c:v>
                </c:pt>
                <c:pt idx="49176">
                  <c:v>2.4643137254901957</c:v>
                </c:pt>
                <c:pt idx="49177">
                  <c:v>2.6117647058823525</c:v>
                </c:pt>
                <c:pt idx="49178">
                  <c:v>2.6117647058823525</c:v>
                </c:pt>
                <c:pt idx="49179">
                  <c:v>2.6117647058823525</c:v>
                </c:pt>
                <c:pt idx="49180">
                  <c:v>2.6117647058823525</c:v>
                </c:pt>
                <c:pt idx="49181">
                  <c:v>2.6117647058823525</c:v>
                </c:pt>
                <c:pt idx="49182">
                  <c:v>2.6117647058823525</c:v>
                </c:pt>
                <c:pt idx="49183">
                  <c:v>2.6117647058823525</c:v>
                </c:pt>
                <c:pt idx="49184">
                  <c:v>2.6117647058823525</c:v>
                </c:pt>
                <c:pt idx="49185">
                  <c:v>2.6117647058823525</c:v>
                </c:pt>
                <c:pt idx="49186">
                  <c:v>2.6117647058823525</c:v>
                </c:pt>
                <c:pt idx="49187">
                  <c:v>2.6117647058823525</c:v>
                </c:pt>
                <c:pt idx="49188">
                  <c:v>2.6117647058823525</c:v>
                </c:pt>
                <c:pt idx="49189">
                  <c:v>2.6117647058823525</c:v>
                </c:pt>
                <c:pt idx="49190">
                  <c:v>2.6117647058823525</c:v>
                </c:pt>
                <c:pt idx="49191">
                  <c:v>2.6117647058823525</c:v>
                </c:pt>
                <c:pt idx="49192">
                  <c:v>2.6117647058823525</c:v>
                </c:pt>
                <c:pt idx="49193">
                  <c:v>2.6117647058823525</c:v>
                </c:pt>
                <c:pt idx="49194">
                  <c:v>2.6117647058823525</c:v>
                </c:pt>
                <c:pt idx="49195">
                  <c:v>2.6117647058823525</c:v>
                </c:pt>
                <c:pt idx="49196">
                  <c:v>2.6117647058823525</c:v>
                </c:pt>
                <c:pt idx="49197">
                  <c:v>2.6117647058823525</c:v>
                </c:pt>
                <c:pt idx="49198">
                  <c:v>2.6117647058823525</c:v>
                </c:pt>
                <c:pt idx="49199">
                  <c:v>2.6117647058823525</c:v>
                </c:pt>
                <c:pt idx="49200">
                  <c:v>2.6117647058823525</c:v>
                </c:pt>
                <c:pt idx="49201">
                  <c:v>2.6117647058823525</c:v>
                </c:pt>
                <c:pt idx="49202">
                  <c:v>2.6117647058823525</c:v>
                </c:pt>
                <c:pt idx="49203">
                  <c:v>2.6117647058823525</c:v>
                </c:pt>
                <c:pt idx="49204">
                  <c:v>2.6117647058823525</c:v>
                </c:pt>
                <c:pt idx="49205">
                  <c:v>2.6117647058823525</c:v>
                </c:pt>
                <c:pt idx="49206">
                  <c:v>2.6117647058823525</c:v>
                </c:pt>
                <c:pt idx="49207">
                  <c:v>2.6117647058823525</c:v>
                </c:pt>
                <c:pt idx="49208">
                  <c:v>2.6117647058823525</c:v>
                </c:pt>
                <c:pt idx="49209">
                  <c:v>2.6117647058823525</c:v>
                </c:pt>
                <c:pt idx="49210">
                  <c:v>2.6117647058823525</c:v>
                </c:pt>
                <c:pt idx="49211">
                  <c:v>2.6117647058823525</c:v>
                </c:pt>
                <c:pt idx="49212">
                  <c:v>2.6117647058823525</c:v>
                </c:pt>
                <c:pt idx="49213">
                  <c:v>2.4643137254901957</c:v>
                </c:pt>
                <c:pt idx="49214">
                  <c:v>2.4643137254901957</c:v>
                </c:pt>
                <c:pt idx="49215">
                  <c:v>2.4643137254901957</c:v>
                </c:pt>
                <c:pt idx="49216">
                  <c:v>2.4643137254901957</c:v>
                </c:pt>
                <c:pt idx="49217">
                  <c:v>2.4643137254901957</c:v>
                </c:pt>
                <c:pt idx="49218">
                  <c:v>2.4643137254901957</c:v>
                </c:pt>
                <c:pt idx="49219">
                  <c:v>2.4643137254901957</c:v>
                </c:pt>
                <c:pt idx="49220">
                  <c:v>2.4643137254901957</c:v>
                </c:pt>
                <c:pt idx="49221">
                  <c:v>2.4643137254901957</c:v>
                </c:pt>
                <c:pt idx="49222">
                  <c:v>2.4643137254901957</c:v>
                </c:pt>
                <c:pt idx="49223">
                  <c:v>2.4643137254901957</c:v>
                </c:pt>
                <c:pt idx="49224">
                  <c:v>2.4643137254901957</c:v>
                </c:pt>
                <c:pt idx="49225">
                  <c:v>2.4643137254901957</c:v>
                </c:pt>
                <c:pt idx="49226">
                  <c:v>2.4643137254901957</c:v>
                </c:pt>
                <c:pt idx="49227">
                  <c:v>2.4643137254901957</c:v>
                </c:pt>
                <c:pt idx="49228">
                  <c:v>2.4643137254901957</c:v>
                </c:pt>
                <c:pt idx="49229">
                  <c:v>2.4643137254901957</c:v>
                </c:pt>
                <c:pt idx="49230">
                  <c:v>2.4643137254901957</c:v>
                </c:pt>
                <c:pt idx="49231">
                  <c:v>2.4643137254901957</c:v>
                </c:pt>
                <c:pt idx="49232">
                  <c:v>2.4643137254901957</c:v>
                </c:pt>
                <c:pt idx="49233">
                  <c:v>2.4643137254901957</c:v>
                </c:pt>
                <c:pt idx="49234">
                  <c:v>2.4643137254901957</c:v>
                </c:pt>
                <c:pt idx="49235">
                  <c:v>2.4643137254901957</c:v>
                </c:pt>
                <c:pt idx="49236">
                  <c:v>2.4643137254901957</c:v>
                </c:pt>
                <c:pt idx="49237">
                  <c:v>2.4643137254901957</c:v>
                </c:pt>
                <c:pt idx="49238">
                  <c:v>2.4643137254901957</c:v>
                </c:pt>
                <c:pt idx="49239">
                  <c:v>2.4643137254901957</c:v>
                </c:pt>
                <c:pt idx="49240">
                  <c:v>2.4643137254901957</c:v>
                </c:pt>
                <c:pt idx="49241">
                  <c:v>2.4643137254901957</c:v>
                </c:pt>
                <c:pt idx="49242">
                  <c:v>2.4643137254901957</c:v>
                </c:pt>
                <c:pt idx="49243">
                  <c:v>2.4643137254901957</c:v>
                </c:pt>
                <c:pt idx="49244">
                  <c:v>2.4643137254901957</c:v>
                </c:pt>
                <c:pt idx="49245">
                  <c:v>2.4643137254901957</c:v>
                </c:pt>
                <c:pt idx="49246">
                  <c:v>2.4643137254901957</c:v>
                </c:pt>
                <c:pt idx="49247">
                  <c:v>2.4643137254901957</c:v>
                </c:pt>
                <c:pt idx="49248">
                  <c:v>2.4643137254901957</c:v>
                </c:pt>
                <c:pt idx="49249">
                  <c:v>2.4643137254901957</c:v>
                </c:pt>
                <c:pt idx="49250">
                  <c:v>2.4643137254901957</c:v>
                </c:pt>
                <c:pt idx="49251">
                  <c:v>2.4643137254901957</c:v>
                </c:pt>
                <c:pt idx="49252">
                  <c:v>2.4643137254901957</c:v>
                </c:pt>
                <c:pt idx="49253">
                  <c:v>2.4643137254901957</c:v>
                </c:pt>
                <c:pt idx="49254">
                  <c:v>2.4643137254901957</c:v>
                </c:pt>
                <c:pt idx="49255">
                  <c:v>2.4643137254901957</c:v>
                </c:pt>
                <c:pt idx="49256">
                  <c:v>2.4643137254901957</c:v>
                </c:pt>
                <c:pt idx="49257">
                  <c:v>2.4643137254901957</c:v>
                </c:pt>
                <c:pt idx="49258">
                  <c:v>2.4643137254901957</c:v>
                </c:pt>
                <c:pt idx="49259">
                  <c:v>2.4643137254901957</c:v>
                </c:pt>
                <c:pt idx="49260">
                  <c:v>2.4643137254901957</c:v>
                </c:pt>
                <c:pt idx="49261">
                  <c:v>2.4643137254901957</c:v>
                </c:pt>
                <c:pt idx="49262">
                  <c:v>2.4643137254901957</c:v>
                </c:pt>
                <c:pt idx="49263">
                  <c:v>2.4643137254901957</c:v>
                </c:pt>
                <c:pt idx="49264">
                  <c:v>2.4643137254901957</c:v>
                </c:pt>
                <c:pt idx="49265">
                  <c:v>2.4643137254901957</c:v>
                </c:pt>
                <c:pt idx="49266">
                  <c:v>2.4643137254901957</c:v>
                </c:pt>
                <c:pt idx="49267">
                  <c:v>2.4643137254901957</c:v>
                </c:pt>
                <c:pt idx="49268">
                  <c:v>2.4643137254901957</c:v>
                </c:pt>
                <c:pt idx="49269">
                  <c:v>2.4643137254901957</c:v>
                </c:pt>
                <c:pt idx="49270">
                  <c:v>2.4643137254901957</c:v>
                </c:pt>
                <c:pt idx="49271">
                  <c:v>2.4643137254901957</c:v>
                </c:pt>
                <c:pt idx="49272">
                  <c:v>2.4643137254901957</c:v>
                </c:pt>
                <c:pt idx="49273">
                  <c:v>2.6117647058823525</c:v>
                </c:pt>
                <c:pt idx="49274">
                  <c:v>2.6117647058823525</c:v>
                </c:pt>
                <c:pt idx="49275">
                  <c:v>2.6117647058823525</c:v>
                </c:pt>
                <c:pt idx="49276">
                  <c:v>2.6117647058823525</c:v>
                </c:pt>
                <c:pt idx="49277">
                  <c:v>2.6117647058823525</c:v>
                </c:pt>
                <c:pt idx="49278">
                  <c:v>2.6117647058823525</c:v>
                </c:pt>
                <c:pt idx="49279">
                  <c:v>2.6117647058823525</c:v>
                </c:pt>
                <c:pt idx="49280">
                  <c:v>2.6117647058823525</c:v>
                </c:pt>
                <c:pt idx="49281">
                  <c:v>2.6117647058823525</c:v>
                </c:pt>
                <c:pt idx="49282">
                  <c:v>2.6117647058823525</c:v>
                </c:pt>
                <c:pt idx="49283">
                  <c:v>2.6117647058823525</c:v>
                </c:pt>
                <c:pt idx="49284">
                  <c:v>2.6117647058823525</c:v>
                </c:pt>
                <c:pt idx="49285">
                  <c:v>2.6117647058823525</c:v>
                </c:pt>
                <c:pt idx="49286">
                  <c:v>2.6117647058823525</c:v>
                </c:pt>
                <c:pt idx="49287">
                  <c:v>2.6117647058823525</c:v>
                </c:pt>
                <c:pt idx="49288">
                  <c:v>2.6117647058823525</c:v>
                </c:pt>
                <c:pt idx="49289">
                  <c:v>2.6117647058823525</c:v>
                </c:pt>
                <c:pt idx="49290">
                  <c:v>2.6117647058823525</c:v>
                </c:pt>
                <c:pt idx="49291">
                  <c:v>2.6117647058823525</c:v>
                </c:pt>
                <c:pt idx="49292">
                  <c:v>2.6117647058823525</c:v>
                </c:pt>
                <c:pt idx="49293">
                  <c:v>2.6117647058823525</c:v>
                </c:pt>
                <c:pt idx="49294">
                  <c:v>2.6117647058823525</c:v>
                </c:pt>
                <c:pt idx="49295">
                  <c:v>2.6117647058823525</c:v>
                </c:pt>
                <c:pt idx="49296">
                  <c:v>2.6117647058823525</c:v>
                </c:pt>
                <c:pt idx="49297">
                  <c:v>2.6117647058823525</c:v>
                </c:pt>
                <c:pt idx="49298">
                  <c:v>2.6117647058823525</c:v>
                </c:pt>
                <c:pt idx="49299">
                  <c:v>2.6117647058823525</c:v>
                </c:pt>
                <c:pt idx="49300">
                  <c:v>2.6117647058823525</c:v>
                </c:pt>
                <c:pt idx="49301">
                  <c:v>2.6117647058823525</c:v>
                </c:pt>
                <c:pt idx="49302">
                  <c:v>2.6117647058823525</c:v>
                </c:pt>
                <c:pt idx="49303">
                  <c:v>2.6117647058823525</c:v>
                </c:pt>
                <c:pt idx="49304">
                  <c:v>2.6117647058823525</c:v>
                </c:pt>
                <c:pt idx="49305">
                  <c:v>2.6117647058823525</c:v>
                </c:pt>
                <c:pt idx="49306">
                  <c:v>2.6117647058823525</c:v>
                </c:pt>
                <c:pt idx="49307">
                  <c:v>2.6117647058823525</c:v>
                </c:pt>
                <c:pt idx="49308">
                  <c:v>2.6117647058823525</c:v>
                </c:pt>
                <c:pt idx="49309">
                  <c:v>2.4643137254901957</c:v>
                </c:pt>
                <c:pt idx="49310">
                  <c:v>2.4643137254901957</c:v>
                </c:pt>
                <c:pt idx="49311">
                  <c:v>2.4643137254901957</c:v>
                </c:pt>
                <c:pt idx="49312">
                  <c:v>2.4643137254901957</c:v>
                </c:pt>
                <c:pt idx="49313">
                  <c:v>2.4643137254901957</c:v>
                </c:pt>
                <c:pt idx="49314">
                  <c:v>2.4643137254901957</c:v>
                </c:pt>
                <c:pt idx="49315">
                  <c:v>2.4643137254901957</c:v>
                </c:pt>
                <c:pt idx="49316">
                  <c:v>2.4643137254901957</c:v>
                </c:pt>
                <c:pt idx="49317">
                  <c:v>2.4643137254901957</c:v>
                </c:pt>
                <c:pt idx="49318">
                  <c:v>2.4643137254901957</c:v>
                </c:pt>
                <c:pt idx="49319">
                  <c:v>2.4643137254901957</c:v>
                </c:pt>
                <c:pt idx="49320">
                  <c:v>2.4643137254901957</c:v>
                </c:pt>
                <c:pt idx="49321">
                  <c:v>2.4643137254901957</c:v>
                </c:pt>
                <c:pt idx="49322">
                  <c:v>2.4643137254901957</c:v>
                </c:pt>
                <c:pt idx="49323">
                  <c:v>2.4643137254901957</c:v>
                </c:pt>
                <c:pt idx="49324">
                  <c:v>2.4643137254901957</c:v>
                </c:pt>
                <c:pt idx="49325">
                  <c:v>2.4643137254901957</c:v>
                </c:pt>
                <c:pt idx="49326">
                  <c:v>2.4643137254901957</c:v>
                </c:pt>
                <c:pt idx="49327">
                  <c:v>2.4643137254901957</c:v>
                </c:pt>
                <c:pt idx="49328">
                  <c:v>2.4643137254901957</c:v>
                </c:pt>
                <c:pt idx="49329">
                  <c:v>2.4643137254901957</c:v>
                </c:pt>
                <c:pt idx="49330">
                  <c:v>2.4643137254901957</c:v>
                </c:pt>
                <c:pt idx="49331">
                  <c:v>2.4643137254901957</c:v>
                </c:pt>
                <c:pt idx="49332">
                  <c:v>2.4643137254901957</c:v>
                </c:pt>
                <c:pt idx="49333">
                  <c:v>2.4643137254901957</c:v>
                </c:pt>
                <c:pt idx="49334">
                  <c:v>2.4643137254901957</c:v>
                </c:pt>
                <c:pt idx="49335">
                  <c:v>2.4643137254901957</c:v>
                </c:pt>
                <c:pt idx="49336">
                  <c:v>2.4643137254901957</c:v>
                </c:pt>
                <c:pt idx="49337">
                  <c:v>2.4643137254901957</c:v>
                </c:pt>
                <c:pt idx="49338">
                  <c:v>2.4643137254901957</c:v>
                </c:pt>
                <c:pt idx="49339">
                  <c:v>2.4643137254901957</c:v>
                </c:pt>
                <c:pt idx="49340">
                  <c:v>2.4643137254901957</c:v>
                </c:pt>
                <c:pt idx="49341">
                  <c:v>2.4643137254901957</c:v>
                </c:pt>
                <c:pt idx="49342">
                  <c:v>2.4643137254901957</c:v>
                </c:pt>
                <c:pt idx="49343">
                  <c:v>2.4643137254901957</c:v>
                </c:pt>
                <c:pt idx="49344">
                  <c:v>2.4643137254901957</c:v>
                </c:pt>
                <c:pt idx="49345">
                  <c:v>2.4643137254901957</c:v>
                </c:pt>
                <c:pt idx="49346">
                  <c:v>2.4643137254901957</c:v>
                </c:pt>
                <c:pt idx="49347">
                  <c:v>2.4643137254901957</c:v>
                </c:pt>
                <c:pt idx="49348">
                  <c:v>2.4643137254901957</c:v>
                </c:pt>
                <c:pt idx="49349">
                  <c:v>2.4643137254901957</c:v>
                </c:pt>
                <c:pt idx="49350">
                  <c:v>2.4643137254901957</c:v>
                </c:pt>
                <c:pt idx="49351">
                  <c:v>2.4643137254901957</c:v>
                </c:pt>
                <c:pt idx="49352">
                  <c:v>2.4643137254901957</c:v>
                </c:pt>
                <c:pt idx="49353">
                  <c:v>2.4643137254901957</c:v>
                </c:pt>
                <c:pt idx="49354">
                  <c:v>2.4643137254901957</c:v>
                </c:pt>
                <c:pt idx="49355">
                  <c:v>2.4643137254901957</c:v>
                </c:pt>
                <c:pt idx="49356">
                  <c:v>2.4643137254901957</c:v>
                </c:pt>
                <c:pt idx="49357">
                  <c:v>2.4643137254901957</c:v>
                </c:pt>
                <c:pt idx="49358">
                  <c:v>2.4643137254901957</c:v>
                </c:pt>
                <c:pt idx="49359">
                  <c:v>2.4643137254901957</c:v>
                </c:pt>
                <c:pt idx="49360">
                  <c:v>2.4643137254901957</c:v>
                </c:pt>
                <c:pt idx="49361">
                  <c:v>2.4643137254901957</c:v>
                </c:pt>
                <c:pt idx="49362">
                  <c:v>2.4643137254901957</c:v>
                </c:pt>
                <c:pt idx="49363">
                  <c:v>2.4643137254901957</c:v>
                </c:pt>
                <c:pt idx="49364">
                  <c:v>2.4643137254901957</c:v>
                </c:pt>
                <c:pt idx="49365">
                  <c:v>2.4643137254901957</c:v>
                </c:pt>
                <c:pt idx="49366">
                  <c:v>2.4643137254901957</c:v>
                </c:pt>
                <c:pt idx="49367">
                  <c:v>2.4643137254901957</c:v>
                </c:pt>
                <c:pt idx="49368">
                  <c:v>2.4643137254901957</c:v>
                </c:pt>
                <c:pt idx="49369">
                  <c:v>2.6117647058823525</c:v>
                </c:pt>
                <c:pt idx="49370">
                  <c:v>2.6117647058823525</c:v>
                </c:pt>
                <c:pt idx="49371">
                  <c:v>2.6117647058823525</c:v>
                </c:pt>
                <c:pt idx="49372">
                  <c:v>2.6117647058823525</c:v>
                </c:pt>
                <c:pt idx="49373">
                  <c:v>2.6117647058823525</c:v>
                </c:pt>
                <c:pt idx="49374">
                  <c:v>2.6117647058823525</c:v>
                </c:pt>
                <c:pt idx="49375">
                  <c:v>2.6117647058823525</c:v>
                </c:pt>
                <c:pt idx="49376">
                  <c:v>2.6117647058823525</c:v>
                </c:pt>
                <c:pt idx="49377">
                  <c:v>2.6117647058823525</c:v>
                </c:pt>
                <c:pt idx="49378">
                  <c:v>2.6117647058823525</c:v>
                </c:pt>
                <c:pt idx="49379">
                  <c:v>2.6117647058823525</c:v>
                </c:pt>
                <c:pt idx="49380">
                  <c:v>2.6117647058823525</c:v>
                </c:pt>
                <c:pt idx="49381">
                  <c:v>2.6117647058823525</c:v>
                </c:pt>
                <c:pt idx="49382">
                  <c:v>2.6117647058823525</c:v>
                </c:pt>
                <c:pt idx="49383">
                  <c:v>2.6117647058823525</c:v>
                </c:pt>
                <c:pt idx="49384">
                  <c:v>2.6117647058823525</c:v>
                </c:pt>
                <c:pt idx="49385">
                  <c:v>2.6117647058823525</c:v>
                </c:pt>
                <c:pt idx="49386">
                  <c:v>2.6117647058823525</c:v>
                </c:pt>
                <c:pt idx="49387">
                  <c:v>2.6117647058823525</c:v>
                </c:pt>
                <c:pt idx="49388">
                  <c:v>2.6117647058823525</c:v>
                </c:pt>
                <c:pt idx="49389">
                  <c:v>2.6117647058823525</c:v>
                </c:pt>
                <c:pt idx="49390">
                  <c:v>2.6117647058823525</c:v>
                </c:pt>
                <c:pt idx="49391">
                  <c:v>2.6117647058823525</c:v>
                </c:pt>
                <c:pt idx="49392">
                  <c:v>2.6117647058823525</c:v>
                </c:pt>
                <c:pt idx="49393">
                  <c:v>2.6117647058823525</c:v>
                </c:pt>
                <c:pt idx="49394">
                  <c:v>2.6117647058823525</c:v>
                </c:pt>
                <c:pt idx="49395">
                  <c:v>2.6117647058823525</c:v>
                </c:pt>
                <c:pt idx="49396">
                  <c:v>2.6117647058823525</c:v>
                </c:pt>
                <c:pt idx="49397">
                  <c:v>2.6117647058823525</c:v>
                </c:pt>
                <c:pt idx="49398">
                  <c:v>2.6117647058823525</c:v>
                </c:pt>
                <c:pt idx="49399">
                  <c:v>2.6117647058823525</c:v>
                </c:pt>
                <c:pt idx="49400">
                  <c:v>2.6117647058823525</c:v>
                </c:pt>
                <c:pt idx="49401">
                  <c:v>2.6117647058823525</c:v>
                </c:pt>
                <c:pt idx="49402">
                  <c:v>2.6117647058823525</c:v>
                </c:pt>
                <c:pt idx="49403">
                  <c:v>2.6117647058823525</c:v>
                </c:pt>
                <c:pt idx="49404">
                  <c:v>2.4643137254901957</c:v>
                </c:pt>
                <c:pt idx="49405">
                  <c:v>2.4643137254901957</c:v>
                </c:pt>
                <c:pt idx="49406">
                  <c:v>2.4643137254901957</c:v>
                </c:pt>
                <c:pt idx="49407">
                  <c:v>2.4643137254901957</c:v>
                </c:pt>
                <c:pt idx="49408">
                  <c:v>2.4643137254901957</c:v>
                </c:pt>
                <c:pt idx="49409">
                  <c:v>2.4643137254901957</c:v>
                </c:pt>
                <c:pt idx="49410">
                  <c:v>2.4643137254901957</c:v>
                </c:pt>
                <c:pt idx="49411">
                  <c:v>2.4643137254901957</c:v>
                </c:pt>
                <c:pt idx="49412">
                  <c:v>2.4643137254901957</c:v>
                </c:pt>
                <c:pt idx="49413">
                  <c:v>2.4643137254901957</c:v>
                </c:pt>
                <c:pt idx="49414">
                  <c:v>2.4643137254901957</c:v>
                </c:pt>
                <c:pt idx="49415">
                  <c:v>2.4643137254901957</c:v>
                </c:pt>
                <c:pt idx="49416">
                  <c:v>2.4643137254901957</c:v>
                </c:pt>
                <c:pt idx="49417">
                  <c:v>2.4643137254901957</c:v>
                </c:pt>
                <c:pt idx="49418">
                  <c:v>2.4643137254901957</c:v>
                </c:pt>
                <c:pt idx="49419">
                  <c:v>2.4643137254901957</c:v>
                </c:pt>
                <c:pt idx="49420">
                  <c:v>2.4643137254901957</c:v>
                </c:pt>
                <c:pt idx="49421">
                  <c:v>2.4643137254901957</c:v>
                </c:pt>
                <c:pt idx="49422">
                  <c:v>2.4643137254901957</c:v>
                </c:pt>
                <c:pt idx="49423">
                  <c:v>2.4643137254901957</c:v>
                </c:pt>
                <c:pt idx="49424">
                  <c:v>2.4643137254901957</c:v>
                </c:pt>
                <c:pt idx="49425">
                  <c:v>2.4643137254901957</c:v>
                </c:pt>
                <c:pt idx="49426">
                  <c:v>2.4643137254901957</c:v>
                </c:pt>
                <c:pt idx="49427">
                  <c:v>2.4643137254901957</c:v>
                </c:pt>
                <c:pt idx="49428">
                  <c:v>2.4643137254901957</c:v>
                </c:pt>
                <c:pt idx="49429">
                  <c:v>2.4643137254901957</c:v>
                </c:pt>
                <c:pt idx="49430">
                  <c:v>2.4643137254901957</c:v>
                </c:pt>
                <c:pt idx="49431">
                  <c:v>2.4643137254901957</c:v>
                </c:pt>
                <c:pt idx="49432">
                  <c:v>2.4643137254901957</c:v>
                </c:pt>
                <c:pt idx="49433">
                  <c:v>2.4643137254901957</c:v>
                </c:pt>
                <c:pt idx="49434">
                  <c:v>2.4643137254901957</c:v>
                </c:pt>
                <c:pt idx="49435">
                  <c:v>2.4643137254901957</c:v>
                </c:pt>
                <c:pt idx="49436">
                  <c:v>2.4643137254901957</c:v>
                </c:pt>
                <c:pt idx="49437">
                  <c:v>2.4643137254901957</c:v>
                </c:pt>
                <c:pt idx="49438">
                  <c:v>2.4643137254901957</c:v>
                </c:pt>
                <c:pt idx="49439">
                  <c:v>2.4643137254901957</c:v>
                </c:pt>
                <c:pt idx="49440">
                  <c:v>2.4643137254901957</c:v>
                </c:pt>
                <c:pt idx="49441">
                  <c:v>2.4643137254901957</c:v>
                </c:pt>
                <c:pt idx="49442">
                  <c:v>2.4643137254901957</c:v>
                </c:pt>
                <c:pt idx="49443">
                  <c:v>2.4643137254901957</c:v>
                </c:pt>
                <c:pt idx="49444">
                  <c:v>2.4643137254901957</c:v>
                </c:pt>
                <c:pt idx="49445">
                  <c:v>2.4643137254901957</c:v>
                </c:pt>
                <c:pt idx="49446">
                  <c:v>2.4643137254901957</c:v>
                </c:pt>
                <c:pt idx="49447">
                  <c:v>2.4643137254901957</c:v>
                </c:pt>
                <c:pt idx="49448">
                  <c:v>2.4643137254901957</c:v>
                </c:pt>
                <c:pt idx="49449">
                  <c:v>2.4643137254901957</c:v>
                </c:pt>
                <c:pt idx="49450">
                  <c:v>2.4643137254901957</c:v>
                </c:pt>
                <c:pt idx="49451">
                  <c:v>2.4643137254901957</c:v>
                </c:pt>
                <c:pt idx="49452">
                  <c:v>2.4643137254901957</c:v>
                </c:pt>
                <c:pt idx="49453">
                  <c:v>2.4643137254901957</c:v>
                </c:pt>
                <c:pt idx="49454">
                  <c:v>2.4643137254901957</c:v>
                </c:pt>
                <c:pt idx="49455">
                  <c:v>2.4643137254901957</c:v>
                </c:pt>
                <c:pt idx="49456">
                  <c:v>2.4643137254901957</c:v>
                </c:pt>
                <c:pt idx="49457">
                  <c:v>2.4643137254901957</c:v>
                </c:pt>
                <c:pt idx="49458">
                  <c:v>2.4643137254901957</c:v>
                </c:pt>
                <c:pt idx="49459">
                  <c:v>2.4643137254901957</c:v>
                </c:pt>
                <c:pt idx="49460">
                  <c:v>2.4643137254901957</c:v>
                </c:pt>
                <c:pt idx="49461">
                  <c:v>2.4643137254901957</c:v>
                </c:pt>
                <c:pt idx="49462">
                  <c:v>2.4643137254901957</c:v>
                </c:pt>
                <c:pt idx="49463">
                  <c:v>2.4643137254901957</c:v>
                </c:pt>
                <c:pt idx="49464">
                  <c:v>2.4643137254901957</c:v>
                </c:pt>
                <c:pt idx="49465">
                  <c:v>2.4643137254901957</c:v>
                </c:pt>
                <c:pt idx="49466">
                  <c:v>2.6117647058823525</c:v>
                </c:pt>
                <c:pt idx="49467">
                  <c:v>2.6117647058823525</c:v>
                </c:pt>
                <c:pt idx="49468">
                  <c:v>2.6117647058823525</c:v>
                </c:pt>
                <c:pt idx="49469">
                  <c:v>2.6117647058823525</c:v>
                </c:pt>
                <c:pt idx="49470">
                  <c:v>2.6117647058823525</c:v>
                </c:pt>
                <c:pt idx="49471">
                  <c:v>2.6117647058823525</c:v>
                </c:pt>
                <c:pt idx="49472">
                  <c:v>2.6117647058823525</c:v>
                </c:pt>
                <c:pt idx="49473">
                  <c:v>2.6117647058823525</c:v>
                </c:pt>
                <c:pt idx="49474">
                  <c:v>2.6117647058823525</c:v>
                </c:pt>
                <c:pt idx="49475">
                  <c:v>2.6117647058823525</c:v>
                </c:pt>
                <c:pt idx="49476">
                  <c:v>2.6117647058823525</c:v>
                </c:pt>
                <c:pt idx="49477">
                  <c:v>2.6117647058823525</c:v>
                </c:pt>
                <c:pt idx="49478">
                  <c:v>2.6117647058823525</c:v>
                </c:pt>
                <c:pt idx="49479">
                  <c:v>2.6117647058823525</c:v>
                </c:pt>
                <c:pt idx="49480">
                  <c:v>2.6117647058823525</c:v>
                </c:pt>
                <c:pt idx="49481">
                  <c:v>2.6117647058823525</c:v>
                </c:pt>
                <c:pt idx="49482">
                  <c:v>2.6117647058823525</c:v>
                </c:pt>
                <c:pt idx="49483">
                  <c:v>2.6117647058823525</c:v>
                </c:pt>
                <c:pt idx="49484">
                  <c:v>2.6117647058823525</c:v>
                </c:pt>
                <c:pt idx="49485">
                  <c:v>2.6117647058823525</c:v>
                </c:pt>
                <c:pt idx="49486">
                  <c:v>2.6117647058823525</c:v>
                </c:pt>
                <c:pt idx="49487">
                  <c:v>2.6117647058823525</c:v>
                </c:pt>
                <c:pt idx="49488">
                  <c:v>2.6117647058823525</c:v>
                </c:pt>
                <c:pt idx="49489">
                  <c:v>2.6117647058823525</c:v>
                </c:pt>
                <c:pt idx="49490">
                  <c:v>2.6117647058823525</c:v>
                </c:pt>
                <c:pt idx="49491">
                  <c:v>2.6117647058823525</c:v>
                </c:pt>
                <c:pt idx="49492">
                  <c:v>2.6117647058823525</c:v>
                </c:pt>
                <c:pt idx="49493">
                  <c:v>2.6117647058823525</c:v>
                </c:pt>
                <c:pt idx="49494">
                  <c:v>2.6117647058823525</c:v>
                </c:pt>
                <c:pt idx="49495">
                  <c:v>2.6117647058823525</c:v>
                </c:pt>
                <c:pt idx="49496">
                  <c:v>2.6117647058823525</c:v>
                </c:pt>
                <c:pt idx="49497">
                  <c:v>2.6117647058823525</c:v>
                </c:pt>
                <c:pt idx="49498">
                  <c:v>2.6117647058823525</c:v>
                </c:pt>
                <c:pt idx="49499">
                  <c:v>2.4643137254901957</c:v>
                </c:pt>
                <c:pt idx="49500">
                  <c:v>2.4643137254901957</c:v>
                </c:pt>
                <c:pt idx="49501">
                  <c:v>2.4643137254901957</c:v>
                </c:pt>
                <c:pt idx="49502">
                  <c:v>2.4643137254901957</c:v>
                </c:pt>
                <c:pt idx="49503">
                  <c:v>2.4643137254901957</c:v>
                </c:pt>
                <c:pt idx="49504">
                  <c:v>2.4643137254901957</c:v>
                </c:pt>
                <c:pt idx="49505">
                  <c:v>2.4643137254901957</c:v>
                </c:pt>
                <c:pt idx="49506">
                  <c:v>2.4643137254901957</c:v>
                </c:pt>
                <c:pt idx="49507">
                  <c:v>2.4643137254901957</c:v>
                </c:pt>
                <c:pt idx="49508">
                  <c:v>2.4643137254901957</c:v>
                </c:pt>
                <c:pt idx="49509">
                  <c:v>2.4643137254901957</c:v>
                </c:pt>
                <c:pt idx="49510">
                  <c:v>2.4643137254901957</c:v>
                </c:pt>
                <c:pt idx="49511">
                  <c:v>2.4643137254901957</c:v>
                </c:pt>
                <c:pt idx="49512">
                  <c:v>2.4643137254901957</c:v>
                </c:pt>
                <c:pt idx="49513">
                  <c:v>2.4643137254901957</c:v>
                </c:pt>
                <c:pt idx="49514">
                  <c:v>2.4643137254901957</c:v>
                </c:pt>
                <c:pt idx="49515">
                  <c:v>2.4643137254901957</c:v>
                </c:pt>
                <c:pt idx="49516">
                  <c:v>2.4643137254901957</c:v>
                </c:pt>
                <c:pt idx="49517">
                  <c:v>2.4643137254901957</c:v>
                </c:pt>
                <c:pt idx="49518">
                  <c:v>2.4643137254901957</c:v>
                </c:pt>
                <c:pt idx="49519">
                  <c:v>2.4643137254901957</c:v>
                </c:pt>
                <c:pt idx="49520">
                  <c:v>2.4643137254901957</c:v>
                </c:pt>
                <c:pt idx="49521">
                  <c:v>2.4643137254901957</c:v>
                </c:pt>
                <c:pt idx="49522">
                  <c:v>2.4643137254901957</c:v>
                </c:pt>
                <c:pt idx="49523">
                  <c:v>2.4643137254901957</c:v>
                </c:pt>
                <c:pt idx="49524">
                  <c:v>2.4643137254901957</c:v>
                </c:pt>
                <c:pt idx="49525">
                  <c:v>2.4643137254901957</c:v>
                </c:pt>
                <c:pt idx="49526">
                  <c:v>2.4643137254901957</c:v>
                </c:pt>
                <c:pt idx="49527">
                  <c:v>2.4643137254901957</c:v>
                </c:pt>
                <c:pt idx="49528">
                  <c:v>2.4643137254901957</c:v>
                </c:pt>
                <c:pt idx="49529">
                  <c:v>2.4643137254901957</c:v>
                </c:pt>
                <c:pt idx="49530">
                  <c:v>2.4643137254901957</c:v>
                </c:pt>
                <c:pt idx="49531">
                  <c:v>2.4643137254901957</c:v>
                </c:pt>
                <c:pt idx="49532">
                  <c:v>2.4643137254901957</c:v>
                </c:pt>
                <c:pt idx="49533">
                  <c:v>2.4643137254901957</c:v>
                </c:pt>
                <c:pt idx="49534">
                  <c:v>2.4643137254901957</c:v>
                </c:pt>
                <c:pt idx="49535">
                  <c:v>2.4643137254901957</c:v>
                </c:pt>
                <c:pt idx="49536">
                  <c:v>2.4643137254901957</c:v>
                </c:pt>
                <c:pt idx="49537">
                  <c:v>2.4643137254901957</c:v>
                </c:pt>
                <c:pt idx="49538">
                  <c:v>2.4643137254901957</c:v>
                </c:pt>
                <c:pt idx="49539">
                  <c:v>2.4643137254901957</c:v>
                </c:pt>
                <c:pt idx="49540">
                  <c:v>2.4643137254901957</c:v>
                </c:pt>
                <c:pt idx="49541">
                  <c:v>2.4643137254901957</c:v>
                </c:pt>
                <c:pt idx="49542">
                  <c:v>2.4643137254901957</c:v>
                </c:pt>
                <c:pt idx="49543">
                  <c:v>2.4643137254901957</c:v>
                </c:pt>
                <c:pt idx="49544">
                  <c:v>2.4643137254901957</c:v>
                </c:pt>
                <c:pt idx="49545">
                  <c:v>2.4643137254901957</c:v>
                </c:pt>
                <c:pt idx="49546">
                  <c:v>2.4643137254901957</c:v>
                </c:pt>
                <c:pt idx="49547">
                  <c:v>2.4643137254901957</c:v>
                </c:pt>
                <c:pt idx="49548">
                  <c:v>2.4643137254901957</c:v>
                </c:pt>
                <c:pt idx="49549">
                  <c:v>2.4643137254901957</c:v>
                </c:pt>
                <c:pt idx="49550">
                  <c:v>2.4643137254901957</c:v>
                </c:pt>
                <c:pt idx="49551">
                  <c:v>2.4643137254901957</c:v>
                </c:pt>
                <c:pt idx="49552">
                  <c:v>2.4643137254901957</c:v>
                </c:pt>
                <c:pt idx="49553">
                  <c:v>2.4643137254901957</c:v>
                </c:pt>
                <c:pt idx="49554">
                  <c:v>2.4643137254901957</c:v>
                </c:pt>
                <c:pt idx="49555">
                  <c:v>2.4643137254901957</c:v>
                </c:pt>
                <c:pt idx="49556">
                  <c:v>2.4643137254901957</c:v>
                </c:pt>
                <c:pt idx="49557">
                  <c:v>2.4643137254901957</c:v>
                </c:pt>
                <c:pt idx="49558">
                  <c:v>2.4643137254901957</c:v>
                </c:pt>
                <c:pt idx="49559">
                  <c:v>2.6117647058823525</c:v>
                </c:pt>
                <c:pt idx="49560">
                  <c:v>2.6117647058823525</c:v>
                </c:pt>
                <c:pt idx="49561">
                  <c:v>2.6117647058823525</c:v>
                </c:pt>
                <c:pt idx="49562">
                  <c:v>2.6117647058823525</c:v>
                </c:pt>
                <c:pt idx="49563">
                  <c:v>2.6117647058823525</c:v>
                </c:pt>
                <c:pt idx="49564">
                  <c:v>2.6117647058823525</c:v>
                </c:pt>
                <c:pt idx="49565">
                  <c:v>2.6117647058823525</c:v>
                </c:pt>
                <c:pt idx="49566">
                  <c:v>2.6117647058823525</c:v>
                </c:pt>
                <c:pt idx="49567">
                  <c:v>2.6117647058823525</c:v>
                </c:pt>
                <c:pt idx="49568">
                  <c:v>2.6117647058823525</c:v>
                </c:pt>
                <c:pt idx="49569">
                  <c:v>2.6117647058823525</c:v>
                </c:pt>
                <c:pt idx="49570">
                  <c:v>2.6117647058823525</c:v>
                </c:pt>
                <c:pt idx="49571">
                  <c:v>2.6117647058823525</c:v>
                </c:pt>
                <c:pt idx="49572">
                  <c:v>2.6117647058823525</c:v>
                </c:pt>
                <c:pt idx="49573">
                  <c:v>2.6117647058823525</c:v>
                </c:pt>
                <c:pt idx="49574">
                  <c:v>2.6117647058823525</c:v>
                </c:pt>
                <c:pt idx="49575">
                  <c:v>2.6117647058823525</c:v>
                </c:pt>
                <c:pt idx="49576">
                  <c:v>2.6117647058823525</c:v>
                </c:pt>
                <c:pt idx="49577">
                  <c:v>2.6117647058823525</c:v>
                </c:pt>
                <c:pt idx="49578">
                  <c:v>2.6117647058823525</c:v>
                </c:pt>
                <c:pt idx="49579">
                  <c:v>2.6117647058823525</c:v>
                </c:pt>
                <c:pt idx="49580">
                  <c:v>2.6117647058823525</c:v>
                </c:pt>
                <c:pt idx="49581">
                  <c:v>2.6117647058823525</c:v>
                </c:pt>
                <c:pt idx="49582">
                  <c:v>2.6117647058823525</c:v>
                </c:pt>
                <c:pt idx="49583">
                  <c:v>2.6117647058823525</c:v>
                </c:pt>
                <c:pt idx="49584">
                  <c:v>2.6117647058823525</c:v>
                </c:pt>
                <c:pt idx="49585">
                  <c:v>2.6117647058823525</c:v>
                </c:pt>
                <c:pt idx="49586">
                  <c:v>2.6117647058823525</c:v>
                </c:pt>
                <c:pt idx="49587">
                  <c:v>2.6117647058823525</c:v>
                </c:pt>
                <c:pt idx="49588">
                  <c:v>2.6117647058823525</c:v>
                </c:pt>
                <c:pt idx="49589">
                  <c:v>2.6117647058823525</c:v>
                </c:pt>
                <c:pt idx="49590">
                  <c:v>2.6117647058823525</c:v>
                </c:pt>
                <c:pt idx="49591">
                  <c:v>2.6117647058823525</c:v>
                </c:pt>
                <c:pt idx="49592">
                  <c:v>2.6117647058823525</c:v>
                </c:pt>
                <c:pt idx="49593">
                  <c:v>2.6117647058823525</c:v>
                </c:pt>
                <c:pt idx="49594">
                  <c:v>2.6117647058823525</c:v>
                </c:pt>
                <c:pt idx="49595">
                  <c:v>2.4643137254901957</c:v>
                </c:pt>
                <c:pt idx="49596">
                  <c:v>2.4643137254901957</c:v>
                </c:pt>
                <c:pt idx="49597">
                  <c:v>2.4643137254901957</c:v>
                </c:pt>
                <c:pt idx="49598">
                  <c:v>2.4643137254901957</c:v>
                </c:pt>
                <c:pt idx="49599">
                  <c:v>2.4643137254901957</c:v>
                </c:pt>
                <c:pt idx="49600">
                  <c:v>2.4643137254901957</c:v>
                </c:pt>
                <c:pt idx="49601">
                  <c:v>2.4643137254901957</c:v>
                </c:pt>
                <c:pt idx="49602">
                  <c:v>2.4643137254901957</c:v>
                </c:pt>
                <c:pt idx="49603">
                  <c:v>2.4643137254901957</c:v>
                </c:pt>
                <c:pt idx="49604">
                  <c:v>2.4643137254901957</c:v>
                </c:pt>
                <c:pt idx="49605">
                  <c:v>2.4643137254901957</c:v>
                </c:pt>
                <c:pt idx="49606">
                  <c:v>2.4643137254901957</c:v>
                </c:pt>
                <c:pt idx="49607">
                  <c:v>2.4643137254901957</c:v>
                </c:pt>
                <c:pt idx="49608">
                  <c:v>2.4643137254901957</c:v>
                </c:pt>
                <c:pt idx="49609">
                  <c:v>2.4643137254901957</c:v>
                </c:pt>
                <c:pt idx="49610">
                  <c:v>2.4643137254901957</c:v>
                </c:pt>
                <c:pt idx="49611">
                  <c:v>2.4643137254901957</c:v>
                </c:pt>
                <c:pt idx="49612">
                  <c:v>2.4643137254901957</c:v>
                </c:pt>
                <c:pt idx="49613">
                  <c:v>2.4643137254901957</c:v>
                </c:pt>
                <c:pt idx="49614">
                  <c:v>2.4643137254901957</c:v>
                </c:pt>
                <c:pt idx="49615">
                  <c:v>2.4643137254901957</c:v>
                </c:pt>
                <c:pt idx="49616">
                  <c:v>2.4643137254901957</c:v>
                </c:pt>
                <c:pt idx="49617">
                  <c:v>2.4643137254901957</c:v>
                </c:pt>
                <c:pt idx="49618">
                  <c:v>2.4643137254901957</c:v>
                </c:pt>
                <c:pt idx="49619">
                  <c:v>2.4643137254901957</c:v>
                </c:pt>
                <c:pt idx="49620">
                  <c:v>2.4643137254901957</c:v>
                </c:pt>
                <c:pt idx="49621">
                  <c:v>2.4643137254901957</c:v>
                </c:pt>
                <c:pt idx="49622">
                  <c:v>2.4643137254901957</c:v>
                </c:pt>
                <c:pt idx="49623">
                  <c:v>2.4643137254901957</c:v>
                </c:pt>
                <c:pt idx="49624">
                  <c:v>2.4643137254901957</c:v>
                </c:pt>
                <c:pt idx="49625">
                  <c:v>2.4643137254901957</c:v>
                </c:pt>
                <c:pt idx="49626">
                  <c:v>2.4643137254901957</c:v>
                </c:pt>
                <c:pt idx="49627">
                  <c:v>2.4643137254901957</c:v>
                </c:pt>
                <c:pt idx="49628">
                  <c:v>2.4643137254901957</c:v>
                </c:pt>
                <c:pt idx="49629">
                  <c:v>2.4643137254901957</c:v>
                </c:pt>
                <c:pt idx="49630">
                  <c:v>2.4643137254901957</c:v>
                </c:pt>
                <c:pt idx="49631">
                  <c:v>2.4643137254901957</c:v>
                </c:pt>
                <c:pt idx="49632">
                  <c:v>2.4643137254901957</c:v>
                </c:pt>
                <c:pt idx="49633">
                  <c:v>2.4643137254901957</c:v>
                </c:pt>
                <c:pt idx="49634">
                  <c:v>2.4643137254901957</c:v>
                </c:pt>
                <c:pt idx="49635">
                  <c:v>2.4643137254901957</c:v>
                </c:pt>
                <c:pt idx="49636">
                  <c:v>2.4643137254901957</c:v>
                </c:pt>
                <c:pt idx="49637">
                  <c:v>2.4643137254901957</c:v>
                </c:pt>
                <c:pt idx="49638">
                  <c:v>2.4643137254901957</c:v>
                </c:pt>
                <c:pt idx="49639">
                  <c:v>2.4643137254901957</c:v>
                </c:pt>
                <c:pt idx="49640">
                  <c:v>2.4643137254901957</c:v>
                </c:pt>
                <c:pt idx="49641">
                  <c:v>2.4643137254901957</c:v>
                </c:pt>
                <c:pt idx="49642">
                  <c:v>2.4643137254901957</c:v>
                </c:pt>
                <c:pt idx="49643">
                  <c:v>2.4643137254901957</c:v>
                </c:pt>
                <c:pt idx="49644">
                  <c:v>2.4643137254901957</c:v>
                </c:pt>
                <c:pt idx="49645">
                  <c:v>2.4643137254901957</c:v>
                </c:pt>
                <c:pt idx="49646">
                  <c:v>2.4643137254901957</c:v>
                </c:pt>
                <c:pt idx="49647">
                  <c:v>2.4643137254901957</c:v>
                </c:pt>
                <c:pt idx="49648">
                  <c:v>2.4643137254901957</c:v>
                </c:pt>
                <c:pt idx="49649">
                  <c:v>2.4643137254901957</c:v>
                </c:pt>
                <c:pt idx="49650">
                  <c:v>2.4643137254901957</c:v>
                </c:pt>
                <c:pt idx="49651">
                  <c:v>2.4643137254901957</c:v>
                </c:pt>
                <c:pt idx="49652">
                  <c:v>2.4643137254901957</c:v>
                </c:pt>
                <c:pt idx="49653">
                  <c:v>2.4643137254901957</c:v>
                </c:pt>
                <c:pt idx="49654">
                  <c:v>2.4643137254901957</c:v>
                </c:pt>
                <c:pt idx="49655">
                  <c:v>2.6117647058823525</c:v>
                </c:pt>
                <c:pt idx="49656">
                  <c:v>2.6117647058823525</c:v>
                </c:pt>
                <c:pt idx="49657">
                  <c:v>2.6117647058823525</c:v>
                </c:pt>
                <c:pt idx="49658">
                  <c:v>2.6117647058823525</c:v>
                </c:pt>
                <c:pt idx="49659">
                  <c:v>2.6117647058823525</c:v>
                </c:pt>
                <c:pt idx="49660">
                  <c:v>2.6117647058823525</c:v>
                </c:pt>
                <c:pt idx="49661">
                  <c:v>2.6117647058823525</c:v>
                </c:pt>
                <c:pt idx="49662">
                  <c:v>2.6117647058823525</c:v>
                </c:pt>
                <c:pt idx="49663">
                  <c:v>2.6117647058823525</c:v>
                </c:pt>
                <c:pt idx="49664">
                  <c:v>2.6117647058823525</c:v>
                </c:pt>
                <c:pt idx="49665">
                  <c:v>2.6117647058823525</c:v>
                </c:pt>
                <c:pt idx="49666">
                  <c:v>2.6117647058823525</c:v>
                </c:pt>
                <c:pt idx="49667">
                  <c:v>2.6117647058823525</c:v>
                </c:pt>
                <c:pt idx="49668">
                  <c:v>2.6117647058823525</c:v>
                </c:pt>
                <c:pt idx="49669">
                  <c:v>2.6117647058823525</c:v>
                </c:pt>
                <c:pt idx="49670">
                  <c:v>2.6117647058823525</c:v>
                </c:pt>
                <c:pt idx="49671">
                  <c:v>2.6117647058823525</c:v>
                </c:pt>
                <c:pt idx="49672">
                  <c:v>2.6117647058823525</c:v>
                </c:pt>
                <c:pt idx="49673">
                  <c:v>2.6117647058823525</c:v>
                </c:pt>
                <c:pt idx="49674">
                  <c:v>2.6117647058823525</c:v>
                </c:pt>
                <c:pt idx="49675">
                  <c:v>2.6117647058823525</c:v>
                </c:pt>
                <c:pt idx="49676">
                  <c:v>2.6117647058823525</c:v>
                </c:pt>
                <c:pt idx="49677">
                  <c:v>2.6117647058823525</c:v>
                </c:pt>
                <c:pt idx="49678">
                  <c:v>2.6117647058823525</c:v>
                </c:pt>
                <c:pt idx="49679">
                  <c:v>2.6117647058823525</c:v>
                </c:pt>
                <c:pt idx="49680">
                  <c:v>2.6117647058823525</c:v>
                </c:pt>
                <c:pt idx="49681">
                  <c:v>2.6117647058823525</c:v>
                </c:pt>
                <c:pt idx="49682">
                  <c:v>2.6117647058823525</c:v>
                </c:pt>
                <c:pt idx="49683">
                  <c:v>2.6117647058823525</c:v>
                </c:pt>
                <c:pt idx="49684">
                  <c:v>2.6117647058823525</c:v>
                </c:pt>
                <c:pt idx="49685">
                  <c:v>2.6117647058823525</c:v>
                </c:pt>
                <c:pt idx="49686">
                  <c:v>2.6117647058823525</c:v>
                </c:pt>
                <c:pt idx="49687">
                  <c:v>2.6117647058823525</c:v>
                </c:pt>
                <c:pt idx="49688">
                  <c:v>2.6117647058823525</c:v>
                </c:pt>
                <c:pt idx="49689">
                  <c:v>2.6117647058823525</c:v>
                </c:pt>
                <c:pt idx="49690">
                  <c:v>2.6117647058823525</c:v>
                </c:pt>
                <c:pt idx="49691">
                  <c:v>2.4643137254901957</c:v>
                </c:pt>
                <c:pt idx="49692">
                  <c:v>2.4643137254901957</c:v>
                </c:pt>
                <c:pt idx="49693">
                  <c:v>2.4643137254901957</c:v>
                </c:pt>
                <c:pt idx="49694">
                  <c:v>2.4643137254901957</c:v>
                </c:pt>
                <c:pt idx="49695">
                  <c:v>2.4643137254901957</c:v>
                </c:pt>
                <c:pt idx="49696">
                  <c:v>2.4643137254901957</c:v>
                </c:pt>
                <c:pt idx="49697">
                  <c:v>2.4643137254901957</c:v>
                </c:pt>
                <c:pt idx="49698">
                  <c:v>2.4643137254901957</c:v>
                </c:pt>
                <c:pt idx="49699">
                  <c:v>2.4643137254901957</c:v>
                </c:pt>
                <c:pt idx="49700">
                  <c:v>2.4643137254901957</c:v>
                </c:pt>
                <c:pt idx="49701">
                  <c:v>2.4643137254901957</c:v>
                </c:pt>
                <c:pt idx="49702">
                  <c:v>2.4643137254901957</c:v>
                </c:pt>
                <c:pt idx="49703">
                  <c:v>2.4643137254901957</c:v>
                </c:pt>
                <c:pt idx="49704">
                  <c:v>2.4643137254901957</c:v>
                </c:pt>
                <c:pt idx="49705">
                  <c:v>2.4643137254901957</c:v>
                </c:pt>
                <c:pt idx="49706">
                  <c:v>2.4643137254901957</c:v>
                </c:pt>
                <c:pt idx="49707">
                  <c:v>2.4643137254901957</c:v>
                </c:pt>
                <c:pt idx="49708">
                  <c:v>2.4643137254901957</c:v>
                </c:pt>
                <c:pt idx="49709">
                  <c:v>2.4643137254901957</c:v>
                </c:pt>
                <c:pt idx="49710">
                  <c:v>2.4643137254901957</c:v>
                </c:pt>
                <c:pt idx="49711">
                  <c:v>2.4643137254901957</c:v>
                </c:pt>
                <c:pt idx="49712">
                  <c:v>2.4643137254901957</c:v>
                </c:pt>
                <c:pt idx="49713">
                  <c:v>2.4643137254901957</c:v>
                </c:pt>
                <c:pt idx="49714">
                  <c:v>2.4643137254901957</c:v>
                </c:pt>
                <c:pt idx="49715">
                  <c:v>2.4643137254901957</c:v>
                </c:pt>
                <c:pt idx="49716">
                  <c:v>2.4643137254901957</c:v>
                </c:pt>
                <c:pt idx="49717">
                  <c:v>2.4643137254901957</c:v>
                </c:pt>
                <c:pt idx="49718">
                  <c:v>2.4643137254901957</c:v>
                </c:pt>
                <c:pt idx="49719">
                  <c:v>2.4643137254901957</c:v>
                </c:pt>
                <c:pt idx="49720">
                  <c:v>2.4643137254901957</c:v>
                </c:pt>
                <c:pt idx="49721">
                  <c:v>2.4643137254901957</c:v>
                </c:pt>
                <c:pt idx="49722">
                  <c:v>2.4643137254901957</c:v>
                </c:pt>
                <c:pt idx="49723">
                  <c:v>2.4643137254901957</c:v>
                </c:pt>
                <c:pt idx="49724">
                  <c:v>2.4643137254901957</c:v>
                </c:pt>
                <c:pt idx="49725">
                  <c:v>2.4643137254901957</c:v>
                </c:pt>
                <c:pt idx="49726">
                  <c:v>2.4643137254901957</c:v>
                </c:pt>
                <c:pt idx="49727">
                  <c:v>2.4643137254901957</c:v>
                </c:pt>
                <c:pt idx="49728">
                  <c:v>2.4643137254901957</c:v>
                </c:pt>
                <c:pt idx="49729">
                  <c:v>2.4643137254901957</c:v>
                </c:pt>
                <c:pt idx="49730">
                  <c:v>2.4643137254901957</c:v>
                </c:pt>
                <c:pt idx="49731">
                  <c:v>2.4643137254901957</c:v>
                </c:pt>
                <c:pt idx="49732">
                  <c:v>2.4643137254901957</c:v>
                </c:pt>
                <c:pt idx="49733">
                  <c:v>2.4643137254901957</c:v>
                </c:pt>
                <c:pt idx="49734">
                  <c:v>2.4643137254901957</c:v>
                </c:pt>
                <c:pt idx="49735">
                  <c:v>2.4643137254901957</c:v>
                </c:pt>
                <c:pt idx="49736">
                  <c:v>2.4643137254901957</c:v>
                </c:pt>
                <c:pt idx="49737">
                  <c:v>2.4643137254901957</c:v>
                </c:pt>
                <c:pt idx="49738">
                  <c:v>2.4643137254901957</c:v>
                </c:pt>
                <c:pt idx="49739">
                  <c:v>2.4643137254901957</c:v>
                </c:pt>
                <c:pt idx="49740">
                  <c:v>2.4643137254901957</c:v>
                </c:pt>
                <c:pt idx="49741">
                  <c:v>2.4643137254901957</c:v>
                </c:pt>
                <c:pt idx="49742">
                  <c:v>2.4643137254901957</c:v>
                </c:pt>
                <c:pt idx="49743">
                  <c:v>2.4643137254901957</c:v>
                </c:pt>
                <c:pt idx="49744">
                  <c:v>2.4643137254901957</c:v>
                </c:pt>
                <c:pt idx="49745">
                  <c:v>2.4643137254901957</c:v>
                </c:pt>
                <c:pt idx="49746">
                  <c:v>2.4643137254901957</c:v>
                </c:pt>
                <c:pt idx="49747">
                  <c:v>2.4643137254901957</c:v>
                </c:pt>
                <c:pt idx="49748">
                  <c:v>2.4643137254901957</c:v>
                </c:pt>
                <c:pt idx="49749">
                  <c:v>2.4643137254901957</c:v>
                </c:pt>
                <c:pt idx="49750">
                  <c:v>2.4643137254901957</c:v>
                </c:pt>
                <c:pt idx="49751">
                  <c:v>2.6117647058823525</c:v>
                </c:pt>
                <c:pt idx="49752">
                  <c:v>2.6117647058823525</c:v>
                </c:pt>
                <c:pt idx="49753">
                  <c:v>2.6117647058823525</c:v>
                </c:pt>
                <c:pt idx="49754">
                  <c:v>2.6117647058823525</c:v>
                </c:pt>
                <c:pt idx="49755">
                  <c:v>2.6117647058823525</c:v>
                </c:pt>
                <c:pt idx="49756">
                  <c:v>2.6117647058823525</c:v>
                </c:pt>
                <c:pt idx="49757">
                  <c:v>2.6117647058823525</c:v>
                </c:pt>
                <c:pt idx="49758">
                  <c:v>2.6117647058823525</c:v>
                </c:pt>
                <c:pt idx="49759">
                  <c:v>2.6117647058823525</c:v>
                </c:pt>
                <c:pt idx="49760">
                  <c:v>2.6117647058823525</c:v>
                </c:pt>
                <c:pt idx="49761">
                  <c:v>2.6117647058823525</c:v>
                </c:pt>
                <c:pt idx="49762">
                  <c:v>2.6117647058823525</c:v>
                </c:pt>
                <c:pt idx="49763">
                  <c:v>2.6117647058823525</c:v>
                </c:pt>
                <c:pt idx="49764">
                  <c:v>2.6117647058823525</c:v>
                </c:pt>
                <c:pt idx="49765">
                  <c:v>2.6117647058823525</c:v>
                </c:pt>
                <c:pt idx="49766">
                  <c:v>2.6117647058823525</c:v>
                </c:pt>
                <c:pt idx="49767">
                  <c:v>2.6117647058823525</c:v>
                </c:pt>
                <c:pt idx="49768">
                  <c:v>2.6117647058823525</c:v>
                </c:pt>
                <c:pt idx="49769">
                  <c:v>2.6117647058823525</c:v>
                </c:pt>
                <c:pt idx="49770">
                  <c:v>2.6117647058823525</c:v>
                </c:pt>
                <c:pt idx="49771">
                  <c:v>2.6117647058823525</c:v>
                </c:pt>
                <c:pt idx="49772">
                  <c:v>2.6117647058823525</c:v>
                </c:pt>
                <c:pt idx="49773">
                  <c:v>2.6117647058823525</c:v>
                </c:pt>
                <c:pt idx="49774">
                  <c:v>2.6117647058823525</c:v>
                </c:pt>
                <c:pt idx="49775">
                  <c:v>2.6117647058823525</c:v>
                </c:pt>
                <c:pt idx="49776">
                  <c:v>2.6117647058823525</c:v>
                </c:pt>
                <c:pt idx="49777">
                  <c:v>2.6117647058823525</c:v>
                </c:pt>
                <c:pt idx="49778">
                  <c:v>2.6117647058823525</c:v>
                </c:pt>
                <c:pt idx="49779">
                  <c:v>2.6117647058823525</c:v>
                </c:pt>
                <c:pt idx="49780">
                  <c:v>2.6117647058823525</c:v>
                </c:pt>
                <c:pt idx="49781">
                  <c:v>2.6117647058823525</c:v>
                </c:pt>
                <c:pt idx="49782">
                  <c:v>2.6117647058823525</c:v>
                </c:pt>
                <c:pt idx="49783">
                  <c:v>2.6117647058823525</c:v>
                </c:pt>
                <c:pt idx="49784">
                  <c:v>2.4643137254901957</c:v>
                </c:pt>
                <c:pt idx="49785">
                  <c:v>2.4643137254901957</c:v>
                </c:pt>
                <c:pt idx="49786">
                  <c:v>2.4643137254901957</c:v>
                </c:pt>
                <c:pt idx="49787">
                  <c:v>2.4643137254901957</c:v>
                </c:pt>
                <c:pt idx="49788">
                  <c:v>2.4643137254901957</c:v>
                </c:pt>
                <c:pt idx="49789">
                  <c:v>2.4643137254901957</c:v>
                </c:pt>
                <c:pt idx="49790">
                  <c:v>2.4643137254901957</c:v>
                </c:pt>
                <c:pt idx="49791">
                  <c:v>2.4643137254901957</c:v>
                </c:pt>
                <c:pt idx="49792">
                  <c:v>2.4643137254901957</c:v>
                </c:pt>
                <c:pt idx="49793">
                  <c:v>2.4643137254901957</c:v>
                </c:pt>
                <c:pt idx="49794">
                  <c:v>2.4643137254901957</c:v>
                </c:pt>
                <c:pt idx="49795">
                  <c:v>2.4643137254901957</c:v>
                </c:pt>
                <c:pt idx="49796">
                  <c:v>2.4643137254901957</c:v>
                </c:pt>
                <c:pt idx="49797">
                  <c:v>2.4643137254901957</c:v>
                </c:pt>
                <c:pt idx="49798">
                  <c:v>2.4643137254901957</c:v>
                </c:pt>
                <c:pt idx="49799">
                  <c:v>2.4643137254901957</c:v>
                </c:pt>
                <c:pt idx="49800">
                  <c:v>2.4643137254901957</c:v>
                </c:pt>
                <c:pt idx="49801">
                  <c:v>2.4643137254901957</c:v>
                </c:pt>
                <c:pt idx="49802">
                  <c:v>2.4643137254901957</c:v>
                </c:pt>
                <c:pt idx="49803">
                  <c:v>2.4643137254901957</c:v>
                </c:pt>
                <c:pt idx="49804">
                  <c:v>2.4643137254901957</c:v>
                </c:pt>
                <c:pt idx="49805">
                  <c:v>2.4643137254901957</c:v>
                </c:pt>
                <c:pt idx="49806">
                  <c:v>2.4643137254901957</c:v>
                </c:pt>
                <c:pt idx="49807">
                  <c:v>2.4643137254901957</c:v>
                </c:pt>
                <c:pt idx="49808">
                  <c:v>2.4643137254901957</c:v>
                </c:pt>
                <c:pt idx="49809">
                  <c:v>2.4643137254901957</c:v>
                </c:pt>
                <c:pt idx="49810">
                  <c:v>2.4643137254901957</c:v>
                </c:pt>
                <c:pt idx="49811">
                  <c:v>2.4643137254901957</c:v>
                </c:pt>
                <c:pt idx="49812">
                  <c:v>2.4643137254901957</c:v>
                </c:pt>
                <c:pt idx="49813">
                  <c:v>2.4643137254901957</c:v>
                </c:pt>
                <c:pt idx="49814">
                  <c:v>2.4643137254901957</c:v>
                </c:pt>
                <c:pt idx="49815">
                  <c:v>2.4643137254901957</c:v>
                </c:pt>
                <c:pt idx="49816">
                  <c:v>2.4643137254901957</c:v>
                </c:pt>
                <c:pt idx="49817">
                  <c:v>2.4643137254901957</c:v>
                </c:pt>
                <c:pt idx="49818">
                  <c:v>2.4643137254901957</c:v>
                </c:pt>
                <c:pt idx="49819">
                  <c:v>2.4643137254901957</c:v>
                </c:pt>
                <c:pt idx="49820">
                  <c:v>2.4643137254901957</c:v>
                </c:pt>
                <c:pt idx="49821">
                  <c:v>2.4643137254901957</c:v>
                </c:pt>
                <c:pt idx="49822">
                  <c:v>2.4643137254901957</c:v>
                </c:pt>
                <c:pt idx="49823">
                  <c:v>2.4643137254901957</c:v>
                </c:pt>
                <c:pt idx="49824">
                  <c:v>2.4643137254901957</c:v>
                </c:pt>
                <c:pt idx="49825">
                  <c:v>2.4643137254901957</c:v>
                </c:pt>
                <c:pt idx="49826">
                  <c:v>2.4643137254901957</c:v>
                </c:pt>
                <c:pt idx="49827">
                  <c:v>2.4643137254901957</c:v>
                </c:pt>
                <c:pt idx="49828">
                  <c:v>2.4643137254901957</c:v>
                </c:pt>
                <c:pt idx="49829">
                  <c:v>2.4643137254901957</c:v>
                </c:pt>
                <c:pt idx="49830">
                  <c:v>2.4643137254901957</c:v>
                </c:pt>
                <c:pt idx="49831">
                  <c:v>2.4643137254901957</c:v>
                </c:pt>
                <c:pt idx="49832">
                  <c:v>2.4643137254901957</c:v>
                </c:pt>
                <c:pt idx="49833">
                  <c:v>2.4643137254901957</c:v>
                </c:pt>
                <c:pt idx="49834">
                  <c:v>2.4643137254901957</c:v>
                </c:pt>
                <c:pt idx="49835">
                  <c:v>2.4643137254901957</c:v>
                </c:pt>
                <c:pt idx="49836">
                  <c:v>2.4643137254901957</c:v>
                </c:pt>
                <c:pt idx="49837">
                  <c:v>2.4643137254901957</c:v>
                </c:pt>
                <c:pt idx="49838">
                  <c:v>2.4643137254901957</c:v>
                </c:pt>
                <c:pt idx="49839">
                  <c:v>2.4643137254901957</c:v>
                </c:pt>
                <c:pt idx="49840">
                  <c:v>2.4643137254901957</c:v>
                </c:pt>
                <c:pt idx="49841">
                  <c:v>2.4643137254901957</c:v>
                </c:pt>
                <c:pt idx="49842">
                  <c:v>2.4643137254901957</c:v>
                </c:pt>
                <c:pt idx="49843">
                  <c:v>2.4643137254901957</c:v>
                </c:pt>
                <c:pt idx="49844">
                  <c:v>2.4643137254901957</c:v>
                </c:pt>
                <c:pt idx="49845">
                  <c:v>2.4643137254901957</c:v>
                </c:pt>
                <c:pt idx="49846">
                  <c:v>2.4643137254901957</c:v>
                </c:pt>
                <c:pt idx="49847">
                  <c:v>2.4643137254901957</c:v>
                </c:pt>
                <c:pt idx="49848">
                  <c:v>2.6117647058823525</c:v>
                </c:pt>
                <c:pt idx="49849">
                  <c:v>2.6117647058823525</c:v>
                </c:pt>
                <c:pt idx="49850">
                  <c:v>2.6117647058823525</c:v>
                </c:pt>
                <c:pt idx="49851">
                  <c:v>2.6117647058823525</c:v>
                </c:pt>
                <c:pt idx="49852">
                  <c:v>2.6117647058823525</c:v>
                </c:pt>
                <c:pt idx="49853">
                  <c:v>2.6117647058823525</c:v>
                </c:pt>
                <c:pt idx="49854">
                  <c:v>2.6117647058823525</c:v>
                </c:pt>
                <c:pt idx="49855">
                  <c:v>2.6117647058823525</c:v>
                </c:pt>
                <c:pt idx="49856">
                  <c:v>2.6117647058823525</c:v>
                </c:pt>
                <c:pt idx="49857">
                  <c:v>2.6117647058823525</c:v>
                </c:pt>
                <c:pt idx="49858">
                  <c:v>2.6117647058823525</c:v>
                </c:pt>
                <c:pt idx="49859">
                  <c:v>2.6117647058823525</c:v>
                </c:pt>
                <c:pt idx="49860">
                  <c:v>2.6117647058823525</c:v>
                </c:pt>
                <c:pt idx="49861">
                  <c:v>2.6117647058823525</c:v>
                </c:pt>
                <c:pt idx="49862">
                  <c:v>2.6117647058823525</c:v>
                </c:pt>
                <c:pt idx="49863">
                  <c:v>2.6117647058823525</c:v>
                </c:pt>
                <c:pt idx="49864">
                  <c:v>2.6117647058823525</c:v>
                </c:pt>
                <c:pt idx="49865">
                  <c:v>2.6117647058823525</c:v>
                </c:pt>
                <c:pt idx="49866">
                  <c:v>2.6117647058823525</c:v>
                </c:pt>
                <c:pt idx="49867">
                  <c:v>2.6117647058823525</c:v>
                </c:pt>
                <c:pt idx="49868">
                  <c:v>2.6117647058823525</c:v>
                </c:pt>
                <c:pt idx="49869">
                  <c:v>2.6117647058823525</c:v>
                </c:pt>
                <c:pt idx="49870">
                  <c:v>2.6117647058823525</c:v>
                </c:pt>
                <c:pt idx="49871">
                  <c:v>2.6117647058823525</c:v>
                </c:pt>
                <c:pt idx="49872">
                  <c:v>2.6117647058823525</c:v>
                </c:pt>
                <c:pt idx="49873">
                  <c:v>2.6117647058823525</c:v>
                </c:pt>
                <c:pt idx="49874">
                  <c:v>2.6117647058823525</c:v>
                </c:pt>
                <c:pt idx="49875">
                  <c:v>2.6117647058823525</c:v>
                </c:pt>
                <c:pt idx="49876">
                  <c:v>2.6117647058823525</c:v>
                </c:pt>
                <c:pt idx="49877">
                  <c:v>2.6117647058823525</c:v>
                </c:pt>
                <c:pt idx="49878">
                  <c:v>2.6117647058823525</c:v>
                </c:pt>
                <c:pt idx="49879">
                  <c:v>2.6117647058823525</c:v>
                </c:pt>
                <c:pt idx="49880">
                  <c:v>2.4643137254901957</c:v>
                </c:pt>
                <c:pt idx="49881">
                  <c:v>2.4643137254901957</c:v>
                </c:pt>
                <c:pt idx="49882">
                  <c:v>2.4643137254901957</c:v>
                </c:pt>
                <c:pt idx="49883">
                  <c:v>2.4643137254901957</c:v>
                </c:pt>
                <c:pt idx="49884">
                  <c:v>2.4643137254901957</c:v>
                </c:pt>
                <c:pt idx="49885">
                  <c:v>2.4643137254901957</c:v>
                </c:pt>
                <c:pt idx="49886">
                  <c:v>2.4643137254901957</c:v>
                </c:pt>
                <c:pt idx="49887">
                  <c:v>2.4643137254901957</c:v>
                </c:pt>
                <c:pt idx="49888">
                  <c:v>2.4643137254901957</c:v>
                </c:pt>
                <c:pt idx="49889">
                  <c:v>2.4643137254901957</c:v>
                </c:pt>
                <c:pt idx="49890">
                  <c:v>2.4643137254901957</c:v>
                </c:pt>
                <c:pt idx="49891">
                  <c:v>2.4643137254901957</c:v>
                </c:pt>
                <c:pt idx="49892">
                  <c:v>2.4643137254901957</c:v>
                </c:pt>
                <c:pt idx="49893">
                  <c:v>2.4643137254901957</c:v>
                </c:pt>
                <c:pt idx="49894">
                  <c:v>2.4643137254901957</c:v>
                </c:pt>
                <c:pt idx="49895">
                  <c:v>2.4643137254901957</c:v>
                </c:pt>
                <c:pt idx="49896">
                  <c:v>2.4643137254901957</c:v>
                </c:pt>
                <c:pt idx="49897">
                  <c:v>2.4643137254901957</c:v>
                </c:pt>
                <c:pt idx="49898">
                  <c:v>2.4643137254901957</c:v>
                </c:pt>
                <c:pt idx="49899">
                  <c:v>2.4643137254901957</c:v>
                </c:pt>
                <c:pt idx="49900">
                  <c:v>2.4643137254901957</c:v>
                </c:pt>
                <c:pt idx="49901">
                  <c:v>2.4643137254901957</c:v>
                </c:pt>
                <c:pt idx="49902">
                  <c:v>2.4643137254901957</c:v>
                </c:pt>
                <c:pt idx="49903">
                  <c:v>2.4643137254901957</c:v>
                </c:pt>
                <c:pt idx="49904">
                  <c:v>2.4643137254901957</c:v>
                </c:pt>
                <c:pt idx="49905">
                  <c:v>2.4643137254901957</c:v>
                </c:pt>
                <c:pt idx="49906">
                  <c:v>2.4643137254901957</c:v>
                </c:pt>
                <c:pt idx="49907">
                  <c:v>2.4643137254901957</c:v>
                </c:pt>
                <c:pt idx="49908">
                  <c:v>2.4643137254901957</c:v>
                </c:pt>
                <c:pt idx="49909">
                  <c:v>2.4643137254901957</c:v>
                </c:pt>
                <c:pt idx="49910">
                  <c:v>2.4643137254901957</c:v>
                </c:pt>
                <c:pt idx="49911">
                  <c:v>2.4643137254901957</c:v>
                </c:pt>
                <c:pt idx="49912">
                  <c:v>2.4643137254901957</c:v>
                </c:pt>
                <c:pt idx="49913">
                  <c:v>2.4643137254901957</c:v>
                </c:pt>
                <c:pt idx="49914">
                  <c:v>2.4643137254901957</c:v>
                </c:pt>
                <c:pt idx="49915">
                  <c:v>2.4643137254901957</c:v>
                </c:pt>
                <c:pt idx="49916">
                  <c:v>2.4643137254901957</c:v>
                </c:pt>
                <c:pt idx="49917">
                  <c:v>2.4643137254901957</c:v>
                </c:pt>
                <c:pt idx="49918">
                  <c:v>2.4643137254901957</c:v>
                </c:pt>
                <c:pt idx="49919">
                  <c:v>2.4643137254901957</c:v>
                </c:pt>
                <c:pt idx="49920">
                  <c:v>2.4643137254901957</c:v>
                </c:pt>
                <c:pt idx="49921">
                  <c:v>2.4643137254901957</c:v>
                </c:pt>
                <c:pt idx="49922">
                  <c:v>2.4643137254901957</c:v>
                </c:pt>
                <c:pt idx="49923">
                  <c:v>2.4643137254901957</c:v>
                </c:pt>
                <c:pt idx="49924">
                  <c:v>2.4643137254901957</c:v>
                </c:pt>
                <c:pt idx="49925">
                  <c:v>2.4643137254901957</c:v>
                </c:pt>
                <c:pt idx="49926">
                  <c:v>2.4643137254901957</c:v>
                </c:pt>
                <c:pt idx="49927">
                  <c:v>2.4643137254901957</c:v>
                </c:pt>
                <c:pt idx="49928">
                  <c:v>2.4643137254901957</c:v>
                </c:pt>
                <c:pt idx="49929">
                  <c:v>2.4643137254901957</c:v>
                </c:pt>
                <c:pt idx="49930">
                  <c:v>2.4643137254901957</c:v>
                </c:pt>
                <c:pt idx="49931">
                  <c:v>2.4643137254901957</c:v>
                </c:pt>
                <c:pt idx="49932">
                  <c:v>2.4643137254901957</c:v>
                </c:pt>
                <c:pt idx="49933">
                  <c:v>2.4643137254901957</c:v>
                </c:pt>
                <c:pt idx="49934">
                  <c:v>2.4643137254901957</c:v>
                </c:pt>
                <c:pt idx="49935">
                  <c:v>2.4643137254901957</c:v>
                </c:pt>
                <c:pt idx="49936">
                  <c:v>2.4643137254901957</c:v>
                </c:pt>
                <c:pt idx="49937">
                  <c:v>2.4643137254901957</c:v>
                </c:pt>
                <c:pt idx="49938">
                  <c:v>2.4643137254901957</c:v>
                </c:pt>
                <c:pt idx="49939">
                  <c:v>2.4643137254901957</c:v>
                </c:pt>
                <c:pt idx="49940">
                  <c:v>2.4643137254901957</c:v>
                </c:pt>
                <c:pt idx="49941">
                  <c:v>2.4643137254901957</c:v>
                </c:pt>
                <c:pt idx="49942">
                  <c:v>2.4643137254901957</c:v>
                </c:pt>
                <c:pt idx="49943">
                  <c:v>2.6117647058823525</c:v>
                </c:pt>
                <c:pt idx="49944">
                  <c:v>2.6117647058823525</c:v>
                </c:pt>
                <c:pt idx="49945">
                  <c:v>2.6117647058823525</c:v>
                </c:pt>
                <c:pt idx="49946">
                  <c:v>2.6117647058823525</c:v>
                </c:pt>
                <c:pt idx="49947">
                  <c:v>2.6117647058823525</c:v>
                </c:pt>
                <c:pt idx="49948">
                  <c:v>2.6117647058823525</c:v>
                </c:pt>
                <c:pt idx="49949">
                  <c:v>2.6117647058823525</c:v>
                </c:pt>
                <c:pt idx="49950">
                  <c:v>2.6117647058823525</c:v>
                </c:pt>
                <c:pt idx="49951">
                  <c:v>2.6117647058823525</c:v>
                </c:pt>
                <c:pt idx="49952">
                  <c:v>2.6117647058823525</c:v>
                </c:pt>
                <c:pt idx="49953">
                  <c:v>2.6117647058823525</c:v>
                </c:pt>
                <c:pt idx="49954">
                  <c:v>2.6117647058823525</c:v>
                </c:pt>
                <c:pt idx="49955">
                  <c:v>2.6117647058823525</c:v>
                </c:pt>
                <c:pt idx="49956">
                  <c:v>2.6117647058823525</c:v>
                </c:pt>
                <c:pt idx="49957">
                  <c:v>2.6117647058823525</c:v>
                </c:pt>
                <c:pt idx="49958">
                  <c:v>2.6117647058823525</c:v>
                </c:pt>
                <c:pt idx="49959">
                  <c:v>2.6117647058823525</c:v>
                </c:pt>
                <c:pt idx="49960">
                  <c:v>2.6117647058823525</c:v>
                </c:pt>
                <c:pt idx="49961">
                  <c:v>2.6117647058823525</c:v>
                </c:pt>
                <c:pt idx="49962">
                  <c:v>2.6117647058823525</c:v>
                </c:pt>
                <c:pt idx="49963">
                  <c:v>2.6117647058823525</c:v>
                </c:pt>
                <c:pt idx="49964">
                  <c:v>2.6117647058823525</c:v>
                </c:pt>
                <c:pt idx="49965">
                  <c:v>2.6117647058823525</c:v>
                </c:pt>
                <c:pt idx="49966">
                  <c:v>2.6117647058823525</c:v>
                </c:pt>
                <c:pt idx="49967">
                  <c:v>2.6117647058823525</c:v>
                </c:pt>
                <c:pt idx="49968">
                  <c:v>2.6117647058823525</c:v>
                </c:pt>
                <c:pt idx="49969">
                  <c:v>2.6117647058823525</c:v>
                </c:pt>
                <c:pt idx="49970">
                  <c:v>2.6117647058823525</c:v>
                </c:pt>
                <c:pt idx="49971">
                  <c:v>2.6117647058823525</c:v>
                </c:pt>
                <c:pt idx="49972">
                  <c:v>2.6117647058823525</c:v>
                </c:pt>
                <c:pt idx="49973">
                  <c:v>2.6117647058823525</c:v>
                </c:pt>
                <c:pt idx="49974">
                  <c:v>2.6117647058823525</c:v>
                </c:pt>
                <c:pt idx="49975">
                  <c:v>2.6117647058823525</c:v>
                </c:pt>
                <c:pt idx="49976">
                  <c:v>2.4643137254901957</c:v>
                </c:pt>
                <c:pt idx="49977">
                  <c:v>2.4643137254901957</c:v>
                </c:pt>
                <c:pt idx="49978">
                  <c:v>2.4643137254901957</c:v>
                </c:pt>
                <c:pt idx="49979">
                  <c:v>2.4643137254901957</c:v>
                </c:pt>
                <c:pt idx="49980">
                  <c:v>2.4643137254901957</c:v>
                </c:pt>
                <c:pt idx="49981">
                  <c:v>2.4643137254901957</c:v>
                </c:pt>
                <c:pt idx="49982">
                  <c:v>2.4643137254901957</c:v>
                </c:pt>
                <c:pt idx="49983">
                  <c:v>2.4643137254901957</c:v>
                </c:pt>
                <c:pt idx="49984">
                  <c:v>2.4643137254901957</c:v>
                </c:pt>
                <c:pt idx="49985">
                  <c:v>2.4643137254901957</c:v>
                </c:pt>
                <c:pt idx="49986">
                  <c:v>2.4643137254901957</c:v>
                </c:pt>
                <c:pt idx="49987">
                  <c:v>2.4643137254901957</c:v>
                </c:pt>
                <c:pt idx="49988">
                  <c:v>2.4643137254901957</c:v>
                </c:pt>
                <c:pt idx="49989">
                  <c:v>2.4643137254901957</c:v>
                </c:pt>
                <c:pt idx="49990">
                  <c:v>2.4643137254901957</c:v>
                </c:pt>
                <c:pt idx="49991">
                  <c:v>2.4643137254901957</c:v>
                </c:pt>
                <c:pt idx="49992">
                  <c:v>2.4643137254901957</c:v>
                </c:pt>
                <c:pt idx="49993">
                  <c:v>2.4643137254901957</c:v>
                </c:pt>
                <c:pt idx="49994">
                  <c:v>2.4643137254901957</c:v>
                </c:pt>
                <c:pt idx="49995">
                  <c:v>2.4643137254901957</c:v>
                </c:pt>
                <c:pt idx="49996">
                  <c:v>2.4643137254901957</c:v>
                </c:pt>
                <c:pt idx="49997">
                  <c:v>2.4643137254901957</c:v>
                </c:pt>
                <c:pt idx="49998">
                  <c:v>2.4643137254901957</c:v>
                </c:pt>
                <c:pt idx="49999">
                  <c:v>2.4643137254901957</c:v>
                </c:pt>
                <c:pt idx="50000">
                  <c:v>2.4643137254901957</c:v>
                </c:pt>
                <c:pt idx="50001">
                  <c:v>2.4643137254901957</c:v>
                </c:pt>
                <c:pt idx="50002">
                  <c:v>2.4643137254901957</c:v>
                </c:pt>
                <c:pt idx="50003">
                  <c:v>2.4643137254901957</c:v>
                </c:pt>
                <c:pt idx="50004">
                  <c:v>2.4643137254901957</c:v>
                </c:pt>
                <c:pt idx="50005">
                  <c:v>2.4643137254901957</c:v>
                </c:pt>
                <c:pt idx="50006">
                  <c:v>2.4643137254901957</c:v>
                </c:pt>
                <c:pt idx="50007">
                  <c:v>2.4643137254901957</c:v>
                </c:pt>
                <c:pt idx="50008">
                  <c:v>2.4643137254901957</c:v>
                </c:pt>
                <c:pt idx="50009">
                  <c:v>2.4643137254901957</c:v>
                </c:pt>
                <c:pt idx="50010">
                  <c:v>2.4643137254901957</c:v>
                </c:pt>
                <c:pt idx="50011">
                  <c:v>2.4643137254901957</c:v>
                </c:pt>
                <c:pt idx="50012">
                  <c:v>2.4643137254901957</c:v>
                </c:pt>
                <c:pt idx="50013">
                  <c:v>2.4643137254901957</c:v>
                </c:pt>
                <c:pt idx="50014">
                  <c:v>2.4643137254901957</c:v>
                </c:pt>
                <c:pt idx="50015">
                  <c:v>2.4643137254901957</c:v>
                </c:pt>
                <c:pt idx="50016">
                  <c:v>2.4643137254901957</c:v>
                </c:pt>
                <c:pt idx="50017">
                  <c:v>2.4643137254901957</c:v>
                </c:pt>
                <c:pt idx="50018">
                  <c:v>2.4643137254901957</c:v>
                </c:pt>
                <c:pt idx="50019">
                  <c:v>2.4643137254901957</c:v>
                </c:pt>
                <c:pt idx="50020">
                  <c:v>2.4643137254901957</c:v>
                </c:pt>
                <c:pt idx="50021">
                  <c:v>2.4643137254901957</c:v>
                </c:pt>
                <c:pt idx="50022">
                  <c:v>2.4643137254901957</c:v>
                </c:pt>
                <c:pt idx="50023">
                  <c:v>2.4643137254901957</c:v>
                </c:pt>
                <c:pt idx="50024">
                  <c:v>2.4643137254901957</c:v>
                </c:pt>
                <c:pt idx="50025">
                  <c:v>2.4643137254901957</c:v>
                </c:pt>
                <c:pt idx="50026">
                  <c:v>2.4643137254901957</c:v>
                </c:pt>
                <c:pt idx="50027">
                  <c:v>2.4643137254901957</c:v>
                </c:pt>
                <c:pt idx="50028">
                  <c:v>2.4643137254901957</c:v>
                </c:pt>
                <c:pt idx="50029">
                  <c:v>2.4643137254901957</c:v>
                </c:pt>
                <c:pt idx="50030">
                  <c:v>2.4643137254901957</c:v>
                </c:pt>
                <c:pt idx="50031">
                  <c:v>2.4643137254901957</c:v>
                </c:pt>
                <c:pt idx="50032">
                  <c:v>2.4643137254901957</c:v>
                </c:pt>
                <c:pt idx="50033">
                  <c:v>2.4643137254901957</c:v>
                </c:pt>
                <c:pt idx="50034">
                  <c:v>2.4643137254901957</c:v>
                </c:pt>
                <c:pt idx="50035">
                  <c:v>2.4643137254901957</c:v>
                </c:pt>
                <c:pt idx="50036">
                  <c:v>2.4643137254901957</c:v>
                </c:pt>
                <c:pt idx="50037">
                  <c:v>2.4643137254901957</c:v>
                </c:pt>
                <c:pt idx="50038">
                  <c:v>2.6117647058823525</c:v>
                </c:pt>
                <c:pt idx="50039">
                  <c:v>2.6117647058823525</c:v>
                </c:pt>
                <c:pt idx="50040">
                  <c:v>2.6117647058823525</c:v>
                </c:pt>
                <c:pt idx="50041">
                  <c:v>2.6117647058823525</c:v>
                </c:pt>
                <c:pt idx="50042">
                  <c:v>2.6117647058823525</c:v>
                </c:pt>
                <c:pt idx="50043">
                  <c:v>2.6117647058823525</c:v>
                </c:pt>
                <c:pt idx="50044">
                  <c:v>2.6117647058823525</c:v>
                </c:pt>
                <c:pt idx="50045">
                  <c:v>2.6117647058823525</c:v>
                </c:pt>
                <c:pt idx="50046">
                  <c:v>2.6117647058823525</c:v>
                </c:pt>
                <c:pt idx="50047">
                  <c:v>2.6117647058823525</c:v>
                </c:pt>
                <c:pt idx="50048">
                  <c:v>2.6117647058823525</c:v>
                </c:pt>
                <c:pt idx="50049">
                  <c:v>2.6117647058823525</c:v>
                </c:pt>
                <c:pt idx="50050">
                  <c:v>2.6117647058823525</c:v>
                </c:pt>
                <c:pt idx="50051">
                  <c:v>2.6117647058823525</c:v>
                </c:pt>
                <c:pt idx="50052">
                  <c:v>2.6117647058823525</c:v>
                </c:pt>
                <c:pt idx="50053">
                  <c:v>2.6117647058823525</c:v>
                </c:pt>
                <c:pt idx="50054">
                  <c:v>2.6117647058823525</c:v>
                </c:pt>
                <c:pt idx="50055">
                  <c:v>2.6117647058823525</c:v>
                </c:pt>
                <c:pt idx="50056">
                  <c:v>2.6117647058823525</c:v>
                </c:pt>
                <c:pt idx="50057">
                  <c:v>2.6117647058823525</c:v>
                </c:pt>
                <c:pt idx="50058">
                  <c:v>2.6117647058823525</c:v>
                </c:pt>
                <c:pt idx="50059">
                  <c:v>2.6117647058823525</c:v>
                </c:pt>
                <c:pt idx="50060">
                  <c:v>2.6117647058823525</c:v>
                </c:pt>
                <c:pt idx="50061">
                  <c:v>2.6117647058823525</c:v>
                </c:pt>
                <c:pt idx="50062">
                  <c:v>2.6117647058823525</c:v>
                </c:pt>
                <c:pt idx="50063">
                  <c:v>2.6117647058823525</c:v>
                </c:pt>
                <c:pt idx="50064">
                  <c:v>2.6117647058823525</c:v>
                </c:pt>
                <c:pt idx="50065">
                  <c:v>2.6117647058823525</c:v>
                </c:pt>
                <c:pt idx="50066">
                  <c:v>2.6117647058823525</c:v>
                </c:pt>
                <c:pt idx="50067">
                  <c:v>2.6117647058823525</c:v>
                </c:pt>
                <c:pt idx="50068">
                  <c:v>2.6117647058823525</c:v>
                </c:pt>
                <c:pt idx="50069">
                  <c:v>2.6117647058823525</c:v>
                </c:pt>
                <c:pt idx="50070">
                  <c:v>2.6117647058823525</c:v>
                </c:pt>
                <c:pt idx="50071">
                  <c:v>2.4643137254901957</c:v>
                </c:pt>
                <c:pt idx="50072">
                  <c:v>2.4643137254901957</c:v>
                </c:pt>
                <c:pt idx="50073">
                  <c:v>2.4643137254901957</c:v>
                </c:pt>
                <c:pt idx="50074">
                  <c:v>2.4643137254901957</c:v>
                </c:pt>
                <c:pt idx="50075">
                  <c:v>2.4643137254901957</c:v>
                </c:pt>
                <c:pt idx="50076">
                  <c:v>2.4643137254901957</c:v>
                </c:pt>
                <c:pt idx="50077">
                  <c:v>2.4643137254901957</c:v>
                </c:pt>
                <c:pt idx="50078">
                  <c:v>2.4643137254901957</c:v>
                </c:pt>
                <c:pt idx="50079">
                  <c:v>2.4643137254901957</c:v>
                </c:pt>
                <c:pt idx="50080">
                  <c:v>2.4643137254901957</c:v>
                </c:pt>
                <c:pt idx="50081">
                  <c:v>2.4643137254901957</c:v>
                </c:pt>
                <c:pt idx="50082">
                  <c:v>2.4643137254901957</c:v>
                </c:pt>
                <c:pt idx="50083">
                  <c:v>2.4643137254901957</c:v>
                </c:pt>
                <c:pt idx="50084">
                  <c:v>2.4643137254901957</c:v>
                </c:pt>
                <c:pt idx="50085">
                  <c:v>2.4643137254901957</c:v>
                </c:pt>
                <c:pt idx="50086">
                  <c:v>2.4643137254901957</c:v>
                </c:pt>
                <c:pt idx="50087">
                  <c:v>2.4643137254901957</c:v>
                </c:pt>
                <c:pt idx="50088">
                  <c:v>2.4643137254901957</c:v>
                </c:pt>
                <c:pt idx="50089">
                  <c:v>2.4643137254901957</c:v>
                </c:pt>
                <c:pt idx="50090">
                  <c:v>2.4643137254901957</c:v>
                </c:pt>
                <c:pt idx="50091">
                  <c:v>2.4643137254901957</c:v>
                </c:pt>
                <c:pt idx="50092">
                  <c:v>2.4643137254901957</c:v>
                </c:pt>
                <c:pt idx="50093">
                  <c:v>2.4643137254901957</c:v>
                </c:pt>
                <c:pt idx="50094">
                  <c:v>2.4643137254901957</c:v>
                </c:pt>
                <c:pt idx="50095">
                  <c:v>2.4643137254901957</c:v>
                </c:pt>
                <c:pt idx="50096">
                  <c:v>2.4643137254901957</c:v>
                </c:pt>
                <c:pt idx="50097">
                  <c:v>2.4643137254901957</c:v>
                </c:pt>
                <c:pt idx="50098">
                  <c:v>2.4643137254901957</c:v>
                </c:pt>
                <c:pt idx="50099">
                  <c:v>2.4643137254901957</c:v>
                </c:pt>
                <c:pt idx="50100">
                  <c:v>2.4643137254901957</c:v>
                </c:pt>
                <c:pt idx="50101">
                  <c:v>2.4643137254901957</c:v>
                </c:pt>
                <c:pt idx="50102">
                  <c:v>2.4643137254901957</c:v>
                </c:pt>
                <c:pt idx="50103">
                  <c:v>2.4643137254901957</c:v>
                </c:pt>
                <c:pt idx="50104">
                  <c:v>2.4643137254901957</c:v>
                </c:pt>
                <c:pt idx="50105">
                  <c:v>2.4643137254901957</c:v>
                </c:pt>
                <c:pt idx="50106">
                  <c:v>2.4643137254901957</c:v>
                </c:pt>
                <c:pt idx="50107">
                  <c:v>2.4643137254901957</c:v>
                </c:pt>
                <c:pt idx="50108">
                  <c:v>2.4643137254901957</c:v>
                </c:pt>
                <c:pt idx="50109">
                  <c:v>2.4643137254901957</c:v>
                </c:pt>
                <c:pt idx="50110">
                  <c:v>2.4643137254901957</c:v>
                </c:pt>
                <c:pt idx="50111">
                  <c:v>2.4643137254901957</c:v>
                </c:pt>
                <c:pt idx="50112">
                  <c:v>2.4643137254901957</c:v>
                </c:pt>
                <c:pt idx="50113">
                  <c:v>2.4643137254901957</c:v>
                </c:pt>
                <c:pt idx="50114">
                  <c:v>2.4643137254901957</c:v>
                </c:pt>
                <c:pt idx="50115">
                  <c:v>2.4643137254901957</c:v>
                </c:pt>
                <c:pt idx="50116">
                  <c:v>2.4643137254901957</c:v>
                </c:pt>
                <c:pt idx="50117">
                  <c:v>2.4643137254901957</c:v>
                </c:pt>
                <c:pt idx="50118">
                  <c:v>2.4643137254901957</c:v>
                </c:pt>
                <c:pt idx="50119">
                  <c:v>2.4643137254901957</c:v>
                </c:pt>
                <c:pt idx="50120">
                  <c:v>2.4643137254901957</c:v>
                </c:pt>
                <c:pt idx="50121">
                  <c:v>2.4643137254901957</c:v>
                </c:pt>
                <c:pt idx="50122">
                  <c:v>2.4643137254901957</c:v>
                </c:pt>
                <c:pt idx="50123">
                  <c:v>2.4643137254901957</c:v>
                </c:pt>
                <c:pt idx="50124">
                  <c:v>2.4643137254901957</c:v>
                </c:pt>
                <c:pt idx="50125">
                  <c:v>2.4643137254901957</c:v>
                </c:pt>
                <c:pt idx="50126">
                  <c:v>2.4643137254901957</c:v>
                </c:pt>
                <c:pt idx="50127">
                  <c:v>2.4643137254901957</c:v>
                </c:pt>
                <c:pt idx="50128">
                  <c:v>2.4643137254901957</c:v>
                </c:pt>
                <c:pt idx="50129">
                  <c:v>2.4643137254901957</c:v>
                </c:pt>
                <c:pt idx="50130">
                  <c:v>2.4643137254901957</c:v>
                </c:pt>
                <c:pt idx="50131">
                  <c:v>2.4643137254901957</c:v>
                </c:pt>
                <c:pt idx="50132">
                  <c:v>2.4643137254901957</c:v>
                </c:pt>
                <c:pt idx="50133">
                  <c:v>2.6117647058823525</c:v>
                </c:pt>
                <c:pt idx="50134">
                  <c:v>2.6117647058823525</c:v>
                </c:pt>
                <c:pt idx="50135">
                  <c:v>2.6117647058823525</c:v>
                </c:pt>
                <c:pt idx="50136">
                  <c:v>2.6117647058823525</c:v>
                </c:pt>
                <c:pt idx="50137">
                  <c:v>2.6117647058823525</c:v>
                </c:pt>
                <c:pt idx="50138">
                  <c:v>2.6117647058823525</c:v>
                </c:pt>
                <c:pt idx="50139">
                  <c:v>2.6117647058823525</c:v>
                </c:pt>
                <c:pt idx="50140">
                  <c:v>2.6117647058823525</c:v>
                </c:pt>
                <c:pt idx="50141">
                  <c:v>2.6117647058823525</c:v>
                </c:pt>
                <c:pt idx="50142">
                  <c:v>2.6117647058823525</c:v>
                </c:pt>
                <c:pt idx="50143">
                  <c:v>2.6117647058823525</c:v>
                </c:pt>
                <c:pt idx="50144">
                  <c:v>2.6117647058823525</c:v>
                </c:pt>
                <c:pt idx="50145">
                  <c:v>2.6117647058823525</c:v>
                </c:pt>
                <c:pt idx="50146">
                  <c:v>2.6117647058823525</c:v>
                </c:pt>
                <c:pt idx="50147">
                  <c:v>2.6117647058823525</c:v>
                </c:pt>
                <c:pt idx="50148">
                  <c:v>2.6117647058823525</c:v>
                </c:pt>
                <c:pt idx="50149">
                  <c:v>2.6117647058823525</c:v>
                </c:pt>
                <c:pt idx="50150">
                  <c:v>2.6117647058823525</c:v>
                </c:pt>
                <c:pt idx="50151">
                  <c:v>2.6117647058823525</c:v>
                </c:pt>
                <c:pt idx="50152">
                  <c:v>2.6117647058823525</c:v>
                </c:pt>
                <c:pt idx="50153">
                  <c:v>2.6117647058823525</c:v>
                </c:pt>
                <c:pt idx="50154">
                  <c:v>2.6117647058823525</c:v>
                </c:pt>
                <c:pt idx="50155">
                  <c:v>2.6117647058823525</c:v>
                </c:pt>
                <c:pt idx="50156">
                  <c:v>2.6117647058823525</c:v>
                </c:pt>
                <c:pt idx="50157">
                  <c:v>2.6117647058823525</c:v>
                </c:pt>
                <c:pt idx="50158">
                  <c:v>2.6117647058823525</c:v>
                </c:pt>
                <c:pt idx="50159">
                  <c:v>2.6117647058823525</c:v>
                </c:pt>
                <c:pt idx="50160">
                  <c:v>2.6117647058823525</c:v>
                </c:pt>
                <c:pt idx="50161">
                  <c:v>2.6117647058823525</c:v>
                </c:pt>
                <c:pt idx="50162">
                  <c:v>2.6117647058823525</c:v>
                </c:pt>
                <c:pt idx="50163">
                  <c:v>2.6117647058823525</c:v>
                </c:pt>
                <c:pt idx="50164">
                  <c:v>2.6117647058823525</c:v>
                </c:pt>
                <c:pt idx="50165">
                  <c:v>2.6117647058823525</c:v>
                </c:pt>
                <c:pt idx="50166">
                  <c:v>2.4643137254901957</c:v>
                </c:pt>
                <c:pt idx="50167">
                  <c:v>2.4643137254901957</c:v>
                </c:pt>
                <c:pt idx="50168">
                  <c:v>2.4643137254901957</c:v>
                </c:pt>
                <c:pt idx="50169">
                  <c:v>2.4643137254901957</c:v>
                </c:pt>
                <c:pt idx="50170">
                  <c:v>2.4643137254901957</c:v>
                </c:pt>
                <c:pt idx="50171">
                  <c:v>2.4643137254901957</c:v>
                </c:pt>
                <c:pt idx="50172">
                  <c:v>2.4643137254901957</c:v>
                </c:pt>
                <c:pt idx="50173">
                  <c:v>2.4643137254901957</c:v>
                </c:pt>
                <c:pt idx="50174">
                  <c:v>2.4643137254901957</c:v>
                </c:pt>
                <c:pt idx="50175">
                  <c:v>2.4643137254901957</c:v>
                </c:pt>
                <c:pt idx="50176">
                  <c:v>2.4643137254901957</c:v>
                </c:pt>
                <c:pt idx="50177">
                  <c:v>2.4643137254901957</c:v>
                </c:pt>
                <c:pt idx="50178">
                  <c:v>2.4643137254901957</c:v>
                </c:pt>
                <c:pt idx="50179">
                  <c:v>2.4643137254901957</c:v>
                </c:pt>
                <c:pt idx="50180">
                  <c:v>2.4643137254901957</c:v>
                </c:pt>
                <c:pt idx="50181">
                  <c:v>2.4643137254901957</c:v>
                </c:pt>
                <c:pt idx="50182">
                  <c:v>2.4643137254901957</c:v>
                </c:pt>
                <c:pt idx="50183">
                  <c:v>2.4643137254901957</c:v>
                </c:pt>
                <c:pt idx="50184">
                  <c:v>2.4643137254901957</c:v>
                </c:pt>
                <c:pt idx="50185">
                  <c:v>2.4643137254901957</c:v>
                </c:pt>
                <c:pt idx="50186">
                  <c:v>2.4643137254901957</c:v>
                </c:pt>
                <c:pt idx="50187">
                  <c:v>2.4643137254901957</c:v>
                </c:pt>
                <c:pt idx="50188">
                  <c:v>2.4643137254901957</c:v>
                </c:pt>
                <c:pt idx="50189">
                  <c:v>2.4643137254901957</c:v>
                </c:pt>
                <c:pt idx="50190">
                  <c:v>2.4643137254901957</c:v>
                </c:pt>
                <c:pt idx="50191">
                  <c:v>2.4643137254901957</c:v>
                </c:pt>
                <c:pt idx="50192">
                  <c:v>2.4643137254901957</c:v>
                </c:pt>
                <c:pt idx="50193">
                  <c:v>2.4643137254901957</c:v>
                </c:pt>
                <c:pt idx="50194">
                  <c:v>2.4643137254901957</c:v>
                </c:pt>
                <c:pt idx="50195">
                  <c:v>2.4643137254901957</c:v>
                </c:pt>
                <c:pt idx="50196">
                  <c:v>2.4643137254901957</c:v>
                </c:pt>
                <c:pt idx="50197">
                  <c:v>2.4643137254901957</c:v>
                </c:pt>
                <c:pt idx="50198">
                  <c:v>2.4643137254901957</c:v>
                </c:pt>
                <c:pt idx="50199">
                  <c:v>2.4643137254901957</c:v>
                </c:pt>
                <c:pt idx="50200">
                  <c:v>2.4643137254901957</c:v>
                </c:pt>
                <c:pt idx="50201">
                  <c:v>2.4643137254901957</c:v>
                </c:pt>
                <c:pt idx="50202">
                  <c:v>2.4643137254901957</c:v>
                </c:pt>
                <c:pt idx="50203">
                  <c:v>2.4643137254901957</c:v>
                </c:pt>
                <c:pt idx="50204">
                  <c:v>2.4643137254901957</c:v>
                </c:pt>
                <c:pt idx="50205">
                  <c:v>2.4643137254901957</c:v>
                </c:pt>
                <c:pt idx="50206">
                  <c:v>2.4643137254901957</c:v>
                </c:pt>
                <c:pt idx="50207">
                  <c:v>2.4643137254901957</c:v>
                </c:pt>
                <c:pt idx="50208">
                  <c:v>2.4643137254901957</c:v>
                </c:pt>
                <c:pt idx="50209">
                  <c:v>2.4643137254901957</c:v>
                </c:pt>
                <c:pt idx="50210">
                  <c:v>2.4643137254901957</c:v>
                </c:pt>
                <c:pt idx="50211">
                  <c:v>2.4643137254901957</c:v>
                </c:pt>
                <c:pt idx="50212">
                  <c:v>2.4643137254901957</c:v>
                </c:pt>
                <c:pt idx="50213">
                  <c:v>2.4643137254901957</c:v>
                </c:pt>
                <c:pt idx="50214">
                  <c:v>2.4643137254901957</c:v>
                </c:pt>
                <c:pt idx="50215">
                  <c:v>2.4643137254901957</c:v>
                </c:pt>
                <c:pt idx="50216">
                  <c:v>2.4643137254901957</c:v>
                </c:pt>
                <c:pt idx="50217">
                  <c:v>2.4643137254901957</c:v>
                </c:pt>
                <c:pt idx="50218">
                  <c:v>2.4643137254901957</c:v>
                </c:pt>
                <c:pt idx="50219">
                  <c:v>2.4643137254901957</c:v>
                </c:pt>
                <c:pt idx="50220">
                  <c:v>2.4643137254901957</c:v>
                </c:pt>
                <c:pt idx="50221">
                  <c:v>2.4643137254901957</c:v>
                </c:pt>
                <c:pt idx="50222">
                  <c:v>2.4643137254901957</c:v>
                </c:pt>
                <c:pt idx="50223">
                  <c:v>2.4643137254901957</c:v>
                </c:pt>
                <c:pt idx="50224">
                  <c:v>2.4643137254901957</c:v>
                </c:pt>
                <c:pt idx="50225">
                  <c:v>2.4643137254901957</c:v>
                </c:pt>
                <c:pt idx="50226">
                  <c:v>2.4643137254901957</c:v>
                </c:pt>
                <c:pt idx="50227">
                  <c:v>2.4643137254901957</c:v>
                </c:pt>
                <c:pt idx="50228">
                  <c:v>2.4643137254901957</c:v>
                </c:pt>
                <c:pt idx="50229">
                  <c:v>2.6117647058823525</c:v>
                </c:pt>
                <c:pt idx="50230">
                  <c:v>2.6117647058823525</c:v>
                </c:pt>
                <c:pt idx="50231">
                  <c:v>2.6117647058823525</c:v>
                </c:pt>
                <c:pt idx="50232">
                  <c:v>2.6117647058823525</c:v>
                </c:pt>
                <c:pt idx="50233">
                  <c:v>2.6117647058823525</c:v>
                </c:pt>
                <c:pt idx="50234">
                  <c:v>2.6117647058823525</c:v>
                </c:pt>
                <c:pt idx="50235">
                  <c:v>2.6117647058823525</c:v>
                </c:pt>
                <c:pt idx="50236">
                  <c:v>2.6117647058823525</c:v>
                </c:pt>
                <c:pt idx="50237">
                  <c:v>2.6117647058823525</c:v>
                </c:pt>
                <c:pt idx="50238">
                  <c:v>2.6117647058823525</c:v>
                </c:pt>
                <c:pt idx="50239">
                  <c:v>2.6117647058823525</c:v>
                </c:pt>
                <c:pt idx="50240">
                  <c:v>2.6117647058823525</c:v>
                </c:pt>
                <c:pt idx="50241">
                  <c:v>2.6117647058823525</c:v>
                </c:pt>
                <c:pt idx="50242">
                  <c:v>2.6117647058823525</c:v>
                </c:pt>
                <c:pt idx="50243">
                  <c:v>2.6117647058823525</c:v>
                </c:pt>
                <c:pt idx="50244">
                  <c:v>2.6117647058823525</c:v>
                </c:pt>
                <c:pt idx="50245">
                  <c:v>2.6117647058823525</c:v>
                </c:pt>
                <c:pt idx="50246">
                  <c:v>2.6117647058823525</c:v>
                </c:pt>
                <c:pt idx="50247">
                  <c:v>2.6117647058823525</c:v>
                </c:pt>
                <c:pt idx="50248">
                  <c:v>2.6117647058823525</c:v>
                </c:pt>
                <c:pt idx="50249">
                  <c:v>2.6117647058823525</c:v>
                </c:pt>
                <c:pt idx="50250">
                  <c:v>2.6117647058823525</c:v>
                </c:pt>
                <c:pt idx="50251">
                  <c:v>2.6117647058823525</c:v>
                </c:pt>
                <c:pt idx="50252">
                  <c:v>2.6117647058823525</c:v>
                </c:pt>
                <c:pt idx="50253">
                  <c:v>2.6117647058823525</c:v>
                </c:pt>
                <c:pt idx="50254">
                  <c:v>2.6117647058823525</c:v>
                </c:pt>
                <c:pt idx="50255">
                  <c:v>2.6117647058823525</c:v>
                </c:pt>
                <c:pt idx="50256">
                  <c:v>2.6117647058823525</c:v>
                </c:pt>
                <c:pt idx="50257">
                  <c:v>2.6117647058823525</c:v>
                </c:pt>
                <c:pt idx="50258">
                  <c:v>2.6117647058823525</c:v>
                </c:pt>
                <c:pt idx="50259">
                  <c:v>2.6117647058823525</c:v>
                </c:pt>
                <c:pt idx="50260">
                  <c:v>2.6117647058823525</c:v>
                </c:pt>
                <c:pt idx="50261">
                  <c:v>2.6117647058823525</c:v>
                </c:pt>
                <c:pt idx="50262">
                  <c:v>2.6117647058823525</c:v>
                </c:pt>
                <c:pt idx="50263">
                  <c:v>2.4643137254901957</c:v>
                </c:pt>
                <c:pt idx="50264">
                  <c:v>2.4643137254901957</c:v>
                </c:pt>
                <c:pt idx="50265">
                  <c:v>2.4643137254901957</c:v>
                </c:pt>
                <c:pt idx="50266">
                  <c:v>2.4643137254901957</c:v>
                </c:pt>
                <c:pt idx="50267">
                  <c:v>2.4643137254901957</c:v>
                </c:pt>
                <c:pt idx="50268">
                  <c:v>2.4643137254901957</c:v>
                </c:pt>
                <c:pt idx="50269">
                  <c:v>2.4643137254901957</c:v>
                </c:pt>
                <c:pt idx="50270">
                  <c:v>2.4643137254901957</c:v>
                </c:pt>
                <c:pt idx="50271">
                  <c:v>2.4643137254901957</c:v>
                </c:pt>
                <c:pt idx="50272">
                  <c:v>2.4643137254901957</c:v>
                </c:pt>
                <c:pt idx="50273">
                  <c:v>2.4643137254901957</c:v>
                </c:pt>
                <c:pt idx="50274">
                  <c:v>2.4643137254901957</c:v>
                </c:pt>
                <c:pt idx="50275">
                  <c:v>2.4643137254901957</c:v>
                </c:pt>
                <c:pt idx="50276">
                  <c:v>2.4643137254901957</c:v>
                </c:pt>
                <c:pt idx="50277">
                  <c:v>2.4643137254901957</c:v>
                </c:pt>
                <c:pt idx="50278">
                  <c:v>2.4643137254901957</c:v>
                </c:pt>
                <c:pt idx="50279">
                  <c:v>2.4643137254901957</c:v>
                </c:pt>
                <c:pt idx="50280">
                  <c:v>2.4643137254901957</c:v>
                </c:pt>
                <c:pt idx="50281">
                  <c:v>2.4643137254901957</c:v>
                </c:pt>
                <c:pt idx="50282">
                  <c:v>2.4643137254901957</c:v>
                </c:pt>
                <c:pt idx="50283">
                  <c:v>2.4643137254901957</c:v>
                </c:pt>
                <c:pt idx="50284">
                  <c:v>2.4643137254901957</c:v>
                </c:pt>
                <c:pt idx="50285">
                  <c:v>2.4643137254901957</c:v>
                </c:pt>
                <c:pt idx="50286">
                  <c:v>2.4643137254901957</c:v>
                </c:pt>
                <c:pt idx="50287">
                  <c:v>2.4643137254901957</c:v>
                </c:pt>
                <c:pt idx="50288">
                  <c:v>2.4643137254901957</c:v>
                </c:pt>
                <c:pt idx="50289">
                  <c:v>2.4643137254901957</c:v>
                </c:pt>
                <c:pt idx="50290">
                  <c:v>2.4643137254901957</c:v>
                </c:pt>
                <c:pt idx="50291">
                  <c:v>2.4643137254901957</c:v>
                </c:pt>
                <c:pt idx="50292">
                  <c:v>2.4643137254901957</c:v>
                </c:pt>
                <c:pt idx="50293">
                  <c:v>2.4643137254901957</c:v>
                </c:pt>
                <c:pt idx="50294">
                  <c:v>2.4643137254901957</c:v>
                </c:pt>
                <c:pt idx="50295">
                  <c:v>2.4643137254901957</c:v>
                </c:pt>
                <c:pt idx="50296">
                  <c:v>2.4643137254901957</c:v>
                </c:pt>
                <c:pt idx="50297">
                  <c:v>2.4643137254901957</c:v>
                </c:pt>
                <c:pt idx="50298">
                  <c:v>2.4643137254901957</c:v>
                </c:pt>
                <c:pt idx="50299">
                  <c:v>2.4643137254901957</c:v>
                </c:pt>
                <c:pt idx="50300">
                  <c:v>2.4643137254901957</c:v>
                </c:pt>
                <c:pt idx="50301">
                  <c:v>2.4643137254901957</c:v>
                </c:pt>
                <c:pt idx="50302">
                  <c:v>2.4643137254901957</c:v>
                </c:pt>
                <c:pt idx="50303">
                  <c:v>2.4643137254901957</c:v>
                </c:pt>
                <c:pt idx="50304">
                  <c:v>2.4643137254901957</c:v>
                </c:pt>
                <c:pt idx="50305">
                  <c:v>2.4643137254901957</c:v>
                </c:pt>
                <c:pt idx="50306">
                  <c:v>2.4643137254901957</c:v>
                </c:pt>
                <c:pt idx="50307">
                  <c:v>2.4643137254901957</c:v>
                </c:pt>
                <c:pt idx="50308">
                  <c:v>2.4643137254901957</c:v>
                </c:pt>
                <c:pt idx="50309">
                  <c:v>2.4643137254901957</c:v>
                </c:pt>
                <c:pt idx="50310">
                  <c:v>2.4643137254901957</c:v>
                </c:pt>
                <c:pt idx="50311">
                  <c:v>2.4643137254901957</c:v>
                </c:pt>
                <c:pt idx="50312">
                  <c:v>2.4643137254901957</c:v>
                </c:pt>
                <c:pt idx="50313">
                  <c:v>2.4643137254901957</c:v>
                </c:pt>
                <c:pt idx="50314">
                  <c:v>2.4643137254901957</c:v>
                </c:pt>
                <c:pt idx="50315">
                  <c:v>2.4643137254901957</c:v>
                </c:pt>
                <c:pt idx="50316">
                  <c:v>2.4643137254901957</c:v>
                </c:pt>
                <c:pt idx="50317">
                  <c:v>2.4643137254901957</c:v>
                </c:pt>
                <c:pt idx="50318">
                  <c:v>2.4643137254901957</c:v>
                </c:pt>
                <c:pt idx="50319">
                  <c:v>2.4643137254901957</c:v>
                </c:pt>
                <c:pt idx="50320">
                  <c:v>2.4643137254901957</c:v>
                </c:pt>
                <c:pt idx="50321">
                  <c:v>2.4643137254901957</c:v>
                </c:pt>
                <c:pt idx="50322">
                  <c:v>2.4643137254901957</c:v>
                </c:pt>
                <c:pt idx="50323">
                  <c:v>2.4643137254901957</c:v>
                </c:pt>
                <c:pt idx="50324">
                  <c:v>2.6117647058823525</c:v>
                </c:pt>
                <c:pt idx="50325">
                  <c:v>2.6117647058823525</c:v>
                </c:pt>
                <c:pt idx="50326">
                  <c:v>2.6117647058823525</c:v>
                </c:pt>
                <c:pt idx="50327">
                  <c:v>2.6117647058823525</c:v>
                </c:pt>
                <c:pt idx="50328">
                  <c:v>2.6117647058823525</c:v>
                </c:pt>
                <c:pt idx="50329">
                  <c:v>2.6117647058823525</c:v>
                </c:pt>
                <c:pt idx="50330">
                  <c:v>2.6117647058823525</c:v>
                </c:pt>
                <c:pt idx="50331">
                  <c:v>2.6117647058823525</c:v>
                </c:pt>
                <c:pt idx="50332">
                  <c:v>2.6117647058823525</c:v>
                </c:pt>
                <c:pt idx="50333">
                  <c:v>2.6117647058823525</c:v>
                </c:pt>
                <c:pt idx="50334">
                  <c:v>2.6117647058823525</c:v>
                </c:pt>
                <c:pt idx="50335">
                  <c:v>2.6117647058823525</c:v>
                </c:pt>
                <c:pt idx="50336">
                  <c:v>2.6117647058823525</c:v>
                </c:pt>
                <c:pt idx="50337">
                  <c:v>2.6117647058823525</c:v>
                </c:pt>
                <c:pt idx="50338">
                  <c:v>2.6117647058823525</c:v>
                </c:pt>
                <c:pt idx="50339">
                  <c:v>2.6117647058823525</c:v>
                </c:pt>
                <c:pt idx="50340">
                  <c:v>2.6117647058823525</c:v>
                </c:pt>
                <c:pt idx="50341">
                  <c:v>2.6117647058823525</c:v>
                </c:pt>
                <c:pt idx="50342">
                  <c:v>2.6117647058823525</c:v>
                </c:pt>
                <c:pt idx="50343">
                  <c:v>2.6117647058823525</c:v>
                </c:pt>
                <c:pt idx="50344">
                  <c:v>2.6117647058823525</c:v>
                </c:pt>
                <c:pt idx="50345">
                  <c:v>2.6117647058823525</c:v>
                </c:pt>
                <c:pt idx="50346">
                  <c:v>2.6117647058823525</c:v>
                </c:pt>
                <c:pt idx="50347">
                  <c:v>2.6117647058823525</c:v>
                </c:pt>
                <c:pt idx="50348">
                  <c:v>2.6117647058823525</c:v>
                </c:pt>
                <c:pt idx="50349">
                  <c:v>2.6117647058823525</c:v>
                </c:pt>
                <c:pt idx="50350">
                  <c:v>2.6117647058823525</c:v>
                </c:pt>
                <c:pt idx="50351">
                  <c:v>2.6117647058823525</c:v>
                </c:pt>
                <c:pt idx="50352">
                  <c:v>2.6117647058823525</c:v>
                </c:pt>
                <c:pt idx="50353">
                  <c:v>2.6117647058823525</c:v>
                </c:pt>
                <c:pt idx="50354">
                  <c:v>2.6117647058823525</c:v>
                </c:pt>
                <c:pt idx="50355">
                  <c:v>2.6117647058823525</c:v>
                </c:pt>
                <c:pt idx="50356">
                  <c:v>2.6117647058823525</c:v>
                </c:pt>
                <c:pt idx="50357">
                  <c:v>2.6117647058823525</c:v>
                </c:pt>
                <c:pt idx="50358">
                  <c:v>2.4643137254901957</c:v>
                </c:pt>
                <c:pt idx="50359">
                  <c:v>2.4643137254901957</c:v>
                </c:pt>
                <c:pt idx="50360">
                  <c:v>2.4643137254901957</c:v>
                </c:pt>
                <c:pt idx="50361">
                  <c:v>2.4643137254901957</c:v>
                </c:pt>
                <c:pt idx="50362">
                  <c:v>2.4643137254901957</c:v>
                </c:pt>
                <c:pt idx="50363">
                  <c:v>2.4643137254901957</c:v>
                </c:pt>
                <c:pt idx="50364">
                  <c:v>2.4643137254901957</c:v>
                </c:pt>
                <c:pt idx="50365">
                  <c:v>2.4643137254901957</c:v>
                </c:pt>
                <c:pt idx="50366">
                  <c:v>2.4643137254901957</c:v>
                </c:pt>
                <c:pt idx="50367">
                  <c:v>2.4643137254901957</c:v>
                </c:pt>
                <c:pt idx="50368">
                  <c:v>2.4643137254901957</c:v>
                </c:pt>
                <c:pt idx="50369">
                  <c:v>2.4643137254901957</c:v>
                </c:pt>
                <c:pt idx="50370">
                  <c:v>2.4643137254901957</c:v>
                </c:pt>
                <c:pt idx="50371">
                  <c:v>2.4643137254901957</c:v>
                </c:pt>
                <c:pt idx="50372">
                  <c:v>2.4643137254901957</c:v>
                </c:pt>
                <c:pt idx="50373">
                  <c:v>2.4643137254901957</c:v>
                </c:pt>
                <c:pt idx="50374">
                  <c:v>2.4643137254901957</c:v>
                </c:pt>
                <c:pt idx="50375">
                  <c:v>2.4643137254901957</c:v>
                </c:pt>
                <c:pt idx="50376">
                  <c:v>2.4643137254901957</c:v>
                </c:pt>
                <c:pt idx="50377">
                  <c:v>2.4643137254901957</c:v>
                </c:pt>
                <c:pt idx="50378">
                  <c:v>2.4643137254901957</c:v>
                </c:pt>
                <c:pt idx="50379">
                  <c:v>2.4643137254901957</c:v>
                </c:pt>
                <c:pt idx="50380">
                  <c:v>2.4643137254901957</c:v>
                </c:pt>
                <c:pt idx="50381">
                  <c:v>2.4643137254901957</c:v>
                </c:pt>
                <c:pt idx="50382">
                  <c:v>2.4643137254901957</c:v>
                </c:pt>
                <c:pt idx="50383">
                  <c:v>2.4643137254901957</c:v>
                </c:pt>
                <c:pt idx="50384">
                  <c:v>2.4643137254901957</c:v>
                </c:pt>
                <c:pt idx="50385">
                  <c:v>2.4643137254901957</c:v>
                </c:pt>
                <c:pt idx="50386">
                  <c:v>2.4643137254901957</c:v>
                </c:pt>
                <c:pt idx="50387">
                  <c:v>2.4643137254901957</c:v>
                </c:pt>
                <c:pt idx="50388">
                  <c:v>2.4643137254901957</c:v>
                </c:pt>
                <c:pt idx="50389">
                  <c:v>2.4643137254901957</c:v>
                </c:pt>
                <c:pt idx="50390">
                  <c:v>2.4643137254901957</c:v>
                </c:pt>
                <c:pt idx="50391">
                  <c:v>2.4643137254901957</c:v>
                </c:pt>
                <c:pt idx="50392">
                  <c:v>2.4643137254901957</c:v>
                </c:pt>
                <c:pt idx="50393">
                  <c:v>2.4643137254901957</c:v>
                </c:pt>
                <c:pt idx="50394">
                  <c:v>2.4643137254901957</c:v>
                </c:pt>
                <c:pt idx="50395">
                  <c:v>2.4643137254901957</c:v>
                </c:pt>
                <c:pt idx="50396">
                  <c:v>2.4643137254901957</c:v>
                </c:pt>
                <c:pt idx="50397">
                  <c:v>2.4643137254901957</c:v>
                </c:pt>
                <c:pt idx="50398">
                  <c:v>2.4643137254901957</c:v>
                </c:pt>
                <c:pt idx="50399">
                  <c:v>2.4643137254901957</c:v>
                </c:pt>
                <c:pt idx="50400">
                  <c:v>2.4643137254901957</c:v>
                </c:pt>
                <c:pt idx="50401">
                  <c:v>2.4643137254901957</c:v>
                </c:pt>
                <c:pt idx="50402">
                  <c:v>2.4643137254901957</c:v>
                </c:pt>
                <c:pt idx="50403">
                  <c:v>2.4643137254901957</c:v>
                </c:pt>
                <c:pt idx="50404">
                  <c:v>2.4643137254901957</c:v>
                </c:pt>
                <c:pt idx="50405">
                  <c:v>2.4643137254901957</c:v>
                </c:pt>
                <c:pt idx="50406">
                  <c:v>2.4643137254901957</c:v>
                </c:pt>
                <c:pt idx="50407">
                  <c:v>2.4643137254901957</c:v>
                </c:pt>
                <c:pt idx="50408">
                  <c:v>2.4643137254901957</c:v>
                </c:pt>
                <c:pt idx="50409">
                  <c:v>2.4643137254901957</c:v>
                </c:pt>
                <c:pt idx="50410">
                  <c:v>2.4643137254901957</c:v>
                </c:pt>
                <c:pt idx="50411">
                  <c:v>2.4643137254901957</c:v>
                </c:pt>
                <c:pt idx="50412">
                  <c:v>2.4643137254901957</c:v>
                </c:pt>
                <c:pt idx="50413">
                  <c:v>2.4643137254901957</c:v>
                </c:pt>
                <c:pt idx="50414">
                  <c:v>2.4643137254901957</c:v>
                </c:pt>
                <c:pt idx="50415">
                  <c:v>2.4643137254901957</c:v>
                </c:pt>
                <c:pt idx="50416">
                  <c:v>2.4643137254901957</c:v>
                </c:pt>
                <c:pt idx="50417">
                  <c:v>2.4643137254901957</c:v>
                </c:pt>
                <c:pt idx="50418">
                  <c:v>2.4643137254901957</c:v>
                </c:pt>
                <c:pt idx="50419">
                  <c:v>2.4643137254901957</c:v>
                </c:pt>
                <c:pt idx="50420">
                  <c:v>2.6117647058823525</c:v>
                </c:pt>
                <c:pt idx="50421">
                  <c:v>2.6117647058823525</c:v>
                </c:pt>
                <c:pt idx="50422">
                  <c:v>2.6117647058823525</c:v>
                </c:pt>
                <c:pt idx="50423">
                  <c:v>2.6117647058823525</c:v>
                </c:pt>
                <c:pt idx="50424">
                  <c:v>2.6117647058823525</c:v>
                </c:pt>
                <c:pt idx="50425">
                  <c:v>2.6117647058823525</c:v>
                </c:pt>
                <c:pt idx="50426">
                  <c:v>2.6117647058823525</c:v>
                </c:pt>
                <c:pt idx="50427">
                  <c:v>2.6117647058823525</c:v>
                </c:pt>
                <c:pt idx="50428">
                  <c:v>2.6117647058823525</c:v>
                </c:pt>
                <c:pt idx="50429">
                  <c:v>2.6117647058823525</c:v>
                </c:pt>
                <c:pt idx="50430">
                  <c:v>2.6117647058823525</c:v>
                </c:pt>
                <c:pt idx="50431">
                  <c:v>2.6117647058823525</c:v>
                </c:pt>
                <c:pt idx="50432">
                  <c:v>2.6117647058823525</c:v>
                </c:pt>
                <c:pt idx="50433">
                  <c:v>2.6117647058823525</c:v>
                </c:pt>
                <c:pt idx="50434">
                  <c:v>2.6117647058823525</c:v>
                </c:pt>
                <c:pt idx="50435">
                  <c:v>2.6117647058823525</c:v>
                </c:pt>
                <c:pt idx="50436">
                  <c:v>2.6117647058823525</c:v>
                </c:pt>
                <c:pt idx="50437">
                  <c:v>2.6117647058823525</c:v>
                </c:pt>
                <c:pt idx="50438">
                  <c:v>2.6117647058823525</c:v>
                </c:pt>
                <c:pt idx="50439">
                  <c:v>2.6117647058823525</c:v>
                </c:pt>
                <c:pt idx="50440">
                  <c:v>2.6117647058823525</c:v>
                </c:pt>
                <c:pt idx="50441">
                  <c:v>2.6117647058823525</c:v>
                </c:pt>
                <c:pt idx="50442">
                  <c:v>2.6117647058823525</c:v>
                </c:pt>
                <c:pt idx="50443">
                  <c:v>2.6117647058823525</c:v>
                </c:pt>
                <c:pt idx="50444">
                  <c:v>2.6117647058823525</c:v>
                </c:pt>
                <c:pt idx="50445">
                  <c:v>2.6117647058823525</c:v>
                </c:pt>
                <c:pt idx="50446">
                  <c:v>2.6117647058823525</c:v>
                </c:pt>
                <c:pt idx="50447">
                  <c:v>2.6117647058823525</c:v>
                </c:pt>
                <c:pt idx="50448">
                  <c:v>2.6117647058823525</c:v>
                </c:pt>
                <c:pt idx="50449">
                  <c:v>2.6117647058823525</c:v>
                </c:pt>
                <c:pt idx="50450">
                  <c:v>2.6117647058823525</c:v>
                </c:pt>
                <c:pt idx="50451">
                  <c:v>2.6117647058823525</c:v>
                </c:pt>
                <c:pt idx="50452">
                  <c:v>2.6117647058823525</c:v>
                </c:pt>
                <c:pt idx="50453">
                  <c:v>2.4643137254901957</c:v>
                </c:pt>
                <c:pt idx="50454">
                  <c:v>2.4643137254901957</c:v>
                </c:pt>
                <c:pt idx="50455">
                  <c:v>2.4643137254901957</c:v>
                </c:pt>
                <c:pt idx="50456">
                  <c:v>2.4643137254901957</c:v>
                </c:pt>
                <c:pt idx="50457">
                  <c:v>2.4643137254901957</c:v>
                </c:pt>
                <c:pt idx="50458">
                  <c:v>2.4643137254901957</c:v>
                </c:pt>
                <c:pt idx="50459">
                  <c:v>2.4643137254901957</c:v>
                </c:pt>
                <c:pt idx="50460">
                  <c:v>2.4643137254901957</c:v>
                </c:pt>
                <c:pt idx="50461">
                  <c:v>2.4643137254901957</c:v>
                </c:pt>
                <c:pt idx="50462">
                  <c:v>2.4643137254901957</c:v>
                </c:pt>
                <c:pt idx="50463">
                  <c:v>2.4643137254901957</c:v>
                </c:pt>
                <c:pt idx="50464">
                  <c:v>2.4643137254901957</c:v>
                </c:pt>
                <c:pt idx="50465">
                  <c:v>2.4643137254901957</c:v>
                </c:pt>
                <c:pt idx="50466">
                  <c:v>2.4643137254901957</c:v>
                </c:pt>
                <c:pt idx="50467">
                  <c:v>2.4643137254901957</c:v>
                </c:pt>
                <c:pt idx="50468">
                  <c:v>2.4643137254901957</c:v>
                </c:pt>
                <c:pt idx="50469">
                  <c:v>2.4643137254901957</c:v>
                </c:pt>
                <c:pt idx="50470">
                  <c:v>2.4643137254901957</c:v>
                </c:pt>
                <c:pt idx="50471">
                  <c:v>2.4643137254901957</c:v>
                </c:pt>
                <c:pt idx="50472">
                  <c:v>2.4643137254901957</c:v>
                </c:pt>
                <c:pt idx="50473">
                  <c:v>2.4643137254901957</c:v>
                </c:pt>
                <c:pt idx="50474">
                  <c:v>2.4643137254901957</c:v>
                </c:pt>
                <c:pt idx="50475">
                  <c:v>2.4643137254901957</c:v>
                </c:pt>
                <c:pt idx="50476">
                  <c:v>2.4643137254901957</c:v>
                </c:pt>
                <c:pt idx="50477">
                  <c:v>2.4643137254901957</c:v>
                </c:pt>
                <c:pt idx="50478">
                  <c:v>2.4643137254901957</c:v>
                </c:pt>
                <c:pt idx="50479">
                  <c:v>2.4643137254901957</c:v>
                </c:pt>
                <c:pt idx="50480">
                  <c:v>2.4643137254901957</c:v>
                </c:pt>
                <c:pt idx="50481">
                  <c:v>2.4643137254901957</c:v>
                </c:pt>
                <c:pt idx="50482">
                  <c:v>2.4643137254901957</c:v>
                </c:pt>
                <c:pt idx="50483">
                  <c:v>2.4643137254901957</c:v>
                </c:pt>
                <c:pt idx="50484">
                  <c:v>2.4643137254901957</c:v>
                </c:pt>
                <c:pt idx="50485">
                  <c:v>2.4643137254901957</c:v>
                </c:pt>
                <c:pt idx="50486">
                  <c:v>2.4643137254901957</c:v>
                </c:pt>
                <c:pt idx="50487">
                  <c:v>2.4643137254901957</c:v>
                </c:pt>
                <c:pt idx="50488">
                  <c:v>2.4643137254901957</c:v>
                </c:pt>
                <c:pt idx="50489">
                  <c:v>2.4643137254901957</c:v>
                </c:pt>
                <c:pt idx="50490">
                  <c:v>2.4643137254901957</c:v>
                </c:pt>
                <c:pt idx="50491">
                  <c:v>2.4643137254901957</c:v>
                </c:pt>
                <c:pt idx="50492">
                  <c:v>2.4643137254901957</c:v>
                </c:pt>
                <c:pt idx="50493">
                  <c:v>2.4643137254901957</c:v>
                </c:pt>
                <c:pt idx="50494">
                  <c:v>2.4643137254901957</c:v>
                </c:pt>
                <c:pt idx="50495">
                  <c:v>2.4643137254901957</c:v>
                </c:pt>
                <c:pt idx="50496">
                  <c:v>2.4643137254901957</c:v>
                </c:pt>
                <c:pt idx="50497">
                  <c:v>2.4643137254901957</c:v>
                </c:pt>
                <c:pt idx="50498">
                  <c:v>2.4643137254901957</c:v>
                </c:pt>
                <c:pt idx="50499">
                  <c:v>2.4643137254901957</c:v>
                </c:pt>
                <c:pt idx="50500">
                  <c:v>2.4643137254901957</c:v>
                </c:pt>
                <c:pt idx="50501">
                  <c:v>2.4643137254901957</c:v>
                </c:pt>
                <c:pt idx="50502">
                  <c:v>2.4643137254901957</c:v>
                </c:pt>
                <c:pt idx="50503">
                  <c:v>2.4643137254901957</c:v>
                </c:pt>
                <c:pt idx="50504">
                  <c:v>2.4643137254901957</c:v>
                </c:pt>
                <c:pt idx="50505">
                  <c:v>2.4643137254901957</c:v>
                </c:pt>
                <c:pt idx="50506">
                  <c:v>2.4643137254901957</c:v>
                </c:pt>
                <c:pt idx="50507">
                  <c:v>2.4643137254901957</c:v>
                </c:pt>
                <c:pt idx="50508">
                  <c:v>2.4643137254901957</c:v>
                </c:pt>
                <c:pt idx="50509">
                  <c:v>2.4643137254901957</c:v>
                </c:pt>
                <c:pt idx="50510">
                  <c:v>2.4643137254901957</c:v>
                </c:pt>
                <c:pt idx="50511">
                  <c:v>2.4643137254901957</c:v>
                </c:pt>
                <c:pt idx="50512">
                  <c:v>2.4643137254901957</c:v>
                </c:pt>
                <c:pt idx="50513">
                  <c:v>2.4643137254901957</c:v>
                </c:pt>
                <c:pt idx="50514">
                  <c:v>2.6117647058823525</c:v>
                </c:pt>
                <c:pt idx="50515">
                  <c:v>2.6117647058823525</c:v>
                </c:pt>
                <c:pt idx="50516">
                  <c:v>2.6117647058823525</c:v>
                </c:pt>
                <c:pt idx="50517">
                  <c:v>2.6117647058823525</c:v>
                </c:pt>
                <c:pt idx="50518">
                  <c:v>2.6117647058823525</c:v>
                </c:pt>
                <c:pt idx="50519">
                  <c:v>2.6117647058823525</c:v>
                </c:pt>
                <c:pt idx="50520">
                  <c:v>2.6117647058823525</c:v>
                </c:pt>
                <c:pt idx="50521">
                  <c:v>2.6117647058823525</c:v>
                </c:pt>
                <c:pt idx="50522">
                  <c:v>2.6117647058823525</c:v>
                </c:pt>
                <c:pt idx="50523">
                  <c:v>2.6117647058823525</c:v>
                </c:pt>
                <c:pt idx="50524">
                  <c:v>2.6117647058823525</c:v>
                </c:pt>
                <c:pt idx="50525">
                  <c:v>2.6117647058823525</c:v>
                </c:pt>
                <c:pt idx="50526">
                  <c:v>2.6117647058823525</c:v>
                </c:pt>
                <c:pt idx="50527">
                  <c:v>2.6117647058823525</c:v>
                </c:pt>
                <c:pt idx="50528">
                  <c:v>2.6117647058823525</c:v>
                </c:pt>
                <c:pt idx="50529">
                  <c:v>2.6117647058823525</c:v>
                </c:pt>
                <c:pt idx="50530">
                  <c:v>2.6117647058823525</c:v>
                </c:pt>
                <c:pt idx="50531">
                  <c:v>2.6117647058823525</c:v>
                </c:pt>
                <c:pt idx="50532">
                  <c:v>2.6117647058823525</c:v>
                </c:pt>
                <c:pt idx="50533">
                  <c:v>2.6117647058823525</c:v>
                </c:pt>
                <c:pt idx="50534">
                  <c:v>2.6117647058823525</c:v>
                </c:pt>
                <c:pt idx="50535">
                  <c:v>2.6117647058823525</c:v>
                </c:pt>
                <c:pt idx="50536">
                  <c:v>2.6117647058823525</c:v>
                </c:pt>
                <c:pt idx="50537">
                  <c:v>2.6117647058823525</c:v>
                </c:pt>
                <c:pt idx="50538">
                  <c:v>2.6117647058823525</c:v>
                </c:pt>
                <c:pt idx="50539">
                  <c:v>2.6117647058823525</c:v>
                </c:pt>
                <c:pt idx="50540">
                  <c:v>2.6117647058823525</c:v>
                </c:pt>
                <c:pt idx="50541">
                  <c:v>2.6117647058823525</c:v>
                </c:pt>
                <c:pt idx="50542">
                  <c:v>2.6117647058823525</c:v>
                </c:pt>
                <c:pt idx="50543">
                  <c:v>2.6117647058823525</c:v>
                </c:pt>
                <c:pt idx="50544">
                  <c:v>2.6117647058823525</c:v>
                </c:pt>
                <c:pt idx="50545">
                  <c:v>2.6117647058823525</c:v>
                </c:pt>
                <c:pt idx="50546">
                  <c:v>2.6117647058823525</c:v>
                </c:pt>
                <c:pt idx="50547">
                  <c:v>2.6117647058823525</c:v>
                </c:pt>
                <c:pt idx="50548">
                  <c:v>2.6117647058823525</c:v>
                </c:pt>
                <c:pt idx="50549">
                  <c:v>2.4643137254901957</c:v>
                </c:pt>
                <c:pt idx="50550">
                  <c:v>2.4643137254901957</c:v>
                </c:pt>
                <c:pt idx="50551">
                  <c:v>2.4643137254901957</c:v>
                </c:pt>
                <c:pt idx="50552">
                  <c:v>2.4643137254901957</c:v>
                </c:pt>
                <c:pt idx="50553">
                  <c:v>2.4643137254901957</c:v>
                </c:pt>
                <c:pt idx="50554">
                  <c:v>2.4643137254901957</c:v>
                </c:pt>
                <c:pt idx="50555">
                  <c:v>2.4643137254901957</c:v>
                </c:pt>
                <c:pt idx="50556">
                  <c:v>2.4643137254901957</c:v>
                </c:pt>
                <c:pt idx="50557">
                  <c:v>2.4643137254901957</c:v>
                </c:pt>
                <c:pt idx="50558">
                  <c:v>2.4643137254901957</c:v>
                </c:pt>
                <c:pt idx="50559">
                  <c:v>2.4643137254901957</c:v>
                </c:pt>
                <c:pt idx="50560">
                  <c:v>2.4643137254901957</c:v>
                </c:pt>
                <c:pt idx="50561">
                  <c:v>2.4643137254901957</c:v>
                </c:pt>
                <c:pt idx="50562">
                  <c:v>2.4643137254901957</c:v>
                </c:pt>
                <c:pt idx="50563">
                  <c:v>2.4643137254901957</c:v>
                </c:pt>
                <c:pt idx="50564">
                  <c:v>2.4643137254901957</c:v>
                </c:pt>
                <c:pt idx="50565">
                  <c:v>2.4643137254901957</c:v>
                </c:pt>
                <c:pt idx="50566">
                  <c:v>2.4643137254901957</c:v>
                </c:pt>
                <c:pt idx="50567">
                  <c:v>2.4643137254901957</c:v>
                </c:pt>
                <c:pt idx="50568">
                  <c:v>2.4643137254901957</c:v>
                </c:pt>
                <c:pt idx="50569">
                  <c:v>2.4643137254901957</c:v>
                </c:pt>
                <c:pt idx="50570">
                  <c:v>2.4643137254901957</c:v>
                </c:pt>
                <c:pt idx="50571">
                  <c:v>2.4643137254901957</c:v>
                </c:pt>
                <c:pt idx="50572">
                  <c:v>2.4643137254901957</c:v>
                </c:pt>
                <c:pt idx="50573">
                  <c:v>2.4643137254901957</c:v>
                </c:pt>
                <c:pt idx="50574">
                  <c:v>2.4643137254901957</c:v>
                </c:pt>
                <c:pt idx="50575">
                  <c:v>2.4643137254901957</c:v>
                </c:pt>
                <c:pt idx="50576">
                  <c:v>2.4643137254901957</c:v>
                </c:pt>
                <c:pt idx="50577">
                  <c:v>2.4643137254901957</c:v>
                </c:pt>
                <c:pt idx="50578">
                  <c:v>2.4643137254901957</c:v>
                </c:pt>
                <c:pt idx="50579">
                  <c:v>2.4643137254901957</c:v>
                </c:pt>
                <c:pt idx="50580">
                  <c:v>2.4643137254901957</c:v>
                </c:pt>
                <c:pt idx="50581">
                  <c:v>2.4643137254901957</c:v>
                </c:pt>
                <c:pt idx="50582">
                  <c:v>2.4643137254901957</c:v>
                </c:pt>
                <c:pt idx="50583">
                  <c:v>2.4643137254901957</c:v>
                </c:pt>
                <c:pt idx="50584">
                  <c:v>2.4643137254901957</c:v>
                </c:pt>
                <c:pt idx="50585">
                  <c:v>2.4643137254901957</c:v>
                </c:pt>
                <c:pt idx="50586">
                  <c:v>2.4643137254901957</c:v>
                </c:pt>
                <c:pt idx="50587">
                  <c:v>2.4643137254901957</c:v>
                </c:pt>
                <c:pt idx="50588">
                  <c:v>2.4643137254901957</c:v>
                </c:pt>
                <c:pt idx="50589">
                  <c:v>2.4643137254901957</c:v>
                </c:pt>
                <c:pt idx="50590">
                  <c:v>2.4643137254901957</c:v>
                </c:pt>
                <c:pt idx="50591">
                  <c:v>2.4643137254901957</c:v>
                </c:pt>
                <c:pt idx="50592">
                  <c:v>2.4643137254901957</c:v>
                </c:pt>
                <c:pt idx="50593">
                  <c:v>2.4643137254901957</c:v>
                </c:pt>
                <c:pt idx="50594">
                  <c:v>2.4643137254901957</c:v>
                </c:pt>
                <c:pt idx="50595">
                  <c:v>2.4643137254901957</c:v>
                </c:pt>
                <c:pt idx="50596">
                  <c:v>2.4643137254901957</c:v>
                </c:pt>
                <c:pt idx="50597">
                  <c:v>2.4643137254901957</c:v>
                </c:pt>
                <c:pt idx="50598">
                  <c:v>2.4643137254901957</c:v>
                </c:pt>
                <c:pt idx="50599">
                  <c:v>2.4643137254901957</c:v>
                </c:pt>
                <c:pt idx="50600">
                  <c:v>2.4643137254901957</c:v>
                </c:pt>
                <c:pt idx="50601">
                  <c:v>2.4643137254901957</c:v>
                </c:pt>
                <c:pt idx="50602">
                  <c:v>2.4643137254901957</c:v>
                </c:pt>
                <c:pt idx="50603">
                  <c:v>2.4643137254901957</c:v>
                </c:pt>
                <c:pt idx="50604">
                  <c:v>2.4643137254901957</c:v>
                </c:pt>
                <c:pt idx="50605">
                  <c:v>2.4643137254901957</c:v>
                </c:pt>
                <c:pt idx="50606">
                  <c:v>2.4643137254901957</c:v>
                </c:pt>
                <c:pt idx="50607">
                  <c:v>2.4643137254901957</c:v>
                </c:pt>
                <c:pt idx="50608">
                  <c:v>2.6117647058823525</c:v>
                </c:pt>
                <c:pt idx="50609">
                  <c:v>2.6117647058823525</c:v>
                </c:pt>
                <c:pt idx="50610">
                  <c:v>2.6117647058823525</c:v>
                </c:pt>
                <c:pt idx="50611">
                  <c:v>2.6117647058823525</c:v>
                </c:pt>
                <c:pt idx="50612">
                  <c:v>2.6117647058823525</c:v>
                </c:pt>
                <c:pt idx="50613">
                  <c:v>2.6117647058823525</c:v>
                </c:pt>
                <c:pt idx="50614">
                  <c:v>2.6117647058823525</c:v>
                </c:pt>
                <c:pt idx="50615">
                  <c:v>2.6117647058823525</c:v>
                </c:pt>
                <c:pt idx="50616">
                  <c:v>2.6117647058823525</c:v>
                </c:pt>
                <c:pt idx="50617">
                  <c:v>2.6117647058823525</c:v>
                </c:pt>
                <c:pt idx="50618">
                  <c:v>2.6117647058823525</c:v>
                </c:pt>
                <c:pt idx="50619">
                  <c:v>2.6117647058823525</c:v>
                </c:pt>
                <c:pt idx="50620">
                  <c:v>2.6117647058823525</c:v>
                </c:pt>
                <c:pt idx="50621">
                  <c:v>2.6117647058823525</c:v>
                </c:pt>
                <c:pt idx="50622">
                  <c:v>2.6117647058823525</c:v>
                </c:pt>
                <c:pt idx="50623">
                  <c:v>2.6117647058823525</c:v>
                </c:pt>
                <c:pt idx="50624">
                  <c:v>2.6117647058823525</c:v>
                </c:pt>
                <c:pt idx="50625">
                  <c:v>2.6117647058823525</c:v>
                </c:pt>
                <c:pt idx="50626">
                  <c:v>2.6117647058823525</c:v>
                </c:pt>
                <c:pt idx="50627">
                  <c:v>2.6117647058823525</c:v>
                </c:pt>
                <c:pt idx="50628">
                  <c:v>2.6117647058823525</c:v>
                </c:pt>
                <c:pt idx="50629">
                  <c:v>2.6117647058823525</c:v>
                </c:pt>
                <c:pt idx="50630">
                  <c:v>2.6117647058823525</c:v>
                </c:pt>
                <c:pt idx="50631">
                  <c:v>2.6117647058823525</c:v>
                </c:pt>
                <c:pt idx="50632">
                  <c:v>2.6117647058823525</c:v>
                </c:pt>
                <c:pt idx="50633">
                  <c:v>2.6117647058823525</c:v>
                </c:pt>
                <c:pt idx="50634">
                  <c:v>2.6117647058823525</c:v>
                </c:pt>
                <c:pt idx="50635">
                  <c:v>2.6117647058823525</c:v>
                </c:pt>
                <c:pt idx="50636">
                  <c:v>2.6117647058823525</c:v>
                </c:pt>
                <c:pt idx="50637">
                  <c:v>2.6117647058823525</c:v>
                </c:pt>
                <c:pt idx="50638">
                  <c:v>2.6117647058823525</c:v>
                </c:pt>
                <c:pt idx="50639">
                  <c:v>2.6117647058823525</c:v>
                </c:pt>
                <c:pt idx="50640">
                  <c:v>2.6117647058823525</c:v>
                </c:pt>
                <c:pt idx="50641">
                  <c:v>2.6117647058823525</c:v>
                </c:pt>
                <c:pt idx="50642">
                  <c:v>2.6117647058823525</c:v>
                </c:pt>
                <c:pt idx="50643">
                  <c:v>2.6117647058823525</c:v>
                </c:pt>
                <c:pt idx="50644">
                  <c:v>2.6117647058823525</c:v>
                </c:pt>
                <c:pt idx="50645">
                  <c:v>2.4643137254901957</c:v>
                </c:pt>
                <c:pt idx="50646">
                  <c:v>2.4643137254901957</c:v>
                </c:pt>
                <c:pt idx="50647">
                  <c:v>2.4643137254901957</c:v>
                </c:pt>
                <c:pt idx="50648">
                  <c:v>2.4643137254901957</c:v>
                </c:pt>
                <c:pt idx="50649">
                  <c:v>2.4643137254901957</c:v>
                </c:pt>
                <c:pt idx="50650">
                  <c:v>2.4643137254901957</c:v>
                </c:pt>
                <c:pt idx="50651">
                  <c:v>2.4643137254901957</c:v>
                </c:pt>
                <c:pt idx="50652">
                  <c:v>2.4643137254901957</c:v>
                </c:pt>
                <c:pt idx="50653">
                  <c:v>2.4643137254901957</c:v>
                </c:pt>
                <c:pt idx="50654">
                  <c:v>2.4643137254901957</c:v>
                </c:pt>
                <c:pt idx="50655">
                  <c:v>2.4643137254901957</c:v>
                </c:pt>
                <c:pt idx="50656">
                  <c:v>2.4643137254901957</c:v>
                </c:pt>
                <c:pt idx="50657">
                  <c:v>2.4643137254901957</c:v>
                </c:pt>
                <c:pt idx="50658">
                  <c:v>2.4643137254901957</c:v>
                </c:pt>
                <c:pt idx="50659">
                  <c:v>2.4643137254901957</c:v>
                </c:pt>
                <c:pt idx="50660">
                  <c:v>2.4643137254901957</c:v>
                </c:pt>
                <c:pt idx="50661">
                  <c:v>2.4643137254901957</c:v>
                </c:pt>
                <c:pt idx="50662">
                  <c:v>2.4643137254901957</c:v>
                </c:pt>
                <c:pt idx="50663">
                  <c:v>2.4643137254901957</c:v>
                </c:pt>
                <c:pt idx="50664">
                  <c:v>2.4643137254901957</c:v>
                </c:pt>
                <c:pt idx="50665">
                  <c:v>2.4643137254901957</c:v>
                </c:pt>
                <c:pt idx="50666">
                  <c:v>2.4643137254901957</c:v>
                </c:pt>
                <c:pt idx="50667">
                  <c:v>2.4643137254901957</c:v>
                </c:pt>
                <c:pt idx="50668">
                  <c:v>2.4643137254901957</c:v>
                </c:pt>
                <c:pt idx="50669">
                  <c:v>2.4643137254901957</c:v>
                </c:pt>
                <c:pt idx="50670">
                  <c:v>2.4643137254901957</c:v>
                </c:pt>
                <c:pt idx="50671">
                  <c:v>2.4643137254901957</c:v>
                </c:pt>
                <c:pt idx="50672">
                  <c:v>2.4643137254901957</c:v>
                </c:pt>
                <c:pt idx="50673">
                  <c:v>2.4643137254901957</c:v>
                </c:pt>
                <c:pt idx="50674">
                  <c:v>2.4643137254901957</c:v>
                </c:pt>
                <c:pt idx="50675">
                  <c:v>2.4643137254901957</c:v>
                </c:pt>
                <c:pt idx="50676">
                  <c:v>2.4643137254901957</c:v>
                </c:pt>
                <c:pt idx="50677">
                  <c:v>2.4643137254901957</c:v>
                </c:pt>
                <c:pt idx="50678">
                  <c:v>2.4643137254901957</c:v>
                </c:pt>
                <c:pt idx="50679">
                  <c:v>2.4643137254901957</c:v>
                </c:pt>
                <c:pt idx="50680">
                  <c:v>2.4643137254901957</c:v>
                </c:pt>
                <c:pt idx="50681">
                  <c:v>2.4643137254901957</c:v>
                </c:pt>
                <c:pt idx="50682">
                  <c:v>2.4643137254901957</c:v>
                </c:pt>
                <c:pt idx="50683">
                  <c:v>2.4643137254901957</c:v>
                </c:pt>
                <c:pt idx="50684">
                  <c:v>2.4643137254901957</c:v>
                </c:pt>
                <c:pt idx="50685">
                  <c:v>2.4643137254901957</c:v>
                </c:pt>
                <c:pt idx="50686">
                  <c:v>2.4643137254901957</c:v>
                </c:pt>
                <c:pt idx="50687">
                  <c:v>2.4643137254901957</c:v>
                </c:pt>
                <c:pt idx="50688">
                  <c:v>2.4643137254901957</c:v>
                </c:pt>
                <c:pt idx="50689">
                  <c:v>2.4643137254901957</c:v>
                </c:pt>
                <c:pt idx="50690">
                  <c:v>2.4643137254901957</c:v>
                </c:pt>
                <c:pt idx="50691">
                  <c:v>2.4643137254901957</c:v>
                </c:pt>
                <c:pt idx="50692">
                  <c:v>2.4643137254901957</c:v>
                </c:pt>
                <c:pt idx="50693">
                  <c:v>2.4643137254901957</c:v>
                </c:pt>
                <c:pt idx="50694">
                  <c:v>2.4643137254901957</c:v>
                </c:pt>
                <c:pt idx="50695">
                  <c:v>2.4643137254901957</c:v>
                </c:pt>
                <c:pt idx="50696">
                  <c:v>2.4643137254901957</c:v>
                </c:pt>
                <c:pt idx="50697">
                  <c:v>2.4643137254901957</c:v>
                </c:pt>
                <c:pt idx="50698">
                  <c:v>2.4643137254901957</c:v>
                </c:pt>
                <c:pt idx="50699">
                  <c:v>2.4643137254901957</c:v>
                </c:pt>
                <c:pt idx="50700">
                  <c:v>2.4643137254901957</c:v>
                </c:pt>
                <c:pt idx="50701">
                  <c:v>2.4643137254901957</c:v>
                </c:pt>
                <c:pt idx="50702">
                  <c:v>2.4643137254901957</c:v>
                </c:pt>
                <c:pt idx="50703">
                  <c:v>2.4643137254901957</c:v>
                </c:pt>
                <c:pt idx="50704">
                  <c:v>2.4643137254901957</c:v>
                </c:pt>
                <c:pt idx="50705">
                  <c:v>2.6117647058823525</c:v>
                </c:pt>
                <c:pt idx="50706">
                  <c:v>2.6117647058823525</c:v>
                </c:pt>
                <c:pt idx="50707">
                  <c:v>2.6117647058823525</c:v>
                </c:pt>
                <c:pt idx="50708">
                  <c:v>2.6117647058823525</c:v>
                </c:pt>
                <c:pt idx="50709">
                  <c:v>2.6117647058823525</c:v>
                </c:pt>
                <c:pt idx="50710">
                  <c:v>2.6117647058823525</c:v>
                </c:pt>
                <c:pt idx="50711">
                  <c:v>2.6117647058823525</c:v>
                </c:pt>
                <c:pt idx="50712">
                  <c:v>2.6117647058823525</c:v>
                </c:pt>
                <c:pt idx="50713">
                  <c:v>2.6117647058823525</c:v>
                </c:pt>
                <c:pt idx="50714">
                  <c:v>2.6117647058823525</c:v>
                </c:pt>
                <c:pt idx="50715">
                  <c:v>2.6117647058823525</c:v>
                </c:pt>
                <c:pt idx="50716">
                  <c:v>2.6117647058823525</c:v>
                </c:pt>
                <c:pt idx="50717">
                  <c:v>2.6117647058823525</c:v>
                </c:pt>
                <c:pt idx="50718">
                  <c:v>2.6117647058823525</c:v>
                </c:pt>
                <c:pt idx="50719">
                  <c:v>2.6117647058823525</c:v>
                </c:pt>
                <c:pt idx="50720">
                  <c:v>2.6117647058823525</c:v>
                </c:pt>
                <c:pt idx="50721">
                  <c:v>2.6117647058823525</c:v>
                </c:pt>
                <c:pt idx="50722">
                  <c:v>2.6117647058823525</c:v>
                </c:pt>
                <c:pt idx="50723">
                  <c:v>2.6117647058823525</c:v>
                </c:pt>
                <c:pt idx="50724">
                  <c:v>2.6117647058823525</c:v>
                </c:pt>
                <c:pt idx="50725">
                  <c:v>2.6117647058823525</c:v>
                </c:pt>
                <c:pt idx="50726">
                  <c:v>2.6117647058823525</c:v>
                </c:pt>
                <c:pt idx="50727">
                  <c:v>2.6117647058823525</c:v>
                </c:pt>
                <c:pt idx="50728">
                  <c:v>2.6117647058823525</c:v>
                </c:pt>
                <c:pt idx="50729">
                  <c:v>2.6117647058823525</c:v>
                </c:pt>
                <c:pt idx="50730">
                  <c:v>2.6117647058823525</c:v>
                </c:pt>
                <c:pt idx="50731">
                  <c:v>2.6117647058823525</c:v>
                </c:pt>
                <c:pt idx="50732">
                  <c:v>2.6117647058823525</c:v>
                </c:pt>
                <c:pt idx="50733">
                  <c:v>2.6117647058823525</c:v>
                </c:pt>
                <c:pt idx="50734">
                  <c:v>2.6117647058823525</c:v>
                </c:pt>
                <c:pt idx="50735">
                  <c:v>2.6117647058823525</c:v>
                </c:pt>
                <c:pt idx="50736">
                  <c:v>2.6117647058823525</c:v>
                </c:pt>
                <c:pt idx="50737">
                  <c:v>2.6117647058823525</c:v>
                </c:pt>
                <c:pt idx="50738">
                  <c:v>2.6117647058823525</c:v>
                </c:pt>
                <c:pt idx="50739">
                  <c:v>2.6117647058823525</c:v>
                </c:pt>
                <c:pt idx="50740">
                  <c:v>2.4643137254901957</c:v>
                </c:pt>
                <c:pt idx="50741">
                  <c:v>2.4643137254901957</c:v>
                </c:pt>
                <c:pt idx="50742">
                  <c:v>2.4643137254901957</c:v>
                </c:pt>
                <c:pt idx="50743">
                  <c:v>2.4643137254901957</c:v>
                </c:pt>
                <c:pt idx="50744">
                  <c:v>2.4643137254901957</c:v>
                </c:pt>
                <c:pt idx="50745">
                  <c:v>2.4643137254901957</c:v>
                </c:pt>
                <c:pt idx="50746">
                  <c:v>2.4643137254901957</c:v>
                </c:pt>
                <c:pt idx="50747">
                  <c:v>2.4643137254901957</c:v>
                </c:pt>
                <c:pt idx="50748">
                  <c:v>2.4643137254901957</c:v>
                </c:pt>
                <c:pt idx="50749">
                  <c:v>2.4643137254901957</c:v>
                </c:pt>
                <c:pt idx="50750">
                  <c:v>2.4643137254901957</c:v>
                </c:pt>
                <c:pt idx="50751">
                  <c:v>2.4643137254901957</c:v>
                </c:pt>
                <c:pt idx="50752">
                  <c:v>2.4643137254901957</c:v>
                </c:pt>
                <c:pt idx="50753">
                  <c:v>2.4643137254901957</c:v>
                </c:pt>
                <c:pt idx="50754">
                  <c:v>2.4643137254901957</c:v>
                </c:pt>
                <c:pt idx="50755">
                  <c:v>2.4643137254901957</c:v>
                </c:pt>
                <c:pt idx="50756">
                  <c:v>2.4643137254901957</c:v>
                </c:pt>
                <c:pt idx="50757">
                  <c:v>2.4643137254901957</c:v>
                </c:pt>
                <c:pt idx="50758">
                  <c:v>2.4643137254901957</c:v>
                </c:pt>
                <c:pt idx="50759">
                  <c:v>2.4643137254901957</c:v>
                </c:pt>
                <c:pt idx="50760">
                  <c:v>2.4643137254901957</c:v>
                </c:pt>
                <c:pt idx="50761">
                  <c:v>2.4643137254901957</c:v>
                </c:pt>
                <c:pt idx="50762">
                  <c:v>2.4643137254901957</c:v>
                </c:pt>
                <c:pt idx="50763">
                  <c:v>2.4643137254901957</c:v>
                </c:pt>
                <c:pt idx="50764">
                  <c:v>2.4643137254901957</c:v>
                </c:pt>
                <c:pt idx="50765">
                  <c:v>2.4643137254901957</c:v>
                </c:pt>
                <c:pt idx="50766">
                  <c:v>2.4643137254901957</c:v>
                </c:pt>
                <c:pt idx="50767">
                  <c:v>2.4643137254901957</c:v>
                </c:pt>
                <c:pt idx="50768">
                  <c:v>2.4643137254901957</c:v>
                </c:pt>
                <c:pt idx="50769">
                  <c:v>2.4643137254901957</c:v>
                </c:pt>
                <c:pt idx="50770">
                  <c:v>2.4643137254901957</c:v>
                </c:pt>
                <c:pt idx="50771">
                  <c:v>2.4643137254901957</c:v>
                </c:pt>
                <c:pt idx="50772">
                  <c:v>2.4643137254901957</c:v>
                </c:pt>
                <c:pt idx="50773">
                  <c:v>2.4643137254901957</c:v>
                </c:pt>
                <c:pt idx="50774">
                  <c:v>2.4643137254901957</c:v>
                </c:pt>
                <c:pt idx="50775">
                  <c:v>2.4643137254901957</c:v>
                </c:pt>
                <c:pt idx="50776">
                  <c:v>2.4643137254901957</c:v>
                </c:pt>
                <c:pt idx="50777">
                  <c:v>2.4643137254901957</c:v>
                </c:pt>
                <c:pt idx="50778">
                  <c:v>2.4643137254901957</c:v>
                </c:pt>
                <c:pt idx="50779">
                  <c:v>2.4643137254901957</c:v>
                </c:pt>
                <c:pt idx="50780">
                  <c:v>2.4643137254901957</c:v>
                </c:pt>
                <c:pt idx="50781">
                  <c:v>2.4643137254901957</c:v>
                </c:pt>
                <c:pt idx="50782">
                  <c:v>2.4643137254901957</c:v>
                </c:pt>
                <c:pt idx="50783">
                  <c:v>2.4643137254901957</c:v>
                </c:pt>
                <c:pt idx="50784">
                  <c:v>2.4643137254901957</c:v>
                </c:pt>
                <c:pt idx="50785">
                  <c:v>2.4643137254901957</c:v>
                </c:pt>
                <c:pt idx="50786">
                  <c:v>2.4643137254901957</c:v>
                </c:pt>
                <c:pt idx="50787">
                  <c:v>2.4643137254901957</c:v>
                </c:pt>
                <c:pt idx="50788">
                  <c:v>2.4643137254901957</c:v>
                </c:pt>
                <c:pt idx="50789">
                  <c:v>2.4643137254901957</c:v>
                </c:pt>
                <c:pt idx="50790">
                  <c:v>2.4643137254901957</c:v>
                </c:pt>
                <c:pt idx="50791">
                  <c:v>2.4643137254901957</c:v>
                </c:pt>
                <c:pt idx="50792">
                  <c:v>2.4643137254901957</c:v>
                </c:pt>
                <c:pt idx="50793">
                  <c:v>2.4643137254901957</c:v>
                </c:pt>
                <c:pt idx="50794">
                  <c:v>2.4643137254901957</c:v>
                </c:pt>
                <c:pt idx="50795">
                  <c:v>2.4643137254901957</c:v>
                </c:pt>
                <c:pt idx="50796">
                  <c:v>2.4643137254901957</c:v>
                </c:pt>
                <c:pt idx="50797">
                  <c:v>2.4643137254901957</c:v>
                </c:pt>
                <c:pt idx="50798">
                  <c:v>2.4643137254901957</c:v>
                </c:pt>
                <c:pt idx="50799">
                  <c:v>2.4643137254901957</c:v>
                </c:pt>
                <c:pt idx="50800">
                  <c:v>2.4643137254901957</c:v>
                </c:pt>
                <c:pt idx="50801">
                  <c:v>2.6117647058823525</c:v>
                </c:pt>
                <c:pt idx="50802">
                  <c:v>2.6117647058823525</c:v>
                </c:pt>
                <c:pt idx="50803">
                  <c:v>2.6117647058823525</c:v>
                </c:pt>
                <c:pt idx="50804">
                  <c:v>2.6117647058823525</c:v>
                </c:pt>
                <c:pt idx="50805">
                  <c:v>2.6117647058823525</c:v>
                </c:pt>
                <c:pt idx="50806">
                  <c:v>2.6117647058823525</c:v>
                </c:pt>
                <c:pt idx="50807">
                  <c:v>2.6117647058823525</c:v>
                </c:pt>
                <c:pt idx="50808">
                  <c:v>2.6117647058823525</c:v>
                </c:pt>
                <c:pt idx="50809">
                  <c:v>2.6117647058823525</c:v>
                </c:pt>
                <c:pt idx="50810">
                  <c:v>2.6117647058823525</c:v>
                </c:pt>
                <c:pt idx="50811">
                  <c:v>2.6117647058823525</c:v>
                </c:pt>
                <c:pt idx="50812">
                  <c:v>2.6117647058823525</c:v>
                </c:pt>
                <c:pt idx="50813">
                  <c:v>2.6117647058823525</c:v>
                </c:pt>
                <c:pt idx="50814">
                  <c:v>2.6117647058823525</c:v>
                </c:pt>
                <c:pt idx="50815">
                  <c:v>2.6117647058823525</c:v>
                </c:pt>
                <c:pt idx="50816">
                  <c:v>2.6117647058823525</c:v>
                </c:pt>
                <c:pt idx="50817">
                  <c:v>2.6117647058823525</c:v>
                </c:pt>
                <c:pt idx="50818">
                  <c:v>2.6117647058823525</c:v>
                </c:pt>
                <c:pt idx="50819">
                  <c:v>2.6117647058823525</c:v>
                </c:pt>
                <c:pt idx="50820">
                  <c:v>2.6117647058823525</c:v>
                </c:pt>
                <c:pt idx="50821">
                  <c:v>2.6117647058823525</c:v>
                </c:pt>
                <c:pt idx="50822">
                  <c:v>2.6117647058823525</c:v>
                </c:pt>
                <c:pt idx="50823">
                  <c:v>2.6117647058823525</c:v>
                </c:pt>
                <c:pt idx="50824">
                  <c:v>2.6117647058823525</c:v>
                </c:pt>
                <c:pt idx="50825">
                  <c:v>2.6117647058823525</c:v>
                </c:pt>
                <c:pt idx="50826">
                  <c:v>2.6117647058823525</c:v>
                </c:pt>
                <c:pt idx="50827">
                  <c:v>2.6117647058823525</c:v>
                </c:pt>
                <c:pt idx="50828">
                  <c:v>2.6117647058823525</c:v>
                </c:pt>
                <c:pt idx="50829">
                  <c:v>2.6117647058823525</c:v>
                </c:pt>
                <c:pt idx="50830">
                  <c:v>2.6117647058823525</c:v>
                </c:pt>
                <c:pt idx="50831">
                  <c:v>2.6117647058823525</c:v>
                </c:pt>
                <c:pt idx="50832">
                  <c:v>2.6117647058823525</c:v>
                </c:pt>
                <c:pt idx="50833">
                  <c:v>2.6117647058823525</c:v>
                </c:pt>
                <c:pt idx="50834">
                  <c:v>2.6117647058823525</c:v>
                </c:pt>
                <c:pt idx="50835">
                  <c:v>2.4643137254901957</c:v>
                </c:pt>
                <c:pt idx="50836">
                  <c:v>2.4643137254901957</c:v>
                </c:pt>
                <c:pt idx="50837">
                  <c:v>2.4643137254901957</c:v>
                </c:pt>
                <c:pt idx="50838">
                  <c:v>2.4643137254901957</c:v>
                </c:pt>
                <c:pt idx="50839">
                  <c:v>2.4643137254901957</c:v>
                </c:pt>
                <c:pt idx="50840">
                  <c:v>2.4643137254901957</c:v>
                </c:pt>
                <c:pt idx="50841">
                  <c:v>2.4643137254901957</c:v>
                </c:pt>
                <c:pt idx="50842">
                  <c:v>2.4643137254901957</c:v>
                </c:pt>
                <c:pt idx="50843">
                  <c:v>2.4643137254901957</c:v>
                </c:pt>
                <c:pt idx="50844">
                  <c:v>2.4643137254901957</c:v>
                </c:pt>
                <c:pt idx="50845">
                  <c:v>2.4643137254901957</c:v>
                </c:pt>
                <c:pt idx="50846">
                  <c:v>2.4643137254901957</c:v>
                </c:pt>
                <c:pt idx="50847">
                  <c:v>2.4643137254901957</c:v>
                </c:pt>
                <c:pt idx="50848">
                  <c:v>2.4643137254901957</c:v>
                </c:pt>
                <c:pt idx="50849">
                  <c:v>2.4643137254901957</c:v>
                </c:pt>
                <c:pt idx="50850">
                  <c:v>2.4643137254901957</c:v>
                </c:pt>
                <c:pt idx="50851">
                  <c:v>2.4643137254901957</c:v>
                </c:pt>
                <c:pt idx="50852">
                  <c:v>2.4643137254901957</c:v>
                </c:pt>
                <c:pt idx="50853">
                  <c:v>2.4643137254901957</c:v>
                </c:pt>
                <c:pt idx="50854">
                  <c:v>2.4643137254901957</c:v>
                </c:pt>
                <c:pt idx="50855">
                  <c:v>2.4643137254901957</c:v>
                </c:pt>
                <c:pt idx="50856">
                  <c:v>2.4643137254901957</c:v>
                </c:pt>
                <c:pt idx="50857">
                  <c:v>2.4643137254901957</c:v>
                </c:pt>
                <c:pt idx="50858">
                  <c:v>2.4643137254901957</c:v>
                </c:pt>
                <c:pt idx="50859">
                  <c:v>2.4643137254901957</c:v>
                </c:pt>
                <c:pt idx="50860">
                  <c:v>2.4643137254901957</c:v>
                </c:pt>
                <c:pt idx="50861">
                  <c:v>2.4643137254901957</c:v>
                </c:pt>
                <c:pt idx="50862">
                  <c:v>2.4643137254901957</c:v>
                </c:pt>
                <c:pt idx="50863">
                  <c:v>2.4643137254901957</c:v>
                </c:pt>
                <c:pt idx="50864">
                  <c:v>2.4643137254901957</c:v>
                </c:pt>
                <c:pt idx="50865">
                  <c:v>2.4643137254901957</c:v>
                </c:pt>
                <c:pt idx="50866">
                  <c:v>2.4643137254901957</c:v>
                </c:pt>
                <c:pt idx="50867">
                  <c:v>2.4643137254901957</c:v>
                </c:pt>
                <c:pt idx="50868">
                  <c:v>2.4643137254901957</c:v>
                </c:pt>
                <c:pt idx="50869">
                  <c:v>2.4643137254901957</c:v>
                </c:pt>
                <c:pt idx="50870">
                  <c:v>2.4643137254901957</c:v>
                </c:pt>
                <c:pt idx="50871">
                  <c:v>2.4643137254901957</c:v>
                </c:pt>
                <c:pt idx="50872">
                  <c:v>2.4643137254901957</c:v>
                </c:pt>
                <c:pt idx="50873">
                  <c:v>2.4643137254901957</c:v>
                </c:pt>
                <c:pt idx="50874">
                  <c:v>2.4643137254901957</c:v>
                </c:pt>
                <c:pt idx="50875">
                  <c:v>2.4643137254901957</c:v>
                </c:pt>
                <c:pt idx="50876">
                  <c:v>2.4643137254901957</c:v>
                </c:pt>
                <c:pt idx="50877">
                  <c:v>2.4643137254901957</c:v>
                </c:pt>
                <c:pt idx="50878">
                  <c:v>2.4643137254901957</c:v>
                </c:pt>
                <c:pt idx="50879">
                  <c:v>2.4643137254901957</c:v>
                </c:pt>
                <c:pt idx="50880">
                  <c:v>2.4643137254901957</c:v>
                </c:pt>
                <c:pt idx="50881">
                  <c:v>2.4643137254901957</c:v>
                </c:pt>
                <c:pt idx="50882">
                  <c:v>2.4643137254901957</c:v>
                </c:pt>
                <c:pt idx="50883">
                  <c:v>2.4643137254901957</c:v>
                </c:pt>
                <c:pt idx="50884">
                  <c:v>2.4643137254901957</c:v>
                </c:pt>
                <c:pt idx="50885">
                  <c:v>2.4643137254901957</c:v>
                </c:pt>
                <c:pt idx="50886">
                  <c:v>2.4643137254901957</c:v>
                </c:pt>
                <c:pt idx="50887">
                  <c:v>2.4643137254901957</c:v>
                </c:pt>
                <c:pt idx="50888">
                  <c:v>2.4643137254901957</c:v>
                </c:pt>
                <c:pt idx="50889">
                  <c:v>2.4643137254901957</c:v>
                </c:pt>
                <c:pt idx="50890">
                  <c:v>2.4643137254901957</c:v>
                </c:pt>
                <c:pt idx="50891">
                  <c:v>2.4643137254901957</c:v>
                </c:pt>
                <c:pt idx="50892">
                  <c:v>2.4643137254901957</c:v>
                </c:pt>
                <c:pt idx="50893">
                  <c:v>2.4643137254901957</c:v>
                </c:pt>
                <c:pt idx="50894">
                  <c:v>2.4643137254901957</c:v>
                </c:pt>
                <c:pt idx="50895">
                  <c:v>2.4643137254901957</c:v>
                </c:pt>
                <c:pt idx="50896">
                  <c:v>2.6117647058823525</c:v>
                </c:pt>
                <c:pt idx="50897">
                  <c:v>2.6117647058823525</c:v>
                </c:pt>
                <c:pt idx="50898">
                  <c:v>2.6117647058823525</c:v>
                </c:pt>
                <c:pt idx="50899">
                  <c:v>2.6117647058823525</c:v>
                </c:pt>
                <c:pt idx="50900">
                  <c:v>2.6117647058823525</c:v>
                </c:pt>
                <c:pt idx="50901">
                  <c:v>2.6117647058823525</c:v>
                </c:pt>
                <c:pt idx="50902">
                  <c:v>2.6117647058823525</c:v>
                </c:pt>
                <c:pt idx="50903">
                  <c:v>2.6117647058823525</c:v>
                </c:pt>
                <c:pt idx="50904">
                  <c:v>2.6117647058823525</c:v>
                </c:pt>
                <c:pt idx="50905">
                  <c:v>2.6117647058823525</c:v>
                </c:pt>
                <c:pt idx="50906">
                  <c:v>2.6117647058823525</c:v>
                </c:pt>
                <c:pt idx="50907">
                  <c:v>2.6117647058823525</c:v>
                </c:pt>
                <c:pt idx="50908">
                  <c:v>2.6117647058823525</c:v>
                </c:pt>
                <c:pt idx="50909">
                  <c:v>2.6117647058823525</c:v>
                </c:pt>
                <c:pt idx="50910">
                  <c:v>2.6117647058823525</c:v>
                </c:pt>
                <c:pt idx="50911">
                  <c:v>2.6117647058823525</c:v>
                </c:pt>
                <c:pt idx="50912">
                  <c:v>2.6117647058823525</c:v>
                </c:pt>
                <c:pt idx="50913">
                  <c:v>2.6117647058823525</c:v>
                </c:pt>
                <c:pt idx="50914">
                  <c:v>2.6117647058823525</c:v>
                </c:pt>
                <c:pt idx="50915">
                  <c:v>2.6117647058823525</c:v>
                </c:pt>
                <c:pt idx="50916">
                  <c:v>2.6117647058823525</c:v>
                </c:pt>
                <c:pt idx="50917">
                  <c:v>2.6117647058823525</c:v>
                </c:pt>
                <c:pt idx="50918">
                  <c:v>2.6117647058823525</c:v>
                </c:pt>
                <c:pt idx="50919">
                  <c:v>2.6117647058823525</c:v>
                </c:pt>
                <c:pt idx="50920">
                  <c:v>2.6117647058823525</c:v>
                </c:pt>
                <c:pt idx="50921">
                  <c:v>2.6117647058823525</c:v>
                </c:pt>
                <c:pt idx="50922">
                  <c:v>2.6117647058823525</c:v>
                </c:pt>
                <c:pt idx="50923">
                  <c:v>2.6117647058823525</c:v>
                </c:pt>
                <c:pt idx="50924">
                  <c:v>2.6117647058823525</c:v>
                </c:pt>
                <c:pt idx="50925">
                  <c:v>2.6117647058823525</c:v>
                </c:pt>
                <c:pt idx="50926">
                  <c:v>2.6117647058823525</c:v>
                </c:pt>
                <c:pt idx="50927">
                  <c:v>2.6117647058823525</c:v>
                </c:pt>
                <c:pt idx="50928">
                  <c:v>2.6117647058823525</c:v>
                </c:pt>
                <c:pt idx="50929">
                  <c:v>2.6117647058823525</c:v>
                </c:pt>
                <c:pt idx="50930">
                  <c:v>2.6117647058823525</c:v>
                </c:pt>
                <c:pt idx="50931">
                  <c:v>2.4643137254901957</c:v>
                </c:pt>
                <c:pt idx="50932">
                  <c:v>2.4643137254901957</c:v>
                </c:pt>
                <c:pt idx="50933">
                  <c:v>2.4643137254901957</c:v>
                </c:pt>
                <c:pt idx="50934">
                  <c:v>2.4643137254901957</c:v>
                </c:pt>
                <c:pt idx="50935">
                  <c:v>2.4643137254901957</c:v>
                </c:pt>
                <c:pt idx="50936">
                  <c:v>2.4643137254901957</c:v>
                </c:pt>
                <c:pt idx="50937">
                  <c:v>2.4643137254901957</c:v>
                </c:pt>
                <c:pt idx="50938">
                  <c:v>2.4643137254901957</c:v>
                </c:pt>
                <c:pt idx="50939">
                  <c:v>2.4643137254901957</c:v>
                </c:pt>
                <c:pt idx="50940">
                  <c:v>2.4643137254901957</c:v>
                </c:pt>
                <c:pt idx="50941">
                  <c:v>2.4643137254901957</c:v>
                </c:pt>
                <c:pt idx="50942">
                  <c:v>2.4643137254901957</c:v>
                </c:pt>
                <c:pt idx="50943">
                  <c:v>2.4643137254901957</c:v>
                </c:pt>
                <c:pt idx="50944">
                  <c:v>2.4643137254901957</c:v>
                </c:pt>
                <c:pt idx="50945">
                  <c:v>2.4643137254901957</c:v>
                </c:pt>
                <c:pt idx="50946">
                  <c:v>2.4643137254901957</c:v>
                </c:pt>
                <c:pt idx="50947">
                  <c:v>2.4643137254901957</c:v>
                </c:pt>
                <c:pt idx="50948">
                  <c:v>2.4643137254901957</c:v>
                </c:pt>
                <c:pt idx="50949">
                  <c:v>2.4643137254901957</c:v>
                </c:pt>
                <c:pt idx="50950">
                  <c:v>2.4643137254901957</c:v>
                </c:pt>
                <c:pt idx="50951">
                  <c:v>2.4643137254901957</c:v>
                </c:pt>
                <c:pt idx="50952">
                  <c:v>2.4643137254901957</c:v>
                </c:pt>
                <c:pt idx="50953">
                  <c:v>2.4643137254901957</c:v>
                </c:pt>
                <c:pt idx="50954">
                  <c:v>2.4643137254901957</c:v>
                </c:pt>
                <c:pt idx="50955">
                  <c:v>2.4643137254901957</c:v>
                </c:pt>
                <c:pt idx="50956">
                  <c:v>2.4643137254901957</c:v>
                </c:pt>
                <c:pt idx="50957">
                  <c:v>2.4643137254901957</c:v>
                </c:pt>
                <c:pt idx="50958">
                  <c:v>2.4643137254901957</c:v>
                </c:pt>
                <c:pt idx="50959">
                  <c:v>2.4643137254901957</c:v>
                </c:pt>
                <c:pt idx="50960">
                  <c:v>2.4643137254901957</c:v>
                </c:pt>
                <c:pt idx="50961">
                  <c:v>2.4643137254901957</c:v>
                </c:pt>
                <c:pt idx="50962">
                  <c:v>2.4643137254901957</c:v>
                </c:pt>
                <c:pt idx="50963">
                  <c:v>2.4643137254901957</c:v>
                </c:pt>
                <c:pt idx="50964">
                  <c:v>2.4643137254901957</c:v>
                </c:pt>
                <c:pt idx="50965">
                  <c:v>2.4643137254901957</c:v>
                </c:pt>
                <c:pt idx="50966">
                  <c:v>2.4643137254901957</c:v>
                </c:pt>
                <c:pt idx="50967">
                  <c:v>2.4643137254901957</c:v>
                </c:pt>
                <c:pt idx="50968">
                  <c:v>2.4643137254901957</c:v>
                </c:pt>
                <c:pt idx="50969">
                  <c:v>2.4643137254901957</c:v>
                </c:pt>
                <c:pt idx="50970">
                  <c:v>2.4643137254901957</c:v>
                </c:pt>
                <c:pt idx="50971">
                  <c:v>2.4643137254901957</c:v>
                </c:pt>
                <c:pt idx="50972">
                  <c:v>2.4643137254901957</c:v>
                </c:pt>
                <c:pt idx="50973">
                  <c:v>2.4643137254901957</c:v>
                </c:pt>
                <c:pt idx="50974">
                  <c:v>2.4643137254901957</c:v>
                </c:pt>
                <c:pt idx="50975">
                  <c:v>2.4643137254901957</c:v>
                </c:pt>
                <c:pt idx="50976">
                  <c:v>2.4643137254901957</c:v>
                </c:pt>
                <c:pt idx="50977">
                  <c:v>2.4643137254901957</c:v>
                </c:pt>
                <c:pt idx="50978">
                  <c:v>2.4643137254901957</c:v>
                </c:pt>
                <c:pt idx="50979">
                  <c:v>2.4643137254901957</c:v>
                </c:pt>
                <c:pt idx="50980">
                  <c:v>2.4643137254901957</c:v>
                </c:pt>
                <c:pt idx="50981">
                  <c:v>2.4643137254901957</c:v>
                </c:pt>
                <c:pt idx="50982">
                  <c:v>2.4643137254901957</c:v>
                </c:pt>
                <c:pt idx="50983">
                  <c:v>2.4643137254901957</c:v>
                </c:pt>
                <c:pt idx="50984">
                  <c:v>2.4643137254901957</c:v>
                </c:pt>
                <c:pt idx="50985">
                  <c:v>2.4643137254901957</c:v>
                </c:pt>
                <c:pt idx="50986">
                  <c:v>2.4643137254901957</c:v>
                </c:pt>
                <c:pt idx="50987">
                  <c:v>2.4643137254901957</c:v>
                </c:pt>
                <c:pt idx="50988">
                  <c:v>2.4643137254901957</c:v>
                </c:pt>
                <c:pt idx="50989">
                  <c:v>2.4643137254901957</c:v>
                </c:pt>
                <c:pt idx="50990">
                  <c:v>2.6117647058823525</c:v>
                </c:pt>
                <c:pt idx="50991">
                  <c:v>2.6117647058823525</c:v>
                </c:pt>
                <c:pt idx="50992">
                  <c:v>2.6117647058823525</c:v>
                </c:pt>
                <c:pt idx="50993">
                  <c:v>2.6117647058823525</c:v>
                </c:pt>
                <c:pt idx="50994">
                  <c:v>2.6117647058823525</c:v>
                </c:pt>
                <c:pt idx="50995">
                  <c:v>2.6117647058823525</c:v>
                </c:pt>
                <c:pt idx="50996">
                  <c:v>2.6117647058823525</c:v>
                </c:pt>
                <c:pt idx="50997">
                  <c:v>2.6117647058823525</c:v>
                </c:pt>
                <c:pt idx="50998">
                  <c:v>2.6117647058823525</c:v>
                </c:pt>
                <c:pt idx="50999">
                  <c:v>2.6117647058823525</c:v>
                </c:pt>
                <c:pt idx="51000">
                  <c:v>2.6117647058823525</c:v>
                </c:pt>
                <c:pt idx="51001">
                  <c:v>2.6117647058823525</c:v>
                </c:pt>
                <c:pt idx="51002">
                  <c:v>2.6117647058823525</c:v>
                </c:pt>
                <c:pt idx="51003">
                  <c:v>2.6117647058823525</c:v>
                </c:pt>
                <c:pt idx="51004">
                  <c:v>2.6117647058823525</c:v>
                </c:pt>
                <c:pt idx="51005">
                  <c:v>2.6117647058823525</c:v>
                </c:pt>
                <c:pt idx="51006">
                  <c:v>2.6117647058823525</c:v>
                </c:pt>
                <c:pt idx="51007">
                  <c:v>2.6117647058823525</c:v>
                </c:pt>
                <c:pt idx="51008">
                  <c:v>2.6117647058823525</c:v>
                </c:pt>
                <c:pt idx="51009">
                  <c:v>2.6117647058823525</c:v>
                </c:pt>
                <c:pt idx="51010">
                  <c:v>2.6117647058823525</c:v>
                </c:pt>
                <c:pt idx="51011">
                  <c:v>2.6117647058823525</c:v>
                </c:pt>
                <c:pt idx="51012">
                  <c:v>2.6117647058823525</c:v>
                </c:pt>
                <c:pt idx="51013">
                  <c:v>2.6117647058823525</c:v>
                </c:pt>
                <c:pt idx="51014">
                  <c:v>2.6117647058823525</c:v>
                </c:pt>
                <c:pt idx="51015">
                  <c:v>2.6117647058823525</c:v>
                </c:pt>
                <c:pt idx="51016">
                  <c:v>2.6117647058823525</c:v>
                </c:pt>
                <c:pt idx="51017">
                  <c:v>2.6117647058823525</c:v>
                </c:pt>
                <c:pt idx="51018">
                  <c:v>2.6117647058823525</c:v>
                </c:pt>
                <c:pt idx="51019">
                  <c:v>2.6117647058823525</c:v>
                </c:pt>
                <c:pt idx="51020">
                  <c:v>2.6117647058823525</c:v>
                </c:pt>
                <c:pt idx="51021">
                  <c:v>2.6117647058823525</c:v>
                </c:pt>
                <c:pt idx="51022">
                  <c:v>2.6117647058823525</c:v>
                </c:pt>
                <c:pt idx="51023">
                  <c:v>2.6117647058823525</c:v>
                </c:pt>
                <c:pt idx="51024">
                  <c:v>2.6117647058823525</c:v>
                </c:pt>
                <c:pt idx="51025">
                  <c:v>2.6117647058823525</c:v>
                </c:pt>
                <c:pt idx="51026">
                  <c:v>2.6117647058823525</c:v>
                </c:pt>
                <c:pt idx="51027">
                  <c:v>2.4643137254901957</c:v>
                </c:pt>
                <c:pt idx="51028">
                  <c:v>2.4643137254901957</c:v>
                </c:pt>
                <c:pt idx="51029">
                  <c:v>2.4643137254901957</c:v>
                </c:pt>
                <c:pt idx="51030">
                  <c:v>2.4643137254901957</c:v>
                </c:pt>
                <c:pt idx="51031">
                  <c:v>2.4643137254901957</c:v>
                </c:pt>
                <c:pt idx="51032">
                  <c:v>2.4643137254901957</c:v>
                </c:pt>
                <c:pt idx="51033">
                  <c:v>2.4643137254901957</c:v>
                </c:pt>
                <c:pt idx="51034">
                  <c:v>2.4643137254901957</c:v>
                </c:pt>
                <c:pt idx="51035">
                  <c:v>2.4643137254901957</c:v>
                </c:pt>
                <c:pt idx="51036">
                  <c:v>2.4643137254901957</c:v>
                </c:pt>
                <c:pt idx="51037">
                  <c:v>2.4643137254901957</c:v>
                </c:pt>
                <c:pt idx="51038">
                  <c:v>2.4643137254901957</c:v>
                </c:pt>
                <c:pt idx="51039">
                  <c:v>2.4643137254901957</c:v>
                </c:pt>
                <c:pt idx="51040">
                  <c:v>2.4643137254901957</c:v>
                </c:pt>
                <c:pt idx="51041">
                  <c:v>2.4643137254901957</c:v>
                </c:pt>
                <c:pt idx="51042">
                  <c:v>2.4643137254901957</c:v>
                </c:pt>
                <c:pt idx="51043">
                  <c:v>2.4643137254901957</c:v>
                </c:pt>
                <c:pt idx="51044">
                  <c:v>2.4643137254901957</c:v>
                </c:pt>
                <c:pt idx="51045">
                  <c:v>2.4643137254901957</c:v>
                </c:pt>
                <c:pt idx="51046">
                  <c:v>2.4643137254901957</c:v>
                </c:pt>
                <c:pt idx="51047">
                  <c:v>2.4643137254901957</c:v>
                </c:pt>
                <c:pt idx="51048">
                  <c:v>2.4643137254901957</c:v>
                </c:pt>
                <c:pt idx="51049">
                  <c:v>2.4643137254901957</c:v>
                </c:pt>
                <c:pt idx="51050">
                  <c:v>2.4643137254901957</c:v>
                </c:pt>
                <c:pt idx="51051">
                  <c:v>2.4643137254901957</c:v>
                </c:pt>
                <c:pt idx="51052">
                  <c:v>2.4643137254901957</c:v>
                </c:pt>
                <c:pt idx="51053">
                  <c:v>2.4643137254901957</c:v>
                </c:pt>
                <c:pt idx="51054">
                  <c:v>2.4643137254901957</c:v>
                </c:pt>
                <c:pt idx="51055">
                  <c:v>2.4643137254901957</c:v>
                </c:pt>
                <c:pt idx="51056">
                  <c:v>2.4643137254901957</c:v>
                </c:pt>
                <c:pt idx="51057">
                  <c:v>2.4643137254901957</c:v>
                </c:pt>
                <c:pt idx="51058">
                  <c:v>2.4643137254901957</c:v>
                </c:pt>
                <c:pt idx="51059">
                  <c:v>2.4643137254901957</c:v>
                </c:pt>
                <c:pt idx="51060">
                  <c:v>2.4643137254901957</c:v>
                </c:pt>
                <c:pt idx="51061">
                  <c:v>2.4643137254901957</c:v>
                </c:pt>
                <c:pt idx="51062">
                  <c:v>2.4643137254901957</c:v>
                </c:pt>
                <c:pt idx="51063">
                  <c:v>2.4643137254901957</c:v>
                </c:pt>
                <c:pt idx="51064">
                  <c:v>2.4643137254901957</c:v>
                </c:pt>
                <c:pt idx="51065">
                  <c:v>2.4643137254901957</c:v>
                </c:pt>
                <c:pt idx="51066">
                  <c:v>2.4643137254901957</c:v>
                </c:pt>
                <c:pt idx="51067">
                  <c:v>2.4643137254901957</c:v>
                </c:pt>
                <c:pt idx="51068">
                  <c:v>2.4643137254901957</c:v>
                </c:pt>
                <c:pt idx="51069">
                  <c:v>2.4643137254901957</c:v>
                </c:pt>
                <c:pt idx="51070">
                  <c:v>2.4643137254901957</c:v>
                </c:pt>
                <c:pt idx="51071">
                  <c:v>2.4643137254901957</c:v>
                </c:pt>
                <c:pt idx="51072">
                  <c:v>2.4643137254901957</c:v>
                </c:pt>
                <c:pt idx="51073">
                  <c:v>2.4643137254901957</c:v>
                </c:pt>
                <c:pt idx="51074">
                  <c:v>2.4643137254901957</c:v>
                </c:pt>
                <c:pt idx="51075">
                  <c:v>2.4643137254901957</c:v>
                </c:pt>
                <c:pt idx="51076">
                  <c:v>2.4643137254901957</c:v>
                </c:pt>
                <c:pt idx="51077">
                  <c:v>2.4643137254901957</c:v>
                </c:pt>
                <c:pt idx="51078">
                  <c:v>2.4643137254901957</c:v>
                </c:pt>
                <c:pt idx="51079">
                  <c:v>2.4643137254901957</c:v>
                </c:pt>
                <c:pt idx="51080">
                  <c:v>2.4643137254901957</c:v>
                </c:pt>
                <c:pt idx="51081">
                  <c:v>2.4643137254901957</c:v>
                </c:pt>
                <c:pt idx="51082">
                  <c:v>2.4643137254901957</c:v>
                </c:pt>
                <c:pt idx="51083">
                  <c:v>2.4643137254901957</c:v>
                </c:pt>
                <c:pt idx="51084">
                  <c:v>2.4643137254901957</c:v>
                </c:pt>
                <c:pt idx="51085">
                  <c:v>2.6117647058823525</c:v>
                </c:pt>
                <c:pt idx="51086">
                  <c:v>2.6117647058823525</c:v>
                </c:pt>
                <c:pt idx="51087">
                  <c:v>2.6117647058823525</c:v>
                </c:pt>
                <c:pt idx="51088">
                  <c:v>2.6117647058823525</c:v>
                </c:pt>
                <c:pt idx="51089">
                  <c:v>2.6117647058823525</c:v>
                </c:pt>
                <c:pt idx="51090">
                  <c:v>2.6117647058823525</c:v>
                </c:pt>
                <c:pt idx="51091">
                  <c:v>2.6117647058823525</c:v>
                </c:pt>
                <c:pt idx="51092">
                  <c:v>2.6117647058823525</c:v>
                </c:pt>
                <c:pt idx="51093">
                  <c:v>2.6117647058823525</c:v>
                </c:pt>
                <c:pt idx="51094">
                  <c:v>2.6117647058823525</c:v>
                </c:pt>
                <c:pt idx="51095">
                  <c:v>2.6117647058823525</c:v>
                </c:pt>
                <c:pt idx="51096">
                  <c:v>2.6117647058823525</c:v>
                </c:pt>
                <c:pt idx="51097">
                  <c:v>2.6117647058823525</c:v>
                </c:pt>
                <c:pt idx="51098">
                  <c:v>2.6117647058823525</c:v>
                </c:pt>
                <c:pt idx="51099">
                  <c:v>2.6117647058823525</c:v>
                </c:pt>
                <c:pt idx="51100">
                  <c:v>2.6117647058823525</c:v>
                </c:pt>
                <c:pt idx="51101">
                  <c:v>2.6117647058823525</c:v>
                </c:pt>
                <c:pt idx="51102">
                  <c:v>2.6117647058823525</c:v>
                </c:pt>
                <c:pt idx="51103">
                  <c:v>2.6117647058823525</c:v>
                </c:pt>
                <c:pt idx="51104">
                  <c:v>2.6117647058823525</c:v>
                </c:pt>
                <c:pt idx="51105">
                  <c:v>2.6117647058823525</c:v>
                </c:pt>
                <c:pt idx="51106">
                  <c:v>2.6117647058823525</c:v>
                </c:pt>
                <c:pt idx="51107">
                  <c:v>2.6117647058823525</c:v>
                </c:pt>
                <c:pt idx="51108">
                  <c:v>2.6117647058823525</c:v>
                </c:pt>
                <c:pt idx="51109">
                  <c:v>2.6117647058823525</c:v>
                </c:pt>
                <c:pt idx="51110">
                  <c:v>2.6117647058823525</c:v>
                </c:pt>
                <c:pt idx="51111">
                  <c:v>2.6117647058823525</c:v>
                </c:pt>
                <c:pt idx="51112">
                  <c:v>2.6117647058823525</c:v>
                </c:pt>
                <c:pt idx="51113">
                  <c:v>2.6117647058823525</c:v>
                </c:pt>
                <c:pt idx="51114">
                  <c:v>2.6117647058823525</c:v>
                </c:pt>
                <c:pt idx="51115">
                  <c:v>2.6117647058823525</c:v>
                </c:pt>
                <c:pt idx="51116">
                  <c:v>2.6117647058823525</c:v>
                </c:pt>
                <c:pt idx="51117">
                  <c:v>2.6117647058823525</c:v>
                </c:pt>
                <c:pt idx="51118">
                  <c:v>2.6117647058823525</c:v>
                </c:pt>
                <c:pt idx="51119">
                  <c:v>2.6117647058823525</c:v>
                </c:pt>
                <c:pt idx="51120">
                  <c:v>2.6117647058823525</c:v>
                </c:pt>
                <c:pt idx="51121">
                  <c:v>2.6117647058823525</c:v>
                </c:pt>
                <c:pt idx="51122">
                  <c:v>2.4643137254901957</c:v>
                </c:pt>
                <c:pt idx="51123">
                  <c:v>2.4643137254901957</c:v>
                </c:pt>
                <c:pt idx="51124">
                  <c:v>2.4643137254901957</c:v>
                </c:pt>
                <c:pt idx="51125">
                  <c:v>2.4643137254901957</c:v>
                </c:pt>
                <c:pt idx="51126">
                  <c:v>2.4643137254901957</c:v>
                </c:pt>
                <c:pt idx="51127">
                  <c:v>2.4643137254901957</c:v>
                </c:pt>
                <c:pt idx="51128">
                  <c:v>2.4643137254901957</c:v>
                </c:pt>
                <c:pt idx="51129">
                  <c:v>2.4643137254901957</c:v>
                </c:pt>
                <c:pt idx="51130">
                  <c:v>2.4643137254901957</c:v>
                </c:pt>
                <c:pt idx="51131">
                  <c:v>2.4643137254901957</c:v>
                </c:pt>
                <c:pt idx="51132">
                  <c:v>2.4643137254901957</c:v>
                </c:pt>
                <c:pt idx="51133">
                  <c:v>2.4643137254901957</c:v>
                </c:pt>
                <c:pt idx="51134">
                  <c:v>2.4643137254901957</c:v>
                </c:pt>
                <c:pt idx="51135">
                  <c:v>2.4643137254901957</c:v>
                </c:pt>
                <c:pt idx="51136">
                  <c:v>2.4643137254901957</c:v>
                </c:pt>
                <c:pt idx="51137">
                  <c:v>2.4643137254901957</c:v>
                </c:pt>
                <c:pt idx="51138">
                  <c:v>2.4643137254901957</c:v>
                </c:pt>
                <c:pt idx="51139">
                  <c:v>2.4643137254901957</c:v>
                </c:pt>
                <c:pt idx="51140">
                  <c:v>2.4643137254901957</c:v>
                </c:pt>
                <c:pt idx="51141">
                  <c:v>2.4643137254901957</c:v>
                </c:pt>
                <c:pt idx="51142">
                  <c:v>2.4643137254901957</c:v>
                </c:pt>
                <c:pt idx="51143">
                  <c:v>2.4643137254901957</c:v>
                </c:pt>
                <c:pt idx="51144">
                  <c:v>2.4643137254901957</c:v>
                </c:pt>
                <c:pt idx="51145">
                  <c:v>2.4643137254901957</c:v>
                </c:pt>
                <c:pt idx="51146">
                  <c:v>2.4643137254901957</c:v>
                </c:pt>
                <c:pt idx="51147">
                  <c:v>2.4643137254901957</c:v>
                </c:pt>
                <c:pt idx="51148">
                  <c:v>2.4643137254901957</c:v>
                </c:pt>
                <c:pt idx="51149">
                  <c:v>2.4643137254901957</c:v>
                </c:pt>
                <c:pt idx="51150">
                  <c:v>2.4643137254901957</c:v>
                </c:pt>
                <c:pt idx="51151">
                  <c:v>2.4643137254901957</c:v>
                </c:pt>
                <c:pt idx="51152">
                  <c:v>2.4643137254901957</c:v>
                </c:pt>
                <c:pt idx="51153">
                  <c:v>2.4643137254901957</c:v>
                </c:pt>
                <c:pt idx="51154">
                  <c:v>2.4643137254901957</c:v>
                </c:pt>
                <c:pt idx="51155">
                  <c:v>2.4643137254901957</c:v>
                </c:pt>
                <c:pt idx="51156">
                  <c:v>2.4643137254901957</c:v>
                </c:pt>
                <c:pt idx="51157">
                  <c:v>2.4643137254901957</c:v>
                </c:pt>
                <c:pt idx="51158">
                  <c:v>2.4643137254901957</c:v>
                </c:pt>
                <c:pt idx="51159">
                  <c:v>2.4643137254901957</c:v>
                </c:pt>
                <c:pt idx="51160">
                  <c:v>2.4643137254901957</c:v>
                </c:pt>
                <c:pt idx="51161">
                  <c:v>2.4643137254901957</c:v>
                </c:pt>
                <c:pt idx="51162">
                  <c:v>2.4643137254901957</c:v>
                </c:pt>
                <c:pt idx="51163">
                  <c:v>2.4643137254901957</c:v>
                </c:pt>
                <c:pt idx="51164">
                  <c:v>2.4643137254901957</c:v>
                </c:pt>
                <c:pt idx="51165">
                  <c:v>2.4643137254901957</c:v>
                </c:pt>
                <c:pt idx="51166">
                  <c:v>2.4643137254901957</c:v>
                </c:pt>
                <c:pt idx="51167">
                  <c:v>2.4643137254901957</c:v>
                </c:pt>
                <c:pt idx="51168">
                  <c:v>2.4643137254901957</c:v>
                </c:pt>
                <c:pt idx="51169">
                  <c:v>2.4643137254901957</c:v>
                </c:pt>
                <c:pt idx="51170">
                  <c:v>2.4643137254901957</c:v>
                </c:pt>
                <c:pt idx="51171">
                  <c:v>2.4643137254901957</c:v>
                </c:pt>
                <c:pt idx="51172">
                  <c:v>2.4643137254901957</c:v>
                </c:pt>
                <c:pt idx="51173">
                  <c:v>2.4643137254901957</c:v>
                </c:pt>
                <c:pt idx="51174">
                  <c:v>2.4643137254901957</c:v>
                </c:pt>
                <c:pt idx="51175">
                  <c:v>2.4643137254901957</c:v>
                </c:pt>
                <c:pt idx="51176">
                  <c:v>2.4643137254901957</c:v>
                </c:pt>
                <c:pt idx="51177">
                  <c:v>2.4643137254901957</c:v>
                </c:pt>
                <c:pt idx="51178">
                  <c:v>2.4643137254901957</c:v>
                </c:pt>
                <c:pt idx="51179">
                  <c:v>2.4643137254901957</c:v>
                </c:pt>
                <c:pt idx="51180">
                  <c:v>2.4643137254901957</c:v>
                </c:pt>
                <c:pt idx="51181">
                  <c:v>2.4643137254901957</c:v>
                </c:pt>
                <c:pt idx="51182">
                  <c:v>2.6117647058823525</c:v>
                </c:pt>
                <c:pt idx="51183">
                  <c:v>2.6117647058823525</c:v>
                </c:pt>
                <c:pt idx="51184">
                  <c:v>2.6117647058823525</c:v>
                </c:pt>
                <c:pt idx="51185">
                  <c:v>2.6117647058823525</c:v>
                </c:pt>
                <c:pt idx="51186">
                  <c:v>2.6117647058823525</c:v>
                </c:pt>
                <c:pt idx="51187">
                  <c:v>2.6117647058823525</c:v>
                </c:pt>
                <c:pt idx="51188">
                  <c:v>2.6117647058823525</c:v>
                </c:pt>
                <c:pt idx="51189">
                  <c:v>2.6117647058823525</c:v>
                </c:pt>
                <c:pt idx="51190">
                  <c:v>2.6117647058823525</c:v>
                </c:pt>
                <c:pt idx="51191">
                  <c:v>2.6117647058823525</c:v>
                </c:pt>
                <c:pt idx="51192">
                  <c:v>2.6117647058823525</c:v>
                </c:pt>
                <c:pt idx="51193">
                  <c:v>2.6117647058823525</c:v>
                </c:pt>
                <c:pt idx="51194">
                  <c:v>2.6117647058823525</c:v>
                </c:pt>
                <c:pt idx="51195">
                  <c:v>2.6117647058823525</c:v>
                </c:pt>
                <c:pt idx="51196">
                  <c:v>2.6117647058823525</c:v>
                </c:pt>
                <c:pt idx="51197">
                  <c:v>2.6117647058823525</c:v>
                </c:pt>
                <c:pt idx="51198">
                  <c:v>2.6117647058823525</c:v>
                </c:pt>
                <c:pt idx="51199">
                  <c:v>2.6117647058823525</c:v>
                </c:pt>
                <c:pt idx="51200">
                  <c:v>2.6117647058823525</c:v>
                </c:pt>
                <c:pt idx="51201">
                  <c:v>2.6117647058823525</c:v>
                </c:pt>
                <c:pt idx="51202">
                  <c:v>2.6117647058823525</c:v>
                </c:pt>
                <c:pt idx="51203">
                  <c:v>2.6117647058823525</c:v>
                </c:pt>
                <c:pt idx="51204">
                  <c:v>2.6117647058823525</c:v>
                </c:pt>
                <c:pt idx="51205">
                  <c:v>2.6117647058823525</c:v>
                </c:pt>
                <c:pt idx="51206">
                  <c:v>2.6117647058823525</c:v>
                </c:pt>
                <c:pt idx="51207">
                  <c:v>2.6117647058823525</c:v>
                </c:pt>
                <c:pt idx="51208">
                  <c:v>2.6117647058823525</c:v>
                </c:pt>
                <c:pt idx="51209">
                  <c:v>2.6117647058823525</c:v>
                </c:pt>
                <c:pt idx="51210">
                  <c:v>2.6117647058823525</c:v>
                </c:pt>
                <c:pt idx="51211">
                  <c:v>2.6117647058823525</c:v>
                </c:pt>
                <c:pt idx="51212">
                  <c:v>2.6117647058823525</c:v>
                </c:pt>
                <c:pt idx="51213">
                  <c:v>2.6117647058823525</c:v>
                </c:pt>
                <c:pt idx="51214">
                  <c:v>2.6117647058823525</c:v>
                </c:pt>
                <c:pt idx="51215">
                  <c:v>2.6117647058823525</c:v>
                </c:pt>
                <c:pt idx="51216">
                  <c:v>2.6117647058823525</c:v>
                </c:pt>
                <c:pt idx="51217">
                  <c:v>2.6117647058823525</c:v>
                </c:pt>
                <c:pt idx="51218">
                  <c:v>2.4643137254901957</c:v>
                </c:pt>
                <c:pt idx="51219">
                  <c:v>2.4643137254901957</c:v>
                </c:pt>
                <c:pt idx="51220">
                  <c:v>2.4643137254901957</c:v>
                </c:pt>
                <c:pt idx="51221">
                  <c:v>2.4643137254901957</c:v>
                </c:pt>
                <c:pt idx="51222">
                  <c:v>2.4643137254901957</c:v>
                </c:pt>
                <c:pt idx="51223">
                  <c:v>2.4643137254901957</c:v>
                </c:pt>
                <c:pt idx="51224">
                  <c:v>2.4643137254901957</c:v>
                </c:pt>
                <c:pt idx="51225">
                  <c:v>2.4643137254901957</c:v>
                </c:pt>
                <c:pt idx="51226">
                  <c:v>2.4643137254901957</c:v>
                </c:pt>
                <c:pt idx="51227">
                  <c:v>2.4643137254901957</c:v>
                </c:pt>
                <c:pt idx="51228">
                  <c:v>2.4643137254901957</c:v>
                </c:pt>
                <c:pt idx="51229">
                  <c:v>2.4643137254901957</c:v>
                </c:pt>
                <c:pt idx="51230">
                  <c:v>2.4643137254901957</c:v>
                </c:pt>
                <c:pt idx="51231">
                  <c:v>2.4643137254901957</c:v>
                </c:pt>
                <c:pt idx="51232">
                  <c:v>2.4643137254901957</c:v>
                </c:pt>
                <c:pt idx="51233">
                  <c:v>2.4643137254901957</c:v>
                </c:pt>
                <c:pt idx="51234">
                  <c:v>2.4643137254901957</c:v>
                </c:pt>
                <c:pt idx="51235">
                  <c:v>2.4643137254901957</c:v>
                </c:pt>
                <c:pt idx="51236">
                  <c:v>2.4643137254901957</c:v>
                </c:pt>
                <c:pt idx="51237">
                  <c:v>2.4643137254901957</c:v>
                </c:pt>
                <c:pt idx="51238">
                  <c:v>2.4643137254901957</c:v>
                </c:pt>
                <c:pt idx="51239">
                  <c:v>2.4643137254901957</c:v>
                </c:pt>
                <c:pt idx="51240">
                  <c:v>2.4643137254901957</c:v>
                </c:pt>
                <c:pt idx="51241">
                  <c:v>2.4643137254901957</c:v>
                </c:pt>
                <c:pt idx="51242">
                  <c:v>2.4643137254901957</c:v>
                </c:pt>
                <c:pt idx="51243">
                  <c:v>2.4643137254901957</c:v>
                </c:pt>
                <c:pt idx="51244">
                  <c:v>2.4643137254901957</c:v>
                </c:pt>
                <c:pt idx="51245">
                  <c:v>2.4643137254901957</c:v>
                </c:pt>
                <c:pt idx="51246">
                  <c:v>2.4643137254901957</c:v>
                </c:pt>
                <c:pt idx="51247">
                  <c:v>2.4643137254901957</c:v>
                </c:pt>
                <c:pt idx="51248">
                  <c:v>2.4643137254901957</c:v>
                </c:pt>
                <c:pt idx="51249">
                  <c:v>2.4643137254901957</c:v>
                </c:pt>
                <c:pt idx="51250">
                  <c:v>2.4643137254901957</c:v>
                </c:pt>
                <c:pt idx="51251">
                  <c:v>2.4643137254901957</c:v>
                </c:pt>
                <c:pt idx="51252">
                  <c:v>2.4643137254901957</c:v>
                </c:pt>
                <c:pt idx="51253">
                  <c:v>2.4643137254901957</c:v>
                </c:pt>
                <c:pt idx="51254">
                  <c:v>2.4643137254901957</c:v>
                </c:pt>
                <c:pt idx="51255">
                  <c:v>2.4643137254901957</c:v>
                </c:pt>
                <c:pt idx="51256">
                  <c:v>2.4643137254901957</c:v>
                </c:pt>
                <c:pt idx="51257">
                  <c:v>2.4643137254901957</c:v>
                </c:pt>
                <c:pt idx="51258">
                  <c:v>2.4643137254901957</c:v>
                </c:pt>
                <c:pt idx="51259">
                  <c:v>2.4643137254901957</c:v>
                </c:pt>
                <c:pt idx="51260">
                  <c:v>2.4643137254901957</c:v>
                </c:pt>
                <c:pt idx="51261">
                  <c:v>2.4643137254901957</c:v>
                </c:pt>
                <c:pt idx="51262">
                  <c:v>2.4643137254901957</c:v>
                </c:pt>
                <c:pt idx="51263">
                  <c:v>2.4643137254901957</c:v>
                </c:pt>
                <c:pt idx="51264">
                  <c:v>2.4643137254901957</c:v>
                </c:pt>
                <c:pt idx="51265">
                  <c:v>2.4643137254901957</c:v>
                </c:pt>
                <c:pt idx="51266">
                  <c:v>2.4643137254901957</c:v>
                </c:pt>
                <c:pt idx="51267">
                  <c:v>2.4643137254901957</c:v>
                </c:pt>
                <c:pt idx="51268">
                  <c:v>2.4643137254901957</c:v>
                </c:pt>
                <c:pt idx="51269">
                  <c:v>2.4643137254901957</c:v>
                </c:pt>
                <c:pt idx="51270">
                  <c:v>2.4643137254901957</c:v>
                </c:pt>
                <c:pt idx="51271">
                  <c:v>2.4643137254901957</c:v>
                </c:pt>
                <c:pt idx="51272">
                  <c:v>2.4643137254901957</c:v>
                </c:pt>
                <c:pt idx="51273">
                  <c:v>2.4643137254901957</c:v>
                </c:pt>
                <c:pt idx="51274">
                  <c:v>2.4643137254901957</c:v>
                </c:pt>
                <c:pt idx="51275">
                  <c:v>2.4643137254901957</c:v>
                </c:pt>
                <c:pt idx="51276">
                  <c:v>2.6117647058823525</c:v>
                </c:pt>
                <c:pt idx="51277">
                  <c:v>2.6117647058823525</c:v>
                </c:pt>
                <c:pt idx="51278">
                  <c:v>2.6117647058823525</c:v>
                </c:pt>
                <c:pt idx="51279">
                  <c:v>2.6117647058823525</c:v>
                </c:pt>
                <c:pt idx="51280">
                  <c:v>2.6117647058823525</c:v>
                </c:pt>
                <c:pt idx="51281">
                  <c:v>2.6117647058823525</c:v>
                </c:pt>
                <c:pt idx="51282">
                  <c:v>2.6117647058823525</c:v>
                </c:pt>
                <c:pt idx="51283">
                  <c:v>2.6117647058823525</c:v>
                </c:pt>
                <c:pt idx="51284">
                  <c:v>2.6117647058823525</c:v>
                </c:pt>
                <c:pt idx="51285">
                  <c:v>2.6117647058823525</c:v>
                </c:pt>
                <c:pt idx="51286">
                  <c:v>2.6117647058823525</c:v>
                </c:pt>
                <c:pt idx="51287">
                  <c:v>2.6117647058823525</c:v>
                </c:pt>
                <c:pt idx="51288">
                  <c:v>2.6117647058823525</c:v>
                </c:pt>
                <c:pt idx="51289">
                  <c:v>2.6117647058823525</c:v>
                </c:pt>
                <c:pt idx="51290">
                  <c:v>2.6117647058823525</c:v>
                </c:pt>
                <c:pt idx="51291">
                  <c:v>2.6117647058823525</c:v>
                </c:pt>
                <c:pt idx="51292">
                  <c:v>2.6117647058823525</c:v>
                </c:pt>
                <c:pt idx="51293">
                  <c:v>2.6117647058823525</c:v>
                </c:pt>
                <c:pt idx="51294">
                  <c:v>2.6117647058823525</c:v>
                </c:pt>
                <c:pt idx="51295">
                  <c:v>2.6117647058823525</c:v>
                </c:pt>
                <c:pt idx="51296">
                  <c:v>2.6117647058823525</c:v>
                </c:pt>
                <c:pt idx="51297">
                  <c:v>2.6117647058823525</c:v>
                </c:pt>
                <c:pt idx="51298">
                  <c:v>2.6117647058823525</c:v>
                </c:pt>
                <c:pt idx="51299">
                  <c:v>2.6117647058823525</c:v>
                </c:pt>
                <c:pt idx="51300">
                  <c:v>2.6117647058823525</c:v>
                </c:pt>
                <c:pt idx="51301">
                  <c:v>2.6117647058823525</c:v>
                </c:pt>
                <c:pt idx="51302">
                  <c:v>2.6117647058823525</c:v>
                </c:pt>
                <c:pt idx="51303">
                  <c:v>2.6117647058823525</c:v>
                </c:pt>
                <c:pt idx="51304">
                  <c:v>2.6117647058823525</c:v>
                </c:pt>
                <c:pt idx="51305">
                  <c:v>2.6117647058823525</c:v>
                </c:pt>
                <c:pt idx="51306">
                  <c:v>2.6117647058823525</c:v>
                </c:pt>
                <c:pt idx="51307">
                  <c:v>2.6117647058823525</c:v>
                </c:pt>
                <c:pt idx="51308">
                  <c:v>2.6117647058823525</c:v>
                </c:pt>
                <c:pt idx="51309">
                  <c:v>2.6117647058823525</c:v>
                </c:pt>
                <c:pt idx="51310">
                  <c:v>2.6117647058823525</c:v>
                </c:pt>
                <c:pt idx="51311">
                  <c:v>2.6117647058823525</c:v>
                </c:pt>
                <c:pt idx="51312">
                  <c:v>2.6117647058823525</c:v>
                </c:pt>
                <c:pt idx="51313">
                  <c:v>2.6117647058823525</c:v>
                </c:pt>
                <c:pt idx="51314">
                  <c:v>2.4643137254901957</c:v>
                </c:pt>
                <c:pt idx="51315">
                  <c:v>2.4643137254901957</c:v>
                </c:pt>
                <c:pt idx="51316">
                  <c:v>2.4643137254901957</c:v>
                </c:pt>
                <c:pt idx="51317">
                  <c:v>2.4643137254901957</c:v>
                </c:pt>
                <c:pt idx="51318">
                  <c:v>2.4643137254901957</c:v>
                </c:pt>
                <c:pt idx="51319">
                  <c:v>2.4643137254901957</c:v>
                </c:pt>
                <c:pt idx="51320">
                  <c:v>2.4643137254901957</c:v>
                </c:pt>
                <c:pt idx="51321">
                  <c:v>2.4643137254901957</c:v>
                </c:pt>
                <c:pt idx="51322">
                  <c:v>2.4643137254901957</c:v>
                </c:pt>
                <c:pt idx="51323">
                  <c:v>2.4643137254901957</c:v>
                </c:pt>
                <c:pt idx="51324">
                  <c:v>2.4643137254901957</c:v>
                </c:pt>
                <c:pt idx="51325">
                  <c:v>2.4643137254901957</c:v>
                </c:pt>
                <c:pt idx="51326">
                  <c:v>2.4643137254901957</c:v>
                </c:pt>
                <c:pt idx="51327">
                  <c:v>2.4643137254901957</c:v>
                </c:pt>
                <c:pt idx="51328">
                  <c:v>2.4643137254901957</c:v>
                </c:pt>
                <c:pt idx="51329">
                  <c:v>2.4643137254901957</c:v>
                </c:pt>
                <c:pt idx="51330">
                  <c:v>2.4643137254901957</c:v>
                </c:pt>
                <c:pt idx="51331">
                  <c:v>2.4643137254901957</c:v>
                </c:pt>
                <c:pt idx="51332">
                  <c:v>2.4643137254901957</c:v>
                </c:pt>
                <c:pt idx="51333">
                  <c:v>2.4643137254901957</c:v>
                </c:pt>
                <c:pt idx="51334">
                  <c:v>2.4643137254901957</c:v>
                </c:pt>
                <c:pt idx="51335">
                  <c:v>2.4643137254901957</c:v>
                </c:pt>
                <c:pt idx="51336">
                  <c:v>2.4643137254901957</c:v>
                </c:pt>
                <c:pt idx="51337">
                  <c:v>2.4643137254901957</c:v>
                </c:pt>
                <c:pt idx="51338">
                  <c:v>2.4643137254901957</c:v>
                </c:pt>
                <c:pt idx="51339">
                  <c:v>2.4643137254901957</c:v>
                </c:pt>
                <c:pt idx="51340">
                  <c:v>2.4643137254901957</c:v>
                </c:pt>
                <c:pt idx="51341">
                  <c:v>2.4643137254901957</c:v>
                </c:pt>
                <c:pt idx="51342">
                  <c:v>2.4643137254901957</c:v>
                </c:pt>
                <c:pt idx="51343">
                  <c:v>2.4643137254901957</c:v>
                </c:pt>
                <c:pt idx="51344">
                  <c:v>2.4643137254901957</c:v>
                </c:pt>
                <c:pt idx="51345">
                  <c:v>2.4643137254901957</c:v>
                </c:pt>
                <c:pt idx="51346">
                  <c:v>2.4643137254901957</c:v>
                </c:pt>
                <c:pt idx="51347">
                  <c:v>2.4643137254901957</c:v>
                </c:pt>
                <c:pt idx="51348">
                  <c:v>2.4643137254901957</c:v>
                </c:pt>
                <c:pt idx="51349">
                  <c:v>2.4643137254901957</c:v>
                </c:pt>
                <c:pt idx="51350">
                  <c:v>2.4643137254901957</c:v>
                </c:pt>
                <c:pt idx="51351">
                  <c:v>2.4643137254901957</c:v>
                </c:pt>
                <c:pt idx="51352">
                  <c:v>2.4643137254901957</c:v>
                </c:pt>
                <c:pt idx="51353">
                  <c:v>2.4643137254901957</c:v>
                </c:pt>
                <c:pt idx="51354">
                  <c:v>2.4643137254901957</c:v>
                </c:pt>
                <c:pt idx="51355">
                  <c:v>2.4643137254901957</c:v>
                </c:pt>
                <c:pt idx="51356">
                  <c:v>2.4643137254901957</c:v>
                </c:pt>
                <c:pt idx="51357">
                  <c:v>2.4643137254901957</c:v>
                </c:pt>
                <c:pt idx="51358">
                  <c:v>2.4643137254901957</c:v>
                </c:pt>
                <c:pt idx="51359">
                  <c:v>2.4643137254901957</c:v>
                </c:pt>
                <c:pt idx="51360">
                  <c:v>2.4643137254901957</c:v>
                </c:pt>
                <c:pt idx="51361">
                  <c:v>2.4643137254901957</c:v>
                </c:pt>
                <c:pt idx="51362">
                  <c:v>2.4643137254901957</c:v>
                </c:pt>
                <c:pt idx="51363">
                  <c:v>2.4643137254901957</c:v>
                </c:pt>
                <c:pt idx="51364">
                  <c:v>2.4643137254901957</c:v>
                </c:pt>
                <c:pt idx="51365">
                  <c:v>2.4643137254901957</c:v>
                </c:pt>
                <c:pt idx="51366">
                  <c:v>2.4643137254901957</c:v>
                </c:pt>
                <c:pt idx="51367">
                  <c:v>2.4643137254901957</c:v>
                </c:pt>
                <c:pt idx="51368">
                  <c:v>2.4643137254901957</c:v>
                </c:pt>
                <c:pt idx="51369">
                  <c:v>2.4643137254901957</c:v>
                </c:pt>
                <c:pt idx="51370">
                  <c:v>2.4643137254901957</c:v>
                </c:pt>
                <c:pt idx="51371">
                  <c:v>2.4643137254901957</c:v>
                </c:pt>
                <c:pt idx="51372">
                  <c:v>2.6117647058823525</c:v>
                </c:pt>
                <c:pt idx="51373">
                  <c:v>2.6117647058823525</c:v>
                </c:pt>
                <c:pt idx="51374">
                  <c:v>2.6117647058823525</c:v>
                </c:pt>
                <c:pt idx="51375">
                  <c:v>2.6117647058823525</c:v>
                </c:pt>
                <c:pt idx="51376">
                  <c:v>2.6117647058823525</c:v>
                </c:pt>
                <c:pt idx="51377">
                  <c:v>2.6117647058823525</c:v>
                </c:pt>
                <c:pt idx="51378">
                  <c:v>2.6117647058823525</c:v>
                </c:pt>
                <c:pt idx="51379">
                  <c:v>2.6117647058823525</c:v>
                </c:pt>
                <c:pt idx="51380">
                  <c:v>2.6117647058823525</c:v>
                </c:pt>
                <c:pt idx="51381">
                  <c:v>2.6117647058823525</c:v>
                </c:pt>
                <c:pt idx="51382">
                  <c:v>2.6117647058823525</c:v>
                </c:pt>
                <c:pt idx="51383">
                  <c:v>2.6117647058823525</c:v>
                </c:pt>
                <c:pt idx="51384">
                  <c:v>2.6117647058823525</c:v>
                </c:pt>
                <c:pt idx="51385">
                  <c:v>2.6117647058823525</c:v>
                </c:pt>
                <c:pt idx="51386">
                  <c:v>2.6117647058823525</c:v>
                </c:pt>
                <c:pt idx="51387">
                  <c:v>2.6117647058823525</c:v>
                </c:pt>
                <c:pt idx="51388">
                  <c:v>2.6117647058823525</c:v>
                </c:pt>
                <c:pt idx="51389">
                  <c:v>2.6117647058823525</c:v>
                </c:pt>
                <c:pt idx="51390">
                  <c:v>2.6117647058823525</c:v>
                </c:pt>
                <c:pt idx="51391">
                  <c:v>2.6117647058823525</c:v>
                </c:pt>
                <c:pt idx="51392">
                  <c:v>2.6117647058823525</c:v>
                </c:pt>
                <c:pt idx="51393">
                  <c:v>2.6117647058823525</c:v>
                </c:pt>
                <c:pt idx="51394">
                  <c:v>2.6117647058823525</c:v>
                </c:pt>
                <c:pt idx="51395">
                  <c:v>2.6117647058823525</c:v>
                </c:pt>
                <c:pt idx="51396">
                  <c:v>2.6117647058823525</c:v>
                </c:pt>
                <c:pt idx="51397">
                  <c:v>2.6117647058823525</c:v>
                </c:pt>
                <c:pt idx="51398">
                  <c:v>2.6117647058823525</c:v>
                </c:pt>
                <c:pt idx="51399">
                  <c:v>2.6117647058823525</c:v>
                </c:pt>
                <c:pt idx="51400">
                  <c:v>2.6117647058823525</c:v>
                </c:pt>
                <c:pt idx="51401">
                  <c:v>2.6117647058823525</c:v>
                </c:pt>
                <c:pt idx="51402">
                  <c:v>2.6117647058823525</c:v>
                </c:pt>
                <c:pt idx="51403">
                  <c:v>2.6117647058823525</c:v>
                </c:pt>
                <c:pt idx="51404">
                  <c:v>2.6117647058823525</c:v>
                </c:pt>
                <c:pt idx="51405">
                  <c:v>2.6117647058823525</c:v>
                </c:pt>
                <c:pt idx="51406">
                  <c:v>2.6117647058823525</c:v>
                </c:pt>
                <c:pt idx="51407">
                  <c:v>2.6117647058823525</c:v>
                </c:pt>
                <c:pt idx="51408">
                  <c:v>2.6117647058823525</c:v>
                </c:pt>
                <c:pt idx="51409">
                  <c:v>2.4643137254901957</c:v>
                </c:pt>
                <c:pt idx="51410">
                  <c:v>2.4643137254901957</c:v>
                </c:pt>
                <c:pt idx="51411">
                  <c:v>2.4643137254901957</c:v>
                </c:pt>
                <c:pt idx="51412">
                  <c:v>2.4643137254901957</c:v>
                </c:pt>
                <c:pt idx="51413">
                  <c:v>2.4643137254901957</c:v>
                </c:pt>
                <c:pt idx="51414">
                  <c:v>2.4643137254901957</c:v>
                </c:pt>
                <c:pt idx="51415">
                  <c:v>2.4643137254901957</c:v>
                </c:pt>
                <c:pt idx="51416">
                  <c:v>2.4643137254901957</c:v>
                </c:pt>
                <c:pt idx="51417">
                  <c:v>2.4643137254901957</c:v>
                </c:pt>
                <c:pt idx="51418">
                  <c:v>2.4643137254901957</c:v>
                </c:pt>
                <c:pt idx="51419">
                  <c:v>2.4643137254901957</c:v>
                </c:pt>
                <c:pt idx="51420">
                  <c:v>2.4643137254901957</c:v>
                </c:pt>
                <c:pt idx="51421">
                  <c:v>2.4643137254901957</c:v>
                </c:pt>
                <c:pt idx="51422">
                  <c:v>2.4643137254901957</c:v>
                </c:pt>
                <c:pt idx="51423">
                  <c:v>2.4643137254901957</c:v>
                </c:pt>
                <c:pt idx="51424">
                  <c:v>2.4643137254901957</c:v>
                </c:pt>
                <c:pt idx="51425">
                  <c:v>2.4643137254901957</c:v>
                </c:pt>
                <c:pt idx="51426">
                  <c:v>2.4643137254901957</c:v>
                </c:pt>
                <c:pt idx="51427">
                  <c:v>2.4643137254901957</c:v>
                </c:pt>
                <c:pt idx="51428">
                  <c:v>2.4643137254901957</c:v>
                </c:pt>
                <c:pt idx="51429">
                  <c:v>2.4643137254901957</c:v>
                </c:pt>
                <c:pt idx="51430">
                  <c:v>2.4643137254901957</c:v>
                </c:pt>
                <c:pt idx="51431">
                  <c:v>2.4643137254901957</c:v>
                </c:pt>
                <c:pt idx="51432">
                  <c:v>2.4643137254901957</c:v>
                </c:pt>
                <c:pt idx="51433">
                  <c:v>2.4643137254901957</c:v>
                </c:pt>
                <c:pt idx="51434">
                  <c:v>2.4643137254901957</c:v>
                </c:pt>
                <c:pt idx="51435">
                  <c:v>2.4643137254901957</c:v>
                </c:pt>
                <c:pt idx="51436">
                  <c:v>2.4643137254901957</c:v>
                </c:pt>
                <c:pt idx="51437">
                  <c:v>2.4643137254901957</c:v>
                </c:pt>
                <c:pt idx="51438">
                  <c:v>2.4643137254901957</c:v>
                </c:pt>
                <c:pt idx="51439">
                  <c:v>2.4643137254901957</c:v>
                </c:pt>
                <c:pt idx="51440">
                  <c:v>2.4643137254901957</c:v>
                </c:pt>
                <c:pt idx="51441">
                  <c:v>2.4643137254901957</c:v>
                </c:pt>
                <c:pt idx="51442">
                  <c:v>2.4643137254901957</c:v>
                </c:pt>
                <c:pt idx="51443">
                  <c:v>2.4643137254901957</c:v>
                </c:pt>
                <c:pt idx="51444">
                  <c:v>2.4643137254901957</c:v>
                </c:pt>
                <c:pt idx="51445">
                  <c:v>2.4643137254901957</c:v>
                </c:pt>
                <c:pt idx="51446">
                  <c:v>2.4643137254901957</c:v>
                </c:pt>
                <c:pt idx="51447">
                  <c:v>2.4643137254901957</c:v>
                </c:pt>
                <c:pt idx="51448">
                  <c:v>2.4643137254901957</c:v>
                </c:pt>
                <c:pt idx="51449">
                  <c:v>2.4643137254901957</c:v>
                </c:pt>
                <c:pt idx="51450">
                  <c:v>2.4643137254901957</c:v>
                </c:pt>
                <c:pt idx="51451">
                  <c:v>2.4643137254901957</c:v>
                </c:pt>
                <c:pt idx="51452">
                  <c:v>2.4643137254901957</c:v>
                </c:pt>
                <c:pt idx="51453">
                  <c:v>2.4643137254901957</c:v>
                </c:pt>
                <c:pt idx="51454">
                  <c:v>2.4643137254901957</c:v>
                </c:pt>
                <c:pt idx="51455">
                  <c:v>2.4643137254901957</c:v>
                </c:pt>
                <c:pt idx="51456">
                  <c:v>2.4643137254901957</c:v>
                </c:pt>
                <c:pt idx="51457">
                  <c:v>2.4643137254901957</c:v>
                </c:pt>
                <c:pt idx="51458">
                  <c:v>2.4643137254901957</c:v>
                </c:pt>
                <c:pt idx="51459">
                  <c:v>2.4643137254901957</c:v>
                </c:pt>
                <c:pt idx="51460">
                  <c:v>2.4643137254901957</c:v>
                </c:pt>
                <c:pt idx="51461">
                  <c:v>2.4643137254901957</c:v>
                </c:pt>
                <c:pt idx="51462">
                  <c:v>2.4643137254901957</c:v>
                </c:pt>
                <c:pt idx="51463">
                  <c:v>2.4643137254901957</c:v>
                </c:pt>
                <c:pt idx="51464">
                  <c:v>2.4643137254901957</c:v>
                </c:pt>
                <c:pt idx="51465">
                  <c:v>2.4643137254901957</c:v>
                </c:pt>
                <c:pt idx="51466">
                  <c:v>2.6117647058823525</c:v>
                </c:pt>
                <c:pt idx="51467">
                  <c:v>2.6117647058823525</c:v>
                </c:pt>
                <c:pt idx="51468">
                  <c:v>2.6117647058823525</c:v>
                </c:pt>
                <c:pt idx="51469">
                  <c:v>2.6117647058823525</c:v>
                </c:pt>
                <c:pt idx="51470">
                  <c:v>2.6117647058823525</c:v>
                </c:pt>
                <c:pt idx="51471">
                  <c:v>2.6117647058823525</c:v>
                </c:pt>
                <c:pt idx="51472">
                  <c:v>2.6117647058823525</c:v>
                </c:pt>
                <c:pt idx="51473">
                  <c:v>2.6117647058823525</c:v>
                </c:pt>
                <c:pt idx="51474">
                  <c:v>2.6117647058823525</c:v>
                </c:pt>
                <c:pt idx="51475">
                  <c:v>2.6117647058823525</c:v>
                </c:pt>
                <c:pt idx="51476">
                  <c:v>2.6117647058823525</c:v>
                </c:pt>
                <c:pt idx="51477">
                  <c:v>2.6117647058823525</c:v>
                </c:pt>
                <c:pt idx="51478">
                  <c:v>2.6117647058823525</c:v>
                </c:pt>
                <c:pt idx="51479">
                  <c:v>2.6117647058823525</c:v>
                </c:pt>
                <c:pt idx="51480">
                  <c:v>2.6117647058823525</c:v>
                </c:pt>
                <c:pt idx="51481">
                  <c:v>2.6117647058823525</c:v>
                </c:pt>
                <c:pt idx="51482">
                  <c:v>2.6117647058823525</c:v>
                </c:pt>
                <c:pt idx="51483">
                  <c:v>2.6117647058823525</c:v>
                </c:pt>
                <c:pt idx="51484">
                  <c:v>2.6117647058823525</c:v>
                </c:pt>
                <c:pt idx="51485">
                  <c:v>2.6117647058823525</c:v>
                </c:pt>
                <c:pt idx="51486">
                  <c:v>2.6117647058823525</c:v>
                </c:pt>
                <c:pt idx="51487">
                  <c:v>2.6117647058823525</c:v>
                </c:pt>
                <c:pt idx="51488">
                  <c:v>2.6117647058823525</c:v>
                </c:pt>
                <c:pt idx="51489">
                  <c:v>2.6117647058823525</c:v>
                </c:pt>
                <c:pt idx="51490">
                  <c:v>2.6117647058823525</c:v>
                </c:pt>
                <c:pt idx="51491">
                  <c:v>2.6117647058823525</c:v>
                </c:pt>
                <c:pt idx="51492">
                  <c:v>2.6117647058823525</c:v>
                </c:pt>
                <c:pt idx="51493">
                  <c:v>2.6117647058823525</c:v>
                </c:pt>
                <c:pt idx="51494">
                  <c:v>2.6117647058823525</c:v>
                </c:pt>
                <c:pt idx="51495">
                  <c:v>2.6117647058823525</c:v>
                </c:pt>
                <c:pt idx="51496">
                  <c:v>2.6117647058823525</c:v>
                </c:pt>
                <c:pt idx="51497">
                  <c:v>2.6117647058823525</c:v>
                </c:pt>
                <c:pt idx="51498">
                  <c:v>2.6117647058823525</c:v>
                </c:pt>
                <c:pt idx="51499">
                  <c:v>2.6117647058823525</c:v>
                </c:pt>
                <c:pt idx="51500">
                  <c:v>2.6117647058823525</c:v>
                </c:pt>
                <c:pt idx="51501">
                  <c:v>2.6117647058823525</c:v>
                </c:pt>
                <c:pt idx="51502">
                  <c:v>2.6117647058823525</c:v>
                </c:pt>
                <c:pt idx="51503">
                  <c:v>2.6117647058823525</c:v>
                </c:pt>
                <c:pt idx="51504">
                  <c:v>2.6117647058823525</c:v>
                </c:pt>
                <c:pt idx="51505">
                  <c:v>2.4643137254901957</c:v>
                </c:pt>
                <c:pt idx="51506">
                  <c:v>2.4643137254901957</c:v>
                </c:pt>
                <c:pt idx="51507">
                  <c:v>2.4643137254901957</c:v>
                </c:pt>
                <c:pt idx="51508">
                  <c:v>2.4643137254901957</c:v>
                </c:pt>
                <c:pt idx="51509">
                  <c:v>2.4643137254901957</c:v>
                </c:pt>
                <c:pt idx="51510">
                  <c:v>2.4643137254901957</c:v>
                </c:pt>
                <c:pt idx="51511">
                  <c:v>2.4643137254901957</c:v>
                </c:pt>
                <c:pt idx="51512">
                  <c:v>2.4643137254901957</c:v>
                </c:pt>
                <c:pt idx="51513">
                  <c:v>2.4643137254901957</c:v>
                </c:pt>
                <c:pt idx="51514">
                  <c:v>2.4643137254901957</c:v>
                </c:pt>
                <c:pt idx="51515">
                  <c:v>2.4643137254901957</c:v>
                </c:pt>
                <c:pt idx="51516">
                  <c:v>2.4643137254901957</c:v>
                </c:pt>
                <c:pt idx="51517">
                  <c:v>2.4643137254901957</c:v>
                </c:pt>
                <c:pt idx="51518">
                  <c:v>2.4643137254901957</c:v>
                </c:pt>
                <c:pt idx="51519">
                  <c:v>2.4643137254901957</c:v>
                </c:pt>
                <c:pt idx="51520">
                  <c:v>2.4643137254901957</c:v>
                </c:pt>
                <c:pt idx="51521">
                  <c:v>2.4643137254901957</c:v>
                </c:pt>
                <c:pt idx="51522">
                  <c:v>2.4643137254901957</c:v>
                </c:pt>
                <c:pt idx="51523">
                  <c:v>2.4643137254901957</c:v>
                </c:pt>
                <c:pt idx="51524">
                  <c:v>2.4643137254901957</c:v>
                </c:pt>
                <c:pt idx="51525">
                  <c:v>2.4643137254901957</c:v>
                </c:pt>
                <c:pt idx="51526">
                  <c:v>2.4643137254901957</c:v>
                </c:pt>
                <c:pt idx="51527">
                  <c:v>2.4643137254901957</c:v>
                </c:pt>
                <c:pt idx="51528">
                  <c:v>2.4643137254901957</c:v>
                </c:pt>
                <c:pt idx="51529">
                  <c:v>2.4643137254901957</c:v>
                </c:pt>
                <c:pt idx="51530">
                  <c:v>2.4643137254901957</c:v>
                </c:pt>
                <c:pt idx="51531">
                  <c:v>2.4643137254901957</c:v>
                </c:pt>
                <c:pt idx="51532">
                  <c:v>2.4643137254901957</c:v>
                </c:pt>
                <c:pt idx="51533">
                  <c:v>2.4643137254901957</c:v>
                </c:pt>
                <c:pt idx="51534">
                  <c:v>2.4643137254901957</c:v>
                </c:pt>
                <c:pt idx="51535">
                  <c:v>2.4643137254901957</c:v>
                </c:pt>
                <c:pt idx="51536">
                  <c:v>2.4643137254901957</c:v>
                </c:pt>
                <c:pt idx="51537">
                  <c:v>2.4643137254901957</c:v>
                </c:pt>
                <c:pt idx="51538">
                  <c:v>2.4643137254901957</c:v>
                </c:pt>
                <c:pt idx="51539">
                  <c:v>2.4643137254901957</c:v>
                </c:pt>
                <c:pt idx="51540">
                  <c:v>2.4643137254901957</c:v>
                </c:pt>
                <c:pt idx="51541">
                  <c:v>2.4643137254901957</c:v>
                </c:pt>
                <c:pt idx="51542">
                  <c:v>2.4643137254901957</c:v>
                </c:pt>
                <c:pt idx="51543">
                  <c:v>2.4643137254901957</c:v>
                </c:pt>
                <c:pt idx="51544">
                  <c:v>2.4643137254901957</c:v>
                </c:pt>
                <c:pt idx="51545">
                  <c:v>2.4643137254901957</c:v>
                </c:pt>
                <c:pt idx="51546">
                  <c:v>2.4643137254901957</c:v>
                </c:pt>
                <c:pt idx="51547">
                  <c:v>2.4643137254901957</c:v>
                </c:pt>
                <c:pt idx="51548">
                  <c:v>2.4643137254901957</c:v>
                </c:pt>
                <c:pt idx="51549">
                  <c:v>2.4643137254901957</c:v>
                </c:pt>
                <c:pt idx="51550">
                  <c:v>2.4643137254901957</c:v>
                </c:pt>
                <c:pt idx="51551">
                  <c:v>2.4643137254901957</c:v>
                </c:pt>
                <c:pt idx="51552">
                  <c:v>2.4643137254901957</c:v>
                </c:pt>
                <c:pt idx="51553">
                  <c:v>2.4643137254901957</c:v>
                </c:pt>
                <c:pt idx="51554">
                  <c:v>2.4643137254901957</c:v>
                </c:pt>
                <c:pt idx="51555">
                  <c:v>2.4643137254901957</c:v>
                </c:pt>
                <c:pt idx="51556">
                  <c:v>2.4643137254901957</c:v>
                </c:pt>
                <c:pt idx="51557">
                  <c:v>2.4643137254901957</c:v>
                </c:pt>
                <c:pt idx="51558">
                  <c:v>2.4643137254901957</c:v>
                </c:pt>
                <c:pt idx="51559">
                  <c:v>2.4643137254901957</c:v>
                </c:pt>
                <c:pt idx="51560">
                  <c:v>2.4643137254901957</c:v>
                </c:pt>
                <c:pt idx="51561">
                  <c:v>2.6117647058823525</c:v>
                </c:pt>
                <c:pt idx="51562">
                  <c:v>2.6117647058823525</c:v>
                </c:pt>
                <c:pt idx="51563">
                  <c:v>2.6117647058823525</c:v>
                </c:pt>
                <c:pt idx="51564">
                  <c:v>2.6117647058823525</c:v>
                </c:pt>
                <c:pt idx="51565">
                  <c:v>2.6117647058823525</c:v>
                </c:pt>
                <c:pt idx="51566">
                  <c:v>2.6117647058823525</c:v>
                </c:pt>
                <c:pt idx="51567">
                  <c:v>2.6117647058823525</c:v>
                </c:pt>
                <c:pt idx="51568">
                  <c:v>2.6117647058823525</c:v>
                </c:pt>
                <c:pt idx="51569">
                  <c:v>2.6117647058823525</c:v>
                </c:pt>
                <c:pt idx="51570">
                  <c:v>2.6117647058823525</c:v>
                </c:pt>
                <c:pt idx="51571">
                  <c:v>2.6117647058823525</c:v>
                </c:pt>
                <c:pt idx="51572">
                  <c:v>2.6117647058823525</c:v>
                </c:pt>
                <c:pt idx="51573">
                  <c:v>2.6117647058823525</c:v>
                </c:pt>
                <c:pt idx="51574">
                  <c:v>2.6117647058823525</c:v>
                </c:pt>
                <c:pt idx="51575">
                  <c:v>2.6117647058823525</c:v>
                </c:pt>
                <c:pt idx="51576">
                  <c:v>2.6117647058823525</c:v>
                </c:pt>
                <c:pt idx="51577">
                  <c:v>2.6117647058823525</c:v>
                </c:pt>
                <c:pt idx="51578">
                  <c:v>2.6117647058823525</c:v>
                </c:pt>
                <c:pt idx="51579">
                  <c:v>2.6117647058823525</c:v>
                </c:pt>
                <c:pt idx="51580">
                  <c:v>2.6117647058823525</c:v>
                </c:pt>
                <c:pt idx="51581">
                  <c:v>2.6117647058823525</c:v>
                </c:pt>
                <c:pt idx="51582">
                  <c:v>2.6117647058823525</c:v>
                </c:pt>
                <c:pt idx="51583">
                  <c:v>2.6117647058823525</c:v>
                </c:pt>
                <c:pt idx="51584">
                  <c:v>2.6117647058823525</c:v>
                </c:pt>
                <c:pt idx="51585">
                  <c:v>2.6117647058823525</c:v>
                </c:pt>
                <c:pt idx="51586">
                  <c:v>2.6117647058823525</c:v>
                </c:pt>
                <c:pt idx="51587">
                  <c:v>2.6117647058823525</c:v>
                </c:pt>
                <c:pt idx="51588">
                  <c:v>2.6117647058823525</c:v>
                </c:pt>
                <c:pt idx="51589">
                  <c:v>2.6117647058823525</c:v>
                </c:pt>
                <c:pt idx="51590">
                  <c:v>2.6117647058823525</c:v>
                </c:pt>
                <c:pt idx="51591">
                  <c:v>2.6117647058823525</c:v>
                </c:pt>
                <c:pt idx="51592">
                  <c:v>2.6117647058823525</c:v>
                </c:pt>
                <c:pt idx="51593">
                  <c:v>2.6117647058823525</c:v>
                </c:pt>
                <c:pt idx="51594">
                  <c:v>2.6117647058823525</c:v>
                </c:pt>
                <c:pt idx="51595">
                  <c:v>2.6117647058823525</c:v>
                </c:pt>
                <c:pt idx="51596">
                  <c:v>2.6117647058823525</c:v>
                </c:pt>
                <c:pt idx="51597">
                  <c:v>2.6117647058823525</c:v>
                </c:pt>
                <c:pt idx="51598">
                  <c:v>2.6117647058823525</c:v>
                </c:pt>
                <c:pt idx="51599">
                  <c:v>2.6117647058823525</c:v>
                </c:pt>
                <c:pt idx="51600">
                  <c:v>2.6117647058823525</c:v>
                </c:pt>
                <c:pt idx="51601">
                  <c:v>2.4643137254901957</c:v>
                </c:pt>
                <c:pt idx="51602">
                  <c:v>2.4643137254901957</c:v>
                </c:pt>
                <c:pt idx="51603">
                  <c:v>2.4643137254901957</c:v>
                </c:pt>
                <c:pt idx="51604">
                  <c:v>2.4643137254901957</c:v>
                </c:pt>
                <c:pt idx="51605">
                  <c:v>2.4643137254901957</c:v>
                </c:pt>
                <c:pt idx="51606">
                  <c:v>2.4643137254901957</c:v>
                </c:pt>
                <c:pt idx="51607">
                  <c:v>2.4643137254901957</c:v>
                </c:pt>
                <c:pt idx="51608">
                  <c:v>2.4643137254901957</c:v>
                </c:pt>
                <c:pt idx="51609">
                  <c:v>2.4643137254901957</c:v>
                </c:pt>
                <c:pt idx="51610">
                  <c:v>2.4643137254901957</c:v>
                </c:pt>
                <c:pt idx="51611">
                  <c:v>2.4643137254901957</c:v>
                </c:pt>
                <c:pt idx="51612">
                  <c:v>2.4643137254901957</c:v>
                </c:pt>
                <c:pt idx="51613">
                  <c:v>2.4643137254901957</c:v>
                </c:pt>
                <c:pt idx="51614">
                  <c:v>2.4643137254901957</c:v>
                </c:pt>
                <c:pt idx="51615">
                  <c:v>2.4643137254901957</c:v>
                </c:pt>
                <c:pt idx="51616">
                  <c:v>2.4643137254901957</c:v>
                </c:pt>
                <c:pt idx="51617">
                  <c:v>2.4643137254901957</c:v>
                </c:pt>
                <c:pt idx="51618">
                  <c:v>2.4643137254901957</c:v>
                </c:pt>
                <c:pt idx="51619">
                  <c:v>2.4643137254901957</c:v>
                </c:pt>
                <c:pt idx="51620">
                  <c:v>2.4643137254901957</c:v>
                </c:pt>
                <c:pt idx="51621">
                  <c:v>2.4643137254901957</c:v>
                </c:pt>
                <c:pt idx="51622">
                  <c:v>2.4643137254901957</c:v>
                </c:pt>
                <c:pt idx="51623">
                  <c:v>2.4643137254901957</c:v>
                </c:pt>
                <c:pt idx="51624">
                  <c:v>2.4643137254901957</c:v>
                </c:pt>
                <c:pt idx="51625">
                  <c:v>2.4643137254901957</c:v>
                </c:pt>
                <c:pt idx="51626">
                  <c:v>2.4643137254901957</c:v>
                </c:pt>
                <c:pt idx="51627">
                  <c:v>2.4643137254901957</c:v>
                </c:pt>
                <c:pt idx="51628">
                  <c:v>2.4643137254901957</c:v>
                </c:pt>
                <c:pt idx="51629">
                  <c:v>2.4643137254901957</c:v>
                </c:pt>
                <c:pt idx="51630">
                  <c:v>2.4643137254901957</c:v>
                </c:pt>
                <c:pt idx="51631">
                  <c:v>2.4643137254901957</c:v>
                </c:pt>
                <c:pt idx="51632">
                  <c:v>2.4643137254901957</c:v>
                </c:pt>
                <c:pt idx="51633">
                  <c:v>2.4643137254901957</c:v>
                </c:pt>
                <c:pt idx="51634">
                  <c:v>2.4643137254901957</c:v>
                </c:pt>
                <c:pt idx="51635">
                  <c:v>2.4643137254901957</c:v>
                </c:pt>
                <c:pt idx="51636">
                  <c:v>2.4643137254901957</c:v>
                </c:pt>
                <c:pt idx="51637">
                  <c:v>2.4643137254901957</c:v>
                </c:pt>
                <c:pt idx="51638">
                  <c:v>2.4643137254901957</c:v>
                </c:pt>
                <c:pt idx="51639">
                  <c:v>2.4643137254901957</c:v>
                </c:pt>
                <c:pt idx="51640">
                  <c:v>2.4643137254901957</c:v>
                </c:pt>
                <c:pt idx="51641">
                  <c:v>2.4643137254901957</c:v>
                </c:pt>
                <c:pt idx="51642">
                  <c:v>2.4643137254901957</c:v>
                </c:pt>
                <c:pt idx="51643">
                  <c:v>2.4643137254901957</c:v>
                </c:pt>
                <c:pt idx="51644">
                  <c:v>2.4643137254901957</c:v>
                </c:pt>
                <c:pt idx="51645">
                  <c:v>2.4643137254901957</c:v>
                </c:pt>
                <c:pt idx="51646">
                  <c:v>2.4643137254901957</c:v>
                </c:pt>
                <c:pt idx="51647">
                  <c:v>2.4643137254901957</c:v>
                </c:pt>
                <c:pt idx="51648">
                  <c:v>2.4643137254901957</c:v>
                </c:pt>
                <c:pt idx="51649">
                  <c:v>2.4643137254901957</c:v>
                </c:pt>
                <c:pt idx="51650">
                  <c:v>2.4643137254901957</c:v>
                </c:pt>
                <c:pt idx="51651">
                  <c:v>2.4643137254901957</c:v>
                </c:pt>
                <c:pt idx="51652">
                  <c:v>2.4643137254901957</c:v>
                </c:pt>
                <c:pt idx="51653">
                  <c:v>2.4643137254901957</c:v>
                </c:pt>
                <c:pt idx="51654">
                  <c:v>2.4643137254901957</c:v>
                </c:pt>
                <c:pt idx="51655">
                  <c:v>2.4643137254901957</c:v>
                </c:pt>
                <c:pt idx="51656">
                  <c:v>2.4643137254901957</c:v>
                </c:pt>
                <c:pt idx="51657">
                  <c:v>2.6117647058823525</c:v>
                </c:pt>
                <c:pt idx="51658">
                  <c:v>2.6117647058823525</c:v>
                </c:pt>
                <c:pt idx="51659">
                  <c:v>2.6117647058823525</c:v>
                </c:pt>
                <c:pt idx="51660">
                  <c:v>2.6117647058823525</c:v>
                </c:pt>
                <c:pt idx="51661">
                  <c:v>2.6117647058823525</c:v>
                </c:pt>
                <c:pt idx="51662">
                  <c:v>2.6117647058823525</c:v>
                </c:pt>
                <c:pt idx="51663">
                  <c:v>2.6117647058823525</c:v>
                </c:pt>
                <c:pt idx="51664">
                  <c:v>2.6117647058823525</c:v>
                </c:pt>
                <c:pt idx="51665">
                  <c:v>2.6117647058823525</c:v>
                </c:pt>
                <c:pt idx="51666">
                  <c:v>2.6117647058823525</c:v>
                </c:pt>
                <c:pt idx="51667">
                  <c:v>2.6117647058823525</c:v>
                </c:pt>
                <c:pt idx="51668">
                  <c:v>2.6117647058823525</c:v>
                </c:pt>
                <c:pt idx="51669">
                  <c:v>2.6117647058823525</c:v>
                </c:pt>
                <c:pt idx="51670">
                  <c:v>2.6117647058823525</c:v>
                </c:pt>
                <c:pt idx="51671">
                  <c:v>2.6117647058823525</c:v>
                </c:pt>
                <c:pt idx="51672">
                  <c:v>2.6117647058823525</c:v>
                </c:pt>
                <c:pt idx="51673">
                  <c:v>2.6117647058823525</c:v>
                </c:pt>
                <c:pt idx="51674">
                  <c:v>2.6117647058823525</c:v>
                </c:pt>
                <c:pt idx="51675">
                  <c:v>2.6117647058823525</c:v>
                </c:pt>
                <c:pt idx="51676">
                  <c:v>2.6117647058823525</c:v>
                </c:pt>
                <c:pt idx="51677">
                  <c:v>2.6117647058823525</c:v>
                </c:pt>
                <c:pt idx="51678">
                  <c:v>2.6117647058823525</c:v>
                </c:pt>
                <c:pt idx="51679">
                  <c:v>2.6117647058823525</c:v>
                </c:pt>
                <c:pt idx="51680">
                  <c:v>2.6117647058823525</c:v>
                </c:pt>
                <c:pt idx="51681">
                  <c:v>2.6117647058823525</c:v>
                </c:pt>
                <c:pt idx="51682">
                  <c:v>2.6117647058823525</c:v>
                </c:pt>
                <c:pt idx="51683">
                  <c:v>2.6117647058823525</c:v>
                </c:pt>
                <c:pt idx="51684">
                  <c:v>2.6117647058823525</c:v>
                </c:pt>
                <c:pt idx="51685">
                  <c:v>2.6117647058823525</c:v>
                </c:pt>
                <c:pt idx="51686">
                  <c:v>2.6117647058823525</c:v>
                </c:pt>
                <c:pt idx="51687">
                  <c:v>2.6117647058823525</c:v>
                </c:pt>
                <c:pt idx="51688">
                  <c:v>2.6117647058823525</c:v>
                </c:pt>
                <c:pt idx="51689">
                  <c:v>2.6117647058823525</c:v>
                </c:pt>
                <c:pt idx="51690">
                  <c:v>2.6117647058823525</c:v>
                </c:pt>
                <c:pt idx="51691">
                  <c:v>2.6117647058823525</c:v>
                </c:pt>
                <c:pt idx="51692">
                  <c:v>2.6117647058823525</c:v>
                </c:pt>
                <c:pt idx="51693">
                  <c:v>2.6117647058823525</c:v>
                </c:pt>
                <c:pt idx="51694">
                  <c:v>2.6117647058823525</c:v>
                </c:pt>
                <c:pt idx="51695">
                  <c:v>2.4643137254901957</c:v>
                </c:pt>
                <c:pt idx="51696">
                  <c:v>2.4643137254901957</c:v>
                </c:pt>
                <c:pt idx="51697">
                  <c:v>2.4643137254901957</c:v>
                </c:pt>
                <c:pt idx="51698">
                  <c:v>2.4643137254901957</c:v>
                </c:pt>
                <c:pt idx="51699">
                  <c:v>2.4643137254901957</c:v>
                </c:pt>
                <c:pt idx="51700">
                  <c:v>2.4643137254901957</c:v>
                </c:pt>
                <c:pt idx="51701">
                  <c:v>2.4643137254901957</c:v>
                </c:pt>
                <c:pt idx="51702">
                  <c:v>2.4643137254901957</c:v>
                </c:pt>
                <c:pt idx="51703">
                  <c:v>2.4643137254901957</c:v>
                </c:pt>
                <c:pt idx="51704">
                  <c:v>2.4643137254901957</c:v>
                </c:pt>
                <c:pt idx="51705">
                  <c:v>2.4643137254901957</c:v>
                </c:pt>
                <c:pt idx="51706">
                  <c:v>2.4643137254901957</c:v>
                </c:pt>
                <c:pt idx="51707">
                  <c:v>2.4643137254901957</c:v>
                </c:pt>
                <c:pt idx="51708">
                  <c:v>2.4643137254901957</c:v>
                </c:pt>
                <c:pt idx="51709">
                  <c:v>2.4643137254901957</c:v>
                </c:pt>
                <c:pt idx="51710">
                  <c:v>2.4643137254901957</c:v>
                </c:pt>
                <c:pt idx="51711">
                  <c:v>2.4643137254901957</c:v>
                </c:pt>
                <c:pt idx="51712">
                  <c:v>2.4643137254901957</c:v>
                </c:pt>
                <c:pt idx="51713">
                  <c:v>2.4643137254901957</c:v>
                </c:pt>
                <c:pt idx="51714">
                  <c:v>2.4643137254901957</c:v>
                </c:pt>
                <c:pt idx="51715">
                  <c:v>2.4643137254901957</c:v>
                </c:pt>
                <c:pt idx="51716">
                  <c:v>2.4643137254901957</c:v>
                </c:pt>
                <c:pt idx="51717">
                  <c:v>2.4643137254901957</c:v>
                </c:pt>
                <c:pt idx="51718">
                  <c:v>2.4643137254901957</c:v>
                </c:pt>
                <c:pt idx="51719">
                  <c:v>2.4643137254901957</c:v>
                </c:pt>
                <c:pt idx="51720">
                  <c:v>2.4643137254901957</c:v>
                </c:pt>
                <c:pt idx="51721">
                  <c:v>2.4643137254901957</c:v>
                </c:pt>
                <c:pt idx="51722">
                  <c:v>2.4643137254901957</c:v>
                </c:pt>
                <c:pt idx="51723">
                  <c:v>2.4643137254901957</c:v>
                </c:pt>
                <c:pt idx="51724">
                  <c:v>2.4643137254901957</c:v>
                </c:pt>
                <c:pt idx="51725">
                  <c:v>2.4643137254901957</c:v>
                </c:pt>
                <c:pt idx="51726">
                  <c:v>2.4643137254901957</c:v>
                </c:pt>
                <c:pt idx="51727">
                  <c:v>2.4643137254901957</c:v>
                </c:pt>
                <c:pt idx="51728">
                  <c:v>2.4643137254901957</c:v>
                </c:pt>
                <c:pt idx="51729">
                  <c:v>2.4643137254901957</c:v>
                </c:pt>
                <c:pt idx="51730">
                  <c:v>2.4643137254901957</c:v>
                </c:pt>
                <c:pt idx="51731">
                  <c:v>2.4643137254901957</c:v>
                </c:pt>
                <c:pt idx="51732">
                  <c:v>2.4643137254901957</c:v>
                </c:pt>
                <c:pt idx="51733">
                  <c:v>2.4643137254901957</c:v>
                </c:pt>
                <c:pt idx="51734">
                  <c:v>2.4643137254901957</c:v>
                </c:pt>
                <c:pt idx="51735">
                  <c:v>2.4643137254901957</c:v>
                </c:pt>
                <c:pt idx="51736">
                  <c:v>2.4643137254901957</c:v>
                </c:pt>
                <c:pt idx="51737">
                  <c:v>2.4643137254901957</c:v>
                </c:pt>
                <c:pt idx="51738">
                  <c:v>2.4643137254901957</c:v>
                </c:pt>
                <c:pt idx="51739">
                  <c:v>2.4643137254901957</c:v>
                </c:pt>
                <c:pt idx="51740">
                  <c:v>2.4643137254901957</c:v>
                </c:pt>
                <c:pt idx="51741">
                  <c:v>2.4643137254901957</c:v>
                </c:pt>
                <c:pt idx="51742">
                  <c:v>2.4643137254901957</c:v>
                </c:pt>
                <c:pt idx="51743">
                  <c:v>2.4643137254901957</c:v>
                </c:pt>
                <c:pt idx="51744">
                  <c:v>2.4643137254901957</c:v>
                </c:pt>
                <c:pt idx="51745">
                  <c:v>2.4643137254901957</c:v>
                </c:pt>
                <c:pt idx="51746">
                  <c:v>2.4643137254901957</c:v>
                </c:pt>
                <c:pt idx="51747">
                  <c:v>2.4643137254901957</c:v>
                </c:pt>
                <c:pt idx="51748">
                  <c:v>2.4643137254901957</c:v>
                </c:pt>
                <c:pt idx="51749">
                  <c:v>2.4643137254901957</c:v>
                </c:pt>
                <c:pt idx="51750">
                  <c:v>2.4643137254901957</c:v>
                </c:pt>
                <c:pt idx="51751">
                  <c:v>2.4643137254901957</c:v>
                </c:pt>
                <c:pt idx="51752">
                  <c:v>2.4643137254901957</c:v>
                </c:pt>
                <c:pt idx="51753">
                  <c:v>2.6117647058823525</c:v>
                </c:pt>
                <c:pt idx="51754">
                  <c:v>2.6117647058823525</c:v>
                </c:pt>
                <c:pt idx="51755">
                  <c:v>2.6117647058823525</c:v>
                </c:pt>
                <c:pt idx="51756">
                  <c:v>2.6117647058823525</c:v>
                </c:pt>
                <c:pt idx="51757">
                  <c:v>2.6117647058823525</c:v>
                </c:pt>
                <c:pt idx="51758">
                  <c:v>2.6117647058823525</c:v>
                </c:pt>
                <c:pt idx="51759">
                  <c:v>2.6117647058823525</c:v>
                </c:pt>
                <c:pt idx="51760">
                  <c:v>2.6117647058823525</c:v>
                </c:pt>
                <c:pt idx="51761">
                  <c:v>2.6117647058823525</c:v>
                </c:pt>
                <c:pt idx="51762">
                  <c:v>2.6117647058823525</c:v>
                </c:pt>
                <c:pt idx="51763">
                  <c:v>2.6117647058823525</c:v>
                </c:pt>
                <c:pt idx="51764">
                  <c:v>2.6117647058823525</c:v>
                </c:pt>
                <c:pt idx="51765">
                  <c:v>2.6117647058823525</c:v>
                </c:pt>
                <c:pt idx="51766">
                  <c:v>2.6117647058823525</c:v>
                </c:pt>
                <c:pt idx="51767">
                  <c:v>2.6117647058823525</c:v>
                </c:pt>
                <c:pt idx="51768">
                  <c:v>2.6117647058823525</c:v>
                </c:pt>
                <c:pt idx="51769">
                  <c:v>2.6117647058823525</c:v>
                </c:pt>
                <c:pt idx="51770">
                  <c:v>2.6117647058823525</c:v>
                </c:pt>
                <c:pt idx="51771">
                  <c:v>2.6117647058823525</c:v>
                </c:pt>
                <c:pt idx="51772">
                  <c:v>2.6117647058823525</c:v>
                </c:pt>
                <c:pt idx="51773">
                  <c:v>2.6117647058823525</c:v>
                </c:pt>
                <c:pt idx="51774">
                  <c:v>2.6117647058823525</c:v>
                </c:pt>
                <c:pt idx="51775">
                  <c:v>2.6117647058823525</c:v>
                </c:pt>
                <c:pt idx="51776">
                  <c:v>2.6117647058823525</c:v>
                </c:pt>
                <c:pt idx="51777">
                  <c:v>2.6117647058823525</c:v>
                </c:pt>
                <c:pt idx="51778">
                  <c:v>2.6117647058823525</c:v>
                </c:pt>
                <c:pt idx="51779">
                  <c:v>2.6117647058823525</c:v>
                </c:pt>
                <c:pt idx="51780">
                  <c:v>2.6117647058823525</c:v>
                </c:pt>
                <c:pt idx="51781">
                  <c:v>2.6117647058823525</c:v>
                </c:pt>
                <c:pt idx="51782">
                  <c:v>2.6117647058823525</c:v>
                </c:pt>
                <c:pt idx="51783">
                  <c:v>2.6117647058823525</c:v>
                </c:pt>
                <c:pt idx="51784">
                  <c:v>2.6117647058823525</c:v>
                </c:pt>
                <c:pt idx="51785">
                  <c:v>2.6117647058823525</c:v>
                </c:pt>
                <c:pt idx="51786">
                  <c:v>2.6117647058823525</c:v>
                </c:pt>
                <c:pt idx="51787">
                  <c:v>2.6117647058823525</c:v>
                </c:pt>
                <c:pt idx="51788">
                  <c:v>2.6117647058823525</c:v>
                </c:pt>
                <c:pt idx="51789">
                  <c:v>2.6117647058823525</c:v>
                </c:pt>
                <c:pt idx="51790">
                  <c:v>2.6117647058823525</c:v>
                </c:pt>
                <c:pt idx="51791">
                  <c:v>2.4643137254901957</c:v>
                </c:pt>
                <c:pt idx="51792">
                  <c:v>2.4643137254901957</c:v>
                </c:pt>
                <c:pt idx="51793">
                  <c:v>2.4643137254901957</c:v>
                </c:pt>
                <c:pt idx="51794">
                  <c:v>2.4643137254901957</c:v>
                </c:pt>
                <c:pt idx="51795">
                  <c:v>2.4643137254901957</c:v>
                </c:pt>
                <c:pt idx="51796">
                  <c:v>2.4643137254901957</c:v>
                </c:pt>
                <c:pt idx="51797">
                  <c:v>2.4643137254901957</c:v>
                </c:pt>
                <c:pt idx="51798">
                  <c:v>2.4643137254901957</c:v>
                </c:pt>
                <c:pt idx="51799">
                  <c:v>2.4643137254901957</c:v>
                </c:pt>
                <c:pt idx="51800">
                  <c:v>2.4643137254901957</c:v>
                </c:pt>
                <c:pt idx="51801">
                  <c:v>2.4643137254901957</c:v>
                </c:pt>
                <c:pt idx="51802">
                  <c:v>2.4643137254901957</c:v>
                </c:pt>
                <c:pt idx="51803">
                  <c:v>2.4643137254901957</c:v>
                </c:pt>
                <c:pt idx="51804">
                  <c:v>2.4643137254901957</c:v>
                </c:pt>
                <c:pt idx="51805">
                  <c:v>2.4643137254901957</c:v>
                </c:pt>
                <c:pt idx="51806">
                  <c:v>2.4643137254901957</c:v>
                </c:pt>
                <c:pt idx="51807">
                  <c:v>2.4643137254901957</c:v>
                </c:pt>
                <c:pt idx="51808">
                  <c:v>2.4643137254901957</c:v>
                </c:pt>
                <c:pt idx="51809">
                  <c:v>2.4643137254901957</c:v>
                </c:pt>
                <c:pt idx="51810">
                  <c:v>2.4643137254901957</c:v>
                </c:pt>
                <c:pt idx="51811">
                  <c:v>2.4643137254901957</c:v>
                </c:pt>
                <c:pt idx="51812">
                  <c:v>2.4643137254901957</c:v>
                </c:pt>
                <c:pt idx="51813">
                  <c:v>2.4643137254901957</c:v>
                </c:pt>
                <c:pt idx="51814">
                  <c:v>2.4643137254901957</c:v>
                </c:pt>
                <c:pt idx="51815">
                  <c:v>2.4643137254901957</c:v>
                </c:pt>
                <c:pt idx="51816">
                  <c:v>2.4643137254901957</c:v>
                </c:pt>
                <c:pt idx="51817">
                  <c:v>2.4643137254901957</c:v>
                </c:pt>
                <c:pt idx="51818">
                  <c:v>2.4643137254901957</c:v>
                </c:pt>
                <c:pt idx="51819">
                  <c:v>2.4643137254901957</c:v>
                </c:pt>
                <c:pt idx="51820">
                  <c:v>2.4643137254901957</c:v>
                </c:pt>
                <c:pt idx="51821">
                  <c:v>2.4643137254901957</c:v>
                </c:pt>
                <c:pt idx="51822">
                  <c:v>2.4643137254901957</c:v>
                </c:pt>
                <c:pt idx="51823">
                  <c:v>2.4643137254901957</c:v>
                </c:pt>
                <c:pt idx="51824">
                  <c:v>2.4643137254901957</c:v>
                </c:pt>
                <c:pt idx="51825">
                  <c:v>2.4643137254901957</c:v>
                </c:pt>
                <c:pt idx="51826">
                  <c:v>2.4643137254901957</c:v>
                </c:pt>
                <c:pt idx="51827">
                  <c:v>2.4643137254901957</c:v>
                </c:pt>
                <c:pt idx="51828">
                  <c:v>2.4643137254901957</c:v>
                </c:pt>
                <c:pt idx="51829">
                  <c:v>2.4643137254901957</c:v>
                </c:pt>
                <c:pt idx="51830">
                  <c:v>2.4643137254901957</c:v>
                </c:pt>
                <c:pt idx="51831">
                  <c:v>2.4643137254901957</c:v>
                </c:pt>
                <c:pt idx="51832">
                  <c:v>2.4643137254901957</c:v>
                </c:pt>
                <c:pt idx="51833">
                  <c:v>2.4643137254901957</c:v>
                </c:pt>
                <c:pt idx="51834">
                  <c:v>2.4643137254901957</c:v>
                </c:pt>
                <c:pt idx="51835">
                  <c:v>2.4643137254901957</c:v>
                </c:pt>
                <c:pt idx="51836">
                  <c:v>2.4643137254901957</c:v>
                </c:pt>
                <c:pt idx="51837">
                  <c:v>2.4643137254901957</c:v>
                </c:pt>
                <c:pt idx="51838">
                  <c:v>2.4643137254901957</c:v>
                </c:pt>
                <c:pt idx="51839">
                  <c:v>2.4643137254901957</c:v>
                </c:pt>
                <c:pt idx="51840">
                  <c:v>2.4643137254901957</c:v>
                </c:pt>
                <c:pt idx="51841">
                  <c:v>2.4643137254901957</c:v>
                </c:pt>
                <c:pt idx="51842">
                  <c:v>2.4643137254901957</c:v>
                </c:pt>
                <c:pt idx="51843">
                  <c:v>2.4643137254901957</c:v>
                </c:pt>
                <c:pt idx="51844">
                  <c:v>2.4643137254901957</c:v>
                </c:pt>
                <c:pt idx="51845">
                  <c:v>2.4643137254901957</c:v>
                </c:pt>
                <c:pt idx="51846">
                  <c:v>2.4643137254901957</c:v>
                </c:pt>
                <c:pt idx="51847">
                  <c:v>2.6117647058823525</c:v>
                </c:pt>
                <c:pt idx="51848">
                  <c:v>2.6117647058823525</c:v>
                </c:pt>
                <c:pt idx="51849">
                  <c:v>2.6117647058823525</c:v>
                </c:pt>
                <c:pt idx="51850">
                  <c:v>2.6117647058823525</c:v>
                </c:pt>
                <c:pt idx="51851">
                  <c:v>2.6117647058823525</c:v>
                </c:pt>
                <c:pt idx="51852">
                  <c:v>2.6117647058823525</c:v>
                </c:pt>
                <c:pt idx="51853">
                  <c:v>2.6117647058823525</c:v>
                </c:pt>
                <c:pt idx="51854">
                  <c:v>2.6117647058823525</c:v>
                </c:pt>
                <c:pt idx="51855">
                  <c:v>2.6117647058823525</c:v>
                </c:pt>
                <c:pt idx="51856">
                  <c:v>2.6117647058823525</c:v>
                </c:pt>
                <c:pt idx="51857">
                  <c:v>2.6117647058823525</c:v>
                </c:pt>
                <c:pt idx="51858">
                  <c:v>2.6117647058823525</c:v>
                </c:pt>
                <c:pt idx="51859">
                  <c:v>2.6117647058823525</c:v>
                </c:pt>
                <c:pt idx="51860">
                  <c:v>2.6117647058823525</c:v>
                </c:pt>
                <c:pt idx="51861">
                  <c:v>2.6117647058823525</c:v>
                </c:pt>
                <c:pt idx="51862">
                  <c:v>2.6117647058823525</c:v>
                </c:pt>
                <c:pt idx="51863">
                  <c:v>2.6117647058823525</c:v>
                </c:pt>
                <c:pt idx="51864">
                  <c:v>2.6117647058823525</c:v>
                </c:pt>
                <c:pt idx="51865">
                  <c:v>2.6117647058823525</c:v>
                </c:pt>
                <c:pt idx="51866">
                  <c:v>2.6117647058823525</c:v>
                </c:pt>
                <c:pt idx="51867">
                  <c:v>2.6117647058823525</c:v>
                </c:pt>
                <c:pt idx="51868">
                  <c:v>2.6117647058823525</c:v>
                </c:pt>
                <c:pt idx="51869">
                  <c:v>2.6117647058823525</c:v>
                </c:pt>
                <c:pt idx="51870">
                  <c:v>2.6117647058823525</c:v>
                </c:pt>
                <c:pt idx="51871">
                  <c:v>2.6117647058823525</c:v>
                </c:pt>
                <c:pt idx="51872">
                  <c:v>2.6117647058823525</c:v>
                </c:pt>
                <c:pt idx="51873">
                  <c:v>2.6117647058823525</c:v>
                </c:pt>
                <c:pt idx="51874">
                  <c:v>2.6117647058823525</c:v>
                </c:pt>
                <c:pt idx="51875">
                  <c:v>2.6117647058823525</c:v>
                </c:pt>
                <c:pt idx="51876">
                  <c:v>2.6117647058823525</c:v>
                </c:pt>
                <c:pt idx="51877">
                  <c:v>2.6117647058823525</c:v>
                </c:pt>
                <c:pt idx="51878">
                  <c:v>2.6117647058823525</c:v>
                </c:pt>
                <c:pt idx="51879">
                  <c:v>2.6117647058823525</c:v>
                </c:pt>
                <c:pt idx="51880">
                  <c:v>2.6117647058823525</c:v>
                </c:pt>
                <c:pt idx="51881">
                  <c:v>2.6117647058823525</c:v>
                </c:pt>
                <c:pt idx="51882">
                  <c:v>2.6117647058823525</c:v>
                </c:pt>
                <c:pt idx="51883">
                  <c:v>2.6117647058823525</c:v>
                </c:pt>
                <c:pt idx="51884">
                  <c:v>2.6117647058823525</c:v>
                </c:pt>
                <c:pt idx="51885">
                  <c:v>2.6117647058823525</c:v>
                </c:pt>
                <c:pt idx="51886">
                  <c:v>2.6117647058823525</c:v>
                </c:pt>
                <c:pt idx="51887">
                  <c:v>2.4643137254901957</c:v>
                </c:pt>
                <c:pt idx="51888">
                  <c:v>2.4643137254901957</c:v>
                </c:pt>
                <c:pt idx="51889">
                  <c:v>2.4643137254901957</c:v>
                </c:pt>
                <c:pt idx="51890">
                  <c:v>2.4643137254901957</c:v>
                </c:pt>
                <c:pt idx="51891">
                  <c:v>2.4643137254901957</c:v>
                </c:pt>
                <c:pt idx="51892">
                  <c:v>2.4643137254901957</c:v>
                </c:pt>
                <c:pt idx="51893">
                  <c:v>2.4643137254901957</c:v>
                </c:pt>
                <c:pt idx="51894">
                  <c:v>2.4643137254901957</c:v>
                </c:pt>
                <c:pt idx="51895">
                  <c:v>2.4643137254901957</c:v>
                </c:pt>
                <c:pt idx="51896">
                  <c:v>2.4643137254901957</c:v>
                </c:pt>
                <c:pt idx="51897">
                  <c:v>2.4643137254901957</c:v>
                </c:pt>
                <c:pt idx="51898">
                  <c:v>2.4643137254901957</c:v>
                </c:pt>
                <c:pt idx="51899">
                  <c:v>2.4643137254901957</c:v>
                </c:pt>
                <c:pt idx="51900">
                  <c:v>2.4643137254901957</c:v>
                </c:pt>
                <c:pt idx="51901">
                  <c:v>2.4643137254901957</c:v>
                </c:pt>
                <c:pt idx="51902">
                  <c:v>2.4643137254901957</c:v>
                </c:pt>
                <c:pt idx="51903">
                  <c:v>2.4643137254901957</c:v>
                </c:pt>
                <c:pt idx="51904">
                  <c:v>2.4643137254901957</c:v>
                </c:pt>
                <c:pt idx="51905">
                  <c:v>2.4643137254901957</c:v>
                </c:pt>
                <c:pt idx="51906">
                  <c:v>2.4643137254901957</c:v>
                </c:pt>
                <c:pt idx="51907">
                  <c:v>2.4643137254901957</c:v>
                </c:pt>
                <c:pt idx="51908">
                  <c:v>2.4643137254901957</c:v>
                </c:pt>
                <c:pt idx="51909">
                  <c:v>2.4643137254901957</c:v>
                </c:pt>
                <c:pt idx="51910">
                  <c:v>2.4643137254901957</c:v>
                </c:pt>
                <c:pt idx="51911">
                  <c:v>2.4643137254901957</c:v>
                </c:pt>
                <c:pt idx="51912">
                  <c:v>2.4643137254901957</c:v>
                </c:pt>
                <c:pt idx="51913">
                  <c:v>2.4643137254901957</c:v>
                </c:pt>
                <c:pt idx="51914">
                  <c:v>2.4643137254901957</c:v>
                </c:pt>
                <c:pt idx="51915">
                  <c:v>2.4643137254901957</c:v>
                </c:pt>
                <c:pt idx="51916">
                  <c:v>2.4643137254901957</c:v>
                </c:pt>
                <c:pt idx="51917">
                  <c:v>2.4643137254901957</c:v>
                </c:pt>
                <c:pt idx="51918">
                  <c:v>2.4643137254901957</c:v>
                </c:pt>
                <c:pt idx="51919">
                  <c:v>2.4643137254901957</c:v>
                </c:pt>
                <c:pt idx="51920">
                  <c:v>2.4643137254901957</c:v>
                </c:pt>
                <c:pt idx="51921">
                  <c:v>2.4643137254901957</c:v>
                </c:pt>
                <c:pt idx="51922">
                  <c:v>2.4643137254901957</c:v>
                </c:pt>
                <c:pt idx="51923">
                  <c:v>2.4643137254901957</c:v>
                </c:pt>
                <c:pt idx="51924">
                  <c:v>2.4643137254901957</c:v>
                </c:pt>
                <c:pt idx="51925">
                  <c:v>2.4643137254901957</c:v>
                </c:pt>
                <c:pt idx="51926">
                  <c:v>2.4643137254901957</c:v>
                </c:pt>
                <c:pt idx="51927">
                  <c:v>2.4643137254901957</c:v>
                </c:pt>
                <c:pt idx="51928">
                  <c:v>2.4643137254901957</c:v>
                </c:pt>
                <c:pt idx="51929">
                  <c:v>2.4643137254901957</c:v>
                </c:pt>
                <c:pt idx="51930">
                  <c:v>2.4643137254901957</c:v>
                </c:pt>
                <c:pt idx="51931">
                  <c:v>2.4643137254901957</c:v>
                </c:pt>
                <c:pt idx="51932">
                  <c:v>2.4643137254901957</c:v>
                </c:pt>
                <c:pt idx="51933">
                  <c:v>2.4643137254901957</c:v>
                </c:pt>
                <c:pt idx="51934">
                  <c:v>2.4643137254901957</c:v>
                </c:pt>
                <c:pt idx="51935">
                  <c:v>2.4643137254901957</c:v>
                </c:pt>
                <c:pt idx="51936">
                  <c:v>2.4643137254901957</c:v>
                </c:pt>
                <c:pt idx="51937">
                  <c:v>2.4643137254901957</c:v>
                </c:pt>
                <c:pt idx="51938">
                  <c:v>2.4643137254901957</c:v>
                </c:pt>
                <c:pt idx="51939">
                  <c:v>2.4643137254901957</c:v>
                </c:pt>
                <c:pt idx="51940">
                  <c:v>2.4643137254901957</c:v>
                </c:pt>
                <c:pt idx="51941">
                  <c:v>2.4643137254901957</c:v>
                </c:pt>
                <c:pt idx="51942">
                  <c:v>2.6117647058823525</c:v>
                </c:pt>
                <c:pt idx="51943">
                  <c:v>2.6117647058823525</c:v>
                </c:pt>
                <c:pt idx="51944">
                  <c:v>2.6117647058823525</c:v>
                </c:pt>
                <c:pt idx="51945">
                  <c:v>2.6117647058823525</c:v>
                </c:pt>
                <c:pt idx="51946">
                  <c:v>2.6117647058823525</c:v>
                </c:pt>
                <c:pt idx="51947">
                  <c:v>2.6117647058823525</c:v>
                </c:pt>
                <c:pt idx="51948">
                  <c:v>2.6117647058823525</c:v>
                </c:pt>
                <c:pt idx="51949">
                  <c:v>2.6117647058823525</c:v>
                </c:pt>
                <c:pt idx="51950">
                  <c:v>2.6117647058823525</c:v>
                </c:pt>
                <c:pt idx="51951">
                  <c:v>2.6117647058823525</c:v>
                </c:pt>
                <c:pt idx="51952">
                  <c:v>2.6117647058823525</c:v>
                </c:pt>
                <c:pt idx="51953">
                  <c:v>2.6117647058823525</c:v>
                </c:pt>
                <c:pt idx="51954">
                  <c:v>2.6117647058823525</c:v>
                </c:pt>
                <c:pt idx="51955">
                  <c:v>2.6117647058823525</c:v>
                </c:pt>
                <c:pt idx="51956">
                  <c:v>2.6117647058823525</c:v>
                </c:pt>
                <c:pt idx="51957">
                  <c:v>2.6117647058823525</c:v>
                </c:pt>
                <c:pt idx="51958">
                  <c:v>2.6117647058823525</c:v>
                </c:pt>
                <c:pt idx="51959">
                  <c:v>2.6117647058823525</c:v>
                </c:pt>
                <c:pt idx="51960">
                  <c:v>2.6117647058823525</c:v>
                </c:pt>
                <c:pt idx="51961">
                  <c:v>2.6117647058823525</c:v>
                </c:pt>
                <c:pt idx="51962">
                  <c:v>2.6117647058823525</c:v>
                </c:pt>
                <c:pt idx="51963">
                  <c:v>2.6117647058823525</c:v>
                </c:pt>
                <c:pt idx="51964">
                  <c:v>2.6117647058823525</c:v>
                </c:pt>
                <c:pt idx="51965">
                  <c:v>2.6117647058823525</c:v>
                </c:pt>
                <c:pt idx="51966">
                  <c:v>2.6117647058823525</c:v>
                </c:pt>
                <c:pt idx="51967">
                  <c:v>2.6117647058823525</c:v>
                </c:pt>
                <c:pt idx="51968">
                  <c:v>2.6117647058823525</c:v>
                </c:pt>
                <c:pt idx="51969">
                  <c:v>2.6117647058823525</c:v>
                </c:pt>
                <c:pt idx="51970">
                  <c:v>2.6117647058823525</c:v>
                </c:pt>
                <c:pt idx="51971">
                  <c:v>2.6117647058823525</c:v>
                </c:pt>
                <c:pt idx="51972">
                  <c:v>2.6117647058823525</c:v>
                </c:pt>
                <c:pt idx="51973">
                  <c:v>2.6117647058823525</c:v>
                </c:pt>
                <c:pt idx="51974">
                  <c:v>2.6117647058823525</c:v>
                </c:pt>
                <c:pt idx="51975">
                  <c:v>2.6117647058823525</c:v>
                </c:pt>
                <c:pt idx="51976">
                  <c:v>2.6117647058823525</c:v>
                </c:pt>
                <c:pt idx="51977">
                  <c:v>2.6117647058823525</c:v>
                </c:pt>
                <c:pt idx="51978">
                  <c:v>2.6117647058823525</c:v>
                </c:pt>
                <c:pt idx="51979">
                  <c:v>2.6117647058823525</c:v>
                </c:pt>
                <c:pt idx="51980">
                  <c:v>2.6117647058823525</c:v>
                </c:pt>
                <c:pt idx="51981">
                  <c:v>2.6117647058823525</c:v>
                </c:pt>
                <c:pt idx="51982">
                  <c:v>2.6117647058823525</c:v>
                </c:pt>
                <c:pt idx="51983">
                  <c:v>2.4643137254901957</c:v>
                </c:pt>
                <c:pt idx="51984">
                  <c:v>2.4643137254901957</c:v>
                </c:pt>
                <c:pt idx="51985">
                  <c:v>2.4643137254901957</c:v>
                </c:pt>
                <c:pt idx="51986">
                  <c:v>2.4643137254901957</c:v>
                </c:pt>
                <c:pt idx="51987">
                  <c:v>2.4643137254901957</c:v>
                </c:pt>
                <c:pt idx="51988">
                  <c:v>2.4643137254901957</c:v>
                </c:pt>
                <c:pt idx="51989">
                  <c:v>2.4643137254901957</c:v>
                </c:pt>
                <c:pt idx="51990">
                  <c:v>2.4643137254901957</c:v>
                </c:pt>
                <c:pt idx="51991">
                  <c:v>2.4643137254901957</c:v>
                </c:pt>
                <c:pt idx="51992">
                  <c:v>2.4643137254901957</c:v>
                </c:pt>
                <c:pt idx="51993">
                  <c:v>2.4643137254901957</c:v>
                </c:pt>
                <c:pt idx="51994">
                  <c:v>2.4643137254901957</c:v>
                </c:pt>
                <c:pt idx="51995">
                  <c:v>2.4643137254901957</c:v>
                </c:pt>
                <c:pt idx="51996">
                  <c:v>2.4643137254901957</c:v>
                </c:pt>
                <c:pt idx="51997">
                  <c:v>2.4643137254901957</c:v>
                </c:pt>
                <c:pt idx="51998">
                  <c:v>2.4643137254901957</c:v>
                </c:pt>
                <c:pt idx="51999">
                  <c:v>2.4643137254901957</c:v>
                </c:pt>
                <c:pt idx="52000">
                  <c:v>2.4643137254901957</c:v>
                </c:pt>
                <c:pt idx="52001">
                  <c:v>2.4643137254901957</c:v>
                </c:pt>
                <c:pt idx="52002">
                  <c:v>2.4643137254901957</c:v>
                </c:pt>
                <c:pt idx="52003">
                  <c:v>2.4643137254901957</c:v>
                </c:pt>
                <c:pt idx="52004">
                  <c:v>2.4643137254901957</c:v>
                </c:pt>
                <c:pt idx="52005">
                  <c:v>2.4643137254901957</c:v>
                </c:pt>
                <c:pt idx="52006">
                  <c:v>2.4643137254901957</c:v>
                </c:pt>
                <c:pt idx="52007">
                  <c:v>2.4643137254901957</c:v>
                </c:pt>
                <c:pt idx="52008">
                  <c:v>2.4643137254901957</c:v>
                </c:pt>
                <c:pt idx="52009">
                  <c:v>2.4643137254901957</c:v>
                </c:pt>
                <c:pt idx="52010">
                  <c:v>2.4643137254901957</c:v>
                </c:pt>
                <c:pt idx="52011">
                  <c:v>2.4643137254901957</c:v>
                </c:pt>
                <c:pt idx="52012">
                  <c:v>2.4643137254901957</c:v>
                </c:pt>
                <c:pt idx="52013">
                  <c:v>2.4643137254901957</c:v>
                </c:pt>
                <c:pt idx="52014">
                  <c:v>2.4643137254901957</c:v>
                </c:pt>
                <c:pt idx="52015">
                  <c:v>2.4643137254901957</c:v>
                </c:pt>
                <c:pt idx="52016">
                  <c:v>2.4643137254901957</c:v>
                </c:pt>
                <c:pt idx="52017">
                  <c:v>2.4643137254901957</c:v>
                </c:pt>
                <c:pt idx="52018">
                  <c:v>2.4643137254901957</c:v>
                </c:pt>
                <c:pt idx="52019">
                  <c:v>2.4643137254901957</c:v>
                </c:pt>
                <c:pt idx="52020">
                  <c:v>2.4643137254901957</c:v>
                </c:pt>
                <c:pt idx="52021">
                  <c:v>2.4643137254901957</c:v>
                </c:pt>
                <c:pt idx="52022">
                  <c:v>2.4643137254901957</c:v>
                </c:pt>
                <c:pt idx="52023">
                  <c:v>2.4643137254901957</c:v>
                </c:pt>
                <c:pt idx="52024">
                  <c:v>2.4643137254901957</c:v>
                </c:pt>
                <c:pt idx="52025">
                  <c:v>2.4643137254901957</c:v>
                </c:pt>
                <c:pt idx="52026">
                  <c:v>2.4643137254901957</c:v>
                </c:pt>
                <c:pt idx="52027">
                  <c:v>2.4643137254901957</c:v>
                </c:pt>
                <c:pt idx="52028">
                  <c:v>2.4643137254901957</c:v>
                </c:pt>
                <c:pt idx="52029">
                  <c:v>2.4643137254901957</c:v>
                </c:pt>
                <c:pt idx="52030">
                  <c:v>2.4643137254901957</c:v>
                </c:pt>
                <c:pt idx="52031">
                  <c:v>2.4643137254901957</c:v>
                </c:pt>
                <c:pt idx="52032">
                  <c:v>2.4643137254901957</c:v>
                </c:pt>
                <c:pt idx="52033">
                  <c:v>2.4643137254901957</c:v>
                </c:pt>
                <c:pt idx="52034">
                  <c:v>2.4643137254901957</c:v>
                </c:pt>
                <c:pt idx="52035">
                  <c:v>2.4643137254901957</c:v>
                </c:pt>
                <c:pt idx="52036">
                  <c:v>2.4643137254901957</c:v>
                </c:pt>
                <c:pt idx="52037">
                  <c:v>2.4643137254901957</c:v>
                </c:pt>
                <c:pt idx="52038">
                  <c:v>2.6117647058823525</c:v>
                </c:pt>
                <c:pt idx="52039">
                  <c:v>2.6117647058823525</c:v>
                </c:pt>
                <c:pt idx="52040">
                  <c:v>2.6117647058823525</c:v>
                </c:pt>
                <c:pt idx="52041">
                  <c:v>2.6117647058823525</c:v>
                </c:pt>
                <c:pt idx="52042">
                  <c:v>2.6117647058823525</c:v>
                </c:pt>
                <c:pt idx="52043">
                  <c:v>2.6117647058823525</c:v>
                </c:pt>
                <c:pt idx="52044">
                  <c:v>2.6117647058823525</c:v>
                </c:pt>
                <c:pt idx="52045">
                  <c:v>2.6117647058823525</c:v>
                </c:pt>
                <c:pt idx="52046">
                  <c:v>2.6117647058823525</c:v>
                </c:pt>
                <c:pt idx="52047">
                  <c:v>2.6117647058823525</c:v>
                </c:pt>
                <c:pt idx="52048">
                  <c:v>2.6117647058823525</c:v>
                </c:pt>
                <c:pt idx="52049">
                  <c:v>2.6117647058823525</c:v>
                </c:pt>
                <c:pt idx="52050">
                  <c:v>2.6117647058823525</c:v>
                </c:pt>
                <c:pt idx="52051">
                  <c:v>2.6117647058823525</c:v>
                </c:pt>
                <c:pt idx="52052">
                  <c:v>2.6117647058823525</c:v>
                </c:pt>
                <c:pt idx="52053">
                  <c:v>2.6117647058823525</c:v>
                </c:pt>
                <c:pt idx="52054">
                  <c:v>2.6117647058823525</c:v>
                </c:pt>
                <c:pt idx="52055">
                  <c:v>2.6117647058823525</c:v>
                </c:pt>
                <c:pt idx="52056">
                  <c:v>2.6117647058823525</c:v>
                </c:pt>
                <c:pt idx="52057">
                  <c:v>2.6117647058823525</c:v>
                </c:pt>
                <c:pt idx="52058">
                  <c:v>2.6117647058823525</c:v>
                </c:pt>
                <c:pt idx="52059">
                  <c:v>2.6117647058823525</c:v>
                </c:pt>
                <c:pt idx="52060">
                  <c:v>2.6117647058823525</c:v>
                </c:pt>
                <c:pt idx="52061">
                  <c:v>2.6117647058823525</c:v>
                </c:pt>
                <c:pt idx="52062">
                  <c:v>2.6117647058823525</c:v>
                </c:pt>
                <c:pt idx="52063">
                  <c:v>2.6117647058823525</c:v>
                </c:pt>
                <c:pt idx="52064">
                  <c:v>2.6117647058823525</c:v>
                </c:pt>
                <c:pt idx="52065">
                  <c:v>2.6117647058823525</c:v>
                </c:pt>
                <c:pt idx="52066">
                  <c:v>2.6117647058823525</c:v>
                </c:pt>
                <c:pt idx="52067">
                  <c:v>2.6117647058823525</c:v>
                </c:pt>
                <c:pt idx="52068">
                  <c:v>2.6117647058823525</c:v>
                </c:pt>
                <c:pt idx="52069">
                  <c:v>2.6117647058823525</c:v>
                </c:pt>
                <c:pt idx="52070">
                  <c:v>2.6117647058823525</c:v>
                </c:pt>
                <c:pt idx="52071">
                  <c:v>2.6117647058823525</c:v>
                </c:pt>
                <c:pt idx="52072">
                  <c:v>2.6117647058823525</c:v>
                </c:pt>
                <c:pt idx="52073">
                  <c:v>2.6117647058823525</c:v>
                </c:pt>
                <c:pt idx="52074">
                  <c:v>2.6117647058823525</c:v>
                </c:pt>
                <c:pt idx="52075">
                  <c:v>2.6117647058823525</c:v>
                </c:pt>
                <c:pt idx="52076">
                  <c:v>2.6117647058823525</c:v>
                </c:pt>
                <c:pt idx="52077">
                  <c:v>2.4643137254901957</c:v>
                </c:pt>
                <c:pt idx="52078">
                  <c:v>2.4643137254901957</c:v>
                </c:pt>
                <c:pt idx="52079">
                  <c:v>2.4643137254901957</c:v>
                </c:pt>
                <c:pt idx="52080">
                  <c:v>2.4643137254901957</c:v>
                </c:pt>
                <c:pt idx="52081">
                  <c:v>2.4643137254901957</c:v>
                </c:pt>
                <c:pt idx="52082">
                  <c:v>2.4643137254901957</c:v>
                </c:pt>
                <c:pt idx="52083">
                  <c:v>2.4643137254901957</c:v>
                </c:pt>
                <c:pt idx="52084">
                  <c:v>2.4643137254901957</c:v>
                </c:pt>
                <c:pt idx="52085">
                  <c:v>2.4643137254901957</c:v>
                </c:pt>
                <c:pt idx="52086">
                  <c:v>2.4643137254901957</c:v>
                </c:pt>
                <c:pt idx="52087">
                  <c:v>2.4643137254901957</c:v>
                </c:pt>
                <c:pt idx="52088">
                  <c:v>2.4643137254901957</c:v>
                </c:pt>
                <c:pt idx="52089">
                  <c:v>2.4643137254901957</c:v>
                </c:pt>
                <c:pt idx="52090">
                  <c:v>2.4643137254901957</c:v>
                </c:pt>
                <c:pt idx="52091">
                  <c:v>2.4643137254901957</c:v>
                </c:pt>
                <c:pt idx="52092">
                  <c:v>2.4643137254901957</c:v>
                </c:pt>
                <c:pt idx="52093">
                  <c:v>2.4643137254901957</c:v>
                </c:pt>
                <c:pt idx="52094">
                  <c:v>2.4643137254901957</c:v>
                </c:pt>
                <c:pt idx="52095">
                  <c:v>2.4643137254901957</c:v>
                </c:pt>
                <c:pt idx="52096">
                  <c:v>2.4643137254901957</c:v>
                </c:pt>
                <c:pt idx="52097">
                  <c:v>2.4643137254901957</c:v>
                </c:pt>
                <c:pt idx="52098">
                  <c:v>2.4643137254901957</c:v>
                </c:pt>
                <c:pt idx="52099">
                  <c:v>2.4643137254901957</c:v>
                </c:pt>
                <c:pt idx="52100">
                  <c:v>2.4643137254901957</c:v>
                </c:pt>
                <c:pt idx="52101">
                  <c:v>2.4643137254901957</c:v>
                </c:pt>
                <c:pt idx="52102">
                  <c:v>2.4643137254901957</c:v>
                </c:pt>
                <c:pt idx="52103">
                  <c:v>2.4643137254901957</c:v>
                </c:pt>
                <c:pt idx="52104">
                  <c:v>2.4643137254901957</c:v>
                </c:pt>
                <c:pt idx="52105">
                  <c:v>2.4643137254901957</c:v>
                </c:pt>
                <c:pt idx="52106">
                  <c:v>2.4643137254901957</c:v>
                </c:pt>
                <c:pt idx="52107">
                  <c:v>2.4643137254901957</c:v>
                </c:pt>
                <c:pt idx="52108">
                  <c:v>2.4643137254901957</c:v>
                </c:pt>
                <c:pt idx="52109">
                  <c:v>2.4643137254901957</c:v>
                </c:pt>
                <c:pt idx="52110">
                  <c:v>2.4643137254901957</c:v>
                </c:pt>
                <c:pt idx="52111">
                  <c:v>2.4643137254901957</c:v>
                </c:pt>
                <c:pt idx="52112">
                  <c:v>2.4643137254901957</c:v>
                </c:pt>
                <c:pt idx="52113">
                  <c:v>2.4643137254901957</c:v>
                </c:pt>
                <c:pt idx="52114">
                  <c:v>2.4643137254901957</c:v>
                </c:pt>
                <c:pt idx="52115">
                  <c:v>2.4643137254901957</c:v>
                </c:pt>
                <c:pt idx="52116">
                  <c:v>2.4643137254901957</c:v>
                </c:pt>
                <c:pt idx="52117">
                  <c:v>2.4643137254901957</c:v>
                </c:pt>
                <c:pt idx="52118">
                  <c:v>2.4643137254901957</c:v>
                </c:pt>
                <c:pt idx="52119">
                  <c:v>2.4643137254901957</c:v>
                </c:pt>
                <c:pt idx="52120">
                  <c:v>2.4643137254901957</c:v>
                </c:pt>
                <c:pt idx="52121">
                  <c:v>2.4643137254901957</c:v>
                </c:pt>
                <c:pt idx="52122">
                  <c:v>2.4643137254901957</c:v>
                </c:pt>
                <c:pt idx="52123">
                  <c:v>2.4643137254901957</c:v>
                </c:pt>
                <c:pt idx="52124">
                  <c:v>2.4643137254901957</c:v>
                </c:pt>
                <c:pt idx="52125">
                  <c:v>2.4643137254901957</c:v>
                </c:pt>
                <c:pt idx="52126">
                  <c:v>2.4643137254901957</c:v>
                </c:pt>
                <c:pt idx="52127">
                  <c:v>2.4643137254901957</c:v>
                </c:pt>
                <c:pt idx="52128">
                  <c:v>2.4643137254901957</c:v>
                </c:pt>
                <c:pt idx="52129">
                  <c:v>2.4643137254901957</c:v>
                </c:pt>
                <c:pt idx="52130">
                  <c:v>2.4643137254901957</c:v>
                </c:pt>
                <c:pt idx="52131">
                  <c:v>2.4643137254901957</c:v>
                </c:pt>
                <c:pt idx="52132">
                  <c:v>2.4643137254901957</c:v>
                </c:pt>
                <c:pt idx="52133">
                  <c:v>2.4643137254901957</c:v>
                </c:pt>
                <c:pt idx="52134">
                  <c:v>2.4643137254901957</c:v>
                </c:pt>
                <c:pt idx="52135">
                  <c:v>2.6117647058823525</c:v>
                </c:pt>
                <c:pt idx="52136">
                  <c:v>2.6117647058823525</c:v>
                </c:pt>
                <c:pt idx="52137">
                  <c:v>2.6117647058823525</c:v>
                </c:pt>
                <c:pt idx="52138">
                  <c:v>2.6117647058823525</c:v>
                </c:pt>
                <c:pt idx="52139">
                  <c:v>2.6117647058823525</c:v>
                </c:pt>
                <c:pt idx="52140">
                  <c:v>2.6117647058823525</c:v>
                </c:pt>
                <c:pt idx="52141">
                  <c:v>2.6117647058823525</c:v>
                </c:pt>
                <c:pt idx="52142">
                  <c:v>2.6117647058823525</c:v>
                </c:pt>
                <c:pt idx="52143">
                  <c:v>2.6117647058823525</c:v>
                </c:pt>
                <c:pt idx="52144">
                  <c:v>2.6117647058823525</c:v>
                </c:pt>
                <c:pt idx="52145">
                  <c:v>2.6117647058823525</c:v>
                </c:pt>
                <c:pt idx="52146">
                  <c:v>2.6117647058823525</c:v>
                </c:pt>
                <c:pt idx="52147">
                  <c:v>2.6117647058823525</c:v>
                </c:pt>
                <c:pt idx="52148">
                  <c:v>2.6117647058823525</c:v>
                </c:pt>
                <c:pt idx="52149">
                  <c:v>2.6117647058823525</c:v>
                </c:pt>
                <c:pt idx="52150">
                  <c:v>2.6117647058823525</c:v>
                </c:pt>
                <c:pt idx="52151">
                  <c:v>2.6117647058823525</c:v>
                </c:pt>
                <c:pt idx="52152">
                  <c:v>2.6117647058823525</c:v>
                </c:pt>
                <c:pt idx="52153">
                  <c:v>2.6117647058823525</c:v>
                </c:pt>
                <c:pt idx="52154">
                  <c:v>2.6117647058823525</c:v>
                </c:pt>
                <c:pt idx="52155">
                  <c:v>2.6117647058823525</c:v>
                </c:pt>
                <c:pt idx="52156">
                  <c:v>2.6117647058823525</c:v>
                </c:pt>
                <c:pt idx="52157">
                  <c:v>2.6117647058823525</c:v>
                </c:pt>
                <c:pt idx="52158">
                  <c:v>2.6117647058823525</c:v>
                </c:pt>
                <c:pt idx="52159">
                  <c:v>2.6117647058823525</c:v>
                </c:pt>
                <c:pt idx="52160">
                  <c:v>2.6117647058823525</c:v>
                </c:pt>
                <c:pt idx="52161">
                  <c:v>2.6117647058823525</c:v>
                </c:pt>
                <c:pt idx="52162">
                  <c:v>2.6117647058823525</c:v>
                </c:pt>
                <c:pt idx="52163">
                  <c:v>2.6117647058823525</c:v>
                </c:pt>
                <c:pt idx="52164">
                  <c:v>2.6117647058823525</c:v>
                </c:pt>
                <c:pt idx="52165">
                  <c:v>2.6117647058823525</c:v>
                </c:pt>
                <c:pt idx="52166">
                  <c:v>2.6117647058823525</c:v>
                </c:pt>
                <c:pt idx="52167">
                  <c:v>2.6117647058823525</c:v>
                </c:pt>
                <c:pt idx="52168">
                  <c:v>2.6117647058823525</c:v>
                </c:pt>
                <c:pt idx="52169">
                  <c:v>2.6117647058823525</c:v>
                </c:pt>
                <c:pt idx="52170">
                  <c:v>2.6117647058823525</c:v>
                </c:pt>
                <c:pt idx="52171">
                  <c:v>2.6117647058823525</c:v>
                </c:pt>
                <c:pt idx="52172">
                  <c:v>2.4643137254901957</c:v>
                </c:pt>
                <c:pt idx="52173">
                  <c:v>2.4643137254901957</c:v>
                </c:pt>
                <c:pt idx="52174">
                  <c:v>2.4643137254901957</c:v>
                </c:pt>
                <c:pt idx="52175">
                  <c:v>2.4643137254901957</c:v>
                </c:pt>
                <c:pt idx="52176">
                  <c:v>2.4643137254901957</c:v>
                </c:pt>
                <c:pt idx="52177">
                  <c:v>2.4643137254901957</c:v>
                </c:pt>
                <c:pt idx="52178">
                  <c:v>2.4643137254901957</c:v>
                </c:pt>
                <c:pt idx="52179">
                  <c:v>2.4643137254901957</c:v>
                </c:pt>
                <c:pt idx="52180">
                  <c:v>2.4643137254901957</c:v>
                </c:pt>
                <c:pt idx="52181">
                  <c:v>2.4643137254901957</c:v>
                </c:pt>
                <c:pt idx="52182">
                  <c:v>2.4643137254901957</c:v>
                </c:pt>
                <c:pt idx="52183">
                  <c:v>2.4643137254901957</c:v>
                </c:pt>
                <c:pt idx="52184">
                  <c:v>2.4643137254901957</c:v>
                </c:pt>
                <c:pt idx="52185">
                  <c:v>2.4643137254901957</c:v>
                </c:pt>
                <c:pt idx="52186">
                  <c:v>2.4643137254901957</c:v>
                </c:pt>
                <c:pt idx="52187">
                  <c:v>2.4643137254901957</c:v>
                </c:pt>
                <c:pt idx="52188">
                  <c:v>2.4643137254901957</c:v>
                </c:pt>
                <c:pt idx="52189">
                  <c:v>2.4643137254901957</c:v>
                </c:pt>
                <c:pt idx="52190">
                  <c:v>2.4643137254901957</c:v>
                </c:pt>
                <c:pt idx="52191">
                  <c:v>2.4643137254901957</c:v>
                </c:pt>
                <c:pt idx="52192">
                  <c:v>2.4643137254901957</c:v>
                </c:pt>
                <c:pt idx="52193">
                  <c:v>2.4643137254901957</c:v>
                </c:pt>
                <c:pt idx="52194">
                  <c:v>2.4643137254901957</c:v>
                </c:pt>
                <c:pt idx="52195">
                  <c:v>2.4643137254901957</c:v>
                </c:pt>
                <c:pt idx="52196">
                  <c:v>2.4643137254901957</c:v>
                </c:pt>
                <c:pt idx="52197">
                  <c:v>2.4643137254901957</c:v>
                </c:pt>
                <c:pt idx="52198">
                  <c:v>2.4643137254901957</c:v>
                </c:pt>
                <c:pt idx="52199">
                  <c:v>2.4643137254901957</c:v>
                </c:pt>
                <c:pt idx="52200">
                  <c:v>2.4643137254901957</c:v>
                </c:pt>
                <c:pt idx="52201">
                  <c:v>2.4643137254901957</c:v>
                </c:pt>
                <c:pt idx="52202">
                  <c:v>2.4643137254901957</c:v>
                </c:pt>
                <c:pt idx="52203">
                  <c:v>2.4643137254901957</c:v>
                </c:pt>
                <c:pt idx="52204">
                  <c:v>2.4643137254901957</c:v>
                </c:pt>
                <c:pt idx="52205">
                  <c:v>2.4643137254901957</c:v>
                </c:pt>
                <c:pt idx="52206">
                  <c:v>2.4643137254901957</c:v>
                </c:pt>
                <c:pt idx="52207">
                  <c:v>2.4643137254901957</c:v>
                </c:pt>
                <c:pt idx="52208">
                  <c:v>2.4643137254901957</c:v>
                </c:pt>
                <c:pt idx="52209">
                  <c:v>2.4643137254901957</c:v>
                </c:pt>
                <c:pt idx="52210">
                  <c:v>2.4643137254901957</c:v>
                </c:pt>
                <c:pt idx="52211">
                  <c:v>2.4643137254901957</c:v>
                </c:pt>
                <c:pt idx="52212">
                  <c:v>2.4643137254901957</c:v>
                </c:pt>
                <c:pt idx="52213">
                  <c:v>2.4643137254901957</c:v>
                </c:pt>
                <c:pt idx="52214">
                  <c:v>2.4643137254901957</c:v>
                </c:pt>
                <c:pt idx="52215">
                  <c:v>2.4643137254901957</c:v>
                </c:pt>
                <c:pt idx="52216">
                  <c:v>2.4643137254901957</c:v>
                </c:pt>
                <c:pt idx="52217">
                  <c:v>2.4643137254901957</c:v>
                </c:pt>
                <c:pt idx="52218">
                  <c:v>2.4643137254901957</c:v>
                </c:pt>
                <c:pt idx="52219">
                  <c:v>2.4643137254901957</c:v>
                </c:pt>
                <c:pt idx="52220">
                  <c:v>2.4643137254901957</c:v>
                </c:pt>
                <c:pt idx="52221">
                  <c:v>2.4643137254901957</c:v>
                </c:pt>
                <c:pt idx="52222">
                  <c:v>2.4643137254901957</c:v>
                </c:pt>
                <c:pt idx="52223">
                  <c:v>2.4643137254901957</c:v>
                </c:pt>
                <c:pt idx="52224">
                  <c:v>2.4643137254901957</c:v>
                </c:pt>
                <c:pt idx="52225">
                  <c:v>2.4643137254901957</c:v>
                </c:pt>
                <c:pt idx="52226">
                  <c:v>2.4643137254901957</c:v>
                </c:pt>
                <c:pt idx="52227">
                  <c:v>2.4643137254901957</c:v>
                </c:pt>
                <c:pt idx="52228">
                  <c:v>2.4643137254901957</c:v>
                </c:pt>
                <c:pt idx="52229">
                  <c:v>2.6117647058823525</c:v>
                </c:pt>
                <c:pt idx="52230">
                  <c:v>2.6117647058823525</c:v>
                </c:pt>
                <c:pt idx="52231">
                  <c:v>2.6117647058823525</c:v>
                </c:pt>
                <c:pt idx="52232">
                  <c:v>2.6117647058823525</c:v>
                </c:pt>
                <c:pt idx="52233">
                  <c:v>2.6117647058823525</c:v>
                </c:pt>
                <c:pt idx="52234">
                  <c:v>2.6117647058823525</c:v>
                </c:pt>
                <c:pt idx="52235">
                  <c:v>2.6117647058823525</c:v>
                </c:pt>
                <c:pt idx="52236">
                  <c:v>2.6117647058823525</c:v>
                </c:pt>
                <c:pt idx="52237">
                  <c:v>2.6117647058823525</c:v>
                </c:pt>
                <c:pt idx="52238">
                  <c:v>2.6117647058823525</c:v>
                </c:pt>
                <c:pt idx="52239">
                  <c:v>2.6117647058823525</c:v>
                </c:pt>
                <c:pt idx="52240">
                  <c:v>2.6117647058823525</c:v>
                </c:pt>
                <c:pt idx="52241">
                  <c:v>2.6117647058823525</c:v>
                </c:pt>
                <c:pt idx="52242">
                  <c:v>2.6117647058823525</c:v>
                </c:pt>
                <c:pt idx="52243">
                  <c:v>2.6117647058823525</c:v>
                </c:pt>
                <c:pt idx="52244">
                  <c:v>2.6117647058823525</c:v>
                </c:pt>
                <c:pt idx="52245">
                  <c:v>2.6117647058823525</c:v>
                </c:pt>
                <c:pt idx="52246">
                  <c:v>2.6117647058823525</c:v>
                </c:pt>
                <c:pt idx="52247">
                  <c:v>2.6117647058823525</c:v>
                </c:pt>
                <c:pt idx="52248">
                  <c:v>2.6117647058823525</c:v>
                </c:pt>
                <c:pt idx="52249">
                  <c:v>2.6117647058823525</c:v>
                </c:pt>
                <c:pt idx="52250">
                  <c:v>2.6117647058823525</c:v>
                </c:pt>
                <c:pt idx="52251">
                  <c:v>2.6117647058823525</c:v>
                </c:pt>
                <c:pt idx="52252">
                  <c:v>2.6117647058823525</c:v>
                </c:pt>
                <c:pt idx="52253">
                  <c:v>2.6117647058823525</c:v>
                </c:pt>
                <c:pt idx="52254">
                  <c:v>2.6117647058823525</c:v>
                </c:pt>
                <c:pt idx="52255">
                  <c:v>2.6117647058823525</c:v>
                </c:pt>
                <c:pt idx="52256">
                  <c:v>2.6117647058823525</c:v>
                </c:pt>
                <c:pt idx="52257">
                  <c:v>2.6117647058823525</c:v>
                </c:pt>
                <c:pt idx="52258">
                  <c:v>2.6117647058823525</c:v>
                </c:pt>
                <c:pt idx="52259">
                  <c:v>2.6117647058823525</c:v>
                </c:pt>
                <c:pt idx="52260">
                  <c:v>2.6117647058823525</c:v>
                </c:pt>
                <c:pt idx="52261">
                  <c:v>2.6117647058823525</c:v>
                </c:pt>
                <c:pt idx="52262">
                  <c:v>2.6117647058823525</c:v>
                </c:pt>
                <c:pt idx="52263">
                  <c:v>2.6117647058823525</c:v>
                </c:pt>
                <c:pt idx="52264">
                  <c:v>2.6117647058823525</c:v>
                </c:pt>
                <c:pt idx="52265">
                  <c:v>2.6117647058823525</c:v>
                </c:pt>
                <c:pt idx="52266">
                  <c:v>2.6117647058823525</c:v>
                </c:pt>
                <c:pt idx="52267">
                  <c:v>2.6117647058823525</c:v>
                </c:pt>
                <c:pt idx="52268">
                  <c:v>2.6117647058823525</c:v>
                </c:pt>
                <c:pt idx="52269">
                  <c:v>2.4643137254901957</c:v>
                </c:pt>
                <c:pt idx="52270">
                  <c:v>2.4643137254901957</c:v>
                </c:pt>
                <c:pt idx="52271">
                  <c:v>2.4643137254901957</c:v>
                </c:pt>
                <c:pt idx="52272">
                  <c:v>2.4643137254901957</c:v>
                </c:pt>
                <c:pt idx="52273">
                  <c:v>2.4643137254901957</c:v>
                </c:pt>
                <c:pt idx="52274">
                  <c:v>2.4643137254901957</c:v>
                </c:pt>
                <c:pt idx="52275">
                  <c:v>2.4643137254901957</c:v>
                </c:pt>
                <c:pt idx="52276">
                  <c:v>2.4643137254901957</c:v>
                </c:pt>
                <c:pt idx="52277">
                  <c:v>2.4643137254901957</c:v>
                </c:pt>
                <c:pt idx="52278">
                  <c:v>2.4643137254901957</c:v>
                </c:pt>
                <c:pt idx="52279">
                  <c:v>2.4643137254901957</c:v>
                </c:pt>
                <c:pt idx="52280">
                  <c:v>2.4643137254901957</c:v>
                </c:pt>
                <c:pt idx="52281">
                  <c:v>2.4643137254901957</c:v>
                </c:pt>
                <c:pt idx="52282">
                  <c:v>2.4643137254901957</c:v>
                </c:pt>
                <c:pt idx="52283">
                  <c:v>2.4643137254901957</c:v>
                </c:pt>
                <c:pt idx="52284">
                  <c:v>2.4643137254901957</c:v>
                </c:pt>
                <c:pt idx="52285">
                  <c:v>2.4643137254901957</c:v>
                </c:pt>
                <c:pt idx="52286">
                  <c:v>2.4643137254901957</c:v>
                </c:pt>
                <c:pt idx="52287">
                  <c:v>2.4643137254901957</c:v>
                </c:pt>
                <c:pt idx="52288">
                  <c:v>2.4643137254901957</c:v>
                </c:pt>
                <c:pt idx="52289">
                  <c:v>2.4643137254901957</c:v>
                </c:pt>
                <c:pt idx="52290">
                  <c:v>2.4643137254901957</c:v>
                </c:pt>
                <c:pt idx="52291">
                  <c:v>2.4643137254901957</c:v>
                </c:pt>
                <c:pt idx="52292">
                  <c:v>2.4643137254901957</c:v>
                </c:pt>
                <c:pt idx="52293">
                  <c:v>2.4643137254901957</c:v>
                </c:pt>
                <c:pt idx="52294">
                  <c:v>2.4643137254901957</c:v>
                </c:pt>
                <c:pt idx="52295">
                  <c:v>2.4643137254901957</c:v>
                </c:pt>
                <c:pt idx="52296">
                  <c:v>2.4643137254901957</c:v>
                </c:pt>
                <c:pt idx="52297">
                  <c:v>2.4643137254901957</c:v>
                </c:pt>
                <c:pt idx="52298">
                  <c:v>2.4643137254901957</c:v>
                </c:pt>
                <c:pt idx="52299">
                  <c:v>2.4643137254901957</c:v>
                </c:pt>
                <c:pt idx="52300">
                  <c:v>2.4643137254901957</c:v>
                </c:pt>
                <c:pt idx="52301">
                  <c:v>2.4643137254901957</c:v>
                </c:pt>
                <c:pt idx="52302">
                  <c:v>2.4643137254901957</c:v>
                </c:pt>
                <c:pt idx="52303">
                  <c:v>2.4643137254901957</c:v>
                </c:pt>
                <c:pt idx="52304">
                  <c:v>2.4643137254901957</c:v>
                </c:pt>
                <c:pt idx="52305">
                  <c:v>2.4643137254901957</c:v>
                </c:pt>
                <c:pt idx="52306">
                  <c:v>2.4643137254901957</c:v>
                </c:pt>
                <c:pt idx="52307">
                  <c:v>2.4643137254901957</c:v>
                </c:pt>
                <c:pt idx="52308">
                  <c:v>2.4643137254901957</c:v>
                </c:pt>
                <c:pt idx="52309">
                  <c:v>2.4643137254901957</c:v>
                </c:pt>
                <c:pt idx="52310">
                  <c:v>2.4643137254901957</c:v>
                </c:pt>
                <c:pt idx="52311">
                  <c:v>2.4643137254901957</c:v>
                </c:pt>
                <c:pt idx="52312">
                  <c:v>2.4643137254901957</c:v>
                </c:pt>
                <c:pt idx="52313">
                  <c:v>2.4643137254901957</c:v>
                </c:pt>
                <c:pt idx="52314">
                  <c:v>2.4643137254901957</c:v>
                </c:pt>
                <c:pt idx="52315">
                  <c:v>2.4643137254901957</c:v>
                </c:pt>
                <c:pt idx="52316">
                  <c:v>2.4643137254901957</c:v>
                </c:pt>
                <c:pt idx="52317">
                  <c:v>2.4643137254901957</c:v>
                </c:pt>
                <c:pt idx="52318">
                  <c:v>2.4643137254901957</c:v>
                </c:pt>
                <c:pt idx="52319">
                  <c:v>2.4643137254901957</c:v>
                </c:pt>
                <c:pt idx="52320">
                  <c:v>2.4643137254901957</c:v>
                </c:pt>
                <c:pt idx="52321">
                  <c:v>2.4643137254901957</c:v>
                </c:pt>
                <c:pt idx="52322">
                  <c:v>2.4643137254901957</c:v>
                </c:pt>
                <c:pt idx="52323">
                  <c:v>2.4643137254901957</c:v>
                </c:pt>
                <c:pt idx="52324">
                  <c:v>2.4643137254901957</c:v>
                </c:pt>
                <c:pt idx="52325">
                  <c:v>2.6117647058823525</c:v>
                </c:pt>
                <c:pt idx="52326">
                  <c:v>2.6117647058823525</c:v>
                </c:pt>
                <c:pt idx="52327">
                  <c:v>2.6117647058823525</c:v>
                </c:pt>
                <c:pt idx="52328">
                  <c:v>2.6117647058823525</c:v>
                </c:pt>
                <c:pt idx="52329">
                  <c:v>2.6117647058823525</c:v>
                </c:pt>
                <c:pt idx="52330">
                  <c:v>2.6117647058823525</c:v>
                </c:pt>
                <c:pt idx="52331">
                  <c:v>2.6117647058823525</c:v>
                </c:pt>
                <c:pt idx="52332">
                  <c:v>2.6117647058823525</c:v>
                </c:pt>
                <c:pt idx="52333">
                  <c:v>2.6117647058823525</c:v>
                </c:pt>
                <c:pt idx="52334">
                  <c:v>2.6117647058823525</c:v>
                </c:pt>
                <c:pt idx="52335">
                  <c:v>2.6117647058823525</c:v>
                </c:pt>
                <c:pt idx="52336">
                  <c:v>2.6117647058823525</c:v>
                </c:pt>
                <c:pt idx="52337">
                  <c:v>2.6117647058823525</c:v>
                </c:pt>
                <c:pt idx="52338">
                  <c:v>2.6117647058823525</c:v>
                </c:pt>
                <c:pt idx="52339">
                  <c:v>2.6117647058823525</c:v>
                </c:pt>
                <c:pt idx="52340">
                  <c:v>2.6117647058823525</c:v>
                </c:pt>
                <c:pt idx="52341">
                  <c:v>2.6117647058823525</c:v>
                </c:pt>
                <c:pt idx="52342">
                  <c:v>2.6117647058823525</c:v>
                </c:pt>
                <c:pt idx="52343">
                  <c:v>2.6117647058823525</c:v>
                </c:pt>
                <c:pt idx="52344">
                  <c:v>2.6117647058823525</c:v>
                </c:pt>
                <c:pt idx="52345">
                  <c:v>2.6117647058823525</c:v>
                </c:pt>
                <c:pt idx="52346">
                  <c:v>2.6117647058823525</c:v>
                </c:pt>
                <c:pt idx="52347">
                  <c:v>2.6117647058823525</c:v>
                </c:pt>
                <c:pt idx="52348">
                  <c:v>2.6117647058823525</c:v>
                </c:pt>
                <c:pt idx="52349">
                  <c:v>2.6117647058823525</c:v>
                </c:pt>
                <c:pt idx="52350">
                  <c:v>2.6117647058823525</c:v>
                </c:pt>
                <c:pt idx="52351">
                  <c:v>2.6117647058823525</c:v>
                </c:pt>
                <c:pt idx="52352">
                  <c:v>2.6117647058823525</c:v>
                </c:pt>
                <c:pt idx="52353">
                  <c:v>2.6117647058823525</c:v>
                </c:pt>
                <c:pt idx="52354">
                  <c:v>2.6117647058823525</c:v>
                </c:pt>
                <c:pt idx="52355">
                  <c:v>2.6117647058823525</c:v>
                </c:pt>
                <c:pt idx="52356">
                  <c:v>2.6117647058823525</c:v>
                </c:pt>
                <c:pt idx="52357">
                  <c:v>2.6117647058823525</c:v>
                </c:pt>
                <c:pt idx="52358">
                  <c:v>2.6117647058823525</c:v>
                </c:pt>
                <c:pt idx="52359">
                  <c:v>2.6117647058823525</c:v>
                </c:pt>
                <c:pt idx="52360">
                  <c:v>2.6117647058823525</c:v>
                </c:pt>
                <c:pt idx="52361">
                  <c:v>2.6117647058823525</c:v>
                </c:pt>
                <c:pt idx="52362">
                  <c:v>2.6117647058823525</c:v>
                </c:pt>
                <c:pt idx="52363">
                  <c:v>2.6117647058823525</c:v>
                </c:pt>
                <c:pt idx="52364">
                  <c:v>2.4643137254901957</c:v>
                </c:pt>
                <c:pt idx="52365">
                  <c:v>2.4643137254901957</c:v>
                </c:pt>
                <c:pt idx="52366">
                  <c:v>2.4643137254901957</c:v>
                </c:pt>
                <c:pt idx="52367">
                  <c:v>2.4643137254901957</c:v>
                </c:pt>
                <c:pt idx="52368">
                  <c:v>2.4643137254901957</c:v>
                </c:pt>
                <c:pt idx="52369">
                  <c:v>2.4643137254901957</c:v>
                </c:pt>
                <c:pt idx="52370">
                  <c:v>2.4643137254901957</c:v>
                </c:pt>
                <c:pt idx="52371">
                  <c:v>2.4643137254901957</c:v>
                </c:pt>
                <c:pt idx="52372">
                  <c:v>2.4643137254901957</c:v>
                </c:pt>
                <c:pt idx="52373">
                  <c:v>2.4643137254901957</c:v>
                </c:pt>
                <c:pt idx="52374">
                  <c:v>2.4643137254901957</c:v>
                </c:pt>
                <c:pt idx="52375">
                  <c:v>2.4643137254901957</c:v>
                </c:pt>
                <c:pt idx="52376">
                  <c:v>2.4643137254901957</c:v>
                </c:pt>
                <c:pt idx="52377">
                  <c:v>2.4643137254901957</c:v>
                </c:pt>
                <c:pt idx="52378">
                  <c:v>2.4643137254901957</c:v>
                </c:pt>
                <c:pt idx="52379">
                  <c:v>2.4643137254901957</c:v>
                </c:pt>
                <c:pt idx="52380">
                  <c:v>2.4643137254901957</c:v>
                </c:pt>
                <c:pt idx="52381">
                  <c:v>2.4643137254901957</c:v>
                </c:pt>
                <c:pt idx="52382">
                  <c:v>2.4643137254901957</c:v>
                </c:pt>
                <c:pt idx="52383">
                  <c:v>2.4643137254901957</c:v>
                </c:pt>
                <c:pt idx="52384">
                  <c:v>2.4643137254901957</c:v>
                </c:pt>
                <c:pt idx="52385">
                  <c:v>2.4643137254901957</c:v>
                </c:pt>
                <c:pt idx="52386">
                  <c:v>2.4643137254901957</c:v>
                </c:pt>
                <c:pt idx="52387">
                  <c:v>2.4643137254901957</c:v>
                </c:pt>
                <c:pt idx="52388">
                  <c:v>2.4643137254901957</c:v>
                </c:pt>
                <c:pt idx="52389">
                  <c:v>2.4643137254901957</c:v>
                </c:pt>
                <c:pt idx="52390">
                  <c:v>2.4643137254901957</c:v>
                </c:pt>
                <c:pt idx="52391">
                  <c:v>2.4643137254901957</c:v>
                </c:pt>
                <c:pt idx="52392">
                  <c:v>2.4643137254901957</c:v>
                </c:pt>
                <c:pt idx="52393">
                  <c:v>2.4643137254901957</c:v>
                </c:pt>
                <c:pt idx="52394">
                  <c:v>2.4643137254901957</c:v>
                </c:pt>
                <c:pt idx="52395">
                  <c:v>2.4643137254901957</c:v>
                </c:pt>
                <c:pt idx="52396">
                  <c:v>2.4643137254901957</c:v>
                </c:pt>
                <c:pt idx="52397">
                  <c:v>2.4643137254901957</c:v>
                </c:pt>
                <c:pt idx="52398">
                  <c:v>2.4643137254901957</c:v>
                </c:pt>
                <c:pt idx="52399">
                  <c:v>2.4643137254901957</c:v>
                </c:pt>
                <c:pt idx="52400">
                  <c:v>2.4643137254901957</c:v>
                </c:pt>
                <c:pt idx="52401">
                  <c:v>2.4643137254901957</c:v>
                </c:pt>
                <c:pt idx="52402">
                  <c:v>2.4643137254901957</c:v>
                </c:pt>
                <c:pt idx="52403">
                  <c:v>2.4643137254901957</c:v>
                </c:pt>
                <c:pt idx="52404">
                  <c:v>2.4643137254901957</c:v>
                </c:pt>
                <c:pt idx="52405">
                  <c:v>2.4643137254901957</c:v>
                </c:pt>
                <c:pt idx="52406">
                  <c:v>2.4643137254901957</c:v>
                </c:pt>
                <c:pt idx="52407">
                  <c:v>2.4643137254901957</c:v>
                </c:pt>
                <c:pt idx="52408">
                  <c:v>2.4643137254901957</c:v>
                </c:pt>
                <c:pt idx="52409">
                  <c:v>2.4643137254901957</c:v>
                </c:pt>
                <c:pt idx="52410">
                  <c:v>2.4643137254901957</c:v>
                </c:pt>
                <c:pt idx="52411">
                  <c:v>2.4643137254901957</c:v>
                </c:pt>
                <c:pt idx="52412">
                  <c:v>2.4643137254901957</c:v>
                </c:pt>
                <c:pt idx="52413">
                  <c:v>2.4643137254901957</c:v>
                </c:pt>
                <c:pt idx="52414">
                  <c:v>2.4643137254901957</c:v>
                </c:pt>
                <c:pt idx="52415">
                  <c:v>2.4643137254901957</c:v>
                </c:pt>
                <c:pt idx="52416">
                  <c:v>2.4643137254901957</c:v>
                </c:pt>
                <c:pt idx="52417">
                  <c:v>2.4643137254901957</c:v>
                </c:pt>
                <c:pt idx="52418">
                  <c:v>2.4643137254901957</c:v>
                </c:pt>
                <c:pt idx="52419">
                  <c:v>2.4643137254901957</c:v>
                </c:pt>
                <c:pt idx="52420">
                  <c:v>2.6117647058823525</c:v>
                </c:pt>
                <c:pt idx="52421">
                  <c:v>2.6117647058823525</c:v>
                </c:pt>
                <c:pt idx="52422">
                  <c:v>2.6117647058823525</c:v>
                </c:pt>
                <c:pt idx="52423">
                  <c:v>2.6117647058823525</c:v>
                </c:pt>
                <c:pt idx="52424">
                  <c:v>2.6117647058823525</c:v>
                </c:pt>
                <c:pt idx="52425">
                  <c:v>2.6117647058823525</c:v>
                </c:pt>
                <c:pt idx="52426">
                  <c:v>2.6117647058823525</c:v>
                </c:pt>
                <c:pt idx="52427">
                  <c:v>2.6117647058823525</c:v>
                </c:pt>
                <c:pt idx="52428">
                  <c:v>2.6117647058823525</c:v>
                </c:pt>
                <c:pt idx="52429">
                  <c:v>2.6117647058823525</c:v>
                </c:pt>
                <c:pt idx="52430">
                  <c:v>2.6117647058823525</c:v>
                </c:pt>
                <c:pt idx="52431">
                  <c:v>2.6117647058823525</c:v>
                </c:pt>
                <c:pt idx="52432">
                  <c:v>2.6117647058823525</c:v>
                </c:pt>
                <c:pt idx="52433">
                  <c:v>2.6117647058823525</c:v>
                </c:pt>
                <c:pt idx="52434">
                  <c:v>2.6117647058823525</c:v>
                </c:pt>
                <c:pt idx="52435">
                  <c:v>2.6117647058823525</c:v>
                </c:pt>
                <c:pt idx="52436">
                  <c:v>2.6117647058823525</c:v>
                </c:pt>
                <c:pt idx="52437">
                  <c:v>2.6117647058823525</c:v>
                </c:pt>
                <c:pt idx="52438">
                  <c:v>2.6117647058823525</c:v>
                </c:pt>
                <c:pt idx="52439">
                  <c:v>2.6117647058823525</c:v>
                </c:pt>
                <c:pt idx="52440">
                  <c:v>2.6117647058823525</c:v>
                </c:pt>
                <c:pt idx="52441">
                  <c:v>2.6117647058823525</c:v>
                </c:pt>
                <c:pt idx="52442">
                  <c:v>2.6117647058823525</c:v>
                </c:pt>
                <c:pt idx="52443">
                  <c:v>2.6117647058823525</c:v>
                </c:pt>
                <c:pt idx="52444">
                  <c:v>2.6117647058823525</c:v>
                </c:pt>
                <c:pt idx="52445">
                  <c:v>2.6117647058823525</c:v>
                </c:pt>
                <c:pt idx="52446">
                  <c:v>2.6117647058823525</c:v>
                </c:pt>
                <c:pt idx="52447">
                  <c:v>2.6117647058823525</c:v>
                </c:pt>
                <c:pt idx="52448">
                  <c:v>2.6117647058823525</c:v>
                </c:pt>
                <c:pt idx="52449">
                  <c:v>2.6117647058823525</c:v>
                </c:pt>
                <c:pt idx="52450">
                  <c:v>2.6117647058823525</c:v>
                </c:pt>
                <c:pt idx="52451">
                  <c:v>2.6117647058823525</c:v>
                </c:pt>
                <c:pt idx="52452">
                  <c:v>2.6117647058823525</c:v>
                </c:pt>
                <c:pt idx="52453">
                  <c:v>2.6117647058823525</c:v>
                </c:pt>
                <c:pt idx="52454">
                  <c:v>2.6117647058823525</c:v>
                </c:pt>
                <c:pt idx="52455">
                  <c:v>2.6117647058823525</c:v>
                </c:pt>
                <c:pt idx="52456">
                  <c:v>2.6117647058823525</c:v>
                </c:pt>
                <c:pt idx="52457">
                  <c:v>2.6117647058823525</c:v>
                </c:pt>
                <c:pt idx="52458">
                  <c:v>2.4643137254901957</c:v>
                </c:pt>
                <c:pt idx="52459">
                  <c:v>2.4643137254901957</c:v>
                </c:pt>
                <c:pt idx="52460">
                  <c:v>2.4643137254901957</c:v>
                </c:pt>
                <c:pt idx="52461">
                  <c:v>2.4643137254901957</c:v>
                </c:pt>
                <c:pt idx="52462">
                  <c:v>2.4643137254901957</c:v>
                </c:pt>
                <c:pt idx="52463">
                  <c:v>2.4643137254901957</c:v>
                </c:pt>
                <c:pt idx="52464">
                  <c:v>2.4643137254901957</c:v>
                </c:pt>
                <c:pt idx="52465">
                  <c:v>2.4643137254901957</c:v>
                </c:pt>
                <c:pt idx="52466">
                  <c:v>2.4643137254901957</c:v>
                </c:pt>
                <c:pt idx="52467">
                  <c:v>2.4643137254901957</c:v>
                </c:pt>
                <c:pt idx="52468">
                  <c:v>2.4643137254901957</c:v>
                </c:pt>
                <c:pt idx="52469">
                  <c:v>2.4643137254901957</c:v>
                </c:pt>
                <c:pt idx="52470">
                  <c:v>2.4643137254901957</c:v>
                </c:pt>
                <c:pt idx="52471">
                  <c:v>2.4643137254901957</c:v>
                </c:pt>
                <c:pt idx="52472">
                  <c:v>2.4643137254901957</c:v>
                </c:pt>
                <c:pt idx="52473">
                  <c:v>2.4643137254901957</c:v>
                </c:pt>
                <c:pt idx="52474">
                  <c:v>2.4643137254901957</c:v>
                </c:pt>
                <c:pt idx="52475">
                  <c:v>2.4643137254901957</c:v>
                </c:pt>
                <c:pt idx="52476">
                  <c:v>2.4643137254901957</c:v>
                </c:pt>
                <c:pt idx="52477">
                  <c:v>2.4643137254901957</c:v>
                </c:pt>
                <c:pt idx="52478">
                  <c:v>2.4643137254901957</c:v>
                </c:pt>
                <c:pt idx="52479">
                  <c:v>2.4643137254901957</c:v>
                </c:pt>
                <c:pt idx="52480">
                  <c:v>2.4643137254901957</c:v>
                </c:pt>
                <c:pt idx="52481">
                  <c:v>2.4643137254901957</c:v>
                </c:pt>
                <c:pt idx="52482">
                  <c:v>2.4643137254901957</c:v>
                </c:pt>
                <c:pt idx="52483">
                  <c:v>2.4643137254901957</c:v>
                </c:pt>
                <c:pt idx="52484">
                  <c:v>2.4643137254901957</c:v>
                </c:pt>
                <c:pt idx="52485">
                  <c:v>2.4643137254901957</c:v>
                </c:pt>
                <c:pt idx="52486">
                  <c:v>2.4643137254901957</c:v>
                </c:pt>
                <c:pt idx="52487">
                  <c:v>2.4643137254901957</c:v>
                </c:pt>
                <c:pt idx="52488">
                  <c:v>2.4643137254901957</c:v>
                </c:pt>
                <c:pt idx="52489">
                  <c:v>2.4643137254901957</c:v>
                </c:pt>
                <c:pt idx="52490">
                  <c:v>2.4643137254901957</c:v>
                </c:pt>
                <c:pt idx="52491">
                  <c:v>2.4643137254901957</c:v>
                </c:pt>
                <c:pt idx="52492">
                  <c:v>2.4643137254901957</c:v>
                </c:pt>
                <c:pt idx="52493">
                  <c:v>2.4643137254901957</c:v>
                </c:pt>
                <c:pt idx="52494">
                  <c:v>2.4643137254901957</c:v>
                </c:pt>
                <c:pt idx="52495">
                  <c:v>2.4643137254901957</c:v>
                </c:pt>
                <c:pt idx="52496">
                  <c:v>2.4643137254901957</c:v>
                </c:pt>
                <c:pt idx="52497">
                  <c:v>2.4643137254901957</c:v>
                </c:pt>
                <c:pt idx="52498">
                  <c:v>2.4643137254901957</c:v>
                </c:pt>
                <c:pt idx="52499">
                  <c:v>2.4643137254901957</c:v>
                </c:pt>
                <c:pt idx="52500">
                  <c:v>2.4643137254901957</c:v>
                </c:pt>
                <c:pt idx="52501">
                  <c:v>2.4643137254901957</c:v>
                </c:pt>
                <c:pt idx="52502">
                  <c:v>2.4643137254901957</c:v>
                </c:pt>
                <c:pt idx="52503">
                  <c:v>2.4643137254901957</c:v>
                </c:pt>
                <c:pt idx="52504">
                  <c:v>2.4643137254901957</c:v>
                </c:pt>
                <c:pt idx="52505">
                  <c:v>2.4643137254901957</c:v>
                </c:pt>
                <c:pt idx="52506">
                  <c:v>2.4643137254901957</c:v>
                </c:pt>
                <c:pt idx="52507">
                  <c:v>2.4643137254901957</c:v>
                </c:pt>
                <c:pt idx="52508">
                  <c:v>2.4643137254901957</c:v>
                </c:pt>
                <c:pt idx="52509">
                  <c:v>2.4643137254901957</c:v>
                </c:pt>
                <c:pt idx="52510">
                  <c:v>2.4643137254901957</c:v>
                </c:pt>
                <c:pt idx="52511">
                  <c:v>2.4643137254901957</c:v>
                </c:pt>
                <c:pt idx="52512">
                  <c:v>2.4643137254901957</c:v>
                </c:pt>
                <c:pt idx="52513">
                  <c:v>2.4643137254901957</c:v>
                </c:pt>
                <c:pt idx="52514">
                  <c:v>2.4643137254901957</c:v>
                </c:pt>
                <c:pt idx="52515">
                  <c:v>2.4643137254901957</c:v>
                </c:pt>
                <c:pt idx="52516">
                  <c:v>2.6117647058823525</c:v>
                </c:pt>
                <c:pt idx="52517">
                  <c:v>2.6117647058823525</c:v>
                </c:pt>
                <c:pt idx="52518">
                  <c:v>2.6117647058823525</c:v>
                </c:pt>
                <c:pt idx="52519">
                  <c:v>2.6117647058823525</c:v>
                </c:pt>
                <c:pt idx="52520">
                  <c:v>2.6117647058823525</c:v>
                </c:pt>
                <c:pt idx="52521">
                  <c:v>2.6117647058823525</c:v>
                </c:pt>
                <c:pt idx="52522">
                  <c:v>2.6117647058823525</c:v>
                </c:pt>
                <c:pt idx="52523">
                  <c:v>2.6117647058823525</c:v>
                </c:pt>
                <c:pt idx="52524">
                  <c:v>2.6117647058823525</c:v>
                </c:pt>
                <c:pt idx="52525">
                  <c:v>2.6117647058823525</c:v>
                </c:pt>
                <c:pt idx="52526">
                  <c:v>2.6117647058823525</c:v>
                </c:pt>
                <c:pt idx="52527">
                  <c:v>2.6117647058823525</c:v>
                </c:pt>
                <c:pt idx="52528">
                  <c:v>2.6117647058823525</c:v>
                </c:pt>
                <c:pt idx="52529">
                  <c:v>2.6117647058823525</c:v>
                </c:pt>
                <c:pt idx="52530">
                  <c:v>2.6117647058823525</c:v>
                </c:pt>
                <c:pt idx="52531">
                  <c:v>2.6117647058823525</c:v>
                </c:pt>
                <c:pt idx="52532">
                  <c:v>2.6117647058823525</c:v>
                </c:pt>
                <c:pt idx="52533">
                  <c:v>2.6117647058823525</c:v>
                </c:pt>
                <c:pt idx="52534">
                  <c:v>2.6117647058823525</c:v>
                </c:pt>
                <c:pt idx="52535">
                  <c:v>2.6117647058823525</c:v>
                </c:pt>
                <c:pt idx="52536">
                  <c:v>2.6117647058823525</c:v>
                </c:pt>
                <c:pt idx="52537">
                  <c:v>2.6117647058823525</c:v>
                </c:pt>
                <c:pt idx="52538">
                  <c:v>2.6117647058823525</c:v>
                </c:pt>
                <c:pt idx="52539">
                  <c:v>2.6117647058823525</c:v>
                </c:pt>
                <c:pt idx="52540">
                  <c:v>2.6117647058823525</c:v>
                </c:pt>
                <c:pt idx="52541">
                  <c:v>2.6117647058823525</c:v>
                </c:pt>
                <c:pt idx="52542">
                  <c:v>2.6117647058823525</c:v>
                </c:pt>
                <c:pt idx="52543">
                  <c:v>2.6117647058823525</c:v>
                </c:pt>
                <c:pt idx="52544">
                  <c:v>2.6117647058823525</c:v>
                </c:pt>
                <c:pt idx="52545">
                  <c:v>2.6117647058823525</c:v>
                </c:pt>
                <c:pt idx="52546">
                  <c:v>2.6117647058823525</c:v>
                </c:pt>
                <c:pt idx="52547">
                  <c:v>2.6117647058823525</c:v>
                </c:pt>
                <c:pt idx="52548">
                  <c:v>2.6117647058823525</c:v>
                </c:pt>
                <c:pt idx="52549">
                  <c:v>2.6117647058823525</c:v>
                </c:pt>
                <c:pt idx="52550">
                  <c:v>2.6117647058823525</c:v>
                </c:pt>
                <c:pt idx="52551">
                  <c:v>2.6117647058823525</c:v>
                </c:pt>
                <c:pt idx="52552">
                  <c:v>2.6117647058823525</c:v>
                </c:pt>
                <c:pt idx="52553">
                  <c:v>2.6117647058823525</c:v>
                </c:pt>
                <c:pt idx="52554">
                  <c:v>2.6117647058823525</c:v>
                </c:pt>
                <c:pt idx="52555">
                  <c:v>2.4643137254901957</c:v>
                </c:pt>
                <c:pt idx="52556">
                  <c:v>2.4643137254901957</c:v>
                </c:pt>
                <c:pt idx="52557">
                  <c:v>2.4643137254901957</c:v>
                </c:pt>
                <c:pt idx="52558">
                  <c:v>2.4643137254901957</c:v>
                </c:pt>
                <c:pt idx="52559">
                  <c:v>2.4643137254901957</c:v>
                </c:pt>
                <c:pt idx="52560">
                  <c:v>2.4643137254901957</c:v>
                </c:pt>
                <c:pt idx="52561">
                  <c:v>2.4643137254901957</c:v>
                </c:pt>
                <c:pt idx="52562">
                  <c:v>2.4643137254901957</c:v>
                </c:pt>
                <c:pt idx="52563">
                  <c:v>2.4643137254901957</c:v>
                </c:pt>
                <c:pt idx="52564">
                  <c:v>2.4643137254901957</c:v>
                </c:pt>
                <c:pt idx="52565">
                  <c:v>2.4643137254901957</c:v>
                </c:pt>
                <c:pt idx="52566">
                  <c:v>2.4643137254901957</c:v>
                </c:pt>
                <c:pt idx="52567">
                  <c:v>2.4643137254901957</c:v>
                </c:pt>
                <c:pt idx="52568">
                  <c:v>2.4643137254901957</c:v>
                </c:pt>
                <c:pt idx="52569">
                  <c:v>2.4643137254901957</c:v>
                </c:pt>
                <c:pt idx="52570">
                  <c:v>2.4643137254901957</c:v>
                </c:pt>
                <c:pt idx="52571">
                  <c:v>2.4643137254901957</c:v>
                </c:pt>
                <c:pt idx="52572">
                  <c:v>2.4643137254901957</c:v>
                </c:pt>
                <c:pt idx="52573">
                  <c:v>2.4643137254901957</c:v>
                </c:pt>
                <c:pt idx="52574">
                  <c:v>2.4643137254901957</c:v>
                </c:pt>
                <c:pt idx="52575">
                  <c:v>2.4643137254901957</c:v>
                </c:pt>
                <c:pt idx="52576">
                  <c:v>2.4643137254901957</c:v>
                </c:pt>
                <c:pt idx="52577">
                  <c:v>2.4643137254901957</c:v>
                </c:pt>
                <c:pt idx="52578">
                  <c:v>2.4643137254901957</c:v>
                </c:pt>
                <c:pt idx="52579">
                  <c:v>2.4643137254901957</c:v>
                </c:pt>
                <c:pt idx="52580">
                  <c:v>2.4643137254901957</c:v>
                </c:pt>
                <c:pt idx="52581">
                  <c:v>2.4643137254901957</c:v>
                </c:pt>
                <c:pt idx="52582">
                  <c:v>2.4643137254901957</c:v>
                </c:pt>
                <c:pt idx="52583">
                  <c:v>2.4643137254901957</c:v>
                </c:pt>
                <c:pt idx="52584">
                  <c:v>2.4643137254901957</c:v>
                </c:pt>
                <c:pt idx="52585">
                  <c:v>2.4643137254901957</c:v>
                </c:pt>
                <c:pt idx="52586">
                  <c:v>2.4643137254901957</c:v>
                </c:pt>
                <c:pt idx="52587">
                  <c:v>2.4643137254901957</c:v>
                </c:pt>
                <c:pt idx="52588">
                  <c:v>2.4643137254901957</c:v>
                </c:pt>
                <c:pt idx="52589">
                  <c:v>2.4643137254901957</c:v>
                </c:pt>
                <c:pt idx="52590">
                  <c:v>2.4643137254901957</c:v>
                </c:pt>
                <c:pt idx="52591">
                  <c:v>2.4643137254901957</c:v>
                </c:pt>
                <c:pt idx="52592">
                  <c:v>2.4643137254901957</c:v>
                </c:pt>
                <c:pt idx="52593">
                  <c:v>2.4643137254901957</c:v>
                </c:pt>
                <c:pt idx="52594">
                  <c:v>2.4643137254901957</c:v>
                </c:pt>
                <c:pt idx="52595">
                  <c:v>2.4643137254901957</c:v>
                </c:pt>
                <c:pt idx="52596">
                  <c:v>2.4643137254901957</c:v>
                </c:pt>
                <c:pt idx="52597">
                  <c:v>2.4643137254901957</c:v>
                </c:pt>
                <c:pt idx="52598">
                  <c:v>2.4643137254901957</c:v>
                </c:pt>
                <c:pt idx="52599">
                  <c:v>2.4643137254901957</c:v>
                </c:pt>
                <c:pt idx="52600">
                  <c:v>2.4643137254901957</c:v>
                </c:pt>
                <c:pt idx="52601">
                  <c:v>2.4643137254901957</c:v>
                </c:pt>
                <c:pt idx="52602">
                  <c:v>2.4643137254901957</c:v>
                </c:pt>
                <c:pt idx="52603">
                  <c:v>2.4643137254901957</c:v>
                </c:pt>
                <c:pt idx="52604">
                  <c:v>2.4643137254901957</c:v>
                </c:pt>
                <c:pt idx="52605">
                  <c:v>2.4643137254901957</c:v>
                </c:pt>
                <c:pt idx="52606">
                  <c:v>2.4643137254901957</c:v>
                </c:pt>
                <c:pt idx="52607">
                  <c:v>2.4643137254901957</c:v>
                </c:pt>
                <c:pt idx="52608">
                  <c:v>2.4643137254901957</c:v>
                </c:pt>
                <c:pt idx="52609">
                  <c:v>2.4643137254901957</c:v>
                </c:pt>
                <c:pt idx="52610">
                  <c:v>2.4643137254901957</c:v>
                </c:pt>
                <c:pt idx="52611">
                  <c:v>2.4643137254901957</c:v>
                </c:pt>
                <c:pt idx="52612">
                  <c:v>2.6117647058823525</c:v>
                </c:pt>
                <c:pt idx="52613">
                  <c:v>2.6117647058823525</c:v>
                </c:pt>
                <c:pt idx="52614">
                  <c:v>2.6117647058823525</c:v>
                </c:pt>
                <c:pt idx="52615">
                  <c:v>2.6117647058823525</c:v>
                </c:pt>
                <c:pt idx="52616">
                  <c:v>2.6117647058823525</c:v>
                </c:pt>
                <c:pt idx="52617">
                  <c:v>2.6117647058823525</c:v>
                </c:pt>
                <c:pt idx="52618">
                  <c:v>2.6117647058823525</c:v>
                </c:pt>
                <c:pt idx="52619">
                  <c:v>2.6117647058823525</c:v>
                </c:pt>
                <c:pt idx="52620">
                  <c:v>2.6117647058823525</c:v>
                </c:pt>
                <c:pt idx="52621">
                  <c:v>2.6117647058823525</c:v>
                </c:pt>
                <c:pt idx="52622">
                  <c:v>2.6117647058823525</c:v>
                </c:pt>
                <c:pt idx="52623">
                  <c:v>2.6117647058823525</c:v>
                </c:pt>
                <c:pt idx="52624">
                  <c:v>2.6117647058823525</c:v>
                </c:pt>
                <c:pt idx="52625">
                  <c:v>2.6117647058823525</c:v>
                </c:pt>
                <c:pt idx="52626">
                  <c:v>2.6117647058823525</c:v>
                </c:pt>
                <c:pt idx="52627">
                  <c:v>2.6117647058823525</c:v>
                </c:pt>
                <c:pt idx="52628">
                  <c:v>2.6117647058823525</c:v>
                </c:pt>
                <c:pt idx="52629">
                  <c:v>2.6117647058823525</c:v>
                </c:pt>
                <c:pt idx="52630">
                  <c:v>2.6117647058823525</c:v>
                </c:pt>
                <c:pt idx="52631">
                  <c:v>2.6117647058823525</c:v>
                </c:pt>
                <c:pt idx="52632">
                  <c:v>2.6117647058823525</c:v>
                </c:pt>
                <c:pt idx="52633">
                  <c:v>2.6117647058823525</c:v>
                </c:pt>
                <c:pt idx="52634">
                  <c:v>2.6117647058823525</c:v>
                </c:pt>
                <c:pt idx="52635">
                  <c:v>2.6117647058823525</c:v>
                </c:pt>
                <c:pt idx="52636">
                  <c:v>2.6117647058823525</c:v>
                </c:pt>
                <c:pt idx="52637">
                  <c:v>2.6117647058823525</c:v>
                </c:pt>
                <c:pt idx="52638">
                  <c:v>2.6117647058823525</c:v>
                </c:pt>
                <c:pt idx="52639">
                  <c:v>2.6117647058823525</c:v>
                </c:pt>
                <c:pt idx="52640">
                  <c:v>2.6117647058823525</c:v>
                </c:pt>
                <c:pt idx="52641">
                  <c:v>2.6117647058823525</c:v>
                </c:pt>
                <c:pt idx="52642">
                  <c:v>2.6117647058823525</c:v>
                </c:pt>
                <c:pt idx="52643">
                  <c:v>2.6117647058823525</c:v>
                </c:pt>
                <c:pt idx="52644">
                  <c:v>2.6117647058823525</c:v>
                </c:pt>
                <c:pt idx="52645">
                  <c:v>2.6117647058823525</c:v>
                </c:pt>
                <c:pt idx="52646">
                  <c:v>2.6117647058823525</c:v>
                </c:pt>
                <c:pt idx="52647">
                  <c:v>2.6117647058823525</c:v>
                </c:pt>
                <c:pt idx="52648">
                  <c:v>2.6117647058823525</c:v>
                </c:pt>
                <c:pt idx="52649">
                  <c:v>2.6117647058823525</c:v>
                </c:pt>
                <c:pt idx="52650">
                  <c:v>2.4643137254901957</c:v>
                </c:pt>
                <c:pt idx="52651">
                  <c:v>2.4643137254901957</c:v>
                </c:pt>
                <c:pt idx="52652">
                  <c:v>2.4643137254901957</c:v>
                </c:pt>
                <c:pt idx="52653">
                  <c:v>2.4643137254901957</c:v>
                </c:pt>
                <c:pt idx="52654">
                  <c:v>2.4643137254901957</c:v>
                </c:pt>
                <c:pt idx="52655">
                  <c:v>2.4643137254901957</c:v>
                </c:pt>
                <c:pt idx="52656">
                  <c:v>2.4643137254901957</c:v>
                </c:pt>
                <c:pt idx="52657">
                  <c:v>2.4643137254901957</c:v>
                </c:pt>
                <c:pt idx="52658">
                  <c:v>2.4643137254901957</c:v>
                </c:pt>
                <c:pt idx="52659">
                  <c:v>2.4643137254901957</c:v>
                </c:pt>
                <c:pt idx="52660">
                  <c:v>2.4643137254901957</c:v>
                </c:pt>
                <c:pt idx="52661">
                  <c:v>2.4643137254901957</c:v>
                </c:pt>
                <c:pt idx="52662">
                  <c:v>2.4643137254901957</c:v>
                </c:pt>
                <c:pt idx="52663">
                  <c:v>2.4643137254901957</c:v>
                </c:pt>
                <c:pt idx="52664">
                  <c:v>2.4643137254901957</c:v>
                </c:pt>
                <c:pt idx="52665">
                  <c:v>2.4643137254901957</c:v>
                </c:pt>
                <c:pt idx="52666">
                  <c:v>2.4643137254901957</c:v>
                </c:pt>
                <c:pt idx="52667">
                  <c:v>2.4643137254901957</c:v>
                </c:pt>
                <c:pt idx="52668">
                  <c:v>2.4643137254901957</c:v>
                </c:pt>
                <c:pt idx="52669">
                  <c:v>2.4643137254901957</c:v>
                </c:pt>
                <c:pt idx="52670">
                  <c:v>2.4643137254901957</c:v>
                </c:pt>
                <c:pt idx="52671">
                  <c:v>2.4643137254901957</c:v>
                </c:pt>
                <c:pt idx="52672">
                  <c:v>2.4643137254901957</c:v>
                </c:pt>
                <c:pt idx="52673">
                  <c:v>2.4643137254901957</c:v>
                </c:pt>
                <c:pt idx="52674">
                  <c:v>2.4643137254901957</c:v>
                </c:pt>
                <c:pt idx="52675">
                  <c:v>2.4643137254901957</c:v>
                </c:pt>
                <c:pt idx="52676">
                  <c:v>2.4643137254901957</c:v>
                </c:pt>
                <c:pt idx="52677">
                  <c:v>2.4643137254901957</c:v>
                </c:pt>
                <c:pt idx="52678">
                  <c:v>2.4643137254901957</c:v>
                </c:pt>
                <c:pt idx="52679">
                  <c:v>2.4643137254901957</c:v>
                </c:pt>
                <c:pt idx="52680">
                  <c:v>2.4643137254901957</c:v>
                </c:pt>
                <c:pt idx="52681">
                  <c:v>2.4643137254901957</c:v>
                </c:pt>
                <c:pt idx="52682">
                  <c:v>2.4643137254901957</c:v>
                </c:pt>
                <c:pt idx="52683">
                  <c:v>2.4643137254901957</c:v>
                </c:pt>
                <c:pt idx="52684">
                  <c:v>2.4643137254901957</c:v>
                </c:pt>
                <c:pt idx="52685">
                  <c:v>2.4643137254901957</c:v>
                </c:pt>
                <c:pt idx="52686">
                  <c:v>2.4643137254901957</c:v>
                </c:pt>
                <c:pt idx="52687">
                  <c:v>2.4643137254901957</c:v>
                </c:pt>
                <c:pt idx="52688">
                  <c:v>2.4643137254901957</c:v>
                </c:pt>
                <c:pt idx="52689">
                  <c:v>2.4643137254901957</c:v>
                </c:pt>
                <c:pt idx="52690">
                  <c:v>2.4643137254901957</c:v>
                </c:pt>
                <c:pt idx="52691">
                  <c:v>2.4643137254901957</c:v>
                </c:pt>
                <c:pt idx="52692">
                  <c:v>2.4643137254901957</c:v>
                </c:pt>
                <c:pt idx="52693">
                  <c:v>2.4643137254901957</c:v>
                </c:pt>
                <c:pt idx="52694">
                  <c:v>2.4643137254901957</c:v>
                </c:pt>
                <c:pt idx="52695">
                  <c:v>2.4643137254901957</c:v>
                </c:pt>
                <c:pt idx="52696">
                  <c:v>2.4643137254901957</c:v>
                </c:pt>
                <c:pt idx="52697">
                  <c:v>2.4643137254901957</c:v>
                </c:pt>
                <c:pt idx="52698">
                  <c:v>2.4643137254901957</c:v>
                </c:pt>
                <c:pt idx="52699">
                  <c:v>2.4643137254901957</c:v>
                </c:pt>
                <c:pt idx="52700">
                  <c:v>2.4643137254901957</c:v>
                </c:pt>
                <c:pt idx="52701">
                  <c:v>2.4643137254901957</c:v>
                </c:pt>
                <c:pt idx="52702">
                  <c:v>2.4643137254901957</c:v>
                </c:pt>
                <c:pt idx="52703">
                  <c:v>2.4643137254901957</c:v>
                </c:pt>
                <c:pt idx="52704">
                  <c:v>2.4643137254901957</c:v>
                </c:pt>
                <c:pt idx="52705">
                  <c:v>2.4643137254901957</c:v>
                </c:pt>
                <c:pt idx="52706">
                  <c:v>2.4643137254901957</c:v>
                </c:pt>
                <c:pt idx="52707">
                  <c:v>2.4643137254901957</c:v>
                </c:pt>
                <c:pt idx="52708">
                  <c:v>2.6117647058823525</c:v>
                </c:pt>
                <c:pt idx="52709">
                  <c:v>2.6117647058823525</c:v>
                </c:pt>
                <c:pt idx="52710">
                  <c:v>2.6117647058823525</c:v>
                </c:pt>
                <c:pt idx="52711">
                  <c:v>2.6117647058823525</c:v>
                </c:pt>
                <c:pt idx="52712">
                  <c:v>2.6117647058823525</c:v>
                </c:pt>
                <c:pt idx="52713">
                  <c:v>2.6117647058823525</c:v>
                </c:pt>
                <c:pt idx="52714">
                  <c:v>2.6117647058823525</c:v>
                </c:pt>
                <c:pt idx="52715">
                  <c:v>2.6117647058823525</c:v>
                </c:pt>
                <c:pt idx="52716">
                  <c:v>2.6117647058823525</c:v>
                </c:pt>
                <c:pt idx="52717">
                  <c:v>2.6117647058823525</c:v>
                </c:pt>
                <c:pt idx="52718">
                  <c:v>2.6117647058823525</c:v>
                </c:pt>
                <c:pt idx="52719">
                  <c:v>2.6117647058823525</c:v>
                </c:pt>
                <c:pt idx="52720">
                  <c:v>2.6117647058823525</c:v>
                </c:pt>
                <c:pt idx="52721">
                  <c:v>2.6117647058823525</c:v>
                </c:pt>
                <c:pt idx="52722">
                  <c:v>2.6117647058823525</c:v>
                </c:pt>
                <c:pt idx="52723">
                  <c:v>2.6117647058823525</c:v>
                </c:pt>
                <c:pt idx="52724">
                  <c:v>2.6117647058823525</c:v>
                </c:pt>
                <c:pt idx="52725">
                  <c:v>2.6117647058823525</c:v>
                </c:pt>
                <c:pt idx="52726">
                  <c:v>2.6117647058823525</c:v>
                </c:pt>
                <c:pt idx="52727">
                  <c:v>2.6117647058823525</c:v>
                </c:pt>
                <c:pt idx="52728">
                  <c:v>2.6117647058823525</c:v>
                </c:pt>
                <c:pt idx="52729">
                  <c:v>2.6117647058823525</c:v>
                </c:pt>
                <c:pt idx="52730">
                  <c:v>2.6117647058823525</c:v>
                </c:pt>
                <c:pt idx="52731">
                  <c:v>2.6117647058823525</c:v>
                </c:pt>
                <c:pt idx="52732">
                  <c:v>2.6117647058823525</c:v>
                </c:pt>
                <c:pt idx="52733">
                  <c:v>2.6117647058823525</c:v>
                </c:pt>
                <c:pt idx="52734">
                  <c:v>2.6117647058823525</c:v>
                </c:pt>
                <c:pt idx="52735">
                  <c:v>2.6117647058823525</c:v>
                </c:pt>
                <c:pt idx="52736">
                  <c:v>2.6117647058823525</c:v>
                </c:pt>
                <c:pt idx="52737">
                  <c:v>2.6117647058823525</c:v>
                </c:pt>
                <c:pt idx="52738">
                  <c:v>2.6117647058823525</c:v>
                </c:pt>
                <c:pt idx="52739">
                  <c:v>2.6117647058823525</c:v>
                </c:pt>
                <c:pt idx="52740">
                  <c:v>2.6117647058823525</c:v>
                </c:pt>
                <c:pt idx="52741">
                  <c:v>2.6117647058823525</c:v>
                </c:pt>
                <c:pt idx="52742">
                  <c:v>2.6117647058823525</c:v>
                </c:pt>
                <c:pt idx="52743">
                  <c:v>2.6117647058823525</c:v>
                </c:pt>
                <c:pt idx="52744">
                  <c:v>2.4643137254901957</c:v>
                </c:pt>
                <c:pt idx="52745">
                  <c:v>2.4643137254901957</c:v>
                </c:pt>
                <c:pt idx="52746">
                  <c:v>2.4643137254901957</c:v>
                </c:pt>
                <c:pt idx="52747">
                  <c:v>2.4643137254901957</c:v>
                </c:pt>
                <c:pt idx="52748">
                  <c:v>2.4643137254901957</c:v>
                </c:pt>
                <c:pt idx="52749">
                  <c:v>2.4643137254901957</c:v>
                </c:pt>
                <c:pt idx="52750">
                  <c:v>2.4643137254901957</c:v>
                </c:pt>
                <c:pt idx="52751">
                  <c:v>2.4643137254901957</c:v>
                </c:pt>
                <c:pt idx="52752">
                  <c:v>2.4643137254901957</c:v>
                </c:pt>
                <c:pt idx="52753">
                  <c:v>2.4643137254901957</c:v>
                </c:pt>
                <c:pt idx="52754">
                  <c:v>2.4643137254901957</c:v>
                </c:pt>
                <c:pt idx="52755">
                  <c:v>2.4643137254901957</c:v>
                </c:pt>
                <c:pt idx="52756">
                  <c:v>2.4643137254901957</c:v>
                </c:pt>
                <c:pt idx="52757">
                  <c:v>2.4643137254901957</c:v>
                </c:pt>
                <c:pt idx="52758">
                  <c:v>2.4643137254901957</c:v>
                </c:pt>
                <c:pt idx="52759">
                  <c:v>2.4643137254901957</c:v>
                </c:pt>
                <c:pt idx="52760">
                  <c:v>2.4643137254901957</c:v>
                </c:pt>
                <c:pt idx="52761">
                  <c:v>2.4643137254901957</c:v>
                </c:pt>
                <c:pt idx="52762">
                  <c:v>2.4643137254901957</c:v>
                </c:pt>
                <c:pt idx="52763">
                  <c:v>2.4643137254901957</c:v>
                </c:pt>
                <c:pt idx="52764">
                  <c:v>2.4643137254901957</c:v>
                </c:pt>
                <c:pt idx="52765">
                  <c:v>2.4643137254901957</c:v>
                </c:pt>
                <c:pt idx="52766">
                  <c:v>2.4643137254901957</c:v>
                </c:pt>
                <c:pt idx="52767">
                  <c:v>2.4643137254901957</c:v>
                </c:pt>
                <c:pt idx="52768">
                  <c:v>2.4643137254901957</c:v>
                </c:pt>
                <c:pt idx="52769">
                  <c:v>2.4643137254901957</c:v>
                </c:pt>
                <c:pt idx="52770">
                  <c:v>2.4643137254901957</c:v>
                </c:pt>
                <c:pt idx="52771">
                  <c:v>2.4643137254901957</c:v>
                </c:pt>
                <c:pt idx="52772">
                  <c:v>2.4643137254901957</c:v>
                </c:pt>
                <c:pt idx="52773">
                  <c:v>2.4643137254901957</c:v>
                </c:pt>
                <c:pt idx="52774">
                  <c:v>2.4643137254901957</c:v>
                </c:pt>
                <c:pt idx="52775">
                  <c:v>2.4643137254901957</c:v>
                </c:pt>
                <c:pt idx="52776">
                  <c:v>2.4643137254901957</c:v>
                </c:pt>
                <c:pt idx="52777">
                  <c:v>2.4643137254901957</c:v>
                </c:pt>
                <c:pt idx="52778">
                  <c:v>2.4643137254901957</c:v>
                </c:pt>
                <c:pt idx="52779">
                  <c:v>2.4643137254901957</c:v>
                </c:pt>
                <c:pt idx="52780">
                  <c:v>2.4643137254901957</c:v>
                </c:pt>
                <c:pt idx="52781">
                  <c:v>2.4643137254901957</c:v>
                </c:pt>
                <c:pt idx="52782">
                  <c:v>2.4643137254901957</c:v>
                </c:pt>
                <c:pt idx="52783">
                  <c:v>2.4643137254901957</c:v>
                </c:pt>
                <c:pt idx="52784">
                  <c:v>2.4643137254901957</c:v>
                </c:pt>
                <c:pt idx="52785">
                  <c:v>2.4643137254901957</c:v>
                </c:pt>
                <c:pt idx="52786">
                  <c:v>2.4643137254901957</c:v>
                </c:pt>
                <c:pt idx="52787">
                  <c:v>2.4643137254901957</c:v>
                </c:pt>
                <c:pt idx="52788">
                  <c:v>2.4643137254901957</c:v>
                </c:pt>
                <c:pt idx="52789">
                  <c:v>2.4643137254901957</c:v>
                </c:pt>
                <c:pt idx="52790">
                  <c:v>2.4643137254901957</c:v>
                </c:pt>
                <c:pt idx="52791">
                  <c:v>2.4643137254901957</c:v>
                </c:pt>
                <c:pt idx="52792">
                  <c:v>2.4643137254901957</c:v>
                </c:pt>
                <c:pt idx="52793">
                  <c:v>2.4643137254901957</c:v>
                </c:pt>
                <c:pt idx="52794">
                  <c:v>2.4643137254901957</c:v>
                </c:pt>
                <c:pt idx="52795">
                  <c:v>2.4643137254901957</c:v>
                </c:pt>
                <c:pt idx="52796">
                  <c:v>2.4643137254901957</c:v>
                </c:pt>
                <c:pt idx="52797">
                  <c:v>2.4643137254901957</c:v>
                </c:pt>
                <c:pt idx="52798">
                  <c:v>2.4643137254901957</c:v>
                </c:pt>
                <c:pt idx="52799">
                  <c:v>2.4643137254901957</c:v>
                </c:pt>
                <c:pt idx="52800">
                  <c:v>2.4643137254901957</c:v>
                </c:pt>
                <c:pt idx="52801">
                  <c:v>2.4643137254901957</c:v>
                </c:pt>
                <c:pt idx="52802">
                  <c:v>2.4643137254901957</c:v>
                </c:pt>
                <c:pt idx="52803">
                  <c:v>2.6117647058823525</c:v>
                </c:pt>
                <c:pt idx="52804">
                  <c:v>2.6117647058823525</c:v>
                </c:pt>
                <c:pt idx="52805">
                  <c:v>2.6117647058823525</c:v>
                </c:pt>
                <c:pt idx="52806">
                  <c:v>2.6117647058823525</c:v>
                </c:pt>
                <c:pt idx="52807">
                  <c:v>2.6117647058823525</c:v>
                </c:pt>
                <c:pt idx="52808">
                  <c:v>2.6117647058823525</c:v>
                </c:pt>
                <c:pt idx="52809">
                  <c:v>2.6117647058823525</c:v>
                </c:pt>
                <c:pt idx="52810">
                  <c:v>2.6117647058823525</c:v>
                </c:pt>
                <c:pt idx="52811">
                  <c:v>2.6117647058823525</c:v>
                </c:pt>
                <c:pt idx="52812">
                  <c:v>2.6117647058823525</c:v>
                </c:pt>
                <c:pt idx="52813">
                  <c:v>2.6117647058823525</c:v>
                </c:pt>
                <c:pt idx="52814">
                  <c:v>2.6117647058823525</c:v>
                </c:pt>
                <c:pt idx="52815">
                  <c:v>2.6117647058823525</c:v>
                </c:pt>
                <c:pt idx="52816">
                  <c:v>2.6117647058823525</c:v>
                </c:pt>
                <c:pt idx="52817">
                  <c:v>2.6117647058823525</c:v>
                </c:pt>
                <c:pt idx="52818">
                  <c:v>2.6117647058823525</c:v>
                </c:pt>
                <c:pt idx="52819">
                  <c:v>2.6117647058823525</c:v>
                </c:pt>
                <c:pt idx="52820">
                  <c:v>2.6117647058823525</c:v>
                </c:pt>
                <c:pt idx="52821">
                  <c:v>2.6117647058823525</c:v>
                </c:pt>
                <c:pt idx="52822">
                  <c:v>2.6117647058823525</c:v>
                </c:pt>
                <c:pt idx="52823">
                  <c:v>2.6117647058823525</c:v>
                </c:pt>
                <c:pt idx="52824">
                  <c:v>2.6117647058823525</c:v>
                </c:pt>
                <c:pt idx="52825">
                  <c:v>2.6117647058823525</c:v>
                </c:pt>
                <c:pt idx="52826">
                  <c:v>2.6117647058823525</c:v>
                </c:pt>
                <c:pt idx="52827">
                  <c:v>2.6117647058823525</c:v>
                </c:pt>
                <c:pt idx="52828">
                  <c:v>2.6117647058823525</c:v>
                </c:pt>
                <c:pt idx="52829">
                  <c:v>2.6117647058823525</c:v>
                </c:pt>
                <c:pt idx="52830">
                  <c:v>2.6117647058823525</c:v>
                </c:pt>
                <c:pt idx="52831">
                  <c:v>2.6117647058823525</c:v>
                </c:pt>
                <c:pt idx="52832">
                  <c:v>2.6117647058823525</c:v>
                </c:pt>
                <c:pt idx="52833">
                  <c:v>2.6117647058823525</c:v>
                </c:pt>
                <c:pt idx="52834">
                  <c:v>2.6117647058823525</c:v>
                </c:pt>
                <c:pt idx="52835">
                  <c:v>2.6117647058823525</c:v>
                </c:pt>
                <c:pt idx="52836">
                  <c:v>2.6117647058823525</c:v>
                </c:pt>
                <c:pt idx="52837">
                  <c:v>2.6117647058823525</c:v>
                </c:pt>
                <c:pt idx="52838">
                  <c:v>2.6117647058823525</c:v>
                </c:pt>
                <c:pt idx="52839">
                  <c:v>2.6117647058823525</c:v>
                </c:pt>
                <c:pt idx="52840">
                  <c:v>2.4643137254901957</c:v>
                </c:pt>
                <c:pt idx="52841">
                  <c:v>2.4643137254901957</c:v>
                </c:pt>
                <c:pt idx="52842">
                  <c:v>2.4643137254901957</c:v>
                </c:pt>
                <c:pt idx="52843">
                  <c:v>2.4643137254901957</c:v>
                </c:pt>
                <c:pt idx="52844">
                  <c:v>2.4643137254901957</c:v>
                </c:pt>
                <c:pt idx="52845">
                  <c:v>2.4643137254901957</c:v>
                </c:pt>
                <c:pt idx="52846">
                  <c:v>2.4643137254901957</c:v>
                </c:pt>
                <c:pt idx="52847">
                  <c:v>2.4643137254901957</c:v>
                </c:pt>
                <c:pt idx="52848">
                  <c:v>2.4643137254901957</c:v>
                </c:pt>
                <c:pt idx="52849">
                  <c:v>2.4643137254901957</c:v>
                </c:pt>
                <c:pt idx="52850">
                  <c:v>2.4643137254901957</c:v>
                </c:pt>
                <c:pt idx="52851">
                  <c:v>2.4643137254901957</c:v>
                </c:pt>
                <c:pt idx="52852">
                  <c:v>2.4643137254901957</c:v>
                </c:pt>
                <c:pt idx="52853">
                  <c:v>2.4643137254901957</c:v>
                </c:pt>
                <c:pt idx="52854">
                  <c:v>2.4643137254901957</c:v>
                </c:pt>
                <c:pt idx="52855">
                  <c:v>2.4643137254901957</c:v>
                </c:pt>
                <c:pt idx="52856">
                  <c:v>2.4643137254901957</c:v>
                </c:pt>
                <c:pt idx="52857">
                  <c:v>2.4643137254901957</c:v>
                </c:pt>
                <c:pt idx="52858">
                  <c:v>2.4643137254901957</c:v>
                </c:pt>
                <c:pt idx="52859">
                  <c:v>2.4643137254901957</c:v>
                </c:pt>
                <c:pt idx="52860">
                  <c:v>2.4643137254901957</c:v>
                </c:pt>
                <c:pt idx="52861">
                  <c:v>2.4643137254901957</c:v>
                </c:pt>
                <c:pt idx="52862">
                  <c:v>2.4643137254901957</c:v>
                </c:pt>
                <c:pt idx="52863">
                  <c:v>2.4643137254901957</c:v>
                </c:pt>
                <c:pt idx="52864">
                  <c:v>2.4643137254901957</c:v>
                </c:pt>
                <c:pt idx="52865">
                  <c:v>2.4643137254901957</c:v>
                </c:pt>
                <c:pt idx="52866">
                  <c:v>2.4643137254901957</c:v>
                </c:pt>
                <c:pt idx="52867">
                  <c:v>2.4643137254901957</c:v>
                </c:pt>
                <c:pt idx="52868">
                  <c:v>2.4643137254901957</c:v>
                </c:pt>
                <c:pt idx="52869">
                  <c:v>2.4643137254901957</c:v>
                </c:pt>
                <c:pt idx="52870">
                  <c:v>2.4643137254901957</c:v>
                </c:pt>
                <c:pt idx="52871">
                  <c:v>2.4643137254901957</c:v>
                </c:pt>
                <c:pt idx="52872">
                  <c:v>2.4643137254901957</c:v>
                </c:pt>
                <c:pt idx="52873">
                  <c:v>2.4643137254901957</c:v>
                </c:pt>
                <c:pt idx="52874">
                  <c:v>2.4643137254901957</c:v>
                </c:pt>
                <c:pt idx="52875">
                  <c:v>2.4643137254901957</c:v>
                </c:pt>
                <c:pt idx="52876">
                  <c:v>2.4643137254901957</c:v>
                </c:pt>
                <c:pt idx="52877">
                  <c:v>2.4643137254901957</c:v>
                </c:pt>
                <c:pt idx="52878">
                  <c:v>2.4643137254901957</c:v>
                </c:pt>
                <c:pt idx="52879">
                  <c:v>2.4643137254901957</c:v>
                </c:pt>
                <c:pt idx="52880">
                  <c:v>2.4643137254901957</c:v>
                </c:pt>
                <c:pt idx="52881">
                  <c:v>2.4643137254901957</c:v>
                </c:pt>
                <c:pt idx="52882">
                  <c:v>2.4643137254901957</c:v>
                </c:pt>
                <c:pt idx="52883">
                  <c:v>2.4643137254901957</c:v>
                </c:pt>
                <c:pt idx="52884">
                  <c:v>2.4643137254901957</c:v>
                </c:pt>
                <c:pt idx="52885">
                  <c:v>2.4643137254901957</c:v>
                </c:pt>
                <c:pt idx="52886">
                  <c:v>2.4643137254901957</c:v>
                </c:pt>
                <c:pt idx="52887">
                  <c:v>2.4643137254901957</c:v>
                </c:pt>
                <c:pt idx="52888">
                  <c:v>2.4643137254901957</c:v>
                </c:pt>
                <c:pt idx="52889">
                  <c:v>2.4643137254901957</c:v>
                </c:pt>
                <c:pt idx="52890">
                  <c:v>2.4643137254901957</c:v>
                </c:pt>
                <c:pt idx="52891">
                  <c:v>2.4643137254901957</c:v>
                </c:pt>
                <c:pt idx="52892">
                  <c:v>2.4643137254901957</c:v>
                </c:pt>
                <c:pt idx="52893">
                  <c:v>2.4643137254901957</c:v>
                </c:pt>
                <c:pt idx="52894">
                  <c:v>2.4643137254901957</c:v>
                </c:pt>
                <c:pt idx="52895">
                  <c:v>2.4643137254901957</c:v>
                </c:pt>
                <c:pt idx="52896">
                  <c:v>2.4643137254901957</c:v>
                </c:pt>
                <c:pt idx="52897">
                  <c:v>2.4643137254901957</c:v>
                </c:pt>
                <c:pt idx="52898">
                  <c:v>2.6117647058823525</c:v>
                </c:pt>
                <c:pt idx="52899">
                  <c:v>2.6117647058823525</c:v>
                </c:pt>
                <c:pt idx="52900">
                  <c:v>2.6117647058823525</c:v>
                </c:pt>
                <c:pt idx="52901">
                  <c:v>2.6117647058823525</c:v>
                </c:pt>
                <c:pt idx="52902">
                  <c:v>2.6117647058823525</c:v>
                </c:pt>
                <c:pt idx="52903">
                  <c:v>2.6117647058823525</c:v>
                </c:pt>
                <c:pt idx="52904">
                  <c:v>2.6117647058823525</c:v>
                </c:pt>
                <c:pt idx="52905">
                  <c:v>2.6117647058823525</c:v>
                </c:pt>
                <c:pt idx="52906">
                  <c:v>2.6117647058823525</c:v>
                </c:pt>
                <c:pt idx="52907">
                  <c:v>2.6117647058823525</c:v>
                </c:pt>
                <c:pt idx="52908">
                  <c:v>2.6117647058823525</c:v>
                </c:pt>
                <c:pt idx="52909">
                  <c:v>2.6117647058823525</c:v>
                </c:pt>
                <c:pt idx="52910">
                  <c:v>2.6117647058823525</c:v>
                </c:pt>
                <c:pt idx="52911">
                  <c:v>2.6117647058823525</c:v>
                </c:pt>
                <c:pt idx="52912">
                  <c:v>2.6117647058823525</c:v>
                </c:pt>
                <c:pt idx="52913">
                  <c:v>2.6117647058823525</c:v>
                </c:pt>
                <c:pt idx="52914">
                  <c:v>2.6117647058823525</c:v>
                </c:pt>
                <c:pt idx="52915">
                  <c:v>2.6117647058823525</c:v>
                </c:pt>
                <c:pt idx="52916">
                  <c:v>2.6117647058823525</c:v>
                </c:pt>
                <c:pt idx="52917">
                  <c:v>2.6117647058823525</c:v>
                </c:pt>
                <c:pt idx="52918">
                  <c:v>2.6117647058823525</c:v>
                </c:pt>
                <c:pt idx="52919">
                  <c:v>2.6117647058823525</c:v>
                </c:pt>
                <c:pt idx="52920">
                  <c:v>2.6117647058823525</c:v>
                </c:pt>
                <c:pt idx="52921">
                  <c:v>2.6117647058823525</c:v>
                </c:pt>
                <c:pt idx="52922">
                  <c:v>2.6117647058823525</c:v>
                </c:pt>
                <c:pt idx="52923">
                  <c:v>2.6117647058823525</c:v>
                </c:pt>
                <c:pt idx="52924">
                  <c:v>2.6117647058823525</c:v>
                </c:pt>
                <c:pt idx="52925">
                  <c:v>2.6117647058823525</c:v>
                </c:pt>
                <c:pt idx="52926">
                  <c:v>2.6117647058823525</c:v>
                </c:pt>
                <c:pt idx="52927">
                  <c:v>2.6117647058823525</c:v>
                </c:pt>
                <c:pt idx="52928">
                  <c:v>2.6117647058823525</c:v>
                </c:pt>
                <c:pt idx="52929">
                  <c:v>2.6117647058823525</c:v>
                </c:pt>
                <c:pt idx="52930">
                  <c:v>2.6117647058823525</c:v>
                </c:pt>
                <c:pt idx="52931">
                  <c:v>2.6117647058823525</c:v>
                </c:pt>
                <c:pt idx="52932">
                  <c:v>2.6117647058823525</c:v>
                </c:pt>
                <c:pt idx="52933">
                  <c:v>2.6117647058823525</c:v>
                </c:pt>
                <c:pt idx="52934">
                  <c:v>2.6117647058823525</c:v>
                </c:pt>
                <c:pt idx="52935">
                  <c:v>2.6117647058823525</c:v>
                </c:pt>
                <c:pt idx="52936">
                  <c:v>2.4643137254901957</c:v>
                </c:pt>
                <c:pt idx="52937">
                  <c:v>2.4643137254901957</c:v>
                </c:pt>
                <c:pt idx="52938">
                  <c:v>2.4643137254901957</c:v>
                </c:pt>
                <c:pt idx="52939">
                  <c:v>2.4643137254901957</c:v>
                </c:pt>
                <c:pt idx="52940">
                  <c:v>2.4643137254901957</c:v>
                </c:pt>
                <c:pt idx="52941">
                  <c:v>2.4643137254901957</c:v>
                </c:pt>
                <c:pt idx="52942">
                  <c:v>2.4643137254901957</c:v>
                </c:pt>
                <c:pt idx="52943">
                  <c:v>2.4643137254901957</c:v>
                </c:pt>
                <c:pt idx="52944">
                  <c:v>2.4643137254901957</c:v>
                </c:pt>
                <c:pt idx="52945">
                  <c:v>2.4643137254901957</c:v>
                </c:pt>
                <c:pt idx="52946">
                  <c:v>2.4643137254901957</c:v>
                </c:pt>
                <c:pt idx="52947">
                  <c:v>2.4643137254901957</c:v>
                </c:pt>
                <c:pt idx="52948">
                  <c:v>2.4643137254901957</c:v>
                </c:pt>
                <c:pt idx="52949">
                  <c:v>2.4643137254901957</c:v>
                </c:pt>
                <c:pt idx="52950">
                  <c:v>2.4643137254901957</c:v>
                </c:pt>
                <c:pt idx="52951">
                  <c:v>2.4643137254901957</c:v>
                </c:pt>
                <c:pt idx="52952">
                  <c:v>2.4643137254901957</c:v>
                </c:pt>
                <c:pt idx="52953">
                  <c:v>2.4643137254901957</c:v>
                </c:pt>
                <c:pt idx="52954">
                  <c:v>2.4643137254901957</c:v>
                </c:pt>
                <c:pt idx="52955">
                  <c:v>2.4643137254901957</c:v>
                </c:pt>
                <c:pt idx="52956">
                  <c:v>2.4643137254901957</c:v>
                </c:pt>
                <c:pt idx="52957">
                  <c:v>2.4643137254901957</c:v>
                </c:pt>
                <c:pt idx="52958">
                  <c:v>2.4643137254901957</c:v>
                </c:pt>
                <c:pt idx="52959">
                  <c:v>2.4643137254901957</c:v>
                </c:pt>
                <c:pt idx="52960">
                  <c:v>2.4643137254901957</c:v>
                </c:pt>
                <c:pt idx="52961">
                  <c:v>2.4643137254901957</c:v>
                </c:pt>
                <c:pt idx="52962">
                  <c:v>2.4643137254901957</c:v>
                </c:pt>
                <c:pt idx="52963">
                  <c:v>2.4643137254901957</c:v>
                </c:pt>
                <c:pt idx="52964">
                  <c:v>2.4643137254901957</c:v>
                </c:pt>
                <c:pt idx="52965">
                  <c:v>2.4643137254901957</c:v>
                </c:pt>
                <c:pt idx="52966">
                  <c:v>2.4643137254901957</c:v>
                </c:pt>
                <c:pt idx="52967">
                  <c:v>2.4643137254901957</c:v>
                </c:pt>
                <c:pt idx="52968">
                  <c:v>2.4643137254901957</c:v>
                </c:pt>
                <c:pt idx="52969">
                  <c:v>2.4643137254901957</c:v>
                </c:pt>
                <c:pt idx="52970">
                  <c:v>2.4643137254901957</c:v>
                </c:pt>
                <c:pt idx="52971">
                  <c:v>2.4643137254901957</c:v>
                </c:pt>
                <c:pt idx="52972">
                  <c:v>2.4643137254901957</c:v>
                </c:pt>
                <c:pt idx="52973">
                  <c:v>2.4643137254901957</c:v>
                </c:pt>
                <c:pt idx="52974">
                  <c:v>2.4643137254901957</c:v>
                </c:pt>
                <c:pt idx="52975">
                  <c:v>2.4643137254901957</c:v>
                </c:pt>
                <c:pt idx="52976">
                  <c:v>2.4643137254901957</c:v>
                </c:pt>
                <c:pt idx="52977">
                  <c:v>2.4643137254901957</c:v>
                </c:pt>
                <c:pt idx="52978">
                  <c:v>2.4643137254901957</c:v>
                </c:pt>
                <c:pt idx="52979">
                  <c:v>2.4643137254901957</c:v>
                </c:pt>
                <c:pt idx="52980">
                  <c:v>2.4643137254901957</c:v>
                </c:pt>
                <c:pt idx="52981">
                  <c:v>2.4643137254901957</c:v>
                </c:pt>
                <c:pt idx="52982">
                  <c:v>2.4643137254901957</c:v>
                </c:pt>
                <c:pt idx="52983">
                  <c:v>2.4643137254901957</c:v>
                </c:pt>
                <c:pt idx="52984">
                  <c:v>2.4643137254901957</c:v>
                </c:pt>
                <c:pt idx="52985">
                  <c:v>2.4643137254901957</c:v>
                </c:pt>
                <c:pt idx="52986">
                  <c:v>2.4643137254901957</c:v>
                </c:pt>
                <c:pt idx="52987">
                  <c:v>2.4643137254901957</c:v>
                </c:pt>
                <c:pt idx="52988">
                  <c:v>2.4643137254901957</c:v>
                </c:pt>
                <c:pt idx="52989">
                  <c:v>2.4643137254901957</c:v>
                </c:pt>
                <c:pt idx="52990">
                  <c:v>2.4643137254901957</c:v>
                </c:pt>
                <c:pt idx="52991">
                  <c:v>2.4643137254901957</c:v>
                </c:pt>
                <c:pt idx="52992">
                  <c:v>2.4643137254901957</c:v>
                </c:pt>
                <c:pt idx="52993">
                  <c:v>2.4643137254901957</c:v>
                </c:pt>
                <c:pt idx="52994">
                  <c:v>2.6117647058823525</c:v>
                </c:pt>
                <c:pt idx="52995">
                  <c:v>2.6117647058823525</c:v>
                </c:pt>
                <c:pt idx="52996">
                  <c:v>2.6117647058823525</c:v>
                </c:pt>
                <c:pt idx="52997">
                  <c:v>2.6117647058823525</c:v>
                </c:pt>
                <c:pt idx="52998">
                  <c:v>2.6117647058823525</c:v>
                </c:pt>
                <c:pt idx="52999">
                  <c:v>2.6117647058823525</c:v>
                </c:pt>
                <c:pt idx="53000">
                  <c:v>2.6117647058823525</c:v>
                </c:pt>
                <c:pt idx="53001">
                  <c:v>2.6117647058823525</c:v>
                </c:pt>
                <c:pt idx="53002">
                  <c:v>2.6117647058823525</c:v>
                </c:pt>
                <c:pt idx="53003">
                  <c:v>2.6117647058823525</c:v>
                </c:pt>
                <c:pt idx="53004">
                  <c:v>2.6117647058823525</c:v>
                </c:pt>
                <c:pt idx="53005">
                  <c:v>2.6117647058823525</c:v>
                </c:pt>
                <c:pt idx="53006">
                  <c:v>2.6117647058823525</c:v>
                </c:pt>
                <c:pt idx="53007">
                  <c:v>2.6117647058823525</c:v>
                </c:pt>
                <c:pt idx="53008">
                  <c:v>2.6117647058823525</c:v>
                </c:pt>
                <c:pt idx="53009">
                  <c:v>2.6117647058823525</c:v>
                </c:pt>
                <c:pt idx="53010">
                  <c:v>2.6117647058823525</c:v>
                </c:pt>
                <c:pt idx="53011">
                  <c:v>2.6117647058823525</c:v>
                </c:pt>
                <c:pt idx="53012">
                  <c:v>2.6117647058823525</c:v>
                </c:pt>
                <c:pt idx="53013">
                  <c:v>2.6117647058823525</c:v>
                </c:pt>
                <c:pt idx="53014">
                  <c:v>2.6117647058823525</c:v>
                </c:pt>
                <c:pt idx="53015">
                  <c:v>2.6117647058823525</c:v>
                </c:pt>
                <c:pt idx="53016">
                  <c:v>2.6117647058823525</c:v>
                </c:pt>
                <c:pt idx="53017">
                  <c:v>2.6117647058823525</c:v>
                </c:pt>
                <c:pt idx="53018">
                  <c:v>2.6117647058823525</c:v>
                </c:pt>
                <c:pt idx="53019">
                  <c:v>2.6117647058823525</c:v>
                </c:pt>
                <c:pt idx="53020">
                  <c:v>2.6117647058823525</c:v>
                </c:pt>
                <c:pt idx="53021">
                  <c:v>2.6117647058823525</c:v>
                </c:pt>
                <c:pt idx="53022">
                  <c:v>2.6117647058823525</c:v>
                </c:pt>
                <c:pt idx="53023">
                  <c:v>2.6117647058823525</c:v>
                </c:pt>
                <c:pt idx="53024">
                  <c:v>2.6117647058823525</c:v>
                </c:pt>
                <c:pt idx="53025">
                  <c:v>2.6117647058823525</c:v>
                </c:pt>
                <c:pt idx="53026">
                  <c:v>2.6117647058823525</c:v>
                </c:pt>
                <c:pt idx="53027">
                  <c:v>2.6117647058823525</c:v>
                </c:pt>
                <c:pt idx="53028">
                  <c:v>2.6117647058823525</c:v>
                </c:pt>
                <c:pt idx="53029">
                  <c:v>2.6117647058823525</c:v>
                </c:pt>
                <c:pt idx="53030">
                  <c:v>2.4643137254901957</c:v>
                </c:pt>
                <c:pt idx="53031">
                  <c:v>2.4643137254901957</c:v>
                </c:pt>
                <c:pt idx="53032">
                  <c:v>2.4643137254901957</c:v>
                </c:pt>
                <c:pt idx="53033">
                  <c:v>2.4643137254901957</c:v>
                </c:pt>
                <c:pt idx="53034">
                  <c:v>2.4643137254901957</c:v>
                </c:pt>
                <c:pt idx="53035">
                  <c:v>2.4643137254901957</c:v>
                </c:pt>
                <c:pt idx="53036">
                  <c:v>2.4643137254901957</c:v>
                </c:pt>
                <c:pt idx="53037">
                  <c:v>2.4643137254901957</c:v>
                </c:pt>
                <c:pt idx="53038">
                  <c:v>2.4643137254901957</c:v>
                </c:pt>
                <c:pt idx="53039">
                  <c:v>2.4643137254901957</c:v>
                </c:pt>
                <c:pt idx="53040">
                  <c:v>2.4643137254901957</c:v>
                </c:pt>
                <c:pt idx="53041">
                  <c:v>2.4643137254901957</c:v>
                </c:pt>
                <c:pt idx="53042">
                  <c:v>2.4643137254901957</c:v>
                </c:pt>
                <c:pt idx="53043">
                  <c:v>2.4643137254901957</c:v>
                </c:pt>
                <c:pt idx="53044">
                  <c:v>2.4643137254901957</c:v>
                </c:pt>
                <c:pt idx="53045">
                  <c:v>2.4643137254901957</c:v>
                </c:pt>
                <c:pt idx="53046">
                  <c:v>2.4643137254901957</c:v>
                </c:pt>
                <c:pt idx="53047">
                  <c:v>2.4643137254901957</c:v>
                </c:pt>
                <c:pt idx="53048">
                  <c:v>2.4643137254901957</c:v>
                </c:pt>
                <c:pt idx="53049">
                  <c:v>2.4643137254901957</c:v>
                </c:pt>
                <c:pt idx="53050">
                  <c:v>2.4643137254901957</c:v>
                </c:pt>
                <c:pt idx="53051">
                  <c:v>2.4643137254901957</c:v>
                </c:pt>
                <c:pt idx="53052">
                  <c:v>2.4643137254901957</c:v>
                </c:pt>
                <c:pt idx="53053">
                  <c:v>2.4643137254901957</c:v>
                </c:pt>
                <c:pt idx="53054">
                  <c:v>2.4643137254901957</c:v>
                </c:pt>
                <c:pt idx="53055">
                  <c:v>2.4643137254901957</c:v>
                </c:pt>
                <c:pt idx="53056">
                  <c:v>2.4643137254901957</c:v>
                </c:pt>
                <c:pt idx="53057">
                  <c:v>2.4643137254901957</c:v>
                </c:pt>
                <c:pt idx="53058">
                  <c:v>2.4643137254901957</c:v>
                </c:pt>
                <c:pt idx="53059">
                  <c:v>2.4643137254901957</c:v>
                </c:pt>
                <c:pt idx="53060">
                  <c:v>2.4643137254901957</c:v>
                </c:pt>
                <c:pt idx="53061">
                  <c:v>2.4643137254901957</c:v>
                </c:pt>
                <c:pt idx="53062">
                  <c:v>2.4643137254901957</c:v>
                </c:pt>
                <c:pt idx="53063">
                  <c:v>2.4643137254901957</c:v>
                </c:pt>
                <c:pt idx="53064">
                  <c:v>2.4643137254901957</c:v>
                </c:pt>
                <c:pt idx="53065">
                  <c:v>2.4643137254901957</c:v>
                </c:pt>
                <c:pt idx="53066">
                  <c:v>2.4643137254901957</c:v>
                </c:pt>
                <c:pt idx="53067">
                  <c:v>2.4643137254901957</c:v>
                </c:pt>
                <c:pt idx="53068">
                  <c:v>2.4643137254901957</c:v>
                </c:pt>
                <c:pt idx="53069">
                  <c:v>2.4643137254901957</c:v>
                </c:pt>
                <c:pt idx="53070">
                  <c:v>2.4643137254901957</c:v>
                </c:pt>
                <c:pt idx="53071">
                  <c:v>2.4643137254901957</c:v>
                </c:pt>
                <c:pt idx="53072">
                  <c:v>2.4643137254901957</c:v>
                </c:pt>
                <c:pt idx="53073">
                  <c:v>2.4643137254901957</c:v>
                </c:pt>
                <c:pt idx="53074">
                  <c:v>2.4643137254901957</c:v>
                </c:pt>
                <c:pt idx="53075">
                  <c:v>2.4643137254901957</c:v>
                </c:pt>
                <c:pt idx="53076">
                  <c:v>2.4643137254901957</c:v>
                </c:pt>
                <c:pt idx="53077">
                  <c:v>2.4643137254901957</c:v>
                </c:pt>
                <c:pt idx="53078">
                  <c:v>2.4643137254901957</c:v>
                </c:pt>
                <c:pt idx="53079">
                  <c:v>2.4643137254901957</c:v>
                </c:pt>
                <c:pt idx="53080">
                  <c:v>2.4643137254901957</c:v>
                </c:pt>
                <c:pt idx="53081">
                  <c:v>2.4643137254901957</c:v>
                </c:pt>
                <c:pt idx="53082">
                  <c:v>2.4643137254901957</c:v>
                </c:pt>
                <c:pt idx="53083">
                  <c:v>2.4643137254901957</c:v>
                </c:pt>
                <c:pt idx="53084">
                  <c:v>2.4643137254901957</c:v>
                </c:pt>
                <c:pt idx="53085">
                  <c:v>2.4643137254901957</c:v>
                </c:pt>
                <c:pt idx="53086">
                  <c:v>2.4643137254901957</c:v>
                </c:pt>
                <c:pt idx="53087">
                  <c:v>2.4643137254901957</c:v>
                </c:pt>
                <c:pt idx="53088">
                  <c:v>2.4643137254901957</c:v>
                </c:pt>
                <c:pt idx="53089">
                  <c:v>2.4643137254901957</c:v>
                </c:pt>
                <c:pt idx="53090">
                  <c:v>2.4643137254901957</c:v>
                </c:pt>
                <c:pt idx="53091">
                  <c:v>2.4643137254901957</c:v>
                </c:pt>
                <c:pt idx="53092">
                  <c:v>2.6117647058823525</c:v>
                </c:pt>
                <c:pt idx="53093">
                  <c:v>2.6117647058823525</c:v>
                </c:pt>
                <c:pt idx="53094">
                  <c:v>2.6117647058823525</c:v>
                </c:pt>
                <c:pt idx="53095">
                  <c:v>2.6117647058823525</c:v>
                </c:pt>
                <c:pt idx="53096">
                  <c:v>2.6117647058823525</c:v>
                </c:pt>
                <c:pt idx="53097">
                  <c:v>2.6117647058823525</c:v>
                </c:pt>
                <c:pt idx="53098">
                  <c:v>2.6117647058823525</c:v>
                </c:pt>
                <c:pt idx="53099">
                  <c:v>2.6117647058823525</c:v>
                </c:pt>
                <c:pt idx="53100">
                  <c:v>2.6117647058823525</c:v>
                </c:pt>
                <c:pt idx="53101">
                  <c:v>2.6117647058823525</c:v>
                </c:pt>
                <c:pt idx="53102">
                  <c:v>2.6117647058823525</c:v>
                </c:pt>
                <c:pt idx="53103">
                  <c:v>2.6117647058823525</c:v>
                </c:pt>
                <c:pt idx="53104">
                  <c:v>2.6117647058823525</c:v>
                </c:pt>
                <c:pt idx="53105">
                  <c:v>2.6117647058823525</c:v>
                </c:pt>
                <c:pt idx="53106">
                  <c:v>2.6117647058823525</c:v>
                </c:pt>
                <c:pt idx="53107">
                  <c:v>2.6117647058823525</c:v>
                </c:pt>
                <c:pt idx="53108">
                  <c:v>2.6117647058823525</c:v>
                </c:pt>
                <c:pt idx="53109">
                  <c:v>2.6117647058823525</c:v>
                </c:pt>
                <c:pt idx="53110">
                  <c:v>2.6117647058823525</c:v>
                </c:pt>
                <c:pt idx="53111">
                  <c:v>2.6117647058823525</c:v>
                </c:pt>
                <c:pt idx="53112">
                  <c:v>2.6117647058823525</c:v>
                </c:pt>
                <c:pt idx="53113">
                  <c:v>2.6117647058823525</c:v>
                </c:pt>
                <c:pt idx="53114">
                  <c:v>2.6117647058823525</c:v>
                </c:pt>
                <c:pt idx="53115">
                  <c:v>2.6117647058823525</c:v>
                </c:pt>
                <c:pt idx="53116">
                  <c:v>2.6117647058823525</c:v>
                </c:pt>
                <c:pt idx="53117">
                  <c:v>2.6117647058823525</c:v>
                </c:pt>
                <c:pt idx="53118">
                  <c:v>2.6117647058823525</c:v>
                </c:pt>
                <c:pt idx="53119">
                  <c:v>2.6117647058823525</c:v>
                </c:pt>
                <c:pt idx="53120">
                  <c:v>2.6117647058823525</c:v>
                </c:pt>
                <c:pt idx="53121">
                  <c:v>2.6117647058823525</c:v>
                </c:pt>
                <c:pt idx="53122">
                  <c:v>2.6117647058823525</c:v>
                </c:pt>
                <c:pt idx="53123">
                  <c:v>2.6117647058823525</c:v>
                </c:pt>
                <c:pt idx="53124">
                  <c:v>2.6117647058823525</c:v>
                </c:pt>
                <c:pt idx="53125">
                  <c:v>2.4643137254901957</c:v>
                </c:pt>
                <c:pt idx="53126">
                  <c:v>2.4643137254901957</c:v>
                </c:pt>
                <c:pt idx="53127">
                  <c:v>2.4643137254901957</c:v>
                </c:pt>
                <c:pt idx="53128">
                  <c:v>2.4643137254901957</c:v>
                </c:pt>
                <c:pt idx="53129">
                  <c:v>2.4643137254901957</c:v>
                </c:pt>
                <c:pt idx="53130">
                  <c:v>2.4643137254901957</c:v>
                </c:pt>
                <c:pt idx="53131">
                  <c:v>2.4643137254901957</c:v>
                </c:pt>
                <c:pt idx="53132">
                  <c:v>2.4643137254901957</c:v>
                </c:pt>
                <c:pt idx="53133">
                  <c:v>2.4643137254901957</c:v>
                </c:pt>
                <c:pt idx="53134">
                  <c:v>2.4643137254901957</c:v>
                </c:pt>
                <c:pt idx="53135">
                  <c:v>2.4643137254901957</c:v>
                </c:pt>
                <c:pt idx="53136">
                  <c:v>2.4643137254901957</c:v>
                </c:pt>
                <c:pt idx="53137">
                  <c:v>2.4643137254901957</c:v>
                </c:pt>
                <c:pt idx="53138">
                  <c:v>2.4643137254901957</c:v>
                </c:pt>
                <c:pt idx="53139">
                  <c:v>2.4643137254901957</c:v>
                </c:pt>
                <c:pt idx="53140">
                  <c:v>2.4643137254901957</c:v>
                </c:pt>
                <c:pt idx="53141">
                  <c:v>2.4643137254901957</c:v>
                </c:pt>
                <c:pt idx="53142">
                  <c:v>2.4643137254901957</c:v>
                </c:pt>
                <c:pt idx="53143">
                  <c:v>2.4643137254901957</c:v>
                </c:pt>
                <c:pt idx="53144">
                  <c:v>2.4643137254901957</c:v>
                </c:pt>
                <c:pt idx="53145">
                  <c:v>2.4643137254901957</c:v>
                </c:pt>
                <c:pt idx="53146">
                  <c:v>2.4643137254901957</c:v>
                </c:pt>
                <c:pt idx="53147">
                  <c:v>2.4643137254901957</c:v>
                </c:pt>
                <c:pt idx="53148">
                  <c:v>2.4643137254901957</c:v>
                </c:pt>
                <c:pt idx="53149">
                  <c:v>2.4643137254901957</c:v>
                </c:pt>
                <c:pt idx="53150">
                  <c:v>2.4643137254901957</c:v>
                </c:pt>
                <c:pt idx="53151">
                  <c:v>2.4643137254901957</c:v>
                </c:pt>
                <c:pt idx="53152">
                  <c:v>2.4643137254901957</c:v>
                </c:pt>
                <c:pt idx="53153">
                  <c:v>2.4643137254901957</c:v>
                </c:pt>
                <c:pt idx="53154">
                  <c:v>2.4643137254901957</c:v>
                </c:pt>
                <c:pt idx="53155">
                  <c:v>2.4643137254901957</c:v>
                </c:pt>
                <c:pt idx="53156">
                  <c:v>2.4643137254901957</c:v>
                </c:pt>
                <c:pt idx="53157">
                  <c:v>2.4643137254901957</c:v>
                </c:pt>
                <c:pt idx="53158">
                  <c:v>2.4643137254901957</c:v>
                </c:pt>
                <c:pt idx="53159">
                  <c:v>2.4643137254901957</c:v>
                </c:pt>
                <c:pt idx="53160">
                  <c:v>2.4643137254901957</c:v>
                </c:pt>
                <c:pt idx="53161">
                  <c:v>2.4643137254901957</c:v>
                </c:pt>
                <c:pt idx="53162">
                  <c:v>2.4643137254901957</c:v>
                </c:pt>
                <c:pt idx="53163">
                  <c:v>2.4643137254901957</c:v>
                </c:pt>
                <c:pt idx="53164">
                  <c:v>2.4643137254901957</c:v>
                </c:pt>
                <c:pt idx="53165">
                  <c:v>2.4643137254901957</c:v>
                </c:pt>
                <c:pt idx="53166">
                  <c:v>2.4643137254901957</c:v>
                </c:pt>
                <c:pt idx="53167">
                  <c:v>2.4643137254901957</c:v>
                </c:pt>
                <c:pt idx="53168">
                  <c:v>2.4643137254901957</c:v>
                </c:pt>
                <c:pt idx="53169">
                  <c:v>2.4643137254901957</c:v>
                </c:pt>
                <c:pt idx="53170">
                  <c:v>2.4643137254901957</c:v>
                </c:pt>
                <c:pt idx="53171">
                  <c:v>2.4643137254901957</c:v>
                </c:pt>
                <c:pt idx="53172">
                  <c:v>2.4643137254901957</c:v>
                </c:pt>
                <c:pt idx="53173">
                  <c:v>2.4643137254901957</c:v>
                </c:pt>
                <c:pt idx="53174">
                  <c:v>2.4643137254901957</c:v>
                </c:pt>
                <c:pt idx="53175">
                  <c:v>2.4643137254901957</c:v>
                </c:pt>
                <c:pt idx="53176">
                  <c:v>2.4643137254901957</c:v>
                </c:pt>
                <c:pt idx="53177">
                  <c:v>2.4643137254901957</c:v>
                </c:pt>
                <c:pt idx="53178">
                  <c:v>2.4643137254901957</c:v>
                </c:pt>
                <c:pt idx="53179">
                  <c:v>2.4643137254901957</c:v>
                </c:pt>
                <c:pt idx="53180">
                  <c:v>2.4643137254901957</c:v>
                </c:pt>
                <c:pt idx="53181">
                  <c:v>2.4643137254901957</c:v>
                </c:pt>
                <c:pt idx="53182">
                  <c:v>2.4643137254901957</c:v>
                </c:pt>
                <c:pt idx="53183">
                  <c:v>2.4643137254901957</c:v>
                </c:pt>
                <c:pt idx="53184">
                  <c:v>2.4643137254901957</c:v>
                </c:pt>
                <c:pt idx="53185">
                  <c:v>2.4643137254901957</c:v>
                </c:pt>
                <c:pt idx="53186">
                  <c:v>2.6117647058823525</c:v>
                </c:pt>
                <c:pt idx="53187">
                  <c:v>2.6117647058823525</c:v>
                </c:pt>
                <c:pt idx="53188">
                  <c:v>2.6117647058823525</c:v>
                </c:pt>
                <c:pt idx="53189">
                  <c:v>2.6117647058823525</c:v>
                </c:pt>
                <c:pt idx="53190">
                  <c:v>2.6117647058823525</c:v>
                </c:pt>
                <c:pt idx="53191">
                  <c:v>2.6117647058823525</c:v>
                </c:pt>
                <c:pt idx="53192">
                  <c:v>2.6117647058823525</c:v>
                </c:pt>
                <c:pt idx="53193">
                  <c:v>2.6117647058823525</c:v>
                </c:pt>
                <c:pt idx="53194">
                  <c:v>2.6117647058823525</c:v>
                </c:pt>
                <c:pt idx="53195">
                  <c:v>2.6117647058823525</c:v>
                </c:pt>
                <c:pt idx="53196">
                  <c:v>2.6117647058823525</c:v>
                </c:pt>
                <c:pt idx="53197">
                  <c:v>2.6117647058823525</c:v>
                </c:pt>
                <c:pt idx="53198">
                  <c:v>2.6117647058823525</c:v>
                </c:pt>
                <c:pt idx="53199">
                  <c:v>2.6117647058823525</c:v>
                </c:pt>
                <c:pt idx="53200">
                  <c:v>2.6117647058823525</c:v>
                </c:pt>
                <c:pt idx="53201">
                  <c:v>2.6117647058823525</c:v>
                </c:pt>
                <c:pt idx="53202">
                  <c:v>2.6117647058823525</c:v>
                </c:pt>
                <c:pt idx="53203">
                  <c:v>2.6117647058823525</c:v>
                </c:pt>
                <c:pt idx="53204">
                  <c:v>2.6117647058823525</c:v>
                </c:pt>
                <c:pt idx="53205">
                  <c:v>2.6117647058823525</c:v>
                </c:pt>
                <c:pt idx="53206">
                  <c:v>2.6117647058823525</c:v>
                </c:pt>
                <c:pt idx="53207">
                  <c:v>2.6117647058823525</c:v>
                </c:pt>
                <c:pt idx="53208">
                  <c:v>2.6117647058823525</c:v>
                </c:pt>
                <c:pt idx="53209">
                  <c:v>2.6117647058823525</c:v>
                </c:pt>
                <c:pt idx="53210">
                  <c:v>2.6117647058823525</c:v>
                </c:pt>
                <c:pt idx="53211">
                  <c:v>2.6117647058823525</c:v>
                </c:pt>
                <c:pt idx="53212">
                  <c:v>2.6117647058823525</c:v>
                </c:pt>
                <c:pt idx="53213">
                  <c:v>2.6117647058823525</c:v>
                </c:pt>
                <c:pt idx="53214">
                  <c:v>2.6117647058823525</c:v>
                </c:pt>
                <c:pt idx="53215">
                  <c:v>2.6117647058823525</c:v>
                </c:pt>
                <c:pt idx="53216">
                  <c:v>2.6117647058823525</c:v>
                </c:pt>
                <c:pt idx="53217">
                  <c:v>2.6117647058823525</c:v>
                </c:pt>
                <c:pt idx="53218">
                  <c:v>2.6117647058823525</c:v>
                </c:pt>
                <c:pt idx="53219">
                  <c:v>2.6117647058823525</c:v>
                </c:pt>
                <c:pt idx="53220">
                  <c:v>2.6117647058823525</c:v>
                </c:pt>
                <c:pt idx="53221">
                  <c:v>2.4643137254901957</c:v>
                </c:pt>
                <c:pt idx="53222">
                  <c:v>2.4643137254901957</c:v>
                </c:pt>
                <c:pt idx="53223">
                  <c:v>2.4643137254901957</c:v>
                </c:pt>
                <c:pt idx="53224">
                  <c:v>2.4643137254901957</c:v>
                </c:pt>
                <c:pt idx="53225">
                  <c:v>2.4643137254901957</c:v>
                </c:pt>
                <c:pt idx="53226">
                  <c:v>2.4643137254901957</c:v>
                </c:pt>
                <c:pt idx="53227">
                  <c:v>2.4643137254901957</c:v>
                </c:pt>
                <c:pt idx="53228">
                  <c:v>2.4643137254901957</c:v>
                </c:pt>
                <c:pt idx="53229">
                  <c:v>2.4643137254901957</c:v>
                </c:pt>
                <c:pt idx="53230">
                  <c:v>2.4643137254901957</c:v>
                </c:pt>
                <c:pt idx="53231">
                  <c:v>2.4643137254901957</c:v>
                </c:pt>
                <c:pt idx="53232">
                  <c:v>2.4643137254901957</c:v>
                </c:pt>
                <c:pt idx="53233">
                  <c:v>2.4643137254901957</c:v>
                </c:pt>
                <c:pt idx="53234">
                  <c:v>2.4643137254901957</c:v>
                </c:pt>
                <c:pt idx="53235">
                  <c:v>2.4643137254901957</c:v>
                </c:pt>
                <c:pt idx="53236">
                  <c:v>2.4643137254901957</c:v>
                </c:pt>
                <c:pt idx="53237">
                  <c:v>2.4643137254901957</c:v>
                </c:pt>
                <c:pt idx="53238">
                  <c:v>2.4643137254901957</c:v>
                </c:pt>
                <c:pt idx="53239">
                  <c:v>2.4643137254901957</c:v>
                </c:pt>
                <c:pt idx="53240">
                  <c:v>2.4643137254901957</c:v>
                </c:pt>
                <c:pt idx="53241">
                  <c:v>2.4643137254901957</c:v>
                </c:pt>
                <c:pt idx="53242">
                  <c:v>2.4643137254901957</c:v>
                </c:pt>
                <c:pt idx="53243">
                  <c:v>2.4643137254901957</c:v>
                </c:pt>
                <c:pt idx="53244">
                  <c:v>2.4643137254901957</c:v>
                </c:pt>
                <c:pt idx="53245">
                  <c:v>2.4643137254901957</c:v>
                </c:pt>
                <c:pt idx="53246">
                  <c:v>2.4643137254901957</c:v>
                </c:pt>
                <c:pt idx="53247">
                  <c:v>2.4643137254901957</c:v>
                </c:pt>
                <c:pt idx="53248">
                  <c:v>2.4643137254901957</c:v>
                </c:pt>
                <c:pt idx="53249">
                  <c:v>2.4643137254901957</c:v>
                </c:pt>
                <c:pt idx="53250">
                  <c:v>2.4643137254901957</c:v>
                </c:pt>
                <c:pt idx="53251">
                  <c:v>2.4643137254901957</c:v>
                </c:pt>
                <c:pt idx="53252">
                  <c:v>2.4643137254901957</c:v>
                </c:pt>
                <c:pt idx="53253">
                  <c:v>2.4643137254901957</c:v>
                </c:pt>
                <c:pt idx="53254">
                  <c:v>2.4643137254901957</c:v>
                </c:pt>
                <c:pt idx="53255">
                  <c:v>2.4643137254901957</c:v>
                </c:pt>
                <c:pt idx="53256">
                  <c:v>2.4643137254901957</c:v>
                </c:pt>
                <c:pt idx="53257">
                  <c:v>2.4643137254901957</c:v>
                </c:pt>
                <c:pt idx="53258">
                  <c:v>2.4643137254901957</c:v>
                </c:pt>
                <c:pt idx="53259">
                  <c:v>2.4643137254901957</c:v>
                </c:pt>
                <c:pt idx="53260">
                  <c:v>2.4643137254901957</c:v>
                </c:pt>
                <c:pt idx="53261">
                  <c:v>2.4643137254901957</c:v>
                </c:pt>
                <c:pt idx="53262">
                  <c:v>2.4643137254901957</c:v>
                </c:pt>
                <c:pt idx="53263">
                  <c:v>2.4643137254901957</c:v>
                </c:pt>
                <c:pt idx="53264">
                  <c:v>2.4643137254901957</c:v>
                </c:pt>
                <c:pt idx="53265">
                  <c:v>2.4643137254901957</c:v>
                </c:pt>
                <c:pt idx="53266">
                  <c:v>2.4643137254901957</c:v>
                </c:pt>
                <c:pt idx="53267">
                  <c:v>2.4643137254901957</c:v>
                </c:pt>
                <c:pt idx="53268">
                  <c:v>2.4643137254901957</c:v>
                </c:pt>
                <c:pt idx="53269">
                  <c:v>2.4643137254901957</c:v>
                </c:pt>
                <c:pt idx="53270">
                  <c:v>2.4643137254901957</c:v>
                </c:pt>
                <c:pt idx="53271">
                  <c:v>2.4643137254901957</c:v>
                </c:pt>
                <c:pt idx="53272">
                  <c:v>2.4643137254901957</c:v>
                </c:pt>
                <c:pt idx="53273">
                  <c:v>2.4643137254901957</c:v>
                </c:pt>
                <c:pt idx="53274">
                  <c:v>2.4643137254901957</c:v>
                </c:pt>
                <c:pt idx="53275">
                  <c:v>2.4643137254901957</c:v>
                </c:pt>
                <c:pt idx="53276">
                  <c:v>2.4643137254901957</c:v>
                </c:pt>
                <c:pt idx="53277">
                  <c:v>2.4643137254901957</c:v>
                </c:pt>
                <c:pt idx="53278">
                  <c:v>2.4643137254901957</c:v>
                </c:pt>
                <c:pt idx="53279">
                  <c:v>2.4643137254901957</c:v>
                </c:pt>
                <c:pt idx="53280">
                  <c:v>2.4643137254901957</c:v>
                </c:pt>
                <c:pt idx="53281">
                  <c:v>2.6117647058823525</c:v>
                </c:pt>
                <c:pt idx="53282">
                  <c:v>2.6117647058823525</c:v>
                </c:pt>
                <c:pt idx="53283">
                  <c:v>2.6117647058823525</c:v>
                </c:pt>
                <c:pt idx="53284">
                  <c:v>2.6117647058823525</c:v>
                </c:pt>
                <c:pt idx="53285">
                  <c:v>2.6117647058823525</c:v>
                </c:pt>
                <c:pt idx="53286">
                  <c:v>2.6117647058823525</c:v>
                </c:pt>
                <c:pt idx="53287">
                  <c:v>2.6117647058823525</c:v>
                </c:pt>
                <c:pt idx="53288">
                  <c:v>2.6117647058823525</c:v>
                </c:pt>
                <c:pt idx="53289">
                  <c:v>2.6117647058823525</c:v>
                </c:pt>
                <c:pt idx="53290">
                  <c:v>2.6117647058823525</c:v>
                </c:pt>
                <c:pt idx="53291">
                  <c:v>2.6117647058823525</c:v>
                </c:pt>
                <c:pt idx="53292">
                  <c:v>2.6117647058823525</c:v>
                </c:pt>
                <c:pt idx="53293">
                  <c:v>2.6117647058823525</c:v>
                </c:pt>
                <c:pt idx="53294">
                  <c:v>2.6117647058823525</c:v>
                </c:pt>
                <c:pt idx="53295">
                  <c:v>2.6117647058823525</c:v>
                </c:pt>
                <c:pt idx="53296">
                  <c:v>2.6117647058823525</c:v>
                </c:pt>
                <c:pt idx="53297">
                  <c:v>2.6117647058823525</c:v>
                </c:pt>
                <c:pt idx="53298">
                  <c:v>2.6117647058823525</c:v>
                </c:pt>
                <c:pt idx="53299">
                  <c:v>2.6117647058823525</c:v>
                </c:pt>
                <c:pt idx="53300">
                  <c:v>2.6117647058823525</c:v>
                </c:pt>
                <c:pt idx="53301">
                  <c:v>2.6117647058823525</c:v>
                </c:pt>
                <c:pt idx="53302">
                  <c:v>2.6117647058823525</c:v>
                </c:pt>
                <c:pt idx="53303">
                  <c:v>2.6117647058823525</c:v>
                </c:pt>
                <c:pt idx="53304">
                  <c:v>2.6117647058823525</c:v>
                </c:pt>
                <c:pt idx="53305">
                  <c:v>2.6117647058823525</c:v>
                </c:pt>
                <c:pt idx="53306">
                  <c:v>2.6117647058823525</c:v>
                </c:pt>
                <c:pt idx="53307">
                  <c:v>2.6117647058823525</c:v>
                </c:pt>
                <c:pt idx="53308">
                  <c:v>2.6117647058823525</c:v>
                </c:pt>
                <c:pt idx="53309">
                  <c:v>2.6117647058823525</c:v>
                </c:pt>
                <c:pt idx="53310">
                  <c:v>2.6117647058823525</c:v>
                </c:pt>
                <c:pt idx="53311">
                  <c:v>2.6117647058823525</c:v>
                </c:pt>
                <c:pt idx="53312">
                  <c:v>2.6117647058823525</c:v>
                </c:pt>
                <c:pt idx="53313">
                  <c:v>2.6117647058823525</c:v>
                </c:pt>
                <c:pt idx="53314">
                  <c:v>2.6117647058823525</c:v>
                </c:pt>
                <c:pt idx="53315">
                  <c:v>2.6117647058823525</c:v>
                </c:pt>
                <c:pt idx="53316">
                  <c:v>2.6117647058823525</c:v>
                </c:pt>
                <c:pt idx="53317">
                  <c:v>2.4643137254901957</c:v>
                </c:pt>
                <c:pt idx="53318">
                  <c:v>2.4643137254901957</c:v>
                </c:pt>
                <c:pt idx="53319">
                  <c:v>2.4643137254901957</c:v>
                </c:pt>
                <c:pt idx="53320">
                  <c:v>2.4643137254901957</c:v>
                </c:pt>
                <c:pt idx="53321">
                  <c:v>2.4643137254901957</c:v>
                </c:pt>
                <c:pt idx="53322">
                  <c:v>2.4643137254901957</c:v>
                </c:pt>
                <c:pt idx="53323">
                  <c:v>2.4643137254901957</c:v>
                </c:pt>
                <c:pt idx="53324">
                  <c:v>2.4643137254901957</c:v>
                </c:pt>
                <c:pt idx="53325">
                  <c:v>2.4643137254901957</c:v>
                </c:pt>
                <c:pt idx="53326">
                  <c:v>2.4643137254901957</c:v>
                </c:pt>
                <c:pt idx="53327">
                  <c:v>2.4643137254901957</c:v>
                </c:pt>
                <c:pt idx="53328">
                  <c:v>2.4643137254901957</c:v>
                </c:pt>
                <c:pt idx="53329">
                  <c:v>2.4643137254901957</c:v>
                </c:pt>
                <c:pt idx="53330">
                  <c:v>2.4643137254901957</c:v>
                </c:pt>
                <c:pt idx="53331">
                  <c:v>2.4643137254901957</c:v>
                </c:pt>
                <c:pt idx="53332">
                  <c:v>2.4643137254901957</c:v>
                </c:pt>
                <c:pt idx="53333">
                  <c:v>2.4643137254901957</c:v>
                </c:pt>
                <c:pt idx="53334">
                  <c:v>2.4643137254901957</c:v>
                </c:pt>
                <c:pt idx="53335">
                  <c:v>2.4643137254901957</c:v>
                </c:pt>
                <c:pt idx="53336">
                  <c:v>2.4643137254901957</c:v>
                </c:pt>
                <c:pt idx="53337">
                  <c:v>2.4643137254901957</c:v>
                </c:pt>
                <c:pt idx="53338">
                  <c:v>2.4643137254901957</c:v>
                </c:pt>
                <c:pt idx="53339">
                  <c:v>2.4643137254901957</c:v>
                </c:pt>
                <c:pt idx="53340">
                  <c:v>2.4643137254901957</c:v>
                </c:pt>
                <c:pt idx="53341">
                  <c:v>2.4643137254901957</c:v>
                </c:pt>
                <c:pt idx="53342">
                  <c:v>2.4643137254901957</c:v>
                </c:pt>
                <c:pt idx="53343">
                  <c:v>2.4643137254901957</c:v>
                </c:pt>
                <c:pt idx="53344">
                  <c:v>2.4643137254901957</c:v>
                </c:pt>
                <c:pt idx="53345">
                  <c:v>2.4643137254901957</c:v>
                </c:pt>
                <c:pt idx="53346">
                  <c:v>2.4643137254901957</c:v>
                </c:pt>
                <c:pt idx="53347">
                  <c:v>2.4643137254901957</c:v>
                </c:pt>
                <c:pt idx="53348">
                  <c:v>2.4643137254901957</c:v>
                </c:pt>
                <c:pt idx="53349">
                  <c:v>2.4643137254901957</c:v>
                </c:pt>
                <c:pt idx="53350">
                  <c:v>2.4643137254901957</c:v>
                </c:pt>
                <c:pt idx="53351">
                  <c:v>2.4643137254901957</c:v>
                </c:pt>
                <c:pt idx="53352">
                  <c:v>2.4643137254901957</c:v>
                </c:pt>
                <c:pt idx="53353">
                  <c:v>2.4643137254901957</c:v>
                </c:pt>
                <c:pt idx="53354">
                  <c:v>2.4643137254901957</c:v>
                </c:pt>
                <c:pt idx="53355">
                  <c:v>2.4643137254901957</c:v>
                </c:pt>
                <c:pt idx="53356">
                  <c:v>2.4643137254901957</c:v>
                </c:pt>
                <c:pt idx="53357">
                  <c:v>2.4643137254901957</c:v>
                </c:pt>
                <c:pt idx="53358">
                  <c:v>2.4643137254901957</c:v>
                </c:pt>
                <c:pt idx="53359">
                  <c:v>2.4643137254901957</c:v>
                </c:pt>
                <c:pt idx="53360">
                  <c:v>2.4643137254901957</c:v>
                </c:pt>
                <c:pt idx="53361">
                  <c:v>2.4643137254901957</c:v>
                </c:pt>
                <c:pt idx="53362">
                  <c:v>2.4643137254901957</c:v>
                </c:pt>
                <c:pt idx="53363">
                  <c:v>2.4643137254901957</c:v>
                </c:pt>
                <c:pt idx="53364">
                  <c:v>2.4643137254901957</c:v>
                </c:pt>
                <c:pt idx="53365">
                  <c:v>2.4643137254901957</c:v>
                </c:pt>
                <c:pt idx="53366">
                  <c:v>2.4643137254901957</c:v>
                </c:pt>
                <c:pt idx="53367">
                  <c:v>2.4643137254901957</c:v>
                </c:pt>
                <c:pt idx="53368">
                  <c:v>2.4643137254901957</c:v>
                </c:pt>
                <c:pt idx="53369">
                  <c:v>2.4643137254901957</c:v>
                </c:pt>
                <c:pt idx="53370">
                  <c:v>2.4643137254901957</c:v>
                </c:pt>
                <c:pt idx="53371">
                  <c:v>2.4643137254901957</c:v>
                </c:pt>
                <c:pt idx="53372">
                  <c:v>2.4643137254901957</c:v>
                </c:pt>
                <c:pt idx="53373">
                  <c:v>2.4643137254901957</c:v>
                </c:pt>
                <c:pt idx="53374">
                  <c:v>2.4643137254901957</c:v>
                </c:pt>
                <c:pt idx="53375">
                  <c:v>2.4643137254901957</c:v>
                </c:pt>
                <c:pt idx="53376">
                  <c:v>2.6117647058823525</c:v>
                </c:pt>
                <c:pt idx="53377">
                  <c:v>2.6117647058823525</c:v>
                </c:pt>
                <c:pt idx="53378">
                  <c:v>2.6117647058823525</c:v>
                </c:pt>
                <c:pt idx="53379">
                  <c:v>2.6117647058823525</c:v>
                </c:pt>
                <c:pt idx="53380">
                  <c:v>2.6117647058823525</c:v>
                </c:pt>
                <c:pt idx="53381">
                  <c:v>2.6117647058823525</c:v>
                </c:pt>
                <c:pt idx="53382">
                  <c:v>2.6117647058823525</c:v>
                </c:pt>
                <c:pt idx="53383">
                  <c:v>2.6117647058823525</c:v>
                </c:pt>
                <c:pt idx="53384">
                  <c:v>2.6117647058823525</c:v>
                </c:pt>
                <c:pt idx="53385">
                  <c:v>2.6117647058823525</c:v>
                </c:pt>
                <c:pt idx="53386">
                  <c:v>2.6117647058823525</c:v>
                </c:pt>
                <c:pt idx="53387">
                  <c:v>2.6117647058823525</c:v>
                </c:pt>
                <c:pt idx="53388">
                  <c:v>2.6117647058823525</c:v>
                </c:pt>
                <c:pt idx="53389">
                  <c:v>2.6117647058823525</c:v>
                </c:pt>
                <c:pt idx="53390">
                  <c:v>2.6117647058823525</c:v>
                </c:pt>
                <c:pt idx="53391">
                  <c:v>2.6117647058823525</c:v>
                </c:pt>
                <c:pt idx="53392">
                  <c:v>2.6117647058823525</c:v>
                </c:pt>
                <c:pt idx="53393">
                  <c:v>2.6117647058823525</c:v>
                </c:pt>
                <c:pt idx="53394">
                  <c:v>2.6117647058823525</c:v>
                </c:pt>
                <c:pt idx="53395">
                  <c:v>2.6117647058823525</c:v>
                </c:pt>
                <c:pt idx="53396">
                  <c:v>2.6117647058823525</c:v>
                </c:pt>
                <c:pt idx="53397">
                  <c:v>2.6117647058823525</c:v>
                </c:pt>
                <c:pt idx="53398">
                  <c:v>2.6117647058823525</c:v>
                </c:pt>
                <c:pt idx="53399">
                  <c:v>2.6117647058823525</c:v>
                </c:pt>
                <c:pt idx="53400">
                  <c:v>2.6117647058823525</c:v>
                </c:pt>
                <c:pt idx="53401">
                  <c:v>2.6117647058823525</c:v>
                </c:pt>
                <c:pt idx="53402">
                  <c:v>2.6117647058823525</c:v>
                </c:pt>
                <c:pt idx="53403">
                  <c:v>2.6117647058823525</c:v>
                </c:pt>
                <c:pt idx="53404">
                  <c:v>2.6117647058823525</c:v>
                </c:pt>
                <c:pt idx="53405">
                  <c:v>2.6117647058823525</c:v>
                </c:pt>
                <c:pt idx="53406">
                  <c:v>2.6117647058823525</c:v>
                </c:pt>
                <c:pt idx="53407">
                  <c:v>2.6117647058823525</c:v>
                </c:pt>
                <c:pt idx="53408">
                  <c:v>2.6117647058823525</c:v>
                </c:pt>
                <c:pt idx="53409">
                  <c:v>2.6117647058823525</c:v>
                </c:pt>
                <c:pt idx="53410">
                  <c:v>2.6117647058823525</c:v>
                </c:pt>
                <c:pt idx="53411">
                  <c:v>2.4643137254901957</c:v>
                </c:pt>
                <c:pt idx="53412">
                  <c:v>2.4643137254901957</c:v>
                </c:pt>
                <c:pt idx="53413">
                  <c:v>2.4643137254901957</c:v>
                </c:pt>
                <c:pt idx="53414">
                  <c:v>2.4643137254901957</c:v>
                </c:pt>
                <c:pt idx="53415">
                  <c:v>2.4643137254901957</c:v>
                </c:pt>
                <c:pt idx="53416">
                  <c:v>2.4643137254901957</c:v>
                </c:pt>
                <c:pt idx="53417">
                  <c:v>2.4643137254901957</c:v>
                </c:pt>
                <c:pt idx="53418">
                  <c:v>2.4643137254901957</c:v>
                </c:pt>
                <c:pt idx="53419">
                  <c:v>2.4643137254901957</c:v>
                </c:pt>
                <c:pt idx="53420">
                  <c:v>2.4643137254901957</c:v>
                </c:pt>
                <c:pt idx="53421">
                  <c:v>2.4643137254901957</c:v>
                </c:pt>
                <c:pt idx="53422">
                  <c:v>2.4643137254901957</c:v>
                </c:pt>
                <c:pt idx="53423">
                  <c:v>2.4643137254901957</c:v>
                </c:pt>
                <c:pt idx="53424">
                  <c:v>2.4643137254901957</c:v>
                </c:pt>
                <c:pt idx="53425">
                  <c:v>2.4643137254901957</c:v>
                </c:pt>
                <c:pt idx="53426">
                  <c:v>2.4643137254901957</c:v>
                </c:pt>
                <c:pt idx="53427">
                  <c:v>2.4643137254901957</c:v>
                </c:pt>
                <c:pt idx="53428">
                  <c:v>2.4643137254901957</c:v>
                </c:pt>
                <c:pt idx="53429">
                  <c:v>2.4643137254901957</c:v>
                </c:pt>
                <c:pt idx="53430">
                  <c:v>2.4643137254901957</c:v>
                </c:pt>
                <c:pt idx="53431">
                  <c:v>2.4643137254901957</c:v>
                </c:pt>
                <c:pt idx="53432">
                  <c:v>2.4643137254901957</c:v>
                </c:pt>
                <c:pt idx="53433">
                  <c:v>2.4643137254901957</c:v>
                </c:pt>
                <c:pt idx="53434">
                  <c:v>2.4643137254901957</c:v>
                </c:pt>
                <c:pt idx="53435">
                  <c:v>2.4643137254901957</c:v>
                </c:pt>
                <c:pt idx="53436">
                  <c:v>2.4643137254901957</c:v>
                </c:pt>
                <c:pt idx="53437">
                  <c:v>2.4643137254901957</c:v>
                </c:pt>
                <c:pt idx="53438">
                  <c:v>2.4643137254901957</c:v>
                </c:pt>
                <c:pt idx="53439">
                  <c:v>2.4643137254901957</c:v>
                </c:pt>
                <c:pt idx="53440">
                  <c:v>2.4643137254901957</c:v>
                </c:pt>
                <c:pt idx="53441">
                  <c:v>2.4643137254901957</c:v>
                </c:pt>
                <c:pt idx="53442">
                  <c:v>2.4643137254901957</c:v>
                </c:pt>
                <c:pt idx="53443">
                  <c:v>2.4643137254901957</c:v>
                </c:pt>
                <c:pt idx="53444">
                  <c:v>2.4643137254901957</c:v>
                </c:pt>
                <c:pt idx="53445">
                  <c:v>2.4643137254901957</c:v>
                </c:pt>
                <c:pt idx="53446">
                  <c:v>2.4643137254901957</c:v>
                </c:pt>
                <c:pt idx="53447">
                  <c:v>2.4643137254901957</c:v>
                </c:pt>
                <c:pt idx="53448">
                  <c:v>2.4643137254901957</c:v>
                </c:pt>
                <c:pt idx="53449">
                  <c:v>2.4643137254901957</c:v>
                </c:pt>
                <c:pt idx="53450">
                  <c:v>2.4643137254901957</c:v>
                </c:pt>
                <c:pt idx="53451">
                  <c:v>2.4643137254901957</c:v>
                </c:pt>
                <c:pt idx="53452">
                  <c:v>2.4643137254901957</c:v>
                </c:pt>
                <c:pt idx="53453">
                  <c:v>2.4643137254901957</c:v>
                </c:pt>
                <c:pt idx="53454">
                  <c:v>2.4643137254901957</c:v>
                </c:pt>
                <c:pt idx="53455">
                  <c:v>2.4643137254901957</c:v>
                </c:pt>
                <c:pt idx="53456">
                  <c:v>2.4643137254901957</c:v>
                </c:pt>
                <c:pt idx="53457">
                  <c:v>2.4643137254901957</c:v>
                </c:pt>
                <c:pt idx="53458">
                  <c:v>2.4643137254901957</c:v>
                </c:pt>
                <c:pt idx="53459">
                  <c:v>2.4643137254901957</c:v>
                </c:pt>
                <c:pt idx="53460">
                  <c:v>2.4643137254901957</c:v>
                </c:pt>
                <c:pt idx="53461">
                  <c:v>2.4643137254901957</c:v>
                </c:pt>
                <c:pt idx="53462">
                  <c:v>2.4643137254901957</c:v>
                </c:pt>
                <c:pt idx="53463">
                  <c:v>2.4643137254901957</c:v>
                </c:pt>
                <c:pt idx="53464">
                  <c:v>2.4643137254901957</c:v>
                </c:pt>
                <c:pt idx="53465">
                  <c:v>2.4643137254901957</c:v>
                </c:pt>
                <c:pt idx="53466">
                  <c:v>2.4643137254901957</c:v>
                </c:pt>
                <c:pt idx="53467">
                  <c:v>2.4643137254901957</c:v>
                </c:pt>
                <c:pt idx="53468">
                  <c:v>2.4643137254901957</c:v>
                </c:pt>
                <c:pt idx="53469">
                  <c:v>2.4643137254901957</c:v>
                </c:pt>
                <c:pt idx="53470">
                  <c:v>2.4643137254901957</c:v>
                </c:pt>
                <c:pt idx="53471">
                  <c:v>2.4643137254901957</c:v>
                </c:pt>
                <c:pt idx="53472">
                  <c:v>2.4643137254901957</c:v>
                </c:pt>
                <c:pt idx="53473">
                  <c:v>2.6117647058823525</c:v>
                </c:pt>
                <c:pt idx="53474">
                  <c:v>2.6117647058823525</c:v>
                </c:pt>
                <c:pt idx="53475">
                  <c:v>2.6117647058823525</c:v>
                </c:pt>
                <c:pt idx="53476">
                  <c:v>2.6117647058823525</c:v>
                </c:pt>
                <c:pt idx="53477">
                  <c:v>2.6117647058823525</c:v>
                </c:pt>
                <c:pt idx="53478">
                  <c:v>2.6117647058823525</c:v>
                </c:pt>
                <c:pt idx="53479">
                  <c:v>2.6117647058823525</c:v>
                </c:pt>
                <c:pt idx="53480">
                  <c:v>2.6117647058823525</c:v>
                </c:pt>
                <c:pt idx="53481">
                  <c:v>2.6117647058823525</c:v>
                </c:pt>
                <c:pt idx="53482">
                  <c:v>2.6117647058823525</c:v>
                </c:pt>
                <c:pt idx="53483">
                  <c:v>2.6117647058823525</c:v>
                </c:pt>
                <c:pt idx="53484">
                  <c:v>2.6117647058823525</c:v>
                </c:pt>
                <c:pt idx="53485">
                  <c:v>2.6117647058823525</c:v>
                </c:pt>
                <c:pt idx="53486">
                  <c:v>2.6117647058823525</c:v>
                </c:pt>
                <c:pt idx="53487">
                  <c:v>2.6117647058823525</c:v>
                </c:pt>
                <c:pt idx="53488">
                  <c:v>2.6117647058823525</c:v>
                </c:pt>
                <c:pt idx="53489">
                  <c:v>2.6117647058823525</c:v>
                </c:pt>
                <c:pt idx="53490">
                  <c:v>2.6117647058823525</c:v>
                </c:pt>
                <c:pt idx="53491">
                  <c:v>2.6117647058823525</c:v>
                </c:pt>
                <c:pt idx="53492">
                  <c:v>2.6117647058823525</c:v>
                </c:pt>
                <c:pt idx="53493">
                  <c:v>2.6117647058823525</c:v>
                </c:pt>
                <c:pt idx="53494">
                  <c:v>2.6117647058823525</c:v>
                </c:pt>
                <c:pt idx="53495">
                  <c:v>2.6117647058823525</c:v>
                </c:pt>
                <c:pt idx="53496">
                  <c:v>2.6117647058823525</c:v>
                </c:pt>
                <c:pt idx="53497">
                  <c:v>2.6117647058823525</c:v>
                </c:pt>
                <c:pt idx="53498">
                  <c:v>2.6117647058823525</c:v>
                </c:pt>
                <c:pt idx="53499">
                  <c:v>2.6117647058823525</c:v>
                </c:pt>
                <c:pt idx="53500">
                  <c:v>2.6117647058823525</c:v>
                </c:pt>
                <c:pt idx="53501">
                  <c:v>2.6117647058823525</c:v>
                </c:pt>
                <c:pt idx="53502">
                  <c:v>2.6117647058823525</c:v>
                </c:pt>
                <c:pt idx="53503">
                  <c:v>2.6117647058823525</c:v>
                </c:pt>
                <c:pt idx="53504">
                  <c:v>2.6117647058823525</c:v>
                </c:pt>
                <c:pt idx="53505">
                  <c:v>2.6117647058823525</c:v>
                </c:pt>
                <c:pt idx="53506">
                  <c:v>2.4643137254901957</c:v>
                </c:pt>
                <c:pt idx="53507">
                  <c:v>2.4643137254901957</c:v>
                </c:pt>
                <c:pt idx="53508">
                  <c:v>2.4643137254901957</c:v>
                </c:pt>
                <c:pt idx="53509">
                  <c:v>2.4643137254901957</c:v>
                </c:pt>
                <c:pt idx="53510">
                  <c:v>2.4643137254901957</c:v>
                </c:pt>
                <c:pt idx="53511">
                  <c:v>2.4643137254901957</c:v>
                </c:pt>
                <c:pt idx="53512">
                  <c:v>2.4643137254901957</c:v>
                </c:pt>
                <c:pt idx="53513">
                  <c:v>2.4643137254901957</c:v>
                </c:pt>
                <c:pt idx="53514">
                  <c:v>2.4643137254901957</c:v>
                </c:pt>
                <c:pt idx="53515">
                  <c:v>2.4643137254901957</c:v>
                </c:pt>
                <c:pt idx="53516">
                  <c:v>2.4643137254901957</c:v>
                </c:pt>
                <c:pt idx="53517">
                  <c:v>2.4643137254901957</c:v>
                </c:pt>
                <c:pt idx="53518">
                  <c:v>2.4643137254901957</c:v>
                </c:pt>
                <c:pt idx="53519">
                  <c:v>2.4643137254901957</c:v>
                </c:pt>
                <c:pt idx="53520">
                  <c:v>2.4643137254901957</c:v>
                </c:pt>
                <c:pt idx="53521">
                  <c:v>2.4643137254901957</c:v>
                </c:pt>
                <c:pt idx="53522">
                  <c:v>2.4643137254901957</c:v>
                </c:pt>
                <c:pt idx="53523">
                  <c:v>2.4643137254901957</c:v>
                </c:pt>
                <c:pt idx="53524">
                  <c:v>2.4643137254901957</c:v>
                </c:pt>
                <c:pt idx="53525">
                  <c:v>2.4643137254901957</c:v>
                </c:pt>
                <c:pt idx="53526">
                  <c:v>2.4643137254901957</c:v>
                </c:pt>
                <c:pt idx="53527">
                  <c:v>2.4643137254901957</c:v>
                </c:pt>
                <c:pt idx="53528">
                  <c:v>2.4643137254901957</c:v>
                </c:pt>
                <c:pt idx="53529">
                  <c:v>2.4643137254901957</c:v>
                </c:pt>
                <c:pt idx="53530">
                  <c:v>2.4643137254901957</c:v>
                </c:pt>
                <c:pt idx="53531">
                  <c:v>2.4643137254901957</c:v>
                </c:pt>
                <c:pt idx="53532">
                  <c:v>2.4643137254901957</c:v>
                </c:pt>
                <c:pt idx="53533">
                  <c:v>2.4643137254901957</c:v>
                </c:pt>
                <c:pt idx="53534">
                  <c:v>2.4643137254901957</c:v>
                </c:pt>
                <c:pt idx="53535">
                  <c:v>2.4643137254901957</c:v>
                </c:pt>
                <c:pt idx="53536">
                  <c:v>2.4643137254901957</c:v>
                </c:pt>
                <c:pt idx="53537">
                  <c:v>2.4643137254901957</c:v>
                </c:pt>
                <c:pt idx="53538">
                  <c:v>2.4643137254901957</c:v>
                </c:pt>
                <c:pt idx="53539">
                  <c:v>2.4643137254901957</c:v>
                </c:pt>
                <c:pt idx="53540">
                  <c:v>2.4643137254901957</c:v>
                </c:pt>
                <c:pt idx="53541">
                  <c:v>2.4643137254901957</c:v>
                </c:pt>
                <c:pt idx="53542">
                  <c:v>2.4643137254901957</c:v>
                </c:pt>
                <c:pt idx="53543">
                  <c:v>2.4643137254901957</c:v>
                </c:pt>
                <c:pt idx="53544">
                  <c:v>2.4643137254901957</c:v>
                </c:pt>
                <c:pt idx="53545">
                  <c:v>2.4643137254901957</c:v>
                </c:pt>
                <c:pt idx="53546">
                  <c:v>2.4643137254901957</c:v>
                </c:pt>
                <c:pt idx="53547">
                  <c:v>2.4643137254901957</c:v>
                </c:pt>
                <c:pt idx="53548">
                  <c:v>2.4643137254901957</c:v>
                </c:pt>
                <c:pt idx="53549">
                  <c:v>2.4643137254901957</c:v>
                </c:pt>
                <c:pt idx="53550">
                  <c:v>2.4643137254901957</c:v>
                </c:pt>
                <c:pt idx="53551">
                  <c:v>2.4643137254901957</c:v>
                </c:pt>
                <c:pt idx="53552">
                  <c:v>2.4643137254901957</c:v>
                </c:pt>
                <c:pt idx="53553">
                  <c:v>2.4643137254901957</c:v>
                </c:pt>
                <c:pt idx="53554">
                  <c:v>2.4643137254901957</c:v>
                </c:pt>
                <c:pt idx="53555">
                  <c:v>2.4643137254901957</c:v>
                </c:pt>
                <c:pt idx="53556">
                  <c:v>2.4643137254901957</c:v>
                </c:pt>
                <c:pt idx="53557">
                  <c:v>2.4643137254901957</c:v>
                </c:pt>
                <c:pt idx="53558">
                  <c:v>2.4643137254901957</c:v>
                </c:pt>
                <c:pt idx="53559">
                  <c:v>2.4643137254901957</c:v>
                </c:pt>
                <c:pt idx="53560">
                  <c:v>2.4643137254901957</c:v>
                </c:pt>
                <c:pt idx="53561">
                  <c:v>2.4643137254901957</c:v>
                </c:pt>
                <c:pt idx="53562">
                  <c:v>2.4643137254901957</c:v>
                </c:pt>
                <c:pt idx="53563">
                  <c:v>2.4643137254901957</c:v>
                </c:pt>
                <c:pt idx="53564">
                  <c:v>2.4643137254901957</c:v>
                </c:pt>
                <c:pt idx="53565">
                  <c:v>2.4643137254901957</c:v>
                </c:pt>
                <c:pt idx="53566">
                  <c:v>2.4643137254901957</c:v>
                </c:pt>
                <c:pt idx="53567">
                  <c:v>2.4643137254901957</c:v>
                </c:pt>
                <c:pt idx="53568">
                  <c:v>2.4643137254901957</c:v>
                </c:pt>
                <c:pt idx="53569">
                  <c:v>2.6117647058823525</c:v>
                </c:pt>
                <c:pt idx="53570">
                  <c:v>2.6117647058823525</c:v>
                </c:pt>
                <c:pt idx="53571">
                  <c:v>2.6117647058823525</c:v>
                </c:pt>
                <c:pt idx="53572">
                  <c:v>2.6117647058823525</c:v>
                </c:pt>
                <c:pt idx="53573">
                  <c:v>2.6117647058823525</c:v>
                </c:pt>
                <c:pt idx="53574">
                  <c:v>2.6117647058823525</c:v>
                </c:pt>
                <c:pt idx="53575">
                  <c:v>2.6117647058823525</c:v>
                </c:pt>
                <c:pt idx="53576">
                  <c:v>2.6117647058823525</c:v>
                </c:pt>
                <c:pt idx="53577">
                  <c:v>2.6117647058823525</c:v>
                </c:pt>
                <c:pt idx="53578">
                  <c:v>2.6117647058823525</c:v>
                </c:pt>
                <c:pt idx="53579">
                  <c:v>2.6117647058823525</c:v>
                </c:pt>
                <c:pt idx="53580">
                  <c:v>2.6117647058823525</c:v>
                </c:pt>
                <c:pt idx="53581">
                  <c:v>2.6117647058823525</c:v>
                </c:pt>
                <c:pt idx="53582">
                  <c:v>2.6117647058823525</c:v>
                </c:pt>
                <c:pt idx="53583">
                  <c:v>2.6117647058823525</c:v>
                </c:pt>
                <c:pt idx="53584">
                  <c:v>2.6117647058823525</c:v>
                </c:pt>
                <c:pt idx="53585">
                  <c:v>2.6117647058823525</c:v>
                </c:pt>
                <c:pt idx="53586">
                  <c:v>2.6117647058823525</c:v>
                </c:pt>
                <c:pt idx="53587">
                  <c:v>2.6117647058823525</c:v>
                </c:pt>
                <c:pt idx="53588">
                  <c:v>2.6117647058823525</c:v>
                </c:pt>
                <c:pt idx="53589">
                  <c:v>2.6117647058823525</c:v>
                </c:pt>
                <c:pt idx="53590">
                  <c:v>2.6117647058823525</c:v>
                </c:pt>
                <c:pt idx="53591">
                  <c:v>2.6117647058823525</c:v>
                </c:pt>
                <c:pt idx="53592">
                  <c:v>2.6117647058823525</c:v>
                </c:pt>
                <c:pt idx="53593">
                  <c:v>2.6117647058823525</c:v>
                </c:pt>
                <c:pt idx="53594">
                  <c:v>2.6117647058823525</c:v>
                </c:pt>
                <c:pt idx="53595">
                  <c:v>2.6117647058823525</c:v>
                </c:pt>
                <c:pt idx="53596">
                  <c:v>2.6117647058823525</c:v>
                </c:pt>
                <c:pt idx="53597">
                  <c:v>2.6117647058823525</c:v>
                </c:pt>
                <c:pt idx="53598">
                  <c:v>2.6117647058823525</c:v>
                </c:pt>
                <c:pt idx="53599">
                  <c:v>2.6117647058823525</c:v>
                </c:pt>
                <c:pt idx="53600">
                  <c:v>2.6117647058823525</c:v>
                </c:pt>
                <c:pt idx="53601">
                  <c:v>2.6117647058823525</c:v>
                </c:pt>
                <c:pt idx="53602">
                  <c:v>2.4643137254901957</c:v>
                </c:pt>
                <c:pt idx="53603">
                  <c:v>2.4643137254901957</c:v>
                </c:pt>
                <c:pt idx="53604">
                  <c:v>2.4643137254901957</c:v>
                </c:pt>
                <c:pt idx="53605">
                  <c:v>2.4643137254901957</c:v>
                </c:pt>
                <c:pt idx="53606">
                  <c:v>2.4643137254901957</c:v>
                </c:pt>
                <c:pt idx="53607">
                  <c:v>2.4643137254901957</c:v>
                </c:pt>
                <c:pt idx="53608">
                  <c:v>2.4643137254901957</c:v>
                </c:pt>
                <c:pt idx="53609">
                  <c:v>2.4643137254901957</c:v>
                </c:pt>
                <c:pt idx="53610">
                  <c:v>2.4643137254901957</c:v>
                </c:pt>
                <c:pt idx="53611">
                  <c:v>2.4643137254901957</c:v>
                </c:pt>
                <c:pt idx="53612">
                  <c:v>2.4643137254901957</c:v>
                </c:pt>
                <c:pt idx="53613">
                  <c:v>2.4643137254901957</c:v>
                </c:pt>
                <c:pt idx="53614">
                  <c:v>2.4643137254901957</c:v>
                </c:pt>
                <c:pt idx="53615">
                  <c:v>2.4643137254901957</c:v>
                </c:pt>
                <c:pt idx="53616">
                  <c:v>2.4643137254901957</c:v>
                </c:pt>
                <c:pt idx="53617">
                  <c:v>2.4643137254901957</c:v>
                </c:pt>
                <c:pt idx="53618">
                  <c:v>2.4643137254901957</c:v>
                </c:pt>
                <c:pt idx="53619">
                  <c:v>2.4643137254901957</c:v>
                </c:pt>
                <c:pt idx="53620">
                  <c:v>2.4643137254901957</c:v>
                </c:pt>
                <c:pt idx="53621">
                  <c:v>2.4643137254901957</c:v>
                </c:pt>
                <c:pt idx="53622">
                  <c:v>2.4643137254901957</c:v>
                </c:pt>
                <c:pt idx="53623">
                  <c:v>2.4643137254901957</c:v>
                </c:pt>
                <c:pt idx="53624">
                  <c:v>2.4643137254901957</c:v>
                </c:pt>
                <c:pt idx="53625">
                  <c:v>2.4643137254901957</c:v>
                </c:pt>
                <c:pt idx="53626">
                  <c:v>2.4643137254901957</c:v>
                </c:pt>
                <c:pt idx="53627">
                  <c:v>2.4643137254901957</c:v>
                </c:pt>
                <c:pt idx="53628">
                  <c:v>2.4643137254901957</c:v>
                </c:pt>
                <c:pt idx="53629">
                  <c:v>2.4643137254901957</c:v>
                </c:pt>
                <c:pt idx="53630">
                  <c:v>2.4643137254901957</c:v>
                </c:pt>
                <c:pt idx="53631">
                  <c:v>2.4643137254901957</c:v>
                </c:pt>
                <c:pt idx="53632">
                  <c:v>2.4643137254901957</c:v>
                </c:pt>
                <c:pt idx="53633">
                  <c:v>2.4643137254901957</c:v>
                </c:pt>
                <c:pt idx="53634">
                  <c:v>2.4643137254901957</c:v>
                </c:pt>
                <c:pt idx="53635">
                  <c:v>2.4643137254901957</c:v>
                </c:pt>
                <c:pt idx="53636">
                  <c:v>2.4643137254901957</c:v>
                </c:pt>
                <c:pt idx="53637">
                  <c:v>2.4643137254901957</c:v>
                </c:pt>
                <c:pt idx="53638">
                  <c:v>2.4643137254901957</c:v>
                </c:pt>
                <c:pt idx="53639">
                  <c:v>2.4643137254901957</c:v>
                </c:pt>
                <c:pt idx="53640">
                  <c:v>2.4643137254901957</c:v>
                </c:pt>
                <c:pt idx="53641">
                  <c:v>2.4643137254901957</c:v>
                </c:pt>
                <c:pt idx="53642">
                  <c:v>2.4643137254901957</c:v>
                </c:pt>
                <c:pt idx="53643">
                  <c:v>2.4643137254901957</c:v>
                </c:pt>
                <c:pt idx="53644">
                  <c:v>2.4643137254901957</c:v>
                </c:pt>
                <c:pt idx="53645">
                  <c:v>2.4643137254901957</c:v>
                </c:pt>
                <c:pt idx="53646">
                  <c:v>2.4643137254901957</c:v>
                </c:pt>
                <c:pt idx="53647">
                  <c:v>2.4643137254901957</c:v>
                </c:pt>
                <c:pt idx="53648">
                  <c:v>2.4643137254901957</c:v>
                </c:pt>
                <c:pt idx="53649">
                  <c:v>2.4643137254901957</c:v>
                </c:pt>
                <c:pt idx="53650">
                  <c:v>2.4643137254901957</c:v>
                </c:pt>
                <c:pt idx="53651">
                  <c:v>2.4643137254901957</c:v>
                </c:pt>
                <c:pt idx="53652">
                  <c:v>2.4643137254901957</c:v>
                </c:pt>
                <c:pt idx="53653">
                  <c:v>2.4643137254901957</c:v>
                </c:pt>
                <c:pt idx="53654">
                  <c:v>2.4643137254901957</c:v>
                </c:pt>
                <c:pt idx="53655">
                  <c:v>2.4643137254901957</c:v>
                </c:pt>
                <c:pt idx="53656">
                  <c:v>2.4643137254901957</c:v>
                </c:pt>
                <c:pt idx="53657">
                  <c:v>2.4643137254901957</c:v>
                </c:pt>
                <c:pt idx="53658">
                  <c:v>2.4643137254901957</c:v>
                </c:pt>
                <c:pt idx="53659">
                  <c:v>2.4643137254901957</c:v>
                </c:pt>
                <c:pt idx="53660">
                  <c:v>2.4643137254901957</c:v>
                </c:pt>
                <c:pt idx="53661">
                  <c:v>2.4643137254901957</c:v>
                </c:pt>
                <c:pt idx="53662">
                  <c:v>2.4643137254901957</c:v>
                </c:pt>
                <c:pt idx="53663">
                  <c:v>2.4643137254901957</c:v>
                </c:pt>
                <c:pt idx="53664">
                  <c:v>2.6117647058823525</c:v>
                </c:pt>
                <c:pt idx="53665">
                  <c:v>2.6117647058823525</c:v>
                </c:pt>
                <c:pt idx="53666">
                  <c:v>2.6117647058823525</c:v>
                </c:pt>
                <c:pt idx="53667">
                  <c:v>2.6117647058823525</c:v>
                </c:pt>
                <c:pt idx="53668">
                  <c:v>2.6117647058823525</c:v>
                </c:pt>
                <c:pt idx="53669">
                  <c:v>2.6117647058823525</c:v>
                </c:pt>
                <c:pt idx="53670">
                  <c:v>2.6117647058823525</c:v>
                </c:pt>
                <c:pt idx="53671">
                  <c:v>2.6117647058823525</c:v>
                </c:pt>
                <c:pt idx="53672">
                  <c:v>2.6117647058823525</c:v>
                </c:pt>
                <c:pt idx="53673">
                  <c:v>2.6117647058823525</c:v>
                </c:pt>
                <c:pt idx="53674">
                  <c:v>2.6117647058823525</c:v>
                </c:pt>
                <c:pt idx="53675">
                  <c:v>2.6117647058823525</c:v>
                </c:pt>
                <c:pt idx="53676">
                  <c:v>2.6117647058823525</c:v>
                </c:pt>
                <c:pt idx="53677">
                  <c:v>2.6117647058823525</c:v>
                </c:pt>
                <c:pt idx="53678">
                  <c:v>2.6117647058823525</c:v>
                </c:pt>
                <c:pt idx="53679">
                  <c:v>2.6117647058823525</c:v>
                </c:pt>
                <c:pt idx="53680">
                  <c:v>2.6117647058823525</c:v>
                </c:pt>
                <c:pt idx="53681">
                  <c:v>2.6117647058823525</c:v>
                </c:pt>
                <c:pt idx="53682">
                  <c:v>2.6117647058823525</c:v>
                </c:pt>
                <c:pt idx="53683">
                  <c:v>2.6117647058823525</c:v>
                </c:pt>
                <c:pt idx="53684">
                  <c:v>2.6117647058823525</c:v>
                </c:pt>
                <c:pt idx="53685">
                  <c:v>2.6117647058823525</c:v>
                </c:pt>
                <c:pt idx="53686">
                  <c:v>2.6117647058823525</c:v>
                </c:pt>
                <c:pt idx="53687">
                  <c:v>2.6117647058823525</c:v>
                </c:pt>
                <c:pt idx="53688">
                  <c:v>2.6117647058823525</c:v>
                </c:pt>
                <c:pt idx="53689">
                  <c:v>2.6117647058823525</c:v>
                </c:pt>
                <c:pt idx="53690">
                  <c:v>2.6117647058823525</c:v>
                </c:pt>
                <c:pt idx="53691">
                  <c:v>2.6117647058823525</c:v>
                </c:pt>
                <c:pt idx="53692">
                  <c:v>2.6117647058823525</c:v>
                </c:pt>
                <c:pt idx="53693">
                  <c:v>2.6117647058823525</c:v>
                </c:pt>
                <c:pt idx="53694">
                  <c:v>2.6117647058823525</c:v>
                </c:pt>
                <c:pt idx="53695">
                  <c:v>2.6117647058823525</c:v>
                </c:pt>
                <c:pt idx="53696">
                  <c:v>2.6117647058823525</c:v>
                </c:pt>
                <c:pt idx="53697">
                  <c:v>2.6117647058823525</c:v>
                </c:pt>
                <c:pt idx="53698">
                  <c:v>2.4643137254901957</c:v>
                </c:pt>
                <c:pt idx="53699">
                  <c:v>2.4643137254901957</c:v>
                </c:pt>
                <c:pt idx="53700">
                  <c:v>2.4643137254901957</c:v>
                </c:pt>
                <c:pt idx="53701">
                  <c:v>2.4643137254901957</c:v>
                </c:pt>
                <c:pt idx="53702">
                  <c:v>2.4643137254901957</c:v>
                </c:pt>
                <c:pt idx="53703">
                  <c:v>2.4643137254901957</c:v>
                </c:pt>
                <c:pt idx="53704">
                  <c:v>2.4643137254901957</c:v>
                </c:pt>
                <c:pt idx="53705">
                  <c:v>2.4643137254901957</c:v>
                </c:pt>
                <c:pt idx="53706">
                  <c:v>2.4643137254901957</c:v>
                </c:pt>
                <c:pt idx="53707">
                  <c:v>2.4643137254901957</c:v>
                </c:pt>
                <c:pt idx="53708">
                  <c:v>2.4643137254901957</c:v>
                </c:pt>
                <c:pt idx="53709">
                  <c:v>2.4643137254901957</c:v>
                </c:pt>
                <c:pt idx="53710">
                  <c:v>2.4643137254901957</c:v>
                </c:pt>
                <c:pt idx="53711">
                  <c:v>2.4643137254901957</c:v>
                </c:pt>
                <c:pt idx="53712">
                  <c:v>2.4643137254901957</c:v>
                </c:pt>
                <c:pt idx="53713">
                  <c:v>2.4643137254901957</c:v>
                </c:pt>
                <c:pt idx="53714">
                  <c:v>2.4643137254901957</c:v>
                </c:pt>
                <c:pt idx="53715">
                  <c:v>2.4643137254901957</c:v>
                </c:pt>
                <c:pt idx="53716">
                  <c:v>2.4643137254901957</c:v>
                </c:pt>
                <c:pt idx="53717">
                  <c:v>2.4643137254901957</c:v>
                </c:pt>
                <c:pt idx="53718">
                  <c:v>2.4643137254901957</c:v>
                </c:pt>
                <c:pt idx="53719">
                  <c:v>2.4643137254901957</c:v>
                </c:pt>
                <c:pt idx="53720">
                  <c:v>2.4643137254901957</c:v>
                </c:pt>
                <c:pt idx="53721">
                  <c:v>2.4643137254901957</c:v>
                </c:pt>
                <c:pt idx="53722">
                  <c:v>2.4643137254901957</c:v>
                </c:pt>
                <c:pt idx="53723">
                  <c:v>2.4643137254901957</c:v>
                </c:pt>
                <c:pt idx="53724">
                  <c:v>2.4643137254901957</c:v>
                </c:pt>
                <c:pt idx="53725">
                  <c:v>2.4643137254901957</c:v>
                </c:pt>
                <c:pt idx="53726">
                  <c:v>2.4643137254901957</c:v>
                </c:pt>
                <c:pt idx="53727">
                  <c:v>2.4643137254901957</c:v>
                </c:pt>
                <c:pt idx="53728">
                  <c:v>2.4643137254901957</c:v>
                </c:pt>
                <c:pt idx="53729">
                  <c:v>2.4643137254901957</c:v>
                </c:pt>
                <c:pt idx="53730">
                  <c:v>2.4643137254901957</c:v>
                </c:pt>
                <c:pt idx="53731">
                  <c:v>2.4643137254901957</c:v>
                </c:pt>
                <c:pt idx="53732">
                  <c:v>2.4643137254901957</c:v>
                </c:pt>
                <c:pt idx="53733">
                  <c:v>2.4643137254901957</c:v>
                </c:pt>
                <c:pt idx="53734">
                  <c:v>2.4643137254901957</c:v>
                </c:pt>
                <c:pt idx="53735">
                  <c:v>2.4643137254901957</c:v>
                </c:pt>
                <c:pt idx="53736">
                  <c:v>2.4643137254901957</c:v>
                </c:pt>
                <c:pt idx="53737">
                  <c:v>2.4643137254901957</c:v>
                </c:pt>
                <c:pt idx="53738">
                  <c:v>2.4643137254901957</c:v>
                </c:pt>
                <c:pt idx="53739">
                  <c:v>2.4643137254901957</c:v>
                </c:pt>
                <c:pt idx="53740">
                  <c:v>2.4643137254901957</c:v>
                </c:pt>
                <c:pt idx="53741">
                  <c:v>2.4643137254901957</c:v>
                </c:pt>
                <c:pt idx="53742">
                  <c:v>2.4643137254901957</c:v>
                </c:pt>
                <c:pt idx="53743">
                  <c:v>2.4643137254901957</c:v>
                </c:pt>
                <c:pt idx="53744">
                  <c:v>2.4643137254901957</c:v>
                </c:pt>
                <c:pt idx="53745">
                  <c:v>2.4643137254901957</c:v>
                </c:pt>
                <c:pt idx="53746">
                  <c:v>2.4643137254901957</c:v>
                </c:pt>
                <c:pt idx="53747">
                  <c:v>2.4643137254901957</c:v>
                </c:pt>
                <c:pt idx="53748">
                  <c:v>2.4643137254901957</c:v>
                </c:pt>
                <c:pt idx="53749">
                  <c:v>2.4643137254901957</c:v>
                </c:pt>
                <c:pt idx="53750">
                  <c:v>2.4643137254901957</c:v>
                </c:pt>
                <c:pt idx="53751">
                  <c:v>2.4643137254901957</c:v>
                </c:pt>
                <c:pt idx="53752">
                  <c:v>2.4643137254901957</c:v>
                </c:pt>
                <c:pt idx="53753">
                  <c:v>2.4643137254901957</c:v>
                </c:pt>
                <c:pt idx="53754">
                  <c:v>2.4643137254901957</c:v>
                </c:pt>
                <c:pt idx="53755">
                  <c:v>2.4643137254901957</c:v>
                </c:pt>
                <c:pt idx="53756">
                  <c:v>2.4643137254901957</c:v>
                </c:pt>
                <c:pt idx="53757">
                  <c:v>2.4643137254901957</c:v>
                </c:pt>
                <c:pt idx="53758">
                  <c:v>2.6117647058823525</c:v>
                </c:pt>
                <c:pt idx="53759">
                  <c:v>2.6117647058823525</c:v>
                </c:pt>
                <c:pt idx="53760">
                  <c:v>2.6117647058823525</c:v>
                </c:pt>
                <c:pt idx="53761">
                  <c:v>2.6117647058823525</c:v>
                </c:pt>
                <c:pt idx="53762">
                  <c:v>2.6117647058823525</c:v>
                </c:pt>
                <c:pt idx="53763">
                  <c:v>2.6117647058823525</c:v>
                </c:pt>
                <c:pt idx="53764">
                  <c:v>2.6117647058823525</c:v>
                </c:pt>
                <c:pt idx="53765">
                  <c:v>2.6117647058823525</c:v>
                </c:pt>
                <c:pt idx="53766">
                  <c:v>2.6117647058823525</c:v>
                </c:pt>
                <c:pt idx="53767">
                  <c:v>2.6117647058823525</c:v>
                </c:pt>
                <c:pt idx="53768">
                  <c:v>2.6117647058823525</c:v>
                </c:pt>
                <c:pt idx="53769">
                  <c:v>2.6117647058823525</c:v>
                </c:pt>
                <c:pt idx="53770">
                  <c:v>2.6117647058823525</c:v>
                </c:pt>
                <c:pt idx="53771">
                  <c:v>2.6117647058823525</c:v>
                </c:pt>
                <c:pt idx="53772">
                  <c:v>2.6117647058823525</c:v>
                </c:pt>
                <c:pt idx="53773">
                  <c:v>2.6117647058823525</c:v>
                </c:pt>
                <c:pt idx="53774">
                  <c:v>2.6117647058823525</c:v>
                </c:pt>
                <c:pt idx="53775">
                  <c:v>2.6117647058823525</c:v>
                </c:pt>
                <c:pt idx="53776">
                  <c:v>2.6117647058823525</c:v>
                </c:pt>
                <c:pt idx="53777">
                  <c:v>2.6117647058823525</c:v>
                </c:pt>
                <c:pt idx="53778">
                  <c:v>2.6117647058823525</c:v>
                </c:pt>
                <c:pt idx="53779">
                  <c:v>2.6117647058823525</c:v>
                </c:pt>
                <c:pt idx="53780">
                  <c:v>2.6117647058823525</c:v>
                </c:pt>
                <c:pt idx="53781">
                  <c:v>2.6117647058823525</c:v>
                </c:pt>
                <c:pt idx="53782">
                  <c:v>2.6117647058823525</c:v>
                </c:pt>
                <c:pt idx="53783">
                  <c:v>2.6117647058823525</c:v>
                </c:pt>
                <c:pt idx="53784">
                  <c:v>2.6117647058823525</c:v>
                </c:pt>
                <c:pt idx="53785">
                  <c:v>2.6117647058823525</c:v>
                </c:pt>
                <c:pt idx="53786">
                  <c:v>2.6117647058823525</c:v>
                </c:pt>
                <c:pt idx="53787">
                  <c:v>2.6117647058823525</c:v>
                </c:pt>
                <c:pt idx="53788">
                  <c:v>2.6117647058823525</c:v>
                </c:pt>
                <c:pt idx="53789">
                  <c:v>2.6117647058823525</c:v>
                </c:pt>
                <c:pt idx="53790">
                  <c:v>2.6117647058823525</c:v>
                </c:pt>
                <c:pt idx="53791">
                  <c:v>2.6117647058823525</c:v>
                </c:pt>
                <c:pt idx="53792">
                  <c:v>2.6117647058823525</c:v>
                </c:pt>
                <c:pt idx="53793">
                  <c:v>2.4643137254901957</c:v>
                </c:pt>
                <c:pt idx="53794">
                  <c:v>2.4643137254901957</c:v>
                </c:pt>
                <c:pt idx="53795">
                  <c:v>2.4643137254901957</c:v>
                </c:pt>
                <c:pt idx="53796">
                  <c:v>2.4643137254901957</c:v>
                </c:pt>
                <c:pt idx="53797">
                  <c:v>2.4643137254901957</c:v>
                </c:pt>
                <c:pt idx="53798">
                  <c:v>2.4643137254901957</c:v>
                </c:pt>
                <c:pt idx="53799">
                  <c:v>2.4643137254901957</c:v>
                </c:pt>
                <c:pt idx="53800">
                  <c:v>2.4643137254901957</c:v>
                </c:pt>
                <c:pt idx="53801">
                  <c:v>2.4643137254901957</c:v>
                </c:pt>
                <c:pt idx="53802">
                  <c:v>2.4643137254901957</c:v>
                </c:pt>
                <c:pt idx="53803">
                  <c:v>2.4643137254901957</c:v>
                </c:pt>
                <c:pt idx="53804">
                  <c:v>2.4643137254901957</c:v>
                </c:pt>
                <c:pt idx="53805">
                  <c:v>2.4643137254901957</c:v>
                </c:pt>
                <c:pt idx="53806">
                  <c:v>2.4643137254901957</c:v>
                </c:pt>
                <c:pt idx="53807">
                  <c:v>2.4643137254901957</c:v>
                </c:pt>
                <c:pt idx="53808">
                  <c:v>2.4643137254901957</c:v>
                </c:pt>
                <c:pt idx="53809">
                  <c:v>2.4643137254901957</c:v>
                </c:pt>
                <c:pt idx="53810">
                  <c:v>2.4643137254901957</c:v>
                </c:pt>
                <c:pt idx="53811">
                  <c:v>2.4643137254901957</c:v>
                </c:pt>
                <c:pt idx="53812">
                  <c:v>2.4643137254901957</c:v>
                </c:pt>
                <c:pt idx="53813">
                  <c:v>2.4643137254901957</c:v>
                </c:pt>
                <c:pt idx="53814">
                  <c:v>2.4643137254901957</c:v>
                </c:pt>
                <c:pt idx="53815">
                  <c:v>2.4643137254901957</c:v>
                </c:pt>
                <c:pt idx="53816">
                  <c:v>2.4643137254901957</c:v>
                </c:pt>
                <c:pt idx="53817">
                  <c:v>2.4643137254901957</c:v>
                </c:pt>
                <c:pt idx="53818">
                  <c:v>2.4643137254901957</c:v>
                </c:pt>
                <c:pt idx="53819">
                  <c:v>2.4643137254901957</c:v>
                </c:pt>
                <c:pt idx="53820">
                  <c:v>2.4643137254901957</c:v>
                </c:pt>
                <c:pt idx="53821">
                  <c:v>2.4643137254901957</c:v>
                </c:pt>
                <c:pt idx="53822">
                  <c:v>2.4643137254901957</c:v>
                </c:pt>
                <c:pt idx="53823">
                  <c:v>2.4643137254901957</c:v>
                </c:pt>
                <c:pt idx="53824">
                  <c:v>2.4643137254901957</c:v>
                </c:pt>
                <c:pt idx="53825">
                  <c:v>2.4643137254901957</c:v>
                </c:pt>
                <c:pt idx="53826">
                  <c:v>2.4643137254901957</c:v>
                </c:pt>
                <c:pt idx="53827">
                  <c:v>2.4643137254901957</c:v>
                </c:pt>
                <c:pt idx="53828">
                  <c:v>2.4643137254901957</c:v>
                </c:pt>
                <c:pt idx="53829">
                  <c:v>2.4643137254901957</c:v>
                </c:pt>
                <c:pt idx="53830">
                  <c:v>2.4643137254901957</c:v>
                </c:pt>
                <c:pt idx="53831">
                  <c:v>2.4643137254901957</c:v>
                </c:pt>
                <c:pt idx="53832">
                  <c:v>2.4643137254901957</c:v>
                </c:pt>
                <c:pt idx="53833">
                  <c:v>2.4643137254901957</c:v>
                </c:pt>
                <c:pt idx="53834">
                  <c:v>2.4643137254901957</c:v>
                </c:pt>
                <c:pt idx="53835">
                  <c:v>2.4643137254901957</c:v>
                </c:pt>
                <c:pt idx="53836">
                  <c:v>2.4643137254901957</c:v>
                </c:pt>
                <c:pt idx="53837">
                  <c:v>2.4643137254901957</c:v>
                </c:pt>
                <c:pt idx="53838">
                  <c:v>2.4643137254901957</c:v>
                </c:pt>
                <c:pt idx="53839">
                  <c:v>2.4643137254901957</c:v>
                </c:pt>
                <c:pt idx="53840">
                  <c:v>2.4643137254901957</c:v>
                </c:pt>
                <c:pt idx="53841">
                  <c:v>2.4643137254901957</c:v>
                </c:pt>
                <c:pt idx="53842">
                  <c:v>2.4643137254901957</c:v>
                </c:pt>
                <c:pt idx="53843">
                  <c:v>2.4643137254901957</c:v>
                </c:pt>
                <c:pt idx="53844">
                  <c:v>2.4643137254901957</c:v>
                </c:pt>
                <c:pt idx="53845">
                  <c:v>2.4643137254901957</c:v>
                </c:pt>
                <c:pt idx="53846">
                  <c:v>2.4643137254901957</c:v>
                </c:pt>
                <c:pt idx="53847">
                  <c:v>2.4643137254901957</c:v>
                </c:pt>
                <c:pt idx="53848">
                  <c:v>2.4643137254901957</c:v>
                </c:pt>
                <c:pt idx="53849">
                  <c:v>2.4643137254901957</c:v>
                </c:pt>
                <c:pt idx="53850">
                  <c:v>2.4643137254901957</c:v>
                </c:pt>
                <c:pt idx="53851">
                  <c:v>2.4643137254901957</c:v>
                </c:pt>
                <c:pt idx="53852">
                  <c:v>2.4643137254901957</c:v>
                </c:pt>
                <c:pt idx="53853">
                  <c:v>2.4643137254901957</c:v>
                </c:pt>
                <c:pt idx="53854">
                  <c:v>2.6117647058823525</c:v>
                </c:pt>
                <c:pt idx="53855">
                  <c:v>2.6117647058823525</c:v>
                </c:pt>
                <c:pt idx="53856">
                  <c:v>2.6117647058823525</c:v>
                </c:pt>
                <c:pt idx="53857">
                  <c:v>2.6117647058823525</c:v>
                </c:pt>
                <c:pt idx="53858">
                  <c:v>2.6117647058823525</c:v>
                </c:pt>
                <c:pt idx="53859">
                  <c:v>2.6117647058823525</c:v>
                </c:pt>
                <c:pt idx="53860">
                  <c:v>2.6117647058823525</c:v>
                </c:pt>
                <c:pt idx="53861">
                  <c:v>2.6117647058823525</c:v>
                </c:pt>
                <c:pt idx="53862">
                  <c:v>2.6117647058823525</c:v>
                </c:pt>
                <c:pt idx="53863">
                  <c:v>2.6117647058823525</c:v>
                </c:pt>
                <c:pt idx="53864">
                  <c:v>2.6117647058823525</c:v>
                </c:pt>
                <c:pt idx="53865">
                  <c:v>2.6117647058823525</c:v>
                </c:pt>
                <c:pt idx="53866">
                  <c:v>2.6117647058823525</c:v>
                </c:pt>
                <c:pt idx="53867">
                  <c:v>2.6117647058823525</c:v>
                </c:pt>
                <c:pt idx="53868">
                  <c:v>2.6117647058823525</c:v>
                </c:pt>
                <c:pt idx="53869">
                  <c:v>2.6117647058823525</c:v>
                </c:pt>
                <c:pt idx="53870">
                  <c:v>2.6117647058823525</c:v>
                </c:pt>
                <c:pt idx="53871">
                  <c:v>2.6117647058823525</c:v>
                </c:pt>
                <c:pt idx="53872">
                  <c:v>2.6117647058823525</c:v>
                </c:pt>
                <c:pt idx="53873">
                  <c:v>2.6117647058823525</c:v>
                </c:pt>
                <c:pt idx="53874">
                  <c:v>2.6117647058823525</c:v>
                </c:pt>
                <c:pt idx="53875">
                  <c:v>2.6117647058823525</c:v>
                </c:pt>
                <c:pt idx="53876">
                  <c:v>2.6117647058823525</c:v>
                </c:pt>
                <c:pt idx="53877">
                  <c:v>2.6117647058823525</c:v>
                </c:pt>
                <c:pt idx="53878">
                  <c:v>2.6117647058823525</c:v>
                </c:pt>
                <c:pt idx="53879">
                  <c:v>2.6117647058823525</c:v>
                </c:pt>
                <c:pt idx="53880">
                  <c:v>2.6117647058823525</c:v>
                </c:pt>
                <c:pt idx="53881">
                  <c:v>2.6117647058823525</c:v>
                </c:pt>
                <c:pt idx="53882">
                  <c:v>2.6117647058823525</c:v>
                </c:pt>
                <c:pt idx="53883">
                  <c:v>2.6117647058823525</c:v>
                </c:pt>
                <c:pt idx="53884">
                  <c:v>2.6117647058823525</c:v>
                </c:pt>
                <c:pt idx="53885">
                  <c:v>2.6117647058823525</c:v>
                </c:pt>
                <c:pt idx="53886">
                  <c:v>2.6117647058823525</c:v>
                </c:pt>
                <c:pt idx="53887">
                  <c:v>2.6117647058823525</c:v>
                </c:pt>
                <c:pt idx="53888">
                  <c:v>2.6117647058823525</c:v>
                </c:pt>
                <c:pt idx="53889">
                  <c:v>2.4643137254901957</c:v>
                </c:pt>
                <c:pt idx="53890">
                  <c:v>2.4643137254901957</c:v>
                </c:pt>
                <c:pt idx="53891">
                  <c:v>2.4643137254901957</c:v>
                </c:pt>
                <c:pt idx="53892">
                  <c:v>2.4643137254901957</c:v>
                </c:pt>
                <c:pt idx="53893">
                  <c:v>2.4643137254901957</c:v>
                </c:pt>
                <c:pt idx="53894">
                  <c:v>2.4643137254901957</c:v>
                </c:pt>
                <c:pt idx="53895">
                  <c:v>2.4643137254901957</c:v>
                </c:pt>
                <c:pt idx="53896">
                  <c:v>2.4643137254901957</c:v>
                </c:pt>
                <c:pt idx="53897">
                  <c:v>2.4643137254901957</c:v>
                </c:pt>
                <c:pt idx="53898">
                  <c:v>2.4643137254901957</c:v>
                </c:pt>
                <c:pt idx="53899">
                  <c:v>2.4643137254901957</c:v>
                </c:pt>
                <c:pt idx="53900">
                  <c:v>2.4643137254901957</c:v>
                </c:pt>
                <c:pt idx="53901">
                  <c:v>2.4643137254901957</c:v>
                </c:pt>
                <c:pt idx="53902">
                  <c:v>2.4643137254901957</c:v>
                </c:pt>
                <c:pt idx="53903">
                  <c:v>2.4643137254901957</c:v>
                </c:pt>
                <c:pt idx="53904">
                  <c:v>2.4643137254901957</c:v>
                </c:pt>
                <c:pt idx="53905">
                  <c:v>2.4643137254901957</c:v>
                </c:pt>
                <c:pt idx="53906">
                  <c:v>2.4643137254901957</c:v>
                </c:pt>
                <c:pt idx="53907">
                  <c:v>2.4643137254901957</c:v>
                </c:pt>
                <c:pt idx="53908">
                  <c:v>2.4643137254901957</c:v>
                </c:pt>
                <c:pt idx="53909">
                  <c:v>2.4643137254901957</c:v>
                </c:pt>
                <c:pt idx="53910">
                  <c:v>2.4643137254901957</c:v>
                </c:pt>
                <c:pt idx="53911">
                  <c:v>2.4643137254901957</c:v>
                </c:pt>
                <c:pt idx="53912">
                  <c:v>2.4643137254901957</c:v>
                </c:pt>
                <c:pt idx="53913">
                  <c:v>2.4643137254901957</c:v>
                </c:pt>
                <c:pt idx="53914">
                  <c:v>2.4643137254901957</c:v>
                </c:pt>
                <c:pt idx="53915">
                  <c:v>2.4643137254901957</c:v>
                </c:pt>
                <c:pt idx="53916">
                  <c:v>2.4643137254901957</c:v>
                </c:pt>
                <c:pt idx="53917">
                  <c:v>2.4643137254901957</c:v>
                </c:pt>
                <c:pt idx="53918">
                  <c:v>2.4643137254901957</c:v>
                </c:pt>
                <c:pt idx="53919">
                  <c:v>2.4643137254901957</c:v>
                </c:pt>
                <c:pt idx="53920">
                  <c:v>2.4643137254901957</c:v>
                </c:pt>
                <c:pt idx="53921">
                  <c:v>2.4643137254901957</c:v>
                </c:pt>
                <c:pt idx="53922">
                  <c:v>2.4643137254901957</c:v>
                </c:pt>
                <c:pt idx="53923">
                  <c:v>2.4643137254901957</c:v>
                </c:pt>
                <c:pt idx="53924">
                  <c:v>2.4643137254901957</c:v>
                </c:pt>
                <c:pt idx="53925">
                  <c:v>2.4643137254901957</c:v>
                </c:pt>
                <c:pt idx="53926">
                  <c:v>2.4643137254901957</c:v>
                </c:pt>
                <c:pt idx="53927">
                  <c:v>2.4643137254901957</c:v>
                </c:pt>
                <c:pt idx="53928">
                  <c:v>2.4643137254901957</c:v>
                </c:pt>
                <c:pt idx="53929">
                  <c:v>2.4643137254901957</c:v>
                </c:pt>
                <c:pt idx="53930">
                  <c:v>2.4643137254901957</c:v>
                </c:pt>
                <c:pt idx="53931">
                  <c:v>2.4643137254901957</c:v>
                </c:pt>
                <c:pt idx="53932">
                  <c:v>2.4643137254901957</c:v>
                </c:pt>
                <c:pt idx="53933">
                  <c:v>2.4643137254901957</c:v>
                </c:pt>
                <c:pt idx="53934">
                  <c:v>2.4643137254901957</c:v>
                </c:pt>
                <c:pt idx="53935">
                  <c:v>2.4643137254901957</c:v>
                </c:pt>
                <c:pt idx="53936">
                  <c:v>2.4643137254901957</c:v>
                </c:pt>
                <c:pt idx="53937">
                  <c:v>2.4643137254901957</c:v>
                </c:pt>
                <c:pt idx="53938">
                  <c:v>2.4643137254901957</c:v>
                </c:pt>
                <c:pt idx="53939">
                  <c:v>2.4643137254901957</c:v>
                </c:pt>
                <c:pt idx="53940">
                  <c:v>2.4643137254901957</c:v>
                </c:pt>
                <c:pt idx="53941">
                  <c:v>2.4643137254901957</c:v>
                </c:pt>
                <c:pt idx="53942">
                  <c:v>2.4643137254901957</c:v>
                </c:pt>
                <c:pt idx="53943">
                  <c:v>2.4643137254901957</c:v>
                </c:pt>
                <c:pt idx="53944">
                  <c:v>2.4643137254901957</c:v>
                </c:pt>
                <c:pt idx="53945">
                  <c:v>2.4643137254901957</c:v>
                </c:pt>
                <c:pt idx="53946">
                  <c:v>2.4643137254901957</c:v>
                </c:pt>
                <c:pt idx="53947">
                  <c:v>2.4643137254901957</c:v>
                </c:pt>
                <c:pt idx="53948">
                  <c:v>2.4643137254901957</c:v>
                </c:pt>
                <c:pt idx="53949">
                  <c:v>2.6117647058823525</c:v>
                </c:pt>
                <c:pt idx="53950">
                  <c:v>2.6117647058823525</c:v>
                </c:pt>
                <c:pt idx="53951">
                  <c:v>2.6117647058823525</c:v>
                </c:pt>
                <c:pt idx="53952">
                  <c:v>2.6117647058823525</c:v>
                </c:pt>
                <c:pt idx="53953">
                  <c:v>2.6117647058823525</c:v>
                </c:pt>
                <c:pt idx="53954">
                  <c:v>2.6117647058823525</c:v>
                </c:pt>
                <c:pt idx="53955">
                  <c:v>2.6117647058823525</c:v>
                </c:pt>
                <c:pt idx="53956">
                  <c:v>2.6117647058823525</c:v>
                </c:pt>
                <c:pt idx="53957">
                  <c:v>2.6117647058823525</c:v>
                </c:pt>
                <c:pt idx="53958">
                  <c:v>2.6117647058823525</c:v>
                </c:pt>
                <c:pt idx="53959">
                  <c:v>2.6117647058823525</c:v>
                </c:pt>
                <c:pt idx="53960">
                  <c:v>2.6117647058823525</c:v>
                </c:pt>
                <c:pt idx="53961">
                  <c:v>2.6117647058823525</c:v>
                </c:pt>
                <c:pt idx="53962">
                  <c:v>2.6117647058823525</c:v>
                </c:pt>
                <c:pt idx="53963">
                  <c:v>2.6117647058823525</c:v>
                </c:pt>
                <c:pt idx="53964">
                  <c:v>2.6117647058823525</c:v>
                </c:pt>
                <c:pt idx="53965">
                  <c:v>2.6117647058823525</c:v>
                </c:pt>
                <c:pt idx="53966">
                  <c:v>2.6117647058823525</c:v>
                </c:pt>
                <c:pt idx="53967">
                  <c:v>2.6117647058823525</c:v>
                </c:pt>
                <c:pt idx="53968">
                  <c:v>2.6117647058823525</c:v>
                </c:pt>
                <c:pt idx="53969">
                  <c:v>2.6117647058823525</c:v>
                </c:pt>
                <c:pt idx="53970">
                  <c:v>2.6117647058823525</c:v>
                </c:pt>
                <c:pt idx="53971">
                  <c:v>2.6117647058823525</c:v>
                </c:pt>
                <c:pt idx="53972">
                  <c:v>2.6117647058823525</c:v>
                </c:pt>
                <c:pt idx="53973">
                  <c:v>2.6117647058823525</c:v>
                </c:pt>
                <c:pt idx="53974">
                  <c:v>2.6117647058823525</c:v>
                </c:pt>
                <c:pt idx="53975">
                  <c:v>2.6117647058823525</c:v>
                </c:pt>
                <c:pt idx="53976">
                  <c:v>2.6117647058823525</c:v>
                </c:pt>
                <c:pt idx="53977">
                  <c:v>2.6117647058823525</c:v>
                </c:pt>
                <c:pt idx="53978">
                  <c:v>2.6117647058823525</c:v>
                </c:pt>
                <c:pt idx="53979">
                  <c:v>2.6117647058823525</c:v>
                </c:pt>
                <c:pt idx="53980">
                  <c:v>2.6117647058823525</c:v>
                </c:pt>
                <c:pt idx="53981">
                  <c:v>2.6117647058823525</c:v>
                </c:pt>
                <c:pt idx="53982">
                  <c:v>2.6117647058823525</c:v>
                </c:pt>
                <c:pt idx="53983">
                  <c:v>2.6117647058823525</c:v>
                </c:pt>
                <c:pt idx="53984">
                  <c:v>2.4643137254901957</c:v>
                </c:pt>
                <c:pt idx="53985">
                  <c:v>2.4643137254901957</c:v>
                </c:pt>
                <c:pt idx="53986">
                  <c:v>2.4643137254901957</c:v>
                </c:pt>
                <c:pt idx="53987">
                  <c:v>2.4643137254901957</c:v>
                </c:pt>
                <c:pt idx="53988">
                  <c:v>2.4643137254901957</c:v>
                </c:pt>
                <c:pt idx="53989">
                  <c:v>2.4643137254901957</c:v>
                </c:pt>
                <c:pt idx="53990">
                  <c:v>2.4643137254901957</c:v>
                </c:pt>
                <c:pt idx="53991">
                  <c:v>2.4643137254901957</c:v>
                </c:pt>
                <c:pt idx="53992">
                  <c:v>2.4643137254901957</c:v>
                </c:pt>
                <c:pt idx="53993">
                  <c:v>2.4643137254901957</c:v>
                </c:pt>
                <c:pt idx="53994">
                  <c:v>2.4643137254901957</c:v>
                </c:pt>
                <c:pt idx="53995">
                  <c:v>2.4643137254901957</c:v>
                </c:pt>
                <c:pt idx="53996">
                  <c:v>2.4643137254901957</c:v>
                </c:pt>
                <c:pt idx="53997">
                  <c:v>2.4643137254901957</c:v>
                </c:pt>
                <c:pt idx="53998">
                  <c:v>2.4643137254901957</c:v>
                </c:pt>
                <c:pt idx="53999">
                  <c:v>2.4643137254901957</c:v>
                </c:pt>
                <c:pt idx="54000">
                  <c:v>2.4643137254901957</c:v>
                </c:pt>
                <c:pt idx="54001">
                  <c:v>2.4643137254901957</c:v>
                </c:pt>
                <c:pt idx="54002">
                  <c:v>2.4643137254901957</c:v>
                </c:pt>
                <c:pt idx="54003">
                  <c:v>2.4643137254901957</c:v>
                </c:pt>
                <c:pt idx="54004">
                  <c:v>2.4643137254901957</c:v>
                </c:pt>
                <c:pt idx="54005">
                  <c:v>2.4643137254901957</c:v>
                </c:pt>
                <c:pt idx="54006">
                  <c:v>2.4643137254901957</c:v>
                </c:pt>
                <c:pt idx="54007">
                  <c:v>2.4643137254901957</c:v>
                </c:pt>
                <c:pt idx="54008">
                  <c:v>2.4643137254901957</c:v>
                </c:pt>
                <c:pt idx="54009">
                  <c:v>2.4643137254901957</c:v>
                </c:pt>
                <c:pt idx="54010">
                  <c:v>2.4643137254901957</c:v>
                </c:pt>
                <c:pt idx="54011">
                  <c:v>2.4643137254901957</c:v>
                </c:pt>
                <c:pt idx="54012">
                  <c:v>2.4643137254901957</c:v>
                </c:pt>
                <c:pt idx="54013">
                  <c:v>2.4643137254901957</c:v>
                </c:pt>
                <c:pt idx="54014">
                  <c:v>2.4643137254901957</c:v>
                </c:pt>
                <c:pt idx="54015">
                  <c:v>2.4643137254901957</c:v>
                </c:pt>
                <c:pt idx="54016">
                  <c:v>2.4643137254901957</c:v>
                </c:pt>
                <c:pt idx="54017">
                  <c:v>2.4643137254901957</c:v>
                </c:pt>
                <c:pt idx="54018">
                  <c:v>2.4643137254901957</c:v>
                </c:pt>
                <c:pt idx="54019">
                  <c:v>2.4643137254901957</c:v>
                </c:pt>
                <c:pt idx="54020">
                  <c:v>2.4643137254901957</c:v>
                </c:pt>
                <c:pt idx="54021">
                  <c:v>2.4643137254901957</c:v>
                </c:pt>
                <c:pt idx="54022">
                  <c:v>2.4643137254901957</c:v>
                </c:pt>
                <c:pt idx="54023">
                  <c:v>2.4643137254901957</c:v>
                </c:pt>
                <c:pt idx="54024">
                  <c:v>2.4643137254901957</c:v>
                </c:pt>
                <c:pt idx="54025">
                  <c:v>2.4643137254901957</c:v>
                </c:pt>
                <c:pt idx="54026">
                  <c:v>2.4643137254901957</c:v>
                </c:pt>
                <c:pt idx="54027">
                  <c:v>2.4643137254901957</c:v>
                </c:pt>
                <c:pt idx="54028">
                  <c:v>2.4643137254901957</c:v>
                </c:pt>
                <c:pt idx="54029">
                  <c:v>2.4643137254901957</c:v>
                </c:pt>
                <c:pt idx="54030">
                  <c:v>2.4643137254901957</c:v>
                </c:pt>
                <c:pt idx="54031">
                  <c:v>2.4643137254901957</c:v>
                </c:pt>
                <c:pt idx="54032">
                  <c:v>2.4643137254901957</c:v>
                </c:pt>
                <c:pt idx="54033">
                  <c:v>2.4643137254901957</c:v>
                </c:pt>
                <c:pt idx="54034">
                  <c:v>2.4643137254901957</c:v>
                </c:pt>
                <c:pt idx="54035">
                  <c:v>2.4643137254901957</c:v>
                </c:pt>
                <c:pt idx="54036">
                  <c:v>2.4643137254901957</c:v>
                </c:pt>
                <c:pt idx="54037">
                  <c:v>2.4643137254901957</c:v>
                </c:pt>
                <c:pt idx="54038">
                  <c:v>2.4643137254901957</c:v>
                </c:pt>
                <c:pt idx="54039">
                  <c:v>2.4643137254901957</c:v>
                </c:pt>
                <c:pt idx="54040">
                  <c:v>2.4643137254901957</c:v>
                </c:pt>
                <c:pt idx="54041">
                  <c:v>2.4643137254901957</c:v>
                </c:pt>
                <c:pt idx="54042">
                  <c:v>2.4643137254901957</c:v>
                </c:pt>
                <c:pt idx="54043">
                  <c:v>2.4643137254901957</c:v>
                </c:pt>
                <c:pt idx="54044">
                  <c:v>2.6117647058823525</c:v>
                </c:pt>
                <c:pt idx="54045">
                  <c:v>2.6117647058823525</c:v>
                </c:pt>
                <c:pt idx="54046">
                  <c:v>2.6117647058823525</c:v>
                </c:pt>
                <c:pt idx="54047">
                  <c:v>2.6117647058823525</c:v>
                </c:pt>
                <c:pt idx="54048">
                  <c:v>2.6117647058823525</c:v>
                </c:pt>
                <c:pt idx="54049">
                  <c:v>2.6117647058823525</c:v>
                </c:pt>
                <c:pt idx="54050">
                  <c:v>2.6117647058823525</c:v>
                </c:pt>
                <c:pt idx="54051">
                  <c:v>2.6117647058823525</c:v>
                </c:pt>
                <c:pt idx="54052">
                  <c:v>2.6117647058823525</c:v>
                </c:pt>
                <c:pt idx="54053">
                  <c:v>2.6117647058823525</c:v>
                </c:pt>
                <c:pt idx="54054">
                  <c:v>2.6117647058823525</c:v>
                </c:pt>
                <c:pt idx="54055">
                  <c:v>2.6117647058823525</c:v>
                </c:pt>
                <c:pt idx="54056">
                  <c:v>2.6117647058823525</c:v>
                </c:pt>
                <c:pt idx="54057">
                  <c:v>2.6117647058823525</c:v>
                </c:pt>
                <c:pt idx="54058">
                  <c:v>2.6117647058823525</c:v>
                </c:pt>
                <c:pt idx="54059">
                  <c:v>2.6117647058823525</c:v>
                </c:pt>
                <c:pt idx="54060">
                  <c:v>2.6117647058823525</c:v>
                </c:pt>
                <c:pt idx="54061">
                  <c:v>2.6117647058823525</c:v>
                </c:pt>
                <c:pt idx="54062">
                  <c:v>2.6117647058823525</c:v>
                </c:pt>
                <c:pt idx="54063">
                  <c:v>2.6117647058823525</c:v>
                </c:pt>
                <c:pt idx="54064">
                  <c:v>2.6117647058823525</c:v>
                </c:pt>
                <c:pt idx="54065">
                  <c:v>2.6117647058823525</c:v>
                </c:pt>
                <c:pt idx="54066">
                  <c:v>2.6117647058823525</c:v>
                </c:pt>
                <c:pt idx="54067">
                  <c:v>2.6117647058823525</c:v>
                </c:pt>
                <c:pt idx="54068">
                  <c:v>2.6117647058823525</c:v>
                </c:pt>
                <c:pt idx="54069">
                  <c:v>2.6117647058823525</c:v>
                </c:pt>
                <c:pt idx="54070">
                  <c:v>2.6117647058823525</c:v>
                </c:pt>
                <c:pt idx="54071">
                  <c:v>2.6117647058823525</c:v>
                </c:pt>
                <c:pt idx="54072">
                  <c:v>2.6117647058823525</c:v>
                </c:pt>
                <c:pt idx="54073">
                  <c:v>2.6117647058823525</c:v>
                </c:pt>
                <c:pt idx="54074">
                  <c:v>2.6117647058823525</c:v>
                </c:pt>
                <c:pt idx="54075">
                  <c:v>2.6117647058823525</c:v>
                </c:pt>
                <c:pt idx="54076">
                  <c:v>2.6117647058823525</c:v>
                </c:pt>
                <c:pt idx="54077">
                  <c:v>2.6117647058823525</c:v>
                </c:pt>
                <c:pt idx="54078">
                  <c:v>2.6117647058823525</c:v>
                </c:pt>
                <c:pt idx="54079">
                  <c:v>2.6117647058823525</c:v>
                </c:pt>
                <c:pt idx="54080">
                  <c:v>2.4643137254901957</c:v>
                </c:pt>
                <c:pt idx="54081">
                  <c:v>2.4643137254901957</c:v>
                </c:pt>
                <c:pt idx="54082">
                  <c:v>2.4643137254901957</c:v>
                </c:pt>
                <c:pt idx="54083">
                  <c:v>2.4643137254901957</c:v>
                </c:pt>
                <c:pt idx="54084">
                  <c:v>2.4643137254901957</c:v>
                </c:pt>
                <c:pt idx="54085">
                  <c:v>2.4643137254901957</c:v>
                </c:pt>
                <c:pt idx="54086">
                  <c:v>2.4643137254901957</c:v>
                </c:pt>
                <c:pt idx="54087">
                  <c:v>2.4643137254901957</c:v>
                </c:pt>
                <c:pt idx="54088">
                  <c:v>2.4643137254901957</c:v>
                </c:pt>
                <c:pt idx="54089">
                  <c:v>2.4643137254901957</c:v>
                </c:pt>
                <c:pt idx="54090">
                  <c:v>2.4643137254901957</c:v>
                </c:pt>
                <c:pt idx="54091">
                  <c:v>2.4643137254901957</c:v>
                </c:pt>
                <c:pt idx="54092">
                  <c:v>2.4643137254901957</c:v>
                </c:pt>
                <c:pt idx="54093">
                  <c:v>2.4643137254901957</c:v>
                </c:pt>
                <c:pt idx="54094">
                  <c:v>2.4643137254901957</c:v>
                </c:pt>
                <c:pt idx="54095">
                  <c:v>2.4643137254901957</c:v>
                </c:pt>
                <c:pt idx="54096">
                  <c:v>2.4643137254901957</c:v>
                </c:pt>
                <c:pt idx="54097">
                  <c:v>2.4643137254901957</c:v>
                </c:pt>
                <c:pt idx="54098">
                  <c:v>2.4643137254901957</c:v>
                </c:pt>
                <c:pt idx="54099">
                  <c:v>2.4643137254901957</c:v>
                </c:pt>
                <c:pt idx="54100">
                  <c:v>2.4643137254901957</c:v>
                </c:pt>
                <c:pt idx="54101">
                  <c:v>2.4643137254901957</c:v>
                </c:pt>
                <c:pt idx="54102">
                  <c:v>2.4643137254901957</c:v>
                </c:pt>
                <c:pt idx="54103">
                  <c:v>2.4643137254901957</c:v>
                </c:pt>
                <c:pt idx="54104">
                  <c:v>2.4643137254901957</c:v>
                </c:pt>
                <c:pt idx="54105">
                  <c:v>2.4643137254901957</c:v>
                </c:pt>
                <c:pt idx="54106">
                  <c:v>2.4643137254901957</c:v>
                </c:pt>
                <c:pt idx="54107">
                  <c:v>2.4643137254901957</c:v>
                </c:pt>
                <c:pt idx="54108">
                  <c:v>2.4643137254901957</c:v>
                </c:pt>
                <c:pt idx="54109">
                  <c:v>2.4643137254901957</c:v>
                </c:pt>
                <c:pt idx="54110">
                  <c:v>2.4643137254901957</c:v>
                </c:pt>
                <c:pt idx="54111">
                  <c:v>2.4643137254901957</c:v>
                </c:pt>
                <c:pt idx="54112">
                  <c:v>2.4643137254901957</c:v>
                </c:pt>
                <c:pt idx="54113">
                  <c:v>2.4643137254901957</c:v>
                </c:pt>
                <c:pt idx="54114">
                  <c:v>2.4643137254901957</c:v>
                </c:pt>
                <c:pt idx="54115">
                  <c:v>2.4643137254901957</c:v>
                </c:pt>
                <c:pt idx="54116">
                  <c:v>2.4643137254901957</c:v>
                </c:pt>
                <c:pt idx="54117">
                  <c:v>2.4643137254901957</c:v>
                </c:pt>
                <c:pt idx="54118">
                  <c:v>2.4643137254901957</c:v>
                </c:pt>
                <c:pt idx="54119">
                  <c:v>2.4643137254901957</c:v>
                </c:pt>
                <c:pt idx="54120">
                  <c:v>2.4643137254901957</c:v>
                </c:pt>
                <c:pt idx="54121">
                  <c:v>2.4643137254901957</c:v>
                </c:pt>
                <c:pt idx="54122">
                  <c:v>2.4643137254901957</c:v>
                </c:pt>
                <c:pt idx="54123">
                  <c:v>2.4643137254901957</c:v>
                </c:pt>
                <c:pt idx="54124">
                  <c:v>2.4643137254901957</c:v>
                </c:pt>
                <c:pt idx="54125">
                  <c:v>2.4643137254901957</c:v>
                </c:pt>
                <c:pt idx="54126">
                  <c:v>2.4643137254901957</c:v>
                </c:pt>
                <c:pt idx="54127">
                  <c:v>2.4643137254901957</c:v>
                </c:pt>
                <c:pt idx="54128">
                  <c:v>2.4643137254901957</c:v>
                </c:pt>
                <c:pt idx="54129">
                  <c:v>2.4643137254901957</c:v>
                </c:pt>
                <c:pt idx="54130">
                  <c:v>2.4643137254901957</c:v>
                </c:pt>
                <c:pt idx="54131">
                  <c:v>2.4643137254901957</c:v>
                </c:pt>
                <c:pt idx="54132">
                  <c:v>2.4643137254901957</c:v>
                </c:pt>
                <c:pt idx="54133">
                  <c:v>2.4643137254901957</c:v>
                </c:pt>
                <c:pt idx="54134">
                  <c:v>2.4643137254901957</c:v>
                </c:pt>
                <c:pt idx="54135">
                  <c:v>2.4643137254901957</c:v>
                </c:pt>
                <c:pt idx="54136">
                  <c:v>2.4643137254901957</c:v>
                </c:pt>
                <c:pt idx="54137">
                  <c:v>2.4643137254901957</c:v>
                </c:pt>
                <c:pt idx="54138">
                  <c:v>2.6117647058823525</c:v>
                </c:pt>
                <c:pt idx="54139">
                  <c:v>2.6117647058823525</c:v>
                </c:pt>
                <c:pt idx="54140">
                  <c:v>2.6117647058823525</c:v>
                </c:pt>
                <c:pt idx="54141">
                  <c:v>2.6117647058823525</c:v>
                </c:pt>
                <c:pt idx="54142">
                  <c:v>2.6117647058823525</c:v>
                </c:pt>
                <c:pt idx="54143">
                  <c:v>2.6117647058823525</c:v>
                </c:pt>
                <c:pt idx="54144">
                  <c:v>2.6117647058823525</c:v>
                </c:pt>
                <c:pt idx="54145">
                  <c:v>2.6117647058823525</c:v>
                </c:pt>
                <c:pt idx="54146">
                  <c:v>2.6117647058823525</c:v>
                </c:pt>
                <c:pt idx="54147">
                  <c:v>2.6117647058823525</c:v>
                </c:pt>
                <c:pt idx="54148">
                  <c:v>2.6117647058823525</c:v>
                </c:pt>
                <c:pt idx="54149">
                  <c:v>2.6117647058823525</c:v>
                </c:pt>
                <c:pt idx="54150">
                  <c:v>2.6117647058823525</c:v>
                </c:pt>
                <c:pt idx="54151">
                  <c:v>2.6117647058823525</c:v>
                </c:pt>
                <c:pt idx="54152">
                  <c:v>2.6117647058823525</c:v>
                </c:pt>
                <c:pt idx="54153">
                  <c:v>2.6117647058823525</c:v>
                </c:pt>
                <c:pt idx="54154">
                  <c:v>2.6117647058823525</c:v>
                </c:pt>
                <c:pt idx="54155">
                  <c:v>2.6117647058823525</c:v>
                </c:pt>
                <c:pt idx="54156">
                  <c:v>2.6117647058823525</c:v>
                </c:pt>
                <c:pt idx="54157">
                  <c:v>2.6117647058823525</c:v>
                </c:pt>
                <c:pt idx="54158">
                  <c:v>2.6117647058823525</c:v>
                </c:pt>
                <c:pt idx="54159">
                  <c:v>2.6117647058823525</c:v>
                </c:pt>
                <c:pt idx="54160">
                  <c:v>2.6117647058823525</c:v>
                </c:pt>
                <c:pt idx="54161">
                  <c:v>2.6117647058823525</c:v>
                </c:pt>
                <c:pt idx="54162">
                  <c:v>2.6117647058823525</c:v>
                </c:pt>
                <c:pt idx="54163">
                  <c:v>2.6117647058823525</c:v>
                </c:pt>
                <c:pt idx="54164">
                  <c:v>2.6117647058823525</c:v>
                </c:pt>
                <c:pt idx="54165">
                  <c:v>2.6117647058823525</c:v>
                </c:pt>
                <c:pt idx="54166">
                  <c:v>2.6117647058823525</c:v>
                </c:pt>
                <c:pt idx="54167">
                  <c:v>2.6117647058823525</c:v>
                </c:pt>
                <c:pt idx="54168">
                  <c:v>2.6117647058823525</c:v>
                </c:pt>
                <c:pt idx="54169">
                  <c:v>2.6117647058823525</c:v>
                </c:pt>
                <c:pt idx="54170">
                  <c:v>2.6117647058823525</c:v>
                </c:pt>
                <c:pt idx="54171">
                  <c:v>2.6117647058823525</c:v>
                </c:pt>
                <c:pt idx="54172">
                  <c:v>2.6117647058823525</c:v>
                </c:pt>
                <c:pt idx="54173">
                  <c:v>2.6117647058823525</c:v>
                </c:pt>
                <c:pt idx="54174">
                  <c:v>2.6117647058823525</c:v>
                </c:pt>
                <c:pt idx="54175">
                  <c:v>2.6117647058823525</c:v>
                </c:pt>
                <c:pt idx="54176">
                  <c:v>2.4643137254901957</c:v>
                </c:pt>
                <c:pt idx="54177">
                  <c:v>2.4643137254901957</c:v>
                </c:pt>
                <c:pt idx="54178">
                  <c:v>2.4643137254901957</c:v>
                </c:pt>
                <c:pt idx="54179">
                  <c:v>2.4643137254901957</c:v>
                </c:pt>
                <c:pt idx="54180">
                  <c:v>2.4643137254901957</c:v>
                </c:pt>
                <c:pt idx="54181">
                  <c:v>2.4643137254901957</c:v>
                </c:pt>
                <c:pt idx="54182">
                  <c:v>2.4643137254901957</c:v>
                </c:pt>
                <c:pt idx="54183">
                  <c:v>2.4643137254901957</c:v>
                </c:pt>
                <c:pt idx="54184">
                  <c:v>2.4643137254901957</c:v>
                </c:pt>
                <c:pt idx="54185">
                  <c:v>2.4643137254901957</c:v>
                </c:pt>
                <c:pt idx="54186">
                  <c:v>2.4643137254901957</c:v>
                </c:pt>
                <c:pt idx="54187">
                  <c:v>2.4643137254901957</c:v>
                </c:pt>
                <c:pt idx="54188">
                  <c:v>2.4643137254901957</c:v>
                </c:pt>
                <c:pt idx="54189">
                  <c:v>2.4643137254901957</c:v>
                </c:pt>
                <c:pt idx="54190">
                  <c:v>2.4643137254901957</c:v>
                </c:pt>
                <c:pt idx="54191">
                  <c:v>2.4643137254901957</c:v>
                </c:pt>
                <c:pt idx="54192">
                  <c:v>2.4643137254901957</c:v>
                </c:pt>
                <c:pt idx="54193">
                  <c:v>2.4643137254901957</c:v>
                </c:pt>
                <c:pt idx="54194">
                  <c:v>2.4643137254901957</c:v>
                </c:pt>
                <c:pt idx="54195">
                  <c:v>2.4643137254901957</c:v>
                </c:pt>
                <c:pt idx="54196">
                  <c:v>2.4643137254901957</c:v>
                </c:pt>
                <c:pt idx="54197">
                  <c:v>2.4643137254901957</c:v>
                </c:pt>
                <c:pt idx="54198">
                  <c:v>2.4643137254901957</c:v>
                </c:pt>
                <c:pt idx="54199">
                  <c:v>2.4643137254901957</c:v>
                </c:pt>
                <c:pt idx="54200">
                  <c:v>2.4643137254901957</c:v>
                </c:pt>
                <c:pt idx="54201">
                  <c:v>2.4643137254901957</c:v>
                </c:pt>
                <c:pt idx="54202">
                  <c:v>2.4643137254901957</c:v>
                </c:pt>
                <c:pt idx="54203">
                  <c:v>2.4643137254901957</c:v>
                </c:pt>
                <c:pt idx="54204">
                  <c:v>2.4643137254901957</c:v>
                </c:pt>
                <c:pt idx="54205">
                  <c:v>2.4643137254901957</c:v>
                </c:pt>
                <c:pt idx="54206">
                  <c:v>2.4643137254901957</c:v>
                </c:pt>
                <c:pt idx="54207">
                  <c:v>2.4643137254901957</c:v>
                </c:pt>
                <c:pt idx="54208">
                  <c:v>2.4643137254901957</c:v>
                </c:pt>
                <c:pt idx="54209">
                  <c:v>2.4643137254901957</c:v>
                </c:pt>
                <c:pt idx="54210">
                  <c:v>2.4643137254901957</c:v>
                </c:pt>
                <c:pt idx="54211">
                  <c:v>2.4643137254901957</c:v>
                </c:pt>
                <c:pt idx="54212">
                  <c:v>2.4643137254901957</c:v>
                </c:pt>
                <c:pt idx="54213">
                  <c:v>2.4643137254901957</c:v>
                </c:pt>
                <c:pt idx="54214">
                  <c:v>2.4643137254901957</c:v>
                </c:pt>
                <c:pt idx="54215">
                  <c:v>2.4643137254901957</c:v>
                </c:pt>
                <c:pt idx="54216">
                  <c:v>2.4643137254901957</c:v>
                </c:pt>
                <c:pt idx="54217">
                  <c:v>2.4643137254901957</c:v>
                </c:pt>
                <c:pt idx="54218">
                  <c:v>2.4643137254901957</c:v>
                </c:pt>
                <c:pt idx="54219">
                  <c:v>2.4643137254901957</c:v>
                </c:pt>
                <c:pt idx="54220">
                  <c:v>2.4643137254901957</c:v>
                </c:pt>
                <c:pt idx="54221">
                  <c:v>2.4643137254901957</c:v>
                </c:pt>
                <c:pt idx="54222">
                  <c:v>2.4643137254901957</c:v>
                </c:pt>
                <c:pt idx="54223">
                  <c:v>2.4643137254901957</c:v>
                </c:pt>
                <c:pt idx="54224">
                  <c:v>2.4643137254901957</c:v>
                </c:pt>
                <c:pt idx="54225">
                  <c:v>2.4643137254901957</c:v>
                </c:pt>
                <c:pt idx="54226">
                  <c:v>2.4643137254901957</c:v>
                </c:pt>
                <c:pt idx="54227">
                  <c:v>2.4643137254901957</c:v>
                </c:pt>
                <c:pt idx="54228">
                  <c:v>2.4643137254901957</c:v>
                </c:pt>
                <c:pt idx="54229">
                  <c:v>2.4643137254901957</c:v>
                </c:pt>
                <c:pt idx="54230">
                  <c:v>2.4643137254901957</c:v>
                </c:pt>
                <c:pt idx="54231">
                  <c:v>2.4643137254901957</c:v>
                </c:pt>
                <c:pt idx="54232">
                  <c:v>2.4643137254901957</c:v>
                </c:pt>
                <c:pt idx="54233">
                  <c:v>2.6117647058823525</c:v>
                </c:pt>
                <c:pt idx="54234">
                  <c:v>2.6117647058823525</c:v>
                </c:pt>
                <c:pt idx="54235">
                  <c:v>2.6117647058823525</c:v>
                </c:pt>
                <c:pt idx="54236">
                  <c:v>2.6117647058823525</c:v>
                </c:pt>
                <c:pt idx="54237">
                  <c:v>2.6117647058823525</c:v>
                </c:pt>
                <c:pt idx="54238">
                  <c:v>2.6117647058823525</c:v>
                </c:pt>
                <c:pt idx="54239">
                  <c:v>2.6117647058823525</c:v>
                </c:pt>
                <c:pt idx="54240">
                  <c:v>2.6117647058823525</c:v>
                </c:pt>
                <c:pt idx="54241">
                  <c:v>2.6117647058823525</c:v>
                </c:pt>
                <c:pt idx="54242">
                  <c:v>2.6117647058823525</c:v>
                </c:pt>
                <c:pt idx="54243">
                  <c:v>2.6117647058823525</c:v>
                </c:pt>
                <c:pt idx="54244">
                  <c:v>2.6117647058823525</c:v>
                </c:pt>
                <c:pt idx="54245">
                  <c:v>2.6117647058823525</c:v>
                </c:pt>
                <c:pt idx="54246">
                  <c:v>2.6117647058823525</c:v>
                </c:pt>
                <c:pt idx="54247">
                  <c:v>2.6117647058823525</c:v>
                </c:pt>
                <c:pt idx="54248">
                  <c:v>2.6117647058823525</c:v>
                </c:pt>
                <c:pt idx="54249">
                  <c:v>2.6117647058823525</c:v>
                </c:pt>
                <c:pt idx="54250">
                  <c:v>2.6117647058823525</c:v>
                </c:pt>
                <c:pt idx="54251">
                  <c:v>2.6117647058823525</c:v>
                </c:pt>
                <c:pt idx="54252">
                  <c:v>2.6117647058823525</c:v>
                </c:pt>
                <c:pt idx="54253">
                  <c:v>2.6117647058823525</c:v>
                </c:pt>
                <c:pt idx="54254">
                  <c:v>2.6117647058823525</c:v>
                </c:pt>
                <c:pt idx="54255">
                  <c:v>2.6117647058823525</c:v>
                </c:pt>
                <c:pt idx="54256">
                  <c:v>2.6117647058823525</c:v>
                </c:pt>
                <c:pt idx="54257">
                  <c:v>2.6117647058823525</c:v>
                </c:pt>
                <c:pt idx="54258">
                  <c:v>2.6117647058823525</c:v>
                </c:pt>
                <c:pt idx="54259">
                  <c:v>2.6117647058823525</c:v>
                </c:pt>
                <c:pt idx="54260">
                  <c:v>2.6117647058823525</c:v>
                </c:pt>
                <c:pt idx="54261">
                  <c:v>2.6117647058823525</c:v>
                </c:pt>
                <c:pt idx="54262">
                  <c:v>2.6117647058823525</c:v>
                </c:pt>
                <c:pt idx="54263">
                  <c:v>2.6117647058823525</c:v>
                </c:pt>
                <c:pt idx="54264">
                  <c:v>2.6117647058823525</c:v>
                </c:pt>
                <c:pt idx="54265">
                  <c:v>2.6117647058823525</c:v>
                </c:pt>
                <c:pt idx="54266">
                  <c:v>2.6117647058823525</c:v>
                </c:pt>
                <c:pt idx="54267">
                  <c:v>2.6117647058823525</c:v>
                </c:pt>
                <c:pt idx="54268">
                  <c:v>2.6117647058823525</c:v>
                </c:pt>
                <c:pt idx="54269">
                  <c:v>2.6117647058823525</c:v>
                </c:pt>
                <c:pt idx="54270">
                  <c:v>2.6117647058823525</c:v>
                </c:pt>
                <c:pt idx="54271">
                  <c:v>2.6117647058823525</c:v>
                </c:pt>
                <c:pt idx="54272">
                  <c:v>2.4643137254901957</c:v>
                </c:pt>
                <c:pt idx="54273">
                  <c:v>2.4643137254901957</c:v>
                </c:pt>
                <c:pt idx="54274">
                  <c:v>2.4643137254901957</c:v>
                </c:pt>
                <c:pt idx="54275">
                  <c:v>2.4643137254901957</c:v>
                </c:pt>
                <c:pt idx="54276">
                  <c:v>2.4643137254901957</c:v>
                </c:pt>
                <c:pt idx="54277">
                  <c:v>2.4643137254901957</c:v>
                </c:pt>
                <c:pt idx="54278">
                  <c:v>2.4643137254901957</c:v>
                </c:pt>
                <c:pt idx="54279">
                  <c:v>2.4643137254901957</c:v>
                </c:pt>
                <c:pt idx="54280">
                  <c:v>2.4643137254901957</c:v>
                </c:pt>
                <c:pt idx="54281">
                  <c:v>2.4643137254901957</c:v>
                </c:pt>
                <c:pt idx="54282">
                  <c:v>2.4643137254901957</c:v>
                </c:pt>
                <c:pt idx="54283">
                  <c:v>2.4643137254901957</c:v>
                </c:pt>
                <c:pt idx="54284">
                  <c:v>2.4643137254901957</c:v>
                </c:pt>
                <c:pt idx="54285">
                  <c:v>2.4643137254901957</c:v>
                </c:pt>
                <c:pt idx="54286">
                  <c:v>2.4643137254901957</c:v>
                </c:pt>
                <c:pt idx="54287">
                  <c:v>2.4643137254901957</c:v>
                </c:pt>
                <c:pt idx="54288">
                  <c:v>2.4643137254901957</c:v>
                </c:pt>
                <c:pt idx="54289">
                  <c:v>2.4643137254901957</c:v>
                </c:pt>
                <c:pt idx="54290">
                  <c:v>2.4643137254901957</c:v>
                </c:pt>
                <c:pt idx="54291">
                  <c:v>2.4643137254901957</c:v>
                </c:pt>
                <c:pt idx="54292">
                  <c:v>2.4643137254901957</c:v>
                </c:pt>
                <c:pt idx="54293">
                  <c:v>2.4643137254901957</c:v>
                </c:pt>
                <c:pt idx="54294">
                  <c:v>2.4643137254901957</c:v>
                </c:pt>
                <c:pt idx="54295">
                  <c:v>2.4643137254901957</c:v>
                </c:pt>
                <c:pt idx="54296">
                  <c:v>2.4643137254901957</c:v>
                </c:pt>
                <c:pt idx="54297">
                  <c:v>2.4643137254901957</c:v>
                </c:pt>
                <c:pt idx="54298">
                  <c:v>2.4643137254901957</c:v>
                </c:pt>
                <c:pt idx="54299">
                  <c:v>2.4643137254901957</c:v>
                </c:pt>
                <c:pt idx="54300">
                  <c:v>2.4643137254901957</c:v>
                </c:pt>
                <c:pt idx="54301">
                  <c:v>2.4643137254901957</c:v>
                </c:pt>
                <c:pt idx="54302">
                  <c:v>2.4643137254901957</c:v>
                </c:pt>
                <c:pt idx="54303">
                  <c:v>2.4643137254901957</c:v>
                </c:pt>
                <c:pt idx="54304">
                  <c:v>2.4643137254901957</c:v>
                </c:pt>
                <c:pt idx="54305">
                  <c:v>2.4643137254901957</c:v>
                </c:pt>
                <c:pt idx="54306">
                  <c:v>2.4643137254901957</c:v>
                </c:pt>
                <c:pt idx="54307">
                  <c:v>2.4643137254901957</c:v>
                </c:pt>
                <c:pt idx="54308">
                  <c:v>2.4643137254901957</c:v>
                </c:pt>
                <c:pt idx="54309">
                  <c:v>2.4643137254901957</c:v>
                </c:pt>
                <c:pt idx="54310">
                  <c:v>2.4643137254901957</c:v>
                </c:pt>
                <c:pt idx="54311">
                  <c:v>2.4643137254901957</c:v>
                </c:pt>
                <c:pt idx="54312">
                  <c:v>2.4643137254901957</c:v>
                </c:pt>
                <c:pt idx="54313">
                  <c:v>2.4643137254901957</c:v>
                </c:pt>
                <c:pt idx="54314">
                  <c:v>2.4643137254901957</c:v>
                </c:pt>
                <c:pt idx="54315">
                  <c:v>2.4643137254901957</c:v>
                </c:pt>
                <c:pt idx="54316">
                  <c:v>2.4643137254901957</c:v>
                </c:pt>
                <c:pt idx="54317">
                  <c:v>2.4643137254901957</c:v>
                </c:pt>
                <c:pt idx="54318">
                  <c:v>2.4643137254901957</c:v>
                </c:pt>
                <c:pt idx="54319">
                  <c:v>2.4643137254901957</c:v>
                </c:pt>
                <c:pt idx="54320">
                  <c:v>2.4643137254901957</c:v>
                </c:pt>
                <c:pt idx="54321">
                  <c:v>2.4643137254901957</c:v>
                </c:pt>
                <c:pt idx="54322">
                  <c:v>2.4643137254901957</c:v>
                </c:pt>
                <c:pt idx="54323">
                  <c:v>2.4643137254901957</c:v>
                </c:pt>
                <c:pt idx="54324">
                  <c:v>2.4643137254901957</c:v>
                </c:pt>
                <c:pt idx="54325">
                  <c:v>2.4643137254901957</c:v>
                </c:pt>
                <c:pt idx="54326">
                  <c:v>2.4643137254901957</c:v>
                </c:pt>
                <c:pt idx="54327">
                  <c:v>2.4643137254901957</c:v>
                </c:pt>
                <c:pt idx="54328">
                  <c:v>2.4643137254901957</c:v>
                </c:pt>
                <c:pt idx="54329">
                  <c:v>2.6117647058823525</c:v>
                </c:pt>
                <c:pt idx="54330">
                  <c:v>2.6117647058823525</c:v>
                </c:pt>
                <c:pt idx="54331">
                  <c:v>2.6117647058823525</c:v>
                </c:pt>
                <c:pt idx="54332">
                  <c:v>2.6117647058823525</c:v>
                </c:pt>
                <c:pt idx="54333">
                  <c:v>2.6117647058823525</c:v>
                </c:pt>
                <c:pt idx="54334">
                  <c:v>2.6117647058823525</c:v>
                </c:pt>
                <c:pt idx="54335">
                  <c:v>2.6117647058823525</c:v>
                </c:pt>
                <c:pt idx="54336">
                  <c:v>2.6117647058823525</c:v>
                </c:pt>
                <c:pt idx="54337">
                  <c:v>2.6117647058823525</c:v>
                </c:pt>
                <c:pt idx="54338">
                  <c:v>2.6117647058823525</c:v>
                </c:pt>
                <c:pt idx="54339">
                  <c:v>2.6117647058823525</c:v>
                </c:pt>
                <c:pt idx="54340">
                  <c:v>2.6117647058823525</c:v>
                </c:pt>
                <c:pt idx="54341">
                  <c:v>2.6117647058823525</c:v>
                </c:pt>
                <c:pt idx="54342">
                  <c:v>2.6117647058823525</c:v>
                </c:pt>
                <c:pt idx="54343">
                  <c:v>2.6117647058823525</c:v>
                </c:pt>
                <c:pt idx="54344">
                  <c:v>2.6117647058823525</c:v>
                </c:pt>
                <c:pt idx="54345">
                  <c:v>2.6117647058823525</c:v>
                </c:pt>
                <c:pt idx="54346">
                  <c:v>2.6117647058823525</c:v>
                </c:pt>
                <c:pt idx="54347">
                  <c:v>2.6117647058823525</c:v>
                </c:pt>
                <c:pt idx="54348">
                  <c:v>2.6117647058823525</c:v>
                </c:pt>
                <c:pt idx="54349">
                  <c:v>2.6117647058823525</c:v>
                </c:pt>
                <c:pt idx="54350">
                  <c:v>2.6117647058823525</c:v>
                </c:pt>
                <c:pt idx="54351">
                  <c:v>2.6117647058823525</c:v>
                </c:pt>
                <c:pt idx="54352">
                  <c:v>2.6117647058823525</c:v>
                </c:pt>
                <c:pt idx="54353">
                  <c:v>2.6117647058823525</c:v>
                </c:pt>
                <c:pt idx="54354">
                  <c:v>2.6117647058823525</c:v>
                </c:pt>
                <c:pt idx="54355">
                  <c:v>2.6117647058823525</c:v>
                </c:pt>
                <c:pt idx="54356">
                  <c:v>2.6117647058823525</c:v>
                </c:pt>
                <c:pt idx="54357">
                  <c:v>2.6117647058823525</c:v>
                </c:pt>
                <c:pt idx="54358">
                  <c:v>2.6117647058823525</c:v>
                </c:pt>
                <c:pt idx="54359">
                  <c:v>2.6117647058823525</c:v>
                </c:pt>
                <c:pt idx="54360">
                  <c:v>2.6117647058823525</c:v>
                </c:pt>
                <c:pt idx="54361">
                  <c:v>2.6117647058823525</c:v>
                </c:pt>
                <c:pt idx="54362">
                  <c:v>2.6117647058823525</c:v>
                </c:pt>
                <c:pt idx="54363">
                  <c:v>2.6117647058823525</c:v>
                </c:pt>
                <c:pt idx="54364">
                  <c:v>2.6117647058823525</c:v>
                </c:pt>
                <c:pt idx="54365">
                  <c:v>2.6117647058823525</c:v>
                </c:pt>
                <c:pt idx="54366">
                  <c:v>2.6117647058823525</c:v>
                </c:pt>
                <c:pt idx="54367">
                  <c:v>2.4643137254901957</c:v>
                </c:pt>
                <c:pt idx="54368">
                  <c:v>2.4643137254901957</c:v>
                </c:pt>
                <c:pt idx="54369">
                  <c:v>2.4643137254901957</c:v>
                </c:pt>
                <c:pt idx="54370">
                  <c:v>2.4643137254901957</c:v>
                </c:pt>
                <c:pt idx="54371">
                  <c:v>2.4643137254901957</c:v>
                </c:pt>
                <c:pt idx="54372">
                  <c:v>2.4643137254901957</c:v>
                </c:pt>
                <c:pt idx="54373">
                  <c:v>2.4643137254901957</c:v>
                </c:pt>
                <c:pt idx="54374">
                  <c:v>2.4643137254901957</c:v>
                </c:pt>
                <c:pt idx="54375">
                  <c:v>2.4643137254901957</c:v>
                </c:pt>
                <c:pt idx="54376">
                  <c:v>2.4643137254901957</c:v>
                </c:pt>
                <c:pt idx="54377">
                  <c:v>2.4643137254901957</c:v>
                </c:pt>
                <c:pt idx="54378">
                  <c:v>2.4643137254901957</c:v>
                </c:pt>
                <c:pt idx="54379">
                  <c:v>2.4643137254901957</c:v>
                </c:pt>
                <c:pt idx="54380">
                  <c:v>2.4643137254901957</c:v>
                </c:pt>
                <c:pt idx="54381">
                  <c:v>2.4643137254901957</c:v>
                </c:pt>
                <c:pt idx="54382">
                  <c:v>2.4643137254901957</c:v>
                </c:pt>
                <c:pt idx="54383">
                  <c:v>2.4643137254901957</c:v>
                </c:pt>
                <c:pt idx="54384">
                  <c:v>2.4643137254901957</c:v>
                </c:pt>
                <c:pt idx="54385">
                  <c:v>2.4643137254901957</c:v>
                </c:pt>
                <c:pt idx="54386">
                  <c:v>2.4643137254901957</c:v>
                </c:pt>
                <c:pt idx="54387">
                  <c:v>2.4643137254901957</c:v>
                </c:pt>
                <c:pt idx="54388">
                  <c:v>2.4643137254901957</c:v>
                </c:pt>
                <c:pt idx="54389">
                  <c:v>2.4643137254901957</c:v>
                </c:pt>
                <c:pt idx="54390">
                  <c:v>2.4643137254901957</c:v>
                </c:pt>
                <c:pt idx="54391">
                  <c:v>2.4643137254901957</c:v>
                </c:pt>
                <c:pt idx="54392">
                  <c:v>2.4643137254901957</c:v>
                </c:pt>
                <c:pt idx="54393">
                  <c:v>2.4643137254901957</c:v>
                </c:pt>
                <c:pt idx="54394">
                  <c:v>2.4643137254901957</c:v>
                </c:pt>
                <c:pt idx="54395">
                  <c:v>2.4643137254901957</c:v>
                </c:pt>
                <c:pt idx="54396">
                  <c:v>2.4643137254901957</c:v>
                </c:pt>
                <c:pt idx="54397">
                  <c:v>2.4643137254901957</c:v>
                </c:pt>
                <c:pt idx="54398">
                  <c:v>2.4643137254901957</c:v>
                </c:pt>
                <c:pt idx="54399">
                  <c:v>2.4643137254901957</c:v>
                </c:pt>
                <c:pt idx="54400">
                  <c:v>2.4643137254901957</c:v>
                </c:pt>
                <c:pt idx="54401">
                  <c:v>2.4643137254901957</c:v>
                </c:pt>
                <c:pt idx="54402">
                  <c:v>2.4643137254901957</c:v>
                </c:pt>
                <c:pt idx="54403">
                  <c:v>2.4643137254901957</c:v>
                </c:pt>
                <c:pt idx="54404">
                  <c:v>2.4643137254901957</c:v>
                </c:pt>
                <c:pt idx="54405">
                  <c:v>2.4643137254901957</c:v>
                </c:pt>
                <c:pt idx="54406">
                  <c:v>2.4643137254901957</c:v>
                </c:pt>
                <c:pt idx="54407">
                  <c:v>2.4643137254901957</c:v>
                </c:pt>
                <c:pt idx="54408">
                  <c:v>2.4643137254901957</c:v>
                </c:pt>
                <c:pt idx="54409">
                  <c:v>2.4643137254901957</c:v>
                </c:pt>
                <c:pt idx="54410">
                  <c:v>2.4643137254901957</c:v>
                </c:pt>
                <c:pt idx="54411">
                  <c:v>2.4643137254901957</c:v>
                </c:pt>
                <c:pt idx="54412">
                  <c:v>2.4643137254901957</c:v>
                </c:pt>
                <c:pt idx="54413">
                  <c:v>2.4643137254901957</c:v>
                </c:pt>
                <c:pt idx="54414">
                  <c:v>2.4643137254901957</c:v>
                </c:pt>
                <c:pt idx="54415">
                  <c:v>2.4643137254901957</c:v>
                </c:pt>
                <c:pt idx="54416">
                  <c:v>2.4643137254901957</c:v>
                </c:pt>
                <c:pt idx="54417">
                  <c:v>2.4643137254901957</c:v>
                </c:pt>
                <c:pt idx="54418">
                  <c:v>2.4643137254901957</c:v>
                </c:pt>
                <c:pt idx="54419">
                  <c:v>2.4643137254901957</c:v>
                </c:pt>
                <c:pt idx="54420">
                  <c:v>2.4643137254901957</c:v>
                </c:pt>
                <c:pt idx="54421">
                  <c:v>2.4643137254901957</c:v>
                </c:pt>
                <c:pt idx="54422">
                  <c:v>2.4643137254901957</c:v>
                </c:pt>
                <c:pt idx="54423">
                  <c:v>2.4643137254901957</c:v>
                </c:pt>
                <c:pt idx="54424">
                  <c:v>2.4643137254901957</c:v>
                </c:pt>
                <c:pt idx="54425">
                  <c:v>2.6117647058823525</c:v>
                </c:pt>
                <c:pt idx="54426">
                  <c:v>2.6117647058823525</c:v>
                </c:pt>
                <c:pt idx="54427">
                  <c:v>2.6117647058823525</c:v>
                </c:pt>
                <c:pt idx="54428">
                  <c:v>2.6117647058823525</c:v>
                </c:pt>
                <c:pt idx="54429">
                  <c:v>2.6117647058823525</c:v>
                </c:pt>
                <c:pt idx="54430">
                  <c:v>2.6117647058823525</c:v>
                </c:pt>
                <c:pt idx="54431">
                  <c:v>2.6117647058823525</c:v>
                </c:pt>
                <c:pt idx="54432">
                  <c:v>2.6117647058823525</c:v>
                </c:pt>
                <c:pt idx="54433">
                  <c:v>2.6117647058823525</c:v>
                </c:pt>
                <c:pt idx="54434">
                  <c:v>2.6117647058823525</c:v>
                </c:pt>
                <c:pt idx="54435">
                  <c:v>2.6117647058823525</c:v>
                </c:pt>
                <c:pt idx="54436">
                  <c:v>2.6117647058823525</c:v>
                </c:pt>
                <c:pt idx="54437">
                  <c:v>2.6117647058823525</c:v>
                </c:pt>
                <c:pt idx="54438">
                  <c:v>2.6117647058823525</c:v>
                </c:pt>
                <c:pt idx="54439">
                  <c:v>2.6117647058823525</c:v>
                </c:pt>
                <c:pt idx="54440">
                  <c:v>2.6117647058823525</c:v>
                </c:pt>
                <c:pt idx="54441">
                  <c:v>2.6117647058823525</c:v>
                </c:pt>
                <c:pt idx="54442">
                  <c:v>2.6117647058823525</c:v>
                </c:pt>
                <c:pt idx="54443">
                  <c:v>2.6117647058823525</c:v>
                </c:pt>
                <c:pt idx="54444">
                  <c:v>2.6117647058823525</c:v>
                </c:pt>
                <c:pt idx="54445">
                  <c:v>2.6117647058823525</c:v>
                </c:pt>
                <c:pt idx="54446">
                  <c:v>2.6117647058823525</c:v>
                </c:pt>
                <c:pt idx="54447">
                  <c:v>2.6117647058823525</c:v>
                </c:pt>
                <c:pt idx="54448">
                  <c:v>2.6117647058823525</c:v>
                </c:pt>
                <c:pt idx="54449">
                  <c:v>2.6117647058823525</c:v>
                </c:pt>
                <c:pt idx="54450">
                  <c:v>2.6117647058823525</c:v>
                </c:pt>
                <c:pt idx="54451">
                  <c:v>2.6117647058823525</c:v>
                </c:pt>
                <c:pt idx="54452">
                  <c:v>2.6117647058823525</c:v>
                </c:pt>
                <c:pt idx="54453">
                  <c:v>2.6117647058823525</c:v>
                </c:pt>
                <c:pt idx="54454">
                  <c:v>2.6117647058823525</c:v>
                </c:pt>
                <c:pt idx="54455">
                  <c:v>2.6117647058823525</c:v>
                </c:pt>
                <c:pt idx="54456">
                  <c:v>2.6117647058823525</c:v>
                </c:pt>
                <c:pt idx="54457">
                  <c:v>2.6117647058823525</c:v>
                </c:pt>
                <c:pt idx="54458">
                  <c:v>2.6117647058823525</c:v>
                </c:pt>
                <c:pt idx="54459">
                  <c:v>2.6117647058823525</c:v>
                </c:pt>
                <c:pt idx="54460">
                  <c:v>2.6117647058823525</c:v>
                </c:pt>
                <c:pt idx="54461">
                  <c:v>2.6117647058823525</c:v>
                </c:pt>
                <c:pt idx="54462">
                  <c:v>2.6117647058823525</c:v>
                </c:pt>
                <c:pt idx="54463">
                  <c:v>2.4643137254901957</c:v>
                </c:pt>
                <c:pt idx="54464">
                  <c:v>2.4643137254901957</c:v>
                </c:pt>
                <c:pt idx="54465">
                  <c:v>2.4643137254901957</c:v>
                </c:pt>
                <c:pt idx="54466">
                  <c:v>2.4643137254901957</c:v>
                </c:pt>
                <c:pt idx="54467">
                  <c:v>2.4643137254901957</c:v>
                </c:pt>
                <c:pt idx="54468">
                  <c:v>2.4643137254901957</c:v>
                </c:pt>
                <c:pt idx="54469">
                  <c:v>2.4643137254901957</c:v>
                </c:pt>
                <c:pt idx="54470">
                  <c:v>2.4643137254901957</c:v>
                </c:pt>
                <c:pt idx="54471">
                  <c:v>2.4643137254901957</c:v>
                </c:pt>
                <c:pt idx="54472">
                  <c:v>2.4643137254901957</c:v>
                </c:pt>
                <c:pt idx="54473">
                  <c:v>2.4643137254901957</c:v>
                </c:pt>
                <c:pt idx="54474">
                  <c:v>2.4643137254901957</c:v>
                </c:pt>
                <c:pt idx="54475">
                  <c:v>2.4643137254901957</c:v>
                </c:pt>
                <c:pt idx="54476">
                  <c:v>2.4643137254901957</c:v>
                </c:pt>
                <c:pt idx="54477">
                  <c:v>2.4643137254901957</c:v>
                </c:pt>
                <c:pt idx="54478">
                  <c:v>2.4643137254901957</c:v>
                </c:pt>
                <c:pt idx="54479">
                  <c:v>2.4643137254901957</c:v>
                </c:pt>
                <c:pt idx="54480">
                  <c:v>2.4643137254901957</c:v>
                </c:pt>
                <c:pt idx="54481">
                  <c:v>2.4643137254901957</c:v>
                </c:pt>
                <c:pt idx="54482">
                  <c:v>2.4643137254901957</c:v>
                </c:pt>
                <c:pt idx="54483">
                  <c:v>2.4643137254901957</c:v>
                </c:pt>
                <c:pt idx="54484">
                  <c:v>2.4643137254901957</c:v>
                </c:pt>
                <c:pt idx="54485">
                  <c:v>2.4643137254901957</c:v>
                </c:pt>
                <c:pt idx="54486">
                  <c:v>2.4643137254901957</c:v>
                </c:pt>
                <c:pt idx="54487">
                  <c:v>2.4643137254901957</c:v>
                </c:pt>
                <c:pt idx="54488">
                  <c:v>2.4643137254901957</c:v>
                </c:pt>
                <c:pt idx="54489">
                  <c:v>2.4643137254901957</c:v>
                </c:pt>
                <c:pt idx="54490">
                  <c:v>2.4643137254901957</c:v>
                </c:pt>
                <c:pt idx="54491">
                  <c:v>2.4643137254901957</c:v>
                </c:pt>
                <c:pt idx="54492">
                  <c:v>2.4643137254901957</c:v>
                </c:pt>
                <c:pt idx="54493">
                  <c:v>2.4643137254901957</c:v>
                </c:pt>
                <c:pt idx="54494">
                  <c:v>2.4643137254901957</c:v>
                </c:pt>
                <c:pt idx="54495">
                  <c:v>2.4643137254901957</c:v>
                </c:pt>
                <c:pt idx="54496">
                  <c:v>2.4643137254901957</c:v>
                </c:pt>
                <c:pt idx="54497">
                  <c:v>2.4643137254901957</c:v>
                </c:pt>
                <c:pt idx="54498">
                  <c:v>2.4643137254901957</c:v>
                </c:pt>
                <c:pt idx="54499">
                  <c:v>2.4643137254901957</c:v>
                </c:pt>
                <c:pt idx="54500">
                  <c:v>2.4643137254901957</c:v>
                </c:pt>
                <c:pt idx="54501">
                  <c:v>2.4643137254901957</c:v>
                </c:pt>
                <c:pt idx="54502">
                  <c:v>2.4643137254901957</c:v>
                </c:pt>
                <c:pt idx="54503">
                  <c:v>2.4643137254901957</c:v>
                </c:pt>
                <c:pt idx="54504">
                  <c:v>2.4643137254901957</c:v>
                </c:pt>
                <c:pt idx="54505">
                  <c:v>2.4643137254901957</c:v>
                </c:pt>
                <c:pt idx="54506">
                  <c:v>2.4643137254901957</c:v>
                </c:pt>
                <c:pt idx="54507">
                  <c:v>2.4643137254901957</c:v>
                </c:pt>
                <c:pt idx="54508">
                  <c:v>2.4643137254901957</c:v>
                </c:pt>
                <c:pt idx="54509">
                  <c:v>2.4643137254901957</c:v>
                </c:pt>
                <c:pt idx="54510">
                  <c:v>2.4643137254901957</c:v>
                </c:pt>
                <c:pt idx="54511">
                  <c:v>2.4643137254901957</c:v>
                </c:pt>
                <c:pt idx="54512">
                  <c:v>2.4643137254901957</c:v>
                </c:pt>
                <c:pt idx="54513">
                  <c:v>2.4643137254901957</c:v>
                </c:pt>
                <c:pt idx="54514">
                  <c:v>2.4643137254901957</c:v>
                </c:pt>
                <c:pt idx="54515">
                  <c:v>2.4643137254901957</c:v>
                </c:pt>
                <c:pt idx="54516">
                  <c:v>2.4643137254901957</c:v>
                </c:pt>
                <c:pt idx="54517">
                  <c:v>2.4643137254901957</c:v>
                </c:pt>
                <c:pt idx="54518">
                  <c:v>2.4643137254901957</c:v>
                </c:pt>
                <c:pt idx="54519">
                  <c:v>2.6117647058823525</c:v>
                </c:pt>
                <c:pt idx="54520">
                  <c:v>2.6117647058823525</c:v>
                </c:pt>
                <c:pt idx="54521">
                  <c:v>2.6117647058823525</c:v>
                </c:pt>
                <c:pt idx="54522">
                  <c:v>2.6117647058823525</c:v>
                </c:pt>
                <c:pt idx="54523">
                  <c:v>2.6117647058823525</c:v>
                </c:pt>
                <c:pt idx="54524">
                  <c:v>2.6117647058823525</c:v>
                </c:pt>
                <c:pt idx="54525">
                  <c:v>2.6117647058823525</c:v>
                </c:pt>
                <c:pt idx="54526">
                  <c:v>2.6117647058823525</c:v>
                </c:pt>
                <c:pt idx="54527">
                  <c:v>2.6117647058823525</c:v>
                </c:pt>
                <c:pt idx="54528">
                  <c:v>2.6117647058823525</c:v>
                </c:pt>
                <c:pt idx="54529">
                  <c:v>2.6117647058823525</c:v>
                </c:pt>
                <c:pt idx="54530">
                  <c:v>2.6117647058823525</c:v>
                </c:pt>
                <c:pt idx="54531">
                  <c:v>2.6117647058823525</c:v>
                </c:pt>
                <c:pt idx="54532">
                  <c:v>2.6117647058823525</c:v>
                </c:pt>
                <c:pt idx="54533">
                  <c:v>2.6117647058823525</c:v>
                </c:pt>
                <c:pt idx="54534">
                  <c:v>2.6117647058823525</c:v>
                </c:pt>
                <c:pt idx="54535">
                  <c:v>2.6117647058823525</c:v>
                </c:pt>
                <c:pt idx="54536">
                  <c:v>2.6117647058823525</c:v>
                </c:pt>
                <c:pt idx="54537">
                  <c:v>2.6117647058823525</c:v>
                </c:pt>
                <c:pt idx="54538">
                  <c:v>2.6117647058823525</c:v>
                </c:pt>
                <c:pt idx="54539">
                  <c:v>2.6117647058823525</c:v>
                </c:pt>
                <c:pt idx="54540">
                  <c:v>2.6117647058823525</c:v>
                </c:pt>
                <c:pt idx="54541">
                  <c:v>2.6117647058823525</c:v>
                </c:pt>
                <c:pt idx="54542">
                  <c:v>2.6117647058823525</c:v>
                </c:pt>
                <c:pt idx="54543">
                  <c:v>2.6117647058823525</c:v>
                </c:pt>
                <c:pt idx="54544">
                  <c:v>2.6117647058823525</c:v>
                </c:pt>
                <c:pt idx="54545">
                  <c:v>2.6117647058823525</c:v>
                </c:pt>
                <c:pt idx="54546">
                  <c:v>2.6117647058823525</c:v>
                </c:pt>
                <c:pt idx="54547">
                  <c:v>2.6117647058823525</c:v>
                </c:pt>
                <c:pt idx="54548">
                  <c:v>2.6117647058823525</c:v>
                </c:pt>
                <c:pt idx="54549">
                  <c:v>2.6117647058823525</c:v>
                </c:pt>
                <c:pt idx="54550">
                  <c:v>2.6117647058823525</c:v>
                </c:pt>
                <c:pt idx="54551">
                  <c:v>2.6117647058823525</c:v>
                </c:pt>
                <c:pt idx="54552">
                  <c:v>2.6117647058823525</c:v>
                </c:pt>
                <c:pt idx="54553">
                  <c:v>2.6117647058823525</c:v>
                </c:pt>
                <c:pt idx="54554">
                  <c:v>2.6117647058823525</c:v>
                </c:pt>
                <c:pt idx="54555">
                  <c:v>2.6117647058823525</c:v>
                </c:pt>
                <c:pt idx="54556">
                  <c:v>2.6117647058823525</c:v>
                </c:pt>
                <c:pt idx="54557">
                  <c:v>2.6117647058823525</c:v>
                </c:pt>
                <c:pt idx="54558">
                  <c:v>2.6117647058823525</c:v>
                </c:pt>
                <c:pt idx="54559">
                  <c:v>2.4643137254901957</c:v>
                </c:pt>
                <c:pt idx="54560">
                  <c:v>2.4643137254901957</c:v>
                </c:pt>
                <c:pt idx="54561">
                  <c:v>2.4643137254901957</c:v>
                </c:pt>
                <c:pt idx="54562">
                  <c:v>2.4643137254901957</c:v>
                </c:pt>
                <c:pt idx="54563">
                  <c:v>2.4643137254901957</c:v>
                </c:pt>
                <c:pt idx="54564">
                  <c:v>2.4643137254901957</c:v>
                </c:pt>
                <c:pt idx="54565">
                  <c:v>2.4643137254901957</c:v>
                </c:pt>
                <c:pt idx="54566">
                  <c:v>2.4643137254901957</c:v>
                </c:pt>
                <c:pt idx="54567">
                  <c:v>2.4643137254901957</c:v>
                </c:pt>
                <c:pt idx="54568">
                  <c:v>2.4643137254901957</c:v>
                </c:pt>
                <c:pt idx="54569">
                  <c:v>2.4643137254901957</c:v>
                </c:pt>
                <c:pt idx="54570">
                  <c:v>2.4643137254901957</c:v>
                </c:pt>
                <c:pt idx="54571">
                  <c:v>2.4643137254901957</c:v>
                </c:pt>
                <c:pt idx="54572">
                  <c:v>2.4643137254901957</c:v>
                </c:pt>
                <c:pt idx="54573">
                  <c:v>2.4643137254901957</c:v>
                </c:pt>
                <c:pt idx="54574">
                  <c:v>2.4643137254901957</c:v>
                </c:pt>
                <c:pt idx="54575">
                  <c:v>2.4643137254901957</c:v>
                </c:pt>
                <c:pt idx="54576">
                  <c:v>2.4643137254901957</c:v>
                </c:pt>
                <c:pt idx="54577">
                  <c:v>2.4643137254901957</c:v>
                </c:pt>
                <c:pt idx="54578">
                  <c:v>2.4643137254901957</c:v>
                </c:pt>
                <c:pt idx="54579">
                  <c:v>2.4643137254901957</c:v>
                </c:pt>
                <c:pt idx="54580">
                  <c:v>2.4643137254901957</c:v>
                </c:pt>
                <c:pt idx="54581">
                  <c:v>2.4643137254901957</c:v>
                </c:pt>
                <c:pt idx="54582">
                  <c:v>2.4643137254901957</c:v>
                </c:pt>
                <c:pt idx="54583">
                  <c:v>2.4643137254901957</c:v>
                </c:pt>
                <c:pt idx="54584">
                  <c:v>2.4643137254901957</c:v>
                </c:pt>
                <c:pt idx="54585">
                  <c:v>2.4643137254901957</c:v>
                </c:pt>
                <c:pt idx="54586">
                  <c:v>2.4643137254901957</c:v>
                </c:pt>
                <c:pt idx="54587">
                  <c:v>2.4643137254901957</c:v>
                </c:pt>
                <c:pt idx="54588">
                  <c:v>2.4643137254901957</c:v>
                </c:pt>
                <c:pt idx="54589">
                  <c:v>2.4643137254901957</c:v>
                </c:pt>
                <c:pt idx="54590">
                  <c:v>2.4643137254901957</c:v>
                </c:pt>
                <c:pt idx="54591">
                  <c:v>2.4643137254901957</c:v>
                </c:pt>
                <c:pt idx="54592">
                  <c:v>2.4643137254901957</c:v>
                </c:pt>
                <c:pt idx="54593">
                  <c:v>2.4643137254901957</c:v>
                </c:pt>
                <c:pt idx="54594">
                  <c:v>2.4643137254901957</c:v>
                </c:pt>
                <c:pt idx="54595">
                  <c:v>2.4643137254901957</c:v>
                </c:pt>
                <c:pt idx="54596">
                  <c:v>2.4643137254901957</c:v>
                </c:pt>
                <c:pt idx="54597">
                  <c:v>2.4643137254901957</c:v>
                </c:pt>
                <c:pt idx="54598">
                  <c:v>2.4643137254901957</c:v>
                </c:pt>
                <c:pt idx="54599">
                  <c:v>2.4643137254901957</c:v>
                </c:pt>
                <c:pt idx="54600">
                  <c:v>2.4643137254901957</c:v>
                </c:pt>
                <c:pt idx="54601">
                  <c:v>2.4643137254901957</c:v>
                </c:pt>
                <c:pt idx="54602">
                  <c:v>2.4643137254901957</c:v>
                </c:pt>
                <c:pt idx="54603">
                  <c:v>2.4643137254901957</c:v>
                </c:pt>
                <c:pt idx="54604">
                  <c:v>2.4643137254901957</c:v>
                </c:pt>
                <c:pt idx="54605">
                  <c:v>2.4643137254901957</c:v>
                </c:pt>
                <c:pt idx="54606">
                  <c:v>2.4643137254901957</c:v>
                </c:pt>
                <c:pt idx="54607">
                  <c:v>2.4643137254901957</c:v>
                </c:pt>
                <c:pt idx="54608">
                  <c:v>2.4643137254901957</c:v>
                </c:pt>
                <c:pt idx="54609">
                  <c:v>2.4643137254901957</c:v>
                </c:pt>
                <c:pt idx="54610">
                  <c:v>2.4643137254901957</c:v>
                </c:pt>
                <c:pt idx="54611">
                  <c:v>2.4643137254901957</c:v>
                </c:pt>
                <c:pt idx="54612">
                  <c:v>2.4643137254901957</c:v>
                </c:pt>
                <c:pt idx="54613">
                  <c:v>2.4643137254901957</c:v>
                </c:pt>
                <c:pt idx="54614">
                  <c:v>2.6117647058823525</c:v>
                </c:pt>
                <c:pt idx="54615">
                  <c:v>2.6117647058823525</c:v>
                </c:pt>
                <c:pt idx="54616">
                  <c:v>2.6117647058823525</c:v>
                </c:pt>
                <c:pt idx="54617">
                  <c:v>2.6117647058823525</c:v>
                </c:pt>
                <c:pt idx="54618">
                  <c:v>2.6117647058823525</c:v>
                </c:pt>
                <c:pt idx="54619">
                  <c:v>2.6117647058823525</c:v>
                </c:pt>
                <c:pt idx="54620">
                  <c:v>2.6117647058823525</c:v>
                </c:pt>
                <c:pt idx="54621">
                  <c:v>2.6117647058823525</c:v>
                </c:pt>
                <c:pt idx="54622">
                  <c:v>2.6117647058823525</c:v>
                </c:pt>
                <c:pt idx="54623">
                  <c:v>2.6117647058823525</c:v>
                </c:pt>
                <c:pt idx="54624">
                  <c:v>2.6117647058823525</c:v>
                </c:pt>
                <c:pt idx="54625">
                  <c:v>2.6117647058823525</c:v>
                </c:pt>
                <c:pt idx="54626">
                  <c:v>2.6117647058823525</c:v>
                </c:pt>
                <c:pt idx="54627">
                  <c:v>2.6117647058823525</c:v>
                </c:pt>
                <c:pt idx="54628">
                  <c:v>2.6117647058823525</c:v>
                </c:pt>
                <c:pt idx="54629">
                  <c:v>2.6117647058823525</c:v>
                </c:pt>
                <c:pt idx="54630">
                  <c:v>2.6117647058823525</c:v>
                </c:pt>
                <c:pt idx="54631">
                  <c:v>2.6117647058823525</c:v>
                </c:pt>
                <c:pt idx="54632">
                  <c:v>2.6117647058823525</c:v>
                </c:pt>
                <c:pt idx="54633">
                  <c:v>2.6117647058823525</c:v>
                </c:pt>
                <c:pt idx="54634">
                  <c:v>2.6117647058823525</c:v>
                </c:pt>
                <c:pt idx="54635">
                  <c:v>2.6117647058823525</c:v>
                </c:pt>
                <c:pt idx="54636">
                  <c:v>2.6117647058823525</c:v>
                </c:pt>
                <c:pt idx="54637">
                  <c:v>2.6117647058823525</c:v>
                </c:pt>
                <c:pt idx="54638">
                  <c:v>2.6117647058823525</c:v>
                </c:pt>
                <c:pt idx="54639">
                  <c:v>2.6117647058823525</c:v>
                </c:pt>
                <c:pt idx="54640">
                  <c:v>2.6117647058823525</c:v>
                </c:pt>
                <c:pt idx="54641">
                  <c:v>2.6117647058823525</c:v>
                </c:pt>
                <c:pt idx="54642">
                  <c:v>2.6117647058823525</c:v>
                </c:pt>
                <c:pt idx="54643">
                  <c:v>2.6117647058823525</c:v>
                </c:pt>
                <c:pt idx="54644">
                  <c:v>2.6117647058823525</c:v>
                </c:pt>
                <c:pt idx="54645">
                  <c:v>2.6117647058823525</c:v>
                </c:pt>
                <c:pt idx="54646">
                  <c:v>2.6117647058823525</c:v>
                </c:pt>
                <c:pt idx="54647">
                  <c:v>2.6117647058823525</c:v>
                </c:pt>
                <c:pt idx="54648">
                  <c:v>2.6117647058823525</c:v>
                </c:pt>
                <c:pt idx="54649">
                  <c:v>2.6117647058823525</c:v>
                </c:pt>
                <c:pt idx="54650">
                  <c:v>2.6117647058823525</c:v>
                </c:pt>
                <c:pt idx="54651">
                  <c:v>2.6117647058823525</c:v>
                </c:pt>
                <c:pt idx="54652">
                  <c:v>2.6117647058823525</c:v>
                </c:pt>
                <c:pt idx="54653">
                  <c:v>2.6117647058823525</c:v>
                </c:pt>
                <c:pt idx="54654">
                  <c:v>2.6117647058823525</c:v>
                </c:pt>
                <c:pt idx="54655">
                  <c:v>2.4643137254901957</c:v>
                </c:pt>
                <c:pt idx="54656">
                  <c:v>2.4643137254901957</c:v>
                </c:pt>
                <c:pt idx="54657">
                  <c:v>2.4643137254901957</c:v>
                </c:pt>
                <c:pt idx="54658">
                  <c:v>2.4643137254901957</c:v>
                </c:pt>
                <c:pt idx="54659">
                  <c:v>2.4643137254901957</c:v>
                </c:pt>
                <c:pt idx="54660">
                  <c:v>2.4643137254901957</c:v>
                </c:pt>
                <c:pt idx="54661">
                  <c:v>2.4643137254901957</c:v>
                </c:pt>
                <c:pt idx="54662">
                  <c:v>2.4643137254901957</c:v>
                </c:pt>
                <c:pt idx="54663">
                  <c:v>2.4643137254901957</c:v>
                </c:pt>
                <c:pt idx="54664">
                  <c:v>2.4643137254901957</c:v>
                </c:pt>
                <c:pt idx="54665">
                  <c:v>2.4643137254901957</c:v>
                </c:pt>
                <c:pt idx="54666">
                  <c:v>2.4643137254901957</c:v>
                </c:pt>
                <c:pt idx="54667">
                  <c:v>2.4643137254901957</c:v>
                </c:pt>
                <c:pt idx="54668">
                  <c:v>2.4643137254901957</c:v>
                </c:pt>
                <c:pt idx="54669">
                  <c:v>2.4643137254901957</c:v>
                </c:pt>
                <c:pt idx="54670">
                  <c:v>2.4643137254901957</c:v>
                </c:pt>
                <c:pt idx="54671">
                  <c:v>2.4643137254901957</c:v>
                </c:pt>
                <c:pt idx="54672">
                  <c:v>2.4643137254901957</c:v>
                </c:pt>
                <c:pt idx="54673">
                  <c:v>2.4643137254901957</c:v>
                </c:pt>
                <c:pt idx="54674">
                  <c:v>2.4643137254901957</c:v>
                </c:pt>
                <c:pt idx="54675">
                  <c:v>2.4643137254901957</c:v>
                </c:pt>
                <c:pt idx="54676">
                  <c:v>2.4643137254901957</c:v>
                </c:pt>
                <c:pt idx="54677">
                  <c:v>2.4643137254901957</c:v>
                </c:pt>
                <c:pt idx="54678">
                  <c:v>2.4643137254901957</c:v>
                </c:pt>
                <c:pt idx="54679">
                  <c:v>2.4643137254901957</c:v>
                </c:pt>
                <c:pt idx="54680">
                  <c:v>2.4643137254901957</c:v>
                </c:pt>
                <c:pt idx="54681">
                  <c:v>2.4643137254901957</c:v>
                </c:pt>
                <c:pt idx="54682">
                  <c:v>2.4643137254901957</c:v>
                </c:pt>
                <c:pt idx="54683">
                  <c:v>2.4643137254901957</c:v>
                </c:pt>
                <c:pt idx="54684">
                  <c:v>2.4643137254901957</c:v>
                </c:pt>
                <c:pt idx="54685">
                  <c:v>2.4643137254901957</c:v>
                </c:pt>
                <c:pt idx="54686">
                  <c:v>2.4643137254901957</c:v>
                </c:pt>
                <c:pt idx="54687">
                  <c:v>2.4643137254901957</c:v>
                </c:pt>
                <c:pt idx="54688">
                  <c:v>2.4643137254901957</c:v>
                </c:pt>
                <c:pt idx="54689">
                  <c:v>2.4643137254901957</c:v>
                </c:pt>
                <c:pt idx="54690">
                  <c:v>2.4643137254901957</c:v>
                </c:pt>
                <c:pt idx="54691">
                  <c:v>2.4643137254901957</c:v>
                </c:pt>
                <c:pt idx="54692">
                  <c:v>2.4643137254901957</c:v>
                </c:pt>
                <c:pt idx="54693">
                  <c:v>2.4643137254901957</c:v>
                </c:pt>
                <c:pt idx="54694">
                  <c:v>2.4643137254901957</c:v>
                </c:pt>
                <c:pt idx="54695">
                  <c:v>2.4643137254901957</c:v>
                </c:pt>
                <c:pt idx="54696">
                  <c:v>2.4643137254901957</c:v>
                </c:pt>
                <c:pt idx="54697">
                  <c:v>2.4643137254901957</c:v>
                </c:pt>
                <c:pt idx="54698">
                  <c:v>2.4643137254901957</c:v>
                </c:pt>
                <c:pt idx="54699">
                  <c:v>2.4643137254901957</c:v>
                </c:pt>
                <c:pt idx="54700">
                  <c:v>2.4643137254901957</c:v>
                </c:pt>
                <c:pt idx="54701">
                  <c:v>2.4643137254901957</c:v>
                </c:pt>
                <c:pt idx="54702">
                  <c:v>2.4643137254901957</c:v>
                </c:pt>
                <c:pt idx="54703">
                  <c:v>2.4643137254901957</c:v>
                </c:pt>
                <c:pt idx="54704">
                  <c:v>2.4643137254901957</c:v>
                </c:pt>
                <c:pt idx="54705">
                  <c:v>2.4643137254901957</c:v>
                </c:pt>
                <c:pt idx="54706">
                  <c:v>2.4643137254901957</c:v>
                </c:pt>
                <c:pt idx="54707">
                  <c:v>2.4643137254901957</c:v>
                </c:pt>
                <c:pt idx="54708">
                  <c:v>2.4643137254901957</c:v>
                </c:pt>
                <c:pt idx="54709">
                  <c:v>2.6117647058823525</c:v>
                </c:pt>
                <c:pt idx="54710">
                  <c:v>2.6117647058823525</c:v>
                </c:pt>
                <c:pt idx="54711">
                  <c:v>2.6117647058823525</c:v>
                </c:pt>
                <c:pt idx="54712">
                  <c:v>2.6117647058823525</c:v>
                </c:pt>
                <c:pt idx="54713">
                  <c:v>2.6117647058823525</c:v>
                </c:pt>
                <c:pt idx="54714">
                  <c:v>2.6117647058823525</c:v>
                </c:pt>
                <c:pt idx="54715">
                  <c:v>2.6117647058823525</c:v>
                </c:pt>
                <c:pt idx="54716">
                  <c:v>2.6117647058823525</c:v>
                </c:pt>
                <c:pt idx="54717">
                  <c:v>2.6117647058823525</c:v>
                </c:pt>
                <c:pt idx="54718">
                  <c:v>2.6117647058823525</c:v>
                </c:pt>
                <c:pt idx="54719">
                  <c:v>2.6117647058823525</c:v>
                </c:pt>
                <c:pt idx="54720">
                  <c:v>2.6117647058823525</c:v>
                </c:pt>
                <c:pt idx="54721">
                  <c:v>2.6117647058823525</c:v>
                </c:pt>
                <c:pt idx="54722">
                  <c:v>2.6117647058823525</c:v>
                </c:pt>
                <c:pt idx="54723">
                  <c:v>2.6117647058823525</c:v>
                </c:pt>
                <c:pt idx="54724">
                  <c:v>2.6117647058823525</c:v>
                </c:pt>
                <c:pt idx="54725">
                  <c:v>2.6117647058823525</c:v>
                </c:pt>
                <c:pt idx="54726">
                  <c:v>2.6117647058823525</c:v>
                </c:pt>
                <c:pt idx="54727">
                  <c:v>2.6117647058823525</c:v>
                </c:pt>
                <c:pt idx="54728">
                  <c:v>2.6117647058823525</c:v>
                </c:pt>
                <c:pt idx="54729">
                  <c:v>2.6117647058823525</c:v>
                </c:pt>
                <c:pt idx="54730">
                  <c:v>2.6117647058823525</c:v>
                </c:pt>
                <c:pt idx="54731">
                  <c:v>2.6117647058823525</c:v>
                </c:pt>
                <c:pt idx="54732">
                  <c:v>2.6117647058823525</c:v>
                </c:pt>
                <c:pt idx="54733">
                  <c:v>2.6117647058823525</c:v>
                </c:pt>
                <c:pt idx="54734">
                  <c:v>2.6117647058823525</c:v>
                </c:pt>
                <c:pt idx="54735">
                  <c:v>2.6117647058823525</c:v>
                </c:pt>
                <c:pt idx="54736">
                  <c:v>2.6117647058823525</c:v>
                </c:pt>
                <c:pt idx="54737">
                  <c:v>2.6117647058823525</c:v>
                </c:pt>
                <c:pt idx="54738">
                  <c:v>2.6117647058823525</c:v>
                </c:pt>
                <c:pt idx="54739">
                  <c:v>2.6117647058823525</c:v>
                </c:pt>
                <c:pt idx="54740">
                  <c:v>2.6117647058823525</c:v>
                </c:pt>
                <c:pt idx="54741">
                  <c:v>2.6117647058823525</c:v>
                </c:pt>
                <c:pt idx="54742">
                  <c:v>2.6117647058823525</c:v>
                </c:pt>
                <c:pt idx="54743">
                  <c:v>2.6117647058823525</c:v>
                </c:pt>
                <c:pt idx="54744">
                  <c:v>2.6117647058823525</c:v>
                </c:pt>
                <c:pt idx="54745">
                  <c:v>2.6117647058823525</c:v>
                </c:pt>
                <c:pt idx="54746">
                  <c:v>2.6117647058823525</c:v>
                </c:pt>
                <c:pt idx="54747">
                  <c:v>2.6117647058823525</c:v>
                </c:pt>
                <c:pt idx="54748">
                  <c:v>2.6117647058823525</c:v>
                </c:pt>
                <c:pt idx="54749">
                  <c:v>2.6117647058823525</c:v>
                </c:pt>
                <c:pt idx="54750">
                  <c:v>2.4643137254901957</c:v>
                </c:pt>
                <c:pt idx="54751">
                  <c:v>2.4643137254901957</c:v>
                </c:pt>
                <c:pt idx="54752">
                  <c:v>2.4643137254901957</c:v>
                </c:pt>
                <c:pt idx="54753">
                  <c:v>2.4643137254901957</c:v>
                </c:pt>
                <c:pt idx="54754">
                  <c:v>2.4643137254901957</c:v>
                </c:pt>
                <c:pt idx="54755">
                  <c:v>2.4643137254901957</c:v>
                </c:pt>
                <c:pt idx="54756">
                  <c:v>2.4643137254901957</c:v>
                </c:pt>
                <c:pt idx="54757">
                  <c:v>2.4643137254901957</c:v>
                </c:pt>
                <c:pt idx="54758">
                  <c:v>2.4643137254901957</c:v>
                </c:pt>
                <c:pt idx="54759">
                  <c:v>2.4643137254901957</c:v>
                </c:pt>
                <c:pt idx="54760">
                  <c:v>2.4643137254901957</c:v>
                </c:pt>
                <c:pt idx="54761">
                  <c:v>2.4643137254901957</c:v>
                </c:pt>
                <c:pt idx="54762">
                  <c:v>2.4643137254901957</c:v>
                </c:pt>
                <c:pt idx="54763">
                  <c:v>2.4643137254901957</c:v>
                </c:pt>
                <c:pt idx="54764">
                  <c:v>2.4643137254901957</c:v>
                </c:pt>
                <c:pt idx="54765">
                  <c:v>2.4643137254901957</c:v>
                </c:pt>
                <c:pt idx="54766">
                  <c:v>2.4643137254901957</c:v>
                </c:pt>
                <c:pt idx="54767">
                  <c:v>2.4643137254901957</c:v>
                </c:pt>
                <c:pt idx="54768">
                  <c:v>2.4643137254901957</c:v>
                </c:pt>
                <c:pt idx="54769">
                  <c:v>2.4643137254901957</c:v>
                </c:pt>
                <c:pt idx="54770">
                  <c:v>2.4643137254901957</c:v>
                </c:pt>
                <c:pt idx="54771">
                  <c:v>2.4643137254901957</c:v>
                </c:pt>
                <c:pt idx="54772">
                  <c:v>2.4643137254901957</c:v>
                </c:pt>
                <c:pt idx="54773">
                  <c:v>2.4643137254901957</c:v>
                </c:pt>
                <c:pt idx="54774">
                  <c:v>2.4643137254901957</c:v>
                </c:pt>
                <c:pt idx="54775">
                  <c:v>2.4643137254901957</c:v>
                </c:pt>
                <c:pt idx="54776">
                  <c:v>2.4643137254901957</c:v>
                </c:pt>
                <c:pt idx="54777">
                  <c:v>2.4643137254901957</c:v>
                </c:pt>
                <c:pt idx="54778">
                  <c:v>2.4643137254901957</c:v>
                </c:pt>
                <c:pt idx="54779">
                  <c:v>2.4643137254901957</c:v>
                </c:pt>
                <c:pt idx="54780">
                  <c:v>2.4643137254901957</c:v>
                </c:pt>
                <c:pt idx="54781">
                  <c:v>2.4643137254901957</c:v>
                </c:pt>
                <c:pt idx="54782">
                  <c:v>2.4643137254901957</c:v>
                </c:pt>
                <c:pt idx="54783">
                  <c:v>2.4643137254901957</c:v>
                </c:pt>
                <c:pt idx="54784">
                  <c:v>2.4643137254901957</c:v>
                </c:pt>
                <c:pt idx="54785">
                  <c:v>2.4643137254901957</c:v>
                </c:pt>
                <c:pt idx="54786">
                  <c:v>2.4643137254901957</c:v>
                </c:pt>
                <c:pt idx="54787">
                  <c:v>2.4643137254901957</c:v>
                </c:pt>
                <c:pt idx="54788">
                  <c:v>2.4643137254901957</c:v>
                </c:pt>
                <c:pt idx="54789">
                  <c:v>2.4643137254901957</c:v>
                </c:pt>
                <c:pt idx="54790">
                  <c:v>2.4643137254901957</c:v>
                </c:pt>
                <c:pt idx="54791">
                  <c:v>2.4643137254901957</c:v>
                </c:pt>
                <c:pt idx="54792">
                  <c:v>2.4643137254901957</c:v>
                </c:pt>
                <c:pt idx="54793">
                  <c:v>2.4643137254901957</c:v>
                </c:pt>
                <c:pt idx="54794">
                  <c:v>2.4643137254901957</c:v>
                </c:pt>
                <c:pt idx="54795">
                  <c:v>2.4643137254901957</c:v>
                </c:pt>
                <c:pt idx="54796">
                  <c:v>2.4643137254901957</c:v>
                </c:pt>
                <c:pt idx="54797">
                  <c:v>2.4643137254901957</c:v>
                </c:pt>
                <c:pt idx="54798">
                  <c:v>2.4643137254901957</c:v>
                </c:pt>
                <c:pt idx="54799">
                  <c:v>2.4643137254901957</c:v>
                </c:pt>
                <c:pt idx="54800">
                  <c:v>2.4643137254901957</c:v>
                </c:pt>
                <c:pt idx="54801">
                  <c:v>2.4643137254901957</c:v>
                </c:pt>
                <c:pt idx="54802">
                  <c:v>2.4643137254901957</c:v>
                </c:pt>
                <c:pt idx="54803">
                  <c:v>2.4643137254901957</c:v>
                </c:pt>
                <c:pt idx="54804">
                  <c:v>2.4643137254901957</c:v>
                </c:pt>
                <c:pt idx="54805">
                  <c:v>2.6117647058823525</c:v>
                </c:pt>
                <c:pt idx="54806">
                  <c:v>2.6117647058823525</c:v>
                </c:pt>
                <c:pt idx="54807">
                  <c:v>2.6117647058823525</c:v>
                </c:pt>
                <c:pt idx="54808">
                  <c:v>2.6117647058823525</c:v>
                </c:pt>
                <c:pt idx="54809">
                  <c:v>2.6117647058823525</c:v>
                </c:pt>
                <c:pt idx="54810">
                  <c:v>2.6117647058823525</c:v>
                </c:pt>
                <c:pt idx="54811">
                  <c:v>2.6117647058823525</c:v>
                </c:pt>
                <c:pt idx="54812">
                  <c:v>2.6117647058823525</c:v>
                </c:pt>
                <c:pt idx="54813">
                  <c:v>2.6117647058823525</c:v>
                </c:pt>
                <c:pt idx="54814">
                  <c:v>2.6117647058823525</c:v>
                </c:pt>
                <c:pt idx="54815">
                  <c:v>2.6117647058823525</c:v>
                </c:pt>
                <c:pt idx="54816">
                  <c:v>2.6117647058823525</c:v>
                </c:pt>
                <c:pt idx="54817">
                  <c:v>2.6117647058823525</c:v>
                </c:pt>
                <c:pt idx="54818">
                  <c:v>2.6117647058823525</c:v>
                </c:pt>
                <c:pt idx="54819">
                  <c:v>2.6117647058823525</c:v>
                </c:pt>
                <c:pt idx="54820">
                  <c:v>2.6117647058823525</c:v>
                </c:pt>
                <c:pt idx="54821">
                  <c:v>2.6117647058823525</c:v>
                </c:pt>
                <c:pt idx="54822">
                  <c:v>2.6117647058823525</c:v>
                </c:pt>
                <c:pt idx="54823">
                  <c:v>2.6117647058823525</c:v>
                </c:pt>
                <c:pt idx="54824">
                  <c:v>2.6117647058823525</c:v>
                </c:pt>
                <c:pt idx="54825">
                  <c:v>2.6117647058823525</c:v>
                </c:pt>
                <c:pt idx="54826">
                  <c:v>2.6117647058823525</c:v>
                </c:pt>
                <c:pt idx="54827">
                  <c:v>2.6117647058823525</c:v>
                </c:pt>
                <c:pt idx="54828">
                  <c:v>2.6117647058823525</c:v>
                </c:pt>
                <c:pt idx="54829">
                  <c:v>2.6117647058823525</c:v>
                </c:pt>
                <c:pt idx="54830">
                  <c:v>2.6117647058823525</c:v>
                </c:pt>
                <c:pt idx="54831">
                  <c:v>2.6117647058823525</c:v>
                </c:pt>
                <c:pt idx="54832">
                  <c:v>2.6117647058823525</c:v>
                </c:pt>
                <c:pt idx="54833">
                  <c:v>2.6117647058823525</c:v>
                </c:pt>
                <c:pt idx="54834">
                  <c:v>2.6117647058823525</c:v>
                </c:pt>
                <c:pt idx="54835">
                  <c:v>2.6117647058823525</c:v>
                </c:pt>
                <c:pt idx="54836">
                  <c:v>2.6117647058823525</c:v>
                </c:pt>
                <c:pt idx="54837">
                  <c:v>2.6117647058823525</c:v>
                </c:pt>
                <c:pt idx="54838">
                  <c:v>2.6117647058823525</c:v>
                </c:pt>
                <c:pt idx="54839">
                  <c:v>2.6117647058823525</c:v>
                </c:pt>
                <c:pt idx="54840">
                  <c:v>2.6117647058823525</c:v>
                </c:pt>
                <c:pt idx="54841">
                  <c:v>2.6117647058823525</c:v>
                </c:pt>
                <c:pt idx="54842">
                  <c:v>2.6117647058823525</c:v>
                </c:pt>
                <c:pt idx="54843">
                  <c:v>2.6117647058823525</c:v>
                </c:pt>
                <c:pt idx="54844">
                  <c:v>2.6117647058823525</c:v>
                </c:pt>
                <c:pt idx="54845">
                  <c:v>2.4643137254901957</c:v>
                </c:pt>
                <c:pt idx="54846">
                  <c:v>2.4643137254901957</c:v>
                </c:pt>
                <c:pt idx="54847">
                  <c:v>2.4643137254901957</c:v>
                </c:pt>
                <c:pt idx="54848">
                  <c:v>2.4643137254901957</c:v>
                </c:pt>
                <c:pt idx="54849">
                  <c:v>2.4643137254901957</c:v>
                </c:pt>
                <c:pt idx="54850">
                  <c:v>2.4643137254901957</c:v>
                </c:pt>
                <c:pt idx="54851">
                  <c:v>2.4643137254901957</c:v>
                </c:pt>
                <c:pt idx="54852">
                  <c:v>2.4643137254901957</c:v>
                </c:pt>
                <c:pt idx="54853">
                  <c:v>2.4643137254901957</c:v>
                </c:pt>
                <c:pt idx="54854">
                  <c:v>2.4643137254901957</c:v>
                </c:pt>
                <c:pt idx="54855">
                  <c:v>2.4643137254901957</c:v>
                </c:pt>
                <c:pt idx="54856">
                  <c:v>2.4643137254901957</c:v>
                </c:pt>
                <c:pt idx="54857">
                  <c:v>2.4643137254901957</c:v>
                </c:pt>
                <c:pt idx="54858">
                  <c:v>2.4643137254901957</c:v>
                </c:pt>
                <c:pt idx="54859">
                  <c:v>2.4643137254901957</c:v>
                </c:pt>
                <c:pt idx="54860">
                  <c:v>2.4643137254901957</c:v>
                </c:pt>
                <c:pt idx="54861">
                  <c:v>2.4643137254901957</c:v>
                </c:pt>
                <c:pt idx="54862">
                  <c:v>2.4643137254901957</c:v>
                </c:pt>
                <c:pt idx="54863">
                  <c:v>2.4643137254901957</c:v>
                </c:pt>
                <c:pt idx="54864">
                  <c:v>2.4643137254901957</c:v>
                </c:pt>
                <c:pt idx="54865">
                  <c:v>2.4643137254901957</c:v>
                </c:pt>
                <c:pt idx="54866">
                  <c:v>2.4643137254901957</c:v>
                </c:pt>
                <c:pt idx="54867">
                  <c:v>2.4643137254901957</c:v>
                </c:pt>
                <c:pt idx="54868">
                  <c:v>2.4643137254901957</c:v>
                </c:pt>
                <c:pt idx="54869">
                  <c:v>2.4643137254901957</c:v>
                </c:pt>
                <c:pt idx="54870">
                  <c:v>2.4643137254901957</c:v>
                </c:pt>
                <c:pt idx="54871">
                  <c:v>2.4643137254901957</c:v>
                </c:pt>
                <c:pt idx="54872">
                  <c:v>2.4643137254901957</c:v>
                </c:pt>
                <c:pt idx="54873">
                  <c:v>2.4643137254901957</c:v>
                </c:pt>
                <c:pt idx="54874">
                  <c:v>2.4643137254901957</c:v>
                </c:pt>
                <c:pt idx="54875">
                  <c:v>2.4643137254901957</c:v>
                </c:pt>
                <c:pt idx="54876">
                  <c:v>2.4643137254901957</c:v>
                </c:pt>
                <c:pt idx="54877">
                  <c:v>2.4643137254901957</c:v>
                </c:pt>
                <c:pt idx="54878">
                  <c:v>2.4643137254901957</c:v>
                </c:pt>
                <c:pt idx="54879">
                  <c:v>2.4643137254901957</c:v>
                </c:pt>
                <c:pt idx="54880">
                  <c:v>2.4643137254901957</c:v>
                </c:pt>
                <c:pt idx="54881">
                  <c:v>2.4643137254901957</c:v>
                </c:pt>
                <c:pt idx="54882">
                  <c:v>2.4643137254901957</c:v>
                </c:pt>
                <c:pt idx="54883">
                  <c:v>2.4643137254901957</c:v>
                </c:pt>
                <c:pt idx="54884">
                  <c:v>2.4643137254901957</c:v>
                </c:pt>
                <c:pt idx="54885">
                  <c:v>2.4643137254901957</c:v>
                </c:pt>
                <c:pt idx="54886">
                  <c:v>2.4643137254901957</c:v>
                </c:pt>
                <c:pt idx="54887">
                  <c:v>2.4643137254901957</c:v>
                </c:pt>
                <c:pt idx="54888">
                  <c:v>2.4643137254901957</c:v>
                </c:pt>
                <c:pt idx="54889">
                  <c:v>2.4643137254901957</c:v>
                </c:pt>
                <c:pt idx="54890">
                  <c:v>2.4643137254901957</c:v>
                </c:pt>
                <c:pt idx="54891">
                  <c:v>2.4643137254901957</c:v>
                </c:pt>
                <c:pt idx="54892">
                  <c:v>2.4643137254901957</c:v>
                </c:pt>
                <c:pt idx="54893">
                  <c:v>2.4643137254901957</c:v>
                </c:pt>
                <c:pt idx="54894">
                  <c:v>2.4643137254901957</c:v>
                </c:pt>
                <c:pt idx="54895">
                  <c:v>2.4643137254901957</c:v>
                </c:pt>
                <c:pt idx="54896">
                  <c:v>2.4643137254901957</c:v>
                </c:pt>
                <c:pt idx="54897">
                  <c:v>2.4643137254901957</c:v>
                </c:pt>
                <c:pt idx="54898">
                  <c:v>2.4643137254901957</c:v>
                </c:pt>
                <c:pt idx="54899">
                  <c:v>2.4643137254901957</c:v>
                </c:pt>
                <c:pt idx="54900">
                  <c:v>2.6117647058823525</c:v>
                </c:pt>
                <c:pt idx="54901">
                  <c:v>2.6117647058823525</c:v>
                </c:pt>
                <c:pt idx="54902">
                  <c:v>2.6117647058823525</c:v>
                </c:pt>
                <c:pt idx="54903">
                  <c:v>2.6117647058823525</c:v>
                </c:pt>
                <c:pt idx="54904">
                  <c:v>2.6117647058823525</c:v>
                </c:pt>
                <c:pt idx="54905">
                  <c:v>2.6117647058823525</c:v>
                </c:pt>
                <c:pt idx="54906">
                  <c:v>2.6117647058823525</c:v>
                </c:pt>
                <c:pt idx="54907">
                  <c:v>2.6117647058823525</c:v>
                </c:pt>
                <c:pt idx="54908">
                  <c:v>2.6117647058823525</c:v>
                </c:pt>
                <c:pt idx="54909">
                  <c:v>2.6117647058823525</c:v>
                </c:pt>
                <c:pt idx="54910">
                  <c:v>2.6117647058823525</c:v>
                </c:pt>
                <c:pt idx="54911">
                  <c:v>2.6117647058823525</c:v>
                </c:pt>
                <c:pt idx="54912">
                  <c:v>2.6117647058823525</c:v>
                </c:pt>
                <c:pt idx="54913">
                  <c:v>2.6117647058823525</c:v>
                </c:pt>
                <c:pt idx="54914">
                  <c:v>2.6117647058823525</c:v>
                </c:pt>
                <c:pt idx="54915">
                  <c:v>2.6117647058823525</c:v>
                </c:pt>
                <c:pt idx="54916">
                  <c:v>2.6117647058823525</c:v>
                </c:pt>
                <c:pt idx="54917">
                  <c:v>2.6117647058823525</c:v>
                </c:pt>
                <c:pt idx="54918">
                  <c:v>2.6117647058823525</c:v>
                </c:pt>
                <c:pt idx="54919">
                  <c:v>2.6117647058823525</c:v>
                </c:pt>
                <c:pt idx="54920">
                  <c:v>2.6117647058823525</c:v>
                </c:pt>
                <c:pt idx="54921">
                  <c:v>2.6117647058823525</c:v>
                </c:pt>
                <c:pt idx="54922">
                  <c:v>2.6117647058823525</c:v>
                </c:pt>
                <c:pt idx="54923">
                  <c:v>2.6117647058823525</c:v>
                </c:pt>
                <c:pt idx="54924">
                  <c:v>2.6117647058823525</c:v>
                </c:pt>
                <c:pt idx="54925">
                  <c:v>2.6117647058823525</c:v>
                </c:pt>
                <c:pt idx="54926">
                  <c:v>2.6117647058823525</c:v>
                </c:pt>
                <c:pt idx="54927">
                  <c:v>2.6117647058823525</c:v>
                </c:pt>
                <c:pt idx="54928">
                  <c:v>2.6117647058823525</c:v>
                </c:pt>
                <c:pt idx="54929">
                  <c:v>2.6117647058823525</c:v>
                </c:pt>
                <c:pt idx="54930">
                  <c:v>2.6117647058823525</c:v>
                </c:pt>
                <c:pt idx="54931">
                  <c:v>2.6117647058823525</c:v>
                </c:pt>
                <c:pt idx="54932">
                  <c:v>2.6117647058823525</c:v>
                </c:pt>
                <c:pt idx="54933">
                  <c:v>2.6117647058823525</c:v>
                </c:pt>
                <c:pt idx="54934">
                  <c:v>2.6117647058823525</c:v>
                </c:pt>
                <c:pt idx="54935">
                  <c:v>2.6117647058823525</c:v>
                </c:pt>
                <c:pt idx="54936">
                  <c:v>2.6117647058823525</c:v>
                </c:pt>
                <c:pt idx="54937">
                  <c:v>2.6117647058823525</c:v>
                </c:pt>
                <c:pt idx="54938">
                  <c:v>2.6117647058823525</c:v>
                </c:pt>
                <c:pt idx="54939">
                  <c:v>2.6117647058823525</c:v>
                </c:pt>
                <c:pt idx="54940">
                  <c:v>2.6117647058823525</c:v>
                </c:pt>
                <c:pt idx="54941">
                  <c:v>2.4643137254901957</c:v>
                </c:pt>
                <c:pt idx="54942">
                  <c:v>2.4643137254901957</c:v>
                </c:pt>
                <c:pt idx="54943">
                  <c:v>2.4643137254901957</c:v>
                </c:pt>
                <c:pt idx="54944">
                  <c:v>2.4643137254901957</c:v>
                </c:pt>
                <c:pt idx="54945">
                  <c:v>2.4643137254901957</c:v>
                </c:pt>
                <c:pt idx="54946">
                  <c:v>2.4643137254901957</c:v>
                </c:pt>
                <c:pt idx="54947">
                  <c:v>2.4643137254901957</c:v>
                </c:pt>
                <c:pt idx="54948">
                  <c:v>2.4643137254901957</c:v>
                </c:pt>
                <c:pt idx="54949">
                  <c:v>2.4643137254901957</c:v>
                </c:pt>
                <c:pt idx="54950">
                  <c:v>2.4643137254901957</c:v>
                </c:pt>
                <c:pt idx="54951">
                  <c:v>2.4643137254901957</c:v>
                </c:pt>
                <c:pt idx="54952">
                  <c:v>2.4643137254901957</c:v>
                </c:pt>
                <c:pt idx="54953">
                  <c:v>2.4643137254901957</c:v>
                </c:pt>
                <c:pt idx="54954">
                  <c:v>2.4643137254901957</c:v>
                </c:pt>
                <c:pt idx="54955">
                  <c:v>2.4643137254901957</c:v>
                </c:pt>
                <c:pt idx="54956">
                  <c:v>2.4643137254901957</c:v>
                </c:pt>
                <c:pt idx="54957">
                  <c:v>2.4643137254901957</c:v>
                </c:pt>
                <c:pt idx="54958">
                  <c:v>2.4643137254901957</c:v>
                </c:pt>
                <c:pt idx="54959">
                  <c:v>2.4643137254901957</c:v>
                </c:pt>
                <c:pt idx="54960">
                  <c:v>2.4643137254901957</c:v>
                </c:pt>
                <c:pt idx="54961">
                  <c:v>2.4643137254901957</c:v>
                </c:pt>
                <c:pt idx="54962">
                  <c:v>2.4643137254901957</c:v>
                </c:pt>
                <c:pt idx="54963">
                  <c:v>2.4643137254901957</c:v>
                </c:pt>
                <c:pt idx="54964">
                  <c:v>2.4643137254901957</c:v>
                </c:pt>
                <c:pt idx="54965">
                  <c:v>2.4643137254901957</c:v>
                </c:pt>
                <c:pt idx="54966">
                  <c:v>2.4643137254901957</c:v>
                </c:pt>
                <c:pt idx="54967">
                  <c:v>2.4643137254901957</c:v>
                </c:pt>
                <c:pt idx="54968">
                  <c:v>2.4643137254901957</c:v>
                </c:pt>
                <c:pt idx="54969">
                  <c:v>2.4643137254901957</c:v>
                </c:pt>
                <c:pt idx="54970">
                  <c:v>2.4643137254901957</c:v>
                </c:pt>
                <c:pt idx="54971">
                  <c:v>2.4643137254901957</c:v>
                </c:pt>
                <c:pt idx="54972">
                  <c:v>2.4643137254901957</c:v>
                </c:pt>
                <c:pt idx="54973">
                  <c:v>2.4643137254901957</c:v>
                </c:pt>
                <c:pt idx="54974">
                  <c:v>2.4643137254901957</c:v>
                </c:pt>
                <c:pt idx="54975">
                  <c:v>2.4643137254901957</c:v>
                </c:pt>
                <c:pt idx="54976">
                  <c:v>2.4643137254901957</c:v>
                </c:pt>
                <c:pt idx="54977">
                  <c:v>2.4643137254901957</c:v>
                </c:pt>
                <c:pt idx="54978">
                  <c:v>2.4643137254901957</c:v>
                </c:pt>
                <c:pt idx="54979">
                  <c:v>2.4643137254901957</c:v>
                </c:pt>
                <c:pt idx="54980">
                  <c:v>2.4643137254901957</c:v>
                </c:pt>
                <c:pt idx="54981">
                  <c:v>2.4643137254901957</c:v>
                </c:pt>
                <c:pt idx="54982">
                  <c:v>2.4643137254901957</c:v>
                </c:pt>
                <c:pt idx="54983">
                  <c:v>2.4643137254901957</c:v>
                </c:pt>
                <c:pt idx="54984">
                  <c:v>2.4643137254901957</c:v>
                </c:pt>
                <c:pt idx="54985">
                  <c:v>2.4643137254901957</c:v>
                </c:pt>
                <c:pt idx="54986">
                  <c:v>2.4643137254901957</c:v>
                </c:pt>
                <c:pt idx="54987">
                  <c:v>2.4643137254901957</c:v>
                </c:pt>
                <c:pt idx="54988">
                  <c:v>2.4643137254901957</c:v>
                </c:pt>
                <c:pt idx="54989">
                  <c:v>2.4643137254901957</c:v>
                </c:pt>
                <c:pt idx="54990">
                  <c:v>2.4643137254901957</c:v>
                </c:pt>
                <c:pt idx="54991">
                  <c:v>2.4643137254901957</c:v>
                </c:pt>
                <c:pt idx="54992">
                  <c:v>2.4643137254901957</c:v>
                </c:pt>
                <c:pt idx="54993">
                  <c:v>2.4643137254901957</c:v>
                </c:pt>
                <c:pt idx="54994">
                  <c:v>2.4643137254901957</c:v>
                </c:pt>
                <c:pt idx="54995">
                  <c:v>2.4643137254901957</c:v>
                </c:pt>
                <c:pt idx="54996">
                  <c:v>2.6117647058823525</c:v>
                </c:pt>
                <c:pt idx="54997">
                  <c:v>2.6117647058823525</c:v>
                </c:pt>
                <c:pt idx="54998">
                  <c:v>2.6117647058823525</c:v>
                </c:pt>
                <c:pt idx="54999">
                  <c:v>2.6117647058823525</c:v>
                </c:pt>
                <c:pt idx="55000">
                  <c:v>2.6117647058823525</c:v>
                </c:pt>
                <c:pt idx="55001">
                  <c:v>2.6117647058823525</c:v>
                </c:pt>
                <c:pt idx="55002">
                  <c:v>2.6117647058823525</c:v>
                </c:pt>
                <c:pt idx="55003">
                  <c:v>2.6117647058823525</c:v>
                </c:pt>
                <c:pt idx="55004">
                  <c:v>2.6117647058823525</c:v>
                </c:pt>
                <c:pt idx="55005">
                  <c:v>2.6117647058823525</c:v>
                </c:pt>
                <c:pt idx="55006">
                  <c:v>2.6117647058823525</c:v>
                </c:pt>
                <c:pt idx="55007">
                  <c:v>2.6117647058823525</c:v>
                </c:pt>
                <c:pt idx="55008">
                  <c:v>2.6117647058823525</c:v>
                </c:pt>
                <c:pt idx="55009">
                  <c:v>2.6117647058823525</c:v>
                </c:pt>
                <c:pt idx="55010">
                  <c:v>2.6117647058823525</c:v>
                </c:pt>
                <c:pt idx="55011">
                  <c:v>2.6117647058823525</c:v>
                </c:pt>
                <c:pt idx="55012">
                  <c:v>2.6117647058823525</c:v>
                </c:pt>
                <c:pt idx="55013">
                  <c:v>2.6117647058823525</c:v>
                </c:pt>
                <c:pt idx="55014">
                  <c:v>2.6117647058823525</c:v>
                </c:pt>
                <c:pt idx="55015">
                  <c:v>2.6117647058823525</c:v>
                </c:pt>
                <c:pt idx="55016">
                  <c:v>2.6117647058823525</c:v>
                </c:pt>
                <c:pt idx="55017">
                  <c:v>2.6117647058823525</c:v>
                </c:pt>
                <c:pt idx="55018">
                  <c:v>2.6117647058823525</c:v>
                </c:pt>
                <c:pt idx="55019">
                  <c:v>2.6117647058823525</c:v>
                </c:pt>
                <c:pt idx="55020">
                  <c:v>2.6117647058823525</c:v>
                </c:pt>
                <c:pt idx="55021">
                  <c:v>2.6117647058823525</c:v>
                </c:pt>
                <c:pt idx="55022">
                  <c:v>2.6117647058823525</c:v>
                </c:pt>
                <c:pt idx="55023">
                  <c:v>2.6117647058823525</c:v>
                </c:pt>
                <c:pt idx="55024">
                  <c:v>2.6117647058823525</c:v>
                </c:pt>
                <c:pt idx="55025">
                  <c:v>2.6117647058823525</c:v>
                </c:pt>
                <c:pt idx="55026">
                  <c:v>2.6117647058823525</c:v>
                </c:pt>
                <c:pt idx="55027">
                  <c:v>2.6117647058823525</c:v>
                </c:pt>
                <c:pt idx="55028">
                  <c:v>2.6117647058823525</c:v>
                </c:pt>
                <c:pt idx="55029">
                  <c:v>2.6117647058823525</c:v>
                </c:pt>
                <c:pt idx="55030">
                  <c:v>2.6117647058823525</c:v>
                </c:pt>
                <c:pt idx="55031">
                  <c:v>2.6117647058823525</c:v>
                </c:pt>
                <c:pt idx="55032">
                  <c:v>2.6117647058823525</c:v>
                </c:pt>
                <c:pt idx="55033">
                  <c:v>2.6117647058823525</c:v>
                </c:pt>
                <c:pt idx="55034">
                  <c:v>2.6117647058823525</c:v>
                </c:pt>
                <c:pt idx="55035">
                  <c:v>2.6117647058823525</c:v>
                </c:pt>
                <c:pt idx="55036">
                  <c:v>2.4643137254901957</c:v>
                </c:pt>
                <c:pt idx="55037">
                  <c:v>2.4643137254901957</c:v>
                </c:pt>
                <c:pt idx="55038">
                  <c:v>2.4643137254901957</c:v>
                </c:pt>
                <c:pt idx="55039">
                  <c:v>2.4643137254901957</c:v>
                </c:pt>
                <c:pt idx="55040">
                  <c:v>2.4643137254901957</c:v>
                </c:pt>
                <c:pt idx="55041">
                  <c:v>2.4643137254901957</c:v>
                </c:pt>
                <c:pt idx="55042">
                  <c:v>2.4643137254901957</c:v>
                </c:pt>
                <c:pt idx="55043">
                  <c:v>2.4643137254901957</c:v>
                </c:pt>
                <c:pt idx="55044">
                  <c:v>2.4643137254901957</c:v>
                </c:pt>
                <c:pt idx="55045">
                  <c:v>2.4643137254901957</c:v>
                </c:pt>
                <c:pt idx="55046">
                  <c:v>2.4643137254901957</c:v>
                </c:pt>
                <c:pt idx="55047">
                  <c:v>2.4643137254901957</c:v>
                </c:pt>
                <c:pt idx="55048">
                  <c:v>2.4643137254901957</c:v>
                </c:pt>
                <c:pt idx="55049">
                  <c:v>2.4643137254901957</c:v>
                </c:pt>
                <c:pt idx="55050">
                  <c:v>2.4643137254901957</c:v>
                </c:pt>
                <c:pt idx="55051">
                  <c:v>2.4643137254901957</c:v>
                </c:pt>
                <c:pt idx="55052">
                  <c:v>2.4643137254901957</c:v>
                </c:pt>
                <c:pt idx="55053">
                  <c:v>2.4643137254901957</c:v>
                </c:pt>
                <c:pt idx="55054">
                  <c:v>2.4643137254901957</c:v>
                </c:pt>
                <c:pt idx="55055">
                  <c:v>2.4643137254901957</c:v>
                </c:pt>
                <c:pt idx="55056">
                  <c:v>2.4643137254901957</c:v>
                </c:pt>
                <c:pt idx="55057">
                  <c:v>2.4643137254901957</c:v>
                </c:pt>
                <c:pt idx="55058">
                  <c:v>2.4643137254901957</c:v>
                </c:pt>
                <c:pt idx="55059">
                  <c:v>2.4643137254901957</c:v>
                </c:pt>
                <c:pt idx="55060">
                  <c:v>2.4643137254901957</c:v>
                </c:pt>
                <c:pt idx="55061">
                  <c:v>2.4643137254901957</c:v>
                </c:pt>
                <c:pt idx="55062">
                  <c:v>2.4643137254901957</c:v>
                </c:pt>
                <c:pt idx="55063">
                  <c:v>2.4643137254901957</c:v>
                </c:pt>
                <c:pt idx="55064">
                  <c:v>2.4643137254901957</c:v>
                </c:pt>
                <c:pt idx="55065">
                  <c:v>2.4643137254901957</c:v>
                </c:pt>
                <c:pt idx="55066">
                  <c:v>2.4643137254901957</c:v>
                </c:pt>
                <c:pt idx="55067">
                  <c:v>2.4643137254901957</c:v>
                </c:pt>
                <c:pt idx="55068">
                  <c:v>2.4643137254901957</c:v>
                </c:pt>
                <c:pt idx="55069">
                  <c:v>2.4643137254901957</c:v>
                </c:pt>
                <c:pt idx="55070">
                  <c:v>2.4643137254901957</c:v>
                </c:pt>
                <c:pt idx="55071">
                  <c:v>2.4643137254901957</c:v>
                </c:pt>
                <c:pt idx="55072">
                  <c:v>2.4643137254901957</c:v>
                </c:pt>
                <c:pt idx="55073">
                  <c:v>2.4643137254901957</c:v>
                </c:pt>
                <c:pt idx="55074">
                  <c:v>2.4643137254901957</c:v>
                </c:pt>
                <c:pt idx="55075">
                  <c:v>2.4643137254901957</c:v>
                </c:pt>
                <c:pt idx="55076">
                  <c:v>2.4643137254901957</c:v>
                </c:pt>
                <c:pt idx="55077">
                  <c:v>2.4643137254901957</c:v>
                </c:pt>
                <c:pt idx="55078">
                  <c:v>2.4643137254901957</c:v>
                </c:pt>
                <c:pt idx="55079">
                  <c:v>2.4643137254901957</c:v>
                </c:pt>
                <c:pt idx="55080">
                  <c:v>2.4643137254901957</c:v>
                </c:pt>
                <c:pt idx="55081">
                  <c:v>2.4643137254901957</c:v>
                </c:pt>
                <c:pt idx="55082">
                  <c:v>2.4643137254901957</c:v>
                </c:pt>
                <c:pt idx="55083">
                  <c:v>2.4643137254901957</c:v>
                </c:pt>
                <c:pt idx="55084">
                  <c:v>2.4643137254901957</c:v>
                </c:pt>
                <c:pt idx="55085">
                  <c:v>2.4643137254901957</c:v>
                </c:pt>
                <c:pt idx="55086">
                  <c:v>2.4643137254901957</c:v>
                </c:pt>
                <c:pt idx="55087">
                  <c:v>2.4643137254901957</c:v>
                </c:pt>
                <c:pt idx="55088">
                  <c:v>2.4643137254901957</c:v>
                </c:pt>
                <c:pt idx="55089">
                  <c:v>2.4643137254901957</c:v>
                </c:pt>
                <c:pt idx="55090">
                  <c:v>2.6117647058823525</c:v>
                </c:pt>
                <c:pt idx="55091">
                  <c:v>2.6117647058823525</c:v>
                </c:pt>
                <c:pt idx="55092">
                  <c:v>2.6117647058823525</c:v>
                </c:pt>
                <c:pt idx="55093">
                  <c:v>2.6117647058823525</c:v>
                </c:pt>
                <c:pt idx="55094">
                  <c:v>2.6117647058823525</c:v>
                </c:pt>
                <c:pt idx="55095">
                  <c:v>2.6117647058823525</c:v>
                </c:pt>
                <c:pt idx="55096">
                  <c:v>2.6117647058823525</c:v>
                </c:pt>
                <c:pt idx="55097">
                  <c:v>2.6117647058823525</c:v>
                </c:pt>
                <c:pt idx="55098">
                  <c:v>2.6117647058823525</c:v>
                </c:pt>
                <c:pt idx="55099">
                  <c:v>2.6117647058823525</c:v>
                </c:pt>
                <c:pt idx="55100">
                  <c:v>2.6117647058823525</c:v>
                </c:pt>
                <c:pt idx="55101">
                  <c:v>2.6117647058823525</c:v>
                </c:pt>
                <c:pt idx="55102">
                  <c:v>2.6117647058823525</c:v>
                </c:pt>
                <c:pt idx="55103">
                  <c:v>2.6117647058823525</c:v>
                </c:pt>
                <c:pt idx="55104">
                  <c:v>2.6117647058823525</c:v>
                </c:pt>
                <c:pt idx="55105">
                  <c:v>2.6117647058823525</c:v>
                </c:pt>
                <c:pt idx="55106">
                  <c:v>2.6117647058823525</c:v>
                </c:pt>
                <c:pt idx="55107">
                  <c:v>2.6117647058823525</c:v>
                </c:pt>
                <c:pt idx="55108">
                  <c:v>2.6117647058823525</c:v>
                </c:pt>
                <c:pt idx="55109">
                  <c:v>2.6117647058823525</c:v>
                </c:pt>
                <c:pt idx="55110">
                  <c:v>2.6117647058823525</c:v>
                </c:pt>
                <c:pt idx="55111">
                  <c:v>2.6117647058823525</c:v>
                </c:pt>
                <c:pt idx="55112">
                  <c:v>2.6117647058823525</c:v>
                </c:pt>
                <c:pt idx="55113">
                  <c:v>2.6117647058823525</c:v>
                </c:pt>
                <c:pt idx="55114">
                  <c:v>2.6117647058823525</c:v>
                </c:pt>
                <c:pt idx="55115">
                  <c:v>2.6117647058823525</c:v>
                </c:pt>
                <c:pt idx="55116">
                  <c:v>2.6117647058823525</c:v>
                </c:pt>
                <c:pt idx="55117">
                  <c:v>2.6117647058823525</c:v>
                </c:pt>
                <c:pt idx="55118">
                  <c:v>2.6117647058823525</c:v>
                </c:pt>
                <c:pt idx="55119">
                  <c:v>2.6117647058823525</c:v>
                </c:pt>
                <c:pt idx="55120">
                  <c:v>2.6117647058823525</c:v>
                </c:pt>
                <c:pt idx="55121">
                  <c:v>2.6117647058823525</c:v>
                </c:pt>
                <c:pt idx="55122">
                  <c:v>2.6117647058823525</c:v>
                </c:pt>
                <c:pt idx="55123">
                  <c:v>2.6117647058823525</c:v>
                </c:pt>
                <c:pt idx="55124">
                  <c:v>2.6117647058823525</c:v>
                </c:pt>
                <c:pt idx="55125">
                  <c:v>2.6117647058823525</c:v>
                </c:pt>
                <c:pt idx="55126">
                  <c:v>2.6117647058823525</c:v>
                </c:pt>
                <c:pt idx="55127">
                  <c:v>2.6117647058823525</c:v>
                </c:pt>
                <c:pt idx="55128">
                  <c:v>2.6117647058823525</c:v>
                </c:pt>
                <c:pt idx="55129">
                  <c:v>2.6117647058823525</c:v>
                </c:pt>
                <c:pt idx="55130">
                  <c:v>2.6117647058823525</c:v>
                </c:pt>
                <c:pt idx="55131">
                  <c:v>2.6117647058823525</c:v>
                </c:pt>
                <c:pt idx="55132">
                  <c:v>2.4643137254901957</c:v>
                </c:pt>
                <c:pt idx="55133">
                  <c:v>2.4643137254901957</c:v>
                </c:pt>
                <c:pt idx="55134">
                  <c:v>2.4643137254901957</c:v>
                </c:pt>
                <c:pt idx="55135">
                  <c:v>2.4643137254901957</c:v>
                </c:pt>
                <c:pt idx="55136">
                  <c:v>2.4643137254901957</c:v>
                </c:pt>
                <c:pt idx="55137">
                  <c:v>2.4643137254901957</c:v>
                </c:pt>
                <c:pt idx="55138">
                  <c:v>2.4643137254901957</c:v>
                </c:pt>
                <c:pt idx="55139">
                  <c:v>2.4643137254901957</c:v>
                </c:pt>
                <c:pt idx="55140">
                  <c:v>2.4643137254901957</c:v>
                </c:pt>
                <c:pt idx="55141">
                  <c:v>2.4643137254901957</c:v>
                </c:pt>
                <c:pt idx="55142">
                  <c:v>2.4643137254901957</c:v>
                </c:pt>
                <c:pt idx="55143">
                  <c:v>2.4643137254901957</c:v>
                </c:pt>
                <c:pt idx="55144">
                  <c:v>2.4643137254901957</c:v>
                </c:pt>
                <c:pt idx="55145">
                  <c:v>2.4643137254901957</c:v>
                </c:pt>
                <c:pt idx="55146">
                  <c:v>2.4643137254901957</c:v>
                </c:pt>
                <c:pt idx="55147">
                  <c:v>2.4643137254901957</c:v>
                </c:pt>
                <c:pt idx="55148">
                  <c:v>2.4643137254901957</c:v>
                </c:pt>
                <c:pt idx="55149">
                  <c:v>2.4643137254901957</c:v>
                </c:pt>
                <c:pt idx="55150">
                  <c:v>2.4643137254901957</c:v>
                </c:pt>
                <c:pt idx="55151">
                  <c:v>2.4643137254901957</c:v>
                </c:pt>
                <c:pt idx="55152">
                  <c:v>2.4643137254901957</c:v>
                </c:pt>
                <c:pt idx="55153">
                  <c:v>2.4643137254901957</c:v>
                </c:pt>
                <c:pt idx="55154">
                  <c:v>2.4643137254901957</c:v>
                </c:pt>
                <c:pt idx="55155">
                  <c:v>2.4643137254901957</c:v>
                </c:pt>
                <c:pt idx="55156">
                  <c:v>2.4643137254901957</c:v>
                </c:pt>
                <c:pt idx="55157">
                  <c:v>2.4643137254901957</c:v>
                </c:pt>
                <c:pt idx="55158">
                  <c:v>2.4643137254901957</c:v>
                </c:pt>
                <c:pt idx="55159">
                  <c:v>2.4643137254901957</c:v>
                </c:pt>
                <c:pt idx="55160">
                  <c:v>2.4643137254901957</c:v>
                </c:pt>
                <c:pt idx="55161">
                  <c:v>2.4643137254901957</c:v>
                </c:pt>
                <c:pt idx="55162">
                  <c:v>2.4643137254901957</c:v>
                </c:pt>
                <c:pt idx="55163">
                  <c:v>2.4643137254901957</c:v>
                </c:pt>
                <c:pt idx="55164">
                  <c:v>2.4643137254901957</c:v>
                </c:pt>
                <c:pt idx="55165">
                  <c:v>2.4643137254901957</c:v>
                </c:pt>
                <c:pt idx="55166">
                  <c:v>2.4643137254901957</c:v>
                </c:pt>
                <c:pt idx="55167">
                  <c:v>2.4643137254901957</c:v>
                </c:pt>
                <c:pt idx="55168">
                  <c:v>2.4643137254901957</c:v>
                </c:pt>
                <c:pt idx="55169">
                  <c:v>2.4643137254901957</c:v>
                </c:pt>
                <c:pt idx="55170">
                  <c:v>2.4643137254901957</c:v>
                </c:pt>
                <c:pt idx="55171">
                  <c:v>2.4643137254901957</c:v>
                </c:pt>
                <c:pt idx="55172">
                  <c:v>2.4643137254901957</c:v>
                </c:pt>
                <c:pt idx="55173">
                  <c:v>2.4643137254901957</c:v>
                </c:pt>
                <c:pt idx="55174">
                  <c:v>2.4643137254901957</c:v>
                </c:pt>
                <c:pt idx="55175">
                  <c:v>2.4643137254901957</c:v>
                </c:pt>
                <c:pt idx="55176">
                  <c:v>2.4643137254901957</c:v>
                </c:pt>
                <c:pt idx="55177">
                  <c:v>2.4643137254901957</c:v>
                </c:pt>
                <c:pt idx="55178">
                  <c:v>2.4643137254901957</c:v>
                </c:pt>
                <c:pt idx="55179">
                  <c:v>2.4643137254901957</c:v>
                </c:pt>
                <c:pt idx="55180">
                  <c:v>2.4643137254901957</c:v>
                </c:pt>
                <c:pt idx="55181">
                  <c:v>2.4643137254901957</c:v>
                </c:pt>
                <c:pt idx="55182">
                  <c:v>2.4643137254901957</c:v>
                </c:pt>
                <c:pt idx="55183">
                  <c:v>2.4643137254901957</c:v>
                </c:pt>
                <c:pt idx="55184">
                  <c:v>2.4643137254901957</c:v>
                </c:pt>
                <c:pt idx="55185">
                  <c:v>2.4643137254901957</c:v>
                </c:pt>
                <c:pt idx="55186">
                  <c:v>2.6117647058823525</c:v>
                </c:pt>
                <c:pt idx="55187">
                  <c:v>2.6117647058823525</c:v>
                </c:pt>
                <c:pt idx="55188">
                  <c:v>2.6117647058823525</c:v>
                </c:pt>
                <c:pt idx="55189">
                  <c:v>2.6117647058823525</c:v>
                </c:pt>
                <c:pt idx="55190">
                  <c:v>2.6117647058823525</c:v>
                </c:pt>
                <c:pt idx="55191">
                  <c:v>2.6117647058823525</c:v>
                </c:pt>
                <c:pt idx="55192">
                  <c:v>2.6117647058823525</c:v>
                </c:pt>
                <c:pt idx="55193">
                  <c:v>2.6117647058823525</c:v>
                </c:pt>
                <c:pt idx="55194">
                  <c:v>2.6117647058823525</c:v>
                </c:pt>
                <c:pt idx="55195">
                  <c:v>2.6117647058823525</c:v>
                </c:pt>
                <c:pt idx="55196">
                  <c:v>2.6117647058823525</c:v>
                </c:pt>
                <c:pt idx="55197">
                  <c:v>2.6117647058823525</c:v>
                </c:pt>
                <c:pt idx="55198">
                  <c:v>2.6117647058823525</c:v>
                </c:pt>
                <c:pt idx="55199">
                  <c:v>2.6117647058823525</c:v>
                </c:pt>
                <c:pt idx="55200">
                  <c:v>2.6117647058823525</c:v>
                </c:pt>
                <c:pt idx="55201">
                  <c:v>2.6117647058823525</c:v>
                </c:pt>
                <c:pt idx="55202">
                  <c:v>2.6117647058823525</c:v>
                </c:pt>
                <c:pt idx="55203">
                  <c:v>2.6117647058823525</c:v>
                </c:pt>
                <c:pt idx="55204">
                  <c:v>2.6117647058823525</c:v>
                </c:pt>
                <c:pt idx="55205">
                  <c:v>2.6117647058823525</c:v>
                </c:pt>
                <c:pt idx="55206">
                  <c:v>2.6117647058823525</c:v>
                </c:pt>
                <c:pt idx="55207">
                  <c:v>2.6117647058823525</c:v>
                </c:pt>
                <c:pt idx="55208">
                  <c:v>2.6117647058823525</c:v>
                </c:pt>
                <c:pt idx="55209">
                  <c:v>2.6117647058823525</c:v>
                </c:pt>
                <c:pt idx="55210">
                  <c:v>2.6117647058823525</c:v>
                </c:pt>
                <c:pt idx="55211">
                  <c:v>2.6117647058823525</c:v>
                </c:pt>
                <c:pt idx="55212">
                  <c:v>2.6117647058823525</c:v>
                </c:pt>
                <c:pt idx="55213">
                  <c:v>2.6117647058823525</c:v>
                </c:pt>
                <c:pt idx="55214">
                  <c:v>2.6117647058823525</c:v>
                </c:pt>
                <c:pt idx="55215">
                  <c:v>2.6117647058823525</c:v>
                </c:pt>
                <c:pt idx="55216">
                  <c:v>2.6117647058823525</c:v>
                </c:pt>
                <c:pt idx="55217">
                  <c:v>2.6117647058823525</c:v>
                </c:pt>
                <c:pt idx="55218">
                  <c:v>2.6117647058823525</c:v>
                </c:pt>
                <c:pt idx="55219">
                  <c:v>2.6117647058823525</c:v>
                </c:pt>
                <c:pt idx="55220">
                  <c:v>2.6117647058823525</c:v>
                </c:pt>
                <c:pt idx="55221">
                  <c:v>2.6117647058823525</c:v>
                </c:pt>
                <c:pt idx="55222">
                  <c:v>2.6117647058823525</c:v>
                </c:pt>
                <c:pt idx="55223">
                  <c:v>2.6117647058823525</c:v>
                </c:pt>
                <c:pt idx="55224">
                  <c:v>2.6117647058823525</c:v>
                </c:pt>
                <c:pt idx="55225">
                  <c:v>2.6117647058823525</c:v>
                </c:pt>
                <c:pt idx="55226">
                  <c:v>2.6117647058823525</c:v>
                </c:pt>
                <c:pt idx="55227">
                  <c:v>2.4643137254901957</c:v>
                </c:pt>
                <c:pt idx="55228">
                  <c:v>2.4643137254901957</c:v>
                </c:pt>
                <c:pt idx="55229">
                  <c:v>2.4643137254901957</c:v>
                </c:pt>
                <c:pt idx="55230">
                  <c:v>2.4643137254901957</c:v>
                </c:pt>
                <c:pt idx="55231">
                  <c:v>2.4643137254901957</c:v>
                </c:pt>
                <c:pt idx="55232">
                  <c:v>2.4643137254901957</c:v>
                </c:pt>
                <c:pt idx="55233">
                  <c:v>2.4643137254901957</c:v>
                </c:pt>
                <c:pt idx="55234">
                  <c:v>2.4643137254901957</c:v>
                </c:pt>
                <c:pt idx="55235">
                  <c:v>2.4643137254901957</c:v>
                </c:pt>
                <c:pt idx="55236">
                  <c:v>2.4643137254901957</c:v>
                </c:pt>
                <c:pt idx="55237">
                  <c:v>2.4643137254901957</c:v>
                </c:pt>
                <c:pt idx="55238">
                  <c:v>2.4643137254901957</c:v>
                </c:pt>
                <c:pt idx="55239">
                  <c:v>2.4643137254901957</c:v>
                </c:pt>
                <c:pt idx="55240">
                  <c:v>2.4643137254901957</c:v>
                </c:pt>
                <c:pt idx="55241">
                  <c:v>2.4643137254901957</c:v>
                </c:pt>
                <c:pt idx="55242">
                  <c:v>2.4643137254901957</c:v>
                </c:pt>
                <c:pt idx="55243">
                  <c:v>2.4643137254901957</c:v>
                </c:pt>
                <c:pt idx="55244">
                  <c:v>2.4643137254901957</c:v>
                </c:pt>
                <c:pt idx="55245">
                  <c:v>2.4643137254901957</c:v>
                </c:pt>
                <c:pt idx="55246">
                  <c:v>2.4643137254901957</c:v>
                </c:pt>
                <c:pt idx="55247">
                  <c:v>2.4643137254901957</c:v>
                </c:pt>
                <c:pt idx="55248">
                  <c:v>2.4643137254901957</c:v>
                </c:pt>
                <c:pt idx="55249">
                  <c:v>2.4643137254901957</c:v>
                </c:pt>
                <c:pt idx="55250">
                  <c:v>2.4643137254901957</c:v>
                </c:pt>
                <c:pt idx="55251">
                  <c:v>2.4643137254901957</c:v>
                </c:pt>
                <c:pt idx="55252">
                  <c:v>2.4643137254901957</c:v>
                </c:pt>
                <c:pt idx="55253">
                  <c:v>2.4643137254901957</c:v>
                </c:pt>
                <c:pt idx="55254">
                  <c:v>2.4643137254901957</c:v>
                </c:pt>
                <c:pt idx="55255">
                  <c:v>2.4643137254901957</c:v>
                </c:pt>
                <c:pt idx="55256">
                  <c:v>2.4643137254901957</c:v>
                </c:pt>
                <c:pt idx="55257">
                  <c:v>2.4643137254901957</c:v>
                </c:pt>
                <c:pt idx="55258">
                  <c:v>2.4643137254901957</c:v>
                </c:pt>
                <c:pt idx="55259">
                  <c:v>2.4643137254901957</c:v>
                </c:pt>
                <c:pt idx="55260">
                  <c:v>2.4643137254901957</c:v>
                </c:pt>
                <c:pt idx="55261">
                  <c:v>2.4643137254901957</c:v>
                </c:pt>
                <c:pt idx="55262">
                  <c:v>2.4643137254901957</c:v>
                </c:pt>
                <c:pt idx="55263">
                  <c:v>2.4643137254901957</c:v>
                </c:pt>
                <c:pt idx="55264">
                  <c:v>2.4643137254901957</c:v>
                </c:pt>
                <c:pt idx="55265">
                  <c:v>2.4643137254901957</c:v>
                </c:pt>
                <c:pt idx="55266">
                  <c:v>2.4643137254901957</c:v>
                </c:pt>
                <c:pt idx="55267">
                  <c:v>2.4643137254901957</c:v>
                </c:pt>
                <c:pt idx="55268">
                  <c:v>2.4643137254901957</c:v>
                </c:pt>
                <c:pt idx="55269">
                  <c:v>2.4643137254901957</c:v>
                </c:pt>
                <c:pt idx="55270">
                  <c:v>2.4643137254901957</c:v>
                </c:pt>
                <c:pt idx="55271">
                  <c:v>2.4643137254901957</c:v>
                </c:pt>
                <c:pt idx="55272">
                  <c:v>2.4643137254901957</c:v>
                </c:pt>
                <c:pt idx="55273">
                  <c:v>2.4643137254901957</c:v>
                </c:pt>
                <c:pt idx="55274">
                  <c:v>2.4643137254901957</c:v>
                </c:pt>
                <c:pt idx="55275">
                  <c:v>2.4643137254901957</c:v>
                </c:pt>
                <c:pt idx="55276">
                  <c:v>2.4643137254901957</c:v>
                </c:pt>
                <c:pt idx="55277">
                  <c:v>2.4643137254901957</c:v>
                </c:pt>
                <c:pt idx="55278">
                  <c:v>2.4643137254901957</c:v>
                </c:pt>
                <c:pt idx="55279">
                  <c:v>2.4643137254901957</c:v>
                </c:pt>
                <c:pt idx="55280">
                  <c:v>2.4643137254901957</c:v>
                </c:pt>
                <c:pt idx="55281">
                  <c:v>2.6117647058823525</c:v>
                </c:pt>
                <c:pt idx="55282">
                  <c:v>2.6117647058823525</c:v>
                </c:pt>
                <c:pt idx="55283">
                  <c:v>2.6117647058823525</c:v>
                </c:pt>
                <c:pt idx="55284">
                  <c:v>2.6117647058823525</c:v>
                </c:pt>
                <c:pt idx="55285">
                  <c:v>2.6117647058823525</c:v>
                </c:pt>
                <c:pt idx="55286">
                  <c:v>2.6117647058823525</c:v>
                </c:pt>
                <c:pt idx="55287">
                  <c:v>2.6117647058823525</c:v>
                </c:pt>
                <c:pt idx="55288">
                  <c:v>2.6117647058823525</c:v>
                </c:pt>
                <c:pt idx="55289">
                  <c:v>2.6117647058823525</c:v>
                </c:pt>
                <c:pt idx="55290">
                  <c:v>2.6117647058823525</c:v>
                </c:pt>
                <c:pt idx="55291">
                  <c:v>2.6117647058823525</c:v>
                </c:pt>
                <c:pt idx="55292">
                  <c:v>2.6117647058823525</c:v>
                </c:pt>
                <c:pt idx="55293">
                  <c:v>2.6117647058823525</c:v>
                </c:pt>
                <c:pt idx="55294">
                  <c:v>2.6117647058823525</c:v>
                </c:pt>
                <c:pt idx="55295">
                  <c:v>2.6117647058823525</c:v>
                </c:pt>
                <c:pt idx="55296">
                  <c:v>2.6117647058823525</c:v>
                </c:pt>
                <c:pt idx="55297">
                  <c:v>2.6117647058823525</c:v>
                </c:pt>
                <c:pt idx="55298">
                  <c:v>2.6117647058823525</c:v>
                </c:pt>
                <c:pt idx="55299">
                  <c:v>2.6117647058823525</c:v>
                </c:pt>
                <c:pt idx="55300">
                  <c:v>2.6117647058823525</c:v>
                </c:pt>
                <c:pt idx="55301">
                  <c:v>2.6117647058823525</c:v>
                </c:pt>
                <c:pt idx="55302">
                  <c:v>2.6117647058823525</c:v>
                </c:pt>
                <c:pt idx="55303">
                  <c:v>2.6117647058823525</c:v>
                </c:pt>
                <c:pt idx="55304">
                  <c:v>2.6117647058823525</c:v>
                </c:pt>
                <c:pt idx="55305">
                  <c:v>2.6117647058823525</c:v>
                </c:pt>
                <c:pt idx="55306">
                  <c:v>2.6117647058823525</c:v>
                </c:pt>
                <c:pt idx="55307">
                  <c:v>2.6117647058823525</c:v>
                </c:pt>
                <c:pt idx="55308">
                  <c:v>2.6117647058823525</c:v>
                </c:pt>
                <c:pt idx="55309">
                  <c:v>2.6117647058823525</c:v>
                </c:pt>
                <c:pt idx="55310">
                  <c:v>2.6117647058823525</c:v>
                </c:pt>
                <c:pt idx="55311">
                  <c:v>2.6117647058823525</c:v>
                </c:pt>
                <c:pt idx="55312">
                  <c:v>2.6117647058823525</c:v>
                </c:pt>
                <c:pt idx="55313">
                  <c:v>2.6117647058823525</c:v>
                </c:pt>
                <c:pt idx="55314">
                  <c:v>2.6117647058823525</c:v>
                </c:pt>
                <c:pt idx="55315">
                  <c:v>2.6117647058823525</c:v>
                </c:pt>
                <c:pt idx="55316">
                  <c:v>2.6117647058823525</c:v>
                </c:pt>
                <c:pt idx="55317">
                  <c:v>2.6117647058823525</c:v>
                </c:pt>
                <c:pt idx="55318">
                  <c:v>2.6117647058823525</c:v>
                </c:pt>
                <c:pt idx="55319">
                  <c:v>2.6117647058823525</c:v>
                </c:pt>
                <c:pt idx="55320">
                  <c:v>2.6117647058823525</c:v>
                </c:pt>
                <c:pt idx="55321">
                  <c:v>2.6117647058823525</c:v>
                </c:pt>
                <c:pt idx="55322">
                  <c:v>2.6117647058823525</c:v>
                </c:pt>
                <c:pt idx="55323">
                  <c:v>2.4643137254901957</c:v>
                </c:pt>
                <c:pt idx="55324">
                  <c:v>2.4643137254901957</c:v>
                </c:pt>
                <c:pt idx="55325">
                  <c:v>2.4643137254901957</c:v>
                </c:pt>
                <c:pt idx="55326">
                  <c:v>2.4643137254901957</c:v>
                </c:pt>
                <c:pt idx="55327">
                  <c:v>2.4643137254901957</c:v>
                </c:pt>
                <c:pt idx="55328">
                  <c:v>2.4643137254901957</c:v>
                </c:pt>
                <c:pt idx="55329">
                  <c:v>2.4643137254901957</c:v>
                </c:pt>
                <c:pt idx="55330">
                  <c:v>2.4643137254901957</c:v>
                </c:pt>
                <c:pt idx="55331">
                  <c:v>2.4643137254901957</c:v>
                </c:pt>
                <c:pt idx="55332">
                  <c:v>2.4643137254901957</c:v>
                </c:pt>
                <c:pt idx="55333">
                  <c:v>2.4643137254901957</c:v>
                </c:pt>
                <c:pt idx="55334">
                  <c:v>2.4643137254901957</c:v>
                </c:pt>
                <c:pt idx="55335">
                  <c:v>2.4643137254901957</c:v>
                </c:pt>
                <c:pt idx="55336">
                  <c:v>2.4643137254901957</c:v>
                </c:pt>
                <c:pt idx="55337">
                  <c:v>2.4643137254901957</c:v>
                </c:pt>
                <c:pt idx="55338">
                  <c:v>2.4643137254901957</c:v>
                </c:pt>
                <c:pt idx="55339">
                  <c:v>2.4643137254901957</c:v>
                </c:pt>
                <c:pt idx="55340">
                  <c:v>2.4643137254901957</c:v>
                </c:pt>
                <c:pt idx="55341">
                  <c:v>2.4643137254901957</c:v>
                </c:pt>
                <c:pt idx="55342">
                  <c:v>2.4643137254901957</c:v>
                </c:pt>
                <c:pt idx="55343">
                  <c:v>2.4643137254901957</c:v>
                </c:pt>
                <c:pt idx="55344">
                  <c:v>2.4643137254901957</c:v>
                </c:pt>
                <c:pt idx="55345">
                  <c:v>2.4643137254901957</c:v>
                </c:pt>
                <c:pt idx="55346">
                  <c:v>2.4643137254901957</c:v>
                </c:pt>
                <c:pt idx="55347">
                  <c:v>2.4643137254901957</c:v>
                </c:pt>
                <c:pt idx="55348">
                  <c:v>2.4643137254901957</c:v>
                </c:pt>
                <c:pt idx="55349">
                  <c:v>2.4643137254901957</c:v>
                </c:pt>
                <c:pt idx="55350">
                  <c:v>2.4643137254901957</c:v>
                </c:pt>
                <c:pt idx="55351">
                  <c:v>2.4643137254901957</c:v>
                </c:pt>
                <c:pt idx="55352">
                  <c:v>2.4643137254901957</c:v>
                </c:pt>
                <c:pt idx="55353">
                  <c:v>2.4643137254901957</c:v>
                </c:pt>
                <c:pt idx="55354">
                  <c:v>2.4643137254901957</c:v>
                </c:pt>
                <c:pt idx="55355">
                  <c:v>2.4643137254901957</c:v>
                </c:pt>
                <c:pt idx="55356">
                  <c:v>2.4643137254901957</c:v>
                </c:pt>
                <c:pt idx="55357">
                  <c:v>2.4643137254901957</c:v>
                </c:pt>
                <c:pt idx="55358">
                  <c:v>2.4643137254901957</c:v>
                </c:pt>
                <c:pt idx="55359">
                  <c:v>2.4643137254901957</c:v>
                </c:pt>
                <c:pt idx="55360">
                  <c:v>2.4643137254901957</c:v>
                </c:pt>
                <c:pt idx="55361">
                  <c:v>2.4643137254901957</c:v>
                </c:pt>
                <c:pt idx="55362">
                  <c:v>2.4643137254901957</c:v>
                </c:pt>
                <c:pt idx="55363">
                  <c:v>2.4643137254901957</c:v>
                </c:pt>
                <c:pt idx="55364">
                  <c:v>2.4643137254901957</c:v>
                </c:pt>
                <c:pt idx="55365">
                  <c:v>2.4643137254901957</c:v>
                </c:pt>
                <c:pt idx="55366">
                  <c:v>2.4643137254901957</c:v>
                </c:pt>
                <c:pt idx="55367">
                  <c:v>2.4643137254901957</c:v>
                </c:pt>
                <c:pt idx="55368">
                  <c:v>2.4643137254901957</c:v>
                </c:pt>
                <c:pt idx="55369">
                  <c:v>2.4643137254901957</c:v>
                </c:pt>
                <c:pt idx="55370">
                  <c:v>2.4643137254901957</c:v>
                </c:pt>
                <c:pt idx="55371">
                  <c:v>2.4643137254901957</c:v>
                </c:pt>
                <c:pt idx="55372">
                  <c:v>2.4643137254901957</c:v>
                </c:pt>
                <c:pt idx="55373">
                  <c:v>2.4643137254901957</c:v>
                </c:pt>
                <c:pt idx="55374">
                  <c:v>2.4643137254901957</c:v>
                </c:pt>
                <c:pt idx="55375">
                  <c:v>2.4643137254901957</c:v>
                </c:pt>
                <c:pt idx="55376">
                  <c:v>2.4643137254901957</c:v>
                </c:pt>
                <c:pt idx="55377">
                  <c:v>2.6117647058823525</c:v>
                </c:pt>
                <c:pt idx="55378">
                  <c:v>2.6117647058823525</c:v>
                </c:pt>
                <c:pt idx="55379">
                  <c:v>2.6117647058823525</c:v>
                </c:pt>
                <c:pt idx="55380">
                  <c:v>2.6117647058823525</c:v>
                </c:pt>
                <c:pt idx="55381">
                  <c:v>2.6117647058823525</c:v>
                </c:pt>
                <c:pt idx="55382">
                  <c:v>2.6117647058823525</c:v>
                </c:pt>
                <c:pt idx="55383">
                  <c:v>2.6117647058823525</c:v>
                </c:pt>
                <c:pt idx="55384">
                  <c:v>2.6117647058823525</c:v>
                </c:pt>
                <c:pt idx="55385">
                  <c:v>2.6117647058823525</c:v>
                </c:pt>
                <c:pt idx="55386">
                  <c:v>2.6117647058823525</c:v>
                </c:pt>
                <c:pt idx="55387">
                  <c:v>2.6117647058823525</c:v>
                </c:pt>
                <c:pt idx="55388">
                  <c:v>2.6117647058823525</c:v>
                </c:pt>
                <c:pt idx="55389">
                  <c:v>2.6117647058823525</c:v>
                </c:pt>
                <c:pt idx="55390">
                  <c:v>2.6117647058823525</c:v>
                </c:pt>
                <c:pt idx="55391">
                  <c:v>2.6117647058823525</c:v>
                </c:pt>
                <c:pt idx="55392">
                  <c:v>2.6117647058823525</c:v>
                </c:pt>
                <c:pt idx="55393">
                  <c:v>2.6117647058823525</c:v>
                </c:pt>
                <c:pt idx="55394">
                  <c:v>2.6117647058823525</c:v>
                </c:pt>
                <c:pt idx="55395">
                  <c:v>2.6117647058823525</c:v>
                </c:pt>
                <c:pt idx="55396">
                  <c:v>2.6117647058823525</c:v>
                </c:pt>
                <c:pt idx="55397">
                  <c:v>2.6117647058823525</c:v>
                </c:pt>
                <c:pt idx="55398">
                  <c:v>2.6117647058823525</c:v>
                </c:pt>
                <c:pt idx="55399">
                  <c:v>2.6117647058823525</c:v>
                </c:pt>
                <c:pt idx="55400">
                  <c:v>2.6117647058823525</c:v>
                </c:pt>
                <c:pt idx="55401">
                  <c:v>2.6117647058823525</c:v>
                </c:pt>
                <c:pt idx="55402">
                  <c:v>2.6117647058823525</c:v>
                </c:pt>
                <c:pt idx="55403">
                  <c:v>2.6117647058823525</c:v>
                </c:pt>
                <c:pt idx="55404">
                  <c:v>2.6117647058823525</c:v>
                </c:pt>
                <c:pt idx="55405">
                  <c:v>2.6117647058823525</c:v>
                </c:pt>
                <c:pt idx="55406">
                  <c:v>2.6117647058823525</c:v>
                </c:pt>
                <c:pt idx="55407">
                  <c:v>2.6117647058823525</c:v>
                </c:pt>
                <c:pt idx="55408">
                  <c:v>2.6117647058823525</c:v>
                </c:pt>
                <c:pt idx="55409">
                  <c:v>2.6117647058823525</c:v>
                </c:pt>
                <c:pt idx="55410">
                  <c:v>2.6117647058823525</c:v>
                </c:pt>
                <c:pt idx="55411">
                  <c:v>2.6117647058823525</c:v>
                </c:pt>
                <c:pt idx="55412">
                  <c:v>2.6117647058823525</c:v>
                </c:pt>
                <c:pt idx="55413">
                  <c:v>2.6117647058823525</c:v>
                </c:pt>
                <c:pt idx="55414">
                  <c:v>2.6117647058823525</c:v>
                </c:pt>
                <c:pt idx="55415">
                  <c:v>2.6117647058823525</c:v>
                </c:pt>
                <c:pt idx="55416">
                  <c:v>2.6117647058823525</c:v>
                </c:pt>
                <c:pt idx="55417">
                  <c:v>2.6117647058823525</c:v>
                </c:pt>
                <c:pt idx="55418">
                  <c:v>2.4643137254901957</c:v>
                </c:pt>
                <c:pt idx="55419">
                  <c:v>2.4643137254901957</c:v>
                </c:pt>
                <c:pt idx="55420">
                  <c:v>2.4643137254901957</c:v>
                </c:pt>
                <c:pt idx="55421">
                  <c:v>2.4643137254901957</c:v>
                </c:pt>
                <c:pt idx="55422">
                  <c:v>2.4643137254901957</c:v>
                </c:pt>
                <c:pt idx="55423">
                  <c:v>2.4643137254901957</c:v>
                </c:pt>
                <c:pt idx="55424">
                  <c:v>2.4643137254901957</c:v>
                </c:pt>
                <c:pt idx="55425">
                  <c:v>2.4643137254901957</c:v>
                </c:pt>
                <c:pt idx="55426">
                  <c:v>2.4643137254901957</c:v>
                </c:pt>
                <c:pt idx="55427">
                  <c:v>2.4643137254901957</c:v>
                </c:pt>
                <c:pt idx="55428">
                  <c:v>2.4643137254901957</c:v>
                </c:pt>
                <c:pt idx="55429">
                  <c:v>2.4643137254901957</c:v>
                </c:pt>
                <c:pt idx="55430">
                  <c:v>2.4643137254901957</c:v>
                </c:pt>
                <c:pt idx="55431">
                  <c:v>2.4643137254901957</c:v>
                </c:pt>
                <c:pt idx="55432">
                  <c:v>2.4643137254901957</c:v>
                </c:pt>
                <c:pt idx="55433">
                  <c:v>2.4643137254901957</c:v>
                </c:pt>
                <c:pt idx="55434">
                  <c:v>2.4643137254901957</c:v>
                </c:pt>
                <c:pt idx="55435">
                  <c:v>2.4643137254901957</c:v>
                </c:pt>
                <c:pt idx="55436">
                  <c:v>2.4643137254901957</c:v>
                </c:pt>
                <c:pt idx="55437">
                  <c:v>2.4643137254901957</c:v>
                </c:pt>
                <c:pt idx="55438">
                  <c:v>2.4643137254901957</c:v>
                </c:pt>
                <c:pt idx="55439">
                  <c:v>2.4643137254901957</c:v>
                </c:pt>
                <c:pt idx="55440">
                  <c:v>2.4643137254901957</c:v>
                </c:pt>
                <c:pt idx="55441">
                  <c:v>2.4643137254901957</c:v>
                </c:pt>
                <c:pt idx="55442">
                  <c:v>2.4643137254901957</c:v>
                </c:pt>
                <c:pt idx="55443">
                  <c:v>2.4643137254901957</c:v>
                </c:pt>
                <c:pt idx="55444">
                  <c:v>2.4643137254901957</c:v>
                </c:pt>
                <c:pt idx="55445">
                  <c:v>2.4643137254901957</c:v>
                </c:pt>
                <c:pt idx="55446">
                  <c:v>2.4643137254901957</c:v>
                </c:pt>
                <c:pt idx="55447">
                  <c:v>2.4643137254901957</c:v>
                </c:pt>
                <c:pt idx="55448">
                  <c:v>2.4643137254901957</c:v>
                </c:pt>
                <c:pt idx="55449">
                  <c:v>2.4643137254901957</c:v>
                </c:pt>
                <c:pt idx="55450">
                  <c:v>2.4643137254901957</c:v>
                </c:pt>
                <c:pt idx="55451">
                  <c:v>2.4643137254901957</c:v>
                </c:pt>
                <c:pt idx="55452">
                  <c:v>2.4643137254901957</c:v>
                </c:pt>
                <c:pt idx="55453">
                  <c:v>2.4643137254901957</c:v>
                </c:pt>
                <c:pt idx="55454">
                  <c:v>2.4643137254901957</c:v>
                </c:pt>
                <c:pt idx="55455">
                  <c:v>2.4643137254901957</c:v>
                </c:pt>
                <c:pt idx="55456">
                  <c:v>2.4643137254901957</c:v>
                </c:pt>
                <c:pt idx="55457">
                  <c:v>2.4643137254901957</c:v>
                </c:pt>
                <c:pt idx="55458">
                  <c:v>2.4643137254901957</c:v>
                </c:pt>
                <c:pt idx="55459">
                  <c:v>2.4643137254901957</c:v>
                </c:pt>
                <c:pt idx="55460">
                  <c:v>2.4643137254901957</c:v>
                </c:pt>
                <c:pt idx="55461">
                  <c:v>2.4643137254901957</c:v>
                </c:pt>
                <c:pt idx="55462">
                  <c:v>2.4643137254901957</c:v>
                </c:pt>
                <c:pt idx="55463">
                  <c:v>2.4643137254901957</c:v>
                </c:pt>
                <c:pt idx="55464">
                  <c:v>2.4643137254901957</c:v>
                </c:pt>
                <c:pt idx="55465">
                  <c:v>2.4643137254901957</c:v>
                </c:pt>
                <c:pt idx="55466">
                  <c:v>2.4643137254901957</c:v>
                </c:pt>
                <c:pt idx="55467">
                  <c:v>2.4643137254901957</c:v>
                </c:pt>
                <c:pt idx="55468">
                  <c:v>2.4643137254901957</c:v>
                </c:pt>
                <c:pt idx="55469">
                  <c:v>2.4643137254901957</c:v>
                </c:pt>
                <c:pt idx="55470">
                  <c:v>2.4643137254901957</c:v>
                </c:pt>
                <c:pt idx="55471">
                  <c:v>2.4643137254901957</c:v>
                </c:pt>
                <c:pt idx="55472">
                  <c:v>2.4643137254901957</c:v>
                </c:pt>
                <c:pt idx="55473">
                  <c:v>2.6117647058823525</c:v>
                </c:pt>
                <c:pt idx="55474">
                  <c:v>2.6117647058823525</c:v>
                </c:pt>
                <c:pt idx="55475">
                  <c:v>2.6117647058823525</c:v>
                </c:pt>
                <c:pt idx="55476">
                  <c:v>2.6117647058823525</c:v>
                </c:pt>
                <c:pt idx="55477">
                  <c:v>2.6117647058823525</c:v>
                </c:pt>
                <c:pt idx="55478">
                  <c:v>2.6117647058823525</c:v>
                </c:pt>
                <c:pt idx="55479">
                  <c:v>2.6117647058823525</c:v>
                </c:pt>
                <c:pt idx="55480">
                  <c:v>2.6117647058823525</c:v>
                </c:pt>
                <c:pt idx="55481">
                  <c:v>2.6117647058823525</c:v>
                </c:pt>
                <c:pt idx="55482">
                  <c:v>2.6117647058823525</c:v>
                </c:pt>
                <c:pt idx="55483">
                  <c:v>2.6117647058823525</c:v>
                </c:pt>
                <c:pt idx="55484">
                  <c:v>2.6117647058823525</c:v>
                </c:pt>
                <c:pt idx="55485">
                  <c:v>2.6117647058823525</c:v>
                </c:pt>
                <c:pt idx="55486">
                  <c:v>2.6117647058823525</c:v>
                </c:pt>
                <c:pt idx="55487">
                  <c:v>2.6117647058823525</c:v>
                </c:pt>
                <c:pt idx="55488">
                  <c:v>2.6117647058823525</c:v>
                </c:pt>
                <c:pt idx="55489">
                  <c:v>2.6117647058823525</c:v>
                </c:pt>
                <c:pt idx="55490">
                  <c:v>2.6117647058823525</c:v>
                </c:pt>
                <c:pt idx="55491">
                  <c:v>2.6117647058823525</c:v>
                </c:pt>
                <c:pt idx="55492">
                  <c:v>2.6117647058823525</c:v>
                </c:pt>
                <c:pt idx="55493">
                  <c:v>2.6117647058823525</c:v>
                </c:pt>
                <c:pt idx="55494">
                  <c:v>2.6117647058823525</c:v>
                </c:pt>
                <c:pt idx="55495">
                  <c:v>2.6117647058823525</c:v>
                </c:pt>
                <c:pt idx="55496">
                  <c:v>2.6117647058823525</c:v>
                </c:pt>
                <c:pt idx="55497">
                  <c:v>2.6117647058823525</c:v>
                </c:pt>
                <c:pt idx="55498">
                  <c:v>2.6117647058823525</c:v>
                </c:pt>
                <c:pt idx="55499">
                  <c:v>2.6117647058823525</c:v>
                </c:pt>
                <c:pt idx="55500">
                  <c:v>2.6117647058823525</c:v>
                </c:pt>
                <c:pt idx="55501">
                  <c:v>2.6117647058823525</c:v>
                </c:pt>
                <c:pt idx="55502">
                  <c:v>2.6117647058823525</c:v>
                </c:pt>
                <c:pt idx="55503">
                  <c:v>2.6117647058823525</c:v>
                </c:pt>
                <c:pt idx="55504">
                  <c:v>2.6117647058823525</c:v>
                </c:pt>
                <c:pt idx="55505">
                  <c:v>2.6117647058823525</c:v>
                </c:pt>
                <c:pt idx="55506">
                  <c:v>2.6117647058823525</c:v>
                </c:pt>
                <c:pt idx="55507">
                  <c:v>2.6117647058823525</c:v>
                </c:pt>
                <c:pt idx="55508">
                  <c:v>2.6117647058823525</c:v>
                </c:pt>
                <c:pt idx="55509">
                  <c:v>2.6117647058823525</c:v>
                </c:pt>
                <c:pt idx="55510">
                  <c:v>2.6117647058823525</c:v>
                </c:pt>
                <c:pt idx="55511">
                  <c:v>2.6117647058823525</c:v>
                </c:pt>
                <c:pt idx="55512">
                  <c:v>2.6117647058823525</c:v>
                </c:pt>
                <c:pt idx="55513">
                  <c:v>2.4643137254901957</c:v>
                </c:pt>
                <c:pt idx="55514">
                  <c:v>2.4643137254901957</c:v>
                </c:pt>
                <c:pt idx="55515">
                  <c:v>2.4643137254901957</c:v>
                </c:pt>
                <c:pt idx="55516">
                  <c:v>2.4643137254901957</c:v>
                </c:pt>
                <c:pt idx="55517">
                  <c:v>2.4643137254901957</c:v>
                </c:pt>
                <c:pt idx="55518">
                  <c:v>2.4643137254901957</c:v>
                </c:pt>
                <c:pt idx="55519">
                  <c:v>2.4643137254901957</c:v>
                </c:pt>
                <c:pt idx="55520">
                  <c:v>2.4643137254901957</c:v>
                </c:pt>
                <c:pt idx="55521">
                  <c:v>2.4643137254901957</c:v>
                </c:pt>
                <c:pt idx="55522">
                  <c:v>2.4643137254901957</c:v>
                </c:pt>
                <c:pt idx="55523">
                  <c:v>2.4643137254901957</c:v>
                </c:pt>
                <c:pt idx="55524">
                  <c:v>2.4643137254901957</c:v>
                </c:pt>
                <c:pt idx="55525">
                  <c:v>2.4643137254901957</c:v>
                </c:pt>
                <c:pt idx="55526">
                  <c:v>2.4643137254901957</c:v>
                </c:pt>
                <c:pt idx="55527">
                  <c:v>2.4643137254901957</c:v>
                </c:pt>
                <c:pt idx="55528">
                  <c:v>2.4643137254901957</c:v>
                </c:pt>
                <c:pt idx="55529">
                  <c:v>2.4643137254901957</c:v>
                </c:pt>
                <c:pt idx="55530">
                  <c:v>2.4643137254901957</c:v>
                </c:pt>
                <c:pt idx="55531">
                  <c:v>2.4643137254901957</c:v>
                </c:pt>
                <c:pt idx="55532">
                  <c:v>2.4643137254901957</c:v>
                </c:pt>
                <c:pt idx="55533">
                  <c:v>2.4643137254901957</c:v>
                </c:pt>
                <c:pt idx="55534">
                  <c:v>2.4643137254901957</c:v>
                </c:pt>
                <c:pt idx="55535">
                  <c:v>2.4643137254901957</c:v>
                </c:pt>
                <c:pt idx="55536">
                  <c:v>2.4643137254901957</c:v>
                </c:pt>
                <c:pt idx="55537">
                  <c:v>2.4643137254901957</c:v>
                </c:pt>
                <c:pt idx="55538">
                  <c:v>2.4643137254901957</c:v>
                </c:pt>
                <c:pt idx="55539">
                  <c:v>2.4643137254901957</c:v>
                </c:pt>
                <c:pt idx="55540">
                  <c:v>2.4643137254901957</c:v>
                </c:pt>
                <c:pt idx="55541">
                  <c:v>2.4643137254901957</c:v>
                </c:pt>
                <c:pt idx="55542">
                  <c:v>2.4643137254901957</c:v>
                </c:pt>
                <c:pt idx="55543">
                  <c:v>2.4643137254901957</c:v>
                </c:pt>
                <c:pt idx="55544">
                  <c:v>2.4643137254901957</c:v>
                </c:pt>
                <c:pt idx="55545">
                  <c:v>2.4643137254901957</c:v>
                </c:pt>
                <c:pt idx="55546">
                  <c:v>2.4643137254901957</c:v>
                </c:pt>
                <c:pt idx="55547">
                  <c:v>2.4643137254901957</c:v>
                </c:pt>
                <c:pt idx="55548">
                  <c:v>2.4643137254901957</c:v>
                </c:pt>
                <c:pt idx="55549">
                  <c:v>2.4643137254901957</c:v>
                </c:pt>
                <c:pt idx="55550">
                  <c:v>2.4643137254901957</c:v>
                </c:pt>
                <c:pt idx="55551">
                  <c:v>2.4643137254901957</c:v>
                </c:pt>
                <c:pt idx="55552">
                  <c:v>2.4643137254901957</c:v>
                </c:pt>
                <c:pt idx="55553">
                  <c:v>2.4643137254901957</c:v>
                </c:pt>
                <c:pt idx="55554">
                  <c:v>2.4643137254901957</c:v>
                </c:pt>
                <c:pt idx="55555">
                  <c:v>2.4643137254901957</c:v>
                </c:pt>
                <c:pt idx="55556">
                  <c:v>2.4643137254901957</c:v>
                </c:pt>
                <c:pt idx="55557">
                  <c:v>2.4643137254901957</c:v>
                </c:pt>
                <c:pt idx="55558">
                  <c:v>2.4643137254901957</c:v>
                </c:pt>
                <c:pt idx="55559">
                  <c:v>2.4643137254901957</c:v>
                </c:pt>
                <c:pt idx="55560">
                  <c:v>2.4643137254901957</c:v>
                </c:pt>
                <c:pt idx="55561">
                  <c:v>2.4643137254901957</c:v>
                </c:pt>
                <c:pt idx="55562">
                  <c:v>2.4643137254901957</c:v>
                </c:pt>
                <c:pt idx="55563">
                  <c:v>2.4643137254901957</c:v>
                </c:pt>
                <c:pt idx="55564">
                  <c:v>2.4643137254901957</c:v>
                </c:pt>
                <c:pt idx="55565">
                  <c:v>2.4643137254901957</c:v>
                </c:pt>
                <c:pt idx="55566">
                  <c:v>2.4643137254901957</c:v>
                </c:pt>
                <c:pt idx="55567">
                  <c:v>2.4643137254901957</c:v>
                </c:pt>
                <c:pt idx="55568">
                  <c:v>2.6117647058823525</c:v>
                </c:pt>
                <c:pt idx="55569">
                  <c:v>2.6117647058823525</c:v>
                </c:pt>
                <c:pt idx="55570">
                  <c:v>2.6117647058823525</c:v>
                </c:pt>
                <c:pt idx="55571">
                  <c:v>2.6117647058823525</c:v>
                </c:pt>
                <c:pt idx="55572">
                  <c:v>2.6117647058823525</c:v>
                </c:pt>
                <c:pt idx="55573">
                  <c:v>2.6117647058823525</c:v>
                </c:pt>
                <c:pt idx="55574">
                  <c:v>2.6117647058823525</c:v>
                </c:pt>
                <c:pt idx="55575">
                  <c:v>2.6117647058823525</c:v>
                </c:pt>
                <c:pt idx="55576">
                  <c:v>2.6117647058823525</c:v>
                </c:pt>
                <c:pt idx="55577">
                  <c:v>2.6117647058823525</c:v>
                </c:pt>
                <c:pt idx="55578">
                  <c:v>2.6117647058823525</c:v>
                </c:pt>
                <c:pt idx="55579">
                  <c:v>2.6117647058823525</c:v>
                </c:pt>
                <c:pt idx="55580">
                  <c:v>2.6117647058823525</c:v>
                </c:pt>
                <c:pt idx="55581">
                  <c:v>2.6117647058823525</c:v>
                </c:pt>
                <c:pt idx="55582">
                  <c:v>2.6117647058823525</c:v>
                </c:pt>
                <c:pt idx="55583">
                  <c:v>2.6117647058823525</c:v>
                </c:pt>
                <c:pt idx="55584">
                  <c:v>2.6117647058823525</c:v>
                </c:pt>
                <c:pt idx="55585">
                  <c:v>2.6117647058823525</c:v>
                </c:pt>
                <c:pt idx="55586">
                  <c:v>2.6117647058823525</c:v>
                </c:pt>
                <c:pt idx="55587">
                  <c:v>2.6117647058823525</c:v>
                </c:pt>
                <c:pt idx="55588">
                  <c:v>2.6117647058823525</c:v>
                </c:pt>
                <c:pt idx="55589">
                  <c:v>2.6117647058823525</c:v>
                </c:pt>
                <c:pt idx="55590">
                  <c:v>2.6117647058823525</c:v>
                </c:pt>
                <c:pt idx="55591">
                  <c:v>2.6117647058823525</c:v>
                </c:pt>
                <c:pt idx="55592">
                  <c:v>2.6117647058823525</c:v>
                </c:pt>
                <c:pt idx="55593">
                  <c:v>2.6117647058823525</c:v>
                </c:pt>
                <c:pt idx="55594">
                  <c:v>2.6117647058823525</c:v>
                </c:pt>
                <c:pt idx="55595">
                  <c:v>2.6117647058823525</c:v>
                </c:pt>
                <c:pt idx="55596">
                  <c:v>2.6117647058823525</c:v>
                </c:pt>
                <c:pt idx="55597">
                  <c:v>2.6117647058823525</c:v>
                </c:pt>
                <c:pt idx="55598">
                  <c:v>2.6117647058823525</c:v>
                </c:pt>
                <c:pt idx="55599">
                  <c:v>2.6117647058823525</c:v>
                </c:pt>
                <c:pt idx="55600">
                  <c:v>2.6117647058823525</c:v>
                </c:pt>
                <c:pt idx="55601">
                  <c:v>2.6117647058823525</c:v>
                </c:pt>
                <c:pt idx="55602">
                  <c:v>2.6117647058823525</c:v>
                </c:pt>
                <c:pt idx="55603">
                  <c:v>2.6117647058823525</c:v>
                </c:pt>
                <c:pt idx="55604">
                  <c:v>2.6117647058823525</c:v>
                </c:pt>
                <c:pt idx="55605">
                  <c:v>2.6117647058823525</c:v>
                </c:pt>
                <c:pt idx="55606">
                  <c:v>2.6117647058823525</c:v>
                </c:pt>
                <c:pt idx="55607">
                  <c:v>2.6117647058823525</c:v>
                </c:pt>
                <c:pt idx="55608">
                  <c:v>2.6117647058823525</c:v>
                </c:pt>
                <c:pt idx="55609">
                  <c:v>2.4643137254901957</c:v>
                </c:pt>
                <c:pt idx="55610">
                  <c:v>2.4643137254901957</c:v>
                </c:pt>
                <c:pt idx="55611">
                  <c:v>2.4643137254901957</c:v>
                </c:pt>
                <c:pt idx="55612">
                  <c:v>2.4643137254901957</c:v>
                </c:pt>
                <c:pt idx="55613">
                  <c:v>2.4643137254901957</c:v>
                </c:pt>
                <c:pt idx="55614">
                  <c:v>2.4643137254901957</c:v>
                </c:pt>
                <c:pt idx="55615">
                  <c:v>2.4643137254901957</c:v>
                </c:pt>
                <c:pt idx="55616">
                  <c:v>2.4643137254901957</c:v>
                </c:pt>
                <c:pt idx="55617">
                  <c:v>2.4643137254901957</c:v>
                </c:pt>
                <c:pt idx="55618">
                  <c:v>2.4643137254901957</c:v>
                </c:pt>
                <c:pt idx="55619">
                  <c:v>2.4643137254901957</c:v>
                </c:pt>
                <c:pt idx="55620">
                  <c:v>2.4643137254901957</c:v>
                </c:pt>
                <c:pt idx="55621">
                  <c:v>2.4643137254901957</c:v>
                </c:pt>
                <c:pt idx="55622">
                  <c:v>2.4643137254901957</c:v>
                </c:pt>
                <c:pt idx="55623">
                  <c:v>2.4643137254901957</c:v>
                </c:pt>
                <c:pt idx="55624">
                  <c:v>2.4643137254901957</c:v>
                </c:pt>
                <c:pt idx="55625">
                  <c:v>2.4643137254901957</c:v>
                </c:pt>
                <c:pt idx="55626">
                  <c:v>2.4643137254901957</c:v>
                </c:pt>
                <c:pt idx="55627">
                  <c:v>2.4643137254901957</c:v>
                </c:pt>
                <c:pt idx="55628">
                  <c:v>2.4643137254901957</c:v>
                </c:pt>
                <c:pt idx="55629">
                  <c:v>2.4643137254901957</c:v>
                </c:pt>
                <c:pt idx="55630">
                  <c:v>2.4643137254901957</c:v>
                </c:pt>
                <c:pt idx="55631">
                  <c:v>2.4643137254901957</c:v>
                </c:pt>
                <c:pt idx="55632">
                  <c:v>2.4643137254901957</c:v>
                </c:pt>
                <c:pt idx="55633">
                  <c:v>2.4643137254901957</c:v>
                </c:pt>
                <c:pt idx="55634">
                  <c:v>2.4643137254901957</c:v>
                </c:pt>
                <c:pt idx="55635">
                  <c:v>2.4643137254901957</c:v>
                </c:pt>
                <c:pt idx="55636">
                  <c:v>2.4643137254901957</c:v>
                </c:pt>
                <c:pt idx="55637">
                  <c:v>2.4643137254901957</c:v>
                </c:pt>
                <c:pt idx="55638">
                  <c:v>2.4643137254901957</c:v>
                </c:pt>
                <c:pt idx="55639">
                  <c:v>2.4643137254901957</c:v>
                </c:pt>
                <c:pt idx="55640">
                  <c:v>2.4643137254901957</c:v>
                </c:pt>
                <c:pt idx="55641">
                  <c:v>2.4643137254901957</c:v>
                </c:pt>
                <c:pt idx="55642">
                  <c:v>2.4643137254901957</c:v>
                </c:pt>
                <c:pt idx="55643">
                  <c:v>2.4643137254901957</c:v>
                </c:pt>
                <c:pt idx="55644">
                  <c:v>2.4643137254901957</c:v>
                </c:pt>
                <c:pt idx="55645">
                  <c:v>2.4643137254901957</c:v>
                </c:pt>
                <c:pt idx="55646">
                  <c:v>2.4643137254901957</c:v>
                </c:pt>
                <c:pt idx="55647">
                  <c:v>2.4643137254901957</c:v>
                </c:pt>
                <c:pt idx="55648">
                  <c:v>2.4643137254901957</c:v>
                </c:pt>
                <c:pt idx="55649">
                  <c:v>2.4643137254901957</c:v>
                </c:pt>
                <c:pt idx="55650">
                  <c:v>2.4643137254901957</c:v>
                </c:pt>
                <c:pt idx="55651">
                  <c:v>2.4643137254901957</c:v>
                </c:pt>
                <c:pt idx="55652">
                  <c:v>2.4643137254901957</c:v>
                </c:pt>
                <c:pt idx="55653">
                  <c:v>2.4643137254901957</c:v>
                </c:pt>
                <c:pt idx="55654">
                  <c:v>2.4643137254901957</c:v>
                </c:pt>
                <c:pt idx="55655">
                  <c:v>2.4643137254901957</c:v>
                </c:pt>
                <c:pt idx="55656">
                  <c:v>2.4643137254901957</c:v>
                </c:pt>
                <c:pt idx="55657">
                  <c:v>2.4643137254901957</c:v>
                </c:pt>
                <c:pt idx="55658">
                  <c:v>2.4643137254901957</c:v>
                </c:pt>
                <c:pt idx="55659">
                  <c:v>2.4643137254901957</c:v>
                </c:pt>
                <c:pt idx="55660">
                  <c:v>2.4643137254901957</c:v>
                </c:pt>
                <c:pt idx="55661">
                  <c:v>2.4643137254901957</c:v>
                </c:pt>
                <c:pt idx="55662">
                  <c:v>2.4643137254901957</c:v>
                </c:pt>
                <c:pt idx="55663">
                  <c:v>2.6117647058823525</c:v>
                </c:pt>
                <c:pt idx="55664">
                  <c:v>2.6117647058823525</c:v>
                </c:pt>
                <c:pt idx="55665">
                  <c:v>2.6117647058823525</c:v>
                </c:pt>
                <c:pt idx="55666">
                  <c:v>2.6117647058823525</c:v>
                </c:pt>
                <c:pt idx="55667">
                  <c:v>2.6117647058823525</c:v>
                </c:pt>
                <c:pt idx="55668">
                  <c:v>2.6117647058823525</c:v>
                </c:pt>
                <c:pt idx="55669">
                  <c:v>2.6117647058823525</c:v>
                </c:pt>
                <c:pt idx="55670">
                  <c:v>2.6117647058823525</c:v>
                </c:pt>
                <c:pt idx="55671">
                  <c:v>2.6117647058823525</c:v>
                </c:pt>
                <c:pt idx="55672">
                  <c:v>2.6117647058823525</c:v>
                </c:pt>
                <c:pt idx="55673">
                  <c:v>2.6117647058823525</c:v>
                </c:pt>
                <c:pt idx="55674">
                  <c:v>2.6117647058823525</c:v>
                </c:pt>
                <c:pt idx="55675">
                  <c:v>2.6117647058823525</c:v>
                </c:pt>
                <c:pt idx="55676">
                  <c:v>2.6117647058823525</c:v>
                </c:pt>
                <c:pt idx="55677">
                  <c:v>2.6117647058823525</c:v>
                </c:pt>
                <c:pt idx="55678">
                  <c:v>2.6117647058823525</c:v>
                </c:pt>
                <c:pt idx="55679">
                  <c:v>2.6117647058823525</c:v>
                </c:pt>
                <c:pt idx="55680">
                  <c:v>2.6117647058823525</c:v>
                </c:pt>
                <c:pt idx="55681">
                  <c:v>2.6117647058823525</c:v>
                </c:pt>
                <c:pt idx="55682">
                  <c:v>2.6117647058823525</c:v>
                </c:pt>
                <c:pt idx="55683">
                  <c:v>2.6117647058823525</c:v>
                </c:pt>
                <c:pt idx="55684">
                  <c:v>2.6117647058823525</c:v>
                </c:pt>
                <c:pt idx="55685">
                  <c:v>2.6117647058823525</c:v>
                </c:pt>
                <c:pt idx="55686">
                  <c:v>2.6117647058823525</c:v>
                </c:pt>
                <c:pt idx="55687">
                  <c:v>2.6117647058823525</c:v>
                </c:pt>
                <c:pt idx="55688">
                  <c:v>2.6117647058823525</c:v>
                </c:pt>
                <c:pt idx="55689">
                  <c:v>2.6117647058823525</c:v>
                </c:pt>
                <c:pt idx="55690">
                  <c:v>2.6117647058823525</c:v>
                </c:pt>
                <c:pt idx="55691">
                  <c:v>2.6117647058823525</c:v>
                </c:pt>
                <c:pt idx="55692">
                  <c:v>2.6117647058823525</c:v>
                </c:pt>
                <c:pt idx="55693">
                  <c:v>2.6117647058823525</c:v>
                </c:pt>
                <c:pt idx="55694">
                  <c:v>2.6117647058823525</c:v>
                </c:pt>
                <c:pt idx="55695">
                  <c:v>2.6117647058823525</c:v>
                </c:pt>
                <c:pt idx="55696">
                  <c:v>2.6117647058823525</c:v>
                </c:pt>
                <c:pt idx="55697">
                  <c:v>2.6117647058823525</c:v>
                </c:pt>
                <c:pt idx="55698">
                  <c:v>2.6117647058823525</c:v>
                </c:pt>
                <c:pt idx="55699">
                  <c:v>2.6117647058823525</c:v>
                </c:pt>
                <c:pt idx="55700">
                  <c:v>2.6117647058823525</c:v>
                </c:pt>
                <c:pt idx="55701">
                  <c:v>2.6117647058823525</c:v>
                </c:pt>
                <c:pt idx="55702">
                  <c:v>2.6117647058823525</c:v>
                </c:pt>
                <c:pt idx="55703">
                  <c:v>2.6117647058823525</c:v>
                </c:pt>
                <c:pt idx="55704">
                  <c:v>2.4643137254901957</c:v>
                </c:pt>
                <c:pt idx="55705">
                  <c:v>2.4643137254901957</c:v>
                </c:pt>
                <c:pt idx="55706">
                  <c:v>2.4643137254901957</c:v>
                </c:pt>
                <c:pt idx="55707">
                  <c:v>2.4643137254901957</c:v>
                </c:pt>
                <c:pt idx="55708">
                  <c:v>2.4643137254901957</c:v>
                </c:pt>
                <c:pt idx="55709">
                  <c:v>2.4643137254901957</c:v>
                </c:pt>
                <c:pt idx="55710">
                  <c:v>2.4643137254901957</c:v>
                </c:pt>
                <c:pt idx="55711">
                  <c:v>2.4643137254901957</c:v>
                </c:pt>
                <c:pt idx="55712">
                  <c:v>2.4643137254901957</c:v>
                </c:pt>
                <c:pt idx="55713">
                  <c:v>2.4643137254901957</c:v>
                </c:pt>
                <c:pt idx="55714">
                  <c:v>2.4643137254901957</c:v>
                </c:pt>
                <c:pt idx="55715">
                  <c:v>2.4643137254901957</c:v>
                </c:pt>
                <c:pt idx="55716">
                  <c:v>2.4643137254901957</c:v>
                </c:pt>
                <c:pt idx="55717">
                  <c:v>2.4643137254901957</c:v>
                </c:pt>
                <c:pt idx="55718">
                  <c:v>2.4643137254901957</c:v>
                </c:pt>
                <c:pt idx="55719">
                  <c:v>2.4643137254901957</c:v>
                </c:pt>
                <c:pt idx="55720">
                  <c:v>2.4643137254901957</c:v>
                </c:pt>
                <c:pt idx="55721">
                  <c:v>2.4643137254901957</c:v>
                </c:pt>
                <c:pt idx="55722">
                  <c:v>2.4643137254901957</c:v>
                </c:pt>
                <c:pt idx="55723">
                  <c:v>2.4643137254901957</c:v>
                </c:pt>
                <c:pt idx="55724">
                  <c:v>2.4643137254901957</c:v>
                </c:pt>
                <c:pt idx="55725">
                  <c:v>2.4643137254901957</c:v>
                </c:pt>
                <c:pt idx="55726">
                  <c:v>2.4643137254901957</c:v>
                </c:pt>
                <c:pt idx="55727">
                  <c:v>2.4643137254901957</c:v>
                </c:pt>
                <c:pt idx="55728">
                  <c:v>2.4643137254901957</c:v>
                </c:pt>
                <c:pt idx="55729">
                  <c:v>2.4643137254901957</c:v>
                </c:pt>
                <c:pt idx="55730">
                  <c:v>2.4643137254901957</c:v>
                </c:pt>
                <c:pt idx="55731">
                  <c:v>2.4643137254901957</c:v>
                </c:pt>
                <c:pt idx="55732">
                  <c:v>2.4643137254901957</c:v>
                </c:pt>
                <c:pt idx="55733">
                  <c:v>2.4643137254901957</c:v>
                </c:pt>
                <c:pt idx="55734">
                  <c:v>2.4643137254901957</c:v>
                </c:pt>
                <c:pt idx="55735">
                  <c:v>2.4643137254901957</c:v>
                </c:pt>
                <c:pt idx="55736">
                  <c:v>2.4643137254901957</c:v>
                </c:pt>
                <c:pt idx="55737">
                  <c:v>2.4643137254901957</c:v>
                </c:pt>
                <c:pt idx="55738">
                  <c:v>2.4643137254901957</c:v>
                </c:pt>
                <c:pt idx="55739">
                  <c:v>2.4643137254901957</c:v>
                </c:pt>
                <c:pt idx="55740">
                  <c:v>2.4643137254901957</c:v>
                </c:pt>
                <c:pt idx="55741">
                  <c:v>2.4643137254901957</c:v>
                </c:pt>
                <c:pt idx="55742">
                  <c:v>2.4643137254901957</c:v>
                </c:pt>
                <c:pt idx="55743">
                  <c:v>2.4643137254901957</c:v>
                </c:pt>
                <c:pt idx="55744">
                  <c:v>2.4643137254901957</c:v>
                </c:pt>
                <c:pt idx="55745">
                  <c:v>2.4643137254901957</c:v>
                </c:pt>
                <c:pt idx="55746">
                  <c:v>2.4643137254901957</c:v>
                </c:pt>
                <c:pt idx="55747">
                  <c:v>2.4643137254901957</c:v>
                </c:pt>
                <c:pt idx="55748">
                  <c:v>2.4643137254901957</c:v>
                </c:pt>
                <c:pt idx="55749">
                  <c:v>2.4643137254901957</c:v>
                </c:pt>
                <c:pt idx="55750">
                  <c:v>2.4643137254901957</c:v>
                </c:pt>
                <c:pt idx="55751">
                  <c:v>2.4643137254901957</c:v>
                </c:pt>
                <c:pt idx="55752">
                  <c:v>2.4643137254901957</c:v>
                </c:pt>
                <c:pt idx="55753">
                  <c:v>2.4643137254901957</c:v>
                </c:pt>
                <c:pt idx="55754">
                  <c:v>2.4643137254901957</c:v>
                </c:pt>
                <c:pt idx="55755">
                  <c:v>2.4643137254901957</c:v>
                </c:pt>
                <c:pt idx="55756">
                  <c:v>2.4643137254901957</c:v>
                </c:pt>
                <c:pt idx="55757">
                  <c:v>2.4643137254901957</c:v>
                </c:pt>
                <c:pt idx="55758">
                  <c:v>2.4643137254901957</c:v>
                </c:pt>
                <c:pt idx="55759">
                  <c:v>2.4643137254901957</c:v>
                </c:pt>
                <c:pt idx="55760">
                  <c:v>2.6117647058823525</c:v>
                </c:pt>
                <c:pt idx="55761">
                  <c:v>2.6117647058823525</c:v>
                </c:pt>
                <c:pt idx="55762">
                  <c:v>2.6117647058823525</c:v>
                </c:pt>
                <c:pt idx="55763">
                  <c:v>2.6117647058823525</c:v>
                </c:pt>
                <c:pt idx="55764">
                  <c:v>2.6117647058823525</c:v>
                </c:pt>
                <c:pt idx="55765">
                  <c:v>2.6117647058823525</c:v>
                </c:pt>
                <c:pt idx="55766">
                  <c:v>2.6117647058823525</c:v>
                </c:pt>
                <c:pt idx="55767">
                  <c:v>2.6117647058823525</c:v>
                </c:pt>
                <c:pt idx="55768">
                  <c:v>2.6117647058823525</c:v>
                </c:pt>
                <c:pt idx="55769">
                  <c:v>2.6117647058823525</c:v>
                </c:pt>
                <c:pt idx="55770">
                  <c:v>2.6117647058823525</c:v>
                </c:pt>
                <c:pt idx="55771">
                  <c:v>2.6117647058823525</c:v>
                </c:pt>
                <c:pt idx="55772">
                  <c:v>2.6117647058823525</c:v>
                </c:pt>
                <c:pt idx="55773">
                  <c:v>2.6117647058823525</c:v>
                </c:pt>
                <c:pt idx="55774">
                  <c:v>2.6117647058823525</c:v>
                </c:pt>
                <c:pt idx="55775">
                  <c:v>2.6117647058823525</c:v>
                </c:pt>
                <c:pt idx="55776">
                  <c:v>2.6117647058823525</c:v>
                </c:pt>
                <c:pt idx="55777">
                  <c:v>2.6117647058823525</c:v>
                </c:pt>
                <c:pt idx="55778">
                  <c:v>2.6117647058823525</c:v>
                </c:pt>
                <c:pt idx="55779">
                  <c:v>2.6117647058823525</c:v>
                </c:pt>
                <c:pt idx="55780">
                  <c:v>2.6117647058823525</c:v>
                </c:pt>
                <c:pt idx="55781">
                  <c:v>2.6117647058823525</c:v>
                </c:pt>
                <c:pt idx="55782">
                  <c:v>2.6117647058823525</c:v>
                </c:pt>
                <c:pt idx="55783">
                  <c:v>2.6117647058823525</c:v>
                </c:pt>
                <c:pt idx="55784">
                  <c:v>2.6117647058823525</c:v>
                </c:pt>
                <c:pt idx="55785">
                  <c:v>2.6117647058823525</c:v>
                </c:pt>
                <c:pt idx="55786">
                  <c:v>2.6117647058823525</c:v>
                </c:pt>
                <c:pt idx="55787">
                  <c:v>2.6117647058823525</c:v>
                </c:pt>
                <c:pt idx="55788">
                  <c:v>2.6117647058823525</c:v>
                </c:pt>
                <c:pt idx="55789">
                  <c:v>2.6117647058823525</c:v>
                </c:pt>
                <c:pt idx="55790">
                  <c:v>2.6117647058823525</c:v>
                </c:pt>
                <c:pt idx="55791">
                  <c:v>2.6117647058823525</c:v>
                </c:pt>
                <c:pt idx="55792">
                  <c:v>2.6117647058823525</c:v>
                </c:pt>
                <c:pt idx="55793">
                  <c:v>2.6117647058823525</c:v>
                </c:pt>
                <c:pt idx="55794">
                  <c:v>2.6117647058823525</c:v>
                </c:pt>
                <c:pt idx="55795">
                  <c:v>2.6117647058823525</c:v>
                </c:pt>
                <c:pt idx="55796">
                  <c:v>2.6117647058823525</c:v>
                </c:pt>
                <c:pt idx="55797">
                  <c:v>2.6117647058823525</c:v>
                </c:pt>
                <c:pt idx="55798">
                  <c:v>2.6117647058823525</c:v>
                </c:pt>
                <c:pt idx="55799">
                  <c:v>2.4643137254901957</c:v>
                </c:pt>
                <c:pt idx="55800">
                  <c:v>2.4643137254901957</c:v>
                </c:pt>
                <c:pt idx="55801">
                  <c:v>2.4643137254901957</c:v>
                </c:pt>
                <c:pt idx="55802">
                  <c:v>2.4643137254901957</c:v>
                </c:pt>
                <c:pt idx="55803">
                  <c:v>2.4643137254901957</c:v>
                </c:pt>
                <c:pt idx="55804">
                  <c:v>2.4643137254901957</c:v>
                </c:pt>
                <c:pt idx="55805">
                  <c:v>2.4643137254901957</c:v>
                </c:pt>
                <c:pt idx="55806">
                  <c:v>2.4643137254901957</c:v>
                </c:pt>
                <c:pt idx="55807">
                  <c:v>2.4643137254901957</c:v>
                </c:pt>
                <c:pt idx="55808">
                  <c:v>2.4643137254901957</c:v>
                </c:pt>
                <c:pt idx="55809">
                  <c:v>2.4643137254901957</c:v>
                </c:pt>
                <c:pt idx="55810">
                  <c:v>2.4643137254901957</c:v>
                </c:pt>
                <c:pt idx="55811">
                  <c:v>2.4643137254901957</c:v>
                </c:pt>
                <c:pt idx="55812">
                  <c:v>2.4643137254901957</c:v>
                </c:pt>
                <c:pt idx="55813">
                  <c:v>2.4643137254901957</c:v>
                </c:pt>
                <c:pt idx="55814">
                  <c:v>2.4643137254901957</c:v>
                </c:pt>
                <c:pt idx="55815">
                  <c:v>2.4643137254901957</c:v>
                </c:pt>
                <c:pt idx="55816">
                  <c:v>2.4643137254901957</c:v>
                </c:pt>
                <c:pt idx="55817">
                  <c:v>2.4643137254901957</c:v>
                </c:pt>
                <c:pt idx="55818">
                  <c:v>2.4643137254901957</c:v>
                </c:pt>
                <c:pt idx="55819">
                  <c:v>2.4643137254901957</c:v>
                </c:pt>
                <c:pt idx="55820">
                  <c:v>2.4643137254901957</c:v>
                </c:pt>
                <c:pt idx="55821">
                  <c:v>2.4643137254901957</c:v>
                </c:pt>
                <c:pt idx="55822">
                  <c:v>2.4643137254901957</c:v>
                </c:pt>
                <c:pt idx="55823">
                  <c:v>2.4643137254901957</c:v>
                </c:pt>
                <c:pt idx="55824">
                  <c:v>2.4643137254901957</c:v>
                </c:pt>
                <c:pt idx="55825">
                  <c:v>2.4643137254901957</c:v>
                </c:pt>
                <c:pt idx="55826">
                  <c:v>2.4643137254901957</c:v>
                </c:pt>
                <c:pt idx="55827">
                  <c:v>2.4643137254901957</c:v>
                </c:pt>
                <c:pt idx="55828">
                  <c:v>2.4643137254901957</c:v>
                </c:pt>
                <c:pt idx="55829">
                  <c:v>2.4643137254901957</c:v>
                </c:pt>
                <c:pt idx="55830">
                  <c:v>2.4643137254901957</c:v>
                </c:pt>
                <c:pt idx="55831">
                  <c:v>2.4643137254901957</c:v>
                </c:pt>
                <c:pt idx="55832">
                  <c:v>2.4643137254901957</c:v>
                </c:pt>
                <c:pt idx="55833">
                  <c:v>2.4643137254901957</c:v>
                </c:pt>
                <c:pt idx="55834">
                  <c:v>2.4643137254901957</c:v>
                </c:pt>
                <c:pt idx="55835">
                  <c:v>2.4643137254901957</c:v>
                </c:pt>
                <c:pt idx="55836">
                  <c:v>2.4643137254901957</c:v>
                </c:pt>
                <c:pt idx="55837">
                  <c:v>2.4643137254901957</c:v>
                </c:pt>
                <c:pt idx="55838">
                  <c:v>2.4643137254901957</c:v>
                </c:pt>
                <c:pt idx="55839">
                  <c:v>2.4643137254901957</c:v>
                </c:pt>
                <c:pt idx="55840">
                  <c:v>2.4643137254901957</c:v>
                </c:pt>
                <c:pt idx="55841">
                  <c:v>2.4643137254901957</c:v>
                </c:pt>
                <c:pt idx="55842">
                  <c:v>2.4643137254901957</c:v>
                </c:pt>
                <c:pt idx="55843">
                  <c:v>2.4643137254901957</c:v>
                </c:pt>
                <c:pt idx="55844">
                  <c:v>2.4643137254901957</c:v>
                </c:pt>
                <c:pt idx="55845">
                  <c:v>2.4643137254901957</c:v>
                </c:pt>
                <c:pt idx="55846">
                  <c:v>2.4643137254901957</c:v>
                </c:pt>
                <c:pt idx="55847">
                  <c:v>2.4643137254901957</c:v>
                </c:pt>
                <c:pt idx="55848">
                  <c:v>2.4643137254901957</c:v>
                </c:pt>
                <c:pt idx="55849">
                  <c:v>2.4643137254901957</c:v>
                </c:pt>
                <c:pt idx="55850">
                  <c:v>2.4643137254901957</c:v>
                </c:pt>
                <c:pt idx="55851">
                  <c:v>2.4643137254901957</c:v>
                </c:pt>
                <c:pt idx="55852">
                  <c:v>2.4643137254901957</c:v>
                </c:pt>
                <c:pt idx="55853">
                  <c:v>2.4643137254901957</c:v>
                </c:pt>
                <c:pt idx="55854">
                  <c:v>2.4643137254901957</c:v>
                </c:pt>
                <c:pt idx="55855">
                  <c:v>2.6117647058823525</c:v>
                </c:pt>
                <c:pt idx="55856">
                  <c:v>2.6117647058823525</c:v>
                </c:pt>
                <c:pt idx="55857">
                  <c:v>2.6117647058823525</c:v>
                </c:pt>
                <c:pt idx="55858">
                  <c:v>2.6117647058823525</c:v>
                </c:pt>
                <c:pt idx="55859">
                  <c:v>2.6117647058823525</c:v>
                </c:pt>
                <c:pt idx="55860">
                  <c:v>2.6117647058823525</c:v>
                </c:pt>
                <c:pt idx="55861">
                  <c:v>2.6117647058823525</c:v>
                </c:pt>
                <c:pt idx="55862">
                  <c:v>2.6117647058823525</c:v>
                </c:pt>
                <c:pt idx="55863">
                  <c:v>2.6117647058823525</c:v>
                </c:pt>
                <c:pt idx="55864">
                  <c:v>2.6117647058823525</c:v>
                </c:pt>
                <c:pt idx="55865">
                  <c:v>2.6117647058823525</c:v>
                </c:pt>
                <c:pt idx="55866">
                  <c:v>2.6117647058823525</c:v>
                </c:pt>
                <c:pt idx="55867">
                  <c:v>2.6117647058823525</c:v>
                </c:pt>
                <c:pt idx="55868">
                  <c:v>2.6117647058823525</c:v>
                </c:pt>
                <c:pt idx="55869">
                  <c:v>2.6117647058823525</c:v>
                </c:pt>
                <c:pt idx="55870">
                  <c:v>2.6117647058823525</c:v>
                </c:pt>
                <c:pt idx="55871">
                  <c:v>2.6117647058823525</c:v>
                </c:pt>
                <c:pt idx="55872">
                  <c:v>2.6117647058823525</c:v>
                </c:pt>
                <c:pt idx="55873">
                  <c:v>2.6117647058823525</c:v>
                </c:pt>
                <c:pt idx="55874">
                  <c:v>2.6117647058823525</c:v>
                </c:pt>
                <c:pt idx="55875">
                  <c:v>2.6117647058823525</c:v>
                </c:pt>
                <c:pt idx="55876">
                  <c:v>2.6117647058823525</c:v>
                </c:pt>
                <c:pt idx="55877">
                  <c:v>2.6117647058823525</c:v>
                </c:pt>
                <c:pt idx="55878">
                  <c:v>2.6117647058823525</c:v>
                </c:pt>
                <c:pt idx="55879">
                  <c:v>2.6117647058823525</c:v>
                </c:pt>
                <c:pt idx="55880">
                  <c:v>2.6117647058823525</c:v>
                </c:pt>
                <c:pt idx="55881">
                  <c:v>2.6117647058823525</c:v>
                </c:pt>
                <c:pt idx="55882">
                  <c:v>2.6117647058823525</c:v>
                </c:pt>
                <c:pt idx="55883">
                  <c:v>2.6117647058823525</c:v>
                </c:pt>
                <c:pt idx="55884">
                  <c:v>2.6117647058823525</c:v>
                </c:pt>
                <c:pt idx="55885">
                  <c:v>2.6117647058823525</c:v>
                </c:pt>
                <c:pt idx="55886">
                  <c:v>2.6117647058823525</c:v>
                </c:pt>
                <c:pt idx="55887">
                  <c:v>2.6117647058823525</c:v>
                </c:pt>
                <c:pt idx="55888">
                  <c:v>2.6117647058823525</c:v>
                </c:pt>
                <c:pt idx="55889">
                  <c:v>2.6117647058823525</c:v>
                </c:pt>
                <c:pt idx="55890">
                  <c:v>2.6117647058823525</c:v>
                </c:pt>
                <c:pt idx="55891">
                  <c:v>2.6117647058823525</c:v>
                </c:pt>
                <c:pt idx="55892">
                  <c:v>2.6117647058823525</c:v>
                </c:pt>
                <c:pt idx="55893">
                  <c:v>2.6117647058823525</c:v>
                </c:pt>
                <c:pt idx="55894">
                  <c:v>2.4643137254901957</c:v>
                </c:pt>
                <c:pt idx="55895">
                  <c:v>2.4643137254901957</c:v>
                </c:pt>
                <c:pt idx="55896">
                  <c:v>2.4643137254901957</c:v>
                </c:pt>
                <c:pt idx="55897">
                  <c:v>2.4643137254901957</c:v>
                </c:pt>
                <c:pt idx="55898">
                  <c:v>2.4643137254901957</c:v>
                </c:pt>
                <c:pt idx="55899">
                  <c:v>2.4643137254901957</c:v>
                </c:pt>
                <c:pt idx="55900">
                  <c:v>2.4643137254901957</c:v>
                </c:pt>
                <c:pt idx="55901">
                  <c:v>2.4643137254901957</c:v>
                </c:pt>
                <c:pt idx="55902">
                  <c:v>2.4643137254901957</c:v>
                </c:pt>
                <c:pt idx="55903">
                  <c:v>2.4643137254901957</c:v>
                </c:pt>
                <c:pt idx="55904">
                  <c:v>2.4643137254901957</c:v>
                </c:pt>
                <c:pt idx="55905">
                  <c:v>2.4643137254901957</c:v>
                </c:pt>
                <c:pt idx="55906">
                  <c:v>2.4643137254901957</c:v>
                </c:pt>
                <c:pt idx="55907">
                  <c:v>2.4643137254901957</c:v>
                </c:pt>
                <c:pt idx="55908">
                  <c:v>2.4643137254901957</c:v>
                </c:pt>
                <c:pt idx="55909">
                  <c:v>2.4643137254901957</c:v>
                </c:pt>
                <c:pt idx="55910">
                  <c:v>2.4643137254901957</c:v>
                </c:pt>
                <c:pt idx="55911">
                  <c:v>2.4643137254901957</c:v>
                </c:pt>
                <c:pt idx="55912">
                  <c:v>2.4643137254901957</c:v>
                </c:pt>
                <c:pt idx="55913">
                  <c:v>2.4643137254901957</c:v>
                </c:pt>
                <c:pt idx="55914">
                  <c:v>2.4643137254901957</c:v>
                </c:pt>
                <c:pt idx="55915">
                  <c:v>2.4643137254901957</c:v>
                </c:pt>
                <c:pt idx="55916">
                  <c:v>2.4643137254901957</c:v>
                </c:pt>
                <c:pt idx="55917">
                  <c:v>2.4643137254901957</c:v>
                </c:pt>
                <c:pt idx="55918">
                  <c:v>2.4643137254901957</c:v>
                </c:pt>
                <c:pt idx="55919">
                  <c:v>2.4643137254901957</c:v>
                </c:pt>
                <c:pt idx="55920">
                  <c:v>2.4643137254901957</c:v>
                </c:pt>
                <c:pt idx="55921">
                  <c:v>2.4643137254901957</c:v>
                </c:pt>
                <c:pt idx="55922">
                  <c:v>2.4643137254901957</c:v>
                </c:pt>
                <c:pt idx="55923">
                  <c:v>2.4643137254901957</c:v>
                </c:pt>
                <c:pt idx="55924">
                  <c:v>2.4643137254901957</c:v>
                </c:pt>
                <c:pt idx="55925">
                  <c:v>2.4643137254901957</c:v>
                </c:pt>
                <c:pt idx="55926">
                  <c:v>2.4643137254901957</c:v>
                </c:pt>
                <c:pt idx="55927">
                  <c:v>2.4643137254901957</c:v>
                </c:pt>
                <c:pt idx="55928">
                  <c:v>2.4643137254901957</c:v>
                </c:pt>
                <c:pt idx="55929">
                  <c:v>2.4643137254901957</c:v>
                </c:pt>
                <c:pt idx="55930">
                  <c:v>2.4643137254901957</c:v>
                </c:pt>
                <c:pt idx="55931">
                  <c:v>2.4643137254901957</c:v>
                </c:pt>
                <c:pt idx="55932">
                  <c:v>2.4643137254901957</c:v>
                </c:pt>
                <c:pt idx="55933">
                  <c:v>2.4643137254901957</c:v>
                </c:pt>
                <c:pt idx="55934">
                  <c:v>2.4643137254901957</c:v>
                </c:pt>
                <c:pt idx="55935">
                  <c:v>2.4643137254901957</c:v>
                </c:pt>
                <c:pt idx="55936">
                  <c:v>2.4643137254901957</c:v>
                </c:pt>
                <c:pt idx="55937">
                  <c:v>2.4643137254901957</c:v>
                </c:pt>
                <c:pt idx="55938">
                  <c:v>2.4643137254901957</c:v>
                </c:pt>
                <c:pt idx="55939">
                  <c:v>2.4643137254901957</c:v>
                </c:pt>
                <c:pt idx="55940">
                  <c:v>2.4643137254901957</c:v>
                </c:pt>
                <c:pt idx="55941">
                  <c:v>2.4643137254901957</c:v>
                </c:pt>
                <c:pt idx="55942">
                  <c:v>2.4643137254901957</c:v>
                </c:pt>
                <c:pt idx="55943">
                  <c:v>2.4643137254901957</c:v>
                </c:pt>
                <c:pt idx="55944">
                  <c:v>2.4643137254901957</c:v>
                </c:pt>
                <c:pt idx="55945">
                  <c:v>2.4643137254901957</c:v>
                </c:pt>
                <c:pt idx="55946">
                  <c:v>2.4643137254901957</c:v>
                </c:pt>
                <c:pt idx="55947">
                  <c:v>2.4643137254901957</c:v>
                </c:pt>
                <c:pt idx="55948">
                  <c:v>2.4643137254901957</c:v>
                </c:pt>
                <c:pt idx="55949">
                  <c:v>2.4643137254901957</c:v>
                </c:pt>
                <c:pt idx="55950">
                  <c:v>2.4643137254901957</c:v>
                </c:pt>
                <c:pt idx="55951">
                  <c:v>2.6117647058823525</c:v>
                </c:pt>
                <c:pt idx="55952">
                  <c:v>2.6117647058823525</c:v>
                </c:pt>
                <c:pt idx="55953">
                  <c:v>2.6117647058823525</c:v>
                </c:pt>
                <c:pt idx="55954">
                  <c:v>2.6117647058823525</c:v>
                </c:pt>
                <c:pt idx="55955">
                  <c:v>2.6117647058823525</c:v>
                </c:pt>
                <c:pt idx="55956">
                  <c:v>2.6117647058823525</c:v>
                </c:pt>
                <c:pt idx="55957">
                  <c:v>2.6117647058823525</c:v>
                </c:pt>
                <c:pt idx="55958">
                  <c:v>2.6117647058823525</c:v>
                </c:pt>
                <c:pt idx="55959">
                  <c:v>2.6117647058823525</c:v>
                </c:pt>
                <c:pt idx="55960">
                  <c:v>2.6117647058823525</c:v>
                </c:pt>
                <c:pt idx="55961">
                  <c:v>2.6117647058823525</c:v>
                </c:pt>
                <c:pt idx="55962">
                  <c:v>2.6117647058823525</c:v>
                </c:pt>
                <c:pt idx="55963">
                  <c:v>2.6117647058823525</c:v>
                </c:pt>
                <c:pt idx="55964">
                  <c:v>2.6117647058823525</c:v>
                </c:pt>
                <c:pt idx="55965">
                  <c:v>2.6117647058823525</c:v>
                </c:pt>
                <c:pt idx="55966">
                  <c:v>2.6117647058823525</c:v>
                </c:pt>
                <c:pt idx="55967">
                  <c:v>2.6117647058823525</c:v>
                </c:pt>
                <c:pt idx="55968">
                  <c:v>2.6117647058823525</c:v>
                </c:pt>
                <c:pt idx="55969">
                  <c:v>2.6117647058823525</c:v>
                </c:pt>
                <c:pt idx="55970">
                  <c:v>2.6117647058823525</c:v>
                </c:pt>
                <c:pt idx="55971">
                  <c:v>2.6117647058823525</c:v>
                </c:pt>
                <c:pt idx="55972">
                  <c:v>2.6117647058823525</c:v>
                </c:pt>
                <c:pt idx="55973">
                  <c:v>2.6117647058823525</c:v>
                </c:pt>
                <c:pt idx="55974">
                  <c:v>2.6117647058823525</c:v>
                </c:pt>
                <c:pt idx="55975">
                  <c:v>2.6117647058823525</c:v>
                </c:pt>
                <c:pt idx="55976">
                  <c:v>2.6117647058823525</c:v>
                </c:pt>
                <c:pt idx="55977">
                  <c:v>2.6117647058823525</c:v>
                </c:pt>
                <c:pt idx="55978">
                  <c:v>2.6117647058823525</c:v>
                </c:pt>
                <c:pt idx="55979">
                  <c:v>2.6117647058823525</c:v>
                </c:pt>
                <c:pt idx="55980">
                  <c:v>2.6117647058823525</c:v>
                </c:pt>
                <c:pt idx="55981">
                  <c:v>2.6117647058823525</c:v>
                </c:pt>
                <c:pt idx="55982">
                  <c:v>2.6117647058823525</c:v>
                </c:pt>
                <c:pt idx="55983">
                  <c:v>2.6117647058823525</c:v>
                </c:pt>
                <c:pt idx="55984">
                  <c:v>2.6117647058823525</c:v>
                </c:pt>
                <c:pt idx="55985">
                  <c:v>2.6117647058823525</c:v>
                </c:pt>
                <c:pt idx="55986">
                  <c:v>2.6117647058823525</c:v>
                </c:pt>
                <c:pt idx="55987">
                  <c:v>2.6117647058823525</c:v>
                </c:pt>
                <c:pt idx="55988">
                  <c:v>2.6117647058823525</c:v>
                </c:pt>
                <c:pt idx="55989">
                  <c:v>2.6117647058823525</c:v>
                </c:pt>
                <c:pt idx="55990">
                  <c:v>2.4643137254901957</c:v>
                </c:pt>
                <c:pt idx="55991">
                  <c:v>2.4643137254901957</c:v>
                </c:pt>
                <c:pt idx="55992">
                  <c:v>2.4643137254901957</c:v>
                </c:pt>
                <c:pt idx="55993">
                  <c:v>2.4643137254901957</c:v>
                </c:pt>
                <c:pt idx="55994">
                  <c:v>2.4643137254901957</c:v>
                </c:pt>
                <c:pt idx="55995">
                  <c:v>2.4643137254901957</c:v>
                </c:pt>
                <c:pt idx="55996">
                  <c:v>2.4643137254901957</c:v>
                </c:pt>
                <c:pt idx="55997">
                  <c:v>2.4643137254901957</c:v>
                </c:pt>
                <c:pt idx="55998">
                  <c:v>2.4643137254901957</c:v>
                </c:pt>
                <c:pt idx="55999">
                  <c:v>2.4643137254901957</c:v>
                </c:pt>
                <c:pt idx="56000">
                  <c:v>2.4643137254901957</c:v>
                </c:pt>
                <c:pt idx="56001">
                  <c:v>2.4643137254901957</c:v>
                </c:pt>
                <c:pt idx="56002">
                  <c:v>2.4643137254901957</c:v>
                </c:pt>
                <c:pt idx="56003">
                  <c:v>2.4643137254901957</c:v>
                </c:pt>
                <c:pt idx="56004">
                  <c:v>2.4643137254901957</c:v>
                </c:pt>
                <c:pt idx="56005">
                  <c:v>2.4643137254901957</c:v>
                </c:pt>
                <c:pt idx="56006">
                  <c:v>2.4643137254901957</c:v>
                </c:pt>
                <c:pt idx="56007">
                  <c:v>2.4643137254901957</c:v>
                </c:pt>
                <c:pt idx="56008">
                  <c:v>2.4643137254901957</c:v>
                </c:pt>
                <c:pt idx="56009">
                  <c:v>2.4643137254901957</c:v>
                </c:pt>
                <c:pt idx="56010">
                  <c:v>2.4643137254901957</c:v>
                </c:pt>
                <c:pt idx="56011">
                  <c:v>2.4643137254901957</c:v>
                </c:pt>
                <c:pt idx="56012">
                  <c:v>2.4643137254901957</c:v>
                </c:pt>
                <c:pt idx="56013">
                  <c:v>2.4643137254901957</c:v>
                </c:pt>
                <c:pt idx="56014">
                  <c:v>2.4643137254901957</c:v>
                </c:pt>
                <c:pt idx="56015">
                  <c:v>2.4643137254901957</c:v>
                </c:pt>
                <c:pt idx="56016">
                  <c:v>2.4643137254901957</c:v>
                </c:pt>
                <c:pt idx="56017">
                  <c:v>2.4643137254901957</c:v>
                </c:pt>
                <c:pt idx="56018">
                  <c:v>2.4643137254901957</c:v>
                </c:pt>
                <c:pt idx="56019">
                  <c:v>2.4643137254901957</c:v>
                </c:pt>
                <c:pt idx="56020">
                  <c:v>2.4643137254901957</c:v>
                </c:pt>
                <c:pt idx="56021">
                  <c:v>2.4643137254901957</c:v>
                </c:pt>
                <c:pt idx="56022">
                  <c:v>2.4643137254901957</c:v>
                </c:pt>
                <c:pt idx="56023">
                  <c:v>2.4643137254901957</c:v>
                </c:pt>
                <c:pt idx="56024">
                  <c:v>2.4643137254901957</c:v>
                </c:pt>
                <c:pt idx="56025">
                  <c:v>2.4643137254901957</c:v>
                </c:pt>
                <c:pt idx="56026">
                  <c:v>2.4643137254901957</c:v>
                </c:pt>
                <c:pt idx="56027">
                  <c:v>2.4643137254901957</c:v>
                </c:pt>
                <c:pt idx="56028">
                  <c:v>2.4643137254901957</c:v>
                </c:pt>
                <c:pt idx="56029">
                  <c:v>2.4643137254901957</c:v>
                </c:pt>
                <c:pt idx="56030">
                  <c:v>2.4643137254901957</c:v>
                </c:pt>
                <c:pt idx="56031">
                  <c:v>2.4643137254901957</c:v>
                </c:pt>
                <c:pt idx="56032">
                  <c:v>2.4643137254901957</c:v>
                </c:pt>
                <c:pt idx="56033">
                  <c:v>2.4643137254901957</c:v>
                </c:pt>
                <c:pt idx="56034">
                  <c:v>2.4643137254901957</c:v>
                </c:pt>
                <c:pt idx="56035">
                  <c:v>2.4643137254901957</c:v>
                </c:pt>
                <c:pt idx="56036">
                  <c:v>2.4643137254901957</c:v>
                </c:pt>
                <c:pt idx="56037">
                  <c:v>2.4643137254901957</c:v>
                </c:pt>
                <c:pt idx="56038">
                  <c:v>2.4643137254901957</c:v>
                </c:pt>
                <c:pt idx="56039">
                  <c:v>2.4643137254901957</c:v>
                </c:pt>
                <c:pt idx="56040">
                  <c:v>2.4643137254901957</c:v>
                </c:pt>
                <c:pt idx="56041">
                  <c:v>2.4643137254901957</c:v>
                </c:pt>
                <c:pt idx="56042">
                  <c:v>2.4643137254901957</c:v>
                </c:pt>
                <c:pt idx="56043">
                  <c:v>2.4643137254901957</c:v>
                </c:pt>
                <c:pt idx="56044">
                  <c:v>2.4643137254901957</c:v>
                </c:pt>
                <c:pt idx="56045">
                  <c:v>2.4643137254901957</c:v>
                </c:pt>
                <c:pt idx="56046">
                  <c:v>2.6117647058823525</c:v>
                </c:pt>
                <c:pt idx="56047">
                  <c:v>2.6117647058823525</c:v>
                </c:pt>
                <c:pt idx="56048">
                  <c:v>2.6117647058823525</c:v>
                </c:pt>
                <c:pt idx="56049">
                  <c:v>2.6117647058823525</c:v>
                </c:pt>
                <c:pt idx="56050">
                  <c:v>2.6117647058823525</c:v>
                </c:pt>
                <c:pt idx="56051">
                  <c:v>2.6117647058823525</c:v>
                </c:pt>
                <c:pt idx="56052">
                  <c:v>2.6117647058823525</c:v>
                </c:pt>
                <c:pt idx="56053">
                  <c:v>2.6117647058823525</c:v>
                </c:pt>
                <c:pt idx="56054">
                  <c:v>2.6117647058823525</c:v>
                </c:pt>
                <c:pt idx="56055">
                  <c:v>2.6117647058823525</c:v>
                </c:pt>
                <c:pt idx="56056">
                  <c:v>2.6117647058823525</c:v>
                </c:pt>
                <c:pt idx="56057">
                  <c:v>2.6117647058823525</c:v>
                </c:pt>
                <c:pt idx="56058">
                  <c:v>2.6117647058823525</c:v>
                </c:pt>
                <c:pt idx="56059">
                  <c:v>2.6117647058823525</c:v>
                </c:pt>
                <c:pt idx="56060">
                  <c:v>2.6117647058823525</c:v>
                </c:pt>
                <c:pt idx="56061">
                  <c:v>2.6117647058823525</c:v>
                </c:pt>
                <c:pt idx="56062">
                  <c:v>2.6117647058823525</c:v>
                </c:pt>
                <c:pt idx="56063">
                  <c:v>2.6117647058823525</c:v>
                </c:pt>
                <c:pt idx="56064">
                  <c:v>2.6117647058823525</c:v>
                </c:pt>
                <c:pt idx="56065">
                  <c:v>2.6117647058823525</c:v>
                </c:pt>
                <c:pt idx="56066">
                  <c:v>2.6117647058823525</c:v>
                </c:pt>
                <c:pt idx="56067">
                  <c:v>2.6117647058823525</c:v>
                </c:pt>
                <c:pt idx="56068">
                  <c:v>2.6117647058823525</c:v>
                </c:pt>
                <c:pt idx="56069">
                  <c:v>2.6117647058823525</c:v>
                </c:pt>
                <c:pt idx="56070">
                  <c:v>2.6117647058823525</c:v>
                </c:pt>
                <c:pt idx="56071">
                  <c:v>2.6117647058823525</c:v>
                </c:pt>
                <c:pt idx="56072">
                  <c:v>2.6117647058823525</c:v>
                </c:pt>
                <c:pt idx="56073">
                  <c:v>2.6117647058823525</c:v>
                </c:pt>
                <c:pt idx="56074">
                  <c:v>2.6117647058823525</c:v>
                </c:pt>
                <c:pt idx="56075">
                  <c:v>2.6117647058823525</c:v>
                </c:pt>
                <c:pt idx="56076">
                  <c:v>2.6117647058823525</c:v>
                </c:pt>
                <c:pt idx="56077">
                  <c:v>2.6117647058823525</c:v>
                </c:pt>
                <c:pt idx="56078">
                  <c:v>2.6117647058823525</c:v>
                </c:pt>
                <c:pt idx="56079">
                  <c:v>2.6117647058823525</c:v>
                </c:pt>
                <c:pt idx="56080">
                  <c:v>2.6117647058823525</c:v>
                </c:pt>
                <c:pt idx="56081">
                  <c:v>2.6117647058823525</c:v>
                </c:pt>
                <c:pt idx="56082">
                  <c:v>2.6117647058823525</c:v>
                </c:pt>
                <c:pt idx="56083">
                  <c:v>2.6117647058823525</c:v>
                </c:pt>
                <c:pt idx="56084">
                  <c:v>2.6117647058823525</c:v>
                </c:pt>
                <c:pt idx="56085">
                  <c:v>2.4643137254901957</c:v>
                </c:pt>
                <c:pt idx="56086">
                  <c:v>2.4643137254901957</c:v>
                </c:pt>
                <c:pt idx="56087">
                  <c:v>2.4643137254901957</c:v>
                </c:pt>
                <c:pt idx="56088">
                  <c:v>2.4643137254901957</c:v>
                </c:pt>
                <c:pt idx="56089">
                  <c:v>2.4643137254901957</c:v>
                </c:pt>
                <c:pt idx="56090">
                  <c:v>2.4643137254901957</c:v>
                </c:pt>
                <c:pt idx="56091">
                  <c:v>2.4643137254901957</c:v>
                </c:pt>
                <c:pt idx="56092">
                  <c:v>2.4643137254901957</c:v>
                </c:pt>
                <c:pt idx="56093">
                  <c:v>2.4643137254901957</c:v>
                </c:pt>
                <c:pt idx="56094">
                  <c:v>2.4643137254901957</c:v>
                </c:pt>
                <c:pt idx="56095">
                  <c:v>2.4643137254901957</c:v>
                </c:pt>
                <c:pt idx="56096">
                  <c:v>2.4643137254901957</c:v>
                </c:pt>
                <c:pt idx="56097">
                  <c:v>2.4643137254901957</c:v>
                </c:pt>
                <c:pt idx="56098">
                  <c:v>2.4643137254901957</c:v>
                </c:pt>
                <c:pt idx="56099">
                  <c:v>2.4643137254901957</c:v>
                </c:pt>
                <c:pt idx="56100">
                  <c:v>2.4643137254901957</c:v>
                </c:pt>
                <c:pt idx="56101">
                  <c:v>2.4643137254901957</c:v>
                </c:pt>
                <c:pt idx="56102">
                  <c:v>2.4643137254901957</c:v>
                </c:pt>
                <c:pt idx="56103">
                  <c:v>2.4643137254901957</c:v>
                </c:pt>
                <c:pt idx="56104">
                  <c:v>2.4643137254901957</c:v>
                </c:pt>
                <c:pt idx="56105">
                  <c:v>2.4643137254901957</c:v>
                </c:pt>
                <c:pt idx="56106">
                  <c:v>2.4643137254901957</c:v>
                </c:pt>
                <c:pt idx="56107">
                  <c:v>2.4643137254901957</c:v>
                </c:pt>
                <c:pt idx="56108">
                  <c:v>2.4643137254901957</c:v>
                </c:pt>
                <c:pt idx="56109">
                  <c:v>2.4643137254901957</c:v>
                </c:pt>
                <c:pt idx="56110">
                  <c:v>2.4643137254901957</c:v>
                </c:pt>
                <c:pt idx="56111">
                  <c:v>2.4643137254901957</c:v>
                </c:pt>
                <c:pt idx="56112">
                  <c:v>2.4643137254901957</c:v>
                </c:pt>
                <c:pt idx="56113">
                  <c:v>2.4643137254901957</c:v>
                </c:pt>
                <c:pt idx="56114">
                  <c:v>2.4643137254901957</c:v>
                </c:pt>
                <c:pt idx="56115">
                  <c:v>2.4643137254901957</c:v>
                </c:pt>
                <c:pt idx="56116">
                  <c:v>2.4643137254901957</c:v>
                </c:pt>
                <c:pt idx="56117">
                  <c:v>2.4643137254901957</c:v>
                </c:pt>
                <c:pt idx="56118">
                  <c:v>2.4643137254901957</c:v>
                </c:pt>
                <c:pt idx="56119">
                  <c:v>2.4643137254901957</c:v>
                </c:pt>
                <c:pt idx="56120">
                  <c:v>2.4643137254901957</c:v>
                </c:pt>
                <c:pt idx="56121">
                  <c:v>2.4643137254901957</c:v>
                </c:pt>
                <c:pt idx="56122">
                  <c:v>2.4643137254901957</c:v>
                </c:pt>
                <c:pt idx="56123">
                  <c:v>2.4643137254901957</c:v>
                </c:pt>
                <c:pt idx="56124">
                  <c:v>2.4643137254901957</c:v>
                </c:pt>
                <c:pt idx="56125">
                  <c:v>2.4643137254901957</c:v>
                </c:pt>
                <c:pt idx="56126">
                  <c:v>2.4643137254901957</c:v>
                </c:pt>
                <c:pt idx="56127">
                  <c:v>2.4643137254901957</c:v>
                </c:pt>
                <c:pt idx="56128">
                  <c:v>2.4643137254901957</c:v>
                </c:pt>
                <c:pt idx="56129">
                  <c:v>2.4643137254901957</c:v>
                </c:pt>
                <c:pt idx="56130">
                  <c:v>2.4643137254901957</c:v>
                </c:pt>
                <c:pt idx="56131">
                  <c:v>2.4643137254901957</c:v>
                </c:pt>
                <c:pt idx="56132">
                  <c:v>2.4643137254901957</c:v>
                </c:pt>
                <c:pt idx="56133">
                  <c:v>2.4643137254901957</c:v>
                </c:pt>
                <c:pt idx="56134">
                  <c:v>2.4643137254901957</c:v>
                </c:pt>
                <c:pt idx="56135">
                  <c:v>2.4643137254901957</c:v>
                </c:pt>
                <c:pt idx="56136">
                  <c:v>2.4643137254901957</c:v>
                </c:pt>
                <c:pt idx="56137">
                  <c:v>2.4643137254901957</c:v>
                </c:pt>
                <c:pt idx="56138">
                  <c:v>2.4643137254901957</c:v>
                </c:pt>
                <c:pt idx="56139">
                  <c:v>2.4643137254901957</c:v>
                </c:pt>
                <c:pt idx="56140">
                  <c:v>2.4643137254901957</c:v>
                </c:pt>
                <c:pt idx="56141">
                  <c:v>2.4643137254901957</c:v>
                </c:pt>
                <c:pt idx="56142">
                  <c:v>2.6117647058823525</c:v>
                </c:pt>
                <c:pt idx="56143">
                  <c:v>2.6117647058823525</c:v>
                </c:pt>
                <c:pt idx="56144">
                  <c:v>2.6117647058823525</c:v>
                </c:pt>
                <c:pt idx="56145">
                  <c:v>2.6117647058823525</c:v>
                </c:pt>
                <c:pt idx="56146">
                  <c:v>2.6117647058823525</c:v>
                </c:pt>
                <c:pt idx="56147">
                  <c:v>2.6117647058823525</c:v>
                </c:pt>
                <c:pt idx="56148">
                  <c:v>2.6117647058823525</c:v>
                </c:pt>
                <c:pt idx="56149">
                  <c:v>2.6117647058823525</c:v>
                </c:pt>
                <c:pt idx="56150">
                  <c:v>2.6117647058823525</c:v>
                </c:pt>
                <c:pt idx="56151">
                  <c:v>2.6117647058823525</c:v>
                </c:pt>
                <c:pt idx="56152">
                  <c:v>2.6117647058823525</c:v>
                </c:pt>
                <c:pt idx="56153">
                  <c:v>2.6117647058823525</c:v>
                </c:pt>
                <c:pt idx="56154">
                  <c:v>2.6117647058823525</c:v>
                </c:pt>
                <c:pt idx="56155">
                  <c:v>2.6117647058823525</c:v>
                </c:pt>
                <c:pt idx="56156">
                  <c:v>2.6117647058823525</c:v>
                </c:pt>
                <c:pt idx="56157">
                  <c:v>2.6117647058823525</c:v>
                </c:pt>
                <c:pt idx="56158">
                  <c:v>2.6117647058823525</c:v>
                </c:pt>
                <c:pt idx="56159">
                  <c:v>2.6117647058823525</c:v>
                </c:pt>
                <c:pt idx="56160">
                  <c:v>2.6117647058823525</c:v>
                </c:pt>
                <c:pt idx="56161">
                  <c:v>2.6117647058823525</c:v>
                </c:pt>
                <c:pt idx="56162">
                  <c:v>2.6117647058823525</c:v>
                </c:pt>
                <c:pt idx="56163">
                  <c:v>2.6117647058823525</c:v>
                </c:pt>
                <c:pt idx="56164">
                  <c:v>2.6117647058823525</c:v>
                </c:pt>
                <c:pt idx="56165">
                  <c:v>2.6117647058823525</c:v>
                </c:pt>
                <c:pt idx="56166">
                  <c:v>2.6117647058823525</c:v>
                </c:pt>
                <c:pt idx="56167">
                  <c:v>2.6117647058823525</c:v>
                </c:pt>
                <c:pt idx="56168">
                  <c:v>2.6117647058823525</c:v>
                </c:pt>
                <c:pt idx="56169">
                  <c:v>2.6117647058823525</c:v>
                </c:pt>
                <c:pt idx="56170">
                  <c:v>2.6117647058823525</c:v>
                </c:pt>
                <c:pt idx="56171">
                  <c:v>2.6117647058823525</c:v>
                </c:pt>
                <c:pt idx="56172">
                  <c:v>2.6117647058823525</c:v>
                </c:pt>
                <c:pt idx="56173">
                  <c:v>2.6117647058823525</c:v>
                </c:pt>
                <c:pt idx="56174">
                  <c:v>2.6117647058823525</c:v>
                </c:pt>
                <c:pt idx="56175">
                  <c:v>2.6117647058823525</c:v>
                </c:pt>
                <c:pt idx="56176">
                  <c:v>2.6117647058823525</c:v>
                </c:pt>
                <c:pt idx="56177">
                  <c:v>2.6117647058823525</c:v>
                </c:pt>
                <c:pt idx="56178">
                  <c:v>2.6117647058823525</c:v>
                </c:pt>
                <c:pt idx="56179">
                  <c:v>2.6117647058823525</c:v>
                </c:pt>
                <c:pt idx="56180">
                  <c:v>2.4643137254901957</c:v>
                </c:pt>
                <c:pt idx="56181">
                  <c:v>2.4643137254901957</c:v>
                </c:pt>
                <c:pt idx="56182">
                  <c:v>2.4643137254901957</c:v>
                </c:pt>
                <c:pt idx="56183">
                  <c:v>2.4643137254901957</c:v>
                </c:pt>
                <c:pt idx="56184">
                  <c:v>2.4643137254901957</c:v>
                </c:pt>
                <c:pt idx="56185">
                  <c:v>2.4643137254901957</c:v>
                </c:pt>
                <c:pt idx="56186">
                  <c:v>2.4643137254901957</c:v>
                </c:pt>
                <c:pt idx="56187">
                  <c:v>2.4643137254901957</c:v>
                </c:pt>
                <c:pt idx="56188">
                  <c:v>2.4643137254901957</c:v>
                </c:pt>
                <c:pt idx="56189">
                  <c:v>2.4643137254901957</c:v>
                </c:pt>
                <c:pt idx="56190">
                  <c:v>2.4643137254901957</c:v>
                </c:pt>
                <c:pt idx="56191">
                  <c:v>2.4643137254901957</c:v>
                </c:pt>
                <c:pt idx="56192">
                  <c:v>2.4643137254901957</c:v>
                </c:pt>
                <c:pt idx="56193">
                  <c:v>2.4643137254901957</c:v>
                </c:pt>
                <c:pt idx="56194">
                  <c:v>2.4643137254901957</c:v>
                </c:pt>
                <c:pt idx="56195">
                  <c:v>2.4643137254901957</c:v>
                </c:pt>
                <c:pt idx="56196">
                  <c:v>2.4643137254901957</c:v>
                </c:pt>
                <c:pt idx="56197">
                  <c:v>2.4643137254901957</c:v>
                </c:pt>
                <c:pt idx="56198">
                  <c:v>2.4643137254901957</c:v>
                </c:pt>
                <c:pt idx="56199">
                  <c:v>2.4643137254901957</c:v>
                </c:pt>
                <c:pt idx="56200">
                  <c:v>2.4643137254901957</c:v>
                </c:pt>
                <c:pt idx="56201">
                  <c:v>2.4643137254901957</c:v>
                </c:pt>
                <c:pt idx="56202">
                  <c:v>2.4643137254901957</c:v>
                </c:pt>
                <c:pt idx="56203">
                  <c:v>2.4643137254901957</c:v>
                </c:pt>
                <c:pt idx="56204">
                  <c:v>2.4643137254901957</c:v>
                </c:pt>
                <c:pt idx="56205">
                  <c:v>2.4643137254901957</c:v>
                </c:pt>
                <c:pt idx="56206">
                  <c:v>2.4643137254901957</c:v>
                </c:pt>
                <c:pt idx="56207">
                  <c:v>2.4643137254901957</c:v>
                </c:pt>
                <c:pt idx="56208">
                  <c:v>2.4643137254901957</c:v>
                </c:pt>
                <c:pt idx="56209">
                  <c:v>2.4643137254901957</c:v>
                </c:pt>
                <c:pt idx="56210">
                  <c:v>2.4643137254901957</c:v>
                </c:pt>
                <c:pt idx="56211">
                  <c:v>2.4643137254901957</c:v>
                </c:pt>
                <c:pt idx="56212">
                  <c:v>2.4643137254901957</c:v>
                </c:pt>
                <c:pt idx="56213">
                  <c:v>2.4643137254901957</c:v>
                </c:pt>
                <c:pt idx="56214">
                  <c:v>2.4643137254901957</c:v>
                </c:pt>
                <c:pt idx="56215">
                  <c:v>2.4643137254901957</c:v>
                </c:pt>
                <c:pt idx="56216">
                  <c:v>2.4643137254901957</c:v>
                </c:pt>
                <c:pt idx="56217">
                  <c:v>2.4643137254901957</c:v>
                </c:pt>
                <c:pt idx="56218">
                  <c:v>2.4643137254901957</c:v>
                </c:pt>
                <c:pt idx="56219">
                  <c:v>2.4643137254901957</c:v>
                </c:pt>
                <c:pt idx="56220">
                  <c:v>2.4643137254901957</c:v>
                </c:pt>
                <c:pt idx="56221">
                  <c:v>2.4643137254901957</c:v>
                </c:pt>
                <c:pt idx="56222">
                  <c:v>2.4643137254901957</c:v>
                </c:pt>
                <c:pt idx="56223">
                  <c:v>2.4643137254901957</c:v>
                </c:pt>
                <c:pt idx="56224">
                  <c:v>2.4643137254901957</c:v>
                </c:pt>
                <c:pt idx="56225">
                  <c:v>2.4643137254901957</c:v>
                </c:pt>
                <c:pt idx="56226">
                  <c:v>2.4643137254901957</c:v>
                </c:pt>
                <c:pt idx="56227">
                  <c:v>2.4643137254901957</c:v>
                </c:pt>
                <c:pt idx="56228">
                  <c:v>2.4643137254901957</c:v>
                </c:pt>
                <c:pt idx="56229">
                  <c:v>2.4643137254901957</c:v>
                </c:pt>
                <c:pt idx="56230">
                  <c:v>2.4643137254901957</c:v>
                </c:pt>
                <c:pt idx="56231">
                  <c:v>2.4643137254901957</c:v>
                </c:pt>
                <c:pt idx="56232">
                  <c:v>2.4643137254901957</c:v>
                </c:pt>
                <c:pt idx="56233">
                  <c:v>2.4643137254901957</c:v>
                </c:pt>
                <c:pt idx="56234">
                  <c:v>2.4643137254901957</c:v>
                </c:pt>
                <c:pt idx="56235">
                  <c:v>2.4643137254901957</c:v>
                </c:pt>
                <c:pt idx="56236">
                  <c:v>2.4643137254901957</c:v>
                </c:pt>
                <c:pt idx="56237">
                  <c:v>2.4643137254901957</c:v>
                </c:pt>
                <c:pt idx="56238">
                  <c:v>2.6117647058823525</c:v>
                </c:pt>
                <c:pt idx="56239">
                  <c:v>2.6117647058823525</c:v>
                </c:pt>
                <c:pt idx="56240">
                  <c:v>2.6117647058823525</c:v>
                </c:pt>
                <c:pt idx="56241">
                  <c:v>2.6117647058823525</c:v>
                </c:pt>
                <c:pt idx="56242">
                  <c:v>2.6117647058823525</c:v>
                </c:pt>
                <c:pt idx="56243">
                  <c:v>2.6117647058823525</c:v>
                </c:pt>
                <c:pt idx="56244">
                  <c:v>2.6117647058823525</c:v>
                </c:pt>
                <c:pt idx="56245">
                  <c:v>2.6117647058823525</c:v>
                </c:pt>
                <c:pt idx="56246">
                  <c:v>2.6117647058823525</c:v>
                </c:pt>
                <c:pt idx="56247">
                  <c:v>2.6117647058823525</c:v>
                </c:pt>
                <c:pt idx="56248">
                  <c:v>2.6117647058823525</c:v>
                </c:pt>
                <c:pt idx="56249">
                  <c:v>2.6117647058823525</c:v>
                </c:pt>
                <c:pt idx="56250">
                  <c:v>2.6117647058823525</c:v>
                </c:pt>
                <c:pt idx="56251">
                  <c:v>2.6117647058823525</c:v>
                </c:pt>
                <c:pt idx="56252">
                  <c:v>2.6117647058823525</c:v>
                </c:pt>
                <c:pt idx="56253">
                  <c:v>2.6117647058823525</c:v>
                </c:pt>
                <c:pt idx="56254">
                  <c:v>2.6117647058823525</c:v>
                </c:pt>
                <c:pt idx="56255">
                  <c:v>2.6117647058823525</c:v>
                </c:pt>
                <c:pt idx="56256">
                  <c:v>2.6117647058823525</c:v>
                </c:pt>
                <c:pt idx="56257">
                  <c:v>2.6117647058823525</c:v>
                </c:pt>
                <c:pt idx="56258">
                  <c:v>2.6117647058823525</c:v>
                </c:pt>
                <c:pt idx="56259">
                  <c:v>2.6117647058823525</c:v>
                </c:pt>
                <c:pt idx="56260">
                  <c:v>2.6117647058823525</c:v>
                </c:pt>
                <c:pt idx="56261">
                  <c:v>2.6117647058823525</c:v>
                </c:pt>
                <c:pt idx="56262">
                  <c:v>2.6117647058823525</c:v>
                </c:pt>
                <c:pt idx="56263">
                  <c:v>2.6117647058823525</c:v>
                </c:pt>
                <c:pt idx="56264">
                  <c:v>2.6117647058823525</c:v>
                </c:pt>
                <c:pt idx="56265">
                  <c:v>2.6117647058823525</c:v>
                </c:pt>
                <c:pt idx="56266">
                  <c:v>2.6117647058823525</c:v>
                </c:pt>
                <c:pt idx="56267">
                  <c:v>2.6117647058823525</c:v>
                </c:pt>
                <c:pt idx="56268">
                  <c:v>2.6117647058823525</c:v>
                </c:pt>
                <c:pt idx="56269">
                  <c:v>2.6117647058823525</c:v>
                </c:pt>
                <c:pt idx="56270">
                  <c:v>2.6117647058823525</c:v>
                </c:pt>
                <c:pt idx="56271">
                  <c:v>2.6117647058823525</c:v>
                </c:pt>
                <c:pt idx="56272">
                  <c:v>2.6117647058823525</c:v>
                </c:pt>
                <c:pt idx="56273">
                  <c:v>2.6117647058823525</c:v>
                </c:pt>
                <c:pt idx="56274">
                  <c:v>2.6117647058823525</c:v>
                </c:pt>
                <c:pt idx="56275">
                  <c:v>2.4643137254901957</c:v>
                </c:pt>
                <c:pt idx="56276">
                  <c:v>2.4643137254901957</c:v>
                </c:pt>
                <c:pt idx="56277">
                  <c:v>2.4643137254901957</c:v>
                </c:pt>
                <c:pt idx="56278">
                  <c:v>2.4643137254901957</c:v>
                </c:pt>
                <c:pt idx="56279">
                  <c:v>2.4643137254901957</c:v>
                </c:pt>
                <c:pt idx="56280">
                  <c:v>2.4643137254901957</c:v>
                </c:pt>
                <c:pt idx="56281">
                  <c:v>2.4643137254901957</c:v>
                </c:pt>
                <c:pt idx="56282">
                  <c:v>2.4643137254901957</c:v>
                </c:pt>
                <c:pt idx="56283">
                  <c:v>2.4643137254901957</c:v>
                </c:pt>
                <c:pt idx="56284">
                  <c:v>2.4643137254901957</c:v>
                </c:pt>
                <c:pt idx="56285">
                  <c:v>2.4643137254901957</c:v>
                </c:pt>
                <c:pt idx="56286">
                  <c:v>2.4643137254901957</c:v>
                </c:pt>
                <c:pt idx="56287">
                  <c:v>2.4643137254901957</c:v>
                </c:pt>
                <c:pt idx="56288">
                  <c:v>2.4643137254901957</c:v>
                </c:pt>
                <c:pt idx="56289">
                  <c:v>2.4643137254901957</c:v>
                </c:pt>
                <c:pt idx="56290">
                  <c:v>2.4643137254901957</c:v>
                </c:pt>
                <c:pt idx="56291">
                  <c:v>2.4643137254901957</c:v>
                </c:pt>
                <c:pt idx="56292">
                  <c:v>2.4643137254901957</c:v>
                </c:pt>
                <c:pt idx="56293">
                  <c:v>2.4643137254901957</c:v>
                </c:pt>
                <c:pt idx="56294">
                  <c:v>2.4643137254901957</c:v>
                </c:pt>
                <c:pt idx="56295">
                  <c:v>2.4643137254901957</c:v>
                </c:pt>
                <c:pt idx="56296">
                  <c:v>2.4643137254901957</c:v>
                </c:pt>
                <c:pt idx="56297">
                  <c:v>2.4643137254901957</c:v>
                </c:pt>
                <c:pt idx="56298">
                  <c:v>2.4643137254901957</c:v>
                </c:pt>
                <c:pt idx="56299">
                  <c:v>2.4643137254901957</c:v>
                </c:pt>
                <c:pt idx="56300">
                  <c:v>2.4643137254901957</c:v>
                </c:pt>
                <c:pt idx="56301">
                  <c:v>2.4643137254901957</c:v>
                </c:pt>
                <c:pt idx="56302">
                  <c:v>2.4643137254901957</c:v>
                </c:pt>
                <c:pt idx="56303">
                  <c:v>2.4643137254901957</c:v>
                </c:pt>
                <c:pt idx="56304">
                  <c:v>2.4643137254901957</c:v>
                </c:pt>
                <c:pt idx="56305">
                  <c:v>2.4643137254901957</c:v>
                </c:pt>
                <c:pt idx="56306">
                  <c:v>2.4643137254901957</c:v>
                </c:pt>
                <c:pt idx="56307">
                  <c:v>2.4643137254901957</c:v>
                </c:pt>
                <c:pt idx="56308">
                  <c:v>2.4643137254901957</c:v>
                </c:pt>
                <c:pt idx="56309">
                  <c:v>2.4643137254901957</c:v>
                </c:pt>
                <c:pt idx="56310">
                  <c:v>2.4643137254901957</c:v>
                </c:pt>
                <c:pt idx="56311">
                  <c:v>2.4643137254901957</c:v>
                </c:pt>
                <c:pt idx="56312">
                  <c:v>2.4643137254901957</c:v>
                </c:pt>
                <c:pt idx="56313">
                  <c:v>2.4643137254901957</c:v>
                </c:pt>
                <c:pt idx="56314">
                  <c:v>2.4643137254901957</c:v>
                </c:pt>
                <c:pt idx="56315">
                  <c:v>2.4643137254901957</c:v>
                </c:pt>
                <c:pt idx="56316">
                  <c:v>2.4643137254901957</c:v>
                </c:pt>
                <c:pt idx="56317">
                  <c:v>2.4643137254901957</c:v>
                </c:pt>
                <c:pt idx="56318">
                  <c:v>2.4643137254901957</c:v>
                </c:pt>
                <c:pt idx="56319">
                  <c:v>2.4643137254901957</c:v>
                </c:pt>
                <c:pt idx="56320">
                  <c:v>2.4643137254901957</c:v>
                </c:pt>
                <c:pt idx="56321">
                  <c:v>2.4643137254901957</c:v>
                </c:pt>
                <c:pt idx="56322">
                  <c:v>2.4643137254901957</c:v>
                </c:pt>
                <c:pt idx="56323">
                  <c:v>2.4643137254901957</c:v>
                </c:pt>
                <c:pt idx="56324">
                  <c:v>2.4643137254901957</c:v>
                </c:pt>
                <c:pt idx="56325">
                  <c:v>2.4643137254901957</c:v>
                </c:pt>
                <c:pt idx="56326">
                  <c:v>2.4643137254901957</c:v>
                </c:pt>
                <c:pt idx="56327">
                  <c:v>2.4643137254901957</c:v>
                </c:pt>
                <c:pt idx="56328">
                  <c:v>2.4643137254901957</c:v>
                </c:pt>
                <c:pt idx="56329">
                  <c:v>2.4643137254901957</c:v>
                </c:pt>
                <c:pt idx="56330">
                  <c:v>2.4643137254901957</c:v>
                </c:pt>
                <c:pt idx="56331">
                  <c:v>2.4643137254901957</c:v>
                </c:pt>
                <c:pt idx="56332">
                  <c:v>2.4643137254901957</c:v>
                </c:pt>
                <c:pt idx="56333">
                  <c:v>2.4643137254901957</c:v>
                </c:pt>
                <c:pt idx="56334">
                  <c:v>2.6117647058823525</c:v>
                </c:pt>
                <c:pt idx="56335">
                  <c:v>2.6117647058823525</c:v>
                </c:pt>
                <c:pt idx="56336">
                  <c:v>2.6117647058823525</c:v>
                </c:pt>
                <c:pt idx="56337">
                  <c:v>2.6117647058823525</c:v>
                </c:pt>
                <c:pt idx="56338">
                  <c:v>2.6117647058823525</c:v>
                </c:pt>
                <c:pt idx="56339">
                  <c:v>2.6117647058823525</c:v>
                </c:pt>
                <c:pt idx="56340">
                  <c:v>2.6117647058823525</c:v>
                </c:pt>
                <c:pt idx="56341">
                  <c:v>2.6117647058823525</c:v>
                </c:pt>
                <c:pt idx="56342">
                  <c:v>2.6117647058823525</c:v>
                </c:pt>
                <c:pt idx="56343">
                  <c:v>2.6117647058823525</c:v>
                </c:pt>
                <c:pt idx="56344">
                  <c:v>2.6117647058823525</c:v>
                </c:pt>
                <c:pt idx="56345">
                  <c:v>2.6117647058823525</c:v>
                </c:pt>
                <c:pt idx="56346">
                  <c:v>2.6117647058823525</c:v>
                </c:pt>
                <c:pt idx="56347">
                  <c:v>2.6117647058823525</c:v>
                </c:pt>
                <c:pt idx="56348">
                  <c:v>2.6117647058823525</c:v>
                </c:pt>
                <c:pt idx="56349">
                  <c:v>2.6117647058823525</c:v>
                </c:pt>
                <c:pt idx="56350">
                  <c:v>2.6117647058823525</c:v>
                </c:pt>
                <c:pt idx="56351">
                  <c:v>2.6117647058823525</c:v>
                </c:pt>
                <c:pt idx="56352">
                  <c:v>2.6117647058823525</c:v>
                </c:pt>
                <c:pt idx="56353">
                  <c:v>2.6117647058823525</c:v>
                </c:pt>
                <c:pt idx="56354">
                  <c:v>2.6117647058823525</c:v>
                </c:pt>
                <c:pt idx="56355">
                  <c:v>2.6117647058823525</c:v>
                </c:pt>
                <c:pt idx="56356">
                  <c:v>2.6117647058823525</c:v>
                </c:pt>
                <c:pt idx="56357">
                  <c:v>2.6117647058823525</c:v>
                </c:pt>
                <c:pt idx="56358">
                  <c:v>2.6117647058823525</c:v>
                </c:pt>
                <c:pt idx="56359">
                  <c:v>2.6117647058823525</c:v>
                </c:pt>
                <c:pt idx="56360">
                  <c:v>2.6117647058823525</c:v>
                </c:pt>
                <c:pt idx="56361">
                  <c:v>2.6117647058823525</c:v>
                </c:pt>
                <c:pt idx="56362">
                  <c:v>2.6117647058823525</c:v>
                </c:pt>
                <c:pt idx="56363">
                  <c:v>2.6117647058823525</c:v>
                </c:pt>
                <c:pt idx="56364">
                  <c:v>2.6117647058823525</c:v>
                </c:pt>
                <c:pt idx="56365">
                  <c:v>2.6117647058823525</c:v>
                </c:pt>
                <c:pt idx="56366">
                  <c:v>2.6117647058823525</c:v>
                </c:pt>
                <c:pt idx="56367">
                  <c:v>2.6117647058823525</c:v>
                </c:pt>
                <c:pt idx="56368">
                  <c:v>2.6117647058823525</c:v>
                </c:pt>
                <c:pt idx="56369">
                  <c:v>2.6117647058823525</c:v>
                </c:pt>
                <c:pt idx="56370">
                  <c:v>2.6117647058823525</c:v>
                </c:pt>
                <c:pt idx="56371">
                  <c:v>2.4643137254901957</c:v>
                </c:pt>
                <c:pt idx="56372">
                  <c:v>2.4643137254901957</c:v>
                </c:pt>
                <c:pt idx="56373">
                  <c:v>2.4643137254901957</c:v>
                </c:pt>
                <c:pt idx="56374">
                  <c:v>2.4643137254901957</c:v>
                </c:pt>
                <c:pt idx="56375">
                  <c:v>2.4643137254901957</c:v>
                </c:pt>
                <c:pt idx="56376">
                  <c:v>2.4643137254901957</c:v>
                </c:pt>
                <c:pt idx="56377">
                  <c:v>2.4643137254901957</c:v>
                </c:pt>
                <c:pt idx="56378">
                  <c:v>2.4643137254901957</c:v>
                </c:pt>
                <c:pt idx="56379">
                  <c:v>2.4643137254901957</c:v>
                </c:pt>
                <c:pt idx="56380">
                  <c:v>2.4643137254901957</c:v>
                </c:pt>
                <c:pt idx="56381">
                  <c:v>2.4643137254901957</c:v>
                </c:pt>
                <c:pt idx="56382">
                  <c:v>2.4643137254901957</c:v>
                </c:pt>
                <c:pt idx="56383">
                  <c:v>2.4643137254901957</c:v>
                </c:pt>
                <c:pt idx="56384">
                  <c:v>2.4643137254901957</c:v>
                </c:pt>
                <c:pt idx="56385">
                  <c:v>2.4643137254901957</c:v>
                </c:pt>
                <c:pt idx="56386">
                  <c:v>2.4643137254901957</c:v>
                </c:pt>
                <c:pt idx="56387">
                  <c:v>2.4643137254901957</c:v>
                </c:pt>
                <c:pt idx="56388">
                  <c:v>2.4643137254901957</c:v>
                </c:pt>
                <c:pt idx="56389">
                  <c:v>2.4643137254901957</c:v>
                </c:pt>
                <c:pt idx="56390">
                  <c:v>2.4643137254901957</c:v>
                </c:pt>
                <c:pt idx="56391">
                  <c:v>2.4643137254901957</c:v>
                </c:pt>
                <c:pt idx="56392">
                  <c:v>2.4643137254901957</c:v>
                </c:pt>
                <c:pt idx="56393">
                  <c:v>2.4643137254901957</c:v>
                </c:pt>
                <c:pt idx="56394">
                  <c:v>2.4643137254901957</c:v>
                </c:pt>
                <c:pt idx="56395">
                  <c:v>2.4643137254901957</c:v>
                </c:pt>
                <c:pt idx="56396">
                  <c:v>2.4643137254901957</c:v>
                </c:pt>
                <c:pt idx="56397">
                  <c:v>2.4643137254901957</c:v>
                </c:pt>
                <c:pt idx="56398">
                  <c:v>2.4643137254901957</c:v>
                </c:pt>
                <c:pt idx="56399">
                  <c:v>2.4643137254901957</c:v>
                </c:pt>
                <c:pt idx="56400">
                  <c:v>2.4643137254901957</c:v>
                </c:pt>
                <c:pt idx="56401">
                  <c:v>2.4643137254901957</c:v>
                </c:pt>
                <c:pt idx="56402">
                  <c:v>2.4643137254901957</c:v>
                </c:pt>
                <c:pt idx="56403">
                  <c:v>2.4643137254901957</c:v>
                </c:pt>
                <c:pt idx="56404">
                  <c:v>2.4643137254901957</c:v>
                </c:pt>
                <c:pt idx="56405">
                  <c:v>2.4643137254901957</c:v>
                </c:pt>
                <c:pt idx="56406">
                  <c:v>2.4643137254901957</c:v>
                </c:pt>
                <c:pt idx="56407">
                  <c:v>2.4643137254901957</c:v>
                </c:pt>
                <c:pt idx="56408">
                  <c:v>2.4643137254901957</c:v>
                </c:pt>
                <c:pt idx="56409">
                  <c:v>2.4643137254901957</c:v>
                </c:pt>
                <c:pt idx="56410">
                  <c:v>2.4643137254901957</c:v>
                </c:pt>
                <c:pt idx="56411">
                  <c:v>2.4643137254901957</c:v>
                </c:pt>
                <c:pt idx="56412">
                  <c:v>2.4643137254901957</c:v>
                </c:pt>
                <c:pt idx="56413">
                  <c:v>2.4643137254901957</c:v>
                </c:pt>
                <c:pt idx="56414">
                  <c:v>2.4643137254901957</c:v>
                </c:pt>
                <c:pt idx="56415">
                  <c:v>2.4643137254901957</c:v>
                </c:pt>
                <c:pt idx="56416">
                  <c:v>2.4643137254901957</c:v>
                </c:pt>
                <c:pt idx="56417">
                  <c:v>2.4643137254901957</c:v>
                </c:pt>
                <c:pt idx="56418">
                  <c:v>2.4643137254901957</c:v>
                </c:pt>
                <c:pt idx="56419">
                  <c:v>2.4643137254901957</c:v>
                </c:pt>
                <c:pt idx="56420">
                  <c:v>2.4643137254901957</c:v>
                </c:pt>
                <c:pt idx="56421">
                  <c:v>2.4643137254901957</c:v>
                </c:pt>
                <c:pt idx="56422">
                  <c:v>2.4643137254901957</c:v>
                </c:pt>
                <c:pt idx="56423">
                  <c:v>2.4643137254901957</c:v>
                </c:pt>
                <c:pt idx="56424">
                  <c:v>2.4643137254901957</c:v>
                </c:pt>
                <c:pt idx="56425">
                  <c:v>2.4643137254901957</c:v>
                </c:pt>
                <c:pt idx="56426">
                  <c:v>2.4643137254901957</c:v>
                </c:pt>
                <c:pt idx="56427">
                  <c:v>2.4643137254901957</c:v>
                </c:pt>
                <c:pt idx="56428">
                  <c:v>2.4643137254901957</c:v>
                </c:pt>
                <c:pt idx="56429">
                  <c:v>2.6117647058823525</c:v>
                </c:pt>
                <c:pt idx="56430">
                  <c:v>2.6117647058823525</c:v>
                </c:pt>
                <c:pt idx="56431">
                  <c:v>2.6117647058823525</c:v>
                </c:pt>
                <c:pt idx="56432">
                  <c:v>2.6117647058823525</c:v>
                </c:pt>
                <c:pt idx="56433">
                  <c:v>2.6117647058823525</c:v>
                </c:pt>
                <c:pt idx="56434">
                  <c:v>2.6117647058823525</c:v>
                </c:pt>
                <c:pt idx="56435">
                  <c:v>2.6117647058823525</c:v>
                </c:pt>
                <c:pt idx="56436">
                  <c:v>2.6117647058823525</c:v>
                </c:pt>
                <c:pt idx="56437">
                  <c:v>2.6117647058823525</c:v>
                </c:pt>
                <c:pt idx="56438">
                  <c:v>2.6117647058823525</c:v>
                </c:pt>
                <c:pt idx="56439">
                  <c:v>2.6117647058823525</c:v>
                </c:pt>
                <c:pt idx="56440">
                  <c:v>2.6117647058823525</c:v>
                </c:pt>
                <c:pt idx="56441">
                  <c:v>2.6117647058823525</c:v>
                </c:pt>
                <c:pt idx="56442">
                  <c:v>2.6117647058823525</c:v>
                </c:pt>
                <c:pt idx="56443">
                  <c:v>2.6117647058823525</c:v>
                </c:pt>
                <c:pt idx="56444">
                  <c:v>2.6117647058823525</c:v>
                </c:pt>
                <c:pt idx="56445">
                  <c:v>2.6117647058823525</c:v>
                </c:pt>
                <c:pt idx="56446">
                  <c:v>2.6117647058823525</c:v>
                </c:pt>
                <c:pt idx="56447">
                  <c:v>2.6117647058823525</c:v>
                </c:pt>
                <c:pt idx="56448">
                  <c:v>2.6117647058823525</c:v>
                </c:pt>
                <c:pt idx="56449">
                  <c:v>2.6117647058823525</c:v>
                </c:pt>
                <c:pt idx="56450">
                  <c:v>2.6117647058823525</c:v>
                </c:pt>
                <c:pt idx="56451">
                  <c:v>2.6117647058823525</c:v>
                </c:pt>
                <c:pt idx="56452">
                  <c:v>2.6117647058823525</c:v>
                </c:pt>
                <c:pt idx="56453">
                  <c:v>2.6117647058823525</c:v>
                </c:pt>
                <c:pt idx="56454">
                  <c:v>2.6117647058823525</c:v>
                </c:pt>
                <c:pt idx="56455">
                  <c:v>2.6117647058823525</c:v>
                </c:pt>
                <c:pt idx="56456">
                  <c:v>2.6117647058823525</c:v>
                </c:pt>
                <c:pt idx="56457">
                  <c:v>2.6117647058823525</c:v>
                </c:pt>
                <c:pt idx="56458">
                  <c:v>2.6117647058823525</c:v>
                </c:pt>
                <c:pt idx="56459">
                  <c:v>2.6117647058823525</c:v>
                </c:pt>
                <c:pt idx="56460">
                  <c:v>2.6117647058823525</c:v>
                </c:pt>
                <c:pt idx="56461">
                  <c:v>2.6117647058823525</c:v>
                </c:pt>
                <c:pt idx="56462">
                  <c:v>2.6117647058823525</c:v>
                </c:pt>
                <c:pt idx="56463">
                  <c:v>2.6117647058823525</c:v>
                </c:pt>
                <c:pt idx="56464">
                  <c:v>2.6117647058823525</c:v>
                </c:pt>
                <c:pt idx="56465">
                  <c:v>2.4643137254901957</c:v>
                </c:pt>
                <c:pt idx="56466">
                  <c:v>2.4643137254901957</c:v>
                </c:pt>
                <c:pt idx="56467">
                  <c:v>2.4643137254901957</c:v>
                </c:pt>
                <c:pt idx="56468">
                  <c:v>2.4643137254901957</c:v>
                </c:pt>
                <c:pt idx="56469">
                  <c:v>2.4643137254901957</c:v>
                </c:pt>
                <c:pt idx="56470">
                  <c:v>2.4643137254901957</c:v>
                </c:pt>
                <c:pt idx="56471">
                  <c:v>2.4643137254901957</c:v>
                </c:pt>
                <c:pt idx="56472">
                  <c:v>2.4643137254901957</c:v>
                </c:pt>
                <c:pt idx="56473">
                  <c:v>2.4643137254901957</c:v>
                </c:pt>
                <c:pt idx="56474">
                  <c:v>2.4643137254901957</c:v>
                </c:pt>
                <c:pt idx="56475">
                  <c:v>2.4643137254901957</c:v>
                </c:pt>
                <c:pt idx="56476">
                  <c:v>2.4643137254901957</c:v>
                </c:pt>
                <c:pt idx="56477">
                  <c:v>2.4643137254901957</c:v>
                </c:pt>
                <c:pt idx="56478">
                  <c:v>2.4643137254901957</c:v>
                </c:pt>
                <c:pt idx="56479">
                  <c:v>2.4643137254901957</c:v>
                </c:pt>
                <c:pt idx="56480">
                  <c:v>2.4643137254901957</c:v>
                </c:pt>
                <c:pt idx="56481">
                  <c:v>2.4643137254901957</c:v>
                </c:pt>
                <c:pt idx="56482">
                  <c:v>2.4643137254901957</c:v>
                </c:pt>
                <c:pt idx="56483">
                  <c:v>2.4643137254901957</c:v>
                </c:pt>
                <c:pt idx="56484">
                  <c:v>2.4643137254901957</c:v>
                </c:pt>
                <c:pt idx="56485">
                  <c:v>2.4643137254901957</c:v>
                </c:pt>
                <c:pt idx="56486">
                  <c:v>2.4643137254901957</c:v>
                </c:pt>
                <c:pt idx="56487">
                  <c:v>2.4643137254901957</c:v>
                </c:pt>
                <c:pt idx="56488">
                  <c:v>2.4643137254901957</c:v>
                </c:pt>
                <c:pt idx="56489">
                  <c:v>2.4643137254901957</c:v>
                </c:pt>
                <c:pt idx="56490">
                  <c:v>2.4643137254901957</c:v>
                </c:pt>
                <c:pt idx="56491">
                  <c:v>2.4643137254901957</c:v>
                </c:pt>
                <c:pt idx="56492">
                  <c:v>2.4643137254901957</c:v>
                </c:pt>
                <c:pt idx="56493">
                  <c:v>2.4643137254901957</c:v>
                </c:pt>
                <c:pt idx="56494">
                  <c:v>2.4643137254901957</c:v>
                </c:pt>
                <c:pt idx="56495">
                  <c:v>2.4643137254901957</c:v>
                </c:pt>
                <c:pt idx="56496">
                  <c:v>2.4643137254901957</c:v>
                </c:pt>
                <c:pt idx="56497">
                  <c:v>2.4643137254901957</c:v>
                </c:pt>
                <c:pt idx="56498">
                  <c:v>2.4643137254901957</c:v>
                </c:pt>
                <c:pt idx="56499">
                  <c:v>2.4643137254901957</c:v>
                </c:pt>
                <c:pt idx="56500">
                  <c:v>2.4643137254901957</c:v>
                </c:pt>
                <c:pt idx="56501">
                  <c:v>2.4643137254901957</c:v>
                </c:pt>
                <c:pt idx="56502">
                  <c:v>2.4643137254901957</c:v>
                </c:pt>
                <c:pt idx="56503">
                  <c:v>2.4643137254901957</c:v>
                </c:pt>
                <c:pt idx="56504">
                  <c:v>2.4643137254901957</c:v>
                </c:pt>
                <c:pt idx="56505">
                  <c:v>2.4643137254901957</c:v>
                </c:pt>
                <c:pt idx="56506">
                  <c:v>2.4643137254901957</c:v>
                </c:pt>
                <c:pt idx="56507">
                  <c:v>2.4643137254901957</c:v>
                </c:pt>
                <c:pt idx="56508">
                  <c:v>2.4643137254901957</c:v>
                </c:pt>
                <c:pt idx="56509">
                  <c:v>2.4643137254901957</c:v>
                </c:pt>
                <c:pt idx="56510">
                  <c:v>2.4643137254901957</c:v>
                </c:pt>
                <c:pt idx="56511">
                  <c:v>2.4643137254901957</c:v>
                </c:pt>
                <c:pt idx="56512">
                  <c:v>2.4643137254901957</c:v>
                </c:pt>
                <c:pt idx="56513">
                  <c:v>2.4643137254901957</c:v>
                </c:pt>
                <c:pt idx="56514">
                  <c:v>2.4643137254901957</c:v>
                </c:pt>
                <c:pt idx="56515">
                  <c:v>2.4643137254901957</c:v>
                </c:pt>
                <c:pt idx="56516">
                  <c:v>2.4643137254901957</c:v>
                </c:pt>
                <c:pt idx="56517">
                  <c:v>2.4643137254901957</c:v>
                </c:pt>
                <c:pt idx="56518">
                  <c:v>2.4643137254901957</c:v>
                </c:pt>
                <c:pt idx="56519">
                  <c:v>2.4643137254901957</c:v>
                </c:pt>
                <c:pt idx="56520">
                  <c:v>2.4643137254901957</c:v>
                </c:pt>
                <c:pt idx="56521">
                  <c:v>2.4643137254901957</c:v>
                </c:pt>
                <c:pt idx="56522">
                  <c:v>2.4643137254901957</c:v>
                </c:pt>
                <c:pt idx="56523">
                  <c:v>2.4643137254901957</c:v>
                </c:pt>
                <c:pt idx="56524">
                  <c:v>2.4643137254901957</c:v>
                </c:pt>
                <c:pt idx="56525">
                  <c:v>2.6117647058823525</c:v>
                </c:pt>
                <c:pt idx="56526">
                  <c:v>2.6117647058823525</c:v>
                </c:pt>
                <c:pt idx="56527">
                  <c:v>2.6117647058823525</c:v>
                </c:pt>
                <c:pt idx="56528">
                  <c:v>2.6117647058823525</c:v>
                </c:pt>
                <c:pt idx="56529">
                  <c:v>2.6117647058823525</c:v>
                </c:pt>
                <c:pt idx="56530">
                  <c:v>2.6117647058823525</c:v>
                </c:pt>
                <c:pt idx="56531">
                  <c:v>2.6117647058823525</c:v>
                </c:pt>
                <c:pt idx="56532">
                  <c:v>2.6117647058823525</c:v>
                </c:pt>
                <c:pt idx="56533">
                  <c:v>2.6117647058823525</c:v>
                </c:pt>
                <c:pt idx="56534">
                  <c:v>2.6117647058823525</c:v>
                </c:pt>
                <c:pt idx="56535">
                  <c:v>2.6117647058823525</c:v>
                </c:pt>
                <c:pt idx="56536">
                  <c:v>2.6117647058823525</c:v>
                </c:pt>
                <c:pt idx="56537">
                  <c:v>2.6117647058823525</c:v>
                </c:pt>
                <c:pt idx="56538">
                  <c:v>2.6117647058823525</c:v>
                </c:pt>
                <c:pt idx="56539">
                  <c:v>2.6117647058823525</c:v>
                </c:pt>
                <c:pt idx="56540">
                  <c:v>2.6117647058823525</c:v>
                </c:pt>
                <c:pt idx="56541">
                  <c:v>2.6117647058823525</c:v>
                </c:pt>
                <c:pt idx="56542">
                  <c:v>2.6117647058823525</c:v>
                </c:pt>
                <c:pt idx="56543">
                  <c:v>2.6117647058823525</c:v>
                </c:pt>
                <c:pt idx="56544">
                  <c:v>2.6117647058823525</c:v>
                </c:pt>
                <c:pt idx="56545">
                  <c:v>2.6117647058823525</c:v>
                </c:pt>
                <c:pt idx="56546">
                  <c:v>2.6117647058823525</c:v>
                </c:pt>
                <c:pt idx="56547">
                  <c:v>2.6117647058823525</c:v>
                </c:pt>
                <c:pt idx="56548">
                  <c:v>2.6117647058823525</c:v>
                </c:pt>
                <c:pt idx="56549">
                  <c:v>2.6117647058823525</c:v>
                </c:pt>
                <c:pt idx="56550">
                  <c:v>2.6117647058823525</c:v>
                </c:pt>
                <c:pt idx="56551">
                  <c:v>2.6117647058823525</c:v>
                </c:pt>
                <c:pt idx="56552">
                  <c:v>2.6117647058823525</c:v>
                </c:pt>
                <c:pt idx="56553">
                  <c:v>2.6117647058823525</c:v>
                </c:pt>
                <c:pt idx="56554">
                  <c:v>2.6117647058823525</c:v>
                </c:pt>
                <c:pt idx="56555">
                  <c:v>2.6117647058823525</c:v>
                </c:pt>
                <c:pt idx="56556">
                  <c:v>2.6117647058823525</c:v>
                </c:pt>
                <c:pt idx="56557">
                  <c:v>2.6117647058823525</c:v>
                </c:pt>
                <c:pt idx="56558">
                  <c:v>2.6117647058823525</c:v>
                </c:pt>
                <c:pt idx="56559">
                  <c:v>2.6117647058823525</c:v>
                </c:pt>
                <c:pt idx="56560">
                  <c:v>2.6117647058823525</c:v>
                </c:pt>
                <c:pt idx="56561">
                  <c:v>2.4643137254901957</c:v>
                </c:pt>
                <c:pt idx="56562">
                  <c:v>2.4643137254901957</c:v>
                </c:pt>
                <c:pt idx="56563">
                  <c:v>2.4643137254901957</c:v>
                </c:pt>
                <c:pt idx="56564">
                  <c:v>2.4643137254901957</c:v>
                </c:pt>
                <c:pt idx="56565">
                  <c:v>2.4643137254901957</c:v>
                </c:pt>
                <c:pt idx="56566">
                  <c:v>2.4643137254901957</c:v>
                </c:pt>
                <c:pt idx="56567">
                  <c:v>2.4643137254901957</c:v>
                </c:pt>
                <c:pt idx="56568">
                  <c:v>2.4643137254901957</c:v>
                </c:pt>
                <c:pt idx="56569">
                  <c:v>2.4643137254901957</c:v>
                </c:pt>
                <c:pt idx="56570">
                  <c:v>2.4643137254901957</c:v>
                </c:pt>
                <c:pt idx="56571">
                  <c:v>2.4643137254901957</c:v>
                </c:pt>
                <c:pt idx="56572">
                  <c:v>2.4643137254901957</c:v>
                </c:pt>
                <c:pt idx="56573">
                  <c:v>2.4643137254901957</c:v>
                </c:pt>
                <c:pt idx="56574">
                  <c:v>2.4643137254901957</c:v>
                </c:pt>
                <c:pt idx="56575">
                  <c:v>2.4643137254901957</c:v>
                </c:pt>
                <c:pt idx="56576">
                  <c:v>2.4643137254901957</c:v>
                </c:pt>
                <c:pt idx="56577">
                  <c:v>2.4643137254901957</c:v>
                </c:pt>
                <c:pt idx="56578">
                  <c:v>2.4643137254901957</c:v>
                </c:pt>
                <c:pt idx="56579">
                  <c:v>2.4643137254901957</c:v>
                </c:pt>
                <c:pt idx="56580">
                  <c:v>2.4643137254901957</c:v>
                </c:pt>
                <c:pt idx="56581">
                  <c:v>2.4643137254901957</c:v>
                </c:pt>
                <c:pt idx="56582">
                  <c:v>2.4643137254901957</c:v>
                </c:pt>
                <c:pt idx="56583">
                  <c:v>2.4643137254901957</c:v>
                </c:pt>
                <c:pt idx="56584">
                  <c:v>2.4643137254901957</c:v>
                </c:pt>
                <c:pt idx="56585">
                  <c:v>2.4643137254901957</c:v>
                </c:pt>
                <c:pt idx="56586">
                  <c:v>2.4643137254901957</c:v>
                </c:pt>
                <c:pt idx="56587">
                  <c:v>2.4643137254901957</c:v>
                </c:pt>
                <c:pt idx="56588">
                  <c:v>2.4643137254901957</c:v>
                </c:pt>
                <c:pt idx="56589">
                  <c:v>2.4643137254901957</c:v>
                </c:pt>
                <c:pt idx="56590">
                  <c:v>2.4643137254901957</c:v>
                </c:pt>
                <c:pt idx="56591">
                  <c:v>2.4643137254901957</c:v>
                </c:pt>
                <c:pt idx="56592">
                  <c:v>2.4643137254901957</c:v>
                </c:pt>
                <c:pt idx="56593">
                  <c:v>2.4643137254901957</c:v>
                </c:pt>
                <c:pt idx="56594">
                  <c:v>2.4643137254901957</c:v>
                </c:pt>
                <c:pt idx="56595">
                  <c:v>2.4643137254901957</c:v>
                </c:pt>
                <c:pt idx="56596">
                  <c:v>2.4643137254901957</c:v>
                </c:pt>
                <c:pt idx="56597">
                  <c:v>2.4643137254901957</c:v>
                </c:pt>
                <c:pt idx="56598">
                  <c:v>2.4643137254901957</c:v>
                </c:pt>
                <c:pt idx="56599">
                  <c:v>2.4643137254901957</c:v>
                </c:pt>
                <c:pt idx="56600">
                  <c:v>2.4643137254901957</c:v>
                </c:pt>
                <c:pt idx="56601">
                  <c:v>2.4643137254901957</c:v>
                </c:pt>
                <c:pt idx="56602">
                  <c:v>2.4643137254901957</c:v>
                </c:pt>
                <c:pt idx="56603">
                  <c:v>2.4643137254901957</c:v>
                </c:pt>
                <c:pt idx="56604">
                  <c:v>2.4643137254901957</c:v>
                </c:pt>
                <c:pt idx="56605">
                  <c:v>2.4643137254901957</c:v>
                </c:pt>
                <c:pt idx="56606">
                  <c:v>2.4643137254901957</c:v>
                </c:pt>
                <c:pt idx="56607">
                  <c:v>2.4643137254901957</c:v>
                </c:pt>
                <c:pt idx="56608">
                  <c:v>2.4643137254901957</c:v>
                </c:pt>
                <c:pt idx="56609">
                  <c:v>2.4643137254901957</c:v>
                </c:pt>
                <c:pt idx="56610">
                  <c:v>2.4643137254901957</c:v>
                </c:pt>
                <c:pt idx="56611">
                  <c:v>2.4643137254901957</c:v>
                </c:pt>
                <c:pt idx="56612">
                  <c:v>2.4643137254901957</c:v>
                </c:pt>
                <c:pt idx="56613">
                  <c:v>2.4643137254901957</c:v>
                </c:pt>
                <c:pt idx="56614">
                  <c:v>2.4643137254901957</c:v>
                </c:pt>
                <c:pt idx="56615">
                  <c:v>2.4643137254901957</c:v>
                </c:pt>
                <c:pt idx="56616">
                  <c:v>2.4643137254901957</c:v>
                </c:pt>
                <c:pt idx="56617">
                  <c:v>2.4643137254901957</c:v>
                </c:pt>
                <c:pt idx="56618">
                  <c:v>2.4643137254901957</c:v>
                </c:pt>
                <c:pt idx="56619">
                  <c:v>2.4643137254901957</c:v>
                </c:pt>
                <c:pt idx="56620">
                  <c:v>2.6117647058823525</c:v>
                </c:pt>
                <c:pt idx="56621">
                  <c:v>2.6117647058823525</c:v>
                </c:pt>
                <c:pt idx="56622">
                  <c:v>2.6117647058823525</c:v>
                </c:pt>
                <c:pt idx="56623">
                  <c:v>2.6117647058823525</c:v>
                </c:pt>
                <c:pt idx="56624">
                  <c:v>2.6117647058823525</c:v>
                </c:pt>
                <c:pt idx="56625">
                  <c:v>2.6117647058823525</c:v>
                </c:pt>
                <c:pt idx="56626">
                  <c:v>2.6117647058823525</c:v>
                </c:pt>
                <c:pt idx="56627">
                  <c:v>2.6117647058823525</c:v>
                </c:pt>
                <c:pt idx="56628">
                  <c:v>2.6117647058823525</c:v>
                </c:pt>
                <c:pt idx="56629">
                  <c:v>2.6117647058823525</c:v>
                </c:pt>
                <c:pt idx="56630">
                  <c:v>2.6117647058823525</c:v>
                </c:pt>
                <c:pt idx="56631">
                  <c:v>2.6117647058823525</c:v>
                </c:pt>
                <c:pt idx="56632">
                  <c:v>2.6117647058823525</c:v>
                </c:pt>
                <c:pt idx="56633">
                  <c:v>2.6117647058823525</c:v>
                </c:pt>
                <c:pt idx="56634">
                  <c:v>2.6117647058823525</c:v>
                </c:pt>
                <c:pt idx="56635">
                  <c:v>2.6117647058823525</c:v>
                </c:pt>
                <c:pt idx="56636">
                  <c:v>2.6117647058823525</c:v>
                </c:pt>
                <c:pt idx="56637">
                  <c:v>2.6117647058823525</c:v>
                </c:pt>
                <c:pt idx="56638">
                  <c:v>2.6117647058823525</c:v>
                </c:pt>
                <c:pt idx="56639">
                  <c:v>2.6117647058823525</c:v>
                </c:pt>
                <c:pt idx="56640">
                  <c:v>2.6117647058823525</c:v>
                </c:pt>
                <c:pt idx="56641">
                  <c:v>2.6117647058823525</c:v>
                </c:pt>
                <c:pt idx="56642">
                  <c:v>2.6117647058823525</c:v>
                </c:pt>
                <c:pt idx="56643">
                  <c:v>2.6117647058823525</c:v>
                </c:pt>
                <c:pt idx="56644">
                  <c:v>2.6117647058823525</c:v>
                </c:pt>
                <c:pt idx="56645">
                  <c:v>2.6117647058823525</c:v>
                </c:pt>
                <c:pt idx="56646">
                  <c:v>2.6117647058823525</c:v>
                </c:pt>
                <c:pt idx="56647">
                  <c:v>2.6117647058823525</c:v>
                </c:pt>
                <c:pt idx="56648">
                  <c:v>2.6117647058823525</c:v>
                </c:pt>
                <c:pt idx="56649">
                  <c:v>2.6117647058823525</c:v>
                </c:pt>
                <c:pt idx="56650">
                  <c:v>2.6117647058823525</c:v>
                </c:pt>
                <c:pt idx="56651">
                  <c:v>2.6117647058823525</c:v>
                </c:pt>
                <c:pt idx="56652">
                  <c:v>2.6117647058823525</c:v>
                </c:pt>
                <c:pt idx="56653">
                  <c:v>2.6117647058823525</c:v>
                </c:pt>
                <c:pt idx="56654">
                  <c:v>2.6117647058823525</c:v>
                </c:pt>
                <c:pt idx="56655">
                  <c:v>2.6117647058823525</c:v>
                </c:pt>
                <c:pt idx="56656">
                  <c:v>2.6117647058823525</c:v>
                </c:pt>
                <c:pt idx="56657">
                  <c:v>2.4643137254901957</c:v>
                </c:pt>
                <c:pt idx="56658">
                  <c:v>2.4643137254901957</c:v>
                </c:pt>
                <c:pt idx="56659">
                  <c:v>2.4643137254901957</c:v>
                </c:pt>
                <c:pt idx="56660">
                  <c:v>2.4643137254901957</c:v>
                </c:pt>
                <c:pt idx="56661">
                  <c:v>2.4643137254901957</c:v>
                </c:pt>
                <c:pt idx="56662">
                  <c:v>2.4643137254901957</c:v>
                </c:pt>
                <c:pt idx="56663">
                  <c:v>2.4643137254901957</c:v>
                </c:pt>
                <c:pt idx="56664">
                  <c:v>2.4643137254901957</c:v>
                </c:pt>
                <c:pt idx="56665">
                  <c:v>2.4643137254901957</c:v>
                </c:pt>
                <c:pt idx="56666">
                  <c:v>2.4643137254901957</c:v>
                </c:pt>
                <c:pt idx="56667">
                  <c:v>2.4643137254901957</c:v>
                </c:pt>
                <c:pt idx="56668">
                  <c:v>2.4643137254901957</c:v>
                </c:pt>
                <c:pt idx="56669">
                  <c:v>2.4643137254901957</c:v>
                </c:pt>
                <c:pt idx="56670">
                  <c:v>2.4643137254901957</c:v>
                </c:pt>
                <c:pt idx="56671">
                  <c:v>2.4643137254901957</c:v>
                </c:pt>
                <c:pt idx="56672">
                  <c:v>2.4643137254901957</c:v>
                </c:pt>
                <c:pt idx="56673">
                  <c:v>2.4643137254901957</c:v>
                </c:pt>
                <c:pt idx="56674">
                  <c:v>2.4643137254901957</c:v>
                </c:pt>
                <c:pt idx="56675">
                  <c:v>2.4643137254901957</c:v>
                </c:pt>
                <c:pt idx="56676">
                  <c:v>2.4643137254901957</c:v>
                </c:pt>
                <c:pt idx="56677">
                  <c:v>2.4643137254901957</c:v>
                </c:pt>
                <c:pt idx="56678">
                  <c:v>2.4643137254901957</c:v>
                </c:pt>
                <c:pt idx="56679">
                  <c:v>2.4643137254901957</c:v>
                </c:pt>
                <c:pt idx="56680">
                  <c:v>2.4643137254901957</c:v>
                </c:pt>
                <c:pt idx="56681">
                  <c:v>2.4643137254901957</c:v>
                </c:pt>
                <c:pt idx="56682">
                  <c:v>2.4643137254901957</c:v>
                </c:pt>
                <c:pt idx="56683">
                  <c:v>2.4643137254901957</c:v>
                </c:pt>
                <c:pt idx="56684">
                  <c:v>2.4643137254901957</c:v>
                </c:pt>
                <c:pt idx="56685">
                  <c:v>2.4643137254901957</c:v>
                </c:pt>
                <c:pt idx="56686">
                  <c:v>2.4643137254901957</c:v>
                </c:pt>
                <c:pt idx="56687">
                  <c:v>2.4643137254901957</c:v>
                </c:pt>
                <c:pt idx="56688">
                  <c:v>2.4643137254901957</c:v>
                </c:pt>
                <c:pt idx="56689">
                  <c:v>2.4643137254901957</c:v>
                </c:pt>
                <c:pt idx="56690">
                  <c:v>2.4643137254901957</c:v>
                </c:pt>
                <c:pt idx="56691">
                  <c:v>2.4643137254901957</c:v>
                </c:pt>
                <c:pt idx="56692">
                  <c:v>2.4643137254901957</c:v>
                </c:pt>
                <c:pt idx="56693">
                  <c:v>2.4643137254901957</c:v>
                </c:pt>
                <c:pt idx="56694">
                  <c:v>2.4643137254901957</c:v>
                </c:pt>
                <c:pt idx="56695">
                  <c:v>2.4643137254901957</c:v>
                </c:pt>
                <c:pt idx="56696">
                  <c:v>2.4643137254901957</c:v>
                </c:pt>
                <c:pt idx="56697">
                  <c:v>2.4643137254901957</c:v>
                </c:pt>
                <c:pt idx="56698">
                  <c:v>2.4643137254901957</c:v>
                </c:pt>
                <c:pt idx="56699">
                  <c:v>2.4643137254901957</c:v>
                </c:pt>
                <c:pt idx="56700">
                  <c:v>2.4643137254901957</c:v>
                </c:pt>
                <c:pt idx="56701">
                  <c:v>2.4643137254901957</c:v>
                </c:pt>
                <c:pt idx="56702">
                  <c:v>2.4643137254901957</c:v>
                </c:pt>
                <c:pt idx="56703">
                  <c:v>2.4643137254901957</c:v>
                </c:pt>
                <c:pt idx="56704">
                  <c:v>2.4643137254901957</c:v>
                </c:pt>
                <c:pt idx="56705">
                  <c:v>2.4643137254901957</c:v>
                </c:pt>
                <c:pt idx="56706">
                  <c:v>2.4643137254901957</c:v>
                </c:pt>
                <c:pt idx="56707">
                  <c:v>2.4643137254901957</c:v>
                </c:pt>
                <c:pt idx="56708">
                  <c:v>2.4643137254901957</c:v>
                </c:pt>
                <c:pt idx="56709">
                  <c:v>2.4643137254901957</c:v>
                </c:pt>
                <c:pt idx="56710">
                  <c:v>2.4643137254901957</c:v>
                </c:pt>
                <c:pt idx="56711">
                  <c:v>2.4643137254901957</c:v>
                </c:pt>
                <c:pt idx="56712">
                  <c:v>2.4643137254901957</c:v>
                </c:pt>
                <c:pt idx="56713">
                  <c:v>2.4643137254901957</c:v>
                </c:pt>
                <c:pt idx="56714">
                  <c:v>2.4643137254901957</c:v>
                </c:pt>
                <c:pt idx="56715">
                  <c:v>2.4643137254901957</c:v>
                </c:pt>
                <c:pt idx="56716">
                  <c:v>2.4643137254901957</c:v>
                </c:pt>
                <c:pt idx="56717">
                  <c:v>2.6117647058823525</c:v>
                </c:pt>
                <c:pt idx="56718">
                  <c:v>2.6117647058823525</c:v>
                </c:pt>
                <c:pt idx="56719">
                  <c:v>2.6117647058823525</c:v>
                </c:pt>
                <c:pt idx="56720">
                  <c:v>2.6117647058823525</c:v>
                </c:pt>
                <c:pt idx="56721">
                  <c:v>2.6117647058823525</c:v>
                </c:pt>
                <c:pt idx="56722">
                  <c:v>2.6117647058823525</c:v>
                </c:pt>
                <c:pt idx="56723">
                  <c:v>2.6117647058823525</c:v>
                </c:pt>
                <c:pt idx="56724">
                  <c:v>2.6117647058823525</c:v>
                </c:pt>
                <c:pt idx="56725">
                  <c:v>2.6117647058823525</c:v>
                </c:pt>
                <c:pt idx="56726">
                  <c:v>2.6117647058823525</c:v>
                </c:pt>
                <c:pt idx="56727">
                  <c:v>2.6117647058823525</c:v>
                </c:pt>
                <c:pt idx="56728">
                  <c:v>2.6117647058823525</c:v>
                </c:pt>
                <c:pt idx="56729">
                  <c:v>2.6117647058823525</c:v>
                </c:pt>
                <c:pt idx="56730">
                  <c:v>2.6117647058823525</c:v>
                </c:pt>
                <c:pt idx="56731">
                  <c:v>2.6117647058823525</c:v>
                </c:pt>
                <c:pt idx="56732">
                  <c:v>2.6117647058823525</c:v>
                </c:pt>
                <c:pt idx="56733">
                  <c:v>2.6117647058823525</c:v>
                </c:pt>
                <c:pt idx="56734">
                  <c:v>2.6117647058823525</c:v>
                </c:pt>
                <c:pt idx="56735">
                  <c:v>2.6117647058823525</c:v>
                </c:pt>
                <c:pt idx="56736">
                  <c:v>2.6117647058823525</c:v>
                </c:pt>
                <c:pt idx="56737">
                  <c:v>2.6117647058823525</c:v>
                </c:pt>
                <c:pt idx="56738">
                  <c:v>2.6117647058823525</c:v>
                </c:pt>
                <c:pt idx="56739">
                  <c:v>2.6117647058823525</c:v>
                </c:pt>
                <c:pt idx="56740">
                  <c:v>2.6117647058823525</c:v>
                </c:pt>
                <c:pt idx="56741">
                  <c:v>2.6117647058823525</c:v>
                </c:pt>
                <c:pt idx="56742">
                  <c:v>2.6117647058823525</c:v>
                </c:pt>
                <c:pt idx="56743">
                  <c:v>2.6117647058823525</c:v>
                </c:pt>
                <c:pt idx="56744">
                  <c:v>2.6117647058823525</c:v>
                </c:pt>
                <c:pt idx="56745">
                  <c:v>2.6117647058823525</c:v>
                </c:pt>
                <c:pt idx="56746">
                  <c:v>2.6117647058823525</c:v>
                </c:pt>
                <c:pt idx="56747">
                  <c:v>2.6117647058823525</c:v>
                </c:pt>
                <c:pt idx="56748">
                  <c:v>2.6117647058823525</c:v>
                </c:pt>
                <c:pt idx="56749">
                  <c:v>2.6117647058823525</c:v>
                </c:pt>
                <c:pt idx="56750">
                  <c:v>2.6117647058823525</c:v>
                </c:pt>
                <c:pt idx="56751">
                  <c:v>2.4643137254901957</c:v>
                </c:pt>
                <c:pt idx="56752">
                  <c:v>2.4643137254901957</c:v>
                </c:pt>
                <c:pt idx="56753">
                  <c:v>2.4643137254901957</c:v>
                </c:pt>
                <c:pt idx="56754">
                  <c:v>2.4643137254901957</c:v>
                </c:pt>
                <c:pt idx="56755">
                  <c:v>2.4643137254901957</c:v>
                </c:pt>
                <c:pt idx="56756">
                  <c:v>2.4643137254901957</c:v>
                </c:pt>
                <c:pt idx="56757">
                  <c:v>2.4643137254901957</c:v>
                </c:pt>
                <c:pt idx="56758">
                  <c:v>2.4643137254901957</c:v>
                </c:pt>
                <c:pt idx="56759">
                  <c:v>2.4643137254901957</c:v>
                </c:pt>
                <c:pt idx="56760">
                  <c:v>2.4643137254901957</c:v>
                </c:pt>
                <c:pt idx="56761">
                  <c:v>2.4643137254901957</c:v>
                </c:pt>
                <c:pt idx="56762">
                  <c:v>2.4643137254901957</c:v>
                </c:pt>
                <c:pt idx="56763">
                  <c:v>2.4643137254901957</c:v>
                </c:pt>
                <c:pt idx="56764">
                  <c:v>2.4643137254901957</c:v>
                </c:pt>
                <c:pt idx="56765">
                  <c:v>2.4643137254901957</c:v>
                </c:pt>
                <c:pt idx="56766">
                  <c:v>2.4643137254901957</c:v>
                </c:pt>
                <c:pt idx="56767">
                  <c:v>2.4643137254901957</c:v>
                </c:pt>
                <c:pt idx="56768">
                  <c:v>2.4643137254901957</c:v>
                </c:pt>
                <c:pt idx="56769">
                  <c:v>2.4643137254901957</c:v>
                </c:pt>
                <c:pt idx="56770">
                  <c:v>2.4643137254901957</c:v>
                </c:pt>
                <c:pt idx="56771">
                  <c:v>2.4643137254901957</c:v>
                </c:pt>
                <c:pt idx="56772">
                  <c:v>2.4643137254901957</c:v>
                </c:pt>
                <c:pt idx="56773">
                  <c:v>2.4643137254901957</c:v>
                </c:pt>
                <c:pt idx="56774">
                  <c:v>2.4643137254901957</c:v>
                </c:pt>
                <c:pt idx="56775">
                  <c:v>2.4643137254901957</c:v>
                </c:pt>
                <c:pt idx="56776">
                  <c:v>2.4643137254901957</c:v>
                </c:pt>
                <c:pt idx="56777">
                  <c:v>2.4643137254901957</c:v>
                </c:pt>
                <c:pt idx="56778">
                  <c:v>2.4643137254901957</c:v>
                </c:pt>
                <c:pt idx="56779">
                  <c:v>2.4643137254901957</c:v>
                </c:pt>
                <c:pt idx="56780">
                  <c:v>2.4643137254901957</c:v>
                </c:pt>
                <c:pt idx="56781">
                  <c:v>2.4643137254901957</c:v>
                </c:pt>
                <c:pt idx="56782">
                  <c:v>2.4643137254901957</c:v>
                </c:pt>
                <c:pt idx="56783">
                  <c:v>2.4643137254901957</c:v>
                </c:pt>
                <c:pt idx="56784">
                  <c:v>2.4643137254901957</c:v>
                </c:pt>
                <c:pt idx="56785">
                  <c:v>2.4643137254901957</c:v>
                </c:pt>
                <c:pt idx="56786">
                  <c:v>2.4643137254901957</c:v>
                </c:pt>
                <c:pt idx="56787">
                  <c:v>2.4643137254901957</c:v>
                </c:pt>
                <c:pt idx="56788">
                  <c:v>2.4643137254901957</c:v>
                </c:pt>
                <c:pt idx="56789">
                  <c:v>2.4643137254901957</c:v>
                </c:pt>
                <c:pt idx="56790">
                  <c:v>2.4643137254901957</c:v>
                </c:pt>
                <c:pt idx="56791">
                  <c:v>2.4643137254901957</c:v>
                </c:pt>
                <c:pt idx="56792">
                  <c:v>2.4643137254901957</c:v>
                </c:pt>
                <c:pt idx="56793">
                  <c:v>2.4643137254901957</c:v>
                </c:pt>
                <c:pt idx="56794">
                  <c:v>2.4643137254901957</c:v>
                </c:pt>
                <c:pt idx="56795">
                  <c:v>2.4643137254901957</c:v>
                </c:pt>
                <c:pt idx="56796">
                  <c:v>2.4643137254901957</c:v>
                </c:pt>
                <c:pt idx="56797">
                  <c:v>2.4643137254901957</c:v>
                </c:pt>
                <c:pt idx="56798">
                  <c:v>2.4643137254901957</c:v>
                </c:pt>
                <c:pt idx="56799">
                  <c:v>2.4643137254901957</c:v>
                </c:pt>
                <c:pt idx="56800">
                  <c:v>2.4643137254901957</c:v>
                </c:pt>
                <c:pt idx="56801">
                  <c:v>2.4643137254901957</c:v>
                </c:pt>
                <c:pt idx="56802">
                  <c:v>2.4643137254901957</c:v>
                </c:pt>
                <c:pt idx="56803">
                  <c:v>2.4643137254901957</c:v>
                </c:pt>
                <c:pt idx="56804">
                  <c:v>2.4643137254901957</c:v>
                </c:pt>
                <c:pt idx="56805">
                  <c:v>2.4643137254901957</c:v>
                </c:pt>
                <c:pt idx="56806">
                  <c:v>2.4643137254901957</c:v>
                </c:pt>
                <c:pt idx="56807">
                  <c:v>2.4643137254901957</c:v>
                </c:pt>
                <c:pt idx="56808">
                  <c:v>2.4643137254901957</c:v>
                </c:pt>
                <c:pt idx="56809">
                  <c:v>2.4643137254901957</c:v>
                </c:pt>
                <c:pt idx="56810">
                  <c:v>2.4643137254901957</c:v>
                </c:pt>
                <c:pt idx="56811">
                  <c:v>2.4643137254901957</c:v>
                </c:pt>
                <c:pt idx="56812">
                  <c:v>2.6117647058823525</c:v>
                </c:pt>
                <c:pt idx="56813">
                  <c:v>2.6117647058823525</c:v>
                </c:pt>
                <c:pt idx="56814">
                  <c:v>2.6117647058823525</c:v>
                </c:pt>
                <c:pt idx="56815">
                  <c:v>2.6117647058823525</c:v>
                </c:pt>
                <c:pt idx="56816">
                  <c:v>2.6117647058823525</c:v>
                </c:pt>
                <c:pt idx="56817">
                  <c:v>2.6117647058823525</c:v>
                </c:pt>
                <c:pt idx="56818">
                  <c:v>2.6117647058823525</c:v>
                </c:pt>
                <c:pt idx="56819">
                  <c:v>2.6117647058823525</c:v>
                </c:pt>
                <c:pt idx="56820">
                  <c:v>2.6117647058823525</c:v>
                </c:pt>
                <c:pt idx="56821">
                  <c:v>2.6117647058823525</c:v>
                </c:pt>
                <c:pt idx="56822">
                  <c:v>2.6117647058823525</c:v>
                </c:pt>
                <c:pt idx="56823">
                  <c:v>2.6117647058823525</c:v>
                </c:pt>
                <c:pt idx="56824">
                  <c:v>2.6117647058823525</c:v>
                </c:pt>
                <c:pt idx="56825">
                  <c:v>2.6117647058823525</c:v>
                </c:pt>
                <c:pt idx="56826">
                  <c:v>2.6117647058823525</c:v>
                </c:pt>
                <c:pt idx="56827">
                  <c:v>2.6117647058823525</c:v>
                </c:pt>
                <c:pt idx="56828">
                  <c:v>2.6117647058823525</c:v>
                </c:pt>
                <c:pt idx="56829">
                  <c:v>2.6117647058823525</c:v>
                </c:pt>
                <c:pt idx="56830">
                  <c:v>2.6117647058823525</c:v>
                </c:pt>
                <c:pt idx="56831">
                  <c:v>2.6117647058823525</c:v>
                </c:pt>
                <c:pt idx="56832">
                  <c:v>2.6117647058823525</c:v>
                </c:pt>
                <c:pt idx="56833">
                  <c:v>2.6117647058823525</c:v>
                </c:pt>
                <c:pt idx="56834">
                  <c:v>2.6117647058823525</c:v>
                </c:pt>
                <c:pt idx="56835">
                  <c:v>2.6117647058823525</c:v>
                </c:pt>
                <c:pt idx="56836">
                  <c:v>2.6117647058823525</c:v>
                </c:pt>
                <c:pt idx="56837">
                  <c:v>2.6117647058823525</c:v>
                </c:pt>
                <c:pt idx="56838">
                  <c:v>2.6117647058823525</c:v>
                </c:pt>
                <c:pt idx="56839">
                  <c:v>2.6117647058823525</c:v>
                </c:pt>
                <c:pt idx="56840">
                  <c:v>2.6117647058823525</c:v>
                </c:pt>
                <c:pt idx="56841">
                  <c:v>2.6117647058823525</c:v>
                </c:pt>
                <c:pt idx="56842">
                  <c:v>2.6117647058823525</c:v>
                </c:pt>
                <c:pt idx="56843">
                  <c:v>2.6117647058823525</c:v>
                </c:pt>
                <c:pt idx="56844">
                  <c:v>2.6117647058823525</c:v>
                </c:pt>
                <c:pt idx="56845">
                  <c:v>2.6117647058823525</c:v>
                </c:pt>
                <c:pt idx="56846">
                  <c:v>2.4643137254901957</c:v>
                </c:pt>
                <c:pt idx="56847">
                  <c:v>2.4643137254901957</c:v>
                </c:pt>
                <c:pt idx="56848">
                  <c:v>2.4643137254901957</c:v>
                </c:pt>
                <c:pt idx="56849">
                  <c:v>2.4643137254901957</c:v>
                </c:pt>
                <c:pt idx="56850">
                  <c:v>2.4643137254901957</c:v>
                </c:pt>
                <c:pt idx="56851">
                  <c:v>2.4643137254901957</c:v>
                </c:pt>
                <c:pt idx="56852">
                  <c:v>2.4643137254901957</c:v>
                </c:pt>
                <c:pt idx="56853">
                  <c:v>2.4643137254901957</c:v>
                </c:pt>
                <c:pt idx="56854">
                  <c:v>2.4643137254901957</c:v>
                </c:pt>
                <c:pt idx="56855">
                  <c:v>2.4643137254901957</c:v>
                </c:pt>
                <c:pt idx="56856">
                  <c:v>2.4643137254901957</c:v>
                </c:pt>
                <c:pt idx="56857">
                  <c:v>2.4643137254901957</c:v>
                </c:pt>
                <c:pt idx="56858">
                  <c:v>2.4643137254901957</c:v>
                </c:pt>
                <c:pt idx="56859">
                  <c:v>2.4643137254901957</c:v>
                </c:pt>
                <c:pt idx="56860">
                  <c:v>2.4643137254901957</c:v>
                </c:pt>
                <c:pt idx="56861">
                  <c:v>2.4643137254901957</c:v>
                </c:pt>
                <c:pt idx="56862">
                  <c:v>2.4643137254901957</c:v>
                </c:pt>
                <c:pt idx="56863">
                  <c:v>2.4643137254901957</c:v>
                </c:pt>
                <c:pt idx="56864">
                  <c:v>2.4643137254901957</c:v>
                </c:pt>
                <c:pt idx="56865">
                  <c:v>2.4643137254901957</c:v>
                </c:pt>
                <c:pt idx="56866">
                  <c:v>2.4643137254901957</c:v>
                </c:pt>
                <c:pt idx="56867">
                  <c:v>2.4643137254901957</c:v>
                </c:pt>
                <c:pt idx="56868">
                  <c:v>2.4643137254901957</c:v>
                </c:pt>
                <c:pt idx="56869">
                  <c:v>2.4643137254901957</c:v>
                </c:pt>
                <c:pt idx="56870">
                  <c:v>2.4643137254901957</c:v>
                </c:pt>
                <c:pt idx="56871">
                  <c:v>2.4643137254901957</c:v>
                </c:pt>
                <c:pt idx="56872">
                  <c:v>2.4643137254901957</c:v>
                </c:pt>
                <c:pt idx="56873">
                  <c:v>2.4643137254901957</c:v>
                </c:pt>
                <c:pt idx="56874">
                  <c:v>2.4643137254901957</c:v>
                </c:pt>
                <c:pt idx="56875">
                  <c:v>2.4643137254901957</c:v>
                </c:pt>
                <c:pt idx="56876">
                  <c:v>2.4643137254901957</c:v>
                </c:pt>
                <c:pt idx="56877">
                  <c:v>2.4643137254901957</c:v>
                </c:pt>
                <c:pt idx="56878">
                  <c:v>2.4643137254901957</c:v>
                </c:pt>
                <c:pt idx="56879">
                  <c:v>2.4643137254901957</c:v>
                </c:pt>
                <c:pt idx="56880">
                  <c:v>2.4643137254901957</c:v>
                </c:pt>
                <c:pt idx="56881">
                  <c:v>2.4643137254901957</c:v>
                </c:pt>
                <c:pt idx="56882">
                  <c:v>2.4643137254901957</c:v>
                </c:pt>
                <c:pt idx="56883">
                  <c:v>2.4643137254901957</c:v>
                </c:pt>
                <c:pt idx="56884">
                  <c:v>2.4643137254901957</c:v>
                </c:pt>
                <c:pt idx="56885">
                  <c:v>2.4643137254901957</c:v>
                </c:pt>
                <c:pt idx="56886">
                  <c:v>2.4643137254901957</c:v>
                </c:pt>
                <c:pt idx="56887">
                  <c:v>2.4643137254901957</c:v>
                </c:pt>
                <c:pt idx="56888">
                  <c:v>2.4643137254901957</c:v>
                </c:pt>
                <c:pt idx="56889">
                  <c:v>2.4643137254901957</c:v>
                </c:pt>
                <c:pt idx="56890">
                  <c:v>2.4643137254901957</c:v>
                </c:pt>
                <c:pt idx="56891">
                  <c:v>2.4643137254901957</c:v>
                </c:pt>
                <c:pt idx="56892">
                  <c:v>2.4643137254901957</c:v>
                </c:pt>
                <c:pt idx="56893">
                  <c:v>2.4643137254901957</c:v>
                </c:pt>
                <c:pt idx="56894">
                  <c:v>2.4643137254901957</c:v>
                </c:pt>
                <c:pt idx="56895">
                  <c:v>2.4643137254901957</c:v>
                </c:pt>
                <c:pt idx="56896">
                  <c:v>2.4643137254901957</c:v>
                </c:pt>
                <c:pt idx="56897">
                  <c:v>2.4643137254901957</c:v>
                </c:pt>
                <c:pt idx="56898">
                  <c:v>2.4643137254901957</c:v>
                </c:pt>
                <c:pt idx="56899">
                  <c:v>2.4643137254901957</c:v>
                </c:pt>
                <c:pt idx="56900">
                  <c:v>2.4643137254901957</c:v>
                </c:pt>
                <c:pt idx="56901">
                  <c:v>2.4643137254901957</c:v>
                </c:pt>
                <c:pt idx="56902">
                  <c:v>2.4643137254901957</c:v>
                </c:pt>
                <c:pt idx="56903">
                  <c:v>2.4643137254901957</c:v>
                </c:pt>
                <c:pt idx="56904">
                  <c:v>2.4643137254901957</c:v>
                </c:pt>
                <c:pt idx="56905">
                  <c:v>2.4643137254901957</c:v>
                </c:pt>
                <c:pt idx="56906">
                  <c:v>2.6117647058823525</c:v>
                </c:pt>
                <c:pt idx="56907">
                  <c:v>2.6117647058823525</c:v>
                </c:pt>
                <c:pt idx="56908">
                  <c:v>2.6117647058823525</c:v>
                </c:pt>
                <c:pt idx="56909">
                  <c:v>2.6117647058823525</c:v>
                </c:pt>
                <c:pt idx="56910">
                  <c:v>2.6117647058823525</c:v>
                </c:pt>
                <c:pt idx="56911">
                  <c:v>2.6117647058823525</c:v>
                </c:pt>
                <c:pt idx="56912">
                  <c:v>2.6117647058823525</c:v>
                </c:pt>
                <c:pt idx="56913">
                  <c:v>2.6117647058823525</c:v>
                </c:pt>
                <c:pt idx="56914">
                  <c:v>2.6117647058823525</c:v>
                </c:pt>
                <c:pt idx="56915">
                  <c:v>2.6117647058823525</c:v>
                </c:pt>
                <c:pt idx="56916">
                  <c:v>2.6117647058823525</c:v>
                </c:pt>
                <c:pt idx="56917">
                  <c:v>2.6117647058823525</c:v>
                </c:pt>
                <c:pt idx="56918">
                  <c:v>2.6117647058823525</c:v>
                </c:pt>
                <c:pt idx="56919">
                  <c:v>2.6117647058823525</c:v>
                </c:pt>
                <c:pt idx="56920">
                  <c:v>2.6117647058823525</c:v>
                </c:pt>
                <c:pt idx="56921">
                  <c:v>2.6117647058823525</c:v>
                </c:pt>
                <c:pt idx="56922">
                  <c:v>2.6117647058823525</c:v>
                </c:pt>
                <c:pt idx="56923">
                  <c:v>2.6117647058823525</c:v>
                </c:pt>
                <c:pt idx="56924">
                  <c:v>2.6117647058823525</c:v>
                </c:pt>
                <c:pt idx="56925">
                  <c:v>2.6117647058823525</c:v>
                </c:pt>
                <c:pt idx="56926">
                  <c:v>2.6117647058823525</c:v>
                </c:pt>
                <c:pt idx="56927">
                  <c:v>2.6117647058823525</c:v>
                </c:pt>
                <c:pt idx="56928">
                  <c:v>2.6117647058823525</c:v>
                </c:pt>
                <c:pt idx="56929">
                  <c:v>2.6117647058823525</c:v>
                </c:pt>
                <c:pt idx="56930">
                  <c:v>2.6117647058823525</c:v>
                </c:pt>
                <c:pt idx="56931">
                  <c:v>2.6117647058823525</c:v>
                </c:pt>
                <c:pt idx="56932">
                  <c:v>2.6117647058823525</c:v>
                </c:pt>
                <c:pt idx="56933">
                  <c:v>2.6117647058823525</c:v>
                </c:pt>
                <c:pt idx="56934">
                  <c:v>2.6117647058823525</c:v>
                </c:pt>
                <c:pt idx="56935">
                  <c:v>2.6117647058823525</c:v>
                </c:pt>
                <c:pt idx="56936">
                  <c:v>2.6117647058823525</c:v>
                </c:pt>
                <c:pt idx="56937">
                  <c:v>2.6117647058823525</c:v>
                </c:pt>
                <c:pt idx="56938">
                  <c:v>2.6117647058823525</c:v>
                </c:pt>
                <c:pt idx="56939">
                  <c:v>2.6117647058823525</c:v>
                </c:pt>
                <c:pt idx="56940">
                  <c:v>2.6117647058823525</c:v>
                </c:pt>
                <c:pt idx="56941">
                  <c:v>2.6117647058823525</c:v>
                </c:pt>
                <c:pt idx="56942">
                  <c:v>2.6117647058823525</c:v>
                </c:pt>
                <c:pt idx="56943">
                  <c:v>2.4643137254901957</c:v>
                </c:pt>
                <c:pt idx="56944">
                  <c:v>2.4643137254901957</c:v>
                </c:pt>
                <c:pt idx="56945">
                  <c:v>2.4643137254901957</c:v>
                </c:pt>
                <c:pt idx="56946">
                  <c:v>2.4643137254901957</c:v>
                </c:pt>
                <c:pt idx="56947">
                  <c:v>2.4643137254901957</c:v>
                </c:pt>
                <c:pt idx="56948">
                  <c:v>2.4643137254901957</c:v>
                </c:pt>
                <c:pt idx="56949">
                  <c:v>2.4643137254901957</c:v>
                </c:pt>
                <c:pt idx="56950">
                  <c:v>2.4643137254901957</c:v>
                </c:pt>
                <c:pt idx="56951">
                  <c:v>2.4643137254901957</c:v>
                </c:pt>
                <c:pt idx="56952">
                  <c:v>2.4643137254901957</c:v>
                </c:pt>
                <c:pt idx="56953">
                  <c:v>2.4643137254901957</c:v>
                </c:pt>
                <c:pt idx="56954">
                  <c:v>2.4643137254901957</c:v>
                </c:pt>
                <c:pt idx="56955">
                  <c:v>2.4643137254901957</c:v>
                </c:pt>
                <c:pt idx="56956">
                  <c:v>2.4643137254901957</c:v>
                </c:pt>
                <c:pt idx="56957">
                  <c:v>2.4643137254901957</c:v>
                </c:pt>
                <c:pt idx="56958">
                  <c:v>2.4643137254901957</c:v>
                </c:pt>
                <c:pt idx="56959">
                  <c:v>2.4643137254901957</c:v>
                </c:pt>
                <c:pt idx="56960">
                  <c:v>2.4643137254901957</c:v>
                </c:pt>
                <c:pt idx="56961">
                  <c:v>2.4643137254901957</c:v>
                </c:pt>
                <c:pt idx="56962">
                  <c:v>2.4643137254901957</c:v>
                </c:pt>
                <c:pt idx="56963">
                  <c:v>2.4643137254901957</c:v>
                </c:pt>
                <c:pt idx="56964">
                  <c:v>2.4643137254901957</c:v>
                </c:pt>
                <c:pt idx="56965">
                  <c:v>2.4643137254901957</c:v>
                </c:pt>
                <c:pt idx="56966">
                  <c:v>2.4643137254901957</c:v>
                </c:pt>
                <c:pt idx="56967">
                  <c:v>2.4643137254901957</c:v>
                </c:pt>
                <c:pt idx="56968">
                  <c:v>2.4643137254901957</c:v>
                </c:pt>
                <c:pt idx="56969">
                  <c:v>2.4643137254901957</c:v>
                </c:pt>
                <c:pt idx="56970">
                  <c:v>2.4643137254901957</c:v>
                </c:pt>
                <c:pt idx="56971">
                  <c:v>2.4643137254901957</c:v>
                </c:pt>
                <c:pt idx="56972">
                  <c:v>2.4643137254901957</c:v>
                </c:pt>
                <c:pt idx="56973">
                  <c:v>2.4643137254901957</c:v>
                </c:pt>
                <c:pt idx="56974">
                  <c:v>2.4643137254901957</c:v>
                </c:pt>
                <c:pt idx="56975">
                  <c:v>2.4643137254901957</c:v>
                </c:pt>
                <c:pt idx="56976">
                  <c:v>2.4643137254901957</c:v>
                </c:pt>
                <c:pt idx="56977">
                  <c:v>2.4643137254901957</c:v>
                </c:pt>
                <c:pt idx="56978">
                  <c:v>2.4643137254901957</c:v>
                </c:pt>
                <c:pt idx="56979">
                  <c:v>2.4643137254901957</c:v>
                </c:pt>
                <c:pt idx="56980">
                  <c:v>2.4643137254901957</c:v>
                </c:pt>
                <c:pt idx="56981">
                  <c:v>2.4643137254901957</c:v>
                </c:pt>
                <c:pt idx="56982">
                  <c:v>2.4643137254901957</c:v>
                </c:pt>
                <c:pt idx="56983">
                  <c:v>2.4643137254901957</c:v>
                </c:pt>
                <c:pt idx="56984">
                  <c:v>2.4643137254901957</c:v>
                </c:pt>
                <c:pt idx="56985">
                  <c:v>2.4643137254901957</c:v>
                </c:pt>
                <c:pt idx="56986">
                  <c:v>2.4643137254901957</c:v>
                </c:pt>
                <c:pt idx="56987">
                  <c:v>2.4643137254901957</c:v>
                </c:pt>
                <c:pt idx="56988">
                  <c:v>2.4643137254901957</c:v>
                </c:pt>
                <c:pt idx="56989">
                  <c:v>2.4643137254901957</c:v>
                </c:pt>
                <c:pt idx="56990">
                  <c:v>2.4643137254901957</c:v>
                </c:pt>
                <c:pt idx="56991">
                  <c:v>2.4643137254901957</c:v>
                </c:pt>
                <c:pt idx="56992">
                  <c:v>2.4643137254901957</c:v>
                </c:pt>
                <c:pt idx="56993">
                  <c:v>2.4643137254901957</c:v>
                </c:pt>
                <c:pt idx="56994">
                  <c:v>2.4643137254901957</c:v>
                </c:pt>
                <c:pt idx="56995">
                  <c:v>2.4643137254901957</c:v>
                </c:pt>
                <c:pt idx="56996">
                  <c:v>2.4643137254901957</c:v>
                </c:pt>
                <c:pt idx="56997">
                  <c:v>2.4643137254901957</c:v>
                </c:pt>
                <c:pt idx="56998">
                  <c:v>2.4643137254901957</c:v>
                </c:pt>
                <c:pt idx="56999">
                  <c:v>2.4643137254901957</c:v>
                </c:pt>
                <c:pt idx="57000">
                  <c:v>2.4643137254901957</c:v>
                </c:pt>
                <c:pt idx="57001">
                  <c:v>2.6117647058823525</c:v>
                </c:pt>
                <c:pt idx="57002">
                  <c:v>2.6117647058823525</c:v>
                </c:pt>
                <c:pt idx="57003">
                  <c:v>2.6117647058823525</c:v>
                </c:pt>
                <c:pt idx="57004">
                  <c:v>2.6117647058823525</c:v>
                </c:pt>
                <c:pt idx="57005">
                  <c:v>2.6117647058823525</c:v>
                </c:pt>
                <c:pt idx="57006">
                  <c:v>2.6117647058823525</c:v>
                </c:pt>
                <c:pt idx="57007">
                  <c:v>2.6117647058823525</c:v>
                </c:pt>
                <c:pt idx="57008">
                  <c:v>2.6117647058823525</c:v>
                </c:pt>
                <c:pt idx="57009">
                  <c:v>2.6117647058823525</c:v>
                </c:pt>
                <c:pt idx="57010">
                  <c:v>2.6117647058823525</c:v>
                </c:pt>
                <c:pt idx="57011">
                  <c:v>2.6117647058823525</c:v>
                </c:pt>
                <c:pt idx="57012">
                  <c:v>2.6117647058823525</c:v>
                </c:pt>
                <c:pt idx="57013">
                  <c:v>2.6117647058823525</c:v>
                </c:pt>
                <c:pt idx="57014">
                  <c:v>2.6117647058823525</c:v>
                </c:pt>
                <c:pt idx="57015">
                  <c:v>2.6117647058823525</c:v>
                </c:pt>
                <c:pt idx="57016">
                  <c:v>2.6117647058823525</c:v>
                </c:pt>
                <c:pt idx="57017">
                  <c:v>2.6117647058823525</c:v>
                </c:pt>
                <c:pt idx="57018">
                  <c:v>2.6117647058823525</c:v>
                </c:pt>
                <c:pt idx="57019">
                  <c:v>2.6117647058823525</c:v>
                </c:pt>
                <c:pt idx="57020">
                  <c:v>2.6117647058823525</c:v>
                </c:pt>
                <c:pt idx="57021">
                  <c:v>2.6117647058823525</c:v>
                </c:pt>
                <c:pt idx="57022">
                  <c:v>2.6117647058823525</c:v>
                </c:pt>
                <c:pt idx="57023">
                  <c:v>2.6117647058823525</c:v>
                </c:pt>
                <c:pt idx="57024">
                  <c:v>2.6117647058823525</c:v>
                </c:pt>
                <c:pt idx="57025">
                  <c:v>2.6117647058823525</c:v>
                </c:pt>
                <c:pt idx="57026">
                  <c:v>2.6117647058823525</c:v>
                </c:pt>
                <c:pt idx="57027">
                  <c:v>2.6117647058823525</c:v>
                </c:pt>
                <c:pt idx="57028">
                  <c:v>2.6117647058823525</c:v>
                </c:pt>
                <c:pt idx="57029">
                  <c:v>2.6117647058823525</c:v>
                </c:pt>
                <c:pt idx="57030">
                  <c:v>2.6117647058823525</c:v>
                </c:pt>
                <c:pt idx="57031">
                  <c:v>2.6117647058823525</c:v>
                </c:pt>
                <c:pt idx="57032">
                  <c:v>2.6117647058823525</c:v>
                </c:pt>
                <c:pt idx="57033">
                  <c:v>2.6117647058823525</c:v>
                </c:pt>
                <c:pt idx="57034">
                  <c:v>2.6117647058823525</c:v>
                </c:pt>
                <c:pt idx="57035">
                  <c:v>2.6117647058823525</c:v>
                </c:pt>
                <c:pt idx="57036">
                  <c:v>2.6117647058823525</c:v>
                </c:pt>
                <c:pt idx="57037">
                  <c:v>2.6117647058823525</c:v>
                </c:pt>
                <c:pt idx="57038">
                  <c:v>2.6117647058823525</c:v>
                </c:pt>
                <c:pt idx="57039">
                  <c:v>2.4643137254901957</c:v>
                </c:pt>
                <c:pt idx="57040">
                  <c:v>2.4643137254901957</c:v>
                </c:pt>
                <c:pt idx="57041">
                  <c:v>2.4643137254901957</c:v>
                </c:pt>
                <c:pt idx="57042">
                  <c:v>2.4643137254901957</c:v>
                </c:pt>
                <c:pt idx="57043">
                  <c:v>2.4643137254901957</c:v>
                </c:pt>
                <c:pt idx="57044">
                  <c:v>2.4643137254901957</c:v>
                </c:pt>
                <c:pt idx="57045">
                  <c:v>2.4643137254901957</c:v>
                </c:pt>
                <c:pt idx="57046">
                  <c:v>2.4643137254901957</c:v>
                </c:pt>
                <c:pt idx="57047">
                  <c:v>2.4643137254901957</c:v>
                </c:pt>
                <c:pt idx="57048">
                  <c:v>2.4643137254901957</c:v>
                </c:pt>
                <c:pt idx="57049">
                  <c:v>2.4643137254901957</c:v>
                </c:pt>
                <c:pt idx="57050">
                  <c:v>2.4643137254901957</c:v>
                </c:pt>
                <c:pt idx="57051">
                  <c:v>2.4643137254901957</c:v>
                </c:pt>
                <c:pt idx="57052">
                  <c:v>2.4643137254901957</c:v>
                </c:pt>
                <c:pt idx="57053">
                  <c:v>2.4643137254901957</c:v>
                </c:pt>
                <c:pt idx="57054">
                  <c:v>2.4643137254901957</c:v>
                </c:pt>
                <c:pt idx="57055">
                  <c:v>2.4643137254901957</c:v>
                </c:pt>
                <c:pt idx="57056">
                  <c:v>2.4643137254901957</c:v>
                </c:pt>
                <c:pt idx="57057">
                  <c:v>2.4643137254901957</c:v>
                </c:pt>
                <c:pt idx="57058">
                  <c:v>2.4643137254901957</c:v>
                </c:pt>
                <c:pt idx="57059">
                  <c:v>2.4643137254901957</c:v>
                </c:pt>
                <c:pt idx="57060">
                  <c:v>2.4643137254901957</c:v>
                </c:pt>
                <c:pt idx="57061">
                  <c:v>2.4643137254901957</c:v>
                </c:pt>
                <c:pt idx="57062">
                  <c:v>2.4643137254901957</c:v>
                </c:pt>
                <c:pt idx="57063">
                  <c:v>2.4643137254901957</c:v>
                </c:pt>
                <c:pt idx="57064">
                  <c:v>2.4643137254901957</c:v>
                </c:pt>
                <c:pt idx="57065">
                  <c:v>2.4643137254901957</c:v>
                </c:pt>
                <c:pt idx="57066">
                  <c:v>2.4643137254901957</c:v>
                </c:pt>
                <c:pt idx="57067">
                  <c:v>2.4643137254901957</c:v>
                </c:pt>
                <c:pt idx="57068">
                  <c:v>2.4643137254901957</c:v>
                </c:pt>
                <c:pt idx="57069">
                  <c:v>2.4643137254901957</c:v>
                </c:pt>
                <c:pt idx="57070">
                  <c:v>2.4643137254901957</c:v>
                </c:pt>
                <c:pt idx="57071">
                  <c:v>2.4643137254901957</c:v>
                </c:pt>
                <c:pt idx="57072">
                  <c:v>2.4643137254901957</c:v>
                </c:pt>
                <c:pt idx="57073">
                  <c:v>2.4643137254901957</c:v>
                </c:pt>
                <c:pt idx="57074">
                  <c:v>2.4643137254901957</c:v>
                </c:pt>
                <c:pt idx="57075">
                  <c:v>2.4643137254901957</c:v>
                </c:pt>
                <c:pt idx="57076">
                  <c:v>2.4643137254901957</c:v>
                </c:pt>
                <c:pt idx="57077">
                  <c:v>2.4643137254901957</c:v>
                </c:pt>
                <c:pt idx="57078">
                  <c:v>2.4643137254901957</c:v>
                </c:pt>
                <c:pt idx="57079">
                  <c:v>2.4643137254901957</c:v>
                </c:pt>
                <c:pt idx="57080">
                  <c:v>2.4643137254901957</c:v>
                </c:pt>
                <c:pt idx="57081">
                  <c:v>2.4643137254901957</c:v>
                </c:pt>
                <c:pt idx="57082">
                  <c:v>2.4643137254901957</c:v>
                </c:pt>
                <c:pt idx="57083">
                  <c:v>2.4643137254901957</c:v>
                </c:pt>
                <c:pt idx="57084">
                  <c:v>2.4643137254901957</c:v>
                </c:pt>
                <c:pt idx="57085">
                  <c:v>2.4643137254901957</c:v>
                </c:pt>
                <c:pt idx="57086">
                  <c:v>2.4643137254901957</c:v>
                </c:pt>
                <c:pt idx="57087">
                  <c:v>2.4643137254901957</c:v>
                </c:pt>
                <c:pt idx="57088">
                  <c:v>2.4643137254901957</c:v>
                </c:pt>
                <c:pt idx="57089">
                  <c:v>2.4643137254901957</c:v>
                </c:pt>
                <c:pt idx="57090">
                  <c:v>2.4643137254901957</c:v>
                </c:pt>
                <c:pt idx="57091">
                  <c:v>2.4643137254901957</c:v>
                </c:pt>
                <c:pt idx="57092">
                  <c:v>2.4643137254901957</c:v>
                </c:pt>
                <c:pt idx="57093">
                  <c:v>2.4643137254901957</c:v>
                </c:pt>
                <c:pt idx="57094">
                  <c:v>2.4643137254901957</c:v>
                </c:pt>
                <c:pt idx="57095">
                  <c:v>2.4643137254901957</c:v>
                </c:pt>
                <c:pt idx="57096">
                  <c:v>2.4643137254901957</c:v>
                </c:pt>
                <c:pt idx="57097">
                  <c:v>2.4643137254901957</c:v>
                </c:pt>
                <c:pt idx="57098">
                  <c:v>2.6117647058823525</c:v>
                </c:pt>
                <c:pt idx="57099">
                  <c:v>2.6117647058823525</c:v>
                </c:pt>
                <c:pt idx="57100">
                  <c:v>2.6117647058823525</c:v>
                </c:pt>
                <c:pt idx="57101">
                  <c:v>2.6117647058823525</c:v>
                </c:pt>
                <c:pt idx="57102">
                  <c:v>2.6117647058823525</c:v>
                </c:pt>
                <c:pt idx="57103">
                  <c:v>2.6117647058823525</c:v>
                </c:pt>
                <c:pt idx="57104">
                  <c:v>2.6117647058823525</c:v>
                </c:pt>
                <c:pt idx="57105">
                  <c:v>2.6117647058823525</c:v>
                </c:pt>
                <c:pt idx="57106">
                  <c:v>2.6117647058823525</c:v>
                </c:pt>
                <c:pt idx="57107">
                  <c:v>2.6117647058823525</c:v>
                </c:pt>
                <c:pt idx="57108">
                  <c:v>2.6117647058823525</c:v>
                </c:pt>
                <c:pt idx="57109">
                  <c:v>2.6117647058823525</c:v>
                </c:pt>
                <c:pt idx="57110">
                  <c:v>2.6117647058823525</c:v>
                </c:pt>
                <c:pt idx="57111">
                  <c:v>2.6117647058823525</c:v>
                </c:pt>
                <c:pt idx="57112">
                  <c:v>2.6117647058823525</c:v>
                </c:pt>
                <c:pt idx="57113">
                  <c:v>2.6117647058823525</c:v>
                </c:pt>
                <c:pt idx="57114">
                  <c:v>2.6117647058823525</c:v>
                </c:pt>
                <c:pt idx="57115">
                  <c:v>2.6117647058823525</c:v>
                </c:pt>
                <c:pt idx="57116">
                  <c:v>2.6117647058823525</c:v>
                </c:pt>
                <c:pt idx="57117">
                  <c:v>2.6117647058823525</c:v>
                </c:pt>
                <c:pt idx="57118">
                  <c:v>2.6117647058823525</c:v>
                </c:pt>
                <c:pt idx="57119">
                  <c:v>2.6117647058823525</c:v>
                </c:pt>
                <c:pt idx="57120">
                  <c:v>2.6117647058823525</c:v>
                </c:pt>
                <c:pt idx="57121">
                  <c:v>2.6117647058823525</c:v>
                </c:pt>
                <c:pt idx="57122">
                  <c:v>2.6117647058823525</c:v>
                </c:pt>
                <c:pt idx="57123">
                  <c:v>2.6117647058823525</c:v>
                </c:pt>
                <c:pt idx="57124">
                  <c:v>2.6117647058823525</c:v>
                </c:pt>
                <c:pt idx="57125">
                  <c:v>2.6117647058823525</c:v>
                </c:pt>
                <c:pt idx="57126">
                  <c:v>2.6117647058823525</c:v>
                </c:pt>
                <c:pt idx="57127">
                  <c:v>2.6117647058823525</c:v>
                </c:pt>
                <c:pt idx="57128">
                  <c:v>2.6117647058823525</c:v>
                </c:pt>
                <c:pt idx="57129">
                  <c:v>2.6117647058823525</c:v>
                </c:pt>
                <c:pt idx="57130">
                  <c:v>2.6117647058823525</c:v>
                </c:pt>
                <c:pt idx="57131">
                  <c:v>2.6117647058823525</c:v>
                </c:pt>
                <c:pt idx="57132">
                  <c:v>2.6117647058823525</c:v>
                </c:pt>
                <c:pt idx="57133">
                  <c:v>2.4643137254901957</c:v>
                </c:pt>
                <c:pt idx="57134">
                  <c:v>2.4643137254901957</c:v>
                </c:pt>
                <c:pt idx="57135">
                  <c:v>2.4643137254901957</c:v>
                </c:pt>
                <c:pt idx="57136">
                  <c:v>2.4643137254901957</c:v>
                </c:pt>
                <c:pt idx="57137">
                  <c:v>2.4643137254901957</c:v>
                </c:pt>
                <c:pt idx="57138">
                  <c:v>2.4643137254901957</c:v>
                </c:pt>
                <c:pt idx="57139">
                  <c:v>2.4643137254901957</c:v>
                </c:pt>
                <c:pt idx="57140">
                  <c:v>2.4643137254901957</c:v>
                </c:pt>
                <c:pt idx="57141">
                  <c:v>2.4643137254901957</c:v>
                </c:pt>
                <c:pt idx="57142">
                  <c:v>2.4643137254901957</c:v>
                </c:pt>
                <c:pt idx="57143">
                  <c:v>2.4643137254901957</c:v>
                </c:pt>
                <c:pt idx="57144">
                  <c:v>2.4643137254901957</c:v>
                </c:pt>
                <c:pt idx="57145">
                  <c:v>2.4643137254901957</c:v>
                </c:pt>
                <c:pt idx="57146">
                  <c:v>2.4643137254901957</c:v>
                </c:pt>
                <c:pt idx="57147">
                  <c:v>2.4643137254901957</c:v>
                </c:pt>
                <c:pt idx="57148">
                  <c:v>2.4643137254901957</c:v>
                </c:pt>
                <c:pt idx="57149">
                  <c:v>2.4643137254901957</c:v>
                </c:pt>
                <c:pt idx="57150">
                  <c:v>2.4643137254901957</c:v>
                </c:pt>
                <c:pt idx="57151">
                  <c:v>2.4643137254901957</c:v>
                </c:pt>
                <c:pt idx="57152">
                  <c:v>2.4643137254901957</c:v>
                </c:pt>
                <c:pt idx="57153">
                  <c:v>2.4643137254901957</c:v>
                </c:pt>
                <c:pt idx="57154">
                  <c:v>2.4643137254901957</c:v>
                </c:pt>
                <c:pt idx="57155">
                  <c:v>2.4643137254901957</c:v>
                </c:pt>
                <c:pt idx="57156">
                  <c:v>2.4643137254901957</c:v>
                </c:pt>
                <c:pt idx="57157">
                  <c:v>2.4643137254901957</c:v>
                </c:pt>
                <c:pt idx="57158">
                  <c:v>2.4643137254901957</c:v>
                </c:pt>
                <c:pt idx="57159">
                  <c:v>2.4643137254901957</c:v>
                </c:pt>
                <c:pt idx="57160">
                  <c:v>2.4643137254901957</c:v>
                </c:pt>
                <c:pt idx="57161">
                  <c:v>2.4643137254901957</c:v>
                </c:pt>
                <c:pt idx="57162">
                  <c:v>2.4643137254901957</c:v>
                </c:pt>
                <c:pt idx="57163">
                  <c:v>2.4643137254901957</c:v>
                </c:pt>
                <c:pt idx="57164">
                  <c:v>2.4643137254901957</c:v>
                </c:pt>
                <c:pt idx="57165">
                  <c:v>2.4643137254901957</c:v>
                </c:pt>
                <c:pt idx="57166">
                  <c:v>2.4643137254901957</c:v>
                </c:pt>
                <c:pt idx="57167">
                  <c:v>2.4643137254901957</c:v>
                </c:pt>
                <c:pt idx="57168">
                  <c:v>2.4643137254901957</c:v>
                </c:pt>
                <c:pt idx="57169">
                  <c:v>2.4643137254901957</c:v>
                </c:pt>
                <c:pt idx="57170">
                  <c:v>2.4643137254901957</c:v>
                </c:pt>
                <c:pt idx="57171">
                  <c:v>2.4643137254901957</c:v>
                </c:pt>
                <c:pt idx="57172">
                  <c:v>2.4643137254901957</c:v>
                </c:pt>
                <c:pt idx="57173">
                  <c:v>2.4643137254901957</c:v>
                </c:pt>
                <c:pt idx="57174">
                  <c:v>2.4643137254901957</c:v>
                </c:pt>
                <c:pt idx="57175">
                  <c:v>2.4643137254901957</c:v>
                </c:pt>
                <c:pt idx="57176">
                  <c:v>2.4643137254901957</c:v>
                </c:pt>
                <c:pt idx="57177">
                  <c:v>2.4643137254901957</c:v>
                </c:pt>
                <c:pt idx="57178">
                  <c:v>2.4643137254901957</c:v>
                </c:pt>
                <c:pt idx="57179">
                  <c:v>2.4643137254901957</c:v>
                </c:pt>
                <c:pt idx="57180">
                  <c:v>2.4643137254901957</c:v>
                </c:pt>
                <c:pt idx="57181">
                  <c:v>2.4643137254901957</c:v>
                </c:pt>
                <c:pt idx="57182">
                  <c:v>2.4643137254901957</c:v>
                </c:pt>
                <c:pt idx="57183">
                  <c:v>2.4643137254901957</c:v>
                </c:pt>
                <c:pt idx="57184">
                  <c:v>2.4643137254901957</c:v>
                </c:pt>
                <c:pt idx="57185">
                  <c:v>2.4643137254901957</c:v>
                </c:pt>
                <c:pt idx="57186">
                  <c:v>2.4643137254901957</c:v>
                </c:pt>
                <c:pt idx="57187">
                  <c:v>2.4643137254901957</c:v>
                </c:pt>
                <c:pt idx="57188">
                  <c:v>2.4643137254901957</c:v>
                </c:pt>
                <c:pt idx="57189">
                  <c:v>2.4643137254901957</c:v>
                </c:pt>
                <c:pt idx="57190">
                  <c:v>2.4643137254901957</c:v>
                </c:pt>
                <c:pt idx="57191">
                  <c:v>2.4643137254901957</c:v>
                </c:pt>
                <c:pt idx="57192">
                  <c:v>2.4643137254901957</c:v>
                </c:pt>
                <c:pt idx="57193">
                  <c:v>2.6117647058823525</c:v>
                </c:pt>
                <c:pt idx="57194">
                  <c:v>2.6117647058823525</c:v>
                </c:pt>
                <c:pt idx="57195">
                  <c:v>2.6117647058823525</c:v>
                </c:pt>
                <c:pt idx="57196">
                  <c:v>2.6117647058823525</c:v>
                </c:pt>
                <c:pt idx="57197">
                  <c:v>2.6117647058823525</c:v>
                </c:pt>
                <c:pt idx="57198">
                  <c:v>2.6117647058823525</c:v>
                </c:pt>
                <c:pt idx="57199">
                  <c:v>2.6117647058823525</c:v>
                </c:pt>
                <c:pt idx="57200">
                  <c:v>2.6117647058823525</c:v>
                </c:pt>
                <c:pt idx="57201">
                  <c:v>2.6117647058823525</c:v>
                </c:pt>
                <c:pt idx="57202">
                  <c:v>2.6117647058823525</c:v>
                </c:pt>
                <c:pt idx="57203">
                  <c:v>2.6117647058823525</c:v>
                </c:pt>
                <c:pt idx="57204">
                  <c:v>2.6117647058823525</c:v>
                </c:pt>
                <c:pt idx="57205">
                  <c:v>2.6117647058823525</c:v>
                </c:pt>
                <c:pt idx="57206">
                  <c:v>2.6117647058823525</c:v>
                </c:pt>
                <c:pt idx="57207">
                  <c:v>2.6117647058823525</c:v>
                </c:pt>
                <c:pt idx="57208">
                  <c:v>2.6117647058823525</c:v>
                </c:pt>
                <c:pt idx="57209">
                  <c:v>2.6117647058823525</c:v>
                </c:pt>
                <c:pt idx="57210">
                  <c:v>2.6117647058823525</c:v>
                </c:pt>
                <c:pt idx="57211">
                  <c:v>2.6117647058823525</c:v>
                </c:pt>
                <c:pt idx="57212">
                  <c:v>2.6117647058823525</c:v>
                </c:pt>
                <c:pt idx="57213">
                  <c:v>2.6117647058823525</c:v>
                </c:pt>
                <c:pt idx="57214">
                  <c:v>2.6117647058823525</c:v>
                </c:pt>
                <c:pt idx="57215">
                  <c:v>2.6117647058823525</c:v>
                </c:pt>
                <c:pt idx="57216">
                  <c:v>2.6117647058823525</c:v>
                </c:pt>
                <c:pt idx="57217">
                  <c:v>2.6117647058823525</c:v>
                </c:pt>
                <c:pt idx="57218">
                  <c:v>2.6117647058823525</c:v>
                </c:pt>
                <c:pt idx="57219">
                  <c:v>2.6117647058823525</c:v>
                </c:pt>
                <c:pt idx="57220">
                  <c:v>2.6117647058823525</c:v>
                </c:pt>
                <c:pt idx="57221">
                  <c:v>2.6117647058823525</c:v>
                </c:pt>
                <c:pt idx="57222">
                  <c:v>2.6117647058823525</c:v>
                </c:pt>
                <c:pt idx="57223">
                  <c:v>2.6117647058823525</c:v>
                </c:pt>
                <c:pt idx="57224">
                  <c:v>2.6117647058823525</c:v>
                </c:pt>
                <c:pt idx="57225">
                  <c:v>2.6117647058823525</c:v>
                </c:pt>
                <c:pt idx="57226">
                  <c:v>2.6117647058823525</c:v>
                </c:pt>
                <c:pt idx="57227">
                  <c:v>2.6117647058823525</c:v>
                </c:pt>
                <c:pt idx="57228">
                  <c:v>2.6117647058823525</c:v>
                </c:pt>
                <c:pt idx="57229">
                  <c:v>2.4643137254901957</c:v>
                </c:pt>
                <c:pt idx="57230">
                  <c:v>2.4643137254901957</c:v>
                </c:pt>
                <c:pt idx="57231">
                  <c:v>2.4643137254901957</c:v>
                </c:pt>
                <c:pt idx="57232">
                  <c:v>2.4643137254901957</c:v>
                </c:pt>
                <c:pt idx="57233">
                  <c:v>2.4643137254901957</c:v>
                </c:pt>
                <c:pt idx="57234">
                  <c:v>2.4643137254901957</c:v>
                </c:pt>
                <c:pt idx="57235">
                  <c:v>2.4643137254901957</c:v>
                </c:pt>
                <c:pt idx="57236">
                  <c:v>2.4643137254901957</c:v>
                </c:pt>
                <c:pt idx="57237">
                  <c:v>2.4643137254901957</c:v>
                </c:pt>
                <c:pt idx="57238">
                  <c:v>2.4643137254901957</c:v>
                </c:pt>
                <c:pt idx="57239">
                  <c:v>2.4643137254901957</c:v>
                </c:pt>
                <c:pt idx="57240">
                  <c:v>2.4643137254901957</c:v>
                </c:pt>
                <c:pt idx="57241">
                  <c:v>2.4643137254901957</c:v>
                </c:pt>
                <c:pt idx="57242">
                  <c:v>2.4643137254901957</c:v>
                </c:pt>
                <c:pt idx="57243">
                  <c:v>2.4643137254901957</c:v>
                </c:pt>
                <c:pt idx="57244">
                  <c:v>2.4643137254901957</c:v>
                </c:pt>
                <c:pt idx="57245">
                  <c:v>2.4643137254901957</c:v>
                </c:pt>
                <c:pt idx="57246">
                  <c:v>2.4643137254901957</c:v>
                </c:pt>
                <c:pt idx="57247">
                  <c:v>2.4643137254901957</c:v>
                </c:pt>
                <c:pt idx="57248">
                  <c:v>2.4643137254901957</c:v>
                </c:pt>
                <c:pt idx="57249">
                  <c:v>2.4643137254901957</c:v>
                </c:pt>
                <c:pt idx="57250">
                  <c:v>2.4643137254901957</c:v>
                </c:pt>
                <c:pt idx="57251">
                  <c:v>2.4643137254901957</c:v>
                </c:pt>
                <c:pt idx="57252">
                  <c:v>2.4643137254901957</c:v>
                </c:pt>
                <c:pt idx="57253">
                  <c:v>2.4643137254901957</c:v>
                </c:pt>
                <c:pt idx="57254">
                  <c:v>2.4643137254901957</c:v>
                </c:pt>
                <c:pt idx="57255">
                  <c:v>2.4643137254901957</c:v>
                </c:pt>
                <c:pt idx="57256">
                  <c:v>2.4643137254901957</c:v>
                </c:pt>
                <c:pt idx="57257">
                  <c:v>2.4643137254901957</c:v>
                </c:pt>
                <c:pt idx="57258">
                  <c:v>2.4643137254901957</c:v>
                </c:pt>
                <c:pt idx="57259">
                  <c:v>2.4643137254901957</c:v>
                </c:pt>
                <c:pt idx="57260">
                  <c:v>2.4643137254901957</c:v>
                </c:pt>
                <c:pt idx="57261">
                  <c:v>2.4643137254901957</c:v>
                </c:pt>
                <c:pt idx="57262">
                  <c:v>2.4643137254901957</c:v>
                </c:pt>
                <c:pt idx="57263">
                  <c:v>2.4643137254901957</c:v>
                </c:pt>
                <c:pt idx="57264">
                  <c:v>2.4643137254901957</c:v>
                </c:pt>
                <c:pt idx="57265">
                  <c:v>2.4643137254901957</c:v>
                </c:pt>
                <c:pt idx="57266">
                  <c:v>2.4643137254901957</c:v>
                </c:pt>
                <c:pt idx="57267">
                  <c:v>2.4643137254901957</c:v>
                </c:pt>
                <c:pt idx="57268">
                  <c:v>2.4643137254901957</c:v>
                </c:pt>
                <c:pt idx="57269">
                  <c:v>2.4643137254901957</c:v>
                </c:pt>
                <c:pt idx="57270">
                  <c:v>2.4643137254901957</c:v>
                </c:pt>
                <c:pt idx="57271">
                  <c:v>2.4643137254901957</c:v>
                </c:pt>
                <c:pt idx="57272">
                  <c:v>2.4643137254901957</c:v>
                </c:pt>
                <c:pt idx="57273">
                  <c:v>2.4643137254901957</c:v>
                </c:pt>
                <c:pt idx="57274">
                  <c:v>2.4643137254901957</c:v>
                </c:pt>
                <c:pt idx="57275">
                  <c:v>2.4643137254901957</c:v>
                </c:pt>
                <c:pt idx="57276">
                  <c:v>2.4643137254901957</c:v>
                </c:pt>
                <c:pt idx="57277">
                  <c:v>2.4643137254901957</c:v>
                </c:pt>
                <c:pt idx="57278">
                  <c:v>2.4643137254901957</c:v>
                </c:pt>
                <c:pt idx="57279">
                  <c:v>2.4643137254901957</c:v>
                </c:pt>
                <c:pt idx="57280">
                  <c:v>2.4643137254901957</c:v>
                </c:pt>
                <c:pt idx="57281">
                  <c:v>2.4643137254901957</c:v>
                </c:pt>
                <c:pt idx="57282">
                  <c:v>2.4643137254901957</c:v>
                </c:pt>
                <c:pt idx="57283">
                  <c:v>2.4643137254901957</c:v>
                </c:pt>
                <c:pt idx="57284">
                  <c:v>2.4643137254901957</c:v>
                </c:pt>
                <c:pt idx="57285">
                  <c:v>2.4643137254901957</c:v>
                </c:pt>
                <c:pt idx="57286">
                  <c:v>2.4643137254901957</c:v>
                </c:pt>
                <c:pt idx="57287">
                  <c:v>2.4643137254901957</c:v>
                </c:pt>
                <c:pt idx="57288">
                  <c:v>2.4643137254901957</c:v>
                </c:pt>
                <c:pt idx="57289">
                  <c:v>2.6117647058823525</c:v>
                </c:pt>
                <c:pt idx="57290">
                  <c:v>2.6117647058823525</c:v>
                </c:pt>
                <c:pt idx="57291">
                  <c:v>2.6117647058823525</c:v>
                </c:pt>
                <c:pt idx="57292">
                  <c:v>2.6117647058823525</c:v>
                </c:pt>
                <c:pt idx="57293">
                  <c:v>2.6117647058823525</c:v>
                </c:pt>
                <c:pt idx="57294">
                  <c:v>2.6117647058823525</c:v>
                </c:pt>
                <c:pt idx="57295">
                  <c:v>2.6117647058823525</c:v>
                </c:pt>
                <c:pt idx="57296">
                  <c:v>2.6117647058823525</c:v>
                </c:pt>
                <c:pt idx="57297">
                  <c:v>2.6117647058823525</c:v>
                </c:pt>
                <c:pt idx="57298">
                  <c:v>2.6117647058823525</c:v>
                </c:pt>
                <c:pt idx="57299">
                  <c:v>2.6117647058823525</c:v>
                </c:pt>
                <c:pt idx="57300">
                  <c:v>2.6117647058823525</c:v>
                </c:pt>
                <c:pt idx="57301">
                  <c:v>2.6117647058823525</c:v>
                </c:pt>
                <c:pt idx="57302">
                  <c:v>2.6117647058823525</c:v>
                </c:pt>
                <c:pt idx="57303">
                  <c:v>2.6117647058823525</c:v>
                </c:pt>
                <c:pt idx="57304">
                  <c:v>2.6117647058823525</c:v>
                </c:pt>
                <c:pt idx="57305">
                  <c:v>2.6117647058823525</c:v>
                </c:pt>
                <c:pt idx="57306">
                  <c:v>2.6117647058823525</c:v>
                </c:pt>
                <c:pt idx="57307">
                  <c:v>2.6117647058823525</c:v>
                </c:pt>
                <c:pt idx="57308">
                  <c:v>2.6117647058823525</c:v>
                </c:pt>
                <c:pt idx="57309">
                  <c:v>2.6117647058823525</c:v>
                </c:pt>
                <c:pt idx="57310">
                  <c:v>2.6117647058823525</c:v>
                </c:pt>
                <c:pt idx="57311">
                  <c:v>2.6117647058823525</c:v>
                </c:pt>
                <c:pt idx="57312">
                  <c:v>2.6117647058823525</c:v>
                </c:pt>
                <c:pt idx="57313">
                  <c:v>2.6117647058823525</c:v>
                </c:pt>
                <c:pt idx="57314">
                  <c:v>2.6117647058823525</c:v>
                </c:pt>
                <c:pt idx="57315">
                  <c:v>2.6117647058823525</c:v>
                </c:pt>
                <c:pt idx="57316">
                  <c:v>2.6117647058823525</c:v>
                </c:pt>
                <c:pt idx="57317">
                  <c:v>2.6117647058823525</c:v>
                </c:pt>
                <c:pt idx="57318">
                  <c:v>2.6117647058823525</c:v>
                </c:pt>
                <c:pt idx="57319">
                  <c:v>2.6117647058823525</c:v>
                </c:pt>
                <c:pt idx="57320">
                  <c:v>2.6117647058823525</c:v>
                </c:pt>
                <c:pt idx="57321">
                  <c:v>2.6117647058823525</c:v>
                </c:pt>
                <c:pt idx="57322">
                  <c:v>2.6117647058823525</c:v>
                </c:pt>
                <c:pt idx="57323">
                  <c:v>2.6117647058823525</c:v>
                </c:pt>
                <c:pt idx="57324">
                  <c:v>2.6117647058823525</c:v>
                </c:pt>
                <c:pt idx="57325">
                  <c:v>2.4643137254901957</c:v>
                </c:pt>
                <c:pt idx="57326">
                  <c:v>2.4643137254901957</c:v>
                </c:pt>
                <c:pt idx="57327">
                  <c:v>2.4643137254901957</c:v>
                </c:pt>
                <c:pt idx="57328">
                  <c:v>2.4643137254901957</c:v>
                </c:pt>
                <c:pt idx="57329">
                  <c:v>2.4643137254901957</c:v>
                </c:pt>
                <c:pt idx="57330">
                  <c:v>2.4643137254901957</c:v>
                </c:pt>
                <c:pt idx="57331">
                  <c:v>2.4643137254901957</c:v>
                </c:pt>
                <c:pt idx="57332">
                  <c:v>2.4643137254901957</c:v>
                </c:pt>
                <c:pt idx="57333">
                  <c:v>2.4643137254901957</c:v>
                </c:pt>
                <c:pt idx="57334">
                  <c:v>2.4643137254901957</c:v>
                </c:pt>
                <c:pt idx="57335">
                  <c:v>2.4643137254901957</c:v>
                </c:pt>
                <c:pt idx="57336">
                  <c:v>2.4643137254901957</c:v>
                </c:pt>
                <c:pt idx="57337">
                  <c:v>2.4643137254901957</c:v>
                </c:pt>
                <c:pt idx="57338">
                  <c:v>2.4643137254901957</c:v>
                </c:pt>
                <c:pt idx="57339">
                  <c:v>2.4643137254901957</c:v>
                </c:pt>
                <c:pt idx="57340">
                  <c:v>2.4643137254901957</c:v>
                </c:pt>
                <c:pt idx="57341">
                  <c:v>2.4643137254901957</c:v>
                </c:pt>
                <c:pt idx="57342">
                  <c:v>2.4643137254901957</c:v>
                </c:pt>
                <c:pt idx="57343">
                  <c:v>2.4643137254901957</c:v>
                </c:pt>
                <c:pt idx="57344">
                  <c:v>2.4643137254901957</c:v>
                </c:pt>
                <c:pt idx="57345">
                  <c:v>2.4643137254901957</c:v>
                </c:pt>
                <c:pt idx="57346">
                  <c:v>2.4643137254901957</c:v>
                </c:pt>
                <c:pt idx="57347">
                  <c:v>2.4643137254901957</c:v>
                </c:pt>
                <c:pt idx="57348">
                  <c:v>2.4643137254901957</c:v>
                </c:pt>
                <c:pt idx="57349">
                  <c:v>2.4643137254901957</c:v>
                </c:pt>
                <c:pt idx="57350">
                  <c:v>2.4643137254901957</c:v>
                </c:pt>
                <c:pt idx="57351">
                  <c:v>2.4643137254901957</c:v>
                </c:pt>
                <c:pt idx="57352">
                  <c:v>2.4643137254901957</c:v>
                </c:pt>
                <c:pt idx="57353">
                  <c:v>2.4643137254901957</c:v>
                </c:pt>
                <c:pt idx="57354">
                  <c:v>2.4643137254901957</c:v>
                </c:pt>
                <c:pt idx="57355">
                  <c:v>2.4643137254901957</c:v>
                </c:pt>
                <c:pt idx="57356">
                  <c:v>2.4643137254901957</c:v>
                </c:pt>
                <c:pt idx="57357">
                  <c:v>2.4643137254901957</c:v>
                </c:pt>
                <c:pt idx="57358">
                  <c:v>2.4643137254901957</c:v>
                </c:pt>
                <c:pt idx="57359">
                  <c:v>2.4643137254901957</c:v>
                </c:pt>
                <c:pt idx="57360">
                  <c:v>2.4643137254901957</c:v>
                </c:pt>
                <c:pt idx="57361">
                  <c:v>2.4643137254901957</c:v>
                </c:pt>
                <c:pt idx="57362">
                  <c:v>2.4643137254901957</c:v>
                </c:pt>
                <c:pt idx="57363">
                  <c:v>2.4643137254901957</c:v>
                </c:pt>
                <c:pt idx="57364">
                  <c:v>2.4643137254901957</c:v>
                </c:pt>
                <c:pt idx="57365">
                  <c:v>2.4643137254901957</c:v>
                </c:pt>
                <c:pt idx="57366">
                  <c:v>2.4643137254901957</c:v>
                </c:pt>
                <c:pt idx="57367">
                  <c:v>2.4643137254901957</c:v>
                </c:pt>
                <c:pt idx="57368">
                  <c:v>2.4643137254901957</c:v>
                </c:pt>
                <c:pt idx="57369">
                  <c:v>2.4643137254901957</c:v>
                </c:pt>
                <c:pt idx="57370">
                  <c:v>2.4643137254901957</c:v>
                </c:pt>
                <c:pt idx="57371">
                  <c:v>2.4643137254901957</c:v>
                </c:pt>
                <c:pt idx="57372">
                  <c:v>2.4643137254901957</c:v>
                </c:pt>
                <c:pt idx="57373">
                  <c:v>2.4643137254901957</c:v>
                </c:pt>
                <c:pt idx="57374">
                  <c:v>2.4643137254901957</c:v>
                </c:pt>
                <c:pt idx="57375">
                  <c:v>2.4643137254901957</c:v>
                </c:pt>
                <c:pt idx="57376">
                  <c:v>2.4643137254901957</c:v>
                </c:pt>
                <c:pt idx="57377">
                  <c:v>2.4643137254901957</c:v>
                </c:pt>
                <c:pt idx="57378">
                  <c:v>2.4643137254901957</c:v>
                </c:pt>
                <c:pt idx="57379">
                  <c:v>2.4643137254901957</c:v>
                </c:pt>
                <c:pt idx="57380">
                  <c:v>2.4643137254901957</c:v>
                </c:pt>
                <c:pt idx="57381">
                  <c:v>2.4643137254901957</c:v>
                </c:pt>
                <c:pt idx="57382">
                  <c:v>2.6117647058823525</c:v>
                </c:pt>
                <c:pt idx="57383">
                  <c:v>2.6117647058823525</c:v>
                </c:pt>
                <c:pt idx="57384">
                  <c:v>2.6117647058823525</c:v>
                </c:pt>
                <c:pt idx="57385">
                  <c:v>2.6117647058823525</c:v>
                </c:pt>
                <c:pt idx="57386">
                  <c:v>2.6117647058823525</c:v>
                </c:pt>
                <c:pt idx="57387">
                  <c:v>2.6117647058823525</c:v>
                </c:pt>
                <c:pt idx="57388">
                  <c:v>2.6117647058823525</c:v>
                </c:pt>
                <c:pt idx="57389">
                  <c:v>2.6117647058823525</c:v>
                </c:pt>
                <c:pt idx="57390">
                  <c:v>2.6117647058823525</c:v>
                </c:pt>
                <c:pt idx="57391">
                  <c:v>2.6117647058823525</c:v>
                </c:pt>
                <c:pt idx="57392">
                  <c:v>2.6117647058823525</c:v>
                </c:pt>
                <c:pt idx="57393">
                  <c:v>2.6117647058823525</c:v>
                </c:pt>
                <c:pt idx="57394">
                  <c:v>2.6117647058823525</c:v>
                </c:pt>
                <c:pt idx="57395">
                  <c:v>2.6117647058823525</c:v>
                </c:pt>
                <c:pt idx="57396">
                  <c:v>2.6117647058823525</c:v>
                </c:pt>
                <c:pt idx="57397">
                  <c:v>2.6117647058823525</c:v>
                </c:pt>
                <c:pt idx="57398">
                  <c:v>2.6117647058823525</c:v>
                </c:pt>
                <c:pt idx="57399">
                  <c:v>2.6117647058823525</c:v>
                </c:pt>
                <c:pt idx="57400">
                  <c:v>2.6117647058823525</c:v>
                </c:pt>
                <c:pt idx="57401">
                  <c:v>2.6117647058823525</c:v>
                </c:pt>
                <c:pt idx="57402">
                  <c:v>2.6117647058823525</c:v>
                </c:pt>
                <c:pt idx="57403">
                  <c:v>2.6117647058823525</c:v>
                </c:pt>
                <c:pt idx="57404">
                  <c:v>2.6117647058823525</c:v>
                </c:pt>
                <c:pt idx="57405">
                  <c:v>2.6117647058823525</c:v>
                </c:pt>
                <c:pt idx="57406">
                  <c:v>2.6117647058823525</c:v>
                </c:pt>
                <c:pt idx="57407">
                  <c:v>2.6117647058823525</c:v>
                </c:pt>
                <c:pt idx="57408">
                  <c:v>2.6117647058823525</c:v>
                </c:pt>
                <c:pt idx="57409">
                  <c:v>2.6117647058823525</c:v>
                </c:pt>
                <c:pt idx="57410">
                  <c:v>2.6117647058823525</c:v>
                </c:pt>
                <c:pt idx="57411">
                  <c:v>2.6117647058823525</c:v>
                </c:pt>
                <c:pt idx="57412">
                  <c:v>2.6117647058823525</c:v>
                </c:pt>
                <c:pt idx="57413">
                  <c:v>2.6117647058823525</c:v>
                </c:pt>
                <c:pt idx="57414">
                  <c:v>2.6117647058823525</c:v>
                </c:pt>
                <c:pt idx="57415">
                  <c:v>2.6117647058823525</c:v>
                </c:pt>
                <c:pt idx="57416">
                  <c:v>2.6117647058823525</c:v>
                </c:pt>
                <c:pt idx="57417">
                  <c:v>2.6117647058823525</c:v>
                </c:pt>
                <c:pt idx="57418">
                  <c:v>2.6117647058823525</c:v>
                </c:pt>
                <c:pt idx="57419">
                  <c:v>2.6117647058823525</c:v>
                </c:pt>
                <c:pt idx="57420">
                  <c:v>2.6117647058823525</c:v>
                </c:pt>
                <c:pt idx="57421">
                  <c:v>2.4643137254901957</c:v>
                </c:pt>
                <c:pt idx="57422">
                  <c:v>2.4643137254901957</c:v>
                </c:pt>
                <c:pt idx="57423">
                  <c:v>2.4643137254901957</c:v>
                </c:pt>
                <c:pt idx="57424">
                  <c:v>2.4643137254901957</c:v>
                </c:pt>
                <c:pt idx="57425">
                  <c:v>2.4643137254901957</c:v>
                </c:pt>
                <c:pt idx="57426">
                  <c:v>2.4643137254901957</c:v>
                </c:pt>
                <c:pt idx="57427">
                  <c:v>2.4643137254901957</c:v>
                </c:pt>
                <c:pt idx="57428">
                  <c:v>2.4643137254901957</c:v>
                </c:pt>
                <c:pt idx="57429">
                  <c:v>2.4643137254901957</c:v>
                </c:pt>
                <c:pt idx="57430">
                  <c:v>2.4643137254901957</c:v>
                </c:pt>
                <c:pt idx="57431">
                  <c:v>2.4643137254901957</c:v>
                </c:pt>
                <c:pt idx="57432">
                  <c:v>2.4643137254901957</c:v>
                </c:pt>
                <c:pt idx="57433">
                  <c:v>2.4643137254901957</c:v>
                </c:pt>
                <c:pt idx="57434">
                  <c:v>2.4643137254901957</c:v>
                </c:pt>
                <c:pt idx="57435">
                  <c:v>2.4643137254901957</c:v>
                </c:pt>
                <c:pt idx="57436">
                  <c:v>2.4643137254901957</c:v>
                </c:pt>
                <c:pt idx="57437">
                  <c:v>2.4643137254901957</c:v>
                </c:pt>
                <c:pt idx="57438">
                  <c:v>2.4643137254901957</c:v>
                </c:pt>
                <c:pt idx="57439">
                  <c:v>2.4643137254901957</c:v>
                </c:pt>
                <c:pt idx="57440">
                  <c:v>2.4643137254901957</c:v>
                </c:pt>
                <c:pt idx="57441">
                  <c:v>2.4643137254901957</c:v>
                </c:pt>
                <c:pt idx="57442">
                  <c:v>2.4643137254901957</c:v>
                </c:pt>
                <c:pt idx="57443">
                  <c:v>2.4643137254901957</c:v>
                </c:pt>
                <c:pt idx="57444">
                  <c:v>2.4643137254901957</c:v>
                </c:pt>
                <c:pt idx="57445">
                  <c:v>2.4643137254901957</c:v>
                </c:pt>
                <c:pt idx="57446">
                  <c:v>2.4643137254901957</c:v>
                </c:pt>
                <c:pt idx="57447">
                  <c:v>2.4643137254901957</c:v>
                </c:pt>
                <c:pt idx="57448">
                  <c:v>2.4643137254901957</c:v>
                </c:pt>
                <c:pt idx="57449">
                  <c:v>2.4643137254901957</c:v>
                </c:pt>
                <c:pt idx="57450">
                  <c:v>2.4643137254901957</c:v>
                </c:pt>
                <c:pt idx="57451">
                  <c:v>2.4643137254901957</c:v>
                </c:pt>
                <c:pt idx="57452">
                  <c:v>2.4643137254901957</c:v>
                </c:pt>
                <c:pt idx="57453">
                  <c:v>2.4643137254901957</c:v>
                </c:pt>
                <c:pt idx="57454">
                  <c:v>2.4643137254901957</c:v>
                </c:pt>
                <c:pt idx="57455">
                  <c:v>2.4643137254901957</c:v>
                </c:pt>
                <c:pt idx="57456">
                  <c:v>2.4643137254901957</c:v>
                </c:pt>
                <c:pt idx="57457">
                  <c:v>2.4643137254901957</c:v>
                </c:pt>
                <c:pt idx="57458">
                  <c:v>2.4643137254901957</c:v>
                </c:pt>
                <c:pt idx="57459">
                  <c:v>2.4643137254901957</c:v>
                </c:pt>
                <c:pt idx="57460">
                  <c:v>2.4643137254901957</c:v>
                </c:pt>
                <c:pt idx="57461">
                  <c:v>2.4643137254901957</c:v>
                </c:pt>
                <c:pt idx="57462">
                  <c:v>2.4643137254901957</c:v>
                </c:pt>
                <c:pt idx="57463">
                  <c:v>2.4643137254901957</c:v>
                </c:pt>
                <c:pt idx="57464">
                  <c:v>2.4643137254901957</c:v>
                </c:pt>
                <c:pt idx="57465">
                  <c:v>2.4643137254901957</c:v>
                </c:pt>
                <c:pt idx="57466">
                  <c:v>2.4643137254901957</c:v>
                </c:pt>
                <c:pt idx="57467">
                  <c:v>2.4643137254901957</c:v>
                </c:pt>
                <c:pt idx="57468">
                  <c:v>2.4643137254901957</c:v>
                </c:pt>
                <c:pt idx="57469">
                  <c:v>2.4643137254901957</c:v>
                </c:pt>
                <c:pt idx="57470">
                  <c:v>2.4643137254901957</c:v>
                </c:pt>
                <c:pt idx="57471">
                  <c:v>2.4643137254901957</c:v>
                </c:pt>
                <c:pt idx="57472">
                  <c:v>2.4643137254901957</c:v>
                </c:pt>
                <c:pt idx="57473">
                  <c:v>2.4643137254901957</c:v>
                </c:pt>
                <c:pt idx="57474">
                  <c:v>2.4643137254901957</c:v>
                </c:pt>
                <c:pt idx="57475">
                  <c:v>2.4643137254901957</c:v>
                </c:pt>
                <c:pt idx="57476">
                  <c:v>2.4643137254901957</c:v>
                </c:pt>
                <c:pt idx="57477">
                  <c:v>2.4643137254901957</c:v>
                </c:pt>
                <c:pt idx="57478">
                  <c:v>2.6117647058823525</c:v>
                </c:pt>
                <c:pt idx="57479">
                  <c:v>2.6117647058823525</c:v>
                </c:pt>
                <c:pt idx="57480">
                  <c:v>2.6117647058823525</c:v>
                </c:pt>
                <c:pt idx="57481">
                  <c:v>2.6117647058823525</c:v>
                </c:pt>
                <c:pt idx="57482">
                  <c:v>2.6117647058823525</c:v>
                </c:pt>
                <c:pt idx="57483">
                  <c:v>2.6117647058823525</c:v>
                </c:pt>
                <c:pt idx="57484">
                  <c:v>2.6117647058823525</c:v>
                </c:pt>
                <c:pt idx="57485">
                  <c:v>2.6117647058823525</c:v>
                </c:pt>
                <c:pt idx="57486">
                  <c:v>2.6117647058823525</c:v>
                </c:pt>
                <c:pt idx="57487">
                  <c:v>2.6117647058823525</c:v>
                </c:pt>
                <c:pt idx="57488">
                  <c:v>2.6117647058823525</c:v>
                </c:pt>
                <c:pt idx="57489">
                  <c:v>2.6117647058823525</c:v>
                </c:pt>
                <c:pt idx="57490">
                  <c:v>2.6117647058823525</c:v>
                </c:pt>
                <c:pt idx="57491">
                  <c:v>2.6117647058823525</c:v>
                </c:pt>
                <c:pt idx="57492">
                  <c:v>2.6117647058823525</c:v>
                </c:pt>
                <c:pt idx="57493">
                  <c:v>2.6117647058823525</c:v>
                </c:pt>
                <c:pt idx="57494">
                  <c:v>2.6117647058823525</c:v>
                </c:pt>
                <c:pt idx="57495">
                  <c:v>2.6117647058823525</c:v>
                </c:pt>
                <c:pt idx="57496">
                  <c:v>2.6117647058823525</c:v>
                </c:pt>
                <c:pt idx="57497">
                  <c:v>2.6117647058823525</c:v>
                </c:pt>
                <c:pt idx="57498">
                  <c:v>2.6117647058823525</c:v>
                </c:pt>
                <c:pt idx="57499">
                  <c:v>2.6117647058823525</c:v>
                </c:pt>
                <c:pt idx="57500">
                  <c:v>2.6117647058823525</c:v>
                </c:pt>
                <c:pt idx="57501">
                  <c:v>2.6117647058823525</c:v>
                </c:pt>
                <c:pt idx="57502">
                  <c:v>2.6117647058823525</c:v>
                </c:pt>
                <c:pt idx="57503">
                  <c:v>2.6117647058823525</c:v>
                </c:pt>
                <c:pt idx="57504">
                  <c:v>2.6117647058823525</c:v>
                </c:pt>
                <c:pt idx="57505">
                  <c:v>2.6117647058823525</c:v>
                </c:pt>
                <c:pt idx="57506">
                  <c:v>2.6117647058823525</c:v>
                </c:pt>
                <c:pt idx="57507">
                  <c:v>2.6117647058823525</c:v>
                </c:pt>
                <c:pt idx="57508">
                  <c:v>2.6117647058823525</c:v>
                </c:pt>
                <c:pt idx="57509">
                  <c:v>2.6117647058823525</c:v>
                </c:pt>
                <c:pt idx="57510">
                  <c:v>2.6117647058823525</c:v>
                </c:pt>
                <c:pt idx="57511">
                  <c:v>2.6117647058823525</c:v>
                </c:pt>
                <c:pt idx="57512">
                  <c:v>2.6117647058823525</c:v>
                </c:pt>
                <c:pt idx="57513">
                  <c:v>2.6117647058823525</c:v>
                </c:pt>
                <c:pt idx="57514">
                  <c:v>2.6117647058823525</c:v>
                </c:pt>
                <c:pt idx="57515">
                  <c:v>2.4643137254901957</c:v>
                </c:pt>
                <c:pt idx="57516">
                  <c:v>2.4643137254901957</c:v>
                </c:pt>
                <c:pt idx="57517">
                  <c:v>2.4643137254901957</c:v>
                </c:pt>
                <c:pt idx="57518">
                  <c:v>2.4643137254901957</c:v>
                </c:pt>
                <c:pt idx="57519">
                  <c:v>2.4643137254901957</c:v>
                </c:pt>
                <c:pt idx="57520">
                  <c:v>2.4643137254901957</c:v>
                </c:pt>
                <c:pt idx="57521">
                  <c:v>2.4643137254901957</c:v>
                </c:pt>
                <c:pt idx="57522">
                  <c:v>2.4643137254901957</c:v>
                </c:pt>
                <c:pt idx="57523">
                  <c:v>2.4643137254901957</c:v>
                </c:pt>
                <c:pt idx="57524">
                  <c:v>2.4643137254901957</c:v>
                </c:pt>
                <c:pt idx="57525">
                  <c:v>2.4643137254901957</c:v>
                </c:pt>
                <c:pt idx="57526">
                  <c:v>2.4643137254901957</c:v>
                </c:pt>
                <c:pt idx="57527">
                  <c:v>2.4643137254901957</c:v>
                </c:pt>
                <c:pt idx="57528">
                  <c:v>2.4643137254901957</c:v>
                </c:pt>
                <c:pt idx="57529">
                  <c:v>2.4643137254901957</c:v>
                </c:pt>
                <c:pt idx="57530">
                  <c:v>2.4643137254901957</c:v>
                </c:pt>
                <c:pt idx="57531">
                  <c:v>2.4643137254901957</c:v>
                </c:pt>
                <c:pt idx="57532">
                  <c:v>2.4643137254901957</c:v>
                </c:pt>
                <c:pt idx="57533">
                  <c:v>2.4643137254901957</c:v>
                </c:pt>
                <c:pt idx="57534">
                  <c:v>2.4643137254901957</c:v>
                </c:pt>
                <c:pt idx="57535">
                  <c:v>2.4643137254901957</c:v>
                </c:pt>
                <c:pt idx="57536">
                  <c:v>2.4643137254901957</c:v>
                </c:pt>
                <c:pt idx="57537">
                  <c:v>2.4643137254901957</c:v>
                </c:pt>
                <c:pt idx="57538">
                  <c:v>2.4643137254901957</c:v>
                </c:pt>
                <c:pt idx="57539">
                  <c:v>2.4643137254901957</c:v>
                </c:pt>
                <c:pt idx="57540">
                  <c:v>2.4643137254901957</c:v>
                </c:pt>
                <c:pt idx="57541">
                  <c:v>2.4643137254901957</c:v>
                </c:pt>
                <c:pt idx="57542">
                  <c:v>2.4643137254901957</c:v>
                </c:pt>
                <c:pt idx="57543">
                  <c:v>2.4643137254901957</c:v>
                </c:pt>
                <c:pt idx="57544">
                  <c:v>2.4643137254901957</c:v>
                </c:pt>
                <c:pt idx="57545">
                  <c:v>2.4643137254901957</c:v>
                </c:pt>
                <c:pt idx="57546">
                  <c:v>2.4643137254901957</c:v>
                </c:pt>
                <c:pt idx="57547">
                  <c:v>2.4643137254901957</c:v>
                </c:pt>
                <c:pt idx="57548">
                  <c:v>2.4643137254901957</c:v>
                </c:pt>
                <c:pt idx="57549">
                  <c:v>2.4643137254901957</c:v>
                </c:pt>
                <c:pt idx="57550">
                  <c:v>2.4643137254901957</c:v>
                </c:pt>
                <c:pt idx="57551">
                  <c:v>2.4643137254901957</c:v>
                </c:pt>
                <c:pt idx="57552">
                  <c:v>2.4643137254901957</c:v>
                </c:pt>
                <c:pt idx="57553">
                  <c:v>2.4643137254901957</c:v>
                </c:pt>
                <c:pt idx="57554">
                  <c:v>2.4643137254901957</c:v>
                </c:pt>
                <c:pt idx="57555">
                  <c:v>2.4643137254901957</c:v>
                </c:pt>
                <c:pt idx="57556">
                  <c:v>2.4643137254901957</c:v>
                </c:pt>
                <c:pt idx="57557">
                  <c:v>2.4643137254901957</c:v>
                </c:pt>
                <c:pt idx="57558">
                  <c:v>2.4643137254901957</c:v>
                </c:pt>
                <c:pt idx="57559">
                  <c:v>2.4643137254901957</c:v>
                </c:pt>
                <c:pt idx="57560">
                  <c:v>2.4643137254901957</c:v>
                </c:pt>
                <c:pt idx="57561">
                  <c:v>2.4643137254901957</c:v>
                </c:pt>
                <c:pt idx="57562">
                  <c:v>2.4643137254901957</c:v>
                </c:pt>
                <c:pt idx="57563">
                  <c:v>2.4643137254901957</c:v>
                </c:pt>
                <c:pt idx="57564">
                  <c:v>2.4643137254901957</c:v>
                </c:pt>
                <c:pt idx="57565">
                  <c:v>2.4643137254901957</c:v>
                </c:pt>
                <c:pt idx="57566">
                  <c:v>2.4643137254901957</c:v>
                </c:pt>
                <c:pt idx="57567">
                  <c:v>2.4643137254901957</c:v>
                </c:pt>
                <c:pt idx="57568">
                  <c:v>2.4643137254901957</c:v>
                </c:pt>
                <c:pt idx="57569">
                  <c:v>2.4643137254901957</c:v>
                </c:pt>
                <c:pt idx="57570">
                  <c:v>2.4643137254901957</c:v>
                </c:pt>
                <c:pt idx="57571">
                  <c:v>2.4643137254901957</c:v>
                </c:pt>
                <c:pt idx="57572">
                  <c:v>2.4643137254901957</c:v>
                </c:pt>
                <c:pt idx="57573">
                  <c:v>2.4643137254901957</c:v>
                </c:pt>
                <c:pt idx="57574">
                  <c:v>2.6117647058823525</c:v>
                </c:pt>
                <c:pt idx="57575">
                  <c:v>2.6117647058823525</c:v>
                </c:pt>
                <c:pt idx="57576">
                  <c:v>2.6117647058823525</c:v>
                </c:pt>
                <c:pt idx="57577">
                  <c:v>2.6117647058823525</c:v>
                </c:pt>
                <c:pt idx="57578">
                  <c:v>2.6117647058823525</c:v>
                </c:pt>
                <c:pt idx="57579">
                  <c:v>2.6117647058823525</c:v>
                </c:pt>
                <c:pt idx="57580">
                  <c:v>2.6117647058823525</c:v>
                </c:pt>
                <c:pt idx="57581">
                  <c:v>2.6117647058823525</c:v>
                </c:pt>
                <c:pt idx="57582">
                  <c:v>2.6117647058823525</c:v>
                </c:pt>
                <c:pt idx="57583">
                  <c:v>2.6117647058823525</c:v>
                </c:pt>
                <c:pt idx="57584">
                  <c:v>2.6117647058823525</c:v>
                </c:pt>
                <c:pt idx="57585">
                  <c:v>2.6117647058823525</c:v>
                </c:pt>
                <c:pt idx="57586">
                  <c:v>2.6117647058823525</c:v>
                </c:pt>
                <c:pt idx="57587">
                  <c:v>2.6117647058823525</c:v>
                </c:pt>
                <c:pt idx="57588">
                  <c:v>2.6117647058823525</c:v>
                </c:pt>
                <c:pt idx="57589">
                  <c:v>2.6117647058823525</c:v>
                </c:pt>
                <c:pt idx="57590">
                  <c:v>2.6117647058823525</c:v>
                </c:pt>
                <c:pt idx="57591">
                  <c:v>2.6117647058823525</c:v>
                </c:pt>
                <c:pt idx="57592">
                  <c:v>2.6117647058823525</c:v>
                </c:pt>
                <c:pt idx="57593">
                  <c:v>2.6117647058823525</c:v>
                </c:pt>
                <c:pt idx="57594">
                  <c:v>2.6117647058823525</c:v>
                </c:pt>
                <c:pt idx="57595">
                  <c:v>2.6117647058823525</c:v>
                </c:pt>
                <c:pt idx="57596">
                  <c:v>2.6117647058823525</c:v>
                </c:pt>
                <c:pt idx="57597">
                  <c:v>2.6117647058823525</c:v>
                </c:pt>
                <c:pt idx="57598">
                  <c:v>2.6117647058823525</c:v>
                </c:pt>
                <c:pt idx="57599">
                  <c:v>2.6117647058823525</c:v>
                </c:pt>
                <c:pt idx="57600">
                  <c:v>2.6117647058823525</c:v>
                </c:pt>
                <c:pt idx="57601">
                  <c:v>2.6117647058823525</c:v>
                </c:pt>
                <c:pt idx="57602">
                  <c:v>2.6117647058823525</c:v>
                </c:pt>
                <c:pt idx="57603">
                  <c:v>2.6117647058823525</c:v>
                </c:pt>
                <c:pt idx="57604">
                  <c:v>2.6117647058823525</c:v>
                </c:pt>
                <c:pt idx="57605">
                  <c:v>2.6117647058823525</c:v>
                </c:pt>
                <c:pt idx="57606">
                  <c:v>2.6117647058823525</c:v>
                </c:pt>
                <c:pt idx="57607">
                  <c:v>2.6117647058823525</c:v>
                </c:pt>
                <c:pt idx="57608">
                  <c:v>2.6117647058823525</c:v>
                </c:pt>
                <c:pt idx="57609">
                  <c:v>2.6117647058823525</c:v>
                </c:pt>
                <c:pt idx="57610">
                  <c:v>2.6117647058823525</c:v>
                </c:pt>
                <c:pt idx="57611">
                  <c:v>2.4643137254901957</c:v>
                </c:pt>
                <c:pt idx="57612">
                  <c:v>2.4643137254901957</c:v>
                </c:pt>
                <c:pt idx="57613">
                  <c:v>2.4643137254901957</c:v>
                </c:pt>
                <c:pt idx="57614">
                  <c:v>2.4643137254901957</c:v>
                </c:pt>
                <c:pt idx="57615">
                  <c:v>2.4643137254901957</c:v>
                </c:pt>
                <c:pt idx="57616">
                  <c:v>2.4643137254901957</c:v>
                </c:pt>
                <c:pt idx="57617">
                  <c:v>2.4643137254901957</c:v>
                </c:pt>
                <c:pt idx="57618">
                  <c:v>2.4643137254901957</c:v>
                </c:pt>
                <c:pt idx="57619">
                  <c:v>2.4643137254901957</c:v>
                </c:pt>
                <c:pt idx="57620">
                  <c:v>2.4643137254901957</c:v>
                </c:pt>
                <c:pt idx="57621">
                  <c:v>2.4643137254901957</c:v>
                </c:pt>
                <c:pt idx="57622">
                  <c:v>2.4643137254901957</c:v>
                </c:pt>
                <c:pt idx="57623">
                  <c:v>2.4643137254901957</c:v>
                </c:pt>
                <c:pt idx="57624">
                  <c:v>2.4643137254901957</c:v>
                </c:pt>
                <c:pt idx="57625">
                  <c:v>2.4643137254901957</c:v>
                </c:pt>
                <c:pt idx="57626">
                  <c:v>2.4643137254901957</c:v>
                </c:pt>
                <c:pt idx="57627">
                  <c:v>2.4643137254901957</c:v>
                </c:pt>
                <c:pt idx="57628">
                  <c:v>2.4643137254901957</c:v>
                </c:pt>
                <c:pt idx="57629">
                  <c:v>2.4643137254901957</c:v>
                </c:pt>
                <c:pt idx="57630">
                  <c:v>2.4643137254901957</c:v>
                </c:pt>
                <c:pt idx="57631">
                  <c:v>2.4643137254901957</c:v>
                </c:pt>
                <c:pt idx="57632">
                  <c:v>2.4643137254901957</c:v>
                </c:pt>
                <c:pt idx="57633">
                  <c:v>2.4643137254901957</c:v>
                </c:pt>
                <c:pt idx="57634">
                  <c:v>2.4643137254901957</c:v>
                </c:pt>
                <c:pt idx="57635">
                  <c:v>2.4643137254901957</c:v>
                </c:pt>
                <c:pt idx="57636">
                  <c:v>2.4643137254901957</c:v>
                </c:pt>
                <c:pt idx="57637">
                  <c:v>2.4643137254901957</c:v>
                </c:pt>
                <c:pt idx="57638">
                  <c:v>2.4643137254901957</c:v>
                </c:pt>
                <c:pt idx="57639">
                  <c:v>2.4643137254901957</c:v>
                </c:pt>
                <c:pt idx="57640">
                  <c:v>2.4643137254901957</c:v>
                </c:pt>
                <c:pt idx="57641">
                  <c:v>2.4643137254901957</c:v>
                </c:pt>
                <c:pt idx="57642">
                  <c:v>2.4643137254901957</c:v>
                </c:pt>
                <c:pt idx="57643">
                  <c:v>2.4643137254901957</c:v>
                </c:pt>
                <c:pt idx="57644">
                  <c:v>2.4643137254901957</c:v>
                </c:pt>
                <c:pt idx="57645">
                  <c:v>2.4643137254901957</c:v>
                </c:pt>
                <c:pt idx="57646">
                  <c:v>2.4643137254901957</c:v>
                </c:pt>
                <c:pt idx="57647">
                  <c:v>2.4643137254901957</c:v>
                </c:pt>
                <c:pt idx="57648">
                  <c:v>2.4643137254901957</c:v>
                </c:pt>
                <c:pt idx="57649">
                  <c:v>2.4643137254901957</c:v>
                </c:pt>
                <c:pt idx="57650">
                  <c:v>2.4643137254901957</c:v>
                </c:pt>
                <c:pt idx="57651">
                  <c:v>2.4643137254901957</c:v>
                </c:pt>
                <c:pt idx="57652">
                  <c:v>2.4643137254901957</c:v>
                </c:pt>
                <c:pt idx="57653">
                  <c:v>2.4643137254901957</c:v>
                </c:pt>
                <c:pt idx="57654">
                  <c:v>2.4643137254901957</c:v>
                </c:pt>
                <c:pt idx="57655">
                  <c:v>2.4643137254901957</c:v>
                </c:pt>
                <c:pt idx="57656">
                  <c:v>2.4643137254901957</c:v>
                </c:pt>
                <c:pt idx="57657">
                  <c:v>2.4643137254901957</c:v>
                </c:pt>
                <c:pt idx="57658">
                  <c:v>2.4643137254901957</c:v>
                </c:pt>
                <c:pt idx="57659">
                  <c:v>2.4643137254901957</c:v>
                </c:pt>
                <c:pt idx="57660">
                  <c:v>2.4643137254901957</c:v>
                </c:pt>
                <c:pt idx="57661">
                  <c:v>2.4643137254901957</c:v>
                </c:pt>
                <c:pt idx="57662">
                  <c:v>2.4643137254901957</c:v>
                </c:pt>
                <c:pt idx="57663">
                  <c:v>2.4643137254901957</c:v>
                </c:pt>
                <c:pt idx="57664">
                  <c:v>2.4643137254901957</c:v>
                </c:pt>
                <c:pt idx="57665">
                  <c:v>2.4643137254901957</c:v>
                </c:pt>
                <c:pt idx="57666">
                  <c:v>2.4643137254901957</c:v>
                </c:pt>
                <c:pt idx="57667">
                  <c:v>2.4643137254901957</c:v>
                </c:pt>
                <c:pt idx="57668">
                  <c:v>2.4643137254901957</c:v>
                </c:pt>
                <c:pt idx="57669">
                  <c:v>2.4643137254901957</c:v>
                </c:pt>
                <c:pt idx="57670">
                  <c:v>2.6117647058823525</c:v>
                </c:pt>
                <c:pt idx="57671">
                  <c:v>2.6117647058823525</c:v>
                </c:pt>
                <c:pt idx="57672">
                  <c:v>2.6117647058823525</c:v>
                </c:pt>
                <c:pt idx="57673">
                  <c:v>2.6117647058823525</c:v>
                </c:pt>
                <c:pt idx="57674">
                  <c:v>2.6117647058823525</c:v>
                </c:pt>
                <c:pt idx="57675">
                  <c:v>2.6117647058823525</c:v>
                </c:pt>
                <c:pt idx="57676">
                  <c:v>2.6117647058823525</c:v>
                </c:pt>
                <c:pt idx="57677">
                  <c:v>2.6117647058823525</c:v>
                </c:pt>
                <c:pt idx="57678">
                  <c:v>2.6117647058823525</c:v>
                </c:pt>
                <c:pt idx="57679">
                  <c:v>2.6117647058823525</c:v>
                </c:pt>
                <c:pt idx="57680">
                  <c:v>2.6117647058823525</c:v>
                </c:pt>
                <c:pt idx="57681">
                  <c:v>2.6117647058823525</c:v>
                </c:pt>
                <c:pt idx="57682">
                  <c:v>2.6117647058823525</c:v>
                </c:pt>
                <c:pt idx="57683">
                  <c:v>2.6117647058823525</c:v>
                </c:pt>
                <c:pt idx="57684">
                  <c:v>2.6117647058823525</c:v>
                </c:pt>
                <c:pt idx="57685">
                  <c:v>2.6117647058823525</c:v>
                </c:pt>
                <c:pt idx="57686">
                  <c:v>2.6117647058823525</c:v>
                </c:pt>
                <c:pt idx="57687">
                  <c:v>2.6117647058823525</c:v>
                </c:pt>
                <c:pt idx="57688">
                  <c:v>2.6117647058823525</c:v>
                </c:pt>
                <c:pt idx="57689">
                  <c:v>2.6117647058823525</c:v>
                </c:pt>
                <c:pt idx="57690">
                  <c:v>2.6117647058823525</c:v>
                </c:pt>
                <c:pt idx="57691">
                  <c:v>2.6117647058823525</c:v>
                </c:pt>
                <c:pt idx="57692">
                  <c:v>2.6117647058823525</c:v>
                </c:pt>
                <c:pt idx="57693">
                  <c:v>2.6117647058823525</c:v>
                </c:pt>
                <c:pt idx="57694">
                  <c:v>2.6117647058823525</c:v>
                </c:pt>
                <c:pt idx="57695">
                  <c:v>2.6117647058823525</c:v>
                </c:pt>
                <c:pt idx="57696">
                  <c:v>2.6117647058823525</c:v>
                </c:pt>
                <c:pt idx="57697">
                  <c:v>2.6117647058823525</c:v>
                </c:pt>
                <c:pt idx="57698">
                  <c:v>2.6117647058823525</c:v>
                </c:pt>
                <c:pt idx="57699">
                  <c:v>2.6117647058823525</c:v>
                </c:pt>
                <c:pt idx="57700">
                  <c:v>2.6117647058823525</c:v>
                </c:pt>
                <c:pt idx="57701">
                  <c:v>2.6117647058823525</c:v>
                </c:pt>
                <c:pt idx="57702">
                  <c:v>2.6117647058823525</c:v>
                </c:pt>
                <c:pt idx="57703">
                  <c:v>2.6117647058823525</c:v>
                </c:pt>
                <c:pt idx="57704">
                  <c:v>2.6117647058823525</c:v>
                </c:pt>
                <c:pt idx="57705">
                  <c:v>2.6117647058823525</c:v>
                </c:pt>
                <c:pt idx="57706">
                  <c:v>2.6117647058823525</c:v>
                </c:pt>
                <c:pt idx="57707">
                  <c:v>2.4643137254901957</c:v>
                </c:pt>
                <c:pt idx="57708">
                  <c:v>2.4643137254901957</c:v>
                </c:pt>
                <c:pt idx="57709">
                  <c:v>2.4643137254901957</c:v>
                </c:pt>
                <c:pt idx="57710">
                  <c:v>2.4643137254901957</c:v>
                </c:pt>
                <c:pt idx="57711">
                  <c:v>2.4643137254901957</c:v>
                </c:pt>
                <c:pt idx="57712">
                  <c:v>2.4643137254901957</c:v>
                </c:pt>
                <c:pt idx="57713">
                  <c:v>2.4643137254901957</c:v>
                </c:pt>
                <c:pt idx="57714">
                  <c:v>2.4643137254901957</c:v>
                </c:pt>
                <c:pt idx="57715">
                  <c:v>2.4643137254901957</c:v>
                </c:pt>
                <c:pt idx="57716">
                  <c:v>2.4643137254901957</c:v>
                </c:pt>
                <c:pt idx="57717">
                  <c:v>2.4643137254901957</c:v>
                </c:pt>
                <c:pt idx="57718">
                  <c:v>2.4643137254901957</c:v>
                </c:pt>
                <c:pt idx="57719">
                  <c:v>2.4643137254901957</c:v>
                </c:pt>
                <c:pt idx="57720">
                  <c:v>2.4643137254901957</c:v>
                </c:pt>
                <c:pt idx="57721">
                  <c:v>2.4643137254901957</c:v>
                </c:pt>
                <c:pt idx="57722">
                  <c:v>2.4643137254901957</c:v>
                </c:pt>
                <c:pt idx="57723">
                  <c:v>2.4643137254901957</c:v>
                </c:pt>
                <c:pt idx="57724">
                  <c:v>2.4643137254901957</c:v>
                </c:pt>
                <c:pt idx="57725">
                  <c:v>2.4643137254901957</c:v>
                </c:pt>
                <c:pt idx="57726">
                  <c:v>2.4643137254901957</c:v>
                </c:pt>
                <c:pt idx="57727">
                  <c:v>2.4643137254901957</c:v>
                </c:pt>
                <c:pt idx="57728">
                  <c:v>2.4643137254901957</c:v>
                </c:pt>
                <c:pt idx="57729">
                  <c:v>2.4643137254901957</c:v>
                </c:pt>
                <c:pt idx="57730">
                  <c:v>2.4643137254901957</c:v>
                </c:pt>
                <c:pt idx="57731">
                  <c:v>2.4643137254901957</c:v>
                </c:pt>
                <c:pt idx="57732">
                  <c:v>2.4643137254901957</c:v>
                </c:pt>
                <c:pt idx="57733">
                  <c:v>2.4643137254901957</c:v>
                </c:pt>
                <c:pt idx="57734">
                  <c:v>2.4643137254901957</c:v>
                </c:pt>
                <c:pt idx="57735">
                  <c:v>2.4643137254901957</c:v>
                </c:pt>
                <c:pt idx="57736">
                  <c:v>2.4643137254901957</c:v>
                </c:pt>
                <c:pt idx="57737">
                  <c:v>2.4643137254901957</c:v>
                </c:pt>
                <c:pt idx="57738">
                  <c:v>2.4643137254901957</c:v>
                </c:pt>
                <c:pt idx="57739">
                  <c:v>2.4643137254901957</c:v>
                </c:pt>
                <c:pt idx="57740">
                  <c:v>2.4643137254901957</c:v>
                </c:pt>
                <c:pt idx="57741">
                  <c:v>2.4643137254901957</c:v>
                </c:pt>
                <c:pt idx="57742">
                  <c:v>2.4643137254901957</c:v>
                </c:pt>
                <c:pt idx="57743">
                  <c:v>2.4643137254901957</c:v>
                </c:pt>
                <c:pt idx="57744">
                  <c:v>2.4643137254901957</c:v>
                </c:pt>
                <c:pt idx="57745">
                  <c:v>2.4643137254901957</c:v>
                </c:pt>
                <c:pt idx="57746">
                  <c:v>2.4643137254901957</c:v>
                </c:pt>
                <c:pt idx="57747">
                  <c:v>2.4643137254901957</c:v>
                </c:pt>
                <c:pt idx="57748">
                  <c:v>2.4643137254901957</c:v>
                </c:pt>
                <c:pt idx="57749">
                  <c:v>2.4643137254901957</c:v>
                </c:pt>
                <c:pt idx="57750">
                  <c:v>2.4643137254901957</c:v>
                </c:pt>
                <c:pt idx="57751">
                  <c:v>2.4643137254901957</c:v>
                </c:pt>
                <c:pt idx="57752">
                  <c:v>2.4643137254901957</c:v>
                </c:pt>
                <c:pt idx="57753">
                  <c:v>2.4643137254901957</c:v>
                </c:pt>
                <c:pt idx="57754">
                  <c:v>2.4643137254901957</c:v>
                </c:pt>
                <c:pt idx="57755">
                  <c:v>2.4643137254901957</c:v>
                </c:pt>
                <c:pt idx="57756">
                  <c:v>2.4643137254901957</c:v>
                </c:pt>
                <c:pt idx="57757">
                  <c:v>2.4643137254901957</c:v>
                </c:pt>
                <c:pt idx="57758">
                  <c:v>2.4643137254901957</c:v>
                </c:pt>
                <c:pt idx="57759">
                  <c:v>2.4643137254901957</c:v>
                </c:pt>
                <c:pt idx="57760">
                  <c:v>2.4643137254901957</c:v>
                </c:pt>
                <c:pt idx="57761">
                  <c:v>2.4643137254901957</c:v>
                </c:pt>
                <c:pt idx="57762">
                  <c:v>2.4643137254901957</c:v>
                </c:pt>
                <c:pt idx="57763">
                  <c:v>2.4643137254901957</c:v>
                </c:pt>
                <c:pt idx="57764">
                  <c:v>2.4643137254901957</c:v>
                </c:pt>
                <c:pt idx="57765">
                  <c:v>2.6117647058823525</c:v>
                </c:pt>
                <c:pt idx="57766">
                  <c:v>2.6117647058823525</c:v>
                </c:pt>
                <c:pt idx="57767">
                  <c:v>2.6117647058823525</c:v>
                </c:pt>
                <c:pt idx="57768">
                  <c:v>2.6117647058823525</c:v>
                </c:pt>
                <c:pt idx="57769">
                  <c:v>2.6117647058823525</c:v>
                </c:pt>
                <c:pt idx="57770">
                  <c:v>2.6117647058823525</c:v>
                </c:pt>
                <c:pt idx="57771">
                  <c:v>2.6117647058823525</c:v>
                </c:pt>
                <c:pt idx="57772">
                  <c:v>2.6117647058823525</c:v>
                </c:pt>
                <c:pt idx="57773">
                  <c:v>2.6117647058823525</c:v>
                </c:pt>
                <c:pt idx="57774">
                  <c:v>2.6117647058823525</c:v>
                </c:pt>
                <c:pt idx="57775">
                  <c:v>2.6117647058823525</c:v>
                </c:pt>
                <c:pt idx="57776">
                  <c:v>2.6117647058823525</c:v>
                </c:pt>
                <c:pt idx="57777">
                  <c:v>2.6117647058823525</c:v>
                </c:pt>
                <c:pt idx="57778">
                  <c:v>2.6117647058823525</c:v>
                </c:pt>
                <c:pt idx="57779">
                  <c:v>2.6117647058823525</c:v>
                </c:pt>
                <c:pt idx="57780">
                  <c:v>2.6117647058823525</c:v>
                </c:pt>
                <c:pt idx="57781">
                  <c:v>2.6117647058823525</c:v>
                </c:pt>
                <c:pt idx="57782">
                  <c:v>2.6117647058823525</c:v>
                </c:pt>
                <c:pt idx="57783">
                  <c:v>2.6117647058823525</c:v>
                </c:pt>
                <c:pt idx="57784">
                  <c:v>2.6117647058823525</c:v>
                </c:pt>
                <c:pt idx="57785">
                  <c:v>2.6117647058823525</c:v>
                </c:pt>
                <c:pt idx="57786">
                  <c:v>2.6117647058823525</c:v>
                </c:pt>
                <c:pt idx="57787">
                  <c:v>2.6117647058823525</c:v>
                </c:pt>
                <c:pt idx="57788">
                  <c:v>2.6117647058823525</c:v>
                </c:pt>
                <c:pt idx="57789">
                  <c:v>2.6117647058823525</c:v>
                </c:pt>
                <c:pt idx="57790">
                  <c:v>2.6117647058823525</c:v>
                </c:pt>
                <c:pt idx="57791">
                  <c:v>2.6117647058823525</c:v>
                </c:pt>
                <c:pt idx="57792">
                  <c:v>2.6117647058823525</c:v>
                </c:pt>
                <c:pt idx="57793">
                  <c:v>2.6117647058823525</c:v>
                </c:pt>
                <c:pt idx="57794">
                  <c:v>2.6117647058823525</c:v>
                </c:pt>
                <c:pt idx="57795">
                  <c:v>2.6117647058823525</c:v>
                </c:pt>
                <c:pt idx="57796">
                  <c:v>2.6117647058823525</c:v>
                </c:pt>
                <c:pt idx="57797">
                  <c:v>2.6117647058823525</c:v>
                </c:pt>
                <c:pt idx="57798">
                  <c:v>2.6117647058823525</c:v>
                </c:pt>
                <c:pt idx="57799">
                  <c:v>2.6117647058823525</c:v>
                </c:pt>
                <c:pt idx="57800">
                  <c:v>2.6117647058823525</c:v>
                </c:pt>
                <c:pt idx="57801">
                  <c:v>2.4643137254901957</c:v>
                </c:pt>
                <c:pt idx="57802">
                  <c:v>2.4643137254901957</c:v>
                </c:pt>
                <c:pt idx="57803">
                  <c:v>2.4643137254901957</c:v>
                </c:pt>
                <c:pt idx="57804">
                  <c:v>2.4643137254901957</c:v>
                </c:pt>
                <c:pt idx="57805">
                  <c:v>2.4643137254901957</c:v>
                </c:pt>
                <c:pt idx="57806">
                  <c:v>2.4643137254901957</c:v>
                </c:pt>
                <c:pt idx="57807">
                  <c:v>2.4643137254901957</c:v>
                </c:pt>
                <c:pt idx="57808">
                  <c:v>2.4643137254901957</c:v>
                </c:pt>
                <c:pt idx="57809">
                  <c:v>2.4643137254901957</c:v>
                </c:pt>
                <c:pt idx="57810">
                  <c:v>2.4643137254901957</c:v>
                </c:pt>
                <c:pt idx="57811">
                  <c:v>2.4643137254901957</c:v>
                </c:pt>
                <c:pt idx="57812">
                  <c:v>2.4643137254901957</c:v>
                </c:pt>
                <c:pt idx="57813">
                  <c:v>2.4643137254901957</c:v>
                </c:pt>
                <c:pt idx="57814">
                  <c:v>2.4643137254901957</c:v>
                </c:pt>
                <c:pt idx="57815">
                  <c:v>2.4643137254901957</c:v>
                </c:pt>
                <c:pt idx="57816">
                  <c:v>2.4643137254901957</c:v>
                </c:pt>
                <c:pt idx="57817">
                  <c:v>2.4643137254901957</c:v>
                </c:pt>
                <c:pt idx="57818">
                  <c:v>2.4643137254901957</c:v>
                </c:pt>
                <c:pt idx="57819">
                  <c:v>2.4643137254901957</c:v>
                </c:pt>
                <c:pt idx="57820">
                  <c:v>2.4643137254901957</c:v>
                </c:pt>
                <c:pt idx="57821">
                  <c:v>2.4643137254901957</c:v>
                </c:pt>
                <c:pt idx="57822">
                  <c:v>2.4643137254901957</c:v>
                </c:pt>
                <c:pt idx="57823">
                  <c:v>2.4643137254901957</c:v>
                </c:pt>
                <c:pt idx="57824">
                  <c:v>2.4643137254901957</c:v>
                </c:pt>
                <c:pt idx="57825">
                  <c:v>2.4643137254901957</c:v>
                </c:pt>
                <c:pt idx="57826">
                  <c:v>2.4643137254901957</c:v>
                </c:pt>
                <c:pt idx="57827">
                  <c:v>2.4643137254901957</c:v>
                </c:pt>
                <c:pt idx="57828">
                  <c:v>2.4643137254901957</c:v>
                </c:pt>
                <c:pt idx="57829">
                  <c:v>2.4643137254901957</c:v>
                </c:pt>
                <c:pt idx="57830">
                  <c:v>2.4643137254901957</c:v>
                </c:pt>
                <c:pt idx="57831">
                  <c:v>2.4643137254901957</c:v>
                </c:pt>
                <c:pt idx="57832">
                  <c:v>2.4643137254901957</c:v>
                </c:pt>
                <c:pt idx="57833">
                  <c:v>2.4643137254901957</c:v>
                </c:pt>
                <c:pt idx="57834">
                  <c:v>2.4643137254901957</c:v>
                </c:pt>
                <c:pt idx="57835">
                  <c:v>2.4643137254901957</c:v>
                </c:pt>
                <c:pt idx="57836">
                  <c:v>2.4643137254901957</c:v>
                </c:pt>
                <c:pt idx="57837">
                  <c:v>2.4643137254901957</c:v>
                </c:pt>
                <c:pt idx="57838">
                  <c:v>2.4643137254901957</c:v>
                </c:pt>
                <c:pt idx="57839">
                  <c:v>2.4643137254901957</c:v>
                </c:pt>
                <c:pt idx="57840">
                  <c:v>2.4643137254901957</c:v>
                </c:pt>
                <c:pt idx="57841">
                  <c:v>2.4643137254901957</c:v>
                </c:pt>
                <c:pt idx="57842">
                  <c:v>2.4643137254901957</c:v>
                </c:pt>
                <c:pt idx="57843">
                  <c:v>2.4643137254901957</c:v>
                </c:pt>
                <c:pt idx="57844">
                  <c:v>2.4643137254901957</c:v>
                </c:pt>
                <c:pt idx="57845">
                  <c:v>2.4643137254901957</c:v>
                </c:pt>
                <c:pt idx="57846">
                  <c:v>2.4643137254901957</c:v>
                </c:pt>
                <c:pt idx="57847">
                  <c:v>2.4643137254901957</c:v>
                </c:pt>
                <c:pt idx="57848">
                  <c:v>2.4643137254901957</c:v>
                </c:pt>
                <c:pt idx="57849">
                  <c:v>2.4643137254901957</c:v>
                </c:pt>
                <c:pt idx="57850">
                  <c:v>2.4643137254901957</c:v>
                </c:pt>
                <c:pt idx="57851">
                  <c:v>2.4643137254901957</c:v>
                </c:pt>
                <c:pt idx="57852">
                  <c:v>2.4643137254901957</c:v>
                </c:pt>
                <c:pt idx="57853">
                  <c:v>2.4643137254901957</c:v>
                </c:pt>
                <c:pt idx="57854">
                  <c:v>2.4643137254901957</c:v>
                </c:pt>
                <c:pt idx="57855">
                  <c:v>2.4643137254901957</c:v>
                </c:pt>
                <c:pt idx="57856">
                  <c:v>2.4643137254901957</c:v>
                </c:pt>
                <c:pt idx="57857">
                  <c:v>2.4643137254901957</c:v>
                </c:pt>
                <c:pt idx="57858">
                  <c:v>2.4643137254901957</c:v>
                </c:pt>
                <c:pt idx="57859">
                  <c:v>2.4643137254901957</c:v>
                </c:pt>
                <c:pt idx="57860">
                  <c:v>2.6117647058823525</c:v>
                </c:pt>
                <c:pt idx="57861">
                  <c:v>2.6117647058823525</c:v>
                </c:pt>
                <c:pt idx="57862">
                  <c:v>2.6117647058823525</c:v>
                </c:pt>
                <c:pt idx="57863">
                  <c:v>2.6117647058823525</c:v>
                </c:pt>
                <c:pt idx="57864">
                  <c:v>2.6117647058823525</c:v>
                </c:pt>
                <c:pt idx="57865">
                  <c:v>2.6117647058823525</c:v>
                </c:pt>
                <c:pt idx="57866">
                  <c:v>2.6117647058823525</c:v>
                </c:pt>
                <c:pt idx="57867">
                  <c:v>2.6117647058823525</c:v>
                </c:pt>
                <c:pt idx="57868">
                  <c:v>2.6117647058823525</c:v>
                </c:pt>
                <c:pt idx="57869">
                  <c:v>2.6117647058823525</c:v>
                </c:pt>
                <c:pt idx="57870">
                  <c:v>2.6117647058823525</c:v>
                </c:pt>
                <c:pt idx="57871">
                  <c:v>2.6117647058823525</c:v>
                </c:pt>
                <c:pt idx="57872">
                  <c:v>2.6117647058823525</c:v>
                </c:pt>
                <c:pt idx="57873">
                  <c:v>2.6117647058823525</c:v>
                </c:pt>
                <c:pt idx="57874">
                  <c:v>2.6117647058823525</c:v>
                </c:pt>
                <c:pt idx="57875">
                  <c:v>2.6117647058823525</c:v>
                </c:pt>
                <c:pt idx="57876">
                  <c:v>2.6117647058823525</c:v>
                </c:pt>
                <c:pt idx="57877">
                  <c:v>2.6117647058823525</c:v>
                </c:pt>
                <c:pt idx="57878">
                  <c:v>2.6117647058823525</c:v>
                </c:pt>
                <c:pt idx="57879">
                  <c:v>2.6117647058823525</c:v>
                </c:pt>
                <c:pt idx="57880">
                  <c:v>2.6117647058823525</c:v>
                </c:pt>
                <c:pt idx="57881">
                  <c:v>2.6117647058823525</c:v>
                </c:pt>
                <c:pt idx="57882">
                  <c:v>2.6117647058823525</c:v>
                </c:pt>
                <c:pt idx="57883">
                  <c:v>2.6117647058823525</c:v>
                </c:pt>
                <c:pt idx="57884">
                  <c:v>2.6117647058823525</c:v>
                </c:pt>
                <c:pt idx="57885">
                  <c:v>2.6117647058823525</c:v>
                </c:pt>
                <c:pt idx="57886">
                  <c:v>2.6117647058823525</c:v>
                </c:pt>
                <c:pt idx="57887">
                  <c:v>2.6117647058823525</c:v>
                </c:pt>
                <c:pt idx="57888">
                  <c:v>2.6117647058823525</c:v>
                </c:pt>
                <c:pt idx="57889">
                  <c:v>2.6117647058823525</c:v>
                </c:pt>
                <c:pt idx="57890">
                  <c:v>2.6117647058823525</c:v>
                </c:pt>
                <c:pt idx="57891">
                  <c:v>2.6117647058823525</c:v>
                </c:pt>
                <c:pt idx="57892">
                  <c:v>2.6117647058823525</c:v>
                </c:pt>
                <c:pt idx="57893">
                  <c:v>2.6117647058823525</c:v>
                </c:pt>
                <c:pt idx="57894">
                  <c:v>2.6117647058823525</c:v>
                </c:pt>
                <c:pt idx="57895">
                  <c:v>2.6117647058823525</c:v>
                </c:pt>
                <c:pt idx="57896">
                  <c:v>2.6117647058823525</c:v>
                </c:pt>
                <c:pt idx="57897">
                  <c:v>2.4643137254901957</c:v>
                </c:pt>
                <c:pt idx="57898">
                  <c:v>2.4643137254901957</c:v>
                </c:pt>
                <c:pt idx="57899">
                  <c:v>2.4643137254901957</c:v>
                </c:pt>
                <c:pt idx="57900">
                  <c:v>2.4643137254901957</c:v>
                </c:pt>
                <c:pt idx="57901">
                  <c:v>2.4643137254901957</c:v>
                </c:pt>
                <c:pt idx="57902">
                  <c:v>2.4643137254901957</c:v>
                </c:pt>
                <c:pt idx="57903">
                  <c:v>2.4643137254901957</c:v>
                </c:pt>
                <c:pt idx="57904">
                  <c:v>2.4643137254901957</c:v>
                </c:pt>
                <c:pt idx="57905">
                  <c:v>2.4643137254901957</c:v>
                </c:pt>
                <c:pt idx="57906">
                  <c:v>2.4643137254901957</c:v>
                </c:pt>
                <c:pt idx="57907">
                  <c:v>2.4643137254901957</c:v>
                </c:pt>
                <c:pt idx="57908">
                  <c:v>2.4643137254901957</c:v>
                </c:pt>
                <c:pt idx="57909">
                  <c:v>2.4643137254901957</c:v>
                </c:pt>
                <c:pt idx="57910">
                  <c:v>2.4643137254901957</c:v>
                </c:pt>
                <c:pt idx="57911">
                  <c:v>2.4643137254901957</c:v>
                </c:pt>
                <c:pt idx="57912">
                  <c:v>2.4643137254901957</c:v>
                </c:pt>
                <c:pt idx="57913">
                  <c:v>2.4643137254901957</c:v>
                </c:pt>
                <c:pt idx="57914">
                  <c:v>2.4643137254901957</c:v>
                </c:pt>
                <c:pt idx="57915">
                  <c:v>2.4643137254901957</c:v>
                </c:pt>
                <c:pt idx="57916">
                  <c:v>2.4643137254901957</c:v>
                </c:pt>
                <c:pt idx="57917">
                  <c:v>2.4643137254901957</c:v>
                </c:pt>
                <c:pt idx="57918">
                  <c:v>2.4643137254901957</c:v>
                </c:pt>
                <c:pt idx="57919">
                  <c:v>2.4643137254901957</c:v>
                </c:pt>
                <c:pt idx="57920">
                  <c:v>2.4643137254901957</c:v>
                </c:pt>
                <c:pt idx="57921">
                  <c:v>2.4643137254901957</c:v>
                </c:pt>
                <c:pt idx="57922">
                  <c:v>2.4643137254901957</c:v>
                </c:pt>
                <c:pt idx="57923">
                  <c:v>2.4643137254901957</c:v>
                </c:pt>
                <c:pt idx="57924">
                  <c:v>2.4643137254901957</c:v>
                </c:pt>
                <c:pt idx="57925">
                  <c:v>2.4643137254901957</c:v>
                </c:pt>
                <c:pt idx="57926">
                  <c:v>2.4643137254901957</c:v>
                </c:pt>
                <c:pt idx="57927">
                  <c:v>2.4643137254901957</c:v>
                </c:pt>
                <c:pt idx="57928">
                  <c:v>2.4643137254901957</c:v>
                </c:pt>
                <c:pt idx="57929">
                  <c:v>2.4643137254901957</c:v>
                </c:pt>
                <c:pt idx="57930">
                  <c:v>2.4643137254901957</c:v>
                </c:pt>
                <c:pt idx="57931">
                  <c:v>2.4643137254901957</c:v>
                </c:pt>
                <c:pt idx="57932">
                  <c:v>2.4643137254901957</c:v>
                </c:pt>
                <c:pt idx="57933">
                  <c:v>2.4643137254901957</c:v>
                </c:pt>
                <c:pt idx="57934">
                  <c:v>2.4643137254901957</c:v>
                </c:pt>
                <c:pt idx="57935">
                  <c:v>2.4643137254901957</c:v>
                </c:pt>
                <c:pt idx="57936">
                  <c:v>2.4643137254901957</c:v>
                </c:pt>
                <c:pt idx="57937">
                  <c:v>2.4643137254901957</c:v>
                </c:pt>
                <c:pt idx="57938">
                  <c:v>2.4643137254901957</c:v>
                </c:pt>
                <c:pt idx="57939">
                  <c:v>2.4643137254901957</c:v>
                </c:pt>
                <c:pt idx="57940">
                  <c:v>2.4643137254901957</c:v>
                </c:pt>
                <c:pt idx="57941">
                  <c:v>2.4643137254901957</c:v>
                </c:pt>
                <c:pt idx="57942">
                  <c:v>2.4643137254901957</c:v>
                </c:pt>
                <c:pt idx="57943">
                  <c:v>2.4643137254901957</c:v>
                </c:pt>
                <c:pt idx="57944">
                  <c:v>2.4643137254901957</c:v>
                </c:pt>
                <c:pt idx="57945">
                  <c:v>2.4643137254901957</c:v>
                </c:pt>
                <c:pt idx="57946">
                  <c:v>2.4643137254901957</c:v>
                </c:pt>
                <c:pt idx="57947">
                  <c:v>2.4643137254901957</c:v>
                </c:pt>
                <c:pt idx="57948">
                  <c:v>2.4643137254901957</c:v>
                </c:pt>
                <c:pt idx="57949">
                  <c:v>2.4643137254901957</c:v>
                </c:pt>
                <c:pt idx="57950">
                  <c:v>2.4643137254901957</c:v>
                </c:pt>
                <c:pt idx="57951">
                  <c:v>2.4643137254901957</c:v>
                </c:pt>
                <c:pt idx="57952">
                  <c:v>2.4643137254901957</c:v>
                </c:pt>
                <c:pt idx="57953">
                  <c:v>2.4643137254901957</c:v>
                </c:pt>
                <c:pt idx="57954">
                  <c:v>2.4643137254901957</c:v>
                </c:pt>
                <c:pt idx="57955">
                  <c:v>2.6117647058823525</c:v>
                </c:pt>
                <c:pt idx="57956">
                  <c:v>2.6117647058823525</c:v>
                </c:pt>
                <c:pt idx="57957">
                  <c:v>2.6117647058823525</c:v>
                </c:pt>
                <c:pt idx="57958">
                  <c:v>2.6117647058823525</c:v>
                </c:pt>
                <c:pt idx="57959">
                  <c:v>2.6117647058823525</c:v>
                </c:pt>
                <c:pt idx="57960">
                  <c:v>2.6117647058823525</c:v>
                </c:pt>
                <c:pt idx="57961">
                  <c:v>2.6117647058823525</c:v>
                </c:pt>
                <c:pt idx="57962">
                  <c:v>2.6117647058823525</c:v>
                </c:pt>
                <c:pt idx="57963">
                  <c:v>2.6117647058823525</c:v>
                </c:pt>
                <c:pt idx="57964">
                  <c:v>2.6117647058823525</c:v>
                </c:pt>
                <c:pt idx="57965">
                  <c:v>2.6117647058823525</c:v>
                </c:pt>
                <c:pt idx="57966">
                  <c:v>2.6117647058823525</c:v>
                </c:pt>
                <c:pt idx="57967">
                  <c:v>2.6117647058823525</c:v>
                </c:pt>
                <c:pt idx="57968">
                  <c:v>2.6117647058823525</c:v>
                </c:pt>
                <c:pt idx="57969">
                  <c:v>2.6117647058823525</c:v>
                </c:pt>
                <c:pt idx="57970">
                  <c:v>2.6117647058823525</c:v>
                </c:pt>
                <c:pt idx="57971">
                  <c:v>2.6117647058823525</c:v>
                </c:pt>
                <c:pt idx="57972">
                  <c:v>2.6117647058823525</c:v>
                </c:pt>
                <c:pt idx="57973">
                  <c:v>2.6117647058823525</c:v>
                </c:pt>
                <c:pt idx="57974">
                  <c:v>2.6117647058823525</c:v>
                </c:pt>
                <c:pt idx="57975">
                  <c:v>2.6117647058823525</c:v>
                </c:pt>
                <c:pt idx="57976">
                  <c:v>2.6117647058823525</c:v>
                </c:pt>
                <c:pt idx="57977">
                  <c:v>2.6117647058823525</c:v>
                </c:pt>
                <c:pt idx="57978">
                  <c:v>2.6117647058823525</c:v>
                </c:pt>
                <c:pt idx="57979">
                  <c:v>2.6117647058823525</c:v>
                </c:pt>
                <c:pt idx="57980">
                  <c:v>2.6117647058823525</c:v>
                </c:pt>
                <c:pt idx="57981">
                  <c:v>2.6117647058823525</c:v>
                </c:pt>
                <c:pt idx="57982">
                  <c:v>2.6117647058823525</c:v>
                </c:pt>
                <c:pt idx="57983">
                  <c:v>2.6117647058823525</c:v>
                </c:pt>
                <c:pt idx="57984">
                  <c:v>2.6117647058823525</c:v>
                </c:pt>
                <c:pt idx="57985">
                  <c:v>2.6117647058823525</c:v>
                </c:pt>
                <c:pt idx="57986">
                  <c:v>2.6117647058823525</c:v>
                </c:pt>
                <c:pt idx="57987">
                  <c:v>2.6117647058823525</c:v>
                </c:pt>
                <c:pt idx="57988">
                  <c:v>2.6117647058823525</c:v>
                </c:pt>
                <c:pt idx="57989">
                  <c:v>2.6117647058823525</c:v>
                </c:pt>
                <c:pt idx="57990">
                  <c:v>2.6117647058823525</c:v>
                </c:pt>
                <c:pt idx="57991">
                  <c:v>2.6117647058823525</c:v>
                </c:pt>
                <c:pt idx="57992">
                  <c:v>2.6117647058823525</c:v>
                </c:pt>
                <c:pt idx="57993">
                  <c:v>2.4643137254901957</c:v>
                </c:pt>
                <c:pt idx="57994">
                  <c:v>2.4643137254901957</c:v>
                </c:pt>
                <c:pt idx="57995">
                  <c:v>2.4643137254901957</c:v>
                </c:pt>
                <c:pt idx="57996">
                  <c:v>2.4643137254901957</c:v>
                </c:pt>
                <c:pt idx="57997">
                  <c:v>2.4643137254901957</c:v>
                </c:pt>
                <c:pt idx="57998">
                  <c:v>2.4643137254901957</c:v>
                </c:pt>
                <c:pt idx="57999">
                  <c:v>2.4643137254901957</c:v>
                </c:pt>
                <c:pt idx="58000">
                  <c:v>2.4643137254901957</c:v>
                </c:pt>
                <c:pt idx="58001">
                  <c:v>2.4643137254901957</c:v>
                </c:pt>
                <c:pt idx="58002">
                  <c:v>2.4643137254901957</c:v>
                </c:pt>
                <c:pt idx="58003">
                  <c:v>2.4643137254901957</c:v>
                </c:pt>
                <c:pt idx="58004">
                  <c:v>2.4643137254901957</c:v>
                </c:pt>
                <c:pt idx="58005">
                  <c:v>2.4643137254901957</c:v>
                </c:pt>
                <c:pt idx="58006">
                  <c:v>2.4643137254901957</c:v>
                </c:pt>
                <c:pt idx="58007">
                  <c:v>2.4643137254901957</c:v>
                </c:pt>
                <c:pt idx="58008">
                  <c:v>2.4643137254901957</c:v>
                </c:pt>
                <c:pt idx="58009">
                  <c:v>2.4643137254901957</c:v>
                </c:pt>
                <c:pt idx="58010">
                  <c:v>2.4643137254901957</c:v>
                </c:pt>
                <c:pt idx="58011">
                  <c:v>2.4643137254901957</c:v>
                </c:pt>
                <c:pt idx="58012">
                  <c:v>2.4643137254901957</c:v>
                </c:pt>
                <c:pt idx="58013">
                  <c:v>2.4643137254901957</c:v>
                </c:pt>
                <c:pt idx="58014">
                  <c:v>2.4643137254901957</c:v>
                </c:pt>
                <c:pt idx="58015">
                  <c:v>2.4643137254901957</c:v>
                </c:pt>
                <c:pt idx="58016">
                  <c:v>2.4643137254901957</c:v>
                </c:pt>
                <c:pt idx="58017">
                  <c:v>2.4643137254901957</c:v>
                </c:pt>
                <c:pt idx="58018">
                  <c:v>2.4643137254901957</c:v>
                </c:pt>
                <c:pt idx="58019">
                  <c:v>2.4643137254901957</c:v>
                </c:pt>
                <c:pt idx="58020">
                  <c:v>2.4643137254901957</c:v>
                </c:pt>
                <c:pt idx="58021">
                  <c:v>2.4643137254901957</c:v>
                </c:pt>
                <c:pt idx="58022">
                  <c:v>2.4643137254901957</c:v>
                </c:pt>
                <c:pt idx="58023">
                  <c:v>2.4643137254901957</c:v>
                </c:pt>
                <c:pt idx="58024">
                  <c:v>2.4643137254901957</c:v>
                </c:pt>
                <c:pt idx="58025">
                  <c:v>2.4643137254901957</c:v>
                </c:pt>
                <c:pt idx="58026">
                  <c:v>2.4643137254901957</c:v>
                </c:pt>
                <c:pt idx="58027">
                  <c:v>2.4643137254901957</c:v>
                </c:pt>
                <c:pt idx="58028">
                  <c:v>2.4643137254901957</c:v>
                </c:pt>
                <c:pt idx="58029">
                  <c:v>2.4643137254901957</c:v>
                </c:pt>
                <c:pt idx="58030">
                  <c:v>2.4643137254901957</c:v>
                </c:pt>
                <c:pt idx="58031">
                  <c:v>2.4643137254901957</c:v>
                </c:pt>
                <c:pt idx="58032">
                  <c:v>2.4643137254901957</c:v>
                </c:pt>
                <c:pt idx="58033">
                  <c:v>2.4643137254901957</c:v>
                </c:pt>
                <c:pt idx="58034">
                  <c:v>2.4643137254901957</c:v>
                </c:pt>
                <c:pt idx="58035">
                  <c:v>2.4643137254901957</c:v>
                </c:pt>
                <c:pt idx="58036">
                  <c:v>2.4643137254901957</c:v>
                </c:pt>
                <c:pt idx="58037">
                  <c:v>2.4643137254901957</c:v>
                </c:pt>
                <c:pt idx="58038">
                  <c:v>2.4643137254901957</c:v>
                </c:pt>
                <c:pt idx="58039">
                  <c:v>2.4643137254901957</c:v>
                </c:pt>
                <c:pt idx="58040">
                  <c:v>2.4643137254901957</c:v>
                </c:pt>
                <c:pt idx="58041">
                  <c:v>2.4643137254901957</c:v>
                </c:pt>
                <c:pt idx="58042">
                  <c:v>2.4643137254901957</c:v>
                </c:pt>
                <c:pt idx="58043">
                  <c:v>2.4643137254901957</c:v>
                </c:pt>
                <c:pt idx="58044">
                  <c:v>2.4643137254901957</c:v>
                </c:pt>
                <c:pt idx="58045">
                  <c:v>2.4643137254901957</c:v>
                </c:pt>
                <c:pt idx="58046">
                  <c:v>2.4643137254901957</c:v>
                </c:pt>
                <c:pt idx="58047">
                  <c:v>2.4643137254901957</c:v>
                </c:pt>
                <c:pt idx="58048">
                  <c:v>2.4643137254901957</c:v>
                </c:pt>
                <c:pt idx="58049">
                  <c:v>2.4643137254901957</c:v>
                </c:pt>
                <c:pt idx="58050">
                  <c:v>2.4643137254901957</c:v>
                </c:pt>
                <c:pt idx="58051">
                  <c:v>2.4643137254901957</c:v>
                </c:pt>
                <c:pt idx="58052">
                  <c:v>2.6117647058823525</c:v>
                </c:pt>
                <c:pt idx="58053">
                  <c:v>2.6117647058823525</c:v>
                </c:pt>
                <c:pt idx="58054">
                  <c:v>2.6117647058823525</c:v>
                </c:pt>
                <c:pt idx="58055">
                  <c:v>2.6117647058823525</c:v>
                </c:pt>
                <c:pt idx="58056">
                  <c:v>2.6117647058823525</c:v>
                </c:pt>
                <c:pt idx="58057">
                  <c:v>2.6117647058823525</c:v>
                </c:pt>
                <c:pt idx="58058">
                  <c:v>2.6117647058823525</c:v>
                </c:pt>
                <c:pt idx="58059">
                  <c:v>2.6117647058823525</c:v>
                </c:pt>
                <c:pt idx="58060">
                  <c:v>2.6117647058823525</c:v>
                </c:pt>
                <c:pt idx="58061">
                  <c:v>2.6117647058823525</c:v>
                </c:pt>
                <c:pt idx="58062">
                  <c:v>2.6117647058823525</c:v>
                </c:pt>
                <c:pt idx="58063">
                  <c:v>2.6117647058823525</c:v>
                </c:pt>
                <c:pt idx="58064">
                  <c:v>2.6117647058823525</c:v>
                </c:pt>
                <c:pt idx="58065">
                  <c:v>2.6117647058823525</c:v>
                </c:pt>
                <c:pt idx="58066">
                  <c:v>2.6117647058823525</c:v>
                </c:pt>
                <c:pt idx="58067">
                  <c:v>2.6117647058823525</c:v>
                </c:pt>
                <c:pt idx="58068">
                  <c:v>2.6117647058823525</c:v>
                </c:pt>
                <c:pt idx="58069">
                  <c:v>2.6117647058823525</c:v>
                </c:pt>
                <c:pt idx="58070">
                  <c:v>2.6117647058823525</c:v>
                </c:pt>
                <c:pt idx="58071">
                  <c:v>2.6117647058823525</c:v>
                </c:pt>
                <c:pt idx="58072">
                  <c:v>2.6117647058823525</c:v>
                </c:pt>
                <c:pt idx="58073">
                  <c:v>2.6117647058823525</c:v>
                </c:pt>
                <c:pt idx="58074">
                  <c:v>2.6117647058823525</c:v>
                </c:pt>
                <c:pt idx="58075">
                  <c:v>2.6117647058823525</c:v>
                </c:pt>
                <c:pt idx="58076">
                  <c:v>2.6117647058823525</c:v>
                </c:pt>
                <c:pt idx="58077">
                  <c:v>2.6117647058823525</c:v>
                </c:pt>
                <c:pt idx="58078">
                  <c:v>2.6117647058823525</c:v>
                </c:pt>
                <c:pt idx="58079">
                  <c:v>2.6117647058823525</c:v>
                </c:pt>
                <c:pt idx="58080">
                  <c:v>2.6117647058823525</c:v>
                </c:pt>
                <c:pt idx="58081">
                  <c:v>2.6117647058823525</c:v>
                </c:pt>
                <c:pt idx="58082">
                  <c:v>2.6117647058823525</c:v>
                </c:pt>
                <c:pt idx="58083">
                  <c:v>2.6117647058823525</c:v>
                </c:pt>
                <c:pt idx="58084">
                  <c:v>2.6117647058823525</c:v>
                </c:pt>
                <c:pt idx="58085">
                  <c:v>2.6117647058823525</c:v>
                </c:pt>
                <c:pt idx="58086">
                  <c:v>2.6117647058823525</c:v>
                </c:pt>
                <c:pt idx="58087">
                  <c:v>2.4643137254901957</c:v>
                </c:pt>
                <c:pt idx="58088">
                  <c:v>2.4643137254901957</c:v>
                </c:pt>
                <c:pt idx="58089">
                  <c:v>2.4643137254901957</c:v>
                </c:pt>
                <c:pt idx="58090">
                  <c:v>2.4643137254901957</c:v>
                </c:pt>
                <c:pt idx="58091">
                  <c:v>2.4643137254901957</c:v>
                </c:pt>
                <c:pt idx="58092">
                  <c:v>2.4643137254901957</c:v>
                </c:pt>
                <c:pt idx="58093">
                  <c:v>2.4643137254901957</c:v>
                </c:pt>
                <c:pt idx="58094">
                  <c:v>2.4643137254901957</c:v>
                </c:pt>
                <c:pt idx="58095">
                  <c:v>2.4643137254901957</c:v>
                </c:pt>
                <c:pt idx="58096">
                  <c:v>2.4643137254901957</c:v>
                </c:pt>
                <c:pt idx="58097">
                  <c:v>2.4643137254901957</c:v>
                </c:pt>
                <c:pt idx="58098">
                  <c:v>2.4643137254901957</c:v>
                </c:pt>
                <c:pt idx="58099">
                  <c:v>2.4643137254901957</c:v>
                </c:pt>
                <c:pt idx="58100">
                  <c:v>2.4643137254901957</c:v>
                </c:pt>
                <c:pt idx="58101">
                  <c:v>2.4643137254901957</c:v>
                </c:pt>
                <c:pt idx="58102">
                  <c:v>2.4643137254901957</c:v>
                </c:pt>
                <c:pt idx="58103">
                  <c:v>2.4643137254901957</c:v>
                </c:pt>
                <c:pt idx="58104">
                  <c:v>2.4643137254901957</c:v>
                </c:pt>
                <c:pt idx="58105">
                  <c:v>2.4643137254901957</c:v>
                </c:pt>
                <c:pt idx="58106">
                  <c:v>2.4643137254901957</c:v>
                </c:pt>
                <c:pt idx="58107">
                  <c:v>2.4643137254901957</c:v>
                </c:pt>
                <c:pt idx="58108">
                  <c:v>2.4643137254901957</c:v>
                </c:pt>
                <c:pt idx="58109">
                  <c:v>2.4643137254901957</c:v>
                </c:pt>
                <c:pt idx="58110">
                  <c:v>2.4643137254901957</c:v>
                </c:pt>
                <c:pt idx="58111">
                  <c:v>2.4643137254901957</c:v>
                </c:pt>
                <c:pt idx="58112">
                  <c:v>2.4643137254901957</c:v>
                </c:pt>
                <c:pt idx="58113">
                  <c:v>2.4643137254901957</c:v>
                </c:pt>
                <c:pt idx="58114">
                  <c:v>2.4643137254901957</c:v>
                </c:pt>
                <c:pt idx="58115">
                  <c:v>2.4643137254901957</c:v>
                </c:pt>
                <c:pt idx="58116">
                  <c:v>2.4643137254901957</c:v>
                </c:pt>
                <c:pt idx="58117">
                  <c:v>2.4643137254901957</c:v>
                </c:pt>
                <c:pt idx="58118">
                  <c:v>2.4643137254901957</c:v>
                </c:pt>
                <c:pt idx="58119">
                  <c:v>2.4643137254901957</c:v>
                </c:pt>
                <c:pt idx="58120">
                  <c:v>2.4643137254901957</c:v>
                </c:pt>
                <c:pt idx="58121">
                  <c:v>2.4643137254901957</c:v>
                </c:pt>
                <c:pt idx="58122">
                  <c:v>2.4643137254901957</c:v>
                </c:pt>
                <c:pt idx="58123">
                  <c:v>2.4643137254901957</c:v>
                </c:pt>
                <c:pt idx="58124">
                  <c:v>2.4643137254901957</c:v>
                </c:pt>
                <c:pt idx="58125">
                  <c:v>2.4643137254901957</c:v>
                </c:pt>
                <c:pt idx="58126">
                  <c:v>2.4643137254901957</c:v>
                </c:pt>
                <c:pt idx="58127">
                  <c:v>2.4643137254901957</c:v>
                </c:pt>
                <c:pt idx="58128">
                  <c:v>2.4643137254901957</c:v>
                </c:pt>
                <c:pt idx="58129">
                  <c:v>2.4643137254901957</c:v>
                </c:pt>
                <c:pt idx="58130">
                  <c:v>2.4643137254901957</c:v>
                </c:pt>
                <c:pt idx="58131">
                  <c:v>2.4643137254901957</c:v>
                </c:pt>
                <c:pt idx="58132">
                  <c:v>2.4643137254901957</c:v>
                </c:pt>
                <c:pt idx="58133">
                  <c:v>2.4643137254901957</c:v>
                </c:pt>
                <c:pt idx="58134">
                  <c:v>2.4643137254901957</c:v>
                </c:pt>
                <c:pt idx="58135">
                  <c:v>2.4643137254901957</c:v>
                </c:pt>
                <c:pt idx="58136">
                  <c:v>2.4643137254901957</c:v>
                </c:pt>
                <c:pt idx="58137">
                  <c:v>2.4643137254901957</c:v>
                </c:pt>
                <c:pt idx="58138">
                  <c:v>2.4643137254901957</c:v>
                </c:pt>
                <c:pt idx="58139">
                  <c:v>2.4643137254901957</c:v>
                </c:pt>
                <c:pt idx="58140">
                  <c:v>2.4643137254901957</c:v>
                </c:pt>
                <c:pt idx="58141">
                  <c:v>2.4643137254901957</c:v>
                </c:pt>
                <c:pt idx="58142">
                  <c:v>2.4643137254901957</c:v>
                </c:pt>
                <c:pt idx="58143">
                  <c:v>2.4643137254901957</c:v>
                </c:pt>
                <c:pt idx="58144">
                  <c:v>2.4643137254901957</c:v>
                </c:pt>
                <c:pt idx="58145">
                  <c:v>2.4643137254901957</c:v>
                </c:pt>
                <c:pt idx="58146">
                  <c:v>2.4643137254901957</c:v>
                </c:pt>
                <c:pt idx="58147">
                  <c:v>2.4643137254901957</c:v>
                </c:pt>
                <c:pt idx="58148">
                  <c:v>2.4643137254901957</c:v>
                </c:pt>
                <c:pt idx="58149">
                  <c:v>2.6117647058823525</c:v>
                </c:pt>
                <c:pt idx="58150">
                  <c:v>2.6117647058823525</c:v>
                </c:pt>
                <c:pt idx="58151">
                  <c:v>2.6117647058823525</c:v>
                </c:pt>
                <c:pt idx="58152">
                  <c:v>2.6117647058823525</c:v>
                </c:pt>
                <c:pt idx="58153">
                  <c:v>2.6117647058823525</c:v>
                </c:pt>
                <c:pt idx="58154">
                  <c:v>2.6117647058823525</c:v>
                </c:pt>
                <c:pt idx="58155">
                  <c:v>2.6117647058823525</c:v>
                </c:pt>
                <c:pt idx="58156">
                  <c:v>2.6117647058823525</c:v>
                </c:pt>
                <c:pt idx="58157">
                  <c:v>2.6117647058823525</c:v>
                </c:pt>
                <c:pt idx="58158">
                  <c:v>2.6117647058823525</c:v>
                </c:pt>
                <c:pt idx="58159">
                  <c:v>2.6117647058823525</c:v>
                </c:pt>
                <c:pt idx="58160">
                  <c:v>2.6117647058823525</c:v>
                </c:pt>
                <c:pt idx="58161">
                  <c:v>2.6117647058823525</c:v>
                </c:pt>
                <c:pt idx="58162">
                  <c:v>2.6117647058823525</c:v>
                </c:pt>
                <c:pt idx="58163">
                  <c:v>2.6117647058823525</c:v>
                </c:pt>
                <c:pt idx="58164">
                  <c:v>2.6117647058823525</c:v>
                </c:pt>
                <c:pt idx="58165">
                  <c:v>2.6117647058823525</c:v>
                </c:pt>
                <c:pt idx="58166">
                  <c:v>2.6117647058823525</c:v>
                </c:pt>
                <c:pt idx="58167">
                  <c:v>2.6117647058823525</c:v>
                </c:pt>
                <c:pt idx="58168">
                  <c:v>2.6117647058823525</c:v>
                </c:pt>
                <c:pt idx="58169">
                  <c:v>2.6117647058823525</c:v>
                </c:pt>
                <c:pt idx="58170">
                  <c:v>2.6117647058823525</c:v>
                </c:pt>
                <c:pt idx="58171">
                  <c:v>2.6117647058823525</c:v>
                </c:pt>
                <c:pt idx="58172">
                  <c:v>2.6117647058823525</c:v>
                </c:pt>
                <c:pt idx="58173">
                  <c:v>2.6117647058823525</c:v>
                </c:pt>
                <c:pt idx="58174">
                  <c:v>2.6117647058823525</c:v>
                </c:pt>
                <c:pt idx="58175">
                  <c:v>2.6117647058823525</c:v>
                </c:pt>
                <c:pt idx="58176">
                  <c:v>2.6117647058823525</c:v>
                </c:pt>
                <c:pt idx="58177">
                  <c:v>2.6117647058823525</c:v>
                </c:pt>
                <c:pt idx="58178">
                  <c:v>2.6117647058823525</c:v>
                </c:pt>
                <c:pt idx="58179">
                  <c:v>2.6117647058823525</c:v>
                </c:pt>
                <c:pt idx="58180">
                  <c:v>2.6117647058823525</c:v>
                </c:pt>
                <c:pt idx="58181">
                  <c:v>2.4643137254901957</c:v>
                </c:pt>
                <c:pt idx="58182">
                  <c:v>2.4643137254901957</c:v>
                </c:pt>
                <c:pt idx="58183">
                  <c:v>2.4643137254901957</c:v>
                </c:pt>
                <c:pt idx="58184">
                  <c:v>2.4643137254901957</c:v>
                </c:pt>
                <c:pt idx="58185">
                  <c:v>2.4643137254901957</c:v>
                </c:pt>
                <c:pt idx="58186">
                  <c:v>2.4643137254901957</c:v>
                </c:pt>
                <c:pt idx="58187">
                  <c:v>2.4643137254901957</c:v>
                </c:pt>
                <c:pt idx="58188">
                  <c:v>2.4643137254901957</c:v>
                </c:pt>
                <c:pt idx="58189">
                  <c:v>2.4643137254901957</c:v>
                </c:pt>
                <c:pt idx="58190">
                  <c:v>2.4643137254901957</c:v>
                </c:pt>
                <c:pt idx="58191">
                  <c:v>2.4643137254901957</c:v>
                </c:pt>
                <c:pt idx="58192">
                  <c:v>2.4643137254901957</c:v>
                </c:pt>
                <c:pt idx="58193">
                  <c:v>2.4643137254901957</c:v>
                </c:pt>
                <c:pt idx="58194">
                  <c:v>2.4643137254901957</c:v>
                </c:pt>
                <c:pt idx="58195">
                  <c:v>2.4643137254901957</c:v>
                </c:pt>
                <c:pt idx="58196">
                  <c:v>2.4643137254901957</c:v>
                </c:pt>
                <c:pt idx="58197">
                  <c:v>2.4643137254901957</c:v>
                </c:pt>
                <c:pt idx="58198">
                  <c:v>2.4643137254901957</c:v>
                </c:pt>
                <c:pt idx="58199">
                  <c:v>2.4643137254901957</c:v>
                </c:pt>
                <c:pt idx="58200">
                  <c:v>2.4643137254901957</c:v>
                </c:pt>
                <c:pt idx="58201">
                  <c:v>2.4643137254901957</c:v>
                </c:pt>
                <c:pt idx="58202">
                  <c:v>2.4643137254901957</c:v>
                </c:pt>
                <c:pt idx="58203">
                  <c:v>2.4643137254901957</c:v>
                </c:pt>
                <c:pt idx="58204">
                  <c:v>2.4643137254901957</c:v>
                </c:pt>
                <c:pt idx="58205">
                  <c:v>2.4643137254901957</c:v>
                </c:pt>
                <c:pt idx="58206">
                  <c:v>2.4643137254901957</c:v>
                </c:pt>
                <c:pt idx="58207">
                  <c:v>2.4643137254901957</c:v>
                </c:pt>
                <c:pt idx="58208">
                  <c:v>2.4643137254901957</c:v>
                </c:pt>
                <c:pt idx="58209">
                  <c:v>2.4643137254901957</c:v>
                </c:pt>
                <c:pt idx="58210">
                  <c:v>2.4643137254901957</c:v>
                </c:pt>
                <c:pt idx="58211">
                  <c:v>2.4643137254901957</c:v>
                </c:pt>
                <c:pt idx="58212">
                  <c:v>2.4643137254901957</c:v>
                </c:pt>
                <c:pt idx="58213">
                  <c:v>2.4643137254901957</c:v>
                </c:pt>
                <c:pt idx="58214">
                  <c:v>2.4643137254901957</c:v>
                </c:pt>
                <c:pt idx="58215">
                  <c:v>2.4643137254901957</c:v>
                </c:pt>
                <c:pt idx="58216">
                  <c:v>2.4643137254901957</c:v>
                </c:pt>
                <c:pt idx="58217">
                  <c:v>2.4643137254901957</c:v>
                </c:pt>
                <c:pt idx="58218">
                  <c:v>2.4643137254901957</c:v>
                </c:pt>
                <c:pt idx="58219">
                  <c:v>2.4643137254901957</c:v>
                </c:pt>
                <c:pt idx="58220">
                  <c:v>2.4643137254901957</c:v>
                </c:pt>
                <c:pt idx="58221">
                  <c:v>2.4643137254901957</c:v>
                </c:pt>
                <c:pt idx="58222">
                  <c:v>2.4643137254901957</c:v>
                </c:pt>
                <c:pt idx="58223">
                  <c:v>2.4643137254901957</c:v>
                </c:pt>
                <c:pt idx="58224">
                  <c:v>2.4643137254901957</c:v>
                </c:pt>
                <c:pt idx="58225">
                  <c:v>2.4643137254901957</c:v>
                </c:pt>
                <c:pt idx="58226">
                  <c:v>2.4643137254901957</c:v>
                </c:pt>
                <c:pt idx="58227">
                  <c:v>2.4643137254901957</c:v>
                </c:pt>
                <c:pt idx="58228">
                  <c:v>2.4643137254901957</c:v>
                </c:pt>
                <c:pt idx="58229">
                  <c:v>2.4643137254901957</c:v>
                </c:pt>
                <c:pt idx="58230">
                  <c:v>2.4643137254901957</c:v>
                </c:pt>
                <c:pt idx="58231">
                  <c:v>2.4643137254901957</c:v>
                </c:pt>
                <c:pt idx="58232">
                  <c:v>2.4643137254901957</c:v>
                </c:pt>
                <c:pt idx="58233">
                  <c:v>2.4643137254901957</c:v>
                </c:pt>
                <c:pt idx="58234">
                  <c:v>2.4643137254901957</c:v>
                </c:pt>
                <c:pt idx="58235">
                  <c:v>2.4643137254901957</c:v>
                </c:pt>
                <c:pt idx="58236">
                  <c:v>2.4643137254901957</c:v>
                </c:pt>
                <c:pt idx="58237">
                  <c:v>2.4643137254901957</c:v>
                </c:pt>
                <c:pt idx="58238">
                  <c:v>2.4643137254901957</c:v>
                </c:pt>
                <c:pt idx="58239">
                  <c:v>2.4643137254901957</c:v>
                </c:pt>
                <c:pt idx="58240">
                  <c:v>2.4643137254901957</c:v>
                </c:pt>
                <c:pt idx="58241">
                  <c:v>2.4643137254901957</c:v>
                </c:pt>
                <c:pt idx="58242">
                  <c:v>2.4643137254901957</c:v>
                </c:pt>
                <c:pt idx="58243">
                  <c:v>2.6117647058823525</c:v>
                </c:pt>
                <c:pt idx="58244">
                  <c:v>2.6117647058823525</c:v>
                </c:pt>
                <c:pt idx="58245">
                  <c:v>2.6117647058823525</c:v>
                </c:pt>
                <c:pt idx="58246">
                  <c:v>2.6117647058823525</c:v>
                </c:pt>
                <c:pt idx="58247">
                  <c:v>2.6117647058823525</c:v>
                </c:pt>
                <c:pt idx="58248">
                  <c:v>2.6117647058823525</c:v>
                </c:pt>
                <c:pt idx="58249">
                  <c:v>2.6117647058823525</c:v>
                </c:pt>
                <c:pt idx="58250">
                  <c:v>2.6117647058823525</c:v>
                </c:pt>
                <c:pt idx="58251">
                  <c:v>2.6117647058823525</c:v>
                </c:pt>
                <c:pt idx="58252">
                  <c:v>2.6117647058823525</c:v>
                </c:pt>
                <c:pt idx="58253">
                  <c:v>2.6117647058823525</c:v>
                </c:pt>
                <c:pt idx="58254">
                  <c:v>2.6117647058823525</c:v>
                </c:pt>
                <c:pt idx="58255">
                  <c:v>2.6117647058823525</c:v>
                </c:pt>
                <c:pt idx="58256">
                  <c:v>2.6117647058823525</c:v>
                </c:pt>
                <c:pt idx="58257">
                  <c:v>2.6117647058823525</c:v>
                </c:pt>
                <c:pt idx="58258">
                  <c:v>2.6117647058823525</c:v>
                </c:pt>
                <c:pt idx="58259">
                  <c:v>2.6117647058823525</c:v>
                </c:pt>
                <c:pt idx="58260">
                  <c:v>2.6117647058823525</c:v>
                </c:pt>
                <c:pt idx="58261">
                  <c:v>2.6117647058823525</c:v>
                </c:pt>
                <c:pt idx="58262">
                  <c:v>2.6117647058823525</c:v>
                </c:pt>
                <c:pt idx="58263">
                  <c:v>2.6117647058823525</c:v>
                </c:pt>
                <c:pt idx="58264">
                  <c:v>2.6117647058823525</c:v>
                </c:pt>
                <c:pt idx="58265">
                  <c:v>2.6117647058823525</c:v>
                </c:pt>
                <c:pt idx="58266">
                  <c:v>2.6117647058823525</c:v>
                </c:pt>
                <c:pt idx="58267">
                  <c:v>2.6117647058823525</c:v>
                </c:pt>
                <c:pt idx="58268">
                  <c:v>2.6117647058823525</c:v>
                </c:pt>
                <c:pt idx="58269">
                  <c:v>2.6117647058823525</c:v>
                </c:pt>
                <c:pt idx="58270">
                  <c:v>2.6117647058823525</c:v>
                </c:pt>
                <c:pt idx="58271">
                  <c:v>2.6117647058823525</c:v>
                </c:pt>
                <c:pt idx="58272">
                  <c:v>2.6117647058823525</c:v>
                </c:pt>
                <c:pt idx="58273">
                  <c:v>2.6117647058823525</c:v>
                </c:pt>
                <c:pt idx="58274">
                  <c:v>2.6117647058823525</c:v>
                </c:pt>
                <c:pt idx="58275">
                  <c:v>2.6117647058823525</c:v>
                </c:pt>
                <c:pt idx="58276">
                  <c:v>2.6117647058823525</c:v>
                </c:pt>
                <c:pt idx="58277">
                  <c:v>2.6117647058823525</c:v>
                </c:pt>
                <c:pt idx="58278">
                  <c:v>2.4643137254901957</c:v>
                </c:pt>
                <c:pt idx="58279">
                  <c:v>2.4643137254901957</c:v>
                </c:pt>
                <c:pt idx="58280">
                  <c:v>2.4643137254901957</c:v>
                </c:pt>
                <c:pt idx="58281">
                  <c:v>2.4643137254901957</c:v>
                </c:pt>
                <c:pt idx="58282">
                  <c:v>2.4643137254901957</c:v>
                </c:pt>
                <c:pt idx="58283">
                  <c:v>2.4643137254901957</c:v>
                </c:pt>
                <c:pt idx="58284">
                  <c:v>2.4643137254901957</c:v>
                </c:pt>
                <c:pt idx="58285">
                  <c:v>2.4643137254901957</c:v>
                </c:pt>
                <c:pt idx="58286">
                  <c:v>2.4643137254901957</c:v>
                </c:pt>
                <c:pt idx="58287">
                  <c:v>2.4643137254901957</c:v>
                </c:pt>
                <c:pt idx="58288">
                  <c:v>2.4643137254901957</c:v>
                </c:pt>
                <c:pt idx="58289">
                  <c:v>2.4643137254901957</c:v>
                </c:pt>
                <c:pt idx="58290">
                  <c:v>2.4643137254901957</c:v>
                </c:pt>
                <c:pt idx="58291">
                  <c:v>2.4643137254901957</c:v>
                </c:pt>
                <c:pt idx="58292">
                  <c:v>2.4643137254901957</c:v>
                </c:pt>
                <c:pt idx="58293">
                  <c:v>2.4643137254901957</c:v>
                </c:pt>
                <c:pt idx="58294">
                  <c:v>2.4643137254901957</c:v>
                </c:pt>
                <c:pt idx="58295">
                  <c:v>2.4643137254901957</c:v>
                </c:pt>
                <c:pt idx="58296">
                  <c:v>2.4643137254901957</c:v>
                </c:pt>
                <c:pt idx="58297">
                  <c:v>2.4643137254901957</c:v>
                </c:pt>
                <c:pt idx="58298">
                  <c:v>2.4643137254901957</c:v>
                </c:pt>
                <c:pt idx="58299">
                  <c:v>2.4643137254901957</c:v>
                </c:pt>
                <c:pt idx="58300">
                  <c:v>2.4643137254901957</c:v>
                </c:pt>
                <c:pt idx="58301">
                  <c:v>2.4643137254901957</c:v>
                </c:pt>
                <c:pt idx="58302">
                  <c:v>2.4643137254901957</c:v>
                </c:pt>
                <c:pt idx="58303">
                  <c:v>2.4643137254901957</c:v>
                </c:pt>
                <c:pt idx="58304">
                  <c:v>2.4643137254901957</c:v>
                </c:pt>
                <c:pt idx="58305">
                  <c:v>2.4643137254901957</c:v>
                </c:pt>
                <c:pt idx="58306">
                  <c:v>2.4643137254901957</c:v>
                </c:pt>
                <c:pt idx="58307">
                  <c:v>2.4643137254901957</c:v>
                </c:pt>
                <c:pt idx="58308">
                  <c:v>2.4643137254901957</c:v>
                </c:pt>
                <c:pt idx="58309">
                  <c:v>2.4643137254901957</c:v>
                </c:pt>
                <c:pt idx="58310">
                  <c:v>2.4643137254901957</c:v>
                </c:pt>
                <c:pt idx="58311">
                  <c:v>2.4643137254901957</c:v>
                </c:pt>
                <c:pt idx="58312">
                  <c:v>2.4643137254901957</c:v>
                </c:pt>
                <c:pt idx="58313">
                  <c:v>2.4643137254901957</c:v>
                </c:pt>
                <c:pt idx="58314">
                  <c:v>2.4643137254901957</c:v>
                </c:pt>
                <c:pt idx="58315">
                  <c:v>2.4643137254901957</c:v>
                </c:pt>
                <c:pt idx="58316">
                  <c:v>2.4643137254901957</c:v>
                </c:pt>
                <c:pt idx="58317">
                  <c:v>2.4643137254901957</c:v>
                </c:pt>
                <c:pt idx="58318">
                  <c:v>2.4643137254901957</c:v>
                </c:pt>
                <c:pt idx="58319">
                  <c:v>2.4643137254901957</c:v>
                </c:pt>
                <c:pt idx="58320">
                  <c:v>2.4643137254901957</c:v>
                </c:pt>
                <c:pt idx="58321">
                  <c:v>2.4643137254901957</c:v>
                </c:pt>
                <c:pt idx="58322">
                  <c:v>2.4643137254901957</c:v>
                </c:pt>
                <c:pt idx="58323">
                  <c:v>2.4643137254901957</c:v>
                </c:pt>
                <c:pt idx="58324">
                  <c:v>2.4643137254901957</c:v>
                </c:pt>
                <c:pt idx="58325">
                  <c:v>2.4643137254901957</c:v>
                </c:pt>
                <c:pt idx="58326">
                  <c:v>2.4643137254901957</c:v>
                </c:pt>
                <c:pt idx="58327">
                  <c:v>2.4643137254901957</c:v>
                </c:pt>
                <c:pt idx="58328">
                  <c:v>2.4643137254901957</c:v>
                </c:pt>
                <c:pt idx="58329">
                  <c:v>2.4643137254901957</c:v>
                </c:pt>
                <c:pt idx="58330">
                  <c:v>2.4643137254901957</c:v>
                </c:pt>
                <c:pt idx="58331">
                  <c:v>2.4643137254901957</c:v>
                </c:pt>
                <c:pt idx="58332">
                  <c:v>2.4643137254901957</c:v>
                </c:pt>
                <c:pt idx="58333">
                  <c:v>2.4643137254901957</c:v>
                </c:pt>
                <c:pt idx="58334">
                  <c:v>2.4643137254901957</c:v>
                </c:pt>
                <c:pt idx="58335">
                  <c:v>2.4643137254901957</c:v>
                </c:pt>
                <c:pt idx="58336">
                  <c:v>2.4643137254901957</c:v>
                </c:pt>
                <c:pt idx="58337">
                  <c:v>2.6117647058823525</c:v>
                </c:pt>
                <c:pt idx="58338">
                  <c:v>2.6117647058823525</c:v>
                </c:pt>
                <c:pt idx="58339">
                  <c:v>2.6117647058823525</c:v>
                </c:pt>
                <c:pt idx="58340">
                  <c:v>2.6117647058823525</c:v>
                </c:pt>
                <c:pt idx="58341">
                  <c:v>2.6117647058823525</c:v>
                </c:pt>
                <c:pt idx="58342">
                  <c:v>2.6117647058823525</c:v>
                </c:pt>
                <c:pt idx="58343">
                  <c:v>2.6117647058823525</c:v>
                </c:pt>
                <c:pt idx="58344">
                  <c:v>2.6117647058823525</c:v>
                </c:pt>
                <c:pt idx="58345">
                  <c:v>2.6117647058823525</c:v>
                </c:pt>
                <c:pt idx="58346">
                  <c:v>2.6117647058823525</c:v>
                </c:pt>
                <c:pt idx="58347">
                  <c:v>2.6117647058823525</c:v>
                </c:pt>
                <c:pt idx="58348">
                  <c:v>2.6117647058823525</c:v>
                </c:pt>
                <c:pt idx="58349">
                  <c:v>2.6117647058823525</c:v>
                </c:pt>
                <c:pt idx="58350">
                  <c:v>2.6117647058823525</c:v>
                </c:pt>
                <c:pt idx="58351">
                  <c:v>2.6117647058823525</c:v>
                </c:pt>
                <c:pt idx="58352">
                  <c:v>2.6117647058823525</c:v>
                </c:pt>
                <c:pt idx="58353">
                  <c:v>2.6117647058823525</c:v>
                </c:pt>
                <c:pt idx="58354">
                  <c:v>2.6117647058823525</c:v>
                </c:pt>
                <c:pt idx="58355">
                  <c:v>2.6117647058823525</c:v>
                </c:pt>
                <c:pt idx="58356">
                  <c:v>2.6117647058823525</c:v>
                </c:pt>
                <c:pt idx="58357">
                  <c:v>2.6117647058823525</c:v>
                </c:pt>
                <c:pt idx="58358">
                  <c:v>2.6117647058823525</c:v>
                </c:pt>
                <c:pt idx="58359">
                  <c:v>2.6117647058823525</c:v>
                </c:pt>
                <c:pt idx="58360">
                  <c:v>2.6117647058823525</c:v>
                </c:pt>
                <c:pt idx="58361">
                  <c:v>2.6117647058823525</c:v>
                </c:pt>
                <c:pt idx="58362">
                  <c:v>2.6117647058823525</c:v>
                </c:pt>
                <c:pt idx="58363">
                  <c:v>2.6117647058823525</c:v>
                </c:pt>
                <c:pt idx="58364">
                  <c:v>2.6117647058823525</c:v>
                </c:pt>
                <c:pt idx="58365">
                  <c:v>2.6117647058823525</c:v>
                </c:pt>
                <c:pt idx="58366">
                  <c:v>2.6117647058823525</c:v>
                </c:pt>
                <c:pt idx="58367">
                  <c:v>2.6117647058823525</c:v>
                </c:pt>
                <c:pt idx="58368">
                  <c:v>2.6117647058823525</c:v>
                </c:pt>
                <c:pt idx="58369">
                  <c:v>2.6117647058823525</c:v>
                </c:pt>
                <c:pt idx="58370">
                  <c:v>2.6117647058823525</c:v>
                </c:pt>
                <c:pt idx="58371">
                  <c:v>2.6117647058823525</c:v>
                </c:pt>
                <c:pt idx="58372">
                  <c:v>2.6117647058823525</c:v>
                </c:pt>
                <c:pt idx="58373">
                  <c:v>2.6117647058823525</c:v>
                </c:pt>
                <c:pt idx="58374">
                  <c:v>2.4643137254901957</c:v>
                </c:pt>
                <c:pt idx="58375">
                  <c:v>2.4643137254901957</c:v>
                </c:pt>
                <c:pt idx="58376">
                  <c:v>2.4643137254901957</c:v>
                </c:pt>
                <c:pt idx="58377">
                  <c:v>2.4643137254901957</c:v>
                </c:pt>
                <c:pt idx="58378">
                  <c:v>2.4643137254901957</c:v>
                </c:pt>
                <c:pt idx="58379">
                  <c:v>2.4643137254901957</c:v>
                </c:pt>
                <c:pt idx="58380">
                  <c:v>2.4643137254901957</c:v>
                </c:pt>
                <c:pt idx="58381">
                  <c:v>2.4643137254901957</c:v>
                </c:pt>
                <c:pt idx="58382">
                  <c:v>2.4643137254901957</c:v>
                </c:pt>
                <c:pt idx="58383">
                  <c:v>2.4643137254901957</c:v>
                </c:pt>
                <c:pt idx="58384">
                  <c:v>2.4643137254901957</c:v>
                </c:pt>
                <c:pt idx="58385">
                  <c:v>2.4643137254901957</c:v>
                </c:pt>
                <c:pt idx="58386">
                  <c:v>2.4643137254901957</c:v>
                </c:pt>
                <c:pt idx="58387">
                  <c:v>2.4643137254901957</c:v>
                </c:pt>
                <c:pt idx="58388">
                  <c:v>2.4643137254901957</c:v>
                </c:pt>
                <c:pt idx="58389">
                  <c:v>2.4643137254901957</c:v>
                </c:pt>
                <c:pt idx="58390">
                  <c:v>2.4643137254901957</c:v>
                </c:pt>
                <c:pt idx="58391">
                  <c:v>2.4643137254901957</c:v>
                </c:pt>
                <c:pt idx="58392">
                  <c:v>2.4643137254901957</c:v>
                </c:pt>
                <c:pt idx="58393">
                  <c:v>2.4643137254901957</c:v>
                </c:pt>
                <c:pt idx="58394">
                  <c:v>2.4643137254901957</c:v>
                </c:pt>
                <c:pt idx="58395">
                  <c:v>2.4643137254901957</c:v>
                </c:pt>
                <c:pt idx="58396">
                  <c:v>2.4643137254901957</c:v>
                </c:pt>
                <c:pt idx="58397">
                  <c:v>2.4643137254901957</c:v>
                </c:pt>
                <c:pt idx="58398">
                  <c:v>2.4643137254901957</c:v>
                </c:pt>
                <c:pt idx="58399">
                  <c:v>2.4643137254901957</c:v>
                </c:pt>
                <c:pt idx="58400">
                  <c:v>2.4643137254901957</c:v>
                </c:pt>
                <c:pt idx="58401">
                  <c:v>2.4643137254901957</c:v>
                </c:pt>
                <c:pt idx="58402">
                  <c:v>2.4643137254901957</c:v>
                </c:pt>
                <c:pt idx="58403">
                  <c:v>2.4643137254901957</c:v>
                </c:pt>
                <c:pt idx="58404">
                  <c:v>2.4643137254901957</c:v>
                </c:pt>
                <c:pt idx="58405">
                  <c:v>2.4643137254901957</c:v>
                </c:pt>
                <c:pt idx="58406">
                  <c:v>2.4643137254901957</c:v>
                </c:pt>
                <c:pt idx="58407">
                  <c:v>2.4643137254901957</c:v>
                </c:pt>
                <c:pt idx="58408">
                  <c:v>2.4643137254901957</c:v>
                </c:pt>
                <c:pt idx="58409">
                  <c:v>2.4643137254901957</c:v>
                </c:pt>
                <c:pt idx="58410">
                  <c:v>2.4643137254901957</c:v>
                </c:pt>
                <c:pt idx="58411">
                  <c:v>2.4643137254901957</c:v>
                </c:pt>
                <c:pt idx="58412">
                  <c:v>2.4643137254901957</c:v>
                </c:pt>
                <c:pt idx="58413">
                  <c:v>2.4643137254901957</c:v>
                </c:pt>
                <c:pt idx="58414">
                  <c:v>2.4643137254901957</c:v>
                </c:pt>
                <c:pt idx="58415">
                  <c:v>2.4643137254901957</c:v>
                </c:pt>
                <c:pt idx="58416">
                  <c:v>2.4643137254901957</c:v>
                </c:pt>
                <c:pt idx="58417">
                  <c:v>2.4643137254901957</c:v>
                </c:pt>
                <c:pt idx="58418">
                  <c:v>2.4643137254901957</c:v>
                </c:pt>
                <c:pt idx="58419">
                  <c:v>2.4643137254901957</c:v>
                </c:pt>
                <c:pt idx="58420">
                  <c:v>2.4643137254901957</c:v>
                </c:pt>
                <c:pt idx="58421">
                  <c:v>2.4643137254901957</c:v>
                </c:pt>
                <c:pt idx="58422">
                  <c:v>2.4643137254901957</c:v>
                </c:pt>
                <c:pt idx="58423">
                  <c:v>2.4643137254901957</c:v>
                </c:pt>
                <c:pt idx="58424">
                  <c:v>2.4643137254901957</c:v>
                </c:pt>
                <c:pt idx="58425">
                  <c:v>2.4643137254901957</c:v>
                </c:pt>
                <c:pt idx="58426">
                  <c:v>2.4643137254901957</c:v>
                </c:pt>
                <c:pt idx="58427">
                  <c:v>2.4643137254901957</c:v>
                </c:pt>
                <c:pt idx="58428">
                  <c:v>2.4643137254901957</c:v>
                </c:pt>
                <c:pt idx="58429">
                  <c:v>2.4643137254901957</c:v>
                </c:pt>
                <c:pt idx="58430">
                  <c:v>2.4643137254901957</c:v>
                </c:pt>
                <c:pt idx="58431">
                  <c:v>2.4643137254901957</c:v>
                </c:pt>
                <c:pt idx="58432">
                  <c:v>2.4643137254901957</c:v>
                </c:pt>
                <c:pt idx="58433">
                  <c:v>2.4643137254901957</c:v>
                </c:pt>
                <c:pt idx="58434">
                  <c:v>2.4643137254901957</c:v>
                </c:pt>
                <c:pt idx="58435">
                  <c:v>2.6117647058823525</c:v>
                </c:pt>
                <c:pt idx="58436">
                  <c:v>2.6117647058823525</c:v>
                </c:pt>
                <c:pt idx="58437">
                  <c:v>2.6117647058823525</c:v>
                </c:pt>
                <c:pt idx="58438">
                  <c:v>2.6117647058823525</c:v>
                </c:pt>
                <c:pt idx="58439">
                  <c:v>2.6117647058823525</c:v>
                </c:pt>
                <c:pt idx="58440">
                  <c:v>2.6117647058823525</c:v>
                </c:pt>
                <c:pt idx="58441">
                  <c:v>2.6117647058823525</c:v>
                </c:pt>
                <c:pt idx="58442">
                  <c:v>2.6117647058823525</c:v>
                </c:pt>
                <c:pt idx="58443">
                  <c:v>2.6117647058823525</c:v>
                </c:pt>
                <c:pt idx="58444">
                  <c:v>2.6117647058823525</c:v>
                </c:pt>
                <c:pt idx="58445">
                  <c:v>2.6117647058823525</c:v>
                </c:pt>
                <c:pt idx="58446">
                  <c:v>2.6117647058823525</c:v>
                </c:pt>
                <c:pt idx="58447">
                  <c:v>2.6117647058823525</c:v>
                </c:pt>
                <c:pt idx="58448">
                  <c:v>2.6117647058823525</c:v>
                </c:pt>
                <c:pt idx="58449">
                  <c:v>2.6117647058823525</c:v>
                </c:pt>
                <c:pt idx="58450">
                  <c:v>2.6117647058823525</c:v>
                </c:pt>
                <c:pt idx="58451">
                  <c:v>2.6117647058823525</c:v>
                </c:pt>
                <c:pt idx="58452">
                  <c:v>2.6117647058823525</c:v>
                </c:pt>
                <c:pt idx="58453">
                  <c:v>2.6117647058823525</c:v>
                </c:pt>
                <c:pt idx="58454">
                  <c:v>2.6117647058823525</c:v>
                </c:pt>
                <c:pt idx="58455">
                  <c:v>2.6117647058823525</c:v>
                </c:pt>
                <c:pt idx="58456">
                  <c:v>2.6117647058823525</c:v>
                </c:pt>
                <c:pt idx="58457">
                  <c:v>2.6117647058823525</c:v>
                </c:pt>
                <c:pt idx="58458">
                  <c:v>2.6117647058823525</c:v>
                </c:pt>
                <c:pt idx="58459">
                  <c:v>2.6117647058823525</c:v>
                </c:pt>
                <c:pt idx="58460">
                  <c:v>2.6117647058823525</c:v>
                </c:pt>
                <c:pt idx="58461">
                  <c:v>2.6117647058823525</c:v>
                </c:pt>
                <c:pt idx="58462">
                  <c:v>2.6117647058823525</c:v>
                </c:pt>
                <c:pt idx="58463">
                  <c:v>2.6117647058823525</c:v>
                </c:pt>
                <c:pt idx="58464">
                  <c:v>2.6117647058823525</c:v>
                </c:pt>
                <c:pt idx="58465">
                  <c:v>2.6117647058823525</c:v>
                </c:pt>
                <c:pt idx="58466">
                  <c:v>2.6117647058823525</c:v>
                </c:pt>
                <c:pt idx="58467">
                  <c:v>2.6117647058823525</c:v>
                </c:pt>
                <c:pt idx="58468">
                  <c:v>2.4643137254901957</c:v>
                </c:pt>
                <c:pt idx="58469">
                  <c:v>2.4643137254901957</c:v>
                </c:pt>
                <c:pt idx="58470">
                  <c:v>2.4643137254901957</c:v>
                </c:pt>
                <c:pt idx="58471">
                  <c:v>2.4643137254901957</c:v>
                </c:pt>
                <c:pt idx="58472">
                  <c:v>2.4643137254901957</c:v>
                </c:pt>
                <c:pt idx="58473">
                  <c:v>2.4643137254901957</c:v>
                </c:pt>
                <c:pt idx="58474">
                  <c:v>2.4643137254901957</c:v>
                </c:pt>
                <c:pt idx="58475">
                  <c:v>2.4643137254901957</c:v>
                </c:pt>
                <c:pt idx="58476">
                  <c:v>2.4643137254901957</c:v>
                </c:pt>
                <c:pt idx="58477">
                  <c:v>2.4643137254901957</c:v>
                </c:pt>
                <c:pt idx="58478">
                  <c:v>2.4643137254901957</c:v>
                </c:pt>
                <c:pt idx="58479">
                  <c:v>2.4643137254901957</c:v>
                </c:pt>
                <c:pt idx="58480">
                  <c:v>2.4643137254901957</c:v>
                </c:pt>
                <c:pt idx="58481">
                  <c:v>2.4643137254901957</c:v>
                </c:pt>
                <c:pt idx="58482">
                  <c:v>2.4643137254901957</c:v>
                </c:pt>
                <c:pt idx="58483">
                  <c:v>2.4643137254901957</c:v>
                </c:pt>
                <c:pt idx="58484">
                  <c:v>2.4643137254901957</c:v>
                </c:pt>
                <c:pt idx="58485">
                  <c:v>2.4643137254901957</c:v>
                </c:pt>
                <c:pt idx="58486">
                  <c:v>2.4643137254901957</c:v>
                </c:pt>
                <c:pt idx="58487">
                  <c:v>2.4643137254901957</c:v>
                </c:pt>
                <c:pt idx="58488">
                  <c:v>2.4643137254901957</c:v>
                </c:pt>
                <c:pt idx="58489">
                  <c:v>2.4643137254901957</c:v>
                </c:pt>
                <c:pt idx="58490">
                  <c:v>2.4643137254901957</c:v>
                </c:pt>
                <c:pt idx="58491">
                  <c:v>2.4643137254901957</c:v>
                </c:pt>
                <c:pt idx="58492">
                  <c:v>2.4643137254901957</c:v>
                </c:pt>
                <c:pt idx="58493">
                  <c:v>2.4643137254901957</c:v>
                </c:pt>
                <c:pt idx="58494">
                  <c:v>2.4643137254901957</c:v>
                </c:pt>
                <c:pt idx="58495">
                  <c:v>2.4643137254901957</c:v>
                </c:pt>
                <c:pt idx="58496">
                  <c:v>2.4643137254901957</c:v>
                </c:pt>
                <c:pt idx="58497">
                  <c:v>2.4643137254901957</c:v>
                </c:pt>
                <c:pt idx="58498">
                  <c:v>2.4643137254901957</c:v>
                </c:pt>
                <c:pt idx="58499">
                  <c:v>2.4643137254901957</c:v>
                </c:pt>
                <c:pt idx="58500">
                  <c:v>2.4643137254901957</c:v>
                </c:pt>
                <c:pt idx="58501">
                  <c:v>2.4643137254901957</c:v>
                </c:pt>
                <c:pt idx="58502">
                  <c:v>2.4643137254901957</c:v>
                </c:pt>
                <c:pt idx="58503">
                  <c:v>2.4643137254901957</c:v>
                </c:pt>
                <c:pt idx="58504">
                  <c:v>2.4643137254901957</c:v>
                </c:pt>
                <c:pt idx="58505">
                  <c:v>2.4643137254901957</c:v>
                </c:pt>
                <c:pt idx="58506">
                  <c:v>2.4643137254901957</c:v>
                </c:pt>
                <c:pt idx="58507">
                  <c:v>2.4643137254901957</c:v>
                </c:pt>
                <c:pt idx="58508">
                  <c:v>2.4643137254901957</c:v>
                </c:pt>
                <c:pt idx="58509">
                  <c:v>2.4643137254901957</c:v>
                </c:pt>
                <c:pt idx="58510">
                  <c:v>2.4643137254901957</c:v>
                </c:pt>
                <c:pt idx="58511">
                  <c:v>2.4643137254901957</c:v>
                </c:pt>
                <c:pt idx="58512">
                  <c:v>2.4643137254901957</c:v>
                </c:pt>
                <c:pt idx="58513">
                  <c:v>2.4643137254901957</c:v>
                </c:pt>
                <c:pt idx="58514">
                  <c:v>2.4643137254901957</c:v>
                </c:pt>
                <c:pt idx="58515">
                  <c:v>2.4643137254901957</c:v>
                </c:pt>
                <c:pt idx="58516">
                  <c:v>2.4643137254901957</c:v>
                </c:pt>
                <c:pt idx="58517">
                  <c:v>2.4643137254901957</c:v>
                </c:pt>
                <c:pt idx="58518">
                  <c:v>2.4643137254901957</c:v>
                </c:pt>
                <c:pt idx="58519">
                  <c:v>2.4643137254901957</c:v>
                </c:pt>
                <c:pt idx="58520">
                  <c:v>2.4643137254901957</c:v>
                </c:pt>
                <c:pt idx="58521">
                  <c:v>2.4643137254901957</c:v>
                </c:pt>
                <c:pt idx="58522">
                  <c:v>2.4643137254901957</c:v>
                </c:pt>
                <c:pt idx="58523">
                  <c:v>2.4643137254901957</c:v>
                </c:pt>
                <c:pt idx="58524">
                  <c:v>2.4643137254901957</c:v>
                </c:pt>
                <c:pt idx="58525">
                  <c:v>2.4643137254901957</c:v>
                </c:pt>
                <c:pt idx="58526">
                  <c:v>2.4643137254901957</c:v>
                </c:pt>
                <c:pt idx="58527">
                  <c:v>2.4643137254901957</c:v>
                </c:pt>
                <c:pt idx="58528">
                  <c:v>2.4643137254901957</c:v>
                </c:pt>
                <c:pt idx="58529">
                  <c:v>2.4643137254901957</c:v>
                </c:pt>
                <c:pt idx="58530">
                  <c:v>2.4643137254901957</c:v>
                </c:pt>
                <c:pt idx="58531">
                  <c:v>2.4643137254901957</c:v>
                </c:pt>
                <c:pt idx="58532">
                  <c:v>2.6117647058823525</c:v>
                </c:pt>
                <c:pt idx="58533">
                  <c:v>2.6117647058823525</c:v>
                </c:pt>
                <c:pt idx="58534">
                  <c:v>2.6117647058823525</c:v>
                </c:pt>
                <c:pt idx="58535">
                  <c:v>2.6117647058823525</c:v>
                </c:pt>
                <c:pt idx="58536">
                  <c:v>2.6117647058823525</c:v>
                </c:pt>
                <c:pt idx="58537">
                  <c:v>2.6117647058823525</c:v>
                </c:pt>
                <c:pt idx="58538">
                  <c:v>2.6117647058823525</c:v>
                </c:pt>
                <c:pt idx="58539">
                  <c:v>2.6117647058823525</c:v>
                </c:pt>
                <c:pt idx="58540">
                  <c:v>2.6117647058823525</c:v>
                </c:pt>
                <c:pt idx="58541">
                  <c:v>2.6117647058823525</c:v>
                </c:pt>
                <c:pt idx="58542">
                  <c:v>2.6117647058823525</c:v>
                </c:pt>
                <c:pt idx="58543">
                  <c:v>2.6117647058823525</c:v>
                </c:pt>
                <c:pt idx="58544">
                  <c:v>2.6117647058823525</c:v>
                </c:pt>
                <c:pt idx="58545">
                  <c:v>2.6117647058823525</c:v>
                </c:pt>
                <c:pt idx="58546">
                  <c:v>2.6117647058823525</c:v>
                </c:pt>
                <c:pt idx="58547">
                  <c:v>2.6117647058823525</c:v>
                </c:pt>
                <c:pt idx="58548">
                  <c:v>2.6117647058823525</c:v>
                </c:pt>
                <c:pt idx="58549">
                  <c:v>2.6117647058823525</c:v>
                </c:pt>
                <c:pt idx="58550">
                  <c:v>2.6117647058823525</c:v>
                </c:pt>
                <c:pt idx="58551">
                  <c:v>2.6117647058823525</c:v>
                </c:pt>
                <c:pt idx="58552">
                  <c:v>2.6117647058823525</c:v>
                </c:pt>
                <c:pt idx="58553">
                  <c:v>2.6117647058823525</c:v>
                </c:pt>
                <c:pt idx="58554">
                  <c:v>2.6117647058823525</c:v>
                </c:pt>
                <c:pt idx="58555">
                  <c:v>2.6117647058823525</c:v>
                </c:pt>
                <c:pt idx="58556">
                  <c:v>2.6117647058823525</c:v>
                </c:pt>
                <c:pt idx="58557">
                  <c:v>2.6117647058823525</c:v>
                </c:pt>
                <c:pt idx="58558">
                  <c:v>2.6117647058823525</c:v>
                </c:pt>
                <c:pt idx="58559">
                  <c:v>2.6117647058823525</c:v>
                </c:pt>
                <c:pt idx="58560">
                  <c:v>2.6117647058823525</c:v>
                </c:pt>
                <c:pt idx="58561">
                  <c:v>2.6117647058823525</c:v>
                </c:pt>
                <c:pt idx="58562">
                  <c:v>2.4643137254901957</c:v>
                </c:pt>
                <c:pt idx="58563">
                  <c:v>2.4643137254901957</c:v>
                </c:pt>
                <c:pt idx="58564">
                  <c:v>2.4643137254901957</c:v>
                </c:pt>
                <c:pt idx="58565">
                  <c:v>2.4643137254901957</c:v>
                </c:pt>
                <c:pt idx="58566">
                  <c:v>2.4643137254901957</c:v>
                </c:pt>
                <c:pt idx="58567">
                  <c:v>2.4643137254901957</c:v>
                </c:pt>
                <c:pt idx="58568">
                  <c:v>2.4643137254901957</c:v>
                </c:pt>
                <c:pt idx="58569">
                  <c:v>2.4643137254901957</c:v>
                </c:pt>
                <c:pt idx="58570">
                  <c:v>2.4643137254901957</c:v>
                </c:pt>
                <c:pt idx="58571">
                  <c:v>2.4643137254901957</c:v>
                </c:pt>
                <c:pt idx="58572">
                  <c:v>2.4643137254901957</c:v>
                </c:pt>
                <c:pt idx="58573">
                  <c:v>2.4643137254901957</c:v>
                </c:pt>
                <c:pt idx="58574">
                  <c:v>2.4643137254901957</c:v>
                </c:pt>
                <c:pt idx="58575">
                  <c:v>2.4643137254901957</c:v>
                </c:pt>
                <c:pt idx="58576">
                  <c:v>2.4643137254901957</c:v>
                </c:pt>
                <c:pt idx="58577">
                  <c:v>2.4643137254901957</c:v>
                </c:pt>
                <c:pt idx="58578">
                  <c:v>2.4643137254901957</c:v>
                </c:pt>
                <c:pt idx="58579">
                  <c:v>2.4643137254901957</c:v>
                </c:pt>
                <c:pt idx="58580">
                  <c:v>2.4643137254901957</c:v>
                </c:pt>
                <c:pt idx="58581">
                  <c:v>2.4643137254901957</c:v>
                </c:pt>
                <c:pt idx="58582">
                  <c:v>2.4643137254901957</c:v>
                </c:pt>
                <c:pt idx="58583">
                  <c:v>2.4643137254901957</c:v>
                </c:pt>
                <c:pt idx="58584">
                  <c:v>2.4643137254901957</c:v>
                </c:pt>
                <c:pt idx="58585">
                  <c:v>2.4643137254901957</c:v>
                </c:pt>
                <c:pt idx="58586">
                  <c:v>2.4643137254901957</c:v>
                </c:pt>
                <c:pt idx="58587">
                  <c:v>2.4643137254901957</c:v>
                </c:pt>
                <c:pt idx="58588">
                  <c:v>2.4643137254901957</c:v>
                </c:pt>
                <c:pt idx="58589">
                  <c:v>2.4643137254901957</c:v>
                </c:pt>
                <c:pt idx="58590">
                  <c:v>2.4643137254901957</c:v>
                </c:pt>
                <c:pt idx="58591">
                  <c:v>2.4643137254901957</c:v>
                </c:pt>
                <c:pt idx="58592">
                  <c:v>2.4643137254901957</c:v>
                </c:pt>
                <c:pt idx="58593">
                  <c:v>2.4643137254901957</c:v>
                </c:pt>
                <c:pt idx="58594">
                  <c:v>2.4643137254901957</c:v>
                </c:pt>
                <c:pt idx="58595">
                  <c:v>2.4643137254901957</c:v>
                </c:pt>
                <c:pt idx="58596">
                  <c:v>2.4643137254901957</c:v>
                </c:pt>
                <c:pt idx="58597">
                  <c:v>2.4643137254901957</c:v>
                </c:pt>
                <c:pt idx="58598">
                  <c:v>2.4643137254901957</c:v>
                </c:pt>
                <c:pt idx="58599">
                  <c:v>2.4643137254901957</c:v>
                </c:pt>
                <c:pt idx="58600">
                  <c:v>2.4643137254901957</c:v>
                </c:pt>
                <c:pt idx="58601">
                  <c:v>2.4643137254901957</c:v>
                </c:pt>
                <c:pt idx="58602">
                  <c:v>2.4643137254901957</c:v>
                </c:pt>
                <c:pt idx="58603">
                  <c:v>2.4643137254901957</c:v>
                </c:pt>
                <c:pt idx="58604">
                  <c:v>2.4643137254901957</c:v>
                </c:pt>
                <c:pt idx="58605">
                  <c:v>2.4643137254901957</c:v>
                </c:pt>
                <c:pt idx="58606">
                  <c:v>2.4643137254901957</c:v>
                </c:pt>
                <c:pt idx="58607">
                  <c:v>2.4643137254901957</c:v>
                </c:pt>
                <c:pt idx="58608">
                  <c:v>2.4643137254901957</c:v>
                </c:pt>
                <c:pt idx="58609">
                  <c:v>2.4643137254901957</c:v>
                </c:pt>
                <c:pt idx="58610">
                  <c:v>2.4643137254901957</c:v>
                </c:pt>
                <c:pt idx="58611">
                  <c:v>2.4643137254901957</c:v>
                </c:pt>
                <c:pt idx="58612">
                  <c:v>2.4643137254901957</c:v>
                </c:pt>
                <c:pt idx="58613">
                  <c:v>2.4643137254901957</c:v>
                </c:pt>
                <c:pt idx="58614">
                  <c:v>2.4643137254901957</c:v>
                </c:pt>
                <c:pt idx="58615">
                  <c:v>2.4643137254901957</c:v>
                </c:pt>
                <c:pt idx="58616">
                  <c:v>2.4643137254901957</c:v>
                </c:pt>
                <c:pt idx="58617">
                  <c:v>2.4643137254901957</c:v>
                </c:pt>
                <c:pt idx="58618">
                  <c:v>2.4643137254901957</c:v>
                </c:pt>
                <c:pt idx="58619">
                  <c:v>2.4643137254901957</c:v>
                </c:pt>
                <c:pt idx="58620">
                  <c:v>2.4643137254901957</c:v>
                </c:pt>
                <c:pt idx="58621">
                  <c:v>2.4643137254901957</c:v>
                </c:pt>
                <c:pt idx="58622">
                  <c:v>2.4643137254901957</c:v>
                </c:pt>
                <c:pt idx="58623">
                  <c:v>2.4643137254901957</c:v>
                </c:pt>
                <c:pt idx="58624">
                  <c:v>2.4643137254901957</c:v>
                </c:pt>
                <c:pt idx="58625">
                  <c:v>2.4643137254901957</c:v>
                </c:pt>
                <c:pt idx="58626">
                  <c:v>2.4643137254901957</c:v>
                </c:pt>
                <c:pt idx="58627">
                  <c:v>2.6117647058823525</c:v>
                </c:pt>
                <c:pt idx="58628">
                  <c:v>2.6117647058823525</c:v>
                </c:pt>
                <c:pt idx="58629">
                  <c:v>2.6117647058823525</c:v>
                </c:pt>
                <c:pt idx="58630">
                  <c:v>2.6117647058823525</c:v>
                </c:pt>
                <c:pt idx="58631">
                  <c:v>2.6117647058823525</c:v>
                </c:pt>
                <c:pt idx="58632">
                  <c:v>2.6117647058823525</c:v>
                </c:pt>
                <c:pt idx="58633">
                  <c:v>2.6117647058823525</c:v>
                </c:pt>
                <c:pt idx="58634">
                  <c:v>2.6117647058823525</c:v>
                </c:pt>
                <c:pt idx="58635">
                  <c:v>2.6117647058823525</c:v>
                </c:pt>
                <c:pt idx="58636">
                  <c:v>2.6117647058823525</c:v>
                </c:pt>
                <c:pt idx="58637">
                  <c:v>2.6117647058823525</c:v>
                </c:pt>
                <c:pt idx="58638">
                  <c:v>2.6117647058823525</c:v>
                </c:pt>
                <c:pt idx="58639">
                  <c:v>2.6117647058823525</c:v>
                </c:pt>
                <c:pt idx="58640">
                  <c:v>2.6117647058823525</c:v>
                </c:pt>
                <c:pt idx="58641">
                  <c:v>2.6117647058823525</c:v>
                </c:pt>
                <c:pt idx="58642">
                  <c:v>2.6117647058823525</c:v>
                </c:pt>
                <c:pt idx="58643">
                  <c:v>2.6117647058823525</c:v>
                </c:pt>
                <c:pt idx="58644">
                  <c:v>2.6117647058823525</c:v>
                </c:pt>
                <c:pt idx="58645">
                  <c:v>2.6117647058823525</c:v>
                </c:pt>
                <c:pt idx="58646">
                  <c:v>2.6117647058823525</c:v>
                </c:pt>
                <c:pt idx="58647">
                  <c:v>2.6117647058823525</c:v>
                </c:pt>
                <c:pt idx="58648">
                  <c:v>2.6117647058823525</c:v>
                </c:pt>
                <c:pt idx="58649">
                  <c:v>2.6117647058823525</c:v>
                </c:pt>
                <c:pt idx="58650">
                  <c:v>2.6117647058823525</c:v>
                </c:pt>
                <c:pt idx="58651">
                  <c:v>2.6117647058823525</c:v>
                </c:pt>
                <c:pt idx="58652">
                  <c:v>2.6117647058823525</c:v>
                </c:pt>
                <c:pt idx="58653">
                  <c:v>2.6117647058823525</c:v>
                </c:pt>
                <c:pt idx="58654">
                  <c:v>2.6117647058823525</c:v>
                </c:pt>
                <c:pt idx="58655">
                  <c:v>2.6117647058823525</c:v>
                </c:pt>
                <c:pt idx="58656">
                  <c:v>2.6117647058823525</c:v>
                </c:pt>
                <c:pt idx="58657">
                  <c:v>2.6117647058823525</c:v>
                </c:pt>
                <c:pt idx="58658">
                  <c:v>2.6117647058823525</c:v>
                </c:pt>
                <c:pt idx="58659">
                  <c:v>2.4643137254901957</c:v>
                </c:pt>
                <c:pt idx="58660">
                  <c:v>2.4643137254901957</c:v>
                </c:pt>
                <c:pt idx="58661">
                  <c:v>2.4643137254901957</c:v>
                </c:pt>
                <c:pt idx="58662">
                  <c:v>2.4643137254901957</c:v>
                </c:pt>
                <c:pt idx="58663">
                  <c:v>2.4643137254901957</c:v>
                </c:pt>
                <c:pt idx="58664">
                  <c:v>2.4643137254901957</c:v>
                </c:pt>
                <c:pt idx="58665">
                  <c:v>2.4643137254901957</c:v>
                </c:pt>
                <c:pt idx="58666">
                  <c:v>2.4643137254901957</c:v>
                </c:pt>
                <c:pt idx="58667">
                  <c:v>2.4643137254901957</c:v>
                </c:pt>
                <c:pt idx="58668">
                  <c:v>2.4643137254901957</c:v>
                </c:pt>
                <c:pt idx="58669">
                  <c:v>2.4643137254901957</c:v>
                </c:pt>
                <c:pt idx="58670">
                  <c:v>2.4643137254901957</c:v>
                </c:pt>
                <c:pt idx="58671">
                  <c:v>2.4643137254901957</c:v>
                </c:pt>
                <c:pt idx="58672">
                  <c:v>2.4643137254901957</c:v>
                </c:pt>
                <c:pt idx="58673">
                  <c:v>2.4643137254901957</c:v>
                </c:pt>
                <c:pt idx="58674">
                  <c:v>2.4643137254901957</c:v>
                </c:pt>
                <c:pt idx="58675">
                  <c:v>2.4643137254901957</c:v>
                </c:pt>
                <c:pt idx="58676">
                  <c:v>2.4643137254901957</c:v>
                </c:pt>
                <c:pt idx="58677">
                  <c:v>2.4643137254901957</c:v>
                </c:pt>
                <c:pt idx="58678">
                  <c:v>2.4643137254901957</c:v>
                </c:pt>
                <c:pt idx="58679">
                  <c:v>2.4643137254901957</c:v>
                </c:pt>
                <c:pt idx="58680">
                  <c:v>2.4643137254901957</c:v>
                </c:pt>
                <c:pt idx="58681">
                  <c:v>2.4643137254901957</c:v>
                </c:pt>
                <c:pt idx="58682">
                  <c:v>2.4643137254901957</c:v>
                </c:pt>
                <c:pt idx="58683">
                  <c:v>2.4643137254901957</c:v>
                </c:pt>
                <c:pt idx="58684">
                  <c:v>2.4643137254901957</c:v>
                </c:pt>
                <c:pt idx="58685">
                  <c:v>2.4643137254901957</c:v>
                </c:pt>
                <c:pt idx="58686">
                  <c:v>2.4643137254901957</c:v>
                </c:pt>
                <c:pt idx="58687">
                  <c:v>2.4643137254901957</c:v>
                </c:pt>
                <c:pt idx="58688">
                  <c:v>2.4643137254901957</c:v>
                </c:pt>
                <c:pt idx="58689">
                  <c:v>2.4643137254901957</c:v>
                </c:pt>
                <c:pt idx="58690">
                  <c:v>2.4643137254901957</c:v>
                </c:pt>
                <c:pt idx="58691">
                  <c:v>2.4643137254901957</c:v>
                </c:pt>
                <c:pt idx="58692">
                  <c:v>2.4643137254901957</c:v>
                </c:pt>
                <c:pt idx="58693">
                  <c:v>2.4643137254901957</c:v>
                </c:pt>
                <c:pt idx="58694">
                  <c:v>2.4643137254901957</c:v>
                </c:pt>
                <c:pt idx="58695">
                  <c:v>2.4643137254901957</c:v>
                </c:pt>
                <c:pt idx="58696">
                  <c:v>2.4643137254901957</c:v>
                </c:pt>
                <c:pt idx="58697">
                  <c:v>2.4643137254901957</c:v>
                </c:pt>
                <c:pt idx="58698">
                  <c:v>2.4643137254901957</c:v>
                </c:pt>
                <c:pt idx="58699">
                  <c:v>2.4643137254901957</c:v>
                </c:pt>
                <c:pt idx="58700">
                  <c:v>2.4643137254901957</c:v>
                </c:pt>
                <c:pt idx="58701">
                  <c:v>2.4643137254901957</c:v>
                </c:pt>
                <c:pt idx="58702">
                  <c:v>2.4643137254901957</c:v>
                </c:pt>
                <c:pt idx="58703">
                  <c:v>2.4643137254901957</c:v>
                </c:pt>
                <c:pt idx="58704">
                  <c:v>2.4643137254901957</c:v>
                </c:pt>
                <c:pt idx="58705">
                  <c:v>2.4643137254901957</c:v>
                </c:pt>
                <c:pt idx="58706">
                  <c:v>2.4643137254901957</c:v>
                </c:pt>
                <c:pt idx="58707">
                  <c:v>2.4643137254901957</c:v>
                </c:pt>
                <c:pt idx="58708">
                  <c:v>2.4643137254901957</c:v>
                </c:pt>
                <c:pt idx="58709">
                  <c:v>2.4643137254901957</c:v>
                </c:pt>
                <c:pt idx="58710">
                  <c:v>2.4643137254901957</c:v>
                </c:pt>
                <c:pt idx="58711">
                  <c:v>2.4643137254901957</c:v>
                </c:pt>
                <c:pt idx="58712">
                  <c:v>2.4643137254901957</c:v>
                </c:pt>
                <c:pt idx="58713">
                  <c:v>2.4643137254901957</c:v>
                </c:pt>
                <c:pt idx="58714">
                  <c:v>2.4643137254901957</c:v>
                </c:pt>
                <c:pt idx="58715">
                  <c:v>2.4643137254901957</c:v>
                </c:pt>
                <c:pt idx="58716">
                  <c:v>2.4643137254901957</c:v>
                </c:pt>
                <c:pt idx="58717">
                  <c:v>2.4643137254901957</c:v>
                </c:pt>
                <c:pt idx="58718">
                  <c:v>2.4643137254901957</c:v>
                </c:pt>
                <c:pt idx="58719">
                  <c:v>2.4643137254901957</c:v>
                </c:pt>
                <c:pt idx="58720">
                  <c:v>2.4643137254901957</c:v>
                </c:pt>
                <c:pt idx="58721">
                  <c:v>2.6117647058823525</c:v>
                </c:pt>
                <c:pt idx="58722">
                  <c:v>2.6117647058823525</c:v>
                </c:pt>
                <c:pt idx="58723">
                  <c:v>2.6117647058823525</c:v>
                </c:pt>
                <c:pt idx="58724">
                  <c:v>2.6117647058823525</c:v>
                </c:pt>
                <c:pt idx="58725">
                  <c:v>2.6117647058823525</c:v>
                </c:pt>
                <c:pt idx="58726">
                  <c:v>2.6117647058823525</c:v>
                </c:pt>
                <c:pt idx="58727">
                  <c:v>2.6117647058823525</c:v>
                </c:pt>
                <c:pt idx="58728">
                  <c:v>2.6117647058823525</c:v>
                </c:pt>
                <c:pt idx="58729">
                  <c:v>2.6117647058823525</c:v>
                </c:pt>
                <c:pt idx="58730">
                  <c:v>2.6117647058823525</c:v>
                </c:pt>
                <c:pt idx="58731">
                  <c:v>2.6117647058823525</c:v>
                </c:pt>
                <c:pt idx="58732">
                  <c:v>2.6117647058823525</c:v>
                </c:pt>
                <c:pt idx="58733">
                  <c:v>2.6117647058823525</c:v>
                </c:pt>
                <c:pt idx="58734">
                  <c:v>2.6117647058823525</c:v>
                </c:pt>
                <c:pt idx="58735">
                  <c:v>2.6117647058823525</c:v>
                </c:pt>
                <c:pt idx="58736">
                  <c:v>2.6117647058823525</c:v>
                </c:pt>
                <c:pt idx="58737">
                  <c:v>2.6117647058823525</c:v>
                </c:pt>
                <c:pt idx="58738">
                  <c:v>2.6117647058823525</c:v>
                </c:pt>
                <c:pt idx="58739">
                  <c:v>2.6117647058823525</c:v>
                </c:pt>
                <c:pt idx="58740">
                  <c:v>2.6117647058823525</c:v>
                </c:pt>
                <c:pt idx="58741">
                  <c:v>2.6117647058823525</c:v>
                </c:pt>
                <c:pt idx="58742">
                  <c:v>2.6117647058823525</c:v>
                </c:pt>
                <c:pt idx="58743">
                  <c:v>2.6117647058823525</c:v>
                </c:pt>
                <c:pt idx="58744">
                  <c:v>2.6117647058823525</c:v>
                </c:pt>
                <c:pt idx="58745">
                  <c:v>2.6117647058823525</c:v>
                </c:pt>
                <c:pt idx="58746">
                  <c:v>2.6117647058823525</c:v>
                </c:pt>
                <c:pt idx="58747">
                  <c:v>2.6117647058823525</c:v>
                </c:pt>
                <c:pt idx="58748">
                  <c:v>2.6117647058823525</c:v>
                </c:pt>
                <c:pt idx="58749">
                  <c:v>2.6117647058823525</c:v>
                </c:pt>
                <c:pt idx="58750">
                  <c:v>2.6117647058823525</c:v>
                </c:pt>
                <c:pt idx="58751">
                  <c:v>2.6117647058823525</c:v>
                </c:pt>
                <c:pt idx="58752">
                  <c:v>2.6117647058823525</c:v>
                </c:pt>
                <c:pt idx="58753">
                  <c:v>2.6117647058823525</c:v>
                </c:pt>
                <c:pt idx="58754">
                  <c:v>2.4643137254901957</c:v>
                </c:pt>
                <c:pt idx="58755">
                  <c:v>2.4643137254901957</c:v>
                </c:pt>
                <c:pt idx="58756">
                  <c:v>2.4643137254901957</c:v>
                </c:pt>
                <c:pt idx="58757">
                  <c:v>2.4643137254901957</c:v>
                </c:pt>
                <c:pt idx="58758">
                  <c:v>2.4643137254901957</c:v>
                </c:pt>
                <c:pt idx="58759">
                  <c:v>2.4643137254901957</c:v>
                </c:pt>
                <c:pt idx="58760">
                  <c:v>2.4643137254901957</c:v>
                </c:pt>
                <c:pt idx="58761">
                  <c:v>2.4643137254901957</c:v>
                </c:pt>
                <c:pt idx="58762">
                  <c:v>2.4643137254901957</c:v>
                </c:pt>
                <c:pt idx="58763">
                  <c:v>2.4643137254901957</c:v>
                </c:pt>
                <c:pt idx="58764">
                  <c:v>2.4643137254901957</c:v>
                </c:pt>
                <c:pt idx="58765">
                  <c:v>2.4643137254901957</c:v>
                </c:pt>
                <c:pt idx="58766">
                  <c:v>2.4643137254901957</c:v>
                </c:pt>
                <c:pt idx="58767">
                  <c:v>2.4643137254901957</c:v>
                </c:pt>
                <c:pt idx="58768">
                  <c:v>2.4643137254901957</c:v>
                </c:pt>
                <c:pt idx="58769">
                  <c:v>2.4643137254901957</c:v>
                </c:pt>
                <c:pt idx="58770">
                  <c:v>2.4643137254901957</c:v>
                </c:pt>
                <c:pt idx="58771">
                  <c:v>2.4643137254901957</c:v>
                </c:pt>
                <c:pt idx="58772">
                  <c:v>2.4643137254901957</c:v>
                </c:pt>
                <c:pt idx="58773">
                  <c:v>2.4643137254901957</c:v>
                </c:pt>
                <c:pt idx="58774">
                  <c:v>2.4643137254901957</c:v>
                </c:pt>
                <c:pt idx="58775">
                  <c:v>2.4643137254901957</c:v>
                </c:pt>
                <c:pt idx="58776">
                  <c:v>2.4643137254901957</c:v>
                </c:pt>
                <c:pt idx="58777">
                  <c:v>2.4643137254901957</c:v>
                </c:pt>
                <c:pt idx="58778">
                  <c:v>2.4643137254901957</c:v>
                </c:pt>
                <c:pt idx="58779">
                  <c:v>2.4643137254901957</c:v>
                </c:pt>
                <c:pt idx="58780">
                  <c:v>2.4643137254901957</c:v>
                </c:pt>
                <c:pt idx="58781">
                  <c:v>2.4643137254901957</c:v>
                </c:pt>
                <c:pt idx="58782">
                  <c:v>2.4643137254901957</c:v>
                </c:pt>
                <c:pt idx="58783">
                  <c:v>2.4643137254901957</c:v>
                </c:pt>
                <c:pt idx="58784">
                  <c:v>2.4643137254901957</c:v>
                </c:pt>
                <c:pt idx="58785">
                  <c:v>2.4643137254901957</c:v>
                </c:pt>
                <c:pt idx="58786">
                  <c:v>2.4643137254901957</c:v>
                </c:pt>
                <c:pt idx="58787">
                  <c:v>2.4643137254901957</c:v>
                </c:pt>
                <c:pt idx="58788">
                  <c:v>2.4643137254901957</c:v>
                </c:pt>
                <c:pt idx="58789">
                  <c:v>2.4643137254901957</c:v>
                </c:pt>
                <c:pt idx="58790">
                  <c:v>2.4643137254901957</c:v>
                </c:pt>
                <c:pt idx="58791">
                  <c:v>2.4643137254901957</c:v>
                </c:pt>
                <c:pt idx="58792">
                  <c:v>2.4643137254901957</c:v>
                </c:pt>
                <c:pt idx="58793">
                  <c:v>2.4643137254901957</c:v>
                </c:pt>
                <c:pt idx="58794">
                  <c:v>2.4643137254901957</c:v>
                </c:pt>
                <c:pt idx="58795">
                  <c:v>2.4643137254901957</c:v>
                </c:pt>
                <c:pt idx="58796">
                  <c:v>2.4643137254901957</c:v>
                </c:pt>
                <c:pt idx="58797">
                  <c:v>2.4643137254901957</c:v>
                </c:pt>
                <c:pt idx="58798">
                  <c:v>2.4643137254901957</c:v>
                </c:pt>
                <c:pt idx="58799">
                  <c:v>2.4643137254901957</c:v>
                </c:pt>
                <c:pt idx="58800">
                  <c:v>2.4643137254901957</c:v>
                </c:pt>
                <c:pt idx="58801">
                  <c:v>2.4643137254901957</c:v>
                </c:pt>
                <c:pt idx="58802">
                  <c:v>2.4643137254901957</c:v>
                </c:pt>
                <c:pt idx="58803">
                  <c:v>2.4643137254901957</c:v>
                </c:pt>
                <c:pt idx="58804">
                  <c:v>2.4643137254901957</c:v>
                </c:pt>
                <c:pt idx="58805">
                  <c:v>2.4643137254901957</c:v>
                </c:pt>
                <c:pt idx="58806">
                  <c:v>2.4643137254901957</c:v>
                </c:pt>
                <c:pt idx="58807">
                  <c:v>2.4643137254901957</c:v>
                </c:pt>
                <c:pt idx="58808">
                  <c:v>2.4643137254901957</c:v>
                </c:pt>
                <c:pt idx="58809">
                  <c:v>2.4643137254901957</c:v>
                </c:pt>
                <c:pt idx="58810">
                  <c:v>2.4643137254901957</c:v>
                </c:pt>
                <c:pt idx="58811">
                  <c:v>2.4643137254901957</c:v>
                </c:pt>
                <c:pt idx="58812">
                  <c:v>2.4643137254901957</c:v>
                </c:pt>
                <c:pt idx="58813">
                  <c:v>2.4643137254901957</c:v>
                </c:pt>
                <c:pt idx="58814">
                  <c:v>2.4643137254901957</c:v>
                </c:pt>
                <c:pt idx="58815">
                  <c:v>2.4643137254901957</c:v>
                </c:pt>
                <c:pt idx="58816">
                  <c:v>2.4643137254901957</c:v>
                </c:pt>
                <c:pt idx="58817">
                  <c:v>2.6117647058823525</c:v>
                </c:pt>
                <c:pt idx="58818">
                  <c:v>2.6117647058823525</c:v>
                </c:pt>
                <c:pt idx="58819">
                  <c:v>2.6117647058823525</c:v>
                </c:pt>
                <c:pt idx="58820">
                  <c:v>2.6117647058823525</c:v>
                </c:pt>
                <c:pt idx="58821">
                  <c:v>2.6117647058823525</c:v>
                </c:pt>
                <c:pt idx="58822">
                  <c:v>2.6117647058823525</c:v>
                </c:pt>
                <c:pt idx="58823">
                  <c:v>2.6117647058823525</c:v>
                </c:pt>
                <c:pt idx="58824">
                  <c:v>2.6117647058823525</c:v>
                </c:pt>
                <c:pt idx="58825">
                  <c:v>2.6117647058823525</c:v>
                </c:pt>
                <c:pt idx="58826">
                  <c:v>2.6117647058823525</c:v>
                </c:pt>
                <c:pt idx="58827">
                  <c:v>2.6117647058823525</c:v>
                </c:pt>
                <c:pt idx="58828">
                  <c:v>2.6117647058823525</c:v>
                </c:pt>
                <c:pt idx="58829">
                  <c:v>2.6117647058823525</c:v>
                </c:pt>
                <c:pt idx="58830">
                  <c:v>2.6117647058823525</c:v>
                </c:pt>
                <c:pt idx="58831">
                  <c:v>2.6117647058823525</c:v>
                </c:pt>
                <c:pt idx="58832">
                  <c:v>2.6117647058823525</c:v>
                </c:pt>
                <c:pt idx="58833">
                  <c:v>2.6117647058823525</c:v>
                </c:pt>
                <c:pt idx="58834">
                  <c:v>2.6117647058823525</c:v>
                </c:pt>
                <c:pt idx="58835">
                  <c:v>2.6117647058823525</c:v>
                </c:pt>
                <c:pt idx="58836">
                  <c:v>2.6117647058823525</c:v>
                </c:pt>
                <c:pt idx="58837">
                  <c:v>2.6117647058823525</c:v>
                </c:pt>
                <c:pt idx="58838">
                  <c:v>2.6117647058823525</c:v>
                </c:pt>
                <c:pt idx="58839">
                  <c:v>2.6117647058823525</c:v>
                </c:pt>
                <c:pt idx="58840">
                  <c:v>2.6117647058823525</c:v>
                </c:pt>
                <c:pt idx="58841">
                  <c:v>2.6117647058823525</c:v>
                </c:pt>
                <c:pt idx="58842">
                  <c:v>2.6117647058823525</c:v>
                </c:pt>
                <c:pt idx="58843">
                  <c:v>2.6117647058823525</c:v>
                </c:pt>
                <c:pt idx="58844">
                  <c:v>2.6117647058823525</c:v>
                </c:pt>
                <c:pt idx="58845">
                  <c:v>2.6117647058823525</c:v>
                </c:pt>
                <c:pt idx="58846">
                  <c:v>2.6117647058823525</c:v>
                </c:pt>
                <c:pt idx="58847">
                  <c:v>2.6117647058823525</c:v>
                </c:pt>
                <c:pt idx="58848">
                  <c:v>2.6117647058823525</c:v>
                </c:pt>
                <c:pt idx="58849">
                  <c:v>2.6117647058823525</c:v>
                </c:pt>
                <c:pt idx="58850">
                  <c:v>2.4643137254901957</c:v>
                </c:pt>
                <c:pt idx="58851">
                  <c:v>2.4643137254901957</c:v>
                </c:pt>
                <c:pt idx="58852">
                  <c:v>2.4643137254901957</c:v>
                </c:pt>
                <c:pt idx="58853">
                  <c:v>2.4643137254901957</c:v>
                </c:pt>
                <c:pt idx="58854">
                  <c:v>2.4643137254901957</c:v>
                </c:pt>
                <c:pt idx="58855">
                  <c:v>2.4643137254901957</c:v>
                </c:pt>
                <c:pt idx="58856">
                  <c:v>2.4643137254901957</c:v>
                </c:pt>
                <c:pt idx="58857">
                  <c:v>2.4643137254901957</c:v>
                </c:pt>
                <c:pt idx="58858">
                  <c:v>2.4643137254901957</c:v>
                </c:pt>
                <c:pt idx="58859">
                  <c:v>2.4643137254901957</c:v>
                </c:pt>
                <c:pt idx="58860">
                  <c:v>2.4643137254901957</c:v>
                </c:pt>
                <c:pt idx="58861">
                  <c:v>2.4643137254901957</c:v>
                </c:pt>
                <c:pt idx="58862">
                  <c:v>2.4643137254901957</c:v>
                </c:pt>
                <c:pt idx="58863">
                  <c:v>2.4643137254901957</c:v>
                </c:pt>
                <c:pt idx="58864">
                  <c:v>2.4643137254901957</c:v>
                </c:pt>
                <c:pt idx="58865">
                  <c:v>2.4643137254901957</c:v>
                </c:pt>
                <c:pt idx="58866">
                  <c:v>2.4643137254901957</c:v>
                </c:pt>
                <c:pt idx="58867">
                  <c:v>2.4643137254901957</c:v>
                </c:pt>
                <c:pt idx="58868">
                  <c:v>2.4643137254901957</c:v>
                </c:pt>
                <c:pt idx="58869">
                  <c:v>2.4643137254901957</c:v>
                </c:pt>
                <c:pt idx="58870">
                  <c:v>2.4643137254901957</c:v>
                </c:pt>
                <c:pt idx="58871">
                  <c:v>2.4643137254901957</c:v>
                </c:pt>
                <c:pt idx="58872">
                  <c:v>2.4643137254901957</c:v>
                </c:pt>
                <c:pt idx="58873">
                  <c:v>2.4643137254901957</c:v>
                </c:pt>
                <c:pt idx="58874">
                  <c:v>2.4643137254901957</c:v>
                </c:pt>
                <c:pt idx="58875">
                  <c:v>2.4643137254901957</c:v>
                </c:pt>
                <c:pt idx="58876">
                  <c:v>2.4643137254901957</c:v>
                </c:pt>
                <c:pt idx="58877">
                  <c:v>2.4643137254901957</c:v>
                </c:pt>
                <c:pt idx="58878">
                  <c:v>2.4643137254901957</c:v>
                </c:pt>
                <c:pt idx="58879">
                  <c:v>2.4643137254901957</c:v>
                </c:pt>
                <c:pt idx="58880">
                  <c:v>2.4643137254901957</c:v>
                </c:pt>
                <c:pt idx="58881">
                  <c:v>2.4643137254901957</c:v>
                </c:pt>
                <c:pt idx="58882">
                  <c:v>2.4643137254901957</c:v>
                </c:pt>
                <c:pt idx="58883">
                  <c:v>2.4643137254901957</c:v>
                </c:pt>
                <c:pt idx="58884">
                  <c:v>2.4643137254901957</c:v>
                </c:pt>
                <c:pt idx="58885">
                  <c:v>2.4643137254901957</c:v>
                </c:pt>
                <c:pt idx="58886">
                  <c:v>2.4643137254901957</c:v>
                </c:pt>
                <c:pt idx="58887">
                  <c:v>2.4643137254901957</c:v>
                </c:pt>
                <c:pt idx="58888">
                  <c:v>2.4643137254901957</c:v>
                </c:pt>
                <c:pt idx="58889">
                  <c:v>2.4643137254901957</c:v>
                </c:pt>
                <c:pt idx="58890">
                  <c:v>2.4643137254901957</c:v>
                </c:pt>
                <c:pt idx="58891">
                  <c:v>2.4643137254901957</c:v>
                </c:pt>
                <c:pt idx="58892">
                  <c:v>2.4643137254901957</c:v>
                </c:pt>
                <c:pt idx="58893">
                  <c:v>2.4643137254901957</c:v>
                </c:pt>
                <c:pt idx="58894">
                  <c:v>2.4643137254901957</c:v>
                </c:pt>
                <c:pt idx="58895">
                  <c:v>2.4643137254901957</c:v>
                </c:pt>
                <c:pt idx="58896">
                  <c:v>2.4643137254901957</c:v>
                </c:pt>
                <c:pt idx="58897">
                  <c:v>2.4643137254901957</c:v>
                </c:pt>
                <c:pt idx="58898">
                  <c:v>2.4643137254901957</c:v>
                </c:pt>
                <c:pt idx="58899">
                  <c:v>2.4643137254901957</c:v>
                </c:pt>
                <c:pt idx="58900">
                  <c:v>2.4643137254901957</c:v>
                </c:pt>
                <c:pt idx="58901">
                  <c:v>2.4643137254901957</c:v>
                </c:pt>
                <c:pt idx="58902">
                  <c:v>2.4643137254901957</c:v>
                </c:pt>
                <c:pt idx="58903">
                  <c:v>2.4643137254901957</c:v>
                </c:pt>
                <c:pt idx="58904">
                  <c:v>2.4643137254901957</c:v>
                </c:pt>
                <c:pt idx="58905">
                  <c:v>2.4643137254901957</c:v>
                </c:pt>
                <c:pt idx="58906">
                  <c:v>2.4643137254901957</c:v>
                </c:pt>
                <c:pt idx="58907">
                  <c:v>2.4643137254901957</c:v>
                </c:pt>
                <c:pt idx="58908">
                  <c:v>2.4643137254901957</c:v>
                </c:pt>
                <c:pt idx="58909">
                  <c:v>2.4643137254901957</c:v>
                </c:pt>
                <c:pt idx="58910">
                  <c:v>2.4643137254901957</c:v>
                </c:pt>
                <c:pt idx="58911">
                  <c:v>2.4643137254901957</c:v>
                </c:pt>
                <c:pt idx="58912">
                  <c:v>2.6117647058823525</c:v>
                </c:pt>
                <c:pt idx="58913">
                  <c:v>2.6117647058823525</c:v>
                </c:pt>
                <c:pt idx="58914">
                  <c:v>2.6117647058823525</c:v>
                </c:pt>
                <c:pt idx="58915">
                  <c:v>2.6117647058823525</c:v>
                </c:pt>
                <c:pt idx="58916">
                  <c:v>2.6117647058823525</c:v>
                </c:pt>
                <c:pt idx="58917">
                  <c:v>2.6117647058823525</c:v>
                </c:pt>
                <c:pt idx="58918">
                  <c:v>2.6117647058823525</c:v>
                </c:pt>
                <c:pt idx="58919">
                  <c:v>2.6117647058823525</c:v>
                </c:pt>
                <c:pt idx="58920">
                  <c:v>2.6117647058823525</c:v>
                </c:pt>
                <c:pt idx="58921">
                  <c:v>2.6117647058823525</c:v>
                </c:pt>
                <c:pt idx="58922">
                  <c:v>2.6117647058823525</c:v>
                </c:pt>
                <c:pt idx="58923">
                  <c:v>2.6117647058823525</c:v>
                </c:pt>
                <c:pt idx="58924">
                  <c:v>2.6117647058823525</c:v>
                </c:pt>
                <c:pt idx="58925">
                  <c:v>2.6117647058823525</c:v>
                </c:pt>
                <c:pt idx="58926">
                  <c:v>2.6117647058823525</c:v>
                </c:pt>
                <c:pt idx="58927">
                  <c:v>2.6117647058823525</c:v>
                </c:pt>
                <c:pt idx="58928">
                  <c:v>2.6117647058823525</c:v>
                </c:pt>
                <c:pt idx="58929">
                  <c:v>2.6117647058823525</c:v>
                </c:pt>
                <c:pt idx="58930">
                  <c:v>2.6117647058823525</c:v>
                </c:pt>
                <c:pt idx="58931">
                  <c:v>2.6117647058823525</c:v>
                </c:pt>
                <c:pt idx="58932">
                  <c:v>2.6117647058823525</c:v>
                </c:pt>
                <c:pt idx="58933">
                  <c:v>2.6117647058823525</c:v>
                </c:pt>
                <c:pt idx="58934">
                  <c:v>2.6117647058823525</c:v>
                </c:pt>
                <c:pt idx="58935">
                  <c:v>2.6117647058823525</c:v>
                </c:pt>
                <c:pt idx="58936">
                  <c:v>2.6117647058823525</c:v>
                </c:pt>
                <c:pt idx="58937">
                  <c:v>2.6117647058823525</c:v>
                </c:pt>
                <c:pt idx="58938">
                  <c:v>2.6117647058823525</c:v>
                </c:pt>
                <c:pt idx="58939">
                  <c:v>2.6117647058823525</c:v>
                </c:pt>
                <c:pt idx="58940">
                  <c:v>2.6117647058823525</c:v>
                </c:pt>
                <c:pt idx="58941">
                  <c:v>2.6117647058823525</c:v>
                </c:pt>
                <c:pt idx="58942">
                  <c:v>2.6117647058823525</c:v>
                </c:pt>
                <c:pt idx="58943">
                  <c:v>2.6117647058823525</c:v>
                </c:pt>
                <c:pt idx="58944">
                  <c:v>2.6117647058823525</c:v>
                </c:pt>
                <c:pt idx="58945">
                  <c:v>2.4643137254901957</c:v>
                </c:pt>
                <c:pt idx="58946">
                  <c:v>2.4643137254901957</c:v>
                </c:pt>
                <c:pt idx="58947">
                  <c:v>2.4643137254901957</c:v>
                </c:pt>
                <c:pt idx="58948">
                  <c:v>2.4643137254901957</c:v>
                </c:pt>
                <c:pt idx="58949">
                  <c:v>2.4643137254901957</c:v>
                </c:pt>
                <c:pt idx="58950">
                  <c:v>2.4643137254901957</c:v>
                </c:pt>
                <c:pt idx="58951">
                  <c:v>2.4643137254901957</c:v>
                </c:pt>
                <c:pt idx="58952">
                  <c:v>2.4643137254901957</c:v>
                </c:pt>
                <c:pt idx="58953">
                  <c:v>2.4643137254901957</c:v>
                </c:pt>
                <c:pt idx="58954">
                  <c:v>2.4643137254901957</c:v>
                </c:pt>
                <c:pt idx="58955">
                  <c:v>2.4643137254901957</c:v>
                </c:pt>
                <c:pt idx="58956">
                  <c:v>2.4643137254901957</c:v>
                </c:pt>
                <c:pt idx="58957">
                  <c:v>2.4643137254901957</c:v>
                </c:pt>
                <c:pt idx="58958">
                  <c:v>2.4643137254901957</c:v>
                </c:pt>
                <c:pt idx="58959">
                  <c:v>2.4643137254901957</c:v>
                </c:pt>
                <c:pt idx="58960">
                  <c:v>2.4643137254901957</c:v>
                </c:pt>
                <c:pt idx="58961">
                  <c:v>2.4643137254901957</c:v>
                </c:pt>
                <c:pt idx="58962">
                  <c:v>2.4643137254901957</c:v>
                </c:pt>
                <c:pt idx="58963">
                  <c:v>2.4643137254901957</c:v>
                </c:pt>
                <c:pt idx="58964">
                  <c:v>2.4643137254901957</c:v>
                </c:pt>
                <c:pt idx="58965">
                  <c:v>2.4643137254901957</c:v>
                </c:pt>
                <c:pt idx="58966">
                  <c:v>2.4643137254901957</c:v>
                </c:pt>
                <c:pt idx="58967">
                  <c:v>2.4643137254901957</c:v>
                </c:pt>
                <c:pt idx="58968">
                  <c:v>2.4643137254901957</c:v>
                </c:pt>
                <c:pt idx="58969">
                  <c:v>2.4643137254901957</c:v>
                </c:pt>
                <c:pt idx="58970">
                  <c:v>2.4643137254901957</c:v>
                </c:pt>
                <c:pt idx="58971">
                  <c:v>2.4643137254901957</c:v>
                </c:pt>
                <c:pt idx="58972">
                  <c:v>2.4643137254901957</c:v>
                </c:pt>
                <c:pt idx="58973">
                  <c:v>2.4643137254901957</c:v>
                </c:pt>
                <c:pt idx="58974">
                  <c:v>2.4643137254901957</c:v>
                </c:pt>
                <c:pt idx="58975">
                  <c:v>2.4643137254901957</c:v>
                </c:pt>
                <c:pt idx="58976">
                  <c:v>2.4643137254901957</c:v>
                </c:pt>
                <c:pt idx="58977">
                  <c:v>2.4643137254901957</c:v>
                </c:pt>
                <c:pt idx="58978">
                  <c:v>2.4643137254901957</c:v>
                </c:pt>
                <c:pt idx="58979">
                  <c:v>2.4643137254901957</c:v>
                </c:pt>
                <c:pt idx="58980">
                  <c:v>2.4643137254901957</c:v>
                </c:pt>
                <c:pt idx="58981">
                  <c:v>2.4643137254901957</c:v>
                </c:pt>
                <c:pt idx="58982">
                  <c:v>2.4643137254901957</c:v>
                </c:pt>
                <c:pt idx="58983">
                  <c:v>2.4643137254901957</c:v>
                </c:pt>
                <c:pt idx="58984">
                  <c:v>2.4643137254901957</c:v>
                </c:pt>
                <c:pt idx="58985">
                  <c:v>2.4643137254901957</c:v>
                </c:pt>
                <c:pt idx="58986">
                  <c:v>2.4643137254901957</c:v>
                </c:pt>
                <c:pt idx="58987">
                  <c:v>2.4643137254901957</c:v>
                </c:pt>
                <c:pt idx="58988">
                  <c:v>2.4643137254901957</c:v>
                </c:pt>
                <c:pt idx="58989">
                  <c:v>2.4643137254901957</c:v>
                </c:pt>
                <c:pt idx="58990">
                  <c:v>2.4643137254901957</c:v>
                </c:pt>
                <c:pt idx="58991">
                  <c:v>2.4643137254901957</c:v>
                </c:pt>
                <c:pt idx="58992">
                  <c:v>2.4643137254901957</c:v>
                </c:pt>
                <c:pt idx="58993">
                  <c:v>2.4643137254901957</c:v>
                </c:pt>
                <c:pt idx="58994">
                  <c:v>2.4643137254901957</c:v>
                </c:pt>
                <c:pt idx="58995">
                  <c:v>2.4643137254901957</c:v>
                </c:pt>
                <c:pt idx="58996">
                  <c:v>2.4643137254901957</c:v>
                </c:pt>
                <c:pt idx="58997">
                  <c:v>2.4643137254901957</c:v>
                </c:pt>
                <c:pt idx="58998">
                  <c:v>2.4643137254901957</c:v>
                </c:pt>
                <c:pt idx="58999">
                  <c:v>2.4643137254901957</c:v>
                </c:pt>
                <c:pt idx="59000">
                  <c:v>2.4643137254901957</c:v>
                </c:pt>
                <c:pt idx="59001">
                  <c:v>2.4643137254901957</c:v>
                </c:pt>
                <c:pt idx="59002">
                  <c:v>2.4643137254901957</c:v>
                </c:pt>
                <c:pt idx="59003">
                  <c:v>2.4643137254901957</c:v>
                </c:pt>
                <c:pt idx="59004">
                  <c:v>2.4643137254901957</c:v>
                </c:pt>
                <c:pt idx="59005">
                  <c:v>2.4643137254901957</c:v>
                </c:pt>
                <c:pt idx="59006">
                  <c:v>2.4643137254901957</c:v>
                </c:pt>
                <c:pt idx="59007">
                  <c:v>2.4643137254901957</c:v>
                </c:pt>
                <c:pt idx="59008">
                  <c:v>2.6117647058823525</c:v>
                </c:pt>
                <c:pt idx="59009">
                  <c:v>2.6117647058823525</c:v>
                </c:pt>
                <c:pt idx="59010">
                  <c:v>2.6117647058823525</c:v>
                </c:pt>
                <c:pt idx="59011">
                  <c:v>2.6117647058823525</c:v>
                </c:pt>
                <c:pt idx="59012">
                  <c:v>2.6117647058823525</c:v>
                </c:pt>
                <c:pt idx="59013">
                  <c:v>2.6117647058823525</c:v>
                </c:pt>
                <c:pt idx="59014">
                  <c:v>2.6117647058823525</c:v>
                </c:pt>
                <c:pt idx="59015">
                  <c:v>2.6117647058823525</c:v>
                </c:pt>
                <c:pt idx="59016">
                  <c:v>2.6117647058823525</c:v>
                </c:pt>
                <c:pt idx="59017">
                  <c:v>2.6117647058823525</c:v>
                </c:pt>
                <c:pt idx="59018">
                  <c:v>2.6117647058823525</c:v>
                </c:pt>
                <c:pt idx="59019">
                  <c:v>2.6117647058823525</c:v>
                </c:pt>
                <c:pt idx="59020">
                  <c:v>2.6117647058823525</c:v>
                </c:pt>
                <c:pt idx="59021">
                  <c:v>2.6117647058823525</c:v>
                </c:pt>
                <c:pt idx="59022">
                  <c:v>2.6117647058823525</c:v>
                </c:pt>
                <c:pt idx="59023">
                  <c:v>2.6117647058823525</c:v>
                </c:pt>
                <c:pt idx="59024">
                  <c:v>2.6117647058823525</c:v>
                </c:pt>
                <c:pt idx="59025">
                  <c:v>2.6117647058823525</c:v>
                </c:pt>
                <c:pt idx="59026">
                  <c:v>2.6117647058823525</c:v>
                </c:pt>
                <c:pt idx="59027">
                  <c:v>2.6117647058823525</c:v>
                </c:pt>
                <c:pt idx="59028">
                  <c:v>2.6117647058823525</c:v>
                </c:pt>
                <c:pt idx="59029">
                  <c:v>2.6117647058823525</c:v>
                </c:pt>
                <c:pt idx="59030">
                  <c:v>2.6117647058823525</c:v>
                </c:pt>
                <c:pt idx="59031">
                  <c:v>2.6117647058823525</c:v>
                </c:pt>
                <c:pt idx="59032">
                  <c:v>2.6117647058823525</c:v>
                </c:pt>
                <c:pt idx="59033">
                  <c:v>2.6117647058823525</c:v>
                </c:pt>
                <c:pt idx="59034">
                  <c:v>2.6117647058823525</c:v>
                </c:pt>
                <c:pt idx="59035">
                  <c:v>2.6117647058823525</c:v>
                </c:pt>
                <c:pt idx="59036">
                  <c:v>2.6117647058823525</c:v>
                </c:pt>
                <c:pt idx="59037">
                  <c:v>2.6117647058823525</c:v>
                </c:pt>
                <c:pt idx="59038">
                  <c:v>2.6117647058823525</c:v>
                </c:pt>
                <c:pt idx="59039">
                  <c:v>2.6117647058823525</c:v>
                </c:pt>
                <c:pt idx="59040">
                  <c:v>2.6117647058823525</c:v>
                </c:pt>
                <c:pt idx="59041">
                  <c:v>2.4643137254901957</c:v>
                </c:pt>
                <c:pt idx="59042">
                  <c:v>2.4643137254901957</c:v>
                </c:pt>
                <c:pt idx="59043">
                  <c:v>2.4643137254901957</c:v>
                </c:pt>
                <c:pt idx="59044">
                  <c:v>2.4643137254901957</c:v>
                </c:pt>
                <c:pt idx="59045">
                  <c:v>2.4643137254901957</c:v>
                </c:pt>
                <c:pt idx="59046">
                  <c:v>2.4643137254901957</c:v>
                </c:pt>
                <c:pt idx="59047">
                  <c:v>2.4643137254901957</c:v>
                </c:pt>
                <c:pt idx="59048">
                  <c:v>2.4643137254901957</c:v>
                </c:pt>
                <c:pt idx="59049">
                  <c:v>2.4643137254901957</c:v>
                </c:pt>
                <c:pt idx="59050">
                  <c:v>2.4643137254901957</c:v>
                </c:pt>
                <c:pt idx="59051">
                  <c:v>2.4643137254901957</c:v>
                </c:pt>
                <c:pt idx="59052">
                  <c:v>2.4643137254901957</c:v>
                </c:pt>
                <c:pt idx="59053">
                  <c:v>2.4643137254901957</c:v>
                </c:pt>
                <c:pt idx="59054">
                  <c:v>2.4643137254901957</c:v>
                </c:pt>
                <c:pt idx="59055">
                  <c:v>2.4643137254901957</c:v>
                </c:pt>
                <c:pt idx="59056">
                  <c:v>2.4643137254901957</c:v>
                </c:pt>
                <c:pt idx="59057">
                  <c:v>2.4643137254901957</c:v>
                </c:pt>
                <c:pt idx="59058">
                  <c:v>2.4643137254901957</c:v>
                </c:pt>
                <c:pt idx="59059">
                  <c:v>2.4643137254901957</c:v>
                </c:pt>
                <c:pt idx="59060">
                  <c:v>2.4643137254901957</c:v>
                </c:pt>
                <c:pt idx="59061">
                  <c:v>2.4643137254901957</c:v>
                </c:pt>
                <c:pt idx="59062">
                  <c:v>2.4643137254901957</c:v>
                </c:pt>
                <c:pt idx="59063">
                  <c:v>2.4643137254901957</c:v>
                </c:pt>
                <c:pt idx="59064">
                  <c:v>2.4643137254901957</c:v>
                </c:pt>
                <c:pt idx="59065">
                  <c:v>2.4643137254901957</c:v>
                </c:pt>
                <c:pt idx="59066">
                  <c:v>2.4643137254901957</c:v>
                </c:pt>
                <c:pt idx="59067">
                  <c:v>2.4643137254901957</c:v>
                </c:pt>
                <c:pt idx="59068">
                  <c:v>2.4643137254901957</c:v>
                </c:pt>
                <c:pt idx="59069">
                  <c:v>2.4643137254901957</c:v>
                </c:pt>
                <c:pt idx="59070">
                  <c:v>2.4643137254901957</c:v>
                </c:pt>
                <c:pt idx="59071">
                  <c:v>2.4643137254901957</c:v>
                </c:pt>
                <c:pt idx="59072">
                  <c:v>2.4643137254901957</c:v>
                </c:pt>
                <c:pt idx="59073">
                  <c:v>2.4643137254901957</c:v>
                </c:pt>
                <c:pt idx="59074">
                  <c:v>2.4643137254901957</c:v>
                </c:pt>
                <c:pt idx="59075">
                  <c:v>2.4643137254901957</c:v>
                </c:pt>
                <c:pt idx="59076">
                  <c:v>2.4643137254901957</c:v>
                </c:pt>
                <c:pt idx="59077">
                  <c:v>2.4643137254901957</c:v>
                </c:pt>
                <c:pt idx="59078">
                  <c:v>2.4643137254901957</c:v>
                </c:pt>
                <c:pt idx="59079">
                  <c:v>2.4643137254901957</c:v>
                </c:pt>
                <c:pt idx="59080">
                  <c:v>2.4643137254901957</c:v>
                </c:pt>
                <c:pt idx="59081">
                  <c:v>2.4643137254901957</c:v>
                </c:pt>
                <c:pt idx="59082">
                  <c:v>2.4643137254901957</c:v>
                </c:pt>
                <c:pt idx="59083">
                  <c:v>2.4643137254901957</c:v>
                </c:pt>
                <c:pt idx="59084">
                  <c:v>2.4643137254901957</c:v>
                </c:pt>
                <c:pt idx="59085">
                  <c:v>2.4643137254901957</c:v>
                </c:pt>
                <c:pt idx="59086">
                  <c:v>2.4643137254901957</c:v>
                </c:pt>
                <c:pt idx="59087">
                  <c:v>2.4643137254901957</c:v>
                </c:pt>
                <c:pt idx="59088">
                  <c:v>2.4643137254901957</c:v>
                </c:pt>
                <c:pt idx="59089">
                  <c:v>2.4643137254901957</c:v>
                </c:pt>
                <c:pt idx="59090">
                  <c:v>2.4643137254901957</c:v>
                </c:pt>
                <c:pt idx="59091">
                  <c:v>2.4643137254901957</c:v>
                </c:pt>
                <c:pt idx="59092">
                  <c:v>2.4643137254901957</c:v>
                </c:pt>
                <c:pt idx="59093">
                  <c:v>2.4643137254901957</c:v>
                </c:pt>
                <c:pt idx="59094">
                  <c:v>2.4643137254901957</c:v>
                </c:pt>
                <c:pt idx="59095">
                  <c:v>2.4643137254901957</c:v>
                </c:pt>
                <c:pt idx="59096">
                  <c:v>2.4643137254901957</c:v>
                </c:pt>
                <c:pt idx="59097">
                  <c:v>2.4643137254901957</c:v>
                </c:pt>
                <c:pt idx="59098">
                  <c:v>2.4643137254901957</c:v>
                </c:pt>
                <c:pt idx="59099">
                  <c:v>2.4643137254901957</c:v>
                </c:pt>
                <c:pt idx="59100">
                  <c:v>2.4643137254901957</c:v>
                </c:pt>
                <c:pt idx="59101">
                  <c:v>2.4643137254901957</c:v>
                </c:pt>
                <c:pt idx="59102">
                  <c:v>2.6117647058823525</c:v>
                </c:pt>
                <c:pt idx="59103">
                  <c:v>2.6117647058823525</c:v>
                </c:pt>
                <c:pt idx="59104">
                  <c:v>2.6117647058823525</c:v>
                </c:pt>
                <c:pt idx="59105">
                  <c:v>2.6117647058823525</c:v>
                </c:pt>
                <c:pt idx="59106">
                  <c:v>2.6117647058823525</c:v>
                </c:pt>
                <c:pt idx="59107">
                  <c:v>2.6117647058823525</c:v>
                </c:pt>
                <c:pt idx="59108">
                  <c:v>2.6117647058823525</c:v>
                </c:pt>
                <c:pt idx="59109">
                  <c:v>2.6117647058823525</c:v>
                </c:pt>
                <c:pt idx="59110">
                  <c:v>2.6117647058823525</c:v>
                </c:pt>
                <c:pt idx="59111">
                  <c:v>2.6117647058823525</c:v>
                </c:pt>
                <c:pt idx="59112">
                  <c:v>2.6117647058823525</c:v>
                </c:pt>
                <c:pt idx="59113">
                  <c:v>2.6117647058823525</c:v>
                </c:pt>
                <c:pt idx="59114">
                  <c:v>2.6117647058823525</c:v>
                </c:pt>
                <c:pt idx="59115">
                  <c:v>2.6117647058823525</c:v>
                </c:pt>
                <c:pt idx="59116">
                  <c:v>2.6117647058823525</c:v>
                </c:pt>
                <c:pt idx="59117">
                  <c:v>2.6117647058823525</c:v>
                </c:pt>
                <c:pt idx="59118">
                  <c:v>2.6117647058823525</c:v>
                </c:pt>
                <c:pt idx="59119">
                  <c:v>2.6117647058823525</c:v>
                </c:pt>
                <c:pt idx="59120">
                  <c:v>2.6117647058823525</c:v>
                </c:pt>
                <c:pt idx="59121">
                  <c:v>2.6117647058823525</c:v>
                </c:pt>
                <c:pt idx="59122">
                  <c:v>2.6117647058823525</c:v>
                </c:pt>
                <c:pt idx="59123">
                  <c:v>2.6117647058823525</c:v>
                </c:pt>
                <c:pt idx="59124">
                  <c:v>2.6117647058823525</c:v>
                </c:pt>
                <c:pt idx="59125">
                  <c:v>2.6117647058823525</c:v>
                </c:pt>
                <c:pt idx="59126">
                  <c:v>2.6117647058823525</c:v>
                </c:pt>
                <c:pt idx="59127">
                  <c:v>2.6117647058823525</c:v>
                </c:pt>
                <c:pt idx="59128">
                  <c:v>2.6117647058823525</c:v>
                </c:pt>
                <c:pt idx="59129">
                  <c:v>2.6117647058823525</c:v>
                </c:pt>
                <c:pt idx="59130">
                  <c:v>2.6117647058823525</c:v>
                </c:pt>
                <c:pt idx="59131">
                  <c:v>2.6117647058823525</c:v>
                </c:pt>
                <c:pt idx="59132">
                  <c:v>2.6117647058823525</c:v>
                </c:pt>
                <c:pt idx="59133">
                  <c:v>2.6117647058823525</c:v>
                </c:pt>
                <c:pt idx="59134">
                  <c:v>2.6117647058823525</c:v>
                </c:pt>
                <c:pt idx="59135">
                  <c:v>2.6117647058823525</c:v>
                </c:pt>
                <c:pt idx="59136">
                  <c:v>2.4643137254901957</c:v>
                </c:pt>
                <c:pt idx="59137">
                  <c:v>2.4643137254901957</c:v>
                </c:pt>
                <c:pt idx="59138">
                  <c:v>2.4643137254901957</c:v>
                </c:pt>
                <c:pt idx="59139">
                  <c:v>2.4643137254901957</c:v>
                </c:pt>
                <c:pt idx="59140">
                  <c:v>2.4643137254901957</c:v>
                </c:pt>
                <c:pt idx="59141">
                  <c:v>2.4643137254901957</c:v>
                </c:pt>
                <c:pt idx="59142">
                  <c:v>2.4643137254901957</c:v>
                </c:pt>
                <c:pt idx="59143">
                  <c:v>2.4643137254901957</c:v>
                </c:pt>
                <c:pt idx="59144">
                  <c:v>2.4643137254901957</c:v>
                </c:pt>
                <c:pt idx="59145">
                  <c:v>2.4643137254901957</c:v>
                </c:pt>
                <c:pt idx="59146">
                  <c:v>2.4643137254901957</c:v>
                </c:pt>
                <c:pt idx="59147">
                  <c:v>2.4643137254901957</c:v>
                </c:pt>
                <c:pt idx="59148">
                  <c:v>2.4643137254901957</c:v>
                </c:pt>
                <c:pt idx="59149">
                  <c:v>2.4643137254901957</c:v>
                </c:pt>
                <c:pt idx="59150">
                  <c:v>2.4643137254901957</c:v>
                </c:pt>
                <c:pt idx="59151">
                  <c:v>2.4643137254901957</c:v>
                </c:pt>
                <c:pt idx="59152">
                  <c:v>2.4643137254901957</c:v>
                </c:pt>
                <c:pt idx="59153">
                  <c:v>2.4643137254901957</c:v>
                </c:pt>
                <c:pt idx="59154">
                  <c:v>2.4643137254901957</c:v>
                </c:pt>
                <c:pt idx="59155">
                  <c:v>2.4643137254901957</c:v>
                </c:pt>
                <c:pt idx="59156">
                  <c:v>2.4643137254901957</c:v>
                </c:pt>
                <c:pt idx="59157">
                  <c:v>2.4643137254901957</c:v>
                </c:pt>
                <c:pt idx="59158">
                  <c:v>2.4643137254901957</c:v>
                </c:pt>
                <c:pt idx="59159">
                  <c:v>2.4643137254901957</c:v>
                </c:pt>
                <c:pt idx="59160">
                  <c:v>2.4643137254901957</c:v>
                </c:pt>
                <c:pt idx="59161">
                  <c:v>2.4643137254901957</c:v>
                </c:pt>
                <c:pt idx="59162">
                  <c:v>2.4643137254901957</c:v>
                </c:pt>
                <c:pt idx="59163">
                  <c:v>2.4643137254901957</c:v>
                </c:pt>
                <c:pt idx="59164">
                  <c:v>2.4643137254901957</c:v>
                </c:pt>
                <c:pt idx="59165">
                  <c:v>2.4643137254901957</c:v>
                </c:pt>
                <c:pt idx="59166">
                  <c:v>2.4643137254901957</c:v>
                </c:pt>
                <c:pt idx="59167">
                  <c:v>2.4643137254901957</c:v>
                </c:pt>
                <c:pt idx="59168">
                  <c:v>2.4643137254901957</c:v>
                </c:pt>
                <c:pt idx="59169">
                  <c:v>2.4643137254901957</c:v>
                </c:pt>
                <c:pt idx="59170">
                  <c:v>2.4643137254901957</c:v>
                </c:pt>
                <c:pt idx="59171">
                  <c:v>2.4643137254901957</c:v>
                </c:pt>
                <c:pt idx="59172">
                  <c:v>2.4643137254901957</c:v>
                </c:pt>
                <c:pt idx="59173">
                  <c:v>2.4643137254901957</c:v>
                </c:pt>
                <c:pt idx="59174">
                  <c:v>2.4643137254901957</c:v>
                </c:pt>
                <c:pt idx="59175">
                  <c:v>2.4643137254901957</c:v>
                </c:pt>
                <c:pt idx="59176">
                  <c:v>2.4643137254901957</c:v>
                </c:pt>
                <c:pt idx="59177">
                  <c:v>2.4643137254901957</c:v>
                </c:pt>
                <c:pt idx="59178">
                  <c:v>2.4643137254901957</c:v>
                </c:pt>
                <c:pt idx="59179">
                  <c:v>2.4643137254901957</c:v>
                </c:pt>
                <c:pt idx="59180">
                  <c:v>2.4643137254901957</c:v>
                </c:pt>
                <c:pt idx="59181">
                  <c:v>2.4643137254901957</c:v>
                </c:pt>
                <c:pt idx="59182">
                  <c:v>2.4643137254901957</c:v>
                </c:pt>
                <c:pt idx="59183">
                  <c:v>2.4643137254901957</c:v>
                </c:pt>
                <c:pt idx="59184">
                  <c:v>2.4643137254901957</c:v>
                </c:pt>
                <c:pt idx="59185">
                  <c:v>2.4643137254901957</c:v>
                </c:pt>
                <c:pt idx="59186">
                  <c:v>2.4643137254901957</c:v>
                </c:pt>
                <c:pt idx="59187">
                  <c:v>2.4643137254901957</c:v>
                </c:pt>
                <c:pt idx="59188">
                  <c:v>2.4643137254901957</c:v>
                </c:pt>
                <c:pt idx="59189">
                  <c:v>2.4643137254901957</c:v>
                </c:pt>
                <c:pt idx="59190">
                  <c:v>2.4643137254901957</c:v>
                </c:pt>
                <c:pt idx="59191">
                  <c:v>2.4643137254901957</c:v>
                </c:pt>
                <c:pt idx="59192">
                  <c:v>2.4643137254901957</c:v>
                </c:pt>
                <c:pt idx="59193">
                  <c:v>2.4643137254901957</c:v>
                </c:pt>
                <c:pt idx="59194">
                  <c:v>2.4643137254901957</c:v>
                </c:pt>
                <c:pt idx="59195">
                  <c:v>2.4643137254901957</c:v>
                </c:pt>
                <c:pt idx="59196">
                  <c:v>2.4643137254901957</c:v>
                </c:pt>
                <c:pt idx="59197">
                  <c:v>2.4643137254901957</c:v>
                </c:pt>
                <c:pt idx="59198">
                  <c:v>2.6117647058823525</c:v>
                </c:pt>
                <c:pt idx="59199">
                  <c:v>2.6117647058823525</c:v>
                </c:pt>
                <c:pt idx="59200">
                  <c:v>2.6117647058823525</c:v>
                </c:pt>
                <c:pt idx="59201">
                  <c:v>2.6117647058823525</c:v>
                </c:pt>
                <c:pt idx="59202">
                  <c:v>2.6117647058823525</c:v>
                </c:pt>
                <c:pt idx="59203">
                  <c:v>2.6117647058823525</c:v>
                </c:pt>
                <c:pt idx="59204">
                  <c:v>2.6117647058823525</c:v>
                </c:pt>
                <c:pt idx="59205">
                  <c:v>2.6117647058823525</c:v>
                </c:pt>
                <c:pt idx="59206">
                  <c:v>2.6117647058823525</c:v>
                </c:pt>
                <c:pt idx="59207">
                  <c:v>2.6117647058823525</c:v>
                </c:pt>
                <c:pt idx="59208">
                  <c:v>2.6117647058823525</c:v>
                </c:pt>
                <c:pt idx="59209">
                  <c:v>2.6117647058823525</c:v>
                </c:pt>
                <c:pt idx="59210">
                  <c:v>2.6117647058823525</c:v>
                </c:pt>
                <c:pt idx="59211">
                  <c:v>2.6117647058823525</c:v>
                </c:pt>
                <c:pt idx="59212">
                  <c:v>2.6117647058823525</c:v>
                </c:pt>
                <c:pt idx="59213">
                  <c:v>2.6117647058823525</c:v>
                </c:pt>
                <c:pt idx="59214">
                  <c:v>2.6117647058823525</c:v>
                </c:pt>
                <c:pt idx="59215">
                  <c:v>2.6117647058823525</c:v>
                </c:pt>
                <c:pt idx="59216">
                  <c:v>2.6117647058823525</c:v>
                </c:pt>
                <c:pt idx="59217">
                  <c:v>2.6117647058823525</c:v>
                </c:pt>
                <c:pt idx="59218">
                  <c:v>2.6117647058823525</c:v>
                </c:pt>
                <c:pt idx="59219">
                  <c:v>2.6117647058823525</c:v>
                </c:pt>
                <c:pt idx="59220">
                  <c:v>2.6117647058823525</c:v>
                </c:pt>
                <c:pt idx="59221">
                  <c:v>2.6117647058823525</c:v>
                </c:pt>
                <c:pt idx="59222">
                  <c:v>2.6117647058823525</c:v>
                </c:pt>
                <c:pt idx="59223">
                  <c:v>2.6117647058823525</c:v>
                </c:pt>
                <c:pt idx="59224">
                  <c:v>2.6117647058823525</c:v>
                </c:pt>
                <c:pt idx="59225">
                  <c:v>2.6117647058823525</c:v>
                </c:pt>
                <c:pt idx="59226">
                  <c:v>2.6117647058823525</c:v>
                </c:pt>
                <c:pt idx="59227">
                  <c:v>2.6117647058823525</c:v>
                </c:pt>
                <c:pt idx="59228">
                  <c:v>2.6117647058823525</c:v>
                </c:pt>
                <c:pt idx="59229">
                  <c:v>2.6117647058823525</c:v>
                </c:pt>
                <c:pt idx="59230">
                  <c:v>2.6117647058823525</c:v>
                </c:pt>
                <c:pt idx="59231">
                  <c:v>2.6117647058823525</c:v>
                </c:pt>
                <c:pt idx="59232">
                  <c:v>2.4643137254901957</c:v>
                </c:pt>
                <c:pt idx="59233">
                  <c:v>2.4643137254901957</c:v>
                </c:pt>
                <c:pt idx="59234">
                  <c:v>2.4643137254901957</c:v>
                </c:pt>
                <c:pt idx="59235">
                  <c:v>2.4643137254901957</c:v>
                </c:pt>
                <c:pt idx="59236">
                  <c:v>2.4643137254901957</c:v>
                </c:pt>
                <c:pt idx="59237">
                  <c:v>2.4643137254901957</c:v>
                </c:pt>
                <c:pt idx="59238">
                  <c:v>2.4643137254901957</c:v>
                </c:pt>
                <c:pt idx="59239">
                  <c:v>2.4643137254901957</c:v>
                </c:pt>
                <c:pt idx="59240">
                  <c:v>2.4643137254901957</c:v>
                </c:pt>
                <c:pt idx="59241">
                  <c:v>2.4643137254901957</c:v>
                </c:pt>
                <c:pt idx="59242">
                  <c:v>2.4643137254901957</c:v>
                </c:pt>
                <c:pt idx="59243">
                  <c:v>2.4643137254901957</c:v>
                </c:pt>
                <c:pt idx="59244">
                  <c:v>2.4643137254901957</c:v>
                </c:pt>
                <c:pt idx="59245">
                  <c:v>2.4643137254901957</c:v>
                </c:pt>
                <c:pt idx="59246">
                  <c:v>2.4643137254901957</c:v>
                </c:pt>
                <c:pt idx="59247">
                  <c:v>2.4643137254901957</c:v>
                </c:pt>
                <c:pt idx="59248">
                  <c:v>2.4643137254901957</c:v>
                </c:pt>
                <c:pt idx="59249">
                  <c:v>2.4643137254901957</c:v>
                </c:pt>
                <c:pt idx="59250">
                  <c:v>2.4643137254901957</c:v>
                </c:pt>
                <c:pt idx="59251">
                  <c:v>2.4643137254901957</c:v>
                </c:pt>
                <c:pt idx="59252">
                  <c:v>2.4643137254901957</c:v>
                </c:pt>
                <c:pt idx="59253">
                  <c:v>2.4643137254901957</c:v>
                </c:pt>
                <c:pt idx="59254">
                  <c:v>2.4643137254901957</c:v>
                </c:pt>
                <c:pt idx="59255">
                  <c:v>2.4643137254901957</c:v>
                </c:pt>
                <c:pt idx="59256">
                  <c:v>2.4643137254901957</c:v>
                </c:pt>
                <c:pt idx="59257">
                  <c:v>2.4643137254901957</c:v>
                </c:pt>
                <c:pt idx="59258">
                  <c:v>2.4643137254901957</c:v>
                </c:pt>
                <c:pt idx="59259">
                  <c:v>2.4643137254901957</c:v>
                </c:pt>
                <c:pt idx="59260">
                  <c:v>2.4643137254901957</c:v>
                </c:pt>
                <c:pt idx="59261">
                  <c:v>2.4643137254901957</c:v>
                </c:pt>
                <c:pt idx="59262">
                  <c:v>2.4643137254901957</c:v>
                </c:pt>
                <c:pt idx="59263">
                  <c:v>2.4643137254901957</c:v>
                </c:pt>
                <c:pt idx="59264">
                  <c:v>2.4643137254901957</c:v>
                </c:pt>
                <c:pt idx="59265">
                  <c:v>2.4643137254901957</c:v>
                </c:pt>
                <c:pt idx="59266">
                  <c:v>2.4643137254901957</c:v>
                </c:pt>
                <c:pt idx="59267">
                  <c:v>2.4643137254901957</c:v>
                </c:pt>
                <c:pt idx="59268">
                  <c:v>2.4643137254901957</c:v>
                </c:pt>
                <c:pt idx="59269">
                  <c:v>2.4643137254901957</c:v>
                </c:pt>
                <c:pt idx="59270">
                  <c:v>2.4643137254901957</c:v>
                </c:pt>
                <c:pt idx="59271">
                  <c:v>2.4643137254901957</c:v>
                </c:pt>
                <c:pt idx="59272">
                  <c:v>2.4643137254901957</c:v>
                </c:pt>
                <c:pt idx="59273">
                  <c:v>2.4643137254901957</c:v>
                </c:pt>
                <c:pt idx="59274">
                  <c:v>2.4643137254901957</c:v>
                </c:pt>
                <c:pt idx="59275">
                  <c:v>2.4643137254901957</c:v>
                </c:pt>
                <c:pt idx="59276">
                  <c:v>2.4643137254901957</c:v>
                </c:pt>
                <c:pt idx="59277">
                  <c:v>2.4643137254901957</c:v>
                </c:pt>
                <c:pt idx="59278">
                  <c:v>2.4643137254901957</c:v>
                </c:pt>
                <c:pt idx="59279">
                  <c:v>2.4643137254901957</c:v>
                </c:pt>
                <c:pt idx="59280">
                  <c:v>2.4643137254901957</c:v>
                </c:pt>
                <c:pt idx="59281">
                  <c:v>2.4643137254901957</c:v>
                </c:pt>
                <c:pt idx="59282">
                  <c:v>2.4643137254901957</c:v>
                </c:pt>
                <c:pt idx="59283">
                  <c:v>2.4643137254901957</c:v>
                </c:pt>
                <c:pt idx="59284">
                  <c:v>2.4643137254901957</c:v>
                </c:pt>
                <c:pt idx="59285">
                  <c:v>2.4643137254901957</c:v>
                </c:pt>
                <c:pt idx="59286">
                  <c:v>2.4643137254901957</c:v>
                </c:pt>
                <c:pt idx="59287">
                  <c:v>2.4643137254901957</c:v>
                </c:pt>
                <c:pt idx="59288">
                  <c:v>2.4643137254901957</c:v>
                </c:pt>
                <c:pt idx="59289">
                  <c:v>2.4643137254901957</c:v>
                </c:pt>
                <c:pt idx="59290">
                  <c:v>2.4643137254901957</c:v>
                </c:pt>
                <c:pt idx="59291">
                  <c:v>2.4643137254901957</c:v>
                </c:pt>
                <c:pt idx="59292">
                  <c:v>2.6117647058823525</c:v>
                </c:pt>
                <c:pt idx="59293">
                  <c:v>2.6117647058823525</c:v>
                </c:pt>
                <c:pt idx="59294">
                  <c:v>2.6117647058823525</c:v>
                </c:pt>
                <c:pt idx="59295">
                  <c:v>2.6117647058823525</c:v>
                </c:pt>
                <c:pt idx="59296">
                  <c:v>2.6117647058823525</c:v>
                </c:pt>
                <c:pt idx="59297">
                  <c:v>2.6117647058823525</c:v>
                </c:pt>
                <c:pt idx="59298">
                  <c:v>2.6117647058823525</c:v>
                </c:pt>
                <c:pt idx="59299">
                  <c:v>2.6117647058823525</c:v>
                </c:pt>
                <c:pt idx="59300">
                  <c:v>2.6117647058823525</c:v>
                </c:pt>
                <c:pt idx="59301">
                  <c:v>2.6117647058823525</c:v>
                </c:pt>
                <c:pt idx="59302">
                  <c:v>2.6117647058823525</c:v>
                </c:pt>
                <c:pt idx="59303">
                  <c:v>2.6117647058823525</c:v>
                </c:pt>
                <c:pt idx="59304">
                  <c:v>2.6117647058823525</c:v>
                </c:pt>
                <c:pt idx="59305">
                  <c:v>2.6117647058823525</c:v>
                </c:pt>
                <c:pt idx="59306">
                  <c:v>2.6117647058823525</c:v>
                </c:pt>
                <c:pt idx="59307">
                  <c:v>2.6117647058823525</c:v>
                </c:pt>
                <c:pt idx="59308">
                  <c:v>2.6117647058823525</c:v>
                </c:pt>
                <c:pt idx="59309">
                  <c:v>2.6117647058823525</c:v>
                </c:pt>
                <c:pt idx="59310">
                  <c:v>2.6117647058823525</c:v>
                </c:pt>
                <c:pt idx="59311">
                  <c:v>2.6117647058823525</c:v>
                </c:pt>
                <c:pt idx="59312">
                  <c:v>2.6117647058823525</c:v>
                </c:pt>
                <c:pt idx="59313">
                  <c:v>2.6117647058823525</c:v>
                </c:pt>
                <c:pt idx="59314">
                  <c:v>2.6117647058823525</c:v>
                </c:pt>
                <c:pt idx="59315">
                  <c:v>2.6117647058823525</c:v>
                </c:pt>
                <c:pt idx="59316">
                  <c:v>2.6117647058823525</c:v>
                </c:pt>
                <c:pt idx="59317">
                  <c:v>2.6117647058823525</c:v>
                </c:pt>
                <c:pt idx="59318">
                  <c:v>2.6117647058823525</c:v>
                </c:pt>
                <c:pt idx="59319">
                  <c:v>2.6117647058823525</c:v>
                </c:pt>
                <c:pt idx="59320">
                  <c:v>2.6117647058823525</c:v>
                </c:pt>
                <c:pt idx="59321">
                  <c:v>2.6117647058823525</c:v>
                </c:pt>
                <c:pt idx="59322">
                  <c:v>2.6117647058823525</c:v>
                </c:pt>
                <c:pt idx="59323">
                  <c:v>2.6117647058823525</c:v>
                </c:pt>
                <c:pt idx="59324">
                  <c:v>2.6117647058823525</c:v>
                </c:pt>
                <c:pt idx="59325">
                  <c:v>2.6117647058823525</c:v>
                </c:pt>
                <c:pt idx="59326">
                  <c:v>2.6117647058823525</c:v>
                </c:pt>
                <c:pt idx="59327">
                  <c:v>2.6117647058823525</c:v>
                </c:pt>
                <c:pt idx="59328">
                  <c:v>2.4643137254901957</c:v>
                </c:pt>
                <c:pt idx="59329">
                  <c:v>2.4643137254901957</c:v>
                </c:pt>
                <c:pt idx="59330">
                  <c:v>2.4643137254901957</c:v>
                </c:pt>
                <c:pt idx="59331">
                  <c:v>2.4643137254901957</c:v>
                </c:pt>
                <c:pt idx="59332">
                  <c:v>2.4643137254901957</c:v>
                </c:pt>
                <c:pt idx="59333">
                  <c:v>2.4643137254901957</c:v>
                </c:pt>
                <c:pt idx="59334">
                  <c:v>2.4643137254901957</c:v>
                </c:pt>
                <c:pt idx="59335">
                  <c:v>2.4643137254901957</c:v>
                </c:pt>
                <c:pt idx="59336">
                  <c:v>2.4643137254901957</c:v>
                </c:pt>
                <c:pt idx="59337">
                  <c:v>2.4643137254901957</c:v>
                </c:pt>
                <c:pt idx="59338">
                  <c:v>2.4643137254901957</c:v>
                </c:pt>
                <c:pt idx="59339">
                  <c:v>2.4643137254901957</c:v>
                </c:pt>
                <c:pt idx="59340">
                  <c:v>2.4643137254901957</c:v>
                </c:pt>
                <c:pt idx="59341">
                  <c:v>2.4643137254901957</c:v>
                </c:pt>
                <c:pt idx="59342">
                  <c:v>2.4643137254901957</c:v>
                </c:pt>
                <c:pt idx="59343">
                  <c:v>2.4643137254901957</c:v>
                </c:pt>
                <c:pt idx="59344">
                  <c:v>2.4643137254901957</c:v>
                </c:pt>
                <c:pt idx="59345">
                  <c:v>2.4643137254901957</c:v>
                </c:pt>
                <c:pt idx="59346">
                  <c:v>2.4643137254901957</c:v>
                </c:pt>
                <c:pt idx="59347">
                  <c:v>2.4643137254901957</c:v>
                </c:pt>
                <c:pt idx="59348">
                  <c:v>2.4643137254901957</c:v>
                </c:pt>
                <c:pt idx="59349">
                  <c:v>2.4643137254901957</c:v>
                </c:pt>
                <c:pt idx="59350">
                  <c:v>2.4643137254901957</c:v>
                </c:pt>
                <c:pt idx="59351">
                  <c:v>2.4643137254901957</c:v>
                </c:pt>
                <c:pt idx="59352">
                  <c:v>2.4643137254901957</c:v>
                </c:pt>
                <c:pt idx="59353">
                  <c:v>2.4643137254901957</c:v>
                </c:pt>
                <c:pt idx="59354">
                  <c:v>2.4643137254901957</c:v>
                </c:pt>
                <c:pt idx="59355">
                  <c:v>2.4643137254901957</c:v>
                </c:pt>
                <c:pt idx="59356">
                  <c:v>2.4643137254901957</c:v>
                </c:pt>
                <c:pt idx="59357">
                  <c:v>2.4643137254901957</c:v>
                </c:pt>
                <c:pt idx="59358">
                  <c:v>2.4643137254901957</c:v>
                </c:pt>
                <c:pt idx="59359">
                  <c:v>2.4643137254901957</c:v>
                </c:pt>
                <c:pt idx="59360">
                  <c:v>2.4643137254901957</c:v>
                </c:pt>
                <c:pt idx="59361">
                  <c:v>2.4643137254901957</c:v>
                </c:pt>
                <c:pt idx="59362">
                  <c:v>2.4643137254901957</c:v>
                </c:pt>
                <c:pt idx="59363">
                  <c:v>2.4643137254901957</c:v>
                </c:pt>
                <c:pt idx="59364">
                  <c:v>2.4643137254901957</c:v>
                </c:pt>
                <c:pt idx="59365">
                  <c:v>2.4643137254901957</c:v>
                </c:pt>
                <c:pt idx="59366">
                  <c:v>2.4643137254901957</c:v>
                </c:pt>
                <c:pt idx="59367">
                  <c:v>2.4643137254901957</c:v>
                </c:pt>
                <c:pt idx="59368">
                  <c:v>2.4643137254901957</c:v>
                </c:pt>
                <c:pt idx="59369">
                  <c:v>2.4643137254901957</c:v>
                </c:pt>
                <c:pt idx="59370">
                  <c:v>2.4643137254901957</c:v>
                </c:pt>
                <c:pt idx="59371">
                  <c:v>2.4643137254901957</c:v>
                </c:pt>
                <c:pt idx="59372">
                  <c:v>2.4643137254901957</c:v>
                </c:pt>
                <c:pt idx="59373">
                  <c:v>2.4643137254901957</c:v>
                </c:pt>
                <c:pt idx="59374">
                  <c:v>2.4643137254901957</c:v>
                </c:pt>
                <c:pt idx="59375">
                  <c:v>2.4643137254901957</c:v>
                </c:pt>
                <c:pt idx="59376">
                  <c:v>2.4643137254901957</c:v>
                </c:pt>
                <c:pt idx="59377">
                  <c:v>2.4643137254901957</c:v>
                </c:pt>
                <c:pt idx="59378">
                  <c:v>2.4643137254901957</c:v>
                </c:pt>
                <c:pt idx="59379">
                  <c:v>2.4643137254901957</c:v>
                </c:pt>
                <c:pt idx="59380">
                  <c:v>2.4643137254901957</c:v>
                </c:pt>
                <c:pt idx="59381">
                  <c:v>2.4643137254901957</c:v>
                </c:pt>
                <c:pt idx="59382">
                  <c:v>2.4643137254901957</c:v>
                </c:pt>
                <c:pt idx="59383">
                  <c:v>2.4643137254901957</c:v>
                </c:pt>
                <c:pt idx="59384">
                  <c:v>2.4643137254901957</c:v>
                </c:pt>
                <c:pt idx="59385">
                  <c:v>2.4643137254901957</c:v>
                </c:pt>
                <c:pt idx="59386">
                  <c:v>2.4643137254901957</c:v>
                </c:pt>
                <c:pt idx="59387">
                  <c:v>2.4643137254901957</c:v>
                </c:pt>
                <c:pt idx="59388">
                  <c:v>2.6117647058823525</c:v>
                </c:pt>
                <c:pt idx="59389">
                  <c:v>2.6117647058823525</c:v>
                </c:pt>
                <c:pt idx="59390">
                  <c:v>2.6117647058823525</c:v>
                </c:pt>
                <c:pt idx="59391">
                  <c:v>2.6117647058823525</c:v>
                </c:pt>
                <c:pt idx="59392">
                  <c:v>2.6117647058823525</c:v>
                </c:pt>
                <c:pt idx="59393">
                  <c:v>2.6117647058823525</c:v>
                </c:pt>
                <c:pt idx="59394">
                  <c:v>2.6117647058823525</c:v>
                </c:pt>
                <c:pt idx="59395">
                  <c:v>2.6117647058823525</c:v>
                </c:pt>
                <c:pt idx="59396">
                  <c:v>2.6117647058823525</c:v>
                </c:pt>
                <c:pt idx="59397">
                  <c:v>2.6117647058823525</c:v>
                </c:pt>
                <c:pt idx="59398">
                  <c:v>2.6117647058823525</c:v>
                </c:pt>
                <c:pt idx="59399">
                  <c:v>2.6117647058823525</c:v>
                </c:pt>
                <c:pt idx="59400">
                  <c:v>2.6117647058823525</c:v>
                </c:pt>
                <c:pt idx="59401">
                  <c:v>2.6117647058823525</c:v>
                </c:pt>
                <c:pt idx="59402">
                  <c:v>2.6117647058823525</c:v>
                </c:pt>
                <c:pt idx="59403">
                  <c:v>2.6117647058823525</c:v>
                </c:pt>
                <c:pt idx="59404">
                  <c:v>2.6117647058823525</c:v>
                </c:pt>
                <c:pt idx="59405">
                  <c:v>2.6117647058823525</c:v>
                </c:pt>
                <c:pt idx="59406">
                  <c:v>2.6117647058823525</c:v>
                </c:pt>
                <c:pt idx="59407">
                  <c:v>2.6117647058823525</c:v>
                </c:pt>
                <c:pt idx="59408">
                  <c:v>2.6117647058823525</c:v>
                </c:pt>
                <c:pt idx="59409">
                  <c:v>2.6117647058823525</c:v>
                </c:pt>
                <c:pt idx="59410">
                  <c:v>2.6117647058823525</c:v>
                </c:pt>
                <c:pt idx="59411">
                  <c:v>2.6117647058823525</c:v>
                </c:pt>
                <c:pt idx="59412">
                  <c:v>2.6117647058823525</c:v>
                </c:pt>
                <c:pt idx="59413">
                  <c:v>2.6117647058823525</c:v>
                </c:pt>
                <c:pt idx="59414">
                  <c:v>2.6117647058823525</c:v>
                </c:pt>
                <c:pt idx="59415">
                  <c:v>2.6117647058823525</c:v>
                </c:pt>
                <c:pt idx="59416">
                  <c:v>2.6117647058823525</c:v>
                </c:pt>
                <c:pt idx="59417">
                  <c:v>2.6117647058823525</c:v>
                </c:pt>
                <c:pt idx="59418">
                  <c:v>2.6117647058823525</c:v>
                </c:pt>
                <c:pt idx="59419">
                  <c:v>2.6117647058823525</c:v>
                </c:pt>
                <c:pt idx="59420">
                  <c:v>2.6117647058823525</c:v>
                </c:pt>
                <c:pt idx="59421">
                  <c:v>2.6117647058823525</c:v>
                </c:pt>
                <c:pt idx="59422">
                  <c:v>2.6117647058823525</c:v>
                </c:pt>
                <c:pt idx="59423">
                  <c:v>2.6117647058823525</c:v>
                </c:pt>
                <c:pt idx="59424">
                  <c:v>2.4643137254901957</c:v>
                </c:pt>
                <c:pt idx="59425">
                  <c:v>2.4643137254901957</c:v>
                </c:pt>
                <c:pt idx="59426">
                  <c:v>2.4643137254901957</c:v>
                </c:pt>
                <c:pt idx="59427">
                  <c:v>2.4643137254901957</c:v>
                </c:pt>
                <c:pt idx="59428">
                  <c:v>2.4643137254901957</c:v>
                </c:pt>
                <c:pt idx="59429">
                  <c:v>2.4643137254901957</c:v>
                </c:pt>
                <c:pt idx="59430">
                  <c:v>2.4643137254901957</c:v>
                </c:pt>
                <c:pt idx="59431">
                  <c:v>2.4643137254901957</c:v>
                </c:pt>
                <c:pt idx="59432">
                  <c:v>2.4643137254901957</c:v>
                </c:pt>
                <c:pt idx="59433">
                  <c:v>2.4643137254901957</c:v>
                </c:pt>
                <c:pt idx="59434">
                  <c:v>2.4643137254901957</c:v>
                </c:pt>
                <c:pt idx="59435">
                  <c:v>2.4643137254901957</c:v>
                </c:pt>
                <c:pt idx="59436">
                  <c:v>2.4643137254901957</c:v>
                </c:pt>
                <c:pt idx="59437">
                  <c:v>2.4643137254901957</c:v>
                </c:pt>
                <c:pt idx="59438">
                  <c:v>2.4643137254901957</c:v>
                </c:pt>
                <c:pt idx="59439">
                  <c:v>2.4643137254901957</c:v>
                </c:pt>
                <c:pt idx="59440">
                  <c:v>2.4643137254901957</c:v>
                </c:pt>
                <c:pt idx="59441">
                  <c:v>2.4643137254901957</c:v>
                </c:pt>
                <c:pt idx="59442">
                  <c:v>2.4643137254901957</c:v>
                </c:pt>
                <c:pt idx="59443">
                  <c:v>2.4643137254901957</c:v>
                </c:pt>
                <c:pt idx="59444">
                  <c:v>2.4643137254901957</c:v>
                </c:pt>
                <c:pt idx="59445">
                  <c:v>2.4643137254901957</c:v>
                </c:pt>
                <c:pt idx="59446">
                  <c:v>2.4643137254901957</c:v>
                </c:pt>
                <c:pt idx="59447">
                  <c:v>2.4643137254901957</c:v>
                </c:pt>
                <c:pt idx="59448">
                  <c:v>2.4643137254901957</c:v>
                </c:pt>
                <c:pt idx="59449">
                  <c:v>2.4643137254901957</c:v>
                </c:pt>
                <c:pt idx="59450">
                  <c:v>2.4643137254901957</c:v>
                </c:pt>
                <c:pt idx="59451">
                  <c:v>2.4643137254901957</c:v>
                </c:pt>
                <c:pt idx="59452">
                  <c:v>2.4643137254901957</c:v>
                </c:pt>
                <c:pt idx="59453">
                  <c:v>2.4643137254901957</c:v>
                </c:pt>
                <c:pt idx="59454">
                  <c:v>2.4643137254901957</c:v>
                </c:pt>
                <c:pt idx="59455">
                  <c:v>2.4643137254901957</c:v>
                </c:pt>
                <c:pt idx="59456">
                  <c:v>2.4643137254901957</c:v>
                </c:pt>
                <c:pt idx="59457">
                  <c:v>2.4643137254901957</c:v>
                </c:pt>
                <c:pt idx="59458">
                  <c:v>2.4643137254901957</c:v>
                </c:pt>
                <c:pt idx="59459">
                  <c:v>2.4643137254901957</c:v>
                </c:pt>
                <c:pt idx="59460">
                  <c:v>2.4643137254901957</c:v>
                </c:pt>
                <c:pt idx="59461">
                  <c:v>2.4643137254901957</c:v>
                </c:pt>
                <c:pt idx="59462">
                  <c:v>2.4643137254901957</c:v>
                </c:pt>
                <c:pt idx="59463">
                  <c:v>2.4643137254901957</c:v>
                </c:pt>
                <c:pt idx="59464">
                  <c:v>2.4643137254901957</c:v>
                </c:pt>
                <c:pt idx="59465">
                  <c:v>2.4643137254901957</c:v>
                </c:pt>
                <c:pt idx="59466">
                  <c:v>2.4643137254901957</c:v>
                </c:pt>
                <c:pt idx="59467">
                  <c:v>2.4643137254901957</c:v>
                </c:pt>
                <c:pt idx="59468">
                  <c:v>2.4643137254901957</c:v>
                </c:pt>
                <c:pt idx="59469">
                  <c:v>2.4643137254901957</c:v>
                </c:pt>
                <c:pt idx="59470">
                  <c:v>2.4643137254901957</c:v>
                </c:pt>
                <c:pt idx="59471">
                  <c:v>2.4643137254901957</c:v>
                </c:pt>
                <c:pt idx="59472">
                  <c:v>2.4643137254901957</c:v>
                </c:pt>
                <c:pt idx="59473">
                  <c:v>2.4643137254901957</c:v>
                </c:pt>
                <c:pt idx="59474">
                  <c:v>2.4643137254901957</c:v>
                </c:pt>
                <c:pt idx="59475">
                  <c:v>2.4643137254901957</c:v>
                </c:pt>
                <c:pt idx="59476">
                  <c:v>2.4643137254901957</c:v>
                </c:pt>
                <c:pt idx="59477">
                  <c:v>2.4643137254901957</c:v>
                </c:pt>
                <c:pt idx="59478">
                  <c:v>2.4643137254901957</c:v>
                </c:pt>
                <c:pt idx="59479">
                  <c:v>2.4643137254901957</c:v>
                </c:pt>
                <c:pt idx="59480">
                  <c:v>2.4643137254901957</c:v>
                </c:pt>
                <c:pt idx="59481">
                  <c:v>2.4643137254901957</c:v>
                </c:pt>
                <c:pt idx="59482">
                  <c:v>2.6117647058823525</c:v>
                </c:pt>
                <c:pt idx="59483">
                  <c:v>2.6117647058823525</c:v>
                </c:pt>
                <c:pt idx="59484">
                  <c:v>2.6117647058823525</c:v>
                </c:pt>
                <c:pt idx="59485">
                  <c:v>2.6117647058823525</c:v>
                </c:pt>
                <c:pt idx="59486">
                  <c:v>2.6117647058823525</c:v>
                </c:pt>
                <c:pt idx="59487">
                  <c:v>2.6117647058823525</c:v>
                </c:pt>
                <c:pt idx="59488">
                  <c:v>2.6117647058823525</c:v>
                </c:pt>
                <c:pt idx="59489">
                  <c:v>2.6117647058823525</c:v>
                </c:pt>
                <c:pt idx="59490">
                  <c:v>2.6117647058823525</c:v>
                </c:pt>
                <c:pt idx="59491">
                  <c:v>2.6117647058823525</c:v>
                </c:pt>
                <c:pt idx="59492">
                  <c:v>2.6117647058823525</c:v>
                </c:pt>
                <c:pt idx="59493">
                  <c:v>2.6117647058823525</c:v>
                </c:pt>
                <c:pt idx="59494">
                  <c:v>2.6117647058823525</c:v>
                </c:pt>
                <c:pt idx="59495">
                  <c:v>2.6117647058823525</c:v>
                </c:pt>
                <c:pt idx="59496">
                  <c:v>2.6117647058823525</c:v>
                </c:pt>
                <c:pt idx="59497">
                  <c:v>2.6117647058823525</c:v>
                </c:pt>
                <c:pt idx="59498">
                  <c:v>2.6117647058823525</c:v>
                </c:pt>
                <c:pt idx="59499">
                  <c:v>2.6117647058823525</c:v>
                </c:pt>
                <c:pt idx="59500">
                  <c:v>2.6117647058823525</c:v>
                </c:pt>
                <c:pt idx="59501">
                  <c:v>2.6117647058823525</c:v>
                </c:pt>
                <c:pt idx="59502">
                  <c:v>2.6117647058823525</c:v>
                </c:pt>
                <c:pt idx="59503">
                  <c:v>2.6117647058823525</c:v>
                </c:pt>
                <c:pt idx="59504">
                  <c:v>2.6117647058823525</c:v>
                </c:pt>
                <c:pt idx="59505">
                  <c:v>2.6117647058823525</c:v>
                </c:pt>
                <c:pt idx="59506">
                  <c:v>2.6117647058823525</c:v>
                </c:pt>
                <c:pt idx="59507">
                  <c:v>2.6117647058823525</c:v>
                </c:pt>
                <c:pt idx="59508">
                  <c:v>2.6117647058823525</c:v>
                </c:pt>
                <c:pt idx="59509">
                  <c:v>2.6117647058823525</c:v>
                </c:pt>
                <c:pt idx="59510">
                  <c:v>2.6117647058823525</c:v>
                </c:pt>
                <c:pt idx="59511">
                  <c:v>2.6117647058823525</c:v>
                </c:pt>
                <c:pt idx="59512">
                  <c:v>2.6117647058823525</c:v>
                </c:pt>
                <c:pt idx="59513">
                  <c:v>2.6117647058823525</c:v>
                </c:pt>
                <c:pt idx="59514">
                  <c:v>2.6117647058823525</c:v>
                </c:pt>
                <c:pt idx="59515">
                  <c:v>2.6117647058823525</c:v>
                </c:pt>
                <c:pt idx="59516">
                  <c:v>2.6117647058823525</c:v>
                </c:pt>
                <c:pt idx="59517">
                  <c:v>2.6117647058823525</c:v>
                </c:pt>
                <c:pt idx="59518">
                  <c:v>2.6117647058823525</c:v>
                </c:pt>
                <c:pt idx="59519">
                  <c:v>2.4643137254901957</c:v>
                </c:pt>
                <c:pt idx="59520">
                  <c:v>2.4643137254901957</c:v>
                </c:pt>
                <c:pt idx="59521">
                  <c:v>2.4643137254901957</c:v>
                </c:pt>
                <c:pt idx="59522">
                  <c:v>2.4643137254901957</c:v>
                </c:pt>
                <c:pt idx="59523">
                  <c:v>2.4643137254901957</c:v>
                </c:pt>
                <c:pt idx="59524">
                  <c:v>2.4643137254901957</c:v>
                </c:pt>
                <c:pt idx="59525">
                  <c:v>2.4643137254901957</c:v>
                </c:pt>
                <c:pt idx="59526">
                  <c:v>2.4643137254901957</c:v>
                </c:pt>
                <c:pt idx="59527">
                  <c:v>2.4643137254901957</c:v>
                </c:pt>
                <c:pt idx="59528">
                  <c:v>2.4643137254901957</c:v>
                </c:pt>
                <c:pt idx="59529">
                  <c:v>2.4643137254901957</c:v>
                </c:pt>
                <c:pt idx="59530">
                  <c:v>2.4643137254901957</c:v>
                </c:pt>
                <c:pt idx="59531">
                  <c:v>2.4643137254901957</c:v>
                </c:pt>
                <c:pt idx="59532">
                  <c:v>2.4643137254901957</c:v>
                </c:pt>
                <c:pt idx="59533">
                  <c:v>2.4643137254901957</c:v>
                </c:pt>
                <c:pt idx="59534">
                  <c:v>2.4643137254901957</c:v>
                </c:pt>
                <c:pt idx="59535">
                  <c:v>2.4643137254901957</c:v>
                </c:pt>
                <c:pt idx="59536">
                  <c:v>2.4643137254901957</c:v>
                </c:pt>
                <c:pt idx="59537">
                  <c:v>2.4643137254901957</c:v>
                </c:pt>
                <c:pt idx="59538">
                  <c:v>2.4643137254901957</c:v>
                </c:pt>
                <c:pt idx="59539">
                  <c:v>2.4643137254901957</c:v>
                </c:pt>
                <c:pt idx="59540">
                  <c:v>2.4643137254901957</c:v>
                </c:pt>
                <c:pt idx="59541">
                  <c:v>2.4643137254901957</c:v>
                </c:pt>
                <c:pt idx="59542">
                  <c:v>2.4643137254901957</c:v>
                </c:pt>
                <c:pt idx="59543">
                  <c:v>2.4643137254901957</c:v>
                </c:pt>
                <c:pt idx="59544">
                  <c:v>2.4643137254901957</c:v>
                </c:pt>
                <c:pt idx="59545">
                  <c:v>2.4643137254901957</c:v>
                </c:pt>
                <c:pt idx="59546">
                  <c:v>2.4643137254901957</c:v>
                </c:pt>
                <c:pt idx="59547">
                  <c:v>2.4643137254901957</c:v>
                </c:pt>
                <c:pt idx="59548">
                  <c:v>2.4643137254901957</c:v>
                </c:pt>
                <c:pt idx="59549">
                  <c:v>2.4643137254901957</c:v>
                </c:pt>
                <c:pt idx="59550">
                  <c:v>2.4643137254901957</c:v>
                </c:pt>
                <c:pt idx="59551">
                  <c:v>2.4643137254901957</c:v>
                </c:pt>
                <c:pt idx="59552">
                  <c:v>2.4643137254901957</c:v>
                </c:pt>
                <c:pt idx="59553">
                  <c:v>2.4643137254901957</c:v>
                </c:pt>
                <c:pt idx="59554">
                  <c:v>2.4643137254901957</c:v>
                </c:pt>
                <c:pt idx="59555">
                  <c:v>2.4643137254901957</c:v>
                </c:pt>
                <c:pt idx="59556">
                  <c:v>2.4643137254901957</c:v>
                </c:pt>
                <c:pt idx="59557">
                  <c:v>2.4643137254901957</c:v>
                </c:pt>
                <c:pt idx="59558">
                  <c:v>2.4643137254901957</c:v>
                </c:pt>
                <c:pt idx="59559">
                  <c:v>2.4643137254901957</c:v>
                </c:pt>
                <c:pt idx="59560">
                  <c:v>2.4643137254901957</c:v>
                </c:pt>
                <c:pt idx="59561">
                  <c:v>2.4643137254901957</c:v>
                </c:pt>
                <c:pt idx="59562">
                  <c:v>2.4643137254901957</c:v>
                </c:pt>
                <c:pt idx="59563">
                  <c:v>2.4643137254901957</c:v>
                </c:pt>
                <c:pt idx="59564">
                  <c:v>2.4643137254901957</c:v>
                </c:pt>
                <c:pt idx="59565">
                  <c:v>2.4643137254901957</c:v>
                </c:pt>
                <c:pt idx="59566">
                  <c:v>2.4643137254901957</c:v>
                </c:pt>
                <c:pt idx="59567">
                  <c:v>2.4643137254901957</c:v>
                </c:pt>
                <c:pt idx="59568">
                  <c:v>2.4643137254901957</c:v>
                </c:pt>
                <c:pt idx="59569">
                  <c:v>2.4643137254901957</c:v>
                </c:pt>
                <c:pt idx="59570">
                  <c:v>2.4643137254901957</c:v>
                </c:pt>
                <c:pt idx="59571">
                  <c:v>2.4643137254901957</c:v>
                </c:pt>
                <c:pt idx="59572">
                  <c:v>2.4643137254901957</c:v>
                </c:pt>
                <c:pt idx="59573">
                  <c:v>2.4643137254901957</c:v>
                </c:pt>
                <c:pt idx="59574">
                  <c:v>2.4643137254901957</c:v>
                </c:pt>
                <c:pt idx="59575">
                  <c:v>2.4643137254901957</c:v>
                </c:pt>
                <c:pt idx="59576">
                  <c:v>2.4643137254901957</c:v>
                </c:pt>
                <c:pt idx="59577">
                  <c:v>2.4643137254901957</c:v>
                </c:pt>
                <c:pt idx="59578">
                  <c:v>2.6117647058823525</c:v>
                </c:pt>
                <c:pt idx="59579">
                  <c:v>2.6117647058823525</c:v>
                </c:pt>
                <c:pt idx="59580">
                  <c:v>2.6117647058823525</c:v>
                </c:pt>
                <c:pt idx="59581">
                  <c:v>2.6117647058823525</c:v>
                </c:pt>
                <c:pt idx="59582">
                  <c:v>2.6117647058823525</c:v>
                </c:pt>
                <c:pt idx="59583">
                  <c:v>2.6117647058823525</c:v>
                </c:pt>
                <c:pt idx="59584">
                  <c:v>2.6117647058823525</c:v>
                </c:pt>
                <c:pt idx="59585">
                  <c:v>2.6117647058823525</c:v>
                </c:pt>
                <c:pt idx="59586">
                  <c:v>2.6117647058823525</c:v>
                </c:pt>
                <c:pt idx="59587">
                  <c:v>2.6117647058823525</c:v>
                </c:pt>
                <c:pt idx="59588">
                  <c:v>2.6117647058823525</c:v>
                </c:pt>
                <c:pt idx="59589">
                  <c:v>2.6117647058823525</c:v>
                </c:pt>
                <c:pt idx="59590">
                  <c:v>2.6117647058823525</c:v>
                </c:pt>
                <c:pt idx="59591">
                  <c:v>2.6117647058823525</c:v>
                </c:pt>
                <c:pt idx="59592">
                  <c:v>2.6117647058823525</c:v>
                </c:pt>
                <c:pt idx="59593">
                  <c:v>2.6117647058823525</c:v>
                </c:pt>
                <c:pt idx="59594">
                  <c:v>2.6117647058823525</c:v>
                </c:pt>
                <c:pt idx="59595">
                  <c:v>2.6117647058823525</c:v>
                </c:pt>
                <c:pt idx="59596">
                  <c:v>2.6117647058823525</c:v>
                </c:pt>
                <c:pt idx="59597">
                  <c:v>2.6117647058823525</c:v>
                </c:pt>
                <c:pt idx="59598">
                  <c:v>2.6117647058823525</c:v>
                </c:pt>
                <c:pt idx="59599">
                  <c:v>2.6117647058823525</c:v>
                </c:pt>
                <c:pt idx="59600">
                  <c:v>2.6117647058823525</c:v>
                </c:pt>
                <c:pt idx="59601">
                  <c:v>2.6117647058823525</c:v>
                </c:pt>
                <c:pt idx="59602">
                  <c:v>2.6117647058823525</c:v>
                </c:pt>
                <c:pt idx="59603">
                  <c:v>2.6117647058823525</c:v>
                </c:pt>
                <c:pt idx="59604">
                  <c:v>2.6117647058823525</c:v>
                </c:pt>
                <c:pt idx="59605">
                  <c:v>2.6117647058823525</c:v>
                </c:pt>
                <c:pt idx="59606">
                  <c:v>2.6117647058823525</c:v>
                </c:pt>
                <c:pt idx="59607">
                  <c:v>2.6117647058823525</c:v>
                </c:pt>
                <c:pt idx="59608">
                  <c:v>2.6117647058823525</c:v>
                </c:pt>
                <c:pt idx="59609">
                  <c:v>2.6117647058823525</c:v>
                </c:pt>
                <c:pt idx="59610">
                  <c:v>2.6117647058823525</c:v>
                </c:pt>
                <c:pt idx="59611">
                  <c:v>2.6117647058823525</c:v>
                </c:pt>
                <c:pt idx="59612">
                  <c:v>2.6117647058823525</c:v>
                </c:pt>
                <c:pt idx="59613">
                  <c:v>2.6117647058823525</c:v>
                </c:pt>
                <c:pt idx="59614">
                  <c:v>2.6117647058823525</c:v>
                </c:pt>
                <c:pt idx="59615">
                  <c:v>2.4643137254901957</c:v>
                </c:pt>
                <c:pt idx="59616">
                  <c:v>2.4643137254901957</c:v>
                </c:pt>
                <c:pt idx="59617">
                  <c:v>2.4643137254901957</c:v>
                </c:pt>
                <c:pt idx="59618">
                  <c:v>2.4643137254901957</c:v>
                </c:pt>
                <c:pt idx="59619">
                  <c:v>2.4643137254901957</c:v>
                </c:pt>
                <c:pt idx="59620">
                  <c:v>2.4643137254901957</c:v>
                </c:pt>
                <c:pt idx="59621">
                  <c:v>2.4643137254901957</c:v>
                </c:pt>
                <c:pt idx="59622">
                  <c:v>2.4643137254901957</c:v>
                </c:pt>
                <c:pt idx="59623">
                  <c:v>2.4643137254901957</c:v>
                </c:pt>
                <c:pt idx="59624">
                  <c:v>2.4643137254901957</c:v>
                </c:pt>
                <c:pt idx="59625">
                  <c:v>2.4643137254901957</c:v>
                </c:pt>
                <c:pt idx="59626">
                  <c:v>2.4643137254901957</c:v>
                </c:pt>
                <c:pt idx="59627">
                  <c:v>2.4643137254901957</c:v>
                </c:pt>
                <c:pt idx="59628">
                  <c:v>2.4643137254901957</c:v>
                </c:pt>
                <c:pt idx="59629">
                  <c:v>2.4643137254901957</c:v>
                </c:pt>
                <c:pt idx="59630">
                  <c:v>2.4643137254901957</c:v>
                </c:pt>
                <c:pt idx="59631">
                  <c:v>2.4643137254901957</c:v>
                </c:pt>
                <c:pt idx="59632">
                  <c:v>2.4643137254901957</c:v>
                </c:pt>
                <c:pt idx="59633">
                  <c:v>2.4643137254901957</c:v>
                </c:pt>
                <c:pt idx="59634">
                  <c:v>2.4643137254901957</c:v>
                </c:pt>
                <c:pt idx="59635">
                  <c:v>2.4643137254901957</c:v>
                </c:pt>
                <c:pt idx="59636">
                  <c:v>2.4643137254901957</c:v>
                </c:pt>
                <c:pt idx="59637">
                  <c:v>2.4643137254901957</c:v>
                </c:pt>
                <c:pt idx="59638">
                  <c:v>2.4643137254901957</c:v>
                </c:pt>
                <c:pt idx="59639">
                  <c:v>2.4643137254901957</c:v>
                </c:pt>
                <c:pt idx="59640">
                  <c:v>2.4643137254901957</c:v>
                </c:pt>
                <c:pt idx="59641">
                  <c:v>2.4643137254901957</c:v>
                </c:pt>
                <c:pt idx="59642">
                  <c:v>2.4643137254901957</c:v>
                </c:pt>
                <c:pt idx="59643">
                  <c:v>2.4643137254901957</c:v>
                </c:pt>
                <c:pt idx="59644">
                  <c:v>2.4643137254901957</c:v>
                </c:pt>
                <c:pt idx="59645">
                  <c:v>2.4643137254901957</c:v>
                </c:pt>
                <c:pt idx="59646">
                  <c:v>2.4643137254901957</c:v>
                </c:pt>
                <c:pt idx="59647">
                  <c:v>2.4643137254901957</c:v>
                </c:pt>
                <c:pt idx="59648">
                  <c:v>2.4643137254901957</c:v>
                </c:pt>
                <c:pt idx="59649">
                  <c:v>2.4643137254901957</c:v>
                </c:pt>
                <c:pt idx="59650">
                  <c:v>2.4643137254901957</c:v>
                </c:pt>
                <c:pt idx="59651">
                  <c:v>2.4643137254901957</c:v>
                </c:pt>
                <c:pt idx="59652">
                  <c:v>2.4643137254901957</c:v>
                </c:pt>
                <c:pt idx="59653">
                  <c:v>2.4643137254901957</c:v>
                </c:pt>
                <c:pt idx="59654">
                  <c:v>2.4643137254901957</c:v>
                </c:pt>
                <c:pt idx="59655">
                  <c:v>2.4643137254901957</c:v>
                </c:pt>
                <c:pt idx="59656">
                  <c:v>2.4643137254901957</c:v>
                </c:pt>
                <c:pt idx="59657">
                  <c:v>2.4643137254901957</c:v>
                </c:pt>
                <c:pt idx="59658">
                  <c:v>2.4643137254901957</c:v>
                </c:pt>
                <c:pt idx="59659">
                  <c:v>2.4643137254901957</c:v>
                </c:pt>
                <c:pt idx="59660">
                  <c:v>2.4643137254901957</c:v>
                </c:pt>
                <c:pt idx="59661">
                  <c:v>2.4643137254901957</c:v>
                </c:pt>
                <c:pt idx="59662">
                  <c:v>2.4643137254901957</c:v>
                </c:pt>
                <c:pt idx="59663">
                  <c:v>2.4643137254901957</c:v>
                </c:pt>
                <c:pt idx="59664">
                  <c:v>2.4643137254901957</c:v>
                </c:pt>
                <c:pt idx="59665">
                  <c:v>2.4643137254901957</c:v>
                </c:pt>
                <c:pt idx="59666">
                  <c:v>2.4643137254901957</c:v>
                </c:pt>
                <c:pt idx="59667">
                  <c:v>2.4643137254901957</c:v>
                </c:pt>
                <c:pt idx="59668">
                  <c:v>2.4643137254901957</c:v>
                </c:pt>
                <c:pt idx="59669">
                  <c:v>2.4643137254901957</c:v>
                </c:pt>
                <c:pt idx="59670">
                  <c:v>2.4643137254901957</c:v>
                </c:pt>
                <c:pt idx="59671">
                  <c:v>2.4643137254901957</c:v>
                </c:pt>
                <c:pt idx="59672">
                  <c:v>2.6117647058823525</c:v>
                </c:pt>
                <c:pt idx="59673">
                  <c:v>2.6117647058823525</c:v>
                </c:pt>
                <c:pt idx="59674">
                  <c:v>2.6117647058823525</c:v>
                </c:pt>
                <c:pt idx="59675">
                  <c:v>2.6117647058823525</c:v>
                </c:pt>
                <c:pt idx="59676">
                  <c:v>2.6117647058823525</c:v>
                </c:pt>
                <c:pt idx="59677">
                  <c:v>2.6117647058823525</c:v>
                </c:pt>
                <c:pt idx="59678">
                  <c:v>2.6117647058823525</c:v>
                </c:pt>
                <c:pt idx="59679">
                  <c:v>2.6117647058823525</c:v>
                </c:pt>
                <c:pt idx="59680">
                  <c:v>2.6117647058823525</c:v>
                </c:pt>
                <c:pt idx="59681">
                  <c:v>2.6117647058823525</c:v>
                </c:pt>
                <c:pt idx="59682">
                  <c:v>2.6117647058823525</c:v>
                </c:pt>
                <c:pt idx="59683">
                  <c:v>2.6117647058823525</c:v>
                </c:pt>
                <c:pt idx="59684">
                  <c:v>2.6117647058823525</c:v>
                </c:pt>
                <c:pt idx="59685">
                  <c:v>2.6117647058823525</c:v>
                </c:pt>
                <c:pt idx="59686">
                  <c:v>2.6117647058823525</c:v>
                </c:pt>
                <c:pt idx="59687">
                  <c:v>2.6117647058823525</c:v>
                </c:pt>
                <c:pt idx="59688">
                  <c:v>2.6117647058823525</c:v>
                </c:pt>
                <c:pt idx="59689">
                  <c:v>2.6117647058823525</c:v>
                </c:pt>
                <c:pt idx="59690">
                  <c:v>2.6117647058823525</c:v>
                </c:pt>
                <c:pt idx="59691">
                  <c:v>2.6117647058823525</c:v>
                </c:pt>
                <c:pt idx="59692">
                  <c:v>2.6117647058823525</c:v>
                </c:pt>
                <c:pt idx="59693">
                  <c:v>2.6117647058823525</c:v>
                </c:pt>
                <c:pt idx="59694">
                  <c:v>2.6117647058823525</c:v>
                </c:pt>
                <c:pt idx="59695">
                  <c:v>2.6117647058823525</c:v>
                </c:pt>
                <c:pt idx="59696">
                  <c:v>2.6117647058823525</c:v>
                </c:pt>
                <c:pt idx="59697">
                  <c:v>2.6117647058823525</c:v>
                </c:pt>
                <c:pt idx="59698">
                  <c:v>2.6117647058823525</c:v>
                </c:pt>
                <c:pt idx="59699">
                  <c:v>2.6117647058823525</c:v>
                </c:pt>
                <c:pt idx="59700">
                  <c:v>2.6117647058823525</c:v>
                </c:pt>
                <c:pt idx="59701">
                  <c:v>2.6117647058823525</c:v>
                </c:pt>
                <c:pt idx="59702">
                  <c:v>2.6117647058823525</c:v>
                </c:pt>
                <c:pt idx="59703">
                  <c:v>2.6117647058823525</c:v>
                </c:pt>
                <c:pt idx="59704">
                  <c:v>2.6117647058823525</c:v>
                </c:pt>
                <c:pt idx="59705">
                  <c:v>2.6117647058823525</c:v>
                </c:pt>
                <c:pt idx="59706">
                  <c:v>2.6117647058823525</c:v>
                </c:pt>
                <c:pt idx="59707">
                  <c:v>2.6117647058823525</c:v>
                </c:pt>
                <c:pt idx="59708">
                  <c:v>2.6117647058823525</c:v>
                </c:pt>
                <c:pt idx="59709">
                  <c:v>2.6117647058823525</c:v>
                </c:pt>
                <c:pt idx="59710">
                  <c:v>2.6117647058823525</c:v>
                </c:pt>
                <c:pt idx="59711">
                  <c:v>2.4643137254901957</c:v>
                </c:pt>
                <c:pt idx="59712">
                  <c:v>2.4643137254901957</c:v>
                </c:pt>
                <c:pt idx="59713">
                  <c:v>2.4643137254901957</c:v>
                </c:pt>
                <c:pt idx="59714">
                  <c:v>2.4643137254901957</c:v>
                </c:pt>
                <c:pt idx="59715">
                  <c:v>2.4643137254901957</c:v>
                </c:pt>
                <c:pt idx="59716">
                  <c:v>2.4643137254901957</c:v>
                </c:pt>
                <c:pt idx="59717">
                  <c:v>2.4643137254901957</c:v>
                </c:pt>
                <c:pt idx="59718">
                  <c:v>2.4643137254901957</c:v>
                </c:pt>
                <c:pt idx="59719">
                  <c:v>2.4643137254901957</c:v>
                </c:pt>
                <c:pt idx="59720">
                  <c:v>2.4643137254901957</c:v>
                </c:pt>
                <c:pt idx="59721">
                  <c:v>2.4643137254901957</c:v>
                </c:pt>
                <c:pt idx="59722">
                  <c:v>2.4643137254901957</c:v>
                </c:pt>
                <c:pt idx="59723">
                  <c:v>2.4643137254901957</c:v>
                </c:pt>
                <c:pt idx="59724">
                  <c:v>2.4643137254901957</c:v>
                </c:pt>
                <c:pt idx="59725">
                  <c:v>2.4643137254901957</c:v>
                </c:pt>
                <c:pt idx="59726">
                  <c:v>2.4643137254901957</c:v>
                </c:pt>
                <c:pt idx="59727">
                  <c:v>2.4643137254901957</c:v>
                </c:pt>
                <c:pt idx="59728">
                  <c:v>2.4643137254901957</c:v>
                </c:pt>
                <c:pt idx="59729">
                  <c:v>2.4643137254901957</c:v>
                </c:pt>
                <c:pt idx="59730">
                  <c:v>2.4643137254901957</c:v>
                </c:pt>
                <c:pt idx="59731">
                  <c:v>2.4643137254901957</c:v>
                </c:pt>
                <c:pt idx="59732">
                  <c:v>2.4643137254901957</c:v>
                </c:pt>
                <c:pt idx="59733">
                  <c:v>2.4643137254901957</c:v>
                </c:pt>
                <c:pt idx="59734">
                  <c:v>2.4643137254901957</c:v>
                </c:pt>
                <c:pt idx="59735">
                  <c:v>2.4643137254901957</c:v>
                </c:pt>
                <c:pt idx="59736">
                  <c:v>2.4643137254901957</c:v>
                </c:pt>
                <c:pt idx="59737">
                  <c:v>2.4643137254901957</c:v>
                </c:pt>
                <c:pt idx="59738">
                  <c:v>2.4643137254901957</c:v>
                </c:pt>
                <c:pt idx="59739">
                  <c:v>2.4643137254901957</c:v>
                </c:pt>
                <c:pt idx="59740">
                  <c:v>2.4643137254901957</c:v>
                </c:pt>
                <c:pt idx="59741">
                  <c:v>2.4643137254901957</c:v>
                </c:pt>
                <c:pt idx="59742">
                  <c:v>2.4643137254901957</c:v>
                </c:pt>
                <c:pt idx="59743">
                  <c:v>2.4643137254901957</c:v>
                </c:pt>
                <c:pt idx="59744">
                  <c:v>2.4643137254901957</c:v>
                </c:pt>
                <c:pt idx="59745">
                  <c:v>2.4643137254901957</c:v>
                </c:pt>
                <c:pt idx="59746">
                  <c:v>2.4643137254901957</c:v>
                </c:pt>
                <c:pt idx="59747">
                  <c:v>2.4643137254901957</c:v>
                </c:pt>
                <c:pt idx="59748">
                  <c:v>2.4643137254901957</c:v>
                </c:pt>
                <c:pt idx="59749">
                  <c:v>2.4643137254901957</c:v>
                </c:pt>
                <c:pt idx="59750">
                  <c:v>2.4643137254901957</c:v>
                </c:pt>
                <c:pt idx="59751">
                  <c:v>2.4643137254901957</c:v>
                </c:pt>
                <c:pt idx="59752">
                  <c:v>2.4643137254901957</c:v>
                </c:pt>
                <c:pt idx="59753">
                  <c:v>2.4643137254901957</c:v>
                </c:pt>
                <c:pt idx="59754">
                  <c:v>2.4643137254901957</c:v>
                </c:pt>
                <c:pt idx="59755">
                  <c:v>2.4643137254901957</c:v>
                </c:pt>
                <c:pt idx="59756">
                  <c:v>2.4643137254901957</c:v>
                </c:pt>
                <c:pt idx="59757">
                  <c:v>2.4643137254901957</c:v>
                </c:pt>
                <c:pt idx="59758">
                  <c:v>2.4643137254901957</c:v>
                </c:pt>
                <c:pt idx="59759">
                  <c:v>2.4643137254901957</c:v>
                </c:pt>
                <c:pt idx="59760">
                  <c:v>2.4643137254901957</c:v>
                </c:pt>
                <c:pt idx="59761">
                  <c:v>2.4643137254901957</c:v>
                </c:pt>
                <c:pt idx="59762">
                  <c:v>2.4643137254901957</c:v>
                </c:pt>
                <c:pt idx="59763">
                  <c:v>2.4643137254901957</c:v>
                </c:pt>
                <c:pt idx="59764">
                  <c:v>2.4643137254901957</c:v>
                </c:pt>
                <c:pt idx="59765">
                  <c:v>2.4643137254901957</c:v>
                </c:pt>
                <c:pt idx="59766">
                  <c:v>2.4643137254901957</c:v>
                </c:pt>
                <c:pt idx="59767">
                  <c:v>2.4643137254901957</c:v>
                </c:pt>
                <c:pt idx="59768">
                  <c:v>2.6117647058823525</c:v>
                </c:pt>
                <c:pt idx="59769">
                  <c:v>2.6117647058823525</c:v>
                </c:pt>
                <c:pt idx="59770">
                  <c:v>2.6117647058823525</c:v>
                </c:pt>
                <c:pt idx="59771">
                  <c:v>2.6117647058823525</c:v>
                </c:pt>
                <c:pt idx="59772">
                  <c:v>2.6117647058823525</c:v>
                </c:pt>
                <c:pt idx="59773">
                  <c:v>2.6117647058823525</c:v>
                </c:pt>
                <c:pt idx="59774">
                  <c:v>2.6117647058823525</c:v>
                </c:pt>
                <c:pt idx="59775">
                  <c:v>2.6117647058823525</c:v>
                </c:pt>
                <c:pt idx="59776">
                  <c:v>2.6117647058823525</c:v>
                </c:pt>
                <c:pt idx="59777">
                  <c:v>2.6117647058823525</c:v>
                </c:pt>
                <c:pt idx="59778">
                  <c:v>2.6117647058823525</c:v>
                </c:pt>
                <c:pt idx="59779">
                  <c:v>2.6117647058823525</c:v>
                </c:pt>
                <c:pt idx="59780">
                  <c:v>2.6117647058823525</c:v>
                </c:pt>
                <c:pt idx="59781">
                  <c:v>2.6117647058823525</c:v>
                </c:pt>
                <c:pt idx="59782">
                  <c:v>2.6117647058823525</c:v>
                </c:pt>
                <c:pt idx="59783">
                  <c:v>2.6117647058823525</c:v>
                </c:pt>
                <c:pt idx="59784">
                  <c:v>2.6117647058823525</c:v>
                </c:pt>
                <c:pt idx="59785">
                  <c:v>2.6117647058823525</c:v>
                </c:pt>
                <c:pt idx="59786">
                  <c:v>2.6117647058823525</c:v>
                </c:pt>
                <c:pt idx="59787">
                  <c:v>2.6117647058823525</c:v>
                </c:pt>
                <c:pt idx="59788">
                  <c:v>2.6117647058823525</c:v>
                </c:pt>
                <c:pt idx="59789">
                  <c:v>2.6117647058823525</c:v>
                </c:pt>
                <c:pt idx="59790">
                  <c:v>2.6117647058823525</c:v>
                </c:pt>
                <c:pt idx="59791">
                  <c:v>2.6117647058823525</c:v>
                </c:pt>
                <c:pt idx="59792">
                  <c:v>2.6117647058823525</c:v>
                </c:pt>
                <c:pt idx="59793">
                  <c:v>2.6117647058823525</c:v>
                </c:pt>
                <c:pt idx="59794">
                  <c:v>2.6117647058823525</c:v>
                </c:pt>
                <c:pt idx="59795">
                  <c:v>2.6117647058823525</c:v>
                </c:pt>
                <c:pt idx="59796">
                  <c:v>2.6117647058823525</c:v>
                </c:pt>
                <c:pt idx="59797">
                  <c:v>2.6117647058823525</c:v>
                </c:pt>
                <c:pt idx="59798">
                  <c:v>2.6117647058823525</c:v>
                </c:pt>
                <c:pt idx="59799">
                  <c:v>2.6117647058823525</c:v>
                </c:pt>
                <c:pt idx="59800">
                  <c:v>2.6117647058823525</c:v>
                </c:pt>
                <c:pt idx="59801">
                  <c:v>2.6117647058823525</c:v>
                </c:pt>
                <c:pt idx="59802">
                  <c:v>2.6117647058823525</c:v>
                </c:pt>
                <c:pt idx="59803">
                  <c:v>2.6117647058823525</c:v>
                </c:pt>
                <c:pt idx="59804">
                  <c:v>2.6117647058823525</c:v>
                </c:pt>
                <c:pt idx="59805">
                  <c:v>2.6117647058823525</c:v>
                </c:pt>
                <c:pt idx="59806">
                  <c:v>2.4643137254901957</c:v>
                </c:pt>
                <c:pt idx="59807">
                  <c:v>2.4643137254901957</c:v>
                </c:pt>
                <c:pt idx="59808">
                  <c:v>2.4643137254901957</c:v>
                </c:pt>
                <c:pt idx="59809">
                  <c:v>2.4643137254901957</c:v>
                </c:pt>
                <c:pt idx="59810">
                  <c:v>2.4643137254901957</c:v>
                </c:pt>
                <c:pt idx="59811">
                  <c:v>2.4643137254901957</c:v>
                </c:pt>
                <c:pt idx="59812">
                  <c:v>2.4643137254901957</c:v>
                </c:pt>
                <c:pt idx="59813">
                  <c:v>2.4643137254901957</c:v>
                </c:pt>
                <c:pt idx="59814">
                  <c:v>2.4643137254901957</c:v>
                </c:pt>
                <c:pt idx="59815">
                  <c:v>2.4643137254901957</c:v>
                </c:pt>
                <c:pt idx="59816">
                  <c:v>2.4643137254901957</c:v>
                </c:pt>
                <c:pt idx="59817">
                  <c:v>2.4643137254901957</c:v>
                </c:pt>
                <c:pt idx="59818">
                  <c:v>2.4643137254901957</c:v>
                </c:pt>
                <c:pt idx="59819">
                  <c:v>2.4643137254901957</c:v>
                </c:pt>
                <c:pt idx="59820">
                  <c:v>2.4643137254901957</c:v>
                </c:pt>
                <c:pt idx="59821">
                  <c:v>2.4643137254901957</c:v>
                </c:pt>
                <c:pt idx="59822">
                  <c:v>2.4643137254901957</c:v>
                </c:pt>
                <c:pt idx="59823">
                  <c:v>2.4643137254901957</c:v>
                </c:pt>
                <c:pt idx="59824">
                  <c:v>2.4643137254901957</c:v>
                </c:pt>
                <c:pt idx="59825">
                  <c:v>2.4643137254901957</c:v>
                </c:pt>
                <c:pt idx="59826">
                  <c:v>2.4643137254901957</c:v>
                </c:pt>
                <c:pt idx="59827">
                  <c:v>2.4643137254901957</c:v>
                </c:pt>
                <c:pt idx="59828">
                  <c:v>2.4643137254901957</c:v>
                </c:pt>
                <c:pt idx="59829">
                  <c:v>2.4643137254901957</c:v>
                </c:pt>
                <c:pt idx="59830">
                  <c:v>2.4643137254901957</c:v>
                </c:pt>
                <c:pt idx="59831">
                  <c:v>2.4643137254901957</c:v>
                </c:pt>
                <c:pt idx="59832">
                  <c:v>2.4643137254901957</c:v>
                </c:pt>
                <c:pt idx="59833">
                  <c:v>2.4643137254901957</c:v>
                </c:pt>
                <c:pt idx="59834">
                  <c:v>2.4643137254901957</c:v>
                </c:pt>
                <c:pt idx="59835">
                  <c:v>2.4643137254901957</c:v>
                </c:pt>
                <c:pt idx="59836">
                  <c:v>2.4643137254901957</c:v>
                </c:pt>
                <c:pt idx="59837">
                  <c:v>2.4643137254901957</c:v>
                </c:pt>
                <c:pt idx="59838">
                  <c:v>2.4643137254901957</c:v>
                </c:pt>
                <c:pt idx="59839">
                  <c:v>2.4643137254901957</c:v>
                </c:pt>
                <c:pt idx="59840">
                  <c:v>2.4643137254901957</c:v>
                </c:pt>
                <c:pt idx="59841">
                  <c:v>2.4643137254901957</c:v>
                </c:pt>
                <c:pt idx="59842">
                  <c:v>2.4643137254901957</c:v>
                </c:pt>
                <c:pt idx="59843">
                  <c:v>2.4643137254901957</c:v>
                </c:pt>
                <c:pt idx="59844">
                  <c:v>2.4643137254901957</c:v>
                </c:pt>
                <c:pt idx="59845">
                  <c:v>2.4643137254901957</c:v>
                </c:pt>
                <c:pt idx="59846">
                  <c:v>2.4643137254901957</c:v>
                </c:pt>
                <c:pt idx="59847">
                  <c:v>2.4643137254901957</c:v>
                </c:pt>
                <c:pt idx="59848">
                  <c:v>2.4643137254901957</c:v>
                </c:pt>
                <c:pt idx="59849">
                  <c:v>2.4643137254901957</c:v>
                </c:pt>
                <c:pt idx="59850">
                  <c:v>2.4643137254901957</c:v>
                </c:pt>
                <c:pt idx="59851">
                  <c:v>2.4643137254901957</c:v>
                </c:pt>
                <c:pt idx="59852">
                  <c:v>2.4643137254901957</c:v>
                </c:pt>
                <c:pt idx="59853">
                  <c:v>2.4643137254901957</c:v>
                </c:pt>
                <c:pt idx="59854">
                  <c:v>2.4643137254901957</c:v>
                </c:pt>
                <c:pt idx="59855">
                  <c:v>2.4643137254901957</c:v>
                </c:pt>
                <c:pt idx="59856">
                  <c:v>2.4643137254901957</c:v>
                </c:pt>
                <c:pt idx="59857">
                  <c:v>2.4643137254901957</c:v>
                </c:pt>
                <c:pt idx="59858">
                  <c:v>2.4643137254901957</c:v>
                </c:pt>
                <c:pt idx="59859">
                  <c:v>2.4643137254901957</c:v>
                </c:pt>
                <c:pt idx="59860">
                  <c:v>2.4643137254901957</c:v>
                </c:pt>
                <c:pt idx="59861">
                  <c:v>2.4643137254901957</c:v>
                </c:pt>
                <c:pt idx="59862">
                  <c:v>2.4643137254901957</c:v>
                </c:pt>
                <c:pt idx="59863">
                  <c:v>2.6117647058823525</c:v>
                </c:pt>
                <c:pt idx="59864">
                  <c:v>2.6117647058823525</c:v>
                </c:pt>
                <c:pt idx="59865">
                  <c:v>2.6117647058823525</c:v>
                </c:pt>
                <c:pt idx="59866">
                  <c:v>2.6117647058823525</c:v>
                </c:pt>
                <c:pt idx="59867">
                  <c:v>2.6117647058823525</c:v>
                </c:pt>
                <c:pt idx="59868">
                  <c:v>2.6117647058823525</c:v>
                </c:pt>
                <c:pt idx="59869">
                  <c:v>2.6117647058823525</c:v>
                </c:pt>
                <c:pt idx="59870">
                  <c:v>2.6117647058823525</c:v>
                </c:pt>
                <c:pt idx="59871">
                  <c:v>2.6117647058823525</c:v>
                </c:pt>
                <c:pt idx="59872">
                  <c:v>2.6117647058823525</c:v>
                </c:pt>
                <c:pt idx="59873">
                  <c:v>2.6117647058823525</c:v>
                </c:pt>
                <c:pt idx="59874">
                  <c:v>2.6117647058823525</c:v>
                </c:pt>
                <c:pt idx="59875">
                  <c:v>2.6117647058823525</c:v>
                </c:pt>
                <c:pt idx="59876">
                  <c:v>2.6117647058823525</c:v>
                </c:pt>
                <c:pt idx="59877">
                  <c:v>2.6117647058823525</c:v>
                </c:pt>
                <c:pt idx="59878">
                  <c:v>2.6117647058823525</c:v>
                </c:pt>
                <c:pt idx="59879">
                  <c:v>2.6117647058823525</c:v>
                </c:pt>
                <c:pt idx="59880">
                  <c:v>2.6117647058823525</c:v>
                </c:pt>
                <c:pt idx="59881">
                  <c:v>2.6117647058823525</c:v>
                </c:pt>
                <c:pt idx="59882">
                  <c:v>2.6117647058823525</c:v>
                </c:pt>
                <c:pt idx="59883">
                  <c:v>2.6117647058823525</c:v>
                </c:pt>
                <c:pt idx="59884">
                  <c:v>2.6117647058823525</c:v>
                </c:pt>
                <c:pt idx="59885">
                  <c:v>2.6117647058823525</c:v>
                </c:pt>
                <c:pt idx="59886">
                  <c:v>2.6117647058823525</c:v>
                </c:pt>
                <c:pt idx="59887">
                  <c:v>2.6117647058823525</c:v>
                </c:pt>
                <c:pt idx="59888">
                  <c:v>2.6117647058823525</c:v>
                </c:pt>
                <c:pt idx="59889">
                  <c:v>2.6117647058823525</c:v>
                </c:pt>
                <c:pt idx="59890">
                  <c:v>2.6117647058823525</c:v>
                </c:pt>
                <c:pt idx="59891">
                  <c:v>2.6117647058823525</c:v>
                </c:pt>
                <c:pt idx="59892">
                  <c:v>2.6117647058823525</c:v>
                </c:pt>
                <c:pt idx="59893">
                  <c:v>2.6117647058823525</c:v>
                </c:pt>
                <c:pt idx="59894">
                  <c:v>2.6117647058823525</c:v>
                </c:pt>
                <c:pt idx="59895">
                  <c:v>2.6117647058823525</c:v>
                </c:pt>
                <c:pt idx="59896">
                  <c:v>2.6117647058823525</c:v>
                </c:pt>
                <c:pt idx="59897">
                  <c:v>2.6117647058823525</c:v>
                </c:pt>
                <c:pt idx="59898">
                  <c:v>2.6117647058823525</c:v>
                </c:pt>
                <c:pt idx="59899">
                  <c:v>2.6117647058823525</c:v>
                </c:pt>
                <c:pt idx="59900">
                  <c:v>2.6117647058823525</c:v>
                </c:pt>
                <c:pt idx="59901">
                  <c:v>2.6117647058823525</c:v>
                </c:pt>
                <c:pt idx="59902">
                  <c:v>2.4643137254901957</c:v>
                </c:pt>
                <c:pt idx="59903">
                  <c:v>2.4643137254901957</c:v>
                </c:pt>
                <c:pt idx="59904">
                  <c:v>2.4643137254901957</c:v>
                </c:pt>
                <c:pt idx="59905">
                  <c:v>2.4643137254901957</c:v>
                </c:pt>
                <c:pt idx="59906">
                  <c:v>2.4643137254901957</c:v>
                </c:pt>
                <c:pt idx="59907">
                  <c:v>2.4643137254901957</c:v>
                </c:pt>
                <c:pt idx="59908">
                  <c:v>2.4643137254901957</c:v>
                </c:pt>
                <c:pt idx="59909">
                  <c:v>2.4643137254901957</c:v>
                </c:pt>
                <c:pt idx="59910">
                  <c:v>2.4643137254901957</c:v>
                </c:pt>
                <c:pt idx="59911">
                  <c:v>2.4643137254901957</c:v>
                </c:pt>
                <c:pt idx="59912">
                  <c:v>2.4643137254901957</c:v>
                </c:pt>
                <c:pt idx="59913">
                  <c:v>2.4643137254901957</c:v>
                </c:pt>
                <c:pt idx="59914">
                  <c:v>2.4643137254901957</c:v>
                </c:pt>
                <c:pt idx="59915">
                  <c:v>2.4643137254901957</c:v>
                </c:pt>
                <c:pt idx="59916">
                  <c:v>2.4643137254901957</c:v>
                </c:pt>
                <c:pt idx="59917">
                  <c:v>2.4643137254901957</c:v>
                </c:pt>
                <c:pt idx="59918">
                  <c:v>2.4643137254901957</c:v>
                </c:pt>
                <c:pt idx="59919">
                  <c:v>2.4643137254901957</c:v>
                </c:pt>
                <c:pt idx="59920">
                  <c:v>2.4643137254901957</c:v>
                </c:pt>
                <c:pt idx="59921">
                  <c:v>2.4643137254901957</c:v>
                </c:pt>
                <c:pt idx="59922">
                  <c:v>2.4643137254901957</c:v>
                </c:pt>
                <c:pt idx="59923">
                  <c:v>2.4643137254901957</c:v>
                </c:pt>
                <c:pt idx="59924">
                  <c:v>2.4643137254901957</c:v>
                </c:pt>
                <c:pt idx="59925">
                  <c:v>2.4643137254901957</c:v>
                </c:pt>
                <c:pt idx="59926">
                  <c:v>2.4643137254901957</c:v>
                </c:pt>
                <c:pt idx="59927">
                  <c:v>2.4643137254901957</c:v>
                </c:pt>
                <c:pt idx="59928">
                  <c:v>2.4643137254901957</c:v>
                </c:pt>
                <c:pt idx="59929">
                  <c:v>2.4643137254901957</c:v>
                </c:pt>
                <c:pt idx="59930">
                  <c:v>2.4643137254901957</c:v>
                </c:pt>
                <c:pt idx="59931">
                  <c:v>2.4643137254901957</c:v>
                </c:pt>
                <c:pt idx="59932">
                  <c:v>2.4643137254901957</c:v>
                </c:pt>
                <c:pt idx="59933">
                  <c:v>2.4643137254901957</c:v>
                </c:pt>
                <c:pt idx="59934">
                  <c:v>2.4643137254901957</c:v>
                </c:pt>
                <c:pt idx="59935">
                  <c:v>2.4643137254901957</c:v>
                </c:pt>
                <c:pt idx="59936">
                  <c:v>2.4643137254901957</c:v>
                </c:pt>
                <c:pt idx="59937">
                  <c:v>2.4643137254901957</c:v>
                </c:pt>
                <c:pt idx="59938">
                  <c:v>2.4643137254901957</c:v>
                </c:pt>
                <c:pt idx="59939">
                  <c:v>2.4643137254901957</c:v>
                </c:pt>
                <c:pt idx="59940">
                  <c:v>2.4643137254901957</c:v>
                </c:pt>
                <c:pt idx="59941">
                  <c:v>2.4643137254901957</c:v>
                </c:pt>
                <c:pt idx="59942">
                  <c:v>2.4643137254901957</c:v>
                </c:pt>
                <c:pt idx="59943">
                  <c:v>2.4643137254901957</c:v>
                </c:pt>
                <c:pt idx="59944">
                  <c:v>2.4643137254901957</c:v>
                </c:pt>
                <c:pt idx="59945">
                  <c:v>2.4643137254901957</c:v>
                </c:pt>
                <c:pt idx="59946">
                  <c:v>2.4643137254901957</c:v>
                </c:pt>
                <c:pt idx="59947">
                  <c:v>2.4643137254901957</c:v>
                </c:pt>
                <c:pt idx="59948">
                  <c:v>2.4643137254901957</c:v>
                </c:pt>
                <c:pt idx="59949">
                  <c:v>2.4643137254901957</c:v>
                </c:pt>
                <c:pt idx="59950">
                  <c:v>2.4643137254901957</c:v>
                </c:pt>
                <c:pt idx="59951">
                  <c:v>2.4643137254901957</c:v>
                </c:pt>
                <c:pt idx="59952">
                  <c:v>2.4643137254901957</c:v>
                </c:pt>
                <c:pt idx="59953">
                  <c:v>2.4643137254901957</c:v>
                </c:pt>
                <c:pt idx="59954">
                  <c:v>2.4643137254901957</c:v>
                </c:pt>
                <c:pt idx="59955">
                  <c:v>2.4643137254901957</c:v>
                </c:pt>
                <c:pt idx="59956">
                  <c:v>2.4643137254901957</c:v>
                </c:pt>
                <c:pt idx="59957">
                  <c:v>2.4643137254901957</c:v>
                </c:pt>
                <c:pt idx="59958">
                  <c:v>2.6117647058823525</c:v>
                </c:pt>
                <c:pt idx="59959">
                  <c:v>2.6117647058823525</c:v>
                </c:pt>
                <c:pt idx="59960">
                  <c:v>2.6117647058823525</c:v>
                </c:pt>
                <c:pt idx="59961">
                  <c:v>2.6117647058823525</c:v>
                </c:pt>
                <c:pt idx="59962">
                  <c:v>2.6117647058823525</c:v>
                </c:pt>
                <c:pt idx="59963">
                  <c:v>2.6117647058823525</c:v>
                </c:pt>
                <c:pt idx="59964">
                  <c:v>2.6117647058823525</c:v>
                </c:pt>
                <c:pt idx="59965">
                  <c:v>2.6117647058823525</c:v>
                </c:pt>
                <c:pt idx="59966">
                  <c:v>2.6117647058823525</c:v>
                </c:pt>
                <c:pt idx="59967">
                  <c:v>2.6117647058823525</c:v>
                </c:pt>
                <c:pt idx="59968">
                  <c:v>2.6117647058823525</c:v>
                </c:pt>
                <c:pt idx="59969">
                  <c:v>2.6117647058823525</c:v>
                </c:pt>
                <c:pt idx="59970">
                  <c:v>2.6117647058823525</c:v>
                </c:pt>
                <c:pt idx="59971">
                  <c:v>2.6117647058823525</c:v>
                </c:pt>
                <c:pt idx="59972">
                  <c:v>2.6117647058823525</c:v>
                </c:pt>
                <c:pt idx="59973">
                  <c:v>2.6117647058823525</c:v>
                </c:pt>
                <c:pt idx="59974">
                  <c:v>2.6117647058823525</c:v>
                </c:pt>
                <c:pt idx="59975">
                  <c:v>2.6117647058823525</c:v>
                </c:pt>
                <c:pt idx="59976">
                  <c:v>2.6117647058823525</c:v>
                </c:pt>
                <c:pt idx="59977">
                  <c:v>2.6117647058823525</c:v>
                </c:pt>
                <c:pt idx="59978">
                  <c:v>2.6117647058823525</c:v>
                </c:pt>
                <c:pt idx="59979">
                  <c:v>2.6117647058823525</c:v>
                </c:pt>
                <c:pt idx="59980">
                  <c:v>2.6117647058823525</c:v>
                </c:pt>
                <c:pt idx="59981">
                  <c:v>2.6117647058823525</c:v>
                </c:pt>
                <c:pt idx="59982">
                  <c:v>2.6117647058823525</c:v>
                </c:pt>
                <c:pt idx="59983">
                  <c:v>2.6117647058823525</c:v>
                </c:pt>
                <c:pt idx="59984">
                  <c:v>2.6117647058823525</c:v>
                </c:pt>
                <c:pt idx="59985">
                  <c:v>2.6117647058823525</c:v>
                </c:pt>
                <c:pt idx="59986">
                  <c:v>2.6117647058823525</c:v>
                </c:pt>
                <c:pt idx="59987">
                  <c:v>2.6117647058823525</c:v>
                </c:pt>
                <c:pt idx="59988">
                  <c:v>2.6117647058823525</c:v>
                </c:pt>
                <c:pt idx="59989">
                  <c:v>2.6117647058823525</c:v>
                </c:pt>
                <c:pt idx="59990">
                  <c:v>2.6117647058823525</c:v>
                </c:pt>
                <c:pt idx="59991">
                  <c:v>2.6117647058823525</c:v>
                </c:pt>
                <c:pt idx="59992">
                  <c:v>2.6117647058823525</c:v>
                </c:pt>
                <c:pt idx="59993">
                  <c:v>2.6117647058823525</c:v>
                </c:pt>
                <c:pt idx="59994">
                  <c:v>2.6117647058823525</c:v>
                </c:pt>
                <c:pt idx="59995">
                  <c:v>2.6117647058823525</c:v>
                </c:pt>
                <c:pt idx="59996">
                  <c:v>2.6117647058823525</c:v>
                </c:pt>
                <c:pt idx="59997">
                  <c:v>2.6117647058823525</c:v>
                </c:pt>
                <c:pt idx="59998">
                  <c:v>2.6117647058823525</c:v>
                </c:pt>
                <c:pt idx="59999">
                  <c:v>2.4643137254901957</c:v>
                </c:pt>
                <c:pt idx="60000">
                  <c:v>2.4643137254901957</c:v>
                </c:pt>
                <c:pt idx="60001">
                  <c:v>2.4643137254901957</c:v>
                </c:pt>
                <c:pt idx="60002">
                  <c:v>2.4643137254901957</c:v>
                </c:pt>
                <c:pt idx="60003">
                  <c:v>2.4643137254901957</c:v>
                </c:pt>
                <c:pt idx="60004">
                  <c:v>2.4643137254901957</c:v>
                </c:pt>
                <c:pt idx="60005">
                  <c:v>2.4643137254901957</c:v>
                </c:pt>
                <c:pt idx="60006">
                  <c:v>2.4643137254901957</c:v>
                </c:pt>
                <c:pt idx="60007">
                  <c:v>2.4643137254901957</c:v>
                </c:pt>
                <c:pt idx="60008">
                  <c:v>2.4643137254901957</c:v>
                </c:pt>
                <c:pt idx="60009">
                  <c:v>2.4643137254901957</c:v>
                </c:pt>
                <c:pt idx="60010">
                  <c:v>2.4643137254901957</c:v>
                </c:pt>
                <c:pt idx="60011">
                  <c:v>2.4643137254901957</c:v>
                </c:pt>
                <c:pt idx="60012">
                  <c:v>2.4643137254901957</c:v>
                </c:pt>
                <c:pt idx="60013">
                  <c:v>2.4643137254901957</c:v>
                </c:pt>
                <c:pt idx="60014">
                  <c:v>2.4643137254901957</c:v>
                </c:pt>
                <c:pt idx="60015">
                  <c:v>2.4643137254901957</c:v>
                </c:pt>
                <c:pt idx="60016">
                  <c:v>2.4643137254901957</c:v>
                </c:pt>
                <c:pt idx="60017">
                  <c:v>2.4643137254901957</c:v>
                </c:pt>
                <c:pt idx="60018">
                  <c:v>2.4643137254901957</c:v>
                </c:pt>
                <c:pt idx="60019">
                  <c:v>2.4643137254901957</c:v>
                </c:pt>
                <c:pt idx="60020">
                  <c:v>2.4643137254901957</c:v>
                </c:pt>
                <c:pt idx="60021">
                  <c:v>2.4643137254901957</c:v>
                </c:pt>
                <c:pt idx="60022">
                  <c:v>2.4643137254901957</c:v>
                </c:pt>
                <c:pt idx="60023">
                  <c:v>2.4643137254901957</c:v>
                </c:pt>
                <c:pt idx="60024">
                  <c:v>2.4643137254901957</c:v>
                </c:pt>
                <c:pt idx="60025">
                  <c:v>2.4643137254901957</c:v>
                </c:pt>
                <c:pt idx="60026">
                  <c:v>2.4643137254901957</c:v>
                </c:pt>
                <c:pt idx="60027">
                  <c:v>2.4643137254901957</c:v>
                </c:pt>
                <c:pt idx="60028">
                  <c:v>2.4643137254901957</c:v>
                </c:pt>
                <c:pt idx="60029">
                  <c:v>2.4643137254901957</c:v>
                </c:pt>
                <c:pt idx="60030">
                  <c:v>2.4643137254901957</c:v>
                </c:pt>
                <c:pt idx="60031">
                  <c:v>2.4643137254901957</c:v>
                </c:pt>
                <c:pt idx="60032">
                  <c:v>2.4643137254901957</c:v>
                </c:pt>
                <c:pt idx="60033">
                  <c:v>2.4643137254901957</c:v>
                </c:pt>
                <c:pt idx="60034">
                  <c:v>2.4643137254901957</c:v>
                </c:pt>
                <c:pt idx="60035">
                  <c:v>2.4643137254901957</c:v>
                </c:pt>
                <c:pt idx="60036">
                  <c:v>2.4643137254901957</c:v>
                </c:pt>
                <c:pt idx="60037">
                  <c:v>2.4643137254901957</c:v>
                </c:pt>
                <c:pt idx="60038">
                  <c:v>2.4643137254901957</c:v>
                </c:pt>
                <c:pt idx="60039">
                  <c:v>2.4643137254901957</c:v>
                </c:pt>
                <c:pt idx="60040">
                  <c:v>2.4643137254901957</c:v>
                </c:pt>
                <c:pt idx="60041">
                  <c:v>2.4643137254901957</c:v>
                </c:pt>
                <c:pt idx="60042">
                  <c:v>2.4643137254901957</c:v>
                </c:pt>
                <c:pt idx="60043">
                  <c:v>2.4643137254901957</c:v>
                </c:pt>
                <c:pt idx="60044">
                  <c:v>2.4643137254901957</c:v>
                </c:pt>
                <c:pt idx="60045">
                  <c:v>2.4643137254901957</c:v>
                </c:pt>
                <c:pt idx="60046">
                  <c:v>2.4643137254901957</c:v>
                </c:pt>
                <c:pt idx="60047">
                  <c:v>2.4643137254901957</c:v>
                </c:pt>
                <c:pt idx="60048">
                  <c:v>2.4643137254901957</c:v>
                </c:pt>
                <c:pt idx="60049">
                  <c:v>2.4643137254901957</c:v>
                </c:pt>
                <c:pt idx="60050">
                  <c:v>2.4643137254901957</c:v>
                </c:pt>
                <c:pt idx="60051">
                  <c:v>2.6117647058823525</c:v>
                </c:pt>
                <c:pt idx="60052">
                  <c:v>2.6117647058823525</c:v>
                </c:pt>
                <c:pt idx="60053">
                  <c:v>2.6117647058823525</c:v>
                </c:pt>
                <c:pt idx="60054">
                  <c:v>2.6117647058823525</c:v>
                </c:pt>
                <c:pt idx="60055">
                  <c:v>2.6117647058823525</c:v>
                </c:pt>
                <c:pt idx="60056">
                  <c:v>2.6117647058823525</c:v>
                </c:pt>
                <c:pt idx="60057">
                  <c:v>2.6117647058823525</c:v>
                </c:pt>
                <c:pt idx="60058">
                  <c:v>2.6117647058823525</c:v>
                </c:pt>
                <c:pt idx="60059">
                  <c:v>2.6117647058823525</c:v>
                </c:pt>
                <c:pt idx="60060">
                  <c:v>2.6117647058823525</c:v>
                </c:pt>
                <c:pt idx="60061">
                  <c:v>2.6117647058823525</c:v>
                </c:pt>
                <c:pt idx="60062">
                  <c:v>2.6117647058823525</c:v>
                </c:pt>
                <c:pt idx="60063">
                  <c:v>2.6117647058823525</c:v>
                </c:pt>
                <c:pt idx="60064">
                  <c:v>2.6117647058823525</c:v>
                </c:pt>
                <c:pt idx="60065">
                  <c:v>2.6117647058823525</c:v>
                </c:pt>
                <c:pt idx="60066">
                  <c:v>2.6117647058823525</c:v>
                </c:pt>
                <c:pt idx="60067">
                  <c:v>2.6117647058823525</c:v>
                </c:pt>
                <c:pt idx="60068">
                  <c:v>2.6117647058823525</c:v>
                </c:pt>
                <c:pt idx="60069">
                  <c:v>2.6117647058823525</c:v>
                </c:pt>
                <c:pt idx="60070">
                  <c:v>2.6117647058823525</c:v>
                </c:pt>
                <c:pt idx="60071">
                  <c:v>2.6117647058823525</c:v>
                </c:pt>
                <c:pt idx="60072">
                  <c:v>2.6117647058823525</c:v>
                </c:pt>
                <c:pt idx="60073">
                  <c:v>2.6117647058823525</c:v>
                </c:pt>
                <c:pt idx="60074">
                  <c:v>2.6117647058823525</c:v>
                </c:pt>
                <c:pt idx="60075">
                  <c:v>2.6117647058823525</c:v>
                </c:pt>
                <c:pt idx="60076">
                  <c:v>2.6117647058823525</c:v>
                </c:pt>
                <c:pt idx="60077">
                  <c:v>2.6117647058823525</c:v>
                </c:pt>
                <c:pt idx="60078">
                  <c:v>2.6117647058823525</c:v>
                </c:pt>
                <c:pt idx="60079">
                  <c:v>2.6117647058823525</c:v>
                </c:pt>
                <c:pt idx="60080">
                  <c:v>2.6117647058823525</c:v>
                </c:pt>
                <c:pt idx="60081">
                  <c:v>2.6117647058823525</c:v>
                </c:pt>
                <c:pt idx="60082">
                  <c:v>2.6117647058823525</c:v>
                </c:pt>
                <c:pt idx="60083">
                  <c:v>2.6117647058823525</c:v>
                </c:pt>
                <c:pt idx="60084">
                  <c:v>2.6117647058823525</c:v>
                </c:pt>
                <c:pt idx="60085">
                  <c:v>2.6117647058823525</c:v>
                </c:pt>
                <c:pt idx="60086">
                  <c:v>2.6117647058823525</c:v>
                </c:pt>
                <c:pt idx="60087">
                  <c:v>2.6117647058823525</c:v>
                </c:pt>
                <c:pt idx="60088">
                  <c:v>2.6117647058823525</c:v>
                </c:pt>
                <c:pt idx="60089">
                  <c:v>2.6117647058823525</c:v>
                </c:pt>
                <c:pt idx="60090">
                  <c:v>2.6117647058823525</c:v>
                </c:pt>
                <c:pt idx="60091">
                  <c:v>2.6117647058823525</c:v>
                </c:pt>
                <c:pt idx="60092">
                  <c:v>2.6117647058823525</c:v>
                </c:pt>
                <c:pt idx="60093">
                  <c:v>2.6117647058823525</c:v>
                </c:pt>
                <c:pt idx="60094">
                  <c:v>2.4643137254901957</c:v>
                </c:pt>
                <c:pt idx="60095">
                  <c:v>2.4643137254901957</c:v>
                </c:pt>
                <c:pt idx="60096">
                  <c:v>2.4643137254901957</c:v>
                </c:pt>
                <c:pt idx="60097">
                  <c:v>2.4643137254901957</c:v>
                </c:pt>
                <c:pt idx="60098">
                  <c:v>2.4643137254901957</c:v>
                </c:pt>
                <c:pt idx="60099">
                  <c:v>2.4643137254901957</c:v>
                </c:pt>
                <c:pt idx="60100">
                  <c:v>2.4643137254901957</c:v>
                </c:pt>
                <c:pt idx="60101">
                  <c:v>2.4643137254901957</c:v>
                </c:pt>
                <c:pt idx="60102">
                  <c:v>2.4643137254901957</c:v>
                </c:pt>
                <c:pt idx="60103">
                  <c:v>2.4643137254901957</c:v>
                </c:pt>
                <c:pt idx="60104">
                  <c:v>2.4643137254901957</c:v>
                </c:pt>
                <c:pt idx="60105">
                  <c:v>2.4643137254901957</c:v>
                </c:pt>
                <c:pt idx="60106">
                  <c:v>2.4643137254901957</c:v>
                </c:pt>
                <c:pt idx="60107">
                  <c:v>2.4643137254901957</c:v>
                </c:pt>
                <c:pt idx="60108">
                  <c:v>2.4643137254901957</c:v>
                </c:pt>
                <c:pt idx="60109">
                  <c:v>2.4643137254901957</c:v>
                </c:pt>
                <c:pt idx="60110">
                  <c:v>2.4643137254901957</c:v>
                </c:pt>
                <c:pt idx="60111">
                  <c:v>2.4643137254901957</c:v>
                </c:pt>
                <c:pt idx="60112">
                  <c:v>2.4643137254901957</c:v>
                </c:pt>
                <c:pt idx="60113">
                  <c:v>2.4643137254901957</c:v>
                </c:pt>
                <c:pt idx="60114">
                  <c:v>2.4643137254901957</c:v>
                </c:pt>
                <c:pt idx="60115">
                  <c:v>2.4643137254901957</c:v>
                </c:pt>
                <c:pt idx="60116">
                  <c:v>2.4643137254901957</c:v>
                </c:pt>
                <c:pt idx="60117">
                  <c:v>2.4643137254901957</c:v>
                </c:pt>
                <c:pt idx="60118">
                  <c:v>2.4643137254901957</c:v>
                </c:pt>
                <c:pt idx="60119">
                  <c:v>2.4643137254901957</c:v>
                </c:pt>
                <c:pt idx="60120">
                  <c:v>2.4643137254901957</c:v>
                </c:pt>
                <c:pt idx="60121">
                  <c:v>2.4643137254901957</c:v>
                </c:pt>
                <c:pt idx="60122">
                  <c:v>2.4643137254901957</c:v>
                </c:pt>
                <c:pt idx="60123">
                  <c:v>2.4643137254901957</c:v>
                </c:pt>
                <c:pt idx="60124">
                  <c:v>2.4643137254901957</c:v>
                </c:pt>
                <c:pt idx="60125">
                  <c:v>2.4643137254901957</c:v>
                </c:pt>
                <c:pt idx="60126">
                  <c:v>2.4643137254901957</c:v>
                </c:pt>
                <c:pt idx="60127">
                  <c:v>2.4643137254901957</c:v>
                </c:pt>
                <c:pt idx="60128">
                  <c:v>2.4643137254901957</c:v>
                </c:pt>
                <c:pt idx="60129">
                  <c:v>2.4643137254901957</c:v>
                </c:pt>
                <c:pt idx="60130">
                  <c:v>2.4643137254901957</c:v>
                </c:pt>
                <c:pt idx="60131">
                  <c:v>2.4643137254901957</c:v>
                </c:pt>
                <c:pt idx="60132">
                  <c:v>2.4643137254901957</c:v>
                </c:pt>
                <c:pt idx="60133">
                  <c:v>2.4643137254901957</c:v>
                </c:pt>
                <c:pt idx="60134">
                  <c:v>2.4643137254901957</c:v>
                </c:pt>
                <c:pt idx="60135">
                  <c:v>2.4643137254901957</c:v>
                </c:pt>
                <c:pt idx="60136">
                  <c:v>2.4643137254901957</c:v>
                </c:pt>
                <c:pt idx="60137">
                  <c:v>2.4643137254901957</c:v>
                </c:pt>
                <c:pt idx="60138">
                  <c:v>2.4643137254901957</c:v>
                </c:pt>
                <c:pt idx="60139">
                  <c:v>2.4643137254901957</c:v>
                </c:pt>
                <c:pt idx="60140">
                  <c:v>2.4643137254901957</c:v>
                </c:pt>
                <c:pt idx="60141">
                  <c:v>2.4643137254901957</c:v>
                </c:pt>
                <c:pt idx="60142">
                  <c:v>2.4643137254901957</c:v>
                </c:pt>
                <c:pt idx="60143">
                  <c:v>2.4643137254901957</c:v>
                </c:pt>
                <c:pt idx="60144">
                  <c:v>2.4643137254901957</c:v>
                </c:pt>
                <c:pt idx="60145">
                  <c:v>2.4643137254901957</c:v>
                </c:pt>
                <c:pt idx="60146">
                  <c:v>2.4643137254901957</c:v>
                </c:pt>
                <c:pt idx="60147">
                  <c:v>2.4643137254901957</c:v>
                </c:pt>
                <c:pt idx="60148">
                  <c:v>2.6117647058823525</c:v>
                </c:pt>
                <c:pt idx="60149">
                  <c:v>2.6117647058823525</c:v>
                </c:pt>
                <c:pt idx="60150">
                  <c:v>2.6117647058823525</c:v>
                </c:pt>
                <c:pt idx="60151">
                  <c:v>2.6117647058823525</c:v>
                </c:pt>
                <c:pt idx="60152">
                  <c:v>2.6117647058823525</c:v>
                </c:pt>
                <c:pt idx="60153">
                  <c:v>2.6117647058823525</c:v>
                </c:pt>
                <c:pt idx="60154">
                  <c:v>2.6117647058823525</c:v>
                </c:pt>
                <c:pt idx="60155">
                  <c:v>2.6117647058823525</c:v>
                </c:pt>
                <c:pt idx="60156">
                  <c:v>2.6117647058823525</c:v>
                </c:pt>
                <c:pt idx="60157">
                  <c:v>2.6117647058823525</c:v>
                </c:pt>
                <c:pt idx="60158">
                  <c:v>2.6117647058823525</c:v>
                </c:pt>
                <c:pt idx="60159">
                  <c:v>2.6117647058823525</c:v>
                </c:pt>
                <c:pt idx="60160">
                  <c:v>2.6117647058823525</c:v>
                </c:pt>
                <c:pt idx="60161">
                  <c:v>2.6117647058823525</c:v>
                </c:pt>
                <c:pt idx="60162">
                  <c:v>2.6117647058823525</c:v>
                </c:pt>
                <c:pt idx="60163">
                  <c:v>2.6117647058823525</c:v>
                </c:pt>
                <c:pt idx="60164">
                  <c:v>2.6117647058823525</c:v>
                </c:pt>
                <c:pt idx="60165">
                  <c:v>2.6117647058823525</c:v>
                </c:pt>
                <c:pt idx="60166">
                  <c:v>2.6117647058823525</c:v>
                </c:pt>
                <c:pt idx="60167">
                  <c:v>2.6117647058823525</c:v>
                </c:pt>
                <c:pt idx="60168">
                  <c:v>2.6117647058823525</c:v>
                </c:pt>
                <c:pt idx="60169">
                  <c:v>2.6117647058823525</c:v>
                </c:pt>
                <c:pt idx="60170">
                  <c:v>2.6117647058823525</c:v>
                </c:pt>
                <c:pt idx="60171">
                  <c:v>2.6117647058823525</c:v>
                </c:pt>
                <c:pt idx="60172">
                  <c:v>2.6117647058823525</c:v>
                </c:pt>
                <c:pt idx="60173">
                  <c:v>2.6117647058823525</c:v>
                </c:pt>
                <c:pt idx="60174">
                  <c:v>2.6117647058823525</c:v>
                </c:pt>
                <c:pt idx="60175">
                  <c:v>2.6117647058823525</c:v>
                </c:pt>
                <c:pt idx="60176">
                  <c:v>2.6117647058823525</c:v>
                </c:pt>
                <c:pt idx="60177">
                  <c:v>2.6117647058823525</c:v>
                </c:pt>
                <c:pt idx="60178">
                  <c:v>2.6117647058823525</c:v>
                </c:pt>
                <c:pt idx="60179">
                  <c:v>2.6117647058823525</c:v>
                </c:pt>
                <c:pt idx="60180">
                  <c:v>2.6117647058823525</c:v>
                </c:pt>
                <c:pt idx="60181">
                  <c:v>2.6117647058823525</c:v>
                </c:pt>
                <c:pt idx="60182">
                  <c:v>2.6117647058823525</c:v>
                </c:pt>
                <c:pt idx="60183">
                  <c:v>2.6117647058823525</c:v>
                </c:pt>
                <c:pt idx="60184">
                  <c:v>2.6117647058823525</c:v>
                </c:pt>
                <c:pt idx="60185">
                  <c:v>2.6117647058823525</c:v>
                </c:pt>
                <c:pt idx="60186">
                  <c:v>2.6117647058823525</c:v>
                </c:pt>
                <c:pt idx="60187">
                  <c:v>2.6117647058823525</c:v>
                </c:pt>
                <c:pt idx="60188">
                  <c:v>2.6117647058823525</c:v>
                </c:pt>
                <c:pt idx="60189">
                  <c:v>2.4643137254901957</c:v>
                </c:pt>
                <c:pt idx="60190">
                  <c:v>2.4643137254901957</c:v>
                </c:pt>
                <c:pt idx="60191">
                  <c:v>2.4643137254901957</c:v>
                </c:pt>
                <c:pt idx="60192">
                  <c:v>2.4643137254901957</c:v>
                </c:pt>
                <c:pt idx="60193">
                  <c:v>2.4643137254901957</c:v>
                </c:pt>
                <c:pt idx="60194">
                  <c:v>2.4643137254901957</c:v>
                </c:pt>
                <c:pt idx="60195">
                  <c:v>2.4643137254901957</c:v>
                </c:pt>
                <c:pt idx="60196">
                  <c:v>2.4643137254901957</c:v>
                </c:pt>
                <c:pt idx="60197">
                  <c:v>2.4643137254901957</c:v>
                </c:pt>
                <c:pt idx="60198">
                  <c:v>2.4643137254901957</c:v>
                </c:pt>
                <c:pt idx="60199">
                  <c:v>2.4643137254901957</c:v>
                </c:pt>
                <c:pt idx="60200">
                  <c:v>2.4643137254901957</c:v>
                </c:pt>
                <c:pt idx="60201">
                  <c:v>2.4643137254901957</c:v>
                </c:pt>
                <c:pt idx="60202">
                  <c:v>2.4643137254901957</c:v>
                </c:pt>
                <c:pt idx="60203">
                  <c:v>2.4643137254901957</c:v>
                </c:pt>
                <c:pt idx="60204">
                  <c:v>2.4643137254901957</c:v>
                </c:pt>
                <c:pt idx="60205">
                  <c:v>2.4643137254901957</c:v>
                </c:pt>
                <c:pt idx="60206">
                  <c:v>2.4643137254901957</c:v>
                </c:pt>
                <c:pt idx="60207">
                  <c:v>2.4643137254901957</c:v>
                </c:pt>
                <c:pt idx="60208">
                  <c:v>2.4643137254901957</c:v>
                </c:pt>
                <c:pt idx="60209">
                  <c:v>2.4643137254901957</c:v>
                </c:pt>
                <c:pt idx="60210">
                  <c:v>2.4643137254901957</c:v>
                </c:pt>
                <c:pt idx="60211">
                  <c:v>2.4643137254901957</c:v>
                </c:pt>
                <c:pt idx="60212">
                  <c:v>2.4643137254901957</c:v>
                </c:pt>
                <c:pt idx="60213">
                  <c:v>2.4643137254901957</c:v>
                </c:pt>
                <c:pt idx="60214">
                  <c:v>2.4643137254901957</c:v>
                </c:pt>
                <c:pt idx="60215">
                  <c:v>2.4643137254901957</c:v>
                </c:pt>
                <c:pt idx="60216">
                  <c:v>2.4643137254901957</c:v>
                </c:pt>
                <c:pt idx="60217">
                  <c:v>2.4643137254901957</c:v>
                </c:pt>
                <c:pt idx="60218">
                  <c:v>2.4643137254901957</c:v>
                </c:pt>
                <c:pt idx="60219">
                  <c:v>2.4643137254901957</c:v>
                </c:pt>
                <c:pt idx="60220">
                  <c:v>2.4643137254901957</c:v>
                </c:pt>
                <c:pt idx="60221">
                  <c:v>2.4643137254901957</c:v>
                </c:pt>
                <c:pt idx="60222">
                  <c:v>2.4643137254901957</c:v>
                </c:pt>
                <c:pt idx="60223">
                  <c:v>2.4643137254901957</c:v>
                </c:pt>
                <c:pt idx="60224">
                  <c:v>2.4643137254901957</c:v>
                </c:pt>
                <c:pt idx="60225">
                  <c:v>2.4643137254901957</c:v>
                </c:pt>
                <c:pt idx="60226">
                  <c:v>2.4643137254901957</c:v>
                </c:pt>
                <c:pt idx="60227">
                  <c:v>2.4643137254901957</c:v>
                </c:pt>
                <c:pt idx="60228">
                  <c:v>2.4643137254901957</c:v>
                </c:pt>
                <c:pt idx="60229">
                  <c:v>2.4643137254901957</c:v>
                </c:pt>
                <c:pt idx="60230">
                  <c:v>2.4643137254901957</c:v>
                </c:pt>
                <c:pt idx="60231">
                  <c:v>2.4643137254901957</c:v>
                </c:pt>
                <c:pt idx="60232">
                  <c:v>2.4643137254901957</c:v>
                </c:pt>
                <c:pt idx="60233">
                  <c:v>2.4643137254901957</c:v>
                </c:pt>
                <c:pt idx="60234">
                  <c:v>2.4643137254901957</c:v>
                </c:pt>
                <c:pt idx="60235">
                  <c:v>2.4643137254901957</c:v>
                </c:pt>
                <c:pt idx="60236">
                  <c:v>2.4643137254901957</c:v>
                </c:pt>
                <c:pt idx="60237">
                  <c:v>2.4643137254901957</c:v>
                </c:pt>
                <c:pt idx="60238">
                  <c:v>2.4643137254901957</c:v>
                </c:pt>
                <c:pt idx="60239">
                  <c:v>2.4643137254901957</c:v>
                </c:pt>
                <c:pt idx="60240">
                  <c:v>2.4643137254901957</c:v>
                </c:pt>
                <c:pt idx="60241">
                  <c:v>2.4643137254901957</c:v>
                </c:pt>
                <c:pt idx="60242">
                  <c:v>2.4643137254901957</c:v>
                </c:pt>
                <c:pt idx="60243">
                  <c:v>2.6117647058823525</c:v>
                </c:pt>
                <c:pt idx="60244">
                  <c:v>2.6117647058823525</c:v>
                </c:pt>
                <c:pt idx="60245">
                  <c:v>2.6117647058823525</c:v>
                </c:pt>
                <c:pt idx="60246">
                  <c:v>2.6117647058823525</c:v>
                </c:pt>
                <c:pt idx="60247">
                  <c:v>2.6117647058823525</c:v>
                </c:pt>
                <c:pt idx="60248">
                  <c:v>2.6117647058823525</c:v>
                </c:pt>
                <c:pt idx="60249">
                  <c:v>2.6117647058823525</c:v>
                </c:pt>
                <c:pt idx="60250">
                  <c:v>2.6117647058823525</c:v>
                </c:pt>
                <c:pt idx="60251">
                  <c:v>2.6117647058823525</c:v>
                </c:pt>
                <c:pt idx="60252">
                  <c:v>2.6117647058823525</c:v>
                </c:pt>
                <c:pt idx="60253">
                  <c:v>2.6117647058823525</c:v>
                </c:pt>
                <c:pt idx="60254">
                  <c:v>2.6117647058823525</c:v>
                </c:pt>
                <c:pt idx="60255">
                  <c:v>2.6117647058823525</c:v>
                </c:pt>
                <c:pt idx="60256">
                  <c:v>2.6117647058823525</c:v>
                </c:pt>
                <c:pt idx="60257">
                  <c:v>2.6117647058823525</c:v>
                </c:pt>
                <c:pt idx="60258">
                  <c:v>2.6117647058823525</c:v>
                </c:pt>
                <c:pt idx="60259">
                  <c:v>2.6117647058823525</c:v>
                </c:pt>
                <c:pt idx="60260">
                  <c:v>2.6117647058823525</c:v>
                </c:pt>
                <c:pt idx="60261">
                  <c:v>2.6117647058823525</c:v>
                </c:pt>
                <c:pt idx="60262">
                  <c:v>2.6117647058823525</c:v>
                </c:pt>
                <c:pt idx="60263">
                  <c:v>2.6117647058823525</c:v>
                </c:pt>
                <c:pt idx="60264">
                  <c:v>2.6117647058823525</c:v>
                </c:pt>
                <c:pt idx="60265">
                  <c:v>2.6117647058823525</c:v>
                </c:pt>
                <c:pt idx="60266">
                  <c:v>2.6117647058823525</c:v>
                </c:pt>
                <c:pt idx="60267">
                  <c:v>2.6117647058823525</c:v>
                </c:pt>
                <c:pt idx="60268">
                  <c:v>2.6117647058823525</c:v>
                </c:pt>
                <c:pt idx="60269">
                  <c:v>2.6117647058823525</c:v>
                </c:pt>
                <c:pt idx="60270">
                  <c:v>2.6117647058823525</c:v>
                </c:pt>
                <c:pt idx="60271">
                  <c:v>2.6117647058823525</c:v>
                </c:pt>
                <c:pt idx="60272">
                  <c:v>2.6117647058823525</c:v>
                </c:pt>
                <c:pt idx="60273">
                  <c:v>2.6117647058823525</c:v>
                </c:pt>
                <c:pt idx="60274">
                  <c:v>2.6117647058823525</c:v>
                </c:pt>
                <c:pt idx="60275">
                  <c:v>2.6117647058823525</c:v>
                </c:pt>
                <c:pt idx="60276">
                  <c:v>2.6117647058823525</c:v>
                </c:pt>
                <c:pt idx="60277">
                  <c:v>2.6117647058823525</c:v>
                </c:pt>
                <c:pt idx="60278">
                  <c:v>2.6117647058823525</c:v>
                </c:pt>
                <c:pt idx="60279">
                  <c:v>2.6117647058823525</c:v>
                </c:pt>
                <c:pt idx="60280">
                  <c:v>2.6117647058823525</c:v>
                </c:pt>
                <c:pt idx="60281">
                  <c:v>2.6117647058823525</c:v>
                </c:pt>
                <c:pt idx="60282">
                  <c:v>2.6117647058823525</c:v>
                </c:pt>
                <c:pt idx="60283">
                  <c:v>2.6117647058823525</c:v>
                </c:pt>
                <c:pt idx="60284">
                  <c:v>2.4643137254901957</c:v>
                </c:pt>
                <c:pt idx="60285">
                  <c:v>2.4643137254901957</c:v>
                </c:pt>
                <c:pt idx="60286">
                  <c:v>2.4643137254901957</c:v>
                </c:pt>
                <c:pt idx="60287">
                  <c:v>2.4643137254901957</c:v>
                </c:pt>
                <c:pt idx="60288">
                  <c:v>2.4643137254901957</c:v>
                </c:pt>
                <c:pt idx="60289">
                  <c:v>2.4643137254901957</c:v>
                </c:pt>
                <c:pt idx="60290">
                  <c:v>2.4643137254901957</c:v>
                </c:pt>
                <c:pt idx="60291">
                  <c:v>2.4643137254901957</c:v>
                </c:pt>
                <c:pt idx="60292">
                  <c:v>2.4643137254901957</c:v>
                </c:pt>
                <c:pt idx="60293">
                  <c:v>2.4643137254901957</c:v>
                </c:pt>
                <c:pt idx="60294">
                  <c:v>2.4643137254901957</c:v>
                </c:pt>
                <c:pt idx="60295">
                  <c:v>2.4643137254901957</c:v>
                </c:pt>
                <c:pt idx="60296">
                  <c:v>2.4643137254901957</c:v>
                </c:pt>
                <c:pt idx="60297">
                  <c:v>2.4643137254901957</c:v>
                </c:pt>
                <c:pt idx="60298">
                  <c:v>2.4643137254901957</c:v>
                </c:pt>
                <c:pt idx="60299">
                  <c:v>2.4643137254901957</c:v>
                </c:pt>
                <c:pt idx="60300">
                  <c:v>2.4643137254901957</c:v>
                </c:pt>
                <c:pt idx="60301">
                  <c:v>2.4643137254901957</c:v>
                </c:pt>
                <c:pt idx="60302">
                  <c:v>2.4643137254901957</c:v>
                </c:pt>
                <c:pt idx="60303">
                  <c:v>2.4643137254901957</c:v>
                </c:pt>
                <c:pt idx="60304">
                  <c:v>2.4643137254901957</c:v>
                </c:pt>
                <c:pt idx="60305">
                  <c:v>2.4643137254901957</c:v>
                </c:pt>
                <c:pt idx="60306">
                  <c:v>2.4643137254901957</c:v>
                </c:pt>
                <c:pt idx="60307">
                  <c:v>2.4643137254901957</c:v>
                </c:pt>
                <c:pt idx="60308">
                  <c:v>2.4643137254901957</c:v>
                </c:pt>
                <c:pt idx="60309">
                  <c:v>2.4643137254901957</c:v>
                </c:pt>
                <c:pt idx="60310">
                  <c:v>2.4643137254901957</c:v>
                </c:pt>
                <c:pt idx="60311">
                  <c:v>2.4643137254901957</c:v>
                </c:pt>
                <c:pt idx="60312">
                  <c:v>2.4643137254901957</c:v>
                </c:pt>
                <c:pt idx="60313">
                  <c:v>2.4643137254901957</c:v>
                </c:pt>
                <c:pt idx="60314">
                  <c:v>2.4643137254901957</c:v>
                </c:pt>
                <c:pt idx="60315">
                  <c:v>2.4643137254901957</c:v>
                </c:pt>
                <c:pt idx="60316">
                  <c:v>2.4643137254901957</c:v>
                </c:pt>
                <c:pt idx="60317">
                  <c:v>2.4643137254901957</c:v>
                </c:pt>
                <c:pt idx="60318">
                  <c:v>2.4643137254901957</c:v>
                </c:pt>
                <c:pt idx="60319">
                  <c:v>2.4643137254901957</c:v>
                </c:pt>
                <c:pt idx="60320">
                  <c:v>2.4643137254901957</c:v>
                </c:pt>
                <c:pt idx="60321">
                  <c:v>2.4643137254901957</c:v>
                </c:pt>
                <c:pt idx="60322">
                  <c:v>2.4643137254901957</c:v>
                </c:pt>
                <c:pt idx="60323">
                  <c:v>2.4643137254901957</c:v>
                </c:pt>
                <c:pt idx="60324">
                  <c:v>2.4643137254901957</c:v>
                </c:pt>
                <c:pt idx="60325">
                  <c:v>2.4643137254901957</c:v>
                </c:pt>
                <c:pt idx="60326">
                  <c:v>2.4643137254901957</c:v>
                </c:pt>
                <c:pt idx="60327">
                  <c:v>2.4643137254901957</c:v>
                </c:pt>
                <c:pt idx="60328">
                  <c:v>2.4643137254901957</c:v>
                </c:pt>
                <c:pt idx="60329">
                  <c:v>2.4643137254901957</c:v>
                </c:pt>
                <c:pt idx="60330">
                  <c:v>2.4643137254901957</c:v>
                </c:pt>
                <c:pt idx="60331">
                  <c:v>2.4643137254901957</c:v>
                </c:pt>
                <c:pt idx="60332">
                  <c:v>2.4643137254901957</c:v>
                </c:pt>
                <c:pt idx="60333">
                  <c:v>2.4643137254901957</c:v>
                </c:pt>
                <c:pt idx="60334">
                  <c:v>2.4643137254901957</c:v>
                </c:pt>
                <c:pt idx="60335">
                  <c:v>2.4643137254901957</c:v>
                </c:pt>
                <c:pt idx="60336">
                  <c:v>2.4643137254901957</c:v>
                </c:pt>
                <c:pt idx="60337">
                  <c:v>2.4643137254901957</c:v>
                </c:pt>
                <c:pt idx="60338">
                  <c:v>2.4643137254901957</c:v>
                </c:pt>
                <c:pt idx="60339">
                  <c:v>2.6117647058823525</c:v>
                </c:pt>
                <c:pt idx="60340">
                  <c:v>2.6117647058823525</c:v>
                </c:pt>
                <c:pt idx="60341">
                  <c:v>2.6117647058823525</c:v>
                </c:pt>
                <c:pt idx="60342">
                  <c:v>2.6117647058823525</c:v>
                </c:pt>
                <c:pt idx="60343">
                  <c:v>2.6117647058823525</c:v>
                </c:pt>
                <c:pt idx="60344">
                  <c:v>2.6117647058823525</c:v>
                </c:pt>
                <c:pt idx="60345">
                  <c:v>2.6117647058823525</c:v>
                </c:pt>
                <c:pt idx="60346">
                  <c:v>2.6117647058823525</c:v>
                </c:pt>
                <c:pt idx="60347">
                  <c:v>2.6117647058823525</c:v>
                </c:pt>
                <c:pt idx="60348">
                  <c:v>2.6117647058823525</c:v>
                </c:pt>
                <c:pt idx="60349">
                  <c:v>2.6117647058823525</c:v>
                </c:pt>
                <c:pt idx="60350">
                  <c:v>2.6117647058823525</c:v>
                </c:pt>
                <c:pt idx="60351">
                  <c:v>2.6117647058823525</c:v>
                </c:pt>
                <c:pt idx="60352">
                  <c:v>2.6117647058823525</c:v>
                </c:pt>
                <c:pt idx="60353">
                  <c:v>2.6117647058823525</c:v>
                </c:pt>
                <c:pt idx="60354">
                  <c:v>2.6117647058823525</c:v>
                </c:pt>
                <c:pt idx="60355">
                  <c:v>2.6117647058823525</c:v>
                </c:pt>
                <c:pt idx="60356">
                  <c:v>2.6117647058823525</c:v>
                </c:pt>
                <c:pt idx="60357">
                  <c:v>2.6117647058823525</c:v>
                </c:pt>
                <c:pt idx="60358">
                  <c:v>2.6117647058823525</c:v>
                </c:pt>
                <c:pt idx="60359">
                  <c:v>2.6117647058823525</c:v>
                </c:pt>
                <c:pt idx="60360">
                  <c:v>2.6117647058823525</c:v>
                </c:pt>
                <c:pt idx="60361">
                  <c:v>2.6117647058823525</c:v>
                </c:pt>
                <c:pt idx="60362">
                  <c:v>2.6117647058823525</c:v>
                </c:pt>
                <c:pt idx="60363">
                  <c:v>2.6117647058823525</c:v>
                </c:pt>
                <c:pt idx="60364">
                  <c:v>2.6117647058823525</c:v>
                </c:pt>
                <c:pt idx="60365">
                  <c:v>2.6117647058823525</c:v>
                </c:pt>
                <c:pt idx="60366">
                  <c:v>2.6117647058823525</c:v>
                </c:pt>
                <c:pt idx="60367">
                  <c:v>2.6117647058823525</c:v>
                </c:pt>
                <c:pt idx="60368">
                  <c:v>2.6117647058823525</c:v>
                </c:pt>
                <c:pt idx="60369">
                  <c:v>2.6117647058823525</c:v>
                </c:pt>
                <c:pt idx="60370">
                  <c:v>2.6117647058823525</c:v>
                </c:pt>
                <c:pt idx="60371">
                  <c:v>2.6117647058823525</c:v>
                </c:pt>
                <c:pt idx="60372">
                  <c:v>2.6117647058823525</c:v>
                </c:pt>
                <c:pt idx="60373">
                  <c:v>2.6117647058823525</c:v>
                </c:pt>
                <c:pt idx="60374">
                  <c:v>2.6117647058823525</c:v>
                </c:pt>
                <c:pt idx="60375">
                  <c:v>2.6117647058823525</c:v>
                </c:pt>
                <c:pt idx="60376">
                  <c:v>2.6117647058823525</c:v>
                </c:pt>
                <c:pt idx="60377">
                  <c:v>2.6117647058823525</c:v>
                </c:pt>
                <c:pt idx="60378">
                  <c:v>2.6117647058823525</c:v>
                </c:pt>
                <c:pt idx="60379">
                  <c:v>2.6117647058823525</c:v>
                </c:pt>
                <c:pt idx="60380">
                  <c:v>2.4643137254901957</c:v>
                </c:pt>
                <c:pt idx="60381">
                  <c:v>2.4643137254901957</c:v>
                </c:pt>
                <c:pt idx="60382">
                  <c:v>2.4643137254901957</c:v>
                </c:pt>
                <c:pt idx="60383">
                  <c:v>2.4643137254901957</c:v>
                </c:pt>
                <c:pt idx="60384">
                  <c:v>2.4643137254901957</c:v>
                </c:pt>
                <c:pt idx="60385">
                  <c:v>2.4643137254901957</c:v>
                </c:pt>
                <c:pt idx="60386">
                  <c:v>2.4643137254901957</c:v>
                </c:pt>
                <c:pt idx="60387">
                  <c:v>2.4643137254901957</c:v>
                </c:pt>
                <c:pt idx="60388">
                  <c:v>2.4643137254901957</c:v>
                </c:pt>
                <c:pt idx="60389">
                  <c:v>2.4643137254901957</c:v>
                </c:pt>
                <c:pt idx="60390">
                  <c:v>2.4643137254901957</c:v>
                </c:pt>
                <c:pt idx="60391">
                  <c:v>2.4643137254901957</c:v>
                </c:pt>
                <c:pt idx="60392">
                  <c:v>2.4643137254901957</c:v>
                </c:pt>
                <c:pt idx="60393">
                  <c:v>2.4643137254901957</c:v>
                </c:pt>
                <c:pt idx="60394">
                  <c:v>2.4643137254901957</c:v>
                </c:pt>
                <c:pt idx="60395">
                  <c:v>2.4643137254901957</c:v>
                </c:pt>
                <c:pt idx="60396">
                  <c:v>2.4643137254901957</c:v>
                </c:pt>
                <c:pt idx="60397">
                  <c:v>2.4643137254901957</c:v>
                </c:pt>
                <c:pt idx="60398">
                  <c:v>2.4643137254901957</c:v>
                </c:pt>
                <c:pt idx="60399">
                  <c:v>2.4643137254901957</c:v>
                </c:pt>
                <c:pt idx="60400">
                  <c:v>2.4643137254901957</c:v>
                </c:pt>
                <c:pt idx="60401">
                  <c:v>2.4643137254901957</c:v>
                </c:pt>
                <c:pt idx="60402">
                  <c:v>2.4643137254901957</c:v>
                </c:pt>
                <c:pt idx="60403">
                  <c:v>2.4643137254901957</c:v>
                </c:pt>
                <c:pt idx="60404">
                  <c:v>2.4643137254901957</c:v>
                </c:pt>
                <c:pt idx="60405">
                  <c:v>2.4643137254901957</c:v>
                </c:pt>
                <c:pt idx="60406">
                  <c:v>2.4643137254901957</c:v>
                </c:pt>
                <c:pt idx="60407">
                  <c:v>2.4643137254901957</c:v>
                </c:pt>
                <c:pt idx="60408">
                  <c:v>2.4643137254901957</c:v>
                </c:pt>
                <c:pt idx="60409">
                  <c:v>2.4643137254901957</c:v>
                </c:pt>
                <c:pt idx="60410">
                  <c:v>2.4643137254901957</c:v>
                </c:pt>
                <c:pt idx="60411">
                  <c:v>2.4643137254901957</c:v>
                </c:pt>
                <c:pt idx="60412">
                  <c:v>2.4643137254901957</c:v>
                </c:pt>
                <c:pt idx="60413">
                  <c:v>2.4643137254901957</c:v>
                </c:pt>
                <c:pt idx="60414">
                  <c:v>2.4643137254901957</c:v>
                </c:pt>
                <c:pt idx="60415">
                  <c:v>2.4643137254901957</c:v>
                </c:pt>
                <c:pt idx="60416">
                  <c:v>2.4643137254901957</c:v>
                </c:pt>
                <c:pt idx="60417">
                  <c:v>2.4643137254901957</c:v>
                </c:pt>
                <c:pt idx="60418">
                  <c:v>2.4643137254901957</c:v>
                </c:pt>
                <c:pt idx="60419">
                  <c:v>2.4643137254901957</c:v>
                </c:pt>
                <c:pt idx="60420">
                  <c:v>2.4643137254901957</c:v>
                </c:pt>
                <c:pt idx="60421">
                  <c:v>2.4643137254901957</c:v>
                </c:pt>
                <c:pt idx="60422">
                  <c:v>2.4643137254901957</c:v>
                </c:pt>
                <c:pt idx="60423">
                  <c:v>2.4643137254901957</c:v>
                </c:pt>
                <c:pt idx="60424">
                  <c:v>2.4643137254901957</c:v>
                </c:pt>
                <c:pt idx="60425">
                  <c:v>2.4643137254901957</c:v>
                </c:pt>
                <c:pt idx="60426">
                  <c:v>2.4643137254901957</c:v>
                </c:pt>
                <c:pt idx="60427">
                  <c:v>2.4643137254901957</c:v>
                </c:pt>
                <c:pt idx="60428">
                  <c:v>2.4643137254901957</c:v>
                </c:pt>
                <c:pt idx="60429">
                  <c:v>2.4643137254901957</c:v>
                </c:pt>
                <c:pt idx="60430">
                  <c:v>2.4643137254901957</c:v>
                </c:pt>
                <c:pt idx="60431">
                  <c:v>2.4643137254901957</c:v>
                </c:pt>
                <c:pt idx="60432">
                  <c:v>2.4643137254901957</c:v>
                </c:pt>
                <c:pt idx="60433">
                  <c:v>2.6117647058823525</c:v>
                </c:pt>
                <c:pt idx="60434">
                  <c:v>2.6117647058823525</c:v>
                </c:pt>
                <c:pt idx="60435">
                  <c:v>2.6117647058823525</c:v>
                </c:pt>
                <c:pt idx="60436">
                  <c:v>2.6117647058823525</c:v>
                </c:pt>
                <c:pt idx="60437">
                  <c:v>2.6117647058823525</c:v>
                </c:pt>
                <c:pt idx="60438">
                  <c:v>2.6117647058823525</c:v>
                </c:pt>
                <c:pt idx="60439">
                  <c:v>2.6117647058823525</c:v>
                </c:pt>
                <c:pt idx="60440">
                  <c:v>2.6117647058823525</c:v>
                </c:pt>
                <c:pt idx="60441">
                  <c:v>2.6117647058823525</c:v>
                </c:pt>
                <c:pt idx="60442">
                  <c:v>2.6117647058823525</c:v>
                </c:pt>
                <c:pt idx="60443">
                  <c:v>2.6117647058823525</c:v>
                </c:pt>
                <c:pt idx="60444">
                  <c:v>2.6117647058823525</c:v>
                </c:pt>
                <c:pt idx="60445">
                  <c:v>2.6117647058823525</c:v>
                </c:pt>
                <c:pt idx="60446">
                  <c:v>2.6117647058823525</c:v>
                </c:pt>
                <c:pt idx="60447">
                  <c:v>2.6117647058823525</c:v>
                </c:pt>
                <c:pt idx="60448">
                  <c:v>2.6117647058823525</c:v>
                </c:pt>
                <c:pt idx="60449">
                  <c:v>2.6117647058823525</c:v>
                </c:pt>
                <c:pt idx="60450">
                  <c:v>2.6117647058823525</c:v>
                </c:pt>
                <c:pt idx="60451">
                  <c:v>2.6117647058823525</c:v>
                </c:pt>
                <c:pt idx="60452">
                  <c:v>2.6117647058823525</c:v>
                </c:pt>
                <c:pt idx="60453">
                  <c:v>2.6117647058823525</c:v>
                </c:pt>
                <c:pt idx="60454">
                  <c:v>2.6117647058823525</c:v>
                </c:pt>
                <c:pt idx="60455">
                  <c:v>2.6117647058823525</c:v>
                </c:pt>
                <c:pt idx="60456">
                  <c:v>2.6117647058823525</c:v>
                </c:pt>
                <c:pt idx="60457">
                  <c:v>2.6117647058823525</c:v>
                </c:pt>
                <c:pt idx="60458">
                  <c:v>2.6117647058823525</c:v>
                </c:pt>
                <c:pt idx="60459">
                  <c:v>2.6117647058823525</c:v>
                </c:pt>
                <c:pt idx="60460">
                  <c:v>2.6117647058823525</c:v>
                </c:pt>
                <c:pt idx="60461">
                  <c:v>2.6117647058823525</c:v>
                </c:pt>
                <c:pt idx="60462">
                  <c:v>2.6117647058823525</c:v>
                </c:pt>
                <c:pt idx="60463">
                  <c:v>2.6117647058823525</c:v>
                </c:pt>
                <c:pt idx="60464">
                  <c:v>2.6117647058823525</c:v>
                </c:pt>
                <c:pt idx="60465">
                  <c:v>2.6117647058823525</c:v>
                </c:pt>
                <c:pt idx="60466">
                  <c:v>2.6117647058823525</c:v>
                </c:pt>
                <c:pt idx="60467">
                  <c:v>2.6117647058823525</c:v>
                </c:pt>
                <c:pt idx="60468">
                  <c:v>2.6117647058823525</c:v>
                </c:pt>
                <c:pt idx="60469">
                  <c:v>2.6117647058823525</c:v>
                </c:pt>
                <c:pt idx="60470">
                  <c:v>2.6117647058823525</c:v>
                </c:pt>
                <c:pt idx="60471">
                  <c:v>2.6117647058823525</c:v>
                </c:pt>
                <c:pt idx="60472">
                  <c:v>2.6117647058823525</c:v>
                </c:pt>
                <c:pt idx="60473">
                  <c:v>2.6117647058823525</c:v>
                </c:pt>
                <c:pt idx="60474">
                  <c:v>2.6117647058823525</c:v>
                </c:pt>
                <c:pt idx="60475">
                  <c:v>2.6117647058823525</c:v>
                </c:pt>
                <c:pt idx="60476">
                  <c:v>2.4643137254901957</c:v>
                </c:pt>
                <c:pt idx="60477">
                  <c:v>2.4643137254901957</c:v>
                </c:pt>
                <c:pt idx="60478">
                  <c:v>2.4643137254901957</c:v>
                </c:pt>
                <c:pt idx="60479">
                  <c:v>2.4643137254901957</c:v>
                </c:pt>
                <c:pt idx="60480">
                  <c:v>2.4643137254901957</c:v>
                </c:pt>
                <c:pt idx="60481">
                  <c:v>2.4643137254901957</c:v>
                </c:pt>
                <c:pt idx="60482">
                  <c:v>2.4643137254901957</c:v>
                </c:pt>
                <c:pt idx="60483">
                  <c:v>2.4643137254901957</c:v>
                </c:pt>
                <c:pt idx="60484">
                  <c:v>2.4643137254901957</c:v>
                </c:pt>
                <c:pt idx="60485">
                  <c:v>2.4643137254901957</c:v>
                </c:pt>
                <c:pt idx="60486">
                  <c:v>2.4643137254901957</c:v>
                </c:pt>
                <c:pt idx="60487">
                  <c:v>2.4643137254901957</c:v>
                </c:pt>
                <c:pt idx="60488">
                  <c:v>2.4643137254901957</c:v>
                </c:pt>
                <c:pt idx="60489">
                  <c:v>2.4643137254901957</c:v>
                </c:pt>
                <c:pt idx="60490">
                  <c:v>2.4643137254901957</c:v>
                </c:pt>
                <c:pt idx="60491">
                  <c:v>2.4643137254901957</c:v>
                </c:pt>
                <c:pt idx="60492">
                  <c:v>2.4643137254901957</c:v>
                </c:pt>
                <c:pt idx="60493">
                  <c:v>2.4643137254901957</c:v>
                </c:pt>
                <c:pt idx="60494">
                  <c:v>2.4643137254901957</c:v>
                </c:pt>
                <c:pt idx="60495">
                  <c:v>2.4643137254901957</c:v>
                </c:pt>
                <c:pt idx="60496">
                  <c:v>2.4643137254901957</c:v>
                </c:pt>
                <c:pt idx="60497">
                  <c:v>2.4643137254901957</c:v>
                </c:pt>
                <c:pt idx="60498">
                  <c:v>2.4643137254901957</c:v>
                </c:pt>
                <c:pt idx="60499">
                  <c:v>2.4643137254901957</c:v>
                </c:pt>
                <c:pt idx="60500">
                  <c:v>2.4643137254901957</c:v>
                </c:pt>
                <c:pt idx="60501">
                  <c:v>2.4643137254901957</c:v>
                </c:pt>
                <c:pt idx="60502">
                  <c:v>2.4643137254901957</c:v>
                </c:pt>
                <c:pt idx="60503">
                  <c:v>2.4643137254901957</c:v>
                </c:pt>
                <c:pt idx="60504">
                  <c:v>2.4643137254901957</c:v>
                </c:pt>
                <c:pt idx="60505">
                  <c:v>2.4643137254901957</c:v>
                </c:pt>
                <c:pt idx="60506">
                  <c:v>2.4643137254901957</c:v>
                </c:pt>
                <c:pt idx="60507">
                  <c:v>2.4643137254901957</c:v>
                </c:pt>
                <c:pt idx="60508">
                  <c:v>2.4643137254901957</c:v>
                </c:pt>
                <c:pt idx="60509">
                  <c:v>2.4643137254901957</c:v>
                </c:pt>
                <c:pt idx="60510">
                  <c:v>2.4643137254901957</c:v>
                </c:pt>
                <c:pt idx="60511">
                  <c:v>2.4643137254901957</c:v>
                </c:pt>
                <c:pt idx="60512">
                  <c:v>2.4643137254901957</c:v>
                </c:pt>
                <c:pt idx="60513">
                  <c:v>2.4643137254901957</c:v>
                </c:pt>
                <c:pt idx="60514">
                  <c:v>2.4643137254901957</c:v>
                </c:pt>
                <c:pt idx="60515">
                  <c:v>2.4643137254901957</c:v>
                </c:pt>
                <c:pt idx="60516">
                  <c:v>2.4643137254901957</c:v>
                </c:pt>
                <c:pt idx="60517">
                  <c:v>2.4643137254901957</c:v>
                </c:pt>
                <c:pt idx="60518">
                  <c:v>2.4643137254901957</c:v>
                </c:pt>
                <c:pt idx="60519">
                  <c:v>2.4643137254901957</c:v>
                </c:pt>
                <c:pt idx="60520">
                  <c:v>2.4643137254901957</c:v>
                </c:pt>
                <c:pt idx="60521">
                  <c:v>2.4643137254901957</c:v>
                </c:pt>
                <c:pt idx="60522">
                  <c:v>2.4643137254901957</c:v>
                </c:pt>
                <c:pt idx="60523">
                  <c:v>2.4643137254901957</c:v>
                </c:pt>
                <c:pt idx="60524">
                  <c:v>2.4643137254901957</c:v>
                </c:pt>
                <c:pt idx="60525">
                  <c:v>2.4643137254901957</c:v>
                </c:pt>
                <c:pt idx="60526">
                  <c:v>2.4643137254901957</c:v>
                </c:pt>
                <c:pt idx="60527">
                  <c:v>2.4643137254901957</c:v>
                </c:pt>
                <c:pt idx="60528">
                  <c:v>2.4643137254901957</c:v>
                </c:pt>
                <c:pt idx="60529">
                  <c:v>2.6117647058823525</c:v>
                </c:pt>
                <c:pt idx="60530">
                  <c:v>2.6117647058823525</c:v>
                </c:pt>
                <c:pt idx="60531">
                  <c:v>2.6117647058823525</c:v>
                </c:pt>
                <c:pt idx="60532">
                  <c:v>2.6117647058823525</c:v>
                </c:pt>
                <c:pt idx="60533">
                  <c:v>2.6117647058823525</c:v>
                </c:pt>
                <c:pt idx="60534">
                  <c:v>2.6117647058823525</c:v>
                </c:pt>
                <c:pt idx="60535">
                  <c:v>2.6117647058823525</c:v>
                </c:pt>
                <c:pt idx="60536">
                  <c:v>2.6117647058823525</c:v>
                </c:pt>
                <c:pt idx="60537">
                  <c:v>2.6117647058823525</c:v>
                </c:pt>
                <c:pt idx="60538">
                  <c:v>2.6117647058823525</c:v>
                </c:pt>
                <c:pt idx="60539">
                  <c:v>2.6117647058823525</c:v>
                </c:pt>
                <c:pt idx="60540">
                  <c:v>2.6117647058823525</c:v>
                </c:pt>
                <c:pt idx="60541">
                  <c:v>2.6117647058823525</c:v>
                </c:pt>
                <c:pt idx="60542">
                  <c:v>2.6117647058823525</c:v>
                </c:pt>
                <c:pt idx="60543">
                  <c:v>2.6117647058823525</c:v>
                </c:pt>
                <c:pt idx="60544">
                  <c:v>2.6117647058823525</c:v>
                </c:pt>
                <c:pt idx="60545">
                  <c:v>2.6117647058823525</c:v>
                </c:pt>
                <c:pt idx="60546">
                  <c:v>2.6117647058823525</c:v>
                </c:pt>
                <c:pt idx="60547">
                  <c:v>2.6117647058823525</c:v>
                </c:pt>
                <c:pt idx="60548">
                  <c:v>2.6117647058823525</c:v>
                </c:pt>
                <c:pt idx="60549">
                  <c:v>2.6117647058823525</c:v>
                </c:pt>
                <c:pt idx="60550">
                  <c:v>2.6117647058823525</c:v>
                </c:pt>
                <c:pt idx="60551">
                  <c:v>2.6117647058823525</c:v>
                </c:pt>
                <c:pt idx="60552">
                  <c:v>2.6117647058823525</c:v>
                </c:pt>
                <c:pt idx="60553">
                  <c:v>2.6117647058823525</c:v>
                </c:pt>
                <c:pt idx="60554">
                  <c:v>2.6117647058823525</c:v>
                </c:pt>
                <c:pt idx="60555">
                  <c:v>2.6117647058823525</c:v>
                </c:pt>
                <c:pt idx="60556">
                  <c:v>2.6117647058823525</c:v>
                </c:pt>
                <c:pt idx="60557">
                  <c:v>2.6117647058823525</c:v>
                </c:pt>
                <c:pt idx="60558">
                  <c:v>2.6117647058823525</c:v>
                </c:pt>
                <c:pt idx="60559">
                  <c:v>2.6117647058823525</c:v>
                </c:pt>
                <c:pt idx="60560">
                  <c:v>2.6117647058823525</c:v>
                </c:pt>
                <c:pt idx="60561">
                  <c:v>2.6117647058823525</c:v>
                </c:pt>
                <c:pt idx="60562">
                  <c:v>2.6117647058823525</c:v>
                </c:pt>
                <c:pt idx="60563">
                  <c:v>2.6117647058823525</c:v>
                </c:pt>
                <c:pt idx="60564">
                  <c:v>2.6117647058823525</c:v>
                </c:pt>
                <c:pt idx="60565">
                  <c:v>2.6117647058823525</c:v>
                </c:pt>
                <c:pt idx="60566">
                  <c:v>2.6117647058823525</c:v>
                </c:pt>
                <c:pt idx="60567">
                  <c:v>2.6117647058823525</c:v>
                </c:pt>
                <c:pt idx="60568">
                  <c:v>2.6117647058823525</c:v>
                </c:pt>
                <c:pt idx="60569">
                  <c:v>2.6117647058823525</c:v>
                </c:pt>
                <c:pt idx="60570">
                  <c:v>2.6117647058823525</c:v>
                </c:pt>
                <c:pt idx="60571">
                  <c:v>2.4643137254901957</c:v>
                </c:pt>
                <c:pt idx="60572">
                  <c:v>2.4643137254901957</c:v>
                </c:pt>
                <c:pt idx="60573">
                  <c:v>2.4643137254901957</c:v>
                </c:pt>
                <c:pt idx="60574">
                  <c:v>2.4643137254901957</c:v>
                </c:pt>
                <c:pt idx="60575">
                  <c:v>2.4643137254901957</c:v>
                </c:pt>
                <c:pt idx="60576">
                  <c:v>2.4643137254901957</c:v>
                </c:pt>
                <c:pt idx="60577">
                  <c:v>2.4643137254901957</c:v>
                </c:pt>
                <c:pt idx="60578">
                  <c:v>2.4643137254901957</c:v>
                </c:pt>
                <c:pt idx="60579">
                  <c:v>2.4643137254901957</c:v>
                </c:pt>
                <c:pt idx="60580">
                  <c:v>2.4643137254901957</c:v>
                </c:pt>
                <c:pt idx="60581">
                  <c:v>2.4643137254901957</c:v>
                </c:pt>
                <c:pt idx="60582">
                  <c:v>2.4643137254901957</c:v>
                </c:pt>
                <c:pt idx="60583">
                  <c:v>2.4643137254901957</c:v>
                </c:pt>
                <c:pt idx="60584">
                  <c:v>2.4643137254901957</c:v>
                </c:pt>
                <c:pt idx="60585">
                  <c:v>2.4643137254901957</c:v>
                </c:pt>
                <c:pt idx="60586">
                  <c:v>2.4643137254901957</c:v>
                </c:pt>
                <c:pt idx="60587">
                  <c:v>2.4643137254901957</c:v>
                </c:pt>
                <c:pt idx="60588">
                  <c:v>2.4643137254901957</c:v>
                </c:pt>
                <c:pt idx="60589">
                  <c:v>2.4643137254901957</c:v>
                </c:pt>
                <c:pt idx="60590">
                  <c:v>2.4643137254901957</c:v>
                </c:pt>
                <c:pt idx="60591">
                  <c:v>2.4643137254901957</c:v>
                </c:pt>
                <c:pt idx="60592">
                  <c:v>2.4643137254901957</c:v>
                </c:pt>
                <c:pt idx="60593">
                  <c:v>2.4643137254901957</c:v>
                </c:pt>
                <c:pt idx="60594">
                  <c:v>2.4643137254901957</c:v>
                </c:pt>
                <c:pt idx="60595">
                  <c:v>2.4643137254901957</c:v>
                </c:pt>
                <c:pt idx="60596">
                  <c:v>2.4643137254901957</c:v>
                </c:pt>
                <c:pt idx="60597">
                  <c:v>2.4643137254901957</c:v>
                </c:pt>
                <c:pt idx="60598">
                  <c:v>2.4643137254901957</c:v>
                </c:pt>
                <c:pt idx="60599">
                  <c:v>2.4643137254901957</c:v>
                </c:pt>
                <c:pt idx="60600">
                  <c:v>2.4643137254901957</c:v>
                </c:pt>
                <c:pt idx="60601">
                  <c:v>2.4643137254901957</c:v>
                </c:pt>
                <c:pt idx="60602">
                  <c:v>2.4643137254901957</c:v>
                </c:pt>
                <c:pt idx="60603">
                  <c:v>2.4643137254901957</c:v>
                </c:pt>
                <c:pt idx="60604">
                  <c:v>2.4643137254901957</c:v>
                </c:pt>
                <c:pt idx="60605">
                  <c:v>2.4643137254901957</c:v>
                </c:pt>
                <c:pt idx="60606">
                  <c:v>2.4643137254901957</c:v>
                </c:pt>
                <c:pt idx="60607">
                  <c:v>2.4643137254901957</c:v>
                </c:pt>
                <c:pt idx="60608">
                  <c:v>2.4643137254901957</c:v>
                </c:pt>
                <c:pt idx="60609">
                  <c:v>2.4643137254901957</c:v>
                </c:pt>
                <c:pt idx="60610">
                  <c:v>2.4643137254901957</c:v>
                </c:pt>
                <c:pt idx="60611">
                  <c:v>2.4643137254901957</c:v>
                </c:pt>
                <c:pt idx="60612">
                  <c:v>2.4643137254901957</c:v>
                </c:pt>
                <c:pt idx="60613">
                  <c:v>2.4643137254901957</c:v>
                </c:pt>
                <c:pt idx="60614">
                  <c:v>2.4643137254901957</c:v>
                </c:pt>
                <c:pt idx="60615">
                  <c:v>2.4643137254901957</c:v>
                </c:pt>
                <c:pt idx="60616">
                  <c:v>2.4643137254901957</c:v>
                </c:pt>
                <c:pt idx="60617">
                  <c:v>2.4643137254901957</c:v>
                </c:pt>
                <c:pt idx="60618">
                  <c:v>2.4643137254901957</c:v>
                </c:pt>
                <c:pt idx="60619">
                  <c:v>2.4643137254901957</c:v>
                </c:pt>
                <c:pt idx="60620">
                  <c:v>2.4643137254901957</c:v>
                </c:pt>
                <c:pt idx="60621">
                  <c:v>2.4643137254901957</c:v>
                </c:pt>
                <c:pt idx="60622">
                  <c:v>2.4643137254901957</c:v>
                </c:pt>
                <c:pt idx="60623">
                  <c:v>2.6117647058823525</c:v>
                </c:pt>
                <c:pt idx="60624">
                  <c:v>2.6117647058823525</c:v>
                </c:pt>
                <c:pt idx="60625">
                  <c:v>2.6117647058823525</c:v>
                </c:pt>
                <c:pt idx="60626">
                  <c:v>2.6117647058823525</c:v>
                </c:pt>
                <c:pt idx="60627">
                  <c:v>2.6117647058823525</c:v>
                </c:pt>
                <c:pt idx="60628">
                  <c:v>2.6117647058823525</c:v>
                </c:pt>
                <c:pt idx="60629">
                  <c:v>2.6117647058823525</c:v>
                </c:pt>
                <c:pt idx="60630">
                  <c:v>2.6117647058823525</c:v>
                </c:pt>
                <c:pt idx="60631">
                  <c:v>2.6117647058823525</c:v>
                </c:pt>
                <c:pt idx="60632">
                  <c:v>2.6117647058823525</c:v>
                </c:pt>
                <c:pt idx="60633">
                  <c:v>2.6117647058823525</c:v>
                </c:pt>
                <c:pt idx="60634">
                  <c:v>2.6117647058823525</c:v>
                </c:pt>
                <c:pt idx="60635">
                  <c:v>2.6117647058823525</c:v>
                </c:pt>
                <c:pt idx="60636">
                  <c:v>2.6117647058823525</c:v>
                </c:pt>
                <c:pt idx="60637">
                  <c:v>2.6117647058823525</c:v>
                </c:pt>
                <c:pt idx="60638">
                  <c:v>2.6117647058823525</c:v>
                </c:pt>
                <c:pt idx="60639">
                  <c:v>2.6117647058823525</c:v>
                </c:pt>
                <c:pt idx="60640">
                  <c:v>2.6117647058823525</c:v>
                </c:pt>
                <c:pt idx="60641">
                  <c:v>2.6117647058823525</c:v>
                </c:pt>
                <c:pt idx="60642">
                  <c:v>2.6117647058823525</c:v>
                </c:pt>
                <c:pt idx="60643">
                  <c:v>2.6117647058823525</c:v>
                </c:pt>
                <c:pt idx="60644">
                  <c:v>2.6117647058823525</c:v>
                </c:pt>
                <c:pt idx="60645">
                  <c:v>2.6117647058823525</c:v>
                </c:pt>
                <c:pt idx="60646">
                  <c:v>2.6117647058823525</c:v>
                </c:pt>
                <c:pt idx="60647">
                  <c:v>2.6117647058823525</c:v>
                </c:pt>
                <c:pt idx="60648">
                  <c:v>2.6117647058823525</c:v>
                </c:pt>
                <c:pt idx="60649">
                  <c:v>2.6117647058823525</c:v>
                </c:pt>
                <c:pt idx="60650">
                  <c:v>2.6117647058823525</c:v>
                </c:pt>
                <c:pt idx="60651">
                  <c:v>2.6117647058823525</c:v>
                </c:pt>
                <c:pt idx="60652">
                  <c:v>2.6117647058823525</c:v>
                </c:pt>
                <c:pt idx="60653">
                  <c:v>2.6117647058823525</c:v>
                </c:pt>
                <c:pt idx="60654">
                  <c:v>2.6117647058823525</c:v>
                </c:pt>
                <c:pt idx="60655">
                  <c:v>2.6117647058823525</c:v>
                </c:pt>
                <c:pt idx="60656">
                  <c:v>2.6117647058823525</c:v>
                </c:pt>
                <c:pt idx="60657">
                  <c:v>2.6117647058823525</c:v>
                </c:pt>
                <c:pt idx="60658">
                  <c:v>2.6117647058823525</c:v>
                </c:pt>
                <c:pt idx="60659">
                  <c:v>2.6117647058823525</c:v>
                </c:pt>
                <c:pt idx="60660">
                  <c:v>2.6117647058823525</c:v>
                </c:pt>
                <c:pt idx="60661">
                  <c:v>2.6117647058823525</c:v>
                </c:pt>
                <c:pt idx="60662">
                  <c:v>2.6117647058823525</c:v>
                </c:pt>
                <c:pt idx="60663">
                  <c:v>2.6117647058823525</c:v>
                </c:pt>
                <c:pt idx="60664">
                  <c:v>2.6117647058823525</c:v>
                </c:pt>
                <c:pt idx="60665">
                  <c:v>2.6117647058823525</c:v>
                </c:pt>
                <c:pt idx="60666">
                  <c:v>2.4643137254901957</c:v>
                </c:pt>
                <c:pt idx="60667">
                  <c:v>2.4643137254901957</c:v>
                </c:pt>
                <c:pt idx="60668">
                  <c:v>2.4643137254901957</c:v>
                </c:pt>
                <c:pt idx="60669">
                  <c:v>2.4643137254901957</c:v>
                </c:pt>
                <c:pt idx="60670">
                  <c:v>2.4643137254901957</c:v>
                </c:pt>
                <c:pt idx="60671">
                  <c:v>2.4643137254901957</c:v>
                </c:pt>
                <c:pt idx="60672">
                  <c:v>2.4643137254901957</c:v>
                </c:pt>
                <c:pt idx="60673">
                  <c:v>2.4643137254901957</c:v>
                </c:pt>
                <c:pt idx="60674">
                  <c:v>2.4643137254901957</c:v>
                </c:pt>
                <c:pt idx="60675">
                  <c:v>2.4643137254901957</c:v>
                </c:pt>
                <c:pt idx="60676">
                  <c:v>2.4643137254901957</c:v>
                </c:pt>
                <c:pt idx="60677">
                  <c:v>2.4643137254901957</c:v>
                </c:pt>
                <c:pt idx="60678">
                  <c:v>2.4643137254901957</c:v>
                </c:pt>
                <c:pt idx="60679">
                  <c:v>2.4643137254901957</c:v>
                </c:pt>
                <c:pt idx="60680">
                  <c:v>2.4643137254901957</c:v>
                </c:pt>
                <c:pt idx="60681">
                  <c:v>2.4643137254901957</c:v>
                </c:pt>
                <c:pt idx="60682">
                  <c:v>2.4643137254901957</c:v>
                </c:pt>
                <c:pt idx="60683">
                  <c:v>2.4643137254901957</c:v>
                </c:pt>
                <c:pt idx="60684">
                  <c:v>2.4643137254901957</c:v>
                </c:pt>
                <c:pt idx="60685">
                  <c:v>2.4643137254901957</c:v>
                </c:pt>
                <c:pt idx="60686">
                  <c:v>2.4643137254901957</c:v>
                </c:pt>
                <c:pt idx="60687">
                  <c:v>2.4643137254901957</c:v>
                </c:pt>
                <c:pt idx="60688">
                  <c:v>2.4643137254901957</c:v>
                </c:pt>
                <c:pt idx="60689">
                  <c:v>2.4643137254901957</c:v>
                </c:pt>
                <c:pt idx="60690">
                  <c:v>2.4643137254901957</c:v>
                </c:pt>
                <c:pt idx="60691">
                  <c:v>2.4643137254901957</c:v>
                </c:pt>
                <c:pt idx="60692">
                  <c:v>2.4643137254901957</c:v>
                </c:pt>
                <c:pt idx="60693">
                  <c:v>2.4643137254901957</c:v>
                </c:pt>
                <c:pt idx="60694">
                  <c:v>2.4643137254901957</c:v>
                </c:pt>
                <c:pt idx="60695">
                  <c:v>2.4643137254901957</c:v>
                </c:pt>
                <c:pt idx="60696">
                  <c:v>2.4643137254901957</c:v>
                </c:pt>
                <c:pt idx="60697">
                  <c:v>2.4643137254901957</c:v>
                </c:pt>
                <c:pt idx="60698">
                  <c:v>2.4643137254901957</c:v>
                </c:pt>
                <c:pt idx="60699">
                  <c:v>2.4643137254901957</c:v>
                </c:pt>
                <c:pt idx="60700">
                  <c:v>2.4643137254901957</c:v>
                </c:pt>
                <c:pt idx="60701">
                  <c:v>2.4643137254901957</c:v>
                </c:pt>
                <c:pt idx="60702">
                  <c:v>2.4643137254901957</c:v>
                </c:pt>
                <c:pt idx="60703">
                  <c:v>2.4643137254901957</c:v>
                </c:pt>
                <c:pt idx="60704">
                  <c:v>2.4643137254901957</c:v>
                </c:pt>
                <c:pt idx="60705">
                  <c:v>2.4643137254901957</c:v>
                </c:pt>
                <c:pt idx="60706">
                  <c:v>2.4643137254901957</c:v>
                </c:pt>
                <c:pt idx="60707">
                  <c:v>2.4643137254901957</c:v>
                </c:pt>
                <c:pt idx="60708">
                  <c:v>2.4643137254901957</c:v>
                </c:pt>
                <c:pt idx="60709">
                  <c:v>2.4643137254901957</c:v>
                </c:pt>
                <c:pt idx="60710">
                  <c:v>2.4643137254901957</c:v>
                </c:pt>
                <c:pt idx="60711">
                  <c:v>2.4643137254901957</c:v>
                </c:pt>
                <c:pt idx="60712">
                  <c:v>2.4643137254901957</c:v>
                </c:pt>
                <c:pt idx="60713">
                  <c:v>2.4643137254901957</c:v>
                </c:pt>
                <c:pt idx="60714">
                  <c:v>2.4643137254901957</c:v>
                </c:pt>
                <c:pt idx="60715">
                  <c:v>2.4643137254901957</c:v>
                </c:pt>
                <c:pt idx="60716">
                  <c:v>2.4643137254901957</c:v>
                </c:pt>
                <c:pt idx="60717">
                  <c:v>2.4643137254901957</c:v>
                </c:pt>
                <c:pt idx="60718">
                  <c:v>2.4643137254901957</c:v>
                </c:pt>
                <c:pt idx="60719">
                  <c:v>2.4643137254901957</c:v>
                </c:pt>
                <c:pt idx="60720">
                  <c:v>2.6117647058823525</c:v>
                </c:pt>
                <c:pt idx="60721">
                  <c:v>2.6117647058823525</c:v>
                </c:pt>
                <c:pt idx="60722">
                  <c:v>2.6117647058823525</c:v>
                </c:pt>
                <c:pt idx="60723">
                  <c:v>2.6117647058823525</c:v>
                </c:pt>
                <c:pt idx="60724">
                  <c:v>2.6117647058823525</c:v>
                </c:pt>
                <c:pt idx="60725">
                  <c:v>2.6117647058823525</c:v>
                </c:pt>
                <c:pt idx="60726">
                  <c:v>2.6117647058823525</c:v>
                </c:pt>
                <c:pt idx="60727">
                  <c:v>2.6117647058823525</c:v>
                </c:pt>
                <c:pt idx="60728">
                  <c:v>2.6117647058823525</c:v>
                </c:pt>
                <c:pt idx="60729">
                  <c:v>2.6117647058823525</c:v>
                </c:pt>
                <c:pt idx="60730">
                  <c:v>2.6117647058823525</c:v>
                </c:pt>
                <c:pt idx="60731">
                  <c:v>2.6117647058823525</c:v>
                </c:pt>
                <c:pt idx="60732">
                  <c:v>2.6117647058823525</c:v>
                </c:pt>
                <c:pt idx="60733">
                  <c:v>2.6117647058823525</c:v>
                </c:pt>
                <c:pt idx="60734">
                  <c:v>2.6117647058823525</c:v>
                </c:pt>
                <c:pt idx="60735">
                  <c:v>2.6117647058823525</c:v>
                </c:pt>
                <c:pt idx="60736">
                  <c:v>2.6117647058823525</c:v>
                </c:pt>
                <c:pt idx="60737">
                  <c:v>2.6117647058823525</c:v>
                </c:pt>
                <c:pt idx="60738">
                  <c:v>2.6117647058823525</c:v>
                </c:pt>
                <c:pt idx="60739">
                  <c:v>2.6117647058823525</c:v>
                </c:pt>
                <c:pt idx="60740">
                  <c:v>2.6117647058823525</c:v>
                </c:pt>
                <c:pt idx="60741">
                  <c:v>2.6117647058823525</c:v>
                </c:pt>
                <c:pt idx="60742">
                  <c:v>2.6117647058823525</c:v>
                </c:pt>
                <c:pt idx="60743">
                  <c:v>2.6117647058823525</c:v>
                </c:pt>
                <c:pt idx="60744">
                  <c:v>2.6117647058823525</c:v>
                </c:pt>
                <c:pt idx="60745">
                  <c:v>2.6117647058823525</c:v>
                </c:pt>
                <c:pt idx="60746">
                  <c:v>2.6117647058823525</c:v>
                </c:pt>
                <c:pt idx="60747">
                  <c:v>2.6117647058823525</c:v>
                </c:pt>
                <c:pt idx="60748">
                  <c:v>2.6117647058823525</c:v>
                </c:pt>
                <c:pt idx="60749">
                  <c:v>2.6117647058823525</c:v>
                </c:pt>
                <c:pt idx="60750">
                  <c:v>2.6117647058823525</c:v>
                </c:pt>
                <c:pt idx="60751">
                  <c:v>2.6117647058823525</c:v>
                </c:pt>
                <c:pt idx="60752">
                  <c:v>2.6117647058823525</c:v>
                </c:pt>
                <c:pt idx="60753">
                  <c:v>2.6117647058823525</c:v>
                </c:pt>
                <c:pt idx="60754">
                  <c:v>2.6117647058823525</c:v>
                </c:pt>
                <c:pt idx="60755">
                  <c:v>2.6117647058823525</c:v>
                </c:pt>
                <c:pt idx="60756">
                  <c:v>2.6117647058823525</c:v>
                </c:pt>
                <c:pt idx="60757">
                  <c:v>2.6117647058823525</c:v>
                </c:pt>
                <c:pt idx="60758">
                  <c:v>2.6117647058823525</c:v>
                </c:pt>
                <c:pt idx="60759">
                  <c:v>2.6117647058823525</c:v>
                </c:pt>
                <c:pt idx="60760">
                  <c:v>2.6117647058823525</c:v>
                </c:pt>
                <c:pt idx="60761">
                  <c:v>2.6117647058823525</c:v>
                </c:pt>
                <c:pt idx="60762">
                  <c:v>2.4643137254901957</c:v>
                </c:pt>
                <c:pt idx="60763">
                  <c:v>2.4643137254901957</c:v>
                </c:pt>
                <c:pt idx="60764">
                  <c:v>2.4643137254901957</c:v>
                </c:pt>
                <c:pt idx="60765">
                  <c:v>2.4643137254901957</c:v>
                </c:pt>
                <c:pt idx="60766">
                  <c:v>2.4643137254901957</c:v>
                </c:pt>
                <c:pt idx="60767">
                  <c:v>2.4643137254901957</c:v>
                </c:pt>
                <c:pt idx="60768">
                  <c:v>2.4643137254901957</c:v>
                </c:pt>
                <c:pt idx="60769">
                  <c:v>2.4643137254901957</c:v>
                </c:pt>
                <c:pt idx="60770">
                  <c:v>2.4643137254901957</c:v>
                </c:pt>
                <c:pt idx="60771">
                  <c:v>2.4643137254901957</c:v>
                </c:pt>
                <c:pt idx="60772">
                  <c:v>2.4643137254901957</c:v>
                </c:pt>
                <c:pt idx="60773">
                  <c:v>2.4643137254901957</c:v>
                </c:pt>
                <c:pt idx="60774">
                  <c:v>2.4643137254901957</c:v>
                </c:pt>
                <c:pt idx="60775">
                  <c:v>2.4643137254901957</c:v>
                </c:pt>
                <c:pt idx="60776">
                  <c:v>2.4643137254901957</c:v>
                </c:pt>
                <c:pt idx="60777">
                  <c:v>2.4643137254901957</c:v>
                </c:pt>
                <c:pt idx="60778">
                  <c:v>2.4643137254901957</c:v>
                </c:pt>
                <c:pt idx="60779">
                  <c:v>2.4643137254901957</c:v>
                </c:pt>
                <c:pt idx="60780">
                  <c:v>2.4643137254901957</c:v>
                </c:pt>
                <c:pt idx="60781">
                  <c:v>2.4643137254901957</c:v>
                </c:pt>
                <c:pt idx="60782">
                  <c:v>2.4643137254901957</c:v>
                </c:pt>
                <c:pt idx="60783">
                  <c:v>2.4643137254901957</c:v>
                </c:pt>
                <c:pt idx="60784">
                  <c:v>2.4643137254901957</c:v>
                </c:pt>
                <c:pt idx="60785">
                  <c:v>2.4643137254901957</c:v>
                </c:pt>
                <c:pt idx="60786">
                  <c:v>2.4643137254901957</c:v>
                </c:pt>
                <c:pt idx="60787">
                  <c:v>2.4643137254901957</c:v>
                </c:pt>
                <c:pt idx="60788">
                  <c:v>2.4643137254901957</c:v>
                </c:pt>
                <c:pt idx="60789">
                  <c:v>2.4643137254901957</c:v>
                </c:pt>
                <c:pt idx="60790">
                  <c:v>2.4643137254901957</c:v>
                </c:pt>
                <c:pt idx="60791">
                  <c:v>2.4643137254901957</c:v>
                </c:pt>
                <c:pt idx="60792">
                  <c:v>2.4643137254901957</c:v>
                </c:pt>
                <c:pt idx="60793">
                  <c:v>2.4643137254901957</c:v>
                </c:pt>
                <c:pt idx="60794">
                  <c:v>2.4643137254901957</c:v>
                </c:pt>
                <c:pt idx="60795">
                  <c:v>2.4643137254901957</c:v>
                </c:pt>
                <c:pt idx="60796">
                  <c:v>2.4643137254901957</c:v>
                </c:pt>
                <c:pt idx="60797">
                  <c:v>2.4643137254901957</c:v>
                </c:pt>
                <c:pt idx="60798">
                  <c:v>2.4643137254901957</c:v>
                </c:pt>
                <c:pt idx="60799">
                  <c:v>2.4643137254901957</c:v>
                </c:pt>
                <c:pt idx="60800">
                  <c:v>2.4643137254901957</c:v>
                </c:pt>
                <c:pt idx="60801">
                  <c:v>2.4643137254901957</c:v>
                </c:pt>
                <c:pt idx="60802">
                  <c:v>2.4643137254901957</c:v>
                </c:pt>
                <c:pt idx="60803">
                  <c:v>2.4643137254901957</c:v>
                </c:pt>
                <c:pt idx="60804">
                  <c:v>2.4643137254901957</c:v>
                </c:pt>
                <c:pt idx="60805">
                  <c:v>2.4643137254901957</c:v>
                </c:pt>
                <c:pt idx="60806">
                  <c:v>2.4643137254901957</c:v>
                </c:pt>
                <c:pt idx="60807">
                  <c:v>2.4643137254901957</c:v>
                </c:pt>
                <c:pt idx="60808">
                  <c:v>2.4643137254901957</c:v>
                </c:pt>
                <c:pt idx="60809">
                  <c:v>2.4643137254901957</c:v>
                </c:pt>
                <c:pt idx="60810">
                  <c:v>2.4643137254901957</c:v>
                </c:pt>
                <c:pt idx="60811">
                  <c:v>2.4643137254901957</c:v>
                </c:pt>
                <c:pt idx="60812">
                  <c:v>2.4643137254901957</c:v>
                </c:pt>
                <c:pt idx="60813">
                  <c:v>2.4643137254901957</c:v>
                </c:pt>
                <c:pt idx="60814">
                  <c:v>2.4643137254901957</c:v>
                </c:pt>
                <c:pt idx="60815">
                  <c:v>2.4643137254901957</c:v>
                </c:pt>
                <c:pt idx="60816">
                  <c:v>2.6117647058823525</c:v>
                </c:pt>
                <c:pt idx="60817">
                  <c:v>2.6117647058823525</c:v>
                </c:pt>
                <c:pt idx="60818">
                  <c:v>2.6117647058823525</c:v>
                </c:pt>
                <c:pt idx="60819">
                  <c:v>2.6117647058823525</c:v>
                </c:pt>
                <c:pt idx="60820">
                  <c:v>2.6117647058823525</c:v>
                </c:pt>
                <c:pt idx="60821">
                  <c:v>2.6117647058823525</c:v>
                </c:pt>
                <c:pt idx="60822">
                  <c:v>2.6117647058823525</c:v>
                </c:pt>
                <c:pt idx="60823">
                  <c:v>2.6117647058823525</c:v>
                </c:pt>
                <c:pt idx="60824">
                  <c:v>2.6117647058823525</c:v>
                </c:pt>
                <c:pt idx="60825">
                  <c:v>2.6117647058823525</c:v>
                </c:pt>
                <c:pt idx="60826">
                  <c:v>2.6117647058823525</c:v>
                </c:pt>
                <c:pt idx="60827">
                  <c:v>2.6117647058823525</c:v>
                </c:pt>
                <c:pt idx="60828">
                  <c:v>2.6117647058823525</c:v>
                </c:pt>
                <c:pt idx="60829">
                  <c:v>2.6117647058823525</c:v>
                </c:pt>
                <c:pt idx="60830">
                  <c:v>2.6117647058823525</c:v>
                </c:pt>
                <c:pt idx="60831">
                  <c:v>2.6117647058823525</c:v>
                </c:pt>
                <c:pt idx="60832">
                  <c:v>2.6117647058823525</c:v>
                </c:pt>
                <c:pt idx="60833">
                  <c:v>2.6117647058823525</c:v>
                </c:pt>
                <c:pt idx="60834">
                  <c:v>2.6117647058823525</c:v>
                </c:pt>
                <c:pt idx="60835">
                  <c:v>2.6117647058823525</c:v>
                </c:pt>
                <c:pt idx="60836">
                  <c:v>2.6117647058823525</c:v>
                </c:pt>
                <c:pt idx="60837">
                  <c:v>2.6117647058823525</c:v>
                </c:pt>
                <c:pt idx="60838">
                  <c:v>2.6117647058823525</c:v>
                </c:pt>
                <c:pt idx="60839">
                  <c:v>2.6117647058823525</c:v>
                </c:pt>
                <c:pt idx="60840">
                  <c:v>2.6117647058823525</c:v>
                </c:pt>
                <c:pt idx="60841">
                  <c:v>2.6117647058823525</c:v>
                </c:pt>
                <c:pt idx="60842">
                  <c:v>2.6117647058823525</c:v>
                </c:pt>
                <c:pt idx="60843">
                  <c:v>2.6117647058823525</c:v>
                </c:pt>
                <c:pt idx="60844">
                  <c:v>2.6117647058823525</c:v>
                </c:pt>
                <c:pt idx="60845">
                  <c:v>2.6117647058823525</c:v>
                </c:pt>
                <c:pt idx="60846">
                  <c:v>2.6117647058823525</c:v>
                </c:pt>
                <c:pt idx="60847">
                  <c:v>2.6117647058823525</c:v>
                </c:pt>
                <c:pt idx="60848">
                  <c:v>2.6117647058823525</c:v>
                </c:pt>
                <c:pt idx="60849">
                  <c:v>2.6117647058823525</c:v>
                </c:pt>
                <c:pt idx="60850">
                  <c:v>2.6117647058823525</c:v>
                </c:pt>
                <c:pt idx="60851">
                  <c:v>2.6117647058823525</c:v>
                </c:pt>
                <c:pt idx="60852">
                  <c:v>2.6117647058823525</c:v>
                </c:pt>
                <c:pt idx="60853">
                  <c:v>2.6117647058823525</c:v>
                </c:pt>
                <c:pt idx="60854">
                  <c:v>2.6117647058823525</c:v>
                </c:pt>
                <c:pt idx="60855">
                  <c:v>2.6117647058823525</c:v>
                </c:pt>
                <c:pt idx="60856">
                  <c:v>2.4643137254901957</c:v>
                </c:pt>
                <c:pt idx="60857">
                  <c:v>2.4643137254901957</c:v>
                </c:pt>
                <c:pt idx="60858">
                  <c:v>2.4643137254901957</c:v>
                </c:pt>
                <c:pt idx="60859">
                  <c:v>2.4643137254901957</c:v>
                </c:pt>
                <c:pt idx="60860">
                  <c:v>2.4643137254901957</c:v>
                </c:pt>
                <c:pt idx="60861">
                  <c:v>2.4643137254901957</c:v>
                </c:pt>
                <c:pt idx="60862">
                  <c:v>2.4643137254901957</c:v>
                </c:pt>
                <c:pt idx="60863">
                  <c:v>2.4643137254901957</c:v>
                </c:pt>
                <c:pt idx="60864">
                  <c:v>2.4643137254901957</c:v>
                </c:pt>
                <c:pt idx="60865">
                  <c:v>2.4643137254901957</c:v>
                </c:pt>
                <c:pt idx="60866">
                  <c:v>2.4643137254901957</c:v>
                </c:pt>
                <c:pt idx="60867">
                  <c:v>2.4643137254901957</c:v>
                </c:pt>
                <c:pt idx="60868">
                  <c:v>2.4643137254901957</c:v>
                </c:pt>
                <c:pt idx="60869">
                  <c:v>2.4643137254901957</c:v>
                </c:pt>
                <c:pt idx="60870">
                  <c:v>2.4643137254901957</c:v>
                </c:pt>
                <c:pt idx="60871">
                  <c:v>2.4643137254901957</c:v>
                </c:pt>
                <c:pt idx="60872">
                  <c:v>2.4643137254901957</c:v>
                </c:pt>
                <c:pt idx="60873">
                  <c:v>2.4643137254901957</c:v>
                </c:pt>
                <c:pt idx="60874">
                  <c:v>2.4643137254901957</c:v>
                </c:pt>
                <c:pt idx="60875">
                  <c:v>2.4643137254901957</c:v>
                </c:pt>
                <c:pt idx="60876">
                  <c:v>2.4643137254901957</c:v>
                </c:pt>
                <c:pt idx="60877">
                  <c:v>2.4643137254901957</c:v>
                </c:pt>
                <c:pt idx="60878">
                  <c:v>2.4643137254901957</c:v>
                </c:pt>
                <c:pt idx="60879">
                  <c:v>2.4643137254901957</c:v>
                </c:pt>
                <c:pt idx="60880">
                  <c:v>2.4643137254901957</c:v>
                </c:pt>
                <c:pt idx="60881">
                  <c:v>2.4643137254901957</c:v>
                </c:pt>
                <c:pt idx="60882">
                  <c:v>2.4643137254901957</c:v>
                </c:pt>
                <c:pt idx="60883">
                  <c:v>2.4643137254901957</c:v>
                </c:pt>
                <c:pt idx="60884">
                  <c:v>2.4643137254901957</c:v>
                </c:pt>
                <c:pt idx="60885">
                  <c:v>2.4643137254901957</c:v>
                </c:pt>
                <c:pt idx="60886">
                  <c:v>2.4643137254901957</c:v>
                </c:pt>
                <c:pt idx="60887">
                  <c:v>2.4643137254901957</c:v>
                </c:pt>
                <c:pt idx="60888">
                  <c:v>2.4643137254901957</c:v>
                </c:pt>
                <c:pt idx="60889">
                  <c:v>2.4643137254901957</c:v>
                </c:pt>
                <c:pt idx="60890">
                  <c:v>2.4643137254901957</c:v>
                </c:pt>
                <c:pt idx="60891">
                  <c:v>2.4643137254901957</c:v>
                </c:pt>
                <c:pt idx="60892">
                  <c:v>2.4643137254901957</c:v>
                </c:pt>
                <c:pt idx="60893">
                  <c:v>2.4643137254901957</c:v>
                </c:pt>
                <c:pt idx="60894">
                  <c:v>2.4643137254901957</c:v>
                </c:pt>
                <c:pt idx="60895">
                  <c:v>2.4643137254901957</c:v>
                </c:pt>
                <c:pt idx="60896">
                  <c:v>2.4643137254901957</c:v>
                </c:pt>
                <c:pt idx="60897">
                  <c:v>2.4643137254901957</c:v>
                </c:pt>
                <c:pt idx="60898">
                  <c:v>2.4643137254901957</c:v>
                </c:pt>
                <c:pt idx="60899">
                  <c:v>2.4643137254901957</c:v>
                </c:pt>
                <c:pt idx="60900">
                  <c:v>2.4643137254901957</c:v>
                </c:pt>
                <c:pt idx="60901">
                  <c:v>2.4643137254901957</c:v>
                </c:pt>
                <c:pt idx="60902">
                  <c:v>2.4643137254901957</c:v>
                </c:pt>
                <c:pt idx="60903">
                  <c:v>2.4643137254901957</c:v>
                </c:pt>
                <c:pt idx="60904">
                  <c:v>2.4643137254901957</c:v>
                </c:pt>
                <c:pt idx="60905">
                  <c:v>2.4643137254901957</c:v>
                </c:pt>
                <c:pt idx="60906">
                  <c:v>2.4643137254901957</c:v>
                </c:pt>
                <c:pt idx="60907">
                  <c:v>2.4643137254901957</c:v>
                </c:pt>
                <c:pt idx="60908">
                  <c:v>2.4643137254901957</c:v>
                </c:pt>
                <c:pt idx="60909">
                  <c:v>2.4643137254901957</c:v>
                </c:pt>
                <c:pt idx="60910">
                  <c:v>2.4643137254901957</c:v>
                </c:pt>
                <c:pt idx="60911">
                  <c:v>2.4643137254901957</c:v>
                </c:pt>
                <c:pt idx="60912">
                  <c:v>2.4643137254901957</c:v>
                </c:pt>
                <c:pt idx="60913">
                  <c:v>2.6117647058823525</c:v>
                </c:pt>
                <c:pt idx="60914">
                  <c:v>2.6117647058823525</c:v>
                </c:pt>
                <c:pt idx="60915">
                  <c:v>2.6117647058823525</c:v>
                </c:pt>
                <c:pt idx="60916">
                  <c:v>2.6117647058823525</c:v>
                </c:pt>
                <c:pt idx="60917">
                  <c:v>2.6117647058823525</c:v>
                </c:pt>
                <c:pt idx="60918">
                  <c:v>2.6117647058823525</c:v>
                </c:pt>
                <c:pt idx="60919">
                  <c:v>2.6117647058823525</c:v>
                </c:pt>
                <c:pt idx="60920">
                  <c:v>2.6117647058823525</c:v>
                </c:pt>
                <c:pt idx="60921">
                  <c:v>2.6117647058823525</c:v>
                </c:pt>
                <c:pt idx="60922">
                  <c:v>2.6117647058823525</c:v>
                </c:pt>
                <c:pt idx="60923">
                  <c:v>2.6117647058823525</c:v>
                </c:pt>
                <c:pt idx="60924">
                  <c:v>2.6117647058823525</c:v>
                </c:pt>
                <c:pt idx="60925">
                  <c:v>2.6117647058823525</c:v>
                </c:pt>
                <c:pt idx="60926">
                  <c:v>2.6117647058823525</c:v>
                </c:pt>
                <c:pt idx="60927">
                  <c:v>2.6117647058823525</c:v>
                </c:pt>
                <c:pt idx="60928">
                  <c:v>2.6117647058823525</c:v>
                </c:pt>
                <c:pt idx="60929">
                  <c:v>2.6117647058823525</c:v>
                </c:pt>
                <c:pt idx="60930">
                  <c:v>2.6117647058823525</c:v>
                </c:pt>
                <c:pt idx="60931">
                  <c:v>2.6117647058823525</c:v>
                </c:pt>
                <c:pt idx="60932">
                  <c:v>2.6117647058823525</c:v>
                </c:pt>
                <c:pt idx="60933">
                  <c:v>2.6117647058823525</c:v>
                </c:pt>
                <c:pt idx="60934">
                  <c:v>2.6117647058823525</c:v>
                </c:pt>
                <c:pt idx="60935">
                  <c:v>2.6117647058823525</c:v>
                </c:pt>
                <c:pt idx="60936">
                  <c:v>2.6117647058823525</c:v>
                </c:pt>
                <c:pt idx="60937">
                  <c:v>2.6117647058823525</c:v>
                </c:pt>
                <c:pt idx="60938">
                  <c:v>2.6117647058823525</c:v>
                </c:pt>
                <c:pt idx="60939">
                  <c:v>2.6117647058823525</c:v>
                </c:pt>
                <c:pt idx="60940">
                  <c:v>2.6117647058823525</c:v>
                </c:pt>
                <c:pt idx="60941">
                  <c:v>2.6117647058823525</c:v>
                </c:pt>
                <c:pt idx="60942">
                  <c:v>2.6117647058823525</c:v>
                </c:pt>
                <c:pt idx="60943">
                  <c:v>2.6117647058823525</c:v>
                </c:pt>
                <c:pt idx="60944">
                  <c:v>2.6117647058823525</c:v>
                </c:pt>
                <c:pt idx="60945">
                  <c:v>2.6117647058823525</c:v>
                </c:pt>
                <c:pt idx="60946">
                  <c:v>2.6117647058823525</c:v>
                </c:pt>
                <c:pt idx="60947">
                  <c:v>2.6117647058823525</c:v>
                </c:pt>
                <c:pt idx="60948">
                  <c:v>2.6117647058823525</c:v>
                </c:pt>
                <c:pt idx="60949">
                  <c:v>2.6117647058823525</c:v>
                </c:pt>
                <c:pt idx="60950">
                  <c:v>2.6117647058823525</c:v>
                </c:pt>
                <c:pt idx="60951">
                  <c:v>2.6117647058823525</c:v>
                </c:pt>
                <c:pt idx="60952">
                  <c:v>2.4643137254901957</c:v>
                </c:pt>
                <c:pt idx="60953">
                  <c:v>2.4643137254901957</c:v>
                </c:pt>
                <c:pt idx="60954">
                  <c:v>2.4643137254901957</c:v>
                </c:pt>
                <c:pt idx="60955">
                  <c:v>2.4643137254901957</c:v>
                </c:pt>
                <c:pt idx="60956">
                  <c:v>2.4643137254901957</c:v>
                </c:pt>
                <c:pt idx="60957">
                  <c:v>2.4643137254901957</c:v>
                </c:pt>
                <c:pt idx="60958">
                  <c:v>2.4643137254901957</c:v>
                </c:pt>
                <c:pt idx="60959">
                  <c:v>2.4643137254901957</c:v>
                </c:pt>
                <c:pt idx="60960">
                  <c:v>2.4643137254901957</c:v>
                </c:pt>
                <c:pt idx="60961">
                  <c:v>2.4643137254901957</c:v>
                </c:pt>
                <c:pt idx="60962">
                  <c:v>2.4643137254901957</c:v>
                </c:pt>
                <c:pt idx="60963">
                  <c:v>2.4643137254901957</c:v>
                </c:pt>
                <c:pt idx="60964">
                  <c:v>2.4643137254901957</c:v>
                </c:pt>
                <c:pt idx="60965">
                  <c:v>2.4643137254901957</c:v>
                </c:pt>
                <c:pt idx="60966">
                  <c:v>2.4643137254901957</c:v>
                </c:pt>
                <c:pt idx="60967">
                  <c:v>2.4643137254901957</c:v>
                </c:pt>
                <c:pt idx="60968">
                  <c:v>2.4643137254901957</c:v>
                </c:pt>
                <c:pt idx="60969">
                  <c:v>2.4643137254901957</c:v>
                </c:pt>
                <c:pt idx="60970">
                  <c:v>2.4643137254901957</c:v>
                </c:pt>
                <c:pt idx="60971">
                  <c:v>2.4643137254901957</c:v>
                </c:pt>
                <c:pt idx="60972">
                  <c:v>2.4643137254901957</c:v>
                </c:pt>
                <c:pt idx="60973">
                  <c:v>2.4643137254901957</c:v>
                </c:pt>
                <c:pt idx="60974">
                  <c:v>2.4643137254901957</c:v>
                </c:pt>
                <c:pt idx="60975">
                  <c:v>2.4643137254901957</c:v>
                </c:pt>
                <c:pt idx="60976">
                  <c:v>2.4643137254901957</c:v>
                </c:pt>
                <c:pt idx="60977">
                  <c:v>2.4643137254901957</c:v>
                </c:pt>
                <c:pt idx="60978">
                  <c:v>2.4643137254901957</c:v>
                </c:pt>
                <c:pt idx="60979">
                  <c:v>2.4643137254901957</c:v>
                </c:pt>
                <c:pt idx="60980">
                  <c:v>2.4643137254901957</c:v>
                </c:pt>
                <c:pt idx="60981">
                  <c:v>2.4643137254901957</c:v>
                </c:pt>
                <c:pt idx="60982">
                  <c:v>2.4643137254901957</c:v>
                </c:pt>
                <c:pt idx="60983">
                  <c:v>2.4643137254901957</c:v>
                </c:pt>
                <c:pt idx="60984">
                  <c:v>2.4643137254901957</c:v>
                </c:pt>
                <c:pt idx="60985">
                  <c:v>2.4643137254901957</c:v>
                </c:pt>
                <c:pt idx="60986">
                  <c:v>2.4643137254901957</c:v>
                </c:pt>
                <c:pt idx="60987">
                  <c:v>2.4643137254901957</c:v>
                </c:pt>
                <c:pt idx="60988">
                  <c:v>2.4643137254901957</c:v>
                </c:pt>
                <c:pt idx="60989">
                  <c:v>2.4643137254901957</c:v>
                </c:pt>
                <c:pt idx="60990">
                  <c:v>2.4643137254901957</c:v>
                </c:pt>
                <c:pt idx="60991">
                  <c:v>2.4643137254901957</c:v>
                </c:pt>
                <c:pt idx="60992">
                  <c:v>2.4643137254901957</c:v>
                </c:pt>
                <c:pt idx="60993">
                  <c:v>2.4643137254901957</c:v>
                </c:pt>
                <c:pt idx="60994">
                  <c:v>2.4643137254901957</c:v>
                </c:pt>
                <c:pt idx="60995">
                  <c:v>2.4643137254901957</c:v>
                </c:pt>
                <c:pt idx="60996">
                  <c:v>2.4643137254901957</c:v>
                </c:pt>
                <c:pt idx="60997">
                  <c:v>2.4643137254901957</c:v>
                </c:pt>
                <c:pt idx="60998">
                  <c:v>2.4643137254901957</c:v>
                </c:pt>
                <c:pt idx="60999">
                  <c:v>2.4643137254901957</c:v>
                </c:pt>
                <c:pt idx="61000">
                  <c:v>2.4643137254901957</c:v>
                </c:pt>
                <c:pt idx="61001">
                  <c:v>2.4643137254901957</c:v>
                </c:pt>
                <c:pt idx="61002">
                  <c:v>2.4643137254901957</c:v>
                </c:pt>
                <c:pt idx="61003">
                  <c:v>2.4643137254901957</c:v>
                </c:pt>
                <c:pt idx="61004">
                  <c:v>2.4643137254901957</c:v>
                </c:pt>
                <c:pt idx="61005">
                  <c:v>2.4643137254901957</c:v>
                </c:pt>
                <c:pt idx="61006">
                  <c:v>2.4643137254901957</c:v>
                </c:pt>
                <c:pt idx="61007">
                  <c:v>2.6117647058823525</c:v>
                </c:pt>
                <c:pt idx="61008">
                  <c:v>2.6117647058823525</c:v>
                </c:pt>
                <c:pt idx="61009">
                  <c:v>2.6117647058823525</c:v>
                </c:pt>
                <c:pt idx="61010">
                  <c:v>2.6117647058823525</c:v>
                </c:pt>
                <c:pt idx="61011">
                  <c:v>2.6117647058823525</c:v>
                </c:pt>
                <c:pt idx="61012">
                  <c:v>2.6117647058823525</c:v>
                </c:pt>
                <c:pt idx="61013">
                  <c:v>2.6117647058823525</c:v>
                </c:pt>
                <c:pt idx="61014">
                  <c:v>2.6117647058823525</c:v>
                </c:pt>
                <c:pt idx="61015">
                  <c:v>2.6117647058823525</c:v>
                </c:pt>
                <c:pt idx="61016">
                  <c:v>2.6117647058823525</c:v>
                </c:pt>
                <c:pt idx="61017">
                  <c:v>2.6117647058823525</c:v>
                </c:pt>
                <c:pt idx="61018">
                  <c:v>2.6117647058823525</c:v>
                </c:pt>
                <c:pt idx="61019">
                  <c:v>2.6117647058823525</c:v>
                </c:pt>
                <c:pt idx="61020">
                  <c:v>2.6117647058823525</c:v>
                </c:pt>
                <c:pt idx="61021">
                  <c:v>2.6117647058823525</c:v>
                </c:pt>
                <c:pt idx="61022">
                  <c:v>2.6117647058823525</c:v>
                </c:pt>
                <c:pt idx="61023">
                  <c:v>2.6117647058823525</c:v>
                </c:pt>
                <c:pt idx="61024">
                  <c:v>2.6117647058823525</c:v>
                </c:pt>
                <c:pt idx="61025">
                  <c:v>2.6117647058823525</c:v>
                </c:pt>
                <c:pt idx="61026">
                  <c:v>2.6117647058823525</c:v>
                </c:pt>
                <c:pt idx="61027">
                  <c:v>2.6117647058823525</c:v>
                </c:pt>
                <c:pt idx="61028">
                  <c:v>2.6117647058823525</c:v>
                </c:pt>
                <c:pt idx="61029">
                  <c:v>2.6117647058823525</c:v>
                </c:pt>
                <c:pt idx="61030">
                  <c:v>2.6117647058823525</c:v>
                </c:pt>
                <c:pt idx="61031">
                  <c:v>2.6117647058823525</c:v>
                </c:pt>
                <c:pt idx="61032">
                  <c:v>2.6117647058823525</c:v>
                </c:pt>
                <c:pt idx="61033">
                  <c:v>2.6117647058823525</c:v>
                </c:pt>
                <c:pt idx="61034">
                  <c:v>2.6117647058823525</c:v>
                </c:pt>
                <c:pt idx="61035">
                  <c:v>2.6117647058823525</c:v>
                </c:pt>
                <c:pt idx="61036">
                  <c:v>2.6117647058823525</c:v>
                </c:pt>
                <c:pt idx="61037">
                  <c:v>2.6117647058823525</c:v>
                </c:pt>
                <c:pt idx="61038">
                  <c:v>2.6117647058823525</c:v>
                </c:pt>
                <c:pt idx="61039">
                  <c:v>2.6117647058823525</c:v>
                </c:pt>
                <c:pt idx="61040">
                  <c:v>2.6117647058823525</c:v>
                </c:pt>
                <c:pt idx="61041">
                  <c:v>2.6117647058823525</c:v>
                </c:pt>
                <c:pt idx="61042">
                  <c:v>2.6117647058823525</c:v>
                </c:pt>
                <c:pt idx="61043">
                  <c:v>2.6117647058823525</c:v>
                </c:pt>
                <c:pt idx="61044">
                  <c:v>2.6117647058823525</c:v>
                </c:pt>
                <c:pt idx="61045">
                  <c:v>2.6117647058823525</c:v>
                </c:pt>
                <c:pt idx="61046">
                  <c:v>2.6117647058823525</c:v>
                </c:pt>
                <c:pt idx="61047">
                  <c:v>2.4643137254901957</c:v>
                </c:pt>
                <c:pt idx="61048">
                  <c:v>2.4643137254901957</c:v>
                </c:pt>
                <c:pt idx="61049">
                  <c:v>2.4643137254901957</c:v>
                </c:pt>
                <c:pt idx="61050">
                  <c:v>2.4643137254901957</c:v>
                </c:pt>
                <c:pt idx="61051">
                  <c:v>2.4643137254901957</c:v>
                </c:pt>
                <c:pt idx="61052">
                  <c:v>2.4643137254901957</c:v>
                </c:pt>
                <c:pt idx="61053">
                  <c:v>2.4643137254901957</c:v>
                </c:pt>
                <c:pt idx="61054">
                  <c:v>2.4643137254901957</c:v>
                </c:pt>
                <c:pt idx="61055">
                  <c:v>2.4643137254901957</c:v>
                </c:pt>
                <c:pt idx="61056">
                  <c:v>2.4643137254901957</c:v>
                </c:pt>
                <c:pt idx="61057">
                  <c:v>2.4643137254901957</c:v>
                </c:pt>
                <c:pt idx="61058">
                  <c:v>2.4643137254901957</c:v>
                </c:pt>
                <c:pt idx="61059">
                  <c:v>2.4643137254901957</c:v>
                </c:pt>
                <c:pt idx="61060">
                  <c:v>2.4643137254901957</c:v>
                </c:pt>
                <c:pt idx="61061">
                  <c:v>2.4643137254901957</c:v>
                </c:pt>
                <c:pt idx="61062">
                  <c:v>2.4643137254901957</c:v>
                </c:pt>
                <c:pt idx="61063">
                  <c:v>2.4643137254901957</c:v>
                </c:pt>
                <c:pt idx="61064">
                  <c:v>2.4643137254901957</c:v>
                </c:pt>
                <c:pt idx="61065">
                  <c:v>2.4643137254901957</c:v>
                </c:pt>
                <c:pt idx="61066">
                  <c:v>2.4643137254901957</c:v>
                </c:pt>
                <c:pt idx="61067">
                  <c:v>2.4643137254901957</c:v>
                </c:pt>
                <c:pt idx="61068">
                  <c:v>2.4643137254901957</c:v>
                </c:pt>
                <c:pt idx="61069">
                  <c:v>2.4643137254901957</c:v>
                </c:pt>
                <c:pt idx="61070">
                  <c:v>2.4643137254901957</c:v>
                </c:pt>
                <c:pt idx="61071">
                  <c:v>2.4643137254901957</c:v>
                </c:pt>
                <c:pt idx="61072">
                  <c:v>2.4643137254901957</c:v>
                </c:pt>
                <c:pt idx="61073">
                  <c:v>2.4643137254901957</c:v>
                </c:pt>
                <c:pt idx="61074">
                  <c:v>2.4643137254901957</c:v>
                </c:pt>
                <c:pt idx="61075">
                  <c:v>2.4643137254901957</c:v>
                </c:pt>
                <c:pt idx="61076">
                  <c:v>2.4643137254901957</c:v>
                </c:pt>
                <c:pt idx="61077">
                  <c:v>2.4643137254901957</c:v>
                </c:pt>
                <c:pt idx="61078">
                  <c:v>2.4643137254901957</c:v>
                </c:pt>
                <c:pt idx="61079">
                  <c:v>2.4643137254901957</c:v>
                </c:pt>
                <c:pt idx="61080">
                  <c:v>2.4643137254901957</c:v>
                </c:pt>
                <c:pt idx="61081">
                  <c:v>2.4643137254901957</c:v>
                </c:pt>
                <c:pt idx="61082">
                  <c:v>2.4643137254901957</c:v>
                </c:pt>
                <c:pt idx="61083">
                  <c:v>2.4643137254901957</c:v>
                </c:pt>
                <c:pt idx="61084">
                  <c:v>2.4643137254901957</c:v>
                </c:pt>
                <c:pt idx="61085">
                  <c:v>2.4643137254901957</c:v>
                </c:pt>
                <c:pt idx="61086">
                  <c:v>2.4643137254901957</c:v>
                </c:pt>
                <c:pt idx="61087">
                  <c:v>2.4643137254901957</c:v>
                </c:pt>
                <c:pt idx="61088">
                  <c:v>2.4643137254901957</c:v>
                </c:pt>
                <c:pt idx="61089">
                  <c:v>2.4643137254901957</c:v>
                </c:pt>
                <c:pt idx="61090">
                  <c:v>2.4643137254901957</c:v>
                </c:pt>
                <c:pt idx="61091">
                  <c:v>2.4643137254901957</c:v>
                </c:pt>
                <c:pt idx="61092">
                  <c:v>2.4643137254901957</c:v>
                </c:pt>
                <c:pt idx="61093">
                  <c:v>2.4643137254901957</c:v>
                </c:pt>
                <c:pt idx="61094">
                  <c:v>2.4643137254901957</c:v>
                </c:pt>
                <c:pt idx="61095">
                  <c:v>2.4643137254901957</c:v>
                </c:pt>
                <c:pt idx="61096">
                  <c:v>2.4643137254901957</c:v>
                </c:pt>
                <c:pt idx="61097">
                  <c:v>2.4643137254901957</c:v>
                </c:pt>
                <c:pt idx="61098">
                  <c:v>2.4643137254901957</c:v>
                </c:pt>
                <c:pt idx="61099">
                  <c:v>2.4643137254901957</c:v>
                </c:pt>
                <c:pt idx="61100">
                  <c:v>2.4643137254901957</c:v>
                </c:pt>
                <c:pt idx="61101">
                  <c:v>2.4643137254901957</c:v>
                </c:pt>
                <c:pt idx="61102">
                  <c:v>2.4643137254901957</c:v>
                </c:pt>
                <c:pt idx="61103">
                  <c:v>2.4643137254901957</c:v>
                </c:pt>
                <c:pt idx="61104">
                  <c:v>2.6117647058823525</c:v>
                </c:pt>
                <c:pt idx="61105">
                  <c:v>2.6117647058823525</c:v>
                </c:pt>
                <c:pt idx="61106">
                  <c:v>2.6117647058823525</c:v>
                </c:pt>
                <c:pt idx="61107">
                  <c:v>2.6117647058823525</c:v>
                </c:pt>
                <c:pt idx="61108">
                  <c:v>2.6117647058823525</c:v>
                </c:pt>
                <c:pt idx="61109">
                  <c:v>2.6117647058823525</c:v>
                </c:pt>
                <c:pt idx="61110">
                  <c:v>2.6117647058823525</c:v>
                </c:pt>
                <c:pt idx="61111">
                  <c:v>2.6117647058823525</c:v>
                </c:pt>
                <c:pt idx="61112">
                  <c:v>2.6117647058823525</c:v>
                </c:pt>
                <c:pt idx="61113">
                  <c:v>2.6117647058823525</c:v>
                </c:pt>
                <c:pt idx="61114">
                  <c:v>2.6117647058823525</c:v>
                </c:pt>
                <c:pt idx="61115">
                  <c:v>2.6117647058823525</c:v>
                </c:pt>
                <c:pt idx="61116">
                  <c:v>2.6117647058823525</c:v>
                </c:pt>
                <c:pt idx="61117">
                  <c:v>2.6117647058823525</c:v>
                </c:pt>
                <c:pt idx="61118">
                  <c:v>2.6117647058823525</c:v>
                </c:pt>
                <c:pt idx="61119">
                  <c:v>2.6117647058823525</c:v>
                </c:pt>
                <c:pt idx="61120">
                  <c:v>2.6117647058823525</c:v>
                </c:pt>
                <c:pt idx="61121">
                  <c:v>2.6117647058823525</c:v>
                </c:pt>
                <c:pt idx="61122">
                  <c:v>2.6117647058823525</c:v>
                </c:pt>
                <c:pt idx="61123">
                  <c:v>2.6117647058823525</c:v>
                </c:pt>
                <c:pt idx="61124">
                  <c:v>2.6117647058823525</c:v>
                </c:pt>
                <c:pt idx="61125">
                  <c:v>2.6117647058823525</c:v>
                </c:pt>
                <c:pt idx="61126">
                  <c:v>2.6117647058823525</c:v>
                </c:pt>
                <c:pt idx="61127">
                  <c:v>2.6117647058823525</c:v>
                </c:pt>
                <c:pt idx="61128">
                  <c:v>2.6117647058823525</c:v>
                </c:pt>
                <c:pt idx="61129">
                  <c:v>2.6117647058823525</c:v>
                </c:pt>
                <c:pt idx="61130">
                  <c:v>2.6117647058823525</c:v>
                </c:pt>
                <c:pt idx="61131">
                  <c:v>2.6117647058823525</c:v>
                </c:pt>
                <c:pt idx="61132">
                  <c:v>2.6117647058823525</c:v>
                </c:pt>
                <c:pt idx="61133">
                  <c:v>2.6117647058823525</c:v>
                </c:pt>
                <c:pt idx="61134">
                  <c:v>2.6117647058823525</c:v>
                </c:pt>
                <c:pt idx="61135">
                  <c:v>2.6117647058823525</c:v>
                </c:pt>
                <c:pt idx="61136">
                  <c:v>2.6117647058823525</c:v>
                </c:pt>
                <c:pt idx="61137">
                  <c:v>2.6117647058823525</c:v>
                </c:pt>
                <c:pt idx="61138">
                  <c:v>2.6117647058823525</c:v>
                </c:pt>
                <c:pt idx="61139">
                  <c:v>2.6117647058823525</c:v>
                </c:pt>
                <c:pt idx="61140">
                  <c:v>2.6117647058823525</c:v>
                </c:pt>
                <c:pt idx="61141">
                  <c:v>2.6117647058823525</c:v>
                </c:pt>
                <c:pt idx="61142">
                  <c:v>2.4643137254901957</c:v>
                </c:pt>
                <c:pt idx="61143">
                  <c:v>2.4643137254901957</c:v>
                </c:pt>
                <c:pt idx="61144">
                  <c:v>2.4643137254901957</c:v>
                </c:pt>
                <c:pt idx="61145">
                  <c:v>2.4643137254901957</c:v>
                </c:pt>
                <c:pt idx="61146">
                  <c:v>2.4643137254901957</c:v>
                </c:pt>
                <c:pt idx="61147">
                  <c:v>2.4643137254901957</c:v>
                </c:pt>
                <c:pt idx="61148">
                  <c:v>2.4643137254901957</c:v>
                </c:pt>
                <c:pt idx="61149">
                  <c:v>2.4643137254901957</c:v>
                </c:pt>
                <c:pt idx="61150">
                  <c:v>2.4643137254901957</c:v>
                </c:pt>
                <c:pt idx="61151">
                  <c:v>2.4643137254901957</c:v>
                </c:pt>
                <c:pt idx="61152">
                  <c:v>2.4643137254901957</c:v>
                </c:pt>
                <c:pt idx="61153">
                  <c:v>2.4643137254901957</c:v>
                </c:pt>
                <c:pt idx="61154">
                  <c:v>2.4643137254901957</c:v>
                </c:pt>
                <c:pt idx="61155">
                  <c:v>2.4643137254901957</c:v>
                </c:pt>
                <c:pt idx="61156">
                  <c:v>2.4643137254901957</c:v>
                </c:pt>
                <c:pt idx="61157">
                  <c:v>2.4643137254901957</c:v>
                </c:pt>
                <c:pt idx="61158">
                  <c:v>2.4643137254901957</c:v>
                </c:pt>
                <c:pt idx="61159">
                  <c:v>2.4643137254901957</c:v>
                </c:pt>
                <c:pt idx="61160">
                  <c:v>2.4643137254901957</c:v>
                </c:pt>
                <c:pt idx="61161">
                  <c:v>2.4643137254901957</c:v>
                </c:pt>
                <c:pt idx="61162">
                  <c:v>2.4643137254901957</c:v>
                </c:pt>
                <c:pt idx="61163">
                  <c:v>2.4643137254901957</c:v>
                </c:pt>
                <c:pt idx="61164">
                  <c:v>2.4643137254901957</c:v>
                </c:pt>
                <c:pt idx="61165">
                  <c:v>2.4643137254901957</c:v>
                </c:pt>
                <c:pt idx="61166">
                  <c:v>2.4643137254901957</c:v>
                </c:pt>
                <c:pt idx="61167">
                  <c:v>2.4643137254901957</c:v>
                </c:pt>
                <c:pt idx="61168">
                  <c:v>2.4643137254901957</c:v>
                </c:pt>
                <c:pt idx="61169">
                  <c:v>2.4643137254901957</c:v>
                </c:pt>
                <c:pt idx="61170">
                  <c:v>2.4643137254901957</c:v>
                </c:pt>
                <c:pt idx="61171">
                  <c:v>2.4643137254901957</c:v>
                </c:pt>
                <c:pt idx="61172">
                  <c:v>2.4643137254901957</c:v>
                </c:pt>
                <c:pt idx="61173">
                  <c:v>2.4643137254901957</c:v>
                </c:pt>
                <c:pt idx="61174">
                  <c:v>2.4643137254901957</c:v>
                </c:pt>
                <c:pt idx="61175">
                  <c:v>2.4643137254901957</c:v>
                </c:pt>
                <c:pt idx="61176">
                  <c:v>2.4643137254901957</c:v>
                </c:pt>
                <c:pt idx="61177">
                  <c:v>2.4643137254901957</c:v>
                </c:pt>
                <c:pt idx="61178">
                  <c:v>2.4643137254901957</c:v>
                </c:pt>
                <c:pt idx="61179">
                  <c:v>2.4643137254901957</c:v>
                </c:pt>
                <c:pt idx="61180">
                  <c:v>2.4643137254901957</c:v>
                </c:pt>
                <c:pt idx="61181">
                  <c:v>2.4643137254901957</c:v>
                </c:pt>
                <c:pt idx="61182">
                  <c:v>2.4643137254901957</c:v>
                </c:pt>
                <c:pt idx="61183">
                  <c:v>2.4643137254901957</c:v>
                </c:pt>
                <c:pt idx="61184">
                  <c:v>2.4643137254901957</c:v>
                </c:pt>
                <c:pt idx="61185">
                  <c:v>2.4643137254901957</c:v>
                </c:pt>
                <c:pt idx="61186">
                  <c:v>2.4643137254901957</c:v>
                </c:pt>
                <c:pt idx="61187">
                  <c:v>2.4643137254901957</c:v>
                </c:pt>
                <c:pt idx="61188">
                  <c:v>2.4643137254901957</c:v>
                </c:pt>
                <c:pt idx="61189">
                  <c:v>2.4643137254901957</c:v>
                </c:pt>
                <c:pt idx="61190">
                  <c:v>2.4643137254901957</c:v>
                </c:pt>
                <c:pt idx="61191">
                  <c:v>2.4643137254901957</c:v>
                </c:pt>
                <c:pt idx="61192">
                  <c:v>2.4643137254901957</c:v>
                </c:pt>
                <c:pt idx="61193">
                  <c:v>2.4643137254901957</c:v>
                </c:pt>
                <c:pt idx="61194">
                  <c:v>2.4643137254901957</c:v>
                </c:pt>
                <c:pt idx="61195">
                  <c:v>2.4643137254901957</c:v>
                </c:pt>
                <c:pt idx="61196">
                  <c:v>2.4643137254901957</c:v>
                </c:pt>
                <c:pt idx="61197">
                  <c:v>2.4643137254901957</c:v>
                </c:pt>
                <c:pt idx="61198">
                  <c:v>2.4643137254901957</c:v>
                </c:pt>
                <c:pt idx="61199">
                  <c:v>2.6117647058823525</c:v>
                </c:pt>
                <c:pt idx="61200">
                  <c:v>2.6117647058823525</c:v>
                </c:pt>
                <c:pt idx="61201">
                  <c:v>2.6117647058823525</c:v>
                </c:pt>
                <c:pt idx="61202">
                  <c:v>2.6117647058823525</c:v>
                </c:pt>
                <c:pt idx="61203">
                  <c:v>2.6117647058823525</c:v>
                </c:pt>
                <c:pt idx="61204">
                  <c:v>2.6117647058823525</c:v>
                </c:pt>
                <c:pt idx="61205">
                  <c:v>2.6117647058823525</c:v>
                </c:pt>
                <c:pt idx="61206">
                  <c:v>2.6117647058823525</c:v>
                </c:pt>
                <c:pt idx="61207">
                  <c:v>2.6117647058823525</c:v>
                </c:pt>
                <c:pt idx="61208">
                  <c:v>2.6117647058823525</c:v>
                </c:pt>
                <c:pt idx="61209">
                  <c:v>2.6117647058823525</c:v>
                </c:pt>
                <c:pt idx="61210">
                  <c:v>2.6117647058823525</c:v>
                </c:pt>
                <c:pt idx="61211">
                  <c:v>2.6117647058823525</c:v>
                </c:pt>
                <c:pt idx="61212">
                  <c:v>2.6117647058823525</c:v>
                </c:pt>
                <c:pt idx="61213">
                  <c:v>2.6117647058823525</c:v>
                </c:pt>
                <c:pt idx="61214">
                  <c:v>2.6117647058823525</c:v>
                </c:pt>
                <c:pt idx="61215">
                  <c:v>2.6117647058823525</c:v>
                </c:pt>
                <c:pt idx="61216">
                  <c:v>2.6117647058823525</c:v>
                </c:pt>
                <c:pt idx="61217">
                  <c:v>2.6117647058823525</c:v>
                </c:pt>
                <c:pt idx="61218">
                  <c:v>2.6117647058823525</c:v>
                </c:pt>
                <c:pt idx="61219">
                  <c:v>2.6117647058823525</c:v>
                </c:pt>
                <c:pt idx="61220">
                  <c:v>2.6117647058823525</c:v>
                </c:pt>
                <c:pt idx="61221">
                  <c:v>2.6117647058823525</c:v>
                </c:pt>
                <c:pt idx="61222">
                  <c:v>2.6117647058823525</c:v>
                </c:pt>
                <c:pt idx="61223">
                  <c:v>2.6117647058823525</c:v>
                </c:pt>
                <c:pt idx="61224">
                  <c:v>2.6117647058823525</c:v>
                </c:pt>
                <c:pt idx="61225">
                  <c:v>2.6117647058823525</c:v>
                </c:pt>
                <c:pt idx="61226">
                  <c:v>2.6117647058823525</c:v>
                </c:pt>
                <c:pt idx="61227">
                  <c:v>2.6117647058823525</c:v>
                </c:pt>
                <c:pt idx="61228">
                  <c:v>2.6117647058823525</c:v>
                </c:pt>
                <c:pt idx="61229">
                  <c:v>2.6117647058823525</c:v>
                </c:pt>
                <c:pt idx="61230">
                  <c:v>2.6117647058823525</c:v>
                </c:pt>
                <c:pt idx="61231">
                  <c:v>2.6117647058823525</c:v>
                </c:pt>
                <c:pt idx="61232">
                  <c:v>2.6117647058823525</c:v>
                </c:pt>
                <c:pt idx="61233">
                  <c:v>2.6117647058823525</c:v>
                </c:pt>
                <c:pt idx="61234">
                  <c:v>2.6117647058823525</c:v>
                </c:pt>
                <c:pt idx="61235">
                  <c:v>2.6117647058823525</c:v>
                </c:pt>
                <c:pt idx="61236">
                  <c:v>2.6117647058823525</c:v>
                </c:pt>
                <c:pt idx="61237">
                  <c:v>2.4643137254901957</c:v>
                </c:pt>
                <c:pt idx="61238">
                  <c:v>2.4643137254901957</c:v>
                </c:pt>
                <c:pt idx="61239">
                  <c:v>2.4643137254901957</c:v>
                </c:pt>
                <c:pt idx="61240">
                  <c:v>2.4643137254901957</c:v>
                </c:pt>
                <c:pt idx="61241">
                  <c:v>2.4643137254901957</c:v>
                </c:pt>
                <c:pt idx="61242">
                  <c:v>2.4643137254901957</c:v>
                </c:pt>
                <c:pt idx="61243">
                  <c:v>2.4643137254901957</c:v>
                </c:pt>
                <c:pt idx="61244">
                  <c:v>2.4643137254901957</c:v>
                </c:pt>
                <c:pt idx="61245">
                  <c:v>2.4643137254901957</c:v>
                </c:pt>
                <c:pt idx="61246">
                  <c:v>2.4643137254901957</c:v>
                </c:pt>
                <c:pt idx="61247">
                  <c:v>2.4643137254901957</c:v>
                </c:pt>
                <c:pt idx="61248">
                  <c:v>2.4643137254901957</c:v>
                </c:pt>
                <c:pt idx="61249">
                  <c:v>2.4643137254901957</c:v>
                </c:pt>
                <c:pt idx="61250">
                  <c:v>2.4643137254901957</c:v>
                </c:pt>
                <c:pt idx="61251">
                  <c:v>2.4643137254901957</c:v>
                </c:pt>
                <c:pt idx="61252">
                  <c:v>2.4643137254901957</c:v>
                </c:pt>
                <c:pt idx="61253">
                  <c:v>2.4643137254901957</c:v>
                </c:pt>
                <c:pt idx="61254">
                  <c:v>2.4643137254901957</c:v>
                </c:pt>
                <c:pt idx="61255">
                  <c:v>2.4643137254901957</c:v>
                </c:pt>
                <c:pt idx="61256">
                  <c:v>2.4643137254901957</c:v>
                </c:pt>
                <c:pt idx="61257">
                  <c:v>2.4643137254901957</c:v>
                </c:pt>
                <c:pt idx="61258">
                  <c:v>2.4643137254901957</c:v>
                </c:pt>
                <c:pt idx="61259">
                  <c:v>2.4643137254901957</c:v>
                </c:pt>
                <c:pt idx="61260">
                  <c:v>2.4643137254901957</c:v>
                </c:pt>
                <c:pt idx="61261">
                  <c:v>2.4643137254901957</c:v>
                </c:pt>
                <c:pt idx="61262">
                  <c:v>2.4643137254901957</c:v>
                </c:pt>
                <c:pt idx="61263">
                  <c:v>2.4643137254901957</c:v>
                </c:pt>
                <c:pt idx="61264">
                  <c:v>2.4643137254901957</c:v>
                </c:pt>
                <c:pt idx="61265">
                  <c:v>2.4643137254901957</c:v>
                </c:pt>
                <c:pt idx="61266">
                  <c:v>2.4643137254901957</c:v>
                </c:pt>
                <c:pt idx="61267">
                  <c:v>2.4643137254901957</c:v>
                </c:pt>
                <c:pt idx="61268">
                  <c:v>2.4643137254901957</c:v>
                </c:pt>
                <c:pt idx="61269">
                  <c:v>2.4643137254901957</c:v>
                </c:pt>
                <c:pt idx="61270">
                  <c:v>2.4643137254901957</c:v>
                </c:pt>
                <c:pt idx="61271">
                  <c:v>2.4643137254901957</c:v>
                </c:pt>
                <c:pt idx="61272">
                  <c:v>2.4643137254901957</c:v>
                </c:pt>
                <c:pt idx="61273">
                  <c:v>2.4643137254901957</c:v>
                </c:pt>
                <c:pt idx="61274">
                  <c:v>2.4643137254901957</c:v>
                </c:pt>
                <c:pt idx="61275">
                  <c:v>2.4643137254901957</c:v>
                </c:pt>
                <c:pt idx="61276">
                  <c:v>2.4643137254901957</c:v>
                </c:pt>
                <c:pt idx="61277">
                  <c:v>2.4643137254901957</c:v>
                </c:pt>
                <c:pt idx="61278">
                  <c:v>2.4643137254901957</c:v>
                </c:pt>
                <c:pt idx="61279">
                  <c:v>2.4643137254901957</c:v>
                </c:pt>
                <c:pt idx="61280">
                  <c:v>2.4643137254901957</c:v>
                </c:pt>
                <c:pt idx="61281">
                  <c:v>2.4643137254901957</c:v>
                </c:pt>
                <c:pt idx="61282">
                  <c:v>2.4643137254901957</c:v>
                </c:pt>
                <c:pt idx="61283">
                  <c:v>2.4643137254901957</c:v>
                </c:pt>
                <c:pt idx="61284">
                  <c:v>2.4643137254901957</c:v>
                </c:pt>
                <c:pt idx="61285">
                  <c:v>2.4643137254901957</c:v>
                </c:pt>
                <c:pt idx="61286">
                  <c:v>2.4643137254901957</c:v>
                </c:pt>
                <c:pt idx="61287">
                  <c:v>2.4643137254901957</c:v>
                </c:pt>
                <c:pt idx="61288">
                  <c:v>2.4643137254901957</c:v>
                </c:pt>
                <c:pt idx="61289">
                  <c:v>2.4643137254901957</c:v>
                </c:pt>
                <c:pt idx="61290">
                  <c:v>2.4643137254901957</c:v>
                </c:pt>
                <c:pt idx="61291">
                  <c:v>2.4643137254901957</c:v>
                </c:pt>
                <c:pt idx="61292">
                  <c:v>2.4643137254901957</c:v>
                </c:pt>
                <c:pt idx="61293">
                  <c:v>2.4643137254901957</c:v>
                </c:pt>
                <c:pt idx="61294">
                  <c:v>2.4643137254901957</c:v>
                </c:pt>
                <c:pt idx="61295">
                  <c:v>2.6117647058823525</c:v>
                </c:pt>
                <c:pt idx="61296">
                  <c:v>2.6117647058823525</c:v>
                </c:pt>
                <c:pt idx="61297">
                  <c:v>2.6117647058823525</c:v>
                </c:pt>
                <c:pt idx="61298">
                  <c:v>2.6117647058823525</c:v>
                </c:pt>
                <c:pt idx="61299">
                  <c:v>2.6117647058823525</c:v>
                </c:pt>
                <c:pt idx="61300">
                  <c:v>2.6117647058823525</c:v>
                </c:pt>
                <c:pt idx="61301">
                  <c:v>2.6117647058823525</c:v>
                </c:pt>
                <c:pt idx="61302">
                  <c:v>2.6117647058823525</c:v>
                </c:pt>
                <c:pt idx="61303">
                  <c:v>2.6117647058823525</c:v>
                </c:pt>
                <c:pt idx="61304">
                  <c:v>2.6117647058823525</c:v>
                </c:pt>
                <c:pt idx="61305">
                  <c:v>2.6117647058823525</c:v>
                </c:pt>
                <c:pt idx="61306">
                  <c:v>2.6117647058823525</c:v>
                </c:pt>
                <c:pt idx="61307">
                  <c:v>2.6117647058823525</c:v>
                </c:pt>
                <c:pt idx="61308">
                  <c:v>2.6117647058823525</c:v>
                </c:pt>
                <c:pt idx="61309">
                  <c:v>2.6117647058823525</c:v>
                </c:pt>
                <c:pt idx="61310">
                  <c:v>2.6117647058823525</c:v>
                </c:pt>
                <c:pt idx="61311">
                  <c:v>2.6117647058823525</c:v>
                </c:pt>
                <c:pt idx="61312">
                  <c:v>2.6117647058823525</c:v>
                </c:pt>
                <c:pt idx="61313">
                  <c:v>2.6117647058823525</c:v>
                </c:pt>
                <c:pt idx="61314">
                  <c:v>2.6117647058823525</c:v>
                </c:pt>
                <c:pt idx="61315">
                  <c:v>2.6117647058823525</c:v>
                </c:pt>
                <c:pt idx="61316">
                  <c:v>2.6117647058823525</c:v>
                </c:pt>
                <c:pt idx="61317">
                  <c:v>2.6117647058823525</c:v>
                </c:pt>
                <c:pt idx="61318">
                  <c:v>2.6117647058823525</c:v>
                </c:pt>
                <c:pt idx="61319">
                  <c:v>2.6117647058823525</c:v>
                </c:pt>
                <c:pt idx="61320">
                  <c:v>2.6117647058823525</c:v>
                </c:pt>
                <c:pt idx="61321">
                  <c:v>2.6117647058823525</c:v>
                </c:pt>
                <c:pt idx="61322">
                  <c:v>2.6117647058823525</c:v>
                </c:pt>
                <c:pt idx="61323">
                  <c:v>2.6117647058823525</c:v>
                </c:pt>
                <c:pt idx="61324">
                  <c:v>2.6117647058823525</c:v>
                </c:pt>
                <c:pt idx="61325">
                  <c:v>2.6117647058823525</c:v>
                </c:pt>
                <c:pt idx="61326">
                  <c:v>2.6117647058823525</c:v>
                </c:pt>
                <c:pt idx="61327">
                  <c:v>2.6117647058823525</c:v>
                </c:pt>
                <c:pt idx="61328">
                  <c:v>2.6117647058823525</c:v>
                </c:pt>
                <c:pt idx="61329">
                  <c:v>2.6117647058823525</c:v>
                </c:pt>
                <c:pt idx="61330">
                  <c:v>2.6117647058823525</c:v>
                </c:pt>
                <c:pt idx="61331">
                  <c:v>2.6117647058823525</c:v>
                </c:pt>
                <c:pt idx="61332">
                  <c:v>2.6117647058823525</c:v>
                </c:pt>
                <c:pt idx="61333">
                  <c:v>2.4643137254901957</c:v>
                </c:pt>
                <c:pt idx="61334">
                  <c:v>2.4643137254901957</c:v>
                </c:pt>
                <c:pt idx="61335">
                  <c:v>2.4643137254901957</c:v>
                </c:pt>
                <c:pt idx="61336">
                  <c:v>2.4643137254901957</c:v>
                </c:pt>
                <c:pt idx="61337">
                  <c:v>2.4643137254901957</c:v>
                </c:pt>
                <c:pt idx="61338">
                  <c:v>2.4643137254901957</c:v>
                </c:pt>
                <c:pt idx="61339">
                  <c:v>2.4643137254901957</c:v>
                </c:pt>
                <c:pt idx="61340">
                  <c:v>2.4643137254901957</c:v>
                </c:pt>
                <c:pt idx="61341">
                  <c:v>2.4643137254901957</c:v>
                </c:pt>
                <c:pt idx="61342">
                  <c:v>2.4643137254901957</c:v>
                </c:pt>
                <c:pt idx="61343">
                  <c:v>2.4643137254901957</c:v>
                </c:pt>
                <c:pt idx="61344">
                  <c:v>2.4643137254901957</c:v>
                </c:pt>
                <c:pt idx="61345">
                  <c:v>2.4643137254901957</c:v>
                </c:pt>
                <c:pt idx="61346">
                  <c:v>2.4643137254901957</c:v>
                </c:pt>
                <c:pt idx="61347">
                  <c:v>2.4643137254901957</c:v>
                </c:pt>
                <c:pt idx="61348">
                  <c:v>2.4643137254901957</c:v>
                </c:pt>
                <c:pt idx="61349">
                  <c:v>2.4643137254901957</c:v>
                </c:pt>
                <c:pt idx="61350">
                  <c:v>2.4643137254901957</c:v>
                </c:pt>
                <c:pt idx="61351">
                  <c:v>2.4643137254901957</c:v>
                </c:pt>
                <c:pt idx="61352">
                  <c:v>2.4643137254901957</c:v>
                </c:pt>
                <c:pt idx="61353">
                  <c:v>2.4643137254901957</c:v>
                </c:pt>
                <c:pt idx="61354">
                  <c:v>2.4643137254901957</c:v>
                </c:pt>
                <c:pt idx="61355">
                  <c:v>2.4643137254901957</c:v>
                </c:pt>
                <c:pt idx="61356">
                  <c:v>2.4643137254901957</c:v>
                </c:pt>
                <c:pt idx="61357">
                  <c:v>2.4643137254901957</c:v>
                </c:pt>
                <c:pt idx="61358">
                  <c:v>2.4643137254901957</c:v>
                </c:pt>
                <c:pt idx="61359">
                  <c:v>2.4643137254901957</c:v>
                </c:pt>
                <c:pt idx="61360">
                  <c:v>2.4643137254901957</c:v>
                </c:pt>
                <c:pt idx="61361">
                  <c:v>2.4643137254901957</c:v>
                </c:pt>
                <c:pt idx="61362">
                  <c:v>2.4643137254901957</c:v>
                </c:pt>
                <c:pt idx="61363">
                  <c:v>2.4643137254901957</c:v>
                </c:pt>
                <c:pt idx="61364">
                  <c:v>2.4643137254901957</c:v>
                </c:pt>
                <c:pt idx="61365">
                  <c:v>2.4643137254901957</c:v>
                </c:pt>
                <c:pt idx="61366">
                  <c:v>2.4643137254901957</c:v>
                </c:pt>
                <c:pt idx="61367">
                  <c:v>2.4643137254901957</c:v>
                </c:pt>
                <c:pt idx="61368">
                  <c:v>2.4643137254901957</c:v>
                </c:pt>
                <c:pt idx="61369">
                  <c:v>2.4643137254901957</c:v>
                </c:pt>
                <c:pt idx="61370">
                  <c:v>2.4643137254901957</c:v>
                </c:pt>
                <c:pt idx="61371">
                  <c:v>2.4643137254901957</c:v>
                </c:pt>
                <c:pt idx="61372">
                  <c:v>2.4643137254901957</c:v>
                </c:pt>
                <c:pt idx="61373">
                  <c:v>2.4643137254901957</c:v>
                </c:pt>
                <c:pt idx="61374">
                  <c:v>2.4643137254901957</c:v>
                </c:pt>
                <c:pt idx="61375">
                  <c:v>2.4643137254901957</c:v>
                </c:pt>
                <c:pt idx="61376">
                  <c:v>2.4643137254901957</c:v>
                </c:pt>
                <c:pt idx="61377">
                  <c:v>2.4643137254901957</c:v>
                </c:pt>
                <c:pt idx="61378">
                  <c:v>2.4643137254901957</c:v>
                </c:pt>
                <c:pt idx="61379">
                  <c:v>2.4643137254901957</c:v>
                </c:pt>
                <c:pt idx="61380">
                  <c:v>2.4643137254901957</c:v>
                </c:pt>
                <c:pt idx="61381">
                  <c:v>2.4643137254901957</c:v>
                </c:pt>
                <c:pt idx="61382">
                  <c:v>2.4643137254901957</c:v>
                </c:pt>
                <c:pt idx="61383">
                  <c:v>2.4643137254901957</c:v>
                </c:pt>
                <c:pt idx="61384">
                  <c:v>2.4643137254901957</c:v>
                </c:pt>
                <c:pt idx="61385">
                  <c:v>2.4643137254901957</c:v>
                </c:pt>
                <c:pt idx="61386">
                  <c:v>2.4643137254901957</c:v>
                </c:pt>
                <c:pt idx="61387">
                  <c:v>2.4643137254901957</c:v>
                </c:pt>
                <c:pt idx="61388">
                  <c:v>2.4643137254901957</c:v>
                </c:pt>
                <c:pt idx="61389">
                  <c:v>2.4643137254901957</c:v>
                </c:pt>
                <c:pt idx="61390">
                  <c:v>2.4643137254901957</c:v>
                </c:pt>
                <c:pt idx="61391">
                  <c:v>2.6117647058823525</c:v>
                </c:pt>
                <c:pt idx="61392">
                  <c:v>2.6117647058823525</c:v>
                </c:pt>
                <c:pt idx="61393">
                  <c:v>2.6117647058823525</c:v>
                </c:pt>
                <c:pt idx="61394">
                  <c:v>2.6117647058823525</c:v>
                </c:pt>
                <c:pt idx="61395">
                  <c:v>2.6117647058823525</c:v>
                </c:pt>
                <c:pt idx="61396">
                  <c:v>2.6117647058823525</c:v>
                </c:pt>
                <c:pt idx="61397">
                  <c:v>2.6117647058823525</c:v>
                </c:pt>
                <c:pt idx="61398">
                  <c:v>2.6117647058823525</c:v>
                </c:pt>
                <c:pt idx="61399">
                  <c:v>2.6117647058823525</c:v>
                </c:pt>
                <c:pt idx="61400">
                  <c:v>2.6117647058823525</c:v>
                </c:pt>
                <c:pt idx="61401">
                  <c:v>2.6117647058823525</c:v>
                </c:pt>
                <c:pt idx="61402">
                  <c:v>2.6117647058823525</c:v>
                </c:pt>
                <c:pt idx="61403">
                  <c:v>2.6117647058823525</c:v>
                </c:pt>
                <c:pt idx="61404">
                  <c:v>2.6117647058823525</c:v>
                </c:pt>
                <c:pt idx="61405">
                  <c:v>2.6117647058823525</c:v>
                </c:pt>
                <c:pt idx="61406">
                  <c:v>2.6117647058823525</c:v>
                </c:pt>
                <c:pt idx="61407">
                  <c:v>2.6117647058823525</c:v>
                </c:pt>
                <c:pt idx="61408">
                  <c:v>2.6117647058823525</c:v>
                </c:pt>
                <c:pt idx="61409">
                  <c:v>2.6117647058823525</c:v>
                </c:pt>
                <c:pt idx="61410">
                  <c:v>2.6117647058823525</c:v>
                </c:pt>
                <c:pt idx="61411">
                  <c:v>2.6117647058823525</c:v>
                </c:pt>
                <c:pt idx="61412">
                  <c:v>2.6117647058823525</c:v>
                </c:pt>
                <c:pt idx="61413">
                  <c:v>2.6117647058823525</c:v>
                </c:pt>
                <c:pt idx="61414">
                  <c:v>2.6117647058823525</c:v>
                </c:pt>
                <c:pt idx="61415">
                  <c:v>2.6117647058823525</c:v>
                </c:pt>
                <c:pt idx="61416">
                  <c:v>2.6117647058823525</c:v>
                </c:pt>
                <c:pt idx="61417">
                  <c:v>2.6117647058823525</c:v>
                </c:pt>
                <c:pt idx="61418">
                  <c:v>2.6117647058823525</c:v>
                </c:pt>
                <c:pt idx="61419">
                  <c:v>2.6117647058823525</c:v>
                </c:pt>
                <c:pt idx="61420">
                  <c:v>2.6117647058823525</c:v>
                </c:pt>
                <c:pt idx="61421">
                  <c:v>2.6117647058823525</c:v>
                </c:pt>
                <c:pt idx="61422">
                  <c:v>2.6117647058823525</c:v>
                </c:pt>
                <c:pt idx="61423">
                  <c:v>2.6117647058823525</c:v>
                </c:pt>
                <c:pt idx="61424">
                  <c:v>2.6117647058823525</c:v>
                </c:pt>
                <c:pt idx="61425">
                  <c:v>2.6117647058823525</c:v>
                </c:pt>
                <c:pt idx="61426">
                  <c:v>2.6117647058823525</c:v>
                </c:pt>
                <c:pt idx="61427">
                  <c:v>2.6117647058823525</c:v>
                </c:pt>
                <c:pt idx="61428">
                  <c:v>2.4643137254901957</c:v>
                </c:pt>
                <c:pt idx="61429">
                  <c:v>2.4643137254901957</c:v>
                </c:pt>
                <c:pt idx="61430">
                  <c:v>2.4643137254901957</c:v>
                </c:pt>
                <c:pt idx="61431">
                  <c:v>2.4643137254901957</c:v>
                </c:pt>
                <c:pt idx="61432">
                  <c:v>2.4643137254901957</c:v>
                </c:pt>
                <c:pt idx="61433">
                  <c:v>2.4643137254901957</c:v>
                </c:pt>
                <c:pt idx="61434">
                  <c:v>2.4643137254901957</c:v>
                </c:pt>
                <c:pt idx="61435">
                  <c:v>2.4643137254901957</c:v>
                </c:pt>
                <c:pt idx="61436">
                  <c:v>2.4643137254901957</c:v>
                </c:pt>
                <c:pt idx="61437">
                  <c:v>2.4643137254901957</c:v>
                </c:pt>
                <c:pt idx="61438">
                  <c:v>2.4643137254901957</c:v>
                </c:pt>
                <c:pt idx="61439">
                  <c:v>2.4643137254901957</c:v>
                </c:pt>
                <c:pt idx="61440">
                  <c:v>2.4643137254901957</c:v>
                </c:pt>
                <c:pt idx="61441">
                  <c:v>2.4643137254901957</c:v>
                </c:pt>
                <c:pt idx="61442">
                  <c:v>2.4643137254901957</c:v>
                </c:pt>
                <c:pt idx="61443">
                  <c:v>2.4643137254901957</c:v>
                </c:pt>
                <c:pt idx="61444">
                  <c:v>2.4643137254901957</c:v>
                </c:pt>
                <c:pt idx="61445">
                  <c:v>2.4643137254901957</c:v>
                </c:pt>
                <c:pt idx="61446">
                  <c:v>2.4643137254901957</c:v>
                </c:pt>
                <c:pt idx="61447">
                  <c:v>2.4643137254901957</c:v>
                </c:pt>
                <c:pt idx="61448">
                  <c:v>2.4643137254901957</c:v>
                </c:pt>
                <c:pt idx="61449">
                  <c:v>2.4643137254901957</c:v>
                </c:pt>
                <c:pt idx="61450">
                  <c:v>2.4643137254901957</c:v>
                </c:pt>
                <c:pt idx="61451">
                  <c:v>2.4643137254901957</c:v>
                </c:pt>
                <c:pt idx="61452">
                  <c:v>2.4643137254901957</c:v>
                </c:pt>
                <c:pt idx="61453">
                  <c:v>2.4643137254901957</c:v>
                </c:pt>
                <c:pt idx="61454">
                  <c:v>2.4643137254901957</c:v>
                </c:pt>
                <c:pt idx="61455">
                  <c:v>2.4643137254901957</c:v>
                </c:pt>
                <c:pt idx="61456">
                  <c:v>2.4643137254901957</c:v>
                </c:pt>
                <c:pt idx="61457">
                  <c:v>2.4643137254901957</c:v>
                </c:pt>
                <c:pt idx="61458">
                  <c:v>2.4643137254901957</c:v>
                </c:pt>
                <c:pt idx="61459">
                  <c:v>2.4643137254901957</c:v>
                </c:pt>
                <c:pt idx="61460">
                  <c:v>2.4643137254901957</c:v>
                </c:pt>
                <c:pt idx="61461">
                  <c:v>2.4643137254901957</c:v>
                </c:pt>
                <c:pt idx="61462">
                  <c:v>2.4643137254901957</c:v>
                </c:pt>
                <c:pt idx="61463">
                  <c:v>2.4643137254901957</c:v>
                </c:pt>
                <c:pt idx="61464">
                  <c:v>2.4643137254901957</c:v>
                </c:pt>
                <c:pt idx="61465">
                  <c:v>2.4643137254901957</c:v>
                </c:pt>
                <c:pt idx="61466">
                  <c:v>2.4643137254901957</c:v>
                </c:pt>
                <c:pt idx="61467">
                  <c:v>2.4643137254901957</c:v>
                </c:pt>
                <c:pt idx="61468">
                  <c:v>2.4643137254901957</c:v>
                </c:pt>
                <c:pt idx="61469">
                  <c:v>2.4643137254901957</c:v>
                </c:pt>
                <c:pt idx="61470">
                  <c:v>2.4643137254901957</c:v>
                </c:pt>
                <c:pt idx="61471">
                  <c:v>2.4643137254901957</c:v>
                </c:pt>
                <c:pt idx="61472">
                  <c:v>2.4643137254901957</c:v>
                </c:pt>
                <c:pt idx="61473">
                  <c:v>2.4643137254901957</c:v>
                </c:pt>
                <c:pt idx="61474">
                  <c:v>2.4643137254901957</c:v>
                </c:pt>
                <c:pt idx="61475">
                  <c:v>2.4643137254901957</c:v>
                </c:pt>
                <c:pt idx="61476">
                  <c:v>2.4643137254901957</c:v>
                </c:pt>
                <c:pt idx="61477">
                  <c:v>2.4643137254901957</c:v>
                </c:pt>
                <c:pt idx="61478">
                  <c:v>2.4643137254901957</c:v>
                </c:pt>
                <c:pt idx="61479">
                  <c:v>2.4643137254901957</c:v>
                </c:pt>
                <c:pt idx="61480">
                  <c:v>2.4643137254901957</c:v>
                </c:pt>
                <c:pt idx="61481">
                  <c:v>2.4643137254901957</c:v>
                </c:pt>
                <c:pt idx="61482">
                  <c:v>2.4643137254901957</c:v>
                </c:pt>
                <c:pt idx="61483">
                  <c:v>2.4643137254901957</c:v>
                </c:pt>
                <c:pt idx="61484">
                  <c:v>2.4643137254901957</c:v>
                </c:pt>
                <c:pt idx="61485">
                  <c:v>2.4643137254901957</c:v>
                </c:pt>
                <c:pt idx="61486">
                  <c:v>2.6117647058823525</c:v>
                </c:pt>
                <c:pt idx="61487">
                  <c:v>2.6117647058823525</c:v>
                </c:pt>
                <c:pt idx="61488">
                  <c:v>2.6117647058823525</c:v>
                </c:pt>
                <c:pt idx="61489">
                  <c:v>2.6117647058823525</c:v>
                </c:pt>
                <c:pt idx="61490">
                  <c:v>2.6117647058823525</c:v>
                </c:pt>
                <c:pt idx="61491">
                  <c:v>2.6117647058823525</c:v>
                </c:pt>
                <c:pt idx="61492">
                  <c:v>2.6117647058823525</c:v>
                </c:pt>
                <c:pt idx="61493">
                  <c:v>2.6117647058823525</c:v>
                </c:pt>
                <c:pt idx="61494">
                  <c:v>2.6117647058823525</c:v>
                </c:pt>
                <c:pt idx="61495">
                  <c:v>2.6117647058823525</c:v>
                </c:pt>
                <c:pt idx="61496">
                  <c:v>2.6117647058823525</c:v>
                </c:pt>
                <c:pt idx="61497">
                  <c:v>2.6117647058823525</c:v>
                </c:pt>
                <c:pt idx="61498">
                  <c:v>2.6117647058823525</c:v>
                </c:pt>
                <c:pt idx="61499">
                  <c:v>2.6117647058823525</c:v>
                </c:pt>
                <c:pt idx="61500">
                  <c:v>2.6117647058823525</c:v>
                </c:pt>
                <c:pt idx="61501">
                  <c:v>2.6117647058823525</c:v>
                </c:pt>
                <c:pt idx="61502">
                  <c:v>2.6117647058823525</c:v>
                </c:pt>
                <c:pt idx="61503">
                  <c:v>2.6117647058823525</c:v>
                </c:pt>
                <c:pt idx="61504">
                  <c:v>2.6117647058823525</c:v>
                </c:pt>
                <c:pt idx="61505">
                  <c:v>2.6117647058823525</c:v>
                </c:pt>
                <c:pt idx="61506">
                  <c:v>2.6117647058823525</c:v>
                </c:pt>
                <c:pt idx="61507">
                  <c:v>2.6117647058823525</c:v>
                </c:pt>
                <c:pt idx="61508">
                  <c:v>2.6117647058823525</c:v>
                </c:pt>
                <c:pt idx="61509">
                  <c:v>2.6117647058823525</c:v>
                </c:pt>
                <c:pt idx="61510">
                  <c:v>2.6117647058823525</c:v>
                </c:pt>
                <c:pt idx="61511">
                  <c:v>2.6117647058823525</c:v>
                </c:pt>
                <c:pt idx="61512">
                  <c:v>2.6117647058823525</c:v>
                </c:pt>
                <c:pt idx="61513">
                  <c:v>2.6117647058823525</c:v>
                </c:pt>
                <c:pt idx="61514">
                  <c:v>2.6117647058823525</c:v>
                </c:pt>
                <c:pt idx="61515">
                  <c:v>2.6117647058823525</c:v>
                </c:pt>
                <c:pt idx="61516">
                  <c:v>2.6117647058823525</c:v>
                </c:pt>
                <c:pt idx="61517">
                  <c:v>2.6117647058823525</c:v>
                </c:pt>
                <c:pt idx="61518">
                  <c:v>2.6117647058823525</c:v>
                </c:pt>
                <c:pt idx="61519">
                  <c:v>2.6117647058823525</c:v>
                </c:pt>
                <c:pt idx="61520">
                  <c:v>2.6117647058823525</c:v>
                </c:pt>
                <c:pt idx="61521">
                  <c:v>2.6117647058823525</c:v>
                </c:pt>
                <c:pt idx="61522">
                  <c:v>2.6117647058823525</c:v>
                </c:pt>
                <c:pt idx="61523">
                  <c:v>2.4643137254901957</c:v>
                </c:pt>
                <c:pt idx="61524">
                  <c:v>2.4643137254901957</c:v>
                </c:pt>
                <c:pt idx="61525">
                  <c:v>2.4643137254901957</c:v>
                </c:pt>
                <c:pt idx="61526">
                  <c:v>2.4643137254901957</c:v>
                </c:pt>
                <c:pt idx="61527">
                  <c:v>2.4643137254901957</c:v>
                </c:pt>
                <c:pt idx="61528">
                  <c:v>2.4643137254901957</c:v>
                </c:pt>
                <c:pt idx="61529">
                  <c:v>2.4643137254901957</c:v>
                </c:pt>
                <c:pt idx="61530">
                  <c:v>2.4643137254901957</c:v>
                </c:pt>
                <c:pt idx="61531">
                  <c:v>2.4643137254901957</c:v>
                </c:pt>
                <c:pt idx="61532">
                  <c:v>2.4643137254901957</c:v>
                </c:pt>
                <c:pt idx="61533">
                  <c:v>2.4643137254901957</c:v>
                </c:pt>
                <c:pt idx="61534">
                  <c:v>2.4643137254901957</c:v>
                </c:pt>
                <c:pt idx="61535">
                  <c:v>2.4643137254901957</c:v>
                </c:pt>
                <c:pt idx="61536">
                  <c:v>2.4643137254901957</c:v>
                </c:pt>
                <c:pt idx="61537">
                  <c:v>2.4643137254901957</c:v>
                </c:pt>
                <c:pt idx="61538">
                  <c:v>2.4643137254901957</c:v>
                </c:pt>
                <c:pt idx="61539">
                  <c:v>2.4643137254901957</c:v>
                </c:pt>
                <c:pt idx="61540">
                  <c:v>2.4643137254901957</c:v>
                </c:pt>
                <c:pt idx="61541">
                  <c:v>2.4643137254901957</c:v>
                </c:pt>
                <c:pt idx="61542">
                  <c:v>2.4643137254901957</c:v>
                </c:pt>
                <c:pt idx="61543">
                  <c:v>2.4643137254901957</c:v>
                </c:pt>
                <c:pt idx="61544">
                  <c:v>2.4643137254901957</c:v>
                </c:pt>
                <c:pt idx="61545">
                  <c:v>2.4643137254901957</c:v>
                </c:pt>
                <c:pt idx="61546">
                  <c:v>2.4643137254901957</c:v>
                </c:pt>
                <c:pt idx="61547">
                  <c:v>2.4643137254901957</c:v>
                </c:pt>
                <c:pt idx="61548">
                  <c:v>2.4643137254901957</c:v>
                </c:pt>
                <c:pt idx="61549">
                  <c:v>2.4643137254901957</c:v>
                </c:pt>
                <c:pt idx="61550">
                  <c:v>2.4643137254901957</c:v>
                </c:pt>
                <c:pt idx="61551">
                  <c:v>2.4643137254901957</c:v>
                </c:pt>
                <c:pt idx="61552">
                  <c:v>2.4643137254901957</c:v>
                </c:pt>
                <c:pt idx="61553">
                  <c:v>2.4643137254901957</c:v>
                </c:pt>
                <c:pt idx="61554">
                  <c:v>2.4643137254901957</c:v>
                </c:pt>
                <c:pt idx="61555">
                  <c:v>2.4643137254901957</c:v>
                </c:pt>
                <c:pt idx="61556">
                  <c:v>2.4643137254901957</c:v>
                </c:pt>
                <c:pt idx="61557">
                  <c:v>2.4643137254901957</c:v>
                </c:pt>
                <c:pt idx="61558">
                  <c:v>2.4643137254901957</c:v>
                </c:pt>
                <c:pt idx="61559">
                  <c:v>2.4643137254901957</c:v>
                </c:pt>
                <c:pt idx="61560">
                  <c:v>2.4643137254901957</c:v>
                </c:pt>
                <c:pt idx="61561">
                  <c:v>2.4643137254901957</c:v>
                </c:pt>
                <c:pt idx="61562">
                  <c:v>2.4643137254901957</c:v>
                </c:pt>
                <c:pt idx="61563">
                  <c:v>2.4643137254901957</c:v>
                </c:pt>
                <c:pt idx="61564">
                  <c:v>2.4643137254901957</c:v>
                </c:pt>
                <c:pt idx="61565">
                  <c:v>2.4643137254901957</c:v>
                </c:pt>
                <c:pt idx="61566">
                  <c:v>2.4643137254901957</c:v>
                </c:pt>
                <c:pt idx="61567">
                  <c:v>2.4643137254901957</c:v>
                </c:pt>
                <c:pt idx="61568">
                  <c:v>2.4643137254901957</c:v>
                </c:pt>
                <c:pt idx="61569">
                  <c:v>2.4643137254901957</c:v>
                </c:pt>
                <c:pt idx="61570">
                  <c:v>2.4643137254901957</c:v>
                </c:pt>
                <c:pt idx="61571">
                  <c:v>2.4643137254901957</c:v>
                </c:pt>
                <c:pt idx="61572">
                  <c:v>2.4643137254901957</c:v>
                </c:pt>
                <c:pt idx="61573">
                  <c:v>2.4643137254901957</c:v>
                </c:pt>
                <c:pt idx="61574">
                  <c:v>2.4643137254901957</c:v>
                </c:pt>
                <c:pt idx="61575">
                  <c:v>2.4643137254901957</c:v>
                </c:pt>
                <c:pt idx="61576">
                  <c:v>2.4643137254901957</c:v>
                </c:pt>
                <c:pt idx="61577">
                  <c:v>2.4643137254901957</c:v>
                </c:pt>
                <c:pt idx="61578">
                  <c:v>2.4643137254901957</c:v>
                </c:pt>
                <c:pt idx="61579">
                  <c:v>2.4643137254901957</c:v>
                </c:pt>
                <c:pt idx="61580">
                  <c:v>2.4643137254901957</c:v>
                </c:pt>
                <c:pt idx="61581">
                  <c:v>2.4643137254901957</c:v>
                </c:pt>
                <c:pt idx="61582">
                  <c:v>2.4643137254901957</c:v>
                </c:pt>
                <c:pt idx="61583">
                  <c:v>2.6117647058823525</c:v>
                </c:pt>
                <c:pt idx="61584">
                  <c:v>2.6117647058823525</c:v>
                </c:pt>
                <c:pt idx="61585">
                  <c:v>2.6117647058823525</c:v>
                </c:pt>
                <c:pt idx="61586">
                  <c:v>2.6117647058823525</c:v>
                </c:pt>
                <c:pt idx="61587">
                  <c:v>2.6117647058823525</c:v>
                </c:pt>
                <c:pt idx="61588">
                  <c:v>2.6117647058823525</c:v>
                </c:pt>
                <c:pt idx="61589">
                  <c:v>2.6117647058823525</c:v>
                </c:pt>
                <c:pt idx="61590">
                  <c:v>2.6117647058823525</c:v>
                </c:pt>
                <c:pt idx="61591">
                  <c:v>2.6117647058823525</c:v>
                </c:pt>
                <c:pt idx="61592">
                  <c:v>2.6117647058823525</c:v>
                </c:pt>
                <c:pt idx="61593">
                  <c:v>2.6117647058823525</c:v>
                </c:pt>
                <c:pt idx="61594">
                  <c:v>2.6117647058823525</c:v>
                </c:pt>
                <c:pt idx="61595">
                  <c:v>2.6117647058823525</c:v>
                </c:pt>
                <c:pt idx="61596">
                  <c:v>2.6117647058823525</c:v>
                </c:pt>
                <c:pt idx="61597">
                  <c:v>2.6117647058823525</c:v>
                </c:pt>
                <c:pt idx="61598">
                  <c:v>2.6117647058823525</c:v>
                </c:pt>
                <c:pt idx="61599">
                  <c:v>2.6117647058823525</c:v>
                </c:pt>
                <c:pt idx="61600">
                  <c:v>2.6117647058823525</c:v>
                </c:pt>
                <c:pt idx="61601">
                  <c:v>2.6117647058823525</c:v>
                </c:pt>
                <c:pt idx="61602">
                  <c:v>2.6117647058823525</c:v>
                </c:pt>
                <c:pt idx="61603">
                  <c:v>2.6117647058823525</c:v>
                </c:pt>
                <c:pt idx="61604">
                  <c:v>2.6117647058823525</c:v>
                </c:pt>
                <c:pt idx="61605">
                  <c:v>2.6117647058823525</c:v>
                </c:pt>
                <c:pt idx="61606">
                  <c:v>2.6117647058823525</c:v>
                </c:pt>
                <c:pt idx="61607">
                  <c:v>2.6117647058823525</c:v>
                </c:pt>
                <c:pt idx="61608">
                  <c:v>2.6117647058823525</c:v>
                </c:pt>
                <c:pt idx="61609">
                  <c:v>2.6117647058823525</c:v>
                </c:pt>
                <c:pt idx="61610">
                  <c:v>2.6117647058823525</c:v>
                </c:pt>
                <c:pt idx="61611">
                  <c:v>2.6117647058823525</c:v>
                </c:pt>
                <c:pt idx="61612">
                  <c:v>2.6117647058823525</c:v>
                </c:pt>
                <c:pt idx="61613">
                  <c:v>2.6117647058823525</c:v>
                </c:pt>
                <c:pt idx="61614">
                  <c:v>2.6117647058823525</c:v>
                </c:pt>
                <c:pt idx="61615">
                  <c:v>2.6117647058823525</c:v>
                </c:pt>
                <c:pt idx="61616">
                  <c:v>2.6117647058823525</c:v>
                </c:pt>
                <c:pt idx="61617">
                  <c:v>2.4643137254901957</c:v>
                </c:pt>
                <c:pt idx="61618">
                  <c:v>2.4643137254901957</c:v>
                </c:pt>
                <c:pt idx="61619">
                  <c:v>2.4643137254901957</c:v>
                </c:pt>
                <c:pt idx="61620">
                  <c:v>2.4643137254901957</c:v>
                </c:pt>
                <c:pt idx="61621">
                  <c:v>2.4643137254901957</c:v>
                </c:pt>
                <c:pt idx="61622">
                  <c:v>2.4643137254901957</c:v>
                </c:pt>
                <c:pt idx="61623">
                  <c:v>2.4643137254901957</c:v>
                </c:pt>
                <c:pt idx="61624">
                  <c:v>2.4643137254901957</c:v>
                </c:pt>
                <c:pt idx="61625">
                  <c:v>2.4643137254901957</c:v>
                </c:pt>
                <c:pt idx="61626">
                  <c:v>2.4643137254901957</c:v>
                </c:pt>
                <c:pt idx="61627">
                  <c:v>2.4643137254901957</c:v>
                </c:pt>
                <c:pt idx="61628">
                  <c:v>2.4643137254901957</c:v>
                </c:pt>
                <c:pt idx="61629">
                  <c:v>2.4643137254901957</c:v>
                </c:pt>
                <c:pt idx="61630">
                  <c:v>2.4643137254901957</c:v>
                </c:pt>
                <c:pt idx="61631">
                  <c:v>2.4643137254901957</c:v>
                </c:pt>
                <c:pt idx="61632">
                  <c:v>2.4643137254901957</c:v>
                </c:pt>
                <c:pt idx="61633">
                  <c:v>2.4643137254901957</c:v>
                </c:pt>
                <c:pt idx="61634">
                  <c:v>2.4643137254901957</c:v>
                </c:pt>
                <c:pt idx="61635">
                  <c:v>2.4643137254901957</c:v>
                </c:pt>
                <c:pt idx="61636">
                  <c:v>2.4643137254901957</c:v>
                </c:pt>
                <c:pt idx="61637">
                  <c:v>2.4643137254901957</c:v>
                </c:pt>
                <c:pt idx="61638">
                  <c:v>2.4643137254901957</c:v>
                </c:pt>
                <c:pt idx="61639">
                  <c:v>2.4643137254901957</c:v>
                </c:pt>
                <c:pt idx="61640">
                  <c:v>2.4643137254901957</c:v>
                </c:pt>
                <c:pt idx="61641">
                  <c:v>2.4643137254901957</c:v>
                </c:pt>
                <c:pt idx="61642">
                  <c:v>2.4643137254901957</c:v>
                </c:pt>
                <c:pt idx="61643">
                  <c:v>2.4643137254901957</c:v>
                </c:pt>
                <c:pt idx="61644">
                  <c:v>2.4643137254901957</c:v>
                </c:pt>
                <c:pt idx="61645">
                  <c:v>2.4643137254901957</c:v>
                </c:pt>
                <c:pt idx="61646">
                  <c:v>2.4643137254901957</c:v>
                </c:pt>
                <c:pt idx="61647">
                  <c:v>2.4643137254901957</c:v>
                </c:pt>
                <c:pt idx="61648">
                  <c:v>2.4643137254901957</c:v>
                </c:pt>
                <c:pt idx="61649">
                  <c:v>2.4643137254901957</c:v>
                </c:pt>
                <c:pt idx="61650">
                  <c:v>2.4643137254901957</c:v>
                </c:pt>
                <c:pt idx="61651">
                  <c:v>2.4643137254901957</c:v>
                </c:pt>
                <c:pt idx="61652">
                  <c:v>2.4643137254901957</c:v>
                </c:pt>
                <c:pt idx="61653">
                  <c:v>2.4643137254901957</c:v>
                </c:pt>
                <c:pt idx="61654">
                  <c:v>2.4643137254901957</c:v>
                </c:pt>
                <c:pt idx="61655">
                  <c:v>2.4643137254901957</c:v>
                </c:pt>
                <c:pt idx="61656">
                  <c:v>2.4643137254901957</c:v>
                </c:pt>
                <c:pt idx="61657">
                  <c:v>2.4643137254901957</c:v>
                </c:pt>
                <c:pt idx="61658">
                  <c:v>2.4643137254901957</c:v>
                </c:pt>
                <c:pt idx="61659">
                  <c:v>2.4643137254901957</c:v>
                </c:pt>
                <c:pt idx="61660">
                  <c:v>2.4643137254901957</c:v>
                </c:pt>
                <c:pt idx="61661">
                  <c:v>2.4643137254901957</c:v>
                </c:pt>
                <c:pt idx="61662">
                  <c:v>2.4643137254901957</c:v>
                </c:pt>
                <c:pt idx="61663">
                  <c:v>2.4643137254901957</c:v>
                </c:pt>
                <c:pt idx="61664">
                  <c:v>2.4643137254901957</c:v>
                </c:pt>
                <c:pt idx="61665">
                  <c:v>2.4643137254901957</c:v>
                </c:pt>
                <c:pt idx="61666">
                  <c:v>2.4643137254901957</c:v>
                </c:pt>
                <c:pt idx="61667">
                  <c:v>2.4643137254901957</c:v>
                </c:pt>
                <c:pt idx="61668">
                  <c:v>2.4643137254901957</c:v>
                </c:pt>
                <c:pt idx="61669">
                  <c:v>2.4643137254901957</c:v>
                </c:pt>
                <c:pt idx="61670">
                  <c:v>2.4643137254901957</c:v>
                </c:pt>
                <c:pt idx="61671">
                  <c:v>2.4643137254901957</c:v>
                </c:pt>
                <c:pt idx="61672">
                  <c:v>2.4643137254901957</c:v>
                </c:pt>
                <c:pt idx="61673">
                  <c:v>2.4643137254901957</c:v>
                </c:pt>
                <c:pt idx="61674">
                  <c:v>2.4643137254901957</c:v>
                </c:pt>
                <c:pt idx="61675">
                  <c:v>2.4643137254901957</c:v>
                </c:pt>
                <c:pt idx="61676">
                  <c:v>2.4643137254901957</c:v>
                </c:pt>
                <c:pt idx="61677">
                  <c:v>2.4643137254901957</c:v>
                </c:pt>
                <c:pt idx="61678">
                  <c:v>2.4643137254901957</c:v>
                </c:pt>
                <c:pt idx="61679">
                  <c:v>2.6117647058823525</c:v>
                </c:pt>
                <c:pt idx="61680">
                  <c:v>2.6117647058823525</c:v>
                </c:pt>
                <c:pt idx="61681">
                  <c:v>2.6117647058823525</c:v>
                </c:pt>
                <c:pt idx="61682">
                  <c:v>2.6117647058823525</c:v>
                </c:pt>
                <c:pt idx="61683">
                  <c:v>2.6117647058823525</c:v>
                </c:pt>
                <c:pt idx="61684">
                  <c:v>2.6117647058823525</c:v>
                </c:pt>
                <c:pt idx="61685">
                  <c:v>2.6117647058823525</c:v>
                </c:pt>
                <c:pt idx="61686">
                  <c:v>2.6117647058823525</c:v>
                </c:pt>
                <c:pt idx="61687">
                  <c:v>2.6117647058823525</c:v>
                </c:pt>
                <c:pt idx="61688">
                  <c:v>2.6117647058823525</c:v>
                </c:pt>
                <c:pt idx="61689">
                  <c:v>2.6117647058823525</c:v>
                </c:pt>
                <c:pt idx="61690">
                  <c:v>2.6117647058823525</c:v>
                </c:pt>
                <c:pt idx="61691">
                  <c:v>2.6117647058823525</c:v>
                </c:pt>
                <c:pt idx="61692">
                  <c:v>2.6117647058823525</c:v>
                </c:pt>
                <c:pt idx="61693">
                  <c:v>2.6117647058823525</c:v>
                </c:pt>
                <c:pt idx="61694">
                  <c:v>2.6117647058823525</c:v>
                </c:pt>
                <c:pt idx="61695">
                  <c:v>2.6117647058823525</c:v>
                </c:pt>
                <c:pt idx="61696">
                  <c:v>2.6117647058823525</c:v>
                </c:pt>
                <c:pt idx="61697">
                  <c:v>2.6117647058823525</c:v>
                </c:pt>
                <c:pt idx="61698">
                  <c:v>2.6117647058823525</c:v>
                </c:pt>
                <c:pt idx="61699">
                  <c:v>2.6117647058823525</c:v>
                </c:pt>
                <c:pt idx="61700">
                  <c:v>2.6117647058823525</c:v>
                </c:pt>
                <c:pt idx="61701">
                  <c:v>2.6117647058823525</c:v>
                </c:pt>
                <c:pt idx="61702">
                  <c:v>2.6117647058823525</c:v>
                </c:pt>
                <c:pt idx="61703">
                  <c:v>2.6117647058823525</c:v>
                </c:pt>
                <c:pt idx="61704">
                  <c:v>2.6117647058823525</c:v>
                </c:pt>
                <c:pt idx="61705">
                  <c:v>2.6117647058823525</c:v>
                </c:pt>
                <c:pt idx="61706">
                  <c:v>2.6117647058823525</c:v>
                </c:pt>
                <c:pt idx="61707">
                  <c:v>2.6117647058823525</c:v>
                </c:pt>
                <c:pt idx="61708">
                  <c:v>2.6117647058823525</c:v>
                </c:pt>
                <c:pt idx="61709">
                  <c:v>2.6117647058823525</c:v>
                </c:pt>
                <c:pt idx="61710">
                  <c:v>2.6117647058823525</c:v>
                </c:pt>
                <c:pt idx="61711">
                  <c:v>2.6117647058823525</c:v>
                </c:pt>
                <c:pt idx="61712">
                  <c:v>2.6117647058823525</c:v>
                </c:pt>
                <c:pt idx="61713">
                  <c:v>2.4643137254901957</c:v>
                </c:pt>
                <c:pt idx="61714">
                  <c:v>2.4643137254901957</c:v>
                </c:pt>
                <c:pt idx="61715">
                  <c:v>2.4643137254901957</c:v>
                </c:pt>
                <c:pt idx="61716">
                  <c:v>2.4643137254901957</c:v>
                </c:pt>
                <c:pt idx="61717">
                  <c:v>2.4643137254901957</c:v>
                </c:pt>
                <c:pt idx="61718">
                  <c:v>2.4643137254901957</c:v>
                </c:pt>
                <c:pt idx="61719">
                  <c:v>2.4643137254901957</c:v>
                </c:pt>
                <c:pt idx="61720">
                  <c:v>2.4643137254901957</c:v>
                </c:pt>
                <c:pt idx="61721">
                  <c:v>2.4643137254901957</c:v>
                </c:pt>
                <c:pt idx="61722">
                  <c:v>2.4643137254901957</c:v>
                </c:pt>
                <c:pt idx="61723">
                  <c:v>2.4643137254901957</c:v>
                </c:pt>
                <c:pt idx="61724">
                  <c:v>2.4643137254901957</c:v>
                </c:pt>
                <c:pt idx="61725">
                  <c:v>2.4643137254901957</c:v>
                </c:pt>
                <c:pt idx="61726">
                  <c:v>2.4643137254901957</c:v>
                </c:pt>
                <c:pt idx="61727">
                  <c:v>2.4643137254901957</c:v>
                </c:pt>
                <c:pt idx="61728">
                  <c:v>2.4643137254901957</c:v>
                </c:pt>
                <c:pt idx="61729">
                  <c:v>2.4643137254901957</c:v>
                </c:pt>
                <c:pt idx="61730">
                  <c:v>2.4643137254901957</c:v>
                </c:pt>
                <c:pt idx="61731">
                  <c:v>2.4643137254901957</c:v>
                </c:pt>
                <c:pt idx="61732">
                  <c:v>2.4643137254901957</c:v>
                </c:pt>
                <c:pt idx="61733">
                  <c:v>2.4643137254901957</c:v>
                </c:pt>
                <c:pt idx="61734">
                  <c:v>2.4643137254901957</c:v>
                </c:pt>
                <c:pt idx="61735">
                  <c:v>2.4643137254901957</c:v>
                </c:pt>
                <c:pt idx="61736">
                  <c:v>2.4643137254901957</c:v>
                </c:pt>
                <c:pt idx="61737">
                  <c:v>2.4643137254901957</c:v>
                </c:pt>
                <c:pt idx="61738">
                  <c:v>2.4643137254901957</c:v>
                </c:pt>
                <c:pt idx="61739">
                  <c:v>2.4643137254901957</c:v>
                </c:pt>
                <c:pt idx="61740">
                  <c:v>2.4643137254901957</c:v>
                </c:pt>
                <c:pt idx="61741">
                  <c:v>2.4643137254901957</c:v>
                </c:pt>
                <c:pt idx="61742">
                  <c:v>2.4643137254901957</c:v>
                </c:pt>
                <c:pt idx="61743">
                  <c:v>2.4643137254901957</c:v>
                </c:pt>
                <c:pt idx="61744">
                  <c:v>2.4643137254901957</c:v>
                </c:pt>
                <c:pt idx="61745">
                  <c:v>2.4643137254901957</c:v>
                </c:pt>
                <c:pt idx="61746">
                  <c:v>2.4643137254901957</c:v>
                </c:pt>
                <c:pt idx="61747">
                  <c:v>2.4643137254901957</c:v>
                </c:pt>
                <c:pt idx="61748">
                  <c:v>2.4643137254901957</c:v>
                </c:pt>
                <c:pt idx="61749">
                  <c:v>2.4643137254901957</c:v>
                </c:pt>
                <c:pt idx="61750">
                  <c:v>2.4643137254901957</c:v>
                </c:pt>
                <c:pt idx="61751">
                  <c:v>2.4643137254901957</c:v>
                </c:pt>
                <c:pt idx="61752">
                  <c:v>2.4643137254901957</c:v>
                </c:pt>
                <c:pt idx="61753">
                  <c:v>2.4643137254901957</c:v>
                </c:pt>
                <c:pt idx="61754">
                  <c:v>2.4643137254901957</c:v>
                </c:pt>
                <c:pt idx="61755">
                  <c:v>2.4643137254901957</c:v>
                </c:pt>
                <c:pt idx="61756">
                  <c:v>2.4643137254901957</c:v>
                </c:pt>
                <c:pt idx="61757">
                  <c:v>2.4643137254901957</c:v>
                </c:pt>
                <c:pt idx="61758">
                  <c:v>2.4643137254901957</c:v>
                </c:pt>
                <c:pt idx="61759">
                  <c:v>2.4643137254901957</c:v>
                </c:pt>
                <c:pt idx="61760">
                  <c:v>2.4643137254901957</c:v>
                </c:pt>
                <c:pt idx="61761">
                  <c:v>2.4643137254901957</c:v>
                </c:pt>
                <c:pt idx="61762">
                  <c:v>2.4643137254901957</c:v>
                </c:pt>
                <c:pt idx="61763">
                  <c:v>2.4643137254901957</c:v>
                </c:pt>
                <c:pt idx="61764">
                  <c:v>2.4643137254901957</c:v>
                </c:pt>
                <c:pt idx="61765">
                  <c:v>2.4643137254901957</c:v>
                </c:pt>
                <c:pt idx="61766">
                  <c:v>2.4643137254901957</c:v>
                </c:pt>
                <c:pt idx="61767">
                  <c:v>2.4643137254901957</c:v>
                </c:pt>
                <c:pt idx="61768">
                  <c:v>2.4643137254901957</c:v>
                </c:pt>
                <c:pt idx="61769">
                  <c:v>2.4643137254901957</c:v>
                </c:pt>
                <c:pt idx="61770">
                  <c:v>2.4643137254901957</c:v>
                </c:pt>
                <c:pt idx="61771">
                  <c:v>2.4643137254901957</c:v>
                </c:pt>
                <c:pt idx="61772">
                  <c:v>2.4643137254901957</c:v>
                </c:pt>
                <c:pt idx="61773">
                  <c:v>2.4643137254901957</c:v>
                </c:pt>
                <c:pt idx="61774">
                  <c:v>2.6117647058823525</c:v>
                </c:pt>
                <c:pt idx="61775">
                  <c:v>2.6117647058823525</c:v>
                </c:pt>
                <c:pt idx="61776">
                  <c:v>2.6117647058823525</c:v>
                </c:pt>
                <c:pt idx="61777">
                  <c:v>2.6117647058823525</c:v>
                </c:pt>
                <c:pt idx="61778">
                  <c:v>2.6117647058823525</c:v>
                </c:pt>
                <c:pt idx="61779">
                  <c:v>2.6117647058823525</c:v>
                </c:pt>
                <c:pt idx="61780">
                  <c:v>2.6117647058823525</c:v>
                </c:pt>
                <c:pt idx="61781">
                  <c:v>2.6117647058823525</c:v>
                </c:pt>
                <c:pt idx="61782">
                  <c:v>2.6117647058823525</c:v>
                </c:pt>
                <c:pt idx="61783">
                  <c:v>2.6117647058823525</c:v>
                </c:pt>
                <c:pt idx="61784">
                  <c:v>2.6117647058823525</c:v>
                </c:pt>
                <c:pt idx="61785">
                  <c:v>2.6117647058823525</c:v>
                </c:pt>
                <c:pt idx="61786">
                  <c:v>2.6117647058823525</c:v>
                </c:pt>
                <c:pt idx="61787">
                  <c:v>2.6117647058823525</c:v>
                </c:pt>
                <c:pt idx="61788">
                  <c:v>2.6117647058823525</c:v>
                </c:pt>
                <c:pt idx="61789">
                  <c:v>2.6117647058823525</c:v>
                </c:pt>
                <c:pt idx="61790">
                  <c:v>2.6117647058823525</c:v>
                </c:pt>
                <c:pt idx="61791">
                  <c:v>2.6117647058823525</c:v>
                </c:pt>
                <c:pt idx="61792">
                  <c:v>2.6117647058823525</c:v>
                </c:pt>
                <c:pt idx="61793">
                  <c:v>2.6117647058823525</c:v>
                </c:pt>
                <c:pt idx="61794">
                  <c:v>2.6117647058823525</c:v>
                </c:pt>
                <c:pt idx="61795">
                  <c:v>2.6117647058823525</c:v>
                </c:pt>
                <c:pt idx="61796">
                  <c:v>2.6117647058823525</c:v>
                </c:pt>
                <c:pt idx="61797">
                  <c:v>2.6117647058823525</c:v>
                </c:pt>
                <c:pt idx="61798">
                  <c:v>2.6117647058823525</c:v>
                </c:pt>
                <c:pt idx="61799">
                  <c:v>2.6117647058823525</c:v>
                </c:pt>
                <c:pt idx="61800">
                  <c:v>2.6117647058823525</c:v>
                </c:pt>
                <c:pt idx="61801">
                  <c:v>2.6117647058823525</c:v>
                </c:pt>
                <c:pt idx="61802">
                  <c:v>2.6117647058823525</c:v>
                </c:pt>
                <c:pt idx="61803">
                  <c:v>2.6117647058823525</c:v>
                </c:pt>
                <c:pt idx="61804">
                  <c:v>2.6117647058823525</c:v>
                </c:pt>
                <c:pt idx="61805">
                  <c:v>2.6117647058823525</c:v>
                </c:pt>
                <c:pt idx="61806">
                  <c:v>2.6117647058823525</c:v>
                </c:pt>
                <c:pt idx="61807">
                  <c:v>2.6117647058823525</c:v>
                </c:pt>
                <c:pt idx="61808">
                  <c:v>2.4643137254901957</c:v>
                </c:pt>
                <c:pt idx="61809">
                  <c:v>2.4643137254901957</c:v>
                </c:pt>
                <c:pt idx="61810">
                  <c:v>2.4643137254901957</c:v>
                </c:pt>
                <c:pt idx="61811">
                  <c:v>2.4643137254901957</c:v>
                </c:pt>
                <c:pt idx="61812">
                  <c:v>2.4643137254901957</c:v>
                </c:pt>
                <c:pt idx="61813">
                  <c:v>2.4643137254901957</c:v>
                </c:pt>
                <c:pt idx="61814">
                  <c:v>2.4643137254901957</c:v>
                </c:pt>
                <c:pt idx="61815">
                  <c:v>2.4643137254901957</c:v>
                </c:pt>
                <c:pt idx="61816">
                  <c:v>2.4643137254901957</c:v>
                </c:pt>
                <c:pt idx="61817">
                  <c:v>2.4643137254901957</c:v>
                </c:pt>
                <c:pt idx="61818">
                  <c:v>2.4643137254901957</c:v>
                </c:pt>
                <c:pt idx="61819">
                  <c:v>2.4643137254901957</c:v>
                </c:pt>
                <c:pt idx="61820">
                  <c:v>2.4643137254901957</c:v>
                </c:pt>
                <c:pt idx="61821">
                  <c:v>2.4643137254901957</c:v>
                </c:pt>
                <c:pt idx="61822">
                  <c:v>2.4643137254901957</c:v>
                </c:pt>
                <c:pt idx="61823">
                  <c:v>2.4643137254901957</c:v>
                </c:pt>
                <c:pt idx="61824">
                  <c:v>2.4643137254901957</c:v>
                </c:pt>
                <c:pt idx="61825">
                  <c:v>2.4643137254901957</c:v>
                </c:pt>
                <c:pt idx="61826">
                  <c:v>2.4643137254901957</c:v>
                </c:pt>
                <c:pt idx="61827">
                  <c:v>2.4643137254901957</c:v>
                </c:pt>
                <c:pt idx="61828">
                  <c:v>2.4643137254901957</c:v>
                </c:pt>
                <c:pt idx="61829">
                  <c:v>2.4643137254901957</c:v>
                </c:pt>
                <c:pt idx="61830">
                  <c:v>2.4643137254901957</c:v>
                </c:pt>
                <c:pt idx="61831">
                  <c:v>2.4643137254901957</c:v>
                </c:pt>
                <c:pt idx="61832">
                  <c:v>2.4643137254901957</c:v>
                </c:pt>
                <c:pt idx="61833">
                  <c:v>2.4643137254901957</c:v>
                </c:pt>
                <c:pt idx="61834">
                  <c:v>2.4643137254901957</c:v>
                </c:pt>
                <c:pt idx="61835">
                  <c:v>2.4643137254901957</c:v>
                </c:pt>
                <c:pt idx="61836">
                  <c:v>2.4643137254901957</c:v>
                </c:pt>
                <c:pt idx="61837">
                  <c:v>2.4643137254901957</c:v>
                </c:pt>
                <c:pt idx="61838">
                  <c:v>2.4643137254901957</c:v>
                </c:pt>
                <c:pt idx="61839">
                  <c:v>2.4643137254901957</c:v>
                </c:pt>
                <c:pt idx="61840">
                  <c:v>2.4643137254901957</c:v>
                </c:pt>
                <c:pt idx="61841">
                  <c:v>2.4643137254901957</c:v>
                </c:pt>
                <c:pt idx="61842">
                  <c:v>2.4643137254901957</c:v>
                </c:pt>
                <c:pt idx="61843">
                  <c:v>2.4643137254901957</c:v>
                </c:pt>
                <c:pt idx="61844">
                  <c:v>2.4643137254901957</c:v>
                </c:pt>
                <c:pt idx="61845">
                  <c:v>2.4643137254901957</c:v>
                </c:pt>
                <c:pt idx="61846">
                  <c:v>2.4643137254901957</c:v>
                </c:pt>
                <c:pt idx="61847">
                  <c:v>2.4643137254901957</c:v>
                </c:pt>
                <c:pt idx="61848">
                  <c:v>2.4643137254901957</c:v>
                </c:pt>
                <c:pt idx="61849">
                  <c:v>2.4643137254901957</c:v>
                </c:pt>
                <c:pt idx="61850">
                  <c:v>2.4643137254901957</c:v>
                </c:pt>
                <c:pt idx="61851">
                  <c:v>2.4643137254901957</c:v>
                </c:pt>
                <c:pt idx="61852">
                  <c:v>2.4643137254901957</c:v>
                </c:pt>
                <c:pt idx="61853">
                  <c:v>2.4643137254901957</c:v>
                </c:pt>
                <c:pt idx="61854">
                  <c:v>2.4643137254901957</c:v>
                </c:pt>
                <c:pt idx="61855">
                  <c:v>2.4643137254901957</c:v>
                </c:pt>
                <c:pt idx="61856">
                  <c:v>2.4643137254901957</c:v>
                </c:pt>
                <c:pt idx="61857">
                  <c:v>2.4643137254901957</c:v>
                </c:pt>
                <c:pt idx="61858">
                  <c:v>2.4643137254901957</c:v>
                </c:pt>
                <c:pt idx="61859">
                  <c:v>2.4643137254901957</c:v>
                </c:pt>
                <c:pt idx="61860">
                  <c:v>2.4643137254901957</c:v>
                </c:pt>
                <c:pt idx="61861">
                  <c:v>2.4643137254901957</c:v>
                </c:pt>
                <c:pt idx="61862">
                  <c:v>2.4643137254901957</c:v>
                </c:pt>
                <c:pt idx="61863">
                  <c:v>2.4643137254901957</c:v>
                </c:pt>
                <c:pt idx="61864">
                  <c:v>2.4643137254901957</c:v>
                </c:pt>
                <c:pt idx="61865">
                  <c:v>2.4643137254901957</c:v>
                </c:pt>
                <c:pt idx="61866">
                  <c:v>2.4643137254901957</c:v>
                </c:pt>
                <c:pt idx="61867">
                  <c:v>2.4643137254901957</c:v>
                </c:pt>
                <c:pt idx="61868">
                  <c:v>2.4643137254901957</c:v>
                </c:pt>
                <c:pt idx="61869">
                  <c:v>2.6117647058823525</c:v>
                </c:pt>
                <c:pt idx="61870">
                  <c:v>2.6117647058823525</c:v>
                </c:pt>
                <c:pt idx="61871">
                  <c:v>2.6117647058823525</c:v>
                </c:pt>
                <c:pt idx="61872">
                  <c:v>2.6117647058823525</c:v>
                </c:pt>
                <c:pt idx="61873">
                  <c:v>2.6117647058823525</c:v>
                </c:pt>
                <c:pt idx="61874">
                  <c:v>2.6117647058823525</c:v>
                </c:pt>
                <c:pt idx="61875">
                  <c:v>2.6117647058823525</c:v>
                </c:pt>
                <c:pt idx="61876">
                  <c:v>2.6117647058823525</c:v>
                </c:pt>
                <c:pt idx="61877">
                  <c:v>2.6117647058823525</c:v>
                </c:pt>
                <c:pt idx="61878">
                  <c:v>2.6117647058823525</c:v>
                </c:pt>
                <c:pt idx="61879">
                  <c:v>2.6117647058823525</c:v>
                </c:pt>
                <c:pt idx="61880">
                  <c:v>2.6117647058823525</c:v>
                </c:pt>
                <c:pt idx="61881">
                  <c:v>2.6117647058823525</c:v>
                </c:pt>
                <c:pt idx="61882">
                  <c:v>2.6117647058823525</c:v>
                </c:pt>
                <c:pt idx="61883">
                  <c:v>2.6117647058823525</c:v>
                </c:pt>
                <c:pt idx="61884">
                  <c:v>2.6117647058823525</c:v>
                </c:pt>
                <c:pt idx="61885">
                  <c:v>2.6117647058823525</c:v>
                </c:pt>
                <c:pt idx="61886">
                  <c:v>2.6117647058823525</c:v>
                </c:pt>
                <c:pt idx="61887">
                  <c:v>2.6117647058823525</c:v>
                </c:pt>
                <c:pt idx="61888">
                  <c:v>2.6117647058823525</c:v>
                </c:pt>
                <c:pt idx="61889">
                  <c:v>2.6117647058823525</c:v>
                </c:pt>
                <c:pt idx="61890">
                  <c:v>2.6117647058823525</c:v>
                </c:pt>
                <c:pt idx="61891">
                  <c:v>2.6117647058823525</c:v>
                </c:pt>
                <c:pt idx="61892">
                  <c:v>2.6117647058823525</c:v>
                </c:pt>
                <c:pt idx="61893">
                  <c:v>2.6117647058823525</c:v>
                </c:pt>
                <c:pt idx="61894">
                  <c:v>2.6117647058823525</c:v>
                </c:pt>
                <c:pt idx="61895">
                  <c:v>2.6117647058823525</c:v>
                </c:pt>
                <c:pt idx="61896">
                  <c:v>2.6117647058823525</c:v>
                </c:pt>
                <c:pt idx="61897">
                  <c:v>2.6117647058823525</c:v>
                </c:pt>
                <c:pt idx="61898">
                  <c:v>2.6117647058823525</c:v>
                </c:pt>
                <c:pt idx="61899">
                  <c:v>2.6117647058823525</c:v>
                </c:pt>
                <c:pt idx="61900">
                  <c:v>2.6117647058823525</c:v>
                </c:pt>
                <c:pt idx="61901">
                  <c:v>2.6117647058823525</c:v>
                </c:pt>
                <c:pt idx="61902">
                  <c:v>2.6117647058823525</c:v>
                </c:pt>
                <c:pt idx="61903">
                  <c:v>2.6117647058823525</c:v>
                </c:pt>
                <c:pt idx="61904">
                  <c:v>2.4643137254901957</c:v>
                </c:pt>
                <c:pt idx="61905">
                  <c:v>2.4643137254901957</c:v>
                </c:pt>
                <c:pt idx="61906">
                  <c:v>2.4643137254901957</c:v>
                </c:pt>
                <c:pt idx="61907">
                  <c:v>2.4643137254901957</c:v>
                </c:pt>
                <c:pt idx="61908">
                  <c:v>2.4643137254901957</c:v>
                </c:pt>
                <c:pt idx="61909">
                  <c:v>2.4643137254901957</c:v>
                </c:pt>
                <c:pt idx="61910">
                  <c:v>2.4643137254901957</c:v>
                </c:pt>
                <c:pt idx="61911">
                  <c:v>2.4643137254901957</c:v>
                </c:pt>
                <c:pt idx="61912">
                  <c:v>2.4643137254901957</c:v>
                </c:pt>
                <c:pt idx="61913">
                  <c:v>2.4643137254901957</c:v>
                </c:pt>
                <c:pt idx="61914">
                  <c:v>2.4643137254901957</c:v>
                </c:pt>
                <c:pt idx="61915">
                  <c:v>2.4643137254901957</c:v>
                </c:pt>
                <c:pt idx="61916">
                  <c:v>2.4643137254901957</c:v>
                </c:pt>
                <c:pt idx="61917">
                  <c:v>2.4643137254901957</c:v>
                </c:pt>
                <c:pt idx="61918">
                  <c:v>2.4643137254901957</c:v>
                </c:pt>
                <c:pt idx="61919">
                  <c:v>2.4643137254901957</c:v>
                </c:pt>
                <c:pt idx="61920">
                  <c:v>2.4643137254901957</c:v>
                </c:pt>
                <c:pt idx="61921">
                  <c:v>2.4643137254901957</c:v>
                </c:pt>
                <c:pt idx="61922">
                  <c:v>2.4643137254901957</c:v>
                </c:pt>
                <c:pt idx="61923">
                  <c:v>2.4643137254901957</c:v>
                </c:pt>
                <c:pt idx="61924">
                  <c:v>2.4643137254901957</c:v>
                </c:pt>
                <c:pt idx="61925">
                  <c:v>2.4643137254901957</c:v>
                </c:pt>
                <c:pt idx="61926">
                  <c:v>2.4643137254901957</c:v>
                </c:pt>
                <c:pt idx="61927">
                  <c:v>2.4643137254901957</c:v>
                </c:pt>
                <c:pt idx="61928">
                  <c:v>2.4643137254901957</c:v>
                </c:pt>
                <c:pt idx="61929">
                  <c:v>2.4643137254901957</c:v>
                </c:pt>
                <c:pt idx="61930">
                  <c:v>2.4643137254901957</c:v>
                </c:pt>
                <c:pt idx="61931">
                  <c:v>2.4643137254901957</c:v>
                </c:pt>
                <c:pt idx="61932">
                  <c:v>2.4643137254901957</c:v>
                </c:pt>
                <c:pt idx="61933">
                  <c:v>2.4643137254901957</c:v>
                </c:pt>
                <c:pt idx="61934">
                  <c:v>2.4643137254901957</c:v>
                </c:pt>
                <c:pt idx="61935">
                  <c:v>2.4643137254901957</c:v>
                </c:pt>
                <c:pt idx="61936">
                  <c:v>2.4643137254901957</c:v>
                </c:pt>
                <c:pt idx="61937">
                  <c:v>2.4643137254901957</c:v>
                </c:pt>
                <c:pt idx="61938">
                  <c:v>2.4643137254901957</c:v>
                </c:pt>
                <c:pt idx="61939">
                  <c:v>2.4643137254901957</c:v>
                </c:pt>
                <c:pt idx="61940">
                  <c:v>2.4643137254901957</c:v>
                </c:pt>
                <c:pt idx="61941">
                  <c:v>2.4643137254901957</c:v>
                </c:pt>
                <c:pt idx="61942">
                  <c:v>2.4643137254901957</c:v>
                </c:pt>
                <c:pt idx="61943">
                  <c:v>2.4643137254901957</c:v>
                </c:pt>
                <c:pt idx="61944">
                  <c:v>2.4643137254901957</c:v>
                </c:pt>
                <c:pt idx="61945">
                  <c:v>2.4643137254901957</c:v>
                </c:pt>
                <c:pt idx="61946">
                  <c:v>2.4643137254901957</c:v>
                </c:pt>
                <c:pt idx="61947">
                  <c:v>2.4643137254901957</c:v>
                </c:pt>
                <c:pt idx="61948">
                  <c:v>2.4643137254901957</c:v>
                </c:pt>
                <c:pt idx="61949">
                  <c:v>2.4643137254901957</c:v>
                </c:pt>
                <c:pt idx="61950">
                  <c:v>2.4643137254901957</c:v>
                </c:pt>
                <c:pt idx="61951">
                  <c:v>2.4643137254901957</c:v>
                </c:pt>
                <c:pt idx="61952">
                  <c:v>2.4643137254901957</c:v>
                </c:pt>
                <c:pt idx="61953">
                  <c:v>2.4643137254901957</c:v>
                </c:pt>
                <c:pt idx="61954">
                  <c:v>2.4643137254901957</c:v>
                </c:pt>
                <c:pt idx="61955">
                  <c:v>2.4643137254901957</c:v>
                </c:pt>
                <c:pt idx="61956">
                  <c:v>2.4643137254901957</c:v>
                </c:pt>
                <c:pt idx="61957">
                  <c:v>2.4643137254901957</c:v>
                </c:pt>
                <c:pt idx="61958">
                  <c:v>2.4643137254901957</c:v>
                </c:pt>
                <c:pt idx="61959">
                  <c:v>2.4643137254901957</c:v>
                </c:pt>
                <c:pt idx="61960">
                  <c:v>2.4643137254901957</c:v>
                </c:pt>
                <c:pt idx="61961">
                  <c:v>2.4643137254901957</c:v>
                </c:pt>
                <c:pt idx="61962">
                  <c:v>2.4643137254901957</c:v>
                </c:pt>
                <c:pt idx="61963">
                  <c:v>2.4643137254901957</c:v>
                </c:pt>
                <c:pt idx="61964">
                  <c:v>2.6117647058823525</c:v>
                </c:pt>
                <c:pt idx="61965">
                  <c:v>2.6117647058823525</c:v>
                </c:pt>
                <c:pt idx="61966">
                  <c:v>2.6117647058823525</c:v>
                </c:pt>
                <c:pt idx="61967">
                  <c:v>2.6117647058823525</c:v>
                </c:pt>
                <c:pt idx="61968">
                  <c:v>2.6117647058823525</c:v>
                </c:pt>
                <c:pt idx="61969">
                  <c:v>2.6117647058823525</c:v>
                </c:pt>
                <c:pt idx="61970">
                  <c:v>2.6117647058823525</c:v>
                </c:pt>
                <c:pt idx="61971">
                  <c:v>2.6117647058823525</c:v>
                </c:pt>
                <c:pt idx="61972">
                  <c:v>2.6117647058823525</c:v>
                </c:pt>
                <c:pt idx="61973">
                  <c:v>2.6117647058823525</c:v>
                </c:pt>
                <c:pt idx="61974">
                  <c:v>2.6117647058823525</c:v>
                </c:pt>
                <c:pt idx="61975">
                  <c:v>2.6117647058823525</c:v>
                </c:pt>
                <c:pt idx="61976">
                  <c:v>2.6117647058823525</c:v>
                </c:pt>
                <c:pt idx="61977">
                  <c:v>2.6117647058823525</c:v>
                </c:pt>
                <c:pt idx="61978">
                  <c:v>2.6117647058823525</c:v>
                </c:pt>
                <c:pt idx="61979">
                  <c:v>2.6117647058823525</c:v>
                </c:pt>
                <c:pt idx="61980">
                  <c:v>2.6117647058823525</c:v>
                </c:pt>
                <c:pt idx="61981">
                  <c:v>2.6117647058823525</c:v>
                </c:pt>
                <c:pt idx="61982">
                  <c:v>2.6117647058823525</c:v>
                </c:pt>
                <c:pt idx="61983">
                  <c:v>2.6117647058823525</c:v>
                </c:pt>
                <c:pt idx="61984">
                  <c:v>2.6117647058823525</c:v>
                </c:pt>
                <c:pt idx="61985">
                  <c:v>2.6117647058823525</c:v>
                </c:pt>
                <c:pt idx="61986">
                  <c:v>2.6117647058823525</c:v>
                </c:pt>
                <c:pt idx="61987">
                  <c:v>2.6117647058823525</c:v>
                </c:pt>
                <c:pt idx="61988">
                  <c:v>2.6117647058823525</c:v>
                </c:pt>
                <c:pt idx="61989">
                  <c:v>2.6117647058823525</c:v>
                </c:pt>
                <c:pt idx="61990">
                  <c:v>2.6117647058823525</c:v>
                </c:pt>
                <c:pt idx="61991">
                  <c:v>2.6117647058823525</c:v>
                </c:pt>
                <c:pt idx="61992">
                  <c:v>2.6117647058823525</c:v>
                </c:pt>
                <c:pt idx="61993">
                  <c:v>2.6117647058823525</c:v>
                </c:pt>
                <c:pt idx="61994">
                  <c:v>2.6117647058823525</c:v>
                </c:pt>
                <c:pt idx="61995">
                  <c:v>2.6117647058823525</c:v>
                </c:pt>
                <c:pt idx="61996">
                  <c:v>2.6117647058823525</c:v>
                </c:pt>
                <c:pt idx="61997">
                  <c:v>2.6117647058823525</c:v>
                </c:pt>
                <c:pt idx="61998">
                  <c:v>2.6117647058823525</c:v>
                </c:pt>
                <c:pt idx="61999">
                  <c:v>2.4643137254901957</c:v>
                </c:pt>
                <c:pt idx="62000">
                  <c:v>2.4643137254901957</c:v>
                </c:pt>
                <c:pt idx="62001">
                  <c:v>2.4643137254901957</c:v>
                </c:pt>
                <c:pt idx="62002">
                  <c:v>2.4643137254901957</c:v>
                </c:pt>
                <c:pt idx="62003">
                  <c:v>2.4643137254901957</c:v>
                </c:pt>
                <c:pt idx="62004">
                  <c:v>2.4643137254901957</c:v>
                </c:pt>
                <c:pt idx="62005">
                  <c:v>2.4643137254901957</c:v>
                </c:pt>
                <c:pt idx="62006">
                  <c:v>2.4643137254901957</c:v>
                </c:pt>
                <c:pt idx="62007">
                  <c:v>2.4643137254901957</c:v>
                </c:pt>
                <c:pt idx="62008">
                  <c:v>2.4643137254901957</c:v>
                </c:pt>
                <c:pt idx="62009">
                  <c:v>2.4643137254901957</c:v>
                </c:pt>
                <c:pt idx="62010">
                  <c:v>2.4643137254901957</c:v>
                </c:pt>
                <c:pt idx="62011">
                  <c:v>2.4643137254901957</c:v>
                </c:pt>
                <c:pt idx="62012">
                  <c:v>2.4643137254901957</c:v>
                </c:pt>
                <c:pt idx="62013">
                  <c:v>2.4643137254901957</c:v>
                </c:pt>
                <c:pt idx="62014">
                  <c:v>2.4643137254901957</c:v>
                </c:pt>
                <c:pt idx="62015">
                  <c:v>2.4643137254901957</c:v>
                </c:pt>
                <c:pt idx="62016">
                  <c:v>2.4643137254901957</c:v>
                </c:pt>
                <c:pt idx="62017">
                  <c:v>2.4643137254901957</c:v>
                </c:pt>
                <c:pt idx="62018">
                  <c:v>2.4643137254901957</c:v>
                </c:pt>
                <c:pt idx="62019">
                  <c:v>2.4643137254901957</c:v>
                </c:pt>
                <c:pt idx="62020">
                  <c:v>2.4643137254901957</c:v>
                </c:pt>
                <c:pt idx="62021">
                  <c:v>2.4643137254901957</c:v>
                </c:pt>
                <c:pt idx="62022">
                  <c:v>2.4643137254901957</c:v>
                </c:pt>
                <c:pt idx="62023">
                  <c:v>2.4643137254901957</c:v>
                </c:pt>
                <c:pt idx="62024">
                  <c:v>2.4643137254901957</c:v>
                </c:pt>
                <c:pt idx="62025">
                  <c:v>2.4643137254901957</c:v>
                </c:pt>
                <c:pt idx="62026">
                  <c:v>2.4643137254901957</c:v>
                </c:pt>
                <c:pt idx="62027">
                  <c:v>2.4643137254901957</c:v>
                </c:pt>
                <c:pt idx="62028">
                  <c:v>2.4643137254901957</c:v>
                </c:pt>
                <c:pt idx="62029">
                  <c:v>2.4643137254901957</c:v>
                </c:pt>
                <c:pt idx="62030">
                  <c:v>2.4643137254901957</c:v>
                </c:pt>
                <c:pt idx="62031">
                  <c:v>2.4643137254901957</c:v>
                </c:pt>
                <c:pt idx="62032">
                  <c:v>2.4643137254901957</c:v>
                </c:pt>
                <c:pt idx="62033">
                  <c:v>2.4643137254901957</c:v>
                </c:pt>
                <c:pt idx="62034">
                  <c:v>2.4643137254901957</c:v>
                </c:pt>
                <c:pt idx="62035">
                  <c:v>2.4643137254901957</c:v>
                </c:pt>
                <c:pt idx="62036">
                  <c:v>2.4643137254901957</c:v>
                </c:pt>
                <c:pt idx="62037">
                  <c:v>2.4643137254901957</c:v>
                </c:pt>
                <c:pt idx="62038">
                  <c:v>2.4643137254901957</c:v>
                </c:pt>
                <c:pt idx="62039">
                  <c:v>2.4643137254901957</c:v>
                </c:pt>
                <c:pt idx="62040">
                  <c:v>2.4643137254901957</c:v>
                </c:pt>
                <c:pt idx="62041">
                  <c:v>2.4643137254901957</c:v>
                </c:pt>
                <c:pt idx="62042">
                  <c:v>2.4643137254901957</c:v>
                </c:pt>
                <c:pt idx="62043">
                  <c:v>2.4643137254901957</c:v>
                </c:pt>
                <c:pt idx="62044">
                  <c:v>2.4643137254901957</c:v>
                </c:pt>
                <c:pt idx="62045">
                  <c:v>2.4643137254901957</c:v>
                </c:pt>
                <c:pt idx="62046">
                  <c:v>2.4643137254901957</c:v>
                </c:pt>
                <c:pt idx="62047">
                  <c:v>2.4643137254901957</c:v>
                </c:pt>
                <c:pt idx="62048">
                  <c:v>2.4643137254901957</c:v>
                </c:pt>
                <c:pt idx="62049">
                  <c:v>2.4643137254901957</c:v>
                </c:pt>
                <c:pt idx="62050">
                  <c:v>2.4643137254901957</c:v>
                </c:pt>
                <c:pt idx="62051">
                  <c:v>2.4643137254901957</c:v>
                </c:pt>
                <c:pt idx="62052">
                  <c:v>2.4643137254901957</c:v>
                </c:pt>
                <c:pt idx="62053">
                  <c:v>2.4643137254901957</c:v>
                </c:pt>
                <c:pt idx="62054">
                  <c:v>2.4643137254901957</c:v>
                </c:pt>
                <c:pt idx="62055">
                  <c:v>2.4643137254901957</c:v>
                </c:pt>
                <c:pt idx="62056">
                  <c:v>2.4643137254901957</c:v>
                </c:pt>
                <c:pt idx="62057">
                  <c:v>2.4643137254901957</c:v>
                </c:pt>
                <c:pt idx="62058">
                  <c:v>2.4643137254901957</c:v>
                </c:pt>
                <c:pt idx="62059">
                  <c:v>2.4643137254901957</c:v>
                </c:pt>
                <c:pt idx="62060">
                  <c:v>2.6117647058823525</c:v>
                </c:pt>
                <c:pt idx="62061">
                  <c:v>2.6117647058823525</c:v>
                </c:pt>
                <c:pt idx="62062">
                  <c:v>2.6117647058823525</c:v>
                </c:pt>
                <c:pt idx="62063">
                  <c:v>2.6117647058823525</c:v>
                </c:pt>
                <c:pt idx="62064">
                  <c:v>2.6117647058823525</c:v>
                </c:pt>
                <c:pt idx="62065">
                  <c:v>2.6117647058823525</c:v>
                </c:pt>
                <c:pt idx="62066">
                  <c:v>2.6117647058823525</c:v>
                </c:pt>
                <c:pt idx="62067">
                  <c:v>2.6117647058823525</c:v>
                </c:pt>
                <c:pt idx="62068">
                  <c:v>2.6117647058823525</c:v>
                </c:pt>
                <c:pt idx="62069">
                  <c:v>2.6117647058823525</c:v>
                </c:pt>
                <c:pt idx="62070">
                  <c:v>2.6117647058823525</c:v>
                </c:pt>
                <c:pt idx="62071">
                  <c:v>2.6117647058823525</c:v>
                </c:pt>
                <c:pt idx="62072">
                  <c:v>2.6117647058823525</c:v>
                </c:pt>
                <c:pt idx="62073">
                  <c:v>2.6117647058823525</c:v>
                </c:pt>
                <c:pt idx="62074">
                  <c:v>2.6117647058823525</c:v>
                </c:pt>
                <c:pt idx="62075">
                  <c:v>2.6117647058823525</c:v>
                </c:pt>
                <c:pt idx="62076">
                  <c:v>2.6117647058823525</c:v>
                </c:pt>
                <c:pt idx="62077">
                  <c:v>2.6117647058823525</c:v>
                </c:pt>
                <c:pt idx="62078">
                  <c:v>2.6117647058823525</c:v>
                </c:pt>
                <c:pt idx="62079">
                  <c:v>2.6117647058823525</c:v>
                </c:pt>
                <c:pt idx="62080">
                  <c:v>2.6117647058823525</c:v>
                </c:pt>
                <c:pt idx="62081">
                  <c:v>2.6117647058823525</c:v>
                </c:pt>
                <c:pt idx="62082">
                  <c:v>2.6117647058823525</c:v>
                </c:pt>
                <c:pt idx="62083">
                  <c:v>2.6117647058823525</c:v>
                </c:pt>
                <c:pt idx="62084">
                  <c:v>2.6117647058823525</c:v>
                </c:pt>
                <c:pt idx="62085">
                  <c:v>2.6117647058823525</c:v>
                </c:pt>
                <c:pt idx="62086">
                  <c:v>2.6117647058823525</c:v>
                </c:pt>
                <c:pt idx="62087">
                  <c:v>2.6117647058823525</c:v>
                </c:pt>
                <c:pt idx="62088">
                  <c:v>2.6117647058823525</c:v>
                </c:pt>
                <c:pt idx="62089">
                  <c:v>2.6117647058823525</c:v>
                </c:pt>
                <c:pt idx="62090">
                  <c:v>2.6117647058823525</c:v>
                </c:pt>
                <c:pt idx="62091">
                  <c:v>2.6117647058823525</c:v>
                </c:pt>
                <c:pt idx="62092">
                  <c:v>2.6117647058823525</c:v>
                </c:pt>
                <c:pt idx="62093">
                  <c:v>2.6117647058823525</c:v>
                </c:pt>
                <c:pt idx="62094">
                  <c:v>2.6117647058823525</c:v>
                </c:pt>
                <c:pt idx="62095">
                  <c:v>2.4643137254901957</c:v>
                </c:pt>
                <c:pt idx="62096">
                  <c:v>2.4643137254901957</c:v>
                </c:pt>
                <c:pt idx="62097">
                  <c:v>2.4643137254901957</c:v>
                </c:pt>
                <c:pt idx="62098">
                  <c:v>2.4643137254901957</c:v>
                </c:pt>
                <c:pt idx="62099">
                  <c:v>2.4643137254901957</c:v>
                </c:pt>
                <c:pt idx="62100">
                  <c:v>2.4643137254901957</c:v>
                </c:pt>
                <c:pt idx="62101">
                  <c:v>2.4643137254901957</c:v>
                </c:pt>
                <c:pt idx="62102">
                  <c:v>2.4643137254901957</c:v>
                </c:pt>
                <c:pt idx="62103">
                  <c:v>2.4643137254901957</c:v>
                </c:pt>
                <c:pt idx="62104">
                  <c:v>2.4643137254901957</c:v>
                </c:pt>
                <c:pt idx="62105">
                  <c:v>2.4643137254901957</c:v>
                </c:pt>
                <c:pt idx="62106">
                  <c:v>2.4643137254901957</c:v>
                </c:pt>
                <c:pt idx="62107">
                  <c:v>2.4643137254901957</c:v>
                </c:pt>
                <c:pt idx="62108">
                  <c:v>2.4643137254901957</c:v>
                </c:pt>
                <c:pt idx="62109">
                  <c:v>2.4643137254901957</c:v>
                </c:pt>
                <c:pt idx="62110">
                  <c:v>2.4643137254901957</c:v>
                </c:pt>
                <c:pt idx="62111">
                  <c:v>2.4643137254901957</c:v>
                </c:pt>
                <c:pt idx="62112">
                  <c:v>2.4643137254901957</c:v>
                </c:pt>
                <c:pt idx="62113">
                  <c:v>2.4643137254901957</c:v>
                </c:pt>
                <c:pt idx="62114">
                  <c:v>2.4643137254901957</c:v>
                </c:pt>
                <c:pt idx="62115">
                  <c:v>2.4643137254901957</c:v>
                </c:pt>
                <c:pt idx="62116">
                  <c:v>2.4643137254901957</c:v>
                </c:pt>
                <c:pt idx="62117">
                  <c:v>2.4643137254901957</c:v>
                </c:pt>
                <c:pt idx="62118">
                  <c:v>2.4643137254901957</c:v>
                </c:pt>
                <c:pt idx="62119">
                  <c:v>2.4643137254901957</c:v>
                </c:pt>
                <c:pt idx="62120">
                  <c:v>2.4643137254901957</c:v>
                </c:pt>
                <c:pt idx="62121">
                  <c:v>2.4643137254901957</c:v>
                </c:pt>
                <c:pt idx="62122">
                  <c:v>2.4643137254901957</c:v>
                </c:pt>
                <c:pt idx="62123">
                  <c:v>2.4643137254901957</c:v>
                </c:pt>
                <c:pt idx="62124">
                  <c:v>2.4643137254901957</c:v>
                </c:pt>
                <c:pt idx="62125">
                  <c:v>2.4643137254901957</c:v>
                </c:pt>
                <c:pt idx="62126">
                  <c:v>2.4643137254901957</c:v>
                </c:pt>
                <c:pt idx="62127">
                  <c:v>2.4643137254901957</c:v>
                </c:pt>
                <c:pt idx="62128">
                  <c:v>2.4643137254901957</c:v>
                </c:pt>
                <c:pt idx="62129">
                  <c:v>2.4643137254901957</c:v>
                </c:pt>
                <c:pt idx="62130">
                  <c:v>2.4643137254901957</c:v>
                </c:pt>
                <c:pt idx="62131">
                  <c:v>2.4643137254901957</c:v>
                </c:pt>
                <c:pt idx="62132">
                  <c:v>2.4643137254901957</c:v>
                </c:pt>
                <c:pt idx="62133">
                  <c:v>2.4643137254901957</c:v>
                </c:pt>
                <c:pt idx="62134">
                  <c:v>2.4643137254901957</c:v>
                </c:pt>
                <c:pt idx="62135">
                  <c:v>2.4643137254901957</c:v>
                </c:pt>
                <c:pt idx="62136">
                  <c:v>2.4643137254901957</c:v>
                </c:pt>
                <c:pt idx="62137">
                  <c:v>2.4643137254901957</c:v>
                </c:pt>
                <c:pt idx="62138">
                  <c:v>2.4643137254901957</c:v>
                </c:pt>
                <c:pt idx="62139">
                  <c:v>2.4643137254901957</c:v>
                </c:pt>
                <c:pt idx="62140">
                  <c:v>2.4643137254901957</c:v>
                </c:pt>
                <c:pt idx="62141">
                  <c:v>2.4643137254901957</c:v>
                </c:pt>
                <c:pt idx="62142">
                  <c:v>2.4643137254901957</c:v>
                </c:pt>
                <c:pt idx="62143">
                  <c:v>2.4643137254901957</c:v>
                </c:pt>
                <c:pt idx="62144">
                  <c:v>2.4643137254901957</c:v>
                </c:pt>
                <c:pt idx="62145">
                  <c:v>2.4643137254901957</c:v>
                </c:pt>
                <c:pt idx="62146">
                  <c:v>2.4643137254901957</c:v>
                </c:pt>
                <c:pt idx="62147">
                  <c:v>2.4643137254901957</c:v>
                </c:pt>
                <c:pt idx="62148">
                  <c:v>2.4643137254901957</c:v>
                </c:pt>
                <c:pt idx="62149">
                  <c:v>2.4643137254901957</c:v>
                </c:pt>
                <c:pt idx="62150">
                  <c:v>2.4643137254901957</c:v>
                </c:pt>
                <c:pt idx="62151">
                  <c:v>2.4643137254901957</c:v>
                </c:pt>
                <c:pt idx="62152">
                  <c:v>2.4643137254901957</c:v>
                </c:pt>
                <c:pt idx="62153">
                  <c:v>2.4643137254901957</c:v>
                </c:pt>
                <c:pt idx="62154">
                  <c:v>2.4643137254901957</c:v>
                </c:pt>
                <c:pt idx="62155">
                  <c:v>2.4643137254901957</c:v>
                </c:pt>
                <c:pt idx="62156">
                  <c:v>2.6117647058823525</c:v>
                </c:pt>
                <c:pt idx="62157">
                  <c:v>2.6117647058823525</c:v>
                </c:pt>
                <c:pt idx="62158">
                  <c:v>2.6117647058823525</c:v>
                </c:pt>
                <c:pt idx="62159">
                  <c:v>2.6117647058823525</c:v>
                </c:pt>
                <c:pt idx="62160">
                  <c:v>2.6117647058823525</c:v>
                </c:pt>
                <c:pt idx="62161">
                  <c:v>2.6117647058823525</c:v>
                </c:pt>
                <c:pt idx="62162">
                  <c:v>2.6117647058823525</c:v>
                </c:pt>
                <c:pt idx="62163">
                  <c:v>2.6117647058823525</c:v>
                </c:pt>
                <c:pt idx="62164">
                  <c:v>2.6117647058823525</c:v>
                </c:pt>
                <c:pt idx="62165">
                  <c:v>2.6117647058823525</c:v>
                </c:pt>
                <c:pt idx="62166">
                  <c:v>2.6117647058823525</c:v>
                </c:pt>
                <c:pt idx="62167">
                  <c:v>2.6117647058823525</c:v>
                </c:pt>
                <c:pt idx="62168">
                  <c:v>2.6117647058823525</c:v>
                </c:pt>
                <c:pt idx="62169">
                  <c:v>2.6117647058823525</c:v>
                </c:pt>
                <c:pt idx="62170">
                  <c:v>2.6117647058823525</c:v>
                </c:pt>
                <c:pt idx="62171">
                  <c:v>2.6117647058823525</c:v>
                </c:pt>
                <c:pt idx="62172">
                  <c:v>2.6117647058823525</c:v>
                </c:pt>
                <c:pt idx="62173">
                  <c:v>2.6117647058823525</c:v>
                </c:pt>
                <c:pt idx="62174">
                  <c:v>2.6117647058823525</c:v>
                </c:pt>
                <c:pt idx="62175">
                  <c:v>2.6117647058823525</c:v>
                </c:pt>
                <c:pt idx="62176">
                  <c:v>2.6117647058823525</c:v>
                </c:pt>
                <c:pt idx="62177">
                  <c:v>2.6117647058823525</c:v>
                </c:pt>
                <c:pt idx="62178">
                  <c:v>2.6117647058823525</c:v>
                </c:pt>
                <c:pt idx="62179">
                  <c:v>2.6117647058823525</c:v>
                </c:pt>
                <c:pt idx="62180">
                  <c:v>2.6117647058823525</c:v>
                </c:pt>
                <c:pt idx="62181">
                  <c:v>2.6117647058823525</c:v>
                </c:pt>
                <c:pt idx="62182">
                  <c:v>2.6117647058823525</c:v>
                </c:pt>
                <c:pt idx="62183">
                  <c:v>2.6117647058823525</c:v>
                </c:pt>
                <c:pt idx="62184">
                  <c:v>2.6117647058823525</c:v>
                </c:pt>
                <c:pt idx="62185">
                  <c:v>2.6117647058823525</c:v>
                </c:pt>
                <c:pt idx="62186">
                  <c:v>2.6117647058823525</c:v>
                </c:pt>
                <c:pt idx="62187">
                  <c:v>2.6117647058823525</c:v>
                </c:pt>
                <c:pt idx="62188">
                  <c:v>2.6117647058823525</c:v>
                </c:pt>
                <c:pt idx="62189">
                  <c:v>2.6117647058823525</c:v>
                </c:pt>
                <c:pt idx="62190">
                  <c:v>2.4643137254901957</c:v>
                </c:pt>
                <c:pt idx="62191">
                  <c:v>2.4643137254901957</c:v>
                </c:pt>
                <c:pt idx="62192">
                  <c:v>2.4643137254901957</c:v>
                </c:pt>
                <c:pt idx="62193">
                  <c:v>2.4643137254901957</c:v>
                </c:pt>
                <c:pt idx="62194">
                  <c:v>2.4643137254901957</c:v>
                </c:pt>
                <c:pt idx="62195">
                  <c:v>2.4643137254901957</c:v>
                </c:pt>
                <c:pt idx="62196">
                  <c:v>2.4643137254901957</c:v>
                </c:pt>
                <c:pt idx="62197">
                  <c:v>2.4643137254901957</c:v>
                </c:pt>
                <c:pt idx="62198">
                  <c:v>2.4643137254901957</c:v>
                </c:pt>
                <c:pt idx="62199">
                  <c:v>2.4643137254901957</c:v>
                </c:pt>
                <c:pt idx="62200">
                  <c:v>2.4643137254901957</c:v>
                </c:pt>
                <c:pt idx="62201">
                  <c:v>2.4643137254901957</c:v>
                </c:pt>
                <c:pt idx="62202">
                  <c:v>2.4643137254901957</c:v>
                </c:pt>
                <c:pt idx="62203">
                  <c:v>2.4643137254901957</c:v>
                </c:pt>
                <c:pt idx="62204">
                  <c:v>2.4643137254901957</c:v>
                </c:pt>
                <c:pt idx="62205">
                  <c:v>2.4643137254901957</c:v>
                </c:pt>
                <c:pt idx="62206">
                  <c:v>2.4643137254901957</c:v>
                </c:pt>
                <c:pt idx="62207">
                  <c:v>2.4643137254901957</c:v>
                </c:pt>
                <c:pt idx="62208">
                  <c:v>2.4643137254901957</c:v>
                </c:pt>
                <c:pt idx="62209">
                  <c:v>2.4643137254901957</c:v>
                </c:pt>
                <c:pt idx="62210">
                  <c:v>2.4643137254901957</c:v>
                </c:pt>
                <c:pt idx="62211">
                  <c:v>2.4643137254901957</c:v>
                </c:pt>
                <c:pt idx="62212">
                  <c:v>2.4643137254901957</c:v>
                </c:pt>
                <c:pt idx="62213">
                  <c:v>2.4643137254901957</c:v>
                </c:pt>
                <c:pt idx="62214">
                  <c:v>2.4643137254901957</c:v>
                </c:pt>
                <c:pt idx="62215">
                  <c:v>2.4643137254901957</c:v>
                </c:pt>
                <c:pt idx="62216">
                  <c:v>2.4643137254901957</c:v>
                </c:pt>
                <c:pt idx="62217">
                  <c:v>2.4643137254901957</c:v>
                </c:pt>
                <c:pt idx="62218">
                  <c:v>2.4643137254901957</c:v>
                </c:pt>
                <c:pt idx="62219">
                  <c:v>2.4643137254901957</c:v>
                </c:pt>
                <c:pt idx="62220">
                  <c:v>2.4643137254901957</c:v>
                </c:pt>
                <c:pt idx="62221">
                  <c:v>2.4643137254901957</c:v>
                </c:pt>
                <c:pt idx="62222">
                  <c:v>2.4643137254901957</c:v>
                </c:pt>
                <c:pt idx="62223">
                  <c:v>2.4643137254901957</c:v>
                </c:pt>
                <c:pt idx="62224">
                  <c:v>2.4643137254901957</c:v>
                </c:pt>
                <c:pt idx="62225">
                  <c:v>2.4643137254901957</c:v>
                </c:pt>
                <c:pt idx="62226">
                  <c:v>2.4643137254901957</c:v>
                </c:pt>
                <c:pt idx="62227">
                  <c:v>2.4643137254901957</c:v>
                </c:pt>
                <c:pt idx="62228">
                  <c:v>2.4643137254901957</c:v>
                </c:pt>
                <c:pt idx="62229">
                  <c:v>2.4643137254901957</c:v>
                </c:pt>
                <c:pt idx="62230">
                  <c:v>2.4643137254901957</c:v>
                </c:pt>
                <c:pt idx="62231">
                  <c:v>2.4643137254901957</c:v>
                </c:pt>
                <c:pt idx="62232">
                  <c:v>2.4643137254901957</c:v>
                </c:pt>
                <c:pt idx="62233">
                  <c:v>2.4643137254901957</c:v>
                </c:pt>
                <c:pt idx="62234">
                  <c:v>2.4643137254901957</c:v>
                </c:pt>
                <c:pt idx="62235">
                  <c:v>2.4643137254901957</c:v>
                </c:pt>
                <c:pt idx="62236">
                  <c:v>2.4643137254901957</c:v>
                </c:pt>
                <c:pt idx="62237">
                  <c:v>2.4643137254901957</c:v>
                </c:pt>
                <c:pt idx="62238">
                  <c:v>2.4643137254901957</c:v>
                </c:pt>
                <c:pt idx="62239">
                  <c:v>2.4643137254901957</c:v>
                </c:pt>
                <c:pt idx="62240">
                  <c:v>2.4643137254901957</c:v>
                </c:pt>
                <c:pt idx="62241">
                  <c:v>2.4643137254901957</c:v>
                </c:pt>
                <c:pt idx="62242">
                  <c:v>2.4643137254901957</c:v>
                </c:pt>
                <c:pt idx="62243">
                  <c:v>2.4643137254901957</c:v>
                </c:pt>
                <c:pt idx="62244">
                  <c:v>2.4643137254901957</c:v>
                </c:pt>
                <c:pt idx="62245">
                  <c:v>2.4643137254901957</c:v>
                </c:pt>
                <c:pt idx="62246">
                  <c:v>2.4643137254901957</c:v>
                </c:pt>
                <c:pt idx="62247">
                  <c:v>2.4643137254901957</c:v>
                </c:pt>
                <c:pt idx="62248">
                  <c:v>2.4643137254901957</c:v>
                </c:pt>
                <c:pt idx="62249">
                  <c:v>2.4643137254901957</c:v>
                </c:pt>
                <c:pt idx="62250">
                  <c:v>2.6117647058823525</c:v>
                </c:pt>
                <c:pt idx="62251">
                  <c:v>2.6117647058823525</c:v>
                </c:pt>
                <c:pt idx="62252">
                  <c:v>2.6117647058823525</c:v>
                </c:pt>
                <c:pt idx="62253">
                  <c:v>2.6117647058823525</c:v>
                </c:pt>
                <c:pt idx="62254">
                  <c:v>2.6117647058823525</c:v>
                </c:pt>
                <c:pt idx="62255">
                  <c:v>2.6117647058823525</c:v>
                </c:pt>
                <c:pt idx="62256">
                  <c:v>2.6117647058823525</c:v>
                </c:pt>
                <c:pt idx="62257">
                  <c:v>2.6117647058823525</c:v>
                </c:pt>
                <c:pt idx="62258">
                  <c:v>2.6117647058823525</c:v>
                </c:pt>
                <c:pt idx="62259">
                  <c:v>2.6117647058823525</c:v>
                </c:pt>
                <c:pt idx="62260">
                  <c:v>2.6117647058823525</c:v>
                </c:pt>
                <c:pt idx="62261">
                  <c:v>2.6117647058823525</c:v>
                </c:pt>
                <c:pt idx="62262">
                  <c:v>2.6117647058823525</c:v>
                </c:pt>
                <c:pt idx="62263">
                  <c:v>2.6117647058823525</c:v>
                </c:pt>
                <c:pt idx="62264">
                  <c:v>2.6117647058823525</c:v>
                </c:pt>
                <c:pt idx="62265">
                  <c:v>2.6117647058823525</c:v>
                </c:pt>
                <c:pt idx="62266">
                  <c:v>2.6117647058823525</c:v>
                </c:pt>
                <c:pt idx="62267">
                  <c:v>2.6117647058823525</c:v>
                </c:pt>
                <c:pt idx="62268">
                  <c:v>2.6117647058823525</c:v>
                </c:pt>
                <c:pt idx="62269">
                  <c:v>2.6117647058823525</c:v>
                </c:pt>
                <c:pt idx="62270">
                  <c:v>2.6117647058823525</c:v>
                </c:pt>
                <c:pt idx="62271">
                  <c:v>2.6117647058823525</c:v>
                </c:pt>
                <c:pt idx="62272">
                  <c:v>2.6117647058823525</c:v>
                </c:pt>
                <c:pt idx="62273">
                  <c:v>2.6117647058823525</c:v>
                </c:pt>
                <c:pt idx="62274">
                  <c:v>2.6117647058823525</c:v>
                </c:pt>
                <c:pt idx="62275">
                  <c:v>2.6117647058823525</c:v>
                </c:pt>
                <c:pt idx="62276">
                  <c:v>2.6117647058823525</c:v>
                </c:pt>
                <c:pt idx="62277">
                  <c:v>2.6117647058823525</c:v>
                </c:pt>
                <c:pt idx="62278">
                  <c:v>2.6117647058823525</c:v>
                </c:pt>
                <c:pt idx="62279">
                  <c:v>2.6117647058823525</c:v>
                </c:pt>
                <c:pt idx="62280">
                  <c:v>2.6117647058823525</c:v>
                </c:pt>
                <c:pt idx="62281">
                  <c:v>2.6117647058823525</c:v>
                </c:pt>
                <c:pt idx="62282">
                  <c:v>2.6117647058823525</c:v>
                </c:pt>
                <c:pt idx="62283">
                  <c:v>2.6117647058823525</c:v>
                </c:pt>
                <c:pt idx="62284">
                  <c:v>2.6117647058823525</c:v>
                </c:pt>
                <c:pt idx="62285">
                  <c:v>2.6117647058823525</c:v>
                </c:pt>
                <c:pt idx="62286">
                  <c:v>2.4643137254901957</c:v>
                </c:pt>
                <c:pt idx="62287">
                  <c:v>2.4643137254901957</c:v>
                </c:pt>
                <c:pt idx="62288">
                  <c:v>2.4643137254901957</c:v>
                </c:pt>
                <c:pt idx="62289">
                  <c:v>2.4643137254901957</c:v>
                </c:pt>
                <c:pt idx="62290">
                  <c:v>2.4643137254901957</c:v>
                </c:pt>
                <c:pt idx="62291">
                  <c:v>2.4643137254901957</c:v>
                </c:pt>
                <c:pt idx="62292">
                  <c:v>2.4643137254901957</c:v>
                </c:pt>
                <c:pt idx="62293">
                  <c:v>2.4643137254901957</c:v>
                </c:pt>
                <c:pt idx="62294">
                  <c:v>2.4643137254901957</c:v>
                </c:pt>
                <c:pt idx="62295">
                  <c:v>2.4643137254901957</c:v>
                </c:pt>
                <c:pt idx="62296">
                  <c:v>2.4643137254901957</c:v>
                </c:pt>
                <c:pt idx="62297">
                  <c:v>2.4643137254901957</c:v>
                </c:pt>
                <c:pt idx="62298">
                  <c:v>2.4643137254901957</c:v>
                </c:pt>
                <c:pt idx="62299">
                  <c:v>2.4643137254901957</c:v>
                </c:pt>
                <c:pt idx="62300">
                  <c:v>2.4643137254901957</c:v>
                </c:pt>
                <c:pt idx="62301">
                  <c:v>2.4643137254901957</c:v>
                </c:pt>
                <c:pt idx="62302">
                  <c:v>2.4643137254901957</c:v>
                </c:pt>
                <c:pt idx="62303">
                  <c:v>2.4643137254901957</c:v>
                </c:pt>
                <c:pt idx="62304">
                  <c:v>2.4643137254901957</c:v>
                </c:pt>
                <c:pt idx="62305">
                  <c:v>2.4643137254901957</c:v>
                </c:pt>
                <c:pt idx="62306">
                  <c:v>2.4643137254901957</c:v>
                </c:pt>
                <c:pt idx="62307">
                  <c:v>2.4643137254901957</c:v>
                </c:pt>
                <c:pt idx="62308">
                  <c:v>2.4643137254901957</c:v>
                </c:pt>
                <c:pt idx="62309">
                  <c:v>2.4643137254901957</c:v>
                </c:pt>
                <c:pt idx="62310">
                  <c:v>2.4643137254901957</c:v>
                </c:pt>
                <c:pt idx="62311">
                  <c:v>2.4643137254901957</c:v>
                </c:pt>
                <c:pt idx="62312">
                  <c:v>2.4643137254901957</c:v>
                </c:pt>
                <c:pt idx="62313">
                  <c:v>2.4643137254901957</c:v>
                </c:pt>
                <c:pt idx="62314">
                  <c:v>2.4643137254901957</c:v>
                </c:pt>
                <c:pt idx="62315">
                  <c:v>2.4643137254901957</c:v>
                </c:pt>
                <c:pt idx="62316">
                  <c:v>2.4643137254901957</c:v>
                </c:pt>
                <c:pt idx="62317">
                  <c:v>2.4643137254901957</c:v>
                </c:pt>
                <c:pt idx="62318">
                  <c:v>2.4643137254901957</c:v>
                </c:pt>
                <c:pt idx="62319">
                  <c:v>2.4643137254901957</c:v>
                </c:pt>
                <c:pt idx="62320">
                  <c:v>2.4643137254901957</c:v>
                </c:pt>
                <c:pt idx="62321">
                  <c:v>2.4643137254901957</c:v>
                </c:pt>
                <c:pt idx="62322">
                  <c:v>2.4643137254901957</c:v>
                </c:pt>
                <c:pt idx="62323">
                  <c:v>2.4643137254901957</c:v>
                </c:pt>
                <c:pt idx="62324">
                  <c:v>2.4643137254901957</c:v>
                </c:pt>
                <c:pt idx="62325">
                  <c:v>2.4643137254901957</c:v>
                </c:pt>
                <c:pt idx="62326">
                  <c:v>2.4643137254901957</c:v>
                </c:pt>
                <c:pt idx="62327">
                  <c:v>2.4643137254901957</c:v>
                </c:pt>
                <c:pt idx="62328">
                  <c:v>2.4643137254901957</c:v>
                </c:pt>
                <c:pt idx="62329">
                  <c:v>2.4643137254901957</c:v>
                </c:pt>
                <c:pt idx="62330">
                  <c:v>2.4643137254901957</c:v>
                </c:pt>
                <c:pt idx="62331">
                  <c:v>2.4643137254901957</c:v>
                </c:pt>
                <c:pt idx="62332">
                  <c:v>2.4643137254901957</c:v>
                </c:pt>
                <c:pt idx="62333">
                  <c:v>2.4643137254901957</c:v>
                </c:pt>
                <c:pt idx="62334">
                  <c:v>2.4643137254901957</c:v>
                </c:pt>
                <c:pt idx="62335">
                  <c:v>2.4643137254901957</c:v>
                </c:pt>
                <c:pt idx="62336">
                  <c:v>2.4643137254901957</c:v>
                </c:pt>
                <c:pt idx="62337">
                  <c:v>2.4643137254901957</c:v>
                </c:pt>
                <c:pt idx="62338">
                  <c:v>2.4643137254901957</c:v>
                </c:pt>
                <c:pt idx="62339">
                  <c:v>2.4643137254901957</c:v>
                </c:pt>
                <c:pt idx="62340">
                  <c:v>2.4643137254901957</c:v>
                </c:pt>
                <c:pt idx="62341">
                  <c:v>2.4643137254901957</c:v>
                </c:pt>
                <c:pt idx="62342">
                  <c:v>2.4643137254901957</c:v>
                </c:pt>
                <c:pt idx="62343">
                  <c:v>2.4643137254901957</c:v>
                </c:pt>
                <c:pt idx="62344">
                  <c:v>2.4643137254901957</c:v>
                </c:pt>
                <c:pt idx="62345">
                  <c:v>2.6117647058823525</c:v>
                </c:pt>
                <c:pt idx="62346">
                  <c:v>2.6117647058823525</c:v>
                </c:pt>
                <c:pt idx="62347">
                  <c:v>2.6117647058823525</c:v>
                </c:pt>
                <c:pt idx="62348">
                  <c:v>2.6117647058823525</c:v>
                </c:pt>
                <c:pt idx="62349">
                  <c:v>2.6117647058823525</c:v>
                </c:pt>
                <c:pt idx="62350">
                  <c:v>2.6117647058823525</c:v>
                </c:pt>
                <c:pt idx="62351">
                  <c:v>2.6117647058823525</c:v>
                </c:pt>
                <c:pt idx="62352">
                  <c:v>2.6117647058823525</c:v>
                </c:pt>
                <c:pt idx="62353">
                  <c:v>2.6117647058823525</c:v>
                </c:pt>
                <c:pt idx="62354">
                  <c:v>2.6117647058823525</c:v>
                </c:pt>
                <c:pt idx="62355">
                  <c:v>2.6117647058823525</c:v>
                </c:pt>
                <c:pt idx="62356">
                  <c:v>2.6117647058823525</c:v>
                </c:pt>
                <c:pt idx="62357">
                  <c:v>2.6117647058823525</c:v>
                </c:pt>
                <c:pt idx="62358">
                  <c:v>2.6117647058823525</c:v>
                </c:pt>
                <c:pt idx="62359">
                  <c:v>2.6117647058823525</c:v>
                </c:pt>
                <c:pt idx="62360">
                  <c:v>2.6117647058823525</c:v>
                </c:pt>
                <c:pt idx="62361">
                  <c:v>2.6117647058823525</c:v>
                </c:pt>
                <c:pt idx="62362">
                  <c:v>2.6117647058823525</c:v>
                </c:pt>
                <c:pt idx="62363">
                  <c:v>2.6117647058823525</c:v>
                </c:pt>
                <c:pt idx="62364">
                  <c:v>2.6117647058823525</c:v>
                </c:pt>
                <c:pt idx="62365">
                  <c:v>2.6117647058823525</c:v>
                </c:pt>
                <c:pt idx="62366">
                  <c:v>2.6117647058823525</c:v>
                </c:pt>
                <c:pt idx="62367">
                  <c:v>2.6117647058823525</c:v>
                </c:pt>
                <c:pt idx="62368">
                  <c:v>2.6117647058823525</c:v>
                </c:pt>
                <c:pt idx="62369">
                  <c:v>2.6117647058823525</c:v>
                </c:pt>
                <c:pt idx="62370">
                  <c:v>2.6117647058823525</c:v>
                </c:pt>
                <c:pt idx="62371">
                  <c:v>2.6117647058823525</c:v>
                </c:pt>
                <c:pt idx="62372">
                  <c:v>2.6117647058823525</c:v>
                </c:pt>
                <c:pt idx="62373">
                  <c:v>2.6117647058823525</c:v>
                </c:pt>
                <c:pt idx="62374">
                  <c:v>2.6117647058823525</c:v>
                </c:pt>
                <c:pt idx="62375">
                  <c:v>2.6117647058823525</c:v>
                </c:pt>
                <c:pt idx="62376">
                  <c:v>2.6117647058823525</c:v>
                </c:pt>
                <c:pt idx="62377">
                  <c:v>2.6117647058823525</c:v>
                </c:pt>
                <c:pt idx="62378">
                  <c:v>2.6117647058823525</c:v>
                </c:pt>
                <c:pt idx="62379">
                  <c:v>2.6117647058823525</c:v>
                </c:pt>
                <c:pt idx="62380">
                  <c:v>2.6117647058823525</c:v>
                </c:pt>
                <c:pt idx="62381">
                  <c:v>2.6117647058823525</c:v>
                </c:pt>
                <c:pt idx="62382">
                  <c:v>2.4643137254901957</c:v>
                </c:pt>
                <c:pt idx="62383">
                  <c:v>2.4643137254901957</c:v>
                </c:pt>
                <c:pt idx="62384">
                  <c:v>2.4643137254901957</c:v>
                </c:pt>
                <c:pt idx="62385">
                  <c:v>2.4643137254901957</c:v>
                </c:pt>
                <c:pt idx="62386">
                  <c:v>2.4643137254901957</c:v>
                </c:pt>
                <c:pt idx="62387">
                  <c:v>2.4643137254901957</c:v>
                </c:pt>
                <c:pt idx="62388">
                  <c:v>2.4643137254901957</c:v>
                </c:pt>
                <c:pt idx="62389">
                  <c:v>2.4643137254901957</c:v>
                </c:pt>
                <c:pt idx="62390">
                  <c:v>2.4643137254901957</c:v>
                </c:pt>
                <c:pt idx="62391">
                  <c:v>2.4643137254901957</c:v>
                </c:pt>
                <c:pt idx="62392">
                  <c:v>2.4643137254901957</c:v>
                </c:pt>
                <c:pt idx="62393">
                  <c:v>2.4643137254901957</c:v>
                </c:pt>
                <c:pt idx="62394">
                  <c:v>2.4643137254901957</c:v>
                </c:pt>
                <c:pt idx="62395">
                  <c:v>2.4643137254901957</c:v>
                </c:pt>
                <c:pt idx="62396">
                  <c:v>2.4643137254901957</c:v>
                </c:pt>
                <c:pt idx="62397">
                  <c:v>2.4643137254901957</c:v>
                </c:pt>
                <c:pt idx="62398">
                  <c:v>2.4643137254901957</c:v>
                </c:pt>
                <c:pt idx="62399">
                  <c:v>2.4643137254901957</c:v>
                </c:pt>
                <c:pt idx="62400">
                  <c:v>2.4643137254901957</c:v>
                </c:pt>
                <c:pt idx="62401">
                  <c:v>2.4643137254901957</c:v>
                </c:pt>
                <c:pt idx="62402">
                  <c:v>2.4643137254901957</c:v>
                </c:pt>
                <c:pt idx="62403">
                  <c:v>2.4643137254901957</c:v>
                </c:pt>
                <c:pt idx="62404">
                  <c:v>2.4643137254901957</c:v>
                </c:pt>
                <c:pt idx="62405">
                  <c:v>2.4643137254901957</c:v>
                </c:pt>
                <c:pt idx="62406">
                  <c:v>2.4643137254901957</c:v>
                </c:pt>
                <c:pt idx="62407">
                  <c:v>2.4643137254901957</c:v>
                </c:pt>
                <c:pt idx="62408">
                  <c:v>2.4643137254901957</c:v>
                </c:pt>
                <c:pt idx="62409">
                  <c:v>2.4643137254901957</c:v>
                </c:pt>
                <c:pt idx="62410">
                  <c:v>2.4643137254901957</c:v>
                </c:pt>
                <c:pt idx="62411">
                  <c:v>2.4643137254901957</c:v>
                </c:pt>
                <c:pt idx="62412">
                  <c:v>2.4643137254901957</c:v>
                </c:pt>
                <c:pt idx="62413">
                  <c:v>2.4643137254901957</c:v>
                </c:pt>
                <c:pt idx="62414">
                  <c:v>2.4643137254901957</c:v>
                </c:pt>
                <c:pt idx="62415">
                  <c:v>2.4643137254901957</c:v>
                </c:pt>
                <c:pt idx="62416">
                  <c:v>2.4643137254901957</c:v>
                </c:pt>
                <c:pt idx="62417">
                  <c:v>2.4643137254901957</c:v>
                </c:pt>
                <c:pt idx="62418">
                  <c:v>2.4643137254901957</c:v>
                </c:pt>
                <c:pt idx="62419">
                  <c:v>2.4643137254901957</c:v>
                </c:pt>
                <c:pt idx="62420">
                  <c:v>2.4643137254901957</c:v>
                </c:pt>
                <c:pt idx="62421">
                  <c:v>2.4643137254901957</c:v>
                </c:pt>
                <c:pt idx="62422">
                  <c:v>2.4643137254901957</c:v>
                </c:pt>
                <c:pt idx="62423">
                  <c:v>2.4643137254901957</c:v>
                </c:pt>
                <c:pt idx="62424">
                  <c:v>2.4643137254901957</c:v>
                </c:pt>
                <c:pt idx="62425">
                  <c:v>2.4643137254901957</c:v>
                </c:pt>
                <c:pt idx="62426">
                  <c:v>2.4643137254901957</c:v>
                </c:pt>
                <c:pt idx="62427">
                  <c:v>2.4643137254901957</c:v>
                </c:pt>
                <c:pt idx="62428">
                  <c:v>2.4643137254901957</c:v>
                </c:pt>
                <c:pt idx="62429">
                  <c:v>2.4643137254901957</c:v>
                </c:pt>
                <c:pt idx="62430">
                  <c:v>2.4643137254901957</c:v>
                </c:pt>
                <c:pt idx="62431">
                  <c:v>2.4643137254901957</c:v>
                </c:pt>
                <c:pt idx="62432">
                  <c:v>2.4643137254901957</c:v>
                </c:pt>
                <c:pt idx="62433">
                  <c:v>2.4643137254901957</c:v>
                </c:pt>
                <c:pt idx="62434">
                  <c:v>2.4643137254901957</c:v>
                </c:pt>
                <c:pt idx="62435">
                  <c:v>2.4643137254901957</c:v>
                </c:pt>
                <c:pt idx="62436">
                  <c:v>2.4643137254901957</c:v>
                </c:pt>
                <c:pt idx="62437">
                  <c:v>2.4643137254901957</c:v>
                </c:pt>
                <c:pt idx="62438">
                  <c:v>2.4643137254901957</c:v>
                </c:pt>
                <c:pt idx="62439">
                  <c:v>2.4643137254901957</c:v>
                </c:pt>
                <c:pt idx="62440">
                  <c:v>2.4643137254901957</c:v>
                </c:pt>
                <c:pt idx="62441">
                  <c:v>2.6117647058823525</c:v>
                </c:pt>
                <c:pt idx="62442">
                  <c:v>2.6117647058823525</c:v>
                </c:pt>
                <c:pt idx="62443">
                  <c:v>2.6117647058823525</c:v>
                </c:pt>
                <c:pt idx="62444">
                  <c:v>2.6117647058823525</c:v>
                </c:pt>
                <c:pt idx="62445">
                  <c:v>2.6117647058823525</c:v>
                </c:pt>
                <c:pt idx="62446">
                  <c:v>2.6117647058823525</c:v>
                </c:pt>
                <c:pt idx="62447">
                  <c:v>2.6117647058823525</c:v>
                </c:pt>
                <c:pt idx="62448">
                  <c:v>2.6117647058823525</c:v>
                </c:pt>
                <c:pt idx="62449">
                  <c:v>2.6117647058823525</c:v>
                </c:pt>
                <c:pt idx="62450">
                  <c:v>2.6117647058823525</c:v>
                </c:pt>
                <c:pt idx="62451">
                  <c:v>2.6117647058823525</c:v>
                </c:pt>
                <c:pt idx="62452">
                  <c:v>2.6117647058823525</c:v>
                </c:pt>
                <c:pt idx="62453">
                  <c:v>2.6117647058823525</c:v>
                </c:pt>
                <c:pt idx="62454">
                  <c:v>2.6117647058823525</c:v>
                </c:pt>
                <c:pt idx="62455">
                  <c:v>2.6117647058823525</c:v>
                </c:pt>
                <c:pt idx="62456">
                  <c:v>2.6117647058823525</c:v>
                </c:pt>
                <c:pt idx="62457">
                  <c:v>2.6117647058823525</c:v>
                </c:pt>
                <c:pt idx="62458">
                  <c:v>2.6117647058823525</c:v>
                </c:pt>
                <c:pt idx="62459">
                  <c:v>2.6117647058823525</c:v>
                </c:pt>
                <c:pt idx="62460">
                  <c:v>2.6117647058823525</c:v>
                </c:pt>
                <c:pt idx="62461">
                  <c:v>2.6117647058823525</c:v>
                </c:pt>
                <c:pt idx="62462">
                  <c:v>2.6117647058823525</c:v>
                </c:pt>
                <c:pt idx="62463">
                  <c:v>2.6117647058823525</c:v>
                </c:pt>
                <c:pt idx="62464">
                  <c:v>2.6117647058823525</c:v>
                </c:pt>
                <c:pt idx="62465">
                  <c:v>2.6117647058823525</c:v>
                </c:pt>
                <c:pt idx="62466">
                  <c:v>2.6117647058823525</c:v>
                </c:pt>
                <c:pt idx="62467">
                  <c:v>2.6117647058823525</c:v>
                </c:pt>
                <c:pt idx="62468">
                  <c:v>2.6117647058823525</c:v>
                </c:pt>
                <c:pt idx="62469">
                  <c:v>2.6117647058823525</c:v>
                </c:pt>
                <c:pt idx="62470">
                  <c:v>2.6117647058823525</c:v>
                </c:pt>
                <c:pt idx="62471">
                  <c:v>2.6117647058823525</c:v>
                </c:pt>
                <c:pt idx="62472">
                  <c:v>2.6117647058823525</c:v>
                </c:pt>
                <c:pt idx="62473">
                  <c:v>2.6117647058823525</c:v>
                </c:pt>
                <c:pt idx="62474">
                  <c:v>2.6117647058823525</c:v>
                </c:pt>
                <c:pt idx="62475">
                  <c:v>2.6117647058823525</c:v>
                </c:pt>
                <c:pt idx="62476">
                  <c:v>2.6117647058823525</c:v>
                </c:pt>
                <c:pt idx="62477">
                  <c:v>2.4643137254901957</c:v>
                </c:pt>
                <c:pt idx="62478">
                  <c:v>2.4643137254901957</c:v>
                </c:pt>
                <c:pt idx="62479">
                  <c:v>2.4643137254901957</c:v>
                </c:pt>
                <c:pt idx="62480">
                  <c:v>2.4643137254901957</c:v>
                </c:pt>
                <c:pt idx="62481">
                  <c:v>2.4643137254901957</c:v>
                </c:pt>
                <c:pt idx="62482">
                  <c:v>2.4643137254901957</c:v>
                </c:pt>
                <c:pt idx="62483">
                  <c:v>2.4643137254901957</c:v>
                </c:pt>
                <c:pt idx="62484">
                  <c:v>2.4643137254901957</c:v>
                </c:pt>
                <c:pt idx="62485">
                  <c:v>2.4643137254901957</c:v>
                </c:pt>
                <c:pt idx="62486">
                  <c:v>2.4643137254901957</c:v>
                </c:pt>
                <c:pt idx="62487">
                  <c:v>2.4643137254901957</c:v>
                </c:pt>
                <c:pt idx="62488">
                  <c:v>2.4643137254901957</c:v>
                </c:pt>
                <c:pt idx="62489">
                  <c:v>2.4643137254901957</c:v>
                </c:pt>
                <c:pt idx="62490">
                  <c:v>2.4643137254901957</c:v>
                </c:pt>
                <c:pt idx="62491">
                  <c:v>2.4643137254901957</c:v>
                </c:pt>
                <c:pt idx="62492">
                  <c:v>2.4643137254901957</c:v>
                </c:pt>
                <c:pt idx="62493">
                  <c:v>2.4643137254901957</c:v>
                </c:pt>
                <c:pt idx="62494">
                  <c:v>2.4643137254901957</c:v>
                </c:pt>
                <c:pt idx="62495">
                  <c:v>2.4643137254901957</c:v>
                </c:pt>
                <c:pt idx="62496">
                  <c:v>2.4643137254901957</c:v>
                </c:pt>
                <c:pt idx="62497">
                  <c:v>2.4643137254901957</c:v>
                </c:pt>
                <c:pt idx="62498">
                  <c:v>2.4643137254901957</c:v>
                </c:pt>
                <c:pt idx="62499">
                  <c:v>2.4643137254901957</c:v>
                </c:pt>
                <c:pt idx="62500">
                  <c:v>2.4643137254901957</c:v>
                </c:pt>
                <c:pt idx="62501">
                  <c:v>2.4643137254901957</c:v>
                </c:pt>
                <c:pt idx="62502">
                  <c:v>2.4643137254901957</c:v>
                </c:pt>
                <c:pt idx="62503">
                  <c:v>2.4643137254901957</c:v>
                </c:pt>
                <c:pt idx="62504">
                  <c:v>2.4643137254901957</c:v>
                </c:pt>
                <c:pt idx="62505">
                  <c:v>2.4643137254901957</c:v>
                </c:pt>
                <c:pt idx="62506">
                  <c:v>2.4643137254901957</c:v>
                </c:pt>
                <c:pt idx="62507">
                  <c:v>2.4643137254901957</c:v>
                </c:pt>
                <c:pt idx="62508">
                  <c:v>2.4643137254901957</c:v>
                </c:pt>
                <c:pt idx="62509">
                  <c:v>2.4643137254901957</c:v>
                </c:pt>
                <c:pt idx="62510">
                  <c:v>2.4643137254901957</c:v>
                </c:pt>
                <c:pt idx="62511">
                  <c:v>2.4643137254901957</c:v>
                </c:pt>
                <c:pt idx="62512">
                  <c:v>2.4643137254901957</c:v>
                </c:pt>
                <c:pt idx="62513">
                  <c:v>2.4643137254901957</c:v>
                </c:pt>
                <c:pt idx="62514">
                  <c:v>2.4643137254901957</c:v>
                </c:pt>
                <c:pt idx="62515">
                  <c:v>2.4643137254901957</c:v>
                </c:pt>
                <c:pt idx="62516">
                  <c:v>2.4643137254901957</c:v>
                </c:pt>
                <c:pt idx="62517">
                  <c:v>2.4643137254901957</c:v>
                </c:pt>
                <c:pt idx="62518">
                  <c:v>2.4643137254901957</c:v>
                </c:pt>
                <c:pt idx="62519">
                  <c:v>2.4643137254901957</c:v>
                </c:pt>
                <c:pt idx="62520">
                  <c:v>2.4643137254901957</c:v>
                </c:pt>
                <c:pt idx="62521">
                  <c:v>2.4643137254901957</c:v>
                </c:pt>
                <c:pt idx="62522">
                  <c:v>2.4643137254901957</c:v>
                </c:pt>
                <c:pt idx="62523">
                  <c:v>2.4643137254901957</c:v>
                </c:pt>
                <c:pt idx="62524">
                  <c:v>2.4643137254901957</c:v>
                </c:pt>
                <c:pt idx="62525">
                  <c:v>2.4643137254901957</c:v>
                </c:pt>
                <c:pt idx="62526">
                  <c:v>2.4643137254901957</c:v>
                </c:pt>
                <c:pt idx="62527">
                  <c:v>2.4643137254901957</c:v>
                </c:pt>
                <c:pt idx="62528">
                  <c:v>2.4643137254901957</c:v>
                </c:pt>
                <c:pt idx="62529">
                  <c:v>2.4643137254901957</c:v>
                </c:pt>
                <c:pt idx="62530">
                  <c:v>2.4643137254901957</c:v>
                </c:pt>
                <c:pt idx="62531">
                  <c:v>2.4643137254901957</c:v>
                </c:pt>
                <c:pt idx="62532">
                  <c:v>2.4643137254901957</c:v>
                </c:pt>
                <c:pt idx="62533">
                  <c:v>2.4643137254901957</c:v>
                </c:pt>
                <c:pt idx="62534">
                  <c:v>2.4643137254901957</c:v>
                </c:pt>
                <c:pt idx="62535">
                  <c:v>2.4643137254901957</c:v>
                </c:pt>
                <c:pt idx="62536">
                  <c:v>2.4643137254901957</c:v>
                </c:pt>
                <c:pt idx="62537">
                  <c:v>2.6117647058823525</c:v>
                </c:pt>
                <c:pt idx="62538">
                  <c:v>2.6117647058823525</c:v>
                </c:pt>
                <c:pt idx="62539">
                  <c:v>2.6117647058823525</c:v>
                </c:pt>
                <c:pt idx="62540">
                  <c:v>2.6117647058823525</c:v>
                </c:pt>
                <c:pt idx="62541">
                  <c:v>2.6117647058823525</c:v>
                </c:pt>
                <c:pt idx="62542">
                  <c:v>2.6117647058823525</c:v>
                </c:pt>
                <c:pt idx="62543">
                  <c:v>2.6117647058823525</c:v>
                </c:pt>
                <c:pt idx="62544">
                  <c:v>2.6117647058823525</c:v>
                </c:pt>
                <c:pt idx="62545">
                  <c:v>2.6117647058823525</c:v>
                </c:pt>
                <c:pt idx="62546">
                  <c:v>2.6117647058823525</c:v>
                </c:pt>
                <c:pt idx="62547">
                  <c:v>2.6117647058823525</c:v>
                </c:pt>
                <c:pt idx="62548">
                  <c:v>2.6117647058823525</c:v>
                </c:pt>
                <c:pt idx="62549">
                  <c:v>2.6117647058823525</c:v>
                </c:pt>
                <c:pt idx="62550">
                  <c:v>2.6117647058823525</c:v>
                </c:pt>
                <c:pt idx="62551">
                  <c:v>2.6117647058823525</c:v>
                </c:pt>
                <c:pt idx="62552">
                  <c:v>2.6117647058823525</c:v>
                </c:pt>
                <c:pt idx="62553">
                  <c:v>2.6117647058823525</c:v>
                </c:pt>
                <c:pt idx="62554">
                  <c:v>2.6117647058823525</c:v>
                </c:pt>
                <c:pt idx="62555">
                  <c:v>2.6117647058823525</c:v>
                </c:pt>
                <c:pt idx="62556">
                  <c:v>2.6117647058823525</c:v>
                </c:pt>
                <c:pt idx="62557">
                  <c:v>2.6117647058823525</c:v>
                </c:pt>
                <c:pt idx="62558">
                  <c:v>2.6117647058823525</c:v>
                </c:pt>
                <c:pt idx="62559">
                  <c:v>2.6117647058823525</c:v>
                </c:pt>
                <c:pt idx="62560">
                  <c:v>2.6117647058823525</c:v>
                </c:pt>
                <c:pt idx="62561">
                  <c:v>2.6117647058823525</c:v>
                </c:pt>
                <c:pt idx="62562">
                  <c:v>2.6117647058823525</c:v>
                </c:pt>
                <c:pt idx="62563">
                  <c:v>2.6117647058823525</c:v>
                </c:pt>
                <c:pt idx="62564">
                  <c:v>2.6117647058823525</c:v>
                </c:pt>
                <c:pt idx="62565">
                  <c:v>2.6117647058823525</c:v>
                </c:pt>
                <c:pt idx="62566">
                  <c:v>2.6117647058823525</c:v>
                </c:pt>
                <c:pt idx="62567">
                  <c:v>2.6117647058823525</c:v>
                </c:pt>
                <c:pt idx="62568">
                  <c:v>2.6117647058823525</c:v>
                </c:pt>
                <c:pt idx="62569">
                  <c:v>2.6117647058823525</c:v>
                </c:pt>
                <c:pt idx="62570">
                  <c:v>2.6117647058823525</c:v>
                </c:pt>
                <c:pt idx="62571">
                  <c:v>2.6117647058823525</c:v>
                </c:pt>
                <c:pt idx="62572">
                  <c:v>2.4643137254901957</c:v>
                </c:pt>
                <c:pt idx="62573">
                  <c:v>2.4643137254901957</c:v>
                </c:pt>
                <c:pt idx="62574">
                  <c:v>2.4643137254901957</c:v>
                </c:pt>
                <c:pt idx="62575">
                  <c:v>2.4643137254901957</c:v>
                </c:pt>
                <c:pt idx="62576">
                  <c:v>2.4643137254901957</c:v>
                </c:pt>
                <c:pt idx="62577">
                  <c:v>2.4643137254901957</c:v>
                </c:pt>
                <c:pt idx="62578">
                  <c:v>2.4643137254901957</c:v>
                </c:pt>
                <c:pt idx="62579">
                  <c:v>2.4643137254901957</c:v>
                </c:pt>
                <c:pt idx="62580">
                  <c:v>2.4643137254901957</c:v>
                </c:pt>
                <c:pt idx="62581">
                  <c:v>2.4643137254901957</c:v>
                </c:pt>
                <c:pt idx="62582">
                  <c:v>2.4643137254901957</c:v>
                </c:pt>
                <c:pt idx="62583">
                  <c:v>2.4643137254901957</c:v>
                </c:pt>
                <c:pt idx="62584">
                  <c:v>2.4643137254901957</c:v>
                </c:pt>
                <c:pt idx="62585">
                  <c:v>2.4643137254901957</c:v>
                </c:pt>
                <c:pt idx="62586">
                  <c:v>2.4643137254901957</c:v>
                </c:pt>
                <c:pt idx="62587">
                  <c:v>2.4643137254901957</c:v>
                </c:pt>
                <c:pt idx="62588">
                  <c:v>2.4643137254901957</c:v>
                </c:pt>
                <c:pt idx="62589">
                  <c:v>2.4643137254901957</c:v>
                </c:pt>
                <c:pt idx="62590">
                  <c:v>2.4643137254901957</c:v>
                </c:pt>
                <c:pt idx="62591">
                  <c:v>2.4643137254901957</c:v>
                </c:pt>
                <c:pt idx="62592">
                  <c:v>2.4643137254901957</c:v>
                </c:pt>
                <c:pt idx="62593">
                  <c:v>2.4643137254901957</c:v>
                </c:pt>
                <c:pt idx="62594">
                  <c:v>2.4643137254901957</c:v>
                </c:pt>
                <c:pt idx="62595">
                  <c:v>2.4643137254901957</c:v>
                </c:pt>
                <c:pt idx="62596">
                  <c:v>2.4643137254901957</c:v>
                </c:pt>
                <c:pt idx="62597">
                  <c:v>2.4643137254901957</c:v>
                </c:pt>
                <c:pt idx="62598">
                  <c:v>2.4643137254901957</c:v>
                </c:pt>
                <c:pt idx="62599">
                  <c:v>2.4643137254901957</c:v>
                </c:pt>
                <c:pt idx="62600">
                  <c:v>2.4643137254901957</c:v>
                </c:pt>
                <c:pt idx="62601">
                  <c:v>2.4643137254901957</c:v>
                </c:pt>
                <c:pt idx="62602">
                  <c:v>2.4643137254901957</c:v>
                </c:pt>
                <c:pt idx="62603">
                  <c:v>2.4643137254901957</c:v>
                </c:pt>
                <c:pt idx="62604">
                  <c:v>2.4643137254901957</c:v>
                </c:pt>
                <c:pt idx="62605">
                  <c:v>2.4643137254901957</c:v>
                </c:pt>
                <c:pt idx="62606">
                  <c:v>2.4643137254901957</c:v>
                </c:pt>
                <c:pt idx="62607">
                  <c:v>2.4643137254901957</c:v>
                </c:pt>
                <c:pt idx="62608">
                  <c:v>2.4643137254901957</c:v>
                </c:pt>
                <c:pt idx="62609">
                  <c:v>2.4643137254901957</c:v>
                </c:pt>
                <c:pt idx="62610">
                  <c:v>2.4643137254901957</c:v>
                </c:pt>
                <c:pt idx="62611">
                  <c:v>2.4643137254901957</c:v>
                </c:pt>
                <c:pt idx="62612">
                  <c:v>2.4643137254901957</c:v>
                </c:pt>
                <c:pt idx="62613">
                  <c:v>2.4643137254901957</c:v>
                </c:pt>
                <c:pt idx="62614">
                  <c:v>2.4643137254901957</c:v>
                </c:pt>
                <c:pt idx="62615">
                  <c:v>2.4643137254901957</c:v>
                </c:pt>
                <c:pt idx="62616">
                  <c:v>2.4643137254901957</c:v>
                </c:pt>
                <c:pt idx="62617">
                  <c:v>2.4643137254901957</c:v>
                </c:pt>
                <c:pt idx="62618">
                  <c:v>2.4643137254901957</c:v>
                </c:pt>
                <c:pt idx="62619">
                  <c:v>2.4643137254901957</c:v>
                </c:pt>
                <c:pt idx="62620">
                  <c:v>2.4643137254901957</c:v>
                </c:pt>
                <c:pt idx="62621">
                  <c:v>2.4643137254901957</c:v>
                </c:pt>
                <c:pt idx="62622">
                  <c:v>2.4643137254901957</c:v>
                </c:pt>
                <c:pt idx="62623">
                  <c:v>2.4643137254901957</c:v>
                </c:pt>
                <c:pt idx="62624">
                  <c:v>2.4643137254901957</c:v>
                </c:pt>
                <c:pt idx="62625">
                  <c:v>2.4643137254901957</c:v>
                </c:pt>
                <c:pt idx="62626">
                  <c:v>2.4643137254901957</c:v>
                </c:pt>
                <c:pt idx="62627">
                  <c:v>2.4643137254901957</c:v>
                </c:pt>
                <c:pt idx="62628">
                  <c:v>2.4643137254901957</c:v>
                </c:pt>
                <c:pt idx="62629">
                  <c:v>2.4643137254901957</c:v>
                </c:pt>
                <c:pt idx="62630">
                  <c:v>2.4643137254901957</c:v>
                </c:pt>
                <c:pt idx="62631">
                  <c:v>2.4643137254901957</c:v>
                </c:pt>
                <c:pt idx="62632">
                  <c:v>2.6117647058823525</c:v>
                </c:pt>
                <c:pt idx="62633">
                  <c:v>2.6117647058823525</c:v>
                </c:pt>
                <c:pt idx="62634">
                  <c:v>2.6117647058823525</c:v>
                </c:pt>
                <c:pt idx="62635">
                  <c:v>2.6117647058823525</c:v>
                </c:pt>
                <c:pt idx="62636">
                  <c:v>2.6117647058823525</c:v>
                </c:pt>
                <c:pt idx="62637">
                  <c:v>2.6117647058823525</c:v>
                </c:pt>
                <c:pt idx="62638">
                  <c:v>2.6117647058823525</c:v>
                </c:pt>
                <c:pt idx="62639">
                  <c:v>2.6117647058823525</c:v>
                </c:pt>
                <c:pt idx="62640">
                  <c:v>2.6117647058823525</c:v>
                </c:pt>
                <c:pt idx="62641">
                  <c:v>2.6117647058823525</c:v>
                </c:pt>
                <c:pt idx="62642">
                  <c:v>2.6117647058823525</c:v>
                </c:pt>
                <c:pt idx="62643">
                  <c:v>2.6117647058823525</c:v>
                </c:pt>
                <c:pt idx="62644">
                  <c:v>2.6117647058823525</c:v>
                </c:pt>
                <c:pt idx="62645">
                  <c:v>2.6117647058823525</c:v>
                </c:pt>
                <c:pt idx="62646">
                  <c:v>2.6117647058823525</c:v>
                </c:pt>
                <c:pt idx="62647">
                  <c:v>2.6117647058823525</c:v>
                </c:pt>
                <c:pt idx="62648">
                  <c:v>2.6117647058823525</c:v>
                </c:pt>
                <c:pt idx="62649">
                  <c:v>2.6117647058823525</c:v>
                </c:pt>
                <c:pt idx="62650">
                  <c:v>2.6117647058823525</c:v>
                </c:pt>
                <c:pt idx="62651">
                  <c:v>2.6117647058823525</c:v>
                </c:pt>
                <c:pt idx="62652">
                  <c:v>2.6117647058823525</c:v>
                </c:pt>
                <c:pt idx="62653">
                  <c:v>2.6117647058823525</c:v>
                </c:pt>
                <c:pt idx="62654">
                  <c:v>2.6117647058823525</c:v>
                </c:pt>
                <c:pt idx="62655">
                  <c:v>2.6117647058823525</c:v>
                </c:pt>
                <c:pt idx="62656">
                  <c:v>2.6117647058823525</c:v>
                </c:pt>
                <c:pt idx="62657">
                  <c:v>2.6117647058823525</c:v>
                </c:pt>
                <c:pt idx="62658">
                  <c:v>2.6117647058823525</c:v>
                </c:pt>
                <c:pt idx="62659">
                  <c:v>2.6117647058823525</c:v>
                </c:pt>
                <c:pt idx="62660">
                  <c:v>2.6117647058823525</c:v>
                </c:pt>
                <c:pt idx="62661">
                  <c:v>2.6117647058823525</c:v>
                </c:pt>
                <c:pt idx="62662">
                  <c:v>2.6117647058823525</c:v>
                </c:pt>
                <c:pt idx="62663">
                  <c:v>2.6117647058823525</c:v>
                </c:pt>
                <c:pt idx="62664">
                  <c:v>2.6117647058823525</c:v>
                </c:pt>
                <c:pt idx="62665">
                  <c:v>2.6117647058823525</c:v>
                </c:pt>
                <c:pt idx="62666">
                  <c:v>2.6117647058823525</c:v>
                </c:pt>
                <c:pt idx="62667">
                  <c:v>2.6117647058823525</c:v>
                </c:pt>
                <c:pt idx="62668">
                  <c:v>2.4643137254901957</c:v>
                </c:pt>
                <c:pt idx="62669">
                  <c:v>2.4643137254901957</c:v>
                </c:pt>
                <c:pt idx="62670">
                  <c:v>2.4643137254901957</c:v>
                </c:pt>
                <c:pt idx="62671">
                  <c:v>2.4643137254901957</c:v>
                </c:pt>
                <c:pt idx="62672">
                  <c:v>2.4643137254901957</c:v>
                </c:pt>
                <c:pt idx="62673">
                  <c:v>2.4643137254901957</c:v>
                </c:pt>
                <c:pt idx="62674">
                  <c:v>2.4643137254901957</c:v>
                </c:pt>
                <c:pt idx="62675">
                  <c:v>2.4643137254901957</c:v>
                </c:pt>
                <c:pt idx="62676">
                  <c:v>2.4643137254901957</c:v>
                </c:pt>
                <c:pt idx="62677">
                  <c:v>2.4643137254901957</c:v>
                </c:pt>
                <c:pt idx="62678">
                  <c:v>2.4643137254901957</c:v>
                </c:pt>
                <c:pt idx="62679">
                  <c:v>2.4643137254901957</c:v>
                </c:pt>
                <c:pt idx="62680">
                  <c:v>2.4643137254901957</c:v>
                </c:pt>
                <c:pt idx="62681">
                  <c:v>2.4643137254901957</c:v>
                </c:pt>
                <c:pt idx="62682">
                  <c:v>2.4643137254901957</c:v>
                </c:pt>
                <c:pt idx="62683">
                  <c:v>2.4643137254901957</c:v>
                </c:pt>
                <c:pt idx="62684">
                  <c:v>2.4643137254901957</c:v>
                </c:pt>
                <c:pt idx="62685">
                  <c:v>2.4643137254901957</c:v>
                </c:pt>
                <c:pt idx="62686">
                  <c:v>2.4643137254901957</c:v>
                </c:pt>
                <c:pt idx="62687">
                  <c:v>2.4643137254901957</c:v>
                </c:pt>
                <c:pt idx="62688">
                  <c:v>2.4643137254901957</c:v>
                </c:pt>
                <c:pt idx="62689">
                  <c:v>2.4643137254901957</c:v>
                </c:pt>
                <c:pt idx="62690">
                  <c:v>2.4643137254901957</c:v>
                </c:pt>
                <c:pt idx="62691">
                  <c:v>2.4643137254901957</c:v>
                </c:pt>
                <c:pt idx="62692">
                  <c:v>2.4643137254901957</c:v>
                </c:pt>
                <c:pt idx="62693">
                  <c:v>2.4643137254901957</c:v>
                </c:pt>
                <c:pt idx="62694">
                  <c:v>2.4643137254901957</c:v>
                </c:pt>
                <c:pt idx="62695">
                  <c:v>2.4643137254901957</c:v>
                </c:pt>
                <c:pt idx="62696">
                  <c:v>2.4643137254901957</c:v>
                </c:pt>
                <c:pt idx="62697">
                  <c:v>2.4643137254901957</c:v>
                </c:pt>
                <c:pt idx="62698">
                  <c:v>2.4643137254901957</c:v>
                </c:pt>
                <c:pt idx="62699">
                  <c:v>2.4643137254901957</c:v>
                </c:pt>
                <c:pt idx="62700">
                  <c:v>2.4643137254901957</c:v>
                </c:pt>
                <c:pt idx="62701">
                  <c:v>2.4643137254901957</c:v>
                </c:pt>
                <c:pt idx="62702">
                  <c:v>2.4643137254901957</c:v>
                </c:pt>
                <c:pt idx="62703">
                  <c:v>2.4643137254901957</c:v>
                </c:pt>
                <c:pt idx="62704">
                  <c:v>2.4643137254901957</c:v>
                </c:pt>
                <c:pt idx="62705">
                  <c:v>2.4643137254901957</c:v>
                </c:pt>
                <c:pt idx="62706">
                  <c:v>2.4643137254901957</c:v>
                </c:pt>
                <c:pt idx="62707">
                  <c:v>2.4643137254901957</c:v>
                </c:pt>
                <c:pt idx="62708">
                  <c:v>2.4643137254901957</c:v>
                </c:pt>
                <c:pt idx="62709">
                  <c:v>2.4643137254901957</c:v>
                </c:pt>
                <c:pt idx="62710">
                  <c:v>2.4643137254901957</c:v>
                </c:pt>
                <c:pt idx="62711">
                  <c:v>2.4643137254901957</c:v>
                </c:pt>
                <c:pt idx="62712">
                  <c:v>2.4643137254901957</c:v>
                </c:pt>
                <c:pt idx="62713">
                  <c:v>2.4643137254901957</c:v>
                </c:pt>
                <c:pt idx="62714">
                  <c:v>2.4643137254901957</c:v>
                </c:pt>
                <c:pt idx="62715">
                  <c:v>2.4643137254901957</c:v>
                </c:pt>
                <c:pt idx="62716">
                  <c:v>2.4643137254901957</c:v>
                </c:pt>
                <c:pt idx="62717">
                  <c:v>2.4643137254901957</c:v>
                </c:pt>
                <c:pt idx="62718">
                  <c:v>2.4643137254901957</c:v>
                </c:pt>
                <c:pt idx="62719">
                  <c:v>2.4643137254901957</c:v>
                </c:pt>
                <c:pt idx="62720">
                  <c:v>2.4643137254901957</c:v>
                </c:pt>
                <c:pt idx="62721">
                  <c:v>2.4643137254901957</c:v>
                </c:pt>
                <c:pt idx="62722">
                  <c:v>2.4643137254901957</c:v>
                </c:pt>
                <c:pt idx="62723">
                  <c:v>2.4643137254901957</c:v>
                </c:pt>
                <c:pt idx="62724">
                  <c:v>2.4643137254901957</c:v>
                </c:pt>
                <c:pt idx="62725">
                  <c:v>2.6117647058823525</c:v>
                </c:pt>
                <c:pt idx="62726">
                  <c:v>2.6117647058823525</c:v>
                </c:pt>
                <c:pt idx="62727">
                  <c:v>2.6117647058823525</c:v>
                </c:pt>
                <c:pt idx="62728">
                  <c:v>2.6117647058823525</c:v>
                </c:pt>
                <c:pt idx="62729">
                  <c:v>2.6117647058823525</c:v>
                </c:pt>
                <c:pt idx="62730">
                  <c:v>2.6117647058823525</c:v>
                </c:pt>
                <c:pt idx="62731">
                  <c:v>2.6117647058823525</c:v>
                </c:pt>
                <c:pt idx="62732">
                  <c:v>2.6117647058823525</c:v>
                </c:pt>
                <c:pt idx="62733">
                  <c:v>2.6117647058823525</c:v>
                </c:pt>
                <c:pt idx="62734">
                  <c:v>2.6117647058823525</c:v>
                </c:pt>
                <c:pt idx="62735">
                  <c:v>2.6117647058823525</c:v>
                </c:pt>
                <c:pt idx="62736">
                  <c:v>2.6117647058823525</c:v>
                </c:pt>
                <c:pt idx="62737">
                  <c:v>2.6117647058823525</c:v>
                </c:pt>
                <c:pt idx="62738">
                  <c:v>2.6117647058823525</c:v>
                </c:pt>
                <c:pt idx="62739">
                  <c:v>2.6117647058823525</c:v>
                </c:pt>
                <c:pt idx="62740">
                  <c:v>2.6117647058823525</c:v>
                </c:pt>
                <c:pt idx="62741">
                  <c:v>2.6117647058823525</c:v>
                </c:pt>
                <c:pt idx="62742">
                  <c:v>2.6117647058823525</c:v>
                </c:pt>
                <c:pt idx="62743">
                  <c:v>2.6117647058823525</c:v>
                </c:pt>
                <c:pt idx="62744">
                  <c:v>2.6117647058823525</c:v>
                </c:pt>
                <c:pt idx="62745">
                  <c:v>2.6117647058823525</c:v>
                </c:pt>
                <c:pt idx="62746">
                  <c:v>2.6117647058823525</c:v>
                </c:pt>
                <c:pt idx="62747">
                  <c:v>2.6117647058823525</c:v>
                </c:pt>
                <c:pt idx="62748">
                  <c:v>2.6117647058823525</c:v>
                </c:pt>
                <c:pt idx="62749">
                  <c:v>2.6117647058823525</c:v>
                </c:pt>
                <c:pt idx="62750">
                  <c:v>2.6117647058823525</c:v>
                </c:pt>
                <c:pt idx="62751">
                  <c:v>2.6117647058823525</c:v>
                </c:pt>
                <c:pt idx="62752">
                  <c:v>2.6117647058823525</c:v>
                </c:pt>
                <c:pt idx="62753">
                  <c:v>2.6117647058823525</c:v>
                </c:pt>
                <c:pt idx="62754">
                  <c:v>2.6117647058823525</c:v>
                </c:pt>
                <c:pt idx="62755">
                  <c:v>2.6117647058823525</c:v>
                </c:pt>
                <c:pt idx="62756">
                  <c:v>2.6117647058823525</c:v>
                </c:pt>
                <c:pt idx="62757">
                  <c:v>2.6117647058823525</c:v>
                </c:pt>
                <c:pt idx="62758">
                  <c:v>2.6117647058823525</c:v>
                </c:pt>
                <c:pt idx="62759">
                  <c:v>2.6117647058823525</c:v>
                </c:pt>
                <c:pt idx="62760">
                  <c:v>2.6117647058823525</c:v>
                </c:pt>
                <c:pt idx="62761">
                  <c:v>2.6117647058823525</c:v>
                </c:pt>
                <c:pt idx="62762">
                  <c:v>2.6117647058823525</c:v>
                </c:pt>
                <c:pt idx="62763">
                  <c:v>2.6117647058823525</c:v>
                </c:pt>
                <c:pt idx="62764">
                  <c:v>2.4643137254901957</c:v>
                </c:pt>
                <c:pt idx="62765">
                  <c:v>2.4643137254901957</c:v>
                </c:pt>
                <c:pt idx="62766">
                  <c:v>2.4643137254901957</c:v>
                </c:pt>
                <c:pt idx="62767">
                  <c:v>2.4643137254901957</c:v>
                </c:pt>
                <c:pt idx="62768">
                  <c:v>2.4643137254901957</c:v>
                </c:pt>
                <c:pt idx="62769">
                  <c:v>2.4643137254901957</c:v>
                </c:pt>
                <c:pt idx="62770">
                  <c:v>2.4643137254901957</c:v>
                </c:pt>
                <c:pt idx="62771">
                  <c:v>2.4643137254901957</c:v>
                </c:pt>
                <c:pt idx="62772">
                  <c:v>2.4643137254901957</c:v>
                </c:pt>
                <c:pt idx="62773">
                  <c:v>2.4643137254901957</c:v>
                </c:pt>
                <c:pt idx="62774">
                  <c:v>2.4643137254901957</c:v>
                </c:pt>
                <c:pt idx="62775">
                  <c:v>2.4643137254901957</c:v>
                </c:pt>
                <c:pt idx="62776">
                  <c:v>2.4643137254901957</c:v>
                </c:pt>
                <c:pt idx="62777">
                  <c:v>2.4643137254901957</c:v>
                </c:pt>
                <c:pt idx="62778">
                  <c:v>2.4643137254901957</c:v>
                </c:pt>
                <c:pt idx="62779">
                  <c:v>2.4643137254901957</c:v>
                </c:pt>
                <c:pt idx="62780">
                  <c:v>2.4643137254901957</c:v>
                </c:pt>
                <c:pt idx="62781">
                  <c:v>2.4643137254901957</c:v>
                </c:pt>
                <c:pt idx="62782">
                  <c:v>2.4643137254901957</c:v>
                </c:pt>
                <c:pt idx="62783">
                  <c:v>2.4643137254901957</c:v>
                </c:pt>
                <c:pt idx="62784">
                  <c:v>2.4643137254901957</c:v>
                </c:pt>
                <c:pt idx="62785">
                  <c:v>2.4643137254901957</c:v>
                </c:pt>
                <c:pt idx="62786">
                  <c:v>2.4643137254901957</c:v>
                </c:pt>
                <c:pt idx="62787">
                  <c:v>2.4643137254901957</c:v>
                </c:pt>
                <c:pt idx="62788">
                  <c:v>2.4643137254901957</c:v>
                </c:pt>
                <c:pt idx="62789">
                  <c:v>2.4643137254901957</c:v>
                </c:pt>
                <c:pt idx="62790">
                  <c:v>2.4643137254901957</c:v>
                </c:pt>
                <c:pt idx="62791">
                  <c:v>2.4643137254901957</c:v>
                </c:pt>
                <c:pt idx="62792">
                  <c:v>2.4643137254901957</c:v>
                </c:pt>
                <c:pt idx="62793">
                  <c:v>2.4643137254901957</c:v>
                </c:pt>
                <c:pt idx="62794">
                  <c:v>2.4643137254901957</c:v>
                </c:pt>
                <c:pt idx="62795">
                  <c:v>2.4643137254901957</c:v>
                </c:pt>
                <c:pt idx="62796">
                  <c:v>2.4643137254901957</c:v>
                </c:pt>
                <c:pt idx="62797">
                  <c:v>2.4643137254901957</c:v>
                </c:pt>
                <c:pt idx="62798">
                  <c:v>2.4643137254901957</c:v>
                </c:pt>
                <c:pt idx="62799">
                  <c:v>2.4643137254901957</c:v>
                </c:pt>
                <c:pt idx="62800">
                  <c:v>2.4643137254901957</c:v>
                </c:pt>
                <c:pt idx="62801">
                  <c:v>2.4643137254901957</c:v>
                </c:pt>
                <c:pt idx="62802">
                  <c:v>2.4643137254901957</c:v>
                </c:pt>
                <c:pt idx="62803">
                  <c:v>2.4643137254901957</c:v>
                </c:pt>
                <c:pt idx="62804">
                  <c:v>2.4643137254901957</c:v>
                </c:pt>
                <c:pt idx="62805">
                  <c:v>2.4643137254901957</c:v>
                </c:pt>
                <c:pt idx="62806">
                  <c:v>2.4643137254901957</c:v>
                </c:pt>
                <c:pt idx="62807">
                  <c:v>2.4643137254901957</c:v>
                </c:pt>
                <c:pt idx="62808">
                  <c:v>2.4643137254901957</c:v>
                </c:pt>
                <c:pt idx="62809">
                  <c:v>2.4643137254901957</c:v>
                </c:pt>
                <c:pt idx="62810">
                  <c:v>2.4643137254901957</c:v>
                </c:pt>
                <c:pt idx="62811">
                  <c:v>2.4643137254901957</c:v>
                </c:pt>
                <c:pt idx="62812">
                  <c:v>2.4643137254901957</c:v>
                </c:pt>
                <c:pt idx="62813">
                  <c:v>2.4643137254901957</c:v>
                </c:pt>
                <c:pt idx="62814">
                  <c:v>2.4643137254901957</c:v>
                </c:pt>
                <c:pt idx="62815">
                  <c:v>2.4643137254901957</c:v>
                </c:pt>
                <c:pt idx="62816">
                  <c:v>2.4643137254901957</c:v>
                </c:pt>
                <c:pt idx="62817">
                  <c:v>2.4643137254901957</c:v>
                </c:pt>
                <c:pt idx="62818">
                  <c:v>2.4643137254901957</c:v>
                </c:pt>
                <c:pt idx="62819">
                  <c:v>2.4643137254901957</c:v>
                </c:pt>
                <c:pt idx="62820">
                  <c:v>2.4643137254901957</c:v>
                </c:pt>
                <c:pt idx="62821">
                  <c:v>2.6117647058823525</c:v>
                </c:pt>
                <c:pt idx="62822">
                  <c:v>2.6117647058823525</c:v>
                </c:pt>
                <c:pt idx="62823">
                  <c:v>2.6117647058823525</c:v>
                </c:pt>
                <c:pt idx="62824">
                  <c:v>2.6117647058823525</c:v>
                </c:pt>
                <c:pt idx="62825">
                  <c:v>2.6117647058823525</c:v>
                </c:pt>
                <c:pt idx="62826">
                  <c:v>2.6117647058823525</c:v>
                </c:pt>
                <c:pt idx="62827">
                  <c:v>2.6117647058823525</c:v>
                </c:pt>
                <c:pt idx="62828">
                  <c:v>2.6117647058823525</c:v>
                </c:pt>
                <c:pt idx="62829">
                  <c:v>2.6117647058823525</c:v>
                </c:pt>
                <c:pt idx="62830">
                  <c:v>2.6117647058823525</c:v>
                </c:pt>
                <c:pt idx="62831">
                  <c:v>2.6117647058823525</c:v>
                </c:pt>
                <c:pt idx="62832">
                  <c:v>2.6117647058823525</c:v>
                </c:pt>
                <c:pt idx="62833">
                  <c:v>2.6117647058823525</c:v>
                </c:pt>
                <c:pt idx="62834">
                  <c:v>2.6117647058823525</c:v>
                </c:pt>
                <c:pt idx="62835">
                  <c:v>2.6117647058823525</c:v>
                </c:pt>
                <c:pt idx="62836">
                  <c:v>2.6117647058823525</c:v>
                </c:pt>
                <c:pt idx="62837">
                  <c:v>2.6117647058823525</c:v>
                </c:pt>
                <c:pt idx="62838">
                  <c:v>2.6117647058823525</c:v>
                </c:pt>
                <c:pt idx="62839">
                  <c:v>2.6117647058823525</c:v>
                </c:pt>
                <c:pt idx="62840">
                  <c:v>2.6117647058823525</c:v>
                </c:pt>
                <c:pt idx="62841">
                  <c:v>2.6117647058823525</c:v>
                </c:pt>
                <c:pt idx="62842">
                  <c:v>2.6117647058823525</c:v>
                </c:pt>
                <c:pt idx="62843">
                  <c:v>2.6117647058823525</c:v>
                </c:pt>
                <c:pt idx="62844">
                  <c:v>2.6117647058823525</c:v>
                </c:pt>
                <c:pt idx="62845">
                  <c:v>2.6117647058823525</c:v>
                </c:pt>
                <c:pt idx="62846">
                  <c:v>2.6117647058823525</c:v>
                </c:pt>
                <c:pt idx="62847">
                  <c:v>2.6117647058823525</c:v>
                </c:pt>
                <c:pt idx="62848">
                  <c:v>2.6117647058823525</c:v>
                </c:pt>
                <c:pt idx="62849">
                  <c:v>2.6117647058823525</c:v>
                </c:pt>
                <c:pt idx="62850">
                  <c:v>2.6117647058823525</c:v>
                </c:pt>
                <c:pt idx="62851">
                  <c:v>2.6117647058823525</c:v>
                </c:pt>
                <c:pt idx="62852">
                  <c:v>2.6117647058823525</c:v>
                </c:pt>
                <c:pt idx="62853">
                  <c:v>2.6117647058823525</c:v>
                </c:pt>
                <c:pt idx="62854">
                  <c:v>2.6117647058823525</c:v>
                </c:pt>
                <c:pt idx="62855">
                  <c:v>2.6117647058823525</c:v>
                </c:pt>
                <c:pt idx="62856">
                  <c:v>2.6117647058823525</c:v>
                </c:pt>
                <c:pt idx="62857">
                  <c:v>2.6117647058823525</c:v>
                </c:pt>
                <c:pt idx="62858">
                  <c:v>2.6117647058823525</c:v>
                </c:pt>
                <c:pt idx="62859">
                  <c:v>2.4643137254901957</c:v>
                </c:pt>
                <c:pt idx="62860">
                  <c:v>2.4643137254901957</c:v>
                </c:pt>
                <c:pt idx="62861">
                  <c:v>2.4643137254901957</c:v>
                </c:pt>
                <c:pt idx="62862">
                  <c:v>2.4643137254901957</c:v>
                </c:pt>
                <c:pt idx="62863">
                  <c:v>2.4643137254901957</c:v>
                </c:pt>
                <c:pt idx="62864">
                  <c:v>2.4643137254901957</c:v>
                </c:pt>
                <c:pt idx="62865">
                  <c:v>2.4643137254901957</c:v>
                </c:pt>
                <c:pt idx="62866">
                  <c:v>2.4643137254901957</c:v>
                </c:pt>
                <c:pt idx="62867">
                  <c:v>2.4643137254901957</c:v>
                </c:pt>
                <c:pt idx="62868">
                  <c:v>2.4643137254901957</c:v>
                </c:pt>
                <c:pt idx="62869">
                  <c:v>2.4643137254901957</c:v>
                </c:pt>
                <c:pt idx="62870">
                  <c:v>2.4643137254901957</c:v>
                </c:pt>
                <c:pt idx="62871">
                  <c:v>2.4643137254901957</c:v>
                </c:pt>
                <c:pt idx="62872">
                  <c:v>2.4643137254901957</c:v>
                </c:pt>
                <c:pt idx="62873">
                  <c:v>2.4643137254901957</c:v>
                </c:pt>
                <c:pt idx="62874">
                  <c:v>2.4643137254901957</c:v>
                </c:pt>
                <c:pt idx="62875">
                  <c:v>2.4643137254901957</c:v>
                </c:pt>
                <c:pt idx="62876">
                  <c:v>2.4643137254901957</c:v>
                </c:pt>
                <c:pt idx="62877">
                  <c:v>2.4643137254901957</c:v>
                </c:pt>
                <c:pt idx="62878">
                  <c:v>2.4643137254901957</c:v>
                </c:pt>
                <c:pt idx="62879">
                  <c:v>2.4643137254901957</c:v>
                </c:pt>
                <c:pt idx="62880">
                  <c:v>2.4643137254901957</c:v>
                </c:pt>
                <c:pt idx="62881">
                  <c:v>2.4643137254901957</c:v>
                </c:pt>
                <c:pt idx="62882">
                  <c:v>2.4643137254901957</c:v>
                </c:pt>
                <c:pt idx="62883">
                  <c:v>2.4643137254901957</c:v>
                </c:pt>
                <c:pt idx="62884">
                  <c:v>2.4643137254901957</c:v>
                </c:pt>
                <c:pt idx="62885">
                  <c:v>2.4643137254901957</c:v>
                </c:pt>
                <c:pt idx="62886">
                  <c:v>2.4643137254901957</c:v>
                </c:pt>
                <c:pt idx="62887">
                  <c:v>2.4643137254901957</c:v>
                </c:pt>
                <c:pt idx="62888">
                  <c:v>2.4643137254901957</c:v>
                </c:pt>
                <c:pt idx="62889">
                  <c:v>2.4643137254901957</c:v>
                </c:pt>
                <c:pt idx="62890">
                  <c:v>2.4643137254901957</c:v>
                </c:pt>
                <c:pt idx="62891">
                  <c:v>2.4643137254901957</c:v>
                </c:pt>
                <c:pt idx="62892">
                  <c:v>2.4643137254901957</c:v>
                </c:pt>
                <c:pt idx="62893">
                  <c:v>2.4643137254901957</c:v>
                </c:pt>
                <c:pt idx="62894">
                  <c:v>2.4643137254901957</c:v>
                </c:pt>
                <c:pt idx="62895">
                  <c:v>2.4643137254901957</c:v>
                </c:pt>
                <c:pt idx="62896">
                  <c:v>2.4643137254901957</c:v>
                </c:pt>
                <c:pt idx="62897">
                  <c:v>2.4643137254901957</c:v>
                </c:pt>
                <c:pt idx="62898">
                  <c:v>2.4643137254901957</c:v>
                </c:pt>
                <c:pt idx="62899">
                  <c:v>2.4643137254901957</c:v>
                </c:pt>
                <c:pt idx="62900">
                  <c:v>2.4643137254901957</c:v>
                </c:pt>
                <c:pt idx="62901">
                  <c:v>2.4643137254901957</c:v>
                </c:pt>
                <c:pt idx="62902">
                  <c:v>2.4643137254901957</c:v>
                </c:pt>
                <c:pt idx="62903">
                  <c:v>2.4643137254901957</c:v>
                </c:pt>
                <c:pt idx="62904">
                  <c:v>2.4643137254901957</c:v>
                </c:pt>
                <c:pt idx="62905">
                  <c:v>2.4643137254901957</c:v>
                </c:pt>
                <c:pt idx="62906">
                  <c:v>2.4643137254901957</c:v>
                </c:pt>
                <c:pt idx="62907">
                  <c:v>2.4643137254901957</c:v>
                </c:pt>
                <c:pt idx="62908">
                  <c:v>2.4643137254901957</c:v>
                </c:pt>
                <c:pt idx="62909">
                  <c:v>2.4643137254901957</c:v>
                </c:pt>
                <c:pt idx="62910">
                  <c:v>2.4643137254901957</c:v>
                </c:pt>
                <c:pt idx="62911">
                  <c:v>2.4643137254901957</c:v>
                </c:pt>
                <c:pt idx="62912">
                  <c:v>2.4643137254901957</c:v>
                </c:pt>
                <c:pt idx="62913">
                  <c:v>2.4643137254901957</c:v>
                </c:pt>
                <c:pt idx="62914">
                  <c:v>2.4643137254901957</c:v>
                </c:pt>
                <c:pt idx="62915">
                  <c:v>2.4643137254901957</c:v>
                </c:pt>
                <c:pt idx="62916">
                  <c:v>2.4643137254901957</c:v>
                </c:pt>
                <c:pt idx="62917">
                  <c:v>2.6117647058823525</c:v>
                </c:pt>
                <c:pt idx="62918">
                  <c:v>2.6117647058823525</c:v>
                </c:pt>
                <c:pt idx="62919">
                  <c:v>2.6117647058823525</c:v>
                </c:pt>
                <c:pt idx="62920">
                  <c:v>2.6117647058823525</c:v>
                </c:pt>
                <c:pt idx="62921">
                  <c:v>2.6117647058823525</c:v>
                </c:pt>
                <c:pt idx="62922">
                  <c:v>2.6117647058823525</c:v>
                </c:pt>
                <c:pt idx="62923">
                  <c:v>2.6117647058823525</c:v>
                </c:pt>
                <c:pt idx="62924">
                  <c:v>2.6117647058823525</c:v>
                </c:pt>
                <c:pt idx="62925">
                  <c:v>2.6117647058823525</c:v>
                </c:pt>
                <c:pt idx="62926">
                  <c:v>2.6117647058823525</c:v>
                </c:pt>
                <c:pt idx="62927">
                  <c:v>2.6117647058823525</c:v>
                </c:pt>
                <c:pt idx="62928">
                  <c:v>2.6117647058823525</c:v>
                </c:pt>
                <c:pt idx="62929">
                  <c:v>2.6117647058823525</c:v>
                </c:pt>
                <c:pt idx="62930">
                  <c:v>2.6117647058823525</c:v>
                </c:pt>
                <c:pt idx="62931">
                  <c:v>2.6117647058823525</c:v>
                </c:pt>
                <c:pt idx="62932">
                  <c:v>2.6117647058823525</c:v>
                </c:pt>
                <c:pt idx="62933">
                  <c:v>2.6117647058823525</c:v>
                </c:pt>
                <c:pt idx="62934">
                  <c:v>2.6117647058823525</c:v>
                </c:pt>
                <c:pt idx="62935">
                  <c:v>2.6117647058823525</c:v>
                </c:pt>
                <c:pt idx="62936">
                  <c:v>2.6117647058823525</c:v>
                </c:pt>
                <c:pt idx="62937">
                  <c:v>2.6117647058823525</c:v>
                </c:pt>
                <c:pt idx="62938">
                  <c:v>2.6117647058823525</c:v>
                </c:pt>
                <c:pt idx="62939">
                  <c:v>2.6117647058823525</c:v>
                </c:pt>
                <c:pt idx="62940">
                  <c:v>2.6117647058823525</c:v>
                </c:pt>
                <c:pt idx="62941">
                  <c:v>2.6117647058823525</c:v>
                </c:pt>
                <c:pt idx="62942">
                  <c:v>2.6117647058823525</c:v>
                </c:pt>
                <c:pt idx="62943">
                  <c:v>2.6117647058823525</c:v>
                </c:pt>
                <c:pt idx="62944">
                  <c:v>2.6117647058823525</c:v>
                </c:pt>
                <c:pt idx="62945">
                  <c:v>2.6117647058823525</c:v>
                </c:pt>
                <c:pt idx="62946">
                  <c:v>2.6117647058823525</c:v>
                </c:pt>
                <c:pt idx="62947">
                  <c:v>2.6117647058823525</c:v>
                </c:pt>
                <c:pt idx="62948">
                  <c:v>2.6117647058823525</c:v>
                </c:pt>
                <c:pt idx="62949">
                  <c:v>2.6117647058823525</c:v>
                </c:pt>
                <c:pt idx="62950">
                  <c:v>2.6117647058823525</c:v>
                </c:pt>
                <c:pt idx="62951">
                  <c:v>2.6117647058823525</c:v>
                </c:pt>
                <c:pt idx="62952">
                  <c:v>2.6117647058823525</c:v>
                </c:pt>
                <c:pt idx="62953">
                  <c:v>2.6117647058823525</c:v>
                </c:pt>
                <c:pt idx="62954">
                  <c:v>2.4643137254901957</c:v>
                </c:pt>
                <c:pt idx="62955">
                  <c:v>2.4643137254901957</c:v>
                </c:pt>
                <c:pt idx="62956">
                  <c:v>2.4643137254901957</c:v>
                </c:pt>
                <c:pt idx="62957">
                  <c:v>2.4643137254901957</c:v>
                </c:pt>
                <c:pt idx="62958">
                  <c:v>2.4643137254901957</c:v>
                </c:pt>
                <c:pt idx="62959">
                  <c:v>2.4643137254901957</c:v>
                </c:pt>
                <c:pt idx="62960">
                  <c:v>2.4643137254901957</c:v>
                </c:pt>
                <c:pt idx="62961">
                  <c:v>2.4643137254901957</c:v>
                </c:pt>
                <c:pt idx="62962">
                  <c:v>2.4643137254901957</c:v>
                </c:pt>
                <c:pt idx="62963">
                  <c:v>2.4643137254901957</c:v>
                </c:pt>
                <c:pt idx="62964">
                  <c:v>2.4643137254901957</c:v>
                </c:pt>
                <c:pt idx="62965">
                  <c:v>2.4643137254901957</c:v>
                </c:pt>
                <c:pt idx="62966">
                  <c:v>2.4643137254901957</c:v>
                </c:pt>
                <c:pt idx="62967">
                  <c:v>2.4643137254901957</c:v>
                </c:pt>
                <c:pt idx="62968">
                  <c:v>2.4643137254901957</c:v>
                </c:pt>
                <c:pt idx="62969">
                  <c:v>2.4643137254901957</c:v>
                </c:pt>
                <c:pt idx="62970">
                  <c:v>2.4643137254901957</c:v>
                </c:pt>
                <c:pt idx="62971">
                  <c:v>2.4643137254901957</c:v>
                </c:pt>
                <c:pt idx="62972">
                  <c:v>2.4643137254901957</c:v>
                </c:pt>
                <c:pt idx="62973">
                  <c:v>2.4643137254901957</c:v>
                </c:pt>
                <c:pt idx="62974">
                  <c:v>2.4643137254901957</c:v>
                </c:pt>
                <c:pt idx="62975">
                  <c:v>2.4643137254901957</c:v>
                </c:pt>
                <c:pt idx="62976">
                  <c:v>2.4643137254901957</c:v>
                </c:pt>
                <c:pt idx="62977">
                  <c:v>2.4643137254901957</c:v>
                </c:pt>
                <c:pt idx="62978">
                  <c:v>2.4643137254901957</c:v>
                </c:pt>
                <c:pt idx="62979">
                  <c:v>2.4643137254901957</c:v>
                </c:pt>
                <c:pt idx="62980">
                  <c:v>2.4643137254901957</c:v>
                </c:pt>
                <c:pt idx="62981">
                  <c:v>2.4643137254901957</c:v>
                </c:pt>
                <c:pt idx="62982">
                  <c:v>2.4643137254901957</c:v>
                </c:pt>
                <c:pt idx="62983">
                  <c:v>2.4643137254901957</c:v>
                </c:pt>
                <c:pt idx="62984">
                  <c:v>2.4643137254901957</c:v>
                </c:pt>
                <c:pt idx="62985">
                  <c:v>2.4643137254901957</c:v>
                </c:pt>
                <c:pt idx="62986">
                  <c:v>2.4643137254901957</c:v>
                </c:pt>
                <c:pt idx="62987">
                  <c:v>2.4643137254901957</c:v>
                </c:pt>
                <c:pt idx="62988">
                  <c:v>2.4643137254901957</c:v>
                </c:pt>
                <c:pt idx="62989">
                  <c:v>2.4643137254901957</c:v>
                </c:pt>
                <c:pt idx="62990">
                  <c:v>2.4643137254901957</c:v>
                </c:pt>
                <c:pt idx="62991">
                  <c:v>2.4643137254901957</c:v>
                </c:pt>
                <c:pt idx="62992">
                  <c:v>2.4643137254901957</c:v>
                </c:pt>
                <c:pt idx="62993">
                  <c:v>2.4643137254901957</c:v>
                </c:pt>
                <c:pt idx="62994">
                  <c:v>2.4643137254901957</c:v>
                </c:pt>
                <c:pt idx="62995">
                  <c:v>2.4643137254901957</c:v>
                </c:pt>
                <c:pt idx="62996">
                  <c:v>2.4643137254901957</c:v>
                </c:pt>
                <c:pt idx="62997">
                  <c:v>2.4643137254901957</c:v>
                </c:pt>
                <c:pt idx="62998">
                  <c:v>2.4643137254901957</c:v>
                </c:pt>
                <c:pt idx="62999">
                  <c:v>2.4643137254901957</c:v>
                </c:pt>
                <c:pt idx="63000">
                  <c:v>2.4643137254901957</c:v>
                </c:pt>
                <c:pt idx="63001">
                  <c:v>2.4643137254901957</c:v>
                </c:pt>
                <c:pt idx="63002">
                  <c:v>2.4643137254901957</c:v>
                </c:pt>
                <c:pt idx="63003">
                  <c:v>2.4643137254901957</c:v>
                </c:pt>
                <c:pt idx="63004">
                  <c:v>2.4643137254901957</c:v>
                </c:pt>
                <c:pt idx="63005">
                  <c:v>2.4643137254901957</c:v>
                </c:pt>
                <c:pt idx="63006">
                  <c:v>2.4643137254901957</c:v>
                </c:pt>
                <c:pt idx="63007">
                  <c:v>2.4643137254901957</c:v>
                </c:pt>
                <c:pt idx="63008">
                  <c:v>2.4643137254901957</c:v>
                </c:pt>
                <c:pt idx="63009">
                  <c:v>2.4643137254901957</c:v>
                </c:pt>
                <c:pt idx="63010">
                  <c:v>2.4643137254901957</c:v>
                </c:pt>
                <c:pt idx="63011">
                  <c:v>2.4643137254901957</c:v>
                </c:pt>
                <c:pt idx="63012">
                  <c:v>2.4643137254901957</c:v>
                </c:pt>
                <c:pt idx="63013">
                  <c:v>2.6117647058823525</c:v>
                </c:pt>
                <c:pt idx="63014">
                  <c:v>2.6117647058823525</c:v>
                </c:pt>
                <c:pt idx="63015">
                  <c:v>2.6117647058823525</c:v>
                </c:pt>
                <c:pt idx="63016">
                  <c:v>2.6117647058823525</c:v>
                </c:pt>
                <c:pt idx="63017">
                  <c:v>2.6117647058823525</c:v>
                </c:pt>
                <c:pt idx="63018">
                  <c:v>2.6117647058823525</c:v>
                </c:pt>
                <c:pt idx="63019">
                  <c:v>2.6117647058823525</c:v>
                </c:pt>
                <c:pt idx="63020">
                  <c:v>2.6117647058823525</c:v>
                </c:pt>
                <c:pt idx="63021">
                  <c:v>2.6117647058823525</c:v>
                </c:pt>
                <c:pt idx="63022">
                  <c:v>2.6117647058823525</c:v>
                </c:pt>
                <c:pt idx="63023">
                  <c:v>2.6117647058823525</c:v>
                </c:pt>
                <c:pt idx="63024">
                  <c:v>2.6117647058823525</c:v>
                </c:pt>
                <c:pt idx="63025">
                  <c:v>2.6117647058823525</c:v>
                </c:pt>
                <c:pt idx="63026">
                  <c:v>2.6117647058823525</c:v>
                </c:pt>
                <c:pt idx="63027">
                  <c:v>2.6117647058823525</c:v>
                </c:pt>
                <c:pt idx="63028">
                  <c:v>2.6117647058823525</c:v>
                </c:pt>
                <c:pt idx="63029">
                  <c:v>2.6117647058823525</c:v>
                </c:pt>
                <c:pt idx="63030">
                  <c:v>2.6117647058823525</c:v>
                </c:pt>
                <c:pt idx="63031">
                  <c:v>2.6117647058823525</c:v>
                </c:pt>
                <c:pt idx="63032">
                  <c:v>2.6117647058823525</c:v>
                </c:pt>
                <c:pt idx="63033">
                  <c:v>2.6117647058823525</c:v>
                </c:pt>
                <c:pt idx="63034">
                  <c:v>2.6117647058823525</c:v>
                </c:pt>
                <c:pt idx="63035">
                  <c:v>2.6117647058823525</c:v>
                </c:pt>
                <c:pt idx="63036">
                  <c:v>2.6117647058823525</c:v>
                </c:pt>
                <c:pt idx="63037">
                  <c:v>2.6117647058823525</c:v>
                </c:pt>
                <c:pt idx="63038">
                  <c:v>2.6117647058823525</c:v>
                </c:pt>
                <c:pt idx="63039">
                  <c:v>2.6117647058823525</c:v>
                </c:pt>
                <c:pt idx="63040">
                  <c:v>2.6117647058823525</c:v>
                </c:pt>
                <c:pt idx="63041">
                  <c:v>2.6117647058823525</c:v>
                </c:pt>
                <c:pt idx="63042">
                  <c:v>2.6117647058823525</c:v>
                </c:pt>
                <c:pt idx="63043">
                  <c:v>2.6117647058823525</c:v>
                </c:pt>
                <c:pt idx="63044">
                  <c:v>2.6117647058823525</c:v>
                </c:pt>
                <c:pt idx="63045">
                  <c:v>2.6117647058823525</c:v>
                </c:pt>
                <c:pt idx="63046">
                  <c:v>2.6117647058823525</c:v>
                </c:pt>
                <c:pt idx="63047">
                  <c:v>2.6117647058823525</c:v>
                </c:pt>
                <c:pt idx="63048">
                  <c:v>2.6117647058823525</c:v>
                </c:pt>
                <c:pt idx="63049">
                  <c:v>2.6117647058823525</c:v>
                </c:pt>
                <c:pt idx="63050">
                  <c:v>2.6117647058823525</c:v>
                </c:pt>
                <c:pt idx="63051">
                  <c:v>2.4643137254901957</c:v>
                </c:pt>
                <c:pt idx="63052">
                  <c:v>2.4643137254901957</c:v>
                </c:pt>
                <c:pt idx="63053">
                  <c:v>2.4643137254901957</c:v>
                </c:pt>
                <c:pt idx="63054">
                  <c:v>2.4643137254901957</c:v>
                </c:pt>
                <c:pt idx="63055">
                  <c:v>2.4643137254901957</c:v>
                </c:pt>
                <c:pt idx="63056">
                  <c:v>2.4643137254901957</c:v>
                </c:pt>
                <c:pt idx="63057">
                  <c:v>2.4643137254901957</c:v>
                </c:pt>
                <c:pt idx="63058">
                  <c:v>2.4643137254901957</c:v>
                </c:pt>
                <c:pt idx="63059">
                  <c:v>2.4643137254901957</c:v>
                </c:pt>
                <c:pt idx="63060">
                  <c:v>2.4643137254901957</c:v>
                </c:pt>
                <c:pt idx="63061">
                  <c:v>2.4643137254901957</c:v>
                </c:pt>
                <c:pt idx="63062">
                  <c:v>2.4643137254901957</c:v>
                </c:pt>
                <c:pt idx="63063">
                  <c:v>2.4643137254901957</c:v>
                </c:pt>
                <c:pt idx="63064">
                  <c:v>2.4643137254901957</c:v>
                </c:pt>
                <c:pt idx="63065">
                  <c:v>2.4643137254901957</c:v>
                </c:pt>
                <c:pt idx="63066">
                  <c:v>2.4643137254901957</c:v>
                </c:pt>
                <c:pt idx="63067">
                  <c:v>2.4643137254901957</c:v>
                </c:pt>
                <c:pt idx="63068">
                  <c:v>2.4643137254901957</c:v>
                </c:pt>
                <c:pt idx="63069">
                  <c:v>2.4643137254901957</c:v>
                </c:pt>
                <c:pt idx="63070">
                  <c:v>2.4643137254901957</c:v>
                </c:pt>
                <c:pt idx="63071">
                  <c:v>2.4643137254901957</c:v>
                </c:pt>
                <c:pt idx="63072">
                  <c:v>2.4643137254901957</c:v>
                </c:pt>
                <c:pt idx="63073">
                  <c:v>2.4643137254901957</c:v>
                </c:pt>
                <c:pt idx="63074">
                  <c:v>2.4643137254901957</c:v>
                </c:pt>
                <c:pt idx="63075">
                  <c:v>2.4643137254901957</c:v>
                </c:pt>
                <c:pt idx="63076">
                  <c:v>2.4643137254901957</c:v>
                </c:pt>
                <c:pt idx="63077">
                  <c:v>2.4643137254901957</c:v>
                </c:pt>
                <c:pt idx="63078">
                  <c:v>2.4643137254901957</c:v>
                </c:pt>
                <c:pt idx="63079">
                  <c:v>2.4643137254901957</c:v>
                </c:pt>
                <c:pt idx="63080">
                  <c:v>2.4643137254901957</c:v>
                </c:pt>
                <c:pt idx="63081">
                  <c:v>2.4643137254901957</c:v>
                </c:pt>
                <c:pt idx="63082">
                  <c:v>2.4643137254901957</c:v>
                </c:pt>
                <c:pt idx="63083">
                  <c:v>2.4643137254901957</c:v>
                </c:pt>
                <c:pt idx="63084">
                  <c:v>2.4643137254901957</c:v>
                </c:pt>
                <c:pt idx="63085">
                  <c:v>2.4643137254901957</c:v>
                </c:pt>
                <c:pt idx="63086">
                  <c:v>2.4643137254901957</c:v>
                </c:pt>
                <c:pt idx="63087">
                  <c:v>2.4643137254901957</c:v>
                </c:pt>
                <c:pt idx="63088">
                  <c:v>2.4643137254901957</c:v>
                </c:pt>
                <c:pt idx="63089">
                  <c:v>2.4643137254901957</c:v>
                </c:pt>
                <c:pt idx="63090">
                  <c:v>2.4643137254901957</c:v>
                </c:pt>
                <c:pt idx="63091">
                  <c:v>2.4643137254901957</c:v>
                </c:pt>
                <c:pt idx="63092">
                  <c:v>2.4643137254901957</c:v>
                </c:pt>
                <c:pt idx="63093">
                  <c:v>2.4643137254901957</c:v>
                </c:pt>
                <c:pt idx="63094">
                  <c:v>2.4643137254901957</c:v>
                </c:pt>
                <c:pt idx="63095">
                  <c:v>2.4643137254901957</c:v>
                </c:pt>
                <c:pt idx="63096">
                  <c:v>2.4643137254901957</c:v>
                </c:pt>
                <c:pt idx="63097">
                  <c:v>2.4643137254901957</c:v>
                </c:pt>
                <c:pt idx="63098">
                  <c:v>2.4643137254901957</c:v>
                </c:pt>
                <c:pt idx="63099">
                  <c:v>2.4643137254901957</c:v>
                </c:pt>
                <c:pt idx="63100">
                  <c:v>2.4643137254901957</c:v>
                </c:pt>
                <c:pt idx="63101">
                  <c:v>2.4643137254901957</c:v>
                </c:pt>
                <c:pt idx="63102">
                  <c:v>2.4643137254901957</c:v>
                </c:pt>
                <c:pt idx="63103">
                  <c:v>2.4643137254901957</c:v>
                </c:pt>
                <c:pt idx="63104">
                  <c:v>2.4643137254901957</c:v>
                </c:pt>
                <c:pt idx="63105">
                  <c:v>2.4643137254901957</c:v>
                </c:pt>
                <c:pt idx="63106">
                  <c:v>2.4643137254901957</c:v>
                </c:pt>
                <c:pt idx="63107">
                  <c:v>2.6117647058823525</c:v>
                </c:pt>
                <c:pt idx="63108">
                  <c:v>2.6117647058823525</c:v>
                </c:pt>
                <c:pt idx="63109">
                  <c:v>2.6117647058823525</c:v>
                </c:pt>
                <c:pt idx="63110">
                  <c:v>2.6117647058823525</c:v>
                </c:pt>
                <c:pt idx="63111">
                  <c:v>2.6117647058823525</c:v>
                </c:pt>
                <c:pt idx="63112">
                  <c:v>2.6117647058823525</c:v>
                </c:pt>
                <c:pt idx="63113">
                  <c:v>2.6117647058823525</c:v>
                </c:pt>
                <c:pt idx="63114">
                  <c:v>2.6117647058823525</c:v>
                </c:pt>
                <c:pt idx="63115">
                  <c:v>2.6117647058823525</c:v>
                </c:pt>
                <c:pt idx="63116">
                  <c:v>2.6117647058823525</c:v>
                </c:pt>
                <c:pt idx="63117">
                  <c:v>2.6117647058823525</c:v>
                </c:pt>
                <c:pt idx="63118">
                  <c:v>2.6117647058823525</c:v>
                </c:pt>
                <c:pt idx="63119">
                  <c:v>2.6117647058823525</c:v>
                </c:pt>
                <c:pt idx="63120">
                  <c:v>2.6117647058823525</c:v>
                </c:pt>
                <c:pt idx="63121">
                  <c:v>2.6117647058823525</c:v>
                </c:pt>
                <c:pt idx="63122">
                  <c:v>2.6117647058823525</c:v>
                </c:pt>
                <c:pt idx="63123">
                  <c:v>2.6117647058823525</c:v>
                </c:pt>
                <c:pt idx="63124">
                  <c:v>2.6117647058823525</c:v>
                </c:pt>
                <c:pt idx="63125">
                  <c:v>2.6117647058823525</c:v>
                </c:pt>
                <c:pt idx="63126">
                  <c:v>2.6117647058823525</c:v>
                </c:pt>
                <c:pt idx="63127">
                  <c:v>2.6117647058823525</c:v>
                </c:pt>
                <c:pt idx="63128">
                  <c:v>2.6117647058823525</c:v>
                </c:pt>
                <c:pt idx="63129">
                  <c:v>2.6117647058823525</c:v>
                </c:pt>
                <c:pt idx="63130">
                  <c:v>2.6117647058823525</c:v>
                </c:pt>
                <c:pt idx="63131">
                  <c:v>2.6117647058823525</c:v>
                </c:pt>
                <c:pt idx="63132">
                  <c:v>2.6117647058823525</c:v>
                </c:pt>
                <c:pt idx="63133">
                  <c:v>2.6117647058823525</c:v>
                </c:pt>
                <c:pt idx="63134">
                  <c:v>2.6117647058823525</c:v>
                </c:pt>
                <c:pt idx="63135">
                  <c:v>2.6117647058823525</c:v>
                </c:pt>
                <c:pt idx="63136">
                  <c:v>2.6117647058823525</c:v>
                </c:pt>
                <c:pt idx="63137">
                  <c:v>2.6117647058823525</c:v>
                </c:pt>
                <c:pt idx="63138">
                  <c:v>2.6117647058823525</c:v>
                </c:pt>
                <c:pt idx="63139">
                  <c:v>2.6117647058823525</c:v>
                </c:pt>
                <c:pt idx="63140">
                  <c:v>2.6117647058823525</c:v>
                </c:pt>
                <c:pt idx="63141">
                  <c:v>2.6117647058823525</c:v>
                </c:pt>
                <c:pt idx="63142">
                  <c:v>2.6117647058823525</c:v>
                </c:pt>
                <c:pt idx="63143">
                  <c:v>2.6117647058823525</c:v>
                </c:pt>
                <c:pt idx="63144">
                  <c:v>2.6117647058823525</c:v>
                </c:pt>
                <c:pt idx="63145">
                  <c:v>2.6117647058823525</c:v>
                </c:pt>
                <c:pt idx="63146">
                  <c:v>2.4643137254901957</c:v>
                </c:pt>
                <c:pt idx="63147">
                  <c:v>2.4643137254901957</c:v>
                </c:pt>
                <c:pt idx="63148">
                  <c:v>2.4643137254901957</c:v>
                </c:pt>
                <c:pt idx="63149">
                  <c:v>2.4643137254901957</c:v>
                </c:pt>
                <c:pt idx="63150">
                  <c:v>2.4643137254901957</c:v>
                </c:pt>
                <c:pt idx="63151">
                  <c:v>2.4643137254901957</c:v>
                </c:pt>
                <c:pt idx="63152">
                  <c:v>2.4643137254901957</c:v>
                </c:pt>
                <c:pt idx="63153">
                  <c:v>2.4643137254901957</c:v>
                </c:pt>
                <c:pt idx="63154">
                  <c:v>2.4643137254901957</c:v>
                </c:pt>
                <c:pt idx="63155">
                  <c:v>2.4643137254901957</c:v>
                </c:pt>
                <c:pt idx="63156">
                  <c:v>2.4643137254901957</c:v>
                </c:pt>
                <c:pt idx="63157">
                  <c:v>2.4643137254901957</c:v>
                </c:pt>
                <c:pt idx="63158">
                  <c:v>2.4643137254901957</c:v>
                </c:pt>
                <c:pt idx="63159">
                  <c:v>2.4643137254901957</c:v>
                </c:pt>
                <c:pt idx="63160">
                  <c:v>2.4643137254901957</c:v>
                </c:pt>
                <c:pt idx="63161">
                  <c:v>2.4643137254901957</c:v>
                </c:pt>
                <c:pt idx="63162">
                  <c:v>2.4643137254901957</c:v>
                </c:pt>
                <c:pt idx="63163">
                  <c:v>2.4643137254901957</c:v>
                </c:pt>
                <c:pt idx="63164">
                  <c:v>2.4643137254901957</c:v>
                </c:pt>
                <c:pt idx="63165">
                  <c:v>2.4643137254901957</c:v>
                </c:pt>
                <c:pt idx="63166">
                  <c:v>2.4643137254901957</c:v>
                </c:pt>
                <c:pt idx="63167">
                  <c:v>2.4643137254901957</c:v>
                </c:pt>
                <c:pt idx="63168">
                  <c:v>2.4643137254901957</c:v>
                </c:pt>
                <c:pt idx="63169">
                  <c:v>2.4643137254901957</c:v>
                </c:pt>
                <c:pt idx="63170">
                  <c:v>2.4643137254901957</c:v>
                </c:pt>
                <c:pt idx="63171">
                  <c:v>2.4643137254901957</c:v>
                </c:pt>
                <c:pt idx="63172">
                  <c:v>2.4643137254901957</c:v>
                </c:pt>
                <c:pt idx="63173">
                  <c:v>2.4643137254901957</c:v>
                </c:pt>
                <c:pt idx="63174">
                  <c:v>2.4643137254901957</c:v>
                </c:pt>
                <c:pt idx="63175">
                  <c:v>2.4643137254901957</c:v>
                </c:pt>
                <c:pt idx="63176">
                  <c:v>2.4643137254901957</c:v>
                </c:pt>
                <c:pt idx="63177">
                  <c:v>2.4643137254901957</c:v>
                </c:pt>
                <c:pt idx="63178">
                  <c:v>2.4643137254901957</c:v>
                </c:pt>
                <c:pt idx="63179">
                  <c:v>2.4643137254901957</c:v>
                </c:pt>
                <c:pt idx="63180">
                  <c:v>2.4643137254901957</c:v>
                </c:pt>
                <c:pt idx="63181">
                  <c:v>2.4643137254901957</c:v>
                </c:pt>
                <c:pt idx="63182">
                  <c:v>2.4643137254901957</c:v>
                </c:pt>
                <c:pt idx="63183">
                  <c:v>2.4643137254901957</c:v>
                </c:pt>
                <c:pt idx="63184">
                  <c:v>2.4643137254901957</c:v>
                </c:pt>
                <c:pt idx="63185">
                  <c:v>2.4643137254901957</c:v>
                </c:pt>
                <c:pt idx="63186">
                  <c:v>2.4643137254901957</c:v>
                </c:pt>
                <c:pt idx="63187">
                  <c:v>2.4643137254901957</c:v>
                </c:pt>
                <c:pt idx="63188">
                  <c:v>2.4643137254901957</c:v>
                </c:pt>
                <c:pt idx="63189">
                  <c:v>2.4643137254901957</c:v>
                </c:pt>
                <c:pt idx="63190">
                  <c:v>2.4643137254901957</c:v>
                </c:pt>
                <c:pt idx="63191">
                  <c:v>2.4643137254901957</c:v>
                </c:pt>
                <c:pt idx="63192">
                  <c:v>2.4643137254901957</c:v>
                </c:pt>
                <c:pt idx="63193">
                  <c:v>2.4643137254901957</c:v>
                </c:pt>
                <c:pt idx="63194">
                  <c:v>2.4643137254901957</c:v>
                </c:pt>
                <c:pt idx="63195">
                  <c:v>2.4643137254901957</c:v>
                </c:pt>
                <c:pt idx="63196">
                  <c:v>2.4643137254901957</c:v>
                </c:pt>
                <c:pt idx="63197">
                  <c:v>2.4643137254901957</c:v>
                </c:pt>
                <c:pt idx="63198">
                  <c:v>2.4643137254901957</c:v>
                </c:pt>
                <c:pt idx="63199">
                  <c:v>2.4643137254901957</c:v>
                </c:pt>
                <c:pt idx="63200">
                  <c:v>2.4643137254901957</c:v>
                </c:pt>
                <c:pt idx="63201">
                  <c:v>2.4643137254901957</c:v>
                </c:pt>
                <c:pt idx="63202">
                  <c:v>2.6117647058823525</c:v>
                </c:pt>
                <c:pt idx="63203">
                  <c:v>2.6117647058823525</c:v>
                </c:pt>
                <c:pt idx="63204">
                  <c:v>2.6117647058823525</c:v>
                </c:pt>
                <c:pt idx="63205">
                  <c:v>2.6117647058823525</c:v>
                </c:pt>
                <c:pt idx="63206">
                  <c:v>2.6117647058823525</c:v>
                </c:pt>
                <c:pt idx="63207">
                  <c:v>2.6117647058823525</c:v>
                </c:pt>
                <c:pt idx="63208">
                  <c:v>2.6117647058823525</c:v>
                </c:pt>
                <c:pt idx="63209">
                  <c:v>2.6117647058823525</c:v>
                </c:pt>
                <c:pt idx="63210">
                  <c:v>2.6117647058823525</c:v>
                </c:pt>
                <c:pt idx="63211">
                  <c:v>2.6117647058823525</c:v>
                </c:pt>
                <c:pt idx="63212">
                  <c:v>2.6117647058823525</c:v>
                </c:pt>
                <c:pt idx="63213">
                  <c:v>2.6117647058823525</c:v>
                </c:pt>
                <c:pt idx="63214">
                  <c:v>2.6117647058823525</c:v>
                </c:pt>
                <c:pt idx="63215">
                  <c:v>2.6117647058823525</c:v>
                </c:pt>
                <c:pt idx="63216">
                  <c:v>2.6117647058823525</c:v>
                </c:pt>
                <c:pt idx="63217">
                  <c:v>2.6117647058823525</c:v>
                </c:pt>
                <c:pt idx="63218">
                  <c:v>2.6117647058823525</c:v>
                </c:pt>
                <c:pt idx="63219">
                  <c:v>2.6117647058823525</c:v>
                </c:pt>
                <c:pt idx="63220">
                  <c:v>2.6117647058823525</c:v>
                </c:pt>
                <c:pt idx="63221">
                  <c:v>2.6117647058823525</c:v>
                </c:pt>
                <c:pt idx="63222">
                  <c:v>2.6117647058823525</c:v>
                </c:pt>
                <c:pt idx="63223">
                  <c:v>2.6117647058823525</c:v>
                </c:pt>
                <c:pt idx="63224">
                  <c:v>2.6117647058823525</c:v>
                </c:pt>
                <c:pt idx="63225">
                  <c:v>2.6117647058823525</c:v>
                </c:pt>
                <c:pt idx="63226">
                  <c:v>2.6117647058823525</c:v>
                </c:pt>
                <c:pt idx="63227">
                  <c:v>2.6117647058823525</c:v>
                </c:pt>
                <c:pt idx="63228">
                  <c:v>2.6117647058823525</c:v>
                </c:pt>
                <c:pt idx="63229">
                  <c:v>2.6117647058823525</c:v>
                </c:pt>
                <c:pt idx="63230">
                  <c:v>2.6117647058823525</c:v>
                </c:pt>
                <c:pt idx="63231">
                  <c:v>2.6117647058823525</c:v>
                </c:pt>
                <c:pt idx="63232">
                  <c:v>2.6117647058823525</c:v>
                </c:pt>
                <c:pt idx="63233">
                  <c:v>2.6117647058823525</c:v>
                </c:pt>
                <c:pt idx="63234">
                  <c:v>2.6117647058823525</c:v>
                </c:pt>
                <c:pt idx="63235">
                  <c:v>2.6117647058823525</c:v>
                </c:pt>
                <c:pt idx="63236">
                  <c:v>2.6117647058823525</c:v>
                </c:pt>
                <c:pt idx="63237">
                  <c:v>2.6117647058823525</c:v>
                </c:pt>
                <c:pt idx="63238">
                  <c:v>2.6117647058823525</c:v>
                </c:pt>
                <c:pt idx="63239">
                  <c:v>2.6117647058823525</c:v>
                </c:pt>
                <c:pt idx="63240">
                  <c:v>2.6117647058823525</c:v>
                </c:pt>
                <c:pt idx="63241">
                  <c:v>2.6117647058823525</c:v>
                </c:pt>
                <c:pt idx="63242">
                  <c:v>2.4643137254901957</c:v>
                </c:pt>
                <c:pt idx="63243">
                  <c:v>2.4643137254901957</c:v>
                </c:pt>
                <c:pt idx="63244">
                  <c:v>2.4643137254901957</c:v>
                </c:pt>
                <c:pt idx="63245">
                  <c:v>2.4643137254901957</c:v>
                </c:pt>
                <c:pt idx="63246">
                  <c:v>2.4643137254901957</c:v>
                </c:pt>
                <c:pt idx="63247">
                  <c:v>2.4643137254901957</c:v>
                </c:pt>
                <c:pt idx="63248">
                  <c:v>2.4643137254901957</c:v>
                </c:pt>
                <c:pt idx="63249">
                  <c:v>2.4643137254901957</c:v>
                </c:pt>
                <c:pt idx="63250">
                  <c:v>2.4643137254901957</c:v>
                </c:pt>
                <c:pt idx="63251">
                  <c:v>2.4643137254901957</c:v>
                </c:pt>
                <c:pt idx="63252">
                  <c:v>2.4643137254901957</c:v>
                </c:pt>
                <c:pt idx="63253">
                  <c:v>2.4643137254901957</c:v>
                </c:pt>
                <c:pt idx="63254">
                  <c:v>2.4643137254901957</c:v>
                </c:pt>
                <c:pt idx="63255">
                  <c:v>2.4643137254901957</c:v>
                </c:pt>
                <c:pt idx="63256">
                  <c:v>2.4643137254901957</c:v>
                </c:pt>
                <c:pt idx="63257">
                  <c:v>2.4643137254901957</c:v>
                </c:pt>
                <c:pt idx="63258">
                  <c:v>2.4643137254901957</c:v>
                </c:pt>
                <c:pt idx="63259">
                  <c:v>2.4643137254901957</c:v>
                </c:pt>
                <c:pt idx="63260">
                  <c:v>2.4643137254901957</c:v>
                </c:pt>
                <c:pt idx="63261">
                  <c:v>2.4643137254901957</c:v>
                </c:pt>
                <c:pt idx="63262">
                  <c:v>2.4643137254901957</c:v>
                </c:pt>
                <c:pt idx="63263">
                  <c:v>2.4643137254901957</c:v>
                </c:pt>
                <c:pt idx="63264">
                  <c:v>2.4643137254901957</c:v>
                </c:pt>
                <c:pt idx="63265">
                  <c:v>2.4643137254901957</c:v>
                </c:pt>
                <c:pt idx="63266">
                  <c:v>2.4643137254901957</c:v>
                </c:pt>
                <c:pt idx="63267">
                  <c:v>2.4643137254901957</c:v>
                </c:pt>
                <c:pt idx="63268">
                  <c:v>2.4643137254901957</c:v>
                </c:pt>
                <c:pt idx="63269">
                  <c:v>2.4643137254901957</c:v>
                </c:pt>
                <c:pt idx="63270">
                  <c:v>2.4643137254901957</c:v>
                </c:pt>
                <c:pt idx="63271">
                  <c:v>2.4643137254901957</c:v>
                </c:pt>
                <c:pt idx="63272">
                  <c:v>2.4643137254901957</c:v>
                </c:pt>
                <c:pt idx="63273">
                  <c:v>2.4643137254901957</c:v>
                </c:pt>
                <c:pt idx="63274">
                  <c:v>2.4643137254901957</c:v>
                </c:pt>
                <c:pt idx="63275">
                  <c:v>2.4643137254901957</c:v>
                </c:pt>
                <c:pt idx="63276">
                  <c:v>2.4643137254901957</c:v>
                </c:pt>
                <c:pt idx="63277">
                  <c:v>2.4643137254901957</c:v>
                </c:pt>
                <c:pt idx="63278">
                  <c:v>2.4643137254901957</c:v>
                </c:pt>
                <c:pt idx="63279">
                  <c:v>2.4643137254901957</c:v>
                </c:pt>
                <c:pt idx="63280">
                  <c:v>2.4643137254901957</c:v>
                </c:pt>
                <c:pt idx="63281">
                  <c:v>2.4643137254901957</c:v>
                </c:pt>
                <c:pt idx="63282">
                  <c:v>2.4643137254901957</c:v>
                </c:pt>
                <c:pt idx="63283">
                  <c:v>2.4643137254901957</c:v>
                </c:pt>
                <c:pt idx="63284">
                  <c:v>2.4643137254901957</c:v>
                </c:pt>
                <c:pt idx="63285">
                  <c:v>2.4643137254901957</c:v>
                </c:pt>
                <c:pt idx="63286">
                  <c:v>2.4643137254901957</c:v>
                </c:pt>
                <c:pt idx="63287">
                  <c:v>2.4643137254901957</c:v>
                </c:pt>
                <c:pt idx="63288">
                  <c:v>2.4643137254901957</c:v>
                </c:pt>
                <c:pt idx="63289">
                  <c:v>2.4643137254901957</c:v>
                </c:pt>
                <c:pt idx="63290">
                  <c:v>2.4643137254901957</c:v>
                </c:pt>
                <c:pt idx="63291">
                  <c:v>2.4643137254901957</c:v>
                </c:pt>
                <c:pt idx="63292">
                  <c:v>2.4643137254901957</c:v>
                </c:pt>
                <c:pt idx="63293">
                  <c:v>2.4643137254901957</c:v>
                </c:pt>
                <c:pt idx="63294">
                  <c:v>2.4643137254901957</c:v>
                </c:pt>
                <c:pt idx="63295">
                  <c:v>2.4643137254901957</c:v>
                </c:pt>
                <c:pt idx="63296">
                  <c:v>2.4643137254901957</c:v>
                </c:pt>
                <c:pt idx="63297">
                  <c:v>2.6117647058823525</c:v>
                </c:pt>
                <c:pt idx="63298">
                  <c:v>2.6117647058823525</c:v>
                </c:pt>
                <c:pt idx="63299">
                  <c:v>2.6117647058823525</c:v>
                </c:pt>
                <c:pt idx="63300">
                  <c:v>2.6117647058823525</c:v>
                </c:pt>
                <c:pt idx="63301">
                  <c:v>2.6117647058823525</c:v>
                </c:pt>
                <c:pt idx="63302">
                  <c:v>2.6117647058823525</c:v>
                </c:pt>
                <c:pt idx="63303">
                  <c:v>2.6117647058823525</c:v>
                </c:pt>
                <c:pt idx="63304">
                  <c:v>2.6117647058823525</c:v>
                </c:pt>
                <c:pt idx="63305">
                  <c:v>2.6117647058823525</c:v>
                </c:pt>
                <c:pt idx="63306">
                  <c:v>2.6117647058823525</c:v>
                </c:pt>
                <c:pt idx="63307">
                  <c:v>2.6117647058823525</c:v>
                </c:pt>
                <c:pt idx="63308">
                  <c:v>2.6117647058823525</c:v>
                </c:pt>
                <c:pt idx="63309">
                  <c:v>2.6117647058823525</c:v>
                </c:pt>
                <c:pt idx="63310">
                  <c:v>2.6117647058823525</c:v>
                </c:pt>
                <c:pt idx="63311">
                  <c:v>2.6117647058823525</c:v>
                </c:pt>
                <c:pt idx="63312">
                  <c:v>2.6117647058823525</c:v>
                </c:pt>
                <c:pt idx="63313">
                  <c:v>2.6117647058823525</c:v>
                </c:pt>
                <c:pt idx="63314">
                  <c:v>2.6117647058823525</c:v>
                </c:pt>
                <c:pt idx="63315">
                  <c:v>2.6117647058823525</c:v>
                </c:pt>
                <c:pt idx="63316">
                  <c:v>2.6117647058823525</c:v>
                </c:pt>
                <c:pt idx="63317">
                  <c:v>2.6117647058823525</c:v>
                </c:pt>
                <c:pt idx="63318">
                  <c:v>2.6117647058823525</c:v>
                </c:pt>
                <c:pt idx="63319">
                  <c:v>2.6117647058823525</c:v>
                </c:pt>
                <c:pt idx="63320">
                  <c:v>2.6117647058823525</c:v>
                </c:pt>
                <c:pt idx="63321">
                  <c:v>2.6117647058823525</c:v>
                </c:pt>
                <c:pt idx="63322">
                  <c:v>2.6117647058823525</c:v>
                </c:pt>
                <c:pt idx="63323">
                  <c:v>2.6117647058823525</c:v>
                </c:pt>
                <c:pt idx="63324">
                  <c:v>2.6117647058823525</c:v>
                </c:pt>
                <c:pt idx="63325">
                  <c:v>2.6117647058823525</c:v>
                </c:pt>
                <c:pt idx="63326">
                  <c:v>2.6117647058823525</c:v>
                </c:pt>
                <c:pt idx="63327">
                  <c:v>2.6117647058823525</c:v>
                </c:pt>
                <c:pt idx="63328">
                  <c:v>2.6117647058823525</c:v>
                </c:pt>
                <c:pt idx="63329">
                  <c:v>2.6117647058823525</c:v>
                </c:pt>
                <c:pt idx="63330">
                  <c:v>2.6117647058823525</c:v>
                </c:pt>
                <c:pt idx="63331">
                  <c:v>2.6117647058823525</c:v>
                </c:pt>
                <c:pt idx="63332">
                  <c:v>2.6117647058823525</c:v>
                </c:pt>
                <c:pt idx="63333">
                  <c:v>2.6117647058823525</c:v>
                </c:pt>
                <c:pt idx="63334">
                  <c:v>2.6117647058823525</c:v>
                </c:pt>
                <c:pt idx="63335">
                  <c:v>2.6117647058823525</c:v>
                </c:pt>
                <c:pt idx="63336">
                  <c:v>2.6117647058823525</c:v>
                </c:pt>
                <c:pt idx="63337">
                  <c:v>2.6117647058823525</c:v>
                </c:pt>
                <c:pt idx="63338">
                  <c:v>2.4643137254901957</c:v>
                </c:pt>
                <c:pt idx="63339">
                  <c:v>2.4643137254901957</c:v>
                </c:pt>
                <c:pt idx="63340">
                  <c:v>2.4643137254901957</c:v>
                </c:pt>
                <c:pt idx="63341">
                  <c:v>2.4643137254901957</c:v>
                </c:pt>
                <c:pt idx="63342">
                  <c:v>2.4643137254901957</c:v>
                </c:pt>
                <c:pt idx="63343">
                  <c:v>2.4643137254901957</c:v>
                </c:pt>
                <c:pt idx="63344">
                  <c:v>2.4643137254901957</c:v>
                </c:pt>
                <c:pt idx="63345">
                  <c:v>2.4643137254901957</c:v>
                </c:pt>
                <c:pt idx="63346">
                  <c:v>2.4643137254901957</c:v>
                </c:pt>
                <c:pt idx="63347">
                  <c:v>2.4643137254901957</c:v>
                </c:pt>
                <c:pt idx="63348">
                  <c:v>2.4643137254901957</c:v>
                </c:pt>
                <c:pt idx="63349">
                  <c:v>2.4643137254901957</c:v>
                </c:pt>
                <c:pt idx="63350">
                  <c:v>2.4643137254901957</c:v>
                </c:pt>
                <c:pt idx="63351">
                  <c:v>2.4643137254901957</c:v>
                </c:pt>
                <c:pt idx="63352">
                  <c:v>2.4643137254901957</c:v>
                </c:pt>
                <c:pt idx="63353">
                  <c:v>2.4643137254901957</c:v>
                </c:pt>
                <c:pt idx="63354">
                  <c:v>2.4643137254901957</c:v>
                </c:pt>
                <c:pt idx="63355">
                  <c:v>2.4643137254901957</c:v>
                </c:pt>
                <c:pt idx="63356">
                  <c:v>2.4643137254901957</c:v>
                </c:pt>
                <c:pt idx="63357">
                  <c:v>2.4643137254901957</c:v>
                </c:pt>
                <c:pt idx="63358">
                  <c:v>2.4643137254901957</c:v>
                </c:pt>
                <c:pt idx="63359">
                  <c:v>2.4643137254901957</c:v>
                </c:pt>
                <c:pt idx="63360">
                  <c:v>2.4643137254901957</c:v>
                </c:pt>
                <c:pt idx="63361">
                  <c:v>2.4643137254901957</c:v>
                </c:pt>
                <c:pt idx="63362">
                  <c:v>2.4643137254901957</c:v>
                </c:pt>
                <c:pt idx="63363">
                  <c:v>2.4643137254901957</c:v>
                </c:pt>
                <c:pt idx="63364">
                  <c:v>2.4643137254901957</c:v>
                </c:pt>
                <c:pt idx="63365">
                  <c:v>2.4643137254901957</c:v>
                </c:pt>
                <c:pt idx="63366">
                  <c:v>2.4643137254901957</c:v>
                </c:pt>
                <c:pt idx="63367">
                  <c:v>2.4643137254901957</c:v>
                </c:pt>
                <c:pt idx="63368">
                  <c:v>2.4643137254901957</c:v>
                </c:pt>
                <c:pt idx="63369">
                  <c:v>2.4643137254901957</c:v>
                </c:pt>
                <c:pt idx="63370">
                  <c:v>2.4643137254901957</c:v>
                </c:pt>
                <c:pt idx="63371">
                  <c:v>2.4643137254901957</c:v>
                </c:pt>
                <c:pt idx="63372">
                  <c:v>2.4643137254901957</c:v>
                </c:pt>
                <c:pt idx="63373">
                  <c:v>2.4643137254901957</c:v>
                </c:pt>
                <c:pt idx="63374">
                  <c:v>2.4643137254901957</c:v>
                </c:pt>
                <c:pt idx="63375">
                  <c:v>2.4643137254901957</c:v>
                </c:pt>
                <c:pt idx="63376">
                  <c:v>2.4643137254901957</c:v>
                </c:pt>
                <c:pt idx="63377">
                  <c:v>2.4643137254901957</c:v>
                </c:pt>
                <c:pt idx="63378">
                  <c:v>2.4643137254901957</c:v>
                </c:pt>
                <c:pt idx="63379">
                  <c:v>2.4643137254901957</c:v>
                </c:pt>
                <c:pt idx="63380">
                  <c:v>2.4643137254901957</c:v>
                </c:pt>
                <c:pt idx="63381">
                  <c:v>2.4643137254901957</c:v>
                </c:pt>
                <c:pt idx="63382">
                  <c:v>2.4643137254901957</c:v>
                </c:pt>
                <c:pt idx="63383">
                  <c:v>2.4643137254901957</c:v>
                </c:pt>
                <c:pt idx="63384">
                  <c:v>2.4643137254901957</c:v>
                </c:pt>
                <c:pt idx="63385">
                  <c:v>2.4643137254901957</c:v>
                </c:pt>
                <c:pt idx="63386">
                  <c:v>2.4643137254901957</c:v>
                </c:pt>
                <c:pt idx="63387">
                  <c:v>2.4643137254901957</c:v>
                </c:pt>
                <c:pt idx="63388">
                  <c:v>2.4643137254901957</c:v>
                </c:pt>
                <c:pt idx="63389">
                  <c:v>2.4643137254901957</c:v>
                </c:pt>
                <c:pt idx="63390">
                  <c:v>2.4643137254901957</c:v>
                </c:pt>
                <c:pt idx="63391">
                  <c:v>2.4643137254901957</c:v>
                </c:pt>
                <c:pt idx="63392">
                  <c:v>2.4643137254901957</c:v>
                </c:pt>
                <c:pt idx="63393">
                  <c:v>2.6117647058823525</c:v>
                </c:pt>
                <c:pt idx="63394">
                  <c:v>2.6117647058823525</c:v>
                </c:pt>
                <c:pt idx="63395">
                  <c:v>2.6117647058823525</c:v>
                </c:pt>
                <c:pt idx="63396">
                  <c:v>2.6117647058823525</c:v>
                </c:pt>
                <c:pt idx="63397">
                  <c:v>2.6117647058823525</c:v>
                </c:pt>
                <c:pt idx="63398">
                  <c:v>2.6117647058823525</c:v>
                </c:pt>
                <c:pt idx="63399">
                  <c:v>2.6117647058823525</c:v>
                </c:pt>
                <c:pt idx="63400">
                  <c:v>2.6117647058823525</c:v>
                </c:pt>
                <c:pt idx="63401">
                  <c:v>2.6117647058823525</c:v>
                </c:pt>
                <c:pt idx="63402">
                  <c:v>2.6117647058823525</c:v>
                </c:pt>
                <c:pt idx="63403">
                  <c:v>2.6117647058823525</c:v>
                </c:pt>
                <c:pt idx="63404">
                  <c:v>2.6117647058823525</c:v>
                </c:pt>
                <c:pt idx="63405">
                  <c:v>2.6117647058823525</c:v>
                </c:pt>
                <c:pt idx="63406">
                  <c:v>2.6117647058823525</c:v>
                </c:pt>
                <c:pt idx="63407">
                  <c:v>2.6117647058823525</c:v>
                </c:pt>
                <c:pt idx="63408">
                  <c:v>2.6117647058823525</c:v>
                </c:pt>
                <c:pt idx="63409">
                  <c:v>2.6117647058823525</c:v>
                </c:pt>
                <c:pt idx="63410">
                  <c:v>2.6117647058823525</c:v>
                </c:pt>
                <c:pt idx="63411">
                  <c:v>2.6117647058823525</c:v>
                </c:pt>
                <c:pt idx="63412">
                  <c:v>2.6117647058823525</c:v>
                </c:pt>
                <c:pt idx="63413">
                  <c:v>2.6117647058823525</c:v>
                </c:pt>
                <c:pt idx="63414">
                  <c:v>2.6117647058823525</c:v>
                </c:pt>
                <c:pt idx="63415">
                  <c:v>2.6117647058823525</c:v>
                </c:pt>
                <c:pt idx="63416">
                  <c:v>2.6117647058823525</c:v>
                </c:pt>
                <c:pt idx="63417">
                  <c:v>2.6117647058823525</c:v>
                </c:pt>
                <c:pt idx="63418">
                  <c:v>2.6117647058823525</c:v>
                </c:pt>
                <c:pt idx="63419">
                  <c:v>2.6117647058823525</c:v>
                </c:pt>
                <c:pt idx="63420">
                  <c:v>2.6117647058823525</c:v>
                </c:pt>
                <c:pt idx="63421">
                  <c:v>2.6117647058823525</c:v>
                </c:pt>
                <c:pt idx="63422">
                  <c:v>2.6117647058823525</c:v>
                </c:pt>
                <c:pt idx="63423">
                  <c:v>2.6117647058823525</c:v>
                </c:pt>
                <c:pt idx="63424">
                  <c:v>2.6117647058823525</c:v>
                </c:pt>
                <c:pt idx="63425">
                  <c:v>2.6117647058823525</c:v>
                </c:pt>
                <c:pt idx="63426">
                  <c:v>2.6117647058823525</c:v>
                </c:pt>
                <c:pt idx="63427">
                  <c:v>2.6117647058823525</c:v>
                </c:pt>
                <c:pt idx="63428">
                  <c:v>2.6117647058823525</c:v>
                </c:pt>
                <c:pt idx="63429">
                  <c:v>2.6117647058823525</c:v>
                </c:pt>
                <c:pt idx="63430">
                  <c:v>2.6117647058823525</c:v>
                </c:pt>
                <c:pt idx="63431">
                  <c:v>2.6117647058823525</c:v>
                </c:pt>
                <c:pt idx="63432">
                  <c:v>2.6117647058823525</c:v>
                </c:pt>
                <c:pt idx="63433">
                  <c:v>2.6117647058823525</c:v>
                </c:pt>
                <c:pt idx="63434">
                  <c:v>2.4643137254901957</c:v>
                </c:pt>
                <c:pt idx="63435">
                  <c:v>2.4643137254901957</c:v>
                </c:pt>
                <c:pt idx="63436">
                  <c:v>2.4643137254901957</c:v>
                </c:pt>
                <c:pt idx="63437">
                  <c:v>2.4643137254901957</c:v>
                </c:pt>
                <c:pt idx="63438">
                  <c:v>2.4643137254901957</c:v>
                </c:pt>
                <c:pt idx="63439">
                  <c:v>2.4643137254901957</c:v>
                </c:pt>
                <c:pt idx="63440">
                  <c:v>2.4643137254901957</c:v>
                </c:pt>
                <c:pt idx="63441">
                  <c:v>2.4643137254901957</c:v>
                </c:pt>
                <c:pt idx="63442">
                  <c:v>2.4643137254901957</c:v>
                </c:pt>
                <c:pt idx="63443">
                  <c:v>2.4643137254901957</c:v>
                </c:pt>
                <c:pt idx="63444">
                  <c:v>2.4643137254901957</c:v>
                </c:pt>
                <c:pt idx="63445">
                  <c:v>2.4643137254901957</c:v>
                </c:pt>
                <c:pt idx="63446">
                  <c:v>2.4643137254901957</c:v>
                </c:pt>
                <c:pt idx="63447">
                  <c:v>2.4643137254901957</c:v>
                </c:pt>
                <c:pt idx="63448">
                  <c:v>2.4643137254901957</c:v>
                </c:pt>
                <c:pt idx="63449">
                  <c:v>2.4643137254901957</c:v>
                </c:pt>
                <c:pt idx="63450">
                  <c:v>2.4643137254901957</c:v>
                </c:pt>
                <c:pt idx="63451">
                  <c:v>2.4643137254901957</c:v>
                </c:pt>
                <c:pt idx="63452">
                  <c:v>2.4643137254901957</c:v>
                </c:pt>
                <c:pt idx="63453">
                  <c:v>2.4643137254901957</c:v>
                </c:pt>
                <c:pt idx="63454">
                  <c:v>2.4643137254901957</c:v>
                </c:pt>
                <c:pt idx="63455">
                  <c:v>2.4643137254901957</c:v>
                </c:pt>
                <c:pt idx="63456">
                  <c:v>2.4643137254901957</c:v>
                </c:pt>
                <c:pt idx="63457">
                  <c:v>2.4643137254901957</c:v>
                </c:pt>
                <c:pt idx="63458">
                  <c:v>2.4643137254901957</c:v>
                </c:pt>
                <c:pt idx="63459">
                  <c:v>2.4643137254901957</c:v>
                </c:pt>
                <c:pt idx="63460">
                  <c:v>2.4643137254901957</c:v>
                </c:pt>
                <c:pt idx="63461">
                  <c:v>2.4643137254901957</c:v>
                </c:pt>
                <c:pt idx="63462">
                  <c:v>2.4643137254901957</c:v>
                </c:pt>
                <c:pt idx="63463">
                  <c:v>2.4643137254901957</c:v>
                </c:pt>
                <c:pt idx="63464">
                  <c:v>2.4643137254901957</c:v>
                </c:pt>
                <c:pt idx="63465">
                  <c:v>2.4643137254901957</c:v>
                </c:pt>
                <c:pt idx="63466">
                  <c:v>2.4643137254901957</c:v>
                </c:pt>
                <c:pt idx="63467">
                  <c:v>2.4643137254901957</c:v>
                </c:pt>
                <c:pt idx="63468">
                  <c:v>2.4643137254901957</c:v>
                </c:pt>
                <c:pt idx="63469">
                  <c:v>2.4643137254901957</c:v>
                </c:pt>
                <c:pt idx="63470">
                  <c:v>2.4643137254901957</c:v>
                </c:pt>
                <c:pt idx="63471">
                  <c:v>2.4643137254901957</c:v>
                </c:pt>
                <c:pt idx="63472">
                  <c:v>2.4643137254901957</c:v>
                </c:pt>
                <c:pt idx="63473">
                  <c:v>2.4643137254901957</c:v>
                </c:pt>
                <c:pt idx="63474">
                  <c:v>2.4643137254901957</c:v>
                </c:pt>
                <c:pt idx="63475">
                  <c:v>2.4643137254901957</c:v>
                </c:pt>
                <c:pt idx="63476">
                  <c:v>2.4643137254901957</c:v>
                </c:pt>
                <c:pt idx="63477">
                  <c:v>2.4643137254901957</c:v>
                </c:pt>
                <c:pt idx="63478">
                  <c:v>2.4643137254901957</c:v>
                </c:pt>
                <c:pt idx="63479">
                  <c:v>2.4643137254901957</c:v>
                </c:pt>
                <c:pt idx="63480">
                  <c:v>2.4643137254901957</c:v>
                </c:pt>
                <c:pt idx="63481">
                  <c:v>2.4643137254901957</c:v>
                </c:pt>
                <c:pt idx="63482">
                  <c:v>2.4643137254901957</c:v>
                </c:pt>
                <c:pt idx="63483">
                  <c:v>2.4643137254901957</c:v>
                </c:pt>
                <c:pt idx="63484">
                  <c:v>2.4643137254901957</c:v>
                </c:pt>
                <c:pt idx="63485">
                  <c:v>2.4643137254901957</c:v>
                </c:pt>
                <c:pt idx="63486">
                  <c:v>2.4643137254901957</c:v>
                </c:pt>
                <c:pt idx="63487">
                  <c:v>2.6117647058823525</c:v>
                </c:pt>
                <c:pt idx="63488">
                  <c:v>2.6117647058823525</c:v>
                </c:pt>
                <c:pt idx="63489">
                  <c:v>2.6117647058823525</c:v>
                </c:pt>
                <c:pt idx="63490">
                  <c:v>2.6117647058823525</c:v>
                </c:pt>
                <c:pt idx="63491">
                  <c:v>2.6117647058823525</c:v>
                </c:pt>
                <c:pt idx="63492">
                  <c:v>2.6117647058823525</c:v>
                </c:pt>
                <c:pt idx="63493">
                  <c:v>2.6117647058823525</c:v>
                </c:pt>
                <c:pt idx="63494">
                  <c:v>2.6117647058823525</c:v>
                </c:pt>
                <c:pt idx="63495">
                  <c:v>2.6117647058823525</c:v>
                </c:pt>
                <c:pt idx="63496">
                  <c:v>2.6117647058823525</c:v>
                </c:pt>
                <c:pt idx="63497">
                  <c:v>2.6117647058823525</c:v>
                </c:pt>
                <c:pt idx="63498">
                  <c:v>2.6117647058823525</c:v>
                </c:pt>
                <c:pt idx="63499">
                  <c:v>2.6117647058823525</c:v>
                </c:pt>
                <c:pt idx="63500">
                  <c:v>2.6117647058823525</c:v>
                </c:pt>
                <c:pt idx="63501">
                  <c:v>2.6117647058823525</c:v>
                </c:pt>
                <c:pt idx="63502">
                  <c:v>2.6117647058823525</c:v>
                </c:pt>
                <c:pt idx="63503">
                  <c:v>2.6117647058823525</c:v>
                </c:pt>
                <c:pt idx="63504">
                  <c:v>2.6117647058823525</c:v>
                </c:pt>
                <c:pt idx="63505">
                  <c:v>2.6117647058823525</c:v>
                </c:pt>
                <c:pt idx="63506">
                  <c:v>2.6117647058823525</c:v>
                </c:pt>
                <c:pt idx="63507">
                  <c:v>2.6117647058823525</c:v>
                </c:pt>
                <c:pt idx="63508">
                  <c:v>2.6117647058823525</c:v>
                </c:pt>
                <c:pt idx="63509">
                  <c:v>2.6117647058823525</c:v>
                </c:pt>
                <c:pt idx="63510">
                  <c:v>2.6117647058823525</c:v>
                </c:pt>
                <c:pt idx="63511">
                  <c:v>2.6117647058823525</c:v>
                </c:pt>
                <c:pt idx="63512">
                  <c:v>2.6117647058823525</c:v>
                </c:pt>
                <c:pt idx="63513">
                  <c:v>2.6117647058823525</c:v>
                </c:pt>
                <c:pt idx="63514">
                  <c:v>2.6117647058823525</c:v>
                </c:pt>
                <c:pt idx="63515">
                  <c:v>2.6117647058823525</c:v>
                </c:pt>
                <c:pt idx="63516">
                  <c:v>2.6117647058823525</c:v>
                </c:pt>
                <c:pt idx="63517">
                  <c:v>2.6117647058823525</c:v>
                </c:pt>
                <c:pt idx="63518">
                  <c:v>2.6117647058823525</c:v>
                </c:pt>
                <c:pt idx="63519">
                  <c:v>2.6117647058823525</c:v>
                </c:pt>
                <c:pt idx="63520">
                  <c:v>2.6117647058823525</c:v>
                </c:pt>
                <c:pt idx="63521">
                  <c:v>2.6117647058823525</c:v>
                </c:pt>
                <c:pt idx="63522">
                  <c:v>2.6117647058823525</c:v>
                </c:pt>
                <c:pt idx="63523">
                  <c:v>2.6117647058823525</c:v>
                </c:pt>
                <c:pt idx="63524">
                  <c:v>2.6117647058823525</c:v>
                </c:pt>
                <c:pt idx="63525">
                  <c:v>2.6117647058823525</c:v>
                </c:pt>
                <c:pt idx="63526">
                  <c:v>2.6117647058823525</c:v>
                </c:pt>
                <c:pt idx="63527">
                  <c:v>2.6117647058823525</c:v>
                </c:pt>
                <c:pt idx="63528">
                  <c:v>2.6117647058823525</c:v>
                </c:pt>
                <c:pt idx="63529">
                  <c:v>2.4643137254901957</c:v>
                </c:pt>
                <c:pt idx="63530">
                  <c:v>2.4643137254901957</c:v>
                </c:pt>
                <c:pt idx="63531">
                  <c:v>2.4643137254901957</c:v>
                </c:pt>
                <c:pt idx="63532">
                  <c:v>2.4643137254901957</c:v>
                </c:pt>
                <c:pt idx="63533">
                  <c:v>2.4643137254901957</c:v>
                </c:pt>
                <c:pt idx="63534">
                  <c:v>2.4643137254901957</c:v>
                </c:pt>
                <c:pt idx="63535">
                  <c:v>2.4643137254901957</c:v>
                </c:pt>
                <c:pt idx="63536">
                  <c:v>2.4643137254901957</c:v>
                </c:pt>
                <c:pt idx="63537">
                  <c:v>2.4643137254901957</c:v>
                </c:pt>
                <c:pt idx="63538">
                  <c:v>2.4643137254901957</c:v>
                </c:pt>
                <c:pt idx="63539">
                  <c:v>2.4643137254901957</c:v>
                </c:pt>
                <c:pt idx="63540">
                  <c:v>2.4643137254901957</c:v>
                </c:pt>
                <c:pt idx="63541">
                  <c:v>2.4643137254901957</c:v>
                </c:pt>
                <c:pt idx="63542">
                  <c:v>2.4643137254901957</c:v>
                </c:pt>
                <c:pt idx="63543">
                  <c:v>2.4643137254901957</c:v>
                </c:pt>
                <c:pt idx="63544">
                  <c:v>2.4643137254901957</c:v>
                </c:pt>
                <c:pt idx="63545">
                  <c:v>2.4643137254901957</c:v>
                </c:pt>
                <c:pt idx="63546">
                  <c:v>2.4643137254901957</c:v>
                </c:pt>
                <c:pt idx="63547">
                  <c:v>2.4643137254901957</c:v>
                </c:pt>
                <c:pt idx="63548">
                  <c:v>2.4643137254901957</c:v>
                </c:pt>
                <c:pt idx="63549">
                  <c:v>2.4643137254901957</c:v>
                </c:pt>
                <c:pt idx="63550">
                  <c:v>2.4643137254901957</c:v>
                </c:pt>
                <c:pt idx="63551">
                  <c:v>2.4643137254901957</c:v>
                </c:pt>
                <c:pt idx="63552">
                  <c:v>2.4643137254901957</c:v>
                </c:pt>
                <c:pt idx="63553">
                  <c:v>2.4643137254901957</c:v>
                </c:pt>
                <c:pt idx="63554">
                  <c:v>2.4643137254901957</c:v>
                </c:pt>
                <c:pt idx="63555">
                  <c:v>2.4643137254901957</c:v>
                </c:pt>
                <c:pt idx="63556">
                  <c:v>2.4643137254901957</c:v>
                </c:pt>
                <c:pt idx="63557">
                  <c:v>2.4643137254901957</c:v>
                </c:pt>
                <c:pt idx="63558">
                  <c:v>2.4643137254901957</c:v>
                </c:pt>
                <c:pt idx="63559">
                  <c:v>2.4643137254901957</c:v>
                </c:pt>
                <c:pt idx="63560">
                  <c:v>2.4643137254901957</c:v>
                </c:pt>
                <c:pt idx="63561">
                  <c:v>2.4643137254901957</c:v>
                </c:pt>
                <c:pt idx="63562">
                  <c:v>2.4643137254901957</c:v>
                </c:pt>
                <c:pt idx="63563">
                  <c:v>2.4643137254901957</c:v>
                </c:pt>
                <c:pt idx="63564">
                  <c:v>2.4643137254901957</c:v>
                </c:pt>
                <c:pt idx="63565">
                  <c:v>2.4643137254901957</c:v>
                </c:pt>
                <c:pt idx="63566">
                  <c:v>2.4643137254901957</c:v>
                </c:pt>
                <c:pt idx="63567">
                  <c:v>2.4643137254901957</c:v>
                </c:pt>
                <c:pt idx="63568">
                  <c:v>2.4643137254901957</c:v>
                </c:pt>
                <c:pt idx="63569">
                  <c:v>2.4643137254901957</c:v>
                </c:pt>
                <c:pt idx="63570">
                  <c:v>2.4643137254901957</c:v>
                </c:pt>
                <c:pt idx="63571">
                  <c:v>2.4643137254901957</c:v>
                </c:pt>
                <c:pt idx="63572">
                  <c:v>2.4643137254901957</c:v>
                </c:pt>
                <c:pt idx="63573">
                  <c:v>2.4643137254901957</c:v>
                </c:pt>
                <c:pt idx="63574">
                  <c:v>2.4643137254901957</c:v>
                </c:pt>
                <c:pt idx="63575">
                  <c:v>2.4643137254901957</c:v>
                </c:pt>
                <c:pt idx="63576">
                  <c:v>2.4643137254901957</c:v>
                </c:pt>
                <c:pt idx="63577">
                  <c:v>2.4643137254901957</c:v>
                </c:pt>
                <c:pt idx="63578">
                  <c:v>2.4643137254901957</c:v>
                </c:pt>
                <c:pt idx="63579">
                  <c:v>2.4643137254901957</c:v>
                </c:pt>
                <c:pt idx="63580">
                  <c:v>2.4643137254901957</c:v>
                </c:pt>
                <c:pt idx="63581">
                  <c:v>2.4643137254901957</c:v>
                </c:pt>
                <c:pt idx="63582">
                  <c:v>2.4643137254901957</c:v>
                </c:pt>
                <c:pt idx="63583">
                  <c:v>2.6117647058823525</c:v>
                </c:pt>
                <c:pt idx="63584">
                  <c:v>2.6117647058823525</c:v>
                </c:pt>
                <c:pt idx="63585">
                  <c:v>2.6117647058823525</c:v>
                </c:pt>
                <c:pt idx="63586">
                  <c:v>2.6117647058823525</c:v>
                </c:pt>
                <c:pt idx="63587">
                  <c:v>2.6117647058823525</c:v>
                </c:pt>
                <c:pt idx="63588">
                  <c:v>2.6117647058823525</c:v>
                </c:pt>
                <c:pt idx="63589">
                  <c:v>2.6117647058823525</c:v>
                </c:pt>
                <c:pt idx="63590">
                  <c:v>2.6117647058823525</c:v>
                </c:pt>
                <c:pt idx="63591">
                  <c:v>2.6117647058823525</c:v>
                </c:pt>
                <c:pt idx="63592">
                  <c:v>2.6117647058823525</c:v>
                </c:pt>
                <c:pt idx="63593">
                  <c:v>2.6117647058823525</c:v>
                </c:pt>
                <c:pt idx="63594">
                  <c:v>2.6117647058823525</c:v>
                </c:pt>
                <c:pt idx="63595">
                  <c:v>2.6117647058823525</c:v>
                </c:pt>
                <c:pt idx="63596">
                  <c:v>2.6117647058823525</c:v>
                </c:pt>
                <c:pt idx="63597">
                  <c:v>2.6117647058823525</c:v>
                </c:pt>
                <c:pt idx="63598">
                  <c:v>2.6117647058823525</c:v>
                </c:pt>
                <c:pt idx="63599">
                  <c:v>2.6117647058823525</c:v>
                </c:pt>
                <c:pt idx="63600">
                  <c:v>2.6117647058823525</c:v>
                </c:pt>
                <c:pt idx="63601">
                  <c:v>2.6117647058823525</c:v>
                </c:pt>
                <c:pt idx="63602">
                  <c:v>2.6117647058823525</c:v>
                </c:pt>
                <c:pt idx="63603">
                  <c:v>2.6117647058823525</c:v>
                </c:pt>
                <c:pt idx="63604">
                  <c:v>2.6117647058823525</c:v>
                </c:pt>
                <c:pt idx="63605">
                  <c:v>2.6117647058823525</c:v>
                </c:pt>
                <c:pt idx="63606">
                  <c:v>2.6117647058823525</c:v>
                </c:pt>
                <c:pt idx="63607">
                  <c:v>2.6117647058823525</c:v>
                </c:pt>
                <c:pt idx="63608">
                  <c:v>2.6117647058823525</c:v>
                </c:pt>
                <c:pt idx="63609">
                  <c:v>2.6117647058823525</c:v>
                </c:pt>
                <c:pt idx="63610">
                  <c:v>2.6117647058823525</c:v>
                </c:pt>
                <c:pt idx="63611">
                  <c:v>2.6117647058823525</c:v>
                </c:pt>
                <c:pt idx="63612">
                  <c:v>2.6117647058823525</c:v>
                </c:pt>
                <c:pt idx="63613">
                  <c:v>2.6117647058823525</c:v>
                </c:pt>
                <c:pt idx="63614">
                  <c:v>2.6117647058823525</c:v>
                </c:pt>
                <c:pt idx="63615">
                  <c:v>2.6117647058823525</c:v>
                </c:pt>
                <c:pt idx="63616">
                  <c:v>2.6117647058823525</c:v>
                </c:pt>
                <c:pt idx="63617">
                  <c:v>2.6117647058823525</c:v>
                </c:pt>
                <c:pt idx="63618">
                  <c:v>2.6117647058823525</c:v>
                </c:pt>
                <c:pt idx="63619">
                  <c:v>2.6117647058823525</c:v>
                </c:pt>
                <c:pt idx="63620">
                  <c:v>2.6117647058823525</c:v>
                </c:pt>
                <c:pt idx="63621">
                  <c:v>2.6117647058823525</c:v>
                </c:pt>
                <c:pt idx="63622">
                  <c:v>2.6117647058823525</c:v>
                </c:pt>
                <c:pt idx="63623">
                  <c:v>2.6117647058823525</c:v>
                </c:pt>
                <c:pt idx="63624">
                  <c:v>2.6117647058823525</c:v>
                </c:pt>
                <c:pt idx="63625">
                  <c:v>2.4643137254901957</c:v>
                </c:pt>
                <c:pt idx="63626">
                  <c:v>2.4643137254901957</c:v>
                </c:pt>
                <c:pt idx="63627">
                  <c:v>2.4643137254901957</c:v>
                </c:pt>
                <c:pt idx="63628">
                  <c:v>2.4643137254901957</c:v>
                </c:pt>
                <c:pt idx="63629">
                  <c:v>2.4643137254901957</c:v>
                </c:pt>
                <c:pt idx="63630">
                  <c:v>2.4643137254901957</c:v>
                </c:pt>
                <c:pt idx="63631">
                  <c:v>2.4643137254901957</c:v>
                </c:pt>
                <c:pt idx="63632">
                  <c:v>2.4643137254901957</c:v>
                </c:pt>
                <c:pt idx="63633">
                  <c:v>2.4643137254901957</c:v>
                </c:pt>
                <c:pt idx="63634">
                  <c:v>2.4643137254901957</c:v>
                </c:pt>
                <c:pt idx="63635">
                  <c:v>2.4643137254901957</c:v>
                </c:pt>
                <c:pt idx="63636">
                  <c:v>2.4643137254901957</c:v>
                </c:pt>
                <c:pt idx="63637">
                  <c:v>2.4643137254901957</c:v>
                </c:pt>
                <c:pt idx="63638">
                  <c:v>2.4643137254901957</c:v>
                </c:pt>
                <c:pt idx="63639">
                  <c:v>2.4643137254901957</c:v>
                </c:pt>
                <c:pt idx="63640">
                  <c:v>2.4643137254901957</c:v>
                </c:pt>
                <c:pt idx="63641">
                  <c:v>2.4643137254901957</c:v>
                </c:pt>
                <c:pt idx="63642">
                  <c:v>2.4643137254901957</c:v>
                </c:pt>
                <c:pt idx="63643">
                  <c:v>2.4643137254901957</c:v>
                </c:pt>
                <c:pt idx="63644">
                  <c:v>2.4643137254901957</c:v>
                </c:pt>
                <c:pt idx="63645">
                  <c:v>2.4643137254901957</c:v>
                </c:pt>
                <c:pt idx="63646">
                  <c:v>2.4643137254901957</c:v>
                </c:pt>
                <c:pt idx="63647">
                  <c:v>2.4643137254901957</c:v>
                </c:pt>
                <c:pt idx="63648">
                  <c:v>2.4643137254901957</c:v>
                </c:pt>
                <c:pt idx="63649">
                  <c:v>2.4643137254901957</c:v>
                </c:pt>
                <c:pt idx="63650">
                  <c:v>2.4643137254901957</c:v>
                </c:pt>
                <c:pt idx="63651">
                  <c:v>2.4643137254901957</c:v>
                </c:pt>
                <c:pt idx="63652">
                  <c:v>2.4643137254901957</c:v>
                </c:pt>
                <c:pt idx="63653">
                  <c:v>2.4643137254901957</c:v>
                </c:pt>
                <c:pt idx="63654">
                  <c:v>2.4643137254901957</c:v>
                </c:pt>
                <c:pt idx="63655">
                  <c:v>2.4643137254901957</c:v>
                </c:pt>
                <c:pt idx="63656">
                  <c:v>2.4643137254901957</c:v>
                </c:pt>
                <c:pt idx="63657">
                  <c:v>2.4643137254901957</c:v>
                </c:pt>
                <c:pt idx="63658">
                  <c:v>2.4643137254901957</c:v>
                </c:pt>
                <c:pt idx="63659">
                  <c:v>2.4643137254901957</c:v>
                </c:pt>
                <c:pt idx="63660">
                  <c:v>2.4643137254901957</c:v>
                </c:pt>
                <c:pt idx="63661">
                  <c:v>2.4643137254901957</c:v>
                </c:pt>
                <c:pt idx="63662">
                  <c:v>2.4643137254901957</c:v>
                </c:pt>
                <c:pt idx="63663">
                  <c:v>2.4643137254901957</c:v>
                </c:pt>
                <c:pt idx="63664">
                  <c:v>2.4643137254901957</c:v>
                </c:pt>
                <c:pt idx="63665">
                  <c:v>2.4643137254901957</c:v>
                </c:pt>
                <c:pt idx="63666">
                  <c:v>2.4643137254901957</c:v>
                </c:pt>
                <c:pt idx="63667">
                  <c:v>2.4643137254901957</c:v>
                </c:pt>
                <c:pt idx="63668">
                  <c:v>2.4643137254901957</c:v>
                </c:pt>
                <c:pt idx="63669">
                  <c:v>2.4643137254901957</c:v>
                </c:pt>
                <c:pt idx="63670">
                  <c:v>2.4643137254901957</c:v>
                </c:pt>
                <c:pt idx="63671">
                  <c:v>2.4643137254901957</c:v>
                </c:pt>
                <c:pt idx="63672">
                  <c:v>2.4643137254901957</c:v>
                </c:pt>
                <c:pt idx="63673">
                  <c:v>2.4643137254901957</c:v>
                </c:pt>
                <c:pt idx="63674">
                  <c:v>2.4643137254901957</c:v>
                </c:pt>
                <c:pt idx="63675">
                  <c:v>2.4643137254901957</c:v>
                </c:pt>
                <c:pt idx="63676">
                  <c:v>2.6117647058823525</c:v>
                </c:pt>
                <c:pt idx="63677">
                  <c:v>2.6117647058823525</c:v>
                </c:pt>
                <c:pt idx="63678">
                  <c:v>2.6117647058823525</c:v>
                </c:pt>
                <c:pt idx="63679">
                  <c:v>2.6117647058823525</c:v>
                </c:pt>
                <c:pt idx="63680">
                  <c:v>2.6117647058823525</c:v>
                </c:pt>
                <c:pt idx="63681">
                  <c:v>2.6117647058823525</c:v>
                </c:pt>
                <c:pt idx="63682">
                  <c:v>2.6117647058823525</c:v>
                </c:pt>
                <c:pt idx="63683">
                  <c:v>2.6117647058823525</c:v>
                </c:pt>
                <c:pt idx="63684">
                  <c:v>2.6117647058823525</c:v>
                </c:pt>
                <c:pt idx="63685">
                  <c:v>2.6117647058823525</c:v>
                </c:pt>
                <c:pt idx="63686">
                  <c:v>2.6117647058823525</c:v>
                </c:pt>
                <c:pt idx="63687">
                  <c:v>2.6117647058823525</c:v>
                </c:pt>
                <c:pt idx="63688">
                  <c:v>2.6117647058823525</c:v>
                </c:pt>
                <c:pt idx="63689">
                  <c:v>2.6117647058823525</c:v>
                </c:pt>
                <c:pt idx="63690">
                  <c:v>2.6117647058823525</c:v>
                </c:pt>
                <c:pt idx="63691">
                  <c:v>2.6117647058823525</c:v>
                </c:pt>
                <c:pt idx="63692">
                  <c:v>2.6117647058823525</c:v>
                </c:pt>
                <c:pt idx="63693">
                  <c:v>2.6117647058823525</c:v>
                </c:pt>
                <c:pt idx="63694">
                  <c:v>2.6117647058823525</c:v>
                </c:pt>
                <c:pt idx="63695">
                  <c:v>2.6117647058823525</c:v>
                </c:pt>
                <c:pt idx="63696">
                  <c:v>2.6117647058823525</c:v>
                </c:pt>
                <c:pt idx="63697">
                  <c:v>2.6117647058823525</c:v>
                </c:pt>
                <c:pt idx="63698">
                  <c:v>2.6117647058823525</c:v>
                </c:pt>
                <c:pt idx="63699">
                  <c:v>2.6117647058823525</c:v>
                </c:pt>
                <c:pt idx="63700">
                  <c:v>2.6117647058823525</c:v>
                </c:pt>
                <c:pt idx="63701">
                  <c:v>2.6117647058823525</c:v>
                </c:pt>
                <c:pt idx="63702">
                  <c:v>2.6117647058823525</c:v>
                </c:pt>
                <c:pt idx="63703">
                  <c:v>2.6117647058823525</c:v>
                </c:pt>
                <c:pt idx="63704">
                  <c:v>2.6117647058823525</c:v>
                </c:pt>
                <c:pt idx="63705">
                  <c:v>2.6117647058823525</c:v>
                </c:pt>
                <c:pt idx="63706">
                  <c:v>2.6117647058823525</c:v>
                </c:pt>
                <c:pt idx="63707">
                  <c:v>2.6117647058823525</c:v>
                </c:pt>
                <c:pt idx="63708">
                  <c:v>2.6117647058823525</c:v>
                </c:pt>
                <c:pt idx="63709">
                  <c:v>2.6117647058823525</c:v>
                </c:pt>
                <c:pt idx="63710">
                  <c:v>2.6117647058823525</c:v>
                </c:pt>
                <c:pt idx="63711">
                  <c:v>2.6117647058823525</c:v>
                </c:pt>
                <c:pt idx="63712">
                  <c:v>2.6117647058823525</c:v>
                </c:pt>
                <c:pt idx="63713">
                  <c:v>2.6117647058823525</c:v>
                </c:pt>
                <c:pt idx="63714">
                  <c:v>2.6117647058823525</c:v>
                </c:pt>
                <c:pt idx="63715">
                  <c:v>2.6117647058823525</c:v>
                </c:pt>
                <c:pt idx="63716">
                  <c:v>2.6117647058823525</c:v>
                </c:pt>
                <c:pt idx="63717">
                  <c:v>2.6117647058823525</c:v>
                </c:pt>
                <c:pt idx="63718">
                  <c:v>2.6117647058823525</c:v>
                </c:pt>
                <c:pt idx="63719">
                  <c:v>2.6117647058823525</c:v>
                </c:pt>
                <c:pt idx="63720">
                  <c:v>2.6117647058823525</c:v>
                </c:pt>
                <c:pt idx="63721">
                  <c:v>2.4643137254901957</c:v>
                </c:pt>
                <c:pt idx="63722">
                  <c:v>2.4643137254901957</c:v>
                </c:pt>
                <c:pt idx="63723">
                  <c:v>2.4643137254901957</c:v>
                </c:pt>
                <c:pt idx="63724">
                  <c:v>2.4643137254901957</c:v>
                </c:pt>
                <c:pt idx="63725">
                  <c:v>2.4643137254901957</c:v>
                </c:pt>
                <c:pt idx="63726">
                  <c:v>2.4643137254901957</c:v>
                </c:pt>
                <c:pt idx="63727">
                  <c:v>2.4643137254901957</c:v>
                </c:pt>
                <c:pt idx="63728">
                  <c:v>2.4643137254901957</c:v>
                </c:pt>
                <c:pt idx="63729">
                  <c:v>2.4643137254901957</c:v>
                </c:pt>
                <c:pt idx="63730">
                  <c:v>2.4643137254901957</c:v>
                </c:pt>
                <c:pt idx="63731">
                  <c:v>2.4643137254901957</c:v>
                </c:pt>
                <c:pt idx="63732">
                  <c:v>2.4643137254901957</c:v>
                </c:pt>
                <c:pt idx="63733">
                  <c:v>2.4643137254901957</c:v>
                </c:pt>
                <c:pt idx="63734">
                  <c:v>2.4643137254901957</c:v>
                </c:pt>
                <c:pt idx="63735">
                  <c:v>2.4643137254901957</c:v>
                </c:pt>
                <c:pt idx="63736">
                  <c:v>2.4643137254901957</c:v>
                </c:pt>
                <c:pt idx="63737">
                  <c:v>2.4643137254901957</c:v>
                </c:pt>
                <c:pt idx="63738">
                  <c:v>2.4643137254901957</c:v>
                </c:pt>
                <c:pt idx="63739">
                  <c:v>2.4643137254901957</c:v>
                </c:pt>
                <c:pt idx="63740">
                  <c:v>2.4643137254901957</c:v>
                </c:pt>
                <c:pt idx="63741">
                  <c:v>2.4643137254901957</c:v>
                </c:pt>
                <c:pt idx="63742">
                  <c:v>2.4643137254901957</c:v>
                </c:pt>
                <c:pt idx="63743">
                  <c:v>2.4643137254901957</c:v>
                </c:pt>
                <c:pt idx="63744">
                  <c:v>2.4643137254901957</c:v>
                </c:pt>
                <c:pt idx="63745">
                  <c:v>2.4643137254901957</c:v>
                </c:pt>
                <c:pt idx="63746">
                  <c:v>2.4643137254901957</c:v>
                </c:pt>
                <c:pt idx="63747">
                  <c:v>2.4643137254901957</c:v>
                </c:pt>
                <c:pt idx="63748">
                  <c:v>2.4643137254901957</c:v>
                </c:pt>
                <c:pt idx="63749">
                  <c:v>2.4643137254901957</c:v>
                </c:pt>
                <c:pt idx="63750">
                  <c:v>2.4643137254901957</c:v>
                </c:pt>
                <c:pt idx="63751">
                  <c:v>2.4643137254901957</c:v>
                </c:pt>
                <c:pt idx="63752">
                  <c:v>2.4643137254901957</c:v>
                </c:pt>
                <c:pt idx="63753">
                  <c:v>2.4643137254901957</c:v>
                </c:pt>
                <c:pt idx="63754">
                  <c:v>2.4643137254901957</c:v>
                </c:pt>
                <c:pt idx="63755">
                  <c:v>2.4643137254901957</c:v>
                </c:pt>
                <c:pt idx="63756">
                  <c:v>2.4643137254901957</c:v>
                </c:pt>
                <c:pt idx="63757">
                  <c:v>2.4643137254901957</c:v>
                </c:pt>
                <c:pt idx="63758">
                  <c:v>2.4643137254901957</c:v>
                </c:pt>
                <c:pt idx="63759">
                  <c:v>2.4643137254901957</c:v>
                </c:pt>
                <c:pt idx="63760">
                  <c:v>2.4643137254901957</c:v>
                </c:pt>
                <c:pt idx="63761">
                  <c:v>2.4643137254901957</c:v>
                </c:pt>
                <c:pt idx="63762">
                  <c:v>2.4643137254901957</c:v>
                </c:pt>
                <c:pt idx="63763">
                  <c:v>2.4643137254901957</c:v>
                </c:pt>
                <c:pt idx="63764">
                  <c:v>2.4643137254901957</c:v>
                </c:pt>
                <c:pt idx="63765">
                  <c:v>2.4643137254901957</c:v>
                </c:pt>
                <c:pt idx="63766">
                  <c:v>2.4643137254901957</c:v>
                </c:pt>
                <c:pt idx="63767">
                  <c:v>2.4643137254901957</c:v>
                </c:pt>
                <c:pt idx="63768">
                  <c:v>2.4643137254901957</c:v>
                </c:pt>
                <c:pt idx="63769">
                  <c:v>2.4643137254901957</c:v>
                </c:pt>
                <c:pt idx="63770">
                  <c:v>2.4643137254901957</c:v>
                </c:pt>
                <c:pt idx="63771">
                  <c:v>2.4643137254901957</c:v>
                </c:pt>
                <c:pt idx="63772">
                  <c:v>2.6117647058823525</c:v>
                </c:pt>
                <c:pt idx="63773">
                  <c:v>2.6117647058823525</c:v>
                </c:pt>
                <c:pt idx="63774">
                  <c:v>2.6117647058823525</c:v>
                </c:pt>
                <c:pt idx="63775">
                  <c:v>2.6117647058823525</c:v>
                </c:pt>
                <c:pt idx="63776">
                  <c:v>2.6117647058823525</c:v>
                </c:pt>
                <c:pt idx="63777">
                  <c:v>2.6117647058823525</c:v>
                </c:pt>
                <c:pt idx="63778">
                  <c:v>2.6117647058823525</c:v>
                </c:pt>
                <c:pt idx="63779">
                  <c:v>2.6117647058823525</c:v>
                </c:pt>
                <c:pt idx="63780">
                  <c:v>2.6117647058823525</c:v>
                </c:pt>
                <c:pt idx="63781">
                  <c:v>2.6117647058823525</c:v>
                </c:pt>
                <c:pt idx="63782">
                  <c:v>2.6117647058823525</c:v>
                </c:pt>
                <c:pt idx="63783">
                  <c:v>2.6117647058823525</c:v>
                </c:pt>
                <c:pt idx="63784">
                  <c:v>2.6117647058823525</c:v>
                </c:pt>
                <c:pt idx="63785">
                  <c:v>2.6117647058823525</c:v>
                </c:pt>
                <c:pt idx="63786">
                  <c:v>2.6117647058823525</c:v>
                </c:pt>
                <c:pt idx="63787">
                  <c:v>2.6117647058823525</c:v>
                </c:pt>
                <c:pt idx="63788">
                  <c:v>2.6117647058823525</c:v>
                </c:pt>
                <c:pt idx="63789">
                  <c:v>2.6117647058823525</c:v>
                </c:pt>
                <c:pt idx="63790">
                  <c:v>2.6117647058823525</c:v>
                </c:pt>
                <c:pt idx="63791">
                  <c:v>2.6117647058823525</c:v>
                </c:pt>
                <c:pt idx="63792">
                  <c:v>2.6117647058823525</c:v>
                </c:pt>
                <c:pt idx="63793">
                  <c:v>2.6117647058823525</c:v>
                </c:pt>
                <c:pt idx="63794">
                  <c:v>2.6117647058823525</c:v>
                </c:pt>
                <c:pt idx="63795">
                  <c:v>2.6117647058823525</c:v>
                </c:pt>
                <c:pt idx="63796">
                  <c:v>2.6117647058823525</c:v>
                </c:pt>
                <c:pt idx="63797">
                  <c:v>2.6117647058823525</c:v>
                </c:pt>
                <c:pt idx="63798">
                  <c:v>2.6117647058823525</c:v>
                </c:pt>
                <c:pt idx="63799">
                  <c:v>2.6117647058823525</c:v>
                </c:pt>
                <c:pt idx="63800">
                  <c:v>2.6117647058823525</c:v>
                </c:pt>
                <c:pt idx="63801">
                  <c:v>2.6117647058823525</c:v>
                </c:pt>
                <c:pt idx="63802">
                  <c:v>2.6117647058823525</c:v>
                </c:pt>
                <c:pt idx="63803">
                  <c:v>2.6117647058823525</c:v>
                </c:pt>
                <c:pt idx="63804">
                  <c:v>2.6117647058823525</c:v>
                </c:pt>
                <c:pt idx="63805">
                  <c:v>2.6117647058823525</c:v>
                </c:pt>
                <c:pt idx="63806">
                  <c:v>2.6117647058823525</c:v>
                </c:pt>
                <c:pt idx="63807">
                  <c:v>2.6117647058823525</c:v>
                </c:pt>
                <c:pt idx="63808">
                  <c:v>2.6117647058823525</c:v>
                </c:pt>
                <c:pt idx="63809">
                  <c:v>2.6117647058823525</c:v>
                </c:pt>
                <c:pt idx="63810">
                  <c:v>2.6117647058823525</c:v>
                </c:pt>
                <c:pt idx="63811">
                  <c:v>2.6117647058823525</c:v>
                </c:pt>
                <c:pt idx="63812">
                  <c:v>2.6117647058823525</c:v>
                </c:pt>
                <c:pt idx="63813">
                  <c:v>2.6117647058823525</c:v>
                </c:pt>
                <c:pt idx="63814">
                  <c:v>2.6117647058823525</c:v>
                </c:pt>
                <c:pt idx="63815">
                  <c:v>2.6117647058823525</c:v>
                </c:pt>
                <c:pt idx="63816">
                  <c:v>2.4643137254901957</c:v>
                </c:pt>
                <c:pt idx="63817">
                  <c:v>2.4643137254901957</c:v>
                </c:pt>
                <c:pt idx="63818">
                  <c:v>2.4643137254901957</c:v>
                </c:pt>
                <c:pt idx="63819">
                  <c:v>2.4643137254901957</c:v>
                </c:pt>
                <c:pt idx="63820">
                  <c:v>2.4643137254901957</c:v>
                </c:pt>
                <c:pt idx="63821">
                  <c:v>2.4643137254901957</c:v>
                </c:pt>
                <c:pt idx="63822">
                  <c:v>2.4643137254901957</c:v>
                </c:pt>
                <c:pt idx="63823">
                  <c:v>2.4643137254901957</c:v>
                </c:pt>
                <c:pt idx="63824">
                  <c:v>2.4643137254901957</c:v>
                </c:pt>
                <c:pt idx="63825">
                  <c:v>2.4643137254901957</c:v>
                </c:pt>
                <c:pt idx="63826">
                  <c:v>2.4643137254901957</c:v>
                </c:pt>
                <c:pt idx="63827">
                  <c:v>2.4643137254901957</c:v>
                </c:pt>
                <c:pt idx="63828">
                  <c:v>2.4643137254901957</c:v>
                </c:pt>
                <c:pt idx="63829">
                  <c:v>2.4643137254901957</c:v>
                </c:pt>
                <c:pt idx="63830">
                  <c:v>2.4643137254901957</c:v>
                </c:pt>
                <c:pt idx="63831">
                  <c:v>2.4643137254901957</c:v>
                </c:pt>
                <c:pt idx="63832">
                  <c:v>2.4643137254901957</c:v>
                </c:pt>
                <c:pt idx="63833">
                  <c:v>2.4643137254901957</c:v>
                </c:pt>
                <c:pt idx="63834">
                  <c:v>2.4643137254901957</c:v>
                </c:pt>
                <c:pt idx="63835">
                  <c:v>2.4643137254901957</c:v>
                </c:pt>
                <c:pt idx="63836">
                  <c:v>2.4643137254901957</c:v>
                </c:pt>
                <c:pt idx="63837">
                  <c:v>2.4643137254901957</c:v>
                </c:pt>
                <c:pt idx="63838">
                  <c:v>2.4643137254901957</c:v>
                </c:pt>
                <c:pt idx="63839">
                  <c:v>2.4643137254901957</c:v>
                </c:pt>
                <c:pt idx="63840">
                  <c:v>2.4643137254901957</c:v>
                </c:pt>
                <c:pt idx="63841">
                  <c:v>2.4643137254901957</c:v>
                </c:pt>
                <c:pt idx="63842">
                  <c:v>2.4643137254901957</c:v>
                </c:pt>
                <c:pt idx="63843">
                  <c:v>2.4643137254901957</c:v>
                </c:pt>
                <c:pt idx="63844">
                  <c:v>2.4643137254901957</c:v>
                </c:pt>
                <c:pt idx="63845">
                  <c:v>2.4643137254901957</c:v>
                </c:pt>
                <c:pt idx="63846">
                  <c:v>2.4643137254901957</c:v>
                </c:pt>
                <c:pt idx="63847">
                  <c:v>2.4643137254901957</c:v>
                </c:pt>
                <c:pt idx="63848">
                  <c:v>2.4643137254901957</c:v>
                </c:pt>
                <c:pt idx="63849">
                  <c:v>2.4643137254901957</c:v>
                </c:pt>
                <c:pt idx="63850">
                  <c:v>2.4643137254901957</c:v>
                </c:pt>
                <c:pt idx="63851">
                  <c:v>2.4643137254901957</c:v>
                </c:pt>
                <c:pt idx="63852">
                  <c:v>2.4643137254901957</c:v>
                </c:pt>
                <c:pt idx="63853">
                  <c:v>2.4643137254901957</c:v>
                </c:pt>
                <c:pt idx="63854">
                  <c:v>2.4643137254901957</c:v>
                </c:pt>
                <c:pt idx="63855">
                  <c:v>2.4643137254901957</c:v>
                </c:pt>
                <c:pt idx="63856">
                  <c:v>2.4643137254901957</c:v>
                </c:pt>
                <c:pt idx="63857">
                  <c:v>2.4643137254901957</c:v>
                </c:pt>
                <c:pt idx="63858">
                  <c:v>2.4643137254901957</c:v>
                </c:pt>
                <c:pt idx="63859">
                  <c:v>2.4643137254901957</c:v>
                </c:pt>
                <c:pt idx="63860">
                  <c:v>2.4643137254901957</c:v>
                </c:pt>
                <c:pt idx="63861">
                  <c:v>2.4643137254901957</c:v>
                </c:pt>
                <c:pt idx="63862">
                  <c:v>2.4643137254901957</c:v>
                </c:pt>
                <c:pt idx="63863">
                  <c:v>2.4643137254901957</c:v>
                </c:pt>
                <c:pt idx="63864">
                  <c:v>2.4643137254901957</c:v>
                </c:pt>
                <c:pt idx="63865">
                  <c:v>2.4643137254901957</c:v>
                </c:pt>
                <c:pt idx="63866">
                  <c:v>2.4643137254901957</c:v>
                </c:pt>
                <c:pt idx="63867">
                  <c:v>2.6117647058823525</c:v>
                </c:pt>
                <c:pt idx="63868">
                  <c:v>2.6117647058823525</c:v>
                </c:pt>
                <c:pt idx="63869">
                  <c:v>2.6117647058823525</c:v>
                </c:pt>
                <c:pt idx="63870">
                  <c:v>2.6117647058823525</c:v>
                </c:pt>
                <c:pt idx="63871">
                  <c:v>2.6117647058823525</c:v>
                </c:pt>
                <c:pt idx="63872">
                  <c:v>2.6117647058823525</c:v>
                </c:pt>
                <c:pt idx="63873">
                  <c:v>2.6117647058823525</c:v>
                </c:pt>
                <c:pt idx="63874">
                  <c:v>2.6117647058823525</c:v>
                </c:pt>
                <c:pt idx="63875">
                  <c:v>2.6117647058823525</c:v>
                </c:pt>
                <c:pt idx="63876">
                  <c:v>2.6117647058823525</c:v>
                </c:pt>
                <c:pt idx="63877">
                  <c:v>2.6117647058823525</c:v>
                </c:pt>
                <c:pt idx="63878">
                  <c:v>2.6117647058823525</c:v>
                </c:pt>
                <c:pt idx="63879">
                  <c:v>2.6117647058823525</c:v>
                </c:pt>
                <c:pt idx="63880">
                  <c:v>2.6117647058823525</c:v>
                </c:pt>
                <c:pt idx="63881">
                  <c:v>2.6117647058823525</c:v>
                </c:pt>
                <c:pt idx="63882">
                  <c:v>2.6117647058823525</c:v>
                </c:pt>
                <c:pt idx="63883">
                  <c:v>2.6117647058823525</c:v>
                </c:pt>
                <c:pt idx="63884">
                  <c:v>2.6117647058823525</c:v>
                </c:pt>
                <c:pt idx="63885">
                  <c:v>2.6117647058823525</c:v>
                </c:pt>
                <c:pt idx="63886">
                  <c:v>2.6117647058823525</c:v>
                </c:pt>
                <c:pt idx="63887">
                  <c:v>2.6117647058823525</c:v>
                </c:pt>
                <c:pt idx="63888">
                  <c:v>2.6117647058823525</c:v>
                </c:pt>
                <c:pt idx="63889">
                  <c:v>2.6117647058823525</c:v>
                </c:pt>
                <c:pt idx="63890">
                  <c:v>2.6117647058823525</c:v>
                </c:pt>
                <c:pt idx="63891">
                  <c:v>2.6117647058823525</c:v>
                </c:pt>
                <c:pt idx="63892">
                  <c:v>2.6117647058823525</c:v>
                </c:pt>
                <c:pt idx="63893">
                  <c:v>2.6117647058823525</c:v>
                </c:pt>
                <c:pt idx="63894">
                  <c:v>2.6117647058823525</c:v>
                </c:pt>
                <c:pt idx="63895">
                  <c:v>2.6117647058823525</c:v>
                </c:pt>
                <c:pt idx="63896">
                  <c:v>2.6117647058823525</c:v>
                </c:pt>
                <c:pt idx="63897">
                  <c:v>2.6117647058823525</c:v>
                </c:pt>
                <c:pt idx="63898">
                  <c:v>2.6117647058823525</c:v>
                </c:pt>
                <c:pt idx="63899">
                  <c:v>2.6117647058823525</c:v>
                </c:pt>
                <c:pt idx="63900">
                  <c:v>2.6117647058823525</c:v>
                </c:pt>
                <c:pt idx="63901">
                  <c:v>2.6117647058823525</c:v>
                </c:pt>
                <c:pt idx="63902">
                  <c:v>2.6117647058823525</c:v>
                </c:pt>
                <c:pt idx="63903">
                  <c:v>2.6117647058823525</c:v>
                </c:pt>
                <c:pt idx="63904">
                  <c:v>2.6117647058823525</c:v>
                </c:pt>
                <c:pt idx="63905">
                  <c:v>2.6117647058823525</c:v>
                </c:pt>
                <c:pt idx="63906">
                  <c:v>2.6117647058823525</c:v>
                </c:pt>
                <c:pt idx="63907">
                  <c:v>2.6117647058823525</c:v>
                </c:pt>
                <c:pt idx="63908">
                  <c:v>2.6117647058823525</c:v>
                </c:pt>
                <c:pt idx="63909">
                  <c:v>2.6117647058823525</c:v>
                </c:pt>
                <c:pt idx="63910">
                  <c:v>2.6117647058823525</c:v>
                </c:pt>
                <c:pt idx="63911">
                  <c:v>2.4643137254901957</c:v>
                </c:pt>
                <c:pt idx="63912">
                  <c:v>2.4643137254901957</c:v>
                </c:pt>
                <c:pt idx="63913">
                  <c:v>2.4643137254901957</c:v>
                </c:pt>
                <c:pt idx="63914">
                  <c:v>2.4643137254901957</c:v>
                </c:pt>
                <c:pt idx="63915">
                  <c:v>2.4643137254901957</c:v>
                </c:pt>
                <c:pt idx="63916">
                  <c:v>2.4643137254901957</c:v>
                </c:pt>
                <c:pt idx="63917">
                  <c:v>2.4643137254901957</c:v>
                </c:pt>
                <c:pt idx="63918">
                  <c:v>2.4643137254901957</c:v>
                </c:pt>
                <c:pt idx="63919">
                  <c:v>2.4643137254901957</c:v>
                </c:pt>
                <c:pt idx="63920">
                  <c:v>2.4643137254901957</c:v>
                </c:pt>
                <c:pt idx="63921">
                  <c:v>2.4643137254901957</c:v>
                </c:pt>
                <c:pt idx="63922">
                  <c:v>2.4643137254901957</c:v>
                </c:pt>
                <c:pt idx="63923">
                  <c:v>2.4643137254901957</c:v>
                </c:pt>
                <c:pt idx="63924">
                  <c:v>2.4643137254901957</c:v>
                </c:pt>
                <c:pt idx="63925">
                  <c:v>2.4643137254901957</c:v>
                </c:pt>
                <c:pt idx="63926">
                  <c:v>2.4643137254901957</c:v>
                </c:pt>
                <c:pt idx="63927">
                  <c:v>2.4643137254901957</c:v>
                </c:pt>
                <c:pt idx="63928">
                  <c:v>2.4643137254901957</c:v>
                </c:pt>
                <c:pt idx="63929">
                  <c:v>2.4643137254901957</c:v>
                </c:pt>
                <c:pt idx="63930">
                  <c:v>2.4643137254901957</c:v>
                </c:pt>
                <c:pt idx="63931">
                  <c:v>2.4643137254901957</c:v>
                </c:pt>
                <c:pt idx="63932">
                  <c:v>2.4643137254901957</c:v>
                </c:pt>
                <c:pt idx="63933">
                  <c:v>2.4643137254901957</c:v>
                </c:pt>
                <c:pt idx="63934">
                  <c:v>2.4643137254901957</c:v>
                </c:pt>
                <c:pt idx="63935">
                  <c:v>2.4643137254901957</c:v>
                </c:pt>
                <c:pt idx="63936">
                  <c:v>2.4643137254901957</c:v>
                </c:pt>
                <c:pt idx="63937">
                  <c:v>2.4643137254901957</c:v>
                </c:pt>
                <c:pt idx="63938">
                  <c:v>2.4643137254901957</c:v>
                </c:pt>
                <c:pt idx="63939">
                  <c:v>2.4643137254901957</c:v>
                </c:pt>
                <c:pt idx="63940">
                  <c:v>2.4643137254901957</c:v>
                </c:pt>
                <c:pt idx="63941">
                  <c:v>2.4643137254901957</c:v>
                </c:pt>
                <c:pt idx="63942">
                  <c:v>2.4643137254901957</c:v>
                </c:pt>
                <c:pt idx="63943">
                  <c:v>2.4643137254901957</c:v>
                </c:pt>
                <c:pt idx="63944">
                  <c:v>2.4643137254901957</c:v>
                </c:pt>
                <c:pt idx="63945">
                  <c:v>2.4643137254901957</c:v>
                </c:pt>
                <c:pt idx="63946">
                  <c:v>2.4643137254901957</c:v>
                </c:pt>
                <c:pt idx="63947">
                  <c:v>2.4643137254901957</c:v>
                </c:pt>
                <c:pt idx="63948">
                  <c:v>2.4643137254901957</c:v>
                </c:pt>
                <c:pt idx="63949">
                  <c:v>2.4643137254901957</c:v>
                </c:pt>
                <c:pt idx="63950">
                  <c:v>2.4643137254901957</c:v>
                </c:pt>
                <c:pt idx="63951">
                  <c:v>2.4643137254901957</c:v>
                </c:pt>
                <c:pt idx="63952">
                  <c:v>2.4643137254901957</c:v>
                </c:pt>
                <c:pt idx="63953">
                  <c:v>2.4643137254901957</c:v>
                </c:pt>
                <c:pt idx="63954">
                  <c:v>2.4643137254901957</c:v>
                </c:pt>
                <c:pt idx="63955">
                  <c:v>2.4643137254901957</c:v>
                </c:pt>
                <c:pt idx="63956">
                  <c:v>2.4643137254901957</c:v>
                </c:pt>
                <c:pt idx="63957">
                  <c:v>2.4643137254901957</c:v>
                </c:pt>
                <c:pt idx="63958">
                  <c:v>2.4643137254901957</c:v>
                </c:pt>
                <c:pt idx="63959">
                  <c:v>2.4643137254901957</c:v>
                </c:pt>
                <c:pt idx="63960">
                  <c:v>2.4643137254901957</c:v>
                </c:pt>
                <c:pt idx="63961">
                  <c:v>2.4643137254901957</c:v>
                </c:pt>
                <c:pt idx="63962">
                  <c:v>2.4643137254901957</c:v>
                </c:pt>
                <c:pt idx="63963">
                  <c:v>2.6117647058823525</c:v>
                </c:pt>
                <c:pt idx="63964">
                  <c:v>2.6117647058823525</c:v>
                </c:pt>
                <c:pt idx="63965">
                  <c:v>2.6117647058823525</c:v>
                </c:pt>
                <c:pt idx="63966">
                  <c:v>2.6117647058823525</c:v>
                </c:pt>
                <c:pt idx="63967">
                  <c:v>2.6117647058823525</c:v>
                </c:pt>
                <c:pt idx="63968">
                  <c:v>2.6117647058823525</c:v>
                </c:pt>
                <c:pt idx="63969">
                  <c:v>2.6117647058823525</c:v>
                </c:pt>
                <c:pt idx="63970">
                  <c:v>2.6117647058823525</c:v>
                </c:pt>
                <c:pt idx="63971">
                  <c:v>2.6117647058823525</c:v>
                </c:pt>
                <c:pt idx="63972">
                  <c:v>2.6117647058823525</c:v>
                </c:pt>
                <c:pt idx="63973">
                  <c:v>2.6117647058823525</c:v>
                </c:pt>
                <c:pt idx="63974">
                  <c:v>2.6117647058823525</c:v>
                </c:pt>
                <c:pt idx="63975">
                  <c:v>2.6117647058823525</c:v>
                </c:pt>
                <c:pt idx="63976">
                  <c:v>2.6117647058823525</c:v>
                </c:pt>
                <c:pt idx="63977">
                  <c:v>2.6117647058823525</c:v>
                </c:pt>
                <c:pt idx="63978">
                  <c:v>2.6117647058823525</c:v>
                </c:pt>
                <c:pt idx="63979">
                  <c:v>2.6117647058823525</c:v>
                </c:pt>
                <c:pt idx="63980">
                  <c:v>2.6117647058823525</c:v>
                </c:pt>
                <c:pt idx="63981">
                  <c:v>2.6117647058823525</c:v>
                </c:pt>
                <c:pt idx="63982">
                  <c:v>2.6117647058823525</c:v>
                </c:pt>
                <c:pt idx="63983">
                  <c:v>2.6117647058823525</c:v>
                </c:pt>
                <c:pt idx="63984">
                  <c:v>2.6117647058823525</c:v>
                </c:pt>
                <c:pt idx="63985">
                  <c:v>2.6117647058823525</c:v>
                </c:pt>
                <c:pt idx="63986">
                  <c:v>2.6117647058823525</c:v>
                </c:pt>
                <c:pt idx="63987">
                  <c:v>2.6117647058823525</c:v>
                </c:pt>
                <c:pt idx="63988">
                  <c:v>2.6117647058823525</c:v>
                </c:pt>
                <c:pt idx="63989">
                  <c:v>2.6117647058823525</c:v>
                </c:pt>
                <c:pt idx="63990">
                  <c:v>2.6117647058823525</c:v>
                </c:pt>
                <c:pt idx="63991">
                  <c:v>2.6117647058823525</c:v>
                </c:pt>
                <c:pt idx="63992">
                  <c:v>2.6117647058823525</c:v>
                </c:pt>
                <c:pt idx="63993">
                  <c:v>2.6117647058823525</c:v>
                </c:pt>
                <c:pt idx="63994">
                  <c:v>2.6117647058823525</c:v>
                </c:pt>
                <c:pt idx="63995">
                  <c:v>2.6117647058823525</c:v>
                </c:pt>
                <c:pt idx="63996">
                  <c:v>2.6117647058823525</c:v>
                </c:pt>
                <c:pt idx="63997">
                  <c:v>2.6117647058823525</c:v>
                </c:pt>
                <c:pt idx="63998">
                  <c:v>2.6117647058823525</c:v>
                </c:pt>
                <c:pt idx="63999">
                  <c:v>2.6117647058823525</c:v>
                </c:pt>
                <c:pt idx="64000">
                  <c:v>2.6117647058823525</c:v>
                </c:pt>
                <c:pt idx="64001">
                  <c:v>2.6117647058823525</c:v>
                </c:pt>
                <c:pt idx="64002">
                  <c:v>2.6117647058823525</c:v>
                </c:pt>
                <c:pt idx="64003">
                  <c:v>2.6117647058823525</c:v>
                </c:pt>
                <c:pt idx="64004">
                  <c:v>2.6117647058823525</c:v>
                </c:pt>
                <c:pt idx="64005">
                  <c:v>2.6117647058823525</c:v>
                </c:pt>
                <c:pt idx="64006">
                  <c:v>2.6117647058823525</c:v>
                </c:pt>
                <c:pt idx="64007">
                  <c:v>2.4643137254901957</c:v>
                </c:pt>
                <c:pt idx="64008">
                  <c:v>2.4643137254901957</c:v>
                </c:pt>
                <c:pt idx="64009">
                  <c:v>2.4643137254901957</c:v>
                </c:pt>
                <c:pt idx="64010">
                  <c:v>2.4643137254901957</c:v>
                </c:pt>
                <c:pt idx="64011">
                  <c:v>2.4643137254901957</c:v>
                </c:pt>
                <c:pt idx="64012">
                  <c:v>2.4643137254901957</c:v>
                </c:pt>
                <c:pt idx="64013">
                  <c:v>2.4643137254901957</c:v>
                </c:pt>
                <c:pt idx="64014">
                  <c:v>2.4643137254901957</c:v>
                </c:pt>
                <c:pt idx="64015">
                  <c:v>2.4643137254901957</c:v>
                </c:pt>
                <c:pt idx="64016">
                  <c:v>2.4643137254901957</c:v>
                </c:pt>
                <c:pt idx="64017">
                  <c:v>2.4643137254901957</c:v>
                </c:pt>
                <c:pt idx="64018">
                  <c:v>2.4643137254901957</c:v>
                </c:pt>
                <c:pt idx="64019">
                  <c:v>2.4643137254901957</c:v>
                </c:pt>
                <c:pt idx="64020">
                  <c:v>2.4643137254901957</c:v>
                </c:pt>
                <c:pt idx="64021">
                  <c:v>2.4643137254901957</c:v>
                </c:pt>
                <c:pt idx="64022">
                  <c:v>2.4643137254901957</c:v>
                </c:pt>
                <c:pt idx="64023">
                  <c:v>2.4643137254901957</c:v>
                </c:pt>
                <c:pt idx="64024">
                  <c:v>2.4643137254901957</c:v>
                </c:pt>
                <c:pt idx="64025">
                  <c:v>2.4643137254901957</c:v>
                </c:pt>
                <c:pt idx="64026">
                  <c:v>2.4643137254901957</c:v>
                </c:pt>
                <c:pt idx="64027">
                  <c:v>2.4643137254901957</c:v>
                </c:pt>
                <c:pt idx="64028">
                  <c:v>2.4643137254901957</c:v>
                </c:pt>
                <c:pt idx="64029">
                  <c:v>2.4643137254901957</c:v>
                </c:pt>
                <c:pt idx="64030">
                  <c:v>2.4643137254901957</c:v>
                </c:pt>
                <c:pt idx="64031">
                  <c:v>2.4643137254901957</c:v>
                </c:pt>
                <c:pt idx="64032">
                  <c:v>2.4643137254901957</c:v>
                </c:pt>
                <c:pt idx="64033">
                  <c:v>2.4643137254901957</c:v>
                </c:pt>
                <c:pt idx="64034">
                  <c:v>2.4643137254901957</c:v>
                </c:pt>
                <c:pt idx="64035">
                  <c:v>2.4643137254901957</c:v>
                </c:pt>
                <c:pt idx="64036">
                  <c:v>2.4643137254901957</c:v>
                </c:pt>
                <c:pt idx="64037">
                  <c:v>2.4643137254901957</c:v>
                </c:pt>
                <c:pt idx="64038">
                  <c:v>2.4643137254901957</c:v>
                </c:pt>
                <c:pt idx="64039">
                  <c:v>2.4643137254901957</c:v>
                </c:pt>
                <c:pt idx="64040">
                  <c:v>2.4643137254901957</c:v>
                </c:pt>
                <c:pt idx="64041">
                  <c:v>2.4643137254901957</c:v>
                </c:pt>
                <c:pt idx="64042">
                  <c:v>2.4643137254901957</c:v>
                </c:pt>
                <c:pt idx="64043">
                  <c:v>2.4643137254901957</c:v>
                </c:pt>
                <c:pt idx="64044">
                  <c:v>2.4643137254901957</c:v>
                </c:pt>
                <c:pt idx="64045">
                  <c:v>2.4643137254901957</c:v>
                </c:pt>
                <c:pt idx="64046">
                  <c:v>2.4643137254901957</c:v>
                </c:pt>
                <c:pt idx="64047">
                  <c:v>2.4643137254901957</c:v>
                </c:pt>
                <c:pt idx="64048">
                  <c:v>2.4643137254901957</c:v>
                </c:pt>
                <c:pt idx="64049">
                  <c:v>2.4643137254901957</c:v>
                </c:pt>
                <c:pt idx="64050">
                  <c:v>2.4643137254901957</c:v>
                </c:pt>
                <c:pt idx="64051">
                  <c:v>2.4643137254901957</c:v>
                </c:pt>
                <c:pt idx="64052">
                  <c:v>2.4643137254901957</c:v>
                </c:pt>
                <c:pt idx="64053">
                  <c:v>2.4643137254901957</c:v>
                </c:pt>
                <c:pt idx="64054">
                  <c:v>2.4643137254901957</c:v>
                </c:pt>
                <c:pt idx="64055">
                  <c:v>2.4643137254901957</c:v>
                </c:pt>
                <c:pt idx="64056">
                  <c:v>2.4643137254901957</c:v>
                </c:pt>
                <c:pt idx="64057">
                  <c:v>2.6117647058823525</c:v>
                </c:pt>
                <c:pt idx="64058">
                  <c:v>2.6117647058823525</c:v>
                </c:pt>
                <c:pt idx="64059">
                  <c:v>2.6117647058823525</c:v>
                </c:pt>
                <c:pt idx="64060">
                  <c:v>2.6117647058823525</c:v>
                </c:pt>
                <c:pt idx="64061">
                  <c:v>2.6117647058823525</c:v>
                </c:pt>
                <c:pt idx="64062">
                  <c:v>2.6117647058823525</c:v>
                </c:pt>
                <c:pt idx="64063">
                  <c:v>2.6117647058823525</c:v>
                </c:pt>
                <c:pt idx="64064">
                  <c:v>2.6117647058823525</c:v>
                </c:pt>
                <c:pt idx="64065">
                  <c:v>2.6117647058823525</c:v>
                </c:pt>
                <c:pt idx="64066">
                  <c:v>2.6117647058823525</c:v>
                </c:pt>
                <c:pt idx="64067">
                  <c:v>2.6117647058823525</c:v>
                </c:pt>
                <c:pt idx="64068">
                  <c:v>2.6117647058823525</c:v>
                </c:pt>
                <c:pt idx="64069">
                  <c:v>2.6117647058823525</c:v>
                </c:pt>
                <c:pt idx="64070">
                  <c:v>2.6117647058823525</c:v>
                </c:pt>
                <c:pt idx="64071">
                  <c:v>2.6117647058823525</c:v>
                </c:pt>
                <c:pt idx="64072">
                  <c:v>2.6117647058823525</c:v>
                </c:pt>
                <c:pt idx="64073">
                  <c:v>2.6117647058823525</c:v>
                </c:pt>
                <c:pt idx="64074">
                  <c:v>2.6117647058823525</c:v>
                </c:pt>
                <c:pt idx="64075">
                  <c:v>2.6117647058823525</c:v>
                </c:pt>
                <c:pt idx="64076">
                  <c:v>2.6117647058823525</c:v>
                </c:pt>
                <c:pt idx="64077">
                  <c:v>2.6117647058823525</c:v>
                </c:pt>
                <c:pt idx="64078">
                  <c:v>2.6117647058823525</c:v>
                </c:pt>
                <c:pt idx="64079">
                  <c:v>2.6117647058823525</c:v>
                </c:pt>
                <c:pt idx="64080">
                  <c:v>2.6117647058823525</c:v>
                </c:pt>
                <c:pt idx="64081">
                  <c:v>2.6117647058823525</c:v>
                </c:pt>
                <c:pt idx="64082">
                  <c:v>2.6117647058823525</c:v>
                </c:pt>
                <c:pt idx="64083">
                  <c:v>2.6117647058823525</c:v>
                </c:pt>
                <c:pt idx="64084">
                  <c:v>2.6117647058823525</c:v>
                </c:pt>
                <c:pt idx="64085">
                  <c:v>2.6117647058823525</c:v>
                </c:pt>
                <c:pt idx="64086">
                  <c:v>2.6117647058823525</c:v>
                </c:pt>
                <c:pt idx="64087">
                  <c:v>2.6117647058823525</c:v>
                </c:pt>
                <c:pt idx="64088">
                  <c:v>2.6117647058823525</c:v>
                </c:pt>
                <c:pt idx="64089">
                  <c:v>2.6117647058823525</c:v>
                </c:pt>
                <c:pt idx="64090">
                  <c:v>2.6117647058823525</c:v>
                </c:pt>
                <c:pt idx="64091">
                  <c:v>2.6117647058823525</c:v>
                </c:pt>
                <c:pt idx="64092">
                  <c:v>2.6117647058823525</c:v>
                </c:pt>
                <c:pt idx="64093">
                  <c:v>2.6117647058823525</c:v>
                </c:pt>
                <c:pt idx="64094">
                  <c:v>2.6117647058823525</c:v>
                </c:pt>
                <c:pt idx="64095">
                  <c:v>2.6117647058823525</c:v>
                </c:pt>
                <c:pt idx="64096">
                  <c:v>2.6117647058823525</c:v>
                </c:pt>
                <c:pt idx="64097">
                  <c:v>2.6117647058823525</c:v>
                </c:pt>
                <c:pt idx="64098">
                  <c:v>2.6117647058823525</c:v>
                </c:pt>
                <c:pt idx="64099">
                  <c:v>2.6117647058823525</c:v>
                </c:pt>
                <c:pt idx="64100">
                  <c:v>2.6117647058823525</c:v>
                </c:pt>
                <c:pt idx="64101">
                  <c:v>2.6117647058823525</c:v>
                </c:pt>
                <c:pt idx="64102">
                  <c:v>2.6117647058823525</c:v>
                </c:pt>
                <c:pt idx="64103">
                  <c:v>2.4643137254901957</c:v>
                </c:pt>
                <c:pt idx="64104">
                  <c:v>2.4643137254901957</c:v>
                </c:pt>
                <c:pt idx="64105">
                  <c:v>2.4643137254901957</c:v>
                </c:pt>
                <c:pt idx="64106">
                  <c:v>2.4643137254901957</c:v>
                </c:pt>
                <c:pt idx="64107">
                  <c:v>2.4643137254901957</c:v>
                </c:pt>
                <c:pt idx="64108">
                  <c:v>2.4643137254901957</c:v>
                </c:pt>
                <c:pt idx="64109">
                  <c:v>2.4643137254901957</c:v>
                </c:pt>
                <c:pt idx="64110">
                  <c:v>2.4643137254901957</c:v>
                </c:pt>
                <c:pt idx="64111">
                  <c:v>2.4643137254901957</c:v>
                </c:pt>
                <c:pt idx="64112">
                  <c:v>2.4643137254901957</c:v>
                </c:pt>
                <c:pt idx="64113">
                  <c:v>2.4643137254901957</c:v>
                </c:pt>
                <c:pt idx="64114">
                  <c:v>2.4643137254901957</c:v>
                </c:pt>
                <c:pt idx="64115">
                  <c:v>2.4643137254901957</c:v>
                </c:pt>
                <c:pt idx="64116">
                  <c:v>2.4643137254901957</c:v>
                </c:pt>
                <c:pt idx="64117">
                  <c:v>2.4643137254901957</c:v>
                </c:pt>
                <c:pt idx="64118">
                  <c:v>2.4643137254901957</c:v>
                </c:pt>
                <c:pt idx="64119">
                  <c:v>2.4643137254901957</c:v>
                </c:pt>
                <c:pt idx="64120">
                  <c:v>2.4643137254901957</c:v>
                </c:pt>
                <c:pt idx="64121">
                  <c:v>2.4643137254901957</c:v>
                </c:pt>
                <c:pt idx="64122">
                  <c:v>2.4643137254901957</c:v>
                </c:pt>
                <c:pt idx="64123">
                  <c:v>2.4643137254901957</c:v>
                </c:pt>
                <c:pt idx="64124">
                  <c:v>2.4643137254901957</c:v>
                </c:pt>
                <c:pt idx="64125">
                  <c:v>2.4643137254901957</c:v>
                </c:pt>
                <c:pt idx="64126">
                  <c:v>2.4643137254901957</c:v>
                </c:pt>
                <c:pt idx="64127">
                  <c:v>2.4643137254901957</c:v>
                </c:pt>
                <c:pt idx="64128">
                  <c:v>2.4643137254901957</c:v>
                </c:pt>
                <c:pt idx="64129">
                  <c:v>2.4643137254901957</c:v>
                </c:pt>
                <c:pt idx="64130">
                  <c:v>2.4643137254901957</c:v>
                </c:pt>
                <c:pt idx="64131">
                  <c:v>2.4643137254901957</c:v>
                </c:pt>
                <c:pt idx="64132">
                  <c:v>2.4643137254901957</c:v>
                </c:pt>
                <c:pt idx="64133">
                  <c:v>2.4643137254901957</c:v>
                </c:pt>
                <c:pt idx="64134">
                  <c:v>2.4643137254901957</c:v>
                </c:pt>
                <c:pt idx="64135">
                  <c:v>2.4643137254901957</c:v>
                </c:pt>
                <c:pt idx="64136">
                  <c:v>2.4643137254901957</c:v>
                </c:pt>
                <c:pt idx="64137">
                  <c:v>2.4643137254901957</c:v>
                </c:pt>
                <c:pt idx="64138">
                  <c:v>2.4643137254901957</c:v>
                </c:pt>
                <c:pt idx="64139">
                  <c:v>2.4643137254901957</c:v>
                </c:pt>
                <c:pt idx="64140">
                  <c:v>2.4643137254901957</c:v>
                </c:pt>
                <c:pt idx="64141">
                  <c:v>2.4643137254901957</c:v>
                </c:pt>
                <c:pt idx="64142">
                  <c:v>2.4643137254901957</c:v>
                </c:pt>
                <c:pt idx="64143">
                  <c:v>2.4643137254901957</c:v>
                </c:pt>
                <c:pt idx="64144">
                  <c:v>2.4643137254901957</c:v>
                </c:pt>
                <c:pt idx="64145">
                  <c:v>2.4643137254901957</c:v>
                </c:pt>
                <c:pt idx="64146">
                  <c:v>2.4643137254901957</c:v>
                </c:pt>
                <c:pt idx="64147">
                  <c:v>2.4643137254901957</c:v>
                </c:pt>
                <c:pt idx="64148">
                  <c:v>2.4643137254901957</c:v>
                </c:pt>
                <c:pt idx="64149">
                  <c:v>2.4643137254901957</c:v>
                </c:pt>
                <c:pt idx="64150">
                  <c:v>2.4643137254901957</c:v>
                </c:pt>
                <c:pt idx="64151">
                  <c:v>2.4643137254901957</c:v>
                </c:pt>
                <c:pt idx="64152">
                  <c:v>2.4643137254901957</c:v>
                </c:pt>
                <c:pt idx="64153">
                  <c:v>2.6117647058823525</c:v>
                </c:pt>
                <c:pt idx="64154">
                  <c:v>2.6117647058823525</c:v>
                </c:pt>
                <c:pt idx="64155">
                  <c:v>2.6117647058823525</c:v>
                </c:pt>
                <c:pt idx="64156">
                  <c:v>2.6117647058823525</c:v>
                </c:pt>
                <c:pt idx="64157">
                  <c:v>2.6117647058823525</c:v>
                </c:pt>
                <c:pt idx="64158">
                  <c:v>2.6117647058823525</c:v>
                </c:pt>
                <c:pt idx="64159">
                  <c:v>2.6117647058823525</c:v>
                </c:pt>
                <c:pt idx="64160">
                  <c:v>2.6117647058823525</c:v>
                </c:pt>
                <c:pt idx="64161">
                  <c:v>2.6117647058823525</c:v>
                </c:pt>
                <c:pt idx="64162">
                  <c:v>2.6117647058823525</c:v>
                </c:pt>
                <c:pt idx="64163">
                  <c:v>2.6117647058823525</c:v>
                </c:pt>
                <c:pt idx="64164">
                  <c:v>2.6117647058823525</c:v>
                </c:pt>
                <c:pt idx="64165">
                  <c:v>2.6117647058823525</c:v>
                </c:pt>
                <c:pt idx="64166">
                  <c:v>2.6117647058823525</c:v>
                </c:pt>
                <c:pt idx="64167">
                  <c:v>2.6117647058823525</c:v>
                </c:pt>
                <c:pt idx="64168">
                  <c:v>2.6117647058823525</c:v>
                </c:pt>
                <c:pt idx="64169">
                  <c:v>2.6117647058823525</c:v>
                </c:pt>
                <c:pt idx="64170">
                  <c:v>2.6117647058823525</c:v>
                </c:pt>
                <c:pt idx="64171">
                  <c:v>2.6117647058823525</c:v>
                </c:pt>
                <c:pt idx="64172">
                  <c:v>2.6117647058823525</c:v>
                </c:pt>
                <c:pt idx="64173">
                  <c:v>2.6117647058823525</c:v>
                </c:pt>
                <c:pt idx="64174">
                  <c:v>2.6117647058823525</c:v>
                </c:pt>
                <c:pt idx="64175">
                  <c:v>2.6117647058823525</c:v>
                </c:pt>
                <c:pt idx="64176">
                  <c:v>2.6117647058823525</c:v>
                </c:pt>
                <c:pt idx="64177">
                  <c:v>2.6117647058823525</c:v>
                </c:pt>
                <c:pt idx="64178">
                  <c:v>2.6117647058823525</c:v>
                </c:pt>
                <c:pt idx="64179">
                  <c:v>2.6117647058823525</c:v>
                </c:pt>
                <c:pt idx="64180">
                  <c:v>2.6117647058823525</c:v>
                </c:pt>
                <c:pt idx="64181">
                  <c:v>2.6117647058823525</c:v>
                </c:pt>
                <c:pt idx="64182">
                  <c:v>2.6117647058823525</c:v>
                </c:pt>
                <c:pt idx="64183">
                  <c:v>2.6117647058823525</c:v>
                </c:pt>
                <c:pt idx="64184">
                  <c:v>2.6117647058823525</c:v>
                </c:pt>
                <c:pt idx="64185">
                  <c:v>2.6117647058823525</c:v>
                </c:pt>
                <c:pt idx="64186">
                  <c:v>2.6117647058823525</c:v>
                </c:pt>
                <c:pt idx="64187">
                  <c:v>2.6117647058823525</c:v>
                </c:pt>
                <c:pt idx="64188">
                  <c:v>2.6117647058823525</c:v>
                </c:pt>
                <c:pt idx="64189">
                  <c:v>2.6117647058823525</c:v>
                </c:pt>
                <c:pt idx="64190">
                  <c:v>2.6117647058823525</c:v>
                </c:pt>
                <c:pt idx="64191">
                  <c:v>2.6117647058823525</c:v>
                </c:pt>
                <c:pt idx="64192">
                  <c:v>2.6117647058823525</c:v>
                </c:pt>
                <c:pt idx="64193">
                  <c:v>2.6117647058823525</c:v>
                </c:pt>
                <c:pt idx="64194">
                  <c:v>2.6117647058823525</c:v>
                </c:pt>
                <c:pt idx="64195">
                  <c:v>2.6117647058823525</c:v>
                </c:pt>
                <c:pt idx="64196">
                  <c:v>2.6117647058823525</c:v>
                </c:pt>
                <c:pt idx="64197">
                  <c:v>2.6117647058823525</c:v>
                </c:pt>
                <c:pt idx="64198">
                  <c:v>2.4643137254901957</c:v>
                </c:pt>
                <c:pt idx="64199">
                  <c:v>2.4643137254901957</c:v>
                </c:pt>
                <c:pt idx="64200">
                  <c:v>2.4643137254901957</c:v>
                </c:pt>
                <c:pt idx="64201">
                  <c:v>2.4643137254901957</c:v>
                </c:pt>
                <c:pt idx="64202">
                  <c:v>2.4643137254901957</c:v>
                </c:pt>
                <c:pt idx="64203">
                  <c:v>2.4643137254901957</c:v>
                </c:pt>
                <c:pt idx="64204">
                  <c:v>2.4643137254901957</c:v>
                </c:pt>
                <c:pt idx="64205">
                  <c:v>2.4643137254901957</c:v>
                </c:pt>
                <c:pt idx="64206">
                  <c:v>2.4643137254901957</c:v>
                </c:pt>
                <c:pt idx="64207">
                  <c:v>2.4643137254901957</c:v>
                </c:pt>
                <c:pt idx="64208">
                  <c:v>2.4643137254901957</c:v>
                </c:pt>
                <c:pt idx="64209">
                  <c:v>2.4643137254901957</c:v>
                </c:pt>
                <c:pt idx="64210">
                  <c:v>2.4643137254901957</c:v>
                </c:pt>
                <c:pt idx="64211">
                  <c:v>2.4643137254901957</c:v>
                </c:pt>
                <c:pt idx="64212">
                  <c:v>2.4643137254901957</c:v>
                </c:pt>
                <c:pt idx="64213">
                  <c:v>2.4643137254901957</c:v>
                </c:pt>
                <c:pt idx="64214">
                  <c:v>2.4643137254901957</c:v>
                </c:pt>
                <c:pt idx="64215">
                  <c:v>2.4643137254901957</c:v>
                </c:pt>
                <c:pt idx="64216">
                  <c:v>2.4643137254901957</c:v>
                </c:pt>
                <c:pt idx="64217">
                  <c:v>2.4643137254901957</c:v>
                </c:pt>
                <c:pt idx="64218">
                  <c:v>2.4643137254901957</c:v>
                </c:pt>
                <c:pt idx="64219">
                  <c:v>2.4643137254901957</c:v>
                </c:pt>
                <c:pt idx="64220">
                  <c:v>2.4643137254901957</c:v>
                </c:pt>
                <c:pt idx="64221">
                  <c:v>2.4643137254901957</c:v>
                </c:pt>
                <c:pt idx="64222">
                  <c:v>2.4643137254901957</c:v>
                </c:pt>
                <c:pt idx="64223">
                  <c:v>2.4643137254901957</c:v>
                </c:pt>
                <c:pt idx="64224">
                  <c:v>2.4643137254901957</c:v>
                </c:pt>
                <c:pt idx="64225">
                  <c:v>2.4643137254901957</c:v>
                </c:pt>
                <c:pt idx="64226">
                  <c:v>2.4643137254901957</c:v>
                </c:pt>
                <c:pt idx="64227">
                  <c:v>2.4643137254901957</c:v>
                </c:pt>
                <c:pt idx="64228">
                  <c:v>2.4643137254901957</c:v>
                </c:pt>
                <c:pt idx="64229">
                  <c:v>2.4643137254901957</c:v>
                </c:pt>
                <c:pt idx="64230">
                  <c:v>2.4643137254901957</c:v>
                </c:pt>
                <c:pt idx="64231">
                  <c:v>2.4643137254901957</c:v>
                </c:pt>
                <c:pt idx="64232">
                  <c:v>2.4643137254901957</c:v>
                </c:pt>
                <c:pt idx="64233">
                  <c:v>2.4643137254901957</c:v>
                </c:pt>
                <c:pt idx="64234">
                  <c:v>2.4643137254901957</c:v>
                </c:pt>
                <c:pt idx="64235">
                  <c:v>2.4643137254901957</c:v>
                </c:pt>
                <c:pt idx="64236">
                  <c:v>2.4643137254901957</c:v>
                </c:pt>
                <c:pt idx="64237">
                  <c:v>2.4643137254901957</c:v>
                </c:pt>
                <c:pt idx="64238">
                  <c:v>2.4643137254901957</c:v>
                </c:pt>
                <c:pt idx="64239">
                  <c:v>2.4643137254901957</c:v>
                </c:pt>
                <c:pt idx="64240">
                  <c:v>2.4643137254901957</c:v>
                </c:pt>
                <c:pt idx="64241">
                  <c:v>2.4643137254901957</c:v>
                </c:pt>
                <c:pt idx="64242">
                  <c:v>2.4643137254901957</c:v>
                </c:pt>
                <c:pt idx="64243">
                  <c:v>2.4643137254901957</c:v>
                </c:pt>
                <c:pt idx="64244">
                  <c:v>2.4643137254901957</c:v>
                </c:pt>
                <c:pt idx="64245">
                  <c:v>2.4643137254901957</c:v>
                </c:pt>
                <c:pt idx="64246">
                  <c:v>2.4643137254901957</c:v>
                </c:pt>
                <c:pt idx="64247">
                  <c:v>2.4643137254901957</c:v>
                </c:pt>
                <c:pt idx="64248">
                  <c:v>2.6117647058823525</c:v>
                </c:pt>
                <c:pt idx="64249">
                  <c:v>2.6117647058823525</c:v>
                </c:pt>
                <c:pt idx="64250">
                  <c:v>2.6117647058823525</c:v>
                </c:pt>
                <c:pt idx="64251">
                  <c:v>2.6117647058823525</c:v>
                </c:pt>
                <c:pt idx="64252">
                  <c:v>2.6117647058823525</c:v>
                </c:pt>
                <c:pt idx="64253">
                  <c:v>2.6117647058823525</c:v>
                </c:pt>
                <c:pt idx="64254">
                  <c:v>2.6117647058823525</c:v>
                </c:pt>
                <c:pt idx="64255">
                  <c:v>2.6117647058823525</c:v>
                </c:pt>
                <c:pt idx="64256">
                  <c:v>2.6117647058823525</c:v>
                </c:pt>
                <c:pt idx="64257">
                  <c:v>2.6117647058823525</c:v>
                </c:pt>
                <c:pt idx="64258">
                  <c:v>2.6117647058823525</c:v>
                </c:pt>
                <c:pt idx="64259">
                  <c:v>2.6117647058823525</c:v>
                </c:pt>
                <c:pt idx="64260">
                  <c:v>2.6117647058823525</c:v>
                </c:pt>
                <c:pt idx="64261">
                  <c:v>2.6117647058823525</c:v>
                </c:pt>
                <c:pt idx="64262">
                  <c:v>2.6117647058823525</c:v>
                </c:pt>
                <c:pt idx="64263">
                  <c:v>2.6117647058823525</c:v>
                </c:pt>
                <c:pt idx="64264">
                  <c:v>2.6117647058823525</c:v>
                </c:pt>
                <c:pt idx="64265">
                  <c:v>2.6117647058823525</c:v>
                </c:pt>
                <c:pt idx="64266">
                  <c:v>2.6117647058823525</c:v>
                </c:pt>
                <c:pt idx="64267">
                  <c:v>2.6117647058823525</c:v>
                </c:pt>
                <c:pt idx="64268">
                  <c:v>2.6117647058823525</c:v>
                </c:pt>
                <c:pt idx="64269">
                  <c:v>2.6117647058823525</c:v>
                </c:pt>
                <c:pt idx="64270">
                  <c:v>2.6117647058823525</c:v>
                </c:pt>
                <c:pt idx="64271">
                  <c:v>2.6117647058823525</c:v>
                </c:pt>
                <c:pt idx="64272">
                  <c:v>2.6117647058823525</c:v>
                </c:pt>
                <c:pt idx="64273">
                  <c:v>2.6117647058823525</c:v>
                </c:pt>
                <c:pt idx="64274">
                  <c:v>2.6117647058823525</c:v>
                </c:pt>
                <c:pt idx="64275">
                  <c:v>2.6117647058823525</c:v>
                </c:pt>
                <c:pt idx="64276">
                  <c:v>2.6117647058823525</c:v>
                </c:pt>
                <c:pt idx="64277">
                  <c:v>2.6117647058823525</c:v>
                </c:pt>
                <c:pt idx="64278">
                  <c:v>2.6117647058823525</c:v>
                </c:pt>
                <c:pt idx="64279">
                  <c:v>2.6117647058823525</c:v>
                </c:pt>
                <c:pt idx="64280">
                  <c:v>2.6117647058823525</c:v>
                </c:pt>
                <c:pt idx="64281">
                  <c:v>2.6117647058823525</c:v>
                </c:pt>
                <c:pt idx="64282">
                  <c:v>2.6117647058823525</c:v>
                </c:pt>
                <c:pt idx="64283">
                  <c:v>2.6117647058823525</c:v>
                </c:pt>
                <c:pt idx="64284">
                  <c:v>2.6117647058823525</c:v>
                </c:pt>
                <c:pt idx="64285">
                  <c:v>2.6117647058823525</c:v>
                </c:pt>
                <c:pt idx="64286">
                  <c:v>2.6117647058823525</c:v>
                </c:pt>
                <c:pt idx="64287">
                  <c:v>2.6117647058823525</c:v>
                </c:pt>
                <c:pt idx="64288">
                  <c:v>2.6117647058823525</c:v>
                </c:pt>
                <c:pt idx="64289">
                  <c:v>2.6117647058823525</c:v>
                </c:pt>
                <c:pt idx="64290">
                  <c:v>2.6117647058823525</c:v>
                </c:pt>
                <c:pt idx="64291">
                  <c:v>2.6117647058823525</c:v>
                </c:pt>
                <c:pt idx="64292">
                  <c:v>2.6117647058823525</c:v>
                </c:pt>
                <c:pt idx="64293">
                  <c:v>2.4643137254901957</c:v>
                </c:pt>
                <c:pt idx="64294">
                  <c:v>2.4643137254901957</c:v>
                </c:pt>
                <c:pt idx="64295">
                  <c:v>2.4643137254901957</c:v>
                </c:pt>
                <c:pt idx="64296">
                  <c:v>2.4643137254901957</c:v>
                </c:pt>
                <c:pt idx="64297">
                  <c:v>2.4643137254901957</c:v>
                </c:pt>
                <c:pt idx="64298">
                  <c:v>2.4643137254901957</c:v>
                </c:pt>
                <c:pt idx="64299">
                  <c:v>2.4643137254901957</c:v>
                </c:pt>
                <c:pt idx="64300">
                  <c:v>2.4643137254901957</c:v>
                </c:pt>
                <c:pt idx="64301">
                  <c:v>2.4643137254901957</c:v>
                </c:pt>
                <c:pt idx="64302">
                  <c:v>2.4643137254901957</c:v>
                </c:pt>
                <c:pt idx="64303">
                  <c:v>2.4643137254901957</c:v>
                </c:pt>
                <c:pt idx="64304">
                  <c:v>2.4643137254901957</c:v>
                </c:pt>
                <c:pt idx="64305">
                  <c:v>2.4643137254901957</c:v>
                </c:pt>
                <c:pt idx="64306">
                  <c:v>2.4643137254901957</c:v>
                </c:pt>
                <c:pt idx="64307">
                  <c:v>2.4643137254901957</c:v>
                </c:pt>
                <c:pt idx="64308">
                  <c:v>2.4643137254901957</c:v>
                </c:pt>
                <c:pt idx="64309">
                  <c:v>2.4643137254901957</c:v>
                </c:pt>
                <c:pt idx="64310">
                  <c:v>2.4643137254901957</c:v>
                </c:pt>
                <c:pt idx="64311">
                  <c:v>2.4643137254901957</c:v>
                </c:pt>
                <c:pt idx="64312">
                  <c:v>2.4643137254901957</c:v>
                </c:pt>
                <c:pt idx="64313">
                  <c:v>2.4643137254901957</c:v>
                </c:pt>
                <c:pt idx="64314">
                  <c:v>2.4643137254901957</c:v>
                </c:pt>
                <c:pt idx="64315">
                  <c:v>2.4643137254901957</c:v>
                </c:pt>
                <c:pt idx="64316">
                  <c:v>2.4643137254901957</c:v>
                </c:pt>
                <c:pt idx="64317">
                  <c:v>2.4643137254901957</c:v>
                </c:pt>
                <c:pt idx="64318">
                  <c:v>2.4643137254901957</c:v>
                </c:pt>
                <c:pt idx="64319">
                  <c:v>2.4643137254901957</c:v>
                </c:pt>
                <c:pt idx="64320">
                  <c:v>2.4643137254901957</c:v>
                </c:pt>
                <c:pt idx="64321">
                  <c:v>2.4643137254901957</c:v>
                </c:pt>
                <c:pt idx="64322">
                  <c:v>2.4643137254901957</c:v>
                </c:pt>
                <c:pt idx="64323">
                  <c:v>2.4643137254901957</c:v>
                </c:pt>
                <c:pt idx="64324">
                  <c:v>2.4643137254901957</c:v>
                </c:pt>
                <c:pt idx="64325">
                  <c:v>2.4643137254901957</c:v>
                </c:pt>
                <c:pt idx="64326">
                  <c:v>2.4643137254901957</c:v>
                </c:pt>
                <c:pt idx="64327">
                  <c:v>2.4643137254901957</c:v>
                </c:pt>
                <c:pt idx="64328">
                  <c:v>2.4643137254901957</c:v>
                </c:pt>
                <c:pt idx="64329">
                  <c:v>2.4643137254901957</c:v>
                </c:pt>
                <c:pt idx="64330">
                  <c:v>2.4643137254901957</c:v>
                </c:pt>
                <c:pt idx="64331">
                  <c:v>2.4643137254901957</c:v>
                </c:pt>
                <c:pt idx="64332">
                  <c:v>2.4643137254901957</c:v>
                </c:pt>
                <c:pt idx="64333">
                  <c:v>2.4643137254901957</c:v>
                </c:pt>
                <c:pt idx="64334">
                  <c:v>2.4643137254901957</c:v>
                </c:pt>
                <c:pt idx="64335">
                  <c:v>2.4643137254901957</c:v>
                </c:pt>
                <c:pt idx="64336">
                  <c:v>2.4643137254901957</c:v>
                </c:pt>
                <c:pt idx="64337">
                  <c:v>2.4643137254901957</c:v>
                </c:pt>
                <c:pt idx="64338">
                  <c:v>2.4643137254901957</c:v>
                </c:pt>
                <c:pt idx="64339">
                  <c:v>2.4643137254901957</c:v>
                </c:pt>
                <c:pt idx="64340">
                  <c:v>2.4643137254901957</c:v>
                </c:pt>
                <c:pt idx="64341">
                  <c:v>2.4643137254901957</c:v>
                </c:pt>
                <c:pt idx="64342">
                  <c:v>2.4643137254901957</c:v>
                </c:pt>
                <c:pt idx="64343">
                  <c:v>2.4643137254901957</c:v>
                </c:pt>
                <c:pt idx="64344">
                  <c:v>2.4643137254901957</c:v>
                </c:pt>
                <c:pt idx="64345">
                  <c:v>2.4643137254901957</c:v>
                </c:pt>
                <c:pt idx="64346">
                  <c:v>2.6117647058823525</c:v>
                </c:pt>
                <c:pt idx="64347">
                  <c:v>2.6117647058823525</c:v>
                </c:pt>
                <c:pt idx="64348">
                  <c:v>2.6117647058823525</c:v>
                </c:pt>
                <c:pt idx="64349">
                  <c:v>2.6117647058823525</c:v>
                </c:pt>
                <c:pt idx="64350">
                  <c:v>2.6117647058823525</c:v>
                </c:pt>
                <c:pt idx="64351">
                  <c:v>2.6117647058823525</c:v>
                </c:pt>
                <c:pt idx="64352">
                  <c:v>2.6117647058823525</c:v>
                </c:pt>
                <c:pt idx="64353">
                  <c:v>2.6117647058823525</c:v>
                </c:pt>
                <c:pt idx="64354">
                  <c:v>2.6117647058823525</c:v>
                </c:pt>
                <c:pt idx="64355">
                  <c:v>2.6117647058823525</c:v>
                </c:pt>
                <c:pt idx="64356">
                  <c:v>2.6117647058823525</c:v>
                </c:pt>
                <c:pt idx="64357">
                  <c:v>2.6117647058823525</c:v>
                </c:pt>
                <c:pt idx="64358">
                  <c:v>2.6117647058823525</c:v>
                </c:pt>
                <c:pt idx="64359">
                  <c:v>2.6117647058823525</c:v>
                </c:pt>
                <c:pt idx="64360">
                  <c:v>2.6117647058823525</c:v>
                </c:pt>
                <c:pt idx="64361">
                  <c:v>2.6117647058823525</c:v>
                </c:pt>
                <c:pt idx="64362">
                  <c:v>2.6117647058823525</c:v>
                </c:pt>
                <c:pt idx="64363">
                  <c:v>2.6117647058823525</c:v>
                </c:pt>
                <c:pt idx="64364">
                  <c:v>2.6117647058823525</c:v>
                </c:pt>
                <c:pt idx="64365">
                  <c:v>2.6117647058823525</c:v>
                </c:pt>
                <c:pt idx="64366">
                  <c:v>2.6117647058823525</c:v>
                </c:pt>
                <c:pt idx="64367">
                  <c:v>2.6117647058823525</c:v>
                </c:pt>
                <c:pt idx="64368">
                  <c:v>2.6117647058823525</c:v>
                </c:pt>
                <c:pt idx="64369">
                  <c:v>2.6117647058823525</c:v>
                </c:pt>
                <c:pt idx="64370">
                  <c:v>2.6117647058823525</c:v>
                </c:pt>
                <c:pt idx="64371">
                  <c:v>2.6117647058823525</c:v>
                </c:pt>
                <c:pt idx="64372">
                  <c:v>2.6117647058823525</c:v>
                </c:pt>
                <c:pt idx="64373">
                  <c:v>2.6117647058823525</c:v>
                </c:pt>
                <c:pt idx="64374">
                  <c:v>2.6117647058823525</c:v>
                </c:pt>
                <c:pt idx="64375">
                  <c:v>2.6117647058823525</c:v>
                </c:pt>
                <c:pt idx="64376">
                  <c:v>2.6117647058823525</c:v>
                </c:pt>
                <c:pt idx="64377">
                  <c:v>2.6117647058823525</c:v>
                </c:pt>
                <c:pt idx="64378">
                  <c:v>2.6117647058823525</c:v>
                </c:pt>
                <c:pt idx="64379">
                  <c:v>2.6117647058823525</c:v>
                </c:pt>
                <c:pt idx="64380">
                  <c:v>2.6117647058823525</c:v>
                </c:pt>
                <c:pt idx="64381">
                  <c:v>2.6117647058823525</c:v>
                </c:pt>
                <c:pt idx="64382">
                  <c:v>2.6117647058823525</c:v>
                </c:pt>
                <c:pt idx="64383">
                  <c:v>2.6117647058823525</c:v>
                </c:pt>
                <c:pt idx="64384">
                  <c:v>2.6117647058823525</c:v>
                </c:pt>
                <c:pt idx="64385">
                  <c:v>2.6117647058823525</c:v>
                </c:pt>
                <c:pt idx="64386">
                  <c:v>2.6117647058823525</c:v>
                </c:pt>
                <c:pt idx="64387">
                  <c:v>2.6117647058823525</c:v>
                </c:pt>
                <c:pt idx="64388">
                  <c:v>2.4643137254901957</c:v>
                </c:pt>
                <c:pt idx="64389">
                  <c:v>2.4643137254901957</c:v>
                </c:pt>
                <c:pt idx="64390">
                  <c:v>2.4643137254901957</c:v>
                </c:pt>
                <c:pt idx="64391">
                  <c:v>2.4643137254901957</c:v>
                </c:pt>
                <c:pt idx="64392">
                  <c:v>2.4643137254901957</c:v>
                </c:pt>
                <c:pt idx="64393">
                  <c:v>2.4643137254901957</c:v>
                </c:pt>
                <c:pt idx="64394">
                  <c:v>2.4643137254901957</c:v>
                </c:pt>
                <c:pt idx="64395">
                  <c:v>2.4643137254901957</c:v>
                </c:pt>
                <c:pt idx="64396">
                  <c:v>2.4643137254901957</c:v>
                </c:pt>
                <c:pt idx="64397">
                  <c:v>2.4643137254901957</c:v>
                </c:pt>
                <c:pt idx="64398">
                  <c:v>2.4643137254901957</c:v>
                </c:pt>
                <c:pt idx="64399">
                  <c:v>2.4643137254901957</c:v>
                </c:pt>
                <c:pt idx="64400">
                  <c:v>2.4643137254901957</c:v>
                </c:pt>
                <c:pt idx="64401">
                  <c:v>2.4643137254901957</c:v>
                </c:pt>
                <c:pt idx="64402">
                  <c:v>2.4643137254901957</c:v>
                </c:pt>
                <c:pt idx="64403">
                  <c:v>2.4643137254901957</c:v>
                </c:pt>
                <c:pt idx="64404">
                  <c:v>2.4643137254901957</c:v>
                </c:pt>
                <c:pt idx="64405">
                  <c:v>2.4643137254901957</c:v>
                </c:pt>
                <c:pt idx="64406">
                  <c:v>2.4643137254901957</c:v>
                </c:pt>
                <c:pt idx="64407">
                  <c:v>2.4643137254901957</c:v>
                </c:pt>
                <c:pt idx="64408">
                  <c:v>2.4643137254901957</c:v>
                </c:pt>
                <c:pt idx="64409">
                  <c:v>2.4643137254901957</c:v>
                </c:pt>
                <c:pt idx="64410">
                  <c:v>2.4643137254901957</c:v>
                </c:pt>
                <c:pt idx="64411">
                  <c:v>2.4643137254901957</c:v>
                </c:pt>
                <c:pt idx="64412">
                  <c:v>2.4643137254901957</c:v>
                </c:pt>
                <c:pt idx="64413">
                  <c:v>2.4643137254901957</c:v>
                </c:pt>
                <c:pt idx="64414">
                  <c:v>2.4643137254901957</c:v>
                </c:pt>
                <c:pt idx="64415">
                  <c:v>2.4643137254901957</c:v>
                </c:pt>
                <c:pt idx="64416">
                  <c:v>2.4643137254901957</c:v>
                </c:pt>
                <c:pt idx="64417">
                  <c:v>2.4643137254901957</c:v>
                </c:pt>
                <c:pt idx="64418">
                  <c:v>2.4643137254901957</c:v>
                </c:pt>
                <c:pt idx="64419">
                  <c:v>2.4643137254901957</c:v>
                </c:pt>
                <c:pt idx="64420">
                  <c:v>2.4643137254901957</c:v>
                </c:pt>
                <c:pt idx="64421">
                  <c:v>2.4643137254901957</c:v>
                </c:pt>
                <c:pt idx="64422">
                  <c:v>2.4643137254901957</c:v>
                </c:pt>
                <c:pt idx="64423">
                  <c:v>2.4643137254901957</c:v>
                </c:pt>
                <c:pt idx="64424">
                  <c:v>2.4643137254901957</c:v>
                </c:pt>
                <c:pt idx="64425">
                  <c:v>2.4643137254901957</c:v>
                </c:pt>
                <c:pt idx="64426">
                  <c:v>2.4643137254901957</c:v>
                </c:pt>
                <c:pt idx="64427">
                  <c:v>2.4643137254901957</c:v>
                </c:pt>
                <c:pt idx="64428">
                  <c:v>2.4643137254901957</c:v>
                </c:pt>
                <c:pt idx="64429">
                  <c:v>2.4643137254901957</c:v>
                </c:pt>
                <c:pt idx="64430">
                  <c:v>2.4643137254901957</c:v>
                </c:pt>
                <c:pt idx="64431">
                  <c:v>2.4643137254901957</c:v>
                </c:pt>
                <c:pt idx="64432">
                  <c:v>2.4643137254901957</c:v>
                </c:pt>
                <c:pt idx="64433">
                  <c:v>2.4643137254901957</c:v>
                </c:pt>
                <c:pt idx="64434">
                  <c:v>2.4643137254901957</c:v>
                </c:pt>
                <c:pt idx="64435">
                  <c:v>2.4643137254901957</c:v>
                </c:pt>
                <c:pt idx="64436">
                  <c:v>2.4643137254901957</c:v>
                </c:pt>
                <c:pt idx="64437">
                  <c:v>2.4643137254901957</c:v>
                </c:pt>
                <c:pt idx="64438">
                  <c:v>2.4643137254901957</c:v>
                </c:pt>
                <c:pt idx="64439">
                  <c:v>2.4643137254901957</c:v>
                </c:pt>
                <c:pt idx="64440">
                  <c:v>2.4643137254901957</c:v>
                </c:pt>
                <c:pt idx="64441">
                  <c:v>2.4643137254901957</c:v>
                </c:pt>
                <c:pt idx="64442">
                  <c:v>2.6117647058823525</c:v>
                </c:pt>
                <c:pt idx="64443">
                  <c:v>2.6117647058823525</c:v>
                </c:pt>
                <c:pt idx="64444">
                  <c:v>2.6117647058823525</c:v>
                </c:pt>
                <c:pt idx="64445">
                  <c:v>2.6117647058823525</c:v>
                </c:pt>
                <c:pt idx="64446">
                  <c:v>2.6117647058823525</c:v>
                </c:pt>
                <c:pt idx="64447">
                  <c:v>2.6117647058823525</c:v>
                </c:pt>
                <c:pt idx="64448">
                  <c:v>2.6117647058823525</c:v>
                </c:pt>
                <c:pt idx="64449">
                  <c:v>2.6117647058823525</c:v>
                </c:pt>
                <c:pt idx="64450">
                  <c:v>2.6117647058823525</c:v>
                </c:pt>
                <c:pt idx="64451">
                  <c:v>2.6117647058823525</c:v>
                </c:pt>
                <c:pt idx="64452">
                  <c:v>2.6117647058823525</c:v>
                </c:pt>
                <c:pt idx="64453">
                  <c:v>2.6117647058823525</c:v>
                </c:pt>
                <c:pt idx="64454">
                  <c:v>2.6117647058823525</c:v>
                </c:pt>
                <c:pt idx="64455">
                  <c:v>2.6117647058823525</c:v>
                </c:pt>
                <c:pt idx="64456">
                  <c:v>2.6117647058823525</c:v>
                </c:pt>
                <c:pt idx="64457">
                  <c:v>2.6117647058823525</c:v>
                </c:pt>
                <c:pt idx="64458">
                  <c:v>2.6117647058823525</c:v>
                </c:pt>
                <c:pt idx="64459">
                  <c:v>2.6117647058823525</c:v>
                </c:pt>
                <c:pt idx="64460">
                  <c:v>2.6117647058823525</c:v>
                </c:pt>
                <c:pt idx="64461">
                  <c:v>2.6117647058823525</c:v>
                </c:pt>
                <c:pt idx="64462">
                  <c:v>2.6117647058823525</c:v>
                </c:pt>
                <c:pt idx="64463">
                  <c:v>2.6117647058823525</c:v>
                </c:pt>
                <c:pt idx="64464">
                  <c:v>2.6117647058823525</c:v>
                </c:pt>
                <c:pt idx="64465">
                  <c:v>2.6117647058823525</c:v>
                </c:pt>
                <c:pt idx="64466">
                  <c:v>2.6117647058823525</c:v>
                </c:pt>
                <c:pt idx="64467">
                  <c:v>2.6117647058823525</c:v>
                </c:pt>
                <c:pt idx="64468">
                  <c:v>2.6117647058823525</c:v>
                </c:pt>
                <c:pt idx="64469">
                  <c:v>2.6117647058823525</c:v>
                </c:pt>
                <c:pt idx="64470">
                  <c:v>2.6117647058823525</c:v>
                </c:pt>
                <c:pt idx="64471">
                  <c:v>2.6117647058823525</c:v>
                </c:pt>
                <c:pt idx="64472">
                  <c:v>2.6117647058823525</c:v>
                </c:pt>
                <c:pt idx="64473">
                  <c:v>2.6117647058823525</c:v>
                </c:pt>
                <c:pt idx="64474">
                  <c:v>2.6117647058823525</c:v>
                </c:pt>
                <c:pt idx="64475">
                  <c:v>2.6117647058823525</c:v>
                </c:pt>
                <c:pt idx="64476">
                  <c:v>2.6117647058823525</c:v>
                </c:pt>
                <c:pt idx="64477">
                  <c:v>2.6117647058823525</c:v>
                </c:pt>
                <c:pt idx="64478">
                  <c:v>2.6117647058823525</c:v>
                </c:pt>
                <c:pt idx="64479">
                  <c:v>2.6117647058823525</c:v>
                </c:pt>
                <c:pt idx="64480">
                  <c:v>2.6117647058823525</c:v>
                </c:pt>
                <c:pt idx="64481">
                  <c:v>2.6117647058823525</c:v>
                </c:pt>
                <c:pt idx="64482">
                  <c:v>2.6117647058823525</c:v>
                </c:pt>
                <c:pt idx="64483">
                  <c:v>2.4643137254901957</c:v>
                </c:pt>
                <c:pt idx="64484">
                  <c:v>2.4643137254901957</c:v>
                </c:pt>
                <c:pt idx="64485">
                  <c:v>2.4643137254901957</c:v>
                </c:pt>
                <c:pt idx="64486">
                  <c:v>2.4643137254901957</c:v>
                </c:pt>
                <c:pt idx="64487">
                  <c:v>2.4643137254901957</c:v>
                </c:pt>
                <c:pt idx="64488">
                  <c:v>2.4643137254901957</c:v>
                </c:pt>
                <c:pt idx="64489">
                  <c:v>2.4643137254901957</c:v>
                </c:pt>
                <c:pt idx="64490">
                  <c:v>2.4643137254901957</c:v>
                </c:pt>
                <c:pt idx="64491">
                  <c:v>2.4643137254901957</c:v>
                </c:pt>
                <c:pt idx="64492">
                  <c:v>2.4643137254901957</c:v>
                </c:pt>
                <c:pt idx="64493">
                  <c:v>2.4643137254901957</c:v>
                </c:pt>
                <c:pt idx="64494">
                  <c:v>2.4643137254901957</c:v>
                </c:pt>
                <c:pt idx="64495">
                  <c:v>2.4643137254901957</c:v>
                </c:pt>
                <c:pt idx="64496">
                  <c:v>2.4643137254901957</c:v>
                </c:pt>
                <c:pt idx="64497">
                  <c:v>2.4643137254901957</c:v>
                </c:pt>
                <c:pt idx="64498">
                  <c:v>2.4643137254901957</c:v>
                </c:pt>
                <c:pt idx="64499">
                  <c:v>2.4643137254901957</c:v>
                </c:pt>
                <c:pt idx="64500">
                  <c:v>2.4643137254901957</c:v>
                </c:pt>
                <c:pt idx="64501">
                  <c:v>2.4643137254901957</c:v>
                </c:pt>
                <c:pt idx="64502">
                  <c:v>2.4643137254901957</c:v>
                </c:pt>
                <c:pt idx="64503">
                  <c:v>2.4643137254901957</c:v>
                </c:pt>
                <c:pt idx="64504">
                  <c:v>2.4643137254901957</c:v>
                </c:pt>
                <c:pt idx="64505">
                  <c:v>2.4643137254901957</c:v>
                </c:pt>
                <c:pt idx="64506">
                  <c:v>2.4643137254901957</c:v>
                </c:pt>
                <c:pt idx="64507">
                  <c:v>2.4643137254901957</c:v>
                </c:pt>
                <c:pt idx="64508">
                  <c:v>2.4643137254901957</c:v>
                </c:pt>
                <c:pt idx="64509">
                  <c:v>2.4643137254901957</c:v>
                </c:pt>
                <c:pt idx="64510">
                  <c:v>2.4643137254901957</c:v>
                </c:pt>
                <c:pt idx="64511">
                  <c:v>2.4643137254901957</c:v>
                </c:pt>
                <c:pt idx="64512">
                  <c:v>2.4643137254901957</c:v>
                </c:pt>
                <c:pt idx="64513">
                  <c:v>2.4643137254901957</c:v>
                </c:pt>
                <c:pt idx="64514">
                  <c:v>2.4643137254901957</c:v>
                </c:pt>
                <c:pt idx="64515">
                  <c:v>2.4643137254901957</c:v>
                </c:pt>
                <c:pt idx="64516">
                  <c:v>2.4643137254901957</c:v>
                </c:pt>
                <c:pt idx="64517">
                  <c:v>2.4643137254901957</c:v>
                </c:pt>
                <c:pt idx="64518">
                  <c:v>2.4643137254901957</c:v>
                </c:pt>
                <c:pt idx="64519">
                  <c:v>2.4643137254901957</c:v>
                </c:pt>
                <c:pt idx="64520">
                  <c:v>2.4643137254901957</c:v>
                </c:pt>
                <c:pt idx="64521">
                  <c:v>2.4643137254901957</c:v>
                </c:pt>
                <c:pt idx="64522">
                  <c:v>2.4643137254901957</c:v>
                </c:pt>
                <c:pt idx="64523">
                  <c:v>2.4643137254901957</c:v>
                </c:pt>
                <c:pt idx="64524">
                  <c:v>2.4643137254901957</c:v>
                </c:pt>
                <c:pt idx="64525">
                  <c:v>2.4643137254901957</c:v>
                </c:pt>
                <c:pt idx="64526">
                  <c:v>2.4643137254901957</c:v>
                </c:pt>
                <c:pt idx="64527">
                  <c:v>2.4643137254901957</c:v>
                </c:pt>
                <c:pt idx="64528">
                  <c:v>2.4643137254901957</c:v>
                </c:pt>
                <c:pt idx="64529">
                  <c:v>2.4643137254901957</c:v>
                </c:pt>
                <c:pt idx="64530">
                  <c:v>2.4643137254901957</c:v>
                </c:pt>
                <c:pt idx="64531">
                  <c:v>2.4643137254901957</c:v>
                </c:pt>
                <c:pt idx="64532">
                  <c:v>2.4643137254901957</c:v>
                </c:pt>
                <c:pt idx="64533">
                  <c:v>2.4643137254901957</c:v>
                </c:pt>
                <c:pt idx="64534">
                  <c:v>2.4643137254901957</c:v>
                </c:pt>
                <c:pt idx="64535">
                  <c:v>2.4643137254901957</c:v>
                </c:pt>
                <c:pt idx="64536">
                  <c:v>2.4643137254901957</c:v>
                </c:pt>
                <c:pt idx="64537">
                  <c:v>2.4643137254901957</c:v>
                </c:pt>
                <c:pt idx="64538">
                  <c:v>2.6117647058823525</c:v>
                </c:pt>
                <c:pt idx="64539">
                  <c:v>2.6117647058823525</c:v>
                </c:pt>
                <c:pt idx="64540">
                  <c:v>2.6117647058823525</c:v>
                </c:pt>
                <c:pt idx="64541">
                  <c:v>2.6117647058823525</c:v>
                </c:pt>
                <c:pt idx="64542">
                  <c:v>2.6117647058823525</c:v>
                </c:pt>
                <c:pt idx="64543">
                  <c:v>2.6117647058823525</c:v>
                </c:pt>
                <c:pt idx="64544">
                  <c:v>2.6117647058823525</c:v>
                </c:pt>
                <c:pt idx="64545">
                  <c:v>2.6117647058823525</c:v>
                </c:pt>
                <c:pt idx="64546">
                  <c:v>2.6117647058823525</c:v>
                </c:pt>
                <c:pt idx="64547">
                  <c:v>2.6117647058823525</c:v>
                </c:pt>
                <c:pt idx="64548">
                  <c:v>2.6117647058823525</c:v>
                </c:pt>
                <c:pt idx="64549">
                  <c:v>2.6117647058823525</c:v>
                </c:pt>
                <c:pt idx="64550">
                  <c:v>2.6117647058823525</c:v>
                </c:pt>
                <c:pt idx="64551">
                  <c:v>2.6117647058823525</c:v>
                </c:pt>
                <c:pt idx="64552">
                  <c:v>2.6117647058823525</c:v>
                </c:pt>
                <c:pt idx="64553">
                  <c:v>2.6117647058823525</c:v>
                </c:pt>
                <c:pt idx="64554">
                  <c:v>2.6117647058823525</c:v>
                </c:pt>
                <c:pt idx="64555">
                  <c:v>2.6117647058823525</c:v>
                </c:pt>
                <c:pt idx="64556">
                  <c:v>2.6117647058823525</c:v>
                </c:pt>
                <c:pt idx="64557">
                  <c:v>2.6117647058823525</c:v>
                </c:pt>
                <c:pt idx="64558">
                  <c:v>2.6117647058823525</c:v>
                </c:pt>
                <c:pt idx="64559">
                  <c:v>2.6117647058823525</c:v>
                </c:pt>
                <c:pt idx="64560">
                  <c:v>2.6117647058823525</c:v>
                </c:pt>
                <c:pt idx="64561">
                  <c:v>2.6117647058823525</c:v>
                </c:pt>
                <c:pt idx="64562">
                  <c:v>2.6117647058823525</c:v>
                </c:pt>
                <c:pt idx="64563">
                  <c:v>2.6117647058823525</c:v>
                </c:pt>
                <c:pt idx="64564">
                  <c:v>2.6117647058823525</c:v>
                </c:pt>
                <c:pt idx="64565">
                  <c:v>2.6117647058823525</c:v>
                </c:pt>
                <c:pt idx="64566">
                  <c:v>2.6117647058823525</c:v>
                </c:pt>
                <c:pt idx="64567">
                  <c:v>2.6117647058823525</c:v>
                </c:pt>
                <c:pt idx="64568">
                  <c:v>2.6117647058823525</c:v>
                </c:pt>
                <c:pt idx="64569">
                  <c:v>2.6117647058823525</c:v>
                </c:pt>
                <c:pt idx="64570">
                  <c:v>2.6117647058823525</c:v>
                </c:pt>
                <c:pt idx="64571">
                  <c:v>2.6117647058823525</c:v>
                </c:pt>
                <c:pt idx="64572">
                  <c:v>2.6117647058823525</c:v>
                </c:pt>
                <c:pt idx="64573">
                  <c:v>2.6117647058823525</c:v>
                </c:pt>
                <c:pt idx="64574">
                  <c:v>2.6117647058823525</c:v>
                </c:pt>
                <c:pt idx="64575">
                  <c:v>2.6117647058823525</c:v>
                </c:pt>
                <c:pt idx="64576">
                  <c:v>2.6117647058823525</c:v>
                </c:pt>
                <c:pt idx="64577">
                  <c:v>2.6117647058823525</c:v>
                </c:pt>
                <c:pt idx="64578">
                  <c:v>2.4643137254901957</c:v>
                </c:pt>
                <c:pt idx="64579">
                  <c:v>2.4643137254901957</c:v>
                </c:pt>
                <c:pt idx="64580">
                  <c:v>2.4643137254901957</c:v>
                </c:pt>
                <c:pt idx="64581">
                  <c:v>2.4643137254901957</c:v>
                </c:pt>
                <c:pt idx="64582">
                  <c:v>2.4643137254901957</c:v>
                </c:pt>
                <c:pt idx="64583">
                  <c:v>2.4643137254901957</c:v>
                </c:pt>
                <c:pt idx="64584">
                  <c:v>2.4643137254901957</c:v>
                </c:pt>
                <c:pt idx="64585">
                  <c:v>2.4643137254901957</c:v>
                </c:pt>
                <c:pt idx="64586">
                  <c:v>2.4643137254901957</c:v>
                </c:pt>
                <c:pt idx="64587">
                  <c:v>2.4643137254901957</c:v>
                </c:pt>
                <c:pt idx="64588">
                  <c:v>2.4643137254901957</c:v>
                </c:pt>
                <c:pt idx="64589">
                  <c:v>2.4643137254901957</c:v>
                </c:pt>
                <c:pt idx="64590">
                  <c:v>2.4643137254901957</c:v>
                </c:pt>
                <c:pt idx="64591">
                  <c:v>2.4643137254901957</c:v>
                </c:pt>
                <c:pt idx="64592">
                  <c:v>2.4643137254901957</c:v>
                </c:pt>
                <c:pt idx="64593">
                  <c:v>2.4643137254901957</c:v>
                </c:pt>
                <c:pt idx="64594">
                  <c:v>2.4643137254901957</c:v>
                </c:pt>
                <c:pt idx="64595">
                  <c:v>2.4643137254901957</c:v>
                </c:pt>
                <c:pt idx="64596">
                  <c:v>2.4643137254901957</c:v>
                </c:pt>
                <c:pt idx="64597">
                  <c:v>2.4643137254901957</c:v>
                </c:pt>
                <c:pt idx="64598">
                  <c:v>2.4643137254901957</c:v>
                </c:pt>
                <c:pt idx="64599">
                  <c:v>2.4643137254901957</c:v>
                </c:pt>
                <c:pt idx="64600">
                  <c:v>2.4643137254901957</c:v>
                </c:pt>
                <c:pt idx="64601">
                  <c:v>2.4643137254901957</c:v>
                </c:pt>
                <c:pt idx="64602">
                  <c:v>2.4643137254901957</c:v>
                </c:pt>
                <c:pt idx="64603">
                  <c:v>2.4643137254901957</c:v>
                </c:pt>
                <c:pt idx="64604">
                  <c:v>2.4643137254901957</c:v>
                </c:pt>
                <c:pt idx="64605">
                  <c:v>2.4643137254901957</c:v>
                </c:pt>
                <c:pt idx="64606">
                  <c:v>2.4643137254901957</c:v>
                </c:pt>
                <c:pt idx="64607">
                  <c:v>2.4643137254901957</c:v>
                </c:pt>
                <c:pt idx="64608">
                  <c:v>2.4643137254901957</c:v>
                </c:pt>
                <c:pt idx="64609">
                  <c:v>2.4643137254901957</c:v>
                </c:pt>
                <c:pt idx="64610">
                  <c:v>2.4643137254901957</c:v>
                </c:pt>
                <c:pt idx="64611">
                  <c:v>2.4643137254901957</c:v>
                </c:pt>
                <c:pt idx="64612">
                  <c:v>2.4643137254901957</c:v>
                </c:pt>
                <c:pt idx="64613">
                  <c:v>2.4643137254901957</c:v>
                </c:pt>
                <c:pt idx="64614">
                  <c:v>2.4643137254901957</c:v>
                </c:pt>
                <c:pt idx="64615">
                  <c:v>2.4643137254901957</c:v>
                </c:pt>
                <c:pt idx="64616">
                  <c:v>2.4643137254901957</c:v>
                </c:pt>
                <c:pt idx="64617">
                  <c:v>2.4643137254901957</c:v>
                </c:pt>
                <c:pt idx="64618">
                  <c:v>2.4643137254901957</c:v>
                </c:pt>
                <c:pt idx="64619">
                  <c:v>2.4643137254901957</c:v>
                </c:pt>
                <c:pt idx="64620">
                  <c:v>2.4643137254901957</c:v>
                </c:pt>
                <c:pt idx="64621">
                  <c:v>2.4643137254901957</c:v>
                </c:pt>
                <c:pt idx="64622">
                  <c:v>2.4643137254901957</c:v>
                </c:pt>
                <c:pt idx="64623">
                  <c:v>2.4643137254901957</c:v>
                </c:pt>
                <c:pt idx="64624">
                  <c:v>2.4643137254901957</c:v>
                </c:pt>
                <c:pt idx="64625">
                  <c:v>2.4643137254901957</c:v>
                </c:pt>
                <c:pt idx="64626">
                  <c:v>2.4643137254901957</c:v>
                </c:pt>
                <c:pt idx="64627">
                  <c:v>2.4643137254901957</c:v>
                </c:pt>
                <c:pt idx="64628">
                  <c:v>2.4643137254901957</c:v>
                </c:pt>
                <c:pt idx="64629">
                  <c:v>2.4643137254901957</c:v>
                </c:pt>
                <c:pt idx="64630">
                  <c:v>2.4643137254901957</c:v>
                </c:pt>
                <c:pt idx="64631">
                  <c:v>2.4643137254901957</c:v>
                </c:pt>
                <c:pt idx="64632">
                  <c:v>2.6117647058823525</c:v>
                </c:pt>
                <c:pt idx="64633">
                  <c:v>2.6117647058823525</c:v>
                </c:pt>
                <c:pt idx="64634">
                  <c:v>2.6117647058823525</c:v>
                </c:pt>
                <c:pt idx="64635">
                  <c:v>2.6117647058823525</c:v>
                </c:pt>
                <c:pt idx="64636">
                  <c:v>2.6117647058823525</c:v>
                </c:pt>
                <c:pt idx="64637">
                  <c:v>2.6117647058823525</c:v>
                </c:pt>
                <c:pt idx="64638">
                  <c:v>2.6117647058823525</c:v>
                </c:pt>
                <c:pt idx="64639">
                  <c:v>2.6117647058823525</c:v>
                </c:pt>
                <c:pt idx="64640">
                  <c:v>2.6117647058823525</c:v>
                </c:pt>
                <c:pt idx="64641">
                  <c:v>2.6117647058823525</c:v>
                </c:pt>
                <c:pt idx="64642">
                  <c:v>2.6117647058823525</c:v>
                </c:pt>
                <c:pt idx="64643">
                  <c:v>2.6117647058823525</c:v>
                </c:pt>
                <c:pt idx="64644">
                  <c:v>2.6117647058823525</c:v>
                </c:pt>
                <c:pt idx="64645">
                  <c:v>2.6117647058823525</c:v>
                </c:pt>
                <c:pt idx="64646">
                  <c:v>2.6117647058823525</c:v>
                </c:pt>
                <c:pt idx="64647">
                  <c:v>2.6117647058823525</c:v>
                </c:pt>
                <c:pt idx="64648">
                  <c:v>2.6117647058823525</c:v>
                </c:pt>
                <c:pt idx="64649">
                  <c:v>2.6117647058823525</c:v>
                </c:pt>
                <c:pt idx="64650">
                  <c:v>2.6117647058823525</c:v>
                </c:pt>
                <c:pt idx="64651">
                  <c:v>2.6117647058823525</c:v>
                </c:pt>
                <c:pt idx="64652">
                  <c:v>2.6117647058823525</c:v>
                </c:pt>
                <c:pt idx="64653">
                  <c:v>2.6117647058823525</c:v>
                </c:pt>
                <c:pt idx="64654">
                  <c:v>2.6117647058823525</c:v>
                </c:pt>
                <c:pt idx="64655">
                  <c:v>2.6117647058823525</c:v>
                </c:pt>
                <c:pt idx="64656">
                  <c:v>2.6117647058823525</c:v>
                </c:pt>
                <c:pt idx="64657">
                  <c:v>2.6117647058823525</c:v>
                </c:pt>
                <c:pt idx="64658">
                  <c:v>2.6117647058823525</c:v>
                </c:pt>
                <c:pt idx="64659">
                  <c:v>2.6117647058823525</c:v>
                </c:pt>
                <c:pt idx="64660">
                  <c:v>2.6117647058823525</c:v>
                </c:pt>
                <c:pt idx="64661">
                  <c:v>2.6117647058823525</c:v>
                </c:pt>
                <c:pt idx="64662">
                  <c:v>2.6117647058823525</c:v>
                </c:pt>
                <c:pt idx="64663">
                  <c:v>2.6117647058823525</c:v>
                </c:pt>
                <c:pt idx="64664">
                  <c:v>2.6117647058823525</c:v>
                </c:pt>
                <c:pt idx="64665">
                  <c:v>2.6117647058823525</c:v>
                </c:pt>
                <c:pt idx="64666">
                  <c:v>2.6117647058823525</c:v>
                </c:pt>
                <c:pt idx="64667">
                  <c:v>2.6117647058823525</c:v>
                </c:pt>
                <c:pt idx="64668">
                  <c:v>2.6117647058823525</c:v>
                </c:pt>
                <c:pt idx="64669">
                  <c:v>2.6117647058823525</c:v>
                </c:pt>
                <c:pt idx="64670">
                  <c:v>2.6117647058823525</c:v>
                </c:pt>
                <c:pt idx="64671">
                  <c:v>2.6117647058823525</c:v>
                </c:pt>
                <c:pt idx="64672">
                  <c:v>2.6117647058823525</c:v>
                </c:pt>
                <c:pt idx="64673">
                  <c:v>2.6117647058823525</c:v>
                </c:pt>
                <c:pt idx="64674">
                  <c:v>2.4643137254901957</c:v>
                </c:pt>
                <c:pt idx="64675">
                  <c:v>2.4643137254901957</c:v>
                </c:pt>
                <c:pt idx="64676">
                  <c:v>2.4643137254901957</c:v>
                </c:pt>
                <c:pt idx="64677">
                  <c:v>2.4643137254901957</c:v>
                </c:pt>
                <c:pt idx="64678">
                  <c:v>2.4643137254901957</c:v>
                </c:pt>
                <c:pt idx="64679">
                  <c:v>2.4643137254901957</c:v>
                </c:pt>
                <c:pt idx="64680">
                  <c:v>2.4643137254901957</c:v>
                </c:pt>
                <c:pt idx="64681">
                  <c:v>2.4643137254901957</c:v>
                </c:pt>
                <c:pt idx="64682">
                  <c:v>2.4643137254901957</c:v>
                </c:pt>
                <c:pt idx="64683">
                  <c:v>2.4643137254901957</c:v>
                </c:pt>
                <c:pt idx="64684">
                  <c:v>2.4643137254901957</c:v>
                </c:pt>
                <c:pt idx="64685">
                  <c:v>2.4643137254901957</c:v>
                </c:pt>
                <c:pt idx="64686">
                  <c:v>2.4643137254901957</c:v>
                </c:pt>
                <c:pt idx="64687">
                  <c:v>2.4643137254901957</c:v>
                </c:pt>
                <c:pt idx="64688">
                  <c:v>2.4643137254901957</c:v>
                </c:pt>
                <c:pt idx="64689">
                  <c:v>2.4643137254901957</c:v>
                </c:pt>
                <c:pt idx="64690">
                  <c:v>2.4643137254901957</c:v>
                </c:pt>
                <c:pt idx="64691">
                  <c:v>2.4643137254901957</c:v>
                </c:pt>
                <c:pt idx="64692">
                  <c:v>2.4643137254901957</c:v>
                </c:pt>
                <c:pt idx="64693">
                  <c:v>2.4643137254901957</c:v>
                </c:pt>
                <c:pt idx="64694">
                  <c:v>2.4643137254901957</c:v>
                </c:pt>
                <c:pt idx="64695">
                  <c:v>2.4643137254901957</c:v>
                </c:pt>
                <c:pt idx="64696">
                  <c:v>2.4643137254901957</c:v>
                </c:pt>
                <c:pt idx="64697">
                  <c:v>2.4643137254901957</c:v>
                </c:pt>
                <c:pt idx="64698">
                  <c:v>2.4643137254901957</c:v>
                </c:pt>
                <c:pt idx="64699">
                  <c:v>2.4643137254901957</c:v>
                </c:pt>
                <c:pt idx="64700">
                  <c:v>2.4643137254901957</c:v>
                </c:pt>
                <c:pt idx="64701">
                  <c:v>2.4643137254901957</c:v>
                </c:pt>
                <c:pt idx="64702">
                  <c:v>2.4643137254901957</c:v>
                </c:pt>
                <c:pt idx="64703">
                  <c:v>2.4643137254901957</c:v>
                </c:pt>
                <c:pt idx="64704">
                  <c:v>2.4643137254901957</c:v>
                </c:pt>
                <c:pt idx="64705">
                  <c:v>2.4643137254901957</c:v>
                </c:pt>
                <c:pt idx="64706">
                  <c:v>2.4643137254901957</c:v>
                </c:pt>
                <c:pt idx="64707">
                  <c:v>2.4643137254901957</c:v>
                </c:pt>
                <c:pt idx="64708">
                  <c:v>2.4643137254901957</c:v>
                </c:pt>
                <c:pt idx="64709">
                  <c:v>2.4643137254901957</c:v>
                </c:pt>
                <c:pt idx="64710">
                  <c:v>2.4643137254901957</c:v>
                </c:pt>
                <c:pt idx="64711">
                  <c:v>2.4643137254901957</c:v>
                </c:pt>
                <c:pt idx="64712">
                  <c:v>2.4643137254901957</c:v>
                </c:pt>
                <c:pt idx="64713">
                  <c:v>2.4643137254901957</c:v>
                </c:pt>
                <c:pt idx="64714">
                  <c:v>2.4643137254901957</c:v>
                </c:pt>
                <c:pt idx="64715">
                  <c:v>2.4643137254901957</c:v>
                </c:pt>
                <c:pt idx="64716">
                  <c:v>2.4643137254901957</c:v>
                </c:pt>
                <c:pt idx="64717">
                  <c:v>2.4643137254901957</c:v>
                </c:pt>
                <c:pt idx="64718">
                  <c:v>2.4643137254901957</c:v>
                </c:pt>
                <c:pt idx="64719">
                  <c:v>2.4643137254901957</c:v>
                </c:pt>
                <c:pt idx="64720">
                  <c:v>2.4643137254901957</c:v>
                </c:pt>
                <c:pt idx="64721">
                  <c:v>2.4643137254901957</c:v>
                </c:pt>
                <c:pt idx="64722">
                  <c:v>2.4643137254901957</c:v>
                </c:pt>
                <c:pt idx="64723">
                  <c:v>2.4643137254901957</c:v>
                </c:pt>
                <c:pt idx="64724">
                  <c:v>2.4643137254901957</c:v>
                </c:pt>
                <c:pt idx="64725">
                  <c:v>2.4643137254901957</c:v>
                </c:pt>
                <c:pt idx="64726">
                  <c:v>2.4643137254901957</c:v>
                </c:pt>
                <c:pt idx="64727">
                  <c:v>2.4643137254901957</c:v>
                </c:pt>
                <c:pt idx="64728">
                  <c:v>2.4643137254901957</c:v>
                </c:pt>
                <c:pt idx="64729">
                  <c:v>2.6117647058823525</c:v>
                </c:pt>
                <c:pt idx="64730">
                  <c:v>2.6117647058823525</c:v>
                </c:pt>
                <c:pt idx="64731">
                  <c:v>2.6117647058823525</c:v>
                </c:pt>
                <c:pt idx="64732">
                  <c:v>2.6117647058823525</c:v>
                </c:pt>
                <c:pt idx="64733">
                  <c:v>2.6117647058823525</c:v>
                </c:pt>
                <c:pt idx="64734">
                  <c:v>2.6117647058823525</c:v>
                </c:pt>
                <c:pt idx="64735">
                  <c:v>2.6117647058823525</c:v>
                </c:pt>
                <c:pt idx="64736">
                  <c:v>2.6117647058823525</c:v>
                </c:pt>
                <c:pt idx="64737">
                  <c:v>2.6117647058823525</c:v>
                </c:pt>
                <c:pt idx="64738">
                  <c:v>2.6117647058823525</c:v>
                </c:pt>
                <c:pt idx="64739">
                  <c:v>2.6117647058823525</c:v>
                </c:pt>
                <c:pt idx="64740">
                  <c:v>2.6117647058823525</c:v>
                </c:pt>
                <c:pt idx="64741">
                  <c:v>2.6117647058823525</c:v>
                </c:pt>
                <c:pt idx="64742">
                  <c:v>2.6117647058823525</c:v>
                </c:pt>
                <c:pt idx="64743">
                  <c:v>2.6117647058823525</c:v>
                </c:pt>
                <c:pt idx="64744">
                  <c:v>2.6117647058823525</c:v>
                </c:pt>
                <c:pt idx="64745">
                  <c:v>2.6117647058823525</c:v>
                </c:pt>
                <c:pt idx="64746">
                  <c:v>2.6117647058823525</c:v>
                </c:pt>
                <c:pt idx="64747">
                  <c:v>2.6117647058823525</c:v>
                </c:pt>
                <c:pt idx="64748">
                  <c:v>2.6117647058823525</c:v>
                </c:pt>
                <c:pt idx="64749">
                  <c:v>2.6117647058823525</c:v>
                </c:pt>
                <c:pt idx="64750">
                  <c:v>2.6117647058823525</c:v>
                </c:pt>
                <c:pt idx="64751">
                  <c:v>2.6117647058823525</c:v>
                </c:pt>
                <c:pt idx="64752">
                  <c:v>2.6117647058823525</c:v>
                </c:pt>
                <c:pt idx="64753">
                  <c:v>2.6117647058823525</c:v>
                </c:pt>
                <c:pt idx="64754">
                  <c:v>2.6117647058823525</c:v>
                </c:pt>
                <c:pt idx="64755">
                  <c:v>2.6117647058823525</c:v>
                </c:pt>
                <c:pt idx="64756">
                  <c:v>2.6117647058823525</c:v>
                </c:pt>
                <c:pt idx="64757">
                  <c:v>2.6117647058823525</c:v>
                </c:pt>
                <c:pt idx="64758">
                  <c:v>2.6117647058823525</c:v>
                </c:pt>
                <c:pt idx="64759">
                  <c:v>2.6117647058823525</c:v>
                </c:pt>
                <c:pt idx="64760">
                  <c:v>2.6117647058823525</c:v>
                </c:pt>
                <c:pt idx="64761">
                  <c:v>2.6117647058823525</c:v>
                </c:pt>
                <c:pt idx="64762">
                  <c:v>2.6117647058823525</c:v>
                </c:pt>
                <c:pt idx="64763">
                  <c:v>2.6117647058823525</c:v>
                </c:pt>
                <c:pt idx="64764">
                  <c:v>2.6117647058823525</c:v>
                </c:pt>
                <c:pt idx="64765">
                  <c:v>2.6117647058823525</c:v>
                </c:pt>
                <c:pt idx="64766">
                  <c:v>2.6117647058823525</c:v>
                </c:pt>
                <c:pt idx="64767">
                  <c:v>2.6117647058823525</c:v>
                </c:pt>
                <c:pt idx="64768">
                  <c:v>2.6117647058823525</c:v>
                </c:pt>
                <c:pt idx="64769">
                  <c:v>2.4643137254901957</c:v>
                </c:pt>
                <c:pt idx="64770">
                  <c:v>2.4643137254901957</c:v>
                </c:pt>
                <c:pt idx="64771">
                  <c:v>2.4643137254901957</c:v>
                </c:pt>
                <c:pt idx="64772">
                  <c:v>2.4643137254901957</c:v>
                </c:pt>
                <c:pt idx="64773">
                  <c:v>2.4643137254901957</c:v>
                </c:pt>
                <c:pt idx="64774">
                  <c:v>2.4643137254901957</c:v>
                </c:pt>
                <c:pt idx="64775">
                  <c:v>2.4643137254901957</c:v>
                </c:pt>
                <c:pt idx="64776">
                  <c:v>2.4643137254901957</c:v>
                </c:pt>
                <c:pt idx="64777">
                  <c:v>2.4643137254901957</c:v>
                </c:pt>
                <c:pt idx="64778">
                  <c:v>2.4643137254901957</c:v>
                </c:pt>
                <c:pt idx="64779">
                  <c:v>2.4643137254901957</c:v>
                </c:pt>
                <c:pt idx="64780">
                  <c:v>2.4643137254901957</c:v>
                </c:pt>
                <c:pt idx="64781">
                  <c:v>2.4643137254901957</c:v>
                </c:pt>
                <c:pt idx="64782">
                  <c:v>2.4643137254901957</c:v>
                </c:pt>
                <c:pt idx="64783">
                  <c:v>2.4643137254901957</c:v>
                </c:pt>
                <c:pt idx="64784">
                  <c:v>2.4643137254901957</c:v>
                </c:pt>
                <c:pt idx="64785">
                  <c:v>2.4643137254901957</c:v>
                </c:pt>
                <c:pt idx="64786">
                  <c:v>2.4643137254901957</c:v>
                </c:pt>
                <c:pt idx="64787">
                  <c:v>2.4643137254901957</c:v>
                </c:pt>
                <c:pt idx="64788">
                  <c:v>2.4643137254901957</c:v>
                </c:pt>
                <c:pt idx="64789">
                  <c:v>2.4643137254901957</c:v>
                </c:pt>
                <c:pt idx="64790">
                  <c:v>2.4643137254901957</c:v>
                </c:pt>
                <c:pt idx="64791">
                  <c:v>2.4643137254901957</c:v>
                </c:pt>
                <c:pt idx="64792">
                  <c:v>2.4643137254901957</c:v>
                </c:pt>
                <c:pt idx="64793">
                  <c:v>2.4643137254901957</c:v>
                </c:pt>
                <c:pt idx="64794">
                  <c:v>2.4643137254901957</c:v>
                </c:pt>
                <c:pt idx="64795">
                  <c:v>2.4643137254901957</c:v>
                </c:pt>
                <c:pt idx="64796">
                  <c:v>2.4643137254901957</c:v>
                </c:pt>
                <c:pt idx="64797">
                  <c:v>2.4643137254901957</c:v>
                </c:pt>
                <c:pt idx="64798">
                  <c:v>2.4643137254901957</c:v>
                </c:pt>
                <c:pt idx="64799">
                  <c:v>2.4643137254901957</c:v>
                </c:pt>
                <c:pt idx="64800">
                  <c:v>2.4643137254901957</c:v>
                </c:pt>
                <c:pt idx="64801">
                  <c:v>2.4643137254901957</c:v>
                </c:pt>
                <c:pt idx="64802">
                  <c:v>2.4643137254901957</c:v>
                </c:pt>
                <c:pt idx="64803">
                  <c:v>2.4643137254901957</c:v>
                </c:pt>
                <c:pt idx="64804">
                  <c:v>2.4643137254901957</c:v>
                </c:pt>
                <c:pt idx="64805">
                  <c:v>2.4643137254901957</c:v>
                </c:pt>
                <c:pt idx="64806">
                  <c:v>2.4643137254901957</c:v>
                </c:pt>
                <c:pt idx="64807">
                  <c:v>2.4643137254901957</c:v>
                </c:pt>
                <c:pt idx="64808">
                  <c:v>2.4643137254901957</c:v>
                </c:pt>
                <c:pt idx="64809">
                  <c:v>2.4643137254901957</c:v>
                </c:pt>
                <c:pt idx="64810">
                  <c:v>2.4643137254901957</c:v>
                </c:pt>
                <c:pt idx="64811">
                  <c:v>2.4643137254901957</c:v>
                </c:pt>
                <c:pt idx="64812">
                  <c:v>2.4643137254901957</c:v>
                </c:pt>
                <c:pt idx="64813">
                  <c:v>2.4643137254901957</c:v>
                </c:pt>
                <c:pt idx="64814">
                  <c:v>2.4643137254901957</c:v>
                </c:pt>
                <c:pt idx="64815">
                  <c:v>2.4643137254901957</c:v>
                </c:pt>
                <c:pt idx="64816">
                  <c:v>2.4643137254901957</c:v>
                </c:pt>
                <c:pt idx="64817">
                  <c:v>2.4643137254901957</c:v>
                </c:pt>
                <c:pt idx="64818">
                  <c:v>2.4643137254901957</c:v>
                </c:pt>
                <c:pt idx="64819">
                  <c:v>2.4643137254901957</c:v>
                </c:pt>
                <c:pt idx="64820">
                  <c:v>2.4643137254901957</c:v>
                </c:pt>
                <c:pt idx="64821">
                  <c:v>2.4643137254901957</c:v>
                </c:pt>
                <c:pt idx="64822">
                  <c:v>2.4643137254901957</c:v>
                </c:pt>
                <c:pt idx="64823">
                  <c:v>2.4643137254901957</c:v>
                </c:pt>
                <c:pt idx="64824">
                  <c:v>2.4643137254901957</c:v>
                </c:pt>
                <c:pt idx="64825">
                  <c:v>2.6117647058823525</c:v>
                </c:pt>
                <c:pt idx="64826">
                  <c:v>2.6117647058823525</c:v>
                </c:pt>
                <c:pt idx="64827">
                  <c:v>2.6117647058823525</c:v>
                </c:pt>
                <c:pt idx="64828">
                  <c:v>2.6117647058823525</c:v>
                </c:pt>
                <c:pt idx="64829">
                  <c:v>2.6117647058823525</c:v>
                </c:pt>
                <c:pt idx="64830">
                  <c:v>2.6117647058823525</c:v>
                </c:pt>
                <c:pt idx="64831">
                  <c:v>2.6117647058823525</c:v>
                </c:pt>
                <c:pt idx="64832">
                  <c:v>2.6117647058823525</c:v>
                </c:pt>
                <c:pt idx="64833">
                  <c:v>2.6117647058823525</c:v>
                </c:pt>
                <c:pt idx="64834">
                  <c:v>2.6117647058823525</c:v>
                </c:pt>
                <c:pt idx="64835">
                  <c:v>2.6117647058823525</c:v>
                </c:pt>
                <c:pt idx="64836">
                  <c:v>2.6117647058823525</c:v>
                </c:pt>
                <c:pt idx="64837">
                  <c:v>2.6117647058823525</c:v>
                </c:pt>
                <c:pt idx="64838">
                  <c:v>2.6117647058823525</c:v>
                </c:pt>
                <c:pt idx="64839">
                  <c:v>2.6117647058823525</c:v>
                </c:pt>
                <c:pt idx="64840">
                  <c:v>2.6117647058823525</c:v>
                </c:pt>
                <c:pt idx="64841">
                  <c:v>2.6117647058823525</c:v>
                </c:pt>
                <c:pt idx="64842">
                  <c:v>2.6117647058823525</c:v>
                </c:pt>
                <c:pt idx="64843">
                  <c:v>2.6117647058823525</c:v>
                </c:pt>
                <c:pt idx="64844">
                  <c:v>2.6117647058823525</c:v>
                </c:pt>
                <c:pt idx="64845">
                  <c:v>2.6117647058823525</c:v>
                </c:pt>
                <c:pt idx="64846">
                  <c:v>2.6117647058823525</c:v>
                </c:pt>
                <c:pt idx="64847">
                  <c:v>2.6117647058823525</c:v>
                </c:pt>
                <c:pt idx="64848">
                  <c:v>2.6117647058823525</c:v>
                </c:pt>
                <c:pt idx="64849">
                  <c:v>2.6117647058823525</c:v>
                </c:pt>
                <c:pt idx="64850">
                  <c:v>2.6117647058823525</c:v>
                </c:pt>
                <c:pt idx="64851">
                  <c:v>2.6117647058823525</c:v>
                </c:pt>
                <c:pt idx="64852">
                  <c:v>2.6117647058823525</c:v>
                </c:pt>
                <c:pt idx="64853">
                  <c:v>2.6117647058823525</c:v>
                </c:pt>
                <c:pt idx="64854">
                  <c:v>2.6117647058823525</c:v>
                </c:pt>
                <c:pt idx="64855">
                  <c:v>2.6117647058823525</c:v>
                </c:pt>
                <c:pt idx="64856">
                  <c:v>2.6117647058823525</c:v>
                </c:pt>
                <c:pt idx="64857">
                  <c:v>2.6117647058823525</c:v>
                </c:pt>
                <c:pt idx="64858">
                  <c:v>2.6117647058823525</c:v>
                </c:pt>
                <c:pt idx="64859">
                  <c:v>2.6117647058823525</c:v>
                </c:pt>
                <c:pt idx="64860">
                  <c:v>2.6117647058823525</c:v>
                </c:pt>
                <c:pt idx="64861">
                  <c:v>2.6117647058823525</c:v>
                </c:pt>
                <c:pt idx="64862">
                  <c:v>2.6117647058823525</c:v>
                </c:pt>
                <c:pt idx="64863">
                  <c:v>2.4643137254901957</c:v>
                </c:pt>
                <c:pt idx="64864">
                  <c:v>2.4643137254901957</c:v>
                </c:pt>
                <c:pt idx="64865">
                  <c:v>2.4643137254901957</c:v>
                </c:pt>
                <c:pt idx="64866">
                  <c:v>2.4643137254901957</c:v>
                </c:pt>
                <c:pt idx="64867">
                  <c:v>2.4643137254901957</c:v>
                </c:pt>
                <c:pt idx="64868">
                  <c:v>2.4643137254901957</c:v>
                </c:pt>
                <c:pt idx="64869">
                  <c:v>2.4643137254901957</c:v>
                </c:pt>
                <c:pt idx="64870">
                  <c:v>2.4643137254901957</c:v>
                </c:pt>
                <c:pt idx="64871">
                  <c:v>2.4643137254901957</c:v>
                </c:pt>
                <c:pt idx="64872">
                  <c:v>2.4643137254901957</c:v>
                </c:pt>
                <c:pt idx="64873">
                  <c:v>2.4643137254901957</c:v>
                </c:pt>
                <c:pt idx="64874">
                  <c:v>2.4643137254901957</c:v>
                </c:pt>
                <c:pt idx="64875">
                  <c:v>2.4643137254901957</c:v>
                </c:pt>
                <c:pt idx="64876">
                  <c:v>2.4643137254901957</c:v>
                </c:pt>
                <c:pt idx="64877">
                  <c:v>2.4643137254901957</c:v>
                </c:pt>
                <c:pt idx="64878">
                  <c:v>2.4643137254901957</c:v>
                </c:pt>
                <c:pt idx="64879">
                  <c:v>2.4643137254901957</c:v>
                </c:pt>
                <c:pt idx="64880">
                  <c:v>2.4643137254901957</c:v>
                </c:pt>
                <c:pt idx="64881">
                  <c:v>2.4643137254901957</c:v>
                </c:pt>
                <c:pt idx="64882">
                  <c:v>2.4643137254901957</c:v>
                </c:pt>
                <c:pt idx="64883">
                  <c:v>2.4643137254901957</c:v>
                </c:pt>
                <c:pt idx="64884">
                  <c:v>2.4643137254901957</c:v>
                </c:pt>
                <c:pt idx="64885">
                  <c:v>2.4643137254901957</c:v>
                </c:pt>
                <c:pt idx="64886">
                  <c:v>2.4643137254901957</c:v>
                </c:pt>
                <c:pt idx="64887">
                  <c:v>2.4643137254901957</c:v>
                </c:pt>
                <c:pt idx="64888">
                  <c:v>2.4643137254901957</c:v>
                </c:pt>
                <c:pt idx="64889">
                  <c:v>2.4643137254901957</c:v>
                </c:pt>
                <c:pt idx="64890">
                  <c:v>2.4643137254901957</c:v>
                </c:pt>
                <c:pt idx="64891">
                  <c:v>2.4643137254901957</c:v>
                </c:pt>
                <c:pt idx="64892">
                  <c:v>2.4643137254901957</c:v>
                </c:pt>
                <c:pt idx="64893">
                  <c:v>2.4643137254901957</c:v>
                </c:pt>
                <c:pt idx="64894">
                  <c:v>2.4643137254901957</c:v>
                </c:pt>
                <c:pt idx="64895">
                  <c:v>2.4643137254901957</c:v>
                </c:pt>
                <c:pt idx="64896">
                  <c:v>2.4643137254901957</c:v>
                </c:pt>
                <c:pt idx="64897">
                  <c:v>2.4643137254901957</c:v>
                </c:pt>
                <c:pt idx="64898">
                  <c:v>2.4643137254901957</c:v>
                </c:pt>
                <c:pt idx="64899">
                  <c:v>2.4643137254901957</c:v>
                </c:pt>
                <c:pt idx="64900">
                  <c:v>2.4643137254901957</c:v>
                </c:pt>
                <c:pt idx="64901">
                  <c:v>2.4643137254901957</c:v>
                </c:pt>
                <c:pt idx="64902">
                  <c:v>2.4643137254901957</c:v>
                </c:pt>
                <c:pt idx="64903">
                  <c:v>2.4643137254901957</c:v>
                </c:pt>
                <c:pt idx="64904">
                  <c:v>2.4643137254901957</c:v>
                </c:pt>
                <c:pt idx="64905">
                  <c:v>2.4643137254901957</c:v>
                </c:pt>
                <c:pt idx="64906">
                  <c:v>2.4643137254901957</c:v>
                </c:pt>
                <c:pt idx="64907">
                  <c:v>2.4643137254901957</c:v>
                </c:pt>
                <c:pt idx="64908">
                  <c:v>2.4643137254901957</c:v>
                </c:pt>
                <c:pt idx="64909">
                  <c:v>2.4643137254901957</c:v>
                </c:pt>
                <c:pt idx="64910">
                  <c:v>2.4643137254901957</c:v>
                </c:pt>
                <c:pt idx="64911">
                  <c:v>2.4643137254901957</c:v>
                </c:pt>
                <c:pt idx="64912">
                  <c:v>2.4643137254901957</c:v>
                </c:pt>
                <c:pt idx="64913">
                  <c:v>2.4643137254901957</c:v>
                </c:pt>
                <c:pt idx="64914">
                  <c:v>2.4643137254901957</c:v>
                </c:pt>
                <c:pt idx="64915">
                  <c:v>2.4643137254901957</c:v>
                </c:pt>
                <c:pt idx="64916">
                  <c:v>2.4643137254901957</c:v>
                </c:pt>
                <c:pt idx="64917">
                  <c:v>2.4643137254901957</c:v>
                </c:pt>
                <c:pt idx="64918">
                  <c:v>2.4643137254901957</c:v>
                </c:pt>
                <c:pt idx="64919">
                  <c:v>2.4643137254901957</c:v>
                </c:pt>
                <c:pt idx="64920">
                  <c:v>2.4643137254901957</c:v>
                </c:pt>
                <c:pt idx="64921">
                  <c:v>2.4643137254901957</c:v>
                </c:pt>
                <c:pt idx="64922">
                  <c:v>2.6117647058823525</c:v>
                </c:pt>
                <c:pt idx="64923">
                  <c:v>2.6117647058823525</c:v>
                </c:pt>
                <c:pt idx="64924">
                  <c:v>2.6117647058823525</c:v>
                </c:pt>
                <c:pt idx="64925">
                  <c:v>2.6117647058823525</c:v>
                </c:pt>
                <c:pt idx="64926">
                  <c:v>2.6117647058823525</c:v>
                </c:pt>
                <c:pt idx="64927">
                  <c:v>2.6117647058823525</c:v>
                </c:pt>
                <c:pt idx="64928">
                  <c:v>2.6117647058823525</c:v>
                </c:pt>
                <c:pt idx="64929">
                  <c:v>2.6117647058823525</c:v>
                </c:pt>
                <c:pt idx="64930">
                  <c:v>2.6117647058823525</c:v>
                </c:pt>
                <c:pt idx="64931">
                  <c:v>2.6117647058823525</c:v>
                </c:pt>
                <c:pt idx="64932">
                  <c:v>2.6117647058823525</c:v>
                </c:pt>
                <c:pt idx="64933">
                  <c:v>2.6117647058823525</c:v>
                </c:pt>
                <c:pt idx="64934">
                  <c:v>2.6117647058823525</c:v>
                </c:pt>
                <c:pt idx="64935">
                  <c:v>2.6117647058823525</c:v>
                </c:pt>
                <c:pt idx="64936">
                  <c:v>2.6117647058823525</c:v>
                </c:pt>
                <c:pt idx="64937">
                  <c:v>2.6117647058823525</c:v>
                </c:pt>
                <c:pt idx="64938">
                  <c:v>2.6117647058823525</c:v>
                </c:pt>
                <c:pt idx="64939">
                  <c:v>2.6117647058823525</c:v>
                </c:pt>
                <c:pt idx="64940">
                  <c:v>2.6117647058823525</c:v>
                </c:pt>
                <c:pt idx="64941">
                  <c:v>2.6117647058823525</c:v>
                </c:pt>
                <c:pt idx="64942">
                  <c:v>2.6117647058823525</c:v>
                </c:pt>
                <c:pt idx="64943">
                  <c:v>2.6117647058823525</c:v>
                </c:pt>
                <c:pt idx="64944">
                  <c:v>2.6117647058823525</c:v>
                </c:pt>
                <c:pt idx="64945">
                  <c:v>2.6117647058823525</c:v>
                </c:pt>
                <c:pt idx="64946">
                  <c:v>2.6117647058823525</c:v>
                </c:pt>
                <c:pt idx="64947">
                  <c:v>2.6117647058823525</c:v>
                </c:pt>
                <c:pt idx="64948">
                  <c:v>2.6117647058823525</c:v>
                </c:pt>
                <c:pt idx="64949">
                  <c:v>2.6117647058823525</c:v>
                </c:pt>
                <c:pt idx="64950">
                  <c:v>2.6117647058823525</c:v>
                </c:pt>
                <c:pt idx="64951">
                  <c:v>2.6117647058823525</c:v>
                </c:pt>
                <c:pt idx="64952">
                  <c:v>2.6117647058823525</c:v>
                </c:pt>
                <c:pt idx="64953">
                  <c:v>2.6117647058823525</c:v>
                </c:pt>
                <c:pt idx="64954">
                  <c:v>2.6117647058823525</c:v>
                </c:pt>
                <c:pt idx="64955">
                  <c:v>2.6117647058823525</c:v>
                </c:pt>
                <c:pt idx="64956">
                  <c:v>2.6117647058823525</c:v>
                </c:pt>
                <c:pt idx="64957">
                  <c:v>2.6117647058823525</c:v>
                </c:pt>
                <c:pt idx="64958">
                  <c:v>2.4643137254901957</c:v>
                </c:pt>
                <c:pt idx="64959">
                  <c:v>2.4643137254901957</c:v>
                </c:pt>
                <c:pt idx="64960">
                  <c:v>2.4643137254901957</c:v>
                </c:pt>
                <c:pt idx="64961">
                  <c:v>2.4643137254901957</c:v>
                </c:pt>
                <c:pt idx="64962">
                  <c:v>2.4643137254901957</c:v>
                </c:pt>
                <c:pt idx="64963">
                  <c:v>2.4643137254901957</c:v>
                </c:pt>
                <c:pt idx="64964">
                  <c:v>2.4643137254901957</c:v>
                </c:pt>
                <c:pt idx="64965">
                  <c:v>2.4643137254901957</c:v>
                </c:pt>
                <c:pt idx="64966">
                  <c:v>2.4643137254901957</c:v>
                </c:pt>
                <c:pt idx="64967">
                  <c:v>2.4643137254901957</c:v>
                </c:pt>
                <c:pt idx="64968">
                  <c:v>2.4643137254901957</c:v>
                </c:pt>
                <c:pt idx="64969">
                  <c:v>2.4643137254901957</c:v>
                </c:pt>
                <c:pt idx="64970">
                  <c:v>2.4643137254901957</c:v>
                </c:pt>
                <c:pt idx="64971">
                  <c:v>2.4643137254901957</c:v>
                </c:pt>
                <c:pt idx="64972">
                  <c:v>2.4643137254901957</c:v>
                </c:pt>
                <c:pt idx="64973">
                  <c:v>2.4643137254901957</c:v>
                </c:pt>
                <c:pt idx="64974">
                  <c:v>2.4643137254901957</c:v>
                </c:pt>
                <c:pt idx="64975">
                  <c:v>2.4643137254901957</c:v>
                </c:pt>
                <c:pt idx="64976">
                  <c:v>2.4643137254901957</c:v>
                </c:pt>
                <c:pt idx="64977">
                  <c:v>2.4643137254901957</c:v>
                </c:pt>
                <c:pt idx="64978">
                  <c:v>2.4643137254901957</c:v>
                </c:pt>
                <c:pt idx="64979">
                  <c:v>2.4643137254901957</c:v>
                </c:pt>
                <c:pt idx="64980">
                  <c:v>2.4643137254901957</c:v>
                </c:pt>
                <c:pt idx="64981">
                  <c:v>2.4643137254901957</c:v>
                </c:pt>
                <c:pt idx="64982">
                  <c:v>2.4643137254901957</c:v>
                </c:pt>
                <c:pt idx="64983">
                  <c:v>2.4643137254901957</c:v>
                </c:pt>
                <c:pt idx="64984">
                  <c:v>2.4643137254901957</c:v>
                </c:pt>
                <c:pt idx="64985">
                  <c:v>2.4643137254901957</c:v>
                </c:pt>
                <c:pt idx="64986">
                  <c:v>2.4643137254901957</c:v>
                </c:pt>
                <c:pt idx="64987">
                  <c:v>2.4643137254901957</c:v>
                </c:pt>
                <c:pt idx="64988">
                  <c:v>2.4643137254901957</c:v>
                </c:pt>
                <c:pt idx="64989">
                  <c:v>2.4643137254901957</c:v>
                </c:pt>
                <c:pt idx="64990">
                  <c:v>2.4643137254901957</c:v>
                </c:pt>
                <c:pt idx="64991">
                  <c:v>2.4643137254901957</c:v>
                </c:pt>
                <c:pt idx="64992">
                  <c:v>2.4643137254901957</c:v>
                </c:pt>
                <c:pt idx="64993">
                  <c:v>2.4643137254901957</c:v>
                </c:pt>
                <c:pt idx="64994">
                  <c:v>2.4643137254901957</c:v>
                </c:pt>
                <c:pt idx="64995">
                  <c:v>2.4643137254901957</c:v>
                </c:pt>
                <c:pt idx="64996">
                  <c:v>2.4643137254901957</c:v>
                </c:pt>
                <c:pt idx="64997">
                  <c:v>2.4643137254901957</c:v>
                </c:pt>
                <c:pt idx="64998">
                  <c:v>2.4643137254901957</c:v>
                </c:pt>
                <c:pt idx="64999">
                  <c:v>2.4643137254901957</c:v>
                </c:pt>
                <c:pt idx="65000">
                  <c:v>2.4643137254901957</c:v>
                </c:pt>
                <c:pt idx="65001">
                  <c:v>2.4643137254901957</c:v>
                </c:pt>
                <c:pt idx="65002">
                  <c:v>2.4643137254901957</c:v>
                </c:pt>
                <c:pt idx="65003">
                  <c:v>2.4643137254901957</c:v>
                </c:pt>
                <c:pt idx="65004">
                  <c:v>2.4643137254901957</c:v>
                </c:pt>
                <c:pt idx="65005">
                  <c:v>2.4643137254901957</c:v>
                </c:pt>
                <c:pt idx="65006">
                  <c:v>2.4643137254901957</c:v>
                </c:pt>
                <c:pt idx="65007">
                  <c:v>2.4643137254901957</c:v>
                </c:pt>
                <c:pt idx="65008">
                  <c:v>2.4643137254901957</c:v>
                </c:pt>
                <c:pt idx="65009">
                  <c:v>2.4643137254901957</c:v>
                </c:pt>
                <c:pt idx="65010">
                  <c:v>2.4643137254901957</c:v>
                </c:pt>
                <c:pt idx="65011">
                  <c:v>2.4643137254901957</c:v>
                </c:pt>
                <c:pt idx="65012">
                  <c:v>2.4643137254901957</c:v>
                </c:pt>
                <c:pt idx="65013">
                  <c:v>2.4643137254901957</c:v>
                </c:pt>
                <c:pt idx="65014">
                  <c:v>2.4643137254901957</c:v>
                </c:pt>
                <c:pt idx="65015">
                  <c:v>2.4643137254901957</c:v>
                </c:pt>
                <c:pt idx="65016">
                  <c:v>2.6117647058823525</c:v>
                </c:pt>
                <c:pt idx="65017">
                  <c:v>2.6117647058823525</c:v>
                </c:pt>
                <c:pt idx="65018">
                  <c:v>2.6117647058823525</c:v>
                </c:pt>
                <c:pt idx="65019">
                  <c:v>2.6117647058823525</c:v>
                </c:pt>
                <c:pt idx="65020">
                  <c:v>2.6117647058823525</c:v>
                </c:pt>
                <c:pt idx="65021">
                  <c:v>2.6117647058823525</c:v>
                </c:pt>
                <c:pt idx="65022">
                  <c:v>2.6117647058823525</c:v>
                </c:pt>
                <c:pt idx="65023">
                  <c:v>2.6117647058823525</c:v>
                </c:pt>
                <c:pt idx="65024">
                  <c:v>2.6117647058823525</c:v>
                </c:pt>
                <c:pt idx="65025">
                  <c:v>2.6117647058823525</c:v>
                </c:pt>
                <c:pt idx="65026">
                  <c:v>2.6117647058823525</c:v>
                </c:pt>
                <c:pt idx="65027">
                  <c:v>2.6117647058823525</c:v>
                </c:pt>
                <c:pt idx="65028">
                  <c:v>2.6117647058823525</c:v>
                </c:pt>
                <c:pt idx="65029">
                  <c:v>2.6117647058823525</c:v>
                </c:pt>
                <c:pt idx="65030">
                  <c:v>2.6117647058823525</c:v>
                </c:pt>
                <c:pt idx="65031">
                  <c:v>2.6117647058823525</c:v>
                </c:pt>
                <c:pt idx="65032">
                  <c:v>2.6117647058823525</c:v>
                </c:pt>
                <c:pt idx="65033">
                  <c:v>2.6117647058823525</c:v>
                </c:pt>
                <c:pt idx="65034">
                  <c:v>2.6117647058823525</c:v>
                </c:pt>
                <c:pt idx="65035">
                  <c:v>2.6117647058823525</c:v>
                </c:pt>
                <c:pt idx="65036">
                  <c:v>2.6117647058823525</c:v>
                </c:pt>
                <c:pt idx="65037">
                  <c:v>2.6117647058823525</c:v>
                </c:pt>
                <c:pt idx="65038">
                  <c:v>2.6117647058823525</c:v>
                </c:pt>
                <c:pt idx="65039">
                  <c:v>2.6117647058823525</c:v>
                </c:pt>
                <c:pt idx="65040">
                  <c:v>2.6117647058823525</c:v>
                </c:pt>
                <c:pt idx="65041">
                  <c:v>2.6117647058823525</c:v>
                </c:pt>
                <c:pt idx="65042">
                  <c:v>2.6117647058823525</c:v>
                </c:pt>
                <c:pt idx="65043">
                  <c:v>2.6117647058823525</c:v>
                </c:pt>
                <c:pt idx="65044">
                  <c:v>2.6117647058823525</c:v>
                </c:pt>
                <c:pt idx="65045">
                  <c:v>2.6117647058823525</c:v>
                </c:pt>
                <c:pt idx="65046">
                  <c:v>2.6117647058823525</c:v>
                </c:pt>
                <c:pt idx="65047">
                  <c:v>2.6117647058823525</c:v>
                </c:pt>
                <c:pt idx="65048">
                  <c:v>2.6117647058823525</c:v>
                </c:pt>
                <c:pt idx="65049">
                  <c:v>2.6117647058823525</c:v>
                </c:pt>
                <c:pt idx="65050">
                  <c:v>2.6117647058823525</c:v>
                </c:pt>
                <c:pt idx="65051">
                  <c:v>2.6117647058823525</c:v>
                </c:pt>
                <c:pt idx="65052">
                  <c:v>2.6117647058823525</c:v>
                </c:pt>
                <c:pt idx="65053">
                  <c:v>2.6117647058823525</c:v>
                </c:pt>
                <c:pt idx="65054">
                  <c:v>2.4643137254901957</c:v>
                </c:pt>
                <c:pt idx="65055">
                  <c:v>2.4643137254901957</c:v>
                </c:pt>
                <c:pt idx="65056">
                  <c:v>2.4643137254901957</c:v>
                </c:pt>
                <c:pt idx="65057">
                  <c:v>2.4643137254901957</c:v>
                </c:pt>
                <c:pt idx="65058">
                  <c:v>2.4643137254901957</c:v>
                </c:pt>
                <c:pt idx="65059">
                  <c:v>2.4643137254901957</c:v>
                </c:pt>
                <c:pt idx="65060">
                  <c:v>2.4643137254901957</c:v>
                </c:pt>
                <c:pt idx="65061">
                  <c:v>2.4643137254901957</c:v>
                </c:pt>
                <c:pt idx="65062">
                  <c:v>2.4643137254901957</c:v>
                </c:pt>
                <c:pt idx="65063">
                  <c:v>2.4643137254901957</c:v>
                </c:pt>
                <c:pt idx="65064">
                  <c:v>2.4643137254901957</c:v>
                </c:pt>
                <c:pt idx="65065">
                  <c:v>2.4643137254901957</c:v>
                </c:pt>
                <c:pt idx="65066">
                  <c:v>2.4643137254901957</c:v>
                </c:pt>
                <c:pt idx="65067">
                  <c:v>2.4643137254901957</c:v>
                </c:pt>
                <c:pt idx="65068">
                  <c:v>2.4643137254901957</c:v>
                </c:pt>
                <c:pt idx="65069">
                  <c:v>2.4643137254901957</c:v>
                </c:pt>
                <c:pt idx="65070">
                  <c:v>2.4643137254901957</c:v>
                </c:pt>
                <c:pt idx="65071">
                  <c:v>2.4643137254901957</c:v>
                </c:pt>
                <c:pt idx="65072">
                  <c:v>2.4643137254901957</c:v>
                </c:pt>
                <c:pt idx="65073">
                  <c:v>2.4643137254901957</c:v>
                </c:pt>
                <c:pt idx="65074">
                  <c:v>2.4643137254901957</c:v>
                </c:pt>
                <c:pt idx="65075">
                  <c:v>2.4643137254901957</c:v>
                </c:pt>
                <c:pt idx="65076">
                  <c:v>2.4643137254901957</c:v>
                </c:pt>
                <c:pt idx="65077">
                  <c:v>2.4643137254901957</c:v>
                </c:pt>
                <c:pt idx="65078">
                  <c:v>2.4643137254901957</c:v>
                </c:pt>
                <c:pt idx="65079">
                  <c:v>2.4643137254901957</c:v>
                </c:pt>
                <c:pt idx="65080">
                  <c:v>2.4643137254901957</c:v>
                </c:pt>
                <c:pt idx="65081">
                  <c:v>2.4643137254901957</c:v>
                </c:pt>
                <c:pt idx="65082">
                  <c:v>2.4643137254901957</c:v>
                </c:pt>
                <c:pt idx="65083">
                  <c:v>2.4643137254901957</c:v>
                </c:pt>
                <c:pt idx="65084">
                  <c:v>2.4643137254901957</c:v>
                </c:pt>
                <c:pt idx="65085">
                  <c:v>2.4643137254901957</c:v>
                </c:pt>
                <c:pt idx="65086">
                  <c:v>2.4643137254901957</c:v>
                </c:pt>
                <c:pt idx="65087">
                  <c:v>2.4643137254901957</c:v>
                </c:pt>
                <c:pt idx="65088">
                  <c:v>2.4643137254901957</c:v>
                </c:pt>
                <c:pt idx="65089">
                  <c:v>2.4643137254901957</c:v>
                </c:pt>
                <c:pt idx="65090">
                  <c:v>2.4643137254901957</c:v>
                </c:pt>
                <c:pt idx="65091">
                  <c:v>2.4643137254901957</c:v>
                </c:pt>
                <c:pt idx="65092">
                  <c:v>2.4643137254901957</c:v>
                </c:pt>
                <c:pt idx="65093">
                  <c:v>2.4643137254901957</c:v>
                </c:pt>
                <c:pt idx="65094">
                  <c:v>2.4643137254901957</c:v>
                </c:pt>
                <c:pt idx="65095">
                  <c:v>2.4643137254901957</c:v>
                </c:pt>
                <c:pt idx="65096">
                  <c:v>2.4643137254901957</c:v>
                </c:pt>
                <c:pt idx="65097">
                  <c:v>2.4643137254901957</c:v>
                </c:pt>
                <c:pt idx="65098">
                  <c:v>2.4643137254901957</c:v>
                </c:pt>
                <c:pt idx="65099">
                  <c:v>2.4643137254901957</c:v>
                </c:pt>
                <c:pt idx="65100">
                  <c:v>2.4643137254901957</c:v>
                </c:pt>
                <c:pt idx="65101">
                  <c:v>2.4643137254901957</c:v>
                </c:pt>
                <c:pt idx="65102">
                  <c:v>2.4643137254901957</c:v>
                </c:pt>
                <c:pt idx="65103">
                  <c:v>2.4643137254901957</c:v>
                </c:pt>
                <c:pt idx="65104">
                  <c:v>2.4643137254901957</c:v>
                </c:pt>
                <c:pt idx="65105">
                  <c:v>2.4643137254901957</c:v>
                </c:pt>
                <c:pt idx="65106">
                  <c:v>2.4643137254901957</c:v>
                </c:pt>
                <c:pt idx="65107">
                  <c:v>2.4643137254901957</c:v>
                </c:pt>
                <c:pt idx="65108">
                  <c:v>2.4643137254901957</c:v>
                </c:pt>
                <c:pt idx="65109">
                  <c:v>2.4643137254901957</c:v>
                </c:pt>
                <c:pt idx="65110">
                  <c:v>2.4643137254901957</c:v>
                </c:pt>
                <c:pt idx="65111">
                  <c:v>2.4643137254901957</c:v>
                </c:pt>
                <c:pt idx="65112">
                  <c:v>2.4643137254901957</c:v>
                </c:pt>
                <c:pt idx="65113">
                  <c:v>2.6117647058823525</c:v>
                </c:pt>
                <c:pt idx="65114">
                  <c:v>2.6117647058823525</c:v>
                </c:pt>
                <c:pt idx="65115">
                  <c:v>2.6117647058823525</c:v>
                </c:pt>
                <c:pt idx="65116">
                  <c:v>2.6117647058823525</c:v>
                </c:pt>
                <c:pt idx="65117">
                  <c:v>2.6117647058823525</c:v>
                </c:pt>
                <c:pt idx="65118">
                  <c:v>2.6117647058823525</c:v>
                </c:pt>
                <c:pt idx="65119">
                  <c:v>2.6117647058823525</c:v>
                </c:pt>
                <c:pt idx="65120">
                  <c:v>2.6117647058823525</c:v>
                </c:pt>
                <c:pt idx="65121">
                  <c:v>2.6117647058823525</c:v>
                </c:pt>
                <c:pt idx="65122">
                  <c:v>2.6117647058823525</c:v>
                </c:pt>
                <c:pt idx="65123">
                  <c:v>2.6117647058823525</c:v>
                </c:pt>
                <c:pt idx="65124">
                  <c:v>2.6117647058823525</c:v>
                </c:pt>
                <c:pt idx="65125">
                  <c:v>2.6117647058823525</c:v>
                </c:pt>
                <c:pt idx="65126">
                  <c:v>2.6117647058823525</c:v>
                </c:pt>
                <c:pt idx="65127">
                  <c:v>2.6117647058823525</c:v>
                </c:pt>
                <c:pt idx="65128">
                  <c:v>2.6117647058823525</c:v>
                </c:pt>
                <c:pt idx="65129">
                  <c:v>2.6117647058823525</c:v>
                </c:pt>
                <c:pt idx="65130">
                  <c:v>2.6117647058823525</c:v>
                </c:pt>
                <c:pt idx="65131">
                  <c:v>2.6117647058823525</c:v>
                </c:pt>
                <c:pt idx="65132">
                  <c:v>2.6117647058823525</c:v>
                </c:pt>
                <c:pt idx="65133">
                  <c:v>2.6117647058823525</c:v>
                </c:pt>
                <c:pt idx="65134">
                  <c:v>2.6117647058823525</c:v>
                </c:pt>
                <c:pt idx="65135">
                  <c:v>2.6117647058823525</c:v>
                </c:pt>
                <c:pt idx="65136">
                  <c:v>2.6117647058823525</c:v>
                </c:pt>
                <c:pt idx="65137">
                  <c:v>2.6117647058823525</c:v>
                </c:pt>
                <c:pt idx="65138">
                  <c:v>2.6117647058823525</c:v>
                </c:pt>
                <c:pt idx="65139">
                  <c:v>2.6117647058823525</c:v>
                </c:pt>
                <c:pt idx="65140">
                  <c:v>2.6117647058823525</c:v>
                </c:pt>
                <c:pt idx="65141">
                  <c:v>2.6117647058823525</c:v>
                </c:pt>
                <c:pt idx="65142">
                  <c:v>2.6117647058823525</c:v>
                </c:pt>
                <c:pt idx="65143">
                  <c:v>2.6117647058823525</c:v>
                </c:pt>
                <c:pt idx="65144">
                  <c:v>2.6117647058823525</c:v>
                </c:pt>
                <c:pt idx="65145">
                  <c:v>2.6117647058823525</c:v>
                </c:pt>
                <c:pt idx="65146">
                  <c:v>2.6117647058823525</c:v>
                </c:pt>
                <c:pt idx="65147">
                  <c:v>2.6117647058823525</c:v>
                </c:pt>
                <c:pt idx="65148">
                  <c:v>2.4643137254901957</c:v>
                </c:pt>
                <c:pt idx="65149">
                  <c:v>2.4643137254901957</c:v>
                </c:pt>
                <c:pt idx="65150">
                  <c:v>2.4643137254901957</c:v>
                </c:pt>
                <c:pt idx="65151">
                  <c:v>2.4643137254901957</c:v>
                </c:pt>
                <c:pt idx="65152">
                  <c:v>2.4643137254901957</c:v>
                </c:pt>
                <c:pt idx="65153">
                  <c:v>2.4643137254901957</c:v>
                </c:pt>
                <c:pt idx="65154">
                  <c:v>2.4643137254901957</c:v>
                </c:pt>
                <c:pt idx="65155">
                  <c:v>2.4643137254901957</c:v>
                </c:pt>
                <c:pt idx="65156">
                  <c:v>2.4643137254901957</c:v>
                </c:pt>
                <c:pt idx="65157">
                  <c:v>2.4643137254901957</c:v>
                </c:pt>
                <c:pt idx="65158">
                  <c:v>2.4643137254901957</c:v>
                </c:pt>
                <c:pt idx="65159">
                  <c:v>2.4643137254901957</c:v>
                </c:pt>
                <c:pt idx="65160">
                  <c:v>2.4643137254901957</c:v>
                </c:pt>
                <c:pt idx="65161">
                  <c:v>2.4643137254901957</c:v>
                </c:pt>
                <c:pt idx="65162">
                  <c:v>2.4643137254901957</c:v>
                </c:pt>
                <c:pt idx="65163">
                  <c:v>2.4643137254901957</c:v>
                </c:pt>
                <c:pt idx="65164">
                  <c:v>2.4643137254901957</c:v>
                </c:pt>
                <c:pt idx="65165">
                  <c:v>2.4643137254901957</c:v>
                </c:pt>
                <c:pt idx="65166">
                  <c:v>2.4643137254901957</c:v>
                </c:pt>
                <c:pt idx="65167">
                  <c:v>2.4643137254901957</c:v>
                </c:pt>
                <c:pt idx="65168">
                  <c:v>2.4643137254901957</c:v>
                </c:pt>
                <c:pt idx="65169">
                  <c:v>2.4643137254901957</c:v>
                </c:pt>
                <c:pt idx="65170">
                  <c:v>2.4643137254901957</c:v>
                </c:pt>
                <c:pt idx="65171">
                  <c:v>2.4643137254901957</c:v>
                </c:pt>
                <c:pt idx="65172">
                  <c:v>2.4643137254901957</c:v>
                </c:pt>
                <c:pt idx="65173">
                  <c:v>2.4643137254901957</c:v>
                </c:pt>
                <c:pt idx="65174">
                  <c:v>2.4643137254901957</c:v>
                </c:pt>
                <c:pt idx="65175">
                  <c:v>2.4643137254901957</c:v>
                </c:pt>
                <c:pt idx="65176">
                  <c:v>2.4643137254901957</c:v>
                </c:pt>
                <c:pt idx="65177">
                  <c:v>2.4643137254901957</c:v>
                </c:pt>
                <c:pt idx="65178">
                  <c:v>2.4643137254901957</c:v>
                </c:pt>
                <c:pt idx="65179">
                  <c:v>2.4643137254901957</c:v>
                </c:pt>
                <c:pt idx="65180">
                  <c:v>2.4643137254901957</c:v>
                </c:pt>
                <c:pt idx="65181">
                  <c:v>2.4643137254901957</c:v>
                </c:pt>
                <c:pt idx="65182">
                  <c:v>2.4643137254901957</c:v>
                </c:pt>
                <c:pt idx="65183">
                  <c:v>2.4643137254901957</c:v>
                </c:pt>
                <c:pt idx="65184">
                  <c:v>2.4643137254901957</c:v>
                </c:pt>
                <c:pt idx="65185">
                  <c:v>2.4643137254901957</c:v>
                </c:pt>
                <c:pt idx="65186">
                  <c:v>2.4643137254901957</c:v>
                </c:pt>
                <c:pt idx="65187">
                  <c:v>2.4643137254901957</c:v>
                </c:pt>
                <c:pt idx="65188">
                  <c:v>2.4643137254901957</c:v>
                </c:pt>
                <c:pt idx="65189">
                  <c:v>2.4643137254901957</c:v>
                </c:pt>
                <c:pt idx="65190">
                  <c:v>2.4643137254901957</c:v>
                </c:pt>
                <c:pt idx="65191">
                  <c:v>2.4643137254901957</c:v>
                </c:pt>
                <c:pt idx="65192">
                  <c:v>2.4643137254901957</c:v>
                </c:pt>
                <c:pt idx="65193">
                  <c:v>2.4643137254901957</c:v>
                </c:pt>
                <c:pt idx="65194">
                  <c:v>2.4643137254901957</c:v>
                </c:pt>
                <c:pt idx="65195">
                  <c:v>2.4643137254901957</c:v>
                </c:pt>
                <c:pt idx="65196">
                  <c:v>2.4643137254901957</c:v>
                </c:pt>
                <c:pt idx="65197">
                  <c:v>2.4643137254901957</c:v>
                </c:pt>
                <c:pt idx="65198">
                  <c:v>2.4643137254901957</c:v>
                </c:pt>
                <c:pt idx="65199">
                  <c:v>2.4643137254901957</c:v>
                </c:pt>
                <c:pt idx="65200">
                  <c:v>2.4643137254901957</c:v>
                </c:pt>
                <c:pt idx="65201">
                  <c:v>2.4643137254901957</c:v>
                </c:pt>
                <c:pt idx="65202">
                  <c:v>2.4643137254901957</c:v>
                </c:pt>
                <c:pt idx="65203">
                  <c:v>2.4643137254901957</c:v>
                </c:pt>
                <c:pt idx="65204">
                  <c:v>2.4643137254901957</c:v>
                </c:pt>
                <c:pt idx="65205">
                  <c:v>2.4643137254901957</c:v>
                </c:pt>
                <c:pt idx="65206">
                  <c:v>2.4643137254901957</c:v>
                </c:pt>
                <c:pt idx="65207">
                  <c:v>2.4643137254901957</c:v>
                </c:pt>
                <c:pt idx="65208">
                  <c:v>2.4643137254901957</c:v>
                </c:pt>
                <c:pt idx="65209">
                  <c:v>2.4643137254901957</c:v>
                </c:pt>
                <c:pt idx="65210">
                  <c:v>2.6117647058823525</c:v>
                </c:pt>
                <c:pt idx="65211">
                  <c:v>2.6117647058823525</c:v>
                </c:pt>
                <c:pt idx="65212">
                  <c:v>2.6117647058823525</c:v>
                </c:pt>
                <c:pt idx="65213">
                  <c:v>2.6117647058823525</c:v>
                </c:pt>
                <c:pt idx="65214">
                  <c:v>2.6117647058823525</c:v>
                </c:pt>
                <c:pt idx="65215">
                  <c:v>2.6117647058823525</c:v>
                </c:pt>
                <c:pt idx="65216">
                  <c:v>2.6117647058823525</c:v>
                </c:pt>
                <c:pt idx="65217">
                  <c:v>2.6117647058823525</c:v>
                </c:pt>
                <c:pt idx="65218">
                  <c:v>2.6117647058823525</c:v>
                </c:pt>
                <c:pt idx="65219">
                  <c:v>2.6117647058823525</c:v>
                </c:pt>
                <c:pt idx="65220">
                  <c:v>2.6117647058823525</c:v>
                </c:pt>
                <c:pt idx="65221">
                  <c:v>2.6117647058823525</c:v>
                </c:pt>
                <c:pt idx="65222">
                  <c:v>2.6117647058823525</c:v>
                </c:pt>
                <c:pt idx="65223">
                  <c:v>2.6117647058823525</c:v>
                </c:pt>
                <c:pt idx="65224">
                  <c:v>2.6117647058823525</c:v>
                </c:pt>
                <c:pt idx="65225">
                  <c:v>2.6117647058823525</c:v>
                </c:pt>
                <c:pt idx="65226">
                  <c:v>2.6117647058823525</c:v>
                </c:pt>
                <c:pt idx="65227">
                  <c:v>2.6117647058823525</c:v>
                </c:pt>
                <c:pt idx="65228">
                  <c:v>2.6117647058823525</c:v>
                </c:pt>
                <c:pt idx="65229">
                  <c:v>2.6117647058823525</c:v>
                </c:pt>
                <c:pt idx="65230">
                  <c:v>2.6117647058823525</c:v>
                </c:pt>
                <c:pt idx="65231">
                  <c:v>2.6117647058823525</c:v>
                </c:pt>
                <c:pt idx="65232">
                  <c:v>2.6117647058823525</c:v>
                </c:pt>
                <c:pt idx="65233">
                  <c:v>2.6117647058823525</c:v>
                </c:pt>
                <c:pt idx="65234">
                  <c:v>2.6117647058823525</c:v>
                </c:pt>
                <c:pt idx="65235">
                  <c:v>2.6117647058823525</c:v>
                </c:pt>
                <c:pt idx="65236">
                  <c:v>2.6117647058823525</c:v>
                </c:pt>
                <c:pt idx="65237">
                  <c:v>2.6117647058823525</c:v>
                </c:pt>
                <c:pt idx="65238">
                  <c:v>2.6117647058823525</c:v>
                </c:pt>
                <c:pt idx="65239">
                  <c:v>2.6117647058823525</c:v>
                </c:pt>
                <c:pt idx="65240">
                  <c:v>2.6117647058823525</c:v>
                </c:pt>
                <c:pt idx="65241">
                  <c:v>2.6117647058823525</c:v>
                </c:pt>
                <c:pt idx="65242">
                  <c:v>2.4643137254901957</c:v>
                </c:pt>
                <c:pt idx="65243">
                  <c:v>2.4643137254901957</c:v>
                </c:pt>
                <c:pt idx="65244">
                  <c:v>2.4643137254901957</c:v>
                </c:pt>
                <c:pt idx="65245">
                  <c:v>2.4643137254901957</c:v>
                </c:pt>
                <c:pt idx="65246">
                  <c:v>2.4643137254901957</c:v>
                </c:pt>
                <c:pt idx="65247">
                  <c:v>2.4643137254901957</c:v>
                </c:pt>
                <c:pt idx="65248">
                  <c:v>2.4643137254901957</c:v>
                </c:pt>
                <c:pt idx="65249">
                  <c:v>2.4643137254901957</c:v>
                </c:pt>
                <c:pt idx="65250">
                  <c:v>2.4643137254901957</c:v>
                </c:pt>
                <c:pt idx="65251">
                  <c:v>2.4643137254901957</c:v>
                </c:pt>
                <c:pt idx="65252">
                  <c:v>2.4643137254901957</c:v>
                </c:pt>
                <c:pt idx="65253">
                  <c:v>2.4643137254901957</c:v>
                </c:pt>
                <c:pt idx="65254">
                  <c:v>2.4643137254901957</c:v>
                </c:pt>
                <c:pt idx="65255">
                  <c:v>2.4643137254901957</c:v>
                </c:pt>
                <c:pt idx="65256">
                  <c:v>2.4643137254901957</c:v>
                </c:pt>
                <c:pt idx="65257">
                  <c:v>2.4643137254901957</c:v>
                </c:pt>
                <c:pt idx="65258">
                  <c:v>2.4643137254901957</c:v>
                </c:pt>
                <c:pt idx="65259">
                  <c:v>2.4643137254901957</c:v>
                </c:pt>
                <c:pt idx="65260">
                  <c:v>2.4643137254901957</c:v>
                </c:pt>
                <c:pt idx="65261">
                  <c:v>2.4643137254901957</c:v>
                </c:pt>
                <c:pt idx="65262">
                  <c:v>2.4643137254901957</c:v>
                </c:pt>
                <c:pt idx="65263">
                  <c:v>2.4643137254901957</c:v>
                </c:pt>
                <c:pt idx="65264">
                  <c:v>2.4643137254901957</c:v>
                </c:pt>
                <c:pt idx="65265">
                  <c:v>2.4643137254901957</c:v>
                </c:pt>
                <c:pt idx="65266">
                  <c:v>2.4643137254901957</c:v>
                </c:pt>
                <c:pt idx="65267">
                  <c:v>2.4643137254901957</c:v>
                </c:pt>
                <c:pt idx="65268">
                  <c:v>2.4643137254901957</c:v>
                </c:pt>
                <c:pt idx="65269">
                  <c:v>2.4643137254901957</c:v>
                </c:pt>
                <c:pt idx="65270">
                  <c:v>2.4643137254901957</c:v>
                </c:pt>
                <c:pt idx="65271">
                  <c:v>2.4643137254901957</c:v>
                </c:pt>
                <c:pt idx="65272">
                  <c:v>2.4643137254901957</c:v>
                </c:pt>
                <c:pt idx="65273">
                  <c:v>2.4643137254901957</c:v>
                </c:pt>
                <c:pt idx="65274">
                  <c:v>2.4643137254901957</c:v>
                </c:pt>
                <c:pt idx="65275">
                  <c:v>2.4643137254901957</c:v>
                </c:pt>
                <c:pt idx="65276">
                  <c:v>2.4643137254901957</c:v>
                </c:pt>
                <c:pt idx="65277">
                  <c:v>2.4643137254901957</c:v>
                </c:pt>
                <c:pt idx="65278">
                  <c:v>2.4643137254901957</c:v>
                </c:pt>
                <c:pt idx="65279">
                  <c:v>2.4643137254901957</c:v>
                </c:pt>
                <c:pt idx="65280">
                  <c:v>2.4643137254901957</c:v>
                </c:pt>
                <c:pt idx="65281">
                  <c:v>2.4643137254901957</c:v>
                </c:pt>
                <c:pt idx="65282">
                  <c:v>2.4643137254901957</c:v>
                </c:pt>
                <c:pt idx="65283">
                  <c:v>2.4643137254901957</c:v>
                </c:pt>
                <c:pt idx="65284">
                  <c:v>2.4643137254901957</c:v>
                </c:pt>
                <c:pt idx="65285">
                  <c:v>2.4643137254901957</c:v>
                </c:pt>
                <c:pt idx="65286">
                  <c:v>2.4643137254901957</c:v>
                </c:pt>
                <c:pt idx="65287">
                  <c:v>2.4643137254901957</c:v>
                </c:pt>
                <c:pt idx="65288">
                  <c:v>2.4643137254901957</c:v>
                </c:pt>
                <c:pt idx="65289">
                  <c:v>2.4643137254901957</c:v>
                </c:pt>
                <c:pt idx="65290">
                  <c:v>2.4643137254901957</c:v>
                </c:pt>
                <c:pt idx="65291">
                  <c:v>2.4643137254901957</c:v>
                </c:pt>
                <c:pt idx="65292">
                  <c:v>2.4643137254901957</c:v>
                </c:pt>
                <c:pt idx="65293">
                  <c:v>2.4643137254901957</c:v>
                </c:pt>
                <c:pt idx="65294">
                  <c:v>2.4643137254901957</c:v>
                </c:pt>
                <c:pt idx="65295">
                  <c:v>2.4643137254901957</c:v>
                </c:pt>
                <c:pt idx="65296">
                  <c:v>2.4643137254901957</c:v>
                </c:pt>
                <c:pt idx="65297">
                  <c:v>2.4643137254901957</c:v>
                </c:pt>
                <c:pt idx="65298">
                  <c:v>2.4643137254901957</c:v>
                </c:pt>
                <c:pt idx="65299">
                  <c:v>2.4643137254901957</c:v>
                </c:pt>
                <c:pt idx="65300">
                  <c:v>2.4643137254901957</c:v>
                </c:pt>
                <c:pt idx="65301">
                  <c:v>2.4643137254901957</c:v>
                </c:pt>
                <c:pt idx="65302">
                  <c:v>2.4643137254901957</c:v>
                </c:pt>
                <c:pt idx="65303">
                  <c:v>2.4643137254901957</c:v>
                </c:pt>
                <c:pt idx="65304">
                  <c:v>2.4643137254901957</c:v>
                </c:pt>
                <c:pt idx="65305">
                  <c:v>2.4643137254901957</c:v>
                </c:pt>
                <c:pt idx="65306">
                  <c:v>2.6117647058823525</c:v>
                </c:pt>
                <c:pt idx="65307">
                  <c:v>2.6117647058823525</c:v>
                </c:pt>
                <c:pt idx="65308">
                  <c:v>2.6117647058823525</c:v>
                </c:pt>
                <c:pt idx="65309">
                  <c:v>2.6117647058823525</c:v>
                </c:pt>
                <c:pt idx="65310">
                  <c:v>2.6117647058823525</c:v>
                </c:pt>
                <c:pt idx="65311">
                  <c:v>2.6117647058823525</c:v>
                </c:pt>
                <c:pt idx="65312">
                  <c:v>2.6117647058823525</c:v>
                </c:pt>
                <c:pt idx="65313">
                  <c:v>2.6117647058823525</c:v>
                </c:pt>
                <c:pt idx="65314">
                  <c:v>2.6117647058823525</c:v>
                </c:pt>
                <c:pt idx="65315">
                  <c:v>2.6117647058823525</c:v>
                </c:pt>
                <c:pt idx="65316">
                  <c:v>2.6117647058823525</c:v>
                </c:pt>
                <c:pt idx="65317">
                  <c:v>2.6117647058823525</c:v>
                </c:pt>
                <c:pt idx="65318">
                  <c:v>2.6117647058823525</c:v>
                </c:pt>
                <c:pt idx="65319">
                  <c:v>2.6117647058823525</c:v>
                </c:pt>
                <c:pt idx="65320">
                  <c:v>2.6117647058823525</c:v>
                </c:pt>
                <c:pt idx="65321">
                  <c:v>2.6117647058823525</c:v>
                </c:pt>
                <c:pt idx="65322">
                  <c:v>2.6117647058823525</c:v>
                </c:pt>
                <c:pt idx="65323">
                  <c:v>2.6117647058823525</c:v>
                </c:pt>
                <c:pt idx="65324">
                  <c:v>2.6117647058823525</c:v>
                </c:pt>
                <c:pt idx="65325">
                  <c:v>2.6117647058823525</c:v>
                </c:pt>
                <c:pt idx="65326">
                  <c:v>2.6117647058823525</c:v>
                </c:pt>
                <c:pt idx="65327">
                  <c:v>2.6117647058823525</c:v>
                </c:pt>
                <c:pt idx="65328">
                  <c:v>2.6117647058823525</c:v>
                </c:pt>
                <c:pt idx="65329">
                  <c:v>2.6117647058823525</c:v>
                </c:pt>
                <c:pt idx="65330">
                  <c:v>2.6117647058823525</c:v>
                </c:pt>
                <c:pt idx="65331">
                  <c:v>2.6117647058823525</c:v>
                </c:pt>
                <c:pt idx="65332">
                  <c:v>2.6117647058823525</c:v>
                </c:pt>
                <c:pt idx="65333">
                  <c:v>2.6117647058823525</c:v>
                </c:pt>
                <c:pt idx="65334">
                  <c:v>2.6117647058823525</c:v>
                </c:pt>
                <c:pt idx="65335">
                  <c:v>2.6117647058823525</c:v>
                </c:pt>
                <c:pt idx="65336">
                  <c:v>2.6117647058823525</c:v>
                </c:pt>
                <c:pt idx="65337">
                  <c:v>2.6117647058823525</c:v>
                </c:pt>
                <c:pt idx="65338">
                  <c:v>2.6117647058823525</c:v>
                </c:pt>
                <c:pt idx="65339">
                  <c:v>2.4643137254901957</c:v>
                </c:pt>
                <c:pt idx="65340">
                  <c:v>2.4643137254901957</c:v>
                </c:pt>
                <c:pt idx="65341">
                  <c:v>2.4643137254901957</c:v>
                </c:pt>
                <c:pt idx="65342">
                  <c:v>2.4643137254901957</c:v>
                </c:pt>
                <c:pt idx="65343">
                  <c:v>2.4643137254901957</c:v>
                </c:pt>
                <c:pt idx="65344">
                  <c:v>2.4643137254901957</c:v>
                </c:pt>
                <c:pt idx="65345">
                  <c:v>2.4643137254901957</c:v>
                </c:pt>
                <c:pt idx="65346">
                  <c:v>2.4643137254901957</c:v>
                </c:pt>
                <c:pt idx="65347">
                  <c:v>2.4643137254901957</c:v>
                </c:pt>
                <c:pt idx="65348">
                  <c:v>2.4643137254901957</c:v>
                </c:pt>
                <c:pt idx="65349">
                  <c:v>2.4643137254901957</c:v>
                </c:pt>
                <c:pt idx="65350">
                  <c:v>2.4643137254901957</c:v>
                </c:pt>
                <c:pt idx="65351">
                  <c:v>2.4643137254901957</c:v>
                </c:pt>
                <c:pt idx="65352">
                  <c:v>2.4643137254901957</c:v>
                </c:pt>
                <c:pt idx="65353">
                  <c:v>2.4643137254901957</c:v>
                </c:pt>
                <c:pt idx="65354">
                  <c:v>2.4643137254901957</c:v>
                </c:pt>
                <c:pt idx="65355">
                  <c:v>2.4643137254901957</c:v>
                </c:pt>
                <c:pt idx="65356">
                  <c:v>2.4643137254901957</c:v>
                </c:pt>
                <c:pt idx="65357">
                  <c:v>2.4643137254901957</c:v>
                </c:pt>
                <c:pt idx="65358">
                  <c:v>2.4643137254901957</c:v>
                </c:pt>
                <c:pt idx="65359">
                  <c:v>2.4643137254901957</c:v>
                </c:pt>
                <c:pt idx="65360">
                  <c:v>2.4643137254901957</c:v>
                </c:pt>
                <c:pt idx="65361">
                  <c:v>2.4643137254901957</c:v>
                </c:pt>
                <c:pt idx="65362">
                  <c:v>2.4643137254901957</c:v>
                </c:pt>
                <c:pt idx="65363">
                  <c:v>2.4643137254901957</c:v>
                </c:pt>
                <c:pt idx="65364">
                  <c:v>2.4643137254901957</c:v>
                </c:pt>
                <c:pt idx="65365">
                  <c:v>2.4643137254901957</c:v>
                </c:pt>
                <c:pt idx="65366">
                  <c:v>2.4643137254901957</c:v>
                </c:pt>
                <c:pt idx="65367">
                  <c:v>2.4643137254901957</c:v>
                </c:pt>
                <c:pt idx="65368">
                  <c:v>2.4643137254901957</c:v>
                </c:pt>
                <c:pt idx="65369">
                  <c:v>2.4643137254901957</c:v>
                </c:pt>
                <c:pt idx="65370">
                  <c:v>2.4643137254901957</c:v>
                </c:pt>
                <c:pt idx="65371">
                  <c:v>2.4643137254901957</c:v>
                </c:pt>
                <c:pt idx="65372">
                  <c:v>2.4643137254901957</c:v>
                </c:pt>
                <c:pt idx="65373">
                  <c:v>2.4643137254901957</c:v>
                </c:pt>
                <c:pt idx="65374">
                  <c:v>2.4643137254901957</c:v>
                </c:pt>
                <c:pt idx="65375">
                  <c:v>2.4643137254901957</c:v>
                </c:pt>
                <c:pt idx="65376">
                  <c:v>2.4643137254901957</c:v>
                </c:pt>
                <c:pt idx="65377">
                  <c:v>2.4643137254901957</c:v>
                </c:pt>
                <c:pt idx="65378">
                  <c:v>2.4643137254901957</c:v>
                </c:pt>
                <c:pt idx="65379">
                  <c:v>2.4643137254901957</c:v>
                </c:pt>
                <c:pt idx="65380">
                  <c:v>2.4643137254901957</c:v>
                </c:pt>
                <c:pt idx="65381">
                  <c:v>2.4643137254901957</c:v>
                </c:pt>
                <c:pt idx="65382">
                  <c:v>2.4643137254901957</c:v>
                </c:pt>
                <c:pt idx="65383">
                  <c:v>2.4643137254901957</c:v>
                </c:pt>
                <c:pt idx="65384">
                  <c:v>2.4643137254901957</c:v>
                </c:pt>
                <c:pt idx="65385">
                  <c:v>2.4643137254901957</c:v>
                </c:pt>
                <c:pt idx="65386">
                  <c:v>2.4643137254901957</c:v>
                </c:pt>
                <c:pt idx="65387">
                  <c:v>2.4643137254901957</c:v>
                </c:pt>
                <c:pt idx="65388">
                  <c:v>2.4643137254901957</c:v>
                </c:pt>
                <c:pt idx="65389">
                  <c:v>2.4643137254901957</c:v>
                </c:pt>
                <c:pt idx="65390">
                  <c:v>2.4643137254901957</c:v>
                </c:pt>
                <c:pt idx="65391">
                  <c:v>2.4643137254901957</c:v>
                </c:pt>
                <c:pt idx="65392">
                  <c:v>2.4643137254901957</c:v>
                </c:pt>
                <c:pt idx="65393">
                  <c:v>2.4643137254901957</c:v>
                </c:pt>
                <c:pt idx="65394">
                  <c:v>2.4643137254901957</c:v>
                </c:pt>
                <c:pt idx="65395">
                  <c:v>2.4643137254901957</c:v>
                </c:pt>
                <c:pt idx="65396">
                  <c:v>2.4643137254901957</c:v>
                </c:pt>
                <c:pt idx="65397">
                  <c:v>2.4643137254901957</c:v>
                </c:pt>
                <c:pt idx="65398">
                  <c:v>2.4643137254901957</c:v>
                </c:pt>
                <c:pt idx="65399">
                  <c:v>2.4643137254901957</c:v>
                </c:pt>
                <c:pt idx="65400">
                  <c:v>2.6117647058823525</c:v>
                </c:pt>
                <c:pt idx="65401">
                  <c:v>2.6117647058823525</c:v>
                </c:pt>
                <c:pt idx="65402">
                  <c:v>2.6117647058823525</c:v>
                </c:pt>
                <c:pt idx="65403">
                  <c:v>2.6117647058823525</c:v>
                </c:pt>
                <c:pt idx="65404">
                  <c:v>2.6117647058823525</c:v>
                </c:pt>
                <c:pt idx="65405">
                  <c:v>2.6117647058823525</c:v>
                </c:pt>
                <c:pt idx="65406">
                  <c:v>2.6117647058823525</c:v>
                </c:pt>
                <c:pt idx="65407">
                  <c:v>2.6117647058823525</c:v>
                </c:pt>
                <c:pt idx="65408">
                  <c:v>2.6117647058823525</c:v>
                </c:pt>
                <c:pt idx="65409">
                  <c:v>2.6117647058823525</c:v>
                </c:pt>
                <c:pt idx="65410">
                  <c:v>2.6117647058823525</c:v>
                </c:pt>
                <c:pt idx="65411">
                  <c:v>2.6117647058823525</c:v>
                </c:pt>
                <c:pt idx="65412">
                  <c:v>2.6117647058823525</c:v>
                </c:pt>
                <c:pt idx="65413">
                  <c:v>2.6117647058823525</c:v>
                </c:pt>
                <c:pt idx="65414">
                  <c:v>2.6117647058823525</c:v>
                </c:pt>
                <c:pt idx="65415">
                  <c:v>2.6117647058823525</c:v>
                </c:pt>
                <c:pt idx="65416">
                  <c:v>2.6117647058823525</c:v>
                </c:pt>
                <c:pt idx="65417">
                  <c:v>2.6117647058823525</c:v>
                </c:pt>
                <c:pt idx="65418">
                  <c:v>2.6117647058823525</c:v>
                </c:pt>
                <c:pt idx="65419">
                  <c:v>2.6117647058823525</c:v>
                </c:pt>
                <c:pt idx="65420">
                  <c:v>2.6117647058823525</c:v>
                </c:pt>
                <c:pt idx="65421">
                  <c:v>2.6117647058823525</c:v>
                </c:pt>
                <c:pt idx="65422">
                  <c:v>2.6117647058823525</c:v>
                </c:pt>
                <c:pt idx="65423">
                  <c:v>2.6117647058823525</c:v>
                </c:pt>
                <c:pt idx="65424">
                  <c:v>2.6117647058823525</c:v>
                </c:pt>
                <c:pt idx="65425">
                  <c:v>2.6117647058823525</c:v>
                </c:pt>
                <c:pt idx="65426">
                  <c:v>2.6117647058823525</c:v>
                </c:pt>
                <c:pt idx="65427">
                  <c:v>2.6117647058823525</c:v>
                </c:pt>
                <c:pt idx="65428">
                  <c:v>2.6117647058823525</c:v>
                </c:pt>
                <c:pt idx="65429">
                  <c:v>2.6117647058823525</c:v>
                </c:pt>
                <c:pt idx="65430">
                  <c:v>2.6117647058823525</c:v>
                </c:pt>
                <c:pt idx="65431">
                  <c:v>2.6117647058823525</c:v>
                </c:pt>
                <c:pt idx="65432">
                  <c:v>2.6117647058823525</c:v>
                </c:pt>
                <c:pt idx="65433">
                  <c:v>2.6117647058823525</c:v>
                </c:pt>
                <c:pt idx="65434">
                  <c:v>2.4643137254901957</c:v>
                </c:pt>
                <c:pt idx="65435">
                  <c:v>2.4643137254901957</c:v>
                </c:pt>
                <c:pt idx="65436">
                  <c:v>2.4643137254901957</c:v>
                </c:pt>
                <c:pt idx="65437">
                  <c:v>2.4643137254901957</c:v>
                </c:pt>
                <c:pt idx="65438">
                  <c:v>2.4643137254901957</c:v>
                </c:pt>
                <c:pt idx="65439">
                  <c:v>2.4643137254901957</c:v>
                </c:pt>
                <c:pt idx="65440">
                  <c:v>2.4643137254901957</c:v>
                </c:pt>
                <c:pt idx="65441">
                  <c:v>2.4643137254901957</c:v>
                </c:pt>
                <c:pt idx="65442">
                  <c:v>2.4643137254901957</c:v>
                </c:pt>
                <c:pt idx="65443">
                  <c:v>2.4643137254901957</c:v>
                </c:pt>
                <c:pt idx="65444">
                  <c:v>2.4643137254901957</c:v>
                </c:pt>
                <c:pt idx="65445">
                  <c:v>2.4643137254901957</c:v>
                </c:pt>
                <c:pt idx="65446">
                  <c:v>2.4643137254901957</c:v>
                </c:pt>
                <c:pt idx="65447">
                  <c:v>2.4643137254901957</c:v>
                </c:pt>
                <c:pt idx="65448">
                  <c:v>2.4643137254901957</c:v>
                </c:pt>
                <c:pt idx="65449">
                  <c:v>2.4643137254901957</c:v>
                </c:pt>
                <c:pt idx="65450">
                  <c:v>2.4643137254901957</c:v>
                </c:pt>
                <c:pt idx="65451">
                  <c:v>2.4643137254901957</c:v>
                </c:pt>
                <c:pt idx="65452">
                  <c:v>2.4643137254901957</c:v>
                </c:pt>
                <c:pt idx="65453">
                  <c:v>2.4643137254901957</c:v>
                </c:pt>
                <c:pt idx="65454">
                  <c:v>2.4643137254901957</c:v>
                </c:pt>
                <c:pt idx="65455">
                  <c:v>2.4643137254901957</c:v>
                </c:pt>
                <c:pt idx="65456">
                  <c:v>2.4643137254901957</c:v>
                </c:pt>
                <c:pt idx="65457">
                  <c:v>2.4643137254901957</c:v>
                </c:pt>
                <c:pt idx="65458">
                  <c:v>2.4643137254901957</c:v>
                </c:pt>
                <c:pt idx="65459">
                  <c:v>2.4643137254901957</c:v>
                </c:pt>
                <c:pt idx="65460">
                  <c:v>2.4643137254901957</c:v>
                </c:pt>
                <c:pt idx="65461">
                  <c:v>2.4643137254901957</c:v>
                </c:pt>
                <c:pt idx="65462">
                  <c:v>2.4643137254901957</c:v>
                </c:pt>
                <c:pt idx="65463">
                  <c:v>2.4643137254901957</c:v>
                </c:pt>
                <c:pt idx="65464">
                  <c:v>2.4643137254901957</c:v>
                </c:pt>
                <c:pt idx="65465">
                  <c:v>2.4643137254901957</c:v>
                </c:pt>
                <c:pt idx="65466">
                  <c:v>2.4643137254901957</c:v>
                </c:pt>
                <c:pt idx="65467">
                  <c:v>2.4643137254901957</c:v>
                </c:pt>
                <c:pt idx="65468">
                  <c:v>2.4643137254901957</c:v>
                </c:pt>
                <c:pt idx="65469">
                  <c:v>2.4643137254901957</c:v>
                </c:pt>
                <c:pt idx="65470">
                  <c:v>2.4643137254901957</c:v>
                </c:pt>
                <c:pt idx="65471">
                  <c:v>2.4643137254901957</c:v>
                </c:pt>
                <c:pt idx="65472">
                  <c:v>2.4643137254901957</c:v>
                </c:pt>
                <c:pt idx="65473">
                  <c:v>2.4643137254901957</c:v>
                </c:pt>
                <c:pt idx="65474">
                  <c:v>2.4643137254901957</c:v>
                </c:pt>
                <c:pt idx="65475">
                  <c:v>2.4643137254901957</c:v>
                </c:pt>
                <c:pt idx="65476">
                  <c:v>2.4643137254901957</c:v>
                </c:pt>
                <c:pt idx="65477">
                  <c:v>2.4643137254901957</c:v>
                </c:pt>
                <c:pt idx="65478">
                  <c:v>2.4643137254901957</c:v>
                </c:pt>
                <c:pt idx="65479">
                  <c:v>2.4643137254901957</c:v>
                </c:pt>
                <c:pt idx="65480">
                  <c:v>2.4643137254901957</c:v>
                </c:pt>
                <c:pt idx="65481">
                  <c:v>2.4643137254901957</c:v>
                </c:pt>
                <c:pt idx="65482">
                  <c:v>2.4643137254901957</c:v>
                </c:pt>
                <c:pt idx="65483">
                  <c:v>2.4643137254901957</c:v>
                </c:pt>
                <c:pt idx="65484">
                  <c:v>2.4643137254901957</c:v>
                </c:pt>
                <c:pt idx="65485">
                  <c:v>2.4643137254901957</c:v>
                </c:pt>
                <c:pt idx="65486">
                  <c:v>2.4643137254901957</c:v>
                </c:pt>
                <c:pt idx="65487">
                  <c:v>2.4643137254901957</c:v>
                </c:pt>
                <c:pt idx="65488">
                  <c:v>2.4643137254901957</c:v>
                </c:pt>
                <c:pt idx="65489">
                  <c:v>2.4643137254901957</c:v>
                </c:pt>
                <c:pt idx="65490">
                  <c:v>2.4643137254901957</c:v>
                </c:pt>
                <c:pt idx="65491">
                  <c:v>2.4643137254901957</c:v>
                </c:pt>
                <c:pt idx="65492">
                  <c:v>2.4643137254901957</c:v>
                </c:pt>
                <c:pt idx="65493">
                  <c:v>2.4643137254901957</c:v>
                </c:pt>
                <c:pt idx="65494">
                  <c:v>2.4643137254901957</c:v>
                </c:pt>
                <c:pt idx="65495">
                  <c:v>2.4643137254901957</c:v>
                </c:pt>
                <c:pt idx="65496">
                  <c:v>2.6117647058823525</c:v>
                </c:pt>
                <c:pt idx="65497">
                  <c:v>2.6117647058823525</c:v>
                </c:pt>
                <c:pt idx="65498">
                  <c:v>2.6117647058823525</c:v>
                </c:pt>
                <c:pt idx="65499">
                  <c:v>2.6117647058823525</c:v>
                </c:pt>
                <c:pt idx="65500">
                  <c:v>2.6117647058823525</c:v>
                </c:pt>
                <c:pt idx="65501">
                  <c:v>2.6117647058823525</c:v>
                </c:pt>
                <c:pt idx="65502">
                  <c:v>2.6117647058823525</c:v>
                </c:pt>
                <c:pt idx="65503">
                  <c:v>2.6117647058823525</c:v>
                </c:pt>
                <c:pt idx="65504">
                  <c:v>2.6117647058823525</c:v>
                </c:pt>
                <c:pt idx="65505">
                  <c:v>2.6117647058823525</c:v>
                </c:pt>
                <c:pt idx="65506">
                  <c:v>2.6117647058823525</c:v>
                </c:pt>
                <c:pt idx="65507">
                  <c:v>2.6117647058823525</c:v>
                </c:pt>
                <c:pt idx="65508">
                  <c:v>2.6117647058823525</c:v>
                </c:pt>
                <c:pt idx="65509">
                  <c:v>2.6117647058823525</c:v>
                </c:pt>
                <c:pt idx="65510">
                  <c:v>2.6117647058823525</c:v>
                </c:pt>
                <c:pt idx="65511">
                  <c:v>2.6117647058823525</c:v>
                </c:pt>
                <c:pt idx="65512">
                  <c:v>2.6117647058823525</c:v>
                </c:pt>
                <c:pt idx="65513">
                  <c:v>2.6117647058823525</c:v>
                </c:pt>
                <c:pt idx="65514">
                  <c:v>2.6117647058823525</c:v>
                </c:pt>
                <c:pt idx="65515">
                  <c:v>2.6117647058823525</c:v>
                </c:pt>
                <c:pt idx="65516">
                  <c:v>2.6117647058823525</c:v>
                </c:pt>
                <c:pt idx="65517">
                  <c:v>2.6117647058823525</c:v>
                </c:pt>
                <c:pt idx="65518">
                  <c:v>2.6117647058823525</c:v>
                </c:pt>
                <c:pt idx="65519">
                  <c:v>2.6117647058823525</c:v>
                </c:pt>
                <c:pt idx="65520">
                  <c:v>2.6117647058823525</c:v>
                </c:pt>
                <c:pt idx="65521">
                  <c:v>2.6117647058823525</c:v>
                </c:pt>
                <c:pt idx="65522">
                  <c:v>2.6117647058823525</c:v>
                </c:pt>
                <c:pt idx="65523">
                  <c:v>2.6117647058823525</c:v>
                </c:pt>
                <c:pt idx="65524">
                  <c:v>2.6117647058823525</c:v>
                </c:pt>
                <c:pt idx="65525">
                  <c:v>2.6117647058823525</c:v>
                </c:pt>
                <c:pt idx="65526">
                  <c:v>2.6117647058823525</c:v>
                </c:pt>
                <c:pt idx="65527">
                  <c:v>2.6117647058823525</c:v>
                </c:pt>
                <c:pt idx="65528">
                  <c:v>2.6117647058823525</c:v>
                </c:pt>
                <c:pt idx="65529">
                  <c:v>2.4643137254901957</c:v>
                </c:pt>
                <c:pt idx="65530">
                  <c:v>2.4643137254901957</c:v>
                </c:pt>
                <c:pt idx="65531">
                  <c:v>2.4643137254901957</c:v>
                </c:pt>
                <c:pt idx="65532">
                  <c:v>2.4643137254901957</c:v>
                </c:pt>
                <c:pt idx="65533">
                  <c:v>2.4643137254901957</c:v>
                </c:pt>
                <c:pt idx="65534">
                  <c:v>2.4643137254901957</c:v>
                </c:pt>
                <c:pt idx="65535">
                  <c:v>2.4643137254901957</c:v>
                </c:pt>
                <c:pt idx="65536">
                  <c:v>2.4643137254901957</c:v>
                </c:pt>
                <c:pt idx="65537">
                  <c:v>2.4643137254901957</c:v>
                </c:pt>
                <c:pt idx="65538">
                  <c:v>2.4643137254901957</c:v>
                </c:pt>
                <c:pt idx="65539">
                  <c:v>2.4643137254901957</c:v>
                </c:pt>
                <c:pt idx="65540">
                  <c:v>2.4643137254901957</c:v>
                </c:pt>
                <c:pt idx="65541">
                  <c:v>2.4643137254901957</c:v>
                </c:pt>
                <c:pt idx="65542">
                  <c:v>2.4643137254901957</c:v>
                </c:pt>
                <c:pt idx="65543">
                  <c:v>2.4643137254901957</c:v>
                </c:pt>
                <c:pt idx="65544">
                  <c:v>2.4643137254901957</c:v>
                </c:pt>
                <c:pt idx="65545">
                  <c:v>2.4643137254901957</c:v>
                </c:pt>
                <c:pt idx="65546">
                  <c:v>2.4643137254901957</c:v>
                </c:pt>
                <c:pt idx="65547">
                  <c:v>2.4643137254901957</c:v>
                </c:pt>
                <c:pt idx="65548">
                  <c:v>2.4643137254901957</c:v>
                </c:pt>
                <c:pt idx="65549">
                  <c:v>2.4643137254901957</c:v>
                </c:pt>
                <c:pt idx="65550">
                  <c:v>2.4643137254901957</c:v>
                </c:pt>
                <c:pt idx="65551">
                  <c:v>2.4643137254901957</c:v>
                </c:pt>
                <c:pt idx="65552">
                  <c:v>2.4643137254901957</c:v>
                </c:pt>
                <c:pt idx="65553">
                  <c:v>2.4643137254901957</c:v>
                </c:pt>
                <c:pt idx="65554">
                  <c:v>2.4643137254901957</c:v>
                </c:pt>
                <c:pt idx="65555">
                  <c:v>2.4643137254901957</c:v>
                </c:pt>
                <c:pt idx="65556">
                  <c:v>2.4643137254901957</c:v>
                </c:pt>
                <c:pt idx="65557">
                  <c:v>2.4643137254901957</c:v>
                </c:pt>
                <c:pt idx="65558">
                  <c:v>2.4643137254901957</c:v>
                </c:pt>
                <c:pt idx="65559">
                  <c:v>2.4643137254901957</c:v>
                </c:pt>
                <c:pt idx="65560">
                  <c:v>2.4643137254901957</c:v>
                </c:pt>
                <c:pt idx="65561">
                  <c:v>2.4643137254901957</c:v>
                </c:pt>
                <c:pt idx="65562">
                  <c:v>2.4643137254901957</c:v>
                </c:pt>
                <c:pt idx="65563">
                  <c:v>2.4643137254901957</c:v>
                </c:pt>
                <c:pt idx="65564">
                  <c:v>2.4643137254901957</c:v>
                </c:pt>
                <c:pt idx="65565">
                  <c:v>2.4643137254901957</c:v>
                </c:pt>
                <c:pt idx="65566">
                  <c:v>2.4643137254901957</c:v>
                </c:pt>
                <c:pt idx="65567">
                  <c:v>2.4643137254901957</c:v>
                </c:pt>
                <c:pt idx="65568">
                  <c:v>2.4643137254901957</c:v>
                </c:pt>
                <c:pt idx="65569">
                  <c:v>2.4643137254901957</c:v>
                </c:pt>
                <c:pt idx="65570">
                  <c:v>2.4643137254901957</c:v>
                </c:pt>
                <c:pt idx="65571">
                  <c:v>2.4643137254901957</c:v>
                </c:pt>
                <c:pt idx="65572">
                  <c:v>2.4643137254901957</c:v>
                </c:pt>
                <c:pt idx="65573">
                  <c:v>2.4643137254901957</c:v>
                </c:pt>
                <c:pt idx="65574">
                  <c:v>2.4643137254901957</c:v>
                </c:pt>
                <c:pt idx="65575">
                  <c:v>2.4643137254901957</c:v>
                </c:pt>
                <c:pt idx="65576">
                  <c:v>2.4643137254901957</c:v>
                </c:pt>
                <c:pt idx="65577">
                  <c:v>2.4643137254901957</c:v>
                </c:pt>
                <c:pt idx="65578">
                  <c:v>2.4643137254901957</c:v>
                </c:pt>
                <c:pt idx="65579">
                  <c:v>2.4643137254901957</c:v>
                </c:pt>
                <c:pt idx="65580">
                  <c:v>2.4643137254901957</c:v>
                </c:pt>
                <c:pt idx="65581">
                  <c:v>2.4643137254901957</c:v>
                </c:pt>
                <c:pt idx="65582">
                  <c:v>2.4643137254901957</c:v>
                </c:pt>
                <c:pt idx="65583">
                  <c:v>2.4643137254901957</c:v>
                </c:pt>
                <c:pt idx="65584">
                  <c:v>2.4643137254901957</c:v>
                </c:pt>
                <c:pt idx="65585">
                  <c:v>2.4643137254901957</c:v>
                </c:pt>
                <c:pt idx="65586">
                  <c:v>2.4643137254901957</c:v>
                </c:pt>
                <c:pt idx="65587">
                  <c:v>2.4643137254901957</c:v>
                </c:pt>
                <c:pt idx="65588">
                  <c:v>2.4643137254901957</c:v>
                </c:pt>
                <c:pt idx="65589">
                  <c:v>2.4643137254901957</c:v>
                </c:pt>
                <c:pt idx="65590">
                  <c:v>2.4643137254901957</c:v>
                </c:pt>
                <c:pt idx="65591">
                  <c:v>2.4643137254901957</c:v>
                </c:pt>
                <c:pt idx="65592">
                  <c:v>2.6117647058823525</c:v>
                </c:pt>
                <c:pt idx="65593">
                  <c:v>2.6117647058823525</c:v>
                </c:pt>
                <c:pt idx="65594">
                  <c:v>2.6117647058823525</c:v>
                </c:pt>
                <c:pt idx="65595">
                  <c:v>2.6117647058823525</c:v>
                </c:pt>
                <c:pt idx="65596">
                  <c:v>2.6117647058823525</c:v>
                </c:pt>
                <c:pt idx="65597">
                  <c:v>2.6117647058823525</c:v>
                </c:pt>
                <c:pt idx="65598">
                  <c:v>2.6117647058823525</c:v>
                </c:pt>
                <c:pt idx="65599">
                  <c:v>2.6117647058823525</c:v>
                </c:pt>
                <c:pt idx="65600">
                  <c:v>2.6117647058823525</c:v>
                </c:pt>
                <c:pt idx="65601">
                  <c:v>2.6117647058823525</c:v>
                </c:pt>
                <c:pt idx="65602">
                  <c:v>2.6117647058823525</c:v>
                </c:pt>
                <c:pt idx="65603">
                  <c:v>2.6117647058823525</c:v>
                </c:pt>
                <c:pt idx="65604">
                  <c:v>2.6117647058823525</c:v>
                </c:pt>
                <c:pt idx="65605">
                  <c:v>2.6117647058823525</c:v>
                </c:pt>
                <c:pt idx="65606">
                  <c:v>2.6117647058823525</c:v>
                </c:pt>
                <c:pt idx="65607">
                  <c:v>2.6117647058823525</c:v>
                </c:pt>
                <c:pt idx="65608">
                  <c:v>2.6117647058823525</c:v>
                </c:pt>
                <c:pt idx="65609">
                  <c:v>2.6117647058823525</c:v>
                </c:pt>
                <c:pt idx="65610">
                  <c:v>2.6117647058823525</c:v>
                </c:pt>
                <c:pt idx="65611">
                  <c:v>2.6117647058823525</c:v>
                </c:pt>
                <c:pt idx="65612">
                  <c:v>2.6117647058823525</c:v>
                </c:pt>
                <c:pt idx="65613">
                  <c:v>2.6117647058823525</c:v>
                </c:pt>
                <c:pt idx="65614">
                  <c:v>2.6117647058823525</c:v>
                </c:pt>
                <c:pt idx="65615">
                  <c:v>2.6117647058823525</c:v>
                </c:pt>
                <c:pt idx="65616">
                  <c:v>2.6117647058823525</c:v>
                </c:pt>
                <c:pt idx="65617">
                  <c:v>2.6117647058823525</c:v>
                </c:pt>
                <c:pt idx="65618">
                  <c:v>2.6117647058823525</c:v>
                </c:pt>
                <c:pt idx="65619">
                  <c:v>2.6117647058823525</c:v>
                </c:pt>
                <c:pt idx="65620">
                  <c:v>2.6117647058823525</c:v>
                </c:pt>
                <c:pt idx="65621">
                  <c:v>2.6117647058823525</c:v>
                </c:pt>
                <c:pt idx="65622">
                  <c:v>2.6117647058823525</c:v>
                </c:pt>
                <c:pt idx="65623">
                  <c:v>2.6117647058823525</c:v>
                </c:pt>
                <c:pt idx="65624">
                  <c:v>2.4643137254901957</c:v>
                </c:pt>
                <c:pt idx="65625">
                  <c:v>2.4643137254901957</c:v>
                </c:pt>
                <c:pt idx="65626">
                  <c:v>2.4643137254901957</c:v>
                </c:pt>
                <c:pt idx="65627">
                  <c:v>2.4643137254901957</c:v>
                </c:pt>
                <c:pt idx="65628">
                  <c:v>2.4643137254901957</c:v>
                </c:pt>
                <c:pt idx="65629">
                  <c:v>2.4643137254901957</c:v>
                </c:pt>
                <c:pt idx="65630">
                  <c:v>2.4643137254901957</c:v>
                </c:pt>
                <c:pt idx="65631">
                  <c:v>2.4643137254901957</c:v>
                </c:pt>
                <c:pt idx="65632">
                  <c:v>2.4643137254901957</c:v>
                </c:pt>
                <c:pt idx="65633">
                  <c:v>2.4643137254901957</c:v>
                </c:pt>
                <c:pt idx="65634">
                  <c:v>2.4643137254901957</c:v>
                </c:pt>
                <c:pt idx="65635">
                  <c:v>2.4643137254901957</c:v>
                </c:pt>
                <c:pt idx="65636">
                  <c:v>2.4643137254901957</c:v>
                </c:pt>
                <c:pt idx="65637">
                  <c:v>2.4643137254901957</c:v>
                </c:pt>
                <c:pt idx="65638">
                  <c:v>2.4643137254901957</c:v>
                </c:pt>
                <c:pt idx="65639">
                  <c:v>2.4643137254901957</c:v>
                </c:pt>
                <c:pt idx="65640">
                  <c:v>2.4643137254901957</c:v>
                </c:pt>
                <c:pt idx="65641">
                  <c:v>2.4643137254901957</c:v>
                </c:pt>
                <c:pt idx="65642">
                  <c:v>2.4643137254901957</c:v>
                </c:pt>
                <c:pt idx="65643">
                  <c:v>2.4643137254901957</c:v>
                </c:pt>
                <c:pt idx="65644">
                  <c:v>2.4643137254901957</c:v>
                </c:pt>
                <c:pt idx="65645">
                  <c:v>2.4643137254901957</c:v>
                </c:pt>
                <c:pt idx="65646">
                  <c:v>2.4643137254901957</c:v>
                </c:pt>
                <c:pt idx="65647">
                  <c:v>2.4643137254901957</c:v>
                </c:pt>
                <c:pt idx="65648">
                  <c:v>2.4643137254901957</c:v>
                </c:pt>
                <c:pt idx="65649">
                  <c:v>2.4643137254901957</c:v>
                </c:pt>
                <c:pt idx="65650">
                  <c:v>2.4643137254901957</c:v>
                </c:pt>
                <c:pt idx="65651">
                  <c:v>2.4643137254901957</c:v>
                </c:pt>
                <c:pt idx="65652">
                  <c:v>2.4643137254901957</c:v>
                </c:pt>
                <c:pt idx="65653">
                  <c:v>2.4643137254901957</c:v>
                </c:pt>
                <c:pt idx="65654">
                  <c:v>2.4643137254901957</c:v>
                </c:pt>
                <c:pt idx="65655">
                  <c:v>2.4643137254901957</c:v>
                </c:pt>
                <c:pt idx="65656">
                  <c:v>2.4643137254901957</c:v>
                </c:pt>
                <c:pt idx="65657">
                  <c:v>2.4643137254901957</c:v>
                </c:pt>
                <c:pt idx="65658">
                  <c:v>2.4643137254901957</c:v>
                </c:pt>
                <c:pt idx="65659">
                  <c:v>2.4643137254901957</c:v>
                </c:pt>
                <c:pt idx="65660">
                  <c:v>2.4643137254901957</c:v>
                </c:pt>
                <c:pt idx="65661">
                  <c:v>2.4643137254901957</c:v>
                </c:pt>
                <c:pt idx="65662">
                  <c:v>2.4643137254901957</c:v>
                </c:pt>
                <c:pt idx="65663">
                  <c:v>2.4643137254901957</c:v>
                </c:pt>
                <c:pt idx="65664">
                  <c:v>2.4643137254901957</c:v>
                </c:pt>
                <c:pt idx="65665">
                  <c:v>2.4643137254901957</c:v>
                </c:pt>
                <c:pt idx="65666">
                  <c:v>2.4643137254901957</c:v>
                </c:pt>
                <c:pt idx="65667">
                  <c:v>2.4643137254901957</c:v>
                </c:pt>
                <c:pt idx="65668">
                  <c:v>2.4643137254901957</c:v>
                </c:pt>
                <c:pt idx="65669">
                  <c:v>2.4643137254901957</c:v>
                </c:pt>
                <c:pt idx="65670">
                  <c:v>2.4643137254901957</c:v>
                </c:pt>
                <c:pt idx="65671">
                  <c:v>2.4643137254901957</c:v>
                </c:pt>
                <c:pt idx="65672">
                  <c:v>2.4643137254901957</c:v>
                </c:pt>
                <c:pt idx="65673">
                  <c:v>2.4643137254901957</c:v>
                </c:pt>
                <c:pt idx="65674">
                  <c:v>2.4643137254901957</c:v>
                </c:pt>
                <c:pt idx="65675">
                  <c:v>2.4643137254901957</c:v>
                </c:pt>
                <c:pt idx="65676">
                  <c:v>2.4643137254901957</c:v>
                </c:pt>
                <c:pt idx="65677">
                  <c:v>2.4643137254901957</c:v>
                </c:pt>
                <c:pt idx="65678">
                  <c:v>2.4643137254901957</c:v>
                </c:pt>
                <c:pt idx="65679">
                  <c:v>2.4643137254901957</c:v>
                </c:pt>
                <c:pt idx="65680">
                  <c:v>2.4643137254901957</c:v>
                </c:pt>
                <c:pt idx="65681">
                  <c:v>2.4643137254901957</c:v>
                </c:pt>
                <c:pt idx="65682">
                  <c:v>2.4643137254901957</c:v>
                </c:pt>
                <c:pt idx="65683">
                  <c:v>2.4643137254901957</c:v>
                </c:pt>
                <c:pt idx="65684">
                  <c:v>2.4643137254901957</c:v>
                </c:pt>
                <c:pt idx="65685">
                  <c:v>2.4643137254901957</c:v>
                </c:pt>
                <c:pt idx="65686">
                  <c:v>2.4643137254901957</c:v>
                </c:pt>
                <c:pt idx="65687">
                  <c:v>2.4643137254901957</c:v>
                </c:pt>
                <c:pt idx="65688">
                  <c:v>2.4643137254901957</c:v>
                </c:pt>
                <c:pt idx="65689">
                  <c:v>2.6117647058823525</c:v>
                </c:pt>
                <c:pt idx="65690">
                  <c:v>2.6117647058823525</c:v>
                </c:pt>
                <c:pt idx="65691">
                  <c:v>2.6117647058823525</c:v>
                </c:pt>
                <c:pt idx="65692">
                  <c:v>2.6117647058823525</c:v>
                </c:pt>
                <c:pt idx="65693">
                  <c:v>2.6117647058823525</c:v>
                </c:pt>
                <c:pt idx="65694">
                  <c:v>2.6117647058823525</c:v>
                </c:pt>
                <c:pt idx="65695">
                  <c:v>2.6117647058823525</c:v>
                </c:pt>
                <c:pt idx="65696">
                  <c:v>2.6117647058823525</c:v>
                </c:pt>
                <c:pt idx="65697">
                  <c:v>2.6117647058823525</c:v>
                </c:pt>
                <c:pt idx="65698">
                  <c:v>2.6117647058823525</c:v>
                </c:pt>
                <c:pt idx="65699">
                  <c:v>2.6117647058823525</c:v>
                </c:pt>
                <c:pt idx="65700">
                  <c:v>2.6117647058823525</c:v>
                </c:pt>
                <c:pt idx="65701">
                  <c:v>2.6117647058823525</c:v>
                </c:pt>
                <c:pt idx="65702">
                  <c:v>2.6117647058823525</c:v>
                </c:pt>
                <c:pt idx="65703">
                  <c:v>2.6117647058823525</c:v>
                </c:pt>
                <c:pt idx="65704">
                  <c:v>2.6117647058823525</c:v>
                </c:pt>
                <c:pt idx="65705">
                  <c:v>2.6117647058823525</c:v>
                </c:pt>
                <c:pt idx="65706">
                  <c:v>2.6117647058823525</c:v>
                </c:pt>
                <c:pt idx="65707">
                  <c:v>2.6117647058823525</c:v>
                </c:pt>
                <c:pt idx="65708">
                  <c:v>2.6117647058823525</c:v>
                </c:pt>
                <c:pt idx="65709">
                  <c:v>2.6117647058823525</c:v>
                </c:pt>
                <c:pt idx="65710">
                  <c:v>2.6117647058823525</c:v>
                </c:pt>
                <c:pt idx="65711">
                  <c:v>2.6117647058823525</c:v>
                </c:pt>
                <c:pt idx="65712">
                  <c:v>2.6117647058823525</c:v>
                </c:pt>
                <c:pt idx="65713">
                  <c:v>2.6117647058823525</c:v>
                </c:pt>
                <c:pt idx="65714">
                  <c:v>2.6117647058823525</c:v>
                </c:pt>
                <c:pt idx="65715">
                  <c:v>2.6117647058823525</c:v>
                </c:pt>
                <c:pt idx="65716">
                  <c:v>2.6117647058823525</c:v>
                </c:pt>
                <c:pt idx="65717">
                  <c:v>2.6117647058823525</c:v>
                </c:pt>
                <c:pt idx="65718">
                  <c:v>2.6117647058823525</c:v>
                </c:pt>
                <c:pt idx="65719">
                  <c:v>2.4643137254901957</c:v>
                </c:pt>
                <c:pt idx="65720">
                  <c:v>2.4643137254901957</c:v>
                </c:pt>
                <c:pt idx="65721">
                  <c:v>2.4643137254901957</c:v>
                </c:pt>
                <c:pt idx="65722">
                  <c:v>2.4643137254901957</c:v>
                </c:pt>
                <c:pt idx="65723">
                  <c:v>2.4643137254901957</c:v>
                </c:pt>
                <c:pt idx="65724">
                  <c:v>2.4643137254901957</c:v>
                </c:pt>
                <c:pt idx="65725">
                  <c:v>2.4643137254901957</c:v>
                </c:pt>
                <c:pt idx="65726">
                  <c:v>2.4643137254901957</c:v>
                </c:pt>
                <c:pt idx="65727">
                  <c:v>2.4643137254901957</c:v>
                </c:pt>
                <c:pt idx="65728">
                  <c:v>2.4643137254901957</c:v>
                </c:pt>
                <c:pt idx="65729">
                  <c:v>2.4643137254901957</c:v>
                </c:pt>
                <c:pt idx="65730">
                  <c:v>2.4643137254901957</c:v>
                </c:pt>
                <c:pt idx="65731">
                  <c:v>2.4643137254901957</c:v>
                </c:pt>
                <c:pt idx="65732">
                  <c:v>2.4643137254901957</c:v>
                </c:pt>
                <c:pt idx="65733">
                  <c:v>2.4643137254901957</c:v>
                </c:pt>
                <c:pt idx="65734">
                  <c:v>2.4643137254901957</c:v>
                </c:pt>
                <c:pt idx="65735">
                  <c:v>2.4643137254901957</c:v>
                </c:pt>
                <c:pt idx="65736">
                  <c:v>2.4643137254901957</c:v>
                </c:pt>
                <c:pt idx="65737">
                  <c:v>2.4643137254901957</c:v>
                </c:pt>
                <c:pt idx="65738">
                  <c:v>2.4643137254901957</c:v>
                </c:pt>
                <c:pt idx="65739">
                  <c:v>2.4643137254901957</c:v>
                </c:pt>
                <c:pt idx="65740">
                  <c:v>2.4643137254901957</c:v>
                </c:pt>
                <c:pt idx="65741">
                  <c:v>2.4643137254901957</c:v>
                </c:pt>
                <c:pt idx="65742">
                  <c:v>2.4643137254901957</c:v>
                </c:pt>
                <c:pt idx="65743">
                  <c:v>2.4643137254901957</c:v>
                </c:pt>
                <c:pt idx="65744">
                  <c:v>2.4643137254901957</c:v>
                </c:pt>
                <c:pt idx="65745">
                  <c:v>2.4643137254901957</c:v>
                </c:pt>
                <c:pt idx="65746">
                  <c:v>2.4643137254901957</c:v>
                </c:pt>
                <c:pt idx="65747">
                  <c:v>2.4643137254901957</c:v>
                </c:pt>
                <c:pt idx="65748">
                  <c:v>2.4643137254901957</c:v>
                </c:pt>
                <c:pt idx="65749">
                  <c:v>2.4643137254901957</c:v>
                </c:pt>
                <c:pt idx="65750">
                  <c:v>2.4643137254901957</c:v>
                </c:pt>
                <c:pt idx="65751">
                  <c:v>2.4643137254901957</c:v>
                </c:pt>
                <c:pt idx="65752">
                  <c:v>2.4643137254901957</c:v>
                </c:pt>
                <c:pt idx="65753">
                  <c:v>2.4643137254901957</c:v>
                </c:pt>
                <c:pt idx="65754">
                  <c:v>2.4643137254901957</c:v>
                </c:pt>
                <c:pt idx="65755">
                  <c:v>2.4643137254901957</c:v>
                </c:pt>
                <c:pt idx="65756">
                  <c:v>2.4643137254901957</c:v>
                </c:pt>
                <c:pt idx="65757">
                  <c:v>2.4643137254901957</c:v>
                </c:pt>
                <c:pt idx="65758">
                  <c:v>2.4643137254901957</c:v>
                </c:pt>
                <c:pt idx="65759">
                  <c:v>2.4643137254901957</c:v>
                </c:pt>
                <c:pt idx="65760">
                  <c:v>2.4643137254901957</c:v>
                </c:pt>
                <c:pt idx="65761">
                  <c:v>2.4643137254901957</c:v>
                </c:pt>
                <c:pt idx="65762">
                  <c:v>2.4643137254901957</c:v>
                </c:pt>
                <c:pt idx="65763">
                  <c:v>2.4643137254901957</c:v>
                </c:pt>
                <c:pt idx="65764">
                  <c:v>2.4643137254901957</c:v>
                </c:pt>
                <c:pt idx="65765">
                  <c:v>2.4643137254901957</c:v>
                </c:pt>
                <c:pt idx="65766">
                  <c:v>2.4643137254901957</c:v>
                </c:pt>
                <c:pt idx="65767">
                  <c:v>2.4643137254901957</c:v>
                </c:pt>
                <c:pt idx="65768">
                  <c:v>2.4643137254901957</c:v>
                </c:pt>
                <c:pt idx="65769">
                  <c:v>2.4643137254901957</c:v>
                </c:pt>
                <c:pt idx="65770">
                  <c:v>2.4643137254901957</c:v>
                </c:pt>
                <c:pt idx="65771">
                  <c:v>2.4643137254901957</c:v>
                </c:pt>
                <c:pt idx="65772">
                  <c:v>2.4643137254901957</c:v>
                </c:pt>
                <c:pt idx="65773">
                  <c:v>2.4643137254901957</c:v>
                </c:pt>
                <c:pt idx="65774">
                  <c:v>2.4643137254901957</c:v>
                </c:pt>
                <c:pt idx="65775">
                  <c:v>2.4643137254901957</c:v>
                </c:pt>
                <c:pt idx="65776">
                  <c:v>2.4643137254901957</c:v>
                </c:pt>
                <c:pt idx="65777">
                  <c:v>2.4643137254901957</c:v>
                </c:pt>
                <c:pt idx="65778">
                  <c:v>2.4643137254901957</c:v>
                </c:pt>
                <c:pt idx="65779">
                  <c:v>2.4643137254901957</c:v>
                </c:pt>
                <c:pt idx="65780">
                  <c:v>2.4643137254901957</c:v>
                </c:pt>
                <c:pt idx="65781">
                  <c:v>2.4643137254901957</c:v>
                </c:pt>
                <c:pt idx="65782">
                  <c:v>2.4643137254901957</c:v>
                </c:pt>
                <c:pt idx="65783">
                  <c:v>2.4643137254901957</c:v>
                </c:pt>
                <c:pt idx="65784">
                  <c:v>2.6117647058823525</c:v>
                </c:pt>
                <c:pt idx="65785">
                  <c:v>2.6117647058823525</c:v>
                </c:pt>
                <c:pt idx="65786">
                  <c:v>2.6117647058823525</c:v>
                </c:pt>
                <c:pt idx="65787">
                  <c:v>2.6117647058823525</c:v>
                </c:pt>
                <c:pt idx="65788">
                  <c:v>2.6117647058823525</c:v>
                </c:pt>
                <c:pt idx="65789">
                  <c:v>2.6117647058823525</c:v>
                </c:pt>
                <c:pt idx="65790">
                  <c:v>2.6117647058823525</c:v>
                </c:pt>
                <c:pt idx="65791">
                  <c:v>2.6117647058823525</c:v>
                </c:pt>
                <c:pt idx="65792">
                  <c:v>2.6117647058823525</c:v>
                </c:pt>
                <c:pt idx="65793">
                  <c:v>2.6117647058823525</c:v>
                </c:pt>
                <c:pt idx="65794">
                  <c:v>2.6117647058823525</c:v>
                </c:pt>
                <c:pt idx="65795">
                  <c:v>2.6117647058823525</c:v>
                </c:pt>
                <c:pt idx="65796">
                  <c:v>2.6117647058823525</c:v>
                </c:pt>
                <c:pt idx="65797">
                  <c:v>2.6117647058823525</c:v>
                </c:pt>
                <c:pt idx="65798">
                  <c:v>2.6117647058823525</c:v>
                </c:pt>
                <c:pt idx="65799">
                  <c:v>2.6117647058823525</c:v>
                </c:pt>
                <c:pt idx="65800">
                  <c:v>2.6117647058823525</c:v>
                </c:pt>
                <c:pt idx="65801">
                  <c:v>2.6117647058823525</c:v>
                </c:pt>
                <c:pt idx="65802">
                  <c:v>2.6117647058823525</c:v>
                </c:pt>
                <c:pt idx="65803">
                  <c:v>2.6117647058823525</c:v>
                </c:pt>
                <c:pt idx="65804">
                  <c:v>2.6117647058823525</c:v>
                </c:pt>
                <c:pt idx="65805">
                  <c:v>2.6117647058823525</c:v>
                </c:pt>
                <c:pt idx="65806">
                  <c:v>2.6117647058823525</c:v>
                </c:pt>
                <c:pt idx="65807">
                  <c:v>2.6117647058823525</c:v>
                </c:pt>
                <c:pt idx="65808">
                  <c:v>2.6117647058823525</c:v>
                </c:pt>
                <c:pt idx="65809">
                  <c:v>2.6117647058823525</c:v>
                </c:pt>
                <c:pt idx="65810">
                  <c:v>2.6117647058823525</c:v>
                </c:pt>
                <c:pt idx="65811">
                  <c:v>2.6117647058823525</c:v>
                </c:pt>
                <c:pt idx="65812">
                  <c:v>2.6117647058823525</c:v>
                </c:pt>
                <c:pt idx="65813">
                  <c:v>2.6117647058823525</c:v>
                </c:pt>
                <c:pt idx="65814">
                  <c:v>2.4643137254901957</c:v>
                </c:pt>
                <c:pt idx="65815">
                  <c:v>2.4643137254901957</c:v>
                </c:pt>
                <c:pt idx="65816">
                  <c:v>2.4643137254901957</c:v>
                </c:pt>
                <c:pt idx="65817">
                  <c:v>2.4643137254901957</c:v>
                </c:pt>
                <c:pt idx="65818">
                  <c:v>2.4643137254901957</c:v>
                </c:pt>
                <c:pt idx="65819">
                  <c:v>2.4643137254901957</c:v>
                </c:pt>
                <c:pt idx="65820">
                  <c:v>2.4643137254901957</c:v>
                </c:pt>
                <c:pt idx="65821">
                  <c:v>2.4643137254901957</c:v>
                </c:pt>
                <c:pt idx="65822">
                  <c:v>2.4643137254901957</c:v>
                </c:pt>
                <c:pt idx="65823">
                  <c:v>2.4643137254901957</c:v>
                </c:pt>
                <c:pt idx="65824">
                  <c:v>2.4643137254901957</c:v>
                </c:pt>
                <c:pt idx="65825">
                  <c:v>2.4643137254901957</c:v>
                </c:pt>
                <c:pt idx="65826">
                  <c:v>2.4643137254901957</c:v>
                </c:pt>
                <c:pt idx="65827">
                  <c:v>2.4643137254901957</c:v>
                </c:pt>
                <c:pt idx="65828">
                  <c:v>2.4643137254901957</c:v>
                </c:pt>
                <c:pt idx="65829">
                  <c:v>2.4643137254901957</c:v>
                </c:pt>
                <c:pt idx="65830">
                  <c:v>2.4643137254901957</c:v>
                </c:pt>
                <c:pt idx="65831">
                  <c:v>2.4643137254901957</c:v>
                </c:pt>
                <c:pt idx="65832">
                  <c:v>2.4643137254901957</c:v>
                </c:pt>
                <c:pt idx="65833">
                  <c:v>2.4643137254901957</c:v>
                </c:pt>
                <c:pt idx="65834">
                  <c:v>2.4643137254901957</c:v>
                </c:pt>
                <c:pt idx="65835">
                  <c:v>2.4643137254901957</c:v>
                </c:pt>
                <c:pt idx="65836">
                  <c:v>2.4643137254901957</c:v>
                </c:pt>
                <c:pt idx="65837">
                  <c:v>2.4643137254901957</c:v>
                </c:pt>
                <c:pt idx="65838">
                  <c:v>2.4643137254901957</c:v>
                </c:pt>
                <c:pt idx="65839">
                  <c:v>2.4643137254901957</c:v>
                </c:pt>
                <c:pt idx="65840">
                  <c:v>2.4643137254901957</c:v>
                </c:pt>
                <c:pt idx="65841">
                  <c:v>2.4643137254901957</c:v>
                </c:pt>
                <c:pt idx="65842">
                  <c:v>2.4643137254901957</c:v>
                </c:pt>
                <c:pt idx="65843">
                  <c:v>2.4643137254901957</c:v>
                </c:pt>
                <c:pt idx="65844">
                  <c:v>2.4643137254901957</c:v>
                </c:pt>
                <c:pt idx="65845">
                  <c:v>2.4643137254901957</c:v>
                </c:pt>
                <c:pt idx="65846">
                  <c:v>2.4643137254901957</c:v>
                </c:pt>
                <c:pt idx="65847">
                  <c:v>2.4643137254901957</c:v>
                </c:pt>
                <c:pt idx="65848">
                  <c:v>2.4643137254901957</c:v>
                </c:pt>
                <c:pt idx="65849">
                  <c:v>2.4643137254901957</c:v>
                </c:pt>
                <c:pt idx="65850">
                  <c:v>2.4643137254901957</c:v>
                </c:pt>
                <c:pt idx="65851">
                  <c:v>2.4643137254901957</c:v>
                </c:pt>
                <c:pt idx="65852">
                  <c:v>2.4643137254901957</c:v>
                </c:pt>
                <c:pt idx="65853">
                  <c:v>2.4643137254901957</c:v>
                </c:pt>
                <c:pt idx="65854">
                  <c:v>2.4643137254901957</c:v>
                </c:pt>
                <c:pt idx="65855">
                  <c:v>2.4643137254901957</c:v>
                </c:pt>
                <c:pt idx="65856">
                  <c:v>2.4643137254901957</c:v>
                </c:pt>
                <c:pt idx="65857">
                  <c:v>2.4643137254901957</c:v>
                </c:pt>
                <c:pt idx="65858">
                  <c:v>2.4643137254901957</c:v>
                </c:pt>
                <c:pt idx="65859">
                  <c:v>2.4643137254901957</c:v>
                </c:pt>
                <c:pt idx="65860">
                  <c:v>2.4643137254901957</c:v>
                </c:pt>
                <c:pt idx="65861">
                  <c:v>2.4643137254901957</c:v>
                </c:pt>
                <c:pt idx="65862">
                  <c:v>2.4643137254901957</c:v>
                </c:pt>
                <c:pt idx="65863">
                  <c:v>2.4643137254901957</c:v>
                </c:pt>
                <c:pt idx="65864">
                  <c:v>2.4643137254901957</c:v>
                </c:pt>
                <c:pt idx="65865">
                  <c:v>2.4643137254901957</c:v>
                </c:pt>
                <c:pt idx="65866">
                  <c:v>2.4643137254901957</c:v>
                </c:pt>
                <c:pt idx="65867">
                  <c:v>2.4643137254901957</c:v>
                </c:pt>
                <c:pt idx="65868">
                  <c:v>2.4643137254901957</c:v>
                </c:pt>
                <c:pt idx="65869">
                  <c:v>2.4643137254901957</c:v>
                </c:pt>
                <c:pt idx="65870">
                  <c:v>2.4643137254901957</c:v>
                </c:pt>
                <c:pt idx="65871">
                  <c:v>2.4643137254901957</c:v>
                </c:pt>
                <c:pt idx="65872">
                  <c:v>2.4643137254901957</c:v>
                </c:pt>
                <c:pt idx="65873">
                  <c:v>2.4643137254901957</c:v>
                </c:pt>
                <c:pt idx="65874">
                  <c:v>2.4643137254901957</c:v>
                </c:pt>
                <c:pt idx="65875">
                  <c:v>2.4643137254901957</c:v>
                </c:pt>
                <c:pt idx="65876">
                  <c:v>2.4643137254901957</c:v>
                </c:pt>
                <c:pt idx="65877">
                  <c:v>2.4643137254901957</c:v>
                </c:pt>
                <c:pt idx="65878">
                  <c:v>2.4643137254901957</c:v>
                </c:pt>
                <c:pt idx="65879">
                  <c:v>2.6117647058823525</c:v>
                </c:pt>
                <c:pt idx="65880">
                  <c:v>2.6117647058823525</c:v>
                </c:pt>
                <c:pt idx="65881">
                  <c:v>2.6117647058823525</c:v>
                </c:pt>
                <c:pt idx="65882">
                  <c:v>2.6117647058823525</c:v>
                </c:pt>
                <c:pt idx="65883">
                  <c:v>2.6117647058823525</c:v>
                </c:pt>
                <c:pt idx="65884">
                  <c:v>2.6117647058823525</c:v>
                </c:pt>
                <c:pt idx="65885">
                  <c:v>2.6117647058823525</c:v>
                </c:pt>
                <c:pt idx="65886">
                  <c:v>2.6117647058823525</c:v>
                </c:pt>
                <c:pt idx="65887">
                  <c:v>2.6117647058823525</c:v>
                </c:pt>
                <c:pt idx="65888">
                  <c:v>2.6117647058823525</c:v>
                </c:pt>
                <c:pt idx="65889">
                  <c:v>2.6117647058823525</c:v>
                </c:pt>
                <c:pt idx="65890">
                  <c:v>2.6117647058823525</c:v>
                </c:pt>
                <c:pt idx="65891">
                  <c:v>2.6117647058823525</c:v>
                </c:pt>
                <c:pt idx="65892">
                  <c:v>2.6117647058823525</c:v>
                </c:pt>
                <c:pt idx="65893">
                  <c:v>2.6117647058823525</c:v>
                </c:pt>
                <c:pt idx="65894">
                  <c:v>2.6117647058823525</c:v>
                </c:pt>
                <c:pt idx="65895">
                  <c:v>2.6117647058823525</c:v>
                </c:pt>
                <c:pt idx="65896">
                  <c:v>2.6117647058823525</c:v>
                </c:pt>
                <c:pt idx="65897">
                  <c:v>2.6117647058823525</c:v>
                </c:pt>
                <c:pt idx="65898">
                  <c:v>2.6117647058823525</c:v>
                </c:pt>
                <c:pt idx="65899">
                  <c:v>2.6117647058823525</c:v>
                </c:pt>
                <c:pt idx="65900">
                  <c:v>2.6117647058823525</c:v>
                </c:pt>
                <c:pt idx="65901">
                  <c:v>2.6117647058823525</c:v>
                </c:pt>
                <c:pt idx="65902">
                  <c:v>2.6117647058823525</c:v>
                </c:pt>
                <c:pt idx="65903">
                  <c:v>2.6117647058823525</c:v>
                </c:pt>
                <c:pt idx="65904">
                  <c:v>2.6117647058823525</c:v>
                </c:pt>
                <c:pt idx="65905">
                  <c:v>2.6117647058823525</c:v>
                </c:pt>
                <c:pt idx="65906">
                  <c:v>2.6117647058823525</c:v>
                </c:pt>
                <c:pt idx="65907">
                  <c:v>2.6117647058823525</c:v>
                </c:pt>
                <c:pt idx="65908">
                  <c:v>2.6117647058823525</c:v>
                </c:pt>
                <c:pt idx="65909">
                  <c:v>2.6117647058823525</c:v>
                </c:pt>
                <c:pt idx="65910">
                  <c:v>2.4643137254901957</c:v>
                </c:pt>
                <c:pt idx="65911">
                  <c:v>2.4643137254901957</c:v>
                </c:pt>
                <c:pt idx="65912">
                  <c:v>2.4643137254901957</c:v>
                </c:pt>
                <c:pt idx="65913">
                  <c:v>2.4643137254901957</c:v>
                </c:pt>
                <c:pt idx="65914">
                  <c:v>2.4643137254901957</c:v>
                </c:pt>
                <c:pt idx="65915">
                  <c:v>2.4643137254901957</c:v>
                </c:pt>
                <c:pt idx="65916">
                  <c:v>2.4643137254901957</c:v>
                </c:pt>
                <c:pt idx="65917">
                  <c:v>2.4643137254901957</c:v>
                </c:pt>
                <c:pt idx="65918">
                  <c:v>2.4643137254901957</c:v>
                </c:pt>
                <c:pt idx="65919">
                  <c:v>2.4643137254901957</c:v>
                </c:pt>
                <c:pt idx="65920">
                  <c:v>2.4643137254901957</c:v>
                </c:pt>
                <c:pt idx="65921">
                  <c:v>2.4643137254901957</c:v>
                </c:pt>
                <c:pt idx="65922">
                  <c:v>2.4643137254901957</c:v>
                </c:pt>
                <c:pt idx="65923">
                  <c:v>2.4643137254901957</c:v>
                </c:pt>
                <c:pt idx="65924">
                  <c:v>2.4643137254901957</c:v>
                </c:pt>
                <c:pt idx="65925">
                  <c:v>2.4643137254901957</c:v>
                </c:pt>
                <c:pt idx="65926">
                  <c:v>2.4643137254901957</c:v>
                </c:pt>
                <c:pt idx="65927">
                  <c:v>2.4643137254901957</c:v>
                </c:pt>
                <c:pt idx="65928">
                  <c:v>2.4643137254901957</c:v>
                </c:pt>
                <c:pt idx="65929">
                  <c:v>2.4643137254901957</c:v>
                </c:pt>
                <c:pt idx="65930">
                  <c:v>2.4643137254901957</c:v>
                </c:pt>
                <c:pt idx="65931">
                  <c:v>2.4643137254901957</c:v>
                </c:pt>
                <c:pt idx="65932">
                  <c:v>2.4643137254901957</c:v>
                </c:pt>
                <c:pt idx="65933">
                  <c:v>2.4643137254901957</c:v>
                </c:pt>
                <c:pt idx="65934">
                  <c:v>2.4643137254901957</c:v>
                </c:pt>
                <c:pt idx="65935">
                  <c:v>2.4643137254901957</c:v>
                </c:pt>
                <c:pt idx="65936">
                  <c:v>2.4643137254901957</c:v>
                </c:pt>
                <c:pt idx="65937">
                  <c:v>2.4643137254901957</c:v>
                </c:pt>
                <c:pt idx="65938">
                  <c:v>2.4643137254901957</c:v>
                </c:pt>
                <c:pt idx="65939">
                  <c:v>2.4643137254901957</c:v>
                </c:pt>
                <c:pt idx="65940">
                  <c:v>2.4643137254901957</c:v>
                </c:pt>
                <c:pt idx="65941">
                  <c:v>2.4643137254901957</c:v>
                </c:pt>
                <c:pt idx="65942">
                  <c:v>2.4643137254901957</c:v>
                </c:pt>
                <c:pt idx="65943">
                  <c:v>2.4643137254901957</c:v>
                </c:pt>
                <c:pt idx="65944">
                  <c:v>2.4643137254901957</c:v>
                </c:pt>
                <c:pt idx="65945">
                  <c:v>2.4643137254901957</c:v>
                </c:pt>
                <c:pt idx="65946">
                  <c:v>2.4643137254901957</c:v>
                </c:pt>
                <c:pt idx="65947">
                  <c:v>2.4643137254901957</c:v>
                </c:pt>
                <c:pt idx="65948">
                  <c:v>2.4643137254901957</c:v>
                </c:pt>
                <c:pt idx="65949">
                  <c:v>2.4643137254901957</c:v>
                </c:pt>
                <c:pt idx="65950">
                  <c:v>2.4643137254901957</c:v>
                </c:pt>
                <c:pt idx="65951">
                  <c:v>2.4643137254901957</c:v>
                </c:pt>
                <c:pt idx="65952">
                  <c:v>2.4643137254901957</c:v>
                </c:pt>
                <c:pt idx="65953">
                  <c:v>2.4643137254901957</c:v>
                </c:pt>
                <c:pt idx="65954">
                  <c:v>2.4643137254901957</c:v>
                </c:pt>
                <c:pt idx="65955">
                  <c:v>2.4643137254901957</c:v>
                </c:pt>
                <c:pt idx="65956">
                  <c:v>2.4643137254901957</c:v>
                </c:pt>
                <c:pt idx="65957">
                  <c:v>2.4643137254901957</c:v>
                </c:pt>
                <c:pt idx="65958">
                  <c:v>2.4643137254901957</c:v>
                </c:pt>
                <c:pt idx="65959">
                  <c:v>2.4643137254901957</c:v>
                </c:pt>
                <c:pt idx="65960">
                  <c:v>2.4643137254901957</c:v>
                </c:pt>
                <c:pt idx="65961">
                  <c:v>2.4643137254901957</c:v>
                </c:pt>
                <c:pt idx="65962">
                  <c:v>2.4643137254901957</c:v>
                </c:pt>
                <c:pt idx="65963">
                  <c:v>2.4643137254901957</c:v>
                </c:pt>
                <c:pt idx="65964">
                  <c:v>2.4643137254901957</c:v>
                </c:pt>
                <c:pt idx="65965">
                  <c:v>2.4643137254901957</c:v>
                </c:pt>
                <c:pt idx="65966">
                  <c:v>2.4643137254901957</c:v>
                </c:pt>
                <c:pt idx="65967">
                  <c:v>2.4643137254901957</c:v>
                </c:pt>
                <c:pt idx="65968">
                  <c:v>2.4643137254901957</c:v>
                </c:pt>
                <c:pt idx="65969">
                  <c:v>2.4643137254901957</c:v>
                </c:pt>
                <c:pt idx="65970">
                  <c:v>2.4643137254901957</c:v>
                </c:pt>
                <c:pt idx="65971">
                  <c:v>2.4643137254901957</c:v>
                </c:pt>
                <c:pt idx="65972">
                  <c:v>2.4643137254901957</c:v>
                </c:pt>
                <c:pt idx="65973">
                  <c:v>2.6117647058823525</c:v>
                </c:pt>
                <c:pt idx="65974">
                  <c:v>2.6117647058823525</c:v>
                </c:pt>
                <c:pt idx="65975">
                  <c:v>2.6117647058823525</c:v>
                </c:pt>
                <c:pt idx="65976">
                  <c:v>2.6117647058823525</c:v>
                </c:pt>
                <c:pt idx="65977">
                  <c:v>2.6117647058823525</c:v>
                </c:pt>
                <c:pt idx="65978">
                  <c:v>2.6117647058823525</c:v>
                </c:pt>
                <c:pt idx="65979">
                  <c:v>2.6117647058823525</c:v>
                </c:pt>
                <c:pt idx="65980">
                  <c:v>2.6117647058823525</c:v>
                </c:pt>
                <c:pt idx="65981">
                  <c:v>2.6117647058823525</c:v>
                </c:pt>
                <c:pt idx="65982">
                  <c:v>2.6117647058823525</c:v>
                </c:pt>
                <c:pt idx="65983">
                  <c:v>2.6117647058823525</c:v>
                </c:pt>
                <c:pt idx="65984">
                  <c:v>2.6117647058823525</c:v>
                </c:pt>
                <c:pt idx="65985">
                  <c:v>2.6117647058823525</c:v>
                </c:pt>
                <c:pt idx="65986">
                  <c:v>2.6117647058823525</c:v>
                </c:pt>
                <c:pt idx="65987">
                  <c:v>2.6117647058823525</c:v>
                </c:pt>
                <c:pt idx="65988">
                  <c:v>2.6117647058823525</c:v>
                </c:pt>
                <c:pt idx="65989">
                  <c:v>2.6117647058823525</c:v>
                </c:pt>
                <c:pt idx="65990">
                  <c:v>2.6117647058823525</c:v>
                </c:pt>
                <c:pt idx="65991">
                  <c:v>2.6117647058823525</c:v>
                </c:pt>
                <c:pt idx="65992">
                  <c:v>2.6117647058823525</c:v>
                </c:pt>
                <c:pt idx="65993">
                  <c:v>2.6117647058823525</c:v>
                </c:pt>
                <c:pt idx="65994">
                  <c:v>2.6117647058823525</c:v>
                </c:pt>
                <c:pt idx="65995">
                  <c:v>2.6117647058823525</c:v>
                </c:pt>
                <c:pt idx="65996">
                  <c:v>2.6117647058823525</c:v>
                </c:pt>
                <c:pt idx="65997">
                  <c:v>2.6117647058823525</c:v>
                </c:pt>
                <c:pt idx="65998">
                  <c:v>2.6117647058823525</c:v>
                </c:pt>
                <c:pt idx="65999">
                  <c:v>2.6117647058823525</c:v>
                </c:pt>
                <c:pt idx="66000">
                  <c:v>2.6117647058823525</c:v>
                </c:pt>
                <c:pt idx="66001">
                  <c:v>2.6117647058823525</c:v>
                </c:pt>
                <c:pt idx="66002">
                  <c:v>2.6117647058823525</c:v>
                </c:pt>
                <c:pt idx="66003">
                  <c:v>2.6117647058823525</c:v>
                </c:pt>
                <c:pt idx="66004">
                  <c:v>2.6117647058823525</c:v>
                </c:pt>
                <c:pt idx="66005">
                  <c:v>2.6117647058823525</c:v>
                </c:pt>
                <c:pt idx="66006">
                  <c:v>2.4643137254901957</c:v>
                </c:pt>
                <c:pt idx="66007">
                  <c:v>2.4643137254901957</c:v>
                </c:pt>
                <c:pt idx="66008">
                  <c:v>2.4643137254901957</c:v>
                </c:pt>
                <c:pt idx="66009">
                  <c:v>2.4643137254901957</c:v>
                </c:pt>
                <c:pt idx="66010">
                  <c:v>2.4643137254901957</c:v>
                </c:pt>
                <c:pt idx="66011">
                  <c:v>2.4643137254901957</c:v>
                </c:pt>
                <c:pt idx="66012">
                  <c:v>2.4643137254901957</c:v>
                </c:pt>
                <c:pt idx="66013">
                  <c:v>2.4643137254901957</c:v>
                </c:pt>
                <c:pt idx="66014">
                  <c:v>2.4643137254901957</c:v>
                </c:pt>
                <c:pt idx="66015">
                  <c:v>2.4643137254901957</c:v>
                </c:pt>
                <c:pt idx="66016">
                  <c:v>2.4643137254901957</c:v>
                </c:pt>
                <c:pt idx="66017">
                  <c:v>2.4643137254901957</c:v>
                </c:pt>
                <c:pt idx="66018">
                  <c:v>2.4643137254901957</c:v>
                </c:pt>
                <c:pt idx="66019">
                  <c:v>2.4643137254901957</c:v>
                </c:pt>
                <c:pt idx="66020">
                  <c:v>2.4643137254901957</c:v>
                </c:pt>
                <c:pt idx="66021">
                  <c:v>2.4643137254901957</c:v>
                </c:pt>
                <c:pt idx="66022">
                  <c:v>2.4643137254901957</c:v>
                </c:pt>
                <c:pt idx="66023">
                  <c:v>2.4643137254901957</c:v>
                </c:pt>
                <c:pt idx="66024">
                  <c:v>2.4643137254901957</c:v>
                </c:pt>
                <c:pt idx="66025">
                  <c:v>2.4643137254901957</c:v>
                </c:pt>
                <c:pt idx="66026">
                  <c:v>2.4643137254901957</c:v>
                </c:pt>
                <c:pt idx="66027">
                  <c:v>2.4643137254901957</c:v>
                </c:pt>
                <c:pt idx="66028">
                  <c:v>2.4643137254901957</c:v>
                </c:pt>
                <c:pt idx="66029">
                  <c:v>2.4643137254901957</c:v>
                </c:pt>
                <c:pt idx="66030">
                  <c:v>2.4643137254901957</c:v>
                </c:pt>
                <c:pt idx="66031">
                  <c:v>2.4643137254901957</c:v>
                </c:pt>
                <c:pt idx="66032">
                  <c:v>2.4643137254901957</c:v>
                </c:pt>
                <c:pt idx="66033">
                  <c:v>2.4643137254901957</c:v>
                </c:pt>
                <c:pt idx="66034">
                  <c:v>2.4643137254901957</c:v>
                </c:pt>
                <c:pt idx="66035">
                  <c:v>2.4643137254901957</c:v>
                </c:pt>
                <c:pt idx="66036">
                  <c:v>2.4643137254901957</c:v>
                </c:pt>
                <c:pt idx="66037">
                  <c:v>2.4643137254901957</c:v>
                </c:pt>
                <c:pt idx="66038">
                  <c:v>2.4643137254901957</c:v>
                </c:pt>
                <c:pt idx="66039">
                  <c:v>2.4643137254901957</c:v>
                </c:pt>
                <c:pt idx="66040">
                  <c:v>2.4643137254901957</c:v>
                </c:pt>
                <c:pt idx="66041">
                  <c:v>2.4643137254901957</c:v>
                </c:pt>
                <c:pt idx="66042">
                  <c:v>2.4643137254901957</c:v>
                </c:pt>
                <c:pt idx="66043">
                  <c:v>2.4643137254901957</c:v>
                </c:pt>
                <c:pt idx="66044">
                  <c:v>2.4643137254901957</c:v>
                </c:pt>
                <c:pt idx="66045">
                  <c:v>2.4643137254901957</c:v>
                </c:pt>
                <c:pt idx="66046">
                  <c:v>2.4643137254901957</c:v>
                </c:pt>
                <c:pt idx="66047">
                  <c:v>2.4643137254901957</c:v>
                </c:pt>
                <c:pt idx="66048">
                  <c:v>2.4643137254901957</c:v>
                </c:pt>
                <c:pt idx="66049">
                  <c:v>2.4643137254901957</c:v>
                </c:pt>
                <c:pt idx="66050">
                  <c:v>2.4643137254901957</c:v>
                </c:pt>
                <c:pt idx="66051">
                  <c:v>2.4643137254901957</c:v>
                </c:pt>
                <c:pt idx="66052">
                  <c:v>2.4643137254901957</c:v>
                </c:pt>
                <c:pt idx="66053">
                  <c:v>2.4643137254901957</c:v>
                </c:pt>
                <c:pt idx="66054">
                  <c:v>2.4643137254901957</c:v>
                </c:pt>
                <c:pt idx="66055">
                  <c:v>2.4643137254901957</c:v>
                </c:pt>
                <c:pt idx="66056">
                  <c:v>2.4643137254901957</c:v>
                </c:pt>
                <c:pt idx="66057">
                  <c:v>2.4643137254901957</c:v>
                </c:pt>
                <c:pt idx="66058">
                  <c:v>2.4643137254901957</c:v>
                </c:pt>
                <c:pt idx="66059">
                  <c:v>2.4643137254901957</c:v>
                </c:pt>
                <c:pt idx="66060">
                  <c:v>2.4643137254901957</c:v>
                </c:pt>
                <c:pt idx="66061">
                  <c:v>2.4643137254901957</c:v>
                </c:pt>
                <c:pt idx="66062">
                  <c:v>2.4643137254901957</c:v>
                </c:pt>
                <c:pt idx="66063">
                  <c:v>2.4643137254901957</c:v>
                </c:pt>
                <c:pt idx="66064">
                  <c:v>2.4643137254901957</c:v>
                </c:pt>
                <c:pt idx="66065">
                  <c:v>2.4643137254901957</c:v>
                </c:pt>
                <c:pt idx="66066">
                  <c:v>2.4643137254901957</c:v>
                </c:pt>
                <c:pt idx="66067">
                  <c:v>2.4643137254901957</c:v>
                </c:pt>
                <c:pt idx="66068">
                  <c:v>2.4643137254901957</c:v>
                </c:pt>
                <c:pt idx="66069">
                  <c:v>2.4643137254901957</c:v>
                </c:pt>
                <c:pt idx="66070">
                  <c:v>2.6117647058823525</c:v>
                </c:pt>
                <c:pt idx="66071">
                  <c:v>2.6117647058823525</c:v>
                </c:pt>
                <c:pt idx="66072">
                  <c:v>2.6117647058823525</c:v>
                </c:pt>
                <c:pt idx="66073">
                  <c:v>2.6117647058823525</c:v>
                </c:pt>
                <c:pt idx="66074">
                  <c:v>2.6117647058823525</c:v>
                </c:pt>
                <c:pt idx="66075">
                  <c:v>2.6117647058823525</c:v>
                </c:pt>
                <c:pt idx="66076">
                  <c:v>2.6117647058823525</c:v>
                </c:pt>
                <c:pt idx="66077">
                  <c:v>2.6117647058823525</c:v>
                </c:pt>
                <c:pt idx="66078">
                  <c:v>2.6117647058823525</c:v>
                </c:pt>
                <c:pt idx="66079">
                  <c:v>2.6117647058823525</c:v>
                </c:pt>
                <c:pt idx="66080">
                  <c:v>2.6117647058823525</c:v>
                </c:pt>
                <c:pt idx="66081">
                  <c:v>2.6117647058823525</c:v>
                </c:pt>
                <c:pt idx="66082">
                  <c:v>2.6117647058823525</c:v>
                </c:pt>
                <c:pt idx="66083">
                  <c:v>2.6117647058823525</c:v>
                </c:pt>
                <c:pt idx="66084">
                  <c:v>2.6117647058823525</c:v>
                </c:pt>
                <c:pt idx="66085">
                  <c:v>2.6117647058823525</c:v>
                </c:pt>
                <c:pt idx="66086">
                  <c:v>2.6117647058823525</c:v>
                </c:pt>
                <c:pt idx="66087">
                  <c:v>2.6117647058823525</c:v>
                </c:pt>
                <c:pt idx="66088">
                  <c:v>2.6117647058823525</c:v>
                </c:pt>
                <c:pt idx="66089">
                  <c:v>2.6117647058823525</c:v>
                </c:pt>
                <c:pt idx="66090">
                  <c:v>2.6117647058823525</c:v>
                </c:pt>
                <c:pt idx="66091">
                  <c:v>2.6117647058823525</c:v>
                </c:pt>
                <c:pt idx="66092">
                  <c:v>2.6117647058823525</c:v>
                </c:pt>
                <c:pt idx="66093">
                  <c:v>2.6117647058823525</c:v>
                </c:pt>
                <c:pt idx="66094">
                  <c:v>2.6117647058823525</c:v>
                </c:pt>
                <c:pt idx="66095">
                  <c:v>2.6117647058823525</c:v>
                </c:pt>
                <c:pt idx="66096">
                  <c:v>2.6117647058823525</c:v>
                </c:pt>
                <c:pt idx="66097">
                  <c:v>2.6117647058823525</c:v>
                </c:pt>
                <c:pt idx="66098">
                  <c:v>2.6117647058823525</c:v>
                </c:pt>
                <c:pt idx="66099">
                  <c:v>2.6117647058823525</c:v>
                </c:pt>
                <c:pt idx="66100">
                  <c:v>2.6117647058823525</c:v>
                </c:pt>
                <c:pt idx="66101">
                  <c:v>2.4643137254901957</c:v>
                </c:pt>
                <c:pt idx="66102">
                  <c:v>2.4643137254901957</c:v>
                </c:pt>
                <c:pt idx="66103">
                  <c:v>2.4643137254901957</c:v>
                </c:pt>
                <c:pt idx="66104">
                  <c:v>2.4643137254901957</c:v>
                </c:pt>
                <c:pt idx="66105">
                  <c:v>2.4643137254901957</c:v>
                </c:pt>
                <c:pt idx="66106">
                  <c:v>2.4643137254901957</c:v>
                </c:pt>
                <c:pt idx="66107">
                  <c:v>2.4643137254901957</c:v>
                </c:pt>
                <c:pt idx="66108">
                  <c:v>2.4643137254901957</c:v>
                </c:pt>
                <c:pt idx="66109">
                  <c:v>2.4643137254901957</c:v>
                </c:pt>
                <c:pt idx="66110">
                  <c:v>2.4643137254901957</c:v>
                </c:pt>
                <c:pt idx="66111">
                  <c:v>2.4643137254901957</c:v>
                </c:pt>
                <c:pt idx="66112">
                  <c:v>2.4643137254901957</c:v>
                </c:pt>
                <c:pt idx="66113">
                  <c:v>2.4643137254901957</c:v>
                </c:pt>
                <c:pt idx="66114">
                  <c:v>2.4643137254901957</c:v>
                </c:pt>
                <c:pt idx="66115">
                  <c:v>2.4643137254901957</c:v>
                </c:pt>
                <c:pt idx="66116">
                  <c:v>2.4643137254901957</c:v>
                </c:pt>
                <c:pt idx="66117">
                  <c:v>2.4643137254901957</c:v>
                </c:pt>
                <c:pt idx="66118">
                  <c:v>2.4643137254901957</c:v>
                </c:pt>
                <c:pt idx="66119">
                  <c:v>2.4643137254901957</c:v>
                </c:pt>
                <c:pt idx="66120">
                  <c:v>2.4643137254901957</c:v>
                </c:pt>
                <c:pt idx="66121">
                  <c:v>2.4643137254901957</c:v>
                </c:pt>
                <c:pt idx="66122">
                  <c:v>2.4643137254901957</c:v>
                </c:pt>
                <c:pt idx="66123">
                  <c:v>2.4643137254901957</c:v>
                </c:pt>
                <c:pt idx="66124">
                  <c:v>2.4643137254901957</c:v>
                </c:pt>
                <c:pt idx="66125">
                  <c:v>2.4643137254901957</c:v>
                </c:pt>
                <c:pt idx="66126">
                  <c:v>2.4643137254901957</c:v>
                </c:pt>
                <c:pt idx="66127">
                  <c:v>2.4643137254901957</c:v>
                </c:pt>
                <c:pt idx="66128">
                  <c:v>2.4643137254901957</c:v>
                </c:pt>
                <c:pt idx="66129">
                  <c:v>2.4643137254901957</c:v>
                </c:pt>
                <c:pt idx="66130">
                  <c:v>2.4643137254901957</c:v>
                </c:pt>
                <c:pt idx="66131">
                  <c:v>2.4643137254901957</c:v>
                </c:pt>
                <c:pt idx="66132">
                  <c:v>2.4643137254901957</c:v>
                </c:pt>
                <c:pt idx="66133">
                  <c:v>2.4643137254901957</c:v>
                </c:pt>
                <c:pt idx="66134">
                  <c:v>2.4643137254901957</c:v>
                </c:pt>
                <c:pt idx="66135">
                  <c:v>2.4643137254901957</c:v>
                </c:pt>
                <c:pt idx="66136">
                  <c:v>2.4643137254901957</c:v>
                </c:pt>
                <c:pt idx="66137">
                  <c:v>2.4643137254901957</c:v>
                </c:pt>
                <c:pt idx="66138">
                  <c:v>2.4643137254901957</c:v>
                </c:pt>
                <c:pt idx="66139">
                  <c:v>2.4643137254901957</c:v>
                </c:pt>
                <c:pt idx="66140">
                  <c:v>2.4643137254901957</c:v>
                </c:pt>
                <c:pt idx="66141">
                  <c:v>2.4643137254901957</c:v>
                </c:pt>
                <c:pt idx="66142">
                  <c:v>2.4643137254901957</c:v>
                </c:pt>
                <c:pt idx="66143">
                  <c:v>2.4643137254901957</c:v>
                </c:pt>
                <c:pt idx="66144">
                  <c:v>2.4643137254901957</c:v>
                </c:pt>
                <c:pt idx="66145">
                  <c:v>2.4643137254901957</c:v>
                </c:pt>
                <c:pt idx="66146">
                  <c:v>2.4643137254901957</c:v>
                </c:pt>
                <c:pt idx="66147">
                  <c:v>2.4643137254901957</c:v>
                </c:pt>
                <c:pt idx="66148">
                  <c:v>2.4643137254901957</c:v>
                </c:pt>
                <c:pt idx="66149">
                  <c:v>2.4643137254901957</c:v>
                </c:pt>
                <c:pt idx="66150">
                  <c:v>2.4643137254901957</c:v>
                </c:pt>
                <c:pt idx="66151">
                  <c:v>2.4643137254901957</c:v>
                </c:pt>
                <c:pt idx="66152">
                  <c:v>2.4643137254901957</c:v>
                </c:pt>
                <c:pt idx="66153">
                  <c:v>2.4643137254901957</c:v>
                </c:pt>
                <c:pt idx="66154">
                  <c:v>2.4643137254901957</c:v>
                </c:pt>
                <c:pt idx="66155">
                  <c:v>2.4643137254901957</c:v>
                </c:pt>
                <c:pt idx="66156">
                  <c:v>2.4643137254901957</c:v>
                </c:pt>
                <c:pt idx="66157">
                  <c:v>2.4643137254901957</c:v>
                </c:pt>
                <c:pt idx="66158">
                  <c:v>2.4643137254901957</c:v>
                </c:pt>
                <c:pt idx="66159">
                  <c:v>2.4643137254901957</c:v>
                </c:pt>
                <c:pt idx="66160">
                  <c:v>2.4643137254901957</c:v>
                </c:pt>
                <c:pt idx="66161">
                  <c:v>2.4643137254901957</c:v>
                </c:pt>
                <c:pt idx="66162">
                  <c:v>2.4643137254901957</c:v>
                </c:pt>
                <c:pt idx="66163">
                  <c:v>2.4643137254901957</c:v>
                </c:pt>
                <c:pt idx="66164">
                  <c:v>2.4643137254901957</c:v>
                </c:pt>
                <c:pt idx="66165">
                  <c:v>2.4643137254901957</c:v>
                </c:pt>
                <c:pt idx="66166">
                  <c:v>2.4643137254901957</c:v>
                </c:pt>
                <c:pt idx="66167">
                  <c:v>2.6117647058823525</c:v>
                </c:pt>
                <c:pt idx="66168">
                  <c:v>2.6117647058823525</c:v>
                </c:pt>
                <c:pt idx="66169">
                  <c:v>2.6117647058823525</c:v>
                </c:pt>
                <c:pt idx="66170">
                  <c:v>2.6117647058823525</c:v>
                </c:pt>
                <c:pt idx="66171">
                  <c:v>2.6117647058823525</c:v>
                </c:pt>
                <c:pt idx="66172">
                  <c:v>2.6117647058823525</c:v>
                </c:pt>
                <c:pt idx="66173">
                  <c:v>2.6117647058823525</c:v>
                </c:pt>
                <c:pt idx="66174">
                  <c:v>2.6117647058823525</c:v>
                </c:pt>
                <c:pt idx="66175">
                  <c:v>2.6117647058823525</c:v>
                </c:pt>
                <c:pt idx="66176">
                  <c:v>2.6117647058823525</c:v>
                </c:pt>
                <c:pt idx="66177">
                  <c:v>2.6117647058823525</c:v>
                </c:pt>
                <c:pt idx="66178">
                  <c:v>2.6117647058823525</c:v>
                </c:pt>
                <c:pt idx="66179">
                  <c:v>2.6117647058823525</c:v>
                </c:pt>
                <c:pt idx="66180">
                  <c:v>2.6117647058823525</c:v>
                </c:pt>
                <c:pt idx="66181">
                  <c:v>2.6117647058823525</c:v>
                </c:pt>
                <c:pt idx="66182">
                  <c:v>2.6117647058823525</c:v>
                </c:pt>
                <c:pt idx="66183">
                  <c:v>2.6117647058823525</c:v>
                </c:pt>
                <c:pt idx="66184">
                  <c:v>2.6117647058823525</c:v>
                </c:pt>
                <c:pt idx="66185">
                  <c:v>2.6117647058823525</c:v>
                </c:pt>
                <c:pt idx="66186">
                  <c:v>2.6117647058823525</c:v>
                </c:pt>
                <c:pt idx="66187">
                  <c:v>2.6117647058823525</c:v>
                </c:pt>
                <c:pt idx="66188">
                  <c:v>2.6117647058823525</c:v>
                </c:pt>
                <c:pt idx="66189">
                  <c:v>2.6117647058823525</c:v>
                </c:pt>
                <c:pt idx="66190">
                  <c:v>2.6117647058823525</c:v>
                </c:pt>
                <c:pt idx="66191">
                  <c:v>2.6117647058823525</c:v>
                </c:pt>
                <c:pt idx="66192">
                  <c:v>2.6117647058823525</c:v>
                </c:pt>
                <c:pt idx="66193">
                  <c:v>2.6117647058823525</c:v>
                </c:pt>
                <c:pt idx="66194">
                  <c:v>2.6117647058823525</c:v>
                </c:pt>
                <c:pt idx="66195">
                  <c:v>2.4643137254901957</c:v>
                </c:pt>
                <c:pt idx="66196">
                  <c:v>2.4643137254901957</c:v>
                </c:pt>
                <c:pt idx="66197">
                  <c:v>2.4643137254901957</c:v>
                </c:pt>
                <c:pt idx="66198">
                  <c:v>2.4643137254901957</c:v>
                </c:pt>
                <c:pt idx="66199">
                  <c:v>2.4643137254901957</c:v>
                </c:pt>
                <c:pt idx="66200">
                  <c:v>2.4643137254901957</c:v>
                </c:pt>
                <c:pt idx="66201">
                  <c:v>2.4643137254901957</c:v>
                </c:pt>
                <c:pt idx="66202">
                  <c:v>2.4643137254901957</c:v>
                </c:pt>
                <c:pt idx="66203">
                  <c:v>2.4643137254901957</c:v>
                </c:pt>
                <c:pt idx="66204">
                  <c:v>2.4643137254901957</c:v>
                </c:pt>
                <c:pt idx="66205">
                  <c:v>2.4643137254901957</c:v>
                </c:pt>
                <c:pt idx="66206">
                  <c:v>2.4643137254901957</c:v>
                </c:pt>
                <c:pt idx="66207">
                  <c:v>2.4643137254901957</c:v>
                </c:pt>
                <c:pt idx="66208">
                  <c:v>2.4643137254901957</c:v>
                </c:pt>
                <c:pt idx="66209">
                  <c:v>2.4643137254901957</c:v>
                </c:pt>
                <c:pt idx="66210">
                  <c:v>2.4643137254901957</c:v>
                </c:pt>
                <c:pt idx="66211">
                  <c:v>2.4643137254901957</c:v>
                </c:pt>
                <c:pt idx="66212">
                  <c:v>2.4643137254901957</c:v>
                </c:pt>
                <c:pt idx="66213">
                  <c:v>2.4643137254901957</c:v>
                </c:pt>
                <c:pt idx="66214">
                  <c:v>2.4643137254901957</c:v>
                </c:pt>
                <c:pt idx="66215">
                  <c:v>2.4643137254901957</c:v>
                </c:pt>
                <c:pt idx="66216">
                  <c:v>2.4643137254901957</c:v>
                </c:pt>
                <c:pt idx="66217">
                  <c:v>2.4643137254901957</c:v>
                </c:pt>
                <c:pt idx="66218">
                  <c:v>2.4643137254901957</c:v>
                </c:pt>
                <c:pt idx="66219">
                  <c:v>2.4643137254901957</c:v>
                </c:pt>
                <c:pt idx="66220">
                  <c:v>2.4643137254901957</c:v>
                </c:pt>
                <c:pt idx="66221">
                  <c:v>2.4643137254901957</c:v>
                </c:pt>
                <c:pt idx="66222">
                  <c:v>2.4643137254901957</c:v>
                </c:pt>
                <c:pt idx="66223">
                  <c:v>2.4643137254901957</c:v>
                </c:pt>
                <c:pt idx="66224">
                  <c:v>2.4643137254901957</c:v>
                </c:pt>
                <c:pt idx="66225">
                  <c:v>2.4643137254901957</c:v>
                </c:pt>
                <c:pt idx="66226">
                  <c:v>2.4643137254901957</c:v>
                </c:pt>
                <c:pt idx="66227">
                  <c:v>2.4643137254901957</c:v>
                </c:pt>
                <c:pt idx="66228">
                  <c:v>2.4643137254901957</c:v>
                </c:pt>
                <c:pt idx="66229">
                  <c:v>2.4643137254901957</c:v>
                </c:pt>
                <c:pt idx="66230">
                  <c:v>2.4643137254901957</c:v>
                </c:pt>
                <c:pt idx="66231">
                  <c:v>2.4643137254901957</c:v>
                </c:pt>
                <c:pt idx="66232">
                  <c:v>2.4643137254901957</c:v>
                </c:pt>
                <c:pt idx="66233">
                  <c:v>2.4643137254901957</c:v>
                </c:pt>
                <c:pt idx="66234">
                  <c:v>2.4643137254901957</c:v>
                </c:pt>
                <c:pt idx="66235">
                  <c:v>2.4643137254901957</c:v>
                </c:pt>
                <c:pt idx="66236">
                  <c:v>2.4643137254901957</c:v>
                </c:pt>
                <c:pt idx="66237">
                  <c:v>2.4643137254901957</c:v>
                </c:pt>
                <c:pt idx="66238">
                  <c:v>2.4643137254901957</c:v>
                </c:pt>
                <c:pt idx="66239">
                  <c:v>2.4643137254901957</c:v>
                </c:pt>
                <c:pt idx="66240">
                  <c:v>2.4643137254901957</c:v>
                </c:pt>
                <c:pt idx="66241">
                  <c:v>2.4643137254901957</c:v>
                </c:pt>
                <c:pt idx="66242">
                  <c:v>2.4643137254901957</c:v>
                </c:pt>
                <c:pt idx="66243">
                  <c:v>2.4643137254901957</c:v>
                </c:pt>
                <c:pt idx="66244">
                  <c:v>2.4643137254901957</c:v>
                </c:pt>
                <c:pt idx="66245">
                  <c:v>2.4643137254901957</c:v>
                </c:pt>
                <c:pt idx="66246">
                  <c:v>2.4643137254901957</c:v>
                </c:pt>
                <c:pt idx="66247">
                  <c:v>2.4643137254901957</c:v>
                </c:pt>
                <c:pt idx="66248">
                  <c:v>2.4643137254901957</c:v>
                </c:pt>
                <c:pt idx="66249">
                  <c:v>2.4643137254901957</c:v>
                </c:pt>
                <c:pt idx="66250">
                  <c:v>2.4643137254901957</c:v>
                </c:pt>
                <c:pt idx="66251">
                  <c:v>2.4643137254901957</c:v>
                </c:pt>
                <c:pt idx="66252">
                  <c:v>2.4643137254901957</c:v>
                </c:pt>
                <c:pt idx="66253">
                  <c:v>2.4643137254901957</c:v>
                </c:pt>
                <c:pt idx="66254">
                  <c:v>2.4643137254901957</c:v>
                </c:pt>
                <c:pt idx="66255">
                  <c:v>2.4643137254901957</c:v>
                </c:pt>
                <c:pt idx="66256">
                  <c:v>2.4643137254901957</c:v>
                </c:pt>
                <c:pt idx="66257">
                  <c:v>2.4643137254901957</c:v>
                </c:pt>
                <c:pt idx="66258">
                  <c:v>2.4643137254901957</c:v>
                </c:pt>
                <c:pt idx="66259">
                  <c:v>2.4643137254901957</c:v>
                </c:pt>
                <c:pt idx="66260">
                  <c:v>2.4643137254901957</c:v>
                </c:pt>
                <c:pt idx="66261">
                  <c:v>2.6117647058823525</c:v>
                </c:pt>
                <c:pt idx="66262">
                  <c:v>2.6117647058823525</c:v>
                </c:pt>
                <c:pt idx="66263">
                  <c:v>2.6117647058823525</c:v>
                </c:pt>
                <c:pt idx="66264">
                  <c:v>2.6117647058823525</c:v>
                </c:pt>
                <c:pt idx="66265">
                  <c:v>2.6117647058823525</c:v>
                </c:pt>
                <c:pt idx="66266">
                  <c:v>2.6117647058823525</c:v>
                </c:pt>
                <c:pt idx="66267">
                  <c:v>2.6117647058823525</c:v>
                </c:pt>
                <c:pt idx="66268">
                  <c:v>2.6117647058823525</c:v>
                </c:pt>
                <c:pt idx="66269">
                  <c:v>2.6117647058823525</c:v>
                </c:pt>
                <c:pt idx="66270">
                  <c:v>2.6117647058823525</c:v>
                </c:pt>
                <c:pt idx="66271">
                  <c:v>2.6117647058823525</c:v>
                </c:pt>
                <c:pt idx="66272">
                  <c:v>2.6117647058823525</c:v>
                </c:pt>
                <c:pt idx="66273">
                  <c:v>2.6117647058823525</c:v>
                </c:pt>
                <c:pt idx="66274">
                  <c:v>2.6117647058823525</c:v>
                </c:pt>
                <c:pt idx="66275">
                  <c:v>2.6117647058823525</c:v>
                </c:pt>
                <c:pt idx="66276">
                  <c:v>2.6117647058823525</c:v>
                </c:pt>
                <c:pt idx="66277">
                  <c:v>2.6117647058823525</c:v>
                </c:pt>
                <c:pt idx="66278">
                  <c:v>2.6117647058823525</c:v>
                </c:pt>
                <c:pt idx="66279">
                  <c:v>2.6117647058823525</c:v>
                </c:pt>
                <c:pt idx="66280">
                  <c:v>2.6117647058823525</c:v>
                </c:pt>
                <c:pt idx="66281">
                  <c:v>2.6117647058823525</c:v>
                </c:pt>
                <c:pt idx="66282">
                  <c:v>2.6117647058823525</c:v>
                </c:pt>
                <c:pt idx="66283">
                  <c:v>2.6117647058823525</c:v>
                </c:pt>
                <c:pt idx="66284">
                  <c:v>2.6117647058823525</c:v>
                </c:pt>
                <c:pt idx="66285">
                  <c:v>2.6117647058823525</c:v>
                </c:pt>
                <c:pt idx="66286">
                  <c:v>2.6117647058823525</c:v>
                </c:pt>
                <c:pt idx="66287">
                  <c:v>2.6117647058823525</c:v>
                </c:pt>
                <c:pt idx="66288">
                  <c:v>2.6117647058823525</c:v>
                </c:pt>
                <c:pt idx="66289">
                  <c:v>2.6117647058823525</c:v>
                </c:pt>
                <c:pt idx="66290">
                  <c:v>2.6117647058823525</c:v>
                </c:pt>
                <c:pt idx="66291">
                  <c:v>2.6117647058823525</c:v>
                </c:pt>
                <c:pt idx="66292">
                  <c:v>2.4643137254901957</c:v>
                </c:pt>
                <c:pt idx="66293">
                  <c:v>2.4643137254901957</c:v>
                </c:pt>
                <c:pt idx="66294">
                  <c:v>2.4643137254901957</c:v>
                </c:pt>
                <c:pt idx="66295">
                  <c:v>2.4643137254901957</c:v>
                </c:pt>
                <c:pt idx="66296">
                  <c:v>2.4643137254901957</c:v>
                </c:pt>
                <c:pt idx="66297">
                  <c:v>2.4643137254901957</c:v>
                </c:pt>
                <c:pt idx="66298">
                  <c:v>2.4643137254901957</c:v>
                </c:pt>
                <c:pt idx="66299">
                  <c:v>2.4643137254901957</c:v>
                </c:pt>
                <c:pt idx="66300">
                  <c:v>2.4643137254901957</c:v>
                </c:pt>
                <c:pt idx="66301">
                  <c:v>2.4643137254901957</c:v>
                </c:pt>
                <c:pt idx="66302">
                  <c:v>2.4643137254901957</c:v>
                </c:pt>
                <c:pt idx="66303">
                  <c:v>2.4643137254901957</c:v>
                </c:pt>
                <c:pt idx="66304">
                  <c:v>2.4643137254901957</c:v>
                </c:pt>
                <c:pt idx="66305">
                  <c:v>2.4643137254901957</c:v>
                </c:pt>
                <c:pt idx="66306">
                  <c:v>2.4643137254901957</c:v>
                </c:pt>
                <c:pt idx="66307">
                  <c:v>2.4643137254901957</c:v>
                </c:pt>
                <c:pt idx="66308">
                  <c:v>2.4643137254901957</c:v>
                </c:pt>
                <c:pt idx="66309">
                  <c:v>2.4643137254901957</c:v>
                </c:pt>
                <c:pt idx="66310">
                  <c:v>2.4643137254901957</c:v>
                </c:pt>
                <c:pt idx="66311">
                  <c:v>2.4643137254901957</c:v>
                </c:pt>
                <c:pt idx="66312">
                  <c:v>2.4643137254901957</c:v>
                </c:pt>
                <c:pt idx="66313">
                  <c:v>2.4643137254901957</c:v>
                </c:pt>
                <c:pt idx="66314">
                  <c:v>2.4643137254901957</c:v>
                </c:pt>
                <c:pt idx="66315">
                  <c:v>2.4643137254901957</c:v>
                </c:pt>
                <c:pt idx="66316">
                  <c:v>2.4643137254901957</c:v>
                </c:pt>
                <c:pt idx="66317">
                  <c:v>2.4643137254901957</c:v>
                </c:pt>
                <c:pt idx="66318">
                  <c:v>2.4643137254901957</c:v>
                </c:pt>
                <c:pt idx="66319">
                  <c:v>2.4643137254901957</c:v>
                </c:pt>
                <c:pt idx="66320">
                  <c:v>2.4643137254901957</c:v>
                </c:pt>
                <c:pt idx="66321">
                  <c:v>2.4643137254901957</c:v>
                </c:pt>
                <c:pt idx="66322">
                  <c:v>2.4643137254901957</c:v>
                </c:pt>
                <c:pt idx="66323">
                  <c:v>2.4643137254901957</c:v>
                </c:pt>
                <c:pt idx="66324">
                  <c:v>2.4643137254901957</c:v>
                </c:pt>
                <c:pt idx="66325">
                  <c:v>2.4643137254901957</c:v>
                </c:pt>
                <c:pt idx="66326">
                  <c:v>2.4643137254901957</c:v>
                </c:pt>
                <c:pt idx="66327">
                  <c:v>2.4643137254901957</c:v>
                </c:pt>
                <c:pt idx="66328">
                  <c:v>2.4643137254901957</c:v>
                </c:pt>
                <c:pt idx="66329">
                  <c:v>2.4643137254901957</c:v>
                </c:pt>
                <c:pt idx="66330">
                  <c:v>2.4643137254901957</c:v>
                </c:pt>
                <c:pt idx="66331">
                  <c:v>2.4643137254901957</c:v>
                </c:pt>
                <c:pt idx="66332">
                  <c:v>2.4643137254901957</c:v>
                </c:pt>
                <c:pt idx="66333">
                  <c:v>2.4643137254901957</c:v>
                </c:pt>
                <c:pt idx="66334">
                  <c:v>2.4643137254901957</c:v>
                </c:pt>
                <c:pt idx="66335">
                  <c:v>2.4643137254901957</c:v>
                </c:pt>
                <c:pt idx="66336">
                  <c:v>2.4643137254901957</c:v>
                </c:pt>
                <c:pt idx="66337">
                  <c:v>2.4643137254901957</c:v>
                </c:pt>
                <c:pt idx="66338">
                  <c:v>2.4643137254901957</c:v>
                </c:pt>
                <c:pt idx="66339">
                  <c:v>2.4643137254901957</c:v>
                </c:pt>
                <c:pt idx="66340">
                  <c:v>2.4643137254901957</c:v>
                </c:pt>
                <c:pt idx="66341">
                  <c:v>2.4643137254901957</c:v>
                </c:pt>
                <c:pt idx="66342">
                  <c:v>2.4643137254901957</c:v>
                </c:pt>
                <c:pt idx="66343">
                  <c:v>2.4643137254901957</c:v>
                </c:pt>
                <c:pt idx="66344">
                  <c:v>2.4643137254901957</c:v>
                </c:pt>
                <c:pt idx="66345">
                  <c:v>2.4643137254901957</c:v>
                </c:pt>
                <c:pt idx="66346">
                  <c:v>2.4643137254901957</c:v>
                </c:pt>
                <c:pt idx="66347">
                  <c:v>2.4643137254901957</c:v>
                </c:pt>
                <c:pt idx="66348">
                  <c:v>2.4643137254901957</c:v>
                </c:pt>
                <c:pt idx="66349">
                  <c:v>2.4643137254901957</c:v>
                </c:pt>
                <c:pt idx="66350">
                  <c:v>2.4643137254901957</c:v>
                </c:pt>
                <c:pt idx="66351">
                  <c:v>2.4643137254901957</c:v>
                </c:pt>
                <c:pt idx="66352">
                  <c:v>2.4643137254901957</c:v>
                </c:pt>
                <c:pt idx="66353">
                  <c:v>2.4643137254901957</c:v>
                </c:pt>
                <c:pt idx="66354">
                  <c:v>2.6117647058823525</c:v>
                </c:pt>
                <c:pt idx="66355">
                  <c:v>2.6117647058823525</c:v>
                </c:pt>
                <c:pt idx="66356">
                  <c:v>2.6117647058823525</c:v>
                </c:pt>
                <c:pt idx="66357">
                  <c:v>2.6117647058823525</c:v>
                </c:pt>
                <c:pt idx="66358">
                  <c:v>2.6117647058823525</c:v>
                </c:pt>
                <c:pt idx="66359">
                  <c:v>2.6117647058823525</c:v>
                </c:pt>
                <c:pt idx="66360">
                  <c:v>2.6117647058823525</c:v>
                </c:pt>
                <c:pt idx="66361">
                  <c:v>2.6117647058823525</c:v>
                </c:pt>
                <c:pt idx="66362">
                  <c:v>2.6117647058823525</c:v>
                </c:pt>
                <c:pt idx="66363">
                  <c:v>2.6117647058823525</c:v>
                </c:pt>
                <c:pt idx="66364">
                  <c:v>2.6117647058823525</c:v>
                </c:pt>
                <c:pt idx="66365">
                  <c:v>2.6117647058823525</c:v>
                </c:pt>
                <c:pt idx="66366">
                  <c:v>2.6117647058823525</c:v>
                </c:pt>
                <c:pt idx="66367">
                  <c:v>2.6117647058823525</c:v>
                </c:pt>
                <c:pt idx="66368">
                  <c:v>2.6117647058823525</c:v>
                </c:pt>
                <c:pt idx="66369">
                  <c:v>2.6117647058823525</c:v>
                </c:pt>
                <c:pt idx="66370">
                  <c:v>2.6117647058823525</c:v>
                </c:pt>
                <c:pt idx="66371">
                  <c:v>2.6117647058823525</c:v>
                </c:pt>
                <c:pt idx="66372">
                  <c:v>2.6117647058823525</c:v>
                </c:pt>
                <c:pt idx="66373">
                  <c:v>2.6117647058823525</c:v>
                </c:pt>
                <c:pt idx="66374">
                  <c:v>2.6117647058823525</c:v>
                </c:pt>
                <c:pt idx="66375">
                  <c:v>2.6117647058823525</c:v>
                </c:pt>
                <c:pt idx="66376">
                  <c:v>2.6117647058823525</c:v>
                </c:pt>
                <c:pt idx="66377">
                  <c:v>2.6117647058823525</c:v>
                </c:pt>
                <c:pt idx="66378">
                  <c:v>2.6117647058823525</c:v>
                </c:pt>
                <c:pt idx="66379">
                  <c:v>2.6117647058823525</c:v>
                </c:pt>
                <c:pt idx="66380">
                  <c:v>2.6117647058823525</c:v>
                </c:pt>
                <c:pt idx="66381">
                  <c:v>2.6117647058823525</c:v>
                </c:pt>
                <c:pt idx="66382">
                  <c:v>2.6117647058823525</c:v>
                </c:pt>
                <c:pt idx="66383">
                  <c:v>2.6117647058823525</c:v>
                </c:pt>
                <c:pt idx="66384">
                  <c:v>2.6117647058823525</c:v>
                </c:pt>
                <c:pt idx="66385">
                  <c:v>2.6117647058823525</c:v>
                </c:pt>
                <c:pt idx="66386">
                  <c:v>2.6117647058823525</c:v>
                </c:pt>
                <c:pt idx="66387">
                  <c:v>2.6117647058823525</c:v>
                </c:pt>
                <c:pt idx="66388">
                  <c:v>2.6117647058823525</c:v>
                </c:pt>
                <c:pt idx="66389">
                  <c:v>2.4643137254901957</c:v>
                </c:pt>
                <c:pt idx="66390">
                  <c:v>2.4643137254901957</c:v>
                </c:pt>
                <c:pt idx="66391">
                  <c:v>2.4643137254901957</c:v>
                </c:pt>
                <c:pt idx="66392">
                  <c:v>2.4643137254901957</c:v>
                </c:pt>
                <c:pt idx="66393">
                  <c:v>2.4643137254901957</c:v>
                </c:pt>
                <c:pt idx="66394">
                  <c:v>2.4643137254901957</c:v>
                </c:pt>
                <c:pt idx="66395">
                  <c:v>2.4643137254901957</c:v>
                </c:pt>
                <c:pt idx="66396">
                  <c:v>2.4643137254901957</c:v>
                </c:pt>
                <c:pt idx="66397">
                  <c:v>2.4643137254901957</c:v>
                </c:pt>
                <c:pt idx="66398">
                  <c:v>2.4643137254901957</c:v>
                </c:pt>
                <c:pt idx="66399">
                  <c:v>2.4643137254901957</c:v>
                </c:pt>
                <c:pt idx="66400">
                  <c:v>2.4643137254901957</c:v>
                </c:pt>
                <c:pt idx="66401">
                  <c:v>2.4643137254901957</c:v>
                </c:pt>
                <c:pt idx="66402">
                  <c:v>2.4643137254901957</c:v>
                </c:pt>
                <c:pt idx="66403">
                  <c:v>2.4643137254901957</c:v>
                </c:pt>
                <c:pt idx="66404">
                  <c:v>2.4643137254901957</c:v>
                </c:pt>
                <c:pt idx="66405">
                  <c:v>2.4643137254901957</c:v>
                </c:pt>
                <c:pt idx="66406">
                  <c:v>2.4643137254901957</c:v>
                </c:pt>
                <c:pt idx="66407">
                  <c:v>2.4643137254901957</c:v>
                </c:pt>
                <c:pt idx="66408">
                  <c:v>2.4643137254901957</c:v>
                </c:pt>
                <c:pt idx="66409">
                  <c:v>2.4643137254901957</c:v>
                </c:pt>
                <c:pt idx="66410">
                  <c:v>2.4643137254901957</c:v>
                </c:pt>
                <c:pt idx="66411">
                  <c:v>2.4643137254901957</c:v>
                </c:pt>
                <c:pt idx="66412">
                  <c:v>2.4643137254901957</c:v>
                </c:pt>
                <c:pt idx="66413">
                  <c:v>2.4643137254901957</c:v>
                </c:pt>
                <c:pt idx="66414">
                  <c:v>2.4643137254901957</c:v>
                </c:pt>
                <c:pt idx="66415">
                  <c:v>2.4643137254901957</c:v>
                </c:pt>
                <c:pt idx="66416">
                  <c:v>2.4643137254901957</c:v>
                </c:pt>
                <c:pt idx="66417">
                  <c:v>2.4643137254901957</c:v>
                </c:pt>
                <c:pt idx="66418">
                  <c:v>2.4643137254901957</c:v>
                </c:pt>
                <c:pt idx="66419">
                  <c:v>2.4643137254901957</c:v>
                </c:pt>
                <c:pt idx="66420">
                  <c:v>2.4643137254901957</c:v>
                </c:pt>
                <c:pt idx="66421">
                  <c:v>2.4643137254901957</c:v>
                </c:pt>
                <c:pt idx="66422">
                  <c:v>2.4643137254901957</c:v>
                </c:pt>
                <c:pt idx="66423">
                  <c:v>2.4643137254901957</c:v>
                </c:pt>
                <c:pt idx="66424">
                  <c:v>2.4643137254901957</c:v>
                </c:pt>
                <c:pt idx="66425">
                  <c:v>2.4643137254901957</c:v>
                </c:pt>
                <c:pt idx="66426">
                  <c:v>2.4643137254901957</c:v>
                </c:pt>
                <c:pt idx="66427">
                  <c:v>2.4643137254901957</c:v>
                </c:pt>
                <c:pt idx="66428">
                  <c:v>2.4643137254901957</c:v>
                </c:pt>
                <c:pt idx="66429">
                  <c:v>2.4643137254901957</c:v>
                </c:pt>
                <c:pt idx="66430">
                  <c:v>2.4643137254901957</c:v>
                </c:pt>
                <c:pt idx="66431">
                  <c:v>2.4643137254901957</c:v>
                </c:pt>
                <c:pt idx="66432">
                  <c:v>2.4643137254901957</c:v>
                </c:pt>
                <c:pt idx="66433">
                  <c:v>2.4643137254901957</c:v>
                </c:pt>
                <c:pt idx="66434">
                  <c:v>2.4643137254901957</c:v>
                </c:pt>
                <c:pt idx="66435">
                  <c:v>2.4643137254901957</c:v>
                </c:pt>
                <c:pt idx="66436">
                  <c:v>2.4643137254901957</c:v>
                </c:pt>
                <c:pt idx="66437">
                  <c:v>2.4643137254901957</c:v>
                </c:pt>
                <c:pt idx="66438">
                  <c:v>2.4643137254901957</c:v>
                </c:pt>
                <c:pt idx="66439">
                  <c:v>2.4643137254901957</c:v>
                </c:pt>
                <c:pt idx="66440">
                  <c:v>2.4643137254901957</c:v>
                </c:pt>
                <c:pt idx="66441">
                  <c:v>2.4643137254901957</c:v>
                </c:pt>
                <c:pt idx="66442">
                  <c:v>2.4643137254901957</c:v>
                </c:pt>
                <c:pt idx="66443">
                  <c:v>2.4643137254901957</c:v>
                </c:pt>
                <c:pt idx="66444">
                  <c:v>2.4643137254901957</c:v>
                </c:pt>
                <c:pt idx="66445">
                  <c:v>2.4643137254901957</c:v>
                </c:pt>
                <c:pt idx="66446">
                  <c:v>2.4643137254901957</c:v>
                </c:pt>
                <c:pt idx="66447">
                  <c:v>2.4643137254901957</c:v>
                </c:pt>
                <c:pt idx="66448">
                  <c:v>2.4643137254901957</c:v>
                </c:pt>
                <c:pt idx="66449">
                  <c:v>2.6117647058823525</c:v>
                </c:pt>
                <c:pt idx="66450">
                  <c:v>2.6117647058823525</c:v>
                </c:pt>
                <c:pt idx="66451">
                  <c:v>2.6117647058823525</c:v>
                </c:pt>
                <c:pt idx="66452">
                  <c:v>2.6117647058823525</c:v>
                </c:pt>
                <c:pt idx="66453">
                  <c:v>2.6117647058823525</c:v>
                </c:pt>
                <c:pt idx="66454">
                  <c:v>2.6117647058823525</c:v>
                </c:pt>
                <c:pt idx="66455">
                  <c:v>2.6117647058823525</c:v>
                </c:pt>
                <c:pt idx="66456">
                  <c:v>2.6117647058823525</c:v>
                </c:pt>
                <c:pt idx="66457">
                  <c:v>2.6117647058823525</c:v>
                </c:pt>
                <c:pt idx="66458">
                  <c:v>2.6117647058823525</c:v>
                </c:pt>
                <c:pt idx="66459">
                  <c:v>2.6117647058823525</c:v>
                </c:pt>
                <c:pt idx="66460">
                  <c:v>2.6117647058823525</c:v>
                </c:pt>
                <c:pt idx="66461">
                  <c:v>2.6117647058823525</c:v>
                </c:pt>
                <c:pt idx="66462">
                  <c:v>2.6117647058823525</c:v>
                </c:pt>
                <c:pt idx="66463">
                  <c:v>2.6117647058823525</c:v>
                </c:pt>
                <c:pt idx="66464">
                  <c:v>2.6117647058823525</c:v>
                </c:pt>
                <c:pt idx="66465">
                  <c:v>2.6117647058823525</c:v>
                </c:pt>
                <c:pt idx="66466">
                  <c:v>2.6117647058823525</c:v>
                </c:pt>
                <c:pt idx="66467">
                  <c:v>2.6117647058823525</c:v>
                </c:pt>
                <c:pt idx="66468">
                  <c:v>2.6117647058823525</c:v>
                </c:pt>
                <c:pt idx="66469">
                  <c:v>2.6117647058823525</c:v>
                </c:pt>
                <c:pt idx="66470">
                  <c:v>2.6117647058823525</c:v>
                </c:pt>
                <c:pt idx="66471">
                  <c:v>2.6117647058823525</c:v>
                </c:pt>
                <c:pt idx="66472">
                  <c:v>2.6117647058823525</c:v>
                </c:pt>
                <c:pt idx="66473">
                  <c:v>2.6117647058823525</c:v>
                </c:pt>
                <c:pt idx="66474">
                  <c:v>2.6117647058823525</c:v>
                </c:pt>
                <c:pt idx="66475">
                  <c:v>2.6117647058823525</c:v>
                </c:pt>
                <c:pt idx="66476">
                  <c:v>2.6117647058823525</c:v>
                </c:pt>
                <c:pt idx="66477">
                  <c:v>2.6117647058823525</c:v>
                </c:pt>
                <c:pt idx="66478">
                  <c:v>2.6117647058823525</c:v>
                </c:pt>
                <c:pt idx="66479">
                  <c:v>2.6117647058823525</c:v>
                </c:pt>
                <c:pt idx="66480">
                  <c:v>2.6117647058823525</c:v>
                </c:pt>
                <c:pt idx="66481">
                  <c:v>2.6117647058823525</c:v>
                </c:pt>
                <c:pt idx="66482">
                  <c:v>2.6117647058823525</c:v>
                </c:pt>
                <c:pt idx="66483">
                  <c:v>2.6117647058823525</c:v>
                </c:pt>
                <c:pt idx="66484">
                  <c:v>2.4643137254901957</c:v>
                </c:pt>
                <c:pt idx="66485">
                  <c:v>2.4643137254901957</c:v>
                </c:pt>
                <c:pt idx="66486">
                  <c:v>2.4643137254901957</c:v>
                </c:pt>
                <c:pt idx="66487">
                  <c:v>2.4643137254901957</c:v>
                </c:pt>
                <c:pt idx="66488">
                  <c:v>2.4643137254901957</c:v>
                </c:pt>
                <c:pt idx="66489">
                  <c:v>2.4643137254901957</c:v>
                </c:pt>
                <c:pt idx="66490">
                  <c:v>2.4643137254901957</c:v>
                </c:pt>
                <c:pt idx="66491">
                  <c:v>2.4643137254901957</c:v>
                </c:pt>
                <c:pt idx="66492">
                  <c:v>2.4643137254901957</c:v>
                </c:pt>
                <c:pt idx="66493">
                  <c:v>2.4643137254901957</c:v>
                </c:pt>
                <c:pt idx="66494">
                  <c:v>2.4643137254901957</c:v>
                </c:pt>
                <c:pt idx="66495">
                  <c:v>2.4643137254901957</c:v>
                </c:pt>
                <c:pt idx="66496">
                  <c:v>2.4643137254901957</c:v>
                </c:pt>
                <c:pt idx="66497">
                  <c:v>2.4643137254901957</c:v>
                </c:pt>
                <c:pt idx="66498">
                  <c:v>2.4643137254901957</c:v>
                </c:pt>
                <c:pt idx="66499">
                  <c:v>2.4643137254901957</c:v>
                </c:pt>
                <c:pt idx="66500">
                  <c:v>2.4643137254901957</c:v>
                </c:pt>
                <c:pt idx="66501">
                  <c:v>2.4643137254901957</c:v>
                </c:pt>
                <c:pt idx="66502">
                  <c:v>2.4643137254901957</c:v>
                </c:pt>
                <c:pt idx="66503">
                  <c:v>2.4643137254901957</c:v>
                </c:pt>
                <c:pt idx="66504">
                  <c:v>2.4643137254901957</c:v>
                </c:pt>
                <c:pt idx="66505">
                  <c:v>2.4643137254901957</c:v>
                </c:pt>
                <c:pt idx="66506">
                  <c:v>2.4643137254901957</c:v>
                </c:pt>
                <c:pt idx="66507">
                  <c:v>2.4643137254901957</c:v>
                </c:pt>
                <c:pt idx="66508">
                  <c:v>2.4643137254901957</c:v>
                </c:pt>
                <c:pt idx="66509">
                  <c:v>2.4643137254901957</c:v>
                </c:pt>
                <c:pt idx="66510">
                  <c:v>2.4643137254901957</c:v>
                </c:pt>
                <c:pt idx="66511">
                  <c:v>2.4643137254901957</c:v>
                </c:pt>
                <c:pt idx="66512">
                  <c:v>2.4643137254901957</c:v>
                </c:pt>
                <c:pt idx="66513">
                  <c:v>2.4643137254901957</c:v>
                </c:pt>
                <c:pt idx="66514">
                  <c:v>2.4643137254901957</c:v>
                </c:pt>
                <c:pt idx="66515">
                  <c:v>2.4643137254901957</c:v>
                </c:pt>
                <c:pt idx="66516">
                  <c:v>2.4643137254901957</c:v>
                </c:pt>
                <c:pt idx="66517">
                  <c:v>2.4643137254901957</c:v>
                </c:pt>
                <c:pt idx="66518">
                  <c:v>2.4643137254901957</c:v>
                </c:pt>
                <c:pt idx="66519">
                  <c:v>2.4643137254901957</c:v>
                </c:pt>
                <c:pt idx="66520">
                  <c:v>2.4643137254901957</c:v>
                </c:pt>
                <c:pt idx="66521">
                  <c:v>2.4643137254901957</c:v>
                </c:pt>
                <c:pt idx="66522">
                  <c:v>2.4643137254901957</c:v>
                </c:pt>
                <c:pt idx="66523">
                  <c:v>2.4643137254901957</c:v>
                </c:pt>
                <c:pt idx="66524">
                  <c:v>2.4643137254901957</c:v>
                </c:pt>
                <c:pt idx="66525">
                  <c:v>2.4643137254901957</c:v>
                </c:pt>
                <c:pt idx="66526">
                  <c:v>2.4643137254901957</c:v>
                </c:pt>
                <c:pt idx="66527">
                  <c:v>2.4643137254901957</c:v>
                </c:pt>
                <c:pt idx="66528">
                  <c:v>2.4643137254901957</c:v>
                </c:pt>
                <c:pt idx="66529">
                  <c:v>2.4643137254901957</c:v>
                </c:pt>
                <c:pt idx="66530">
                  <c:v>2.4643137254901957</c:v>
                </c:pt>
                <c:pt idx="66531">
                  <c:v>2.4643137254901957</c:v>
                </c:pt>
                <c:pt idx="66532">
                  <c:v>2.4643137254901957</c:v>
                </c:pt>
                <c:pt idx="66533">
                  <c:v>2.4643137254901957</c:v>
                </c:pt>
                <c:pt idx="66534">
                  <c:v>2.4643137254901957</c:v>
                </c:pt>
                <c:pt idx="66535">
                  <c:v>2.4643137254901957</c:v>
                </c:pt>
                <c:pt idx="66536">
                  <c:v>2.4643137254901957</c:v>
                </c:pt>
                <c:pt idx="66537">
                  <c:v>2.4643137254901957</c:v>
                </c:pt>
                <c:pt idx="66538">
                  <c:v>2.4643137254901957</c:v>
                </c:pt>
                <c:pt idx="66539">
                  <c:v>2.4643137254901957</c:v>
                </c:pt>
                <c:pt idx="66540">
                  <c:v>2.4643137254901957</c:v>
                </c:pt>
                <c:pt idx="66541">
                  <c:v>2.4643137254901957</c:v>
                </c:pt>
                <c:pt idx="66542">
                  <c:v>2.4643137254901957</c:v>
                </c:pt>
                <c:pt idx="66543">
                  <c:v>2.4643137254901957</c:v>
                </c:pt>
                <c:pt idx="66544">
                  <c:v>2.4643137254901957</c:v>
                </c:pt>
                <c:pt idx="66545">
                  <c:v>2.6117647058823525</c:v>
                </c:pt>
                <c:pt idx="66546">
                  <c:v>2.6117647058823525</c:v>
                </c:pt>
                <c:pt idx="66547">
                  <c:v>2.6117647058823525</c:v>
                </c:pt>
                <c:pt idx="66548">
                  <c:v>2.6117647058823525</c:v>
                </c:pt>
                <c:pt idx="66549">
                  <c:v>2.6117647058823525</c:v>
                </c:pt>
                <c:pt idx="66550">
                  <c:v>2.6117647058823525</c:v>
                </c:pt>
                <c:pt idx="66551">
                  <c:v>2.6117647058823525</c:v>
                </c:pt>
                <c:pt idx="66552">
                  <c:v>2.6117647058823525</c:v>
                </c:pt>
                <c:pt idx="66553">
                  <c:v>2.6117647058823525</c:v>
                </c:pt>
                <c:pt idx="66554">
                  <c:v>2.6117647058823525</c:v>
                </c:pt>
                <c:pt idx="66555">
                  <c:v>2.6117647058823525</c:v>
                </c:pt>
                <c:pt idx="66556">
                  <c:v>2.6117647058823525</c:v>
                </c:pt>
                <c:pt idx="66557">
                  <c:v>2.6117647058823525</c:v>
                </c:pt>
                <c:pt idx="66558">
                  <c:v>2.6117647058823525</c:v>
                </c:pt>
                <c:pt idx="66559">
                  <c:v>2.6117647058823525</c:v>
                </c:pt>
                <c:pt idx="66560">
                  <c:v>2.6117647058823525</c:v>
                </c:pt>
                <c:pt idx="66561">
                  <c:v>2.6117647058823525</c:v>
                </c:pt>
                <c:pt idx="66562">
                  <c:v>2.6117647058823525</c:v>
                </c:pt>
                <c:pt idx="66563">
                  <c:v>2.6117647058823525</c:v>
                </c:pt>
                <c:pt idx="66564">
                  <c:v>2.6117647058823525</c:v>
                </c:pt>
                <c:pt idx="66565">
                  <c:v>2.6117647058823525</c:v>
                </c:pt>
                <c:pt idx="66566">
                  <c:v>2.6117647058823525</c:v>
                </c:pt>
                <c:pt idx="66567">
                  <c:v>2.6117647058823525</c:v>
                </c:pt>
                <c:pt idx="66568">
                  <c:v>2.6117647058823525</c:v>
                </c:pt>
                <c:pt idx="66569">
                  <c:v>2.6117647058823525</c:v>
                </c:pt>
                <c:pt idx="66570">
                  <c:v>2.6117647058823525</c:v>
                </c:pt>
                <c:pt idx="66571">
                  <c:v>2.6117647058823525</c:v>
                </c:pt>
                <c:pt idx="66572">
                  <c:v>2.6117647058823525</c:v>
                </c:pt>
                <c:pt idx="66573">
                  <c:v>2.6117647058823525</c:v>
                </c:pt>
                <c:pt idx="66574">
                  <c:v>2.6117647058823525</c:v>
                </c:pt>
                <c:pt idx="66575">
                  <c:v>2.6117647058823525</c:v>
                </c:pt>
                <c:pt idx="66576">
                  <c:v>2.6117647058823525</c:v>
                </c:pt>
                <c:pt idx="66577">
                  <c:v>2.6117647058823525</c:v>
                </c:pt>
                <c:pt idx="66578">
                  <c:v>2.6117647058823525</c:v>
                </c:pt>
                <c:pt idx="66579">
                  <c:v>2.4643137254901957</c:v>
                </c:pt>
                <c:pt idx="66580">
                  <c:v>2.4643137254901957</c:v>
                </c:pt>
                <c:pt idx="66581">
                  <c:v>2.4643137254901957</c:v>
                </c:pt>
                <c:pt idx="66582">
                  <c:v>2.4643137254901957</c:v>
                </c:pt>
                <c:pt idx="66583">
                  <c:v>2.4643137254901957</c:v>
                </c:pt>
                <c:pt idx="66584">
                  <c:v>2.4643137254901957</c:v>
                </c:pt>
                <c:pt idx="66585">
                  <c:v>2.4643137254901957</c:v>
                </c:pt>
                <c:pt idx="66586">
                  <c:v>2.4643137254901957</c:v>
                </c:pt>
                <c:pt idx="66587">
                  <c:v>2.4643137254901957</c:v>
                </c:pt>
                <c:pt idx="66588">
                  <c:v>2.4643137254901957</c:v>
                </c:pt>
                <c:pt idx="66589">
                  <c:v>2.4643137254901957</c:v>
                </c:pt>
                <c:pt idx="66590">
                  <c:v>2.4643137254901957</c:v>
                </c:pt>
                <c:pt idx="66591">
                  <c:v>2.4643137254901957</c:v>
                </c:pt>
                <c:pt idx="66592">
                  <c:v>2.4643137254901957</c:v>
                </c:pt>
                <c:pt idx="66593">
                  <c:v>2.4643137254901957</c:v>
                </c:pt>
                <c:pt idx="66594">
                  <c:v>2.4643137254901957</c:v>
                </c:pt>
                <c:pt idx="66595">
                  <c:v>2.4643137254901957</c:v>
                </c:pt>
                <c:pt idx="66596">
                  <c:v>2.4643137254901957</c:v>
                </c:pt>
                <c:pt idx="66597">
                  <c:v>2.4643137254901957</c:v>
                </c:pt>
                <c:pt idx="66598">
                  <c:v>2.4643137254901957</c:v>
                </c:pt>
                <c:pt idx="66599">
                  <c:v>2.4643137254901957</c:v>
                </c:pt>
                <c:pt idx="66600">
                  <c:v>2.4643137254901957</c:v>
                </c:pt>
                <c:pt idx="66601">
                  <c:v>2.4643137254901957</c:v>
                </c:pt>
                <c:pt idx="66602">
                  <c:v>2.4643137254901957</c:v>
                </c:pt>
                <c:pt idx="66603">
                  <c:v>2.4643137254901957</c:v>
                </c:pt>
                <c:pt idx="66604">
                  <c:v>2.4643137254901957</c:v>
                </c:pt>
                <c:pt idx="66605">
                  <c:v>2.4643137254901957</c:v>
                </c:pt>
                <c:pt idx="66606">
                  <c:v>2.4643137254901957</c:v>
                </c:pt>
                <c:pt idx="66607">
                  <c:v>2.4643137254901957</c:v>
                </c:pt>
                <c:pt idx="66608">
                  <c:v>2.4643137254901957</c:v>
                </c:pt>
                <c:pt idx="66609">
                  <c:v>2.4643137254901957</c:v>
                </c:pt>
                <c:pt idx="66610">
                  <c:v>2.4643137254901957</c:v>
                </c:pt>
                <c:pt idx="66611">
                  <c:v>2.4643137254901957</c:v>
                </c:pt>
                <c:pt idx="66612">
                  <c:v>2.4643137254901957</c:v>
                </c:pt>
                <c:pt idx="66613">
                  <c:v>2.4643137254901957</c:v>
                </c:pt>
                <c:pt idx="66614">
                  <c:v>2.4643137254901957</c:v>
                </c:pt>
                <c:pt idx="66615">
                  <c:v>2.4643137254901957</c:v>
                </c:pt>
                <c:pt idx="66616">
                  <c:v>2.4643137254901957</c:v>
                </c:pt>
                <c:pt idx="66617">
                  <c:v>2.4643137254901957</c:v>
                </c:pt>
                <c:pt idx="66618">
                  <c:v>2.4643137254901957</c:v>
                </c:pt>
                <c:pt idx="66619">
                  <c:v>2.4643137254901957</c:v>
                </c:pt>
                <c:pt idx="66620">
                  <c:v>2.4643137254901957</c:v>
                </c:pt>
                <c:pt idx="66621">
                  <c:v>2.4643137254901957</c:v>
                </c:pt>
                <c:pt idx="66622">
                  <c:v>2.4643137254901957</c:v>
                </c:pt>
                <c:pt idx="66623">
                  <c:v>2.4643137254901957</c:v>
                </c:pt>
                <c:pt idx="66624">
                  <c:v>2.4643137254901957</c:v>
                </c:pt>
                <c:pt idx="66625">
                  <c:v>2.4643137254901957</c:v>
                </c:pt>
                <c:pt idx="66626">
                  <c:v>2.4643137254901957</c:v>
                </c:pt>
                <c:pt idx="66627">
                  <c:v>2.4643137254901957</c:v>
                </c:pt>
                <c:pt idx="66628">
                  <c:v>2.4643137254901957</c:v>
                </c:pt>
                <c:pt idx="66629">
                  <c:v>2.4643137254901957</c:v>
                </c:pt>
                <c:pt idx="66630">
                  <c:v>2.4643137254901957</c:v>
                </c:pt>
                <c:pt idx="66631">
                  <c:v>2.4643137254901957</c:v>
                </c:pt>
                <c:pt idx="66632">
                  <c:v>2.4643137254901957</c:v>
                </c:pt>
                <c:pt idx="66633">
                  <c:v>2.4643137254901957</c:v>
                </c:pt>
                <c:pt idx="66634">
                  <c:v>2.4643137254901957</c:v>
                </c:pt>
                <c:pt idx="66635">
                  <c:v>2.4643137254901957</c:v>
                </c:pt>
                <c:pt idx="66636">
                  <c:v>2.4643137254901957</c:v>
                </c:pt>
                <c:pt idx="66637">
                  <c:v>2.4643137254901957</c:v>
                </c:pt>
                <c:pt idx="66638">
                  <c:v>2.4643137254901957</c:v>
                </c:pt>
                <c:pt idx="66639">
                  <c:v>2.4643137254901957</c:v>
                </c:pt>
                <c:pt idx="66640">
                  <c:v>2.6117647058823525</c:v>
                </c:pt>
                <c:pt idx="66641">
                  <c:v>2.6117647058823525</c:v>
                </c:pt>
                <c:pt idx="66642">
                  <c:v>2.6117647058823525</c:v>
                </c:pt>
                <c:pt idx="66643">
                  <c:v>2.6117647058823525</c:v>
                </c:pt>
                <c:pt idx="66644">
                  <c:v>2.6117647058823525</c:v>
                </c:pt>
                <c:pt idx="66645">
                  <c:v>2.6117647058823525</c:v>
                </c:pt>
                <c:pt idx="66646">
                  <c:v>2.6117647058823525</c:v>
                </c:pt>
                <c:pt idx="66647">
                  <c:v>2.6117647058823525</c:v>
                </c:pt>
                <c:pt idx="66648">
                  <c:v>2.6117647058823525</c:v>
                </c:pt>
                <c:pt idx="66649">
                  <c:v>2.6117647058823525</c:v>
                </c:pt>
                <c:pt idx="66650">
                  <c:v>2.6117647058823525</c:v>
                </c:pt>
                <c:pt idx="66651">
                  <c:v>2.6117647058823525</c:v>
                </c:pt>
                <c:pt idx="66652">
                  <c:v>2.6117647058823525</c:v>
                </c:pt>
                <c:pt idx="66653">
                  <c:v>2.6117647058823525</c:v>
                </c:pt>
                <c:pt idx="66654">
                  <c:v>2.6117647058823525</c:v>
                </c:pt>
                <c:pt idx="66655">
                  <c:v>2.6117647058823525</c:v>
                </c:pt>
                <c:pt idx="66656">
                  <c:v>2.6117647058823525</c:v>
                </c:pt>
                <c:pt idx="66657">
                  <c:v>2.6117647058823525</c:v>
                </c:pt>
                <c:pt idx="66658">
                  <c:v>2.6117647058823525</c:v>
                </c:pt>
                <c:pt idx="66659">
                  <c:v>2.6117647058823525</c:v>
                </c:pt>
                <c:pt idx="66660">
                  <c:v>2.6117647058823525</c:v>
                </c:pt>
                <c:pt idx="66661">
                  <c:v>2.6117647058823525</c:v>
                </c:pt>
                <c:pt idx="66662">
                  <c:v>2.6117647058823525</c:v>
                </c:pt>
                <c:pt idx="66663">
                  <c:v>2.6117647058823525</c:v>
                </c:pt>
                <c:pt idx="66664">
                  <c:v>2.6117647058823525</c:v>
                </c:pt>
                <c:pt idx="66665">
                  <c:v>2.6117647058823525</c:v>
                </c:pt>
                <c:pt idx="66666">
                  <c:v>2.6117647058823525</c:v>
                </c:pt>
                <c:pt idx="66667">
                  <c:v>2.6117647058823525</c:v>
                </c:pt>
                <c:pt idx="66668">
                  <c:v>2.6117647058823525</c:v>
                </c:pt>
                <c:pt idx="66669">
                  <c:v>2.6117647058823525</c:v>
                </c:pt>
                <c:pt idx="66670">
                  <c:v>2.6117647058823525</c:v>
                </c:pt>
                <c:pt idx="66671">
                  <c:v>2.6117647058823525</c:v>
                </c:pt>
                <c:pt idx="66672">
                  <c:v>2.6117647058823525</c:v>
                </c:pt>
                <c:pt idx="66673">
                  <c:v>2.6117647058823525</c:v>
                </c:pt>
                <c:pt idx="66674">
                  <c:v>2.6117647058823525</c:v>
                </c:pt>
                <c:pt idx="66675">
                  <c:v>2.6117647058823525</c:v>
                </c:pt>
                <c:pt idx="66676">
                  <c:v>2.4643137254901957</c:v>
                </c:pt>
                <c:pt idx="66677">
                  <c:v>2.4643137254901957</c:v>
                </c:pt>
                <c:pt idx="66678">
                  <c:v>2.4643137254901957</c:v>
                </c:pt>
                <c:pt idx="66679">
                  <c:v>2.4643137254901957</c:v>
                </c:pt>
                <c:pt idx="66680">
                  <c:v>2.4643137254901957</c:v>
                </c:pt>
                <c:pt idx="66681">
                  <c:v>2.4643137254901957</c:v>
                </c:pt>
                <c:pt idx="66682">
                  <c:v>2.4643137254901957</c:v>
                </c:pt>
                <c:pt idx="66683">
                  <c:v>2.4643137254901957</c:v>
                </c:pt>
                <c:pt idx="66684">
                  <c:v>2.4643137254901957</c:v>
                </c:pt>
                <c:pt idx="66685">
                  <c:v>2.4643137254901957</c:v>
                </c:pt>
                <c:pt idx="66686">
                  <c:v>2.4643137254901957</c:v>
                </c:pt>
                <c:pt idx="66687">
                  <c:v>2.4643137254901957</c:v>
                </c:pt>
                <c:pt idx="66688">
                  <c:v>2.4643137254901957</c:v>
                </c:pt>
                <c:pt idx="66689">
                  <c:v>2.4643137254901957</c:v>
                </c:pt>
                <c:pt idx="66690">
                  <c:v>2.4643137254901957</c:v>
                </c:pt>
                <c:pt idx="66691">
                  <c:v>2.4643137254901957</c:v>
                </c:pt>
                <c:pt idx="66692">
                  <c:v>2.4643137254901957</c:v>
                </c:pt>
                <c:pt idx="66693">
                  <c:v>2.4643137254901957</c:v>
                </c:pt>
                <c:pt idx="66694">
                  <c:v>2.4643137254901957</c:v>
                </c:pt>
                <c:pt idx="66695">
                  <c:v>2.4643137254901957</c:v>
                </c:pt>
                <c:pt idx="66696">
                  <c:v>2.4643137254901957</c:v>
                </c:pt>
                <c:pt idx="66697">
                  <c:v>2.4643137254901957</c:v>
                </c:pt>
                <c:pt idx="66698">
                  <c:v>2.4643137254901957</c:v>
                </c:pt>
                <c:pt idx="66699">
                  <c:v>2.4643137254901957</c:v>
                </c:pt>
                <c:pt idx="66700">
                  <c:v>2.4643137254901957</c:v>
                </c:pt>
                <c:pt idx="66701">
                  <c:v>2.4643137254901957</c:v>
                </c:pt>
                <c:pt idx="66702">
                  <c:v>2.4643137254901957</c:v>
                </c:pt>
                <c:pt idx="66703">
                  <c:v>2.4643137254901957</c:v>
                </c:pt>
                <c:pt idx="66704">
                  <c:v>2.4643137254901957</c:v>
                </c:pt>
                <c:pt idx="66705">
                  <c:v>2.4643137254901957</c:v>
                </c:pt>
                <c:pt idx="66706">
                  <c:v>2.4643137254901957</c:v>
                </c:pt>
                <c:pt idx="66707">
                  <c:v>2.4643137254901957</c:v>
                </c:pt>
                <c:pt idx="66708">
                  <c:v>2.4643137254901957</c:v>
                </c:pt>
                <c:pt idx="66709">
                  <c:v>2.4643137254901957</c:v>
                </c:pt>
                <c:pt idx="66710">
                  <c:v>2.4643137254901957</c:v>
                </c:pt>
                <c:pt idx="66711">
                  <c:v>2.4643137254901957</c:v>
                </c:pt>
                <c:pt idx="66712">
                  <c:v>2.4643137254901957</c:v>
                </c:pt>
                <c:pt idx="66713">
                  <c:v>2.4643137254901957</c:v>
                </c:pt>
                <c:pt idx="66714">
                  <c:v>2.4643137254901957</c:v>
                </c:pt>
                <c:pt idx="66715">
                  <c:v>2.4643137254901957</c:v>
                </c:pt>
                <c:pt idx="66716">
                  <c:v>2.4643137254901957</c:v>
                </c:pt>
                <c:pt idx="66717">
                  <c:v>2.4643137254901957</c:v>
                </c:pt>
                <c:pt idx="66718">
                  <c:v>2.4643137254901957</c:v>
                </c:pt>
                <c:pt idx="66719">
                  <c:v>2.4643137254901957</c:v>
                </c:pt>
                <c:pt idx="66720">
                  <c:v>2.4643137254901957</c:v>
                </c:pt>
                <c:pt idx="66721">
                  <c:v>2.4643137254901957</c:v>
                </c:pt>
                <c:pt idx="66722">
                  <c:v>2.4643137254901957</c:v>
                </c:pt>
                <c:pt idx="66723">
                  <c:v>2.4643137254901957</c:v>
                </c:pt>
                <c:pt idx="66724">
                  <c:v>2.4643137254901957</c:v>
                </c:pt>
                <c:pt idx="66725">
                  <c:v>2.4643137254901957</c:v>
                </c:pt>
                <c:pt idx="66726">
                  <c:v>2.4643137254901957</c:v>
                </c:pt>
                <c:pt idx="66727">
                  <c:v>2.4643137254901957</c:v>
                </c:pt>
                <c:pt idx="66728">
                  <c:v>2.4643137254901957</c:v>
                </c:pt>
                <c:pt idx="66729">
                  <c:v>2.4643137254901957</c:v>
                </c:pt>
                <c:pt idx="66730">
                  <c:v>2.4643137254901957</c:v>
                </c:pt>
                <c:pt idx="66731">
                  <c:v>2.4643137254901957</c:v>
                </c:pt>
                <c:pt idx="66732">
                  <c:v>2.4643137254901957</c:v>
                </c:pt>
                <c:pt idx="66733">
                  <c:v>2.4643137254901957</c:v>
                </c:pt>
                <c:pt idx="66734">
                  <c:v>2.6117647058823525</c:v>
                </c:pt>
                <c:pt idx="66735">
                  <c:v>2.6117647058823525</c:v>
                </c:pt>
                <c:pt idx="66736">
                  <c:v>2.6117647058823525</c:v>
                </c:pt>
                <c:pt idx="66737">
                  <c:v>2.6117647058823525</c:v>
                </c:pt>
                <c:pt idx="66738">
                  <c:v>2.6117647058823525</c:v>
                </c:pt>
                <c:pt idx="66739">
                  <c:v>2.6117647058823525</c:v>
                </c:pt>
                <c:pt idx="66740">
                  <c:v>2.6117647058823525</c:v>
                </c:pt>
                <c:pt idx="66741">
                  <c:v>2.6117647058823525</c:v>
                </c:pt>
                <c:pt idx="66742">
                  <c:v>2.6117647058823525</c:v>
                </c:pt>
                <c:pt idx="66743">
                  <c:v>2.6117647058823525</c:v>
                </c:pt>
                <c:pt idx="66744">
                  <c:v>2.6117647058823525</c:v>
                </c:pt>
                <c:pt idx="66745">
                  <c:v>2.6117647058823525</c:v>
                </c:pt>
                <c:pt idx="66746">
                  <c:v>2.6117647058823525</c:v>
                </c:pt>
                <c:pt idx="66747">
                  <c:v>2.6117647058823525</c:v>
                </c:pt>
                <c:pt idx="66748">
                  <c:v>2.6117647058823525</c:v>
                </c:pt>
                <c:pt idx="66749">
                  <c:v>2.6117647058823525</c:v>
                </c:pt>
                <c:pt idx="66750">
                  <c:v>2.6117647058823525</c:v>
                </c:pt>
                <c:pt idx="66751">
                  <c:v>2.6117647058823525</c:v>
                </c:pt>
                <c:pt idx="66752">
                  <c:v>2.6117647058823525</c:v>
                </c:pt>
                <c:pt idx="66753">
                  <c:v>2.6117647058823525</c:v>
                </c:pt>
                <c:pt idx="66754">
                  <c:v>2.6117647058823525</c:v>
                </c:pt>
                <c:pt idx="66755">
                  <c:v>2.6117647058823525</c:v>
                </c:pt>
                <c:pt idx="66756">
                  <c:v>2.6117647058823525</c:v>
                </c:pt>
                <c:pt idx="66757">
                  <c:v>2.6117647058823525</c:v>
                </c:pt>
                <c:pt idx="66758">
                  <c:v>2.6117647058823525</c:v>
                </c:pt>
                <c:pt idx="66759">
                  <c:v>2.6117647058823525</c:v>
                </c:pt>
                <c:pt idx="66760">
                  <c:v>2.6117647058823525</c:v>
                </c:pt>
                <c:pt idx="66761">
                  <c:v>2.6117647058823525</c:v>
                </c:pt>
                <c:pt idx="66762">
                  <c:v>2.6117647058823525</c:v>
                </c:pt>
                <c:pt idx="66763">
                  <c:v>2.6117647058823525</c:v>
                </c:pt>
                <c:pt idx="66764">
                  <c:v>2.6117647058823525</c:v>
                </c:pt>
                <c:pt idx="66765">
                  <c:v>2.6117647058823525</c:v>
                </c:pt>
                <c:pt idx="66766">
                  <c:v>2.6117647058823525</c:v>
                </c:pt>
                <c:pt idx="66767">
                  <c:v>2.6117647058823525</c:v>
                </c:pt>
                <c:pt idx="66768">
                  <c:v>2.6117647058823525</c:v>
                </c:pt>
                <c:pt idx="66769">
                  <c:v>2.6117647058823525</c:v>
                </c:pt>
                <c:pt idx="66770">
                  <c:v>2.6117647058823525</c:v>
                </c:pt>
                <c:pt idx="66771">
                  <c:v>2.6117647058823525</c:v>
                </c:pt>
                <c:pt idx="66772">
                  <c:v>2.4643137254901957</c:v>
                </c:pt>
                <c:pt idx="66773">
                  <c:v>2.4643137254901957</c:v>
                </c:pt>
                <c:pt idx="66774">
                  <c:v>2.4643137254901957</c:v>
                </c:pt>
                <c:pt idx="66775">
                  <c:v>2.4643137254901957</c:v>
                </c:pt>
                <c:pt idx="66776">
                  <c:v>2.4643137254901957</c:v>
                </c:pt>
                <c:pt idx="66777">
                  <c:v>2.4643137254901957</c:v>
                </c:pt>
                <c:pt idx="66778">
                  <c:v>2.4643137254901957</c:v>
                </c:pt>
                <c:pt idx="66779">
                  <c:v>2.4643137254901957</c:v>
                </c:pt>
                <c:pt idx="66780">
                  <c:v>2.4643137254901957</c:v>
                </c:pt>
                <c:pt idx="66781">
                  <c:v>2.4643137254901957</c:v>
                </c:pt>
                <c:pt idx="66782">
                  <c:v>2.4643137254901957</c:v>
                </c:pt>
                <c:pt idx="66783">
                  <c:v>2.4643137254901957</c:v>
                </c:pt>
                <c:pt idx="66784">
                  <c:v>2.4643137254901957</c:v>
                </c:pt>
                <c:pt idx="66785">
                  <c:v>2.4643137254901957</c:v>
                </c:pt>
                <c:pt idx="66786">
                  <c:v>2.4643137254901957</c:v>
                </c:pt>
                <c:pt idx="66787">
                  <c:v>2.4643137254901957</c:v>
                </c:pt>
                <c:pt idx="66788">
                  <c:v>2.4643137254901957</c:v>
                </c:pt>
                <c:pt idx="66789">
                  <c:v>2.4643137254901957</c:v>
                </c:pt>
                <c:pt idx="66790">
                  <c:v>2.4643137254901957</c:v>
                </c:pt>
                <c:pt idx="66791">
                  <c:v>2.4643137254901957</c:v>
                </c:pt>
                <c:pt idx="66792">
                  <c:v>2.4643137254901957</c:v>
                </c:pt>
                <c:pt idx="66793">
                  <c:v>2.4643137254901957</c:v>
                </c:pt>
                <c:pt idx="66794">
                  <c:v>2.4643137254901957</c:v>
                </c:pt>
                <c:pt idx="66795">
                  <c:v>2.4643137254901957</c:v>
                </c:pt>
                <c:pt idx="66796">
                  <c:v>2.4643137254901957</c:v>
                </c:pt>
                <c:pt idx="66797">
                  <c:v>2.4643137254901957</c:v>
                </c:pt>
                <c:pt idx="66798">
                  <c:v>2.4643137254901957</c:v>
                </c:pt>
                <c:pt idx="66799">
                  <c:v>2.4643137254901957</c:v>
                </c:pt>
                <c:pt idx="66800">
                  <c:v>2.4643137254901957</c:v>
                </c:pt>
                <c:pt idx="66801">
                  <c:v>2.4643137254901957</c:v>
                </c:pt>
                <c:pt idx="66802">
                  <c:v>2.4643137254901957</c:v>
                </c:pt>
                <c:pt idx="66803">
                  <c:v>2.4643137254901957</c:v>
                </c:pt>
                <c:pt idx="66804">
                  <c:v>2.4643137254901957</c:v>
                </c:pt>
                <c:pt idx="66805">
                  <c:v>2.4643137254901957</c:v>
                </c:pt>
                <c:pt idx="66806">
                  <c:v>2.4643137254901957</c:v>
                </c:pt>
                <c:pt idx="66807">
                  <c:v>2.4643137254901957</c:v>
                </c:pt>
                <c:pt idx="66808">
                  <c:v>2.4643137254901957</c:v>
                </c:pt>
                <c:pt idx="66809">
                  <c:v>2.4643137254901957</c:v>
                </c:pt>
                <c:pt idx="66810">
                  <c:v>2.4643137254901957</c:v>
                </c:pt>
                <c:pt idx="66811">
                  <c:v>2.4643137254901957</c:v>
                </c:pt>
                <c:pt idx="66812">
                  <c:v>2.4643137254901957</c:v>
                </c:pt>
                <c:pt idx="66813">
                  <c:v>2.4643137254901957</c:v>
                </c:pt>
                <c:pt idx="66814">
                  <c:v>2.4643137254901957</c:v>
                </c:pt>
                <c:pt idx="66815">
                  <c:v>2.4643137254901957</c:v>
                </c:pt>
                <c:pt idx="66816">
                  <c:v>2.4643137254901957</c:v>
                </c:pt>
                <c:pt idx="66817">
                  <c:v>2.4643137254901957</c:v>
                </c:pt>
                <c:pt idx="66818">
                  <c:v>2.4643137254901957</c:v>
                </c:pt>
                <c:pt idx="66819">
                  <c:v>2.4643137254901957</c:v>
                </c:pt>
                <c:pt idx="66820">
                  <c:v>2.4643137254901957</c:v>
                </c:pt>
                <c:pt idx="66821">
                  <c:v>2.4643137254901957</c:v>
                </c:pt>
                <c:pt idx="66822">
                  <c:v>2.4643137254901957</c:v>
                </c:pt>
                <c:pt idx="66823">
                  <c:v>2.4643137254901957</c:v>
                </c:pt>
                <c:pt idx="66824">
                  <c:v>2.4643137254901957</c:v>
                </c:pt>
                <c:pt idx="66825">
                  <c:v>2.4643137254901957</c:v>
                </c:pt>
                <c:pt idx="66826">
                  <c:v>2.4643137254901957</c:v>
                </c:pt>
                <c:pt idx="66827">
                  <c:v>2.4643137254901957</c:v>
                </c:pt>
                <c:pt idx="66828">
                  <c:v>2.4643137254901957</c:v>
                </c:pt>
                <c:pt idx="66829">
                  <c:v>2.6117647058823525</c:v>
                </c:pt>
                <c:pt idx="66830">
                  <c:v>2.6117647058823525</c:v>
                </c:pt>
                <c:pt idx="66831">
                  <c:v>2.6117647058823525</c:v>
                </c:pt>
                <c:pt idx="66832">
                  <c:v>2.6117647058823525</c:v>
                </c:pt>
                <c:pt idx="66833">
                  <c:v>2.6117647058823525</c:v>
                </c:pt>
                <c:pt idx="66834">
                  <c:v>2.6117647058823525</c:v>
                </c:pt>
                <c:pt idx="66835">
                  <c:v>2.6117647058823525</c:v>
                </c:pt>
                <c:pt idx="66836">
                  <c:v>2.6117647058823525</c:v>
                </c:pt>
                <c:pt idx="66837">
                  <c:v>2.6117647058823525</c:v>
                </c:pt>
                <c:pt idx="66838">
                  <c:v>2.6117647058823525</c:v>
                </c:pt>
                <c:pt idx="66839">
                  <c:v>2.6117647058823525</c:v>
                </c:pt>
                <c:pt idx="66840">
                  <c:v>2.6117647058823525</c:v>
                </c:pt>
                <c:pt idx="66841">
                  <c:v>2.6117647058823525</c:v>
                </c:pt>
                <c:pt idx="66842">
                  <c:v>2.6117647058823525</c:v>
                </c:pt>
                <c:pt idx="66843">
                  <c:v>2.6117647058823525</c:v>
                </c:pt>
                <c:pt idx="66844">
                  <c:v>2.6117647058823525</c:v>
                </c:pt>
                <c:pt idx="66845">
                  <c:v>2.6117647058823525</c:v>
                </c:pt>
                <c:pt idx="66846">
                  <c:v>2.6117647058823525</c:v>
                </c:pt>
                <c:pt idx="66847">
                  <c:v>2.6117647058823525</c:v>
                </c:pt>
                <c:pt idx="66848">
                  <c:v>2.6117647058823525</c:v>
                </c:pt>
                <c:pt idx="66849">
                  <c:v>2.6117647058823525</c:v>
                </c:pt>
                <c:pt idx="66850">
                  <c:v>2.6117647058823525</c:v>
                </c:pt>
                <c:pt idx="66851">
                  <c:v>2.6117647058823525</c:v>
                </c:pt>
                <c:pt idx="66852">
                  <c:v>2.6117647058823525</c:v>
                </c:pt>
                <c:pt idx="66853">
                  <c:v>2.6117647058823525</c:v>
                </c:pt>
                <c:pt idx="66854">
                  <c:v>2.6117647058823525</c:v>
                </c:pt>
                <c:pt idx="66855">
                  <c:v>2.6117647058823525</c:v>
                </c:pt>
                <c:pt idx="66856">
                  <c:v>2.6117647058823525</c:v>
                </c:pt>
                <c:pt idx="66857">
                  <c:v>2.6117647058823525</c:v>
                </c:pt>
                <c:pt idx="66858">
                  <c:v>2.6117647058823525</c:v>
                </c:pt>
                <c:pt idx="66859">
                  <c:v>2.6117647058823525</c:v>
                </c:pt>
                <c:pt idx="66860">
                  <c:v>2.6117647058823525</c:v>
                </c:pt>
                <c:pt idx="66861">
                  <c:v>2.6117647058823525</c:v>
                </c:pt>
                <c:pt idx="66862">
                  <c:v>2.6117647058823525</c:v>
                </c:pt>
                <c:pt idx="66863">
                  <c:v>2.6117647058823525</c:v>
                </c:pt>
                <c:pt idx="66864">
                  <c:v>2.6117647058823525</c:v>
                </c:pt>
                <c:pt idx="66865">
                  <c:v>2.6117647058823525</c:v>
                </c:pt>
                <c:pt idx="66866">
                  <c:v>2.6117647058823525</c:v>
                </c:pt>
                <c:pt idx="66867">
                  <c:v>2.4643137254901957</c:v>
                </c:pt>
                <c:pt idx="66868">
                  <c:v>2.4643137254901957</c:v>
                </c:pt>
                <c:pt idx="66869">
                  <c:v>2.4643137254901957</c:v>
                </c:pt>
                <c:pt idx="66870">
                  <c:v>2.4643137254901957</c:v>
                </c:pt>
                <c:pt idx="66871">
                  <c:v>2.4643137254901957</c:v>
                </c:pt>
                <c:pt idx="66872">
                  <c:v>2.4643137254901957</c:v>
                </c:pt>
                <c:pt idx="66873">
                  <c:v>2.4643137254901957</c:v>
                </c:pt>
                <c:pt idx="66874">
                  <c:v>2.4643137254901957</c:v>
                </c:pt>
                <c:pt idx="66875">
                  <c:v>2.4643137254901957</c:v>
                </c:pt>
                <c:pt idx="66876">
                  <c:v>2.4643137254901957</c:v>
                </c:pt>
                <c:pt idx="66877">
                  <c:v>2.4643137254901957</c:v>
                </c:pt>
                <c:pt idx="66878">
                  <c:v>2.4643137254901957</c:v>
                </c:pt>
                <c:pt idx="66879">
                  <c:v>2.4643137254901957</c:v>
                </c:pt>
                <c:pt idx="66880">
                  <c:v>2.4643137254901957</c:v>
                </c:pt>
                <c:pt idx="66881">
                  <c:v>2.4643137254901957</c:v>
                </c:pt>
                <c:pt idx="66882">
                  <c:v>2.4643137254901957</c:v>
                </c:pt>
                <c:pt idx="66883">
                  <c:v>2.4643137254901957</c:v>
                </c:pt>
                <c:pt idx="66884">
                  <c:v>2.4643137254901957</c:v>
                </c:pt>
                <c:pt idx="66885">
                  <c:v>2.4643137254901957</c:v>
                </c:pt>
                <c:pt idx="66886">
                  <c:v>2.4643137254901957</c:v>
                </c:pt>
                <c:pt idx="66887">
                  <c:v>2.4643137254901957</c:v>
                </c:pt>
                <c:pt idx="66888">
                  <c:v>2.4643137254901957</c:v>
                </c:pt>
                <c:pt idx="66889">
                  <c:v>2.4643137254901957</c:v>
                </c:pt>
                <c:pt idx="66890">
                  <c:v>2.4643137254901957</c:v>
                </c:pt>
                <c:pt idx="66891">
                  <c:v>2.4643137254901957</c:v>
                </c:pt>
                <c:pt idx="66892">
                  <c:v>2.4643137254901957</c:v>
                </c:pt>
                <c:pt idx="66893">
                  <c:v>2.4643137254901957</c:v>
                </c:pt>
                <c:pt idx="66894">
                  <c:v>2.4643137254901957</c:v>
                </c:pt>
                <c:pt idx="66895">
                  <c:v>2.4643137254901957</c:v>
                </c:pt>
                <c:pt idx="66896">
                  <c:v>2.4643137254901957</c:v>
                </c:pt>
                <c:pt idx="66897">
                  <c:v>2.4643137254901957</c:v>
                </c:pt>
                <c:pt idx="66898">
                  <c:v>2.4643137254901957</c:v>
                </c:pt>
                <c:pt idx="66899">
                  <c:v>2.4643137254901957</c:v>
                </c:pt>
                <c:pt idx="66900">
                  <c:v>2.4643137254901957</c:v>
                </c:pt>
                <c:pt idx="66901">
                  <c:v>2.4643137254901957</c:v>
                </c:pt>
                <c:pt idx="66902">
                  <c:v>2.4643137254901957</c:v>
                </c:pt>
                <c:pt idx="66903">
                  <c:v>2.4643137254901957</c:v>
                </c:pt>
                <c:pt idx="66904">
                  <c:v>2.4643137254901957</c:v>
                </c:pt>
                <c:pt idx="66905">
                  <c:v>2.4643137254901957</c:v>
                </c:pt>
                <c:pt idx="66906">
                  <c:v>2.4643137254901957</c:v>
                </c:pt>
                <c:pt idx="66907">
                  <c:v>2.4643137254901957</c:v>
                </c:pt>
                <c:pt idx="66908">
                  <c:v>2.4643137254901957</c:v>
                </c:pt>
                <c:pt idx="66909">
                  <c:v>2.4643137254901957</c:v>
                </c:pt>
                <c:pt idx="66910">
                  <c:v>2.4643137254901957</c:v>
                </c:pt>
                <c:pt idx="66911">
                  <c:v>2.4643137254901957</c:v>
                </c:pt>
                <c:pt idx="66912">
                  <c:v>2.4643137254901957</c:v>
                </c:pt>
                <c:pt idx="66913">
                  <c:v>2.4643137254901957</c:v>
                </c:pt>
                <c:pt idx="66914">
                  <c:v>2.4643137254901957</c:v>
                </c:pt>
                <c:pt idx="66915">
                  <c:v>2.4643137254901957</c:v>
                </c:pt>
                <c:pt idx="66916">
                  <c:v>2.4643137254901957</c:v>
                </c:pt>
                <c:pt idx="66917">
                  <c:v>2.4643137254901957</c:v>
                </c:pt>
                <c:pt idx="66918">
                  <c:v>2.4643137254901957</c:v>
                </c:pt>
                <c:pt idx="66919">
                  <c:v>2.4643137254901957</c:v>
                </c:pt>
                <c:pt idx="66920">
                  <c:v>2.4643137254901957</c:v>
                </c:pt>
                <c:pt idx="66921">
                  <c:v>2.4643137254901957</c:v>
                </c:pt>
                <c:pt idx="66922">
                  <c:v>2.4643137254901957</c:v>
                </c:pt>
                <c:pt idx="66923">
                  <c:v>2.6117647058823525</c:v>
                </c:pt>
                <c:pt idx="66924">
                  <c:v>2.6117647058823525</c:v>
                </c:pt>
                <c:pt idx="66925">
                  <c:v>2.6117647058823525</c:v>
                </c:pt>
                <c:pt idx="66926">
                  <c:v>2.6117647058823525</c:v>
                </c:pt>
                <c:pt idx="66927">
                  <c:v>2.6117647058823525</c:v>
                </c:pt>
                <c:pt idx="66928">
                  <c:v>2.6117647058823525</c:v>
                </c:pt>
                <c:pt idx="66929">
                  <c:v>2.6117647058823525</c:v>
                </c:pt>
                <c:pt idx="66930">
                  <c:v>2.6117647058823525</c:v>
                </c:pt>
                <c:pt idx="66931">
                  <c:v>2.6117647058823525</c:v>
                </c:pt>
                <c:pt idx="66932">
                  <c:v>2.6117647058823525</c:v>
                </c:pt>
                <c:pt idx="66933">
                  <c:v>2.6117647058823525</c:v>
                </c:pt>
                <c:pt idx="66934">
                  <c:v>2.6117647058823525</c:v>
                </c:pt>
                <c:pt idx="66935">
                  <c:v>2.6117647058823525</c:v>
                </c:pt>
                <c:pt idx="66936">
                  <c:v>2.6117647058823525</c:v>
                </c:pt>
                <c:pt idx="66937">
                  <c:v>2.6117647058823525</c:v>
                </c:pt>
                <c:pt idx="66938">
                  <c:v>2.6117647058823525</c:v>
                </c:pt>
                <c:pt idx="66939">
                  <c:v>2.6117647058823525</c:v>
                </c:pt>
                <c:pt idx="66940">
                  <c:v>2.6117647058823525</c:v>
                </c:pt>
                <c:pt idx="66941">
                  <c:v>2.6117647058823525</c:v>
                </c:pt>
                <c:pt idx="66942">
                  <c:v>2.6117647058823525</c:v>
                </c:pt>
                <c:pt idx="66943">
                  <c:v>2.6117647058823525</c:v>
                </c:pt>
                <c:pt idx="66944">
                  <c:v>2.6117647058823525</c:v>
                </c:pt>
                <c:pt idx="66945">
                  <c:v>2.6117647058823525</c:v>
                </c:pt>
                <c:pt idx="66946">
                  <c:v>2.6117647058823525</c:v>
                </c:pt>
                <c:pt idx="66947">
                  <c:v>2.6117647058823525</c:v>
                </c:pt>
                <c:pt idx="66948">
                  <c:v>2.6117647058823525</c:v>
                </c:pt>
                <c:pt idx="66949">
                  <c:v>2.6117647058823525</c:v>
                </c:pt>
                <c:pt idx="66950">
                  <c:v>2.6117647058823525</c:v>
                </c:pt>
                <c:pt idx="66951">
                  <c:v>2.6117647058823525</c:v>
                </c:pt>
                <c:pt idx="66952">
                  <c:v>2.6117647058823525</c:v>
                </c:pt>
                <c:pt idx="66953">
                  <c:v>2.6117647058823525</c:v>
                </c:pt>
                <c:pt idx="66954">
                  <c:v>2.6117647058823525</c:v>
                </c:pt>
                <c:pt idx="66955">
                  <c:v>2.6117647058823525</c:v>
                </c:pt>
                <c:pt idx="66956">
                  <c:v>2.6117647058823525</c:v>
                </c:pt>
                <c:pt idx="66957">
                  <c:v>2.6117647058823525</c:v>
                </c:pt>
                <c:pt idx="66958">
                  <c:v>2.6117647058823525</c:v>
                </c:pt>
                <c:pt idx="66959">
                  <c:v>2.6117647058823525</c:v>
                </c:pt>
                <c:pt idx="66960">
                  <c:v>2.6117647058823525</c:v>
                </c:pt>
                <c:pt idx="66961">
                  <c:v>2.6117647058823525</c:v>
                </c:pt>
                <c:pt idx="66962">
                  <c:v>2.6117647058823525</c:v>
                </c:pt>
                <c:pt idx="66963">
                  <c:v>2.4643137254901957</c:v>
                </c:pt>
                <c:pt idx="66964">
                  <c:v>2.4643137254901957</c:v>
                </c:pt>
                <c:pt idx="66965">
                  <c:v>2.4643137254901957</c:v>
                </c:pt>
                <c:pt idx="66966">
                  <c:v>2.4643137254901957</c:v>
                </c:pt>
                <c:pt idx="66967">
                  <c:v>2.4643137254901957</c:v>
                </c:pt>
                <c:pt idx="66968">
                  <c:v>2.4643137254901957</c:v>
                </c:pt>
                <c:pt idx="66969">
                  <c:v>2.4643137254901957</c:v>
                </c:pt>
                <c:pt idx="66970">
                  <c:v>2.4643137254901957</c:v>
                </c:pt>
                <c:pt idx="66971">
                  <c:v>2.4643137254901957</c:v>
                </c:pt>
                <c:pt idx="66972">
                  <c:v>2.4643137254901957</c:v>
                </c:pt>
                <c:pt idx="66973">
                  <c:v>2.4643137254901957</c:v>
                </c:pt>
                <c:pt idx="66974">
                  <c:v>2.4643137254901957</c:v>
                </c:pt>
                <c:pt idx="66975">
                  <c:v>2.4643137254901957</c:v>
                </c:pt>
                <c:pt idx="66976">
                  <c:v>2.4643137254901957</c:v>
                </c:pt>
                <c:pt idx="66977">
                  <c:v>2.4643137254901957</c:v>
                </c:pt>
                <c:pt idx="66978">
                  <c:v>2.4643137254901957</c:v>
                </c:pt>
                <c:pt idx="66979">
                  <c:v>2.4643137254901957</c:v>
                </c:pt>
                <c:pt idx="66980">
                  <c:v>2.4643137254901957</c:v>
                </c:pt>
                <c:pt idx="66981">
                  <c:v>2.4643137254901957</c:v>
                </c:pt>
                <c:pt idx="66982">
                  <c:v>2.4643137254901957</c:v>
                </c:pt>
                <c:pt idx="66983">
                  <c:v>2.4643137254901957</c:v>
                </c:pt>
                <c:pt idx="66984">
                  <c:v>2.4643137254901957</c:v>
                </c:pt>
                <c:pt idx="66985">
                  <c:v>2.4643137254901957</c:v>
                </c:pt>
                <c:pt idx="66986">
                  <c:v>2.4643137254901957</c:v>
                </c:pt>
                <c:pt idx="66987">
                  <c:v>2.4643137254901957</c:v>
                </c:pt>
                <c:pt idx="66988">
                  <c:v>2.4643137254901957</c:v>
                </c:pt>
                <c:pt idx="66989">
                  <c:v>2.4643137254901957</c:v>
                </c:pt>
                <c:pt idx="66990">
                  <c:v>2.4643137254901957</c:v>
                </c:pt>
                <c:pt idx="66991">
                  <c:v>2.4643137254901957</c:v>
                </c:pt>
                <c:pt idx="66992">
                  <c:v>2.4643137254901957</c:v>
                </c:pt>
                <c:pt idx="66993">
                  <c:v>2.4643137254901957</c:v>
                </c:pt>
                <c:pt idx="66994">
                  <c:v>2.4643137254901957</c:v>
                </c:pt>
                <c:pt idx="66995">
                  <c:v>2.4643137254901957</c:v>
                </c:pt>
                <c:pt idx="66996">
                  <c:v>2.4643137254901957</c:v>
                </c:pt>
                <c:pt idx="66997">
                  <c:v>2.4643137254901957</c:v>
                </c:pt>
                <c:pt idx="66998">
                  <c:v>2.4643137254901957</c:v>
                </c:pt>
                <c:pt idx="66999">
                  <c:v>2.4643137254901957</c:v>
                </c:pt>
                <c:pt idx="67000">
                  <c:v>2.4643137254901957</c:v>
                </c:pt>
                <c:pt idx="67001">
                  <c:v>2.4643137254901957</c:v>
                </c:pt>
                <c:pt idx="67002">
                  <c:v>2.4643137254901957</c:v>
                </c:pt>
                <c:pt idx="67003">
                  <c:v>2.4643137254901957</c:v>
                </c:pt>
                <c:pt idx="67004">
                  <c:v>2.4643137254901957</c:v>
                </c:pt>
                <c:pt idx="67005">
                  <c:v>2.4643137254901957</c:v>
                </c:pt>
                <c:pt idx="67006">
                  <c:v>2.4643137254901957</c:v>
                </c:pt>
                <c:pt idx="67007">
                  <c:v>2.4643137254901957</c:v>
                </c:pt>
                <c:pt idx="67008">
                  <c:v>2.4643137254901957</c:v>
                </c:pt>
                <c:pt idx="67009">
                  <c:v>2.4643137254901957</c:v>
                </c:pt>
                <c:pt idx="67010">
                  <c:v>2.4643137254901957</c:v>
                </c:pt>
                <c:pt idx="67011">
                  <c:v>2.4643137254901957</c:v>
                </c:pt>
                <c:pt idx="67012">
                  <c:v>2.4643137254901957</c:v>
                </c:pt>
                <c:pt idx="67013">
                  <c:v>2.4643137254901957</c:v>
                </c:pt>
                <c:pt idx="67014">
                  <c:v>2.4643137254901957</c:v>
                </c:pt>
                <c:pt idx="67015">
                  <c:v>2.4643137254901957</c:v>
                </c:pt>
                <c:pt idx="67016">
                  <c:v>2.4643137254901957</c:v>
                </c:pt>
                <c:pt idx="67017">
                  <c:v>2.4643137254901957</c:v>
                </c:pt>
                <c:pt idx="67018">
                  <c:v>2.4643137254901957</c:v>
                </c:pt>
                <c:pt idx="67019">
                  <c:v>2.4643137254901957</c:v>
                </c:pt>
                <c:pt idx="67020">
                  <c:v>2.6117647058823525</c:v>
                </c:pt>
                <c:pt idx="67021">
                  <c:v>2.6117647058823525</c:v>
                </c:pt>
                <c:pt idx="67022">
                  <c:v>2.6117647058823525</c:v>
                </c:pt>
                <c:pt idx="67023">
                  <c:v>2.6117647058823525</c:v>
                </c:pt>
                <c:pt idx="67024">
                  <c:v>2.6117647058823525</c:v>
                </c:pt>
                <c:pt idx="67025">
                  <c:v>2.6117647058823525</c:v>
                </c:pt>
                <c:pt idx="67026">
                  <c:v>2.6117647058823525</c:v>
                </c:pt>
                <c:pt idx="67027">
                  <c:v>2.6117647058823525</c:v>
                </c:pt>
                <c:pt idx="67028">
                  <c:v>2.6117647058823525</c:v>
                </c:pt>
                <c:pt idx="67029">
                  <c:v>2.6117647058823525</c:v>
                </c:pt>
                <c:pt idx="67030">
                  <c:v>2.6117647058823525</c:v>
                </c:pt>
                <c:pt idx="67031">
                  <c:v>2.6117647058823525</c:v>
                </c:pt>
                <c:pt idx="67032">
                  <c:v>2.6117647058823525</c:v>
                </c:pt>
                <c:pt idx="67033">
                  <c:v>2.6117647058823525</c:v>
                </c:pt>
                <c:pt idx="67034">
                  <c:v>2.6117647058823525</c:v>
                </c:pt>
                <c:pt idx="67035">
                  <c:v>2.6117647058823525</c:v>
                </c:pt>
                <c:pt idx="67036">
                  <c:v>2.6117647058823525</c:v>
                </c:pt>
                <c:pt idx="67037">
                  <c:v>2.6117647058823525</c:v>
                </c:pt>
                <c:pt idx="67038">
                  <c:v>2.6117647058823525</c:v>
                </c:pt>
                <c:pt idx="67039">
                  <c:v>2.6117647058823525</c:v>
                </c:pt>
                <c:pt idx="67040">
                  <c:v>2.6117647058823525</c:v>
                </c:pt>
                <c:pt idx="67041">
                  <c:v>2.6117647058823525</c:v>
                </c:pt>
                <c:pt idx="67042">
                  <c:v>2.6117647058823525</c:v>
                </c:pt>
                <c:pt idx="67043">
                  <c:v>2.6117647058823525</c:v>
                </c:pt>
                <c:pt idx="67044">
                  <c:v>2.6117647058823525</c:v>
                </c:pt>
                <c:pt idx="67045">
                  <c:v>2.6117647058823525</c:v>
                </c:pt>
                <c:pt idx="67046">
                  <c:v>2.6117647058823525</c:v>
                </c:pt>
                <c:pt idx="67047">
                  <c:v>2.6117647058823525</c:v>
                </c:pt>
                <c:pt idx="67048">
                  <c:v>2.6117647058823525</c:v>
                </c:pt>
                <c:pt idx="67049">
                  <c:v>2.6117647058823525</c:v>
                </c:pt>
                <c:pt idx="67050">
                  <c:v>2.6117647058823525</c:v>
                </c:pt>
                <c:pt idx="67051">
                  <c:v>2.6117647058823525</c:v>
                </c:pt>
                <c:pt idx="67052">
                  <c:v>2.6117647058823525</c:v>
                </c:pt>
                <c:pt idx="67053">
                  <c:v>2.6117647058823525</c:v>
                </c:pt>
                <c:pt idx="67054">
                  <c:v>2.6117647058823525</c:v>
                </c:pt>
                <c:pt idx="67055">
                  <c:v>2.6117647058823525</c:v>
                </c:pt>
                <c:pt idx="67056">
                  <c:v>2.6117647058823525</c:v>
                </c:pt>
                <c:pt idx="67057">
                  <c:v>2.6117647058823525</c:v>
                </c:pt>
                <c:pt idx="67058">
                  <c:v>2.6117647058823525</c:v>
                </c:pt>
                <c:pt idx="67059">
                  <c:v>2.4643137254901957</c:v>
                </c:pt>
                <c:pt idx="67060">
                  <c:v>2.4643137254901957</c:v>
                </c:pt>
                <c:pt idx="67061">
                  <c:v>2.4643137254901957</c:v>
                </c:pt>
                <c:pt idx="67062">
                  <c:v>2.4643137254901957</c:v>
                </c:pt>
                <c:pt idx="67063">
                  <c:v>2.4643137254901957</c:v>
                </c:pt>
                <c:pt idx="67064">
                  <c:v>2.4643137254901957</c:v>
                </c:pt>
                <c:pt idx="67065">
                  <c:v>2.4643137254901957</c:v>
                </c:pt>
                <c:pt idx="67066">
                  <c:v>2.4643137254901957</c:v>
                </c:pt>
                <c:pt idx="67067">
                  <c:v>2.4643137254901957</c:v>
                </c:pt>
                <c:pt idx="67068">
                  <c:v>2.4643137254901957</c:v>
                </c:pt>
                <c:pt idx="67069">
                  <c:v>2.4643137254901957</c:v>
                </c:pt>
                <c:pt idx="67070">
                  <c:v>2.4643137254901957</c:v>
                </c:pt>
                <c:pt idx="67071">
                  <c:v>2.4643137254901957</c:v>
                </c:pt>
                <c:pt idx="67072">
                  <c:v>2.4643137254901957</c:v>
                </c:pt>
                <c:pt idx="67073">
                  <c:v>2.4643137254901957</c:v>
                </c:pt>
                <c:pt idx="67074">
                  <c:v>2.4643137254901957</c:v>
                </c:pt>
                <c:pt idx="67075">
                  <c:v>2.4643137254901957</c:v>
                </c:pt>
                <c:pt idx="67076">
                  <c:v>2.4643137254901957</c:v>
                </c:pt>
                <c:pt idx="67077">
                  <c:v>2.4643137254901957</c:v>
                </c:pt>
                <c:pt idx="67078">
                  <c:v>2.4643137254901957</c:v>
                </c:pt>
                <c:pt idx="67079">
                  <c:v>2.4643137254901957</c:v>
                </c:pt>
                <c:pt idx="67080">
                  <c:v>2.4643137254901957</c:v>
                </c:pt>
                <c:pt idx="67081">
                  <c:v>2.4643137254901957</c:v>
                </c:pt>
                <c:pt idx="67082">
                  <c:v>2.4643137254901957</c:v>
                </c:pt>
                <c:pt idx="67083">
                  <c:v>2.4643137254901957</c:v>
                </c:pt>
                <c:pt idx="67084">
                  <c:v>2.4643137254901957</c:v>
                </c:pt>
                <c:pt idx="67085">
                  <c:v>2.4643137254901957</c:v>
                </c:pt>
                <c:pt idx="67086">
                  <c:v>2.4643137254901957</c:v>
                </c:pt>
                <c:pt idx="67087">
                  <c:v>2.4643137254901957</c:v>
                </c:pt>
                <c:pt idx="67088">
                  <c:v>2.4643137254901957</c:v>
                </c:pt>
                <c:pt idx="67089">
                  <c:v>2.4643137254901957</c:v>
                </c:pt>
                <c:pt idx="67090">
                  <c:v>2.4643137254901957</c:v>
                </c:pt>
                <c:pt idx="67091">
                  <c:v>2.4643137254901957</c:v>
                </c:pt>
                <c:pt idx="67092">
                  <c:v>2.4643137254901957</c:v>
                </c:pt>
                <c:pt idx="67093">
                  <c:v>2.4643137254901957</c:v>
                </c:pt>
                <c:pt idx="67094">
                  <c:v>2.4643137254901957</c:v>
                </c:pt>
                <c:pt idx="67095">
                  <c:v>2.4643137254901957</c:v>
                </c:pt>
                <c:pt idx="67096">
                  <c:v>2.4643137254901957</c:v>
                </c:pt>
                <c:pt idx="67097">
                  <c:v>2.4643137254901957</c:v>
                </c:pt>
                <c:pt idx="67098">
                  <c:v>2.4643137254901957</c:v>
                </c:pt>
                <c:pt idx="67099">
                  <c:v>2.4643137254901957</c:v>
                </c:pt>
                <c:pt idx="67100">
                  <c:v>2.4643137254901957</c:v>
                </c:pt>
                <c:pt idx="67101">
                  <c:v>2.4643137254901957</c:v>
                </c:pt>
                <c:pt idx="67102">
                  <c:v>2.4643137254901957</c:v>
                </c:pt>
                <c:pt idx="67103">
                  <c:v>2.4643137254901957</c:v>
                </c:pt>
                <c:pt idx="67104">
                  <c:v>2.4643137254901957</c:v>
                </c:pt>
                <c:pt idx="67105">
                  <c:v>2.4643137254901957</c:v>
                </c:pt>
                <c:pt idx="67106">
                  <c:v>2.4643137254901957</c:v>
                </c:pt>
                <c:pt idx="67107">
                  <c:v>2.4643137254901957</c:v>
                </c:pt>
                <c:pt idx="67108">
                  <c:v>2.4643137254901957</c:v>
                </c:pt>
                <c:pt idx="67109">
                  <c:v>2.4643137254901957</c:v>
                </c:pt>
                <c:pt idx="67110">
                  <c:v>2.4643137254901957</c:v>
                </c:pt>
                <c:pt idx="67111">
                  <c:v>2.4643137254901957</c:v>
                </c:pt>
                <c:pt idx="67112">
                  <c:v>2.4643137254901957</c:v>
                </c:pt>
                <c:pt idx="67113">
                  <c:v>2.4643137254901957</c:v>
                </c:pt>
                <c:pt idx="67114">
                  <c:v>2.4643137254901957</c:v>
                </c:pt>
                <c:pt idx="67115">
                  <c:v>2.6117647058823525</c:v>
                </c:pt>
                <c:pt idx="67116">
                  <c:v>2.6117647058823525</c:v>
                </c:pt>
                <c:pt idx="67117">
                  <c:v>2.6117647058823525</c:v>
                </c:pt>
                <c:pt idx="67118">
                  <c:v>2.6117647058823525</c:v>
                </c:pt>
                <c:pt idx="67119">
                  <c:v>2.6117647058823525</c:v>
                </c:pt>
                <c:pt idx="67120">
                  <c:v>2.6117647058823525</c:v>
                </c:pt>
                <c:pt idx="67121">
                  <c:v>2.6117647058823525</c:v>
                </c:pt>
                <c:pt idx="67122">
                  <c:v>2.6117647058823525</c:v>
                </c:pt>
                <c:pt idx="67123">
                  <c:v>2.6117647058823525</c:v>
                </c:pt>
                <c:pt idx="67124">
                  <c:v>2.6117647058823525</c:v>
                </c:pt>
                <c:pt idx="67125">
                  <c:v>2.6117647058823525</c:v>
                </c:pt>
                <c:pt idx="67126">
                  <c:v>2.6117647058823525</c:v>
                </c:pt>
                <c:pt idx="67127">
                  <c:v>2.6117647058823525</c:v>
                </c:pt>
                <c:pt idx="67128">
                  <c:v>2.6117647058823525</c:v>
                </c:pt>
                <c:pt idx="67129">
                  <c:v>2.6117647058823525</c:v>
                </c:pt>
                <c:pt idx="67130">
                  <c:v>2.6117647058823525</c:v>
                </c:pt>
                <c:pt idx="67131">
                  <c:v>2.6117647058823525</c:v>
                </c:pt>
                <c:pt idx="67132">
                  <c:v>2.6117647058823525</c:v>
                </c:pt>
                <c:pt idx="67133">
                  <c:v>2.6117647058823525</c:v>
                </c:pt>
                <c:pt idx="67134">
                  <c:v>2.6117647058823525</c:v>
                </c:pt>
                <c:pt idx="67135">
                  <c:v>2.6117647058823525</c:v>
                </c:pt>
                <c:pt idx="67136">
                  <c:v>2.6117647058823525</c:v>
                </c:pt>
                <c:pt idx="67137">
                  <c:v>2.6117647058823525</c:v>
                </c:pt>
                <c:pt idx="67138">
                  <c:v>2.6117647058823525</c:v>
                </c:pt>
                <c:pt idx="67139">
                  <c:v>2.6117647058823525</c:v>
                </c:pt>
                <c:pt idx="67140">
                  <c:v>2.6117647058823525</c:v>
                </c:pt>
                <c:pt idx="67141">
                  <c:v>2.6117647058823525</c:v>
                </c:pt>
                <c:pt idx="67142">
                  <c:v>2.6117647058823525</c:v>
                </c:pt>
                <c:pt idx="67143">
                  <c:v>2.6117647058823525</c:v>
                </c:pt>
                <c:pt idx="67144">
                  <c:v>2.6117647058823525</c:v>
                </c:pt>
                <c:pt idx="67145">
                  <c:v>2.6117647058823525</c:v>
                </c:pt>
                <c:pt idx="67146">
                  <c:v>2.6117647058823525</c:v>
                </c:pt>
                <c:pt idx="67147">
                  <c:v>2.6117647058823525</c:v>
                </c:pt>
                <c:pt idx="67148">
                  <c:v>2.6117647058823525</c:v>
                </c:pt>
                <c:pt idx="67149">
                  <c:v>2.6117647058823525</c:v>
                </c:pt>
                <c:pt idx="67150">
                  <c:v>2.6117647058823525</c:v>
                </c:pt>
                <c:pt idx="67151">
                  <c:v>2.6117647058823525</c:v>
                </c:pt>
                <c:pt idx="67152">
                  <c:v>2.6117647058823525</c:v>
                </c:pt>
                <c:pt idx="67153">
                  <c:v>2.6117647058823525</c:v>
                </c:pt>
                <c:pt idx="67154">
                  <c:v>2.4643137254901957</c:v>
                </c:pt>
                <c:pt idx="67155">
                  <c:v>2.4643137254901957</c:v>
                </c:pt>
                <c:pt idx="67156">
                  <c:v>2.4643137254901957</c:v>
                </c:pt>
                <c:pt idx="67157">
                  <c:v>2.4643137254901957</c:v>
                </c:pt>
                <c:pt idx="67158">
                  <c:v>2.4643137254901957</c:v>
                </c:pt>
                <c:pt idx="67159">
                  <c:v>2.4643137254901957</c:v>
                </c:pt>
                <c:pt idx="67160">
                  <c:v>2.4643137254901957</c:v>
                </c:pt>
                <c:pt idx="67161">
                  <c:v>2.4643137254901957</c:v>
                </c:pt>
                <c:pt idx="67162">
                  <c:v>2.4643137254901957</c:v>
                </c:pt>
                <c:pt idx="67163">
                  <c:v>2.4643137254901957</c:v>
                </c:pt>
                <c:pt idx="67164">
                  <c:v>2.4643137254901957</c:v>
                </c:pt>
                <c:pt idx="67165">
                  <c:v>2.4643137254901957</c:v>
                </c:pt>
                <c:pt idx="67166">
                  <c:v>2.4643137254901957</c:v>
                </c:pt>
                <c:pt idx="67167">
                  <c:v>2.4643137254901957</c:v>
                </c:pt>
                <c:pt idx="67168">
                  <c:v>2.4643137254901957</c:v>
                </c:pt>
                <c:pt idx="67169">
                  <c:v>2.4643137254901957</c:v>
                </c:pt>
                <c:pt idx="67170">
                  <c:v>2.4643137254901957</c:v>
                </c:pt>
                <c:pt idx="67171">
                  <c:v>2.4643137254901957</c:v>
                </c:pt>
                <c:pt idx="67172">
                  <c:v>2.4643137254901957</c:v>
                </c:pt>
                <c:pt idx="67173">
                  <c:v>2.4643137254901957</c:v>
                </c:pt>
                <c:pt idx="67174">
                  <c:v>2.4643137254901957</c:v>
                </c:pt>
                <c:pt idx="67175">
                  <c:v>2.4643137254901957</c:v>
                </c:pt>
                <c:pt idx="67176">
                  <c:v>2.4643137254901957</c:v>
                </c:pt>
                <c:pt idx="67177">
                  <c:v>2.4643137254901957</c:v>
                </c:pt>
                <c:pt idx="67178">
                  <c:v>2.4643137254901957</c:v>
                </c:pt>
                <c:pt idx="67179">
                  <c:v>2.4643137254901957</c:v>
                </c:pt>
                <c:pt idx="67180">
                  <c:v>2.4643137254901957</c:v>
                </c:pt>
                <c:pt idx="67181">
                  <c:v>2.4643137254901957</c:v>
                </c:pt>
                <c:pt idx="67182">
                  <c:v>2.4643137254901957</c:v>
                </c:pt>
                <c:pt idx="67183">
                  <c:v>2.4643137254901957</c:v>
                </c:pt>
                <c:pt idx="67184">
                  <c:v>2.4643137254901957</c:v>
                </c:pt>
                <c:pt idx="67185">
                  <c:v>2.4643137254901957</c:v>
                </c:pt>
                <c:pt idx="67186">
                  <c:v>2.4643137254901957</c:v>
                </c:pt>
                <c:pt idx="67187">
                  <c:v>2.4643137254901957</c:v>
                </c:pt>
                <c:pt idx="67188">
                  <c:v>2.4643137254901957</c:v>
                </c:pt>
                <c:pt idx="67189">
                  <c:v>2.4643137254901957</c:v>
                </c:pt>
                <c:pt idx="67190">
                  <c:v>2.4643137254901957</c:v>
                </c:pt>
                <c:pt idx="67191">
                  <c:v>2.4643137254901957</c:v>
                </c:pt>
                <c:pt idx="67192">
                  <c:v>2.4643137254901957</c:v>
                </c:pt>
                <c:pt idx="67193">
                  <c:v>2.4643137254901957</c:v>
                </c:pt>
                <c:pt idx="67194">
                  <c:v>2.4643137254901957</c:v>
                </c:pt>
                <c:pt idx="67195">
                  <c:v>2.4643137254901957</c:v>
                </c:pt>
                <c:pt idx="67196">
                  <c:v>2.4643137254901957</c:v>
                </c:pt>
                <c:pt idx="67197">
                  <c:v>2.4643137254901957</c:v>
                </c:pt>
                <c:pt idx="67198">
                  <c:v>2.4643137254901957</c:v>
                </c:pt>
                <c:pt idx="67199">
                  <c:v>2.4643137254901957</c:v>
                </c:pt>
                <c:pt idx="67200">
                  <c:v>2.4643137254901957</c:v>
                </c:pt>
                <c:pt idx="67201">
                  <c:v>2.4643137254901957</c:v>
                </c:pt>
                <c:pt idx="67202">
                  <c:v>2.4643137254901957</c:v>
                </c:pt>
                <c:pt idx="67203">
                  <c:v>2.4643137254901957</c:v>
                </c:pt>
                <c:pt idx="67204">
                  <c:v>2.4643137254901957</c:v>
                </c:pt>
                <c:pt idx="67205">
                  <c:v>2.4643137254901957</c:v>
                </c:pt>
                <c:pt idx="67206">
                  <c:v>2.4643137254901957</c:v>
                </c:pt>
                <c:pt idx="67207">
                  <c:v>2.4643137254901957</c:v>
                </c:pt>
                <c:pt idx="67208">
                  <c:v>2.4643137254901957</c:v>
                </c:pt>
                <c:pt idx="67209">
                  <c:v>2.4643137254901957</c:v>
                </c:pt>
                <c:pt idx="67210">
                  <c:v>2.6117647058823525</c:v>
                </c:pt>
                <c:pt idx="67211">
                  <c:v>2.6117647058823525</c:v>
                </c:pt>
                <c:pt idx="67212">
                  <c:v>2.6117647058823525</c:v>
                </c:pt>
                <c:pt idx="67213">
                  <c:v>2.6117647058823525</c:v>
                </c:pt>
                <c:pt idx="67214">
                  <c:v>2.6117647058823525</c:v>
                </c:pt>
                <c:pt idx="67215">
                  <c:v>2.6117647058823525</c:v>
                </c:pt>
                <c:pt idx="67216">
                  <c:v>2.6117647058823525</c:v>
                </c:pt>
                <c:pt idx="67217">
                  <c:v>2.6117647058823525</c:v>
                </c:pt>
                <c:pt idx="67218">
                  <c:v>2.6117647058823525</c:v>
                </c:pt>
                <c:pt idx="67219">
                  <c:v>2.6117647058823525</c:v>
                </c:pt>
                <c:pt idx="67220">
                  <c:v>2.6117647058823525</c:v>
                </c:pt>
                <c:pt idx="67221">
                  <c:v>2.6117647058823525</c:v>
                </c:pt>
                <c:pt idx="67222">
                  <c:v>2.6117647058823525</c:v>
                </c:pt>
                <c:pt idx="67223">
                  <c:v>2.6117647058823525</c:v>
                </c:pt>
                <c:pt idx="67224">
                  <c:v>2.6117647058823525</c:v>
                </c:pt>
                <c:pt idx="67225">
                  <c:v>2.6117647058823525</c:v>
                </c:pt>
                <c:pt idx="67226">
                  <c:v>2.6117647058823525</c:v>
                </c:pt>
                <c:pt idx="67227">
                  <c:v>2.6117647058823525</c:v>
                </c:pt>
                <c:pt idx="67228">
                  <c:v>2.6117647058823525</c:v>
                </c:pt>
                <c:pt idx="67229">
                  <c:v>2.6117647058823525</c:v>
                </c:pt>
                <c:pt idx="67230">
                  <c:v>2.6117647058823525</c:v>
                </c:pt>
                <c:pt idx="67231">
                  <c:v>2.6117647058823525</c:v>
                </c:pt>
                <c:pt idx="67232">
                  <c:v>2.6117647058823525</c:v>
                </c:pt>
                <c:pt idx="67233">
                  <c:v>2.6117647058823525</c:v>
                </c:pt>
                <c:pt idx="67234">
                  <c:v>2.6117647058823525</c:v>
                </c:pt>
                <c:pt idx="67235">
                  <c:v>2.6117647058823525</c:v>
                </c:pt>
                <c:pt idx="67236">
                  <c:v>2.6117647058823525</c:v>
                </c:pt>
                <c:pt idx="67237">
                  <c:v>2.6117647058823525</c:v>
                </c:pt>
                <c:pt idx="67238">
                  <c:v>2.6117647058823525</c:v>
                </c:pt>
                <c:pt idx="67239">
                  <c:v>2.6117647058823525</c:v>
                </c:pt>
                <c:pt idx="67240">
                  <c:v>2.6117647058823525</c:v>
                </c:pt>
                <c:pt idx="67241">
                  <c:v>2.6117647058823525</c:v>
                </c:pt>
                <c:pt idx="67242">
                  <c:v>2.6117647058823525</c:v>
                </c:pt>
                <c:pt idx="67243">
                  <c:v>2.6117647058823525</c:v>
                </c:pt>
                <c:pt idx="67244">
                  <c:v>2.6117647058823525</c:v>
                </c:pt>
                <c:pt idx="67245">
                  <c:v>2.6117647058823525</c:v>
                </c:pt>
                <c:pt idx="67246">
                  <c:v>2.6117647058823525</c:v>
                </c:pt>
                <c:pt idx="67247">
                  <c:v>2.6117647058823525</c:v>
                </c:pt>
                <c:pt idx="67248">
                  <c:v>2.6117647058823525</c:v>
                </c:pt>
                <c:pt idx="67249">
                  <c:v>2.6117647058823525</c:v>
                </c:pt>
                <c:pt idx="67250">
                  <c:v>2.4643137254901957</c:v>
                </c:pt>
                <c:pt idx="67251">
                  <c:v>2.4643137254901957</c:v>
                </c:pt>
                <c:pt idx="67252">
                  <c:v>2.4643137254901957</c:v>
                </c:pt>
                <c:pt idx="67253">
                  <c:v>2.4643137254901957</c:v>
                </c:pt>
                <c:pt idx="67254">
                  <c:v>2.4643137254901957</c:v>
                </c:pt>
                <c:pt idx="67255">
                  <c:v>2.4643137254901957</c:v>
                </c:pt>
                <c:pt idx="67256">
                  <c:v>2.4643137254901957</c:v>
                </c:pt>
                <c:pt idx="67257">
                  <c:v>2.4643137254901957</c:v>
                </c:pt>
                <c:pt idx="67258">
                  <c:v>2.4643137254901957</c:v>
                </c:pt>
                <c:pt idx="67259">
                  <c:v>2.4643137254901957</c:v>
                </c:pt>
                <c:pt idx="67260">
                  <c:v>2.4643137254901957</c:v>
                </c:pt>
                <c:pt idx="67261">
                  <c:v>2.4643137254901957</c:v>
                </c:pt>
                <c:pt idx="67262">
                  <c:v>2.4643137254901957</c:v>
                </c:pt>
                <c:pt idx="67263">
                  <c:v>2.4643137254901957</c:v>
                </c:pt>
                <c:pt idx="67264">
                  <c:v>2.4643137254901957</c:v>
                </c:pt>
                <c:pt idx="67265">
                  <c:v>2.4643137254901957</c:v>
                </c:pt>
                <c:pt idx="67266">
                  <c:v>2.4643137254901957</c:v>
                </c:pt>
                <c:pt idx="67267">
                  <c:v>2.4643137254901957</c:v>
                </c:pt>
                <c:pt idx="67268">
                  <c:v>2.4643137254901957</c:v>
                </c:pt>
                <c:pt idx="67269">
                  <c:v>2.4643137254901957</c:v>
                </c:pt>
                <c:pt idx="67270">
                  <c:v>2.4643137254901957</c:v>
                </c:pt>
                <c:pt idx="67271">
                  <c:v>2.4643137254901957</c:v>
                </c:pt>
                <c:pt idx="67272">
                  <c:v>2.4643137254901957</c:v>
                </c:pt>
                <c:pt idx="67273">
                  <c:v>2.4643137254901957</c:v>
                </c:pt>
                <c:pt idx="67274">
                  <c:v>2.4643137254901957</c:v>
                </c:pt>
                <c:pt idx="67275">
                  <c:v>2.4643137254901957</c:v>
                </c:pt>
                <c:pt idx="67276">
                  <c:v>2.4643137254901957</c:v>
                </c:pt>
                <c:pt idx="67277">
                  <c:v>2.4643137254901957</c:v>
                </c:pt>
                <c:pt idx="67278">
                  <c:v>2.4643137254901957</c:v>
                </c:pt>
                <c:pt idx="67279">
                  <c:v>2.4643137254901957</c:v>
                </c:pt>
                <c:pt idx="67280">
                  <c:v>2.4643137254901957</c:v>
                </c:pt>
                <c:pt idx="67281">
                  <c:v>2.4643137254901957</c:v>
                </c:pt>
                <c:pt idx="67282">
                  <c:v>2.4643137254901957</c:v>
                </c:pt>
                <c:pt idx="67283">
                  <c:v>2.4643137254901957</c:v>
                </c:pt>
                <c:pt idx="67284">
                  <c:v>2.4643137254901957</c:v>
                </c:pt>
                <c:pt idx="67285">
                  <c:v>2.4643137254901957</c:v>
                </c:pt>
                <c:pt idx="67286">
                  <c:v>2.4643137254901957</c:v>
                </c:pt>
                <c:pt idx="67287">
                  <c:v>2.4643137254901957</c:v>
                </c:pt>
                <c:pt idx="67288">
                  <c:v>2.4643137254901957</c:v>
                </c:pt>
                <c:pt idx="67289">
                  <c:v>2.4643137254901957</c:v>
                </c:pt>
                <c:pt idx="67290">
                  <c:v>2.4643137254901957</c:v>
                </c:pt>
                <c:pt idx="67291">
                  <c:v>2.4643137254901957</c:v>
                </c:pt>
                <c:pt idx="67292">
                  <c:v>2.4643137254901957</c:v>
                </c:pt>
                <c:pt idx="67293">
                  <c:v>2.4643137254901957</c:v>
                </c:pt>
                <c:pt idx="67294">
                  <c:v>2.4643137254901957</c:v>
                </c:pt>
                <c:pt idx="67295">
                  <c:v>2.4643137254901957</c:v>
                </c:pt>
                <c:pt idx="67296">
                  <c:v>2.4643137254901957</c:v>
                </c:pt>
                <c:pt idx="67297">
                  <c:v>2.4643137254901957</c:v>
                </c:pt>
                <c:pt idx="67298">
                  <c:v>2.4643137254901957</c:v>
                </c:pt>
                <c:pt idx="67299">
                  <c:v>2.4643137254901957</c:v>
                </c:pt>
                <c:pt idx="67300">
                  <c:v>2.4643137254901957</c:v>
                </c:pt>
                <c:pt idx="67301">
                  <c:v>2.4643137254901957</c:v>
                </c:pt>
                <c:pt idx="67302">
                  <c:v>2.4643137254901957</c:v>
                </c:pt>
                <c:pt idx="67303">
                  <c:v>2.4643137254901957</c:v>
                </c:pt>
                <c:pt idx="67304">
                  <c:v>2.6117647058823525</c:v>
                </c:pt>
                <c:pt idx="67305">
                  <c:v>2.6117647058823525</c:v>
                </c:pt>
                <c:pt idx="67306">
                  <c:v>2.6117647058823525</c:v>
                </c:pt>
                <c:pt idx="67307">
                  <c:v>2.6117647058823525</c:v>
                </c:pt>
                <c:pt idx="67308">
                  <c:v>2.6117647058823525</c:v>
                </c:pt>
                <c:pt idx="67309">
                  <c:v>2.6117647058823525</c:v>
                </c:pt>
                <c:pt idx="67310">
                  <c:v>2.6117647058823525</c:v>
                </c:pt>
                <c:pt idx="67311">
                  <c:v>2.6117647058823525</c:v>
                </c:pt>
                <c:pt idx="67312">
                  <c:v>2.6117647058823525</c:v>
                </c:pt>
                <c:pt idx="67313">
                  <c:v>2.6117647058823525</c:v>
                </c:pt>
                <c:pt idx="67314">
                  <c:v>2.6117647058823525</c:v>
                </c:pt>
                <c:pt idx="67315">
                  <c:v>2.6117647058823525</c:v>
                </c:pt>
                <c:pt idx="67316">
                  <c:v>2.6117647058823525</c:v>
                </c:pt>
                <c:pt idx="67317">
                  <c:v>2.6117647058823525</c:v>
                </c:pt>
                <c:pt idx="67318">
                  <c:v>2.6117647058823525</c:v>
                </c:pt>
                <c:pt idx="67319">
                  <c:v>2.6117647058823525</c:v>
                </c:pt>
                <c:pt idx="67320">
                  <c:v>2.6117647058823525</c:v>
                </c:pt>
                <c:pt idx="67321">
                  <c:v>2.6117647058823525</c:v>
                </c:pt>
                <c:pt idx="67322">
                  <c:v>2.6117647058823525</c:v>
                </c:pt>
                <c:pt idx="67323">
                  <c:v>2.6117647058823525</c:v>
                </c:pt>
                <c:pt idx="67324">
                  <c:v>2.6117647058823525</c:v>
                </c:pt>
                <c:pt idx="67325">
                  <c:v>2.6117647058823525</c:v>
                </c:pt>
                <c:pt idx="67326">
                  <c:v>2.6117647058823525</c:v>
                </c:pt>
                <c:pt idx="67327">
                  <c:v>2.6117647058823525</c:v>
                </c:pt>
                <c:pt idx="67328">
                  <c:v>2.6117647058823525</c:v>
                </c:pt>
                <c:pt idx="67329">
                  <c:v>2.6117647058823525</c:v>
                </c:pt>
                <c:pt idx="67330">
                  <c:v>2.6117647058823525</c:v>
                </c:pt>
                <c:pt idx="67331">
                  <c:v>2.6117647058823525</c:v>
                </c:pt>
                <c:pt idx="67332">
                  <c:v>2.6117647058823525</c:v>
                </c:pt>
                <c:pt idx="67333">
                  <c:v>2.6117647058823525</c:v>
                </c:pt>
                <c:pt idx="67334">
                  <c:v>2.6117647058823525</c:v>
                </c:pt>
                <c:pt idx="67335">
                  <c:v>2.6117647058823525</c:v>
                </c:pt>
                <c:pt idx="67336">
                  <c:v>2.6117647058823525</c:v>
                </c:pt>
                <c:pt idx="67337">
                  <c:v>2.6117647058823525</c:v>
                </c:pt>
                <c:pt idx="67338">
                  <c:v>2.6117647058823525</c:v>
                </c:pt>
                <c:pt idx="67339">
                  <c:v>2.6117647058823525</c:v>
                </c:pt>
                <c:pt idx="67340">
                  <c:v>2.6117647058823525</c:v>
                </c:pt>
                <c:pt idx="67341">
                  <c:v>2.6117647058823525</c:v>
                </c:pt>
                <c:pt idx="67342">
                  <c:v>2.6117647058823525</c:v>
                </c:pt>
                <c:pt idx="67343">
                  <c:v>2.6117647058823525</c:v>
                </c:pt>
                <c:pt idx="67344">
                  <c:v>2.6117647058823525</c:v>
                </c:pt>
                <c:pt idx="67345">
                  <c:v>2.6117647058823525</c:v>
                </c:pt>
                <c:pt idx="67346">
                  <c:v>2.4643137254901957</c:v>
                </c:pt>
                <c:pt idx="67347">
                  <c:v>2.4643137254901957</c:v>
                </c:pt>
                <c:pt idx="67348">
                  <c:v>2.4643137254901957</c:v>
                </c:pt>
                <c:pt idx="67349">
                  <c:v>2.4643137254901957</c:v>
                </c:pt>
                <c:pt idx="67350">
                  <c:v>2.4643137254901957</c:v>
                </c:pt>
                <c:pt idx="67351">
                  <c:v>2.4643137254901957</c:v>
                </c:pt>
                <c:pt idx="67352">
                  <c:v>2.4643137254901957</c:v>
                </c:pt>
                <c:pt idx="67353">
                  <c:v>2.4643137254901957</c:v>
                </c:pt>
                <c:pt idx="67354">
                  <c:v>2.4643137254901957</c:v>
                </c:pt>
                <c:pt idx="67355">
                  <c:v>2.4643137254901957</c:v>
                </c:pt>
                <c:pt idx="67356">
                  <c:v>2.4643137254901957</c:v>
                </c:pt>
                <c:pt idx="67357">
                  <c:v>2.4643137254901957</c:v>
                </c:pt>
                <c:pt idx="67358">
                  <c:v>2.4643137254901957</c:v>
                </c:pt>
                <c:pt idx="67359">
                  <c:v>2.4643137254901957</c:v>
                </c:pt>
                <c:pt idx="67360">
                  <c:v>2.4643137254901957</c:v>
                </c:pt>
                <c:pt idx="67361">
                  <c:v>2.4643137254901957</c:v>
                </c:pt>
                <c:pt idx="67362">
                  <c:v>2.4643137254901957</c:v>
                </c:pt>
                <c:pt idx="67363">
                  <c:v>2.4643137254901957</c:v>
                </c:pt>
                <c:pt idx="67364">
                  <c:v>2.4643137254901957</c:v>
                </c:pt>
                <c:pt idx="67365">
                  <c:v>2.4643137254901957</c:v>
                </c:pt>
                <c:pt idx="67366">
                  <c:v>2.4643137254901957</c:v>
                </c:pt>
                <c:pt idx="67367">
                  <c:v>2.4643137254901957</c:v>
                </c:pt>
                <c:pt idx="67368">
                  <c:v>2.4643137254901957</c:v>
                </c:pt>
                <c:pt idx="67369">
                  <c:v>2.4643137254901957</c:v>
                </c:pt>
                <c:pt idx="67370">
                  <c:v>2.4643137254901957</c:v>
                </c:pt>
                <c:pt idx="67371">
                  <c:v>2.4643137254901957</c:v>
                </c:pt>
                <c:pt idx="67372">
                  <c:v>2.4643137254901957</c:v>
                </c:pt>
                <c:pt idx="67373">
                  <c:v>2.4643137254901957</c:v>
                </c:pt>
                <c:pt idx="67374">
                  <c:v>2.4643137254901957</c:v>
                </c:pt>
                <c:pt idx="67375">
                  <c:v>2.4643137254901957</c:v>
                </c:pt>
                <c:pt idx="67376">
                  <c:v>2.4643137254901957</c:v>
                </c:pt>
                <c:pt idx="67377">
                  <c:v>2.4643137254901957</c:v>
                </c:pt>
                <c:pt idx="67378">
                  <c:v>2.4643137254901957</c:v>
                </c:pt>
                <c:pt idx="67379">
                  <c:v>2.4643137254901957</c:v>
                </c:pt>
                <c:pt idx="67380">
                  <c:v>2.4643137254901957</c:v>
                </c:pt>
                <c:pt idx="67381">
                  <c:v>2.4643137254901957</c:v>
                </c:pt>
                <c:pt idx="67382">
                  <c:v>2.4643137254901957</c:v>
                </c:pt>
                <c:pt idx="67383">
                  <c:v>2.4643137254901957</c:v>
                </c:pt>
                <c:pt idx="67384">
                  <c:v>2.4643137254901957</c:v>
                </c:pt>
                <c:pt idx="67385">
                  <c:v>2.4643137254901957</c:v>
                </c:pt>
                <c:pt idx="67386">
                  <c:v>2.4643137254901957</c:v>
                </c:pt>
                <c:pt idx="67387">
                  <c:v>2.4643137254901957</c:v>
                </c:pt>
                <c:pt idx="67388">
                  <c:v>2.4643137254901957</c:v>
                </c:pt>
                <c:pt idx="67389">
                  <c:v>2.4643137254901957</c:v>
                </c:pt>
                <c:pt idx="67390">
                  <c:v>2.4643137254901957</c:v>
                </c:pt>
                <c:pt idx="67391">
                  <c:v>2.4643137254901957</c:v>
                </c:pt>
                <c:pt idx="67392">
                  <c:v>2.4643137254901957</c:v>
                </c:pt>
                <c:pt idx="67393">
                  <c:v>2.4643137254901957</c:v>
                </c:pt>
                <c:pt idx="67394">
                  <c:v>2.4643137254901957</c:v>
                </c:pt>
                <c:pt idx="67395">
                  <c:v>2.4643137254901957</c:v>
                </c:pt>
                <c:pt idx="67396">
                  <c:v>2.4643137254901957</c:v>
                </c:pt>
                <c:pt idx="67397">
                  <c:v>2.4643137254901957</c:v>
                </c:pt>
                <c:pt idx="67398">
                  <c:v>2.4643137254901957</c:v>
                </c:pt>
                <c:pt idx="67399">
                  <c:v>2.4643137254901957</c:v>
                </c:pt>
                <c:pt idx="67400">
                  <c:v>2.6117647058823525</c:v>
                </c:pt>
                <c:pt idx="67401">
                  <c:v>2.6117647058823525</c:v>
                </c:pt>
                <c:pt idx="67402">
                  <c:v>2.6117647058823525</c:v>
                </c:pt>
                <c:pt idx="67403">
                  <c:v>2.6117647058823525</c:v>
                </c:pt>
                <c:pt idx="67404">
                  <c:v>2.6117647058823525</c:v>
                </c:pt>
                <c:pt idx="67405">
                  <c:v>2.6117647058823525</c:v>
                </c:pt>
                <c:pt idx="67406">
                  <c:v>2.6117647058823525</c:v>
                </c:pt>
                <c:pt idx="67407">
                  <c:v>2.6117647058823525</c:v>
                </c:pt>
                <c:pt idx="67408">
                  <c:v>2.6117647058823525</c:v>
                </c:pt>
                <c:pt idx="67409">
                  <c:v>2.6117647058823525</c:v>
                </c:pt>
                <c:pt idx="67410">
                  <c:v>2.6117647058823525</c:v>
                </c:pt>
                <c:pt idx="67411">
                  <c:v>2.6117647058823525</c:v>
                </c:pt>
                <c:pt idx="67412">
                  <c:v>2.6117647058823525</c:v>
                </c:pt>
                <c:pt idx="67413">
                  <c:v>2.6117647058823525</c:v>
                </c:pt>
                <c:pt idx="67414">
                  <c:v>2.6117647058823525</c:v>
                </c:pt>
                <c:pt idx="67415">
                  <c:v>2.6117647058823525</c:v>
                </c:pt>
                <c:pt idx="67416">
                  <c:v>2.6117647058823525</c:v>
                </c:pt>
                <c:pt idx="67417">
                  <c:v>2.6117647058823525</c:v>
                </c:pt>
                <c:pt idx="67418">
                  <c:v>2.6117647058823525</c:v>
                </c:pt>
                <c:pt idx="67419">
                  <c:v>2.6117647058823525</c:v>
                </c:pt>
                <c:pt idx="67420">
                  <c:v>2.6117647058823525</c:v>
                </c:pt>
                <c:pt idx="67421">
                  <c:v>2.6117647058823525</c:v>
                </c:pt>
                <c:pt idx="67422">
                  <c:v>2.6117647058823525</c:v>
                </c:pt>
                <c:pt idx="67423">
                  <c:v>2.6117647058823525</c:v>
                </c:pt>
                <c:pt idx="67424">
                  <c:v>2.6117647058823525</c:v>
                </c:pt>
                <c:pt idx="67425">
                  <c:v>2.6117647058823525</c:v>
                </c:pt>
                <c:pt idx="67426">
                  <c:v>2.6117647058823525</c:v>
                </c:pt>
                <c:pt idx="67427">
                  <c:v>2.6117647058823525</c:v>
                </c:pt>
                <c:pt idx="67428">
                  <c:v>2.6117647058823525</c:v>
                </c:pt>
                <c:pt idx="67429">
                  <c:v>2.6117647058823525</c:v>
                </c:pt>
                <c:pt idx="67430">
                  <c:v>2.6117647058823525</c:v>
                </c:pt>
                <c:pt idx="67431">
                  <c:v>2.6117647058823525</c:v>
                </c:pt>
                <c:pt idx="67432">
                  <c:v>2.6117647058823525</c:v>
                </c:pt>
                <c:pt idx="67433">
                  <c:v>2.6117647058823525</c:v>
                </c:pt>
                <c:pt idx="67434">
                  <c:v>2.6117647058823525</c:v>
                </c:pt>
                <c:pt idx="67435">
                  <c:v>2.6117647058823525</c:v>
                </c:pt>
                <c:pt idx="67436">
                  <c:v>2.6117647058823525</c:v>
                </c:pt>
                <c:pt idx="67437">
                  <c:v>2.6117647058823525</c:v>
                </c:pt>
                <c:pt idx="67438">
                  <c:v>2.6117647058823525</c:v>
                </c:pt>
                <c:pt idx="67439">
                  <c:v>2.6117647058823525</c:v>
                </c:pt>
                <c:pt idx="67440">
                  <c:v>2.6117647058823525</c:v>
                </c:pt>
                <c:pt idx="67441">
                  <c:v>2.4643137254901957</c:v>
                </c:pt>
                <c:pt idx="67442">
                  <c:v>2.4643137254901957</c:v>
                </c:pt>
                <c:pt idx="67443">
                  <c:v>2.4643137254901957</c:v>
                </c:pt>
                <c:pt idx="67444">
                  <c:v>2.4643137254901957</c:v>
                </c:pt>
                <c:pt idx="67445">
                  <c:v>2.4643137254901957</c:v>
                </c:pt>
                <c:pt idx="67446">
                  <c:v>2.4643137254901957</c:v>
                </c:pt>
                <c:pt idx="67447">
                  <c:v>2.4643137254901957</c:v>
                </c:pt>
                <c:pt idx="67448">
                  <c:v>2.4643137254901957</c:v>
                </c:pt>
                <c:pt idx="67449">
                  <c:v>2.4643137254901957</c:v>
                </c:pt>
                <c:pt idx="67450">
                  <c:v>2.4643137254901957</c:v>
                </c:pt>
                <c:pt idx="67451">
                  <c:v>2.4643137254901957</c:v>
                </c:pt>
                <c:pt idx="67452">
                  <c:v>2.4643137254901957</c:v>
                </c:pt>
                <c:pt idx="67453">
                  <c:v>2.4643137254901957</c:v>
                </c:pt>
                <c:pt idx="67454">
                  <c:v>2.4643137254901957</c:v>
                </c:pt>
                <c:pt idx="67455">
                  <c:v>2.4643137254901957</c:v>
                </c:pt>
                <c:pt idx="67456">
                  <c:v>2.4643137254901957</c:v>
                </c:pt>
                <c:pt idx="67457">
                  <c:v>2.4643137254901957</c:v>
                </c:pt>
                <c:pt idx="67458">
                  <c:v>2.4643137254901957</c:v>
                </c:pt>
                <c:pt idx="67459">
                  <c:v>2.4643137254901957</c:v>
                </c:pt>
                <c:pt idx="67460">
                  <c:v>2.4643137254901957</c:v>
                </c:pt>
                <c:pt idx="67461">
                  <c:v>2.4643137254901957</c:v>
                </c:pt>
                <c:pt idx="67462">
                  <c:v>2.4643137254901957</c:v>
                </c:pt>
                <c:pt idx="67463">
                  <c:v>2.4643137254901957</c:v>
                </c:pt>
                <c:pt idx="67464">
                  <c:v>2.4643137254901957</c:v>
                </c:pt>
                <c:pt idx="67465">
                  <c:v>2.4643137254901957</c:v>
                </c:pt>
                <c:pt idx="67466">
                  <c:v>2.4643137254901957</c:v>
                </c:pt>
                <c:pt idx="67467">
                  <c:v>2.4643137254901957</c:v>
                </c:pt>
                <c:pt idx="67468">
                  <c:v>2.4643137254901957</c:v>
                </c:pt>
                <c:pt idx="67469">
                  <c:v>2.4643137254901957</c:v>
                </c:pt>
                <c:pt idx="67470">
                  <c:v>2.4643137254901957</c:v>
                </c:pt>
                <c:pt idx="67471">
                  <c:v>2.4643137254901957</c:v>
                </c:pt>
                <c:pt idx="67472">
                  <c:v>2.4643137254901957</c:v>
                </c:pt>
                <c:pt idx="67473">
                  <c:v>2.4643137254901957</c:v>
                </c:pt>
                <c:pt idx="67474">
                  <c:v>2.4643137254901957</c:v>
                </c:pt>
                <c:pt idx="67475">
                  <c:v>2.4643137254901957</c:v>
                </c:pt>
                <c:pt idx="67476">
                  <c:v>2.4643137254901957</c:v>
                </c:pt>
                <c:pt idx="67477">
                  <c:v>2.4643137254901957</c:v>
                </c:pt>
                <c:pt idx="67478">
                  <c:v>2.4643137254901957</c:v>
                </c:pt>
                <c:pt idx="67479">
                  <c:v>2.4643137254901957</c:v>
                </c:pt>
                <c:pt idx="67480">
                  <c:v>2.4643137254901957</c:v>
                </c:pt>
                <c:pt idx="67481">
                  <c:v>2.4643137254901957</c:v>
                </c:pt>
                <c:pt idx="67482">
                  <c:v>2.4643137254901957</c:v>
                </c:pt>
                <c:pt idx="67483">
                  <c:v>2.4643137254901957</c:v>
                </c:pt>
                <c:pt idx="67484">
                  <c:v>2.4643137254901957</c:v>
                </c:pt>
                <c:pt idx="67485">
                  <c:v>2.4643137254901957</c:v>
                </c:pt>
                <c:pt idx="67486">
                  <c:v>2.4643137254901957</c:v>
                </c:pt>
                <c:pt idx="67487">
                  <c:v>2.4643137254901957</c:v>
                </c:pt>
                <c:pt idx="67488">
                  <c:v>2.4643137254901957</c:v>
                </c:pt>
                <c:pt idx="67489">
                  <c:v>2.4643137254901957</c:v>
                </c:pt>
                <c:pt idx="67490">
                  <c:v>2.4643137254901957</c:v>
                </c:pt>
                <c:pt idx="67491">
                  <c:v>2.4643137254901957</c:v>
                </c:pt>
                <c:pt idx="67492">
                  <c:v>2.4643137254901957</c:v>
                </c:pt>
                <c:pt idx="67493">
                  <c:v>2.4643137254901957</c:v>
                </c:pt>
                <c:pt idx="67494">
                  <c:v>2.4643137254901957</c:v>
                </c:pt>
                <c:pt idx="67495">
                  <c:v>2.6117647058823525</c:v>
                </c:pt>
                <c:pt idx="67496">
                  <c:v>2.6117647058823525</c:v>
                </c:pt>
                <c:pt idx="67497">
                  <c:v>2.6117647058823525</c:v>
                </c:pt>
                <c:pt idx="67498">
                  <c:v>2.6117647058823525</c:v>
                </c:pt>
                <c:pt idx="67499">
                  <c:v>2.6117647058823525</c:v>
                </c:pt>
                <c:pt idx="67500">
                  <c:v>2.6117647058823525</c:v>
                </c:pt>
                <c:pt idx="67501">
                  <c:v>2.6117647058823525</c:v>
                </c:pt>
                <c:pt idx="67502">
                  <c:v>2.6117647058823525</c:v>
                </c:pt>
                <c:pt idx="67503">
                  <c:v>2.6117647058823525</c:v>
                </c:pt>
                <c:pt idx="67504">
                  <c:v>2.6117647058823525</c:v>
                </c:pt>
                <c:pt idx="67505">
                  <c:v>2.6117647058823525</c:v>
                </c:pt>
                <c:pt idx="67506">
                  <c:v>2.6117647058823525</c:v>
                </c:pt>
                <c:pt idx="67507">
                  <c:v>2.6117647058823525</c:v>
                </c:pt>
                <c:pt idx="67508">
                  <c:v>2.6117647058823525</c:v>
                </c:pt>
                <c:pt idx="67509">
                  <c:v>2.6117647058823525</c:v>
                </c:pt>
                <c:pt idx="67510">
                  <c:v>2.6117647058823525</c:v>
                </c:pt>
                <c:pt idx="67511">
                  <c:v>2.6117647058823525</c:v>
                </c:pt>
                <c:pt idx="67512">
                  <c:v>2.6117647058823525</c:v>
                </c:pt>
                <c:pt idx="67513">
                  <c:v>2.6117647058823525</c:v>
                </c:pt>
                <c:pt idx="67514">
                  <c:v>2.6117647058823525</c:v>
                </c:pt>
                <c:pt idx="67515">
                  <c:v>2.6117647058823525</c:v>
                </c:pt>
                <c:pt idx="67516">
                  <c:v>2.6117647058823525</c:v>
                </c:pt>
                <c:pt idx="67517">
                  <c:v>2.6117647058823525</c:v>
                </c:pt>
                <c:pt idx="67518">
                  <c:v>2.6117647058823525</c:v>
                </c:pt>
                <c:pt idx="67519">
                  <c:v>2.6117647058823525</c:v>
                </c:pt>
                <c:pt idx="67520">
                  <c:v>2.6117647058823525</c:v>
                </c:pt>
                <c:pt idx="67521">
                  <c:v>2.6117647058823525</c:v>
                </c:pt>
                <c:pt idx="67522">
                  <c:v>2.6117647058823525</c:v>
                </c:pt>
                <c:pt idx="67523">
                  <c:v>2.6117647058823525</c:v>
                </c:pt>
                <c:pt idx="67524">
                  <c:v>2.6117647058823525</c:v>
                </c:pt>
                <c:pt idx="67525">
                  <c:v>2.6117647058823525</c:v>
                </c:pt>
                <c:pt idx="67526">
                  <c:v>2.6117647058823525</c:v>
                </c:pt>
                <c:pt idx="67527">
                  <c:v>2.6117647058823525</c:v>
                </c:pt>
                <c:pt idx="67528">
                  <c:v>2.6117647058823525</c:v>
                </c:pt>
                <c:pt idx="67529">
                  <c:v>2.6117647058823525</c:v>
                </c:pt>
                <c:pt idx="67530">
                  <c:v>2.6117647058823525</c:v>
                </c:pt>
                <c:pt idx="67531">
                  <c:v>2.6117647058823525</c:v>
                </c:pt>
                <c:pt idx="67532">
                  <c:v>2.6117647058823525</c:v>
                </c:pt>
                <c:pt idx="67533">
                  <c:v>2.6117647058823525</c:v>
                </c:pt>
                <c:pt idx="67534">
                  <c:v>2.6117647058823525</c:v>
                </c:pt>
                <c:pt idx="67535">
                  <c:v>2.6117647058823525</c:v>
                </c:pt>
                <c:pt idx="67536">
                  <c:v>2.4643137254901957</c:v>
                </c:pt>
                <c:pt idx="67537">
                  <c:v>2.4643137254901957</c:v>
                </c:pt>
                <c:pt idx="67538">
                  <c:v>2.4643137254901957</c:v>
                </c:pt>
                <c:pt idx="67539">
                  <c:v>2.4643137254901957</c:v>
                </c:pt>
                <c:pt idx="67540">
                  <c:v>2.4643137254901957</c:v>
                </c:pt>
                <c:pt idx="67541">
                  <c:v>2.4643137254901957</c:v>
                </c:pt>
                <c:pt idx="67542">
                  <c:v>2.4643137254901957</c:v>
                </c:pt>
                <c:pt idx="67543">
                  <c:v>2.4643137254901957</c:v>
                </c:pt>
                <c:pt idx="67544">
                  <c:v>2.4643137254901957</c:v>
                </c:pt>
                <c:pt idx="67545">
                  <c:v>2.4643137254901957</c:v>
                </c:pt>
                <c:pt idx="67546">
                  <c:v>2.4643137254901957</c:v>
                </c:pt>
                <c:pt idx="67547">
                  <c:v>2.4643137254901957</c:v>
                </c:pt>
                <c:pt idx="67548">
                  <c:v>2.4643137254901957</c:v>
                </c:pt>
                <c:pt idx="67549">
                  <c:v>2.4643137254901957</c:v>
                </c:pt>
                <c:pt idx="67550">
                  <c:v>2.4643137254901957</c:v>
                </c:pt>
                <c:pt idx="67551">
                  <c:v>2.4643137254901957</c:v>
                </c:pt>
                <c:pt idx="67552">
                  <c:v>2.4643137254901957</c:v>
                </c:pt>
                <c:pt idx="67553">
                  <c:v>2.4643137254901957</c:v>
                </c:pt>
                <c:pt idx="67554">
                  <c:v>2.4643137254901957</c:v>
                </c:pt>
                <c:pt idx="67555">
                  <c:v>2.4643137254901957</c:v>
                </c:pt>
                <c:pt idx="67556">
                  <c:v>2.4643137254901957</c:v>
                </c:pt>
                <c:pt idx="67557">
                  <c:v>2.4643137254901957</c:v>
                </c:pt>
                <c:pt idx="67558">
                  <c:v>2.4643137254901957</c:v>
                </c:pt>
                <c:pt idx="67559">
                  <c:v>2.4643137254901957</c:v>
                </c:pt>
                <c:pt idx="67560">
                  <c:v>2.4643137254901957</c:v>
                </c:pt>
                <c:pt idx="67561">
                  <c:v>2.4643137254901957</c:v>
                </c:pt>
                <c:pt idx="67562">
                  <c:v>2.4643137254901957</c:v>
                </c:pt>
                <c:pt idx="67563">
                  <c:v>2.4643137254901957</c:v>
                </c:pt>
                <c:pt idx="67564">
                  <c:v>2.4643137254901957</c:v>
                </c:pt>
                <c:pt idx="67565">
                  <c:v>2.4643137254901957</c:v>
                </c:pt>
                <c:pt idx="67566">
                  <c:v>2.4643137254901957</c:v>
                </c:pt>
                <c:pt idx="67567">
                  <c:v>2.4643137254901957</c:v>
                </c:pt>
                <c:pt idx="67568">
                  <c:v>2.4643137254901957</c:v>
                </c:pt>
                <c:pt idx="67569">
                  <c:v>2.4643137254901957</c:v>
                </c:pt>
                <c:pt idx="67570">
                  <c:v>2.4643137254901957</c:v>
                </c:pt>
                <c:pt idx="67571">
                  <c:v>2.4643137254901957</c:v>
                </c:pt>
                <c:pt idx="67572">
                  <c:v>2.4643137254901957</c:v>
                </c:pt>
                <c:pt idx="67573">
                  <c:v>2.4643137254901957</c:v>
                </c:pt>
                <c:pt idx="67574">
                  <c:v>2.4643137254901957</c:v>
                </c:pt>
                <c:pt idx="67575">
                  <c:v>2.4643137254901957</c:v>
                </c:pt>
                <c:pt idx="67576">
                  <c:v>2.4643137254901957</c:v>
                </c:pt>
                <c:pt idx="67577">
                  <c:v>2.4643137254901957</c:v>
                </c:pt>
                <c:pt idx="67578">
                  <c:v>2.4643137254901957</c:v>
                </c:pt>
                <c:pt idx="67579">
                  <c:v>2.4643137254901957</c:v>
                </c:pt>
                <c:pt idx="67580">
                  <c:v>2.4643137254901957</c:v>
                </c:pt>
                <c:pt idx="67581">
                  <c:v>2.4643137254901957</c:v>
                </c:pt>
                <c:pt idx="67582">
                  <c:v>2.4643137254901957</c:v>
                </c:pt>
                <c:pt idx="67583">
                  <c:v>2.4643137254901957</c:v>
                </c:pt>
                <c:pt idx="67584">
                  <c:v>2.4643137254901957</c:v>
                </c:pt>
                <c:pt idx="67585">
                  <c:v>2.4643137254901957</c:v>
                </c:pt>
                <c:pt idx="67586">
                  <c:v>2.4643137254901957</c:v>
                </c:pt>
                <c:pt idx="67587">
                  <c:v>2.4643137254901957</c:v>
                </c:pt>
                <c:pt idx="67588">
                  <c:v>2.4643137254901957</c:v>
                </c:pt>
                <c:pt idx="67589">
                  <c:v>2.4643137254901957</c:v>
                </c:pt>
                <c:pt idx="67590">
                  <c:v>2.4643137254901957</c:v>
                </c:pt>
                <c:pt idx="67591">
                  <c:v>2.4643137254901957</c:v>
                </c:pt>
                <c:pt idx="67592">
                  <c:v>2.6117647058823525</c:v>
                </c:pt>
                <c:pt idx="67593">
                  <c:v>2.6117647058823525</c:v>
                </c:pt>
                <c:pt idx="67594">
                  <c:v>2.6117647058823525</c:v>
                </c:pt>
                <c:pt idx="67595">
                  <c:v>2.6117647058823525</c:v>
                </c:pt>
                <c:pt idx="67596">
                  <c:v>2.6117647058823525</c:v>
                </c:pt>
                <c:pt idx="67597">
                  <c:v>2.6117647058823525</c:v>
                </c:pt>
                <c:pt idx="67598">
                  <c:v>2.6117647058823525</c:v>
                </c:pt>
                <c:pt idx="67599">
                  <c:v>2.6117647058823525</c:v>
                </c:pt>
                <c:pt idx="67600">
                  <c:v>2.6117647058823525</c:v>
                </c:pt>
                <c:pt idx="67601">
                  <c:v>2.6117647058823525</c:v>
                </c:pt>
                <c:pt idx="67602">
                  <c:v>2.6117647058823525</c:v>
                </c:pt>
                <c:pt idx="67603">
                  <c:v>2.6117647058823525</c:v>
                </c:pt>
                <c:pt idx="67604">
                  <c:v>2.6117647058823525</c:v>
                </c:pt>
                <c:pt idx="67605">
                  <c:v>2.6117647058823525</c:v>
                </c:pt>
                <c:pt idx="67606">
                  <c:v>2.6117647058823525</c:v>
                </c:pt>
                <c:pt idx="67607">
                  <c:v>2.6117647058823525</c:v>
                </c:pt>
                <c:pt idx="67608">
                  <c:v>2.6117647058823525</c:v>
                </c:pt>
                <c:pt idx="67609">
                  <c:v>2.6117647058823525</c:v>
                </c:pt>
                <c:pt idx="67610">
                  <c:v>2.6117647058823525</c:v>
                </c:pt>
                <c:pt idx="67611">
                  <c:v>2.6117647058823525</c:v>
                </c:pt>
                <c:pt idx="67612">
                  <c:v>2.6117647058823525</c:v>
                </c:pt>
                <c:pt idx="67613">
                  <c:v>2.6117647058823525</c:v>
                </c:pt>
                <c:pt idx="67614">
                  <c:v>2.6117647058823525</c:v>
                </c:pt>
                <c:pt idx="67615">
                  <c:v>2.6117647058823525</c:v>
                </c:pt>
                <c:pt idx="67616">
                  <c:v>2.6117647058823525</c:v>
                </c:pt>
                <c:pt idx="67617">
                  <c:v>2.6117647058823525</c:v>
                </c:pt>
                <c:pt idx="67618">
                  <c:v>2.6117647058823525</c:v>
                </c:pt>
                <c:pt idx="67619">
                  <c:v>2.6117647058823525</c:v>
                </c:pt>
                <c:pt idx="67620">
                  <c:v>2.6117647058823525</c:v>
                </c:pt>
                <c:pt idx="67621">
                  <c:v>2.6117647058823525</c:v>
                </c:pt>
                <c:pt idx="67622">
                  <c:v>2.6117647058823525</c:v>
                </c:pt>
                <c:pt idx="67623">
                  <c:v>2.6117647058823525</c:v>
                </c:pt>
                <c:pt idx="67624">
                  <c:v>2.6117647058823525</c:v>
                </c:pt>
                <c:pt idx="67625">
                  <c:v>2.6117647058823525</c:v>
                </c:pt>
                <c:pt idx="67626">
                  <c:v>2.6117647058823525</c:v>
                </c:pt>
                <c:pt idx="67627">
                  <c:v>2.6117647058823525</c:v>
                </c:pt>
                <c:pt idx="67628">
                  <c:v>2.6117647058823525</c:v>
                </c:pt>
                <c:pt idx="67629">
                  <c:v>2.6117647058823525</c:v>
                </c:pt>
                <c:pt idx="67630">
                  <c:v>2.6117647058823525</c:v>
                </c:pt>
                <c:pt idx="67631">
                  <c:v>2.6117647058823525</c:v>
                </c:pt>
                <c:pt idx="67632">
                  <c:v>2.4643137254901957</c:v>
                </c:pt>
                <c:pt idx="67633">
                  <c:v>2.4643137254901957</c:v>
                </c:pt>
                <c:pt idx="67634">
                  <c:v>2.4643137254901957</c:v>
                </c:pt>
                <c:pt idx="67635">
                  <c:v>2.4643137254901957</c:v>
                </c:pt>
                <c:pt idx="67636">
                  <c:v>2.4643137254901957</c:v>
                </c:pt>
                <c:pt idx="67637">
                  <c:v>2.4643137254901957</c:v>
                </c:pt>
                <c:pt idx="67638">
                  <c:v>2.4643137254901957</c:v>
                </c:pt>
                <c:pt idx="67639">
                  <c:v>2.4643137254901957</c:v>
                </c:pt>
                <c:pt idx="67640">
                  <c:v>2.4643137254901957</c:v>
                </c:pt>
                <c:pt idx="67641">
                  <c:v>2.4643137254901957</c:v>
                </c:pt>
                <c:pt idx="67642">
                  <c:v>2.4643137254901957</c:v>
                </c:pt>
                <c:pt idx="67643">
                  <c:v>2.4643137254901957</c:v>
                </c:pt>
                <c:pt idx="67644">
                  <c:v>2.4643137254901957</c:v>
                </c:pt>
                <c:pt idx="67645">
                  <c:v>2.4643137254901957</c:v>
                </c:pt>
                <c:pt idx="67646">
                  <c:v>2.4643137254901957</c:v>
                </c:pt>
                <c:pt idx="67647">
                  <c:v>2.4643137254901957</c:v>
                </c:pt>
                <c:pt idx="67648">
                  <c:v>2.4643137254901957</c:v>
                </c:pt>
                <c:pt idx="67649">
                  <c:v>2.4643137254901957</c:v>
                </c:pt>
                <c:pt idx="67650">
                  <c:v>2.4643137254901957</c:v>
                </c:pt>
                <c:pt idx="67651">
                  <c:v>2.4643137254901957</c:v>
                </c:pt>
                <c:pt idx="67652">
                  <c:v>2.4643137254901957</c:v>
                </c:pt>
                <c:pt idx="67653">
                  <c:v>2.4643137254901957</c:v>
                </c:pt>
                <c:pt idx="67654">
                  <c:v>2.4643137254901957</c:v>
                </c:pt>
                <c:pt idx="67655">
                  <c:v>2.4643137254901957</c:v>
                </c:pt>
                <c:pt idx="67656">
                  <c:v>2.4643137254901957</c:v>
                </c:pt>
                <c:pt idx="67657">
                  <c:v>2.4643137254901957</c:v>
                </c:pt>
                <c:pt idx="67658">
                  <c:v>2.4643137254901957</c:v>
                </c:pt>
                <c:pt idx="67659">
                  <c:v>2.4643137254901957</c:v>
                </c:pt>
                <c:pt idx="67660">
                  <c:v>2.4643137254901957</c:v>
                </c:pt>
                <c:pt idx="67661">
                  <c:v>2.4643137254901957</c:v>
                </c:pt>
                <c:pt idx="67662">
                  <c:v>2.4643137254901957</c:v>
                </c:pt>
                <c:pt idx="67663">
                  <c:v>2.4643137254901957</c:v>
                </c:pt>
                <c:pt idx="67664">
                  <c:v>2.4643137254901957</c:v>
                </c:pt>
                <c:pt idx="67665">
                  <c:v>2.4643137254901957</c:v>
                </c:pt>
                <c:pt idx="67666">
                  <c:v>2.4643137254901957</c:v>
                </c:pt>
                <c:pt idx="67667">
                  <c:v>2.4643137254901957</c:v>
                </c:pt>
                <c:pt idx="67668">
                  <c:v>2.4643137254901957</c:v>
                </c:pt>
                <c:pt idx="67669">
                  <c:v>2.4643137254901957</c:v>
                </c:pt>
                <c:pt idx="67670">
                  <c:v>2.4643137254901957</c:v>
                </c:pt>
                <c:pt idx="67671">
                  <c:v>2.4643137254901957</c:v>
                </c:pt>
                <c:pt idx="67672">
                  <c:v>2.4643137254901957</c:v>
                </c:pt>
                <c:pt idx="67673">
                  <c:v>2.4643137254901957</c:v>
                </c:pt>
                <c:pt idx="67674">
                  <c:v>2.4643137254901957</c:v>
                </c:pt>
                <c:pt idx="67675">
                  <c:v>2.4643137254901957</c:v>
                </c:pt>
                <c:pt idx="67676">
                  <c:v>2.4643137254901957</c:v>
                </c:pt>
                <c:pt idx="67677">
                  <c:v>2.4643137254901957</c:v>
                </c:pt>
                <c:pt idx="67678">
                  <c:v>2.4643137254901957</c:v>
                </c:pt>
                <c:pt idx="67679">
                  <c:v>2.4643137254901957</c:v>
                </c:pt>
                <c:pt idx="67680">
                  <c:v>2.4643137254901957</c:v>
                </c:pt>
                <c:pt idx="67681">
                  <c:v>2.4643137254901957</c:v>
                </c:pt>
                <c:pt idx="67682">
                  <c:v>2.4643137254901957</c:v>
                </c:pt>
                <c:pt idx="67683">
                  <c:v>2.4643137254901957</c:v>
                </c:pt>
                <c:pt idx="67684">
                  <c:v>2.4643137254901957</c:v>
                </c:pt>
                <c:pt idx="67685">
                  <c:v>2.6117647058823525</c:v>
                </c:pt>
                <c:pt idx="67686">
                  <c:v>2.6117647058823525</c:v>
                </c:pt>
                <c:pt idx="67687">
                  <c:v>2.6117647058823525</c:v>
                </c:pt>
                <c:pt idx="67688">
                  <c:v>2.6117647058823525</c:v>
                </c:pt>
                <c:pt idx="67689">
                  <c:v>2.6117647058823525</c:v>
                </c:pt>
                <c:pt idx="67690">
                  <c:v>2.6117647058823525</c:v>
                </c:pt>
                <c:pt idx="67691">
                  <c:v>2.6117647058823525</c:v>
                </c:pt>
                <c:pt idx="67692">
                  <c:v>2.6117647058823525</c:v>
                </c:pt>
                <c:pt idx="67693">
                  <c:v>2.6117647058823525</c:v>
                </c:pt>
                <c:pt idx="67694">
                  <c:v>2.6117647058823525</c:v>
                </c:pt>
                <c:pt idx="67695">
                  <c:v>2.6117647058823525</c:v>
                </c:pt>
                <c:pt idx="67696">
                  <c:v>2.6117647058823525</c:v>
                </c:pt>
                <c:pt idx="67697">
                  <c:v>2.6117647058823525</c:v>
                </c:pt>
                <c:pt idx="67698">
                  <c:v>2.6117647058823525</c:v>
                </c:pt>
                <c:pt idx="67699">
                  <c:v>2.6117647058823525</c:v>
                </c:pt>
                <c:pt idx="67700">
                  <c:v>2.6117647058823525</c:v>
                </c:pt>
                <c:pt idx="67701">
                  <c:v>2.6117647058823525</c:v>
                </c:pt>
                <c:pt idx="67702">
                  <c:v>2.6117647058823525</c:v>
                </c:pt>
                <c:pt idx="67703">
                  <c:v>2.6117647058823525</c:v>
                </c:pt>
                <c:pt idx="67704">
                  <c:v>2.6117647058823525</c:v>
                </c:pt>
                <c:pt idx="67705">
                  <c:v>2.6117647058823525</c:v>
                </c:pt>
                <c:pt idx="67706">
                  <c:v>2.6117647058823525</c:v>
                </c:pt>
                <c:pt idx="67707">
                  <c:v>2.6117647058823525</c:v>
                </c:pt>
                <c:pt idx="67708">
                  <c:v>2.6117647058823525</c:v>
                </c:pt>
                <c:pt idx="67709">
                  <c:v>2.6117647058823525</c:v>
                </c:pt>
                <c:pt idx="67710">
                  <c:v>2.6117647058823525</c:v>
                </c:pt>
                <c:pt idx="67711">
                  <c:v>2.6117647058823525</c:v>
                </c:pt>
                <c:pt idx="67712">
                  <c:v>2.6117647058823525</c:v>
                </c:pt>
                <c:pt idx="67713">
                  <c:v>2.6117647058823525</c:v>
                </c:pt>
                <c:pt idx="67714">
                  <c:v>2.6117647058823525</c:v>
                </c:pt>
                <c:pt idx="67715">
                  <c:v>2.6117647058823525</c:v>
                </c:pt>
                <c:pt idx="67716">
                  <c:v>2.6117647058823525</c:v>
                </c:pt>
                <c:pt idx="67717">
                  <c:v>2.6117647058823525</c:v>
                </c:pt>
                <c:pt idx="67718">
                  <c:v>2.6117647058823525</c:v>
                </c:pt>
                <c:pt idx="67719">
                  <c:v>2.6117647058823525</c:v>
                </c:pt>
                <c:pt idx="67720">
                  <c:v>2.6117647058823525</c:v>
                </c:pt>
                <c:pt idx="67721">
                  <c:v>2.6117647058823525</c:v>
                </c:pt>
                <c:pt idx="67722">
                  <c:v>2.6117647058823525</c:v>
                </c:pt>
                <c:pt idx="67723">
                  <c:v>2.6117647058823525</c:v>
                </c:pt>
                <c:pt idx="67724">
                  <c:v>2.6117647058823525</c:v>
                </c:pt>
                <c:pt idx="67725">
                  <c:v>2.6117647058823525</c:v>
                </c:pt>
                <c:pt idx="67726">
                  <c:v>2.6117647058823525</c:v>
                </c:pt>
                <c:pt idx="67727">
                  <c:v>2.6117647058823525</c:v>
                </c:pt>
                <c:pt idx="67728">
                  <c:v>2.4643137254901957</c:v>
                </c:pt>
                <c:pt idx="67729">
                  <c:v>2.4643137254901957</c:v>
                </c:pt>
                <c:pt idx="67730">
                  <c:v>2.4643137254901957</c:v>
                </c:pt>
                <c:pt idx="67731">
                  <c:v>2.4643137254901957</c:v>
                </c:pt>
                <c:pt idx="67732">
                  <c:v>2.4643137254901957</c:v>
                </c:pt>
                <c:pt idx="67733">
                  <c:v>2.4643137254901957</c:v>
                </c:pt>
                <c:pt idx="67734">
                  <c:v>2.4643137254901957</c:v>
                </c:pt>
                <c:pt idx="67735">
                  <c:v>2.4643137254901957</c:v>
                </c:pt>
                <c:pt idx="67736">
                  <c:v>2.4643137254901957</c:v>
                </c:pt>
                <c:pt idx="67737">
                  <c:v>2.4643137254901957</c:v>
                </c:pt>
                <c:pt idx="67738">
                  <c:v>2.4643137254901957</c:v>
                </c:pt>
                <c:pt idx="67739">
                  <c:v>2.4643137254901957</c:v>
                </c:pt>
                <c:pt idx="67740">
                  <c:v>2.4643137254901957</c:v>
                </c:pt>
                <c:pt idx="67741">
                  <c:v>2.4643137254901957</c:v>
                </c:pt>
                <c:pt idx="67742">
                  <c:v>2.4643137254901957</c:v>
                </c:pt>
                <c:pt idx="67743">
                  <c:v>2.4643137254901957</c:v>
                </c:pt>
                <c:pt idx="67744">
                  <c:v>2.4643137254901957</c:v>
                </c:pt>
                <c:pt idx="67745">
                  <c:v>2.4643137254901957</c:v>
                </c:pt>
                <c:pt idx="67746">
                  <c:v>2.4643137254901957</c:v>
                </c:pt>
                <c:pt idx="67747">
                  <c:v>2.4643137254901957</c:v>
                </c:pt>
                <c:pt idx="67748">
                  <c:v>2.4643137254901957</c:v>
                </c:pt>
                <c:pt idx="67749">
                  <c:v>2.4643137254901957</c:v>
                </c:pt>
                <c:pt idx="67750">
                  <c:v>2.4643137254901957</c:v>
                </c:pt>
                <c:pt idx="67751">
                  <c:v>2.4643137254901957</c:v>
                </c:pt>
                <c:pt idx="67752">
                  <c:v>2.4643137254901957</c:v>
                </c:pt>
                <c:pt idx="67753">
                  <c:v>2.4643137254901957</c:v>
                </c:pt>
                <c:pt idx="67754">
                  <c:v>2.4643137254901957</c:v>
                </c:pt>
                <c:pt idx="67755">
                  <c:v>2.4643137254901957</c:v>
                </c:pt>
                <c:pt idx="67756">
                  <c:v>2.4643137254901957</c:v>
                </c:pt>
                <c:pt idx="67757">
                  <c:v>2.4643137254901957</c:v>
                </c:pt>
                <c:pt idx="67758">
                  <c:v>2.4643137254901957</c:v>
                </c:pt>
                <c:pt idx="67759">
                  <c:v>2.4643137254901957</c:v>
                </c:pt>
                <c:pt idx="67760">
                  <c:v>2.4643137254901957</c:v>
                </c:pt>
                <c:pt idx="67761">
                  <c:v>2.4643137254901957</c:v>
                </c:pt>
                <c:pt idx="67762">
                  <c:v>2.4643137254901957</c:v>
                </c:pt>
                <c:pt idx="67763">
                  <c:v>2.4643137254901957</c:v>
                </c:pt>
                <c:pt idx="67764">
                  <c:v>2.4643137254901957</c:v>
                </c:pt>
                <c:pt idx="67765">
                  <c:v>2.4643137254901957</c:v>
                </c:pt>
                <c:pt idx="67766">
                  <c:v>2.4643137254901957</c:v>
                </c:pt>
                <c:pt idx="67767">
                  <c:v>2.4643137254901957</c:v>
                </c:pt>
                <c:pt idx="67768">
                  <c:v>2.4643137254901957</c:v>
                </c:pt>
                <c:pt idx="67769">
                  <c:v>2.4643137254901957</c:v>
                </c:pt>
                <c:pt idx="67770">
                  <c:v>2.4643137254901957</c:v>
                </c:pt>
                <c:pt idx="67771">
                  <c:v>2.4643137254901957</c:v>
                </c:pt>
                <c:pt idx="67772">
                  <c:v>2.4643137254901957</c:v>
                </c:pt>
                <c:pt idx="67773">
                  <c:v>2.4643137254901957</c:v>
                </c:pt>
                <c:pt idx="67774">
                  <c:v>2.4643137254901957</c:v>
                </c:pt>
                <c:pt idx="67775">
                  <c:v>2.4643137254901957</c:v>
                </c:pt>
                <c:pt idx="67776">
                  <c:v>2.4643137254901957</c:v>
                </c:pt>
                <c:pt idx="67777">
                  <c:v>2.4643137254901957</c:v>
                </c:pt>
                <c:pt idx="67778">
                  <c:v>2.4643137254901957</c:v>
                </c:pt>
                <c:pt idx="67779">
                  <c:v>2.4643137254901957</c:v>
                </c:pt>
                <c:pt idx="67780">
                  <c:v>2.4643137254901957</c:v>
                </c:pt>
                <c:pt idx="67781">
                  <c:v>2.6117647058823525</c:v>
                </c:pt>
                <c:pt idx="67782">
                  <c:v>2.6117647058823525</c:v>
                </c:pt>
                <c:pt idx="67783">
                  <c:v>2.6117647058823525</c:v>
                </c:pt>
                <c:pt idx="67784">
                  <c:v>2.6117647058823525</c:v>
                </c:pt>
                <c:pt idx="67785">
                  <c:v>2.6117647058823525</c:v>
                </c:pt>
                <c:pt idx="67786">
                  <c:v>2.6117647058823525</c:v>
                </c:pt>
                <c:pt idx="67787">
                  <c:v>2.6117647058823525</c:v>
                </c:pt>
                <c:pt idx="67788">
                  <c:v>2.6117647058823525</c:v>
                </c:pt>
                <c:pt idx="67789">
                  <c:v>2.6117647058823525</c:v>
                </c:pt>
                <c:pt idx="67790">
                  <c:v>2.6117647058823525</c:v>
                </c:pt>
                <c:pt idx="67791">
                  <c:v>2.6117647058823525</c:v>
                </c:pt>
                <c:pt idx="67792">
                  <c:v>2.6117647058823525</c:v>
                </c:pt>
                <c:pt idx="67793">
                  <c:v>2.6117647058823525</c:v>
                </c:pt>
                <c:pt idx="67794">
                  <c:v>2.6117647058823525</c:v>
                </c:pt>
                <c:pt idx="67795">
                  <c:v>2.6117647058823525</c:v>
                </c:pt>
                <c:pt idx="67796">
                  <c:v>2.6117647058823525</c:v>
                </c:pt>
                <c:pt idx="67797">
                  <c:v>2.6117647058823525</c:v>
                </c:pt>
                <c:pt idx="67798">
                  <c:v>2.6117647058823525</c:v>
                </c:pt>
                <c:pt idx="67799">
                  <c:v>2.6117647058823525</c:v>
                </c:pt>
                <c:pt idx="67800">
                  <c:v>2.6117647058823525</c:v>
                </c:pt>
                <c:pt idx="67801">
                  <c:v>2.6117647058823525</c:v>
                </c:pt>
                <c:pt idx="67802">
                  <c:v>2.6117647058823525</c:v>
                </c:pt>
                <c:pt idx="67803">
                  <c:v>2.6117647058823525</c:v>
                </c:pt>
                <c:pt idx="67804">
                  <c:v>2.6117647058823525</c:v>
                </c:pt>
                <c:pt idx="67805">
                  <c:v>2.6117647058823525</c:v>
                </c:pt>
                <c:pt idx="67806">
                  <c:v>2.6117647058823525</c:v>
                </c:pt>
                <c:pt idx="67807">
                  <c:v>2.6117647058823525</c:v>
                </c:pt>
                <c:pt idx="67808">
                  <c:v>2.6117647058823525</c:v>
                </c:pt>
                <c:pt idx="67809">
                  <c:v>2.6117647058823525</c:v>
                </c:pt>
                <c:pt idx="67810">
                  <c:v>2.6117647058823525</c:v>
                </c:pt>
                <c:pt idx="67811">
                  <c:v>2.6117647058823525</c:v>
                </c:pt>
                <c:pt idx="67812">
                  <c:v>2.6117647058823525</c:v>
                </c:pt>
                <c:pt idx="67813">
                  <c:v>2.6117647058823525</c:v>
                </c:pt>
                <c:pt idx="67814">
                  <c:v>2.6117647058823525</c:v>
                </c:pt>
                <c:pt idx="67815">
                  <c:v>2.6117647058823525</c:v>
                </c:pt>
                <c:pt idx="67816">
                  <c:v>2.6117647058823525</c:v>
                </c:pt>
                <c:pt idx="67817">
                  <c:v>2.6117647058823525</c:v>
                </c:pt>
                <c:pt idx="67818">
                  <c:v>2.6117647058823525</c:v>
                </c:pt>
                <c:pt idx="67819">
                  <c:v>2.6117647058823525</c:v>
                </c:pt>
                <c:pt idx="67820">
                  <c:v>2.6117647058823525</c:v>
                </c:pt>
                <c:pt idx="67821">
                  <c:v>2.6117647058823525</c:v>
                </c:pt>
                <c:pt idx="67822">
                  <c:v>2.6117647058823525</c:v>
                </c:pt>
                <c:pt idx="67823">
                  <c:v>2.4643137254901957</c:v>
                </c:pt>
                <c:pt idx="67824">
                  <c:v>2.4643137254901957</c:v>
                </c:pt>
                <c:pt idx="67825">
                  <c:v>2.4643137254901957</c:v>
                </c:pt>
                <c:pt idx="67826">
                  <c:v>2.4643137254901957</c:v>
                </c:pt>
                <c:pt idx="67827">
                  <c:v>2.4643137254901957</c:v>
                </c:pt>
                <c:pt idx="67828">
                  <c:v>2.4643137254901957</c:v>
                </c:pt>
                <c:pt idx="67829">
                  <c:v>2.4643137254901957</c:v>
                </c:pt>
                <c:pt idx="67830">
                  <c:v>2.4643137254901957</c:v>
                </c:pt>
                <c:pt idx="67831">
                  <c:v>2.4643137254901957</c:v>
                </c:pt>
                <c:pt idx="67832">
                  <c:v>2.4643137254901957</c:v>
                </c:pt>
                <c:pt idx="67833">
                  <c:v>2.4643137254901957</c:v>
                </c:pt>
                <c:pt idx="67834">
                  <c:v>2.4643137254901957</c:v>
                </c:pt>
                <c:pt idx="67835">
                  <c:v>2.4643137254901957</c:v>
                </c:pt>
                <c:pt idx="67836">
                  <c:v>2.4643137254901957</c:v>
                </c:pt>
                <c:pt idx="67837">
                  <c:v>2.4643137254901957</c:v>
                </c:pt>
                <c:pt idx="67838">
                  <c:v>2.4643137254901957</c:v>
                </c:pt>
                <c:pt idx="67839">
                  <c:v>2.4643137254901957</c:v>
                </c:pt>
                <c:pt idx="67840">
                  <c:v>2.4643137254901957</c:v>
                </c:pt>
                <c:pt idx="67841">
                  <c:v>2.4643137254901957</c:v>
                </c:pt>
                <c:pt idx="67842">
                  <c:v>2.4643137254901957</c:v>
                </c:pt>
                <c:pt idx="67843">
                  <c:v>2.4643137254901957</c:v>
                </c:pt>
                <c:pt idx="67844">
                  <c:v>2.4643137254901957</c:v>
                </c:pt>
                <c:pt idx="67845">
                  <c:v>2.4643137254901957</c:v>
                </c:pt>
                <c:pt idx="67846">
                  <c:v>2.4643137254901957</c:v>
                </c:pt>
                <c:pt idx="67847">
                  <c:v>2.4643137254901957</c:v>
                </c:pt>
                <c:pt idx="67848">
                  <c:v>2.4643137254901957</c:v>
                </c:pt>
                <c:pt idx="67849">
                  <c:v>2.4643137254901957</c:v>
                </c:pt>
                <c:pt idx="67850">
                  <c:v>2.4643137254901957</c:v>
                </c:pt>
                <c:pt idx="67851">
                  <c:v>2.4643137254901957</c:v>
                </c:pt>
                <c:pt idx="67852">
                  <c:v>2.4643137254901957</c:v>
                </c:pt>
                <c:pt idx="67853">
                  <c:v>2.4643137254901957</c:v>
                </c:pt>
                <c:pt idx="67854">
                  <c:v>2.4643137254901957</c:v>
                </c:pt>
                <c:pt idx="67855">
                  <c:v>2.4643137254901957</c:v>
                </c:pt>
                <c:pt idx="67856">
                  <c:v>2.4643137254901957</c:v>
                </c:pt>
                <c:pt idx="67857">
                  <c:v>2.4643137254901957</c:v>
                </c:pt>
                <c:pt idx="67858">
                  <c:v>2.4643137254901957</c:v>
                </c:pt>
                <c:pt idx="67859">
                  <c:v>2.4643137254901957</c:v>
                </c:pt>
                <c:pt idx="67860">
                  <c:v>2.4643137254901957</c:v>
                </c:pt>
                <c:pt idx="67861">
                  <c:v>2.4643137254901957</c:v>
                </c:pt>
                <c:pt idx="67862">
                  <c:v>2.4643137254901957</c:v>
                </c:pt>
                <c:pt idx="67863">
                  <c:v>2.4643137254901957</c:v>
                </c:pt>
                <c:pt idx="67864">
                  <c:v>2.4643137254901957</c:v>
                </c:pt>
                <c:pt idx="67865">
                  <c:v>2.4643137254901957</c:v>
                </c:pt>
                <c:pt idx="67866">
                  <c:v>2.4643137254901957</c:v>
                </c:pt>
                <c:pt idx="67867">
                  <c:v>2.4643137254901957</c:v>
                </c:pt>
                <c:pt idx="67868">
                  <c:v>2.4643137254901957</c:v>
                </c:pt>
                <c:pt idx="67869">
                  <c:v>2.4643137254901957</c:v>
                </c:pt>
                <c:pt idx="67870">
                  <c:v>2.4643137254901957</c:v>
                </c:pt>
                <c:pt idx="67871">
                  <c:v>2.4643137254901957</c:v>
                </c:pt>
                <c:pt idx="67872">
                  <c:v>2.4643137254901957</c:v>
                </c:pt>
                <c:pt idx="67873">
                  <c:v>2.4643137254901957</c:v>
                </c:pt>
                <c:pt idx="67874">
                  <c:v>2.4643137254901957</c:v>
                </c:pt>
                <c:pt idx="67875">
                  <c:v>2.4643137254901957</c:v>
                </c:pt>
                <c:pt idx="67876">
                  <c:v>2.4643137254901957</c:v>
                </c:pt>
                <c:pt idx="67877">
                  <c:v>2.6117647058823525</c:v>
                </c:pt>
                <c:pt idx="67878">
                  <c:v>2.6117647058823525</c:v>
                </c:pt>
                <c:pt idx="67879">
                  <c:v>2.6117647058823525</c:v>
                </c:pt>
                <c:pt idx="67880">
                  <c:v>2.6117647058823525</c:v>
                </c:pt>
                <c:pt idx="67881">
                  <c:v>2.6117647058823525</c:v>
                </c:pt>
                <c:pt idx="67882">
                  <c:v>2.6117647058823525</c:v>
                </c:pt>
                <c:pt idx="67883">
                  <c:v>2.6117647058823525</c:v>
                </c:pt>
                <c:pt idx="67884">
                  <c:v>2.6117647058823525</c:v>
                </c:pt>
                <c:pt idx="67885">
                  <c:v>2.6117647058823525</c:v>
                </c:pt>
                <c:pt idx="67886">
                  <c:v>2.6117647058823525</c:v>
                </c:pt>
                <c:pt idx="67887">
                  <c:v>2.6117647058823525</c:v>
                </c:pt>
                <c:pt idx="67888">
                  <c:v>2.6117647058823525</c:v>
                </c:pt>
                <c:pt idx="67889">
                  <c:v>2.6117647058823525</c:v>
                </c:pt>
                <c:pt idx="67890">
                  <c:v>2.6117647058823525</c:v>
                </c:pt>
                <c:pt idx="67891">
                  <c:v>2.6117647058823525</c:v>
                </c:pt>
                <c:pt idx="67892">
                  <c:v>2.6117647058823525</c:v>
                </c:pt>
                <c:pt idx="67893">
                  <c:v>2.6117647058823525</c:v>
                </c:pt>
                <c:pt idx="67894">
                  <c:v>2.6117647058823525</c:v>
                </c:pt>
                <c:pt idx="67895">
                  <c:v>2.6117647058823525</c:v>
                </c:pt>
                <c:pt idx="67896">
                  <c:v>2.6117647058823525</c:v>
                </c:pt>
                <c:pt idx="67897">
                  <c:v>2.6117647058823525</c:v>
                </c:pt>
                <c:pt idx="67898">
                  <c:v>2.6117647058823525</c:v>
                </c:pt>
                <c:pt idx="67899">
                  <c:v>2.6117647058823525</c:v>
                </c:pt>
                <c:pt idx="67900">
                  <c:v>2.6117647058823525</c:v>
                </c:pt>
                <c:pt idx="67901">
                  <c:v>2.6117647058823525</c:v>
                </c:pt>
                <c:pt idx="67902">
                  <c:v>2.6117647058823525</c:v>
                </c:pt>
                <c:pt idx="67903">
                  <c:v>2.6117647058823525</c:v>
                </c:pt>
                <c:pt idx="67904">
                  <c:v>2.6117647058823525</c:v>
                </c:pt>
                <c:pt idx="67905">
                  <c:v>2.6117647058823525</c:v>
                </c:pt>
                <c:pt idx="67906">
                  <c:v>2.6117647058823525</c:v>
                </c:pt>
                <c:pt idx="67907">
                  <c:v>2.6117647058823525</c:v>
                </c:pt>
                <c:pt idx="67908">
                  <c:v>2.6117647058823525</c:v>
                </c:pt>
                <c:pt idx="67909">
                  <c:v>2.6117647058823525</c:v>
                </c:pt>
                <c:pt idx="67910">
                  <c:v>2.6117647058823525</c:v>
                </c:pt>
                <c:pt idx="67911">
                  <c:v>2.6117647058823525</c:v>
                </c:pt>
                <c:pt idx="67912">
                  <c:v>2.6117647058823525</c:v>
                </c:pt>
                <c:pt idx="67913">
                  <c:v>2.6117647058823525</c:v>
                </c:pt>
                <c:pt idx="67914">
                  <c:v>2.6117647058823525</c:v>
                </c:pt>
                <c:pt idx="67915">
                  <c:v>2.6117647058823525</c:v>
                </c:pt>
                <c:pt idx="67916">
                  <c:v>2.6117647058823525</c:v>
                </c:pt>
                <c:pt idx="67917">
                  <c:v>2.4643137254901957</c:v>
                </c:pt>
                <c:pt idx="67918">
                  <c:v>2.4643137254901957</c:v>
                </c:pt>
                <c:pt idx="67919">
                  <c:v>2.4643137254901957</c:v>
                </c:pt>
                <c:pt idx="67920">
                  <c:v>2.4643137254901957</c:v>
                </c:pt>
                <c:pt idx="67921">
                  <c:v>2.4643137254901957</c:v>
                </c:pt>
                <c:pt idx="67922">
                  <c:v>2.4643137254901957</c:v>
                </c:pt>
                <c:pt idx="67923">
                  <c:v>2.4643137254901957</c:v>
                </c:pt>
                <c:pt idx="67924">
                  <c:v>2.4643137254901957</c:v>
                </c:pt>
                <c:pt idx="67925">
                  <c:v>2.4643137254901957</c:v>
                </c:pt>
                <c:pt idx="67926">
                  <c:v>2.4643137254901957</c:v>
                </c:pt>
                <c:pt idx="67927">
                  <c:v>2.4643137254901957</c:v>
                </c:pt>
                <c:pt idx="67928">
                  <c:v>2.4643137254901957</c:v>
                </c:pt>
                <c:pt idx="67929">
                  <c:v>2.4643137254901957</c:v>
                </c:pt>
                <c:pt idx="67930">
                  <c:v>2.4643137254901957</c:v>
                </c:pt>
                <c:pt idx="67931">
                  <c:v>2.4643137254901957</c:v>
                </c:pt>
                <c:pt idx="67932">
                  <c:v>2.4643137254901957</c:v>
                </c:pt>
                <c:pt idx="67933">
                  <c:v>2.4643137254901957</c:v>
                </c:pt>
                <c:pt idx="67934">
                  <c:v>2.4643137254901957</c:v>
                </c:pt>
                <c:pt idx="67935">
                  <c:v>2.4643137254901957</c:v>
                </c:pt>
                <c:pt idx="67936">
                  <c:v>2.4643137254901957</c:v>
                </c:pt>
                <c:pt idx="67937">
                  <c:v>2.4643137254901957</c:v>
                </c:pt>
                <c:pt idx="67938">
                  <c:v>2.4643137254901957</c:v>
                </c:pt>
                <c:pt idx="67939">
                  <c:v>2.4643137254901957</c:v>
                </c:pt>
                <c:pt idx="67940">
                  <c:v>2.4643137254901957</c:v>
                </c:pt>
                <c:pt idx="67941">
                  <c:v>2.4643137254901957</c:v>
                </c:pt>
                <c:pt idx="67942">
                  <c:v>2.4643137254901957</c:v>
                </c:pt>
                <c:pt idx="67943">
                  <c:v>2.4643137254901957</c:v>
                </c:pt>
                <c:pt idx="67944">
                  <c:v>2.4643137254901957</c:v>
                </c:pt>
                <c:pt idx="67945">
                  <c:v>2.4643137254901957</c:v>
                </c:pt>
                <c:pt idx="67946">
                  <c:v>2.4643137254901957</c:v>
                </c:pt>
                <c:pt idx="67947">
                  <c:v>2.4643137254901957</c:v>
                </c:pt>
                <c:pt idx="67948">
                  <c:v>2.4643137254901957</c:v>
                </c:pt>
                <c:pt idx="67949">
                  <c:v>2.4643137254901957</c:v>
                </c:pt>
                <c:pt idx="67950">
                  <c:v>2.4643137254901957</c:v>
                </c:pt>
                <c:pt idx="67951">
                  <c:v>2.4643137254901957</c:v>
                </c:pt>
                <c:pt idx="67952">
                  <c:v>2.4643137254901957</c:v>
                </c:pt>
                <c:pt idx="67953">
                  <c:v>2.4643137254901957</c:v>
                </c:pt>
                <c:pt idx="67954">
                  <c:v>2.4643137254901957</c:v>
                </c:pt>
                <c:pt idx="67955">
                  <c:v>2.4643137254901957</c:v>
                </c:pt>
                <c:pt idx="67956">
                  <c:v>2.4643137254901957</c:v>
                </c:pt>
                <c:pt idx="67957">
                  <c:v>2.4643137254901957</c:v>
                </c:pt>
                <c:pt idx="67958">
                  <c:v>2.4643137254901957</c:v>
                </c:pt>
                <c:pt idx="67959">
                  <c:v>2.4643137254901957</c:v>
                </c:pt>
                <c:pt idx="67960">
                  <c:v>2.4643137254901957</c:v>
                </c:pt>
                <c:pt idx="67961">
                  <c:v>2.4643137254901957</c:v>
                </c:pt>
                <c:pt idx="67962">
                  <c:v>2.4643137254901957</c:v>
                </c:pt>
                <c:pt idx="67963">
                  <c:v>2.4643137254901957</c:v>
                </c:pt>
                <c:pt idx="67964">
                  <c:v>2.4643137254901957</c:v>
                </c:pt>
                <c:pt idx="67965">
                  <c:v>2.4643137254901957</c:v>
                </c:pt>
                <c:pt idx="67966">
                  <c:v>2.4643137254901957</c:v>
                </c:pt>
                <c:pt idx="67967">
                  <c:v>2.4643137254901957</c:v>
                </c:pt>
                <c:pt idx="67968">
                  <c:v>2.4643137254901957</c:v>
                </c:pt>
                <c:pt idx="67969">
                  <c:v>2.4643137254901957</c:v>
                </c:pt>
                <c:pt idx="67970">
                  <c:v>2.4643137254901957</c:v>
                </c:pt>
                <c:pt idx="67971">
                  <c:v>2.4643137254901957</c:v>
                </c:pt>
                <c:pt idx="67972">
                  <c:v>2.4643137254901957</c:v>
                </c:pt>
                <c:pt idx="67973">
                  <c:v>2.6117647058823525</c:v>
                </c:pt>
                <c:pt idx="67974">
                  <c:v>2.6117647058823525</c:v>
                </c:pt>
                <c:pt idx="67975">
                  <c:v>2.6117647058823525</c:v>
                </c:pt>
                <c:pt idx="67976">
                  <c:v>2.6117647058823525</c:v>
                </c:pt>
                <c:pt idx="67977">
                  <c:v>2.6117647058823525</c:v>
                </c:pt>
                <c:pt idx="67978">
                  <c:v>2.6117647058823525</c:v>
                </c:pt>
                <c:pt idx="67979">
                  <c:v>2.6117647058823525</c:v>
                </c:pt>
                <c:pt idx="67980">
                  <c:v>2.6117647058823525</c:v>
                </c:pt>
                <c:pt idx="67981">
                  <c:v>2.6117647058823525</c:v>
                </c:pt>
                <c:pt idx="67982">
                  <c:v>2.6117647058823525</c:v>
                </c:pt>
                <c:pt idx="67983">
                  <c:v>2.6117647058823525</c:v>
                </c:pt>
                <c:pt idx="67984">
                  <c:v>2.6117647058823525</c:v>
                </c:pt>
                <c:pt idx="67985">
                  <c:v>2.6117647058823525</c:v>
                </c:pt>
                <c:pt idx="67986">
                  <c:v>2.6117647058823525</c:v>
                </c:pt>
                <c:pt idx="67987">
                  <c:v>2.6117647058823525</c:v>
                </c:pt>
                <c:pt idx="67988">
                  <c:v>2.6117647058823525</c:v>
                </c:pt>
                <c:pt idx="67989">
                  <c:v>2.6117647058823525</c:v>
                </c:pt>
                <c:pt idx="67990">
                  <c:v>2.6117647058823525</c:v>
                </c:pt>
                <c:pt idx="67991">
                  <c:v>2.6117647058823525</c:v>
                </c:pt>
                <c:pt idx="67992">
                  <c:v>2.6117647058823525</c:v>
                </c:pt>
                <c:pt idx="67993">
                  <c:v>2.6117647058823525</c:v>
                </c:pt>
                <c:pt idx="67994">
                  <c:v>2.6117647058823525</c:v>
                </c:pt>
                <c:pt idx="67995">
                  <c:v>2.6117647058823525</c:v>
                </c:pt>
                <c:pt idx="67996">
                  <c:v>2.6117647058823525</c:v>
                </c:pt>
                <c:pt idx="67997">
                  <c:v>2.6117647058823525</c:v>
                </c:pt>
                <c:pt idx="67998">
                  <c:v>2.6117647058823525</c:v>
                </c:pt>
                <c:pt idx="67999">
                  <c:v>2.6117647058823525</c:v>
                </c:pt>
                <c:pt idx="68000">
                  <c:v>2.6117647058823525</c:v>
                </c:pt>
                <c:pt idx="68001">
                  <c:v>2.6117647058823525</c:v>
                </c:pt>
                <c:pt idx="68002">
                  <c:v>2.6117647058823525</c:v>
                </c:pt>
                <c:pt idx="68003">
                  <c:v>2.6117647058823525</c:v>
                </c:pt>
                <c:pt idx="68004">
                  <c:v>2.6117647058823525</c:v>
                </c:pt>
                <c:pt idx="68005">
                  <c:v>2.6117647058823525</c:v>
                </c:pt>
                <c:pt idx="68006">
                  <c:v>2.6117647058823525</c:v>
                </c:pt>
                <c:pt idx="68007">
                  <c:v>2.6117647058823525</c:v>
                </c:pt>
                <c:pt idx="68008">
                  <c:v>2.6117647058823525</c:v>
                </c:pt>
                <c:pt idx="68009">
                  <c:v>2.6117647058823525</c:v>
                </c:pt>
                <c:pt idx="68010">
                  <c:v>2.6117647058823525</c:v>
                </c:pt>
                <c:pt idx="68011">
                  <c:v>2.6117647058823525</c:v>
                </c:pt>
                <c:pt idx="68012">
                  <c:v>2.6117647058823525</c:v>
                </c:pt>
                <c:pt idx="68013">
                  <c:v>2.6117647058823525</c:v>
                </c:pt>
                <c:pt idx="68014">
                  <c:v>2.4643137254901957</c:v>
                </c:pt>
                <c:pt idx="68015">
                  <c:v>2.4643137254901957</c:v>
                </c:pt>
                <c:pt idx="68016">
                  <c:v>2.4643137254901957</c:v>
                </c:pt>
                <c:pt idx="68017">
                  <c:v>2.4643137254901957</c:v>
                </c:pt>
                <c:pt idx="68018">
                  <c:v>2.4643137254901957</c:v>
                </c:pt>
                <c:pt idx="68019">
                  <c:v>2.4643137254901957</c:v>
                </c:pt>
                <c:pt idx="68020">
                  <c:v>2.4643137254901957</c:v>
                </c:pt>
                <c:pt idx="68021">
                  <c:v>2.4643137254901957</c:v>
                </c:pt>
                <c:pt idx="68022">
                  <c:v>2.4643137254901957</c:v>
                </c:pt>
                <c:pt idx="68023">
                  <c:v>2.4643137254901957</c:v>
                </c:pt>
                <c:pt idx="68024">
                  <c:v>2.4643137254901957</c:v>
                </c:pt>
                <c:pt idx="68025">
                  <c:v>2.4643137254901957</c:v>
                </c:pt>
                <c:pt idx="68026">
                  <c:v>2.4643137254901957</c:v>
                </c:pt>
                <c:pt idx="68027">
                  <c:v>2.4643137254901957</c:v>
                </c:pt>
                <c:pt idx="68028">
                  <c:v>2.4643137254901957</c:v>
                </c:pt>
                <c:pt idx="68029">
                  <c:v>2.4643137254901957</c:v>
                </c:pt>
                <c:pt idx="68030">
                  <c:v>2.4643137254901957</c:v>
                </c:pt>
                <c:pt idx="68031">
                  <c:v>2.4643137254901957</c:v>
                </c:pt>
                <c:pt idx="68032">
                  <c:v>2.4643137254901957</c:v>
                </c:pt>
                <c:pt idx="68033">
                  <c:v>2.4643137254901957</c:v>
                </c:pt>
                <c:pt idx="68034">
                  <c:v>2.4643137254901957</c:v>
                </c:pt>
                <c:pt idx="68035">
                  <c:v>2.4643137254901957</c:v>
                </c:pt>
                <c:pt idx="68036">
                  <c:v>2.4643137254901957</c:v>
                </c:pt>
                <c:pt idx="68037">
                  <c:v>2.4643137254901957</c:v>
                </c:pt>
                <c:pt idx="68038">
                  <c:v>2.4643137254901957</c:v>
                </c:pt>
                <c:pt idx="68039">
                  <c:v>2.4643137254901957</c:v>
                </c:pt>
                <c:pt idx="68040">
                  <c:v>2.4643137254901957</c:v>
                </c:pt>
                <c:pt idx="68041">
                  <c:v>2.4643137254901957</c:v>
                </c:pt>
                <c:pt idx="68042">
                  <c:v>2.4643137254901957</c:v>
                </c:pt>
                <c:pt idx="68043">
                  <c:v>2.4643137254901957</c:v>
                </c:pt>
                <c:pt idx="68044">
                  <c:v>2.4643137254901957</c:v>
                </c:pt>
                <c:pt idx="68045">
                  <c:v>2.4643137254901957</c:v>
                </c:pt>
                <c:pt idx="68046">
                  <c:v>2.4643137254901957</c:v>
                </c:pt>
                <c:pt idx="68047">
                  <c:v>2.4643137254901957</c:v>
                </c:pt>
                <c:pt idx="68048">
                  <c:v>2.4643137254901957</c:v>
                </c:pt>
                <c:pt idx="68049">
                  <c:v>2.4643137254901957</c:v>
                </c:pt>
                <c:pt idx="68050">
                  <c:v>2.4643137254901957</c:v>
                </c:pt>
                <c:pt idx="68051">
                  <c:v>2.4643137254901957</c:v>
                </c:pt>
                <c:pt idx="68052">
                  <c:v>2.4643137254901957</c:v>
                </c:pt>
                <c:pt idx="68053">
                  <c:v>2.4643137254901957</c:v>
                </c:pt>
                <c:pt idx="68054">
                  <c:v>2.4643137254901957</c:v>
                </c:pt>
                <c:pt idx="68055">
                  <c:v>2.4643137254901957</c:v>
                </c:pt>
                <c:pt idx="68056">
                  <c:v>2.4643137254901957</c:v>
                </c:pt>
                <c:pt idx="68057">
                  <c:v>2.4643137254901957</c:v>
                </c:pt>
                <c:pt idx="68058">
                  <c:v>2.4643137254901957</c:v>
                </c:pt>
                <c:pt idx="68059">
                  <c:v>2.4643137254901957</c:v>
                </c:pt>
                <c:pt idx="68060">
                  <c:v>2.4643137254901957</c:v>
                </c:pt>
                <c:pt idx="68061">
                  <c:v>2.4643137254901957</c:v>
                </c:pt>
                <c:pt idx="68062">
                  <c:v>2.4643137254901957</c:v>
                </c:pt>
                <c:pt idx="68063">
                  <c:v>2.4643137254901957</c:v>
                </c:pt>
                <c:pt idx="68064">
                  <c:v>2.4643137254901957</c:v>
                </c:pt>
                <c:pt idx="68065">
                  <c:v>2.4643137254901957</c:v>
                </c:pt>
                <c:pt idx="68066">
                  <c:v>2.4643137254901957</c:v>
                </c:pt>
                <c:pt idx="68067">
                  <c:v>2.6117647058823525</c:v>
                </c:pt>
                <c:pt idx="68068">
                  <c:v>2.6117647058823525</c:v>
                </c:pt>
                <c:pt idx="68069">
                  <c:v>2.6117647058823525</c:v>
                </c:pt>
                <c:pt idx="68070">
                  <c:v>2.6117647058823525</c:v>
                </c:pt>
                <c:pt idx="68071">
                  <c:v>2.6117647058823525</c:v>
                </c:pt>
                <c:pt idx="68072">
                  <c:v>2.6117647058823525</c:v>
                </c:pt>
                <c:pt idx="68073">
                  <c:v>2.6117647058823525</c:v>
                </c:pt>
                <c:pt idx="68074">
                  <c:v>2.6117647058823525</c:v>
                </c:pt>
                <c:pt idx="68075">
                  <c:v>2.6117647058823525</c:v>
                </c:pt>
                <c:pt idx="68076">
                  <c:v>2.6117647058823525</c:v>
                </c:pt>
                <c:pt idx="68077">
                  <c:v>2.6117647058823525</c:v>
                </c:pt>
                <c:pt idx="68078">
                  <c:v>2.6117647058823525</c:v>
                </c:pt>
                <c:pt idx="68079">
                  <c:v>2.6117647058823525</c:v>
                </c:pt>
                <c:pt idx="68080">
                  <c:v>2.6117647058823525</c:v>
                </c:pt>
                <c:pt idx="68081">
                  <c:v>2.6117647058823525</c:v>
                </c:pt>
                <c:pt idx="68082">
                  <c:v>2.6117647058823525</c:v>
                </c:pt>
                <c:pt idx="68083">
                  <c:v>2.6117647058823525</c:v>
                </c:pt>
                <c:pt idx="68084">
                  <c:v>2.6117647058823525</c:v>
                </c:pt>
                <c:pt idx="68085">
                  <c:v>2.6117647058823525</c:v>
                </c:pt>
                <c:pt idx="68086">
                  <c:v>2.6117647058823525</c:v>
                </c:pt>
                <c:pt idx="68087">
                  <c:v>2.6117647058823525</c:v>
                </c:pt>
                <c:pt idx="68088">
                  <c:v>2.6117647058823525</c:v>
                </c:pt>
                <c:pt idx="68089">
                  <c:v>2.6117647058823525</c:v>
                </c:pt>
                <c:pt idx="68090">
                  <c:v>2.6117647058823525</c:v>
                </c:pt>
                <c:pt idx="68091">
                  <c:v>2.6117647058823525</c:v>
                </c:pt>
                <c:pt idx="68092">
                  <c:v>2.6117647058823525</c:v>
                </c:pt>
                <c:pt idx="68093">
                  <c:v>2.6117647058823525</c:v>
                </c:pt>
                <c:pt idx="68094">
                  <c:v>2.6117647058823525</c:v>
                </c:pt>
                <c:pt idx="68095">
                  <c:v>2.6117647058823525</c:v>
                </c:pt>
                <c:pt idx="68096">
                  <c:v>2.6117647058823525</c:v>
                </c:pt>
                <c:pt idx="68097">
                  <c:v>2.6117647058823525</c:v>
                </c:pt>
                <c:pt idx="68098">
                  <c:v>2.6117647058823525</c:v>
                </c:pt>
                <c:pt idx="68099">
                  <c:v>2.6117647058823525</c:v>
                </c:pt>
                <c:pt idx="68100">
                  <c:v>2.6117647058823525</c:v>
                </c:pt>
                <c:pt idx="68101">
                  <c:v>2.6117647058823525</c:v>
                </c:pt>
                <c:pt idx="68102">
                  <c:v>2.6117647058823525</c:v>
                </c:pt>
                <c:pt idx="68103">
                  <c:v>2.6117647058823525</c:v>
                </c:pt>
                <c:pt idx="68104">
                  <c:v>2.6117647058823525</c:v>
                </c:pt>
                <c:pt idx="68105">
                  <c:v>2.6117647058823525</c:v>
                </c:pt>
                <c:pt idx="68106">
                  <c:v>2.6117647058823525</c:v>
                </c:pt>
                <c:pt idx="68107">
                  <c:v>2.6117647058823525</c:v>
                </c:pt>
                <c:pt idx="68108">
                  <c:v>2.6117647058823525</c:v>
                </c:pt>
                <c:pt idx="68109">
                  <c:v>2.4643137254901957</c:v>
                </c:pt>
                <c:pt idx="68110">
                  <c:v>2.4643137254901957</c:v>
                </c:pt>
                <c:pt idx="68111">
                  <c:v>2.4643137254901957</c:v>
                </c:pt>
                <c:pt idx="68112">
                  <c:v>2.4643137254901957</c:v>
                </c:pt>
                <c:pt idx="68113">
                  <c:v>2.4643137254901957</c:v>
                </c:pt>
                <c:pt idx="68114">
                  <c:v>2.4643137254901957</c:v>
                </c:pt>
                <c:pt idx="68115">
                  <c:v>2.4643137254901957</c:v>
                </c:pt>
                <c:pt idx="68116">
                  <c:v>2.4643137254901957</c:v>
                </c:pt>
                <c:pt idx="68117">
                  <c:v>2.4643137254901957</c:v>
                </c:pt>
                <c:pt idx="68118">
                  <c:v>2.4643137254901957</c:v>
                </c:pt>
                <c:pt idx="68119">
                  <c:v>2.4643137254901957</c:v>
                </c:pt>
                <c:pt idx="68120">
                  <c:v>2.4643137254901957</c:v>
                </c:pt>
                <c:pt idx="68121">
                  <c:v>2.4643137254901957</c:v>
                </c:pt>
                <c:pt idx="68122">
                  <c:v>2.4643137254901957</c:v>
                </c:pt>
                <c:pt idx="68123">
                  <c:v>2.4643137254901957</c:v>
                </c:pt>
                <c:pt idx="68124">
                  <c:v>2.4643137254901957</c:v>
                </c:pt>
                <c:pt idx="68125">
                  <c:v>2.4643137254901957</c:v>
                </c:pt>
                <c:pt idx="68126">
                  <c:v>2.4643137254901957</c:v>
                </c:pt>
                <c:pt idx="68127">
                  <c:v>2.4643137254901957</c:v>
                </c:pt>
                <c:pt idx="68128">
                  <c:v>2.4643137254901957</c:v>
                </c:pt>
                <c:pt idx="68129">
                  <c:v>2.4643137254901957</c:v>
                </c:pt>
                <c:pt idx="68130">
                  <c:v>2.4643137254901957</c:v>
                </c:pt>
                <c:pt idx="68131">
                  <c:v>2.4643137254901957</c:v>
                </c:pt>
                <c:pt idx="68132">
                  <c:v>2.4643137254901957</c:v>
                </c:pt>
                <c:pt idx="68133">
                  <c:v>2.4643137254901957</c:v>
                </c:pt>
                <c:pt idx="68134">
                  <c:v>2.4643137254901957</c:v>
                </c:pt>
                <c:pt idx="68135">
                  <c:v>2.4643137254901957</c:v>
                </c:pt>
                <c:pt idx="68136">
                  <c:v>2.4643137254901957</c:v>
                </c:pt>
                <c:pt idx="68137">
                  <c:v>2.4643137254901957</c:v>
                </c:pt>
                <c:pt idx="68138">
                  <c:v>2.4643137254901957</c:v>
                </c:pt>
                <c:pt idx="68139">
                  <c:v>2.4643137254901957</c:v>
                </c:pt>
                <c:pt idx="68140">
                  <c:v>2.4643137254901957</c:v>
                </c:pt>
                <c:pt idx="68141">
                  <c:v>2.4643137254901957</c:v>
                </c:pt>
                <c:pt idx="68142">
                  <c:v>2.4643137254901957</c:v>
                </c:pt>
                <c:pt idx="68143">
                  <c:v>2.4643137254901957</c:v>
                </c:pt>
                <c:pt idx="68144">
                  <c:v>2.4643137254901957</c:v>
                </c:pt>
                <c:pt idx="68145">
                  <c:v>2.4643137254901957</c:v>
                </c:pt>
                <c:pt idx="68146">
                  <c:v>2.4643137254901957</c:v>
                </c:pt>
                <c:pt idx="68147">
                  <c:v>2.4643137254901957</c:v>
                </c:pt>
                <c:pt idx="68148">
                  <c:v>2.4643137254901957</c:v>
                </c:pt>
                <c:pt idx="68149">
                  <c:v>2.4643137254901957</c:v>
                </c:pt>
                <c:pt idx="68150">
                  <c:v>2.4643137254901957</c:v>
                </c:pt>
                <c:pt idx="68151">
                  <c:v>2.4643137254901957</c:v>
                </c:pt>
                <c:pt idx="68152">
                  <c:v>2.4643137254901957</c:v>
                </c:pt>
                <c:pt idx="68153">
                  <c:v>2.4643137254901957</c:v>
                </c:pt>
                <c:pt idx="68154">
                  <c:v>2.4643137254901957</c:v>
                </c:pt>
                <c:pt idx="68155">
                  <c:v>2.4643137254901957</c:v>
                </c:pt>
                <c:pt idx="68156">
                  <c:v>2.4643137254901957</c:v>
                </c:pt>
                <c:pt idx="68157">
                  <c:v>2.4643137254901957</c:v>
                </c:pt>
                <c:pt idx="68158">
                  <c:v>2.4643137254901957</c:v>
                </c:pt>
                <c:pt idx="68159">
                  <c:v>2.4643137254901957</c:v>
                </c:pt>
                <c:pt idx="68160">
                  <c:v>2.4643137254901957</c:v>
                </c:pt>
                <c:pt idx="68161">
                  <c:v>2.4643137254901957</c:v>
                </c:pt>
                <c:pt idx="68162">
                  <c:v>2.4643137254901957</c:v>
                </c:pt>
                <c:pt idx="68163">
                  <c:v>2.4643137254901957</c:v>
                </c:pt>
                <c:pt idx="68164">
                  <c:v>2.4643137254901957</c:v>
                </c:pt>
                <c:pt idx="68165">
                  <c:v>2.6117647058823525</c:v>
                </c:pt>
                <c:pt idx="68166">
                  <c:v>2.6117647058823525</c:v>
                </c:pt>
                <c:pt idx="68167">
                  <c:v>2.6117647058823525</c:v>
                </c:pt>
                <c:pt idx="68168">
                  <c:v>2.6117647058823525</c:v>
                </c:pt>
                <c:pt idx="68169">
                  <c:v>2.6117647058823525</c:v>
                </c:pt>
                <c:pt idx="68170">
                  <c:v>2.6117647058823525</c:v>
                </c:pt>
                <c:pt idx="68171">
                  <c:v>2.6117647058823525</c:v>
                </c:pt>
                <c:pt idx="68172">
                  <c:v>2.6117647058823525</c:v>
                </c:pt>
                <c:pt idx="68173">
                  <c:v>2.6117647058823525</c:v>
                </c:pt>
                <c:pt idx="68174">
                  <c:v>2.6117647058823525</c:v>
                </c:pt>
                <c:pt idx="68175">
                  <c:v>2.6117647058823525</c:v>
                </c:pt>
                <c:pt idx="68176">
                  <c:v>2.6117647058823525</c:v>
                </c:pt>
                <c:pt idx="68177">
                  <c:v>2.6117647058823525</c:v>
                </c:pt>
                <c:pt idx="68178">
                  <c:v>2.6117647058823525</c:v>
                </c:pt>
                <c:pt idx="68179">
                  <c:v>2.6117647058823525</c:v>
                </c:pt>
                <c:pt idx="68180">
                  <c:v>2.6117647058823525</c:v>
                </c:pt>
                <c:pt idx="68181">
                  <c:v>2.6117647058823525</c:v>
                </c:pt>
                <c:pt idx="68182">
                  <c:v>2.6117647058823525</c:v>
                </c:pt>
                <c:pt idx="68183">
                  <c:v>2.6117647058823525</c:v>
                </c:pt>
                <c:pt idx="68184">
                  <c:v>2.6117647058823525</c:v>
                </c:pt>
                <c:pt idx="68185">
                  <c:v>2.6117647058823525</c:v>
                </c:pt>
                <c:pt idx="68186">
                  <c:v>2.6117647058823525</c:v>
                </c:pt>
                <c:pt idx="68187">
                  <c:v>2.6117647058823525</c:v>
                </c:pt>
                <c:pt idx="68188">
                  <c:v>2.6117647058823525</c:v>
                </c:pt>
                <c:pt idx="68189">
                  <c:v>2.6117647058823525</c:v>
                </c:pt>
                <c:pt idx="68190">
                  <c:v>2.6117647058823525</c:v>
                </c:pt>
                <c:pt idx="68191">
                  <c:v>2.6117647058823525</c:v>
                </c:pt>
                <c:pt idx="68192">
                  <c:v>2.6117647058823525</c:v>
                </c:pt>
                <c:pt idx="68193">
                  <c:v>2.6117647058823525</c:v>
                </c:pt>
                <c:pt idx="68194">
                  <c:v>2.6117647058823525</c:v>
                </c:pt>
                <c:pt idx="68195">
                  <c:v>2.6117647058823525</c:v>
                </c:pt>
                <c:pt idx="68196">
                  <c:v>2.6117647058823525</c:v>
                </c:pt>
                <c:pt idx="68197">
                  <c:v>2.6117647058823525</c:v>
                </c:pt>
                <c:pt idx="68198">
                  <c:v>2.6117647058823525</c:v>
                </c:pt>
                <c:pt idx="68199">
                  <c:v>2.6117647058823525</c:v>
                </c:pt>
                <c:pt idx="68200">
                  <c:v>2.6117647058823525</c:v>
                </c:pt>
                <c:pt idx="68201">
                  <c:v>2.6117647058823525</c:v>
                </c:pt>
                <c:pt idx="68202">
                  <c:v>2.6117647058823525</c:v>
                </c:pt>
                <c:pt idx="68203">
                  <c:v>2.4643137254901957</c:v>
                </c:pt>
                <c:pt idx="68204">
                  <c:v>2.4643137254901957</c:v>
                </c:pt>
                <c:pt idx="68205">
                  <c:v>2.4643137254901957</c:v>
                </c:pt>
                <c:pt idx="68206">
                  <c:v>2.4643137254901957</c:v>
                </c:pt>
                <c:pt idx="68207">
                  <c:v>2.4643137254901957</c:v>
                </c:pt>
                <c:pt idx="68208">
                  <c:v>2.4643137254901957</c:v>
                </c:pt>
                <c:pt idx="68209">
                  <c:v>2.4643137254901957</c:v>
                </c:pt>
                <c:pt idx="68210">
                  <c:v>2.4643137254901957</c:v>
                </c:pt>
                <c:pt idx="68211">
                  <c:v>2.4643137254901957</c:v>
                </c:pt>
                <c:pt idx="68212">
                  <c:v>2.4643137254901957</c:v>
                </c:pt>
                <c:pt idx="68213">
                  <c:v>2.4643137254901957</c:v>
                </c:pt>
                <c:pt idx="68214">
                  <c:v>2.4643137254901957</c:v>
                </c:pt>
                <c:pt idx="68215">
                  <c:v>2.4643137254901957</c:v>
                </c:pt>
                <c:pt idx="68216">
                  <c:v>2.4643137254901957</c:v>
                </c:pt>
                <c:pt idx="68217">
                  <c:v>2.4643137254901957</c:v>
                </c:pt>
                <c:pt idx="68218">
                  <c:v>2.4643137254901957</c:v>
                </c:pt>
                <c:pt idx="68219">
                  <c:v>2.4643137254901957</c:v>
                </c:pt>
                <c:pt idx="68220">
                  <c:v>2.4643137254901957</c:v>
                </c:pt>
                <c:pt idx="68221">
                  <c:v>2.4643137254901957</c:v>
                </c:pt>
                <c:pt idx="68222">
                  <c:v>2.4643137254901957</c:v>
                </c:pt>
                <c:pt idx="68223">
                  <c:v>2.4643137254901957</c:v>
                </c:pt>
                <c:pt idx="68224">
                  <c:v>2.4643137254901957</c:v>
                </c:pt>
                <c:pt idx="68225">
                  <c:v>2.4643137254901957</c:v>
                </c:pt>
                <c:pt idx="68226">
                  <c:v>2.4643137254901957</c:v>
                </c:pt>
                <c:pt idx="68227">
                  <c:v>2.4643137254901957</c:v>
                </c:pt>
                <c:pt idx="68228">
                  <c:v>2.4643137254901957</c:v>
                </c:pt>
                <c:pt idx="68229">
                  <c:v>2.4643137254901957</c:v>
                </c:pt>
                <c:pt idx="68230">
                  <c:v>2.4643137254901957</c:v>
                </c:pt>
                <c:pt idx="68231">
                  <c:v>2.4643137254901957</c:v>
                </c:pt>
                <c:pt idx="68232">
                  <c:v>2.4643137254901957</c:v>
                </c:pt>
                <c:pt idx="68233">
                  <c:v>2.4643137254901957</c:v>
                </c:pt>
                <c:pt idx="68234">
                  <c:v>2.4643137254901957</c:v>
                </c:pt>
                <c:pt idx="68235">
                  <c:v>2.4643137254901957</c:v>
                </c:pt>
                <c:pt idx="68236">
                  <c:v>2.4643137254901957</c:v>
                </c:pt>
                <c:pt idx="68237">
                  <c:v>2.4643137254901957</c:v>
                </c:pt>
                <c:pt idx="68238">
                  <c:v>2.4643137254901957</c:v>
                </c:pt>
                <c:pt idx="68239">
                  <c:v>2.4643137254901957</c:v>
                </c:pt>
                <c:pt idx="68240">
                  <c:v>2.4643137254901957</c:v>
                </c:pt>
                <c:pt idx="68241">
                  <c:v>2.4643137254901957</c:v>
                </c:pt>
                <c:pt idx="68242">
                  <c:v>2.4643137254901957</c:v>
                </c:pt>
                <c:pt idx="68243">
                  <c:v>2.4643137254901957</c:v>
                </c:pt>
                <c:pt idx="68244">
                  <c:v>2.4643137254901957</c:v>
                </c:pt>
                <c:pt idx="68245">
                  <c:v>2.4643137254901957</c:v>
                </c:pt>
                <c:pt idx="68246">
                  <c:v>2.4643137254901957</c:v>
                </c:pt>
                <c:pt idx="68247">
                  <c:v>2.4643137254901957</c:v>
                </c:pt>
                <c:pt idx="68248">
                  <c:v>2.4643137254901957</c:v>
                </c:pt>
                <c:pt idx="68249">
                  <c:v>2.4643137254901957</c:v>
                </c:pt>
                <c:pt idx="68250">
                  <c:v>2.4643137254901957</c:v>
                </c:pt>
                <c:pt idx="68251">
                  <c:v>2.4643137254901957</c:v>
                </c:pt>
                <c:pt idx="68252">
                  <c:v>2.4643137254901957</c:v>
                </c:pt>
                <c:pt idx="68253">
                  <c:v>2.4643137254901957</c:v>
                </c:pt>
                <c:pt idx="68254">
                  <c:v>2.4643137254901957</c:v>
                </c:pt>
                <c:pt idx="68255">
                  <c:v>2.4643137254901957</c:v>
                </c:pt>
                <c:pt idx="68256">
                  <c:v>2.4643137254901957</c:v>
                </c:pt>
                <c:pt idx="68257">
                  <c:v>2.4643137254901957</c:v>
                </c:pt>
                <c:pt idx="68258">
                  <c:v>2.4643137254901957</c:v>
                </c:pt>
                <c:pt idx="68259">
                  <c:v>2.6117647058823525</c:v>
                </c:pt>
                <c:pt idx="68260">
                  <c:v>2.6117647058823525</c:v>
                </c:pt>
                <c:pt idx="68261">
                  <c:v>2.6117647058823525</c:v>
                </c:pt>
                <c:pt idx="68262">
                  <c:v>2.6117647058823525</c:v>
                </c:pt>
                <c:pt idx="68263">
                  <c:v>2.6117647058823525</c:v>
                </c:pt>
                <c:pt idx="68264">
                  <c:v>2.6117647058823525</c:v>
                </c:pt>
                <c:pt idx="68265">
                  <c:v>2.6117647058823525</c:v>
                </c:pt>
                <c:pt idx="68266">
                  <c:v>2.6117647058823525</c:v>
                </c:pt>
                <c:pt idx="68267">
                  <c:v>2.6117647058823525</c:v>
                </c:pt>
                <c:pt idx="68268">
                  <c:v>2.6117647058823525</c:v>
                </c:pt>
                <c:pt idx="68269">
                  <c:v>2.6117647058823525</c:v>
                </c:pt>
                <c:pt idx="68270">
                  <c:v>2.6117647058823525</c:v>
                </c:pt>
                <c:pt idx="68271">
                  <c:v>2.6117647058823525</c:v>
                </c:pt>
                <c:pt idx="68272">
                  <c:v>2.6117647058823525</c:v>
                </c:pt>
                <c:pt idx="68273">
                  <c:v>2.6117647058823525</c:v>
                </c:pt>
                <c:pt idx="68274">
                  <c:v>2.6117647058823525</c:v>
                </c:pt>
                <c:pt idx="68275">
                  <c:v>2.6117647058823525</c:v>
                </c:pt>
                <c:pt idx="68276">
                  <c:v>2.6117647058823525</c:v>
                </c:pt>
                <c:pt idx="68277">
                  <c:v>2.6117647058823525</c:v>
                </c:pt>
                <c:pt idx="68278">
                  <c:v>2.6117647058823525</c:v>
                </c:pt>
                <c:pt idx="68279">
                  <c:v>2.6117647058823525</c:v>
                </c:pt>
                <c:pt idx="68280">
                  <c:v>2.6117647058823525</c:v>
                </c:pt>
                <c:pt idx="68281">
                  <c:v>2.6117647058823525</c:v>
                </c:pt>
                <c:pt idx="68282">
                  <c:v>2.6117647058823525</c:v>
                </c:pt>
                <c:pt idx="68283">
                  <c:v>2.6117647058823525</c:v>
                </c:pt>
                <c:pt idx="68284">
                  <c:v>2.6117647058823525</c:v>
                </c:pt>
                <c:pt idx="68285">
                  <c:v>2.6117647058823525</c:v>
                </c:pt>
                <c:pt idx="68286">
                  <c:v>2.6117647058823525</c:v>
                </c:pt>
                <c:pt idx="68287">
                  <c:v>2.6117647058823525</c:v>
                </c:pt>
                <c:pt idx="68288">
                  <c:v>2.6117647058823525</c:v>
                </c:pt>
                <c:pt idx="68289">
                  <c:v>2.6117647058823525</c:v>
                </c:pt>
                <c:pt idx="68290">
                  <c:v>2.6117647058823525</c:v>
                </c:pt>
                <c:pt idx="68291">
                  <c:v>2.6117647058823525</c:v>
                </c:pt>
                <c:pt idx="68292">
                  <c:v>2.6117647058823525</c:v>
                </c:pt>
                <c:pt idx="68293">
                  <c:v>2.6117647058823525</c:v>
                </c:pt>
                <c:pt idx="68294">
                  <c:v>2.6117647058823525</c:v>
                </c:pt>
                <c:pt idx="68295">
                  <c:v>2.6117647058823525</c:v>
                </c:pt>
                <c:pt idx="68296">
                  <c:v>2.6117647058823525</c:v>
                </c:pt>
                <c:pt idx="68297">
                  <c:v>2.6117647058823525</c:v>
                </c:pt>
                <c:pt idx="68298">
                  <c:v>2.6117647058823525</c:v>
                </c:pt>
                <c:pt idx="68299">
                  <c:v>2.4643137254901957</c:v>
                </c:pt>
                <c:pt idx="68300">
                  <c:v>2.4643137254901957</c:v>
                </c:pt>
                <c:pt idx="68301">
                  <c:v>2.4643137254901957</c:v>
                </c:pt>
                <c:pt idx="68302">
                  <c:v>2.4643137254901957</c:v>
                </c:pt>
                <c:pt idx="68303">
                  <c:v>2.4643137254901957</c:v>
                </c:pt>
                <c:pt idx="68304">
                  <c:v>2.4643137254901957</c:v>
                </c:pt>
                <c:pt idx="68305">
                  <c:v>2.4643137254901957</c:v>
                </c:pt>
                <c:pt idx="68306">
                  <c:v>2.4643137254901957</c:v>
                </c:pt>
                <c:pt idx="68307">
                  <c:v>2.4643137254901957</c:v>
                </c:pt>
                <c:pt idx="68308">
                  <c:v>2.4643137254901957</c:v>
                </c:pt>
                <c:pt idx="68309">
                  <c:v>2.4643137254901957</c:v>
                </c:pt>
                <c:pt idx="68310">
                  <c:v>2.4643137254901957</c:v>
                </c:pt>
                <c:pt idx="68311">
                  <c:v>2.4643137254901957</c:v>
                </c:pt>
                <c:pt idx="68312">
                  <c:v>2.4643137254901957</c:v>
                </c:pt>
                <c:pt idx="68313">
                  <c:v>2.4643137254901957</c:v>
                </c:pt>
                <c:pt idx="68314">
                  <c:v>2.4643137254901957</c:v>
                </c:pt>
                <c:pt idx="68315">
                  <c:v>2.4643137254901957</c:v>
                </c:pt>
                <c:pt idx="68316">
                  <c:v>2.4643137254901957</c:v>
                </c:pt>
                <c:pt idx="68317">
                  <c:v>2.4643137254901957</c:v>
                </c:pt>
                <c:pt idx="68318">
                  <c:v>2.4643137254901957</c:v>
                </c:pt>
                <c:pt idx="68319">
                  <c:v>2.4643137254901957</c:v>
                </c:pt>
                <c:pt idx="68320">
                  <c:v>2.4643137254901957</c:v>
                </c:pt>
                <c:pt idx="68321">
                  <c:v>2.4643137254901957</c:v>
                </c:pt>
                <c:pt idx="68322">
                  <c:v>2.4643137254901957</c:v>
                </c:pt>
                <c:pt idx="68323">
                  <c:v>2.4643137254901957</c:v>
                </c:pt>
                <c:pt idx="68324">
                  <c:v>2.4643137254901957</c:v>
                </c:pt>
                <c:pt idx="68325">
                  <c:v>2.4643137254901957</c:v>
                </c:pt>
                <c:pt idx="68326">
                  <c:v>2.4643137254901957</c:v>
                </c:pt>
                <c:pt idx="68327">
                  <c:v>2.4643137254901957</c:v>
                </c:pt>
                <c:pt idx="68328">
                  <c:v>2.4643137254901957</c:v>
                </c:pt>
                <c:pt idx="68329">
                  <c:v>2.4643137254901957</c:v>
                </c:pt>
                <c:pt idx="68330">
                  <c:v>2.4643137254901957</c:v>
                </c:pt>
                <c:pt idx="68331">
                  <c:v>2.4643137254901957</c:v>
                </c:pt>
                <c:pt idx="68332">
                  <c:v>2.4643137254901957</c:v>
                </c:pt>
                <c:pt idx="68333">
                  <c:v>2.4643137254901957</c:v>
                </c:pt>
                <c:pt idx="68334">
                  <c:v>2.4643137254901957</c:v>
                </c:pt>
                <c:pt idx="68335">
                  <c:v>2.4643137254901957</c:v>
                </c:pt>
                <c:pt idx="68336">
                  <c:v>2.4643137254901957</c:v>
                </c:pt>
                <c:pt idx="68337">
                  <c:v>2.4643137254901957</c:v>
                </c:pt>
                <c:pt idx="68338">
                  <c:v>2.4643137254901957</c:v>
                </c:pt>
                <c:pt idx="68339">
                  <c:v>2.4643137254901957</c:v>
                </c:pt>
                <c:pt idx="68340">
                  <c:v>2.4643137254901957</c:v>
                </c:pt>
                <c:pt idx="68341">
                  <c:v>2.4643137254901957</c:v>
                </c:pt>
                <c:pt idx="68342">
                  <c:v>2.4643137254901957</c:v>
                </c:pt>
                <c:pt idx="68343">
                  <c:v>2.4643137254901957</c:v>
                </c:pt>
                <c:pt idx="68344">
                  <c:v>2.4643137254901957</c:v>
                </c:pt>
                <c:pt idx="68345">
                  <c:v>2.4643137254901957</c:v>
                </c:pt>
                <c:pt idx="68346">
                  <c:v>2.4643137254901957</c:v>
                </c:pt>
                <c:pt idx="68347">
                  <c:v>2.4643137254901957</c:v>
                </c:pt>
                <c:pt idx="68348">
                  <c:v>2.4643137254901957</c:v>
                </c:pt>
                <c:pt idx="68349">
                  <c:v>2.4643137254901957</c:v>
                </c:pt>
                <c:pt idx="68350">
                  <c:v>2.4643137254901957</c:v>
                </c:pt>
                <c:pt idx="68351">
                  <c:v>2.4643137254901957</c:v>
                </c:pt>
                <c:pt idx="68352">
                  <c:v>2.4643137254901957</c:v>
                </c:pt>
                <c:pt idx="68353">
                  <c:v>2.4643137254901957</c:v>
                </c:pt>
                <c:pt idx="68354">
                  <c:v>2.4643137254901957</c:v>
                </c:pt>
                <c:pt idx="68355">
                  <c:v>2.4643137254901957</c:v>
                </c:pt>
                <c:pt idx="68356">
                  <c:v>2.6117647058823525</c:v>
                </c:pt>
                <c:pt idx="68357">
                  <c:v>2.6117647058823525</c:v>
                </c:pt>
                <c:pt idx="68358">
                  <c:v>2.6117647058823525</c:v>
                </c:pt>
                <c:pt idx="68359">
                  <c:v>2.6117647058823525</c:v>
                </c:pt>
                <c:pt idx="68360">
                  <c:v>2.6117647058823525</c:v>
                </c:pt>
                <c:pt idx="68361">
                  <c:v>2.6117647058823525</c:v>
                </c:pt>
                <c:pt idx="68362">
                  <c:v>2.6117647058823525</c:v>
                </c:pt>
                <c:pt idx="68363">
                  <c:v>2.6117647058823525</c:v>
                </c:pt>
                <c:pt idx="68364">
                  <c:v>2.6117647058823525</c:v>
                </c:pt>
                <c:pt idx="68365">
                  <c:v>2.6117647058823525</c:v>
                </c:pt>
                <c:pt idx="68366">
                  <c:v>2.6117647058823525</c:v>
                </c:pt>
                <c:pt idx="68367">
                  <c:v>2.6117647058823525</c:v>
                </c:pt>
                <c:pt idx="68368">
                  <c:v>2.6117647058823525</c:v>
                </c:pt>
                <c:pt idx="68369">
                  <c:v>2.6117647058823525</c:v>
                </c:pt>
                <c:pt idx="68370">
                  <c:v>2.6117647058823525</c:v>
                </c:pt>
                <c:pt idx="68371">
                  <c:v>2.6117647058823525</c:v>
                </c:pt>
                <c:pt idx="68372">
                  <c:v>2.6117647058823525</c:v>
                </c:pt>
                <c:pt idx="68373">
                  <c:v>2.6117647058823525</c:v>
                </c:pt>
                <c:pt idx="68374">
                  <c:v>2.6117647058823525</c:v>
                </c:pt>
                <c:pt idx="68375">
                  <c:v>2.6117647058823525</c:v>
                </c:pt>
                <c:pt idx="68376">
                  <c:v>2.6117647058823525</c:v>
                </c:pt>
                <c:pt idx="68377">
                  <c:v>2.6117647058823525</c:v>
                </c:pt>
                <c:pt idx="68378">
                  <c:v>2.6117647058823525</c:v>
                </c:pt>
                <c:pt idx="68379">
                  <c:v>2.6117647058823525</c:v>
                </c:pt>
                <c:pt idx="68380">
                  <c:v>2.6117647058823525</c:v>
                </c:pt>
                <c:pt idx="68381">
                  <c:v>2.6117647058823525</c:v>
                </c:pt>
                <c:pt idx="68382">
                  <c:v>2.6117647058823525</c:v>
                </c:pt>
                <c:pt idx="68383">
                  <c:v>2.6117647058823525</c:v>
                </c:pt>
                <c:pt idx="68384">
                  <c:v>2.6117647058823525</c:v>
                </c:pt>
                <c:pt idx="68385">
                  <c:v>2.6117647058823525</c:v>
                </c:pt>
                <c:pt idx="68386">
                  <c:v>2.6117647058823525</c:v>
                </c:pt>
                <c:pt idx="68387">
                  <c:v>2.6117647058823525</c:v>
                </c:pt>
                <c:pt idx="68388">
                  <c:v>2.6117647058823525</c:v>
                </c:pt>
                <c:pt idx="68389">
                  <c:v>2.6117647058823525</c:v>
                </c:pt>
                <c:pt idx="68390">
                  <c:v>2.6117647058823525</c:v>
                </c:pt>
                <c:pt idx="68391">
                  <c:v>2.6117647058823525</c:v>
                </c:pt>
                <c:pt idx="68392">
                  <c:v>2.6117647058823525</c:v>
                </c:pt>
                <c:pt idx="68393">
                  <c:v>2.6117647058823525</c:v>
                </c:pt>
                <c:pt idx="68394">
                  <c:v>2.6117647058823525</c:v>
                </c:pt>
                <c:pt idx="68395">
                  <c:v>2.4643137254901957</c:v>
                </c:pt>
                <c:pt idx="68396">
                  <c:v>2.4643137254901957</c:v>
                </c:pt>
                <c:pt idx="68397">
                  <c:v>2.4643137254901957</c:v>
                </c:pt>
                <c:pt idx="68398">
                  <c:v>2.4643137254901957</c:v>
                </c:pt>
                <c:pt idx="68399">
                  <c:v>2.4643137254901957</c:v>
                </c:pt>
                <c:pt idx="68400">
                  <c:v>2.4643137254901957</c:v>
                </c:pt>
                <c:pt idx="68401">
                  <c:v>2.4643137254901957</c:v>
                </c:pt>
                <c:pt idx="68402">
                  <c:v>2.4643137254901957</c:v>
                </c:pt>
                <c:pt idx="68403">
                  <c:v>2.4643137254901957</c:v>
                </c:pt>
                <c:pt idx="68404">
                  <c:v>2.4643137254901957</c:v>
                </c:pt>
                <c:pt idx="68405">
                  <c:v>2.4643137254901957</c:v>
                </c:pt>
                <c:pt idx="68406">
                  <c:v>2.4643137254901957</c:v>
                </c:pt>
                <c:pt idx="68407">
                  <c:v>2.4643137254901957</c:v>
                </c:pt>
                <c:pt idx="68408">
                  <c:v>2.4643137254901957</c:v>
                </c:pt>
                <c:pt idx="68409">
                  <c:v>2.4643137254901957</c:v>
                </c:pt>
                <c:pt idx="68410">
                  <c:v>2.4643137254901957</c:v>
                </c:pt>
                <c:pt idx="68411">
                  <c:v>2.4643137254901957</c:v>
                </c:pt>
                <c:pt idx="68412">
                  <c:v>2.4643137254901957</c:v>
                </c:pt>
                <c:pt idx="68413">
                  <c:v>2.4643137254901957</c:v>
                </c:pt>
                <c:pt idx="68414">
                  <c:v>2.4643137254901957</c:v>
                </c:pt>
                <c:pt idx="68415">
                  <c:v>2.4643137254901957</c:v>
                </c:pt>
                <c:pt idx="68416">
                  <c:v>2.4643137254901957</c:v>
                </c:pt>
                <c:pt idx="68417">
                  <c:v>2.4643137254901957</c:v>
                </c:pt>
                <c:pt idx="68418">
                  <c:v>2.4643137254901957</c:v>
                </c:pt>
                <c:pt idx="68419">
                  <c:v>2.4643137254901957</c:v>
                </c:pt>
                <c:pt idx="68420">
                  <c:v>2.4643137254901957</c:v>
                </c:pt>
                <c:pt idx="68421">
                  <c:v>2.4643137254901957</c:v>
                </c:pt>
                <c:pt idx="68422">
                  <c:v>2.4643137254901957</c:v>
                </c:pt>
                <c:pt idx="68423">
                  <c:v>2.4643137254901957</c:v>
                </c:pt>
                <c:pt idx="68424">
                  <c:v>2.4643137254901957</c:v>
                </c:pt>
                <c:pt idx="68425">
                  <c:v>2.4643137254901957</c:v>
                </c:pt>
                <c:pt idx="68426">
                  <c:v>2.4643137254901957</c:v>
                </c:pt>
                <c:pt idx="68427">
                  <c:v>2.4643137254901957</c:v>
                </c:pt>
                <c:pt idx="68428">
                  <c:v>2.4643137254901957</c:v>
                </c:pt>
                <c:pt idx="68429">
                  <c:v>2.4643137254901957</c:v>
                </c:pt>
                <c:pt idx="68430">
                  <c:v>2.4643137254901957</c:v>
                </c:pt>
                <c:pt idx="68431">
                  <c:v>2.4643137254901957</c:v>
                </c:pt>
                <c:pt idx="68432">
                  <c:v>2.4643137254901957</c:v>
                </c:pt>
                <c:pt idx="68433">
                  <c:v>2.4643137254901957</c:v>
                </c:pt>
                <c:pt idx="68434">
                  <c:v>2.4643137254901957</c:v>
                </c:pt>
                <c:pt idx="68435">
                  <c:v>2.4643137254901957</c:v>
                </c:pt>
                <c:pt idx="68436">
                  <c:v>2.4643137254901957</c:v>
                </c:pt>
                <c:pt idx="68437">
                  <c:v>2.4643137254901957</c:v>
                </c:pt>
                <c:pt idx="68438">
                  <c:v>2.4643137254901957</c:v>
                </c:pt>
                <c:pt idx="68439">
                  <c:v>2.4643137254901957</c:v>
                </c:pt>
                <c:pt idx="68440">
                  <c:v>2.4643137254901957</c:v>
                </c:pt>
                <c:pt idx="68441">
                  <c:v>2.4643137254901957</c:v>
                </c:pt>
                <c:pt idx="68442">
                  <c:v>2.4643137254901957</c:v>
                </c:pt>
                <c:pt idx="68443">
                  <c:v>2.4643137254901957</c:v>
                </c:pt>
                <c:pt idx="68444">
                  <c:v>2.4643137254901957</c:v>
                </c:pt>
                <c:pt idx="68445">
                  <c:v>2.4643137254901957</c:v>
                </c:pt>
                <c:pt idx="68446">
                  <c:v>2.4643137254901957</c:v>
                </c:pt>
                <c:pt idx="68447">
                  <c:v>2.4643137254901957</c:v>
                </c:pt>
                <c:pt idx="68448">
                  <c:v>2.4643137254901957</c:v>
                </c:pt>
                <c:pt idx="68449">
                  <c:v>2.4643137254901957</c:v>
                </c:pt>
                <c:pt idx="68450">
                  <c:v>2.4643137254901957</c:v>
                </c:pt>
                <c:pt idx="68451">
                  <c:v>2.6117647058823525</c:v>
                </c:pt>
                <c:pt idx="68452">
                  <c:v>2.6117647058823525</c:v>
                </c:pt>
                <c:pt idx="68453">
                  <c:v>2.6117647058823525</c:v>
                </c:pt>
                <c:pt idx="68454">
                  <c:v>2.6117647058823525</c:v>
                </c:pt>
                <c:pt idx="68455">
                  <c:v>2.6117647058823525</c:v>
                </c:pt>
                <c:pt idx="68456">
                  <c:v>2.6117647058823525</c:v>
                </c:pt>
                <c:pt idx="68457">
                  <c:v>2.6117647058823525</c:v>
                </c:pt>
                <c:pt idx="68458">
                  <c:v>2.6117647058823525</c:v>
                </c:pt>
                <c:pt idx="68459">
                  <c:v>2.6117647058823525</c:v>
                </c:pt>
                <c:pt idx="68460">
                  <c:v>2.6117647058823525</c:v>
                </c:pt>
                <c:pt idx="68461">
                  <c:v>2.6117647058823525</c:v>
                </c:pt>
                <c:pt idx="68462">
                  <c:v>2.6117647058823525</c:v>
                </c:pt>
                <c:pt idx="68463">
                  <c:v>2.6117647058823525</c:v>
                </c:pt>
                <c:pt idx="68464">
                  <c:v>2.6117647058823525</c:v>
                </c:pt>
                <c:pt idx="68465">
                  <c:v>2.6117647058823525</c:v>
                </c:pt>
                <c:pt idx="68466">
                  <c:v>2.6117647058823525</c:v>
                </c:pt>
                <c:pt idx="68467">
                  <c:v>2.6117647058823525</c:v>
                </c:pt>
                <c:pt idx="68468">
                  <c:v>2.6117647058823525</c:v>
                </c:pt>
                <c:pt idx="68469">
                  <c:v>2.6117647058823525</c:v>
                </c:pt>
                <c:pt idx="68470">
                  <c:v>2.6117647058823525</c:v>
                </c:pt>
                <c:pt idx="68471">
                  <c:v>2.6117647058823525</c:v>
                </c:pt>
                <c:pt idx="68472">
                  <c:v>2.6117647058823525</c:v>
                </c:pt>
                <c:pt idx="68473">
                  <c:v>2.6117647058823525</c:v>
                </c:pt>
                <c:pt idx="68474">
                  <c:v>2.6117647058823525</c:v>
                </c:pt>
                <c:pt idx="68475">
                  <c:v>2.6117647058823525</c:v>
                </c:pt>
                <c:pt idx="68476">
                  <c:v>2.6117647058823525</c:v>
                </c:pt>
                <c:pt idx="68477">
                  <c:v>2.6117647058823525</c:v>
                </c:pt>
                <c:pt idx="68478">
                  <c:v>2.6117647058823525</c:v>
                </c:pt>
                <c:pt idx="68479">
                  <c:v>2.6117647058823525</c:v>
                </c:pt>
                <c:pt idx="68480">
                  <c:v>2.6117647058823525</c:v>
                </c:pt>
                <c:pt idx="68481">
                  <c:v>2.6117647058823525</c:v>
                </c:pt>
                <c:pt idx="68482">
                  <c:v>2.6117647058823525</c:v>
                </c:pt>
                <c:pt idx="68483">
                  <c:v>2.6117647058823525</c:v>
                </c:pt>
                <c:pt idx="68484">
                  <c:v>2.6117647058823525</c:v>
                </c:pt>
                <c:pt idx="68485">
                  <c:v>2.6117647058823525</c:v>
                </c:pt>
                <c:pt idx="68486">
                  <c:v>2.6117647058823525</c:v>
                </c:pt>
                <c:pt idx="68487">
                  <c:v>2.6117647058823525</c:v>
                </c:pt>
                <c:pt idx="68488">
                  <c:v>2.6117647058823525</c:v>
                </c:pt>
                <c:pt idx="68489">
                  <c:v>2.4643137254901957</c:v>
                </c:pt>
                <c:pt idx="68490">
                  <c:v>2.4643137254901957</c:v>
                </c:pt>
                <c:pt idx="68491">
                  <c:v>2.4643137254901957</c:v>
                </c:pt>
                <c:pt idx="68492">
                  <c:v>2.4643137254901957</c:v>
                </c:pt>
                <c:pt idx="68493">
                  <c:v>2.4643137254901957</c:v>
                </c:pt>
                <c:pt idx="68494">
                  <c:v>2.4643137254901957</c:v>
                </c:pt>
                <c:pt idx="68495">
                  <c:v>2.4643137254901957</c:v>
                </c:pt>
                <c:pt idx="68496">
                  <c:v>2.4643137254901957</c:v>
                </c:pt>
                <c:pt idx="68497">
                  <c:v>2.4643137254901957</c:v>
                </c:pt>
                <c:pt idx="68498">
                  <c:v>2.4643137254901957</c:v>
                </c:pt>
                <c:pt idx="68499">
                  <c:v>2.4643137254901957</c:v>
                </c:pt>
                <c:pt idx="68500">
                  <c:v>2.4643137254901957</c:v>
                </c:pt>
                <c:pt idx="68501">
                  <c:v>2.4643137254901957</c:v>
                </c:pt>
                <c:pt idx="68502">
                  <c:v>2.4643137254901957</c:v>
                </c:pt>
                <c:pt idx="68503">
                  <c:v>2.4643137254901957</c:v>
                </c:pt>
                <c:pt idx="68504">
                  <c:v>2.4643137254901957</c:v>
                </c:pt>
                <c:pt idx="68505">
                  <c:v>2.4643137254901957</c:v>
                </c:pt>
                <c:pt idx="68506">
                  <c:v>2.4643137254901957</c:v>
                </c:pt>
                <c:pt idx="68507">
                  <c:v>2.4643137254901957</c:v>
                </c:pt>
                <c:pt idx="68508">
                  <c:v>2.4643137254901957</c:v>
                </c:pt>
                <c:pt idx="68509">
                  <c:v>2.4643137254901957</c:v>
                </c:pt>
                <c:pt idx="68510">
                  <c:v>2.4643137254901957</c:v>
                </c:pt>
                <c:pt idx="68511">
                  <c:v>2.4643137254901957</c:v>
                </c:pt>
                <c:pt idx="68512">
                  <c:v>2.4643137254901957</c:v>
                </c:pt>
                <c:pt idx="68513">
                  <c:v>2.4643137254901957</c:v>
                </c:pt>
                <c:pt idx="68514">
                  <c:v>2.4643137254901957</c:v>
                </c:pt>
                <c:pt idx="68515">
                  <c:v>2.4643137254901957</c:v>
                </c:pt>
                <c:pt idx="68516">
                  <c:v>2.4643137254901957</c:v>
                </c:pt>
                <c:pt idx="68517">
                  <c:v>2.4643137254901957</c:v>
                </c:pt>
                <c:pt idx="68518">
                  <c:v>2.4643137254901957</c:v>
                </c:pt>
                <c:pt idx="68519">
                  <c:v>2.4643137254901957</c:v>
                </c:pt>
                <c:pt idx="68520">
                  <c:v>2.4643137254901957</c:v>
                </c:pt>
                <c:pt idx="68521">
                  <c:v>2.4643137254901957</c:v>
                </c:pt>
                <c:pt idx="68522">
                  <c:v>2.4643137254901957</c:v>
                </c:pt>
                <c:pt idx="68523">
                  <c:v>2.4643137254901957</c:v>
                </c:pt>
                <c:pt idx="68524">
                  <c:v>2.4643137254901957</c:v>
                </c:pt>
                <c:pt idx="68525">
                  <c:v>2.4643137254901957</c:v>
                </c:pt>
                <c:pt idx="68526">
                  <c:v>2.4643137254901957</c:v>
                </c:pt>
                <c:pt idx="68527">
                  <c:v>2.4643137254901957</c:v>
                </c:pt>
                <c:pt idx="68528">
                  <c:v>2.4643137254901957</c:v>
                </c:pt>
                <c:pt idx="68529">
                  <c:v>2.4643137254901957</c:v>
                </c:pt>
                <c:pt idx="68530">
                  <c:v>2.4643137254901957</c:v>
                </c:pt>
                <c:pt idx="68531">
                  <c:v>2.4643137254901957</c:v>
                </c:pt>
                <c:pt idx="68532">
                  <c:v>2.4643137254901957</c:v>
                </c:pt>
                <c:pt idx="68533">
                  <c:v>2.4643137254901957</c:v>
                </c:pt>
                <c:pt idx="68534">
                  <c:v>2.4643137254901957</c:v>
                </c:pt>
                <c:pt idx="68535">
                  <c:v>2.4643137254901957</c:v>
                </c:pt>
                <c:pt idx="68536">
                  <c:v>2.4643137254901957</c:v>
                </c:pt>
                <c:pt idx="68537">
                  <c:v>2.4643137254901957</c:v>
                </c:pt>
                <c:pt idx="68538">
                  <c:v>2.4643137254901957</c:v>
                </c:pt>
                <c:pt idx="68539">
                  <c:v>2.4643137254901957</c:v>
                </c:pt>
                <c:pt idx="68540">
                  <c:v>2.4643137254901957</c:v>
                </c:pt>
                <c:pt idx="68541">
                  <c:v>2.4643137254901957</c:v>
                </c:pt>
                <c:pt idx="68542">
                  <c:v>2.4643137254901957</c:v>
                </c:pt>
                <c:pt idx="68543">
                  <c:v>2.4643137254901957</c:v>
                </c:pt>
                <c:pt idx="68544">
                  <c:v>2.4643137254901957</c:v>
                </c:pt>
                <c:pt idx="68545">
                  <c:v>2.4643137254901957</c:v>
                </c:pt>
                <c:pt idx="68546">
                  <c:v>2.4643137254901957</c:v>
                </c:pt>
                <c:pt idx="68547">
                  <c:v>2.4643137254901957</c:v>
                </c:pt>
                <c:pt idx="68548">
                  <c:v>2.6117647058823525</c:v>
                </c:pt>
                <c:pt idx="68549">
                  <c:v>2.6117647058823525</c:v>
                </c:pt>
                <c:pt idx="68550">
                  <c:v>2.6117647058823525</c:v>
                </c:pt>
                <c:pt idx="68551">
                  <c:v>2.6117647058823525</c:v>
                </c:pt>
                <c:pt idx="68552">
                  <c:v>2.6117647058823525</c:v>
                </c:pt>
                <c:pt idx="68553">
                  <c:v>2.6117647058823525</c:v>
                </c:pt>
                <c:pt idx="68554">
                  <c:v>2.6117647058823525</c:v>
                </c:pt>
                <c:pt idx="68555">
                  <c:v>2.6117647058823525</c:v>
                </c:pt>
                <c:pt idx="68556">
                  <c:v>2.6117647058823525</c:v>
                </c:pt>
                <c:pt idx="68557">
                  <c:v>2.6117647058823525</c:v>
                </c:pt>
                <c:pt idx="68558">
                  <c:v>2.6117647058823525</c:v>
                </c:pt>
                <c:pt idx="68559">
                  <c:v>2.6117647058823525</c:v>
                </c:pt>
                <c:pt idx="68560">
                  <c:v>2.6117647058823525</c:v>
                </c:pt>
                <c:pt idx="68561">
                  <c:v>2.6117647058823525</c:v>
                </c:pt>
                <c:pt idx="68562">
                  <c:v>2.6117647058823525</c:v>
                </c:pt>
                <c:pt idx="68563">
                  <c:v>2.6117647058823525</c:v>
                </c:pt>
                <c:pt idx="68564">
                  <c:v>2.6117647058823525</c:v>
                </c:pt>
                <c:pt idx="68565">
                  <c:v>2.6117647058823525</c:v>
                </c:pt>
                <c:pt idx="68566">
                  <c:v>2.6117647058823525</c:v>
                </c:pt>
                <c:pt idx="68567">
                  <c:v>2.6117647058823525</c:v>
                </c:pt>
                <c:pt idx="68568">
                  <c:v>2.6117647058823525</c:v>
                </c:pt>
                <c:pt idx="68569">
                  <c:v>2.6117647058823525</c:v>
                </c:pt>
                <c:pt idx="68570">
                  <c:v>2.6117647058823525</c:v>
                </c:pt>
                <c:pt idx="68571">
                  <c:v>2.6117647058823525</c:v>
                </c:pt>
                <c:pt idx="68572">
                  <c:v>2.6117647058823525</c:v>
                </c:pt>
                <c:pt idx="68573">
                  <c:v>2.6117647058823525</c:v>
                </c:pt>
                <c:pt idx="68574">
                  <c:v>2.6117647058823525</c:v>
                </c:pt>
                <c:pt idx="68575">
                  <c:v>2.6117647058823525</c:v>
                </c:pt>
                <c:pt idx="68576">
                  <c:v>2.6117647058823525</c:v>
                </c:pt>
                <c:pt idx="68577">
                  <c:v>2.6117647058823525</c:v>
                </c:pt>
                <c:pt idx="68578">
                  <c:v>2.6117647058823525</c:v>
                </c:pt>
                <c:pt idx="68579">
                  <c:v>2.6117647058823525</c:v>
                </c:pt>
                <c:pt idx="68580">
                  <c:v>2.6117647058823525</c:v>
                </c:pt>
                <c:pt idx="68581">
                  <c:v>2.6117647058823525</c:v>
                </c:pt>
                <c:pt idx="68582">
                  <c:v>2.6117647058823525</c:v>
                </c:pt>
                <c:pt idx="68583">
                  <c:v>2.6117647058823525</c:v>
                </c:pt>
                <c:pt idx="68584">
                  <c:v>2.4643137254901957</c:v>
                </c:pt>
                <c:pt idx="68585">
                  <c:v>2.4643137254901957</c:v>
                </c:pt>
                <c:pt idx="68586">
                  <c:v>2.4643137254901957</c:v>
                </c:pt>
                <c:pt idx="68587">
                  <c:v>2.4643137254901957</c:v>
                </c:pt>
                <c:pt idx="68588">
                  <c:v>2.4643137254901957</c:v>
                </c:pt>
                <c:pt idx="68589">
                  <c:v>2.4643137254901957</c:v>
                </c:pt>
                <c:pt idx="68590">
                  <c:v>2.4643137254901957</c:v>
                </c:pt>
                <c:pt idx="68591">
                  <c:v>2.4643137254901957</c:v>
                </c:pt>
                <c:pt idx="68592">
                  <c:v>2.4643137254901957</c:v>
                </c:pt>
                <c:pt idx="68593">
                  <c:v>2.4643137254901957</c:v>
                </c:pt>
                <c:pt idx="68594">
                  <c:v>2.4643137254901957</c:v>
                </c:pt>
                <c:pt idx="68595">
                  <c:v>2.4643137254901957</c:v>
                </c:pt>
                <c:pt idx="68596">
                  <c:v>2.4643137254901957</c:v>
                </c:pt>
                <c:pt idx="68597">
                  <c:v>2.4643137254901957</c:v>
                </c:pt>
                <c:pt idx="68598">
                  <c:v>2.4643137254901957</c:v>
                </c:pt>
                <c:pt idx="68599">
                  <c:v>2.4643137254901957</c:v>
                </c:pt>
                <c:pt idx="68600">
                  <c:v>2.4643137254901957</c:v>
                </c:pt>
                <c:pt idx="68601">
                  <c:v>2.4643137254901957</c:v>
                </c:pt>
                <c:pt idx="68602">
                  <c:v>2.4643137254901957</c:v>
                </c:pt>
                <c:pt idx="68603">
                  <c:v>2.4643137254901957</c:v>
                </c:pt>
                <c:pt idx="68604">
                  <c:v>2.4643137254901957</c:v>
                </c:pt>
                <c:pt idx="68605">
                  <c:v>2.4643137254901957</c:v>
                </c:pt>
                <c:pt idx="68606">
                  <c:v>2.4643137254901957</c:v>
                </c:pt>
                <c:pt idx="68607">
                  <c:v>2.4643137254901957</c:v>
                </c:pt>
                <c:pt idx="68608">
                  <c:v>2.4643137254901957</c:v>
                </c:pt>
                <c:pt idx="68609">
                  <c:v>2.4643137254901957</c:v>
                </c:pt>
                <c:pt idx="68610">
                  <c:v>2.4643137254901957</c:v>
                </c:pt>
                <c:pt idx="68611">
                  <c:v>2.4643137254901957</c:v>
                </c:pt>
                <c:pt idx="68612">
                  <c:v>2.4643137254901957</c:v>
                </c:pt>
                <c:pt idx="68613">
                  <c:v>2.4643137254901957</c:v>
                </c:pt>
                <c:pt idx="68614">
                  <c:v>2.4643137254901957</c:v>
                </c:pt>
                <c:pt idx="68615">
                  <c:v>2.4643137254901957</c:v>
                </c:pt>
                <c:pt idx="68616">
                  <c:v>2.4643137254901957</c:v>
                </c:pt>
                <c:pt idx="68617">
                  <c:v>2.4643137254901957</c:v>
                </c:pt>
                <c:pt idx="68618">
                  <c:v>2.4643137254901957</c:v>
                </c:pt>
                <c:pt idx="68619">
                  <c:v>2.4643137254901957</c:v>
                </c:pt>
                <c:pt idx="68620">
                  <c:v>2.4643137254901957</c:v>
                </c:pt>
                <c:pt idx="68621">
                  <c:v>2.4643137254901957</c:v>
                </c:pt>
                <c:pt idx="68622">
                  <c:v>2.4643137254901957</c:v>
                </c:pt>
                <c:pt idx="68623">
                  <c:v>2.4643137254901957</c:v>
                </c:pt>
                <c:pt idx="68624">
                  <c:v>2.4643137254901957</c:v>
                </c:pt>
                <c:pt idx="68625">
                  <c:v>2.4643137254901957</c:v>
                </c:pt>
                <c:pt idx="68626">
                  <c:v>2.4643137254901957</c:v>
                </c:pt>
                <c:pt idx="68627">
                  <c:v>2.4643137254901957</c:v>
                </c:pt>
                <c:pt idx="68628">
                  <c:v>2.4643137254901957</c:v>
                </c:pt>
                <c:pt idx="68629">
                  <c:v>2.4643137254901957</c:v>
                </c:pt>
                <c:pt idx="68630">
                  <c:v>2.4643137254901957</c:v>
                </c:pt>
                <c:pt idx="68631">
                  <c:v>2.4643137254901957</c:v>
                </c:pt>
                <c:pt idx="68632">
                  <c:v>2.4643137254901957</c:v>
                </c:pt>
                <c:pt idx="68633">
                  <c:v>2.4643137254901957</c:v>
                </c:pt>
                <c:pt idx="68634">
                  <c:v>2.4643137254901957</c:v>
                </c:pt>
                <c:pt idx="68635">
                  <c:v>2.4643137254901957</c:v>
                </c:pt>
                <c:pt idx="68636">
                  <c:v>2.4643137254901957</c:v>
                </c:pt>
                <c:pt idx="68637">
                  <c:v>2.4643137254901957</c:v>
                </c:pt>
                <c:pt idx="68638">
                  <c:v>2.4643137254901957</c:v>
                </c:pt>
                <c:pt idx="68639">
                  <c:v>2.4643137254901957</c:v>
                </c:pt>
                <c:pt idx="68640">
                  <c:v>2.4643137254901957</c:v>
                </c:pt>
                <c:pt idx="68641">
                  <c:v>2.4643137254901957</c:v>
                </c:pt>
                <c:pt idx="68642">
                  <c:v>2.6117647058823525</c:v>
                </c:pt>
                <c:pt idx="68643">
                  <c:v>2.6117647058823525</c:v>
                </c:pt>
                <c:pt idx="68644">
                  <c:v>2.6117647058823525</c:v>
                </c:pt>
                <c:pt idx="68645">
                  <c:v>2.6117647058823525</c:v>
                </c:pt>
                <c:pt idx="68646">
                  <c:v>2.6117647058823525</c:v>
                </c:pt>
                <c:pt idx="68647">
                  <c:v>2.6117647058823525</c:v>
                </c:pt>
                <c:pt idx="68648">
                  <c:v>2.6117647058823525</c:v>
                </c:pt>
                <c:pt idx="68649">
                  <c:v>2.6117647058823525</c:v>
                </c:pt>
                <c:pt idx="68650">
                  <c:v>2.6117647058823525</c:v>
                </c:pt>
                <c:pt idx="68651">
                  <c:v>2.6117647058823525</c:v>
                </c:pt>
                <c:pt idx="68652">
                  <c:v>2.6117647058823525</c:v>
                </c:pt>
                <c:pt idx="68653">
                  <c:v>2.6117647058823525</c:v>
                </c:pt>
                <c:pt idx="68654">
                  <c:v>2.6117647058823525</c:v>
                </c:pt>
                <c:pt idx="68655">
                  <c:v>2.6117647058823525</c:v>
                </c:pt>
                <c:pt idx="68656">
                  <c:v>2.6117647058823525</c:v>
                </c:pt>
                <c:pt idx="68657">
                  <c:v>2.6117647058823525</c:v>
                </c:pt>
                <c:pt idx="68658">
                  <c:v>2.6117647058823525</c:v>
                </c:pt>
                <c:pt idx="68659">
                  <c:v>2.6117647058823525</c:v>
                </c:pt>
                <c:pt idx="68660">
                  <c:v>2.6117647058823525</c:v>
                </c:pt>
                <c:pt idx="68661">
                  <c:v>2.6117647058823525</c:v>
                </c:pt>
                <c:pt idx="68662">
                  <c:v>2.6117647058823525</c:v>
                </c:pt>
                <c:pt idx="68663">
                  <c:v>2.6117647058823525</c:v>
                </c:pt>
                <c:pt idx="68664">
                  <c:v>2.6117647058823525</c:v>
                </c:pt>
                <c:pt idx="68665">
                  <c:v>2.6117647058823525</c:v>
                </c:pt>
                <c:pt idx="68666">
                  <c:v>2.6117647058823525</c:v>
                </c:pt>
                <c:pt idx="68667">
                  <c:v>2.6117647058823525</c:v>
                </c:pt>
                <c:pt idx="68668">
                  <c:v>2.6117647058823525</c:v>
                </c:pt>
                <c:pt idx="68669">
                  <c:v>2.6117647058823525</c:v>
                </c:pt>
                <c:pt idx="68670">
                  <c:v>2.6117647058823525</c:v>
                </c:pt>
                <c:pt idx="68671">
                  <c:v>2.6117647058823525</c:v>
                </c:pt>
                <c:pt idx="68672">
                  <c:v>2.6117647058823525</c:v>
                </c:pt>
                <c:pt idx="68673">
                  <c:v>2.6117647058823525</c:v>
                </c:pt>
                <c:pt idx="68674">
                  <c:v>2.6117647058823525</c:v>
                </c:pt>
                <c:pt idx="68675">
                  <c:v>2.6117647058823525</c:v>
                </c:pt>
                <c:pt idx="68676">
                  <c:v>2.6117647058823525</c:v>
                </c:pt>
                <c:pt idx="68677">
                  <c:v>2.6117647058823525</c:v>
                </c:pt>
                <c:pt idx="68678">
                  <c:v>2.6117647058823525</c:v>
                </c:pt>
                <c:pt idx="68679">
                  <c:v>2.6117647058823525</c:v>
                </c:pt>
                <c:pt idx="68680">
                  <c:v>2.4643137254901957</c:v>
                </c:pt>
                <c:pt idx="68681">
                  <c:v>2.4643137254901957</c:v>
                </c:pt>
                <c:pt idx="68682">
                  <c:v>2.4643137254901957</c:v>
                </c:pt>
                <c:pt idx="68683">
                  <c:v>2.4643137254901957</c:v>
                </c:pt>
                <c:pt idx="68684">
                  <c:v>2.4643137254901957</c:v>
                </c:pt>
                <c:pt idx="68685">
                  <c:v>2.4643137254901957</c:v>
                </c:pt>
                <c:pt idx="68686">
                  <c:v>2.4643137254901957</c:v>
                </c:pt>
                <c:pt idx="68687">
                  <c:v>2.4643137254901957</c:v>
                </c:pt>
                <c:pt idx="68688">
                  <c:v>2.4643137254901957</c:v>
                </c:pt>
                <c:pt idx="68689">
                  <c:v>2.4643137254901957</c:v>
                </c:pt>
                <c:pt idx="68690">
                  <c:v>2.4643137254901957</c:v>
                </c:pt>
                <c:pt idx="68691">
                  <c:v>2.4643137254901957</c:v>
                </c:pt>
                <c:pt idx="68692">
                  <c:v>2.4643137254901957</c:v>
                </c:pt>
                <c:pt idx="68693">
                  <c:v>2.4643137254901957</c:v>
                </c:pt>
                <c:pt idx="68694">
                  <c:v>2.4643137254901957</c:v>
                </c:pt>
                <c:pt idx="68695">
                  <c:v>2.4643137254901957</c:v>
                </c:pt>
                <c:pt idx="68696">
                  <c:v>2.4643137254901957</c:v>
                </c:pt>
                <c:pt idx="68697">
                  <c:v>2.4643137254901957</c:v>
                </c:pt>
                <c:pt idx="68698">
                  <c:v>2.4643137254901957</c:v>
                </c:pt>
                <c:pt idx="68699">
                  <c:v>2.4643137254901957</c:v>
                </c:pt>
                <c:pt idx="68700">
                  <c:v>2.4643137254901957</c:v>
                </c:pt>
                <c:pt idx="68701">
                  <c:v>2.4643137254901957</c:v>
                </c:pt>
                <c:pt idx="68702">
                  <c:v>2.4643137254901957</c:v>
                </c:pt>
                <c:pt idx="68703">
                  <c:v>2.4643137254901957</c:v>
                </c:pt>
                <c:pt idx="68704">
                  <c:v>2.4643137254901957</c:v>
                </c:pt>
                <c:pt idx="68705">
                  <c:v>2.4643137254901957</c:v>
                </c:pt>
                <c:pt idx="68706">
                  <c:v>2.4643137254901957</c:v>
                </c:pt>
                <c:pt idx="68707">
                  <c:v>2.4643137254901957</c:v>
                </c:pt>
                <c:pt idx="68708">
                  <c:v>2.4643137254901957</c:v>
                </c:pt>
                <c:pt idx="68709">
                  <c:v>2.4643137254901957</c:v>
                </c:pt>
                <c:pt idx="68710">
                  <c:v>2.4643137254901957</c:v>
                </c:pt>
                <c:pt idx="68711">
                  <c:v>2.4643137254901957</c:v>
                </c:pt>
                <c:pt idx="68712">
                  <c:v>2.4643137254901957</c:v>
                </c:pt>
                <c:pt idx="68713">
                  <c:v>2.4643137254901957</c:v>
                </c:pt>
                <c:pt idx="68714">
                  <c:v>2.4643137254901957</c:v>
                </c:pt>
                <c:pt idx="68715">
                  <c:v>2.4643137254901957</c:v>
                </c:pt>
                <c:pt idx="68716">
                  <c:v>2.4643137254901957</c:v>
                </c:pt>
                <c:pt idx="68717">
                  <c:v>2.4643137254901957</c:v>
                </c:pt>
                <c:pt idx="68718">
                  <c:v>2.4643137254901957</c:v>
                </c:pt>
                <c:pt idx="68719">
                  <c:v>2.4643137254901957</c:v>
                </c:pt>
                <c:pt idx="68720">
                  <c:v>2.4643137254901957</c:v>
                </c:pt>
                <c:pt idx="68721">
                  <c:v>2.4643137254901957</c:v>
                </c:pt>
                <c:pt idx="68722">
                  <c:v>2.4643137254901957</c:v>
                </c:pt>
                <c:pt idx="68723">
                  <c:v>2.4643137254901957</c:v>
                </c:pt>
                <c:pt idx="68724">
                  <c:v>2.4643137254901957</c:v>
                </c:pt>
                <c:pt idx="68725">
                  <c:v>2.4643137254901957</c:v>
                </c:pt>
                <c:pt idx="68726">
                  <c:v>2.4643137254901957</c:v>
                </c:pt>
                <c:pt idx="68727">
                  <c:v>2.4643137254901957</c:v>
                </c:pt>
                <c:pt idx="68728">
                  <c:v>2.4643137254901957</c:v>
                </c:pt>
                <c:pt idx="68729">
                  <c:v>2.4643137254901957</c:v>
                </c:pt>
                <c:pt idx="68730">
                  <c:v>2.4643137254901957</c:v>
                </c:pt>
                <c:pt idx="68731">
                  <c:v>2.4643137254901957</c:v>
                </c:pt>
                <c:pt idx="68732">
                  <c:v>2.4643137254901957</c:v>
                </c:pt>
                <c:pt idx="68733">
                  <c:v>2.4643137254901957</c:v>
                </c:pt>
                <c:pt idx="68734">
                  <c:v>2.4643137254901957</c:v>
                </c:pt>
                <c:pt idx="68735">
                  <c:v>2.4643137254901957</c:v>
                </c:pt>
                <c:pt idx="68736">
                  <c:v>2.4643137254901957</c:v>
                </c:pt>
                <c:pt idx="68737">
                  <c:v>2.6117647058823525</c:v>
                </c:pt>
                <c:pt idx="68738">
                  <c:v>2.6117647058823525</c:v>
                </c:pt>
                <c:pt idx="68739">
                  <c:v>2.6117647058823525</c:v>
                </c:pt>
                <c:pt idx="68740">
                  <c:v>2.6117647058823525</c:v>
                </c:pt>
                <c:pt idx="68741">
                  <c:v>2.6117647058823525</c:v>
                </c:pt>
                <c:pt idx="68742">
                  <c:v>2.6117647058823525</c:v>
                </c:pt>
                <c:pt idx="68743">
                  <c:v>2.6117647058823525</c:v>
                </c:pt>
                <c:pt idx="68744">
                  <c:v>2.6117647058823525</c:v>
                </c:pt>
                <c:pt idx="68745">
                  <c:v>2.6117647058823525</c:v>
                </c:pt>
                <c:pt idx="68746">
                  <c:v>2.6117647058823525</c:v>
                </c:pt>
                <c:pt idx="68747">
                  <c:v>2.6117647058823525</c:v>
                </c:pt>
                <c:pt idx="68748">
                  <c:v>2.6117647058823525</c:v>
                </c:pt>
                <c:pt idx="68749">
                  <c:v>2.6117647058823525</c:v>
                </c:pt>
                <c:pt idx="68750">
                  <c:v>2.6117647058823525</c:v>
                </c:pt>
                <c:pt idx="68751">
                  <c:v>2.6117647058823525</c:v>
                </c:pt>
                <c:pt idx="68752">
                  <c:v>2.6117647058823525</c:v>
                </c:pt>
                <c:pt idx="68753">
                  <c:v>2.6117647058823525</c:v>
                </c:pt>
                <c:pt idx="68754">
                  <c:v>2.6117647058823525</c:v>
                </c:pt>
                <c:pt idx="68755">
                  <c:v>2.6117647058823525</c:v>
                </c:pt>
                <c:pt idx="68756">
                  <c:v>2.6117647058823525</c:v>
                </c:pt>
                <c:pt idx="68757">
                  <c:v>2.6117647058823525</c:v>
                </c:pt>
                <c:pt idx="68758">
                  <c:v>2.6117647058823525</c:v>
                </c:pt>
                <c:pt idx="68759">
                  <c:v>2.6117647058823525</c:v>
                </c:pt>
                <c:pt idx="68760">
                  <c:v>2.6117647058823525</c:v>
                </c:pt>
                <c:pt idx="68761">
                  <c:v>2.6117647058823525</c:v>
                </c:pt>
                <c:pt idx="68762">
                  <c:v>2.6117647058823525</c:v>
                </c:pt>
                <c:pt idx="68763">
                  <c:v>2.6117647058823525</c:v>
                </c:pt>
                <c:pt idx="68764">
                  <c:v>2.6117647058823525</c:v>
                </c:pt>
                <c:pt idx="68765">
                  <c:v>2.6117647058823525</c:v>
                </c:pt>
                <c:pt idx="68766">
                  <c:v>2.6117647058823525</c:v>
                </c:pt>
                <c:pt idx="68767">
                  <c:v>2.6117647058823525</c:v>
                </c:pt>
                <c:pt idx="68768">
                  <c:v>2.6117647058823525</c:v>
                </c:pt>
                <c:pt idx="68769">
                  <c:v>2.6117647058823525</c:v>
                </c:pt>
                <c:pt idx="68770">
                  <c:v>2.6117647058823525</c:v>
                </c:pt>
                <c:pt idx="68771">
                  <c:v>2.6117647058823525</c:v>
                </c:pt>
                <c:pt idx="68772">
                  <c:v>2.6117647058823525</c:v>
                </c:pt>
                <c:pt idx="68773">
                  <c:v>2.6117647058823525</c:v>
                </c:pt>
                <c:pt idx="68774">
                  <c:v>2.6117647058823525</c:v>
                </c:pt>
                <c:pt idx="68775">
                  <c:v>2.6117647058823525</c:v>
                </c:pt>
                <c:pt idx="68776">
                  <c:v>2.4643137254901957</c:v>
                </c:pt>
                <c:pt idx="68777">
                  <c:v>2.4643137254901957</c:v>
                </c:pt>
                <c:pt idx="68778">
                  <c:v>2.4643137254901957</c:v>
                </c:pt>
                <c:pt idx="68779">
                  <c:v>2.4643137254901957</c:v>
                </c:pt>
                <c:pt idx="68780">
                  <c:v>2.4643137254901957</c:v>
                </c:pt>
                <c:pt idx="68781">
                  <c:v>2.4643137254901957</c:v>
                </c:pt>
                <c:pt idx="68782">
                  <c:v>2.4643137254901957</c:v>
                </c:pt>
                <c:pt idx="68783">
                  <c:v>2.4643137254901957</c:v>
                </c:pt>
                <c:pt idx="68784">
                  <c:v>2.4643137254901957</c:v>
                </c:pt>
                <c:pt idx="68785">
                  <c:v>2.4643137254901957</c:v>
                </c:pt>
                <c:pt idx="68786">
                  <c:v>2.4643137254901957</c:v>
                </c:pt>
                <c:pt idx="68787">
                  <c:v>2.4643137254901957</c:v>
                </c:pt>
                <c:pt idx="68788">
                  <c:v>2.4643137254901957</c:v>
                </c:pt>
                <c:pt idx="68789">
                  <c:v>2.4643137254901957</c:v>
                </c:pt>
                <c:pt idx="68790">
                  <c:v>2.4643137254901957</c:v>
                </c:pt>
                <c:pt idx="68791">
                  <c:v>2.4643137254901957</c:v>
                </c:pt>
                <c:pt idx="68792">
                  <c:v>2.4643137254901957</c:v>
                </c:pt>
                <c:pt idx="68793">
                  <c:v>2.4643137254901957</c:v>
                </c:pt>
                <c:pt idx="68794">
                  <c:v>2.4643137254901957</c:v>
                </c:pt>
                <c:pt idx="68795">
                  <c:v>2.4643137254901957</c:v>
                </c:pt>
                <c:pt idx="68796">
                  <c:v>2.4643137254901957</c:v>
                </c:pt>
                <c:pt idx="68797">
                  <c:v>2.4643137254901957</c:v>
                </c:pt>
                <c:pt idx="68798">
                  <c:v>2.4643137254901957</c:v>
                </c:pt>
                <c:pt idx="68799">
                  <c:v>2.4643137254901957</c:v>
                </c:pt>
                <c:pt idx="68800">
                  <c:v>2.4643137254901957</c:v>
                </c:pt>
                <c:pt idx="68801">
                  <c:v>2.4643137254901957</c:v>
                </c:pt>
                <c:pt idx="68802">
                  <c:v>2.4643137254901957</c:v>
                </c:pt>
                <c:pt idx="68803">
                  <c:v>2.4643137254901957</c:v>
                </c:pt>
                <c:pt idx="68804">
                  <c:v>2.4643137254901957</c:v>
                </c:pt>
                <c:pt idx="68805">
                  <c:v>2.4643137254901957</c:v>
                </c:pt>
                <c:pt idx="68806">
                  <c:v>2.4643137254901957</c:v>
                </c:pt>
                <c:pt idx="68807">
                  <c:v>2.4643137254901957</c:v>
                </c:pt>
                <c:pt idx="68808">
                  <c:v>2.4643137254901957</c:v>
                </c:pt>
                <c:pt idx="68809">
                  <c:v>2.4643137254901957</c:v>
                </c:pt>
                <c:pt idx="68810">
                  <c:v>2.4643137254901957</c:v>
                </c:pt>
                <c:pt idx="68811">
                  <c:v>2.4643137254901957</c:v>
                </c:pt>
                <c:pt idx="68812">
                  <c:v>2.4643137254901957</c:v>
                </c:pt>
                <c:pt idx="68813">
                  <c:v>2.4643137254901957</c:v>
                </c:pt>
                <c:pt idx="68814">
                  <c:v>2.4643137254901957</c:v>
                </c:pt>
                <c:pt idx="68815">
                  <c:v>2.4643137254901957</c:v>
                </c:pt>
                <c:pt idx="68816">
                  <c:v>2.4643137254901957</c:v>
                </c:pt>
                <c:pt idx="68817">
                  <c:v>2.4643137254901957</c:v>
                </c:pt>
                <c:pt idx="68818">
                  <c:v>2.4643137254901957</c:v>
                </c:pt>
                <c:pt idx="68819">
                  <c:v>2.4643137254901957</c:v>
                </c:pt>
                <c:pt idx="68820">
                  <c:v>2.4643137254901957</c:v>
                </c:pt>
                <c:pt idx="68821">
                  <c:v>2.4643137254901957</c:v>
                </c:pt>
                <c:pt idx="68822">
                  <c:v>2.4643137254901957</c:v>
                </c:pt>
                <c:pt idx="68823">
                  <c:v>2.4643137254901957</c:v>
                </c:pt>
                <c:pt idx="68824">
                  <c:v>2.4643137254901957</c:v>
                </c:pt>
                <c:pt idx="68825">
                  <c:v>2.4643137254901957</c:v>
                </c:pt>
                <c:pt idx="68826">
                  <c:v>2.4643137254901957</c:v>
                </c:pt>
                <c:pt idx="68827">
                  <c:v>2.4643137254901957</c:v>
                </c:pt>
                <c:pt idx="68828">
                  <c:v>2.4643137254901957</c:v>
                </c:pt>
                <c:pt idx="68829">
                  <c:v>2.4643137254901957</c:v>
                </c:pt>
                <c:pt idx="68830">
                  <c:v>2.4643137254901957</c:v>
                </c:pt>
                <c:pt idx="68831">
                  <c:v>2.4643137254901957</c:v>
                </c:pt>
                <c:pt idx="68832">
                  <c:v>2.6117647058823525</c:v>
                </c:pt>
                <c:pt idx="68833">
                  <c:v>2.6117647058823525</c:v>
                </c:pt>
                <c:pt idx="68834">
                  <c:v>2.6117647058823525</c:v>
                </c:pt>
                <c:pt idx="68835">
                  <c:v>2.6117647058823525</c:v>
                </c:pt>
                <c:pt idx="68836">
                  <c:v>2.6117647058823525</c:v>
                </c:pt>
                <c:pt idx="68837">
                  <c:v>2.6117647058823525</c:v>
                </c:pt>
                <c:pt idx="68838">
                  <c:v>2.6117647058823525</c:v>
                </c:pt>
                <c:pt idx="68839">
                  <c:v>2.6117647058823525</c:v>
                </c:pt>
                <c:pt idx="68840">
                  <c:v>2.6117647058823525</c:v>
                </c:pt>
                <c:pt idx="68841">
                  <c:v>2.6117647058823525</c:v>
                </c:pt>
                <c:pt idx="68842">
                  <c:v>2.6117647058823525</c:v>
                </c:pt>
                <c:pt idx="68843">
                  <c:v>2.6117647058823525</c:v>
                </c:pt>
                <c:pt idx="68844">
                  <c:v>2.6117647058823525</c:v>
                </c:pt>
                <c:pt idx="68845">
                  <c:v>2.6117647058823525</c:v>
                </c:pt>
                <c:pt idx="68846">
                  <c:v>2.6117647058823525</c:v>
                </c:pt>
                <c:pt idx="68847">
                  <c:v>2.6117647058823525</c:v>
                </c:pt>
                <c:pt idx="68848">
                  <c:v>2.6117647058823525</c:v>
                </c:pt>
                <c:pt idx="68849">
                  <c:v>2.6117647058823525</c:v>
                </c:pt>
                <c:pt idx="68850">
                  <c:v>2.6117647058823525</c:v>
                </c:pt>
                <c:pt idx="68851">
                  <c:v>2.6117647058823525</c:v>
                </c:pt>
                <c:pt idx="68852">
                  <c:v>2.6117647058823525</c:v>
                </c:pt>
                <c:pt idx="68853">
                  <c:v>2.6117647058823525</c:v>
                </c:pt>
                <c:pt idx="68854">
                  <c:v>2.6117647058823525</c:v>
                </c:pt>
                <c:pt idx="68855">
                  <c:v>2.6117647058823525</c:v>
                </c:pt>
                <c:pt idx="68856">
                  <c:v>2.6117647058823525</c:v>
                </c:pt>
                <c:pt idx="68857">
                  <c:v>2.6117647058823525</c:v>
                </c:pt>
                <c:pt idx="68858">
                  <c:v>2.6117647058823525</c:v>
                </c:pt>
                <c:pt idx="68859">
                  <c:v>2.6117647058823525</c:v>
                </c:pt>
                <c:pt idx="68860">
                  <c:v>2.6117647058823525</c:v>
                </c:pt>
                <c:pt idx="68861">
                  <c:v>2.6117647058823525</c:v>
                </c:pt>
                <c:pt idx="68862">
                  <c:v>2.6117647058823525</c:v>
                </c:pt>
                <c:pt idx="68863">
                  <c:v>2.6117647058823525</c:v>
                </c:pt>
                <c:pt idx="68864">
                  <c:v>2.6117647058823525</c:v>
                </c:pt>
                <c:pt idx="68865">
                  <c:v>2.6117647058823525</c:v>
                </c:pt>
                <c:pt idx="68866">
                  <c:v>2.6117647058823525</c:v>
                </c:pt>
                <c:pt idx="68867">
                  <c:v>2.6117647058823525</c:v>
                </c:pt>
                <c:pt idx="68868">
                  <c:v>2.6117647058823525</c:v>
                </c:pt>
                <c:pt idx="68869">
                  <c:v>2.6117647058823525</c:v>
                </c:pt>
                <c:pt idx="68870">
                  <c:v>2.6117647058823525</c:v>
                </c:pt>
                <c:pt idx="68871">
                  <c:v>2.4643137254901957</c:v>
                </c:pt>
                <c:pt idx="68872">
                  <c:v>2.4643137254901957</c:v>
                </c:pt>
                <c:pt idx="68873">
                  <c:v>2.4643137254901957</c:v>
                </c:pt>
                <c:pt idx="68874">
                  <c:v>2.4643137254901957</c:v>
                </c:pt>
                <c:pt idx="68875">
                  <c:v>2.4643137254901957</c:v>
                </c:pt>
                <c:pt idx="68876">
                  <c:v>2.4643137254901957</c:v>
                </c:pt>
                <c:pt idx="68877">
                  <c:v>2.4643137254901957</c:v>
                </c:pt>
                <c:pt idx="68878">
                  <c:v>2.4643137254901957</c:v>
                </c:pt>
                <c:pt idx="68879">
                  <c:v>2.4643137254901957</c:v>
                </c:pt>
                <c:pt idx="68880">
                  <c:v>2.4643137254901957</c:v>
                </c:pt>
                <c:pt idx="68881">
                  <c:v>2.4643137254901957</c:v>
                </c:pt>
                <c:pt idx="68882">
                  <c:v>2.4643137254901957</c:v>
                </c:pt>
                <c:pt idx="68883">
                  <c:v>2.4643137254901957</c:v>
                </c:pt>
                <c:pt idx="68884">
                  <c:v>2.4643137254901957</c:v>
                </c:pt>
                <c:pt idx="68885">
                  <c:v>2.4643137254901957</c:v>
                </c:pt>
                <c:pt idx="68886">
                  <c:v>2.4643137254901957</c:v>
                </c:pt>
                <c:pt idx="68887">
                  <c:v>2.4643137254901957</c:v>
                </c:pt>
                <c:pt idx="68888">
                  <c:v>2.4643137254901957</c:v>
                </c:pt>
                <c:pt idx="68889">
                  <c:v>2.4643137254901957</c:v>
                </c:pt>
                <c:pt idx="68890">
                  <c:v>2.4643137254901957</c:v>
                </c:pt>
                <c:pt idx="68891">
                  <c:v>2.4643137254901957</c:v>
                </c:pt>
                <c:pt idx="68892">
                  <c:v>2.4643137254901957</c:v>
                </c:pt>
                <c:pt idx="68893">
                  <c:v>2.4643137254901957</c:v>
                </c:pt>
                <c:pt idx="68894">
                  <c:v>2.4643137254901957</c:v>
                </c:pt>
                <c:pt idx="68895">
                  <c:v>2.4643137254901957</c:v>
                </c:pt>
                <c:pt idx="68896">
                  <c:v>2.4643137254901957</c:v>
                </c:pt>
                <c:pt idx="68897">
                  <c:v>2.4643137254901957</c:v>
                </c:pt>
                <c:pt idx="68898">
                  <c:v>2.4643137254901957</c:v>
                </c:pt>
                <c:pt idx="68899">
                  <c:v>2.4643137254901957</c:v>
                </c:pt>
                <c:pt idx="68900">
                  <c:v>2.4643137254901957</c:v>
                </c:pt>
                <c:pt idx="68901">
                  <c:v>2.4643137254901957</c:v>
                </c:pt>
                <c:pt idx="68902">
                  <c:v>2.4643137254901957</c:v>
                </c:pt>
                <c:pt idx="68903">
                  <c:v>2.4643137254901957</c:v>
                </c:pt>
                <c:pt idx="68904">
                  <c:v>2.4643137254901957</c:v>
                </c:pt>
                <c:pt idx="68905">
                  <c:v>2.4643137254901957</c:v>
                </c:pt>
                <c:pt idx="68906">
                  <c:v>2.4643137254901957</c:v>
                </c:pt>
                <c:pt idx="68907">
                  <c:v>2.4643137254901957</c:v>
                </c:pt>
                <c:pt idx="68908">
                  <c:v>2.4643137254901957</c:v>
                </c:pt>
                <c:pt idx="68909">
                  <c:v>2.4643137254901957</c:v>
                </c:pt>
                <c:pt idx="68910">
                  <c:v>2.4643137254901957</c:v>
                </c:pt>
                <c:pt idx="68911">
                  <c:v>2.4643137254901957</c:v>
                </c:pt>
                <c:pt idx="68912">
                  <c:v>2.4643137254901957</c:v>
                </c:pt>
                <c:pt idx="68913">
                  <c:v>2.4643137254901957</c:v>
                </c:pt>
                <c:pt idx="68914">
                  <c:v>2.4643137254901957</c:v>
                </c:pt>
                <c:pt idx="68915">
                  <c:v>2.4643137254901957</c:v>
                </c:pt>
                <c:pt idx="68916">
                  <c:v>2.4643137254901957</c:v>
                </c:pt>
                <c:pt idx="68917">
                  <c:v>2.4643137254901957</c:v>
                </c:pt>
                <c:pt idx="68918">
                  <c:v>2.4643137254901957</c:v>
                </c:pt>
                <c:pt idx="68919">
                  <c:v>2.4643137254901957</c:v>
                </c:pt>
                <c:pt idx="68920">
                  <c:v>2.4643137254901957</c:v>
                </c:pt>
                <c:pt idx="68921">
                  <c:v>2.4643137254901957</c:v>
                </c:pt>
                <c:pt idx="68922">
                  <c:v>2.4643137254901957</c:v>
                </c:pt>
                <c:pt idx="68923">
                  <c:v>2.4643137254901957</c:v>
                </c:pt>
                <c:pt idx="68924">
                  <c:v>2.4643137254901957</c:v>
                </c:pt>
                <c:pt idx="68925">
                  <c:v>2.4643137254901957</c:v>
                </c:pt>
                <c:pt idx="68926">
                  <c:v>2.4643137254901957</c:v>
                </c:pt>
                <c:pt idx="68927">
                  <c:v>2.4643137254901957</c:v>
                </c:pt>
                <c:pt idx="68928">
                  <c:v>2.6117647058823525</c:v>
                </c:pt>
                <c:pt idx="68929">
                  <c:v>2.6117647058823525</c:v>
                </c:pt>
                <c:pt idx="68930">
                  <c:v>2.6117647058823525</c:v>
                </c:pt>
                <c:pt idx="68931">
                  <c:v>2.6117647058823525</c:v>
                </c:pt>
                <c:pt idx="68932">
                  <c:v>2.6117647058823525</c:v>
                </c:pt>
                <c:pt idx="68933">
                  <c:v>2.6117647058823525</c:v>
                </c:pt>
                <c:pt idx="68934">
                  <c:v>2.6117647058823525</c:v>
                </c:pt>
                <c:pt idx="68935">
                  <c:v>2.6117647058823525</c:v>
                </c:pt>
                <c:pt idx="68936">
                  <c:v>2.6117647058823525</c:v>
                </c:pt>
                <c:pt idx="68937">
                  <c:v>2.6117647058823525</c:v>
                </c:pt>
                <c:pt idx="68938">
                  <c:v>2.6117647058823525</c:v>
                </c:pt>
                <c:pt idx="68939">
                  <c:v>2.6117647058823525</c:v>
                </c:pt>
                <c:pt idx="68940">
                  <c:v>2.6117647058823525</c:v>
                </c:pt>
                <c:pt idx="68941">
                  <c:v>2.6117647058823525</c:v>
                </c:pt>
                <c:pt idx="68942">
                  <c:v>2.6117647058823525</c:v>
                </c:pt>
                <c:pt idx="68943">
                  <c:v>2.6117647058823525</c:v>
                </c:pt>
                <c:pt idx="68944">
                  <c:v>2.6117647058823525</c:v>
                </c:pt>
                <c:pt idx="68945">
                  <c:v>2.6117647058823525</c:v>
                </c:pt>
                <c:pt idx="68946">
                  <c:v>2.6117647058823525</c:v>
                </c:pt>
                <c:pt idx="68947">
                  <c:v>2.6117647058823525</c:v>
                </c:pt>
                <c:pt idx="68948">
                  <c:v>2.6117647058823525</c:v>
                </c:pt>
                <c:pt idx="68949">
                  <c:v>2.6117647058823525</c:v>
                </c:pt>
                <c:pt idx="68950">
                  <c:v>2.6117647058823525</c:v>
                </c:pt>
                <c:pt idx="68951">
                  <c:v>2.6117647058823525</c:v>
                </c:pt>
                <c:pt idx="68952">
                  <c:v>2.6117647058823525</c:v>
                </c:pt>
                <c:pt idx="68953">
                  <c:v>2.6117647058823525</c:v>
                </c:pt>
                <c:pt idx="68954">
                  <c:v>2.6117647058823525</c:v>
                </c:pt>
                <c:pt idx="68955">
                  <c:v>2.6117647058823525</c:v>
                </c:pt>
                <c:pt idx="68956">
                  <c:v>2.6117647058823525</c:v>
                </c:pt>
                <c:pt idx="68957">
                  <c:v>2.6117647058823525</c:v>
                </c:pt>
                <c:pt idx="68958">
                  <c:v>2.6117647058823525</c:v>
                </c:pt>
                <c:pt idx="68959">
                  <c:v>2.6117647058823525</c:v>
                </c:pt>
                <c:pt idx="68960">
                  <c:v>2.6117647058823525</c:v>
                </c:pt>
                <c:pt idx="68961">
                  <c:v>2.6117647058823525</c:v>
                </c:pt>
                <c:pt idx="68962">
                  <c:v>2.6117647058823525</c:v>
                </c:pt>
                <c:pt idx="68963">
                  <c:v>2.6117647058823525</c:v>
                </c:pt>
                <c:pt idx="68964">
                  <c:v>2.6117647058823525</c:v>
                </c:pt>
                <c:pt idx="68965">
                  <c:v>2.6117647058823525</c:v>
                </c:pt>
                <c:pt idx="68966">
                  <c:v>2.6117647058823525</c:v>
                </c:pt>
                <c:pt idx="68967">
                  <c:v>2.4643137254901957</c:v>
                </c:pt>
                <c:pt idx="68968">
                  <c:v>2.4643137254901957</c:v>
                </c:pt>
                <c:pt idx="68969">
                  <c:v>2.4643137254901957</c:v>
                </c:pt>
                <c:pt idx="68970">
                  <c:v>2.4643137254901957</c:v>
                </c:pt>
                <c:pt idx="68971">
                  <c:v>2.4643137254901957</c:v>
                </c:pt>
                <c:pt idx="68972">
                  <c:v>2.4643137254901957</c:v>
                </c:pt>
                <c:pt idx="68973">
                  <c:v>2.4643137254901957</c:v>
                </c:pt>
                <c:pt idx="68974">
                  <c:v>2.4643137254901957</c:v>
                </c:pt>
                <c:pt idx="68975">
                  <c:v>2.4643137254901957</c:v>
                </c:pt>
                <c:pt idx="68976">
                  <c:v>2.4643137254901957</c:v>
                </c:pt>
                <c:pt idx="68977">
                  <c:v>2.4643137254901957</c:v>
                </c:pt>
                <c:pt idx="68978">
                  <c:v>2.4643137254901957</c:v>
                </c:pt>
                <c:pt idx="68979">
                  <c:v>2.4643137254901957</c:v>
                </c:pt>
                <c:pt idx="68980">
                  <c:v>2.4643137254901957</c:v>
                </c:pt>
                <c:pt idx="68981">
                  <c:v>2.4643137254901957</c:v>
                </c:pt>
                <c:pt idx="68982">
                  <c:v>2.4643137254901957</c:v>
                </c:pt>
                <c:pt idx="68983">
                  <c:v>2.4643137254901957</c:v>
                </c:pt>
                <c:pt idx="68984">
                  <c:v>2.4643137254901957</c:v>
                </c:pt>
                <c:pt idx="68985">
                  <c:v>2.4643137254901957</c:v>
                </c:pt>
                <c:pt idx="68986">
                  <c:v>2.4643137254901957</c:v>
                </c:pt>
                <c:pt idx="68987">
                  <c:v>2.4643137254901957</c:v>
                </c:pt>
                <c:pt idx="68988">
                  <c:v>2.4643137254901957</c:v>
                </c:pt>
                <c:pt idx="68989">
                  <c:v>2.4643137254901957</c:v>
                </c:pt>
                <c:pt idx="68990">
                  <c:v>2.4643137254901957</c:v>
                </c:pt>
                <c:pt idx="68991">
                  <c:v>2.4643137254901957</c:v>
                </c:pt>
                <c:pt idx="68992">
                  <c:v>2.4643137254901957</c:v>
                </c:pt>
                <c:pt idx="68993">
                  <c:v>2.4643137254901957</c:v>
                </c:pt>
                <c:pt idx="68994">
                  <c:v>2.4643137254901957</c:v>
                </c:pt>
                <c:pt idx="68995">
                  <c:v>2.4643137254901957</c:v>
                </c:pt>
                <c:pt idx="68996">
                  <c:v>2.4643137254901957</c:v>
                </c:pt>
                <c:pt idx="68997">
                  <c:v>2.4643137254901957</c:v>
                </c:pt>
                <c:pt idx="68998">
                  <c:v>2.4643137254901957</c:v>
                </c:pt>
                <c:pt idx="68999">
                  <c:v>2.4643137254901957</c:v>
                </c:pt>
                <c:pt idx="69000">
                  <c:v>2.4643137254901957</c:v>
                </c:pt>
                <c:pt idx="69001">
                  <c:v>2.4643137254901957</c:v>
                </c:pt>
                <c:pt idx="69002">
                  <c:v>2.4643137254901957</c:v>
                </c:pt>
                <c:pt idx="69003">
                  <c:v>2.4643137254901957</c:v>
                </c:pt>
                <c:pt idx="69004">
                  <c:v>2.4643137254901957</c:v>
                </c:pt>
                <c:pt idx="69005">
                  <c:v>2.4643137254901957</c:v>
                </c:pt>
                <c:pt idx="69006">
                  <c:v>2.4643137254901957</c:v>
                </c:pt>
                <c:pt idx="69007">
                  <c:v>2.4643137254901957</c:v>
                </c:pt>
                <c:pt idx="69008">
                  <c:v>2.4643137254901957</c:v>
                </c:pt>
                <c:pt idx="69009">
                  <c:v>2.4643137254901957</c:v>
                </c:pt>
                <c:pt idx="69010">
                  <c:v>2.4643137254901957</c:v>
                </c:pt>
                <c:pt idx="69011">
                  <c:v>2.4643137254901957</c:v>
                </c:pt>
                <c:pt idx="69012">
                  <c:v>2.4643137254901957</c:v>
                </c:pt>
                <c:pt idx="69013">
                  <c:v>2.4643137254901957</c:v>
                </c:pt>
                <c:pt idx="69014">
                  <c:v>2.4643137254901957</c:v>
                </c:pt>
                <c:pt idx="69015">
                  <c:v>2.4643137254901957</c:v>
                </c:pt>
                <c:pt idx="69016">
                  <c:v>2.4643137254901957</c:v>
                </c:pt>
                <c:pt idx="69017">
                  <c:v>2.4643137254901957</c:v>
                </c:pt>
                <c:pt idx="69018">
                  <c:v>2.4643137254901957</c:v>
                </c:pt>
                <c:pt idx="69019">
                  <c:v>2.4643137254901957</c:v>
                </c:pt>
                <c:pt idx="69020">
                  <c:v>2.4643137254901957</c:v>
                </c:pt>
                <c:pt idx="69021">
                  <c:v>2.4643137254901957</c:v>
                </c:pt>
                <c:pt idx="69022">
                  <c:v>2.4643137254901957</c:v>
                </c:pt>
                <c:pt idx="69023">
                  <c:v>2.6117647058823525</c:v>
                </c:pt>
                <c:pt idx="69024">
                  <c:v>2.6117647058823525</c:v>
                </c:pt>
                <c:pt idx="69025">
                  <c:v>2.6117647058823525</c:v>
                </c:pt>
                <c:pt idx="69026">
                  <c:v>2.6117647058823525</c:v>
                </c:pt>
                <c:pt idx="69027">
                  <c:v>2.6117647058823525</c:v>
                </c:pt>
                <c:pt idx="69028">
                  <c:v>2.6117647058823525</c:v>
                </c:pt>
                <c:pt idx="69029">
                  <c:v>2.6117647058823525</c:v>
                </c:pt>
                <c:pt idx="69030">
                  <c:v>2.6117647058823525</c:v>
                </c:pt>
                <c:pt idx="69031">
                  <c:v>2.6117647058823525</c:v>
                </c:pt>
                <c:pt idx="69032">
                  <c:v>2.6117647058823525</c:v>
                </c:pt>
                <c:pt idx="69033">
                  <c:v>2.6117647058823525</c:v>
                </c:pt>
                <c:pt idx="69034">
                  <c:v>2.6117647058823525</c:v>
                </c:pt>
                <c:pt idx="69035">
                  <c:v>2.6117647058823525</c:v>
                </c:pt>
                <c:pt idx="69036">
                  <c:v>2.6117647058823525</c:v>
                </c:pt>
                <c:pt idx="69037">
                  <c:v>2.6117647058823525</c:v>
                </c:pt>
                <c:pt idx="69038">
                  <c:v>2.6117647058823525</c:v>
                </c:pt>
                <c:pt idx="69039">
                  <c:v>2.6117647058823525</c:v>
                </c:pt>
                <c:pt idx="69040">
                  <c:v>2.6117647058823525</c:v>
                </c:pt>
                <c:pt idx="69041">
                  <c:v>2.6117647058823525</c:v>
                </c:pt>
                <c:pt idx="69042">
                  <c:v>2.6117647058823525</c:v>
                </c:pt>
                <c:pt idx="69043">
                  <c:v>2.6117647058823525</c:v>
                </c:pt>
                <c:pt idx="69044">
                  <c:v>2.6117647058823525</c:v>
                </c:pt>
                <c:pt idx="69045">
                  <c:v>2.6117647058823525</c:v>
                </c:pt>
                <c:pt idx="69046">
                  <c:v>2.6117647058823525</c:v>
                </c:pt>
                <c:pt idx="69047">
                  <c:v>2.6117647058823525</c:v>
                </c:pt>
                <c:pt idx="69048">
                  <c:v>2.6117647058823525</c:v>
                </c:pt>
                <c:pt idx="69049">
                  <c:v>2.6117647058823525</c:v>
                </c:pt>
                <c:pt idx="69050">
                  <c:v>2.6117647058823525</c:v>
                </c:pt>
                <c:pt idx="69051">
                  <c:v>2.6117647058823525</c:v>
                </c:pt>
                <c:pt idx="69052">
                  <c:v>2.6117647058823525</c:v>
                </c:pt>
                <c:pt idx="69053">
                  <c:v>2.6117647058823525</c:v>
                </c:pt>
                <c:pt idx="69054">
                  <c:v>2.6117647058823525</c:v>
                </c:pt>
                <c:pt idx="69055">
                  <c:v>2.6117647058823525</c:v>
                </c:pt>
                <c:pt idx="69056">
                  <c:v>2.6117647058823525</c:v>
                </c:pt>
                <c:pt idx="69057">
                  <c:v>2.6117647058823525</c:v>
                </c:pt>
                <c:pt idx="69058">
                  <c:v>2.6117647058823525</c:v>
                </c:pt>
                <c:pt idx="69059">
                  <c:v>2.6117647058823525</c:v>
                </c:pt>
                <c:pt idx="69060">
                  <c:v>2.6117647058823525</c:v>
                </c:pt>
                <c:pt idx="69061">
                  <c:v>2.6117647058823525</c:v>
                </c:pt>
                <c:pt idx="69062">
                  <c:v>2.6117647058823525</c:v>
                </c:pt>
                <c:pt idx="69063">
                  <c:v>2.4643137254901957</c:v>
                </c:pt>
                <c:pt idx="69064">
                  <c:v>2.4643137254901957</c:v>
                </c:pt>
                <c:pt idx="69065">
                  <c:v>2.4643137254901957</c:v>
                </c:pt>
                <c:pt idx="69066">
                  <c:v>2.4643137254901957</c:v>
                </c:pt>
                <c:pt idx="69067">
                  <c:v>2.4643137254901957</c:v>
                </c:pt>
                <c:pt idx="69068">
                  <c:v>2.4643137254901957</c:v>
                </c:pt>
                <c:pt idx="69069">
                  <c:v>2.4643137254901957</c:v>
                </c:pt>
                <c:pt idx="69070">
                  <c:v>2.4643137254901957</c:v>
                </c:pt>
                <c:pt idx="69071">
                  <c:v>2.4643137254901957</c:v>
                </c:pt>
                <c:pt idx="69072">
                  <c:v>2.4643137254901957</c:v>
                </c:pt>
                <c:pt idx="69073">
                  <c:v>2.4643137254901957</c:v>
                </c:pt>
                <c:pt idx="69074">
                  <c:v>2.4643137254901957</c:v>
                </c:pt>
                <c:pt idx="69075">
                  <c:v>2.4643137254901957</c:v>
                </c:pt>
                <c:pt idx="69076">
                  <c:v>2.4643137254901957</c:v>
                </c:pt>
                <c:pt idx="69077">
                  <c:v>2.4643137254901957</c:v>
                </c:pt>
                <c:pt idx="69078">
                  <c:v>2.4643137254901957</c:v>
                </c:pt>
                <c:pt idx="69079">
                  <c:v>2.4643137254901957</c:v>
                </c:pt>
                <c:pt idx="69080">
                  <c:v>2.4643137254901957</c:v>
                </c:pt>
                <c:pt idx="69081">
                  <c:v>2.4643137254901957</c:v>
                </c:pt>
                <c:pt idx="69082">
                  <c:v>2.4643137254901957</c:v>
                </c:pt>
                <c:pt idx="69083">
                  <c:v>2.4643137254901957</c:v>
                </c:pt>
                <c:pt idx="69084">
                  <c:v>2.4643137254901957</c:v>
                </c:pt>
                <c:pt idx="69085">
                  <c:v>2.4643137254901957</c:v>
                </c:pt>
                <c:pt idx="69086">
                  <c:v>2.4643137254901957</c:v>
                </c:pt>
                <c:pt idx="69087">
                  <c:v>2.4643137254901957</c:v>
                </c:pt>
                <c:pt idx="69088">
                  <c:v>2.4643137254901957</c:v>
                </c:pt>
                <c:pt idx="69089">
                  <c:v>2.4643137254901957</c:v>
                </c:pt>
                <c:pt idx="69090">
                  <c:v>2.4643137254901957</c:v>
                </c:pt>
                <c:pt idx="69091">
                  <c:v>2.4643137254901957</c:v>
                </c:pt>
                <c:pt idx="69092">
                  <c:v>2.4643137254901957</c:v>
                </c:pt>
                <c:pt idx="69093">
                  <c:v>2.4643137254901957</c:v>
                </c:pt>
                <c:pt idx="69094">
                  <c:v>2.4643137254901957</c:v>
                </c:pt>
                <c:pt idx="69095">
                  <c:v>2.4643137254901957</c:v>
                </c:pt>
                <c:pt idx="69096">
                  <c:v>2.4643137254901957</c:v>
                </c:pt>
                <c:pt idx="69097">
                  <c:v>2.4643137254901957</c:v>
                </c:pt>
                <c:pt idx="69098">
                  <c:v>2.4643137254901957</c:v>
                </c:pt>
                <c:pt idx="69099">
                  <c:v>2.4643137254901957</c:v>
                </c:pt>
                <c:pt idx="69100">
                  <c:v>2.4643137254901957</c:v>
                </c:pt>
                <c:pt idx="69101">
                  <c:v>2.4643137254901957</c:v>
                </c:pt>
                <c:pt idx="69102">
                  <c:v>2.4643137254901957</c:v>
                </c:pt>
                <c:pt idx="69103">
                  <c:v>2.4643137254901957</c:v>
                </c:pt>
                <c:pt idx="69104">
                  <c:v>2.4643137254901957</c:v>
                </c:pt>
                <c:pt idx="69105">
                  <c:v>2.4643137254901957</c:v>
                </c:pt>
                <c:pt idx="69106">
                  <c:v>2.4643137254901957</c:v>
                </c:pt>
                <c:pt idx="69107">
                  <c:v>2.4643137254901957</c:v>
                </c:pt>
                <c:pt idx="69108">
                  <c:v>2.4643137254901957</c:v>
                </c:pt>
                <c:pt idx="69109">
                  <c:v>2.4643137254901957</c:v>
                </c:pt>
                <c:pt idx="69110">
                  <c:v>2.4643137254901957</c:v>
                </c:pt>
                <c:pt idx="69111">
                  <c:v>2.4643137254901957</c:v>
                </c:pt>
                <c:pt idx="69112">
                  <c:v>2.4643137254901957</c:v>
                </c:pt>
                <c:pt idx="69113">
                  <c:v>2.4643137254901957</c:v>
                </c:pt>
                <c:pt idx="69114">
                  <c:v>2.4643137254901957</c:v>
                </c:pt>
                <c:pt idx="69115">
                  <c:v>2.4643137254901957</c:v>
                </c:pt>
                <c:pt idx="69116">
                  <c:v>2.4643137254901957</c:v>
                </c:pt>
                <c:pt idx="69117">
                  <c:v>2.4643137254901957</c:v>
                </c:pt>
                <c:pt idx="69118">
                  <c:v>2.4643137254901957</c:v>
                </c:pt>
                <c:pt idx="69119">
                  <c:v>2.6117647058823525</c:v>
                </c:pt>
                <c:pt idx="69120">
                  <c:v>2.6117647058823525</c:v>
                </c:pt>
                <c:pt idx="69121">
                  <c:v>2.6117647058823525</c:v>
                </c:pt>
                <c:pt idx="69122">
                  <c:v>2.6117647058823525</c:v>
                </c:pt>
                <c:pt idx="69123">
                  <c:v>2.6117647058823525</c:v>
                </c:pt>
                <c:pt idx="69124">
                  <c:v>2.6117647058823525</c:v>
                </c:pt>
                <c:pt idx="69125">
                  <c:v>2.6117647058823525</c:v>
                </c:pt>
                <c:pt idx="69126">
                  <c:v>2.6117647058823525</c:v>
                </c:pt>
                <c:pt idx="69127">
                  <c:v>2.6117647058823525</c:v>
                </c:pt>
                <c:pt idx="69128">
                  <c:v>2.6117647058823525</c:v>
                </c:pt>
                <c:pt idx="69129">
                  <c:v>2.6117647058823525</c:v>
                </c:pt>
                <c:pt idx="69130">
                  <c:v>2.6117647058823525</c:v>
                </c:pt>
                <c:pt idx="69131">
                  <c:v>2.6117647058823525</c:v>
                </c:pt>
                <c:pt idx="69132">
                  <c:v>2.6117647058823525</c:v>
                </c:pt>
                <c:pt idx="69133">
                  <c:v>2.6117647058823525</c:v>
                </c:pt>
                <c:pt idx="69134">
                  <c:v>2.6117647058823525</c:v>
                </c:pt>
                <c:pt idx="69135">
                  <c:v>2.6117647058823525</c:v>
                </c:pt>
                <c:pt idx="69136">
                  <c:v>2.6117647058823525</c:v>
                </c:pt>
                <c:pt idx="69137">
                  <c:v>2.6117647058823525</c:v>
                </c:pt>
                <c:pt idx="69138">
                  <c:v>2.6117647058823525</c:v>
                </c:pt>
                <c:pt idx="69139">
                  <c:v>2.6117647058823525</c:v>
                </c:pt>
                <c:pt idx="69140">
                  <c:v>2.6117647058823525</c:v>
                </c:pt>
                <c:pt idx="69141">
                  <c:v>2.6117647058823525</c:v>
                </c:pt>
                <c:pt idx="69142">
                  <c:v>2.6117647058823525</c:v>
                </c:pt>
                <c:pt idx="69143">
                  <c:v>2.6117647058823525</c:v>
                </c:pt>
                <c:pt idx="69144">
                  <c:v>2.6117647058823525</c:v>
                </c:pt>
                <c:pt idx="69145">
                  <c:v>2.6117647058823525</c:v>
                </c:pt>
                <c:pt idx="69146">
                  <c:v>2.6117647058823525</c:v>
                </c:pt>
                <c:pt idx="69147">
                  <c:v>2.6117647058823525</c:v>
                </c:pt>
                <c:pt idx="69148">
                  <c:v>2.6117647058823525</c:v>
                </c:pt>
                <c:pt idx="69149">
                  <c:v>2.6117647058823525</c:v>
                </c:pt>
                <c:pt idx="69150">
                  <c:v>2.6117647058823525</c:v>
                </c:pt>
                <c:pt idx="69151">
                  <c:v>2.6117647058823525</c:v>
                </c:pt>
                <c:pt idx="69152">
                  <c:v>2.6117647058823525</c:v>
                </c:pt>
                <c:pt idx="69153">
                  <c:v>2.6117647058823525</c:v>
                </c:pt>
                <c:pt idx="69154">
                  <c:v>2.6117647058823525</c:v>
                </c:pt>
                <c:pt idx="69155">
                  <c:v>2.6117647058823525</c:v>
                </c:pt>
                <c:pt idx="69156">
                  <c:v>2.6117647058823525</c:v>
                </c:pt>
                <c:pt idx="69157">
                  <c:v>2.6117647058823525</c:v>
                </c:pt>
                <c:pt idx="69158">
                  <c:v>2.4643137254901957</c:v>
                </c:pt>
                <c:pt idx="69159">
                  <c:v>2.4643137254901957</c:v>
                </c:pt>
                <c:pt idx="69160">
                  <c:v>2.4643137254901957</c:v>
                </c:pt>
                <c:pt idx="69161">
                  <c:v>2.4643137254901957</c:v>
                </c:pt>
                <c:pt idx="69162">
                  <c:v>2.4643137254901957</c:v>
                </c:pt>
                <c:pt idx="69163">
                  <c:v>2.4643137254901957</c:v>
                </c:pt>
                <c:pt idx="69164">
                  <c:v>2.4643137254901957</c:v>
                </c:pt>
                <c:pt idx="69165">
                  <c:v>2.4643137254901957</c:v>
                </c:pt>
                <c:pt idx="69166">
                  <c:v>2.4643137254901957</c:v>
                </c:pt>
                <c:pt idx="69167">
                  <c:v>2.4643137254901957</c:v>
                </c:pt>
                <c:pt idx="69168">
                  <c:v>2.4643137254901957</c:v>
                </c:pt>
                <c:pt idx="69169">
                  <c:v>2.4643137254901957</c:v>
                </c:pt>
                <c:pt idx="69170">
                  <c:v>2.4643137254901957</c:v>
                </c:pt>
                <c:pt idx="69171">
                  <c:v>2.4643137254901957</c:v>
                </c:pt>
                <c:pt idx="69172">
                  <c:v>2.4643137254901957</c:v>
                </c:pt>
                <c:pt idx="69173">
                  <c:v>2.4643137254901957</c:v>
                </c:pt>
                <c:pt idx="69174">
                  <c:v>2.4643137254901957</c:v>
                </c:pt>
                <c:pt idx="69175">
                  <c:v>2.4643137254901957</c:v>
                </c:pt>
                <c:pt idx="69176">
                  <c:v>2.4643137254901957</c:v>
                </c:pt>
                <c:pt idx="69177">
                  <c:v>2.4643137254901957</c:v>
                </c:pt>
                <c:pt idx="69178">
                  <c:v>2.4643137254901957</c:v>
                </c:pt>
                <c:pt idx="69179">
                  <c:v>2.4643137254901957</c:v>
                </c:pt>
                <c:pt idx="69180">
                  <c:v>2.4643137254901957</c:v>
                </c:pt>
                <c:pt idx="69181">
                  <c:v>2.4643137254901957</c:v>
                </c:pt>
                <c:pt idx="69182">
                  <c:v>2.4643137254901957</c:v>
                </c:pt>
                <c:pt idx="69183">
                  <c:v>2.4643137254901957</c:v>
                </c:pt>
                <c:pt idx="69184">
                  <c:v>2.4643137254901957</c:v>
                </c:pt>
                <c:pt idx="69185">
                  <c:v>2.4643137254901957</c:v>
                </c:pt>
                <c:pt idx="69186">
                  <c:v>2.4643137254901957</c:v>
                </c:pt>
                <c:pt idx="69187">
                  <c:v>2.4643137254901957</c:v>
                </c:pt>
                <c:pt idx="69188">
                  <c:v>2.4643137254901957</c:v>
                </c:pt>
                <c:pt idx="69189">
                  <c:v>2.4643137254901957</c:v>
                </c:pt>
                <c:pt idx="69190">
                  <c:v>2.4643137254901957</c:v>
                </c:pt>
                <c:pt idx="69191">
                  <c:v>2.4643137254901957</c:v>
                </c:pt>
                <c:pt idx="69192">
                  <c:v>2.4643137254901957</c:v>
                </c:pt>
                <c:pt idx="69193">
                  <c:v>2.4643137254901957</c:v>
                </c:pt>
                <c:pt idx="69194">
                  <c:v>2.4643137254901957</c:v>
                </c:pt>
                <c:pt idx="69195">
                  <c:v>2.4643137254901957</c:v>
                </c:pt>
                <c:pt idx="69196">
                  <c:v>2.4643137254901957</c:v>
                </c:pt>
                <c:pt idx="69197">
                  <c:v>2.4643137254901957</c:v>
                </c:pt>
                <c:pt idx="69198">
                  <c:v>2.4643137254901957</c:v>
                </c:pt>
                <c:pt idx="69199">
                  <c:v>2.4643137254901957</c:v>
                </c:pt>
                <c:pt idx="69200">
                  <c:v>2.4643137254901957</c:v>
                </c:pt>
                <c:pt idx="69201">
                  <c:v>2.4643137254901957</c:v>
                </c:pt>
                <c:pt idx="69202">
                  <c:v>2.4643137254901957</c:v>
                </c:pt>
                <c:pt idx="69203">
                  <c:v>2.4643137254901957</c:v>
                </c:pt>
                <c:pt idx="69204">
                  <c:v>2.4643137254901957</c:v>
                </c:pt>
                <c:pt idx="69205">
                  <c:v>2.4643137254901957</c:v>
                </c:pt>
                <c:pt idx="69206">
                  <c:v>2.4643137254901957</c:v>
                </c:pt>
                <c:pt idx="69207">
                  <c:v>2.4643137254901957</c:v>
                </c:pt>
                <c:pt idx="69208">
                  <c:v>2.4643137254901957</c:v>
                </c:pt>
                <c:pt idx="69209">
                  <c:v>2.4643137254901957</c:v>
                </c:pt>
                <c:pt idx="69210">
                  <c:v>2.4643137254901957</c:v>
                </c:pt>
                <c:pt idx="69211">
                  <c:v>2.4643137254901957</c:v>
                </c:pt>
                <c:pt idx="69212">
                  <c:v>2.4643137254901957</c:v>
                </c:pt>
                <c:pt idx="69213">
                  <c:v>2.4643137254901957</c:v>
                </c:pt>
                <c:pt idx="69214">
                  <c:v>2.6117647058823525</c:v>
                </c:pt>
                <c:pt idx="69215">
                  <c:v>2.6117647058823525</c:v>
                </c:pt>
                <c:pt idx="69216">
                  <c:v>2.6117647058823525</c:v>
                </c:pt>
                <c:pt idx="69217">
                  <c:v>2.6117647058823525</c:v>
                </c:pt>
                <c:pt idx="69218">
                  <c:v>2.6117647058823525</c:v>
                </c:pt>
                <c:pt idx="69219">
                  <c:v>2.6117647058823525</c:v>
                </c:pt>
                <c:pt idx="69220">
                  <c:v>2.6117647058823525</c:v>
                </c:pt>
                <c:pt idx="69221">
                  <c:v>2.6117647058823525</c:v>
                </c:pt>
                <c:pt idx="69222">
                  <c:v>2.6117647058823525</c:v>
                </c:pt>
                <c:pt idx="69223">
                  <c:v>2.6117647058823525</c:v>
                </c:pt>
                <c:pt idx="69224">
                  <c:v>2.6117647058823525</c:v>
                </c:pt>
                <c:pt idx="69225">
                  <c:v>2.6117647058823525</c:v>
                </c:pt>
                <c:pt idx="69226">
                  <c:v>2.6117647058823525</c:v>
                </c:pt>
                <c:pt idx="69227">
                  <c:v>2.6117647058823525</c:v>
                </c:pt>
                <c:pt idx="69228">
                  <c:v>2.6117647058823525</c:v>
                </c:pt>
                <c:pt idx="69229">
                  <c:v>2.6117647058823525</c:v>
                </c:pt>
                <c:pt idx="69230">
                  <c:v>2.6117647058823525</c:v>
                </c:pt>
                <c:pt idx="69231">
                  <c:v>2.6117647058823525</c:v>
                </c:pt>
                <c:pt idx="69232">
                  <c:v>2.6117647058823525</c:v>
                </c:pt>
                <c:pt idx="69233">
                  <c:v>2.6117647058823525</c:v>
                </c:pt>
                <c:pt idx="69234">
                  <c:v>2.6117647058823525</c:v>
                </c:pt>
                <c:pt idx="69235">
                  <c:v>2.6117647058823525</c:v>
                </c:pt>
                <c:pt idx="69236">
                  <c:v>2.6117647058823525</c:v>
                </c:pt>
                <c:pt idx="69237">
                  <c:v>2.6117647058823525</c:v>
                </c:pt>
                <c:pt idx="69238">
                  <c:v>2.6117647058823525</c:v>
                </c:pt>
                <c:pt idx="69239">
                  <c:v>2.6117647058823525</c:v>
                </c:pt>
                <c:pt idx="69240">
                  <c:v>2.6117647058823525</c:v>
                </c:pt>
                <c:pt idx="69241">
                  <c:v>2.6117647058823525</c:v>
                </c:pt>
                <c:pt idx="69242">
                  <c:v>2.6117647058823525</c:v>
                </c:pt>
                <c:pt idx="69243">
                  <c:v>2.6117647058823525</c:v>
                </c:pt>
                <c:pt idx="69244">
                  <c:v>2.6117647058823525</c:v>
                </c:pt>
                <c:pt idx="69245">
                  <c:v>2.6117647058823525</c:v>
                </c:pt>
                <c:pt idx="69246">
                  <c:v>2.6117647058823525</c:v>
                </c:pt>
                <c:pt idx="69247">
                  <c:v>2.6117647058823525</c:v>
                </c:pt>
                <c:pt idx="69248">
                  <c:v>2.6117647058823525</c:v>
                </c:pt>
                <c:pt idx="69249">
                  <c:v>2.6117647058823525</c:v>
                </c:pt>
                <c:pt idx="69250">
                  <c:v>2.6117647058823525</c:v>
                </c:pt>
                <c:pt idx="69251">
                  <c:v>2.6117647058823525</c:v>
                </c:pt>
                <c:pt idx="69252">
                  <c:v>2.6117647058823525</c:v>
                </c:pt>
                <c:pt idx="69253">
                  <c:v>2.4643137254901957</c:v>
                </c:pt>
                <c:pt idx="69254">
                  <c:v>2.4643137254901957</c:v>
                </c:pt>
                <c:pt idx="69255">
                  <c:v>2.4643137254901957</c:v>
                </c:pt>
                <c:pt idx="69256">
                  <c:v>2.4643137254901957</c:v>
                </c:pt>
                <c:pt idx="69257">
                  <c:v>2.4643137254901957</c:v>
                </c:pt>
                <c:pt idx="69258">
                  <c:v>2.4643137254901957</c:v>
                </c:pt>
                <c:pt idx="69259">
                  <c:v>2.4643137254901957</c:v>
                </c:pt>
                <c:pt idx="69260">
                  <c:v>2.4643137254901957</c:v>
                </c:pt>
                <c:pt idx="69261">
                  <c:v>2.4643137254901957</c:v>
                </c:pt>
                <c:pt idx="69262">
                  <c:v>2.4643137254901957</c:v>
                </c:pt>
                <c:pt idx="69263">
                  <c:v>2.4643137254901957</c:v>
                </c:pt>
                <c:pt idx="69264">
                  <c:v>2.4643137254901957</c:v>
                </c:pt>
                <c:pt idx="69265">
                  <c:v>2.4643137254901957</c:v>
                </c:pt>
                <c:pt idx="69266">
                  <c:v>2.4643137254901957</c:v>
                </c:pt>
                <c:pt idx="69267">
                  <c:v>2.4643137254901957</c:v>
                </c:pt>
                <c:pt idx="69268">
                  <c:v>2.4643137254901957</c:v>
                </c:pt>
                <c:pt idx="69269">
                  <c:v>2.4643137254901957</c:v>
                </c:pt>
                <c:pt idx="69270">
                  <c:v>2.4643137254901957</c:v>
                </c:pt>
                <c:pt idx="69271">
                  <c:v>2.4643137254901957</c:v>
                </c:pt>
                <c:pt idx="69272">
                  <c:v>2.4643137254901957</c:v>
                </c:pt>
                <c:pt idx="69273">
                  <c:v>2.4643137254901957</c:v>
                </c:pt>
                <c:pt idx="69274">
                  <c:v>2.4643137254901957</c:v>
                </c:pt>
                <c:pt idx="69275">
                  <c:v>2.4643137254901957</c:v>
                </c:pt>
                <c:pt idx="69276">
                  <c:v>2.4643137254901957</c:v>
                </c:pt>
                <c:pt idx="69277">
                  <c:v>2.4643137254901957</c:v>
                </c:pt>
                <c:pt idx="69278">
                  <c:v>2.4643137254901957</c:v>
                </c:pt>
                <c:pt idx="69279">
                  <c:v>2.4643137254901957</c:v>
                </c:pt>
                <c:pt idx="69280">
                  <c:v>2.4643137254901957</c:v>
                </c:pt>
                <c:pt idx="69281">
                  <c:v>2.4643137254901957</c:v>
                </c:pt>
                <c:pt idx="69282">
                  <c:v>2.4643137254901957</c:v>
                </c:pt>
                <c:pt idx="69283">
                  <c:v>2.4643137254901957</c:v>
                </c:pt>
                <c:pt idx="69284">
                  <c:v>2.4643137254901957</c:v>
                </c:pt>
                <c:pt idx="69285">
                  <c:v>2.4643137254901957</c:v>
                </c:pt>
                <c:pt idx="69286">
                  <c:v>2.4643137254901957</c:v>
                </c:pt>
                <c:pt idx="69287">
                  <c:v>2.4643137254901957</c:v>
                </c:pt>
                <c:pt idx="69288">
                  <c:v>2.4643137254901957</c:v>
                </c:pt>
                <c:pt idx="69289">
                  <c:v>2.4643137254901957</c:v>
                </c:pt>
                <c:pt idx="69290">
                  <c:v>2.4643137254901957</c:v>
                </c:pt>
                <c:pt idx="69291">
                  <c:v>2.4643137254901957</c:v>
                </c:pt>
                <c:pt idx="69292">
                  <c:v>2.4643137254901957</c:v>
                </c:pt>
                <c:pt idx="69293">
                  <c:v>2.4643137254901957</c:v>
                </c:pt>
                <c:pt idx="69294">
                  <c:v>2.4643137254901957</c:v>
                </c:pt>
                <c:pt idx="69295">
                  <c:v>2.4643137254901957</c:v>
                </c:pt>
                <c:pt idx="69296">
                  <c:v>2.4643137254901957</c:v>
                </c:pt>
                <c:pt idx="69297">
                  <c:v>2.4643137254901957</c:v>
                </c:pt>
                <c:pt idx="69298">
                  <c:v>2.4643137254901957</c:v>
                </c:pt>
                <c:pt idx="69299">
                  <c:v>2.4643137254901957</c:v>
                </c:pt>
                <c:pt idx="69300">
                  <c:v>2.4643137254901957</c:v>
                </c:pt>
                <c:pt idx="69301">
                  <c:v>2.4643137254901957</c:v>
                </c:pt>
                <c:pt idx="69302">
                  <c:v>2.4643137254901957</c:v>
                </c:pt>
                <c:pt idx="69303">
                  <c:v>2.4643137254901957</c:v>
                </c:pt>
                <c:pt idx="69304">
                  <c:v>2.4643137254901957</c:v>
                </c:pt>
                <c:pt idx="69305">
                  <c:v>2.4643137254901957</c:v>
                </c:pt>
                <c:pt idx="69306">
                  <c:v>2.4643137254901957</c:v>
                </c:pt>
                <c:pt idx="69307">
                  <c:v>2.4643137254901957</c:v>
                </c:pt>
                <c:pt idx="69308">
                  <c:v>2.4643137254901957</c:v>
                </c:pt>
                <c:pt idx="69309">
                  <c:v>2.4643137254901957</c:v>
                </c:pt>
                <c:pt idx="69310">
                  <c:v>2.6117647058823525</c:v>
                </c:pt>
                <c:pt idx="69311">
                  <c:v>2.6117647058823525</c:v>
                </c:pt>
                <c:pt idx="69312">
                  <c:v>2.6117647058823525</c:v>
                </c:pt>
                <c:pt idx="69313">
                  <c:v>2.6117647058823525</c:v>
                </c:pt>
                <c:pt idx="69314">
                  <c:v>2.6117647058823525</c:v>
                </c:pt>
                <c:pt idx="69315">
                  <c:v>2.6117647058823525</c:v>
                </c:pt>
                <c:pt idx="69316">
                  <c:v>2.6117647058823525</c:v>
                </c:pt>
                <c:pt idx="69317">
                  <c:v>2.6117647058823525</c:v>
                </c:pt>
                <c:pt idx="69318">
                  <c:v>2.6117647058823525</c:v>
                </c:pt>
                <c:pt idx="69319">
                  <c:v>2.6117647058823525</c:v>
                </c:pt>
                <c:pt idx="69320">
                  <c:v>2.6117647058823525</c:v>
                </c:pt>
                <c:pt idx="69321">
                  <c:v>2.6117647058823525</c:v>
                </c:pt>
                <c:pt idx="69322">
                  <c:v>2.6117647058823525</c:v>
                </c:pt>
                <c:pt idx="69323">
                  <c:v>2.6117647058823525</c:v>
                </c:pt>
                <c:pt idx="69324">
                  <c:v>2.6117647058823525</c:v>
                </c:pt>
                <c:pt idx="69325">
                  <c:v>2.6117647058823525</c:v>
                </c:pt>
                <c:pt idx="69326">
                  <c:v>2.6117647058823525</c:v>
                </c:pt>
                <c:pt idx="69327">
                  <c:v>2.6117647058823525</c:v>
                </c:pt>
                <c:pt idx="69328">
                  <c:v>2.6117647058823525</c:v>
                </c:pt>
                <c:pt idx="69329">
                  <c:v>2.6117647058823525</c:v>
                </c:pt>
                <c:pt idx="69330">
                  <c:v>2.6117647058823525</c:v>
                </c:pt>
                <c:pt idx="69331">
                  <c:v>2.6117647058823525</c:v>
                </c:pt>
                <c:pt idx="69332">
                  <c:v>2.6117647058823525</c:v>
                </c:pt>
                <c:pt idx="69333">
                  <c:v>2.6117647058823525</c:v>
                </c:pt>
                <c:pt idx="69334">
                  <c:v>2.6117647058823525</c:v>
                </c:pt>
                <c:pt idx="69335">
                  <c:v>2.6117647058823525</c:v>
                </c:pt>
                <c:pt idx="69336">
                  <c:v>2.6117647058823525</c:v>
                </c:pt>
                <c:pt idx="69337">
                  <c:v>2.6117647058823525</c:v>
                </c:pt>
                <c:pt idx="69338">
                  <c:v>2.6117647058823525</c:v>
                </c:pt>
                <c:pt idx="69339">
                  <c:v>2.6117647058823525</c:v>
                </c:pt>
                <c:pt idx="69340">
                  <c:v>2.6117647058823525</c:v>
                </c:pt>
                <c:pt idx="69341">
                  <c:v>2.6117647058823525</c:v>
                </c:pt>
                <c:pt idx="69342">
                  <c:v>2.6117647058823525</c:v>
                </c:pt>
                <c:pt idx="69343">
                  <c:v>2.6117647058823525</c:v>
                </c:pt>
                <c:pt idx="69344">
                  <c:v>2.6117647058823525</c:v>
                </c:pt>
                <c:pt idx="69345">
                  <c:v>2.6117647058823525</c:v>
                </c:pt>
                <c:pt idx="69346">
                  <c:v>2.6117647058823525</c:v>
                </c:pt>
                <c:pt idx="69347">
                  <c:v>2.6117647058823525</c:v>
                </c:pt>
                <c:pt idx="69348">
                  <c:v>2.6117647058823525</c:v>
                </c:pt>
                <c:pt idx="69349">
                  <c:v>2.4643137254901957</c:v>
                </c:pt>
                <c:pt idx="69350">
                  <c:v>2.4643137254901957</c:v>
                </c:pt>
                <c:pt idx="69351">
                  <c:v>2.4643137254901957</c:v>
                </c:pt>
                <c:pt idx="69352">
                  <c:v>2.4643137254901957</c:v>
                </c:pt>
                <c:pt idx="69353">
                  <c:v>2.4643137254901957</c:v>
                </c:pt>
                <c:pt idx="69354">
                  <c:v>2.4643137254901957</c:v>
                </c:pt>
                <c:pt idx="69355">
                  <c:v>2.4643137254901957</c:v>
                </c:pt>
                <c:pt idx="69356">
                  <c:v>2.4643137254901957</c:v>
                </c:pt>
                <c:pt idx="69357">
                  <c:v>2.4643137254901957</c:v>
                </c:pt>
                <c:pt idx="69358">
                  <c:v>2.4643137254901957</c:v>
                </c:pt>
                <c:pt idx="69359">
                  <c:v>2.4643137254901957</c:v>
                </c:pt>
                <c:pt idx="69360">
                  <c:v>2.4643137254901957</c:v>
                </c:pt>
                <c:pt idx="69361">
                  <c:v>2.4643137254901957</c:v>
                </c:pt>
                <c:pt idx="69362">
                  <c:v>2.4643137254901957</c:v>
                </c:pt>
                <c:pt idx="69363">
                  <c:v>2.4643137254901957</c:v>
                </c:pt>
                <c:pt idx="69364">
                  <c:v>2.4643137254901957</c:v>
                </c:pt>
                <c:pt idx="69365">
                  <c:v>2.4643137254901957</c:v>
                </c:pt>
                <c:pt idx="69366">
                  <c:v>2.4643137254901957</c:v>
                </c:pt>
                <c:pt idx="69367">
                  <c:v>2.4643137254901957</c:v>
                </c:pt>
                <c:pt idx="69368">
                  <c:v>2.4643137254901957</c:v>
                </c:pt>
                <c:pt idx="69369">
                  <c:v>2.4643137254901957</c:v>
                </c:pt>
                <c:pt idx="69370">
                  <c:v>2.4643137254901957</c:v>
                </c:pt>
                <c:pt idx="69371">
                  <c:v>2.4643137254901957</c:v>
                </c:pt>
                <c:pt idx="69372">
                  <c:v>2.4643137254901957</c:v>
                </c:pt>
                <c:pt idx="69373">
                  <c:v>2.4643137254901957</c:v>
                </c:pt>
                <c:pt idx="69374">
                  <c:v>2.4643137254901957</c:v>
                </c:pt>
                <c:pt idx="69375">
                  <c:v>2.4643137254901957</c:v>
                </c:pt>
                <c:pt idx="69376">
                  <c:v>2.4643137254901957</c:v>
                </c:pt>
                <c:pt idx="69377">
                  <c:v>2.4643137254901957</c:v>
                </c:pt>
                <c:pt idx="69378">
                  <c:v>2.4643137254901957</c:v>
                </c:pt>
                <c:pt idx="69379">
                  <c:v>2.4643137254901957</c:v>
                </c:pt>
                <c:pt idx="69380">
                  <c:v>2.4643137254901957</c:v>
                </c:pt>
                <c:pt idx="69381">
                  <c:v>2.4643137254901957</c:v>
                </c:pt>
                <c:pt idx="69382">
                  <c:v>2.4643137254901957</c:v>
                </c:pt>
                <c:pt idx="69383">
                  <c:v>2.4643137254901957</c:v>
                </c:pt>
                <c:pt idx="69384">
                  <c:v>2.4643137254901957</c:v>
                </c:pt>
                <c:pt idx="69385">
                  <c:v>2.4643137254901957</c:v>
                </c:pt>
                <c:pt idx="69386">
                  <c:v>2.4643137254901957</c:v>
                </c:pt>
                <c:pt idx="69387">
                  <c:v>2.4643137254901957</c:v>
                </c:pt>
                <c:pt idx="69388">
                  <c:v>2.4643137254901957</c:v>
                </c:pt>
                <c:pt idx="69389">
                  <c:v>2.4643137254901957</c:v>
                </c:pt>
                <c:pt idx="69390">
                  <c:v>2.4643137254901957</c:v>
                </c:pt>
                <c:pt idx="69391">
                  <c:v>2.4643137254901957</c:v>
                </c:pt>
                <c:pt idx="69392">
                  <c:v>2.4643137254901957</c:v>
                </c:pt>
                <c:pt idx="69393">
                  <c:v>2.4643137254901957</c:v>
                </c:pt>
                <c:pt idx="69394">
                  <c:v>2.4643137254901957</c:v>
                </c:pt>
                <c:pt idx="69395">
                  <c:v>2.4643137254901957</c:v>
                </c:pt>
                <c:pt idx="69396">
                  <c:v>2.4643137254901957</c:v>
                </c:pt>
                <c:pt idx="69397">
                  <c:v>2.4643137254901957</c:v>
                </c:pt>
                <c:pt idx="69398">
                  <c:v>2.4643137254901957</c:v>
                </c:pt>
                <c:pt idx="69399">
                  <c:v>2.4643137254901957</c:v>
                </c:pt>
                <c:pt idx="69400">
                  <c:v>2.4643137254901957</c:v>
                </c:pt>
                <c:pt idx="69401">
                  <c:v>2.4643137254901957</c:v>
                </c:pt>
                <c:pt idx="69402">
                  <c:v>2.4643137254901957</c:v>
                </c:pt>
                <c:pt idx="69403">
                  <c:v>2.4643137254901957</c:v>
                </c:pt>
                <c:pt idx="69404">
                  <c:v>2.4643137254901957</c:v>
                </c:pt>
                <c:pt idx="69405">
                  <c:v>2.6117647058823525</c:v>
                </c:pt>
                <c:pt idx="69406">
                  <c:v>2.6117647058823525</c:v>
                </c:pt>
                <c:pt idx="69407">
                  <c:v>2.6117647058823525</c:v>
                </c:pt>
                <c:pt idx="69408">
                  <c:v>2.6117647058823525</c:v>
                </c:pt>
                <c:pt idx="69409">
                  <c:v>2.6117647058823525</c:v>
                </c:pt>
                <c:pt idx="69410">
                  <c:v>2.6117647058823525</c:v>
                </c:pt>
                <c:pt idx="69411">
                  <c:v>2.6117647058823525</c:v>
                </c:pt>
                <c:pt idx="69412">
                  <c:v>2.6117647058823525</c:v>
                </c:pt>
                <c:pt idx="69413">
                  <c:v>2.6117647058823525</c:v>
                </c:pt>
                <c:pt idx="69414">
                  <c:v>2.6117647058823525</c:v>
                </c:pt>
                <c:pt idx="69415">
                  <c:v>2.6117647058823525</c:v>
                </c:pt>
                <c:pt idx="69416">
                  <c:v>2.6117647058823525</c:v>
                </c:pt>
                <c:pt idx="69417">
                  <c:v>2.6117647058823525</c:v>
                </c:pt>
                <c:pt idx="69418">
                  <c:v>2.6117647058823525</c:v>
                </c:pt>
                <c:pt idx="69419">
                  <c:v>2.6117647058823525</c:v>
                </c:pt>
                <c:pt idx="69420">
                  <c:v>2.6117647058823525</c:v>
                </c:pt>
                <c:pt idx="69421">
                  <c:v>2.6117647058823525</c:v>
                </c:pt>
                <c:pt idx="69422">
                  <c:v>2.6117647058823525</c:v>
                </c:pt>
                <c:pt idx="69423">
                  <c:v>2.6117647058823525</c:v>
                </c:pt>
                <c:pt idx="69424">
                  <c:v>2.6117647058823525</c:v>
                </c:pt>
                <c:pt idx="69425">
                  <c:v>2.6117647058823525</c:v>
                </c:pt>
                <c:pt idx="69426">
                  <c:v>2.6117647058823525</c:v>
                </c:pt>
                <c:pt idx="69427">
                  <c:v>2.6117647058823525</c:v>
                </c:pt>
                <c:pt idx="69428">
                  <c:v>2.6117647058823525</c:v>
                </c:pt>
                <c:pt idx="69429">
                  <c:v>2.6117647058823525</c:v>
                </c:pt>
                <c:pt idx="69430">
                  <c:v>2.6117647058823525</c:v>
                </c:pt>
                <c:pt idx="69431">
                  <c:v>2.6117647058823525</c:v>
                </c:pt>
                <c:pt idx="69432">
                  <c:v>2.6117647058823525</c:v>
                </c:pt>
                <c:pt idx="69433">
                  <c:v>2.6117647058823525</c:v>
                </c:pt>
                <c:pt idx="69434">
                  <c:v>2.6117647058823525</c:v>
                </c:pt>
                <c:pt idx="69435">
                  <c:v>2.6117647058823525</c:v>
                </c:pt>
                <c:pt idx="69436">
                  <c:v>2.6117647058823525</c:v>
                </c:pt>
                <c:pt idx="69437">
                  <c:v>2.6117647058823525</c:v>
                </c:pt>
                <c:pt idx="69438">
                  <c:v>2.6117647058823525</c:v>
                </c:pt>
                <c:pt idx="69439">
                  <c:v>2.6117647058823525</c:v>
                </c:pt>
                <c:pt idx="69440">
                  <c:v>2.6117647058823525</c:v>
                </c:pt>
                <c:pt idx="69441">
                  <c:v>2.6117647058823525</c:v>
                </c:pt>
                <c:pt idx="69442">
                  <c:v>2.6117647058823525</c:v>
                </c:pt>
                <c:pt idx="69443">
                  <c:v>2.6117647058823525</c:v>
                </c:pt>
                <c:pt idx="69444">
                  <c:v>2.4643137254901957</c:v>
                </c:pt>
                <c:pt idx="69445">
                  <c:v>2.4643137254901957</c:v>
                </c:pt>
                <c:pt idx="69446">
                  <c:v>2.4643137254901957</c:v>
                </c:pt>
                <c:pt idx="69447">
                  <c:v>2.4643137254901957</c:v>
                </c:pt>
                <c:pt idx="69448">
                  <c:v>2.4643137254901957</c:v>
                </c:pt>
                <c:pt idx="69449">
                  <c:v>2.4643137254901957</c:v>
                </c:pt>
                <c:pt idx="69450">
                  <c:v>2.4643137254901957</c:v>
                </c:pt>
                <c:pt idx="69451">
                  <c:v>2.4643137254901957</c:v>
                </c:pt>
                <c:pt idx="69452">
                  <c:v>2.4643137254901957</c:v>
                </c:pt>
                <c:pt idx="69453">
                  <c:v>2.4643137254901957</c:v>
                </c:pt>
                <c:pt idx="69454">
                  <c:v>2.4643137254901957</c:v>
                </c:pt>
                <c:pt idx="69455">
                  <c:v>2.4643137254901957</c:v>
                </c:pt>
                <c:pt idx="69456">
                  <c:v>2.4643137254901957</c:v>
                </c:pt>
                <c:pt idx="69457">
                  <c:v>2.4643137254901957</c:v>
                </c:pt>
                <c:pt idx="69458">
                  <c:v>2.4643137254901957</c:v>
                </c:pt>
                <c:pt idx="69459">
                  <c:v>2.4643137254901957</c:v>
                </c:pt>
                <c:pt idx="69460">
                  <c:v>2.4643137254901957</c:v>
                </c:pt>
                <c:pt idx="69461">
                  <c:v>2.4643137254901957</c:v>
                </c:pt>
                <c:pt idx="69462">
                  <c:v>2.4643137254901957</c:v>
                </c:pt>
                <c:pt idx="69463">
                  <c:v>2.4643137254901957</c:v>
                </c:pt>
                <c:pt idx="69464">
                  <c:v>2.4643137254901957</c:v>
                </c:pt>
                <c:pt idx="69465">
                  <c:v>2.4643137254901957</c:v>
                </c:pt>
                <c:pt idx="69466">
                  <c:v>2.4643137254901957</c:v>
                </c:pt>
                <c:pt idx="69467">
                  <c:v>2.4643137254901957</c:v>
                </c:pt>
                <c:pt idx="69468">
                  <c:v>2.4643137254901957</c:v>
                </c:pt>
                <c:pt idx="69469">
                  <c:v>2.4643137254901957</c:v>
                </c:pt>
                <c:pt idx="69470">
                  <c:v>2.4643137254901957</c:v>
                </c:pt>
                <c:pt idx="69471">
                  <c:v>2.4643137254901957</c:v>
                </c:pt>
                <c:pt idx="69472">
                  <c:v>2.4643137254901957</c:v>
                </c:pt>
                <c:pt idx="69473">
                  <c:v>2.4643137254901957</c:v>
                </c:pt>
                <c:pt idx="69474">
                  <c:v>2.4643137254901957</c:v>
                </c:pt>
                <c:pt idx="69475">
                  <c:v>2.4643137254901957</c:v>
                </c:pt>
                <c:pt idx="69476">
                  <c:v>2.4643137254901957</c:v>
                </c:pt>
                <c:pt idx="69477">
                  <c:v>2.4643137254901957</c:v>
                </c:pt>
                <c:pt idx="69478">
                  <c:v>2.4643137254901957</c:v>
                </c:pt>
                <c:pt idx="69479">
                  <c:v>2.4643137254901957</c:v>
                </c:pt>
                <c:pt idx="69480">
                  <c:v>2.4643137254901957</c:v>
                </c:pt>
                <c:pt idx="69481">
                  <c:v>2.4643137254901957</c:v>
                </c:pt>
                <c:pt idx="69482">
                  <c:v>2.4643137254901957</c:v>
                </c:pt>
                <c:pt idx="69483">
                  <c:v>2.4643137254901957</c:v>
                </c:pt>
                <c:pt idx="69484">
                  <c:v>2.4643137254901957</c:v>
                </c:pt>
                <c:pt idx="69485">
                  <c:v>2.4643137254901957</c:v>
                </c:pt>
                <c:pt idx="69486">
                  <c:v>2.4643137254901957</c:v>
                </c:pt>
                <c:pt idx="69487">
                  <c:v>2.4643137254901957</c:v>
                </c:pt>
                <c:pt idx="69488">
                  <c:v>2.4643137254901957</c:v>
                </c:pt>
                <c:pt idx="69489">
                  <c:v>2.4643137254901957</c:v>
                </c:pt>
                <c:pt idx="69490">
                  <c:v>2.4643137254901957</c:v>
                </c:pt>
                <c:pt idx="69491">
                  <c:v>2.4643137254901957</c:v>
                </c:pt>
                <c:pt idx="69492">
                  <c:v>2.4643137254901957</c:v>
                </c:pt>
                <c:pt idx="69493">
                  <c:v>2.4643137254901957</c:v>
                </c:pt>
                <c:pt idx="69494">
                  <c:v>2.4643137254901957</c:v>
                </c:pt>
                <c:pt idx="69495">
                  <c:v>2.4643137254901957</c:v>
                </c:pt>
                <c:pt idx="69496">
                  <c:v>2.4643137254901957</c:v>
                </c:pt>
                <c:pt idx="69497">
                  <c:v>2.4643137254901957</c:v>
                </c:pt>
                <c:pt idx="69498">
                  <c:v>2.4643137254901957</c:v>
                </c:pt>
                <c:pt idx="69499">
                  <c:v>2.4643137254901957</c:v>
                </c:pt>
                <c:pt idx="69500">
                  <c:v>2.6117647058823525</c:v>
                </c:pt>
                <c:pt idx="69501">
                  <c:v>2.6117647058823525</c:v>
                </c:pt>
                <c:pt idx="69502">
                  <c:v>2.6117647058823525</c:v>
                </c:pt>
                <c:pt idx="69503">
                  <c:v>2.6117647058823525</c:v>
                </c:pt>
                <c:pt idx="69504">
                  <c:v>2.6117647058823525</c:v>
                </c:pt>
                <c:pt idx="69505">
                  <c:v>2.6117647058823525</c:v>
                </c:pt>
                <c:pt idx="69506">
                  <c:v>2.6117647058823525</c:v>
                </c:pt>
                <c:pt idx="69507">
                  <c:v>2.6117647058823525</c:v>
                </c:pt>
                <c:pt idx="69508">
                  <c:v>2.6117647058823525</c:v>
                </c:pt>
                <c:pt idx="69509">
                  <c:v>2.6117647058823525</c:v>
                </c:pt>
                <c:pt idx="69510">
                  <c:v>2.6117647058823525</c:v>
                </c:pt>
                <c:pt idx="69511">
                  <c:v>2.6117647058823525</c:v>
                </c:pt>
                <c:pt idx="69512">
                  <c:v>2.6117647058823525</c:v>
                </c:pt>
                <c:pt idx="69513">
                  <c:v>2.6117647058823525</c:v>
                </c:pt>
                <c:pt idx="69514">
                  <c:v>2.6117647058823525</c:v>
                </c:pt>
                <c:pt idx="69515">
                  <c:v>2.6117647058823525</c:v>
                </c:pt>
                <c:pt idx="69516">
                  <c:v>2.6117647058823525</c:v>
                </c:pt>
                <c:pt idx="69517">
                  <c:v>2.6117647058823525</c:v>
                </c:pt>
                <c:pt idx="69518">
                  <c:v>2.6117647058823525</c:v>
                </c:pt>
                <c:pt idx="69519">
                  <c:v>2.6117647058823525</c:v>
                </c:pt>
                <c:pt idx="69520">
                  <c:v>2.6117647058823525</c:v>
                </c:pt>
                <c:pt idx="69521">
                  <c:v>2.6117647058823525</c:v>
                </c:pt>
                <c:pt idx="69522">
                  <c:v>2.6117647058823525</c:v>
                </c:pt>
                <c:pt idx="69523">
                  <c:v>2.6117647058823525</c:v>
                </c:pt>
                <c:pt idx="69524">
                  <c:v>2.6117647058823525</c:v>
                </c:pt>
                <c:pt idx="69525">
                  <c:v>2.6117647058823525</c:v>
                </c:pt>
                <c:pt idx="69526">
                  <c:v>2.6117647058823525</c:v>
                </c:pt>
                <c:pt idx="69527">
                  <c:v>2.6117647058823525</c:v>
                </c:pt>
                <c:pt idx="69528">
                  <c:v>2.6117647058823525</c:v>
                </c:pt>
                <c:pt idx="69529">
                  <c:v>2.6117647058823525</c:v>
                </c:pt>
                <c:pt idx="69530">
                  <c:v>2.6117647058823525</c:v>
                </c:pt>
                <c:pt idx="69531">
                  <c:v>2.6117647058823525</c:v>
                </c:pt>
                <c:pt idx="69532">
                  <c:v>2.6117647058823525</c:v>
                </c:pt>
                <c:pt idx="69533">
                  <c:v>2.6117647058823525</c:v>
                </c:pt>
                <c:pt idx="69534">
                  <c:v>2.6117647058823525</c:v>
                </c:pt>
                <c:pt idx="69535">
                  <c:v>2.6117647058823525</c:v>
                </c:pt>
                <c:pt idx="69536">
                  <c:v>2.6117647058823525</c:v>
                </c:pt>
                <c:pt idx="69537">
                  <c:v>2.6117647058823525</c:v>
                </c:pt>
                <c:pt idx="69538">
                  <c:v>2.6117647058823525</c:v>
                </c:pt>
                <c:pt idx="69539">
                  <c:v>2.4643137254901957</c:v>
                </c:pt>
                <c:pt idx="69540">
                  <c:v>2.4643137254901957</c:v>
                </c:pt>
                <c:pt idx="69541">
                  <c:v>2.4643137254901957</c:v>
                </c:pt>
                <c:pt idx="69542">
                  <c:v>2.4643137254901957</c:v>
                </c:pt>
                <c:pt idx="69543">
                  <c:v>2.4643137254901957</c:v>
                </c:pt>
                <c:pt idx="69544">
                  <c:v>2.4643137254901957</c:v>
                </c:pt>
                <c:pt idx="69545">
                  <c:v>2.4643137254901957</c:v>
                </c:pt>
                <c:pt idx="69546">
                  <c:v>2.4643137254901957</c:v>
                </c:pt>
                <c:pt idx="69547">
                  <c:v>2.4643137254901957</c:v>
                </c:pt>
                <c:pt idx="69548">
                  <c:v>2.4643137254901957</c:v>
                </c:pt>
                <c:pt idx="69549">
                  <c:v>2.4643137254901957</c:v>
                </c:pt>
                <c:pt idx="69550">
                  <c:v>2.4643137254901957</c:v>
                </c:pt>
                <c:pt idx="69551">
                  <c:v>2.4643137254901957</c:v>
                </c:pt>
                <c:pt idx="69552">
                  <c:v>2.4643137254901957</c:v>
                </c:pt>
                <c:pt idx="69553">
                  <c:v>2.4643137254901957</c:v>
                </c:pt>
                <c:pt idx="69554">
                  <c:v>2.4643137254901957</c:v>
                </c:pt>
                <c:pt idx="69555">
                  <c:v>2.4643137254901957</c:v>
                </c:pt>
                <c:pt idx="69556">
                  <c:v>2.4643137254901957</c:v>
                </c:pt>
                <c:pt idx="69557">
                  <c:v>2.4643137254901957</c:v>
                </c:pt>
                <c:pt idx="69558">
                  <c:v>2.4643137254901957</c:v>
                </c:pt>
                <c:pt idx="69559">
                  <c:v>2.4643137254901957</c:v>
                </c:pt>
                <c:pt idx="69560">
                  <c:v>2.4643137254901957</c:v>
                </c:pt>
                <c:pt idx="69561">
                  <c:v>2.4643137254901957</c:v>
                </c:pt>
                <c:pt idx="69562">
                  <c:v>2.4643137254901957</c:v>
                </c:pt>
                <c:pt idx="69563">
                  <c:v>2.4643137254901957</c:v>
                </c:pt>
                <c:pt idx="69564">
                  <c:v>2.4643137254901957</c:v>
                </c:pt>
                <c:pt idx="69565">
                  <c:v>2.4643137254901957</c:v>
                </c:pt>
                <c:pt idx="69566">
                  <c:v>2.4643137254901957</c:v>
                </c:pt>
                <c:pt idx="69567">
                  <c:v>2.4643137254901957</c:v>
                </c:pt>
                <c:pt idx="69568">
                  <c:v>2.4643137254901957</c:v>
                </c:pt>
                <c:pt idx="69569">
                  <c:v>2.4643137254901957</c:v>
                </c:pt>
                <c:pt idx="69570">
                  <c:v>2.4643137254901957</c:v>
                </c:pt>
                <c:pt idx="69571">
                  <c:v>2.4643137254901957</c:v>
                </c:pt>
                <c:pt idx="69572">
                  <c:v>2.4643137254901957</c:v>
                </c:pt>
                <c:pt idx="69573">
                  <c:v>2.4643137254901957</c:v>
                </c:pt>
                <c:pt idx="69574">
                  <c:v>2.4643137254901957</c:v>
                </c:pt>
                <c:pt idx="69575">
                  <c:v>2.4643137254901957</c:v>
                </c:pt>
                <c:pt idx="69576">
                  <c:v>2.4643137254901957</c:v>
                </c:pt>
                <c:pt idx="69577">
                  <c:v>2.4643137254901957</c:v>
                </c:pt>
                <c:pt idx="69578">
                  <c:v>2.4643137254901957</c:v>
                </c:pt>
                <c:pt idx="69579">
                  <c:v>2.4643137254901957</c:v>
                </c:pt>
                <c:pt idx="69580">
                  <c:v>2.4643137254901957</c:v>
                </c:pt>
                <c:pt idx="69581">
                  <c:v>2.4643137254901957</c:v>
                </c:pt>
                <c:pt idx="69582">
                  <c:v>2.4643137254901957</c:v>
                </c:pt>
                <c:pt idx="69583">
                  <c:v>2.4643137254901957</c:v>
                </c:pt>
                <c:pt idx="69584">
                  <c:v>2.4643137254901957</c:v>
                </c:pt>
                <c:pt idx="69585">
                  <c:v>2.4643137254901957</c:v>
                </c:pt>
                <c:pt idx="69586">
                  <c:v>2.4643137254901957</c:v>
                </c:pt>
                <c:pt idx="69587">
                  <c:v>2.4643137254901957</c:v>
                </c:pt>
                <c:pt idx="69588">
                  <c:v>2.4643137254901957</c:v>
                </c:pt>
                <c:pt idx="69589">
                  <c:v>2.4643137254901957</c:v>
                </c:pt>
                <c:pt idx="69590">
                  <c:v>2.4643137254901957</c:v>
                </c:pt>
                <c:pt idx="69591">
                  <c:v>2.4643137254901957</c:v>
                </c:pt>
                <c:pt idx="69592">
                  <c:v>2.4643137254901957</c:v>
                </c:pt>
                <c:pt idx="69593">
                  <c:v>2.4643137254901957</c:v>
                </c:pt>
                <c:pt idx="69594">
                  <c:v>2.4643137254901957</c:v>
                </c:pt>
                <c:pt idx="69595">
                  <c:v>2.6117647058823525</c:v>
                </c:pt>
                <c:pt idx="69596">
                  <c:v>2.6117647058823525</c:v>
                </c:pt>
                <c:pt idx="69597">
                  <c:v>2.6117647058823525</c:v>
                </c:pt>
                <c:pt idx="69598">
                  <c:v>2.6117647058823525</c:v>
                </c:pt>
                <c:pt idx="69599">
                  <c:v>2.6117647058823525</c:v>
                </c:pt>
                <c:pt idx="69600">
                  <c:v>2.6117647058823525</c:v>
                </c:pt>
                <c:pt idx="69601">
                  <c:v>2.6117647058823525</c:v>
                </c:pt>
                <c:pt idx="69602">
                  <c:v>2.6117647058823525</c:v>
                </c:pt>
                <c:pt idx="69603">
                  <c:v>2.6117647058823525</c:v>
                </c:pt>
                <c:pt idx="69604">
                  <c:v>2.6117647058823525</c:v>
                </c:pt>
                <c:pt idx="69605">
                  <c:v>2.6117647058823525</c:v>
                </c:pt>
                <c:pt idx="69606">
                  <c:v>2.6117647058823525</c:v>
                </c:pt>
                <c:pt idx="69607">
                  <c:v>2.6117647058823525</c:v>
                </c:pt>
                <c:pt idx="69608">
                  <c:v>2.6117647058823525</c:v>
                </c:pt>
                <c:pt idx="69609">
                  <c:v>2.6117647058823525</c:v>
                </c:pt>
                <c:pt idx="69610">
                  <c:v>2.6117647058823525</c:v>
                </c:pt>
                <c:pt idx="69611">
                  <c:v>2.6117647058823525</c:v>
                </c:pt>
                <c:pt idx="69612">
                  <c:v>2.6117647058823525</c:v>
                </c:pt>
                <c:pt idx="69613">
                  <c:v>2.6117647058823525</c:v>
                </c:pt>
                <c:pt idx="69614">
                  <c:v>2.6117647058823525</c:v>
                </c:pt>
                <c:pt idx="69615">
                  <c:v>2.6117647058823525</c:v>
                </c:pt>
                <c:pt idx="69616">
                  <c:v>2.6117647058823525</c:v>
                </c:pt>
                <c:pt idx="69617">
                  <c:v>2.6117647058823525</c:v>
                </c:pt>
                <c:pt idx="69618">
                  <c:v>2.6117647058823525</c:v>
                </c:pt>
                <c:pt idx="69619">
                  <c:v>2.6117647058823525</c:v>
                </c:pt>
                <c:pt idx="69620">
                  <c:v>2.6117647058823525</c:v>
                </c:pt>
                <c:pt idx="69621">
                  <c:v>2.6117647058823525</c:v>
                </c:pt>
                <c:pt idx="69622">
                  <c:v>2.6117647058823525</c:v>
                </c:pt>
                <c:pt idx="69623">
                  <c:v>2.6117647058823525</c:v>
                </c:pt>
                <c:pt idx="69624">
                  <c:v>2.6117647058823525</c:v>
                </c:pt>
                <c:pt idx="69625">
                  <c:v>2.6117647058823525</c:v>
                </c:pt>
                <c:pt idx="69626">
                  <c:v>2.6117647058823525</c:v>
                </c:pt>
                <c:pt idx="69627">
                  <c:v>2.6117647058823525</c:v>
                </c:pt>
                <c:pt idx="69628">
                  <c:v>2.6117647058823525</c:v>
                </c:pt>
                <c:pt idx="69629">
                  <c:v>2.6117647058823525</c:v>
                </c:pt>
                <c:pt idx="69630">
                  <c:v>2.6117647058823525</c:v>
                </c:pt>
                <c:pt idx="69631">
                  <c:v>2.6117647058823525</c:v>
                </c:pt>
                <c:pt idx="69632">
                  <c:v>2.6117647058823525</c:v>
                </c:pt>
                <c:pt idx="69633">
                  <c:v>2.6117647058823525</c:v>
                </c:pt>
                <c:pt idx="69634">
                  <c:v>2.4643137254901957</c:v>
                </c:pt>
                <c:pt idx="69635">
                  <c:v>2.4643137254901957</c:v>
                </c:pt>
                <c:pt idx="69636">
                  <c:v>2.4643137254901957</c:v>
                </c:pt>
                <c:pt idx="69637">
                  <c:v>2.4643137254901957</c:v>
                </c:pt>
                <c:pt idx="69638">
                  <c:v>2.4643137254901957</c:v>
                </c:pt>
                <c:pt idx="69639">
                  <c:v>2.4643137254901957</c:v>
                </c:pt>
                <c:pt idx="69640">
                  <c:v>2.4643137254901957</c:v>
                </c:pt>
                <c:pt idx="69641">
                  <c:v>2.4643137254901957</c:v>
                </c:pt>
                <c:pt idx="69642">
                  <c:v>2.4643137254901957</c:v>
                </c:pt>
                <c:pt idx="69643">
                  <c:v>2.4643137254901957</c:v>
                </c:pt>
                <c:pt idx="69644">
                  <c:v>2.4643137254901957</c:v>
                </c:pt>
                <c:pt idx="69645">
                  <c:v>2.4643137254901957</c:v>
                </c:pt>
                <c:pt idx="69646">
                  <c:v>2.4643137254901957</c:v>
                </c:pt>
                <c:pt idx="69647">
                  <c:v>2.4643137254901957</c:v>
                </c:pt>
                <c:pt idx="69648">
                  <c:v>2.4643137254901957</c:v>
                </c:pt>
                <c:pt idx="69649">
                  <c:v>2.4643137254901957</c:v>
                </c:pt>
                <c:pt idx="69650">
                  <c:v>2.4643137254901957</c:v>
                </c:pt>
                <c:pt idx="69651">
                  <c:v>2.4643137254901957</c:v>
                </c:pt>
                <c:pt idx="69652">
                  <c:v>2.4643137254901957</c:v>
                </c:pt>
                <c:pt idx="69653">
                  <c:v>2.4643137254901957</c:v>
                </c:pt>
                <c:pt idx="69654">
                  <c:v>2.4643137254901957</c:v>
                </c:pt>
                <c:pt idx="69655">
                  <c:v>2.4643137254901957</c:v>
                </c:pt>
                <c:pt idx="69656">
                  <c:v>2.4643137254901957</c:v>
                </c:pt>
                <c:pt idx="69657">
                  <c:v>2.4643137254901957</c:v>
                </c:pt>
                <c:pt idx="69658">
                  <c:v>2.4643137254901957</c:v>
                </c:pt>
                <c:pt idx="69659">
                  <c:v>2.4643137254901957</c:v>
                </c:pt>
                <c:pt idx="69660">
                  <c:v>2.4643137254901957</c:v>
                </c:pt>
                <c:pt idx="69661">
                  <c:v>2.4643137254901957</c:v>
                </c:pt>
                <c:pt idx="69662">
                  <c:v>2.4643137254901957</c:v>
                </c:pt>
                <c:pt idx="69663">
                  <c:v>2.4643137254901957</c:v>
                </c:pt>
                <c:pt idx="69664">
                  <c:v>2.4643137254901957</c:v>
                </c:pt>
                <c:pt idx="69665">
                  <c:v>2.4643137254901957</c:v>
                </c:pt>
                <c:pt idx="69666">
                  <c:v>2.4643137254901957</c:v>
                </c:pt>
                <c:pt idx="69667">
                  <c:v>2.4643137254901957</c:v>
                </c:pt>
                <c:pt idx="69668">
                  <c:v>2.4643137254901957</c:v>
                </c:pt>
                <c:pt idx="69669">
                  <c:v>2.4643137254901957</c:v>
                </c:pt>
                <c:pt idx="69670">
                  <c:v>2.4643137254901957</c:v>
                </c:pt>
                <c:pt idx="69671">
                  <c:v>2.4643137254901957</c:v>
                </c:pt>
                <c:pt idx="69672">
                  <c:v>2.4643137254901957</c:v>
                </c:pt>
                <c:pt idx="69673">
                  <c:v>2.4643137254901957</c:v>
                </c:pt>
                <c:pt idx="69674">
                  <c:v>2.4643137254901957</c:v>
                </c:pt>
                <c:pt idx="69675">
                  <c:v>2.4643137254901957</c:v>
                </c:pt>
                <c:pt idx="69676">
                  <c:v>2.4643137254901957</c:v>
                </c:pt>
                <c:pt idx="69677">
                  <c:v>2.4643137254901957</c:v>
                </c:pt>
                <c:pt idx="69678">
                  <c:v>2.4643137254901957</c:v>
                </c:pt>
                <c:pt idx="69679">
                  <c:v>2.4643137254901957</c:v>
                </c:pt>
                <c:pt idx="69680">
                  <c:v>2.4643137254901957</c:v>
                </c:pt>
                <c:pt idx="69681">
                  <c:v>2.4643137254901957</c:v>
                </c:pt>
                <c:pt idx="69682">
                  <c:v>2.4643137254901957</c:v>
                </c:pt>
                <c:pt idx="69683">
                  <c:v>2.4643137254901957</c:v>
                </c:pt>
                <c:pt idx="69684">
                  <c:v>2.4643137254901957</c:v>
                </c:pt>
                <c:pt idx="69685">
                  <c:v>2.4643137254901957</c:v>
                </c:pt>
                <c:pt idx="69686">
                  <c:v>2.4643137254901957</c:v>
                </c:pt>
                <c:pt idx="69687">
                  <c:v>2.4643137254901957</c:v>
                </c:pt>
                <c:pt idx="69688">
                  <c:v>2.4643137254901957</c:v>
                </c:pt>
                <c:pt idx="69689">
                  <c:v>2.4643137254901957</c:v>
                </c:pt>
                <c:pt idx="69690">
                  <c:v>2.4643137254901957</c:v>
                </c:pt>
                <c:pt idx="69691">
                  <c:v>2.4643137254901957</c:v>
                </c:pt>
                <c:pt idx="69692">
                  <c:v>2.6117647058823525</c:v>
                </c:pt>
                <c:pt idx="69693">
                  <c:v>2.6117647058823525</c:v>
                </c:pt>
                <c:pt idx="69694">
                  <c:v>2.6117647058823525</c:v>
                </c:pt>
                <c:pt idx="69695">
                  <c:v>2.6117647058823525</c:v>
                </c:pt>
                <c:pt idx="69696">
                  <c:v>2.6117647058823525</c:v>
                </c:pt>
                <c:pt idx="69697">
                  <c:v>2.6117647058823525</c:v>
                </c:pt>
                <c:pt idx="69698">
                  <c:v>2.6117647058823525</c:v>
                </c:pt>
                <c:pt idx="69699">
                  <c:v>2.6117647058823525</c:v>
                </c:pt>
                <c:pt idx="69700">
                  <c:v>2.6117647058823525</c:v>
                </c:pt>
                <c:pt idx="69701">
                  <c:v>2.6117647058823525</c:v>
                </c:pt>
                <c:pt idx="69702">
                  <c:v>2.6117647058823525</c:v>
                </c:pt>
                <c:pt idx="69703">
                  <c:v>2.6117647058823525</c:v>
                </c:pt>
                <c:pt idx="69704">
                  <c:v>2.6117647058823525</c:v>
                </c:pt>
                <c:pt idx="69705">
                  <c:v>2.6117647058823525</c:v>
                </c:pt>
                <c:pt idx="69706">
                  <c:v>2.6117647058823525</c:v>
                </c:pt>
                <c:pt idx="69707">
                  <c:v>2.6117647058823525</c:v>
                </c:pt>
                <c:pt idx="69708">
                  <c:v>2.6117647058823525</c:v>
                </c:pt>
                <c:pt idx="69709">
                  <c:v>2.6117647058823525</c:v>
                </c:pt>
                <c:pt idx="69710">
                  <c:v>2.6117647058823525</c:v>
                </c:pt>
                <c:pt idx="69711">
                  <c:v>2.6117647058823525</c:v>
                </c:pt>
                <c:pt idx="69712">
                  <c:v>2.6117647058823525</c:v>
                </c:pt>
                <c:pt idx="69713">
                  <c:v>2.6117647058823525</c:v>
                </c:pt>
                <c:pt idx="69714">
                  <c:v>2.6117647058823525</c:v>
                </c:pt>
                <c:pt idx="69715">
                  <c:v>2.6117647058823525</c:v>
                </c:pt>
                <c:pt idx="69716">
                  <c:v>2.6117647058823525</c:v>
                </c:pt>
                <c:pt idx="69717">
                  <c:v>2.6117647058823525</c:v>
                </c:pt>
                <c:pt idx="69718">
                  <c:v>2.6117647058823525</c:v>
                </c:pt>
                <c:pt idx="69719">
                  <c:v>2.6117647058823525</c:v>
                </c:pt>
                <c:pt idx="69720">
                  <c:v>2.6117647058823525</c:v>
                </c:pt>
                <c:pt idx="69721">
                  <c:v>2.6117647058823525</c:v>
                </c:pt>
                <c:pt idx="69722">
                  <c:v>2.6117647058823525</c:v>
                </c:pt>
                <c:pt idx="69723">
                  <c:v>2.6117647058823525</c:v>
                </c:pt>
                <c:pt idx="69724">
                  <c:v>2.6117647058823525</c:v>
                </c:pt>
                <c:pt idx="69725">
                  <c:v>2.6117647058823525</c:v>
                </c:pt>
                <c:pt idx="69726">
                  <c:v>2.6117647058823525</c:v>
                </c:pt>
                <c:pt idx="69727">
                  <c:v>2.6117647058823525</c:v>
                </c:pt>
                <c:pt idx="69728">
                  <c:v>2.6117647058823525</c:v>
                </c:pt>
                <c:pt idx="69729">
                  <c:v>2.6117647058823525</c:v>
                </c:pt>
                <c:pt idx="69730">
                  <c:v>2.4643137254901957</c:v>
                </c:pt>
                <c:pt idx="69731">
                  <c:v>2.4643137254901957</c:v>
                </c:pt>
                <c:pt idx="69732">
                  <c:v>2.4643137254901957</c:v>
                </c:pt>
                <c:pt idx="69733">
                  <c:v>2.4643137254901957</c:v>
                </c:pt>
                <c:pt idx="69734">
                  <c:v>2.4643137254901957</c:v>
                </c:pt>
                <c:pt idx="69735">
                  <c:v>2.4643137254901957</c:v>
                </c:pt>
                <c:pt idx="69736">
                  <c:v>2.4643137254901957</c:v>
                </c:pt>
                <c:pt idx="69737">
                  <c:v>2.4643137254901957</c:v>
                </c:pt>
                <c:pt idx="69738">
                  <c:v>2.4643137254901957</c:v>
                </c:pt>
                <c:pt idx="69739">
                  <c:v>2.4643137254901957</c:v>
                </c:pt>
                <c:pt idx="69740">
                  <c:v>2.4643137254901957</c:v>
                </c:pt>
                <c:pt idx="69741">
                  <c:v>2.4643137254901957</c:v>
                </c:pt>
                <c:pt idx="69742">
                  <c:v>2.4643137254901957</c:v>
                </c:pt>
                <c:pt idx="69743">
                  <c:v>2.4643137254901957</c:v>
                </c:pt>
                <c:pt idx="69744">
                  <c:v>2.4643137254901957</c:v>
                </c:pt>
                <c:pt idx="69745">
                  <c:v>2.4643137254901957</c:v>
                </c:pt>
                <c:pt idx="69746">
                  <c:v>2.4643137254901957</c:v>
                </c:pt>
                <c:pt idx="69747">
                  <c:v>2.4643137254901957</c:v>
                </c:pt>
                <c:pt idx="69748">
                  <c:v>2.4643137254901957</c:v>
                </c:pt>
                <c:pt idx="69749">
                  <c:v>2.4643137254901957</c:v>
                </c:pt>
                <c:pt idx="69750">
                  <c:v>2.4643137254901957</c:v>
                </c:pt>
                <c:pt idx="69751">
                  <c:v>2.4643137254901957</c:v>
                </c:pt>
                <c:pt idx="69752">
                  <c:v>2.4643137254901957</c:v>
                </c:pt>
                <c:pt idx="69753">
                  <c:v>2.4643137254901957</c:v>
                </c:pt>
                <c:pt idx="69754">
                  <c:v>2.4643137254901957</c:v>
                </c:pt>
                <c:pt idx="69755">
                  <c:v>2.4643137254901957</c:v>
                </c:pt>
                <c:pt idx="69756">
                  <c:v>2.4643137254901957</c:v>
                </c:pt>
                <c:pt idx="69757">
                  <c:v>2.4643137254901957</c:v>
                </c:pt>
                <c:pt idx="69758">
                  <c:v>2.4643137254901957</c:v>
                </c:pt>
                <c:pt idx="69759">
                  <c:v>2.4643137254901957</c:v>
                </c:pt>
                <c:pt idx="69760">
                  <c:v>2.4643137254901957</c:v>
                </c:pt>
                <c:pt idx="69761">
                  <c:v>2.4643137254901957</c:v>
                </c:pt>
                <c:pt idx="69762">
                  <c:v>2.4643137254901957</c:v>
                </c:pt>
                <c:pt idx="69763">
                  <c:v>2.4643137254901957</c:v>
                </c:pt>
                <c:pt idx="69764">
                  <c:v>2.4643137254901957</c:v>
                </c:pt>
                <c:pt idx="69765">
                  <c:v>2.4643137254901957</c:v>
                </c:pt>
                <c:pt idx="69766">
                  <c:v>2.4643137254901957</c:v>
                </c:pt>
                <c:pt idx="69767">
                  <c:v>2.4643137254901957</c:v>
                </c:pt>
                <c:pt idx="69768">
                  <c:v>2.4643137254901957</c:v>
                </c:pt>
                <c:pt idx="69769">
                  <c:v>2.4643137254901957</c:v>
                </c:pt>
                <c:pt idx="69770">
                  <c:v>2.4643137254901957</c:v>
                </c:pt>
                <c:pt idx="69771">
                  <c:v>2.4643137254901957</c:v>
                </c:pt>
                <c:pt idx="69772">
                  <c:v>2.4643137254901957</c:v>
                </c:pt>
                <c:pt idx="69773">
                  <c:v>2.4643137254901957</c:v>
                </c:pt>
                <c:pt idx="69774">
                  <c:v>2.4643137254901957</c:v>
                </c:pt>
                <c:pt idx="69775">
                  <c:v>2.4643137254901957</c:v>
                </c:pt>
                <c:pt idx="69776">
                  <c:v>2.4643137254901957</c:v>
                </c:pt>
                <c:pt idx="69777">
                  <c:v>2.4643137254901957</c:v>
                </c:pt>
                <c:pt idx="69778">
                  <c:v>2.4643137254901957</c:v>
                </c:pt>
                <c:pt idx="69779">
                  <c:v>2.4643137254901957</c:v>
                </c:pt>
                <c:pt idx="69780">
                  <c:v>2.4643137254901957</c:v>
                </c:pt>
                <c:pt idx="69781">
                  <c:v>2.4643137254901957</c:v>
                </c:pt>
                <c:pt idx="69782">
                  <c:v>2.4643137254901957</c:v>
                </c:pt>
                <c:pt idx="69783">
                  <c:v>2.4643137254901957</c:v>
                </c:pt>
                <c:pt idx="69784">
                  <c:v>2.4643137254901957</c:v>
                </c:pt>
                <c:pt idx="69785">
                  <c:v>2.4643137254901957</c:v>
                </c:pt>
                <c:pt idx="69786">
                  <c:v>2.4643137254901957</c:v>
                </c:pt>
                <c:pt idx="69787">
                  <c:v>2.6117647058823525</c:v>
                </c:pt>
                <c:pt idx="69788">
                  <c:v>2.6117647058823525</c:v>
                </c:pt>
                <c:pt idx="69789">
                  <c:v>2.6117647058823525</c:v>
                </c:pt>
                <c:pt idx="69790">
                  <c:v>2.6117647058823525</c:v>
                </c:pt>
                <c:pt idx="69791">
                  <c:v>2.6117647058823525</c:v>
                </c:pt>
                <c:pt idx="69792">
                  <c:v>2.6117647058823525</c:v>
                </c:pt>
                <c:pt idx="69793">
                  <c:v>2.6117647058823525</c:v>
                </c:pt>
                <c:pt idx="69794">
                  <c:v>2.6117647058823525</c:v>
                </c:pt>
                <c:pt idx="69795">
                  <c:v>2.6117647058823525</c:v>
                </c:pt>
                <c:pt idx="69796">
                  <c:v>2.6117647058823525</c:v>
                </c:pt>
                <c:pt idx="69797">
                  <c:v>2.6117647058823525</c:v>
                </c:pt>
                <c:pt idx="69798">
                  <c:v>2.6117647058823525</c:v>
                </c:pt>
                <c:pt idx="69799">
                  <c:v>2.6117647058823525</c:v>
                </c:pt>
                <c:pt idx="69800">
                  <c:v>2.6117647058823525</c:v>
                </c:pt>
                <c:pt idx="69801">
                  <c:v>2.6117647058823525</c:v>
                </c:pt>
                <c:pt idx="69802">
                  <c:v>2.6117647058823525</c:v>
                </c:pt>
                <c:pt idx="69803">
                  <c:v>2.6117647058823525</c:v>
                </c:pt>
                <c:pt idx="69804">
                  <c:v>2.6117647058823525</c:v>
                </c:pt>
                <c:pt idx="69805">
                  <c:v>2.6117647058823525</c:v>
                </c:pt>
                <c:pt idx="69806">
                  <c:v>2.6117647058823525</c:v>
                </c:pt>
                <c:pt idx="69807">
                  <c:v>2.6117647058823525</c:v>
                </c:pt>
                <c:pt idx="69808">
                  <c:v>2.6117647058823525</c:v>
                </c:pt>
                <c:pt idx="69809">
                  <c:v>2.6117647058823525</c:v>
                </c:pt>
                <c:pt idx="69810">
                  <c:v>2.6117647058823525</c:v>
                </c:pt>
                <c:pt idx="69811">
                  <c:v>2.6117647058823525</c:v>
                </c:pt>
                <c:pt idx="69812">
                  <c:v>2.6117647058823525</c:v>
                </c:pt>
                <c:pt idx="69813">
                  <c:v>2.6117647058823525</c:v>
                </c:pt>
                <c:pt idx="69814">
                  <c:v>2.6117647058823525</c:v>
                </c:pt>
                <c:pt idx="69815">
                  <c:v>2.6117647058823525</c:v>
                </c:pt>
                <c:pt idx="69816">
                  <c:v>2.6117647058823525</c:v>
                </c:pt>
                <c:pt idx="69817">
                  <c:v>2.6117647058823525</c:v>
                </c:pt>
                <c:pt idx="69818">
                  <c:v>2.6117647058823525</c:v>
                </c:pt>
                <c:pt idx="69819">
                  <c:v>2.6117647058823525</c:v>
                </c:pt>
                <c:pt idx="69820">
                  <c:v>2.6117647058823525</c:v>
                </c:pt>
                <c:pt idx="69821">
                  <c:v>2.6117647058823525</c:v>
                </c:pt>
                <c:pt idx="69822">
                  <c:v>2.6117647058823525</c:v>
                </c:pt>
                <c:pt idx="69823">
                  <c:v>2.6117647058823525</c:v>
                </c:pt>
                <c:pt idx="69824">
                  <c:v>2.6117647058823525</c:v>
                </c:pt>
                <c:pt idx="69825">
                  <c:v>2.4643137254901957</c:v>
                </c:pt>
                <c:pt idx="69826">
                  <c:v>2.4643137254901957</c:v>
                </c:pt>
                <c:pt idx="69827">
                  <c:v>2.4643137254901957</c:v>
                </c:pt>
                <c:pt idx="69828">
                  <c:v>2.4643137254901957</c:v>
                </c:pt>
                <c:pt idx="69829">
                  <c:v>2.4643137254901957</c:v>
                </c:pt>
                <c:pt idx="69830">
                  <c:v>2.4643137254901957</c:v>
                </c:pt>
                <c:pt idx="69831">
                  <c:v>2.4643137254901957</c:v>
                </c:pt>
                <c:pt idx="69832">
                  <c:v>2.4643137254901957</c:v>
                </c:pt>
                <c:pt idx="69833">
                  <c:v>2.4643137254901957</c:v>
                </c:pt>
                <c:pt idx="69834">
                  <c:v>2.4643137254901957</c:v>
                </c:pt>
                <c:pt idx="69835">
                  <c:v>2.4643137254901957</c:v>
                </c:pt>
                <c:pt idx="69836">
                  <c:v>2.4643137254901957</c:v>
                </c:pt>
                <c:pt idx="69837">
                  <c:v>2.4643137254901957</c:v>
                </c:pt>
                <c:pt idx="69838">
                  <c:v>2.4643137254901957</c:v>
                </c:pt>
                <c:pt idx="69839">
                  <c:v>2.4643137254901957</c:v>
                </c:pt>
                <c:pt idx="69840">
                  <c:v>2.4643137254901957</c:v>
                </c:pt>
                <c:pt idx="69841">
                  <c:v>2.4643137254901957</c:v>
                </c:pt>
                <c:pt idx="69842">
                  <c:v>2.4643137254901957</c:v>
                </c:pt>
                <c:pt idx="69843">
                  <c:v>2.4643137254901957</c:v>
                </c:pt>
                <c:pt idx="69844">
                  <c:v>2.4643137254901957</c:v>
                </c:pt>
                <c:pt idx="69845">
                  <c:v>2.4643137254901957</c:v>
                </c:pt>
                <c:pt idx="69846">
                  <c:v>2.4643137254901957</c:v>
                </c:pt>
                <c:pt idx="69847">
                  <c:v>2.4643137254901957</c:v>
                </c:pt>
                <c:pt idx="69848">
                  <c:v>2.4643137254901957</c:v>
                </c:pt>
                <c:pt idx="69849">
                  <c:v>2.4643137254901957</c:v>
                </c:pt>
                <c:pt idx="69850">
                  <c:v>2.4643137254901957</c:v>
                </c:pt>
                <c:pt idx="69851">
                  <c:v>2.4643137254901957</c:v>
                </c:pt>
                <c:pt idx="69852">
                  <c:v>2.4643137254901957</c:v>
                </c:pt>
                <c:pt idx="69853">
                  <c:v>2.4643137254901957</c:v>
                </c:pt>
                <c:pt idx="69854">
                  <c:v>2.4643137254901957</c:v>
                </c:pt>
                <c:pt idx="69855">
                  <c:v>2.4643137254901957</c:v>
                </c:pt>
                <c:pt idx="69856">
                  <c:v>2.4643137254901957</c:v>
                </c:pt>
                <c:pt idx="69857">
                  <c:v>2.4643137254901957</c:v>
                </c:pt>
                <c:pt idx="69858">
                  <c:v>2.4643137254901957</c:v>
                </c:pt>
                <c:pt idx="69859">
                  <c:v>2.4643137254901957</c:v>
                </c:pt>
                <c:pt idx="69860">
                  <c:v>2.4643137254901957</c:v>
                </c:pt>
                <c:pt idx="69861">
                  <c:v>2.4643137254901957</c:v>
                </c:pt>
                <c:pt idx="69862">
                  <c:v>2.4643137254901957</c:v>
                </c:pt>
                <c:pt idx="69863">
                  <c:v>2.4643137254901957</c:v>
                </c:pt>
                <c:pt idx="69864">
                  <c:v>2.4643137254901957</c:v>
                </c:pt>
                <c:pt idx="69865">
                  <c:v>2.4643137254901957</c:v>
                </c:pt>
                <c:pt idx="69866">
                  <c:v>2.4643137254901957</c:v>
                </c:pt>
                <c:pt idx="69867">
                  <c:v>2.4643137254901957</c:v>
                </c:pt>
                <c:pt idx="69868">
                  <c:v>2.4643137254901957</c:v>
                </c:pt>
                <c:pt idx="69869">
                  <c:v>2.4643137254901957</c:v>
                </c:pt>
                <c:pt idx="69870">
                  <c:v>2.4643137254901957</c:v>
                </c:pt>
                <c:pt idx="69871">
                  <c:v>2.4643137254901957</c:v>
                </c:pt>
                <c:pt idx="69872">
                  <c:v>2.4643137254901957</c:v>
                </c:pt>
                <c:pt idx="69873">
                  <c:v>2.4643137254901957</c:v>
                </c:pt>
                <c:pt idx="69874">
                  <c:v>2.4643137254901957</c:v>
                </c:pt>
                <c:pt idx="69875">
                  <c:v>2.4643137254901957</c:v>
                </c:pt>
                <c:pt idx="69876">
                  <c:v>2.4643137254901957</c:v>
                </c:pt>
                <c:pt idx="69877">
                  <c:v>2.4643137254901957</c:v>
                </c:pt>
                <c:pt idx="69878">
                  <c:v>2.4643137254901957</c:v>
                </c:pt>
                <c:pt idx="69879">
                  <c:v>2.4643137254901957</c:v>
                </c:pt>
                <c:pt idx="69880">
                  <c:v>2.4643137254901957</c:v>
                </c:pt>
                <c:pt idx="69881">
                  <c:v>2.4643137254901957</c:v>
                </c:pt>
                <c:pt idx="69882">
                  <c:v>2.4643137254901957</c:v>
                </c:pt>
                <c:pt idx="69883">
                  <c:v>2.6117647058823525</c:v>
                </c:pt>
                <c:pt idx="69884">
                  <c:v>2.6117647058823525</c:v>
                </c:pt>
                <c:pt idx="69885">
                  <c:v>2.6117647058823525</c:v>
                </c:pt>
                <c:pt idx="69886">
                  <c:v>2.6117647058823525</c:v>
                </c:pt>
                <c:pt idx="69887">
                  <c:v>2.6117647058823525</c:v>
                </c:pt>
                <c:pt idx="69888">
                  <c:v>2.6117647058823525</c:v>
                </c:pt>
                <c:pt idx="69889">
                  <c:v>2.6117647058823525</c:v>
                </c:pt>
                <c:pt idx="69890">
                  <c:v>2.6117647058823525</c:v>
                </c:pt>
                <c:pt idx="69891">
                  <c:v>2.6117647058823525</c:v>
                </c:pt>
                <c:pt idx="69892">
                  <c:v>2.6117647058823525</c:v>
                </c:pt>
                <c:pt idx="69893">
                  <c:v>2.6117647058823525</c:v>
                </c:pt>
                <c:pt idx="69894">
                  <c:v>2.6117647058823525</c:v>
                </c:pt>
                <c:pt idx="69895">
                  <c:v>2.6117647058823525</c:v>
                </c:pt>
                <c:pt idx="69896">
                  <c:v>2.6117647058823525</c:v>
                </c:pt>
                <c:pt idx="69897">
                  <c:v>2.6117647058823525</c:v>
                </c:pt>
                <c:pt idx="69898">
                  <c:v>2.6117647058823525</c:v>
                </c:pt>
                <c:pt idx="69899">
                  <c:v>2.6117647058823525</c:v>
                </c:pt>
                <c:pt idx="69900">
                  <c:v>2.6117647058823525</c:v>
                </c:pt>
                <c:pt idx="69901">
                  <c:v>2.6117647058823525</c:v>
                </c:pt>
                <c:pt idx="69902">
                  <c:v>2.6117647058823525</c:v>
                </c:pt>
                <c:pt idx="69903">
                  <c:v>2.6117647058823525</c:v>
                </c:pt>
                <c:pt idx="69904">
                  <c:v>2.6117647058823525</c:v>
                </c:pt>
                <c:pt idx="69905">
                  <c:v>2.6117647058823525</c:v>
                </c:pt>
                <c:pt idx="69906">
                  <c:v>2.6117647058823525</c:v>
                </c:pt>
                <c:pt idx="69907">
                  <c:v>2.6117647058823525</c:v>
                </c:pt>
                <c:pt idx="69908">
                  <c:v>2.6117647058823525</c:v>
                </c:pt>
                <c:pt idx="69909">
                  <c:v>2.6117647058823525</c:v>
                </c:pt>
                <c:pt idx="69910">
                  <c:v>2.6117647058823525</c:v>
                </c:pt>
                <c:pt idx="69911">
                  <c:v>2.6117647058823525</c:v>
                </c:pt>
                <c:pt idx="69912">
                  <c:v>2.6117647058823525</c:v>
                </c:pt>
                <c:pt idx="69913">
                  <c:v>2.6117647058823525</c:v>
                </c:pt>
                <c:pt idx="69914">
                  <c:v>2.6117647058823525</c:v>
                </c:pt>
                <c:pt idx="69915">
                  <c:v>2.6117647058823525</c:v>
                </c:pt>
                <c:pt idx="69916">
                  <c:v>2.6117647058823525</c:v>
                </c:pt>
                <c:pt idx="69917">
                  <c:v>2.6117647058823525</c:v>
                </c:pt>
                <c:pt idx="69918">
                  <c:v>2.6117647058823525</c:v>
                </c:pt>
                <c:pt idx="69919">
                  <c:v>2.6117647058823525</c:v>
                </c:pt>
                <c:pt idx="69920">
                  <c:v>2.4643137254901957</c:v>
                </c:pt>
                <c:pt idx="69921">
                  <c:v>2.4643137254901957</c:v>
                </c:pt>
                <c:pt idx="69922">
                  <c:v>2.4643137254901957</c:v>
                </c:pt>
                <c:pt idx="69923">
                  <c:v>2.4643137254901957</c:v>
                </c:pt>
                <c:pt idx="69924">
                  <c:v>2.4643137254901957</c:v>
                </c:pt>
                <c:pt idx="69925">
                  <c:v>2.4643137254901957</c:v>
                </c:pt>
                <c:pt idx="69926">
                  <c:v>2.4643137254901957</c:v>
                </c:pt>
                <c:pt idx="69927">
                  <c:v>2.4643137254901957</c:v>
                </c:pt>
                <c:pt idx="69928">
                  <c:v>2.4643137254901957</c:v>
                </c:pt>
                <c:pt idx="69929">
                  <c:v>2.4643137254901957</c:v>
                </c:pt>
                <c:pt idx="69930">
                  <c:v>2.4643137254901957</c:v>
                </c:pt>
                <c:pt idx="69931">
                  <c:v>2.4643137254901957</c:v>
                </c:pt>
                <c:pt idx="69932">
                  <c:v>2.4643137254901957</c:v>
                </c:pt>
                <c:pt idx="69933">
                  <c:v>2.4643137254901957</c:v>
                </c:pt>
                <c:pt idx="69934">
                  <c:v>2.4643137254901957</c:v>
                </c:pt>
                <c:pt idx="69935">
                  <c:v>2.4643137254901957</c:v>
                </c:pt>
                <c:pt idx="69936">
                  <c:v>2.4643137254901957</c:v>
                </c:pt>
                <c:pt idx="69937">
                  <c:v>2.4643137254901957</c:v>
                </c:pt>
                <c:pt idx="69938">
                  <c:v>2.4643137254901957</c:v>
                </c:pt>
                <c:pt idx="69939">
                  <c:v>2.4643137254901957</c:v>
                </c:pt>
                <c:pt idx="69940">
                  <c:v>2.4643137254901957</c:v>
                </c:pt>
                <c:pt idx="69941">
                  <c:v>2.4643137254901957</c:v>
                </c:pt>
                <c:pt idx="69942">
                  <c:v>2.4643137254901957</c:v>
                </c:pt>
                <c:pt idx="69943">
                  <c:v>2.4643137254901957</c:v>
                </c:pt>
                <c:pt idx="69944">
                  <c:v>2.4643137254901957</c:v>
                </c:pt>
                <c:pt idx="69945">
                  <c:v>2.4643137254901957</c:v>
                </c:pt>
                <c:pt idx="69946">
                  <c:v>2.4643137254901957</c:v>
                </c:pt>
                <c:pt idx="69947">
                  <c:v>2.4643137254901957</c:v>
                </c:pt>
                <c:pt idx="69948">
                  <c:v>2.4643137254901957</c:v>
                </c:pt>
                <c:pt idx="69949">
                  <c:v>2.4643137254901957</c:v>
                </c:pt>
                <c:pt idx="69950">
                  <c:v>2.4643137254901957</c:v>
                </c:pt>
                <c:pt idx="69951">
                  <c:v>2.4643137254901957</c:v>
                </c:pt>
                <c:pt idx="69952">
                  <c:v>2.4643137254901957</c:v>
                </c:pt>
                <c:pt idx="69953">
                  <c:v>2.4643137254901957</c:v>
                </c:pt>
                <c:pt idx="69954">
                  <c:v>2.4643137254901957</c:v>
                </c:pt>
                <c:pt idx="69955">
                  <c:v>2.4643137254901957</c:v>
                </c:pt>
                <c:pt idx="69956">
                  <c:v>2.4643137254901957</c:v>
                </c:pt>
                <c:pt idx="69957">
                  <c:v>2.4643137254901957</c:v>
                </c:pt>
                <c:pt idx="69958">
                  <c:v>2.4643137254901957</c:v>
                </c:pt>
                <c:pt idx="69959">
                  <c:v>2.4643137254901957</c:v>
                </c:pt>
                <c:pt idx="69960">
                  <c:v>2.4643137254901957</c:v>
                </c:pt>
                <c:pt idx="69961">
                  <c:v>2.4643137254901957</c:v>
                </c:pt>
                <c:pt idx="69962">
                  <c:v>2.4643137254901957</c:v>
                </c:pt>
                <c:pt idx="69963">
                  <c:v>2.4643137254901957</c:v>
                </c:pt>
                <c:pt idx="69964">
                  <c:v>2.4643137254901957</c:v>
                </c:pt>
                <c:pt idx="69965">
                  <c:v>2.4643137254901957</c:v>
                </c:pt>
                <c:pt idx="69966">
                  <c:v>2.4643137254901957</c:v>
                </c:pt>
                <c:pt idx="69967">
                  <c:v>2.4643137254901957</c:v>
                </c:pt>
                <c:pt idx="69968">
                  <c:v>2.4643137254901957</c:v>
                </c:pt>
                <c:pt idx="69969">
                  <c:v>2.4643137254901957</c:v>
                </c:pt>
                <c:pt idx="69970">
                  <c:v>2.4643137254901957</c:v>
                </c:pt>
                <c:pt idx="69971">
                  <c:v>2.4643137254901957</c:v>
                </c:pt>
                <c:pt idx="69972">
                  <c:v>2.4643137254901957</c:v>
                </c:pt>
                <c:pt idx="69973">
                  <c:v>2.4643137254901957</c:v>
                </c:pt>
                <c:pt idx="69974">
                  <c:v>2.4643137254901957</c:v>
                </c:pt>
                <c:pt idx="69975">
                  <c:v>2.4643137254901957</c:v>
                </c:pt>
                <c:pt idx="69976">
                  <c:v>2.4643137254901957</c:v>
                </c:pt>
                <c:pt idx="69977">
                  <c:v>2.4643137254901957</c:v>
                </c:pt>
                <c:pt idx="69978">
                  <c:v>2.6117647058823525</c:v>
                </c:pt>
                <c:pt idx="69979">
                  <c:v>2.6117647058823525</c:v>
                </c:pt>
                <c:pt idx="69980">
                  <c:v>2.6117647058823525</c:v>
                </c:pt>
                <c:pt idx="69981">
                  <c:v>2.6117647058823525</c:v>
                </c:pt>
                <c:pt idx="69982">
                  <c:v>2.6117647058823525</c:v>
                </c:pt>
                <c:pt idx="69983">
                  <c:v>2.6117647058823525</c:v>
                </c:pt>
                <c:pt idx="69984">
                  <c:v>2.6117647058823525</c:v>
                </c:pt>
                <c:pt idx="69985">
                  <c:v>2.6117647058823525</c:v>
                </c:pt>
                <c:pt idx="69986">
                  <c:v>2.6117647058823525</c:v>
                </c:pt>
                <c:pt idx="69987">
                  <c:v>2.6117647058823525</c:v>
                </c:pt>
                <c:pt idx="69988">
                  <c:v>2.6117647058823525</c:v>
                </c:pt>
                <c:pt idx="69989">
                  <c:v>2.6117647058823525</c:v>
                </c:pt>
                <c:pt idx="69990">
                  <c:v>2.6117647058823525</c:v>
                </c:pt>
                <c:pt idx="69991">
                  <c:v>2.6117647058823525</c:v>
                </c:pt>
                <c:pt idx="69992">
                  <c:v>2.6117647058823525</c:v>
                </c:pt>
                <c:pt idx="69993">
                  <c:v>2.6117647058823525</c:v>
                </c:pt>
                <c:pt idx="69994">
                  <c:v>2.6117647058823525</c:v>
                </c:pt>
                <c:pt idx="69995">
                  <c:v>2.6117647058823525</c:v>
                </c:pt>
                <c:pt idx="69996">
                  <c:v>2.6117647058823525</c:v>
                </c:pt>
                <c:pt idx="69997">
                  <c:v>2.6117647058823525</c:v>
                </c:pt>
                <c:pt idx="69998">
                  <c:v>2.6117647058823525</c:v>
                </c:pt>
                <c:pt idx="69999">
                  <c:v>2.6117647058823525</c:v>
                </c:pt>
                <c:pt idx="70000">
                  <c:v>2.6117647058823525</c:v>
                </c:pt>
                <c:pt idx="70001">
                  <c:v>2.6117647058823525</c:v>
                </c:pt>
                <c:pt idx="70002">
                  <c:v>2.6117647058823525</c:v>
                </c:pt>
                <c:pt idx="70003">
                  <c:v>2.6117647058823525</c:v>
                </c:pt>
                <c:pt idx="70004">
                  <c:v>2.6117647058823525</c:v>
                </c:pt>
                <c:pt idx="70005">
                  <c:v>2.6117647058823525</c:v>
                </c:pt>
                <c:pt idx="70006">
                  <c:v>2.6117647058823525</c:v>
                </c:pt>
                <c:pt idx="70007">
                  <c:v>2.6117647058823525</c:v>
                </c:pt>
                <c:pt idx="70008">
                  <c:v>2.6117647058823525</c:v>
                </c:pt>
                <c:pt idx="70009">
                  <c:v>2.6117647058823525</c:v>
                </c:pt>
                <c:pt idx="70010">
                  <c:v>2.6117647058823525</c:v>
                </c:pt>
                <c:pt idx="70011">
                  <c:v>2.6117647058823525</c:v>
                </c:pt>
                <c:pt idx="70012">
                  <c:v>2.6117647058823525</c:v>
                </c:pt>
                <c:pt idx="70013">
                  <c:v>2.6117647058823525</c:v>
                </c:pt>
                <c:pt idx="70014">
                  <c:v>2.6117647058823525</c:v>
                </c:pt>
                <c:pt idx="70015">
                  <c:v>2.6117647058823525</c:v>
                </c:pt>
                <c:pt idx="70016">
                  <c:v>2.4643137254901957</c:v>
                </c:pt>
                <c:pt idx="70017">
                  <c:v>2.4643137254901957</c:v>
                </c:pt>
                <c:pt idx="70018">
                  <c:v>2.4643137254901957</c:v>
                </c:pt>
                <c:pt idx="70019">
                  <c:v>2.4643137254901957</c:v>
                </c:pt>
                <c:pt idx="70020">
                  <c:v>2.4643137254901957</c:v>
                </c:pt>
                <c:pt idx="70021">
                  <c:v>2.4643137254901957</c:v>
                </c:pt>
                <c:pt idx="70022">
                  <c:v>2.4643137254901957</c:v>
                </c:pt>
                <c:pt idx="70023">
                  <c:v>2.4643137254901957</c:v>
                </c:pt>
                <c:pt idx="70024">
                  <c:v>2.4643137254901957</c:v>
                </c:pt>
                <c:pt idx="70025">
                  <c:v>2.4643137254901957</c:v>
                </c:pt>
                <c:pt idx="70026">
                  <c:v>2.4643137254901957</c:v>
                </c:pt>
                <c:pt idx="70027">
                  <c:v>2.4643137254901957</c:v>
                </c:pt>
                <c:pt idx="70028">
                  <c:v>2.4643137254901957</c:v>
                </c:pt>
                <c:pt idx="70029">
                  <c:v>2.4643137254901957</c:v>
                </c:pt>
                <c:pt idx="70030">
                  <c:v>2.4643137254901957</c:v>
                </c:pt>
                <c:pt idx="70031">
                  <c:v>2.4643137254901957</c:v>
                </c:pt>
                <c:pt idx="70032">
                  <c:v>2.4643137254901957</c:v>
                </c:pt>
                <c:pt idx="70033">
                  <c:v>2.4643137254901957</c:v>
                </c:pt>
                <c:pt idx="70034">
                  <c:v>2.4643137254901957</c:v>
                </c:pt>
                <c:pt idx="70035">
                  <c:v>2.4643137254901957</c:v>
                </c:pt>
                <c:pt idx="70036">
                  <c:v>2.4643137254901957</c:v>
                </c:pt>
                <c:pt idx="70037">
                  <c:v>2.4643137254901957</c:v>
                </c:pt>
                <c:pt idx="70038">
                  <c:v>2.4643137254901957</c:v>
                </c:pt>
                <c:pt idx="70039">
                  <c:v>2.4643137254901957</c:v>
                </c:pt>
                <c:pt idx="70040">
                  <c:v>2.4643137254901957</c:v>
                </c:pt>
                <c:pt idx="70041">
                  <c:v>2.4643137254901957</c:v>
                </c:pt>
                <c:pt idx="70042">
                  <c:v>2.4643137254901957</c:v>
                </c:pt>
                <c:pt idx="70043">
                  <c:v>2.4643137254901957</c:v>
                </c:pt>
                <c:pt idx="70044">
                  <c:v>2.4643137254901957</c:v>
                </c:pt>
                <c:pt idx="70045">
                  <c:v>2.4643137254901957</c:v>
                </c:pt>
                <c:pt idx="70046">
                  <c:v>2.4643137254901957</c:v>
                </c:pt>
                <c:pt idx="70047">
                  <c:v>2.4643137254901957</c:v>
                </c:pt>
                <c:pt idx="70048">
                  <c:v>2.4643137254901957</c:v>
                </c:pt>
                <c:pt idx="70049">
                  <c:v>2.4643137254901957</c:v>
                </c:pt>
                <c:pt idx="70050">
                  <c:v>2.4643137254901957</c:v>
                </c:pt>
                <c:pt idx="70051">
                  <c:v>2.4643137254901957</c:v>
                </c:pt>
                <c:pt idx="70052">
                  <c:v>2.4643137254901957</c:v>
                </c:pt>
                <c:pt idx="70053">
                  <c:v>2.4643137254901957</c:v>
                </c:pt>
                <c:pt idx="70054">
                  <c:v>2.4643137254901957</c:v>
                </c:pt>
                <c:pt idx="70055">
                  <c:v>2.4643137254901957</c:v>
                </c:pt>
                <c:pt idx="70056">
                  <c:v>2.4643137254901957</c:v>
                </c:pt>
                <c:pt idx="70057">
                  <c:v>2.4643137254901957</c:v>
                </c:pt>
                <c:pt idx="70058">
                  <c:v>2.4643137254901957</c:v>
                </c:pt>
                <c:pt idx="70059">
                  <c:v>2.4643137254901957</c:v>
                </c:pt>
                <c:pt idx="70060">
                  <c:v>2.4643137254901957</c:v>
                </c:pt>
                <c:pt idx="70061">
                  <c:v>2.4643137254901957</c:v>
                </c:pt>
                <c:pt idx="70062">
                  <c:v>2.4643137254901957</c:v>
                </c:pt>
                <c:pt idx="70063">
                  <c:v>2.4643137254901957</c:v>
                </c:pt>
                <c:pt idx="70064">
                  <c:v>2.4643137254901957</c:v>
                </c:pt>
                <c:pt idx="70065">
                  <c:v>2.4643137254901957</c:v>
                </c:pt>
                <c:pt idx="70066">
                  <c:v>2.4643137254901957</c:v>
                </c:pt>
                <c:pt idx="70067">
                  <c:v>2.4643137254901957</c:v>
                </c:pt>
                <c:pt idx="70068">
                  <c:v>2.4643137254901957</c:v>
                </c:pt>
                <c:pt idx="70069">
                  <c:v>2.4643137254901957</c:v>
                </c:pt>
                <c:pt idx="70070">
                  <c:v>2.4643137254901957</c:v>
                </c:pt>
                <c:pt idx="70071">
                  <c:v>2.4643137254901957</c:v>
                </c:pt>
                <c:pt idx="70072">
                  <c:v>2.4643137254901957</c:v>
                </c:pt>
                <c:pt idx="70073">
                  <c:v>2.4643137254901957</c:v>
                </c:pt>
                <c:pt idx="70074">
                  <c:v>2.6117647058823525</c:v>
                </c:pt>
                <c:pt idx="70075">
                  <c:v>2.6117647058823525</c:v>
                </c:pt>
                <c:pt idx="70076">
                  <c:v>2.6117647058823525</c:v>
                </c:pt>
                <c:pt idx="70077">
                  <c:v>2.6117647058823525</c:v>
                </c:pt>
                <c:pt idx="70078">
                  <c:v>2.6117647058823525</c:v>
                </c:pt>
                <c:pt idx="70079">
                  <c:v>2.6117647058823525</c:v>
                </c:pt>
                <c:pt idx="70080">
                  <c:v>2.6117647058823525</c:v>
                </c:pt>
                <c:pt idx="70081">
                  <c:v>2.6117647058823525</c:v>
                </c:pt>
                <c:pt idx="70082">
                  <c:v>2.6117647058823525</c:v>
                </c:pt>
                <c:pt idx="70083">
                  <c:v>2.6117647058823525</c:v>
                </c:pt>
                <c:pt idx="70084">
                  <c:v>2.6117647058823525</c:v>
                </c:pt>
                <c:pt idx="70085">
                  <c:v>2.6117647058823525</c:v>
                </c:pt>
                <c:pt idx="70086">
                  <c:v>2.6117647058823525</c:v>
                </c:pt>
                <c:pt idx="70087">
                  <c:v>2.6117647058823525</c:v>
                </c:pt>
                <c:pt idx="70088">
                  <c:v>2.6117647058823525</c:v>
                </c:pt>
                <c:pt idx="70089">
                  <c:v>2.6117647058823525</c:v>
                </c:pt>
                <c:pt idx="70090">
                  <c:v>2.6117647058823525</c:v>
                </c:pt>
                <c:pt idx="70091">
                  <c:v>2.6117647058823525</c:v>
                </c:pt>
                <c:pt idx="70092">
                  <c:v>2.6117647058823525</c:v>
                </c:pt>
                <c:pt idx="70093">
                  <c:v>2.6117647058823525</c:v>
                </c:pt>
                <c:pt idx="70094">
                  <c:v>2.6117647058823525</c:v>
                </c:pt>
                <c:pt idx="70095">
                  <c:v>2.6117647058823525</c:v>
                </c:pt>
                <c:pt idx="70096">
                  <c:v>2.6117647058823525</c:v>
                </c:pt>
                <c:pt idx="70097">
                  <c:v>2.6117647058823525</c:v>
                </c:pt>
                <c:pt idx="70098">
                  <c:v>2.6117647058823525</c:v>
                </c:pt>
                <c:pt idx="70099">
                  <c:v>2.6117647058823525</c:v>
                </c:pt>
                <c:pt idx="70100">
                  <c:v>2.6117647058823525</c:v>
                </c:pt>
                <c:pt idx="70101">
                  <c:v>2.6117647058823525</c:v>
                </c:pt>
                <c:pt idx="70102">
                  <c:v>2.6117647058823525</c:v>
                </c:pt>
                <c:pt idx="70103">
                  <c:v>2.6117647058823525</c:v>
                </c:pt>
                <c:pt idx="70104">
                  <c:v>2.6117647058823525</c:v>
                </c:pt>
                <c:pt idx="70105">
                  <c:v>2.6117647058823525</c:v>
                </c:pt>
                <c:pt idx="70106">
                  <c:v>2.6117647058823525</c:v>
                </c:pt>
                <c:pt idx="70107">
                  <c:v>2.6117647058823525</c:v>
                </c:pt>
                <c:pt idx="70108">
                  <c:v>2.6117647058823525</c:v>
                </c:pt>
                <c:pt idx="70109">
                  <c:v>2.6117647058823525</c:v>
                </c:pt>
                <c:pt idx="70110">
                  <c:v>2.6117647058823525</c:v>
                </c:pt>
                <c:pt idx="70111">
                  <c:v>2.6117647058823525</c:v>
                </c:pt>
                <c:pt idx="70112">
                  <c:v>2.4643137254901957</c:v>
                </c:pt>
                <c:pt idx="70113">
                  <c:v>2.4643137254901957</c:v>
                </c:pt>
                <c:pt idx="70114">
                  <c:v>2.4643137254901957</c:v>
                </c:pt>
                <c:pt idx="70115">
                  <c:v>2.4643137254901957</c:v>
                </c:pt>
                <c:pt idx="70116">
                  <c:v>2.4643137254901957</c:v>
                </c:pt>
                <c:pt idx="70117">
                  <c:v>2.4643137254901957</c:v>
                </c:pt>
                <c:pt idx="70118">
                  <c:v>2.4643137254901957</c:v>
                </c:pt>
                <c:pt idx="70119">
                  <c:v>2.4643137254901957</c:v>
                </c:pt>
                <c:pt idx="70120">
                  <c:v>2.4643137254901957</c:v>
                </c:pt>
                <c:pt idx="70121">
                  <c:v>2.4643137254901957</c:v>
                </c:pt>
                <c:pt idx="70122">
                  <c:v>2.4643137254901957</c:v>
                </c:pt>
                <c:pt idx="70123">
                  <c:v>2.4643137254901957</c:v>
                </c:pt>
                <c:pt idx="70124">
                  <c:v>2.4643137254901957</c:v>
                </c:pt>
                <c:pt idx="70125">
                  <c:v>2.4643137254901957</c:v>
                </c:pt>
                <c:pt idx="70126">
                  <c:v>2.4643137254901957</c:v>
                </c:pt>
                <c:pt idx="70127">
                  <c:v>2.4643137254901957</c:v>
                </c:pt>
                <c:pt idx="70128">
                  <c:v>2.4643137254901957</c:v>
                </c:pt>
                <c:pt idx="70129">
                  <c:v>2.4643137254901957</c:v>
                </c:pt>
                <c:pt idx="70130">
                  <c:v>2.4643137254901957</c:v>
                </c:pt>
                <c:pt idx="70131">
                  <c:v>2.4643137254901957</c:v>
                </c:pt>
                <c:pt idx="70132">
                  <c:v>2.4643137254901957</c:v>
                </c:pt>
                <c:pt idx="70133">
                  <c:v>2.4643137254901957</c:v>
                </c:pt>
                <c:pt idx="70134">
                  <c:v>2.4643137254901957</c:v>
                </c:pt>
                <c:pt idx="70135">
                  <c:v>2.4643137254901957</c:v>
                </c:pt>
                <c:pt idx="70136">
                  <c:v>2.4643137254901957</c:v>
                </c:pt>
                <c:pt idx="70137">
                  <c:v>2.4643137254901957</c:v>
                </c:pt>
                <c:pt idx="70138">
                  <c:v>2.4643137254901957</c:v>
                </c:pt>
                <c:pt idx="70139">
                  <c:v>2.4643137254901957</c:v>
                </c:pt>
                <c:pt idx="70140">
                  <c:v>2.4643137254901957</c:v>
                </c:pt>
                <c:pt idx="70141">
                  <c:v>2.4643137254901957</c:v>
                </c:pt>
                <c:pt idx="70142">
                  <c:v>2.4643137254901957</c:v>
                </c:pt>
                <c:pt idx="70143">
                  <c:v>2.4643137254901957</c:v>
                </c:pt>
                <c:pt idx="70144">
                  <c:v>2.4643137254901957</c:v>
                </c:pt>
                <c:pt idx="70145">
                  <c:v>2.4643137254901957</c:v>
                </c:pt>
                <c:pt idx="70146">
                  <c:v>2.4643137254901957</c:v>
                </c:pt>
                <c:pt idx="70147">
                  <c:v>2.4643137254901957</c:v>
                </c:pt>
                <c:pt idx="70148">
                  <c:v>2.4643137254901957</c:v>
                </c:pt>
                <c:pt idx="70149">
                  <c:v>2.4643137254901957</c:v>
                </c:pt>
                <c:pt idx="70150">
                  <c:v>2.4643137254901957</c:v>
                </c:pt>
                <c:pt idx="70151">
                  <c:v>2.4643137254901957</c:v>
                </c:pt>
                <c:pt idx="70152">
                  <c:v>2.4643137254901957</c:v>
                </c:pt>
                <c:pt idx="70153">
                  <c:v>2.4643137254901957</c:v>
                </c:pt>
                <c:pt idx="70154">
                  <c:v>2.4643137254901957</c:v>
                </c:pt>
                <c:pt idx="70155">
                  <c:v>2.4643137254901957</c:v>
                </c:pt>
                <c:pt idx="70156">
                  <c:v>2.4643137254901957</c:v>
                </c:pt>
                <c:pt idx="70157">
                  <c:v>2.4643137254901957</c:v>
                </c:pt>
                <c:pt idx="70158">
                  <c:v>2.4643137254901957</c:v>
                </c:pt>
                <c:pt idx="70159">
                  <c:v>2.4643137254901957</c:v>
                </c:pt>
                <c:pt idx="70160">
                  <c:v>2.4643137254901957</c:v>
                </c:pt>
                <c:pt idx="70161">
                  <c:v>2.4643137254901957</c:v>
                </c:pt>
                <c:pt idx="70162">
                  <c:v>2.4643137254901957</c:v>
                </c:pt>
                <c:pt idx="70163">
                  <c:v>2.4643137254901957</c:v>
                </c:pt>
                <c:pt idx="70164">
                  <c:v>2.4643137254901957</c:v>
                </c:pt>
                <c:pt idx="70165">
                  <c:v>2.4643137254901957</c:v>
                </c:pt>
                <c:pt idx="70166">
                  <c:v>2.4643137254901957</c:v>
                </c:pt>
                <c:pt idx="70167">
                  <c:v>2.4643137254901957</c:v>
                </c:pt>
                <c:pt idx="70168">
                  <c:v>2.4643137254901957</c:v>
                </c:pt>
                <c:pt idx="70169">
                  <c:v>2.6117647058823525</c:v>
                </c:pt>
                <c:pt idx="70170">
                  <c:v>2.6117647058823525</c:v>
                </c:pt>
                <c:pt idx="70171">
                  <c:v>2.6117647058823525</c:v>
                </c:pt>
                <c:pt idx="70172">
                  <c:v>2.6117647058823525</c:v>
                </c:pt>
                <c:pt idx="70173">
                  <c:v>2.6117647058823525</c:v>
                </c:pt>
                <c:pt idx="70174">
                  <c:v>2.6117647058823525</c:v>
                </c:pt>
                <c:pt idx="70175">
                  <c:v>2.6117647058823525</c:v>
                </c:pt>
                <c:pt idx="70176">
                  <c:v>2.6117647058823525</c:v>
                </c:pt>
                <c:pt idx="70177">
                  <c:v>2.6117647058823525</c:v>
                </c:pt>
                <c:pt idx="70178">
                  <c:v>2.6117647058823525</c:v>
                </c:pt>
                <c:pt idx="70179">
                  <c:v>2.6117647058823525</c:v>
                </c:pt>
                <c:pt idx="70180">
                  <c:v>2.6117647058823525</c:v>
                </c:pt>
                <c:pt idx="70181">
                  <c:v>2.6117647058823525</c:v>
                </c:pt>
                <c:pt idx="70182">
                  <c:v>2.6117647058823525</c:v>
                </c:pt>
                <c:pt idx="70183">
                  <c:v>2.6117647058823525</c:v>
                </c:pt>
                <c:pt idx="70184">
                  <c:v>2.6117647058823525</c:v>
                </c:pt>
                <c:pt idx="70185">
                  <c:v>2.6117647058823525</c:v>
                </c:pt>
                <c:pt idx="70186">
                  <c:v>2.6117647058823525</c:v>
                </c:pt>
                <c:pt idx="70187">
                  <c:v>2.6117647058823525</c:v>
                </c:pt>
                <c:pt idx="70188">
                  <c:v>2.6117647058823525</c:v>
                </c:pt>
                <c:pt idx="70189">
                  <c:v>2.6117647058823525</c:v>
                </c:pt>
                <c:pt idx="70190">
                  <c:v>2.6117647058823525</c:v>
                </c:pt>
                <c:pt idx="70191">
                  <c:v>2.6117647058823525</c:v>
                </c:pt>
                <c:pt idx="70192">
                  <c:v>2.6117647058823525</c:v>
                </c:pt>
                <c:pt idx="70193">
                  <c:v>2.6117647058823525</c:v>
                </c:pt>
                <c:pt idx="70194">
                  <c:v>2.6117647058823525</c:v>
                </c:pt>
                <c:pt idx="70195">
                  <c:v>2.6117647058823525</c:v>
                </c:pt>
                <c:pt idx="70196">
                  <c:v>2.6117647058823525</c:v>
                </c:pt>
                <c:pt idx="70197">
                  <c:v>2.6117647058823525</c:v>
                </c:pt>
                <c:pt idx="70198">
                  <c:v>2.6117647058823525</c:v>
                </c:pt>
                <c:pt idx="70199">
                  <c:v>2.6117647058823525</c:v>
                </c:pt>
                <c:pt idx="70200">
                  <c:v>2.6117647058823525</c:v>
                </c:pt>
                <c:pt idx="70201">
                  <c:v>2.6117647058823525</c:v>
                </c:pt>
                <c:pt idx="70202">
                  <c:v>2.6117647058823525</c:v>
                </c:pt>
                <c:pt idx="70203">
                  <c:v>2.6117647058823525</c:v>
                </c:pt>
                <c:pt idx="70204">
                  <c:v>2.6117647058823525</c:v>
                </c:pt>
                <c:pt idx="70205">
                  <c:v>2.6117647058823525</c:v>
                </c:pt>
                <c:pt idx="70206">
                  <c:v>2.4643137254901957</c:v>
                </c:pt>
                <c:pt idx="70207">
                  <c:v>2.4643137254901957</c:v>
                </c:pt>
                <c:pt idx="70208">
                  <c:v>2.4643137254901957</c:v>
                </c:pt>
                <c:pt idx="70209">
                  <c:v>2.4643137254901957</c:v>
                </c:pt>
                <c:pt idx="70210">
                  <c:v>2.4643137254901957</c:v>
                </c:pt>
                <c:pt idx="70211">
                  <c:v>2.4643137254901957</c:v>
                </c:pt>
                <c:pt idx="70212">
                  <c:v>2.4643137254901957</c:v>
                </c:pt>
                <c:pt idx="70213">
                  <c:v>2.4643137254901957</c:v>
                </c:pt>
                <c:pt idx="70214">
                  <c:v>2.4643137254901957</c:v>
                </c:pt>
                <c:pt idx="70215">
                  <c:v>2.4643137254901957</c:v>
                </c:pt>
                <c:pt idx="70216">
                  <c:v>2.4643137254901957</c:v>
                </c:pt>
                <c:pt idx="70217">
                  <c:v>2.4643137254901957</c:v>
                </c:pt>
                <c:pt idx="70218">
                  <c:v>2.4643137254901957</c:v>
                </c:pt>
                <c:pt idx="70219">
                  <c:v>2.4643137254901957</c:v>
                </c:pt>
                <c:pt idx="70220">
                  <c:v>2.4643137254901957</c:v>
                </c:pt>
                <c:pt idx="70221">
                  <c:v>2.4643137254901957</c:v>
                </c:pt>
                <c:pt idx="70222">
                  <c:v>2.4643137254901957</c:v>
                </c:pt>
                <c:pt idx="70223">
                  <c:v>2.4643137254901957</c:v>
                </c:pt>
                <c:pt idx="70224">
                  <c:v>2.4643137254901957</c:v>
                </c:pt>
                <c:pt idx="70225">
                  <c:v>2.4643137254901957</c:v>
                </c:pt>
                <c:pt idx="70226">
                  <c:v>2.4643137254901957</c:v>
                </c:pt>
                <c:pt idx="70227">
                  <c:v>2.4643137254901957</c:v>
                </c:pt>
                <c:pt idx="70228">
                  <c:v>2.4643137254901957</c:v>
                </c:pt>
                <c:pt idx="70229">
                  <c:v>2.4643137254901957</c:v>
                </c:pt>
                <c:pt idx="70230">
                  <c:v>2.4643137254901957</c:v>
                </c:pt>
                <c:pt idx="70231">
                  <c:v>2.4643137254901957</c:v>
                </c:pt>
                <c:pt idx="70232">
                  <c:v>2.4643137254901957</c:v>
                </c:pt>
                <c:pt idx="70233">
                  <c:v>2.4643137254901957</c:v>
                </c:pt>
                <c:pt idx="70234">
                  <c:v>2.4643137254901957</c:v>
                </c:pt>
                <c:pt idx="70235">
                  <c:v>2.4643137254901957</c:v>
                </c:pt>
                <c:pt idx="70236">
                  <c:v>2.4643137254901957</c:v>
                </c:pt>
                <c:pt idx="70237">
                  <c:v>2.4643137254901957</c:v>
                </c:pt>
                <c:pt idx="70238">
                  <c:v>2.4643137254901957</c:v>
                </c:pt>
                <c:pt idx="70239">
                  <c:v>2.4643137254901957</c:v>
                </c:pt>
                <c:pt idx="70240">
                  <c:v>2.4643137254901957</c:v>
                </c:pt>
                <c:pt idx="70241">
                  <c:v>2.4643137254901957</c:v>
                </c:pt>
                <c:pt idx="70242">
                  <c:v>2.4643137254901957</c:v>
                </c:pt>
                <c:pt idx="70243">
                  <c:v>2.4643137254901957</c:v>
                </c:pt>
                <c:pt idx="70244">
                  <c:v>2.4643137254901957</c:v>
                </c:pt>
                <c:pt idx="70245">
                  <c:v>2.4643137254901957</c:v>
                </c:pt>
                <c:pt idx="70246">
                  <c:v>2.4643137254901957</c:v>
                </c:pt>
                <c:pt idx="70247">
                  <c:v>2.4643137254901957</c:v>
                </c:pt>
                <c:pt idx="70248">
                  <c:v>2.4643137254901957</c:v>
                </c:pt>
                <c:pt idx="70249">
                  <c:v>2.4643137254901957</c:v>
                </c:pt>
                <c:pt idx="70250">
                  <c:v>2.4643137254901957</c:v>
                </c:pt>
                <c:pt idx="70251">
                  <c:v>2.4643137254901957</c:v>
                </c:pt>
                <c:pt idx="70252">
                  <c:v>2.4643137254901957</c:v>
                </c:pt>
                <c:pt idx="70253">
                  <c:v>2.4643137254901957</c:v>
                </c:pt>
                <c:pt idx="70254">
                  <c:v>2.4643137254901957</c:v>
                </c:pt>
                <c:pt idx="70255">
                  <c:v>2.4643137254901957</c:v>
                </c:pt>
                <c:pt idx="70256">
                  <c:v>2.4643137254901957</c:v>
                </c:pt>
                <c:pt idx="70257">
                  <c:v>2.4643137254901957</c:v>
                </c:pt>
                <c:pt idx="70258">
                  <c:v>2.4643137254901957</c:v>
                </c:pt>
                <c:pt idx="70259">
                  <c:v>2.4643137254901957</c:v>
                </c:pt>
                <c:pt idx="70260">
                  <c:v>2.4643137254901957</c:v>
                </c:pt>
                <c:pt idx="70261">
                  <c:v>2.4643137254901957</c:v>
                </c:pt>
                <c:pt idx="70262">
                  <c:v>2.4643137254901957</c:v>
                </c:pt>
                <c:pt idx="70263">
                  <c:v>2.4643137254901957</c:v>
                </c:pt>
                <c:pt idx="70264">
                  <c:v>2.4643137254901957</c:v>
                </c:pt>
                <c:pt idx="70265">
                  <c:v>2.4643137254901957</c:v>
                </c:pt>
                <c:pt idx="70266">
                  <c:v>2.6117647058823525</c:v>
                </c:pt>
                <c:pt idx="70267">
                  <c:v>2.6117647058823525</c:v>
                </c:pt>
                <c:pt idx="70268">
                  <c:v>2.6117647058823525</c:v>
                </c:pt>
                <c:pt idx="70269">
                  <c:v>2.6117647058823525</c:v>
                </c:pt>
                <c:pt idx="70270">
                  <c:v>2.6117647058823525</c:v>
                </c:pt>
                <c:pt idx="70271">
                  <c:v>2.6117647058823525</c:v>
                </c:pt>
                <c:pt idx="70272">
                  <c:v>2.6117647058823525</c:v>
                </c:pt>
                <c:pt idx="70273">
                  <c:v>2.6117647058823525</c:v>
                </c:pt>
                <c:pt idx="70274">
                  <c:v>2.6117647058823525</c:v>
                </c:pt>
                <c:pt idx="70275">
                  <c:v>2.6117647058823525</c:v>
                </c:pt>
                <c:pt idx="70276">
                  <c:v>2.6117647058823525</c:v>
                </c:pt>
                <c:pt idx="70277">
                  <c:v>2.6117647058823525</c:v>
                </c:pt>
                <c:pt idx="70278">
                  <c:v>2.6117647058823525</c:v>
                </c:pt>
                <c:pt idx="70279">
                  <c:v>2.6117647058823525</c:v>
                </c:pt>
                <c:pt idx="70280">
                  <c:v>2.6117647058823525</c:v>
                </c:pt>
                <c:pt idx="70281">
                  <c:v>2.6117647058823525</c:v>
                </c:pt>
                <c:pt idx="70282">
                  <c:v>2.6117647058823525</c:v>
                </c:pt>
                <c:pt idx="70283">
                  <c:v>2.6117647058823525</c:v>
                </c:pt>
                <c:pt idx="70284">
                  <c:v>2.6117647058823525</c:v>
                </c:pt>
                <c:pt idx="70285">
                  <c:v>2.6117647058823525</c:v>
                </c:pt>
                <c:pt idx="70286">
                  <c:v>2.6117647058823525</c:v>
                </c:pt>
                <c:pt idx="70287">
                  <c:v>2.6117647058823525</c:v>
                </c:pt>
                <c:pt idx="70288">
                  <c:v>2.6117647058823525</c:v>
                </c:pt>
                <c:pt idx="70289">
                  <c:v>2.6117647058823525</c:v>
                </c:pt>
                <c:pt idx="70290">
                  <c:v>2.6117647058823525</c:v>
                </c:pt>
                <c:pt idx="70291">
                  <c:v>2.6117647058823525</c:v>
                </c:pt>
                <c:pt idx="70292">
                  <c:v>2.6117647058823525</c:v>
                </c:pt>
                <c:pt idx="70293">
                  <c:v>2.6117647058823525</c:v>
                </c:pt>
                <c:pt idx="70294">
                  <c:v>2.6117647058823525</c:v>
                </c:pt>
                <c:pt idx="70295">
                  <c:v>2.6117647058823525</c:v>
                </c:pt>
                <c:pt idx="70296">
                  <c:v>2.6117647058823525</c:v>
                </c:pt>
                <c:pt idx="70297">
                  <c:v>2.6117647058823525</c:v>
                </c:pt>
                <c:pt idx="70298">
                  <c:v>2.6117647058823525</c:v>
                </c:pt>
                <c:pt idx="70299">
                  <c:v>2.6117647058823525</c:v>
                </c:pt>
                <c:pt idx="70300">
                  <c:v>2.6117647058823525</c:v>
                </c:pt>
                <c:pt idx="70301">
                  <c:v>2.6117647058823525</c:v>
                </c:pt>
                <c:pt idx="70302">
                  <c:v>2.4643137254901957</c:v>
                </c:pt>
                <c:pt idx="70303">
                  <c:v>2.4643137254901957</c:v>
                </c:pt>
                <c:pt idx="70304">
                  <c:v>2.4643137254901957</c:v>
                </c:pt>
                <c:pt idx="70305">
                  <c:v>2.4643137254901957</c:v>
                </c:pt>
                <c:pt idx="70306">
                  <c:v>2.4643137254901957</c:v>
                </c:pt>
                <c:pt idx="70307">
                  <c:v>2.4643137254901957</c:v>
                </c:pt>
                <c:pt idx="70308">
                  <c:v>2.4643137254901957</c:v>
                </c:pt>
                <c:pt idx="70309">
                  <c:v>2.4643137254901957</c:v>
                </c:pt>
                <c:pt idx="70310">
                  <c:v>2.4643137254901957</c:v>
                </c:pt>
                <c:pt idx="70311">
                  <c:v>2.4643137254901957</c:v>
                </c:pt>
                <c:pt idx="70312">
                  <c:v>2.4643137254901957</c:v>
                </c:pt>
                <c:pt idx="70313">
                  <c:v>2.4643137254901957</c:v>
                </c:pt>
                <c:pt idx="70314">
                  <c:v>2.4643137254901957</c:v>
                </c:pt>
                <c:pt idx="70315">
                  <c:v>2.4643137254901957</c:v>
                </c:pt>
                <c:pt idx="70316">
                  <c:v>2.4643137254901957</c:v>
                </c:pt>
                <c:pt idx="70317">
                  <c:v>2.4643137254901957</c:v>
                </c:pt>
                <c:pt idx="70318">
                  <c:v>2.4643137254901957</c:v>
                </c:pt>
                <c:pt idx="70319">
                  <c:v>2.4643137254901957</c:v>
                </c:pt>
                <c:pt idx="70320">
                  <c:v>2.4643137254901957</c:v>
                </c:pt>
                <c:pt idx="70321">
                  <c:v>2.4643137254901957</c:v>
                </c:pt>
                <c:pt idx="70322">
                  <c:v>2.4643137254901957</c:v>
                </c:pt>
                <c:pt idx="70323">
                  <c:v>2.4643137254901957</c:v>
                </c:pt>
                <c:pt idx="70324">
                  <c:v>2.4643137254901957</c:v>
                </c:pt>
                <c:pt idx="70325">
                  <c:v>2.4643137254901957</c:v>
                </c:pt>
                <c:pt idx="70326">
                  <c:v>2.4643137254901957</c:v>
                </c:pt>
                <c:pt idx="70327">
                  <c:v>2.4643137254901957</c:v>
                </c:pt>
                <c:pt idx="70328">
                  <c:v>2.4643137254901957</c:v>
                </c:pt>
                <c:pt idx="70329">
                  <c:v>2.4643137254901957</c:v>
                </c:pt>
                <c:pt idx="70330">
                  <c:v>2.4643137254901957</c:v>
                </c:pt>
                <c:pt idx="70331">
                  <c:v>2.4643137254901957</c:v>
                </c:pt>
                <c:pt idx="70332">
                  <c:v>2.4643137254901957</c:v>
                </c:pt>
                <c:pt idx="70333">
                  <c:v>2.4643137254901957</c:v>
                </c:pt>
                <c:pt idx="70334">
                  <c:v>2.4643137254901957</c:v>
                </c:pt>
                <c:pt idx="70335">
                  <c:v>2.4643137254901957</c:v>
                </c:pt>
                <c:pt idx="70336">
                  <c:v>2.4643137254901957</c:v>
                </c:pt>
                <c:pt idx="70337">
                  <c:v>2.4643137254901957</c:v>
                </c:pt>
                <c:pt idx="70338">
                  <c:v>2.4643137254901957</c:v>
                </c:pt>
                <c:pt idx="70339">
                  <c:v>2.4643137254901957</c:v>
                </c:pt>
                <c:pt idx="70340">
                  <c:v>2.4643137254901957</c:v>
                </c:pt>
                <c:pt idx="70341">
                  <c:v>2.4643137254901957</c:v>
                </c:pt>
                <c:pt idx="70342">
                  <c:v>2.4643137254901957</c:v>
                </c:pt>
                <c:pt idx="70343">
                  <c:v>2.4643137254901957</c:v>
                </c:pt>
                <c:pt idx="70344">
                  <c:v>2.4643137254901957</c:v>
                </c:pt>
                <c:pt idx="70345">
                  <c:v>2.4643137254901957</c:v>
                </c:pt>
                <c:pt idx="70346">
                  <c:v>2.4643137254901957</c:v>
                </c:pt>
                <c:pt idx="70347">
                  <c:v>2.4643137254901957</c:v>
                </c:pt>
                <c:pt idx="70348">
                  <c:v>2.4643137254901957</c:v>
                </c:pt>
                <c:pt idx="70349">
                  <c:v>2.4643137254901957</c:v>
                </c:pt>
                <c:pt idx="70350">
                  <c:v>2.4643137254901957</c:v>
                </c:pt>
                <c:pt idx="70351">
                  <c:v>2.4643137254901957</c:v>
                </c:pt>
                <c:pt idx="70352">
                  <c:v>2.4643137254901957</c:v>
                </c:pt>
                <c:pt idx="70353">
                  <c:v>2.4643137254901957</c:v>
                </c:pt>
                <c:pt idx="70354">
                  <c:v>2.4643137254901957</c:v>
                </c:pt>
                <c:pt idx="70355">
                  <c:v>2.4643137254901957</c:v>
                </c:pt>
                <c:pt idx="70356">
                  <c:v>2.4643137254901957</c:v>
                </c:pt>
                <c:pt idx="70357">
                  <c:v>2.4643137254901957</c:v>
                </c:pt>
                <c:pt idx="70358">
                  <c:v>2.4643137254901957</c:v>
                </c:pt>
                <c:pt idx="70359">
                  <c:v>2.4643137254901957</c:v>
                </c:pt>
                <c:pt idx="70360">
                  <c:v>2.6117647058823525</c:v>
                </c:pt>
                <c:pt idx="70361">
                  <c:v>2.6117647058823525</c:v>
                </c:pt>
                <c:pt idx="70362">
                  <c:v>2.6117647058823525</c:v>
                </c:pt>
                <c:pt idx="70363">
                  <c:v>2.6117647058823525</c:v>
                </c:pt>
                <c:pt idx="70364">
                  <c:v>2.6117647058823525</c:v>
                </c:pt>
                <c:pt idx="70365">
                  <c:v>2.6117647058823525</c:v>
                </c:pt>
                <c:pt idx="70366">
                  <c:v>2.6117647058823525</c:v>
                </c:pt>
                <c:pt idx="70367">
                  <c:v>2.6117647058823525</c:v>
                </c:pt>
                <c:pt idx="70368">
                  <c:v>2.6117647058823525</c:v>
                </c:pt>
                <c:pt idx="70369">
                  <c:v>2.6117647058823525</c:v>
                </c:pt>
                <c:pt idx="70370">
                  <c:v>2.6117647058823525</c:v>
                </c:pt>
                <c:pt idx="70371">
                  <c:v>2.6117647058823525</c:v>
                </c:pt>
                <c:pt idx="70372">
                  <c:v>2.6117647058823525</c:v>
                </c:pt>
                <c:pt idx="70373">
                  <c:v>2.6117647058823525</c:v>
                </c:pt>
                <c:pt idx="70374">
                  <c:v>2.6117647058823525</c:v>
                </c:pt>
                <c:pt idx="70375">
                  <c:v>2.6117647058823525</c:v>
                </c:pt>
                <c:pt idx="70376">
                  <c:v>2.6117647058823525</c:v>
                </c:pt>
                <c:pt idx="70377">
                  <c:v>2.6117647058823525</c:v>
                </c:pt>
                <c:pt idx="70378">
                  <c:v>2.6117647058823525</c:v>
                </c:pt>
                <c:pt idx="70379">
                  <c:v>2.6117647058823525</c:v>
                </c:pt>
                <c:pt idx="70380">
                  <c:v>2.6117647058823525</c:v>
                </c:pt>
                <c:pt idx="70381">
                  <c:v>2.6117647058823525</c:v>
                </c:pt>
                <c:pt idx="70382">
                  <c:v>2.6117647058823525</c:v>
                </c:pt>
                <c:pt idx="70383">
                  <c:v>2.6117647058823525</c:v>
                </c:pt>
                <c:pt idx="70384">
                  <c:v>2.6117647058823525</c:v>
                </c:pt>
                <c:pt idx="70385">
                  <c:v>2.6117647058823525</c:v>
                </c:pt>
                <c:pt idx="70386">
                  <c:v>2.6117647058823525</c:v>
                </c:pt>
                <c:pt idx="70387">
                  <c:v>2.6117647058823525</c:v>
                </c:pt>
                <c:pt idx="70388">
                  <c:v>2.6117647058823525</c:v>
                </c:pt>
                <c:pt idx="70389">
                  <c:v>2.6117647058823525</c:v>
                </c:pt>
                <c:pt idx="70390">
                  <c:v>2.6117647058823525</c:v>
                </c:pt>
                <c:pt idx="70391">
                  <c:v>2.6117647058823525</c:v>
                </c:pt>
                <c:pt idx="70392">
                  <c:v>2.6117647058823525</c:v>
                </c:pt>
                <c:pt idx="70393">
                  <c:v>2.6117647058823525</c:v>
                </c:pt>
                <c:pt idx="70394">
                  <c:v>2.6117647058823525</c:v>
                </c:pt>
                <c:pt idx="70395">
                  <c:v>2.6117647058823525</c:v>
                </c:pt>
                <c:pt idx="70396">
                  <c:v>2.6117647058823525</c:v>
                </c:pt>
                <c:pt idx="70397">
                  <c:v>2.4643137254901957</c:v>
                </c:pt>
                <c:pt idx="70398">
                  <c:v>2.4643137254901957</c:v>
                </c:pt>
                <c:pt idx="70399">
                  <c:v>2.4643137254901957</c:v>
                </c:pt>
                <c:pt idx="70400">
                  <c:v>2.4643137254901957</c:v>
                </c:pt>
                <c:pt idx="70401">
                  <c:v>2.4643137254901957</c:v>
                </c:pt>
                <c:pt idx="70402">
                  <c:v>2.4643137254901957</c:v>
                </c:pt>
                <c:pt idx="70403">
                  <c:v>2.4643137254901957</c:v>
                </c:pt>
                <c:pt idx="70404">
                  <c:v>2.4643137254901957</c:v>
                </c:pt>
                <c:pt idx="70405">
                  <c:v>2.4643137254901957</c:v>
                </c:pt>
                <c:pt idx="70406">
                  <c:v>2.4643137254901957</c:v>
                </c:pt>
                <c:pt idx="70407">
                  <c:v>2.4643137254901957</c:v>
                </c:pt>
                <c:pt idx="70408">
                  <c:v>2.4643137254901957</c:v>
                </c:pt>
                <c:pt idx="70409">
                  <c:v>2.4643137254901957</c:v>
                </c:pt>
                <c:pt idx="70410">
                  <c:v>2.4643137254901957</c:v>
                </c:pt>
                <c:pt idx="70411">
                  <c:v>2.4643137254901957</c:v>
                </c:pt>
                <c:pt idx="70412">
                  <c:v>2.4643137254901957</c:v>
                </c:pt>
                <c:pt idx="70413">
                  <c:v>2.4643137254901957</c:v>
                </c:pt>
                <c:pt idx="70414">
                  <c:v>2.4643137254901957</c:v>
                </c:pt>
                <c:pt idx="70415">
                  <c:v>2.4643137254901957</c:v>
                </c:pt>
                <c:pt idx="70416">
                  <c:v>2.4643137254901957</c:v>
                </c:pt>
                <c:pt idx="70417">
                  <c:v>2.4643137254901957</c:v>
                </c:pt>
                <c:pt idx="70418">
                  <c:v>2.4643137254901957</c:v>
                </c:pt>
                <c:pt idx="70419">
                  <c:v>2.4643137254901957</c:v>
                </c:pt>
                <c:pt idx="70420">
                  <c:v>2.4643137254901957</c:v>
                </c:pt>
                <c:pt idx="70421">
                  <c:v>2.4643137254901957</c:v>
                </c:pt>
                <c:pt idx="70422">
                  <c:v>2.4643137254901957</c:v>
                </c:pt>
                <c:pt idx="70423">
                  <c:v>2.4643137254901957</c:v>
                </c:pt>
                <c:pt idx="70424">
                  <c:v>2.4643137254901957</c:v>
                </c:pt>
                <c:pt idx="70425">
                  <c:v>2.4643137254901957</c:v>
                </c:pt>
                <c:pt idx="70426">
                  <c:v>2.4643137254901957</c:v>
                </c:pt>
                <c:pt idx="70427">
                  <c:v>2.4643137254901957</c:v>
                </c:pt>
                <c:pt idx="70428">
                  <c:v>2.4643137254901957</c:v>
                </c:pt>
                <c:pt idx="70429">
                  <c:v>2.4643137254901957</c:v>
                </c:pt>
                <c:pt idx="70430">
                  <c:v>2.4643137254901957</c:v>
                </c:pt>
                <c:pt idx="70431">
                  <c:v>2.4643137254901957</c:v>
                </c:pt>
                <c:pt idx="70432">
                  <c:v>2.4643137254901957</c:v>
                </c:pt>
                <c:pt idx="70433">
                  <c:v>2.4643137254901957</c:v>
                </c:pt>
                <c:pt idx="70434">
                  <c:v>2.4643137254901957</c:v>
                </c:pt>
                <c:pt idx="70435">
                  <c:v>2.4643137254901957</c:v>
                </c:pt>
                <c:pt idx="70436">
                  <c:v>2.4643137254901957</c:v>
                </c:pt>
                <c:pt idx="70437">
                  <c:v>2.4643137254901957</c:v>
                </c:pt>
                <c:pt idx="70438">
                  <c:v>2.4643137254901957</c:v>
                </c:pt>
                <c:pt idx="70439">
                  <c:v>2.4643137254901957</c:v>
                </c:pt>
                <c:pt idx="70440">
                  <c:v>2.4643137254901957</c:v>
                </c:pt>
                <c:pt idx="70441">
                  <c:v>2.4643137254901957</c:v>
                </c:pt>
                <c:pt idx="70442">
                  <c:v>2.4643137254901957</c:v>
                </c:pt>
                <c:pt idx="70443">
                  <c:v>2.4643137254901957</c:v>
                </c:pt>
                <c:pt idx="70444">
                  <c:v>2.4643137254901957</c:v>
                </c:pt>
                <c:pt idx="70445">
                  <c:v>2.4643137254901957</c:v>
                </c:pt>
                <c:pt idx="70446">
                  <c:v>2.4643137254901957</c:v>
                </c:pt>
                <c:pt idx="70447">
                  <c:v>2.4643137254901957</c:v>
                </c:pt>
                <c:pt idx="70448">
                  <c:v>2.4643137254901957</c:v>
                </c:pt>
                <c:pt idx="70449">
                  <c:v>2.4643137254901957</c:v>
                </c:pt>
                <c:pt idx="70450">
                  <c:v>2.4643137254901957</c:v>
                </c:pt>
                <c:pt idx="70451">
                  <c:v>2.4643137254901957</c:v>
                </c:pt>
                <c:pt idx="70452">
                  <c:v>2.4643137254901957</c:v>
                </c:pt>
                <c:pt idx="70453">
                  <c:v>2.4643137254901957</c:v>
                </c:pt>
                <c:pt idx="70454">
                  <c:v>2.4643137254901957</c:v>
                </c:pt>
                <c:pt idx="70455">
                  <c:v>2.4643137254901957</c:v>
                </c:pt>
                <c:pt idx="70456">
                  <c:v>2.6117647058823525</c:v>
                </c:pt>
                <c:pt idx="70457">
                  <c:v>2.6117647058823525</c:v>
                </c:pt>
                <c:pt idx="70458">
                  <c:v>2.6117647058823525</c:v>
                </c:pt>
                <c:pt idx="70459">
                  <c:v>2.6117647058823525</c:v>
                </c:pt>
                <c:pt idx="70460">
                  <c:v>2.6117647058823525</c:v>
                </c:pt>
                <c:pt idx="70461">
                  <c:v>2.6117647058823525</c:v>
                </c:pt>
                <c:pt idx="70462">
                  <c:v>2.6117647058823525</c:v>
                </c:pt>
                <c:pt idx="70463">
                  <c:v>2.6117647058823525</c:v>
                </c:pt>
                <c:pt idx="70464">
                  <c:v>2.6117647058823525</c:v>
                </c:pt>
                <c:pt idx="70465">
                  <c:v>2.6117647058823525</c:v>
                </c:pt>
                <c:pt idx="70466">
                  <c:v>2.6117647058823525</c:v>
                </c:pt>
                <c:pt idx="70467">
                  <c:v>2.6117647058823525</c:v>
                </c:pt>
                <c:pt idx="70468">
                  <c:v>2.6117647058823525</c:v>
                </c:pt>
                <c:pt idx="70469">
                  <c:v>2.6117647058823525</c:v>
                </c:pt>
                <c:pt idx="70470">
                  <c:v>2.6117647058823525</c:v>
                </c:pt>
                <c:pt idx="70471">
                  <c:v>2.6117647058823525</c:v>
                </c:pt>
                <c:pt idx="70472">
                  <c:v>2.6117647058823525</c:v>
                </c:pt>
                <c:pt idx="70473">
                  <c:v>2.6117647058823525</c:v>
                </c:pt>
                <c:pt idx="70474">
                  <c:v>2.6117647058823525</c:v>
                </c:pt>
                <c:pt idx="70475">
                  <c:v>2.6117647058823525</c:v>
                </c:pt>
                <c:pt idx="70476">
                  <c:v>2.6117647058823525</c:v>
                </c:pt>
                <c:pt idx="70477">
                  <c:v>2.6117647058823525</c:v>
                </c:pt>
                <c:pt idx="70478">
                  <c:v>2.6117647058823525</c:v>
                </c:pt>
                <c:pt idx="70479">
                  <c:v>2.6117647058823525</c:v>
                </c:pt>
                <c:pt idx="70480">
                  <c:v>2.6117647058823525</c:v>
                </c:pt>
                <c:pt idx="70481">
                  <c:v>2.6117647058823525</c:v>
                </c:pt>
                <c:pt idx="70482">
                  <c:v>2.6117647058823525</c:v>
                </c:pt>
                <c:pt idx="70483">
                  <c:v>2.6117647058823525</c:v>
                </c:pt>
                <c:pt idx="70484">
                  <c:v>2.6117647058823525</c:v>
                </c:pt>
                <c:pt idx="70485">
                  <c:v>2.6117647058823525</c:v>
                </c:pt>
                <c:pt idx="70486">
                  <c:v>2.6117647058823525</c:v>
                </c:pt>
                <c:pt idx="70487">
                  <c:v>2.6117647058823525</c:v>
                </c:pt>
                <c:pt idx="70488">
                  <c:v>2.6117647058823525</c:v>
                </c:pt>
                <c:pt idx="70489">
                  <c:v>2.6117647058823525</c:v>
                </c:pt>
                <c:pt idx="70490">
                  <c:v>2.6117647058823525</c:v>
                </c:pt>
                <c:pt idx="70491">
                  <c:v>2.6117647058823525</c:v>
                </c:pt>
                <c:pt idx="70492">
                  <c:v>2.4643137254901957</c:v>
                </c:pt>
                <c:pt idx="70493">
                  <c:v>2.4643137254901957</c:v>
                </c:pt>
                <c:pt idx="70494">
                  <c:v>2.4643137254901957</c:v>
                </c:pt>
                <c:pt idx="70495">
                  <c:v>2.4643137254901957</c:v>
                </c:pt>
                <c:pt idx="70496">
                  <c:v>2.4643137254901957</c:v>
                </c:pt>
                <c:pt idx="70497">
                  <c:v>2.4643137254901957</c:v>
                </c:pt>
                <c:pt idx="70498">
                  <c:v>2.4643137254901957</c:v>
                </c:pt>
                <c:pt idx="70499">
                  <c:v>2.4643137254901957</c:v>
                </c:pt>
                <c:pt idx="70500">
                  <c:v>2.4643137254901957</c:v>
                </c:pt>
                <c:pt idx="70501">
                  <c:v>2.4643137254901957</c:v>
                </c:pt>
                <c:pt idx="70502">
                  <c:v>2.4643137254901957</c:v>
                </c:pt>
                <c:pt idx="70503">
                  <c:v>2.4643137254901957</c:v>
                </c:pt>
                <c:pt idx="70504">
                  <c:v>2.4643137254901957</c:v>
                </c:pt>
                <c:pt idx="70505">
                  <c:v>2.4643137254901957</c:v>
                </c:pt>
                <c:pt idx="70506">
                  <c:v>2.4643137254901957</c:v>
                </c:pt>
                <c:pt idx="70507">
                  <c:v>2.4643137254901957</c:v>
                </c:pt>
                <c:pt idx="70508">
                  <c:v>2.4643137254901957</c:v>
                </c:pt>
                <c:pt idx="70509">
                  <c:v>2.4643137254901957</c:v>
                </c:pt>
                <c:pt idx="70510">
                  <c:v>2.4643137254901957</c:v>
                </c:pt>
                <c:pt idx="70511">
                  <c:v>2.4643137254901957</c:v>
                </c:pt>
                <c:pt idx="70512">
                  <c:v>2.4643137254901957</c:v>
                </c:pt>
                <c:pt idx="70513">
                  <c:v>2.4643137254901957</c:v>
                </c:pt>
                <c:pt idx="70514">
                  <c:v>2.4643137254901957</c:v>
                </c:pt>
                <c:pt idx="70515">
                  <c:v>2.4643137254901957</c:v>
                </c:pt>
                <c:pt idx="70516">
                  <c:v>2.4643137254901957</c:v>
                </c:pt>
                <c:pt idx="70517">
                  <c:v>2.4643137254901957</c:v>
                </c:pt>
                <c:pt idx="70518">
                  <c:v>2.4643137254901957</c:v>
                </c:pt>
                <c:pt idx="70519">
                  <c:v>2.4643137254901957</c:v>
                </c:pt>
                <c:pt idx="70520">
                  <c:v>2.4643137254901957</c:v>
                </c:pt>
                <c:pt idx="70521">
                  <c:v>2.4643137254901957</c:v>
                </c:pt>
                <c:pt idx="70522">
                  <c:v>2.4643137254901957</c:v>
                </c:pt>
                <c:pt idx="70523">
                  <c:v>2.4643137254901957</c:v>
                </c:pt>
                <c:pt idx="70524">
                  <c:v>2.4643137254901957</c:v>
                </c:pt>
                <c:pt idx="70525">
                  <c:v>2.4643137254901957</c:v>
                </c:pt>
                <c:pt idx="70526">
                  <c:v>2.4643137254901957</c:v>
                </c:pt>
                <c:pt idx="70527">
                  <c:v>2.4643137254901957</c:v>
                </c:pt>
                <c:pt idx="70528">
                  <c:v>2.4643137254901957</c:v>
                </c:pt>
                <c:pt idx="70529">
                  <c:v>2.4643137254901957</c:v>
                </c:pt>
                <c:pt idx="70530">
                  <c:v>2.4643137254901957</c:v>
                </c:pt>
                <c:pt idx="70531">
                  <c:v>2.4643137254901957</c:v>
                </c:pt>
                <c:pt idx="70532">
                  <c:v>2.4643137254901957</c:v>
                </c:pt>
                <c:pt idx="70533">
                  <c:v>2.4643137254901957</c:v>
                </c:pt>
                <c:pt idx="70534">
                  <c:v>2.4643137254901957</c:v>
                </c:pt>
                <c:pt idx="70535">
                  <c:v>2.4643137254901957</c:v>
                </c:pt>
                <c:pt idx="70536">
                  <c:v>2.4643137254901957</c:v>
                </c:pt>
                <c:pt idx="70537">
                  <c:v>2.4643137254901957</c:v>
                </c:pt>
                <c:pt idx="70538">
                  <c:v>2.4643137254901957</c:v>
                </c:pt>
                <c:pt idx="70539">
                  <c:v>2.4643137254901957</c:v>
                </c:pt>
                <c:pt idx="70540">
                  <c:v>2.4643137254901957</c:v>
                </c:pt>
                <c:pt idx="70541">
                  <c:v>2.4643137254901957</c:v>
                </c:pt>
                <c:pt idx="70542">
                  <c:v>2.4643137254901957</c:v>
                </c:pt>
                <c:pt idx="70543">
                  <c:v>2.4643137254901957</c:v>
                </c:pt>
                <c:pt idx="70544">
                  <c:v>2.4643137254901957</c:v>
                </c:pt>
                <c:pt idx="70545">
                  <c:v>2.4643137254901957</c:v>
                </c:pt>
                <c:pt idx="70546">
                  <c:v>2.4643137254901957</c:v>
                </c:pt>
                <c:pt idx="70547">
                  <c:v>2.4643137254901957</c:v>
                </c:pt>
                <c:pt idx="70548">
                  <c:v>2.4643137254901957</c:v>
                </c:pt>
                <c:pt idx="70549">
                  <c:v>2.4643137254901957</c:v>
                </c:pt>
                <c:pt idx="70550">
                  <c:v>2.4643137254901957</c:v>
                </c:pt>
                <c:pt idx="70551">
                  <c:v>2.4643137254901957</c:v>
                </c:pt>
                <c:pt idx="70552">
                  <c:v>2.6117647058823525</c:v>
                </c:pt>
                <c:pt idx="70553">
                  <c:v>2.6117647058823525</c:v>
                </c:pt>
                <c:pt idx="70554">
                  <c:v>2.6117647058823525</c:v>
                </c:pt>
                <c:pt idx="70555">
                  <c:v>2.6117647058823525</c:v>
                </c:pt>
                <c:pt idx="70556">
                  <c:v>2.6117647058823525</c:v>
                </c:pt>
                <c:pt idx="70557">
                  <c:v>2.6117647058823525</c:v>
                </c:pt>
                <c:pt idx="70558">
                  <c:v>2.6117647058823525</c:v>
                </c:pt>
                <c:pt idx="70559">
                  <c:v>2.6117647058823525</c:v>
                </c:pt>
                <c:pt idx="70560">
                  <c:v>2.6117647058823525</c:v>
                </c:pt>
                <c:pt idx="70561">
                  <c:v>2.6117647058823525</c:v>
                </c:pt>
                <c:pt idx="70562">
                  <c:v>2.6117647058823525</c:v>
                </c:pt>
                <c:pt idx="70563">
                  <c:v>2.6117647058823525</c:v>
                </c:pt>
                <c:pt idx="70564">
                  <c:v>2.6117647058823525</c:v>
                </c:pt>
                <c:pt idx="70565">
                  <c:v>2.6117647058823525</c:v>
                </c:pt>
                <c:pt idx="70566">
                  <c:v>2.6117647058823525</c:v>
                </c:pt>
                <c:pt idx="70567">
                  <c:v>2.6117647058823525</c:v>
                </c:pt>
                <c:pt idx="70568">
                  <c:v>2.6117647058823525</c:v>
                </c:pt>
                <c:pt idx="70569">
                  <c:v>2.6117647058823525</c:v>
                </c:pt>
                <c:pt idx="70570">
                  <c:v>2.6117647058823525</c:v>
                </c:pt>
                <c:pt idx="70571">
                  <c:v>2.6117647058823525</c:v>
                </c:pt>
                <c:pt idx="70572">
                  <c:v>2.6117647058823525</c:v>
                </c:pt>
                <c:pt idx="70573">
                  <c:v>2.6117647058823525</c:v>
                </c:pt>
                <c:pt idx="70574">
                  <c:v>2.6117647058823525</c:v>
                </c:pt>
                <c:pt idx="70575">
                  <c:v>2.6117647058823525</c:v>
                </c:pt>
                <c:pt idx="70576">
                  <c:v>2.6117647058823525</c:v>
                </c:pt>
                <c:pt idx="70577">
                  <c:v>2.6117647058823525</c:v>
                </c:pt>
                <c:pt idx="70578">
                  <c:v>2.6117647058823525</c:v>
                </c:pt>
                <c:pt idx="70579">
                  <c:v>2.6117647058823525</c:v>
                </c:pt>
                <c:pt idx="70580">
                  <c:v>2.6117647058823525</c:v>
                </c:pt>
                <c:pt idx="70581">
                  <c:v>2.6117647058823525</c:v>
                </c:pt>
                <c:pt idx="70582">
                  <c:v>2.6117647058823525</c:v>
                </c:pt>
                <c:pt idx="70583">
                  <c:v>2.6117647058823525</c:v>
                </c:pt>
                <c:pt idx="70584">
                  <c:v>2.6117647058823525</c:v>
                </c:pt>
                <c:pt idx="70585">
                  <c:v>2.6117647058823525</c:v>
                </c:pt>
                <c:pt idx="70586">
                  <c:v>2.6117647058823525</c:v>
                </c:pt>
                <c:pt idx="70587">
                  <c:v>2.4643137254901957</c:v>
                </c:pt>
                <c:pt idx="70588">
                  <c:v>2.4643137254901957</c:v>
                </c:pt>
                <c:pt idx="70589">
                  <c:v>2.4643137254901957</c:v>
                </c:pt>
                <c:pt idx="70590">
                  <c:v>2.4643137254901957</c:v>
                </c:pt>
                <c:pt idx="70591">
                  <c:v>2.4643137254901957</c:v>
                </c:pt>
                <c:pt idx="70592">
                  <c:v>2.4643137254901957</c:v>
                </c:pt>
                <c:pt idx="70593">
                  <c:v>2.4643137254901957</c:v>
                </c:pt>
                <c:pt idx="70594">
                  <c:v>2.4643137254901957</c:v>
                </c:pt>
                <c:pt idx="70595">
                  <c:v>2.4643137254901957</c:v>
                </c:pt>
                <c:pt idx="70596">
                  <c:v>2.4643137254901957</c:v>
                </c:pt>
                <c:pt idx="70597">
                  <c:v>2.4643137254901957</c:v>
                </c:pt>
                <c:pt idx="70598">
                  <c:v>2.4643137254901957</c:v>
                </c:pt>
                <c:pt idx="70599">
                  <c:v>2.4643137254901957</c:v>
                </c:pt>
                <c:pt idx="70600">
                  <c:v>2.4643137254901957</c:v>
                </c:pt>
                <c:pt idx="70601">
                  <c:v>2.4643137254901957</c:v>
                </c:pt>
                <c:pt idx="70602">
                  <c:v>2.4643137254901957</c:v>
                </c:pt>
                <c:pt idx="70603">
                  <c:v>2.4643137254901957</c:v>
                </c:pt>
                <c:pt idx="70604">
                  <c:v>2.4643137254901957</c:v>
                </c:pt>
                <c:pt idx="70605">
                  <c:v>2.4643137254901957</c:v>
                </c:pt>
                <c:pt idx="70606">
                  <c:v>2.4643137254901957</c:v>
                </c:pt>
                <c:pt idx="70607">
                  <c:v>2.4643137254901957</c:v>
                </c:pt>
                <c:pt idx="70608">
                  <c:v>2.4643137254901957</c:v>
                </c:pt>
                <c:pt idx="70609">
                  <c:v>2.4643137254901957</c:v>
                </c:pt>
                <c:pt idx="70610">
                  <c:v>2.4643137254901957</c:v>
                </c:pt>
                <c:pt idx="70611">
                  <c:v>2.4643137254901957</c:v>
                </c:pt>
                <c:pt idx="70612">
                  <c:v>2.4643137254901957</c:v>
                </c:pt>
                <c:pt idx="70613">
                  <c:v>2.4643137254901957</c:v>
                </c:pt>
                <c:pt idx="70614">
                  <c:v>2.4643137254901957</c:v>
                </c:pt>
                <c:pt idx="70615">
                  <c:v>2.4643137254901957</c:v>
                </c:pt>
                <c:pt idx="70616">
                  <c:v>2.4643137254901957</c:v>
                </c:pt>
                <c:pt idx="70617">
                  <c:v>2.4643137254901957</c:v>
                </c:pt>
                <c:pt idx="70618">
                  <c:v>2.4643137254901957</c:v>
                </c:pt>
                <c:pt idx="70619">
                  <c:v>2.4643137254901957</c:v>
                </c:pt>
                <c:pt idx="70620">
                  <c:v>2.4643137254901957</c:v>
                </c:pt>
                <c:pt idx="70621">
                  <c:v>2.4643137254901957</c:v>
                </c:pt>
                <c:pt idx="70622">
                  <c:v>2.4643137254901957</c:v>
                </c:pt>
                <c:pt idx="70623">
                  <c:v>2.4643137254901957</c:v>
                </c:pt>
                <c:pt idx="70624">
                  <c:v>2.4643137254901957</c:v>
                </c:pt>
                <c:pt idx="70625">
                  <c:v>2.4643137254901957</c:v>
                </c:pt>
                <c:pt idx="70626">
                  <c:v>2.4643137254901957</c:v>
                </c:pt>
                <c:pt idx="70627">
                  <c:v>2.4643137254901957</c:v>
                </c:pt>
                <c:pt idx="70628">
                  <c:v>2.4643137254901957</c:v>
                </c:pt>
                <c:pt idx="70629">
                  <c:v>2.4643137254901957</c:v>
                </c:pt>
                <c:pt idx="70630">
                  <c:v>2.4643137254901957</c:v>
                </c:pt>
                <c:pt idx="70631">
                  <c:v>2.4643137254901957</c:v>
                </c:pt>
                <c:pt idx="70632">
                  <c:v>2.4643137254901957</c:v>
                </c:pt>
                <c:pt idx="70633">
                  <c:v>2.4643137254901957</c:v>
                </c:pt>
                <c:pt idx="70634">
                  <c:v>2.4643137254901957</c:v>
                </c:pt>
                <c:pt idx="70635">
                  <c:v>2.4643137254901957</c:v>
                </c:pt>
                <c:pt idx="70636">
                  <c:v>2.4643137254901957</c:v>
                </c:pt>
                <c:pt idx="70637">
                  <c:v>2.4643137254901957</c:v>
                </c:pt>
                <c:pt idx="70638">
                  <c:v>2.4643137254901957</c:v>
                </c:pt>
                <c:pt idx="70639">
                  <c:v>2.4643137254901957</c:v>
                </c:pt>
                <c:pt idx="70640">
                  <c:v>2.4643137254901957</c:v>
                </c:pt>
                <c:pt idx="70641">
                  <c:v>2.4643137254901957</c:v>
                </c:pt>
                <c:pt idx="70642">
                  <c:v>2.4643137254901957</c:v>
                </c:pt>
                <c:pt idx="70643">
                  <c:v>2.4643137254901957</c:v>
                </c:pt>
                <c:pt idx="70644">
                  <c:v>2.4643137254901957</c:v>
                </c:pt>
                <c:pt idx="70645">
                  <c:v>2.4643137254901957</c:v>
                </c:pt>
                <c:pt idx="70646">
                  <c:v>2.4643137254901957</c:v>
                </c:pt>
                <c:pt idx="70647">
                  <c:v>2.6117647058823525</c:v>
                </c:pt>
                <c:pt idx="70648">
                  <c:v>2.6117647058823525</c:v>
                </c:pt>
                <c:pt idx="70649">
                  <c:v>2.6117647058823525</c:v>
                </c:pt>
                <c:pt idx="70650">
                  <c:v>2.6117647058823525</c:v>
                </c:pt>
                <c:pt idx="70651">
                  <c:v>2.6117647058823525</c:v>
                </c:pt>
                <c:pt idx="70652">
                  <c:v>2.6117647058823525</c:v>
                </c:pt>
                <c:pt idx="70653">
                  <c:v>2.6117647058823525</c:v>
                </c:pt>
                <c:pt idx="70654">
                  <c:v>2.6117647058823525</c:v>
                </c:pt>
                <c:pt idx="70655">
                  <c:v>2.6117647058823525</c:v>
                </c:pt>
                <c:pt idx="70656">
                  <c:v>2.6117647058823525</c:v>
                </c:pt>
                <c:pt idx="70657">
                  <c:v>2.6117647058823525</c:v>
                </c:pt>
                <c:pt idx="70658">
                  <c:v>2.6117647058823525</c:v>
                </c:pt>
                <c:pt idx="70659">
                  <c:v>2.6117647058823525</c:v>
                </c:pt>
                <c:pt idx="70660">
                  <c:v>2.6117647058823525</c:v>
                </c:pt>
                <c:pt idx="70661">
                  <c:v>2.6117647058823525</c:v>
                </c:pt>
                <c:pt idx="70662">
                  <c:v>2.6117647058823525</c:v>
                </c:pt>
                <c:pt idx="70663">
                  <c:v>2.6117647058823525</c:v>
                </c:pt>
                <c:pt idx="70664">
                  <c:v>2.6117647058823525</c:v>
                </c:pt>
                <c:pt idx="70665">
                  <c:v>2.6117647058823525</c:v>
                </c:pt>
                <c:pt idx="70666">
                  <c:v>2.6117647058823525</c:v>
                </c:pt>
                <c:pt idx="70667">
                  <c:v>2.6117647058823525</c:v>
                </c:pt>
                <c:pt idx="70668">
                  <c:v>2.6117647058823525</c:v>
                </c:pt>
                <c:pt idx="70669">
                  <c:v>2.6117647058823525</c:v>
                </c:pt>
                <c:pt idx="70670">
                  <c:v>2.6117647058823525</c:v>
                </c:pt>
                <c:pt idx="70671">
                  <c:v>2.6117647058823525</c:v>
                </c:pt>
                <c:pt idx="70672">
                  <c:v>2.6117647058823525</c:v>
                </c:pt>
                <c:pt idx="70673">
                  <c:v>2.6117647058823525</c:v>
                </c:pt>
                <c:pt idx="70674">
                  <c:v>2.6117647058823525</c:v>
                </c:pt>
                <c:pt idx="70675">
                  <c:v>2.6117647058823525</c:v>
                </c:pt>
                <c:pt idx="70676">
                  <c:v>2.6117647058823525</c:v>
                </c:pt>
                <c:pt idx="70677">
                  <c:v>2.6117647058823525</c:v>
                </c:pt>
                <c:pt idx="70678">
                  <c:v>2.6117647058823525</c:v>
                </c:pt>
                <c:pt idx="70679">
                  <c:v>2.6117647058823525</c:v>
                </c:pt>
                <c:pt idx="70680">
                  <c:v>2.6117647058823525</c:v>
                </c:pt>
                <c:pt idx="70681">
                  <c:v>2.6117647058823525</c:v>
                </c:pt>
                <c:pt idx="70682">
                  <c:v>2.6117647058823525</c:v>
                </c:pt>
                <c:pt idx="70683">
                  <c:v>2.4643137254901957</c:v>
                </c:pt>
                <c:pt idx="70684">
                  <c:v>2.4643137254901957</c:v>
                </c:pt>
                <c:pt idx="70685">
                  <c:v>2.4643137254901957</c:v>
                </c:pt>
                <c:pt idx="70686">
                  <c:v>2.4643137254901957</c:v>
                </c:pt>
                <c:pt idx="70687">
                  <c:v>2.4643137254901957</c:v>
                </c:pt>
                <c:pt idx="70688">
                  <c:v>2.4643137254901957</c:v>
                </c:pt>
                <c:pt idx="70689">
                  <c:v>2.4643137254901957</c:v>
                </c:pt>
                <c:pt idx="70690">
                  <c:v>2.4643137254901957</c:v>
                </c:pt>
                <c:pt idx="70691">
                  <c:v>2.4643137254901957</c:v>
                </c:pt>
                <c:pt idx="70692">
                  <c:v>2.4643137254901957</c:v>
                </c:pt>
                <c:pt idx="70693">
                  <c:v>2.4643137254901957</c:v>
                </c:pt>
                <c:pt idx="70694">
                  <c:v>2.4643137254901957</c:v>
                </c:pt>
                <c:pt idx="70695">
                  <c:v>2.4643137254901957</c:v>
                </c:pt>
                <c:pt idx="70696">
                  <c:v>2.4643137254901957</c:v>
                </c:pt>
                <c:pt idx="70697">
                  <c:v>2.4643137254901957</c:v>
                </c:pt>
                <c:pt idx="70698">
                  <c:v>2.4643137254901957</c:v>
                </c:pt>
                <c:pt idx="70699">
                  <c:v>2.4643137254901957</c:v>
                </c:pt>
                <c:pt idx="70700">
                  <c:v>2.4643137254901957</c:v>
                </c:pt>
                <c:pt idx="70701">
                  <c:v>2.4643137254901957</c:v>
                </c:pt>
                <c:pt idx="70702">
                  <c:v>2.4643137254901957</c:v>
                </c:pt>
                <c:pt idx="70703">
                  <c:v>2.4643137254901957</c:v>
                </c:pt>
                <c:pt idx="70704">
                  <c:v>2.4643137254901957</c:v>
                </c:pt>
                <c:pt idx="70705">
                  <c:v>2.4643137254901957</c:v>
                </c:pt>
                <c:pt idx="70706">
                  <c:v>2.4643137254901957</c:v>
                </c:pt>
                <c:pt idx="70707">
                  <c:v>2.4643137254901957</c:v>
                </c:pt>
                <c:pt idx="70708">
                  <c:v>2.4643137254901957</c:v>
                </c:pt>
                <c:pt idx="70709">
                  <c:v>2.4643137254901957</c:v>
                </c:pt>
                <c:pt idx="70710">
                  <c:v>2.4643137254901957</c:v>
                </c:pt>
                <c:pt idx="70711">
                  <c:v>2.4643137254901957</c:v>
                </c:pt>
                <c:pt idx="70712">
                  <c:v>2.4643137254901957</c:v>
                </c:pt>
                <c:pt idx="70713">
                  <c:v>2.4643137254901957</c:v>
                </c:pt>
                <c:pt idx="70714">
                  <c:v>2.4643137254901957</c:v>
                </c:pt>
                <c:pt idx="70715">
                  <c:v>2.4643137254901957</c:v>
                </c:pt>
                <c:pt idx="70716">
                  <c:v>2.4643137254901957</c:v>
                </c:pt>
                <c:pt idx="70717">
                  <c:v>2.4643137254901957</c:v>
                </c:pt>
                <c:pt idx="70718">
                  <c:v>2.4643137254901957</c:v>
                </c:pt>
                <c:pt idx="70719">
                  <c:v>2.4643137254901957</c:v>
                </c:pt>
                <c:pt idx="70720">
                  <c:v>2.4643137254901957</c:v>
                </c:pt>
                <c:pt idx="70721">
                  <c:v>2.4643137254901957</c:v>
                </c:pt>
                <c:pt idx="70722">
                  <c:v>2.4643137254901957</c:v>
                </c:pt>
                <c:pt idx="70723">
                  <c:v>2.4643137254901957</c:v>
                </c:pt>
                <c:pt idx="70724">
                  <c:v>2.4643137254901957</c:v>
                </c:pt>
                <c:pt idx="70725">
                  <c:v>2.4643137254901957</c:v>
                </c:pt>
                <c:pt idx="70726">
                  <c:v>2.4643137254901957</c:v>
                </c:pt>
                <c:pt idx="70727">
                  <c:v>2.4643137254901957</c:v>
                </c:pt>
                <c:pt idx="70728">
                  <c:v>2.4643137254901957</c:v>
                </c:pt>
                <c:pt idx="70729">
                  <c:v>2.4643137254901957</c:v>
                </c:pt>
                <c:pt idx="70730">
                  <c:v>2.4643137254901957</c:v>
                </c:pt>
                <c:pt idx="70731">
                  <c:v>2.4643137254901957</c:v>
                </c:pt>
                <c:pt idx="70732">
                  <c:v>2.4643137254901957</c:v>
                </c:pt>
                <c:pt idx="70733">
                  <c:v>2.4643137254901957</c:v>
                </c:pt>
                <c:pt idx="70734">
                  <c:v>2.4643137254901957</c:v>
                </c:pt>
                <c:pt idx="70735">
                  <c:v>2.4643137254901957</c:v>
                </c:pt>
                <c:pt idx="70736">
                  <c:v>2.4643137254901957</c:v>
                </c:pt>
                <c:pt idx="70737">
                  <c:v>2.4643137254901957</c:v>
                </c:pt>
                <c:pt idx="70738">
                  <c:v>2.4643137254901957</c:v>
                </c:pt>
                <c:pt idx="70739">
                  <c:v>2.4643137254901957</c:v>
                </c:pt>
                <c:pt idx="70740">
                  <c:v>2.4643137254901957</c:v>
                </c:pt>
                <c:pt idx="70741">
                  <c:v>2.4643137254901957</c:v>
                </c:pt>
                <c:pt idx="70742">
                  <c:v>2.6117647058823525</c:v>
                </c:pt>
                <c:pt idx="70743">
                  <c:v>2.6117647058823525</c:v>
                </c:pt>
                <c:pt idx="70744">
                  <c:v>2.6117647058823525</c:v>
                </c:pt>
                <c:pt idx="70745">
                  <c:v>2.6117647058823525</c:v>
                </c:pt>
                <c:pt idx="70746">
                  <c:v>2.6117647058823525</c:v>
                </c:pt>
                <c:pt idx="70747">
                  <c:v>2.6117647058823525</c:v>
                </c:pt>
                <c:pt idx="70748">
                  <c:v>2.6117647058823525</c:v>
                </c:pt>
                <c:pt idx="70749">
                  <c:v>2.6117647058823525</c:v>
                </c:pt>
                <c:pt idx="70750">
                  <c:v>2.6117647058823525</c:v>
                </c:pt>
                <c:pt idx="70751">
                  <c:v>2.6117647058823525</c:v>
                </c:pt>
                <c:pt idx="70752">
                  <c:v>2.6117647058823525</c:v>
                </c:pt>
                <c:pt idx="70753">
                  <c:v>2.6117647058823525</c:v>
                </c:pt>
                <c:pt idx="70754">
                  <c:v>2.6117647058823525</c:v>
                </c:pt>
                <c:pt idx="70755">
                  <c:v>2.6117647058823525</c:v>
                </c:pt>
                <c:pt idx="70756">
                  <c:v>2.6117647058823525</c:v>
                </c:pt>
                <c:pt idx="70757">
                  <c:v>2.6117647058823525</c:v>
                </c:pt>
                <c:pt idx="70758">
                  <c:v>2.6117647058823525</c:v>
                </c:pt>
                <c:pt idx="70759">
                  <c:v>2.6117647058823525</c:v>
                </c:pt>
                <c:pt idx="70760">
                  <c:v>2.6117647058823525</c:v>
                </c:pt>
                <c:pt idx="70761">
                  <c:v>2.6117647058823525</c:v>
                </c:pt>
                <c:pt idx="70762">
                  <c:v>2.6117647058823525</c:v>
                </c:pt>
                <c:pt idx="70763">
                  <c:v>2.6117647058823525</c:v>
                </c:pt>
                <c:pt idx="70764">
                  <c:v>2.6117647058823525</c:v>
                </c:pt>
                <c:pt idx="70765">
                  <c:v>2.6117647058823525</c:v>
                </c:pt>
                <c:pt idx="70766">
                  <c:v>2.6117647058823525</c:v>
                </c:pt>
                <c:pt idx="70767">
                  <c:v>2.6117647058823525</c:v>
                </c:pt>
                <c:pt idx="70768">
                  <c:v>2.6117647058823525</c:v>
                </c:pt>
                <c:pt idx="70769">
                  <c:v>2.6117647058823525</c:v>
                </c:pt>
                <c:pt idx="70770">
                  <c:v>2.6117647058823525</c:v>
                </c:pt>
                <c:pt idx="70771">
                  <c:v>2.6117647058823525</c:v>
                </c:pt>
                <c:pt idx="70772">
                  <c:v>2.6117647058823525</c:v>
                </c:pt>
                <c:pt idx="70773">
                  <c:v>2.6117647058823525</c:v>
                </c:pt>
                <c:pt idx="70774">
                  <c:v>2.6117647058823525</c:v>
                </c:pt>
                <c:pt idx="70775">
                  <c:v>2.6117647058823525</c:v>
                </c:pt>
                <c:pt idx="70776">
                  <c:v>2.6117647058823525</c:v>
                </c:pt>
                <c:pt idx="70777">
                  <c:v>2.6117647058823525</c:v>
                </c:pt>
                <c:pt idx="70778">
                  <c:v>2.6117647058823525</c:v>
                </c:pt>
                <c:pt idx="70779">
                  <c:v>2.4643137254901957</c:v>
                </c:pt>
                <c:pt idx="70780">
                  <c:v>2.4643137254901957</c:v>
                </c:pt>
                <c:pt idx="70781">
                  <c:v>2.4643137254901957</c:v>
                </c:pt>
                <c:pt idx="70782">
                  <c:v>2.4643137254901957</c:v>
                </c:pt>
                <c:pt idx="70783">
                  <c:v>2.4643137254901957</c:v>
                </c:pt>
                <c:pt idx="70784">
                  <c:v>2.4643137254901957</c:v>
                </c:pt>
                <c:pt idx="70785">
                  <c:v>2.4643137254901957</c:v>
                </c:pt>
                <c:pt idx="70786">
                  <c:v>2.4643137254901957</c:v>
                </c:pt>
                <c:pt idx="70787">
                  <c:v>2.4643137254901957</c:v>
                </c:pt>
                <c:pt idx="70788">
                  <c:v>2.4643137254901957</c:v>
                </c:pt>
                <c:pt idx="70789">
                  <c:v>2.4643137254901957</c:v>
                </c:pt>
                <c:pt idx="70790">
                  <c:v>2.4643137254901957</c:v>
                </c:pt>
                <c:pt idx="70791">
                  <c:v>2.4643137254901957</c:v>
                </c:pt>
                <c:pt idx="70792">
                  <c:v>2.4643137254901957</c:v>
                </c:pt>
                <c:pt idx="70793">
                  <c:v>2.4643137254901957</c:v>
                </c:pt>
                <c:pt idx="70794">
                  <c:v>2.4643137254901957</c:v>
                </c:pt>
                <c:pt idx="70795">
                  <c:v>2.4643137254901957</c:v>
                </c:pt>
                <c:pt idx="70796">
                  <c:v>2.4643137254901957</c:v>
                </c:pt>
                <c:pt idx="70797">
                  <c:v>2.4643137254901957</c:v>
                </c:pt>
                <c:pt idx="70798">
                  <c:v>2.4643137254901957</c:v>
                </c:pt>
                <c:pt idx="70799">
                  <c:v>2.4643137254901957</c:v>
                </c:pt>
                <c:pt idx="70800">
                  <c:v>2.4643137254901957</c:v>
                </c:pt>
                <c:pt idx="70801">
                  <c:v>2.4643137254901957</c:v>
                </c:pt>
                <c:pt idx="70802">
                  <c:v>2.4643137254901957</c:v>
                </c:pt>
                <c:pt idx="70803">
                  <c:v>2.4643137254901957</c:v>
                </c:pt>
                <c:pt idx="70804">
                  <c:v>2.4643137254901957</c:v>
                </c:pt>
                <c:pt idx="70805">
                  <c:v>2.4643137254901957</c:v>
                </c:pt>
                <c:pt idx="70806">
                  <c:v>2.4643137254901957</c:v>
                </c:pt>
                <c:pt idx="70807">
                  <c:v>2.4643137254901957</c:v>
                </c:pt>
                <c:pt idx="70808">
                  <c:v>2.4643137254901957</c:v>
                </c:pt>
                <c:pt idx="70809">
                  <c:v>2.4643137254901957</c:v>
                </c:pt>
                <c:pt idx="70810">
                  <c:v>2.4643137254901957</c:v>
                </c:pt>
                <c:pt idx="70811">
                  <c:v>2.4643137254901957</c:v>
                </c:pt>
                <c:pt idx="70812">
                  <c:v>2.4643137254901957</c:v>
                </c:pt>
                <c:pt idx="70813">
                  <c:v>2.4643137254901957</c:v>
                </c:pt>
                <c:pt idx="70814">
                  <c:v>2.4643137254901957</c:v>
                </c:pt>
                <c:pt idx="70815">
                  <c:v>2.4643137254901957</c:v>
                </c:pt>
                <c:pt idx="70816">
                  <c:v>2.4643137254901957</c:v>
                </c:pt>
                <c:pt idx="70817">
                  <c:v>2.4643137254901957</c:v>
                </c:pt>
                <c:pt idx="70818">
                  <c:v>2.4643137254901957</c:v>
                </c:pt>
                <c:pt idx="70819">
                  <c:v>2.4643137254901957</c:v>
                </c:pt>
                <c:pt idx="70820">
                  <c:v>2.4643137254901957</c:v>
                </c:pt>
                <c:pt idx="70821">
                  <c:v>2.4643137254901957</c:v>
                </c:pt>
                <c:pt idx="70822">
                  <c:v>2.4643137254901957</c:v>
                </c:pt>
                <c:pt idx="70823">
                  <c:v>2.4643137254901957</c:v>
                </c:pt>
                <c:pt idx="70824">
                  <c:v>2.4643137254901957</c:v>
                </c:pt>
                <c:pt idx="70825">
                  <c:v>2.4643137254901957</c:v>
                </c:pt>
                <c:pt idx="70826">
                  <c:v>2.4643137254901957</c:v>
                </c:pt>
                <c:pt idx="70827">
                  <c:v>2.4643137254901957</c:v>
                </c:pt>
                <c:pt idx="70828">
                  <c:v>2.4643137254901957</c:v>
                </c:pt>
                <c:pt idx="70829">
                  <c:v>2.4643137254901957</c:v>
                </c:pt>
                <c:pt idx="70830">
                  <c:v>2.4643137254901957</c:v>
                </c:pt>
                <c:pt idx="70831">
                  <c:v>2.4643137254901957</c:v>
                </c:pt>
                <c:pt idx="70832">
                  <c:v>2.4643137254901957</c:v>
                </c:pt>
                <c:pt idx="70833">
                  <c:v>2.4643137254901957</c:v>
                </c:pt>
                <c:pt idx="70834">
                  <c:v>2.4643137254901957</c:v>
                </c:pt>
                <c:pt idx="70835">
                  <c:v>2.4643137254901957</c:v>
                </c:pt>
                <c:pt idx="70836">
                  <c:v>2.4643137254901957</c:v>
                </c:pt>
                <c:pt idx="70837">
                  <c:v>2.4643137254901957</c:v>
                </c:pt>
                <c:pt idx="70838">
                  <c:v>2.6117647058823525</c:v>
                </c:pt>
                <c:pt idx="70839">
                  <c:v>2.6117647058823525</c:v>
                </c:pt>
                <c:pt idx="70840">
                  <c:v>2.6117647058823525</c:v>
                </c:pt>
                <c:pt idx="70841">
                  <c:v>2.6117647058823525</c:v>
                </c:pt>
                <c:pt idx="70842">
                  <c:v>2.6117647058823525</c:v>
                </c:pt>
                <c:pt idx="70843">
                  <c:v>2.6117647058823525</c:v>
                </c:pt>
                <c:pt idx="70844">
                  <c:v>2.6117647058823525</c:v>
                </c:pt>
                <c:pt idx="70845">
                  <c:v>2.6117647058823525</c:v>
                </c:pt>
                <c:pt idx="70846">
                  <c:v>2.6117647058823525</c:v>
                </c:pt>
                <c:pt idx="70847">
                  <c:v>2.6117647058823525</c:v>
                </c:pt>
                <c:pt idx="70848">
                  <c:v>2.6117647058823525</c:v>
                </c:pt>
                <c:pt idx="70849">
                  <c:v>2.6117647058823525</c:v>
                </c:pt>
                <c:pt idx="70850">
                  <c:v>2.6117647058823525</c:v>
                </c:pt>
                <c:pt idx="70851">
                  <c:v>2.6117647058823525</c:v>
                </c:pt>
                <c:pt idx="70852">
                  <c:v>2.6117647058823525</c:v>
                </c:pt>
                <c:pt idx="70853">
                  <c:v>2.6117647058823525</c:v>
                </c:pt>
                <c:pt idx="70854">
                  <c:v>2.6117647058823525</c:v>
                </c:pt>
                <c:pt idx="70855">
                  <c:v>2.6117647058823525</c:v>
                </c:pt>
                <c:pt idx="70856">
                  <c:v>2.6117647058823525</c:v>
                </c:pt>
                <c:pt idx="70857">
                  <c:v>2.6117647058823525</c:v>
                </c:pt>
                <c:pt idx="70858">
                  <c:v>2.6117647058823525</c:v>
                </c:pt>
                <c:pt idx="70859">
                  <c:v>2.6117647058823525</c:v>
                </c:pt>
                <c:pt idx="70860">
                  <c:v>2.6117647058823525</c:v>
                </c:pt>
                <c:pt idx="70861">
                  <c:v>2.6117647058823525</c:v>
                </c:pt>
                <c:pt idx="70862">
                  <c:v>2.6117647058823525</c:v>
                </c:pt>
                <c:pt idx="70863">
                  <c:v>2.6117647058823525</c:v>
                </c:pt>
                <c:pt idx="70864">
                  <c:v>2.6117647058823525</c:v>
                </c:pt>
                <c:pt idx="70865">
                  <c:v>2.6117647058823525</c:v>
                </c:pt>
                <c:pt idx="70866">
                  <c:v>2.6117647058823525</c:v>
                </c:pt>
                <c:pt idx="70867">
                  <c:v>2.6117647058823525</c:v>
                </c:pt>
                <c:pt idx="70868">
                  <c:v>2.6117647058823525</c:v>
                </c:pt>
                <c:pt idx="70869">
                  <c:v>2.6117647058823525</c:v>
                </c:pt>
                <c:pt idx="70870">
                  <c:v>2.6117647058823525</c:v>
                </c:pt>
                <c:pt idx="70871">
                  <c:v>2.6117647058823525</c:v>
                </c:pt>
                <c:pt idx="70872">
                  <c:v>2.6117647058823525</c:v>
                </c:pt>
                <c:pt idx="70873">
                  <c:v>2.4643137254901957</c:v>
                </c:pt>
                <c:pt idx="70874">
                  <c:v>2.4643137254901957</c:v>
                </c:pt>
                <c:pt idx="70875">
                  <c:v>2.4643137254901957</c:v>
                </c:pt>
                <c:pt idx="70876">
                  <c:v>2.4643137254901957</c:v>
                </c:pt>
                <c:pt idx="70877">
                  <c:v>2.4643137254901957</c:v>
                </c:pt>
                <c:pt idx="70878">
                  <c:v>2.4643137254901957</c:v>
                </c:pt>
                <c:pt idx="70879">
                  <c:v>2.4643137254901957</c:v>
                </c:pt>
                <c:pt idx="70880">
                  <c:v>2.4643137254901957</c:v>
                </c:pt>
                <c:pt idx="70881">
                  <c:v>2.4643137254901957</c:v>
                </c:pt>
                <c:pt idx="70882">
                  <c:v>2.4643137254901957</c:v>
                </c:pt>
                <c:pt idx="70883">
                  <c:v>2.4643137254901957</c:v>
                </c:pt>
                <c:pt idx="70884">
                  <c:v>2.4643137254901957</c:v>
                </c:pt>
                <c:pt idx="70885">
                  <c:v>2.4643137254901957</c:v>
                </c:pt>
                <c:pt idx="70886">
                  <c:v>2.4643137254901957</c:v>
                </c:pt>
                <c:pt idx="70887">
                  <c:v>2.4643137254901957</c:v>
                </c:pt>
                <c:pt idx="70888">
                  <c:v>2.4643137254901957</c:v>
                </c:pt>
                <c:pt idx="70889">
                  <c:v>2.4643137254901957</c:v>
                </c:pt>
                <c:pt idx="70890">
                  <c:v>2.4643137254901957</c:v>
                </c:pt>
                <c:pt idx="70891">
                  <c:v>2.4643137254901957</c:v>
                </c:pt>
                <c:pt idx="70892">
                  <c:v>2.4643137254901957</c:v>
                </c:pt>
                <c:pt idx="70893">
                  <c:v>2.4643137254901957</c:v>
                </c:pt>
                <c:pt idx="70894">
                  <c:v>2.4643137254901957</c:v>
                </c:pt>
                <c:pt idx="70895">
                  <c:v>2.4643137254901957</c:v>
                </c:pt>
                <c:pt idx="70896">
                  <c:v>2.4643137254901957</c:v>
                </c:pt>
                <c:pt idx="70897">
                  <c:v>2.4643137254901957</c:v>
                </c:pt>
                <c:pt idx="70898">
                  <c:v>2.4643137254901957</c:v>
                </c:pt>
                <c:pt idx="70899">
                  <c:v>2.4643137254901957</c:v>
                </c:pt>
                <c:pt idx="70900">
                  <c:v>2.4643137254901957</c:v>
                </c:pt>
                <c:pt idx="70901">
                  <c:v>2.4643137254901957</c:v>
                </c:pt>
                <c:pt idx="70902">
                  <c:v>2.4643137254901957</c:v>
                </c:pt>
                <c:pt idx="70903">
                  <c:v>2.4643137254901957</c:v>
                </c:pt>
                <c:pt idx="70904">
                  <c:v>2.4643137254901957</c:v>
                </c:pt>
                <c:pt idx="70905">
                  <c:v>2.4643137254901957</c:v>
                </c:pt>
                <c:pt idx="70906">
                  <c:v>2.4643137254901957</c:v>
                </c:pt>
                <c:pt idx="70907">
                  <c:v>2.4643137254901957</c:v>
                </c:pt>
                <c:pt idx="70908">
                  <c:v>2.4643137254901957</c:v>
                </c:pt>
                <c:pt idx="70909">
                  <c:v>2.4643137254901957</c:v>
                </c:pt>
                <c:pt idx="70910">
                  <c:v>2.4643137254901957</c:v>
                </c:pt>
                <c:pt idx="70911">
                  <c:v>2.4643137254901957</c:v>
                </c:pt>
                <c:pt idx="70912">
                  <c:v>2.4643137254901957</c:v>
                </c:pt>
                <c:pt idx="70913">
                  <c:v>2.4643137254901957</c:v>
                </c:pt>
                <c:pt idx="70914">
                  <c:v>2.4643137254901957</c:v>
                </c:pt>
                <c:pt idx="70915">
                  <c:v>2.4643137254901957</c:v>
                </c:pt>
                <c:pt idx="70916">
                  <c:v>2.4643137254901957</c:v>
                </c:pt>
                <c:pt idx="70917">
                  <c:v>2.4643137254901957</c:v>
                </c:pt>
                <c:pt idx="70918">
                  <c:v>2.4643137254901957</c:v>
                </c:pt>
                <c:pt idx="70919">
                  <c:v>2.4643137254901957</c:v>
                </c:pt>
                <c:pt idx="70920">
                  <c:v>2.4643137254901957</c:v>
                </c:pt>
                <c:pt idx="70921">
                  <c:v>2.4643137254901957</c:v>
                </c:pt>
                <c:pt idx="70922">
                  <c:v>2.4643137254901957</c:v>
                </c:pt>
                <c:pt idx="70923">
                  <c:v>2.4643137254901957</c:v>
                </c:pt>
                <c:pt idx="70924">
                  <c:v>2.4643137254901957</c:v>
                </c:pt>
                <c:pt idx="70925">
                  <c:v>2.4643137254901957</c:v>
                </c:pt>
                <c:pt idx="70926">
                  <c:v>2.4643137254901957</c:v>
                </c:pt>
                <c:pt idx="70927">
                  <c:v>2.4643137254901957</c:v>
                </c:pt>
                <c:pt idx="70928">
                  <c:v>2.4643137254901957</c:v>
                </c:pt>
                <c:pt idx="70929">
                  <c:v>2.4643137254901957</c:v>
                </c:pt>
                <c:pt idx="70930">
                  <c:v>2.4643137254901957</c:v>
                </c:pt>
                <c:pt idx="70931">
                  <c:v>2.4643137254901957</c:v>
                </c:pt>
                <c:pt idx="70932">
                  <c:v>2.4643137254901957</c:v>
                </c:pt>
                <c:pt idx="70933">
                  <c:v>2.6117647058823525</c:v>
                </c:pt>
                <c:pt idx="70934">
                  <c:v>2.6117647058823525</c:v>
                </c:pt>
                <c:pt idx="70935">
                  <c:v>2.6117647058823525</c:v>
                </c:pt>
                <c:pt idx="70936">
                  <c:v>2.6117647058823525</c:v>
                </c:pt>
                <c:pt idx="70937">
                  <c:v>2.6117647058823525</c:v>
                </c:pt>
                <c:pt idx="70938">
                  <c:v>2.6117647058823525</c:v>
                </c:pt>
                <c:pt idx="70939">
                  <c:v>2.6117647058823525</c:v>
                </c:pt>
                <c:pt idx="70940">
                  <c:v>2.6117647058823525</c:v>
                </c:pt>
                <c:pt idx="70941">
                  <c:v>2.6117647058823525</c:v>
                </c:pt>
                <c:pt idx="70942">
                  <c:v>2.6117647058823525</c:v>
                </c:pt>
                <c:pt idx="70943">
                  <c:v>2.6117647058823525</c:v>
                </c:pt>
                <c:pt idx="70944">
                  <c:v>2.6117647058823525</c:v>
                </c:pt>
                <c:pt idx="70945">
                  <c:v>2.6117647058823525</c:v>
                </c:pt>
                <c:pt idx="70946">
                  <c:v>2.6117647058823525</c:v>
                </c:pt>
                <c:pt idx="70947">
                  <c:v>2.6117647058823525</c:v>
                </c:pt>
                <c:pt idx="70948">
                  <c:v>2.6117647058823525</c:v>
                </c:pt>
                <c:pt idx="70949">
                  <c:v>2.6117647058823525</c:v>
                </c:pt>
                <c:pt idx="70950">
                  <c:v>2.6117647058823525</c:v>
                </c:pt>
                <c:pt idx="70951">
                  <c:v>2.6117647058823525</c:v>
                </c:pt>
                <c:pt idx="70952">
                  <c:v>2.6117647058823525</c:v>
                </c:pt>
                <c:pt idx="70953">
                  <c:v>2.6117647058823525</c:v>
                </c:pt>
                <c:pt idx="70954">
                  <c:v>2.6117647058823525</c:v>
                </c:pt>
                <c:pt idx="70955">
                  <c:v>2.6117647058823525</c:v>
                </c:pt>
                <c:pt idx="70956">
                  <c:v>2.6117647058823525</c:v>
                </c:pt>
                <c:pt idx="70957">
                  <c:v>2.6117647058823525</c:v>
                </c:pt>
                <c:pt idx="70958">
                  <c:v>2.6117647058823525</c:v>
                </c:pt>
                <c:pt idx="70959">
                  <c:v>2.6117647058823525</c:v>
                </c:pt>
                <c:pt idx="70960">
                  <c:v>2.6117647058823525</c:v>
                </c:pt>
                <c:pt idx="70961">
                  <c:v>2.6117647058823525</c:v>
                </c:pt>
                <c:pt idx="70962">
                  <c:v>2.6117647058823525</c:v>
                </c:pt>
                <c:pt idx="70963">
                  <c:v>2.6117647058823525</c:v>
                </c:pt>
                <c:pt idx="70964">
                  <c:v>2.6117647058823525</c:v>
                </c:pt>
                <c:pt idx="70965">
                  <c:v>2.6117647058823525</c:v>
                </c:pt>
                <c:pt idx="70966">
                  <c:v>2.6117647058823525</c:v>
                </c:pt>
                <c:pt idx="70967">
                  <c:v>2.6117647058823525</c:v>
                </c:pt>
                <c:pt idx="70968">
                  <c:v>2.6117647058823525</c:v>
                </c:pt>
                <c:pt idx="70969">
                  <c:v>2.4643137254901957</c:v>
                </c:pt>
                <c:pt idx="70970">
                  <c:v>2.4643137254901957</c:v>
                </c:pt>
                <c:pt idx="70971">
                  <c:v>2.4643137254901957</c:v>
                </c:pt>
                <c:pt idx="70972">
                  <c:v>2.4643137254901957</c:v>
                </c:pt>
                <c:pt idx="70973">
                  <c:v>2.4643137254901957</c:v>
                </c:pt>
                <c:pt idx="70974">
                  <c:v>2.4643137254901957</c:v>
                </c:pt>
                <c:pt idx="70975">
                  <c:v>2.4643137254901957</c:v>
                </c:pt>
                <c:pt idx="70976">
                  <c:v>2.4643137254901957</c:v>
                </c:pt>
                <c:pt idx="70977">
                  <c:v>2.4643137254901957</c:v>
                </c:pt>
                <c:pt idx="70978">
                  <c:v>2.4643137254901957</c:v>
                </c:pt>
                <c:pt idx="70979">
                  <c:v>2.4643137254901957</c:v>
                </c:pt>
                <c:pt idx="70980">
                  <c:v>2.4643137254901957</c:v>
                </c:pt>
                <c:pt idx="70981">
                  <c:v>2.4643137254901957</c:v>
                </c:pt>
                <c:pt idx="70982">
                  <c:v>2.4643137254901957</c:v>
                </c:pt>
                <c:pt idx="70983">
                  <c:v>2.4643137254901957</c:v>
                </c:pt>
                <c:pt idx="70984">
                  <c:v>2.4643137254901957</c:v>
                </c:pt>
                <c:pt idx="70985">
                  <c:v>2.4643137254901957</c:v>
                </c:pt>
                <c:pt idx="70986">
                  <c:v>2.4643137254901957</c:v>
                </c:pt>
                <c:pt idx="70987">
                  <c:v>2.4643137254901957</c:v>
                </c:pt>
                <c:pt idx="70988">
                  <c:v>2.4643137254901957</c:v>
                </c:pt>
                <c:pt idx="70989">
                  <c:v>2.4643137254901957</c:v>
                </c:pt>
                <c:pt idx="70990">
                  <c:v>2.4643137254901957</c:v>
                </c:pt>
                <c:pt idx="70991">
                  <c:v>2.4643137254901957</c:v>
                </c:pt>
                <c:pt idx="70992">
                  <c:v>2.4643137254901957</c:v>
                </c:pt>
                <c:pt idx="70993">
                  <c:v>2.4643137254901957</c:v>
                </c:pt>
                <c:pt idx="70994">
                  <c:v>2.4643137254901957</c:v>
                </c:pt>
                <c:pt idx="70995">
                  <c:v>2.4643137254901957</c:v>
                </c:pt>
                <c:pt idx="70996">
                  <c:v>2.4643137254901957</c:v>
                </c:pt>
                <c:pt idx="70997">
                  <c:v>2.4643137254901957</c:v>
                </c:pt>
                <c:pt idx="70998">
                  <c:v>2.4643137254901957</c:v>
                </c:pt>
                <c:pt idx="70999">
                  <c:v>2.4643137254901957</c:v>
                </c:pt>
                <c:pt idx="71000">
                  <c:v>2.4643137254901957</c:v>
                </c:pt>
                <c:pt idx="71001">
                  <c:v>2.4643137254901957</c:v>
                </c:pt>
                <c:pt idx="71002">
                  <c:v>2.4643137254901957</c:v>
                </c:pt>
                <c:pt idx="71003">
                  <c:v>2.4643137254901957</c:v>
                </c:pt>
                <c:pt idx="71004">
                  <c:v>2.4643137254901957</c:v>
                </c:pt>
                <c:pt idx="71005">
                  <c:v>2.4643137254901957</c:v>
                </c:pt>
                <c:pt idx="71006">
                  <c:v>2.4643137254901957</c:v>
                </c:pt>
                <c:pt idx="71007">
                  <c:v>2.4643137254901957</c:v>
                </c:pt>
                <c:pt idx="71008">
                  <c:v>2.4643137254901957</c:v>
                </c:pt>
                <c:pt idx="71009">
                  <c:v>2.4643137254901957</c:v>
                </c:pt>
                <c:pt idx="71010">
                  <c:v>2.4643137254901957</c:v>
                </c:pt>
                <c:pt idx="71011">
                  <c:v>2.4643137254901957</c:v>
                </c:pt>
                <c:pt idx="71012">
                  <c:v>2.4643137254901957</c:v>
                </c:pt>
                <c:pt idx="71013">
                  <c:v>2.4643137254901957</c:v>
                </c:pt>
                <c:pt idx="71014">
                  <c:v>2.4643137254901957</c:v>
                </c:pt>
                <c:pt idx="71015">
                  <c:v>2.4643137254901957</c:v>
                </c:pt>
                <c:pt idx="71016">
                  <c:v>2.4643137254901957</c:v>
                </c:pt>
                <c:pt idx="71017">
                  <c:v>2.4643137254901957</c:v>
                </c:pt>
                <c:pt idx="71018">
                  <c:v>2.4643137254901957</c:v>
                </c:pt>
                <c:pt idx="71019">
                  <c:v>2.4643137254901957</c:v>
                </c:pt>
                <c:pt idx="71020">
                  <c:v>2.4643137254901957</c:v>
                </c:pt>
                <c:pt idx="71021">
                  <c:v>2.4643137254901957</c:v>
                </c:pt>
                <c:pt idx="71022">
                  <c:v>2.4643137254901957</c:v>
                </c:pt>
                <c:pt idx="71023">
                  <c:v>2.4643137254901957</c:v>
                </c:pt>
                <c:pt idx="71024">
                  <c:v>2.4643137254901957</c:v>
                </c:pt>
                <c:pt idx="71025">
                  <c:v>2.4643137254901957</c:v>
                </c:pt>
                <c:pt idx="71026">
                  <c:v>2.4643137254901957</c:v>
                </c:pt>
                <c:pt idx="71027">
                  <c:v>2.4643137254901957</c:v>
                </c:pt>
                <c:pt idx="71028">
                  <c:v>2.6117647058823525</c:v>
                </c:pt>
                <c:pt idx="71029">
                  <c:v>2.6117647058823525</c:v>
                </c:pt>
                <c:pt idx="71030">
                  <c:v>2.6117647058823525</c:v>
                </c:pt>
                <c:pt idx="71031">
                  <c:v>2.6117647058823525</c:v>
                </c:pt>
                <c:pt idx="71032">
                  <c:v>2.6117647058823525</c:v>
                </c:pt>
                <c:pt idx="71033">
                  <c:v>2.6117647058823525</c:v>
                </c:pt>
                <c:pt idx="71034">
                  <c:v>2.6117647058823525</c:v>
                </c:pt>
                <c:pt idx="71035">
                  <c:v>2.6117647058823525</c:v>
                </c:pt>
                <c:pt idx="71036">
                  <c:v>2.6117647058823525</c:v>
                </c:pt>
                <c:pt idx="71037">
                  <c:v>2.6117647058823525</c:v>
                </c:pt>
                <c:pt idx="71038">
                  <c:v>2.6117647058823525</c:v>
                </c:pt>
                <c:pt idx="71039">
                  <c:v>2.6117647058823525</c:v>
                </c:pt>
                <c:pt idx="71040">
                  <c:v>2.6117647058823525</c:v>
                </c:pt>
                <c:pt idx="71041">
                  <c:v>2.6117647058823525</c:v>
                </c:pt>
                <c:pt idx="71042">
                  <c:v>2.6117647058823525</c:v>
                </c:pt>
                <c:pt idx="71043">
                  <c:v>2.6117647058823525</c:v>
                </c:pt>
                <c:pt idx="71044">
                  <c:v>2.6117647058823525</c:v>
                </c:pt>
                <c:pt idx="71045">
                  <c:v>2.6117647058823525</c:v>
                </c:pt>
                <c:pt idx="71046">
                  <c:v>2.6117647058823525</c:v>
                </c:pt>
                <c:pt idx="71047">
                  <c:v>2.6117647058823525</c:v>
                </c:pt>
                <c:pt idx="71048">
                  <c:v>2.6117647058823525</c:v>
                </c:pt>
                <c:pt idx="71049">
                  <c:v>2.6117647058823525</c:v>
                </c:pt>
                <c:pt idx="71050">
                  <c:v>2.6117647058823525</c:v>
                </c:pt>
                <c:pt idx="71051">
                  <c:v>2.6117647058823525</c:v>
                </c:pt>
                <c:pt idx="71052">
                  <c:v>2.6117647058823525</c:v>
                </c:pt>
                <c:pt idx="71053">
                  <c:v>2.6117647058823525</c:v>
                </c:pt>
                <c:pt idx="71054">
                  <c:v>2.6117647058823525</c:v>
                </c:pt>
                <c:pt idx="71055">
                  <c:v>2.6117647058823525</c:v>
                </c:pt>
                <c:pt idx="71056">
                  <c:v>2.6117647058823525</c:v>
                </c:pt>
                <c:pt idx="71057">
                  <c:v>2.6117647058823525</c:v>
                </c:pt>
                <c:pt idx="71058">
                  <c:v>2.6117647058823525</c:v>
                </c:pt>
                <c:pt idx="71059">
                  <c:v>2.6117647058823525</c:v>
                </c:pt>
                <c:pt idx="71060">
                  <c:v>2.6117647058823525</c:v>
                </c:pt>
                <c:pt idx="71061">
                  <c:v>2.6117647058823525</c:v>
                </c:pt>
                <c:pt idx="71062">
                  <c:v>2.6117647058823525</c:v>
                </c:pt>
                <c:pt idx="71063">
                  <c:v>2.6117647058823525</c:v>
                </c:pt>
                <c:pt idx="71064">
                  <c:v>2.6117647058823525</c:v>
                </c:pt>
                <c:pt idx="71065">
                  <c:v>2.6117647058823525</c:v>
                </c:pt>
                <c:pt idx="71066">
                  <c:v>2.4643137254901957</c:v>
                </c:pt>
                <c:pt idx="71067">
                  <c:v>2.4643137254901957</c:v>
                </c:pt>
                <c:pt idx="71068">
                  <c:v>2.4643137254901957</c:v>
                </c:pt>
                <c:pt idx="71069">
                  <c:v>2.4643137254901957</c:v>
                </c:pt>
                <c:pt idx="71070">
                  <c:v>2.4643137254901957</c:v>
                </c:pt>
                <c:pt idx="71071">
                  <c:v>2.4643137254901957</c:v>
                </c:pt>
                <c:pt idx="71072">
                  <c:v>2.4643137254901957</c:v>
                </c:pt>
                <c:pt idx="71073">
                  <c:v>2.4643137254901957</c:v>
                </c:pt>
                <c:pt idx="71074">
                  <c:v>2.4643137254901957</c:v>
                </c:pt>
                <c:pt idx="71075">
                  <c:v>2.4643137254901957</c:v>
                </c:pt>
                <c:pt idx="71076">
                  <c:v>2.4643137254901957</c:v>
                </c:pt>
                <c:pt idx="71077">
                  <c:v>2.4643137254901957</c:v>
                </c:pt>
                <c:pt idx="71078">
                  <c:v>2.4643137254901957</c:v>
                </c:pt>
                <c:pt idx="71079">
                  <c:v>2.4643137254901957</c:v>
                </c:pt>
                <c:pt idx="71080">
                  <c:v>2.4643137254901957</c:v>
                </c:pt>
                <c:pt idx="71081">
                  <c:v>2.4643137254901957</c:v>
                </c:pt>
                <c:pt idx="71082">
                  <c:v>2.4643137254901957</c:v>
                </c:pt>
                <c:pt idx="71083">
                  <c:v>2.4643137254901957</c:v>
                </c:pt>
                <c:pt idx="71084">
                  <c:v>2.4643137254901957</c:v>
                </c:pt>
                <c:pt idx="71085">
                  <c:v>2.4643137254901957</c:v>
                </c:pt>
                <c:pt idx="71086">
                  <c:v>2.4643137254901957</c:v>
                </c:pt>
                <c:pt idx="71087">
                  <c:v>2.4643137254901957</c:v>
                </c:pt>
                <c:pt idx="71088">
                  <c:v>2.4643137254901957</c:v>
                </c:pt>
                <c:pt idx="71089">
                  <c:v>2.4643137254901957</c:v>
                </c:pt>
                <c:pt idx="71090">
                  <c:v>2.4643137254901957</c:v>
                </c:pt>
                <c:pt idx="71091">
                  <c:v>2.4643137254901957</c:v>
                </c:pt>
                <c:pt idx="71092">
                  <c:v>2.4643137254901957</c:v>
                </c:pt>
                <c:pt idx="71093">
                  <c:v>2.4643137254901957</c:v>
                </c:pt>
                <c:pt idx="71094">
                  <c:v>2.4643137254901957</c:v>
                </c:pt>
                <c:pt idx="71095">
                  <c:v>2.4643137254901957</c:v>
                </c:pt>
                <c:pt idx="71096">
                  <c:v>2.4643137254901957</c:v>
                </c:pt>
                <c:pt idx="71097">
                  <c:v>2.4643137254901957</c:v>
                </c:pt>
                <c:pt idx="71098">
                  <c:v>2.4643137254901957</c:v>
                </c:pt>
                <c:pt idx="71099">
                  <c:v>2.4643137254901957</c:v>
                </c:pt>
                <c:pt idx="71100">
                  <c:v>2.4643137254901957</c:v>
                </c:pt>
                <c:pt idx="71101">
                  <c:v>2.4643137254901957</c:v>
                </c:pt>
                <c:pt idx="71102">
                  <c:v>2.4643137254901957</c:v>
                </c:pt>
                <c:pt idx="71103">
                  <c:v>2.4643137254901957</c:v>
                </c:pt>
                <c:pt idx="71104">
                  <c:v>2.4643137254901957</c:v>
                </c:pt>
                <c:pt idx="71105">
                  <c:v>2.4643137254901957</c:v>
                </c:pt>
                <c:pt idx="71106">
                  <c:v>2.4643137254901957</c:v>
                </c:pt>
                <c:pt idx="71107">
                  <c:v>2.4643137254901957</c:v>
                </c:pt>
                <c:pt idx="71108">
                  <c:v>2.4643137254901957</c:v>
                </c:pt>
                <c:pt idx="71109">
                  <c:v>2.4643137254901957</c:v>
                </c:pt>
                <c:pt idx="71110">
                  <c:v>2.4643137254901957</c:v>
                </c:pt>
                <c:pt idx="71111">
                  <c:v>2.4643137254901957</c:v>
                </c:pt>
                <c:pt idx="71112">
                  <c:v>2.4643137254901957</c:v>
                </c:pt>
                <c:pt idx="71113">
                  <c:v>2.4643137254901957</c:v>
                </c:pt>
                <c:pt idx="71114">
                  <c:v>2.4643137254901957</c:v>
                </c:pt>
                <c:pt idx="71115">
                  <c:v>2.4643137254901957</c:v>
                </c:pt>
                <c:pt idx="71116">
                  <c:v>2.4643137254901957</c:v>
                </c:pt>
                <c:pt idx="71117">
                  <c:v>2.4643137254901957</c:v>
                </c:pt>
                <c:pt idx="71118">
                  <c:v>2.4643137254901957</c:v>
                </c:pt>
                <c:pt idx="71119">
                  <c:v>2.4643137254901957</c:v>
                </c:pt>
                <c:pt idx="71120">
                  <c:v>2.4643137254901957</c:v>
                </c:pt>
                <c:pt idx="71121">
                  <c:v>2.4643137254901957</c:v>
                </c:pt>
                <c:pt idx="71122">
                  <c:v>2.4643137254901957</c:v>
                </c:pt>
                <c:pt idx="71123">
                  <c:v>2.6117647058823525</c:v>
                </c:pt>
                <c:pt idx="71124">
                  <c:v>2.6117647058823525</c:v>
                </c:pt>
                <c:pt idx="71125">
                  <c:v>2.6117647058823525</c:v>
                </c:pt>
                <c:pt idx="71126">
                  <c:v>2.6117647058823525</c:v>
                </c:pt>
                <c:pt idx="71127">
                  <c:v>2.6117647058823525</c:v>
                </c:pt>
                <c:pt idx="71128">
                  <c:v>2.6117647058823525</c:v>
                </c:pt>
                <c:pt idx="71129">
                  <c:v>2.6117647058823525</c:v>
                </c:pt>
                <c:pt idx="71130">
                  <c:v>2.6117647058823525</c:v>
                </c:pt>
                <c:pt idx="71131">
                  <c:v>2.6117647058823525</c:v>
                </c:pt>
                <c:pt idx="71132">
                  <c:v>2.6117647058823525</c:v>
                </c:pt>
                <c:pt idx="71133">
                  <c:v>2.6117647058823525</c:v>
                </c:pt>
                <c:pt idx="71134">
                  <c:v>2.6117647058823525</c:v>
                </c:pt>
                <c:pt idx="71135">
                  <c:v>2.6117647058823525</c:v>
                </c:pt>
                <c:pt idx="71136">
                  <c:v>2.6117647058823525</c:v>
                </c:pt>
                <c:pt idx="71137">
                  <c:v>2.6117647058823525</c:v>
                </c:pt>
                <c:pt idx="71138">
                  <c:v>2.6117647058823525</c:v>
                </c:pt>
                <c:pt idx="71139">
                  <c:v>2.6117647058823525</c:v>
                </c:pt>
                <c:pt idx="71140">
                  <c:v>2.6117647058823525</c:v>
                </c:pt>
                <c:pt idx="71141">
                  <c:v>2.6117647058823525</c:v>
                </c:pt>
                <c:pt idx="71142">
                  <c:v>2.6117647058823525</c:v>
                </c:pt>
                <c:pt idx="71143">
                  <c:v>2.6117647058823525</c:v>
                </c:pt>
                <c:pt idx="71144">
                  <c:v>2.6117647058823525</c:v>
                </c:pt>
                <c:pt idx="71145">
                  <c:v>2.6117647058823525</c:v>
                </c:pt>
                <c:pt idx="71146">
                  <c:v>2.6117647058823525</c:v>
                </c:pt>
                <c:pt idx="71147">
                  <c:v>2.6117647058823525</c:v>
                </c:pt>
                <c:pt idx="71148">
                  <c:v>2.6117647058823525</c:v>
                </c:pt>
                <c:pt idx="71149">
                  <c:v>2.6117647058823525</c:v>
                </c:pt>
                <c:pt idx="71150">
                  <c:v>2.6117647058823525</c:v>
                </c:pt>
                <c:pt idx="71151">
                  <c:v>2.6117647058823525</c:v>
                </c:pt>
                <c:pt idx="71152">
                  <c:v>2.6117647058823525</c:v>
                </c:pt>
                <c:pt idx="71153">
                  <c:v>2.6117647058823525</c:v>
                </c:pt>
                <c:pt idx="71154">
                  <c:v>2.6117647058823525</c:v>
                </c:pt>
                <c:pt idx="71155">
                  <c:v>2.6117647058823525</c:v>
                </c:pt>
                <c:pt idx="71156">
                  <c:v>2.6117647058823525</c:v>
                </c:pt>
                <c:pt idx="71157">
                  <c:v>2.6117647058823525</c:v>
                </c:pt>
                <c:pt idx="71158">
                  <c:v>2.6117647058823525</c:v>
                </c:pt>
                <c:pt idx="71159">
                  <c:v>2.6117647058823525</c:v>
                </c:pt>
                <c:pt idx="71160">
                  <c:v>2.6117647058823525</c:v>
                </c:pt>
                <c:pt idx="71161">
                  <c:v>2.4643137254901957</c:v>
                </c:pt>
                <c:pt idx="71162">
                  <c:v>2.4643137254901957</c:v>
                </c:pt>
                <c:pt idx="71163">
                  <c:v>2.4643137254901957</c:v>
                </c:pt>
                <c:pt idx="71164">
                  <c:v>2.4643137254901957</c:v>
                </c:pt>
                <c:pt idx="71165">
                  <c:v>2.4643137254901957</c:v>
                </c:pt>
                <c:pt idx="71166">
                  <c:v>2.4643137254901957</c:v>
                </c:pt>
                <c:pt idx="71167">
                  <c:v>2.4643137254901957</c:v>
                </c:pt>
                <c:pt idx="71168">
                  <c:v>2.4643137254901957</c:v>
                </c:pt>
                <c:pt idx="71169">
                  <c:v>2.4643137254901957</c:v>
                </c:pt>
                <c:pt idx="71170">
                  <c:v>2.4643137254901957</c:v>
                </c:pt>
                <c:pt idx="71171">
                  <c:v>2.4643137254901957</c:v>
                </c:pt>
                <c:pt idx="71172">
                  <c:v>2.4643137254901957</c:v>
                </c:pt>
                <c:pt idx="71173">
                  <c:v>2.4643137254901957</c:v>
                </c:pt>
                <c:pt idx="71174">
                  <c:v>2.4643137254901957</c:v>
                </c:pt>
                <c:pt idx="71175">
                  <c:v>2.4643137254901957</c:v>
                </c:pt>
                <c:pt idx="71176">
                  <c:v>2.4643137254901957</c:v>
                </c:pt>
                <c:pt idx="71177">
                  <c:v>2.4643137254901957</c:v>
                </c:pt>
                <c:pt idx="71178">
                  <c:v>2.4643137254901957</c:v>
                </c:pt>
                <c:pt idx="71179">
                  <c:v>2.4643137254901957</c:v>
                </c:pt>
                <c:pt idx="71180">
                  <c:v>2.4643137254901957</c:v>
                </c:pt>
                <c:pt idx="71181">
                  <c:v>2.4643137254901957</c:v>
                </c:pt>
                <c:pt idx="71182">
                  <c:v>2.4643137254901957</c:v>
                </c:pt>
                <c:pt idx="71183">
                  <c:v>2.4643137254901957</c:v>
                </c:pt>
                <c:pt idx="71184">
                  <c:v>2.4643137254901957</c:v>
                </c:pt>
                <c:pt idx="71185">
                  <c:v>2.4643137254901957</c:v>
                </c:pt>
                <c:pt idx="71186">
                  <c:v>2.4643137254901957</c:v>
                </c:pt>
                <c:pt idx="71187">
                  <c:v>2.4643137254901957</c:v>
                </c:pt>
                <c:pt idx="71188">
                  <c:v>2.4643137254901957</c:v>
                </c:pt>
                <c:pt idx="71189">
                  <c:v>2.4643137254901957</c:v>
                </c:pt>
                <c:pt idx="71190">
                  <c:v>2.4643137254901957</c:v>
                </c:pt>
                <c:pt idx="71191">
                  <c:v>2.4643137254901957</c:v>
                </c:pt>
                <c:pt idx="71192">
                  <c:v>2.4643137254901957</c:v>
                </c:pt>
                <c:pt idx="71193">
                  <c:v>2.4643137254901957</c:v>
                </c:pt>
                <c:pt idx="71194">
                  <c:v>2.4643137254901957</c:v>
                </c:pt>
                <c:pt idx="71195">
                  <c:v>2.4643137254901957</c:v>
                </c:pt>
                <c:pt idx="71196">
                  <c:v>2.4643137254901957</c:v>
                </c:pt>
                <c:pt idx="71197">
                  <c:v>2.4643137254901957</c:v>
                </c:pt>
                <c:pt idx="71198">
                  <c:v>2.4643137254901957</c:v>
                </c:pt>
                <c:pt idx="71199">
                  <c:v>2.4643137254901957</c:v>
                </c:pt>
                <c:pt idx="71200">
                  <c:v>2.4643137254901957</c:v>
                </c:pt>
                <c:pt idx="71201">
                  <c:v>2.4643137254901957</c:v>
                </c:pt>
                <c:pt idx="71202">
                  <c:v>2.4643137254901957</c:v>
                </c:pt>
                <c:pt idx="71203">
                  <c:v>2.4643137254901957</c:v>
                </c:pt>
                <c:pt idx="71204">
                  <c:v>2.4643137254901957</c:v>
                </c:pt>
                <c:pt idx="71205">
                  <c:v>2.4643137254901957</c:v>
                </c:pt>
                <c:pt idx="71206">
                  <c:v>2.4643137254901957</c:v>
                </c:pt>
                <c:pt idx="71207">
                  <c:v>2.4643137254901957</c:v>
                </c:pt>
                <c:pt idx="71208">
                  <c:v>2.4643137254901957</c:v>
                </c:pt>
                <c:pt idx="71209">
                  <c:v>2.4643137254901957</c:v>
                </c:pt>
                <c:pt idx="71210">
                  <c:v>2.4643137254901957</c:v>
                </c:pt>
                <c:pt idx="71211">
                  <c:v>2.4643137254901957</c:v>
                </c:pt>
                <c:pt idx="71212">
                  <c:v>2.4643137254901957</c:v>
                </c:pt>
                <c:pt idx="71213">
                  <c:v>2.4643137254901957</c:v>
                </c:pt>
                <c:pt idx="71214">
                  <c:v>2.4643137254901957</c:v>
                </c:pt>
                <c:pt idx="71215">
                  <c:v>2.4643137254901957</c:v>
                </c:pt>
                <c:pt idx="71216">
                  <c:v>2.4643137254901957</c:v>
                </c:pt>
                <c:pt idx="71217">
                  <c:v>2.4643137254901957</c:v>
                </c:pt>
                <c:pt idx="71218">
                  <c:v>2.4643137254901957</c:v>
                </c:pt>
                <c:pt idx="71219">
                  <c:v>2.6117647058823525</c:v>
                </c:pt>
                <c:pt idx="71220">
                  <c:v>2.6117647058823525</c:v>
                </c:pt>
                <c:pt idx="71221">
                  <c:v>2.6117647058823525</c:v>
                </c:pt>
                <c:pt idx="71222">
                  <c:v>2.6117647058823525</c:v>
                </c:pt>
                <c:pt idx="71223">
                  <c:v>2.6117647058823525</c:v>
                </c:pt>
                <c:pt idx="71224">
                  <c:v>2.6117647058823525</c:v>
                </c:pt>
                <c:pt idx="71225">
                  <c:v>2.6117647058823525</c:v>
                </c:pt>
                <c:pt idx="71226">
                  <c:v>2.6117647058823525</c:v>
                </c:pt>
                <c:pt idx="71227">
                  <c:v>2.6117647058823525</c:v>
                </c:pt>
                <c:pt idx="71228">
                  <c:v>2.6117647058823525</c:v>
                </c:pt>
                <c:pt idx="71229">
                  <c:v>2.6117647058823525</c:v>
                </c:pt>
                <c:pt idx="71230">
                  <c:v>2.6117647058823525</c:v>
                </c:pt>
                <c:pt idx="71231">
                  <c:v>2.6117647058823525</c:v>
                </c:pt>
                <c:pt idx="71232">
                  <c:v>2.6117647058823525</c:v>
                </c:pt>
                <c:pt idx="71233">
                  <c:v>2.6117647058823525</c:v>
                </c:pt>
                <c:pt idx="71234">
                  <c:v>2.6117647058823525</c:v>
                </c:pt>
                <c:pt idx="71235">
                  <c:v>2.6117647058823525</c:v>
                </c:pt>
                <c:pt idx="71236">
                  <c:v>2.6117647058823525</c:v>
                </c:pt>
                <c:pt idx="71237">
                  <c:v>2.6117647058823525</c:v>
                </c:pt>
                <c:pt idx="71238">
                  <c:v>2.6117647058823525</c:v>
                </c:pt>
                <c:pt idx="71239">
                  <c:v>2.6117647058823525</c:v>
                </c:pt>
                <c:pt idx="71240">
                  <c:v>2.6117647058823525</c:v>
                </c:pt>
                <c:pt idx="71241">
                  <c:v>2.6117647058823525</c:v>
                </c:pt>
                <c:pt idx="71242">
                  <c:v>2.6117647058823525</c:v>
                </c:pt>
                <c:pt idx="71243">
                  <c:v>2.6117647058823525</c:v>
                </c:pt>
                <c:pt idx="71244">
                  <c:v>2.6117647058823525</c:v>
                </c:pt>
                <c:pt idx="71245">
                  <c:v>2.6117647058823525</c:v>
                </c:pt>
                <c:pt idx="71246">
                  <c:v>2.6117647058823525</c:v>
                </c:pt>
                <c:pt idx="71247">
                  <c:v>2.6117647058823525</c:v>
                </c:pt>
                <c:pt idx="71248">
                  <c:v>2.6117647058823525</c:v>
                </c:pt>
                <c:pt idx="71249">
                  <c:v>2.6117647058823525</c:v>
                </c:pt>
                <c:pt idx="71250">
                  <c:v>2.6117647058823525</c:v>
                </c:pt>
                <c:pt idx="71251">
                  <c:v>2.6117647058823525</c:v>
                </c:pt>
                <c:pt idx="71252">
                  <c:v>2.6117647058823525</c:v>
                </c:pt>
                <c:pt idx="71253">
                  <c:v>2.6117647058823525</c:v>
                </c:pt>
                <c:pt idx="71254">
                  <c:v>2.6117647058823525</c:v>
                </c:pt>
                <c:pt idx="71255">
                  <c:v>2.6117647058823525</c:v>
                </c:pt>
                <c:pt idx="71256">
                  <c:v>2.4643137254901957</c:v>
                </c:pt>
                <c:pt idx="71257">
                  <c:v>2.4643137254901957</c:v>
                </c:pt>
                <c:pt idx="71258">
                  <c:v>2.4643137254901957</c:v>
                </c:pt>
                <c:pt idx="71259">
                  <c:v>2.4643137254901957</c:v>
                </c:pt>
                <c:pt idx="71260">
                  <c:v>2.4643137254901957</c:v>
                </c:pt>
                <c:pt idx="71261">
                  <c:v>2.4643137254901957</c:v>
                </c:pt>
                <c:pt idx="71262">
                  <c:v>2.4643137254901957</c:v>
                </c:pt>
                <c:pt idx="71263">
                  <c:v>2.4643137254901957</c:v>
                </c:pt>
                <c:pt idx="71264">
                  <c:v>2.4643137254901957</c:v>
                </c:pt>
                <c:pt idx="71265">
                  <c:v>2.4643137254901957</c:v>
                </c:pt>
                <c:pt idx="71266">
                  <c:v>2.4643137254901957</c:v>
                </c:pt>
                <c:pt idx="71267">
                  <c:v>2.4643137254901957</c:v>
                </c:pt>
                <c:pt idx="71268">
                  <c:v>2.4643137254901957</c:v>
                </c:pt>
                <c:pt idx="71269">
                  <c:v>2.4643137254901957</c:v>
                </c:pt>
                <c:pt idx="71270">
                  <c:v>2.4643137254901957</c:v>
                </c:pt>
                <c:pt idx="71271">
                  <c:v>2.4643137254901957</c:v>
                </c:pt>
                <c:pt idx="71272">
                  <c:v>2.4643137254901957</c:v>
                </c:pt>
                <c:pt idx="71273">
                  <c:v>2.4643137254901957</c:v>
                </c:pt>
                <c:pt idx="71274">
                  <c:v>2.4643137254901957</c:v>
                </c:pt>
                <c:pt idx="71275">
                  <c:v>2.4643137254901957</c:v>
                </c:pt>
                <c:pt idx="71276">
                  <c:v>2.4643137254901957</c:v>
                </c:pt>
                <c:pt idx="71277">
                  <c:v>2.4643137254901957</c:v>
                </c:pt>
                <c:pt idx="71278">
                  <c:v>2.4643137254901957</c:v>
                </c:pt>
                <c:pt idx="71279">
                  <c:v>2.4643137254901957</c:v>
                </c:pt>
                <c:pt idx="71280">
                  <c:v>2.4643137254901957</c:v>
                </c:pt>
                <c:pt idx="71281">
                  <c:v>2.4643137254901957</c:v>
                </c:pt>
                <c:pt idx="71282">
                  <c:v>2.4643137254901957</c:v>
                </c:pt>
                <c:pt idx="71283">
                  <c:v>2.4643137254901957</c:v>
                </c:pt>
                <c:pt idx="71284">
                  <c:v>2.4643137254901957</c:v>
                </c:pt>
                <c:pt idx="71285">
                  <c:v>2.4643137254901957</c:v>
                </c:pt>
                <c:pt idx="71286">
                  <c:v>2.4643137254901957</c:v>
                </c:pt>
                <c:pt idx="71287">
                  <c:v>2.4643137254901957</c:v>
                </c:pt>
                <c:pt idx="71288">
                  <c:v>2.4643137254901957</c:v>
                </c:pt>
                <c:pt idx="71289">
                  <c:v>2.4643137254901957</c:v>
                </c:pt>
                <c:pt idx="71290">
                  <c:v>2.4643137254901957</c:v>
                </c:pt>
                <c:pt idx="71291">
                  <c:v>2.4643137254901957</c:v>
                </c:pt>
                <c:pt idx="71292">
                  <c:v>2.4643137254901957</c:v>
                </c:pt>
                <c:pt idx="71293">
                  <c:v>2.4643137254901957</c:v>
                </c:pt>
                <c:pt idx="71294">
                  <c:v>2.4643137254901957</c:v>
                </c:pt>
                <c:pt idx="71295">
                  <c:v>2.4643137254901957</c:v>
                </c:pt>
                <c:pt idx="71296">
                  <c:v>2.4643137254901957</c:v>
                </c:pt>
                <c:pt idx="71297">
                  <c:v>2.4643137254901957</c:v>
                </c:pt>
                <c:pt idx="71298">
                  <c:v>2.4643137254901957</c:v>
                </c:pt>
                <c:pt idx="71299">
                  <c:v>2.4643137254901957</c:v>
                </c:pt>
                <c:pt idx="71300">
                  <c:v>2.4643137254901957</c:v>
                </c:pt>
                <c:pt idx="71301">
                  <c:v>2.4643137254901957</c:v>
                </c:pt>
                <c:pt idx="71302">
                  <c:v>2.4643137254901957</c:v>
                </c:pt>
                <c:pt idx="71303">
                  <c:v>2.4643137254901957</c:v>
                </c:pt>
                <c:pt idx="71304">
                  <c:v>2.4643137254901957</c:v>
                </c:pt>
                <c:pt idx="71305">
                  <c:v>2.4643137254901957</c:v>
                </c:pt>
                <c:pt idx="71306">
                  <c:v>2.4643137254901957</c:v>
                </c:pt>
                <c:pt idx="71307">
                  <c:v>2.4643137254901957</c:v>
                </c:pt>
                <c:pt idx="71308">
                  <c:v>2.4643137254901957</c:v>
                </c:pt>
                <c:pt idx="71309">
                  <c:v>2.4643137254901957</c:v>
                </c:pt>
                <c:pt idx="71310">
                  <c:v>2.4643137254901957</c:v>
                </c:pt>
                <c:pt idx="71311">
                  <c:v>2.4643137254901957</c:v>
                </c:pt>
                <c:pt idx="71312">
                  <c:v>2.4643137254901957</c:v>
                </c:pt>
                <c:pt idx="71313">
                  <c:v>2.6117647058823525</c:v>
                </c:pt>
                <c:pt idx="71314">
                  <c:v>2.6117647058823525</c:v>
                </c:pt>
                <c:pt idx="71315">
                  <c:v>2.6117647058823525</c:v>
                </c:pt>
                <c:pt idx="71316">
                  <c:v>2.6117647058823525</c:v>
                </c:pt>
                <c:pt idx="71317">
                  <c:v>2.6117647058823525</c:v>
                </c:pt>
                <c:pt idx="71318">
                  <c:v>2.6117647058823525</c:v>
                </c:pt>
                <c:pt idx="71319">
                  <c:v>2.6117647058823525</c:v>
                </c:pt>
                <c:pt idx="71320">
                  <c:v>2.6117647058823525</c:v>
                </c:pt>
                <c:pt idx="71321">
                  <c:v>2.6117647058823525</c:v>
                </c:pt>
                <c:pt idx="71322">
                  <c:v>2.6117647058823525</c:v>
                </c:pt>
                <c:pt idx="71323">
                  <c:v>2.6117647058823525</c:v>
                </c:pt>
                <c:pt idx="71324">
                  <c:v>2.6117647058823525</c:v>
                </c:pt>
                <c:pt idx="71325">
                  <c:v>2.6117647058823525</c:v>
                </c:pt>
                <c:pt idx="71326">
                  <c:v>2.6117647058823525</c:v>
                </c:pt>
                <c:pt idx="71327">
                  <c:v>2.6117647058823525</c:v>
                </c:pt>
                <c:pt idx="71328">
                  <c:v>2.6117647058823525</c:v>
                </c:pt>
                <c:pt idx="71329">
                  <c:v>2.6117647058823525</c:v>
                </c:pt>
                <c:pt idx="71330">
                  <c:v>2.6117647058823525</c:v>
                </c:pt>
                <c:pt idx="71331">
                  <c:v>2.6117647058823525</c:v>
                </c:pt>
                <c:pt idx="71332">
                  <c:v>2.6117647058823525</c:v>
                </c:pt>
                <c:pt idx="71333">
                  <c:v>2.6117647058823525</c:v>
                </c:pt>
                <c:pt idx="71334">
                  <c:v>2.6117647058823525</c:v>
                </c:pt>
                <c:pt idx="71335">
                  <c:v>2.6117647058823525</c:v>
                </c:pt>
                <c:pt idx="71336">
                  <c:v>2.6117647058823525</c:v>
                </c:pt>
                <c:pt idx="71337">
                  <c:v>2.6117647058823525</c:v>
                </c:pt>
                <c:pt idx="71338">
                  <c:v>2.6117647058823525</c:v>
                </c:pt>
                <c:pt idx="71339">
                  <c:v>2.6117647058823525</c:v>
                </c:pt>
                <c:pt idx="71340">
                  <c:v>2.6117647058823525</c:v>
                </c:pt>
                <c:pt idx="71341">
                  <c:v>2.6117647058823525</c:v>
                </c:pt>
                <c:pt idx="71342">
                  <c:v>2.6117647058823525</c:v>
                </c:pt>
                <c:pt idx="71343">
                  <c:v>2.6117647058823525</c:v>
                </c:pt>
                <c:pt idx="71344">
                  <c:v>2.6117647058823525</c:v>
                </c:pt>
                <c:pt idx="71345">
                  <c:v>2.6117647058823525</c:v>
                </c:pt>
                <c:pt idx="71346">
                  <c:v>2.6117647058823525</c:v>
                </c:pt>
                <c:pt idx="71347">
                  <c:v>2.6117647058823525</c:v>
                </c:pt>
                <c:pt idx="71348">
                  <c:v>2.6117647058823525</c:v>
                </c:pt>
                <c:pt idx="71349">
                  <c:v>2.6117647058823525</c:v>
                </c:pt>
                <c:pt idx="71350">
                  <c:v>2.6117647058823525</c:v>
                </c:pt>
                <c:pt idx="71351">
                  <c:v>2.6117647058823525</c:v>
                </c:pt>
                <c:pt idx="71352">
                  <c:v>2.4643137254901957</c:v>
                </c:pt>
                <c:pt idx="71353">
                  <c:v>2.4643137254901957</c:v>
                </c:pt>
                <c:pt idx="71354">
                  <c:v>2.4643137254901957</c:v>
                </c:pt>
                <c:pt idx="71355">
                  <c:v>2.4643137254901957</c:v>
                </c:pt>
                <c:pt idx="71356">
                  <c:v>2.4643137254901957</c:v>
                </c:pt>
                <c:pt idx="71357">
                  <c:v>2.4643137254901957</c:v>
                </c:pt>
                <c:pt idx="71358">
                  <c:v>2.4643137254901957</c:v>
                </c:pt>
                <c:pt idx="71359">
                  <c:v>2.4643137254901957</c:v>
                </c:pt>
                <c:pt idx="71360">
                  <c:v>2.4643137254901957</c:v>
                </c:pt>
                <c:pt idx="71361">
                  <c:v>2.4643137254901957</c:v>
                </c:pt>
                <c:pt idx="71362">
                  <c:v>2.4643137254901957</c:v>
                </c:pt>
                <c:pt idx="71363">
                  <c:v>2.4643137254901957</c:v>
                </c:pt>
                <c:pt idx="71364">
                  <c:v>2.4643137254901957</c:v>
                </c:pt>
                <c:pt idx="71365">
                  <c:v>2.4643137254901957</c:v>
                </c:pt>
                <c:pt idx="71366">
                  <c:v>2.4643137254901957</c:v>
                </c:pt>
                <c:pt idx="71367">
                  <c:v>2.4643137254901957</c:v>
                </c:pt>
                <c:pt idx="71368">
                  <c:v>2.4643137254901957</c:v>
                </c:pt>
                <c:pt idx="71369">
                  <c:v>2.4643137254901957</c:v>
                </c:pt>
                <c:pt idx="71370">
                  <c:v>2.4643137254901957</c:v>
                </c:pt>
                <c:pt idx="71371">
                  <c:v>2.4643137254901957</c:v>
                </c:pt>
                <c:pt idx="71372">
                  <c:v>2.4643137254901957</c:v>
                </c:pt>
                <c:pt idx="71373">
                  <c:v>2.4643137254901957</c:v>
                </c:pt>
                <c:pt idx="71374">
                  <c:v>2.4643137254901957</c:v>
                </c:pt>
                <c:pt idx="71375">
                  <c:v>2.4643137254901957</c:v>
                </c:pt>
                <c:pt idx="71376">
                  <c:v>2.4643137254901957</c:v>
                </c:pt>
                <c:pt idx="71377">
                  <c:v>2.4643137254901957</c:v>
                </c:pt>
                <c:pt idx="71378">
                  <c:v>2.4643137254901957</c:v>
                </c:pt>
                <c:pt idx="71379">
                  <c:v>2.4643137254901957</c:v>
                </c:pt>
                <c:pt idx="71380">
                  <c:v>2.4643137254901957</c:v>
                </c:pt>
                <c:pt idx="71381">
                  <c:v>2.4643137254901957</c:v>
                </c:pt>
                <c:pt idx="71382">
                  <c:v>2.4643137254901957</c:v>
                </c:pt>
                <c:pt idx="71383">
                  <c:v>2.4643137254901957</c:v>
                </c:pt>
                <c:pt idx="71384">
                  <c:v>2.4643137254901957</c:v>
                </c:pt>
                <c:pt idx="71385">
                  <c:v>2.4643137254901957</c:v>
                </c:pt>
                <c:pt idx="71386">
                  <c:v>2.4643137254901957</c:v>
                </c:pt>
                <c:pt idx="71387">
                  <c:v>2.4643137254901957</c:v>
                </c:pt>
                <c:pt idx="71388">
                  <c:v>2.4643137254901957</c:v>
                </c:pt>
                <c:pt idx="71389">
                  <c:v>2.4643137254901957</c:v>
                </c:pt>
                <c:pt idx="71390">
                  <c:v>2.4643137254901957</c:v>
                </c:pt>
                <c:pt idx="71391">
                  <c:v>2.4643137254901957</c:v>
                </c:pt>
                <c:pt idx="71392">
                  <c:v>2.4643137254901957</c:v>
                </c:pt>
                <c:pt idx="71393">
                  <c:v>2.4643137254901957</c:v>
                </c:pt>
                <c:pt idx="71394">
                  <c:v>2.4643137254901957</c:v>
                </c:pt>
                <c:pt idx="71395">
                  <c:v>2.4643137254901957</c:v>
                </c:pt>
                <c:pt idx="71396">
                  <c:v>2.4643137254901957</c:v>
                </c:pt>
                <c:pt idx="71397">
                  <c:v>2.4643137254901957</c:v>
                </c:pt>
                <c:pt idx="71398">
                  <c:v>2.4643137254901957</c:v>
                </c:pt>
                <c:pt idx="71399">
                  <c:v>2.4643137254901957</c:v>
                </c:pt>
                <c:pt idx="71400">
                  <c:v>2.4643137254901957</c:v>
                </c:pt>
                <c:pt idx="71401">
                  <c:v>2.4643137254901957</c:v>
                </c:pt>
                <c:pt idx="71402">
                  <c:v>2.4643137254901957</c:v>
                </c:pt>
                <c:pt idx="71403">
                  <c:v>2.4643137254901957</c:v>
                </c:pt>
                <c:pt idx="71404">
                  <c:v>2.4643137254901957</c:v>
                </c:pt>
                <c:pt idx="71405">
                  <c:v>2.4643137254901957</c:v>
                </c:pt>
                <c:pt idx="71406">
                  <c:v>2.4643137254901957</c:v>
                </c:pt>
                <c:pt idx="71407">
                  <c:v>2.4643137254901957</c:v>
                </c:pt>
                <c:pt idx="71408">
                  <c:v>2.4643137254901957</c:v>
                </c:pt>
                <c:pt idx="71409">
                  <c:v>2.6117647058823525</c:v>
                </c:pt>
                <c:pt idx="71410">
                  <c:v>2.6117647058823525</c:v>
                </c:pt>
                <c:pt idx="71411">
                  <c:v>2.6117647058823525</c:v>
                </c:pt>
                <c:pt idx="71412">
                  <c:v>2.6117647058823525</c:v>
                </c:pt>
                <c:pt idx="71413">
                  <c:v>2.6117647058823525</c:v>
                </c:pt>
                <c:pt idx="71414">
                  <c:v>2.6117647058823525</c:v>
                </c:pt>
                <c:pt idx="71415">
                  <c:v>2.6117647058823525</c:v>
                </c:pt>
                <c:pt idx="71416">
                  <c:v>2.6117647058823525</c:v>
                </c:pt>
                <c:pt idx="71417">
                  <c:v>2.6117647058823525</c:v>
                </c:pt>
                <c:pt idx="71418">
                  <c:v>2.6117647058823525</c:v>
                </c:pt>
                <c:pt idx="71419">
                  <c:v>2.6117647058823525</c:v>
                </c:pt>
                <c:pt idx="71420">
                  <c:v>2.6117647058823525</c:v>
                </c:pt>
                <c:pt idx="71421">
                  <c:v>2.6117647058823525</c:v>
                </c:pt>
                <c:pt idx="71422">
                  <c:v>2.6117647058823525</c:v>
                </c:pt>
                <c:pt idx="71423">
                  <c:v>2.6117647058823525</c:v>
                </c:pt>
                <c:pt idx="71424">
                  <c:v>2.6117647058823525</c:v>
                </c:pt>
                <c:pt idx="71425">
                  <c:v>2.6117647058823525</c:v>
                </c:pt>
                <c:pt idx="71426">
                  <c:v>2.6117647058823525</c:v>
                </c:pt>
                <c:pt idx="71427">
                  <c:v>2.6117647058823525</c:v>
                </c:pt>
                <c:pt idx="71428">
                  <c:v>2.6117647058823525</c:v>
                </c:pt>
                <c:pt idx="71429">
                  <c:v>2.6117647058823525</c:v>
                </c:pt>
                <c:pt idx="71430">
                  <c:v>2.6117647058823525</c:v>
                </c:pt>
                <c:pt idx="71431">
                  <c:v>2.6117647058823525</c:v>
                </c:pt>
                <c:pt idx="71432">
                  <c:v>2.6117647058823525</c:v>
                </c:pt>
                <c:pt idx="71433">
                  <c:v>2.6117647058823525</c:v>
                </c:pt>
                <c:pt idx="71434">
                  <c:v>2.6117647058823525</c:v>
                </c:pt>
                <c:pt idx="71435">
                  <c:v>2.6117647058823525</c:v>
                </c:pt>
                <c:pt idx="71436">
                  <c:v>2.6117647058823525</c:v>
                </c:pt>
                <c:pt idx="71437">
                  <c:v>2.6117647058823525</c:v>
                </c:pt>
                <c:pt idx="71438">
                  <c:v>2.6117647058823525</c:v>
                </c:pt>
                <c:pt idx="71439">
                  <c:v>2.6117647058823525</c:v>
                </c:pt>
                <c:pt idx="71440">
                  <c:v>2.6117647058823525</c:v>
                </c:pt>
                <c:pt idx="71441">
                  <c:v>2.6117647058823525</c:v>
                </c:pt>
                <c:pt idx="71442">
                  <c:v>2.6117647058823525</c:v>
                </c:pt>
                <c:pt idx="71443">
                  <c:v>2.6117647058823525</c:v>
                </c:pt>
                <c:pt idx="71444">
                  <c:v>2.6117647058823525</c:v>
                </c:pt>
                <c:pt idx="71445">
                  <c:v>2.6117647058823525</c:v>
                </c:pt>
                <c:pt idx="71446">
                  <c:v>2.6117647058823525</c:v>
                </c:pt>
                <c:pt idx="71447">
                  <c:v>2.6117647058823525</c:v>
                </c:pt>
                <c:pt idx="71448">
                  <c:v>2.4643137254901957</c:v>
                </c:pt>
                <c:pt idx="71449">
                  <c:v>2.4643137254901957</c:v>
                </c:pt>
                <c:pt idx="71450">
                  <c:v>2.4643137254901957</c:v>
                </c:pt>
                <c:pt idx="71451">
                  <c:v>2.4643137254901957</c:v>
                </c:pt>
                <c:pt idx="71452">
                  <c:v>2.4643137254901957</c:v>
                </c:pt>
                <c:pt idx="71453">
                  <c:v>2.4643137254901957</c:v>
                </c:pt>
                <c:pt idx="71454">
                  <c:v>2.4643137254901957</c:v>
                </c:pt>
                <c:pt idx="71455">
                  <c:v>2.4643137254901957</c:v>
                </c:pt>
                <c:pt idx="71456">
                  <c:v>2.4643137254901957</c:v>
                </c:pt>
                <c:pt idx="71457">
                  <c:v>2.4643137254901957</c:v>
                </c:pt>
                <c:pt idx="71458">
                  <c:v>2.4643137254901957</c:v>
                </c:pt>
                <c:pt idx="71459">
                  <c:v>2.4643137254901957</c:v>
                </c:pt>
                <c:pt idx="71460">
                  <c:v>2.4643137254901957</c:v>
                </c:pt>
                <c:pt idx="71461">
                  <c:v>2.4643137254901957</c:v>
                </c:pt>
                <c:pt idx="71462">
                  <c:v>2.4643137254901957</c:v>
                </c:pt>
                <c:pt idx="71463">
                  <c:v>2.4643137254901957</c:v>
                </c:pt>
                <c:pt idx="71464">
                  <c:v>2.4643137254901957</c:v>
                </c:pt>
                <c:pt idx="71465">
                  <c:v>2.4643137254901957</c:v>
                </c:pt>
                <c:pt idx="71466">
                  <c:v>2.4643137254901957</c:v>
                </c:pt>
                <c:pt idx="71467">
                  <c:v>2.4643137254901957</c:v>
                </c:pt>
                <c:pt idx="71468">
                  <c:v>2.4643137254901957</c:v>
                </c:pt>
                <c:pt idx="71469">
                  <c:v>2.4643137254901957</c:v>
                </c:pt>
                <c:pt idx="71470">
                  <c:v>2.4643137254901957</c:v>
                </c:pt>
                <c:pt idx="71471">
                  <c:v>2.4643137254901957</c:v>
                </c:pt>
                <c:pt idx="71472">
                  <c:v>2.4643137254901957</c:v>
                </c:pt>
                <c:pt idx="71473">
                  <c:v>2.4643137254901957</c:v>
                </c:pt>
                <c:pt idx="71474">
                  <c:v>2.4643137254901957</c:v>
                </c:pt>
                <c:pt idx="71475">
                  <c:v>2.4643137254901957</c:v>
                </c:pt>
                <c:pt idx="71476">
                  <c:v>2.4643137254901957</c:v>
                </c:pt>
                <c:pt idx="71477">
                  <c:v>2.4643137254901957</c:v>
                </c:pt>
                <c:pt idx="71478">
                  <c:v>2.4643137254901957</c:v>
                </c:pt>
                <c:pt idx="71479">
                  <c:v>2.4643137254901957</c:v>
                </c:pt>
                <c:pt idx="71480">
                  <c:v>2.4643137254901957</c:v>
                </c:pt>
                <c:pt idx="71481">
                  <c:v>2.4643137254901957</c:v>
                </c:pt>
                <c:pt idx="71482">
                  <c:v>2.4643137254901957</c:v>
                </c:pt>
                <c:pt idx="71483">
                  <c:v>2.4643137254901957</c:v>
                </c:pt>
                <c:pt idx="71484">
                  <c:v>2.4643137254901957</c:v>
                </c:pt>
                <c:pt idx="71485">
                  <c:v>2.4643137254901957</c:v>
                </c:pt>
                <c:pt idx="71486">
                  <c:v>2.4643137254901957</c:v>
                </c:pt>
                <c:pt idx="71487">
                  <c:v>2.4643137254901957</c:v>
                </c:pt>
                <c:pt idx="71488">
                  <c:v>2.4643137254901957</c:v>
                </c:pt>
                <c:pt idx="71489">
                  <c:v>2.4643137254901957</c:v>
                </c:pt>
                <c:pt idx="71490">
                  <c:v>2.4643137254901957</c:v>
                </c:pt>
                <c:pt idx="71491">
                  <c:v>2.4643137254901957</c:v>
                </c:pt>
                <c:pt idx="71492">
                  <c:v>2.4643137254901957</c:v>
                </c:pt>
                <c:pt idx="71493">
                  <c:v>2.4643137254901957</c:v>
                </c:pt>
                <c:pt idx="71494">
                  <c:v>2.4643137254901957</c:v>
                </c:pt>
                <c:pt idx="71495">
                  <c:v>2.4643137254901957</c:v>
                </c:pt>
                <c:pt idx="71496">
                  <c:v>2.4643137254901957</c:v>
                </c:pt>
                <c:pt idx="71497">
                  <c:v>2.4643137254901957</c:v>
                </c:pt>
                <c:pt idx="71498">
                  <c:v>2.4643137254901957</c:v>
                </c:pt>
                <c:pt idx="71499">
                  <c:v>2.4643137254901957</c:v>
                </c:pt>
                <c:pt idx="71500">
                  <c:v>2.4643137254901957</c:v>
                </c:pt>
                <c:pt idx="71501">
                  <c:v>2.4643137254901957</c:v>
                </c:pt>
                <c:pt idx="71502">
                  <c:v>2.4643137254901957</c:v>
                </c:pt>
                <c:pt idx="71503">
                  <c:v>2.4643137254901957</c:v>
                </c:pt>
                <c:pt idx="71504">
                  <c:v>2.6117647058823525</c:v>
                </c:pt>
                <c:pt idx="71505">
                  <c:v>2.6117647058823525</c:v>
                </c:pt>
                <c:pt idx="71506">
                  <c:v>2.6117647058823525</c:v>
                </c:pt>
                <c:pt idx="71507">
                  <c:v>2.6117647058823525</c:v>
                </c:pt>
                <c:pt idx="71508">
                  <c:v>2.6117647058823525</c:v>
                </c:pt>
                <c:pt idx="71509">
                  <c:v>2.6117647058823525</c:v>
                </c:pt>
                <c:pt idx="71510">
                  <c:v>2.6117647058823525</c:v>
                </c:pt>
                <c:pt idx="71511">
                  <c:v>2.6117647058823525</c:v>
                </c:pt>
                <c:pt idx="71512">
                  <c:v>2.6117647058823525</c:v>
                </c:pt>
                <c:pt idx="71513">
                  <c:v>2.6117647058823525</c:v>
                </c:pt>
                <c:pt idx="71514">
                  <c:v>2.6117647058823525</c:v>
                </c:pt>
                <c:pt idx="71515">
                  <c:v>2.6117647058823525</c:v>
                </c:pt>
                <c:pt idx="71516">
                  <c:v>2.6117647058823525</c:v>
                </c:pt>
                <c:pt idx="71517">
                  <c:v>2.6117647058823525</c:v>
                </c:pt>
                <c:pt idx="71518">
                  <c:v>2.6117647058823525</c:v>
                </c:pt>
                <c:pt idx="71519">
                  <c:v>2.6117647058823525</c:v>
                </c:pt>
                <c:pt idx="71520">
                  <c:v>2.6117647058823525</c:v>
                </c:pt>
                <c:pt idx="71521">
                  <c:v>2.6117647058823525</c:v>
                </c:pt>
                <c:pt idx="71522">
                  <c:v>2.6117647058823525</c:v>
                </c:pt>
                <c:pt idx="71523">
                  <c:v>2.6117647058823525</c:v>
                </c:pt>
                <c:pt idx="71524">
                  <c:v>2.6117647058823525</c:v>
                </c:pt>
                <c:pt idx="71525">
                  <c:v>2.6117647058823525</c:v>
                </c:pt>
                <c:pt idx="71526">
                  <c:v>2.6117647058823525</c:v>
                </c:pt>
                <c:pt idx="71527">
                  <c:v>2.6117647058823525</c:v>
                </c:pt>
                <c:pt idx="71528">
                  <c:v>2.6117647058823525</c:v>
                </c:pt>
                <c:pt idx="71529">
                  <c:v>2.6117647058823525</c:v>
                </c:pt>
                <c:pt idx="71530">
                  <c:v>2.6117647058823525</c:v>
                </c:pt>
                <c:pt idx="71531">
                  <c:v>2.6117647058823525</c:v>
                </c:pt>
                <c:pt idx="71532">
                  <c:v>2.6117647058823525</c:v>
                </c:pt>
                <c:pt idx="71533">
                  <c:v>2.6117647058823525</c:v>
                </c:pt>
                <c:pt idx="71534">
                  <c:v>2.6117647058823525</c:v>
                </c:pt>
                <c:pt idx="71535">
                  <c:v>2.6117647058823525</c:v>
                </c:pt>
                <c:pt idx="71536">
                  <c:v>2.6117647058823525</c:v>
                </c:pt>
                <c:pt idx="71537">
                  <c:v>2.6117647058823525</c:v>
                </c:pt>
                <c:pt idx="71538">
                  <c:v>2.6117647058823525</c:v>
                </c:pt>
                <c:pt idx="71539">
                  <c:v>2.6117647058823525</c:v>
                </c:pt>
                <c:pt idx="71540">
                  <c:v>2.6117647058823525</c:v>
                </c:pt>
                <c:pt idx="71541">
                  <c:v>2.6117647058823525</c:v>
                </c:pt>
                <c:pt idx="71542">
                  <c:v>2.4643137254901957</c:v>
                </c:pt>
                <c:pt idx="71543">
                  <c:v>2.4643137254901957</c:v>
                </c:pt>
                <c:pt idx="71544">
                  <c:v>2.4643137254901957</c:v>
                </c:pt>
                <c:pt idx="71545">
                  <c:v>2.4643137254901957</c:v>
                </c:pt>
                <c:pt idx="71546">
                  <c:v>2.4643137254901957</c:v>
                </c:pt>
                <c:pt idx="71547">
                  <c:v>2.4643137254901957</c:v>
                </c:pt>
                <c:pt idx="71548">
                  <c:v>2.4643137254901957</c:v>
                </c:pt>
                <c:pt idx="71549">
                  <c:v>2.4643137254901957</c:v>
                </c:pt>
                <c:pt idx="71550">
                  <c:v>2.4643137254901957</c:v>
                </c:pt>
                <c:pt idx="71551">
                  <c:v>2.4643137254901957</c:v>
                </c:pt>
                <c:pt idx="71552">
                  <c:v>2.4643137254901957</c:v>
                </c:pt>
                <c:pt idx="71553">
                  <c:v>2.4643137254901957</c:v>
                </c:pt>
                <c:pt idx="71554">
                  <c:v>2.4643137254901957</c:v>
                </c:pt>
                <c:pt idx="71555">
                  <c:v>2.4643137254901957</c:v>
                </c:pt>
                <c:pt idx="71556">
                  <c:v>2.4643137254901957</c:v>
                </c:pt>
                <c:pt idx="71557">
                  <c:v>2.4643137254901957</c:v>
                </c:pt>
                <c:pt idx="71558">
                  <c:v>2.4643137254901957</c:v>
                </c:pt>
                <c:pt idx="71559">
                  <c:v>2.4643137254901957</c:v>
                </c:pt>
                <c:pt idx="71560">
                  <c:v>2.4643137254901957</c:v>
                </c:pt>
                <c:pt idx="71561">
                  <c:v>2.4643137254901957</c:v>
                </c:pt>
                <c:pt idx="71562">
                  <c:v>2.4643137254901957</c:v>
                </c:pt>
                <c:pt idx="71563">
                  <c:v>2.4643137254901957</c:v>
                </c:pt>
                <c:pt idx="71564">
                  <c:v>2.4643137254901957</c:v>
                </c:pt>
                <c:pt idx="71565">
                  <c:v>2.4643137254901957</c:v>
                </c:pt>
                <c:pt idx="71566">
                  <c:v>2.4643137254901957</c:v>
                </c:pt>
                <c:pt idx="71567">
                  <c:v>2.4643137254901957</c:v>
                </c:pt>
                <c:pt idx="71568">
                  <c:v>2.4643137254901957</c:v>
                </c:pt>
                <c:pt idx="71569">
                  <c:v>2.4643137254901957</c:v>
                </c:pt>
                <c:pt idx="71570">
                  <c:v>2.4643137254901957</c:v>
                </c:pt>
                <c:pt idx="71571">
                  <c:v>2.4643137254901957</c:v>
                </c:pt>
                <c:pt idx="71572">
                  <c:v>2.4643137254901957</c:v>
                </c:pt>
                <c:pt idx="71573">
                  <c:v>2.4643137254901957</c:v>
                </c:pt>
                <c:pt idx="71574">
                  <c:v>2.4643137254901957</c:v>
                </c:pt>
                <c:pt idx="71575">
                  <c:v>2.4643137254901957</c:v>
                </c:pt>
                <c:pt idx="71576">
                  <c:v>2.4643137254901957</c:v>
                </c:pt>
                <c:pt idx="71577">
                  <c:v>2.4643137254901957</c:v>
                </c:pt>
                <c:pt idx="71578">
                  <c:v>2.4643137254901957</c:v>
                </c:pt>
                <c:pt idx="71579">
                  <c:v>2.4643137254901957</c:v>
                </c:pt>
                <c:pt idx="71580">
                  <c:v>2.4643137254901957</c:v>
                </c:pt>
                <c:pt idx="71581">
                  <c:v>2.4643137254901957</c:v>
                </c:pt>
                <c:pt idx="71582">
                  <c:v>2.4643137254901957</c:v>
                </c:pt>
                <c:pt idx="71583">
                  <c:v>2.4643137254901957</c:v>
                </c:pt>
                <c:pt idx="71584">
                  <c:v>2.4643137254901957</c:v>
                </c:pt>
                <c:pt idx="71585">
                  <c:v>2.4643137254901957</c:v>
                </c:pt>
                <c:pt idx="71586">
                  <c:v>2.4643137254901957</c:v>
                </c:pt>
                <c:pt idx="71587">
                  <c:v>2.4643137254901957</c:v>
                </c:pt>
                <c:pt idx="71588">
                  <c:v>2.4643137254901957</c:v>
                </c:pt>
                <c:pt idx="71589">
                  <c:v>2.4643137254901957</c:v>
                </c:pt>
                <c:pt idx="71590">
                  <c:v>2.4643137254901957</c:v>
                </c:pt>
                <c:pt idx="71591">
                  <c:v>2.4643137254901957</c:v>
                </c:pt>
                <c:pt idx="71592">
                  <c:v>2.4643137254901957</c:v>
                </c:pt>
                <c:pt idx="71593">
                  <c:v>2.4643137254901957</c:v>
                </c:pt>
                <c:pt idx="71594">
                  <c:v>2.4643137254901957</c:v>
                </c:pt>
                <c:pt idx="71595">
                  <c:v>2.4643137254901957</c:v>
                </c:pt>
                <c:pt idx="71596">
                  <c:v>2.4643137254901957</c:v>
                </c:pt>
                <c:pt idx="71597">
                  <c:v>2.4643137254901957</c:v>
                </c:pt>
                <c:pt idx="71598">
                  <c:v>2.4643137254901957</c:v>
                </c:pt>
                <c:pt idx="71599">
                  <c:v>2.4643137254901957</c:v>
                </c:pt>
                <c:pt idx="71600">
                  <c:v>2.6117647058823525</c:v>
                </c:pt>
                <c:pt idx="71601">
                  <c:v>2.6117647058823525</c:v>
                </c:pt>
                <c:pt idx="71602">
                  <c:v>2.6117647058823525</c:v>
                </c:pt>
                <c:pt idx="71603">
                  <c:v>2.6117647058823525</c:v>
                </c:pt>
                <c:pt idx="71604">
                  <c:v>2.6117647058823525</c:v>
                </c:pt>
                <c:pt idx="71605">
                  <c:v>2.6117647058823525</c:v>
                </c:pt>
                <c:pt idx="71606">
                  <c:v>2.6117647058823525</c:v>
                </c:pt>
                <c:pt idx="71607">
                  <c:v>2.6117647058823525</c:v>
                </c:pt>
                <c:pt idx="71608">
                  <c:v>2.6117647058823525</c:v>
                </c:pt>
                <c:pt idx="71609">
                  <c:v>2.6117647058823525</c:v>
                </c:pt>
                <c:pt idx="71610">
                  <c:v>2.6117647058823525</c:v>
                </c:pt>
                <c:pt idx="71611">
                  <c:v>2.6117647058823525</c:v>
                </c:pt>
                <c:pt idx="71612">
                  <c:v>2.6117647058823525</c:v>
                </c:pt>
                <c:pt idx="71613">
                  <c:v>2.6117647058823525</c:v>
                </c:pt>
                <c:pt idx="71614">
                  <c:v>2.6117647058823525</c:v>
                </c:pt>
                <c:pt idx="71615">
                  <c:v>2.6117647058823525</c:v>
                </c:pt>
                <c:pt idx="71616">
                  <c:v>2.6117647058823525</c:v>
                </c:pt>
                <c:pt idx="71617">
                  <c:v>2.6117647058823525</c:v>
                </c:pt>
                <c:pt idx="71618">
                  <c:v>2.6117647058823525</c:v>
                </c:pt>
                <c:pt idx="71619">
                  <c:v>2.6117647058823525</c:v>
                </c:pt>
                <c:pt idx="71620">
                  <c:v>2.6117647058823525</c:v>
                </c:pt>
                <c:pt idx="71621">
                  <c:v>2.6117647058823525</c:v>
                </c:pt>
                <c:pt idx="71622">
                  <c:v>2.6117647058823525</c:v>
                </c:pt>
                <c:pt idx="71623">
                  <c:v>2.6117647058823525</c:v>
                </c:pt>
                <c:pt idx="71624">
                  <c:v>2.6117647058823525</c:v>
                </c:pt>
                <c:pt idx="71625">
                  <c:v>2.6117647058823525</c:v>
                </c:pt>
                <c:pt idx="71626">
                  <c:v>2.6117647058823525</c:v>
                </c:pt>
                <c:pt idx="71627">
                  <c:v>2.6117647058823525</c:v>
                </c:pt>
                <c:pt idx="71628">
                  <c:v>2.6117647058823525</c:v>
                </c:pt>
                <c:pt idx="71629">
                  <c:v>2.6117647058823525</c:v>
                </c:pt>
                <c:pt idx="71630">
                  <c:v>2.6117647058823525</c:v>
                </c:pt>
                <c:pt idx="71631">
                  <c:v>2.6117647058823525</c:v>
                </c:pt>
                <c:pt idx="71632">
                  <c:v>2.6117647058823525</c:v>
                </c:pt>
                <c:pt idx="71633">
                  <c:v>2.6117647058823525</c:v>
                </c:pt>
                <c:pt idx="71634">
                  <c:v>2.6117647058823525</c:v>
                </c:pt>
                <c:pt idx="71635">
                  <c:v>2.6117647058823525</c:v>
                </c:pt>
                <c:pt idx="71636">
                  <c:v>2.6117647058823525</c:v>
                </c:pt>
                <c:pt idx="71637">
                  <c:v>2.6117647058823525</c:v>
                </c:pt>
                <c:pt idx="71638">
                  <c:v>2.4643137254901957</c:v>
                </c:pt>
                <c:pt idx="71639">
                  <c:v>2.4643137254901957</c:v>
                </c:pt>
                <c:pt idx="71640">
                  <c:v>2.4643137254901957</c:v>
                </c:pt>
                <c:pt idx="71641">
                  <c:v>2.4643137254901957</c:v>
                </c:pt>
                <c:pt idx="71642">
                  <c:v>2.4643137254901957</c:v>
                </c:pt>
                <c:pt idx="71643">
                  <c:v>2.4643137254901957</c:v>
                </c:pt>
                <c:pt idx="71644">
                  <c:v>2.4643137254901957</c:v>
                </c:pt>
                <c:pt idx="71645">
                  <c:v>2.4643137254901957</c:v>
                </c:pt>
                <c:pt idx="71646">
                  <c:v>2.4643137254901957</c:v>
                </c:pt>
                <c:pt idx="71647">
                  <c:v>2.4643137254901957</c:v>
                </c:pt>
                <c:pt idx="71648">
                  <c:v>2.4643137254901957</c:v>
                </c:pt>
                <c:pt idx="71649">
                  <c:v>2.4643137254901957</c:v>
                </c:pt>
                <c:pt idx="71650">
                  <c:v>2.4643137254901957</c:v>
                </c:pt>
                <c:pt idx="71651">
                  <c:v>2.4643137254901957</c:v>
                </c:pt>
                <c:pt idx="71652">
                  <c:v>2.4643137254901957</c:v>
                </c:pt>
                <c:pt idx="71653">
                  <c:v>2.4643137254901957</c:v>
                </c:pt>
                <c:pt idx="71654">
                  <c:v>2.4643137254901957</c:v>
                </c:pt>
                <c:pt idx="71655">
                  <c:v>2.4643137254901957</c:v>
                </c:pt>
                <c:pt idx="71656">
                  <c:v>2.4643137254901957</c:v>
                </c:pt>
                <c:pt idx="71657">
                  <c:v>2.4643137254901957</c:v>
                </c:pt>
                <c:pt idx="71658">
                  <c:v>2.4643137254901957</c:v>
                </c:pt>
                <c:pt idx="71659">
                  <c:v>2.4643137254901957</c:v>
                </c:pt>
                <c:pt idx="71660">
                  <c:v>2.4643137254901957</c:v>
                </c:pt>
                <c:pt idx="71661">
                  <c:v>2.4643137254901957</c:v>
                </c:pt>
                <c:pt idx="71662">
                  <c:v>2.4643137254901957</c:v>
                </c:pt>
                <c:pt idx="71663">
                  <c:v>2.4643137254901957</c:v>
                </c:pt>
                <c:pt idx="71664">
                  <c:v>2.4643137254901957</c:v>
                </c:pt>
                <c:pt idx="71665">
                  <c:v>2.4643137254901957</c:v>
                </c:pt>
                <c:pt idx="71666">
                  <c:v>2.4643137254901957</c:v>
                </c:pt>
                <c:pt idx="71667">
                  <c:v>2.4643137254901957</c:v>
                </c:pt>
                <c:pt idx="71668">
                  <c:v>2.4643137254901957</c:v>
                </c:pt>
                <c:pt idx="71669">
                  <c:v>2.4643137254901957</c:v>
                </c:pt>
                <c:pt idx="71670">
                  <c:v>2.4643137254901957</c:v>
                </c:pt>
                <c:pt idx="71671">
                  <c:v>2.4643137254901957</c:v>
                </c:pt>
                <c:pt idx="71672">
                  <c:v>2.4643137254901957</c:v>
                </c:pt>
                <c:pt idx="71673">
                  <c:v>2.4643137254901957</c:v>
                </c:pt>
                <c:pt idx="71674">
                  <c:v>2.4643137254901957</c:v>
                </c:pt>
                <c:pt idx="71675">
                  <c:v>2.4643137254901957</c:v>
                </c:pt>
                <c:pt idx="71676">
                  <c:v>2.4643137254901957</c:v>
                </c:pt>
                <c:pt idx="71677">
                  <c:v>2.4643137254901957</c:v>
                </c:pt>
                <c:pt idx="71678">
                  <c:v>2.4643137254901957</c:v>
                </c:pt>
                <c:pt idx="71679">
                  <c:v>2.4643137254901957</c:v>
                </c:pt>
                <c:pt idx="71680">
                  <c:v>2.4643137254901957</c:v>
                </c:pt>
                <c:pt idx="71681">
                  <c:v>2.4643137254901957</c:v>
                </c:pt>
                <c:pt idx="71682">
                  <c:v>2.4643137254901957</c:v>
                </c:pt>
                <c:pt idx="71683">
                  <c:v>2.4643137254901957</c:v>
                </c:pt>
                <c:pt idx="71684">
                  <c:v>2.4643137254901957</c:v>
                </c:pt>
                <c:pt idx="71685">
                  <c:v>2.4643137254901957</c:v>
                </c:pt>
                <c:pt idx="71686">
                  <c:v>2.4643137254901957</c:v>
                </c:pt>
                <c:pt idx="71687">
                  <c:v>2.4643137254901957</c:v>
                </c:pt>
                <c:pt idx="71688">
                  <c:v>2.4643137254901957</c:v>
                </c:pt>
                <c:pt idx="71689">
                  <c:v>2.4643137254901957</c:v>
                </c:pt>
                <c:pt idx="71690">
                  <c:v>2.4643137254901957</c:v>
                </c:pt>
                <c:pt idx="71691">
                  <c:v>2.4643137254901957</c:v>
                </c:pt>
                <c:pt idx="71692">
                  <c:v>2.4643137254901957</c:v>
                </c:pt>
                <c:pt idx="71693">
                  <c:v>2.4643137254901957</c:v>
                </c:pt>
                <c:pt idx="71694">
                  <c:v>2.6117647058823525</c:v>
                </c:pt>
                <c:pt idx="71695">
                  <c:v>2.6117647058823525</c:v>
                </c:pt>
                <c:pt idx="71696">
                  <c:v>2.6117647058823525</c:v>
                </c:pt>
                <c:pt idx="71697">
                  <c:v>2.6117647058823525</c:v>
                </c:pt>
                <c:pt idx="71698">
                  <c:v>2.6117647058823525</c:v>
                </c:pt>
                <c:pt idx="71699">
                  <c:v>2.6117647058823525</c:v>
                </c:pt>
                <c:pt idx="71700">
                  <c:v>2.6117647058823525</c:v>
                </c:pt>
                <c:pt idx="71701">
                  <c:v>2.6117647058823525</c:v>
                </c:pt>
                <c:pt idx="71702">
                  <c:v>2.6117647058823525</c:v>
                </c:pt>
                <c:pt idx="71703">
                  <c:v>2.6117647058823525</c:v>
                </c:pt>
                <c:pt idx="71704">
                  <c:v>2.6117647058823525</c:v>
                </c:pt>
                <c:pt idx="71705">
                  <c:v>2.6117647058823525</c:v>
                </c:pt>
                <c:pt idx="71706">
                  <c:v>2.6117647058823525</c:v>
                </c:pt>
                <c:pt idx="71707">
                  <c:v>2.6117647058823525</c:v>
                </c:pt>
                <c:pt idx="71708">
                  <c:v>2.6117647058823525</c:v>
                </c:pt>
                <c:pt idx="71709">
                  <c:v>2.6117647058823525</c:v>
                </c:pt>
                <c:pt idx="71710">
                  <c:v>2.6117647058823525</c:v>
                </c:pt>
                <c:pt idx="71711">
                  <c:v>2.6117647058823525</c:v>
                </c:pt>
                <c:pt idx="71712">
                  <c:v>2.6117647058823525</c:v>
                </c:pt>
                <c:pt idx="71713">
                  <c:v>2.6117647058823525</c:v>
                </c:pt>
                <c:pt idx="71714">
                  <c:v>2.6117647058823525</c:v>
                </c:pt>
                <c:pt idx="71715">
                  <c:v>2.6117647058823525</c:v>
                </c:pt>
                <c:pt idx="71716">
                  <c:v>2.6117647058823525</c:v>
                </c:pt>
                <c:pt idx="71717">
                  <c:v>2.6117647058823525</c:v>
                </c:pt>
                <c:pt idx="71718">
                  <c:v>2.6117647058823525</c:v>
                </c:pt>
                <c:pt idx="71719">
                  <c:v>2.6117647058823525</c:v>
                </c:pt>
                <c:pt idx="71720">
                  <c:v>2.6117647058823525</c:v>
                </c:pt>
                <c:pt idx="71721">
                  <c:v>2.6117647058823525</c:v>
                </c:pt>
                <c:pt idx="71722">
                  <c:v>2.6117647058823525</c:v>
                </c:pt>
                <c:pt idx="71723">
                  <c:v>2.6117647058823525</c:v>
                </c:pt>
                <c:pt idx="71724">
                  <c:v>2.6117647058823525</c:v>
                </c:pt>
                <c:pt idx="71725">
                  <c:v>2.6117647058823525</c:v>
                </c:pt>
                <c:pt idx="71726">
                  <c:v>2.6117647058823525</c:v>
                </c:pt>
                <c:pt idx="71727">
                  <c:v>2.6117647058823525</c:v>
                </c:pt>
                <c:pt idx="71728">
                  <c:v>2.6117647058823525</c:v>
                </c:pt>
                <c:pt idx="71729">
                  <c:v>2.6117647058823525</c:v>
                </c:pt>
                <c:pt idx="71730">
                  <c:v>2.6117647058823525</c:v>
                </c:pt>
                <c:pt idx="71731">
                  <c:v>2.6117647058823525</c:v>
                </c:pt>
                <c:pt idx="71732">
                  <c:v>2.6117647058823525</c:v>
                </c:pt>
                <c:pt idx="71733">
                  <c:v>2.6117647058823525</c:v>
                </c:pt>
                <c:pt idx="71734">
                  <c:v>2.6117647058823525</c:v>
                </c:pt>
                <c:pt idx="71735">
                  <c:v>2.4643137254901957</c:v>
                </c:pt>
                <c:pt idx="71736">
                  <c:v>2.4643137254901957</c:v>
                </c:pt>
                <c:pt idx="71737">
                  <c:v>2.4643137254901957</c:v>
                </c:pt>
                <c:pt idx="71738">
                  <c:v>2.4643137254901957</c:v>
                </c:pt>
                <c:pt idx="71739">
                  <c:v>2.4643137254901957</c:v>
                </c:pt>
                <c:pt idx="71740">
                  <c:v>2.4643137254901957</c:v>
                </c:pt>
                <c:pt idx="71741">
                  <c:v>2.4643137254901957</c:v>
                </c:pt>
                <c:pt idx="71742">
                  <c:v>2.4643137254901957</c:v>
                </c:pt>
                <c:pt idx="71743">
                  <c:v>2.4643137254901957</c:v>
                </c:pt>
                <c:pt idx="71744">
                  <c:v>2.4643137254901957</c:v>
                </c:pt>
                <c:pt idx="71745">
                  <c:v>2.4643137254901957</c:v>
                </c:pt>
                <c:pt idx="71746">
                  <c:v>2.4643137254901957</c:v>
                </c:pt>
                <c:pt idx="71747">
                  <c:v>2.4643137254901957</c:v>
                </c:pt>
                <c:pt idx="71748">
                  <c:v>2.4643137254901957</c:v>
                </c:pt>
                <c:pt idx="71749">
                  <c:v>2.4643137254901957</c:v>
                </c:pt>
                <c:pt idx="71750">
                  <c:v>2.4643137254901957</c:v>
                </c:pt>
                <c:pt idx="71751">
                  <c:v>2.4643137254901957</c:v>
                </c:pt>
                <c:pt idx="71752">
                  <c:v>2.4643137254901957</c:v>
                </c:pt>
                <c:pt idx="71753">
                  <c:v>2.4643137254901957</c:v>
                </c:pt>
                <c:pt idx="71754">
                  <c:v>2.4643137254901957</c:v>
                </c:pt>
                <c:pt idx="71755">
                  <c:v>2.4643137254901957</c:v>
                </c:pt>
                <c:pt idx="71756">
                  <c:v>2.4643137254901957</c:v>
                </c:pt>
                <c:pt idx="71757">
                  <c:v>2.4643137254901957</c:v>
                </c:pt>
                <c:pt idx="71758">
                  <c:v>2.4643137254901957</c:v>
                </c:pt>
                <c:pt idx="71759">
                  <c:v>2.4643137254901957</c:v>
                </c:pt>
                <c:pt idx="71760">
                  <c:v>2.4643137254901957</c:v>
                </c:pt>
                <c:pt idx="71761">
                  <c:v>2.4643137254901957</c:v>
                </c:pt>
                <c:pt idx="71762">
                  <c:v>2.4643137254901957</c:v>
                </c:pt>
                <c:pt idx="71763">
                  <c:v>2.4643137254901957</c:v>
                </c:pt>
                <c:pt idx="71764">
                  <c:v>2.4643137254901957</c:v>
                </c:pt>
                <c:pt idx="71765">
                  <c:v>2.4643137254901957</c:v>
                </c:pt>
                <c:pt idx="71766">
                  <c:v>2.4643137254901957</c:v>
                </c:pt>
                <c:pt idx="71767">
                  <c:v>2.4643137254901957</c:v>
                </c:pt>
                <c:pt idx="71768">
                  <c:v>2.4643137254901957</c:v>
                </c:pt>
                <c:pt idx="71769">
                  <c:v>2.4643137254901957</c:v>
                </c:pt>
                <c:pt idx="71770">
                  <c:v>2.4643137254901957</c:v>
                </c:pt>
                <c:pt idx="71771">
                  <c:v>2.4643137254901957</c:v>
                </c:pt>
                <c:pt idx="71772">
                  <c:v>2.4643137254901957</c:v>
                </c:pt>
                <c:pt idx="71773">
                  <c:v>2.4643137254901957</c:v>
                </c:pt>
                <c:pt idx="71774">
                  <c:v>2.4643137254901957</c:v>
                </c:pt>
                <c:pt idx="71775">
                  <c:v>2.4643137254901957</c:v>
                </c:pt>
                <c:pt idx="71776">
                  <c:v>2.4643137254901957</c:v>
                </c:pt>
                <c:pt idx="71777">
                  <c:v>2.4643137254901957</c:v>
                </c:pt>
                <c:pt idx="71778">
                  <c:v>2.4643137254901957</c:v>
                </c:pt>
                <c:pt idx="71779">
                  <c:v>2.4643137254901957</c:v>
                </c:pt>
                <c:pt idx="71780">
                  <c:v>2.4643137254901957</c:v>
                </c:pt>
                <c:pt idx="71781">
                  <c:v>2.4643137254901957</c:v>
                </c:pt>
                <c:pt idx="71782">
                  <c:v>2.4643137254901957</c:v>
                </c:pt>
                <c:pt idx="71783">
                  <c:v>2.4643137254901957</c:v>
                </c:pt>
                <c:pt idx="71784">
                  <c:v>2.4643137254901957</c:v>
                </c:pt>
                <c:pt idx="71785">
                  <c:v>2.4643137254901957</c:v>
                </c:pt>
                <c:pt idx="71786">
                  <c:v>2.4643137254901957</c:v>
                </c:pt>
                <c:pt idx="71787">
                  <c:v>2.4643137254901957</c:v>
                </c:pt>
                <c:pt idx="71788">
                  <c:v>2.4643137254901957</c:v>
                </c:pt>
                <c:pt idx="71789">
                  <c:v>2.4643137254901957</c:v>
                </c:pt>
                <c:pt idx="71790">
                  <c:v>2.6117647058823525</c:v>
                </c:pt>
                <c:pt idx="71791">
                  <c:v>2.6117647058823525</c:v>
                </c:pt>
                <c:pt idx="71792">
                  <c:v>2.6117647058823525</c:v>
                </c:pt>
                <c:pt idx="71793">
                  <c:v>2.6117647058823525</c:v>
                </c:pt>
                <c:pt idx="71794">
                  <c:v>2.6117647058823525</c:v>
                </c:pt>
                <c:pt idx="71795">
                  <c:v>2.6117647058823525</c:v>
                </c:pt>
                <c:pt idx="71796">
                  <c:v>2.6117647058823525</c:v>
                </c:pt>
                <c:pt idx="71797">
                  <c:v>2.6117647058823525</c:v>
                </c:pt>
                <c:pt idx="71798">
                  <c:v>2.6117647058823525</c:v>
                </c:pt>
                <c:pt idx="71799">
                  <c:v>2.6117647058823525</c:v>
                </c:pt>
                <c:pt idx="71800">
                  <c:v>2.6117647058823525</c:v>
                </c:pt>
                <c:pt idx="71801">
                  <c:v>2.6117647058823525</c:v>
                </c:pt>
                <c:pt idx="71802">
                  <c:v>2.6117647058823525</c:v>
                </c:pt>
                <c:pt idx="71803">
                  <c:v>2.6117647058823525</c:v>
                </c:pt>
                <c:pt idx="71804">
                  <c:v>2.6117647058823525</c:v>
                </c:pt>
                <c:pt idx="71805">
                  <c:v>2.6117647058823525</c:v>
                </c:pt>
                <c:pt idx="71806">
                  <c:v>2.6117647058823525</c:v>
                </c:pt>
                <c:pt idx="71807">
                  <c:v>2.6117647058823525</c:v>
                </c:pt>
                <c:pt idx="71808">
                  <c:v>2.6117647058823525</c:v>
                </c:pt>
                <c:pt idx="71809">
                  <c:v>2.6117647058823525</c:v>
                </c:pt>
                <c:pt idx="71810">
                  <c:v>2.6117647058823525</c:v>
                </c:pt>
                <c:pt idx="71811">
                  <c:v>2.6117647058823525</c:v>
                </c:pt>
                <c:pt idx="71812">
                  <c:v>2.6117647058823525</c:v>
                </c:pt>
                <c:pt idx="71813">
                  <c:v>2.6117647058823525</c:v>
                </c:pt>
                <c:pt idx="71814">
                  <c:v>2.6117647058823525</c:v>
                </c:pt>
                <c:pt idx="71815">
                  <c:v>2.6117647058823525</c:v>
                </c:pt>
                <c:pt idx="71816">
                  <c:v>2.6117647058823525</c:v>
                </c:pt>
                <c:pt idx="71817">
                  <c:v>2.6117647058823525</c:v>
                </c:pt>
                <c:pt idx="71818">
                  <c:v>2.6117647058823525</c:v>
                </c:pt>
                <c:pt idx="71819">
                  <c:v>2.6117647058823525</c:v>
                </c:pt>
                <c:pt idx="71820">
                  <c:v>2.6117647058823525</c:v>
                </c:pt>
                <c:pt idx="71821">
                  <c:v>2.6117647058823525</c:v>
                </c:pt>
                <c:pt idx="71822">
                  <c:v>2.6117647058823525</c:v>
                </c:pt>
                <c:pt idx="71823">
                  <c:v>2.6117647058823525</c:v>
                </c:pt>
                <c:pt idx="71824">
                  <c:v>2.6117647058823525</c:v>
                </c:pt>
                <c:pt idx="71825">
                  <c:v>2.6117647058823525</c:v>
                </c:pt>
                <c:pt idx="71826">
                  <c:v>2.6117647058823525</c:v>
                </c:pt>
                <c:pt idx="71827">
                  <c:v>2.6117647058823525</c:v>
                </c:pt>
                <c:pt idx="71828">
                  <c:v>2.6117647058823525</c:v>
                </c:pt>
                <c:pt idx="71829">
                  <c:v>2.6117647058823525</c:v>
                </c:pt>
                <c:pt idx="71830">
                  <c:v>2.4643137254901957</c:v>
                </c:pt>
                <c:pt idx="71831">
                  <c:v>2.4643137254901957</c:v>
                </c:pt>
                <c:pt idx="71832">
                  <c:v>2.4643137254901957</c:v>
                </c:pt>
                <c:pt idx="71833">
                  <c:v>2.4643137254901957</c:v>
                </c:pt>
                <c:pt idx="71834">
                  <c:v>2.4643137254901957</c:v>
                </c:pt>
                <c:pt idx="71835">
                  <c:v>2.4643137254901957</c:v>
                </c:pt>
                <c:pt idx="71836">
                  <c:v>2.4643137254901957</c:v>
                </c:pt>
                <c:pt idx="71837">
                  <c:v>2.4643137254901957</c:v>
                </c:pt>
                <c:pt idx="71838">
                  <c:v>2.4643137254901957</c:v>
                </c:pt>
                <c:pt idx="71839">
                  <c:v>2.4643137254901957</c:v>
                </c:pt>
                <c:pt idx="71840">
                  <c:v>2.4643137254901957</c:v>
                </c:pt>
                <c:pt idx="71841">
                  <c:v>2.4643137254901957</c:v>
                </c:pt>
                <c:pt idx="71842">
                  <c:v>2.4643137254901957</c:v>
                </c:pt>
                <c:pt idx="71843">
                  <c:v>2.4643137254901957</c:v>
                </c:pt>
                <c:pt idx="71844">
                  <c:v>2.4643137254901957</c:v>
                </c:pt>
                <c:pt idx="71845">
                  <c:v>2.4643137254901957</c:v>
                </c:pt>
                <c:pt idx="71846">
                  <c:v>2.4643137254901957</c:v>
                </c:pt>
                <c:pt idx="71847">
                  <c:v>2.4643137254901957</c:v>
                </c:pt>
                <c:pt idx="71848">
                  <c:v>2.4643137254901957</c:v>
                </c:pt>
                <c:pt idx="71849">
                  <c:v>2.4643137254901957</c:v>
                </c:pt>
                <c:pt idx="71850">
                  <c:v>2.4643137254901957</c:v>
                </c:pt>
                <c:pt idx="71851">
                  <c:v>2.4643137254901957</c:v>
                </c:pt>
                <c:pt idx="71852">
                  <c:v>2.4643137254901957</c:v>
                </c:pt>
                <c:pt idx="71853">
                  <c:v>2.4643137254901957</c:v>
                </c:pt>
                <c:pt idx="71854">
                  <c:v>2.4643137254901957</c:v>
                </c:pt>
                <c:pt idx="71855">
                  <c:v>2.4643137254901957</c:v>
                </c:pt>
                <c:pt idx="71856">
                  <c:v>2.4643137254901957</c:v>
                </c:pt>
                <c:pt idx="71857">
                  <c:v>2.4643137254901957</c:v>
                </c:pt>
                <c:pt idx="71858">
                  <c:v>2.4643137254901957</c:v>
                </c:pt>
                <c:pt idx="71859">
                  <c:v>2.4643137254901957</c:v>
                </c:pt>
                <c:pt idx="71860">
                  <c:v>2.4643137254901957</c:v>
                </c:pt>
                <c:pt idx="71861">
                  <c:v>2.4643137254901957</c:v>
                </c:pt>
                <c:pt idx="71862">
                  <c:v>2.4643137254901957</c:v>
                </c:pt>
                <c:pt idx="71863">
                  <c:v>2.4643137254901957</c:v>
                </c:pt>
                <c:pt idx="71864">
                  <c:v>2.4643137254901957</c:v>
                </c:pt>
                <c:pt idx="71865">
                  <c:v>2.4643137254901957</c:v>
                </c:pt>
                <c:pt idx="71866">
                  <c:v>2.4643137254901957</c:v>
                </c:pt>
                <c:pt idx="71867">
                  <c:v>2.4643137254901957</c:v>
                </c:pt>
                <c:pt idx="71868">
                  <c:v>2.4643137254901957</c:v>
                </c:pt>
                <c:pt idx="71869">
                  <c:v>2.4643137254901957</c:v>
                </c:pt>
                <c:pt idx="71870">
                  <c:v>2.4643137254901957</c:v>
                </c:pt>
                <c:pt idx="71871">
                  <c:v>2.4643137254901957</c:v>
                </c:pt>
                <c:pt idx="71872">
                  <c:v>2.4643137254901957</c:v>
                </c:pt>
                <c:pt idx="71873">
                  <c:v>2.4643137254901957</c:v>
                </c:pt>
                <c:pt idx="71874">
                  <c:v>2.4643137254901957</c:v>
                </c:pt>
                <c:pt idx="71875">
                  <c:v>2.4643137254901957</c:v>
                </c:pt>
                <c:pt idx="71876">
                  <c:v>2.4643137254901957</c:v>
                </c:pt>
                <c:pt idx="71877">
                  <c:v>2.4643137254901957</c:v>
                </c:pt>
                <c:pt idx="71878">
                  <c:v>2.4643137254901957</c:v>
                </c:pt>
                <c:pt idx="71879">
                  <c:v>2.4643137254901957</c:v>
                </c:pt>
                <c:pt idx="71880">
                  <c:v>2.4643137254901957</c:v>
                </c:pt>
                <c:pt idx="71881">
                  <c:v>2.4643137254901957</c:v>
                </c:pt>
                <c:pt idx="71882">
                  <c:v>2.4643137254901957</c:v>
                </c:pt>
                <c:pt idx="71883">
                  <c:v>2.4643137254901957</c:v>
                </c:pt>
                <c:pt idx="71884">
                  <c:v>2.4643137254901957</c:v>
                </c:pt>
                <c:pt idx="71885">
                  <c:v>2.6117647058823525</c:v>
                </c:pt>
                <c:pt idx="71886">
                  <c:v>2.6117647058823525</c:v>
                </c:pt>
                <c:pt idx="71887">
                  <c:v>2.6117647058823525</c:v>
                </c:pt>
                <c:pt idx="71888">
                  <c:v>2.6117647058823525</c:v>
                </c:pt>
                <c:pt idx="71889">
                  <c:v>2.6117647058823525</c:v>
                </c:pt>
                <c:pt idx="71890">
                  <c:v>2.6117647058823525</c:v>
                </c:pt>
                <c:pt idx="71891">
                  <c:v>2.6117647058823525</c:v>
                </c:pt>
                <c:pt idx="71892">
                  <c:v>2.6117647058823525</c:v>
                </c:pt>
                <c:pt idx="71893">
                  <c:v>2.6117647058823525</c:v>
                </c:pt>
                <c:pt idx="71894">
                  <c:v>2.6117647058823525</c:v>
                </c:pt>
                <c:pt idx="71895">
                  <c:v>2.6117647058823525</c:v>
                </c:pt>
                <c:pt idx="71896">
                  <c:v>2.6117647058823525</c:v>
                </c:pt>
                <c:pt idx="71897">
                  <c:v>2.6117647058823525</c:v>
                </c:pt>
                <c:pt idx="71898">
                  <c:v>2.6117647058823525</c:v>
                </c:pt>
                <c:pt idx="71899">
                  <c:v>2.6117647058823525</c:v>
                </c:pt>
                <c:pt idx="71900">
                  <c:v>2.6117647058823525</c:v>
                </c:pt>
                <c:pt idx="71901">
                  <c:v>2.6117647058823525</c:v>
                </c:pt>
                <c:pt idx="71902">
                  <c:v>2.6117647058823525</c:v>
                </c:pt>
                <c:pt idx="71903">
                  <c:v>2.6117647058823525</c:v>
                </c:pt>
                <c:pt idx="71904">
                  <c:v>2.6117647058823525</c:v>
                </c:pt>
                <c:pt idx="71905">
                  <c:v>2.6117647058823525</c:v>
                </c:pt>
                <c:pt idx="71906">
                  <c:v>2.6117647058823525</c:v>
                </c:pt>
                <c:pt idx="71907">
                  <c:v>2.6117647058823525</c:v>
                </c:pt>
                <c:pt idx="71908">
                  <c:v>2.6117647058823525</c:v>
                </c:pt>
                <c:pt idx="71909">
                  <c:v>2.6117647058823525</c:v>
                </c:pt>
                <c:pt idx="71910">
                  <c:v>2.6117647058823525</c:v>
                </c:pt>
                <c:pt idx="71911">
                  <c:v>2.6117647058823525</c:v>
                </c:pt>
                <c:pt idx="71912">
                  <c:v>2.6117647058823525</c:v>
                </c:pt>
                <c:pt idx="71913">
                  <c:v>2.6117647058823525</c:v>
                </c:pt>
                <c:pt idx="71914">
                  <c:v>2.6117647058823525</c:v>
                </c:pt>
                <c:pt idx="71915">
                  <c:v>2.6117647058823525</c:v>
                </c:pt>
                <c:pt idx="71916">
                  <c:v>2.6117647058823525</c:v>
                </c:pt>
                <c:pt idx="71917">
                  <c:v>2.6117647058823525</c:v>
                </c:pt>
                <c:pt idx="71918">
                  <c:v>2.6117647058823525</c:v>
                </c:pt>
                <c:pt idx="71919">
                  <c:v>2.6117647058823525</c:v>
                </c:pt>
                <c:pt idx="71920">
                  <c:v>2.6117647058823525</c:v>
                </c:pt>
                <c:pt idx="71921">
                  <c:v>2.6117647058823525</c:v>
                </c:pt>
                <c:pt idx="71922">
                  <c:v>2.6117647058823525</c:v>
                </c:pt>
                <c:pt idx="71923">
                  <c:v>2.6117647058823525</c:v>
                </c:pt>
                <c:pt idx="71924">
                  <c:v>2.6117647058823525</c:v>
                </c:pt>
                <c:pt idx="71925">
                  <c:v>2.4643137254901957</c:v>
                </c:pt>
                <c:pt idx="71926">
                  <c:v>2.4643137254901957</c:v>
                </c:pt>
                <c:pt idx="71927">
                  <c:v>2.4643137254901957</c:v>
                </c:pt>
                <c:pt idx="71928">
                  <c:v>2.4643137254901957</c:v>
                </c:pt>
                <c:pt idx="71929">
                  <c:v>2.4643137254901957</c:v>
                </c:pt>
                <c:pt idx="71930">
                  <c:v>2.4643137254901957</c:v>
                </c:pt>
                <c:pt idx="71931">
                  <c:v>2.4643137254901957</c:v>
                </c:pt>
                <c:pt idx="71932">
                  <c:v>2.4643137254901957</c:v>
                </c:pt>
                <c:pt idx="71933">
                  <c:v>2.4643137254901957</c:v>
                </c:pt>
                <c:pt idx="71934">
                  <c:v>2.4643137254901957</c:v>
                </c:pt>
                <c:pt idx="71935">
                  <c:v>2.4643137254901957</c:v>
                </c:pt>
                <c:pt idx="71936">
                  <c:v>2.4643137254901957</c:v>
                </c:pt>
                <c:pt idx="71937">
                  <c:v>2.4643137254901957</c:v>
                </c:pt>
                <c:pt idx="71938">
                  <c:v>2.4643137254901957</c:v>
                </c:pt>
                <c:pt idx="71939">
                  <c:v>2.4643137254901957</c:v>
                </c:pt>
                <c:pt idx="71940">
                  <c:v>2.4643137254901957</c:v>
                </c:pt>
                <c:pt idx="71941">
                  <c:v>2.4643137254901957</c:v>
                </c:pt>
                <c:pt idx="71942">
                  <c:v>2.4643137254901957</c:v>
                </c:pt>
                <c:pt idx="71943">
                  <c:v>2.4643137254901957</c:v>
                </c:pt>
                <c:pt idx="71944">
                  <c:v>2.4643137254901957</c:v>
                </c:pt>
                <c:pt idx="71945">
                  <c:v>2.4643137254901957</c:v>
                </c:pt>
                <c:pt idx="71946">
                  <c:v>2.4643137254901957</c:v>
                </c:pt>
                <c:pt idx="71947">
                  <c:v>2.4643137254901957</c:v>
                </c:pt>
                <c:pt idx="71948">
                  <c:v>2.4643137254901957</c:v>
                </c:pt>
                <c:pt idx="71949">
                  <c:v>2.4643137254901957</c:v>
                </c:pt>
                <c:pt idx="71950">
                  <c:v>2.4643137254901957</c:v>
                </c:pt>
                <c:pt idx="71951">
                  <c:v>2.4643137254901957</c:v>
                </c:pt>
                <c:pt idx="71952">
                  <c:v>2.4643137254901957</c:v>
                </c:pt>
                <c:pt idx="71953">
                  <c:v>2.4643137254901957</c:v>
                </c:pt>
                <c:pt idx="71954">
                  <c:v>2.4643137254901957</c:v>
                </c:pt>
                <c:pt idx="71955">
                  <c:v>2.4643137254901957</c:v>
                </c:pt>
                <c:pt idx="71956">
                  <c:v>2.4643137254901957</c:v>
                </c:pt>
                <c:pt idx="71957">
                  <c:v>2.4643137254901957</c:v>
                </c:pt>
                <c:pt idx="71958">
                  <c:v>2.4643137254901957</c:v>
                </c:pt>
                <c:pt idx="71959">
                  <c:v>2.4643137254901957</c:v>
                </c:pt>
                <c:pt idx="71960">
                  <c:v>2.4643137254901957</c:v>
                </c:pt>
                <c:pt idx="71961">
                  <c:v>2.4643137254901957</c:v>
                </c:pt>
                <c:pt idx="71962">
                  <c:v>2.4643137254901957</c:v>
                </c:pt>
                <c:pt idx="71963">
                  <c:v>2.4643137254901957</c:v>
                </c:pt>
                <c:pt idx="71964">
                  <c:v>2.4643137254901957</c:v>
                </c:pt>
                <c:pt idx="71965">
                  <c:v>2.4643137254901957</c:v>
                </c:pt>
                <c:pt idx="71966">
                  <c:v>2.4643137254901957</c:v>
                </c:pt>
                <c:pt idx="71967">
                  <c:v>2.4643137254901957</c:v>
                </c:pt>
                <c:pt idx="71968">
                  <c:v>2.4643137254901957</c:v>
                </c:pt>
                <c:pt idx="71969">
                  <c:v>2.4643137254901957</c:v>
                </c:pt>
                <c:pt idx="71970">
                  <c:v>2.4643137254901957</c:v>
                </c:pt>
                <c:pt idx="71971">
                  <c:v>2.4643137254901957</c:v>
                </c:pt>
                <c:pt idx="71972">
                  <c:v>2.4643137254901957</c:v>
                </c:pt>
                <c:pt idx="71973">
                  <c:v>2.4643137254901957</c:v>
                </c:pt>
                <c:pt idx="71974">
                  <c:v>2.4643137254901957</c:v>
                </c:pt>
                <c:pt idx="71975">
                  <c:v>2.4643137254901957</c:v>
                </c:pt>
                <c:pt idx="71976">
                  <c:v>2.4643137254901957</c:v>
                </c:pt>
                <c:pt idx="71977">
                  <c:v>2.4643137254901957</c:v>
                </c:pt>
                <c:pt idx="71978">
                  <c:v>2.4643137254901957</c:v>
                </c:pt>
                <c:pt idx="71979">
                  <c:v>2.4643137254901957</c:v>
                </c:pt>
                <c:pt idx="71980">
                  <c:v>2.6117647058823525</c:v>
                </c:pt>
                <c:pt idx="71981">
                  <c:v>2.6117647058823525</c:v>
                </c:pt>
                <c:pt idx="71982">
                  <c:v>2.6117647058823525</c:v>
                </c:pt>
                <c:pt idx="71983">
                  <c:v>2.6117647058823525</c:v>
                </c:pt>
                <c:pt idx="71984">
                  <c:v>2.6117647058823525</c:v>
                </c:pt>
                <c:pt idx="71985">
                  <c:v>2.6117647058823525</c:v>
                </c:pt>
                <c:pt idx="71986">
                  <c:v>2.6117647058823525</c:v>
                </c:pt>
                <c:pt idx="71987">
                  <c:v>2.6117647058823525</c:v>
                </c:pt>
                <c:pt idx="71988">
                  <c:v>2.6117647058823525</c:v>
                </c:pt>
                <c:pt idx="71989">
                  <c:v>2.6117647058823525</c:v>
                </c:pt>
                <c:pt idx="71990">
                  <c:v>2.6117647058823525</c:v>
                </c:pt>
                <c:pt idx="71991">
                  <c:v>2.6117647058823525</c:v>
                </c:pt>
                <c:pt idx="71992">
                  <c:v>2.6117647058823525</c:v>
                </c:pt>
                <c:pt idx="71993">
                  <c:v>2.6117647058823525</c:v>
                </c:pt>
                <c:pt idx="71994">
                  <c:v>2.6117647058823525</c:v>
                </c:pt>
                <c:pt idx="71995">
                  <c:v>2.6117647058823525</c:v>
                </c:pt>
                <c:pt idx="71996">
                  <c:v>2.6117647058823525</c:v>
                </c:pt>
                <c:pt idx="71997">
                  <c:v>2.6117647058823525</c:v>
                </c:pt>
                <c:pt idx="71998">
                  <c:v>2.6117647058823525</c:v>
                </c:pt>
                <c:pt idx="71999">
                  <c:v>2.6117647058823525</c:v>
                </c:pt>
                <c:pt idx="72000">
                  <c:v>2.6117647058823525</c:v>
                </c:pt>
                <c:pt idx="72001">
                  <c:v>2.6117647058823525</c:v>
                </c:pt>
                <c:pt idx="72002">
                  <c:v>2.6117647058823525</c:v>
                </c:pt>
                <c:pt idx="72003">
                  <c:v>2.6117647058823525</c:v>
                </c:pt>
                <c:pt idx="72004">
                  <c:v>2.6117647058823525</c:v>
                </c:pt>
                <c:pt idx="72005">
                  <c:v>2.6117647058823525</c:v>
                </c:pt>
                <c:pt idx="72006">
                  <c:v>2.6117647058823525</c:v>
                </c:pt>
                <c:pt idx="72007">
                  <c:v>2.6117647058823525</c:v>
                </c:pt>
                <c:pt idx="72008">
                  <c:v>2.6117647058823525</c:v>
                </c:pt>
                <c:pt idx="72009">
                  <c:v>2.6117647058823525</c:v>
                </c:pt>
                <c:pt idx="72010">
                  <c:v>2.6117647058823525</c:v>
                </c:pt>
                <c:pt idx="72011">
                  <c:v>2.6117647058823525</c:v>
                </c:pt>
                <c:pt idx="72012">
                  <c:v>2.6117647058823525</c:v>
                </c:pt>
                <c:pt idx="72013">
                  <c:v>2.6117647058823525</c:v>
                </c:pt>
                <c:pt idx="72014">
                  <c:v>2.6117647058823525</c:v>
                </c:pt>
                <c:pt idx="72015">
                  <c:v>2.6117647058823525</c:v>
                </c:pt>
                <c:pt idx="72016">
                  <c:v>2.6117647058823525</c:v>
                </c:pt>
                <c:pt idx="72017">
                  <c:v>2.6117647058823525</c:v>
                </c:pt>
                <c:pt idx="72018">
                  <c:v>2.6117647058823525</c:v>
                </c:pt>
                <c:pt idx="72019">
                  <c:v>2.6117647058823525</c:v>
                </c:pt>
                <c:pt idx="72020">
                  <c:v>2.6117647058823525</c:v>
                </c:pt>
                <c:pt idx="72021">
                  <c:v>2.6117647058823525</c:v>
                </c:pt>
                <c:pt idx="72022">
                  <c:v>2.4643137254901957</c:v>
                </c:pt>
                <c:pt idx="72023">
                  <c:v>2.4643137254901957</c:v>
                </c:pt>
                <c:pt idx="72024">
                  <c:v>2.4643137254901957</c:v>
                </c:pt>
                <c:pt idx="72025">
                  <c:v>2.4643137254901957</c:v>
                </c:pt>
                <c:pt idx="72026">
                  <c:v>2.4643137254901957</c:v>
                </c:pt>
                <c:pt idx="72027">
                  <c:v>2.4643137254901957</c:v>
                </c:pt>
                <c:pt idx="72028">
                  <c:v>2.4643137254901957</c:v>
                </c:pt>
                <c:pt idx="72029">
                  <c:v>2.4643137254901957</c:v>
                </c:pt>
                <c:pt idx="72030">
                  <c:v>2.4643137254901957</c:v>
                </c:pt>
                <c:pt idx="72031">
                  <c:v>2.4643137254901957</c:v>
                </c:pt>
                <c:pt idx="72032">
                  <c:v>2.4643137254901957</c:v>
                </c:pt>
                <c:pt idx="72033">
                  <c:v>2.4643137254901957</c:v>
                </c:pt>
                <c:pt idx="72034">
                  <c:v>2.4643137254901957</c:v>
                </c:pt>
                <c:pt idx="72035">
                  <c:v>2.4643137254901957</c:v>
                </c:pt>
                <c:pt idx="72036">
                  <c:v>2.4643137254901957</c:v>
                </c:pt>
                <c:pt idx="72037">
                  <c:v>2.4643137254901957</c:v>
                </c:pt>
                <c:pt idx="72038">
                  <c:v>2.4643137254901957</c:v>
                </c:pt>
                <c:pt idx="72039">
                  <c:v>2.4643137254901957</c:v>
                </c:pt>
                <c:pt idx="72040">
                  <c:v>2.4643137254901957</c:v>
                </c:pt>
                <c:pt idx="72041">
                  <c:v>2.4643137254901957</c:v>
                </c:pt>
                <c:pt idx="72042">
                  <c:v>2.4643137254901957</c:v>
                </c:pt>
                <c:pt idx="72043">
                  <c:v>2.4643137254901957</c:v>
                </c:pt>
                <c:pt idx="72044">
                  <c:v>2.4643137254901957</c:v>
                </c:pt>
                <c:pt idx="72045">
                  <c:v>2.4643137254901957</c:v>
                </c:pt>
                <c:pt idx="72046">
                  <c:v>2.4643137254901957</c:v>
                </c:pt>
                <c:pt idx="72047">
                  <c:v>2.4643137254901957</c:v>
                </c:pt>
                <c:pt idx="72048">
                  <c:v>2.4643137254901957</c:v>
                </c:pt>
                <c:pt idx="72049">
                  <c:v>2.4643137254901957</c:v>
                </c:pt>
                <c:pt idx="72050">
                  <c:v>2.4643137254901957</c:v>
                </c:pt>
                <c:pt idx="72051">
                  <c:v>2.4643137254901957</c:v>
                </c:pt>
                <c:pt idx="72052">
                  <c:v>2.4643137254901957</c:v>
                </c:pt>
                <c:pt idx="72053">
                  <c:v>2.4643137254901957</c:v>
                </c:pt>
                <c:pt idx="72054">
                  <c:v>2.4643137254901957</c:v>
                </c:pt>
                <c:pt idx="72055">
                  <c:v>2.4643137254901957</c:v>
                </c:pt>
                <c:pt idx="72056">
                  <c:v>2.4643137254901957</c:v>
                </c:pt>
                <c:pt idx="72057">
                  <c:v>2.4643137254901957</c:v>
                </c:pt>
                <c:pt idx="72058">
                  <c:v>2.4643137254901957</c:v>
                </c:pt>
                <c:pt idx="72059">
                  <c:v>2.4643137254901957</c:v>
                </c:pt>
                <c:pt idx="72060">
                  <c:v>2.4643137254901957</c:v>
                </c:pt>
                <c:pt idx="72061">
                  <c:v>2.4643137254901957</c:v>
                </c:pt>
                <c:pt idx="72062">
                  <c:v>2.4643137254901957</c:v>
                </c:pt>
                <c:pt idx="72063">
                  <c:v>2.4643137254901957</c:v>
                </c:pt>
                <c:pt idx="72064">
                  <c:v>2.4643137254901957</c:v>
                </c:pt>
                <c:pt idx="72065">
                  <c:v>2.4643137254901957</c:v>
                </c:pt>
                <c:pt idx="72066">
                  <c:v>2.4643137254901957</c:v>
                </c:pt>
                <c:pt idx="72067">
                  <c:v>2.4643137254901957</c:v>
                </c:pt>
                <c:pt idx="72068">
                  <c:v>2.4643137254901957</c:v>
                </c:pt>
                <c:pt idx="72069">
                  <c:v>2.4643137254901957</c:v>
                </c:pt>
                <c:pt idx="72070">
                  <c:v>2.4643137254901957</c:v>
                </c:pt>
                <c:pt idx="72071">
                  <c:v>2.4643137254901957</c:v>
                </c:pt>
                <c:pt idx="72072">
                  <c:v>2.4643137254901957</c:v>
                </c:pt>
                <c:pt idx="72073">
                  <c:v>2.4643137254901957</c:v>
                </c:pt>
                <c:pt idx="72074">
                  <c:v>2.6117647058823525</c:v>
                </c:pt>
                <c:pt idx="72075">
                  <c:v>2.6117647058823525</c:v>
                </c:pt>
                <c:pt idx="72076">
                  <c:v>2.6117647058823525</c:v>
                </c:pt>
                <c:pt idx="72077">
                  <c:v>2.6117647058823525</c:v>
                </c:pt>
                <c:pt idx="72078">
                  <c:v>2.6117647058823525</c:v>
                </c:pt>
                <c:pt idx="72079">
                  <c:v>2.6117647058823525</c:v>
                </c:pt>
                <c:pt idx="72080">
                  <c:v>2.6117647058823525</c:v>
                </c:pt>
                <c:pt idx="72081">
                  <c:v>2.6117647058823525</c:v>
                </c:pt>
                <c:pt idx="72082">
                  <c:v>2.6117647058823525</c:v>
                </c:pt>
                <c:pt idx="72083">
                  <c:v>2.6117647058823525</c:v>
                </c:pt>
                <c:pt idx="72084">
                  <c:v>2.6117647058823525</c:v>
                </c:pt>
                <c:pt idx="72085">
                  <c:v>2.6117647058823525</c:v>
                </c:pt>
                <c:pt idx="72086">
                  <c:v>2.6117647058823525</c:v>
                </c:pt>
                <c:pt idx="72087">
                  <c:v>2.6117647058823525</c:v>
                </c:pt>
                <c:pt idx="72088">
                  <c:v>2.6117647058823525</c:v>
                </c:pt>
                <c:pt idx="72089">
                  <c:v>2.6117647058823525</c:v>
                </c:pt>
                <c:pt idx="72090">
                  <c:v>2.6117647058823525</c:v>
                </c:pt>
                <c:pt idx="72091">
                  <c:v>2.6117647058823525</c:v>
                </c:pt>
                <c:pt idx="72092">
                  <c:v>2.6117647058823525</c:v>
                </c:pt>
                <c:pt idx="72093">
                  <c:v>2.6117647058823525</c:v>
                </c:pt>
                <c:pt idx="72094">
                  <c:v>2.6117647058823525</c:v>
                </c:pt>
                <c:pt idx="72095">
                  <c:v>2.6117647058823525</c:v>
                </c:pt>
                <c:pt idx="72096">
                  <c:v>2.6117647058823525</c:v>
                </c:pt>
                <c:pt idx="72097">
                  <c:v>2.6117647058823525</c:v>
                </c:pt>
                <c:pt idx="72098">
                  <c:v>2.6117647058823525</c:v>
                </c:pt>
                <c:pt idx="72099">
                  <c:v>2.6117647058823525</c:v>
                </c:pt>
                <c:pt idx="72100">
                  <c:v>2.6117647058823525</c:v>
                </c:pt>
                <c:pt idx="72101">
                  <c:v>2.6117647058823525</c:v>
                </c:pt>
                <c:pt idx="72102">
                  <c:v>2.6117647058823525</c:v>
                </c:pt>
                <c:pt idx="72103">
                  <c:v>2.6117647058823525</c:v>
                </c:pt>
                <c:pt idx="72104">
                  <c:v>2.6117647058823525</c:v>
                </c:pt>
                <c:pt idx="72105">
                  <c:v>2.6117647058823525</c:v>
                </c:pt>
                <c:pt idx="72106">
                  <c:v>2.6117647058823525</c:v>
                </c:pt>
                <c:pt idx="72107">
                  <c:v>2.6117647058823525</c:v>
                </c:pt>
                <c:pt idx="72108">
                  <c:v>2.6117647058823525</c:v>
                </c:pt>
                <c:pt idx="72109">
                  <c:v>2.6117647058823525</c:v>
                </c:pt>
                <c:pt idx="72110">
                  <c:v>2.6117647058823525</c:v>
                </c:pt>
                <c:pt idx="72111">
                  <c:v>2.6117647058823525</c:v>
                </c:pt>
                <c:pt idx="72112">
                  <c:v>2.6117647058823525</c:v>
                </c:pt>
                <c:pt idx="72113">
                  <c:v>2.6117647058823525</c:v>
                </c:pt>
                <c:pt idx="72114">
                  <c:v>2.6117647058823525</c:v>
                </c:pt>
                <c:pt idx="72115">
                  <c:v>2.6117647058823525</c:v>
                </c:pt>
                <c:pt idx="72116">
                  <c:v>2.6117647058823525</c:v>
                </c:pt>
                <c:pt idx="72117">
                  <c:v>2.4643137254901957</c:v>
                </c:pt>
                <c:pt idx="72118">
                  <c:v>2.4643137254901957</c:v>
                </c:pt>
                <c:pt idx="72119">
                  <c:v>2.4643137254901957</c:v>
                </c:pt>
                <c:pt idx="72120">
                  <c:v>2.4643137254901957</c:v>
                </c:pt>
                <c:pt idx="72121">
                  <c:v>2.4643137254901957</c:v>
                </c:pt>
                <c:pt idx="72122">
                  <c:v>2.4643137254901957</c:v>
                </c:pt>
                <c:pt idx="72123">
                  <c:v>2.4643137254901957</c:v>
                </c:pt>
                <c:pt idx="72124">
                  <c:v>2.4643137254901957</c:v>
                </c:pt>
                <c:pt idx="72125">
                  <c:v>2.4643137254901957</c:v>
                </c:pt>
                <c:pt idx="72126">
                  <c:v>2.4643137254901957</c:v>
                </c:pt>
                <c:pt idx="72127">
                  <c:v>2.4643137254901957</c:v>
                </c:pt>
                <c:pt idx="72128">
                  <c:v>2.4643137254901957</c:v>
                </c:pt>
                <c:pt idx="72129">
                  <c:v>2.4643137254901957</c:v>
                </c:pt>
                <c:pt idx="72130">
                  <c:v>2.4643137254901957</c:v>
                </c:pt>
                <c:pt idx="72131">
                  <c:v>2.4643137254901957</c:v>
                </c:pt>
                <c:pt idx="72132">
                  <c:v>2.4643137254901957</c:v>
                </c:pt>
                <c:pt idx="72133">
                  <c:v>2.4643137254901957</c:v>
                </c:pt>
                <c:pt idx="72134">
                  <c:v>2.4643137254901957</c:v>
                </c:pt>
                <c:pt idx="72135">
                  <c:v>2.4643137254901957</c:v>
                </c:pt>
                <c:pt idx="72136">
                  <c:v>2.4643137254901957</c:v>
                </c:pt>
                <c:pt idx="72137">
                  <c:v>2.4643137254901957</c:v>
                </c:pt>
                <c:pt idx="72138">
                  <c:v>2.4643137254901957</c:v>
                </c:pt>
                <c:pt idx="72139">
                  <c:v>2.4643137254901957</c:v>
                </c:pt>
                <c:pt idx="72140">
                  <c:v>2.4643137254901957</c:v>
                </c:pt>
                <c:pt idx="72141">
                  <c:v>2.4643137254901957</c:v>
                </c:pt>
                <c:pt idx="72142">
                  <c:v>2.4643137254901957</c:v>
                </c:pt>
                <c:pt idx="72143">
                  <c:v>2.4643137254901957</c:v>
                </c:pt>
                <c:pt idx="72144">
                  <c:v>2.4643137254901957</c:v>
                </c:pt>
                <c:pt idx="72145">
                  <c:v>2.4643137254901957</c:v>
                </c:pt>
                <c:pt idx="72146">
                  <c:v>2.4643137254901957</c:v>
                </c:pt>
                <c:pt idx="72147">
                  <c:v>2.4643137254901957</c:v>
                </c:pt>
                <c:pt idx="72148">
                  <c:v>2.4643137254901957</c:v>
                </c:pt>
                <c:pt idx="72149">
                  <c:v>2.4643137254901957</c:v>
                </c:pt>
                <c:pt idx="72150">
                  <c:v>2.4643137254901957</c:v>
                </c:pt>
                <c:pt idx="72151">
                  <c:v>2.4643137254901957</c:v>
                </c:pt>
                <c:pt idx="72152">
                  <c:v>2.4643137254901957</c:v>
                </c:pt>
                <c:pt idx="72153">
                  <c:v>2.4643137254901957</c:v>
                </c:pt>
                <c:pt idx="72154">
                  <c:v>2.4643137254901957</c:v>
                </c:pt>
                <c:pt idx="72155">
                  <c:v>2.4643137254901957</c:v>
                </c:pt>
                <c:pt idx="72156">
                  <c:v>2.4643137254901957</c:v>
                </c:pt>
                <c:pt idx="72157">
                  <c:v>2.4643137254901957</c:v>
                </c:pt>
                <c:pt idx="72158">
                  <c:v>2.4643137254901957</c:v>
                </c:pt>
                <c:pt idx="72159">
                  <c:v>2.4643137254901957</c:v>
                </c:pt>
                <c:pt idx="72160">
                  <c:v>2.4643137254901957</c:v>
                </c:pt>
                <c:pt idx="72161">
                  <c:v>2.4643137254901957</c:v>
                </c:pt>
                <c:pt idx="72162">
                  <c:v>2.4643137254901957</c:v>
                </c:pt>
                <c:pt idx="72163">
                  <c:v>2.4643137254901957</c:v>
                </c:pt>
                <c:pt idx="72164">
                  <c:v>2.4643137254901957</c:v>
                </c:pt>
                <c:pt idx="72165">
                  <c:v>2.4643137254901957</c:v>
                </c:pt>
                <c:pt idx="72166">
                  <c:v>2.4643137254901957</c:v>
                </c:pt>
                <c:pt idx="72167">
                  <c:v>2.4643137254901957</c:v>
                </c:pt>
                <c:pt idx="72168">
                  <c:v>2.4643137254901957</c:v>
                </c:pt>
                <c:pt idx="72169">
                  <c:v>2.4643137254901957</c:v>
                </c:pt>
                <c:pt idx="72170">
                  <c:v>2.6117647058823525</c:v>
                </c:pt>
                <c:pt idx="72171">
                  <c:v>2.6117647058823525</c:v>
                </c:pt>
                <c:pt idx="72172">
                  <c:v>2.6117647058823525</c:v>
                </c:pt>
                <c:pt idx="72173">
                  <c:v>2.6117647058823525</c:v>
                </c:pt>
                <c:pt idx="72174">
                  <c:v>2.6117647058823525</c:v>
                </c:pt>
                <c:pt idx="72175">
                  <c:v>2.6117647058823525</c:v>
                </c:pt>
                <c:pt idx="72176">
                  <c:v>2.6117647058823525</c:v>
                </c:pt>
                <c:pt idx="72177">
                  <c:v>2.6117647058823525</c:v>
                </c:pt>
                <c:pt idx="72178">
                  <c:v>2.6117647058823525</c:v>
                </c:pt>
                <c:pt idx="72179">
                  <c:v>2.6117647058823525</c:v>
                </c:pt>
                <c:pt idx="72180">
                  <c:v>2.6117647058823525</c:v>
                </c:pt>
                <c:pt idx="72181">
                  <c:v>2.6117647058823525</c:v>
                </c:pt>
                <c:pt idx="72182">
                  <c:v>2.6117647058823525</c:v>
                </c:pt>
                <c:pt idx="72183">
                  <c:v>2.6117647058823525</c:v>
                </c:pt>
                <c:pt idx="72184">
                  <c:v>2.6117647058823525</c:v>
                </c:pt>
                <c:pt idx="72185">
                  <c:v>2.6117647058823525</c:v>
                </c:pt>
                <c:pt idx="72186">
                  <c:v>2.6117647058823525</c:v>
                </c:pt>
                <c:pt idx="72187">
                  <c:v>2.6117647058823525</c:v>
                </c:pt>
                <c:pt idx="72188">
                  <c:v>2.6117647058823525</c:v>
                </c:pt>
                <c:pt idx="72189">
                  <c:v>2.6117647058823525</c:v>
                </c:pt>
                <c:pt idx="72190">
                  <c:v>2.6117647058823525</c:v>
                </c:pt>
                <c:pt idx="72191">
                  <c:v>2.6117647058823525</c:v>
                </c:pt>
                <c:pt idx="72192">
                  <c:v>2.6117647058823525</c:v>
                </c:pt>
                <c:pt idx="72193">
                  <c:v>2.6117647058823525</c:v>
                </c:pt>
                <c:pt idx="72194">
                  <c:v>2.6117647058823525</c:v>
                </c:pt>
                <c:pt idx="72195">
                  <c:v>2.6117647058823525</c:v>
                </c:pt>
                <c:pt idx="72196">
                  <c:v>2.6117647058823525</c:v>
                </c:pt>
                <c:pt idx="72197">
                  <c:v>2.6117647058823525</c:v>
                </c:pt>
                <c:pt idx="72198">
                  <c:v>2.6117647058823525</c:v>
                </c:pt>
                <c:pt idx="72199">
                  <c:v>2.6117647058823525</c:v>
                </c:pt>
                <c:pt idx="72200">
                  <c:v>2.6117647058823525</c:v>
                </c:pt>
                <c:pt idx="72201">
                  <c:v>2.6117647058823525</c:v>
                </c:pt>
                <c:pt idx="72202">
                  <c:v>2.6117647058823525</c:v>
                </c:pt>
                <c:pt idx="72203">
                  <c:v>2.6117647058823525</c:v>
                </c:pt>
                <c:pt idx="72204">
                  <c:v>2.6117647058823525</c:v>
                </c:pt>
                <c:pt idx="72205">
                  <c:v>2.6117647058823525</c:v>
                </c:pt>
                <c:pt idx="72206">
                  <c:v>2.6117647058823525</c:v>
                </c:pt>
                <c:pt idx="72207">
                  <c:v>2.6117647058823525</c:v>
                </c:pt>
                <c:pt idx="72208">
                  <c:v>2.6117647058823525</c:v>
                </c:pt>
                <c:pt idx="72209">
                  <c:v>2.6117647058823525</c:v>
                </c:pt>
                <c:pt idx="72210">
                  <c:v>2.6117647058823525</c:v>
                </c:pt>
                <c:pt idx="72211">
                  <c:v>2.6117647058823525</c:v>
                </c:pt>
                <c:pt idx="72212">
                  <c:v>2.4643137254901957</c:v>
                </c:pt>
                <c:pt idx="72213">
                  <c:v>2.4643137254901957</c:v>
                </c:pt>
                <c:pt idx="72214">
                  <c:v>2.4643137254901957</c:v>
                </c:pt>
                <c:pt idx="72215">
                  <c:v>2.4643137254901957</c:v>
                </c:pt>
                <c:pt idx="72216">
                  <c:v>2.4643137254901957</c:v>
                </c:pt>
                <c:pt idx="72217">
                  <c:v>2.4643137254901957</c:v>
                </c:pt>
                <c:pt idx="72218">
                  <c:v>2.4643137254901957</c:v>
                </c:pt>
                <c:pt idx="72219">
                  <c:v>2.4643137254901957</c:v>
                </c:pt>
                <c:pt idx="72220">
                  <c:v>2.4643137254901957</c:v>
                </c:pt>
                <c:pt idx="72221">
                  <c:v>2.4643137254901957</c:v>
                </c:pt>
                <c:pt idx="72222">
                  <c:v>2.4643137254901957</c:v>
                </c:pt>
                <c:pt idx="72223">
                  <c:v>2.4643137254901957</c:v>
                </c:pt>
                <c:pt idx="72224">
                  <c:v>2.4643137254901957</c:v>
                </c:pt>
                <c:pt idx="72225">
                  <c:v>2.4643137254901957</c:v>
                </c:pt>
                <c:pt idx="72226">
                  <c:v>2.4643137254901957</c:v>
                </c:pt>
                <c:pt idx="72227">
                  <c:v>2.4643137254901957</c:v>
                </c:pt>
                <c:pt idx="72228">
                  <c:v>2.4643137254901957</c:v>
                </c:pt>
                <c:pt idx="72229">
                  <c:v>2.4643137254901957</c:v>
                </c:pt>
                <c:pt idx="72230">
                  <c:v>2.4643137254901957</c:v>
                </c:pt>
                <c:pt idx="72231">
                  <c:v>2.4643137254901957</c:v>
                </c:pt>
                <c:pt idx="72232">
                  <c:v>2.4643137254901957</c:v>
                </c:pt>
                <c:pt idx="72233">
                  <c:v>2.4643137254901957</c:v>
                </c:pt>
                <c:pt idx="72234">
                  <c:v>2.4643137254901957</c:v>
                </c:pt>
                <c:pt idx="72235">
                  <c:v>2.4643137254901957</c:v>
                </c:pt>
                <c:pt idx="72236">
                  <c:v>2.4643137254901957</c:v>
                </c:pt>
                <c:pt idx="72237">
                  <c:v>2.4643137254901957</c:v>
                </c:pt>
                <c:pt idx="72238">
                  <c:v>2.4643137254901957</c:v>
                </c:pt>
                <c:pt idx="72239">
                  <c:v>2.4643137254901957</c:v>
                </c:pt>
                <c:pt idx="72240">
                  <c:v>2.4643137254901957</c:v>
                </c:pt>
                <c:pt idx="72241">
                  <c:v>2.4643137254901957</c:v>
                </c:pt>
                <c:pt idx="72242">
                  <c:v>2.4643137254901957</c:v>
                </c:pt>
                <c:pt idx="72243">
                  <c:v>2.4643137254901957</c:v>
                </c:pt>
                <c:pt idx="72244">
                  <c:v>2.4643137254901957</c:v>
                </c:pt>
                <c:pt idx="72245">
                  <c:v>2.4643137254901957</c:v>
                </c:pt>
                <c:pt idx="72246">
                  <c:v>2.4643137254901957</c:v>
                </c:pt>
                <c:pt idx="72247">
                  <c:v>2.4643137254901957</c:v>
                </c:pt>
                <c:pt idx="72248">
                  <c:v>2.4643137254901957</c:v>
                </c:pt>
                <c:pt idx="72249">
                  <c:v>2.4643137254901957</c:v>
                </c:pt>
                <c:pt idx="72250">
                  <c:v>2.4643137254901957</c:v>
                </c:pt>
                <c:pt idx="72251">
                  <c:v>2.4643137254901957</c:v>
                </c:pt>
                <c:pt idx="72252">
                  <c:v>2.4643137254901957</c:v>
                </c:pt>
                <c:pt idx="72253">
                  <c:v>2.4643137254901957</c:v>
                </c:pt>
                <c:pt idx="72254">
                  <c:v>2.4643137254901957</c:v>
                </c:pt>
                <c:pt idx="72255">
                  <c:v>2.4643137254901957</c:v>
                </c:pt>
                <c:pt idx="72256">
                  <c:v>2.4643137254901957</c:v>
                </c:pt>
                <c:pt idx="72257">
                  <c:v>2.4643137254901957</c:v>
                </c:pt>
                <c:pt idx="72258">
                  <c:v>2.4643137254901957</c:v>
                </c:pt>
                <c:pt idx="72259">
                  <c:v>2.4643137254901957</c:v>
                </c:pt>
                <c:pt idx="72260">
                  <c:v>2.4643137254901957</c:v>
                </c:pt>
                <c:pt idx="72261">
                  <c:v>2.4643137254901957</c:v>
                </c:pt>
                <c:pt idx="72262">
                  <c:v>2.4643137254901957</c:v>
                </c:pt>
                <c:pt idx="72263">
                  <c:v>2.4643137254901957</c:v>
                </c:pt>
                <c:pt idx="72264">
                  <c:v>2.4643137254901957</c:v>
                </c:pt>
                <c:pt idx="72265">
                  <c:v>2.6117647058823525</c:v>
                </c:pt>
                <c:pt idx="72266">
                  <c:v>2.6117647058823525</c:v>
                </c:pt>
                <c:pt idx="72267">
                  <c:v>2.6117647058823525</c:v>
                </c:pt>
                <c:pt idx="72268">
                  <c:v>2.6117647058823525</c:v>
                </c:pt>
                <c:pt idx="72269">
                  <c:v>2.6117647058823525</c:v>
                </c:pt>
                <c:pt idx="72270">
                  <c:v>2.6117647058823525</c:v>
                </c:pt>
                <c:pt idx="72271">
                  <c:v>2.6117647058823525</c:v>
                </c:pt>
                <c:pt idx="72272">
                  <c:v>2.6117647058823525</c:v>
                </c:pt>
                <c:pt idx="72273">
                  <c:v>2.6117647058823525</c:v>
                </c:pt>
                <c:pt idx="72274">
                  <c:v>2.6117647058823525</c:v>
                </c:pt>
                <c:pt idx="72275">
                  <c:v>2.6117647058823525</c:v>
                </c:pt>
                <c:pt idx="72276">
                  <c:v>2.6117647058823525</c:v>
                </c:pt>
                <c:pt idx="72277">
                  <c:v>2.6117647058823525</c:v>
                </c:pt>
                <c:pt idx="72278">
                  <c:v>2.6117647058823525</c:v>
                </c:pt>
                <c:pt idx="72279">
                  <c:v>2.6117647058823525</c:v>
                </c:pt>
                <c:pt idx="72280">
                  <c:v>2.6117647058823525</c:v>
                </c:pt>
                <c:pt idx="72281">
                  <c:v>2.6117647058823525</c:v>
                </c:pt>
                <c:pt idx="72282">
                  <c:v>2.6117647058823525</c:v>
                </c:pt>
                <c:pt idx="72283">
                  <c:v>2.6117647058823525</c:v>
                </c:pt>
                <c:pt idx="72284">
                  <c:v>2.6117647058823525</c:v>
                </c:pt>
                <c:pt idx="72285">
                  <c:v>2.6117647058823525</c:v>
                </c:pt>
                <c:pt idx="72286">
                  <c:v>2.6117647058823525</c:v>
                </c:pt>
                <c:pt idx="72287">
                  <c:v>2.6117647058823525</c:v>
                </c:pt>
                <c:pt idx="72288">
                  <c:v>2.6117647058823525</c:v>
                </c:pt>
                <c:pt idx="72289">
                  <c:v>2.6117647058823525</c:v>
                </c:pt>
                <c:pt idx="72290">
                  <c:v>2.6117647058823525</c:v>
                </c:pt>
                <c:pt idx="72291">
                  <c:v>2.6117647058823525</c:v>
                </c:pt>
                <c:pt idx="72292">
                  <c:v>2.6117647058823525</c:v>
                </c:pt>
                <c:pt idx="72293">
                  <c:v>2.6117647058823525</c:v>
                </c:pt>
                <c:pt idx="72294">
                  <c:v>2.6117647058823525</c:v>
                </c:pt>
                <c:pt idx="72295">
                  <c:v>2.6117647058823525</c:v>
                </c:pt>
                <c:pt idx="72296">
                  <c:v>2.6117647058823525</c:v>
                </c:pt>
                <c:pt idx="72297">
                  <c:v>2.6117647058823525</c:v>
                </c:pt>
                <c:pt idx="72298">
                  <c:v>2.6117647058823525</c:v>
                </c:pt>
                <c:pt idx="72299">
                  <c:v>2.6117647058823525</c:v>
                </c:pt>
                <c:pt idx="72300">
                  <c:v>2.6117647058823525</c:v>
                </c:pt>
                <c:pt idx="72301">
                  <c:v>2.6117647058823525</c:v>
                </c:pt>
                <c:pt idx="72302">
                  <c:v>2.6117647058823525</c:v>
                </c:pt>
                <c:pt idx="72303">
                  <c:v>2.6117647058823525</c:v>
                </c:pt>
                <c:pt idx="72304">
                  <c:v>2.6117647058823525</c:v>
                </c:pt>
                <c:pt idx="72305">
                  <c:v>2.6117647058823525</c:v>
                </c:pt>
                <c:pt idx="72306">
                  <c:v>2.6117647058823525</c:v>
                </c:pt>
                <c:pt idx="72307">
                  <c:v>2.6117647058823525</c:v>
                </c:pt>
                <c:pt idx="72308">
                  <c:v>2.4643137254901957</c:v>
                </c:pt>
                <c:pt idx="72309">
                  <c:v>2.4643137254901957</c:v>
                </c:pt>
                <c:pt idx="72310">
                  <c:v>2.4643137254901957</c:v>
                </c:pt>
                <c:pt idx="72311">
                  <c:v>2.4643137254901957</c:v>
                </c:pt>
                <c:pt idx="72312">
                  <c:v>2.4643137254901957</c:v>
                </c:pt>
                <c:pt idx="72313">
                  <c:v>2.4643137254901957</c:v>
                </c:pt>
                <c:pt idx="72314">
                  <c:v>2.4643137254901957</c:v>
                </c:pt>
                <c:pt idx="72315">
                  <c:v>2.4643137254901957</c:v>
                </c:pt>
                <c:pt idx="72316">
                  <c:v>2.4643137254901957</c:v>
                </c:pt>
                <c:pt idx="72317">
                  <c:v>2.4643137254901957</c:v>
                </c:pt>
                <c:pt idx="72318">
                  <c:v>2.4643137254901957</c:v>
                </c:pt>
                <c:pt idx="72319">
                  <c:v>2.4643137254901957</c:v>
                </c:pt>
                <c:pt idx="72320">
                  <c:v>2.4643137254901957</c:v>
                </c:pt>
                <c:pt idx="72321">
                  <c:v>2.4643137254901957</c:v>
                </c:pt>
                <c:pt idx="72322">
                  <c:v>2.4643137254901957</c:v>
                </c:pt>
                <c:pt idx="72323">
                  <c:v>2.4643137254901957</c:v>
                </c:pt>
                <c:pt idx="72324">
                  <c:v>2.4643137254901957</c:v>
                </c:pt>
                <c:pt idx="72325">
                  <c:v>2.4643137254901957</c:v>
                </c:pt>
                <c:pt idx="72326">
                  <c:v>2.4643137254901957</c:v>
                </c:pt>
                <c:pt idx="72327">
                  <c:v>2.4643137254901957</c:v>
                </c:pt>
                <c:pt idx="72328">
                  <c:v>2.4643137254901957</c:v>
                </c:pt>
                <c:pt idx="72329">
                  <c:v>2.4643137254901957</c:v>
                </c:pt>
                <c:pt idx="72330">
                  <c:v>2.4643137254901957</c:v>
                </c:pt>
                <c:pt idx="72331">
                  <c:v>2.4643137254901957</c:v>
                </c:pt>
                <c:pt idx="72332">
                  <c:v>2.4643137254901957</c:v>
                </c:pt>
                <c:pt idx="72333">
                  <c:v>2.4643137254901957</c:v>
                </c:pt>
                <c:pt idx="72334">
                  <c:v>2.4643137254901957</c:v>
                </c:pt>
                <c:pt idx="72335">
                  <c:v>2.4643137254901957</c:v>
                </c:pt>
                <c:pt idx="72336">
                  <c:v>2.4643137254901957</c:v>
                </c:pt>
                <c:pt idx="72337">
                  <c:v>2.4643137254901957</c:v>
                </c:pt>
                <c:pt idx="72338">
                  <c:v>2.4643137254901957</c:v>
                </c:pt>
                <c:pt idx="72339">
                  <c:v>2.4643137254901957</c:v>
                </c:pt>
                <c:pt idx="72340">
                  <c:v>2.4643137254901957</c:v>
                </c:pt>
                <c:pt idx="72341">
                  <c:v>2.4643137254901957</c:v>
                </c:pt>
                <c:pt idx="72342">
                  <c:v>2.4643137254901957</c:v>
                </c:pt>
                <c:pt idx="72343">
                  <c:v>2.4643137254901957</c:v>
                </c:pt>
                <c:pt idx="72344">
                  <c:v>2.4643137254901957</c:v>
                </c:pt>
                <c:pt idx="72345">
                  <c:v>2.4643137254901957</c:v>
                </c:pt>
                <c:pt idx="72346">
                  <c:v>2.4643137254901957</c:v>
                </c:pt>
                <c:pt idx="72347">
                  <c:v>2.4643137254901957</c:v>
                </c:pt>
                <c:pt idx="72348">
                  <c:v>2.4643137254901957</c:v>
                </c:pt>
                <c:pt idx="72349">
                  <c:v>2.4643137254901957</c:v>
                </c:pt>
                <c:pt idx="72350">
                  <c:v>2.4643137254901957</c:v>
                </c:pt>
                <c:pt idx="72351">
                  <c:v>2.4643137254901957</c:v>
                </c:pt>
                <c:pt idx="72352">
                  <c:v>2.4643137254901957</c:v>
                </c:pt>
                <c:pt idx="72353">
                  <c:v>2.4643137254901957</c:v>
                </c:pt>
                <c:pt idx="72354">
                  <c:v>2.4643137254901957</c:v>
                </c:pt>
                <c:pt idx="72355">
                  <c:v>2.4643137254901957</c:v>
                </c:pt>
                <c:pt idx="72356">
                  <c:v>2.4643137254901957</c:v>
                </c:pt>
                <c:pt idx="72357">
                  <c:v>2.4643137254901957</c:v>
                </c:pt>
                <c:pt idx="72358">
                  <c:v>2.4643137254901957</c:v>
                </c:pt>
                <c:pt idx="72359">
                  <c:v>2.4643137254901957</c:v>
                </c:pt>
                <c:pt idx="72360">
                  <c:v>2.4643137254901957</c:v>
                </c:pt>
                <c:pt idx="72361">
                  <c:v>2.6117647058823525</c:v>
                </c:pt>
                <c:pt idx="72362">
                  <c:v>2.6117647058823525</c:v>
                </c:pt>
                <c:pt idx="72363">
                  <c:v>2.6117647058823525</c:v>
                </c:pt>
                <c:pt idx="72364">
                  <c:v>2.6117647058823525</c:v>
                </c:pt>
                <c:pt idx="72365">
                  <c:v>2.6117647058823525</c:v>
                </c:pt>
                <c:pt idx="72366">
                  <c:v>2.6117647058823525</c:v>
                </c:pt>
                <c:pt idx="72367">
                  <c:v>2.6117647058823525</c:v>
                </c:pt>
                <c:pt idx="72368">
                  <c:v>2.6117647058823525</c:v>
                </c:pt>
                <c:pt idx="72369">
                  <c:v>2.6117647058823525</c:v>
                </c:pt>
                <c:pt idx="72370">
                  <c:v>2.6117647058823525</c:v>
                </c:pt>
                <c:pt idx="72371">
                  <c:v>2.6117647058823525</c:v>
                </c:pt>
                <c:pt idx="72372">
                  <c:v>2.6117647058823525</c:v>
                </c:pt>
                <c:pt idx="72373">
                  <c:v>2.6117647058823525</c:v>
                </c:pt>
                <c:pt idx="72374">
                  <c:v>2.6117647058823525</c:v>
                </c:pt>
                <c:pt idx="72375">
                  <c:v>2.6117647058823525</c:v>
                </c:pt>
                <c:pt idx="72376">
                  <c:v>2.6117647058823525</c:v>
                </c:pt>
                <c:pt idx="72377">
                  <c:v>2.6117647058823525</c:v>
                </c:pt>
                <c:pt idx="72378">
                  <c:v>2.6117647058823525</c:v>
                </c:pt>
                <c:pt idx="72379">
                  <c:v>2.6117647058823525</c:v>
                </c:pt>
                <c:pt idx="72380">
                  <c:v>2.6117647058823525</c:v>
                </c:pt>
                <c:pt idx="72381">
                  <c:v>2.6117647058823525</c:v>
                </c:pt>
                <c:pt idx="72382">
                  <c:v>2.6117647058823525</c:v>
                </c:pt>
                <c:pt idx="72383">
                  <c:v>2.6117647058823525</c:v>
                </c:pt>
                <c:pt idx="72384">
                  <c:v>2.6117647058823525</c:v>
                </c:pt>
                <c:pt idx="72385">
                  <c:v>2.6117647058823525</c:v>
                </c:pt>
                <c:pt idx="72386">
                  <c:v>2.6117647058823525</c:v>
                </c:pt>
                <c:pt idx="72387">
                  <c:v>2.6117647058823525</c:v>
                </c:pt>
                <c:pt idx="72388">
                  <c:v>2.6117647058823525</c:v>
                </c:pt>
                <c:pt idx="72389">
                  <c:v>2.6117647058823525</c:v>
                </c:pt>
                <c:pt idx="72390">
                  <c:v>2.6117647058823525</c:v>
                </c:pt>
                <c:pt idx="72391">
                  <c:v>2.6117647058823525</c:v>
                </c:pt>
                <c:pt idx="72392">
                  <c:v>2.6117647058823525</c:v>
                </c:pt>
                <c:pt idx="72393">
                  <c:v>2.6117647058823525</c:v>
                </c:pt>
                <c:pt idx="72394">
                  <c:v>2.6117647058823525</c:v>
                </c:pt>
                <c:pt idx="72395">
                  <c:v>2.6117647058823525</c:v>
                </c:pt>
                <c:pt idx="72396">
                  <c:v>2.6117647058823525</c:v>
                </c:pt>
                <c:pt idx="72397">
                  <c:v>2.6117647058823525</c:v>
                </c:pt>
                <c:pt idx="72398">
                  <c:v>2.6117647058823525</c:v>
                </c:pt>
                <c:pt idx="72399">
                  <c:v>2.6117647058823525</c:v>
                </c:pt>
                <c:pt idx="72400">
                  <c:v>2.6117647058823525</c:v>
                </c:pt>
                <c:pt idx="72401">
                  <c:v>2.6117647058823525</c:v>
                </c:pt>
                <c:pt idx="72402">
                  <c:v>2.6117647058823525</c:v>
                </c:pt>
                <c:pt idx="72403">
                  <c:v>2.6117647058823525</c:v>
                </c:pt>
                <c:pt idx="72404">
                  <c:v>2.4643137254901957</c:v>
                </c:pt>
                <c:pt idx="72405">
                  <c:v>2.4643137254901957</c:v>
                </c:pt>
                <c:pt idx="72406">
                  <c:v>2.4643137254901957</c:v>
                </c:pt>
                <c:pt idx="72407">
                  <c:v>2.4643137254901957</c:v>
                </c:pt>
                <c:pt idx="72408">
                  <c:v>2.4643137254901957</c:v>
                </c:pt>
                <c:pt idx="72409">
                  <c:v>2.4643137254901957</c:v>
                </c:pt>
                <c:pt idx="72410">
                  <c:v>2.4643137254901957</c:v>
                </c:pt>
                <c:pt idx="72411">
                  <c:v>2.4643137254901957</c:v>
                </c:pt>
                <c:pt idx="72412">
                  <c:v>2.4643137254901957</c:v>
                </c:pt>
                <c:pt idx="72413">
                  <c:v>2.4643137254901957</c:v>
                </c:pt>
                <c:pt idx="72414">
                  <c:v>2.4643137254901957</c:v>
                </c:pt>
                <c:pt idx="72415">
                  <c:v>2.4643137254901957</c:v>
                </c:pt>
                <c:pt idx="72416">
                  <c:v>2.4643137254901957</c:v>
                </c:pt>
                <c:pt idx="72417">
                  <c:v>2.4643137254901957</c:v>
                </c:pt>
                <c:pt idx="72418">
                  <c:v>2.4643137254901957</c:v>
                </c:pt>
                <c:pt idx="72419">
                  <c:v>2.4643137254901957</c:v>
                </c:pt>
                <c:pt idx="72420">
                  <c:v>2.4643137254901957</c:v>
                </c:pt>
                <c:pt idx="72421">
                  <c:v>2.4643137254901957</c:v>
                </c:pt>
                <c:pt idx="72422">
                  <c:v>2.4643137254901957</c:v>
                </c:pt>
                <c:pt idx="72423">
                  <c:v>2.4643137254901957</c:v>
                </c:pt>
                <c:pt idx="72424">
                  <c:v>2.4643137254901957</c:v>
                </c:pt>
                <c:pt idx="72425">
                  <c:v>2.4643137254901957</c:v>
                </c:pt>
                <c:pt idx="72426">
                  <c:v>2.4643137254901957</c:v>
                </c:pt>
                <c:pt idx="72427">
                  <c:v>2.4643137254901957</c:v>
                </c:pt>
                <c:pt idx="72428">
                  <c:v>2.4643137254901957</c:v>
                </c:pt>
                <c:pt idx="72429">
                  <c:v>2.4643137254901957</c:v>
                </c:pt>
                <c:pt idx="72430">
                  <c:v>2.4643137254901957</c:v>
                </c:pt>
                <c:pt idx="72431">
                  <c:v>2.4643137254901957</c:v>
                </c:pt>
                <c:pt idx="72432">
                  <c:v>2.4643137254901957</c:v>
                </c:pt>
                <c:pt idx="72433">
                  <c:v>2.4643137254901957</c:v>
                </c:pt>
                <c:pt idx="72434">
                  <c:v>2.4643137254901957</c:v>
                </c:pt>
                <c:pt idx="72435">
                  <c:v>2.4643137254901957</c:v>
                </c:pt>
                <c:pt idx="72436">
                  <c:v>2.4643137254901957</c:v>
                </c:pt>
                <c:pt idx="72437">
                  <c:v>2.4643137254901957</c:v>
                </c:pt>
                <c:pt idx="72438">
                  <c:v>2.4643137254901957</c:v>
                </c:pt>
                <c:pt idx="72439">
                  <c:v>2.4643137254901957</c:v>
                </c:pt>
                <c:pt idx="72440">
                  <c:v>2.4643137254901957</c:v>
                </c:pt>
                <c:pt idx="72441">
                  <c:v>2.4643137254901957</c:v>
                </c:pt>
                <c:pt idx="72442">
                  <c:v>2.4643137254901957</c:v>
                </c:pt>
                <c:pt idx="72443">
                  <c:v>2.4643137254901957</c:v>
                </c:pt>
                <c:pt idx="72444">
                  <c:v>2.4643137254901957</c:v>
                </c:pt>
                <c:pt idx="72445">
                  <c:v>2.4643137254901957</c:v>
                </c:pt>
                <c:pt idx="72446">
                  <c:v>2.4643137254901957</c:v>
                </c:pt>
                <c:pt idx="72447">
                  <c:v>2.4643137254901957</c:v>
                </c:pt>
                <c:pt idx="72448">
                  <c:v>2.4643137254901957</c:v>
                </c:pt>
                <c:pt idx="72449">
                  <c:v>2.4643137254901957</c:v>
                </c:pt>
                <c:pt idx="72450">
                  <c:v>2.4643137254901957</c:v>
                </c:pt>
                <c:pt idx="72451">
                  <c:v>2.4643137254901957</c:v>
                </c:pt>
                <c:pt idx="72452">
                  <c:v>2.4643137254901957</c:v>
                </c:pt>
                <c:pt idx="72453">
                  <c:v>2.4643137254901957</c:v>
                </c:pt>
                <c:pt idx="72454">
                  <c:v>2.4643137254901957</c:v>
                </c:pt>
                <c:pt idx="72455">
                  <c:v>2.6117647058823525</c:v>
                </c:pt>
                <c:pt idx="72456">
                  <c:v>2.6117647058823525</c:v>
                </c:pt>
                <c:pt idx="72457">
                  <c:v>2.6117647058823525</c:v>
                </c:pt>
                <c:pt idx="72458">
                  <c:v>2.6117647058823525</c:v>
                </c:pt>
                <c:pt idx="72459">
                  <c:v>2.6117647058823525</c:v>
                </c:pt>
                <c:pt idx="72460">
                  <c:v>2.6117647058823525</c:v>
                </c:pt>
                <c:pt idx="72461">
                  <c:v>2.6117647058823525</c:v>
                </c:pt>
                <c:pt idx="72462">
                  <c:v>2.6117647058823525</c:v>
                </c:pt>
                <c:pt idx="72463">
                  <c:v>2.6117647058823525</c:v>
                </c:pt>
                <c:pt idx="72464">
                  <c:v>2.6117647058823525</c:v>
                </c:pt>
                <c:pt idx="72465">
                  <c:v>2.6117647058823525</c:v>
                </c:pt>
                <c:pt idx="72466">
                  <c:v>2.6117647058823525</c:v>
                </c:pt>
                <c:pt idx="72467">
                  <c:v>2.6117647058823525</c:v>
                </c:pt>
                <c:pt idx="72468">
                  <c:v>2.6117647058823525</c:v>
                </c:pt>
                <c:pt idx="72469">
                  <c:v>2.6117647058823525</c:v>
                </c:pt>
                <c:pt idx="72470">
                  <c:v>2.6117647058823525</c:v>
                </c:pt>
                <c:pt idx="72471">
                  <c:v>2.6117647058823525</c:v>
                </c:pt>
                <c:pt idx="72472">
                  <c:v>2.6117647058823525</c:v>
                </c:pt>
                <c:pt idx="72473">
                  <c:v>2.6117647058823525</c:v>
                </c:pt>
                <c:pt idx="72474">
                  <c:v>2.6117647058823525</c:v>
                </c:pt>
                <c:pt idx="72475">
                  <c:v>2.6117647058823525</c:v>
                </c:pt>
                <c:pt idx="72476">
                  <c:v>2.6117647058823525</c:v>
                </c:pt>
                <c:pt idx="72477">
                  <c:v>2.6117647058823525</c:v>
                </c:pt>
                <c:pt idx="72478">
                  <c:v>2.6117647058823525</c:v>
                </c:pt>
                <c:pt idx="72479">
                  <c:v>2.6117647058823525</c:v>
                </c:pt>
                <c:pt idx="72480">
                  <c:v>2.6117647058823525</c:v>
                </c:pt>
                <c:pt idx="72481">
                  <c:v>2.6117647058823525</c:v>
                </c:pt>
                <c:pt idx="72482">
                  <c:v>2.6117647058823525</c:v>
                </c:pt>
                <c:pt idx="72483">
                  <c:v>2.6117647058823525</c:v>
                </c:pt>
                <c:pt idx="72484">
                  <c:v>2.6117647058823525</c:v>
                </c:pt>
                <c:pt idx="72485">
                  <c:v>2.6117647058823525</c:v>
                </c:pt>
                <c:pt idx="72486">
                  <c:v>2.6117647058823525</c:v>
                </c:pt>
                <c:pt idx="72487">
                  <c:v>2.6117647058823525</c:v>
                </c:pt>
                <c:pt idx="72488">
                  <c:v>2.6117647058823525</c:v>
                </c:pt>
                <c:pt idx="72489">
                  <c:v>2.6117647058823525</c:v>
                </c:pt>
                <c:pt idx="72490">
                  <c:v>2.6117647058823525</c:v>
                </c:pt>
                <c:pt idx="72491">
                  <c:v>2.6117647058823525</c:v>
                </c:pt>
                <c:pt idx="72492">
                  <c:v>2.6117647058823525</c:v>
                </c:pt>
                <c:pt idx="72493">
                  <c:v>2.6117647058823525</c:v>
                </c:pt>
                <c:pt idx="72494">
                  <c:v>2.6117647058823525</c:v>
                </c:pt>
                <c:pt idx="72495">
                  <c:v>2.6117647058823525</c:v>
                </c:pt>
                <c:pt idx="72496">
                  <c:v>2.6117647058823525</c:v>
                </c:pt>
                <c:pt idx="72497">
                  <c:v>2.6117647058823525</c:v>
                </c:pt>
                <c:pt idx="72498">
                  <c:v>2.6117647058823525</c:v>
                </c:pt>
                <c:pt idx="72499">
                  <c:v>2.4643137254901957</c:v>
                </c:pt>
                <c:pt idx="72500">
                  <c:v>2.4643137254901957</c:v>
                </c:pt>
                <c:pt idx="72501">
                  <c:v>2.4643137254901957</c:v>
                </c:pt>
                <c:pt idx="72502">
                  <c:v>2.4643137254901957</c:v>
                </c:pt>
                <c:pt idx="72503">
                  <c:v>2.4643137254901957</c:v>
                </c:pt>
                <c:pt idx="72504">
                  <c:v>2.4643137254901957</c:v>
                </c:pt>
                <c:pt idx="72505">
                  <c:v>2.4643137254901957</c:v>
                </c:pt>
                <c:pt idx="72506">
                  <c:v>2.4643137254901957</c:v>
                </c:pt>
                <c:pt idx="72507">
                  <c:v>2.4643137254901957</c:v>
                </c:pt>
                <c:pt idx="72508">
                  <c:v>2.4643137254901957</c:v>
                </c:pt>
                <c:pt idx="72509">
                  <c:v>2.4643137254901957</c:v>
                </c:pt>
                <c:pt idx="72510">
                  <c:v>2.4643137254901957</c:v>
                </c:pt>
                <c:pt idx="72511">
                  <c:v>2.4643137254901957</c:v>
                </c:pt>
                <c:pt idx="72512">
                  <c:v>2.4643137254901957</c:v>
                </c:pt>
                <c:pt idx="72513">
                  <c:v>2.4643137254901957</c:v>
                </c:pt>
                <c:pt idx="72514">
                  <c:v>2.4643137254901957</c:v>
                </c:pt>
                <c:pt idx="72515">
                  <c:v>2.4643137254901957</c:v>
                </c:pt>
                <c:pt idx="72516">
                  <c:v>2.4643137254901957</c:v>
                </c:pt>
                <c:pt idx="72517">
                  <c:v>2.4643137254901957</c:v>
                </c:pt>
                <c:pt idx="72518">
                  <c:v>2.4643137254901957</c:v>
                </c:pt>
                <c:pt idx="72519">
                  <c:v>2.4643137254901957</c:v>
                </c:pt>
                <c:pt idx="72520">
                  <c:v>2.4643137254901957</c:v>
                </c:pt>
                <c:pt idx="72521">
                  <c:v>2.4643137254901957</c:v>
                </c:pt>
                <c:pt idx="72522">
                  <c:v>2.4643137254901957</c:v>
                </c:pt>
                <c:pt idx="72523">
                  <c:v>2.4643137254901957</c:v>
                </c:pt>
                <c:pt idx="72524">
                  <c:v>2.4643137254901957</c:v>
                </c:pt>
                <c:pt idx="72525">
                  <c:v>2.4643137254901957</c:v>
                </c:pt>
                <c:pt idx="72526">
                  <c:v>2.4643137254901957</c:v>
                </c:pt>
                <c:pt idx="72527">
                  <c:v>2.4643137254901957</c:v>
                </c:pt>
                <c:pt idx="72528">
                  <c:v>2.4643137254901957</c:v>
                </c:pt>
                <c:pt idx="72529">
                  <c:v>2.4643137254901957</c:v>
                </c:pt>
                <c:pt idx="72530">
                  <c:v>2.4643137254901957</c:v>
                </c:pt>
                <c:pt idx="72531">
                  <c:v>2.4643137254901957</c:v>
                </c:pt>
                <c:pt idx="72532">
                  <c:v>2.4643137254901957</c:v>
                </c:pt>
                <c:pt idx="72533">
                  <c:v>2.4643137254901957</c:v>
                </c:pt>
                <c:pt idx="72534">
                  <c:v>2.4643137254901957</c:v>
                </c:pt>
                <c:pt idx="72535">
                  <c:v>2.4643137254901957</c:v>
                </c:pt>
                <c:pt idx="72536">
                  <c:v>2.4643137254901957</c:v>
                </c:pt>
                <c:pt idx="72537">
                  <c:v>2.4643137254901957</c:v>
                </c:pt>
                <c:pt idx="72538">
                  <c:v>2.4643137254901957</c:v>
                </c:pt>
                <c:pt idx="72539">
                  <c:v>2.4643137254901957</c:v>
                </c:pt>
                <c:pt idx="72540">
                  <c:v>2.4643137254901957</c:v>
                </c:pt>
                <c:pt idx="72541">
                  <c:v>2.4643137254901957</c:v>
                </c:pt>
                <c:pt idx="72542">
                  <c:v>2.4643137254901957</c:v>
                </c:pt>
                <c:pt idx="72543">
                  <c:v>2.4643137254901957</c:v>
                </c:pt>
                <c:pt idx="72544">
                  <c:v>2.4643137254901957</c:v>
                </c:pt>
                <c:pt idx="72545">
                  <c:v>2.4643137254901957</c:v>
                </c:pt>
                <c:pt idx="72546">
                  <c:v>2.4643137254901957</c:v>
                </c:pt>
                <c:pt idx="72547">
                  <c:v>2.4643137254901957</c:v>
                </c:pt>
                <c:pt idx="72548">
                  <c:v>2.4643137254901957</c:v>
                </c:pt>
                <c:pt idx="72549">
                  <c:v>2.4643137254901957</c:v>
                </c:pt>
                <c:pt idx="72550">
                  <c:v>2.4643137254901957</c:v>
                </c:pt>
                <c:pt idx="72551">
                  <c:v>2.4643137254901957</c:v>
                </c:pt>
                <c:pt idx="72552">
                  <c:v>2.6117647058823525</c:v>
                </c:pt>
                <c:pt idx="72553">
                  <c:v>2.6117647058823525</c:v>
                </c:pt>
                <c:pt idx="72554">
                  <c:v>2.6117647058823525</c:v>
                </c:pt>
                <c:pt idx="72555">
                  <c:v>2.6117647058823525</c:v>
                </c:pt>
                <c:pt idx="72556">
                  <c:v>2.6117647058823525</c:v>
                </c:pt>
                <c:pt idx="72557">
                  <c:v>2.6117647058823525</c:v>
                </c:pt>
                <c:pt idx="72558">
                  <c:v>2.6117647058823525</c:v>
                </c:pt>
                <c:pt idx="72559">
                  <c:v>2.6117647058823525</c:v>
                </c:pt>
                <c:pt idx="72560">
                  <c:v>2.6117647058823525</c:v>
                </c:pt>
                <c:pt idx="72561">
                  <c:v>2.6117647058823525</c:v>
                </c:pt>
                <c:pt idx="72562">
                  <c:v>2.6117647058823525</c:v>
                </c:pt>
                <c:pt idx="72563">
                  <c:v>2.6117647058823525</c:v>
                </c:pt>
                <c:pt idx="72564">
                  <c:v>2.6117647058823525</c:v>
                </c:pt>
                <c:pt idx="72565">
                  <c:v>2.6117647058823525</c:v>
                </c:pt>
                <c:pt idx="72566">
                  <c:v>2.6117647058823525</c:v>
                </c:pt>
                <c:pt idx="72567">
                  <c:v>2.6117647058823525</c:v>
                </c:pt>
                <c:pt idx="72568">
                  <c:v>2.6117647058823525</c:v>
                </c:pt>
                <c:pt idx="72569">
                  <c:v>2.6117647058823525</c:v>
                </c:pt>
                <c:pt idx="72570">
                  <c:v>2.6117647058823525</c:v>
                </c:pt>
                <c:pt idx="72571">
                  <c:v>2.6117647058823525</c:v>
                </c:pt>
                <c:pt idx="72572">
                  <c:v>2.6117647058823525</c:v>
                </c:pt>
                <c:pt idx="72573">
                  <c:v>2.6117647058823525</c:v>
                </c:pt>
                <c:pt idx="72574">
                  <c:v>2.6117647058823525</c:v>
                </c:pt>
                <c:pt idx="72575">
                  <c:v>2.6117647058823525</c:v>
                </c:pt>
                <c:pt idx="72576">
                  <c:v>2.6117647058823525</c:v>
                </c:pt>
                <c:pt idx="72577">
                  <c:v>2.6117647058823525</c:v>
                </c:pt>
                <c:pt idx="72578">
                  <c:v>2.6117647058823525</c:v>
                </c:pt>
                <c:pt idx="72579">
                  <c:v>2.6117647058823525</c:v>
                </c:pt>
                <c:pt idx="72580">
                  <c:v>2.6117647058823525</c:v>
                </c:pt>
                <c:pt idx="72581">
                  <c:v>2.6117647058823525</c:v>
                </c:pt>
                <c:pt idx="72582">
                  <c:v>2.6117647058823525</c:v>
                </c:pt>
                <c:pt idx="72583">
                  <c:v>2.6117647058823525</c:v>
                </c:pt>
                <c:pt idx="72584">
                  <c:v>2.6117647058823525</c:v>
                </c:pt>
                <c:pt idx="72585">
                  <c:v>2.6117647058823525</c:v>
                </c:pt>
                <c:pt idx="72586">
                  <c:v>2.6117647058823525</c:v>
                </c:pt>
                <c:pt idx="72587">
                  <c:v>2.6117647058823525</c:v>
                </c:pt>
                <c:pt idx="72588">
                  <c:v>2.6117647058823525</c:v>
                </c:pt>
                <c:pt idx="72589">
                  <c:v>2.6117647058823525</c:v>
                </c:pt>
                <c:pt idx="72590">
                  <c:v>2.6117647058823525</c:v>
                </c:pt>
                <c:pt idx="72591">
                  <c:v>2.6117647058823525</c:v>
                </c:pt>
                <c:pt idx="72592">
                  <c:v>2.6117647058823525</c:v>
                </c:pt>
                <c:pt idx="72593">
                  <c:v>2.6117647058823525</c:v>
                </c:pt>
                <c:pt idx="72594">
                  <c:v>2.4643137254901957</c:v>
                </c:pt>
                <c:pt idx="72595">
                  <c:v>2.4643137254901957</c:v>
                </c:pt>
                <c:pt idx="72596">
                  <c:v>2.4643137254901957</c:v>
                </c:pt>
                <c:pt idx="72597">
                  <c:v>2.4643137254901957</c:v>
                </c:pt>
                <c:pt idx="72598">
                  <c:v>2.4643137254901957</c:v>
                </c:pt>
                <c:pt idx="72599">
                  <c:v>2.4643137254901957</c:v>
                </c:pt>
                <c:pt idx="72600">
                  <c:v>2.4643137254901957</c:v>
                </c:pt>
                <c:pt idx="72601">
                  <c:v>2.4643137254901957</c:v>
                </c:pt>
                <c:pt idx="72602">
                  <c:v>2.4643137254901957</c:v>
                </c:pt>
                <c:pt idx="72603">
                  <c:v>2.4643137254901957</c:v>
                </c:pt>
                <c:pt idx="72604">
                  <c:v>2.4643137254901957</c:v>
                </c:pt>
                <c:pt idx="72605">
                  <c:v>2.4643137254901957</c:v>
                </c:pt>
                <c:pt idx="72606">
                  <c:v>2.4643137254901957</c:v>
                </c:pt>
                <c:pt idx="72607">
                  <c:v>2.4643137254901957</c:v>
                </c:pt>
                <c:pt idx="72608">
                  <c:v>2.4643137254901957</c:v>
                </c:pt>
                <c:pt idx="72609">
                  <c:v>2.4643137254901957</c:v>
                </c:pt>
                <c:pt idx="72610">
                  <c:v>2.4643137254901957</c:v>
                </c:pt>
                <c:pt idx="72611">
                  <c:v>2.4643137254901957</c:v>
                </c:pt>
                <c:pt idx="72612">
                  <c:v>2.4643137254901957</c:v>
                </c:pt>
                <c:pt idx="72613">
                  <c:v>2.4643137254901957</c:v>
                </c:pt>
                <c:pt idx="72614">
                  <c:v>2.4643137254901957</c:v>
                </c:pt>
                <c:pt idx="72615">
                  <c:v>2.4643137254901957</c:v>
                </c:pt>
                <c:pt idx="72616">
                  <c:v>2.4643137254901957</c:v>
                </c:pt>
                <c:pt idx="72617">
                  <c:v>2.4643137254901957</c:v>
                </c:pt>
                <c:pt idx="72618">
                  <c:v>2.4643137254901957</c:v>
                </c:pt>
                <c:pt idx="72619">
                  <c:v>2.4643137254901957</c:v>
                </c:pt>
                <c:pt idx="72620">
                  <c:v>2.4643137254901957</c:v>
                </c:pt>
                <c:pt idx="72621">
                  <c:v>2.4643137254901957</c:v>
                </c:pt>
                <c:pt idx="72622">
                  <c:v>2.4643137254901957</c:v>
                </c:pt>
                <c:pt idx="72623">
                  <c:v>2.4643137254901957</c:v>
                </c:pt>
                <c:pt idx="72624">
                  <c:v>2.4643137254901957</c:v>
                </c:pt>
                <c:pt idx="72625">
                  <c:v>2.4643137254901957</c:v>
                </c:pt>
                <c:pt idx="72626">
                  <c:v>2.4643137254901957</c:v>
                </c:pt>
                <c:pt idx="72627">
                  <c:v>2.4643137254901957</c:v>
                </c:pt>
                <c:pt idx="72628">
                  <c:v>2.4643137254901957</c:v>
                </c:pt>
                <c:pt idx="72629">
                  <c:v>2.4643137254901957</c:v>
                </c:pt>
                <c:pt idx="72630">
                  <c:v>2.4643137254901957</c:v>
                </c:pt>
                <c:pt idx="72631">
                  <c:v>2.4643137254901957</c:v>
                </c:pt>
                <c:pt idx="72632">
                  <c:v>2.4643137254901957</c:v>
                </c:pt>
                <c:pt idx="72633">
                  <c:v>2.4643137254901957</c:v>
                </c:pt>
                <c:pt idx="72634">
                  <c:v>2.4643137254901957</c:v>
                </c:pt>
                <c:pt idx="72635">
                  <c:v>2.4643137254901957</c:v>
                </c:pt>
                <c:pt idx="72636">
                  <c:v>2.4643137254901957</c:v>
                </c:pt>
                <c:pt idx="72637">
                  <c:v>2.4643137254901957</c:v>
                </c:pt>
                <c:pt idx="72638">
                  <c:v>2.4643137254901957</c:v>
                </c:pt>
                <c:pt idx="72639">
                  <c:v>2.4643137254901957</c:v>
                </c:pt>
                <c:pt idx="72640">
                  <c:v>2.4643137254901957</c:v>
                </c:pt>
                <c:pt idx="72641">
                  <c:v>2.4643137254901957</c:v>
                </c:pt>
                <c:pt idx="72642">
                  <c:v>2.4643137254901957</c:v>
                </c:pt>
                <c:pt idx="72643">
                  <c:v>2.4643137254901957</c:v>
                </c:pt>
                <c:pt idx="72644">
                  <c:v>2.4643137254901957</c:v>
                </c:pt>
                <c:pt idx="72645">
                  <c:v>2.4643137254901957</c:v>
                </c:pt>
                <c:pt idx="72646">
                  <c:v>2.4643137254901957</c:v>
                </c:pt>
                <c:pt idx="72647">
                  <c:v>2.6117647058823525</c:v>
                </c:pt>
                <c:pt idx="72648">
                  <c:v>2.6117647058823525</c:v>
                </c:pt>
                <c:pt idx="72649">
                  <c:v>2.6117647058823525</c:v>
                </c:pt>
                <c:pt idx="72650">
                  <c:v>2.6117647058823525</c:v>
                </c:pt>
                <c:pt idx="72651">
                  <c:v>2.6117647058823525</c:v>
                </c:pt>
                <c:pt idx="72652">
                  <c:v>2.6117647058823525</c:v>
                </c:pt>
                <c:pt idx="72653">
                  <c:v>2.6117647058823525</c:v>
                </c:pt>
                <c:pt idx="72654">
                  <c:v>2.6117647058823525</c:v>
                </c:pt>
                <c:pt idx="72655">
                  <c:v>2.6117647058823525</c:v>
                </c:pt>
                <c:pt idx="72656">
                  <c:v>2.6117647058823525</c:v>
                </c:pt>
                <c:pt idx="72657">
                  <c:v>2.6117647058823525</c:v>
                </c:pt>
                <c:pt idx="72658">
                  <c:v>2.6117647058823525</c:v>
                </c:pt>
                <c:pt idx="72659">
                  <c:v>2.6117647058823525</c:v>
                </c:pt>
                <c:pt idx="72660">
                  <c:v>2.6117647058823525</c:v>
                </c:pt>
                <c:pt idx="72661">
                  <c:v>2.6117647058823525</c:v>
                </c:pt>
                <c:pt idx="72662">
                  <c:v>2.6117647058823525</c:v>
                </c:pt>
                <c:pt idx="72663">
                  <c:v>2.6117647058823525</c:v>
                </c:pt>
                <c:pt idx="72664">
                  <c:v>2.6117647058823525</c:v>
                </c:pt>
                <c:pt idx="72665">
                  <c:v>2.6117647058823525</c:v>
                </c:pt>
                <c:pt idx="72666">
                  <c:v>2.6117647058823525</c:v>
                </c:pt>
                <c:pt idx="72667">
                  <c:v>2.6117647058823525</c:v>
                </c:pt>
                <c:pt idx="72668">
                  <c:v>2.6117647058823525</c:v>
                </c:pt>
                <c:pt idx="72669">
                  <c:v>2.6117647058823525</c:v>
                </c:pt>
                <c:pt idx="72670">
                  <c:v>2.6117647058823525</c:v>
                </c:pt>
                <c:pt idx="72671">
                  <c:v>2.6117647058823525</c:v>
                </c:pt>
                <c:pt idx="72672">
                  <c:v>2.6117647058823525</c:v>
                </c:pt>
                <c:pt idx="72673">
                  <c:v>2.6117647058823525</c:v>
                </c:pt>
                <c:pt idx="72674">
                  <c:v>2.6117647058823525</c:v>
                </c:pt>
                <c:pt idx="72675">
                  <c:v>2.6117647058823525</c:v>
                </c:pt>
                <c:pt idx="72676">
                  <c:v>2.6117647058823525</c:v>
                </c:pt>
                <c:pt idx="72677">
                  <c:v>2.6117647058823525</c:v>
                </c:pt>
                <c:pt idx="72678">
                  <c:v>2.6117647058823525</c:v>
                </c:pt>
                <c:pt idx="72679">
                  <c:v>2.6117647058823525</c:v>
                </c:pt>
                <c:pt idx="72680">
                  <c:v>2.6117647058823525</c:v>
                </c:pt>
                <c:pt idx="72681">
                  <c:v>2.6117647058823525</c:v>
                </c:pt>
                <c:pt idx="72682">
                  <c:v>2.6117647058823525</c:v>
                </c:pt>
                <c:pt idx="72683">
                  <c:v>2.6117647058823525</c:v>
                </c:pt>
                <c:pt idx="72684">
                  <c:v>2.6117647058823525</c:v>
                </c:pt>
                <c:pt idx="72685">
                  <c:v>2.6117647058823525</c:v>
                </c:pt>
                <c:pt idx="72686">
                  <c:v>2.6117647058823525</c:v>
                </c:pt>
                <c:pt idx="72687">
                  <c:v>2.6117647058823525</c:v>
                </c:pt>
                <c:pt idx="72688">
                  <c:v>2.6117647058823525</c:v>
                </c:pt>
                <c:pt idx="72689">
                  <c:v>2.4643137254901957</c:v>
                </c:pt>
                <c:pt idx="72690">
                  <c:v>2.4643137254901957</c:v>
                </c:pt>
                <c:pt idx="72691">
                  <c:v>2.4643137254901957</c:v>
                </c:pt>
                <c:pt idx="72692">
                  <c:v>2.4643137254901957</c:v>
                </c:pt>
                <c:pt idx="72693">
                  <c:v>2.4643137254901957</c:v>
                </c:pt>
                <c:pt idx="72694">
                  <c:v>2.4643137254901957</c:v>
                </c:pt>
                <c:pt idx="72695">
                  <c:v>2.4643137254901957</c:v>
                </c:pt>
                <c:pt idx="72696">
                  <c:v>2.4643137254901957</c:v>
                </c:pt>
                <c:pt idx="72697">
                  <c:v>2.4643137254901957</c:v>
                </c:pt>
                <c:pt idx="72698">
                  <c:v>2.4643137254901957</c:v>
                </c:pt>
                <c:pt idx="72699">
                  <c:v>2.4643137254901957</c:v>
                </c:pt>
                <c:pt idx="72700">
                  <c:v>2.4643137254901957</c:v>
                </c:pt>
                <c:pt idx="72701">
                  <c:v>2.4643137254901957</c:v>
                </c:pt>
                <c:pt idx="72702">
                  <c:v>2.4643137254901957</c:v>
                </c:pt>
                <c:pt idx="72703">
                  <c:v>2.4643137254901957</c:v>
                </c:pt>
                <c:pt idx="72704">
                  <c:v>2.4643137254901957</c:v>
                </c:pt>
                <c:pt idx="72705">
                  <c:v>2.4643137254901957</c:v>
                </c:pt>
                <c:pt idx="72706">
                  <c:v>2.4643137254901957</c:v>
                </c:pt>
                <c:pt idx="72707">
                  <c:v>2.4643137254901957</c:v>
                </c:pt>
                <c:pt idx="72708">
                  <c:v>2.4643137254901957</c:v>
                </c:pt>
                <c:pt idx="72709">
                  <c:v>2.4643137254901957</c:v>
                </c:pt>
                <c:pt idx="72710">
                  <c:v>2.4643137254901957</c:v>
                </c:pt>
                <c:pt idx="72711">
                  <c:v>2.4643137254901957</c:v>
                </c:pt>
                <c:pt idx="72712">
                  <c:v>2.4643137254901957</c:v>
                </c:pt>
                <c:pt idx="72713">
                  <c:v>2.4643137254901957</c:v>
                </c:pt>
                <c:pt idx="72714">
                  <c:v>2.4643137254901957</c:v>
                </c:pt>
                <c:pt idx="72715">
                  <c:v>2.4643137254901957</c:v>
                </c:pt>
                <c:pt idx="72716">
                  <c:v>2.4643137254901957</c:v>
                </c:pt>
                <c:pt idx="72717">
                  <c:v>2.4643137254901957</c:v>
                </c:pt>
                <c:pt idx="72718">
                  <c:v>2.4643137254901957</c:v>
                </c:pt>
                <c:pt idx="72719">
                  <c:v>2.4643137254901957</c:v>
                </c:pt>
                <c:pt idx="72720">
                  <c:v>2.4643137254901957</c:v>
                </c:pt>
                <c:pt idx="72721">
                  <c:v>2.4643137254901957</c:v>
                </c:pt>
                <c:pt idx="72722">
                  <c:v>2.4643137254901957</c:v>
                </c:pt>
                <c:pt idx="72723">
                  <c:v>2.4643137254901957</c:v>
                </c:pt>
                <c:pt idx="72724">
                  <c:v>2.4643137254901957</c:v>
                </c:pt>
                <c:pt idx="72725">
                  <c:v>2.4643137254901957</c:v>
                </c:pt>
                <c:pt idx="72726">
                  <c:v>2.4643137254901957</c:v>
                </c:pt>
                <c:pt idx="72727">
                  <c:v>2.4643137254901957</c:v>
                </c:pt>
                <c:pt idx="72728">
                  <c:v>2.4643137254901957</c:v>
                </c:pt>
                <c:pt idx="72729">
                  <c:v>2.4643137254901957</c:v>
                </c:pt>
                <c:pt idx="72730">
                  <c:v>2.4643137254901957</c:v>
                </c:pt>
                <c:pt idx="72731">
                  <c:v>2.4643137254901957</c:v>
                </c:pt>
                <c:pt idx="72732">
                  <c:v>2.4643137254901957</c:v>
                </c:pt>
                <c:pt idx="72733">
                  <c:v>2.4643137254901957</c:v>
                </c:pt>
                <c:pt idx="72734">
                  <c:v>2.4643137254901957</c:v>
                </c:pt>
                <c:pt idx="72735">
                  <c:v>2.4643137254901957</c:v>
                </c:pt>
                <c:pt idx="72736">
                  <c:v>2.4643137254901957</c:v>
                </c:pt>
                <c:pt idx="72737">
                  <c:v>2.4643137254901957</c:v>
                </c:pt>
                <c:pt idx="72738">
                  <c:v>2.4643137254901957</c:v>
                </c:pt>
                <c:pt idx="72739">
                  <c:v>2.4643137254901957</c:v>
                </c:pt>
                <c:pt idx="72740">
                  <c:v>2.4643137254901957</c:v>
                </c:pt>
                <c:pt idx="72741">
                  <c:v>2.4643137254901957</c:v>
                </c:pt>
                <c:pt idx="72742">
                  <c:v>2.4643137254901957</c:v>
                </c:pt>
                <c:pt idx="72743">
                  <c:v>2.4643137254901957</c:v>
                </c:pt>
                <c:pt idx="72744">
                  <c:v>2.6117647058823525</c:v>
                </c:pt>
                <c:pt idx="72745">
                  <c:v>2.6117647058823525</c:v>
                </c:pt>
                <c:pt idx="72746">
                  <c:v>2.6117647058823525</c:v>
                </c:pt>
                <c:pt idx="72747">
                  <c:v>2.6117647058823525</c:v>
                </c:pt>
                <c:pt idx="72748">
                  <c:v>2.6117647058823525</c:v>
                </c:pt>
                <c:pt idx="72749">
                  <c:v>2.6117647058823525</c:v>
                </c:pt>
                <c:pt idx="72750">
                  <c:v>2.6117647058823525</c:v>
                </c:pt>
                <c:pt idx="72751">
                  <c:v>2.6117647058823525</c:v>
                </c:pt>
                <c:pt idx="72752">
                  <c:v>2.6117647058823525</c:v>
                </c:pt>
                <c:pt idx="72753">
                  <c:v>2.6117647058823525</c:v>
                </c:pt>
                <c:pt idx="72754">
                  <c:v>2.6117647058823525</c:v>
                </c:pt>
                <c:pt idx="72755">
                  <c:v>2.6117647058823525</c:v>
                </c:pt>
                <c:pt idx="72756">
                  <c:v>2.6117647058823525</c:v>
                </c:pt>
                <c:pt idx="72757">
                  <c:v>2.6117647058823525</c:v>
                </c:pt>
                <c:pt idx="72758">
                  <c:v>2.6117647058823525</c:v>
                </c:pt>
                <c:pt idx="72759">
                  <c:v>2.6117647058823525</c:v>
                </c:pt>
                <c:pt idx="72760">
                  <c:v>2.6117647058823525</c:v>
                </c:pt>
                <c:pt idx="72761">
                  <c:v>2.6117647058823525</c:v>
                </c:pt>
                <c:pt idx="72762">
                  <c:v>2.6117647058823525</c:v>
                </c:pt>
                <c:pt idx="72763">
                  <c:v>2.6117647058823525</c:v>
                </c:pt>
                <c:pt idx="72764">
                  <c:v>2.6117647058823525</c:v>
                </c:pt>
                <c:pt idx="72765">
                  <c:v>2.6117647058823525</c:v>
                </c:pt>
                <c:pt idx="72766">
                  <c:v>2.6117647058823525</c:v>
                </c:pt>
                <c:pt idx="72767">
                  <c:v>2.6117647058823525</c:v>
                </c:pt>
                <c:pt idx="72768">
                  <c:v>2.6117647058823525</c:v>
                </c:pt>
                <c:pt idx="72769">
                  <c:v>2.6117647058823525</c:v>
                </c:pt>
                <c:pt idx="72770">
                  <c:v>2.6117647058823525</c:v>
                </c:pt>
                <c:pt idx="72771">
                  <c:v>2.6117647058823525</c:v>
                </c:pt>
                <c:pt idx="72772">
                  <c:v>2.6117647058823525</c:v>
                </c:pt>
                <c:pt idx="72773">
                  <c:v>2.6117647058823525</c:v>
                </c:pt>
                <c:pt idx="72774">
                  <c:v>2.6117647058823525</c:v>
                </c:pt>
                <c:pt idx="72775">
                  <c:v>2.6117647058823525</c:v>
                </c:pt>
                <c:pt idx="72776">
                  <c:v>2.6117647058823525</c:v>
                </c:pt>
                <c:pt idx="72777">
                  <c:v>2.6117647058823525</c:v>
                </c:pt>
                <c:pt idx="72778">
                  <c:v>2.6117647058823525</c:v>
                </c:pt>
                <c:pt idx="72779">
                  <c:v>2.6117647058823525</c:v>
                </c:pt>
                <c:pt idx="72780">
                  <c:v>2.6117647058823525</c:v>
                </c:pt>
                <c:pt idx="72781">
                  <c:v>2.6117647058823525</c:v>
                </c:pt>
                <c:pt idx="72782">
                  <c:v>2.6117647058823525</c:v>
                </c:pt>
                <c:pt idx="72783">
                  <c:v>2.6117647058823525</c:v>
                </c:pt>
                <c:pt idx="72784">
                  <c:v>2.6117647058823525</c:v>
                </c:pt>
                <c:pt idx="72785">
                  <c:v>2.4643137254901957</c:v>
                </c:pt>
                <c:pt idx="72786">
                  <c:v>2.4643137254901957</c:v>
                </c:pt>
                <c:pt idx="72787">
                  <c:v>2.4643137254901957</c:v>
                </c:pt>
                <c:pt idx="72788">
                  <c:v>2.4643137254901957</c:v>
                </c:pt>
                <c:pt idx="72789">
                  <c:v>2.4643137254901957</c:v>
                </c:pt>
                <c:pt idx="72790">
                  <c:v>2.4643137254901957</c:v>
                </c:pt>
                <c:pt idx="72791">
                  <c:v>2.4643137254901957</c:v>
                </c:pt>
                <c:pt idx="72792">
                  <c:v>2.4643137254901957</c:v>
                </c:pt>
                <c:pt idx="72793">
                  <c:v>2.4643137254901957</c:v>
                </c:pt>
                <c:pt idx="72794">
                  <c:v>2.4643137254901957</c:v>
                </c:pt>
                <c:pt idx="72795">
                  <c:v>2.4643137254901957</c:v>
                </c:pt>
                <c:pt idx="72796">
                  <c:v>2.4643137254901957</c:v>
                </c:pt>
                <c:pt idx="72797">
                  <c:v>2.4643137254901957</c:v>
                </c:pt>
                <c:pt idx="72798">
                  <c:v>2.4643137254901957</c:v>
                </c:pt>
                <c:pt idx="72799">
                  <c:v>2.4643137254901957</c:v>
                </c:pt>
                <c:pt idx="72800">
                  <c:v>2.4643137254901957</c:v>
                </c:pt>
                <c:pt idx="72801">
                  <c:v>2.4643137254901957</c:v>
                </c:pt>
                <c:pt idx="72802">
                  <c:v>2.4643137254901957</c:v>
                </c:pt>
                <c:pt idx="72803">
                  <c:v>2.4643137254901957</c:v>
                </c:pt>
                <c:pt idx="72804">
                  <c:v>2.4643137254901957</c:v>
                </c:pt>
                <c:pt idx="72805">
                  <c:v>2.4643137254901957</c:v>
                </c:pt>
                <c:pt idx="72806">
                  <c:v>2.4643137254901957</c:v>
                </c:pt>
                <c:pt idx="72807">
                  <c:v>2.4643137254901957</c:v>
                </c:pt>
                <c:pt idx="72808">
                  <c:v>2.4643137254901957</c:v>
                </c:pt>
                <c:pt idx="72809">
                  <c:v>2.4643137254901957</c:v>
                </c:pt>
                <c:pt idx="72810">
                  <c:v>2.4643137254901957</c:v>
                </c:pt>
                <c:pt idx="72811">
                  <c:v>2.4643137254901957</c:v>
                </c:pt>
                <c:pt idx="72812">
                  <c:v>2.4643137254901957</c:v>
                </c:pt>
                <c:pt idx="72813">
                  <c:v>2.4643137254901957</c:v>
                </c:pt>
                <c:pt idx="72814">
                  <c:v>2.4643137254901957</c:v>
                </c:pt>
                <c:pt idx="72815">
                  <c:v>2.4643137254901957</c:v>
                </c:pt>
                <c:pt idx="72816">
                  <c:v>2.4643137254901957</c:v>
                </c:pt>
                <c:pt idx="72817">
                  <c:v>2.4643137254901957</c:v>
                </c:pt>
                <c:pt idx="72818">
                  <c:v>2.4643137254901957</c:v>
                </c:pt>
                <c:pt idx="72819">
                  <c:v>2.4643137254901957</c:v>
                </c:pt>
                <c:pt idx="72820">
                  <c:v>2.4643137254901957</c:v>
                </c:pt>
                <c:pt idx="72821">
                  <c:v>2.4643137254901957</c:v>
                </c:pt>
                <c:pt idx="72822">
                  <c:v>2.4643137254901957</c:v>
                </c:pt>
                <c:pt idx="72823">
                  <c:v>2.4643137254901957</c:v>
                </c:pt>
                <c:pt idx="72824">
                  <c:v>2.4643137254901957</c:v>
                </c:pt>
                <c:pt idx="72825">
                  <c:v>2.4643137254901957</c:v>
                </c:pt>
                <c:pt idx="72826">
                  <c:v>2.4643137254901957</c:v>
                </c:pt>
                <c:pt idx="72827">
                  <c:v>2.4643137254901957</c:v>
                </c:pt>
                <c:pt idx="72828">
                  <c:v>2.4643137254901957</c:v>
                </c:pt>
                <c:pt idx="72829">
                  <c:v>2.4643137254901957</c:v>
                </c:pt>
                <c:pt idx="72830">
                  <c:v>2.4643137254901957</c:v>
                </c:pt>
                <c:pt idx="72831">
                  <c:v>2.4643137254901957</c:v>
                </c:pt>
                <c:pt idx="72832">
                  <c:v>2.4643137254901957</c:v>
                </c:pt>
                <c:pt idx="72833">
                  <c:v>2.4643137254901957</c:v>
                </c:pt>
                <c:pt idx="72834">
                  <c:v>2.4643137254901957</c:v>
                </c:pt>
                <c:pt idx="72835">
                  <c:v>2.4643137254901957</c:v>
                </c:pt>
                <c:pt idx="72836">
                  <c:v>2.4643137254901957</c:v>
                </c:pt>
                <c:pt idx="72837">
                  <c:v>2.4643137254901957</c:v>
                </c:pt>
                <c:pt idx="72838">
                  <c:v>2.6117647058823525</c:v>
                </c:pt>
                <c:pt idx="72839">
                  <c:v>2.6117647058823525</c:v>
                </c:pt>
                <c:pt idx="72840">
                  <c:v>2.6117647058823525</c:v>
                </c:pt>
                <c:pt idx="72841">
                  <c:v>2.6117647058823525</c:v>
                </c:pt>
                <c:pt idx="72842">
                  <c:v>2.6117647058823525</c:v>
                </c:pt>
                <c:pt idx="72843">
                  <c:v>2.6117647058823525</c:v>
                </c:pt>
                <c:pt idx="72844">
                  <c:v>2.6117647058823525</c:v>
                </c:pt>
                <c:pt idx="72845">
                  <c:v>2.6117647058823525</c:v>
                </c:pt>
                <c:pt idx="72846">
                  <c:v>2.6117647058823525</c:v>
                </c:pt>
                <c:pt idx="72847">
                  <c:v>2.6117647058823525</c:v>
                </c:pt>
                <c:pt idx="72848">
                  <c:v>2.6117647058823525</c:v>
                </c:pt>
                <c:pt idx="72849">
                  <c:v>2.6117647058823525</c:v>
                </c:pt>
                <c:pt idx="72850">
                  <c:v>2.6117647058823525</c:v>
                </c:pt>
                <c:pt idx="72851">
                  <c:v>2.6117647058823525</c:v>
                </c:pt>
                <c:pt idx="72852">
                  <c:v>2.6117647058823525</c:v>
                </c:pt>
                <c:pt idx="72853">
                  <c:v>2.6117647058823525</c:v>
                </c:pt>
                <c:pt idx="72854">
                  <c:v>2.6117647058823525</c:v>
                </c:pt>
                <c:pt idx="72855">
                  <c:v>2.6117647058823525</c:v>
                </c:pt>
                <c:pt idx="72856">
                  <c:v>2.6117647058823525</c:v>
                </c:pt>
                <c:pt idx="72857">
                  <c:v>2.6117647058823525</c:v>
                </c:pt>
                <c:pt idx="72858">
                  <c:v>2.6117647058823525</c:v>
                </c:pt>
                <c:pt idx="72859">
                  <c:v>2.6117647058823525</c:v>
                </c:pt>
                <c:pt idx="72860">
                  <c:v>2.6117647058823525</c:v>
                </c:pt>
                <c:pt idx="72861">
                  <c:v>2.6117647058823525</c:v>
                </c:pt>
                <c:pt idx="72862">
                  <c:v>2.6117647058823525</c:v>
                </c:pt>
                <c:pt idx="72863">
                  <c:v>2.6117647058823525</c:v>
                </c:pt>
                <c:pt idx="72864">
                  <c:v>2.6117647058823525</c:v>
                </c:pt>
                <c:pt idx="72865">
                  <c:v>2.6117647058823525</c:v>
                </c:pt>
                <c:pt idx="72866">
                  <c:v>2.6117647058823525</c:v>
                </c:pt>
                <c:pt idx="72867">
                  <c:v>2.6117647058823525</c:v>
                </c:pt>
                <c:pt idx="72868">
                  <c:v>2.6117647058823525</c:v>
                </c:pt>
                <c:pt idx="72869">
                  <c:v>2.6117647058823525</c:v>
                </c:pt>
                <c:pt idx="72870">
                  <c:v>2.6117647058823525</c:v>
                </c:pt>
                <c:pt idx="72871">
                  <c:v>2.6117647058823525</c:v>
                </c:pt>
                <c:pt idx="72872">
                  <c:v>2.6117647058823525</c:v>
                </c:pt>
                <c:pt idx="72873">
                  <c:v>2.6117647058823525</c:v>
                </c:pt>
                <c:pt idx="72874">
                  <c:v>2.6117647058823525</c:v>
                </c:pt>
                <c:pt idx="72875">
                  <c:v>2.6117647058823525</c:v>
                </c:pt>
                <c:pt idx="72876">
                  <c:v>2.6117647058823525</c:v>
                </c:pt>
                <c:pt idx="72877">
                  <c:v>2.6117647058823525</c:v>
                </c:pt>
                <c:pt idx="72878">
                  <c:v>2.6117647058823525</c:v>
                </c:pt>
                <c:pt idx="72879">
                  <c:v>2.4643137254901957</c:v>
                </c:pt>
                <c:pt idx="72880">
                  <c:v>2.4643137254901957</c:v>
                </c:pt>
                <c:pt idx="72881">
                  <c:v>2.4643137254901957</c:v>
                </c:pt>
                <c:pt idx="72882">
                  <c:v>2.4643137254901957</c:v>
                </c:pt>
                <c:pt idx="72883">
                  <c:v>2.4643137254901957</c:v>
                </c:pt>
                <c:pt idx="72884">
                  <c:v>2.4643137254901957</c:v>
                </c:pt>
                <c:pt idx="72885">
                  <c:v>2.4643137254901957</c:v>
                </c:pt>
                <c:pt idx="72886">
                  <c:v>2.4643137254901957</c:v>
                </c:pt>
                <c:pt idx="72887">
                  <c:v>2.4643137254901957</c:v>
                </c:pt>
                <c:pt idx="72888">
                  <c:v>2.4643137254901957</c:v>
                </c:pt>
                <c:pt idx="72889">
                  <c:v>2.4643137254901957</c:v>
                </c:pt>
                <c:pt idx="72890">
                  <c:v>2.4643137254901957</c:v>
                </c:pt>
                <c:pt idx="72891">
                  <c:v>2.4643137254901957</c:v>
                </c:pt>
                <c:pt idx="72892">
                  <c:v>2.4643137254901957</c:v>
                </c:pt>
                <c:pt idx="72893">
                  <c:v>2.4643137254901957</c:v>
                </c:pt>
                <c:pt idx="72894">
                  <c:v>2.4643137254901957</c:v>
                </c:pt>
                <c:pt idx="72895">
                  <c:v>2.4643137254901957</c:v>
                </c:pt>
                <c:pt idx="72896">
                  <c:v>2.4643137254901957</c:v>
                </c:pt>
                <c:pt idx="72897">
                  <c:v>2.4643137254901957</c:v>
                </c:pt>
                <c:pt idx="72898">
                  <c:v>2.4643137254901957</c:v>
                </c:pt>
                <c:pt idx="72899">
                  <c:v>2.4643137254901957</c:v>
                </c:pt>
                <c:pt idx="72900">
                  <c:v>2.4643137254901957</c:v>
                </c:pt>
                <c:pt idx="72901">
                  <c:v>2.4643137254901957</c:v>
                </c:pt>
                <c:pt idx="72902">
                  <c:v>2.4643137254901957</c:v>
                </c:pt>
                <c:pt idx="72903">
                  <c:v>2.4643137254901957</c:v>
                </c:pt>
                <c:pt idx="72904">
                  <c:v>2.4643137254901957</c:v>
                </c:pt>
                <c:pt idx="72905">
                  <c:v>2.4643137254901957</c:v>
                </c:pt>
                <c:pt idx="72906">
                  <c:v>2.4643137254901957</c:v>
                </c:pt>
                <c:pt idx="72907">
                  <c:v>2.4643137254901957</c:v>
                </c:pt>
                <c:pt idx="72908">
                  <c:v>2.4643137254901957</c:v>
                </c:pt>
                <c:pt idx="72909">
                  <c:v>2.4643137254901957</c:v>
                </c:pt>
                <c:pt idx="72910">
                  <c:v>2.4643137254901957</c:v>
                </c:pt>
                <c:pt idx="72911">
                  <c:v>2.4643137254901957</c:v>
                </c:pt>
                <c:pt idx="72912">
                  <c:v>2.4643137254901957</c:v>
                </c:pt>
                <c:pt idx="72913">
                  <c:v>2.4643137254901957</c:v>
                </c:pt>
                <c:pt idx="72914">
                  <c:v>2.4643137254901957</c:v>
                </c:pt>
                <c:pt idx="72915">
                  <c:v>2.4643137254901957</c:v>
                </c:pt>
                <c:pt idx="72916">
                  <c:v>2.4643137254901957</c:v>
                </c:pt>
                <c:pt idx="72917">
                  <c:v>2.4643137254901957</c:v>
                </c:pt>
                <c:pt idx="72918">
                  <c:v>2.4643137254901957</c:v>
                </c:pt>
                <c:pt idx="72919">
                  <c:v>2.4643137254901957</c:v>
                </c:pt>
                <c:pt idx="72920">
                  <c:v>2.4643137254901957</c:v>
                </c:pt>
                <c:pt idx="72921">
                  <c:v>2.4643137254901957</c:v>
                </c:pt>
                <c:pt idx="72922">
                  <c:v>2.4643137254901957</c:v>
                </c:pt>
                <c:pt idx="72923">
                  <c:v>2.4643137254901957</c:v>
                </c:pt>
                <c:pt idx="72924">
                  <c:v>2.4643137254901957</c:v>
                </c:pt>
                <c:pt idx="72925">
                  <c:v>2.4643137254901957</c:v>
                </c:pt>
                <c:pt idx="72926">
                  <c:v>2.4643137254901957</c:v>
                </c:pt>
                <c:pt idx="72927">
                  <c:v>2.4643137254901957</c:v>
                </c:pt>
                <c:pt idx="72928">
                  <c:v>2.4643137254901957</c:v>
                </c:pt>
                <c:pt idx="72929">
                  <c:v>2.4643137254901957</c:v>
                </c:pt>
                <c:pt idx="72930">
                  <c:v>2.4643137254901957</c:v>
                </c:pt>
                <c:pt idx="72931">
                  <c:v>2.4643137254901957</c:v>
                </c:pt>
                <c:pt idx="72932">
                  <c:v>2.4643137254901957</c:v>
                </c:pt>
                <c:pt idx="72933">
                  <c:v>2.4643137254901957</c:v>
                </c:pt>
                <c:pt idx="72934">
                  <c:v>2.4643137254901957</c:v>
                </c:pt>
                <c:pt idx="72935">
                  <c:v>2.6117647058823525</c:v>
                </c:pt>
                <c:pt idx="72936">
                  <c:v>2.6117647058823525</c:v>
                </c:pt>
                <c:pt idx="72937">
                  <c:v>2.6117647058823525</c:v>
                </c:pt>
                <c:pt idx="72938">
                  <c:v>2.6117647058823525</c:v>
                </c:pt>
                <c:pt idx="72939">
                  <c:v>2.6117647058823525</c:v>
                </c:pt>
                <c:pt idx="72940">
                  <c:v>2.6117647058823525</c:v>
                </c:pt>
                <c:pt idx="72941">
                  <c:v>2.6117647058823525</c:v>
                </c:pt>
                <c:pt idx="72942">
                  <c:v>2.6117647058823525</c:v>
                </c:pt>
                <c:pt idx="72943">
                  <c:v>2.6117647058823525</c:v>
                </c:pt>
                <c:pt idx="72944">
                  <c:v>2.6117647058823525</c:v>
                </c:pt>
                <c:pt idx="72945">
                  <c:v>2.6117647058823525</c:v>
                </c:pt>
                <c:pt idx="72946">
                  <c:v>2.6117647058823525</c:v>
                </c:pt>
                <c:pt idx="72947">
                  <c:v>2.6117647058823525</c:v>
                </c:pt>
                <c:pt idx="72948">
                  <c:v>2.6117647058823525</c:v>
                </c:pt>
                <c:pt idx="72949">
                  <c:v>2.6117647058823525</c:v>
                </c:pt>
                <c:pt idx="72950">
                  <c:v>2.6117647058823525</c:v>
                </c:pt>
                <c:pt idx="72951">
                  <c:v>2.6117647058823525</c:v>
                </c:pt>
                <c:pt idx="72952">
                  <c:v>2.6117647058823525</c:v>
                </c:pt>
                <c:pt idx="72953">
                  <c:v>2.6117647058823525</c:v>
                </c:pt>
                <c:pt idx="72954">
                  <c:v>2.6117647058823525</c:v>
                </c:pt>
                <c:pt idx="72955">
                  <c:v>2.6117647058823525</c:v>
                </c:pt>
                <c:pt idx="72956">
                  <c:v>2.6117647058823525</c:v>
                </c:pt>
                <c:pt idx="72957">
                  <c:v>2.6117647058823525</c:v>
                </c:pt>
                <c:pt idx="72958">
                  <c:v>2.6117647058823525</c:v>
                </c:pt>
                <c:pt idx="72959">
                  <c:v>2.6117647058823525</c:v>
                </c:pt>
                <c:pt idx="72960">
                  <c:v>2.6117647058823525</c:v>
                </c:pt>
                <c:pt idx="72961">
                  <c:v>2.6117647058823525</c:v>
                </c:pt>
                <c:pt idx="72962">
                  <c:v>2.6117647058823525</c:v>
                </c:pt>
                <c:pt idx="72963">
                  <c:v>2.6117647058823525</c:v>
                </c:pt>
                <c:pt idx="72964">
                  <c:v>2.6117647058823525</c:v>
                </c:pt>
                <c:pt idx="72965">
                  <c:v>2.6117647058823525</c:v>
                </c:pt>
                <c:pt idx="72966">
                  <c:v>2.6117647058823525</c:v>
                </c:pt>
                <c:pt idx="72967">
                  <c:v>2.6117647058823525</c:v>
                </c:pt>
                <c:pt idx="72968">
                  <c:v>2.6117647058823525</c:v>
                </c:pt>
                <c:pt idx="72969">
                  <c:v>2.6117647058823525</c:v>
                </c:pt>
                <c:pt idx="72970">
                  <c:v>2.6117647058823525</c:v>
                </c:pt>
                <c:pt idx="72971">
                  <c:v>2.6117647058823525</c:v>
                </c:pt>
                <c:pt idx="72972">
                  <c:v>2.6117647058823525</c:v>
                </c:pt>
                <c:pt idx="72973">
                  <c:v>2.6117647058823525</c:v>
                </c:pt>
                <c:pt idx="72974">
                  <c:v>2.6117647058823525</c:v>
                </c:pt>
                <c:pt idx="72975">
                  <c:v>2.4643137254901957</c:v>
                </c:pt>
                <c:pt idx="72976">
                  <c:v>2.4643137254901957</c:v>
                </c:pt>
                <c:pt idx="72977">
                  <c:v>2.4643137254901957</c:v>
                </c:pt>
                <c:pt idx="72978">
                  <c:v>2.4643137254901957</c:v>
                </c:pt>
                <c:pt idx="72979">
                  <c:v>2.4643137254901957</c:v>
                </c:pt>
                <c:pt idx="72980">
                  <c:v>2.4643137254901957</c:v>
                </c:pt>
                <c:pt idx="72981">
                  <c:v>2.4643137254901957</c:v>
                </c:pt>
                <c:pt idx="72982">
                  <c:v>2.4643137254901957</c:v>
                </c:pt>
                <c:pt idx="72983">
                  <c:v>2.4643137254901957</c:v>
                </c:pt>
                <c:pt idx="72984">
                  <c:v>2.4643137254901957</c:v>
                </c:pt>
                <c:pt idx="72985">
                  <c:v>2.4643137254901957</c:v>
                </c:pt>
                <c:pt idx="72986">
                  <c:v>2.4643137254901957</c:v>
                </c:pt>
                <c:pt idx="72987">
                  <c:v>2.4643137254901957</c:v>
                </c:pt>
                <c:pt idx="72988">
                  <c:v>2.4643137254901957</c:v>
                </c:pt>
                <c:pt idx="72989">
                  <c:v>2.4643137254901957</c:v>
                </c:pt>
                <c:pt idx="72990">
                  <c:v>2.4643137254901957</c:v>
                </c:pt>
                <c:pt idx="72991">
                  <c:v>2.4643137254901957</c:v>
                </c:pt>
                <c:pt idx="72992">
                  <c:v>2.4643137254901957</c:v>
                </c:pt>
                <c:pt idx="72993">
                  <c:v>2.4643137254901957</c:v>
                </c:pt>
                <c:pt idx="72994">
                  <c:v>2.4643137254901957</c:v>
                </c:pt>
                <c:pt idx="72995">
                  <c:v>2.4643137254901957</c:v>
                </c:pt>
                <c:pt idx="72996">
                  <c:v>2.4643137254901957</c:v>
                </c:pt>
                <c:pt idx="72997">
                  <c:v>2.4643137254901957</c:v>
                </c:pt>
                <c:pt idx="72998">
                  <c:v>2.4643137254901957</c:v>
                </c:pt>
                <c:pt idx="72999">
                  <c:v>2.4643137254901957</c:v>
                </c:pt>
                <c:pt idx="73000">
                  <c:v>2.4643137254901957</c:v>
                </c:pt>
                <c:pt idx="73001">
                  <c:v>2.4643137254901957</c:v>
                </c:pt>
                <c:pt idx="73002">
                  <c:v>2.4643137254901957</c:v>
                </c:pt>
                <c:pt idx="73003">
                  <c:v>2.4643137254901957</c:v>
                </c:pt>
                <c:pt idx="73004">
                  <c:v>2.4643137254901957</c:v>
                </c:pt>
                <c:pt idx="73005">
                  <c:v>2.4643137254901957</c:v>
                </c:pt>
                <c:pt idx="73006">
                  <c:v>2.4643137254901957</c:v>
                </c:pt>
                <c:pt idx="73007">
                  <c:v>2.4643137254901957</c:v>
                </c:pt>
                <c:pt idx="73008">
                  <c:v>2.4643137254901957</c:v>
                </c:pt>
                <c:pt idx="73009">
                  <c:v>2.4643137254901957</c:v>
                </c:pt>
                <c:pt idx="73010">
                  <c:v>2.4643137254901957</c:v>
                </c:pt>
                <c:pt idx="73011">
                  <c:v>2.4643137254901957</c:v>
                </c:pt>
                <c:pt idx="73012">
                  <c:v>2.4643137254901957</c:v>
                </c:pt>
                <c:pt idx="73013">
                  <c:v>2.4643137254901957</c:v>
                </c:pt>
                <c:pt idx="73014">
                  <c:v>2.4643137254901957</c:v>
                </c:pt>
                <c:pt idx="73015">
                  <c:v>2.4643137254901957</c:v>
                </c:pt>
                <c:pt idx="73016">
                  <c:v>2.4643137254901957</c:v>
                </c:pt>
                <c:pt idx="73017">
                  <c:v>2.4643137254901957</c:v>
                </c:pt>
                <c:pt idx="73018">
                  <c:v>2.4643137254901957</c:v>
                </c:pt>
                <c:pt idx="73019">
                  <c:v>2.4643137254901957</c:v>
                </c:pt>
                <c:pt idx="73020">
                  <c:v>2.4643137254901957</c:v>
                </c:pt>
                <c:pt idx="73021">
                  <c:v>2.4643137254901957</c:v>
                </c:pt>
                <c:pt idx="73022">
                  <c:v>2.4643137254901957</c:v>
                </c:pt>
                <c:pt idx="73023">
                  <c:v>2.4643137254901957</c:v>
                </c:pt>
                <c:pt idx="73024">
                  <c:v>2.4643137254901957</c:v>
                </c:pt>
                <c:pt idx="73025">
                  <c:v>2.4643137254901957</c:v>
                </c:pt>
                <c:pt idx="73026">
                  <c:v>2.4643137254901957</c:v>
                </c:pt>
                <c:pt idx="73027">
                  <c:v>2.4643137254901957</c:v>
                </c:pt>
                <c:pt idx="73028">
                  <c:v>2.4643137254901957</c:v>
                </c:pt>
                <c:pt idx="73029">
                  <c:v>2.4643137254901957</c:v>
                </c:pt>
                <c:pt idx="73030">
                  <c:v>2.6117647058823525</c:v>
                </c:pt>
                <c:pt idx="73031">
                  <c:v>2.6117647058823525</c:v>
                </c:pt>
                <c:pt idx="73032">
                  <c:v>2.6117647058823525</c:v>
                </c:pt>
                <c:pt idx="73033">
                  <c:v>2.6117647058823525</c:v>
                </c:pt>
                <c:pt idx="73034">
                  <c:v>2.6117647058823525</c:v>
                </c:pt>
                <c:pt idx="73035">
                  <c:v>2.6117647058823525</c:v>
                </c:pt>
                <c:pt idx="73036">
                  <c:v>2.6117647058823525</c:v>
                </c:pt>
                <c:pt idx="73037">
                  <c:v>2.6117647058823525</c:v>
                </c:pt>
                <c:pt idx="73038">
                  <c:v>2.6117647058823525</c:v>
                </c:pt>
                <c:pt idx="73039">
                  <c:v>2.6117647058823525</c:v>
                </c:pt>
                <c:pt idx="73040">
                  <c:v>2.6117647058823525</c:v>
                </c:pt>
                <c:pt idx="73041">
                  <c:v>2.6117647058823525</c:v>
                </c:pt>
                <c:pt idx="73042">
                  <c:v>2.6117647058823525</c:v>
                </c:pt>
                <c:pt idx="73043">
                  <c:v>2.6117647058823525</c:v>
                </c:pt>
                <c:pt idx="73044">
                  <c:v>2.6117647058823525</c:v>
                </c:pt>
                <c:pt idx="73045">
                  <c:v>2.6117647058823525</c:v>
                </c:pt>
                <c:pt idx="73046">
                  <c:v>2.6117647058823525</c:v>
                </c:pt>
                <c:pt idx="73047">
                  <c:v>2.6117647058823525</c:v>
                </c:pt>
                <c:pt idx="73048">
                  <c:v>2.6117647058823525</c:v>
                </c:pt>
                <c:pt idx="73049">
                  <c:v>2.6117647058823525</c:v>
                </c:pt>
                <c:pt idx="73050">
                  <c:v>2.6117647058823525</c:v>
                </c:pt>
                <c:pt idx="73051">
                  <c:v>2.6117647058823525</c:v>
                </c:pt>
                <c:pt idx="73052">
                  <c:v>2.6117647058823525</c:v>
                </c:pt>
                <c:pt idx="73053">
                  <c:v>2.6117647058823525</c:v>
                </c:pt>
                <c:pt idx="73054">
                  <c:v>2.6117647058823525</c:v>
                </c:pt>
                <c:pt idx="73055">
                  <c:v>2.6117647058823525</c:v>
                </c:pt>
                <c:pt idx="73056">
                  <c:v>2.6117647058823525</c:v>
                </c:pt>
                <c:pt idx="73057">
                  <c:v>2.6117647058823525</c:v>
                </c:pt>
                <c:pt idx="73058">
                  <c:v>2.6117647058823525</c:v>
                </c:pt>
                <c:pt idx="73059">
                  <c:v>2.6117647058823525</c:v>
                </c:pt>
                <c:pt idx="73060">
                  <c:v>2.6117647058823525</c:v>
                </c:pt>
                <c:pt idx="73061">
                  <c:v>2.6117647058823525</c:v>
                </c:pt>
                <c:pt idx="73062">
                  <c:v>2.6117647058823525</c:v>
                </c:pt>
                <c:pt idx="73063">
                  <c:v>2.6117647058823525</c:v>
                </c:pt>
                <c:pt idx="73064">
                  <c:v>2.6117647058823525</c:v>
                </c:pt>
                <c:pt idx="73065">
                  <c:v>2.6117647058823525</c:v>
                </c:pt>
                <c:pt idx="73066">
                  <c:v>2.6117647058823525</c:v>
                </c:pt>
                <c:pt idx="73067">
                  <c:v>2.6117647058823525</c:v>
                </c:pt>
                <c:pt idx="73068">
                  <c:v>2.6117647058823525</c:v>
                </c:pt>
                <c:pt idx="73069">
                  <c:v>2.6117647058823525</c:v>
                </c:pt>
                <c:pt idx="73070">
                  <c:v>2.6117647058823525</c:v>
                </c:pt>
                <c:pt idx="73071">
                  <c:v>2.4643137254901957</c:v>
                </c:pt>
                <c:pt idx="73072">
                  <c:v>2.4643137254901957</c:v>
                </c:pt>
                <c:pt idx="73073">
                  <c:v>2.4643137254901957</c:v>
                </c:pt>
                <c:pt idx="73074">
                  <c:v>2.4643137254901957</c:v>
                </c:pt>
                <c:pt idx="73075">
                  <c:v>2.4643137254901957</c:v>
                </c:pt>
                <c:pt idx="73076">
                  <c:v>2.4643137254901957</c:v>
                </c:pt>
                <c:pt idx="73077">
                  <c:v>2.4643137254901957</c:v>
                </c:pt>
                <c:pt idx="73078">
                  <c:v>2.4643137254901957</c:v>
                </c:pt>
                <c:pt idx="73079">
                  <c:v>2.4643137254901957</c:v>
                </c:pt>
                <c:pt idx="73080">
                  <c:v>2.4643137254901957</c:v>
                </c:pt>
                <c:pt idx="73081">
                  <c:v>2.4643137254901957</c:v>
                </c:pt>
                <c:pt idx="73082">
                  <c:v>2.4643137254901957</c:v>
                </c:pt>
                <c:pt idx="73083">
                  <c:v>2.4643137254901957</c:v>
                </c:pt>
                <c:pt idx="73084">
                  <c:v>2.4643137254901957</c:v>
                </c:pt>
                <c:pt idx="73085">
                  <c:v>2.4643137254901957</c:v>
                </c:pt>
                <c:pt idx="73086">
                  <c:v>2.4643137254901957</c:v>
                </c:pt>
                <c:pt idx="73087">
                  <c:v>2.4643137254901957</c:v>
                </c:pt>
                <c:pt idx="73088">
                  <c:v>2.4643137254901957</c:v>
                </c:pt>
                <c:pt idx="73089">
                  <c:v>2.4643137254901957</c:v>
                </c:pt>
                <c:pt idx="73090">
                  <c:v>2.4643137254901957</c:v>
                </c:pt>
                <c:pt idx="73091">
                  <c:v>2.4643137254901957</c:v>
                </c:pt>
                <c:pt idx="73092">
                  <c:v>2.4643137254901957</c:v>
                </c:pt>
                <c:pt idx="73093">
                  <c:v>2.4643137254901957</c:v>
                </c:pt>
                <c:pt idx="73094">
                  <c:v>2.4643137254901957</c:v>
                </c:pt>
                <c:pt idx="73095">
                  <c:v>2.4643137254901957</c:v>
                </c:pt>
                <c:pt idx="73096">
                  <c:v>2.4643137254901957</c:v>
                </c:pt>
                <c:pt idx="73097">
                  <c:v>2.4643137254901957</c:v>
                </c:pt>
                <c:pt idx="73098">
                  <c:v>2.4643137254901957</c:v>
                </c:pt>
                <c:pt idx="73099">
                  <c:v>2.4643137254901957</c:v>
                </c:pt>
                <c:pt idx="73100">
                  <c:v>2.4643137254901957</c:v>
                </c:pt>
                <c:pt idx="73101">
                  <c:v>2.4643137254901957</c:v>
                </c:pt>
                <c:pt idx="73102">
                  <c:v>2.4643137254901957</c:v>
                </c:pt>
                <c:pt idx="73103">
                  <c:v>2.4643137254901957</c:v>
                </c:pt>
                <c:pt idx="73104">
                  <c:v>2.4643137254901957</c:v>
                </c:pt>
                <c:pt idx="73105">
                  <c:v>2.4643137254901957</c:v>
                </c:pt>
                <c:pt idx="73106">
                  <c:v>2.4643137254901957</c:v>
                </c:pt>
                <c:pt idx="73107">
                  <c:v>2.4643137254901957</c:v>
                </c:pt>
                <c:pt idx="73108">
                  <c:v>2.4643137254901957</c:v>
                </c:pt>
                <c:pt idx="73109">
                  <c:v>2.4643137254901957</c:v>
                </c:pt>
                <c:pt idx="73110">
                  <c:v>2.4643137254901957</c:v>
                </c:pt>
                <c:pt idx="73111">
                  <c:v>2.4643137254901957</c:v>
                </c:pt>
                <c:pt idx="73112">
                  <c:v>2.4643137254901957</c:v>
                </c:pt>
                <c:pt idx="73113">
                  <c:v>2.4643137254901957</c:v>
                </c:pt>
                <c:pt idx="73114">
                  <c:v>2.4643137254901957</c:v>
                </c:pt>
                <c:pt idx="73115">
                  <c:v>2.4643137254901957</c:v>
                </c:pt>
                <c:pt idx="73116">
                  <c:v>2.4643137254901957</c:v>
                </c:pt>
                <c:pt idx="73117">
                  <c:v>2.4643137254901957</c:v>
                </c:pt>
                <c:pt idx="73118">
                  <c:v>2.4643137254901957</c:v>
                </c:pt>
                <c:pt idx="73119">
                  <c:v>2.4643137254901957</c:v>
                </c:pt>
                <c:pt idx="73120">
                  <c:v>2.4643137254901957</c:v>
                </c:pt>
                <c:pt idx="73121">
                  <c:v>2.4643137254901957</c:v>
                </c:pt>
                <c:pt idx="73122">
                  <c:v>2.4643137254901957</c:v>
                </c:pt>
                <c:pt idx="73123">
                  <c:v>2.4643137254901957</c:v>
                </c:pt>
                <c:pt idx="73124">
                  <c:v>2.4643137254901957</c:v>
                </c:pt>
                <c:pt idx="73125">
                  <c:v>2.4643137254901957</c:v>
                </c:pt>
                <c:pt idx="73126">
                  <c:v>2.6117647058823525</c:v>
                </c:pt>
                <c:pt idx="73127">
                  <c:v>2.6117647058823525</c:v>
                </c:pt>
                <c:pt idx="73128">
                  <c:v>2.6117647058823525</c:v>
                </c:pt>
                <c:pt idx="73129">
                  <c:v>2.6117647058823525</c:v>
                </c:pt>
                <c:pt idx="73130">
                  <c:v>2.6117647058823525</c:v>
                </c:pt>
                <c:pt idx="73131">
                  <c:v>2.6117647058823525</c:v>
                </c:pt>
                <c:pt idx="73132">
                  <c:v>2.6117647058823525</c:v>
                </c:pt>
                <c:pt idx="73133">
                  <c:v>2.6117647058823525</c:v>
                </c:pt>
                <c:pt idx="73134">
                  <c:v>2.6117647058823525</c:v>
                </c:pt>
                <c:pt idx="73135">
                  <c:v>2.6117647058823525</c:v>
                </c:pt>
                <c:pt idx="73136">
                  <c:v>2.6117647058823525</c:v>
                </c:pt>
                <c:pt idx="73137">
                  <c:v>2.6117647058823525</c:v>
                </c:pt>
                <c:pt idx="73138">
                  <c:v>2.6117647058823525</c:v>
                </c:pt>
                <c:pt idx="73139">
                  <c:v>2.6117647058823525</c:v>
                </c:pt>
                <c:pt idx="73140">
                  <c:v>2.6117647058823525</c:v>
                </c:pt>
                <c:pt idx="73141">
                  <c:v>2.6117647058823525</c:v>
                </c:pt>
                <c:pt idx="73142">
                  <c:v>2.6117647058823525</c:v>
                </c:pt>
                <c:pt idx="73143">
                  <c:v>2.6117647058823525</c:v>
                </c:pt>
                <c:pt idx="73144">
                  <c:v>2.6117647058823525</c:v>
                </c:pt>
                <c:pt idx="73145">
                  <c:v>2.6117647058823525</c:v>
                </c:pt>
                <c:pt idx="73146">
                  <c:v>2.6117647058823525</c:v>
                </c:pt>
                <c:pt idx="73147">
                  <c:v>2.6117647058823525</c:v>
                </c:pt>
                <c:pt idx="73148">
                  <c:v>2.6117647058823525</c:v>
                </c:pt>
                <c:pt idx="73149">
                  <c:v>2.6117647058823525</c:v>
                </c:pt>
                <c:pt idx="73150">
                  <c:v>2.6117647058823525</c:v>
                </c:pt>
                <c:pt idx="73151">
                  <c:v>2.6117647058823525</c:v>
                </c:pt>
                <c:pt idx="73152">
                  <c:v>2.6117647058823525</c:v>
                </c:pt>
                <c:pt idx="73153">
                  <c:v>2.6117647058823525</c:v>
                </c:pt>
                <c:pt idx="73154">
                  <c:v>2.6117647058823525</c:v>
                </c:pt>
                <c:pt idx="73155">
                  <c:v>2.6117647058823525</c:v>
                </c:pt>
                <c:pt idx="73156">
                  <c:v>2.6117647058823525</c:v>
                </c:pt>
                <c:pt idx="73157">
                  <c:v>2.6117647058823525</c:v>
                </c:pt>
                <c:pt idx="73158">
                  <c:v>2.6117647058823525</c:v>
                </c:pt>
                <c:pt idx="73159">
                  <c:v>2.6117647058823525</c:v>
                </c:pt>
                <c:pt idx="73160">
                  <c:v>2.6117647058823525</c:v>
                </c:pt>
                <c:pt idx="73161">
                  <c:v>2.6117647058823525</c:v>
                </c:pt>
                <c:pt idx="73162">
                  <c:v>2.6117647058823525</c:v>
                </c:pt>
                <c:pt idx="73163">
                  <c:v>2.6117647058823525</c:v>
                </c:pt>
                <c:pt idx="73164">
                  <c:v>2.6117647058823525</c:v>
                </c:pt>
                <c:pt idx="73165">
                  <c:v>2.6117647058823525</c:v>
                </c:pt>
                <c:pt idx="73166">
                  <c:v>2.4643137254901957</c:v>
                </c:pt>
                <c:pt idx="73167">
                  <c:v>2.4643137254901957</c:v>
                </c:pt>
                <c:pt idx="73168">
                  <c:v>2.4643137254901957</c:v>
                </c:pt>
                <c:pt idx="73169">
                  <c:v>2.4643137254901957</c:v>
                </c:pt>
                <c:pt idx="73170">
                  <c:v>2.4643137254901957</c:v>
                </c:pt>
                <c:pt idx="73171">
                  <c:v>2.4643137254901957</c:v>
                </c:pt>
                <c:pt idx="73172">
                  <c:v>2.4643137254901957</c:v>
                </c:pt>
                <c:pt idx="73173">
                  <c:v>2.4643137254901957</c:v>
                </c:pt>
                <c:pt idx="73174">
                  <c:v>2.4643137254901957</c:v>
                </c:pt>
                <c:pt idx="73175">
                  <c:v>2.4643137254901957</c:v>
                </c:pt>
                <c:pt idx="73176">
                  <c:v>2.4643137254901957</c:v>
                </c:pt>
                <c:pt idx="73177">
                  <c:v>2.4643137254901957</c:v>
                </c:pt>
                <c:pt idx="73178">
                  <c:v>2.4643137254901957</c:v>
                </c:pt>
                <c:pt idx="73179">
                  <c:v>2.4643137254901957</c:v>
                </c:pt>
                <c:pt idx="73180">
                  <c:v>2.4643137254901957</c:v>
                </c:pt>
                <c:pt idx="73181">
                  <c:v>2.4643137254901957</c:v>
                </c:pt>
                <c:pt idx="73182">
                  <c:v>2.4643137254901957</c:v>
                </c:pt>
                <c:pt idx="73183">
                  <c:v>2.4643137254901957</c:v>
                </c:pt>
                <c:pt idx="73184">
                  <c:v>2.4643137254901957</c:v>
                </c:pt>
                <c:pt idx="73185">
                  <c:v>2.4643137254901957</c:v>
                </c:pt>
                <c:pt idx="73186">
                  <c:v>2.4643137254901957</c:v>
                </c:pt>
                <c:pt idx="73187">
                  <c:v>2.4643137254901957</c:v>
                </c:pt>
                <c:pt idx="73188">
                  <c:v>2.4643137254901957</c:v>
                </c:pt>
                <c:pt idx="73189">
                  <c:v>2.4643137254901957</c:v>
                </c:pt>
                <c:pt idx="73190">
                  <c:v>2.4643137254901957</c:v>
                </c:pt>
                <c:pt idx="73191">
                  <c:v>2.4643137254901957</c:v>
                </c:pt>
                <c:pt idx="73192">
                  <c:v>2.4643137254901957</c:v>
                </c:pt>
                <c:pt idx="73193">
                  <c:v>2.4643137254901957</c:v>
                </c:pt>
                <c:pt idx="73194">
                  <c:v>2.4643137254901957</c:v>
                </c:pt>
                <c:pt idx="73195">
                  <c:v>2.4643137254901957</c:v>
                </c:pt>
                <c:pt idx="73196">
                  <c:v>2.4643137254901957</c:v>
                </c:pt>
                <c:pt idx="73197">
                  <c:v>2.4643137254901957</c:v>
                </c:pt>
                <c:pt idx="73198">
                  <c:v>2.4643137254901957</c:v>
                </c:pt>
                <c:pt idx="73199">
                  <c:v>2.4643137254901957</c:v>
                </c:pt>
                <c:pt idx="73200">
                  <c:v>2.4643137254901957</c:v>
                </c:pt>
                <c:pt idx="73201">
                  <c:v>2.4643137254901957</c:v>
                </c:pt>
                <c:pt idx="73202">
                  <c:v>2.4643137254901957</c:v>
                </c:pt>
                <c:pt idx="73203">
                  <c:v>2.4643137254901957</c:v>
                </c:pt>
                <c:pt idx="73204">
                  <c:v>2.4643137254901957</c:v>
                </c:pt>
                <c:pt idx="73205">
                  <c:v>2.4643137254901957</c:v>
                </c:pt>
                <c:pt idx="73206">
                  <c:v>2.4643137254901957</c:v>
                </c:pt>
                <c:pt idx="73207">
                  <c:v>2.4643137254901957</c:v>
                </c:pt>
                <c:pt idx="73208">
                  <c:v>2.4643137254901957</c:v>
                </c:pt>
                <c:pt idx="73209">
                  <c:v>2.4643137254901957</c:v>
                </c:pt>
                <c:pt idx="73210">
                  <c:v>2.4643137254901957</c:v>
                </c:pt>
                <c:pt idx="73211">
                  <c:v>2.4643137254901957</c:v>
                </c:pt>
                <c:pt idx="73212">
                  <c:v>2.4643137254901957</c:v>
                </c:pt>
                <c:pt idx="73213">
                  <c:v>2.4643137254901957</c:v>
                </c:pt>
                <c:pt idx="73214">
                  <c:v>2.4643137254901957</c:v>
                </c:pt>
                <c:pt idx="73215">
                  <c:v>2.4643137254901957</c:v>
                </c:pt>
                <c:pt idx="73216">
                  <c:v>2.4643137254901957</c:v>
                </c:pt>
                <c:pt idx="73217">
                  <c:v>2.4643137254901957</c:v>
                </c:pt>
                <c:pt idx="73218">
                  <c:v>2.4643137254901957</c:v>
                </c:pt>
                <c:pt idx="73219">
                  <c:v>2.4643137254901957</c:v>
                </c:pt>
                <c:pt idx="73220">
                  <c:v>2.4643137254901957</c:v>
                </c:pt>
                <c:pt idx="73221">
                  <c:v>2.4643137254901957</c:v>
                </c:pt>
                <c:pt idx="73222">
                  <c:v>2.6117647058823525</c:v>
                </c:pt>
                <c:pt idx="73223">
                  <c:v>2.6117647058823525</c:v>
                </c:pt>
                <c:pt idx="73224">
                  <c:v>2.6117647058823525</c:v>
                </c:pt>
                <c:pt idx="73225">
                  <c:v>2.6117647058823525</c:v>
                </c:pt>
                <c:pt idx="73226">
                  <c:v>2.6117647058823525</c:v>
                </c:pt>
                <c:pt idx="73227">
                  <c:v>2.6117647058823525</c:v>
                </c:pt>
                <c:pt idx="73228">
                  <c:v>2.6117647058823525</c:v>
                </c:pt>
                <c:pt idx="73229">
                  <c:v>2.6117647058823525</c:v>
                </c:pt>
                <c:pt idx="73230">
                  <c:v>2.6117647058823525</c:v>
                </c:pt>
                <c:pt idx="73231">
                  <c:v>2.6117647058823525</c:v>
                </c:pt>
                <c:pt idx="73232">
                  <c:v>2.6117647058823525</c:v>
                </c:pt>
                <c:pt idx="73233">
                  <c:v>2.6117647058823525</c:v>
                </c:pt>
                <c:pt idx="73234">
                  <c:v>2.6117647058823525</c:v>
                </c:pt>
                <c:pt idx="73235">
                  <c:v>2.6117647058823525</c:v>
                </c:pt>
                <c:pt idx="73236">
                  <c:v>2.6117647058823525</c:v>
                </c:pt>
                <c:pt idx="73237">
                  <c:v>2.6117647058823525</c:v>
                </c:pt>
                <c:pt idx="73238">
                  <c:v>2.6117647058823525</c:v>
                </c:pt>
                <c:pt idx="73239">
                  <c:v>2.6117647058823525</c:v>
                </c:pt>
                <c:pt idx="73240">
                  <c:v>2.6117647058823525</c:v>
                </c:pt>
                <c:pt idx="73241">
                  <c:v>2.6117647058823525</c:v>
                </c:pt>
                <c:pt idx="73242">
                  <c:v>2.6117647058823525</c:v>
                </c:pt>
                <c:pt idx="73243">
                  <c:v>2.6117647058823525</c:v>
                </c:pt>
                <c:pt idx="73244">
                  <c:v>2.6117647058823525</c:v>
                </c:pt>
                <c:pt idx="73245">
                  <c:v>2.6117647058823525</c:v>
                </c:pt>
                <c:pt idx="73246">
                  <c:v>2.6117647058823525</c:v>
                </c:pt>
                <c:pt idx="73247">
                  <c:v>2.6117647058823525</c:v>
                </c:pt>
                <c:pt idx="73248">
                  <c:v>2.6117647058823525</c:v>
                </c:pt>
                <c:pt idx="73249">
                  <c:v>2.6117647058823525</c:v>
                </c:pt>
                <c:pt idx="73250">
                  <c:v>2.6117647058823525</c:v>
                </c:pt>
                <c:pt idx="73251">
                  <c:v>2.6117647058823525</c:v>
                </c:pt>
                <c:pt idx="73252">
                  <c:v>2.6117647058823525</c:v>
                </c:pt>
                <c:pt idx="73253">
                  <c:v>2.6117647058823525</c:v>
                </c:pt>
                <c:pt idx="73254">
                  <c:v>2.6117647058823525</c:v>
                </c:pt>
                <c:pt idx="73255">
                  <c:v>2.6117647058823525</c:v>
                </c:pt>
                <c:pt idx="73256">
                  <c:v>2.6117647058823525</c:v>
                </c:pt>
                <c:pt idx="73257">
                  <c:v>2.6117647058823525</c:v>
                </c:pt>
                <c:pt idx="73258">
                  <c:v>2.6117647058823525</c:v>
                </c:pt>
                <c:pt idx="73259">
                  <c:v>2.6117647058823525</c:v>
                </c:pt>
                <c:pt idx="73260">
                  <c:v>2.4643137254901957</c:v>
                </c:pt>
                <c:pt idx="73261">
                  <c:v>2.4643137254901957</c:v>
                </c:pt>
                <c:pt idx="73262">
                  <c:v>2.4643137254901957</c:v>
                </c:pt>
                <c:pt idx="73263">
                  <c:v>2.4643137254901957</c:v>
                </c:pt>
                <c:pt idx="73264">
                  <c:v>2.4643137254901957</c:v>
                </c:pt>
                <c:pt idx="73265">
                  <c:v>2.4643137254901957</c:v>
                </c:pt>
                <c:pt idx="73266">
                  <c:v>2.4643137254901957</c:v>
                </c:pt>
                <c:pt idx="73267">
                  <c:v>2.4643137254901957</c:v>
                </c:pt>
                <c:pt idx="73268">
                  <c:v>2.4643137254901957</c:v>
                </c:pt>
                <c:pt idx="73269">
                  <c:v>2.4643137254901957</c:v>
                </c:pt>
                <c:pt idx="73270">
                  <c:v>2.4643137254901957</c:v>
                </c:pt>
                <c:pt idx="73271">
                  <c:v>2.4643137254901957</c:v>
                </c:pt>
                <c:pt idx="73272">
                  <c:v>2.4643137254901957</c:v>
                </c:pt>
                <c:pt idx="73273">
                  <c:v>2.4643137254901957</c:v>
                </c:pt>
                <c:pt idx="73274">
                  <c:v>2.4643137254901957</c:v>
                </c:pt>
                <c:pt idx="73275">
                  <c:v>2.4643137254901957</c:v>
                </c:pt>
                <c:pt idx="73276">
                  <c:v>2.4643137254901957</c:v>
                </c:pt>
                <c:pt idx="73277">
                  <c:v>2.4643137254901957</c:v>
                </c:pt>
                <c:pt idx="73278">
                  <c:v>2.4643137254901957</c:v>
                </c:pt>
                <c:pt idx="73279">
                  <c:v>2.4643137254901957</c:v>
                </c:pt>
                <c:pt idx="73280">
                  <c:v>2.4643137254901957</c:v>
                </c:pt>
                <c:pt idx="73281">
                  <c:v>2.4643137254901957</c:v>
                </c:pt>
                <c:pt idx="73282">
                  <c:v>2.4643137254901957</c:v>
                </c:pt>
                <c:pt idx="73283">
                  <c:v>2.4643137254901957</c:v>
                </c:pt>
                <c:pt idx="73284">
                  <c:v>2.4643137254901957</c:v>
                </c:pt>
                <c:pt idx="73285">
                  <c:v>2.4643137254901957</c:v>
                </c:pt>
                <c:pt idx="73286">
                  <c:v>2.4643137254901957</c:v>
                </c:pt>
                <c:pt idx="73287">
                  <c:v>2.4643137254901957</c:v>
                </c:pt>
                <c:pt idx="73288">
                  <c:v>2.4643137254901957</c:v>
                </c:pt>
                <c:pt idx="73289">
                  <c:v>2.4643137254901957</c:v>
                </c:pt>
                <c:pt idx="73290">
                  <c:v>2.4643137254901957</c:v>
                </c:pt>
                <c:pt idx="73291">
                  <c:v>2.4643137254901957</c:v>
                </c:pt>
                <c:pt idx="73292">
                  <c:v>2.4643137254901957</c:v>
                </c:pt>
                <c:pt idx="73293">
                  <c:v>2.4643137254901957</c:v>
                </c:pt>
                <c:pt idx="73294">
                  <c:v>2.4643137254901957</c:v>
                </c:pt>
                <c:pt idx="73295">
                  <c:v>2.4643137254901957</c:v>
                </c:pt>
                <c:pt idx="73296">
                  <c:v>2.4643137254901957</c:v>
                </c:pt>
                <c:pt idx="73297">
                  <c:v>2.4643137254901957</c:v>
                </c:pt>
                <c:pt idx="73298">
                  <c:v>2.4643137254901957</c:v>
                </c:pt>
                <c:pt idx="73299">
                  <c:v>2.4643137254901957</c:v>
                </c:pt>
                <c:pt idx="73300">
                  <c:v>2.4643137254901957</c:v>
                </c:pt>
                <c:pt idx="73301">
                  <c:v>2.4643137254901957</c:v>
                </c:pt>
                <c:pt idx="73302">
                  <c:v>2.4643137254901957</c:v>
                </c:pt>
                <c:pt idx="73303">
                  <c:v>2.4643137254901957</c:v>
                </c:pt>
                <c:pt idx="73304">
                  <c:v>2.4643137254901957</c:v>
                </c:pt>
                <c:pt idx="73305">
                  <c:v>2.4643137254901957</c:v>
                </c:pt>
                <c:pt idx="73306">
                  <c:v>2.4643137254901957</c:v>
                </c:pt>
                <c:pt idx="73307">
                  <c:v>2.4643137254901957</c:v>
                </c:pt>
                <c:pt idx="73308">
                  <c:v>2.4643137254901957</c:v>
                </c:pt>
                <c:pt idx="73309">
                  <c:v>2.4643137254901957</c:v>
                </c:pt>
                <c:pt idx="73310">
                  <c:v>2.4643137254901957</c:v>
                </c:pt>
                <c:pt idx="73311">
                  <c:v>2.4643137254901957</c:v>
                </c:pt>
                <c:pt idx="73312">
                  <c:v>2.4643137254901957</c:v>
                </c:pt>
                <c:pt idx="73313">
                  <c:v>2.4643137254901957</c:v>
                </c:pt>
                <c:pt idx="73314">
                  <c:v>2.4643137254901957</c:v>
                </c:pt>
                <c:pt idx="73315">
                  <c:v>2.4643137254901957</c:v>
                </c:pt>
                <c:pt idx="73316">
                  <c:v>2.6117647058823525</c:v>
                </c:pt>
                <c:pt idx="73317">
                  <c:v>2.6117647058823525</c:v>
                </c:pt>
                <c:pt idx="73318">
                  <c:v>2.6117647058823525</c:v>
                </c:pt>
                <c:pt idx="73319">
                  <c:v>2.6117647058823525</c:v>
                </c:pt>
                <c:pt idx="73320">
                  <c:v>2.6117647058823525</c:v>
                </c:pt>
                <c:pt idx="73321">
                  <c:v>2.6117647058823525</c:v>
                </c:pt>
                <c:pt idx="73322">
                  <c:v>2.6117647058823525</c:v>
                </c:pt>
                <c:pt idx="73323">
                  <c:v>2.6117647058823525</c:v>
                </c:pt>
                <c:pt idx="73324">
                  <c:v>2.6117647058823525</c:v>
                </c:pt>
                <c:pt idx="73325">
                  <c:v>2.6117647058823525</c:v>
                </c:pt>
                <c:pt idx="73326">
                  <c:v>2.6117647058823525</c:v>
                </c:pt>
                <c:pt idx="73327">
                  <c:v>2.6117647058823525</c:v>
                </c:pt>
                <c:pt idx="73328">
                  <c:v>2.6117647058823525</c:v>
                </c:pt>
                <c:pt idx="73329">
                  <c:v>2.6117647058823525</c:v>
                </c:pt>
                <c:pt idx="73330">
                  <c:v>2.6117647058823525</c:v>
                </c:pt>
                <c:pt idx="73331">
                  <c:v>2.6117647058823525</c:v>
                </c:pt>
                <c:pt idx="73332">
                  <c:v>2.6117647058823525</c:v>
                </c:pt>
                <c:pt idx="73333">
                  <c:v>2.6117647058823525</c:v>
                </c:pt>
                <c:pt idx="73334">
                  <c:v>2.6117647058823525</c:v>
                </c:pt>
                <c:pt idx="73335">
                  <c:v>2.6117647058823525</c:v>
                </c:pt>
                <c:pt idx="73336">
                  <c:v>2.6117647058823525</c:v>
                </c:pt>
                <c:pt idx="73337">
                  <c:v>2.6117647058823525</c:v>
                </c:pt>
                <c:pt idx="73338">
                  <c:v>2.6117647058823525</c:v>
                </c:pt>
                <c:pt idx="73339">
                  <c:v>2.6117647058823525</c:v>
                </c:pt>
                <c:pt idx="73340">
                  <c:v>2.6117647058823525</c:v>
                </c:pt>
                <c:pt idx="73341">
                  <c:v>2.6117647058823525</c:v>
                </c:pt>
                <c:pt idx="73342">
                  <c:v>2.6117647058823525</c:v>
                </c:pt>
                <c:pt idx="73343">
                  <c:v>2.6117647058823525</c:v>
                </c:pt>
                <c:pt idx="73344">
                  <c:v>2.6117647058823525</c:v>
                </c:pt>
                <c:pt idx="73345">
                  <c:v>2.6117647058823525</c:v>
                </c:pt>
                <c:pt idx="73346">
                  <c:v>2.6117647058823525</c:v>
                </c:pt>
                <c:pt idx="73347">
                  <c:v>2.6117647058823525</c:v>
                </c:pt>
                <c:pt idx="73348">
                  <c:v>2.6117647058823525</c:v>
                </c:pt>
                <c:pt idx="73349">
                  <c:v>2.6117647058823525</c:v>
                </c:pt>
                <c:pt idx="73350">
                  <c:v>2.6117647058823525</c:v>
                </c:pt>
                <c:pt idx="73351">
                  <c:v>2.6117647058823525</c:v>
                </c:pt>
                <c:pt idx="73352">
                  <c:v>2.6117647058823525</c:v>
                </c:pt>
                <c:pt idx="73353">
                  <c:v>2.6117647058823525</c:v>
                </c:pt>
                <c:pt idx="73354">
                  <c:v>2.6117647058823525</c:v>
                </c:pt>
                <c:pt idx="73355">
                  <c:v>2.6117647058823525</c:v>
                </c:pt>
                <c:pt idx="73356">
                  <c:v>2.6117647058823525</c:v>
                </c:pt>
                <c:pt idx="73357">
                  <c:v>2.4643137254901957</c:v>
                </c:pt>
                <c:pt idx="73358">
                  <c:v>2.4643137254901957</c:v>
                </c:pt>
                <c:pt idx="73359">
                  <c:v>2.4643137254901957</c:v>
                </c:pt>
                <c:pt idx="73360">
                  <c:v>2.4643137254901957</c:v>
                </c:pt>
                <c:pt idx="73361">
                  <c:v>2.4643137254901957</c:v>
                </c:pt>
                <c:pt idx="73362">
                  <c:v>2.4643137254901957</c:v>
                </c:pt>
                <c:pt idx="73363">
                  <c:v>2.4643137254901957</c:v>
                </c:pt>
                <c:pt idx="73364">
                  <c:v>2.4643137254901957</c:v>
                </c:pt>
                <c:pt idx="73365">
                  <c:v>2.4643137254901957</c:v>
                </c:pt>
                <c:pt idx="73366">
                  <c:v>2.4643137254901957</c:v>
                </c:pt>
                <c:pt idx="73367">
                  <c:v>2.4643137254901957</c:v>
                </c:pt>
                <c:pt idx="73368">
                  <c:v>2.4643137254901957</c:v>
                </c:pt>
                <c:pt idx="73369">
                  <c:v>2.4643137254901957</c:v>
                </c:pt>
                <c:pt idx="73370">
                  <c:v>2.4643137254901957</c:v>
                </c:pt>
                <c:pt idx="73371">
                  <c:v>2.4643137254901957</c:v>
                </c:pt>
                <c:pt idx="73372">
                  <c:v>2.4643137254901957</c:v>
                </c:pt>
                <c:pt idx="73373">
                  <c:v>2.4643137254901957</c:v>
                </c:pt>
                <c:pt idx="73374">
                  <c:v>2.4643137254901957</c:v>
                </c:pt>
                <c:pt idx="73375">
                  <c:v>2.4643137254901957</c:v>
                </c:pt>
                <c:pt idx="73376">
                  <c:v>2.4643137254901957</c:v>
                </c:pt>
                <c:pt idx="73377">
                  <c:v>2.4643137254901957</c:v>
                </c:pt>
                <c:pt idx="73378">
                  <c:v>2.4643137254901957</c:v>
                </c:pt>
                <c:pt idx="73379">
                  <c:v>2.4643137254901957</c:v>
                </c:pt>
                <c:pt idx="73380">
                  <c:v>2.4643137254901957</c:v>
                </c:pt>
                <c:pt idx="73381">
                  <c:v>2.4643137254901957</c:v>
                </c:pt>
                <c:pt idx="73382">
                  <c:v>2.4643137254901957</c:v>
                </c:pt>
                <c:pt idx="73383">
                  <c:v>2.4643137254901957</c:v>
                </c:pt>
                <c:pt idx="73384">
                  <c:v>2.4643137254901957</c:v>
                </c:pt>
                <c:pt idx="73385">
                  <c:v>2.4643137254901957</c:v>
                </c:pt>
                <c:pt idx="73386">
                  <c:v>2.4643137254901957</c:v>
                </c:pt>
                <c:pt idx="73387">
                  <c:v>2.4643137254901957</c:v>
                </c:pt>
                <c:pt idx="73388">
                  <c:v>2.4643137254901957</c:v>
                </c:pt>
                <c:pt idx="73389">
                  <c:v>2.4643137254901957</c:v>
                </c:pt>
                <c:pt idx="73390">
                  <c:v>2.4643137254901957</c:v>
                </c:pt>
                <c:pt idx="73391">
                  <c:v>2.4643137254901957</c:v>
                </c:pt>
                <c:pt idx="73392">
                  <c:v>2.4643137254901957</c:v>
                </c:pt>
                <c:pt idx="73393">
                  <c:v>2.4643137254901957</c:v>
                </c:pt>
                <c:pt idx="73394">
                  <c:v>2.4643137254901957</c:v>
                </c:pt>
                <c:pt idx="73395">
                  <c:v>2.4643137254901957</c:v>
                </c:pt>
                <c:pt idx="73396">
                  <c:v>2.4643137254901957</c:v>
                </c:pt>
                <c:pt idx="73397">
                  <c:v>2.4643137254901957</c:v>
                </c:pt>
                <c:pt idx="73398">
                  <c:v>2.4643137254901957</c:v>
                </c:pt>
                <c:pt idx="73399">
                  <c:v>2.4643137254901957</c:v>
                </c:pt>
                <c:pt idx="73400">
                  <c:v>2.4643137254901957</c:v>
                </c:pt>
                <c:pt idx="73401">
                  <c:v>2.4643137254901957</c:v>
                </c:pt>
                <c:pt idx="73402">
                  <c:v>2.4643137254901957</c:v>
                </c:pt>
                <c:pt idx="73403">
                  <c:v>2.4643137254901957</c:v>
                </c:pt>
                <c:pt idx="73404">
                  <c:v>2.4643137254901957</c:v>
                </c:pt>
                <c:pt idx="73405">
                  <c:v>2.4643137254901957</c:v>
                </c:pt>
                <c:pt idx="73406">
                  <c:v>2.4643137254901957</c:v>
                </c:pt>
                <c:pt idx="73407">
                  <c:v>2.4643137254901957</c:v>
                </c:pt>
                <c:pt idx="73408">
                  <c:v>2.4643137254901957</c:v>
                </c:pt>
                <c:pt idx="73409">
                  <c:v>2.4643137254901957</c:v>
                </c:pt>
                <c:pt idx="73410">
                  <c:v>2.4643137254901957</c:v>
                </c:pt>
                <c:pt idx="73411">
                  <c:v>2.6117647058823525</c:v>
                </c:pt>
                <c:pt idx="73412">
                  <c:v>2.6117647058823525</c:v>
                </c:pt>
                <c:pt idx="73413">
                  <c:v>2.6117647058823525</c:v>
                </c:pt>
                <c:pt idx="73414">
                  <c:v>2.6117647058823525</c:v>
                </c:pt>
                <c:pt idx="73415">
                  <c:v>2.6117647058823525</c:v>
                </c:pt>
                <c:pt idx="73416">
                  <c:v>2.6117647058823525</c:v>
                </c:pt>
                <c:pt idx="73417">
                  <c:v>2.6117647058823525</c:v>
                </c:pt>
                <c:pt idx="73418">
                  <c:v>2.6117647058823525</c:v>
                </c:pt>
                <c:pt idx="73419">
                  <c:v>2.6117647058823525</c:v>
                </c:pt>
                <c:pt idx="73420">
                  <c:v>2.6117647058823525</c:v>
                </c:pt>
                <c:pt idx="73421">
                  <c:v>2.6117647058823525</c:v>
                </c:pt>
                <c:pt idx="73422">
                  <c:v>2.6117647058823525</c:v>
                </c:pt>
                <c:pt idx="73423">
                  <c:v>2.6117647058823525</c:v>
                </c:pt>
                <c:pt idx="73424">
                  <c:v>2.6117647058823525</c:v>
                </c:pt>
                <c:pt idx="73425">
                  <c:v>2.6117647058823525</c:v>
                </c:pt>
                <c:pt idx="73426">
                  <c:v>2.6117647058823525</c:v>
                </c:pt>
                <c:pt idx="73427">
                  <c:v>2.6117647058823525</c:v>
                </c:pt>
                <c:pt idx="73428">
                  <c:v>2.6117647058823525</c:v>
                </c:pt>
                <c:pt idx="73429">
                  <c:v>2.6117647058823525</c:v>
                </c:pt>
                <c:pt idx="73430">
                  <c:v>2.6117647058823525</c:v>
                </c:pt>
                <c:pt idx="73431">
                  <c:v>2.6117647058823525</c:v>
                </c:pt>
                <c:pt idx="73432">
                  <c:v>2.6117647058823525</c:v>
                </c:pt>
                <c:pt idx="73433">
                  <c:v>2.6117647058823525</c:v>
                </c:pt>
                <c:pt idx="73434">
                  <c:v>2.6117647058823525</c:v>
                </c:pt>
                <c:pt idx="73435">
                  <c:v>2.6117647058823525</c:v>
                </c:pt>
                <c:pt idx="73436">
                  <c:v>2.6117647058823525</c:v>
                </c:pt>
                <c:pt idx="73437">
                  <c:v>2.6117647058823525</c:v>
                </c:pt>
                <c:pt idx="73438">
                  <c:v>2.6117647058823525</c:v>
                </c:pt>
                <c:pt idx="73439">
                  <c:v>2.6117647058823525</c:v>
                </c:pt>
                <c:pt idx="73440">
                  <c:v>2.6117647058823525</c:v>
                </c:pt>
                <c:pt idx="73441">
                  <c:v>2.6117647058823525</c:v>
                </c:pt>
                <c:pt idx="73442">
                  <c:v>2.6117647058823525</c:v>
                </c:pt>
                <c:pt idx="73443">
                  <c:v>2.6117647058823525</c:v>
                </c:pt>
                <c:pt idx="73444">
                  <c:v>2.6117647058823525</c:v>
                </c:pt>
                <c:pt idx="73445">
                  <c:v>2.6117647058823525</c:v>
                </c:pt>
                <c:pt idx="73446">
                  <c:v>2.6117647058823525</c:v>
                </c:pt>
                <c:pt idx="73447">
                  <c:v>2.6117647058823525</c:v>
                </c:pt>
                <c:pt idx="73448">
                  <c:v>2.6117647058823525</c:v>
                </c:pt>
                <c:pt idx="73449">
                  <c:v>2.6117647058823525</c:v>
                </c:pt>
                <c:pt idx="73450">
                  <c:v>2.6117647058823525</c:v>
                </c:pt>
                <c:pt idx="73451">
                  <c:v>2.6117647058823525</c:v>
                </c:pt>
                <c:pt idx="73452">
                  <c:v>2.6117647058823525</c:v>
                </c:pt>
                <c:pt idx="73453">
                  <c:v>2.4643137254901957</c:v>
                </c:pt>
                <c:pt idx="73454">
                  <c:v>2.4643137254901957</c:v>
                </c:pt>
                <c:pt idx="73455">
                  <c:v>2.4643137254901957</c:v>
                </c:pt>
                <c:pt idx="73456">
                  <c:v>2.4643137254901957</c:v>
                </c:pt>
                <c:pt idx="73457">
                  <c:v>2.4643137254901957</c:v>
                </c:pt>
                <c:pt idx="73458">
                  <c:v>2.4643137254901957</c:v>
                </c:pt>
                <c:pt idx="73459">
                  <c:v>2.4643137254901957</c:v>
                </c:pt>
                <c:pt idx="73460">
                  <c:v>2.4643137254901957</c:v>
                </c:pt>
                <c:pt idx="73461">
                  <c:v>2.4643137254901957</c:v>
                </c:pt>
                <c:pt idx="73462">
                  <c:v>2.4643137254901957</c:v>
                </c:pt>
                <c:pt idx="73463">
                  <c:v>2.4643137254901957</c:v>
                </c:pt>
                <c:pt idx="73464">
                  <c:v>2.4643137254901957</c:v>
                </c:pt>
                <c:pt idx="73465">
                  <c:v>2.4643137254901957</c:v>
                </c:pt>
                <c:pt idx="73466">
                  <c:v>2.4643137254901957</c:v>
                </c:pt>
                <c:pt idx="73467">
                  <c:v>2.4643137254901957</c:v>
                </c:pt>
                <c:pt idx="73468">
                  <c:v>2.4643137254901957</c:v>
                </c:pt>
                <c:pt idx="73469">
                  <c:v>2.4643137254901957</c:v>
                </c:pt>
                <c:pt idx="73470">
                  <c:v>2.4643137254901957</c:v>
                </c:pt>
                <c:pt idx="73471">
                  <c:v>2.4643137254901957</c:v>
                </c:pt>
                <c:pt idx="73472">
                  <c:v>2.4643137254901957</c:v>
                </c:pt>
                <c:pt idx="73473">
                  <c:v>2.4643137254901957</c:v>
                </c:pt>
                <c:pt idx="73474">
                  <c:v>2.4643137254901957</c:v>
                </c:pt>
                <c:pt idx="73475">
                  <c:v>2.4643137254901957</c:v>
                </c:pt>
                <c:pt idx="73476">
                  <c:v>2.4643137254901957</c:v>
                </c:pt>
                <c:pt idx="73477">
                  <c:v>2.4643137254901957</c:v>
                </c:pt>
                <c:pt idx="73478">
                  <c:v>2.4643137254901957</c:v>
                </c:pt>
                <c:pt idx="73479">
                  <c:v>2.4643137254901957</c:v>
                </c:pt>
                <c:pt idx="73480">
                  <c:v>2.4643137254901957</c:v>
                </c:pt>
                <c:pt idx="73481">
                  <c:v>2.4643137254901957</c:v>
                </c:pt>
                <c:pt idx="73482">
                  <c:v>2.4643137254901957</c:v>
                </c:pt>
                <c:pt idx="73483">
                  <c:v>2.4643137254901957</c:v>
                </c:pt>
                <c:pt idx="73484">
                  <c:v>2.4643137254901957</c:v>
                </c:pt>
                <c:pt idx="73485">
                  <c:v>2.4643137254901957</c:v>
                </c:pt>
                <c:pt idx="73486">
                  <c:v>2.4643137254901957</c:v>
                </c:pt>
                <c:pt idx="73487">
                  <c:v>2.4643137254901957</c:v>
                </c:pt>
                <c:pt idx="73488">
                  <c:v>2.4643137254901957</c:v>
                </c:pt>
                <c:pt idx="73489">
                  <c:v>2.4643137254901957</c:v>
                </c:pt>
                <c:pt idx="73490">
                  <c:v>2.4643137254901957</c:v>
                </c:pt>
                <c:pt idx="73491">
                  <c:v>2.4643137254901957</c:v>
                </c:pt>
                <c:pt idx="73492">
                  <c:v>2.4643137254901957</c:v>
                </c:pt>
                <c:pt idx="73493">
                  <c:v>2.4643137254901957</c:v>
                </c:pt>
                <c:pt idx="73494">
                  <c:v>2.4643137254901957</c:v>
                </c:pt>
                <c:pt idx="73495">
                  <c:v>2.4643137254901957</c:v>
                </c:pt>
                <c:pt idx="73496">
                  <c:v>2.4643137254901957</c:v>
                </c:pt>
                <c:pt idx="73497">
                  <c:v>2.4643137254901957</c:v>
                </c:pt>
                <c:pt idx="73498">
                  <c:v>2.4643137254901957</c:v>
                </c:pt>
                <c:pt idx="73499">
                  <c:v>2.4643137254901957</c:v>
                </c:pt>
                <c:pt idx="73500">
                  <c:v>2.4643137254901957</c:v>
                </c:pt>
                <c:pt idx="73501">
                  <c:v>2.4643137254901957</c:v>
                </c:pt>
                <c:pt idx="73502">
                  <c:v>2.4643137254901957</c:v>
                </c:pt>
                <c:pt idx="73503">
                  <c:v>2.4643137254901957</c:v>
                </c:pt>
                <c:pt idx="73504">
                  <c:v>2.4643137254901957</c:v>
                </c:pt>
                <c:pt idx="73505">
                  <c:v>2.4643137254901957</c:v>
                </c:pt>
                <c:pt idx="73506">
                  <c:v>2.4643137254901957</c:v>
                </c:pt>
                <c:pt idx="73507">
                  <c:v>2.4643137254901957</c:v>
                </c:pt>
                <c:pt idx="73508">
                  <c:v>2.6117647058823525</c:v>
                </c:pt>
                <c:pt idx="73509">
                  <c:v>2.6117647058823525</c:v>
                </c:pt>
                <c:pt idx="73510">
                  <c:v>2.6117647058823525</c:v>
                </c:pt>
                <c:pt idx="73511">
                  <c:v>2.6117647058823525</c:v>
                </c:pt>
                <c:pt idx="73512">
                  <c:v>2.6117647058823525</c:v>
                </c:pt>
                <c:pt idx="73513">
                  <c:v>2.6117647058823525</c:v>
                </c:pt>
                <c:pt idx="73514">
                  <c:v>2.6117647058823525</c:v>
                </c:pt>
                <c:pt idx="73515">
                  <c:v>2.6117647058823525</c:v>
                </c:pt>
                <c:pt idx="73516">
                  <c:v>2.6117647058823525</c:v>
                </c:pt>
                <c:pt idx="73517">
                  <c:v>2.6117647058823525</c:v>
                </c:pt>
                <c:pt idx="73518">
                  <c:v>2.6117647058823525</c:v>
                </c:pt>
                <c:pt idx="73519">
                  <c:v>2.6117647058823525</c:v>
                </c:pt>
                <c:pt idx="73520">
                  <c:v>2.6117647058823525</c:v>
                </c:pt>
                <c:pt idx="73521">
                  <c:v>2.6117647058823525</c:v>
                </c:pt>
                <c:pt idx="73522">
                  <c:v>2.6117647058823525</c:v>
                </c:pt>
                <c:pt idx="73523">
                  <c:v>2.6117647058823525</c:v>
                </c:pt>
                <c:pt idx="73524">
                  <c:v>2.6117647058823525</c:v>
                </c:pt>
                <c:pt idx="73525">
                  <c:v>2.6117647058823525</c:v>
                </c:pt>
                <c:pt idx="73526">
                  <c:v>2.6117647058823525</c:v>
                </c:pt>
                <c:pt idx="73527">
                  <c:v>2.6117647058823525</c:v>
                </c:pt>
                <c:pt idx="73528">
                  <c:v>2.6117647058823525</c:v>
                </c:pt>
                <c:pt idx="73529">
                  <c:v>2.6117647058823525</c:v>
                </c:pt>
                <c:pt idx="73530">
                  <c:v>2.6117647058823525</c:v>
                </c:pt>
                <c:pt idx="73531">
                  <c:v>2.6117647058823525</c:v>
                </c:pt>
                <c:pt idx="73532">
                  <c:v>2.6117647058823525</c:v>
                </c:pt>
                <c:pt idx="73533">
                  <c:v>2.6117647058823525</c:v>
                </c:pt>
                <c:pt idx="73534">
                  <c:v>2.6117647058823525</c:v>
                </c:pt>
                <c:pt idx="73535">
                  <c:v>2.6117647058823525</c:v>
                </c:pt>
                <c:pt idx="73536">
                  <c:v>2.6117647058823525</c:v>
                </c:pt>
                <c:pt idx="73537">
                  <c:v>2.6117647058823525</c:v>
                </c:pt>
                <c:pt idx="73538">
                  <c:v>2.6117647058823525</c:v>
                </c:pt>
                <c:pt idx="73539">
                  <c:v>2.6117647058823525</c:v>
                </c:pt>
                <c:pt idx="73540">
                  <c:v>2.6117647058823525</c:v>
                </c:pt>
                <c:pt idx="73541">
                  <c:v>2.6117647058823525</c:v>
                </c:pt>
                <c:pt idx="73542">
                  <c:v>2.6117647058823525</c:v>
                </c:pt>
                <c:pt idx="73543">
                  <c:v>2.6117647058823525</c:v>
                </c:pt>
                <c:pt idx="73544">
                  <c:v>2.6117647058823525</c:v>
                </c:pt>
                <c:pt idx="73545">
                  <c:v>2.6117647058823525</c:v>
                </c:pt>
                <c:pt idx="73546">
                  <c:v>2.6117647058823525</c:v>
                </c:pt>
                <c:pt idx="73547">
                  <c:v>2.4643137254901957</c:v>
                </c:pt>
                <c:pt idx="73548">
                  <c:v>2.4643137254901957</c:v>
                </c:pt>
                <c:pt idx="73549">
                  <c:v>2.4643137254901957</c:v>
                </c:pt>
                <c:pt idx="73550">
                  <c:v>2.4643137254901957</c:v>
                </c:pt>
                <c:pt idx="73551">
                  <c:v>2.4643137254901957</c:v>
                </c:pt>
                <c:pt idx="73552">
                  <c:v>2.4643137254901957</c:v>
                </c:pt>
                <c:pt idx="73553">
                  <c:v>2.4643137254901957</c:v>
                </c:pt>
                <c:pt idx="73554">
                  <c:v>2.4643137254901957</c:v>
                </c:pt>
                <c:pt idx="73555">
                  <c:v>2.4643137254901957</c:v>
                </c:pt>
                <c:pt idx="73556">
                  <c:v>2.4643137254901957</c:v>
                </c:pt>
                <c:pt idx="73557">
                  <c:v>2.4643137254901957</c:v>
                </c:pt>
                <c:pt idx="73558">
                  <c:v>2.4643137254901957</c:v>
                </c:pt>
                <c:pt idx="73559">
                  <c:v>2.4643137254901957</c:v>
                </c:pt>
                <c:pt idx="73560">
                  <c:v>2.4643137254901957</c:v>
                </c:pt>
                <c:pt idx="73561">
                  <c:v>2.4643137254901957</c:v>
                </c:pt>
                <c:pt idx="73562">
                  <c:v>2.4643137254901957</c:v>
                </c:pt>
                <c:pt idx="73563">
                  <c:v>2.4643137254901957</c:v>
                </c:pt>
                <c:pt idx="73564">
                  <c:v>2.4643137254901957</c:v>
                </c:pt>
                <c:pt idx="73565">
                  <c:v>2.4643137254901957</c:v>
                </c:pt>
                <c:pt idx="73566">
                  <c:v>2.4643137254901957</c:v>
                </c:pt>
                <c:pt idx="73567">
                  <c:v>2.4643137254901957</c:v>
                </c:pt>
                <c:pt idx="73568">
                  <c:v>2.4643137254901957</c:v>
                </c:pt>
                <c:pt idx="73569">
                  <c:v>2.4643137254901957</c:v>
                </c:pt>
                <c:pt idx="73570">
                  <c:v>2.4643137254901957</c:v>
                </c:pt>
                <c:pt idx="73571">
                  <c:v>2.4643137254901957</c:v>
                </c:pt>
                <c:pt idx="73572">
                  <c:v>2.4643137254901957</c:v>
                </c:pt>
                <c:pt idx="73573">
                  <c:v>2.4643137254901957</c:v>
                </c:pt>
                <c:pt idx="73574">
                  <c:v>2.4643137254901957</c:v>
                </c:pt>
                <c:pt idx="73575">
                  <c:v>2.4643137254901957</c:v>
                </c:pt>
                <c:pt idx="73576">
                  <c:v>2.4643137254901957</c:v>
                </c:pt>
                <c:pt idx="73577">
                  <c:v>2.4643137254901957</c:v>
                </c:pt>
                <c:pt idx="73578">
                  <c:v>2.4643137254901957</c:v>
                </c:pt>
                <c:pt idx="73579">
                  <c:v>2.4643137254901957</c:v>
                </c:pt>
                <c:pt idx="73580">
                  <c:v>2.4643137254901957</c:v>
                </c:pt>
                <c:pt idx="73581">
                  <c:v>2.4643137254901957</c:v>
                </c:pt>
                <c:pt idx="73582">
                  <c:v>2.4643137254901957</c:v>
                </c:pt>
                <c:pt idx="73583">
                  <c:v>2.4643137254901957</c:v>
                </c:pt>
                <c:pt idx="73584">
                  <c:v>2.4643137254901957</c:v>
                </c:pt>
                <c:pt idx="73585">
                  <c:v>2.4643137254901957</c:v>
                </c:pt>
                <c:pt idx="73586">
                  <c:v>2.4643137254901957</c:v>
                </c:pt>
                <c:pt idx="73587">
                  <c:v>2.4643137254901957</c:v>
                </c:pt>
                <c:pt idx="73588">
                  <c:v>2.4643137254901957</c:v>
                </c:pt>
                <c:pt idx="73589">
                  <c:v>2.4643137254901957</c:v>
                </c:pt>
                <c:pt idx="73590">
                  <c:v>2.4643137254901957</c:v>
                </c:pt>
                <c:pt idx="73591">
                  <c:v>2.4643137254901957</c:v>
                </c:pt>
                <c:pt idx="73592">
                  <c:v>2.4643137254901957</c:v>
                </c:pt>
                <c:pt idx="73593">
                  <c:v>2.4643137254901957</c:v>
                </c:pt>
                <c:pt idx="73594">
                  <c:v>2.4643137254901957</c:v>
                </c:pt>
                <c:pt idx="73595">
                  <c:v>2.4643137254901957</c:v>
                </c:pt>
                <c:pt idx="73596">
                  <c:v>2.4643137254901957</c:v>
                </c:pt>
                <c:pt idx="73597">
                  <c:v>2.4643137254901957</c:v>
                </c:pt>
                <c:pt idx="73598">
                  <c:v>2.4643137254901957</c:v>
                </c:pt>
                <c:pt idx="73599">
                  <c:v>2.4643137254901957</c:v>
                </c:pt>
                <c:pt idx="73600">
                  <c:v>2.4643137254901957</c:v>
                </c:pt>
                <c:pt idx="73601">
                  <c:v>2.4643137254901957</c:v>
                </c:pt>
                <c:pt idx="73602">
                  <c:v>2.4643137254901957</c:v>
                </c:pt>
                <c:pt idx="73603">
                  <c:v>2.4643137254901957</c:v>
                </c:pt>
                <c:pt idx="73604">
                  <c:v>2.6117647058823525</c:v>
                </c:pt>
                <c:pt idx="73605">
                  <c:v>2.6117647058823525</c:v>
                </c:pt>
                <c:pt idx="73606">
                  <c:v>2.6117647058823525</c:v>
                </c:pt>
                <c:pt idx="73607">
                  <c:v>2.6117647058823525</c:v>
                </c:pt>
                <c:pt idx="73608">
                  <c:v>2.6117647058823525</c:v>
                </c:pt>
                <c:pt idx="73609">
                  <c:v>2.6117647058823525</c:v>
                </c:pt>
                <c:pt idx="73610">
                  <c:v>2.6117647058823525</c:v>
                </c:pt>
                <c:pt idx="73611">
                  <c:v>2.6117647058823525</c:v>
                </c:pt>
                <c:pt idx="73612">
                  <c:v>2.6117647058823525</c:v>
                </c:pt>
                <c:pt idx="73613">
                  <c:v>2.6117647058823525</c:v>
                </c:pt>
                <c:pt idx="73614">
                  <c:v>2.6117647058823525</c:v>
                </c:pt>
                <c:pt idx="73615">
                  <c:v>2.6117647058823525</c:v>
                </c:pt>
                <c:pt idx="73616">
                  <c:v>2.6117647058823525</c:v>
                </c:pt>
                <c:pt idx="73617">
                  <c:v>2.6117647058823525</c:v>
                </c:pt>
                <c:pt idx="73618">
                  <c:v>2.6117647058823525</c:v>
                </c:pt>
                <c:pt idx="73619">
                  <c:v>2.6117647058823525</c:v>
                </c:pt>
                <c:pt idx="73620">
                  <c:v>2.6117647058823525</c:v>
                </c:pt>
                <c:pt idx="73621">
                  <c:v>2.6117647058823525</c:v>
                </c:pt>
                <c:pt idx="73622">
                  <c:v>2.6117647058823525</c:v>
                </c:pt>
                <c:pt idx="73623">
                  <c:v>2.6117647058823525</c:v>
                </c:pt>
                <c:pt idx="73624">
                  <c:v>2.6117647058823525</c:v>
                </c:pt>
                <c:pt idx="73625">
                  <c:v>2.6117647058823525</c:v>
                </c:pt>
                <c:pt idx="73626">
                  <c:v>2.6117647058823525</c:v>
                </c:pt>
                <c:pt idx="73627">
                  <c:v>2.6117647058823525</c:v>
                </c:pt>
                <c:pt idx="73628">
                  <c:v>2.6117647058823525</c:v>
                </c:pt>
                <c:pt idx="73629">
                  <c:v>2.6117647058823525</c:v>
                </c:pt>
                <c:pt idx="73630">
                  <c:v>2.6117647058823525</c:v>
                </c:pt>
                <c:pt idx="73631">
                  <c:v>2.6117647058823525</c:v>
                </c:pt>
                <c:pt idx="73632">
                  <c:v>2.6117647058823525</c:v>
                </c:pt>
                <c:pt idx="73633">
                  <c:v>2.6117647058823525</c:v>
                </c:pt>
                <c:pt idx="73634">
                  <c:v>2.6117647058823525</c:v>
                </c:pt>
                <c:pt idx="73635">
                  <c:v>2.6117647058823525</c:v>
                </c:pt>
                <c:pt idx="73636">
                  <c:v>2.6117647058823525</c:v>
                </c:pt>
                <c:pt idx="73637">
                  <c:v>2.6117647058823525</c:v>
                </c:pt>
                <c:pt idx="73638">
                  <c:v>2.6117647058823525</c:v>
                </c:pt>
                <c:pt idx="73639">
                  <c:v>2.6117647058823525</c:v>
                </c:pt>
                <c:pt idx="73640">
                  <c:v>2.6117647058823525</c:v>
                </c:pt>
                <c:pt idx="73641">
                  <c:v>2.6117647058823525</c:v>
                </c:pt>
                <c:pt idx="73642">
                  <c:v>2.4643137254901957</c:v>
                </c:pt>
                <c:pt idx="73643">
                  <c:v>2.4643137254901957</c:v>
                </c:pt>
                <c:pt idx="73644">
                  <c:v>2.4643137254901957</c:v>
                </c:pt>
                <c:pt idx="73645">
                  <c:v>2.4643137254901957</c:v>
                </c:pt>
                <c:pt idx="73646">
                  <c:v>2.4643137254901957</c:v>
                </c:pt>
                <c:pt idx="73647">
                  <c:v>2.4643137254901957</c:v>
                </c:pt>
                <c:pt idx="73648">
                  <c:v>2.4643137254901957</c:v>
                </c:pt>
                <c:pt idx="73649">
                  <c:v>2.4643137254901957</c:v>
                </c:pt>
                <c:pt idx="73650">
                  <c:v>2.4643137254901957</c:v>
                </c:pt>
                <c:pt idx="73651">
                  <c:v>2.4643137254901957</c:v>
                </c:pt>
                <c:pt idx="73652">
                  <c:v>2.4643137254901957</c:v>
                </c:pt>
                <c:pt idx="73653">
                  <c:v>2.4643137254901957</c:v>
                </c:pt>
                <c:pt idx="73654">
                  <c:v>2.4643137254901957</c:v>
                </c:pt>
                <c:pt idx="73655">
                  <c:v>2.4643137254901957</c:v>
                </c:pt>
                <c:pt idx="73656">
                  <c:v>2.4643137254901957</c:v>
                </c:pt>
                <c:pt idx="73657">
                  <c:v>2.4643137254901957</c:v>
                </c:pt>
                <c:pt idx="73658">
                  <c:v>2.4643137254901957</c:v>
                </c:pt>
                <c:pt idx="73659">
                  <c:v>2.4643137254901957</c:v>
                </c:pt>
                <c:pt idx="73660">
                  <c:v>2.4643137254901957</c:v>
                </c:pt>
                <c:pt idx="73661">
                  <c:v>2.4643137254901957</c:v>
                </c:pt>
                <c:pt idx="73662">
                  <c:v>2.4643137254901957</c:v>
                </c:pt>
                <c:pt idx="73663">
                  <c:v>2.4643137254901957</c:v>
                </c:pt>
                <c:pt idx="73664">
                  <c:v>2.4643137254901957</c:v>
                </c:pt>
                <c:pt idx="73665">
                  <c:v>2.4643137254901957</c:v>
                </c:pt>
                <c:pt idx="73666">
                  <c:v>2.4643137254901957</c:v>
                </c:pt>
                <c:pt idx="73667">
                  <c:v>2.4643137254901957</c:v>
                </c:pt>
                <c:pt idx="73668">
                  <c:v>2.4643137254901957</c:v>
                </c:pt>
                <c:pt idx="73669">
                  <c:v>2.4643137254901957</c:v>
                </c:pt>
                <c:pt idx="73670">
                  <c:v>2.4643137254901957</c:v>
                </c:pt>
                <c:pt idx="73671">
                  <c:v>2.4643137254901957</c:v>
                </c:pt>
                <c:pt idx="73672">
                  <c:v>2.4643137254901957</c:v>
                </c:pt>
                <c:pt idx="73673">
                  <c:v>2.4643137254901957</c:v>
                </c:pt>
                <c:pt idx="73674">
                  <c:v>2.4643137254901957</c:v>
                </c:pt>
                <c:pt idx="73675">
                  <c:v>2.4643137254901957</c:v>
                </c:pt>
                <c:pt idx="73676">
                  <c:v>2.4643137254901957</c:v>
                </c:pt>
                <c:pt idx="73677">
                  <c:v>2.4643137254901957</c:v>
                </c:pt>
                <c:pt idx="73678">
                  <c:v>2.4643137254901957</c:v>
                </c:pt>
                <c:pt idx="73679">
                  <c:v>2.4643137254901957</c:v>
                </c:pt>
                <c:pt idx="73680">
                  <c:v>2.4643137254901957</c:v>
                </c:pt>
                <c:pt idx="73681">
                  <c:v>2.4643137254901957</c:v>
                </c:pt>
                <c:pt idx="73682">
                  <c:v>2.4643137254901957</c:v>
                </c:pt>
                <c:pt idx="73683">
                  <c:v>2.4643137254901957</c:v>
                </c:pt>
                <c:pt idx="73684">
                  <c:v>2.4643137254901957</c:v>
                </c:pt>
                <c:pt idx="73685">
                  <c:v>2.4643137254901957</c:v>
                </c:pt>
                <c:pt idx="73686">
                  <c:v>2.4643137254901957</c:v>
                </c:pt>
                <c:pt idx="73687">
                  <c:v>2.4643137254901957</c:v>
                </c:pt>
                <c:pt idx="73688">
                  <c:v>2.4643137254901957</c:v>
                </c:pt>
                <c:pt idx="73689">
                  <c:v>2.4643137254901957</c:v>
                </c:pt>
                <c:pt idx="73690">
                  <c:v>2.4643137254901957</c:v>
                </c:pt>
                <c:pt idx="73691">
                  <c:v>2.4643137254901957</c:v>
                </c:pt>
                <c:pt idx="73692">
                  <c:v>2.4643137254901957</c:v>
                </c:pt>
                <c:pt idx="73693">
                  <c:v>2.4643137254901957</c:v>
                </c:pt>
                <c:pt idx="73694">
                  <c:v>2.4643137254901957</c:v>
                </c:pt>
                <c:pt idx="73695">
                  <c:v>2.4643137254901957</c:v>
                </c:pt>
                <c:pt idx="73696">
                  <c:v>2.4643137254901957</c:v>
                </c:pt>
                <c:pt idx="73697">
                  <c:v>2.4643137254901957</c:v>
                </c:pt>
                <c:pt idx="73698">
                  <c:v>2.4643137254901957</c:v>
                </c:pt>
                <c:pt idx="73699">
                  <c:v>2.6117647058823525</c:v>
                </c:pt>
                <c:pt idx="73700">
                  <c:v>2.6117647058823525</c:v>
                </c:pt>
                <c:pt idx="73701">
                  <c:v>2.6117647058823525</c:v>
                </c:pt>
                <c:pt idx="73702">
                  <c:v>2.6117647058823525</c:v>
                </c:pt>
                <c:pt idx="73703">
                  <c:v>2.6117647058823525</c:v>
                </c:pt>
                <c:pt idx="73704">
                  <c:v>2.6117647058823525</c:v>
                </c:pt>
                <c:pt idx="73705">
                  <c:v>2.6117647058823525</c:v>
                </c:pt>
                <c:pt idx="73706">
                  <c:v>2.6117647058823525</c:v>
                </c:pt>
                <c:pt idx="73707">
                  <c:v>2.6117647058823525</c:v>
                </c:pt>
                <c:pt idx="73708">
                  <c:v>2.6117647058823525</c:v>
                </c:pt>
                <c:pt idx="73709">
                  <c:v>2.6117647058823525</c:v>
                </c:pt>
                <c:pt idx="73710">
                  <c:v>2.6117647058823525</c:v>
                </c:pt>
                <c:pt idx="73711">
                  <c:v>2.6117647058823525</c:v>
                </c:pt>
                <c:pt idx="73712">
                  <c:v>2.6117647058823525</c:v>
                </c:pt>
                <c:pt idx="73713">
                  <c:v>2.6117647058823525</c:v>
                </c:pt>
                <c:pt idx="73714">
                  <c:v>2.6117647058823525</c:v>
                </c:pt>
                <c:pt idx="73715">
                  <c:v>2.6117647058823525</c:v>
                </c:pt>
                <c:pt idx="73716">
                  <c:v>2.6117647058823525</c:v>
                </c:pt>
                <c:pt idx="73717">
                  <c:v>2.6117647058823525</c:v>
                </c:pt>
                <c:pt idx="73718">
                  <c:v>2.6117647058823525</c:v>
                </c:pt>
                <c:pt idx="73719">
                  <c:v>2.6117647058823525</c:v>
                </c:pt>
                <c:pt idx="73720">
                  <c:v>2.6117647058823525</c:v>
                </c:pt>
                <c:pt idx="73721">
                  <c:v>2.6117647058823525</c:v>
                </c:pt>
                <c:pt idx="73722">
                  <c:v>2.6117647058823525</c:v>
                </c:pt>
                <c:pt idx="73723">
                  <c:v>2.6117647058823525</c:v>
                </c:pt>
                <c:pt idx="73724">
                  <c:v>2.6117647058823525</c:v>
                </c:pt>
                <c:pt idx="73725">
                  <c:v>2.6117647058823525</c:v>
                </c:pt>
                <c:pt idx="73726">
                  <c:v>2.6117647058823525</c:v>
                </c:pt>
                <c:pt idx="73727">
                  <c:v>2.6117647058823525</c:v>
                </c:pt>
                <c:pt idx="73728">
                  <c:v>2.6117647058823525</c:v>
                </c:pt>
                <c:pt idx="73729">
                  <c:v>2.6117647058823525</c:v>
                </c:pt>
                <c:pt idx="73730">
                  <c:v>2.6117647058823525</c:v>
                </c:pt>
                <c:pt idx="73731">
                  <c:v>2.6117647058823525</c:v>
                </c:pt>
                <c:pt idx="73732">
                  <c:v>2.6117647058823525</c:v>
                </c:pt>
                <c:pt idx="73733">
                  <c:v>2.6117647058823525</c:v>
                </c:pt>
                <c:pt idx="73734">
                  <c:v>2.6117647058823525</c:v>
                </c:pt>
                <c:pt idx="73735">
                  <c:v>2.6117647058823525</c:v>
                </c:pt>
                <c:pt idx="73736">
                  <c:v>2.6117647058823525</c:v>
                </c:pt>
                <c:pt idx="73737">
                  <c:v>2.6117647058823525</c:v>
                </c:pt>
                <c:pt idx="73738">
                  <c:v>2.6117647058823525</c:v>
                </c:pt>
                <c:pt idx="73739">
                  <c:v>2.4643137254901957</c:v>
                </c:pt>
                <c:pt idx="73740">
                  <c:v>2.4643137254901957</c:v>
                </c:pt>
                <c:pt idx="73741">
                  <c:v>2.4643137254901957</c:v>
                </c:pt>
                <c:pt idx="73742">
                  <c:v>2.4643137254901957</c:v>
                </c:pt>
                <c:pt idx="73743">
                  <c:v>2.4643137254901957</c:v>
                </c:pt>
                <c:pt idx="73744">
                  <c:v>2.4643137254901957</c:v>
                </c:pt>
                <c:pt idx="73745">
                  <c:v>2.4643137254901957</c:v>
                </c:pt>
                <c:pt idx="73746">
                  <c:v>2.4643137254901957</c:v>
                </c:pt>
                <c:pt idx="73747">
                  <c:v>2.4643137254901957</c:v>
                </c:pt>
                <c:pt idx="73748">
                  <c:v>2.4643137254901957</c:v>
                </c:pt>
                <c:pt idx="73749">
                  <c:v>2.4643137254901957</c:v>
                </c:pt>
                <c:pt idx="73750">
                  <c:v>2.4643137254901957</c:v>
                </c:pt>
                <c:pt idx="73751">
                  <c:v>2.4643137254901957</c:v>
                </c:pt>
                <c:pt idx="73752">
                  <c:v>2.4643137254901957</c:v>
                </c:pt>
                <c:pt idx="73753">
                  <c:v>2.4643137254901957</c:v>
                </c:pt>
                <c:pt idx="73754">
                  <c:v>2.4643137254901957</c:v>
                </c:pt>
                <c:pt idx="73755">
                  <c:v>2.4643137254901957</c:v>
                </c:pt>
                <c:pt idx="73756">
                  <c:v>2.4643137254901957</c:v>
                </c:pt>
                <c:pt idx="73757">
                  <c:v>2.4643137254901957</c:v>
                </c:pt>
                <c:pt idx="73758">
                  <c:v>2.4643137254901957</c:v>
                </c:pt>
                <c:pt idx="73759">
                  <c:v>2.4643137254901957</c:v>
                </c:pt>
                <c:pt idx="73760">
                  <c:v>2.4643137254901957</c:v>
                </c:pt>
                <c:pt idx="73761">
                  <c:v>2.4643137254901957</c:v>
                </c:pt>
                <c:pt idx="73762">
                  <c:v>2.4643137254901957</c:v>
                </c:pt>
                <c:pt idx="73763">
                  <c:v>2.4643137254901957</c:v>
                </c:pt>
                <c:pt idx="73764">
                  <c:v>2.4643137254901957</c:v>
                </c:pt>
                <c:pt idx="73765">
                  <c:v>2.4643137254901957</c:v>
                </c:pt>
                <c:pt idx="73766">
                  <c:v>2.4643137254901957</c:v>
                </c:pt>
                <c:pt idx="73767">
                  <c:v>2.4643137254901957</c:v>
                </c:pt>
                <c:pt idx="73768">
                  <c:v>2.4643137254901957</c:v>
                </c:pt>
                <c:pt idx="73769">
                  <c:v>2.4643137254901957</c:v>
                </c:pt>
                <c:pt idx="73770">
                  <c:v>2.4643137254901957</c:v>
                </c:pt>
                <c:pt idx="73771">
                  <c:v>2.4643137254901957</c:v>
                </c:pt>
                <c:pt idx="73772">
                  <c:v>2.4643137254901957</c:v>
                </c:pt>
                <c:pt idx="73773">
                  <c:v>2.4643137254901957</c:v>
                </c:pt>
                <c:pt idx="73774">
                  <c:v>2.4643137254901957</c:v>
                </c:pt>
                <c:pt idx="73775">
                  <c:v>2.4643137254901957</c:v>
                </c:pt>
                <c:pt idx="73776">
                  <c:v>2.4643137254901957</c:v>
                </c:pt>
                <c:pt idx="73777">
                  <c:v>2.4643137254901957</c:v>
                </c:pt>
                <c:pt idx="73778">
                  <c:v>2.4643137254901957</c:v>
                </c:pt>
                <c:pt idx="73779">
                  <c:v>2.4643137254901957</c:v>
                </c:pt>
                <c:pt idx="73780">
                  <c:v>2.4643137254901957</c:v>
                </c:pt>
                <c:pt idx="73781">
                  <c:v>2.4643137254901957</c:v>
                </c:pt>
                <c:pt idx="73782">
                  <c:v>2.4643137254901957</c:v>
                </c:pt>
                <c:pt idx="73783">
                  <c:v>2.4643137254901957</c:v>
                </c:pt>
                <c:pt idx="73784">
                  <c:v>2.4643137254901957</c:v>
                </c:pt>
                <c:pt idx="73785">
                  <c:v>2.4643137254901957</c:v>
                </c:pt>
                <c:pt idx="73786">
                  <c:v>2.4643137254901957</c:v>
                </c:pt>
                <c:pt idx="73787">
                  <c:v>2.4643137254901957</c:v>
                </c:pt>
                <c:pt idx="73788">
                  <c:v>2.4643137254901957</c:v>
                </c:pt>
                <c:pt idx="73789">
                  <c:v>2.4643137254901957</c:v>
                </c:pt>
                <c:pt idx="73790">
                  <c:v>2.4643137254901957</c:v>
                </c:pt>
                <c:pt idx="73791">
                  <c:v>2.4643137254901957</c:v>
                </c:pt>
                <c:pt idx="73792">
                  <c:v>2.4643137254901957</c:v>
                </c:pt>
                <c:pt idx="73793">
                  <c:v>2.6117647058823525</c:v>
                </c:pt>
                <c:pt idx="73794">
                  <c:v>2.6117647058823525</c:v>
                </c:pt>
                <c:pt idx="73795">
                  <c:v>2.6117647058823525</c:v>
                </c:pt>
                <c:pt idx="73796">
                  <c:v>2.6117647058823525</c:v>
                </c:pt>
                <c:pt idx="73797">
                  <c:v>2.6117647058823525</c:v>
                </c:pt>
                <c:pt idx="73798">
                  <c:v>2.6117647058823525</c:v>
                </c:pt>
                <c:pt idx="73799">
                  <c:v>2.6117647058823525</c:v>
                </c:pt>
                <c:pt idx="73800">
                  <c:v>2.6117647058823525</c:v>
                </c:pt>
                <c:pt idx="73801">
                  <c:v>2.6117647058823525</c:v>
                </c:pt>
                <c:pt idx="73802">
                  <c:v>2.6117647058823525</c:v>
                </c:pt>
                <c:pt idx="73803">
                  <c:v>2.6117647058823525</c:v>
                </c:pt>
                <c:pt idx="73804">
                  <c:v>2.6117647058823525</c:v>
                </c:pt>
                <c:pt idx="73805">
                  <c:v>2.6117647058823525</c:v>
                </c:pt>
                <c:pt idx="73806">
                  <c:v>2.6117647058823525</c:v>
                </c:pt>
                <c:pt idx="73807">
                  <c:v>2.6117647058823525</c:v>
                </c:pt>
                <c:pt idx="73808">
                  <c:v>2.6117647058823525</c:v>
                </c:pt>
                <c:pt idx="73809">
                  <c:v>2.6117647058823525</c:v>
                </c:pt>
                <c:pt idx="73810">
                  <c:v>2.6117647058823525</c:v>
                </c:pt>
                <c:pt idx="73811">
                  <c:v>2.6117647058823525</c:v>
                </c:pt>
                <c:pt idx="73812">
                  <c:v>2.6117647058823525</c:v>
                </c:pt>
                <c:pt idx="73813">
                  <c:v>2.6117647058823525</c:v>
                </c:pt>
                <c:pt idx="73814">
                  <c:v>2.6117647058823525</c:v>
                </c:pt>
                <c:pt idx="73815">
                  <c:v>2.6117647058823525</c:v>
                </c:pt>
                <c:pt idx="73816">
                  <c:v>2.6117647058823525</c:v>
                </c:pt>
                <c:pt idx="73817">
                  <c:v>2.6117647058823525</c:v>
                </c:pt>
                <c:pt idx="73818">
                  <c:v>2.6117647058823525</c:v>
                </c:pt>
                <c:pt idx="73819">
                  <c:v>2.6117647058823525</c:v>
                </c:pt>
                <c:pt idx="73820">
                  <c:v>2.6117647058823525</c:v>
                </c:pt>
                <c:pt idx="73821">
                  <c:v>2.6117647058823525</c:v>
                </c:pt>
                <c:pt idx="73822">
                  <c:v>2.6117647058823525</c:v>
                </c:pt>
                <c:pt idx="73823">
                  <c:v>2.6117647058823525</c:v>
                </c:pt>
                <c:pt idx="73824">
                  <c:v>2.6117647058823525</c:v>
                </c:pt>
                <c:pt idx="73825">
                  <c:v>2.6117647058823525</c:v>
                </c:pt>
                <c:pt idx="73826">
                  <c:v>2.6117647058823525</c:v>
                </c:pt>
                <c:pt idx="73827">
                  <c:v>2.6117647058823525</c:v>
                </c:pt>
                <c:pt idx="73828">
                  <c:v>2.6117647058823525</c:v>
                </c:pt>
                <c:pt idx="73829">
                  <c:v>2.6117647058823525</c:v>
                </c:pt>
                <c:pt idx="73830">
                  <c:v>2.6117647058823525</c:v>
                </c:pt>
                <c:pt idx="73831">
                  <c:v>2.6117647058823525</c:v>
                </c:pt>
                <c:pt idx="73832">
                  <c:v>2.6117647058823525</c:v>
                </c:pt>
                <c:pt idx="73833">
                  <c:v>2.4643137254901957</c:v>
                </c:pt>
                <c:pt idx="73834">
                  <c:v>2.4643137254901957</c:v>
                </c:pt>
                <c:pt idx="73835">
                  <c:v>2.4643137254901957</c:v>
                </c:pt>
                <c:pt idx="73836">
                  <c:v>2.4643137254901957</c:v>
                </c:pt>
                <c:pt idx="73837">
                  <c:v>2.4643137254901957</c:v>
                </c:pt>
                <c:pt idx="73838">
                  <c:v>2.4643137254901957</c:v>
                </c:pt>
                <c:pt idx="73839">
                  <c:v>2.4643137254901957</c:v>
                </c:pt>
                <c:pt idx="73840">
                  <c:v>2.4643137254901957</c:v>
                </c:pt>
                <c:pt idx="73841">
                  <c:v>2.4643137254901957</c:v>
                </c:pt>
                <c:pt idx="73842">
                  <c:v>2.4643137254901957</c:v>
                </c:pt>
                <c:pt idx="73843">
                  <c:v>2.4643137254901957</c:v>
                </c:pt>
                <c:pt idx="73844">
                  <c:v>2.4643137254901957</c:v>
                </c:pt>
                <c:pt idx="73845">
                  <c:v>2.4643137254901957</c:v>
                </c:pt>
                <c:pt idx="73846">
                  <c:v>2.4643137254901957</c:v>
                </c:pt>
                <c:pt idx="73847">
                  <c:v>2.4643137254901957</c:v>
                </c:pt>
                <c:pt idx="73848">
                  <c:v>2.4643137254901957</c:v>
                </c:pt>
                <c:pt idx="73849">
                  <c:v>2.4643137254901957</c:v>
                </c:pt>
                <c:pt idx="73850">
                  <c:v>2.4643137254901957</c:v>
                </c:pt>
                <c:pt idx="73851">
                  <c:v>2.4643137254901957</c:v>
                </c:pt>
                <c:pt idx="73852">
                  <c:v>2.4643137254901957</c:v>
                </c:pt>
                <c:pt idx="73853">
                  <c:v>2.4643137254901957</c:v>
                </c:pt>
                <c:pt idx="73854">
                  <c:v>2.4643137254901957</c:v>
                </c:pt>
                <c:pt idx="73855">
                  <c:v>2.4643137254901957</c:v>
                </c:pt>
                <c:pt idx="73856">
                  <c:v>2.4643137254901957</c:v>
                </c:pt>
                <c:pt idx="73857">
                  <c:v>2.4643137254901957</c:v>
                </c:pt>
                <c:pt idx="73858">
                  <c:v>2.4643137254901957</c:v>
                </c:pt>
                <c:pt idx="73859">
                  <c:v>2.4643137254901957</c:v>
                </c:pt>
                <c:pt idx="73860">
                  <c:v>2.4643137254901957</c:v>
                </c:pt>
                <c:pt idx="73861">
                  <c:v>2.4643137254901957</c:v>
                </c:pt>
                <c:pt idx="73862">
                  <c:v>2.4643137254901957</c:v>
                </c:pt>
                <c:pt idx="73863">
                  <c:v>2.4643137254901957</c:v>
                </c:pt>
                <c:pt idx="73864">
                  <c:v>2.4643137254901957</c:v>
                </c:pt>
                <c:pt idx="73865">
                  <c:v>2.4643137254901957</c:v>
                </c:pt>
                <c:pt idx="73866">
                  <c:v>2.4643137254901957</c:v>
                </c:pt>
                <c:pt idx="73867">
                  <c:v>2.4643137254901957</c:v>
                </c:pt>
                <c:pt idx="73868">
                  <c:v>2.4643137254901957</c:v>
                </c:pt>
                <c:pt idx="73869">
                  <c:v>2.4643137254901957</c:v>
                </c:pt>
                <c:pt idx="73870">
                  <c:v>2.4643137254901957</c:v>
                </c:pt>
                <c:pt idx="73871">
                  <c:v>2.4643137254901957</c:v>
                </c:pt>
                <c:pt idx="73872">
                  <c:v>2.4643137254901957</c:v>
                </c:pt>
                <c:pt idx="73873">
                  <c:v>2.4643137254901957</c:v>
                </c:pt>
                <c:pt idx="73874">
                  <c:v>2.4643137254901957</c:v>
                </c:pt>
                <c:pt idx="73875">
                  <c:v>2.4643137254901957</c:v>
                </c:pt>
                <c:pt idx="73876">
                  <c:v>2.4643137254901957</c:v>
                </c:pt>
                <c:pt idx="73877">
                  <c:v>2.4643137254901957</c:v>
                </c:pt>
                <c:pt idx="73878">
                  <c:v>2.4643137254901957</c:v>
                </c:pt>
                <c:pt idx="73879">
                  <c:v>2.4643137254901957</c:v>
                </c:pt>
                <c:pt idx="73880">
                  <c:v>2.4643137254901957</c:v>
                </c:pt>
                <c:pt idx="73881">
                  <c:v>2.4643137254901957</c:v>
                </c:pt>
                <c:pt idx="73882">
                  <c:v>2.4643137254901957</c:v>
                </c:pt>
                <c:pt idx="73883">
                  <c:v>2.4643137254901957</c:v>
                </c:pt>
                <c:pt idx="73884">
                  <c:v>2.4643137254901957</c:v>
                </c:pt>
                <c:pt idx="73885">
                  <c:v>2.4643137254901957</c:v>
                </c:pt>
                <c:pt idx="73886">
                  <c:v>2.4643137254901957</c:v>
                </c:pt>
                <c:pt idx="73887">
                  <c:v>2.4643137254901957</c:v>
                </c:pt>
                <c:pt idx="73888">
                  <c:v>2.4643137254901957</c:v>
                </c:pt>
                <c:pt idx="73889">
                  <c:v>2.4643137254901957</c:v>
                </c:pt>
                <c:pt idx="73890">
                  <c:v>2.6117647058823525</c:v>
                </c:pt>
                <c:pt idx="73891">
                  <c:v>2.6117647058823525</c:v>
                </c:pt>
                <c:pt idx="73892">
                  <c:v>2.6117647058823525</c:v>
                </c:pt>
                <c:pt idx="73893">
                  <c:v>2.6117647058823525</c:v>
                </c:pt>
                <c:pt idx="73894">
                  <c:v>2.6117647058823525</c:v>
                </c:pt>
                <c:pt idx="73895">
                  <c:v>2.6117647058823525</c:v>
                </c:pt>
                <c:pt idx="73896">
                  <c:v>2.6117647058823525</c:v>
                </c:pt>
                <c:pt idx="73897">
                  <c:v>2.6117647058823525</c:v>
                </c:pt>
                <c:pt idx="73898">
                  <c:v>2.6117647058823525</c:v>
                </c:pt>
                <c:pt idx="73899">
                  <c:v>2.6117647058823525</c:v>
                </c:pt>
                <c:pt idx="73900">
                  <c:v>2.6117647058823525</c:v>
                </c:pt>
                <c:pt idx="73901">
                  <c:v>2.6117647058823525</c:v>
                </c:pt>
                <c:pt idx="73902">
                  <c:v>2.6117647058823525</c:v>
                </c:pt>
                <c:pt idx="73903">
                  <c:v>2.6117647058823525</c:v>
                </c:pt>
                <c:pt idx="73904">
                  <c:v>2.6117647058823525</c:v>
                </c:pt>
                <c:pt idx="73905">
                  <c:v>2.6117647058823525</c:v>
                </c:pt>
                <c:pt idx="73906">
                  <c:v>2.6117647058823525</c:v>
                </c:pt>
                <c:pt idx="73907">
                  <c:v>2.6117647058823525</c:v>
                </c:pt>
                <c:pt idx="73908">
                  <c:v>2.6117647058823525</c:v>
                </c:pt>
                <c:pt idx="73909">
                  <c:v>2.6117647058823525</c:v>
                </c:pt>
                <c:pt idx="73910">
                  <c:v>2.6117647058823525</c:v>
                </c:pt>
                <c:pt idx="73911">
                  <c:v>2.6117647058823525</c:v>
                </c:pt>
                <c:pt idx="73912">
                  <c:v>2.6117647058823525</c:v>
                </c:pt>
                <c:pt idx="73913">
                  <c:v>2.6117647058823525</c:v>
                </c:pt>
                <c:pt idx="73914">
                  <c:v>2.6117647058823525</c:v>
                </c:pt>
                <c:pt idx="73915">
                  <c:v>2.6117647058823525</c:v>
                </c:pt>
                <c:pt idx="73916">
                  <c:v>2.6117647058823525</c:v>
                </c:pt>
                <c:pt idx="73917">
                  <c:v>2.6117647058823525</c:v>
                </c:pt>
                <c:pt idx="73918">
                  <c:v>2.6117647058823525</c:v>
                </c:pt>
                <c:pt idx="73919">
                  <c:v>2.6117647058823525</c:v>
                </c:pt>
                <c:pt idx="73920">
                  <c:v>2.6117647058823525</c:v>
                </c:pt>
                <c:pt idx="73921">
                  <c:v>2.6117647058823525</c:v>
                </c:pt>
                <c:pt idx="73922">
                  <c:v>2.6117647058823525</c:v>
                </c:pt>
                <c:pt idx="73923">
                  <c:v>2.6117647058823525</c:v>
                </c:pt>
                <c:pt idx="73924">
                  <c:v>2.6117647058823525</c:v>
                </c:pt>
                <c:pt idx="73925">
                  <c:v>2.6117647058823525</c:v>
                </c:pt>
                <c:pt idx="73926">
                  <c:v>2.6117647058823525</c:v>
                </c:pt>
                <c:pt idx="73927">
                  <c:v>2.6117647058823525</c:v>
                </c:pt>
                <c:pt idx="73928">
                  <c:v>2.4643137254901957</c:v>
                </c:pt>
                <c:pt idx="73929">
                  <c:v>2.4643137254901957</c:v>
                </c:pt>
                <c:pt idx="73930">
                  <c:v>2.4643137254901957</c:v>
                </c:pt>
                <c:pt idx="73931">
                  <c:v>2.4643137254901957</c:v>
                </c:pt>
                <c:pt idx="73932">
                  <c:v>2.4643137254901957</c:v>
                </c:pt>
                <c:pt idx="73933">
                  <c:v>2.4643137254901957</c:v>
                </c:pt>
                <c:pt idx="73934">
                  <c:v>2.4643137254901957</c:v>
                </c:pt>
                <c:pt idx="73935">
                  <c:v>2.4643137254901957</c:v>
                </c:pt>
                <c:pt idx="73936">
                  <c:v>2.4643137254901957</c:v>
                </c:pt>
                <c:pt idx="73937">
                  <c:v>2.4643137254901957</c:v>
                </c:pt>
                <c:pt idx="73938">
                  <c:v>2.4643137254901957</c:v>
                </c:pt>
                <c:pt idx="73939">
                  <c:v>2.4643137254901957</c:v>
                </c:pt>
                <c:pt idx="73940">
                  <c:v>2.4643137254901957</c:v>
                </c:pt>
                <c:pt idx="73941">
                  <c:v>2.4643137254901957</c:v>
                </c:pt>
                <c:pt idx="73942">
                  <c:v>2.4643137254901957</c:v>
                </c:pt>
                <c:pt idx="73943">
                  <c:v>2.4643137254901957</c:v>
                </c:pt>
                <c:pt idx="73944">
                  <c:v>2.4643137254901957</c:v>
                </c:pt>
                <c:pt idx="73945">
                  <c:v>2.4643137254901957</c:v>
                </c:pt>
                <c:pt idx="73946">
                  <c:v>2.4643137254901957</c:v>
                </c:pt>
                <c:pt idx="73947">
                  <c:v>2.4643137254901957</c:v>
                </c:pt>
                <c:pt idx="73948">
                  <c:v>2.4643137254901957</c:v>
                </c:pt>
                <c:pt idx="73949">
                  <c:v>2.4643137254901957</c:v>
                </c:pt>
                <c:pt idx="73950">
                  <c:v>2.4643137254901957</c:v>
                </c:pt>
                <c:pt idx="73951">
                  <c:v>2.4643137254901957</c:v>
                </c:pt>
                <c:pt idx="73952">
                  <c:v>2.4643137254901957</c:v>
                </c:pt>
                <c:pt idx="73953">
                  <c:v>2.4643137254901957</c:v>
                </c:pt>
                <c:pt idx="73954">
                  <c:v>2.4643137254901957</c:v>
                </c:pt>
                <c:pt idx="73955">
                  <c:v>2.4643137254901957</c:v>
                </c:pt>
                <c:pt idx="73956">
                  <c:v>2.4643137254901957</c:v>
                </c:pt>
                <c:pt idx="73957">
                  <c:v>2.4643137254901957</c:v>
                </c:pt>
                <c:pt idx="73958">
                  <c:v>2.4643137254901957</c:v>
                </c:pt>
                <c:pt idx="73959">
                  <c:v>2.4643137254901957</c:v>
                </c:pt>
                <c:pt idx="73960">
                  <c:v>2.4643137254901957</c:v>
                </c:pt>
                <c:pt idx="73961">
                  <c:v>2.4643137254901957</c:v>
                </c:pt>
                <c:pt idx="73962">
                  <c:v>2.4643137254901957</c:v>
                </c:pt>
                <c:pt idx="73963">
                  <c:v>2.4643137254901957</c:v>
                </c:pt>
                <c:pt idx="73964">
                  <c:v>2.4643137254901957</c:v>
                </c:pt>
                <c:pt idx="73965">
                  <c:v>2.4643137254901957</c:v>
                </c:pt>
                <c:pt idx="73966">
                  <c:v>2.4643137254901957</c:v>
                </c:pt>
                <c:pt idx="73967">
                  <c:v>2.4643137254901957</c:v>
                </c:pt>
                <c:pt idx="73968">
                  <c:v>2.4643137254901957</c:v>
                </c:pt>
                <c:pt idx="73969">
                  <c:v>2.4643137254901957</c:v>
                </c:pt>
                <c:pt idx="73970">
                  <c:v>2.4643137254901957</c:v>
                </c:pt>
                <c:pt idx="73971">
                  <c:v>2.4643137254901957</c:v>
                </c:pt>
                <c:pt idx="73972">
                  <c:v>2.4643137254901957</c:v>
                </c:pt>
                <c:pt idx="73973">
                  <c:v>2.4643137254901957</c:v>
                </c:pt>
                <c:pt idx="73974">
                  <c:v>2.4643137254901957</c:v>
                </c:pt>
                <c:pt idx="73975">
                  <c:v>2.4643137254901957</c:v>
                </c:pt>
                <c:pt idx="73976">
                  <c:v>2.4643137254901957</c:v>
                </c:pt>
                <c:pt idx="73977">
                  <c:v>2.4643137254901957</c:v>
                </c:pt>
                <c:pt idx="73978">
                  <c:v>2.4643137254901957</c:v>
                </c:pt>
                <c:pt idx="73979">
                  <c:v>2.4643137254901957</c:v>
                </c:pt>
                <c:pt idx="73980">
                  <c:v>2.4643137254901957</c:v>
                </c:pt>
                <c:pt idx="73981">
                  <c:v>2.4643137254901957</c:v>
                </c:pt>
                <c:pt idx="73982">
                  <c:v>2.4643137254901957</c:v>
                </c:pt>
                <c:pt idx="73983">
                  <c:v>2.4643137254901957</c:v>
                </c:pt>
                <c:pt idx="73984">
                  <c:v>2.4643137254901957</c:v>
                </c:pt>
                <c:pt idx="73985">
                  <c:v>2.6117647058823525</c:v>
                </c:pt>
                <c:pt idx="73986">
                  <c:v>2.6117647058823525</c:v>
                </c:pt>
                <c:pt idx="73987">
                  <c:v>2.6117647058823525</c:v>
                </c:pt>
                <c:pt idx="73988">
                  <c:v>2.6117647058823525</c:v>
                </c:pt>
                <c:pt idx="73989">
                  <c:v>2.6117647058823525</c:v>
                </c:pt>
                <c:pt idx="73990">
                  <c:v>2.6117647058823525</c:v>
                </c:pt>
                <c:pt idx="73991">
                  <c:v>2.6117647058823525</c:v>
                </c:pt>
                <c:pt idx="73992">
                  <c:v>2.6117647058823525</c:v>
                </c:pt>
                <c:pt idx="73993">
                  <c:v>2.6117647058823525</c:v>
                </c:pt>
                <c:pt idx="73994">
                  <c:v>2.6117647058823525</c:v>
                </c:pt>
                <c:pt idx="73995">
                  <c:v>2.6117647058823525</c:v>
                </c:pt>
                <c:pt idx="73996">
                  <c:v>2.6117647058823525</c:v>
                </c:pt>
                <c:pt idx="73997">
                  <c:v>2.6117647058823525</c:v>
                </c:pt>
                <c:pt idx="73998">
                  <c:v>2.6117647058823525</c:v>
                </c:pt>
                <c:pt idx="73999">
                  <c:v>2.6117647058823525</c:v>
                </c:pt>
                <c:pt idx="74000">
                  <c:v>2.6117647058823525</c:v>
                </c:pt>
                <c:pt idx="74001">
                  <c:v>2.6117647058823525</c:v>
                </c:pt>
                <c:pt idx="74002">
                  <c:v>2.6117647058823525</c:v>
                </c:pt>
                <c:pt idx="74003">
                  <c:v>2.6117647058823525</c:v>
                </c:pt>
                <c:pt idx="74004">
                  <c:v>2.6117647058823525</c:v>
                </c:pt>
                <c:pt idx="74005">
                  <c:v>2.6117647058823525</c:v>
                </c:pt>
                <c:pt idx="74006">
                  <c:v>2.6117647058823525</c:v>
                </c:pt>
                <c:pt idx="74007">
                  <c:v>2.6117647058823525</c:v>
                </c:pt>
                <c:pt idx="74008">
                  <c:v>2.6117647058823525</c:v>
                </c:pt>
                <c:pt idx="74009">
                  <c:v>2.6117647058823525</c:v>
                </c:pt>
                <c:pt idx="74010">
                  <c:v>2.6117647058823525</c:v>
                </c:pt>
                <c:pt idx="74011">
                  <c:v>2.6117647058823525</c:v>
                </c:pt>
                <c:pt idx="74012">
                  <c:v>2.6117647058823525</c:v>
                </c:pt>
                <c:pt idx="74013">
                  <c:v>2.6117647058823525</c:v>
                </c:pt>
                <c:pt idx="74014">
                  <c:v>2.6117647058823525</c:v>
                </c:pt>
                <c:pt idx="74015">
                  <c:v>2.6117647058823525</c:v>
                </c:pt>
                <c:pt idx="74016">
                  <c:v>2.6117647058823525</c:v>
                </c:pt>
                <c:pt idx="74017">
                  <c:v>2.6117647058823525</c:v>
                </c:pt>
                <c:pt idx="74018">
                  <c:v>2.6117647058823525</c:v>
                </c:pt>
                <c:pt idx="74019">
                  <c:v>2.6117647058823525</c:v>
                </c:pt>
                <c:pt idx="74020">
                  <c:v>2.6117647058823525</c:v>
                </c:pt>
                <c:pt idx="74021">
                  <c:v>2.6117647058823525</c:v>
                </c:pt>
                <c:pt idx="74022">
                  <c:v>2.6117647058823525</c:v>
                </c:pt>
                <c:pt idx="74023">
                  <c:v>2.6117647058823525</c:v>
                </c:pt>
                <c:pt idx="74024">
                  <c:v>2.4643137254901957</c:v>
                </c:pt>
                <c:pt idx="74025">
                  <c:v>2.4643137254901957</c:v>
                </c:pt>
                <c:pt idx="74026">
                  <c:v>2.4643137254901957</c:v>
                </c:pt>
                <c:pt idx="74027">
                  <c:v>2.4643137254901957</c:v>
                </c:pt>
                <c:pt idx="74028">
                  <c:v>2.4643137254901957</c:v>
                </c:pt>
                <c:pt idx="74029">
                  <c:v>2.4643137254901957</c:v>
                </c:pt>
                <c:pt idx="74030">
                  <c:v>2.4643137254901957</c:v>
                </c:pt>
                <c:pt idx="74031">
                  <c:v>2.4643137254901957</c:v>
                </c:pt>
                <c:pt idx="74032">
                  <c:v>2.4643137254901957</c:v>
                </c:pt>
                <c:pt idx="74033">
                  <c:v>2.4643137254901957</c:v>
                </c:pt>
                <c:pt idx="74034">
                  <c:v>2.4643137254901957</c:v>
                </c:pt>
                <c:pt idx="74035">
                  <c:v>2.4643137254901957</c:v>
                </c:pt>
                <c:pt idx="74036">
                  <c:v>2.4643137254901957</c:v>
                </c:pt>
                <c:pt idx="74037">
                  <c:v>2.4643137254901957</c:v>
                </c:pt>
                <c:pt idx="74038">
                  <c:v>2.4643137254901957</c:v>
                </c:pt>
                <c:pt idx="74039">
                  <c:v>2.4643137254901957</c:v>
                </c:pt>
                <c:pt idx="74040">
                  <c:v>2.4643137254901957</c:v>
                </c:pt>
                <c:pt idx="74041">
                  <c:v>2.4643137254901957</c:v>
                </c:pt>
                <c:pt idx="74042">
                  <c:v>2.4643137254901957</c:v>
                </c:pt>
                <c:pt idx="74043">
                  <c:v>2.4643137254901957</c:v>
                </c:pt>
                <c:pt idx="74044">
                  <c:v>2.4643137254901957</c:v>
                </c:pt>
                <c:pt idx="74045">
                  <c:v>2.4643137254901957</c:v>
                </c:pt>
                <c:pt idx="74046">
                  <c:v>2.4643137254901957</c:v>
                </c:pt>
                <c:pt idx="74047">
                  <c:v>2.4643137254901957</c:v>
                </c:pt>
                <c:pt idx="74048">
                  <c:v>2.4643137254901957</c:v>
                </c:pt>
                <c:pt idx="74049">
                  <c:v>2.4643137254901957</c:v>
                </c:pt>
                <c:pt idx="74050">
                  <c:v>2.4643137254901957</c:v>
                </c:pt>
                <c:pt idx="74051">
                  <c:v>2.4643137254901957</c:v>
                </c:pt>
                <c:pt idx="74052">
                  <c:v>2.4643137254901957</c:v>
                </c:pt>
                <c:pt idx="74053">
                  <c:v>2.4643137254901957</c:v>
                </c:pt>
                <c:pt idx="74054">
                  <c:v>2.4643137254901957</c:v>
                </c:pt>
                <c:pt idx="74055">
                  <c:v>2.4643137254901957</c:v>
                </c:pt>
                <c:pt idx="74056">
                  <c:v>2.4643137254901957</c:v>
                </c:pt>
                <c:pt idx="74057">
                  <c:v>2.4643137254901957</c:v>
                </c:pt>
                <c:pt idx="74058">
                  <c:v>2.4643137254901957</c:v>
                </c:pt>
                <c:pt idx="74059">
                  <c:v>2.4643137254901957</c:v>
                </c:pt>
                <c:pt idx="74060">
                  <c:v>2.4643137254901957</c:v>
                </c:pt>
                <c:pt idx="74061">
                  <c:v>2.4643137254901957</c:v>
                </c:pt>
                <c:pt idx="74062">
                  <c:v>2.4643137254901957</c:v>
                </c:pt>
                <c:pt idx="74063">
                  <c:v>2.4643137254901957</c:v>
                </c:pt>
                <c:pt idx="74064">
                  <c:v>2.4643137254901957</c:v>
                </c:pt>
                <c:pt idx="74065">
                  <c:v>2.4643137254901957</c:v>
                </c:pt>
                <c:pt idx="74066">
                  <c:v>2.4643137254901957</c:v>
                </c:pt>
                <c:pt idx="74067">
                  <c:v>2.4643137254901957</c:v>
                </c:pt>
                <c:pt idx="74068">
                  <c:v>2.4643137254901957</c:v>
                </c:pt>
                <c:pt idx="74069">
                  <c:v>2.4643137254901957</c:v>
                </c:pt>
                <c:pt idx="74070">
                  <c:v>2.4643137254901957</c:v>
                </c:pt>
                <c:pt idx="74071">
                  <c:v>2.4643137254901957</c:v>
                </c:pt>
                <c:pt idx="74072">
                  <c:v>2.4643137254901957</c:v>
                </c:pt>
                <c:pt idx="74073">
                  <c:v>2.4643137254901957</c:v>
                </c:pt>
                <c:pt idx="74074">
                  <c:v>2.4643137254901957</c:v>
                </c:pt>
                <c:pt idx="74075">
                  <c:v>2.4643137254901957</c:v>
                </c:pt>
                <c:pt idx="74076">
                  <c:v>2.4643137254901957</c:v>
                </c:pt>
                <c:pt idx="74077">
                  <c:v>2.4643137254901957</c:v>
                </c:pt>
                <c:pt idx="74078">
                  <c:v>2.4643137254901957</c:v>
                </c:pt>
                <c:pt idx="74079">
                  <c:v>2.4643137254901957</c:v>
                </c:pt>
                <c:pt idx="74080">
                  <c:v>2.4643137254901957</c:v>
                </c:pt>
                <c:pt idx="74081">
                  <c:v>2.6117647058823525</c:v>
                </c:pt>
                <c:pt idx="74082">
                  <c:v>2.6117647058823525</c:v>
                </c:pt>
                <c:pt idx="74083">
                  <c:v>2.6117647058823525</c:v>
                </c:pt>
                <c:pt idx="74084">
                  <c:v>2.6117647058823525</c:v>
                </c:pt>
                <c:pt idx="74085">
                  <c:v>2.6117647058823525</c:v>
                </c:pt>
                <c:pt idx="74086">
                  <c:v>2.6117647058823525</c:v>
                </c:pt>
                <c:pt idx="74087">
                  <c:v>2.6117647058823525</c:v>
                </c:pt>
                <c:pt idx="74088">
                  <c:v>2.6117647058823525</c:v>
                </c:pt>
                <c:pt idx="74089">
                  <c:v>2.6117647058823525</c:v>
                </c:pt>
                <c:pt idx="74090">
                  <c:v>2.6117647058823525</c:v>
                </c:pt>
                <c:pt idx="74091">
                  <c:v>2.6117647058823525</c:v>
                </c:pt>
                <c:pt idx="74092">
                  <c:v>2.6117647058823525</c:v>
                </c:pt>
                <c:pt idx="74093">
                  <c:v>2.6117647058823525</c:v>
                </c:pt>
                <c:pt idx="74094">
                  <c:v>2.6117647058823525</c:v>
                </c:pt>
                <c:pt idx="74095">
                  <c:v>2.6117647058823525</c:v>
                </c:pt>
                <c:pt idx="74096">
                  <c:v>2.6117647058823525</c:v>
                </c:pt>
                <c:pt idx="74097">
                  <c:v>2.6117647058823525</c:v>
                </c:pt>
                <c:pt idx="74098">
                  <c:v>2.6117647058823525</c:v>
                </c:pt>
                <c:pt idx="74099">
                  <c:v>2.6117647058823525</c:v>
                </c:pt>
                <c:pt idx="74100">
                  <c:v>2.6117647058823525</c:v>
                </c:pt>
                <c:pt idx="74101">
                  <c:v>2.6117647058823525</c:v>
                </c:pt>
                <c:pt idx="74102">
                  <c:v>2.6117647058823525</c:v>
                </c:pt>
                <c:pt idx="74103">
                  <c:v>2.6117647058823525</c:v>
                </c:pt>
                <c:pt idx="74104">
                  <c:v>2.6117647058823525</c:v>
                </c:pt>
                <c:pt idx="74105">
                  <c:v>2.6117647058823525</c:v>
                </c:pt>
                <c:pt idx="74106">
                  <c:v>2.6117647058823525</c:v>
                </c:pt>
                <c:pt idx="74107">
                  <c:v>2.6117647058823525</c:v>
                </c:pt>
                <c:pt idx="74108">
                  <c:v>2.6117647058823525</c:v>
                </c:pt>
                <c:pt idx="74109">
                  <c:v>2.6117647058823525</c:v>
                </c:pt>
                <c:pt idx="74110">
                  <c:v>2.6117647058823525</c:v>
                </c:pt>
                <c:pt idx="74111">
                  <c:v>2.6117647058823525</c:v>
                </c:pt>
                <c:pt idx="74112">
                  <c:v>2.6117647058823525</c:v>
                </c:pt>
                <c:pt idx="74113">
                  <c:v>2.6117647058823525</c:v>
                </c:pt>
                <c:pt idx="74114">
                  <c:v>2.6117647058823525</c:v>
                </c:pt>
                <c:pt idx="74115">
                  <c:v>2.6117647058823525</c:v>
                </c:pt>
                <c:pt idx="74116">
                  <c:v>2.6117647058823525</c:v>
                </c:pt>
                <c:pt idx="74117">
                  <c:v>2.6117647058823525</c:v>
                </c:pt>
                <c:pt idx="74118">
                  <c:v>2.6117647058823525</c:v>
                </c:pt>
                <c:pt idx="74119">
                  <c:v>2.6117647058823525</c:v>
                </c:pt>
                <c:pt idx="74120">
                  <c:v>2.4643137254901957</c:v>
                </c:pt>
                <c:pt idx="74121">
                  <c:v>2.4643137254901957</c:v>
                </c:pt>
                <c:pt idx="74122">
                  <c:v>2.4643137254901957</c:v>
                </c:pt>
                <c:pt idx="74123">
                  <c:v>2.4643137254901957</c:v>
                </c:pt>
                <c:pt idx="74124">
                  <c:v>2.4643137254901957</c:v>
                </c:pt>
                <c:pt idx="74125">
                  <c:v>2.4643137254901957</c:v>
                </c:pt>
                <c:pt idx="74126">
                  <c:v>2.4643137254901957</c:v>
                </c:pt>
                <c:pt idx="74127">
                  <c:v>2.4643137254901957</c:v>
                </c:pt>
                <c:pt idx="74128">
                  <c:v>2.4643137254901957</c:v>
                </c:pt>
                <c:pt idx="74129">
                  <c:v>2.4643137254901957</c:v>
                </c:pt>
                <c:pt idx="74130">
                  <c:v>2.4643137254901957</c:v>
                </c:pt>
                <c:pt idx="74131">
                  <c:v>2.4643137254901957</c:v>
                </c:pt>
                <c:pt idx="74132">
                  <c:v>2.4643137254901957</c:v>
                </c:pt>
                <c:pt idx="74133">
                  <c:v>2.4643137254901957</c:v>
                </c:pt>
                <c:pt idx="74134">
                  <c:v>2.4643137254901957</c:v>
                </c:pt>
                <c:pt idx="74135">
                  <c:v>2.4643137254901957</c:v>
                </c:pt>
                <c:pt idx="74136">
                  <c:v>2.4643137254901957</c:v>
                </c:pt>
                <c:pt idx="74137">
                  <c:v>2.4643137254901957</c:v>
                </c:pt>
                <c:pt idx="74138">
                  <c:v>2.4643137254901957</c:v>
                </c:pt>
                <c:pt idx="74139">
                  <c:v>2.4643137254901957</c:v>
                </c:pt>
                <c:pt idx="74140">
                  <c:v>2.4643137254901957</c:v>
                </c:pt>
                <c:pt idx="74141">
                  <c:v>2.4643137254901957</c:v>
                </c:pt>
                <c:pt idx="74142">
                  <c:v>2.4643137254901957</c:v>
                </c:pt>
                <c:pt idx="74143">
                  <c:v>2.4643137254901957</c:v>
                </c:pt>
                <c:pt idx="74144">
                  <c:v>2.4643137254901957</c:v>
                </c:pt>
                <c:pt idx="74145">
                  <c:v>2.4643137254901957</c:v>
                </c:pt>
                <c:pt idx="74146">
                  <c:v>2.4643137254901957</c:v>
                </c:pt>
                <c:pt idx="74147">
                  <c:v>2.4643137254901957</c:v>
                </c:pt>
                <c:pt idx="74148">
                  <c:v>2.4643137254901957</c:v>
                </c:pt>
                <c:pt idx="74149">
                  <c:v>2.4643137254901957</c:v>
                </c:pt>
                <c:pt idx="74150">
                  <c:v>2.4643137254901957</c:v>
                </c:pt>
                <c:pt idx="74151">
                  <c:v>2.4643137254901957</c:v>
                </c:pt>
                <c:pt idx="74152">
                  <c:v>2.4643137254901957</c:v>
                </c:pt>
                <c:pt idx="74153">
                  <c:v>2.4643137254901957</c:v>
                </c:pt>
                <c:pt idx="74154">
                  <c:v>2.4643137254901957</c:v>
                </c:pt>
                <c:pt idx="74155">
                  <c:v>2.4643137254901957</c:v>
                </c:pt>
                <c:pt idx="74156">
                  <c:v>2.4643137254901957</c:v>
                </c:pt>
                <c:pt idx="74157">
                  <c:v>2.4643137254901957</c:v>
                </c:pt>
                <c:pt idx="74158">
                  <c:v>2.4643137254901957</c:v>
                </c:pt>
                <c:pt idx="74159">
                  <c:v>2.4643137254901957</c:v>
                </c:pt>
                <c:pt idx="74160">
                  <c:v>2.4643137254901957</c:v>
                </c:pt>
                <c:pt idx="74161">
                  <c:v>2.4643137254901957</c:v>
                </c:pt>
                <c:pt idx="74162">
                  <c:v>2.4643137254901957</c:v>
                </c:pt>
                <c:pt idx="74163">
                  <c:v>2.4643137254901957</c:v>
                </c:pt>
                <c:pt idx="74164">
                  <c:v>2.4643137254901957</c:v>
                </c:pt>
                <c:pt idx="74165">
                  <c:v>2.4643137254901957</c:v>
                </c:pt>
                <c:pt idx="74166">
                  <c:v>2.4643137254901957</c:v>
                </c:pt>
                <c:pt idx="74167">
                  <c:v>2.4643137254901957</c:v>
                </c:pt>
                <c:pt idx="74168">
                  <c:v>2.4643137254901957</c:v>
                </c:pt>
                <c:pt idx="74169">
                  <c:v>2.4643137254901957</c:v>
                </c:pt>
                <c:pt idx="74170">
                  <c:v>2.4643137254901957</c:v>
                </c:pt>
                <c:pt idx="74171">
                  <c:v>2.4643137254901957</c:v>
                </c:pt>
                <c:pt idx="74172">
                  <c:v>2.4643137254901957</c:v>
                </c:pt>
                <c:pt idx="74173">
                  <c:v>2.4643137254901957</c:v>
                </c:pt>
                <c:pt idx="74174">
                  <c:v>2.4643137254901957</c:v>
                </c:pt>
                <c:pt idx="74175">
                  <c:v>2.4643137254901957</c:v>
                </c:pt>
                <c:pt idx="74176">
                  <c:v>2.6117647058823525</c:v>
                </c:pt>
                <c:pt idx="74177">
                  <c:v>2.6117647058823525</c:v>
                </c:pt>
                <c:pt idx="74178">
                  <c:v>2.6117647058823525</c:v>
                </c:pt>
                <c:pt idx="74179">
                  <c:v>2.6117647058823525</c:v>
                </c:pt>
                <c:pt idx="74180">
                  <c:v>2.6117647058823525</c:v>
                </c:pt>
                <c:pt idx="74181">
                  <c:v>2.6117647058823525</c:v>
                </c:pt>
                <c:pt idx="74182">
                  <c:v>2.6117647058823525</c:v>
                </c:pt>
                <c:pt idx="74183">
                  <c:v>2.6117647058823525</c:v>
                </c:pt>
                <c:pt idx="74184">
                  <c:v>2.6117647058823525</c:v>
                </c:pt>
                <c:pt idx="74185">
                  <c:v>2.6117647058823525</c:v>
                </c:pt>
                <c:pt idx="74186">
                  <c:v>2.6117647058823525</c:v>
                </c:pt>
                <c:pt idx="74187">
                  <c:v>2.6117647058823525</c:v>
                </c:pt>
                <c:pt idx="74188">
                  <c:v>2.6117647058823525</c:v>
                </c:pt>
                <c:pt idx="74189">
                  <c:v>2.6117647058823525</c:v>
                </c:pt>
                <c:pt idx="74190">
                  <c:v>2.6117647058823525</c:v>
                </c:pt>
                <c:pt idx="74191">
                  <c:v>2.6117647058823525</c:v>
                </c:pt>
                <c:pt idx="74192">
                  <c:v>2.6117647058823525</c:v>
                </c:pt>
                <c:pt idx="74193">
                  <c:v>2.6117647058823525</c:v>
                </c:pt>
                <c:pt idx="74194">
                  <c:v>2.6117647058823525</c:v>
                </c:pt>
                <c:pt idx="74195">
                  <c:v>2.6117647058823525</c:v>
                </c:pt>
                <c:pt idx="74196">
                  <c:v>2.6117647058823525</c:v>
                </c:pt>
                <c:pt idx="74197">
                  <c:v>2.6117647058823525</c:v>
                </c:pt>
                <c:pt idx="74198">
                  <c:v>2.6117647058823525</c:v>
                </c:pt>
                <c:pt idx="74199">
                  <c:v>2.6117647058823525</c:v>
                </c:pt>
                <c:pt idx="74200">
                  <c:v>2.6117647058823525</c:v>
                </c:pt>
                <c:pt idx="74201">
                  <c:v>2.6117647058823525</c:v>
                </c:pt>
                <c:pt idx="74202">
                  <c:v>2.6117647058823525</c:v>
                </c:pt>
                <c:pt idx="74203">
                  <c:v>2.6117647058823525</c:v>
                </c:pt>
                <c:pt idx="74204">
                  <c:v>2.6117647058823525</c:v>
                </c:pt>
                <c:pt idx="74205">
                  <c:v>2.6117647058823525</c:v>
                </c:pt>
                <c:pt idx="74206">
                  <c:v>2.6117647058823525</c:v>
                </c:pt>
                <c:pt idx="74207">
                  <c:v>2.6117647058823525</c:v>
                </c:pt>
                <c:pt idx="74208">
                  <c:v>2.6117647058823525</c:v>
                </c:pt>
                <c:pt idx="74209">
                  <c:v>2.6117647058823525</c:v>
                </c:pt>
                <c:pt idx="74210">
                  <c:v>2.6117647058823525</c:v>
                </c:pt>
                <c:pt idx="74211">
                  <c:v>2.6117647058823525</c:v>
                </c:pt>
                <c:pt idx="74212">
                  <c:v>2.6117647058823525</c:v>
                </c:pt>
                <c:pt idx="74213">
                  <c:v>2.6117647058823525</c:v>
                </c:pt>
                <c:pt idx="74214">
                  <c:v>2.4643137254901957</c:v>
                </c:pt>
                <c:pt idx="74215">
                  <c:v>2.4643137254901957</c:v>
                </c:pt>
                <c:pt idx="74216">
                  <c:v>2.4643137254901957</c:v>
                </c:pt>
                <c:pt idx="74217">
                  <c:v>2.4643137254901957</c:v>
                </c:pt>
                <c:pt idx="74218">
                  <c:v>2.4643137254901957</c:v>
                </c:pt>
                <c:pt idx="74219">
                  <c:v>2.4643137254901957</c:v>
                </c:pt>
                <c:pt idx="74220">
                  <c:v>2.4643137254901957</c:v>
                </c:pt>
                <c:pt idx="74221">
                  <c:v>2.4643137254901957</c:v>
                </c:pt>
                <c:pt idx="74222">
                  <c:v>2.4643137254901957</c:v>
                </c:pt>
                <c:pt idx="74223">
                  <c:v>2.4643137254901957</c:v>
                </c:pt>
                <c:pt idx="74224">
                  <c:v>2.4643137254901957</c:v>
                </c:pt>
                <c:pt idx="74225">
                  <c:v>2.4643137254901957</c:v>
                </c:pt>
                <c:pt idx="74226">
                  <c:v>2.4643137254901957</c:v>
                </c:pt>
                <c:pt idx="74227">
                  <c:v>2.4643137254901957</c:v>
                </c:pt>
                <c:pt idx="74228">
                  <c:v>2.4643137254901957</c:v>
                </c:pt>
                <c:pt idx="74229">
                  <c:v>2.4643137254901957</c:v>
                </c:pt>
                <c:pt idx="74230">
                  <c:v>2.4643137254901957</c:v>
                </c:pt>
                <c:pt idx="74231">
                  <c:v>2.4643137254901957</c:v>
                </c:pt>
                <c:pt idx="74232">
                  <c:v>2.4643137254901957</c:v>
                </c:pt>
                <c:pt idx="74233">
                  <c:v>2.4643137254901957</c:v>
                </c:pt>
                <c:pt idx="74234">
                  <c:v>2.4643137254901957</c:v>
                </c:pt>
                <c:pt idx="74235">
                  <c:v>2.4643137254901957</c:v>
                </c:pt>
                <c:pt idx="74236">
                  <c:v>2.4643137254901957</c:v>
                </c:pt>
                <c:pt idx="74237">
                  <c:v>2.4643137254901957</c:v>
                </c:pt>
                <c:pt idx="74238">
                  <c:v>2.4643137254901957</c:v>
                </c:pt>
                <c:pt idx="74239">
                  <c:v>2.4643137254901957</c:v>
                </c:pt>
                <c:pt idx="74240">
                  <c:v>2.4643137254901957</c:v>
                </c:pt>
                <c:pt idx="74241">
                  <c:v>2.4643137254901957</c:v>
                </c:pt>
                <c:pt idx="74242">
                  <c:v>2.4643137254901957</c:v>
                </c:pt>
                <c:pt idx="74243">
                  <c:v>2.4643137254901957</c:v>
                </c:pt>
                <c:pt idx="74244">
                  <c:v>2.4643137254901957</c:v>
                </c:pt>
                <c:pt idx="74245">
                  <c:v>2.4643137254901957</c:v>
                </c:pt>
                <c:pt idx="74246">
                  <c:v>2.4643137254901957</c:v>
                </c:pt>
                <c:pt idx="74247">
                  <c:v>2.4643137254901957</c:v>
                </c:pt>
                <c:pt idx="74248">
                  <c:v>2.4643137254901957</c:v>
                </c:pt>
                <c:pt idx="74249">
                  <c:v>2.4643137254901957</c:v>
                </c:pt>
                <c:pt idx="74250">
                  <c:v>2.4643137254901957</c:v>
                </c:pt>
                <c:pt idx="74251">
                  <c:v>2.4643137254901957</c:v>
                </c:pt>
                <c:pt idx="74252">
                  <c:v>2.4643137254901957</c:v>
                </c:pt>
                <c:pt idx="74253">
                  <c:v>2.4643137254901957</c:v>
                </c:pt>
                <c:pt idx="74254">
                  <c:v>2.4643137254901957</c:v>
                </c:pt>
                <c:pt idx="74255">
                  <c:v>2.4643137254901957</c:v>
                </c:pt>
                <c:pt idx="74256">
                  <c:v>2.4643137254901957</c:v>
                </c:pt>
                <c:pt idx="74257">
                  <c:v>2.4643137254901957</c:v>
                </c:pt>
                <c:pt idx="74258">
                  <c:v>2.4643137254901957</c:v>
                </c:pt>
                <c:pt idx="74259">
                  <c:v>2.4643137254901957</c:v>
                </c:pt>
                <c:pt idx="74260">
                  <c:v>2.4643137254901957</c:v>
                </c:pt>
                <c:pt idx="74261">
                  <c:v>2.4643137254901957</c:v>
                </c:pt>
                <c:pt idx="74262">
                  <c:v>2.4643137254901957</c:v>
                </c:pt>
                <c:pt idx="74263">
                  <c:v>2.4643137254901957</c:v>
                </c:pt>
                <c:pt idx="74264">
                  <c:v>2.4643137254901957</c:v>
                </c:pt>
                <c:pt idx="74265">
                  <c:v>2.4643137254901957</c:v>
                </c:pt>
                <c:pt idx="74266">
                  <c:v>2.4643137254901957</c:v>
                </c:pt>
                <c:pt idx="74267">
                  <c:v>2.4643137254901957</c:v>
                </c:pt>
                <c:pt idx="74268">
                  <c:v>2.4643137254901957</c:v>
                </c:pt>
                <c:pt idx="74269">
                  <c:v>2.4643137254901957</c:v>
                </c:pt>
                <c:pt idx="74270">
                  <c:v>2.4643137254901957</c:v>
                </c:pt>
                <c:pt idx="74271">
                  <c:v>2.6117647058823525</c:v>
                </c:pt>
                <c:pt idx="74272">
                  <c:v>2.6117647058823525</c:v>
                </c:pt>
                <c:pt idx="74273">
                  <c:v>2.6117647058823525</c:v>
                </c:pt>
                <c:pt idx="74274">
                  <c:v>2.6117647058823525</c:v>
                </c:pt>
                <c:pt idx="74275">
                  <c:v>2.6117647058823525</c:v>
                </c:pt>
                <c:pt idx="74276">
                  <c:v>2.6117647058823525</c:v>
                </c:pt>
                <c:pt idx="74277">
                  <c:v>2.6117647058823525</c:v>
                </c:pt>
                <c:pt idx="74278">
                  <c:v>2.6117647058823525</c:v>
                </c:pt>
                <c:pt idx="74279">
                  <c:v>2.6117647058823525</c:v>
                </c:pt>
                <c:pt idx="74280">
                  <c:v>2.6117647058823525</c:v>
                </c:pt>
                <c:pt idx="74281">
                  <c:v>2.6117647058823525</c:v>
                </c:pt>
                <c:pt idx="74282">
                  <c:v>2.6117647058823525</c:v>
                </c:pt>
                <c:pt idx="74283">
                  <c:v>2.6117647058823525</c:v>
                </c:pt>
                <c:pt idx="74284">
                  <c:v>2.6117647058823525</c:v>
                </c:pt>
                <c:pt idx="74285">
                  <c:v>2.6117647058823525</c:v>
                </c:pt>
                <c:pt idx="74286">
                  <c:v>2.6117647058823525</c:v>
                </c:pt>
                <c:pt idx="74287">
                  <c:v>2.6117647058823525</c:v>
                </c:pt>
                <c:pt idx="74288">
                  <c:v>2.6117647058823525</c:v>
                </c:pt>
                <c:pt idx="74289">
                  <c:v>2.6117647058823525</c:v>
                </c:pt>
                <c:pt idx="74290">
                  <c:v>2.6117647058823525</c:v>
                </c:pt>
                <c:pt idx="74291">
                  <c:v>2.6117647058823525</c:v>
                </c:pt>
                <c:pt idx="74292">
                  <c:v>2.6117647058823525</c:v>
                </c:pt>
                <c:pt idx="74293">
                  <c:v>2.6117647058823525</c:v>
                </c:pt>
                <c:pt idx="74294">
                  <c:v>2.6117647058823525</c:v>
                </c:pt>
                <c:pt idx="74295">
                  <c:v>2.6117647058823525</c:v>
                </c:pt>
                <c:pt idx="74296">
                  <c:v>2.6117647058823525</c:v>
                </c:pt>
                <c:pt idx="74297">
                  <c:v>2.6117647058823525</c:v>
                </c:pt>
                <c:pt idx="74298">
                  <c:v>2.6117647058823525</c:v>
                </c:pt>
                <c:pt idx="74299">
                  <c:v>2.6117647058823525</c:v>
                </c:pt>
                <c:pt idx="74300">
                  <c:v>2.6117647058823525</c:v>
                </c:pt>
                <c:pt idx="74301">
                  <c:v>2.6117647058823525</c:v>
                </c:pt>
                <c:pt idx="74302">
                  <c:v>2.6117647058823525</c:v>
                </c:pt>
                <c:pt idx="74303">
                  <c:v>2.6117647058823525</c:v>
                </c:pt>
                <c:pt idx="74304">
                  <c:v>2.6117647058823525</c:v>
                </c:pt>
                <c:pt idx="74305">
                  <c:v>2.6117647058823525</c:v>
                </c:pt>
                <c:pt idx="74306">
                  <c:v>2.6117647058823525</c:v>
                </c:pt>
                <c:pt idx="74307">
                  <c:v>2.6117647058823525</c:v>
                </c:pt>
                <c:pt idx="74308">
                  <c:v>2.6117647058823525</c:v>
                </c:pt>
                <c:pt idx="74309">
                  <c:v>2.6117647058823525</c:v>
                </c:pt>
                <c:pt idx="74310">
                  <c:v>2.4643137254901957</c:v>
                </c:pt>
                <c:pt idx="74311">
                  <c:v>2.4643137254901957</c:v>
                </c:pt>
                <c:pt idx="74312">
                  <c:v>2.4643137254901957</c:v>
                </c:pt>
                <c:pt idx="74313">
                  <c:v>2.4643137254901957</c:v>
                </c:pt>
                <c:pt idx="74314">
                  <c:v>2.4643137254901957</c:v>
                </c:pt>
                <c:pt idx="74315">
                  <c:v>2.4643137254901957</c:v>
                </c:pt>
                <c:pt idx="74316">
                  <c:v>2.4643137254901957</c:v>
                </c:pt>
                <c:pt idx="74317">
                  <c:v>2.4643137254901957</c:v>
                </c:pt>
                <c:pt idx="74318">
                  <c:v>2.4643137254901957</c:v>
                </c:pt>
                <c:pt idx="74319">
                  <c:v>2.4643137254901957</c:v>
                </c:pt>
                <c:pt idx="74320">
                  <c:v>2.4643137254901957</c:v>
                </c:pt>
                <c:pt idx="74321">
                  <c:v>2.4643137254901957</c:v>
                </c:pt>
                <c:pt idx="74322">
                  <c:v>2.4643137254901957</c:v>
                </c:pt>
                <c:pt idx="74323">
                  <c:v>2.4643137254901957</c:v>
                </c:pt>
                <c:pt idx="74324">
                  <c:v>2.4643137254901957</c:v>
                </c:pt>
                <c:pt idx="74325">
                  <c:v>2.4643137254901957</c:v>
                </c:pt>
                <c:pt idx="74326">
                  <c:v>2.4643137254901957</c:v>
                </c:pt>
                <c:pt idx="74327">
                  <c:v>2.4643137254901957</c:v>
                </c:pt>
                <c:pt idx="74328">
                  <c:v>2.4643137254901957</c:v>
                </c:pt>
                <c:pt idx="74329">
                  <c:v>2.4643137254901957</c:v>
                </c:pt>
                <c:pt idx="74330">
                  <c:v>2.4643137254901957</c:v>
                </c:pt>
                <c:pt idx="74331">
                  <c:v>2.4643137254901957</c:v>
                </c:pt>
                <c:pt idx="74332">
                  <c:v>2.4643137254901957</c:v>
                </c:pt>
                <c:pt idx="74333">
                  <c:v>2.4643137254901957</c:v>
                </c:pt>
                <c:pt idx="74334">
                  <c:v>2.4643137254901957</c:v>
                </c:pt>
                <c:pt idx="74335">
                  <c:v>2.4643137254901957</c:v>
                </c:pt>
                <c:pt idx="74336">
                  <c:v>2.4643137254901957</c:v>
                </c:pt>
                <c:pt idx="74337">
                  <c:v>2.4643137254901957</c:v>
                </c:pt>
                <c:pt idx="74338">
                  <c:v>2.4643137254901957</c:v>
                </c:pt>
                <c:pt idx="74339">
                  <c:v>2.4643137254901957</c:v>
                </c:pt>
                <c:pt idx="74340">
                  <c:v>2.4643137254901957</c:v>
                </c:pt>
                <c:pt idx="74341">
                  <c:v>2.4643137254901957</c:v>
                </c:pt>
                <c:pt idx="74342">
                  <c:v>2.4643137254901957</c:v>
                </c:pt>
                <c:pt idx="74343">
                  <c:v>2.4643137254901957</c:v>
                </c:pt>
                <c:pt idx="74344">
                  <c:v>2.4643137254901957</c:v>
                </c:pt>
                <c:pt idx="74345">
                  <c:v>2.4643137254901957</c:v>
                </c:pt>
                <c:pt idx="74346">
                  <c:v>2.4643137254901957</c:v>
                </c:pt>
                <c:pt idx="74347">
                  <c:v>2.4643137254901957</c:v>
                </c:pt>
                <c:pt idx="74348">
                  <c:v>2.4643137254901957</c:v>
                </c:pt>
                <c:pt idx="74349">
                  <c:v>2.4643137254901957</c:v>
                </c:pt>
                <c:pt idx="74350">
                  <c:v>2.4643137254901957</c:v>
                </c:pt>
                <c:pt idx="74351">
                  <c:v>2.4643137254901957</c:v>
                </c:pt>
                <c:pt idx="74352">
                  <c:v>2.4643137254901957</c:v>
                </c:pt>
                <c:pt idx="74353">
                  <c:v>2.4643137254901957</c:v>
                </c:pt>
                <c:pt idx="74354">
                  <c:v>2.4643137254901957</c:v>
                </c:pt>
                <c:pt idx="74355">
                  <c:v>2.4643137254901957</c:v>
                </c:pt>
                <c:pt idx="74356">
                  <c:v>2.4643137254901957</c:v>
                </c:pt>
                <c:pt idx="74357">
                  <c:v>2.4643137254901957</c:v>
                </c:pt>
                <c:pt idx="74358">
                  <c:v>2.4643137254901957</c:v>
                </c:pt>
                <c:pt idx="74359">
                  <c:v>2.4643137254901957</c:v>
                </c:pt>
                <c:pt idx="74360">
                  <c:v>2.4643137254901957</c:v>
                </c:pt>
                <c:pt idx="74361">
                  <c:v>2.4643137254901957</c:v>
                </c:pt>
                <c:pt idx="74362">
                  <c:v>2.4643137254901957</c:v>
                </c:pt>
                <c:pt idx="74363">
                  <c:v>2.4643137254901957</c:v>
                </c:pt>
                <c:pt idx="74364">
                  <c:v>2.4643137254901957</c:v>
                </c:pt>
                <c:pt idx="74365">
                  <c:v>2.4643137254901957</c:v>
                </c:pt>
                <c:pt idx="74366">
                  <c:v>2.6117647058823525</c:v>
                </c:pt>
                <c:pt idx="74367">
                  <c:v>2.6117647058823525</c:v>
                </c:pt>
                <c:pt idx="74368">
                  <c:v>2.6117647058823525</c:v>
                </c:pt>
                <c:pt idx="74369">
                  <c:v>2.6117647058823525</c:v>
                </c:pt>
                <c:pt idx="74370">
                  <c:v>2.6117647058823525</c:v>
                </c:pt>
                <c:pt idx="74371">
                  <c:v>2.6117647058823525</c:v>
                </c:pt>
                <c:pt idx="74372">
                  <c:v>2.6117647058823525</c:v>
                </c:pt>
                <c:pt idx="74373">
                  <c:v>2.6117647058823525</c:v>
                </c:pt>
                <c:pt idx="74374">
                  <c:v>2.6117647058823525</c:v>
                </c:pt>
                <c:pt idx="74375">
                  <c:v>2.6117647058823525</c:v>
                </c:pt>
                <c:pt idx="74376">
                  <c:v>2.6117647058823525</c:v>
                </c:pt>
                <c:pt idx="74377">
                  <c:v>2.6117647058823525</c:v>
                </c:pt>
                <c:pt idx="74378">
                  <c:v>2.6117647058823525</c:v>
                </c:pt>
                <c:pt idx="74379">
                  <c:v>2.6117647058823525</c:v>
                </c:pt>
                <c:pt idx="74380">
                  <c:v>2.6117647058823525</c:v>
                </c:pt>
                <c:pt idx="74381">
                  <c:v>2.6117647058823525</c:v>
                </c:pt>
                <c:pt idx="74382">
                  <c:v>2.6117647058823525</c:v>
                </c:pt>
                <c:pt idx="74383">
                  <c:v>2.6117647058823525</c:v>
                </c:pt>
                <c:pt idx="74384">
                  <c:v>2.6117647058823525</c:v>
                </c:pt>
                <c:pt idx="74385">
                  <c:v>2.6117647058823525</c:v>
                </c:pt>
                <c:pt idx="74386">
                  <c:v>2.6117647058823525</c:v>
                </c:pt>
                <c:pt idx="74387">
                  <c:v>2.6117647058823525</c:v>
                </c:pt>
                <c:pt idx="74388">
                  <c:v>2.6117647058823525</c:v>
                </c:pt>
                <c:pt idx="74389">
                  <c:v>2.6117647058823525</c:v>
                </c:pt>
                <c:pt idx="74390">
                  <c:v>2.6117647058823525</c:v>
                </c:pt>
                <c:pt idx="74391">
                  <c:v>2.6117647058823525</c:v>
                </c:pt>
                <c:pt idx="74392">
                  <c:v>2.6117647058823525</c:v>
                </c:pt>
                <c:pt idx="74393">
                  <c:v>2.6117647058823525</c:v>
                </c:pt>
                <c:pt idx="74394">
                  <c:v>2.6117647058823525</c:v>
                </c:pt>
                <c:pt idx="74395">
                  <c:v>2.6117647058823525</c:v>
                </c:pt>
                <c:pt idx="74396">
                  <c:v>2.6117647058823525</c:v>
                </c:pt>
                <c:pt idx="74397">
                  <c:v>2.6117647058823525</c:v>
                </c:pt>
                <c:pt idx="74398">
                  <c:v>2.6117647058823525</c:v>
                </c:pt>
                <c:pt idx="74399">
                  <c:v>2.6117647058823525</c:v>
                </c:pt>
                <c:pt idx="74400">
                  <c:v>2.6117647058823525</c:v>
                </c:pt>
                <c:pt idx="74401">
                  <c:v>2.6117647058823525</c:v>
                </c:pt>
                <c:pt idx="74402">
                  <c:v>2.6117647058823525</c:v>
                </c:pt>
                <c:pt idx="74403">
                  <c:v>2.6117647058823525</c:v>
                </c:pt>
                <c:pt idx="74404">
                  <c:v>2.6117647058823525</c:v>
                </c:pt>
                <c:pt idx="74405">
                  <c:v>2.6117647058823525</c:v>
                </c:pt>
                <c:pt idx="74406">
                  <c:v>2.6117647058823525</c:v>
                </c:pt>
                <c:pt idx="74407">
                  <c:v>2.4643137254901957</c:v>
                </c:pt>
                <c:pt idx="74408">
                  <c:v>2.4643137254901957</c:v>
                </c:pt>
                <c:pt idx="74409">
                  <c:v>2.4643137254901957</c:v>
                </c:pt>
                <c:pt idx="74410">
                  <c:v>2.4643137254901957</c:v>
                </c:pt>
                <c:pt idx="74411">
                  <c:v>2.4643137254901957</c:v>
                </c:pt>
                <c:pt idx="74412">
                  <c:v>2.4643137254901957</c:v>
                </c:pt>
                <c:pt idx="74413">
                  <c:v>2.4643137254901957</c:v>
                </c:pt>
                <c:pt idx="74414">
                  <c:v>2.4643137254901957</c:v>
                </c:pt>
                <c:pt idx="74415">
                  <c:v>2.4643137254901957</c:v>
                </c:pt>
                <c:pt idx="74416">
                  <c:v>2.4643137254901957</c:v>
                </c:pt>
                <c:pt idx="74417">
                  <c:v>2.4643137254901957</c:v>
                </c:pt>
                <c:pt idx="74418">
                  <c:v>2.4643137254901957</c:v>
                </c:pt>
                <c:pt idx="74419">
                  <c:v>2.4643137254901957</c:v>
                </c:pt>
                <c:pt idx="74420">
                  <c:v>2.4643137254901957</c:v>
                </c:pt>
                <c:pt idx="74421">
                  <c:v>2.4643137254901957</c:v>
                </c:pt>
                <c:pt idx="74422">
                  <c:v>2.4643137254901957</c:v>
                </c:pt>
                <c:pt idx="74423">
                  <c:v>2.4643137254901957</c:v>
                </c:pt>
                <c:pt idx="74424">
                  <c:v>2.4643137254901957</c:v>
                </c:pt>
                <c:pt idx="74425">
                  <c:v>2.4643137254901957</c:v>
                </c:pt>
                <c:pt idx="74426">
                  <c:v>2.4643137254901957</c:v>
                </c:pt>
                <c:pt idx="74427">
                  <c:v>2.4643137254901957</c:v>
                </c:pt>
                <c:pt idx="74428">
                  <c:v>2.4643137254901957</c:v>
                </c:pt>
                <c:pt idx="74429">
                  <c:v>2.4643137254901957</c:v>
                </c:pt>
                <c:pt idx="74430">
                  <c:v>2.4643137254901957</c:v>
                </c:pt>
                <c:pt idx="74431">
                  <c:v>2.4643137254901957</c:v>
                </c:pt>
                <c:pt idx="74432">
                  <c:v>2.4643137254901957</c:v>
                </c:pt>
                <c:pt idx="74433">
                  <c:v>2.4643137254901957</c:v>
                </c:pt>
                <c:pt idx="74434">
                  <c:v>2.4643137254901957</c:v>
                </c:pt>
                <c:pt idx="74435">
                  <c:v>2.4643137254901957</c:v>
                </c:pt>
                <c:pt idx="74436">
                  <c:v>2.4643137254901957</c:v>
                </c:pt>
                <c:pt idx="74437">
                  <c:v>2.4643137254901957</c:v>
                </c:pt>
                <c:pt idx="74438">
                  <c:v>2.4643137254901957</c:v>
                </c:pt>
                <c:pt idx="74439">
                  <c:v>2.4643137254901957</c:v>
                </c:pt>
                <c:pt idx="74440">
                  <c:v>2.4643137254901957</c:v>
                </c:pt>
                <c:pt idx="74441">
                  <c:v>2.4643137254901957</c:v>
                </c:pt>
                <c:pt idx="74442">
                  <c:v>2.4643137254901957</c:v>
                </c:pt>
                <c:pt idx="74443">
                  <c:v>2.4643137254901957</c:v>
                </c:pt>
                <c:pt idx="74444">
                  <c:v>2.4643137254901957</c:v>
                </c:pt>
                <c:pt idx="74445">
                  <c:v>2.4643137254901957</c:v>
                </c:pt>
                <c:pt idx="74446">
                  <c:v>2.4643137254901957</c:v>
                </c:pt>
                <c:pt idx="74447">
                  <c:v>2.4643137254901957</c:v>
                </c:pt>
                <c:pt idx="74448">
                  <c:v>2.4643137254901957</c:v>
                </c:pt>
                <c:pt idx="74449">
                  <c:v>2.4643137254901957</c:v>
                </c:pt>
                <c:pt idx="74450">
                  <c:v>2.4643137254901957</c:v>
                </c:pt>
                <c:pt idx="74451">
                  <c:v>2.4643137254901957</c:v>
                </c:pt>
                <c:pt idx="74452">
                  <c:v>2.4643137254901957</c:v>
                </c:pt>
                <c:pt idx="74453">
                  <c:v>2.4643137254901957</c:v>
                </c:pt>
                <c:pt idx="74454">
                  <c:v>2.4643137254901957</c:v>
                </c:pt>
                <c:pt idx="74455">
                  <c:v>2.4643137254901957</c:v>
                </c:pt>
                <c:pt idx="74456">
                  <c:v>2.4643137254901957</c:v>
                </c:pt>
                <c:pt idx="74457">
                  <c:v>2.4643137254901957</c:v>
                </c:pt>
                <c:pt idx="74458">
                  <c:v>2.4643137254901957</c:v>
                </c:pt>
                <c:pt idx="74459">
                  <c:v>2.4643137254901957</c:v>
                </c:pt>
                <c:pt idx="74460">
                  <c:v>2.4643137254901957</c:v>
                </c:pt>
                <c:pt idx="74461">
                  <c:v>2.4643137254901957</c:v>
                </c:pt>
                <c:pt idx="74462">
                  <c:v>2.4643137254901957</c:v>
                </c:pt>
                <c:pt idx="74463">
                  <c:v>2.6117647058823525</c:v>
                </c:pt>
                <c:pt idx="74464">
                  <c:v>2.6117647058823525</c:v>
                </c:pt>
                <c:pt idx="74465">
                  <c:v>2.6117647058823525</c:v>
                </c:pt>
                <c:pt idx="74466">
                  <c:v>2.6117647058823525</c:v>
                </c:pt>
                <c:pt idx="74467">
                  <c:v>2.6117647058823525</c:v>
                </c:pt>
                <c:pt idx="74468">
                  <c:v>2.6117647058823525</c:v>
                </c:pt>
                <c:pt idx="74469">
                  <c:v>2.6117647058823525</c:v>
                </c:pt>
                <c:pt idx="74470">
                  <c:v>2.6117647058823525</c:v>
                </c:pt>
                <c:pt idx="74471">
                  <c:v>2.6117647058823525</c:v>
                </c:pt>
                <c:pt idx="74472">
                  <c:v>2.6117647058823525</c:v>
                </c:pt>
                <c:pt idx="74473">
                  <c:v>2.6117647058823525</c:v>
                </c:pt>
                <c:pt idx="74474">
                  <c:v>2.6117647058823525</c:v>
                </c:pt>
                <c:pt idx="74475">
                  <c:v>2.6117647058823525</c:v>
                </c:pt>
                <c:pt idx="74476">
                  <c:v>2.6117647058823525</c:v>
                </c:pt>
                <c:pt idx="74477">
                  <c:v>2.6117647058823525</c:v>
                </c:pt>
                <c:pt idx="74478">
                  <c:v>2.6117647058823525</c:v>
                </c:pt>
                <c:pt idx="74479">
                  <c:v>2.6117647058823525</c:v>
                </c:pt>
                <c:pt idx="74480">
                  <c:v>2.6117647058823525</c:v>
                </c:pt>
                <c:pt idx="74481">
                  <c:v>2.6117647058823525</c:v>
                </c:pt>
                <c:pt idx="74482">
                  <c:v>2.6117647058823525</c:v>
                </c:pt>
                <c:pt idx="74483">
                  <c:v>2.6117647058823525</c:v>
                </c:pt>
                <c:pt idx="74484">
                  <c:v>2.6117647058823525</c:v>
                </c:pt>
                <c:pt idx="74485">
                  <c:v>2.6117647058823525</c:v>
                </c:pt>
                <c:pt idx="74486">
                  <c:v>2.6117647058823525</c:v>
                </c:pt>
                <c:pt idx="74487">
                  <c:v>2.6117647058823525</c:v>
                </c:pt>
                <c:pt idx="74488">
                  <c:v>2.6117647058823525</c:v>
                </c:pt>
                <c:pt idx="74489">
                  <c:v>2.6117647058823525</c:v>
                </c:pt>
                <c:pt idx="74490">
                  <c:v>2.6117647058823525</c:v>
                </c:pt>
                <c:pt idx="74491">
                  <c:v>2.6117647058823525</c:v>
                </c:pt>
                <c:pt idx="74492">
                  <c:v>2.6117647058823525</c:v>
                </c:pt>
                <c:pt idx="74493">
                  <c:v>2.6117647058823525</c:v>
                </c:pt>
                <c:pt idx="74494">
                  <c:v>2.6117647058823525</c:v>
                </c:pt>
                <c:pt idx="74495">
                  <c:v>2.6117647058823525</c:v>
                </c:pt>
                <c:pt idx="74496">
                  <c:v>2.6117647058823525</c:v>
                </c:pt>
                <c:pt idx="74497">
                  <c:v>2.6117647058823525</c:v>
                </c:pt>
                <c:pt idx="74498">
                  <c:v>2.6117647058823525</c:v>
                </c:pt>
                <c:pt idx="74499">
                  <c:v>2.6117647058823525</c:v>
                </c:pt>
                <c:pt idx="74500">
                  <c:v>2.6117647058823525</c:v>
                </c:pt>
                <c:pt idx="74501">
                  <c:v>2.4643137254901957</c:v>
                </c:pt>
                <c:pt idx="74502">
                  <c:v>2.4643137254901957</c:v>
                </c:pt>
                <c:pt idx="74503">
                  <c:v>2.4643137254901957</c:v>
                </c:pt>
                <c:pt idx="74504">
                  <c:v>2.4643137254901957</c:v>
                </c:pt>
                <c:pt idx="74505">
                  <c:v>2.4643137254901957</c:v>
                </c:pt>
                <c:pt idx="74506">
                  <c:v>2.4643137254901957</c:v>
                </c:pt>
                <c:pt idx="74507">
                  <c:v>2.4643137254901957</c:v>
                </c:pt>
                <c:pt idx="74508">
                  <c:v>2.4643137254901957</c:v>
                </c:pt>
                <c:pt idx="74509">
                  <c:v>2.4643137254901957</c:v>
                </c:pt>
                <c:pt idx="74510">
                  <c:v>2.4643137254901957</c:v>
                </c:pt>
                <c:pt idx="74511">
                  <c:v>2.4643137254901957</c:v>
                </c:pt>
                <c:pt idx="74512">
                  <c:v>2.4643137254901957</c:v>
                </c:pt>
                <c:pt idx="74513">
                  <c:v>2.4643137254901957</c:v>
                </c:pt>
                <c:pt idx="74514">
                  <c:v>2.4643137254901957</c:v>
                </c:pt>
                <c:pt idx="74515">
                  <c:v>2.4643137254901957</c:v>
                </c:pt>
                <c:pt idx="74516">
                  <c:v>2.4643137254901957</c:v>
                </c:pt>
                <c:pt idx="74517">
                  <c:v>2.4643137254901957</c:v>
                </c:pt>
                <c:pt idx="74518">
                  <c:v>2.4643137254901957</c:v>
                </c:pt>
                <c:pt idx="74519">
                  <c:v>2.4643137254901957</c:v>
                </c:pt>
                <c:pt idx="74520">
                  <c:v>2.4643137254901957</c:v>
                </c:pt>
                <c:pt idx="74521">
                  <c:v>2.4643137254901957</c:v>
                </c:pt>
                <c:pt idx="74522">
                  <c:v>2.4643137254901957</c:v>
                </c:pt>
                <c:pt idx="74523">
                  <c:v>2.4643137254901957</c:v>
                </c:pt>
                <c:pt idx="74524">
                  <c:v>2.4643137254901957</c:v>
                </c:pt>
                <c:pt idx="74525">
                  <c:v>2.4643137254901957</c:v>
                </c:pt>
                <c:pt idx="74526">
                  <c:v>2.4643137254901957</c:v>
                </c:pt>
                <c:pt idx="74527">
                  <c:v>2.4643137254901957</c:v>
                </c:pt>
                <c:pt idx="74528">
                  <c:v>2.4643137254901957</c:v>
                </c:pt>
                <c:pt idx="74529">
                  <c:v>2.4643137254901957</c:v>
                </c:pt>
                <c:pt idx="74530">
                  <c:v>2.4643137254901957</c:v>
                </c:pt>
                <c:pt idx="74531">
                  <c:v>2.4643137254901957</c:v>
                </c:pt>
                <c:pt idx="74532">
                  <c:v>2.4643137254901957</c:v>
                </c:pt>
                <c:pt idx="74533">
                  <c:v>2.4643137254901957</c:v>
                </c:pt>
                <c:pt idx="74534">
                  <c:v>2.4643137254901957</c:v>
                </c:pt>
                <c:pt idx="74535">
                  <c:v>2.4643137254901957</c:v>
                </c:pt>
                <c:pt idx="74536">
                  <c:v>2.4643137254901957</c:v>
                </c:pt>
                <c:pt idx="74537">
                  <c:v>2.4643137254901957</c:v>
                </c:pt>
                <c:pt idx="74538">
                  <c:v>2.4643137254901957</c:v>
                </c:pt>
                <c:pt idx="74539">
                  <c:v>2.4643137254901957</c:v>
                </c:pt>
                <c:pt idx="74540">
                  <c:v>2.4643137254901957</c:v>
                </c:pt>
                <c:pt idx="74541">
                  <c:v>2.4643137254901957</c:v>
                </c:pt>
                <c:pt idx="74542">
                  <c:v>2.4643137254901957</c:v>
                </c:pt>
                <c:pt idx="74543">
                  <c:v>2.4643137254901957</c:v>
                </c:pt>
                <c:pt idx="74544">
                  <c:v>2.4643137254901957</c:v>
                </c:pt>
                <c:pt idx="74545">
                  <c:v>2.4643137254901957</c:v>
                </c:pt>
                <c:pt idx="74546">
                  <c:v>2.4643137254901957</c:v>
                </c:pt>
                <c:pt idx="74547">
                  <c:v>2.4643137254901957</c:v>
                </c:pt>
                <c:pt idx="74548">
                  <c:v>2.4643137254901957</c:v>
                </c:pt>
                <c:pt idx="74549">
                  <c:v>2.4643137254901957</c:v>
                </c:pt>
                <c:pt idx="74550">
                  <c:v>2.4643137254901957</c:v>
                </c:pt>
                <c:pt idx="74551">
                  <c:v>2.4643137254901957</c:v>
                </c:pt>
                <c:pt idx="74552">
                  <c:v>2.4643137254901957</c:v>
                </c:pt>
                <c:pt idx="74553">
                  <c:v>2.4643137254901957</c:v>
                </c:pt>
                <c:pt idx="74554">
                  <c:v>2.4643137254901957</c:v>
                </c:pt>
                <c:pt idx="74555">
                  <c:v>2.4643137254901957</c:v>
                </c:pt>
                <c:pt idx="74556">
                  <c:v>2.4643137254901957</c:v>
                </c:pt>
                <c:pt idx="74557">
                  <c:v>2.4643137254901957</c:v>
                </c:pt>
                <c:pt idx="74558">
                  <c:v>2.4643137254901957</c:v>
                </c:pt>
                <c:pt idx="74559">
                  <c:v>2.6117647058823525</c:v>
                </c:pt>
                <c:pt idx="74560">
                  <c:v>2.6117647058823525</c:v>
                </c:pt>
                <c:pt idx="74561">
                  <c:v>2.6117647058823525</c:v>
                </c:pt>
                <c:pt idx="74562">
                  <c:v>2.6117647058823525</c:v>
                </c:pt>
                <c:pt idx="74563">
                  <c:v>2.6117647058823525</c:v>
                </c:pt>
                <c:pt idx="74564">
                  <c:v>2.6117647058823525</c:v>
                </c:pt>
                <c:pt idx="74565">
                  <c:v>2.6117647058823525</c:v>
                </c:pt>
                <c:pt idx="74566">
                  <c:v>2.6117647058823525</c:v>
                </c:pt>
                <c:pt idx="74567">
                  <c:v>2.6117647058823525</c:v>
                </c:pt>
                <c:pt idx="74568">
                  <c:v>2.6117647058823525</c:v>
                </c:pt>
                <c:pt idx="74569">
                  <c:v>2.6117647058823525</c:v>
                </c:pt>
                <c:pt idx="74570">
                  <c:v>2.6117647058823525</c:v>
                </c:pt>
                <c:pt idx="74571">
                  <c:v>2.6117647058823525</c:v>
                </c:pt>
                <c:pt idx="74572">
                  <c:v>2.6117647058823525</c:v>
                </c:pt>
                <c:pt idx="74573">
                  <c:v>2.6117647058823525</c:v>
                </c:pt>
                <c:pt idx="74574">
                  <c:v>2.6117647058823525</c:v>
                </c:pt>
                <c:pt idx="74575">
                  <c:v>2.6117647058823525</c:v>
                </c:pt>
                <c:pt idx="74576">
                  <c:v>2.6117647058823525</c:v>
                </c:pt>
                <c:pt idx="74577">
                  <c:v>2.6117647058823525</c:v>
                </c:pt>
                <c:pt idx="74578">
                  <c:v>2.6117647058823525</c:v>
                </c:pt>
                <c:pt idx="74579">
                  <c:v>2.6117647058823525</c:v>
                </c:pt>
                <c:pt idx="74580">
                  <c:v>2.6117647058823525</c:v>
                </c:pt>
                <c:pt idx="74581">
                  <c:v>2.6117647058823525</c:v>
                </c:pt>
                <c:pt idx="74582">
                  <c:v>2.6117647058823525</c:v>
                </c:pt>
                <c:pt idx="74583">
                  <c:v>2.6117647058823525</c:v>
                </c:pt>
                <c:pt idx="74584">
                  <c:v>2.6117647058823525</c:v>
                </c:pt>
                <c:pt idx="74585">
                  <c:v>2.6117647058823525</c:v>
                </c:pt>
                <c:pt idx="74586">
                  <c:v>2.6117647058823525</c:v>
                </c:pt>
                <c:pt idx="74587">
                  <c:v>2.6117647058823525</c:v>
                </c:pt>
                <c:pt idx="74588">
                  <c:v>2.6117647058823525</c:v>
                </c:pt>
                <c:pt idx="74589">
                  <c:v>2.6117647058823525</c:v>
                </c:pt>
                <c:pt idx="74590">
                  <c:v>2.6117647058823525</c:v>
                </c:pt>
                <c:pt idx="74591">
                  <c:v>2.6117647058823525</c:v>
                </c:pt>
                <c:pt idx="74592">
                  <c:v>2.6117647058823525</c:v>
                </c:pt>
                <c:pt idx="74593">
                  <c:v>2.6117647058823525</c:v>
                </c:pt>
                <c:pt idx="74594">
                  <c:v>2.6117647058823525</c:v>
                </c:pt>
                <c:pt idx="74595">
                  <c:v>2.4643137254901957</c:v>
                </c:pt>
                <c:pt idx="74596">
                  <c:v>2.4643137254901957</c:v>
                </c:pt>
                <c:pt idx="74597">
                  <c:v>2.4643137254901957</c:v>
                </c:pt>
                <c:pt idx="74598">
                  <c:v>2.4643137254901957</c:v>
                </c:pt>
                <c:pt idx="74599">
                  <c:v>2.4643137254901957</c:v>
                </c:pt>
                <c:pt idx="74600">
                  <c:v>2.4643137254901957</c:v>
                </c:pt>
                <c:pt idx="74601">
                  <c:v>2.4643137254901957</c:v>
                </c:pt>
                <c:pt idx="74602">
                  <c:v>2.4643137254901957</c:v>
                </c:pt>
                <c:pt idx="74603">
                  <c:v>2.4643137254901957</c:v>
                </c:pt>
                <c:pt idx="74604">
                  <c:v>2.4643137254901957</c:v>
                </c:pt>
                <c:pt idx="74605">
                  <c:v>2.4643137254901957</c:v>
                </c:pt>
                <c:pt idx="74606">
                  <c:v>2.4643137254901957</c:v>
                </c:pt>
                <c:pt idx="74607">
                  <c:v>2.4643137254901957</c:v>
                </c:pt>
                <c:pt idx="74608">
                  <c:v>2.4643137254901957</c:v>
                </c:pt>
                <c:pt idx="74609">
                  <c:v>2.4643137254901957</c:v>
                </c:pt>
                <c:pt idx="74610">
                  <c:v>2.4643137254901957</c:v>
                </c:pt>
                <c:pt idx="74611">
                  <c:v>2.4643137254901957</c:v>
                </c:pt>
                <c:pt idx="74612">
                  <c:v>2.4643137254901957</c:v>
                </c:pt>
                <c:pt idx="74613">
                  <c:v>2.4643137254901957</c:v>
                </c:pt>
                <c:pt idx="74614">
                  <c:v>2.4643137254901957</c:v>
                </c:pt>
                <c:pt idx="74615">
                  <c:v>2.4643137254901957</c:v>
                </c:pt>
                <c:pt idx="74616">
                  <c:v>2.4643137254901957</c:v>
                </c:pt>
                <c:pt idx="74617">
                  <c:v>2.4643137254901957</c:v>
                </c:pt>
                <c:pt idx="74618">
                  <c:v>2.4643137254901957</c:v>
                </c:pt>
                <c:pt idx="74619">
                  <c:v>2.4643137254901957</c:v>
                </c:pt>
                <c:pt idx="74620">
                  <c:v>2.4643137254901957</c:v>
                </c:pt>
                <c:pt idx="74621">
                  <c:v>2.4643137254901957</c:v>
                </c:pt>
                <c:pt idx="74622">
                  <c:v>2.4643137254901957</c:v>
                </c:pt>
                <c:pt idx="74623">
                  <c:v>2.4643137254901957</c:v>
                </c:pt>
                <c:pt idx="74624">
                  <c:v>2.4643137254901957</c:v>
                </c:pt>
                <c:pt idx="74625">
                  <c:v>2.4643137254901957</c:v>
                </c:pt>
                <c:pt idx="74626">
                  <c:v>2.4643137254901957</c:v>
                </c:pt>
                <c:pt idx="74627">
                  <c:v>2.4643137254901957</c:v>
                </c:pt>
                <c:pt idx="74628">
                  <c:v>2.4643137254901957</c:v>
                </c:pt>
                <c:pt idx="74629">
                  <c:v>2.4643137254901957</c:v>
                </c:pt>
                <c:pt idx="74630">
                  <c:v>2.4643137254901957</c:v>
                </c:pt>
                <c:pt idx="74631">
                  <c:v>2.4643137254901957</c:v>
                </c:pt>
                <c:pt idx="74632">
                  <c:v>2.4643137254901957</c:v>
                </c:pt>
                <c:pt idx="74633">
                  <c:v>2.4643137254901957</c:v>
                </c:pt>
                <c:pt idx="74634">
                  <c:v>2.4643137254901957</c:v>
                </c:pt>
                <c:pt idx="74635">
                  <c:v>2.4643137254901957</c:v>
                </c:pt>
                <c:pt idx="74636">
                  <c:v>2.4643137254901957</c:v>
                </c:pt>
                <c:pt idx="74637">
                  <c:v>2.4643137254901957</c:v>
                </c:pt>
                <c:pt idx="74638">
                  <c:v>2.4643137254901957</c:v>
                </c:pt>
                <c:pt idx="74639">
                  <c:v>2.4643137254901957</c:v>
                </c:pt>
                <c:pt idx="74640">
                  <c:v>2.4643137254901957</c:v>
                </c:pt>
                <c:pt idx="74641">
                  <c:v>2.4643137254901957</c:v>
                </c:pt>
                <c:pt idx="74642">
                  <c:v>2.4643137254901957</c:v>
                </c:pt>
                <c:pt idx="74643">
                  <c:v>2.4643137254901957</c:v>
                </c:pt>
                <c:pt idx="74644">
                  <c:v>2.4643137254901957</c:v>
                </c:pt>
                <c:pt idx="74645">
                  <c:v>2.4643137254901957</c:v>
                </c:pt>
                <c:pt idx="74646">
                  <c:v>2.4643137254901957</c:v>
                </c:pt>
                <c:pt idx="74647">
                  <c:v>2.4643137254901957</c:v>
                </c:pt>
                <c:pt idx="74648">
                  <c:v>2.4643137254901957</c:v>
                </c:pt>
                <c:pt idx="74649">
                  <c:v>2.4643137254901957</c:v>
                </c:pt>
                <c:pt idx="74650">
                  <c:v>2.4643137254901957</c:v>
                </c:pt>
                <c:pt idx="74651">
                  <c:v>2.4643137254901957</c:v>
                </c:pt>
                <c:pt idx="74652">
                  <c:v>2.4643137254901957</c:v>
                </c:pt>
                <c:pt idx="74653">
                  <c:v>2.6117647058823525</c:v>
                </c:pt>
                <c:pt idx="74654">
                  <c:v>2.6117647058823525</c:v>
                </c:pt>
                <c:pt idx="74655">
                  <c:v>2.6117647058823525</c:v>
                </c:pt>
                <c:pt idx="74656">
                  <c:v>2.6117647058823525</c:v>
                </c:pt>
                <c:pt idx="74657">
                  <c:v>2.6117647058823525</c:v>
                </c:pt>
                <c:pt idx="74658">
                  <c:v>2.6117647058823525</c:v>
                </c:pt>
                <c:pt idx="74659">
                  <c:v>2.6117647058823525</c:v>
                </c:pt>
                <c:pt idx="74660">
                  <c:v>2.6117647058823525</c:v>
                </c:pt>
                <c:pt idx="74661">
                  <c:v>2.6117647058823525</c:v>
                </c:pt>
                <c:pt idx="74662">
                  <c:v>2.6117647058823525</c:v>
                </c:pt>
                <c:pt idx="74663">
                  <c:v>2.6117647058823525</c:v>
                </c:pt>
                <c:pt idx="74664">
                  <c:v>2.6117647058823525</c:v>
                </c:pt>
                <c:pt idx="74665">
                  <c:v>2.6117647058823525</c:v>
                </c:pt>
                <c:pt idx="74666">
                  <c:v>2.6117647058823525</c:v>
                </c:pt>
                <c:pt idx="74667">
                  <c:v>2.6117647058823525</c:v>
                </c:pt>
                <c:pt idx="74668">
                  <c:v>2.6117647058823525</c:v>
                </c:pt>
                <c:pt idx="74669">
                  <c:v>2.6117647058823525</c:v>
                </c:pt>
                <c:pt idx="74670">
                  <c:v>2.6117647058823525</c:v>
                </c:pt>
                <c:pt idx="74671">
                  <c:v>2.6117647058823525</c:v>
                </c:pt>
                <c:pt idx="74672">
                  <c:v>2.6117647058823525</c:v>
                </c:pt>
                <c:pt idx="74673">
                  <c:v>2.6117647058823525</c:v>
                </c:pt>
                <c:pt idx="74674">
                  <c:v>2.6117647058823525</c:v>
                </c:pt>
                <c:pt idx="74675">
                  <c:v>2.6117647058823525</c:v>
                </c:pt>
                <c:pt idx="74676">
                  <c:v>2.6117647058823525</c:v>
                </c:pt>
                <c:pt idx="74677">
                  <c:v>2.6117647058823525</c:v>
                </c:pt>
                <c:pt idx="74678">
                  <c:v>2.6117647058823525</c:v>
                </c:pt>
                <c:pt idx="74679">
                  <c:v>2.6117647058823525</c:v>
                </c:pt>
                <c:pt idx="74680">
                  <c:v>2.6117647058823525</c:v>
                </c:pt>
                <c:pt idx="74681">
                  <c:v>2.6117647058823525</c:v>
                </c:pt>
                <c:pt idx="74682">
                  <c:v>2.6117647058823525</c:v>
                </c:pt>
                <c:pt idx="74683">
                  <c:v>2.6117647058823525</c:v>
                </c:pt>
                <c:pt idx="74684">
                  <c:v>2.6117647058823525</c:v>
                </c:pt>
                <c:pt idx="74685">
                  <c:v>2.6117647058823525</c:v>
                </c:pt>
                <c:pt idx="74686">
                  <c:v>2.6117647058823525</c:v>
                </c:pt>
                <c:pt idx="74687">
                  <c:v>2.6117647058823525</c:v>
                </c:pt>
                <c:pt idx="74688">
                  <c:v>2.6117647058823525</c:v>
                </c:pt>
                <c:pt idx="74689">
                  <c:v>2.6117647058823525</c:v>
                </c:pt>
                <c:pt idx="74690">
                  <c:v>2.6117647058823525</c:v>
                </c:pt>
                <c:pt idx="74691">
                  <c:v>2.6117647058823525</c:v>
                </c:pt>
                <c:pt idx="74692">
                  <c:v>2.4643137254901957</c:v>
                </c:pt>
                <c:pt idx="74693">
                  <c:v>2.4643137254901957</c:v>
                </c:pt>
                <c:pt idx="74694">
                  <c:v>2.4643137254901957</c:v>
                </c:pt>
                <c:pt idx="74695">
                  <c:v>2.4643137254901957</c:v>
                </c:pt>
                <c:pt idx="74696">
                  <c:v>2.4643137254901957</c:v>
                </c:pt>
                <c:pt idx="74697">
                  <c:v>2.4643137254901957</c:v>
                </c:pt>
                <c:pt idx="74698">
                  <c:v>2.4643137254901957</c:v>
                </c:pt>
                <c:pt idx="74699">
                  <c:v>2.4643137254901957</c:v>
                </c:pt>
                <c:pt idx="74700">
                  <c:v>2.4643137254901957</c:v>
                </c:pt>
                <c:pt idx="74701">
                  <c:v>2.4643137254901957</c:v>
                </c:pt>
                <c:pt idx="74702">
                  <c:v>2.4643137254901957</c:v>
                </c:pt>
                <c:pt idx="74703">
                  <c:v>2.4643137254901957</c:v>
                </c:pt>
                <c:pt idx="74704">
                  <c:v>2.4643137254901957</c:v>
                </c:pt>
                <c:pt idx="74705">
                  <c:v>2.4643137254901957</c:v>
                </c:pt>
                <c:pt idx="74706">
                  <c:v>2.4643137254901957</c:v>
                </c:pt>
                <c:pt idx="74707">
                  <c:v>2.4643137254901957</c:v>
                </c:pt>
                <c:pt idx="74708">
                  <c:v>2.4643137254901957</c:v>
                </c:pt>
                <c:pt idx="74709">
                  <c:v>2.4643137254901957</c:v>
                </c:pt>
                <c:pt idx="74710">
                  <c:v>2.4643137254901957</c:v>
                </c:pt>
                <c:pt idx="74711">
                  <c:v>2.4643137254901957</c:v>
                </c:pt>
                <c:pt idx="74712">
                  <c:v>2.4643137254901957</c:v>
                </c:pt>
                <c:pt idx="74713">
                  <c:v>2.4643137254901957</c:v>
                </c:pt>
                <c:pt idx="74714">
                  <c:v>2.4643137254901957</c:v>
                </c:pt>
                <c:pt idx="74715">
                  <c:v>2.4643137254901957</c:v>
                </c:pt>
                <c:pt idx="74716">
                  <c:v>2.4643137254901957</c:v>
                </c:pt>
                <c:pt idx="74717">
                  <c:v>2.4643137254901957</c:v>
                </c:pt>
                <c:pt idx="74718">
                  <c:v>2.4643137254901957</c:v>
                </c:pt>
                <c:pt idx="74719">
                  <c:v>2.4643137254901957</c:v>
                </c:pt>
                <c:pt idx="74720">
                  <c:v>2.4643137254901957</c:v>
                </c:pt>
                <c:pt idx="74721">
                  <c:v>2.4643137254901957</c:v>
                </c:pt>
                <c:pt idx="74722">
                  <c:v>2.4643137254901957</c:v>
                </c:pt>
                <c:pt idx="74723">
                  <c:v>2.4643137254901957</c:v>
                </c:pt>
                <c:pt idx="74724">
                  <c:v>2.4643137254901957</c:v>
                </c:pt>
                <c:pt idx="74725">
                  <c:v>2.4643137254901957</c:v>
                </c:pt>
                <c:pt idx="74726">
                  <c:v>2.4643137254901957</c:v>
                </c:pt>
                <c:pt idx="74727">
                  <c:v>2.4643137254901957</c:v>
                </c:pt>
                <c:pt idx="74728">
                  <c:v>2.4643137254901957</c:v>
                </c:pt>
                <c:pt idx="74729">
                  <c:v>2.4643137254901957</c:v>
                </c:pt>
                <c:pt idx="74730">
                  <c:v>2.4643137254901957</c:v>
                </c:pt>
                <c:pt idx="74731">
                  <c:v>2.4643137254901957</c:v>
                </c:pt>
                <c:pt idx="74732">
                  <c:v>2.4643137254901957</c:v>
                </c:pt>
                <c:pt idx="74733">
                  <c:v>2.4643137254901957</c:v>
                </c:pt>
                <c:pt idx="74734">
                  <c:v>2.4643137254901957</c:v>
                </c:pt>
                <c:pt idx="74735">
                  <c:v>2.4643137254901957</c:v>
                </c:pt>
                <c:pt idx="74736">
                  <c:v>2.4643137254901957</c:v>
                </c:pt>
                <c:pt idx="74737">
                  <c:v>2.4643137254901957</c:v>
                </c:pt>
                <c:pt idx="74738">
                  <c:v>2.4643137254901957</c:v>
                </c:pt>
                <c:pt idx="74739">
                  <c:v>2.4643137254901957</c:v>
                </c:pt>
                <c:pt idx="74740">
                  <c:v>2.4643137254901957</c:v>
                </c:pt>
                <c:pt idx="74741">
                  <c:v>2.4643137254901957</c:v>
                </c:pt>
                <c:pt idx="74742">
                  <c:v>2.4643137254901957</c:v>
                </c:pt>
                <c:pt idx="74743">
                  <c:v>2.4643137254901957</c:v>
                </c:pt>
                <c:pt idx="74744">
                  <c:v>2.4643137254901957</c:v>
                </c:pt>
                <c:pt idx="74745">
                  <c:v>2.4643137254901957</c:v>
                </c:pt>
                <c:pt idx="74746">
                  <c:v>2.4643137254901957</c:v>
                </c:pt>
                <c:pt idx="74747">
                  <c:v>2.6117647058823525</c:v>
                </c:pt>
                <c:pt idx="74748">
                  <c:v>2.6117647058823525</c:v>
                </c:pt>
                <c:pt idx="74749">
                  <c:v>2.6117647058823525</c:v>
                </c:pt>
                <c:pt idx="74750">
                  <c:v>2.6117647058823525</c:v>
                </c:pt>
                <c:pt idx="74751">
                  <c:v>2.6117647058823525</c:v>
                </c:pt>
                <c:pt idx="74752">
                  <c:v>2.6117647058823525</c:v>
                </c:pt>
                <c:pt idx="74753">
                  <c:v>2.6117647058823525</c:v>
                </c:pt>
                <c:pt idx="74754">
                  <c:v>2.6117647058823525</c:v>
                </c:pt>
                <c:pt idx="74755">
                  <c:v>2.6117647058823525</c:v>
                </c:pt>
                <c:pt idx="74756">
                  <c:v>2.6117647058823525</c:v>
                </c:pt>
                <c:pt idx="74757">
                  <c:v>2.6117647058823525</c:v>
                </c:pt>
                <c:pt idx="74758">
                  <c:v>2.6117647058823525</c:v>
                </c:pt>
                <c:pt idx="74759">
                  <c:v>2.6117647058823525</c:v>
                </c:pt>
                <c:pt idx="74760">
                  <c:v>2.6117647058823525</c:v>
                </c:pt>
                <c:pt idx="74761">
                  <c:v>2.6117647058823525</c:v>
                </c:pt>
                <c:pt idx="74762">
                  <c:v>2.6117647058823525</c:v>
                </c:pt>
                <c:pt idx="74763">
                  <c:v>2.6117647058823525</c:v>
                </c:pt>
                <c:pt idx="74764">
                  <c:v>2.6117647058823525</c:v>
                </c:pt>
                <c:pt idx="74765">
                  <c:v>2.6117647058823525</c:v>
                </c:pt>
                <c:pt idx="74766">
                  <c:v>2.6117647058823525</c:v>
                </c:pt>
                <c:pt idx="74767">
                  <c:v>2.6117647058823525</c:v>
                </c:pt>
                <c:pt idx="74768">
                  <c:v>2.6117647058823525</c:v>
                </c:pt>
                <c:pt idx="74769">
                  <c:v>2.6117647058823525</c:v>
                </c:pt>
                <c:pt idx="74770">
                  <c:v>2.6117647058823525</c:v>
                </c:pt>
                <c:pt idx="74771">
                  <c:v>2.6117647058823525</c:v>
                </c:pt>
                <c:pt idx="74772">
                  <c:v>2.6117647058823525</c:v>
                </c:pt>
                <c:pt idx="74773">
                  <c:v>2.6117647058823525</c:v>
                </c:pt>
                <c:pt idx="74774">
                  <c:v>2.6117647058823525</c:v>
                </c:pt>
                <c:pt idx="74775">
                  <c:v>2.6117647058823525</c:v>
                </c:pt>
                <c:pt idx="74776">
                  <c:v>2.6117647058823525</c:v>
                </c:pt>
                <c:pt idx="74777">
                  <c:v>2.6117647058823525</c:v>
                </c:pt>
                <c:pt idx="74778">
                  <c:v>2.6117647058823525</c:v>
                </c:pt>
                <c:pt idx="74779">
                  <c:v>2.6117647058823525</c:v>
                </c:pt>
                <c:pt idx="74780">
                  <c:v>2.6117647058823525</c:v>
                </c:pt>
                <c:pt idx="74781">
                  <c:v>2.6117647058823525</c:v>
                </c:pt>
                <c:pt idx="74782">
                  <c:v>2.6117647058823525</c:v>
                </c:pt>
                <c:pt idx="74783">
                  <c:v>2.6117647058823525</c:v>
                </c:pt>
                <c:pt idx="74784">
                  <c:v>2.6117647058823525</c:v>
                </c:pt>
                <c:pt idx="74785">
                  <c:v>2.6117647058823525</c:v>
                </c:pt>
                <c:pt idx="74786">
                  <c:v>2.6117647058823525</c:v>
                </c:pt>
                <c:pt idx="74787">
                  <c:v>2.6117647058823525</c:v>
                </c:pt>
                <c:pt idx="74788">
                  <c:v>2.4643137254901957</c:v>
                </c:pt>
                <c:pt idx="74789">
                  <c:v>2.4643137254901957</c:v>
                </c:pt>
                <c:pt idx="74790">
                  <c:v>2.4643137254901957</c:v>
                </c:pt>
                <c:pt idx="74791">
                  <c:v>2.4643137254901957</c:v>
                </c:pt>
                <c:pt idx="74792">
                  <c:v>2.4643137254901957</c:v>
                </c:pt>
                <c:pt idx="74793">
                  <c:v>2.4643137254901957</c:v>
                </c:pt>
                <c:pt idx="74794">
                  <c:v>2.4643137254901957</c:v>
                </c:pt>
                <c:pt idx="74795">
                  <c:v>2.4643137254901957</c:v>
                </c:pt>
                <c:pt idx="74796">
                  <c:v>2.4643137254901957</c:v>
                </c:pt>
                <c:pt idx="74797">
                  <c:v>2.4643137254901957</c:v>
                </c:pt>
                <c:pt idx="74798">
                  <c:v>2.4643137254901957</c:v>
                </c:pt>
                <c:pt idx="74799">
                  <c:v>2.4643137254901957</c:v>
                </c:pt>
                <c:pt idx="74800">
                  <c:v>2.4643137254901957</c:v>
                </c:pt>
                <c:pt idx="74801">
                  <c:v>2.4643137254901957</c:v>
                </c:pt>
                <c:pt idx="74802">
                  <c:v>2.4643137254901957</c:v>
                </c:pt>
                <c:pt idx="74803">
                  <c:v>2.4643137254901957</c:v>
                </c:pt>
                <c:pt idx="74804">
                  <c:v>2.4643137254901957</c:v>
                </c:pt>
                <c:pt idx="74805">
                  <c:v>2.4643137254901957</c:v>
                </c:pt>
                <c:pt idx="74806">
                  <c:v>2.4643137254901957</c:v>
                </c:pt>
                <c:pt idx="74807">
                  <c:v>2.4643137254901957</c:v>
                </c:pt>
                <c:pt idx="74808">
                  <c:v>2.4643137254901957</c:v>
                </c:pt>
                <c:pt idx="74809">
                  <c:v>2.4643137254901957</c:v>
                </c:pt>
                <c:pt idx="74810">
                  <c:v>2.4643137254901957</c:v>
                </c:pt>
                <c:pt idx="74811">
                  <c:v>2.4643137254901957</c:v>
                </c:pt>
                <c:pt idx="74812">
                  <c:v>2.4643137254901957</c:v>
                </c:pt>
                <c:pt idx="74813">
                  <c:v>2.4643137254901957</c:v>
                </c:pt>
                <c:pt idx="74814">
                  <c:v>2.4643137254901957</c:v>
                </c:pt>
                <c:pt idx="74815">
                  <c:v>2.4643137254901957</c:v>
                </c:pt>
                <c:pt idx="74816">
                  <c:v>2.4643137254901957</c:v>
                </c:pt>
                <c:pt idx="74817">
                  <c:v>2.4643137254901957</c:v>
                </c:pt>
                <c:pt idx="74818">
                  <c:v>2.4643137254901957</c:v>
                </c:pt>
                <c:pt idx="74819">
                  <c:v>2.4643137254901957</c:v>
                </c:pt>
                <c:pt idx="74820">
                  <c:v>2.4643137254901957</c:v>
                </c:pt>
                <c:pt idx="74821">
                  <c:v>2.4643137254901957</c:v>
                </c:pt>
                <c:pt idx="74822">
                  <c:v>2.4643137254901957</c:v>
                </c:pt>
                <c:pt idx="74823">
                  <c:v>2.4643137254901957</c:v>
                </c:pt>
                <c:pt idx="74824">
                  <c:v>2.4643137254901957</c:v>
                </c:pt>
                <c:pt idx="74825">
                  <c:v>2.4643137254901957</c:v>
                </c:pt>
                <c:pt idx="74826">
                  <c:v>2.4643137254901957</c:v>
                </c:pt>
                <c:pt idx="74827">
                  <c:v>2.4643137254901957</c:v>
                </c:pt>
                <c:pt idx="74828">
                  <c:v>2.4643137254901957</c:v>
                </c:pt>
                <c:pt idx="74829">
                  <c:v>2.4643137254901957</c:v>
                </c:pt>
                <c:pt idx="74830">
                  <c:v>2.4643137254901957</c:v>
                </c:pt>
                <c:pt idx="74831">
                  <c:v>2.4643137254901957</c:v>
                </c:pt>
                <c:pt idx="74832">
                  <c:v>2.4643137254901957</c:v>
                </c:pt>
                <c:pt idx="74833">
                  <c:v>2.4643137254901957</c:v>
                </c:pt>
                <c:pt idx="74834">
                  <c:v>2.4643137254901957</c:v>
                </c:pt>
                <c:pt idx="74835">
                  <c:v>2.4643137254901957</c:v>
                </c:pt>
                <c:pt idx="74836">
                  <c:v>2.4643137254901957</c:v>
                </c:pt>
                <c:pt idx="74837">
                  <c:v>2.4643137254901957</c:v>
                </c:pt>
                <c:pt idx="74838">
                  <c:v>2.4643137254901957</c:v>
                </c:pt>
                <c:pt idx="74839">
                  <c:v>2.4643137254901957</c:v>
                </c:pt>
                <c:pt idx="74840">
                  <c:v>2.4643137254901957</c:v>
                </c:pt>
                <c:pt idx="74841">
                  <c:v>2.4643137254901957</c:v>
                </c:pt>
                <c:pt idx="74842">
                  <c:v>2.4643137254901957</c:v>
                </c:pt>
                <c:pt idx="74843">
                  <c:v>2.4643137254901957</c:v>
                </c:pt>
                <c:pt idx="74844">
                  <c:v>2.6117647058823525</c:v>
                </c:pt>
                <c:pt idx="74845">
                  <c:v>2.6117647058823525</c:v>
                </c:pt>
                <c:pt idx="74846">
                  <c:v>2.6117647058823525</c:v>
                </c:pt>
                <c:pt idx="74847">
                  <c:v>2.6117647058823525</c:v>
                </c:pt>
                <c:pt idx="74848">
                  <c:v>2.6117647058823525</c:v>
                </c:pt>
                <c:pt idx="74849">
                  <c:v>2.6117647058823525</c:v>
                </c:pt>
                <c:pt idx="74850">
                  <c:v>2.6117647058823525</c:v>
                </c:pt>
                <c:pt idx="74851">
                  <c:v>2.6117647058823525</c:v>
                </c:pt>
                <c:pt idx="74852">
                  <c:v>2.6117647058823525</c:v>
                </c:pt>
                <c:pt idx="74853">
                  <c:v>2.6117647058823525</c:v>
                </c:pt>
                <c:pt idx="74854">
                  <c:v>2.6117647058823525</c:v>
                </c:pt>
                <c:pt idx="74855">
                  <c:v>2.6117647058823525</c:v>
                </c:pt>
                <c:pt idx="74856">
                  <c:v>2.6117647058823525</c:v>
                </c:pt>
                <c:pt idx="74857">
                  <c:v>2.6117647058823525</c:v>
                </c:pt>
                <c:pt idx="74858">
                  <c:v>2.6117647058823525</c:v>
                </c:pt>
                <c:pt idx="74859">
                  <c:v>2.6117647058823525</c:v>
                </c:pt>
                <c:pt idx="74860">
                  <c:v>2.6117647058823525</c:v>
                </c:pt>
                <c:pt idx="74861">
                  <c:v>2.6117647058823525</c:v>
                </c:pt>
                <c:pt idx="74862">
                  <c:v>2.6117647058823525</c:v>
                </c:pt>
                <c:pt idx="74863">
                  <c:v>2.6117647058823525</c:v>
                </c:pt>
                <c:pt idx="74864">
                  <c:v>2.6117647058823525</c:v>
                </c:pt>
                <c:pt idx="74865">
                  <c:v>2.6117647058823525</c:v>
                </c:pt>
                <c:pt idx="74866">
                  <c:v>2.6117647058823525</c:v>
                </c:pt>
                <c:pt idx="74867">
                  <c:v>2.6117647058823525</c:v>
                </c:pt>
                <c:pt idx="74868">
                  <c:v>2.6117647058823525</c:v>
                </c:pt>
                <c:pt idx="74869">
                  <c:v>2.6117647058823525</c:v>
                </c:pt>
                <c:pt idx="74870">
                  <c:v>2.6117647058823525</c:v>
                </c:pt>
                <c:pt idx="74871">
                  <c:v>2.6117647058823525</c:v>
                </c:pt>
                <c:pt idx="74872">
                  <c:v>2.6117647058823525</c:v>
                </c:pt>
                <c:pt idx="74873">
                  <c:v>2.6117647058823525</c:v>
                </c:pt>
                <c:pt idx="74874">
                  <c:v>2.6117647058823525</c:v>
                </c:pt>
                <c:pt idx="74875">
                  <c:v>2.6117647058823525</c:v>
                </c:pt>
                <c:pt idx="74876">
                  <c:v>2.6117647058823525</c:v>
                </c:pt>
                <c:pt idx="74877">
                  <c:v>2.6117647058823525</c:v>
                </c:pt>
                <c:pt idx="74878">
                  <c:v>2.6117647058823525</c:v>
                </c:pt>
                <c:pt idx="74879">
                  <c:v>2.6117647058823525</c:v>
                </c:pt>
                <c:pt idx="74880">
                  <c:v>2.6117647058823525</c:v>
                </c:pt>
                <c:pt idx="74881">
                  <c:v>2.6117647058823525</c:v>
                </c:pt>
                <c:pt idx="74882">
                  <c:v>2.4643137254901957</c:v>
                </c:pt>
                <c:pt idx="74883">
                  <c:v>2.4643137254901957</c:v>
                </c:pt>
                <c:pt idx="74884">
                  <c:v>2.4643137254901957</c:v>
                </c:pt>
                <c:pt idx="74885">
                  <c:v>2.4643137254901957</c:v>
                </c:pt>
                <c:pt idx="74886">
                  <c:v>2.4643137254901957</c:v>
                </c:pt>
                <c:pt idx="74887">
                  <c:v>2.4643137254901957</c:v>
                </c:pt>
                <c:pt idx="74888">
                  <c:v>2.4643137254901957</c:v>
                </c:pt>
                <c:pt idx="74889">
                  <c:v>2.4643137254901957</c:v>
                </c:pt>
                <c:pt idx="74890">
                  <c:v>2.4643137254901957</c:v>
                </c:pt>
                <c:pt idx="74891">
                  <c:v>2.4643137254901957</c:v>
                </c:pt>
                <c:pt idx="74892">
                  <c:v>2.4643137254901957</c:v>
                </c:pt>
                <c:pt idx="74893">
                  <c:v>2.4643137254901957</c:v>
                </c:pt>
                <c:pt idx="74894">
                  <c:v>2.4643137254901957</c:v>
                </c:pt>
                <c:pt idx="74895">
                  <c:v>2.4643137254901957</c:v>
                </c:pt>
                <c:pt idx="74896">
                  <c:v>2.4643137254901957</c:v>
                </c:pt>
                <c:pt idx="74897">
                  <c:v>2.4643137254901957</c:v>
                </c:pt>
                <c:pt idx="74898">
                  <c:v>2.4643137254901957</c:v>
                </c:pt>
                <c:pt idx="74899">
                  <c:v>2.4643137254901957</c:v>
                </c:pt>
                <c:pt idx="74900">
                  <c:v>2.4643137254901957</c:v>
                </c:pt>
                <c:pt idx="74901">
                  <c:v>2.4643137254901957</c:v>
                </c:pt>
                <c:pt idx="74902">
                  <c:v>2.4643137254901957</c:v>
                </c:pt>
                <c:pt idx="74903">
                  <c:v>2.4643137254901957</c:v>
                </c:pt>
                <c:pt idx="74904">
                  <c:v>2.4643137254901957</c:v>
                </c:pt>
                <c:pt idx="74905">
                  <c:v>2.4643137254901957</c:v>
                </c:pt>
                <c:pt idx="74906">
                  <c:v>2.4643137254901957</c:v>
                </c:pt>
                <c:pt idx="74907">
                  <c:v>2.4643137254901957</c:v>
                </c:pt>
                <c:pt idx="74908">
                  <c:v>2.4643137254901957</c:v>
                </c:pt>
                <c:pt idx="74909">
                  <c:v>2.4643137254901957</c:v>
                </c:pt>
                <c:pt idx="74910">
                  <c:v>2.4643137254901957</c:v>
                </c:pt>
                <c:pt idx="74911">
                  <c:v>2.4643137254901957</c:v>
                </c:pt>
                <c:pt idx="74912">
                  <c:v>2.4643137254901957</c:v>
                </c:pt>
                <c:pt idx="74913">
                  <c:v>2.4643137254901957</c:v>
                </c:pt>
                <c:pt idx="74914">
                  <c:v>2.4643137254901957</c:v>
                </c:pt>
                <c:pt idx="74915">
                  <c:v>2.4643137254901957</c:v>
                </c:pt>
                <c:pt idx="74916">
                  <c:v>2.4643137254901957</c:v>
                </c:pt>
                <c:pt idx="74917">
                  <c:v>2.4643137254901957</c:v>
                </c:pt>
                <c:pt idx="74918">
                  <c:v>2.4643137254901957</c:v>
                </c:pt>
                <c:pt idx="74919">
                  <c:v>2.4643137254901957</c:v>
                </c:pt>
                <c:pt idx="74920">
                  <c:v>2.4643137254901957</c:v>
                </c:pt>
                <c:pt idx="74921">
                  <c:v>2.4643137254901957</c:v>
                </c:pt>
                <c:pt idx="74922">
                  <c:v>2.4643137254901957</c:v>
                </c:pt>
                <c:pt idx="74923">
                  <c:v>2.4643137254901957</c:v>
                </c:pt>
                <c:pt idx="74924">
                  <c:v>2.4643137254901957</c:v>
                </c:pt>
                <c:pt idx="74925">
                  <c:v>2.4643137254901957</c:v>
                </c:pt>
                <c:pt idx="74926">
                  <c:v>2.4643137254901957</c:v>
                </c:pt>
                <c:pt idx="74927">
                  <c:v>2.4643137254901957</c:v>
                </c:pt>
                <c:pt idx="74928">
                  <c:v>2.4643137254901957</c:v>
                </c:pt>
                <c:pt idx="74929">
                  <c:v>2.4643137254901957</c:v>
                </c:pt>
                <c:pt idx="74930">
                  <c:v>2.4643137254901957</c:v>
                </c:pt>
                <c:pt idx="74931">
                  <c:v>2.4643137254901957</c:v>
                </c:pt>
                <c:pt idx="74932">
                  <c:v>2.4643137254901957</c:v>
                </c:pt>
                <c:pt idx="74933">
                  <c:v>2.4643137254901957</c:v>
                </c:pt>
                <c:pt idx="74934">
                  <c:v>2.4643137254901957</c:v>
                </c:pt>
                <c:pt idx="74935">
                  <c:v>2.4643137254901957</c:v>
                </c:pt>
                <c:pt idx="74936">
                  <c:v>2.4643137254901957</c:v>
                </c:pt>
                <c:pt idx="74937">
                  <c:v>2.4643137254901957</c:v>
                </c:pt>
                <c:pt idx="74938">
                  <c:v>2.4643137254901957</c:v>
                </c:pt>
                <c:pt idx="74939">
                  <c:v>2.4643137254901957</c:v>
                </c:pt>
                <c:pt idx="74940">
                  <c:v>2.6117647058823525</c:v>
                </c:pt>
                <c:pt idx="74941">
                  <c:v>2.6117647058823525</c:v>
                </c:pt>
                <c:pt idx="74942">
                  <c:v>2.6117647058823525</c:v>
                </c:pt>
                <c:pt idx="74943">
                  <c:v>2.6117647058823525</c:v>
                </c:pt>
                <c:pt idx="74944">
                  <c:v>2.6117647058823525</c:v>
                </c:pt>
                <c:pt idx="74945">
                  <c:v>2.6117647058823525</c:v>
                </c:pt>
                <c:pt idx="74946">
                  <c:v>2.6117647058823525</c:v>
                </c:pt>
                <c:pt idx="74947">
                  <c:v>2.6117647058823525</c:v>
                </c:pt>
                <c:pt idx="74948">
                  <c:v>2.6117647058823525</c:v>
                </c:pt>
                <c:pt idx="74949">
                  <c:v>2.6117647058823525</c:v>
                </c:pt>
                <c:pt idx="74950">
                  <c:v>2.6117647058823525</c:v>
                </c:pt>
                <c:pt idx="74951">
                  <c:v>2.6117647058823525</c:v>
                </c:pt>
                <c:pt idx="74952">
                  <c:v>2.6117647058823525</c:v>
                </c:pt>
                <c:pt idx="74953">
                  <c:v>2.6117647058823525</c:v>
                </c:pt>
                <c:pt idx="74954">
                  <c:v>2.6117647058823525</c:v>
                </c:pt>
                <c:pt idx="74955">
                  <c:v>2.6117647058823525</c:v>
                </c:pt>
                <c:pt idx="74956">
                  <c:v>2.6117647058823525</c:v>
                </c:pt>
                <c:pt idx="74957">
                  <c:v>2.6117647058823525</c:v>
                </c:pt>
                <c:pt idx="74958">
                  <c:v>2.6117647058823525</c:v>
                </c:pt>
                <c:pt idx="74959">
                  <c:v>2.6117647058823525</c:v>
                </c:pt>
                <c:pt idx="74960">
                  <c:v>2.6117647058823525</c:v>
                </c:pt>
                <c:pt idx="74961">
                  <c:v>2.6117647058823525</c:v>
                </c:pt>
                <c:pt idx="74962">
                  <c:v>2.6117647058823525</c:v>
                </c:pt>
                <c:pt idx="74963">
                  <c:v>2.6117647058823525</c:v>
                </c:pt>
                <c:pt idx="74964">
                  <c:v>2.6117647058823525</c:v>
                </c:pt>
                <c:pt idx="74965">
                  <c:v>2.6117647058823525</c:v>
                </c:pt>
                <c:pt idx="74966">
                  <c:v>2.6117647058823525</c:v>
                </c:pt>
                <c:pt idx="74967">
                  <c:v>2.6117647058823525</c:v>
                </c:pt>
                <c:pt idx="74968">
                  <c:v>2.6117647058823525</c:v>
                </c:pt>
                <c:pt idx="74969">
                  <c:v>2.6117647058823525</c:v>
                </c:pt>
                <c:pt idx="74970">
                  <c:v>2.6117647058823525</c:v>
                </c:pt>
                <c:pt idx="74971">
                  <c:v>2.6117647058823525</c:v>
                </c:pt>
                <c:pt idx="74972">
                  <c:v>2.6117647058823525</c:v>
                </c:pt>
                <c:pt idx="74973">
                  <c:v>2.6117647058823525</c:v>
                </c:pt>
                <c:pt idx="74974">
                  <c:v>2.6117647058823525</c:v>
                </c:pt>
                <c:pt idx="74975">
                  <c:v>2.6117647058823525</c:v>
                </c:pt>
                <c:pt idx="74976">
                  <c:v>2.6117647058823525</c:v>
                </c:pt>
                <c:pt idx="74977">
                  <c:v>2.6117647058823525</c:v>
                </c:pt>
                <c:pt idx="74978">
                  <c:v>2.4643137254901957</c:v>
                </c:pt>
                <c:pt idx="74979">
                  <c:v>2.4643137254901957</c:v>
                </c:pt>
                <c:pt idx="74980">
                  <c:v>2.4643137254901957</c:v>
                </c:pt>
                <c:pt idx="74981">
                  <c:v>2.4643137254901957</c:v>
                </c:pt>
                <c:pt idx="74982">
                  <c:v>2.4643137254901957</c:v>
                </c:pt>
                <c:pt idx="74983">
                  <c:v>2.4643137254901957</c:v>
                </c:pt>
                <c:pt idx="74984">
                  <c:v>2.4643137254901957</c:v>
                </c:pt>
                <c:pt idx="74985">
                  <c:v>2.4643137254901957</c:v>
                </c:pt>
                <c:pt idx="74986">
                  <c:v>2.4643137254901957</c:v>
                </c:pt>
                <c:pt idx="74987">
                  <c:v>2.4643137254901957</c:v>
                </c:pt>
                <c:pt idx="74988">
                  <c:v>2.4643137254901957</c:v>
                </c:pt>
                <c:pt idx="74989">
                  <c:v>2.4643137254901957</c:v>
                </c:pt>
                <c:pt idx="74990">
                  <c:v>2.4643137254901957</c:v>
                </c:pt>
                <c:pt idx="74991">
                  <c:v>2.4643137254901957</c:v>
                </c:pt>
                <c:pt idx="74992">
                  <c:v>2.4643137254901957</c:v>
                </c:pt>
                <c:pt idx="74993">
                  <c:v>2.4643137254901957</c:v>
                </c:pt>
                <c:pt idx="74994">
                  <c:v>2.4643137254901957</c:v>
                </c:pt>
                <c:pt idx="74995">
                  <c:v>2.4643137254901957</c:v>
                </c:pt>
                <c:pt idx="74996">
                  <c:v>2.4643137254901957</c:v>
                </c:pt>
                <c:pt idx="74997">
                  <c:v>2.4643137254901957</c:v>
                </c:pt>
                <c:pt idx="74998">
                  <c:v>2.4643137254901957</c:v>
                </c:pt>
                <c:pt idx="74999">
                  <c:v>2.4643137254901957</c:v>
                </c:pt>
                <c:pt idx="75000">
                  <c:v>2.4643137254901957</c:v>
                </c:pt>
                <c:pt idx="75001">
                  <c:v>2.4643137254901957</c:v>
                </c:pt>
                <c:pt idx="75002">
                  <c:v>2.4643137254901957</c:v>
                </c:pt>
                <c:pt idx="75003">
                  <c:v>2.4643137254901957</c:v>
                </c:pt>
                <c:pt idx="75004">
                  <c:v>2.4643137254901957</c:v>
                </c:pt>
                <c:pt idx="75005">
                  <c:v>2.4643137254901957</c:v>
                </c:pt>
                <c:pt idx="75006">
                  <c:v>2.4643137254901957</c:v>
                </c:pt>
                <c:pt idx="75007">
                  <c:v>2.4643137254901957</c:v>
                </c:pt>
                <c:pt idx="75008">
                  <c:v>2.4643137254901957</c:v>
                </c:pt>
                <c:pt idx="75009">
                  <c:v>2.4643137254901957</c:v>
                </c:pt>
                <c:pt idx="75010">
                  <c:v>2.4643137254901957</c:v>
                </c:pt>
                <c:pt idx="75011">
                  <c:v>2.4643137254901957</c:v>
                </c:pt>
                <c:pt idx="75012">
                  <c:v>2.4643137254901957</c:v>
                </c:pt>
                <c:pt idx="75013">
                  <c:v>2.4643137254901957</c:v>
                </c:pt>
                <c:pt idx="75014">
                  <c:v>2.4643137254901957</c:v>
                </c:pt>
                <c:pt idx="75015">
                  <c:v>2.4643137254901957</c:v>
                </c:pt>
                <c:pt idx="75016">
                  <c:v>2.4643137254901957</c:v>
                </c:pt>
                <c:pt idx="75017">
                  <c:v>2.4643137254901957</c:v>
                </c:pt>
                <c:pt idx="75018">
                  <c:v>2.4643137254901957</c:v>
                </c:pt>
                <c:pt idx="75019">
                  <c:v>2.4643137254901957</c:v>
                </c:pt>
                <c:pt idx="75020">
                  <c:v>2.4643137254901957</c:v>
                </c:pt>
                <c:pt idx="75021">
                  <c:v>2.4643137254901957</c:v>
                </c:pt>
                <c:pt idx="75022">
                  <c:v>2.4643137254901957</c:v>
                </c:pt>
                <c:pt idx="75023">
                  <c:v>2.4643137254901957</c:v>
                </c:pt>
                <c:pt idx="75024">
                  <c:v>2.4643137254901957</c:v>
                </c:pt>
                <c:pt idx="75025">
                  <c:v>2.4643137254901957</c:v>
                </c:pt>
                <c:pt idx="75026">
                  <c:v>2.4643137254901957</c:v>
                </c:pt>
                <c:pt idx="75027">
                  <c:v>2.4643137254901957</c:v>
                </c:pt>
                <c:pt idx="75028">
                  <c:v>2.4643137254901957</c:v>
                </c:pt>
                <c:pt idx="75029">
                  <c:v>2.4643137254901957</c:v>
                </c:pt>
                <c:pt idx="75030">
                  <c:v>2.4643137254901957</c:v>
                </c:pt>
                <c:pt idx="75031">
                  <c:v>2.4643137254901957</c:v>
                </c:pt>
                <c:pt idx="75032">
                  <c:v>2.4643137254901957</c:v>
                </c:pt>
                <c:pt idx="75033">
                  <c:v>2.4643137254901957</c:v>
                </c:pt>
                <c:pt idx="75034">
                  <c:v>2.4643137254901957</c:v>
                </c:pt>
                <c:pt idx="75035">
                  <c:v>2.4643137254901957</c:v>
                </c:pt>
                <c:pt idx="75036">
                  <c:v>2.6117647058823525</c:v>
                </c:pt>
                <c:pt idx="75037">
                  <c:v>2.6117647058823525</c:v>
                </c:pt>
                <c:pt idx="75038">
                  <c:v>2.6117647058823525</c:v>
                </c:pt>
                <c:pt idx="75039">
                  <c:v>2.6117647058823525</c:v>
                </c:pt>
                <c:pt idx="75040">
                  <c:v>2.6117647058823525</c:v>
                </c:pt>
                <c:pt idx="75041">
                  <c:v>2.6117647058823525</c:v>
                </c:pt>
                <c:pt idx="75042">
                  <c:v>2.6117647058823525</c:v>
                </c:pt>
                <c:pt idx="75043">
                  <c:v>2.6117647058823525</c:v>
                </c:pt>
                <c:pt idx="75044">
                  <c:v>2.6117647058823525</c:v>
                </c:pt>
                <c:pt idx="75045">
                  <c:v>2.6117647058823525</c:v>
                </c:pt>
                <c:pt idx="75046">
                  <c:v>2.6117647058823525</c:v>
                </c:pt>
                <c:pt idx="75047">
                  <c:v>2.6117647058823525</c:v>
                </c:pt>
                <c:pt idx="75048">
                  <c:v>2.6117647058823525</c:v>
                </c:pt>
                <c:pt idx="75049">
                  <c:v>2.6117647058823525</c:v>
                </c:pt>
                <c:pt idx="75050">
                  <c:v>2.6117647058823525</c:v>
                </c:pt>
                <c:pt idx="75051">
                  <c:v>2.6117647058823525</c:v>
                </c:pt>
                <c:pt idx="75052">
                  <c:v>2.6117647058823525</c:v>
                </c:pt>
                <c:pt idx="75053">
                  <c:v>2.6117647058823525</c:v>
                </c:pt>
                <c:pt idx="75054">
                  <c:v>2.6117647058823525</c:v>
                </c:pt>
                <c:pt idx="75055">
                  <c:v>2.6117647058823525</c:v>
                </c:pt>
                <c:pt idx="75056">
                  <c:v>2.6117647058823525</c:v>
                </c:pt>
                <c:pt idx="75057">
                  <c:v>2.6117647058823525</c:v>
                </c:pt>
                <c:pt idx="75058">
                  <c:v>2.6117647058823525</c:v>
                </c:pt>
                <c:pt idx="75059">
                  <c:v>2.6117647058823525</c:v>
                </c:pt>
                <c:pt idx="75060">
                  <c:v>2.6117647058823525</c:v>
                </c:pt>
                <c:pt idx="75061">
                  <c:v>2.6117647058823525</c:v>
                </c:pt>
                <c:pt idx="75062">
                  <c:v>2.6117647058823525</c:v>
                </c:pt>
                <c:pt idx="75063">
                  <c:v>2.6117647058823525</c:v>
                </c:pt>
                <c:pt idx="75064">
                  <c:v>2.6117647058823525</c:v>
                </c:pt>
                <c:pt idx="75065">
                  <c:v>2.6117647058823525</c:v>
                </c:pt>
                <c:pt idx="75066">
                  <c:v>2.6117647058823525</c:v>
                </c:pt>
                <c:pt idx="75067">
                  <c:v>2.6117647058823525</c:v>
                </c:pt>
                <c:pt idx="75068">
                  <c:v>2.6117647058823525</c:v>
                </c:pt>
                <c:pt idx="75069">
                  <c:v>2.6117647058823525</c:v>
                </c:pt>
                <c:pt idx="75070">
                  <c:v>2.6117647058823525</c:v>
                </c:pt>
                <c:pt idx="75071">
                  <c:v>2.6117647058823525</c:v>
                </c:pt>
                <c:pt idx="75072">
                  <c:v>2.6117647058823525</c:v>
                </c:pt>
                <c:pt idx="75073">
                  <c:v>2.6117647058823525</c:v>
                </c:pt>
                <c:pt idx="75074">
                  <c:v>2.4643137254901957</c:v>
                </c:pt>
                <c:pt idx="75075">
                  <c:v>2.4643137254901957</c:v>
                </c:pt>
                <c:pt idx="75076">
                  <c:v>2.4643137254901957</c:v>
                </c:pt>
                <c:pt idx="75077">
                  <c:v>2.4643137254901957</c:v>
                </c:pt>
                <c:pt idx="75078">
                  <c:v>2.4643137254901957</c:v>
                </c:pt>
                <c:pt idx="75079">
                  <c:v>2.4643137254901957</c:v>
                </c:pt>
                <c:pt idx="75080">
                  <c:v>2.4643137254901957</c:v>
                </c:pt>
                <c:pt idx="75081">
                  <c:v>2.4643137254901957</c:v>
                </c:pt>
                <c:pt idx="75082">
                  <c:v>2.4643137254901957</c:v>
                </c:pt>
                <c:pt idx="75083">
                  <c:v>2.4643137254901957</c:v>
                </c:pt>
                <c:pt idx="75084">
                  <c:v>2.4643137254901957</c:v>
                </c:pt>
                <c:pt idx="75085">
                  <c:v>2.4643137254901957</c:v>
                </c:pt>
                <c:pt idx="75086">
                  <c:v>2.4643137254901957</c:v>
                </c:pt>
                <c:pt idx="75087">
                  <c:v>2.4643137254901957</c:v>
                </c:pt>
                <c:pt idx="75088">
                  <c:v>2.4643137254901957</c:v>
                </c:pt>
                <c:pt idx="75089">
                  <c:v>2.4643137254901957</c:v>
                </c:pt>
                <c:pt idx="75090">
                  <c:v>2.4643137254901957</c:v>
                </c:pt>
                <c:pt idx="75091">
                  <c:v>2.4643137254901957</c:v>
                </c:pt>
                <c:pt idx="75092">
                  <c:v>2.4643137254901957</c:v>
                </c:pt>
                <c:pt idx="75093">
                  <c:v>2.4643137254901957</c:v>
                </c:pt>
                <c:pt idx="75094">
                  <c:v>2.4643137254901957</c:v>
                </c:pt>
                <c:pt idx="75095">
                  <c:v>2.4643137254901957</c:v>
                </c:pt>
                <c:pt idx="75096">
                  <c:v>2.4643137254901957</c:v>
                </c:pt>
                <c:pt idx="75097">
                  <c:v>2.4643137254901957</c:v>
                </c:pt>
                <c:pt idx="75098">
                  <c:v>2.4643137254901957</c:v>
                </c:pt>
                <c:pt idx="75099">
                  <c:v>2.4643137254901957</c:v>
                </c:pt>
                <c:pt idx="75100">
                  <c:v>2.4643137254901957</c:v>
                </c:pt>
                <c:pt idx="75101">
                  <c:v>2.4643137254901957</c:v>
                </c:pt>
                <c:pt idx="75102">
                  <c:v>2.4643137254901957</c:v>
                </c:pt>
                <c:pt idx="75103">
                  <c:v>2.4643137254901957</c:v>
                </c:pt>
                <c:pt idx="75104">
                  <c:v>2.4643137254901957</c:v>
                </c:pt>
                <c:pt idx="75105">
                  <c:v>2.4643137254901957</c:v>
                </c:pt>
                <c:pt idx="75106">
                  <c:v>2.4643137254901957</c:v>
                </c:pt>
                <c:pt idx="75107">
                  <c:v>2.4643137254901957</c:v>
                </c:pt>
                <c:pt idx="75108">
                  <c:v>2.4643137254901957</c:v>
                </c:pt>
                <c:pt idx="75109">
                  <c:v>2.4643137254901957</c:v>
                </c:pt>
                <c:pt idx="75110">
                  <c:v>2.4643137254901957</c:v>
                </c:pt>
                <c:pt idx="75111">
                  <c:v>2.4643137254901957</c:v>
                </c:pt>
                <c:pt idx="75112">
                  <c:v>2.4643137254901957</c:v>
                </c:pt>
                <c:pt idx="75113">
                  <c:v>2.4643137254901957</c:v>
                </c:pt>
                <c:pt idx="75114">
                  <c:v>2.4643137254901957</c:v>
                </c:pt>
                <c:pt idx="75115">
                  <c:v>2.4643137254901957</c:v>
                </c:pt>
                <c:pt idx="75116">
                  <c:v>2.4643137254901957</c:v>
                </c:pt>
                <c:pt idx="75117">
                  <c:v>2.4643137254901957</c:v>
                </c:pt>
                <c:pt idx="75118">
                  <c:v>2.4643137254901957</c:v>
                </c:pt>
                <c:pt idx="75119">
                  <c:v>2.4643137254901957</c:v>
                </c:pt>
                <c:pt idx="75120">
                  <c:v>2.4643137254901957</c:v>
                </c:pt>
                <c:pt idx="75121">
                  <c:v>2.4643137254901957</c:v>
                </c:pt>
                <c:pt idx="75122">
                  <c:v>2.4643137254901957</c:v>
                </c:pt>
                <c:pt idx="75123">
                  <c:v>2.4643137254901957</c:v>
                </c:pt>
                <c:pt idx="75124">
                  <c:v>2.4643137254901957</c:v>
                </c:pt>
                <c:pt idx="75125">
                  <c:v>2.4643137254901957</c:v>
                </c:pt>
                <c:pt idx="75126">
                  <c:v>2.4643137254901957</c:v>
                </c:pt>
                <c:pt idx="75127">
                  <c:v>2.4643137254901957</c:v>
                </c:pt>
                <c:pt idx="75128">
                  <c:v>2.4643137254901957</c:v>
                </c:pt>
                <c:pt idx="75129">
                  <c:v>2.4643137254901957</c:v>
                </c:pt>
                <c:pt idx="75130">
                  <c:v>2.6117647058823525</c:v>
                </c:pt>
                <c:pt idx="75131">
                  <c:v>2.6117647058823525</c:v>
                </c:pt>
                <c:pt idx="75132">
                  <c:v>2.6117647058823525</c:v>
                </c:pt>
                <c:pt idx="75133">
                  <c:v>2.6117647058823525</c:v>
                </c:pt>
                <c:pt idx="75134">
                  <c:v>2.6117647058823525</c:v>
                </c:pt>
                <c:pt idx="75135">
                  <c:v>2.6117647058823525</c:v>
                </c:pt>
                <c:pt idx="75136">
                  <c:v>2.6117647058823525</c:v>
                </c:pt>
                <c:pt idx="75137">
                  <c:v>2.6117647058823525</c:v>
                </c:pt>
                <c:pt idx="75138">
                  <c:v>2.6117647058823525</c:v>
                </c:pt>
                <c:pt idx="75139">
                  <c:v>2.6117647058823525</c:v>
                </c:pt>
                <c:pt idx="75140">
                  <c:v>2.6117647058823525</c:v>
                </c:pt>
                <c:pt idx="75141">
                  <c:v>2.6117647058823525</c:v>
                </c:pt>
                <c:pt idx="75142">
                  <c:v>2.6117647058823525</c:v>
                </c:pt>
                <c:pt idx="75143">
                  <c:v>2.6117647058823525</c:v>
                </c:pt>
                <c:pt idx="75144">
                  <c:v>2.6117647058823525</c:v>
                </c:pt>
                <c:pt idx="75145">
                  <c:v>2.6117647058823525</c:v>
                </c:pt>
                <c:pt idx="75146">
                  <c:v>2.6117647058823525</c:v>
                </c:pt>
                <c:pt idx="75147">
                  <c:v>2.6117647058823525</c:v>
                </c:pt>
                <c:pt idx="75148">
                  <c:v>2.6117647058823525</c:v>
                </c:pt>
                <c:pt idx="75149">
                  <c:v>2.6117647058823525</c:v>
                </c:pt>
                <c:pt idx="75150">
                  <c:v>2.6117647058823525</c:v>
                </c:pt>
                <c:pt idx="75151">
                  <c:v>2.6117647058823525</c:v>
                </c:pt>
                <c:pt idx="75152">
                  <c:v>2.6117647058823525</c:v>
                </c:pt>
                <c:pt idx="75153">
                  <c:v>2.6117647058823525</c:v>
                </c:pt>
                <c:pt idx="75154">
                  <c:v>2.6117647058823525</c:v>
                </c:pt>
                <c:pt idx="75155">
                  <c:v>2.6117647058823525</c:v>
                </c:pt>
                <c:pt idx="75156">
                  <c:v>2.6117647058823525</c:v>
                </c:pt>
                <c:pt idx="75157">
                  <c:v>2.6117647058823525</c:v>
                </c:pt>
                <c:pt idx="75158">
                  <c:v>2.6117647058823525</c:v>
                </c:pt>
                <c:pt idx="75159">
                  <c:v>2.6117647058823525</c:v>
                </c:pt>
                <c:pt idx="75160">
                  <c:v>2.6117647058823525</c:v>
                </c:pt>
                <c:pt idx="75161">
                  <c:v>2.6117647058823525</c:v>
                </c:pt>
                <c:pt idx="75162">
                  <c:v>2.6117647058823525</c:v>
                </c:pt>
                <c:pt idx="75163">
                  <c:v>2.6117647058823525</c:v>
                </c:pt>
                <c:pt idx="75164">
                  <c:v>2.6117647058823525</c:v>
                </c:pt>
                <c:pt idx="75165">
                  <c:v>2.6117647058823525</c:v>
                </c:pt>
                <c:pt idx="75166">
                  <c:v>2.6117647058823525</c:v>
                </c:pt>
                <c:pt idx="75167">
                  <c:v>2.6117647058823525</c:v>
                </c:pt>
                <c:pt idx="75168">
                  <c:v>2.6117647058823525</c:v>
                </c:pt>
                <c:pt idx="75169">
                  <c:v>2.4643137254901957</c:v>
                </c:pt>
                <c:pt idx="75170">
                  <c:v>2.4643137254901957</c:v>
                </c:pt>
                <c:pt idx="75171">
                  <c:v>2.4643137254901957</c:v>
                </c:pt>
                <c:pt idx="75172">
                  <c:v>2.4643137254901957</c:v>
                </c:pt>
                <c:pt idx="75173">
                  <c:v>2.4643137254901957</c:v>
                </c:pt>
                <c:pt idx="75174">
                  <c:v>2.4643137254901957</c:v>
                </c:pt>
                <c:pt idx="75175">
                  <c:v>2.4643137254901957</c:v>
                </c:pt>
                <c:pt idx="75176">
                  <c:v>2.4643137254901957</c:v>
                </c:pt>
                <c:pt idx="75177">
                  <c:v>2.4643137254901957</c:v>
                </c:pt>
                <c:pt idx="75178">
                  <c:v>2.4643137254901957</c:v>
                </c:pt>
                <c:pt idx="75179">
                  <c:v>2.4643137254901957</c:v>
                </c:pt>
                <c:pt idx="75180">
                  <c:v>2.4643137254901957</c:v>
                </c:pt>
                <c:pt idx="75181">
                  <c:v>2.4643137254901957</c:v>
                </c:pt>
                <c:pt idx="75182">
                  <c:v>2.4643137254901957</c:v>
                </c:pt>
                <c:pt idx="75183">
                  <c:v>2.4643137254901957</c:v>
                </c:pt>
                <c:pt idx="75184">
                  <c:v>2.4643137254901957</c:v>
                </c:pt>
                <c:pt idx="75185">
                  <c:v>2.4643137254901957</c:v>
                </c:pt>
                <c:pt idx="75186">
                  <c:v>2.4643137254901957</c:v>
                </c:pt>
                <c:pt idx="75187">
                  <c:v>2.4643137254901957</c:v>
                </c:pt>
                <c:pt idx="75188">
                  <c:v>2.4643137254901957</c:v>
                </c:pt>
                <c:pt idx="75189">
                  <c:v>2.4643137254901957</c:v>
                </c:pt>
                <c:pt idx="75190">
                  <c:v>2.4643137254901957</c:v>
                </c:pt>
                <c:pt idx="75191">
                  <c:v>2.4643137254901957</c:v>
                </c:pt>
                <c:pt idx="75192">
                  <c:v>2.4643137254901957</c:v>
                </c:pt>
                <c:pt idx="75193">
                  <c:v>2.4643137254901957</c:v>
                </c:pt>
                <c:pt idx="75194">
                  <c:v>2.4643137254901957</c:v>
                </c:pt>
                <c:pt idx="75195">
                  <c:v>2.4643137254901957</c:v>
                </c:pt>
                <c:pt idx="75196">
                  <c:v>2.4643137254901957</c:v>
                </c:pt>
                <c:pt idx="75197">
                  <c:v>2.4643137254901957</c:v>
                </c:pt>
                <c:pt idx="75198">
                  <c:v>2.4643137254901957</c:v>
                </c:pt>
                <c:pt idx="75199">
                  <c:v>2.4643137254901957</c:v>
                </c:pt>
                <c:pt idx="75200">
                  <c:v>2.4643137254901957</c:v>
                </c:pt>
                <c:pt idx="75201">
                  <c:v>2.4643137254901957</c:v>
                </c:pt>
                <c:pt idx="75202">
                  <c:v>2.4643137254901957</c:v>
                </c:pt>
                <c:pt idx="75203">
                  <c:v>2.4643137254901957</c:v>
                </c:pt>
                <c:pt idx="75204">
                  <c:v>2.4643137254901957</c:v>
                </c:pt>
                <c:pt idx="75205">
                  <c:v>2.4643137254901957</c:v>
                </c:pt>
                <c:pt idx="75206">
                  <c:v>2.4643137254901957</c:v>
                </c:pt>
                <c:pt idx="75207">
                  <c:v>2.4643137254901957</c:v>
                </c:pt>
                <c:pt idx="75208">
                  <c:v>2.4643137254901957</c:v>
                </c:pt>
                <c:pt idx="75209">
                  <c:v>2.4643137254901957</c:v>
                </c:pt>
                <c:pt idx="75210">
                  <c:v>2.4643137254901957</c:v>
                </c:pt>
                <c:pt idx="75211">
                  <c:v>2.4643137254901957</c:v>
                </c:pt>
                <c:pt idx="75212">
                  <c:v>2.4643137254901957</c:v>
                </c:pt>
                <c:pt idx="75213">
                  <c:v>2.4643137254901957</c:v>
                </c:pt>
                <c:pt idx="75214">
                  <c:v>2.4643137254901957</c:v>
                </c:pt>
                <c:pt idx="75215">
                  <c:v>2.4643137254901957</c:v>
                </c:pt>
                <c:pt idx="75216">
                  <c:v>2.4643137254901957</c:v>
                </c:pt>
                <c:pt idx="75217">
                  <c:v>2.4643137254901957</c:v>
                </c:pt>
                <c:pt idx="75218">
                  <c:v>2.4643137254901957</c:v>
                </c:pt>
                <c:pt idx="75219">
                  <c:v>2.4643137254901957</c:v>
                </c:pt>
                <c:pt idx="75220">
                  <c:v>2.4643137254901957</c:v>
                </c:pt>
                <c:pt idx="75221">
                  <c:v>2.4643137254901957</c:v>
                </c:pt>
                <c:pt idx="75222">
                  <c:v>2.4643137254901957</c:v>
                </c:pt>
                <c:pt idx="75223">
                  <c:v>2.4643137254901957</c:v>
                </c:pt>
                <c:pt idx="75224">
                  <c:v>2.4643137254901957</c:v>
                </c:pt>
                <c:pt idx="75225">
                  <c:v>2.4643137254901957</c:v>
                </c:pt>
                <c:pt idx="75226">
                  <c:v>2.6117647058823525</c:v>
                </c:pt>
                <c:pt idx="75227">
                  <c:v>2.6117647058823525</c:v>
                </c:pt>
                <c:pt idx="75228">
                  <c:v>2.6117647058823525</c:v>
                </c:pt>
                <c:pt idx="75229">
                  <c:v>2.6117647058823525</c:v>
                </c:pt>
                <c:pt idx="75230">
                  <c:v>2.6117647058823525</c:v>
                </c:pt>
                <c:pt idx="75231">
                  <c:v>2.6117647058823525</c:v>
                </c:pt>
                <c:pt idx="75232">
                  <c:v>2.6117647058823525</c:v>
                </c:pt>
                <c:pt idx="75233">
                  <c:v>2.6117647058823525</c:v>
                </c:pt>
                <c:pt idx="75234">
                  <c:v>2.6117647058823525</c:v>
                </c:pt>
                <c:pt idx="75235">
                  <c:v>2.6117647058823525</c:v>
                </c:pt>
                <c:pt idx="75236">
                  <c:v>2.6117647058823525</c:v>
                </c:pt>
                <c:pt idx="75237">
                  <c:v>2.6117647058823525</c:v>
                </c:pt>
                <c:pt idx="75238">
                  <c:v>2.6117647058823525</c:v>
                </c:pt>
                <c:pt idx="75239">
                  <c:v>2.6117647058823525</c:v>
                </c:pt>
                <c:pt idx="75240">
                  <c:v>2.6117647058823525</c:v>
                </c:pt>
                <c:pt idx="75241">
                  <c:v>2.6117647058823525</c:v>
                </c:pt>
                <c:pt idx="75242">
                  <c:v>2.6117647058823525</c:v>
                </c:pt>
                <c:pt idx="75243">
                  <c:v>2.6117647058823525</c:v>
                </c:pt>
                <c:pt idx="75244">
                  <c:v>2.6117647058823525</c:v>
                </c:pt>
                <c:pt idx="75245">
                  <c:v>2.6117647058823525</c:v>
                </c:pt>
                <c:pt idx="75246">
                  <c:v>2.6117647058823525</c:v>
                </c:pt>
                <c:pt idx="75247">
                  <c:v>2.6117647058823525</c:v>
                </c:pt>
                <c:pt idx="75248">
                  <c:v>2.6117647058823525</c:v>
                </c:pt>
                <c:pt idx="75249">
                  <c:v>2.6117647058823525</c:v>
                </c:pt>
                <c:pt idx="75250">
                  <c:v>2.6117647058823525</c:v>
                </c:pt>
                <c:pt idx="75251">
                  <c:v>2.6117647058823525</c:v>
                </c:pt>
                <c:pt idx="75252">
                  <c:v>2.6117647058823525</c:v>
                </c:pt>
                <c:pt idx="75253">
                  <c:v>2.6117647058823525</c:v>
                </c:pt>
                <c:pt idx="75254">
                  <c:v>2.6117647058823525</c:v>
                </c:pt>
                <c:pt idx="75255">
                  <c:v>2.6117647058823525</c:v>
                </c:pt>
                <c:pt idx="75256">
                  <c:v>2.6117647058823525</c:v>
                </c:pt>
                <c:pt idx="75257">
                  <c:v>2.6117647058823525</c:v>
                </c:pt>
                <c:pt idx="75258">
                  <c:v>2.6117647058823525</c:v>
                </c:pt>
                <c:pt idx="75259">
                  <c:v>2.6117647058823525</c:v>
                </c:pt>
                <c:pt idx="75260">
                  <c:v>2.6117647058823525</c:v>
                </c:pt>
                <c:pt idx="75261">
                  <c:v>2.6117647058823525</c:v>
                </c:pt>
                <c:pt idx="75262">
                  <c:v>2.6117647058823525</c:v>
                </c:pt>
                <c:pt idx="75263">
                  <c:v>2.4643137254901957</c:v>
                </c:pt>
                <c:pt idx="75264">
                  <c:v>2.4643137254901957</c:v>
                </c:pt>
                <c:pt idx="75265">
                  <c:v>2.4643137254901957</c:v>
                </c:pt>
                <c:pt idx="75266">
                  <c:v>2.4643137254901957</c:v>
                </c:pt>
                <c:pt idx="75267">
                  <c:v>2.4643137254901957</c:v>
                </c:pt>
                <c:pt idx="75268">
                  <c:v>2.4643137254901957</c:v>
                </c:pt>
                <c:pt idx="75269">
                  <c:v>2.4643137254901957</c:v>
                </c:pt>
                <c:pt idx="75270">
                  <c:v>2.4643137254901957</c:v>
                </c:pt>
                <c:pt idx="75271">
                  <c:v>2.4643137254901957</c:v>
                </c:pt>
                <c:pt idx="75272">
                  <c:v>2.4643137254901957</c:v>
                </c:pt>
                <c:pt idx="75273">
                  <c:v>2.4643137254901957</c:v>
                </c:pt>
                <c:pt idx="75274">
                  <c:v>2.4643137254901957</c:v>
                </c:pt>
                <c:pt idx="75275">
                  <c:v>2.4643137254901957</c:v>
                </c:pt>
                <c:pt idx="75276">
                  <c:v>2.4643137254901957</c:v>
                </c:pt>
                <c:pt idx="75277">
                  <c:v>2.4643137254901957</c:v>
                </c:pt>
                <c:pt idx="75278">
                  <c:v>2.4643137254901957</c:v>
                </c:pt>
                <c:pt idx="75279">
                  <c:v>2.4643137254901957</c:v>
                </c:pt>
                <c:pt idx="75280">
                  <c:v>2.4643137254901957</c:v>
                </c:pt>
                <c:pt idx="75281">
                  <c:v>2.4643137254901957</c:v>
                </c:pt>
                <c:pt idx="75282">
                  <c:v>2.4643137254901957</c:v>
                </c:pt>
                <c:pt idx="75283">
                  <c:v>2.4643137254901957</c:v>
                </c:pt>
                <c:pt idx="75284">
                  <c:v>2.4643137254901957</c:v>
                </c:pt>
                <c:pt idx="75285">
                  <c:v>2.4643137254901957</c:v>
                </c:pt>
                <c:pt idx="75286">
                  <c:v>2.4643137254901957</c:v>
                </c:pt>
                <c:pt idx="75287">
                  <c:v>2.4643137254901957</c:v>
                </c:pt>
                <c:pt idx="75288">
                  <c:v>2.4643137254901957</c:v>
                </c:pt>
                <c:pt idx="75289">
                  <c:v>2.4643137254901957</c:v>
                </c:pt>
                <c:pt idx="75290">
                  <c:v>2.4643137254901957</c:v>
                </c:pt>
                <c:pt idx="75291">
                  <c:v>2.4643137254901957</c:v>
                </c:pt>
                <c:pt idx="75292">
                  <c:v>2.4643137254901957</c:v>
                </c:pt>
                <c:pt idx="75293">
                  <c:v>2.4643137254901957</c:v>
                </c:pt>
                <c:pt idx="75294">
                  <c:v>2.4643137254901957</c:v>
                </c:pt>
                <c:pt idx="75295">
                  <c:v>2.4643137254901957</c:v>
                </c:pt>
                <c:pt idx="75296">
                  <c:v>2.4643137254901957</c:v>
                </c:pt>
                <c:pt idx="75297">
                  <c:v>2.4643137254901957</c:v>
                </c:pt>
                <c:pt idx="75298">
                  <c:v>2.4643137254901957</c:v>
                </c:pt>
                <c:pt idx="75299">
                  <c:v>2.4643137254901957</c:v>
                </c:pt>
                <c:pt idx="75300">
                  <c:v>2.4643137254901957</c:v>
                </c:pt>
                <c:pt idx="75301">
                  <c:v>2.4643137254901957</c:v>
                </c:pt>
                <c:pt idx="75302">
                  <c:v>2.4643137254901957</c:v>
                </c:pt>
                <c:pt idx="75303">
                  <c:v>2.4643137254901957</c:v>
                </c:pt>
                <c:pt idx="75304">
                  <c:v>2.4643137254901957</c:v>
                </c:pt>
                <c:pt idx="75305">
                  <c:v>2.4643137254901957</c:v>
                </c:pt>
                <c:pt idx="75306">
                  <c:v>2.4643137254901957</c:v>
                </c:pt>
                <c:pt idx="75307">
                  <c:v>2.4643137254901957</c:v>
                </c:pt>
                <c:pt idx="75308">
                  <c:v>2.4643137254901957</c:v>
                </c:pt>
                <c:pt idx="75309">
                  <c:v>2.4643137254901957</c:v>
                </c:pt>
                <c:pt idx="75310">
                  <c:v>2.4643137254901957</c:v>
                </c:pt>
                <c:pt idx="75311">
                  <c:v>2.4643137254901957</c:v>
                </c:pt>
                <c:pt idx="75312">
                  <c:v>2.4643137254901957</c:v>
                </c:pt>
                <c:pt idx="75313">
                  <c:v>2.4643137254901957</c:v>
                </c:pt>
                <c:pt idx="75314">
                  <c:v>2.4643137254901957</c:v>
                </c:pt>
                <c:pt idx="75315">
                  <c:v>2.4643137254901957</c:v>
                </c:pt>
                <c:pt idx="75316">
                  <c:v>2.4643137254901957</c:v>
                </c:pt>
                <c:pt idx="75317">
                  <c:v>2.4643137254901957</c:v>
                </c:pt>
                <c:pt idx="75318">
                  <c:v>2.4643137254901957</c:v>
                </c:pt>
                <c:pt idx="75319">
                  <c:v>2.4643137254901957</c:v>
                </c:pt>
                <c:pt idx="75320">
                  <c:v>2.4643137254901957</c:v>
                </c:pt>
                <c:pt idx="75321">
                  <c:v>2.6117647058823525</c:v>
                </c:pt>
                <c:pt idx="75322">
                  <c:v>2.6117647058823525</c:v>
                </c:pt>
                <c:pt idx="75323">
                  <c:v>2.6117647058823525</c:v>
                </c:pt>
                <c:pt idx="75324">
                  <c:v>2.6117647058823525</c:v>
                </c:pt>
                <c:pt idx="75325">
                  <c:v>2.6117647058823525</c:v>
                </c:pt>
                <c:pt idx="75326">
                  <c:v>2.6117647058823525</c:v>
                </c:pt>
                <c:pt idx="75327">
                  <c:v>2.6117647058823525</c:v>
                </c:pt>
                <c:pt idx="75328">
                  <c:v>2.6117647058823525</c:v>
                </c:pt>
                <c:pt idx="75329">
                  <c:v>2.6117647058823525</c:v>
                </c:pt>
                <c:pt idx="75330">
                  <c:v>2.6117647058823525</c:v>
                </c:pt>
                <c:pt idx="75331">
                  <c:v>2.6117647058823525</c:v>
                </c:pt>
                <c:pt idx="75332">
                  <c:v>2.6117647058823525</c:v>
                </c:pt>
                <c:pt idx="75333">
                  <c:v>2.6117647058823525</c:v>
                </c:pt>
                <c:pt idx="75334">
                  <c:v>2.6117647058823525</c:v>
                </c:pt>
                <c:pt idx="75335">
                  <c:v>2.6117647058823525</c:v>
                </c:pt>
                <c:pt idx="75336">
                  <c:v>2.6117647058823525</c:v>
                </c:pt>
                <c:pt idx="75337">
                  <c:v>2.6117647058823525</c:v>
                </c:pt>
                <c:pt idx="75338">
                  <c:v>2.6117647058823525</c:v>
                </c:pt>
                <c:pt idx="75339">
                  <c:v>2.6117647058823525</c:v>
                </c:pt>
                <c:pt idx="75340">
                  <c:v>2.6117647058823525</c:v>
                </c:pt>
                <c:pt idx="75341">
                  <c:v>2.6117647058823525</c:v>
                </c:pt>
                <c:pt idx="75342">
                  <c:v>2.6117647058823525</c:v>
                </c:pt>
                <c:pt idx="75343">
                  <c:v>2.6117647058823525</c:v>
                </c:pt>
                <c:pt idx="75344">
                  <c:v>2.6117647058823525</c:v>
                </c:pt>
                <c:pt idx="75345">
                  <c:v>2.6117647058823525</c:v>
                </c:pt>
                <c:pt idx="75346">
                  <c:v>2.6117647058823525</c:v>
                </c:pt>
                <c:pt idx="75347">
                  <c:v>2.6117647058823525</c:v>
                </c:pt>
                <c:pt idx="75348">
                  <c:v>2.6117647058823525</c:v>
                </c:pt>
                <c:pt idx="75349">
                  <c:v>2.6117647058823525</c:v>
                </c:pt>
                <c:pt idx="75350">
                  <c:v>2.6117647058823525</c:v>
                </c:pt>
                <c:pt idx="75351">
                  <c:v>2.6117647058823525</c:v>
                </c:pt>
                <c:pt idx="75352">
                  <c:v>2.6117647058823525</c:v>
                </c:pt>
                <c:pt idx="75353">
                  <c:v>2.6117647058823525</c:v>
                </c:pt>
                <c:pt idx="75354">
                  <c:v>2.6117647058823525</c:v>
                </c:pt>
                <c:pt idx="75355">
                  <c:v>2.6117647058823525</c:v>
                </c:pt>
                <c:pt idx="75356">
                  <c:v>2.6117647058823525</c:v>
                </c:pt>
                <c:pt idx="75357">
                  <c:v>2.6117647058823525</c:v>
                </c:pt>
                <c:pt idx="75358">
                  <c:v>2.6117647058823525</c:v>
                </c:pt>
                <c:pt idx="75359">
                  <c:v>2.6117647058823525</c:v>
                </c:pt>
                <c:pt idx="75360">
                  <c:v>2.4643137254901957</c:v>
                </c:pt>
                <c:pt idx="75361">
                  <c:v>2.4643137254901957</c:v>
                </c:pt>
                <c:pt idx="75362">
                  <c:v>2.4643137254901957</c:v>
                </c:pt>
                <c:pt idx="75363">
                  <c:v>2.4643137254901957</c:v>
                </c:pt>
                <c:pt idx="75364">
                  <c:v>2.4643137254901957</c:v>
                </c:pt>
                <c:pt idx="75365">
                  <c:v>2.4643137254901957</c:v>
                </c:pt>
                <c:pt idx="75366">
                  <c:v>2.4643137254901957</c:v>
                </c:pt>
                <c:pt idx="75367">
                  <c:v>2.4643137254901957</c:v>
                </c:pt>
                <c:pt idx="75368">
                  <c:v>2.4643137254901957</c:v>
                </c:pt>
                <c:pt idx="75369">
                  <c:v>2.4643137254901957</c:v>
                </c:pt>
                <c:pt idx="75370">
                  <c:v>2.4643137254901957</c:v>
                </c:pt>
                <c:pt idx="75371">
                  <c:v>2.4643137254901957</c:v>
                </c:pt>
                <c:pt idx="75372">
                  <c:v>2.4643137254901957</c:v>
                </c:pt>
                <c:pt idx="75373">
                  <c:v>2.4643137254901957</c:v>
                </c:pt>
                <c:pt idx="75374">
                  <c:v>2.4643137254901957</c:v>
                </c:pt>
                <c:pt idx="75375">
                  <c:v>2.4643137254901957</c:v>
                </c:pt>
                <c:pt idx="75376">
                  <c:v>2.4643137254901957</c:v>
                </c:pt>
                <c:pt idx="75377">
                  <c:v>2.4643137254901957</c:v>
                </c:pt>
                <c:pt idx="75378">
                  <c:v>2.4643137254901957</c:v>
                </c:pt>
                <c:pt idx="75379">
                  <c:v>2.4643137254901957</c:v>
                </c:pt>
                <c:pt idx="75380">
                  <c:v>2.4643137254901957</c:v>
                </c:pt>
                <c:pt idx="75381">
                  <c:v>2.4643137254901957</c:v>
                </c:pt>
                <c:pt idx="75382">
                  <c:v>2.4643137254901957</c:v>
                </c:pt>
                <c:pt idx="75383">
                  <c:v>2.4643137254901957</c:v>
                </c:pt>
                <c:pt idx="75384">
                  <c:v>2.4643137254901957</c:v>
                </c:pt>
                <c:pt idx="75385">
                  <c:v>2.4643137254901957</c:v>
                </c:pt>
                <c:pt idx="75386">
                  <c:v>2.4643137254901957</c:v>
                </c:pt>
                <c:pt idx="75387">
                  <c:v>2.4643137254901957</c:v>
                </c:pt>
                <c:pt idx="75388">
                  <c:v>2.4643137254901957</c:v>
                </c:pt>
                <c:pt idx="75389">
                  <c:v>2.4643137254901957</c:v>
                </c:pt>
                <c:pt idx="75390">
                  <c:v>2.4643137254901957</c:v>
                </c:pt>
                <c:pt idx="75391">
                  <c:v>2.4643137254901957</c:v>
                </c:pt>
                <c:pt idx="75392">
                  <c:v>2.4643137254901957</c:v>
                </c:pt>
                <c:pt idx="75393">
                  <c:v>2.4643137254901957</c:v>
                </c:pt>
                <c:pt idx="75394">
                  <c:v>2.4643137254901957</c:v>
                </c:pt>
                <c:pt idx="75395">
                  <c:v>2.4643137254901957</c:v>
                </c:pt>
                <c:pt idx="75396">
                  <c:v>2.4643137254901957</c:v>
                </c:pt>
                <c:pt idx="75397">
                  <c:v>2.4643137254901957</c:v>
                </c:pt>
                <c:pt idx="75398">
                  <c:v>2.4643137254901957</c:v>
                </c:pt>
                <c:pt idx="75399">
                  <c:v>2.4643137254901957</c:v>
                </c:pt>
                <c:pt idx="75400">
                  <c:v>2.4643137254901957</c:v>
                </c:pt>
                <c:pt idx="75401">
                  <c:v>2.4643137254901957</c:v>
                </c:pt>
                <c:pt idx="75402">
                  <c:v>2.4643137254901957</c:v>
                </c:pt>
                <c:pt idx="75403">
                  <c:v>2.4643137254901957</c:v>
                </c:pt>
                <c:pt idx="75404">
                  <c:v>2.4643137254901957</c:v>
                </c:pt>
                <c:pt idx="75405">
                  <c:v>2.4643137254901957</c:v>
                </c:pt>
                <c:pt idx="75406">
                  <c:v>2.4643137254901957</c:v>
                </c:pt>
                <c:pt idx="75407">
                  <c:v>2.4643137254901957</c:v>
                </c:pt>
                <c:pt idx="75408">
                  <c:v>2.4643137254901957</c:v>
                </c:pt>
                <c:pt idx="75409">
                  <c:v>2.4643137254901957</c:v>
                </c:pt>
                <c:pt idx="75410">
                  <c:v>2.4643137254901957</c:v>
                </c:pt>
                <c:pt idx="75411">
                  <c:v>2.4643137254901957</c:v>
                </c:pt>
                <c:pt idx="75412">
                  <c:v>2.4643137254901957</c:v>
                </c:pt>
                <c:pt idx="75413">
                  <c:v>2.4643137254901957</c:v>
                </c:pt>
                <c:pt idx="75414">
                  <c:v>2.4643137254901957</c:v>
                </c:pt>
                <c:pt idx="75415">
                  <c:v>2.4643137254901957</c:v>
                </c:pt>
                <c:pt idx="75416">
                  <c:v>2.4643137254901957</c:v>
                </c:pt>
                <c:pt idx="75417">
                  <c:v>2.6117647058823525</c:v>
                </c:pt>
                <c:pt idx="75418">
                  <c:v>2.6117647058823525</c:v>
                </c:pt>
                <c:pt idx="75419">
                  <c:v>2.6117647058823525</c:v>
                </c:pt>
                <c:pt idx="75420">
                  <c:v>2.6117647058823525</c:v>
                </c:pt>
                <c:pt idx="75421">
                  <c:v>2.6117647058823525</c:v>
                </c:pt>
                <c:pt idx="75422">
                  <c:v>2.6117647058823525</c:v>
                </c:pt>
                <c:pt idx="75423">
                  <c:v>2.6117647058823525</c:v>
                </c:pt>
                <c:pt idx="75424">
                  <c:v>2.6117647058823525</c:v>
                </c:pt>
                <c:pt idx="75425">
                  <c:v>2.6117647058823525</c:v>
                </c:pt>
                <c:pt idx="75426">
                  <c:v>2.6117647058823525</c:v>
                </c:pt>
                <c:pt idx="75427">
                  <c:v>2.6117647058823525</c:v>
                </c:pt>
                <c:pt idx="75428">
                  <c:v>2.6117647058823525</c:v>
                </c:pt>
                <c:pt idx="75429">
                  <c:v>2.6117647058823525</c:v>
                </c:pt>
                <c:pt idx="75430">
                  <c:v>2.6117647058823525</c:v>
                </c:pt>
                <c:pt idx="75431">
                  <c:v>2.6117647058823525</c:v>
                </c:pt>
                <c:pt idx="75432">
                  <c:v>2.6117647058823525</c:v>
                </c:pt>
                <c:pt idx="75433">
                  <c:v>2.6117647058823525</c:v>
                </c:pt>
                <c:pt idx="75434">
                  <c:v>2.6117647058823525</c:v>
                </c:pt>
                <c:pt idx="75435">
                  <c:v>2.6117647058823525</c:v>
                </c:pt>
                <c:pt idx="75436">
                  <c:v>2.6117647058823525</c:v>
                </c:pt>
                <c:pt idx="75437">
                  <c:v>2.6117647058823525</c:v>
                </c:pt>
                <c:pt idx="75438">
                  <c:v>2.6117647058823525</c:v>
                </c:pt>
                <c:pt idx="75439">
                  <c:v>2.6117647058823525</c:v>
                </c:pt>
                <c:pt idx="75440">
                  <c:v>2.6117647058823525</c:v>
                </c:pt>
                <c:pt idx="75441">
                  <c:v>2.6117647058823525</c:v>
                </c:pt>
                <c:pt idx="75442">
                  <c:v>2.6117647058823525</c:v>
                </c:pt>
                <c:pt idx="75443">
                  <c:v>2.6117647058823525</c:v>
                </c:pt>
                <c:pt idx="75444">
                  <c:v>2.6117647058823525</c:v>
                </c:pt>
                <c:pt idx="75445">
                  <c:v>2.6117647058823525</c:v>
                </c:pt>
                <c:pt idx="75446">
                  <c:v>2.6117647058823525</c:v>
                </c:pt>
                <c:pt idx="75447">
                  <c:v>2.6117647058823525</c:v>
                </c:pt>
                <c:pt idx="75448">
                  <c:v>2.6117647058823525</c:v>
                </c:pt>
                <c:pt idx="75449">
                  <c:v>2.6117647058823525</c:v>
                </c:pt>
                <c:pt idx="75450">
                  <c:v>2.6117647058823525</c:v>
                </c:pt>
                <c:pt idx="75451">
                  <c:v>2.6117647058823525</c:v>
                </c:pt>
                <c:pt idx="75452">
                  <c:v>2.6117647058823525</c:v>
                </c:pt>
                <c:pt idx="75453">
                  <c:v>2.6117647058823525</c:v>
                </c:pt>
                <c:pt idx="75454">
                  <c:v>2.6117647058823525</c:v>
                </c:pt>
                <c:pt idx="75455">
                  <c:v>2.4643137254901957</c:v>
                </c:pt>
                <c:pt idx="75456">
                  <c:v>2.4643137254901957</c:v>
                </c:pt>
                <c:pt idx="75457">
                  <c:v>2.4643137254901957</c:v>
                </c:pt>
                <c:pt idx="75458">
                  <c:v>2.4643137254901957</c:v>
                </c:pt>
                <c:pt idx="75459">
                  <c:v>2.4643137254901957</c:v>
                </c:pt>
                <c:pt idx="75460">
                  <c:v>2.4643137254901957</c:v>
                </c:pt>
                <c:pt idx="75461">
                  <c:v>2.4643137254901957</c:v>
                </c:pt>
                <c:pt idx="75462">
                  <c:v>2.4643137254901957</c:v>
                </c:pt>
                <c:pt idx="75463">
                  <c:v>2.4643137254901957</c:v>
                </c:pt>
                <c:pt idx="75464">
                  <c:v>2.4643137254901957</c:v>
                </c:pt>
                <c:pt idx="75465">
                  <c:v>2.4643137254901957</c:v>
                </c:pt>
                <c:pt idx="75466">
                  <c:v>2.4643137254901957</c:v>
                </c:pt>
                <c:pt idx="75467">
                  <c:v>2.4643137254901957</c:v>
                </c:pt>
                <c:pt idx="75468">
                  <c:v>2.4643137254901957</c:v>
                </c:pt>
                <c:pt idx="75469">
                  <c:v>2.4643137254901957</c:v>
                </c:pt>
                <c:pt idx="75470">
                  <c:v>2.4643137254901957</c:v>
                </c:pt>
                <c:pt idx="75471">
                  <c:v>2.4643137254901957</c:v>
                </c:pt>
                <c:pt idx="75472">
                  <c:v>2.4643137254901957</c:v>
                </c:pt>
                <c:pt idx="75473">
                  <c:v>2.4643137254901957</c:v>
                </c:pt>
                <c:pt idx="75474">
                  <c:v>2.4643137254901957</c:v>
                </c:pt>
                <c:pt idx="75475">
                  <c:v>2.4643137254901957</c:v>
                </c:pt>
                <c:pt idx="75476">
                  <c:v>2.4643137254901957</c:v>
                </c:pt>
                <c:pt idx="75477">
                  <c:v>2.4643137254901957</c:v>
                </c:pt>
                <c:pt idx="75478">
                  <c:v>2.4643137254901957</c:v>
                </c:pt>
                <c:pt idx="75479">
                  <c:v>2.4643137254901957</c:v>
                </c:pt>
                <c:pt idx="75480">
                  <c:v>2.4643137254901957</c:v>
                </c:pt>
                <c:pt idx="75481">
                  <c:v>2.4643137254901957</c:v>
                </c:pt>
                <c:pt idx="75482">
                  <c:v>2.4643137254901957</c:v>
                </c:pt>
                <c:pt idx="75483">
                  <c:v>2.4643137254901957</c:v>
                </c:pt>
                <c:pt idx="75484">
                  <c:v>2.4643137254901957</c:v>
                </c:pt>
                <c:pt idx="75485">
                  <c:v>2.4643137254901957</c:v>
                </c:pt>
                <c:pt idx="75486">
                  <c:v>2.4643137254901957</c:v>
                </c:pt>
                <c:pt idx="75487">
                  <c:v>2.4643137254901957</c:v>
                </c:pt>
                <c:pt idx="75488">
                  <c:v>2.4643137254901957</c:v>
                </c:pt>
                <c:pt idx="75489">
                  <c:v>2.4643137254901957</c:v>
                </c:pt>
                <c:pt idx="75490">
                  <c:v>2.4643137254901957</c:v>
                </c:pt>
                <c:pt idx="75491">
                  <c:v>2.4643137254901957</c:v>
                </c:pt>
                <c:pt idx="75492">
                  <c:v>2.4643137254901957</c:v>
                </c:pt>
                <c:pt idx="75493">
                  <c:v>2.4643137254901957</c:v>
                </c:pt>
                <c:pt idx="75494">
                  <c:v>2.4643137254901957</c:v>
                </c:pt>
                <c:pt idx="75495">
                  <c:v>2.4643137254901957</c:v>
                </c:pt>
                <c:pt idx="75496">
                  <c:v>2.4643137254901957</c:v>
                </c:pt>
                <c:pt idx="75497">
                  <c:v>2.4643137254901957</c:v>
                </c:pt>
                <c:pt idx="75498">
                  <c:v>2.4643137254901957</c:v>
                </c:pt>
                <c:pt idx="75499">
                  <c:v>2.4643137254901957</c:v>
                </c:pt>
                <c:pt idx="75500">
                  <c:v>2.4643137254901957</c:v>
                </c:pt>
                <c:pt idx="75501">
                  <c:v>2.4643137254901957</c:v>
                </c:pt>
                <c:pt idx="75502">
                  <c:v>2.4643137254901957</c:v>
                </c:pt>
                <c:pt idx="75503">
                  <c:v>2.4643137254901957</c:v>
                </c:pt>
                <c:pt idx="75504">
                  <c:v>2.4643137254901957</c:v>
                </c:pt>
                <c:pt idx="75505">
                  <c:v>2.4643137254901957</c:v>
                </c:pt>
                <c:pt idx="75506">
                  <c:v>2.4643137254901957</c:v>
                </c:pt>
                <c:pt idx="75507">
                  <c:v>2.4643137254901957</c:v>
                </c:pt>
                <c:pt idx="75508">
                  <c:v>2.4643137254901957</c:v>
                </c:pt>
                <c:pt idx="75509">
                  <c:v>2.4643137254901957</c:v>
                </c:pt>
                <c:pt idx="75510">
                  <c:v>2.4643137254901957</c:v>
                </c:pt>
                <c:pt idx="75511">
                  <c:v>2.4643137254901957</c:v>
                </c:pt>
                <c:pt idx="75512">
                  <c:v>2.6117647058823525</c:v>
                </c:pt>
                <c:pt idx="75513">
                  <c:v>2.6117647058823525</c:v>
                </c:pt>
                <c:pt idx="75514">
                  <c:v>2.6117647058823525</c:v>
                </c:pt>
                <c:pt idx="75515">
                  <c:v>2.6117647058823525</c:v>
                </c:pt>
                <c:pt idx="75516">
                  <c:v>2.6117647058823525</c:v>
                </c:pt>
                <c:pt idx="75517">
                  <c:v>2.6117647058823525</c:v>
                </c:pt>
                <c:pt idx="75518">
                  <c:v>2.6117647058823525</c:v>
                </c:pt>
                <c:pt idx="75519">
                  <c:v>2.6117647058823525</c:v>
                </c:pt>
                <c:pt idx="75520">
                  <c:v>2.6117647058823525</c:v>
                </c:pt>
                <c:pt idx="75521">
                  <c:v>2.6117647058823525</c:v>
                </c:pt>
                <c:pt idx="75522">
                  <c:v>2.6117647058823525</c:v>
                </c:pt>
                <c:pt idx="75523">
                  <c:v>2.6117647058823525</c:v>
                </c:pt>
                <c:pt idx="75524">
                  <c:v>2.6117647058823525</c:v>
                </c:pt>
                <c:pt idx="75525">
                  <c:v>2.6117647058823525</c:v>
                </c:pt>
                <c:pt idx="75526">
                  <c:v>2.6117647058823525</c:v>
                </c:pt>
                <c:pt idx="75527">
                  <c:v>2.6117647058823525</c:v>
                </c:pt>
                <c:pt idx="75528">
                  <c:v>2.6117647058823525</c:v>
                </c:pt>
                <c:pt idx="75529">
                  <c:v>2.6117647058823525</c:v>
                </c:pt>
                <c:pt idx="75530">
                  <c:v>2.6117647058823525</c:v>
                </c:pt>
                <c:pt idx="75531">
                  <c:v>2.6117647058823525</c:v>
                </c:pt>
                <c:pt idx="75532">
                  <c:v>2.6117647058823525</c:v>
                </c:pt>
                <c:pt idx="75533">
                  <c:v>2.6117647058823525</c:v>
                </c:pt>
                <c:pt idx="75534">
                  <c:v>2.6117647058823525</c:v>
                </c:pt>
                <c:pt idx="75535">
                  <c:v>2.6117647058823525</c:v>
                </c:pt>
                <c:pt idx="75536">
                  <c:v>2.6117647058823525</c:v>
                </c:pt>
                <c:pt idx="75537">
                  <c:v>2.6117647058823525</c:v>
                </c:pt>
                <c:pt idx="75538">
                  <c:v>2.6117647058823525</c:v>
                </c:pt>
                <c:pt idx="75539">
                  <c:v>2.6117647058823525</c:v>
                </c:pt>
                <c:pt idx="75540">
                  <c:v>2.6117647058823525</c:v>
                </c:pt>
                <c:pt idx="75541">
                  <c:v>2.6117647058823525</c:v>
                </c:pt>
                <c:pt idx="75542">
                  <c:v>2.6117647058823525</c:v>
                </c:pt>
                <c:pt idx="75543">
                  <c:v>2.6117647058823525</c:v>
                </c:pt>
                <c:pt idx="75544">
                  <c:v>2.6117647058823525</c:v>
                </c:pt>
                <c:pt idx="75545">
                  <c:v>2.6117647058823525</c:v>
                </c:pt>
                <c:pt idx="75546">
                  <c:v>2.6117647058823525</c:v>
                </c:pt>
                <c:pt idx="75547">
                  <c:v>2.6117647058823525</c:v>
                </c:pt>
                <c:pt idx="75548">
                  <c:v>2.6117647058823525</c:v>
                </c:pt>
                <c:pt idx="75549">
                  <c:v>2.4643137254901957</c:v>
                </c:pt>
                <c:pt idx="75550">
                  <c:v>2.4643137254901957</c:v>
                </c:pt>
                <c:pt idx="75551">
                  <c:v>2.4643137254901957</c:v>
                </c:pt>
                <c:pt idx="75552">
                  <c:v>2.4643137254901957</c:v>
                </c:pt>
                <c:pt idx="75553">
                  <c:v>2.4643137254901957</c:v>
                </c:pt>
                <c:pt idx="75554">
                  <c:v>2.4643137254901957</c:v>
                </c:pt>
                <c:pt idx="75555">
                  <c:v>2.4643137254901957</c:v>
                </c:pt>
                <c:pt idx="75556">
                  <c:v>2.4643137254901957</c:v>
                </c:pt>
                <c:pt idx="75557">
                  <c:v>2.4643137254901957</c:v>
                </c:pt>
                <c:pt idx="75558">
                  <c:v>2.4643137254901957</c:v>
                </c:pt>
                <c:pt idx="75559">
                  <c:v>2.4643137254901957</c:v>
                </c:pt>
                <c:pt idx="75560">
                  <c:v>2.4643137254901957</c:v>
                </c:pt>
                <c:pt idx="75561">
                  <c:v>2.4643137254901957</c:v>
                </c:pt>
                <c:pt idx="75562">
                  <c:v>2.4643137254901957</c:v>
                </c:pt>
                <c:pt idx="75563">
                  <c:v>2.4643137254901957</c:v>
                </c:pt>
                <c:pt idx="75564">
                  <c:v>2.4643137254901957</c:v>
                </c:pt>
                <c:pt idx="75565">
                  <c:v>2.4643137254901957</c:v>
                </c:pt>
                <c:pt idx="75566">
                  <c:v>2.4643137254901957</c:v>
                </c:pt>
                <c:pt idx="75567">
                  <c:v>2.4643137254901957</c:v>
                </c:pt>
                <c:pt idx="75568">
                  <c:v>2.4643137254901957</c:v>
                </c:pt>
                <c:pt idx="75569">
                  <c:v>2.4643137254901957</c:v>
                </c:pt>
                <c:pt idx="75570">
                  <c:v>2.4643137254901957</c:v>
                </c:pt>
                <c:pt idx="75571">
                  <c:v>2.4643137254901957</c:v>
                </c:pt>
                <c:pt idx="75572">
                  <c:v>2.4643137254901957</c:v>
                </c:pt>
                <c:pt idx="75573">
                  <c:v>2.4643137254901957</c:v>
                </c:pt>
                <c:pt idx="75574">
                  <c:v>2.4643137254901957</c:v>
                </c:pt>
                <c:pt idx="75575">
                  <c:v>2.4643137254901957</c:v>
                </c:pt>
                <c:pt idx="75576">
                  <c:v>2.4643137254901957</c:v>
                </c:pt>
                <c:pt idx="75577">
                  <c:v>2.4643137254901957</c:v>
                </c:pt>
                <c:pt idx="75578">
                  <c:v>2.4643137254901957</c:v>
                </c:pt>
                <c:pt idx="75579">
                  <c:v>2.4643137254901957</c:v>
                </c:pt>
                <c:pt idx="75580">
                  <c:v>2.4643137254901957</c:v>
                </c:pt>
                <c:pt idx="75581">
                  <c:v>2.4643137254901957</c:v>
                </c:pt>
                <c:pt idx="75582">
                  <c:v>2.4643137254901957</c:v>
                </c:pt>
                <c:pt idx="75583">
                  <c:v>2.4643137254901957</c:v>
                </c:pt>
                <c:pt idx="75584">
                  <c:v>2.4643137254901957</c:v>
                </c:pt>
                <c:pt idx="75585">
                  <c:v>2.4643137254901957</c:v>
                </c:pt>
                <c:pt idx="75586">
                  <c:v>2.4643137254901957</c:v>
                </c:pt>
                <c:pt idx="75587">
                  <c:v>2.4643137254901957</c:v>
                </c:pt>
                <c:pt idx="75588">
                  <c:v>2.4643137254901957</c:v>
                </c:pt>
                <c:pt idx="75589">
                  <c:v>2.4643137254901957</c:v>
                </c:pt>
                <c:pt idx="75590">
                  <c:v>2.4643137254901957</c:v>
                </c:pt>
                <c:pt idx="75591">
                  <c:v>2.4643137254901957</c:v>
                </c:pt>
                <c:pt idx="75592">
                  <c:v>2.4643137254901957</c:v>
                </c:pt>
                <c:pt idx="75593">
                  <c:v>2.4643137254901957</c:v>
                </c:pt>
                <c:pt idx="75594">
                  <c:v>2.4643137254901957</c:v>
                </c:pt>
                <c:pt idx="75595">
                  <c:v>2.4643137254901957</c:v>
                </c:pt>
                <c:pt idx="75596">
                  <c:v>2.4643137254901957</c:v>
                </c:pt>
                <c:pt idx="75597">
                  <c:v>2.4643137254901957</c:v>
                </c:pt>
                <c:pt idx="75598">
                  <c:v>2.4643137254901957</c:v>
                </c:pt>
                <c:pt idx="75599">
                  <c:v>2.4643137254901957</c:v>
                </c:pt>
                <c:pt idx="75600">
                  <c:v>2.4643137254901957</c:v>
                </c:pt>
                <c:pt idx="75601">
                  <c:v>2.4643137254901957</c:v>
                </c:pt>
                <c:pt idx="75602">
                  <c:v>2.4643137254901957</c:v>
                </c:pt>
                <c:pt idx="75603">
                  <c:v>2.4643137254901957</c:v>
                </c:pt>
                <c:pt idx="75604">
                  <c:v>2.4643137254901957</c:v>
                </c:pt>
                <c:pt idx="75605">
                  <c:v>2.4643137254901957</c:v>
                </c:pt>
                <c:pt idx="75606">
                  <c:v>2.4643137254901957</c:v>
                </c:pt>
                <c:pt idx="75607">
                  <c:v>2.4643137254901957</c:v>
                </c:pt>
                <c:pt idx="75608">
                  <c:v>2.4643137254901957</c:v>
                </c:pt>
                <c:pt idx="75609">
                  <c:v>2.6117647058823525</c:v>
                </c:pt>
                <c:pt idx="75610">
                  <c:v>2.6117647058823525</c:v>
                </c:pt>
                <c:pt idx="75611">
                  <c:v>2.6117647058823525</c:v>
                </c:pt>
                <c:pt idx="75612">
                  <c:v>2.6117647058823525</c:v>
                </c:pt>
                <c:pt idx="75613">
                  <c:v>2.6117647058823525</c:v>
                </c:pt>
                <c:pt idx="75614">
                  <c:v>2.6117647058823525</c:v>
                </c:pt>
                <c:pt idx="75615">
                  <c:v>2.6117647058823525</c:v>
                </c:pt>
                <c:pt idx="75616">
                  <c:v>2.6117647058823525</c:v>
                </c:pt>
                <c:pt idx="75617">
                  <c:v>2.6117647058823525</c:v>
                </c:pt>
                <c:pt idx="75618">
                  <c:v>2.6117647058823525</c:v>
                </c:pt>
                <c:pt idx="75619">
                  <c:v>2.6117647058823525</c:v>
                </c:pt>
                <c:pt idx="75620">
                  <c:v>2.6117647058823525</c:v>
                </c:pt>
                <c:pt idx="75621">
                  <c:v>2.6117647058823525</c:v>
                </c:pt>
                <c:pt idx="75622">
                  <c:v>2.6117647058823525</c:v>
                </c:pt>
                <c:pt idx="75623">
                  <c:v>2.6117647058823525</c:v>
                </c:pt>
                <c:pt idx="75624">
                  <c:v>2.6117647058823525</c:v>
                </c:pt>
                <c:pt idx="75625">
                  <c:v>2.6117647058823525</c:v>
                </c:pt>
                <c:pt idx="75626">
                  <c:v>2.6117647058823525</c:v>
                </c:pt>
                <c:pt idx="75627">
                  <c:v>2.6117647058823525</c:v>
                </c:pt>
                <c:pt idx="75628">
                  <c:v>2.6117647058823525</c:v>
                </c:pt>
                <c:pt idx="75629">
                  <c:v>2.6117647058823525</c:v>
                </c:pt>
                <c:pt idx="75630">
                  <c:v>2.6117647058823525</c:v>
                </c:pt>
                <c:pt idx="75631">
                  <c:v>2.6117647058823525</c:v>
                </c:pt>
                <c:pt idx="75632">
                  <c:v>2.6117647058823525</c:v>
                </c:pt>
                <c:pt idx="75633">
                  <c:v>2.6117647058823525</c:v>
                </c:pt>
                <c:pt idx="75634">
                  <c:v>2.6117647058823525</c:v>
                </c:pt>
                <c:pt idx="75635">
                  <c:v>2.6117647058823525</c:v>
                </c:pt>
                <c:pt idx="75636">
                  <c:v>2.6117647058823525</c:v>
                </c:pt>
                <c:pt idx="75637">
                  <c:v>2.6117647058823525</c:v>
                </c:pt>
                <c:pt idx="75638">
                  <c:v>2.6117647058823525</c:v>
                </c:pt>
                <c:pt idx="75639">
                  <c:v>2.6117647058823525</c:v>
                </c:pt>
                <c:pt idx="75640">
                  <c:v>2.6117647058823525</c:v>
                </c:pt>
                <c:pt idx="75641">
                  <c:v>2.6117647058823525</c:v>
                </c:pt>
                <c:pt idx="75642">
                  <c:v>2.6117647058823525</c:v>
                </c:pt>
                <c:pt idx="75643">
                  <c:v>2.6117647058823525</c:v>
                </c:pt>
                <c:pt idx="75644">
                  <c:v>2.6117647058823525</c:v>
                </c:pt>
                <c:pt idx="75645">
                  <c:v>2.4643137254901957</c:v>
                </c:pt>
                <c:pt idx="75646">
                  <c:v>2.4643137254901957</c:v>
                </c:pt>
                <c:pt idx="75647">
                  <c:v>2.4643137254901957</c:v>
                </c:pt>
                <c:pt idx="75648">
                  <c:v>2.4643137254901957</c:v>
                </c:pt>
                <c:pt idx="75649">
                  <c:v>2.4643137254901957</c:v>
                </c:pt>
                <c:pt idx="75650">
                  <c:v>2.4643137254901957</c:v>
                </c:pt>
                <c:pt idx="75651">
                  <c:v>2.4643137254901957</c:v>
                </c:pt>
                <c:pt idx="75652">
                  <c:v>2.4643137254901957</c:v>
                </c:pt>
                <c:pt idx="75653">
                  <c:v>2.4643137254901957</c:v>
                </c:pt>
                <c:pt idx="75654">
                  <c:v>2.4643137254901957</c:v>
                </c:pt>
                <c:pt idx="75655">
                  <c:v>2.4643137254901957</c:v>
                </c:pt>
                <c:pt idx="75656">
                  <c:v>2.4643137254901957</c:v>
                </c:pt>
                <c:pt idx="75657">
                  <c:v>2.4643137254901957</c:v>
                </c:pt>
                <c:pt idx="75658">
                  <c:v>2.4643137254901957</c:v>
                </c:pt>
                <c:pt idx="75659">
                  <c:v>2.4643137254901957</c:v>
                </c:pt>
                <c:pt idx="75660">
                  <c:v>2.4643137254901957</c:v>
                </c:pt>
                <c:pt idx="75661">
                  <c:v>2.4643137254901957</c:v>
                </c:pt>
                <c:pt idx="75662">
                  <c:v>2.4643137254901957</c:v>
                </c:pt>
                <c:pt idx="75663">
                  <c:v>2.4643137254901957</c:v>
                </c:pt>
                <c:pt idx="75664">
                  <c:v>2.4643137254901957</c:v>
                </c:pt>
                <c:pt idx="75665">
                  <c:v>2.4643137254901957</c:v>
                </c:pt>
                <c:pt idx="75666">
                  <c:v>2.4643137254901957</c:v>
                </c:pt>
                <c:pt idx="75667">
                  <c:v>2.4643137254901957</c:v>
                </c:pt>
                <c:pt idx="75668">
                  <c:v>2.4643137254901957</c:v>
                </c:pt>
                <c:pt idx="75669">
                  <c:v>2.4643137254901957</c:v>
                </c:pt>
                <c:pt idx="75670">
                  <c:v>2.4643137254901957</c:v>
                </c:pt>
                <c:pt idx="75671">
                  <c:v>2.4643137254901957</c:v>
                </c:pt>
                <c:pt idx="75672">
                  <c:v>2.4643137254901957</c:v>
                </c:pt>
                <c:pt idx="75673">
                  <c:v>2.4643137254901957</c:v>
                </c:pt>
                <c:pt idx="75674">
                  <c:v>2.4643137254901957</c:v>
                </c:pt>
                <c:pt idx="75675">
                  <c:v>2.4643137254901957</c:v>
                </c:pt>
                <c:pt idx="75676">
                  <c:v>2.4643137254901957</c:v>
                </c:pt>
                <c:pt idx="75677">
                  <c:v>2.4643137254901957</c:v>
                </c:pt>
                <c:pt idx="75678">
                  <c:v>2.4643137254901957</c:v>
                </c:pt>
                <c:pt idx="75679">
                  <c:v>2.4643137254901957</c:v>
                </c:pt>
                <c:pt idx="75680">
                  <c:v>2.4643137254901957</c:v>
                </c:pt>
                <c:pt idx="75681">
                  <c:v>2.4643137254901957</c:v>
                </c:pt>
                <c:pt idx="75682">
                  <c:v>2.4643137254901957</c:v>
                </c:pt>
                <c:pt idx="75683">
                  <c:v>2.4643137254901957</c:v>
                </c:pt>
                <c:pt idx="75684">
                  <c:v>2.4643137254901957</c:v>
                </c:pt>
                <c:pt idx="75685">
                  <c:v>2.4643137254901957</c:v>
                </c:pt>
                <c:pt idx="75686">
                  <c:v>2.4643137254901957</c:v>
                </c:pt>
                <c:pt idx="75687">
                  <c:v>2.4643137254901957</c:v>
                </c:pt>
                <c:pt idx="75688">
                  <c:v>2.4643137254901957</c:v>
                </c:pt>
                <c:pt idx="75689">
                  <c:v>2.4643137254901957</c:v>
                </c:pt>
                <c:pt idx="75690">
                  <c:v>2.4643137254901957</c:v>
                </c:pt>
                <c:pt idx="75691">
                  <c:v>2.4643137254901957</c:v>
                </c:pt>
                <c:pt idx="75692">
                  <c:v>2.4643137254901957</c:v>
                </c:pt>
                <c:pt idx="75693">
                  <c:v>2.4643137254901957</c:v>
                </c:pt>
                <c:pt idx="75694">
                  <c:v>2.4643137254901957</c:v>
                </c:pt>
                <c:pt idx="75695">
                  <c:v>2.4643137254901957</c:v>
                </c:pt>
                <c:pt idx="75696">
                  <c:v>2.4643137254901957</c:v>
                </c:pt>
                <c:pt idx="75697">
                  <c:v>2.4643137254901957</c:v>
                </c:pt>
                <c:pt idx="75698">
                  <c:v>2.4643137254901957</c:v>
                </c:pt>
                <c:pt idx="75699">
                  <c:v>2.4643137254901957</c:v>
                </c:pt>
                <c:pt idx="75700">
                  <c:v>2.4643137254901957</c:v>
                </c:pt>
                <c:pt idx="75701">
                  <c:v>2.4643137254901957</c:v>
                </c:pt>
                <c:pt idx="75702">
                  <c:v>2.6117647058823525</c:v>
                </c:pt>
                <c:pt idx="75703">
                  <c:v>2.6117647058823525</c:v>
                </c:pt>
                <c:pt idx="75704">
                  <c:v>2.6117647058823525</c:v>
                </c:pt>
                <c:pt idx="75705">
                  <c:v>2.6117647058823525</c:v>
                </c:pt>
                <c:pt idx="75706">
                  <c:v>2.6117647058823525</c:v>
                </c:pt>
                <c:pt idx="75707">
                  <c:v>2.6117647058823525</c:v>
                </c:pt>
                <c:pt idx="75708">
                  <c:v>2.6117647058823525</c:v>
                </c:pt>
                <c:pt idx="75709">
                  <c:v>2.6117647058823525</c:v>
                </c:pt>
                <c:pt idx="75710">
                  <c:v>2.6117647058823525</c:v>
                </c:pt>
                <c:pt idx="75711">
                  <c:v>2.6117647058823525</c:v>
                </c:pt>
                <c:pt idx="75712">
                  <c:v>2.6117647058823525</c:v>
                </c:pt>
                <c:pt idx="75713">
                  <c:v>2.6117647058823525</c:v>
                </c:pt>
                <c:pt idx="75714">
                  <c:v>2.6117647058823525</c:v>
                </c:pt>
                <c:pt idx="75715">
                  <c:v>2.6117647058823525</c:v>
                </c:pt>
                <c:pt idx="75716">
                  <c:v>2.6117647058823525</c:v>
                </c:pt>
                <c:pt idx="75717">
                  <c:v>2.6117647058823525</c:v>
                </c:pt>
                <c:pt idx="75718">
                  <c:v>2.6117647058823525</c:v>
                </c:pt>
                <c:pt idx="75719">
                  <c:v>2.6117647058823525</c:v>
                </c:pt>
                <c:pt idx="75720">
                  <c:v>2.6117647058823525</c:v>
                </c:pt>
                <c:pt idx="75721">
                  <c:v>2.6117647058823525</c:v>
                </c:pt>
                <c:pt idx="75722">
                  <c:v>2.6117647058823525</c:v>
                </c:pt>
                <c:pt idx="75723">
                  <c:v>2.6117647058823525</c:v>
                </c:pt>
                <c:pt idx="75724">
                  <c:v>2.6117647058823525</c:v>
                </c:pt>
                <c:pt idx="75725">
                  <c:v>2.6117647058823525</c:v>
                </c:pt>
                <c:pt idx="75726">
                  <c:v>2.6117647058823525</c:v>
                </c:pt>
                <c:pt idx="75727">
                  <c:v>2.6117647058823525</c:v>
                </c:pt>
                <c:pt idx="75728">
                  <c:v>2.6117647058823525</c:v>
                </c:pt>
                <c:pt idx="75729">
                  <c:v>2.6117647058823525</c:v>
                </c:pt>
                <c:pt idx="75730">
                  <c:v>2.6117647058823525</c:v>
                </c:pt>
                <c:pt idx="75731">
                  <c:v>2.6117647058823525</c:v>
                </c:pt>
                <c:pt idx="75732">
                  <c:v>2.6117647058823525</c:v>
                </c:pt>
                <c:pt idx="75733">
                  <c:v>2.6117647058823525</c:v>
                </c:pt>
                <c:pt idx="75734">
                  <c:v>2.6117647058823525</c:v>
                </c:pt>
                <c:pt idx="75735">
                  <c:v>2.6117647058823525</c:v>
                </c:pt>
                <c:pt idx="75736">
                  <c:v>2.6117647058823525</c:v>
                </c:pt>
                <c:pt idx="75737">
                  <c:v>2.6117647058823525</c:v>
                </c:pt>
                <c:pt idx="75738">
                  <c:v>2.6117647058823525</c:v>
                </c:pt>
                <c:pt idx="75739">
                  <c:v>2.6117647058823525</c:v>
                </c:pt>
                <c:pt idx="75740">
                  <c:v>2.6117647058823525</c:v>
                </c:pt>
                <c:pt idx="75741">
                  <c:v>2.6117647058823525</c:v>
                </c:pt>
                <c:pt idx="75742">
                  <c:v>2.4643137254901957</c:v>
                </c:pt>
                <c:pt idx="75743">
                  <c:v>2.4643137254901957</c:v>
                </c:pt>
                <c:pt idx="75744">
                  <c:v>2.4643137254901957</c:v>
                </c:pt>
                <c:pt idx="75745">
                  <c:v>2.4643137254901957</c:v>
                </c:pt>
                <c:pt idx="75746">
                  <c:v>2.4643137254901957</c:v>
                </c:pt>
                <c:pt idx="75747">
                  <c:v>2.4643137254901957</c:v>
                </c:pt>
                <c:pt idx="75748">
                  <c:v>2.4643137254901957</c:v>
                </c:pt>
                <c:pt idx="75749">
                  <c:v>2.4643137254901957</c:v>
                </c:pt>
                <c:pt idx="75750">
                  <c:v>2.4643137254901957</c:v>
                </c:pt>
                <c:pt idx="75751">
                  <c:v>2.4643137254901957</c:v>
                </c:pt>
                <c:pt idx="75752">
                  <c:v>2.4643137254901957</c:v>
                </c:pt>
                <c:pt idx="75753">
                  <c:v>2.4643137254901957</c:v>
                </c:pt>
                <c:pt idx="75754">
                  <c:v>2.4643137254901957</c:v>
                </c:pt>
                <c:pt idx="75755">
                  <c:v>2.4643137254901957</c:v>
                </c:pt>
                <c:pt idx="75756">
                  <c:v>2.4643137254901957</c:v>
                </c:pt>
                <c:pt idx="75757">
                  <c:v>2.4643137254901957</c:v>
                </c:pt>
                <c:pt idx="75758">
                  <c:v>2.4643137254901957</c:v>
                </c:pt>
                <c:pt idx="75759">
                  <c:v>2.4643137254901957</c:v>
                </c:pt>
                <c:pt idx="75760">
                  <c:v>2.4643137254901957</c:v>
                </c:pt>
                <c:pt idx="75761">
                  <c:v>2.4643137254901957</c:v>
                </c:pt>
                <c:pt idx="75762">
                  <c:v>2.4643137254901957</c:v>
                </c:pt>
                <c:pt idx="75763">
                  <c:v>2.4643137254901957</c:v>
                </c:pt>
                <c:pt idx="75764">
                  <c:v>2.4643137254901957</c:v>
                </c:pt>
                <c:pt idx="75765">
                  <c:v>2.4643137254901957</c:v>
                </c:pt>
                <c:pt idx="75766">
                  <c:v>2.4643137254901957</c:v>
                </c:pt>
                <c:pt idx="75767">
                  <c:v>2.4643137254901957</c:v>
                </c:pt>
                <c:pt idx="75768">
                  <c:v>2.4643137254901957</c:v>
                </c:pt>
                <c:pt idx="75769">
                  <c:v>2.4643137254901957</c:v>
                </c:pt>
                <c:pt idx="75770">
                  <c:v>2.4643137254901957</c:v>
                </c:pt>
                <c:pt idx="75771">
                  <c:v>2.4643137254901957</c:v>
                </c:pt>
                <c:pt idx="75772">
                  <c:v>2.4643137254901957</c:v>
                </c:pt>
                <c:pt idx="75773">
                  <c:v>2.4643137254901957</c:v>
                </c:pt>
                <c:pt idx="75774">
                  <c:v>2.4643137254901957</c:v>
                </c:pt>
                <c:pt idx="75775">
                  <c:v>2.4643137254901957</c:v>
                </c:pt>
                <c:pt idx="75776">
                  <c:v>2.4643137254901957</c:v>
                </c:pt>
                <c:pt idx="75777">
                  <c:v>2.4643137254901957</c:v>
                </c:pt>
                <c:pt idx="75778">
                  <c:v>2.4643137254901957</c:v>
                </c:pt>
                <c:pt idx="75779">
                  <c:v>2.4643137254901957</c:v>
                </c:pt>
                <c:pt idx="75780">
                  <c:v>2.4643137254901957</c:v>
                </c:pt>
                <c:pt idx="75781">
                  <c:v>2.4643137254901957</c:v>
                </c:pt>
                <c:pt idx="75782">
                  <c:v>2.4643137254901957</c:v>
                </c:pt>
                <c:pt idx="75783">
                  <c:v>2.4643137254901957</c:v>
                </c:pt>
                <c:pt idx="75784">
                  <c:v>2.4643137254901957</c:v>
                </c:pt>
                <c:pt idx="75785">
                  <c:v>2.4643137254901957</c:v>
                </c:pt>
                <c:pt idx="75786">
                  <c:v>2.4643137254901957</c:v>
                </c:pt>
                <c:pt idx="75787">
                  <c:v>2.4643137254901957</c:v>
                </c:pt>
                <c:pt idx="75788">
                  <c:v>2.4643137254901957</c:v>
                </c:pt>
                <c:pt idx="75789">
                  <c:v>2.4643137254901957</c:v>
                </c:pt>
                <c:pt idx="75790">
                  <c:v>2.4643137254901957</c:v>
                </c:pt>
                <c:pt idx="75791">
                  <c:v>2.4643137254901957</c:v>
                </c:pt>
                <c:pt idx="75792">
                  <c:v>2.4643137254901957</c:v>
                </c:pt>
                <c:pt idx="75793">
                  <c:v>2.4643137254901957</c:v>
                </c:pt>
                <c:pt idx="75794">
                  <c:v>2.4643137254901957</c:v>
                </c:pt>
                <c:pt idx="75795">
                  <c:v>2.4643137254901957</c:v>
                </c:pt>
                <c:pt idx="75796">
                  <c:v>2.4643137254901957</c:v>
                </c:pt>
                <c:pt idx="75797">
                  <c:v>2.4643137254901957</c:v>
                </c:pt>
                <c:pt idx="75798">
                  <c:v>2.4643137254901957</c:v>
                </c:pt>
                <c:pt idx="75799">
                  <c:v>2.6117647058823525</c:v>
                </c:pt>
                <c:pt idx="75800">
                  <c:v>2.6117647058823525</c:v>
                </c:pt>
                <c:pt idx="75801">
                  <c:v>2.6117647058823525</c:v>
                </c:pt>
                <c:pt idx="75802">
                  <c:v>2.6117647058823525</c:v>
                </c:pt>
                <c:pt idx="75803">
                  <c:v>2.6117647058823525</c:v>
                </c:pt>
                <c:pt idx="75804">
                  <c:v>2.6117647058823525</c:v>
                </c:pt>
                <c:pt idx="75805">
                  <c:v>2.6117647058823525</c:v>
                </c:pt>
                <c:pt idx="75806">
                  <c:v>2.6117647058823525</c:v>
                </c:pt>
                <c:pt idx="75807">
                  <c:v>2.6117647058823525</c:v>
                </c:pt>
                <c:pt idx="75808">
                  <c:v>2.6117647058823525</c:v>
                </c:pt>
                <c:pt idx="75809">
                  <c:v>2.6117647058823525</c:v>
                </c:pt>
                <c:pt idx="75810">
                  <c:v>2.6117647058823525</c:v>
                </c:pt>
                <c:pt idx="75811">
                  <c:v>2.6117647058823525</c:v>
                </c:pt>
                <c:pt idx="75812">
                  <c:v>2.6117647058823525</c:v>
                </c:pt>
                <c:pt idx="75813">
                  <c:v>2.6117647058823525</c:v>
                </c:pt>
                <c:pt idx="75814">
                  <c:v>2.6117647058823525</c:v>
                </c:pt>
                <c:pt idx="75815">
                  <c:v>2.6117647058823525</c:v>
                </c:pt>
                <c:pt idx="75816">
                  <c:v>2.6117647058823525</c:v>
                </c:pt>
                <c:pt idx="75817">
                  <c:v>2.6117647058823525</c:v>
                </c:pt>
                <c:pt idx="75818">
                  <c:v>2.6117647058823525</c:v>
                </c:pt>
                <c:pt idx="75819">
                  <c:v>2.6117647058823525</c:v>
                </c:pt>
                <c:pt idx="75820">
                  <c:v>2.6117647058823525</c:v>
                </c:pt>
                <c:pt idx="75821">
                  <c:v>2.6117647058823525</c:v>
                </c:pt>
                <c:pt idx="75822">
                  <c:v>2.6117647058823525</c:v>
                </c:pt>
                <c:pt idx="75823">
                  <c:v>2.6117647058823525</c:v>
                </c:pt>
                <c:pt idx="75824">
                  <c:v>2.6117647058823525</c:v>
                </c:pt>
                <c:pt idx="75825">
                  <c:v>2.6117647058823525</c:v>
                </c:pt>
                <c:pt idx="75826">
                  <c:v>2.6117647058823525</c:v>
                </c:pt>
                <c:pt idx="75827">
                  <c:v>2.6117647058823525</c:v>
                </c:pt>
                <c:pt idx="75828">
                  <c:v>2.6117647058823525</c:v>
                </c:pt>
                <c:pt idx="75829">
                  <c:v>2.6117647058823525</c:v>
                </c:pt>
                <c:pt idx="75830">
                  <c:v>2.6117647058823525</c:v>
                </c:pt>
                <c:pt idx="75831">
                  <c:v>2.6117647058823525</c:v>
                </c:pt>
                <c:pt idx="75832">
                  <c:v>2.6117647058823525</c:v>
                </c:pt>
                <c:pt idx="75833">
                  <c:v>2.6117647058823525</c:v>
                </c:pt>
                <c:pt idx="75834">
                  <c:v>2.6117647058823525</c:v>
                </c:pt>
                <c:pt idx="75835">
                  <c:v>2.6117647058823525</c:v>
                </c:pt>
                <c:pt idx="75836">
                  <c:v>2.4643137254901957</c:v>
                </c:pt>
                <c:pt idx="75837">
                  <c:v>2.4643137254901957</c:v>
                </c:pt>
                <c:pt idx="75838">
                  <c:v>2.4643137254901957</c:v>
                </c:pt>
                <c:pt idx="75839">
                  <c:v>2.4643137254901957</c:v>
                </c:pt>
                <c:pt idx="75840">
                  <c:v>2.4643137254901957</c:v>
                </c:pt>
                <c:pt idx="75841">
                  <c:v>2.4643137254901957</c:v>
                </c:pt>
                <c:pt idx="75842">
                  <c:v>2.4643137254901957</c:v>
                </c:pt>
                <c:pt idx="75843">
                  <c:v>2.4643137254901957</c:v>
                </c:pt>
                <c:pt idx="75844">
                  <c:v>2.4643137254901957</c:v>
                </c:pt>
                <c:pt idx="75845">
                  <c:v>2.4643137254901957</c:v>
                </c:pt>
                <c:pt idx="75846">
                  <c:v>2.4643137254901957</c:v>
                </c:pt>
                <c:pt idx="75847">
                  <c:v>2.4643137254901957</c:v>
                </c:pt>
                <c:pt idx="75848">
                  <c:v>2.4643137254901957</c:v>
                </c:pt>
                <c:pt idx="75849">
                  <c:v>2.4643137254901957</c:v>
                </c:pt>
                <c:pt idx="75850">
                  <c:v>2.4643137254901957</c:v>
                </c:pt>
                <c:pt idx="75851">
                  <c:v>2.4643137254901957</c:v>
                </c:pt>
                <c:pt idx="75852">
                  <c:v>2.4643137254901957</c:v>
                </c:pt>
                <c:pt idx="75853">
                  <c:v>2.4643137254901957</c:v>
                </c:pt>
                <c:pt idx="75854">
                  <c:v>2.4643137254901957</c:v>
                </c:pt>
                <c:pt idx="75855">
                  <c:v>2.4643137254901957</c:v>
                </c:pt>
                <c:pt idx="75856">
                  <c:v>2.4643137254901957</c:v>
                </c:pt>
                <c:pt idx="75857">
                  <c:v>2.4643137254901957</c:v>
                </c:pt>
                <c:pt idx="75858">
                  <c:v>2.4643137254901957</c:v>
                </c:pt>
                <c:pt idx="75859">
                  <c:v>2.4643137254901957</c:v>
                </c:pt>
                <c:pt idx="75860">
                  <c:v>2.4643137254901957</c:v>
                </c:pt>
                <c:pt idx="75861">
                  <c:v>2.4643137254901957</c:v>
                </c:pt>
                <c:pt idx="75862">
                  <c:v>2.4643137254901957</c:v>
                </c:pt>
                <c:pt idx="75863">
                  <c:v>2.4643137254901957</c:v>
                </c:pt>
                <c:pt idx="75864">
                  <c:v>2.4643137254901957</c:v>
                </c:pt>
                <c:pt idx="75865">
                  <c:v>2.4643137254901957</c:v>
                </c:pt>
                <c:pt idx="75866">
                  <c:v>2.4643137254901957</c:v>
                </c:pt>
                <c:pt idx="75867">
                  <c:v>2.4643137254901957</c:v>
                </c:pt>
                <c:pt idx="75868">
                  <c:v>2.4643137254901957</c:v>
                </c:pt>
                <c:pt idx="75869">
                  <c:v>2.4643137254901957</c:v>
                </c:pt>
                <c:pt idx="75870">
                  <c:v>2.4643137254901957</c:v>
                </c:pt>
                <c:pt idx="75871">
                  <c:v>2.4643137254901957</c:v>
                </c:pt>
                <c:pt idx="75872">
                  <c:v>2.4643137254901957</c:v>
                </c:pt>
                <c:pt idx="75873">
                  <c:v>2.4643137254901957</c:v>
                </c:pt>
                <c:pt idx="75874">
                  <c:v>2.4643137254901957</c:v>
                </c:pt>
                <c:pt idx="75875">
                  <c:v>2.4643137254901957</c:v>
                </c:pt>
                <c:pt idx="75876">
                  <c:v>2.4643137254901957</c:v>
                </c:pt>
                <c:pt idx="75877">
                  <c:v>2.4643137254901957</c:v>
                </c:pt>
                <c:pt idx="75878">
                  <c:v>2.4643137254901957</c:v>
                </c:pt>
                <c:pt idx="75879">
                  <c:v>2.4643137254901957</c:v>
                </c:pt>
                <c:pt idx="75880">
                  <c:v>2.4643137254901957</c:v>
                </c:pt>
                <c:pt idx="75881">
                  <c:v>2.4643137254901957</c:v>
                </c:pt>
                <c:pt idx="75882">
                  <c:v>2.4643137254901957</c:v>
                </c:pt>
                <c:pt idx="75883">
                  <c:v>2.4643137254901957</c:v>
                </c:pt>
                <c:pt idx="75884">
                  <c:v>2.4643137254901957</c:v>
                </c:pt>
                <c:pt idx="75885">
                  <c:v>2.4643137254901957</c:v>
                </c:pt>
                <c:pt idx="75886">
                  <c:v>2.4643137254901957</c:v>
                </c:pt>
                <c:pt idx="75887">
                  <c:v>2.4643137254901957</c:v>
                </c:pt>
                <c:pt idx="75888">
                  <c:v>2.4643137254901957</c:v>
                </c:pt>
                <c:pt idx="75889">
                  <c:v>2.4643137254901957</c:v>
                </c:pt>
                <c:pt idx="75890">
                  <c:v>2.4643137254901957</c:v>
                </c:pt>
                <c:pt idx="75891">
                  <c:v>2.4643137254901957</c:v>
                </c:pt>
                <c:pt idx="75892">
                  <c:v>2.4643137254901957</c:v>
                </c:pt>
                <c:pt idx="75893">
                  <c:v>2.4643137254901957</c:v>
                </c:pt>
                <c:pt idx="75894">
                  <c:v>2.4643137254901957</c:v>
                </c:pt>
                <c:pt idx="75895">
                  <c:v>2.6117647058823525</c:v>
                </c:pt>
                <c:pt idx="75896">
                  <c:v>2.6117647058823525</c:v>
                </c:pt>
                <c:pt idx="75897">
                  <c:v>2.6117647058823525</c:v>
                </c:pt>
                <c:pt idx="75898">
                  <c:v>2.6117647058823525</c:v>
                </c:pt>
                <c:pt idx="75899">
                  <c:v>2.6117647058823525</c:v>
                </c:pt>
                <c:pt idx="75900">
                  <c:v>2.6117647058823525</c:v>
                </c:pt>
                <c:pt idx="75901">
                  <c:v>2.6117647058823525</c:v>
                </c:pt>
                <c:pt idx="75902">
                  <c:v>2.6117647058823525</c:v>
                </c:pt>
                <c:pt idx="75903">
                  <c:v>2.6117647058823525</c:v>
                </c:pt>
                <c:pt idx="75904">
                  <c:v>2.6117647058823525</c:v>
                </c:pt>
                <c:pt idx="75905">
                  <c:v>2.6117647058823525</c:v>
                </c:pt>
                <c:pt idx="75906">
                  <c:v>2.6117647058823525</c:v>
                </c:pt>
                <c:pt idx="75907">
                  <c:v>2.6117647058823525</c:v>
                </c:pt>
                <c:pt idx="75908">
                  <c:v>2.6117647058823525</c:v>
                </c:pt>
                <c:pt idx="75909">
                  <c:v>2.6117647058823525</c:v>
                </c:pt>
                <c:pt idx="75910">
                  <c:v>2.6117647058823525</c:v>
                </c:pt>
                <c:pt idx="75911">
                  <c:v>2.6117647058823525</c:v>
                </c:pt>
                <c:pt idx="75912">
                  <c:v>2.6117647058823525</c:v>
                </c:pt>
                <c:pt idx="75913">
                  <c:v>2.6117647058823525</c:v>
                </c:pt>
                <c:pt idx="75914">
                  <c:v>2.6117647058823525</c:v>
                </c:pt>
                <c:pt idx="75915">
                  <c:v>2.6117647058823525</c:v>
                </c:pt>
                <c:pt idx="75916">
                  <c:v>2.6117647058823525</c:v>
                </c:pt>
                <c:pt idx="75917">
                  <c:v>2.6117647058823525</c:v>
                </c:pt>
                <c:pt idx="75918">
                  <c:v>2.6117647058823525</c:v>
                </c:pt>
                <c:pt idx="75919">
                  <c:v>2.6117647058823525</c:v>
                </c:pt>
                <c:pt idx="75920">
                  <c:v>2.6117647058823525</c:v>
                </c:pt>
                <c:pt idx="75921">
                  <c:v>2.6117647058823525</c:v>
                </c:pt>
                <c:pt idx="75922">
                  <c:v>2.6117647058823525</c:v>
                </c:pt>
                <c:pt idx="75923">
                  <c:v>2.6117647058823525</c:v>
                </c:pt>
                <c:pt idx="75924">
                  <c:v>2.6117647058823525</c:v>
                </c:pt>
                <c:pt idx="75925">
                  <c:v>2.6117647058823525</c:v>
                </c:pt>
                <c:pt idx="75926">
                  <c:v>2.6117647058823525</c:v>
                </c:pt>
                <c:pt idx="75927">
                  <c:v>2.6117647058823525</c:v>
                </c:pt>
                <c:pt idx="75928">
                  <c:v>2.6117647058823525</c:v>
                </c:pt>
                <c:pt idx="75929">
                  <c:v>2.6117647058823525</c:v>
                </c:pt>
                <c:pt idx="75930">
                  <c:v>2.6117647058823525</c:v>
                </c:pt>
                <c:pt idx="75931">
                  <c:v>2.4643137254901957</c:v>
                </c:pt>
                <c:pt idx="75932">
                  <c:v>2.4643137254901957</c:v>
                </c:pt>
                <c:pt idx="75933">
                  <c:v>2.4643137254901957</c:v>
                </c:pt>
                <c:pt idx="75934">
                  <c:v>2.4643137254901957</c:v>
                </c:pt>
                <c:pt idx="75935">
                  <c:v>2.4643137254901957</c:v>
                </c:pt>
                <c:pt idx="75936">
                  <c:v>2.4643137254901957</c:v>
                </c:pt>
                <c:pt idx="75937">
                  <c:v>2.4643137254901957</c:v>
                </c:pt>
                <c:pt idx="75938">
                  <c:v>2.4643137254901957</c:v>
                </c:pt>
                <c:pt idx="75939">
                  <c:v>2.4643137254901957</c:v>
                </c:pt>
                <c:pt idx="75940">
                  <c:v>2.4643137254901957</c:v>
                </c:pt>
                <c:pt idx="75941">
                  <c:v>2.4643137254901957</c:v>
                </c:pt>
                <c:pt idx="75942">
                  <c:v>2.4643137254901957</c:v>
                </c:pt>
                <c:pt idx="75943">
                  <c:v>2.4643137254901957</c:v>
                </c:pt>
                <c:pt idx="75944">
                  <c:v>2.4643137254901957</c:v>
                </c:pt>
                <c:pt idx="75945">
                  <c:v>2.4643137254901957</c:v>
                </c:pt>
                <c:pt idx="75946">
                  <c:v>2.4643137254901957</c:v>
                </c:pt>
                <c:pt idx="75947">
                  <c:v>2.4643137254901957</c:v>
                </c:pt>
                <c:pt idx="75948">
                  <c:v>2.4643137254901957</c:v>
                </c:pt>
                <c:pt idx="75949">
                  <c:v>2.4643137254901957</c:v>
                </c:pt>
                <c:pt idx="75950">
                  <c:v>2.4643137254901957</c:v>
                </c:pt>
                <c:pt idx="75951">
                  <c:v>2.4643137254901957</c:v>
                </c:pt>
                <c:pt idx="75952">
                  <c:v>2.4643137254901957</c:v>
                </c:pt>
                <c:pt idx="75953">
                  <c:v>2.4643137254901957</c:v>
                </c:pt>
                <c:pt idx="75954">
                  <c:v>2.4643137254901957</c:v>
                </c:pt>
                <c:pt idx="75955">
                  <c:v>2.4643137254901957</c:v>
                </c:pt>
                <c:pt idx="75956">
                  <c:v>2.4643137254901957</c:v>
                </c:pt>
                <c:pt idx="75957">
                  <c:v>2.4643137254901957</c:v>
                </c:pt>
                <c:pt idx="75958">
                  <c:v>2.4643137254901957</c:v>
                </c:pt>
                <c:pt idx="75959">
                  <c:v>2.4643137254901957</c:v>
                </c:pt>
                <c:pt idx="75960">
                  <c:v>2.4643137254901957</c:v>
                </c:pt>
                <c:pt idx="75961">
                  <c:v>2.4643137254901957</c:v>
                </c:pt>
                <c:pt idx="75962">
                  <c:v>2.4643137254901957</c:v>
                </c:pt>
                <c:pt idx="75963">
                  <c:v>2.4643137254901957</c:v>
                </c:pt>
                <c:pt idx="75964">
                  <c:v>2.4643137254901957</c:v>
                </c:pt>
                <c:pt idx="75965">
                  <c:v>2.4643137254901957</c:v>
                </c:pt>
                <c:pt idx="75966">
                  <c:v>2.4643137254901957</c:v>
                </c:pt>
                <c:pt idx="75967">
                  <c:v>2.4643137254901957</c:v>
                </c:pt>
                <c:pt idx="75968">
                  <c:v>2.4643137254901957</c:v>
                </c:pt>
                <c:pt idx="75969">
                  <c:v>2.4643137254901957</c:v>
                </c:pt>
                <c:pt idx="75970">
                  <c:v>2.4643137254901957</c:v>
                </c:pt>
                <c:pt idx="75971">
                  <c:v>2.4643137254901957</c:v>
                </c:pt>
                <c:pt idx="75972">
                  <c:v>2.4643137254901957</c:v>
                </c:pt>
                <c:pt idx="75973">
                  <c:v>2.4643137254901957</c:v>
                </c:pt>
                <c:pt idx="75974">
                  <c:v>2.4643137254901957</c:v>
                </c:pt>
                <c:pt idx="75975">
                  <c:v>2.4643137254901957</c:v>
                </c:pt>
                <c:pt idx="75976">
                  <c:v>2.4643137254901957</c:v>
                </c:pt>
                <c:pt idx="75977">
                  <c:v>2.4643137254901957</c:v>
                </c:pt>
                <c:pt idx="75978">
                  <c:v>2.4643137254901957</c:v>
                </c:pt>
                <c:pt idx="75979">
                  <c:v>2.4643137254901957</c:v>
                </c:pt>
                <c:pt idx="75980">
                  <c:v>2.4643137254901957</c:v>
                </c:pt>
                <c:pt idx="75981">
                  <c:v>2.4643137254901957</c:v>
                </c:pt>
                <c:pt idx="75982">
                  <c:v>2.4643137254901957</c:v>
                </c:pt>
                <c:pt idx="75983">
                  <c:v>2.4643137254901957</c:v>
                </c:pt>
                <c:pt idx="75984">
                  <c:v>2.4643137254901957</c:v>
                </c:pt>
                <c:pt idx="75985">
                  <c:v>2.4643137254901957</c:v>
                </c:pt>
                <c:pt idx="75986">
                  <c:v>2.4643137254901957</c:v>
                </c:pt>
                <c:pt idx="75987">
                  <c:v>2.4643137254901957</c:v>
                </c:pt>
                <c:pt idx="75988">
                  <c:v>2.4643137254901957</c:v>
                </c:pt>
                <c:pt idx="75989">
                  <c:v>2.4643137254901957</c:v>
                </c:pt>
                <c:pt idx="75990">
                  <c:v>2.6117647058823525</c:v>
                </c:pt>
                <c:pt idx="75991">
                  <c:v>2.6117647058823525</c:v>
                </c:pt>
                <c:pt idx="75992">
                  <c:v>2.6117647058823525</c:v>
                </c:pt>
                <c:pt idx="75993">
                  <c:v>2.6117647058823525</c:v>
                </c:pt>
                <c:pt idx="75994">
                  <c:v>2.6117647058823525</c:v>
                </c:pt>
                <c:pt idx="75995">
                  <c:v>2.6117647058823525</c:v>
                </c:pt>
                <c:pt idx="75996">
                  <c:v>2.6117647058823525</c:v>
                </c:pt>
                <c:pt idx="75997">
                  <c:v>2.6117647058823525</c:v>
                </c:pt>
                <c:pt idx="75998">
                  <c:v>2.6117647058823525</c:v>
                </c:pt>
                <c:pt idx="75999">
                  <c:v>2.6117647058823525</c:v>
                </c:pt>
                <c:pt idx="76000">
                  <c:v>2.6117647058823525</c:v>
                </c:pt>
                <c:pt idx="76001">
                  <c:v>2.6117647058823525</c:v>
                </c:pt>
                <c:pt idx="76002">
                  <c:v>2.6117647058823525</c:v>
                </c:pt>
                <c:pt idx="76003">
                  <c:v>2.6117647058823525</c:v>
                </c:pt>
                <c:pt idx="76004">
                  <c:v>2.6117647058823525</c:v>
                </c:pt>
                <c:pt idx="76005">
                  <c:v>2.6117647058823525</c:v>
                </c:pt>
                <c:pt idx="76006">
                  <c:v>2.6117647058823525</c:v>
                </c:pt>
                <c:pt idx="76007">
                  <c:v>2.6117647058823525</c:v>
                </c:pt>
                <c:pt idx="76008">
                  <c:v>2.6117647058823525</c:v>
                </c:pt>
                <c:pt idx="76009">
                  <c:v>2.6117647058823525</c:v>
                </c:pt>
                <c:pt idx="76010">
                  <c:v>2.6117647058823525</c:v>
                </c:pt>
                <c:pt idx="76011">
                  <c:v>2.6117647058823525</c:v>
                </c:pt>
                <c:pt idx="76012">
                  <c:v>2.6117647058823525</c:v>
                </c:pt>
                <c:pt idx="76013">
                  <c:v>2.6117647058823525</c:v>
                </c:pt>
                <c:pt idx="76014">
                  <c:v>2.6117647058823525</c:v>
                </c:pt>
                <c:pt idx="76015">
                  <c:v>2.6117647058823525</c:v>
                </c:pt>
                <c:pt idx="76016">
                  <c:v>2.6117647058823525</c:v>
                </c:pt>
                <c:pt idx="76017">
                  <c:v>2.6117647058823525</c:v>
                </c:pt>
                <c:pt idx="76018">
                  <c:v>2.6117647058823525</c:v>
                </c:pt>
                <c:pt idx="76019">
                  <c:v>2.6117647058823525</c:v>
                </c:pt>
                <c:pt idx="76020">
                  <c:v>2.6117647058823525</c:v>
                </c:pt>
                <c:pt idx="76021">
                  <c:v>2.6117647058823525</c:v>
                </c:pt>
                <c:pt idx="76022">
                  <c:v>2.6117647058823525</c:v>
                </c:pt>
                <c:pt idx="76023">
                  <c:v>2.6117647058823525</c:v>
                </c:pt>
                <c:pt idx="76024">
                  <c:v>2.6117647058823525</c:v>
                </c:pt>
                <c:pt idx="76025">
                  <c:v>2.6117647058823525</c:v>
                </c:pt>
                <c:pt idx="76026">
                  <c:v>2.6117647058823525</c:v>
                </c:pt>
                <c:pt idx="76027">
                  <c:v>2.6117647058823525</c:v>
                </c:pt>
                <c:pt idx="76028">
                  <c:v>2.4643137254901957</c:v>
                </c:pt>
                <c:pt idx="76029">
                  <c:v>2.4643137254901957</c:v>
                </c:pt>
                <c:pt idx="76030">
                  <c:v>2.4643137254901957</c:v>
                </c:pt>
                <c:pt idx="76031">
                  <c:v>2.4643137254901957</c:v>
                </c:pt>
                <c:pt idx="76032">
                  <c:v>2.4643137254901957</c:v>
                </c:pt>
                <c:pt idx="76033">
                  <c:v>2.4643137254901957</c:v>
                </c:pt>
                <c:pt idx="76034">
                  <c:v>2.4643137254901957</c:v>
                </c:pt>
                <c:pt idx="76035">
                  <c:v>2.4643137254901957</c:v>
                </c:pt>
                <c:pt idx="76036">
                  <c:v>2.4643137254901957</c:v>
                </c:pt>
                <c:pt idx="76037">
                  <c:v>2.4643137254901957</c:v>
                </c:pt>
                <c:pt idx="76038">
                  <c:v>2.4643137254901957</c:v>
                </c:pt>
                <c:pt idx="76039">
                  <c:v>2.4643137254901957</c:v>
                </c:pt>
                <c:pt idx="76040">
                  <c:v>2.4643137254901957</c:v>
                </c:pt>
                <c:pt idx="76041">
                  <c:v>2.4643137254901957</c:v>
                </c:pt>
                <c:pt idx="76042">
                  <c:v>2.4643137254901957</c:v>
                </c:pt>
                <c:pt idx="76043">
                  <c:v>2.4643137254901957</c:v>
                </c:pt>
                <c:pt idx="76044">
                  <c:v>2.4643137254901957</c:v>
                </c:pt>
                <c:pt idx="76045">
                  <c:v>2.4643137254901957</c:v>
                </c:pt>
                <c:pt idx="76046">
                  <c:v>2.4643137254901957</c:v>
                </c:pt>
                <c:pt idx="76047">
                  <c:v>2.4643137254901957</c:v>
                </c:pt>
                <c:pt idx="76048">
                  <c:v>2.4643137254901957</c:v>
                </c:pt>
                <c:pt idx="76049">
                  <c:v>2.4643137254901957</c:v>
                </c:pt>
                <c:pt idx="76050">
                  <c:v>2.4643137254901957</c:v>
                </c:pt>
                <c:pt idx="76051">
                  <c:v>2.4643137254901957</c:v>
                </c:pt>
                <c:pt idx="76052">
                  <c:v>2.4643137254901957</c:v>
                </c:pt>
                <c:pt idx="76053">
                  <c:v>2.4643137254901957</c:v>
                </c:pt>
                <c:pt idx="76054">
                  <c:v>2.4643137254901957</c:v>
                </c:pt>
                <c:pt idx="76055">
                  <c:v>2.4643137254901957</c:v>
                </c:pt>
                <c:pt idx="76056">
                  <c:v>2.4643137254901957</c:v>
                </c:pt>
                <c:pt idx="76057">
                  <c:v>2.4643137254901957</c:v>
                </c:pt>
                <c:pt idx="76058">
                  <c:v>2.4643137254901957</c:v>
                </c:pt>
                <c:pt idx="76059">
                  <c:v>2.4643137254901957</c:v>
                </c:pt>
                <c:pt idx="76060">
                  <c:v>2.4643137254901957</c:v>
                </c:pt>
                <c:pt idx="76061">
                  <c:v>2.4643137254901957</c:v>
                </c:pt>
                <c:pt idx="76062">
                  <c:v>2.4643137254901957</c:v>
                </c:pt>
                <c:pt idx="76063">
                  <c:v>2.4643137254901957</c:v>
                </c:pt>
                <c:pt idx="76064">
                  <c:v>2.4643137254901957</c:v>
                </c:pt>
                <c:pt idx="76065">
                  <c:v>2.4643137254901957</c:v>
                </c:pt>
                <c:pt idx="76066">
                  <c:v>2.4643137254901957</c:v>
                </c:pt>
                <c:pt idx="76067">
                  <c:v>2.4643137254901957</c:v>
                </c:pt>
                <c:pt idx="76068">
                  <c:v>2.4643137254901957</c:v>
                </c:pt>
                <c:pt idx="76069">
                  <c:v>2.4643137254901957</c:v>
                </c:pt>
                <c:pt idx="76070">
                  <c:v>2.4643137254901957</c:v>
                </c:pt>
                <c:pt idx="76071">
                  <c:v>2.4643137254901957</c:v>
                </c:pt>
                <c:pt idx="76072">
                  <c:v>2.4643137254901957</c:v>
                </c:pt>
                <c:pt idx="76073">
                  <c:v>2.4643137254901957</c:v>
                </c:pt>
                <c:pt idx="76074">
                  <c:v>2.4643137254901957</c:v>
                </c:pt>
                <c:pt idx="76075">
                  <c:v>2.4643137254901957</c:v>
                </c:pt>
                <c:pt idx="76076">
                  <c:v>2.4643137254901957</c:v>
                </c:pt>
                <c:pt idx="76077">
                  <c:v>2.4643137254901957</c:v>
                </c:pt>
                <c:pt idx="76078">
                  <c:v>2.4643137254901957</c:v>
                </c:pt>
                <c:pt idx="76079">
                  <c:v>2.4643137254901957</c:v>
                </c:pt>
                <c:pt idx="76080">
                  <c:v>2.4643137254901957</c:v>
                </c:pt>
                <c:pt idx="76081">
                  <c:v>2.4643137254901957</c:v>
                </c:pt>
                <c:pt idx="76082">
                  <c:v>2.4643137254901957</c:v>
                </c:pt>
                <c:pt idx="76083">
                  <c:v>2.6117647058823525</c:v>
                </c:pt>
                <c:pt idx="76084">
                  <c:v>2.6117647058823525</c:v>
                </c:pt>
                <c:pt idx="76085">
                  <c:v>2.6117647058823525</c:v>
                </c:pt>
                <c:pt idx="76086">
                  <c:v>2.6117647058823525</c:v>
                </c:pt>
                <c:pt idx="76087">
                  <c:v>2.6117647058823525</c:v>
                </c:pt>
                <c:pt idx="76088">
                  <c:v>2.6117647058823525</c:v>
                </c:pt>
                <c:pt idx="76089">
                  <c:v>2.6117647058823525</c:v>
                </c:pt>
                <c:pt idx="76090">
                  <c:v>2.6117647058823525</c:v>
                </c:pt>
                <c:pt idx="76091">
                  <c:v>2.6117647058823525</c:v>
                </c:pt>
                <c:pt idx="76092">
                  <c:v>2.6117647058823525</c:v>
                </c:pt>
                <c:pt idx="76093">
                  <c:v>2.6117647058823525</c:v>
                </c:pt>
                <c:pt idx="76094">
                  <c:v>2.6117647058823525</c:v>
                </c:pt>
                <c:pt idx="76095">
                  <c:v>2.6117647058823525</c:v>
                </c:pt>
                <c:pt idx="76096">
                  <c:v>2.6117647058823525</c:v>
                </c:pt>
                <c:pt idx="76097">
                  <c:v>2.6117647058823525</c:v>
                </c:pt>
                <c:pt idx="76098">
                  <c:v>2.6117647058823525</c:v>
                </c:pt>
                <c:pt idx="76099">
                  <c:v>2.6117647058823525</c:v>
                </c:pt>
                <c:pt idx="76100">
                  <c:v>2.6117647058823525</c:v>
                </c:pt>
                <c:pt idx="76101">
                  <c:v>2.6117647058823525</c:v>
                </c:pt>
                <c:pt idx="76102">
                  <c:v>2.6117647058823525</c:v>
                </c:pt>
                <c:pt idx="76103">
                  <c:v>2.6117647058823525</c:v>
                </c:pt>
                <c:pt idx="76104">
                  <c:v>2.6117647058823525</c:v>
                </c:pt>
                <c:pt idx="76105">
                  <c:v>2.6117647058823525</c:v>
                </c:pt>
                <c:pt idx="76106">
                  <c:v>2.6117647058823525</c:v>
                </c:pt>
                <c:pt idx="76107">
                  <c:v>2.6117647058823525</c:v>
                </c:pt>
                <c:pt idx="76108">
                  <c:v>2.6117647058823525</c:v>
                </c:pt>
                <c:pt idx="76109">
                  <c:v>2.6117647058823525</c:v>
                </c:pt>
                <c:pt idx="76110">
                  <c:v>2.6117647058823525</c:v>
                </c:pt>
                <c:pt idx="76111">
                  <c:v>2.6117647058823525</c:v>
                </c:pt>
                <c:pt idx="76112">
                  <c:v>2.6117647058823525</c:v>
                </c:pt>
                <c:pt idx="76113">
                  <c:v>2.6117647058823525</c:v>
                </c:pt>
                <c:pt idx="76114">
                  <c:v>2.6117647058823525</c:v>
                </c:pt>
                <c:pt idx="76115">
                  <c:v>2.6117647058823525</c:v>
                </c:pt>
                <c:pt idx="76116">
                  <c:v>2.6117647058823525</c:v>
                </c:pt>
                <c:pt idx="76117">
                  <c:v>2.6117647058823525</c:v>
                </c:pt>
                <c:pt idx="76118">
                  <c:v>2.6117647058823525</c:v>
                </c:pt>
                <c:pt idx="76119">
                  <c:v>2.6117647058823525</c:v>
                </c:pt>
                <c:pt idx="76120">
                  <c:v>2.6117647058823525</c:v>
                </c:pt>
                <c:pt idx="76121">
                  <c:v>2.6117647058823525</c:v>
                </c:pt>
                <c:pt idx="76122">
                  <c:v>2.6117647058823525</c:v>
                </c:pt>
                <c:pt idx="76123">
                  <c:v>2.6117647058823525</c:v>
                </c:pt>
                <c:pt idx="76124">
                  <c:v>2.4643137254901957</c:v>
                </c:pt>
                <c:pt idx="76125">
                  <c:v>2.4643137254901957</c:v>
                </c:pt>
                <c:pt idx="76126">
                  <c:v>2.4643137254901957</c:v>
                </c:pt>
                <c:pt idx="76127">
                  <c:v>2.4643137254901957</c:v>
                </c:pt>
                <c:pt idx="76128">
                  <c:v>2.4643137254901957</c:v>
                </c:pt>
                <c:pt idx="76129">
                  <c:v>2.4643137254901957</c:v>
                </c:pt>
                <c:pt idx="76130">
                  <c:v>2.4643137254901957</c:v>
                </c:pt>
                <c:pt idx="76131">
                  <c:v>2.4643137254901957</c:v>
                </c:pt>
                <c:pt idx="76132">
                  <c:v>2.4643137254901957</c:v>
                </c:pt>
                <c:pt idx="76133">
                  <c:v>2.4643137254901957</c:v>
                </c:pt>
                <c:pt idx="76134">
                  <c:v>2.4643137254901957</c:v>
                </c:pt>
                <c:pt idx="76135">
                  <c:v>2.4643137254901957</c:v>
                </c:pt>
                <c:pt idx="76136">
                  <c:v>2.4643137254901957</c:v>
                </c:pt>
                <c:pt idx="76137">
                  <c:v>2.4643137254901957</c:v>
                </c:pt>
                <c:pt idx="76138">
                  <c:v>2.4643137254901957</c:v>
                </c:pt>
                <c:pt idx="76139">
                  <c:v>2.4643137254901957</c:v>
                </c:pt>
                <c:pt idx="76140">
                  <c:v>2.4643137254901957</c:v>
                </c:pt>
                <c:pt idx="76141">
                  <c:v>2.4643137254901957</c:v>
                </c:pt>
                <c:pt idx="76142">
                  <c:v>2.4643137254901957</c:v>
                </c:pt>
                <c:pt idx="76143">
                  <c:v>2.4643137254901957</c:v>
                </c:pt>
                <c:pt idx="76144">
                  <c:v>2.4643137254901957</c:v>
                </c:pt>
                <c:pt idx="76145">
                  <c:v>2.4643137254901957</c:v>
                </c:pt>
                <c:pt idx="76146">
                  <c:v>2.4643137254901957</c:v>
                </c:pt>
                <c:pt idx="76147">
                  <c:v>2.4643137254901957</c:v>
                </c:pt>
                <c:pt idx="76148">
                  <c:v>2.4643137254901957</c:v>
                </c:pt>
                <c:pt idx="76149">
                  <c:v>2.4643137254901957</c:v>
                </c:pt>
                <c:pt idx="76150">
                  <c:v>2.4643137254901957</c:v>
                </c:pt>
                <c:pt idx="76151">
                  <c:v>2.4643137254901957</c:v>
                </c:pt>
                <c:pt idx="76152">
                  <c:v>2.4643137254901957</c:v>
                </c:pt>
                <c:pt idx="76153">
                  <c:v>2.4643137254901957</c:v>
                </c:pt>
                <c:pt idx="76154">
                  <c:v>2.4643137254901957</c:v>
                </c:pt>
                <c:pt idx="76155">
                  <c:v>2.4643137254901957</c:v>
                </c:pt>
                <c:pt idx="76156">
                  <c:v>2.4643137254901957</c:v>
                </c:pt>
                <c:pt idx="76157">
                  <c:v>2.4643137254901957</c:v>
                </c:pt>
                <c:pt idx="76158">
                  <c:v>2.4643137254901957</c:v>
                </c:pt>
                <c:pt idx="76159">
                  <c:v>2.4643137254901957</c:v>
                </c:pt>
                <c:pt idx="76160">
                  <c:v>2.4643137254901957</c:v>
                </c:pt>
                <c:pt idx="76161">
                  <c:v>2.4643137254901957</c:v>
                </c:pt>
                <c:pt idx="76162">
                  <c:v>2.4643137254901957</c:v>
                </c:pt>
                <c:pt idx="76163">
                  <c:v>2.4643137254901957</c:v>
                </c:pt>
                <c:pt idx="76164">
                  <c:v>2.4643137254901957</c:v>
                </c:pt>
                <c:pt idx="76165">
                  <c:v>2.4643137254901957</c:v>
                </c:pt>
                <c:pt idx="76166">
                  <c:v>2.4643137254901957</c:v>
                </c:pt>
                <c:pt idx="76167">
                  <c:v>2.4643137254901957</c:v>
                </c:pt>
                <c:pt idx="76168">
                  <c:v>2.4643137254901957</c:v>
                </c:pt>
                <c:pt idx="76169">
                  <c:v>2.4643137254901957</c:v>
                </c:pt>
                <c:pt idx="76170">
                  <c:v>2.4643137254901957</c:v>
                </c:pt>
                <c:pt idx="76171">
                  <c:v>2.4643137254901957</c:v>
                </c:pt>
                <c:pt idx="76172">
                  <c:v>2.4643137254901957</c:v>
                </c:pt>
                <c:pt idx="76173">
                  <c:v>2.4643137254901957</c:v>
                </c:pt>
                <c:pt idx="76174">
                  <c:v>2.4643137254901957</c:v>
                </c:pt>
                <c:pt idx="76175">
                  <c:v>2.4643137254901957</c:v>
                </c:pt>
                <c:pt idx="76176">
                  <c:v>2.4643137254901957</c:v>
                </c:pt>
                <c:pt idx="76177">
                  <c:v>2.4643137254901957</c:v>
                </c:pt>
                <c:pt idx="76178">
                  <c:v>2.4643137254901957</c:v>
                </c:pt>
                <c:pt idx="76179">
                  <c:v>2.4643137254901957</c:v>
                </c:pt>
                <c:pt idx="76180">
                  <c:v>2.6117647058823525</c:v>
                </c:pt>
                <c:pt idx="76181">
                  <c:v>2.6117647058823525</c:v>
                </c:pt>
                <c:pt idx="76182">
                  <c:v>2.6117647058823525</c:v>
                </c:pt>
                <c:pt idx="76183">
                  <c:v>2.6117647058823525</c:v>
                </c:pt>
                <c:pt idx="76184">
                  <c:v>2.6117647058823525</c:v>
                </c:pt>
                <c:pt idx="76185">
                  <c:v>2.6117647058823525</c:v>
                </c:pt>
                <c:pt idx="76186">
                  <c:v>2.6117647058823525</c:v>
                </c:pt>
                <c:pt idx="76187">
                  <c:v>2.6117647058823525</c:v>
                </c:pt>
                <c:pt idx="76188">
                  <c:v>2.6117647058823525</c:v>
                </c:pt>
                <c:pt idx="76189">
                  <c:v>2.6117647058823525</c:v>
                </c:pt>
                <c:pt idx="76190">
                  <c:v>2.6117647058823525</c:v>
                </c:pt>
                <c:pt idx="76191">
                  <c:v>2.6117647058823525</c:v>
                </c:pt>
                <c:pt idx="76192">
                  <c:v>2.6117647058823525</c:v>
                </c:pt>
                <c:pt idx="76193">
                  <c:v>2.6117647058823525</c:v>
                </c:pt>
                <c:pt idx="76194">
                  <c:v>2.6117647058823525</c:v>
                </c:pt>
                <c:pt idx="76195">
                  <c:v>2.6117647058823525</c:v>
                </c:pt>
                <c:pt idx="76196">
                  <c:v>2.6117647058823525</c:v>
                </c:pt>
                <c:pt idx="76197">
                  <c:v>2.6117647058823525</c:v>
                </c:pt>
                <c:pt idx="76198">
                  <c:v>2.6117647058823525</c:v>
                </c:pt>
                <c:pt idx="76199">
                  <c:v>2.6117647058823525</c:v>
                </c:pt>
                <c:pt idx="76200">
                  <c:v>2.6117647058823525</c:v>
                </c:pt>
                <c:pt idx="76201">
                  <c:v>2.6117647058823525</c:v>
                </c:pt>
                <c:pt idx="76202">
                  <c:v>2.6117647058823525</c:v>
                </c:pt>
                <c:pt idx="76203">
                  <c:v>2.6117647058823525</c:v>
                </c:pt>
                <c:pt idx="76204">
                  <c:v>2.6117647058823525</c:v>
                </c:pt>
                <c:pt idx="76205">
                  <c:v>2.6117647058823525</c:v>
                </c:pt>
                <c:pt idx="76206">
                  <c:v>2.6117647058823525</c:v>
                </c:pt>
                <c:pt idx="76207">
                  <c:v>2.6117647058823525</c:v>
                </c:pt>
                <c:pt idx="76208">
                  <c:v>2.6117647058823525</c:v>
                </c:pt>
                <c:pt idx="76209">
                  <c:v>2.6117647058823525</c:v>
                </c:pt>
                <c:pt idx="76210">
                  <c:v>2.6117647058823525</c:v>
                </c:pt>
                <c:pt idx="76211">
                  <c:v>2.6117647058823525</c:v>
                </c:pt>
                <c:pt idx="76212">
                  <c:v>2.6117647058823525</c:v>
                </c:pt>
                <c:pt idx="76213">
                  <c:v>2.6117647058823525</c:v>
                </c:pt>
                <c:pt idx="76214">
                  <c:v>2.6117647058823525</c:v>
                </c:pt>
                <c:pt idx="76215">
                  <c:v>2.6117647058823525</c:v>
                </c:pt>
                <c:pt idx="76216">
                  <c:v>2.6117647058823525</c:v>
                </c:pt>
                <c:pt idx="76217">
                  <c:v>2.6117647058823525</c:v>
                </c:pt>
                <c:pt idx="76218">
                  <c:v>2.4643137254901957</c:v>
                </c:pt>
                <c:pt idx="76219">
                  <c:v>2.4643137254901957</c:v>
                </c:pt>
                <c:pt idx="76220">
                  <c:v>2.4643137254901957</c:v>
                </c:pt>
                <c:pt idx="76221">
                  <c:v>2.4643137254901957</c:v>
                </c:pt>
                <c:pt idx="76222">
                  <c:v>2.4643137254901957</c:v>
                </c:pt>
                <c:pt idx="76223">
                  <c:v>2.4643137254901957</c:v>
                </c:pt>
                <c:pt idx="76224">
                  <c:v>2.4643137254901957</c:v>
                </c:pt>
                <c:pt idx="76225">
                  <c:v>2.4643137254901957</c:v>
                </c:pt>
                <c:pt idx="76226">
                  <c:v>2.4643137254901957</c:v>
                </c:pt>
                <c:pt idx="76227">
                  <c:v>2.4643137254901957</c:v>
                </c:pt>
                <c:pt idx="76228">
                  <c:v>2.4643137254901957</c:v>
                </c:pt>
                <c:pt idx="76229">
                  <c:v>2.4643137254901957</c:v>
                </c:pt>
                <c:pt idx="76230">
                  <c:v>2.4643137254901957</c:v>
                </c:pt>
                <c:pt idx="76231">
                  <c:v>2.4643137254901957</c:v>
                </c:pt>
                <c:pt idx="76232">
                  <c:v>2.4643137254901957</c:v>
                </c:pt>
                <c:pt idx="76233">
                  <c:v>2.4643137254901957</c:v>
                </c:pt>
                <c:pt idx="76234">
                  <c:v>2.4643137254901957</c:v>
                </c:pt>
                <c:pt idx="76235">
                  <c:v>2.4643137254901957</c:v>
                </c:pt>
                <c:pt idx="76236">
                  <c:v>2.4643137254901957</c:v>
                </c:pt>
                <c:pt idx="76237">
                  <c:v>2.4643137254901957</c:v>
                </c:pt>
                <c:pt idx="76238">
                  <c:v>2.4643137254901957</c:v>
                </c:pt>
                <c:pt idx="76239">
                  <c:v>2.4643137254901957</c:v>
                </c:pt>
                <c:pt idx="76240">
                  <c:v>2.4643137254901957</c:v>
                </c:pt>
                <c:pt idx="76241">
                  <c:v>2.4643137254901957</c:v>
                </c:pt>
                <c:pt idx="76242">
                  <c:v>2.4643137254901957</c:v>
                </c:pt>
                <c:pt idx="76243">
                  <c:v>2.4643137254901957</c:v>
                </c:pt>
                <c:pt idx="76244">
                  <c:v>2.4643137254901957</c:v>
                </c:pt>
                <c:pt idx="76245">
                  <c:v>2.4643137254901957</c:v>
                </c:pt>
                <c:pt idx="76246">
                  <c:v>2.4643137254901957</c:v>
                </c:pt>
                <c:pt idx="76247">
                  <c:v>2.4643137254901957</c:v>
                </c:pt>
                <c:pt idx="76248">
                  <c:v>2.4643137254901957</c:v>
                </c:pt>
                <c:pt idx="76249">
                  <c:v>2.4643137254901957</c:v>
                </c:pt>
                <c:pt idx="76250">
                  <c:v>2.4643137254901957</c:v>
                </c:pt>
                <c:pt idx="76251">
                  <c:v>2.4643137254901957</c:v>
                </c:pt>
                <c:pt idx="76252">
                  <c:v>2.4643137254901957</c:v>
                </c:pt>
                <c:pt idx="76253">
                  <c:v>2.4643137254901957</c:v>
                </c:pt>
                <c:pt idx="76254">
                  <c:v>2.4643137254901957</c:v>
                </c:pt>
                <c:pt idx="76255">
                  <c:v>2.4643137254901957</c:v>
                </c:pt>
                <c:pt idx="76256">
                  <c:v>2.4643137254901957</c:v>
                </c:pt>
                <c:pt idx="76257">
                  <c:v>2.4643137254901957</c:v>
                </c:pt>
                <c:pt idx="76258">
                  <c:v>2.4643137254901957</c:v>
                </c:pt>
                <c:pt idx="76259">
                  <c:v>2.4643137254901957</c:v>
                </c:pt>
                <c:pt idx="76260">
                  <c:v>2.4643137254901957</c:v>
                </c:pt>
                <c:pt idx="76261">
                  <c:v>2.4643137254901957</c:v>
                </c:pt>
                <c:pt idx="76262">
                  <c:v>2.4643137254901957</c:v>
                </c:pt>
                <c:pt idx="76263">
                  <c:v>2.4643137254901957</c:v>
                </c:pt>
                <c:pt idx="76264">
                  <c:v>2.4643137254901957</c:v>
                </c:pt>
                <c:pt idx="76265">
                  <c:v>2.4643137254901957</c:v>
                </c:pt>
                <c:pt idx="76266">
                  <c:v>2.4643137254901957</c:v>
                </c:pt>
                <c:pt idx="76267">
                  <c:v>2.4643137254901957</c:v>
                </c:pt>
                <c:pt idx="76268">
                  <c:v>2.4643137254901957</c:v>
                </c:pt>
                <c:pt idx="76269">
                  <c:v>2.4643137254901957</c:v>
                </c:pt>
                <c:pt idx="76270">
                  <c:v>2.4643137254901957</c:v>
                </c:pt>
                <c:pt idx="76271">
                  <c:v>2.4643137254901957</c:v>
                </c:pt>
                <c:pt idx="76272">
                  <c:v>2.4643137254901957</c:v>
                </c:pt>
                <c:pt idx="76273">
                  <c:v>2.4643137254901957</c:v>
                </c:pt>
                <c:pt idx="76274">
                  <c:v>2.4643137254901957</c:v>
                </c:pt>
                <c:pt idx="76275">
                  <c:v>2.6117647058823525</c:v>
                </c:pt>
                <c:pt idx="76276">
                  <c:v>2.6117647058823525</c:v>
                </c:pt>
                <c:pt idx="76277">
                  <c:v>2.6117647058823525</c:v>
                </c:pt>
                <c:pt idx="76278">
                  <c:v>2.6117647058823525</c:v>
                </c:pt>
                <c:pt idx="76279">
                  <c:v>2.6117647058823525</c:v>
                </c:pt>
                <c:pt idx="76280">
                  <c:v>2.6117647058823525</c:v>
                </c:pt>
                <c:pt idx="76281">
                  <c:v>2.6117647058823525</c:v>
                </c:pt>
                <c:pt idx="76282">
                  <c:v>2.6117647058823525</c:v>
                </c:pt>
                <c:pt idx="76283">
                  <c:v>2.6117647058823525</c:v>
                </c:pt>
                <c:pt idx="76284">
                  <c:v>2.6117647058823525</c:v>
                </c:pt>
                <c:pt idx="76285">
                  <c:v>2.6117647058823525</c:v>
                </c:pt>
                <c:pt idx="76286">
                  <c:v>2.6117647058823525</c:v>
                </c:pt>
                <c:pt idx="76287">
                  <c:v>2.6117647058823525</c:v>
                </c:pt>
                <c:pt idx="76288">
                  <c:v>2.6117647058823525</c:v>
                </c:pt>
                <c:pt idx="76289">
                  <c:v>2.6117647058823525</c:v>
                </c:pt>
                <c:pt idx="76290">
                  <c:v>2.6117647058823525</c:v>
                </c:pt>
                <c:pt idx="76291">
                  <c:v>2.6117647058823525</c:v>
                </c:pt>
                <c:pt idx="76292">
                  <c:v>2.6117647058823525</c:v>
                </c:pt>
                <c:pt idx="76293">
                  <c:v>2.6117647058823525</c:v>
                </c:pt>
                <c:pt idx="76294">
                  <c:v>2.6117647058823525</c:v>
                </c:pt>
                <c:pt idx="76295">
                  <c:v>2.6117647058823525</c:v>
                </c:pt>
                <c:pt idx="76296">
                  <c:v>2.6117647058823525</c:v>
                </c:pt>
                <c:pt idx="76297">
                  <c:v>2.6117647058823525</c:v>
                </c:pt>
                <c:pt idx="76298">
                  <c:v>2.6117647058823525</c:v>
                </c:pt>
                <c:pt idx="76299">
                  <c:v>2.6117647058823525</c:v>
                </c:pt>
                <c:pt idx="76300">
                  <c:v>2.6117647058823525</c:v>
                </c:pt>
                <c:pt idx="76301">
                  <c:v>2.6117647058823525</c:v>
                </c:pt>
                <c:pt idx="76302">
                  <c:v>2.6117647058823525</c:v>
                </c:pt>
                <c:pt idx="76303">
                  <c:v>2.6117647058823525</c:v>
                </c:pt>
                <c:pt idx="76304">
                  <c:v>2.6117647058823525</c:v>
                </c:pt>
                <c:pt idx="76305">
                  <c:v>2.6117647058823525</c:v>
                </c:pt>
                <c:pt idx="76306">
                  <c:v>2.6117647058823525</c:v>
                </c:pt>
                <c:pt idx="76307">
                  <c:v>2.6117647058823525</c:v>
                </c:pt>
                <c:pt idx="76308">
                  <c:v>2.6117647058823525</c:v>
                </c:pt>
                <c:pt idx="76309">
                  <c:v>2.6117647058823525</c:v>
                </c:pt>
                <c:pt idx="76310">
                  <c:v>2.6117647058823525</c:v>
                </c:pt>
                <c:pt idx="76311">
                  <c:v>2.6117647058823525</c:v>
                </c:pt>
                <c:pt idx="76312">
                  <c:v>2.6117647058823525</c:v>
                </c:pt>
                <c:pt idx="76313">
                  <c:v>2.6117647058823525</c:v>
                </c:pt>
                <c:pt idx="76314">
                  <c:v>2.4643137254901957</c:v>
                </c:pt>
                <c:pt idx="76315">
                  <c:v>2.4643137254901957</c:v>
                </c:pt>
                <c:pt idx="76316">
                  <c:v>2.4643137254901957</c:v>
                </c:pt>
                <c:pt idx="76317">
                  <c:v>2.4643137254901957</c:v>
                </c:pt>
                <c:pt idx="76318">
                  <c:v>2.4643137254901957</c:v>
                </c:pt>
                <c:pt idx="76319">
                  <c:v>2.4643137254901957</c:v>
                </c:pt>
                <c:pt idx="76320">
                  <c:v>2.4643137254901957</c:v>
                </c:pt>
                <c:pt idx="76321">
                  <c:v>2.4643137254901957</c:v>
                </c:pt>
                <c:pt idx="76322">
                  <c:v>2.4643137254901957</c:v>
                </c:pt>
                <c:pt idx="76323">
                  <c:v>2.4643137254901957</c:v>
                </c:pt>
                <c:pt idx="76324">
                  <c:v>2.4643137254901957</c:v>
                </c:pt>
                <c:pt idx="76325">
                  <c:v>2.4643137254901957</c:v>
                </c:pt>
                <c:pt idx="76326">
                  <c:v>2.4643137254901957</c:v>
                </c:pt>
                <c:pt idx="76327">
                  <c:v>2.4643137254901957</c:v>
                </c:pt>
                <c:pt idx="76328">
                  <c:v>2.4643137254901957</c:v>
                </c:pt>
                <c:pt idx="76329">
                  <c:v>2.4643137254901957</c:v>
                </c:pt>
                <c:pt idx="76330">
                  <c:v>2.4643137254901957</c:v>
                </c:pt>
                <c:pt idx="76331">
                  <c:v>2.4643137254901957</c:v>
                </c:pt>
                <c:pt idx="76332">
                  <c:v>2.4643137254901957</c:v>
                </c:pt>
                <c:pt idx="76333">
                  <c:v>2.4643137254901957</c:v>
                </c:pt>
                <c:pt idx="76334">
                  <c:v>2.4643137254901957</c:v>
                </c:pt>
                <c:pt idx="76335">
                  <c:v>2.4643137254901957</c:v>
                </c:pt>
                <c:pt idx="76336">
                  <c:v>2.4643137254901957</c:v>
                </c:pt>
                <c:pt idx="76337">
                  <c:v>2.4643137254901957</c:v>
                </c:pt>
                <c:pt idx="76338">
                  <c:v>2.4643137254901957</c:v>
                </c:pt>
                <c:pt idx="76339">
                  <c:v>2.4643137254901957</c:v>
                </c:pt>
                <c:pt idx="76340">
                  <c:v>2.4643137254901957</c:v>
                </c:pt>
                <c:pt idx="76341">
                  <c:v>2.4643137254901957</c:v>
                </c:pt>
                <c:pt idx="76342">
                  <c:v>2.4643137254901957</c:v>
                </c:pt>
                <c:pt idx="76343">
                  <c:v>2.4643137254901957</c:v>
                </c:pt>
                <c:pt idx="76344">
                  <c:v>2.4643137254901957</c:v>
                </c:pt>
                <c:pt idx="76345">
                  <c:v>2.4643137254901957</c:v>
                </c:pt>
                <c:pt idx="76346">
                  <c:v>2.4643137254901957</c:v>
                </c:pt>
                <c:pt idx="76347">
                  <c:v>2.4643137254901957</c:v>
                </c:pt>
                <c:pt idx="76348">
                  <c:v>2.4643137254901957</c:v>
                </c:pt>
                <c:pt idx="76349">
                  <c:v>2.4643137254901957</c:v>
                </c:pt>
                <c:pt idx="76350">
                  <c:v>2.4643137254901957</c:v>
                </c:pt>
                <c:pt idx="76351">
                  <c:v>2.4643137254901957</c:v>
                </c:pt>
                <c:pt idx="76352">
                  <c:v>2.4643137254901957</c:v>
                </c:pt>
                <c:pt idx="76353">
                  <c:v>2.4643137254901957</c:v>
                </c:pt>
                <c:pt idx="76354">
                  <c:v>2.4643137254901957</c:v>
                </c:pt>
                <c:pt idx="76355">
                  <c:v>2.4643137254901957</c:v>
                </c:pt>
                <c:pt idx="76356">
                  <c:v>2.4643137254901957</c:v>
                </c:pt>
                <c:pt idx="76357">
                  <c:v>2.4643137254901957</c:v>
                </c:pt>
                <c:pt idx="76358">
                  <c:v>2.4643137254901957</c:v>
                </c:pt>
                <c:pt idx="76359">
                  <c:v>2.4643137254901957</c:v>
                </c:pt>
                <c:pt idx="76360">
                  <c:v>2.4643137254901957</c:v>
                </c:pt>
                <c:pt idx="76361">
                  <c:v>2.4643137254901957</c:v>
                </c:pt>
                <c:pt idx="76362">
                  <c:v>2.4643137254901957</c:v>
                </c:pt>
                <c:pt idx="76363">
                  <c:v>2.4643137254901957</c:v>
                </c:pt>
                <c:pt idx="76364">
                  <c:v>2.4643137254901957</c:v>
                </c:pt>
                <c:pt idx="76365">
                  <c:v>2.4643137254901957</c:v>
                </c:pt>
                <c:pt idx="76366">
                  <c:v>2.4643137254901957</c:v>
                </c:pt>
                <c:pt idx="76367">
                  <c:v>2.4643137254901957</c:v>
                </c:pt>
                <c:pt idx="76368">
                  <c:v>2.4643137254901957</c:v>
                </c:pt>
                <c:pt idx="76369">
                  <c:v>2.4643137254901957</c:v>
                </c:pt>
                <c:pt idx="76370">
                  <c:v>2.4643137254901957</c:v>
                </c:pt>
                <c:pt idx="76371">
                  <c:v>2.6117647058823525</c:v>
                </c:pt>
                <c:pt idx="76372">
                  <c:v>2.6117647058823525</c:v>
                </c:pt>
                <c:pt idx="76373">
                  <c:v>2.6117647058823525</c:v>
                </c:pt>
                <c:pt idx="76374">
                  <c:v>2.6117647058823525</c:v>
                </c:pt>
                <c:pt idx="76375">
                  <c:v>2.6117647058823525</c:v>
                </c:pt>
                <c:pt idx="76376">
                  <c:v>2.6117647058823525</c:v>
                </c:pt>
                <c:pt idx="76377">
                  <c:v>2.6117647058823525</c:v>
                </c:pt>
                <c:pt idx="76378">
                  <c:v>2.6117647058823525</c:v>
                </c:pt>
                <c:pt idx="76379">
                  <c:v>2.6117647058823525</c:v>
                </c:pt>
                <c:pt idx="76380">
                  <c:v>2.6117647058823525</c:v>
                </c:pt>
                <c:pt idx="76381">
                  <c:v>2.6117647058823525</c:v>
                </c:pt>
                <c:pt idx="76382">
                  <c:v>2.6117647058823525</c:v>
                </c:pt>
                <c:pt idx="76383">
                  <c:v>2.6117647058823525</c:v>
                </c:pt>
                <c:pt idx="76384">
                  <c:v>2.6117647058823525</c:v>
                </c:pt>
                <c:pt idx="76385">
                  <c:v>2.6117647058823525</c:v>
                </c:pt>
                <c:pt idx="76386">
                  <c:v>2.6117647058823525</c:v>
                </c:pt>
                <c:pt idx="76387">
                  <c:v>2.6117647058823525</c:v>
                </c:pt>
                <c:pt idx="76388">
                  <c:v>2.6117647058823525</c:v>
                </c:pt>
                <c:pt idx="76389">
                  <c:v>2.6117647058823525</c:v>
                </c:pt>
                <c:pt idx="76390">
                  <c:v>2.6117647058823525</c:v>
                </c:pt>
                <c:pt idx="76391">
                  <c:v>2.6117647058823525</c:v>
                </c:pt>
                <c:pt idx="76392">
                  <c:v>2.6117647058823525</c:v>
                </c:pt>
                <c:pt idx="76393">
                  <c:v>2.6117647058823525</c:v>
                </c:pt>
                <c:pt idx="76394">
                  <c:v>2.6117647058823525</c:v>
                </c:pt>
                <c:pt idx="76395">
                  <c:v>2.6117647058823525</c:v>
                </c:pt>
                <c:pt idx="76396">
                  <c:v>2.6117647058823525</c:v>
                </c:pt>
                <c:pt idx="76397">
                  <c:v>2.6117647058823525</c:v>
                </c:pt>
                <c:pt idx="76398">
                  <c:v>2.6117647058823525</c:v>
                </c:pt>
                <c:pt idx="76399">
                  <c:v>2.6117647058823525</c:v>
                </c:pt>
                <c:pt idx="76400">
                  <c:v>2.6117647058823525</c:v>
                </c:pt>
                <c:pt idx="76401">
                  <c:v>2.6117647058823525</c:v>
                </c:pt>
                <c:pt idx="76402">
                  <c:v>2.6117647058823525</c:v>
                </c:pt>
                <c:pt idx="76403">
                  <c:v>2.6117647058823525</c:v>
                </c:pt>
                <c:pt idx="76404">
                  <c:v>2.6117647058823525</c:v>
                </c:pt>
                <c:pt idx="76405">
                  <c:v>2.6117647058823525</c:v>
                </c:pt>
                <c:pt idx="76406">
                  <c:v>2.6117647058823525</c:v>
                </c:pt>
                <c:pt idx="76407">
                  <c:v>2.6117647058823525</c:v>
                </c:pt>
                <c:pt idx="76408">
                  <c:v>2.6117647058823525</c:v>
                </c:pt>
                <c:pt idx="76409">
                  <c:v>2.6117647058823525</c:v>
                </c:pt>
                <c:pt idx="76410">
                  <c:v>2.4643137254901957</c:v>
                </c:pt>
                <c:pt idx="76411">
                  <c:v>2.4643137254901957</c:v>
                </c:pt>
                <c:pt idx="76412">
                  <c:v>2.4643137254901957</c:v>
                </c:pt>
                <c:pt idx="76413">
                  <c:v>2.4643137254901957</c:v>
                </c:pt>
                <c:pt idx="76414">
                  <c:v>2.4643137254901957</c:v>
                </c:pt>
                <c:pt idx="76415">
                  <c:v>2.4643137254901957</c:v>
                </c:pt>
                <c:pt idx="76416">
                  <c:v>2.4643137254901957</c:v>
                </c:pt>
                <c:pt idx="76417">
                  <c:v>2.4643137254901957</c:v>
                </c:pt>
                <c:pt idx="76418">
                  <c:v>2.4643137254901957</c:v>
                </c:pt>
                <c:pt idx="76419">
                  <c:v>2.4643137254901957</c:v>
                </c:pt>
                <c:pt idx="76420">
                  <c:v>2.4643137254901957</c:v>
                </c:pt>
                <c:pt idx="76421">
                  <c:v>2.4643137254901957</c:v>
                </c:pt>
                <c:pt idx="76422">
                  <c:v>2.4643137254901957</c:v>
                </c:pt>
                <c:pt idx="76423">
                  <c:v>2.4643137254901957</c:v>
                </c:pt>
                <c:pt idx="76424">
                  <c:v>2.4643137254901957</c:v>
                </c:pt>
                <c:pt idx="76425">
                  <c:v>2.4643137254901957</c:v>
                </c:pt>
                <c:pt idx="76426">
                  <c:v>2.4643137254901957</c:v>
                </c:pt>
                <c:pt idx="76427">
                  <c:v>2.4643137254901957</c:v>
                </c:pt>
                <c:pt idx="76428">
                  <c:v>2.4643137254901957</c:v>
                </c:pt>
                <c:pt idx="76429">
                  <c:v>2.4643137254901957</c:v>
                </c:pt>
                <c:pt idx="76430">
                  <c:v>2.4643137254901957</c:v>
                </c:pt>
                <c:pt idx="76431">
                  <c:v>2.4643137254901957</c:v>
                </c:pt>
                <c:pt idx="76432">
                  <c:v>2.4643137254901957</c:v>
                </c:pt>
                <c:pt idx="76433">
                  <c:v>2.4643137254901957</c:v>
                </c:pt>
                <c:pt idx="76434">
                  <c:v>2.4643137254901957</c:v>
                </c:pt>
                <c:pt idx="76435">
                  <c:v>2.4643137254901957</c:v>
                </c:pt>
                <c:pt idx="76436">
                  <c:v>2.4643137254901957</c:v>
                </c:pt>
                <c:pt idx="76437">
                  <c:v>2.4643137254901957</c:v>
                </c:pt>
                <c:pt idx="76438">
                  <c:v>2.4643137254901957</c:v>
                </c:pt>
                <c:pt idx="76439">
                  <c:v>2.4643137254901957</c:v>
                </c:pt>
                <c:pt idx="76440">
                  <c:v>2.4643137254901957</c:v>
                </c:pt>
                <c:pt idx="76441">
                  <c:v>2.4643137254901957</c:v>
                </c:pt>
                <c:pt idx="76442">
                  <c:v>2.4643137254901957</c:v>
                </c:pt>
                <c:pt idx="76443">
                  <c:v>2.4643137254901957</c:v>
                </c:pt>
                <c:pt idx="76444">
                  <c:v>2.4643137254901957</c:v>
                </c:pt>
                <c:pt idx="76445">
                  <c:v>2.4643137254901957</c:v>
                </c:pt>
                <c:pt idx="76446">
                  <c:v>2.4643137254901957</c:v>
                </c:pt>
                <c:pt idx="76447">
                  <c:v>2.4643137254901957</c:v>
                </c:pt>
                <c:pt idx="76448">
                  <c:v>2.4643137254901957</c:v>
                </c:pt>
                <c:pt idx="76449">
                  <c:v>2.4643137254901957</c:v>
                </c:pt>
                <c:pt idx="76450">
                  <c:v>2.4643137254901957</c:v>
                </c:pt>
                <c:pt idx="76451">
                  <c:v>2.4643137254901957</c:v>
                </c:pt>
                <c:pt idx="76452">
                  <c:v>2.4643137254901957</c:v>
                </c:pt>
                <c:pt idx="76453">
                  <c:v>2.4643137254901957</c:v>
                </c:pt>
                <c:pt idx="76454">
                  <c:v>2.4643137254901957</c:v>
                </c:pt>
                <c:pt idx="76455">
                  <c:v>2.4643137254901957</c:v>
                </c:pt>
                <c:pt idx="76456">
                  <c:v>2.4643137254901957</c:v>
                </c:pt>
                <c:pt idx="76457">
                  <c:v>2.4643137254901957</c:v>
                </c:pt>
                <c:pt idx="76458">
                  <c:v>2.4643137254901957</c:v>
                </c:pt>
                <c:pt idx="76459">
                  <c:v>2.4643137254901957</c:v>
                </c:pt>
                <c:pt idx="76460">
                  <c:v>2.4643137254901957</c:v>
                </c:pt>
                <c:pt idx="76461">
                  <c:v>2.4643137254901957</c:v>
                </c:pt>
                <c:pt idx="76462">
                  <c:v>2.4643137254901957</c:v>
                </c:pt>
                <c:pt idx="76463">
                  <c:v>2.4643137254901957</c:v>
                </c:pt>
                <c:pt idx="76464">
                  <c:v>2.4643137254901957</c:v>
                </c:pt>
                <c:pt idx="76465">
                  <c:v>2.4643137254901957</c:v>
                </c:pt>
                <c:pt idx="76466">
                  <c:v>2.6117647058823525</c:v>
                </c:pt>
                <c:pt idx="76467">
                  <c:v>2.6117647058823525</c:v>
                </c:pt>
                <c:pt idx="76468">
                  <c:v>2.6117647058823525</c:v>
                </c:pt>
                <c:pt idx="76469">
                  <c:v>2.6117647058823525</c:v>
                </c:pt>
                <c:pt idx="76470">
                  <c:v>2.6117647058823525</c:v>
                </c:pt>
                <c:pt idx="76471">
                  <c:v>2.6117647058823525</c:v>
                </c:pt>
                <c:pt idx="76472">
                  <c:v>2.6117647058823525</c:v>
                </c:pt>
                <c:pt idx="76473">
                  <c:v>2.6117647058823525</c:v>
                </c:pt>
                <c:pt idx="76474">
                  <c:v>2.6117647058823525</c:v>
                </c:pt>
                <c:pt idx="76475">
                  <c:v>2.6117647058823525</c:v>
                </c:pt>
                <c:pt idx="76476">
                  <c:v>2.6117647058823525</c:v>
                </c:pt>
                <c:pt idx="76477">
                  <c:v>2.6117647058823525</c:v>
                </c:pt>
                <c:pt idx="76478">
                  <c:v>2.6117647058823525</c:v>
                </c:pt>
                <c:pt idx="76479">
                  <c:v>2.6117647058823525</c:v>
                </c:pt>
                <c:pt idx="76480">
                  <c:v>2.6117647058823525</c:v>
                </c:pt>
                <c:pt idx="76481">
                  <c:v>2.6117647058823525</c:v>
                </c:pt>
                <c:pt idx="76482">
                  <c:v>2.6117647058823525</c:v>
                </c:pt>
                <c:pt idx="76483">
                  <c:v>2.6117647058823525</c:v>
                </c:pt>
                <c:pt idx="76484">
                  <c:v>2.6117647058823525</c:v>
                </c:pt>
                <c:pt idx="76485">
                  <c:v>2.6117647058823525</c:v>
                </c:pt>
                <c:pt idx="76486">
                  <c:v>2.6117647058823525</c:v>
                </c:pt>
                <c:pt idx="76487">
                  <c:v>2.6117647058823525</c:v>
                </c:pt>
                <c:pt idx="76488">
                  <c:v>2.6117647058823525</c:v>
                </c:pt>
                <c:pt idx="76489">
                  <c:v>2.6117647058823525</c:v>
                </c:pt>
                <c:pt idx="76490">
                  <c:v>2.6117647058823525</c:v>
                </c:pt>
                <c:pt idx="76491">
                  <c:v>2.6117647058823525</c:v>
                </c:pt>
                <c:pt idx="76492">
                  <c:v>2.6117647058823525</c:v>
                </c:pt>
                <c:pt idx="76493">
                  <c:v>2.6117647058823525</c:v>
                </c:pt>
                <c:pt idx="76494">
                  <c:v>2.6117647058823525</c:v>
                </c:pt>
                <c:pt idx="76495">
                  <c:v>2.6117647058823525</c:v>
                </c:pt>
                <c:pt idx="76496">
                  <c:v>2.6117647058823525</c:v>
                </c:pt>
                <c:pt idx="76497">
                  <c:v>2.6117647058823525</c:v>
                </c:pt>
                <c:pt idx="76498">
                  <c:v>2.6117647058823525</c:v>
                </c:pt>
                <c:pt idx="76499">
                  <c:v>2.6117647058823525</c:v>
                </c:pt>
                <c:pt idx="76500">
                  <c:v>2.6117647058823525</c:v>
                </c:pt>
                <c:pt idx="76501">
                  <c:v>2.6117647058823525</c:v>
                </c:pt>
                <c:pt idx="76502">
                  <c:v>2.6117647058823525</c:v>
                </c:pt>
                <c:pt idx="76503">
                  <c:v>2.6117647058823525</c:v>
                </c:pt>
                <c:pt idx="76504">
                  <c:v>2.4643137254901957</c:v>
                </c:pt>
                <c:pt idx="76505">
                  <c:v>2.4643137254901957</c:v>
                </c:pt>
                <c:pt idx="76506">
                  <c:v>2.4643137254901957</c:v>
                </c:pt>
                <c:pt idx="76507">
                  <c:v>2.4643137254901957</c:v>
                </c:pt>
                <c:pt idx="76508">
                  <c:v>2.4643137254901957</c:v>
                </c:pt>
                <c:pt idx="76509">
                  <c:v>2.4643137254901957</c:v>
                </c:pt>
                <c:pt idx="76510">
                  <c:v>2.4643137254901957</c:v>
                </c:pt>
                <c:pt idx="76511">
                  <c:v>2.4643137254901957</c:v>
                </c:pt>
                <c:pt idx="76512">
                  <c:v>2.4643137254901957</c:v>
                </c:pt>
                <c:pt idx="76513">
                  <c:v>2.4643137254901957</c:v>
                </c:pt>
                <c:pt idx="76514">
                  <c:v>2.4643137254901957</c:v>
                </c:pt>
                <c:pt idx="76515">
                  <c:v>2.4643137254901957</c:v>
                </c:pt>
                <c:pt idx="76516">
                  <c:v>2.4643137254901957</c:v>
                </c:pt>
                <c:pt idx="76517">
                  <c:v>2.4643137254901957</c:v>
                </c:pt>
                <c:pt idx="76518">
                  <c:v>2.4643137254901957</c:v>
                </c:pt>
                <c:pt idx="76519">
                  <c:v>2.4643137254901957</c:v>
                </c:pt>
                <c:pt idx="76520">
                  <c:v>2.4643137254901957</c:v>
                </c:pt>
                <c:pt idx="76521">
                  <c:v>2.4643137254901957</c:v>
                </c:pt>
                <c:pt idx="76522">
                  <c:v>2.4643137254901957</c:v>
                </c:pt>
                <c:pt idx="76523">
                  <c:v>2.4643137254901957</c:v>
                </c:pt>
                <c:pt idx="76524">
                  <c:v>2.4643137254901957</c:v>
                </c:pt>
                <c:pt idx="76525">
                  <c:v>2.4643137254901957</c:v>
                </c:pt>
                <c:pt idx="76526">
                  <c:v>2.4643137254901957</c:v>
                </c:pt>
                <c:pt idx="76527">
                  <c:v>2.4643137254901957</c:v>
                </c:pt>
                <c:pt idx="76528">
                  <c:v>2.4643137254901957</c:v>
                </c:pt>
                <c:pt idx="76529">
                  <c:v>2.4643137254901957</c:v>
                </c:pt>
                <c:pt idx="76530">
                  <c:v>2.4643137254901957</c:v>
                </c:pt>
                <c:pt idx="76531">
                  <c:v>2.4643137254901957</c:v>
                </c:pt>
                <c:pt idx="76532">
                  <c:v>2.4643137254901957</c:v>
                </c:pt>
                <c:pt idx="76533">
                  <c:v>2.4643137254901957</c:v>
                </c:pt>
                <c:pt idx="76534">
                  <c:v>2.4643137254901957</c:v>
                </c:pt>
                <c:pt idx="76535">
                  <c:v>2.4643137254901957</c:v>
                </c:pt>
                <c:pt idx="76536">
                  <c:v>2.4643137254901957</c:v>
                </c:pt>
                <c:pt idx="76537">
                  <c:v>2.4643137254901957</c:v>
                </c:pt>
                <c:pt idx="76538">
                  <c:v>2.4643137254901957</c:v>
                </c:pt>
                <c:pt idx="76539">
                  <c:v>2.4643137254901957</c:v>
                </c:pt>
                <c:pt idx="76540">
                  <c:v>2.4643137254901957</c:v>
                </c:pt>
                <c:pt idx="76541">
                  <c:v>2.4643137254901957</c:v>
                </c:pt>
                <c:pt idx="76542">
                  <c:v>2.4643137254901957</c:v>
                </c:pt>
                <c:pt idx="76543">
                  <c:v>2.4643137254901957</c:v>
                </c:pt>
                <c:pt idx="76544">
                  <c:v>2.4643137254901957</c:v>
                </c:pt>
                <c:pt idx="76545">
                  <c:v>2.4643137254901957</c:v>
                </c:pt>
                <c:pt idx="76546">
                  <c:v>2.4643137254901957</c:v>
                </c:pt>
                <c:pt idx="76547">
                  <c:v>2.4643137254901957</c:v>
                </c:pt>
                <c:pt idx="76548">
                  <c:v>2.4643137254901957</c:v>
                </c:pt>
                <c:pt idx="76549">
                  <c:v>2.4643137254901957</c:v>
                </c:pt>
                <c:pt idx="76550">
                  <c:v>2.4643137254901957</c:v>
                </c:pt>
                <c:pt idx="76551">
                  <c:v>2.4643137254901957</c:v>
                </c:pt>
                <c:pt idx="76552">
                  <c:v>2.4643137254901957</c:v>
                </c:pt>
                <c:pt idx="76553">
                  <c:v>2.4643137254901957</c:v>
                </c:pt>
                <c:pt idx="76554">
                  <c:v>2.4643137254901957</c:v>
                </c:pt>
                <c:pt idx="76555">
                  <c:v>2.4643137254901957</c:v>
                </c:pt>
                <c:pt idx="76556">
                  <c:v>2.4643137254901957</c:v>
                </c:pt>
                <c:pt idx="76557">
                  <c:v>2.4643137254901957</c:v>
                </c:pt>
                <c:pt idx="76558">
                  <c:v>2.4643137254901957</c:v>
                </c:pt>
                <c:pt idx="76559">
                  <c:v>2.4643137254901957</c:v>
                </c:pt>
                <c:pt idx="76560">
                  <c:v>2.4643137254901957</c:v>
                </c:pt>
                <c:pt idx="76561">
                  <c:v>2.4643137254901957</c:v>
                </c:pt>
                <c:pt idx="76562">
                  <c:v>2.4643137254901957</c:v>
                </c:pt>
                <c:pt idx="76563">
                  <c:v>2.6117647058823525</c:v>
                </c:pt>
                <c:pt idx="76564">
                  <c:v>2.6117647058823525</c:v>
                </c:pt>
                <c:pt idx="76565">
                  <c:v>2.6117647058823525</c:v>
                </c:pt>
                <c:pt idx="76566">
                  <c:v>2.6117647058823525</c:v>
                </c:pt>
                <c:pt idx="76567">
                  <c:v>2.6117647058823525</c:v>
                </c:pt>
                <c:pt idx="76568">
                  <c:v>2.6117647058823525</c:v>
                </c:pt>
                <c:pt idx="76569">
                  <c:v>2.6117647058823525</c:v>
                </c:pt>
                <c:pt idx="76570">
                  <c:v>2.6117647058823525</c:v>
                </c:pt>
                <c:pt idx="76571">
                  <c:v>2.6117647058823525</c:v>
                </c:pt>
                <c:pt idx="76572">
                  <c:v>2.6117647058823525</c:v>
                </c:pt>
                <c:pt idx="76573">
                  <c:v>2.6117647058823525</c:v>
                </c:pt>
                <c:pt idx="76574">
                  <c:v>2.6117647058823525</c:v>
                </c:pt>
                <c:pt idx="76575">
                  <c:v>2.6117647058823525</c:v>
                </c:pt>
                <c:pt idx="76576">
                  <c:v>2.6117647058823525</c:v>
                </c:pt>
                <c:pt idx="76577">
                  <c:v>2.6117647058823525</c:v>
                </c:pt>
                <c:pt idx="76578">
                  <c:v>2.6117647058823525</c:v>
                </c:pt>
                <c:pt idx="76579">
                  <c:v>2.6117647058823525</c:v>
                </c:pt>
                <c:pt idx="76580">
                  <c:v>2.6117647058823525</c:v>
                </c:pt>
                <c:pt idx="76581">
                  <c:v>2.6117647058823525</c:v>
                </c:pt>
                <c:pt idx="76582">
                  <c:v>2.6117647058823525</c:v>
                </c:pt>
                <c:pt idx="76583">
                  <c:v>2.6117647058823525</c:v>
                </c:pt>
                <c:pt idx="76584">
                  <c:v>2.6117647058823525</c:v>
                </c:pt>
                <c:pt idx="76585">
                  <c:v>2.6117647058823525</c:v>
                </c:pt>
                <c:pt idx="76586">
                  <c:v>2.6117647058823525</c:v>
                </c:pt>
                <c:pt idx="76587">
                  <c:v>2.6117647058823525</c:v>
                </c:pt>
                <c:pt idx="76588">
                  <c:v>2.6117647058823525</c:v>
                </c:pt>
                <c:pt idx="76589">
                  <c:v>2.6117647058823525</c:v>
                </c:pt>
                <c:pt idx="76590">
                  <c:v>2.6117647058823525</c:v>
                </c:pt>
                <c:pt idx="76591">
                  <c:v>2.6117647058823525</c:v>
                </c:pt>
                <c:pt idx="76592">
                  <c:v>2.6117647058823525</c:v>
                </c:pt>
                <c:pt idx="76593">
                  <c:v>2.6117647058823525</c:v>
                </c:pt>
                <c:pt idx="76594">
                  <c:v>2.6117647058823525</c:v>
                </c:pt>
                <c:pt idx="76595">
                  <c:v>2.6117647058823525</c:v>
                </c:pt>
                <c:pt idx="76596">
                  <c:v>2.6117647058823525</c:v>
                </c:pt>
                <c:pt idx="76597">
                  <c:v>2.6117647058823525</c:v>
                </c:pt>
                <c:pt idx="76598">
                  <c:v>2.6117647058823525</c:v>
                </c:pt>
                <c:pt idx="76599">
                  <c:v>2.4643137254901957</c:v>
                </c:pt>
                <c:pt idx="76600">
                  <c:v>2.4643137254901957</c:v>
                </c:pt>
                <c:pt idx="76601">
                  <c:v>2.4643137254901957</c:v>
                </c:pt>
                <c:pt idx="76602">
                  <c:v>2.4643137254901957</c:v>
                </c:pt>
                <c:pt idx="76603">
                  <c:v>2.4643137254901957</c:v>
                </c:pt>
                <c:pt idx="76604">
                  <c:v>2.4643137254901957</c:v>
                </c:pt>
                <c:pt idx="76605">
                  <c:v>2.4643137254901957</c:v>
                </c:pt>
                <c:pt idx="76606">
                  <c:v>2.4643137254901957</c:v>
                </c:pt>
                <c:pt idx="76607">
                  <c:v>2.4643137254901957</c:v>
                </c:pt>
                <c:pt idx="76608">
                  <c:v>2.4643137254901957</c:v>
                </c:pt>
                <c:pt idx="76609">
                  <c:v>2.4643137254901957</c:v>
                </c:pt>
                <c:pt idx="76610">
                  <c:v>2.4643137254901957</c:v>
                </c:pt>
                <c:pt idx="76611">
                  <c:v>2.4643137254901957</c:v>
                </c:pt>
                <c:pt idx="76612">
                  <c:v>2.4643137254901957</c:v>
                </c:pt>
                <c:pt idx="76613">
                  <c:v>2.4643137254901957</c:v>
                </c:pt>
                <c:pt idx="76614">
                  <c:v>2.4643137254901957</c:v>
                </c:pt>
                <c:pt idx="76615">
                  <c:v>2.4643137254901957</c:v>
                </c:pt>
                <c:pt idx="76616">
                  <c:v>2.4643137254901957</c:v>
                </c:pt>
                <c:pt idx="76617">
                  <c:v>2.4643137254901957</c:v>
                </c:pt>
                <c:pt idx="76618">
                  <c:v>2.4643137254901957</c:v>
                </c:pt>
                <c:pt idx="76619">
                  <c:v>2.4643137254901957</c:v>
                </c:pt>
                <c:pt idx="76620">
                  <c:v>2.4643137254901957</c:v>
                </c:pt>
                <c:pt idx="76621">
                  <c:v>2.4643137254901957</c:v>
                </c:pt>
                <c:pt idx="76622">
                  <c:v>2.4643137254901957</c:v>
                </c:pt>
                <c:pt idx="76623">
                  <c:v>2.4643137254901957</c:v>
                </c:pt>
                <c:pt idx="76624">
                  <c:v>2.4643137254901957</c:v>
                </c:pt>
                <c:pt idx="76625">
                  <c:v>2.4643137254901957</c:v>
                </c:pt>
                <c:pt idx="76626">
                  <c:v>2.4643137254901957</c:v>
                </c:pt>
                <c:pt idx="76627">
                  <c:v>2.4643137254901957</c:v>
                </c:pt>
                <c:pt idx="76628">
                  <c:v>2.4643137254901957</c:v>
                </c:pt>
                <c:pt idx="76629">
                  <c:v>2.4643137254901957</c:v>
                </c:pt>
                <c:pt idx="76630">
                  <c:v>2.4643137254901957</c:v>
                </c:pt>
                <c:pt idx="76631">
                  <c:v>2.4643137254901957</c:v>
                </c:pt>
                <c:pt idx="76632">
                  <c:v>2.4643137254901957</c:v>
                </c:pt>
                <c:pt idx="76633">
                  <c:v>2.4643137254901957</c:v>
                </c:pt>
                <c:pt idx="76634">
                  <c:v>2.4643137254901957</c:v>
                </c:pt>
                <c:pt idx="76635">
                  <c:v>2.4643137254901957</c:v>
                </c:pt>
                <c:pt idx="76636">
                  <c:v>2.4643137254901957</c:v>
                </c:pt>
                <c:pt idx="76637">
                  <c:v>2.4643137254901957</c:v>
                </c:pt>
                <c:pt idx="76638">
                  <c:v>2.4643137254901957</c:v>
                </c:pt>
                <c:pt idx="76639">
                  <c:v>2.4643137254901957</c:v>
                </c:pt>
                <c:pt idx="76640">
                  <c:v>2.4643137254901957</c:v>
                </c:pt>
                <c:pt idx="76641">
                  <c:v>2.4643137254901957</c:v>
                </c:pt>
                <c:pt idx="76642">
                  <c:v>2.4643137254901957</c:v>
                </c:pt>
                <c:pt idx="76643">
                  <c:v>2.4643137254901957</c:v>
                </c:pt>
                <c:pt idx="76644">
                  <c:v>2.4643137254901957</c:v>
                </c:pt>
                <c:pt idx="76645">
                  <c:v>2.4643137254901957</c:v>
                </c:pt>
                <c:pt idx="76646">
                  <c:v>2.4643137254901957</c:v>
                </c:pt>
                <c:pt idx="76647">
                  <c:v>2.4643137254901957</c:v>
                </c:pt>
                <c:pt idx="76648">
                  <c:v>2.4643137254901957</c:v>
                </c:pt>
                <c:pt idx="76649">
                  <c:v>2.4643137254901957</c:v>
                </c:pt>
                <c:pt idx="76650">
                  <c:v>2.4643137254901957</c:v>
                </c:pt>
                <c:pt idx="76651">
                  <c:v>2.4643137254901957</c:v>
                </c:pt>
                <c:pt idx="76652">
                  <c:v>2.4643137254901957</c:v>
                </c:pt>
                <c:pt idx="76653">
                  <c:v>2.4643137254901957</c:v>
                </c:pt>
                <c:pt idx="76654">
                  <c:v>2.4643137254901957</c:v>
                </c:pt>
                <c:pt idx="76655">
                  <c:v>2.4643137254901957</c:v>
                </c:pt>
                <c:pt idx="76656">
                  <c:v>2.4643137254901957</c:v>
                </c:pt>
                <c:pt idx="76657">
                  <c:v>2.6117647058823525</c:v>
                </c:pt>
                <c:pt idx="76658">
                  <c:v>2.6117647058823525</c:v>
                </c:pt>
                <c:pt idx="76659">
                  <c:v>2.6117647058823525</c:v>
                </c:pt>
                <c:pt idx="76660">
                  <c:v>2.6117647058823525</c:v>
                </c:pt>
                <c:pt idx="76661">
                  <c:v>2.6117647058823525</c:v>
                </c:pt>
                <c:pt idx="76662">
                  <c:v>2.6117647058823525</c:v>
                </c:pt>
                <c:pt idx="76663">
                  <c:v>2.6117647058823525</c:v>
                </c:pt>
                <c:pt idx="76664">
                  <c:v>2.6117647058823525</c:v>
                </c:pt>
                <c:pt idx="76665">
                  <c:v>2.6117647058823525</c:v>
                </c:pt>
                <c:pt idx="76666">
                  <c:v>2.6117647058823525</c:v>
                </c:pt>
                <c:pt idx="76667">
                  <c:v>2.6117647058823525</c:v>
                </c:pt>
                <c:pt idx="76668">
                  <c:v>2.6117647058823525</c:v>
                </c:pt>
                <c:pt idx="76669">
                  <c:v>2.6117647058823525</c:v>
                </c:pt>
                <c:pt idx="76670">
                  <c:v>2.6117647058823525</c:v>
                </c:pt>
                <c:pt idx="76671">
                  <c:v>2.6117647058823525</c:v>
                </c:pt>
                <c:pt idx="76672">
                  <c:v>2.6117647058823525</c:v>
                </c:pt>
                <c:pt idx="76673">
                  <c:v>2.6117647058823525</c:v>
                </c:pt>
                <c:pt idx="76674">
                  <c:v>2.6117647058823525</c:v>
                </c:pt>
                <c:pt idx="76675">
                  <c:v>2.6117647058823525</c:v>
                </c:pt>
                <c:pt idx="76676">
                  <c:v>2.6117647058823525</c:v>
                </c:pt>
                <c:pt idx="76677">
                  <c:v>2.6117647058823525</c:v>
                </c:pt>
                <c:pt idx="76678">
                  <c:v>2.6117647058823525</c:v>
                </c:pt>
                <c:pt idx="76679">
                  <c:v>2.6117647058823525</c:v>
                </c:pt>
                <c:pt idx="76680">
                  <c:v>2.6117647058823525</c:v>
                </c:pt>
                <c:pt idx="76681">
                  <c:v>2.6117647058823525</c:v>
                </c:pt>
                <c:pt idx="76682">
                  <c:v>2.6117647058823525</c:v>
                </c:pt>
                <c:pt idx="76683">
                  <c:v>2.6117647058823525</c:v>
                </c:pt>
                <c:pt idx="76684">
                  <c:v>2.6117647058823525</c:v>
                </c:pt>
                <c:pt idx="76685">
                  <c:v>2.6117647058823525</c:v>
                </c:pt>
                <c:pt idx="76686">
                  <c:v>2.6117647058823525</c:v>
                </c:pt>
                <c:pt idx="76687">
                  <c:v>2.6117647058823525</c:v>
                </c:pt>
                <c:pt idx="76688">
                  <c:v>2.6117647058823525</c:v>
                </c:pt>
                <c:pt idx="76689">
                  <c:v>2.6117647058823525</c:v>
                </c:pt>
                <c:pt idx="76690">
                  <c:v>2.6117647058823525</c:v>
                </c:pt>
                <c:pt idx="76691">
                  <c:v>2.6117647058823525</c:v>
                </c:pt>
                <c:pt idx="76692">
                  <c:v>2.6117647058823525</c:v>
                </c:pt>
                <c:pt idx="76693">
                  <c:v>2.6117647058823525</c:v>
                </c:pt>
                <c:pt idx="76694">
                  <c:v>2.6117647058823525</c:v>
                </c:pt>
                <c:pt idx="76695">
                  <c:v>2.6117647058823525</c:v>
                </c:pt>
                <c:pt idx="76696">
                  <c:v>2.4643137254901957</c:v>
                </c:pt>
                <c:pt idx="76697">
                  <c:v>2.4643137254901957</c:v>
                </c:pt>
                <c:pt idx="76698">
                  <c:v>2.4643137254901957</c:v>
                </c:pt>
                <c:pt idx="76699">
                  <c:v>2.4643137254901957</c:v>
                </c:pt>
                <c:pt idx="76700">
                  <c:v>2.4643137254901957</c:v>
                </c:pt>
                <c:pt idx="76701">
                  <c:v>2.4643137254901957</c:v>
                </c:pt>
                <c:pt idx="76702">
                  <c:v>2.4643137254901957</c:v>
                </c:pt>
                <c:pt idx="76703">
                  <c:v>2.4643137254901957</c:v>
                </c:pt>
                <c:pt idx="76704">
                  <c:v>2.4643137254901957</c:v>
                </c:pt>
                <c:pt idx="76705">
                  <c:v>2.4643137254901957</c:v>
                </c:pt>
                <c:pt idx="76706">
                  <c:v>2.4643137254901957</c:v>
                </c:pt>
                <c:pt idx="76707">
                  <c:v>2.4643137254901957</c:v>
                </c:pt>
                <c:pt idx="76708">
                  <c:v>2.4643137254901957</c:v>
                </c:pt>
                <c:pt idx="76709">
                  <c:v>2.4643137254901957</c:v>
                </c:pt>
                <c:pt idx="76710">
                  <c:v>2.4643137254901957</c:v>
                </c:pt>
                <c:pt idx="76711">
                  <c:v>2.4643137254901957</c:v>
                </c:pt>
                <c:pt idx="76712">
                  <c:v>2.4643137254901957</c:v>
                </c:pt>
                <c:pt idx="76713">
                  <c:v>2.4643137254901957</c:v>
                </c:pt>
                <c:pt idx="76714">
                  <c:v>2.4643137254901957</c:v>
                </c:pt>
                <c:pt idx="76715">
                  <c:v>2.4643137254901957</c:v>
                </c:pt>
                <c:pt idx="76716">
                  <c:v>2.4643137254901957</c:v>
                </c:pt>
                <c:pt idx="76717">
                  <c:v>2.4643137254901957</c:v>
                </c:pt>
                <c:pt idx="76718">
                  <c:v>2.4643137254901957</c:v>
                </c:pt>
                <c:pt idx="76719">
                  <c:v>2.4643137254901957</c:v>
                </c:pt>
                <c:pt idx="76720">
                  <c:v>2.4643137254901957</c:v>
                </c:pt>
                <c:pt idx="76721">
                  <c:v>2.4643137254901957</c:v>
                </c:pt>
                <c:pt idx="76722">
                  <c:v>2.4643137254901957</c:v>
                </c:pt>
                <c:pt idx="76723">
                  <c:v>2.4643137254901957</c:v>
                </c:pt>
                <c:pt idx="76724">
                  <c:v>2.4643137254901957</c:v>
                </c:pt>
                <c:pt idx="76725">
                  <c:v>2.4643137254901957</c:v>
                </c:pt>
                <c:pt idx="76726">
                  <c:v>2.4643137254901957</c:v>
                </c:pt>
                <c:pt idx="76727">
                  <c:v>2.4643137254901957</c:v>
                </c:pt>
                <c:pt idx="76728">
                  <c:v>2.4643137254901957</c:v>
                </c:pt>
                <c:pt idx="76729">
                  <c:v>2.4643137254901957</c:v>
                </c:pt>
                <c:pt idx="76730">
                  <c:v>2.4643137254901957</c:v>
                </c:pt>
                <c:pt idx="76731">
                  <c:v>2.4643137254901957</c:v>
                </c:pt>
                <c:pt idx="76732">
                  <c:v>2.4643137254901957</c:v>
                </c:pt>
                <c:pt idx="76733">
                  <c:v>2.4643137254901957</c:v>
                </c:pt>
                <c:pt idx="76734">
                  <c:v>2.4643137254901957</c:v>
                </c:pt>
                <c:pt idx="76735">
                  <c:v>2.4643137254901957</c:v>
                </c:pt>
                <c:pt idx="76736">
                  <c:v>2.4643137254901957</c:v>
                </c:pt>
                <c:pt idx="76737">
                  <c:v>2.4643137254901957</c:v>
                </c:pt>
                <c:pt idx="76738">
                  <c:v>2.4643137254901957</c:v>
                </c:pt>
                <c:pt idx="76739">
                  <c:v>2.4643137254901957</c:v>
                </c:pt>
                <c:pt idx="76740">
                  <c:v>2.4643137254901957</c:v>
                </c:pt>
                <c:pt idx="76741">
                  <c:v>2.4643137254901957</c:v>
                </c:pt>
                <c:pt idx="76742">
                  <c:v>2.4643137254901957</c:v>
                </c:pt>
                <c:pt idx="76743">
                  <c:v>2.4643137254901957</c:v>
                </c:pt>
                <c:pt idx="76744">
                  <c:v>2.4643137254901957</c:v>
                </c:pt>
                <c:pt idx="76745">
                  <c:v>2.4643137254901957</c:v>
                </c:pt>
                <c:pt idx="76746">
                  <c:v>2.4643137254901957</c:v>
                </c:pt>
                <c:pt idx="76747">
                  <c:v>2.4643137254901957</c:v>
                </c:pt>
                <c:pt idx="76748">
                  <c:v>2.4643137254901957</c:v>
                </c:pt>
                <c:pt idx="76749">
                  <c:v>2.4643137254901957</c:v>
                </c:pt>
                <c:pt idx="76750">
                  <c:v>2.4643137254901957</c:v>
                </c:pt>
                <c:pt idx="76751">
                  <c:v>2.4643137254901957</c:v>
                </c:pt>
                <c:pt idx="76752">
                  <c:v>2.4643137254901957</c:v>
                </c:pt>
                <c:pt idx="76753">
                  <c:v>2.6117647058823525</c:v>
                </c:pt>
                <c:pt idx="76754">
                  <c:v>2.6117647058823525</c:v>
                </c:pt>
                <c:pt idx="76755">
                  <c:v>2.6117647058823525</c:v>
                </c:pt>
                <c:pt idx="76756">
                  <c:v>2.6117647058823525</c:v>
                </c:pt>
                <c:pt idx="76757">
                  <c:v>2.6117647058823525</c:v>
                </c:pt>
                <c:pt idx="76758">
                  <c:v>2.6117647058823525</c:v>
                </c:pt>
                <c:pt idx="76759">
                  <c:v>2.6117647058823525</c:v>
                </c:pt>
                <c:pt idx="76760">
                  <c:v>2.6117647058823525</c:v>
                </c:pt>
                <c:pt idx="76761">
                  <c:v>2.6117647058823525</c:v>
                </c:pt>
                <c:pt idx="76762">
                  <c:v>2.6117647058823525</c:v>
                </c:pt>
                <c:pt idx="76763">
                  <c:v>2.6117647058823525</c:v>
                </c:pt>
                <c:pt idx="76764">
                  <c:v>2.6117647058823525</c:v>
                </c:pt>
                <c:pt idx="76765">
                  <c:v>2.6117647058823525</c:v>
                </c:pt>
                <c:pt idx="76766">
                  <c:v>2.6117647058823525</c:v>
                </c:pt>
                <c:pt idx="76767">
                  <c:v>2.6117647058823525</c:v>
                </c:pt>
                <c:pt idx="76768">
                  <c:v>2.6117647058823525</c:v>
                </c:pt>
                <c:pt idx="76769">
                  <c:v>2.6117647058823525</c:v>
                </c:pt>
                <c:pt idx="76770">
                  <c:v>2.6117647058823525</c:v>
                </c:pt>
                <c:pt idx="76771">
                  <c:v>2.6117647058823525</c:v>
                </c:pt>
                <c:pt idx="76772">
                  <c:v>2.6117647058823525</c:v>
                </c:pt>
                <c:pt idx="76773">
                  <c:v>2.6117647058823525</c:v>
                </c:pt>
                <c:pt idx="76774">
                  <c:v>2.6117647058823525</c:v>
                </c:pt>
                <c:pt idx="76775">
                  <c:v>2.6117647058823525</c:v>
                </c:pt>
                <c:pt idx="76776">
                  <c:v>2.6117647058823525</c:v>
                </c:pt>
                <c:pt idx="76777">
                  <c:v>2.6117647058823525</c:v>
                </c:pt>
                <c:pt idx="76778">
                  <c:v>2.6117647058823525</c:v>
                </c:pt>
                <c:pt idx="76779">
                  <c:v>2.6117647058823525</c:v>
                </c:pt>
                <c:pt idx="76780">
                  <c:v>2.6117647058823525</c:v>
                </c:pt>
                <c:pt idx="76781">
                  <c:v>2.6117647058823525</c:v>
                </c:pt>
                <c:pt idx="76782">
                  <c:v>2.6117647058823525</c:v>
                </c:pt>
                <c:pt idx="76783">
                  <c:v>2.6117647058823525</c:v>
                </c:pt>
                <c:pt idx="76784">
                  <c:v>2.6117647058823525</c:v>
                </c:pt>
                <c:pt idx="76785">
                  <c:v>2.6117647058823525</c:v>
                </c:pt>
                <c:pt idx="76786">
                  <c:v>2.6117647058823525</c:v>
                </c:pt>
                <c:pt idx="76787">
                  <c:v>2.6117647058823525</c:v>
                </c:pt>
                <c:pt idx="76788">
                  <c:v>2.6117647058823525</c:v>
                </c:pt>
                <c:pt idx="76789">
                  <c:v>2.6117647058823525</c:v>
                </c:pt>
                <c:pt idx="76790">
                  <c:v>2.6117647058823525</c:v>
                </c:pt>
                <c:pt idx="76791">
                  <c:v>2.4643137254901957</c:v>
                </c:pt>
                <c:pt idx="76792">
                  <c:v>2.4643137254901957</c:v>
                </c:pt>
                <c:pt idx="76793">
                  <c:v>2.4643137254901957</c:v>
                </c:pt>
                <c:pt idx="76794">
                  <c:v>2.4643137254901957</c:v>
                </c:pt>
                <c:pt idx="76795">
                  <c:v>2.4643137254901957</c:v>
                </c:pt>
                <c:pt idx="76796">
                  <c:v>2.4643137254901957</c:v>
                </c:pt>
                <c:pt idx="76797">
                  <c:v>2.4643137254901957</c:v>
                </c:pt>
                <c:pt idx="76798">
                  <c:v>2.4643137254901957</c:v>
                </c:pt>
                <c:pt idx="76799">
                  <c:v>2.4643137254901957</c:v>
                </c:pt>
                <c:pt idx="76800">
                  <c:v>2.4643137254901957</c:v>
                </c:pt>
                <c:pt idx="76801">
                  <c:v>2.4643137254901957</c:v>
                </c:pt>
                <c:pt idx="76802">
                  <c:v>2.4643137254901957</c:v>
                </c:pt>
                <c:pt idx="76803">
                  <c:v>2.4643137254901957</c:v>
                </c:pt>
                <c:pt idx="76804">
                  <c:v>2.4643137254901957</c:v>
                </c:pt>
                <c:pt idx="76805">
                  <c:v>2.4643137254901957</c:v>
                </c:pt>
                <c:pt idx="76806">
                  <c:v>2.4643137254901957</c:v>
                </c:pt>
                <c:pt idx="76807">
                  <c:v>2.4643137254901957</c:v>
                </c:pt>
                <c:pt idx="76808">
                  <c:v>2.4643137254901957</c:v>
                </c:pt>
                <c:pt idx="76809">
                  <c:v>2.4643137254901957</c:v>
                </c:pt>
                <c:pt idx="76810">
                  <c:v>2.4643137254901957</c:v>
                </c:pt>
                <c:pt idx="76811">
                  <c:v>2.4643137254901957</c:v>
                </c:pt>
                <c:pt idx="76812">
                  <c:v>2.4643137254901957</c:v>
                </c:pt>
                <c:pt idx="76813">
                  <c:v>2.4643137254901957</c:v>
                </c:pt>
                <c:pt idx="76814">
                  <c:v>2.4643137254901957</c:v>
                </c:pt>
                <c:pt idx="76815">
                  <c:v>2.4643137254901957</c:v>
                </c:pt>
                <c:pt idx="76816">
                  <c:v>2.4643137254901957</c:v>
                </c:pt>
                <c:pt idx="76817">
                  <c:v>2.4643137254901957</c:v>
                </c:pt>
                <c:pt idx="76818">
                  <c:v>2.4643137254901957</c:v>
                </c:pt>
                <c:pt idx="76819">
                  <c:v>2.4643137254901957</c:v>
                </c:pt>
                <c:pt idx="76820">
                  <c:v>2.4643137254901957</c:v>
                </c:pt>
                <c:pt idx="76821">
                  <c:v>2.4643137254901957</c:v>
                </c:pt>
                <c:pt idx="76822">
                  <c:v>2.4643137254901957</c:v>
                </c:pt>
                <c:pt idx="76823">
                  <c:v>2.4643137254901957</c:v>
                </c:pt>
                <c:pt idx="76824">
                  <c:v>2.4643137254901957</c:v>
                </c:pt>
                <c:pt idx="76825">
                  <c:v>2.4643137254901957</c:v>
                </c:pt>
                <c:pt idx="76826">
                  <c:v>2.4643137254901957</c:v>
                </c:pt>
                <c:pt idx="76827">
                  <c:v>2.4643137254901957</c:v>
                </c:pt>
                <c:pt idx="76828">
                  <c:v>2.4643137254901957</c:v>
                </c:pt>
                <c:pt idx="76829">
                  <c:v>2.4643137254901957</c:v>
                </c:pt>
                <c:pt idx="76830">
                  <c:v>2.4643137254901957</c:v>
                </c:pt>
                <c:pt idx="76831">
                  <c:v>2.4643137254901957</c:v>
                </c:pt>
                <c:pt idx="76832">
                  <c:v>2.4643137254901957</c:v>
                </c:pt>
                <c:pt idx="76833">
                  <c:v>2.4643137254901957</c:v>
                </c:pt>
                <c:pt idx="76834">
                  <c:v>2.4643137254901957</c:v>
                </c:pt>
                <c:pt idx="76835">
                  <c:v>2.4643137254901957</c:v>
                </c:pt>
                <c:pt idx="76836">
                  <c:v>2.4643137254901957</c:v>
                </c:pt>
                <c:pt idx="76837">
                  <c:v>2.4643137254901957</c:v>
                </c:pt>
                <c:pt idx="76838">
                  <c:v>2.4643137254901957</c:v>
                </c:pt>
                <c:pt idx="76839">
                  <c:v>2.4643137254901957</c:v>
                </c:pt>
                <c:pt idx="76840">
                  <c:v>2.4643137254901957</c:v>
                </c:pt>
                <c:pt idx="76841">
                  <c:v>2.4643137254901957</c:v>
                </c:pt>
                <c:pt idx="76842">
                  <c:v>2.4643137254901957</c:v>
                </c:pt>
                <c:pt idx="76843">
                  <c:v>2.4643137254901957</c:v>
                </c:pt>
                <c:pt idx="76844">
                  <c:v>2.4643137254901957</c:v>
                </c:pt>
                <c:pt idx="76845">
                  <c:v>2.4643137254901957</c:v>
                </c:pt>
                <c:pt idx="76846">
                  <c:v>2.4643137254901957</c:v>
                </c:pt>
                <c:pt idx="76847">
                  <c:v>2.4643137254901957</c:v>
                </c:pt>
                <c:pt idx="76848">
                  <c:v>2.4643137254901957</c:v>
                </c:pt>
                <c:pt idx="76849">
                  <c:v>2.6117647058823525</c:v>
                </c:pt>
                <c:pt idx="76850">
                  <c:v>2.6117647058823525</c:v>
                </c:pt>
                <c:pt idx="76851">
                  <c:v>2.6117647058823525</c:v>
                </c:pt>
                <c:pt idx="76852">
                  <c:v>2.6117647058823525</c:v>
                </c:pt>
                <c:pt idx="76853">
                  <c:v>2.6117647058823525</c:v>
                </c:pt>
                <c:pt idx="76854">
                  <c:v>2.6117647058823525</c:v>
                </c:pt>
                <c:pt idx="76855">
                  <c:v>2.6117647058823525</c:v>
                </c:pt>
                <c:pt idx="76856">
                  <c:v>2.6117647058823525</c:v>
                </c:pt>
                <c:pt idx="76857">
                  <c:v>2.6117647058823525</c:v>
                </c:pt>
                <c:pt idx="76858">
                  <c:v>2.6117647058823525</c:v>
                </c:pt>
                <c:pt idx="76859">
                  <c:v>2.6117647058823525</c:v>
                </c:pt>
                <c:pt idx="76860">
                  <c:v>2.6117647058823525</c:v>
                </c:pt>
                <c:pt idx="76861">
                  <c:v>2.6117647058823525</c:v>
                </c:pt>
                <c:pt idx="76862">
                  <c:v>2.6117647058823525</c:v>
                </c:pt>
                <c:pt idx="76863">
                  <c:v>2.6117647058823525</c:v>
                </c:pt>
                <c:pt idx="76864">
                  <c:v>2.6117647058823525</c:v>
                </c:pt>
                <c:pt idx="76865">
                  <c:v>2.6117647058823525</c:v>
                </c:pt>
                <c:pt idx="76866">
                  <c:v>2.6117647058823525</c:v>
                </c:pt>
                <c:pt idx="76867">
                  <c:v>2.6117647058823525</c:v>
                </c:pt>
                <c:pt idx="76868">
                  <c:v>2.6117647058823525</c:v>
                </c:pt>
                <c:pt idx="76869">
                  <c:v>2.6117647058823525</c:v>
                </c:pt>
                <c:pt idx="76870">
                  <c:v>2.6117647058823525</c:v>
                </c:pt>
                <c:pt idx="76871">
                  <c:v>2.6117647058823525</c:v>
                </c:pt>
                <c:pt idx="76872">
                  <c:v>2.6117647058823525</c:v>
                </c:pt>
                <c:pt idx="76873">
                  <c:v>2.6117647058823525</c:v>
                </c:pt>
                <c:pt idx="76874">
                  <c:v>2.6117647058823525</c:v>
                </c:pt>
                <c:pt idx="76875">
                  <c:v>2.6117647058823525</c:v>
                </c:pt>
                <c:pt idx="76876">
                  <c:v>2.6117647058823525</c:v>
                </c:pt>
                <c:pt idx="76877">
                  <c:v>2.6117647058823525</c:v>
                </c:pt>
                <c:pt idx="76878">
                  <c:v>2.6117647058823525</c:v>
                </c:pt>
                <c:pt idx="76879">
                  <c:v>2.6117647058823525</c:v>
                </c:pt>
                <c:pt idx="76880">
                  <c:v>2.6117647058823525</c:v>
                </c:pt>
                <c:pt idx="76881">
                  <c:v>2.6117647058823525</c:v>
                </c:pt>
                <c:pt idx="76882">
                  <c:v>2.6117647058823525</c:v>
                </c:pt>
                <c:pt idx="76883">
                  <c:v>2.6117647058823525</c:v>
                </c:pt>
                <c:pt idx="76884">
                  <c:v>2.6117647058823525</c:v>
                </c:pt>
                <c:pt idx="76885">
                  <c:v>2.4643137254901957</c:v>
                </c:pt>
                <c:pt idx="76886">
                  <c:v>2.4643137254901957</c:v>
                </c:pt>
                <c:pt idx="76887">
                  <c:v>2.4643137254901957</c:v>
                </c:pt>
                <c:pt idx="76888">
                  <c:v>2.4643137254901957</c:v>
                </c:pt>
                <c:pt idx="76889">
                  <c:v>2.4643137254901957</c:v>
                </c:pt>
                <c:pt idx="76890">
                  <c:v>2.4643137254901957</c:v>
                </c:pt>
                <c:pt idx="76891">
                  <c:v>2.4643137254901957</c:v>
                </c:pt>
                <c:pt idx="76892">
                  <c:v>2.4643137254901957</c:v>
                </c:pt>
                <c:pt idx="76893">
                  <c:v>2.4643137254901957</c:v>
                </c:pt>
                <c:pt idx="76894">
                  <c:v>2.4643137254901957</c:v>
                </c:pt>
                <c:pt idx="76895">
                  <c:v>2.4643137254901957</c:v>
                </c:pt>
                <c:pt idx="76896">
                  <c:v>2.4643137254901957</c:v>
                </c:pt>
                <c:pt idx="76897">
                  <c:v>2.4643137254901957</c:v>
                </c:pt>
                <c:pt idx="76898">
                  <c:v>2.4643137254901957</c:v>
                </c:pt>
                <c:pt idx="76899">
                  <c:v>2.4643137254901957</c:v>
                </c:pt>
                <c:pt idx="76900">
                  <c:v>2.4643137254901957</c:v>
                </c:pt>
                <c:pt idx="76901">
                  <c:v>2.4643137254901957</c:v>
                </c:pt>
                <c:pt idx="76902">
                  <c:v>2.4643137254901957</c:v>
                </c:pt>
                <c:pt idx="76903">
                  <c:v>2.4643137254901957</c:v>
                </c:pt>
                <c:pt idx="76904">
                  <c:v>2.4643137254901957</c:v>
                </c:pt>
                <c:pt idx="76905">
                  <c:v>2.4643137254901957</c:v>
                </c:pt>
                <c:pt idx="76906">
                  <c:v>2.4643137254901957</c:v>
                </c:pt>
                <c:pt idx="76907">
                  <c:v>2.4643137254901957</c:v>
                </c:pt>
                <c:pt idx="76908">
                  <c:v>2.4643137254901957</c:v>
                </c:pt>
                <c:pt idx="76909">
                  <c:v>2.4643137254901957</c:v>
                </c:pt>
                <c:pt idx="76910">
                  <c:v>2.4643137254901957</c:v>
                </c:pt>
                <c:pt idx="76911">
                  <c:v>2.4643137254901957</c:v>
                </c:pt>
                <c:pt idx="76912">
                  <c:v>2.4643137254901957</c:v>
                </c:pt>
                <c:pt idx="76913">
                  <c:v>2.4643137254901957</c:v>
                </c:pt>
                <c:pt idx="76914">
                  <c:v>2.4643137254901957</c:v>
                </c:pt>
                <c:pt idx="76915">
                  <c:v>2.4643137254901957</c:v>
                </c:pt>
                <c:pt idx="76916">
                  <c:v>2.4643137254901957</c:v>
                </c:pt>
                <c:pt idx="76917">
                  <c:v>2.4643137254901957</c:v>
                </c:pt>
                <c:pt idx="76918">
                  <c:v>2.4643137254901957</c:v>
                </c:pt>
                <c:pt idx="76919">
                  <c:v>2.4643137254901957</c:v>
                </c:pt>
                <c:pt idx="76920">
                  <c:v>2.4643137254901957</c:v>
                </c:pt>
                <c:pt idx="76921">
                  <c:v>2.4643137254901957</c:v>
                </c:pt>
                <c:pt idx="76922">
                  <c:v>2.4643137254901957</c:v>
                </c:pt>
                <c:pt idx="76923">
                  <c:v>2.4643137254901957</c:v>
                </c:pt>
                <c:pt idx="76924">
                  <c:v>2.4643137254901957</c:v>
                </c:pt>
                <c:pt idx="76925">
                  <c:v>2.4643137254901957</c:v>
                </c:pt>
                <c:pt idx="76926">
                  <c:v>2.4643137254901957</c:v>
                </c:pt>
                <c:pt idx="76927">
                  <c:v>2.4643137254901957</c:v>
                </c:pt>
                <c:pt idx="76928">
                  <c:v>2.4643137254901957</c:v>
                </c:pt>
                <c:pt idx="76929">
                  <c:v>2.4643137254901957</c:v>
                </c:pt>
                <c:pt idx="76930">
                  <c:v>2.4643137254901957</c:v>
                </c:pt>
                <c:pt idx="76931">
                  <c:v>2.4643137254901957</c:v>
                </c:pt>
                <c:pt idx="76932">
                  <c:v>2.4643137254901957</c:v>
                </c:pt>
                <c:pt idx="76933">
                  <c:v>2.4643137254901957</c:v>
                </c:pt>
                <c:pt idx="76934">
                  <c:v>2.4643137254901957</c:v>
                </c:pt>
                <c:pt idx="76935">
                  <c:v>2.4643137254901957</c:v>
                </c:pt>
                <c:pt idx="76936">
                  <c:v>2.4643137254901957</c:v>
                </c:pt>
                <c:pt idx="76937">
                  <c:v>2.4643137254901957</c:v>
                </c:pt>
                <c:pt idx="76938">
                  <c:v>2.4643137254901957</c:v>
                </c:pt>
                <c:pt idx="76939">
                  <c:v>2.4643137254901957</c:v>
                </c:pt>
                <c:pt idx="76940">
                  <c:v>2.4643137254901957</c:v>
                </c:pt>
                <c:pt idx="76941">
                  <c:v>2.4643137254901957</c:v>
                </c:pt>
                <c:pt idx="76942">
                  <c:v>2.4643137254901957</c:v>
                </c:pt>
                <c:pt idx="76943">
                  <c:v>2.4643137254901957</c:v>
                </c:pt>
                <c:pt idx="76944">
                  <c:v>2.4643137254901957</c:v>
                </c:pt>
                <c:pt idx="76945">
                  <c:v>2.6117647058823525</c:v>
                </c:pt>
                <c:pt idx="76946">
                  <c:v>2.6117647058823525</c:v>
                </c:pt>
                <c:pt idx="76947">
                  <c:v>2.6117647058823525</c:v>
                </c:pt>
                <c:pt idx="76948">
                  <c:v>2.6117647058823525</c:v>
                </c:pt>
                <c:pt idx="76949">
                  <c:v>2.6117647058823525</c:v>
                </c:pt>
                <c:pt idx="76950">
                  <c:v>2.6117647058823525</c:v>
                </c:pt>
                <c:pt idx="76951">
                  <c:v>2.6117647058823525</c:v>
                </c:pt>
                <c:pt idx="76952">
                  <c:v>2.6117647058823525</c:v>
                </c:pt>
                <c:pt idx="76953">
                  <c:v>2.6117647058823525</c:v>
                </c:pt>
                <c:pt idx="76954">
                  <c:v>2.6117647058823525</c:v>
                </c:pt>
                <c:pt idx="76955">
                  <c:v>2.6117647058823525</c:v>
                </c:pt>
                <c:pt idx="76956">
                  <c:v>2.6117647058823525</c:v>
                </c:pt>
                <c:pt idx="76957">
                  <c:v>2.6117647058823525</c:v>
                </c:pt>
                <c:pt idx="76958">
                  <c:v>2.6117647058823525</c:v>
                </c:pt>
                <c:pt idx="76959">
                  <c:v>2.6117647058823525</c:v>
                </c:pt>
                <c:pt idx="76960">
                  <c:v>2.6117647058823525</c:v>
                </c:pt>
                <c:pt idx="76961">
                  <c:v>2.6117647058823525</c:v>
                </c:pt>
                <c:pt idx="76962">
                  <c:v>2.6117647058823525</c:v>
                </c:pt>
                <c:pt idx="76963">
                  <c:v>2.6117647058823525</c:v>
                </c:pt>
                <c:pt idx="76964">
                  <c:v>2.6117647058823525</c:v>
                </c:pt>
                <c:pt idx="76965">
                  <c:v>2.6117647058823525</c:v>
                </c:pt>
                <c:pt idx="76966">
                  <c:v>2.6117647058823525</c:v>
                </c:pt>
                <c:pt idx="76967">
                  <c:v>2.6117647058823525</c:v>
                </c:pt>
                <c:pt idx="76968">
                  <c:v>2.6117647058823525</c:v>
                </c:pt>
                <c:pt idx="76969">
                  <c:v>2.6117647058823525</c:v>
                </c:pt>
                <c:pt idx="76970">
                  <c:v>2.6117647058823525</c:v>
                </c:pt>
                <c:pt idx="76971">
                  <c:v>2.6117647058823525</c:v>
                </c:pt>
                <c:pt idx="76972">
                  <c:v>2.6117647058823525</c:v>
                </c:pt>
                <c:pt idx="76973">
                  <c:v>2.6117647058823525</c:v>
                </c:pt>
                <c:pt idx="76974">
                  <c:v>2.6117647058823525</c:v>
                </c:pt>
                <c:pt idx="76975">
                  <c:v>2.6117647058823525</c:v>
                </c:pt>
                <c:pt idx="76976">
                  <c:v>2.6117647058823525</c:v>
                </c:pt>
                <c:pt idx="76977">
                  <c:v>2.6117647058823525</c:v>
                </c:pt>
                <c:pt idx="76978">
                  <c:v>2.6117647058823525</c:v>
                </c:pt>
                <c:pt idx="76979">
                  <c:v>2.6117647058823525</c:v>
                </c:pt>
                <c:pt idx="76980">
                  <c:v>2.6117647058823525</c:v>
                </c:pt>
                <c:pt idx="76981">
                  <c:v>2.4643137254901957</c:v>
                </c:pt>
                <c:pt idx="76982">
                  <c:v>2.4643137254901957</c:v>
                </c:pt>
                <c:pt idx="76983">
                  <c:v>2.4643137254901957</c:v>
                </c:pt>
                <c:pt idx="76984">
                  <c:v>2.4643137254901957</c:v>
                </c:pt>
                <c:pt idx="76985">
                  <c:v>2.4643137254901957</c:v>
                </c:pt>
                <c:pt idx="76986">
                  <c:v>2.4643137254901957</c:v>
                </c:pt>
                <c:pt idx="76987">
                  <c:v>2.4643137254901957</c:v>
                </c:pt>
                <c:pt idx="76988">
                  <c:v>2.4643137254901957</c:v>
                </c:pt>
                <c:pt idx="76989">
                  <c:v>2.4643137254901957</c:v>
                </c:pt>
                <c:pt idx="76990">
                  <c:v>2.4643137254901957</c:v>
                </c:pt>
                <c:pt idx="76991">
                  <c:v>2.4643137254901957</c:v>
                </c:pt>
                <c:pt idx="76992">
                  <c:v>2.4643137254901957</c:v>
                </c:pt>
                <c:pt idx="76993">
                  <c:v>2.4643137254901957</c:v>
                </c:pt>
                <c:pt idx="76994">
                  <c:v>2.4643137254901957</c:v>
                </c:pt>
                <c:pt idx="76995">
                  <c:v>2.4643137254901957</c:v>
                </c:pt>
                <c:pt idx="76996">
                  <c:v>2.4643137254901957</c:v>
                </c:pt>
                <c:pt idx="76997">
                  <c:v>2.4643137254901957</c:v>
                </c:pt>
                <c:pt idx="76998">
                  <c:v>2.4643137254901957</c:v>
                </c:pt>
                <c:pt idx="76999">
                  <c:v>2.4643137254901957</c:v>
                </c:pt>
                <c:pt idx="77000">
                  <c:v>2.4643137254901957</c:v>
                </c:pt>
                <c:pt idx="77001">
                  <c:v>2.4643137254901957</c:v>
                </c:pt>
                <c:pt idx="77002">
                  <c:v>2.4643137254901957</c:v>
                </c:pt>
                <c:pt idx="77003">
                  <c:v>2.4643137254901957</c:v>
                </c:pt>
                <c:pt idx="77004">
                  <c:v>2.4643137254901957</c:v>
                </c:pt>
                <c:pt idx="77005">
                  <c:v>2.4643137254901957</c:v>
                </c:pt>
                <c:pt idx="77006">
                  <c:v>2.4643137254901957</c:v>
                </c:pt>
                <c:pt idx="77007">
                  <c:v>2.4643137254901957</c:v>
                </c:pt>
                <c:pt idx="77008">
                  <c:v>2.4643137254901957</c:v>
                </c:pt>
                <c:pt idx="77009">
                  <c:v>2.4643137254901957</c:v>
                </c:pt>
                <c:pt idx="77010">
                  <c:v>2.4643137254901957</c:v>
                </c:pt>
                <c:pt idx="77011">
                  <c:v>2.4643137254901957</c:v>
                </c:pt>
                <c:pt idx="77012">
                  <c:v>2.4643137254901957</c:v>
                </c:pt>
                <c:pt idx="77013">
                  <c:v>2.4643137254901957</c:v>
                </c:pt>
                <c:pt idx="77014">
                  <c:v>2.4643137254901957</c:v>
                </c:pt>
                <c:pt idx="77015">
                  <c:v>2.4643137254901957</c:v>
                </c:pt>
                <c:pt idx="77016">
                  <c:v>2.4643137254901957</c:v>
                </c:pt>
                <c:pt idx="77017">
                  <c:v>2.4643137254901957</c:v>
                </c:pt>
                <c:pt idx="77018">
                  <c:v>2.4643137254901957</c:v>
                </c:pt>
                <c:pt idx="77019">
                  <c:v>2.4643137254901957</c:v>
                </c:pt>
                <c:pt idx="77020">
                  <c:v>2.4643137254901957</c:v>
                </c:pt>
                <c:pt idx="77021">
                  <c:v>2.4643137254901957</c:v>
                </c:pt>
                <c:pt idx="77022">
                  <c:v>2.4643137254901957</c:v>
                </c:pt>
                <c:pt idx="77023">
                  <c:v>2.4643137254901957</c:v>
                </c:pt>
                <c:pt idx="77024">
                  <c:v>2.4643137254901957</c:v>
                </c:pt>
                <c:pt idx="77025">
                  <c:v>2.4643137254901957</c:v>
                </c:pt>
                <c:pt idx="77026">
                  <c:v>2.4643137254901957</c:v>
                </c:pt>
                <c:pt idx="77027">
                  <c:v>2.4643137254901957</c:v>
                </c:pt>
                <c:pt idx="77028">
                  <c:v>2.4643137254901957</c:v>
                </c:pt>
                <c:pt idx="77029">
                  <c:v>2.4643137254901957</c:v>
                </c:pt>
                <c:pt idx="77030">
                  <c:v>2.4643137254901957</c:v>
                </c:pt>
                <c:pt idx="77031">
                  <c:v>2.4643137254901957</c:v>
                </c:pt>
                <c:pt idx="77032">
                  <c:v>2.4643137254901957</c:v>
                </c:pt>
                <c:pt idx="77033">
                  <c:v>2.4643137254901957</c:v>
                </c:pt>
                <c:pt idx="77034">
                  <c:v>2.4643137254901957</c:v>
                </c:pt>
                <c:pt idx="77035">
                  <c:v>2.4643137254901957</c:v>
                </c:pt>
                <c:pt idx="77036">
                  <c:v>2.4643137254901957</c:v>
                </c:pt>
                <c:pt idx="77037">
                  <c:v>2.4643137254901957</c:v>
                </c:pt>
                <c:pt idx="77038">
                  <c:v>2.6117647058823525</c:v>
                </c:pt>
                <c:pt idx="77039">
                  <c:v>2.6117647058823525</c:v>
                </c:pt>
                <c:pt idx="77040">
                  <c:v>2.6117647058823525</c:v>
                </c:pt>
                <c:pt idx="77041">
                  <c:v>2.6117647058823525</c:v>
                </c:pt>
                <c:pt idx="77042">
                  <c:v>2.6117647058823525</c:v>
                </c:pt>
                <c:pt idx="77043">
                  <c:v>2.6117647058823525</c:v>
                </c:pt>
                <c:pt idx="77044">
                  <c:v>2.6117647058823525</c:v>
                </c:pt>
                <c:pt idx="77045">
                  <c:v>2.6117647058823525</c:v>
                </c:pt>
                <c:pt idx="77046">
                  <c:v>2.6117647058823525</c:v>
                </c:pt>
                <c:pt idx="77047">
                  <c:v>2.6117647058823525</c:v>
                </c:pt>
                <c:pt idx="77048">
                  <c:v>2.6117647058823525</c:v>
                </c:pt>
                <c:pt idx="77049">
                  <c:v>2.6117647058823525</c:v>
                </c:pt>
                <c:pt idx="77050">
                  <c:v>2.6117647058823525</c:v>
                </c:pt>
                <c:pt idx="77051">
                  <c:v>2.6117647058823525</c:v>
                </c:pt>
                <c:pt idx="77052">
                  <c:v>2.6117647058823525</c:v>
                </c:pt>
                <c:pt idx="77053">
                  <c:v>2.6117647058823525</c:v>
                </c:pt>
                <c:pt idx="77054">
                  <c:v>2.6117647058823525</c:v>
                </c:pt>
                <c:pt idx="77055">
                  <c:v>2.6117647058823525</c:v>
                </c:pt>
                <c:pt idx="77056">
                  <c:v>2.6117647058823525</c:v>
                </c:pt>
                <c:pt idx="77057">
                  <c:v>2.6117647058823525</c:v>
                </c:pt>
                <c:pt idx="77058">
                  <c:v>2.6117647058823525</c:v>
                </c:pt>
                <c:pt idx="77059">
                  <c:v>2.6117647058823525</c:v>
                </c:pt>
                <c:pt idx="77060">
                  <c:v>2.6117647058823525</c:v>
                </c:pt>
                <c:pt idx="77061">
                  <c:v>2.6117647058823525</c:v>
                </c:pt>
                <c:pt idx="77062">
                  <c:v>2.6117647058823525</c:v>
                </c:pt>
                <c:pt idx="77063">
                  <c:v>2.6117647058823525</c:v>
                </c:pt>
                <c:pt idx="77064">
                  <c:v>2.6117647058823525</c:v>
                </c:pt>
                <c:pt idx="77065">
                  <c:v>2.6117647058823525</c:v>
                </c:pt>
                <c:pt idx="77066">
                  <c:v>2.6117647058823525</c:v>
                </c:pt>
                <c:pt idx="77067">
                  <c:v>2.6117647058823525</c:v>
                </c:pt>
                <c:pt idx="77068">
                  <c:v>2.6117647058823525</c:v>
                </c:pt>
                <c:pt idx="77069">
                  <c:v>2.6117647058823525</c:v>
                </c:pt>
                <c:pt idx="77070">
                  <c:v>2.6117647058823525</c:v>
                </c:pt>
                <c:pt idx="77071">
                  <c:v>2.6117647058823525</c:v>
                </c:pt>
                <c:pt idx="77072">
                  <c:v>2.6117647058823525</c:v>
                </c:pt>
                <c:pt idx="77073">
                  <c:v>2.6117647058823525</c:v>
                </c:pt>
                <c:pt idx="77074">
                  <c:v>2.6117647058823525</c:v>
                </c:pt>
                <c:pt idx="77075">
                  <c:v>2.6117647058823525</c:v>
                </c:pt>
                <c:pt idx="77076">
                  <c:v>2.6117647058823525</c:v>
                </c:pt>
                <c:pt idx="77077">
                  <c:v>2.6117647058823525</c:v>
                </c:pt>
                <c:pt idx="77078">
                  <c:v>2.4643137254901957</c:v>
                </c:pt>
                <c:pt idx="77079">
                  <c:v>2.4643137254901957</c:v>
                </c:pt>
                <c:pt idx="77080">
                  <c:v>2.4643137254901957</c:v>
                </c:pt>
                <c:pt idx="77081">
                  <c:v>2.4643137254901957</c:v>
                </c:pt>
                <c:pt idx="77082">
                  <c:v>2.4643137254901957</c:v>
                </c:pt>
                <c:pt idx="77083">
                  <c:v>2.4643137254901957</c:v>
                </c:pt>
                <c:pt idx="77084">
                  <c:v>2.4643137254901957</c:v>
                </c:pt>
                <c:pt idx="77085">
                  <c:v>2.4643137254901957</c:v>
                </c:pt>
                <c:pt idx="77086">
                  <c:v>2.4643137254901957</c:v>
                </c:pt>
                <c:pt idx="77087">
                  <c:v>2.4643137254901957</c:v>
                </c:pt>
                <c:pt idx="77088">
                  <c:v>2.4643137254901957</c:v>
                </c:pt>
                <c:pt idx="77089">
                  <c:v>2.4643137254901957</c:v>
                </c:pt>
                <c:pt idx="77090">
                  <c:v>2.4643137254901957</c:v>
                </c:pt>
                <c:pt idx="77091">
                  <c:v>2.4643137254901957</c:v>
                </c:pt>
                <c:pt idx="77092">
                  <c:v>2.4643137254901957</c:v>
                </c:pt>
                <c:pt idx="77093">
                  <c:v>2.4643137254901957</c:v>
                </c:pt>
                <c:pt idx="77094">
                  <c:v>2.4643137254901957</c:v>
                </c:pt>
                <c:pt idx="77095">
                  <c:v>2.4643137254901957</c:v>
                </c:pt>
                <c:pt idx="77096">
                  <c:v>2.4643137254901957</c:v>
                </c:pt>
                <c:pt idx="77097">
                  <c:v>2.4643137254901957</c:v>
                </c:pt>
                <c:pt idx="77098">
                  <c:v>2.4643137254901957</c:v>
                </c:pt>
                <c:pt idx="77099">
                  <c:v>2.4643137254901957</c:v>
                </c:pt>
                <c:pt idx="77100">
                  <c:v>2.4643137254901957</c:v>
                </c:pt>
                <c:pt idx="77101">
                  <c:v>2.4643137254901957</c:v>
                </c:pt>
                <c:pt idx="77102">
                  <c:v>2.4643137254901957</c:v>
                </c:pt>
                <c:pt idx="77103">
                  <c:v>2.4643137254901957</c:v>
                </c:pt>
                <c:pt idx="77104">
                  <c:v>2.4643137254901957</c:v>
                </c:pt>
                <c:pt idx="77105">
                  <c:v>2.4643137254901957</c:v>
                </c:pt>
                <c:pt idx="77106">
                  <c:v>2.4643137254901957</c:v>
                </c:pt>
                <c:pt idx="77107">
                  <c:v>2.4643137254901957</c:v>
                </c:pt>
                <c:pt idx="77108">
                  <c:v>2.4643137254901957</c:v>
                </c:pt>
                <c:pt idx="77109">
                  <c:v>2.4643137254901957</c:v>
                </c:pt>
                <c:pt idx="77110">
                  <c:v>2.4643137254901957</c:v>
                </c:pt>
                <c:pt idx="77111">
                  <c:v>2.4643137254901957</c:v>
                </c:pt>
                <c:pt idx="77112">
                  <c:v>2.4643137254901957</c:v>
                </c:pt>
                <c:pt idx="77113">
                  <c:v>2.4643137254901957</c:v>
                </c:pt>
                <c:pt idx="77114">
                  <c:v>2.4643137254901957</c:v>
                </c:pt>
                <c:pt idx="77115">
                  <c:v>2.4643137254901957</c:v>
                </c:pt>
                <c:pt idx="77116">
                  <c:v>2.4643137254901957</c:v>
                </c:pt>
                <c:pt idx="77117">
                  <c:v>2.4643137254901957</c:v>
                </c:pt>
                <c:pt idx="77118">
                  <c:v>2.4643137254901957</c:v>
                </c:pt>
                <c:pt idx="77119">
                  <c:v>2.4643137254901957</c:v>
                </c:pt>
                <c:pt idx="77120">
                  <c:v>2.4643137254901957</c:v>
                </c:pt>
                <c:pt idx="77121">
                  <c:v>2.4643137254901957</c:v>
                </c:pt>
                <c:pt idx="77122">
                  <c:v>2.4643137254901957</c:v>
                </c:pt>
                <c:pt idx="77123">
                  <c:v>2.4643137254901957</c:v>
                </c:pt>
                <c:pt idx="77124">
                  <c:v>2.4643137254901957</c:v>
                </c:pt>
                <c:pt idx="77125">
                  <c:v>2.4643137254901957</c:v>
                </c:pt>
                <c:pt idx="77126">
                  <c:v>2.4643137254901957</c:v>
                </c:pt>
                <c:pt idx="77127">
                  <c:v>2.4643137254901957</c:v>
                </c:pt>
                <c:pt idx="77128">
                  <c:v>2.4643137254901957</c:v>
                </c:pt>
                <c:pt idx="77129">
                  <c:v>2.4643137254901957</c:v>
                </c:pt>
                <c:pt idx="77130">
                  <c:v>2.4643137254901957</c:v>
                </c:pt>
                <c:pt idx="77131">
                  <c:v>2.4643137254901957</c:v>
                </c:pt>
                <c:pt idx="77132">
                  <c:v>2.4643137254901957</c:v>
                </c:pt>
                <c:pt idx="77133">
                  <c:v>2.4643137254901957</c:v>
                </c:pt>
                <c:pt idx="77134">
                  <c:v>2.6117647058823525</c:v>
                </c:pt>
                <c:pt idx="77135">
                  <c:v>2.6117647058823525</c:v>
                </c:pt>
                <c:pt idx="77136">
                  <c:v>2.6117647058823525</c:v>
                </c:pt>
                <c:pt idx="77137">
                  <c:v>2.6117647058823525</c:v>
                </c:pt>
                <c:pt idx="77138">
                  <c:v>2.6117647058823525</c:v>
                </c:pt>
                <c:pt idx="77139">
                  <c:v>2.6117647058823525</c:v>
                </c:pt>
                <c:pt idx="77140">
                  <c:v>2.6117647058823525</c:v>
                </c:pt>
                <c:pt idx="77141">
                  <c:v>2.6117647058823525</c:v>
                </c:pt>
                <c:pt idx="77142">
                  <c:v>2.6117647058823525</c:v>
                </c:pt>
                <c:pt idx="77143">
                  <c:v>2.6117647058823525</c:v>
                </c:pt>
                <c:pt idx="77144">
                  <c:v>2.6117647058823525</c:v>
                </c:pt>
                <c:pt idx="77145">
                  <c:v>2.6117647058823525</c:v>
                </c:pt>
                <c:pt idx="77146">
                  <c:v>2.6117647058823525</c:v>
                </c:pt>
                <c:pt idx="77147">
                  <c:v>2.6117647058823525</c:v>
                </c:pt>
                <c:pt idx="77148">
                  <c:v>2.6117647058823525</c:v>
                </c:pt>
                <c:pt idx="77149">
                  <c:v>2.6117647058823525</c:v>
                </c:pt>
                <c:pt idx="77150">
                  <c:v>2.6117647058823525</c:v>
                </c:pt>
                <c:pt idx="77151">
                  <c:v>2.6117647058823525</c:v>
                </c:pt>
                <c:pt idx="77152">
                  <c:v>2.6117647058823525</c:v>
                </c:pt>
                <c:pt idx="77153">
                  <c:v>2.6117647058823525</c:v>
                </c:pt>
                <c:pt idx="77154">
                  <c:v>2.6117647058823525</c:v>
                </c:pt>
                <c:pt idx="77155">
                  <c:v>2.6117647058823525</c:v>
                </c:pt>
                <c:pt idx="77156">
                  <c:v>2.6117647058823525</c:v>
                </c:pt>
                <c:pt idx="77157">
                  <c:v>2.6117647058823525</c:v>
                </c:pt>
                <c:pt idx="77158">
                  <c:v>2.6117647058823525</c:v>
                </c:pt>
                <c:pt idx="77159">
                  <c:v>2.6117647058823525</c:v>
                </c:pt>
                <c:pt idx="77160">
                  <c:v>2.6117647058823525</c:v>
                </c:pt>
                <c:pt idx="77161">
                  <c:v>2.6117647058823525</c:v>
                </c:pt>
                <c:pt idx="77162">
                  <c:v>2.6117647058823525</c:v>
                </c:pt>
                <c:pt idx="77163">
                  <c:v>2.6117647058823525</c:v>
                </c:pt>
                <c:pt idx="77164">
                  <c:v>2.6117647058823525</c:v>
                </c:pt>
                <c:pt idx="77165">
                  <c:v>2.6117647058823525</c:v>
                </c:pt>
                <c:pt idx="77166">
                  <c:v>2.6117647058823525</c:v>
                </c:pt>
                <c:pt idx="77167">
                  <c:v>2.6117647058823525</c:v>
                </c:pt>
                <c:pt idx="77168">
                  <c:v>2.6117647058823525</c:v>
                </c:pt>
                <c:pt idx="77169">
                  <c:v>2.6117647058823525</c:v>
                </c:pt>
                <c:pt idx="77170">
                  <c:v>2.6117647058823525</c:v>
                </c:pt>
                <c:pt idx="77171">
                  <c:v>2.6117647058823525</c:v>
                </c:pt>
                <c:pt idx="77172">
                  <c:v>2.4643137254901957</c:v>
                </c:pt>
                <c:pt idx="77173">
                  <c:v>2.4643137254901957</c:v>
                </c:pt>
                <c:pt idx="77174">
                  <c:v>2.4643137254901957</c:v>
                </c:pt>
                <c:pt idx="77175">
                  <c:v>2.4643137254901957</c:v>
                </c:pt>
                <c:pt idx="77176">
                  <c:v>2.4643137254901957</c:v>
                </c:pt>
                <c:pt idx="77177">
                  <c:v>2.4643137254901957</c:v>
                </c:pt>
                <c:pt idx="77178">
                  <c:v>2.4643137254901957</c:v>
                </c:pt>
                <c:pt idx="77179">
                  <c:v>2.4643137254901957</c:v>
                </c:pt>
                <c:pt idx="77180">
                  <c:v>2.4643137254901957</c:v>
                </c:pt>
                <c:pt idx="77181">
                  <c:v>2.4643137254901957</c:v>
                </c:pt>
                <c:pt idx="77182">
                  <c:v>2.4643137254901957</c:v>
                </c:pt>
                <c:pt idx="77183">
                  <c:v>2.4643137254901957</c:v>
                </c:pt>
                <c:pt idx="77184">
                  <c:v>2.4643137254901957</c:v>
                </c:pt>
                <c:pt idx="77185">
                  <c:v>2.4643137254901957</c:v>
                </c:pt>
                <c:pt idx="77186">
                  <c:v>2.4643137254901957</c:v>
                </c:pt>
                <c:pt idx="77187">
                  <c:v>2.4643137254901957</c:v>
                </c:pt>
                <c:pt idx="77188">
                  <c:v>2.4643137254901957</c:v>
                </c:pt>
                <c:pt idx="77189">
                  <c:v>2.4643137254901957</c:v>
                </c:pt>
                <c:pt idx="77190">
                  <c:v>2.4643137254901957</c:v>
                </c:pt>
                <c:pt idx="77191">
                  <c:v>2.4643137254901957</c:v>
                </c:pt>
                <c:pt idx="77192">
                  <c:v>2.4643137254901957</c:v>
                </c:pt>
                <c:pt idx="77193">
                  <c:v>2.4643137254901957</c:v>
                </c:pt>
                <c:pt idx="77194">
                  <c:v>2.4643137254901957</c:v>
                </c:pt>
                <c:pt idx="77195">
                  <c:v>2.4643137254901957</c:v>
                </c:pt>
                <c:pt idx="77196">
                  <c:v>2.4643137254901957</c:v>
                </c:pt>
                <c:pt idx="77197">
                  <c:v>2.4643137254901957</c:v>
                </c:pt>
                <c:pt idx="77198">
                  <c:v>2.4643137254901957</c:v>
                </c:pt>
                <c:pt idx="77199">
                  <c:v>2.4643137254901957</c:v>
                </c:pt>
                <c:pt idx="77200">
                  <c:v>2.4643137254901957</c:v>
                </c:pt>
                <c:pt idx="77201">
                  <c:v>2.4643137254901957</c:v>
                </c:pt>
                <c:pt idx="77202">
                  <c:v>2.4643137254901957</c:v>
                </c:pt>
                <c:pt idx="77203">
                  <c:v>2.4643137254901957</c:v>
                </c:pt>
                <c:pt idx="77204">
                  <c:v>2.4643137254901957</c:v>
                </c:pt>
                <c:pt idx="77205">
                  <c:v>2.4643137254901957</c:v>
                </c:pt>
                <c:pt idx="77206">
                  <c:v>2.4643137254901957</c:v>
                </c:pt>
                <c:pt idx="77207">
                  <c:v>2.4643137254901957</c:v>
                </c:pt>
                <c:pt idx="77208">
                  <c:v>2.4643137254901957</c:v>
                </c:pt>
                <c:pt idx="77209">
                  <c:v>2.4643137254901957</c:v>
                </c:pt>
                <c:pt idx="77210">
                  <c:v>2.4643137254901957</c:v>
                </c:pt>
                <c:pt idx="77211">
                  <c:v>2.4643137254901957</c:v>
                </c:pt>
                <c:pt idx="77212">
                  <c:v>2.4643137254901957</c:v>
                </c:pt>
                <c:pt idx="77213">
                  <c:v>2.4643137254901957</c:v>
                </c:pt>
                <c:pt idx="77214">
                  <c:v>2.4643137254901957</c:v>
                </c:pt>
                <c:pt idx="77215">
                  <c:v>2.4643137254901957</c:v>
                </c:pt>
                <c:pt idx="77216">
                  <c:v>2.4643137254901957</c:v>
                </c:pt>
                <c:pt idx="77217">
                  <c:v>2.4643137254901957</c:v>
                </c:pt>
                <c:pt idx="77218">
                  <c:v>2.4643137254901957</c:v>
                </c:pt>
                <c:pt idx="77219">
                  <c:v>2.4643137254901957</c:v>
                </c:pt>
                <c:pt idx="77220">
                  <c:v>2.4643137254901957</c:v>
                </c:pt>
                <c:pt idx="77221">
                  <c:v>2.4643137254901957</c:v>
                </c:pt>
                <c:pt idx="77222">
                  <c:v>2.4643137254901957</c:v>
                </c:pt>
                <c:pt idx="77223">
                  <c:v>2.4643137254901957</c:v>
                </c:pt>
                <c:pt idx="77224">
                  <c:v>2.4643137254901957</c:v>
                </c:pt>
                <c:pt idx="77225">
                  <c:v>2.4643137254901957</c:v>
                </c:pt>
                <c:pt idx="77226">
                  <c:v>2.4643137254901957</c:v>
                </c:pt>
                <c:pt idx="77227">
                  <c:v>2.4643137254901957</c:v>
                </c:pt>
                <c:pt idx="77228">
                  <c:v>2.4643137254901957</c:v>
                </c:pt>
                <c:pt idx="77229">
                  <c:v>2.4643137254901957</c:v>
                </c:pt>
                <c:pt idx="77230">
                  <c:v>2.4643137254901957</c:v>
                </c:pt>
                <c:pt idx="77231">
                  <c:v>2.6117647058823525</c:v>
                </c:pt>
                <c:pt idx="77232">
                  <c:v>2.6117647058823525</c:v>
                </c:pt>
                <c:pt idx="77233">
                  <c:v>2.6117647058823525</c:v>
                </c:pt>
                <c:pt idx="77234">
                  <c:v>2.6117647058823525</c:v>
                </c:pt>
                <c:pt idx="77235">
                  <c:v>2.6117647058823525</c:v>
                </c:pt>
                <c:pt idx="77236">
                  <c:v>2.6117647058823525</c:v>
                </c:pt>
                <c:pt idx="77237">
                  <c:v>2.6117647058823525</c:v>
                </c:pt>
                <c:pt idx="77238">
                  <c:v>2.6117647058823525</c:v>
                </c:pt>
                <c:pt idx="77239">
                  <c:v>2.6117647058823525</c:v>
                </c:pt>
                <c:pt idx="77240">
                  <c:v>2.6117647058823525</c:v>
                </c:pt>
                <c:pt idx="77241">
                  <c:v>2.6117647058823525</c:v>
                </c:pt>
                <c:pt idx="77242">
                  <c:v>2.6117647058823525</c:v>
                </c:pt>
                <c:pt idx="77243">
                  <c:v>2.6117647058823525</c:v>
                </c:pt>
                <c:pt idx="77244">
                  <c:v>2.6117647058823525</c:v>
                </c:pt>
                <c:pt idx="77245">
                  <c:v>2.6117647058823525</c:v>
                </c:pt>
                <c:pt idx="77246">
                  <c:v>2.6117647058823525</c:v>
                </c:pt>
                <c:pt idx="77247">
                  <c:v>2.6117647058823525</c:v>
                </c:pt>
                <c:pt idx="77248">
                  <c:v>2.6117647058823525</c:v>
                </c:pt>
                <c:pt idx="77249">
                  <c:v>2.6117647058823525</c:v>
                </c:pt>
                <c:pt idx="77250">
                  <c:v>2.6117647058823525</c:v>
                </c:pt>
                <c:pt idx="77251">
                  <c:v>2.6117647058823525</c:v>
                </c:pt>
                <c:pt idx="77252">
                  <c:v>2.6117647058823525</c:v>
                </c:pt>
                <c:pt idx="77253">
                  <c:v>2.6117647058823525</c:v>
                </c:pt>
                <c:pt idx="77254">
                  <c:v>2.6117647058823525</c:v>
                </c:pt>
                <c:pt idx="77255">
                  <c:v>2.6117647058823525</c:v>
                </c:pt>
                <c:pt idx="77256">
                  <c:v>2.6117647058823525</c:v>
                </c:pt>
                <c:pt idx="77257">
                  <c:v>2.6117647058823525</c:v>
                </c:pt>
                <c:pt idx="77258">
                  <c:v>2.6117647058823525</c:v>
                </c:pt>
                <c:pt idx="77259">
                  <c:v>2.6117647058823525</c:v>
                </c:pt>
                <c:pt idx="77260">
                  <c:v>2.6117647058823525</c:v>
                </c:pt>
                <c:pt idx="77261">
                  <c:v>2.6117647058823525</c:v>
                </c:pt>
                <c:pt idx="77262">
                  <c:v>2.6117647058823525</c:v>
                </c:pt>
                <c:pt idx="77263">
                  <c:v>2.6117647058823525</c:v>
                </c:pt>
                <c:pt idx="77264">
                  <c:v>2.6117647058823525</c:v>
                </c:pt>
                <c:pt idx="77265">
                  <c:v>2.6117647058823525</c:v>
                </c:pt>
                <c:pt idx="77266">
                  <c:v>2.6117647058823525</c:v>
                </c:pt>
                <c:pt idx="77267">
                  <c:v>2.4643137254901957</c:v>
                </c:pt>
                <c:pt idx="77268">
                  <c:v>2.4643137254901957</c:v>
                </c:pt>
                <c:pt idx="77269">
                  <c:v>2.4643137254901957</c:v>
                </c:pt>
                <c:pt idx="77270">
                  <c:v>2.4643137254901957</c:v>
                </c:pt>
                <c:pt idx="77271">
                  <c:v>2.4643137254901957</c:v>
                </c:pt>
                <c:pt idx="77272">
                  <c:v>2.4643137254901957</c:v>
                </c:pt>
                <c:pt idx="77273">
                  <c:v>2.4643137254901957</c:v>
                </c:pt>
                <c:pt idx="77274">
                  <c:v>2.4643137254901957</c:v>
                </c:pt>
                <c:pt idx="77275">
                  <c:v>2.4643137254901957</c:v>
                </c:pt>
                <c:pt idx="77276">
                  <c:v>2.4643137254901957</c:v>
                </c:pt>
                <c:pt idx="77277">
                  <c:v>2.4643137254901957</c:v>
                </c:pt>
                <c:pt idx="77278">
                  <c:v>2.4643137254901957</c:v>
                </c:pt>
                <c:pt idx="77279">
                  <c:v>2.4643137254901957</c:v>
                </c:pt>
                <c:pt idx="77280">
                  <c:v>2.4643137254901957</c:v>
                </c:pt>
                <c:pt idx="77281">
                  <c:v>2.4643137254901957</c:v>
                </c:pt>
                <c:pt idx="77282">
                  <c:v>2.4643137254901957</c:v>
                </c:pt>
                <c:pt idx="77283">
                  <c:v>2.4643137254901957</c:v>
                </c:pt>
                <c:pt idx="77284">
                  <c:v>2.4643137254901957</c:v>
                </c:pt>
                <c:pt idx="77285">
                  <c:v>2.4643137254901957</c:v>
                </c:pt>
                <c:pt idx="77286">
                  <c:v>2.4643137254901957</c:v>
                </c:pt>
                <c:pt idx="77287">
                  <c:v>2.4643137254901957</c:v>
                </c:pt>
                <c:pt idx="77288">
                  <c:v>2.4643137254901957</c:v>
                </c:pt>
                <c:pt idx="77289">
                  <c:v>2.4643137254901957</c:v>
                </c:pt>
                <c:pt idx="77290">
                  <c:v>2.4643137254901957</c:v>
                </c:pt>
                <c:pt idx="77291">
                  <c:v>2.4643137254901957</c:v>
                </c:pt>
                <c:pt idx="77292">
                  <c:v>2.4643137254901957</c:v>
                </c:pt>
                <c:pt idx="77293">
                  <c:v>2.4643137254901957</c:v>
                </c:pt>
                <c:pt idx="77294">
                  <c:v>2.4643137254901957</c:v>
                </c:pt>
                <c:pt idx="77295">
                  <c:v>2.4643137254901957</c:v>
                </c:pt>
                <c:pt idx="77296">
                  <c:v>2.4643137254901957</c:v>
                </c:pt>
                <c:pt idx="77297">
                  <c:v>2.4643137254901957</c:v>
                </c:pt>
                <c:pt idx="77298">
                  <c:v>2.4643137254901957</c:v>
                </c:pt>
                <c:pt idx="77299">
                  <c:v>2.4643137254901957</c:v>
                </c:pt>
                <c:pt idx="77300">
                  <c:v>2.4643137254901957</c:v>
                </c:pt>
                <c:pt idx="77301">
                  <c:v>2.4643137254901957</c:v>
                </c:pt>
                <c:pt idx="77302">
                  <c:v>2.4643137254901957</c:v>
                </c:pt>
                <c:pt idx="77303">
                  <c:v>2.4643137254901957</c:v>
                </c:pt>
                <c:pt idx="77304">
                  <c:v>2.4643137254901957</c:v>
                </c:pt>
                <c:pt idx="77305">
                  <c:v>2.4643137254901957</c:v>
                </c:pt>
                <c:pt idx="77306">
                  <c:v>2.4643137254901957</c:v>
                </c:pt>
                <c:pt idx="77307">
                  <c:v>2.4643137254901957</c:v>
                </c:pt>
                <c:pt idx="77308">
                  <c:v>2.4643137254901957</c:v>
                </c:pt>
                <c:pt idx="77309">
                  <c:v>2.4643137254901957</c:v>
                </c:pt>
                <c:pt idx="77310">
                  <c:v>2.4643137254901957</c:v>
                </c:pt>
                <c:pt idx="77311">
                  <c:v>2.4643137254901957</c:v>
                </c:pt>
                <c:pt idx="77312">
                  <c:v>2.4643137254901957</c:v>
                </c:pt>
                <c:pt idx="77313">
                  <c:v>2.4643137254901957</c:v>
                </c:pt>
                <c:pt idx="77314">
                  <c:v>2.4643137254901957</c:v>
                </c:pt>
                <c:pt idx="77315">
                  <c:v>2.4643137254901957</c:v>
                </c:pt>
                <c:pt idx="77316">
                  <c:v>2.4643137254901957</c:v>
                </c:pt>
                <c:pt idx="77317">
                  <c:v>2.4643137254901957</c:v>
                </c:pt>
                <c:pt idx="77318">
                  <c:v>2.4643137254901957</c:v>
                </c:pt>
                <c:pt idx="77319">
                  <c:v>2.4643137254901957</c:v>
                </c:pt>
                <c:pt idx="77320">
                  <c:v>2.4643137254901957</c:v>
                </c:pt>
                <c:pt idx="77321">
                  <c:v>2.4643137254901957</c:v>
                </c:pt>
                <c:pt idx="77322">
                  <c:v>2.4643137254901957</c:v>
                </c:pt>
                <c:pt idx="77323">
                  <c:v>2.4643137254901957</c:v>
                </c:pt>
                <c:pt idx="77324">
                  <c:v>2.4643137254901957</c:v>
                </c:pt>
                <c:pt idx="77325">
                  <c:v>2.4643137254901957</c:v>
                </c:pt>
                <c:pt idx="77326">
                  <c:v>2.6117647058823525</c:v>
                </c:pt>
                <c:pt idx="77327">
                  <c:v>2.6117647058823525</c:v>
                </c:pt>
                <c:pt idx="77328">
                  <c:v>2.6117647058823525</c:v>
                </c:pt>
                <c:pt idx="77329">
                  <c:v>2.6117647058823525</c:v>
                </c:pt>
                <c:pt idx="77330">
                  <c:v>2.6117647058823525</c:v>
                </c:pt>
                <c:pt idx="77331">
                  <c:v>2.6117647058823525</c:v>
                </c:pt>
                <c:pt idx="77332">
                  <c:v>2.6117647058823525</c:v>
                </c:pt>
                <c:pt idx="77333">
                  <c:v>2.6117647058823525</c:v>
                </c:pt>
                <c:pt idx="77334">
                  <c:v>2.6117647058823525</c:v>
                </c:pt>
                <c:pt idx="77335">
                  <c:v>2.6117647058823525</c:v>
                </c:pt>
                <c:pt idx="77336">
                  <c:v>2.6117647058823525</c:v>
                </c:pt>
                <c:pt idx="77337">
                  <c:v>2.6117647058823525</c:v>
                </c:pt>
                <c:pt idx="77338">
                  <c:v>2.6117647058823525</c:v>
                </c:pt>
                <c:pt idx="77339">
                  <c:v>2.6117647058823525</c:v>
                </c:pt>
                <c:pt idx="77340">
                  <c:v>2.6117647058823525</c:v>
                </c:pt>
                <c:pt idx="77341">
                  <c:v>2.6117647058823525</c:v>
                </c:pt>
                <c:pt idx="77342">
                  <c:v>2.6117647058823525</c:v>
                </c:pt>
                <c:pt idx="77343">
                  <c:v>2.6117647058823525</c:v>
                </c:pt>
                <c:pt idx="77344">
                  <c:v>2.6117647058823525</c:v>
                </c:pt>
                <c:pt idx="77345">
                  <c:v>2.6117647058823525</c:v>
                </c:pt>
                <c:pt idx="77346">
                  <c:v>2.6117647058823525</c:v>
                </c:pt>
                <c:pt idx="77347">
                  <c:v>2.6117647058823525</c:v>
                </c:pt>
                <c:pt idx="77348">
                  <c:v>2.6117647058823525</c:v>
                </c:pt>
                <c:pt idx="77349">
                  <c:v>2.6117647058823525</c:v>
                </c:pt>
                <c:pt idx="77350">
                  <c:v>2.6117647058823525</c:v>
                </c:pt>
                <c:pt idx="77351">
                  <c:v>2.6117647058823525</c:v>
                </c:pt>
                <c:pt idx="77352">
                  <c:v>2.6117647058823525</c:v>
                </c:pt>
                <c:pt idx="77353">
                  <c:v>2.6117647058823525</c:v>
                </c:pt>
                <c:pt idx="77354">
                  <c:v>2.6117647058823525</c:v>
                </c:pt>
                <c:pt idx="77355">
                  <c:v>2.6117647058823525</c:v>
                </c:pt>
                <c:pt idx="77356">
                  <c:v>2.6117647058823525</c:v>
                </c:pt>
                <c:pt idx="77357">
                  <c:v>2.6117647058823525</c:v>
                </c:pt>
                <c:pt idx="77358">
                  <c:v>2.6117647058823525</c:v>
                </c:pt>
                <c:pt idx="77359">
                  <c:v>2.6117647058823525</c:v>
                </c:pt>
                <c:pt idx="77360">
                  <c:v>2.6117647058823525</c:v>
                </c:pt>
                <c:pt idx="77361">
                  <c:v>2.6117647058823525</c:v>
                </c:pt>
                <c:pt idx="77362">
                  <c:v>2.6117647058823525</c:v>
                </c:pt>
                <c:pt idx="77363">
                  <c:v>2.6117647058823525</c:v>
                </c:pt>
                <c:pt idx="77364">
                  <c:v>2.4643137254901957</c:v>
                </c:pt>
                <c:pt idx="77365">
                  <c:v>2.4643137254901957</c:v>
                </c:pt>
                <c:pt idx="77366">
                  <c:v>2.4643137254901957</c:v>
                </c:pt>
                <c:pt idx="77367">
                  <c:v>2.4643137254901957</c:v>
                </c:pt>
                <c:pt idx="77368">
                  <c:v>2.4643137254901957</c:v>
                </c:pt>
                <c:pt idx="77369">
                  <c:v>2.4643137254901957</c:v>
                </c:pt>
                <c:pt idx="77370">
                  <c:v>2.4643137254901957</c:v>
                </c:pt>
                <c:pt idx="77371">
                  <c:v>2.4643137254901957</c:v>
                </c:pt>
                <c:pt idx="77372">
                  <c:v>2.4643137254901957</c:v>
                </c:pt>
                <c:pt idx="77373">
                  <c:v>2.4643137254901957</c:v>
                </c:pt>
                <c:pt idx="77374">
                  <c:v>2.4643137254901957</c:v>
                </c:pt>
                <c:pt idx="77375">
                  <c:v>2.4643137254901957</c:v>
                </c:pt>
                <c:pt idx="77376">
                  <c:v>2.4643137254901957</c:v>
                </c:pt>
                <c:pt idx="77377">
                  <c:v>2.4643137254901957</c:v>
                </c:pt>
                <c:pt idx="77378">
                  <c:v>2.4643137254901957</c:v>
                </c:pt>
                <c:pt idx="77379">
                  <c:v>2.4643137254901957</c:v>
                </c:pt>
                <c:pt idx="77380">
                  <c:v>2.4643137254901957</c:v>
                </c:pt>
                <c:pt idx="77381">
                  <c:v>2.4643137254901957</c:v>
                </c:pt>
                <c:pt idx="77382">
                  <c:v>2.4643137254901957</c:v>
                </c:pt>
                <c:pt idx="77383">
                  <c:v>2.4643137254901957</c:v>
                </c:pt>
                <c:pt idx="77384">
                  <c:v>2.4643137254901957</c:v>
                </c:pt>
                <c:pt idx="77385">
                  <c:v>2.4643137254901957</c:v>
                </c:pt>
                <c:pt idx="77386">
                  <c:v>2.4643137254901957</c:v>
                </c:pt>
                <c:pt idx="77387">
                  <c:v>2.4643137254901957</c:v>
                </c:pt>
                <c:pt idx="77388">
                  <c:v>2.4643137254901957</c:v>
                </c:pt>
                <c:pt idx="77389">
                  <c:v>2.4643137254901957</c:v>
                </c:pt>
                <c:pt idx="77390">
                  <c:v>2.4643137254901957</c:v>
                </c:pt>
                <c:pt idx="77391">
                  <c:v>2.4643137254901957</c:v>
                </c:pt>
                <c:pt idx="77392">
                  <c:v>2.4643137254901957</c:v>
                </c:pt>
                <c:pt idx="77393">
                  <c:v>2.4643137254901957</c:v>
                </c:pt>
                <c:pt idx="77394">
                  <c:v>2.4643137254901957</c:v>
                </c:pt>
                <c:pt idx="77395">
                  <c:v>2.4643137254901957</c:v>
                </c:pt>
                <c:pt idx="77396">
                  <c:v>2.4643137254901957</c:v>
                </c:pt>
                <c:pt idx="77397">
                  <c:v>2.4643137254901957</c:v>
                </c:pt>
                <c:pt idx="77398">
                  <c:v>2.4643137254901957</c:v>
                </c:pt>
                <c:pt idx="77399">
                  <c:v>2.4643137254901957</c:v>
                </c:pt>
                <c:pt idx="77400">
                  <c:v>2.4643137254901957</c:v>
                </c:pt>
                <c:pt idx="77401">
                  <c:v>2.4643137254901957</c:v>
                </c:pt>
                <c:pt idx="77402">
                  <c:v>2.4643137254901957</c:v>
                </c:pt>
                <c:pt idx="77403">
                  <c:v>2.4643137254901957</c:v>
                </c:pt>
                <c:pt idx="77404">
                  <c:v>2.4643137254901957</c:v>
                </c:pt>
                <c:pt idx="77405">
                  <c:v>2.4643137254901957</c:v>
                </c:pt>
                <c:pt idx="77406">
                  <c:v>2.4643137254901957</c:v>
                </c:pt>
                <c:pt idx="77407">
                  <c:v>2.4643137254901957</c:v>
                </c:pt>
                <c:pt idx="77408">
                  <c:v>2.4643137254901957</c:v>
                </c:pt>
                <c:pt idx="77409">
                  <c:v>2.4643137254901957</c:v>
                </c:pt>
                <c:pt idx="77410">
                  <c:v>2.4643137254901957</c:v>
                </c:pt>
                <c:pt idx="77411">
                  <c:v>2.4643137254901957</c:v>
                </c:pt>
                <c:pt idx="77412">
                  <c:v>2.4643137254901957</c:v>
                </c:pt>
                <c:pt idx="77413">
                  <c:v>2.4643137254901957</c:v>
                </c:pt>
                <c:pt idx="77414">
                  <c:v>2.4643137254901957</c:v>
                </c:pt>
                <c:pt idx="77415">
                  <c:v>2.4643137254901957</c:v>
                </c:pt>
                <c:pt idx="77416">
                  <c:v>2.4643137254901957</c:v>
                </c:pt>
                <c:pt idx="77417">
                  <c:v>2.4643137254901957</c:v>
                </c:pt>
                <c:pt idx="77418">
                  <c:v>2.4643137254901957</c:v>
                </c:pt>
                <c:pt idx="77419">
                  <c:v>2.4643137254901957</c:v>
                </c:pt>
                <c:pt idx="77420">
                  <c:v>2.6117647058823525</c:v>
                </c:pt>
                <c:pt idx="77421">
                  <c:v>2.6117647058823525</c:v>
                </c:pt>
                <c:pt idx="77422">
                  <c:v>2.6117647058823525</c:v>
                </c:pt>
                <c:pt idx="77423">
                  <c:v>2.6117647058823525</c:v>
                </c:pt>
                <c:pt idx="77424">
                  <c:v>2.6117647058823525</c:v>
                </c:pt>
                <c:pt idx="77425">
                  <c:v>2.6117647058823525</c:v>
                </c:pt>
                <c:pt idx="77426">
                  <c:v>2.6117647058823525</c:v>
                </c:pt>
                <c:pt idx="77427">
                  <c:v>2.6117647058823525</c:v>
                </c:pt>
                <c:pt idx="77428">
                  <c:v>2.6117647058823525</c:v>
                </c:pt>
                <c:pt idx="77429">
                  <c:v>2.6117647058823525</c:v>
                </c:pt>
                <c:pt idx="77430">
                  <c:v>2.6117647058823525</c:v>
                </c:pt>
                <c:pt idx="77431">
                  <c:v>2.6117647058823525</c:v>
                </c:pt>
                <c:pt idx="77432">
                  <c:v>2.6117647058823525</c:v>
                </c:pt>
                <c:pt idx="77433">
                  <c:v>2.6117647058823525</c:v>
                </c:pt>
                <c:pt idx="77434">
                  <c:v>2.6117647058823525</c:v>
                </c:pt>
                <c:pt idx="77435">
                  <c:v>2.6117647058823525</c:v>
                </c:pt>
                <c:pt idx="77436">
                  <c:v>2.6117647058823525</c:v>
                </c:pt>
                <c:pt idx="77437">
                  <c:v>2.6117647058823525</c:v>
                </c:pt>
                <c:pt idx="77438">
                  <c:v>2.6117647058823525</c:v>
                </c:pt>
                <c:pt idx="77439">
                  <c:v>2.6117647058823525</c:v>
                </c:pt>
                <c:pt idx="77440">
                  <c:v>2.6117647058823525</c:v>
                </c:pt>
                <c:pt idx="77441">
                  <c:v>2.6117647058823525</c:v>
                </c:pt>
                <c:pt idx="77442">
                  <c:v>2.6117647058823525</c:v>
                </c:pt>
                <c:pt idx="77443">
                  <c:v>2.6117647058823525</c:v>
                </c:pt>
                <c:pt idx="77444">
                  <c:v>2.6117647058823525</c:v>
                </c:pt>
                <c:pt idx="77445">
                  <c:v>2.6117647058823525</c:v>
                </c:pt>
                <c:pt idx="77446">
                  <c:v>2.6117647058823525</c:v>
                </c:pt>
                <c:pt idx="77447">
                  <c:v>2.6117647058823525</c:v>
                </c:pt>
                <c:pt idx="77448">
                  <c:v>2.6117647058823525</c:v>
                </c:pt>
                <c:pt idx="77449">
                  <c:v>2.6117647058823525</c:v>
                </c:pt>
                <c:pt idx="77450">
                  <c:v>2.6117647058823525</c:v>
                </c:pt>
                <c:pt idx="77451">
                  <c:v>2.6117647058823525</c:v>
                </c:pt>
                <c:pt idx="77452">
                  <c:v>2.6117647058823525</c:v>
                </c:pt>
                <c:pt idx="77453">
                  <c:v>2.6117647058823525</c:v>
                </c:pt>
                <c:pt idx="77454">
                  <c:v>2.6117647058823525</c:v>
                </c:pt>
                <c:pt idx="77455">
                  <c:v>2.6117647058823525</c:v>
                </c:pt>
                <c:pt idx="77456">
                  <c:v>2.6117647058823525</c:v>
                </c:pt>
                <c:pt idx="77457">
                  <c:v>2.6117647058823525</c:v>
                </c:pt>
                <c:pt idx="77458">
                  <c:v>2.6117647058823525</c:v>
                </c:pt>
                <c:pt idx="77459">
                  <c:v>2.4643137254901957</c:v>
                </c:pt>
                <c:pt idx="77460">
                  <c:v>2.4643137254901957</c:v>
                </c:pt>
                <c:pt idx="77461">
                  <c:v>2.4643137254901957</c:v>
                </c:pt>
                <c:pt idx="77462">
                  <c:v>2.4643137254901957</c:v>
                </c:pt>
                <c:pt idx="77463">
                  <c:v>2.4643137254901957</c:v>
                </c:pt>
                <c:pt idx="77464">
                  <c:v>2.4643137254901957</c:v>
                </c:pt>
                <c:pt idx="77465">
                  <c:v>2.4643137254901957</c:v>
                </c:pt>
                <c:pt idx="77466">
                  <c:v>2.4643137254901957</c:v>
                </c:pt>
                <c:pt idx="77467">
                  <c:v>2.4643137254901957</c:v>
                </c:pt>
                <c:pt idx="77468">
                  <c:v>2.4643137254901957</c:v>
                </c:pt>
                <c:pt idx="77469">
                  <c:v>2.4643137254901957</c:v>
                </c:pt>
                <c:pt idx="77470">
                  <c:v>2.4643137254901957</c:v>
                </c:pt>
                <c:pt idx="77471">
                  <c:v>2.4643137254901957</c:v>
                </c:pt>
                <c:pt idx="77472">
                  <c:v>2.4643137254901957</c:v>
                </c:pt>
                <c:pt idx="77473">
                  <c:v>2.4643137254901957</c:v>
                </c:pt>
                <c:pt idx="77474">
                  <c:v>2.4643137254901957</c:v>
                </c:pt>
                <c:pt idx="77475">
                  <c:v>2.4643137254901957</c:v>
                </c:pt>
                <c:pt idx="77476">
                  <c:v>2.4643137254901957</c:v>
                </c:pt>
                <c:pt idx="77477">
                  <c:v>2.4643137254901957</c:v>
                </c:pt>
                <c:pt idx="77478">
                  <c:v>2.4643137254901957</c:v>
                </c:pt>
                <c:pt idx="77479">
                  <c:v>2.4643137254901957</c:v>
                </c:pt>
                <c:pt idx="77480">
                  <c:v>2.4643137254901957</c:v>
                </c:pt>
                <c:pt idx="77481">
                  <c:v>2.4643137254901957</c:v>
                </c:pt>
                <c:pt idx="77482">
                  <c:v>2.4643137254901957</c:v>
                </c:pt>
                <c:pt idx="77483">
                  <c:v>2.4643137254901957</c:v>
                </c:pt>
                <c:pt idx="77484">
                  <c:v>2.4643137254901957</c:v>
                </c:pt>
                <c:pt idx="77485">
                  <c:v>2.4643137254901957</c:v>
                </c:pt>
                <c:pt idx="77486">
                  <c:v>2.4643137254901957</c:v>
                </c:pt>
                <c:pt idx="77487">
                  <c:v>2.4643137254901957</c:v>
                </c:pt>
                <c:pt idx="77488">
                  <c:v>2.4643137254901957</c:v>
                </c:pt>
                <c:pt idx="77489">
                  <c:v>2.4643137254901957</c:v>
                </c:pt>
                <c:pt idx="77490">
                  <c:v>2.4643137254901957</c:v>
                </c:pt>
                <c:pt idx="77491">
                  <c:v>2.4643137254901957</c:v>
                </c:pt>
                <c:pt idx="77492">
                  <c:v>2.4643137254901957</c:v>
                </c:pt>
                <c:pt idx="77493">
                  <c:v>2.4643137254901957</c:v>
                </c:pt>
                <c:pt idx="77494">
                  <c:v>2.4643137254901957</c:v>
                </c:pt>
                <c:pt idx="77495">
                  <c:v>2.4643137254901957</c:v>
                </c:pt>
                <c:pt idx="77496">
                  <c:v>2.4643137254901957</c:v>
                </c:pt>
                <c:pt idx="77497">
                  <c:v>2.4643137254901957</c:v>
                </c:pt>
                <c:pt idx="77498">
                  <c:v>2.4643137254901957</c:v>
                </c:pt>
                <c:pt idx="77499">
                  <c:v>2.4643137254901957</c:v>
                </c:pt>
                <c:pt idx="77500">
                  <c:v>2.4643137254901957</c:v>
                </c:pt>
                <c:pt idx="77501">
                  <c:v>2.4643137254901957</c:v>
                </c:pt>
                <c:pt idx="77502">
                  <c:v>2.4643137254901957</c:v>
                </c:pt>
                <c:pt idx="77503">
                  <c:v>2.4643137254901957</c:v>
                </c:pt>
                <c:pt idx="77504">
                  <c:v>2.4643137254901957</c:v>
                </c:pt>
                <c:pt idx="77505">
                  <c:v>2.4643137254901957</c:v>
                </c:pt>
                <c:pt idx="77506">
                  <c:v>2.4643137254901957</c:v>
                </c:pt>
                <c:pt idx="77507">
                  <c:v>2.4643137254901957</c:v>
                </c:pt>
                <c:pt idx="77508">
                  <c:v>2.4643137254901957</c:v>
                </c:pt>
                <c:pt idx="77509">
                  <c:v>2.4643137254901957</c:v>
                </c:pt>
                <c:pt idx="77510">
                  <c:v>2.4643137254901957</c:v>
                </c:pt>
                <c:pt idx="77511">
                  <c:v>2.4643137254901957</c:v>
                </c:pt>
                <c:pt idx="77512">
                  <c:v>2.4643137254901957</c:v>
                </c:pt>
                <c:pt idx="77513">
                  <c:v>2.4643137254901957</c:v>
                </c:pt>
                <c:pt idx="77514">
                  <c:v>2.4643137254901957</c:v>
                </c:pt>
                <c:pt idx="77515">
                  <c:v>2.4643137254901957</c:v>
                </c:pt>
                <c:pt idx="77516">
                  <c:v>2.6117647058823525</c:v>
                </c:pt>
                <c:pt idx="77517">
                  <c:v>2.6117647058823525</c:v>
                </c:pt>
                <c:pt idx="77518">
                  <c:v>2.6117647058823525</c:v>
                </c:pt>
                <c:pt idx="77519">
                  <c:v>2.6117647058823525</c:v>
                </c:pt>
                <c:pt idx="77520">
                  <c:v>2.6117647058823525</c:v>
                </c:pt>
                <c:pt idx="77521">
                  <c:v>2.6117647058823525</c:v>
                </c:pt>
                <c:pt idx="77522">
                  <c:v>2.6117647058823525</c:v>
                </c:pt>
                <c:pt idx="77523">
                  <c:v>2.6117647058823525</c:v>
                </c:pt>
                <c:pt idx="77524">
                  <c:v>2.6117647058823525</c:v>
                </c:pt>
                <c:pt idx="77525">
                  <c:v>2.6117647058823525</c:v>
                </c:pt>
                <c:pt idx="77526">
                  <c:v>2.6117647058823525</c:v>
                </c:pt>
                <c:pt idx="77527">
                  <c:v>2.6117647058823525</c:v>
                </c:pt>
                <c:pt idx="77528">
                  <c:v>2.6117647058823525</c:v>
                </c:pt>
                <c:pt idx="77529">
                  <c:v>2.6117647058823525</c:v>
                </c:pt>
                <c:pt idx="77530">
                  <c:v>2.6117647058823525</c:v>
                </c:pt>
                <c:pt idx="77531">
                  <c:v>2.6117647058823525</c:v>
                </c:pt>
                <c:pt idx="77532">
                  <c:v>2.6117647058823525</c:v>
                </c:pt>
                <c:pt idx="77533">
                  <c:v>2.6117647058823525</c:v>
                </c:pt>
                <c:pt idx="77534">
                  <c:v>2.6117647058823525</c:v>
                </c:pt>
                <c:pt idx="77535">
                  <c:v>2.6117647058823525</c:v>
                </c:pt>
                <c:pt idx="77536">
                  <c:v>2.6117647058823525</c:v>
                </c:pt>
                <c:pt idx="77537">
                  <c:v>2.6117647058823525</c:v>
                </c:pt>
                <c:pt idx="77538">
                  <c:v>2.6117647058823525</c:v>
                </c:pt>
                <c:pt idx="77539">
                  <c:v>2.6117647058823525</c:v>
                </c:pt>
                <c:pt idx="77540">
                  <c:v>2.6117647058823525</c:v>
                </c:pt>
                <c:pt idx="77541">
                  <c:v>2.6117647058823525</c:v>
                </c:pt>
                <c:pt idx="77542">
                  <c:v>2.6117647058823525</c:v>
                </c:pt>
                <c:pt idx="77543">
                  <c:v>2.6117647058823525</c:v>
                </c:pt>
                <c:pt idx="77544">
                  <c:v>2.6117647058823525</c:v>
                </c:pt>
                <c:pt idx="77545">
                  <c:v>2.6117647058823525</c:v>
                </c:pt>
                <c:pt idx="77546">
                  <c:v>2.6117647058823525</c:v>
                </c:pt>
                <c:pt idx="77547">
                  <c:v>2.6117647058823525</c:v>
                </c:pt>
                <c:pt idx="77548">
                  <c:v>2.6117647058823525</c:v>
                </c:pt>
                <c:pt idx="77549">
                  <c:v>2.6117647058823525</c:v>
                </c:pt>
                <c:pt idx="77550">
                  <c:v>2.6117647058823525</c:v>
                </c:pt>
                <c:pt idx="77551">
                  <c:v>2.6117647058823525</c:v>
                </c:pt>
                <c:pt idx="77552">
                  <c:v>2.6117647058823525</c:v>
                </c:pt>
                <c:pt idx="77553">
                  <c:v>2.6117647058823525</c:v>
                </c:pt>
                <c:pt idx="77554">
                  <c:v>2.4643137254901957</c:v>
                </c:pt>
                <c:pt idx="77555">
                  <c:v>2.4643137254901957</c:v>
                </c:pt>
                <c:pt idx="77556">
                  <c:v>2.4643137254901957</c:v>
                </c:pt>
                <c:pt idx="77557">
                  <c:v>2.4643137254901957</c:v>
                </c:pt>
                <c:pt idx="77558">
                  <c:v>2.4643137254901957</c:v>
                </c:pt>
                <c:pt idx="77559">
                  <c:v>2.4643137254901957</c:v>
                </c:pt>
                <c:pt idx="77560">
                  <c:v>2.4643137254901957</c:v>
                </c:pt>
                <c:pt idx="77561">
                  <c:v>2.4643137254901957</c:v>
                </c:pt>
                <c:pt idx="77562">
                  <c:v>2.4643137254901957</c:v>
                </c:pt>
                <c:pt idx="77563">
                  <c:v>2.4643137254901957</c:v>
                </c:pt>
                <c:pt idx="77564">
                  <c:v>2.4643137254901957</c:v>
                </c:pt>
                <c:pt idx="77565">
                  <c:v>2.4643137254901957</c:v>
                </c:pt>
                <c:pt idx="77566">
                  <c:v>2.4643137254901957</c:v>
                </c:pt>
                <c:pt idx="77567">
                  <c:v>2.4643137254901957</c:v>
                </c:pt>
                <c:pt idx="77568">
                  <c:v>2.4643137254901957</c:v>
                </c:pt>
                <c:pt idx="77569">
                  <c:v>2.4643137254901957</c:v>
                </c:pt>
                <c:pt idx="77570">
                  <c:v>2.4643137254901957</c:v>
                </c:pt>
                <c:pt idx="77571">
                  <c:v>2.4643137254901957</c:v>
                </c:pt>
                <c:pt idx="77572">
                  <c:v>2.4643137254901957</c:v>
                </c:pt>
                <c:pt idx="77573">
                  <c:v>2.4643137254901957</c:v>
                </c:pt>
                <c:pt idx="77574">
                  <c:v>2.4643137254901957</c:v>
                </c:pt>
                <c:pt idx="77575">
                  <c:v>2.4643137254901957</c:v>
                </c:pt>
                <c:pt idx="77576">
                  <c:v>2.4643137254901957</c:v>
                </c:pt>
                <c:pt idx="77577">
                  <c:v>2.4643137254901957</c:v>
                </c:pt>
                <c:pt idx="77578">
                  <c:v>2.4643137254901957</c:v>
                </c:pt>
                <c:pt idx="77579">
                  <c:v>2.4643137254901957</c:v>
                </c:pt>
                <c:pt idx="77580">
                  <c:v>2.4643137254901957</c:v>
                </c:pt>
                <c:pt idx="77581">
                  <c:v>2.4643137254901957</c:v>
                </c:pt>
                <c:pt idx="77582">
                  <c:v>2.4643137254901957</c:v>
                </c:pt>
                <c:pt idx="77583">
                  <c:v>2.4643137254901957</c:v>
                </c:pt>
                <c:pt idx="77584">
                  <c:v>2.4643137254901957</c:v>
                </c:pt>
                <c:pt idx="77585">
                  <c:v>2.4643137254901957</c:v>
                </c:pt>
                <c:pt idx="77586">
                  <c:v>2.4643137254901957</c:v>
                </c:pt>
                <c:pt idx="77587">
                  <c:v>2.4643137254901957</c:v>
                </c:pt>
                <c:pt idx="77588">
                  <c:v>2.4643137254901957</c:v>
                </c:pt>
                <c:pt idx="77589">
                  <c:v>2.4643137254901957</c:v>
                </c:pt>
                <c:pt idx="77590">
                  <c:v>2.4643137254901957</c:v>
                </c:pt>
                <c:pt idx="77591">
                  <c:v>2.4643137254901957</c:v>
                </c:pt>
                <c:pt idx="77592">
                  <c:v>2.4643137254901957</c:v>
                </c:pt>
                <c:pt idx="77593">
                  <c:v>2.4643137254901957</c:v>
                </c:pt>
                <c:pt idx="77594">
                  <c:v>2.4643137254901957</c:v>
                </c:pt>
                <c:pt idx="77595">
                  <c:v>2.4643137254901957</c:v>
                </c:pt>
                <c:pt idx="77596">
                  <c:v>2.4643137254901957</c:v>
                </c:pt>
                <c:pt idx="77597">
                  <c:v>2.4643137254901957</c:v>
                </c:pt>
                <c:pt idx="77598">
                  <c:v>2.4643137254901957</c:v>
                </c:pt>
                <c:pt idx="77599">
                  <c:v>2.4643137254901957</c:v>
                </c:pt>
                <c:pt idx="77600">
                  <c:v>2.4643137254901957</c:v>
                </c:pt>
                <c:pt idx="77601">
                  <c:v>2.4643137254901957</c:v>
                </c:pt>
                <c:pt idx="77602">
                  <c:v>2.4643137254901957</c:v>
                </c:pt>
                <c:pt idx="77603">
                  <c:v>2.4643137254901957</c:v>
                </c:pt>
                <c:pt idx="77604">
                  <c:v>2.4643137254901957</c:v>
                </c:pt>
                <c:pt idx="77605">
                  <c:v>2.4643137254901957</c:v>
                </c:pt>
                <c:pt idx="77606">
                  <c:v>2.4643137254901957</c:v>
                </c:pt>
                <c:pt idx="77607">
                  <c:v>2.4643137254901957</c:v>
                </c:pt>
                <c:pt idx="77608">
                  <c:v>2.4643137254901957</c:v>
                </c:pt>
                <c:pt idx="77609">
                  <c:v>2.4643137254901957</c:v>
                </c:pt>
                <c:pt idx="77610">
                  <c:v>2.4643137254901957</c:v>
                </c:pt>
                <c:pt idx="77611">
                  <c:v>2.6117647058823525</c:v>
                </c:pt>
                <c:pt idx="77612">
                  <c:v>2.6117647058823525</c:v>
                </c:pt>
                <c:pt idx="77613">
                  <c:v>2.6117647058823525</c:v>
                </c:pt>
                <c:pt idx="77614">
                  <c:v>2.6117647058823525</c:v>
                </c:pt>
                <c:pt idx="77615">
                  <c:v>2.6117647058823525</c:v>
                </c:pt>
                <c:pt idx="77616">
                  <c:v>2.6117647058823525</c:v>
                </c:pt>
                <c:pt idx="77617">
                  <c:v>2.6117647058823525</c:v>
                </c:pt>
                <c:pt idx="77618">
                  <c:v>2.6117647058823525</c:v>
                </c:pt>
                <c:pt idx="77619">
                  <c:v>2.6117647058823525</c:v>
                </c:pt>
                <c:pt idx="77620">
                  <c:v>2.6117647058823525</c:v>
                </c:pt>
                <c:pt idx="77621">
                  <c:v>2.6117647058823525</c:v>
                </c:pt>
                <c:pt idx="77622">
                  <c:v>2.6117647058823525</c:v>
                </c:pt>
                <c:pt idx="77623">
                  <c:v>2.6117647058823525</c:v>
                </c:pt>
                <c:pt idx="77624">
                  <c:v>2.6117647058823525</c:v>
                </c:pt>
                <c:pt idx="77625">
                  <c:v>2.6117647058823525</c:v>
                </c:pt>
                <c:pt idx="77626">
                  <c:v>2.6117647058823525</c:v>
                </c:pt>
                <c:pt idx="77627">
                  <c:v>2.6117647058823525</c:v>
                </c:pt>
                <c:pt idx="77628">
                  <c:v>2.6117647058823525</c:v>
                </c:pt>
                <c:pt idx="77629">
                  <c:v>2.6117647058823525</c:v>
                </c:pt>
                <c:pt idx="77630">
                  <c:v>2.6117647058823525</c:v>
                </c:pt>
                <c:pt idx="77631">
                  <c:v>2.6117647058823525</c:v>
                </c:pt>
                <c:pt idx="77632">
                  <c:v>2.6117647058823525</c:v>
                </c:pt>
                <c:pt idx="77633">
                  <c:v>2.6117647058823525</c:v>
                </c:pt>
                <c:pt idx="77634">
                  <c:v>2.6117647058823525</c:v>
                </c:pt>
                <c:pt idx="77635">
                  <c:v>2.6117647058823525</c:v>
                </c:pt>
                <c:pt idx="77636">
                  <c:v>2.6117647058823525</c:v>
                </c:pt>
                <c:pt idx="77637">
                  <c:v>2.6117647058823525</c:v>
                </c:pt>
                <c:pt idx="77638">
                  <c:v>2.6117647058823525</c:v>
                </c:pt>
                <c:pt idx="77639">
                  <c:v>2.6117647058823525</c:v>
                </c:pt>
                <c:pt idx="77640">
                  <c:v>2.6117647058823525</c:v>
                </c:pt>
                <c:pt idx="77641">
                  <c:v>2.6117647058823525</c:v>
                </c:pt>
                <c:pt idx="77642">
                  <c:v>2.6117647058823525</c:v>
                </c:pt>
                <c:pt idx="77643">
                  <c:v>2.6117647058823525</c:v>
                </c:pt>
                <c:pt idx="77644">
                  <c:v>2.6117647058823525</c:v>
                </c:pt>
                <c:pt idx="77645">
                  <c:v>2.6117647058823525</c:v>
                </c:pt>
                <c:pt idx="77646">
                  <c:v>2.6117647058823525</c:v>
                </c:pt>
                <c:pt idx="77647">
                  <c:v>2.6117647058823525</c:v>
                </c:pt>
                <c:pt idx="77648">
                  <c:v>2.6117647058823525</c:v>
                </c:pt>
                <c:pt idx="77649">
                  <c:v>2.6117647058823525</c:v>
                </c:pt>
                <c:pt idx="77650">
                  <c:v>2.4643137254901957</c:v>
                </c:pt>
                <c:pt idx="77651">
                  <c:v>2.4643137254901957</c:v>
                </c:pt>
                <c:pt idx="77652">
                  <c:v>2.4643137254901957</c:v>
                </c:pt>
                <c:pt idx="77653">
                  <c:v>2.4643137254901957</c:v>
                </c:pt>
                <c:pt idx="77654">
                  <c:v>2.4643137254901957</c:v>
                </c:pt>
                <c:pt idx="77655">
                  <c:v>2.4643137254901957</c:v>
                </c:pt>
                <c:pt idx="77656">
                  <c:v>2.4643137254901957</c:v>
                </c:pt>
                <c:pt idx="77657">
                  <c:v>2.4643137254901957</c:v>
                </c:pt>
                <c:pt idx="77658">
                  <c:v>2.4643137254901957</c:v>
                </c:pt>
                <c:pt idx="77659">
                  <c:v>2.4643137254901957</c:v>
                </c:pt>
                <c:pt idx="77660">
                  <c:v>2.4643137254901957</c:v>
                </c:pt>
                <c:pt idx="77661">
                  <c:v>2.4643137254901957</c:v>
                </c:pt>
                <c:pt idx="77662">
                  <c:v>2.4643137254901957</c:v>
                </c:pt>
                <c:pt idx="77663">
                  <c:v>2.4643137254901957</c:v>
                </c:pt>
                <c:pt idx="77664">
                  <c:v>2.4643137254901957</c:v>
                </c:pt>
                <c:pt idx="77665">
                  <c:v>2.4643137254901957</c:v>
                </c:pt>
                <c:pt idx="77666">
                  <c:v>2.4643137254901957</c:v>
                </c:pt>
                <c:pt idx="77667">
                  <c:v>2.4643137254901957</c:v>
                </c:pt>
                <c:pt idx="77668">
                  <c:v>2.4643137254901957</c:v>
                </c:pt>
                <c:pt idx="77669">
                  <c:v>2.4643137254901957</c:v>
                </c:pt>
                <c:pt idx="77670">
                  <c:v>2.4643137254901957</c:v>
                </c:pt>
                <c:pt idx="77671">
                  <c:v>2.4643137254901957</c:v>
                </c:pt>
                <c:pt idx="77672">
                  <c:v>2.4643137254901957</c:v>
                </c:pt>
                <c:pt idx="77673">
                  <c:v>2.4643137254901957</c:v>
                </c:pt>
                <c:pt idx="77674">
                  <c:v>2.4643137254901957</c:v>
                </c:pt>
                <c:pt idx="77675">
                  <c:v>2.4643137254901957</c:v>
                </c:pt>
                <c:pt idx="77676">
                  <c:v>2.4643137254901957</c:v>
                </c:pt>
                <c:pt idx="77677">
                  <c:v>2.4643137254901957</c:v>
                </c:pt>
                <c:pt idx="77678">
                  <c:v>2.4643137254901957</c:v>
                </c:pt>
                <c:pt idx="77679">
                  <c:v>2.4643137254901957</c:v>
                </c:pt>
                <c:pt idx="77680">
                  <c:v>2.4643137254901957</c:v>
                </c:pt>
                <c:pt idx="77681">
                  <c:v>2.4643137254901957</c:v>
                </c:pt>
                <c:pt idx="77682">
                  <c:v>2.4643137254901957</c:v>
                </c:pt>
                <c:pt idx="77683">
                  <c:v>2.4643137254901957</c:v>
                </c:pt>
                <c:pt idx="77684">
                  <c:v>2.4643137254901957</c:v>
                </c:pt>
                <c:pt idx="77685">
                  <c:v>2.4643137254901957</c:v>
                </c:pt>
                <c:pt idx="77686">
                  <c:v>2.4643137254901957</c:v>
                </c:pt>
                <c:pt idx="77687">
                  <c:v>2.4643137254901957</c:v>
                </c:pt>
                <c:pt idx="77688">
                  <c:v>2.4643137254901957</c:v>
                </c:pt>
                <c:pt idx="77689">
                  <c:v>2.4643137254901957</c:v>
                </c:pt>
                <c:pt idx="77690">
                  <c:v>2.4643137254901957</c:v>
                </c:pt>
                <c:pt idx="77691">
                  <c:v>2.4643137254901957</c:v>
                </c:pt>
                <c:pt idx="77692">
                  <c:v>2.4643137254901957</c:v>
                </c:pt>
                <c:pt idx="77693">
                  <c:v>2.4643137254901957</c:v>
                </c:pt>
                <c:pt idx="77694">
                  <c:v>2.4643137254901957</c:v>
                </c:pt>
                <c:pt idx="77695">
                  <c:v>2.4643137254901957</c:v>
                </c:pt>
                <c:pt idx="77696">
                  <c:v>2.4643137254901957</c:v>
                </c:pt>
                <c:pt idx="77697">
                  <c:v>2.4643137254901957</c:v>
                </c:pt>
                <c:pt idx="77698">
                  <c:v>2.4643137254901957</c:v>
                </c:pt>
                <c:pt idx="77699">
                  <c:v>2.4643137254901957</c:v>
                </c:pt>
                <c:pt idx="77700">
                  <c:v>2.4643137254901957</c:v>
                </c:pt>
                <c:pt idx="77701">
                  <c:v>2.4643137254901957</c:v>
                </c:pt>
                <c:pt idx="77702">
                  <c:v>2.4643137254901957</c:v>
                </c:pt>
                <c:pt idx="77703">
                  <c:v>2.4643137254901957</c:v>
                </c:pt>
                <c:pt idx="77704">
                  <c:v>2.4643137254901957</c:v>
                </c:pt>
                <c:pt idx="77705">
                  <c:v>2.4643137254901957</c:v>
                </c:pt>
                <c:pt idx="77706">
                  <c:v>2.6117647058823525</c:v>
                </c:pt>
                <c:pt idx="77707">
                  <c:v>2.6117647058823525</c:v>
                </c:pt>
                <c:pt idx="77708">
                  <c:v>2.6117647058823525</c:v>
                </c:pt>
                <c:pt idx="77709">
                  <c:v>2.6117647058823525</c:v>
                </c:pt>
                <c:pt idx="77710">
                  <c:v>2.6117647058823525</c:v>
                </c:pt>
                <c:pt idx="77711">
                  <c:v>2.6117647058823525</c:v>
                </c:pt>
                <c:pt idx="77712">
                  <c:v>2.6117647058823525</c:v>
                </c:pt>
                <c:pt idx="77713">
                  <c:v>2.6117647058823525</c:v>
                </c:pt>
                <c:pt idx="77714">
                  <c:v>2.6117647058823525</c:v>
                </c:pt>
                <c:pt idx="77715">
                  <c:v>2.6117647058823525</c:v>
                </c:pt>
                <c:pt idx="77716">
                  <c:v>2.6117647058823525</c:v>
                </c:pt>
                <c:pt idx="77717">
                  <c:v>2.6117647058823525</c:v>
                </c:pt>
                <c:pt idx="77718">
                  <c:v>2.6117647058823525</c:v>
                </c:pt>
                <c:pt idx="77719">
                  <c:v>2.6117647058823525</c:v>
                </c:pt>
                <c:pt idx="77720">
                  <c:v>2.6117647058823525</c:v>
                </c:pt>
                <c:pt idx="77721">
                  <c:v>2.6117647058823525</c:v>
                </c:pt>
                <c:pt idx="77722">
                  <c:v>2.6117647058823525</c:v>
                </c:pt>
                <c:pt idx="77723">
                  <c:v>2.6117647058823525</c:v>
                </c:pt>
                <c:pt idx="77724">
                  <c:v>2.6117647058823525</c:v>
                </c:pt>
                <c:pt idx="77725">
                  <c:v>2.6117647058823525</c:v>
                </c:pt>
                <c:pt idx="77726">
                  <c:v>2.6117647058823525</c:v>
                </c:pt>
                <c:pt idx="77727">
                  <c:v>2.6117647058823525</c:v>
                </c:pt>
                <c:pt idx="77728">
                  <c:v>2.6117647058823525</c:v>
                </c:pt>
                <c:pt idx="77729">
                  <c:v>2.6117647058823525</c:v>
                </c:pt>
                <c:pt idx="77730">
                  <c:v>2.6117647058823525</c:v>
                </c:pt>
                <c:pt idx="77731">
                  <c:v>2.6117647058823525</c:v>
                </c:pt>
                <c:pt idx="77732">
                  <c:v>2.6117647058823525</c:v>
                </c:pt>
                <c:pt idx="77733">
                  <c:v>2.6117647058823525</c:v>
                </c:pt>
                <c:pt idx="77734">
                  <c:v>2.6117647058823525</c:v>
                </c:pt>
                <c:pt idx="77735">
                  <c:v>2.6117647058823525</c:v>
                </c:pt>
                <c:pt idx="77736">
                  <c:v>2.6117647058823525</c:v>
                </c:pt>
                <c:pt idx="77737">
                  <c:v>2.6117647058823525</c:v>
                </c:pt>
                <c:pt idx="77738">
                  <c:v>2.6117647058823525</c:v>
                </c:pt>
                <c:pt idx="77739">
                  <c:v>2.6117647058823525</c:v>
                </c:pt>
                <c:pt idx="77740">
                  <c:v>2.6117647058823525</c:v>
                </c:pt>
                <c:pt idx="77741">
                  <c:v>2.6117647058823525</c:v>
                </c:pt>
                <c:pt idx="77742">
                  <c:v>2.6117647058823525</c:v>
                </c:pt>
                <c:pt idx="77743">
                  <c:v>2.6117647058823525</c:v>
                </c:pt>
                <c:pt idx="77744">
                  <c:v>2.6117647058823525</c:v>
                </c:pt>
                <c:pt idx="77745">
                  <c:v>2.6117647058823525</c:v>
                </c:pt>
                <c:pt idx="77746">
                  <c:v>2.4643137254901957</c:v>
                </c:pt>
                <c:pt idx="77747">
                  <c:v>2.4643137254901957</c:v>
                </c:pt>
                <c:pt idx="77748">
                  <c:v>2.4643137254901957</c:v>
                </c:pt>
                <c:pt idx="77749">
                  <c:v>2.4643137254901957</c:v>
                </c:pt>
                <c:pt idx="77750">
                  <c:v>2.4643137254901957</c:v>
                </c:pt>
                <c:pt idx="77751">
                  <c:v>2.4643137254901957</c:v>
                </c:pt>
                <c:pt idx="77752">
                  <c:v>2.4643137254901957</c:v>
                </c:pt>
                <c:pt idx="77753">
                  <c:v>2.4643137254901957</c:v>
                </c:pt>
                <c:pt idx="77754">
                  <c:v>2.4643137254901957</c:v>
                </c:pt>
                <c:pt idx="77755">
                  <c:v>2.4643137254901957</c:v>
                </c:pt>
                <c:pt idx="77756">
                  <c:v>2.4643137254901957</c:v>
                </c:pt>
                <c:pt idx="77757">
                  <c:v>2.4643137254901957</c:v>
                </c:pt>
                <c:pt idx="77758">
                  <c:v>2.4643137254901957</c:v>
                </c:pt>
                <c:pt idx="77759">
                  <c:v>2.4643137254901957</c:v>
                </c:pt>
                <c:pt idx="77760">
                  <c:v>2.4643137254901957</c:v>
                </c:pt>
                <c:pt idx="77761">
                  <c:v>2.4643137254901957</c:v>
                </c:pt>
                <c:pt idx="77762">
                  <c:v>2.4643137254901957</c:v>
                </c:pt>
                <c:pt idx="77763">
                  <c:v>2.4643137254901957</c:v>
                </c:pt>
                <c:pt idx="77764">
                  <c:v>2.4643137254901957</c:v>
                </c:pt>
                <c:pt idx="77765">
                  <c:v>2.4643137254901957</c:v>
                </c:pt>
                <c:pt idx="77766">
                  <c:v>2.4643137254901957</c:v>
                </c:pt>
                <c:pt idx="77767">
                  <c:v>2.4643137254901957</c:v>
                </c:pt>
                <c:pt idx="77768">
                  <c:v>2.4643137254901957</c:v>
                </c:pt>
                <c:pt idx="77769">
                  <c:v>2.4643137254901957</c:v>
                </c:pt>
                <c:pt idx="77770">
                  <c:v>2.4643137254901957</c:v>
                </c:pt>
                <c:pt idx="77771">
                  <c:v>2.4643137254901957</c:v>
                </c:pt>
                <c:pt idx="77772">
                  <c:v>2.4643137254901957</c:v>
                </c:pt>
                <c:pt idx="77773">
                  <c:v>2.4643137254901957</c:v>
                </c:pt>
                <c:pt idx="77774">
                  <c:v>2.4643137254901957</c:v>
                </c:pt>
                <c:pt idx="77775">
                  <c:v>2.4643137254901957</c:v>
                </c:pt>
                <c:pt idx="77776">
                  <c:v>2.4643137254901957</c:v>
                </c:pt>
                <c:pt idx="77777">
                  <c:v>2.4643137254901957</c:v>
                </c:pt>
                <c:pt idx="77778">
                  <c:v>2.4643137254901957</c:v>
                </c:pt>
                <c:pt idx="77779">
                  <c:v>2.4643137254901957</c:v>
                </c:pt>
                <c:pt idx="77780">
                  <c:v>2.4643137254901957</c:v>
                </c:pt>
                <c:pt idx="77781">
                  <c:v>2.4643137254901957</c:v>
                </c:pt>
                <c:pt idx="77782">
                  <c:v>2.4643137254901957</c:v>
                </c:pt>
                <c:pt idx="77783">
                  <c:v>2.4643137254901957</c:v>
                </c:pt>
                <c:pt idx="77784">
                  <c:v>2.4643137254901957</c:v>
                </c:pt>
                <c:pt idx="77785">
                  <c:v>2.4643137254901957</c:v>
                </c:pt>
                <c:pt idx="77786">
                  <c:v>2.4643137254901957</c:v>
                </c:pt>
                <c:pt idx="77787">
                  <c:v>2.4643137254901957</c:v>
                </c:pt>
                <c:pt idx="77788">
                  <c:v>2.4643137254901957</c:v>
                </c:pt>
                <c:pt idx="77789">
                  <c:v>2.4643137254901957</c:v>
                </c:pt>
                <c:pt idx="77790">
                  <c:v>2.4643137254901957</c:v>
                </c:pt>
                <c:pt idx="77791">
                  <c:v>2.4643137254901957</c:v>
                </c:pt>
                <c:pt idx="77792">
                  <c:v>2.4643137254901957</c:v>
                </c:pt>
                <c:pt idx="77793">
                  <c:v>2.4643137254901957</c:v>
                </c:pt>
                <c:pt idx="77794">
                  <c:v>2.4643137254901957</c:v>
                </c:pt>
                <c:pt idx="77795">
                  <c:v>2.4643137254901957</c:v>
                </c:pt>
                <c:pt idx="77796">
                  <c:v>2.4643137254901957</c:v>
                </c:pt>
                <c:pt idx="77797">
                  <c:v>2.4643137254901957</c:v>
                </c:pt>
                <c:pt idx="77798">
                  <c:v>2.4643137254901957</c:v>
                </c:pt>
                <c:pt idx="77799">
                  <c:v>2.4643137254901957</c:v>
                </c:pt>
                <c:pt idx="77800">
                  <c:v>2.4643137254901957</c:v>
                </c:pt>
                <c:pt idx="77801">
                  <c:v>2.4643137254901957</c:v>
                </c:pt>
                <c:pt idx="77802">
                  <c:v>2.6117647058823525</c:v>
                </c:pt>
                <c:pt idx="77803">
                  <c:v>2.6117647058823525</c:v>
                </c:pt>
                <c:pt idx="77804">
                  <c:v>2.6117647058823525</c:v>
                </c:pt>
                <c:pt idx="77805">
                  <c:v>2.6117647058823525</c:v>
                </c:pt>
                <c:pt idx="77806">
                  <c:v>2.6117647058823525</c:v>
                </c:pt>
                <c:pt idx="77807">
                  <c:v>2.6117647058823525</c:v>
                </c:pt>
                <c:pt idx="77808">
                  <c:v>2.6117647058823525</c:v>
                </c:pt>
                <c:pt idx="77809">
                  <c:v>2.6117647058823525</c:v>
                </c:pt>
                <c:pt idx="77810">
                  <c:v>2.6117647058823525</c:v>
                </c:pt>
                <c:pt idx="77811">
                  <c:v>2.6117647058823525</c:v>
                </c:pt>
                <c:pt idx="77812">
                  <c:v>2.6117647058823525</c:v>
                </c:pt>
                <c:pt idx="77813">
                  <c:v>2.6117647058823525</c:v>
                </c:pt>
                <c:pt idx="77814">
                  <c:v>2.6117647058823525</c:v>
                </c:pt>
                <c:pt idx="77815">
                  <c:v>2.6117647058823525</c:v>
                </c:pt>
                <c:pt idx="77816">
                  <c:v>2.6117647058823525</c:v>
                </c:pt>
                <c:pt idx="77817">
                  <c:v>2.6117647058823525</c:v>
                </c:pt>
                <c:pt idx="77818">
                  <c:v>2.6117647058823525</c:v>
                </c:pt>
                <c:pt idx="77819">
                  <c:v>2.6117647058823525</c:v>
                </c:pt>
                <c:pt idx="77820">
                  <c:v>2.6117647058823525</c:v>
                </c:pt>
                <c:pt idx="77821">
                  <c:v>2.6117647058823525</c:v>
                </c:pt>
                <c:pt idx="77822">
                  <c:v>2.6117647058823525</c:v>
                </c:pt>
                <c:pt idx="77823">
                  <c:v>2.6117647058823525</c:v>
                </c:pt>
                <c:pt idx="77824">
                  <c:v>2.6117647058823525</c:v>
                </c:pt>
                <c:pt idx="77825">
                  <c:v>2.6117647058823525</c:v>
                </c:pt>
                <c:pt idx="77826">
                  <c:v>2.6117647058823525</c:v>
                </c:pt>
                <c:pt idx="77827">
                  <c:v>2.6117647058823525</c:v>
                </c:pt>
                <c:pt idx="77828">
                  <c:v>2.6117647058823525</c:v>
                </c:pt>
                <c:pt idx="77829">
                  <c:v>2.6117647058823525</c:v>
                </c:pt>
                <c:pt idx="77830">
                  <c:v>2.6117647058823525</c:v>
                </c:pt>
                <c:pt idx="77831">
                  <c:v>2.6117647058823525</c:v>
                </c:pt>
                <c:pt idx="77832">
                  <c:v>2.6117647058823525</c:v>
                </c:pt>
                <c:pt idx="77833">
                  <c:v>2.6117647058823525</c:v>
                </c:pt>
                <c:pt idx="77834">
                  <c:v>2.6117647058823525</c:v>
                </c:pt>
                <c:pt idx="77835">
                  <c:v>2.6117647058823525</c:v>
                </c:pt>
                <c:pt idx="77836">
                  <c:v>2.6117647058823525</c:v>
                </c:pt>
                <c:pt idx="77837">
                  <c:v>2.6117647058823525</c:v>
                </c:pt>
                <c:pt idx="77838">
                  <c:v>2.6117647058823525</c:v>
                </c:pt>
                <c:pt idx="77839">
                  <c:v>2.6117647058823525</c:v>
                </c:pt>
                <c:pt idx="77840">
                  <c:v>2.4643137254901957</c:v>
                </c:pt>
                <c:pt idx="77841">
                  <c:v>2.4643137254901957</c:v>
                </c:pt>
                <c:pt idx="77842">
                  <c:v>2.4643137254901957</c:v>
                </c:pt>
                <c:pt idx="77843">
                  <c:v>2.4643137254901957</c:v>
                </c:pt>
                <c:pt idx="77844">
                  <c:v>2.4643137254901957</c:v>
                </c:pt>
                <c:pt idx="77845">
                  <c:v>2.4643137254901957</c:v>
                </c:pt>
                <c:pt idx="77846">
                  <c:v>2.4643137254901957</c:v>
                </c:pt>
                <c:pt idx="77847">
                  <c:v>2.4643137254901957</c:v>
                </c:pt>
                <c:pt idx="77848">
                  <c:v>2.4643137254901957</c:v>
                </c:pt>
                <c:pt idx="77849">
                  <c:v>2.4643137254901957</c:v>
                </c:pt>
                <c:pt idx="77850">
                  <c:v>2.4643137254901957</c:v>
                </c:pt>
                <c:pt idx="77851">
                  <c:v>2.4643137254901957</c:v>
                </c:pt>
                <c:pt idx="77852">
                  <c:v>2.4643137254901957</c:v>
                </c:pt>
                <c:pt idx="77853">
                  <c:v>2.4643137254901957</c:v>
                </c:pt>
                <c:pt idx="77854">
                  <c:v>2.4643137254901957</c:v>
                </c:pt>
                <c:pt idx="77855">
                  <c:v>2.4643137254901957</c:v>
                </c:pt>
                <c:pt idx="77856">
                  <c:v>2.4643137254901957</c:v>
                </c:pt>
                <c:pt idx="77857">
                  <c:v>2.4643137254901957</c:v>
                </c:pt>
                <c:pt idx="77858">
                  <c:v>2.4643137254901957</c:v>
                </c:pt>
                <c:pt idx="77859">
                  <c:v>2.4643137254901957</c:v>
                </c:pt>
                <c:pt idx="77860">
                  <c:v>2.4643137254901957</c:v>
                </c:pt>
                <c:pt idx="77861">
                  <c:v>2.4643137254901957</c:v>
                </c:pt>
                <c:pt idx="77862">
                  <c:v>2.4643137254901957</c:v>
                </c:pt>
                <c:pt idx="77863">
                  <c:v>2.4643137254901957</c:v>
                </c:pt>
                <c:pt idx="77864">
                  <c:v>2.4643137254901957</c:v>
                </c:pt>
                <c:pt idx="77865">
                  <c:v>2.4643137254901957</c:v>
                </c:pt>
                <c:pt idx="77866">
                  <c:v>2.4643137254901957</c:v>
                </c:pt>
                <c:pt idx="77867">
                  <c:v>2.4643137254901957</c:v>
                </c:pt>
                <c:pt idx="77868">
                  <c:v>2.4643137254901957</c:v>
                </c:pt>
                <c:pt idx="77869">
                  <c:v>2.4643137254901957</c:v>
                </c:pt>
                <c:pt idx="77870">
                  <c:v>2.4643137254901957</c:v>
                </c:pt>
                <c:pt idx="77871">
                  <c:v>2.4643137254901957</c:v>
                </c:pt>
                <c:pt idx="77872">
                  <c:v>2.4643137254901957</c:v>
                </c:pt>
                <c:pt idx="77873">
                  <c:v>2.4643137254901957</c:v>
                </c:pt>
                <c:pt idx="77874">
                  <c:v>2.4643137254901957</c:v>
                </c:pt>
                <c:pt idx="77875">
                  <c:v>2.4643137254901957</c:v>
                </c:pt>
                <c:pt idx="77876">
                  <c:v>2.4643137254901957</c:v>
                </c:pt>
                <c:pt idx="77877">
                  <c:v>2.4643137254901957</c:v>
                </c:pt>
                <c:pt idx="77878">
                  <c:v>2.4643137254901957</c:v>
                </c:pt>
                <c:pt idx="77879">
                  <c:v>2.4643137254901957</c:v>
                </c:pt>
                <c:pt idx="77880">
                  <c:v>2.4643137254901957</c:v>
                </c:pt>
                <c:pt idx="77881">
                  <c:v>2.4643137254901957</c:v>
                </c:pt>
                <c:pt idx="77882">
                  <c:v>2.4643137254901957</c:v>
                </c:pt>
                <c:pt idx="77883">
                  <c:v>2.4643137254901957</c:v>
                </c:pt>
                <c:pt idx="77884">
                  <c:v>2.4643137254901957</c:v>
                </c:pt>
                <c:pt idx="77885">
                  <c:v>2.4643137254901957</c:v>
                </c:pt>
                <c:pt idx="77886">
                  <c:v>2.4643137254901957</c:v>
                </c:pt>
                <c:pt idx="77887">
                  <c:v>2.4643137254901957</c:v>
                </c:pt>
                <c:pt idx="77888">
                  <c:v>2.4643137254901957</c:v>
                </c:pt>
                <c:pt idx="77889">
                  <c:v>2.4643137254901957</c:v>
                </c:pt>
                <c:pt idx="77890">
                  <c:v>2.4643137254901957</c:v>
                </c:pt>
                <c:pt idx="77891">
                  <c:v>2.4643137254901957</c:v>
                </c:pt>
                <c:pt idx="77892">
                  <c:v>2.4643137254901957</c:v>
                </c:pt>
                <c:pt idx="77893">
                  <c:v>2.4643137254901957</c:v>
                </c:pt>
                <c:pt idx="77894">
                  <c:v>2.4643137254901957</c:v>
                </c:pt>
                <c:pt idx="77895">
                  <c:v>2.4643137254901957</c:v>
                </c:pt>
                <c:pt idx="77896">
                  <c:v>2.4643137254901957</c:v>
                </c:pt>
                <c:pt idx="77897">
                  <c:v>2.4643137254901957</c:v>
                </c:pt>
                <c:pt idx="77898">
                  <c:v>2.6117647058823525</c:v>
                </c:pt>
                <c:pt idx="77899">
                  <c:v>2.6117647058823525</c:v>
                </c:pt>
                <c:pt idx="77900">
                  <c:v>2.6117647058823525</c:v>
                </c:pt>
                <c:pt idx="77901">
                  <c:v>2.6117647058823525</c:v>
                </c:pt>
                <c:pt idx="77902">
                  <c:v>2.6117647058823525</c:v>
                </c:pt>
                <c:pt idx="77903">
                  <c:v>2.6117647058823525</c:v>
                </c:pt>
                <c:pt idx="77904">
                  <c:v>2.6117647058823525</c:v>
                </c:pt>
                <c:pt idx="77905">
                  <c:v>2.6117647058823525</c:v>
                </c:pt>
                <c:pt idx="77906">
                  <c:v>2.6117647058823525</c:v>
                </c:pt>
                <c:pt idx="77907">
                  <c:v>2.6117647058823525</c:v>
                </c:pt>
                <c:pt idx="77908">
                  <c:v>2.6117647058823525</c:v>
                </c:pt>
                <c:pt idx="77909">
                  <c:v>2.6117647058823525</c:v>
                </c:pt>
                <c:pt idx="77910">
                  <c:v>2.6117647058823525</c:v>
                </c:pt>
                <c:pt idx="77911">
                  <c:v>2.6117647058823525</c:v>
                </c:pt>
                <c:pt idx="77912">
                  <c:v>2.6117647058823525</c:v>
                </c:pt>
                <c:pt idx="77913">
                  <c:v>2.6117647058823525</c:v>
                </c:pt>
                <c:pt idx="77914">
                  <c:v>2.6117647058823525</c:v>
                </c:pt>
                <c:pt idx="77915">
                  <c:v>2.6117647058823525</c:v>
                </c:pt>
                <c:pt idx="77916">
                  <c:v>2.6117647058823525</c:v>
                </c:pt>
                <c:pt idx="77917">
                  <c:v>2.6117647058823525</c:v>
                </c:pt>
                <c:pt idx="77918">
                  <c:v>2.6117647058823525</c:v>
                </c:pt>
                <c:pt idx="77919">
                  <c:v>2.6117647058823525</c:v>
                </c:pt>
                <c:pt idx="77920">
                  <c:v>2.6117647058823525</c:v>
                </c:pt>
                <c:pt idx="77921">
                  <c:v>2.6117647058823525</c:v>
                </c:pt>
                <c:pt idx="77922">
                  <c:v>2.6117647058823525</c:v>
                </c:pt>
                <c:pt idx="77923">
                  <c:v>2.6117647058823525</c:v>
                </c:pt>
                <c:pt idx="77924">
                  <c:v>2.6117647058823525</c:v>
                </c:pt>
                <c:pt idx="77925">
                  <c:v>2.6117647058823525</c:v>
                </c:pt>
                <c:pt idx="77926">
                  <c:v>2.6117647058823525</c:v>
                </c:pt>
                <c:pt idx="77927">
                  <c:v>2.6117647058823525</c:v>
                </c:pt>
                <c:pt idx="77928">
                  <c:v>2.6117647058823525</c:v>
                </c:pt>
                <c:pt idx="77929">
                  <c:v>2.6117647058823525</c:v>
                </c:pt>
                <c:pt idx="77930">
                  <c:v>2.6117647058823525</c:v>
                </c:pt>
                <c:pt idx="77931">
                  <c:v>2.6117647058823525</c:v>
                </c:pt>
                <c:pt idx="77932">
                  <c:v>2.6117647058823525</c:v>
                </c:pt>
                <c:pt idx="77933">
                  <c:v>2.6117647058823525</c:v>
                </c:pt>
                <c:pt idx="77934">
                  <c:v>2.6117647058823525</c:v>
                </c:pt>
                <c:pt idx="77935">
                  <c:v>2.4643137254901957</c:v>
                </c:pt>
                <c:pt idx="77936">
                  <c:v>2.4643137254901957</c:v>
                </c:pt>
                <c:pt idx="77937">
                  <c:v>2.4643137254901957</c:v>
                </c:pt>
                <c:pt idx="77938">
                  <c:v>2.4643137254901957</c:v>
                </c:pt>
                <c:pt idx="77939">
                  <c:v>2.4643137254901957</c:v>
                </c:pt>
                <c:pt idx="77940">
                  <c:v>2.4643137254901957</c:v>
                </c:pt>
                <c:pt idx="77941">
                  <c:v>2.4643137254901957</c:v>
                </c:pt>
                <c:pt idx="77942">
                  <c:v>2.4643137254901957</c:v>
                </c:pt>
                <c:pt idx="77943">
                  <c:v>2.4643137254901957</c:v>
                </c:pt>
                <c:pt idx="77944">
                  <c:v>2.4643137254901957</c:v>
                </c:pt>
                <c:pt idx="77945">
                  <c:v>2.4643137254901957</c:v>
                </c:pt>
                <c:pt idx="77946">
                  <c:v>2.4643137254901957</c:v>
                </c:pt>
                <c:pt idx="77947">
                  <c:v>2.4643137254901957</c:v>
                </c:pt>
                <c:pt idx="77948">
                  <c:v>2.4643137254901957</c:v>
                </c:pt>
                <c:pt idx="77949">
                  <c:v>2.4643137254901957</c:v>
                </c:pt>
                <c:pt idx="77950">
                  <c:v>2.4643137254901957</c:v>
                </c:pt>
                <c:pt idx="77951">
                  <c:v>2.4643137254901957</c:v>
                </c:pt>
                <c:pt idx="77952">
                  <c:v>2.4643137254901957</c:v>
                </c:pt>
                <c:pt idx="77953">
                  <c:v>2.4643137254901957</c:v>
                </c:pt>
                <c:pt idx="77954">
                  <c:v>2.4643137254901957</c:v>
                </c:pt>
                <c:pt idx="77955">
                  <c:v>2.4643137254901957</c:v>
                </c:pt>
                <c:pt idx="77956">
                  <c:v>2.4643137254901957</c:v>
                </c:pt>
                <c:pt idx="77957">
                  <c:v>2.4643137254901957</c:v>
                </c:pt>
                <c:pt idx="77958">
                  <c:v>2.4643137254901957</c:v>
                </c:pt>
                <c:pt idx="77959">
                  <c:v>2.4643137254901957</c:v>
                </c:pt>
                <c:pt idx="77960">
                  <c:v>2.4643137254901957</c:v>
                </c:pt>
                <c:pt idx="77961">
                  <c:v>2.4643137254901957</c:v>
                </c:pt>
                <c:pt idx="77962">
                  <c:v>2.4643137254901957</c:v>
                </c:pt>
                <c:pt idx="77963">
                  <c:v>2.4643137254901957</c:v>
                </c:pt>
                <c:pt idx="77964">
                  <c:v>2.4643137254901957</c:v>
                </c:pt>
                <c:pt idx="77965">
                  <c:v>2.4643137254901957</c:v>
                </c:pt>
                <c:pt idx="77966">
                  <c:v>2.4643137254901957</c:v>
                </c:pt>
                <c:pt idx="77967">
                  <c:v>2.4643137254901957</c:v>
                </c:pt>
                <c:pt idx="77968">
                  <c:v>2.4643137254901957</c:v>
                </c:pt>
                <c:pt idx="77969">
                  <c:v>2.4643137254901957</c:v>
                </c:pt>
                <c:pt idx="77970">
                  <c:v>2.4643137254901957</c:v>
                </c:pt>
                <c:pt idx="77971">
                  <c:v>2.4643137254901957</c:v>
                </c:pt>
                <c:pt idx="77972">
                  <c:v>2.4643137254901957</c:v>
                </c:pt>
                <c:pt idx="77973">
                  <c:v>2.4643137254901957</c:v>
                </c:pt>
                <c:pt idx="77974">
                  <c:v>2.4643137254901957</c:v>
                </c:pt>
                <c:pt idx="77975">
                  <c:v>2.4643137254901957</c:v>
                </c:pt>
                <c:pt idx="77976">
                  <c:v>2.4643137254901957</c:v>
                </c:pt>
                <c:pt idx="77977">
                  <c:v>2.4643137254901957</c:v>
                </c:pt>
                <c:pt idx="77978">
                  <c:v>2.4643137254901957</c:v>
                </c:pt>
                <c:pt idx="77979">
                  <c:v>2.4643137254901957</c:v>
                </c:pt>
                <c:pt idx="77980">
                  <c:v>2.4643137254901957</c:v>
                </c:pt>
                <c:pt idx="77981">
                  <c:v>2.4643137254901957</c:v>
                </c:pt>
                <c:pt idx="77982">
                  <c:v>2.4643137254901957</c:v>
                </c:pt>
                <c:pt idx="77983">
                  <c:v>2.4643137254901957</c:v>
                </c:pt>
                <c:pt idx="77984">
                  <c:v>2.4643137254901957</c:v>
                </c:pt>
                <c:pt idx="77985">
                  <c:v>2.4643137254901957</c:v>
                </c:pt>
                <c:pt idx="77986">
                  <c:v>2.4643137254901957</c:v>
                </c:pt>
                <c:pt idx="77987">
                  <c:v>2.4643137254901957</c:v>
                </c:pt>
                <c:pt idx="77988">
                  <c:v>2.4643137254901957</c:v>
                </c:pt>
                <c:pt idx="77989">
                  <c:v>2.4643137254901957</c:v>
                </c:pt>
                <c:pt idx="77990">
                  <c:v>2.4643137254901957</c:v>
                </c:pt>
                <c:pt idx="77991">
                  <c:v>2.4643137254901957</c:v>
                </c:pt>
                <c:pt idx="77992">
                  <c:v>2.4643137254901957</c:v>
                </c:pt>
                <c:pt idx="77993">
                  <c:v>2.6117647058823525</c:v>
                </c:pt>
                <c:pt idx="77994">
                  <c:v>2.6117647058823525</c:v>
                </c:pt>
                <c:pt idx="77995">
                  <c:v>2.6117647058823525</c:v>
                </c:pt>
                <c:pt idx="77996">
                  <c:v>2.6117647058823525</c:v>
                </c:pt>
                <c:pt idx="77997">
                  <c:v>2.6117647058823525</c:v>
                </c:pt>
                <c:pt idx="77998">
                  <c:v>2.6117647058823525</c:v>
                </c:pt>
                <c:pt idx="77999">
                  <c:v>2.6117647058823525</c:v>
                </c:pt>
                <c:pt idx="78000">
                  <c:v>2.6117647058823525</c:v>
                </c:pt>
                <c:pt idx="78001">
                  <c:v>2.6117647058823525</c:v>
                </c:pt>
                <c:pt idx="78002">
                  <c:v>2.6117647058823525</c:v>
                </c:pt>
                <c:pt idx="78003">
                  <c:v>2.6117647058823525</c:v>
                </c:pt>
                <c:pt idx="78004">
                  <c:v>2.6117647058823525</c:v>
                </c:pt>
                <c:pt idx="78005">
                  <c:v>2.6117647058823525</c:v>
                </c:pt>
                <c:pt idx="78006">
                  <c:v>2.6117647058823525</c:v>
                </c:pt>
                <c:pt idx="78007">
                  <c:v>2.6117647058823525</c:v>
                </c:pt>
                <c:pt idx="78008">
                  <c:v>2.6117647058823525</c:v>
                </c:pt>
                <c:pt idx="78009">
                  <c:v>2.6117647058823525</c:v>
                </c:pt>
                <c:pt idx="78010">
                  <c:v>2.6117647058823525</c:v>
                </c:pt>
                <c:pt idx="78011">
                  <c:v>2.6117647058823525</c:v>
                </c:pt>
                <c:pt idx="78012">
                  <c:v>2.6117647058823525</c:v>
                </c:pt>
                <c:pt idx="78013">
                  <c:v>2.6117647058823525</c:v>
                </c:pt>
                <c:pt idx="78014">
                  <c:v>2.6117647058823525</c:v>
                </c:pt>
                <c:pt idx="78015">
                  <c:v>2.6117647058823525</c:v>
                </c:pt>
                <c:pt idx="78016">
                  <c:v>2.6117647058823525</c:v>
                </c:pt>
                <c:pt idx="78017">
                  <c:v>2.6117647058823525</c:v>
                </c:pt>
                <c:pt idx="78018">
                  <c:v>2.6117647058823525</c:v>
                </c:pt>
                <c:pt idx="78019">
                  <c:v>2.6117647058823525</c:v>
                </c:pt>
                <c:pt idx="78020">
                  <c:v>2.6117647058823525</c:v>
                </c:pt>
                <c:pt idx="78021">
                  <c:v>2.6117647058823525</c:v>
                </c:pt>
                <c:pt idx="78022">
                  <c:v>2.6117647058823525</c:v>
                </c:pt>
                <c:pt idx="78023">
                  <c:v>2.6117647058823525</c:v>
                </c:pt>
                <c:pt idx="78024">
                  <c:v>2.6117647058823525</c:v>
                </c:pt>
                <c:pt idx="78025">
                  <c:v>2.6117647058823525</c:v>
                </c:pt>
                <c:pt idx="78026">
                  <c:v>2.6117647058823525</c:v>
                </c:pt>
                <c:pt idx="78027">
                  <c:v>2.6117647058823525</c:v>
                </c:pt>
                <c:pt idx="78028">
                  <c:v>2.6117647058823525</c:v>
                </c:pt>
                <c:pt idx="78029">
                  <c:v>2.6117647058823525</c:v>
                </c:pt>
                <c:pt idx="78030">
                  <c:v>2.6117647058823525</c:v>
                </c:pt>
                <c:pt idx="78031">
                  <c:v>2.6117647058823525</c:v>
                </c:pt>
                <c:pt idx="78032">
                  <c:v>2.4643137254901957</c:v>
                </c:pt>
                <c:pt idx="78033">
                  <c:v>2.4643137254901957</c:v>
                </c:pt>
                <c:pt idx="78034">
                  <c:v>2.4643137254901957</c:v>
                </c:pt>
                <c:pt idx="78035">
                  <c:v>2.4643137254901957</c:v>
                </c:pt>
                <c:pt idx="78036">
                  <c:v>2.4643137254901957</c:v>
                </c:pt>
                <c:pt idx="78037">
                  <c:v>2.4643137254901957</c:v>
                </c:pt>
                <c:pt idx="78038">
                  <c:v>2.4643137254901957</c:v>
                </c:pt>
                <c:pt idx="78039">
                  <c:v>2.4643137254901957</c:v>
                </c:pt>
                <c:pt idx="78040">
                  <c:v>2.4643137254901957</c:v>
                </c:pt>
                <c:pt idx="78041">
                  <c:v>2.4643137254901957</c:v>
                </c:pt>
                <c:pt idx="78042">
                  <c:v>2.4643137254901957</c:v>
                </c:pt>
                <c:pt idx="78043">
                  <c:v>2.4643137254901957</c:v>
                </c:pt>
                <c:pt idx="78044">
                  <c:v>2.4643137254901957</c:v>
                </c:pt>
                <c:pt idx="78045">
                  <c:v>2.4643137254901957</c:v>
                </c:pt>
                <c:pt idx="78046">
                  <c:v>2.4643137254901957</c:v>
                </c:pt>
                <c:pt idx="78047">
                  <c:v>2.4643137254901957</c:v>
                </c:pt>
                <c:pt idx="78048">
                  <c:v>2.4643137254901957</c:v>
                </c:pt>
                <c:pt idx="78049">
                  <c:v>2.4643137254901957</c:v>
                </c:pt>
                <c:pt idx="78050">
                  <c:v>2.4643137254901957</c:v>
                </c:pt>
                <c:pt idx="78051">
                  <c:v>2.4643137254901957</c:v>
                </c:pt>
                <c:pt idx="78052">
                  <c:v>2.4643137254901957</c:v>
                </c:pt>
                <c:pt idx="78053">
                  <c:v>2.4643137254901957</c:v>
                </c:pt>
                <c:pt idx="78054">
                  <c:v>2.4643137254901957</c:v>
                </c:pt>
                <c:pt idx="78055">
                  <c:v>2.4643137254901957</c:v>
                </c:pt>
                <c:pt idx="78056">
                  <c:v>2.4643137254901957</c:v>
                </c:pt>
                <c:pt idx="78057">
                  <c:v>2.4643137254901957</c:v>
                </c:pt>
                <c:pt idx="78058">
                  <c:v>2.4643137254901957</c:v>
                </c:pt>
                <c:pt idx="78059">
                  <c:v>2.4643137254901957</c:v>
                </c:pt>
                <c:pt idx="78060">
                  <c:v>2.4643137254901957</c:v>
                </c:pt>
                <c:pt idx="78061">
                  <c:v>2.4643137254901957</c:v>
                </c:pt>
                <c:pt idx="78062">
                  <c:v>2.4643137254901957</c:v>
                </c:pt>
                <c:pt idx="78063">
                  <c:v>2.4643137254901957</c:v>
                </c:pt>
                <c:pt idx="78064">
                  <c:v>2.4643137254901957</c:v>
                </c:pt>
                <c:pt idx="78065">
                  <c:v>2.4643137254901957</c:v>
                </c:pt>
                <c:pt idx="78066">
                  <c:v>2.4643137254901957</c:v>
                </c:pt>
                <c:pt idx="78067">
                  <c:v>2.4643137254901957</c:v>
                </c:pt>
                <c:pt idx="78068">
                  <c:v>2.4643137254901957</c:v>
                </c:pt>
                <c:pt idx="78069">
                  <c:v>2.4643137254901957</c:v>
                </c:pt>
                <c:pt idx="78070">
                  <c:v>2.4643137254901957</c:v>
                </c:pt>
                <c:pt idx="78071">
                  <c:v>2.4643137254901957</c:v>
                </c:pt>
                <c:pt idx="78072">
                  <c:v>2.4643137254901957</c:v>
                </c:pt>
                <c:pt idx="78073">
                  <c:v>2.4643137254901957</c:v>
                </c:pt>
                <c:pt idx="78074">
                  <c:v>2.4643137254901957</c:v>
                </c:pt>
                <c:pt idx="78075">
                  <c:v>2.4643137254901957</c:v>
                </c:pt>
                <c:pt idx="78076">
                  <c:v>2.4643137254901957</c:v>
                </c:pt>
                <c:pt idx="78077">
                  <c:v>2.4643137254901957</c:v>
                </c:pt>
                <c:pt idx="78078">
                  <c:v>2.4643137254901957</c:v>
                </c:pt>
                <c:pt idx="78079">
                  <c:v>2.4643137254901957</c:v>
                </c:pt>
                <c:pt idx="78080">
                  <c:v>2.4643137254901957</c:v>
                </c:pt>
                <c:pt idx="78081">
                  <c:v>2.4643137254901957</c:v>
                </c:pt>
                <c:pt idx="78082">
                  <c:v>2.4643137254901957</c:v>
                </c:pt>
                <c:pt idx="78083">
                  <c:v>2.4643137254901957</c:v>
                </c:pt>
                <c:pt idx="78084">
                  <c:v>2.4643137254901957</c:v>
                </c:pt>
                <c:pt idx="78085">
                  <c:v>2.4643137254901957</c:v>
                </c:pt>
                <c:pt idx="78086">
                  <c:v>2.4643137254901957</c:v>
                </c:pt>
                <c:pt idx="78087">
                  <c:v>2.4643137254901957</c:v>
                </c:pt>
                <c:pt idx="78088">
                  <c:v>2.4643137254901957</c:v>
                </c:pt>
                <c:pt idx="78089">
                  <c:v>2.6117647058823525</c:v>
                </c:pt>
                <c:pt idx="78090">
                  <c:v>2.6117647058823525</c:v>
                </c:pt>
                <c:pt idx="78091">
                  <c:v>2.6117647058823525</c:v>
                </c:pt>
                <c:pt idx="78092">
                  <c:v>2.6117647058823525</c:v>
                </c:pt>
                <c:pt idx="78093">
                  <c:v>2.6117647058823525</c:v>
                </c:pt>
                <c:pt idx="78094">
                  <c:v>2.6117647058823525</c:v>
                </c:pt>
                <c:pt idx="78095">
                  <c:v>2.6117647058823525</c:v>
                </c:pt>
                <c:pt idx="78096">
                  <c:v>2.6117647058823525</c:v>
                </c:pt>
                <c:pt idx="78097">
                  <c:v>2.6117647058823525</c:v>
                </c:pt>
                <c:pt idx="78098">
                  <c:v>2.6117647058823525</c:v>
                </c:pt>
                <c:pt idx="78099">
                  <c:v>2.6117647058823525</c:v>
                </c:pt>
                <c:pt idx="78100">
                  <c:v>2.6117647058823525</c:v>
                </c:pt>
                <c:pt idx="78101">
                  <c:v>2.6117647058823525</c:v>
                </c:pt>
                <c:pt idx="78102">
                  <c:v>2.6117647058823525</c:v>
                </c:pt>
                <c:pt idx="78103">
                  <c:v>2.6117647058823525</c:v>
                </c:pt>
                <c:pt idx="78104">
                  <c:v>2.6117647058823525</c:v>
                </c:pt>
                <c:pt idx="78105">
                  <c:v>2.6117647058823525</c:v>
                </c:pt>
                <c:pt idx="78106">
                  <c:v>2.6117647058823525</c:v>
                </c:pt>
                <c:pt idx="78107">
                  <c:v>2.6117647058823525</c:v>
                </c:pt>
                <c:pt idx="78108">
                  <c:v>2.6117647058823525</c:v>
                </c:pt>
                <c:pt idx="78109">
                  <c:v>2.6117647058823525</c:v>
                </c:pt>
                <c:pt idx="78110">
                  <c:v>2.6117647058823525</c:v>
                </c:pt>
                <c:pt idx="78111">
                  <c:v>2.6117647058823525</c:v>
                </c:pt>
                <c:pt idx="78112">
                  <c:v>2.6117647058823525</c:v>
                </c:pt>
                <c:pt idx="78113">
                  <c:v>2.6117647058823525</c:v>
                </c:pt>
                <c:pt idx="78114">
                  <c:v>2.6117647058823525</c:v>
                </c:pt>
                <c:pt idx="78115">
                  <c:v>2.6117647058823525</c:v>
                </c:pt>
                <c:pt idx="78116">
                  <c:v>2.6117647058823525</c:v>
                </c:pt>
                <c:pt idx="78117">
                  <c:v>2.6117647058823525</c:v>
                </c:pt>
                <c:pt idx="78118">
                  <c:v>2.6117647058823525</c:v>
                </c:pt>
                <c:pt idx="78119">
                  <c:v>2.6117647058823525</c:v>
                </c:pt>
                <c:pt idx="78120">
                  <c:v>2.6117647058823525</c:v>
                </c:pt>
                <c:pt idx="78121">
                  <c:v>2.6117647058823525</c:v>
                </c:pt>
                <c:pt idx="78122">
                  <c:v>2.6117647058823525</c:v>
                </c:pt>
                <c:pt idx="78123">
                  <c:v>2.6117647058823525</c:v>
                </c:pt>
                <c:pt idx="78124">
                  <c:v>2.6117647058823525</c:v>
                </c:pt>
                <c:pt idx="78125">
                  <c:v>2.6117647058823525</c:v>
                </c:pt>
                <c:pt idx="78126">
                  <c:v>2.4643137254901957</c:v>
                </c:pt>
                <c:pt idx="78127">
                  <c:v>2.4643137254901957</c:v>
                </c:pt>
                <c:pt idx="78128">
                  <c:v>2.4643137254901957</c:v>
                </c:pt>
                <c:pt idx="78129">
                  <c:v>2.4643137254901957</c:v>
                </c:pt>
                <c:pt idx="78130">
                  <c:v>2.4643137254901957</c:v>
                </c:pt>
                <c:pt idx="78131">
                  <c:v>2.4643137254901957</c:v>
                </c:pt>
                <c:pt idx="78132">
                  <c:v>2.4643137254901957</c:v>
                </c:pt>
                <c:pt idx="78133">
                  <c:v>2.4643137254901957</c:v>
                </c:pt>
                <c:pt idx="78134">
                  <c:v>2.4643137254901957</c:v>
                </c:pt>
                <c:pt idx="78135">
                  <c:v>2.4643137254901957</c:v>
                </c:pt>
                <c:pt idx="78136">
                  <c:v>2.4643137254901957</c:v>
                </c:pt>
                <c:pt idx="78137">
                  <c:v>2.4643137254901957</c:v>
                </c:pt>
                <c:pt idx="78138">
                  <c:v>2.4643137254901957</c:v>
                </c:pt>
                <c:pt idx="78139">
                  <c:v>2.4643137254901957</c:v>
                </c:pt>
                <c:pt idx="78140">
                  <c:v>2.4643137254901957</c:v>
                </c:pt>
                <c:pt idx="78141">
                  <c:v>2.4643137254901957</c:v>
                </c:pt>
                <c:pt idx="78142">
                  <c:v>2.4643137254901957</c:v>
                </c:pt>
                <c:pt idx="78143">
                  <c:v>2.4643137254901957</c:v>
                </c:pt>
                <c:pt idx="78144">
                  <c:v>2.4643137254901957</c:v>
                </c:pt>
                <c:pt idx="78145">
                  <c:v>2.4643137254901957</c:v>
                </c:pt>
                <c:pt idx="78146">
                  <c:v>2.4643137254901957</c:v>
                </c:pt>
                <c:pt idx="78147">
                  <c:v>2.4643137254901957</c:v>
                </c:pt>
                <c:pt idx="78148">
                  <c:v>2.4643137254901957</c:v>
                </c:pt>
                <c:pt idx="78149">
                  <c:v>2.4643137254901957</c:v>
                </c:pt>
                <c:pt idx="78150">
                  <c:v>2.4643137254901957</c:v>
                </c:pt>
                <c:pt idx="78151">
                  <c:v>2.4643137254901957</c:v>
                </c:pt>
                <c:pt idx="78152">
                  <c:v>2.4643137254901957</c:v>
                </c:pt>
                <c:pt idx="78153">
                  <c:v>2.4643137254901957</c:v>
                </c:pt>
                <c:pt idx="78154">
                  <c:v>2.4643137254901957</c:v>
                </c:pt>
                <c:pt idx="78155">
                  <c:v>2.4643137254901957</c:v>
                </c:pt>
                <c:pt idx="78156">
                  <c:v>2.4643137254901957</c:v>
                </c:pt>
                <c:pt idx="78157">
                  <c:v>2.4643137254901957</c:v>
                </c:pt>
                <c:pt idx="78158">
                  <c:v>2.4643137254901957</c:v>
                </c:pt>
                <c:pt idx="78159">
                  <c:v>2.4643137254901957</c:v>
                </c:pt>
                <c:pt idx="78160">
                  <c:v>2.4643137254901957</c:v>
                </c:pt>
                <c:pt idx="78161">
                  <c:v>2.4643137254901957</c:v>
                </c:pt>
                <c:pt idx="78162">
                  <c:v>2.4643137254901957</c:v>
                </c:pt>
                <c:pt idx="78163">
                  <c:v>2.4643137254901957</c:v>
                </c:pt>
                <c:pt idx="78164">
                  <c:v>2.4643137254901957</c:v>
                </c:pt>
                <c:pt idx="78165">
                  <c:v>2.4643137254901957</c:v>
                </c:pt>
                <c:pt idx="78166">
                  <c:v>2.4643137254901957</c:v>
                </c:pt>
                <c:pt idx="78167">
                  <c:v>2.4643137254901957</c:v>
                </c:pt>
                <c:pt idx="78168">
                  <c:v>2.4643137254901957</c:v>
                </c:pt>
                <c:pt idx="78169">
                  <c:v>2.4643137254901957</c:v>
                </c:pt>
                <c:pt idx="78170">
                  <c:v>2.4643137254901957</c:v>
                </c:pt>
                <c:pt idx="78171">
                  <c:v>2.4643137254901957</c:v>
                </c:pt>
                <c:pt idx="78172">
                  <c:v>2.4643137254901957</c:v>
                </c:pt>
                <c:pt idx="78173">
                  <c:v>2.4643137254901957</c:v>
                </c:pt>
                <c:pt idx="78174">
                  <c:v>2.4643137254901957</c:v>
                </c:pt>
                <c:pt idx="78175">
                  <c:v>2.4643137254901957</c:v>
                </c:pt>
                <c:pt idx="78176">
                  <c:v>2.4643137254901957</c:v>
                </c:pt>
                <c:pt idx="78177">
                  <c:v>2.4643137254901957</c:v>
                </c:pt>
                <c:pt idx="78178">
                  <c:v>2.4643137254901957</c:v>
                </c:pt>
                <c:pt idx="78179">
                  <c:v>2.4643137254901957</c:v>
                </c:pt>
                <c:pt idx="78180">
                  <c:v>2.4643137254901957</c:v>
                </c:pt>
                <c:pt idx="78181">
                  <c:v>2.4643137254901957</c:v>
                </c:pt>
                <c:pt idx="78182">
                  <c:v>2.4643137254901957</c:v>
                </c:pt>
                <c:pt idx="78183">
                  <c:v>2.4643137254901957</c:v>
                </c:pt>
                <c:pt idx="78184">
                  <c:v>2.4643137254901957</c:v>
                </c:pt>
                <c:pt idx="78185">
                  <c:v>2.4643137254901957</c:v>
                </c:pt>
                <c:pt idx="78186">
                  <c:v>2.6117647058823525</c:v>
                </c:pt>
                <c:pt idx="78187">
                  <c:v>2.6117647058823525</c:v>
                </c:pt>
                <c:pt idx="78188">
                  <c:v>2.6117647058823525</c:v>
                </c:pt>
                <c:pt idx="78189">
                  <c:v>2.6117647058823525</c:v>
                </c:pt>
                <c:pt idx="78190">
                  <c:v>2.6117647058823525</c:v>
                </c:pt>
                <c:pt idx="78191">
                  <c:v>2.6117647058823525</c:v>
                </c:pt>
                <c:pt idx="78192">
                  <c:v>2.6117647058823525</c:v>
                </c:pt>
                <c:pt idx="78193">
                  <c:v>2.6117647058823525</c:v>
                </c:pt>
                <c:pt idx="78194">
                  <c:v>2.6117647058823525</c:v>
                </c:pt>
                <c:pt idx="78195">
                  <c:v>2.6117647058823525</c:v>
                </c:pt>
                <c:pt idx="78196">
                  <c:v>2.6117647058823525</c:v>
                </c:pt>
                <c:pt idx="78197">
                  <c:v>2.6117647058823525</c:v>
                </c:pt>
                <c:pt idx="78198">
                  <c:v>2.6117647058823525</c:v>
                </c:pt>
                <c:pt idx="78199">
                  <c:v>2.6117647058823525</c:v>
                </c:pt>
                <c:pt idx="78200">
                  <c:v>2.6117647058823525</c:v>
                </c:pt>
                <c:pt idx="78201">
                  <c:v>2.6117647058823525</c:v>
                </c:pt>
                <c:pt idx="78202">
                  <c:v>2.6117647058823525</c:v>
                </c:pt>
                <c:pt idx="78203">
                  <c:v>2.6117647058823525</c:v>
                </c:pt>
                <c:pt idx="78204">
                  <c:v>2.6117647058823525</c:v>
                </c:pt>
                <c:pt idx="78205">
                  <c:v>2.6117647058823525</c:v>
                </c:pt>
                <c:pt idx="78206">
                  <c:v>2.6117647058823525</c:v>
                </c:pt>
                <c:pt idx="78207">
                  <c:v>2.6117647058823525</c:v>
                </c:pt>
                <c:pt idx="78208">
                  <c:v>2.6117647058823525</c:v>
                </c:pt>
                <c:pt idx="78209">
                  <c:v>2.6117647058823525</c:v>
                </c:pt>
                <c:pt idx="78210">
                  <c:v>2.6117647058823525</c:v>
                </c:pt>
                <c:pt idx="78211">
                  <c:v>2.6117647058823525</c:v>
                </c:pt>
                <c:pt idx="78212">
                  <c:v>2.6117647058823525</c:v>
                </c:pt>
                <c:pt idx="78213">
                  <c:v>2.6117647058823525</c:v>
                </c:pt>
                <c:pt idx="78214">
                  <c:v>2.6117647058823525</c:v>
                </c:pt>
                <c:pt idx="78215">
                  <c:v>2.6117647058823525</c:v>
                </c:pt>
                <c:pt idx="78216">
                  <c:v>2.6117647058823525</c:v>
                </c:pt>
                <c:pt idx="78217">
                  <c:v>2.6117647058823525</c:v>
                </c:pt>
                <c:pt idx="78218">
                  <c:v>2.6117647058823525</c:v>
                </c:pt>
                <c:pt idx="78219">
                  <c:v>2.6117647058823525</c:v>
                </c:pt>
                <c:pt idx="78220">
                  <c:v>2.4643137254901957</c:v>
                </c:pt>
                <c:pt idx="78221">
                  <c:v>2.4643137254901957</c:v>
                </c:pt>
                <c:pt idx="78222">
                  <c:v>2.4643137254901957</c:v>
                </c:pt>
                <c:pt idx="78223">
                  <c:v>2.4643137254901957</c:v>
                </c:pt>
                <c:pt idx="78224">
                  <c:v>2.4643137254901957</c:v>
                </c:pt>
                <c:pt idx="78225">
                  <c:v>2.4643137254901957</c:v>
                </c:pt>
                <c:pt idx="78226">
                  <c:v>2.4643137254901957</c:v>
                </c:pt>
                <c:pt idx="78227">
                  <c:v>2.4643137254901957</c:v>
                </c:pt>
                <c:pt idx="78228">
                  <c:v>2.4643137254901957</c:v>
                </c:pt>
                <c:pt idx="78229">
                  <c:v>2.4643137254901957</c:v>
                </c:pt>
                <c:pt idx="78230">
                  <c:v>2.4643137254901957</c:v>
                </c:pt>
                <c:pt idx="78231">
                  <c:v>2.4643137254901957</c:v>
                </c:pt>
                <c:pt idx="78232">
                  <c:v>2.4643137254901957</c:v>
                </c:pt>
                <c:pt idx="78233">
                  <c:v>2.4643137254901957</c:v>
                </c:pt>
                <c:pt idx="78234">
                  <c:v>2.4643137254901957</c:v>
                </c:pt>
                <c:pt idx="78235">
                  <c:v>2.4643137254901957</c:v>
                </c:pt>
                <c:pt idx="78236">
                  <c:v>2.4643137254901957</c:v>
                </c:pt>
                <c:pt idx="78237">
                  <c:v>2.4643137254901957</c:v>
                </c:pt>
                <c:pt idx="78238">
                  <c:v>2.4643137254901957</c:v>
                </c:pt>
                <c:pt idx="78239">
                  <c:v>2.4643137254901957</c:v>
                </c:pt>
                <c:pt idx="78240">
                  <c:v>2.4643137254901957</c:v>
                </c:pt>
                <c:pt idx="78241">
                  <c:v>2.4643137254901957</c:v>
                </c:pt>
                <c:pt idx="78242">
                  <c:v>2.4643137254901957</c:v>
                </c:pt>
                <c:pt idx="78243">
                  <c:v>2.4643137254901957</c:v>
                </c:pt>
                <c:pt idx="78244">
                  <c:v>2.4643137254901957</c:v>
                </c:pt>
                <c:pt idx="78245">
                  <c:v>2.4643137254901957</c:v>
                </c:pt>
                <c:pt idx="78246">
                  <c:v>2.4643137254901957</c:v>
                </c:pt>
                <c:pt idx="78247">
                  <c:v>2.4643137254901957</c:v>
                </c:pt>
                <c:pt idx="78248">
                  <c:v>2.4643137254901957</c:v>
                </c:pt>
                <c:pt idx="78249">
                  <c:v>2.4643137254901957</c:v>
                </c:pt>
                <c:pt idx="78250">
                  <c:v>2.4643137254901957</c:v>
                </c:pt>
                <c:pt idx="78251">
                  <c:v>2.4643137254901957</c:v>
                </c:pt>
                <c:pt idx="78252">
                  <c:v>2.4643137254901957</c:v>
                </c:pt>
                <c:pt idx="78253">
                  <c:v>2.4643137254901957</c:v>
                </c:pt>
                <c:pt idx="78254">
                  <c:v>2.4643137254901957</c:v>
                </c:pt>
                <c:pt idx="78255">
                  <c:v>2.4643137254901957</c:v>
                </c:pt>
                <c:pt idx="78256">
                  <c:v>2.4643137254901957</c:v>
                </c:pt>
                <c:pt idx="78257">
                  <c:v>2.4643137254901957</c:v>
                </c:pt>
                <c:pt idx="78258">
                  <c:v>2.4643137254901957</c:v>
                </c:pt>
                <c:pt idx="78259">
                  <c:v>2.4643137254901957</c:v>
                </c:pt>
                <c:pt idx="78260">
                  <c:v>2.4643137254901957</c:v>
                </c:pt>
                <c:pt idx="78261">
                  <c:v>2.4643137254901957</c:v>
                </c:pt>
                <c:pt idx="78262">
                  <c:v>2.4643137254901957</c:v>
                </c:pt>
                <c:pt idx="78263">
                  <c:v>2.4643137254901957</c:v>
                </c:pt>
                <c:pt idx="78264">
                  <c:v>2.4643137254901957</c:v>
                </c:pt>
                <c:pt idx="78265">
                  <c:v>2.4643137254901957</c:v>
                </c:pt>
                <c:pt idx="78266">
                  <c:v>2.4643137254901957</c:v>
                </c:pt>
                <c:pt idx="78267">
                  <c:v>2.4643137254901957</c:v>
                </c:pt>
                <c:pt idx="78268">
                  <c:v>2.4643137254901957</c:v>
                </c:pt>
                <c:pt idx="78269">
                  <c:v>2.4643137254901957</c:v>
                </c:pt>
                <c:pt idx="78270">
                  <c:v>2.4643137254901957</c:v>
                </c:pt>
                <c:pt idx="78271">
                  <c:v>2.4643137254901957</c:v>
                </c:pt>
                <c:pt idx="78272">
                  <c:v>2.4643137254901957</c:v>
                </c:pt>
                <c:pt idx="78273">
                  <c:v>2.4643137254901957</c:v>
                </c:pt>
                <c:pt idx="78274">
                  <c:v>2.4643137254901957</c:v>
                </c:pt>
                <c:pt idx="78275">
                  <c:v>2.4643137254901957</c:v>
                </c:pt>
                <c:pt idx="78276">
                  <c:v>2.4643137254901957</c:v>
                </c:pt>
                <c:pt idx="78277">
                  <c:v>2.4643137254901957</c:v>
                </c:pt>
                <c:pt idx="78278">
                  <c:v>2.4643137254901957</c:v>
                </c:pt>
                <c:pt idx="78279">
                  <c:v>2.4643137254901957</c:v>
                </c:pt>
                <c:pt idx="78280">
                  <c:v>2.4643137254901957</c:v>
                </c:pt>
                <c:pt idx="78281">
                  <c:v>2.4643137254901957</c:v>
                </c:pt>
                <c:pt idx="78282">
                  <c:v>2.6117647058823525</c:v>
                </c:pt>
                <c:pt idx="78283">
                  <c:v>2.6117647058823525</c:v>
                </c:pt>
                <c:pt idx="78284">
                  <c:v>2.6117647058823525</c:v>
                </c:pt>
                <c:pt idx="78285">
                  <c:v>2.6117647058823525</c:v>
                </c:pt>
                <c:pt idx="78286">
                  <c:v>2.6117647058823525</c:v>
                </c:pt>
                <c:pt idx="78287">
                  <c:v>2.6117647058823525</c:v>
                </c:pt>
                <c:pt idx="78288">
                  <c:v>2.6117647058823525</c:v>
                </c:pt>
                <c:pt idx="78289">
                  <c:v>2.6117647058823525</c:v>
                </c:pt>
                <c:pt idx="78290">
                  <c:v>2.6117647058823525</c:v>
                </c:pt>
                <c:pt idx="78291">
                  <c:v>2.6117647058823525</c:v>
                </c:pt>
                <c:pt idx="78292">
                  <c:v>2.6117647058823525</c:v>
                </c:pt>
                <c:pt idx="78293">
                  <c:v>2.6117647058823525</c:v>
                </c:pt>
                <c:pt idx="78294">
                  <c:v>2.6117647058823525</c:v>
                </c:pt>
                <c:pt idx="78295">
                  <c:v>2.6117647058823525</c:v>
                </c:pt>
                <c:pt idx="78296">
                  <c:v>2.6117647058823525</c:v>
                </c:pt>
                <c:pt idx="78297">
                  <c:v>2.6117647058823525</c:v>
                </c:pt>
                <c:pt idx="78298">
                  <c:v>2.6117647058823525</c:v>
                </c:pt>
                <c:pt idx="78299">
                  <c:v>2.6117647058823525</c:v>
                </c:pt>
                <c:pt idx="78300">
                  <c:v>2.6117647058823525</c:v>
                </c:pt>
                <c:pt idx="78301">
                  <c:v>2.6117647058823525</c:v>
                </c:pt>
                <c:pt idx="78302">
                  <c:v>2.6117647058823525</c:v>
                </c:pt>
                <c:pt idx="78303">
                  <c:v>2.6117647058823525</c:v>
                </c:pt>
                <c:pt idx="78304">
                  <c:v>2.6117647058823525</c:v>
                </c:pt>
                <c:pt idx="78305">
                  <c:v>2.6117647058823525</c:v>
                </c:pt>
                <c:pt idx="78306">
                  <c:v>2.6117647058823525</c:v>
                </c:pt>
                <c:pt idx="78307">
                  <c:v>2.6117647058823525</c:v>
                </c:pt>
                <c:pt idx="78308">
                  <c:v>2.6117647058823525</c:v>
                </c:pt>
                <c:pt idx="78309">
                  <c:v>2.6117647058823525</c:v>
                </c:pt>
                <c:pt idx="78310">
                  <c:v>2.6117647058823525</c:v>
                </c:pt>
                <c:pt idx="78311">
                  <c:v>2.6117647058823525</c:v>
                </c:pt>
                <c:pt idx="78312">
                  <c:v>2.6117647058823525</c:v>
                </c:pt>
                <c:pt idx="78313">
                  <c:v>2.6117647058823525</c:v>
                </c:pt>
                <c:pt idx="78314">
                  <c:v>2.6117647058823525</c:v>
                </c:pt>
                <c:pt idx="78315">
                  <c:v>2.6117647058823525</c:v>
                </c:pt>
                <c:pt idx="78316">
                  <c:v>2.6117647058823525</c:v>
                </c:pt>
                <c:pt idx="78317">
                  <c:v>2.4643137254901957</c:v>
                </c:pt>
                <c:pt idx="78318">
                  <c:v>2.4643137254901957</c:v>
                </c:pt>
                <c:pt idx="78319">
                  <c:v>2.4643137254901957</c:v>
                </c:pt>
                <c:pt idx="78320">
                  <c:v>2.4643137254901957</c:v>
                </c:pt>
                <c:pt idx="78321">
                  <c:v>2.4643137254901957</c:v>
                </c:pt>
                <c:pt idx="78322">
                  <c:v>2.4643137254901957</c:v>
                </c:pt>
                <c:pt idx="78323">
                  <c:v>2.4643137254901957</c:v>
                </c:pt>
                <c:pt idx="78324">
                  <c:v>2.4643137254901957</c:v>
                </c:pt>
                <c:pt idx="78325">
                  <c:v>2.4643137254901957</c:v>
                </c:pt>
                <c:pt idx="78326">
                  <c:v>2.4643137254901957</c:v>
                </c:pt>
                <c:pt idx="78327">
                  <c:v>2.4643137254901957</c:v>
                </c:pt>
                <c:pt idx="78328">
                  <c:v>2.4643137254901957</c:v>
                </c:pt>
                <c:pt idx="78329">
                  <c:v>2.4643137254901957</c:v>
                </c:pt>
                <c:pt idx="78330">
                  <c:v>2.4643137254901957</c:v>
                </c:pt>
                <c:pt idx="78331">
                  <c:v>2.4643137254901957</c:v>
                </c:pt>
                <c:pt idx="78332">
                  <c:v>2.4643137254901957</c:v>
                </c:pt>
                <c:pt idx="78333">
                  <c:v>2.4643137254901957</c:v>
                </c:pt>
                <c:pt idx="78334">
                  <c:v>2.4643137254901957</c:v>
                </c:pt>
                <c:pt idx="78335">
                  <c:v>2.4643137254901957</c:v>
                </c:pt>
                <c:pt idx="78336">
                  <c:v>2.4643137254901957</c:v>
                </c:pt>
                <c:pt idx="78337">
                  <c:v>2.4643137254901957</c:v>
                </c:pt>
                <c:pt idx="78338">
                  <c:v>2.4643137254901957</c:v>
                </c:pt>
                <c:pt idx="78339">
                  <c:v>2.4643137254901957</c:v>
                </c:pt>
                <c:pt idx="78340">
                  <c:v>2.4643137254901957</c:v>
                </c:pt>
                <c:pt idx="78341">
                  <c:v>2.4643137254901957</c:v>
                </c:pt>
                <c:pt idx="78342">
                  <c:v>2.4643137254901957</c:v>
                </c:pt>
                <c:pt idx="78343">
                  <c:v>2.4643137254901957</c:v>
                </c:pt>
                <c:pt idx="78344">
                  <c:v>2.4643137254901957</c:v>
                </c:pt>
                <c:pt idx="78345">
                  <c:v>2.4643137254901957</c:v>
                </c:pt>
                <c:pt idx="78346">
                  <c:v>2.4643137254901957</c:v>
                </c:pt>
                <c:pt idx="78347">
                  <c:v>2.4643137254901957</c:v>
                </c:pt>
                <c:pt idx="78348">
                  <c:v>2.4643137254901957</c:v>
                </c:pt>
                <c:pt idx="78349">
                  <c:v>2.4643137254901957</c:v>
                </c:pt>
                <c:pt idx="78350">
                  <c:v>2.4643137254901957</c:v>
                </c:pt>
                <c:pt idx="78351">
                  <c:v>2.4643137254901957</c:v>
                </c:pt>
                <c:pt idx="78352">
                  <c:v>2.4643137254901957</c:v>
                </c:pt>
                <c:pt idx="78353">
                  <c:v>2.4643137254901957</c:v>
                </c:pt>
                <c:pt idx="78354">
                  <c:v>2.4643137254901957</c:v>
                </c:pt>
                <c:pt idx="78355">
                  <c:v>2.4643137254901957</c:v>
                </c:pt>
                <c:pt idx="78356">
                  <c:v>2.4643137254901957</c:v>
                </c:pt>
                <c:pt idx="78357">
                  <c:v>2.4643137254901957</c:v>
                </c:pt>
                <c:pt idx="78358">
                  <c:v>2.4643137254901957</c:v>
                </c:pt>
                <c:pt idx="78359">
                  <c:v>2.4643137254901957</c:v>
                </c:pt>
                <c:pt idx="78360">
                  <c:v>2.4643137254901957</c:v>
                </c:pt>
                <c:pt idx="78361">
                  <c:v>2.4643137254901957</c:v>
                </c:pt>
                <c:pt idx="78362">
                  <c:v>2.4643137254901957</c:v>
                </c:pt>
                <c:pt idx="78363">
                  <c:v>2.4643137254901957</c:v>
                </c:pt>
                <c:pt idx="78364">
                  <c:v>2.4643137254901957</c:v>
                </c:pt>
                <c:pt idx="78365">
                  <c:v>2.4643137254901957</c:v>
                </c:pt>
                <c:pt idx="78366">
                  <c:v>2.4643137254901957</c:v>
                </c:pt>
                <c:pt idx="78367">
                  <c:v>2.4643137254901957</c:v>
                </c:pt>
                <c:pt idx="78368">
                  <c:v>2.4643137254901957</c:v>
                </c:pt>
                <c:pt idx="78369">
                  <c:v>2.4643137254901957</c:v>
                </c:pt>
                <c:pt idx="78370">
                  <c:v>2.4643137254901957</c:v>
                </c:pt>
                <c:pt idx="78371">
                  <c:v>2.4643137254901957</c:v>
                </c:pt>
                <c:pt idx="78372">
                  <c:v>2.4643137254901957</c:v>
                </c:pt>
                <c:pt idx="78373">
                  <c:v>2.4643137254901957</c:v>
                </c:pt>
                <c:pt idx="78374">
                  <c:v>2.4643137254901957</c:v>
                </c:pt>
                <c:pt idx="78375">
                  <c:v>2.6117647058823525</c:v>
                </c:pt>
                <c:pt idx="78376">
                  <c:v>2.6117647058823525</c:v>
                </c:pt>
                <c:pt idx="78377">
                  <c:v>2.6117647058823525</c:v>
                </c:pt>
                <c:pt idx="78378">
                  <c:v>2.6117647058823525</c:v>
                </c:pt>
                <c:pt idx="78379">
                  <c:v>2.6117647058823525</c:v>
                </c:pt>
                <c:pt idx="78380">
                  <c:v>2.6117647058823525</c:v>
                </c:pt>
                <c:pt idx="78381">
                  <c:v>2.6117647058823525</c:v>
                </c:pt>
                <c:pt idx="78382">
                  <c:v>2.6117647058823525</c:v>
                </c:pt>
                <c:pt idx="78383">
                  <c:v>2.6117647058823525</c:v>
                </c:pt>
                <c:pt idx="78384">
                  <c:v>2.6117647058823525</c:v>
                </c:pt>
                <c:pt idx="78385">
                  <c:v>2.6117647058823525</c:v>
                </c:pt>
                <c:pt idx="78386">
                  <c:v>2.6117647058823525</c:v>
                </c:pt>
                <c:pt idx="78387">
                  <c:v>2.6117647058823525</c:v>
                </c:pt>
                <c:pt idx="78388">
                  <c:v>2.6117647058823525</c:v>
                </c:pt>
                <c:pt idx="78389">
                  <c:v>2.6117647058823525</c:v>
                </c:pt>
                <c:pt idx="78390">
                  <c:v>2.6117647058823525</c:v>
                </c:pt>
                <c:pt idx="78391">
                  <c:v>2.6117647058823525</c:v>
                </c:pt>
                <c:pt idx="78392">
                  <c:v>2.6117647058823525</c:v>
                </c:pt>
                <c:pt idx="78393">
                  <c:v>2.6117647058823525</c:v>
                </c:pt>
                <c:pt idx="78394">
                  <c:v>2.6117647058823525</c:v>
                </c:pt>
                <c:pt idx="78395">
                  <c:v>2.6117647058823525</c:v>
                </c:pt>
                <c:pt idx="78396">
                  <c:v>2.6117647058823525</c:v>
                </c:pt>
                <c:pt idx="78397">
                  <c:v>2.6117647058823525</c:v>
                </c:pt>
                <c:pt idx="78398">
                  <c:v>2.6117647058823525</c:v>
                </c:pt>
                <c:pt idx="78399">
                  <c:v>2.6117647058823525</c:v>
                </c:pt>
                <c:pt idx="78400">
                  <c:v>2.6117647058823525</c:v>
                </c:pt>
                <c:pt idx="78401">
                  <c:v>2.6117647058823525</c:v>
                </c:pt>
                <c:pt idx="78402">
                  <c:v>2.6117647058823525</c:v>
                </c:pt>
                <c:pt idx="78403">
                  <c:v>2.6117647058823525</c:v>
                </c:pt>
                <c:pt idx="78404">
                  <c:v>2.6117647058823525</c:v>
                </c:pt>
                <c:pt idx="78405">
                  <c:v>2.6117647058823525</c:v>
                </c:pt>
                <c:pt idx="78406">
                  <c:v>2.6117647058823525</c:v>
                </c:pt>
                <c:pt idx="78407">
                  <c:v>2.6117647058823525</c:v>
                </c:pt>
                <c:pt idx="78408">
                  <c:v>2.6117647058823525</c:v>
                </c:pt>
                <c:pt idx="78409">
                  <c:v>2.6117647058823525</c:v>
                </c:pt>
                <c:pt idx="78410">
                  <c:v>2.6117647058823525</c:v>
                </c:pt>
                <c:pt idx="78411">
                  <c:v>2.6117647058823525</c:v>
                </c:pt>
                <c:pt idx="78412">
                  <c:v>2.6117647058823525</c:v>
                </c:pt>
                <c:pt idx="78413">
                  <c:v>2.4643137254901957</c:v>
                </c:pt>
                <c:pt idx="78414">
                  <c:v>2.4643137254901957</c:v>
                </c:pt>
                <c:pt idx="78415">
                  <c:v>2.4643137254901957</c:v>
                </c:pt>
                <c:pt idx="78416">
                  <c:v>2.4643137254901957</c:v>
                </c:pt>
                <c:pt idx="78417">
                  <c:v>2.4643137254901957</c:v>
                </c:pt>
                <c:pt idx="78418">
                  <c:v>2.4643137254901957</c:v>
                </c:pt>
                <c:pt idx="78419">
                  <c:v>2.4643137254901957</c:v>
                </c:pt>
                <c:pt idx="78420">
                  <c:v>2.4643137254901957</c:v>
                </c:pt>
                <c:pt idx="78421">
                  <c:v>2.4643137254901957</c:v>
                </c:pt>
                <c:pt idx="78422">
                  <c:v>2.4643137254901957</c:v>
                </c:pt>
                <c:pt idx="78423">
                  <c:v>2.4643137254901957</c:v>
                </c:pt>
                <c:pt idx="78424">
                  <c:v>2.4643137254901957</c:v>
                </c:pt>
                <c:pt idx="78425">
                  <c:v>2.4643137254901957</c:v>
                </c:pt>
                <c:pt idx="78426">
                  <c:v>2.4643137254901957</c:v>
                </c:pt>
                <c:pt idx="78427">
                  <c:v>2.4643137254901957</c:v>
                </c:pt>
                <c:pt idx="78428">
                  <c:v>2.4643137254901957</c:v>
                </c:pt>
                <c:pt idx="78429">
                  <c:v>2.4643137254901957</c:v>
                </c:pt>
                <c:pt idx="78430">
                  <c:v>2.4643137254901957</c:v>
                </c:pt>
                <c:pt idx="78431">
                  <c:v>2.4643137254901957</c:v>
                </c:pt>
                <c:pt idx="78432">
                  <c:v>2.4643137254901957</c:v>
                </c:pt>
                <c:pt idx="78433">
                  <c:v>2.4643137254901957</c:v>
                </c:pt>
                <c:pt idx="78434">
                  <c:v>2.4643137254901957</c:v>
                </c:pt>
                <c:pt idx="78435">
                  <c:v>2.4643137254901957</c:v>
                </c:pt>
                <c:pt idx="78436">
                  <c:v>2.4643137254901957</c:v>
                </c:pt>
                <c:pt idx="78437">
                  <c:v>2.4643137254901957</c:v>
                </c:pt>
                <c:pt idx="78438">
                  <c:v>2.4643137254901957</c:v>
                </c:pt>
                <c:pt idx="78439">
                  <c:v>2.4643137254901957</c:v>
                </c:pt>
                <c:pt idx="78440">
                  <c:v>2.4643137254901957</c:v>
                </c:pt>
                <c:pt idx="78441">
                  <c:v>2.4643137254901957</c:v>
                </c:pt>
                <c:pt idx="78442">
                  <c:v>2.4643137254901957</c:v>
                </c:pt>
                <c:pt idx="78443">
                  <c:v>2.4643137254901957</c:v>
                </c:pt>
                <c:pt idx="78444">
                  <c:v>2.4643137254901957</c:v>
                </c:pt>
                <c:pt idx="78445">
                  <c:v>2.4643137254901957</c:v>
                </c:pt>
                <c:pt idx="78446">
                  <c:v>2.4643137254901957</c:v>
                </c:pt>
                <c:pt idx="78447">
                  <c:v>2.4643137254901957</c:v>
                </c:pt>
                <c:pt idx="78448">
                  <c:v>2.4643137254901957</c:v>
                </c:pt>
                <c:pt idx="78449">
                  <c:v>2.4643137254901957</c:v>
                </c:pt>
                <c:pt idx="78450">
                  <c:v>2.4643137254901957</c:v>
                </c:pt>
                <c:pt idx="78451">
                  <c:v>2.4643137254901957</c:v>
                </c:pt>
                <c:pt idx="78452">
                  <c:v>2.4643137254901957</c:v>
                </c:pt>
                <c:pt idx="78453">
                  <c:v>2.4643137254901957</c:v>
                </c:pt>
                <c:pt idx="78454">
                  <c:v>2.4643137254901957</c:v>
                </c:pt>
                <c:pt idx="78455">
                  <c:v>2.4643137254901957</c:v>
                </c:pt>
                <c:pt idx="78456">
                  <c:v>2.4643137254901957</c:v>
                </c:pt>
                <c:pt idx="78457">
                  <c:v>2.4643137254901957</c:v>
                </c:pt>
                <c:pt idx="78458">
                  <c:v>2.4643137254901957</c:v>
                </c:pt>
                <c:pt idx="78459">
                  <c:v>2.4643137254901957</c:v>
                </c:pt>
                <c:pt idx="78460">
                  <c:v>2.4643137254901957</c:v>
                </c:pt>
                <c:pt idx="78461">
                  <c:v>2.4643137254901957</c:v>
                </c:pt>
                <c:pt idx="78462">
                  <c:v>2.4643137254901957</c:v>
                </c:pt>
                <c:pt idx="78463">
                  <c:v>2.4643137254901957</c:v>
                </c:pt>
                <c:pt idx="78464">
                  <c:v>2.4643137254901957</c:v>
                </c:pt>
                <c:pt idx="78465">
                  <c:v>2.4643137254901957</c:v>
                </c:pt>
                <c:pt idx="78466">
                  <c:v>2.4643137254901957</c:v>
                </c:pt>
                <c:pt idx="78467">
                  <c:v>2.4643137254901957</c:v>
                </c:pt>
                <c:pt idx="78468">
                  <c:v>2.4643137254901957</c:v>
                </c:pt>
                <c:pt idx="78469">
                  <c:v>2.4643137254901957</c:v>
                </c:pt>
                <c:pt idx="78470">
                  <c:v>2.4643137254901957</c:v>
                </c:pt>
                <c:pt idx="78471">
                  <c:v>2.6117647058823525</c:v>
                </c:pt>
                <c:pt idx="78472">
                  <c:v>2.6117647058823525</c:v>
                </c:pt>
                <c:pt idx="78473">
                  <c:v>2.6117647058823525</c:v>
                </c:pt>
                <c:pt idx="78474">
                  <c:v>2.6117647058823525</c:v>
                </c:pt>
                <c:pt idx="78475">
                  <c:v>2.6117647058823525</c:v>
                </c:pt>
                <c:pt idx="78476">
                  <c:v>2.6117647058823525</c:v>
                </c:pt>
                <c:pt idx="78477">
                  <c:v>2.6117647058823525</c:v>
                </c:pt>
                <c:pt idx="78478">
                  <c:v>2.6117647058823525</c:v>
                </c:pt>
                <c:pt idx="78479">
                  <c:v>2.6117647058823525</c:v>
                </c:pt>
                <c:pt idx="78480">
                  <c:v>2.6117647058823525</c:v>
                </c:pt>
                <c:pt idx="78481">
                  <c:v>2.6117647058823525</c:v>
                </c:pt>
                <c:pt idx="78482">
                  <c:v>2.6117647058823525</c:v>
                </c:pt>
                <c:pt idx="78483">
                  <c:v>2.6117647058823525</c:v>
                </c:pt>
                <c:pt idx="78484">
                  <c:v>2.6117647058823525</c:v>
                </c:pt>
                <c:pt idx="78485">
                  <c:v>2.6117647058823525</c:v>
                </c:pt>
                <c:pt idx="78486">
                  <c:v>2.6117647058823525</c:v>
                </c:pt>
                <c:pt idx="78487">
                  <c:v>2.6117647058823525</c:v>
                </c:pt>
                <c:pt idx="78488">
                  <c:v>2.6117647058823525</c:v>
                </c:pt>
                <c:pt idx="78489">
                  <c:v>2.6117647058823525</c:v>
                </c:pt>
                <c:pt idx="78490">
                  <c:v>2.6117647058823525</c:v>
                </c:pt>
                <c:pt idx="78491">
                  <c:v>2.6117647058823525</c:v>
                </c:pt>
                <c:pt idx="78492">
                  <c:v>2.6117647058823525</c:v>
                </c:pt>
                <c:pt idx="78493">
                  <c:v>2.6117647058823525</c:v>
                </c:pt>
                <c:pt idx="78494">
                  <c:v>2.6117647058823525</c:v>
                </c:pt>
                <c:pt idx="78495">
                  <c:v>2.6117647058823525</c:v>
                </c:pt>
                <c:pt idx="78496">
                  <c:v>2.6117647058823525</c:v>
                </c:pt>
                <c:pt idx="78497">
                  <c:v>2.6117647058823525</c:v>
                </c:pt>
                <c:pt idx="78498">
                  <c:v>2.6117647058823525</c:v>
                </c:pt>
                <c:pt idx="78499">
                  <c:v>2.6117647058823525</c:v>
                </c:pt>
                <c:pt idx="78500">
                  <c:v>2.6117647058823525</c:v>
                </c:pt>
                <c:pt idx="78501">
                  <c:v>2.6117647058823525</c:v>
                </c:pt>
                <c:pt idx="78502">
                  <c:v>2.6117647058823525</c:v>
                </c:pt>
                <c:pt idx="78503">
                  <c:v>2.6117647058823525</c:v>
                </c:pt>
                <c:pt idx="78504">
                  <c:v>2.6117647058823525</c:v>
                </c:pt>
                <c:pt idx="78505">
                  <c:v>2.6117647058823525</c:v>
                </c:pt>
                <c:pt idx="78506">
                  <c:v>2.6117647058823525</c:v>
                </c:pt>
                <c:pt idx="78507">
                  <c:v>2.4643137254901957</c:v>
                </c:pt>
                <c:pt idx="78508">
                  <c:v>2.4643137254901957</c:v>
                </c:pt>
                <c:pt idx="78509">
                  <c:v>2.4643137254901957</c:v>
                </c:pt>
                <c:pt idx="78510">
                  <c:v>2.4643137254901957</c:v>
                </c:pt>
                <c:pt idx="78511">
                  <c:v>2.4643137254901957</c:v>
                </c:pt>
                <c:pt idx="78512">
                  <c:v>2.4643137254901957</c:v>
                </c:pt>
                <c:pt idx="78513">
                  <c:v>2.4643137254901957</c:v>
                </c:pt>
                <c:pt idx="78514">
                  <c:v>2.4643137254901957</c:v>
                </c:pt>
                <c:pt idx="78515">
                  <c:v>2.4643137254901957</c:v>
                </c:pt>
                <c:pt idx="78516">
                  <c:v>2.4643137254901957</c:v>
                </c:pt>
                <c:pt idx="78517">
                  <c:v>2.4643137254901957</c:v>
                </c:pt>
                <c:pt idx="78518">
                  <c:v>2.4643137254901957</c:v>
                </c:pt>
                <c:pt idx="78519">
                  <c:v>2.4643137254901957</c:v>
                </c:pt>
                <c:pt idx="78520">
                  <c:v>2.4643137254901957</c:v>
                </c:pt>
                <c:pt idx="78521">
                  <c:v>2.4643137254901957</c:v>
                </c:pt>
                <c:pt idx="78522">
                  <c:v>2.4643137254901957</c:v>
                </c:pt>
                <c:pt idx="78523">
                  <c:v>2.4643137254901957</c:v>
                </c:pt>
                <c:pt idx="78524">
                  <c:v>2.4643137254901957</c:v>
                </c:pt>
                <c:pt idx="78525">
                  <c:v>2.4643137254901957</c:v>
                </c:pt>
                <c:pt idx="78526">
                  <c:v>2.4643137254901957</c:v>
                </c:pt>
                <c:pt idx="78527">
                  <c:v>2.4643137254901957</c:v>
                </c:pt>
                <c:pt idx="78528">
                  <c:v>2.4643137254901957</c:v>
                </c:pt>
                <c:pt idx="78529">
                  <c:v>2.4643137254901957</c:v>
                </c:pt>
                <c:pt idx="78530">
                  <c:v>2.4643137254901957</c:v>
                </c:pt>
                <c:pt idx="78531">
                  <c:v>2.4643137254901957</c:v>
                </c:pt>
                <c:pt idx="78532">
                  <c:v>2.4643137254901957</c:v>
                </c:pt>
                <c:pt idx="78533">
                  <c:v>2.4643137254901957</c:v>
                </c:pt>
                <c:pt idx="78534">
                  <c:v>2.4643137254901957</c:v>
                </c:pt>
                <c:pt idx="78535">
                  <c:v>2.4643137254901957</c:v>
                </c:pt>
                <c:pt idx="78536">
                  <c:v>2.4643137254901957</c:v>
                </c:pt>
                <c:pt idx="78537">
                  <c:v>2.4643137254901957</c:v>
                </c:pt>
                <c:pt idx="78538">
                  <c:v>2.4643137254901957</c:v>
                </c:pt>
                <c:pt idx="78539">
                  <c:v>2.4643137254901957</c:v>
                </c:pt>
                <c:pt idx="78540">
                  <c:v>2.4643137254901957</c:v>
                </c:pt>
                <c:pt idx="78541">
                  <c:v>2.4643137254901957</c:v>
                </c:pt>
                <c:pt idx="78542">
                  <c:v>2.4643137254901957</c:v>
                </c:pt>
                <c:pt idx="78543">
                  <c:v>2.4643137254901957</c:v>
                </c:pt>
                <c:pt idx="78544">
                  <c:v>2.4643137254901957</c:v>
                </c:pt>
                <c:pt idx="78545">
                  <c:v>2.4643137254901957</c:v>
                </c:pt>
                <c:pt idx="78546">
                  <c:v>2.4643137254901957</c:v>
                </c:pt>
                <c:pt idx="78547">
                  <c:v>2.4643137254901957</c:v>
                </c:pt>
                <c:pt idx="78548">
                  <c:v>2.4643137254901957</c:v>
                </c:pt>
                <c:pt idx="78549">
                  <c:v>2.4643137254901957</c:v>
                </c:pt>
                <c:pt idx="78550">
                  <c:v>2.4643137254901957</c:v>
                </c:pt>
                <c:pt idx="78551">
                  <c:v>2.4643137254901957</c:v>
                </c:pt>
                <c:pt idx="78552">
                  <c:v>2.4643137254901957</c:v>
                </c:pt>
                <c:pt idx="78553">
                  <c:v>2.4643137254901957</c:v>
                </c:pt>
                <c:pt idx="78554">
                  <c:v>2.4643137254901957</c:v>
                </c:pt>
                <c:pt idx="78555">
                  <c:v>2.4643137254901957</c:v>
                </c:pt>
                <c:pt idx="78556">
                  <c:v>2.4643137254901957</c:v>
                </c:pt>
                <c:pt idx="78557">
                  <c:v>2.4643137254901957</c:v>
                </c:pt>
                <c:pt idx="78558">
                  <c:v>2.4643137254901957</c:v>
                </c:pt>
                <c:pt idx="78559">
                  <c:v>2.4643137254901957</c:v>
                </c:pt>
                <c:pt idx="78560">
                  <c:v>2.4643137254901957</c:v>
                </c:pt>
                <c:pt idx="78561">
                  <c:v>2.4643137254901957</c:v>
                </c:pt>
                <c:pt idx="78562">
                  <c:v>2.4643137254901957</c:v>
                </c:pt>
                <c:pt idx="78563">
                  <c:v>2.4643137254901957</c:v>
                </c:pt>
                <c:pt idx="78564">
                  <c:v>2.4643137254901957</c:v>
                </c:pt>
                <c:pt idx="78565">
                  <c:v>2.4643137254901957</c:v>
                </c:pt>
                <c:pt idx="78566">
                  <c:v>2.4643137254901957</c:v>
                </c:pt>
                <c:pt idx="78567">
                  <c:v>2.4643137254901957</c:v>
                </c:pt>
                <c:pt idx="78568">
                  <c:v>2.6117647058823525</c:v>
                </c:pt>
                <c:pt idx="78569">
                  <c:v>2.6117647058823525</c:v>
                </c:pt>
                <c:pt idx="78570">
                  <c:v>2.6117647058823525</c:v>
                </c:pt>
                <c:pt idx="78571">
                  <c:v>2.6117647058823525</c:v>
                </c:pt>
                <c:pt idx="78572">
                  <c:v>2.6117647058823525</c:v>
                </c:pt>
                <c:pt idx="78573">
                  <c:v>2.6117647058823525</c:v>
                </c:pt>
                <c:pt idx="78574">
                  <c:v>2.6117647058823525</c:v>
                </c:pt>
                <c:pt idx="78575">
                  <c:v>2.6117647058823525</c:v>
                </c:pt>
                <c:pt idx="78576">
                  <c:v>2.6117647058823525</c:v>
                </c:pt>
                <c:pt idx="78577">
                  <c:v>2.6117647058823525</c:v>
                </c:pt>
                <c:pt idx="78578">
                  <c:v>2.6117647058823525</c:v>
                </c:pt>
                <c:pt idx="78579">
                  <c:v>2.6117647058823525</c:v>
                </c:pt>
                <c:pt idx="78580">
                  <c:v>2.6117647058823525</c:v>
                </c:pt>
                <c:pt idx="78581">
                  <c:v>2.6117647058823525</c:v>
                </c:pt>
                <c:pt idx="78582">
                  <c:v>2.6117647058823525</c:v>
                </c:pt>
                <c:pt idx="78583">
                  <c:v>2.6117647058823525</c:v>
                </c:pt>
                <c:pt idx="78584">
                  <c:v>2.6117647058823525</c:v>
                </c:pt>
                <c:pt idx="78585">
                  <c:v>2.6117647058823525</c:v>
                </c:pt>
                <c:pt idx="78586">
                  <c:v>2.6117647058823525</c:v>
                </c:pt>
                <c:pt idx="78587">
                  <c:v>2.6117647058823525</c:v>
                </c:pt>
                <c:pt idx="78588">
                  <c:v>2.6117647058823525</c:v>
                </c:pt>
                <c:pt idx="78589">
                  <c:v>2.6117647058823525</c:v>
                </c:pt>
                <c:pt idx="78590">
                  <c:v>2.6117647058823525</c:v>
                </c:pt>
                <c:pt idx="78591">
                  <c:v>2.6117647058823525</c:v>
                </c:pt>
                <c:pt idx="78592">
                  <c:v>2.6117647058823525</c:v>
                </c:pt>
                <c:pt idx="78593">
                  <c:v>2.6117647058823525</c:v>
                </c:pt>
                <c:pt idx="78594">
                  <c:v>2.6117647058823525</c:v>
                </c:pt>
                <c:pt idx="78595">
                  <c:v>2.6117647058823525</c:v>
                </c:pt>
                <c:pt idx="78596">
                  <c:v>2.6117647058823525</c:v>
                </c:pt>
                <c:pt idx="78597">
                  <c:v>2.6117647058823525</c:v>
                </c:pt>
                <c:pt idx="78598">
                  <c:v>2.6117647058823525</c:v>
                </c:pt>
                <c:pt idx="78599">
                  <c:v>2.6117647058823525</c:v>
                </c:pt>
                <c:pt idx="78600">
                  <c:v>2.6117647058823525</c:v>
                </c:pt>
                <c:pt idx="78601">
                  <c:v>2.4643137254901957</c:v>
                </c:pt>
                <c:pt idx="78602">
                  <c:v>2.4643137254901957</c:v>
                </c:pt>
                <c:pt idx="78603">
                  <c:v>2.4643137254901957</c:v>
                </c:pt>
                <c:pt idx="78604">
                  <c:v>2.4643137254901957</c:v>
                </c:pt>
                <c:pt idx="78605">
                  <c:v>2.4643137254901957</c:v>
                </c:pt>
                <c:pt idx="78606">
                  <c:v>2.4643137254901957</c:v>
                </c:pt>
                <c:pt idx="78607">
                  <c:v>2.4643137254901957</c:v>
                </c:pt>
                <c:pt idx="78608">
                  <c:v>2.4643137254901957</c:v>
                </c:pt>
                <c:pt idx="78609">
                  <c:v>2.4643137254901957</c:v>
                </c:pt>
                <c:pt idx="78610">
                  <c:v>2.4643137254901957</c:v>
                </c:pt>
                <c:pt idx="78611">
                  <c:v>2.4643137254901957</c:v>
                </c:pt>
                <c:pt idx="78612">
                  <c:v>2.4643137254901957</c:v>
                </c:pt>
                <c:pt idx="78613">
                  <c:v>2.4643137254901957</c:v>
                </c:pt>
                <c:pt idx="78614">
                  <c:v>2.4643137254901957</c:v>
                </c:pt>
                <c:pt idx="78615">
                  <c:v>2.4643137254901957</c:v>
                </c:pt>
                <c:pt idx="78616">
                  <c:v>2.4643137254901957</c:v>
                </c:pt>
                <c:pt idx="78617">
                  <c:v>2.4643137254901957</c:v>
                </c:pt>
                <c:pt idx="78618">
                  <c:v>2.4643137254901957</c:v>
                </c:pt>
                <c:pt idx="78619">
                  <c:v>2.4643137254901957</c:v>
                </c:pt>
                <c:pt idx="78620">
                  <c:v>2.4643137254901957</c:v>
                </c:pt>
                <c:pt idx="78621">
                  <c:v>2.4643137254901957</c:v>
                </c:pt>
                <c:pt idx="78622">
                  <c:v>2.4643137254901957</c:v>
                </c:pt>
                <c:pt idx="78623">
                  <c:v>2.4643137254901957</c:v>
                </c:pt>
                <c:pt idx="78624">
                  <c:v>2.4643137254901957</c:v>
                </c:pt>
                <c:pt idx="78625">
                  <c:v>2.4643137254901957</c:v>
                </c:pt>
                <c:pt idx="78626">
                  <c:v>2.4643137254901957</c:v>
                </c:pt>
                <c:pt idx="78627">
                  <c:v>2.4643137254901957</c:v>
                </c:pt>
                <c:pt idx="78628">
                  <c:v>2.4643137254901957</c:v>
                </c:pt>
                <c:pt idx="78629">
                  <c:v>2.4643137254901957</c:v>
                </c:pt>
                <c:pt idx="78630">
                  <c:v>2.4643137254901957</c:v>
                </c:pt>
                <c:pt idx="78631">
                  <c:v>2.4643137254901957</c:v>
                </c:pt>
                <c:pt idx="78632">
                  <c:v>2.4643137254901957</c:v>
                </c:pt>
                <c:pt idx="78633">
                  <c:v>2.4643137254901957</c:v>
                </c:pt>
                <c:pt idx="78634">
                  <c:v>2.4643137254901957</c:v>
                </c:pt>
                <c:pt idx="78635">
                  <c:v>2.4643137254901957</c:v>
                </c:pt>
                <c:pt idx="78636">
                  <c:v>2.4643137254901957</c:v>
                </c:pt>
                <c:pt idx="78637">
                  <c:v>2.4643137254901957</c:v>
                </c:pt>
                <c:pt idx="78638">
                  <c:v>2.4643137254901957</c:v>
                </c:pt>
                <c:pt idx="78639">
                  <c:v>2.4643137254901957</c:v>
                </c:pt>
                <c:pt idx="78640">
                  <c:v>2.4643137254901957</c:v>
                </c:pt>
                <c:pt idx="78641">
                  <c:v>2.4643137254901957</c:v>
                </c:pt>
                <c:pt idx="78642">
                  <c:v>2.4643137254901957</c:v>
                </c:pt>
                <c:pt idx="78643">
                  <c:v>2.4643137254901957</c:v>
                </c:pt>
                <c:pt idx="78644">
                  <c:v>2.4643137254901957</c:v>
                </c:pt>
                <c:pt idx="78645">
                  <c:v>2.4643137254901957</c:v>
                </c:pt>
                <c:pt idx="78646">
                  <c:v>2.4643137254901957</c:v>
                </c:pt>
                <c:pt idx="78647">
                  <c:v>2.4643137254901957</c:v>
                </c:pt>
                <c:pt idx="78648">
                  <c:v>2.4643137254901957</c:v>
                </c:pt>
                <c:pt idx="78649">
                  <c:v>2.4643137254901957</c:v>
                </c:pt>
                <c:pt idx="78650">
                  <c:v>2.4643137254901957</c:v>
                </c:pt>
                <c:pt idx="78651">
                  <c:v>2.4643137254901957</c:v>
                </c:pt>
                <c:pt idx="78652">
                  <c:v>2.4643137254901957</c:v>
                </c:pt>
                <c:pt idx="78653">
                  <c:v>2.4643137254901957</c:v>
                </c:pt>
                <c:pt idx="78654">
                  <c:v>2.4643137254901957</c:v>
                </c:pt>
                <c:pt idx="78655">
                  <c:v>2.4643137254901957</c:v>
                </c:pt>
                <c:pt idx="78656">
                  <c:v>2.4643137254901957</c:v>
                </c:pt>
                <c:pt idx="78657">
                  <c:v>2.4643137254901957</c:v>
                </c:pt>
                <c:pt idx="78658">
                  <c:v>2.4643137254901957</c:v>
                </c:pt>
                <c:pt idx="78659">
                  <c:v>2.4643137254901957</c:v>
                </c:pt>
                <c:pt idx="78660">
                  <c:v>2.4643137254901957</c:v>
                </c:pt>
                <c:pt idx="78661">
                  <c:v>2.4643137254901957</c:v>
                </c:pt>
                <c:pt idx="78662">
                  <c:v>2.4643137254901957</c:v>
                </c:pt>
                <c:pt idx="78663">
                  <c:v>2.4643137254901957</c:v>
                </c:pt>
                <c:pt idx="78664">
                  <c:v>2.6117647058823525</c:v>
                </c:pt>
                <c:pt idx="78665">
                  <c:v>2.6117647058823525</c:v>
                </c:pt>
                <c:pt idx="78666">
                  <c:v>2.6117647058823525</c:v>
                </c:pt>
                <c:pt idx="78667">
                  <c:v>2.6117647058823525</c:v>
                </c:pt>
                <c:pt idx="78668">
                  <c:v>2.6117647058823525</c:v>
                </c:pt>
                <c:pt idx="78669">
                  <c:v>2.6117647058823525</c:v>
                </c:pt>
                <c:pt idx="78670">
                  <c:v>2.6117647058823525</c:v>
                </c:pt>
                <c:pt idx="78671">
                  <c:v>2.6117647058823525</c:v>
                </c:pt>
                <c:pt idx="78672">
                  <c:v>2.6117647058823525</c:v>
                </c:pt>
                <c:pt idx="78673">
                  <c:v>2.6117647058823525</c:v>
                </c:pt>
                <c:pt idx="78674">
                  <c:v>2.6117647058823525</c:v>
                </c:pt>
                <c:pt idx="78675">
                  <c:v>2.6117647058823525</c:v>
                </c:pt>
                <c:pt idx="78676">
                  <c:v>2.6117647058823525</c:v>
                </c:pt>
                <c:pt idx="78677">
                  <c:v>2.6117647058823525</c:v>
                </c:pt>
                <c:pt idx="78678">
                  <c:v>2.6117647058823525</c:v>
                </c:pt>
                <c:pt idx="78679">
                  <c:v>2.6117647058823525</c:v>
                </c:pt>
                <c:pt idx="78680">
                  <c:v>2.6117647058823525</c:v>
                </c:pt>
                <c:pt idx="78681">
                  <c:v>2.6117647058823525</c:v>
                </c:pt>
                <c:pt idx="78682">
                  <c:v>2.6117647058823525</c:v>
                </c:pt>
                <c:pt idx="78683">
                  <c:v>2.6117647058823525</c:v>
                </c:pt>
                <c:pt idx="78684">
                  <c:v>2.6117647058823525</c:v>
                </c:pt>
                <c:pt idx="78685">
                  <c:v>2.6117647058823525</c:v>
                </c:pt>
                <c:pt idx="78686">
                  <c:v>2.6117647058823525</c:v>
                </c:pt>
                <c:pt idx="78687">
                  <c:v>2.6117647058823525</c:v>
                </c:pt>
                <c:pt idx="78688">
                  <c:v>2.6117647058823525</c:v>
                </c:pt>
                <c:pt idx="78689">
                  <c:v>2.6117647058823525</c:v>
                </c:pt>
                <c:pt idx="78690">
                  <c:v>2.6117647058823525</c:v>
                </c:pt>
                <c:pt idx="78691">
                  <c:v>2.6117647058823525</c:v>
                </c:pt>
                <c:pt idx="78692">
                  <c:v>2.6117647058823525</c:v>
                </c:pt>
                <c:pt idx="78693">
                  <c:v>2.6117647058823525</c:v>
                </c:pt>
                <c:pt idx="78694">
                  <c:v>2.6117647058823525</c:v>
                </c:pt>
                <c:pt idx="78695">
                  <c:v>2.6117647058823525</c:v>
                </c:pt>
                <c:pt idx="78696">
                  <c:v>2.6117647058823525</c:v>
                </c:pt>
                <c:pt idx="78697">
                  <c:v>2.6117647058823525</c:v>
                </c:pt>
                <c:pt idx="78698">
                  <c:v>2.6117647058823525</c:v>
                </c:pt>
                <c:pt idx="78699">
                  <c:v>2.4643137254901957</c:v>
                </c:pt>
                <c:pt idx="78700">
                  <c:v>2.4643137254901957</c:v>
                </c:pt>
                <c:pt idx="78701">
                  <c:v>2.4643137254901957</c:v>
                </c:pt>
                <c:pt idx="78702">
                  <c:v>2.4643137254901957</c:v>
                </c:pt>
                <c:pt idx="78703">
                  <c:v>2.4643137254901957</c:v>
                </c:pt>
                <c:pt idx="78704">
                  <c:v>2.4643137254901957</c:v>
                </c:pt>
                <c:pt idx="78705">
                  <c:v>2.4643137254901957</c:v>
                </c:pt>
                <c:pt idx="78706">
                  <c:v>2.4643137254901957</c:v>
                </c:pt>
                <c:pt idx="78707">
                  <c:v>2.4643137254901957</c:v>
                </c:pt>
                <c:pt idx="78708">
                  <c:v>2.4643137254901957</c:v>
                </c:pt>
                <c:pt idx="78709">
                  <c:v>2.4643137254901957</c:v>
                </c:pt>
                <c:pt idx="78710">
                  <c:v>2.4643137254901957</c:v>
                </c:pt>
                <c:pt idx="78711">
                  <c:v>2.4643137254901957</c:v>
                </c:pt>
                <c:pt idx="78712">
                  <c:v>2.4643137254901957</c:v>
                </c:pt>
                <c:pt idx="78713">
                  <c:v>2.4643137254901957</c:v>
                </c:pt>
                <c:pt idx="78714">
                  <c:v>2.4643137254901957</c:v>
                </c:pt>
                <c:pt idx="78715">
                  <c:v>2.4643137254901957</c:v>
                </c:pt>
                <c:pt idx="78716">
                  <c:v>2.4643137254901957</c:v>
                </c:pt>
                <c:pt idx="78717">
                  <c:v>2.4643137254901957</c:v>
                </c:pt>
                <c:pt idx="78718">
                  <c:v>2.4643137254901957</c:v>
                </c:pt>
                <c:pt idx="78719">
                  <c:v>2.4643137254901957</c:v>
                </c:pt>
                <c:pt idx="78720">
                  <c:v>2.4643137254901957</c:v>
                </c:pt>
                <c:pt idx="78721">
                  <c:v>2.4643137254901957</c:v>
                </c:pt>
                <c:pt idx="78722">
                  <c:v>2.4643137254901957</c:v>
                </c:pt>
                <c:pt idx="78723">
                  <c:v>2.4643137254901957</c:v>
                </c:pt>
                <c:pt idx="78724">
                  <c:v>2.4643137254901957</c:v>
                </c:pt>
                <c:pt idx="78725">
                  <c:v>2.4643137254901957</c:v>
                </c:pt>
                <c:pt idx="78726">
                  <c:v>2.4643137254901957</c:v>
                </c:pt>
                <c:pt idx="78727">
                  <c:v>2.4643137254901957</c:v>
                </c:pt>
                <c:pt idx="78728">
                  <c:v>2.4643137254901957</c:v>
                </c:pt>
                <c:pt idx="78729">
                  <c:v>2.4643137254901957</c:v>
                </c:pt>
                <c:pt idx="78730">
                  <c:v>2.4643137254901957</c:v>
                </c:pt>
                <c:pt idx="78731">
                  <c:v>2.4643137254901957</c:v>
                </c:pt>
                <c:pt idx="78732">
                  <c:v>2.4643137254901957</c:v>
                </c:pt>
                <c:pt idx="78733">
                  <c:v>2.4643137254901957</c:v>
                </c:pt>
                <c:pt idx="78734">
                  <c:v>2.4643137254901957</c:v>
                </c:pt>
                <c:pt idx="78735">
                  <c:v>2.4643137254901957</c:v>
                </c:pt>
                <c:pt idx="78736">
                  <c:v>2.4643137254901957</c:v>
                </c:pt>
                <c:pt idx="78737">
                  <c:v>2.4643137254901957</c:v>
                </c:pt>
                <c:pt idx="78738">
                  <c:v>2.4643137254901957</c:v>
                </c:pt>
                <c:pt idx="78739">
                  <c:v>2.4643137254901957</c:v>
                </c:pt>
                <c:pt idx="78740">
                  <c:v>2.4643137254901957</c:v>
                </c:pt>
                <c:pt idx="78741">
                  <c:v>2.4643137254901957</c:v>
                </c:pt>
                <c:pt idx="78742">
                  <c:v>2.4643137254901957</c:v>
                </c:pt>
                <c:pt idx="78743">
                  <c:v>2.4643137254901957</c:v>
                </c:pt>
                <c:pt idx="78744">
                  <c:v>2.4643137254901957</c:v>
                </c:pt>
                <c:pt idx="78745">
                  <c:v>2.4643137254901957</c:v>
                </c:pt>
                <c:pt idx="78746">
                  <c:v>2.4643137254901957</c:v>
                </c:pt>
                <c:pt idx="78747">
                  <c:v>2.4643137254901957</c:v>
                </c:pt>
                <c:pt idx="78748">
                  <c:v>2.4643137254901957</c:v>
                </c:pt>
                <c:pt idx="78749">
                  <c:v>2.4643137254901957</c:v>
                </c:pt>
                <c:pt idx="78750">
                  <c:v>2.4643137254901957</c:v>
                </c:pt>
                <c:pt idx="78751">
                  <c:v>2.4643137254901957</c:v>
                </c:pt>
                <c:pt idx="78752">
                  <c:v>2.4643137254901957</c:v>
                </c:pt>
                <c:pt idx="78753">
                  <c:v>2.4643137254901957</c:v>
                </c:pt>
                <c:pt idx="78754">
                  <c:v>2.4643137254901957</c:v>
                </c:pt>
                <c:pt idx="78755">
                  <c:v>2.4643137254901957</c:v>
                </c:pt>
                <c:pt idx="78756">
                  <c:v>2.4643137254901957</c:v>
                </c:pt>
                <c:pt idx="78757">
                  <c:v>2.6117647058823525</c:v>
                </c:pt>
                <c:pt idx="78758">
                  <c:v>2.6117647058823525</c:v>
                </c:pt>
                <c:pt idx="78759">
                  <c:v>2.6117647058823525</c:v>
                </c:pt>
                <c:pt idx="78760">
                  <c:v>2.6117647058823525</c:v>
                </c:pt>
                <c:pt idx="78761">
                  <c:v>2.6117647058823525</c:v>
                </c:pt>
                <c:pt idx="78762">
                  <c:v>2.6117647058823525</c:v>
                </c:pt>
                <c:pt idx="78763">
                  <c:v>2.6117647058823525</c:v>
                </c:pt>
                <c:pt idx="78764">
                  <c:v>2.6117647058823525</c:v>
                </c:pt>
                <c:pt idx="78765">
                  <c:v>2.6117647058823525</c:v>
                </c:pt>
                <c:pt idx="78766">
                  <c:v>2.6117647058823525</c:v>
                </c:pt>
                <c:pt idx="78767">
                  <c:v>2.6117647058823525</c:v>
                </c:pt>
                <c:pt idx="78768">
                  <c:v>2.6117647058823525</c:v>
                </c:pt>
                <c:pt idx="78769">
                  <c:v>2.6117647058823525</c:v>
                </c:pt>
                <c:pt idx="78770">
                  <c:v>2.6117647058823525</c:v>
                </c:pt>
                <c:pt idx="78771">
                  <c:v>2.6117647058823525</c:v>
                </c:pt>
                <c:pt idx="78772">
                  <c:v>2.6117647058823525</c:v>
                </c:pt>
                <c:pt idx="78773">
                  <c:v>2.6117647058823525</c:v>
                </c:pt>
                <c:pt idx="78774">
                  <c:v>2.6117647058823525</c:v>
                </c:pt>
                <c:pt idx="78775">
                  <c:v>2.6117647058823525</c:v>
                </c:pt>
                <c:pt idx="78776">
                  <c:v>2.6117647058823525</c:v>
                </c:pt>
                <c:pt idx="78777">
                  <c:v>2.6117647058823525</c:v>
                </c:pt>
                <c:pt idx="78778">
                  <c:v>2.6117647058823525</c:v>
                </c:pt>
                <c:pt idx="78779">
                  <c:v>2.6117647058823525</c:v>
                </c:pt>
                <c:pt idx="78780">
                  <c:v>2.6117647058823525</c:v>
                </c:pt>
                <c:pt idx="78781">
                  <c:v>2.6117647058823525</c:v>
                </c:pt>
                <c:pt idx="78782">
                  <c:v>2.6117647058823525</c:v>
                </c:pt>
                <c:pt idx="78783">
                  <c:v>2.6117647058823525</c:v>
                </c:pt>
                <c:pt idx="78784">
                  <c:v>2.6117647058823525</c:v>
                </c:pt>
                <c:pt idx="78785">
                  <c:v>2.6117647058823525</c:v>
                </c:pt>
                <c:pt idx="78786">
                  <c:v>2.6117647058823525</c:v>
                </c:pt>
                <c:pt idx="78787">
                  <c:v>2.6117647058823525</c:v>
                </c:pt>
                <c:pt idx="78788">
                  <c:v>2.6117647058823525</c:v>
                </c:pt>
                <c:pt idx="78789">
                  <c:v>2.6117647058823525</c:v>
                </c:pt>
                <c:pt idx="78790">
                  <c:v>2.6117647058823525</c:v>
                </c:pt>
                <c:pt idx="78791">
                  <c:v>2.6117647058823525</c:v>
                </c:pt>
                <c:pt idx="78792">
                  <c:v>2.6117647058823525</c:v>
                </c:pt>
                <c:pt idx="78793">
                  <c:v>2.6117647058823525</c:v>
                </c:pt>
                <c:pt idx="78794">
                  <c:v>2.6117647058823525</c:v>
                </c:pt>
                <c:pt idx="78795">
                  <c:v>2.4643137254901957</c:v>
                </c:pt>
                <c:pt idx="78796">
                  <c:v>2.4643137254901957</c:v>
                </c:pt>
                <c:pt idx="78797">
                  <c:v>2.4643137254901957</c:v>
                </c:pt>
                <c:pt idx="78798">
                  <c:v>2.4643137254901957</c:v>
                </c:pt>
                <c:pt idx="78799">
                  <c:v>2.4643137254901957</c:v>
                </c:pt>
                <c:pt idx="78800">
                  <c:v>2.4643137254901957</c:v>
                </c:pt>
                <c:pt idx="78801">
                  <c:v>2.4643137254901957</c:v>
                </c:pt>
                <c:pt idx="78802">
                  <c:v>2.4643137254901957</c:v>
                </c:pt>
                <c:pt idx="78803">
                  <c:v>2.4643137254901957</c:v>
                </c:pt>
                <c:pt idx="78804">
                  <c:v>2.4643137254901957</c:v>
                </c:pt>
                <c:pt idx="78805">
                  <c:v>2.4643137254901957</c:v>
                </c:pt>
                <c:pt idx="78806">
                  <c:v>2.4643137254901957</c:v>
                </c:pt>
                <c:pt idx="78807">
                  <c:v>2.4643137254901957</c:v>
                </c:pt>
                <c:pt idx="78808">
                  <c:v>2.4643137254901957</c:v>
                </c:pt>
                <c:pt idx="78809">
                  <c:v>2.4643137254901957</c:v>
                </c:pt>
                <c:pt idx="78810">
                  <c:v>2.4643137254901957</c:v>
                </c:pt>
                <c:pt idx="78811">
                  <c:v>2.4643137254901957</c:v>
                </c:pt>
                <c:pt idx="78812">
                  <c:v>2.4643137254901957</c:v>
                </c:pt>
                <c:pt idx="78813">
                  <c:v>2.4643137254901957</c:v>
                </c:pt>
                <c:pt idx="78814">
                  <c:v>2.4643137254901957</c:v>
                </c:pt>
                <c:pt idx="78815">
                  <c:v>2.4643137254901957</c:v>
                </c:pt>
                <c:pt idx="78816">
                  <c:v>2.4643137254901957</c:v>
                </c:pt>
                <c:pt idx="78817">
                  <c:v>2.4643137254901957</c:v>
                </c:pt>
                <c:pt idx="78818">
                  <c:v>2.4643137254901957</c:v>
                </c:pt>
                <c:pt idx="78819">
                  <c:v>2.4643137254901957</c:v>
                </c:pt>
                <c:pt idx="78820">
                  <c:v>2.4643137254901957</c:v>
                </c:pt>
                <c:pt idx="78821">
                  <c:v>2.4643137254901957</c:v>
                </c:pt>
                <c:pt idx="78822">
                  <c:v>2.4643137254901957</c:v>
                </c:pt>
                <c:pt idx="78823">
                  <c:v>2.4643137254901957</c:v>
                </c:pt>
                <c:pt idx="78824">
                  <c:v>2.4643137254901957</c:v>
                </c:pt>
                <c:pt idx="78825">
                  <c:v>2.4643137254901957</c:v>
                </c:pt>
                <c:pt idx="78826">
                  <c:v>2.4643137254901957</c:v>
                </c:pt>
                <c:pt idx="78827">
                  <c:v>2.4643137254901957</c:v>
                </c:pt>
                <c:pt idx="78828">
                  <c:v>2.4643137254901957</c:v>
                </c:pt>
                <c:pt idx="78829">
                  <c:v>2.4643137254901957</c:v>
                </c:pt>
                <c:pt idx="78830">
                  <c:v>2.4643137254901957</c:v>
                </c:pt>
                <c:pt idx="78831">
                  <c:v>2.4643137254901957</c:v>
                </c:pt>
                <c:pt idx="78832">
                  <c:v>2.4643137254901957</c:v>
                </c:pt>
                <c:pt idx="78833">
                  <c:v>2.4643137254901957</c:v>
                </c:pt>
                <c:pt idx="78834">
                  <c:v>2.4643137254901957</c:v>
                </c:pt>
                <c:pt idx="78835">
                  <c:v>2.4643137254901957</c:v>
                </c:pt>
                <c:pt idx="78836">
                  <c:v>2.4643137254901957</c:v>
                </c:pt>
                <c:pt idx="78837">
                  <c:v>2.4643137254901957</c:v>
                </c:pt>
                <c:pt idx="78838">
                  <c:v>2.4643137254901957</c:v>
                </c:pt>
                <c:pt idx="78839">
                  <c:v>2.4643137254901957</c:v>
                </c:pt>
                <c:pt idx="78840">
                  <c:v>2.4643137254901957</c:v>
                </c:pt>
                <c:pt idx="78841">
                  <c:v>2.4643137254901957</c:v>
                </c:pt>
                <c:pt idx="78842">
                  <c:v>2.4643137254901957</c:v>
                </c:pt>
                <c:pt idx="78843">
                  <c:v>2.4643137254901957</c:v>
                </c:pt>
                <c:pt idx="78844">
                  <c:v>2.4643137254901957</c:v>
                </c:pt>
                <c:pt idx="78845">
                  <c:v>2.4643137254901957</c:v>
                </c:pt>
                <c:pt idx="78846">
                  <c:v>2.4643137254901957</c:v>
                </c:pt>
                <c:pt idx="78847">
                  <c:v>2.4643137254901957</c:v>
                </c:pt>
                <c:pt idx="78848">
                  <c:v>2.4643137254901957</c:v>
                </c:pt>
                <c:pt idx="78849">
                  <c:v>2.4643137254901957</c:v>
                </c:pt>
                <c:pt idx="78850">
                  <c:v>2.4643137254901957</c:v>
                </c:pt>
                <c:pt idx="78851">
                  <c:v>2.4643137254901957</c:v>
                </c:pt>
                <c:pt idx="78852">
                  <c:v>2.4643137254901957</c:v>
                </c:pt>
                <c:pt idx="78853">
                  <c:v>2.6117647058823525</c:v>
                </c:pt>
                <c:pt idx="78854">
                  <c:v>2.6117647058823525</c:v>
                </c:pt>
                <c:pt idx="78855">
                  <c:v>2.6117647058823525</c:v>
                </c:pt>
                <c:pt idx="78856">
                  <c:v>2.6117647058823525</c:v>
                </c:pt>
                <c:pt idx="78857">
                  <c:v>2.6117647058823525</c:v>
                </c:pt>
                <c:pt idx="78858">
                  <c:v>2.6117647058823525</c:v>
                </c:pt>
                <c:pt idx="78859">
                  <c:v>2.6117647058823525</c:v>
                </c:pt>
                <c:pt idx="78860">
                  <c:v>2.6117647058823525</c:v>
                </c:pt>
                <c:pt idx="78861">
                  <c:v>2.6117647058823525</c:v>
                </c:pt>
                <c:pt idx="78862">
                  <c:v>2.6117647058823525</c:v>
                </c:pt>
                <c:pt idx="78863">
                  <c:v>2.6117647058823525</c:v>
                </c:pt>
                <c:pt idx="78864">
                  <c:v>2.6117647058823525</c:v>
                </c:pt>
                <c:pt idx="78865">
                  <c:v>2.6117647058823525</c:v>
                </c:pt>
                <c:pt idx="78866">
                  <c:v>2.6117647058823525</c:v>
                </c:pt>
                <c:pt idx="78867">
                  <c:v>2.6117647058823525</c:v>
                </c:pt>
                <c:pt idx="78868">
                  <c:v>2.6117647058823525</c:v>
                </c:pt>
                <c:pt idx="78869">
                  <c:v>2.6117647058823525</c:v>
                </c:pt>
                <c:pt idx="78870">
                  <c:v>2.6117647058823525</c:v>
                </c:pt>
                <c:pt idx="78871">
                  <c:v>2.6117647058823525</c:v>
                </c:pt>
                <c:pt idx="78872">
                  <c:v>2.6117647058823525</c:v>
                </c:pt>
                <c:pt idx="78873">
                  <c:v>2.6117647058823525</c:v>
                </c:pt>
                <c:pt idx="78874">
                  <c:v>2.6117647058823525</c:v>
                </c:pt>
                <c:pt idx="78875">
                  <c:v>2.6117647058823525</c:v>
                </c:pt>
                <c:pt idx="78876">
                  <c:v>2.6117647058823525</c:v>
                </c:pt>
                <c:pt idx="78877">
                  <c:v>2.6117647058823525</c:v>
                </c:pt>
                <c:pt idx="78878">
                  <c:v>2.6117647058823525</c:v>
                </c:pt>
                <c:pt idx="78879">
                  <c:v>2.6117647058823525</c:v>
                </c:pt>
                <c:pt idx="78880">
                  <c:v>2.6117647058823525</c:v>
                </c:pt>
                <c:pt idx="78881">
                  <c:v>2.6117647058823525</c:v>
                </c:pt>
                <c:pt idx="78882">
                  <c:v>2.6117647058823525</c:v>
                </c:pt>
                <c:pt idx="78883">
                  <c:v>2.6117647058823525</c:v>
                </c:pt>
                <c:pt idx="78884">
                  <c:v>2.6117647058823525</c:v>
                </c:pt>
                <c:pt idx="78885">
                  <c:v>2.6117647058823525</c:v>
                </c:pt>
                <c:pt idx="78886">
                  <c:v>2.6117647058823525</c:v>
                </c:pt>
                <c:pt idx="78887">
                  <c:v>2.6117647058823525</c:v>
                </c:pt>
                <c:pt idx="78888">
                  <c:v>2.6117647058823525</c:v>
                </c:pt>
                <c:pt idx="78889">
                  <c:v>2.4643137254901957</c:v>
                </c:pt>
                <c:pt idx="78890">
                  <c:v>2.4643137254901957</c:v>
                </c:pt>
                <c:pt idx="78891">
                  <c:v>2.4643137254901957</c:v>
                </c:pt>
                <c:pt idx="78892">
                  <c:v>2.4643137254901957</c:v>
                </c:pt>
                <c:pt idx="78893">
                  <c:v>2.4643137254901957</c:v>
                </c:pt>
                <c:pt idx="78894">
                  <c:v>2.4643137254901957</c:v>
                </c:pt>
                <c:pt idx="78895">
                  <c:v>2.4643137254901957</c:v>
                </c:pt>
                <c:pt idx="78896">
                  <c:v>2.4643137254901957</c:v>
                </c:pt>
                <c:pt idx="78897">
                  <c:v>2.4643137254901957</c:v>
                </c:pt>
                <c:pt idx="78898">
                  <c:v>2.4643137254901957</c:v>
                </c:pt>
                <c:pt idx="78899">
                  <c:v>2.4643137254901957</c:v>
                </c:pt>
                <c:pt idx="78900">
                  <c:v>2.4643137254901957</c:v>
                </c:pt>
                <c:pt idx="78901">
                  <c:v>2.4643137254901957</c:v>
                </c:pt>
                <c:pt idx="78902">
                  <c:v>2.4643137254901957</c:v>
                </c:pt>
                <c:pt idx="78903">
                  <c:v>2.4643137254901957</c:v>
                </c:pt>
                <c:pt idx="78904">
                  <c:v>2.4643137254901957</c:v>
                </c:pt>
                <c:pt idx="78905">
                  <c:v>2.4643137254901957</c:v>
                </c:pt>
                <c:pt idx="78906">
                  <c:v>2.4643137254901957</c:v>
                </c:pt>
                <c:pt idx="78907">
                  <c:v>2.4643137254901957</c:v>
                </c:pt>
                <c:pt idx="78908">
                  <c:v>2.4643137254901957</c:v>
                </c:pt>
                <c:pt idx="78909">
                  <c:v>2.4643137254901957</c:v>
                </c:pt>
                <c:pt idx="78910">
                  <c:v>2.4643137254901957</c:v>
                </c:pt>
                <c:pt idx="78911">
                  <c:v>2.4643137254901957</c:v>
                </c:pt>
                <c:pt idx="78912">
                  <c:v>2.4643137254901957</c:v>
                </c:pt>
                <c:pt idx="78913">
                  <c:v>2.4643137254901957</c:v>
                </c:pt>
                <c:pt idx="78914">
                  <c:v>2.4643137254901957</c:v>
                </c:pt>
                <c:pt idx="78915">
                  <c:v>2.4643137254901957</c:v>
                </c:pt>
                <c:pt idx="78916">
                  <c:v>2.4643137254901957</c:v>
                </c:pt>
                <c:pt idx="78917">
                  <c:v>2.4643137254901957</c:v>
                </c:pt>
                <c:pt idx="78918">
                  <c:v>2.4643137254901957</c:v>
                </c:pt>
                <c:pt idx="78919">
                  <c:v>2.4643137254901957</c:v>
                </c:pt>
                <c:pt idx="78920">
                  <c:v>2.4643137254901957</c:v>
                </c:pt>
                <c:pt idx="78921">
                  <c:v>2.4643137254901957</c:v>
                </c:pt>
                <c:pt idx="78922">
                  <c:v>2.4643137254901957</c:v>
                </c:pt>
                <c:pt idx="78923">
                  <c:v>2.4643137254901957</c:v>
                </c:pt>
                <c:pt idx="78924">
                  <c:v>2.4643137254901957</c:v>
                </c:pt>
                <c:pt idx="78925">
                  <c:v>2.4643137254901957</c:v>
                </c:pt>
                <c:pt idx="78926">
                  <c:v>2.4643137254901957</c:v>
                </c:pt>
                <c:pt idx="78927">
                  <c:v>2.4643137254901957</c:v>
                </c:pt>
                <c:pt idx="78928">
                  <c:v>2.4643137254901957</c:v>
                </c:pt>
                <c:pt idx="78929">
                  <c:v>2.4643137254901957</c:v>
                </c:pt>
                <c:pt idx="78930">
                  <c:v>2.4643137254901957</c:v>
                </c:pt>
                <c:pt idx="78931">
                  <c:v>2.4643137254901957</c:v>
                </c:pt>
                <c:pt idx="78932">
                  <c:v>2.4643137254901957</c:v>
                </c:pt>
                <c:pt idx="78933">
                  <c:v>2.4643137254901957</c:v>
                </c:pt>
                <c:pt idx="78934">
                  <c:v>2.4643137254901957</c:v>
                </c:pt>
                <c:pt idx="78935">
                  <c:v>2.4643137254901957</c:v>
                </c:pt>
                <c:pt idx="78936">
                  <c:v>2.4643137254901957</c:v>
                </c:pt>
                <c:pt idx="78937">
                  <c:v>2.4643137254901957</c:v>
                </c:pt>
                <c:pt idx="78938">
                  <c:v>2.4643137254901957</c:v>
                </c:pt>
                <c:pt idx="78939">
                  <c:v>2.4643137254901957</c:v>
                </c:pt>
                <c:pt idx="78940">
                  <c:v>2.4643137254901957</c:v>
                </c:pt>
                <c:pt idx="78941">
                  <c:v>2.4643137254901957</c:v>
                </c:pt>
                <c:pt idx="78942">
                  <c:v>2.4643137254901957</c:v>
                </c:pt>
                <c:pt idx="78943">
                  <c:v>2.4643137254901957</c:v>
                </c:pt>
                <c:pt idx="78944">
                  <c:v>2.4643137254901957</c:v>
                </c:pt>
                <c:pt idx="78945">
                  <c:v>2.4643137254901957</c:v>
                </c:pt>
                <c:pt idx="78946">
                  <c:v>2.4643137254901957</c:v>
                </c:pt>
                <c:pt idx="78947">
                  <c:v>2.6117647058823525</c:v>
                </c:pt>
                <c:pt idx="78948">
                  <c:v>2.6117647058823525</c:v>
                </c:pt>
                <c:pt idx="78949">
                  <c:v>2.6117647058823525</c:v>
                </c:pt>
                <c:pt idx="78950">
                  <c:v>2.6117647058823525</c:v>
                </c:pt>
                <c:pt idx="78951">
                  <c:v>2.6117647058823525</c:v>
                </c:pt>
                <c:pt idx="78952">
                  <c:v>2.6117647058823525</c:v>
                </c:pt>
                <c:pt idx="78953">
                  <c:v>2.6117647058823525</c:v>
                </c:pt>
                <c:pt idx="78954">
                  <c:v>2.6117647058823525</c:v>
                </c:pt>
                <c:pt idx="78955">
                  <c:v>2.6117647058823525</c:v>
                </c:pt>
                <c:pt idx="78956">
                  <c:v>2.6117647058823525</c:v>
                </c:pt>
                <c:pt idx="78957">
                  <c:v>2.6117647058823525</c:v>
                </c:pt>
                <c:pt idx="78958">
                  <c:v>2.6117647058823525</c:v>
                </c:pt>
                <c:pt idx="78959">
                  <c:v>2.6117647058823525</c:v>
                </c:pt>
                <c:pt idx="78960">
                  <c:v>2.6117647058823525</c:v>
                </c:pt>
                <c:pt idx="78961">
                  <c:v>2.6117647058823525</c:v>
                </c:pt>
                <c:pt idx="78962">
                  <c:v>2.6117647058823525</c:v>
                </c:pt>
                <c:pt idx="78963">
                  <c:v>2.6117647058823525</c:v>
                </c:pt>
                <c:pt idx="78964">
                  <c:v>2.6117647058823525</c:v>
                </c:pt>
                <c:pt idx="78965">
                  <c:v>2.6117647058823525</c:v>
                </c:pt>
                <c:pt idx="78966">
                  <c:v>2.6117647058823525</c:v>
                </c:pt>
                <c:pt idx="78967">
                  <c:v>2.6117647058823525</c:v>
                </c:pt>
                <c:pt idx="78968">
                  <c:v>2.6117647058823525</c:v>
                </c:pt>
                <c:pt idx="78969">
                  <c:v>2.6117647058823525</c:v>
                </c:pt>
                <c:pt idx="78970">
                  <c:v>2.6117647058823525</c:v>
                </c:pt>
                <c:pt idx="78971">
                  <c:v>2.6117647058823525</c:v>
                </c:pt>
                <c:pt idx="78972">
                  <c:v>2.6117647058823525</c:v>
                </c:pt>
                <c:pt idx="78973">
                  <c:v>2.6117647058823525</c:v>
                </c:pt>
                <c:pt idx="78974">
                  <c:v>2.6117647058823525</c:v>
                </c:pt>
                <c:pt idx="78975">
                  <c:v>2.6117647058823525</c:v>
                </c:pt>
                <c:pt idx="78976">
                  <c:v>2.6117647058823525</c:v>
                </c:pt>
                <c:pt idx="78977">
                  <c:v>2.6117647058823525</c:v>
                </c:pt>
                <c:pt idx="78978">
                  <c:v>2.6117647058823525</c:v>
                </c:pt>
                <c:pt idx="78979">
                  <c:v>2.6117647058823525</c:v>
                </c:pt>
                <c:pt idx="78980">
                  <c:v>2.6117647058823525</c:v>
                </c:pt>
                <c:pt idx="78981">
                  <c:v>2.6117647058823525</c:v>
                </c:pt>
                <c:pt idx="78982">
                  <c:v>2.6117647058823525</c:v>
                </c:pt>
                <c:pt idx="78983">
                  <c:v>2.6117647058823525</c:v>
                </c:pt>
                <c:pt idx="78984">
                  <c:v>2.6117647058823525</c:v>
                </c:pt>
                <c:pt idx="78985">
                  <c:v>2.4643137254901957</c:v>
                </c:pt>
                <c:pt idx="78986">
                  <c:v>2.4643137254901957</c:v>
                </c:pt>
                <c:pt idx="78987">
                  <c:v>2.4643137254901957</c:v>
                </c:pt>
                <c:pt idx="78988">
                  <c:v>2.4643137254901957</c:v>
                </c:pt>
                <c:pt idx="78989">
                  <c:v>2.4643137254901957</c:v>
                </c:pt>
                <c:pt idx="78990">
                  <c:v>2.4643137254901957</c:v>
                </c:pt>
                <c:pt idx="78991">
                  <c:v>2.4643137254901957</c:v>
                </c:pt>
                <c:pt idx="78992">
                  <c:v>2.4643137254901957</c:v>
                </c:pt>
                <c:pt idx="78993">
                  <c:v>2.4643137254901957</c:v>
                </c:pt>
                <c:pt idx="78994">
                  <c:v>2.4643137254901957</c:v>
                </c:pt>
                <c:pt idx="78995">
                  <c:v>2.4643137254901957</c:v>
                </c:pt>
                <c:pt idx="78996">
                  <c:v>2.4643137254901957</c:v>
                </c:pt>
                <c:pt idx="78997">
                  <c:v>2.4643137254901957</c:v>
                </c:pt>
                <c:pt idx="78998">
                  <c:v>2.4643137254901957</c:v>
                </c:pt>
                <c:pt idx="78999">
                  <c:v>2.4643137254901957</c:v>
                </c:pt>
                <c:pt idx="79000">
                  <c:v>2.4643137254901957</c:v>
                </c:pt>
                <c:pt idx="79001">
                  <c:v>2.4643137254901957</c:v>
                </c:pt>
                <c:pt idx="79002">
                  <c:v>2.4643137254901957</c:v>
                </c:pt>
                <c:pt idx="79003">
                  <c:v>2.4643137254901957</c:v>
                </c:pt>
                <c:pt idx="79004">
                  <c:v>2.4643137254901957</c:v>
                </c:pt>
                <c:pt idx="79005">
                  <c:v>2.4643137254901957</c:v>
                </c:pt>
                <c:pt idx="79006">
                  <c:v>2.4643137254901957</c:v>
                </c:pt>
                <c:pt idx="79007">
                  <c:v>2.4643137254901957</c:v>
                </c:pt>
                <c:pt idx="79008">
                  <c:v>2.4643137254901957</c:v>
                </c:pt>
                <c:pt idx="79009">
                  <c:v>2.4643137254901957</c:v>
                </c:pt>
                <c:pt idx="79010">
                  <c:v>2.4643137254901957</c:v>
                </c:pt>
                <c:pt idx="79011">
                  <c:v>2.4643137254901957</c:v>
                </c:pt>
                <c:pt idx="79012">
                  <c:v>2.4643137254901957</c:v>
                </c:pt>
                <c:pt idx="79013">
                  <c:v>2.4643137254901957</c:v>
                </c:pt>
                <c:pt idx="79014">
                  <c:v>2.4643137254901957</c:v>
                </c:pt>
                <c:pt idx="79015">
                  <c:v>2.4643137254901957</c:v>
                </c:pt>
                <c:pt idx="79016">
                  <c:v>2.4643137254901957</c:v>
                </c:pt>
                <c:pt idx="79017">
                  <c:v>2.4643137254901957</c:v>
                </c:pt>
                <c:pt idx="79018">
                  <c:v>2.4643137254901957</c:v>
                </c:pt>
                <c:pt idx="79019">
                  <c:v>2.4643137254901957</c:v>
                </c:pt>
                <c:pt idx="79020">
                  <c:v>2.4643137254901957</c:v>
                </c:pt>
                <c:pt idx="79021">
                  <c:v>2.4643137254901957</c:v>
                </c:pt>
                <c:pt idx="79022">
                  <c:v>2.4643137254901957</c:v>
                </c:pt>
                <c:pt idx="79023">
                  <c:v>2.4643137254901957</c:v>
                </c:pt>
                <c:pt idx="79024">
                  <c:v>2.4643137254901957</c:v>
                </c:pt>
                <c:pt idx="79025">
                  <c:v>2.4643137254901957</c:v>
                </c:pt>
                <c:pt idx="79026">
                  <c:v>2.4643137254901957</c:v>
                </c:pt>
                <c:pt idx="79027">
                  <c:v>2.4643137254901957</c:v>
                </c:pt>
                <c:pt idx="79028">
                  <c:v>2.4643137254901957</c:v>
                </c:pt>
                <c:pt idx="79029">
                  <c:v>2.4643137254901957</c:v>
                </c:pt>
                <c:pt idx="79030">
                  <c:v>2.4643137254901957</c:v>
                </c:pt>
                <c:pt idx="79031">
                  <c:v>2.4643137254901957</c:v>
                </c:pt>
                <c:pt idx="79032">
                  <c:v>2.4643137254901957</c:v>
                </c:pt>
                <c:pt idx="79033">
                  <c:v>2.4643137254901957</c:v>
                </c:pt>
                <c:pt idx="79034">
                  <c:v>2.4643137254901957</c:v>
                </c:pt>
                <c:pt idx="79035">
                  <c:v>2.4643137254901957</c:v>
                </c:pt>
                <c:pt idx="79036">
                  <c:v>2.4643137254901957</c:v>
                </c:pt>
                <c:pt idx="79037">
                  <c:v>2.4643137254901957</c:v>
                </c:pt>
                <c:pt idx="79038">
                  <c:v>2.4643137254901957</c:v>
                </c:pt>
                <c:pt idx="79039">
                  <c:v>2.4643137254901957</c:v>
                </c:pt>
                <c:pt idx="79040">
                  <c:v>2.4643137254901957</c:v>
                </c:pt>
                <c:pt idx="79041">
                  <c:v>2.4643137254901957</c:v>
                </c:pt>
                <c:pt idx="79042">
                  <c:v>2.4643137254901957</c:v>
                </c:pt>
                <c:pt idx="79043">
                  <c:v>2.6117647058823525</c:v>
                </c:pt>
                <c:pt idx="79044">
                  <c:v>2.6117647058823525</c:v>
                </c:pt>
                <c:pt idx="79045">
                  <c:v>2.6117647058823525</c:v>
                </c:pt>
                <c:pt idx="79046">
                  <c:v>2.6117647058823525</c:v>
                </c:pt>
                <c:pt idx="79047">
                  <c:v>2.6117647058823525</c:v>
                </c:pt>
                <c:pt idx="79048">
                  <c:v>2.6117647058823525</c:v>
                </c:pt>
                <c:pt idx="79049">
                  <c:v>2.6117647058823525</c:v>
                </c:pt>
                <c:pt idx="79050">
                  <c:v>2.6117647058823525</c:v>
                </c:pt>
                <c:pt idx="79051">
                  <c:v>2.6117647058823525</c:v>
                </c:pt>
                <c:pt idx="79052">
                  <c:v>2.6117647058823525</c:v>
                </c:pt>
                <c:pt idx="79053">
                  <c:v>2.6117647058823525</c:v>
                </c:pt>
                <c:pt idx="79054">
                  <c:v>2.6117647058823525</c:v>
                </c:pt>
                <c:pt idx="79055">
                  <c:v>2.6117647058823525</c:v>
                </c:pt>
                <c:pt idx="79056">
                  <c:v>2.6117647058823525</c:v>
                </c:pt>
                <c:pt idx="79057">
                  <c:v>2.6117647058823525</c:v>
                </c:pt>
                <c:pt idx="79058">
                  <c:v>2.6117647058823525</c:v>
                </c:pt>
                <c:pt idx="79059">
                  <c:v>2.6117647058823525</c:v>
                </c:pt>
                <c:pt idx="79060">
                  <c:v>2.6117647058823525</c:v>
                </c:pt>
                <c:pt idx="79061">
                  <c:v>2.6117647058823525</c:v>
                </c:pt>
                <c:pt idx="79062">
                  <c:v>2.6117647058823525</c:v>
                </c:pt>
                <c:pt idx="79063">
                  <c:v>2.6117647058823525</c:v>
                </c:pt>
                <c:pt idx="79064">
                  <c:v>2.6117647058823525</c:v>
                </c:pt>
                <c:pt idx="79065">
                  <c:v>2.6117647058823525</c:v>
                </c:pt>
                <c:pt idx="79066">
                  <c:v>2.6117647058823525</c:v>
                </c:pt>
                <c:pt idx="79067">
                  <c:v>2.6117647058823525</c:v>
                </c:pt>
                <c:pt idx="79068">
                  <c:v>2.6117647058823525</c:v>
                </c:pt>
                <c:pt idx="79069">
                  <c:v>2.6117647058823525</c:v>
                </c:pt>
                <c:pt idx="79070">
                  <c:v>2.6117647058823525</c:v>
                </c:pt>
                <c:pt idx="79071">
                  <c:v>2.6117647058823525</c:v>
                </c:pt>
                <c:pt idx="79072">
                  <c:v>2.6117647058823525</c:v>
                </c:pt>
                <c:pt idx="79073">
                  <c:v>2.6117647058823525</c:v>
                </c:pt>
                <c:pt idx="79074">
                  <c:v>2.6117647058823525</c:v>
                </c:pt>
                <c:pt idx="79075">
                  <c:v>2.6117647058823525</c:v>
                </c:pt>
                <c:pt idx="79076">
                  <c:v>2.6117647058823525</c:v>
                </c:pt>
                <c:pt idx="79077">
                  <c:v>2.6117647058823525</c:v>
                </c:pt>
                <c:pt idx="79078">
                  <c:v>2.6117647058823525</c:v>
                </c:pt>
                <c:pt idx="79079">
                  <c:v>2.6117647058823525</c:v>
                </c:pt>
                <c:pt idx="79080">
                  <c:v>2.6117647058823525</c:v>
                </c:pt>
                <c:pt idx="79081">
                  <c:v>2.6117647058823525</c:v>
                </c:pt>
                <c:pt idx="79082">
                  <c:v>2.4643137254901957</c:v>
                </c:pt>
                <c:pt idx="79083">
                  <c:v>2.4643137254901957</c:v>
                </c:pt>
                <c:pt idx="79084">
                  <c:v>2.4643137254901957</c:v>
                </c:pt>
                <c:pt idx="79085">
                  <c:v>2.4643137254901957</c:v>
                </c:pt>
                <c:pt idx="79086">
                  <c:v>2.4643137254901957</c:v>
                </c:pt>
                <c:pt idx="79087">
                  <c:v>2.4643137254901957</c:v>
                </c:pt>
                <c:pt idx="79088">
                  <c:v>2.4643137254901957</c:v>
                </c:pt>
                <c:pt idx="79089">
                  <c:v>2.4643137254901957</c:v>
                </c:pt>
                <c:pt idx="79090">
                  <c:v>2.4643137254901957</c:v>
                </c:pt>
                <c:pt idx="79091">
                  <c:v>2.4643137254901957</c:v>
                </c:pt>
                <c:pt idx="79092">
                  <c:v>2.4643137254901957</c:v>
                </c:pt>
                <c:pt idx="79093">
                  <c:v>2.4643137254901957</c:v>
                </c:pt>
                <c:pt idx="79094">
                  <c:v>2.4643137254901957</c:v>
                </c:pt>
                <c:pt idx="79095">
                  <c:v>2.4643137254901957</c:v>
                </c:pt>
                <c:pt idx="79096">
                  <c:v>2.4643137254901957</c:v>
                </c:pt>
                <c:pt idx="79097">
                  <c:v>2.4643137254901957</c:v>
                </c:pt>
                <c:pt idx="79098">
                  <c:v>2.4643137254901957</c:v>
                </c:pt>
                <c:pt idx="79099">
                  <c:v>2.4643137254901957</c:v>
                </c:pt>
                <c:pt idx="79100">
                  <c:v>2.4643137254901957</c:v>
                </c:pt>
                <c:pt idx="79101">
                  <c:v>2.4643137254901957</c:v>
                </c:pt>
                <c:pt idx="79102">
                  <c:v>2.4643137254901957</c:v>
                </c:pt>
                <c:pt idx="79103">
                  <c:v>2.4643137254901957</c:v>
                </c:pt>
                <c:pt idx="79104">
                  <c:v>2.4643137254901957</c:v>
                </c:pt>
                <c:pt idx="79105">
                  <c:v>2.4643137254901957</c:v>
                </c:pt>
                <c:pt idx="79106">
                  <c:v>2.4643137254901957</c:v>
                </c:pt>
                <c:pt idx="79107">
                  <c:v>2.4643137254901957</c:v>
                </c:pt>
                <c:pt idx="79108">
                  <c:v>2.4643137254901957</c:v>
                </c:pt>
                <c:pt idx="79109">
                  <c:v>2.4643137254901957</c:v>
                </c:pt>
                <c:pt idx="79110">
                  <c:v>2.4643137254901957</c:v>
                </c:pt>
                <c:pt idx="79111">
                  <c:v>2.4643137254901957</c:v>
                </c:pt>
                <c:pt idx="79112">
                  <c:v>2.4643137254901957</c:v>
                </c:pt>
                <c:pt idx="79113">
                  <c:v>2.4643137254901957</c:v>
                </c:pt>
                <c:pt idx="79114">
                  <c:v>2.4643137254901957</c:v>
                </c:pt>
                <c:pt idx="79115">
                  <c:v>2.4643137254901957</c:v>
                </c:pt>
                <c:pt idx="79116">
                  <c:v>2.4643137254901957</c:v>
                </c:pt>
                <c:pt idx="79117">
                  <c:v>2.4643137254901957</c:v>
                </c:pt>
                <c:pt idx="79118">
                  <c:v>2.4643137254901957</c:v>
                </c:pt>
                <c:pt idx="79119">
                  <c:v>2.4643137254901957</c:v>
                </c:pt>
                <c:pt idx="79120">
                  <c:v>2.4643137254901957</c:v>
                </c:pt>
                <c:pt idx="79121">
                  <c:v>2.4643137254901957</c:v>
                </c:pt>
                <c:pt idx="79122">
                  <c:v>2.4643137254901957</c:v>
                </c:pt>
                <c:pt idx="79123">
                  <c:v>2.4643137254901957</c:v>
                </c:pt>
                <c:pt idx="79124">
                  <c:v>2.4643137254901957</c:v>
                </c:pt>
                <c:pt idx="79125">
                  <c:v>2.4643137254901957</c:v>
                </c:pt>
                <c:pt idx="79126">
                  <c:v>2.4643137254901957</c:v>
                </c:pt>
                <c:pt idx="79127">
                  <c:v>2.4643137254901957</c:v>
                </c:pt>
                <c:pt idx="79128">
                  <c:v>2.4643137254901957</c:v>
                </c:pt>
                <c:pt idx="79129">
                  <c:v>2.4643137254901957</c:v>
                </c:pt>
                <c:pt idx="79130">
                  <c:v>2.4643137254901957</c:v>
                </c:pt>
                <c:pt idx="79131">
                  <c:v>2.4643137254901957</c:v>
                </c:pt>
                <c:pt idx="79132">
                  <c:v>2.4643137254901957</c:v>
                </c:pt>
                <c:pt idx="79133">
                  <c:v>2.4643137254901957</c:v>
                </c:pt>
                <c:pt idx="79134">
                  <c:v>2.4643137254901957</c:v>
                </c:pt>
                <c:pt idx="79135">
                  <c:v>2.4643137254901957</c:v>
                </c:pt>
                <c:pt idx="79136">
                  <c:v>2.4643137254901957</c:v>
                </c:pt>
                <c:pt idx="79137">
                  <c:v>2.4643137254901957</c:v>
                </c:pt>
                <c:pt idx="79138">
                  <c:v>2.6117647058823525</c:v>
                </c:pt>
                <c:pt idx="79139">
                  <c:v>2.6117647058823525</c:v>
                </c:pt>
                <c:pt idx="79140">
                  <c:v>2.6117647058823525</c:v>
                </c:pt>
                <c:pt idx="79141">
                  <c:v>2.6117647058823525</c:v>
                </c:pt>
                <c:pt idx="79142">
                  <c:v>2.6117647058823525</c:v>
                </c:pt>
                <c:pt idx="79143">
                  <c:v>2.6117647058823525</c:v>
                </c:pt>
                <c:pt idx="79144">
                  <c:v>2.6117647058823525</c:v>
                </c:pt>
                <c:pt idx="79145">
                  <c:v>2.6117647058823525</c:v>
                </c:pt>
                <c:pt idx="79146">
                  <c:v>2.6117647058823525</c:v>
                </c:pt>
                <c:pt idx="79147">
                  <c:v>2.6117647058823525</c:v>
                </c:pt>
                <c:pt idx="79148">
                  <c:v>2.6117647058823525</c:v>
                </c:pt>
                <c:pt idx="79149">
                  <c:v>2.6117647058823525</c:v>
                </c:pt>
                <c:pt idx="79150">
                  <c:v>2.6117647058823525</c:v>
                </c:pt>
                <c:pt idx="79151">
                  <c:v>2.6117647058823525</c:v>
                </c:pt>
                <c:pt idx="79152">
                  <c:v>2.6117647058823525</c:v>
                </c:pt>
                <c:pt idx="79153">
                  <c:v>2.6117647058823525</c:v>
                </c:pt>
                <c:pt idx="79154">
                  <c:v>2.6117647058823525</c:v>
                </c:pt>
                <c:pt idx="79155">
                  <c:v>2.6117647058823525</c:v>
                </c:pt>
                <c:pt idx="79156">
                  <c:v>2.6117647058823525</c:v>
                </c:pt>
                <c:pt idx="79157">
                  <c:v>2.6117647058823525</c:v>
                </c:pt>
                <c:pt idx="79158">
                  <c:v>2.6117647058823525</c:v>
                </c:pt>
                <c:pt idx="79159">
                  <c:v>2.6117647058823525</c:v>
                </c:pt>
                <c:pt idx="79160">
                  <c:v>2.6117647058823525</c:v>
                </c:pt>
                <c:pt idx="79161">
                  <c:v>2.6117647058823525</c:v>
                </c:pt>
                <c:pt idx="79162">
                  <c:v>2.6117647058823525</c:v>
                </c:pt>
                <c:pt idx="79163">
                  <c:v>2.6117647058823525</c:v>
                </c:pt>
                <c:pt idx="79164">
                  <c:v>2.6117647058823525</c:v>
                </c:pt>
                <c:pt idx="79165">
                  <c:v>2.6117647058823525</c:v>
                </c:pt>
                <c:pt idx="79166">
                  <c:v>2.6117647058823525</c:v>
                </c:pt>
                <c:pt idx="79167">
                  <c:v>2.6117647058823525</c:v>
                </c:pt>
                <c:pt idx="79168">
                  <c:v>2.6117647058823525</c:v>
                </c:pt>
                <c:pt idx="79169">
                  <c:v>2.6117647058823525</c:v>
                </c:pt>
                <c:pt idx="79170">
                  <c:v>2.6117647058823525</c:v>
                </c:pt>
                <c:pt idx="79171">
                  <c:v>2.6117647058823525</c:v>
                </c:pt>
                <c:pt idx="79172">
                  <c:v>2.6117647058823525</c:v>
                </c:pt>
                <c:pt idx="79173">
                  <c:v>2.6117647058823525</c:v>
                </c:pt>
                <c:pt idx="79174">
                  <c:v>2.6117647058823525</c:v>
                </c:pt>
                <c:pt idx="79175">
                  <c:v>2.6117647058823525</c:v>
                </c:pt>
                <c:pt idx="79176">
                  <c:v>2.4643137254901957</c:v>
                </c:pt>
                <c:pt idx="79177">
                  <c:v>2.4643137254901957</c:v>
                </c:pt>
                <c:pt idx="79178">
                  <c:v>2.4643137254901957</c:v>
                </c:pt>
                <c:pt idx="79179">
                  <c:v>2.4643137254901957</c:v>
                </c:pt>
                <c:pt idx="79180">
                  <c:v>2.4643137254901957</c:v>
                </c:pt>
                <c:pt idx="79181">
                  <c:v>2.4643137254901957</c:v>
                </c:pt>
                <c:pt idx="79182">
                  <c:v>2.4643137254901957</c:v>
                </c:pt>
                <c:pt idx="79183">
                  <c:v>2.4643137254901957</c:v>
                </c:pt>
                <c:pt idx="79184">
                  <c:v>2.4643137254901957</c:v>
                </c:pt>
                <c:pt idx="79185">
                  <c:v>2.4643137254901957</c:v>
                </c:pt>
                <c:pt idx="79186">
                  <c:v>2.4643137254901957</c:v>
                </c:pt>
                <c:pt idx="79187">
                  <c:v>2.4643137254901957</c:v>
                </c:pt>
                <c:pt idx="79188">
                  <c:v>2.4643137254901957</c:v>
                </c:pt>
                <c:pt idx="79189">
                  <c:v>2.4643137254901957</c:v>
                </c:pt>
                <c:pt idx="79190">
                  <c:v>2.4643137254901957</c:v>
                </c:pt>
                <c:pt idx="79191">
                  <c:v>2.4643137254901957</c:v>
                </c:pt>
                <c:pt idx="79192">
                  <c:v>2.4643137254901957</c:v>
                </c:pt>
                <c:pt idx="79193">
                  <c:v>2.4643137254901957</c:v>
                </c:pt>
                <c:pt idx="79194">
                  <c:v>2.4643137254901957</c:v>
                </c:pt>
                <c:pt idx="79195">
                  <c:v>2.4643137254901957</c:v>
                </c:pt>
                <c:pt idx="79196">
                  <c:v>2.4643137254901957</c:v>
                </c:pt>
                <c:pt idx="79197">
                  <c:v>2.4643137254901957</c:v>
                </c:pt>
                <c:pt idx="79198">
                  <c:v>2.4643137254901957</c:v>
                </c:pt>
                <c:pt idx="79199">
                  <c:v>2.4643137254901957</c:v>
                </c:pt>
                <c:pt idx="79200">
                  <c:v>2.4643137254901957</c:v>
                </c:pt>
                <c:pt idx="79201">
                  <c:v>2.4643137254901957</c:v>
                </c:pt>
                <c:pt idx="79202">
                  <c:v>2.4643137254901957</c:v>
                </c:pt>
                <c:pt idx="79203">
                  <c:v>2.4643137254901957</c:v>
                </c:pt>
                <c:pt idx="79204">
                  <c:v>2.4643137254901957</c:v>
                </c:pt>
                <c:pt idx="79205">
                  <c:v>2.4643137254901957</c:v>
                </c:pt>
                <c:pt idx="79206">
                  <c:v>2.4643137254901957</c:v>
                </c:pt>
                <c:pt idx="79207">
                  <c:v>2.4643137254901957</c:v>
                </c:pt>
                <c:pt idx="79208">
                  <c:v>2.4643137254901957</c:v>
                </c:pt>
                <c:pt idx="79209">
                  <c:v>2.4643137254901957</c:v>
                </c:pt>
                <c:pt idx="79210">
                  <c:v>2.4643137254901957</c:v>
                </c:pt>
                <c:pt idx="79211">
                  <c:v>2.4643137254901957</c:v>
                </c:pt>
                <c:pt idx="79212">
                  <c:v>2.4643137254901957</c:v>
                </c:pt>
                <c:pt idx="79213">
                  <c:v>2.4643137254901957</c:v>
                </c:pt>
                <c:pt idx="79214">
                  <c:v>2.4643137254901957</c:v>
                </c:pt>
                <c:pt idx="79215">
                  <c:v>2.4643137254901957</c:v>
                </c:pt>
                <c:pt idx="79216">
                  <c:v>2.4643137254901957</c:v>
                </c:pt>
                <c:pt idx="79217">
                  <c:v>2.4643137254901957</c:v>
                </c:pt>
                <c:pt idx="79218">
                  <c:v>2.4643137254901957</c:v>
                </c:pt>
                <c:pt idx="79219">
                  <c:v>2.4643137254901957</c:v>
                </c:pt>
                <c:pt idx="79220">
                  <c:v>2.4643137254901957</c:v>
                </c:pt>
                <c:pt idx="79221">
                  <c:v>2.4643137254901957</c:v>
                </c:pt>
                <c:pt idx="79222">
                  <c:v>2.4643137254901957</c:v>
                </c:pt>
                <c:pt idx="79223">
                  <c:v>2.4643137254901957</c:v>
                </c:pt>
                <c:pt idx="79224">
                  <c:v>2.4643137254901957</c:v>
                </c:pt>
                <c:pt idx="79225">
                  <c:v>2.4643137254901957</c:v>
                </c:pt>
                <c:pt idx="79226">
                  <c:v>2.4643137254901957</c:v>
                </c:pt>
                <c:pt idx="79227">
                  <c:v>2.4643137254901957</c:v>
                </c:pt>
                <c:pt idx="79228">
                  <c:v>2.4643137254901957</c:v>
                </c:pt>
                <c:pt idx="79229">
                  <c:v>2.4643137254901957</c:v>
                </c:pt>
                <c:pt idx="79230">
                  <c:v>2.4643137254901957</c:v>
                </c:pt>
                <c:pt idx="79231">
                  <c:v>2.4643137254901957</c:v>
                </c:pt>
                <c:pt idx="79232">
                  <c:v>2.4643137254901957</c:v>
                </c:pt>
                <c:pt idx="79233">
                  <c:v>2.4643137254901957</c:v>
                </c:pt>
                <c:pt idx="79234">
                  <c:v>2.6117647058823525</c:v>
                </c:pt>
                <c:pt idx="79235">
                  <c:v>2.6117647058823525</c:v>
                </c:pt>
                <c:pt idx="79236">
                  <c:v>2.6117647058823525</c:v>
                </c:pt>
                <c:pt idx="79237">
                  <c:v>2.6117647058823525</c:v>
                </c:pt>
                <c:pt idx="79238">
                  <c:v>2.6117647058823525</c:v>
                </c:pt>
                <c:pt idx="79239">
                  <c:v>2.6117647058823525</c:v>
                </c:pt>
                <c:pt idx="79240">
                  <c:v>2.6117647058823525</c:v>
                </c:pt>
                <c:pt idx="79241">
                  <c:v>2.6117647058823525</c:v>
                </c:pt>
                <c:pt idx="79242">
                  <c:v>2.6117647058823525</c:v>
                </c:pt>
                <c:pt idx="79243">
                  <c:v>2.6117647058823525</c:v>
                </c:pt>
                <c:pt idx="79244">
                  <c:v>2.6117647058823525</c:v>
                </c:pt>
                <c:pt idx="79245">
                  <c:v>2.6117647058823525</c:v>
                </c:pt>
                <c:pt idx="79246">
                  <c:v>2.6117647058823525</c:v>
                </c:pt>
                <c:pt idx="79247">
                  <c:v>2.6117647058823525</c:v>
                </c:pt>
                <c:pt idx="79248">
                  <c:v>2.6117647058823525</c:v>
                </c:pt>
                <c:pt idx="79249">
                  <c:v>2.6117647058823525</c:v>
                </c:pt>
                <c:pt idx="79250">
                  <c:v>2.6117647058823525</c:v>
                </c:pt>
                <c:pt idx="79251">
                  <c:v>2.6117647058823525</c:v>
                </c:pt>
                <c:pt idx="79252">
                  <c:v>2.6117647058823525</c:v>
                </c:pt>
                <c:pt idx="79253">
                  <c:v>2.6117647058823525</c:v>
                </c:pt>
                <c:pt idx="79254">
                  <c:v>2.6117647058823525</c:v>
                </c:pt>
                <c:pt idx="79255">
                  <c:v>2.6117647058823525</c:v>
                </c:pt>
                <c:pt idx="79256">
                  <c:v>2.6117647058823525</c:v>
                </c:pt>
                <c:pt idx="79257">
                  <c:v>2.6117647058823525</c:v>
                </c:pt>
                <c:pt idx="79258">
                  <c:v>2.6117647058823525</c:v>
                </c:pt>
                <c:pt idx="79259">
                  <c:v>2.6117647058823525</c:v>
                </c:pt>
                <c:pt idx="79260">
                  <c:v>2.6117647058823525</c:v>
                </c:pt>
                <c:pt idx="79261">
                  <c:v>2.6117647058823525</c:v>
                </c:pt>
                <c:pt idx="79262">
                  <c:v>2.6117647058823525</c:v>
                </c:pt>
                <c:pt idx="79263">
                  <c:v>2.6117647058823525</c:v>
                </c:pt>
                <c:pt idx="79264">
                  <c:v>2.6117647058823525</c:v>
                </c:pt>
                <c:pt idx="79265">
                  <c:v>2.6117647058823525</c:v>
                </c:pt>
                <c:pt idx="79266">
                  <c:v>2.6117647058823525</c:v>
                </c:pt>
                <c:pt idx="79267">
                  <c:v>2.6117647058823525</c:v>
                </c:pt>
                <c:pt idx="79268">
                  <c:v>2.6117647058823525</c:v>
                </c:pt>
                <c:pt idx="79269">
                  <c:v>2.6117647058823525</c:v>
                </c:pt>
                <c:pt idx="79270">
                  <c:v>2.6117647058823525</c:v>
                </c:pt>
                <c:pt idx="79271">
                  <c:v>2.4643137254901957</c:v>
                </c:pt>
                <c:pt idx="79272">
                  <c:v>2.4643137254901957</c:v>
                </c:pt>
                <c:pt idx="79273">
                  <c:v>2.4643137254901957</c:v>
                </c:pt>
                <c:pt idx="79274">
                  <c:v>2.4643137254901957</c:v>
                </c:pt>
                <c:pt idx="79275">
                  <c:v>2.4643137254901957</c:v>
                </c:pt>
                <c:pt idx="79276">
                  <c:v>2.4643137254901957</c:v>
                </c:pt>
                <c:pt idx="79277">
                  <c:v>2.4643137254901957</c:v>
                </c:pt>
                <c:pt idx="79278">
                  <c:v>2.4643137254901957</c:v>
                </c:pt>
                <c:pt idx="79279">
                  <c:v>2.4643137254901957</c:v>
                </c:pt>
                <c:pt idx="79280">
                  <c:v>2.4643137254901957</c:v>
                </c:pt>
                <c:pt idx="79281">
                  <c:v>2.4643137254901957</c:v>
                </c:pt>
                <c:pt idx="79282">
                  <c:v>2.4643137254901957</c:v>
                </c:pt>
                <c:pt idx="79283">
                  <c:v>2.4643137254901957</c:v>
                </c:pt>
                <c:pt idx="79284">
                  <c:v>2.4643137254901957</c:v>
                </c:pt>
                <c:pt idx="79285">
                  <c:v>2.4643137254901957</c:v>
                </c:pt>
                <c:pt idx="79286">
                  <c:v>2.4643137254901957</c:v>
                </c:pt>
                <c:pt idx="79287">
                  <c:v>2.4643137254901957</c:v>
                </c:pt>
                <c:pt idx="79288">
                  <c:v>2.4643137254901957</c:v>
                </c:pt>
                <c:pt idx="79289">
                  <c:v>2.4643137254901957</c:v>
                </c:pt>
                <c:pt idx="79290">
                  <c:v>2.4643137254901957</c:v>
                </c:pt>
                <c:pt idx="79291">
                  <c:v>2.4643137254901957</c:v>
                </c:pt>
                <c:pt idx="79292">
                  <c:v>2.4643137254901957</c:v>
                </c:pt>
                <c:pt idx="79293">
                  <c:v>2.4643137254901957</c:v>
                </c:pt>
                <c:pt idx="79294">
                  <c:v>2.4643137254901957</c:v>
                </c:pt>
                <c:pt idx="79295">
                  <c:v>2.4643137254901957</c:v>
                </c:pt>
                <c:pt idx="79296">
                  <c:v>2.4643137254901957</c:v>
                </c:pt>
                <c:pt idx="79297">
                  <c:v>2.4643137254901957</c:v>
                </c:pt>
                <c:pt idx="79298">
                  <c:v>2.4643137254901957</c:v>
                </c:pt>
                <c:pt idx="79299">
                  <c:v>2.4643137254901957</c:v>
                </c:pt>
                <c:pt idx="79300">
                  <c:v>2.4643137254901957</c:v>
                </c:pt>
                <c:pt idx="79301">
                  <c:v>2.4643137254901957</c:v>
                </c:pt>
                <c:pt idx="79302">
                  <c:v>2.4643137254901957</c:v>
                </c:pt>
                <c:pt idx="79303">
                  <c:v>2.4643137254901957</c:v>
                </c:pt>
                <c:pt idx="79304">
                  <c:v>2.4643137254901957</c:v>
                </c:pt>
                <c:pt idx="79305">
                  <c:v>2.4643137254901957</c:v>
                </c:pt>
                <c:pt idx="79306">
                  <c:v>2.4643137254901957</c:v>
                </c:pt>
                <c:pt idx="79307">
                  <c:v>2.4643137254901957</c:v>
                </c:pt>
                <c:pt idx="79308">
                  <c:v>2.4643137254901957</c:v>
                </c:pt>
                <c:pt idx="79309">
                  <c:v>2.4643137254901957</c:v>
                </c:pt>
                <c:pt idx="79310">
                  <c:v>2.4643137254901957</c:v>
                </c:pt>
                <c:pt idx="79311">
                  <c:v>2.4643137254901957</c:v>
                </c:pt>
                <c:pt idx="79312">
                  <c:v>2.4643137254901957</c:v>
                </c:pt>
                <c:pt idx="79313">
                  <c:v>2.4643137254901957</c:v>
                </c:pt>
                <c:pt idx="79314">
                  <c:v>2.4643137254901957</c:v>
                </c:pt>
                <c:pt idx="79315">
                  <c:v>2.4643137254901957</c:v>
                </c:pt>
                <c:pt idx="79316">
                  <c:v>2.4643137254901957</c:v>
                </c:pt>
                <c:pt idx="79317">
                  <c:v>2.4643137254901957</c:v>
                </c:pt>
                <c:pt idx="79318">
                  <c:v>2.4643137254901957</c:v>
                </c:pt>
                <c:pt idx="79319">
                  <c:v>2.4643137254901957</c:v>
                </c:pt>
                <c:pt idx="79320">
                  <c:v>2.4643137254901957</c:v>
                </c:pt>
                <c:pt idx="79321">
                  <c:v>2.4643137254901957</c:v>
                </c:pt>
                <c:pt idx="79322">
                  <c:v>2.4643137254901957</c:v>
                </c:pt>
                <c:pt idx="79323">
                  <c:v>2.4643137254901957</c:v>
                </c:pt>
                <c:pt idx="79324">
                  <c:v>2.4643137254901957</c:v>
                </c:pt>
                <c:pt idx="79325">
                  <c:v>2.4643137254901957</c:v>
                </c:pt>
                <c:pt idx="79326">
                  <c:v>2.4643137254901957</c:v>
                </c:pt>
                <c:pt idx="79327">
                  <c:v>2.4643137254901957</c:v>
                </c:pt>
                <c:pt idx="79328">
                  <c:v>2.6117647058823525</c:v>
                </c:pt>
                <c:pt idx="79329">
                  <c:v>2.6117647058823525</c:v>
                </c:pt>
                <c:pt idx="79330">
                  <c:v>2.6117647058823525</c:v>
                </c:pt>
                <c:pt idx="79331">
                  <c:v>2.6117647058823525</c:v>
                </c:pt>
                <c:pt idx="79332">
                  <c:v>2.6117647058823525</c:v>
                </c:pt>
                <c:pt idx="79333">
                  <c:v>2.6117647058823525</c:v>
                </c:pt>
                <c:pt idx="79334">
                  <c:v>2.6117647058823525</c:v>
                </c:pt>
                <c:pt idx="79335">
                  <c:v>2.6117647058823525</c:v>
                </c:pt>
                <c:pt idx="79336">
                  <c:v>2.6117647058823525</c:v>
                </c:pt>
                <c:pt idx="79337">
                  <c:v>2.6117647058823525</c:v>
                </c:pt>
                <c:pt idx="79338">
                  <c:v>2.6117647058823525</c:v>
                </c:pt>
                <c:pt idx="79339">
                  <c:v>2.6117647058823525</c:v>
                </c:pt>
                <c:pt idx="79340">
                  <c:v>2.6117647058823525</c:v>
                </c:pt>
                <c:pt idx="79341">
                  <c:v>2.6117647058823525</c:v>
                </c:pt>
                <c:pt idx="79342">
                  <c:v>2.6117647058823525</c:v>
                </c:pt>
                <c:pt idx="79343">
                  <c:v>2.6117647058823525</c:v>
                </c:pt>
                <c:pt idx="79344">
                  <c:v>2.6117647058823525</c:v>
                </c:pt>
                <c:pt idx="79345">
                  <c:v>2.6117647058823525</c:v>
                </c:pt>
                <c:pt idx="79346">
                  <c:v>2.6117647058823525</c:v>
                </c:pt>
                <c:pt idx="79347">
                  <c:v>2.6117647058823525</c:v>
                </c:pt>
                <c:pt idx="79348">
                  <c:v>2.6117647058823525</c:v>
                </c:pt>
                <c:pt idx="79349">
                  <c:v>2.6117647058823525</c:v>
                </c:pt>
                <c:pt idx="79350">
                  <c:v>2.6117647058823525</c:v>
                </c:pt>
                <c:pt idx="79351">
                  <c:v>2.6117647058823525</c:v>
                </c:pt>
                <c:pt idx="79352">
                  <c:v>2.6117647058823525</c:v>
                </c:pt>
                <c:pt idx="79353">
                  <c:v>2.6117647058823525</c:v>
                </c:pt>
                <c:pt idx="79354">
                  <c:v>2.6117647058823525</c:v>
                </c:pt>
                <c:pt idx="79355">
                  <c:v>2.6117647058823525</c:v>
                </c:pt>
                <c:pt idx="79356">
                  <c:v>2.6117647058823525</c:v>
                </c:pt>
                <c:pt idx="79357">
                  <c:v>2.6117647058823525</c:v>
                </c:pt>
                <c:pt idx="79358">
                  <c:v>2.6117647058823525</c:v>
                </c:pt>
                <c:pt idx="79359">
                  <c:v>2.6117647058823525</c:v>
                </c:pt>
                <c:pt idx="79360">
                  <c:v>2.6117647058823525</c:v>
                </c:pt>
                <c:pt idx="79361">
                  <c:v>2.6117647058823525</c:v>
                </c:pt>
                <c:pt idx="79362">
                  <c:v>2.6117647058823525</c:v>
                </c:pt>
                <c:pt idx="79363">
                  <c:v>2.6117647058823525</c:v>
                </c:pt>
                <c:pt idx="79364">
                  <c:v>2.6117647058823525</c:v>
                </c:pt>
                <c:pt idx="79365">
                  <c:v>2.6117647058823525</c:v>
                </c:pt>
                <c:pt idx="79366">
                  <c:v>2.6117647058823525</c:v>
                </c:pt>
                <c:pt idx="79367">
                  <c:v>2.6117647058823525</c:v>
                </c:pt>
                <c:pt idx="79368">
                  <c:v>2.6117647058823525</c:v>
                </c:pt>
                <c:pt idx="79369">
                  <c:v>2.4643137254901957</c:v>
                </c:pt>
                <c:pt idx="79370">
                  <c:v>2.4643137254901957</c:v>
                </c:pt>
                <c:pt idx="79371">
                  <c:v>2.4643137254901957</c:v>
                </c:pt>
                <c:pt idx="79372">
                  <c:v>2.4643137254901957</c:v>
                </c:pt>
                <c:pt idx="79373">
                  <c:v>2.4643137254901957</c:v>
                </c:pt>
                <c:pt idx="79374">
                  <c:v>2.4643137254901957</c:v>
                </c:pt>
                <c:pt idx="79375">
                  <c:v>2.4643137254901957</c:v>
                </c:pt>
                <c:pt idx="79376">
                  <c:v>2.4643137254901957</c:v>
                </c:pt>
                <c:pt idx="79377">
                  <c:v>2.4643137254901957</c:v>
                </c:pt>
                <c:pt idx="79378">
                  <c:v>2.4643137254901957</c:v>
                </c:pt>
                <c:pt idx="79379">
                  <c:v>2.4643137254901957</c:v>
                </c:pt>
                <c:pt idx="79380">
                  <c:v>2.4643137254901957</c:v>
                </c:pt>
                <c:pt idx="79381">
                  <c:v>2.4643137254901957</c:v>
                </c:pt>
                <c:pt idx="79382">
                  <c:v>2.4643137254901957</c:v>
                </c:pt>
                <c:pt idx="79383">
                  <c:v>2.4643137254901957</c:v>
                </c:pt>
                <c:pt idx="79384">
                  <c:v>2.4643137254901957</c:v>
                </c:pt>
                <c:pt idx="79385">
                  <c:v>2.4643137254901957</c:v>
                </c:pt>
                <c:pt idx="79386">
                  <c:v>2.4643137254901957</c:v>
                </c:pt>
                <c:pt idx="79387">
                  <c:v>2.4643137254901957</c:v>
                </c:pt>
                <c:pt idx="79388">
                  <c:v>2.4643137254901957</c:v>
                </c:pt>
                <c:pt idx="79389">
                  <c:v>2.4643137254901957</c:v>
                </c:pt>
                <c:pt idx="79390">
                  <c:v>2.4643137254901957</c:v>
                </c:pt>
                <c:pt idx="79391">
                  <c:v>2.4643137254901957</c:v>
                </c:pt>
                <c:pt idx="79392">
                  <c:v>2.4643137254901957</c:v>
                </c:pt>
                <c:pt idx="79393">
                  <c:v>2.4643137254901957</c:v>
                </c:pt>
                <c:pt idx="79394">
                  <c:v>2.4643137254901957</c:v>
                </c:pt>
                <c:pt idx="79395">
                  <c:v>2.4643137254901957</c:v>
                </c:pt>
                <c:pt idx="79396">
                  <c:v>2.4643137254901957</c:v>
                </c:pt>
                <c:pt idx="79397">
                  <c:v>2.4643137254901957</c:v>
                </c:pt>
                <c:pt idx="79398">
                  <c:v>2.4643137254901957</c:v>
                </c:pt>
                <c:pt idx="79399">
                  <c:v>2.4643137254901957</c:v>
                </c:pt>
                <c:pt idx="79400">
                  <c:v>2.4643137254901957</c:v>
                </c:pt>
                <c:pt idx="79401">
                  <c:v>2.4643137254901957</c:v>
                </c:pt>
                <c:pt idx="79402">
                  <c:v>2.4643137254901957</c:v>
                </c:pt>
                <c:pt idx="79403">
                  <c:v>2.4643137254901957</c:v>
                </c:pt>
                <c:pt idx="79404">
                  <c:v>2.4643137254901957</c:v>
                </c:pt>
                <c:pt idx="79405">
                  <c:v>2.4643137254901957</c:v>
                </c:pt>
                <c:pt idx="79406">
                  <c:v>2.4643137254901957</c:v>
                </c:pt>
                <c:pt idx="79407">
                  <c:v>2.4643137254901957</c:v>
                </c:pt>
                <c:pt idx="79408">
                  <c:v>2.4643137254901957</c:v>
                </c:pt>
                <c:pt idx="79409">
                  <c:v>2.4643137254901957</c:v>
                </c:pt>
                <c:pt idx="79410">
                  <c:v>2.4643137254901957</c:v>
                </c:pt>
                <c:pt idx="79411">
                  <c:v>2.4643137254901957</c:v>
                </c:pt>
                <c:pt idx="79412">
                  <c:v>2.4643137254901957</c:v>
                </c:pt>
                <c:pt idx="79413">
                  <c:v>2.4643137254901957</c:v>
                </c:pt>
                <c:pt idx="79414">
                  <c:v>2.4643137254901957</c:v>
                </c:pt>
                <c:pt idx="79415">
                  <c:v>2.4643137254901957</c:v>
                </c:pt>
                <c:pt idx="79416">
                  <c:v>2.4643137254901957</c:v>
                </c:pt>
                <c:pt idx="79417">
                  <c:v>2.4643137254901957</c:v>
                </c:pt>
                <c:pt idx="79418">
                  <c:v>2.4643137254901957</c:v>
                </c:pt>
                <c:pt idx="79419">
                  <c:v>2.4643137254901957</c:v>
                </c:pt>
                <c:pt idx="79420">
                  <c:v>2.4643137254901957</c:v>
                </c:pt>
                <c:pt idx="79421">
                  <c:v>2.4643137254901957</c:v>
                </c:pt>
                <c:pt idx="79422">
                  <c:v>2.4643137254901957</c:v>
                </c:pt>
                <c:pt idx="79423">
                  <c:v>2.6117647058823525</c:v>
                </c:pt>
                <c:pt idx="79424">
                  <c:v>2.6117647058823525</c:v>
                </c:pt>
                <c:pt idx="79425">
                  <c:v>2.6117647058823525</c:v>
                </c:pt>
                <c:pt idx="79426">
                  <c:v>2.6117647058823525</c:v>
                </c:pt>
                <c:pt idx="79427">
                  <c:v>2.6117647058823525</c:v>
                </c:pt>
                <c:pt idx="79428">
                  <c:v>2.6117647058823525</c:v>
                </c:pt>
                <c:pt idx="79429">
                  <c:v>2.6117647058823525</c:v>
                </c:pt>
                <c:pt idx="79430">
                  <c:v>2.6117647058823525</c:v>
                </c:pt>
                <c:pt idx="79431">
                  <c:v>2.6117647058823525</c:v>
                </c:pt>
                <c:pt idx="79432">
                  <c:v>2.6117647058823525</c:v>
                </c:pt>
                <c:pt idx="79433">
                  <c:v>2.6117647058823525</c:v>
                </c:pt>
                <c:pt idx="79434">
                  <c:v>2.6117647058823525</c:v>
                </c:pt>
                <c:pt idx="79435">
                  <c:v>2.6117647058823525</c:v>
                </c:pt>
                <c:pt idx="79436">
                  <c:v>2.6117647058823525</c:v>
                </c:pt>
                <c:pt idx="79437">
                  <c:v>2.6117647058823525</c:v>
                </c:pt>
                <c:pt idx="79438">
                  <c:v>2.6117647058823525</c:v>
                </c:pt>
                <c:pt idx="79439">
                  <c:v>2.6117647058823525</c:v>
                </c:pt>
                <c:pt idx="79440">
                  <c:v>2.6117647058823525</c:v>
                </c:pt>
                <c:pt idx="79441">
                  <c:v>2.6117647058823525</c:v>
                </c:pt>
                <c:pt idx="79442">
                  <c:v>2.6117647058823525</c:v>
                </c:pt>
                <c:pt idx="79443">
                  <c:v>2.6117647058823525</c:v>
                </c:pt>
                <c:pt idx="79444">
                  <c:v>2.6117647058823525</c:v>
                </c:pt>
                <c:pt idx="79445">
                  <c:v>2.6117647058823525</c:v>
                </c:pt>
                <c:pt idx="79446">
                  <c:v>2.6117647058823525</c:v>
                </c:pt>
                <c:pt idx="79447">
                  <c:v>2.6117647058823525</c:v>
                </c:pt>
                <c:pt idx="79448">
                  <c:v>2.6117647058823525</c:v>
                </c:pt>
                <c:pt idx="79449">
                  <c:v>2.6117647058823525</c:v>
                </c:pt>
                <c:pt idx="79450">
                  <c:v>2.6117647058823525</c:v>
                </c:pt>
                <c:pt idx="79451">
                  <c:v>2.6117647058823525</c:v>
                </c:pt>
                <c:pt idx="79452">
                  <c:v>2.6117647058823525</c:v>
                </c:pt>
                <c:pt idx="79453">
                  <c:v>2.6117647058823525</c:v>
                </c:pt>
                <c:pt idx="79454">
                  <c:v>2.6117647058823525</c:v>
                </c:pt>
                <c:pt idx="79455">
                  <c:v>2.6117647058823525</c:v>
                </c:pt>
                <c:pt idx="79456">
                  <c:v>2.6117647058823525</c:v>
                </c:pt>
                <c:pt idx="79457">
                  <c:v>2.6117647058823525</c:v>
                </c:pt>
                <c:pt idx="79458">
                  <c:v>2.6117647058823525</c:v>
                </c:pt>
                <c:pt idx="79459">
                  <c:v>2.6117647058823525</c:v>
                </c:pt>
                <c:pt idx="79460">
                  <c:v>2.6117647058823525</c:v>
                </c:pt>
                <c:pt idx="79461">
                  <c:v>2.6117647058823525</c:v>
                </c:pt>
                <c:pt idx="79462">
                  <c:v>2.6117647058823525</c:v>
                </c:pt>
                <c:pt idx="79463">
                  <c:v>2.6117647058823525</c:v>
                </c:pt>
                <c:pt idx="79464">
                  <c:v>2.4643137254901957</c:v>
                </c:pt>
                <c:pt idx="79465">
                  <c:v>2.4643137254901957</c:v>
                </c:pt>
                <c:pt idx="79466">
                  <c:v>2.4643137254901957</c:v>
                </c:pt>
                <c:pt idx="79467">
                  <c:v>2.4643137254901957</c:v>
                </c:pt>
                <c:pt idx="79468">
                  <c:v>2.4643137254901957</c:v>
                </c:pt>
                <c:pt idx="79469">
                  <c:v>2.4643137254901957</c:v>
                </c:pt>
                <c:pt idx="79470">
                  <c:v>2.4643137254901957</c:v>
                </c:pt>
                <c:pt idx="79471">
                  <c:v>2.4643137254901957</c:v>
                </c:pt>
                <c:pt idx="79472">
                  <c:v>2.4643137254901957</c:v>
                </c:pt>
                <c:pt idx="79473">
                  <c:v>2.4643137254901957</c:v>
                </c:pt>
                <c:pt idx="79474">
                  <c:v>2.4643137254901957</c:v>
                </c:pt>
                <c:pt idx="79475">
                  <c:v>2.4643137254901957</c:v>
                </c:pt>
                <c:pt idx="79476">
                  <c:v>2.4643137254901957</c:v>
                </c:pt>
                <c:pt idx="79477">
                  <c:v>2.4643137254901957</c:v>
                </c:pt>
                <c:pt idx="79478">
                  <c:v>2.4643137254901957</c:v>
                </c:pt>
                <c:pt idx="79479">
                  <c:v>2.4643137254901957</c:v>
                </c:pt>
                <c:pt idx="79480">
                  <c:v>2.4643137254901957</c:v>
                </c:pt>
                <c:pt idx="79481">
                  <c:v>2.4643137254901957</c:v>
                </c:pt>
                <c:pt idx="79482">
                  <c:v>2.4643137254901957</c:v>
                </c:pt>
                <c:pt idx="79483">
                  <c:v>2.4643137254901957</c:v>
                </c:pt>
                <c:pt idx="79484">
                  <c:v>2.4643137254901957</c:v>
                </c:pt>
                <c:pt idx="79485">
                  <c:v>2.4643137254901957</c:v>
                </c:pt>
                <c:pt idx="79486">
                  <c:v>2.4643137254901957</c:v>
                </c:pt>
                <c:pt idx="79487">
                  <c:v>2.4643137254901957</c:v>
                </c:pt>
                <c:pt idx="79488">
                  <c:v>2.4643137254901957</c:v>
                </c:pt>
                <c:pt idx="79489">
                  <c:v>2.4643137254901957</c:v>
                </c:pt>
                <c:pt idx="79490">
                  <c:v>2.4643137254901957</c:v>
                </c:pt>
                <c:pt idx="79491">
                  <c:v>2.4643137254901957</c:v>
                </c:pt>
                <c:pt idx="79492">
                  <c:v>2.4643137254901957</c:v>
                </c:pt>
                <c:pt idx="79493">
                  <c:v>2.4643137254901957</c:v>
                </c:pt>
                <c:pt idx="79494">
                  <c:v>2.4643137254901957</c:v>
                </c:pt>
                <c:pt idx="79495">
                  <c:v>2.4643137254901957</c:v>
                </c:pt>
                <c:pt idx="79496">
                  <c:v>2.4643137254901957</c:v>
                </c:pt>
                <c:pt idx="79497">
                  <c:v>2.4643137254901957</c:v>
                </c:pt>
                <c:pt idx="79498">
                  <c:v>2.4643137254901957</c:v>
                </c:pt>
                <c:pt idx="79499">
                  <c:v>2.4643137254901957</c:v>
                </c:pt>
                <c:pt idx="79500">
                  <c:v>2.4643137254901957</c:v>
                </c:pt>
                <c:pt idx="79501">
                  <c:v>2.4643137254901957</c:v>
                </c:pt>
                <c:pt idx="79502">
                  <c:v>2.4643137254901957</c:v>
                </c:pt>
                <c:pt idx="79503">
                  <c:v>2.4643137254901957</c:v>
                </c:pt>
                <c:pt idx="79504">
                  <c:v>2.4643137254901957</c:v>
                </c:pt>
                <c:pt idx="79505">
                  <c:v>2.4643137254901957</c:v>
                </c:pt>
                <c:pt idx="79506">
                  <c:v>2.4643137254901957</c:v>
                </c:pt>
                <c:pt idx="79507">
                  <c:v>2.4643137254901957</c:v>
                </c:pt>
                <c:pt idx="79508">
                  <c:v>2.4643137254901957</c:v>
                </c:pt>
                <c:pt idx="79509">
                  <c:v>2.4643137254901957</c:v>
                </c:pt>
                <c:pt idx="79510">
                  <c:v>2.4643137254901957</c:v>
                </c:pt>
                <c:pt idx="79511">
                  <c:v>2.4643137254901957</c:v>
                </c:pt>
                <c:pt idx="79512">
                  <c:v>2.4643137254901957</c:v>
                </c:pt>
                <c:pt idx="79513">
                  <c:v>2.4643137254901957</c:v>
                </c:pt>
                <c:pt idx="79514">
                  <c:v>2.4643137254901957</c:v>
                </c:pt>
                <c:pt idx="79515">
                  <c:v>2.4643137254901957</c:v>
                </c:pt>
                <c:pt idx="79516">
                  <c:v>2.4643137254901957</c:v>
                </c:pt>
                <c:pt idx="79517">
                  <c:v>2.4643137254901957</c:v>
                </c:pt>
                <c:pt idx="79518">
                  <c:v>2.4643137254901957</c:v>
                </c:pt>
                <c:pt idx="79519">
                  <c:v>2.6117647058823525</c:v>
                </c:pt>
                <c:pt idx="79520">
                  <c:v>2.6117647058823525</c:v>
                </c:pt>
                <c:pt idx="79521">
                  <c:v>2.6117647058823525</c:v>
                </c:pt>
                <c:pt idx="79522">
                  <c:v>2.6117647058823525</c:v>
                </c:pt>
                <c:pt idx="79523">
                  <c:v>2.6117647058823525</c:v>
                </c:pt>
                <c:pt idx="79524">
                  <c:v>2.6117647058823525</c:v>
                </c:pt>
                <c:pt idx="79525">
                  <c:v>2.6117647058823525</c:v>
                </c:pt>
                <c:pt idx="79526">
                  <c:v>2.6117647058823525</c:v>
                </c:pt>
                <c:pt idx="79527">
                  <c:v>2.6117647058823525</c:v>
                </c:pt>
                <c:pt idx="79528">
                  <c:v>2.6117647058823525</c:v>
                </c:pt>
                <c:pt idx="79529">
                  <c:v>2.6117647058823525</c:v>
                </c:pt>
                <c:pt idx="79530">
                  <c:v>2.6117647058823525</c:v>
                </c:pt>
                <c:pt idx="79531">
                  <c:v>2.6117647058823525</c:v>
                </c:pt>
                <c:pt idx="79532">
                  <c:v>2.6117647058823525</c:v>
                </c:pt>
                <c:pt idx="79533">
                  <c:v>2.6117647058823525</c:v>
                </c:pt>
                <c:pt idx="79534">
                  <c:v>2.6117647058823525</c:v>
                </c:pt>
                <c:pt idx="79535">
                  <c:v>2.6117647058823525</c:v>
                </c:pt>
                <c:pt idx="79536">
                  <c:v>2.6117647058823525</c:v>
                </c:pt>
                <c:pt idx="79537">
                  <c:v>2.6117647058823525</c:v>
                </c:pt>
                <c:pt idx="79538">
                  <c:v>2.6117647058823525</c:v>
                </c:pt>
                <c:pt idx="79539">
                  <c:v>2.6117647058823525</c:v>
                </c:pt>
                <c:pt idx="79540">
                  <c:v>2.6117647058823525</c:v>
                </c:pt>
                <c:pt idx="79541">
                  <c:v>2.6117647058823525</c:v>
                </c:pt>
                <c:pt idx="79542">
                  <c:v>2.6117647058823525</c:v>
                </c:pt>
                <c:pt idx="79543">
                  <c:v>2.6117647058823525</c:v>
                </c:pt>
                <c:pt idx="79544">
                  <c:v>2.6117647058823525</c:v>
                </c:pt>
                <c:pt idx="79545">
                  <c:v>2.6117647058823525</c:v>
                </c:pt>
                <c:pt idx="79546">
                  <c:v>2.6117647058823525</c:v>
                </c:pt>
                <c:pt idx="79547">
                  <c:v>2.6117647058823525</c:v>
                </c:pt>
                <c:pt idx="79548">
                  <c:v>2.6117647058823525</c:v>
                </c:pt>
                <c:pt idx="79549">
                  <c:v>2.6117647058823525</c:v>
                </c:pt>
                <c:pt idx="79550">
                  <c:v>2.6117647058823525</c:v>
                </c:pt>
                <c:pt idx="79551">
                  <c:v>2.6117647058823525</c:v>
                </c:pt>
                <c:pt idx="79552">
                  <c:v>2.6117647058823525</c:v>
                </c:pt>
                <c:pt idx="79553">
                  <c:v>2.6117647058823525</c:v>
                </c:pt>
                <c:pt idx="79554">
                  <c:v>2.6117647058823525</c:v>
                </c:pt>
                <c:pt idx="79555">
                  <c:v>2.6117647058823525</c:v>
                </c:pt>
                <c:pt idx="79556">
                  <c:v>2.6117647058823525</c:v>
                </c:pt>
                <c:pt idx="79557">
                  <c:v>2.4643137254901957</c:v>
                </c:pt>
                <c:pt idx="79558">
                  <c:v>2.4643137254901957</c:v>
                </c:pt>
                <c:pt idx="79559">
                  <c:v>2.4643137254901957</c:v>
                </c:pt>
                <c:pt idx="79560">
                  <c:v>2.4643137254901957</c:v>
                </c:pt>
                <c:pt idx="79561">
                  <c:v>2.4643137254901957</c:v>
                </c:pt>
                <c:pt idx="79562">
                  <c:v>2.4643137254901957</c:v>
                </c:pt>
                <c:pt idx="79563">
                  <c:v>2.4643137254901957</c:v>
                </c:pt>
                <c:pt idx="79564">
                  <c:v>2.4643137254901957</c:v>
                </c:pt>
                <c:pt idx="79565">
                  <c:v>2.4643137254901957</c:v>
                </c:pt>
                <c:pt idx="79566">
                  <c:v>2.4643137254901957</c:v>
                </c:pt>
                <c:pt idx="79567">
                  <c:v>2.4643137254901957</c:v>
                </c:pt>
                <c:pt idx="79568">
                  <c:v>2.4643137254901957</c:v>
                </c:pt>
                <c:pt idx="79569">
                  <c:v>2.4643137254901957</c:v>
                </c:pt>
                <c:pt idx="79570">
                  <c:v>2.4643137254901957</c:v>
                </c:pt>
                <c:pt idx="79571">
                  <c:v>2.4643137254901957</c:v>
                </c:pt>
                <c:pt idx="79572">
                  <c:v>2.4643137254901957</c:v>
                </c:pt>
                <c:pt idx="79573">
                  <c:v>2.4643137254901957</c:v>
                </c:pt>
                <c:pt idx="79574">
                  <c:v>2.4643137254901957</c:v>
                </c:pt>
                <c:pt idx="79575">
                  <c:v>2.4643137254901957</c:v>
                </c:pt>
                <c:pt idx="79576">
                  <c:v>2.4643137254901957</c:v>
                </c:pt>
                <c:pt idx="79577">
                  <c:v>2.4643137254901957</c:v>
                </c:pt>
                <c:pt idx="79578">
                  <c:v>2.4643137254901957</c:v>
                </c:pt>
                <c:pt idx="79579">
                  <c:v>2.4643137254901957</c:v>
                </c:pt>
                <c:pt idx="79580">
                  <c:v>2.4643137254901957</c:v>
                </c:pt>
                <c:pt idx="79581">
                  <c:v>2.4643137254901957</c:v>
                </c:pt>
                <c:pt idx="79582">
                  <c:v>2.4643137254901957</c:v>
                </c:pt>
                <c:pt idx="79583">
                  <c:v>2.4643137254901957</c:v>
                </c:pt>
                <c:pt idx="79584">
                  <c:v>2.4643137254901957</c:v>
                </c:pt>
                <c:pt idx="79585">
                  <c:v>2.4643137254901957</c:v>
                </c:pt>
                <c:pt idx="79586">
                  <c:v>2.4643137254901957</c:v>
                </c:pt>
                <c:pt idx="79587">
                  <c:v>2.4643137254901957</c:v>
                </c:pt>
                <c:pt idx="79588">
                  <c:v>2.4643137254901957</c:v>
                </c:pt>
                <c:pt idx="79589">
                  <c:v>2.4643137254901957</c:v>
                </c:pt>
                <c:pt idx="79590">
                  <c:v>2.4643137254901957</c:v>
                </c:pt>
                <c:pt idx="79591">
                  <c:v>2.4643137254901957</c:v>
                </c:pt>
                <c:pt idx="79592">
                  <c:v>2.4643137254901957</c:v>
                </c:pt>
                <c:pt idx="79593">
                  <c:v>2.4643137254901957</c:v>
                </c:pt>
                <c:pt idx="79594">
                  <c:v>2.4643137254901957</c:v>
                </c:pt>
                <c:pt idx="79595">
                  <c:v>2.4643137254901957</c:v>
                </c:pt>
                <c:pt idx="79596">
                  <c:v>2.4643137254901957</c:v>
                </c:pt>
                <c:pt idx="79597">
                  <c:v>2.4643137254901957</c:v>
                </c:pt>
                <c:pt idx="79598">
                  <c:v>2.4643137254901957</c:v>
                </c:pt>
                <c:pt idx="79599">
                  <c:v>2.4643137254901957</c:v>
                </c:pt>
                <c:pt idx="79600">
                  <c:v>2.4643137254901957</c:v>
                </c:pt>
                <c:pt idx="79601">
                  <c:v>2.4643137254901957</c:v>
                </c:pt>
                <c:pt idx="79602">
                  <c:v>2.4643137254901957</c:v>
                </c:pt>
                <c:pt idx="79603">
                  <c:v>2.4643137254901957</c:v>
                </c:pt>
                <c:pt idx="79604">
                  <c:v>2.4643137254901957</c:v>
                </c:pt>
                <c:pt idx="79605">
                  <c:v>2.4643137254901957</c:v>
                </c:pt>
                <c:pt idx="79606">
                  <c:v>2.4643137254901957</c:v>
                </c:pt>
                <c:pt idx="79607">
                  <c:v>2.4643137254901957</c:v>
                </c:pt>
                <c:pt idx="79608">
                  <c:v>2.4643137254901957</c:v>
                </c:pt>
                <c:pt idx="79609">
                  <c:v>2.4643137254901957</c:v>
                </c:pt>
                <c:pt idx="79610">
                  <c:v>2.4643137254901957</c:v>
                </c:pt>
                <c:pt idx="79611">
                  <c:v>2.4643137254901957</c:v>
                </c:pt>
                <c:pt idx="79612">
                  <c:v>2.4643137254901957</c:v>
                </c:pt>
                <c:pt idx="79613">
                  <c:v>2.4643137254901957</c:v>
                </c:pt>
                <c:pt idx="79614">
                  <c:v>2.4643137254901957</c:v>
                </c:pt>
                <c:pt idx="79615">
                  <c:v>2.6117647058823525</c:v>
                </c:pt>
                <c:pt idx="79616">
                  <c:v>2.6117647058823525</c:v>
                </c:pt>
                <c:pt idx="79617">
                  <c:v>2.6117647058823525</c:v>
                </c:pt>
                <c:pt idx="79618">
                  <c:v>2.6117647058823525</c:v>
                </c:pt>
                <c:pt idx="79619">
                  <c:v>2.6117647058823525</c:v>
                </c:pt>
                <c:pt idx="79620">
                  <c:v>2.6117647058823525</c:v>
                </c:pt>
                <c:pt idx="79621">
                  <c:v>2.6117647058823525</c:v>
                </c:pt>
                <c:pt idx="79622">
                  <c:v>2.6117647058823525</c:v>
                </c:pt>
                <c:pt idx="79623">
                  <c:v>2.6117647058823525</c:v>
                </c:pt>
                <c:pt idx="79624">
                  <c:v>2.6117647058823525</c:v>
                </c:pt>
                <c:pt idx="79625">
                  <c:v>2.6117647058823525</c:v>
                </c:pt>
                <c:pt idx="79626">
                  <c:v>2.6117647058823525</c:v>
                </c:pt>
                <c:pt idx="79627">
                  <c:v>2.6117647058823525</c:v>
                </c:pt>
                <c:pt idx="79628">
                  <c:v>2.6117647058823525</c:v>
                </c:pt>
                <c:pt idx="79629">
                  <c:v>2.6117647058823525</c:v>
                </c:pt>
                <c:pt idx="79630">
                  <c:v>2.6117647058823525</c:v>
                </c:pt>
                <c:pt idx="79631">
                  <c:v>2.6117647058823525</c:v>
                </c:pt>
                <c:pt idx="79632">
                  <c:v>2.6117647058823525</c:v>
                </c:pt>
                <c:pt idx="79633">
                  <c:v>2.6117647058823525</c:v>
                </c:pt>
                <c:pt idx="79634">
                  <c:v>2.6117647058823525</c:v>
                </c:pt>
                <c:pt idx="79635">
                  <c:v>2.6117647058823525</c:v>
                </c:pt>
                <c:pt idx="79636">
                  <c:v>2.6117647058823525</c:v>
                </c:pt>
                <c:pt idx="79637">
                  <c:v>2.6117647058823525</c:v>
                </c:pt>
                <c:pt idx="79638">
                  <c:v>2.6117647058823525</c:v>
                </c:pt>
                <c:pt idx="79639">
                  <c:v>2.6117647058823525</c:v>
                </c:pt>
                <c:pt idx="79640">
                  <c:v>2.6117647058823525</c:v>
                </c:pt>
                <c:pt idx="79641">
                  <c:v>2.6117647058823525</c:v>
                </c:pt>
                <c:pt idx="79642">
                  <c:v>2.6117647058823525</c:v>
                </c:pt>
                <c:pt idx="79643">
                  <c:v>2.6117647058823525</c:v>
                </c:pt>
                <c:pt idx="79644">
                  <c:v>2.6117647058823525</c:v>
                </c:pt>
                <c:pt idx="79645">
                  <c:v>2.6117647058823525</c:v>
                </c:pt>
                <c:pt idx="79646">
                  <c:v>2.6117647058823525</c:v>
                </c:pt>
                <c:pt idx="79647">
                  <c:v>2.6117647058823525</c:v>
                </c:pt>
                <c:pt idx="79648">
                  <c:v>2.6117647058823525</c:v>
                </c:pt>
                <c:pt idx="79649">
                  <c:v>2.6117647058823525</c:v>
                </c:pt>
                <c:pt idx="79650">
                  <c:v>2.6117647058823525</c:v>
                </c:pt>
                <c:pt idx="79651">
                  <c:v>2.6117647058823525</c:v>
                </c:pt>
                <c:pt idx="79652">
                  <c:v>2.6117647058823525</c:v>
                </c:pt>
                <c:pt idx="79653">
                  <c:v>2.6117647058823525</c:v>
                </c:pt>
                <c:pt idx="79654">
                  <c:v>2.4643137254901957</c:v>
                </c:pt>
                <c:pt idx="79655">
                  <c:v>2.4643137254901957</c:v>
                </c:pt>
                <c:pt idx="79656">
                  <c:v>2.4643137254901957</c:v>
                </c:pt>
                <c:pt idx="79657">
                  <c:v>2.4643137254901957</c:v>
                </c:pt>
                <c:pt idx="79658">
                  <c:v>2.4643137254901957</c:v>
                </c:pt>
                <c:pt idx="79659">
                  <c:v>2.4643137254901957</c:v>
                </c:pt>
                <c:pt idx="79660">
                  <c:v>2.4643137254901957</c:v>
                </c:pt>
                <c:pt idx="79661">
                  <c:v>2.4643137254901957</c:v>
                </c:pt>
                <c:pt idx="79662">
                  <c:v>2.4643137254901957</c:v>
                </c:pt>
                <c:pt idx="79663">
                  <c:v>2.4643137254901957</c:v>
                </c:pt>
                <c:pt idx="79664">
                  <c:v>2.4643137254901957</c:v>
                </c:pt>
                <c:pt idx="79665">
                  <c:v>2.4643137254901957</c:v>
                </c:pt>
                <c:pt idx="79666">
                  <c:v>2.4643137254901957</c:v>
                </c:pt>
                <c:pt idx="79667">
                  <c:v>2.4643137254901957</c:v>
                </c:pt>
                <c:pt idx="79668">
                  <c:v>2.4643137254901957</c:v>
                </c:pt>
                <c:pt idx="79669">
                  <c:v>2.4643137254901957</c:v>
                </c:pt>
                <c:pt idx="79670">
                  <c:v>2.4643137254901957</c:v>
                </c:pt>
                <c:pt idx="79671">
                  <c:v>2.4643137254901957</c:v>
                </c:pt>
                <c:pt idx="79672">
                  <c:v>2.4643137254901957</c:v>
                </c:pt>
                <c:pt idx="79673">
                  <c:v>2.4643137254901957</c:v>
                </c:pt>
                <c:pt idx="79674">
                  <c:v>2.4643137254901957</c:v>
                </c:pt>
                <c:pt idx="79675">
                  <c:v>2.4643137254901957</c:v>
                </c:pt>
                <c:pt idx="79676">
                  <c:v>2.4643137254901957</c:v>
                </c:pt>
                <c:pt idx="79677">
                  <c:v>2.4643137254901957</c:v>
                </c:pt>
                <c:pt idx="79678">
                  <c:v>2.4643137254901957</c:v>
                </c:pt>
                <c:pt idx="79679">
                  <c:v>2.4643137254901957</c:v>
                </c:pt>
                <c:pt idx="79680">
                  <c:v>2.4643137254901957</c:v>
                </c:pt>
                <c:pt idx="79681">
                  <c:v>2.4643137254901957</c:v>
                </c:pt>
                <c:pt idx="79682">
                  <c:v>2.4643137254901957</c:v>
                </c:pt>
                <c:pt idx="79683">
                  <c:v>2.4643137254901957</c:v>
                </c:pt>
                <c:pt idx="79684">
                  <c:v>2.4643137254901957</c:v>
                </c:pt>
                <c:pt idx="79685">
                  <c:v>2.4643137254901957</c:v>
                </c:pt>
                <c:pt idx="79686">
                  <c:v>2.4643137254901957</c:v>
                </c:pt>
                <c:pt idx="79687">
                  <c:v>2.4643137254901957</c:v>
                </c:pt>
                <c:pt idx="79688">
                  <c:v>2.4643137254901957</c:v>
                </c:pt>
                <c:pt idx="79689">
                  <c:v>2.4643137254901957</c:v>
                </c:pt>
                <c:pt idx="79690">
                  <c:v>2.4643137254901957</c:v>
                </c:pt>
                <c:pt idx="79691">
                  <c:v>2.4643137254901957</c:v>
                </c:pt>
                <c:pt idx="79692">
                  <c:v>2.4643137254901957</c:v>
                </c:pt>
                <c:pt idx="79693">
                  <c:v>2.4643137254901957</c:v>
                </c:pt>
                <c:pt idx="79694">
                  <c:v>2.4643137254901957</c:v>
                </c:pt>
                <c:pt idx="79695">
                  <c:v>2.4643137254901957</c:v>
                </c:pt>
                <c:pt idx="79696">
                  <c:v>2.4643137254901957</c:v>
                </c:pt>
                <c:pt idx="79697">
                  <c:v>2.4643137254901957</c:v>
                </c:pt>
                <c:pt idx="79698">
                  <c:v>2.4643137254901957</c:v>
                </c:pt>
                <c:pt idx="79699">
                  <c:v>2.4643137254901957</c:v>
                </c:pt>
                <c:pt idx="79700">
                  <c:v>2.4643137254901957</c:v>
                </c:pt>
                <c:pt idx="79701">
                  <c:v>2.4643137254901957</c:v>
                </c:pt>
                <c:pt idx="79702">
                  <c:v>2.4643137254901957</c:v>
                </c:pt>
                <c:pt idx="79703">
                  <c:v>2.4643137254901957</c:v>
                </c:pt>
                <c:pt idx="79704">
                  <c:v>2.4643137254901957</c:v>
                </c:pt>
                <c:pt idx="79705">
                  <c:v>2.4643137254901957</c:v>
                </c:pt>
                <c:pt idx="79706">
                  <c:v>2.4643137254901957</c:v>
                </c:pt>
                <c:pt idx="79707">
                  <c:v>2.4643137254901957</c:v>
                </c:pt>
                <c:pt idx="79708">
                  <c:v>2.6117647058823525</c:v>
                </c:pt>
                <c:pt idx="79709">
                  <c:v>2.6117647058823525</c:v>
                </c:pt>
                <c:pt idx="79710">
                  <c:v>2.6117647058823525</c:v>
                </c:pt>
                <c:pt idx="79711">
                  <c:v>2.6117647058823525</c:v>
                </c:pt>
                <c:pt idx="79712">
                  <c:v>2.6117647058823525</c:v>
                </c:pt>
                <c:pt idx="79713">
                  <c:v>2.6117647058823525</c:v>
                </c:pt>
                <c:pt idx="79714">
                  <c:v>2.6117647058823525</c:v>
                </c:pt>
                <c:pt idx="79715">
                  <c:v>2.6117647058823525</c:v>
                </c:pt>
                <c:pt idx="79716">
                  <c:v>2.6117647058823525</c:v>
                </c:pt>
                <c:pt idx="79717">
                  <c:v>2.6117647058823525</c:v>
                </c:pt>
                <c:pt idx="79718">
                  <c:v>2.6117647058823525</c:v>
                </c:pt>
                <c:pt idx="79719">
                  <c:v>2.6117647058823525</c:v>
                </c:pt>
                <c:pt idx="79720">
                  <c:v>2.6117647058823525</c:v>
                </c:pt>
                <c:pt idx="79721">
                  <c:v>2.6117647058823525</c:v>
                </c:pt>
                <c:pt idx="79722">
                  <c:v>2.6117647058823525</c:v>
                </c:pt>
                <c:pt idx="79723">
                  <c:v>2.6117647058823525</c:v>
                </c:pt>
                <c:pt idx="79724">
                  <c:v>2.6117647058823525</c:v>
                </c:pt>
                <c:pt idx="79725">
                  <c:v>2.6117647058823525</c:v>
                </c:pt>
                <c:pt idx="79726">
                  <c:v>2.6117647058823525</c:v>
                </c:pt>
                <c:pt idx="79727">
                  <c:v>2.6117647058823525</c:v>
                </c:pt>
                <c:pt idx="79728">
                  <c:v>2.6117647058823525</c:v>
                </c:pt>
                <c:pt idx="79729">
                  <c:v>2.6117647058823525</c:v>
                </c:pt>
                <c:pt idx="79730">
                  <c:v>2.6117647058823525</c:v>
                </c:pt>
                <c:pt idx="79731">
                  <c:v>2.6117647058823525</c:v>
                </c:pt>
                <c:pt idx="79732">
                  <c:v>2.6117647058823525</c:v>
                </c:pt>
                <c:pt idx="79733">
                  <c:v>2.6117647058823525</c:v>
                </c:pt>
                <c:pt idx="79734">
                  <c:v>2.6117647058823525</c:v>
                </c:pt>
                <c:pt idx="79735">
                  <c:v>2.6117647058823525</c:v>
                </c:pt>
                <c:pt idx="79736">
                  <c:v>2.6117647058823525</c:v>
                </c:pt>
                <c:pt idx="79737">
                  <c:v>2.6117647058823525</c:v>
                </c:pt>
                <c:pt idx="79738">
                  <c:v>2.6117647058823525</c:v>
                </c:pt>
                <c:pt idx="79739">
                  <c:v>2.6117647058823525</c:v>
                </c:pt>
                <c:pt idx="79740">
                  <c:v>2.6117647058823525</c:v>
                </c:pt>
                <c:pt idx="79741">
                  <c:v>2.6117647058823525</c:v>
                </c:pt>
                <c:pt idx="79742">
                  <c:v>2.6117647058823525</c:v>
                </c:pt>
                <c:pt idx="79743">
                  <c:v>2.6117647058823525</c:v>
                </c:pt>
                <c:pt idx="79744">
                  <c:v>2.6117647058823525</c:v>
                </c:pt>
                <c:pt idx="79745">
                  <c:v>2.6117647058823525</c:v>
                </c:pt>
                <c:pt idx="79746">
                  <c:v>2.6117647058823525</c:v>
                </c:pt>
                <c:pt idx="79747">
                  <c:v>2.6117647058823525</c:v>
                </c:pt>
                <c:pt idx="79748">
                  <c:v>2.6117647058823525</c:v>
                </c:pt>
                <c:pt idx="79749">
                  <c:v>2.6117647058823525</c:v>
                </c:pt>
                <c:pt idx="79750">
                  <c:v>2.6117647058823525</c:v>
                </c:pt>
                <c:pt idx="79751">
                  <c:v>2.4643137254901957</c:v>
                </c:pt>
                <c:pt idx="79752">
                  <c:v>2.4643137254901957</c:v>
                </c:pt>
                <c:pt idx="79753">
                  <c:v>2.4643137254901957</c:v>
                </c:pt>
                <c:pt idx="79754">
                  <c:v>2.4643137254901957</c:v>
                </c:pt>
                <c:pt idx="79755">
                  <c:v>2.4643137254901957</c:v>
                </c:pt>
                <c:pt idx="79756">
                  <c:v>2.4643137254901957</c:v>
                </c:pt>
                <c:pt idx="79757">
                  <c:v>2.4643137254901957</c:v>
                </c:pt>
                <c:pt idx="79758">
                  <c:v>2.4643137254901957</c:v>
                </c:pt>
                <c:pt idx="79759">
                  <c:v>2.4643137254901957</c:v>
                </c:pt>
                <c:pt idx="79760">
                  <c:v>2.4643137254901957</c:v>
                </c:pt>
                <c:pt idx="79761">
                  <c:v>2.4643137254901957</c:v>
                </c:pt>
                <c:pt idx="79762">
                  <c:v>2.4643137254901957</c:v>
                </c:pt>
                <c:pt idx="79763">
                  <c:v>2.4643137254901957</c:v>
                </c:pt>
                <c:pt idx="79764">
                  <c:v>2.4643137254901957</c:v>
                </c:pt>
                <c:pt idx="79765">
                  <c:v>2.4643137254901957</c:v>
                </c:pt>
                <c:pt idx="79766">
                  <c:v>2.4643137254901957</c:v>
                </c:pt>
                <c:pt idx="79767">
                  <c:v>2.4643137254901957</c:v>
                </c:pt>
                <c:pt idx="79768">
                  <c:v>2.4643137254901957</c:v>
                </c:pt>
                <c:pt idx="79769">
                  <c:v>2.4643137254901957</c:v>
                </c:pt>
                <c:pt idx="79770">
                  <c:v>2.4643137254901957</c:v>
                </c:pt>
                <c:pt idx="79771">
                  <c:v>2.4643137254901957</c:v>
                </c:pt>
                <c:pt idx="79772">
                  <c:v>2.4643137254901957</c:v>
                </c:pt>
                <c:pt idx="79773">
                  <c:v>2.4643137254901957</c:v>
                </c:pt>
                <c:pt idx="79774">
                  <c:v>2.4643137254901957</c:v>
                </c:pt>
                <c:pt idx="79775">
                  <c:v>2.4643137254901957</c:v>
                </c:pt>
                <c:pt idx="79776">
                  <c:v>2.4643137254901957</c:v>
                </c:pt>
                <c:pt idx="79777">
                  <c:v>2.4643137254901957</c:v>
                </c:pt>
                <c:pt idx="79778">
                  <c:v>2.4643137254901957</c:v>
                </c:pt>
                <c:pt idx="79779">
                  <c:v>2.4643137254901957</c:v>
                </c:pt>
                <c:pt idx="79780">
                  <c:v>2.4643137254901957</c:v>
                </c:pt>
                <c:pt idx="79781">
                  <c:v>2.4643137254901957</c:v>
                </c:pt>
                <c:pt idx="79782">
                  <c:v>2.4643137254901957</c:v>
                </c:pt>
                <c:pt idx="79783">
                  <c:v>2.4643137254901957</c:v>
                </c:pt>
                <c:pt idx="79784">
                  <c:v>2.4643137254901957</c:v>
                </c:pt>
                <c:pt idx="79785">
                  <c:v>2.4643137254901957</c:v>
                </c:pt>
                <c:pt idx="79786">
                  <c:v>2.4643137254901957</c:v>
                </c:pt>
                <c:pt idx="79787">
                  <c:v>2.4643137254901957</c:v>
                </c:pt>
                <c:pt idx="79788">
                  <c:v>2.4643137254901957</c:v>
                </c:pt>
                <c:pt idx="79789">
                  <c:v>2.4643137254901957</c:v>
                </c:pt>
                <c:pt idx="79790">
                  <c:v>2.4643137254901957</c:v>
                </c:pt>
                <c:pt idx="79791">
                  <c:v>2.4643137254901957</c:v>
                </c:pt>
                <c:pt idx="79792">
                  <c:v>2.4643137254901957</c:v>
                </c:pt>
                <c:pt idx="79793">
                  <c:v>2.4643137254901957</c:v>
                </c:pt>
                <c:pt idx="79794">
                  <c:v>2.4643137254901957</c:v>
                </c:pt>
                <c:pt idx="79795">
                  <c:v>2.4643137254901957</c:v>
                </c:pt>
                <c:pt idx="79796">
                  <c:v>2.4643137254901957</c:v>
                </c:pt>
                <c:pt idx="79797">
                  <c:v>2.4643137254901957</c:v>
                </c:pt>
                <c:pt idx="79798">
                  <c:v>2.4643137254901957</c:v>
                </c:pt>
                <c:pt idx="79799">
                  <c:v>2.4643137254901957</c:v>
                </c:pt>
                <c:pt idx="79800">
                  <c:v>2.4643137254901957</c:v>
                </c:pt>
                <c:pt idx="79801">
                  <c:v>2.4643137254901957</c:v>
                </c:pt>
                <c:pt idx="79802">
                  <c:v>2.4643137254901957</c:v>
                </c:pt>
                <c:pt idx="79803">
                  <c:v>2.4643137254901957</c:v>
                </c:pt>
                <c:pt idx="79804">
                  <c:v>2.6117647058823525</c:v>
                </c:pt>
                <c:pt idx="79805">
                  <c:v>2.6117647058823525</c:v>
                </c:pt>
                <c:pt idx="79806">
                  <c:v>2.6117647058823525</c:v>
                </c:pt>
                <c:pt idx="79807">
                  <c:v>2.6117647058823525</c:v>
                </c:pt>
                <c:pt idx="79808">
                  <c:v>2.6117647058823525</c:v>
                </c:pt>
                <c:pt idx="79809">
                  <c:v>2.6117647058823525</c:v>
                </c:pt>
                <c:pt idx="79810">
                  <c:v>2.6117647058823525</c:v>
                </c:pt>
                <c:pt idx="79811">
                  <c:v>2.6117647058823525</c:v>
                </c:pt>
                <c:pt idx="79812">
                  <c:v>2.6117647058823525</c:v>
                </c:pt>
                <c:pt idx="79813">
                  <c:v>2.6117647058823525</c:v>
                </c:pt>
                <c:pt idx="79814">
                  <c:v>2.6117647058823525</c:v>
                </c:pt>
                <c:pt idx="79815">
                  <c:v>2.6117647058823525</c:v>
                </c:pt>
                <c:pt idx="79816">
                  <c:v>2.6117647058823525</c:v>
                </c:pt>
                <c:pt idx="79817">
                  <c:v>2.6117647058823525</c:v>
                </c:pt>
                <c:pt idx="79818">
                  <c:v>2.6117647058823525</c:v>
                </c:pt>
                <c:pt idx="79819">
                  <c:v>2.6117647058823525</c:v>
                </c:pt>
                <c:pt idx="79820">
                  <c:v>2.6117647058823525</c:v>
                </c:pt>
                <c:pt idx="79821">
                  <c:v>2.6117647058823525</c:v>
                </c:pt>
                <c:pt idx="79822">
                  <c:v>2.6117647058823525</c:v>
                </c:pt>
                <c:pt idx="79823">
                  <c:v>2.6117647058823525</c:v>
                </c:pt>
                <c:pt idx="79824">
                  <c:v>2.6117647058823525</c:v>
                </c:pt>
                <c:pt idx="79825">
                  <c:v>2.6117647058823525</c:v>
                </c:pt>
                <c:pt idx="79826">
                  <c:v>2.6117647058823525</c:v>
                </c:pt>
                <c:pt idx="79827">
                  <c:v>2.6117647058823525</c:v>
                </c:pt>
                <c:pt idx="79828">
                  <c:v>2.6117647058823525</c:v>
                </c:pt>
                <c:pt idx="79829">
                  <c:v>2.6117647058823525</c:v>
                </c:pt>
                <c:pt idx="79830">
                  <c:v>2.6117647058823525</c:v>
                </c:pt>
                <c:pt idx="79831">
                  <c:v>2.6117647058823525</c:v>
                </c:pt>
                <c:pt idx="79832">
                  <c:v>2.6117647058823525</c:v>
                </c:pt>
                <c:pt idx="79833">
                  <c:v>2.6117647058823525</c:v>
                </c:pt>
                <c:pt idx="79834">
                  <c:v>2.6117647058823525</c:v>
                </c:pt>
                <c:pt idx="79835">
                  <c:v>2.6117647058823525</c:v>
                </c:pt>
                <c:pt idx="79836">
                  <c:v>2.6117647058823525</c:v>
                </c:pt>
                <c:pt idx="79837">
                  <c:v>2.6117647058823525</c:v>
                </c:pt>
                <c:pt idx="79838">
                  <c:v>2.6117647058823525</c:v>
                </c:pt>
                <c:pt idx="79839">
                  <c:v>2.6117647058823525</c:v>
                </c:pt>
                <c:pt idx="79840">
                  <c:v>2.6117647058823525</c:v>
                </c:pt>
                <c:pt idx="79841">
                  <c:v>2.6117647058823525</c:v>
                </c:pt>
                <c:pt idx="79842">
                  <c:v>2.6117647058823525</c:v>
                </c:pt>
                <c:pt idx="79843">
                  <c:v>2.6117647058823525</c:v>
                </c:pt>
                <c:pt idx="79844">
                  <c:v>2.6117647058823525</c:v>
                </c:pt>
                <c:pt idx="79845">
                  <c:v>2.4643137254901957</c:v>
                </c:pt>
                <c:pt idx="79846">
                  <c:v>2.4643137254901957</c:v>
                </c:pt>
                <c:pt idx="79847">
                  <c:v>2.4643137254901957</c:v>
                </c:pt>
                <c:pt idx="79848">
                  <c:v>2.4643137254901957</c:v>
                </c:pt>
                <c:pt idx="79849">
                  <c:v>2.4643137254901957</c:v>
                </c:pt>
                <c:pt idx="79850">
                  <c:v>2.4643137254901957</c:v>
                </c:pt>
                <c:pt idx="79851">
                  <c:v>2.4643137254901957</c:v>
                </c:pt>
                <c:pt idx="79852">
                  <c:v>2.4643137254901957</c:v>
                </c:pt>
                <c:pt idx="79853">
                  <c:v>2.4643137254901957</c:v>
                </c:pt>
                <c:pt idx="79854">
                  <c:v>2.4643137254901957</c:v>
                </c:pt>
                <c:pt idx="79855">
                  <c:v>2.4643137254901957</c:v>
                </c:pt>
                <c:pt idx="79856">
                  <c:v>2.4643137254901957</c:v>
                </c:pt>
                <c:pt idx="79857">
                  <c:v>2.4643137254901957</c:v>
                </c:pt>
                <c:pt idx="79858">
                  <c:v>2.4643137254901957</c:v>
                </c:pt>
                <c:pt idx="79859">
                  <c:v>2.4643137254901957</c:v>
                </c:pt>
                <c:pt idx="79860">
                  <c:v>2.4643137254901957</c:v>
                </c:pt>
                <c:pt idx="79861">
                  <c:v>2.4643137254901957</c:v>
                </c:pt>
                <c:pt idx="79862">
                  <c:v>2.4643137254901957</c:v>
                </c:pt>
                <c:pt idx="79863">
                  <c:v>2.4643137254901957</c:v>
                </c:pt>
                <c:pt idx="79864">
                  <c:v>2.4643137254901957</c:v>
                </c:pt>
                <c:pt idx="79865">
                  <c:v>2.4643137254901957</c:v>
                </c:pt>
                <c:pt idx="79866">
                  <c:v>2.4643137254901957</c:v>
                </c:pt>
                <c:pt idx="79867">
                  <c:v>2.4643137254901957</c:v>
                </c:pt>
                <c:pt idx="79868">
                  <c:v>2.4643137254901957</c:v>
                </c:pt>
                <c:pt idx="79869">
                  <c:v>2.4643137254901957</c:v>
                </c:pt>
                <c:pt idx="79870">
                  <c:v>2.4643137254901957</c:v>
                </c:pt>
                <c:pt idx="79871">
                  <c:v>2.4643137254901957</c:v>
                </c:pt>
                <c:pt idx="79872">
                  <c:v>2.4643137254901957</c:v>
                </c:pt>
                <c:pt idx="79873">
                  <c:v>2.4643137254901957</c:v>
                </c:pt>
                <c:pt idx="79874">
                  <c:v>2.4643137254901957</c:v>
                </c:pt>
                <c:pt idx="79875">
                  <c:v>2.4643137254901957</c:v>
                </c:pt>
                <c:pt idx="79876">
                  <c:v>2.4643137254901957</c:v>
                </c:pt>
                <c:pt idx="79877">
                  <c:v>2.4643137254901957</c:v>
                </c:pt>
                <c:pt idx="79878">
                  <c:v>2.4643137254901957</c:v>
                </c:pt>
                <c:pt idx="79879">
                  <c:v>2.4643137254901957</c:v>
                </c:pt>
                <c:pt idx="79880">
                  <c:v>2.4643137254901957</c:v>
                </c:pt>
                <c:pt idx="79881">
                  <c:v>2.4643137254901957</c:v>
                </c:pt>
                <c:pt idx="79882">
                  <c:v>2.4643137254901957</c:v>
                </c:pt>
                <c:pt idx="79883">
                  <c:v>2.4643137254901957</c:v>
                </c:pt>
                <c:pt idx="79884">
                  <c:v>2.4643137254901957</c:v>
                </c:pt>
                <c:pt idx="79885">
                  <c:v>2.4643137254901957</c:v>
                </c:pt>
                <c:pt idx="79886">
                  <c:v>2.4643137254901957</c:v>
                </c:pt>
                <c:pt idx="79887">
                  <c:v>2.4643137254901957</c:v>
                </c:pt>
                <c:pt idx="79888">
                  <c:v>2.4643137254901957</c:v>
                </c:pt>
                <c:pt idx="79889">
                  <c:v>2.4643137254901957</c:v>
                </c:pt>
                <c:pt idx="79890">
                  <c:v>2.4643137254901957</c:v>
                </c:pt>
                <c:pt idx="79891">
                  <c:v>2.4643137254901957</c:v>
                </c:pt>
                <c:pt idx="79892">
                  <c:v>2.4643137254901957</c:v>
                </c:pt>
                <c:pt idx="79893">
                  <c:v>2.4643137254901957</c:v>
                </c:pt>
                <c:pt idx="79894">
                  <c:v>2.4643137254901957</c:v>
                </c:pt>
                <c:pt idx="79895">
                  <c:v>2.4643137254901957</c:v>
                </c:pt>
                <c:pt idx="79896">
                  <c:v>2.4643137254901957</c:v>
                </c:pt>
                <c:pt idx="79897">
                  <c:v>2.4643137254901957</c:v>
                </c:pt>
                <c:pt idx="79898">
                  <c:v>2.4643137254901957</c:v>
                </c:pt>
                <c:pt idx="79899">
                  <c:v>2.6117647058823525</c:v>
                </c:pt>
                <c:pt idx="79900">
                  <c:v>2.6117647058823525</c:v>
                </c:pt>
                <c:pt idx="79901">
                  <c:v>2.6117647058823525</c:v>
                </c:pt>
                <c:pt idx="79902">
                  <c:v>2.6117647058823525</c:v>
                </c:pt>
                <c:pt idx="79903">
                  <c:v>2.6117647058823525</c:v>
                </c:pt>
                <c:pt idx="79904">
                  <c:v>2.6117647058823525</c:v>
                </c:pt>
                <c:pt idx="79905">
                  <c:v>2.6117647058823525</c:v>
                </c:pt>
                <c:pt idx="79906">
                  <c:v>2.6117647058823525</c:v>
                </c:pt>
                <c:pt idx="79907">
                  <c:v>2.6117647058823525</c:v>
                </c:pt>
                <c:pt idx="79908">
                  <c:v>2.6117647058823525</c:v>
                </c:pt>
                <c:pt idx="79909">
                  <c:v>2.6117647058823525</c:v>
                </c:pt>
                <c:pt idx="79910">
                  <c:v>2.6117647058823525</c:v>
                </c:pt>
                <c:pt idx="79911">
                  <c:v>2.6117647058823525</c:v>
                </c:pt>
                <c:pt idx="79912">
                  <c:v>2.6117647058823525</c:v>
                </c:pt>
                <c:pt idx="79913">
                  <c:v>2.6117647058823525</c:v>
                </c:pt>
                <c:pt idx="79914">
                  <c:v>2.6117647058823525</c:v>
                </c:pt>
                <c:pt idx="79915">
                  <c:v>2.6117647058823525</c:v>
                </c:pt>
                <c:pt idx="79916">
                  <c:v>2.6117647058823525</c:v>
                </c:pt>
                <c:pt idx="79917">
                  <c:v>2.6117647058823525</c:v>
                </c:pt>
                <c:pt idx="79918">
                  <c:v>2.6117647058823525</c:v>
                </c:pt>
                <c:pt idx="79919">
                  <c:v>2.6117647058823525</c:v>
                </c:pt>
                <c:pt idx="79920">
                  <c:v>2.6117647058823525</c:v>
                </c:pt>
                <c:pt idx="79921">
                  <c:v>2.6117647058823525</c:v>
                </c:pt>
                <c:pt idx="79922">
                  <c:v>2.6117647058823525</c:v>
                </c:pt>
                <c:pt idx="79923">
                  <c:v>2.6117647058823525</c:v>
                </c:pt>
                <c:pt idx="79924">
                  <c:v>2.6117647058823525</c:v>
                </c:pt>
                <c:pt idx="79925">
                  <c:v>2.6117647058823525</c:v>
                </c:pt>
                <c:pt idx="79926">
                  <c:v>2.6117647058823525</c:v>
                </c:pt>
                <c:pt idx="79927">
                  <c:v>2.6117647058823525</c:v>
                </c:pt>
                <c:pt idx="79928">
                  <c:v>2.6117647058823525</c:v>
                </c:pt>
                <c:pt idx="79929">
                  <c:v>2.6117647058823525</c:v>
                </c:pt>
                <c:pt idx="79930">
                  <c:v>2.6117647058823525</c:v>
                </c:pt>
                <c:pt idx="79931">
                  <c:v>2.6117647058823525</c:v>
                </c:pt>
                <c:pt idx="79932">
                  <c:v>2.6117647058823525</c:v>
                </c:pt>
                <c:pt idx="79933">
                  <c:v>2.6117647058823525</c:v>
                </c:pt>
                <c:pt idx="79934">
                  <c:v>2.6117647058823525</c:v>
                </c:pt>
                <c:pt idx="79935">
                  <c:v>2.6117647058823525</c:v>
                </c:pt>
                <c:pt idx="79936">
                  <c:v>2.6117647058823525</c:v>
                </c:pt>
                <c:pt idx="79937">
                  <c:v>2.6117647058823525</c:v>
                </c:pt>
                <c:pt idx="79938">
                  <c:v>2.6117647058823525</c:v>
                </c:pt>
                <c:pt idx="79939">
                  <c:v>2.6117647058823525</c:v>
                </c:pt>
                <c:pt idx="79940">
                  <c:v>2.4643137254901957</c:v>
                </c:pt>
                <c:pt idx="79941">
                  <c:v>2.4643137254901957</c:v>
                </c:pt>
                <c:pt idx="79942">
                  <c:v>2.4643137254901957</c:v>
                </c:pt>
                <c:pt idx="79943">
                  <c:v>2.4643137254901957</c:v>
                </c:pt>
                <c:pt idx="79944">
                  <c:v>2.4643137254901957</c:v>
                </c:pt>
                <c:pt idx="79945">
                  <c:v>2.4643137254901957</c:v>
                </c:pt>
                <c:pt idx="79946">
                  <c:v>2.4643137254901957</c:v>
                </c:pt>
                <c:pt idx="79947">
                  <c:v>2.4643137254901957</c:v>
                </c:pt>
                <c:pt idx="79948">
                  <c:v>2.4643137254901957</c:v>
                </c:pt>
                <c:pt idx="79949">
                  <c:v>2.4643137254901957</c:v>
                </c:pt>
                <c:pt idx="79950">
                  <c:v>2.4643137254901957</c:v>
                </c:pt>
                <c:pt idx="79951">
                  <c:v>2.4643137254901957</c:v>
                </c:pt>
                <c:pt idx="79952">
                  <c:v>2.4643137254901957</c:v>
                </c:pt>
                <c:pt idx="79953">
                  <c:v>2.4643137254901957</c:v>
                </c:pt>
                <c:pt idx="79954">
                  <c:v>2.4643137254901957</c:v>
                </c:pt>
                <c:pt idx="79955">
                  <c:v>2.4643137254901957</c:v>
                </c:pt>
                <c:pt idx="79956">
                  <c:v>2.4643137254901957</c:v>
                </c:pt>
                <c:pt idx="79957">
                  <c:v>2.4643137254901957</c:v>
                </c:pt>
                <c:pt idx="79958">
                  <c:v>2.4643137254901957</c:v>
                </c:pt>
                <c:pt idx="79959">
                  <c:v>2.4643137254901957</c:v>
                </c:pt>
                <c:pt idx="79960">
                  <c:v>2.4643137254901957</c:v>
                </c:pt>
                <c:pt idx="79961">
                  <c:v>2.4643137254901957</c:v>
                </c:pt>
                <c:pt idx="79962">
                  <c:v>2.4643137254901957</c:v>
                </c:pt>
                <c:pt idx="79963">
                  <c:v>2.4643137254901957</c:v>
                </c:pt>
                <c:pt idx="79964">
                  <c:v>2.4643137254901957</c:v>
                </c:pt>
                <c:pt idx="79965">
                  <c:v>2.4643137254901957</c:v>
                </c:pt>
                <c:pt idx="79966">
                  <c:v>2.4643137254901957</c:v>
                </c:pt>
                <c:pt idx="79967">
                  <c:v>2.4643137254901957</c:v>
                </c:pt>
                <c:pt idx="79968">
                  <c:v>2.4643137254901957</c:v>
                </c:pt>
                <c:pt idx="79969">
                  <c:v>2.4643137254901957</c:v>
                </c:pt>
                <c:pt idx="79970">
                  <c:v>2.4643137254901957</c:v>
                </c:pt>
                <c:pt idx="79971">
                  <c:v>2.4643137254901957</c:v>
                </c:pt>
                <c:pt idx="79972">
                  <c:v>2.4643137254901957</c:v>
                </c:pt>
                <c:pt idx="79973">
                  <c:v>2.4643137254901957</c:v>
                </c:pt>
                <c:pt idx="79974">
                  <c:v>2.4643137254901957</c:v>
                </c:pt>
                <c:pt idx="79975">
                  <c:v>2.4643137254901957</c:v>
                </c:pt>
                <c:pt idx="79976">
                  <c:v>2.4643137254901957</c:v>
                </c:pt>
                <c:pt idx="79977">
                  <c:v>2.4643137254901957</c:v>
                </c:pt>
                <c:pt idx="79978">
                  <c:v>2.4643137254901957</c:v>
                </c:pt>
                <c:pt idx="79979">
                  <c:v>2.4643137254901957</c:v>
                </c:pt>
                <c:pt idx="79980">
                  <c:v>2.4643137254901957</c:v>
                </c:pt>
                <c:pt idx="79981">
                  <c:v>2.4643137254901957</c:v>
                </c:pt>
                <c:pt idx="79982">
                  <c:v>2.4643137254901957</c:v>
                </c:pt>
                <c:pt idx="79983">
                  <c:v>2.4643137254901957</c:v>
                </c:pt>
                <c:pt idx="79984">
                  <c:v>2.4643137254901957</c:v>
                </c:pt>
                <c:pt idx="79985">
                  <c:v>2.4643137254901957</c:v>
                </c:pt>
                <c:pt idx="79986">
                  <c:v>2.4643137254901957</c:v>
                </c:pt>
                <c:pt idx="79987">
                  <c:v>2.4643137254901957</c:v>
                </c:pt>
                <c:pt idx="79988">
                  <c:v>2.4643137254901957</c:v>
                </c:pt>
                <c:pt idx="79989">
                  <c:v>2.4643137254901957</c:v>
                </c:pt>
                <c:pt idx="79990">
                  <c:v>2.4643137254901957</c:v>
                </c:pt>
                <c:pt idx="79991">
                  <c:v>2.4643137254901957</c:v>
                </c:pt>
                <c:pt idx="79992">
                  <c:v>2.4643137254901957</c:v>
                </c:pt>
                <c:pt idx="79993">
                  <c:v>2.4643137254901957</c:v>
                </c:pt>
                <c:pt idx="79994">
                  <c:v>2.4643137254901957</c:v>
                </c:pt>
                <c:pt idx="79995">
                  <c:v>2.6117647058823525</c:v>
                </c:pt>
                <c:pt idx="79996">
                  <c:v>2.6117647058823525</c:v>
                </c:pt>
                <c:pt idx="79997">
                  <c:v>2.6117647058823525</c:v>
                </c:pt>
                <c:pt idx="79998">
                  <c:v>2.6117647058823525</c:v>
                </c:pt>
                <c:pt idx="79999">
                  <c:v>2.6117647058823525</c:v>
                </c:pt>
                <c:pt idx="80000">
                  <c:v>2.6117647058823525</c:v>
                </c:pt>
                <c:pt idx="80001">
                  <c:v>2.6117647058823525</c:v>
                </c:pt>
                <c:pt idx="80002">
                  <c:v>2.6117647058823525</c:v>
                </c:pt>
                <c:pt idx="80003">
                  <c:v>2.6117647058823525</c:v>
                </c:pt>
                <c:pt idx="80004">
                  <c:v>2.6117647058823525</c:v>
                </c:pt>
                <c:pt idx="80005">
                  <c:v>2.6117647058823525</c:v>
                </c:pt>
                <c:pt idx="80006">
                  <c:v>2.6117647058823525</c:v>
                </c:pt>
                <c:pt idx="80007">
                  <c:v>2.6117647058823525</c:v>
                </c:pt>
                <c:pt idx="80008">
                  <c:v>2.6117647058823525</c:v>
                </c:pt>
                <c:pt idx="80009">
                  <c:v>2.6117647058823525</c:v>
                </c:pt>
                <c:pt idx="80010">
                  <c:v>2.6117647058823525</c:v>
                </c:pt>
                <c:pt idx="80011">
                  <c:v>2.6117647058823525</c:v>
                </c:pt>
                <c:pt idx="80012">
                  <c:v>2.6117647058823525</c:v>
                </c:pt>
                <c:pt idx="80013">
                  <c:v>2.6117647058823525</c:v>
                </c:pt>
                <c:pt idx="80014">
                  <c:v>2.6117647058823525</c:v>
                </c:pt>
                <c:pt idx="80015">
                  <c:v>2.6117647058823525</c:v>
                </c:pt>
                <c:pt idx="80016">
                  <c:v>2.6117647058823525</c:v>
                </c:pt>
                <c:pt idx="80017">
                  <c:v>2.6117647058823525</c:v>
                </c:pt>
                <c:pt idx="80018">
                  <c:v>2.6117647058823525</c:v>
                </c:pt>
                <c:pt idx="80019">
                  <c:v>2.6117647058823525</c:v>
                </c:pt>
                <c:pt idx="80020">
                  <c:v>2.6117647058823525</c:v>
                </c:pt>
                <c:pt idx="80021">
                  <c:v>2.6117647058823525</c:v>
                </c:pt>
                <c:pt idx="80022">
                  <c:v>2.6117647058823525</c:v>
                </c:pt>
                <c:pt idx="80023">
                  <c:v>2.6117647058823525</c:v>
                </c:pt>
                <c:pt idx="80024">
                  <c:v>2.6117647058823525</c:v>
                </c:pt>
                <c:pt idx="80025">
                  <c:v>2.6117647058823525</c:v>
                </c:pt>
                <c:pt idx="80026">
                  <c:v>2.6117647058823525</c:v>
                </c:pt>
                <c:pt idx="80027">
                  <c:v>2.6117647058823525</c:v>
                </c:pt>
                <c:pt idx="80028">
                  <c:v>2.6117647058823525</c:v>
                </c:pt>
                <c:pt idx="80029">
                  <c:v>2.6117647058823525</c:v>
                </c:pt>
                <c:pt idx="80030">
                  <c:v>2.6117647058823525</c:v>
                </c:pt>
                <c:pt idx="80031">
                  <c:v>2.6117647058823525</c:v>
                </c:pt>
                <c:pt idx="80032">
                  <c:v>2.6117647058823525</c:v>
                </c:pt>
                <c:pt idx="80033">
                  <c:v>2.6117647058823525</c:v>
                </c:pt>
                <c:pt idx="80034">
                  <c:v>2.6117647058823525</c:v>
                </c:pt>
                <c:pt idx="80035">
                  <c:v>2.6117647058823525</c:v>
                </c:pt>
                <c:pt idx="80036">
                  <c:v>2.6117647058823525</c:v>
                </c:pt>
                <c:pt idx="80037">
                  <c:v>2.4643137254901957</c:v>
                </c:pt>
                <c:pt idx="80038">
                  <c:v>2.4643137254901957</c:v>
                </c:pt>
                <c:pt idx="80039">
                  <c:v>2.4643137254901957</c:v>
                </c:pt>
                <c:pt idx="80040">
                  <c:v>2.4643137254901957</c:v>
                </c:pt>
                <c:pt idx="80041">
                  <c:v>2.4643137254901957</c:v>
                </c:pt>
                <c:pt idx="80042">
                  <c:v>2.4643137254901957</c:v>
                </c:pt>
                <c:pt idx="80043">
                  <c:v>2.4643137254901957</c:v>
                </c:pt>
                <c:pt idx="80044">
                  <c:v>2.4643137254901957</c:v>
                </c:pt>
                <c:pt idx="80045">
                  <c:v>2.4643137254901957</c:v>
                </c:pt>
                <c:pt idx="80046">
                  <c:v>2.4643137254901957</c:v>
                </c:pt>
                <c:pt idx="80047">
                  <c:v>2.4643137254901957</c:v>
                </c:pt>
                <c:pt idx="80048">
                  <c:v>2.4643137254901957</c:v>
                </c:pt>
                <c:pt idx="80049">
                  <c:v>2.4643137254901957</c:v>
                </c:pt>
                <c:pt idx="80050">
                  <c:v>2.4643137254901957</c:v>
                </c:pt>
                <c:pt idx="80051">
                  <c:v>2.4643137254901957</c:v>
                </c:pt>
                <c:pt idx="80052">
                  <c:v>2.4643137254901957</c:v>
                </c:pt>
                <c:pt idx="80053">
                  <c:v>2.4643137254901957</c:v>
                </c:pt>
                <c:pt idx="80054">
                  <c:v>2.4643137254901957</c:v>
                </c:pt>
                <c:pt idx="80055">
                  <c:v>2.4643137254901957</c:v>
                </c:pt>
                <c:pt idx="80056">
                  <c:v>2.4643137254901957</c:v>
                </c:pt>
                <c:pt idx="80057">
                  <c:v>2.4643137254901957</c:v>
                </c:pt>
                <c:pt idx="80058">
                  <c:v>2.4643137254901957</c:v>
                </c:pt>
                <c:pt idx="80059">
                  <c:v>2.4643137254901957</c:v>
                </c:pt>
                <c:pt idx="80060">
                  <c:v>2.4643137254901957</c:v>
                </c:pt>
                <c:pt idx="80061">
                  <c:v>2.4643137254901957</c:v>
                </c:pt>
                <c:pt idx="80062">
                  <c:v>2.4643137254901957</c:v>
                </c:pt>
                <c:pt idx="80063">
                  <c:v>2.4643137254901957</c:v>
                </c:pt>
                <c:pt idx="80064">
                  <c:v>2.4643137254901957</c:v>
                </c:pt>
                <c:pt idx="80065">
                  <c:v>2.4643137254901957</c:v>
                </c:pt>
                <c:pt idx="80066">
                  <c:v>2.4643137254901957</c:v>
                </c:pt>
                <c:pt idx="80067">
                  <c:v>2.4643137254901957</c:v>
                </c:pt>
                <c:pt idx="80068">
                  <c:v>2.4643137254901957</c:v>
                </c:pt>
                <c:pt idx="80069">
                  <c:v>2.4643137254901957</c:v>
                </c:pt>
                <c:pt idx="80070">
                  <c:v>2.4643137254901957</c:v>
                </c:pt>
                <c:pt idx="80071">
                  <c:v>2.4643137254901957</c:v>
                </c:pt>
                <c:pt idx="80072">
                  <c:v>2.4643137254901957</c:v>
                </c:pt>
                <c:pt idx="80073">
                  <c:v>2.4643137254901957</c:v>
                </c:pt>
                <c:pt idx="80074">
                  <c:v>2.4643137254901957</c:v>
                </c:pt>
                <c:pt idx="80075">
                  <c:v>2.4643137254901957</c:v>
                </c:pt>
                <c:pt idx="80076">
                  <c:v>2.4643137254901957</c:v>
                </c:pt>
                <c:pt idx="80077">
                  <c:v>2.4643137254901957</c:v>
                </c:pt>
                <c:pt idx="80078">
                  <c:v>2.4643137254901957</c:v>
                </c:pt>
                <c:pt idx="80079">
                  <c:v>2.4643137254901957</c:v>
                </c:pt>
                <c:pt idx="80080">
                  <c:v>2.4643137254901957</c:v>
                </c:pt>
                <c:pt idx="80081">
                  <c:v>2.4643137254901957</c:v>
                </c:pt>
                <c:pt idx="80082">
                  <c:v>2.4643137254901957</c:v>
                </c:pt>
                <c:pt idx="80083">
                  <c:v>2.4643137254901957</c:v>
                </c:pt>
                <c:pt idx="80084">
                  <c:v>2.4643137254901957</c:v>
                </c:pt>
                <c:pt idx="80085">
                  <c:v>2.4643137254901957</c:v>
                </c:pt>
                <c:pt idx="80086">
                  <c:v>2.4643137254901957</c:v>
                </c:pt>
                <c:pt idx="80087">
                  <c:v>2.4643137254901957</c:v>
                </c:pt>
                <c:pt idx="80088">
                  <c:v>2.4643137254901957</c:v>
                </c:pt>
                <c:pt idx="80089">
                  <c:v>2.6117647058823525</c:v>
                </c:pt>
                <c:pt idx="80090">
                  <c:v>2.6117647058823525</c:v>
                </c:pt>
                <c:pt idx="80091">
                  <c:v>2.6117647058823525</c:v>
                </c:pt>
                <c:pt idx="80092">
                  <c:v>2.6117647058823525</c:v>
                </c:pt>
                <c:pt idx="80093">
                  <c:v>2.6117647058823525</c:v>
                </c:pt>
                <c:pt idx="80094">
                  <c:v>2.6117647058823525</c:v>
                </c:pt>
                <c:pt idx="80095">
                  <c:v>2.6117647058823525</c:v>
                </c:pt>
                <c:pt idx="80096">
                  <c:v>2.6117647058823525</c:v>
                </c:pt>
                <c:pt idx="80097">
                  <c:v>2.6117647058823525</c:v>
                </c:pt>
                <c:pt idx="80098">
                  <c:v>2.6117647058823525</c:v>
                </c:pt>
                <c:pt idx="80099">
                  <c:v>2.6117647058823525</c:v>
                </c:pt>
                <c:pt idx="80100">
                  <c:v>2.6117647058823525</c:v>
                </c:pt>
                <c:pt idx="80101">
                  <c:v>2.6117647058823525</c:v>
                </c:pt>
                <c:pt idx="80102">
                  <c:v>2.6117647058823525</c:v>
                </c:pt>
                <c:pt idx="80103">
                  <c:v>2.6117647058823525</c:v>
                </c:pt>
                <c:pt idx="80104">
                  <c:v>2.6117647058823525</c:v>
                </c:pt>
                <c:pt idx="80105">
                  <c:v>2.6117647058823525</c:v>
                </c:pt>
                <c:pt idx="80106">
                  <c:v>2.6117647058823525</c:v>
                </c:pt>
                <c:pt idx="80107">
                  <c:v>2.6117647058823525</c:v>
                </c:pt>
                <c:pt idx="80108">
                  <c:v>2.6117647058823525</c:v>
                </c:pt>
                <c:pt idx="80109">
                  <c:v>2.6117647058823525</c:v>
                </c:pt>
                <c:pt idx="80110">
                  <c:v>2.6117647058823525</c:v>
                </c:pt>
                <c:pt idx="80111">
                  <c:v>2.6117647058823525</c:v>
                </c:pt>
                <c:pt idx="80112">
                  <c:v>2.6117647058823525</c:v>
                </c:pt>
                <c:pt idx="80113">
                  <c:v>2.6117647058823525</c:v>
                </c:pt>
                <c:pt idx="80114">
                  <c:v>2.6117647058823525</c:v>
                </c:pt>
                <c:pt idx="80115">
                  <c:v>2.6117647058823525</c:v>
                </c:pt>
                <c:pt idx="80116">
                  <c:v>2.6117647058823525</c:v>
                </c:pt>
                <c:pt idx="80117">
                  <c:v>2.6117647058823525</c:v>
                </c:pt>
                <c:pt idx="80118">
                  <c:v>2.6117647058823525</c:v>
                </c:pt>
                <c:pt idx="80119">
                  <c:v>2.6117647058823525</c:v>
                </c:pt>
                <c:pt idx="80120">
                  <c:v>2.6117647058823525</c:v>
                </c:pt>
                <c:pt idx="80121">
                  <c:v>2.6117647058823525</c:v>
                </c:pt>
                <c:pt idx="80122">
                  <c:v>2.6117647058823525</c:v>
                </c:pt>
                <c:pt idx="80123">
                  <c:v>2.6117647058823525</c:v>
                </c:pt>
                <c:pt idx="80124">
                  <c:v>2.6117647058823525</c:v>
                </c:pt>
                <c:pt idx="80125">
                  <c:v>2.6117647058823525</c:v>
                </c:pt>
                <c:pt idx="80126">
                  <c:v>2.6117647058823525</c:v>
                </c:pt>
                <c:pt idx="80127">
                  <c:v>2.6117647058823525</c:v>
                </c:pt>
                <c:pt idx="80128">
                  <c:v>2.6117647058823525</c:v>
                </c:pt>
                <c:pt idx="80129">
                  <c:v>2.6117647058823525</c:v>
                </c:pt>
                <c:pt idx="80130">
                  <c:v>2.6117647058823525</c:v>
                </c:pt>
                <c:pt idx="80131">
                  <c:v>2.6117647058823525</c:v>
                </c:pt>
                <c:pt idx="80132">
                  <c:v>2.4643137254901957</c:v>
                </c:pt>
                <c:pt idx="80133">
                  <c:v>2.4643137254901957</c:v>
                </c:pt>
                <c:pt idx="80134">
                  <c:v>2.4643137254901957</c:v>
                </c:pt>
                <c:pt idx="80135">
                  <c:v>2.4643137254901957</c:v>
                </c:pt>
                <c:pt idx="80136">
                  <c:v>2.4643137254901957</c:v>
                </c:pt>
                <c:pt idx="80137">
                  <c:v>2.4643137254901957</c:v>
                </c:pt>
                <c:pt idx="80138">
                  <c:v>2.4643137254901957</c:v>
                </c:pt>
                <c:pt idx="80139">
                  <c:v>2.4643137254901957</c:v>
                </c:pt>
                <c:pt idx="80140">
                  <c:v>2.4643137254901957</c:v>
                </c:pt>
                <c:pt idx="80141">
                  <c:v>2.4643137254901957</c:v>
                </c:pt>
                <c:pt idx="80142">
                  <c:v>2.4643137254901957</c:v>
                </c:pt>
                <c:pt idx="80143">
                  <c:v>2.4643137254901957</c:v>
                </c:pt>
                <c:pt idx="80144">
                  <c:v>2.4643137254901957</c:v>
                </c:pt>
                <c:pt idx="80145">
                  <c:v>2.4643137254901957</c:v>
                </c:pt>
                <c:pt idx="80146">
                  <c:v>2.4643137254901957</c:v>
                </c:pt>
                <c:pt idx="80147">
                  <c:v>2.4643137254901957</c:v>
                </c:pt>
                <c:pt idx="80148">
                  <c:v>2.4643137254901957</c:v>
                </c:pt>
                <c:pt idx="80149">
                  <c:v>2.4643137254901957</c:v>
                </c:pt>
                <c:pt idx="80150">
                  <c:v>2.4643137254901957</c:v>
                </c:pt>
                <c:pt idx="80151">
                  <c:v>2.4643137254901957</c:v>
                </c:pt>
                <c:pt idx="80152">
                  <c:v>2.4643137254901957</c:v>
                </c:pt>
                <c:pt idx="80153">
                  <c:v>2.4643137254901957</c:v>
                </c:pt>
                <c:pt idx="80154">
                  <c:v>2.4643137254901957</c:v>
                </c:pt>
                <c:pt idx="80155">
                  <c:v>2.4643137254901957</c:v>
                </c:pt>
                <c:pt idx="80156">
                  <c:v>2.4643137254901957</c:v>
                </c:pt>
                <c:pt idx="80157">
                  <c:v>2.4643137254901957</c:v>
                </c:pt>
                <c:pt idx="80158">
                  <c:v>2.4643137254901957</c:v>
                </c:pt>
                <c:pt idx="80159">
                  <c:v>2.4643137254901957</c:v>
                </c:pt>
                <c:pt idx="80160">
                  <c:v>2.4643137254901957</c:v>
                </c:pt>
                <c:pt idx="80161">
                  <c:v>2.4643137254901957</c:v>
                </c:pt>
                <c:pt idx="80162">
                  <c:v>2.4643137254901957</c:v>
                </c:pt>
                <c:pt idx="80163">
                  <c:v>2.4643137254901957</c:v>
                </c:pt>
                <c:pt idx="80164">
                  <c:v>2.4643137254901957</c:v>
                </c:pt>
                <c:pt idx="80165">
                  <c:v>2.4643137254901957</c:v>
                </c:pt>
                <c:pt idx="80166">
                  <c:v>2.4643137254901957</c:v>
                </c:pt>
                <c:pt idx="80167">
                  <c:v>2.4643137254901957</c:v>
                </c:pt>
                <c:pt idx="80168">
                  <c:v>2.4643137254901957</c:v>
                </c:pt>
                <c:pt idx="80169">
                  <c:v>2.4643137254901957</c:v>
                </c:pt>
                <c:pt idx="80170">
                  <c:v>2.4643137254901957</c:v>
                </c:pt>
                <c:pt idx="80171">
                  <c:v>2.4643137254901957</c:v>
                </c:pt>
                <c:pt idx="80172">
                  <c:v>2.4643137254901957</c:v>
                </c:pt>
                <c:pt idx="80173">
                  <c:v>2.4643137254901957</c:v>
                </c:pt>
                <c:pt idx="80174">
                  <c:v>2.4643137254901957</c:v>
                </c:pt>
                <c:pt idx="80175">
                  <c:v>2.4643137254901957</c:v>
                </c:pt>
                <c:pt idx="80176">
                  <c:v>2.4643137254901957</c:v>
                </c:pt>
                <c:pt idx="80177">
                  <c:v>2.4643137254901957</c:v>
                </c:pt>
                <c:pt idx="80178">
                  <c:v>2.4643137254901957</c:v>
                </c:pt>
                <c:pt idx="80179">
                  <c:v>2.4643137254901957</c:v>
                </c:pt>
                <c:pt idx="80180">
                  <c:v>2.4643137254901957</c:v>
                </c:pt>
                <c:pt idx="80181">
                  <c:v>2.4643137254901957</c:v>
                </c:pt>
                <c:pt idx="80182">
                  <c:v>2.4643137254901957</c:v>
                </c:pt>
                <c:pt idx="80183">
                  <c:v>2.4643137254901957</c:v>
                </c:pt>
                <c:pt idx="80184">
                  <c:v>2.4643137254901957</c:v>
                </c:pt>
                <c:pt idx="80185">
                  <c:v>2.4643137254901957</c:v>
                </c:pt>
                <c:pt idx="80186">
                  <c:v>2.4643137254901957</c:v>
                </c:pt>
                <c:pt idx="80187">
                  <c:v>2.6117647058823525</c:v>
                </c:pt>
                <c:pt idx="80188">
                  <c:v>2.6117647058823525</c:v>
                </c:pt>
                <c:pt idx="80189">
                  <c:v>2.6117647058823525</c:v>
                </c:pt>
                <c:pt idx="80190">
                  <c:v>2.6117647058823525</c:v>
                </c:pt>
                <c:pt idx="80191">
                  <c:v>2.6117647058823525</c:v>
                </c:pt>
                <c:pt idx="80192">
                  <c:v>2.6117647058823525</c:v>
                </c:pt>
                <c:pt idx="80193">
                  <c:v>2.6117647058823525</c:v>
                </c:pt>
                <c:pt idx="80194">
                  <c:v>2.6117647058823525</c:v>
                </c:pt>
                <c:pt idx="80195">
                  <c:v>2.6117647058823525</c:v>
                </c:pt>
                <c:pt idx="80196">
                  <c:v>2.6117647058823525</c:v>
                </c:pt>
                <c:pt idx="80197">
                  <c:v>2.6117647058823525</c:v>
                </c:pt>
                <c:pt idx="80198">
                  <c:v>2.6117647058823525</c:v>
                </c:pt>
                <c:pt idx="80199">
                  <c:v>2.6117647058823525</c:v>
                </c:pt>
                <c:pt idx="80200">
                  <c:v>2.6117647058823525</c:v>
                </c:pt>
                <c:pt idx="80201">
                  <c:v>2.6117647058823525</c:v>
                </c:pt>
                <c:pt idx="80202">
                  <c:v>2.6117647058823525</c:v>
                </c:pt>
                <c:pt idx="80203">
                  <c:v>2.6117647058823525</c:v>
                </c:pt>
                <c:pt idx="80204">
                  <c:v>2.6117647058823525</c:v>
                </c:pt>
                <c:pt idx="80205">
                  <c:v>2.6117647058823525</c:v>
                </c:pt>
                <c:pt idx="80206">
                  <c:v>2.6117647058823525</c:v>
                </c:pt>
                <c:pt idx="80207">
                  <c:v>2.6117647058823525</c:v>
                </c:pt>
                <c:pt idx="80208">
                  <c:v>2.6117647058823525</c:v>
                </c:pt>
                <c:pt idx="80209">
                  <c:v>2.6117647058823525</c:v>
                </c:pt>
                <c:pt idx="80210">
                  <c:v>2.6117647058823525</c:v>
                </c:pt>
                <c:pt idx="80211">
                  <c:v>2.6117647058823525</c:v>
                </c:pt>
                <c:pt idx="80212">
                  <c:v>2.6117647058823525</c:v>
                </c:pt>
                <c:pt idx="80213">
                  <c:v>2.6117647058823525</c:v>
                </c:pt>
                <c:pt idx="80214">
                  <c:v>2.6117647058823525</c:v>
                </c:pt>
                <c:pt idx="80215">
                  <c:v>2.6117647058823525</c:v>
                </c:pt>
                <c:pt idx="80216">
                  <c:v>2.6117647058823525</c:v>
                </c:pt>
                <c:pt idx="80217">
                  <c:v>2.6117647058823525</c:v>
                </c:pt>
                <c:pt idx="80218">
                  <c:v>2.6117647058823525</c:v>
                </c:pt>
                <c:pt idx="80219">
                  <c:v>2.6117647058823525</c:v>
                </c:pt>
                <c:pt idx="80220">
                  <c:v>2.6117647058823525</c:v>
                </c:pt>
                <c:pt idx="80221">
                  <c:v>2.6117647058823525</c:v>
                </c:pt>
                <c:pt idx="80222">
                  <c:v>2.6117647058823525</c:v>
                </c:pt>
                <c:pt idx="80223">
                  <c:v>2.6117647058823525</c:v>
                </c:pt>
                <c:pt idx="80224">
                  <c:v>2.6117647058823525</c:v>
                </c:pt>
                <c:pt idx="80225">
                  <c:v>2.6117647058823525</c:v>
                </c:pt>
                <c:pt idx="80226">
                  <c:v>2.4643137254901957</c:v>
                </c:pt>
                <c:pt idx="80227">
                  <c:v>2.4643137254901957</c:v>
                </c:pt>
                <c:pt idx="80228">
                  <c:v>2.4643137254901957</c:v>
                </c:pt>
                <c:pt idx="80229">
                  <c:v>2.4643137254901957</c:v>
                </c:pt>
                <c:pt idx="80230">
                  <c:v>2.4643137254901957</c:v>
                </c:pt>
                <c:pt idx="80231">
                  <c:v>2.4643137254901957</c:v>
                </c:pt>
                <c:pt idx="80232">
                  <c:v>2.4643137254901957</c:v>
                </c:pt>
                <c:pt idx="80233">
                  <c:v>2.4643137254901957</c:v>
                </c:pt>
                <c:pt idx="80234">
                  <c:v>2.4643137254901957</c:v>
                </c:pt>
                <c:pt idx="80235">
                  <c:v>2.4643137254901957</c:v>
                </c:pt>
                <c:pt idx="80236">
                  <c:v>2.4643137254901957</c:v>
                </c:pt>
                <c:pt idx="80237">
                  <c:v>2.4643137254901957</c:v>
                </c:pt>
                <c:pt idx="80238">
                  <c:v>2.4643137254901957</c:v>
                </c:pt>
                <c:pt idx="80239">
                  <c:v>2.4643137254901957</c:v>
                </c:pt>
                <c:pt idx="80240">
                  <c:v>2.4643137254901957</c:v>
                </c:pt>
                <c:pt idx="80241">
                  <c:v>2.4643137254901957</c:v>
                </c:pt>
                <c:pt idx="80242">
                  <c:v>2.4643137254901957</c:v>
                </c:pt>
                <c:pt idx="80243">
                  <c:v>2.4643137254901957</c:v>
                </c:pt>
                <c:pt idx="80244">
                  <c:v>2.4643137254901957</c:v>
                </c:pt>
                <c:pt idx="80245">
                  <c:v>2.4643137254901957</c:v>
                </c:pt>
                <c:pt idx="80246">
                  <c:v>2.4643137254901957</c:v>
                </c:pt>
                <c:pt idx="80247">
                  <c:v>2.4643137254901957</c:v>
                </c:pt>
                <c:pt idx="80248">
                  <c:v>2.4643137254901957</c:v>
                </c:pt>
                <c:pt idx="80249">
                  <c:v>2.4643137254901957</c:v>
                </c:pt>
                <c:pt idx="80250">
                  <c:v>2.4643137254901957</c:v>
                </c:pt>
                <c:pt idx="80251">
                  <c:v>2.4643137254901957</c:v>
                </c:pt>
                <c:pt idx="80252">
                  <c:v>2.4643137254901957</c:v>
                </c:pt>
                <c:pt idx="80253">
                  <c:v>2.4643137254901957</c:v>
                </c:pt>
                <c:pt idx="80254">
                  <c:v>2.4643137254901957</c:v>
                </c:pt>
                <c:pt idx="80255">
                  <c:v>2.4643137254901957</c:v>
                </c:pt>
                <c:pt idx="80256">
                  <c:v>2.4643137254901957</c:v>
                </c:pt>
                <c:pt idx="80257">
                  <c:v>2.4643137254901957</c:v>
                </c:pt>
                <c:pt idx="80258">
                  <c:v>2.4643137254901957</c:v>
                </c:pt>
                <c:pt idx="80259">
                  <c:v>2.4643137254901957</c:v>
                </c:pt>
                <c:pt idx="80260">
                  <c:v>2.4643137254901957</c:v>
                </c:pt>
                <c:pt idx="80261">
                  <c:v>2.4643137254901957</c:v>
                </c:pt>
                <c:pt idx="80262">
                  <c:v>2.4643137254901957</c:v>
                </c:pt>
                <c:pt idx="80263">
                  <c:v>2.4643137254901957</c:v>
                </c:pt>
                <c:pt idx="80264">
                  <c:v>2.4643137254901957</c:v>
                </c:pt>
                <c:pt idx="80265">
                  <c:v>2.4643137254901957</c:v>
                </c:pt>
                <c:pt idx="80266">
                  <c:v>2.4643137254901957</c:v>
                </c:pt>
                <c:pt idx="80267">
                  <c:v>2.4643137254901957</c:v>
                </c:pt>
                <c:pt idx="80268">
                  <c:v>2.4643137254901957</c:v>
                </c:pt>
                <c:pt idx="80269">
                  <c:v>2.4643137254901957</c:v>
                </c:pt>
                <c:pt idx="80270">
                  <c:v>2.4643137254901957</c:v>
                </c:pt>
                <c:pt idx="80271">
                  <c:v>2.4643137254901957</c:v>
                </c:pt>
                <c:pt idx="80272">
                  <c:v>2.4643137254901957</c:v>
                </c:pt>
                <c:pt idx="80273">
                  <c:v>2.4643137254901957</c:v>
                </c:pt>
                <c:pt idx="80274">
                  <c:v>2.4643137254901957</c:v>
                </c:pt>
                <c:pt idx="80275">
                  <c:v>2.4643137254901957</c:v>
                </c:pt>
                <c:pt idx="80276">
                  <c:v>2.4643137254901957</c:v>
                </c:pt>
                <c:pt idx="80277">
                  <c:v>2.4643137254901957</c:v>
                </c:pt>
                <c:pt idx="80278">
                  <c:v>2.4643137254901957</c:v>
                </c:pt>
                <c:pt idx="80279">
                  <c:v>2.4643137254901957</c:v>
                </c:pt>
                <c:pt idx="80280">
                  <c:v>2.4643137254901957</c:v>
                </c:pt>
                <c:pt idx="80281">
                  <c:v>2.4643137254901957</c:v>
                </c:pt>
                <c:pt idx="80282">
                  <c:v>2.6117647058823525</c:v>
                </c:pt>
                <c:pt idx="80283">
                  <c:v>2.6117647058823525</c:v>
                </c:pt>
                <c:pt idx="80284">
                  <c:v>2.6117647058823525</c:v>
                </c:pt>
                <c:pt idx="80285">
                  <c:v>2.6117647058823525</c:v>
                </c:pt>
                <c:pt idx="80286">
                  <c:v>2.6117647058823525</c:v>
                </c:pt>
                <c:pt idx="80287">
                  <c:v>2.6117647058823525</c:v>
                </c:pt>
                <c:pt idx="80288">
                  <c:v>2.6117647058823525</c:v>
                </c:pt>
                <c:pt idx="80289">
                  <c:v>2.6117647058823525</c:v>
                </c:pt>
                <c:pt idx="80290">
                  <c:v>2.6117647058823525</c:v>
                </c:pt>
                <c:pt idx="80291">
                  <c:v>2.6117647058823525</c:v>
                </c:pt>
                <c:pt idx="80292">
                  <c:v>2.6117647058823525</c:v>
                </c:pt>
                <c:pt idx="80293">
                  <c:v>2.6117647058823525</c:v>
                </c:pt>
                <c:pt idx="80294">
                  <c:v>2.6117647058823525</c:v>
                </c:pt>
                <c:pt idx="80295">
                  <c:v>2.6117647058823525</c:v>
                </c:pt>
                <c:pt idx="80296">
                  <c:v>2.6117647058823525</c:v>
                </c:pt>
                <c:pt idx="80297">
                  <c:v>2.6117647058823525</c:v>
                </c:pt>
                <c:pt idx="80298">
                  <c:v>2.6117647058823525</c:v>
                </c:pt>
                <c:pt idx="80299">
                  <c:v>2.6117647058823525</c:v>
                </c:pt>
                <c:pt idx="80300">
                  <c:v>2.6117647058823525</c:v>
                </c:pt>
                <c:pt idx="80301">
                  <c:v>2.6117647058823525</c:v>
                </c:pt>
                <c:pt idx="80302">
                  <c:v>2.6117647058823525</c:v>
                </c:pt>
                <c:pt idx="80303">
                  <c:v>2.6117647058823525</c:v>
                </c:pt>
                <c:pt idx="80304">
                  <c:v>2.6117647058823525</c:v>
                </c:pt>
                <c:pt idx="80305">
                  <c:v>2.6117647058823525</c:v>
                </c:pt>
                <c:pt idx="80306">
                  <c:v>2.6117647058823525</c:v>
                </c:pt>
                <c:pt idx="80307">
                  <c:v>2.6117647058823525</c:v>
                </c:pt>
                <c:pt idx="80308">
                  <c:v>2.6117647058823525</c:v>
                </c:pt>
                <c:pt idx="80309">
                  <c:v>2.6117647058823525</c:v>
                </c:pt>
                <c:pt idx="80310">
                  <c:v>2.6117647058823525</c:v>
                </c:pt>
                <c:pt idx="80311">
                  <c:v>2.6117647058823525</c:v>
                </c:pt>
                <c:pt idx="80312">
                  <c:v>2.6117647058823525</c:v>
                </c:pt>
                <c:pt idx="80313">
                  <c:v>2.6117647058823525</c:v>
                </c:pt>
                <c:pt idx="80314">
                  <c:v>2.6117647058823525</c:v>
                </c:pt>
                <c:pt idx="80315">
                  <c:v>2.6117647058823525</c:v>
                </c:pt>
                <c:pt idx="80316">
                  <c:v>2.6117647058823525</c:v>
                </c:pt>
                <c:pt idx="80317">
                  <c:v>2.6117647058823525</c:v>
                </c:pt>
                <c:pt idx="80318">
                  <c:v>2.6117647058823525</c:v>
                </c:pt>
                <c:pt idx="80319">
                  <c:v>2.6117647058823525</c:v>
                </c:pt>
                <c:pt idx="80320">
                  <c:v>2.6117647058823525</c:v>
                </c:pt>
                <c:pt idx="80321">
                  <c:v>2.6117647058823525</c:v>
                </c:pt>
                <c:pt idx="80322">
                  <c:v>2.4643137254901957</c:v>
                </c:pt>
                <c:pt idx="80323">
                  <c:v>2.4643137254901957</c:v>
                </c:pt>
                <c:pt idx="80324">
                  <c:v>2.4643137254901957</c:v>
                </c:pt>
                <c:pt idx="80325">
                  <c:v>2.4643137254901957</c:v>
                </c:pt>
                <c:pt idx="80326">
                  <c:v>2.4643137254901957</c:v>
                </c:pt>
                <c:pt idx="80327">
                  <c:v>2.4643137254901957</c:v>
                </c:pt>
                <c:pt idx="80328">
                  <c:v>2.4643137254901957</c:v>
                </c:pt>
                <c:pt idx="80329">
                  <c:v>2.4643137254901957</c:v>
                </c:pt>
                <c:pt idx="80330">
                  <c:v>2.4643137254901957</c:v>
                </c:pt>
                <c:pt idx="80331">
                  <c:v>2.4643137254901957</c:v>
                </c:pt>
                <c:pt idx="80332">
                  <c:v>2.4643137254901957</c:v>
                </c:pt>
                <c:pt idx="80333">
                  <c:v>2.4643137254901957</c:v>
                </c:pt>
                <c:pt idx="80334">
                  <c:v>2.4643137254901957</c:v>
                </c:pt>
                <c:pt idx="80335">
                  <c:v>2.4643137254901957</c:v>
                </c:pt>
                <c:pt idx="80336">
                  <c:v>2.4643137254901957</c:v>
                </c:pt>
                <c:pt idx="80337">
                  <c:v>2.4643137254901957</c:v>
                </c:pt>
                <c:pt idx="80338">
                  <c:v>2.4643137254901957</c:v>
                </c:pt>
                <c:pt idx="80339">
                  <c:v>2.4643137254901957</c:v>
                </c:pt>
                <c:pt idx="80340">
                  <c:v>2.4643137254901957</c:v>
                </c:pt>
                <c:pt idx="80341">
                  <c:v>2.4643137254901957</c:v>
                </c:pt>
                <c:pt idx="80342">
                  <c:v>2.4643137254901957</c:v>
                </c:pt>
                <c:pt idx="80343">
                  <c:v>2.4643137254901957</c:v>
                </c:pt>
                <c:pt idx="80344">
                  <c:v>2.4643137254901957</c:v>
                </c:pt>
                <c:pt idx="80345">
                  <c:v>2.4643137254901957</c:v>
                </c:pt>
                <c:pt idx="80346">
                  <c:v>2.4643137254901957</c:v>
                </c:pt>
                <c:pt idx="80347">
                  <c:v>2.4643137254901957</c:v>
                </c:pt>
                <c:pt idx="80348">
                  <c:v>2.4643137254901957</c:v>
                </c:pt>
                <c:pt idx="80349">
                  <c:v>2.4643137254901957</c:v>
                </c:pt>
                <c:pt idx="80350">
                  <c:v>2.4643137254901957</c:v>
                </c:pt>
                <c:pt idx="80351">
                  <c:v>2.4643137254901957</c:v>
                </c:pt>
                <c:pt idx="80352">
                  <c:v>2.4643137254901957</c:v>
                </c:pt>
                <c:pt idx="80353">
                  <c:v>2.4643137254901957</c:v>
                </c:pt>
                <c:pt idx="80354">
                  <c:v>2.4643137254901957</c:v>
                </c:pt>
                <c:pt idx="80355">
                  <c:v>2.4643137254901957</c:v>
                </c:pt>
                <c:pt idx="80356">
                  <c:v>2.4643137254901957</c:v>
                </c:pt>
                <c:pt idx="80357">
                  <c:v>2.4643137254901957</c:v>
                </c:pt>
                <c:pt idx="80358">
                  <c:v>2.4643137254901957</c:v>
                </c:pt>
                <c:pt idx="80359">
                  <c:v>2.4643137254901957</c:v>
                </c:pt>
                <c:pt idx="80360">
                  <c:v>2.4643137254901957</c:v>
                </c:pt>
                <c:pt idx="80361">
                  <c:v>2.4643137254901957</c:v>
                </c:pt>
                <c:pt idx="80362">
                  <c:v>2.4643137254901957</c:v>
                </c:pt>
                <c:pt idx="80363">
                  <c:v>2.4643137254901957</c:v>
                </c:pt>
                <c:pt idx="80364">
                  <c:v>2.4643137254901957</c:v>
                </c:pt>
                <c:pt idx="80365">
                  <c:v>2.4643137254901957</c:v>
                </c:pt>
                <c:pt idx="80366">
                  <c:v>2.4643137254901957</c:v>
                </c:pt>
                <c:pt idx="80367">
                  <c:v>2.4643137254901957</c:v>
                </c:pt>
                <c:pt idx="80368">
                  <c:v>2.4643137254901957</c:v>
                </c:pt>
                <c:pt idx="80369">
                  <c:v>2.4643137254901957</c:v>
                </c:pt>
                <c:pt idx="80370">
                  <c:v>2.4643137254901957</c:v>
                </c:pt>
                <c:pt idx="80371">
                  <c:v>2.4643137254901957</c:v>
                </c:pt>
                <c:pt idx="80372">
                  <c:v>2.4643137254901957</c:v>
                </c:pt>
                <c:pt idx="80373">
                  <c:v>2.4643137254901957</c:v>
                </c:pt>
                <c:pt idx="80374">
                  <c:v>2.4643137254901957</c:v>
                </c:pt>
                <c:pt idx="80375">
                  <c:v>2.4643137254901957</c:v>
                </c:pt>
                <c:pt idx="80376">
                  <c:v>2.4643137254901957</c:v>
                </c:pt>
                <c:pt idx="80377">
                  <c:v>2.6117647058823525</c:v>
                </c:pt>
                <c:pt idx="80378">
                  <c:v>2.6117647058823525</c:v>
                </c:pt>
                <c:pt idx="80379">
                  <c:v>2.6117647058823525</c:v>
                </c:pt>
                <c:pt idx="80380">
                  <c:v>2.6117647058823525</c:v>
                </c:pt>
                <c:pt idx="80381">
                  <c:v>2.6117647058823525</c:v>
                </c:pt>
                <c:pt idx="80382">
                  <c:v>2.6117647058823525</c:v>
                </c:pt>
                <c:pt idx="80383">
                  <c:v>2.6117647058823525</c:v>
                </c:pt>
                <c:pt idx="80384">
                  <c:v>2.6117647058823525</c:v>
                </c:pt>
                <c:pt idx="80385">
                  <c:v>2.6117647058823525</c:v>
                </c:pt>
                <c:pt idx="80386">
                  <c:v>2.6117647058823525</c:v>
                </c:pt>
                <c:pt idx="80387">
                  <c:v>2.6117647058823525</c:v>
                </c:pt>
                <c:pt idx="80388">
                  <c:v>2.6117647058823525</c:v>
                </c:pt>
                <c:pt idx="80389">
                  <c:v>2.6117647058823525</c:v>
                </c:pt>
                <c:pt idx="80390">
                  <c:v>2.6117647058823525</c:v>
                </c:pt>
                <c:pt idx="80391">
                  <c:v>2.6117647058823525</c:v>
                </c:pt>
                <c:pt idx="80392">
                  <c:v>2.6117647058823525</c:v>
                </c:pt>
                <c:pt idx="80393">
                  <c:v>2.6117647058823525</c:v>
                </c:pt>
                <c:pt idx="80394">
                  <c:v>2.6117647058823525</c:v>
                </c:pt>
                <c:pt idx="80395">
                  <c:v>2.6117647058823525</c:v>
                </c:pt>
                <c:pt idx="80396">
                  <c:v>2.6117647058823525</c:v>
                </c:pt>
                <c:pt idx="80397">
                  <c:v>2.6117647058823525</c:v>
                </c:pt>
                <c:pt idx="80398">
                  <c:v>2.6117647058823525</c:v>
                </c:pt>
                <c:pt idx="80399">
                  <c:v>2.6117647058823525</c:v>
                </c:pt>
                <c:pt idx="80400">
                  <c:v>2.6117647058823525</c:v>
                </c:pt>
                <c:pt idx="80401">
                  <c:v>2.6117647058823525</c:v>
                </c:pt>
                <c:pt idx="80402">
                  <c:v>2.6117647058823525</c:v>
                </c:pt>
                <c:pt idx="80403">
                  <c:v>2.6117647058823525</c:v>
                </c:pt>
                <c:pt idx="80404">
                  <c:v>2.6117647058823525</c:v>
                </c:pt>
                <c:pt idx="80405">
                  <c:v>2.6117647058823525</c:v>
                </c:pt>
                <c:pt idx="80406">
                  <c:v>2.6117647058823525</c:v>
                </c:pt>
                <c:pt idx="80407">
                  <c:v>2.6117647058823525</c:v>
                </c:pt>
                <c:pt idx="80408">
                  <c:v>2.6117647058823525</c:v>
                </c:pt>
                <c:pt idx="80409">
                  <c:v>2.6117647058823525</c:v>
                </c:pt>
                <c:pt idx="80410">
                  <c:v>2.6117647058823525</c:v>
                </c:pt>
                <c:pt idx="80411">
                  <c:v>2.6117647058823525</c:v>
                </c:pt>
                <c:pt idx="80412">
                  <c:v>2.6117647058823525</c:v>
                </c:pt>
                <c:pt idx="80413">
                  <c:v>2.6117647058823525</c:v>
                </c:pt>
                <c:pt idx="80414">
                  <c:v>2.6117647058823525</c:v>
                </c:pt>
                <c:pt idx="80415">
                  <c:v>2.6117647058823525</c:v>
                </c:pt>
                <c:pt idx="80416">
                  <c:v>2.6117647058823525</c:v>
                </c:pt>
                <c:pt idx="80417">
                  <c:v>2.6117647058823525</c:v>
                </c:pt>
                <c:pt idx="80418">
                  <c:v>2.6117647058823525</c:v>
                </c:pt>
                <c:pt idx="80419">
                  <c:v>2.4643137254901957</c:v>
                </c:pt>
                <c:pt idx="80420">
                  <c:v>2.4643137254901957</c:v>
                </c:pt>
                <c:pt idx="80421">
                  <c:v>2.4643137254901957</c:v>
                </c:pt>
                <c:pt idx="80422">
                  <c:v>2.4643137254901957</c:v>
                </c:pt>
                <c:pt idx="80423">
                  <c:v>2.4643137254901957</c:v>
                </c:pt>
                <c:pt idx="80424">
                  <c:v>2.4643137254901957</c:v>
                </c:pt>
                <c:pt idx="80425">
                  <c:v>2.4643137254901957</c:v>
                </c:pt>
                <c:pt idx="80426">
                  <c:v>2.4643137254901957</c:v>
                </c:pt>
                <c:pt idx="80427">
                  <c:v>2.4643137254901957</c:v>
                </c:pt>
                <c:pt idx="80428">
                  <c:v>2.4643137254901957</c:v>
                </c:pt>
                <c:pt idx="80429">
                  <c:v>2.4643137254901957</c:v>
                </c:pt>
                <c:pt idx="80430">
                  <c:v>2.4643137254901957</c:v>
                </c:pt>
                <c:pt idx="80431">
                  <c:v>2.4643137254901957</c:v>
                </c:pt>
                <c:pt idx="80432">
                  <c:v>2.4643137254901957</c:v>
                </c:pt>
                <c:pt idx="80433">
                  <c:v>2.4643137254901957</c:v>
                </c:pt>
                <c:pt idx="80434">
                  <c:v>2.4643137254901957</c:v>
                </c:pt>
                <c:pt idx="80435">
                  <c:v>2.4643137254901957</c:v>
                </c:pt>
                <c:pt idx="80436">
                  <c:v>2.4643137254901957</c:v>
                </c:pt>
                <c:pt idx="80437">
                  <c:v>2.4643137254901957</c:v>
                </c:pt>
                <c:pt idx="80438">
                  <c:v>2.4643137254901957</c:v>
                </c:pt>
                <c:pt idx="80439">
                  <c:v>2.4643137254901957</c:v>
                </c:pt>
                <c:pt idx="80440">
                  <c:v>2.4643137254901957</c:v>
                </c:pt>
                <c:pt idx="80441">
                  <c:v>2.4643137254901957</c:v>
                </c:pt>
                <c:pt idx="80442">
                  <c:v>2.4643137254901957</c:v>
                </c:pt>
                <c:pt idx="80443">
                  <c:v>2.4643137254901957</c:v>
                </c:pt>
                <c:pt idx="80444">
                  <c:v>2.4643137254901957</c:v>
                </c:pt>
                <c:pt idx="80445">
                  <c:v>2.4643137254901957</c:v>
                </c:pt>
                <c:pt idx="80446">
                  <c:v>2.4643137254901957</c:v>
                </c:pt>
                <c:pt idx="80447">
                  <c:v>2.4643137254901957</c:v>
                </c:pt>
                <c:pt idx="80448">
                  <c:v>2.4643137254901957</c:v>
                </c:pt>
                <c:pt idx="80449">
                  <c:v>2.4643137254901957</c:v>
                </c:pt>
                <c:pt idx="80450">
                  <c:v>2.4643137254901957</c:v>
                </c:pt>
                <c:pt idx="80451">
                  <c:v>2.4643137254901957</c:v>
                </c:pt>
                <c:pt idx="80452">
                  <c:v>2.4643137254901957</c:v>
                </c:pt>
                <c:pt idx="80453">
                  <c:v>2.4643137254901957</c:v>
                </c:pt>
                <c:pt idx="80454">
                  <c:v>2.4643137254901957</c:v>
                </c:pt>
                <c:pt idx="80455">
                  <c:v>2.4643137254901957</c:v>
                </c:pt>
                <c:pt idx="80456">
                  <c:v>2.4643137254901957</c:v>
                </c:pt>
                <c:pt idx="80457">
                  <c:v>2.4643137254901957</c:v>
                </c:pt>
                <c:pt idx="80458">
                  <c:v>2.4643137254901957</c:v>
                </c:pt>
                <c:pt idx="80459">
                  <c:v>2.4643137254901957</c:v>
                </c:pt>
                <c:pt idx="80460">
                  <c:v>2.4643137254901957</c:v>
                </c:pt>
                <c:pt idx="80461">
                  <c:v>2.4643137254901957</c:v>
                </c:pt>
                <c:pt idx="80462">
                  <c:v>2.4643137254901957</c:v>
                </c:pt>
                <c:pt idx="80463">
                  <c:v>2.4643137254901957</c:v>
                </c:pt>
                <c:pt idx="80464">
                  <c:v>2.4643137254901957</c:v>
                </c:pt>
                <c:pt idx="80465">
                  <c:v>2.4643137254901957</c:v>
                </c:pt>
                <c:pt idx="80466">
                  <c:v>2.4643137254901957</c:v>
                </c:pt>
                <c:pt idx="80467">
                  <c:v>2.4643137254901957</c:v>
                </c:pt>
                <c:pt idx="80468">
                  <c:v>2.4643137254901957</c:v>
                </c:pt>
                <c:pt idx="80469">
                  <c:v>2.4643137254901957</c:v>
                </c:pt>
                <c:pt idx="80470">
                  <c:v>2.4643137254901957</c:v>
                </c:pt>
                <c:pt idx="80471">
                  <c:v>2.4643137254901957</c:v>
                </c:pt>
                <c:pt idx="80472">
                  <c:v>2.6117647058823525</c:v>
                </c:pt>
                <c:pt idx="80473">
                  <c:v>2.6117647058823525</c:v>
                </c:pt>
                <c:pt idx="80474">
                  <c:v>2.6117647058823525</c:v>
                </c:pt>
                <c:pt idx="80475">
                  <c:v>2.6117647058823525</c:v>
                </c:pt>
                <c:pt idx="80476">
                  <c:v>2.6117647058823525</c:v>
                </c:pt>
                <c:pt idx="80477">
                  <c:v>2.6117647058823525</c:v>
                </c:pt>
                <c:pt idx="80478">
                  <c:v>2.6117647058823525</c:v>
                </c:pt>
                <c:pt idx="80479">
                  <c:v>2.6117647058823525</c:v>
                </c:pt>
                <c:pt idx="80480">
                  <c:v>2.6117647058823525</c:v>
                </c:pt>
                <c:pt idx="80481">
                  <c:v>2.6117647058823525</c:v>
                </c:pt>
                <c:pt idx="80482">
                  <c:v>2.6117647058823525</c:v>
                </c:pt>
                <c:pt idx="80483">
                  <c:v>2.6117647058823525</c:v>
                </c:pt>
                <c:pt idx="80484">
                  <c:v>2.6117647058823525</c:v>
                </c:pt>
                <c:pt idx="80485">
                  <c:v>2.6117647058823525</c:v>
                </c:pt>
                <c:pt idx="80486">
                  <c:v>2.6117647058823525</c:v>
                </c:pt>
                <c:pt idx="80487">
                  <c:v>2.6117647058823525</c:v>
                </c:pt>
                <c:pt idx="80488">
                  <c:v>2.6117647058823525</c:v>
                </c:pt>
                <c:pt idx="80489">
                  <c:v>2.6117647058823525</c:v>
                </c:pt>
                <c:pt idx="80490">
                  <c:v>2.6117647058823525</c:v>
                </c:pt>
                <c:pt idx="80491">
                  <c:v>2.6117647058823525</c:v>
                </c:pt>
                <c:pt idx="80492">
                  <c:v>2.6117647058823525</c:v>
                </c:pt>
                <c:pt idx="80493">
                  <c:v>2.6117647058823525</c:v>
                </c:pt>
                <c:pt idx="80494">
                  <c:v>2.6117647058823525</c:v>
                </c:pt>
                <c:pt idx="80495">
                  <c:v>2.6117647058823525</c:v>
                </c:pt>
                <c:pt idx="80496">
                  <c:v>2.6117647058823525</c:v>
                </c:pt>
                <c:pt idx="80497">
                  <c:v>2.6117647058823525</c:v>
                </c:pt>
                <c:pt idx="80498">
                  <c:v>2.6117647058823525</c:v>
                </c:pt>
                <c:pt idx="80499">
                  <c:v>2.6117647058823525</c:v>
                </c:pt>
                <c:pt idx="80500">
                  <c:v>2.6117647058823525</c:v>
                </c:pt>
                <c:pt idx="80501">
                  <c:v>2.6117647058823525</c:v>
                </c:pt>
                <c:pt idx="80502">
                  <c:v>2.6117647058823525</c:v>
                </c:pt>
                <c:pt idx="80503">
                  <c:v>2.6117647058823525</c:v>
                </c:pt>
                <c:pt idx="80504">
                  <c:v>2.6117647058823525</c:v>
                </c:pt>
                <c:pt idx="80505">
                  <c:v>2.6117647058823525</c:v>
                </c:pt>
                <c:pt idx="80506">
                  <c:v>2.6117647058823525</c:v>
                </c:pt>
                <c:pt idx="80507">
                  <c:v>2.6117647058823525</c:v>
                </c:pt>
                <c:pt idx="80508">
                  <c:v>2.6117647058823525</c:v>
                </c:pt>
                <c:pt idx="80509">
                  <c:v>2.6117647058823525</c:v>
                </c:pt>
                <c:pt idx="80510">
                  <c:v>2.6117647058823525</c:v>
                </c:pt>
                <c:pt idx="80511">
                  <c:v>2.6117647058823525</c:v>
                </c:pt>
                <c:pt idx="80512">
                  <c:v>2.6117647058823525</c:v>
                </c:pt>
                <c:pt idx="80513">
                  <c:v>2.4643137254901957</c:v>
                </c:pt>
                <c:pt idx="80514">
                  <c:v>2.4643137254901957</c:v>
                </c:pt>
                <c:pt idx="80515">
                  <c:v>2.4643137254901957</c:v>
                </c:pt>
                <c:pt idx="80516">
                  <c:v>2.4643137254901957</c:v>
                </c:pt>
                <c:pt idx="80517">
                  <c:v>2.4643137254901957</c:v>
                </c:pt>
                <c:pt idx="80518">
                  <c:v>2.4643137254901957</c:v>
                </c:pt>
                <c:pt idx="80519">
                  <c:v>2.4643137254901957</c:v>
                </c:pt>
                <c:pt idx="80520">
                  <c:v>2.4643137254901957</c:v>
                </c:pt>
                <c:pt idx="80521">
                  <c:v>2.4643137254901957</c:v>
                </c:pt>
                <c:pt idx="80522">
                  <c:v>2.4643137254901957</c:v>
                </c:pt>
                <c:pt idx="80523">
                  <c:v>2.4643137254901957</c:v>
                </c:pt>
                <c:pt idx="80524">
                  <c:v>2.4643137254901957</c:v>
                </c:pt>
                <c:pt idx="80525">
                  <c:v>2.4643137254901957</c:v>
                </c:pt>
                <c:pt idx="80526">
                  <c:v>2.4643137254901957</c:v>
                </c:pt>
                <c:pt idx="80527">
                  <c:v>2.4643137254901957</c:v>
                </c:pt>
                <c:pt idx="80528">
                  <c:v>2.4643137254901957</c:v>
                </c:pt>
                <c:pt idx="80529">
                  <c:v>2.4643137254901957</c:v>
                </c:pt>
                <c:pt idx="80530">
                  <c:v>2.4643137254901957</c:v>
                </c:pt>
                <c:pt idx="80531">
                  <c:v>2.4643137254901957</c:v>
                </c:pt>
                <c:pt idx="80532">
                  <c:v>2.4643137254901957</c:v>
                </c:pt>
                <c:pt idx="80533">
                  <c:v>2.4643137254901957</c:v>
                </c:pt>
                <c:pt idx="80534">
                  <c:v>2.4643137254901957</c:v>
                </c:pt>
                <c:pt idx="80535">
                  <c:v>2.4643137254901957</c:v>
                </c:pt>
                <c:pt idx="80536">
                  <c:v>2.4643137254901957</c:v>
                </c:pt>
                <c:pt idx="80537">
                  <c:v>2.4643137254901957</c:v>
                </c:pt>
                <c:pt idx="80538">
                  <c:v>2.4643137254901957</c:v>
                </c:pt>
                <c:pt idx="80539">
                  <c:v>2.4643137254901957</c:v>
                </c:pt>
                <c:pt idx="80540">
                  <c:v>2.4643137254901957</c:v>
                </c:pt>
                <c:pt idx="80541">
                  <c:v>2.4643137254901957</c:v>
                </c:pt>
                <c:pt idx="80542">
                  <c:v>2.4643137254901957</c:v>
                </c:pt>
                <c:pt idx="80543">
                  <c:v>2.4643137254901957</c:v>
                </c:pt>
                <c:pt idx="80544">
                  <c:v>2.4643137254901957</c:v>
                </c:pt>
                <c:pt idx="80545">
                  <c:v>2.4643137254901957</c:v>
                </c:pt>
                <c:pt idx="80546">
                  <c:v>2.4643137254901957</c:v>
                </c:pt>
                <c:pt idx="80547">
                  <c:v>2.4643137254901957</c:v>
                </c:pt>
                <c:pt idx="80548">
                  <c:v>2.4643137254901957</c:v>
                </c:pt>
                <c:pt idx="80549">
                  <c:v>2.4643137254901957</c:v>
                </c:pt>
                <c:pt idx="80550">
                  <c:v>2.4643137254901957</c:v>
                </c:pt>
                <c:pt idx="80551">
                  <c:v>2.4643137254901957</c:v>
                </c:pt>
                <c:pt idx="80552">
                  <c:v>2.4643137254901957</c:v>
                </c:pt>
                <c:pt idx="80553">
                  <c:v>2.4643137254901957</c:v>
                </c:pt>
                <c:pt idx="80554">
                  <c:v>2.4643137254901957</c:v>
                </c:pt>
                <c:pt idx="80555">
                  <c:v>2.4643137254901957</c:v>
                </c:pt>
                <c:pt idx="80556">
                  <c:v>2.4643137254901957</c:v>
                </c:pt>
                <c:pt idx="80557">
                  <c:v>2.4643137254901957</c:v>
                </c:pt>
                <c:pt idx="80558">
                  <c:v>2.4643137254901957</c:v>
                </c:pt>
                <c:pt idx="80559">
                  <c:v>2.4643137254901957</c:v>
                </c:pt>
                <c:pt idx="80560">
                  <c:v>2.4643137254901957</c:v>
                </c:pt>
                <c:pt idx="80561">
                  <c:v>2.4643137254901957</c:v>
                </c:pt>
                <c:pt idx="80562">
                  <c:v>2.4643137254901957</c:v>
                </c:pt>
                <c:pt idx="80563">
                  <c:v>2.4643137254901957</c:v>
                </c:pt>
                <c:pt idx="80564">
                  <c:v>2.4643137254901957</c:v>
                </c:pt>
                <c:pt idx="80565">
                  <c:v>2.4643137254901957</c:v>
                </c:pt>
                <c:pt idx="80566">
                  <c:v>2.4643137254901957</c:v>
                </c:pt>
                <c:pt idx="80567">
                  <c:v>2.4643137254901957</c:v>
                </c:pt>
                <c:pt idx="80568">
                  <c:v>2.4643137254901957</c:v>
                </c:pt>
                <c:pt idx="80569">
                  <c:v>2.4643137254901957</c:v>
                </c:pt>
                <c:pt idx="80570">
                  <c:v>2.6117647058823525</c:v>
                </c:pt>
                <c:pt idx="80571">
                  <c:v>2.6117647058823525</c:v>
                </c:pt>
                <c:pt idx="80572">
                  <c:v>2.6117647058823525</c:v>
                </c:pt>
                <c:pt idx="80573">
                  <c:v>2.6117647058823525</c:v>
                </c:pt>
                <c:pt idx="80574">
                  <c:v>2.6117647058823525</c:v>
                </c:pt>
                <c:pt idx="80575">
                  <c:v>2.6117647058823525</c:v>
                </c:pt>
                <c:pt idx="80576">
                  <c:v>2.6117647058823525</c:v>
                </c:pt>
                <c:pt idx="80577">
                  <c:v>2.6117647058823525</c:v>
                </c:pt>
                <c:pt idx="80578">
                  <c:v>2.6117647058823525</c:v>
                </c:pt>
                <c:pt idx="80579">
                  <c:v>2.6117647058823525</c:v>
                </c:pt>
                <c:pt idx="80580">
                  <c:v>2.6117647058823525</c:v>
                </c:pt>
                <c:pt idx="80581">
                  <c:v>2.6117647058823525</c:v>
                </c:pt>
                <c:pt idx="80582">
                  <c:v>2.6117647058823525</c:v>
                </c:pt>
                <c:pt idx="80583">
                  <c:v>2.6117647058823525</c:v>
                </c:pt>
                <c:pt idx="80584">
                  <c:v>2.6117647058823525</c:v>
                </c:pt>
                <c:pt idx="80585">
                  <c:v>2.6117647058823525</c:v>
                </c:pt>
                <c:pt idx="80586">
                  <c:v>2.6117647058823525</c:v>
                </c:pt>
                <c:pt idx="80587">
                  <c:v>2.6117647058823525</c:v>
                </c:pt>
                <c:pt idx="80588">
                  <c:v>2.6117647058823525</c:v>
                </c:pt>
                <c:pt idx="80589">
                  <c:v>2.6117647058823525</c:v>
                </c:pt>
                <c:pt idx="80590">
                  <c:v>2.6117647058823525</c:v>
                </c:pt>
                <c:pt idx="80591">
                  <c:v>2.6117647058823525</c:v>
                </c:pt>
                <c:pt idx="80592">
                  <c:v>2.6117647058823525</c:v>
                </c:pt>
                <c:pt idx="80593">
                  <c:v>2.6117647058823525</c:v>
                </c:pt>
                <c:pt idx="80594">
                  <c:v>2.6117647058823525</c:v>
                </c:pt>
                <c:pt idx="80595">
                  <c:v>2.6117647058823525</c:v>
                </c:pt>
                <c:pt idx="80596">
                  <c:v>2.6117647058823525</c:v>
                </c:pt>
                <c:pt idx="80597">
                  <c:v>2.6117647058823525</c:v>
                </c:pt>
                <c:pt idx="80598">
                  <c:v>2.6117647058823525</c:v>
                </c:pt>
                <c:pt idx="80599">
                  <c:v>2.6117647058823525</c:v>
                </c:pt>
                <c:pt idx="80600">
                  <c:v>2.6117647058823525</c:v>
                </c:pt>
                <c:pt idx="80601">
                  <c:v>2.6117647058823525</c:v>
                </c:pt>
                <c:pt idx="80602">
                  <c:v>2.6117647058823525</c:v>
                </c:pt>
                <c:pt idx="80603">
                  <c:v>2.6117647058823525</c:v>
                </c:pt>
                <c:pt idx="80604">
                  <c:v>2.6117647058823525</c:v>
                </c:pt>
                <c:pt idx="80605">
                  <c:v>2.6117647058823525</c:v>
                </c:pt>
                <c:pt idx="80606">
                  <c:v>2.6117647058823525</c:v>
                </c:pt>
                <c:pt idx="80607">
                  <c:v>2.4643137254901957</c:v>
                </c:pt>
                <c:pt idx="80608">
                  <c:v>2.4643137254901957</c:v>
                </c:pt>
                <c:pt idx="80609">
                  <c:v>2.4643137254901957</c:v>
                </c:pt>
                <c:pt idx="80610">
                  <c:v>2.4643137254901957</c:v>
                </c:pt>
                <c:pt idx="80611">
                  <c:v>2.4643137254901957</c:v>
                </c:pt>
                <c:pt idx="80612">
                  <c:v>2.4643137254901957</c:v>
                </c:pt>
                <c:pt idx="80613">
                  <c:v>2.4643137254901957</c:v>
                </c:pt>
                <c:pt idx="80614">
                  <c:v>2.4643137254901957</c:v>
                </c:pt>
                <c:pt idx="80615">
                  <c:v>2.4643137254901957</c:v>
                </c:pt>
                <c:pt idx="80616">
                  <c:v>2.4643137254901957</c:v>
                </c:pt>
                <c:pt idx="80617">
                  <c:v>2.4643137254901957</c:v>
                </c:pt>
                <c:pt idx="80618">
                  <c:v>2.4643137254901957</c:v>
                </c:pt>
                <c:pt idx="80619">
                  <c:v>2.4643137254901957</c:v>
                </c:pt>
                <c:pt idx="80620">
                  <c:v>2.4643137254901957</c:v>
                </c:pt>
                <c:pt idx="80621">
                  <c:v>2.4643137254901957</c:v>
                </c:pt>
                <c:pt idx="80622">
                  <c:v>2.4643137254901957</c:v>
                </c:pt>
                <c:pt idx="80623">
                  <c:v>2.4643137254901957</c:v>
                </c:pt>
                <c:pt idx="80624">
                  <c:v>2.4643137254901957</c:v>
                </c:pt>
                <c:pt idx="80625">
                  <c:v>2.4643137254901957</c:v>
                </c:pt>
                <c:pt idx="80626">
                  <c:v>2.4643137254901957</c:v>
                </c:pt>
                <c:pt idx="80627">
                  <c:v>2.4643137254901957</c:v>
                </c:pt>
                <c:pt idx="80628">
                  <c:v>2.4643137254901957</c:v>
                </c:pt>
                <c:pt idx="80629">
                  <c:v>2.4643137254901957</c:v>
                </c:pt>
                <c:pt idx="80630">
                  <c:v>2.4643137254901957</c:v>
                </c:pt>
                <c:pt idx="80631">
                  <c:v>2.4643137254901957</c:v>
                </c:pt>
                <c:pt idx="80632">
                  <c:v>2.4643137254901957</c:v>
                </c:pt>
                <c:pt idx="80633">
                  <c:v>2.4643137254901957</c:v>
                </c:pt>
                <c:pt idx="80634">
                  <c:v>2.4643137254901957</c:v>
                </c:pt>
                <c:pt idx="80635">
                  <c:v>2.4643137254901957</c:v>
                </c:pt>
                <c:pt idx="80636">
                  <c:v>2.4643137254901957</c:v>
                </c:pt>
                <c:pt idx="80637">
                  <c:v>2.4643137254901957</c:v>
                </c:pt>
                <c:pt idx="80638">
                  <c:v>2.4643137254901957</c:v>
                </c:pt>
                <c:pt idx="80639">
                  <c:v>2.4643137254901957</c:v>
                </c:pt>
                <c:pt idx="80640">
                  <c:v>2.4643137254901957</c:v>
                </c:pt>
                <c:pt idx="80641">
                  <c:v>2.4643137254901957</c:v>
                </c:pt>
                <c:pt idx="80642">
                  <c:v>2.4643137254901957</c:v>
                </c:pt>
                <c:pt idx="80643">
                  <c:v>2.4643137254901957</c:v>
                </c:pt>
                <c:pt idx="80644">
                  <c:v>2.4643137254901957</c:v>
                </c:pt>
                <c:pt idx="80645">
                  <c:v>2.4643137254901957</c:v>
                </c:pt>
                <c:pt idx="80646">
                  <c:v>2.4643137254901957</c:v>
                </c:pt>
                <c:pt idx="80647">
                  <c:v>2.4643137254901957</c:v>
                </c:pt>
                <c:pt idx="80648">
                  <c:v>2.4643137254901957</c:v>
                </c:pt>
                <c:pt idx="80649">
                  <c:v>2.4643137254901957</c:v>
                </c:pt>
                <c:pt idx="80650">
                  <c:v>2.4643137254901957</c:v>
                </c:pt>
                <c:pt idx="80651">
                  <c:v>2.4643137254901957</c:v>
                </c:pt>
                <c:pt idx="80652">
                  <c:v>2.4643137254901957</c:v>
                </c:pt>
                <c:pt idx="80653">
                  <c:v>2.4643137254901957</c:v>
                </c:pt>
                <c:pt idx="80654">
                  <c:v>2.4643137254901957</c:v>
                </c:pt>
                <c:pt idx="80655">
                  <c:v>2.4643137254901957</c:v>
                </c:pt>
                <c:pt idx="80656">
                  <c:v>2.4643137254901957</c:v>
                </c:pt>
                <c:pt idx="80657">
                  <c:v>2.4643137254901957</c:v>
                </c:pt>
                <c:pt idx="80658">
                  <c:v>2.4643137254901957</c:v>
                </c:pt>
                <c:pt idx="80659">
                  <c:v>2.4643137254901957</c:v>
                </c:pt>
                <c:pt idx="80660">
                  <c:v>2.4643137254901957</c:v>
                </c:pt>
                <c:pt idx="80661">
                  <c:v>2.4643137254901957</c:v>
                </c:pt>
                <c:pt idx="80662">
                  <c:v>2.4643137254901957</c:v>
                </c:pt>
                <c:pt idx="80663">
                  <c:v>2.4643137254901957</c:v>
                </c:pt>
                <c:pt idx="80664">
                  <c:v>2.4643137254901957</c:v>
                </c:pt>
                <c:pt idx="80665">
                  <c:v>2.6117647058823525</c:v>
                </c:pt>
                <c:pt idx="80666">
                  <c:v>2.6117647058823525</c:v>
                </c:pt>
                <c:pt idx="80667">
                  <c:v>2.6117647058823525</c:v>
                </c:pt>
                <c:pt idx="80668">
                  <c:v>2.6117647058823525</c:v>
                </c:pt>
                <c:pt idx="80669">
                  <c:v>2.6117647058823525</c:v>
                </c:pt>
                <c:pt idx="80670">
                  <c:v>2.6117647058823525</c:v>
                </c:pt>
                <c:pt idx="80671">
                  <c:v>2.6117647058823525</c:v>
                </c:pt>
                <c:pt idx="80672">
                  <c:v>2.6117647058823525</c:v>
                </c:pt>
                <c:pt idx="80673">
                  <c:v>2.6117647058823525</c:v>
                </c:pt>
                <c:pt idx="80674">
                  <c:v>2.6117647058823525</c:v>
                </c:pt>
                <c:pt idx="80675">
                  <c:v>2.6117647058823525</c:v>
                </c:pt>
                <c:pt idx="80676">
                  <c:v>2.6117647058823525</c:v>
                </c:pt>
                <c:pt idx="80677">
                  <c:v>2.6117647058823525</c:v>
                </c:pt>
                <c:pt idx="80678">
                  <c:v>2.6117647058823525</c:v>
                </c:pt>
                <c:pt idx="80679">
                  <c:v>2.6117647058823525</c:v>
                </c:pt>
                <c:pt idx="80680">
                  <c:v>2.6117647058823525</c:v>
                </c:pt>
                <c:pt idx="80681">
                  <c:v>2.6117647058823525</c:v>
                </c:pt>
                <c:pt idx="80682">
                  <c:v>2.6117647058823525</c:v>
                </c:pt>
                <c:pt idx="80683">
                  <c:v>2.6117647058823525</c:v>
                </c:pt>
                <c:pt idx="80684">
                  <c:v>2.6117647058823525</c:v>
                </c:pt>
                <c:pt idx="80685">
                  <c:v>2.6117647058823525</c:v>
                </c:pt>
                <c:pt idx="80686">
                  <c:v>2.6117647058823525</c:v>
                </c:pt>
                <c:pt idx="80687">
                  <c:v>2.6117647058823525</c:v>
                </c:pt>
                <c:pt idx="80688">
                  <c:v>2.6117647058823525</c:v>
                </c:pt>
                <c:pt idx="80689">
                  <c:v>2.6117647058823525</c:v>
                </c:pt>
                <c:pt idx="80690">
                  <c:v>2.6117647058823525</c:v>
                </c:pt>
                <c:pt idx="80691">
                  <c:v>2.6117647058823525</c:v>
                </c:pt>
                <c:pt idx="80692">
                  <c:v>2.6117647058823525</c:v>
                </c:pt>
                <c:pt idx="80693">
                  <c:v>2.6117647058823525</c:v>
                </c:pt>
                <c:pt idx="80694">
                  <c:v>2.6117647058823525</c:v>
                </c:pt>
                <c:pt idx="80695">
                  <c:v>2.6117647058823525</c:v>
                </c:pt>
                <c:pt idx="80696">
                  <c:v>2.6117647058823525</c:v>
                </c:pt>
                <c:pt idx="80697">
                  <c:v>2.6117647058823525</c:v>
                </c:pt>
                <c:pt idx="80698">
                  <c:v>2.6117647058823525</c:v>
                </c:pt>
                <c:pt idx="80699">
                  <c:v>2.6117647058823525</c:v>
                </c:pt>
                <c:pt idx="80700">
                  <c:v>2.6117647058823525</c:v>
                </c:pt>
                <c:pt idx="80701">
                  <c:v>2.6117647058823525</c:v>
                </c:pt>
                <c:pt idx="80702">
                  <c:v>2.6117647058823525</c:v>
                </c:pt>
                <c:pt idx="80703">
                  <c:v>2.4643137254901957</c:v>
                </c:pt>
                <c:pt idx="80704">
                  <c:v>2.4643137254901957</c:v>
                </c:pt>
                <c:pt idx="80705">
                  <c:v>2.4643137254901957</c:v>
                </c:pt>
                <c:pt idx="80706">
                  <c:v>2.4643137254901957</c:v>
                </c:pt>
                <c:pt idx="80707">
                  <c:v>2.4643137254901957</c:v>
                </c:pt>
                <c:pt idx="80708">
                  <c:v>2.4643137254901957</c:v>
                </c:pt>
                <c:pt idx="80709">
                  <c:v>2.4643137254901957</c:v>
                </c:pt>
                <c:pt idx="80710">
                  <c:v>2.4643137254901957</c:v>
                </c:pt>
                <c:pt idx="80711">
                  <c:v>2.4643137254901957</c:v>
                </c:pt>
                <c:pt idx="80712">
                  <c:v>2.4643137254901957</c:v>
                </c:pt>
                <c:pt idx="80713">
                  <c:v>2.4643137254901957</c:v>
                </c:pt>
                <c:pt idx="80714">
                  <c:v>2.4643137254901957</c:v>
                </c:pt>
                <c:pt idx="80715">
                  <c:v>2.4643137254901957</c:v>
                </c:pt>
                <c:pt idx="80716">
                  <c:v>2.4643137254901957</c:v>
                </c:pt>
                <c:pt idx="80717">
                  <c:v>2.4643137254901957</c:v>
                </c:pt>
                <c:pt idx="80718">
                  <c:v>2.4643137254901957</c:v>
                </c:pt>
                <c:pt idx="80719">
                  <c:v>2.4643137254901957</c:v>
                </c:pt>
                <c:pt idx="80720">
                  <c:v>2.4643137254901957</c:v>
                </c:pt>
                <c:pt idx="80721">
                  <c:v>2.4643137254901957</c:v>
                </c:pt>
                <c:pt idx="80722">
                  <c:v>2.4643137254901957</c:v>
                </c:pt>
                <c:pt idx="80723">
                  <c:v>2.4643137254901957</c:v>
                </c:pt>
                <c:pt idx="80724">
                  <c:v>2.4643137254901957</c:v>
                </c:pt>
                <c:pt idx="80725">
                  <c:v>2.4643137254901957</c:v>
                </c:pt>
                <c:pt idx="80726">
                  <c:v>2.4643137254901957</c:v>
                </c:pt>
                <c:pt idx="80727">
                  <c:v>2.4643137254901957</c:v>
                </c:pt>
                <c:pt idx="80728">
                  <c:v>2.4643137254901957</c:v>
                </c:pt>
                <c:pt idx="80729">
                  <c:v>2.4643137254901957</c:v>
                </c:pt>
                <c:pt idx="80730">
                  <c:v>2.4643137254901957</c:v>
                </c:pt>
                <c:pt idx="80731">
                  <c:v>2.4643137254901957</c:v>
                </c:pt>
                <c:pt idx="80732">
                  <c:v>2.4643137254901957</c:v>
                </c:pt>
                <c:pt idx="80733">
                  <c:v>2.4643137254901957</c:v>
                </c:pt>
                <c:pt idx="80734">
                  <c:v>2.4643137254901957</c:v>
                </c:pt>
                <c:pt idx="80735">
                  <c:v>2.4643137254901957</c:v>
                </c:pt>
                <c:pt idx="80736">
                  <c:v>2.4643137254901957</c:v>
                </c:pt>
                <c:pt idx="80737">
                  <c:v>2.4643137254901957</c:v>
                </c:pt>
                <c:pt idx="80738">
                  <c:v>2.4643137254901957</c:v>
                </c:pt>
                <c:pt idx="80739">
                  <c:v>2.4643137254901957</c:v>
                </c:pt>
                <c:pt idx="80740">
                  <c:v>2.4643137254901957</c:v>
                </c:pt>
                <c:pt idx="80741">
                  <c:v>2.4643137254901957</c:v>
                </c:pt>
                <c:pt idx="80742">
                  <c:v>2.4643137254901957</c:v>
                </c:pt>
                <c:pt idx="80743">
                  <c:v>2.4643137254901957</c:v>
                </c:pt>
                <c:pt idx="80744">
                  <c:v>2.4643137254901957</c:v>
                </c:pt>
                <c:pt idx="80745">
                  <c:v>2.4643137254901957</c:v>
                </c:pt>
                <c:pt idx="80746">
                  <c:v>2.4643137254901957</c:v>
                </c:pt>
                <c:pt idx="80747">
                  <c:v>2.4643137254901957</c:v>
                </c:pt>
                <c:pt idx="80748">
                  <c:v>2.4643137254901957</c:v>
                </c:pt>
                <c:pt idx="80749">
                  <c:v>2.4643137254901957</c:v>
                </c:pt>
                <c:pt idx="80750">
                  <c:v>2.4643137254901957</c:v>
                </c:pt>
                <c:pt idx="80751">
                  <c:v>2.4643137254901957</c:v>
                </c:pt>
                <c:pt idx="80752">
                  <c:v>2.4643137254901957</c:v>
                </c:pt>
                <c:pt idx="80753">
                  <c:v>2.4643137254901957</c:v>
                </c:pt>
                <c:pt idx="80754">
                  <c:v>2.4643137254901957</c:v>
                </c:pt>
                <c:pt idx="80755">
                  <c:v>2.4643137254901957</c:v>
                </c:pt>
                <c:pt idx="80756">
                  <c:v>2.4643137254901957</c:v>
                </c:pt>
                <c:pt idx="80757">
                  <c:v>2.4643137254901957</c:v>
                </c:pt>
                <c:pt idx="80758">
                  <c:v>2.4643137254901957</c:v>
                </c:pt>
                <c:pt idx="80759">
                  <c:v>2.4643137254901957</c:v>
                </c:pt>
                <c:pt idx="80760">
                  <c:v>2.6117647058823525</c:v>
                </c:pt>
                <c:pt idx="80761">
                  <c:v>2.6117647058823525</c:v>
                </c:pt>
                <c:pt idx="80762">
                  <c:v>2.6117647058823525</c:v>
                </c:pt>
                <c:pt idx="80763">
                  <c:v>2.6117647058823525</c:v>
                </c:pt>
                <c:pt idx="80764">
                  <c:v>2.6117647058823525</c:v>
                </c:pt>
                <c:pt idx="80765">
                  <c:v>2.6117647058823525</c:v>
                </c:pt>
                <c:pt idx="80766">
                  <c:v>2.6117647058823525</c:v>
                </c:pt>
                <c:pt idx="80767">
                  <c:v>2.6117647058823525</c:v>
                </c:pt>
                <c:pt idx="80768">
                  <c:v>2.6117647058823525</c:v>
                </c:pt>
                <c:pt idx="80769">
                  <c:v>2.6117647058823525</c:v>
                </c:pt>
                <c:pt idx="80770">
                  <c:v>2.6117647058823525</c:v>
                </c:pt>
                <c:pt idx="80771">
                  <c:v>2.6117647058823525</c:v>
                </c:pt>
                <c:pt idx="80772">
                  <c:v>2.6117647058823525</c:v>
                </c:pt>
                <c:pt idx="80773">
                  <c:v>2.6117647058823525</c:v>
                </c:pt>
                <c:pt idx="80774">
                  <c:v>2.6117647058823525</c:v>
                </c:pt>
                <c:pt idx="80775">
                  <c:v>2.6117647058823525</c:v>
                </c:pt>
                <c:pt idx="80776">
                  <c:v>2.6117647058823525</c:v>
                </c:pt>
                <c:pt idx="80777">
                  <c:v>2.6117647058823525</c:v>
                </c:pt>
                <c:pt idx="80778">
                  <c:v>2.6117647058823525</c:v>
                </c:pt>
                <c:pt idx="80779">
                  <c:v>2.6117647058823525</c:v>
                </c:pt>
                <c:pt idx="80780">
                  <c:v>2.6117647058823525</c:v>
                </c:pt>
                <c:pt idx="80781">
                  <c:v>2.6117647058823525</c:v>
                </c:pt>
                <c:pt idx="80782">
                  <c:v>2.6117647058823525</c:v>
                </c:pt>
                <c:pt idx="80783">
                  <c:v>2.6117647058823525</c:v>
                </c:pt>
                <c:pt idx="80784">
                  <c:v>2.6117647058823525</c:v>
                </c:pt>
                <c:pt idx="80785">
                  <c:v>2.6117647058823525</c:v>
                </c:pt>
                <c:pt idx="80786">
                  <c:v>2.6117647058823525</c:v>
                </c:pt>
                <c:pt idx="80787">
                  <c:v>2.6117647058823525</c:v>
                </c:pt>
                <c:pt idx="80788">
                  <c:v>2.6117647058823525</c:v>
                </c:pt>
                <c:pt idx="80789">
                  <c:v>2.6117647058823525</c:v>
                </c:pt>
                <c:pt idx="80790">
                  <c:v>2.6117647058823525</c:v>
                </c:pt>
                <c:pt idx="80791">
                  <c:v>2.6117647058823525</c:v>
                </c:pt>
                <c:pt idx="80792">
                  <c:v>2.6117647058823525</c:v>
                </c:pt>
                <c:pt idx="80793">
                  <c:v>2.6117647058823525</c:v>
                </c:pt>
                <c:pt idx="80794">
                  <c:v>2.6117647058823525</c:v>
                </c:pt>
                <c:pt idx="80795">
                  <c:v>2.6117647058823525</c:v>
                </c:pt>
                <c:pt idx="80796">
                  <c:v>2.6117647058823525</c:v>
                </c:pt>
                <c:pt idx="80797">
                  <c:v>2.6117647058823525</c:v>
                </c:pt>
                <c:pt idx="80798">
                  <c:v>2.6117647058823525</c:v>
                </c:pt>
                <c:pt idx="80799">
                  <c:v>2.4643137254901957</c:v>
                </c:pt>
                <c:pt idx="80800">
                  <c:v>2.4643137254901957</c:v>
                </c:pt>
                <c:pt idx="80801">
                  <c:v>2.4643137254901957</c:v>
                </c:pt>
                <c:pt idx="80802">
                  <c:v>2.4643137254901957</c:v>
                </c:pt>
                <c:pt idx="80803">
                  <c:v>2.4643137254901957</c:v>
                </c:pt>
                <c:pt idx="80804">
                  <c:v>2.4643137254901957</c:v>
                </c:pt>
                <c:pt idx="80805">
                  <c:v>2.4643137254901957</c:v>
                </c:pt>
                <c:pt idx="80806">
                  <c:v>2.4643137254901957</c:v>
                </c:pt>
                <c:pt idx="80807">
                  <c:v>2.4643137254901957</c:v>
                </c:pt>
                <c:pt idx="80808">
                  <c:v>2.4643137254901957</c:v>
                </c:pt>
                <c:pt idx="80809">
                  <c:v>2.4643137254901957</c:v>
                </c:pt>
                <c:pt idx="80810">
                  <c:v>2.4643137254901957</c:v>
                </c:pt>
                <c:pt idx="80811">
                  <c:v>2.4643137254901957</c:v>
                </c:pt>
                <c:pt idx="80812">
                  <c:v>2.4643137254901957</c:v>
                </c:pt>
                <c:pt idx="80813">
                  <c:v>2.4643137254901957</c:v>
                </c:pt>
                <c:pt idx="80814">
                  <c:v>2.4643137254901957</c:v>
                </c:pt>
                <c:pt idx="80815">
                  <c:v>2.4643137254901957</c:v>
                </c:pt>
                <c:pt idx="80816">
                  <c:v>2.4643137254901957</c:v>
                </c:pt>
                <c:pt idx="80817">
                  <c:v>2.4643137254901957</c:v>
                </c:pt>
                <c:pt idx="80818">
                  <c:v>2.4643137254901957</c:v>
                </c:pt>
                <c:pt idx="80819">
                  <c:v>2.4643137254901957</c:v>
                </c:pt>
                <c:pt idx="80820">
                  <c:v>2.4643137254901957</c:v>
                </c:pt>
                <c:pt idx="80821">
                  <c:v>2.4643137254901957</c:v>
                </c:pt>
                <c:pt idx="80822">
                  <c:v>2.4643137254901957</c:v>
                </c:pt>
                <c:pt idx="80823">
                  <c:v>2.4643137254901957</c:v>
                </c:pt>
                <c:pt idx="80824">
                  <c:v>2.4643137254901957</c:v>
                </c:pt>
                <c:pt idx="80825">
                  <c:v>2.4643137254901957</c:v>
                </c:pt>
                <c:pt idx="80826">
                  <c:v>2.4643137254901957</c:v>
                </c:pt>
                <c:pt idx="80827">
                  <c:v>2.4643137254901957</c:v>
                </c:pt>
                <c:pt idx="80828">
                  <c:v>2.4643137254901957</c:v>
                </c:pt>
                <c:pt idx="80829">
                  <c:v>2.4643137254901957</c:v>
                </c:pt>
                <c:pt idx="80830">
                  <c:v>2.4643137254901957</c:v>
                </c:pt>
                <c:pt idx="80831">
                  <c:v>2.4643137254901957</c:v>
                </c:pt>
                <c:pt idx="80832">
                  <c:v>2.4643137254901957</c:v>
                </c:pt>
                <c:pt idx="80833">
                  <c:v>2.4643137254901957</c:v>
                </c:pt>
                <c:pt idx="80834">
                  <c:v>2.4643137254901957</c:v>
                </c:pt>
                <c:pt idx="80835">
                  <c:v>2.4643137254901957</c:v>
                </c:pt>
                <c:pt idx="80836">
                  <c:v>2.4643137254901957</c:v>
                </c:pt>
                <c:pt idx="80837">
                  <c:v>2.4643137254901957</c:v>
                </c:pt>
                <c:pt idx="80838">
                  <c:v>2.4643137254901957</c:v>
                </c:pt>
                <c:pt idx="80839">
                  <c:v>2.4643137254901957</c:v>
                </c:pt>
                <c:pt idx="80840">
                  <c:v>2.4643137254901957</c:v>
                </c:pt>
                <c:pt idx="80841">
                  <c:v>2.4643137254901957</c:v>
                </c:pt>
                <c:pt idx="80842">
                  <c:v>2.4643137254901957</c:v>
                </c:pt>
                <c:pt idx="80843">
                  <c:v>2.4643137254901957</c:v>
                </c:pt>
                <c:pt idx="80844">
                  <c:v>2.4643137254901957</c:v>
                </c:pt>
                <c:pt idx="80845">
                  <c:v>2.4643137254901957</c:v>
                </c:pt>
                <c:pt idx="80846">
                  <c:v>2.4643137254901957</c:v>
                </c:pt>
                <c:pt idx="80847">
                  <c:v>2.4643137254901957</c:v>
                </c:pt>
                <c:pt idx="80848">
                  <c:v>2.4643137254901957</c:v>
                </c:pt>
                <c:pt idx="80849">
                  <c:v>2.4643137254901957</c:v>
                </c:pt>
                <c:pt idx="80850">
                  <c:v>2.4643137254901957</c:v>
                </c:pt>
                <c:pt idx="80851">
                  <c:v>2.4643137254901957</c:v>
                </c:pt>
                <c:pt idx="80852">
                  <c:v>2.4643137254901957</c:v>
                </c:pt>
                <c:pt idx="80853">
                  <c:v>2.4643137254901957</c:v>
                </c:pt>
                <c:pt idx="80854">
                  <c:v>2.4643137254901957</c:v>
                </c:pt>
                <c:pt idx="80855">
                  <c:v>2.4643137254901957</c:v>
                </c:pt>
                <c:pt idx="80856">
                  <c:v>2.6117647058823525</c:v>
                </c:pt>
                <c:pt idx="80857">
                  <c:v>2.6117647058823525</c:v>
                </c:pt>
                <c:pt idx="80858">
                  <c:v>2.6117647058823525</c:v>
                </c:pt>
                <c:pt idx="80859">
                  <c:v>2.6117647058823525</c:v>
                </c:pt>
                <c:pt idx="80860">
                  <c:v>2.6117647058823525</c:v>
                </c:pt>
                <c:pt idx="80861">
                  <c:v>2.6117647058823525</c:v>
                </c:pt>
                <c:pt idx="80862">
                  <c:v>2.6117647058823525</c:v>
                </c:pt>
                <c:pt idx="80863">
                  <c:v>2.6117647058823525</c:v>
                </c:pt>
                <c:pt idx="80864">
                  <c:v>2.6117647058823525</c:v>
                </c:pt>
                <c:pt idx="80865">
                  <c:v>2.6117647058823525</c:v>
                </c:pt>
                <c:pt idx="80866">
                  <c:v>2.6117647058823525</c:v>
                </c:pt>
                <c:pt idx="80867">
                  <c:v>2.6117647058823525</c:v>
                </c:pt>
                <c:pt idx="80868">
                  <c:v>2.6117647058823525</c:v>
                </c:pt>
                <c:pt idx="80869">
                  <c:v>2.6117647058823525</c:v>
                </c:pt>
                <c:pt idx="80870">
                  <c:v>2.6117647058823525</c:v>
                </c:pt>
                <c:pt idx="80871">
                  <c:v>2.6117647058823525</c:v>
                </c:pt>
                <c:pt idx="80872">
                  <c:v>2.6117647058823525</c:v>
                </c:pt>
                <c:pt idx="80873">
                  <c:v>2.6117647058823525</c:v>
                </c:pt>
                <c:pt idx="80874">
                  <c:v>2.6117647058823525</c:v>
                </c:pt>
                <c:pt idx="80875">
                  <c:v>2.6117647058823525</c:v>
                </c:pt>
                <c:pt idx="80876">
                  <c:v>2.6117647058823525</c:v>
                </c:pt>
                <c:pt idx="80877">
                  <c:v>2.6117647058823525</c:v>
                </c:pt>
                <c:pt idx="80878">
                  <c:v>2.6117647058823525</c:v>
                </c:pt>
                <c:pt idx="80879">
                  <c:v>2.6117647058823525</c:v>
                </c:pt>
                <c:pt idx="80880">
                  <c:v>2.6117647058823525</c:v>
                </c:pt>
                <c:pt idx="80881">
                  <c:v>2.6117647058823525</c:v>
                </c:pt>
                <c:pt idx="80882">
                  <c:v>2.6117647058823525</c:v>
                </c:pt>
                <c:pt idx="80883">
                  <c:v>2.6117647058823525</c:v>
                </c:pt>
                <c:pt idx="80884">
                  <c:v>2.6117647058823525</c:v>
                </c:pt>
                <c:pt idx="80885">
                  <c:v>2.6117647058823525</c:v>
                </c:pt>
                <c:pt idx="80886">
                  <c:v>2.6117647058823525</c:v>
                </c:pt>
                <c:pt idx="80887">
                  <c:v>2.6117647058823525</c:v>
                </c:pt>
                <c:pt idx="80888">
                  <c:v>2.6117647058823525</c:v>
                </c:pt>
                <c:pt idx="80889">
                  <c:v>2.6117647058823525</c:v>
                </c:pt>
                <c:pt idx="80890">
                  <c:v>2.6117647058823525</c:v>
                </c:pt>
                <c:pt idx="80891">
                  <c:v>2.6117647058823525</c:v>
                </c:pt>
                <c:pt idx="80892">
                  <c:v>2.6117647058823525</c:v>
                </c:pt>
                <c:pt idx="80893">
                  <c:v>2.4643137254901957</c:v>
                </c:pt>
                <c:pt idx="80894">
                  <c:v>2.4643137254901957</c:v>
                </c:pt>
                <c:pt idx="80895">
                  <c:v>2.4643137254901957</c:v>
                </c:pt>
                <c:pt idx="80896">
                  <c:v>2.4643137254901957</c:v>
                </c:pt>
                <c:pt idx="80897">
                  <c:v>2.4643137254901957</c:v>
                </c:pt>
                <c:pt idx="80898">
                  <c:v>2.4643137254901957</c:v>
                </c:pt>
                <c:pt idx="80899">
                  <c:v>2.4643137254901957</c:v>
                </c:pt>
                <c:pt idx="80900">
                  <c:v>2.4643137254901957</c:v>
                </c:pt>
                <c:pt idx="80901">
                  <c:v>2.4643137254901957</c:v>
                </c:pt>
                <c:pt idx="80902">
                  <c:v>2.4643137254901957</c:v>
                </c:pt>
                <c:pt idx="80903">
                  <c:v>2.4643137254901957</c:v>
                </c:pt>
                <c:pt idx="80904">
                  <c:v>2.4643137254901957</c:v>
                </c:pt>
                <c:pt idx="80905">
                  <c:v>2.4643137254901957</c:v>
                </c:pt>
                <c:pt idx="80906">
                  <c:v>2.4643137254901957</c:v>
                </c:pt>
                <c:pt idx="80907">
                  <c:v>2.4643137254901957</c:v>
                </c:pt>
                <c:pt idx="80908">
                  <c:v>2.4643137254901957</c:v>
                </c:pt>
                <c:pt idx="80909">
                  <c:v>2.4643137254901957</c:v>
                </c:pt>
                <c:pt idx="80910">
                  <c:v>2.4643137254901957</c:v>
                </c:pt>
                <c:pt idx="80911">
                  <c:v>2.4643137254901957</c:v>
                </c:pt>
                <c:pt idx="80912">
                  <c:v>2.4643137254901957</c:v>
                </c:pt>
                <c:pt idx="80913">
                  <c:v>2.4643137254901957</c:v>
                </c:pt>
                <c:pt idx="80914">
                  <c:v>2.4643137254901957</c:v>
                </c:pt>
                <c:pt idx="80915">
                  <c:v>2.4643137254901957</c:v>
                </c:pt>
                <c:pt idx="80916">
                  <c:v>2.4643137254901957</c:v>
                </c:pt>
                <c:pt idx="80917">
                  <c:v>2.4643137254901957</c:v>
                </c:pt>
                <c:pt idx="80918">
                  <c:v>2.4643137254901957</c:v>
                </c:pt>
                <c:pt idx="80919">
                  <c:v>2.4643137254901957</c:v>
                </c:pt>
                <c:pt idx="80920">
                  <c:v>2.4643137254901957</c:v>
                </c:pt>
                <c:pt idx="80921">
                  <c:v>2.4643137254901957</c:v>
                </c:pt>
                <c:pt idx="80922">
                  <c:v>2.4643137254901957</c:v>
                </c:pt>
                <c:pt idx="80923">
                  <c:v>2.4643137254901957</c:v>
                </c:pt>
                <c:pt idx="80924">
                  <c:v>2.4643137254901957</c:v>
                </c:pt>
                <c:pt idx="80925">
                  <c:v>2.4643137254901957</c:v>
                </c:pt>
                <c:pt idx="80926">
                  <c:v>2.4643137254901957</c:v>
                </c:pt>
                <c:pt idx="80927">
                  <c:v>2.4643137254901957</c:v>
                </c:pt>
                <c:pt idx="80928">
                  <c:v>2.4643137254901957</c:v>
                </c:pt>
                <c:pt idx="80929">
                  <c:v>2.4643137254901957</c:v>
                </c:pt>
                <c:pt idx="80930">
                  <c:v>2.4643137254901957</c:v>
                </c:pt>
                <c:pt idx="80931">
                  <c:v>2.4643137254901957</c:v>
                </c:pt>
                <c:pt idx="80932">
                  <c:v>2.4643137254901957</c:v>
                </c:pt>
                <c:pt idx="80933">
                  <c:v>2.4643137254901957</c:v>
                </c:pt>
                <c:pt idx="80934">
                  <c:v>2.4643137254901957</c:v>
                </c:pt>
                <c:pt idx="80935">
                  <c:v>2.4643137254901957</c:v>
                </c:pt>
                <c:pt idx="80936">
                  <c:v>2.4643137254901957</c:v>
                </c:pt>
                <c:pt idx="80937">
                  <c:v>2.4643137254901957</c:v>
                </c:pt>
                <c:pt idx="80938">
                  <c:v>2.4643137254901957</c:v>
                </c:pt>
                <c:pt idx="80939">
                  <c:v>2.4643137254901957</c:v>
                </c:pt>
                <c:pt idx="80940">
                  <c:v>2.4643137254901957</c:v>
                </c:pt>
                <c:pt idx="80941">
                  <c:v>2.4643137254901957</c:v>
                </c:pt>
                <c:pt idx="80942">
                  <c:v>2.4643137254901957</c:v>
                </c:pt>
                <c:pt idx="80943">
                  <c:v>2.4643137254901957</c:v>
                </c:pt>
                <c:pt idx="80944">
                  <c:v>2.4643137254901957</c:v>
                </c:pt>
                <c:pt idx="80945">
                  <c:v>2.4643137254901957</c:v>
                </c:pt>
                <c:pt idx="80946">
                  <c:v>2.4643137254901957</c:v>
                </c:pt>
                <c:pt idx="80947">
                  <c:v>2.4643137254901957</c:v>
                </c:pt>
                <c:pt idx="80948">
                  <c:v>2.4643137254901957</c:v>
                </c:pt>
                <c:pt idx="80949">
                  <c:v>2.4643137254901957</c:v>
                </c:pt>
                <c:pt idx="80950">
                  <c:v>2.4643137254901957</c:v>
                </c:pt>
                <c:pt idx="80951">
                  <c:v>2.4643137254901957</c:v>
                </c:pt>
                <c:pt idx="80952">
                  <c:v>2.6117647058823525</c:v>
                </c:pt>
                <c:pt idx="80953">
                  <c:v>2.6117647058823525</c:v>
                </c:pt>
                <c:pt idx="80954">
                  <c:v>2.6117647058823525</c:v>
                </c:pt>
                <c:pt idx="80955">
                  <c:v>2.6117647058823525</c:v>
                </c:pt>
                <c:pt idx="80956">
                  <c:v>2.6117647058823525</c:v>
                </c:pt>
                <c:pt idx="80957">
                  <c:v>2.6117647058823525</c:v>
                </c:pt>
                <c:pt idx="80958">
                  <c:v>2.6117647058823525</c:v>
                </c:pt>
                <c:pt idx="80959">
                  <c:v>2.6117647058823525</c:v>
                </c:pt>
                <c:pt idx="80960">
                  <c:v>2.6117647058823525</c:v>
                </c:pt>
                <c:pt idx="80961">
                  <c:v>2.6117647058823525</c:v>
                </c:pt>
                <c:pt idx="80962">
                  <c:v>2.6117647058823525</c:v>
                </c:pt>
                <c:pt idx="80963">
                  <c:v>2.6117647058823525</c:v>
                </c:pt>
                <c:pt idx="80964">
                  <c:v>2.6117647058823525</c:v>
                </c:pt>
                <c:pt idx="80965">
                  <c:v>2.6117647058823525</c:v>
                </c:pt>
                <c:pt idx="80966">
                  <c:v>2.6117647058823525</c:v>
                </c:pt>
                <c:pt idx="80967">
                  <c:v>2.6117647058823525</c:v>
                </c:pt>
                <c:pt idx="80968">
                  <c:v>2.6117647058823525</c:v>
                </c:pt>
                <c:pt idx="80969">
                  <c:v>2.6117647058823525</c:v>
                </c:pt>
                <c:pt idx="80970">
                  <c:v>2.6117647058823525</c:v>
                </c:pt>
                <c:pt idx="80971">
                  <c:v>2.6117647058823525</c:v>
                </c:pt>
                <c:pt idx="80972">
                  <c:v>2.6117647058823525</c:v>
                </c:pt>
                <c:pt idx="80973">
                  <c:v>2.6117647058823525</c:v>
                </c:pt>
                <c:pt idx="80974">
                  <c:v>2.6117647058823525</c:v>
                </c:pt>
                <c:pt idx="80975">
                  <c:v>2.6117647058823525</c:v>
                </c:pt>
                <c:pt idx="80976">
                  <c:v>2.6117647058823525</c:v>
                </c:pt>
                <c:pt idx="80977">
                  <c:v>2.6117647058823525</c:v>
                </c:pt>
                <c:pt idx="80978">
                  <c:v>2.6117647058823525</c:v>
                </c:pt>
                <c:pt idx="80979">
                  <c:v>2.6117647058823525</c:v>
                </c:pt>
                <c:pt idx="80980">
                  <c:v>2.6117647058823525</c:v>
                </c:pt>
                <c:pt idx="80981">
                  <c:v>2.6117647058823525</c:v>
                </c:pt>
                <c:pt idx="80982">
                  <c:v>2.6117647058823525</c:v>
                </c:pt>
                <c:pt idx="80983">
                  <c:v>2.6117647058823525</c:v>
                </c:pt>
                <c:pt idx="80984">
                  <c:v>2.6117647058823525</c:v>
                </c:pt>
                <c:pt idx="80985">
                  <c:v>2.6117647058823525</c:v>
                </c:pt>
                <c:pt idx="80986">
                  <c:v>2.6117647058823525</c:v>
                </c:pt>
                <c:pt idx="80987">
                  <c:v>2.6117647058823525</c:v>
                </c:pt>
                <c:pt idx="80988">
                  <c:v>2.6117647058823525</c:v>
                </c:pt>
                <c:pt idx="80989">
                  <c:v>2.4643137254901957</c:v>
                </c:pt>
                <c:pt idx="80990">
                  <c:v>2.4643137254901957</c:v>
                </c:pt>
                <c:pt idx="80991">
                  <c:v>2.4643137254901957</c:v>
                </c:pt>
                <c:pt idx="80992">
                  <c:v>2.4643137254901957</c:v>
                </c:pt>
                <c:pt idx="80993">
                  <c:v>2.4643137254901957</c:v>
                </c:pt>
                <c:pt idx="80994">
                  <c:v>2.4643137254901957</c:v>
                </c:pt>
                <c:pt idx="80995">
                  <c:v>2.4643137254901957</c:v>
                </c:pt>
                <c:pt idx="80996">
                  <c:v>2.4643137254901957</c:v>
                </c:pt>
                <c:pt idx="80997">
                  <c:v>2.4643137254901957</c:v>
                </c:pt>
                <c:pt idx="80998">
                  <c:v>2.4643137254901957</c:v>
                </c:pt>
                <c:pt idx="80999">
                  <c:v>2.4643137254901957</c:v>
                </c:pt>
                <c:pt idx="81000">
                  <c:v>2.4643137254901957</c:v>
                </c:pt>
                <c:pt idx="81001">
                  <c:v>2.4643137254901957</c:v>
                </c:pt>
                <c:pt idx="81002">
                  <c:v>2.4643137254901957</c:v>
                </c:pt>
                <c:pt idx="81003">
                  <c:v>2.4643137254901957</c:v>
                </c:pt>
                <c:pt idx="81004">
                  <c:v>2.4643137254901957</c:v>
                </c:pt>
                <c:pt idx="81005">
                  <c:v>2.4643137254901957</c:v>
                </c:pt>
                <c:pt idx="81006">
                  <c:v>2.4643137254901957</c:v>
                </c:pt>
                <c:pt idx="81007">
                  <c:v>2.4643137254901957</c:v>
                </c:pt>
                <c:pt idx="81008">
                  <c:v>2.4643137254901957</c:v>
                </c:pt>
                <c:pt idx="81009">
                  <c:v>2.4643137254901957</c:v>
                </c:pt>
                <c:pt idx="81010">
                  <c:v>2.4643137254901957</c:v>
                </c:pt>
                <c:pt idx="81011">
                  <c:v>2.4643137254901957</c:v>
                </c:pt>
                <c:pt idx="81012">
                  <c:v>2.4643137254901957</c:v>
                </c:pt>
                <c:pt idx="81013">
                  <c:v>2.4643137254901957</c:v>
                </c:pt>
                <c:pt idx="81014">
                  <c:v>2.4643137254901957</c:v>
                </c:pt>
                <c:pt idx="81015">
                  <c:v>2.4643137254901957</c:v>
                </c:pt>
                <c:pt idx="81016">
                  <c:v>2.4643137254901957</c:v>
                </c:pt>
                <c:pt idx="81017">
                  <c:v>2.4643137254901957</c:v>
                </c:pt>
                <c:pt idx="81018">
                  <c:v>2.4643137254901957</c:v>
                </c:pt>
                <c:pt idx="81019">
                  <c:v>2.4643137254901957</c:v>
                </c:pt>
                <c:pt idx="81020">
                  <c:v>2.4643137254901957</c:v>
                </c:pt>
                <c:pt idx="81021">
                  <c:v>2.4643137254901957</c:v>
                </c:pt>
                <c:pt idx="81022">
                  <c:v>2.4643137254901957</c:v>
                </c:pt>
                <c:pt idx="81023">
                  <c:v>2.4643137254901957</c:v>
                </c:pt>
                <c:pt idx="81024">
                  <c:v>2.4643137254901957</c:v>
                </c:pt>
                <c:pt idx="81025">
                  <c:v>2.4643137254901957</c:v>
                </c:pt>
                <c:pt idx="81026">
                  <c:v>2.4643137254901957</c:v>
                </c:pt>
                <c:pt idx="81027">
                  <c:v>2.4643137254901957</c:v>
                </c:pt>
                <c:pt idx="81028">
                  <c:v>2.4643137254901957</c:v>
                </c:pt>
                <c:pt idx="81029">
                  <c:v>2.4643137254901957</c:v>
                </c:pt>
                <c:pt idx="81030">
                  <c:v>2.4643137254901957</c:v>
                </c:pt>
                <c:pt idx="81031">
                  <c:v>2.4643137254901957</c:v>
                </c:pt>
                <c:pt idx="81032">
                  <c:v>2.4643137254901957</c:v>
                </c:pt>
                <c:pt idx="81033">
                  <c:v>2.4643137254901957</c:v>
                </c:pt>
                <c:pt idx="81034">
                  <c:v>2.4643137254901957</c:v>
                </c:pt>
                <c:pt idx="81035">
                  <c:v>2.4643137254901957</c:v>
                </c:pt>
                <c:pt idx="81036">
                  <c:v>2.4643137254901957</c:v>
                </c:pt>
                <c:pt idx="81037">
                  <c:v>2.4643137254901957</c:v>
                </c:pt>
                <c:pt idx="81038">
                  <c:v>2.4643137254901957</c:v>
                </c:pt>
                <c:pt idx="81039">
                  <c:v>2.4643137254901957</c:v>
                </c:pt>
                <c:pt idx="81040">
                  <c:v>2.4643137254901957</c:v>
                </c:pt>
                <c:pt idx="81041">
                  <c:v>2.4643137254901957</c:v>
                </c:pt>
                <c:pt idx="81042">
                  <c:v>2.4643137254901957</c:v>
                </c:pt>
                <c:pt idx="81043">
                  <c:v>2.4643137254901957</c:v>
                </c:pt>
                <c:pt idx="81044">
                  <c:v>2.6117647058823525</c:v>
                </c:pt>
                <c:pt idx="81045">
                  <c:v>2.6117647058823525</c:v>
                </c:pt>
                <c:pt idx="81046">
                  <c:v>2.6117647058823525</c:v>
                </c:pt>
                <c:pt idx="81047">
                  <c:v>2.6117647058823525</c:v>
                </c:pt>
                <c:pt idx="81048">
                  <c:v>2.6117647058823525</c:v>
                </c:pt>
                <c:pt idx="81049">
                  <c:v>2.6117647058823525</c:v>
                </c:pt>
                <c:pt idx="81050">
                  <c:v>2.6117647058823525</c:v>
                </c:pt>
                <c:pt idx="81051">
                  <c:v>2.6117647058823525</c:v>
                </c:pt>
                <c:pt idx="81052">
                  <c:v>2.6117647058823525</c:v>
                </c:pt>
                <c:pt idx="81053">
                  <c:v>2.6117647058823525</c:v>
                </c:pt>
                <c:pt idx="81054">
                  <c:v>2.6117647058823525</c:v>
                </c:pt>
                <c:pt idx="81055">
                  <c:v>2.6117647058823525</c:v>
                </c:pt>
                <c:pt idx="81056">
                  <c:v>2.6117647058823525</c:v>
                </c:pt>
                <c:pt idx="81057">
                  <c:v>2.6117647058823525</c:v>
                </c:pt>
                <c:pt idx="81058">
                  <c:v>2.6117647058823525</c:v>
                </c:pt>
                <c:pt idx="81059">
                  <c:v>2.6117647058823525</c:v>
                </c:pt>
                <c:pt idx="81060">
                  <c:v>2.6117647058823525</c:v>
                </c:pt>
                <c:pt idx="81061">
                  <c:v>2.6117647058823525</c:v>
                </c:pt>
                <c:pt idx="81062">
                  <c:v>2.6117647058823525</c:v>
                </c:pt>
                <c:pt idx="81063">
                  <c:v>2.6117647058823525</c:v>
                </c:pt>
                <c:pt idx="81064">
                  <c:v>2.6117647058823525</c:v>
                </c:pt>
                <c:pt idx="81065">
                  <c:v>2.6117647058823525</c:v>
                </c:pt>
                <c:pt idx="81066">
                  <c:v>2.6117647058823525</c:v>
                </c:pt>
                <c:pt idx="81067">
                  <c:v>2.6117647058823525</c:v>
                </c:pt>
                <c:pt idx="81068">
                  <c:v>2.6117647058823525</c:v>
                </c:pt>
                <c:pt idx="81069">
                  <c:v>2.6117647058823525</c:v>
                </c:pt>
                <c:pt idx="81070">
                  <c:v>2.6117647058823525</c:v>
                </c:pt>
                <c:pt idx="81071">
                  <c:v>2.6117647058823525</c:v>
                </c:pt>
                <c:pt idx="81072">
                  <c:v>2.6117647058823525</c:v>
                </c:pt>
                <c:pt idx="81073">
                  <c:v>2.6117647058823525</c:v>
                </c:pt>
                <c:pt idx="81074">
                  <c:v>2.6117647058823525</c:v>
                </c:pt>
                <c:pt idx="81075">
                  <c:v>2.6117647058823525</c:v>
                </c:pt>
                <c:pt idx="81076">
                  <c:v>2.6117647058823525</c:v>
                </c:pt>
                <c:pt idx="81077">
                  <c:v>2.6117647058823525</c:v>
                </c:pt>
                <c:pt idx="81078">
                  <c:v>2.6117647058823525</c:v>
                </c:pt>
                <c:pt idx="81079">
                  <c:v>2.6117647058823525</c:v>
                </c:pt>
                <c:pt idx="81080">
                  <c:v>2.6117647058823525</c:v>
                </c:pt>
                <c:pt idx="81081">
                  <c:v>2.6117647058823525</c:v>
                </c:pt>
                <c:pt idx="81082">
                  <c:v>2.6117647058823525</c:v>
                </c:pt>
                <c:pt idx="81083">
                  <c:v>2.6117647058823525</c:v>
                </c:pt>
                <c:pt idx="81084">
                  <c:v>2.6117647058823525</c:v>
                </c:pt>
                <c:pt idx="81085">
                  <c:v>2.6117647058823525</c:v>
                </c:pt>
                <c:pt idx="81086">
                  <c:v>2.4643137254901957</c:v>
                </c:pt>
                <c:pt idx="81087">
                  <c:v>2.4643137254901957</c:v>
                </c:pt>
                <c:pt idx="81088">
                  <c:v>2.4643137254901957</c:v>
                </c:pt>
                <c:pt idx="81089">
                  <c:v>2.4643137254901957</c:v>
                </c:pt>
                <c:pt idx="81090">
                  <c:v>2.4643137254901957</c:v>
                </c:pt>
                <c:pt idx="81091">
                  <c:v>2.4643137254901957</c:v>
                </c:pt>
                <c:pt idx="81092">
                  <c:v>2.4643137254901957</c:v>
                </c:pt>
                <c:pt idx="81093">
                  <c:v>2.4643137254901957</c:v>
                </c:pt>
                <c:pt idx="81094">
                  <c:v>2.4643137254901957</c:v>
                </c:pt>
                <c:pt idx="81095">
                  <c:v>2.4643137254901957</c:v>
                </c:pt>
                <c:pt idx="81096">
                  <c:v>2.4643137254901957</c:v>
                </c:pt>
                <c:pt idx="81097">
                  <c:v>2.4643137254901957</c:v>
                </c:pt>
                <c:pt idx="81098">
                  <c:v>2.4643137254901957</c:v>
                </c:pt>
                <c:pt idx="81099">
                  <c:v>2.4643137254901957</c:v>
                </c:pt>
                <c:pt idx="81100">
                  <c:v>2.4643137254901957</c:v>
                </c:pt>
                <c:pt idx="81101">
                  <c:v>2.4643137254901957</c:v>
                </c:pt>
                <c:pt idx="81102">
                  <c:v>2.4643137254901957</c:v>
                </c:pt>
                <c:pt idx="81103">
                  <c:v>2.4643137254901957</c:v>
                </c:pt>
                <c:pt idx="81104">
                  <c:v>2.4643137254901957</c:v>
                </c:pt>
                <c:pt idx="81105">
                  <c:v>2.4643137254901957</c:v>
                </c:pt>
                <c:pt idx="81106">
                  <c:v>2.4643137254901957</c:v>
                </c:pt>
                <c:pt idx="81107">
                  <c:v>2.4643137254901957</c:v>
                </c:pt>
                <c:pt idx="81108">
                  <c:v>2.4643137254901957</c:v>
                </c:pt>
                <c:pt idx="81109">
                  <c:v>2.4643137254901957</c:v>
                </c:pt>
                <c:pt idx="81110">
                  <c:v>2.4643137254901957</c:v>
                </c:pt>
                <c:pt idx="81111">
                  <c:v>2.4643137254901957</c:v>
                </c:pt>
                <c:pt idx="81112">
                  <c:v>2.4643137254901957</c:v>
                </c:pt>
                <c:pt idx="81113">
                  <c:v>2.4643137254901957</c:v>
                </c:pt>
                <c:pt idx="81114">
                  <c:v>2.4643137254901957</c:v>
                </c:pt>
                <c:pt idx="81115">
                  <c:v>2.4643137254901957</c:v>
                </c:pt>
                <c:pt idx="81116">
                  <c:v>2.4643137254901957</c:v>
                </c:pt>
                <c:pt idx="81117">
                  <c:v>2.4643137254901957</c:v>
                </c:pt>
                <c:pt idx="81118">
                  <c:v>2.4643137254901957</c:v>
                </c:pt>
                <c:pt idx="81119">
                  <c:v>2.4643137254901957</c:v>
                </c:pt>
                <c:pt idx="81120">
                  <c:v>2.4643137254901957</c:v>
                </c:pt>
                <c:pt idx="81121">
                  <c:v>2.4643137254901957</c:v>
                </c:pt>
                <c:pt idx="81122">
                  <c:v>2.4643137254901957</c:v>
                </c:pt>
                <c:pt idx="81123">
                  <c:v>2.4643137254901957</c:v>
                </c:pt>
                <c:pt idx="81124">
                  <c:v>2.4643137254901957</c:v>
                </c:pt>
                <c:pt idx="81125">
                  <c:v>2.4643137254901957</c:v>
                </c:pt>
                <c:pt idx="81126">
                  <c:v>2.4643137254901957</c:v>
                </c:pt>
                <c:pt idx="81127">
                  <c:v>2.4643137254901957</c:v>
                </c:pt>
                <c:pt idx="81128">
                  <c:v>2.4643137254901957</c:v>
                </c:pt>
                <c:pt idx="81129">
                  <c:v>2.4643137254901957</c:v>
                </c:pt>
                <c:pt idx="81130">
                  <c:v>2.4643137254901957</c:v>
                </c:pt>
                <c:pt idx="81131">
                  <c:v>2.4643137254901957</c:v>
                </c:pt>
                <c:pt idx="81132">
                  <c:v>2.4643137254901957</c:v>
                </c:pt>
                <c:pt idx="81133">
                  <c:v>2.4643137254901957</c:v>
                </c:pt>
                <c:pt idx="81134">
                  <c:v>2.4643137254901957</c:v>
                </c:pt>
                <c:pt idx="81135">
                  <c:v>2.4643137254901957</c:v>
                </c:pt>
                <c:pt idx="81136">
                  <c:v>2.4643137254901957</c:v>
                </c:pt>
                <c:pt idx="81137">
                  <c:v>2.4643137254901957</c:v>
                </c:pt>
                <c:pt idx="81138">
                  <c:v>2.4643137254901957</c:v>
                </c:pt>
                <c:pt idx="81139">
                  <c:v>2.4643137254901957</c:v>
                </c:pt>
                <c:pt idx="81140">
                  <c:v>2.6117647058823525</c:v>
                </c:pt>
                <c:pt idx="81141">
                  <c:v>2.6117647058823525</c:v>
                </c:pt>
                <c:pt idx="81142">
                  <c:v>2.6117647058823525</c:v>
                </c:pt>
                <c:pt idx="81143">
                  <c:v>2.6117647058823525</c:v>
                </c:pt>
                <c:pt idx="81144">
                  <c:v>2.6117647058823525</c:v>
                </c:pt>
                <c:pt idx="81145">
                  <c:v>2.6117647058823525</c:v>
                </c:pt>
                <c:pt idx="81146">
                  <c:v>2.6117647058823525</c:v>
                </c:pt>
                <c:pt idx="81147">
                  <c:v>2.6117647058823525</c:v>
                </c:pt>
                <c:pt idx="81148">
                  <c:v>2.6117647058823525</c:v>
                </c:pt>
                <c:pt idx="81149">
                  <c:v>2.6117647058823525</c:v>
                </c:pt>
                <c:pt idx="81150">
                  <c:v>2.6117647058823525</c:v>
                </c:pt>
                <c:pt idx="81151">
                  <c:v>2.6117647058823525</c:v>
                </c:pt>
                <c:pt idx="81152">
                  <c:v>2.6117647058823525</c:v>
                </c:pt>
                <c:pt idx="81153">
                  <c:v>2.6117647058823525</c:v>
                </c:pt>
                <c:pt idx="81154">
                  <c:v>2.6117647058823525</c:v>
                </c:pt>
                <c:pt idx="81155">
                  <c:v>2.6117647058823525</c:v>
                </c:pt>
                <c:pt idx="81156">
                  <c:v>2.6117647058823525</c:v>
                </c:pt>
                <c:pt idx="81157">
                  <c:v>2.6117647058823525</c:v>
                </c:pt>
                <c:pt idx="81158">
                  <c:v>2.6117647058823525</c:v>
                </c:pt>
                <c:pt idx="81159">
                  <c:v>2.6117647058823525</c:v>
                </c:pt>
                <c:pt idx="81160">
                  <c:v>2.6117647058823525</c:v>
                </c:pt>
                <c:pt idx="81161">
                  <c:v>2.6117647058823525</c:v>
                </c:pt>
                <c:pt idx="81162">
                  <c:v>2.6117647058823525</c:v>
                </c:pt>
                <c:pt idx="81163">
                  <c:v>2.6117647058823525</c:v>
                </c:pt>
                <c:pt idx="81164">
                  <c:v>2.6117647058823525</c:v>
                </c:pt>
                <c:pt idx="81165">
                  <c:v>2.6117647058823525</c:v>
                </c:pt>
                <c:pt idx="81166">
                  <c:v>2.6117647058823525</c:v>
                </c:pt>
                <c:pt idx="81167">
                  <c:v>2.6117647058823525</c:v>
                </c:pt>
                <c:pt idx="81168">
                  <c:v>2.6117647058823525</c:v>
                </c:pt>
                <c:pt idx="81169">
                  <c:v>2.6117647058823525</c:v>
                </c:pt>
                <c:pt idx="81170">
                  <c:v>2.6117647058823525</c:v>
                </c:pt>
                <c:pt idx="81171">
                  <c:v>2.6117647058823525</c:v>
                </c:pt>
                <c:pt idx="81172">
                  <c:v>2.6117647058823525</c:v>
                </c:pt>
                <c:pt idx="81173">
                  <c:v>2.6117647058823525</c:v>
                </c:pt>
                <c:pt idx="81174">
                  <c:v>2.6117647058823525</c:v>
                </c:pt>
                <c:pt idx="81175">
                  <c:v>2.6117647058823525</c:v>
                </c:pt>
                <c:pt idx="81176">
                  <c:v>2.6117647058823525</c:v>
                </c:pt>
                <c:pt idx="81177">
                  <c:v>2.6117647058823525</c:v>
                </c:pt>
                <c:pt idx="81178">
                  <c:v>2.6117647058823525</c:v>
                </c:pt>
                <c:pt idx="81179">
                  <c:v>2.6117647058823525</c:v>
                </c:pt>
                <c:pt idx="81180">
                  <c:v>2.6117647058823525</c:v>
                </c:pt>
                <c:pt idx="81181">
                  <c:v>2.4643137254901957</c:v>
                </c:pt>
                <c:pt idx="81182">
                  <c:v>2.4643137254901957</c:v>
                </c:pt>
                <c:pt idx="81183">
                  <c:v>2.4643137254901957</c:v>
                </c:pt>
                <c:pt idx="81184">
                  <c:v>2.4643137254901957</c:v>
                </c:pt>
                <c:pt idx="81185">
                  <c:v>2.4643137254901957</c:v>
                </c:pt>
                <c:pt idx="81186">
                  <c:v>2.4643137254901957</c:v>
                </c:pt>
                <c:pt idx="81187">
                  <c:v>2.4643137254901957</c:v>
                </c:pt>
                <c:pt idx="81188">
                  <c:v>2.4643137254901957</c:v>
                </c:pt>
                <c:pt idx="81189">
                  <c:v>2.4643137254901957</c:v>
                </c:pt>
                <c:pt idx="81190">
                  <c:v>2.4643137254901957</c:v>
                </c:pt>
                <c:pt idx="81191">
                  <c:v>2.4643137254901957</c:v>
                </c:pt>
                <c:pt idx="81192">
                  <c:v>2.4643137254901957</c:v>
                </c:pt>
                <c:pt idx="81193">
                  <c:v>2.4643137254901957</c:v>
                </c:pt>
                <c:pt idx="81194">
                  <c:v>2.4643137254901957</c:v>
                </c:pt>
                <c:pt idx="81195">
                  <c:v>2.4643137254901957</c:v>
                </c:pt>
                <c:pt idx="81196">
                  <c:v>2.4643137254901957</c:v>
                </c:pt>
                <c:pt idx="81197">
                  <c:v>2.4643137254901957</c:v>
                </c:pt>
                <c:pt idx="81198">
                  <c:v>2.4643137254901957</c:v>
                </c:pt>
                <c:pt idx="81199">
                  <c:v>2.4643137254901957</c:v>
                </c:pt>
                <c:pt idx="81200">
                  <c:v>2.4643137254901957</c:v>
                </c:pt>
                <c:pt idx="81201">
                  <c:v>2.4643137254901957</c:v>
                </c:pt>
                <c:pt idx="81202">
                  <c:v>2.4643137254901957</c:v>
                </c:pt>
                <c:pt idx="81203">
                  <c:v>2.4643137254901957</c:v>
                </c:pt>
                <c:pt idx="81204">
                  <c:v>2.4643137254901957</c:v>
                </c:pt>
                <c:pt idx="81205">
                  <c:v>2.4643137254901957</c:v>
                </c:pt>
                <c:pt idx="81206">
                  <c:v>2.4643137254901957</c:v>
                </c:pt>
                <c:pt idx="81207">
                  <c:v>2.4643137254901957</c:v>
                </c:pt>
                <c:pt idx="81208">
                  <c:v>2.4643137254901957</c:v>
                </c:pt>
                <c:pt idx="81209">
                  <c:v>2.4643137254901957</c:v>
                </c:pt>
                <c:pt idx="81210">
                  <c:v>2.4643137254901957</c:v>
                </c:pt>
                <c:pt idx="81211">
                  <c:v>2.4643137254901957</c:v>
                </c:pt>
                <c:pt idx="81212">
                  <c:v>2.4643137254901957</c:v>
                </c:pt>
                <c:pt idx="81213">
                  <c:v>2.4643137254901957</c:v>
                </c:pt>
                <c:pt idx="81214">
                  <c:v>2.4643137254901957</c:v>
                </c:pt>
                <c:pt idx="81215">
                  <c:v>2.4643137254901957</c:v>
                </c:pt>
                <c:pt idx="81216">
                  <c:v>2.4643137254901957</c:v>
                </c:pt>
                <c:pt idx="81217">
                  <c:v>2.4643137254901957</c:v>
                </c:pt>
                <c:pt idx="81218">
                  <c:v>2.4643137254901957</c:v>
                </c:pt>
                <c:pt idx="81219">
                  <c:v>2.4643137254901957</c:v>
                </c:pt>
                <c:pt idx="81220">
                  <c:v>2.4643137254901957</c:v>
                </c:pt>
                <c:pt idx="81221">
                  <c:v>2.4643137254901957</c:v>
                </c:pt>
                <c:pt idx="81222">
                  <c:v>2.4643137254901957</c:v>
                </c:pt>
                <c:pt idx="81223">
                  <c:v>2.4643137254901957</c:v>
                </c:pt>
                <c:pt idx="81224">
                  <c:v>2.4643137254901957</c:v>
                </c:pt>
                <c:pt idx="81225">
                  <c:v>2.4643137254901957</c:v>
                </c:pt>
                <c:pt idx="81226">
                  <c:v>2.4643137254901957</c:v>
                </c:pt>
                <c:pt idx="81227">
                  <c:v>2.4643137254901957</c:v>
                </c:pt>
                <c:pt idx="81228">
                  <c:v>2.4643137254901957</c:v>
                </c:pt>
                <c:pt idx="81229">
                  <c:v>2.4643137254901957</c:v>
                </c:pt>
                <c:pt idx="81230">
                  <c:v>2.4643137254901957</c:v>
                </c:pt>
                <c:pt idx="81231">
                  <c:v>2.4643137254901957</c:v>
                </c:pt>
                <c:pt idx="81232">
                  <c:v>2.4643137254901957</c:v>
                </c:pt>
                <c:pt idx="81233">
                  <c:v>2.4643137254901957</c:v>
                </c:pt>
                <c:pt idx="81234">
                  <c:v>2.4643137254901957</c:v>
                </c:pt>
                <c:pt idx="81235">
                  <c:v>2.4643137254901957</c:v>
                </c:pt>
                <c:pt idx="81236">
                  <c:v>2.4643137254901957</c:v>
                </c:pt>
                <c:pt idx="81237">
                  <c:v>2.6117647058823525</c:v>
                </c:pt>
                <c:pt idx="81238">
                  <c:v>2.6117647058823525</c:v>
                </c:pt>
                <c:pt idx="81239">
                  <c:v>2.6117647058823525</c:v>
                </c:pt>
                <c:pt idx="81240">
                  <c:v>2.6117647058823525</c:v>
                </c:pt>
                <c:pt idx="81241">
                  <c:v>2.6117647058823525</c:v>
                </c:pt>
                <c:pt idx="81242">
                  <c:v>2.6117647058823525</c:v>
                </c:pt>
                <c:pt idx="81243">
                  <c:v>2.6117647058823525</c:v>
                </c:pt>
                <c:pt idx="81244">
                  <c:v>2.6117647058823525</c:v>
                </c:pt>
                <c:pt idx="81245">
                  <c:v>2.6117647058823525</c:v>
                </c:pt>
                <c:pt idx="81246">
                  <c:v>2.6117647058823525</c:v>
                </c:pt>
                <c:pt idx="81247">
                  <c:v>2.6117647058823525</c:v>
                </c:pt>
                <c:pt idx="81248">
                  <c:v>2.6117647058823525</c:v>
                </c:pt>
                <c:pt idx="81249">
                  <c:v>2.6117647058823525</c:v>
                </c:pt>
                <c:pt idx="81250">
                  <c:v>2.6117647058823525</c:v>
                </c:pt>
                <c:pt idx="81251">
                  <c:v>2.6117647058823525</c:v>
                </c:pt>
                <c:pt idx="81252">
                  <c:v>2.6117647058823525</c:v>
                </c:pt>
                <c:pt idx="81253">
                  <c:v>2.6117647058823525</c:v>
                </c:pt>
                <c:pt idx="81254">
                  <c:v>2.6117647058823525</c:v>
                </c:pt>
                <c:pt idx="81255">
                  <c:v>2.6117647058823525</c:v>
                </c:pt>
                <c:pt idx="81256">
                  <c:v>2.6117647058823525</c:v>
                </c:pt>
                <c:pt idx="81257">
                  <c:v>2.6117647058823525</c:v>
                </c:pt>
                <c:pt idx="81258">
                  <c:v>2.6117647058823525</c:v>
                </c:pt>
                <c:pt idx="81259">
                  <c:v>2.6117647058823525</c:v>
                </c:pt>
                <c:pt idx="81260">
                  <c:v>2.6117647058823525</c:v>
                </c:pt>
                <c:pt idx="81261">
                  <c:v>2.6117647058823525</c:v>
                </c:pt>
                <c:pt idx="81262">
                  <c:v>2.6117647058823525</c:v>
                </c:pt>
                <c:pt idx="81263">
                  <c:v>2.6117647058823525</c:v>
                </c:pt>
                <c:pt idx="81264">
                  <c:v>2.6117647058823525</c:v>
                </c:pt>
                <c:pt idx="81265">
                  <c:v>2.6117647058823525</c:v>
                </c:pt>
                <c:pt idx="81266">
                  <c:v>2.6117647058823525</c:v>
                </c:pt>
                <c:pt idx="81267">
                  <c:v>2.6117647058823525</c:v>
                </c:pt>
                <c:pt idx="81268">
                  <c:v>2.6117647058823525</c:v>
                </c:pt>
                <c:pt idx="81269">
                  <c:v>2.6117647058823525</c:v>
                </c:pt>
                <c:pt idx="81270">
                  <c:v>2.6117647058823525</c:v>
                </c:pt>
                <c:pt idx="81271">
                  <c:v>2.6117647058823525</c:v>
                </c:pt>
                <c:pt idx="81272">
                  <c:v>2.6117647058823525</c:v>
                </c:pt>
                <c:pt idx="81273">
                  <c:v>2.6117647058823525</c:v>
                </c:pt>
                <c:pt idx="81274">
                  <c:v>2.4643137254901957</c:v>
                </c:pt>
                <c:pt idx="81275">
                  <c:v>2.4643137254901957</c:v>
                </c:pt>
                <c:pt idx="81276">
                  <c:v>2.4643137254901957</c:v>
                </c:pt>
                <c:pt idx="81277">
                  <c:v>2.4643137254901957</c:v>
                </c:pt>
                <c:pt idx="81278">
                  <c:v>2.4643137254901957</c:v>
                </c:pt>
                <c:pt idx="81279">
                  <c:v>2.4643137254901957</c:v>
                </c:pt>
                <c:pt idx="81280">
                  <c:v>2.4643137254901957</c:v>
                </c:pt>
                <c:pt idx="81281">
                  <c:v>2.4643137254901957</c:v>
                </c:pt>
                <c:pt idx="81282">
                  <c:v>2.4643137254901957</c:v>
                </c:pt>
                <c:pt idx="81283">
                  <c:v>2.4643137254901957</c:v>
                </c:pt>
                <c:pt idx="81284">
                  <c:v>2.4643137254901957</c:v>
                </c:pt>
                <c:pt idx="81285">
                  <c:v>2.4643137254901957</c:v>
                </c:pt>
                <c:pt idx="81286">
                  <c:v>2.4643137254901957</c:v>
                </c:pt>
                <c:pt idx="81287">
                  <c:v>2.4643137254901957</c:v>
                </c:pt>
                <c:pt idx="81288">
                  <c:v>2.4643137254901957</c:v>
                </c:pt>
                <c:pt idx="81289">
                  <c:v>2.4643137254901957</c:v>
                </c:pt>
                <c:pt idx="81290">
                  <c:v>2.4643137254901957</c:v>
                </c:pt>
                <c:pt idx="81291">
                  <c:v>2.4643137254901957</c:v>
                </c:pt>
                <c:pt idx="81292">
                  <c:v>2.4643137254901957</c:v>
                </c:pt>
                <c:pt idx="81293">
                  <c:v>2.4643137254901957</c:v>
                </c:pt>
                <c:pt idx="81294">
                  <c:v>2.4643137254901957</c:v>
                </c:pt>
                <c:pt idx="81295">
                  <c:v>2.4643137254901957</c:v>
                </c:pt>
                <c:pt idx="81296">
                  <c:v>2.4643137254901957</c:v>
                </c:pt>
                <c:pt idx="81297">
                  <c:v>2.4643137254901957</c:v>
                </c:pt>
                <c:pt idx="81298">
                  <c:v>2.4643137254901957</c:v>
                </c:pt>
                <c:pt idx="81299">
                  <c:v>2.4643137254901957</c:v>
                </c:pt>
                <c:pt idx="81300">
                  <c:v>2.4643137254901957</c:v>
                </c:pt>
                <c:pt idx="81301">
                  <c:v>2.4643137254901957</c:v>
                </c:pt>
                <c:pt idx="81302">
                  <c:v>2.4643137254901957</c:v>
                </c:pt>
                <c:pt idx="81303">
                  <c:v>2.4643137254901957</c:v>
                </c:pt>
                <c:pt idx="81304">
                  <c:v>2.4643137254901957</c:v>
                </c:pt>
                <c:pt idx="81305">
                  <c:v>2.4643137254901957</c:v>
                </c:pt>
                <c:pt idx="81306">
                  <c:v>2.4643137254901957</c:v>
                </c:pt>
                <c:pt idx="81307">
                  <c:v>2.4643137254901957</c:v>
                </c:pt>
                <c:pt idx="81308">
                  <c:v>2.4643137254901957</c:v>
                </c:pt>
                <c:pt idx="81309">
                  <c:v>2.4643137254901957</c:v>
                </c:pt>
                <c:pt idx="81310">
                  <c:v>2.4643137254901957</c:v>
                </c:pt>
                <c:pt idx="81311">
                  <c:v>2.4643137254901957</c:v>
                </c:pt>
                <c:pt idx="81312">
                  <c:v>2.4643137254901957</c:v>
                </c:pt>
                <c:pt idx="81313">
                  <c:v>2.4643137254901957</c:v>
                </c:pt>
                <c:pt idx="81314">
                  <c:v>2.4643137254901957</c:v>
                </c:pt>
                <c:pt idx="81315">
                  <c:v>2.4643137254901957</c:v>
                </c:pt>
                <c:pt idx="81316">
                  <c:v>2.4643137254901957</c:v>
                </c:pt>
                <c:pt idx="81317">
                  <c:v>2.4643137254901957</c:v>
                </c:pt>
                <c:pt idx="81318">
                  <c:v>2.4643137254901957</c:v>
                </c:pt>
                <c:pt idx="81319">
                  <c:v>2.4643137254901957</c:v>
                </c:pt>
                <c:pt idx="81320">
                  <c:v>2.4643137254901957</c:v>
                </c:pt>
                <c:pt idx="81321">
                  <c:v>2.4643137254901957</c:v>
                </c:pt>
                <c:pt idx="81322">
                  <c:v>2.4643137254901957</c:v>
                </c:pt>
                <c:pt idx="81323">
                  <c:v>2.4643137254901957</c:v>
                </c:pt>
                <c:pt idx="81324">
                  <c:v>2.4643137254901957</c:v>
                </c:pt>
                <c:pt idx="81325">
                  <c:v>2.4643137254901957</c:v>
                </c:pt>
                <c:pt idx="81326">
                  <c:v>2.4643137254901957</c:v>
                </c:pt>
                <c:pt idx="81327">
                  <c:v>2.4643137254901957</c:v>
                </c:pt>
                <c:pt idx="81328">
                  <c:v>2.4643137254901957</c:v>
                </c:pt>
                <c:pt idx="81329">
                  <c:v>2.4643137254901957</c:v>
                </c:pt>
                <c:pt idx="81330">
                  <c:v>2.4643137254901957</c:v>
                </c:pt>
                <c:pt idx="81331">
                  <c:v>2.4643137254901957</c:v>
                </c:pt>
                <c:pt idx="81332">
                  <c:v>2.4643137254901957</c:v>
                </c:pt>
                <c:pt idx="81333">
                  <c:v>2.4643137254901957</c:v>
                </c:pt>
                <c:pt idx="81334">
                  <c:v>2.6117647058823525</c:v>
                </c:pt>
                <c:pt idx="81335">
                  <c:v>2.6117647058823525</c:v>
                </c:pt>
                <c:pt idx="81336">
                  <c:v>2.6117647058823525</c:v>
                </c:pt>
                <c:pt idx="81337">
                  <c:v>2.6117647058823525</c:v>
                </c:pt>
                <c:pt idx="81338">
                  <c:v>2.6117647058823525</c:v>
                </c:pt>
                <c:pt idx="81339">
                  <c:v>2.6117647058823525</c:v>
                </c:pt>
                <c:pt idx="81340">
                  <c:v>2.6117647058823525</c:v>
                </c:pt>
                <c:pt idx="81341">
                  <c:v>2.6117647058823525</c:v>
                </c:pt>
                <c:pt idx="81342">
                  <c:v>2.6117647058823525</c:v>
                </c:pt>
                <c:pt idx="81343">
                  <c:v>2.6117647058823525</c:v>
                </c:pt>
                <c:pt idx="81344">
                  <c:v>2.6117647058823525</c:v>
                </c:pt>
                <c:pt idx="81345">
                  <c:v>2.6117647058823525</c:v>
                </c:pt>
                <c:pt idx="81346">
                  <c:v>2.6117647058823525</c:v>
                </c:pt>
                <c:pt idx="81347">
                  <c:v>2.6117647058823525</c:v>
                </c:pt>
                <c:pt idx="81348">
                  <c:v>2.6117647058823525</c:v>
                </c:pt>
                <c:pt idx="81349">
                  <c:v>2.6117647058823525</c:v>
                </c:pt>
                <c:pt idx="81350">
                  <c:v>2.6117647058823525</c:v>
                </c:pt>
                <c:pt idx="81351">
                  <c:v>2.6117647058823525</c:v>
                </c:pt>
                <c:pt idx="81352">
                  <c:v>2.6117647058823525</c:v>
                </c:pt>
                <c:pt idx="81353">
                  <c:v>2.6117647058823525</c:v>
                </c:pt>
                <c:pt idx="81354">
                  <c:v>2.6117647058823525</c:v>
                </c:pt>
                <c:pt idx="81355">
                  <c:v>2.6117647058823525</c:v>
                </c:pt>
                <c:pt idx="81356">
                  <c:v>2.6117647058823525</c:v>
                </c:pt>
                <c:pt idx="81357">
                  <c:v>2.6117647058823525</c:v>
                </c:pt>
                <c:pt idx="81358">
                  <c:v>2.6117647058823525</c:v>
                </c:pt>
                <c:pt idx="81359">
                  <c:v>2.6117647058823525</c:v>
                </c:pt>
                <c:pt idx="81360">
                  <c:v>2.6117647058823525</c:v>
                </c:pt>
                <c:pt idx="81361">
                  <c:v>2.6117647058823525</c:v>
                </c:pt>
                <c:pt idx="81362">
                  <c:v>2.6117647058823525</c:v>
                </c:pt>
                <c:pt idx="81363">
                  <c:v>2.6117647058823525</c:v>
                </c:pt>
                <c:pt idx="81364">
                  <c:v>2.6117647058823525</c:v>
                </c:pt>
                <c:pt idx="81365">
                  <c:v>2.6117647058823525</c:v>
                </c:pt>
                <c:pt idx="81366">
                  <c:v>2.6117647058823525</c:v>
                </c:pt>
                <c:pt idx="81367">
                  <c:v>2.6117647058823525</c:v>
                </c:pt>
                <c:pt idx="81368">
                  <c:v>2.6117647058823525</c:v>
                </c:pt>
                <c:pt idx="81369">
                  <c:v>2.6117647058823525</c:v>
                </c:pt>
                <c:pt idx="81370">
                  <c:v>2.6117647058823525</c:v>
                </c:pt>
                <c:pt idx="81371">
                  <c:v>2.4643137254901957</c:v>
                </c:pt>
                <c:pt idx="81372">
                  <c:v>2.4643137254901957</c:v>
                </c:pt>
                <c:pt idx="81373">
                  <c:v>2.4643137254901957</c:v>
                </c:pt>
                <c:pt idx="81374">
                  <c:v>2.4643137254901957</c:v>
                </c:pt>
                <c:pt idx="81375">
                  <c:v>2.4643137254901957</c:v>
                </c:pt>
                <c:pt idx="81376">
                  <c:v>2.4643137254901957</c:v>
                </c:pt>
                <c:pt idx="81377">
                  <c:v>2.4643137254901957</c:v>
                </c:pt>
                <c:pt idx="81378">
                  <c:v>2.4643137254901957</c:v>
                </c:pt>
                <c:pt idx="81379">
                  <c:v>2.4643137254901957</c:v>
                </c:pt>
                <c:pt idx="81380">
                  <c:v>2.4643137254901957</c:v>
                </c:pt>
                <c:pt idx="81381">
                  <c:v>2.4643137254901957</c:v>
                </c:pt>
                <c:pt idx="81382">
                  <c:v>2.4643137254901957</c:v>
                </c:pt>
                <c:pt idx="81383">
                  <c:v>2.4643137254901957</c:v>
                </c:pt>
                <c:pt idx="81384">
                  <c:v>2.4643137254901957</c:v>
                </c:pt>
                <c:pt idx="81385">
                  <c:v>2.4643137254901957</c:v>
                </c:pt>
                <c:pt idx="81386">
                  <c:v>2.4643137254901957</c:v>
                </c:pt>
                <c:pt idx="81387">
                  <c:v>2.4643137254901957</c:v>
                </c:pt>
                <c:pt idx="81388">
                  <c:v>2.4643137254901957</c:v>
                </c:pt>
                <c:pt idx="81389">
                  <c:v>2.4643137254901957</c:v>
                </c:pt>
                <c:pt idx="81390">
                  <c:v>2.4643137254901957</c:v>
                </c:pt>
                <c:pt idx="81391">
                  <c:v>2.4643137254901957</c:v>
                </c:pt>
                <c:pt idx="81392">
                  <c:v>2.4643137254901957</c:v>
                </c:pt>
                <c:pt idx="81393">
                  <c:v>2.4643137254901957</c:v>
                </c:pt>
                <c:pt idx="81394">
                  <c:v>2.4643137254901957</c:v>
                </c:pt>
                <c:pt idx="81395">
                  <c:v>2.4643137254901957</c:v>
                </c:pt>
                <c:pt idx="81396">
                  <c:v>2.4643137254901957</c:v>
                </c:pt>
                <c:pt idx="81397">
                  <c:v>2.4643137254901957</c:v>
                </c:pt>
                <c:pt idx="81398">
                  <c:v>2.4643137254901957</c:v>
                </c:pt>
                <c:pt idx="81399">
                  <c:v>2.4643137254901957</c:v>
                </c:pt>
                <c:pt idx="81400">
                  <c:v>2.4643137254901957</c:v>
                </c:pt>
                <c:pt idx="81401">
                  <c:v>2.4643137254901957</c:v>
                </c:pt>
                <c:pt idx="81402">
                  <c:v>2.4643137254901957</c:v>
                </c:pt>
                <c:pt idx="81403">
                  <c:v>2.4643137254901957</c:v>
                </c:pt>
                <c:pt idx="81404">
                  <c:v>2.4643137254901957</c:v>
                </c:pt>
                <c:pt idx="81405">
                  <c:v>2.4643137254901957</c:v>
                </c:pt>
                <c:pt idx="81406">
                  <c:v>2.4643137254901957</c:v>
                </c:pt>
                <c:pt idx="81407">
                  <c:v>2.4643137254901957</c:v>
                </c:pt>
                <c:pt idx="81408">
                  <c:v>2.4643137254901957</c:v>
                </c:pt>
                <c:pt idx="81409">
                  <c:v>2.4643137254901957</c:v>
                </c:pt>
                <c:pt idx="81410">
                  <c:v>2.4643137254901957</c:v>
                </c:pt>
                <c:pt idx="81411">
                  <c:v>2.4643137254901957</c:v>
                </c:pt>
                <c:pt idx="81412">
                  <c:v>2.4643137254901957</c:v>
                </c:pt>
                <c:pt idx="81413">
                  <c:v>2.4643137254901957</c:v>
                </c:pt>
                <c:pt idx="81414">
                  <c:v>2.4643137254901957</c:v>
                </c:pt>
                <c:pt idx="81415">
                  <c:v>2.4643137254901957</c:v>
                </c:pt>
                <c:pt idx="81416">
                  <c:v>2.4643137254901957</c:v>
                </c:pt>
                <c:pt idx="81417">
                  <c:v>2.4643137254901957</c:v>
                </c:pt>
                <c:pt idx="81418">
                  <c:v>2.4643137254901957</c:v>
                </c:pt>
                <c:pt idx="81419">
                  <c:v>2.4643137254901957</c:v>
                </c:pt>
                <c:pt idx="81420">
                  <c:v>2.4643137254901957</c:v>
                </c:pt>
                <c:pt idx="81421">
                  <c:v>2.4643137254901957</c:v>
                </c:pt>
                <c:pt idx="81422">
                  <c:v>2.4643137254901957</c:v>
                </c:pt>
                <c:pt idx="81423">
                  <c:v>2.4643137254901957</c:v>
                </c:pt>
                <c:pt idx="81424">
                  <c:v>2.4643137254901957</c:v>
                </c:pt>
                <c:pt idx="81425">
                  <c:v>2.4643137254901957</c:v>
                </c:pt>
                <c:pt idx="81426">
                  <c:v>2.4643137254901957</c:v>
                </c:pt>
                <c:pt idx="81427">
                  <c:v>2.4643137254901957</c:v>
                </c:pt>
                <c:pt idx="81428">
                  <c:v>2.4643137254901957</c:v>
                </c:pt>
                <c:pt idx="81429">
                  <c:v>2.4643137254901957</c:v>
                </c:pt>
                <c:pt idx="81430">
                  <c:v>2.6117647058823525</c:v>
                </c:pt>
                <c:pt idx="81431">
                  <c:v>2.6117647058823525</c:v>
                </c:pt>
                <c:pt idx="81432">
                  <c:v>2.6117647058823525</c:v>
                </c:pt>
                <c:pt idx="81433">
                  <c:v>2.6117647058823525</c:v>
                </c:pt>
                <c:pt idx="81434">
                  <c:v>2.6117647058823525</c:v>
                </c:pt>
                <c:pt idx="81435">
                  <c:v>2.6117647058823525</c:v>
                </c:pt>
                <c:pt idx="81436">
                  <c:v>2.6117647058823525</c:v>
                </c:pt>
                <c:pt idx="81437">
                  <c:v>2.6117647058823525</c:v>
                </c:pt>
                <c:pt idx="81438">
                  <c:v>2.6117647058823525</c:v>
                </c:pt>
                <c:pt idx="81439">
                  <c:v>2.6117647058823525</c:v>
                </c:pt>
                <c:pt idx="81440">
                  <c:v>2.6117647058823525</c:v>
                </c:pt>
                <c:pt idx="81441">
                  <c:v>2.6117647058823525</c:v>
                </c:pt>
                <c:pt idx="81442">
                  <c:v>2.6117647058823525</c:v>
                </c:pt>
                <c:pt idx="81443">
                  <c:v>2.6117647058823525</c:v>
                </c:pt>
                <c:pt idx="81444">
                  <c:v>2.6117647058823525</c:v>
                </c:pt>
                <c:pt idx="81445">
                  <c:v>2.6117647058823525</c:v>
                </c:pt>
                <c:pt idx="81446">
                  <c:v>2.6117647058823525</c:v>
                </c:pt>
                <c:pt idx="81447">
                  <c:v>2.6117647058823525</c:v>
                </c:pt>
                <c:pt idx="81448">
                  <c:v>2.6117647058823525</c:v>
                </c:pt>
                <c:pt idx="81449">
                  <c:v>2.6117647058823525</c:v>
                </c:pt>
                <c:pt idx="81450">
                  <c:v>2.6117647058823525</c:v>
                </c:pt>
                <c:pt idx="81451">
                  <c:v>2.6117647058823525</c:v>
                </c:pt>
                <c:pt idx="81452">
                  <c:v>2.6117647058823525</c:v>
                </c:pt>
                <c:pt idx="81453">
                  <c:v>2.6117647058823525</c:v>
                </c:pt>
                <c:pt idx="81454">
                  <c:v>2.6117647058823525</c:v>
                </c:pt>
                <c:pt idx="81455">
                  <c:v>2.6117647058823525</c:v>
                </c:pt>
                <c:pt idx="81456">
                  <c:v>2.6117647058823525</c:v>
                </c:pt>
                <c:pt idx="81457">
                  <c:v>2.6117647058823525</c:v>
                </c:pt>
                <c:pt idx="81458">
                  <c:v>2.6117647058823525</c:v>
                </c:pt>
                <c:pt idx="81459">
                  <c:v>2.6117647058823525</c:v>
                </c:pt>
                <c:pt idx="81460">
                  <c:v>2.6117647058823525</c:v>
                </c:pt>
                <c:pt idx="81461">
                  <c:v>2.6117647058823525</c:v>
                </c:pt>
                <c:pt idx="81462">
                  <c:v>2.6117647058823525</c:v>
                </c:pt>
                <c:pt idx="81463">
                  <c:v>2.6117647058823525</c:v>
                </c:pt>
                <c:pt idx="81464">
                  <c:v>2.6117647058823525</c:v>
                </c:pt>
                <c:pt idx="81465">
                  <c:v>2.4643137254901957</c:v>
                </c:pt>
                <c:pt idx="81466">
                  <c:v>2.4643137254901957</c:v>
                </c:pt>
                <c:pt idx="81467">
                  <c:v>2.4643137254901957</c:v>
                </c:pt>
                <c:pt idx="81468">
                  <c:v>2.4643137254901957</c:v>
                </c:pt>
                <c:pt idx="81469">
                  <c:v>2.4643137254901957</c:v>
                </c:pt>
                <c:pt idx="81470">
                  <c:v>2.4643137254901957</c:v>
                </c:pt>
                <c:pt idx="81471">
                  <c:v>2.4643137254901957</c:v>
                </c:pt>
                <c:pt idx="81472">
                  <c:v>2.4643137254901957</c:v>
                </c:pt>
                <c:pt idx="81473">
                  <c:v>2.4643137254901957</c:v>
                </c:pt>
                <c:pt idx="81474">
                  <c:v>2.4643137254901957</c:v>
                </c:pt>
                <c:pt idx="81475">
                  <c:v>2.4643137254901957</c:v>
                </c:pt>
                <c:pt idx="81476">
                  <c:v>2.4643137254901957</c:v>
                </c:pt>
                <c:pt idx="81477">
                  <c:v>2.4643137254901957</c:v>
                </c:pt>
                <c:pt idx="81478">
                  <c:v>2.4643137254901957</c:v>
                </c:pt>
                <c:pt idx="81479">
                  <c:v>2.4643137254901957</c:v>
                </c:pt>
                <c:pt idx="81480">
                  <c:v>2.4643137254901957</c:v>
                </c:pt>
                <c:pt idx="81481">
                  <c:v>2.4643137254901957</c:v>
                </c:pt>
                <c:pt idx="81482">
                  <c:v>2.4643137254901957</c:v>
                </c:pt>
                <c:pt idx="81483">
                  <c:v>2.4643137254901957</c:v>
                </c:pt>
                <c:pt idx="81484">
                  <c:v>2.4643137254901957</c:v>
                </c:pt>
                <c:pt idx="81485">
                  <c:v>2.4643137254901957</c:v>
                </c:pt>
                <c:pt idx="81486">
                  <c:v>2.4643137254901957</c:v>
                </c:pt>
                <c:pt idx="81487">
                  <c:v>2.4643137254901957</c:v>
                </c:pt>
                <c:pt idx="81488">
                  <c:v>2.4643137254901957</c:v>
                </c:pt>
                <c:pt idx="81489">
                  <c:v>2.4643137254901957</c:v>
                </c:pt>
                <c:pt idx="81490">
                  <c:v>2.4643137254901957</c:v>
                </c:pt>
                <c:pt idx="81491">
                  <c:v>2.4643137254901957</c:v>
                </c:pt>
                <c:pt idx="81492">
                  <c:v>2.4643137254901957</c:v>
                </c:pt>
                <c:pt idx="81493">
                  <c:v>2.4643137254901957</c:v>
                </c:pt>
                <c:pt idx="81494">
                  <c:v>2.4643137254901957</c:v>
                </c:pt>
                <c:pt idx="81495">
                  <c:v>2.4643137254901957</c:v>
                </c:pt>
                <c:pt idx="81496">
                  <c:v>2.4643137254901957</c:v>
                </c:pt>
                <c:pt idx="81497">
                  <c:v>2.4643137254901957</c:v>
                </c:pt>
                <c:pt idx="81498">
                  <c:v>2.4643137254901957</c:v>
                </c:pt>
                <c:pt idx="81499">
                  <c:v>2.4643137254901957</c:v>
                </c:pt>
                <c:pt idx="81500">
                  <c:v>2.4643137254901957</c:v>
                </c:pt>
                <c:pt idx="81501">
                  <c:v>2.4643137254901957</c:v>
                </c:pt>
                <c:pt idx="81502">
                  <c:v>2.4643137254901957</c:v>
                </c:pt>
                <c:pt idx="81503">
                  <c:v>2.4643137254901957</c:v>
                </c:pt>
                <c:pt idx="81504">
                  <c:v>2.4643137254901957</c:v>
                </c:pt>
                <c:pt idx="81505">
                  <c:v>2.4643137254901957</c:v>
                </c:pt>
                <c:pt idx="81506">
                  <c:v>2.4643137254901957</c:v>
                </c:pt>
                <c:pt idx="81507">
                  <c:v>2.4643137254901957</c:v>
                </c:pt>
                <c:pt idx="81508">
                  <c:v>2.4643137254901957</c:v>
                </c:pt>
                <c:pt idx="81509">
                  <c:v>2.4643137254901957</c:v>
                </c:pt>
                <c:pt idx="81510">
                  <c:v>2.4643137254901957</c:v>
                </c:pt>
                <c:pt idx="81511">
                  <c:v>2.4643137254901957</c:v>
                </c:pt>
                <c:pt idx="81512">
                  <c:v>2.4643137254901957</c:v>
                </c:pt>
                <c:pt idx="81513">
                  <c:v>2.4643137254901957</c:v>
                </c:pt>
                <c:pt idx="81514">
                  <c:v>2.4643137254901957</c:v>
                </c:pt>
                <c:pt idx="81515">
                  <c:v>2.4643137254901957</c:v>
                </c:pt>
                <c:pt idx="81516">
                  <c:v>2.4643137254901957</c:v>
                </c:pt>
                <c:pt idx="81517">
                  <c:v>2.4643137254901957</c:v>
                </c:pt>
                <c:pt idx="81518">
                  <c:v>2.4643137254901957</c:v>
                </c:pt>
                <c:pt idx="81519">
                  <c:v>2.4643137254901957</c:v>
                </c:pt>
                <c:pt idx="81520">
                  <c:v>2.4643137254901957</c:v>
                </c:pt>
                <c:pt idx="81521">
                  <c:v>2.4643137254901957</c:v>
                </c:pt>
                <c:pt idx="81522">
                  <c:v>2.4643137254901957</c:v>
                </c:pt>
                <c:pt idx="81523">
                  <c:v>2.4643137254901957</c:v>
                </c:pt>
                <c:pt idx="81524">
                  <c:v>2.4643137254901957</c:v>
                </c:pt>
                <c:pt idx="81525">
                  <c:v>2.4643137254901957</c:v>
                </c:pt>
                <c:pt idx="81526">
                  <c:v>2.4643137254901957</c:v>
                </c:pt>
                <c:pt idx="81527">
                  <c:v>2.6117647058823525</c:v>
                </c:pt>
                <c:pt idx="81528">
                  <c:v>2.6117647058823525</c:v>
                </c:pt>
                <c:pt idx="81529">
                  <c:v>2.6117647058823525</c:v>
                </c:pt>
                <c:pt idx="81530">
                  <c:v>2.6117647058823525</c:v>
                </c:pt>
                <c:pt idx="81531">
                  <c:v>2.6117647058823525</c:v>
                </c:pt>
                <c:pt idx="81532">
                  <c:v>2.6117647058823525</c:v>
                </c:pt>
                <c:pt idx="81533">
                  <c:v>2.6117647058823525</c:v>
                </c:pt>
                <c:pt idx="81534">
                  <c:v>2.6117647058823525</c:v>
                </c:pt>
                <c:pt idx="81535">
                  <c:v>2.6117647058823525</c:v>
                </c:pt>
                <c:pt idx="81536">
                  <c:v>2.6117647058823525</c:v>
                </c:pt>
                <c:pt idx="81537">
                  <c:v>2.6117647058823525</c:v>
                </c:pt>
                <c:pt idx="81538">
                  <c:v>2.6117647058823525</c:v>
                </c:pt>
                <c:pt idx="81539">
                  <c:v>2.6117647058823525</c:v>
                </c:pt>
                <c:pt idx="81540">
                  <c:v>2.6117647058823525</c:v>
                </c:pt>
                <c:pt idx="81541">
                  <c:v>2.6117647058823525</c:v>
                </c:pt>
                <c:pt idx="81542">
                  <c:v>2.6117647058823525</c:v>
                </c:pt>
                <c:pt idx="81543">
                  <c:v>2.6117647058823525</c:v>
                </c:pt>
                <c:pt idx="81544">
                  <c:v>2.6117647058823525</c:v>
                </c:pt>
                <c:pt idx="81545">
                  <c:v>2.6117647058823525</c:v>
                </c:pt>
                <c:pt idx="81546">
                  <c:v>2.6117647058823525</c:v>
                </c:pt>
                <c:pt idx="81547">
                  <c:v>2.6117647058823525</c:v>
                </c:pt>
                <c:pt idx="81548">
                  <c:v>2.6117647058823525</c:v>
                </c:pt>
                <c:pt idx="81549">
                  <c:v>2.6117647058823525</c:v>
                </c:pt>
                <c:pt idx="81550">
                  <c:v>2.6117647058823525</c:v>
                </c:pt>
                <c:pt idx="81551">
                  <c:v>2.6117647058823525</c:v>
                </c:pt>
                <c:pt idx="81552">
                  <c:v>2.6117647058823525</c:v>
                </c:pt>
                <c:pt idx="81553">
                  <c:v>2.6117647058823525</c:v>
                </c:pt>
                <c:pt idx="81554">
                  <c:v>2.6117647058823525</c:v>
                </c:pt>
                <c:pt idx="81555">
                  <c:v>2.6117647058823525</c:v>
                </c:pt>
                <c:pt idx="81556">
                  <c:v>2.6117647058823525</c:v>
                </c:pt>
                <c:pt idx="81557">
                  <c:v>2.6117647058823525</c:v>
                </c:pt>
                <c:pt idx="81558">
                  <c:v>2.4643137254901957</c:v>
                </c:pt>
                <c:pt idx="81559">
                  <c:v>2.4643137254901957</c:v>
                </c:pt>
                <c:pt idx="81560">
                  <c:v>2.4643137254901957</c:v>
                </c:pt>
                <c:pt idx="81561">
                  <c:v>2.4643137254901957</c:v>
                </c:pt>
                <c:pt idx="81562">
                  <c:v>2.4643137254901957</c:v>
                </c:pt>
                <c:pt idx="81563">
                  <c:v>2.4643137254901957</c:v>
                </c:pt>
                <c:pt idx="81564">
                  <c:v>2.4643137254901957</c:v>
                </c:pt>
                <c:pt idx="81565">
                  <c:v>2.4643137254901957</c:v>
                </c:pt>
                <c:pt idx="81566">
                  <c:v>2.4643137254901957</c:v>
                </c:pt>
                <c:pt idx="81567">
                  <c:v>2.4643137254901957</c:v>
                </c:pt>
                <c:pt idx="81568">
                  <c:v>2.4643137254901957</c:v>
                </c:pt>
                <c:pt idx="81569">
                  <c:v>2.4643137254901957</c:v>
                </c:pt>
                <c:pt idx="81570">
                  <c:v>2.4643137254901957</c:v>
                </c:pt>
                <c:pt idx="81571">
                  <c:v>2.4643137254901957</c:v>
                </c:pt>
                <c:pt idx="81572">
                  <c:v>2.4643137254901957</c:v>
                </c:pt>
                <c:pt idx="81573">
                  <c:v>2.4643137254901957</c:v>
                </c:pt>
                <c:pt idx="81574">
                  <c:v>2.4643137254901957</c:v>
                </c:pt>
                <c:pt idx="81575">
                  <c:v>2.4643137254901957</c:v>
                </c:pt>
                <c:pt idx="81576">
                  <c:v>2.4643137254901957</c:v>
                </c:pt>
                <c:pt idx="81577">
                  <c:v>2.4643137254901957</c:v>
                </c:pt>
                <c:pt idx="81578">
                  <c:v>2.4643137254901957</c:v>
                </c:pt>
                <c:pt idx="81579">
                  <c:v>2.4643137254901957</c:v>
                </c:pt>
                <c:pt idx="81580">
                  <c:v>2.4643137254901957</c:v>
                </c:pt>
                <c:pt idx="81581">
                  <c:v>2.4643137254901957</c:v>
                </c:pt>
                <c:pt idx="81582">
                  <c:v>2.4643137254901957</c:v>
                </c:pt>
                <c:pt idx="81583">
                  <c:v>2.4643137254901957</c:v>
                </c:pt>
                <c:pt idx="81584">
                  <c:v>2.4643137254901957</c:v>
                </c:pt>
                <c:pt idx="81585">
                  <c:v>2.4643137254901957</c:v>
                </c:pt>
                <c:pt idx="81586">
                  <c:v>2.4643137254901957</c:v>
                </c:pt>
                <c:pt idx="81587">
                  <c:v>2.4643137254901957</c:v>
                </c:pt>
                <c:pt idx="81588">
                  <c:v>2.4643137254901957</c:v>
                </c:pt>
                <c:pt idx="81589">
                  <c:v>2.4643137254901957</c:v>
                </c:pt>
                <c:pt idx="81590">
                  <c:v>2.4643137254901957</c:v>
                </c:pt>
                <c:pt idx="81591">
                  <c:v>2.4643137254901957</c:v>
                </c:pt>
                <c:pt idx="81592">
                  <c:v>2.4643137254901957</c:v>
                </c:pt>
                <c:pt idx="81593">
                  <c:v>2.4643137254901957</c:v>
                </c:pt>
                <c:pt idx="81594">
                  <c:v>2.4643137254901957</c:v>
                </c:pt>
                <c:pt idx="81595">
                  <c:v>2.4643137254901957</c:v>
                </c:pt>
                <c:pt idx="81596">
                  <c:v>2.4643137254901957</c:v>
                </c:pt>
                <c:pt idx="81597">
                  <c:v>2.4643137254901957</c:v>
                </c:pt>
                <c:pt idx="81598">
                  <c:v>2.4643137254901957</c:v>
                </c:pt>
                <c:pt idx="81599">
                  <c:v>2.4643137254901957</c:v>
                </c:pt>
                <c:pt idx="81600">
                  <c:v>2.4643137254901957</c:v>
                </c:pt>
                <c:pt idx="81601">
                  <c:v>2.4643137254901957</c:v>
                </c:pt>
                <c:pt idx="81602">
                  <c:v>2.4643137254901957</c:v>
                </c:pt>
                <c:pt idx="81603">
                  <c:v>2.4643137254901957</c:v>
                </c:pt>
                <c:pt idx="81604">
                  <c:v>2.4643137254901957</c:v>
                </c:pt>
                <c:pt idx="81605">
                  <c:v>2.4643137254901957</c:v>
                </c:pt>
                <c:pt idx="81606">
                  <c:v>2.4643137254901957</c:v>
                </c:pt>
                <c:pt idx="81607">
                  <c:v>2.4643137254901957</c:v>
                </c:pt>
                <c:pt idx="81608">
                  <c:v>2.4643137254901957</c:v>
                </c:pt>
                <c:pt idx="81609">
                  <c:v>2.4643137254901957</c:v>
                </c:pt>
                <c:pt idx="81610">
                  <c:v>2.4643137254901957</c:v>
                </c:pt>
                <c:pt idx="81611">
                  <c:v>2.4643137254901957</c:v>
                </c:pt>
                <c:pt idx="81612">
                  <c:v>2.4643137254901957</c:v>
                </c:pt>
                <c:pt idx="81613">
                  <c:v>2.4643137254901957</c:v>
                </c:pt>
                <c:pt idx="81614">
                  <c:v>2.4643137254901957</c:v>
                </c:pt>
                <c:pt idx="81615">
                  <c:v>2.4643137254901957</c:v>
                </c:pt>
                <c:pt idx="81616">
                  <c:v>2.4643137254901957</c:v>
                </c:pt>
                <c:pt idx="81617">
                  <c:v>2.4643137254901957</c:v>
                </c:pt>
                <c:pt idx="81618">
                  <c:v>2.4643137254901957</c:v>
                </c:pt>
                <c:pt idx="81619">
                  <c:v>2.4643137254901957</c:v>
                </c:pt>
                <c:pt idx="81620">
                  <c:v>2.4643137254901957</c:v>
                </c:pt>
                <c:pt idx="81621">
                  <c:v>2.4643137254901957</c:v>
                </c:pt>
                <c:pt idx="81622">
                  <c:v>2.4643137254901957</c:v>
                </c:pt>
                <c:pt idx="81623">
                  <c:v>2.6117647058823525</c:v>
                </c:pt>
                <c:pt idx="81624">
                  <c:v>2.6117647058823525</c:v>
                </c:pt>
                <c:pt idx="81625">
                  <c:v>2.6117647058823525</c:v>
                </c:pt>
                <c:pt idx="81626">
                  <c:v>2.6117647058823525</c:v>
                </c:pt>
                <c:pt idx="81627">
                  <c:v>2.6117647058823525</c:v>
                </c:pt>
                <c:pt idx="81628">
                  <c:v>2.6117647058823525</c:v>
                </c:pt>
                <c:pt idx="81629">
                  <c:v>2.6117647058823525</c:v>
                </c:pt>
                <c:pt idx="81630">
                  <c:v>2.6117647058823525</c:v>
                </c:pt>
                <c:pt idx="81631">
                  <c:v>2.6117647058823525</c:v>
                </c:pt>
                <c:pt idx="81632">
                  <c:v>2.6117647058823525</c:v>
                </c:pt>
                <c:pt idx="81633">
                  <c:v>2.6117647058823525</c:v>
                </c:pt>
                <c:pt idx="81634">
                  <c:v>2.6117647058823525</c:v>
                </c:pt>
                <c:pt idx="81635">
                  <c:v>2.6117647058823525</c:v>
                </c:pt>
                <c:pt idx="81636">
                  <c:v>2.6117647058823525</c:v>
                </c:pt>
                <c:pt idx="81637">
                  <c:v>2.6117647058823525</c:v>
                </c:pt>
                <c:pt idx="81638">
                  <c:v>2.6117647058823525</c:v>
                </c:pt>
                <c:pt idx="81639">
                  <c:v>2.6117647058823525</c:v>
                </c:pt>
                <c:pt idx="81640">
                  <c:v>2.6117647058823525</c:v>
                </c:pt>
                <c:pt idx="81641">
                  <c:v>2.6117647058823525</c:v>
                </c:pt>
                <c:pt idx="81642">
                  <c:v>2.6117647058823525</c:v>
                </c:pt>
                <c:pt idx="81643">
                  <c:v>2.6117647058823525</c:v>
                </c:pt>
                <c:pt idx="81644">
                  <c:v>2.6117647058823525</c:v>
                </c:pt>
                <c:pt idx="81645">
                  <c:v>2.6117647058823525</c:v>
                </c:pt>
                <c:pt idx="81646">
                  <c:v>2.6117647058823525</c:v>
                </c:pt>
                <c:pt idx="81647">
                  <c:v>2.6117647058823525</c:v>
                </c:pt>
                <c:pt idx="81648">
                  <c:v>2.6117647058823525</c:v>
                </c:pt>
                <c:pt idx="81649">
                  <c:v>2.6117647058823525</c:v>
                </c:pt>
                <c:pt idx="81650">
                  <c:v>2.6117647058823525</c:v>
                </c:pt>
                <c:pt idx="81651">
                  <c:v>2.6117647058823525</c:v>
                </c:pt>
                <c:pt idx="81652">
                  <c:v>2.6117647058823525</c:v>
                </c:pt>
                <c:pt idx="81653">
                  <c:v>2.6117647058823525</c:v>
                </c:pt>
                <c:pt idx="81654">
                  <c:v>2.6117647058823525</c:v>
                </c:pt>
                <c:pt idx="81655">
                  <c:v>2.4643137254901957</c:v>
                </c:pt>
                <c:pt idx="81656">
                  <c:v>2.4643137254901957</c:v>
                </c:pt>
                <c:pt idx="81657">
                  <c:v>2.4643137254901957</c:v>
                </c:pt>
                <c:pt idx="81658">
                  <c:v>2.4643137254901957</c:v>
                </c:pt>
                <c:pt idx="81659">
                  <c:v>2.4643137254901957</c:v>
                </c:pt>
                <c:pt idx="81660">
                  <c:v>2.4643137254901957</c:v>
                </c:pt>
                <c:pt idx="81661">
                  <c:v>2.4643137254901957</c:v>
                </c:pt>
                <c:pt idx="81662">
                  <c:v>2.4643137254901957</c:v>
                </c:pt>
                <c:pt idx="81663">
                  <c:v>2.4643137254901957</c:v>
                </c:pt>
                <c:pt idx="81664">
                  <c:v>2.4643137254901957</c:v>
                </c:pt>
                <c:pt idx="81665">
                  <c:v>2.4643137254901957</c:v>
                </c:pt>
                <c:pt idx="81666">
                  <c:v>2.4643137254901957</c:v>
                </c:pt>
                <c:pt idx="81667">
                  <c:v>2.4643137254901957</c:v>
                </c:pt>
                <c:pt idx="81668">
                  <c:v>2.4643137254901957</c:v>
                </c:pt>
                <c:pt idx="81669">
                  <c:v>2.4643137254901957</c:v>
                </c:pt>
                <c:pt idx="81670">
                  <c:v>2.4643137254901957</c:v>
                </c:pt>
                <c:pt idx="81671">
                  <c:v>2.4643137254901957</c:v>
                </c:pt>
                <c:pt idx="81672">
                  <c:v>2.4643137254901957</c:v>
                </c:pt>
                <c:pt idx="81673">
                  <c:v>2.4643137254901957</c:v>
                </c:pt>
                <c:pt idx="81674">
                  <c:v>2.4643137254901957</c:v>
                </c:pt>
                <c:pt idx="81675">
                  <c:v>2.4643137254901957</c:v>
                </c:pt>
                <c:pt idx="81676">
                  <c:v>2.4643137254901957</c:v>
                </c:pt>
                <c:pt idx="81677">
                  <c:v>2.4643137254901957</c:v>
                </c:pt>
                <c:pt idx="81678">
                  <c:v>2.4643137254901957</c:v>
                </c:pt>
                <c:pt idx="81679">
                  <c:v>2.4643137254901957</c:v>
                </c:pt>
                <c:pt idx="81680">
                  <c:v>2.4643137254901957</c:v>
                </c:pt>
                <c:pt idx="81681">
                  <c:v>2.4643137254901957</c:v>
                </c:pt>
                <c:pt idx="81682">
                  <c:v>2.4643137254901957</c:v>
                </c:pt>
                <c:pt idx="81683">
                  <c:v>2.4643137254901957</c:v>
                </c:pt>
                <c:pt idx="81684">
                  <c:v>2.4643137254901957</c:v>
                </c:pt>
                <c:pt idx="81685">
                  <c:v>2.4643137254901957</c:v>
                </c:pt>
                <c:pt idx="81686">
                  <c:v>2.4643137254901957</c:v>
                </c:pt>
                <c:pt idx="81687">
                  <c:v>2.4643137254901957</c:v>
                </c:pt>
                <c:pt idx="81688">
                  <c:v>2.4643137254901957</c:v>
                </c:pt>
                <c:pt idx="81689">
                  <c:v>2.4643137254901957</c:v>
                </c:pt>
                <c:pt idx="81690">
                  <c:v>2.4643137254901957</c:v>
                </c:pt>
                <c:pt idx="81691">
                  <c:v>2.4643137254901957</c:v>
                </c:pt>
                <c:pt idx="81692">
                  <c:v>2.4643137254901957</c:v>
                </c:pt>
                <c:pt idx="81693">
                  <c:v>2.4643137254901957</c:v>
                </c:pt>
                <c:pt idx="81694">
                  <c:v>2.4643137254901957</c:v>
                </c:pt>
                <c:pt idx="81695">
                  <c:v>2.4643137254901957</c:v>
                </c:pt>
                <c:pt idx="81696">
                  <c:v>2.4643137254901957</c:v>
                </c:pt>
                <c:pt idx="81697">
                  <c:v>2.4643137254901957</c:v>
                </c:pt>
                <c:pt idx="81698">
                  <c:v>2.4643137254901957</c:v>
                </c:pt>
                <c:pt idx="81699">
                  <c:v>2.4643137254901957</c:v>
                </c:pt>
                <c:pt idx="81700">
                  <c:v>2.4643137254901957</c:v>
                </c:pt>
                <c:pt idx="81701">
                  <c:v>2.4643137254901957</c:v>
                </c:pt>
                <c:pt idx="81702">
                  <c:v>2.4643137254901957</c:v>
                </c:pt>
                <c:pt idx="81703">
                  <c:v>2.4643137254901957</c:v>
                </c:pt>
                <c:pt idx="81704">
                  <c:v>2.4643137254901957</c:v>
                </c:pt>
                <c:pt idx="81705">
                  <c:v>2.4643137254901957</c:v>
                </c:pt>
                <c:pt idx="81706">
                  <c:v>2.4643137254901957</c:v>
                </c:pt>
                <c:pt idx="81707">
                  <c:v>2.4643137254901957</c:v>
                </c:pt>
                <c:pt idx="81708">
                  <c:v>2.4643137254901957</c:v>
                </c:pt>
                <c:pt idx="81709">
                  <c:v>2.4643137254901957</c:v>
                </c:pt>
                <c:pt idx="81710">
                  <c:v>2.4643137254901957</c:v>
                </c:pt>
                <c:pt idx="81711">
                  <c:v>2.4643137254901957</c:v>
                </c:pt>
                <c:pt idx="81712">
                  <c:v>2.4643137254901957</c:v>
                </c:pt>
                <c:pt idx="81713">
                  <c:v>2.4643137254901957</c:v>
                </c:pt>
                <c:pt idx="81714">
                  <c:v>2.4643137254901957</c:v>
                </c:pt>
                <c:pt idx="81715">
                  <c:v>2.4643137254901957</c:v>
                </c:pt>
                <c:pt idx="81716">
                  <c:v>2.4643137254901957</c:v>
                </c:pt>
                <c:pt idx="81717">
                  <c:v>2.4643137254901957</c:v>
                </c:pt>
                <c:pt idx="81718">
                  <c:v>2.6117647058823525</c:v>
                </c:pt>
                <c:pt idx="81719">
                  <c:v>2.6117647058823525</c:v>
                </c:pt>
                <c:pt idx="81720">
                  <c:v>2.6117647058823525</c:v>
                </c:pt>
                <c:pt idx="81721">
                  <c:v>2.6117647058823525</c:v>
                </c:pt>
                <c:pt idx="81722">
                  <c:v>2.6117647058823525</c:v>
                </c:pt>
                <c:pt idx="81723">
                  <c:v>2.6117647058823525</c:v>
                </c:pt>
                <c:pt idx="81724">
                  <c:v>2.6117647058823525</c:v>
                </c:pt>
                <c:pt idx="81725">
                  <c:v>2.6117647058823525</c:v>
                </c:pt>
                <c:pt idx="81726">
                  <c:v>2.6117647058823525</c:v>
                </c:pt>
                <c:pt idx="81727">
                  <c:v>2.6117647058823525</c:v>
                </c:pt>
                <c:pt idx="81728">
                  <c:v>2.6117647058823525</c:v>
                </c:pt>
                <c:pt idx="81729">
                  <c:v>2.6117647058823525</c:v>
                </c:pt>
                <c:pt idx="81730">
                  <c:v>2.6117647058823525</c:v>
                </c:pt>
                <c:pt idx="81731">
                  <c:v>2.6117647058823525</c:v>
                </c:pt>
                <c:pt idx="81732">
                  <c:v>2.6117647058823525</c:v>
                </c:pt>
                <c:pt idx="81733">
                  <c:v>2.6117647058823525</c:v>
                </c:pt>
                <c:pt idx="81734">
                  <c:v>2.6117647058823525</c:v>
                </c:pt>
                <c:pt idx="81735">
                  <c:v>2.6117647058823525</c:v>
                </c:pt>
                <c:pt idx="81736">
                  <c:v>2.6117647058823525</c:v>
                </c:pt>
                <c:pt idx="81737">
                  <c:v>2.6117647058823525</c:v>
                </c:pt>
                <c:pt idx="81738">
                  <c:v>2.6117647058823525</c:v>
                </c:pt>
                <c:pt idx="81739">
                  <c:v>2.6117647058823525</c:v>
                </c:pt>
                <c:pt idx="81740">
                  <c:v>2.6117647058823525</c:v>
                </c:pt>
                <c:pt idx="81741">
                  <c:v>2.6117647058823525</c:v>
                </c:pt>
                <c:pt idx="81742">
                  <c:v>2.6117647058823525</c:v>
                </c:pt>
                <c:pt idx="81743">
                  <c:v>2.6117647058823525</c:v>
                </c:pt>
                <c:pt idx="81744">
                  <c:v>2.6117647058823525</c:v>
                </c:pt>
                <c:pt idx="81745">
                  <c:v>2.6117647058823525</c:v>
                </c:pt>
                <c:pt idx="81746">
                  <c:v>2.6117647058823525</c:v>
                </c:pt>
                <c:pt idx="81747">
                  <c:v>2.6117647058823525</c:v>
                </c:pt>
                <c:pt idx="81748">
                  <c:v>2.6117647058823525</c:v>
                </c:pt>
                <c:pt idx="81749">
                  <c:v>2.6117647058823525</c:v>
                </c:pt>
                <c:pt idx="81750">
                  <c:v>2.6117647058823525</c:v>
                </c:pt>
                <c:pt idx="81751">
                  <c:v>2.4643137254901957</c:v>
                </c:pt>
                <c:pt idx="81752">
                  <c:v>2.4643137254901957</c:v>
                </c:pt>
                <c:pt idx="81753">
                  <c:v>2.4643137254901957</c:v>
                </c:pt>
                <c:pt idx="81754">
                  <c:v>2.4643137254901957</c:v>
                </c:pt>
                <c:pt idx="81755">
                  <c:v>2.4643137254901957</c:v>
                </c:pt>
                <c:pt idx="81756">
                  <c:v>2.4643137254901957</c:v>
                </c:pt>
                <c:pt idx="81757">
                  <c:v>2.4643137254901957</c:v>
                </c:pt>
                <c:pt idx="81758">
                  <c:v>2.4643137254901957</c:v>
                </c:pt>
                <c:pt idx="81759">
                  <c:v>2.4643137254901957</c:v>
                </c:pt>
                <c:pt idx="81760">
                  <c:v>2.4643137254901957</c:v>
                </c:pt>
                <c:pt idx="81761">
                  <c:v>2.4643137254901957</c:v>
                </c:pt>
                <c:pt idx="81762">
                  <c:v>2.4643137254901957</c:v>
                </c:pt>
                <c:pt idx="81763">
                  <c:v>2.4643137254901957</c:v>
                </c:pt>
                <c:pt idx="81764">
                  <c:v>2.4643137254901957</c:v>
                </c:pt>
                <c:pt idx="81765">
                  <c:v>2.4643137254901957</c:v>
                </c:pt>
                <c:pt idx="81766">
                  <c:v>2.4643137254901957</c:v>
                </c:pt>
                <c:pt idx="81767">
                  <c:v>2.4643137254901957</c:v>
                </c:pt>
                <c:pt idx="81768">
                  <c:v>2.4643137254901957</c:v>
                </c:pt>
                <c:pt idx="81769">
                  <c:v>2.4643137254901957</c:v>
                </c:pt>
                <c:pt idx="81770">
                  <c:v>2.4643137254901957</c:v>
                </c:pt>
                <c:pt idx="81771">
                  <c:v>2.4643137254901957</c:v>
                </c:pt>
                <c:pt idx="81772">
                  <c:v>2.4643137254901957</c:v>
                </c:pt>
                <c:pt idx="81773">
                  <c:v>2.4643137254901957</c:v>
                </c:pt>
                <c:pt idx="81774">
                  <c:v>2.4643137254901957</c:v>
                </c:pt>
                <c:pt idx="81775">
                  <c:v>2.4643137254901957</c:v>
                </c:pt>
                <c:pt idx="81776">
                  <c:v>2.4643137254901957</c:v>
                </c:pt>
                <c:pt idx="81777">
                  <c:v>2.4643137254901957</c:v>
                </c:pt>
                <c:pt idx="81778">
                  <c:v>2.4643137254901957</c:v>
                </c:pt>
                <c:pt idx="81779">
                  <c:v>2.4643137254901957</c:v>
                </c:pt>
                <c:pt idx="81780">
                  <c:v>2.4643137254901957</c:v>
                </c:pt>
                <c:pt idx="81781">
                  <c:v>2.4643137254901957</c:v>
                </c:pt>
                <c:pt idx="81782">
                  <c:v>2.4643137254901957</c:v>
                </c:pt>
                <c:pt idx="81783">
                  <c:v>2.4643137254901957</c:v>
                </c:pt>
                <c:pt idx="81784">
                  <c:v>2.4643137254901957</c:v>
                </c:pt>
                <c:pt idx="81785">
                  <c:v>2.4643137254901957</c:v>
                </c:pt>
                <c:pt idx="81786">
                  <c:v>2.4643137254901957</c:v>
                </c:pt>
                <c:pt idx="81787">
                  <c:v>2.4643137254901957</c:v>
                </c:pt>
                <c:pt idx="81788">
                  <c:v>2.4643137254901957</c:v>
                </c:pt>
                <c:pt idx="81789">
                  <c:v>2.4643137254901957</c:v>
                </c:pt>
                <c:pt idx="81790">
                  <c:v>2.4643137254901957</c:v>
                </c:pt>
                <c:pt idx="81791">
                  <c:v>2.4643137254901957</c:v>
                </c:pt>
                <c:pt idx="81792">
                  <c:v>2.4643137254901957</c:v>
                </c:pt>
                <c:pt idx="81793">
                  <c:v>2.4643137254901957</c:v>
                </c:pt>
                <c:pt idx="81794">
                  <c:v>2.4643137254901957</c:v>
                </c:pt>
                <c:pt idx="81795">
                  <c:v>2.4643137254901957</c:v>
                </c:pt>
                <c:pt idx="81796">
                  <c:v>2.4643137254901957</c:v>
                </c:pt>
                <c:pt idx="81797">
                  <c:v>2.4643137254901957</c:v>
                </c:pt>
                <c:pt idx="81798">
                  <c:v>2.4643137254901957</c:v>
                </c:pt>
                <c:pt idx="81799">
                  <c:v>2.4643137254901957</c:v>
                </c:pt>
                <c:pt idx="81800">
                  <c:v>2.4643137254901957</c:v>
                </c:pt>
                <c:pt idx="81801">
                  <c:v>2.4643137254901957</c:v>
                </c:pt>
                <c:pt idx="81802">
                  <c:v>2.4643137254901957</c:v>
                </c:pt>
                <c:pt idx="81803">
                  <c:v>2.4643137254901957</c:v>
                </c:pt>
                <c:pt idx="81804">
                  <c:v>2.4643137254901957</c:v>
                </c:pt>
                <c:pt idx="81805">
                  <c:v>2.4643137254901957</c:v>
                </c:pt>
                <c:pt idx="81806">
                  <c:v>2.4643137254901957</c:v>
                </c:pt>
                <c:pt idx="81807">
                  <c:v>2.4643137254901957</c:v>
                </c:pt>
                <c:pt idx="81808">
                  <c:v>2.4643137254901957</c:v>
                </c:pt>
                <c:pt idx="81809">
                  <c:v>2.4643137254901957</c:v>
                </c:pt>
                <c:pt idx="81810">
                  <c:v>2.4643137254901957</c:v>
                </c:pt>
                <c:pt idx="81811">
                  <c:v>2.4643137254901957</c:v>
                </c:pt>
                <c:pt idx="81812">
                  <c:v>2.4643137254901957</c:v>
                </c:pt>
                <c:pt idx="81813">
                  <c:v>2.4643137254901957</c:v>
                </c:pt>
                <c:pt idx="81814">
                  <c:v>2.4643137254901957</c:v>
                </c:pt>
                <c:pt idx="81815">
                  <c:v>2.4643137254901957</c:v>
                </c:pt>
                <c:pt idx="81816">
                  <c:v>2.6117647058823525</c:v>
                </c:pt>
                <c:pt idx="81817">
                  <c:v>2.6117647058823525</c:v>
                </c:pt>
                <c:pt idx="81818">
                  <c:v>2.6117647058823525</c:v>
                </c:pt>
                <c:pt idx="81819">
                  <c:v>2.6117647058823525</c:v>
                </c:pt>
                <c:pt idx="81820">
                  <c:v>2.6117647058823525</c:v>
                </c:pt>
                <c:pt idx="81821">
                  <c:v>2.6117647058823525</c:v>
                </c:pt>
                <c:pt idx="81822">
                  <c:v>2.6117647058823525</c:v>
                </c:pt>
                <c:pt idx="81823">
                  <c:v>2.6117647058823525</c:v>
                </c:pt>
                <c:pt idx="81824">
                  <c:v>2.6117647058823525</c:v>
                </c:pt>
                <c:pt idx="81825">
                  <c:v>2.6117647058823525</c:v>
                </c:pt>
                <c:pt idx="81826">
                  <c:v>2.6117647058823525</c:v>
                </c:pt>
                <c:pt idx="81827">
                  <c:v>2.6117647058823525</c:v>
                </c:pt>
                <c:pt idx="81828">
                  <c:v>2.6117647058823525</c:v>
                </c:pt>
                <c:pt idx="81829">
                  <c:v>2.6117647058823525</c:v>
                </c:pt>
                <c:pt idx="81830">
                  <c:v>2.6117647058823525</c:v>
                </c:pt>
                <c:pt idx="81831">
                  <c:v>2.6117647058823525</c:v>
                </c:pt>
                <c:pt idx="81832">
                  <c:v>2.6117647058823525</c:v>
                </c:pt>
                <c:pt idx="81833">
                  <c:v>2.6117647058823525</c:v>
                </c:pt>
                <c:pt idx="81834">
                  <c:v>2.6117647058823525</c:v>
                </c:pt>
                <c:pt idx="81835">
                  <c:v>2.6117647058823525</c:v>
                </c:pt>
                <c:pt idx="81836">
                  <c:v>2.6117647058823525</c:v>
                </c:pt>
                <c:pt idx="81837">
                  <c:v>2.6117647058823525</c:v>
                </c:pt>
                <c:pt idx="81838">
                  <c:v>2.6117647058823525</c:v>
                </c:pt>
                <c:pt idx="81839">
                  <c:v>2.6117647058823525</c:v>
                </c:pt>
                <c:pt idx="81840">
                  <c:v>2.6117647058823525</c:v>
                </c:pt>
                <c:pt idx="81841">
                  <c:v>2.6117647058823525</c:v>
                </c:pt>
                <c:pt idx="81842">
                  <c:v>2.6117647058823525</c:v>
                </c:pt>
                <c:pt idx="81843">
                  <c:v>2.4643137254901957</c:v>
                </c:pt>
                <c:pt idx="81844">
                  <c:v>2.4643137254901957</c:v>
                </c:pt>
                <c:pt idx="81845">
                  <c:v>2.4643137254901957</c:v>
                </c:pt>
                <c:pt idx="81846">
                  <c:v>2.4643137254901957</c:v>
                </c:pt>
                <c:pt idx="81847">
                  <c:v>2.4643137254901957</c:v>
                </c:pt>
                <c:pt idx="81848">
                  <c:v>2.4643137254901957</c:v>
                </c:pt>
                <c:pt idx="81849">
                  <c:v>2.4643137254901957</c:v>
                </c:pt>
                <c:pt idx="81850">
                  <c:v>2.4643137254901957</c:v>
                </c:pt>
                <c:pt idx="81851">
                  <c:v>2.4643137254901957</c:v>
                </c:pt>
                <c:pt idx="81852">
                  <c:v>2.4643137254901957</c:v>
                </c:pt>
                <c:pt idx="81853">
                  <c:v>2.4643137254901957</c:v>
                </c:pt>
                <c:pt idx="81854">
                  <c:v>2.4643137254901957</c:v>
                </c:pt>
                <c:pt idx="81855">
                  <c:v>2.4643137254901957</c:v>
                </c:pt>
                <c:pt idx="81856">
                  <c:v>2.4643137254901957</c:v>
                </c:pt>
                <c:pt idx="81857">
                  <c:v>2.4643137254901957</c:v>
                </c:pt>
                <c:pt idx="81858">
                  <c:v>2.4643137254901957</c:v>
                </c:pt>
                <c:pt idx="81859">
                  <c:v>2.4643137254901957</c:v>
                </c:pt>
                <c:pt idx="81860">
                  <c:v>2.4643137254901957</c:v>
                </c:pt>
                <c:pt idx="81861">
                  <c:v>2.4643137254901957</c:v>
                </c:pt>
                <c:pt idx="81862">
                  <c:v>2.4643137254901957</c:v>
                </c:pt>
                <c:pt idx="81863">
                  <c:v>2.4643137254901957</c:v>
                </c:pt>
                <c:pt idx="81864">
                  <c:v>2.4643137254901957</c:v>
                </c:pt>
                <c:pt idx="81865">
                  <c:v>2.4643137254901957</c:v>
                </c:pt>
                <c:pt idx="81866">
                  <c:v>2.4643137254901957</c:v>
                </c:pt>
                <c:pt idx="81867">
                  <c:v>2.4643137254901957</c:v>
                </c:pt>
                <c:pt idx="81868">
                  <c:v>2.4643137254901957</c:v>
                </c:pt>
                <c:pt idx="81869">
                  <c:v>2.4643137254901957</c:v>
                </c:pt>
                <c:pt idx="81870">
                  <c:v>2.4643137254901957</c:v>
                </c:pt>
                <c:pt idx="81871">
                  <c:v>2.4643137254901957</c:v>
                </c:pt>
                <c:pt idx="81872">
                  <c:v>2.4643137254901957</c:v>
                </c:pt>
                <c:pt idx="81873">
                  <c:v>2.4643137254901957</c:v>
                </c:pt>
                <c:pt idx="81874">
                  <c:v>2.4643137254901957</c:v>
                </c:pt>
                <c:pt idx="81875">
                  <c:v>2.4643137254901957</c:v>
                </c:pt>
                <c:pt idx="81876">
                  <c:v>2.4643137254901957</c:v>
                </c:pt>
                <c:pt idx="81877">
                  <c:v>2.4643137254901957</c:v>
                </c:pt>
                <c:pt idx="81878">
                  <c:v>2.4643137254901957</c:v>
                </c:pt>
                <c:pt idx="81879">
                  <c:v>2.4643137254901957</c:v>
                </c:pt>
                <c:pt idx="81880">
                  <c:v>2.4643137254901957</c:v>
                </c:pt>
                <c:pt idx="81881">
                  <c:v>2.4643137254901957</c:v>
                </c:pt>
                <c:pt idx="81882">
                  <c:v>2.4643137254901957</c:v>
                </c:pt>
                <c:pt idx="81883">
                  <c:v>2.4643137254901957</c:v>
                </c:pt>
                <c:pt idx="81884">
                  <c:v>2.4643137254901957</c:v>
                </c:pt>
                <c:pt idx="81885">
                  <c:v>2.4643137254901957</c:v>
                </c:pt>
                <c:pt idx="81886">
                  <c:v>2.4643137254901957</c:v>
                </c:pt>
                <c:pt idx="81887">
                  <c:v>2.4643137254901957</c:v>
                </c:pt>
                <c:pt idx="81888">
                  <c:v>2.4643137254901957</c:v>
                </c:pt>
                <c:pt idx="81889">
                  <c:v>2.4643137254901957</c:v>
                </c:pt>
                <c:pt idx="81890">
                  <c:v>2.4643137254901957</c:v>
                </c:pt>
                <c:pt idx="81891">
                  <c:v>2.4643137254901957</c:v>
                </c:pt>
                <c:pt idx="81892">
                  <c:v>2.4643137254901957</c:v>
                </c:pt>
                <c:pt idx="81893">
                  <c:v>2.4643137254901957</c:v>
                </c:pt>
                <c:pt idx="81894">
                  <c:v>2.4643137254901957</c:v>
                </c:pt>
                <c:pt idx="81895">
                  <c:v>2.4643137254901957</c:v>
                </c:pt>
                <c:pt idx="81896">
                  <c:v>2.4643137254901957</c:v>
                </c:pt>
                <c:pt idx="81897">
                  <c:v>2.4643137254901957</c:v>
                </c:pt>
                <c:pt idx="81898">
                  <c:v>2.4643137254901957</c:v>
                </c:pt>
                <c:pt idx="81899">
                  <c:v>2.4643137254901957</c:v>
                </c:pt>
                <c:pt idx="81900">
                  <c:v>2.4643137254901957</c:v>
                </c:pt>
                <c:pt idx="81901">
                  <c:v>2.4643137254901957</c:v>
                </c:pt>
                <c:pt idx="81902">
                  <c:v>2.4643137254901957</c:v>
                </c:pt>
                <c:pt idx="81903">
                  <c:v>2.4643137254901957</c:v>
                </c:pt>
                <c:pt idx="81904">
                  <c:v>2.4643137254901957</c:v>
                </c:pt>
                <c:pt idx="81905">
                  <c:v>2.4643137254901957</c:v>
                </c:pt>
                <c:pt idx="81906">
                  <c:v>2.4643137254901957</c:v>
                </c:pt>
                <c:pt idx="81907">
                  <c:v>2.4643137254901957</c:v>
                </c:pt>
                <c:pt idx="81908">
                  <c:v>2.4643137254901957</c:v>
                </c:pt>
                <c:pt idx="81909">
                  <c:v>2.4643137254901957</c:v>
                </c:pt>
                <c:pt idx="81910">
                  <c:v>2.4643137254901957</c:v>
                </c:pt>
                <c:pt idx="81911">
                  <c:v>2.4643137254901957</c:v>
                </c:pt>
                <c:pt idx="81912">
                  <c:v>2.6117647058823525</c:v>
                </c:pt>
                <c:pt idx="81913">
                  <c:v>2.6117647058823525</c:v>
                </c:pt>
                <c:pt idx="81914">
                  <c:v>2.6117647058823525</c:v>
                </c:pt>
                <c:pt idx="81915">
                  <c:v>2.6117647058823525</c:v>
                </c:pt>
                <c:pt idx="81916">
                  <c:v>2.6117647058823525</c:v>
                </c:pt>
                <c:pt idx="81917">
                  <c:v>2.6117647058823525</c:v>
                </c:pt>
                <c:pt idx="81918">
                  <c:v>2.6117647058823525</c:v>
                </c:pt>
                <c:pt idx="81919">
                  <c:v>2.6117647058823525</c:v>
                </c:pt>
                <c:pt idx="81920">
                  <c:v>2.6117647058823525</c:v>
                </c:pt>
                <c:pt idx="81921">
                  <c:v>2.6117647058823525</c:v>
                </c:pt>
                <c:pt idx="81922">
                  <c:v>2.6117647058823525</c:v>
                </c:pt>
                <c:pt idx="81923">
                  <c:v>2.6117647058823525</c:v>
                </c:pt>
                <c:pt idx="81924">
                  <c:v>2.6117647058823525</c:v>
                </c:pt>
                <c:pt idx="81925">
                  <c:v>2.6117647058823525</c:v>
                </c:pt>
                <c:pt idx="81926">
                  <c:v>2.6117647058823525</c:v>
                </c:pt>
                <c:pt idx="81927">
                  <c:v>2.6117647058823525</c:v>
                </c:pt>
                <c:pt idx="81928">
                  <c:v>2.6117647058823525</c:v>
                </c:pt>
                <c:pt idx="81929">
                  <c:v>2.6117647058823525</c:v>
                </c:pt>
                <c:pt idx="81930">
                  <c:v>2.6117647058823525</c:v>
                </c:pt>
                <c:pt idx="81931">
                  <c:v>2.6117647058823525</c:v>
                </c:pt>
                <c:pt idx="81932">
                  <c:v>2.6117647058823525</c:v>
                </c:pt>
                <c:pt idx="81933">
                  <c:v>2.6117647058823525</c:v>
                </c:pt>
                <c:pt idx="81934">
                  <c:v>2.6117647058823525</c:v>
                </c:pt>
                <c:pt idx="81935">
                  <c:v>2.6117647058823525</c:v>
                </c:pt>
                <c:pt idx="81936">
                  <c:v>2.6117647058823525</c:v>
                </c:pt>
                <c:pt idx="81937">
                  <c:v>2.6117647058823525</c:v>
                </c:pt>
                <c:pt idx="81938">
                  <c:v>2.6117647058823525</c:v>
                </c:pt>
                <c:pt idx="81939">
                  <c:v>2.4643137254901957</c:v>
                </c:pt>
                <c:pt idx="81940">
                  <c:v>2.4643137254901957</c:v>
                </c:pt>
                <c:pt idx="81941">
                  <c:v>2.4643137254901957</c:v>
                </c:pt>
                <c:pt idx="81942">
                  <c:v>2.4643137254901957</c:v>
                </c:pt>
                <c:pt idx="81943">
                  <c:v>2.4643137254901957</c:v>
                </c:pt>
                <c:pt idx="81944">
                  <c:v>2.4643137254901957</c:v>
                </c:pt>
                <c:pt idx="81945">
                  <c:v>2.4643137254901957</c:v>
                </c:pt>
                <c:pt idx="81946">
                  <c:v>2.4643137254901957</c:v>
                </c:pt>
                <c:pt idx="81947">
                  <c:v>2.4643137254901957</c:v>
                </c:pt>
                <c:pt idx="81948">
                  <c:v>2.4643137254901957</c:v>
                </c:pt>
                <c:pt idx="81949">
                  <c:v>2.4643137254901957</c:v>
                </c:pt>
                <c:pt idx="81950">
                  <c:v>2.4643137254901957</c:v>
                </c:pt>
                <c:pt idx="81951">
                  <c:v>2.4643137254901957</c:v>
                </c:pt>
                <c:pt idx="81952">
                  <c:v>2.4643137254901957</c:v>
                </c:pt>
                <c:pt idx="81953">
                  <c:v>2.4643137254901957</c:v>
                </c:pt>
                <c:pt idx="81954">
                  <c:v>2.4643137254901957</c:v>
                </c:pt>
                <c:pt idx="81955">
                  <c:v>2.4643137254901957</c:v>
                </c:pt>
                <c:pt idx="81956">
                  <c:v>2.4643137254901957</c:v>
                </c:pt>
                <c:pt idx="81957">
                  <c:v>2.4643137254901957</c:v>
                </c:pt>
                <c:pt idx="81958">
                  <c:v>2.4643137254901957</c:v>
                </c:pt>
                <c:pt idx="81959">
                  <c:v>2.4643137254901957</c:v>
                </c:pt>
                <c:pt idx="81960">
                  <c:v>2.4643137254901957</c:v>
                </c:pt>
                <c:pt idx="81961">
                  <c:v>2.4643137254901957</c:v>
                </c:pt>
                <c:pt idx="81962">
                  <c:v>2.4643137254901957</c:v>
                </c:pt>
                <c:pt idx="81963">
                  <c:v>2.4643137254901957</c:v>
                </c:pt>
                <c:pt idx="81964">
                  <c:v>2.4643137254901957</c:v>
                </c:pt>
                <c:pt idx="81965">
                  <c:v>2.4643137254901957</c:v>
                </c:pt>
                <c:pt idx="81966">
                  <c:v>2.4643137254901957</c:v>
                </c:pt>
                <c:pt idx="81967">
                  <c:v>2.4643137254901957</c:v>
                </c:pt>
                <c:pt idx="81968">
                  <c:v>2.4643137254901957</c:v>
                </c:pt>
                <c:pt idx="81969">
                  <c:v>2.4643137254901957</c:v>
                </c:pt>
                <c:pt idx="81970">
                  <c:v>2.4643137254901957</c:v>
                </c:pt>
                <c:pt idx="81971">
                  <c:v>2.4643137254901957</c:v>
                </c:pt>
                <c:pt idx="81972">
                  <c:v>2.4643137254901957</c:v>
                </c:pt>
                <c:pt idx="81973">
                  <c:v>2.4643137254901957</c:v>
                </c:pt>
                <c:pt idx="81974">
                  <c:v>2.4643137254901957</c:v>
                </c:pt>
                <c:pt idx="81975">
                  <c:v>2.4643137254901957</c:v>
                </c:pt>
                <c:pt idx="81976">
                  <c:v>2.4643137254901957</c:v>
                </c:pt>
                <c:pt idx="81977">
                  <c:v>2.4643137254901957</c:v>
                </c:pt>
                <c:pt idx="81978">
                  <c:v>2.4643137254901957</c:v>
                </c:pt>
                <c:pt idx="81979">
                  <c:v>2.4643137254901957</c:v>
                </c:pt>
                <c:pt idx="81980">
                  <c:v>2.4643137254901957</c:v>
                </c:pt>
                <c:pt idx="81981">
                  <c:v>2.4643137254901957</c:v>
                </c:pt>
                <c:pt idx="81982">
                  <c:v>2.4643137254901957</c:v>
                </c:pt>
                <c:pt idx="81983">
                  <c:v>2.4643137254901957</c:v>
                </c:pt>
                <c:pt idx="81984">
                  <c:v>2.4643137254901957</c:v>
                </c:pt>
                <c:pt idx="81985">
                  <c:v>2.4643137254901957</c:v>
                </c:pt>
                <c:pt idx="81986">
                  <c:v>2.4643137254901957</c:v>
                </c:pt>
                <c:pt idx="81987">
                  <c:v>2.4643137254901957</c:v>
                </c:pt>
                <c:pt idx="81988">
                  <c:v>2.4643137254901957</c:v>
                </c:pt>
                <c:pt idx="81989">
                  <c:v>2.4643137254901957</c:v>
                </c:pt>
                <c:pt idx="81990">
                  <c:v>2.4643137254901957</c:v>
                </c:pt>
                <c:pt idx="81991">
                  <c:v>2.4643137254901957</c:v>
                </c:pt>
                <c:pt idx="81992">
                  <c:v>2.4643137254901957</c:v>
                </c:pt>
                <c:pt idx="81993">
                  <c:v>2.4643137254901957</c:v>
                </c:pt>
                <c:pt idx="81994">
                  <c:v>2.4643137254901957</c:v>
                </c:pt>
                <c:pt idx="81995">
                  <c:v>2.4643137254901957</c:v>
                </c:pt>
                <c:pt idx="81996">
                  <c:v>2.4643137254901957</c:v>
                </c:pt>
                <c:pt idx="81997">
                  <c:v>2.4643137254901957</c:v>
                </c:pt>
                <c:pt idx="81998">
                  <c:v>2.4643137254901957</c:v>
                </c:pt>
                <c:pt idx="81999">
                  <c:v>2.4643137254901957</c:v>
                </c:pt>
                <c:pt idx="82000">
                  <c:v>2.4643137254901957</c:v>
                </c:pt>
                <c:pt idx="82001">
                  <c:v>2.4643137254901957</c:v>
                </c:pt>
                <c:pt idx="82002">
                  <c:v>2.4643137254901957</c:v>
                </c:pt>
                <c:pt idx="82003">
                  <c:v>2.4643137254901957</c:v>
                </c:pt>
                <c:pt idx="82004">
                  <c:v>2.6117647058823525</c:v>
                </c:pt>
                <c:pt idx="82005">
                  <c:v>2.6117647058823525</c:v>
                </c:pt>
                <c:pt idx="82006">
                  <c:v>2.6117647058823525</c:v>
                </c:pt>
                <c:pt idx="82007">
                  <c:v>2.6117647058823525</c:v>
                </c:pt>
                <c:pt idx="82008">
                  <c:v>2.6117647058823525</c:v>
                </c:pt>
                <c:pt idx="82009">
                  <c:v>2.6117647058823525</c:v>
                </c:pt>
                <c:pt idx="82010">
                  <c:v>2.6117647058823525</c:v>
                </c:pt>
                <c:pt idx="82011">
                  <c:v>2.6117647058823525</c:v>
                </c:pt>
                <c:pt idx="82012">
                  <c:v>2.6117647058823525</c:v>
                </c:pt>
                <c:pt idx="82013">
                  <c:v>2.6117647058823525</c:v>
                </c:pt>
                <c:pt idx="82014">
                  <c:v>2.6117647058823525</c:v>
                </c:pt>
                <c:pt idx="82015">
                  <c:v>2.6117647058823525</c:v>
                </c:pt>
                <c:pt idx="82016">
                  <c:v>2.6117647058823525</c:v>
                </c:pt>
                <c:pt idx="82017">
                  <c:v>2.6117647058823525</c:v>
                </c:pt>
                <c:pt idx="82018">
                  <c:v>2.6117647058823525</c:v>
                </c:pt>
                <c:pt idx="82019">
                  <c:v>2.6117647058823525</c:v>
                </c:pt>
                <c:pt idx="82020">
                  <c:v>2.6117647058823525</c:v>
                </c:pt>
                <c:pt idx="82021">
                  <c:v>2.6117647058823525</c:v>
                </c:pt>
                <c:pt idx="82022">
                  <c:v>2.6117647058823525</c:v>
                </c:pt>
                <c:pt idx="82023">
                  <c:v>2.6117647058823525</c:v>
                </c:pt>
                <c:pt idx="82024">
                  <c:v>2.6117647058823525</c:v>
                </c:pt>
                <c:pt idx="82025">
                  <c:v>2.6117647058823525</c:v>
                </c:pt>
                <c:pt idx="82026">
                  <c:v>2.6117647058823525</c:v>
                </c:pt>
                <c:pt idx="82027">
                  <c:v>2.6117647058823525</c:v>
                </c:pt>
                <c:pt idx="82028">
                  <c:v>2.6117647058823525</c:v>
                </c:pt>
                <c:pt idx="82029">
                  <c:v>2.6117647058823525</c:v>
                </c:pt>
                <c:pt idx="82030">
                  <c:v>2.6117647058823525</c:v>
                </c:pt>
                <c:pt idx="82031">
                  <c:v>2.6117647058823525</c:v>
                </c:pt>
                <c:pt idx="82032">
                  <c:v>2.6117647058823525</c:v>
                </c:pt>
                <c:pt idx="82033">
                  <c:v>2.6117647058823525</c:v>
                </c:pt>
                <c:pt idx="82034">
                  <c:v>2.6117647058823525</c:v>
                </c:pt>
                <c:pt idx="82035">
                  <c:v>2.6117647058823525</c:v>
                </c:pt>
                <c:pt idx="82036">
                  <c:v>2.6117647058823525</c:v>
                </c:pt>
                <c:pt idx="82037">
                  <c:v>2.6117647058823525</c:v>
                </c:pt>
                <c:pt idx="82038">
                  <c:v>2.4643137254901957</c:v>
                </c:pt>
                <c:pt idx="82039">
                  <c:v>2.4643137254901957</c:v>
                </c:pt>
                <c:pt idx="82040">
                  <c:v>2.4643137254901957</c:v>
                </c:pt>
                <c:pt idx="82041">
                  <c:v>2.4643137254901957</c:v>
                </c:pt>
                <c:pt idx="82042">
                  <c:v>2.4643137254901957</c:v>
                </c:pt>
                <c:pt idx="82043">
                  <c:v>2.4643137254901957</c:v>
                </c:pt>
                <c:pt idx="82044">
                  <c:v>2.4643137254901957</c:v>
                </c:pt>
                <c:pt idx="82045">
                  <c:v>2.4643137254901957</c:v>
                </c:pt>
                <c:pt idx="82046">
                  <c:v>2.4643137254901957</c:v>
                </c:pt>
                <c:pt idx="82047">
                  <c:v>2.4643137254901957</c:v>
                </c:pt>
                <c:pt idx="82048">
                  <c:v>2.4643137254901957</c:v>
                </c:pt>
                <c:pt idx="82049">
                  <c:v>2.4643137254901957</c:v>
                </c:pt>
                <c:pt idx="82050">
                  <c:v>2.4643137254901957</c:v>
                </c:pt>
                <c:pt idx="82051">
                  <c:v>2.4643137254901957</c:v>
                </c:pt>
                <c:pt idx="82052">
                  <c:v>2.4643137254901957</c:v>
                </c:pt>
                <c:pt idx="82053">
                  <c:v>2.4643137254901957</c:v>
                </c:pt>
                <c:pt idx="82054">
                  <c:v>2.4643137254901957</c:v>
                </c:pt>
                <c:pt idx="82055">
                  <c:v>2.4643137254901957</c:v>
                </c:pt>
                <c:pt idx="82056">
                  <c:v>2.4643137254901957</c:v>
                </c:pt>
                <c:pt idx="82057">
                  <c:v>2.4643137254901957</c:v>
                </c:pt>
                <c:pt idx="82058">
                  <c:v>2.4643137254901957</c:v>
                </c:pt>
                <c:pt idx="82059">
                  <c:v>2.4643137254901957</c:v>
                </c:pt>
                <c:pt idx="82060">
                  <c:v>2.4643137254901957</c:v>
                </c:pt>
                <c:pt idx="82061">
                  <c:v>2.4643137254901957</c:v>
                </c:pt>
                <c:pt idx="82062">
                  <c:v>2.4643137254901957</c:v>
                </c:pt>
                <c:pt idx="82063">
                  <c:v>2.4643137254901957</c:v>
                </c:pt>
                <c:pt idx="82064">
                  <c:v>2.4643137254901957</c:v>
                </c:pt>
                <c:pt idx="82065">
                  <c:v>2.4643137254901957</c:v>
                </c:pt>
                <c:pt idx="82066">
                  <c:v>2.4643137254901957</c:v>
                </c:pt>
                <c:pt idx="82067">
                  <c:v>2.4643137254901957</c:v>
                </c:pt>
                <c:pt idx="82068">
                  <c:v>2.4643137254901957</c:v>
                </c:pt>
                <c:pt idx="82069">
                  <c:v>2.4643137254901957</c:v>
                </c:pt>
                <c:pt idx="82070">
                  <c:v>2.4643137254901957</c:v>
                </c:pt>
                <c:pt idx="82071">
                  <c:v>2.4643137254901957</c:v>
                </c:pt>
                <c:pt idx="82072">
                  <c:v>2.4643137254901957</c:v>
                </c:pt>
                <c:pt idx="82073">
                  <c:v>2.4643137254901957</c:v>
                </c:pt>
                <c:pt idx="82074">
                  <c:v>2.4643137254901957</c:v>
                </c:pt>
                <c:pt idx="82075">
                  <c:v>2.4643137254901957</c:v>
                </c:pt>
                <c:pt idx="82076">
                  <c:v>2.4643137254901957</c:v>
                </c:pt>
                <c:pt idx="82077">
                  <c:v>2.4643137254901957</c:v>
                </c:pt>
                <c:pt idx="82078">
                  <c:v>2.4643137254901957</c:v>
                </c:pt>
                <c:pt idx="82079">
                  <c:v>2.4643137254901957</c:v>
                </c:pt>
                <c:pt idx="82080">
                  <c:v>2.4643137254901957</c:v>
                </c:pt>
                <c:pt idx="82081">
                  <c:v>2.4643137254901957</c:v>
                </c:pt>
                <c:pt idx="82082">
                  <c:v>2.4643137254901957</c:v>
                </c:pt>
                <c:pt idx="82083">
                  <c:v>2.4643137254901957</c:v>
                </c:pt>
                <c:pt idx="82084">
                  <c:v>2.4643137254901957</c:v>
                </c:pt>
                <c:pt idx="82085">
                  <c:v>2.4643137254901957</c:v>
                </c:pt>
                <c:pt idx="82086">
                  <c:v>2.4643137254901957</c:v>
                </c:pt>
                <c:pt idx="82087">
                  <c:v>2.4643137254901957</c:v>
                </c:pt>
                <c:pt idx="82088">
                  <c:v>2.4643137254901957</c:v>
                </c:pt>
                <c:pt idx="82089">
                  <c:v>2.4643137254901957</c:v>
                </c:pt>
                <c:pt idx="82090">
                  <c:v>2.4643137254901957</c:v>
                </c:pt>
                <c:pt idx="82091">
                  <c:v>2.4643137254901957</c:v>
                </c:pt>
                <c:pt idx="82092">
                  <c:v>2.4643137254901957</c:v>
                </c:pt>
                <c:pt idx="82093">
                  <c:v>2.4643137254901957</c:v>
                </c:pt>
                <c:pt idx="82094">
                  <c:v>2.4643137254901957</c:v>
                </c:pt>
                <c:pt idx="82095">
                  <c:v>2.4643137254901957</c:v>
                </c:pt>
                <c:pt idx="82096">
                  <c:v>2.4643137254901957</c:v>
                </c:pt>
                <c:pt idx="82097">
                  <c:v>2.4643137254901957</c:v>
                </c:pt>
                <c:pt idx="82098">
                  <c:v>2.6117647058823525</c:v>
                </c:pt>
                <c:pt idx="82099">
                  <c:v>2.6117647058823525</c:v>
                </c:pt>
                <c:pt idx="82100">
                  <c:v>2.6117647058823525</c:v>
                </c:pt>
                <c:pt idx="82101">
                  <c:v>2.6117647058823525</c:v>
                </c:pt>
                <c:pt idx="82102">
                  <c:v>2.6117647058823525</c:v>
                </c:pt>
                <c:pt idx="82103">
                  <c:v>2.6117647058823525</c:v>
                </c:pt>
                <c:pt idx="82104">
                  <c:v>2.6117647058823525</c:v>
                </c:pt>
                <c:pt idx="82105">
                  <c:v>2.6117647058823525</c:v>
                </c:pt>
                <c:pt idx="82106">
                  <c:v>2.6117647058823525</c:v>
                </c:pt>
                <c:pt idx="82107">
                  <c:v>2.6117647058823525</c:v>
                </c:pt>
                <c:pt idx="82108">
                  <c:v>2.6117647058823525</c:v>
                </c:pt>
                <c:pt idx="82109">
                  <c:v>2.6117647058823525</c:v>
                </c:pt>
                <c:pt idx="82110">
                  <c:v>2.6117647058823525</c:v>
                </c:pt>
                <c:pt idx="82111">
                  <c:v>2.6117647058823525</c:v>
                </c:pt>
                <c:pt idx="82112">
                  <c:v>2.6117647058823525</c:v>
                </c:pt>
                <c:pt idx="82113">
                  <c:v>2.6117647058823525</c:v>
                </c:pt>
                <c:pt idx="82114">
                  <c:v>2.6117647058823525</c:v>
                </c:pt>
                <c:pt idx="82115">
                  <c:v>2.6117647058823525</c:v>
                </c:pt>
                <c:pt idx="82116">
                  <c:v>2.6117647058823525</c:v>
                </c:pt>
                <c:pt idx="82117">
                  <c:v>2.6117647058823525</c:v>
                </c:pt>
                <c:pt idx="82118">
                  <c:v>2.6117647058823525</c:v>
                </c:pt>
                <c:pt idx="82119">
                  <c:v>2.6117647058823525</c:v>
                </c:pt>
                <c:pt idx="82120">
                  <c:v>2.6117647058823525</c:v>
                </c:pt>
                <c:pt idx="82121">
                  <c:v>2.6117647058823525</c:v>
                </c:pt>
                <c:pt idx="82122">
                  <c:v>2.6117647058823525</c:v>
                </c:pt>
                <c:pt idx="82123">
                  <c:v>2.6117647058823525</c:v>
                </c:pt>
                <c:pt idx="82124">
                  <c:v>2.6117647058823525</c:v>
                </c:pt>
                <c:pt idx="82125">
                  <c:v>2.6117647058823525</c:v>
                </c:pt>
                <c:pt idx="82126">
                  <c:v>2.6117647058823525</c:v>
                </c:pt>
                <c:pt idx="82127">
                  <c:v>2.6117647058823525</c:v>
                </c:pt>
                <c:pt idx="82128">
                  <c:v>2.6117647058823525</c:v>
                </c:pt>
                <c:pt idx="82129">
                  <c:v>2.6117647058823525</c:v>
                </c:pt>
                <c:pt idx="82130">
                  <c:v>2.6117647058823525</c:v>
                </c:pt>
                <c:pt idx="82131">
                  <c:v>2.6117647058823525</c:v>
                </c:pt>
                <c:pt idx="82132">
                  <c:v>2.6117647058823525</c:v>
                </c:pt>
                <c:pt idx="82133">
                  <c:v>2.6117647058823525</c:v>
                </c:pt>
                <c:pt idx="82134">
                  <c:v>2.4643137254901957</c:v>
                </c:pt>
                <c:pt idx="82135">
                  <c:v>2.4643137254901957</c:v>
                </c:pt>
                <c:pt idx="82136">
                  <c:v>2.4643137254901957</c:v>
                </c:pt>
                <c:pt idx="82137">
                  <c:v>2.4643137254901957</c:v>
                </c:pt>
                <c:pt idx="82138">
                  <c:v>2.4643137254901957</c:v>
                </c:pt>
                <c:pt idx="82139">
                  <c:v>2.4643137254901957</c:v>
                </c:pt>
                <c:pt idx="82140">
                  <c:v>2.4643137254901957</c:v>
                </c:pt>
                <c:pt idx="82141">
                  <c:v>2.4643137254901957</c:v>
                </c:pt>
                <c:pt idx="82142">
                  <c:v>2.4643137254901957</c:v>
                </c:pt>
                <c:pt idx="82143">
                  <c:v>2.4643137254901957</c:v>
                </c:pt>
                <c:pt idx="82144">
                  <c:v>2.4643137254901957</c:v>
                </c:pt>
                <c:pt idx="82145">
                  <c:v>2.4643137254901957</c:v>
                </c:pt>
                <c:pt idx="82146">
                  <c:v>2.4643137254901957</c:v>
                </c:pt>
                <c:pt idx="82147">
                  <c:v>2.4643137254901957</c:v>
                </c:pt>
                <c:pt idx="82148">
                  <c:v>2.4643137254901957</c:v>
                </c:pt>
                <c:pt idx="82149">
                  <c:v>2.4643137254901957</c:v>
                </c:pt>
                <c:pt idx="82150">
                  <c:v>2.4643137254901957</c:v>
                </c:pt>
                <c:pt idx="82151">
                  <c:v>2.4643137254901957</c:v>
                </c:pt>
                <c:pt idx="82152">
                  <c:v>2.4643137254901957</c:v>
                </c:pt>
                <c:pt idx="82153">
                  <c:v>2.4643137254901957</c:v>
                </c:pt>
                <c:pt idx="82154">
                  <c:v>2.4643137254901957</c:v>
                </c:pt>
                <c:pt idx="82155">
                  <c:v>2.4643137254901957</c:v>
                </c:pt>
                <c:pt idx="82156">
                  <c:v>2.4643137254901957</c:v>
                </c:pt>
                <c:pt idx="82157">
                  <c:v>2.4643137254901957</c:v>
                </c:pt>
                <c:pt idx="82158">
                  <c:v>2.4643137254901957</c:v>
                </c:pt>
                <c:pt idx="82159">
                  <c:v>2.4643137254901957</c:v>
                </c:pt>
                <c:pt idx="82160">
                  <c:v>2.4643137254901957</c:v>
                </c:pt>
                <c:pt idx="82161">
                  <c:v>2.4643137254901957</c:v>
                </c:pt>
                <c:pt idx="82162">
                  <c:v>2.4643137254901957</c:v>
                </c:pt>
                <c:pt idx="82163">
                  <c:v>2.4643137254901957</c:v>
                </c:pt>
                <c:pt idx="82164">
                  <c:v>2.4643137254901957</c:v>
                </c:pt>
                <c:pt idx="82165">
                  <c:v>2.4643137254901957</c:v>
                </c:pt>
                <c:pt idx="82166">
                  <c:v>2.4643137254901957</c:v>
                </c:pt>
                <c:pt idx="82167">
                  <c:v>2.4643137254901957</c:v>
                </c:pt>
                <c:pt idx="82168">
                  <c:v>2.4643137254901957</c:v>
                </c:pt>
                <c:pt idx="82169">
                  <c:v>2.4643137254901957</c:v>
                </c:pt>
                <c:pt idx="82170">
                  <c:v>2.4643137254901957</c:v>
                </c:pt>
                <c:pt idx="82171">
                  <c:v>2.4643137254901957</c:v>
                </c:pt>
                <c:pt idx="82172">
                  <c:v>2.4643137254901957</c:v>
                </c:pt>
                <c:pt idx="82173">
                  <c:v>2.4643137254901957</c:v>
                </c:pt>
                <c:pt idx="82174">
                  <c:v>2.4643137254901957</c:v>
                </c:pt>
                <c:pt idx="82175">
                  <c:v>2.4643137254901957</c:v>
                </c:pt>
                <c:pt idx="82176">
                  <c:v>2.4643137254901957</c:v>
                </c:pt>
                <c:pt idx="82177">
                  <c:v>2.4643137254901957</c:v>
                </c:pt>
                <c:pt idx="82178">
                  <c:v>2.4643137254901957</c:v>
                </c:pt>
                <c:pt idx="82179">
                  <c:v>2.4643137254901957</c:v>
                </c:pt>
                <c:pt idx="82180">
                  <c:v>2.4643137254901957</c:v>
                </c:pt>
                <c:pt idx="82181">
                  <c:v>2.4643137254901957</c:v>
                </c:pt>
                <c:pt idx="82182">
                  <c:v>2.4643137254901957</c:v>
                </c:pt>
                <c:pt idx="82183">
                  <c:v>2.4643137254901957</c:v>
                </c:pt>
                <c:pt idx="82184">
                  <c:v>2.4643137254901957</c:v>
                </c:pt>
                <c:pt idx="82185">
                  <c:v>2.4643137254901957</c:v>
                </c:pt>
                <c:pt idx="82186">
                  <c:v>2.4643137254901957</c:v>
                </c:pt>
                <c:pt idx="82187">
                  <c:v>2.4643137254901957</c:v>
                </c:pt>
                <c:pt idx="82188">
                  <c:v>2.4643137254901957</c:v>
                </c:pt>
                <c:pt idx="82189">
                  <c:v>2.4643137254901957</c:v>
                </c:pt>
                <c:pt idx="82190">
                  <c:v>2.4643137254901957</c:v>
                </c:pt>
                <c:pt idx="82191">
                  <c:v>2.4643137254901957</c:v>
                </c:pt>
                <c:pt idx="82192">
                  <c:v>2.4643137254901957</c:v>
                </c:pt>
                <c:pt idx="82193">
                  <c:v>2.4643137254901957</c:v>
                </c:pt>
                <c:pt idx="82194">
                  <c:v>2.6117647058823525</c:v>
                </c:pt>
                <c:pt idx="82195">
                  <c:v>2.6117647058823525</c:v>
                </c:pt>
                <c:pt idx="82196">
                  <c:v>2.6117647058823525</c:v>
                </c:pt>
                <c:pt idx="82197">
                  <c:v>2.6117647058823525</c:v>
                </c:pt>
                <c:pt idx="82198">
                  <c:v>2.6117647058823525</c:v>
                </c:pt>
                <c:pt idx="82199">
                  <c:v>2.6117647058823525</c:v>
                </c:pt>
                <c:pt idx="82200">
                  <c:v>2.6117647058823525</c:v>
                </c:pt>
                <c:pt idx="82201">
                  <c:v>2.6117647058823525</c:v>
                </c:pt>
                <c:pt idx="82202">
                  <c:v>2.6117647058823525</c:v>
                </c:pt>
                <c:pt idx="82203">
                  <c:v>2.6117647058823525</c:v>
                </c:pt>
                <c:pt idx="82204">
                  <c:v>2.6117647058823525</c:v>
                </c:pt>
                <c:pt idx="82205">
                  <c:v>2.6117647058823525</c:v>
                </c:pt>
                <c:pt idx="82206">
                  <c:v>2.6117647058823525</c:v>
                </c:pt>
                <c:pt idx="82207">
                  <c:v>2.6117647058823525</c:v>
                </c:pt>
                <c:pt idx="82208">
                  <c:v>2.6117647058823525</c:v>
                </c:pt>
                <c:pt idx="82209">
                  <c:v>2.6117647058823525</c:v>
                </c:pt>
                <c:pt idx="82210">
                  <c:v>2.6117647058823525</c:v>
                </c:pt>
                <c:pt idx="82211">
                  <c:v>2.6117647058823525</c:v>
                </c:pt>
                <c:pt idx="82212">
                  <c:v>2.6117647058823525</c:v>
                </c:pt>
                <c:pt idx="82213">
                  <c:v>2.6117647058823525</c:v>
                </c:pt>
                <c:pt idx="82214">
                  <c:v>2.6117647058823525</c:v>
                </c:pt>
                <c:pt idx="82215">
                  <c:v>2.6117647058823525</c:v>
                </c:pt>
                <c:pt idx="82216">
                  <c:v>2.6117647058823525</c:v>
                </c:pt>
                <c:pt idx="82217">
                  <c:v>2.6117647058823525</c:v>
                </c:pt>
                <c:pt idx="82218">
                  <c:v>2.6117647058823525</c:v>
                </c:pt>
                <c:pt idx="82219">
                  <c:v>2.6117647058823525</c:v>
                </c:pt>
                <c:pt idx="82220">
                  <c:v>2.6117647058823525</c:v>
                </c:pt>
                <c:pt idx="82221">
                  <c:v>2.6117647058823525</c:v>
                </c:pt>
                <c:pt idx="82222">
                  <c:v>2.6117647058823525</c:v>
                </c:pt>
                <c:pt idx="82223">
                  <c:v>2.6117647058823525</c:v>
                </c:pt>
                <c:pt idx="82224">
                  <c:v>2.6117647058823525</c:v>
                </c:pt>
                <c:pt idx="82225">
                  <c:v>2.6117647058823525</c:v>
                </c:pt>
                <c:pt idx="82226">
                  <c:v>2.6117647058823525</c:v>
                </c:pt>
                <c:pt idx="82227">
                  <c:v>2.4643137254901957</c:v>
                </c:pt>
                <c:pt idx="82228">
                  <c:v>2.4643137254901957</c:v>
                </c:pt>
                <c:pt idx="82229">
                  <c:v>2.4643137254901957</c:v>
                </c:pt>
                <c:pt idx="82230">
                  <c:v>2.4643137254901957</c:v>
                </c:pt>
                <c:pt idx="82231">
                  <c:v>2.4643137254901957</c:v>
                </c:pt>
                <c:pt idx="82232">
                  <c:v>2.4643137254901957</c:v>
                </c:pt>
                <c:pt idx="82233">
                  <c:v>2.4643137254901957</c:v>
                </c:pt>
                <c:pt idx="82234">
                  <c:v>2.4643137254901957</c:v>
                </c:pt>
                <c:pt idx="82235">
                  <c:v>2.4643137254901957</c:v>
                </c:pt>
                <c:pt idx="82236">
                  <c:v>2.4643137254901957</c:v>
                </c:pt>
                <c:pt idx="82237">
                  <c:v>2.4643137254901957</c:v>
                </c:pt>
                <c:pt idx="82238">
                  <c:v>2.4643137254901957</c:v>
                </c:pt>
                <c:pt idx="82239">
                  <c:v>2.4643137254901957</c:v>
                </c:pt>
                <c:pt idx="82240">
                  <c:v>2.4643137254901957</c:v>
                </c:pt>
                <c:pt idx="82241">
                  <c:v>2.4643137254901957</c:v>
                </c:pt>
                <c:pt idx="82242">
                  <c:v>2.4643137254901957</c:v>
                </c:pt>
                <c:pt idx="82243">
                  <c:v>2.4643137254901957</c:v>
                </c:pt>
                <c:pt idx="82244">
                  <c:v>2.4643137254901957</c:v>
                </c:pt>
                <c:pt idx="82245">
                  <c:v>2.4643137254901957</c:v>
                </c:pt>
                <c:pt idx="82246">
                  <c:v>2.4643137254901957</c:v>
                </c:pt>
                <c:pt idx="82247">
                  <c:v>2.4643137254901957</c:v>
                </c:pt>
                <c:pt idx="82248">
                  <c:v>2.4643137254901957</c:v>
                </c:pt>
                <c:pt idx="82249">
                  <c:v>2.4643137254901957</c:v>
                </c:pt>
                <c:pt idx="82250">
                  <c:v>2.4643137254901957</c:v>
                </c:pt>
                <c:pt idx="82251">
                  <c:v>2.4643137254901957</c:v>
                </c:pt>
                <c:pt idx="82252">
                  <c:v>2.4643137254901957</c:v>
                </c:pt>
                <c:pt idx="82253">
                  <c:v>2.4643137254901957</c:v>
                </c:pt>
                <c:pt idx="82254">
                  <c:v>2.4643137254901957</c:v>
                </c:pt>
                <c:pt idx="82255">
                  <c:v>2.4643137254901957</c:v>
                </c:pt>
                <c:pt idx="82256">
                  <c:v>2.4643137254901957</c:v>
                </c:pt>
                <c:pt idx="82257">
                  <c:v>2.4643137254901957</c:v>
                </c:pt>
                <c:pt idx="82258">
                  <c:v>2.4643137254901957</c:v>
                </c:pt>
                <c:pt idx="82259">
                  <c:v>2.4643137254901957</c:v>
                </c:pt>
                <c:pt idx="82260">
                  <c:v>2.4643137254901957</c:v>
                </c:pt>
                <c:pt idx="82261">
                  <c:v>2.4643137254901957</c:v>
                </c:pt>
                <c:pt idx="82262">
                  <c:v>2.4643137254901957</c:v>
                </c:pt>
                <c:pt idx="82263">
                  <c:v>2.4643137254901957</c:v>
                </c:pt>
                <c:pt idx="82264">
                  <c:v>2.4643137254901957</c:v>
                </c:pt>
                <c:pt idx="82265">
                  <c:v>2.4643137254901957</c:v>
                </c:pt>
                <c:pt idx="82266">
                  <c:v>2.4643137254901957</c:v>
                </c:pt>
                <c:pt idx="82267">
                  <c:v>2.4643137254901957</c:v>
                </c:pt>
                <c:pt idx="82268">
                  <c:v>2.4643137254901957</c:v>
                </c:pt>
                <c:pt idx="82269">
                  <c:v>2.4643137254901957</c:v>
                </c:pt>
                <c:pt idx="82270">
                  <c:v>2.4643137254901957</c:v>
                </c:pt>
                <c:pt idx="82271">
                  <c:v>2.4643137254901957</c:v>
                </c:pt>
                <c:pt idx="82272">
                  <c:v>2.4643137254901957</c:v>
                </c:pt>
                <c:pt idx="82273">
                  <c:v>2.4643137254901957</c:v>
                </c:pt>
                <c:pt idx="82274">
                  <c:v>2.4643137254901957</c:v>
                </c:pt>
                <c:pt idx="82275">
                  <c:v>2.4643137254901957</c:v>
                </c:pt>
                <c:pt idx="82276">
                  <c:v>2.4643137254901957</c:v>
                </c:pt>
                <c:pt idx="82277">
                  <c:v>2.4643137254901957</c:v>
                </c:pt>
                <c:pt idx="82278">
                  <c:v>2.4643137254901957</c:v>
                </c:pt>
                <c:pt idx="82279">
                  <c:v>2.4643137254901957</c:v>
                </c:pt>
                <c:pt idx="82280">
                  <c:v>2.4643137254901957</c:v>
                </c:pt>
                <c:pt idx="82281">
                  <c:v>2.4643137254901957</c:v>
                </c:pt>
                <c:pt idx="82282">
                  <c:v>2.4643137254901957</c:v>
                </c:pt>
                <c:pt idx="82283">
                  <c:v>2.4643137254901957</c:v>
                </c:pt>
                <c:pt idx="82284">
                  <c:v>2.4643137254901957</c:v>
                </c:pt>
                <c:pt idx="82285">
                  <c:v>2.4643137254901957</c:v>
                </c:pt>
                <c:pt idx="82286">
                  <c:v>2.4643137254901957</c:v>
                </c:pt>
                <c:pt idx="82287">
                  <c:v>2.4643137254901957</c:v>
                </c:pt>
                <c:pt idx="82288">
                  <c:v>2.4643137254901957</c:v>
                </c:pt>
                <c:pt idx="82289">
                  <c:v>2.6117647058823525</c:v>
                </c:pt>
                <c:pt idx="82290">
                  <c:v>2.6117647058823525</c:v>
                </c:pt>
                <c:pt idx="82291">
                  <c:v>2.6117647058823525</c:v>
                </c:pt>
                <c:pt idx="82292">
                  <c:v>2.6117647058823525</c:v>
                </c:pt>
                <c:pt idx="82293">
                  <c:v>2.6117647058823525</c:v>
                </c:pt>
                <c:pt idx="82294">
                  <c:v>2.6117647058823525</c:v>
                </c:pt>
                <c:pt idx="82295">
                  <c:v>2.6117647058823525</c:v>
                </c:pt>
                <c:pt idx="82296">
                  <c:v>2.6117647058823525</c:v>
                </c:pt>
                <c:pt idx="82297">
                  <c:v>2.6117647058823525</c:v>
                </c:pt>
                <c:pt idx="82298">
                  <c:v>2.6117647058823525</c:v>
                </c:pt>
                <c:pt idx="82299">
                  <c:v>2.6117647058823525</c:v>
                </c:pt>
                <c:pt idx="82300">
                  <c:v>2.6117647058823525</c:v>
                </c:pt>
                <c:pt idx="82301">
                  <c:v>2.6117647058823525</c:v>
                </c:pt>
                <c:pt idx="82302">
                  <c:v>2.6117647058823525</c:v>
                </c:pt>
                <c:pt idx="82303">
                  <c:v>2.6117647058823525</c:v>
                </c:pt>
                <c:pt idx="82304">
                  <c:v>2.6117647058823525</c:v>
                </c:pt>
                <c:pt idx="82305">
                  <c:v>2.6117647058823525</c:v>
                </c:pt>
                <c:pt idx="82306">
                  <c:v>2.6117647058823525</c:v>
                </c:pt>
                <c:pt idx="82307">
                  <c:v>2.6117647058823525</c:v>
                </c:pt>
                <c:pt idx="82308">
                  <c:v>2.6117647058823525</c:v>
                </c:pt>
                <c:pt idx="82309">
                  <c:v>2.6117647058823525</c:v>
                </c:pt>
                <c:pt idx="82310">
                  <c:v>2.6117647058823525</c:v>
                </c:pt>
                <c:pt idx="82311">
                  <c:v>2.6117647058823525</c:v>
                </c:pt>
                <c:pt idx="82312">
                  <c:v>2.6117647058823525</c:v>
                </c:pt>
                <c:pt idx="82313">
                  <c:v>2.6117647058823525</c:v>
                </c:pt>
                <c:pt idx="82314">
                  <c:v>2.6117647058823525</c:v>
                </c:pt>
                <c:pt idx="82315">
                  <c:v>2.6117647058823525</c:v>
                </c:pt>
                <c:pt idx="82316">
                  <c:v>2.6117647058823525</c:v>
                </c:pt>
                <c:pt idx="82317">
                  <c:v>2.6117647058823525</c:v>
                </c:pt>
                <c:pt idx="82318">
                  <c:v>2.6117647058823525</c:v>
                </c:pt>
                <c:pt idx="82319">
                  <c:v>2.6117647058823525</c:v>
                </c:pt>
                <c:pt idx="82320">
                  <c:v>2.6117647058823525</c:v>
                </c:pt>
                <c:pt idx="82321">
                  <c:v>2.6117647058823525</c:v>
                </c:pt>
                <c:pt idx="82322">
                  <c:v>2.6117647058823525</c:v>
                </c:pt>
                <c:pt idx="82323">
                  <c:v>2.6117647058823525</c:v>
                </c:pt>
                <c:pt idx="82324">
                  <c:v>2.6117647058823525</c:v>
                </c:pt>
                <c:pt idx="82325">
                  <c:v>2.4643137254901957</c:v>
                </c:pt>
                <c:pt idx="82326">
                  <c:v>2.4643137254901957</c:v>
                </c:pt>
                <c:pt idx="82327">
                  <c:v>2.4643137254901957</c:v>
                </c:pt>
                <c:pt idx="82328">
                  <c:v>2.4643137254901957</c:v>
                </c:pt>
                <c:pt idx="82329">
                  <c:v>2.4643137254901957</c:v>
                </c:pt>
                <c:pt idx="82330">
                  <c:v>2.4643137254901957</c:v>
                </c:pt>
                <c:pt idx="82331">
                  <c:v>2.4643137254901957</c:v>
                </c:pt>
                <c:pt idx="82332">
                  <c:v>2.4643137254901957</c:v>
                </c:pt>
                <c:pt idx="82333">
                  <c:v>2.4643137254901957</c:v>
                </c:pt>
                <c:pt idx="82334">
                  <c:v>2.4643137254901957</c:v>
                </c:pt>
                <c:pt idx="82335">
                  <c:v>2.4643137254901957</c:v>
                </c:pt>
                <c:pt idx="82336">
                  <c:v>2.4643137254901957</c:v>
                </c:pt>
                <c:pt idx="82337">
                  <c:v>2.4643137254901957</c:v>
                </c:pt>
                <c:pt idx="82338">
                  <c:v>2.4643137254901957</c:v>
                </c:pt>
                <c:pt idx="82339">
                  <c:v>2.4643137254901957</c:v>
                </c:pt>
                <c:pt idx="82340">
                  <c:v>2.4643137254901957</c:v>
                </c:pt>
                <c:pt idx="82341">
                  <c:v>2.4643137254901957</c:v>
                </c:pt>
                <c:pt idx="82342">
                  <c:v>2.4643137254901957</c:v>
                </c:pt>
                <c:pt idx="82343">
                  <c:v>2.4643137254901957</c:v>
                </c:pt>
                <c:pt idx="82344">
                  <c:v>2.4643137254901957</c:v>
                </c:pt>
                <c:pt idx="82345">
                  <c:v>2.4643137254901957</c:v>
                </c:pt>
                <c:pt idx="82346">
                  <c:v>2.4643137254901957</c:v>
                </c:pt>
                <c:pt idx="82347">
                  <c:v>2.4643137254901957</c:v>
                </c:pt>
                <c:pt idx="82348">
                  <c:v>2.4643137254901957</c:v>
                </c:pt>
                <c:pt idx="82349">
                  <c:v>2.4643137254901957</c:v>
                </c:pt>
                <c:pt idx="82350">
                  <c:v>2.4643137254901957</c:v>
                </c:pt>
                <c:pt idx="82351">
                  <c:v>2.4643137254901957</c:v>
                </c:pt>
                <c:pt idx="82352">
                  <c:v>2.4643137254901957</c:v>
                </c:pt>
                <c:pt idx="82353">
                  <c:v>2.4643137254901957</c:v>
                </c:pt>
                <c:pt idx="82354">
                  <c:v>2.4643137254901957</c:v>
                </c:pt>
                <c:pt idx="82355">
                  <c:v>2.4643137254901957</c:v>
                </c:pt>
                <c:pt idx="82356">
                  <c:v>2.4643137254901957</c:v>
                </c:pt>
                <c:pt idx="82357">
                  <c:v>2.4643137254901957</c:v>
                </c:pt>
                <c:pt idx="82358">
                  <c:v>2.4643137254901957</c:v>
                </c:pt>
                <c:pt idx="82359">
                  <c:v>2.4643137254901957</c:v>
                </c:pt>
                <c:pt idx="82360">
                  <c:v>2.4643137254901957</c:v>
                </c:pt>
                <c:pt idx="82361">
                  <c:v>2.4643137254901957</c:v>
                </c:pt>
                <c:pt idx="82362">
                  <c:v>2.4643137254901957</c:v>
                </c:pt>
                <c:pt idx="82363">
                  <c:v>2.4643137254901957</c:v>
                </c:pt>
                <c:pt idx="82364">
                  <c:v>2.4643137254901957</c:v>
                </c:pt>
                <c:pt idx="82365">
                  <c:v>2.4643137254901957</c:v>
                </c:pt>
                <c:pt idx="82366">
                  <c:v>2.4643137254901957</c:v>
                </c:pt>
                <c:pt idx="82367">
                  <c:v>2.4643137254901957</c:v>
                </c:pt>
                <c:pt idx="82368">
                  <c:v>2.4643137254901957</c:v>
                </c:pt>
                <c:pt idx="82369">
                  <c:v>2.4643137254901957</c:v>
                </c:pt>
                <c:pt idx="82370">
                  <c:v>2.4643137254901957</c:v>
                </c:pt>
                <c:pt idx="82371">
                  <c:v>2.4643137254901957</c:v>
                </c:pt>
                <c:pt idx="82372">
                  <c:v>2.4643137254901957</c:v>
                </c:pt>
                <c:pt idx="82373">
                  <c:v>2.4643137254901957</c:v>
                </c:pt>
                <c:pt idx="82374">
                  <c:v>2.4643137254901957</c:v>
                </c:pt>
                <c:pt idx="82375">
                  <c:v>2.4643137254901957</c:v>
                </c:pt>
                <c:pt idx="82376">
                  <c:v>2.4643137254901957</c:v>
                </c:pt>
                <c:pt idx="82377">
                  <c:v>2.4643137254901957</c:v>
                </c:pt>
                <c:pt idx="82378">
                  <c:v>2.4643137254901957</c:v>
                </c:pt>
                <c:pt idx="82379">
                  <c:v>2.4643137254901957</c:v>
                </c:pt>
                <c:pt idx="82380">
                  <c:v>2.4643137254901957</c:v>
                </c:pt>
                <c:pt idx="82381">
                  <c:v>2.4643137254901957</c:v>
                </c:pt>
                <c:pt idx="82382">
                  <c:v>2.6117647058823525</c:v>
                </c:pt>
                <c:pt idx="82383">
                  <c:v>2.6117647058823525</c:v>
                </c:pt>
                <c:pt idx="82384">
                  <c:v>2.6117647058823525</c:v>
                </c:pt>
                <c:pt idx="82385">
                  <c:v>2.6117647058823525</c:v>
                </c:pt>
                <c:pt idx="82386">
                  <c:v>2.6117647058823525</c:v>
                </c:pt>
                <c:pt idx="82387">
                  <c:v>2.6117647058823525</c:v>
                </c:pt>
                <c:pt idx="82388">
                  <c:v>2.6117647058823525</c:v>
                </c:pt>
                <c:pt idx="82389">
                  <c:v>2.6117647058823525</c:v>
                </c:pt>
                <c:pt idx="82390">
                  <c:v>2.6117647058823525</c:v>
                </c:pt>
                <c:pt idx="82391">
                  <c:v>2.6117647058823525</c:v>
                </c:pt>
                <c:pt idx="82392">
                  <c:v>2.6117647058823525</c:v>
                </c:pt>
                <c:pt idx="82393">
                  <c:v>2.6117647058823525</c:v>
                </c:pt>
                <c:pt idx="82394">
                  <c:v>2.6117647058823525</c:v>
                </c:pt>
                <c:pt idx="82395">
                  <c:v>2.6117647058823525</c:v>
                </c:pt>
                <c:pt idx="82396">
                  <c:v>2.6117647058823525</c:v>
                </c:pt>
                <c:pt idx="82397">
                  <c:v>2.6117647058823525</c:v>
                </c:pt>
                <c:pt idx="82398">
                  <c:v>2.6117647058823525</c:v>
                </c:pt>
                <c:pt idx="82399">
                  <c:v>2.6117647058823525</c:v>
                </c:pt>
                <c:pt idx="82400">
                  <c:v>2.6117647058823525</c:v>
                </c:pt>
                <c:pt idx="82401">
                  <c:v>2.6117647058823525</c:v>
                </c:pt>
                <c:pt idx="82402">
                  <c:v>2.6117647058823525</c:v>
                </c:pt>
                <c:pt idx="82403">
                  <c:v>2.6117647058823525</c:v>
                </c:pt>
                <c:pt idx="82404">
                  <c:v>2.6117647058823525</c:v>
                </c:pt>
                <c:pt idx="82405">
                  <c:v>2.6117647058823525</c:v>
                </c:pt>
                <c:pt idx="82406">
                  <c:v>2.6117647058823525</c:v>
                </c:pt>
                <c:pt idx="82407">
                  <c:v>2.6117647058823525</c:v>
                </c:pt>
                <c:pt idx="82408">
                  <c:v>2.6117647058823525</c:v>
                </c:pt>
                <c:pt idx="82409">
                  <c:v>2.6117647058823525</c:v>
                </c:pt>
                <c:pt idx="82410">
                  <c:v>2.6117647058823525</c:v>
                </c:pt>
                <c:pt idx="82411">
                  <c:v>2.6117647058823525</c:v>
                </c:pt>
                <c:pt idx="82412">
                  <c:v>2.6117647058823525</c:v>
                </c:pt>
                <c:pt idx="82413">
                  <c:v>2.6117647058823525</c:v>
                </c:pt>
                <c:pt idx="82414">
                  <c:v>2.6117647058823525</c:v>
                </c:pt>
                <c:pt idx="82415">
                  <c:v>2.6117647058823525</c:v>
                </c:pt>
                <c:pt idx="82416">
                  <c:v>2.6117647058823525</c:v>
                </c:pt>
                <c:pt idx="82417">
                  <c:v>2.6117647058823525</c:v>
                </c:pt>
                <c:pt idx="82418">
                  <c:v>2.6117647058823525</c:v>
                </c:pt>
                <c:pt idx="82419">
                  <c:v>2.6117647058823525</c:v>
                </c:pt>
                <c:pt idx="82420">
                  <c:v>2.6117647058823525</c:v>
                </c:pt>
                <c:pt idx="82421">
                  <c:v>2.6117647058823525</c:v>
                </c:pt>
                <c:pt idx="82422">
                  <c:v>2.4643137254901957</c:v>
                </c:pt>
                <c:pt idx="82423">
                  <c:v>2.4643137254901957</c:v>
                </c:pt>
                <c:pt idx="82424">
                  <c:v>2.4643137254901957</c:v>
                </c:pt>
                <c:pt idx="82425">
                  <c:v>2.4643137254901957</c:v>
                </c:pt>
                <c:pt idx="82426">
                  <c:v>2.4643137254901957</c:v>
                </c:pt>
                <c:pt idx="82427">
                  <c:v>2.4643137254901957</c:v>
                </c:pt>
                <c:pt idx="82428">
                  <c:v>2.4643137254901957</c:v>
                </c:pt>
                <c:pt idx="82429">
                  <c:v>2.4643137254901957</c:v>
                </c:pt>
                <c:pt idx="82430">
                  <c:v>2.4643137254901957</c:v>
                </c:pt>
                <c:pt idx="82431">
                  <c:v>2.4643137254901957</c:v>
                </c:pt>
                <c:pt idx="82432">
                  <c:v>2.4643137254901957</c:v>
                </c:pt>
                <c:pt idx="82433">
                  <c:v>2.4643137254901957</c:v>
                </c:pt>
                <c:pt idx="82434">
                  <c:v>2.4643137254901957</c:v>
                </c:pt>
                <c:pt idx="82435">
                  <c:v>2.4643137254901957</c:v>
                </c:pt>
                <c:pt idx="82436">
                  <c:v>2.4643137254901957</c:v>
                </c:pt>
                <c:pt idx="82437">
                  <c:v>2.4643137254901957</c:v>
                </c:pt>
                <c:pt idx="82438">
                  <c:v>2.4643137254901957</c:v>
                </c:pt>
                <c:pt idx="82439">
                  <c:v>2.4643137254901957</c:v>
                </c:pt>
                <c:pt idx="82440">
                  <c:v>2.4643137254901957</c:v>
                </c:pt>
                <c:pt idx="82441">
                  <c:v>2.4643137254901957</c:v>
                </c:pt>
                <c:pt idx="82442">
                  <c:v>2.4643137254901957</c:v>
                </c:pt>
                <c:pt idx="82443">
                  <c:v>2.4643137254901957</c:v>
                </c:pt>
                <c:pt idx="82444">
                  <c:v>2.4643137254901957</c:v>
                </c:pt>
                <c:pt idx="82445">
                  <c:v>2.4643137254901957</c:v>
                </c:pt>
                <c:pt idx="82446">
                  <c:v>2.4643137254901957</c:v>
                </c:pt>
                <c:pt idx="82447">
                  <c:v>2.4643137254901957</c:v>
                </c:pt>
                <c:pt idx="82448">
                  <c:v>2.4643137254901957</c:v>
                </c:pt>
                <c:pt idx="82449">
                  <c:v>2.4643137254901957</c:v>
                </c:pt>
                <c:pt idx="82450">
                  <c:v>2.4643137254901957</c:v>
                </c:pt>
                <c:pt idx="82451">
                  <c:v>2.4643137254901957</c:v>
                </c:pt>
                <c:pt idx="82452">
                  <c:v>2.4643137254901957</c:v>
                </c:pt>
                <c:pt idx="82453">
                  <c:v>2.4643137254901957</c:v>
                </c:pt>
                <c:pt idx="82454">
                  <c:v>2.4643137254901957</c:v>
                </c:pt>
                <c:pt idx="82455">
                  <c:v>2.4643137254901957</c:v>
                </c:pt>
                <c:pt idx="82456">
                  <c:v>2.4643137254901957</c:v>
                </c:pt>
                <c:pt idx="82457">
                  <c:v>2.4643137254901957</c:v>
                </c:pt>
                <c:pt idx="82458">
                  <c:v>2.4643137254901957</c:v>
                </c:pt>
                <c:pt idx="82459">
                  <c:v>2.4643137254901957</c:v>
                </c:pt>
                <c:pt idx="82460">
                  <c:v>2.4643137254901957</c:v>
                </c:pt>
                <c:pt idx="82461">
                  <c:v>2.4643137254901957</c:v>
                </c:pt>
                <c:pt idx="82462">
                  <c:v>2.4643137254901957</c:v>
                </c:pt>
                <c:pt idx="82463">
                  <c:v>2.4643137254901957</c:v>
                </c:pt>
                <c:pt idx="82464">
                  <c:v>2.4643137254901957</c:v>
                </c:pt>
                <c:pt idx="82465">
                  <c:v>2.4643137254901957</c:v>
                </c:pt>
                <c:pt idx="82466">
                  <c:v>2.4643137254901957</c:v>
                </c:pt>
                <c:pt idx="82467">
                  <c:v>2.4643137254901957</c:v>
                </c:pt>
                <c:pt idx="82468">
                  <c:v>2.4643137254901957</c:v>
                </c:pt>
                <c:pt idx="82469">
                  <c:v>2.4643137254901957</c:v>
                </c:pt>
                <c:pt idx="82470">
                  <c:v>2.4643137254901957</c:v>
                </c:pt>
                <c:pt idx="82471">
                  <c:v>2.4643137254901957</c:v>
                </c:pt>
                <c:pt idx="82472">
                  <c:v>2.4643137254901957</c:v>
                </c:pt>
                <c:pt idx="82473">
                  <c:v>2.4643137254901957</c:v>
                </c:pt>
                <c:pt idx="82474">
                  <c:v>2.4643137254901957</c:v>
                </c:pt>
                <c:pt idx="82475">
                  <c:v>2.4643137254901957</c:v>
                </c:pt>
                <c:pt idx="82476">
                  <c:v>2.4643137254901957</c:v>
                </c:pt>
                <c:pt idx="82477">
                  <c:v>2.6117647058823525</c:v>
                </c:pt>
                <c:pt idx="82478">
                  <c:v>2.6117647058823525</c:v>
                </c:pt>
                <c:pt idx="82479">
                  <c:v>2.6117647058823525</c:v>
                </c:pt>
                <c:pt idx="82480">
                  <c:v>2.6117647058823525</c:v>
                </c:pt>
                <c:pt idx="82481">
                  <c:v>2.6117647058823525</c:v>
                </c:pt>
                <c:pt idx="82482">
                  <c:v>2.6117647058823525</c:v>
                </c:pt>
                <c:pt idx="82483">
                  <c:v>2.6117647058823525</c:v>
                </c:pt>
                <c:pt idx="82484">
                  <c:v>2.6117647058823525</c:v>
                </c:pt>
                <c:pt idx="82485">
                  <c:v>2.6117647058823525</c:v>
                </c:pt>
                <c:pt idx="82486">
                  <c:v>2.6117647058823525</c:v>
                </c:pt>
                <c:pt idx="82487">
                  <c:v>2.6117647058823525</c:v>
                </c:pt>
                <c:pt idx="82488">
                  <c:v>2.6117647058823525</c:v>
                </c:pt>
                <c:pt idx="82489">
                  <c:v>2.6117647058823525</c:v>
                </c:pt>
                <c:pt idx="82490">
                  <c:v>2.6117647058823525</c:v>
                </c:pt>
                <c:pt idx="82491">
                  <c:v>2.6117647058823525</c:v>
                </c:pt>
                <c:pt idx="82492">
                  <c:v>2.6117647058823525</c:v>
                </c:pt>
                <c:pt idx="82493">
                  <c:v>2.6117647058823525</c:v>
                </c:pt>
                <c:pt idx="82494">
                  <c:v>2.6117647058823525</c:v>
                </c:pt>
                <c:pt idx="82495">
                  <c:v>2.6117647058823525</c:v>
                </c:pt>
                <c:pt idx="82496">
                  <c:v>2.6117647058823525</c:v>
                </c:pt>
                <c:pt idx="82497">
                  <c:v>2.6117647058823525</c:v>
                </c:pt>
                <c:pt idx="82498">
                  <c:v>2.6117647058823525</c:v>
                </c:pt>
                <c:pt idx="82499">
                  <c:v>2.6117647058823525</c:v>
                </c:pt>
                <c:pt idx="82500">
                  <c:v>2.6117647058823525</c:v>
                </c:pt>
                <c:pt idx="82501">
                  <c:v>2.6117647058823525</c:v>
                </c:pt>
                <c:pt idx="82502">
                  <c:v>2.6117647058823525</c:v>
                </c:pt>
                <c:pt idx="82503">
                  <c:v>2.6117647058823525</c:v>
                </c:pt>
                <c:pt idx="82504">
                  <c:v>2.6117647058823525</c:v>
                </c:pt>
                <c:pt idx="82505">
                  <c:v>2.6117647058823525</c:v>
                </c:pt>
                <c:pt idx="82506">
                  <c:v>2.6117647058823525</c:v>
                </c:pt>
                <c:pt idx="82507">
                  <c:v>2.6117647058823525</c:v>
                </c:pt>
                <c:pt idx="82508">
                  <c:v>2.6117647058823525</c:v>
                </c:pt>
                <c:pt idx="82509">
                  <c:v>2.6117647058823525</c:v>
                </c:pt>
                <c:pt idx="82510">
                  <c:v>2.6117647058823525</c:v>
                </c:pt>
                <c:pt idx="82511">
                  <c:v>2.6117647058823525</c:v>
                </c:pt>
                <c:pt idx="82512">
                  <c:v>2.6117647058823525</c:v>
                </c:pt>
                <c:pt idx="82513">
                  <c:v>2.6117647058823525</c:v>
                </c:pt>
                <c:pt idx="82514">
                  <c:v>2.6117647058823525</c:v>
                </c:pt>
                <c:pt idx="82515">
                  <c:v>2.6117647058823525</c:v>
                </c:pt>
                <c:pt idx="82516">
                  <c:v>2.4643137254901957</c:v>
                </c:pt>
                <c:pt idx="82517">
                  <c:v>2.4643137254901957</c:v>
                </c:pt>
                <c:pt idx="82518">
                  <c:v>2.4643137254901957</c:v>
                </c:pt>
                <c:pt idx="82519">
                  <c:v>2.4643137254901957</c:v>
                </c:pt>
                <c:pt idx="82520">
                  <c:v>2.4643137254901957</c:v>
                </c:pt>
                <c:pt idx="82521">
                  <c:v>2.4643137254901957</c:v>
                </c:pt>
                <c:pt idx="82522">
                  <c:v>2.4643137254901957</c:v>
                </c:pt>
                <c:pt idx="82523">
                  <c:v>2.4643137254901957</c:v>
                </c:pt>
                <c:pt idx="82524">
                  <c:v>2.4643137254901957</c:v>
                </c:pt>
                <c:pt idx="82525">
                  <c:v>2.4643137254901957</c:v>
                </c:pt>
                <c:pt idx="82526">
                  <c:v>2.4643137254901957</c:v>
                </c:pt>
                <c:pt idx="82527">
                  <c:v>2.4643137254901957</c:v>
                </c:pt>
                <c:pt idx="82528">
                  <c:v>2.4643137254901957</c:v>
                </c:pt>
                <c:pt idx="82529">
                  <c:v>2.4643137254901957</c:v>
                </c:pt>
                <c:pt idx="82530">
                  <c:v>2.4643137254901957</c:v>
                </c:pt>
                <c:pt idx="82531">
                  <c:v>2.4643137254901957</c:v>
                </c:pt>
                <c:pt idx="82532">
                  <c:v>2.4643137254901957</c:v>
                </c:pt>
                <c:pt idx="82533">
                  <c:v>2.4643137254901957</c:v>
                </c:pt>
                <c:pt idx="82534">
                  <c:v>2.4643137254901957</c:v>
                </c:pt>
                <c:pt idx="82535">
                  <c:v>2.4643137254901957</c:v>
                </c:pt>
                <c:pt idx="82536">
                  <c:v>2.4643137254901957</c:v>
                </c:pt>
                <c:pt idx="82537">
                  <c:v>2.4643137254901957</c:v>
                </c:pt>
                <c:pt idx="82538">
                  <c:v>2.4643137254901957</c:v>
                </c:pt>
                <c:pt idx="82539">
                  <c:v>2.4643137254901957</c:v>
                </c:pt>
                <c:pt idx="82540">
                  <c:v>2.4643137254901957</c:v>
                </c:pt>
                <c:pt idx="82541">
                  <c:v>2.4643137254901957</c:v>
                </c:pt>
                <c:pt idx="82542">
                  <c:v>2.4643137254901957</c:v>
                </c:pt>
                <c:pt idx="82543">
                  <c:v>2.4643137254901957</c:v>
                </c:pt>
                <c:pt idx="82544">
                  <c:v>2.4643137254901957</c:v>
                </c:pt>
                <c:pt idx="82545">
                  <c:v>2.4643137254901957</c:v>
                </c:pt>
                <c:pt idx="82546">
                  <c:v>2.4643137254901957</c:v>
                </c:pt>
                <c:pt idx="82547">
                  <c:v>2.4643137254901957</c:v>
                </c:pt>
                <c:pt idx="82548">
                  <c:v>2.4643137254901957</c:v>
                </c:pt>
                <c:pt idx="82549">
                  <c:v>2.4643137254901957</c:v>
                </c:pt>
                <c:pt idx="82550">
                  <c:v>2.4643137254901957</c:v>
                </c:pt>
                <c:pt idx="82551">
                  <c:v>2.4643137254901957</c:v>
                </c:pt>
                <c:pt idx="82552">
                  <c:v>2.4643137254901957</c:v>
                </c:pt>
                <c:pt idx="82553">
                  <c:v>2.4643137254901957</c:v>
                </c:pt>
                <c:pt idx="82554">
                  <c:v>2.4643137254901957</c:v>
                </c:pt>
                <c:pt idx="82555">
                  <c:v>2.4643137254901957</c:v>
                </c:pt>
                <c:pt idx="82556">
                  <c:v>2.4643137254901957</c:v>
                </c:pt>
                <c:pt idx="82557">
                  <c:v>2.4643137254901957</c:v>
                </c:pt>
                <c:pt idx="82558">
                  <c:v>2.4643137254901957</c:v>
                </c:pt>
                <c:pt idx="82559">
                  <c:v>2.4643137254901957</c:v>
                </c:pt>
                <c:pt idx="82560">
                  <c:v>2.4643137254901957</c:v>
                </c:pt>
                <c:pt idx="82561">
                  <c:v>2.4643137254901957</c:v>
                </c:pt>
                <c:pt idx="82562">
                  <c:v>2.4643137254901957</c:v>
                </c:pt>
                <c:pt idx="82563">
                  <c:v>2.4643137254901957</c:v>
                </c:pt>
                <c:pt idx="82564">
                  <c:v>2.4643137254901957</c:v>
                </c:pt>
                <c:pt idx="82565">
                  <c:v>2.4643137254901957</c:v>
                </c:pt>
                <c:pt idx="82566">
                  <c:v>2.4643137254901957</c:v>
                </c:pt>
                <c:pt idx="82567">
                  <c:v>2.4643137254901957</c:v>
                </c:pt>
                <c:pt idx="82568">
                  <c:v>2.4643137254901957</c:v>
                </c:pt>
                <c:pt idx="82569">
                  <c:v>2.4643137254901957</c:v>
                </c:pt>
                <c:pt idx="82570">
                  <c:v>2.4643137254901957</c:v>
                </c:pt>
                <c:pt idx="82571">
                  <c:v>2.4643137254901957</c:v>
                </c:pt>
                <c:pt idx="82572">
                  <c:v>2.4643137254901957</c:v>
                </c:pt>
                <c:pt idx="82573">
                  <c:v>2.6117647058823525</c:v>
                </c:pt>
                <c:pt idx="82574">
                  <c:v>2.6117647058823525</c:v>
                </c:pt>
                <c:pt idx="82575">
                  <c:v>2.6117647058823525</c:v>
                </c:pt>
                <c:pt idx="82576">
                  <c:v>2.6117647058823525</c:v>
                </c:pt>
                <c:pt idx="82577">
                  <c:v>2.6117647058823525</c:v>
                </c:pt>
                <c:pt idx="82578">
                  <c:v>2.6117647058823525</c:v>
                </c:pt>
                <c:pt idx="82579">
                  <c:v>2.6117647058823525</c:v>
                </c:pt>
                <c:pt idx="82580">
                  <c:v>2.6117647058823525</c:v>
                </c:pt>
                <c:pt idx="82581">
                  <c:v>2.6117647058823525</c:v>
                </c:pt>
                <c:pt idx="82582">
                  <c:v>2.6117647058823525</c:v>
                </c:pt>
                <c:pt idx="82583">
                  <c:v>2.6117647058823525</c:v>
                </c:pt>
                <c:pt idx="82584">
                  <c:v>2.6117647058823525</c:v>
                </c:pt>
                <c:pt idx="82585">
                  <c:v>2.6117647058823525</c:v>
                </c:pt>
                <c:pt idx="82586">
                  <c:v>2.6117647058823525</c:v>
                </c:pt>
                <c:pt idx="82587">
                  <c:v>2.6117647058823525</c:v>
                </c:pt>
                <c:pt idx="82588">
                  <c:v>2.6117647058823525</c:v>
                </c:pt>
                <c:pt idx="82589">
                  <c:v>2.6117647058823525</c:v>
                </c:pt>
                <c:pt idx="82590">
                  <c:v>2.6117647058823525</c:v>
                </c:pt>
                <c:pt idx="82591">
                  <c:v>2.6117647058823525</c:v>
                </c:pt>
                <c:pt idx="82592">
                  <c:v>2.6117647058823525</c:v>
                </c:pt>
                <c:pt idx="82593">
                  <c:v>2.6117647058823525</c:v>
                </c:pt>
                <c:pt idx="82594">
                  <c:v>2.6117647058823525</c:v>
                </c:pt>
                <c:pt idx="82595">
                  <c:v>2.6117647058823525</c:v>
                </c:pt>
                <c:pt idx="82596">
                  <c:v>2.6117647058823525</c:v>
                </c:pt>
                <c:pt idx="82597">
                  <c:v>2.6117647058823525</c:v>
                </c:pt>
                <c:pt idx="82598">
                  <c:v>2.6117647058823525</c:v>
                </c:pt>
                <c:pt idx="82599">
                  <c:v>2.6117647058823525</c:v>
                </c:pt>
                <c:pt idx="82600">
                  <c:v>2.6117647058823525</c:v>
                </c:pt>
                <c:pt idx="82601">
                  <c:v>2.6117647058823525</c:v>
                </c:pt>
                <c:pt idx="82602">
                  <c:v>2.6117647058823525</c:v>
                </c:pt>
                <c:pt idx="82603">
                  <c:v>2.6117647058823525</c:v>
                </c:pt>
                <c:pt idx="82604">
                  <c:v>2.6117647058823525</c:v>
                </c:pt>
                <c:pt idx="82605">
                  <c:v>2.6117647058823525</c:v>
                </c:pt>
                <c:pt idx="82606">
                  <c:v>2.6117647058823525</c:v>
                </c:pt>
                <c:pt idx="82607">
                  <c:v>2.6117647058823525</c:v>
                </c:pt>
                <c:pt idx="82608">
                  <c:v>2.6117647058823525</c:v>
                </c:pt>
                <c:pt idx="82609">
                  <c:v>2.6117647058823525</c:v>
                </c:pt>
                <c:pt idx="82610">
                  <c:v>2.4643137254901957</c:v>
                </c:pt>
                <c:pt idx="82611">
                  <c:v>2.4643137254901957</c:v>
                </c:pt>
                <c:pt idx="82612">
                  <c:v>2.4643137254901957</c:v>
                </c:pt>
                <c:pt idx="82613">
                  <c:v>2.4643137254901957</c:v>
                </c:pt>
                <c:pt idx="82614">
                  <c:v>2.4643137254901957</c:v>
                </c:pt>
                <c:pt idx="82615">
                  <c:v>2.4643137254901957</c:v>
                </c:pt>
                <c:pt idx="82616">
                  <c:v>2.4643137254901957</c:v>
                </c:pt>
                <c:pt idx="82617">
                  <c:v>2.4643137254901957</c:v>
                </c:pt>
                <c:pt idx="82618">
                  <c:v>2.4643137254901957</c:v>
                </c:pt>
                <c:pt idx="82619">
                  <c:v>2.4643137254901957</c:v>
                </c:pt>
                <c:pt idx="82620">
                  <c:v>2.4643137254901957</c:v>
                </c:pt>
                <c:pt idx="82621">
                  <c:v>2.4643137254901957</c:v>
                </c:pt>
                <c:pt idx="82622">
                  <c:v>2.4643137254901957</c:v>
                </c:pt>
                <c:pt idx="82623">
                  <c:v>2.4643137254901957</c:v>
                </c:pt>
                <c:pt idx="82624">
                  <c:v>2.4643137254901957</c:v>
                </c:pt>
                <c:pt idx="82625">
                  <c:v>2.4643137254901957</c:v>
                </c:pt>
                <c:pt idx="82626">
                  <c:v>2.4643137254901957</c:v>
                </c:pt>
                <c:pt idx="82627">
                  <c:v>2.4643137254901957</c:v>
                </c:pt>
                <c:pt idx="82628">
                  <c:v>2.4643137254901957</c:v>
                </c:pt>
                <c:pt idx="82629">
                  <c:v>2.4643137254901957</c:v>
                </c:pt>
                <c:pt idx="82630">
                  <c:v>2.4643137254901957</c:v>
                </c:pt>
                <c:pt idx="82631">
                  <c:v>2.4643137254901957</c:v>
                </c:pt>
                <c:pt idx="82632">
                  <c:v>2.4643137254901957</c:v>
                </c:pt>
                <c:pt idx="82633">
                  <c:v>2.4643137254901957</c:v>
                </c:pt>
                <c:pt idx="82634">
                  <c:v>2.4643137254901957</c:v>
                </c:pt>
                <c:pt idx="82635">
                  <c:v>2.4643137254901957</c:v>
                </c:pt>
                <c:pt idx="82636">
                  <c:v>2.4643137254901957</c:v>
                </c:pt>
                <c:pt idx="82637">
                  <c:v>2.4643137254901957</c:v>
                </c:pt>
                <c:pt idx="82638">
                  <c:v>2.4643137254901957</c:v>
                </c:pt>
                <c:pt idx="82639">
                  <c:v>2.4643137254901957</c:v>
                </c:pt>
                <c:pt idx="82640">
                  <c:v>2.4643137254901957</c:v>
                </c:pt>
                <c:pt idx="82641">
                  <c:v>2.4643137254901957</c:v>
                </c:pt>
                <c:pt idx="82642">
                  <c:v>2.4643137254901957</c:v>
                </c:pt>
                <c:pt idx="82643">
                  <c:v>2.4643137254901957</c:v>
                </c:pt>
                <c:pt idx="82644">
                  <c:v>2.4643137254901957</c:v>
                </c:pt>
                <c:pt idx="82645">
                  <c:v>2.4643137254901957</c:v>
                </c:pt>
                <c:pt idx="82646">
                  <c:v>2.4643137254901957</c:v>
                </c:pt>
                <c:pt idx="82647">
                  <c:v>2.4643137254901957</c:v>
                </c:pt>
                <c:pt idx="82648">
                  <c:v>2.4643137254901957</c:v>
                </c:pt>
                <c:pt idx="82649">
                  <c:v>2.4643137254901957</c:v>
                </c:pt>
                <c:pt idx="82650">
                  <c:v>2.4643137254901957</c:v>
                </c:pt>
                <c:pt idx="82651">
                  <c:v>2.4643137254901957</c:v>
                </c:pt>
                <c:pt idx="82652">
                  <c:v>2.4643137254901957</c:v>
                </c:pt>
                <c:pt idx="82653">
                  <c:v>2.4643137254901957</c:v>
                </c:pt>
                <c:pt idx="82654">
                  <c:v>2.4643137254901957</c:v>
                </c:pt>
                <c:pt idx="82655">
                  <c:v>2.4643137254901957</c:v>
                </c:pt>
                <c:pt idx="82656">
                  <c:v>2.4643137254901957</c:v>
                </c:pt>
                <c:pt idx="82657">
                  <c:v>2.4643137254901957</c:v>
                </c:pt>
                <c:pt idx="82658">
                  <c:v>2.4643137254901957</c:v>
                </c:pt>
                <c:pt idx="82659">
                  <c:v>2.4643137254901957</c:v>
                </c:pt>
                <c:pt idx="82660">
                  <c:v>2.4643137254901957</c:v>
                </c:pt>
                <c:pt idx="82661">
                  <c:v>2.4643137254901957</c:v>
                </c:pt>
                <c:pt idx="82662">
                  <c:v>2.4643137254901957</c:v>
                </c:pt>
                <c:pt idx="82663">
                  <c:v>2.4643137254901957</c:v>
                </c:pt>
                <c:pt idx="82664">
                  <c:v>2.4643137254901957</c:v>
                </c:pt>
                <c:pt idx="82665">
                  <c:v>2.4643137254901957</c:v>
                </c:pt>
                <c:pt idx="82666">
                  <c:v>2.4643137254901957</c:v>
                </c:pt>
                <c:pt idx="82667">
                  <c:v>2.4643137254901957</c:v>
                </c:pt>
                <c:pt idx="82668">
                  <c:v>2.4643137254901957</c:v>
                </c:pt>
                <c:pt idx="82669">
                  <c:v>2.6117647058823525</c:v>
                </c:pt>
                <c:pt idx="82670">
                  <c:v>2.6117647058823525</c:v>
                </c:pt>
                <c:pt idx="82671">
                  <c:v>2.6117647058823525</c:v>
                </c:pt>
                <c:pt idx="82672">
                  <c:v>2.6117647058823525</c:v>
                </c:pt>
                <c:pt idx="82673">
                  <c:v>2.6117647058823525</c:v>
                </c:pt>
                <c:pt idx="82674">
                  <c:v>2.6117647058823525</c:v>
                </c:pt>
                <c:pt idx="82675">
                  <c:v>2.6117647058823525</c:v>
                </c:pt>
                <c:pt idx="82676">
                  <c:v>2.6117647058823525</c:v>
                </c:pt>
                <c:pt idx="82677">
                  <c:v>2.6117647058823525</c:v>
                </c:pt>
                <c:pt idx="82678">
                  <c:v>2.6117647058823525</c:v>
                </c:pt>
                <c:pt idx="82679">
                  <c:v>2.6117647058823525</c:v>
                </c:pt>
                <c:pt idx="82680">
                  <c:v>2.6117647058823525</c:v>
                </c:pt>
                <c:pt idx="82681">
                  <c:v>2.6117647058823525</c:v>
                </c:pt>
                <c:pt idx="82682">
                  <c:v>2.6117647058823525</c:v>
                </c:pt>
                <c:pt idx="82683">
                  <c:v>2.6117647058823525</c:v>
                </c:pt>
                <c:pt idx="82684">
                  <c:v>2.6117647058823525</c:v>
                </c:pt>
                <c:pt idx="82685">
                  <c:v>2.6117647058823525</c:v>
                </c:pt>
                <c:pt idx="82686">
                  <c:v>2.6117647058823525</c:v>
                </c:pt>
                <c:pt idx="82687">
                  <c:v>2.6117647058823525</c:v>
                </c:pt>
                <c:pt idx="82688">
                  <c:v>2.6117647058823525</c:v>
                </c:pt>
                <c:pt idx="82689">
                  <c:v>2.6117647058823525</c:v>
                </c:pt>
                <c:pt idx="82690">
                  <c:v>2.6117647058823525</c:v>
                </c:pt>
                <c:pt idx="82691">
                  <c:v>2.6117647058823525</c:v>
                </c:pt>
                <c:pt idx="82692">
                  <c:v>2.6117647058823525</c:v>
                </c:pt>
                <c:pt idx="82693">
                  <c:v>2.6117647058823525</c:v>
                </c:pt>
                <c:pt idx="82694">
                  <c:v>2.6117647058823525</c:v>
                </c:pt>
                <c:pt idx="82695">
                  <c:v>2.6117647058823525</c:v>
                </c:pt>
                <c:pt idx="82696">
                  <c:v>2.6117647058823525</c:v>
                </c:pt>
                <c:pt idx="82697">
                  <c:v>2.6117647058823525</c:v>
                </c:pt>
                <c:pt idx="82698">
                  <c:v>2.6117647058823525</c:v>
                </c:pt>
                <c:pt idx="82699">
                  <c:v>2.6117647058823525</c:v>
                </c:pt>
                <c:pt idx="82700">
                  <c:v>2.6117647058823525</c:v>
                </c:pt>
                <c:pt idx="82701">
                  <c:v>2.6117647058823525</c:v>
                </c:pt>
                <c:pt idx="82702">
                  <c:v>2.6117647058823525</c:v>
                </c:pt>
                <c:pt idx="82703">
                  <c:v>2.6117647058823525</c:v>
                </c:pt>
                <c:pt idx="82704">
                  <c:v>2.6117647058823525</c:v>
                </c:pt>
                <c:pt idx="82705">
                  <c:v>2.6117647058823525</c:v>
                </c:pt>
                <c:pt idx="82706">
                  <c:v>2.6117647058823525</c:v>
                </c:pt>
                <c:pt idx="82707">
                  <c:v>2.4643137254901957</c:v>
                </c:pt>
                <c:pt idx="82708">
                  <c:v>2.4643137254901957</c:v>
                </c:pt>
                <c:pt idx="82709">
                  <c:v>2.4643137254901957</c:v>
                </c:pt>
                <c:pt idx="82710">
                  <c:v>2.4643137254901957</c:v>
                </c:pt>
                <c:pt idx="82711">
                  <c:v>2.4643137254901957</c:v>
                </c:pt>
                <c:pt idx="82712">
                  <c:v>2.4643137254901957</c:v>
                </c:pt>
                <c:pt idx="82713">
                  <c:v>2.4643137254901957</c:v>
                </c:pt>
                <c:pt idx="82714">
                  <c:v>2.4643137254901957</c:v>
                </c:pt>
                <c:pt idx="82715">
                  <c:v>2.4643137254901957</c:v>
                </c:pt>
                <c:pt idx="82716">
                  <c:v>2.4643137254901957</c:v>
                </c:pt>
                <c:pt idx="82717">
                  <c:v>2.4643137254901957</c:v>
                </c:pt>
                <c:pt idx="82718">
                  <c:v>2.4643137254901957</c:v>
                </c:pt>
                <c:pt idx="82719">
                  <c:v>2.4643137254901957</c:v>
                </c:pt>
                <c:pt idx="82720">
                  <c:v>2.4643137254901957</c:v>
                </c:pt>
                <c:pt idx="82721">
                  <c:v>2.4643137254901957</c:v>
                </c:pt>
                <c:pt idx="82722">
                  <c:v>2.4643137254901957</c:v>
                </c:pt>
                <c:pt idx="82723">
                  <c:v>2.4643137254901957</c:v>
                </c:pt>
                <c:pt idx="82724">
                  <c:v>2.4643137254901957</c:v>
                </c:pt>
                <c:pt idx="82725">
                  <c:v>2.4643137254901957</c:v>
                </c:pt>
                <c:pt idx="82726">
                  <c:v>2.4643137254901957</c:v>
                </c:pt>
                <c:pt idx="82727">
                  <c:v>2.4643137254901957</c:v>
                </c:pt>
                <c:pt idx="82728">
                  <c:v>2.4643137254901957</c:v>
                </c:pt>
                <c:pt idx="82729">
                  <c:v>2.4643137254901957</c:v>
                </c:pt>
                <c:pt idx="82730">
                  <c:v>2.4643137254901957</c:v>
                </c:pt>
                <c:pt idx="82731">
                  <c:v>2.4643137254901957</c:v>
                </c:pt>
                <c:pt idx="82732">
                  <c:v>2.4643137254901957</c:v>
                </c:pt>
                <c:pt idx="82733">
                  <c:v>2.4643137254901957</c:v>
                </c:pt>
                <c:pt idx="82734">
                  <c:v>2.4643137254901957</c:v>
                </c:pt>
                <c:pt idx="82735">
                  <c:v>2.4643137254901957</c:v>
                </c:pt>
                <c:pt idx="82736">
                  <c:v>2.4643137254901957</c:v>
                </c:pt>
                <c:pt idx="82737">
                  <c:v>2.4643137254901957</c:v>
                </c:pt>
                <c:pt idx="82738">
                  <c:v>2.4643137254901957</c:v>
                </c:pt>
                <c:pt idx="82739">
                  <c:v>2.4643137254901957</c:v>
                </c:pt>
                <c:pt idx="82740">
                  <c:v>2.4643137254901957</c:v>
                </c:pt>
                <c:pt idx="82741">
                  <c:v>2.4643137254901957</c:v>
                </c:pt>
                <c:pt idx="82742">
                  <c:v>2.4643137254901957</c:v>
                </c:pt>
                <c:pt idx="82743">
                  <c:v>2.4643137254901957</c:v>
                </c:pt>
                <c:pt idx="82744">
                  <c:v>2.4643137254901957</c:v>
                </c:pt>
                <c:pt idx="82745">
                  <c:v>2.4643137254901957</c:v>
                </c:pt>
                <c:pt idx="82746">
                  <c:v>2.4643137254901957</c:v>
                </c:pt>
                <c:pt idx="82747">
                  <c:v>2.4643137254901957</c:v>
                </c:pt>
                <c:pt idx="82748">
                  <c:v>2.4643137254901957</c:v>
                </c:pt>
                <c:pt idx="82749">
                  <c:v>2.4643137254901957</c:v>
                </c:pt>
                <c:pt idx="82750">
                  <c:v>2.4643137254901957</c:v>
                </c:pt>
                <c:pt idx="82751">
                  <c:v>2.4643137254901957</c:v>
                </c:pt>
                <c:pt idx="82752">
                  <c:v>2.4643137254901957</c:v>
                </c:pt>
                <c:pt idx="82753">
                  <c:v>2.4643137254901957</c:v>
                </c:pt>
                <c:pt idx="82754">
                  <c:v>2.4643137254901957</c:v>
                </c:pt>
                <c:pt idx="82755">
                  <c:v>2.4643137254901957</c:v>
                </c:pt>
                <c:pt idx="82756">
                  <c:v>2.4643137254901957</c:v>
                </c:pt>
                <c:pt idx="82757">
                  <c:v>2.4643137254901957</c:v>
                </c:pt>
                <c:pt idx="82758">
                  <c:v>2.4643137254901957</c:v>
                </c:pt>
                <c:pt idx="82759">
                  <c:v>2.4643137254901957</c:v>
                </c:pt>
                <c:pt idx="82760">
                  <c:v>2.4643137254901957</c:v>
                </c:pt>
                <c:pt idx="82761">
                  <c:v>2.4643137254901957</c:v>
                </c:pt>
                <c:pt idx="82762">
                  <c:v>2.4643137254901957</c:v>
                </c:pt>
                <c:pt idx="82763">
                  <c:v>2.4643137254901957</c:v>
                </c:pt>
                <c:pt idx="82764">
                  <c:v>2.4643137254901957</c:v>
                </c:pt>
                <c:pt idx="82765">
                  <c:v>2.6117647058823525</c:v>
                </c:pt>
                <c:pt idx="82766">
                  <c:v>2.6117647058823525</c:v>
                </c:pt>
                <c:pt idx="82767">
                  <c:v>2.6117647058823525</c:v>
                </c:pt>
                <c:pt idx="82768">
                  <c:v>2.6117647058823525</c:v>
                </c:pt>
                <c:pt idx="82769">
                  <c:v>2.6117647058823525</c:v>
                </c:pt>
                <c:pt idx="82770">
                  <c:v>2.6117647058823525</c:v>
                </c:pt>
                <c:pt idx="82771">
                  <c:v>2.6117647058823525</c:v>
                </c:pt>
                <c:pt idx="82772">
                  <c:v>2.6117647058823525</c:v>
                </c:pt>
                <c:pt idx="82773">
                  <c:v>2.6117647058823525</c:v>
                </c:pt>
                <c:pt idx="82774">
                  <c:v>2.6117647058823525</c:v>
                </c:pt>
                <c:pt idx="82775">
                  <c:v>2.6117647058823525</c:v>
                </c:pt>
                <c:pt idx="82776">
                  <c:v>2.6117647058823525</c:v>
                </c:pt>
                <c:pt idx="82777">
                  <c:v>2.6117647058823525</c:v>
                </c:pt>
                <c:pt idx="82778">
                  <c:v>2.6117647058823525</c:v>
                </c:pt>
                <c:pt idx="82779">
                  <c:v>2.6117647058823525</c:v>
                </c:pt>
                <c:pt idx="82780">
                  <c:v>2.6117647058823525</c:v>
                </c:pt>
                <c:pt idx="82781">
                  <c:v>2.6117647058823525</c:v>
                </c:pt>
                <c:pt idx="82782">
                  <c:v>2.6117647058823525</c:v>
                </c:pt>
                <c:pt idx="82783">
                  <c:v>2.6117647058823525</c:v>
                </c:pt>
                <c:pt idx="82784">
                  <c:v>2.6117647058823525</c:v>
                </c:pt>
                <c:pt idx="82785">
                  <c:v>2.6117647058823525</c:v>
                </c:pt>
                <c:pt idx="82786">
                  <c:v>2.6117647058823525</c:v>
                </c:pt>
                <c:pt idx="82787">
                  <c:v>2.6117647058823525</c:v>
                </c:pt>
                <c:pt idx="82788">
                  <c:v>2.6117647058823525</c:v>
                </c:pt>
                <c:pt idx="82789">
                  <c:v>2.6117647058823525</c:v>
                </c:pt>
                <c:pt idx="82790">
                  <c:v>2.6117647058823525</c:v>
                </c:pt>
                <c:pt idx="82791">
                  <c:v>2.6117647058823525</c:v>
                </c:pt>
                <c:pt idx="82792">
                  <c:v>2.6117647058823525</c:v>
                </c:pt>
                <c:pt idx="82793">
                  <c:v>2.6117647058823525</c:v>
                </c:pt>
                <c:pt idx="82794">
                  <c:v>2.6117647058823525</c:v>
                </c:pt>
                <c:pt idx="82795">
                  <c:v>2.6117647058823525</c:v>
                </c:pt>
                <c:pt idx="82796">
                  <c:v>2.6117647058823525</c:v>
                </c:pt>
                <c:pt idx="82797">
                  <c:v>2.6117647058823525</c:v>
                </c:pt>
                <c:pt idx="82798">
                  <c:v>2.6117647058823525</c:v>
                </c:pt>
                <c:pt idx="82799">
                  <c:v>2.6117647058823525</c:v>
                </c:pt>
                <c:pt idx="82800">
                  <c:v>2.6117647058823525</c:v>
                </c:pt>
                <c:pt idx="82801">
                  <c:v>2.6117647058823525</c:v>
                </c:pt>
                <c:pt idx="82802">
                  <c:v>2.4643137254901957</c:v>
                </c:pt>
                <c:pt idx="82803">
                  <c:v>2.4643137254901957</c:v>
                </c:pt>
                <c:pt idx="82804">
                  <c:v>2.4643137254901957</c:v>
                </c:pt>
                <c:pt idx="82805">
                  <c:v>2.4643137254901957</c:v>
                </c:pt>
                <c:pt idx="82806">
                  <c:v>2.4643137254901957</c:v>
                </c:pt>
                <c:pt idx="82807">
                  <c:v>2.4643137254901957</c:v>
                </c:pt>
                <c:pt idx="82808">
                  <c:v>2.4643137254901957</c:v>
                </c:pt>
                <c:pt idx="82809">
                  <c:v>2.4643137254901957</c:v>
                </c:pt>
                <c:pt idx="82810">
                  <c:v>2.4643137254901957</c:v>
                </c:pt>
                <c:pt idx="82811">
                  <c:v>2.4643137254901957</c:v>
                </c:pt>
                <c:pt idx="82812">
                  <c:v>2.4643137254901957</c:v>
                </c:pt>
                <c:pt idx="82813">
                  <c:v>2.4643137254901957</c:v>
                </c:pt>
                <c:pt idx="82814">
                  <c:v>2.4643137254901957</c:v>
                </c:pt>
                <c:pt idx="82815">
                  <c:v>2.4643137254901957</c:v>
                </c:pt>
                <c:pt idx="82816">
                  <c:v>2.4643137254901957</c:v>
                </c:pt>
                <c:pt idx="82817">
                  <c:v>2.4643137254901957</c:v>
                </c:pt>
                <c:pt idx="82818">
                  <c:v>2.4643137254901957</c:v>
                </c:pt>
                <c:pt idx="82819">
                  <c:v>2.4643137254901957</c:v>
                </c:pt>
                <c:pt idx="82820">
                  <c:v>2.4643137254901957</c:v>
                </c:pt>
                <c:pt idx="82821">
                  <c:v>2.4643137254901957</c:v>
                </c:pt>
                <c:pt idx="82822">
                  <c:v>2.4643137254901957</c:v>
                </c:pt>
                <c:pt idx="82823">
                  <c:v>2.4643137254901957</c:v>
                </c:pt>
                <c:pt idx="82824">
                  <c:v>2.4643137254901957</c:v>
                </c:pt>
                <c:pt idx="82825">
                  <c:v>2.4643137254901957</c:v>
                </c:pt>
                <c:pt idx="82826">
                  <c:v>2.4643137254901957</c:v>
                </c:pt>
                <c:pt idx="82827">
                  <c:v>2.4643137254901957</c:v>
                </c:pt>
                <c:pt idx="82828">
                  <c:v>2.4643137254901957</c:v>
                </c:pt>
                <c:pt idx="82829">
                  <c:v>2.4643137254901957</c:v>
                </c:pt>
                <c:pt idx="82830">
                  <c:v>2.4643137254901957</c:v>
                </c:pt>
                <c:pt idx="82831">
                  <c:v>2.4643137254901957</c:v>
                </c:pt>
                <c:pt idx="82832">
                  <c:v>2.4643137254901957</c:v>
                </c:pt>
                <c:pt idx="82833">
                  <c:v>2.4643137254901957</c:v>
                </c:pt>
                <c:pt idx="82834">
                  <c:v>2.4643137254901957</c:v>
                </c:pt>
                <c:pt idx="82835">
                  <c:v>2.4643137254901957</c:v>
                </c:pt>
                <c:pt idx="82836">
                  <c:v>2.4643137254901957</c:v>
                </c:pt>
                <c:pt idx="82837">
                  <c:v>2.4643137254901957</c:v>
                </c:pt>
                <c:pt idx="82838">
                  <c:v>2.4643137254901957</c:v>
                </c:pt>
                <c:pt idx="82839">
                  <c:v>2.4643137254901957</c:v>
                </c:pt>
                <c:pt idx="82840">
                  <c:v>2.4643137254901957</c:v>
                </c:pt>
                <c:pt idx="82841">
                  <c:v>2.4643137254901957</c:v>
                </c:pt>
                <c:pt idx="82842">
                  <c:v>2.4643137254901957</c:v>
                </c:pt>
                <c:pt idx="82843">
                  <c:v>2.4643137254901957</c:v>
                </c:pt>
                <c:pt idx="82844">
                  <c:v>2.4643137254901957</c:v>
                </c:pt>
                <c:pt idx="82845">
                  <c:v>2.4643137254901957</c:v>
                </c:pt>
                <c:pt idx="82846">
                  <c:v>2.4643137254901957</c:v>
                </c:pt>
                <c:pt idx="82847">
                  <c:v>2.4643137254901957</c:v>
                </c:pt>
                <c:pt idx="82848">
                  <c:v>2.4643137254901957</c:v>
                </c:pt>
                <c:pt idx="82849">
                  <c:v>2.4643137254901957</c:v>
                </c:pt>
                <c:pt idx="82850">
                  <c:v>2.4643137254901957</c:v>
                </c:pt>
                <c:pt idx="82851">
                  <c:v>2.4643137254901957</c:v>
                </c:pt>
                <c:pt idx="82852">
                  <c:v>2.4643137254901957</c:v>
                </c:pt>
                <c:pt idx="82853">
                  <c:v>2.4643137254901957</c:v>
                </c:pt>
                <c:pt idx="82854">
                  <c:v>2.4643137254901957</c:v>
                </c:pt>
                <c:pt idx="82855">
                  <c:v>2.4643137254901957</c:v>
                </c:pt>
                <c:pt idx="82856">
                  <c:v>2.4643137254901957</c:v>
                </c:pt>
                <c:pt idx="82857">
                  <c:v>2.4643137254901957</c:v>
                </c:pt>
                <c:pt idx="82858">
                  <c:v>2.4643137254901957</c:v>
                </c:pt>
                <c:pt idx="82859">
                  <c:v>2.4643137254901957</c:v>
                </c:pt>
                <c:pt idx="82860">
                  <c:v>2.4643137254901957</c:v>
                </c:pt>
                <c:pt idx="82861">
                  <c:v>2.4643137254901957</c:v>
                </c:pt>
                <c:pt idx="82862">
                  <c:v>2.6117647058823525</c:v>
                </c:pt>
                <c:pt idx="82863">
                  <c:v>2.6117647058823525</c:v>
                </c:pt>
                <c:pt idx="82864">
                  <c:v>2.6117647058823525</c:v>
                </c:pt>
                <c:pt idx="82865">
                  <c:v>2.6117647058823525</c:v>
                </c:pt>
                <c:pt idx="82866">
                  <c:v>2.6117647058823525</c:v>
                </c:pt>
                <c:pt idx="82867">
                  <c:v>2.6117647058823525</c:v>
                </c:pt>
                <c:pt idx="82868">
                  <c:v>2.6117647058823525</c:v>
                </c:pt>
                <c:pt idx="82869">
                  <c:v>2.6117647058823525</c:v>
                </c:pt>
                <c:pt idx="82870">
                  <c:v>2.6117647058823525</c:v>
                </c:pt>
                <c:pt idx="82871">
                  <c:v>2.6117647058823525</c:v>
                </c:pt>
                <c:pt idx="82872">
                  <c:v>2.6117647058823525</c:v>
                </c:pt>
                <c:pt idx="82873">
                  <c:v>2.6117647058823525</c:v>
                </c:pt>
                <c:pt idx="82874">
                  <c:v>2.6117647058823525</c:v>
                </c:pt>
                <c:pt idx="82875">
                  <c:v>2.6117647058823525</c:v>
                </c:pt>
                <c:pt idx="82876">
                  <c:v>2.6117647058823525</c:v>
                </c:pt>
                <c:pt idx="82877">
                  <c:v>2.6117647058823525</c:v>
                </c:pt>
                <c:pt idx="82878">
                  <c:v>2.6117647058823525</c:v>
                </c:pt>
                <c:pt idx="82879">
                  <c:v>2.6117647058823525</c:v>
                </c:pt>
                <c:pt idx="82880">
                  <c:v>2.6117647058823525</c:v>
                </c:pt>
                <c:pt idx="82881">
                  <c:v>2.6117647058823525</c:v>
                </c:pt>
                <c:pt idx="82882">
                  <c:v>2.6117647058823525</c:v>
                </c:pt>
                <c:pt idx="82883">
                  <c:v>2.6117647058823525</c:v>
                </c:pt>
                <c:pt idx="82884">
                  <c:v>2.6117647058823525</c:v>
                </c:pt>
                <c:pt idx="82885">
                  <c:v>2.6117647058823525</c:v>
                </c:pt>
                <c:pt idx="82886">
                  <c:v>2.6117647058823525</c:v>
                </c:pt>
                <c:pt idx="82887">
                  <c:v>2.6117647058823525</c:v>
                </c:pt>
                <c:pt idx="82888">
                  <c:v>2.6117647058823525</c:v>
                </c:pt>
                <c:pt idx="82889">
                  <c:v>2.6117647058823525</c:v>
                </c:pt>
                <c:pt idx="82890">
                  <c:v>2.6117647058823525</c:v>
                </c:pt>
                <c:pt idx="82891">
                  <c:v>2.6117647058823525</c:v>
                </c:pt>
                <c:pt idx="82892">
                  <c:v>2.6117647058823525</c:v>
                </c:pt>
                <c:pt idx="82893">
                  <c:v>2.6117647058823525</c:v>
                </c:pt>
                <c:pt idx="82894">
                  <c:v>2.6117647058823525</c:v>
                </c:pt>
                <c:pt idx="82895">
                  <c:v>2.6117647058823525</c:v>
                </c:pt>
                <c:pt idx="82896">
                  <c:v>2.4643137254901957</c:v>
                </c:pt>
                <c:pt idx="82897">
                  <c:v>2.4643137254901957</c:v>
                </c:pt>
                <c:pt idx="82898">
                  <c:v>2.4643137254901957</c:v>
                </c:pt>
                <c:pt idx="82899">
                  <c:v>2.4643137254901957</c:v>
                </c:pt>
                <c:pt idx="82900">
                  <c:v>2.4643137254901957</c:v>
                </c:pt>
                <c:pt idx="82901">
                  <c:v>2.4643137254901957</c:v>
                </c:pt>
                <c:pt idx="82902">
                  <c:v>2.4643137254901957</c:v>
                </c:pt>
                <c:pt idx="82903">
                  <c:v>2.4643137254901957</c:v>
                </c:pt>
                <c:pt idx="82904">
                  <c:v>2.4643137254901957</c:v>
                </c:pt>
                <c:pt idx="82905">
                  <c:v>2.4643137254901957</c:v>
                </c:pt>
                <c:pt idx="82906">
                  <c:v>2.4643137254901957</c:v>
                </c:pt>
                <c:pt idx="82907">
                  <c:v>2.4643137254901957</c:v>
                </c:pt>
                <c:pt idx="82908">
                  <c:v>2.4643137254901957</c:v>
                </c:pt>
                <c:pt idx="82909">
                  <c:v>2.4643137254901957</c:v>
                </c:pt>
                <c:pt idx="82910">
                  <c:v>2.4643137254901957</c:v>
                </c:pt>
                <c:pt idx="82911">
                  <c:v>2.4643137254901957</c:v>
                </c:pt>
                <c:pt idx="82912">
                  <c:v>2.4643137254901957</c:v>
                </c:pt>
                <c:pt idx="82913">
                  <c:v>2.4643137254901957</c:v>
                </c:pt>
                <c:pt idx="82914">
                  <c:v>2.4643137254901957</c:v>
                </c:pt>
                <c:pt idx="82915">
                  <c:v>2.4643137254901957</c:v>
                </c:pt>
                <c:pt idx="82916">
                  <c:v>2.4643137254901957</c:v>
                </c:pt>
                <c:pt idx="82917">
                  <c:v>2.4643137254901957</c:v>
                </c:pt>
                <c:pt idx="82918">
                  <c:v>2.4643137254901957</c:v>
                </c:pt>
                <c:pt idx="82919">
                  <c:v>2.4643137254901957</c:v>
                </c:pt>
                <c:pt idx="82920">
                  <c:v>2.4643137254901957</c:v>
                </c:pt>
                <c:pt idx="82921">
                  <c:v>2.4643137254901957</c:v>
                </c:pt>
                <c:pt idx="82922">
                  <c:v>2.4643137254901957</c:v>
                </c:pt>
                <c:pt idx="82923">
                  <c:v>2.4643137254901957</c:v>
                </c:pt>
                <c:pt idx="82924">
                  <c:v>2.4643137254901957</c:v>
                </c:pt>
                <c:pt idx="82925">
                  <c:v>2.4643137254901957</c:v>
                </c:pt>
                <c:pt idx="82926">
                  <c:v>2.4643137254901957</c:v>
                </c:pt>
                <c:pt idx="82927">
                  <c:v>2.4643137254901957</c:v>
                </c:pt>
                <c:pt idx="82928">
                  <c:v>2.4643137254901957</c:v>
                </c:pt>
                <c:pt idx="82929">
                  <c:v>2.4643137254901957</c:v>
                </c:pt>
                <c:pt idx="82930">
                  <c:v>2.4643137254901957</c:v>
                </c:pt>
                <c:pt idx="82931">
                  <c:v>2.4643137254901957</c:v>
                </c:pt>
                <c:pt idx="82932">
                  <c:v>2.4643137254901957</c:v>
                </c:pt>
                <c:pt idx="82933">
                  <c:v>2.4643137254901957</c:v>
                </c:pt>
                <c:pt idx="82934">
                  <c:v>2.4643137254901957</c:v>
                </c:pt>
                <c:pt idx="82935">
                  <c:v>2.4643137254901957</c:v>
                </c:pt>
                <c:pt idx="82936">
                  <c:v>2.4643137254901957</c:v>
                </c:pt>
                <c:pt idx="82937">
                  <c:v>2.4643137254901957</c:v>
                </c:pt>
                <c:pt idx="82938">
                  <c:v>2.4643137254901957</c:v>
                </c:pt>
                <c:pt idx="82939">
                  <c:v>2.4643137254901957</c:v>
                </c:pt>
                <c:pt idx="82940">
                  <c:v>2.4643137254901957</c:v>
                </c:pt>
                <c:pt idx="82941">
                  <c:v>2.4643137254901957</c:v>
                </c:pt>
                <c:pt idx="82942">
                  <c:v>2.4643137254901957</c:v>
                </c:pt>
                <c:pt idx="82943">
                  <c:v>2.4643137254901957</c:v>
                </c:pt>
                <c:pt idx="82944">
                  <c:v>2.4643137254901957</c:v>
                </c:pt>
                <c:pt idx="82945">
                  <c:v>2.4643137254901957</c:v>
                </c:pt>
                <c:pt idx="82946">
                  <c:v>2.4643137254901957</c:v>
                </c:pt>
                <c:pt idx="82947">
                  <c:v>2.4643137254901957</c:v>
                </c:pt>
                <c:pt idx="82948">
                  <c:v>2.4643137254901957</c:v>
                </c:pt>
                <c:pt idx="82949">
                  <c:v>2.4643137254901957</c:v>
                </c:pt>
                <c:pt idx="82950">
                  <c:v>2.4643137254901957</c:v>
                </c:pt>
                <c:pt idx="82951">
                  <c:v>2.4643137254901957</c:v>
                </c:pt>
                <c:pt idx="82952">
                  <c:v>2.4643137254901957</c:v>
                </c:pt>
                <c:pt idx="82953">
                  <c:v>2.4643137254901957</c:v>
                </c:pt>
                <c:pt idx="82954">
                  <c:v>2.4643137254901957</c:v>
                </c:pt>
                <c:pt idx="82955">
                  <c:v>2.6117647058823525</c:v>
                </c:pt>
                <c:pt idx="82956">
                  <c:v>2.6117647058823525</c:v>
                </c:pt>
                <c:pt idx="82957">
                  <c:v>2.6117647058823525</c:v>
                </c:pt>
                <c:pt idx="82958">
                  <c:v>2.6117647058823525</c:v>
                </c:pt>
                <c:pt idx="82959">
                  <c:v>2.6117647058823525</c:v>
                </c:pt>
                <c:pt idx="82960">
                  <c:v>2.6117647058823525</c:v>
                </c:pt>
                <c:pt idx="82961">
                  <c:v>2.6117647058823525</c:v>
                </c:pt>
                <c:pt idx="82962">
                  <c:v>2.6117647058823525</c:v>
                </c:pt>
                <c:pt idx="82963">
                  <c:v>2.6117647058823525</c:v>
                </c:pt>
                <c:pt idx="82964">
                  <c:v>2.6117647058823525</c:v>
                </c:pt>
                <c:pt idx="82965">
                  <c:v>2.6117647058823525</c:v>
                </c:pt>
                <c:pt idx="82966">
                  <c:v>2.6117647058823525</c:v>
                </c:pt>
                <c:pt idx="82967">
                  <c:v>2.6117647058823525</c:v>
                </c:pt>
                <c:pt idx="82968">
                  <c:v>2.6117647058823525</c:v>
                </c:pt>
                <c:pt idx="82969">
                  <c:v>2.6117647058823525</c:v>
                </c:pt>
                <c:pt idx="82970">
                  <c:v>2.6117647058823525</c:v>
                </c:pt>
                <c:pt idx="82971">
                  <c:v>2.6117647058823525</c:v>
                </c:pt>
                <c:pt idx="82972">
                  <c:v>2.6117647058823525</c:v>
                </c:pt>
                <c:pt idx="82973">
                  <c:v>2.6117647058823525</c:v>
                </c:pt>
                <c:pt idx="82974">
                  <c:v>2.6117647058823525</c:v>
                </c:pt>
                <c:pt idx="82975">
                  <c:v>2.6117647058823525</c:v>
                </c:pt>
                <c:pt idx="82976">
                  <c:v>2.6117647058823525</c:v>
                </c:pt>
                <c:pt idx="82977">
                  <c:v>2.6117647058823525</c:v>
                </c:pt>
                <c:pt idx="82978">
                  <c:v>2.6117647058823525</c:v>
                </c:pt>
                <c:pt idx="82979">
                  <c:v>2.6117647058823525</c:v>
                </c:pt>
                <c:pt idx="82980">
                  <c:v>2.6117647058823525</c:v>
                </c:pt>
                <c:pt idx="82981">
                  <c:v>2.6117647058823525</c:v>
                </c:pt>
                <c:pt idx="82982">
                  <c:v>2.6117647058823525</c:v>
                </c:pt>
                <c:pt idx="82983">
                  <c:v>2.6117647058823525</c:v>
                </c:pt>
                <c:pt idx="82984">
                  <c:v>2.6117647058823525</c:v>
                </c:pt>
                <c:pt idx="82985">
                  <c:v>2.6117647058823525</c:v>
                </c:pt>
                <c:pt idx="82986">
                  <c:v>2.6117647058823525</c:v>
                </c:pt>
                <c:pt idx="82987">
                  <c:v>2.6117647058823525</c:v>
                </c:pt>
                <c:pt idx="82988">
                  <c:v>2.6117647058823525</c:v>
                </c:pt>
                <c:pt idx="82989">
                  <c:v>2.6117647058823525</c:v>
                </c:pt>
                <c:pt idx="82990">
                  <c:v>2.6117647058823525</c:v>
                </c:pt>
                <c:pt idx="82991">
                  <c:v>2.6117647058823525</c:v>
                </c:pt>
                <c:pt idx="82992">
                  <c:v>2.6117647058823525</c:v>
                </c:pt>
                <c:pt idx="82993">
                  <c:v>2.4643137254901957</c:v>
                </c:pt>
                <c:pt idx="82994">
                  <c:v>2.4643137254901957</c:v>
                </c:pt>
                <c:pt idx="82995">
                  <c:v>2.4643137254901957</c:v>
                </c:pt>
                <c:pt idx="82996">
                  <c:v>2.4643137254901957</c:v>
                </c:pt>
                <c:pt idx="82997">
                  <c:v>2.4643137254901957</c:v>
                </c:pt>
                <c:pt idx="82998">
                  <c:v>2.4643137254901957</c:v>
                </c:pt>
                <c:pt idx="82999">
                  <c:v>2.4643137254901957</c:v>
                </c:pt>
                <c:pt idx="83000">
                  <c:v>2.4643137254901957</c:v>
                </c:pt>
                <c:pt idx="83001">
                  <c:v>2.4643137254901957</c:v>
                </c:pt>
                <c:pt idx="83002">
                  <c:v>2.4643137254901957</c:v>
                </c:pt>
                <c:pt idx="83003">
                  <c:v>2.4643137254901957</c:v>
                </c:pt>
                <c:pt idx="83004">
                  <c:v>2.4643137254901957</c:v>
                </c:pt>
                <c:pt idx="83005">
                  <c:v>2.4643137254901957</c:v>
                </c:pt>
                <c:pt idx="83006">
                  <c:v>2.4643137254901957</c:v>
                </c:pt>
                <c:pt idx="83007">
                  <c:v>2.4643137254901957</c:v>
                </c:pt>
                <c:pt idx="83008">
                  <c:v>2.4643137254901957</c:v>
                </c:pt>
                <c:pt idx="83009">
                  <c:v>2.4643137254901957</c:v>
                </c:pt>
                <c:pt idx="83010">
                  <c:v>2.4643137254901957</c:v>
                </c:pt>
                <c:pt idx="83011">
                  <c:v>2.4643137254901957</c:v>
                </c:pt>
                <c:pt idx="83012">
                  <c:v>2.4643137254901957</c:v>
                </c:pt>
                <c:pt idx="83013">
                  <c:v>2.4643137254901957</c:v>
                </c:pt>
                <c:pt idx="83014">
                  <c:v>2.4643137254901957</c:v>
                </c:pt>
                <c:pt idx="83015">
                  <c:v>2.4643137254901957</c:v>
                </c:pt>
                <c:pt idx="83016">
                  <c:v>2.4643137254901957</c:v>
                </c:pt>
                <c:pt idx="83017">
                  <c:v>2.4643137254901957</c:v>
                </c:pt>
                <c:pt idx="83018">
                  <c:v>2.4643137254901957</c:v>
                </c:pt>
                <c:pt idx="83019">
                  <c:v>2.4643137254901957</c:v>
                </c:pt>
                <c:pt idx="83020">
                  <c:v>2.4643137254901957</c:v>
                </c:pt>
                <c:pt idx="83021">
                  <c:v>2.4643137254901957</c:v>
                </c:pt>
                <c:pt idx="83022">
                  <c:v>2.4643137254901957</c:v>
                </c:pt>
                <c:pt idx="83023">
                  <c:v>2.4643137254901957</c:v>
                </c:pt>
                <c:pt idx="83024">
                  <c:v>2.4643137254901957</c:v>
                </c:pt>
                <c:pt idx="83025">
                  <c:v>2.4643137254901957</c:v>
                </c:pt>
                <c:pt idx="83026">
                  <c:v>2.4643137254901957</c:v>
                </c:pt>
                <c:pt idx="83027">
                  <c:v>2.4643137254901957</c:v>
                </c:pt>
                <c:pt idx="83028">
                  <c:v>2.4643137254901957</c:v>
                </c:pt>
                <c:pt idx="83029">
                  <c:v>2.4643137254901957</c:v>
                </c:pt>
                <c:pt idx="83030">
                  <c:v>2.4643137254901957</c:v>
                </c:pt>
                <c:pt idx="83031">
                  <c:v>2.4643137254901957</c:v>
                </c:pt>
                <c:pt idx="83032">
                  <c:v>2.4643137254901957</c:v>
                </c:pt>
                <c:pt idx="83033">
                  <c:v>2.4643137254901957</c:v>
                </c:pt>
                <c:pt idx="83034">
                  <c:v>2.4643137254901957</c:v>
                </c:pt>
                <c:pt idx="83035">
                  <c:v>2.4643137254901957</c:v>
                </c:pt>
                <c:pt idx="83036">
                  <c:v>2.4643137254901957</c:v>
                </c:pt>
                <c:pt idx="83037">
                  <c:v>2.4643137254901957</c:v>
                </c:pt>
                <c:pt idx="83038">
                  <c:v>2.4643137254901957</c:v>
                </c:pt>
                <c:pt idx="83039">
                  <c:v>2.4643137254901957</c:v>
                </c:pt>
                <c:pt idx="83040">
                  <c:v>2.4643137254901957</c:v>
                </c:pt>
                <c:pt idx="83041">
                  <c:v>2.4643137254901957</c:v>
                </c:pt>
                <c:pt idx="83042">
                  <c:v>2.4643137254901957</c:v>
                </c:pt>
                <c:pt idx="83043">
                  <c:v>2.4643137254901957</c:v>
                </c:pt>
                <c:pt idx="83044">
                  <c:v>2.4643137254901957</c:v>
                </c:pt>
                <c:pt idx="83045">
                  <c:v>2.4643137254901957</c:v>
                </c:pt>
                <c:pt idx="83046">
                  <c:v>2.4643137254901957</c:v>
                </c:pt>
                <c:pt idx="83047">
                  <c:v>2.4643137254901957</c:v>
                </c:pt>
                <c:pt idx="83048">
                  <c:v>2.4643137254901957</c:v>
                </c:pt>
                <c:pt idx="83049">
                  <c:v>2.6117647058823525</c:v>
                </c:pt>
                <c:pt idx="83050">
                  <c:v>2.6117647058823525</c:v>
                </c:pt>
                <c:pt idx="83051">
                  <c:v>2.6117647058823525</c:v>
                </c:pt>
                <c:pt idx="83052">
                  <c:v>2.6117647058823525</c:v>
                </c:pt>
                <c:pt idx="83053">
                  <c:v>2.6117647058823525</c:v>
                </c:pt>
                <c:pt idx="83054">
                  <c:v>2.6117647058823525</c:v>
                </c:pt>
                <c:pt idx="83055">
                  <c:v>2.6117647058823525</c:v>
                </c:pt>
                <c:pt idx="83056">
                  <c:v>2.6117647058823525</c:v>
                </c:pt>
                <c:pt idx="83057">
                  <c:v>2.6117647058823525</c:v>
                </c:pt>
                <c:pt idx="83058">
                  <c:v>2.6117647058823525</c:v>
                </c:pt>
                <c:pt idx="83059">
                  <c:v>2.6117647058823525</c:v>
                </c:pt>
                <c:pt idx="83060">
                  <c:v>2.6117647058823525</c:v>
                </c:pt>
                <c:pt idx="83061">
                  <c:v>2.6117647058823525</c:v>
                </c:pt>
                <c:pt idx="83062">
                  <c:v>2.6117647058823525</c:v>
                </c:pt>
                <c:pt idx="83063">
                  <c:v>2.6117647058823525</c:v>
                </c:pt>
                <c:pt idx="83064">
                  <c:v>2.6117647058823525</c:v>
                </c:pt>
                <c:pt idx="83065">
                  <c:v>2.6117647058823525</c:v>
                </c:pt>
                <c:pt idx="83066">
                  <c:v>2.6117647058823525</c:v>
                </c:pt>
                <c:pt idx="83067">
                  <c:v>2.6117647058823525</c:v>
                </c:pt>
                <c:pt idx="83068">
                  <c:v>2.6117647058823525</c:v>
                </c:pt>
                <c:pt idx="83069">
                  <c:v>2.6117647058823525</c:v>
                </c:pt>
                <c:pt idx="83070">
                  <c:v>2.6117647058823525</c:v>
                </c:pt>
                <c:pt idx="83071">
                  <c:v>2.6117647058823525</c:v>
                </c:pt>
                <c:pt idx="83072">
                  <c:v>2.6117647058823525</c:v>
                </c:pt>
                <c:pt idx="83073">
                  <c:v>2.6117647058823525</c:v>
                </c:pt>
                <c:pt idx="83074">
                  <c:v>2.6117647058823525</c:v>
                </c:pt>
                <c:pt idx="83075">
                  <c:v>2.6117647058823525</c:v>
                </c:pt>
                <c:pt idx="83076">
                  <c:v>2.6117647058823525</c:v>
                </c:pt>
                <c:pt idx="83077">
                  <c:v>2.6117647058823525</c:v>
                </c:pt>
                <c:pt idx="83078">
                  <c:v>2.6117647058823525</c:v>
                </c:pt>
                <c:pt idx="83079">
                  <c:v>2.6117647058823525</c:v>
                </c:pt>
                <c:pt idx="83080">
                  <c:v>2.6117647058823525</c:v>
                </c:pt>
                <c:pt idx="83081">
                  <c:v>2.6117647058823525</c:v>
                </c:pt>
                <c:pt idx="83082">
                  <c:v>2.6117647058823525</c:v>
                </c:pt>
                <c:pt idx="83083">
                  <c:v>2.6117647058823525</c:v>
                </c:pt>
                <c:pt idx="83084">
                  <c:v>2.6117647058823525</c:v>
                </c:pt>
                <c:pt idx="83085">
                  <c:v>2.6117647058823525</c:v>
                </c:pt>
                <c:pt idx="83086">
                  <c:v>2.6117647058823525</c:v>
                </c:pt>
                <c:pt idx="83087">
                  <c:v>2.6117647058823525</c:v>
                </c:pt>
                <c:pt idx="83088">
                  <c:v>2.6117647058823525</c:v>
                </c:pt>
                <c:pt idx="83089">
                  <c:v>2.6117647058823525</c:v>
                </c:pt>
                <c:pt idx="83090">
                  <c:v>2.6117647058823525</c:v>
                </c:pt>
                <c:pt idx="83091">
                  <c:v>2.4643137254901957</c:v>
                </c:pt>
                <c:pt idx="83092">
                  <c:v>2.4643137254901957</c:v>
                </c:pt>
                <c:pt idx="83093">
                  <c:v>2.4643137254901957</c:v>
                </c:pt>
                <c:pt idx="83094">
                  <c:v>2.4643137254901957</c:v>
                </c:pt>
                <c:pt idx="83095">
                  <c:v>2.4643137254901957</c:v>
                </c:pt>
                <c:pt idx="83096">
                  <c:v>2.4643137254901957</c:v>
                </c:pt>
                <c:pt idx="83097">
                  <c:v>2.4643137254901957</c:v>
                </c:pt>
                <c:pt idx="83098">
                  <c:v>2.4643137254901957</c:v>
                </c:pt>
                <c:pt idx="83099">
                  <c:v>2.4643137254901957</c:v>
                </c:pt>
                <c:pt idx="83100">
                  <c:v>2.4643137254901957</c:v>
                </c:pt>
                <c:pt idx="83101">
                  <c:v>2.4643137254901957</c:v>
                </c:pt>
                <c:pt idx="83102">
                  <c:v>2.4643137254901957</c:v>
                </c:pt>
                <c:pt idx="83103">
                  <c:v>2.4643137254901957</c:v>
                </c:pt>
                <c:pt idx="83104">
                  <c:v>2.4643137254901957</c:v>
                </c:pt>
                <c:pt idx="83105">
                  <c:v>2.4643137254901957</c:v>
                </c:pt>
                <c:pt idx="83106">
                  <c:v>2.4643137254901957</c:v>
                </c:pt>
                <c:pt idx="83107">
                  <c:v>2.4643137254901957</c:v>
                </c:pt>
                <c:pt idx="83108">
                  <c:v>2.4643137254901957</c:v>
                </c:pt>
                <c:pt idx="83109">
                  <c:v>2.4643137254901957</c:v>
                </c:pt>
                <c:pt idx="83110">
                  <c:v>2.4643137254901957</c:v>
                </c:pt>
                <c:pt idx="83111">
                  <c:v>2.4643137254901957</c:v>
                </c:pt>
                <c:pt idx="83112">
                  <c:v>2.4643137254901957</c:v>
                </c:pt>
                <c:pt idx="83113">
                  <c:v>2.4643137254901957</c:v>
                </c:pt>
                <c:pt idx="83114">
                  <c:v>2.4643137254901957</c:v>
                </c:pt>
                <c:pt idx="83115">
                  <c:v>2.4643137254901957</c:v>
                </c:pt>
                <c:pt idx="83116">
                  <c:v>2.4643137254901957</c:v>
                </c:pt>
                <c:pt idx="83117">
                  <c:v>2.4643137254901957</c:v>
                </c:pt>
                <c:pt idx="83118">
                  <c:v>2.4643137254901957</c:v>
                </c:pt>
                <c:pt idx="83119">
                  <c:v>2.4643137254901957</c:v>
                </c:pt>
                <c:pt idx="83120">
                  <c:v>2.4643137254901957</c:v>
                </c:pt>
                <c:pt idx="83121">
                  <c:v>2.4643137254901957</c:v>
                </c:pt>
                <c:pt idx="83122">
                  <c:v>2.4643137254901957</c:v>
                </c:pt>
                <c:pt idx="83123">
                  <c:v>2.4643137254901957</c:v>
                </c:pt>
                <c:pt idx="83124">
                  <c:v>2.4643137254901957</c:v>
                </c:pt>
                <c:pt idx="83125">
                  <c:v>2.4643137254901957</c:v>
                </c:pt>
                <c:pt idx="83126">
                  <c:v>2.4643137254901957</c:v>
                </c:pt>
                <c:pt idx="83127">
                  <c:v>2.4643137254901957</c:v>
                </c:pt>
                <c:pt idx="83128">
                  <c:v>2.4643137254901957</c:v>
                </c:pt>
                <c:pt idx="83129">
                  <c:v>2.4643137254901957</c:v>
                </c:pt>
                <c:pt idx="83130">
                  <c:v>2.4643137254901957</c:v>
                </c:pt>
                <c:pt idx="83131">
                  <c:v>2.4643137254901957</c:v>
                </c:pt>
                <c:pt idx="83132">
                  <c:v>2.4643137254901957</c:v>
                </c:pt>
                <c:pt idx="83133">
                  <c:v>2.4643137254901957</c:v>
                </c:pt>
                <c:pt idx="83134">
                  <c:v>2.4643137254901957</c:v>
                </c:pt>
                <c:pt idx="83135">
                  <c:v>2.4643137254901957</c:v>
                </c:pt>
                <c:pt idx="83136">
                  <c:v>2.4643137254901957</c:v>
                </c:pt>
                <c:pt idx="83137">
                  <c:v>2.4643137254901957</c:v>
                </c:pt>
                <c:pt idx="83138">
                  <c:v>2.4643137254901957</c:v>
                </c:pt>
                <c:pt idx="83139">
                  <c:v>2.4643137254901957</c:v>
                </c:pt>
                <c:pt idx="83140">
                  <c:v>2.4643137254901957</c:v>
                </c:pt>
                <c:pt idx="83141">
                  <c:v>2.4643137254901957</c:v>
                </c:pt>
                <c:pt idx="83142">
                  <c:v>2.4643137254901957</c:v>
                </c:pt>
                <c:pt idx="83143">
                  <c:v>2.6117647058823525</c:v>
                </c:pt>
                <c:pt idx="83144">
                  <c:v>2.6117647058823525</c:v>
                </c:pt>
                <c:pt idx="83145">
                  <c:v>2.6117647058823525</c:v>
                </c:pt>
                <c:pt idx="83146">
                  <c:v>2.6117647058823525</c:v>
                </c:pt>
                <c:pt idx="83147">
                  <c:v>2.6117647058823525</c:v>
                </c:pt>
                <c:pt idx="83148">
                  <c:v>2.6117647058823525</c:v>
                </c:pt>
                <c:pt idx="83149">
                  <c:v>2.6117647058823525</c:v>
                </c:pt>
                <c:pt idx="83150">
                  <c:v>2.6117647058823525</c:v>
                </c:pt>
                <c:pt idx="83151">
                  <c:v>2.6117647058823525</c:v>
                </c:pt>
                <c:pt idx="83152">
                  <c:v>2.6117647058823525</c:v>
                </c:pt>
                <c:pt idx="83153">
                  <c:v>2.6117647058823525</c:v>
                </c:pt>
                <c:pt idx="83154">
                  <c:v>2.6117647058823525</c:v>
                </c:pt>
                <c:pt idx="83155">
                  <c:v>2.6117647058823525</c:v>
                </c:pt>
                <c:pt idx="83156">
                  <c:v>2.6117647058823525</c:v>
                </c:pt>
                <c:pt idx="83157">
                  <c:v>2.6117647058823525</c:v>
                </c:pt>
                <c:pt idx="83158">
                  <c:v>2.6117647058823525</c:v>
                </c:pt>
                <c:pt idx="83159">
                  <c:v>2.6117647058823525</c:v>
                </c:pt>
                <c:pt idx="83160">
                  <c:v>2.6117647058823525</c:v>
                </c:pt>
                <c:pt idx="83161">
                  <c:v>2.6117647058823525</c:v>
                </c:pt>
                <c:pt idx="83162">
                  <c:v>2.6117647058823525</c:v>
                </c:pt>
                <c:pt idx="83163">
                  <c:v>2.6117647058823525</c:v>
                </c:pt>
                <c:pt idx="83164">
                  <c:v>2.6117647058823525</c:v>
                </c:pt>
                <c:pt idx="83165">
                  <c:v>2.6117647058823525</c:v>
                </c:pt>
                <c:pt idx="83166">
                  <c:v>2.6117647058823525</c:v>
                </c:pt>
                <c:pt idx="83167">
                  <c:v>2.6117647058823525</c:v>
                </c:pt>
                <c:pt idx="83168">
                  <c:v>2.6117647058823525</c:v>
                </c:pt>
                <c:pt idx="83169">
                  <c:v>2.6117647058823525</c:v>
                </c:pt>
                <c:pt idx="83170">
                  <c:v>2.6117647058823525</c:v>
                </c:pt>
                <c:pt idx="83171">
                  <c:v>2.6117647058823525</c:v>
                </c:pt>
                <c:pt idx="83172">
                  <c:v>2.6117647058823525</c:v>
                </c:pt>
                <c:pt idx="83173">
                  <c:v>2.6117647058823525</c:v>
                </c:pt>
                <c:pt idx="83174">
                  <c:v>2.6117647058823525</c:v>
                </c:pt>
                <c:pt idx="83175">
                  <c:v>2.6117647058823525</c:v>
                </c:pt>
                <c:pt idx="83176">
                  <c:v>2.6117647058823525</c:v>
                </c:pt>
                <c:pt idx="83177">
                  <c:v>2.6117647058823525</c:v>
                </c:pt>
                <c:pt idx="83178">
                  <c:v>2.6117647058823525</c:v>
                </c:pt>
                <c:pt idx="83179">
                  <c:v>2.6117647058823525</c:v>
                </c:pt>
                <c:pt idx="83180">
                  <c:v>2.6117647058823525</c:v>
                </c:pt>
                <c:pt idx="83181">
                  <c:v>2.6117647058823525</c:v>
                </c:pt>
                <c:pt idx="83182">
                  <c:v>2.6117647058823525</c:v>
                </c:pt>
                <c:pt idx="83183">
                  <c:v>2.6117647058823525</c:v>
                </c:pt>
                <c:pt idx="83184">
                  <c:v>2.6117647058823525</c:v>
                </c:pt>
                <c:pt idx="83185">
                  <c:v>2.4643137254901957</c:v>
                </c:pt>
                <c:pt idx="83186">
                  <c:v>2.4643137254901957</c:v>
                </c:pt>
                <c:pt idx="83187">
                  <c:v>2.4643137254901957</c:v>
                </c:pt>
                <c:pt idx="83188">
                  <c:v>2.4643137254901957</c:v>
                </c:pt>
                <c:pt idx="83189">
                  <c:v>2.4643137254901957</c:v>
                </c:pt>
                <c:pt idx="83190">
                  <c:v>2.4643137254901957</c:v>
                </c:pt>
                <c:pt idx="83191">
                  <c:v>2.4643137254901957</c:v>
                </c:pt>
                <c:pt idx="83192">
                  <c:v>2.4643137254901957</c:v>
                </c:pt>
                <c:pt idx="83193">
                  <c:v>2.4643137254901957</c:v>
                </c:pt>
                <c:pt idx="83194">
                  <c:v>2.4643137254901957</c:v>
                </c:pt>
                <c:pt idx="83195">
                  <c:v>2.4643137254901957</c:v>
                </c:pt>
                <c:pt idx="83196">
                  <c:v>2.4643137254901957</c:v>
                </c:pt>
                <c:pt idx="83197">
                  <c:v>2.4643137254901957</c:v>
                </c:pt>
                <c:pt idx="83198">
                  <c:v>2.4643137254901957</c:v>
                </c:pt>
                <c:pt idx="83199">
                  <c:v>2.4643137254901957</c:v>
                </c:pt>
                <c:pt idx="83200">
                  <c:v>2.4643137254901957</c:v>
                </c:pt>
                <c:pt idx="83201">
                  <c:v>2.4643137254901957</c:v>
                </c:pt>
                <c:pt idx="83202">
                  <c:v>2.4643137254901957</c:v>
                </c:pt>
                <c:pt idx="83203">
                  <c:v>2.4643137254901957</c:v>
                </c:pt>
                <c:pt idx="83204">
                  <c:v>2.4643137254901957</c:v>
                </c:pt>
                <c:pt idx="83205">
                  <c:v>2.4643137254901957</c:v>
                </c:pt>
                <c:pt idx="83206">
                  <c:v>2.4643137254901957</c:v>
                </c:pt>
                <c:pt idx="83207">
                  <c:v>2.4643137254901957</c:v>
                </c:pt>
                <c:pt idx="83208">
                  <c:v>2.4643137254901957</c:v>
                </c:pt>
                <c:pt idx="83209">
                  <c:v>2.4643137254901957</c:v>
                </c:pt>
                <c:pt idx="83210">
                  <c:v>2.4643137254901957</c:v>
                </c:pt>
                <c:pt idx="83211">
                  <c:v>2.4643137254901957</c:v>
                </c:pt>
                <c:pt idx="83212">
                  <c:v>2.4643137254901957</c:v>
                </c:pt>
                <c:pt idx="83213">
                  <c:v>2.4643137254901957</c:v>
                </c:pt>
                <c:pt idx="83214">
                  <c:v>2.4643137254901957</c:v>
                </c:pt>
                <c:pt idx="83215">
                  <c:v>2.4643137254901957</c:v>
                </c:pt>
                <c:pt idx="83216">
                  <c:v>2.4643137254901957</c:v>
                </c:pt>
                <c:pt idx="83217">
                  <c:v>2.4643137254901957</c:v>
                </c:pt>
                <c:pt idx="83218">
                  <c:v>2.4643137254901957</c:v>
                </c:pt>
                <c:pt idx="83219">
                  <c:v>2.4643137254901957</c:v>
                </c:pt>
                <c:pt idx="83220">
                  <c:v>2.4643137254901957</c:v>
                </c:pt>
                <c:pt idx="83221">
                  <c:v>2.4643137254901957</c:v>
                </c:pt>
                <c:pt idx="83222">
                  <c:v>2.4643137254901957</c:v>
                </c:pt>
                <c:pt idx="83223">
                  <c:v>2.4643137254901957</c:v>
                </c:pt>
                <c:pt idx="83224">
                  <c:v>2.4643137254901957</c:v>
                </c:pt>
                <c:pt idx="83225">
                  <c:v>2.4643137254901957</c:v>
                </c:pt>
                <c:pt idx="83226">
                  <c:v>2.4643137254901957</c:v>
                </c:pt>
                <c:pt idx="83227">
                  <c:v>2.4643137254901957</c:v>
                </c:pt>
                <c:pt idx="83228">
                  <c:v>2.4643137254901957</c:v>
                </c:pt>
                <c:pt idx="83229">
                  <c:v>2.4643137254901957</c:v>
                </c:pt>
                <c:pt idx="83230">
                  <c:v>2.4643137254901957</c:v>
                </c:pt>
                <c:pt idx="83231">
                  <c:v>2.4643137254901957</c:v>
                </c:pt>
                <c:pt idx="83232">
                  <c:v>2.4643137254901957</c:v>
                </c:pt>
                <c:pt idx="83233">
                  <c:v>2.4643137254901957</c:v>
                </c:pt>
                <c:pt idx="83234">
                  <c:v>2.4643137254901957</c:v>
                </c:pt>
                <c:pt idx="83235">
                  <c:v>2.4643137254901957</c:v>
                </c:pt>
                <c:pt idx="83236">
                  <c:v>2.4643137254901957</c:v>
                </c:pt>
                <c:pt idx="83237">
                  <c:v>2.4643137254901957</c:v>
                </c:pt>
                <c:pt idx="83238">
                  <c:v>2.4643137254901957</c:v>
                </c:pt>
                <c:pt idx="83239">
                  <c:v>2.4643137254901957</c:v>
                </c:pt>
                <c:pt idx="83240">
                  <c:v>2.6117647058823525</c:v>
                </c:pt>
                <c:pt idx="83241">
                  <c:v>2.6117647058823525</c:v>
                </c:pt>
                <c:pt idx="83242">
                  <c:v>2.6117647058823525</c:v>
                </c:pt>
                <c:pt idx="83243">
                  <c:v>2.6117647058823525</c:v>
                </c:pt>
                <c:pt idx="83244">
                  <c:v>2.6117647058823525</c:v>
                </c:pt>
                <c:pt idx="83245">
                  <c:v>2.6117647058823525</c:v>
                </c:pt>
                <c:pt idx="83246">
                  <c:v>2.6117647058823525</c:v>
                </c:pt>
                <c:pt idx="83247">
                  <c:v>2.6117647058823525</c:v>
                </c:pt>
                <c:pt idx="83248">
                  <c:v>2.6117647058823525</c:v>
                </c:pt>
                <c:pt idx="83249">
                  <c:v>2.6117647058823525</c:v>
                </c:pt>
                <c:pt idx="83250">
                  <c:v>2.6117647058823525</c:v>
                </c:pt>
                <c:pt idx="83251">
                  <c:v>2.6117647058823525</c:v>
                </c:pt>
                <c:pt idx="83252">
                  <c:v>2.6117647058823525</c:v>
                </c:pt>
                <c:pt idx="83253">
                  <c:v>2.6117647058823525</c:v>
                </c:pt>
                <c:pt idx="83254">
                  <c:v>2.6117647058823525</c:v>
                </c:pt>
                <c:pt idx="83255">
                  <c:v>2.6117647058823525</c:v>
                </c:pt>
                <c:pt idx="83256">
                  <c:v>2.6117647058823525</c:v>
                </c:pt>
                <c:pt idx="83257">
                  <c:v>2.6117647058823525</c:v>
                </c:pt>
                <c:pt idx="83258">
                  <c:v>2.6117647058823525</c:v>
                </c:pt>
                <c:pt idx="83259">
                  <c:v>2.6117647058823525</c:v>
                </c:pt>
                <c:pt idx="83260">
                  <c:v>2.6117647058823525</c:v>
                </c:pt>
                <c:pt idx="83261">
                  <c:v>2.6117647058823525</c:v>
                </c:pt>
                <c:pt idx="83262">
                  <c:v>2.6117647058823525</c:v>
                </c:pt>
                <c:pt idx="83263">
                  <c:v>2.6117647058823525</c:v>
                </c:pt>
                <c:pt idx="83264">
                  <c:v>2.6117647058823525</c:v>
                </c:pt>
                <c:pt idx="83265">
                  <c:v>2.6117647058823525</c:v>
                </c:pt>
                <c:pt idx="83266">
                  <c:v>2.6117647058823525</c:v>
                </c:pt>
                <c:pt idx="83267">
                  <c:v>2.6117647058823525</c:v>
                </c:pt>
                <c:pt idx="83268">
                  <c:v>2.6117647058823525</c:v>
                </c:pt>
                <c:pt idx="83269">
                  <c:v>2.6117647058823525</c:v>
                </c:pt>
                <c:pt idx="83270">
                  <c:v>2.6117647058823525</c:v>
                </c:pt>
                <c:pt idx="83271">
                  <c:v>2.6117647058823525</c:v>
                </c:pt>
                <c:pt idx="83272">
                  <c:v>2.6117647058823525</c:v>
                </c:pt>
                <c:pt idx="83273">
                  <c:v>2.6117647058823525</c:v>
                </c:pt>
                <c:pt idx="83274">
                  <c:v>2.6117647058823525</c:v>
                </c:pt>
                <c:pt idx="83275">
                  <c:v>2.6117647058823525</c:v>
                </c:pt>
                <c:pt idx="83276">
                  <c:v>2.6117647058823525</c:v>
                </c:pt>
                <c:pt idx="83277">
                  <c:v>2.6117647058823525</c:v>
                </c:pt>
                <c:pt idx="83278">
                  <c:v>2.6117647058823525</c:v>
                </c:pt>
                <c:pt idx="83279">
                  <c:v>2.6117647058823525</c:v>
                </c:pt>
                <c:pt idx="83280">
                  <c:v>2.4643137254901957</c:v>
                </c:pt>
                <c:pt idx="83281">
                  <c:v>2.4643137254901957</c:v>
                </c:pt>
                <c:pt idx="83282">
                  <c:v>2.4643137254901957</c:v>
                </c:pt>
                <c:pt idx="83283">
                  <c:v>2.4643137254901957</c:v>
                </c:pt>
                <c:pt idx="83284">
                  <c:v>2.4643137254901957</c:v>
                </c:pt>
                <c:pt idx="83285">
                  <c:v>2.4643137254901957</c:v>
                </c:pt>
                <c:pt idx="83286">
                  <c:v>2.4643137254901957</c:v>
                </c:pt>
                <c:pt idx="83287">
                  <c:v>2.4643137254901957</c:v>
                </c:pt>
                <c:pt idx="83288">
                  <c:v>2.4643137254901957</c:v>
                </c:pt>
                <c:pt idx="83289">
                  <c:v>2.4643137254901957</c:v>
                </c:pt>
                <c:pt idx="83290">
                  <c:v>2.4643137254901957</c:v>
                </c:pt>
                <c:pt idx="83291">
                  <c:v>2.4643137254901957</c:v>
                </c:pt>
                <c:pt idx="83292">
                  <c:v>2.4643137254901957</c:v>
                </c:pt>
                <c:pt idx="83293">
                  <c:v>2.4643137254901957</c:v>
                </c:pt>
                <c:pt idx="83294">
                  <c:v>2.4643137254901957</c:v>
                </c:pt>
                <c:pt idx="83295">
                  <c:v>2.4643137254901957</c:v>
                </c:pt>
                <c:pt idx="83296">
                  <c:v>2.4643137254901957</c:v>
                </c:pt>
                <c:pt idx="83297">
                  <c:v>2.4643137254901957</c:v>
                </c:pt>
                <c:pt idx="83298">
                  <c:v>2.4643137254901957</c:v>
                </c:pt>
                <c:pt idx="83299">
                  <c:v>2.4643137254901957</c:v>
                </c:pt>
                <c:pt idx="83300">
                  <c:v>2.4643137254901957</c:v>
                </c:pt>
                <c:pt idx="83301">
                  <c:v>2.4643137254901957</c:v>
                </c:pt>
                <c:pt idx="83302">
                  <c:v>2.4643137254901957</c:v>
                </c:pt>
                <c:pt idx="83303">
                  <c:v>2.4643137254901957</c:v>
                </c:pt>
                <c:pt idx="83304">
                  <c:v>2.4643137254901957</c:v>
                </c:pt>
                <c:pt idx="83305">
                  <c:v>2.4643137254901957</c:v>
                </c:pt>
                <c:pt idx="83306">
                  <c:v>2.4643137254901957</c:v>
                </c:pt>
                <c:pt idx="83307">
                  <c:v>2.4643137254901957</c:v>
                </c:pt>
                <c:pt idx="83308">
                  <c:v>2.4643137254901957</c:v>
                </c:pt>
                <c:pt idx="83309">
                  <c:v>2.4643137254901957</c:v>
                </c:pt>
                <c:pt idx="83310">
                  <c:v>2.4643137254901957</c:v>
                </c:pt>
                <c:pt idx="83311">
                  <c:v>2.4643137254901957</c:v>
                </c:pt>
                <c:pt idx="83312">
                  <c:v>2.4643137254901957</c:v>
                </c:pt>
                <c:pt idx="83313">
                  <c:v>2.4643137254901957</c:v>
                </c:pt>
                <c:pt idx="83314">
                  <c:v>2.4643137254901957</c:v>
                </c:pt>
                <c:pt idx="83315">
                  <c:v>2.4643137254901957</c:v>
                </c:pt>
                <c:pt idx="83316">
                  <c:v>2.4643137254901957</c:v>
                </c:pt>
                <c:pt idx="83317">
                  <c:v>2.4643137254901957</c:v>
                </c:pt>
                <c:pt idx="83318">
                  <c:v>2.4643137254901957</c:v>
                </c:pt>
                <c:pt idx="83319">
                  <c:v>2.4643137254901957</c:v>
                </c:pt>
                <c:pt idx="83320">
                  <c:v>2.4643137254901957</c:v>
                </c:pt>
                <c:pt idx="83321">
                  <c:v>2.4643137254901957</c:v>
                </c:pt>
                <c:pt idx="83322">
                  <c:v>2.4643137254901957</c:v>
                </c:pt>
                <c:pt idx="83323">
                  <c:v>2.4643137254901957</c:v>
                </c:pt>
                <c:pt idx="83324">
                  <c:v>2.4643137254901957</c:v>
                </c:pt>
                <c:pt idx="83325">
                  <c:v>2.4643137254901957</c:v>
                </c:pt>
                <c:pt idx="83326">
                  <c:v>2.4643137254901957</c:v>
                </c:pt>
                <c:pt idx="83327">
                  <c:v>2.4643137254901957</c:v>
                </c:pt>
                <c:pt idx="83328">
                  <c:v>2.4643137254901957</c:v>
                </c:pt>
                <c:pt idx="83329">
                  <c:v>2.4643137254901957</c:v>
                </c:pt>
                <c:pt idx="83330">
                  <c:v>2.4643137254901957</c:v>
                </c:pt>
                <c:pt idx="83331">
                  <c:v>2.4643137254901957</c:v>
                </c:pt>
                <c:pt idx="83332">
                  <c:v>2.6117647058823525</c:v>
                </c:pt>
                <c:pt idx="83333">
                  <c:v>2.6117647058823525</c:v>
                </c:pt>
                <c:pt idx="83334">
                  <c:v>2.6117647058823525</c:v>
                </c:pt>
                <c:pt idx="83335">
                  <c:v>2.6117647058823525</c:v>
                </c:pt>
                <c:pt idx="83336">
                  <c:v>2.6117647058823525</c:v>
                </c:pt>
                <c:pt idx="83337">
                  <c:v>2.6117647058823525</c:v>
                </c:pt>
                <c:pt idx="83338">
                  <c:v>2.6117647058823525</c:v>
                </c:pt>
                <c:pt idx="83339">
                  <c:v>2.6117647058823525</c:v>
                </c:pt>
                <c:pt idx="83340">
                  <c:v>2.6117647058823525</c:v>
                </c:pt>
                <c:pt idx="83341">
                  <c:v>2.6117647058823525</c:v>
                </c:pt>
                <c:pt idx="83342">
                  <c:v>2.6117647058823525</c:v>
                </c:pt>
                <c:pt idx="83343">
                  <c:v>2.6117647058823525</c:v>
                </c:pt>
                <c:pt idx="83344">
                  <c:v>2.6117647058823525</c:v>
                </c:pt>
                <c:pt idx="83345">
                  <c:v>2.6117647058823525</c:v>
                </c:pt>
                <c:pt idx="83346">
                  <c:v>2.6117647058823525</c:v>
                </c:pt>
                <c:pt idx="83347">
                  <c:v>2.6117647058823525</c:v>
                </c:pt>
                <c:pt idx="83348">
                  <c:v>2.6117647058823525</c:v>
                </c:pt>
                <c:pt idx="83349">
                  <c:v>2.6117647058823525</c:v>
                </c:pt>
                <c:pt idx="83350">
                  <c:v>2.6117647058823525</c:v>
                </c:pt>
                <c:pt idx="83351">
                  <c:v>2.6117647058823525</c:v>
                </c:pt>
                <c:pt idx="83352">
                  <c:v>2.6117647058823525</c:v>
                </c:pt>
                <c:pt idx="83353">
                  <c:v>2.6117647058823525</c:v>
                </c:pt>
                <c:pt idx="83354">
                  <c:v>2.6117647058823525</c:v>
                </c:pt>
                <c:pt idx="83355">
                  <c:v>2.6117647058823525</c:v>
                </c:pt>
                <c:pt idx="83356">
                  <c:v>2.6117647058823525</c:v>
                </c:pt>
                <c:pt idx="83357">
                  <c:v>2.6117647058823525</c:v>
                </c:pt>
                <c:pt idx="83358">
                  <c:v>2.6117647058823525</c:v>
                </c:pt>
                <c:pt idx="83359">
                  <c:v>2.6117647058823525</c:v>
                </c:pt>
                <c:pt idx="83360">
                  <c:v>2.6117647058823525</c:v>
                </c:pt>
                <c:pt idx="83361">
                  <c:v>2.6117647058823525</c:v>
                </c:pt>
                <c:pt idx="83362">
                  <c:v>2.6117647058823525</c:v>
                </c:pt>
                <c:pt idx="83363">
                  <c:v>2.6117647058823525</c:v>
                </c:pt>
                <c:pt idx="83364">
                  <c:v>2.6117647058823525</c:v>
                </c:pt>
                <c:pt idx="83365">
                  <c:v>2.6117647058823525</c:v>
                </c:pt>
                <c:pt idx="83366">
                  <c:v>2.6117647058823525</c:v>
                </c:pt>
                <c:pt idx="83367">
                  <c:v>2.6117647058823525</c:v>
                </c:pt>
                <c:pt idx="83368">
                  <c:v>2.6117647058823525</c:v>
                </c:pt>
                <c:pt idx="83369">
                  <c:v>2.6117647058823525</c:v>
                </c:pt>
                <c:pt idx="83370">
                  <c:v>2.6117647058823525</c:v>
                </c:pt>
                <c:pt idx="83371">
                  <c:v>2.6117647058823525</c:v>
                </c:pt>
                <c:pt idx="83372">
                  <c:v>2.6117647058823525</c:v>
                </c:pt>
                <c:pt idx="83373">
                  <c:v>2.6117647058823525</c:v>
                </c:pt>
                <c:pt idx="83374">
                  <c:v>2.6117647058823525</c:v>
                </c:pt>
                <c:pt idx="83375">
                  <c:v>2.6117647058823525</c:v>
                </c:pt>
                <c:pt idx="83376">
                  <c:v>2.6117647058823525</c:v>
                </c:pt>
                <c:pt idx="83377">
                  <c:v>2.6117647058823525</c:v>
                </c:pt>
                <c:pt idx="83378">
                  <c:v>2.4643137254901957</c:v>
                </c:pt>
                <c:pt idx="83379">
                  <c:v>2.4643137254901957</c:v>
                </c:pt>
                <c:pt idx="83380">
                  <c:v>2.4643137254901957</c:v>
                </c:pt>
                <c:pt idx="83381">
                  <c:v>2.4643137254901957</c:v>
                </c:pt>
                <c:pt idx="83382">
                  <c:v>2.4643137254901957</c:v>
                </c:pt>
                <c:pt idx="83383">
                  <c:v>2.4643137254901957</c:v>
                </c:pt>
                <c:pt idx="83384">
                  <c:v>2.4643137254901957</c:v>
                </c:pt>
                <c:pt idx="83385">
                  <c:v>2.4643137254901957</c:v>
                </c:pt>
                <c:pt idx="83386">
                  <c:v>2.4643137254901957</c:v>
                </c:pt>
                <c:pt idx="83387">
                  <c:v>2.4643137254901957</c:v>
                </c:pt>
                <c:pt idx="83388">
                  <c:v>2.4643137254901957</c:v>
                </c:pt>
                <c:pt idx="83389">
                  <c:v>2.4643137254901957</c:v>
                </c:pt>
                <c:pt idx="83390">
                  <c:v>2.4643137254901957</c:v>
                </c:pt>
                <c:pt idx="83391">
                  <c:v>2.4643137254901957</c:v>
                </c:pt>
                <c:pt idx="83392">
                  <c:v>2.4643137254901957</c:v>
                </c:pt>
                <c:pt idx="83393">
                  <c:v>2.4643137254901957</c:v>
                </c:pt>
                <c:pt idx="83394">
                  <c:v>2.4643137254901957</c:v>
                </c:pt>
                <c:pt idx="83395">
                  <c:v>2.4643137254901957</c:v>
                </c:pt>
                <c:pt idx="83396">
                  <c:v>2.4643137254901957</c:v>
                </c:pt>
                <c:pt idx="83397">
                  <c:v>2.4643137254901957</c:v>
                </c:pt>
                <c:pt idx="83398">
                  <c:v>2.4643137254901957</c:v>
                </c:pt>
                <c:pt idx="83399">
                  <c:v>2.4643137254901957</c:v>
                </c:pt>
                <c:pt idx="83400">
                  <c:v>2.4643137254901957</c:v>
                </c:pt>
                <c:pt idx="83401">
                  <c:v>2.4643137254901957</c:v>
                </c:pt>
                <c:pt idx="83402">
                  <c:v>2.4643137254901957</c:v>
                </c:pt>
                <c:pt idx="83403">
                  <c:v>2.4643137254901957</c:v>
                </c:pt>
                <c:pt idx="83404">
                  <c:v>2.4643137254901957</c:v>
                </c:pt>
                <c:pt idx="83405">
                  <c:v>2.4643137254901957</c:v>
                </c:pt>
                <c:pt idx="83406">
                  <c:v>2.4643137254901957</c:v>
                </c:pt>
                <c:pt idx="83407">
                  <c:v>2.4643137254901957</c:v>
                </c:pt>
                <c:pt idx="83408">
                  <c:v>2.4643137254901957</c:v>
                </c:pt>
                <c:pt idx="83409">
                  <c:v>2.4643137254901957</c:v>
                </c:pt>
                <c:pt idx="83410">
                  <c:v>2.4643137254901957</c:v>
                </c:pt>
                <c:pt idx="83411">
                  <c:v>2.4643137254901957</c:v>
                </c:pt>
                <c:pt idx="83412">
                  <c:v>2.4643137254901957</c:v>
                </c:pt>
                <c:pt idx="83413">
                  <c:v>2.4643137254901957</c:v>
                </c:pt>
                <c:pt idx="83414">
                  <c:v>2.4643137254901957</c:v>
                </c:pt>
                <c:pt idx="83415">
                  <c:v>2.4643137254901957</c:v>
                </c:pt>
                <c:pt idx="83416">
                  <c:v>2.4643137254901957</c:v>
                </c:pt>
                <c:pt idx="83417">
                  <c:v>2.4643137254901957</c:v>
                </c:pt>
                <c:pt idx="83418">
                  <c:v>2.4643137254901957</c:v>
                </c:pt>
                <c:pt idx="83419">
                  <c:v>2.4643137254901957</c:v>
                </c:pt>
                <c:pt idx="83420">
                  <c:v>2.4643137254901957</c:v>
                </c:pt>
                <c:pt idx="83421">
                  <c:v>2.4643137254901957</c:v>
                </c:pt>
                <c:pt idx="83422">
                  <c:v>2.4643137254901957</c:v>
                </c:pt>
                <c:pt idx="83423">
                  <c:v>2.4643137254901957</c:v>
                </c:pt>
                <c:pt idx="83424">
                  <c:v>2.4643137254901957</c:v>
                </c:pt>
                <c:pt idx="83425">
                  <c:v>2.4643137254901957</c:v>
                </c:pt>
                <c:pt idx="83426">
                  <c:v>2.4643137254901957</c:v>
                </c:pt>
                <c:pt idx="83427">
                  <c:v>2.4643137254901957</c:v>
                </c:pt>
                <c:pt idx="83428">
                  <c:v>2.6117647058823525</c:v>
                </c:pt>
                <c:pt idx="83429">
                  <c:v>2.6117647058823525</c:v>
                </c:pt>
                <c:pt idx="83430">
                  <c:v>2.6117647058823525</c:v>
                </c:pt>
                <c:pt idx="83431">
                  <c:v>2.6117647058823525</c:v>
                </c:pt>
                <c:pt idx="83432">
                  <c:v>2.6117647058823525</c:v>
                </c:pt>
                <c:pt idx="83433">
                  <c:v>2.6117647058823525</c:v>
                </c:pt>
                <c:pt idx="83434">
                  <c:v>2.6117647058823525</c:v>
                </c:pt>
                <c:pt idx="83435">
                  <c:v>2.6117647058823525</c:v>
                </c:pt>
                <c:pt idx="83436">
                  <c:v>2.6117647058823525</c:v>
                </c:pt>
                <c:pt idx="83437">
                  <c:v>2.6117647058823525</c:v>
                </c:pt>
                <c:pt idx="83438">
                  <c:v>2.6117647058823525</c:v>
                </c:pt>
                <c:pt idx="83439">
                  <c:v>2.6117647058823525</c:v>
                </c:pt>
                <c:pt idx="83440">
                  <c:v>2.6117647058823525</c:v>
                </c:pt>
                <c:pt idx="83441">
                  <c:v>2.6117647058823525</c:v>
                </c:pt>
                <c:pt idx="83442">
                  <c:v>2.6117647058823525</c:v>
                </c:pt>
                <c:pt idx="83443">
                  <c:v>2.6117647058823525</c:v>
                </c:pt>
                <c:pt idx="83444">
                  <c:v>2.6117647058823525</c:v>
                </c:pt>
                <c:pt idx="83445">
                  <c:v>2.6117647058823525</c:v>
                </c:pt>
                <c:pt idx="83446">
                  <c:v>2.6117647058823525</c:v>
                </c:pt>
                <c:pt idx="83447">
                  <c:v>2.6117647058823525</c:v>
                </c:pt>
                <c:pt idx="83448">
                  <c:v>2.6117647058823525</c:v>
                </c:pt>
                <c:pt idx="83449">
                  <c:v>2.6117647058823525</c:v>
                </c:pt>
                <c:pt idx="83450">
                  <c:v>2.6117647058823525</c:v>
                </c:pt>
                <c:pt idx="83451">
                  <c:v>2.6117647058823525</c:v>
                </c:pt>
                <c:pt idx="83452">
                  <c:v>2.6117647058823525</c:v>
                </c:pt>
                <c:pt idx="83453">
                  <c:v>2.6117647058823525</c:v>
                </c:pt>
                <c:pt idx="83454">
                  <c:v>2.6117647058823525</c:v>
                </c:pt>
                <c:pt idx="83455">
                  <c:v>2.6117647058823525</c:v>
                </c:pt>
                <c:pt idx="83456">
                  <c:v>2.6117647058823525</c:v>
                </c:pt>
                <c:pt idx="83457">
                  <c:v>2.6117647058823525</c:v>
                </c:pt>
                <c:pt idx="83458">
                  <c:v>2.6117647058823525</c:v>
                </c:pt>
                <c:pt idx="83459">
                  <c:v>2.6117647058823525</c:v>
                </c:pt>
                <c:pt idx="83460">
                  <c:v>2.6117647058823525</c:v>
                </c:pt>
                <c:pt idx="83461">
                  <c:v>2.6117647058823525</c:v>
                </c:pt>
                <c:pt idx="83462">
                  <c:v>2.6117647058823525</c:v>
                </c:pt>
                <c:pt idx="83463">
                  <c:v>2.6117647058823525</c:v>
                </c:pt>
                <c:pt idx="83464">
                  <c:v>2.6117647058823525</c:v>
                </c:pt>
                <c:pt idx="83465">
                  <c:v>2.6117647058823525</c:v>
                </c:pt>
                <c:pt idx="83466">
                  <c:v>2.6117647058823525</c:v>
                </c:pt>
                <c:pt idx="83467">
                  <c:v>2.6117647058823525</c:v>
                </c:pt>
                <c:pt idx="83468">
                  <c:v>2.6117647058823525</c:v>
                </c:pt>
                <c:pt idx="83469">
                  <c:v>2.6117647058823525</c:v>
                </c:pt>
                <c:pt idx="83470">
                  <c:v>2.6117647058823525</c:v>
                </c:pt>
                <c:pt idx="83471">
                  <c:v>2.6117647058823525</c:v>
                </c:pt>
                <c:pt idx="83472">
                  <c:v>2.6117647058823525</c:v>
                </c:pt>
                <c:pt idx="83473">
                  <c:v>2.4643137254901957</c:v>
                </c:pt>
                <c:pt idx="83474">
                  <c:v>2.4643137254901957</c:v>
                </c:pt>
                <c:pt idx="83475">
                  <c:v>2.4643137254901957</c:v>
                </c:pt>
                <c:pt idx="83476">
                  <c:v>2.4643137254901957</c:v>
                </c:pt>
                <c:pt idx="83477">
                  <c:v>2.4643137254901957</c:v>
                </c:pt>
                <c:pt idx="83478">
                  <c:v>2.4643137254901957</c:v>
                </c:pt>
                <c:pt idx="83479">
                  <c:v>2.4643137254901957</c:v>
                </c:pt>
                <c:pt idx="83480">
                  <c:v>2.4643137254901957</c:v>
                </c:pt>
                <c:pt idx="83481">
                  <c:v>2.4643137254901957</c:v>
                </c:pt>
                <c:pt idx="83482">
                  <c:v>2.4643137254901957</c:v>
                </c:pt>
                <c:pt idx="83483">
                  <c:v>2.4643137254901957</c:v>
                </c:pt>
                <c:pt idx="83484">
                  <c:v>2.4643137254901957</c:v>
                </c:pt>
                <c:pt idx="83485">
                  <c:v>2.4643137254901957</c:v>
                </c:pt>
                <c:pt idx="83486">
                  <c:v>2.4643137254901957</c:v>
                </c:pt>
                <c:pt idx="83487">
                  <c:v>2.4643137254901957</c:v>
                </c:pt>
                <c:pt idx="83488">
                  <c:v>2.4643137254901957</c:v>
                </c:pt>
                <c:pt idx="83489">
                  <c:v>2.4643137254901957</c:v>
                </c:pt>
                <c:pt idx="83490">
                  <c:v>2.4643137254901957</c:v>
                </c:pt>
                <c:pt idx="83491">
                  <c:v>2.4643137254901957</c:v>
                </c:pt>
                <c:pt idx="83492">
                  <c:v>2.4643137254901957</c:v>
                </c:pt>
                <c:pt idx="83493">
                  <c:v>2.4643137254901957</c:v>
                </c:pt>
                <c:pt idx="83494">
                  <c:v>2.4643137254901957</c:v>
                </c:pt>
                <c:pt idx="83495">
                  <c:v>2.4643137254901957</c:v>
                </c:pt>
                <c:pt idx="83496">
                  <c:v>2.4643137254901957</c:v>
                </c:pt>
                <c:pt idx="83497">
                  <c:v>2.4643137254901957</c:v>
                </c:pt>
                <c:pt idx="83498">
                  <c:v>2.4643137254901957</c:v>
                </c:pt>
                <c:pt idx="83499">
                  <c:v>2.4643137254901957</c:v>
                </c:pt>
                <c:pt idx="83500">
                  <c:v>2.4643137254901957</c:v>
                </c:pt>
                <c:pt idx="83501">
                  <c:v>2.4643137254901957</c:v>
                </c:pt>
                <c:pt idx="83502">
                  <c:v>2.4643137254901957</c:v>
                </c:pt>
                <c:pt idx="83503">
                  <c:v>2.4643137254901957</c:v>
                </c:pt>
                <c:pt idx="83504">
                  <c:v>2.4643137254901957</c:v>
                </c:pt>
                <c:pt idx="83505">
                  <c:v>2.4643137254901957</c:v>
                </c:pt>
                <c:pt idx="83506">
                  <c:v>2.4643137254901957</c:v>
                </c:pt>
                <c:pt idx="83507">
                  <c:v>2.4643137254901957</c:v>
                </c:pt>
                <c:pt idx="83508">
                  <c:v>2.4643137254901957</c:v>
                </c:pt>
                <c:pt idx="83509">
                  <c:v>2.4643137254901957</c:v>
                </c:pt>
                <c:pt idx="83510">
                  <c:v>2.4643137254901957</c:v>
                </c:pt>
                <c:pt idx="83511">
                  <c:v>2.4643137254901957</c:v>
                </c:pt>
                <c:pt idx="83512">
                  <c:v>2.4643137254901957</c:v>
                </c:pt>
                <c:pt idx="83513">
                  <c:v>2.4643137254901957</c:v>
                </c:pt>
                <c:pt idx="83514">
                  <c:v>2.4643137254901957</c:v>
                </c:pt>
                <c:pt idx="83515">
                  <c:v>2.4643137254901957</c:v>
                </c:pt>
                <c:pt idx="83516">
                  <c:v>2.4643137254901957</c:v>
                </c:pt>
                <c:pt idx="83517">
                  <c:v>2.4643137254901957</c:v>
                </c:pt>
                <c:pt idx="83518">
                  <c:v>2.4643137254901957</c:v>
                </c:pt>
                <c:pt idx="83519">
                  <c:v>2.4643137254901957</c:v>
                </c:pt>
                <c:pt idx="83520">
                  <c:v>2.4643137254901957</c:v>
                </c:pt>
                <c:pt idx="83521">
                  <c:v>2.4643137254901957</c:v>
                </c:pt>
                <c:pt idx="83522">
                  <c:v>2.4643137254901957</c:v>
                </c:pt>
                <c:pt idx="83523">
                  <c:v>2.4643137254901957</c:v>
                </c:pt>
                <c:pt idx="83524">
                  <c:v>2.4643137254901957</c:v>
                </c:pt>
                <c:pt idx="83525">
                  <c:v>2.6117647058823525</c:v>
                </c:pt>
                <c:pt idx="83526">
                  <c:v>2.6117647058823525</c:v>
                </c:pt>
                <c:pt idx="83527">
                  <c:v>2.6117647058823525</c:v>
                </c:pt>
                <c:pt idx="83528">
                  <c:v>2.6117647058823525</c:v>
                </c:pt>
                <c:pt idx="83529">
                  <c:v>2.6117647058823525</c:v>
                </c:pt>
                <c:pt idx="83530">
                  <c:v>2.6117647058823525</c:v>
                </c:pt>
                <c:pt idx="83531">
                  <c:v>2.6117647058823525</c:v>
                </c:pt>
                <c:pt idx="83532">
                  <c:v>2.6117647058823525</c:v>
                </c:pt>
                <c:pt idx="83533">
                  <c:v>2.6117647058823525</c:v>
                </c:pt>
                <c:pt idx="83534">
                  <c:v>2.6117647058823525</c:v>
                </c:pt>
                <c:pt idx="83535">
                  <c:v>2.6117647058823525</c:v>
                </c:pt>
                <c:pt idx="83536">
                  <c:v>2.6117647058823525</c:v>
                </c:pt>
                <c:pt idx="83537">
                  <c:v>2.6117647058823525</c:v>
                </c:pt>
                <c:pt idx="83538">
                  <c:v>2.6117647058823525</c:v>
                </c:pt>
                <c:pt idx="83539">
                  <c:v>2.6117647058823525</c:v>
                </c:pt>
                <c:pt idx="83540">
                  <c:v>2.6117647058823525</c:v>
                </c:pt>
                <c:pt idx="83541">
                  <c:v>2.6117647058823525</c:v>
                </c:pt>
                <c:pt idx="83542">
                  <c:v>2.6117647058823525</c:v>
                </c:pt>
                <c:pt idx="83543">
                  <c:v>2.6117647058823525</c:v>
                </c:pt>
                <c:pt idx="83544">
                  <c:v>2.6117647058823525</c:v>
                </c:pt>
                <c:pt idx="83545">
                  <c:v>2.6117647058823525</c:v>
                </c:pt>
                <c:pt idx="83546">
                  <c:v>2.6117647058823525</c:v>
                </c:pt>
                <c:pt idx="83547">
                  <c:v>2.6117647058823525</c:v>
                </c:pt>
                <c:pt idx="83548">
                  <c:v>2.6117647058823525</c:v>
                </c:pt>
                <c:pt idx="83549">
                  <c:v>2.6117647058823525</c:v>
                </c:pt>
                <c:pt idx="83550">
                  <c:v>2.6117647058823525</c:v>
                </c:pt>
                <c:pt idx="83551">
                  <c:v>2.6117647058823525</c:v>
                </c:pt>
                <c:pt idx="83552">
                  <c:v>2.6117647058823525</c:v>
                </c:pt>
                <c:pt idx="83553">
                  <c:v>2.6117647058823525</c:v>
                </c:pt>
                <c:pt idx="83554">
                  <c:v>2.6117647058823525</c:v>
                </c:pt>
                <c:pt idx="83555">
                  <c:v>2.6117647058823525</c:v>
                </c:pt>
                <c:pt idx="83556">
                  <c:v>2.6117647058823525</c:v>
                </c:pt>
                <c:pt idx="83557">
                  <c:v>2.6117647058823525</c:v>
                </c:pt>
                <c:pt idx="83558">
                  <c:v>2.6117647058823525</c:v>
                </c:pt>
                <c:pt idx="83559">
                  <c:v>2.6117647058823525</c:v>
                </c:pt>
                <c:pt idx="83560">
                  <c:v>2.6117647058823525</c:v>
                </c:pt>
                <c:pt idx="83561">
                  <c:v>2.6117647058823525</c:v>
                </c:pt>
                <c:pt idx="83562">
                  <c:v>2.6117647058823525</c:v>
                </c:pt>
                <c:pt idx="83563">
                  <c:v>2.6117647058823525</c:v>
                </c:pt>
                <c:pt idx="83564">
                  <c:v>2.6117647058823525</c:v>
                </c:pt>
                <c:pt idx="83565">
                  <c:v>2.4643137254901957</c:v>
                </c:pt>
                <c:pt idx="83566">
                  <c:v>2.4643137254901957</c:v>
                </c:pt>
                <c:pt idx="83567">
                  <c:v>2.4643137254901957</c:v>
                </c:pt>
                <c:pt idx="83568">
                  <c:v>2.4643137254901957</c:v>
                </c:pt>
                <c:pt idx="83569">
                  <c:v>2.4643137254901957</c:v>
                </c:pt>
                <c:pt idx="83570">
                  <c:v>2.4643137254901957</c:v>
                </c:pt>
                <c:pt idx="83571">
                  <c:v>2.4643137254901957</c:v>
                </c:pt>
                <c:pt idx="83572">
                  <c:v>2.4643137254901957</c:v>
                </c:pt>
                <c:pt idx="83573">
                  <c:v>2.4643137254901957</c:v>
                </c:pt>
                <c:pt idx="83574">
                  <c:v>2.4643137254901957</c:v>
                </c:pt>
                <c:pt idx="83575">
                  <c:v>2.4643137254901957</c:v>
                </c:pt>
                <c:pt idx="83576">
                  <c:v>2.4643137254901957</c:v>
                </c:pt>
                <c:pt idx="83577">
                  <c:v>2.4643137254901957</c:v>
                </c:pt>
                <c:pt idx="83578">
                  <c:v>2.4643137254901957</c:v>
                </c:pt>
                <c:pt idx="83579">
                  <c:v>2.4643137254901957</c:v>
                </c:pt>
                <c:pt idx="83580">
                  <c:v>2.4643137254901957</c:v>
                </c:pt>
                <c:pt idx="83581">
                  <c:v>2.4643137254901957</c:v>
                </c:pt>
                <c:pt idx="83582">
                  <c:v>2.4643137254901957</c:v>
                </c:pt>
                <c:pt idx="83583">
                  <c:v>2.4643137254901957</c:v>
                </c:pt>
                <c:pt idx="83584">
                  <c:v>2.4643137254901957</c:v>
                </c:pt>
                <c:pt idx="83585">
                  <c:v>2.4643137254901957</c:v>
                </c:pt>
                <c:pt idx="83586">
                  <c:v>2.4643137254901957</c:v>
                </c:pt>
                <c:pt idx="83587">
                  <c:v>2.4643137254901957</c:v>
                </c:pt>
                <c:pt idx="83588">
                  <c:v>2.4643137254901957</c:v>
                </c:pt>
                <c:pt idx="83589">
                  <c:v>2.4643137254901957</c:v>
                </c:pt>
                <c:pt idx="83590">
                  <c:v>2.4643137254901957</c:v>
                </c:pt>
                <c:pt idx="83591">
                  <c:v>2.4643137254901957</c:v>
                </c:pt>
                <c:pt idx="83592">
                  <c:v>2.4643137254901957</c:v>
                </c:pt>
                <c:pt idx="83593">
                  <c:v>2.4643137254901957</c:v>
                </c:pt>
                <c:pt idx="83594">
                  <c:v>2.4643137254901957</c:v>
                </c:pt>
                <c:pt idx="83595">
                  <c:v>2.4643137254901957</c:v>
                </c:pt>
                <c:pt idx="83596">
                  <c:v>2.4643137254901957</c:v>
                </c:pt>
                <c:pt idx="83597">
                  <c:v>2.4643137254901957</c:v>
                </c:pt>
                <c:pt idx="83598">
                  <c:v>2.4643137254901957</c:v>
                </c:pt>
                <c:pt idx="83599">
                  <c:v>2.4643137254901957</c:v>
                </c:pt>
                <c:pt idx="83600">
                  <c:v>2.4643137254901957</c:v>
                </c:pt>
                <c:pt idx="83601">
                  <c:v>2.4643137254901957</c:v>
                </c:pt>
                <c:pt idx="83602">
                  <c:v>2.4643137254901957</c:v>
                </c:pt>
                <c:pt idx="83603">
                  <c:v>2.4643137254901957</c:v>
                </c:pt>
                <c:pt idx="83604">
                  <c:v>2.4643137254901957</c:v>
                </c:pt>
                <c:pt idx="83605">
                  <c:v>2.4643137254901957</c:v>
                </c:pt>
                <c:pt idx="83606">
                  <c:v>2.4643137254901957</c:v>
                </c:pt>
                <c:pt idx="83607">
                  <c:v>2.4643137254901957</c:v>
                </c:pt>
                <c:pt idx="83608">
                  <c:v>2.4643137254901957</c:v>
                </c:pt>
                <c:pt idx="83609">
                  <c:v>2.4643137254901957</c:v>
                </c:pt>
                <c:pt idx="83610">
                  <c:v>2.4643137254901957</c:v>
                </c:pt>
                <c:pt idx="83611">
                  <c:v>2.4643137254901957</c:v>
                </c:pt>
                <c:pt idx="83612">
                  <c:v>2.4643137254901957</c:v>
                </c:pt>
                <c:pt idx="83613">
                  <c:v>2.4643137254901957</c:v>
                </c:pt>
                <c:pt idx="83614">
                  <c:v>2.4643137254901957</c:v>
                </c:pt>
                <c:pt idx="83615">
                  <c:v>2.4643137254901957</c:v>
                </c:pt>
                <c:pt idx="83616">
                  <c:v>2.4643137254901957</c:v>
                </c:pt>
                <c:pt idx="83617">
                  <c:v>2.4643137254901957</c:v>
                </c:pt>
                <c:pt idx="83618">
                  <c:v>2.4643137254901957</c:v>
                </c:pt>
                <c:pt idx="83619">
                  <c:v>2.4643137254901957</c:v>
                </c:pt>
                <c:pt idx="83620">
                  <c:v>2.4643137254901957</c:v>
                </c:pt>
                <c:pt idx="83621">
                  <c:v>2.4643137254901957</c:v>
                </c:pt>
                <c:pt idx="83622">
                  <c:v>2.6117647058823525</c:v>
                </c:pt>
                <c:pt idx="83623">
                  <c:v>2.6117647058823525</c:v>
                </c:pt>
                <c:pt idx="83624">
                  <c:v>2.6117647058823525</c:v>
                </c:pt>
                <c:pt idx="83625">
                  <c:v>2.6117647058823525</c:v>
                </c:pt>
                <c:pt idx="83626">
                  <c:v>2.6117647058823525</c:v>
                </c:pt>
                <c:pt idx="83627">
                  <c:v>2.6117647058823525</c:v>
                </c:pt>
                <c:pt idx="83628">
                  <c:v>2.6117647058823525</c:v>
                </c:pt>
                <c:pt idx="83629">
                  <c:v>2.6117647058823525</c:v>
                </c:pt>
                <c:pt idx="83630">
                  <c:v>2.6117647058823525</c:v>
                </c:pt>
                <c:pt idx="83631">
                  <c:v>2.6117647058823525</c:v>
                </c:pt>
                <c:pt idx="83632">
                  <c:v>2.6117647058823525</c:v>
                </c:pt>
                <c:pt idx="83633">
                  <c:v>2.6117647058823525</c:v>
                </c:pt>
                <c:pt idx="83634">
                  <c:v>2.6117647058823525</c:v>
                </c:pt>
                <c:pt idx="83635">
                  <c:v>2.6117647058823525</c:v>
                </c:pt>
                <c:pt idx="83636">
                  <c:v>2.6117647058823525</c:v>
                </c:pt>
                <c:pt idx="83637">
                  <c:v>2.6117647058823525</c:v>
                </c:pt>
                <c:pt idx="83638">
                  <c:v>2.6117647058823525</c:v>
                </c:pt>
                <c:pt idx="83639">
                  <c:v>2.6117647058823525</c:v>
                </c:pt>
                <c:pt idx="83640">
                  <c:v>2.6117647058823525</c:v>
                </c:pt>
                <c:pt idx="83641">
                  <c:v>2.6117647058823525</c:v>
                </c:pt>
                <c:pt idx="83642">
                  <c:v>2.6117647058823525</c:v>
                </c:pt>
                <c:pt idx="83643">
                  <c:v>2.6117647058823525</c:v>
                </c:pt>
                <c:pt idx="83644">
                  <c:v>2.6117647058823525</c:v>
                </c:pt>
                <c:pt idx="83645">
                  <c:v>2.6117647058823525</c:v>
                </c:pt>
                <c:pt idx="83646">
                  <c:v>2.6117647058823525</c:v>
                </c:pt>
                <c:pt idx="83647">
                  <c:v>2.6117647058823525</c:v>
                </c:pt>
                <c:pt idx="83648">
                  <c:v>2.6117647058823525</c:v>
                </c:pt>
                <c:pt idx="83649">
                  <c:v>2.6117647058823525</c:v>
                </c:pt>
                <c:pt idx="83650">
                  <c:v>2.6117647058823525</c:v>
                </c:pt>
                <c:pt idx="83651">
                  <c:v>2.6117647058823525</c:v>
                </c:pt>
                <c:pt idx="83652">
                  <c:v>2.6117647058823525</c:v>
                </c:pt>
                <c:pt idx="83653">
                  <c:v>2.6117647058823525</c:v>
                </c:pt>
                <c:pt idx="83654">
                  <c:v>2.6117647058823525</c:v>
                </c:pt>
                <c:pt idx="83655">
                  <c:v>2.6117647058823525</c:v>
                </c:pt>
                <c:pt idx="83656">
                  <c:v>2.6117647058823525</c:v>
                </c:pt>
                <c:pt idx="83657">
                  <c:v>2.6117647058823525</c:v>
                </c:pt>
                <c:pt idx="83658">
                  <c:v>2.6117647058823525</c:v>
                </c:pt>
                <c:pt idx="83659">
                  <c:v>2.6117647058823525</c:v>
                </c:pt>
                <c:pt idx="83660">
                  <c:v>2.6117647058823525</c:v>
                </c:pt>
                <c:pt idx="83661">
                  <c:v>2.6117647058823525</c:v>
                </c:pt>
                <c:pt idx="83662">
                  <c:v>2.4643137254901957</c:v>
                </c:pt>
                <c:pt idx="83663">
                  <c:v>2.4643137254901957</c:v>
                </c:pt>
                <c:pt idx="83664">
                  <c:v>2.4643137254901957</c:v>
                </c:pt>
                <c:pt idx="83665">
                  <c:v>2.4643137254901957</c:v>
                </c:pt>
                <c:pt idx="83666">
                  <c:v>2.4643137254901957</c:v>
                </c:pt>
                <c:pt idx="83667">
                  <c:v>2.4643137254901957</c:v>
                </c:pt>
                <c:pt idx="83668">
                  <c:v>2.4643137254901957</c:v>
                </c:pt>
                <c:pt idx="83669">
                  <c:v>2.4643137254901957</c:v>
                </c:pt>
                <c:pt idx="83670">
                  <c:v>2.4643137254901957</c:v>
                </c:pt>
                <c:pt idx="83671">
                  <c:v>2.4643137254901957</c:v>
                </c:pt>
                <c:pt idx="83672">
                  <c:v>2.4643137254901957</c:v>
                </c:pt>
                <c:pt idx="83673">
                  <c:v>2.4643137254901957</c:v>
                </c:pt>
                <c:pt idx="83674">
                  <c:v>2.4643137254901957</c:v>
                </c:pt>
                <c:pt idx="83675">
                  <c:v>2.4643137254901957</c:v>
                </c:pt>
                <c:pt idx="83676">
                  <c:v>2.4643137254901957</c:v>
                </c:pt>
                <c:pt idx="83677">
                  <c:v>2.4643137254901957</c:v>
                </c:pt>
                <c:pt idx="83678">
                  <c:v>2.4643137254901957</c:v>
                </c:pt>
                <c:pt idx="83679">
                  <c:v>2.4643137254901957</c:v>
                </c:pt>
                <c:pt idx="83680">
                  <c:v>2.4643137254901957</c:v>
                </c:pt>
                <c:pt idx="83681">
                  <c:v>2.4643137254901957</c:v>
                </c:pt>
                <c:pt idx="83682">
                  <c:v>2.4643137254901957</c:v>
                </c:pt>
                <c:pt idx="83683">
                  <c:v>2.4643137254901957</c:v>
                </c:pt>
                <c:pt idx="83684">
                  <c:v>2.4643137254901957</c:v>
                </c:pt>
                <c:pt idx="83685">
                  <c:v>2.4643137254901957</c:v>
                </c:pt>
                <c:pt idx="83686">
                  <c:v>2.4643137254901957</c:v>
                </c:pt>
                <c:pt idx="83687">
                  <c:v>2.4643137254901957</c:v>
                </c:pt>
                <c:pt idx="83688">
                  <c:v>2.4643137254901957</c:v>
                </c:pt>
                <c:pt idx="83689">
                  <c:v>2.4643137254901957</c:v>
                </c:pt>
                <c:pt idx="83690">
                  <c:v>2.4643137254901957</c:v>
                </c:pt>
                <c:pt idx="83691">
                  <c:v>2.4643137254901957</c:v>
                </c:pt>
                <c:pt idx="83692">
                  <c:v>2.4643137254901957</c:v>
                </c:pt>
                <c:pt idx="83693">
                  <c:v>2.4643137254901957</c:v>
                </c:pt>
                <c:pt idx="83694">
                  <c:v>2.4643137254901957</c:v>
                </c:pt>
                <c:pt idx="83695">
                  <c:v>2.4643137254901957</c:v>
                </c:pt>
                <c:pt idx="83696">
                  <c:v>2.4643137254901957</c:v>
                </c:pt>
                <c:pt idx="83697">
                  <c:v>2.4643137254901957</c:v>
                </c:pt>
                <c:pt idx="83698">
                  <c:v>2.4643137254901957</c:v>
                </c:pt>
                <c:pt idx="83699">
                  <c:v>2.4643137254901957</c:v>
                </c:pt>
                <c:pt idx="83700">
                  <c:v>2.4643137254901957</c:v>
                </c:pt>
                <c:pt idx="83701">
                  <c:v>2.4643137254901957</c:v>
                </c:pt>
                <c:pt idx="83702">
                  <c:v>2.4643137254901957</c:v>
                </c:pt>
                <c:pt idx="83703">
                  <c:v>2.4643137254901957</c:v>
                </c:pt>
                <c:pt idx="83704">
                  <c:v>2.4643137254901957</c:v>
                </c:pt>
                <c:pt idx="83705">
                  <c:v>2.4643137254901957</c:v>
                </c:pt>
                <c:pt idx="83706">
                  <c:v>2.4643137254901957</c:v>
                </c:pt>
                <c:pt idx="83707">
                  <c:v>2.4643137254901957</c:v>
                </c:pt>
                <c:pt idx="83708">
                  <c:v>2.4643137254901957</c:v>
                </c:pt>
                <c:pt idx="83709">
                  <c:v>2.4643137254901957</c:v>
                </c:pt>
                <c:pt idx="83710">
                  <c:v>2.4643137254901957</c:v>
                </c:pt>
                <c:pt idx="83711">
                  <c:v>2.4643137254901957</c:v>
                </c:pt>
                <c:pt idx="83712">
                  <c:v>2.4643137254901957</c:v>
                </c:pt>
                <c:pt idx="83713">
                  <c:v>2.4643137254901957</c:v>
                </c:pt>
                <c:pt idx="83714">
                  <c:v>2.4643137254901957</c:v>
                </c:pt>
                <c:pt idx="83715">
                  <c:v>2.4643137254901957</c:v>
                </c:pt>
                <c:pt idx="83716">
                  <c:v>2.6117647058823525</c:v>
                </c:pt>
                <c:pt idx="83717">
                  <c:v>2.6117647058823525</c:v>
                </c:pt>
                <c:pt idx="83718">
                  <c:v>2.6117647058823525</c:v>
                </c:pt>
                <c:pt idx="83719">
                  <c:v>2.6117647058823525</c:v>
                </c:pt>
                <c:pt idx="83720">
                  <c:v>2.6117647058823525</c:v>
                </c:pt>
                <c:pt idx="83721">
                  <c:v>2.6117647058823525</c:v>
                </c:pt>
                <c:pt idx="83722">
                  <c:v>2.6117647058823525</c:v>
                </c:pt>
                <c:pt idx="83723">
                  <c:v>2.6117647058823525</c:v>
                </c:pt>
                <c:pt idx="83724">
                  <c:v>2.6117647058823525</c:v>
                </c:pt>
                <c:pt idx="83725">
                  <c:v>2.6117647058823525</c:v>
                </c:pt>
                <c:pt idx="83726">
                  <c:v>2.6117647058823525</c:v>
                </c:pt>
                <c:pt idx="83727">
                  <c:v>2.6117647058823525</c:v>
                </c:pt>
                <c:pt idx="83728">
                  <c:v>2.6117647058823525</c:v>
                </c:pt>
                <c:pt idx="83729">
                  <c:v>2.6117647058823525</c:v>
                </c:pt>
                <c:pt idx="83730">
                  <c:v>2.6117647058823525</c:v>
                </c:pt>
                <c:pt idx="83731">
                  <c:v>2.6117647058823525</c:v>
                </c:pt>
                <c:pt idx="83732">
                  <c:v>2.6117647058823525</c:v>
                </c:pt>
                <c:pt idx="83733">
                  <c:v>2.6117647058823525</c:v>
                </c:pt>
                <c:pt idx="83734">
                  <c:v>2.6117647058823525</c:v>
                </c:pt>
                <c:pt idx="83735">
                  <c:v>2.6117647058823525</c:v>
                </c:pt>
                <c:pt idx="83736">
                  <c:v>2.6117647058823525</c:v>
                </c:pt>
                <c:pt idx="83737">
                  <c:v>2.6117647058823525</c:v>
                </c:pt>
                <c:pt idx="83738">
                  <c:v>2.6117647058823525</c:v>
                </c:pt>
                <c:pt idx="83739">
                  <c:v>2.6117647058823525</c:v>
                </c:pt>
                <c:pt idx="83740">
                  <c:v>2.6117647058823525</c:v>
                </c:pt>
                <c:pt idx="83741">
                  <c:v>2.6117647058823525</c:v>
                </c:pt>
                <c:pt idx="83742">
                  <c:v>2.6117647058823525</c:v>
                </c:pt>
                <c:pt idx="83743">
                  <c:v>2.6117647058823525</c:v>
                </c:pt>
                <c:pt idx="83744">
                  <c:v>2.6117647058823525</c:v>
                </c:pt>
                <c:pt idx="83745">
                  <c:v>2.6117647058823525</c:v>
                </c:pt>
                <c:pt idx="83746">
                  <c:v>2.6117647058823525</c:v>
                </c:pt>
                <c:pt idx="83747">
                  <c:v>2.6117647058823525</c:v>
                </c:pt>
                <c:pt idx="83748">
                  <c:v>2.6117647058823525</c:v>
                </c:pt>
                <c:pt idx="83749">
                  <c:v>2.6117647058823525</c:v>
                </c:pt>
                <c:pt idx="83750">
                  <c:v>2.6117647058823525</c:v>
                </c:pt>
                <c:pt idx="83751">
                  <c:v>2.6117647058823525</c:v>
                </c:pt>
                <c:pt idx="83752">
                  <c:v>2.6117647058823525</c:v>
                </c:pt>
                <c:pt idx="83753">
                  <c:v>2.6117647058823525</c:v>
                </c:pt>
                <c:pt idx="83754">
                  <c:v>2.6117647058823525</c:v>
                </c:pt>
                <c:pt idx="83755">
                  <c:v>2.6117647058823525</c:v>
                </c:pt>
                <c:pt idx="83756">
                  <c:v>2.6117647058823525</c:v>
                </c:pt>
                <c:pt idx="83757">
                  <c:v>2.6117647058823525</c:v>
                </c:pt>
                <c:pt idx="83758">
                  <c:v>2.6117647058823525</c:v>
                </c:pt>
                <c:pt idx="83759">
                  <c:v>2.4643137254901957</c:v>
                </c:pt>
                <c:pt idx="83760">
                  <c:v>2.4643137254901957</c:v>
                </c:pt>
                <c:pt idx="83761">
                  <c:v>2.4643137254901957</c:v>
                </c:pt>
                <c:pt idx="83762">
                  <c:v>2.4643137254901957</c:v>
                </c:pt>
                <c:pt idx="83763">
                  <c:v>2.4643137254901957</c:v>
                </c:pt>
                <c:pt idx="83764">
                  <c:v>2.4643137254901957</c:v>
                </c:pt>
                <c:pt idx="83765">
                  <c:v>2.4643137254901957</c:v>
                </c:pt>
                <c:pt idx="83766">
                  <c:v>2.4643137254901957</c:v>
                </c:pt>
                <c:pt idx="83767">
                  <c:v>2.4643137254901957</c:v>
                </c:pt>
                <c:pt idx="83768">
                  <c:v>2.4643137254901957</c:v>
                </c:pt>
                <c:pt idx="83769">
                  <c:v>2.4643137254901957</c:v>
                </c:pt>
                <c:pt idx="83770">
                  <c:v>2.4643137254901957</c:v>
                </c:pt>
                <c:pt idx="83771">
                  <c:v>2.4643137254901957</c:v>
                </c:pt>
                <c:pt idx="83772">
                  <c:v>2.4643137254901957</c:v>
                </c:pt>
                <c:pt idx="83773">
                  <c:v>2.4643137254901957</c:v>
                </c:pt>
                <c:pt idx="83774">
                  <c:v>2.4643137254901957</c:v>
                </c:pt>
                <c:pt idx="83775">
                  <c:v>2.4643137254901957</c:v>
                </c:pt>
                <c:pt idx="83776">
                  <c:v>2.4643137254901957</c:v>
                </c:pt>
                <c:pt idx="83777">
                  <c:v>2.4643137254901957</c:v>
                </c:pt>
                <c:pt idx="83778">
                  <c:v>2.4643137254901957</c:v>
                </c:pt>
                <c:pt idx="83779">
                  <c:v>2.4643137254901957</c:v>
                </c:pt>
                <c:pt idx="83780">
                  <c:v>2.4643137254901957</c:v>
                </c:pt>
                <c:pt idx="83781">
                  <c:v>2.4643137254901957</c:v>
                </c:pt>
                <c:pt idx="83782">
                  <c:v>2.4643137254901957</c:v>
                </c:pt>
                <c:pt idx="83783">
                  <c:v>2.4643137254901957</c:v>
                </c:pt>
                <c:pt idx="83784">
                  <c:v>2.4643137254901957</c:v>
                </c:pt>
                <c:pt idx="83785">
                  <c:v>2.4643137254901957</c:v>
                </c:pt>
                <c:pt idx="83786">
                  <c:v>2.4643137254901957</c:v>
                </c:pt>
                <c:pt idx="83787">
                  <c:v>2.4643137254901957</c:v>
                </c:pt>
                <c:pt idx="83788">
                  <c:v>2.4643137254901957</c:v>
                </c:pt>
                <c:pt idx="83789">
                  <c:v>2.4643137254901957</c:v>
                </c:pt>
                <c:pt idx="83790">
                  <c:v>2.4643137254901957</c:v>
                </c:pt>
                <c:pt idx="83791">
                  <c:v>2.4643137254901957</c:v>
                </c:pt>
                <c:pt idx="83792">
                  <c:v>2.4643137254901957</c:v>
                </c:pt>
                <c:pt idx="83793">
                  <c:v>2.4643137254901957</c:v>
                </c:pt>
                <c:pt idx="83794">
                  <c:v>2.4643137254901957</c:v>
                </c:pt>
                <c:pt idx="83795">
                  <c:v>2.4643137254901957</c:v>
                </c:pt>
                <c:pt idx="83796">
                  <c:v>2.4643137254901957</c:v>
                </c:pt>
                <c:pt idx="83797">
                  <c:v>2.4643137254901957</c:v>
                </c:pt>
                <c:pt idx="83798">
                  <c:v>2.4643137254901957</c:v>
                </c:pt>
                <c:pt idx="83799">
                  <c:v>2.4643137254901957</c:v>
                </c:pt>
                <c:pt idx="83800">
                  <c:v>2.4643137254901957</c:v>
                </c:pt>
                <c:pt idx="83801">
                  <c:v>2.4643137254901957</c:v>
                </c:pt>
                <c:pt idx="83802">
                  <c:v>2.4643137254901957</c:v>
                </c:pt>
                <c:pt idx="83803">
                  <c:v>2.4643137254901957</c:v>
                </c:pt>
                <c:pt idx="83804">
                  <c:v>2.4643137254901957</c:v>
                </c:pt>
                <c:pt idx="83805">
                  <c:v>2.4643137254901957</c:v>
                </c:pt>
                <c:pt idx="83806">
                  <c:v>2.4643137254901957</c:v>
                </c:pt>
                <c:pt idx="83807">
                  <c:v>2.4643137254901957</c:v>
                </c:pt>
                <c:pt idx="83808">
                  <c:v>2.4643137254901957</c:v>
                </c:pt>
                <c:pt idx="83809">
                  <c:v>2.4643137254901957</c:v>
                </c:pt>
                <c:pt idx="83810">
                  <c:v>2.4643137254901957</c:v>
                </c:pt>
                <c:pt idx="83811">
                  <c:v>2.6117647058823525</c:v>
                </c:pt>
                <c:pt idx="83812">
                  <c:v>2.6117647058823525</c:v>
                </c:pt>
                <c:pt idx="83813">
                  <c:v>2.6117647058823525</c:v>
                </c:pt>
                <c:pt idx="83814">
                  <c:v>2.6117647058823525</c:v>
                </c:pt>
                <c:pt idx="83815">
                  <c:v>2.6117647058823525</c:v>
                </c:pt>
                <c:pt idx="83816">
                  <c:v>2.6117647058823525</c:v>
                </c:pt>
                <c:pt idx="83817">
                  <c:v>2.6117647058823525</c:v>
                </c:pt>
                <c:pt idx="83818">
                  <c:v>2.6117647058823525</c:v>
                </c:pt>
                <c:pt idx="83819">
                  <c:v>2.6117647058823525</c:v>
                </c:pt>
                <c:pt idx="83820">
                  <c:v>2.6117647058823525</c:v>
                </c:pt>
                <c:pt idx="83821">
                  <c:v>2.6117647058823525</c:v>
                </c:pt>
                <c:pt idx="83822">
                  <c:v>2.6117647058823525</c:v>
                </c:pt>
                <c:pt idx="83823">
                  <c:v>2.6117647058823525</c:v>
                </c:pt>
                <c:pt idx="83824">
                  <c:v>2.6117647058823525</c:v>
                </c:pt>
                <c:pt idx="83825">
                  <c:v>2.6117647058823525</c:v>
                </c:pt>
                <c:pt idx="83826">
                  <c:v>2.6117647058823525</c:v>
                </c:pt>
                <c:pt idx="83827">
                  <c:v>2.6117647058823525</c:v>
                </c:pt>
                <c:pt idx="83828">
                  <c:v>2.6117647058823525</c:v>
                </c:pt>
                <c:pt idx="83829">
                  <c:v>2.6117647058823525</c:v>
                </c:pt>
                <c:pt idx="83830">
                  <c:v>2.6117647058823525</c:v>
                </c:pt>
                <c:pt idx="83831">
                  <c:v>2.6117647058823525</c:v>
                </c:pt>
                <c:pt idx="83832">
                  <c:v>2.6117647058823525</c:v>
                </c:pt>
                <c:pt idx="83833">
                  <c:v>2.6117647058823525</c:v>
                </c:pt>
                <c:pt idx="83834">
                  <c:v>2.6117647058823525</c:v>
                </c:pt>
                <c:pt idx="83835">
                  <c:v>2.6117647058823525</c:v>
                </c:pt>
                <c:pt idx="83836">
                  <c:v>2.6117647058823525</c:v>
                </c:pt>
                <c:pt idx="83837">
                  <c:v>2.6117647058823525</c:v>
                </c:pt>
                <c:pt idx="83838">
                  <c:v>2.6117647058823525</c:v>
                </c:pt>
                <c:pt idx="83839">
                  <c:v>2.6117647058823525</c:v>
                </c:pt>
                <c:pt idx="83840">
                  <c:v>2.6117647058823525</c:v>
                </c:pt>
                <c:pt idx="83841">
                  <c:v>2.6117647058823525</c:v>
                </c:pt>
                <c:pt idx="83842">
                  <c:v>2.6117647058823525</c:v>
                </c:pt>
                <c:pt idx="83843">
                  <c:v>2.6117647058823525</c:v>
                </c:pt>
                <c:pt idx="83844">
                  <c:v>2.6117647058823525</c:v>
                </c:pt>
                <c:pt idx="83845">
                  <c:v>2.6117647058823525</c:v>
                </c:pt>
                <c:pt idx="83846">
                  <c:v>2.6117647058823525</c:v>
                </c:pt>
                <c:pt idx="83847">
                  <c:v>2.6117647058823525</c:v>
                </c:pt>
                <c:pt idx="83848">
                  <c:v>2.6117647058823525</c:v>
                </c:pt>
                <c:pt idx="83849">
                  <c:v>2.6117647058823525</c:v>
                </c:pt>
                <c:pt idx="83850">
                  <c:v>2.6117647058823525</c:v>
                </c:pt>
                <c:pt idx="83851">
                  <c:v>2.6117647058823525</c:v>
                </c:pt>
                <c:pt idx="83852">
                  <c:v>2.6117647058823525</c:v>
                </c:pt>
                <c:pt idx="83853">
                  <c:v>2.4643137254901957</c:v>
                </c:pt>
                <c:pt idx="83854">
                  <c:v>2.4643137254901957</c:v>
                </c:pt>
                <c:pt idx="83855">
                  <c:v>2.4643137254901957</c:v>
                </c:pt>
                <c:pt idx="83856">
                  <c:v>2.4643137254901957</c:v>
                </c:pt>
                <c:pt idx="83857">
                  <c:v>2.4643137254901957</c:v>
                </c:pt>
                <c:pt idx="83858">
                  <c:v>2.4643137254901957</c:v>
                </c:pt>
                <c:pt idx="83859">
                  <c:v>2.4643137254901957</c:v>
                </c:pt>
                <c:pt idx="83860">
                  <c:v>2.4643137254901957</c:v>
                </c:pt>
                <c:pt idx="83861">
                  <c:v>2.4643137254901957</c:v>
                </c:pt>
                <c:pt idx="83862">
                  <c:v>2.4643137254901957</c:v>
                </c:pt>
                <c:pt idx="83863">
                  <c:v>2.4643137254901957</c:v>
                </c:pt>
                <c:pt idx="83864">
                  <c:v>2.4643137254901957</c:v>
                </c:pt>
                <c:pt idx="83865">
                  <c:v>2.4643137254901957</c:v>
                </c:pt>
                <c:pt idx="83866">
                  <c:v>2.4643137254901957</c:v>
                </c:pt>
                <c:pt idx="83867">
                  <c:v>2.4643137254901957</c:v>
                </c:pt>
                <c:pt idx="83868">
                  <c:v>2.4643137254901957</c:v>
                </c:pt>
                <c:pt idx="83869">
                  <c:v>2.4643137254901957</c:v>
                </c:pt>
                <c:pt idx="83870">
                  <c:v>2.4643137254901957</c:v>
                </c:pt>
                <c:pt idx="83871">
                  <c:v>2.4643137254901957</c:v>
                </c:pt>
                <c:pt idx="83872">
                  <c:v>2.4643137254901957</c:v>
                </c:pt>
                <c:pt idx="83873">
                  <c:v>2.4643137254901957</c:v>
                </c:pt>
                <c:pt idx="83874">
                  <c:v>2.4643137254901957</c:v>
                </c:pt>
                <c:pt idx="83875">
                  <c:v>2.4643137254901957</c:v>
                </c:pt>
                <c:pt idx="83876">
                  <c:v>2.4643137254901957</c:v>
                </c:pt>
                <c:pt idx="83877">
                  <c:v>2.4643137254901957</c:v>
                </c:pt>
                <c:pt idx="83878">
                  <c:v>2.4643137254901957</c:v>
                </c:pt>
                <c:pt idx="83879">
                  <c:v>2.4643137254901957</c:v>
                </c:pt>
                <c:pt idx="83880">
                  <c:v>2.4643137254901957</c:v>
                </c:pt>
                <c:pt idx="83881">
                  <c:v>2.4643137254901957</c:v>
                </c:pt>
                <c:pt idx="83882">
                  <c:v>2.4643137254901957</c:v>
                </c:pt>
                <c:pt idx="83883">
                  <c:v>2.4643137254901957</c:v>
                </c:pt>
                <c:pt idx="83884">
                  <c:v>2.4643137254901957</c:v>
                </c:pt>
                <c:pt idx="83885">
                  <c:v>2.4643137254901957</c:v>
                </c:pt>
                <c:pt idx="83886">
                  <c:v>2.4643137254901957</c:v>
                </c:pt>
                <c:pt idx="83887">
                  <c:v>2.4643137254901957</c:v>
                </c:pt>
                <c:pt idx="83888">
                  <c:v>2.4643137254901957</c:v>
                </c:pt>
                <c:pt idx="83889">
                  <c:v>2.4643137254901957</c:v>
                </c:pt>
                <c:pt idx="83890">
                  <c:v>2.4643137254901957</c:v>
                </c:pt>
                <c:pt idx="83891">
                  <c:v>2.4643137254901957</c:v>
                </c:pt>
                <c:pt idx="83892">
                  <c:v>2.4643137254901957</c:v>
                </c:pt>
                <c:pt idx="83893">
                  <c:v>2.4643137254901957</c:v>
                </c:pt>
                <c:pt idx="83894">
                  <c:v>2.4643137254901957</c:v>
                </c:pt>
                <c:pt idx="83895">
                  <c:v>2.4643137254901957</c:v>
                </c:pt>
                <c:pt idx="83896">
                  <c:v>2.4643137254901957</c:v>
                </c:pt>
                <c:pt idx="83897">
                  <c:v>2.4643137254901957</c:v>
                </c:pt>
                <c:pt idx="83898">
                  <c:v>2.4643137254901957</c:v>
                </c:pt>
                <c:pt idx="83899">
                  <c:v>2.4643137254901957</c:v>
                </c:pt>
                <c:pt idx="83900">
                  <c:v>2.4643137254901957</c:v>
                </c:pt>
                <c:pt idx="83901">
                  <c:v>2.4643137254901957</c:v>
                </c:pt>
                <c:pt idx="83902">
                  <c:v>2.4643137254901957</c:v>
                </c:pt>
                <c:pt idx="83903">
                  <c:v>2.4643137254901957</c:v>
                </c:pt>
                <c:pt idx="83904">
                  <c:v>2.4643137254901957</c:v>
                </c:pt>
                <c:pt idx="83905">
                  <c:v>2.4643137254901957</c:v>
                </c:pt>
                <c:pt idx="83906">
                  <c:v>2.4643137254901957</c:v>
                </c:pt>
                <c:pt idx="83907">
                  <c:v>2.6117647058823525</c:v>
                </c:pt>
                <c:pt idx="83908">
                  <c:v>2.6117647058823525</c:v>
                </c:pt>
                <c:pt idx="83909">
                  <c:v>2.6117647058823525</c:v>
                </c:pt>
                <c:pt idx="83910">
                  <c:v>2.6117647058823525</c:v>
                </c:pt>
                <c:pt idx="83911">
                  <c:v>2.6117647058823525</c:v>
                </c:pt>
                <c:pt idx="83912">
                  <c:v>2.6117647058823525</c:v>
                </c:pt>
                <c:pt idx="83913">
                  <c:v>2.6117647058823525</c:v>
                </c:pt>
                <c:pt idx="83914">
                  <c:v>2.6117647058823525</c:v>
                </c:pt>
                <c:pt idx="83915">
                  <c:v>2.6117647058823525</c:v>
                </c:pt>
                <c:pt idx="83916">
                  <c:v>2.6117647058823525</c:v>
                </c:pt>
                <c:pt idx="83917">
                  <c:v>2.6117647058823525</c:v>
                </c:pt>
                <c:pt idx="83918">
                  <c:v>2.6117647058823525</c:v>
                </c:pt>
                <c:pt idx="83919">
                  <c:v>2.6117647058823525</c:v>
                </c:pt>
                <c:pt idx="83920">
                  <c:v>2.6117647058823525</c:v>
                </c:pt>
                <c:pt idx="83921">
                  <c:v>2.6117647058823525</c:v>
                </c:pt>
                <c:pt idx="83922">
                  <c:v>2.6117647058823525</c:v>
                </c:pt>
                <c:pt idx="83923">
                  <c:v>2.6117647058823525</c:v>
                </c:pt>
                <c:pt idx="83924">
                  <c:v>2.6117647058823525</c:v>
                </c:pt>
                <c:pt idx="83925">
                  <c:v>2.6117647058823525</c:v>
                </c:pt>
                <c:pt idx="83926">
                  <c:v>2.6117647058823525</c:v>
                </c:pt>
                <c:pt idx="83927">
                  <c:v>2.6117647058823525</c:v>
                </c:pt>
                <c:pt idx="83928">
                  <c:v>2.6117647058823525</c:v>
                </c:pt>
                <c:pt idx="83929">
                  <c:v>2.6117647058823525</c:v>
                </c:pt>
                <c:pt idx="83930">
                  <c:v>2.6117647058823525</c:v>
                </c:pt>
                <c:pt idx="83931">
                  <c:v>2.6117647058823525</c:v>
                </c:pt>
                <c:pt idx="83932">
                  <c:v>2.6117647058823525</c:v>
                </c:pt>
                <c:pt idx="83933">
                  <c:v>2.6117647058823525</c:v>
                </c:pt>
                <c:pt idx="83934">
                  <c:v>2.6117647058823525</c:v>
                </c:pt>
                <c:pt idx="83935">
                  <c:v>2.6117647058823525</c:v>
                </c:pt>
                <c:pt idx="83936">
                  <c:v>2.6117647058823525</c:v>
                </c:pt>
                <c:pt idx="83937">
                  <c:v>2.6117647058823525</c:v>
                </c:pt>
                <c:pt idx="83938">
                  <c:v>2.6117647058823525</c:v>
                </c:pt>
                <c:pt idx="83939">
                  <c:v>2.6117647058823525</c:v>
                </c:pt>
                <c:pt idx="83940">
                  <c:v>2.6117647058823525</c:v>
                </c:pt>
                <c:pt idx="83941">
                  <c:v>2.6117647058823525</c:v>
                </c:pt>
                <c:pt idx="83942">
                  <c:v>2.6117647058823525</c:v>
                </c:pt>
                <c:pt idx="83943">
                  <c:v>2.6117647058823525</c:v>
                </c:pt>
                <c:pt idx="83944">
                  <c:v>2.6117647058823525</c:v>
                </c:pt>
                <c:pt idx="83945">
                  <c:v>2.6117647058823525</c:v>
                </c:pt>
                <c:pt idx="83946">
                  <c:v>2.6117647058823525</c:v>
                </c:pt>
                <c:pt idx="83947">
                  <c:v>2.6117647058823525</c:v>
                </c:pt>
                <c:pt idx="83948">
                  <c:v>2.4643137254901957</c:v>
                </c:pt>
                <c:pt idx="83949">
                  <c:v>2.4643137254901957</c:v>
                </c:pt>
                <c:pt idx="83950">
                  <c:v>2.4643137254901957</c:v>
                </c:pt>
                <c:pt idx="83951">
                  <c:v>2.4643137254901957</c:v>
                </c:pt>
                <c:pt idx="83952">
                  <c:v>2.4643137254901957</c:v>
                </c:pt>
                <c:pt idx="83953">
                  <c:v>2.4643137254901957</c:v>
                </c:pt>
                <c:pt idx="83954">
                  <c:v>2.4643137254901957</c:v>
                </c:pt>
                <c:pt idx="83955">
                  <c:v>2.4643137254901957</c:v>
                </c:pt>
                <c:pt idx="83956">
                  <c:v>2.4643137254901957</c:v>
                </c:pt>
                <c:pt idx="83957">
                  <c:v>2.4643137254901957</c:v>
                </c:pt>
                <c:pt idx="83958">
                  <c:v>2.4643137254901957</c:v>
                </c:pt>
                <c:pt idx="83959">
                  <c:v>2.4643137254901957</c:v>
                </c:pt>
                <c:pt idx="83960">
                  <c:v>2.4643137254901957</c:v>
                </c:pt>
                <c:pt idx="83961">
                  <c:v>2.4643137254901957</c:v>
                </c:pt>
                <c:pt idx="83962">
                  <c:v>2.4643137254901957</c:v>
                </c:pt>
                <c:pt idx="83963">
                  <c:v>2.4643137254901957</c:v>
                </c:pt>
                <c:pt idx="83964">
                  <c:v>2.4643137254901957</c:v>
                </c:pt>
                <c:pt idx="83965">
                  <c:v>2.4643137254901957</c:v>
                </c:pt>
                <c:pt idx="83966">
                  <c:v>2.4643137254901957</c:v>
                </c:pt>
                <c:pt idx="83967">
                  <c:v>2.4643137254901957</c:v>
                </c:pt>
                <c:pt idx="83968">
                  <c:v>2.4643137254901957</c:v>
                </c:pt>
                <c:pt idx="83969">
                  <c:v>2.4643137254901957</c:v>
                </c:pt>
                <c:pt idx="83970">
                  <c:v>2.4643137254901957</c:v>
                </c:pt>
                <c:pt idx="83971">
                  <c:v>2.4643137254901957</c:v>
                </c:pt>
                <c:pt idx="83972">
                  <c:v>2.4643137254901957</c:v>
                </c:pt>
                <c:pt idx="83973">
                  <c:v>2.4643137254901957</c:v>
                </c:pt>
                <c:pt idx="83974">
                  <c:v>2.4643137254901957</c:v>
                </c:pt>
                <c:pt idx="83975">
                  <c:v>2.4643137254901957</c:v>
                </c:pt>
                <c:pt idx="83976">
                  <c:v>2.4643137254901957</c:v>
                </c:pt>
                <c:pt idx="83977">
                  <c:v>2.4643137254901957</c:v>
                </c:pt>
                <c:pt idx="83978">
                  <c:v>2.4643137254901957</c:v>
                </c:pt>
                <c:pt idx="83979">
                  <c:v>2.4643137254901957</c:v>
                </c:pt>
                <c:pt idx="83980">
                  <c:v>2.4643137254901957</c:v>
                </c:pt>
                <c:pt idx="83981">
                  <c:v>2.4643137254901957</c:v>
                </c:pt>
                <c:pt idx="83982">
                  <c:v>2.4643137254901957</c:v>
                </c:pt>
                <c:pt idx="83983">
                  <c:v>2.4643137254901957</c:v>
                </c:pt>
                <c:pt idx="83984">
                  <c:v>2.4643137254901957</c:v>
                </c:pt>
                <c:pt idx="83985">
                  <c:v>2.4643137254901957</c:v>
                </c:pt>
                <c:pt idx="83986">
                  <c:v>2.4643137254901957</c:v>
                </c:pt>
                <c:pt idx="83987">
                  <c:v>2.4643137254901957</c:v>
                </c:pt>
                <c:pt idx="83988">
                  <c:v>2.4643137254901957</c:v>
                </c:pt>
                <c:pt idx="83989">
                  <c:v>2.4643137254901957</c:v>
                </c:pt>
                <c:pt idx="83990">
                  <c:v>2.4643137254901957</c:v>
                </c:pt>
                <c:pt idx="83991">
                  <c:v>2.4643137254901957</c:v>
                </c:pt>
                <c:pt idx="83992">
                  <c:v>2.4643137254901957</c:v>
                </c:pt>
                <c:pt idx="83993">
                  <c:v>2.4643137254901957</c:v>
                </c:pt>
                <c:pt idx="83994">
                  <c:v>2.4643137254901957</c:v>
                </c:pt>
                <c:pt idx="83995">
                  <c:v>2.4643137254901957</c:v>
                </c:pt>
                <c:pt idx="83996">
                  <c:v>2.4643137254901957</c:v>
                </c:pt>
                <c:pt idx="83997">
                  <c:v>2.4643137254901957</c:v>
                </c:pt>
                <c:pt idx="83998">
                  <c:v>2.4643137254901957</c:v>
                </c:pt>
                <c:pt idx="83999">
                  <c:v>2.4643137254901957</c:v>
                </c:pt>
                <c:pt idx="84000">
                  <c:v>2.4643137254901957</c:v>
                </c:pt>
                <c:pt idx="84001">
                  <c:v>2.4643137254901957</c:v>
                </c:pt>
                <c:pt idx="84002">
                  <c:v>2.4643137254901957</c:v>
                </c:pt>
                <c:pt idx="84003">
                  <c:v>2.6117647058823525</c:v>
                </c:pt>
                <c:pt idx="84004">
                  <c:v>2.6117647058823525</c:v>
                </c:pt>
                <c:pt idx="84005">
                  <c:v>2.6117647058823525</c:v>
                </c:pt>
                <c:pt idx="84006">
                  <c:v>2.6117647058823525</c:v>
                </c:pt>
                <c:pt idx="84007">
                  <c:v>2.6117647058823525</c:v>
                </c:pt>
                <c:pt idx="84008">
                  <c:v>2.6117647058823525</c:v>
                </c:pt>
                <c:pt idx="84009">
                  <c:v>2.6117647058823525</c:v>
                </c:pt>
                <c:pt idx="84010">
                  <c:v>2.6117647058823525</c:v>
                </c:pt>
                <c:pt idx="84011">
                  <c:v>2.6117647058823525</c:v>
                </c:pt>
                <c:pt idx="84012">
                  <c:v>2.6117647058823525</c:v>
                </c:pt>
                <c:pt idx="84013">
                  <c:v>2.6117647058823525</c:v>
                </c:pt>
                <c:pt idx="84014">
                  <c:v>2.6117647058823525</c:v>
                </c:pt>
                <c:pt idx="84015">
                  <c:v>2.6117647058823525</c:v>
                </c:pt>
                <c:pt idx="84016">
                  <c:v>2.6117647058823525</c:v>
                </c:pt>
                <c:pt idx="84017">
                  <c:v>2.6117647058823525</c:v>
                </c:pt>
                <c:pt idx="84018">
                  <c:v>2.6117647058823525</c:v>
                </c:pt>
                <c:pt idx="84019">
                  <c:v>2.6117647058823525</c:v>
                </c:pt>
                <c:pt idx="84020">
                  <c:v>2.6117647058823525</c:v>
                </c:pt>
                <c:pt idx="84021">
                  <c:v>2.6117647058823525</c:v>
                </c:pt>
                <c:pt idx="84022">
                  <c:v>2.6117647058823525</c:v>
                </c:pt>
                <c:pt idx="84023">
                  <c:v>2.6117647058823525</c:v>
                </c:pt>
                <c:pt idx="84024">
                  <c:v>2.6117647058823525</c:v>
                </c:pt>
                <c:pt idx="84025">
                  <c:v>2.6117647058823525</c:v>
                </c:pt>
                <c:pt idx="84026">
                  <c:v>2.6117647058823525</c:v>
                </c:pt>
                <c:pt idx="84027">
                  <c:v>2.6117647058823525</c:v>
                </c:pt>
                <c:pt idx="84028">
                  <c:v>2.6117647058823525</c:v>
                </c:pt>
                <c:pt idx="84029">
                  <c:v>2.6117647058823525</c:v>
                </c:pt>
                <c:pt idx="84030">
                  <c:v>2.6117647058823525</c:v>
                </c:pt>
                <c:pt idx="84031">
                  <c:v>2.6117647058823525</c:v>
                </c:pt>
                <c:pt idx="84032">
                  <c:v>2.6117647058823525</c:v>
                </c:pt>
                <c:pt idx="84033">
                  <c:v>2.6117647058823525</c:v>
                </c:pt>
                <c:pt idx="84034">
                  <c:v>2.6117647058823525</c:v>
                </c:pt>
                <c:pt idx="84035">
                  <c:v>2.6117647058823525</c:v>
                </c:pt>
                <c:pt idx="84036">
                  <c:v>2.6117647058823525</c:v>
                </c:pt>
                <c:pt idx="84037">
                  <c:v>2.6117647058823525</c:v>
                </c:pt>
                <c:pt idx="84038">
                  <c:v>2.6117647058823525</c:v>
                </c:pt>
                <c:pt idx="84039">
                  <c:v>2.6117647058823525</c:v>
                </c:pt>
                <c:pt idx="84040">
                  <c:v>2.6117647058823525</c:v>
                </c:pt>
                <c:pt idx="84041">
                  <c:v>2.6117647058823525</c:v>
                </c:pt>
                <c:pt idx="84042">
                  <c:v>2.6117647058823525</c:v>
                </c:pt>
                <c:pt idx="84043">
                  <c:v>2.6117647058823525</c:v>
                </c:pt>
                <c:pt idx="84044">
                  <c:v>2.6117647058823525</c:v>
                </c:pt>
                <c:pt idx="84045">
                  <c:v>2.4643137254901957</c:v>
                </c:pt>
                <c:pt idx="84046">
                  <c:v>2.4643137254901957</c:v>
                </c:pt>
                <c:pt idx="84047">
                  <c:v>2.4643137254901957</c:v>
                </c:pt>
                <c:pt idx="84048">
                  <c:v>2.4643137254901957</c:v>
                </c:pt>
                <c:pt idx="84049">
                  <c:v>2.4643137254901957</c:v>
                </c:pt>
                <c:pt idx="84050">
                  <c:v>2.4643137254901957</c:v>
                </c:pt>
                <c:pt idx="84051">
                  <c:v>2.4643137254901957</c:v>
                </c:pt>
                <c:pt idx="84052">
                  <c:v>2.4643137254901957</c:v>
                </c:pt>
                <c:pt idx="84053">
                  <c:v>2.4643137254901957</c:v>
                </c:pt>
                <c:pt idx="84054">
                  <c:v>2.4643137254901957</c:v>
                </c:pt>
                <c:pt idx="84055">
                  <c:v>2.4643137254901957</c:v>
                </c:pt>
                <c:pt idx="84056">
                  <c:v>2.4643137254901957</c:v>
                </c:pt>
                <c:pt idx="84057">
                  <c:v>2.4643137254901957</c:v>
                </c:pt>
                <c:pt idx="84058">
                  <c:v>2.4643137254901957</c:v>
                </c:pt>
                <c:pt idx="84059">
                  <c:v>2.4643137254901957</c:v>
                </c:pt>
                <c:pt idx="84060">
                  <c:v>2.4643137254901957</c:v>
                </c:pt>
                <c:pt idx="84061">
                  <c:v>2.4643137254901957</c:v>
                </c:pt>
                <c:pt idx="84062">
                  <c:v>2.4643137254901957</c:v>
                </c:pt>
                <c:pt idx="84063">
                  <c:v>2.4643137254901957</c:v>
                </c:pt>
                <c:pt idx="84064">
                  <c:v>2.4643137254901957</c:v>
                </c:pt>
                <c:pt idx="84065">
                  <c:v>2.4643137254901957</c:v>
                </c:pt>
                <c:pt idx="84066">
                  <c:v>2.4643137254901957</c:v>
                </c:pt>
                <c:pt idx="84067">
                  <c:v>2.4643137254901957</c:v>
                </c:pt>
                <c:pt idx="84068">
                  <c:v>2.4643137254901957</c:v>
                </c:pt>
                <c:pt idx="84069">
                  <c:v>2.4643137254901957</c:v>
                </c:pt>
                <c:pt idx="84070">
                  <c:v>2.4643137254901957</c:v>
                </c:pt>
                <c:pt idx="84071">
                  <c:v>2.4643137254901957</c:v>
                </c:pt>
                <c:pt idx="84072">
                  <c:v>2.4643137254901957</c:v>
                </c:pt>
                <c:pt idx="84073">
                  <c:v>2.4643137254901957</c:v>
                </c:pt>
                <c:pt idx="84074">
                  <c:v>2.4643137254901957</c:v>
                </c:pt>
                <c:pt idx="84075">
                  <c:v>2.4643137254901957</c:v>
                </c:pt>
                <c:pt idx="84076">
                  <c:v>2.4643137254901957</c:v>
                </c:pt>
                <c:pt idx="84077">
                  <c:v>2.4643137254901957</c:v>
                </c:pt>
                <c:pt idx="84078">
                  <c:v>2.4643137254901957</c:v>
                </c:pt>
                <c:pt idx="84079">
                  <c:v>2.4643137254901957</c:v>
                </c:pt>
                <c:pt idx="84080">
                  <c:v>2.4643137254901957</c:v>
                </c:pt>
                <c:pt idx="84081">
                  <c:v>2.4643137254901957</c:v>
                </c:pt>
                <c:pt idx="84082">
                  <c:v>2.4643137254901957</c:v>
                </c:pt>
                <c:pt idx="84083">
                  <c:v>2.4643137254901957</c:v>
                </c:pt>
                <c:pt idx="84084">
                  <c:v>2.4643137254901957</c:v>
                </c:pt>
                <c:pt idx="84085">
                  <c:v>2.4643137254901957</c:v>
                </c:pt>
                <c:pt idx="84086">
                  <c:v>2.4643137254901957</c:v>
                </c:pt>
                <c:pt idx="84087">
                  <c:v>2.4643137254901957</c:v>
                </c:pt>
                <c:pt idx="84088">
                  <c:v>2.4643137254901957</c:v>
                </c:pt>
                <c:pt idx="84089">
                  <c:v>2.4643137254901957</c:v>
                </c:pt>
                <c:pt idx="84090">
                  <c:v>2.4643137254901957</c:v>
                </c:pt>
                <c:pt idx="84091">
                  <c:v>2.4643137254901957</c:v>
                </c:pt>
                <c:pt idx="84092">
                  <c:v>2.4643137254901957</c:v>
                </c:pt>
                <c:pt idx="84093">
                  <c:v>2.4643137254901957</c:v>
                </c:pt>
                <c:pt idx="84094">
                  <c:v>2.4643137254901957</c:v>
                </c:pt>
                <c:pt idx="84095">
                  <c:v>2.4643137254901957</c:v>
                </c:pt>
                <c:pt idx="84096">
                  <c:v>2.4643137254901957</c:v>
                </c:pt>
                <c:pt idx="84097">
                  <c:v>2.6117647058823525</c:v>
                </c:pt>
                <c:pt idx="84098">
                  <c:v>2.6117647058823525</c:v>
                </c:pt>
                <c:pt idx="84099">
                  <c:v>2.6117647058823525</c:v>
                </c:pt>
                <c:pt idx="84100">
                  <c:v>2.6117647058823525</c:v>
                </c:pt>
                <c:pt idx="84101">
                  <c:v>2.6117647058823525</c:v>
                </c:pt>
                <c:pt idx="84102">
                  <c:v>2.6117647058823525</c:v>
                </c:pt>
                <c:pt idx="84103">
                  <c:v>2.6117647058823525</c:v>
                </c:pt>
                <c:pt idx="84104">
                  <c:v>2.6117647058823525</c:v>
                </c:pt>
                <c:pt idx="84105">
                  <c:v>2.6117647058823525</c:v>
                </c:pt>
                <c:pt idx="84106">
                  <c:v>2.6117647058823525</c:v>
                </c:pt>
                <c:pt idx="84107">
                  <c:v>2.6117647058823525</c:v>
                </c:pt>
                <c:pt idx="84108">
                  <c:v>2.6117647058823525</c:v>
                </c:pt>
                <c:pt idx="84109">
                  <c:v>2.6117647058823525</c:v>
                </c:pt>
                <c:pt idx="84110">
                  <c:v>2.6117647058823525</c:v>
                </c:pt>
                <c:pt idx="84111">
                  <c:v>2.6117647058823525</c:v>
                </c:pt>
                <c:pt idx="84112">
                  <c:v>2.6117647058823525</c:v>
                </c:pt>
                <c:pt idx="84113">
                  <c:v>2.6117647058823525</c:v>
                </c:pt>
                <c:pt idx="84114">
                  <c:v>2.6117647058823525</c:v>
                </c:pt>
                <c:pt idx="84115">
                  <c:v>2.6117647058823525</c:v>
                </c:pt>
                <c:pt idx="84116">
                  <c:v>2.6117647058823525</c:v>
                </c:pt>
                <c:pt idx="84117">
                  <c:v>2.6117647058823525</c:v>
                </c:pt>
                <c:pt idx="84118">
                  <c:v>2.6117647058823525</c:v>
                </c:pt>
                <c:pt idx="84119">
                  <c:v>2.6117647058823525</c:v>
                </c:pt>
                <c:pt idx="84120">
                  <c:v>2.6117647058823525</c:v>
                </c:pt>
                <c:pt idx="84121">
                  <c:v>2.6117647058823525</c:v>
                </c:pt>
                <c:pt idx="84122">
                  <c:v>2.6117647058823525</c:v>
                </c:pt>
                <c:pt idx="84123">
                  <c:v>2.6117647058823525</c:v>
                </c:pt>
                <c:pt idx="84124">
                  <c:v>2.6117647058823525</c:v>
                </c:pt>
                <c:pt idx="84125">
                  <c:v>2.6117647058823525</c:v>
                </c:pt>
                <c:pt idx="84126">
                  <c:v>2.6117647058823525</c:v>
                </c:pt>
                <c:pt idx="84127">
                  <c:v>2.6117647058823525</c:v>
                </c:pt>
                <c:pt idx="84128">
                  <c:v>2.6117647058823525</c:v>
                </c:pt>
                <c:pt idx="84129">
                  <c:v>2.6117647058823525</c:v>
                </c:pt>
                <c:pt idx="84130">
                  <c:v>2.6117647058823525</c:v>
                </c:pt>
                <c:pt idx="84131">
                  <c:v>2.6117647058823525</c:v>
                </c:pt>
                <c:pt idx="84132">
                  <c:v>2.6117647058823525</c:v>
                </c:pt>
                <c:pt idx="84133">
                  <c:v>2.6117647058823525</c:v>
                </c:pt>
                <c:pt idx="84134">
                  <c:v>2.6117647058823525</c:v>
                </c:pt>
                <c:pt idx="84135">
                  <c:v>2.6117647058823525</c:v>
                </c:pt>
                <c:pt idx="84136">
                  <c:v>2.6117647058823525</c:v>
                </c:pt>
                <c:pt idx="84137">
                  <c:v>2.6117647058823525</c:v>
                </c:pt>
                <c:pt idx="84138">
                  <c:v>2.6117647058823525</c:v>
                </c:pt>
                <c:pt idx="84139">
                  <c:v>2.6117647058823525</c:v>
                </c:pt>
                <c:pt idx="84140">
                  <c:v>2.4643137254901957</c:v>
                </c:pt>
                <c:pt idx="84141">
                  <c:v>2.4643137254901957</c:v>
                </c:pt>
                <c:pt idx="84142">
                  <c:v>2.4643137254901957</c:v>
                </c:pt>
                <c:pt idx="84143">
                  <c:v>2.4643137254901957</c:v>
                </c:pt>
                <c:pt idx="84144">
                  <c:v>2.4643137254901957</c:v>
                </c:pt>
                <c:pt idx="84145">
                  <c:v>2.4643137254901957</c:v>
                </c:pt>
                <c:pt idx="84146">
                  <c:v>2.4643137254901957</c:v>
                </c:pt>
                <c:pt idx="84147">
                  <c:v>2.4643137254901957</c:v>
                </c:pt>
                <c:pt idx="84148">
                  <c:v>2.4643137254901957</c:v>
                </c:pt>
                <c:pt idx="84149">
                  <c:v>2.4643137254901957</c:v>
                </c:pt>
                <c:pt idx="84150">
                  <c:v>2.4643137254901957</c:v>
                </c:pt>
                <c:pt idx="84151">
                  <c:v>2.4643137254901957</c:v>
                </c:pt>
                <c:pt idx="84152">
                  <c:v>2.4643137254901957</c:v>
                </c:pt>
                <c:pt idx="84153">
                  <c:v>2.4643137254901957</c:v>
                </c:pt>
                <c:pt idx="84154">
                  <c:v>2.4643137254901957</c:v>
                </c:pt>
                <c:pt idx="84155">
                  <c:v>2.4643137254901957</c:v>
                </c:pt>
                <c:pt idx="84156">
                  <c:v>2.4643137254901957</c:v>
                </c:pt>
                <c:pt idx="84157">
                  <c:v>2.4643137254901957</c:v>
                </c:pt>
                <c:pt idx="84158">
                  <c:v>2.4643137254901957</c:v>
                </c:pt>
                <c:pt idx="84159">
                  <c:v>2.4643137254901957</c:v>
                </c:pt>
                <c:pt idx="84160">
                  <c:v>2.4643137254901957</c:v>
                </c:pt>
                <c:pt idx="84161">
                  <c:v>2.4643137254901957</c:v>
                </c:pt>
                <c:pt idx="84162">
                  <c:v>2.4643137254901957</c:v>
                </c:pt>
                <c:pt idx="84163">
                  <c:v>2.4643137254901957</c:v>
                </c:pt>
                <c:pt idx="84164">
                  <c:v>2.4643137254901957</c:v>
                </c:pt>
                <c:pt idx="84165">
                  <c:v>2.4643137254901957</c:v>
                </c:pt>
                <c:pt idx="84166">
                  <c:v>2.4643137254901957</c:v>
                </c:pt>
                <c:pt idx="84167">
                  <c:v>2.4643137254901957</c:v>
                </c:pt>
                <c:pt idx="84168">
                  <c:v>2.4643137254901957</c:v>
                </c:pt>
                <c:pt idx="84169">
                  <c:v>2.4643137254901957</c:v>
                </c:pt>
                <c:pt idx="84170">
                  <c:v>2.4643137254901957</c:v>
                </c:pt>
                <c:pt idx="84171">
                  <c:v>2.4643137254901957</c:v>
                </c:pt>
                <c:pt idx="84172">
                  <c:v>2.4643137254901957</c:v>
                </c:pt>
                <c:pt idx="84173">
                  <c:v>2.4643137254901957</c:v>
                </c:pt>
                <c:pt idx="84174">
                  <c:v>2.4643137254901957</c:v>
                </c:pt>
                <c:pt idx="84175">
                  <c:v>2.4643137254901957</c:v>
                </c:pt>
                <c:pt idx="84176">
                  <c:v>2.4643137254901957</c:v>
                </c:pt>
                <c:pt idx="84177">
                  <c:v>2.4643137254901957</c:v>
                </c:pt>
                <c:pt idx="84178">
                  <c:v>2.4643137254901957</c:v>
                </c:pt>
                <c:pt idx="84179">
                  <c:v>2.4643137254901957</c:v>
                </c:pt>
                <c:pt idx="84180">
                  <c:v>2.4643137254901957</c:v>
                </c:pt>
                <c:pt idx="84181">
                  <c:v>2.4643137254901957</c:v>
                </c:pt>
                <c:pt idx="84182">
                  <c:v>2.4643137254901957</c:v>
                </c:pt>
                <c:pt idx="84183">
                  <c:v>2.4643137254901957</c:v>
                </c:pt>
                <c:pt idx="84184">
                  <c:v>2.4643137254901957</c:v>
                </c:pt>
                <c:pt idx="84185">
                  <c:v>2.4643137254901957</c:v>
                </c:pt>
                <c:pt idx="84186">
                  <c:v>2.4643137254901957</c:v>
                </c:pt>
                <c:pt idx="84187">
                  <c:v>2.4643137254901957</c:v>
                </c:pt>
                <c:pt idx="84188">
                  <c:v>2.4643137254901957</c:v>
                </c:pt>
                <c:pt idx="84189">
                  <c:v>2.4643137254901957</c:v>
                </c:pt>
                <c:pt idx="84190">
                  <c:v>2.4643137254901957</c:v>
                </c:pt>
                <c:pt idx="84191">
                  <c:v>2.4643137254901957</c:v>
                </c:pt>
                <c:pt idx="84192">
                  <c:v>2.4643137254901957</c:v>
                </c:pt>
                <c:pt idx="84193">
                  <c:v>2.4643137254901957</c:v>
                </c:pt>
                <c:pt idx="84194">
                  <c:v>2.6117647058823525</c:v>
                </c:pt>
                <c:pt idx="84195">
                  <c:v>2.6117647058823525</c:v>
                </c:pt>
                <c:pt idx="84196">
                  <c:v>2.6117647058823525</c:v>
                </c:pt>
                <c:pt idx="84197">
                  <c:v>2.6117647058823525</c:v>
                </c:pt>
                <c:pt idx="84198">
                  <c:v>2.6117647058823525</c:v>
                </c:pt>
                <c:pt idx="84199">
                  <c:v>2.6117647058823525</c:v>
                </c:pt>
                <c:pt idx="84200">
                  <c:v>2.6117647058823525</c:v>
                </c:pt>
                <c:pt idx="84201">
                  <c:v>2.6117647058823525</c:v>
                </c:pt>
                <c:pt idx="84202">
                  <c:v>2.6117647058823525</c:v>
                </c:pt>
                <c:pt idx="84203">
                  <c:v>2.6117647058823525</c:v>
                </c:pt>
                <c:pt idx="84204">
                  <c:v>2.6117647058823525</c:v>
                </c:pt>
                <c:pt idx="84205">
                  <c:v>2.6117647058823525</c:v>
                </c:pt>
                <c:pt idx="84206">
                  <c:v>2.6117647058823525</c:v>
                </c:pt>
                <c:pt idx="84207">
                  <c:v>2.6117647058823525</c:v>
                </c:pt>
                <c:pt idx="84208">
                  <c:v>2.6117647058823525</c:v>
                </c:pt>
                <c:pt idx="84209">
                  <c:v>2.6117647058823525</c:v>
                </c:pt>
                <c:pt idx="84210">
                  <c:v>2.6117647058823525</c:v>
                </c:pt>
                <c:pt idx="84211">
                  <c:v>2.6117647058823525</c:v>
                </c:pt>
                <c:pt idx="84212">
                  <c:v>2.6117647058823525</c:v>
                </c:pt>
                <c:pt idx="84213">
                  <c:v>2.6117647058823525</c:v>
                </c:pt>
                <c:pt idx="84214">
                  <c:v>2.6117647058823525</c:v>
                </c:pt>
                <c:pt idx="84215">
                  <c:v>2.6117647058823525</c:v>
                </c:pt>
                <c:pt idx="84216">
                  <c:v>2.6117647058823525</c:v>
                </c:pt>
                <c:pt idx="84217">
                  <c:v>2.6117647058823525</c:v>
                </c:pt>
                <c:pt idx="84218">
                  <c:v>2.6117647058823525</c:v>
                </c:pt>
                <c:pt idx="84219">
                  <c:v>2.6117647058823525</c:v>
                </c:pt>
                <c:pt idx="84220">
                  <c:v>2.6117647058823525</c:v>
                </c:pt>
                <c:pt idx="84221">
                  <c:v>2.6117647058823525</c:v>
                </c:pt>
                <c:pt idx="84222">
                  <c:v>2.6117647058823525</c:v>
                </c:pt>
                <c:pt idx="84223">
                  <c:v>2.6117647058823525</c:v>
                </c:pt>
                <c:pt idx="84224">
                  <c:v>2.6117647058823525</c:v>
                </c:pt>
                <c:pt idx="84225">
                  <c:v>2.6117647058823525</c:v>
                </c:pt>
                <c:pt idx="84226">
                  <c:v>2.6117647058823525</c:v>
                </c:pt>
                <c:pt idx="84227">
                  <c:v>2.6117647058823525</c:v>
                </c:pt>
                <c:pt idx="84228">
                  <c:v>2.6117647058823525</c:v>
                </c:pt>
                <c:pt idx="84229">
                  <c:v>2.6117647058823525</c:v>
                </c:pt>
                <c:pt idx="84230">
                  <c:v>2.6117647058823525</c:v>
                </c:pt>
                <c:pt idx="84231">
                  <c:v>2.6117647058823525</c:v>
                </c:pt>
                <c:pt idx="84232">
                  <c:v>2.6117647058823525</c:v>
                </c:pt>
                <c:pt idx="84233">
                  <c:v>2.6117647058823525</c:v>
                </c:pt>
                <c:pt idx="84234">
                  <c:v>2.4643137254901957</c:v>
                </c:pt>
                <c:pt idx="84235">
                  <c:v>2.4643137254901957</c:v>
                </c:pt>
                <c:pt idx="84236">
                  <c:v>2.4643137254901957</c:v>
                </c:pt>
                <c:pt idx="84237">
                  <c:v>2.4643137254901957</c:v>
                </c:pt>
                <c:pt idx="84238">
                  <c:v>2.4643137254901957</c:v>
                </c:pt>
                <c:pt idx="84239">
                  <c:v>2.4643137254901957</c:v>
                </c:pt>
                <c:pt idx="84240">
                  <c:v>2.4643137254901957</c:v>
                </c:pt>
                <c:pt idx="84241">
                  <c:v>2.4643137254901957</c:v>
                </c:pt>
                <c:pt idx="84242">
                  <c:v>2.4643137254901957</c:v>
                </c:pt>
                <c:pt idx="84243">
                  <c:v>2.4643137254901957</c:v>
                </c:pt>
                <c:pt idx="84244">
                  <c:v>2.4643137254901957</c:v>
                </c:pt>
                <c:pt idx="84245">
                  <c:v>2.4643137254901957</c:v>
                </c:pt>
                <c:pt idx="84246">
                  <c:v>2.4643137254901957</c:v>
                </c:pt>
                <c:pt idx="84247">
                  <c:v>2.4643137254901957</c:v>
                </c:pt>
                <c:pt idx="84248">
                  <c:v>2.4643137254901957</c:v>
                </c:pt>
                <c:pt idx="84249">
                  <c:v>2.4643137254901957</c:v>
                </c:pt>
                <c:pt idx="84250">
                  <c:v>2.4643137254901957</c:v>
                </c:pt>
                <c:pt idx="84251">
                  <c:v>2.4643137254901957</c:v>
                </c:pt>
                <c:pt idx="84252">
                  <c:v>2.4643137254901957</c:v>
                </c:pt>
                <c:pt idx="84253">
                  <c:v>2.4643137254901957</c:v>
                </c:pt>
                <c:pt idx="84254">
                  <c:v>2.4643137254901957</c:v>
                </c:pt>
                <c:pt idx="84255">
                  <c:v>2.4643137254901957</c:v>
                </c:pt>
                <c:pt idx="84256">
                  <c:v>2.4643137254901957</c:v>
                </c:pt>
                <c:pt idx="84257">
                  <c:v>2.4643137254901957</c:v>
                </c:pt>
                <c:pt idx="84258">
                  <c:v>2.4643137254901957</c:v>
                </c:pt>
                <c:pt idx="84259">
                  <c:v>2.4643137254901957</c:v>
                </c:pt>
                <c:pt idx="84260">
                  <c:v>2.4643137254901957</c:v>
                </c:pt>
                <c:pt idx="84261">
                  <c:v>2.4643137254901957</c:v>
                </c:pt>
                <c:pt idx="84262">
                  <c:v>2.4643137254901957</c:v>
                </c:pt>
                <c:pt idx="84263">
                  <c:v>2.4643137254901957</c:v>
                </c:pt>
                <c:pt idx="84264">
                  <c:v>2.4643137254901957</c:v>
                </c:pt>
                <c:pt idx="84265">
                  <c:v>2.4643137254901957</c:v>
                </c:pt>
                <c:pt idx="84266">
                  <c:v>2.4643137254901957</c:v>
                </c:pt>
                <c:pt idx="84267">
                  <c:v>2.4643137254901957</c:v>
                </c:pt>
                <c:pt idx="84268">
                  <c:v>2.4643137254901957</c:v>
                </c:pt>
                <c:pt idx="84269">
                  <c:v>2.4643137254901957</c:v>
                </c:pt>
                <c:pt idx="84270">
                  <c:v>2.4643137254901957</c:v>
                </c:pt>
                <c:pt idx="84271">
                  <c:v>2.4643137254901957</c:v>
                </c:pt>
                <c:pt idx="84272">
                  <c:v>2.4643137254901957</c:v>
                </c:pt>
                <c:pt idx="84273">
                  <c:v>2.4643137254901957</c:v>
                </c:pt>
                <c:pt idx="84274">
                  <c:v>2.4643137254901957</c:v>
                </c:pt>
                <c:pt idx="84275">
                  <c:v>2.4643137254901957</c:v>
                </c:pt>
                <c:pt idx="84276">
                  <c:v>2.4643137254901957</c:v>
                </c:pt>
                <c:pt idx="84277">
                  <c:v>2.4643137254901957</c:v>
                </c:pt>
                <c:pt idx="84278">
                  <c:v>2.4643137254901957</c:v>
                </c:pt>
                <c:pt idx="84279">
                  <c:v>2.4643137254901957</c:v>
                </c:pt>
                <c:pt idx="84280">
                  <c:v>2.4643137254901957</c:v>
                </c:pt>
                <c:pt idx="84281">
                  <c:v>2.4643137254901957</c:v>
                </c:pt>
                <c:pt idx="84282">
                  <c:v>2.4643137254901957</c:v>
                </c:pt>
                <c:pt idx="84283">
                  <c:v>2.4643137254901957</c:v>
                </c:pt>
                <c:pt idx="84284">
                  <c:v>2.4643137254901957</c:v>
                </c:pt>
                <c:pt idx="84285">
                  <c:v>2.4643137254901957</c:v>
                </c:pt>
                <c:pt idx="84286">
                  <c:v>2.4643137254901957</c:v>
                </c:pt>
                <c:pt idx="84287">
                  <c:v>2.4643137254901957</c:v>
                </c:pt>
                <c:pt idx="84288">
                  <c:v>2.4643137254901957</c:v>
                </c:pt>
                <c:pt idx="84289">
                  <c:v>2.6117647058823525</c:v>
                </c:pt>
                <c:pt idx="84290">
                  <c:v>2.6117647058823525</c:v>
                </c:pt>
                <c:pt idx="84291">
                  <c:v>2.6117647058823525</c:v>
                </c:pt>
                <c:pt idx="84292">
                  <c:v>2.6117647058823525</c:v>
                </c:pt>
                <c:pt idx="84293">
                  <c:v>2.6117647058823525</c:v>
                </c:pt>
                <c:pt idx="84294">
                  <c:v>2.6117647058823525</c:v>
                </c:pt>
                <c:pt idx="84295">
                  <c:v>2.6117647058823525</c:v>
                </c:pt>
                <c:pt idx="84296">
                  <c:v>2.6117647058823525</c:v>
                </c:pt>
                <c:pt idx="84297">
                  <c:v>2.6117647058823525</c:v>
                </c:pt>
                <c:pt idx="84298">
                  <c:v>2.6117647058823525</c:v>
                </c:pt>
                <c:pt idx="84299">
                  <c:v>2.6117647058823525</c:v>
                </c:pt>
                <c:pt idx="84300">
                  <c:v>2.6117647058823525</c:v>
                </c:pt>
                <c:pt idx="84301">
                  <c:v>2.6117647058823525</c:v>
                </c:pt>
                <c:pt idx="84302">
                  <c:v>2.6117647058823525</c:v>
                </c:pt>
                <c:pt idx="84303">
                  <c:v>2.6117647058823525</c:v>
                </c:pt>
                <c:pt idx="84304">
                  <c:v>2.6117647058823525</c:v>
                </c:pt>
                <c:pt idx="84305">
                  <c:v>2.6117647058823525</c:v>
                </c:pt>
                <c:pt idx="84306">
                  <c:v>2.6117647058823525</c:v>
                </c:pt>
                <c:pt idx="84307">
                  <c:v>2.6117647058823525</c:v>
                </c:pt>
                <c:pt idx="84308">
                  <c:v>2.6117647058823525</c:v>
                </c:pt>
                <c:pt idx="84309">
                  <c:v>2.6117647058823525</c:v>
                </c:pt>
                <c:pt idx="84310">
                  <c:v>2.6117647058823525</c:v>
                </c:pt>
                <c:pt idx="84311">
                  <c:v>2.6117647058823525</c:v>
                </c:pt>
                <c:pt idx="84312">
                  <c:v>2.6117647058823525</c:v>
                </c:pt>
                <c:pt idx="84313">
                  <c:v>2.6117647058823525</c:v>
                </c:pt>
                <c:pt idx="84314">
                  <c:v>2.6117647058823525</c:v>
                </c:pt>
                <c:pt idx="84315">
                  <c:v>2.6117647058823525</c:v>
                </c:pt>
                <c:pt idx="84316">
                  <c:v>2.6117647058823525</c:v>
                </c:pt>
                <c:pt idx="84317">
                  <c:v>2.6117647058823525</c:v>
                </c:pt>
                <c:pt idx="84318">
                  <c:v>2.6117647058823525</c:v>
                </c:pt>
                <c:pt idx="84319">
                  <c:v>2.6117647058823525</c:v>
                </c:pt>
                <c:pt idx="84320">
                  <c:v>2.6117647058823525</c:v>
                </c:pt>
                <c:pt idx="84321">
                  <c:v>2.6117647058823525</c:v>
                </c:pt>
                <c:pt idx="84322">
                  <c:v>2.6117647058823525</c:v>
                </c:pt>
                <c:pt idx="84323">
                  <c:v>2.6117647058823525</c:v>
                </c:pt>
                <c:pt idx="84324">
                  <c:v>2.6117647058823525</c:v>
                </c:pt>
                <c:pt idx="84325">
                  <c:v>2.6117647058823525</c:v>
                </c:pt>
                <c:pt idx="84326">
                  <c:v>2.6117647058823525</c:v>
                </c:pt>
                <c:pt idx="84327">
                  <c:v>2.6117647058823525</c:v>
                </c:pt>
                <c:pt idx="84328">
                  <c:v>2.6117647058823525</c:v>
                </c:pt>
                <c:pt idx="84329">
                  <c:v>2.6117647058823525</c:v>
                </c:pt>
                <c:pt idx="84330">
                  <c:v>2.4643137254901957</c:v>
                </c:pt>
                <c:pt idx="84331">
                  <c:v>2.4643137254901957</c:v>
                </c:pt>
                <c:pt idx="84332">
                  <c:v>2.4643137254901957</c:v>
                </c:pt>
                <c:pt idx="84333">
                  <c:v>2.4643137254901957</c:v>
                </c:pt>
                <c:pt idx="84334">
                  <c:v>2.4643137254901957</c:v>
                </c:pt>
                <c:pt idx="84335">
                  <c:v>2.4643137254901957</c:v>
                </c:pt>
                <c:pt idx="84336">
                  <c:v>2.4643137254901957</c:v>
                </c:pt>
                <c:pt idx="84337">
                  <c:v>2.4643137254901957</c:v>
                </c:pt>
                <c:pt idx="84338">
                  <c:v>2.4643137254901957</c:v>
                </c:pt>
                <c:pt idx="84339">
                  <c:v>2.4643137254901957</c:v>
                </c:pt>
                <c:pt idx="84340">
                  <c:v>2.4643137254901957</c:v>
                </c:pt>
                <c:pt idx="84341">
                  <c:v>2.4643137254901957</c:v>
                </c:pt>
                <c:pt idx="84342">
                  <c:v>2.4643137254901957</c:v>
                </c:pt>
                <c:pt idx="84343">
                  <c:v>2.4643137254901957</c:v>
                </c:pt>
                <c:pt idx="84344">
                  <c:v>2.4643137254901957</c:v>
                </c:pt>
                <c:pt idx="84345">
                  <c:v>2.4643137254901957</c:v>
                </c:pt>
                <c:pt idx="84346">
                  <c:v>2.4643137254901957</c:v>
                </c:pt>
                <c:pt idx="84347">
                  <c:v>2.4643137254901957</c:v>
                </c:pt>
                <c:pt idx="84348">
                  <c:v>2.4643137254901957</c:v>
                </c:pt>
                <c:pt idx="84349">
                  <c:v>2.4643137254901957</c:v>
                </c:pt>
                <c:pt idx="84350">
                  <c:v>2.4643137254901957</c:v>
                </c:pt>
                <c:pt idx="84351">
                  <c:v>2.4643137254901957</c:v>
                </c:pt>
                <c:pt idx="84352">
                  <c:v>2.4643137254901957</c:v>
                </c:pt>
                <c:pt idx="84353">
                  <c:v>2.4643137254901957</c:v>
                </c:pt>
                <c:pt idx="84354">
                  <c:v>2.4643137254901957</c:v>
                </c:pt>
                <c:pt idx="84355">
                  <c:v>2.4643137254901957</c:v>
                </c:pt>
                <c:pt idx="84356">
                  <c:v>2.4643137254901957</c:v>
                </c:pt>
                <c:pt idx="84357">
                  <c:v>2.4643137254901957</c:v>
                </c:pt>
                <c:pt idx="84358">
                  <c:v>2.4643137254901957</c:v>
                </c:pt>
                <c:pt idx="84359">
                  <c:v>2.4643137254901957</c:v>
                </c:pt>
                <c:pt idx="84360">
                  <c:v>2.4643137254901957</c:v>
                </c:pt>
                <c:pt idx="84361">
                  <c:v>2.4643137254901957</c:v>
                </c:pt>
                <c:pt idx="84362">
                  <c:v>2.4643137254901957</c:v>
                </c:pt>
                <c:pt idx="84363">
                  <c:v>2.4643137254901957</c:v>
                </c:pt>
                <c:pt idx="84364">
                  <c:v>2.4643137254901957</c:v>
                </c:pt>
                <c:pt idx="84365">
                  <c:v>2.4643137254901957</c:v>
                </c:pt>
                <c:pt idx="84366">
                  <c:v>2.4643137254901957</c:v>
                </c:pt>
                <c:pt idx="84367">
                  <c:v>2.4643137254901957</c:v>
                </c:pt>
                <c:pt idx="84368">
                  <c:v>2.4643137254901957</c:v>
                </c:pt>
                <c:pt idx="84369">
                  <c:v>2.4643137254901957</c:v>
                </c:pt>
                <c:pt idx="84370">
                  <c:v>2.4643137254901957</c:v>
                </c:pt>
                <c:pt idx="84371">
                  <c:v>2.4643137254901957</c:v>
                </c:pt>
                <c:pt idx="84372">
                  <c:v>2.4643137254901957</c:v>
                </c:pt>
                <c:pt idx="84373">
                  <c:v>2.4643137254901957</c:v>
                </c:pt>
                <c:pt idx="84374">
                  <c:v>2.4643137254901957</c:v>
                </c:pt>
                <c:pt idx="84375">
                  <c:v>2.4643137254901957</c:v>
                </c:pt>
                <c:pt idx="84376">
                  <c:v>2.4643137254901957</c:v>
                </c:pt>
                <c:pt idx="84377">
                  <c:v>2.4643137254901957</c:v>
                </c:pt>
                <c:pt idx="84378">
                  <c:v>2.4643137254901957</c:v>
                </c:pt>
                <c:pt idx="84379">
                  <c:v>2.4643137254901957</c:v>
                </c:pt>
                <c:pt idx="84380">
                  <c:v>2.4643137254901957</c:v>
                </c:pt>
                <c:pt idx="84381">
                  <c:v>2.4643137254901957</c:v>
                </c:pt>
                <c:pt idx="84382">
                  <c:v>2.4643137254901957</c:v>
                </c:pt>
                <c:pt idx="84383">
                  <c:v>2.4643137254901957</c:v>
                </c:pt>
                <c:pt idx="84384">
                  <c:v>2.4643137254901957</c:v>
                </c:pt>
                <c:pt idx="84385">
                  <c:v>2.6117647058823525</c:v>
                </c:pt>
                <c:pt idx="84386">
                  <c:v>2.6117647058823525</c:v>
                </c:pt>
                <c:pt idx="84387">
                  <c:v>2.6117647058823525</c:v>
                </c:pt>
                <c:pt idx="84388">
                  <c:v>2.6117647058823525</c:v>
                </c:pt>
                <c:pt idx="84389">
                  <c:v>2.6117647058823525</c:v>
                </c:pt>
                <c:pt idx="84390">
                  <c:v>2.6117647058823525</c:v>
                </c:pt>
                <c:pt idx="84391">
                  <c:v>2.6117647058823525</c:v>
                </c:pt>
                <c:pt idx="84392">
                  <c:v>2.6117647058823525</c:v>
                </c:pt>
                <c:pt idx="84393">
                  <c:v>2.6117647058823525</c:v>
                </c:pt>
                <c:pt idx="84394">
                  <c:v>2.6117647058823525</c:v>
                </c:pt>
                <c:pt idx="84395">
                  <c:v>2.6117647058823525</c:v>
                </c:pt>
                <c:pt idx="84396">
                  <c:v>2.6117647058823525</c:v>
                </c:pt>
                <c:pt idx="84397">
                  <c:v>2.6117647058823525</c:v>
                </c:pt>
                <c:pt idx="84398">
                  <c:v>2.6117647058823525</c:v>
                </c:pt>
                <c:pt idx="84399">
                  <c:v>2.6117647058823525</c:v>
                </c:pt>
                <c:pt idx="84400">
                  <c:v>2.6117647058823525</c:v>
                </c:pt>
                <c:pt idx="84401">
                  <c:v>2.6117647058823525</c:v>
                </c:pt>
                <c:pt idx="84402">
                  <c:v>2.6117647058823525</c:v>
                </c:pt>
                <c:pt idx="84403">
                  <c:v>2.6117647058823525</c:v>
                </c:pt>
                <c:pt idx="84404">
                  <c:v>2.6117647058823525</c:v>
                </c:pt>
                <c:pt idx="84405">
                  <c:v>2.6117647058823525</c:v>
                </c:pt>
                <c:pt idx="84406">
                  <c:v>2.6117647058823525</c:v>
                </c:pt>
                <c:pt idx="84407">
                  <c:v>2.6117647058823525</c:v>
                </c:pt>
                <c:pt idx="84408">
                  <c:v>2.6117647058823525</c:v>
                </c:pt>
                <c:pt idx="84409">
                  <c:v>2.6117647058823525</c:v>
                </c:pt>
                <c:pt idx="84410">
                  <c:v>2.6117647058823525</c:v>
                </c:pt>
                <c:pt idx="84411">
                  <c:v>2.6117647058823525</c:v>
                </c:pt>
                <c:pt idx="84412">
                  <c:v>2.6117647058823525</c:v>
                </c:pt>
                <c:pt idx="84413">
                  <c:v>2.6117647058823525</c:v>
                </c:pt>
                <c:pt idx="84414">
                  <c:v>2.6117647058823525</c:v>
                </c:pt>
                <c:pt idx="84415">
                  <c:v>2.6117647058823525</c:v>
                </c:pt>
                <c:pt idx="84416">
                  <c:v>2.6117647058823525</c:v>
                </c:pt>
                <c:pt idx="84417">
                  <c:v>2.6117647058823525</c:v>
                </c:pt>
                <c:pt idx="84418">
                  <c:v>2.6117647058823525</c:v>
                </c:pt>
                <c:pt idx="84419">
                  <c:v>2.6117647058823525</c:v>
                </c:pt>
                <c:pt idx="84420">
                  <c:v>2.6117647058823525</c:v>
                </c:pt>
                <c:pt idx="84421">
                  <c:v>2.6117647058823525</c:v>
                </c:pt>
                <c:pt idx="84422">
                  <c:v>2.6117647058823525</c:v>
                </c:pt>
                <c:pt idx="84423">
                  <c:v>2.6117647058823525</c:v>
                </c:pt>
                <c:pt idx="84424">
                  <c:v>2.6117647058823525</c:v>
                </c:pt>
                <c:pt idx="84425">
                  <c:v>2.6117647058823525</c:v>
                </c:pt>
                <c:pt idx="84426">
                  <c:v>2.4643137254901957</c:v>
                </c:pt>
                <c:pt idx="84427">
                  <c:v>2.4643137254901957</c:v>
                </c:pt>
                <c:pt idx="84428">
                  <c:v>2.4643137254901957</c:v>
                </c:pt>
                <c:pt idx="84429">
                  <c:v>2.4643137254901957</c:v>
                </c:pt>
                <c:pt idx="84430">
                  <c:v>2.4643137254901957</c:v>
                </c:pt>
                <c:pt idx="84431">
                  <c:v>2.4643137254901957</c:v>
                </c:pt>
                <c:pt idx="84432">
                  <c:v>2.4643137254901957</c:v>
                </c:pt>
                <c:pt idx="84433">
                  <c:v>2.4643137254901957</c:v>
                </c:pt>
                <c:pt idx="84434">
                  <c:v>2.4643137254901957</c:v>
                </c:pt>
                <c:pt idx="84435">
                  <c:v>2.4643137254901957</c:v>
                </c:pt>
                <c:pt idx="84436">
                  <c:v>2.4643137254901957</c:v>
                </c:pt>
                <c:pt idx="84437">
                  <c:v>2.4643137254901957</c:v>
                </c:pt>
                <c:pt idx="84438">
                  <c:v>2.4643137254901957</c:v>
                </c:pt>
                <c:pt idx="84439">
                  <c:v>2.4643137254901957</c:v>
                </c:pt>
                <c:pt idx="84440">
                  <c:v>2.4643137254901957</c:v>
                </c:pt>
                <c:pt idx="84441">
                  <c:v>2.4643137254901957</c:v>
                </c:pt>
                <c:pt idx="84442">
                  <c:v>2.4643137254901957</c:v>
                </c:pt>
                <c:pt idx="84443">
                  <c:v>2.4643137254901957</c:v>
                </c:pt>
                <c:pt idx="84444">
                  <c:v>2.4643137254901957</c:v>
                </c:pt>
                <c:pt idx="84445">
                  <c:v>2.4643137254901957</c:v>
                </c:pt>
                <c:pt idx="84446">
                  <c:v>2.4643137254901957</c:v>
                </c:pt>
                <c:pt idx="84447">
                  <c:v>2.4643137254901957</c:v>
                </c:pt>
                <c:pt idx="84448">
                  <c:v>2.4643137254901957</c:v>
                </c:pt>
                <c:pt idx="84449">
                  <c:v>2.4643137254901957</c:v>
                </c:pt>
                <c:pt idx="84450">
                  <c:v>2.4643137254901957</c:v>
                </c:pt>
                <c:pt idx="84451">
                  <c:v>2.4643137254901957</c:v>
                </c:pt>
                <c:pt idx="84452">
                  <c:v>2.4643137254901957</c:v>
                </c:pt>
                <c:pt idx="84453">
                  <c:v>2.4643137254901957</c:v>
                </c:pt>
                <c:pt idx="84454">
                  <c:v>2.4643137254901957</c:v>
                </c:pt>
                <c:pt idx="84455">
                  <c:v>2.4643137254901957</c:v>
                </c:pt>
                <c:pt idx="84456">
                  <c:v>2.4643137254901957</c:v>
                </c:pt>
                <c:pt idx="84457">
                  <c:v>2.4643137254901957</c:v>
                </c:pt>
                <c:pt idx="84458">
                  <c:v>2.4643137254901957</c:v>
                </c:pt>
                <c:pt idx="84459">
                  <c:v>2.4643137254901957</c:v>
                </c:pt>
                <c:pt idx="84460">
                  <c:v>2.4643137254901957</c:v>
                </c:pt>
                <c:pt idx="84461">
                  <c:v>2.4643137254901957</c:v>
                </c:pt>
                <c:pt idx="84462">
                  <c:v>2.4643137254901957</c:v>
                </c:pt>
                <c:pt idx="84463">
                  <c:v>2.4643137254901957</c:v>
                </c:pt>
                <c:pt idx="84464">
                  <c:v>2.4643137254901957</c:v>
                </c:pt>
                <c:pt idx="84465">
                  <c:v>2.4643137254901957</c:v>
                </c:pt>
                <c:pt idx="84466">
                  <c:v>2.4643137254901957</c:v>
                </c:pt>
                <c:pt idx="84467">
                  <c:v>2.4643137254901957</c:v>
                </c:pt>
                <c:pt idx="84468">
                  <c:v>2.4643137254901957</c:v>
                </c:pt>
                <c:pt idx="84469">
                  <c:v>2.4643137254901957</c:v>
                </c:pt>
                <c:pt idx="84470">
                  <c:v>2.4643137254901957</c:v>
                </c:pt>
                <c:pt idx="84471">
                  <c:v>2.4643137254901957</c:v>
                </c:pt>
                <c:pt idx="84472">
                  <c:v>2.4643137254901957</c:v>
                </c:pt>
                <c:pt idx="84473">
                  <c:v>2.4643137254901957</c:v>
                </c:pt>
                <c:pt idx="84474">
                  <c:v>2.4643137254901957</c:v>
                </c:pt>
                <c:pt idx="84475">
                  <c:v>2.4643137254901957</c:v>
                </c:pt>
                <c:pt idx="84476">
                  <c:v>2.4643137254901957</c:v>
                </c:pt>
                <c:pt idx="84477">
                  <c:v>2.4643137254901957</c:v>
                </c:pt>
                <c:pt idx="84478">
                  <c:v>2.4643137254901957</c:v>
                </c:pt>
                <c:pt idx="84479">
                  <c:v>2.4643137254901957</c:v>
                </c:pt>
                <c:pt idx="84480">
                  <c:v>2.4643137254901957</c:v>
                </c:pt>
                <c:pt idx="84481">
                  <c:v>2.4643137254901957</c:v>
                </c:pt>
                <c:pt idx="84482">
                  <c:v>2.6117647058823525</c:v>
                </c:pt>
                <c:pt idx="84483">
                  <c:v>2.6117647058823525</c:v>
                </c:pt>
                <c:pt idx="84484">
                  <c:v>2.6117647058823525</c:v>
                </c:pt>
                <c:pt idx="84485">
                  <c:v>2.6117647058823525</c:v>
                </c:pt>
                <c:pt idx="84486">
                  <c:v>2.6117647058823525</c:v>
                </c:pt>
                <c:pt idx="84487">
                  <c:v>2.6117647058823525</c:v>
                </c:pt>
                <c:pt idx="84488">
                  <c:v>2.6117647058823525</c:v>
                </c:pt>
                <c:pt idx="84489">
                  <c:v>2.6117647058823525</c:v>
                </c:pt>
                <c:pt idx="84490">
                  <c:v>2.6117647058823525</c:v>
                </c:pt>
                <c:pt idx="84491">
                  <c:v>2.6117647058823525</c:v>
                </c:pt>
                <c:pt idx="84492">
                  <c:v>2.6117647058823525</c:v>
                </c:pt>
                <c:pt idx="84493">
                  <c:v>2.6117647058823525</c:v>
                </c:pt>
                <c:pt idx="84494">
                  <c:v>2.6117647058823525</c:v>
                </c:pt>
                <c:pt idx="84495">
                  <c:v>2.6117647058823525</c:v>
                </c:pt>
                <c:pt idx="84496">
                  <c:v>2.6117647058823525</c:v>
                </c:pt>
                <c:pt idx="84497">
                  <c:v>2.6117647058823525</c:v>
                </c:pt>
                <c:pt idx="84498">
                  <c:v>2.6117647058823525</c:v>
                </c:pt>
                <c:pt idx="84499">
                  <c:v>2.6117647058823525</c:v>
                </c:pt>
                <c:pt idx="84500">
                  <c:v>2.6117647058823525</c:v>
                </c:pt>
                <c:pt idx="84501">
                  <c:v>2.6117647058823525</c:v>
                </c:pt>
                <c:pt idx="84502">
                  <c:v>2.6117647058823525</c:v>
                </c:pt>
                <c:pt idx="84503">
                  <c:v>2.6117647058823525</c:v>
                </c:pt>
                <c:pt idx="84504">
                  <c:v>2.6117647058823525</c:v>
                </c:pt>
                <c:pt idx="84505">
                  <c:v>2.6117647058823525</c:v>
                </c:pt>
                <c:pt idx="84506">
                  <c:v>2.6117647058823525</c:v>
                </c:pt>
                <c:pt idx="84507">
                  <c:v>2.6117647058823525</c:v>
                </c:pt>
                <c:pt idx="84508">
                  <c:v>2.6117647058823525</c:v>
                </c:pt>
                <c:pt idx="84509">
                  <c:v>2.6117647058823525</c:v>
                </c:pt>
                <c:pt idx="84510">
                  <c:v>2.6117647058823525</c:v>
                </c:pt>
                <c:pt idx="84511">
                  <c:v>2.6117647058823525</c:v>
                </c:pt>
                <c:pt idx="84512">
                  <c:v>2.6117647058823525</c:v>
                </c:pt>
                <c:pt idx="84513">
                  <c:v>2.6117647058823525</c:v>
                </c:pt>
                <c:pt idx="84514">
                  <c:v>2.6117647058823525</c:v>
                </c:pt>
                <c:pt idx="84515">
                  <c:v>2.6117647058823525</c:v>
                </c:pt>
                <c:pt idx="84516">
                  <c:v>2.6117647058823525</c:v>
                </c:pt>
                <c:pt idx="84517">
                  <c:v>2.6117647058823525</c:v>
                </c:pt>
                <c:pt idx="84518">
                  <c:v>2.4643137254901957</c:v>
                </c:pt>
                <c:pt idx="84519">
                  <c:v>2.4643137254901957</c:v>
                </c:pt>
                <c:pt idx="84520">
                  <c:v>2.4643137254901957</c:v>
                </c:pt>
                <c:pt idx="84521">
                  <c:v>2.4643137254901957</c:v>
                </c:pt>
                <c:pt idx="84522">
                  <c:v>2.4643137254901957</c:v>
                </c:pt>
                <c:pt idx="84523">
                  <c:v>2.4643137254901957</c:v>
                </c:pt>
                <c:pt idx="84524">
                  <c:v>2.4643137254901957</c:v>
                </c:pt>
                <c:pt idx="84525">
                  <c:v>2.4643137254901957</c:v>
                </c:pt>
                <c:pt idx="84526">
                  <c:v>2.4643137254901957</c:v>
                </c:pt>
                <c:pt idx="84527">
                  <c:v>2.4643137254901957</c:v>
                </c:pt>
                <c:pt idx="84528">
                  <c:v>2.4643137254901957</c:v>
                </c:pt>
                <c:pt idx="84529">
                  <c:v>2.4643137254901957</c:v>
                </c:pt>
                <c:pt idx="84530">
                  <c:v>2.4643137254901957</c:v>
                </c:pt>
                <c:pt idx="84531">
                  <c:v>2.4643137254901957</c:v>
                </c:pt>
                <c:pt idx="84532">
                  <c:v>2.4643137254901957</c:v>
                </c:pt>
                <c:pt idx="84533">
                  <c:v>2.4643137254901957</c:v>
                </c:pt>
                <c:pt idx="84534">
                  <c:v>2.4643137254901957</c:v>
                </c:pt>
                <c:pt idx="84535">
                  <c:v>2.4643137254901957</c:v>
                </c:pt>
                <c:pt idx="84536">
                  <c:v>2.4643137254901957</c:v>
                </c:pt>
                <c:pt idx="84537">
                  <c:v>2.4643137254901957</c:v>
                </c:pt>
                <c:pt idx="84538">
                  <c:v>2.4643137254901957</c:v>
                </c:pt>
                <c:pt idx="84539">
                  <c:v>2.4643137254901957</c:v>
                </c:pt>
                <c:pt idx="84540">
                  <c:v>2.4643137254901957</c:v>
                </c:pt>
                <c:pt idx="84541">
                  <c:v>2.4643137254901957</c:v>
                </c:pt>
                <c:pt idx="84542">
                  <c:v>2.4643137254901957</c:v>
                </c:pt>
                <c:pt idx="84543">
                  <c:v>2.4643137254901957</c:v>
                </c:pt>
                <c:pt idx="84544">
                  <c:v>2.4643137254901957</c:v>
                </c:pt>
                <c:pt idx="84545">
                  <c:v>2.4643137254901957</c:v>
                </c:pt>
                <c:pt idx="84546">
                  <c:v>2.4643137254901957</c:v>
                </c:pt>
                <c:pt idx="84547">
                  <c:v>2.4643137254901957</c:v>
                </c:pt>
                <c:pt idx="84548">
                  <c:v>2.4643137254901957</c:v>
                </c:pt>
                <c:pt idx="84549">
                  <c:v>2.4643137254901957</c:v>
                </c:pt>
                <c:pt idx="84550">
                  <c:v>2.4643137254901957</c:v>
                </c:pt>
                <c:pt idx="84551">
                  <c:v>2.4643137254901957</c:v>
                </c:pt>
                <c:pt idx="84552">
                  <c:v>2.4643137254901957</c:v>
                </c:pt>
                <c:pt idx="84553">
                  <c:v>2.4643137254901957</c:v>
                </c:pt>
                <c:pt idx="84554">
                  <c:v>2.4643137254901957</c:v>
                </c:pt>
                <c:pt idx="84555">
                  <c:v>2.4643137254901957</c:v>
                </c:pt>
                <c:pt idx="84556">
                  <c:v>2.4643137254901957</c:v>
                </c:pt>
                <c:pt idx="84557">
                  <c:v>2.4643137254901957</c:v>
                </c:pt>
                <c:pt idx="84558">
                  <c:v>2.4643137254901957</c:v>
                </c:pt>
                <c:pt idx="84559">
                  <c:v>2.4643137254901957</c:v>
                </c:pt>
                <c:pt idx="84560">
                  <c:v>2.4643137254901957</c:v>
                </c:pt>
                <c:pt idx="84561">
                  <c:v>2.4643137254901957</c:v>
                </c:pt>
                <c:pt idx="84562">
                  <c:v>2.4643137254901957</c:v>
                </c:pt>
                <c:pt idx="84563">
                  <c:v>2.4643137254901957</c:v>
                </c:pt>
                <c:pt idx="84564">
                  <c:v>2.4643137254901957</c:v>
                </c:pt>
                <c:pt idx="84565">
                  <c:v>2.4643137254901957</c:v>
                </c:pt>
                <c:pt idx="84566">
                  <c:v>2.4643137254901957</c:v>
                </c:pt>
                <c:pt idx="84567">
                  <c:v>2.4643137254901957</c:v>
                </c:pt>
                <c:pt idx="84568">
                  <c:v>2.4643137254901957</c:v>
                </c:pt>
                <c:pt idx="84569">
                  <c:v>2.4643137254901957</c:v>
                </c:pt>
                <c:pt idx="84570">
                  <c:v>2.4643137254901957</c:v>
                </c:pt>
                <c:pt idx="84571">
                  <c:v>2.4643137254901957</c:v>
                </c:pt>
                <c:pt idx="84572">
                  <c:v>2.4643137254901957</c:v>
                </c:pt>
                <c:pt idx="84573">
                  <c:v>2.4643137254901957</c:v>
                </c:pt>
                <c:pt idx="84574">
                  <c:v>2.4643137254901957</c:v>
                </c:pt>
                <c:pt idx="84575">
                  <c:v>2.4643137254901957</c:v>
                </c:pt>
                <c:pt idx="84576">
                  <c:v>2.4643137254901957</c:v>
                </c:pt>
                <c:pt idx="84577">
                  <c:v>2.4643137254901957</c:v>
                </c:pt>
                <c:pt idx="84578">
                  <c:v>2.4643137254901957</c:v>
                </c:pt>
                <c:pt idx="84579">
                  <c:v>2.4643137254901957</c:v>
                </c:pt>
                <c:pt idx="84580">
                  <c:v>2.4643137254901957</c:v>
                </c:pt>
                <c:pt idx="84581">
                  <c:v>2.6117647058823525</c:v>
                </c:pt>
                <c:pt idx="84582">
                  <c:v>2.6117647058823525</c:v>
                </c:pt>
                <c:pt idx="84583">
                  <c:v>2.6117647058823525</c:v>
                </c:pt>
                <c:pt idx="84584">
                  <c:v>2.6117647058823525</c:v>
                </c:pt>
                <c:pt idx="84585">
                  <c:v>2.6117647058823525</c:v>
                </c:pt>
                <c:pt idx="84586">
                  <c:v>2.6117647058823525</c:v>
                </c:pt>
                <c:pt idx="84587">
                  <c:v>2.6117647058823525</c:v>
                </c:pt>
                <c:pt idx="84588">
                  <c:v>2.6117647058823525</c:v>
                </c:pt>
                <c:pt idx="84589">
                  <c:v>2.6117647058823525</c:v>
                </c:pt>
                <c:pt idx="84590">
                  <c:v>2.6117647058823525</c:v>
                </c:pt>
                <c:pt idx="84591">
                  <c:v>2.6117647058823525</c:v>
                </c:pt>
                <c:pt idx="84592">
                  <c:v>2.6117647058823525</c:v>
                </c:pt>
                <c:pt idx="84593">
                  <c:v>2.6117647058823525</c:v>
                </c:pt>
                <c:pt idx="84594">
                  <c:v>2.6117647058823525</c:v>
                </c:pt>
                <c:pt idx="84595">
                  <c:v>2.6117647058823525</c:v>
                </c:pt>
                <c:pt idx="84596">
                  <c:v>2.6117647058823525</c:v>
                </c:pt>
                <c:pt idx="84597">
                  <c:v>2.6117647058823525</c:v>
                </c:pt>
                <c:pt idx="84598">
                  <c:v>2.6117647058823525</c:v>
                </c:pt>
                <c:pt idx="84599">
                  <c:v>2.6117647058823525</c:v>
                </c:pt>
                <c:pt idx="84600">
                  <c:v>2.6117647058823525</c:v>
                </c:pt>
                <c:pt idx="84601">
                  <c:v>2.6117647058823525</c:v>
                </c:pt>
                <c:pt idx="84602">
                  <c:v>2.6117647058823525</c:v>
                </c:pt>
                <c:pt idx="84603">
                  <c:v>2.6117647058823525</c:v>
                </c:pt>
                <c:pt idx="84604">
                  <c:v>2.6117647058823525</c:v>
                </c:pt>
                <c:pt idx="84605">
                  <c:v>2.6117647058823525</c:v>
                </c:pt>
                <c:pt idx="84606">
                  <c:v>2.6117647058823525</c:v>
                </c:pt>
                <c:pt idx="84607">
                  <c:v>2.6117647058823525</c:v>
                </c:pt>
                <c:pt idx="84608">
                  <c:v>2.6117647058823525</c:v>
                </c:pt>
                <c:pt idx="84609">
                  <c:v>2.6117647058823525</c:v>
                </c:pt>
                <c:pt idx="84610">
                  <c:v>2.6117647058823525</c:v>
                </c:pt>
                <c:pt idx="84611">
                  <c:v>2.6117647058823525</c:v>
                </c:pt>
                <c:pt idx="84612">
                  <c:v>2.6117647058823525</c:v>
                </c:pt>
                <c:pt idx="84613">
                  <c:v>2.4643137254901957</c:v>
                </c:pt>
                <c:pt idx="84614">
                  <c:v>2.4643137254901957</c:v>
                </c:pt>
                <c:pt idx="84615">
                  <c:v>2.4643137254901957</c:v>
                </c:pt>
                <c:pt idx="84616">
                  <c:v>2.4643137254901957</c:v>
                </c:pt>
                <c:pt idx="84617">
                  <c:v>2.4643137254901957</c:v>
                </c:pt>
                <c:pt idx="84618">
                  <c:v>2.4643137254901957</c:v>
                </c:pt>
                <c:pt idx="84619">
                  <c:v>2.4643137254901957</c:v>
                </c:pt>
                <c:pt idx="84620">
                  <c:v>2.4643137254901957</c:v>
                </c:pt>
                <c:pt idx="84621">
                  <c:v>2.4643137254901957</c:v>
                </c:pt>
                <c:pt idx="84622">
                  <c:v>2.4643137254901957</c:v>
                </c:pt>
                <c:pt idx="84623">
                  <c:v>2.4643137254901957</c:v>
                </c:pt>
                <c:pt idx="84624">
                  <c:v>2.4643137254901957</c:v>
                </c:pt>
                <c:pt idx="84625">
                  <c:v>2.4643137254901957</c:v>
                </c:pt>
                <c:pt idx="84626">
                  <c:v>2.4643137254901957</c:v>
                </c:pt>
                <c:pt idx="84627">
                  <c:v>2.4643137254901957</c:v>
                </c:pt>
                <c:pt idx="84628">
                  <c:v>2.4643137254901957</c:v>
                </c:pt>
                <c:pt idx="84629">
                  <c:v>2.4643137254901957</c:v>
                </c:pt>
                <c:pt idx="84630">
                  <c:v>2.4643137254901957</c:v>
                </c:pt>
                <c:pt idx="84631">
                  <c:v>2.4643137254901957</c:v>
                </c:pt>
                <c:pt idx="84632">
                  <c:v>2.4643137254901957</c:v>
                </c:pt>
                <c:pt idx="84633">
                  <c:v>2.4643137254901957</c:v>
                </c:pt>
                <c:pt idx="84634">
                  <c:v>2.4643137254901957</c:v>
                </c:pt>
                <c:pt idx="84635">
                  <c:v>2.4643137254901957</c:v>
                </c:pt>
                <c:pt idx="84636">
                  <c:v>2.4643137254901957</c:v>
                </c:pt>
                <c:pt idx="84637">
                  <c:v>2.4643137254901957</c:v>
                </c:pt>
                <c:pt idx="84638">
                  <c:v>2.4643137254901957</c:v>
                </c:pt>
                <c:pt idx="84639">
                  <c:v>2.4643137254901957</c:v>
                </c:pt>
                <c:pt idx="84640">
                  <c:v>2.4643137254901957</c:v>
                </c:pt>
                <c:pt idx="84641">
                  <c:v>2.4643137254901957</c:v>
                </c:pt>
                <c:pt idx="84642">
                  <c:v>2.4643137254901957</c:v>
                </c:pt>
                <c:pt idx="84643">
                  <c:v>2.4643137254901957</c:v>
                </c:pt>
                <c:pt idx="84644">
                  <c:v>2.4643137254901957</c:v>
                </c:pt>
                <c:pt idx="84645">
                  <c:v>2.4643137254901957</c:v>
                </c:pt>
                <c:pt idx="84646">
                  <c:v>2.4643137254901957</c:v>
                </c:pt>
                <c:pt idx="84647">
                  <c:v>2.4643137254901957</c:v>
                </c:pt>
                <c:pt idx="84648">
                  <c:v>2.4643137254901957</c:v>
                </c:pt>
                <c:pt idx="84649">
                  <c:v>2.4643137254901957</c:v>
                </c:pt>
                <c:pt idx="84650">
                  <c:v>2.4643137254901957</c:v>
                </c:pt>
                <c:pt idx="84651">
                  <c:v>2.4643137254901957</c:v>
                </c:pt>
                <c:pt idx="84652">
                  <c:v>2.4643137254901957</c:v>
                </c:pt>
                <c:pt idx="84653">
                  <c:v>2.4643137254901957</c:v>
                </c:pt>
                <c:pt idx="84654">
                  <c:v>2.4643137254901957</c:v>
                </c:pt>
                <c:pt idx="84655">
                  <c:v>2.4643137254901957</c:v>
                </c:pt>
                <c:pt idx="84656">
                  <c:v>2.4643137254901957</c:v>
                </c:pt>
                <c:pt idx="84657">
                  <c:v>2.4643137254901957</c:v>
                </c:pt>
                <c:pt idx="84658">
                  <c:v>2.4643137254901957</c:v>
                </c:pt>
                <c:pt idx="84659">
                  <c:v>2.4643137254901957</c:v>
                </c:pt>
                <c:pt idx="84660">
                  <c:v>2.4643137254901957</c:v>
                </c:pt>
                <c:pt idx="84661">
                  <c:v>2.4643137254901957</c:v>
                </c:pt>
                <c:pt idx="84662">
                  <c:v>2.4643137254901957</c:v>
                </c:pt>
                <c:pt idx="84663">
                  <c:v>2.4643137254901957</c:v>
                </c:pt>
                <c:pt idx="84664">
                  <c:v>2.4643137254901957</c:v>
                </c:pt>
                <c:pt idx="84665">
                  <c:v>2.4643137254901957</c:v>
                </c:pt>
                <c:pt idx="84666">
                  <c:v>2.4643137254901957</c:v>
                </c:pt>
                <c:pt idx="84667">
                  <c:v>2.4643137254901957</c:v>
                </c:pt>
                <c:pt idx="84668">
                  <c:v>2.4643137254901957</c:v>
                </c:pt>
                <c:pt idx="84669">
                  <c:v>2.4643137254901957</c:v>
                </c:pt>
                <c:pt idx="84670">
                  <c:v>2.4643137254901957</c:v>
                </c:pt>
                <c:pt idx="84671">
                  <c:v>2.4643137254901957</c:v>
                </c:pt>
                <c:pt idx="84672">
                  <c:v>2.4643137254901957</c:v>
                </c:pt>
                <c:pt idx="84673">
                  <c:v>2.4643137254901957</c:v>
                </c:pt>
                <c:pt idx="84674">
                  <c:v>2.6117647058823525</c:v>
                </c:pt>
                <c:pt idx="84675">
                  <c:v>2.6117647058823525</c:v>
                </c:pt>
                <c:pt idx="84676">
                  <c:v>2.6117647058823525</c:v>
                </c:pt>
                <c:pt idx="84677">
                  <c:v>2.6117647058823525</c:v>
                </c:pt>
                <c:pt idx="84678">
                  <c:v>2.6117647058823525</c:v>
                </c:pt>
                <c:pt idx="84679">
                  <c:v>2.6117647058823525</c:v>
                </c:pt>
                <c:pt idx="84680">
                  <c:v>2.6117647058823525</c:v>
                </c:pt>
                <c:pt idx="84681">
                  <c:v>2.6117647058823525</c:v>
                </c:pt>
                <c:pt idx="84682">
                  <c:v>2.6117647058823525</c:v>
                </c:pt>
                <c:pt idx="84683">
                  <c:v>2.6117647058823525</c:v>
                </c:pt>
                <c:pt idx="84684">
                  <c:v>2.6117647058823525</c:v>
                </c:pt>
                <c:pt idx="84685">
                  <c:v>2.6117647058823525</c:v>
                </c:pt>
                <c:pt idx="84686">
                  <c:v>2.6117647058823525</c:v>
                </c:pt>
                <c:pt idx="84687">
                  <c:v>2.6117647058823525</c:v>
                </c:pt>
                <c:pt idx="84688">
                  <c:v>2.6117647058823525</c:v>
                </c:pt>
                <c:pt idx="84689">
                  <c:v>2.6117647058823525</c:v>
                </c:pt>
                <c:pt idx="84690">
                  <c:v>2.6117647058823525</c:v>
                </c:pt>
                <c:pt idx="84691">
                  <c:v>2.6117647058823525</c:v>
                </c:pt>
                <c:pt idx="84692">
                  <c:v>2.6117647058823525</c:v>
                </c:pt>
                <c:pt idx="84693">
                  <c:v>2.6117647058823525</c:v>
                </c:pt>
                <c:pt idx="84694">
                  <c:v>2.6117647058823525</c:v>
                </c:pt>
                <c:pt idx="84695">
                  <c:v>2.6117647058823525</c:v>
                </c:pt>
                <c:pt idx="84696">
                  <c:v>2.6117647058823525</c:v>
                </c:pt>
                <c:pt idx="84697">
                  <c:v>2.6117647058823525</c:v>
                </c:pt>
                <c:pt idx="84698">
                  <c:v>2.6117647058823525</c:v>
                </c:pt>
                <c:pt idx="84699">
                  <c:v>2.6117647058823525</c:v>
                </c:pt>
                <c:pt idx="84700">
                  <c:v>2.6117647058823525</c:v>
                </c:pt>
                <c:pt idx="84701">
                  <c:v>2.6117647058823525</c:v>
                </c:pt>
                <c:pt idx="84702">
                  <c:v>2.6117647058823525</c:v>
                </c:pt>
                <c:pt idx="84703">
                  <c:v>2.6117647058823525</c:v>
                </c:pt>
                <c:pt idx="84704">
                  <c:v>2.6117647058823525</c:v>
                </c:pt>
                <c:pt idx="84705">
                  <c:v>2.6117647058823525</c:v>
                </c:pt>
                <c:pt idx="84706">
                  <c:v>2.6117647058823525</c:v>
                </c:pt>
                <c:pt idx="84707">
                  <c:v>2.6117647058823525</c:v>
                </c:pt>
                <c:pt idx="84708">
                  <c:v>2.6117647058823525</c:v>
                </c:pt>
                <c:pt idx="84709">
                  <c:v>2.6117647058823525</c:v>
                </c:pt>
                <c:pt idx="84710">
                  <c:v>2.4643137254901957</c:v>
                </c:pt>
                <c:pt idx="84711">
                  <c:v>2.4643137254901957</c:v>
                </c:pt>
                <c:pt idx="84712">
                  <c:v>2.4643137254901957</c:v>
                </c:pt>
                <c:pt idx="84713">
                  <c:v>2.4643137254901957</c:v>
                </c:pt>
                <c:pt idx="84714">
                  <c:v>2.4643137254901957</c:v>
                </c:pt>
                <c:pt idx="84715">
                  <c:v>2.4643137254901957</c:v>
                </c:pt>
                <c:pt idx="84716">
                  <c:v>2.4643137254901957</c:v>
                </c:pt>
                <c:pt idx="84717">
                  <c:v>2.4643137254901957</c:v>
                </c:pt>
                <c:pt idx="84718">
                  <c:v>2.4643137254901957</c:v>
                </c:pt>
                <c:pt idx="84719">
                  <c:v>2.4643137254901957</c:v>
                </c:pt>
                <c:pt idx="84720">
                  <c:v>2.4643137254901957</c:v>
                </c:pt>
                <c:pt idx="84721">
                  <c:v>2.4643137254901957</c:v>
                </c:pt>
                <c:pt idx="84722">
                  <c:v>2.4643137254901957</c:v>
                </c:pt>
                <c:pt idx="84723">
                  <c:v>2.4643137254901957</c:v>
                </c:pt>
                <c:pt idx="84724">
                  <c:v>2.4643137254901957</c:v>
                </c:pt>
                <c:pt idx="84725">
                  <c:v>2.4643137254901957</c:v>
                </c:pt>
                <c:pt idx="84726">
                  <c:v>2.4643137254901957</c:v>
                </c:pt>
                <c:pt idx="84727">
                  <c:v>2.4643137254901957</c:v>
                </c:pt>
                <c:pt idx="84728">
                  <c:v>2.4643137254901957</c:v>
                </c:pt>
                <c:pt idx="84729">
                  <c:v>2.4643137254901957</c:v>
                </c:pt>
                <c:pt idx="84730">
                  <c:v>2.4643137254901957</c:v>
                </c:pt>
                <c:pt idx="84731">
                  <c:v>2.4643137254901957</c:v>
                </c:pt>
                <c:pt idx="84732">
                  <c:v>2.4643137254901957</c:v>
                </c:pt>
                <c:pt idx="84733">
                  <c:v>2.4643137254901957</c:v>
                </c:pt>
                <c:pt idx="84734">
                  <c:v>2.4643137254901957</c:v>
                </c:pt>
                <c:pt idx="84735">
                  <c:v>2.4643137254901957</c:v>
                </c:pt>
                <c:pt idx="84736">
                  <c:v>2.4643137254901957</c:v>
                </c:pt>
                <c:pt idx="84737">
                  <c:v>2.4643137254901957</c:v>
                </c:pt>
                <c:pt idx="84738">
                  <c:v>2.4643137254901957</c:v>
                </c:pt>
                <c:pt idx="84739">
                  <c:v>2.4643137254901957</c:v>
                </c:pt>
                <c:pt idx="84740">
                  <c:v>2.4643137254901957</c:v>
                </c:pt>
                <c:pt idx="84741">
                  <c:v>2.4643137254901957</c:v>
                </c:pt>
                <c:pt idx="84742">
                  <c:v>2.4643137254901957</c:v>
                </c:pt>
                <c:pt idx="84743">
                  <c:v>2.4643137254901957</c:v>
                </c:pt>
                <c:pt idx="84744">
                  <c:v>2.4643137254901957</c:v>
                </c:pt>
                <c:pt idx="84745">
                  <c:v>2.4643137254901957</c:v>
                </c:pt>
                <c:pt idx="84746">
                  <c:v>2.4643137254901957</c:v>
                </c:pt>
                <c:pt idx="84747">
                  <c:v>2.4643137254901957</c:v>
                </c:pt>
                <c:pt idx="84748">
                  <c:v>2.4643137254901957</c:v>
                </c:pt>
                <c:pt idx="84749">
                  <c:v>2.4643137254901957</c:v>
                </c:pt>
                <c:pt idx="84750">
                  <c:v>2.4643137254901957</c:v>
                </c:pt>
                <c:pt idx="84751">
                  <c:v>2.4643137254901957</c:v>
                </c:pt>
                <c:pt idx="84752">
                  <c:v>2.4643137254901957</c:v>
                </c:pt>
                <c:pt idx="84753">
                  <c:v>2.4643137254901957</c:v>
                </c:pt>
                <c:pt idx="84754">
                  <c:v>2.4643137254901957</c:v>
                </c:pt>
                <c:pt idx="84755">
                  <c:v>2.4643137254901957</c:v>
                </c:pt>
                <c:pt idx="84756">
                  <c:v>2.4643137254901957</c:v>
                </c:pt>
                <c:pt idx="84757">
                  <c:v>2.4643137254901957</c:v>
                </c:pt>
                <c:pt idx="84758">
                  <c:v>2.4643137254901957</c:v>
                </c:pt>
                <c:pt idx="84759">
                  <c:v>2.4643137254901957</c:v>
                </c:pt>
                <c:pt idx="84760">
                  <c:v>2.4643137254901957</c:v>
                </c:pt>
                <c:pt idx="84761">
                  <c:v>2.4643137254901957</c:v>
                </c:pt>
                <c:pt idx="84762">
                  <c:v>2.4643137254901957</c:v>
                </c:pt>
                <c:pt idx="84763">
                  <c:v>2.4643137254901957</c:v>
                </c:pt>
                <c:pt idx="84764">
                  <c:v>2.4643137254901957</c:v>
                </c:pt>
                <c:pt idx="84765">
                  <c:v>2.4643137254901957</c:v>
                </c:pt>
                <c:pt idx="84766">
                  <c:v>2.4643137254901957</c:v>
                </c:pt>
                <c:pt idx="84767">
                  <c:v>2.4643137254901957</c:v>
                </c:pt>
                <c:pt idx="84768">
                  <c:v>2.4643137254901957</c:v>
                </c:pt>
                <c:pt idx="84769">
                  <c:v>2.6117647058823525</c:v>
                </c:pt>
                <c:pt idx="84770">
                  <c:v>2.6117647058823525</c:v>
                </c:pt>
                <c:pt idx="84771">
                  <c:v>2.6117647058823525</c:v>
                </c:pt>
                <c:pt idx="84772">
                  <c:v>2.6117647058823525</c:v>
                </c:pt>
                <c:pt idx="84773">
                  <c:v>2.6117647058823525</c:v>
                </c:pt>
                <c:pt idx="84774">
                  <c:v>2.6117647058823525</c:v>
                </c:pt>
                <c:pt idx="84775">
                  <c:v>2.6117647058823525</c:v>
                </c:pt>
                <c:pt idx="84776">
                  <c:v>2.6117647058823525</c:v>
                </c:pt>
                <c:pt idx="84777">
                  <c:v>2.6117647058823525</c:v>
                </c:pt>
                <c:pt idx="84778">
                  <c:v>2.6117647058823525</c:v>
                </c:pt>
                <c:pt idx="84779">
                  <c:v>2.6117647058823525</c:v>
                </c:pt>
                <c:pt idx="84780">
                  <c:v>2.6117647058823525</c:v>
                </c:pt>
                <c:pt idx="84781">
                  <c:v>2.6117647058823525</c:v>
                </c:pt>
                <c:pt idx="84782">
                  <c:v>2.6117647058823525</c:v>
                </c:pt>
                <c:pt idx="84783">
                  <c:v>2.6117647058823525</c:v>
                </c:pt>
                <c:pt idx="84784">
                  <c:v>2.6117647058823525</c:v>
                </c:pt>
                <c:pt idx="84785">
                  <c:v>2.6117647058823525</c:v>
                </c:pt>
                <c:pt idx="84786">
                  <c:v>2.6117647058823525</c:v>
                </c:pt>
                <c:pt idx="84787">
                  <c:v>2.6117647058823525</c:v>
                </c:pt>
                <c:pt idx="84788">
                  <c:v>2.6117647058823525</c:v>
                </c:pt>
                <c:pt idx="84789">
                  <c:v>2.6117647058823525</c:v>
                </c:pt>
                <c:pt idx="84790">
                  <c:v>2.6117647058823525</c:v>
                </c:pt>
                <c:pt idx="84791">
                  <c:v>2.6117647058823525</c:v>
                </c:pt>
                <c:pt idx="84792">
                  <c:v>2.6117647058823525</c:v>
                </c:pt>
                <c:pt idx="84793">
                  <c:v>2.6117647058823525</c:v>
                </c:pt>
                <c:pt idx="84794">
                  <c:v>2.6117647058823525</c:v>
                </c:pt>
                <c:pt idx="84795">
                  <c:v>2.6117647058823525</c:v>
                </c:pt>
                <c:pt idx="84796">
                  <c:v>2.6117647058823525</c:v>
                </c:pt>
                <c:pt idx="84797">
                  <c:v>2.6117647058823525</c:v>
                </c:pt>
                <c:pt idx="84798">
                  <c:v>2.6117647058823525</c:v>
                </c:pt>
                <c:pt idx="84799">
                  <c:v>2.6117647058823525</c:v>
                </c:pt>
                <c:pt idx="84800">
                  <c:v>2.6117647058823525</c:v>
                </c:pt>
                <c:pt idx="84801">
                  <c:v>2.6117647058823525</c:v>
                </c:pt>
                <c:pt idx="84802">
                  <c:v>2.6117647058823525</c:v>
                </c:pt>
                <c:pt idx="84803">
                  <c:v>2.6117647058823525</c:v>
                </c:pt>
                <c:pt idx="84804">
                  <c:v>2.6117647058823525</c:v>
                </c:pt>
                <c:pt idx="84805">
                  <c:v>2.4643137254901957</c:v>
                </c:pt>
                <c:pt idx="84806">
                  <c:v>2.4643137254901957</c:v>
                </c:pt>
                <c:pt idx="84807">
                  <c:v>2.4643137254901957</c:v>
                </c:pt>
                <c:pt idx="84808">
                  <c:v>2.4643137254901957</c:v>
                </c:pt>
                <c:pt idx="84809">
                  <c:v>2.4643137254901957</c:v>
                </c:pt>
                <c:pt idx="84810">
                  <c:v>2.4643137254901957</c:v>
                </c:pt>
                <c:pt idx="84811">
                  <c:v>2.4643137254901957</c:v>
                </c:pt>
                <c:pt idx="84812">
                  <c:v>2.4643137254901957</c:v>
                </c:pt>
                <c:pt idx="84813">
                  <c:v>2.4643137254901957</c:v>
                </c:pt>
                <c:pt idx="84814">
                  <c:v>2.4643137254901957</c:v>
                </c:pt>
                <c:pt idx="84815">
                  <c:v>2.4643137254901957</c:v>
                </c:pt>
                <c:pt idx="84816">
                  <c:v>2.4643137254901957</c:v>
                </c:pt>
                <c:pt idx="84817">
                  <c:v>2.4643137254901957</c:v>
                </c:pt>
                <c:pt idx="84818">
                  <c:v>2.4643137254901957</c:v>
                </c:pt>
                <c:pt idx="84819">
                  <c:v>2.4643137254901957</c:v>
                </c:pt>
                <c:pt idx="84820">
                  <c:v>2.4643137254901957</c:v>
                </c:pt>
                <c:pt idx="84821">
                  <c:v>2.4643137254901957</c:v>
                </c:pt>
                <c:pt idx="84822">
                  <c:v>2.4643137254901957</c:v>
                </c:pt>
                <c:pt idx="84823">
                  <c:v>2.4643137254901957</c:v>
                </c:pt>
                <c:pt idx="84824">
                  <c:v>2.4643137254901957</c:v>
                </c:pt>
                <c:pt idx="84825">
                  <c:v>2.4643137254901957</c:v>
                </c:pt>
                <c:pt idx="84826">
                  <c:v>2.4643137254901957</c:v>
                </c:pt>
                <c:pt idx="84827">
                  <c:v>2.4643137254901957</c:v>
                </c:pt>
                <c:pt idx="84828">
                  <c:v>2.4643137254901957</c:v>
                </c:pt>
                <c:pt idx="84829">
                  <c:v>2.4643137254901957</c:v>
                </c:pt>
                <c:pt idx="84830">
                  <c:v>2.4643137254901957</c:v>
                </c:pt>
                <c:pt idx="84831">
                  <c:v>2.4643137254901957</c:v>
                </c:pt>
                <c:pt idx="84832">
                  <c:v>2.4643137254901957</c:v>
                </c:pt>
                <c:pt idx="84833">
                  <c:v>2.4643137254901957</c:v>
                </c:pt>
                <c:pt idx="84834">
                  <c:v>2.4643137254901957</c:v>
                </c:pt>
                <c:pt idx="84835">
                  <c:v>2.4643137254901957</c:v>
                </c:pt>
                <c:pt idx="84836">
                  <c:v>2.4643137254901957</c:v>
                </c:pt>
                <c:pt idx="84837">
                  <c:v>2.4643137254901957</c:v>
                </c:pt>
                <c:pt idx="84838">
                  <c:v>2.4643137254901957</c:v>
                </c:pt>
                <c:pt idx="84839">
                  <c:v>2.4643137254901957</c:v>
                </c:pt>
                <c:pt idx="84840">
                  <c:v>2.4643137254901957</c:v>
                </c:pt>
                <c:pt idx="84841">
                  <c:v>2.4643137254901957</c:v>
                </c:pt>
                <c:pt idx="84842">
                  <c:v>2.4643137254901957</c:v>
                </c:pt>
                <c:pt idx="84843">
                  <c:v>2.4643137254901957</c:v>
                </c:pt>
                <c:pt idx="84844">
                  <c:v>2.4643137254901957</c:v>
                </c:pt>
                <c:pt idx="84845">
                  <c:v>2.4643137254901957</c:v>
                </c:pt>
                <c:pt idx="84846">
                  <c:v>2.4643137254901957</c:v>
                </c:pt>
                <c:pt idx="84847">
                  <c:v>2.4643137254901957</c:v>
                </c:pt>
                <c:pt idx="84848">
                  <c:v>2.4643137254901957</c:v>
                </c:pt>
                <c:pt idx="84849">
                  <c:v>2.4643137254901957</c:v>
                </c:pt>
                <c:pt idx="84850">
                  <c:v>2.4643137254901957</c:v>
                </c:pt>
                <c:pt idx="84851">
                  <c:v>2.4643137254901957</c:v>
                </c:pt>
                <c:pt idx="84852">
                  <c:v>2.4643137254901957</c:v>
                </c:pt>
                <c:pt idx="84853">
                  <c:v>2.4643137254901957</c:v>
                </c:pt>
                <c:pt idx="84854">
                  <c:v>2.4643137254901957</c:v>
                </c:pt>
                <c:pt idx="84855">
                  <c:v>2.4643137254901957</c:v>
                </c:pt>
                <c:pt idx="84856">
                  <c:v>2.4643137254901957</c:v>
                </c:pt>
                <c:pt idx="84857">
                  <c:v>2.4643137254901957</c:v>
                </c:pt>
                <c:pt idx="84858">
                  <c:v>2.4643137254901957</c:v>
                </c:pt>
                <c:pt idx="84859">
                  <c:v>2.4643137254901957</c:v>
                </c:pt>
                <c:pt idx="84860">
                  <c:v>2.4643137254901957</c:v>
                </c:pt>
                <c:pt idx="84861">
                  <c:v>2.4643137254901957</c:v>
                </c:pt>
                <c:pt idx="84862">
                  <c:v>2.4643137254901957</c:v>
                </c:pt>
                <c:pt idx="84863">
                  <c:v>2.4643137254901957</c:v>
                </c:pt>
                <c:pt idx="84864">
                  <c:v>2.4643137254901957</c:v>
                </c:pt>
                <c:pt idx="84865">
                  <c:v>2.4643137254901957</c:v>
                </c:pt>
                <c:pt idx="84866">
                  <c:v>2.4643137254901957</c:v>
                </c:pt>
                <c:pt idx="84867">
                  <c:v>2.6117647058823525</c:v>
                </c:pt>
                <c:pt idx="84868">
                  <c:v>2.6117647058823525</c:v>
                </c:pt>
                <c:pt idx="84869">
                  <c:v>2.6117647058823525</c:v>
                </c:pt>
                <c:pt idx="84870">
                  <c:v>2.6117647058823525</c:v>
                </c:pt>
                <c:pt idx="84871">
                  <c:v>2.6117647058823525</c:v>
                </c:pt>
                <c:pt idx="84872">
                  <c:v>2.6117647058823525</c:v>
                </c:pt>
                <c:pt idx="84873">
                  <c:v>2.6117647058823525</c:v>
                </c:pt>
                <c:pt idx="84874">
                  <c:v>2.6117647058823525</c:v>
                </c:pt>
                <c:pt idx="84875">
                  <c:v>2.6117647058823525</c:v>
                </c:pt>
                <c:pt idx="84876">
                  <c:v>2.6117647058823525</c:v>
                </c:pt>
                <c:pt idx="84877">
                  <c:v>2.6117647058823525</c:v>
                </c:pt>
                <c:pt idx="84878">
                  <c:v>2.6117647058823525</c:v>
                </c:pt>
                <c:pt idx="84879">
                  <c:v>2.6117647058823525</c:v>
                </c:pt>
                <c:pt idx="84880">
                  <c:v>2.6117647058823525</c:v>
                </c:pt>
                <c:pt idx="84881">
                  <c:v>2.6117647058823525</c:v>
                </c:pt>
                <c:pt idx="84882">
                  <c:v>2.6117647058823525</c:v>
                </c:pt>
                <c:pt idx="84883">
                  <c:v>2.6117647058823525</c:v>
                </c:pt>
                <c:pt idx="84884">
                  <c:v>2.6117647058823525</c:v>
                </c:pt>
                <c:pt idx="84885">
                  <c:v>2.6117647058823525</c:v>
                </c:pt>
                <c:pt idx="84886">
                  <c:v>2.6117647058823525</c:v>
                </c:pt>
                <c:pt idx="84887">
                  <c:v>2.6117647058823525</c:v>
                </c:pt>
                <c:pt idx="84888">
                  <c:v>2.6117647058823525</c:v>
                </c:pt>
                <c:pt idx="84889">
                  <c:v>2.6117647058823525</c:v>
                </c:pt>
                <c:pt idx="84890">
                  <c:v>2.6117647058823525</c:v>
                </c:pt>
                <c:pt idx="84891">
                  <c:v>2.6117647058823525</c:v>
                </c:pt>
                <c:pt idx="84892">
                  <c:v>2.6117647058823525</c:v>
                </c:pt>
                <c:pt idx="84893">
                  <c:v>2.6117647058823525</c:v>
                </c:pt>
                <c:pt idx="84894">
                  <c:v>2.6117647058823525</c:v>
                </c:pt>
                <c:pt idx="84895">
                  <c:v>2.6117647058823525</c:v>
                </c:pt>
                <c:pt idx="84896">
                  <c:v>2.6117647058823525</c:v>
                </c:pt>
                <c:pt idx="84897">
                  <c:v>2.6117647058823525</c:v>
                </c:pt>
                <c:pt idx="84898">
                  <c:v>2.4643137254901957</c:v>
                </c:pt>
                <c:pt idx="84899">
                  <c:v>2.4643137254901957</c:v>
                </c:pt>
                <c:pt idx="84900">
                  <c:v>2.4643137254901957</c:v>
                </c:pt>
                <c:pt idx="84901">
                  <c:v>2.4643137254901957</c:v>
                </c:pt>
                <c:pt idx="84902">
                  <c:v>2.4643137254901957</c:v>
                </c:pt>
                <c:pt idx="84903">
                  <c:v>2.4643137254901957</c:v>
                </c:pt>
                <c:pt idx="84904">
                  <c:v>2.4643137254901957</c:v>
                </c:pt>
                <c:pt idx="84905">
                  <c:v>2.4643137254901957</c:v>
                </c:pt>
                <c:pt idx="84906">
                  <c:v>2.4643137254901957</c:v>
                </c:pt>
                <c:pt idx="84907">
                  <c:v>2.4643137254901957</c:v>
                </c:pt>
                <c:pt idx="84908">
                  <c:v>2.4643137254901957</c:v>
                </c:pt>
                <c:pt idx="84909">
                  <c:v>2.4643137254901957</c:v>
                </c:pt>
                <c:pt idx="84910">
                  <c:v>2.4643137254901957</c:v>
                </c:pt>
                <c:pt idx="84911">
                  <c:v>2.4643137254901957</c:v>
                </c:pt>
                <c:pt idx="84912">
                  <c:v>2.4643137254901957</c:v>
                </c:pt>
                <c:pt idx="84913">
                  <c:v>2.4643137254901957</c:v>
                </c:pt>
                <c:pt idx="84914">
                  <c:v>2.4643137254901957</c:v>
                </c:pt>
                <c:pt idx="84915">
                  <c:v>2.4643137254901957</c:v>
                </c:pt>
                <c:pt idx="84916">
                  <c:v>2.4643137254901957</c:v>
                </c:pt>
                <c:pt idx="84917">
                  <c:v>2.4643137254901957</c:v>
                </c:pt>
                <c:pt idx="84918">
                  <c:v>2.4643137254901957</c:v>
                </c:pt>
                <c:pt idx="84919">
                  <c:v>2.4643137254901957</c:v>
                </c:pt>
                <c:pt idx="84920">
                  <c:v>2.4643137254901957</c:v>
                </c:pt>
                <c:pt idx="84921">
                  <c:v>2.4643137254901957</c:v>
                </c:pt>
                <c:pt idx="84922">
                  <c:v>2.4643137254901957</c:v>
                </c:pt>
                <c:pt idx="84923">
                  <c:v>2.4643137254901957</c:v>
                </c:pt>
                <c:pt idx="84924">
                  <c:v>2.4643137254901957</c:v>
                </c:pt>
                <c:pt idx="84925">
                  <c:v>2.4643137254901957</c:v>
                </c:pt>
                <c:pt idx="84926">
                  <c:v>2.4643137254901957</c:v>
                </c:pt>
                <c:pt idx="84927">
                  <c:v>2.4643137254901957</c:v>
                </c:pt>
                <c:pt idx="84928">
                  <c:v>2.4643137254901957</c:v>
                </c:pt>
                <c:pt idx="84929">
                  <c:v>2.4643137254901957</c:v>
                </c:pt>
                <c:pt idx="84930">
                  <c:v>2.4643137254901957</c:v>
                </c:pt>
                <c:pt idx="84931">
                  <c:v>2.4643137254901957</c:v>
                </c:pt>
                <c:pt idx="84932">
                  <c:v>2.4643137254901957</c:v>
                </c:pt>
                <c:pt idx="84933">
                  <c:v>2.4643137254901957</c:v>
                </c:pt>
                <c:pt idx="84934">
                  <c:v>2.4643137254901957</c:v>
                </c:pt>
                <c:pt idx="84935">
                  <c:v>2.4643137254901957</c:v>
                </c:pt>
                <c:pt idx="84936">
                  <c:v>2.4643137254901957</c:v>
                </c:pt>
                <c:pt idx="84937">
                  <c:v>2.4643137254901957</c:v>
                </c:pt>
                <c:pt idx="84938">
                  <c:v>2.4643137254901957</c:v>
                </c:pt>
                <c:pt idx="84939">
                  <c:v>2.4643137254901957</c:v>
                </c:pt>
                <c:pt idx="84940">
                  <c:v>2.4643137254901957</c:v>
                </c:pt>
                <c:pt idx="84941">
                  <c:v>2.4643137254901957</c:v>
                </c:pt>
                <c:pt idx="84942">
                  <c:v>2.4643137254901957</c:v>
                </c:pt>
                <c:pt idx="84943">
                  <c:v>2.4643137254901957</c:v>
                </c:pt>
                <c:pt idx="84944">
                  <c:v>2.4643137254901957</c:v>
                </c:pt>
                <c:pt idx="84945">
                  <c:v>2.4643137254901957</c:v>
                </c:pt>
                <c:pt idx="84946">
                  <c:v>2.4643137254901957</c:v>
                </c:pt>
                <c:pt idx="84947">
                  <c:v>2.4643137254901957</c:v>
                </c:pt>
                <c:pt idx="84948">
                  <c:v>2.4643137254901957</c:v>
                </c:pt>
                <c:pt idx="84949">
                  <c:v>2.4643137254901957</c:v>
                </c:pt>
                <c:pt idx="84950">
                  <c:v>2.4643137254901957</c:v>
                </c:pt>
                <c:pt idx="84951">
                  <c:v>2.4643137254901957</c:v>
                </c:pt>
                <c:pt idx="84952">
                  <c:v>2.4643137254901957</c:v>
                </c:pt>
                <c:pt idx="84953">
                  <c:v>2.4643137254901957</c:v>
                </c:pt>
                <c:pt idx="84954">
                  <c:v>2.4643137254901957</c:v>
                </c:pt>
                <c:pt idx="84955">
                  <c:v>2.4643137254901957</c:v>
                </c:pt>
                <c:pt idx="84956">
                  <c:v>2.4643137254901957</c:v>
                </c:pt>
                <c:pt idx="84957">
                  <c:v>2.4643137254901957</c:v>
                </c:pt>
                <c:pt idx="84958">
                  <c:v>2.4643137254901957</c:v>
                </c:pt>
                <c:pt idx="84959">
                  <c:v>2.4643137254901957</c:v>
                </c:pt>
                <c:pt idx="84960">
                  <c:v>2.4643137254901957</c:v>
                </c:pt>
                <c:pt idx="84961">
                  <c:v>2.4643137254901957</c:v>
                </c:pt>
                <c:pt idx="84962">
                  <c:v>2.4643137254901957</c:v>
                </c:pt>
                <c:pt idx="84963">
                  <c:v>2.4643137254901957</c:v>
                </c:pt>
                <c:pt idx="84964">
                  <c:v>2.6117647058823525</c:v>
                </c:pt>
                <c:pt idx="84965">
                  <c:v>2.6117647058823525</c:v>
                </c:pt>
                <c:pt idx="84966">
                  <c:v>2.6117647058823525</c:v>
                </c:pt>
                <c:pt idx="84967">
                  <c:v>2.6117647058823525</c:v>
                </c:pt>
                <c:pt idx="84968">
                  <c:v>2.6117647058823525</c:v>
                </c:pt>
                <c:pt idx="84969">
                  <c:v>2.6117647058823525</c:v>
                </c:pt>
                <c:pt idx="84970">
                  <c:v>2.6117647058823525</c:v>
                </c:pt>
                <c:pt idx="84971">
                  <c:v>2.6117647058823525</c:v>
                </c:pt>
                <c:pt idx="84972">
                  <c:v>2.6117647058823525</c:v>
                </c:pt>
                <c:pt idx="84973">
                  <c:v>2.6117647058823525</c:v>
                </c:pt>
                <c:pt idx="84974">
                  <c:v>2.6117647058823525</c:v>
                </c:pt>
                <c:pt idx="84975">
                  <c:v>2.6117647058823525</c:v>
                </c:pt>
                <c:pt idx="84976">
                  <c:v>2.6117647058823525</c:v>
                </c:pt>
                <c:pt idx="84977">
                  <c:v>2.6117647058823525</c:v>
                </c:pt>
                <c:pt idx="84978">
                  <c:v>2.6117647058823525</c:v>
                </c:pt>
                <c:pt idx="84979">
                  <c:v>2.6117647058823525</c:v>
                </c:pt>
                <c:pt idx="84980">
                  <c:v>2.6117647058823525</c:v>
                </c:pt>
                <c:pt idx="84981">
                  <c:v>2.6117647058823525</c:v>
                </c:pt>
                <c:pt idx="84982">
                  <c:v>2.6117647058823525</c:v>
                </c:pt>
                <c:pt idx="84983">
                  <c:v>2.6117647058823525</c:v>
                </c:pt>
                <c:pt idx="84984">
                  <c:v>2.6117647058823525</c:v>
                </c:pt>
                <c:pt idx="84985">
                  <c:v>2.6117647058823525</c:v>
                </c:pt>
                <c:pt idx="84986">
                  <c:v>2.6117647058823525</c:v>
                </c:pt>
                <c:pt idx="84987">
                  <c:v>2.6117647058823525</c:v>
                </c:pt>
                <c:pt idx="84988">
                  <c:v>2.6117647058823525</c:v>
                </c:pt>
                <c:pt idx="84989">
                  <c:v>2.6117647058823525</c:v>
                </c:pt>
                <c:pt idx="84990">
                  <c:v>2.6117647058823525</c:v>
                </c:pt>
                <c:pt idx="84991">
                  <c:v>2.6117647058823525</c:v>
                </c:pt>
                <c:pt idx="84992">
                  <c:v>2.6117647058823525</c:v>
                </c:pt>
                <c:pt idx="84993">
                  <c:v>2.6117647058823525</c:v>
                </c:pt>
                <c:pt idx="84994">
                  <c:v>2.4643137254901957</c:v>
                </c:pt>
                <c:pt idx="84995">
                  <c:v>2.4643137254901957</c:v>
                </c:pt>
                <c:pt idx="84996">
                  <c:v>2.4643137254901957</c:v>
                </c:pt>
                <c:pt idx="84997">
                  <c:v>2.4643137254901957</c:v>
                </c:pt>
                <c:pt idx="84998">
                  <c:v>2.4643137254901957</c:v>
                </c:pt>
                <c:pt idx="84999">
                  <c:v>2.4643137254901957</c:v>
                </c:pt>
                <c:pt idx="85000">
                  <c:v>2.4643137254901957</c:v>
                </c:pt>
                <c:pt idx="85001">
                  <c:v>2.4643137254901957</c:v>
                </c:pt>
                <c:pt idx="85002">
                  <c:v>2.4643137254901957</c:v>
                </c:pt>
                <c:pt idx="85003">
                  <c:v>2.4643137254901957</c:v>
                </c:pt>
                <c:pt idx="85004">
                  <c:v>2.4643137254901957</c:v>
                </c:pt>
                <c:pt idx="85005">
                  <c:v>2.4643137254901957</c:v>
                </c:pt>
                <c:pt idx="85006">
                  <c:v>2.4643137254901957</c:v>
                </c:pt>
                <c:pt idx="85007">
                  <c:v>2.4643137254901957</c:v>
                </c:pt>
                <c:pt idx="85008">
                  <c:v>2.4643137254901957</c:v>
                </c:pt>
                <c:pt idx="85009">
                  <c:v>2.4643137254901957</c:v>
                </c:pt>
                <c:pt idx="85010">
                  <c:v>2.4643137254901957</c:v>
                </c:pt>
                <c:pt idx="85011">
                  <c:v>2.4643137254901957</c:v>
                </c:pt>
                <c:pt idx="85012">
                  <c:v>2.4643137254901957</c:v>
                </c:pt>
                <c:pt idx="85013">
                  <c:v>2.4643137254901957</c:v>
                </c:pt>
                <c:pt idx="85014">
                  <c:v>2.4643137254901957</c:v>
                </c:pt>
                <c:pt idx="85015">
                  <c:v>2.4643137254901957</c:v>
                </c:pt>
                <c:pt idx="85016">
                  <c:v>2.4643137254901957</c:v>
                </c:pt>
                <c:pt idx="85017">
                  <c:v>2.4643137254901957</c:v>
                </c:pt>
                <c:pt idx="85018">
                  <c:v>2.4643137254901957</c:v>
                </c:pt>
                <c:pt idx="85019">
                  <c:v>2.4643137254901957</c:v>
                </c:pt>
                <c:pt idx="85020">
                  <c:v>2.4643137254901957</c:v>
                </c:pt>
                <c:pt idx="85021">
                  <c:v>2.4643137254901957</c:v>
                </c:pt>
                <c:pt idx="85022">
                  <c:v>2.4643137254901957</c:v>
                </c:pt>
                <c:pt idx="85023">
                  <c:v>2.4643137254901957</c:v>
                </c:pt>
                <c:pt idx="85024">
                  <c:v>2.4643137254901957</c:v>
                </c:pt>
                <c:pt idx="85025">
                  <c:v>2.4643137254901957</c:v>
                </c:pt>
                <c:pt idx="85026">
                  <c:v>2.4643137254901957</c:v>
                </c:pt>
                <c:pt idx="85027">
                  <c:v>2.4643137254901957</c:v>
                </c:pt>
                <c:pt idx="85028">
                  <c:v>2.4643137254901957</c:v>
                </c:pt>
                <c:pt idx="85029">
                  <c:v>2.4643137254901957</c:v>
                </c:pt>
                <c:pt idx="85030">
                  <c:v>2.4643137254901957</c:v>
                </c:pt>
                <c:pt idx="85031">
                  <c:v>2.4643137254901957</c:v>
                </c:pt>
                <c:pt idx="85032">
                  <c:v>2.4643137254901957</c:v>
                </c:pt>
                <c:pt idx="85033">
                  <c:v>2.4643137254901957</c:v>
                </c:pt>
                <c:pt idx="85034">
                  <c:v>2.4643137254901957</c:v>
                </c:pt>
                <c:pt idx="85035">
                  <c:v>2.4643137254901957</c:v>
                </c:pt>
                <c:pt idx="85036">
                  <c:v>2.4643137254901957</c:v>
                </c:pt>
                <c:pt idx="85037">
                  <c:v>2.4643137254901957</c:v>
                </c:pt>
                <c:pt idx="85038">
                  <c:v>2.4643137254901957</c:v>
                </c:pt>
                <c:pt idx="85039">
                  <c:v>2.4643137254901957</c:v>
                </c:pt>
                <c:pt idx="85040">
                  <c:v>2.4643137254901957</c:v>
                </c:pt>
                <c:pt idx="85041">
                  <c:v>2.4643137254901957</c:v>
                </c:pt>
                <c:pt idx="85042">
                  <c:v>2.4643137254901957</c:v>
                </c:pt>
                <c:pt idx="85043">
                  <c:v>2.4643137254901957</c:v>
                </c:pt>
                <c:pt idx="85044">
                  <c:v>2.4643137254901957</c:v>
                </c:pt>
                <c:pt idx="85045">
                  <c:v>2.4643137254901957</c:v>
                </c:pt>
                <c:pt idx="85046">
                  <c:v>2.4643137254901957</c:v>
                </c:pt>
                <c:pt idx="85047">
                  <c:v>2.4643137254901957</c:v>
                </c:pt>
                <c:pt idx="85048">
                  <c:v>2.4643137254901957</c:v>
                </c:pt>
                <c:pt idx="85049">
                  <c:v>2.4643137254901957</c:v>
                </c:pt>
                <c:pt idx="85050">
                  <c:v>2.4643137254901957</c:v>
                </c:pt>
                <c:pt idx="85051">
                  <c:v>2.4643137254901957</c:v>
                </c:pt>
                <c:pt idx="85052">
                  <c:v>2.4643137254901957</c:v>
                </c:pt>
                <c:pt idx="85053">
                  <c:v>2.4643137254901957</c:v>
                </c:pt>
                <c:pt idx="85054">
                  <c:v>2.4643137254901957</c:v>
                </c:pt>
                <c:pt idx="85055">
                  <c:v>2.4643137254901957</c:v>
                </c:pt>
                <c:pt idx="85056">
                  <c:v>2.4643137254901957</c:v>
                </c:pt>
                <c:pt idx="85057">
                  <c:v>2.4643137254901957</c:v>
                </c:pt>
                <c:pt idx="85058">
                  <c:v>2.6117647058823525</c:v>
                </c:pt>
                <c:pt idx="85059">
                  <c:v>2.6117647058823525</c:v>
                </c:pt>
                <c:pt idx="85060">
                  <c:v>2.6117647058823525</c:v>
                </c:pt>
                <c:pt idx="85061">
                  <c:v>2.6117647058823525</c:v>
                </c:pt>
                <c:pt idx="85062">
                  <c:v>2.6117647058823525</c:v>
                </c:pt>
                <c:pt idx="85063">
                  <c:v>2.6117647058823525</c:v>
                </c:pt>
                <c:pt idx="85064">
                  <c:v>2.6117647058823525</c:v>
                </c:pt>
                <c:pt idx="85065">
                  <c:v>2.6117647058823525</c:v>
                </c:pt>
                <c:pt idx="85066">
                  <c:v>2.6117647058823525</c:v>
                </c:pt>
                <c:pt idx="85067">
                  <c:v>2.6117647058823525</c:v>
                </c:pt>
                <c:pt idx="85068">
                  <c:v>2.6117647058823525</c:v>
                </c:pt>
                <c:pt idx="85069">
                  <c:v>2.6117647058823525</c:v>
                </c:pt>
                <c:pt idx="85070">
                  <c:v>2.6117647058823525</c:v>
                </c:pt>
                <c:pt idx="85071">
                  <c:v>2.6117647058823525</c:v>
                </c:pt>
                <c:pt idx="85072">
                  <c:v>2.6117647058823525</c:v>
                </c:pt>
                <c:pt idx="85073">
                  <c:v>2.6117647058823525</c:v>
                </c:pt>
                <c:pt idx="85074">
                  <c:v>2.6117647058823525</c:v>
                </c:pt>
                <c:pt idx="85075">
                  <c:v>2.6117647058823525</c:v>
                </c:pt>
                <c:pt idx="85076">
                  <c:v>2.6117647058823525</c:v>
                </c:pt>
                <c:pt idx="85077">
                  <c:v>2.6117647058823525</c:v>
                </c:pt>
                <c:pt idx="85078">
                  <c:v>2.6117647058823525</c:v>
                </c:pt>
                <c:pt idx="85079">
                  <c:v>2.6117647058823525</c:v>
                </c:pt>
                <c:pt idx="85080">
                  <c:v>2.6117647058823525</c:v>
                </c:pt>
                <c:pt idx="85081">
                  <c:v>2.6117647058823525</c:v>
                </c:pt>
                <c:pt idx="85082">
                  <c:v>2.6117647058823525</c:v>
                </c:pt>
                <c:pt idx="85083">
                  <c:v>2.6117647058823525</c:v>
                </c:pt>
                <c:pt idx="85084">
                  <c:v>2.6117647058823525</c:v>
                </c:pt>
                <c:pt idx="85085">
                  <c:v>2.6117647058823525</c:v>
                </c:pt>
                <c:pt idx="85086">
                  <c:v>2.6117647058823525</c:v>
                </c:pt>
                <c:pt idx="85087">
                  <c:v>2.6117647058823525</c:v>
                </c:pt>
                <c:pt idx="85088">
                  <c:v>2.6117647058823525</c:v>
                </c:pt>
                <c:pt idx="85089">
                  <c:v>2.6117647058823525</c:v>
                </c:pt>
                <c:pt idx="85090">
                  <c:v>2.4643137254901957</c:v>
                </c:pt>
                <c:pt idx="85091">
                  <c:v>2.4643137254901957</c:v>
                </c:pt>
                <c:pt idx="85092">
                  <c:v>2.4643137254901957</c:v>
                </c:pt>
                <c:pt idx="85093">
                  <c:v>2.4643137254901957</c:v>
                </c:pt>
                <c:pt idx="85094">
                  <c:v>2.4643137254901957</c:v>
                </c:pt>
                <c:pt idx="85095">
                  <c:v>2.4643137254901957</c:v>
                </c:pt>
                <c:pt idx="85096">
                  <c:v>2.4643137254901957</c:v>
                </c:pt>
                <c:pt idx="85097">
                  <c:v>2.4643137254901957</c:v>
                </c:pt>
                <c:pt idx="85098">
                  <c:v>2.4643137254901957</c:v>
                </c:pt>
                <c:pt idx="85099">
                  <c:v>2.4643137254901957</c:v>
                </c:pt>
                <c:pt idx="85100">
                  <c:v>2.4643137254901957</c:v>
                </c:pt>
                <c:pt idx="85101">
                  <c:v>2.4643137254901957</c:v>
                </c:pt>
                <c:pt idx="85102">
                  <c:v>2.4643137254901957</c:v>
                </c:pt>
                <c:pt idx="85103">
                  <c:v>2.4643137254901957</c:v>
                </c:pt>
                <c:pt idx="85104">
                  <c:v>2.4643137254901957</c:v>
                </c:pt>
                <c:pt idx="85105">
                  <c:v>2.4643137254901957</c:v>
                </c:pt>
                <c:pt idx="85106">
                  <c:v>2.4643137254901957</c:v>
                </c:pt>
                <c:pt idx="85107">
                  <c:v>2.4643137254901957</c:v>
                </c:pt>
                <c:pt idx="85108">
                  <c:v>2.4643137254901957</c:v>
                </c:pt>
                <c:pt idx="85109">
                  <c:v>2.4643137254901957</c:v>
                </c:pt>
                <c:pt idx="85110">
                  <c:v>2.4643137254901957</c:v>
                </c:pt>
                <c:pt idx="85111">
                  <c:v>2.4643137254901957</c:v>
                </c:pt>
                <c:pt idx="85112">
                  <c:v>2.4643137254901957</c:v>
                </c:pt>
                <c:pt idx="85113">
                  <c:v>2.4643137254901957</c:v>
                </c:pt>
                <c:pt idx="85114">
                  <c:v>2.4643137254901957</c:v>
                </c:pt>
                <c:pt idx="85115">
                  <c:v>2.4643137254901957</c:v>
                </c:pt>
                <c:pt idx="85116">
                  <c:v>2.4643137254901957</c:v>
                </c:pt>
                <c:pt idx="85117">
                  <c:v>2.4643137254901957</c:v>
                </c:pt>
                <c:pt idx="85118">
                  <c:v>2.4643137254901957</c:v>
                </c:pt>
                <c:pt idx="85119">
                  <c:v>2.4643137254901957</c:v>
                </c:pt>
                <c:pt idx="85120">
                  <c:v>2.4643137254901957</c:v>
                </c:pt>
                <c:pt idx="85121">
                  <c:v>2.4643137254901957</c:v>
                </c:pt>
                <c:pt idx="85122">
                  <c:v>2.4643137254901957</c:v>
                </c:pt>
                <c:pt idx="85123">
                  <c:v>2.4643137254901957</c:v>
                </c:pt>
                <c:pt idx="85124">
                  <c:v>2.4643137254901957</c:v>
                </c:pt>
                <c:pt idx="85125">
                  <c:v>2.4643137254901957</c:v>
                </c:pt>
                <c:pt idx="85126">
                  <c:v>2.4643137254901957</c:v>
                </c:pt>
                <c:pt idx="85127">
                  <c:v>2.4643137254901957</c:v>
                </c:pt>
                <c:pt idx="85128">
                  <c:v>2.4643137254901957</c:v>
                </c:pt>
                <c:pt idx="85129">
                  <c:v>2.4643137254901957</c:v>
                </c:pt>
                <c:pt idx="85130">
                  <c:v>2.4643137254901957</c:v>
                </c:pt>
                <c:pt idx="85131">
                  <c:v>2.4643137254901957</c:v>
                </c:pt>
                <c:pt idx="85132">
                  <c:v>2.4643137254901957</c:v>
                </c:pt>
                <c:pt idx="85133">
                  <c:v>2.4643137254901957</c:v>
                </c:pt>
                <c:pt idx="85134">
                  <c:v>2.4643137254901957</c:v>
                </c:pt>
                <c:pt idx="85135">
                  <c:v>2.4643137254901957</c:v>
                </c:pt>
                <c:pt idx="85136">
                  <c:v>2.4643137254901957</c:v>
                </c:pt>
                <c:pt idx="85137">
                  <c:v>2.4643137254901957</c:v>
                </c:pt>
                <c:pt idx="85138">
                  <c:v>2.4643137254901957</c:v>
                </c:pt>
                <c:pt idx="85139">
                  <c:v>2.4643137254901957</c:v>
                </c:pt>
                <c:pt idx="85140">
                  <c:v>2.4643137254901957</c:v>
                </c:pt>
                <c:pt idx="85141">
                  <c:v>2.4643137254901957</c:v>
                </c:pt>
                <c:pt idx="85142">
                  <c:v>2.4643137254901957</c:v>
                </c:pt>
                <c:pt idx="85143">
                  <c:v>2.4643137254901957</c:v>
                </c:pt>
                <c:pt idx="85144">
                  <c:v>2.4643137254901957</c:v>
                </c:pt>
                <c:pt idx="85145">
                  <c:v>2.4643137254901957</c:v>
                </c:pt>
                <c:pt idx="85146">
                  <c:v>2.4643137254901957</c:v>
                </c:pt>
                <c:pt idx="85147">
                  <c:v>2.4643137254901957</c:v>
                </c:pt>
                <c:pt idx="85148">
                  <c:v>2.4643137254901957</c:v>
                </c:pt>
                <c:pt idx="85149">
                  <c:v>2.4643137254901957</c:v>
                </c:pt>
                <c:pt idx="85150">
                  <c:v>2.4643137254901957</c:v>
                </c:pt>
                <c:pt idx="85151">
                  <c:v>2.4643137254901957</c:v>
                </c:pt>
                <c:pt idx="85152">
                  <c:v>2.4643137254901957</c:v>
                </c:pt>
                <c:pt idx="85153">
                  <c:v>2.4643137254901957</c:v>
                </c:pt>
                <c:pt idx="85154">
                  <c:v>2.6117647058823525</c:v>
                </c:pt>
                <c:pt idx="85155">
                  <c:v>2.6117647058823525</c:v>
                </c:pt>
                <c:pt idx="85156">
                  <c:v>2.6117647058823525</c:v>
                </c:pt>
                <c:pt idx="85157">
                  <c:v>2.6117647058823525</c:v>
                </c:pt>
                <c:pt idx="85158">
                  <c:v>2.6117647058823525</c:v>
                </c:pt>
                <c:pt idx="85159">
                  <c:v>2.6117647058823525</c:v>
                </c:pt>
                <c:pt idx="85160">
                  <c:v>2.6117647058823525</c:v>
                </c:pt>
                <c:pt idx="85161">
                  <c:v>2.6117647058823525</c:v>
                </c:pt>
                <c:pt idx="85162">
                  <c:v>2.6117647058823525</c:v>
                </c:pt>
                <c:pt idx="85163">
                  <c:v>2.6117647058823525</c:v>
                </c:pt>
                <c:pt idx="85164">
                  <c:v>2.6117647058823525</c:v>
                </c:pt>
                <c:pt idx="85165">
                  <c:v>2.6117647058823525</c:v>
                </c:pt>
                <c:pt idx="85166">
                  <c:v>2.6117647058823525</c:v>
                </c:pt>
                <c:pt idx="85167">
                  <c:v>2.6117647058823525</c:v>
                </c:pt>
                <c:pt idx="85168">
                  <c:v>2.6117647058823525</c:v>
                </c:pt>
                <c:pt idx="85169">
                  <c:v>2.6117647058823525</c:v>
                </c:pt>
                <c:pt idx="85170">
                  <c:v>2.6117647058823525</c:v>
                </c:pt>
                <c:pt idx="85171">
                  <c:v>2.6117647058823525</c:v>
                </c:pt>
                <c:pt idx="85172">
                  <c:v>2.6117647058823525</c:v>
                </c:pt>
                <c:pt idx="85173">
                  <c:v>2.6117647058823525</c:v>
                </c:pt>
                <c:pt idx="85174">
                  <c:v>2.6117647058823525</c:v>
                </c:pt>
                <c:pt idx="85175">
                  <c:v>2.6117647058823525</c:v>
                </c:pt>
                <c:pt idx="85176">
                  <c:v>2.6117647058823525</c:v>
                </c:pt>
                <c:pt idx="85177">
                  <c:v>2.6117647058823525</c:v>
                </c:pt>
                <c:pt idx="85178">
                  <c:v>2.6117647058823525</c:v>
                </c:pt>
                <c:pt idx="85179">
                  <c:v>2.6117647058823525</c:v>
                </c:pt>
                <c:pt idx="85180">
                  <c:v>2.6117647058823525</c:v>
                </c:pt>
                <c:pt idx="85181">
                  <c:v>2.6117647058823525</c:v>
                </c:pt>
                <c:pt idx="85182">
                  <c:v>2.6117647058823525</c:v>
                </c:pt>
                <c:pt idx="85183">
                  <c:v>2.6117647058823525</c:v>
                </c:pt>
                <c:pt idx="85184">
                  <c:v>2.4643137254901957</c:v>
                </c:pt>
                <c:pt idx="85185">
                  <c:v>2.4643137254901957</c:v>
                </c:pt>
                <c:pt idx="85186">
                  <c:v>2.4643137254901957</c:v>
                </c:pt>
                <c:pt idx="85187">
                  <c:v>2.4643137254901957</c:v>
                </c:pt>
                <c:pt idx="85188">
                  <c:v>2.4643137254901957</c:v>
                </c:pt>
                <c:pt idx="85189">
                  <c:v>2.4643137254901957</c:v>
                </c:pt>
                <c:pt idx="85190">
                  <c:v>2.4643137254901957</c:v>
                </c:pt>
                <c:pt idx="85191">
                  <c:v>2.4643137254901957</c:v>
                </c:pt>
                <c:pt idx="85192">
                  <c:v>2.4643137254901957</c:v>
                </c:pt>
                <c:pt idx="85193">
                  <c:v>2.4643137254901957</c:v>
                </c:pt>
                <c:pt idx="85194">
                  <c:v>2.4643137254901957</c:v>
                </c:pt>
                <c:pt idx="85195">
                  <c:v>2.4643137254901957</c:v>
                </c:pt>
                <c:pt idx="85196">
                  <c:v>2.4643137254901957</c:v>
                </c:pt>
                <c:pt idx="85197">
                  <c:v>2.4643137254901957</c:v>
                </c:pt>
                <c:pt idx="85198">
                  <c:v>2.4643137254901957</c:v>
                </c:pt>
                <c:pt idx="85199">
                  <c:v>2.4643137254901957</c:v>
                </c:pt>
                <c:pt idx="85200">
                  <c:v>2.4643137254901957</c:v>
                </c:pt>
                <c:pt idx="85201">
                  <c:v>2.4643137254901957</c:v>
                </c:pt>
                <c:pt idx="85202">
                  <c:v>2.4643137254901957</c:v>
                </c:pt>
                <c:pt idx="85203">
                  <c:v>2.4643137254901957</c:v>
                </c:pt>
                <c:pt idx="85204">
                  <c:v>2.4643137254901957</c:v>
                </c:pt>
                <c:pt idx="85205">
                  <c:v>2.4643137254901957</c:v>
                </c:pt>
                <c:pt idx="85206">
                  <c:v>2.4643137254901957</c:v>
                </c:pt>
                <c:pt idx="85207">
                  <c:v>2.4643137254901957</c:v>
                </c:pt>
                <c:pt idx="85208">
                  <c:v>2.4643137254901957</c:v>
                </c:pt>
                <c:pt idx="85209">
                  <c:v>2.4643137254901957</c:v>
                </c:pt>
                <c:pt idx="85210">
                  <c:v>2.4643137254901957</c:v>
                </c:pt>
                <c:pt idx="85211">
                  <c:v>2.4643137254901957</c:v>
                </c:pt>
                <c:pt idx="85212">
                  <c:v>2.4643137254901957</c:v>
                </c:pt>
                <c:pt idx="85213">
                  <c:v>2.4643137254901957</c:v>
                </c:pt>
                <c:pt idx="85214">
                  <c:v>2.4643137254901957</c:v>
                </c:pt>
                <c:pt idx="85215">
                  <c:v>2.4643137254901957</c:v>
                </c:pt>
                <c:pt idx="85216">
                  <c:v>2.4643137254901957</c:v>
                </c:pt>
                <c:pt idx="85217">
                  <c:v>2.4643137254901957</c:v>
                </c:pt>
                <c:pt idx="85218">
                  <c:v>2.4643137254901957</c:v>
                </c:pt>
                <c:pt idx="85219">
                  <c:v>2.4643137254901957</c:v>
                </c:pt>
                <c:pt idx="85220">
                  <c:v>2.4643137254901957</c:v>
                </c:pt>
                <c:pt idx="85221">
                  <c:v>2.4643137254901957</c:v>
                </c:pt>
                <c:pt idx="85222">
                  <c:v>2.4643137254901957</c:v>
                </c:pt>
                <c:pt idx="85223">
                  <c:v>2.4643137254901957</c:v>
                </c:pt>
                <c:pt idx="85224">
                  <c:v>2.4643137254901957</c:v>
                </c:pt>
                <c:pt idx="85225">
                  <c:v>2.4643137254901957</c:v>
                </c:pt>
                <c:pt idx="85226">
                  <c:v>2.4643137254901957</c:v>
                </c:pt>
                <c:pt idx="85227">
                  <c:v>2.4643137254901957</c:v>
                </c:pt>
                <c:pt idx="85228">
                  <c:v>2.4643137254901957</c:v>
                </c:pt>
                <c:pt idx="85229">
                  <c:v>2.4643137254901957</c:v>
                </c:pt>
                <c:pt idx="85230">
                  <c:v>2.4643137254901957</c:v>
                </c:pt>
                <c:pt idx="85231">
                  <c:v>2.4643137254901957</c:v>
                </c:pt>
                <c:pt idx="85232">
                  <c:v>2.4643137254901957</c:v>
                </c:pt>
                <c:pt idx="85233">
                  <c:v>2.4643137254901957</c:v>
                </c:pt>
                <c:pt idx="85234">
                  <c:v>2.4643137254901957</c:v>
                </c:pt>
                <c:pt idx="85235">
                  <c:v>2.4643137254901957</c:v>
                </c:pt>
                <c:pt idx="85236">
                  <c:v>2.4643137254901957</c:v>
                </c:pt>
                <c:pt idx="85237">
                  <c:v>2.4643137254901957</c:v>
                </c:pt>
                <c:pt idx="85238">
                  <c:v>2.4643137254901957</c:v>
                </c:pt>
                <c:pt idx="85239">
                  <c:v>2.4643137254901957</c:v>
                </c:pt>
                <c:pt idx="85240">
                  <c:v>2.4643137254901957</c:v>
                </c:pt>
                <c:pt idx="85241">
                  <c:v>2.4643137254901957</c:v>
                </c:pt>
                <c:pt idx="85242">
                  <c:v>2.4643137254901957</c:v>
                </c:pt>
                <c:pt idx="85243">
                  <c:v>2.4643137254901957</c:v>
                </c:pt>
                <c:pt idx="85244">
                  <c:v>2.4643137254901957</c:v>
                </c:pt>
                <c:pt idx="85245">
                  <c:v>2.4643137254901957</c:v>
                </c:pt>
                <c:pt idx="85246">
                  <c:v>2.4643137254901957</c:v>
                </c:pt>
                <c:pt idx="85247">
                  <c:v>2.4643137254901957</c:v>
                </c:pt>
                <c:pt idx="85248">
                  <c:v>2.4643137254901957</c:v>
                </c:pt>
                <c:pt idx="85249">
                  <c:v>2.4643137254901957</c:v>
                </c:pt>
                <c:pt idx="85250">
                  <c:v>2.4643137254901957</c:v>
                </c:pt>
                <c:pt idx="85251">
                  <c:v>2.6117647058823525</c:v>
                </c:pt>
                <c:pt idx="85252">
                  <c:v>2.6117647058823525</c:v>
                </c:pt>
                <c:pt idx="85253">
                  <c:v>2.6117647058823525</c:v>
                </c:pt>
                <c:pt idx="85254">
                  <c:v>2.6117647058823525</c:v>
                </c:pt>
                <c:pt idx="85255">
                  <c:v>2.6117647058823525</c:v>
                </c:pt>
                <c:pt idx="85256">
                  <c:v>2.6117647058823525</c:v>
                </c:pt>
                <c:pt idx="85257">
                  <c:v>2.6117647058823525</c:v>
                </c:pt>
                <c:pt idx="85258">
                  <c:v>2.6117647058823525</c:v>
                </c:pt>
                <c:pt idx="85259">
                  <c:v>2.6117647058823525</c:v>
                </c:pt>
                <c:pt idx="85260">
                  <c:v>2.6117647058823525</c:v>
                </c:pt>
                <c:pt idx="85261">
                  <c:v>2.6117647058823525</c:v>
                </c:pt>
                <c:pt idx="85262">
                  <c:v>2.6117647058823525</c:v>
                </c:pt>
                <c:pt idx="85263">
                  <c:v>2.6117647058823525</c:v>
                </c:pt>
                <c:pt idx="85264">
                  <c:v>2.6117647058823525</c:v>
                </c:pt>
                <c:pt idx="85265">
                  <c:v>2.6117647058823525</c:v>
                </c:pt>
                <c:pt idx="85266">
                  <c:v>2.6117647058823525</c:v>
                </c:pt>
                <c:pt idx="85267">
                  <c:v>2.6117647058823525</c:v>
                </c:pt>
                <c:pt idx="85268">
                  <c:v>2.6117647058823525</c:v>
                </c:pt>
                <c:pt idx="85269">
                  <c:v>2.6117647058823525</c:v>
                </c:pt>
                <c:pt idx="85270">
                  <c:v>2.6117647058823525</c:v>
                </c:pt>
                <c:pt idx="85271">
                  <c:v>2.6117647058823525</c:v>
                </c:pt>
                <c:pt idx="85272">
                  <c:v>2.6117647058823525</c:v>
                </c:pt>
                <c:pt idx="85273">
                  <c:v>2.6117647058823525</c:v>
                </c:pt>
                <c:pt idx="85274">
                  <c:v>2.6117647058823525</c:v>
                </c:pt>
                <c:pt idx="85275">
                  <c:v>2.6117647058823525</c:v>
                </c:pt>
                <c:pt idx="85276">
                  <c:v>2.6117647058823525</c:v>
                </c:pt>
                <c:pt idx="85277">
                  <c:v>2.6117647058823525</c:v>
                </c:pt>
                <c:pt idx="85278">
                  <c:v>2.4643137254901957</c:v>
                </c:pt>
                <c:pt idx="85279">
                  <c:v>2.4643137254901957</c:v>
                </c:pt>
                <c:pt idx="85280">
                  <c:v>2.4643137254901957</c:v>
                </c:pt>
                <c:pt idx="85281">
                  <c:v>2.4643137254901957</c:v>
                </c:pt>
                <c:pt idx="85282">
                  <c:v>2.4643137254901957</c:v>
                </c:pt>
                <c:pt idx="85283">
                  <c:v>2.4643137254901957</c:v>
                </c:pt>
                <c:pt idx="85284">
                  <c:v>2.4643137254901957</c:v>
                </c:pt>
                <c:pt idx="85285">
                  <c:v>2.4643137254901957</c:v>
                </c:pt>
                <c:pt idx="85286">
                  <c:v>2.4643137254901957</c:v>
                </c:pt>
                <c:pt idx="85287">
                  <c:v>2.4643137254901957</c:v>
                </c:pt>
                <c:pt idx="85288">
                  <c:v>2.4643137254901957</c:v>
                </c:pt>
                <c:pt idx="85289">
                  <c:v>2.4643137254901957</c:v>
                </c:pt>
                <c:pt idx="85290">
                  <c:v>2.4643137254901957</c:v>
                </c:pt>
                <c:pt idx="85291">
                  <c:v>2.4643137254901957</c:v>
                </c:pt>
                <c:pt idx="85292">
                  <c:v>2.4643137254901957</c:v>
                </c:pt>
                <c:pt idx="85293">
                  <c:v>2.4643137254901957</c:v>
                </c:pt>
                <c:pt idx="85294">
                  <c:v>2.4643137254901957</c:v>
                </c:pt>
                <c:pt idx="85295">
                  <c:v>2.4643137254901957</c:v>
                </c:pt>
                <c:pt idx="85296">
                  <c:v>2.4643137254901957</c:v>
                </c:pt>
                <c:pt idx="85297">
                  <c:v>2.4643137254901957</c:v>
                </c:pt>
                <c:pt idx="85298">
                  <c:v>2.4643137254901957</c:v>
                </c:pt>
                <c:pt idx="85299">
                  <c:v>2.4643137254901957</c:v>
                </c:pt>
                <c:pt idx="85300">
                  <c:v>2.4643137254901957</c:v>
                </c:pt>
                <c:pt idx="85301">
                  <c:v>2.4643137254901957</c:v>
                </c:pt>
                <c:pt idx="85302">
                  <c:v>2.4643137254901957</c:v>
                </c:pt>
                <c:pt idx="85303">
                  <c:v>2.4643137254901957</c:v>
                </c:pt>
                <c:pt idx="85304">
                  <c:v>2.4643137254901957</c:v>
                </c:pt>
                <c:pt idx="85305">
                  <c:v>2.4643137254901957</c:v>
                </c:pt>
                <c:pt idx="85306">
                  <c:v>2.4643137254901957</c:v>
                </c:pt>
                <c:pt idx="85307">
                  <c:v>2.4643137254901957</c:v>
                </c:pt>
                <c:pt idx="85308">
                  <c:v>2.4643137254901957</c:v>
                </c:pt>
                <c:pt idx="85309">
                  <c:v>2.4643137254901957</c:v>
                </c:pt>
                <c:pt idx="85310">
                  <c:v>2.4643137254901957</c:v>
                </c:pt>
                <c:pt idx="85311">
                  <c:v>2.4643137254901957</c:v>
                </c:pt>
                <c:pt idx="85312">
                  <c:v>2.4643137254901957</c:v>
                </c:pt>
                <c:pt idx="85313">
                  <c:v>2.4643137254901957</c:v>
                </c:pt>
                <c:pt idx="85314">
                  <c:v>2.4643137254901957</c:v>
                </c:pt>
                <c:pt idx="85315">
                  <c:v>2.4643137254901957</c:v>
                </c:pt>
                <c:pt idx="85316">
                  <c:v>2.4643137254901957</c:v>
                </c:pt>
                <c:pt idx="85317">
                  <c:v>2.4643137254901957</c:v>
                </c:pt>
                <c:pt idx="85318">
                  <c:v>2.4643137254901957</c:v>
                </c:pt>
                <c:pt idx="85319">
                  <c:v>2.4643137254901957</c:v>
                </c:pt>
                <c:pt idx="85320">
                  <c:v>2.4643137254901957</c:v>
                </c:pt>
                <c:pt idx="85321">
                  <c:v>2.4643137254901957</c:v>
                </c:pt>
                <c:pt idx="85322">
                  <c:v>2.4643137254901957</c:v>
                </c:pt>
                <c:pt idx="85323">
                  <c:v>2.4643137254901957</c:v>
                </c:pt>
                <c:pt idx="85324">
                  <c:v>2.4643137254901957</c:v>
                </c:pt>
                <c:pt idx="85325">
                  <c:v>2.4643137254901957</c:v>
                </c:pt>
                <c:pt idx="85326">
                  <c:v>2.4643137254901957</c:v>
                </c:pt>
                <c:pt idx="85327">
                  <c:v>2.4643137254901957</c:v>
                </c:pt>
                <c:pt idx="85328">
                  <c:v>2.4643137254901957</c:v>
                </c:pt>
                <c:pt idx="85329">
                  <c:v>2.4643137254901957</c:v>
                </c:pt>
                <c:pt idx="85330">
                  <c:v>2.4643137254901957</c:v>
                </c:pt>
                <c:pt idx="85331">
                  <c:v>2.4643137254901957</c:v>
                </c:pt>
                <c:pt idx="85332">
                  <c:v>2.4643137254901957</c:v>
                </c:pt>
                <c:pt idx="85333">
                  <c:v>2.4643137254901957</c:v>
                </c:pt>
                <c:pt idx="85334">
                  <c:v>2.4643137254901957</c:v>
                </c:pt>
                <c:pt idx="85335">
                  <c:v>2.4643137254901957</c:v>
                </c:pt>
                <c:pt idx="85336">
                  <c:v>2.4643137254901957</c:v>
                </c:pt>
                <c:pt idx="85337">
                  <c:v>2.4643137254901957</c:v>
                </c:pt>
                <c:pt idx="85338">
                  <c:v>2.4643137254901957</c:v>
                </c:pt>
                <c:pt idx="85339">
                  <c:v>2.4643137254901957</c:v>
                </c:pt>
                <c:pt idx="85340">
                  <c:v>2.4643137254901957</c:v>
                </c:pt>
                <c:pt idx="85341">
                  <c:v>2.4643137254901957</c:v>
                </c:pt>
                <c:pt idx="85342">
                  <c:v>2.4643137254901957</c:v>
                </c:pt>
                <c:pt idx="85343">
                  <c:v>2.4643137254901957</c:v>
                </c:pt>
                <c:pt idx="85344">
                  <c:v>2.4643137254901957</c:v>
                </c:pt>
                <c:pt idx="85345">
                  <c:v>2.6117647058823525</c:v>
                </c:pt>
                <c:pt idx="85346">
                  <c:v>2.6117647058823525</c:v>
                </c:pt>
                <c:pt idx="85347">
                  <c:v>2.6117647058823525</c:v>
                </c:pt>
                <c:pt idx="85348">
                  <c:v>2.6117647058823525</c:v>
                </c:pt>
                <c:pt idx="85349">
                  <c:v>2.6117647058823525</c:v>
                </c:pt>
                <c:pt idx="85350">
                  <c:v>2.6117647058823525</c:v>
                </c:pt>
                <c:pt idx="85351">
                  <c:v>2.6117647058823525</c:v>
                </c:pt>
                <c:pt idx="85352">
                  <c:v>2.6117647058823525</c:v>
                </c:pt>
                <c:pt idx="85353">
                  <c:v>2.6117647058823525</c:v>
                </c:pt>
                <c:pt idx="85354">
                  <c:v>2.6117647058823525</c:v>
                </c:pt>
                <c:pt idx="85355">
                  <c:v>2.6117647058823525</c:v>
                </c:pt>
                <c:pt idx="85356">
                  <c:v>2.6117647058823525</c:v>
                </c:pt>
                <c:pt idx="85357">
                  <c:v>2.6117647058823525</c:v>
                </c:pt>
                <c:pt idx="85358">
                  <c:v>2.6117647058823525</c:v>
                </c:pt>
                <c:pt idx="85359">
                  <c:v>2.6117647058823525</c:v>
                </c:pt>
                <c:pt idx="85360">
                  <c:v>2.6117647058823525</c:v>
                </c:pt>
                <c:pt idx="85361">
                  <c:v>2.6117647058823525</c:v>
                </c:pt>
                <c:pt idx="85362">
                  <c:v>2.6117647058823525</c:v>
                </c:pt>
                <c:pt idx="85363">
                  <c:v>2.6117647058823525</c:v>
                </c:pt>
                <c:pt idx="85364">
                  <c:v>2.6117647058823525</c:v>
                </c:pt>
                <c:pt idx="85365">
                  <c:v>2.6117647058823525</c:v>
                </c:pt>
                <c:pt idx="85366">
                  <c:v>2.6117647058823525</c:v>
                </c:pt>
                <c:pt idx="85367">
                  <c:v>2.6117647058823525</c:v>
                </c:pt>
                <c:pt idx="85368">
                  <c:v>2.6117647058823525</c:v>
                </c:pt>
                <c:pt idx="85369">
                  <c:v>2.6117647058823525</c:v>
                </c:pt>
                <c:pt idx="85370">
                  <c:v>2.6117647058823525</c:v>
                </c:pt>
                <c:pt idx="85371">
                  <c:v>2.6117647058823525</c:v>
                </c:pt>
                <c:pt idx="85372">
                  <c:v>2.6117647058823525</c:v>
                </c:pt>
                <c:pt idx="85373">
                  <c:v>2.6117647058823525</c:v>
                </c:pt>
                <c:pt idx="85374">
                  <c:v>2.6117647058823525</c:v>
                </c:pt>
                <c:pt idx="85375">
                  <c:v>2.6117647058823525</c:v>
                </c:pt>
                <c:pt idx="85376">
                  <c:v>2.4643137254901957</c:v>
                </c:pt>
                <c:pt idx="85377">
                  <c:v>2.4643137254901957</c:v>
                </c:pt>
                <c:pt idx="85378">
                  <c:v>2.4643137254901957</c:v>
                </c:pt>
                <c:pt idx="85379">
                  <c:v>2.4643137254901957</c:v>
                </c:pt>
                <c:pt idx="85380">
                  <c:v>2.4643137254901957</c:v>
                </c:pt>
                <c:pt idx="85381">
                  <c:v>2.4643137254901957</c:v>
                </c:pt>
                <c:pt idx="85382">
                  <c:v>2.4643137254901957</c:v>
                </c:pt>
                <c:pt idx="85383">
                  <c:v>2.4643137254901957</c:v>
                </c:pt>
                <c:pt idx="85384">
                  <c:v>2.4643137254901957</c:v>
                </c:pt>
                <c:pt idx="85385">
                  <c:v>2.4643137254901957</c:v>
                </c:pt>
                <c:pt idx="85386">
                  <c:v>2.4643137254901957</c:v>
                </c:pt>
                <c:pt idx="85387">
                  <c:v>2.4643137254901957</c:v>
                </c:pt>
                <c:pt idx="85388">
                  <c:v>2.4643137254901957</c:v>
                </c:pt>
                <c:pt idx="85389">
                  <c:v>2.4643137254901957</c:v>
                </c:pt>
                <c:pt idx="85390">
                  <c:v>2.4643137254901957</c:v>
                </c:pt>
                <c:pt idx="85391">
                  <c:v>2.4643137254901957</c:v>
                </c:pt>
                <c:pt idx="85392">
                  <c:v>2.4643137254901957</c:v>
                </c:pt>
                <c:pt idx="85393">
                  <c:v>2.4643137254901957</c:v>
                </c:pt>
                <c:pt idx="85394">
                  <c:v>2.4643137254901957</c:v>
                </c:pt>
                <c:pt idx="85395">
                  <c:v>2.4643137254901957</c:v>
                </c:pt>
                <c:pt idx="85396">
                  <c:v>2.4643137254901957</c:v>
                </c:pt>
                <c:pt idx="85397">
                  <c:v>2.4643137254901957</c:v>
                </c:pt>
                <c:pt idx="85398">
                  <c:v>2.4643137254901957</c:v>
                </c:pt>
                <c:pt idx="85399">
                  <c:v>2.4643137254901957</c:v>
                </c:pt>
                <c:pt idx="85400">
                  <c:v>2.4643137254901957</c:v>
                </c:pt>
                <c:pt idx="85401">
                  <c:v>2.4643137254901957</c:v>
                </c:pt>
                <c:pt idx="85402">
                  <c:v>2.4643137254901957</c:v>
                </c:pt>
                <c:pt idx="85403">
                  <c:v>2.4643137254901957</c:v>
                </c:pt>
                <c:pt idx="85404">
                  <c:v>2.4643137254901957</c:v>
                </c:pt>
                <c:pt idx="85405">
                  <c:v>2.4643137254901957</c:v>
                </c:pt>
                <c:pt idx="85406">
                  <c:v>2.4643137254901957</c:v>
                </c:pt>
                <c:pt idx="85407">
                  <c:v>2.4643137254901957</c:v>
                </c:pt>
                <c:pt idx="85408">
                  <c:v>2.4643137254901957</c:v>
                </c:pt>
                <c:pt idx="85409">
                  <c:v>2.4643137254901957</c:v>
                </c:pt>
                <c:pt idx="85410">
                  <c:v>2.4643137254901957</c:v>
                </c:pt>
                <c:pt idx="85411">
                  <c:v>2.4643137254901957</c:v>
                </c:pt>
                <c:pt idx="85412">
                  <c:v>2.4643137254901957</c:v>
                </c:pt>
                <c:pt idx="85413">
                  <c:v>2.4643137254901957</c:v>
                </c:pt>
                <c:pt idx="85414">
                  <c:v>2.4643137254901957</c:v>
                </c:pt>
                <c:pt idx="85415">
                  <c:v>2.4643137254901957</c:v>
                </c:pt>
                <c:pt idx="85416">
                  <c:v>2.4643137254901957</c:v>
                </c:pt>
                <c:pt idx="85417">
                  <c:v>2.4643137254901957</c:v>
                </c:pt>
                <c:pt idx="85418">
                  <c:v>2.4643137254901957</c:v>
                </c:pt>
                <c:pt idx="85419">
                  <c:v>2.4643137254901957</c:v>
                </c:pt>
                <c:pt idx="85420">
                  <c:v>2.4643137254901957</c:v>
                </c:pt>
                <c:pt idx="85421">
                  <c:v>2.4643137254901957</c:v>
                </c:pt>
                <c:pt idx="85422">
                  <c:v>2.4643137254901957</c:v>
                </c:pt>
                <c:pt idx="85423">
                  <c:v>2.4643137254901957</c:v>
                </c:pt>
                <c:pt idx="85424">
                  <c:v>2.4643137254901957</c:v>
                </c:pt>
                <c:pt idx="85425">
                  <c:v>2.4643137254901957</c:v>
                </c:pt>
                <c:pt idx="85426">
                  <c:v>2.4643137254901957</c:v>
                </c:pt>
                <c:pt idx="85427">
                  <c:v>2.4643137254901957</c:v>
                </c:pt>
                <c:pt idx="85428">
                  <c:v>2.4643137254901957</c:v>
                </c:pt>
                <c:pt idx="85429">
                  <c:v>2.4643137254901957</c:v>
                </c:pt>
                <c:pt idx="85430">
                  <c:v>2.4643137254901957</c:v>
                </c:pt>
                <c:pt idx="85431">
                  <c:v>2.4643137254901957</c:v>
                </c:pt>
                <c:pt idx="85432">
                  <c:v>2.4643137254901957</c:v>
                </c:pt>
                <c:pt idx="85433">
                  <c:v>2.4643137254901957</c:v>
                </c:pt>
                <c:pt idx="85434">
                  <c:v>2.4643137254901957</c:v>
                </c:pt>
                <c:pt idx="85435">
                  <c:v>2.4643137254901957</c:v>
                </c:pt>
                <c:pt idx="85436">
                  <c:v>2.4643137254901957</c:v>
                </c:pt>
                <c:pt idx="85437">
                  <c:v>2.4643137254901957</c:v>
                </c:pt>
                <c:pt idx="85438">
                  <c:v>2.4643137254901957</c:v>
                </c:pt>
                <c:pt idx="85439">
                  <c:v>2.4643137254901957</c:v>
                </c:pt>
                <c:pt idx="85440">
                  <c:v>2.6117647058823525</c:v>
                </c:pt>
                <c:pt idx="85441">
                  <c:v>2.6117647058823525</c:v>
                </c:pt>
                <c:pt idx="85442">
                  <c:v>2.6117647058823525</c:v>
                </c:pt>
                <c:pt idx="85443">
                  <c:v>2.6117647058823525</c:v>
                </c:pt>
                <c:pt idx="85444">
                  <c:v>2.6117647058823525</c:v>
                </c:pt>
                <c:pt idx="85445">
                  <c:v>2.6117647058823525</c:v>
                </c:pt>
                <c:pt idx="85446">
                  <c:v>2.6117647058823525</c:v>
                </c:pt>
                <c:pt idx="85447">
                  <c:v>2.6117647058823525</c:v>
                </c:pt>
                <c:pt idx="85448">
                  <c:v>2.6117647058823525</c:v>
                </c:pt>
                <c:pt idx="85449">
                  <c:v>2.6117647058823525</c:v>
                </c:pt>
                <c:pt idx="85450">
                  <c:v>2.6117647058823525</c:v>
                </c:pt>
                <c:pt idx="85451">
                  <c:v>2.6117647058823525</c:v>
                </c:pt>
                <c:pt idx="85452">
                  <c:v>2.6117647058823525</c:v>
                </c:pt>
                <c:pt idx="85453">
                  <c:v>2.6117647058823525</c:v>
                </c:pt>
                <c:pt idx="85454">
                  <c:v>2.6117647058823525</c:v>
                </c:pt>
                <c:pt idx="85455">
                  <c:v>2.6117647058823525</c:v>
                </c:pt>
                <c:pt idx="85456">
                  <c:v>2.6117647058823525</c:v>
                </c:pt>
                <c:pt idx="85457">
                  <c:v>2.6117647058823525</c:v>
                </c:pt>
                <c:pt idx="85458">
                  <c:v>2.6117647058823525</c:v>
                </c:pt>
                <c:pt idx="85459">
                  <c:v>2.6117647058823525</c:v>
                </c:pt>
                <c:pt idx="85460">
                  <c:v>2.6117647058823525</c:v>
                </c:pt>
                <c:pt idx="85461">
                  <c:v>2.6117647058823525</c:v>
                </c:pt>
                <c:pt idx="85462">
                  <c:v>2.6117647058823525</c:v>
                </c:pt>
                <c:pt idx="85463">
                  <c:v>2.6117647058823525</c:v>
                </c:pt>
                <c:pt idx="85464">
                  <c:v>2.6117647058823525</c:v>
                </c:pt>
                <c:pt idx="85465">
                  <c:v>2.6117647058823525</c:v>
                </c:pt>
                <c:pt idx="85466">
                  <c:v>2.6117647058823525</c:v>
                </c:pt>
                <c:pt idx="85467">
                  <c:v>2.6117647058823525</c:v>
                </c:pt>
                <c:pt idx="85468">
                  <c:v>2.6117647058823525</c:v>
                </c:pt>
                <c:pt idx="85469">
                  <c:v>2.6117647058823525</c:v>
                </c:pt>
                <c:pt idx="85470">
                  <c:v>2.6117647058823525</c:v>
                </c:pt>
                <c:pt idx="85471">
                  <c:v>2.4643137254901957</c:v>
                </c:pt>
                <c:pt idx="85472">
                  <c:v>2.4643137254901957</c:v>
                </c:pt>
                <c:pt idx="85473">
                  <c:v>2.4643137254901957</c:v>
                </c:pt>
                <c:pt idx="85474">
                  <c:v>2.4643137254901957</c:v>
                </c:pt>
                <c:pt idx="85475">
                  <c:v>2.4643137254901957</c:v>
                </c:pt>
                <c:pt idx="85476">
                  <c:v>2.4643137254901957</c:v>
                </c:pt>
                <c:pt idx="85477">
                  <c:v>2.4643137254901957</c:v>
                </c:pt>
                <c:pt idx="85478">
                  <c:v>2.4643137254901957</c:v>
                </c:pt>
                <c:pt idx="85479">
                  <c:v>2.4643137254901957</c:v>
                </c:pt>
                <c:pt idx="85480">
                  <c:v>2.4643137254901957</c:v>
                </c:pt>
                <c:pt idx="85481">
                  <c:v>2.4643137254901957</c:v>
                </c:pt>
                <c:pt idx="85482">
                  <c:v>2.4643137254901957</c:v>
                </c:pt>
                <c:pt idx="85483">
                  <c:v>2.4643137254901957</c:v>
                </c:pt>
                <c:pt idx="85484">
                  <c:v>2.4643137254901957</c:v>
                </c:pt>
                <c:pt idx="85485">
                  <c:v>2.4643137254901957</c:v>
                </c:pt>
                <c:pt idx="85486">
                  <c:v>2.4643137254901957</c:v>
                </c:pt>
                <c:pt idx="85487">
                  <c:v>2.4643137254901957</c:v>
                </c:pt>
                <c:pt idx="85488">
                  <c:v>2.4643137254901957</c:v>
                </c:pt>
                <c:pt idx="85489">
                  <c:v>2.4643137254901957</c:v>
                </c:pt>
                <c:pt idx="85490">
                  <c:v>2.4643137254901957</c:v>
                </c:pt>
                <c:pt idx="85491">
                  <c:v>2.4643137254901957</c:v>
                </c:pt>
                <c:pt idx="85492">
                  <c:v>2.4643137254901957</c:v>
                </c:pt>
                <c:pt idx="85493">
                  <c:v>2.4643137254901957</c:v>
                </c:pt>
                <c:pt idx="85494">
                  <c:v>2.4643137254901957</c:v>
                </c:pt>
                <c:pt idx="85495">
                  <c:v>2.4643137254901957</c:v>
                </c:pt>
                <c:pt idx="85496">
                  <c:v>2.4643137254901957</c:v>
                </c:pt>
                <c:pt idx="85497">
                  <c:v>2.4643137254901957</c:v>
                </c:pt>
                <c:pt idx="85498">
                  <c:v>2.4643137254901957</c:v>
                </c:pt>
                <c:pt idx="85499">
                  <c:v>2.4643137254901957</c:v>
                </c:pt>
                <c:pt idx="85500">
                  <c:v>2.4643137254901957</c:v>
                </c:pt>
                <c:pt idx="85501">
                  <c:v>2.4643137254901957</c:v>
                </c:pt>
                <c:pt idx="85502">
                  <c:v>2.4643137254901957</c:v>
                </c:pt>
                <c:pt idx="85503">
                  <c:v>2.4643137254901957</c:v>
                </c:pt>
                <c:pt idx="85504">
                  <c:v>2.4643137254901957</c:v>
                </c:pt>
                <c:pt idx="85505">
                  <c:v>2.4643137254901957</c:v>
                </c:pt>
                <c:pt idx="85506">
                  <c:v>2.4643137254901957</c:v>
                </c:pt>
                <c:pt idx="85507">
                  <c:v>2.4643137254901957</c:v>
                </c:pt>
                <c:pt idx="85508">
                  <c:v>2.4643137254901957</c:v>
                </c:pt>
                <c:pt idx="85509">
                  <c:v>2.4643137254901957</c:v>
                </c:pt>
                <c:pt idx="85510">
                  <c:v>2.4643137254901957</c:v>
                </c:pt>
                <c:pt idx="85511">
                  <c:v>2.4643137254901957</c:v>
                </c:pt>
                <c:pt idx="85512">
                  <c:v>2.4643137254901957</c:v>
                </c:pt>
                <c:pt idx="85513">
                  <c:v>2.4643137254901957</c:v>
                </c:pt>
                <c:pt idx="85514">
                  <c:v>2.4643137254901957</c:v>
                </c:pt>
                <c:pt idx="85515">
                  <c:v>2.4643137254901957</c:v>
                </c:pt>
                <c:pt idx="85516">
                  <c:v>2.4643137254901957</c:v>
                </c:pt>
                <c:pt idx="85517">
                  <c:v>2.4643137254901957</c:v>
                </c:pt>
                <c:pt idx="85518">
                  <c:v>2.4643137254901957</c:v>
                </c:pt>
                <c:pt idx="85519">
                  <c:v>2.4643137254901957</c:v>
                </c:pt>
                <c:pt idx="85520">
                  <c:v>2.4643137254901957</c:v>
                </c:pt>
                <c:pt idx="85521">
                  <c:v>2.4643137254901957</c:v>
                </c:pt>
                <c:pt idx="85522">
                  <c:v>2.4643137254901957</c:v>
                </c:pt>
                <c:pt idx="85523">
                  <c:v>2.4643137254901957</c:v>
                </c:pt>
                <c:pt idx="85524">
                  <c:v>2.4643137254901957</c:v>
                </c:pt>
                <c:pt idx="85525">
                  <c:v>2.4643137254901957</c:v>
                </c:pt>
                <c:pt idx="85526">
                  <c:v>2.4643137254901957</c:v>
                </c:pt>
                <c:pt idx="85527">
                  <c:v>2.4643137254901957</c:v>
                </c:pt>
                <c:pt idx="85528">
                  <c:v>2.4643137254901957</c:v>
                </c:pt>
                <c:pt idx="85529">
                  <c:v>2.4643137254901957</c:v>
                </c:pt>
                <c:pt idx="85530">
                  <c:v>2.4643137254901957</c:v>
                </c:pt>
                <c:pt idx="85531">
                  <c:v>2.4643137254901957</c:v>
                </c:pt>
                <c:pt idx="85532">
                  <c:v>2.4643137254901957</c:v>
                </c:pt>
                <c:pt idx="85533">
                  <c:v>2.4643137254901957</c:v>
                </c:pt>
                <c:pt idx="85534">
                  <c:v>2.4643137254901957</c:v>
                </c:pt>
                <c:pt idx="85535">
                  <c:v>2.4643137254901957</c:v>
                </c:pt>
                <c:pt idx="85536">
                  <c:v>2.4643137254901957</c:v>
                </c:pt>
                <c:pt idx="85537">
                  <c:v>2.6117647058823525</c:v>
                </c:pt>
                <c:pt idx="85538">
                  <c:v>2.6117647058823525</c:v>
                </c:pt>
                <c:pt idx="85539">
                  <c:v>2.6117647058823525</c:v>
                </c:pt>
                <c:pt idx="85540">
                  <c:v>2.6117647058823525</c:v>
                </c:pt>
                <c:pt idx="85541">
                  <c:v>2.6117647058823525</c:v>
                </c:pt>
                <c:pt idx="85542">
                  <c:v>2.6117647058823525</c:v>
                </c:pt>
                <c:pt idx="85543">
                  <c:v>2.6117647058823525</c:v>
                </c:pt>
                <c:pt idx="85544">
                  <c:v>2.6117647058823525</c:v>
                </c:pt>
                <c:pt idx="85545">
                  <c:v>2.6117647058823525</c:v>
                </c:pt>
                <c:pt idx="85546">
                  <c:v>2.6117647058823525</c:v>
                </c:pt>
                <c:pt idx="85547">
                  <c:v>2.6117647058823525</c:v>
                </c:pt>
                <c:pt idx="85548">
                  <c:v>2.6117647058823525</c:v>
                </c:pt>
                <c:pt idx="85549">
                  <c:v>2.6117647058823525</c:v>
                </c:pt>
                <c:pt idx="85550">
                  <c:v>2.6117647058823525</c:v>
                </c:pt>
                <c:pt idx="85551">
                  <c:v>2.6117647058823525</c:v>
                </c:pt>
                <c:pt idx="85552">
                  <c:v>2.6117647058823525</c:v>
                </c:pt>
                <c:pt idx="85553">
                  <c:v>2.6117647058823525</c:v>
                </c:pt>
                <c:pt idx="85554">
                  <c:v>2.6117647058823525</c:v>
                </c:pt>
                <c:pt idx="85555">
                  <c:v>2.6117647058823525</c:v>
                </c:pt>
                <c:pt idx="85556">
                  <c:v>2.6117647058823525</c:v>
                </c:pt>
                <c:pt idx="85557">
                  <c:v>2.6117647058823525</c:v>
                </c:pt>
                <c:pt idx="85558">
                  <c:v>2.6117647058823525</c:v>
                </c:pt>
                <c:pt idx="85559">
                  <c:v>2.6117647058823525</c:v>
                </c:pt>
                <c:pt idx="85560">
                  <c:v>2.6117647058823525</c:v>
                </c:pt>
                <c:pt idx="85561">
                  <c:v>2.6117647058823525</c:v>
                </c:pt>
                <c:pt idx="85562">
                  <c:v>2.6117647058823525</c:v>
                </c:pt>
                <c:pt idx="85563">
                  <c:v>2.6117647058823525</c:v>
                </c:pt>
                <c:pt idx="85564">
                  <c:v>2.6117647058823525</c:v>
                </c:pt>
                <c:pt idx="85565">
                  <c:v>2.4643137254901957</c:v>
                </c:pt>
                <c:pt idx="85566">
                  <c:v>2.4643137254901957</c:v>
                </c:pt>
                <c:pt idx="85567">
                  <c:v>2.4643137254901957</c:v>
                </c:pt>
                <c:pt idx="85568">
                  <c:v>2.4643137254901957</c:v>
                </c:pt>
                <c:pt idx="85569">
                  <c:v>2.4643137254901957</c:v>
                </c:pt>
                <c:pt idx="85570">
                  <c:v>2.4643137254901957</c:v>
                </c:pt>
                <c:pt idx="85571">
                  <c:v>2.4643137254901957</c:v>
                </c:pt>
                <c:pt idx="85572">
                  <c:v>2.4643137254901957</c:v>
                </c:pt>
                <c:pt idx="85573">
                  <c:v>2.4643137254901957</c:v>
                </c:pt>
                <c:pt idx="85574">
                  <c:v>2.4643137254901957</c:v>
                </c:pt>
                <c:pt idx="85575">
                  <c:v>2.4643137254901957</c:v>
                </c:pt>
                <c:pt idx="85576">
                  <c:v>2.4643137254901957</c:v>
                </c:pt>
                <c:pt idx="85577">
                  <c:v>2.4643137254901957</c:v>
                </c:pt>
                <c:pt idx="85578">
                  <c:v>2.4643137254901957</c:v>
                </c:pt>
                <c:pt idx="85579">
                  <c:v>2.4643137254901957</c:v>
                </c:pt>
                <c:pt idx="85580">
                  <c:v>2.4643137254901957</c:v>
                </c:pt>
                <c:pt idx="85581">
                  <c:v>2.4643137254901957</c:v>
                </c:pt>
                <c:pt idx="85582">
                  <c:v>2.4643137254901957</c:v>
                </c:pt>
                <c:pt idx="85583">
                  <c:v>2.4643137254901957</c:v>
                </c:pt>
                <c:pt idx="85584">
                  <c:v>2.4643137254901957</c:v>
                </c:pt>
                <c:pt idx="85585">
                  <c:v>2.4643137254901957</c:v>
                </c:pt>
                <c:pt idx="85586">
                  <c:v>2.4643137254901957</c:v>
                </c:pt>
                <c:pt idx="85587">
                  <c:v>2.4643137254901957</c:v>
                </c:pt>
                <c:pt idx="85588">
                  <c:v>2.4643137254901957</c:v>
                </c:pt>
                <c:pt idx="85589">
                  <c:v>2.4643137254901957</c:v>
                </c:pt>
                <c:pt idx="85590">
                  <c:v>2.4643137254901957</c:v>
                </c:pt>
                <c:pt idx="85591">
                  <c:v>2.4643137254901957</c:v>
                </c:pt>
                <c:pt idx="85592">
                  <c:v>2.4643137254901957</c:v>
                </c:pt>
                <c:pt idx="85593">
                  <c:v>2.4643137254901957</c:v>
                </c:pt>
                <c:pt idx="85594">
                  <c:v>2.4643137254901957</c:v>
                </c:pt>
                <c:pt idx="85595">
                  <c:v>2.4643137254901957</c:v>
                </c:pt>
                <c:pt idx="85596">
                  <c:v>2.4643137254901957</c:v>
                </c:pt>
                <c:pt idx="85597">
                  <c:v>2.4643137254901957</c:v>
                </c:pt>
                <c:pt idx="85598">
                  <c:v>2.4643137254901957</c:v>
                </c:pt>
                <c:pt idx="85599">
                  <c:v>2.4643137254901957</c:v>
                </c:pt>
                <c:pt idx="85600">
                  <c:v>2.4643137254901957</c:v>
                </c:pt>
                <c:pt idx="85601">
                  <c:v>2.4643137254901957</c:v>
                </c:pt>
                <c:pt idx="85602">
                  <c:v>2.4643137254901957</c:v>
                </c:pt>
                <c:pt idx="85603">
                  <c:v>2.4643137254901957</c:v>
                </c:pt>
                <c:pt idx="85604">
                  <c:v>2.4643137254901957</c:v>
                </c:pt>
                <c:pt idx="85605">
                  <c:v>2.4643137254901957</c:v>
                </c:pt>
                <c:pt idx="85606">
                  <c:v>2.4643137254901957</c:v>
                </c:pt>
                <c:pt idx="85607">
                  <c:v>2.4643137254901957</c:v>
                </c:pt>
                <c:pt idx="85608">
                  <c:v>2.4643137254901957</c:v>
                </c:pt>
                <c:pt idx="85609">
                  <c:v>2.4643137254901957</c:v>
                </c:pt>
                <c:pt idx="85610">
                  <c:v>2.4643137254901957</c:v>
                </c:pt>
                <c:pt idx="85611">
                  <c:v>2.4643137254901957</c:v>
                </c:pt>
                <c:pt idx="85612">
                  <c:v>2.4643137254901957</c:v>
                </c:pt>
                <c:pt idx="85613">
                  <c:v>2.4643137254901957</c:v>
                </c:pt>
                <c:pt idx="85614">
                  <c:v>2.4643137254901957</c:v>
                </c:pt>
                <c:pt idx="85615">
                  <c:v>2.4643137254901957</c:v>
                </c:pt>
                <c:pt idx="85616">
                  <c:v>2.4643137254901957</c:v>
                </c:pt>
                <c:pt idx="85617">
                  <c:v>2.4643137254901957</c:v>
                </c:pt>
                <c:pt idx="85618">
                  <c:v>2.4643137254901957</c:v>
                </c:pt>
                <c:pt idx="85619">
                  <c:v>2.4643137254901957</c:v>
                </c:pt>
                <c:pt idx="85620">
                  <c:v>2.4643137254901957</c:v>
                </c:pt>
                <c:pt idx="85621">
                  <c:v>2.4643137254901957</c:v>
                </c:pt>
                <c:pt idx="85622">
                  <c:v>2.4643137254901957</c:v>
                </c:pt>
                <c:pt idx="85623">
                  <c:v>2.4643137254901957</c:v>
                </c:pt>
                <c:pt idx="85624">
                  <c:v>2.4643137254901957</c:v>
                </c:pt>
                <c:pt idx="85625">
                  <c:v>2.4643137254901957</c:v>
                </c:pt>
                <c:pt idx="85626">
                  <c:v>2.4643137254901957</c:v>
                </c:pt>
                <c:pt idx="85627">
                  <c:v>2.4643137254901957</c:v>
                </c:pt>
                <c:pt idx="85628">
                  <c:v>2.4643137254901957</c:v>
                </c:pt>
                <c:pt idx="85629">
                  <c:v>2.6117647058823525</c:v>
                </c:pt>
                <c:pt idx="85630">
                  <c:v>2.6117647058823525</c:v>
                </c:pt>
                <c:pt idx="85631">
                  <c:v>2.6117647058823525</c:v>
                </c:pt>
                <c:pt idx="85632">
                  <c:v>2.6117647058823525</c:v>
                </c:pt>
                <c:pt idx="85633">
                  <c:v>2.6117647058823525</c:v>
                </c:pt>
                <c:pt idx="85634">
                  <c:v>2.6117647058823525</c:v>
                </c:pt>
                <c:pt idx="85635">
                  <c:v>2.6117647058823525</c:v>
                </c:pt>
                <c:pt idx="85636">
                  <c:v>2.6117647058823525</c:v>
                </c:pt>
                <c:pt idx="85637">
                  <c:v>2.6117647058823525</c:v>
                </c:pt>
                <c:pt idx="85638">
                  <c:v>2.6117647058823525</c:v>
                </c:pt>
                <c:pt idx="85639">
                  <c:v>2.6117647058823525</c:v>
                </c:pt>
                <c:pt idx="85640">
                  <c:v>2.6117647058823525</c:v>
                </c:pt>
                <c:pt idx="85641">
                  <c:v>2.6117647058823525</c:v>
                </c:pt>
                <c:pt idx="85642">
                  <c:v>2.6117647058823525</c:v>
                </c:pt>
                <c:pt idx="85643">
                  <c:v>2.6117647058823525</c:v>
                </c:pt>
                <c:pt idx="85644">
                  <c:v>2.6117647058823525</c:v>
                </c:pt>
                <c:pt idx="85645">
                  <c:v>2.6117647058823525</c:v>
                </c:pt>
                <c:pt idx="85646">
                  <c:v>2.6117647058823525</c:v>
                </c:pt>
                <c:pt idx="85647">
                  <c:v>2.6117647058823525</c:v>
                </c:pt>
                <c:pt idx="85648">
                  <c:v>2.6117647058823525</c:v>
                </c:pt>
                <c:pt idx="85649">
                  <c:v>2.6117647058823525</c:v>
                </c:pt>
                <c:pt idx="85650">
                  <c:v>2.6117647058823525</c:v>
                </c:pt>
                <c:pt idx="85651">
                  <c:v>2.6117647058823525</c:v>
                </c:pt>
                <c:pt idx="85652">
                  <c:v>2.6117647058823525</c:v>
                </c:pt>
                <c:pt idx="85653">
                  <c:v>2.6117647058823525</c:v>
                </c:pt>
                <c:pt idx="85654">
                  <c:v>2.6117647058823525</c:v>
                </c:pt>
                <c:pt idx="85655">
                  <c:v>2.6117647058823525</c:v>
                </c:pt>
                <c:pt idx="85656">
                  <c:v>2.6117647058823525</c:v>
                </c:pt>
                <c:pt idx="85657">
                  <c:v>2.6117647058823525</c:v>
                </c:pt>
                <c:pt idx="85658">
                  <c:v>2.6117647058823525</c:v>
                </c:pt>
                <c:pt idx="85659">
                  <c:v>2.6117647058823525</c:v>
                </c:pt>
                <c:pt idx="85660">
                  <c:v>2.6117647058823525</c:v>
                </c:pt>
                <c:pt idx="85661">
                  <c:v>2.6117647058823525</c:v>
                </c:pt>
                <c:pt idx="85662">
                  <c:v>2.6117647058823525</c:v>
                </c:pt>
                <c:pt idx="85663">
                  <c:v>2.6117647058823525</c:v>
                </c:pt>
                <c:pt idx="85664">
                  <c:v>2.4643137254901957</c:v>
                </c:pt>
                <c:pt idx="85665">
                  <c:v>2.4643137254901957</c:v>
                </c:pt>
                <c:pt idx="85666">
                  <c:v>2.4643137254901957</c:v>
                </c:pt>
                <c:pt idx="85667">
                  <c:v>2.4643137254901957</c:v>
                </c:pt>
                <c:pt idx="85668">
                  <c:v>2.4643137254901957</c:v>
                </c:pt>
                <c:pt idx="85669">
                  <c:v>2.4643137254901957</c:v>
                </c:pt>
                <c:pt idx="85670">
                  <c:v>2.4643137254901957</c:v>
                </c:pt>
                <c:pt idx="85671">
                  <c:v>2.4643137254901957</c:v>
                </c:pt>
                <c:pt idx="85672">
                  <c:v>2.4643137254901957</c:v>
                </c:pt>
                <c:pt idx="85673">
                  <c:v>2.4643137254901957</c:v>
                </c:pt>
                <c:pt idx="85674">
                  <c:v>2.4643137254901957</c:v>
                </c:pt>
                <c:pt idx="85675">
                  <c:v>2.4643137254901957</c:v>
                </c:pt>
                <c:pt idx="85676">
                  <c:v>2.4643137254901957</c:v>
                </c:pt>
                <c:pt idx="85677">
                  <c:v>2.4643137254901957</c:v>
                </c:pt>
                <c:pt idx="85678">
                  <c:v>2.4643137254901957</c:v>
                </c:pt>
                <c:pt idx="85679">
                  <c:v>2.4643137254901957</c:v>
                </c:pt>
                <c:pt idx="85680">
                  <c:v>2.4643137254901957</c:v>
                </c:pt>
                <c:pt idx="85681">
                  <c:v>2.4643137254901957</c:v>
                </c:pt>
                <c:pt idx="85682">
                  <c:v>2.4643137254901957</c:v>
                </c:pt>
                <c:pt idx="85683">
                  <c:v>2.4643137254901957</c:v>
                </c:pt>
                <c:pt idx="85684">
                  <c:v>2.4643137254901957</c:v>
                </c:pt>
                <c:pt idx="85685">
                  <c:v>2.4643137254901957</c:v>
                </c:pt>
                <c:pt idx="85686">
                  <c:v>2.4643137254901957</c:v>
                </c:pt>
                <c:pt idx="85687">
                  <c:v>2.4643137254901957</c:v>
                </c:pt>
                <c:pt idx="85688">
                  <c:v>2.4643137254901957</c:v>
                </c:pt>
                <c:pt idx="85689">
                  <c:v>2.4643137254901957</c:v>
                </c:pt>
                <c:pt idx="85690">
                  <c:v>2.4643137254901957</c:v>
                </c:pt>
                <c:pt idx="85691">
                  <c:v>2.4643137254901957</c:v>
                </c:pt>
                <c:pt idx="85692">
                  <c:v>2.4643137254901957</c:v>
                </c:pt>
                <c:pt idx="85693">
                  <c:v>2.4643137254901957</c:v>
                </c:pt>
                <c:pt idx="85694">
                  <c:v>2.4643137254901957</c:v>
                </c:pt>
                <c:pt idx="85695">
                  <c:v>2.4643137254901957</c:v>
                </c:pt>
                <c:pt idx="85696">
                  <c:v>2.4643137254901957</c:v>
                </c:pt>
                <c:pt idx="85697">
                  <c:v>2.4643137254901957</c:v>
                </c:pt>
                <c:pt idx="85698">
                  <c:v>2.4643137254901957</c:v>
                </c:pt>
                <c:pt idx="85699">
                  <c:v>2.4643137254901957</c:v>
                </c:pt>
                <c:pt idx="85700">
                  <c:v>2.4643137254901957</c:v>
                </c:pt>
                <c:pt idx="85701">
                  <c:v>2.4643137254901957</c:v>
                </c:pt>
                <c:pt idx="85702">
                  <c:v>2.4643137254901957</c:v>
                </c:pt>
                <c:pt idx="85703">
                  <c:v>2.4643137254901957</c:v>
                </c:pt>
                <c:pt idx="85704">
                  <c:v>2.4643137254901957</c:v>
                </c:pt>
                <c:pt idx="85705">
                  <c:v>2.4643137254901957</c:v>
                </c:pt>
                <c:pt idx="85706">
                  <c:v>2.4643137254901957</c:v>
                </c:pt>
                <c:pt idx="85707">
                  <c:v>2.4643137254901957</c:v>
                </c:pt>
                <c:pt idx="85708">
                  <c:v>2.4643137254901957</c:v>
                </c:pt>
                <c:pt idx="85709">
                  <c:v>2.4643137254901957</c:v>
                </c:pt>
                <c:pt idx="85710">
                  <c:v>2.4643137254901957</c:v>
                </c:pt>
                <c:pt idx="85711">
                  <c:v>2.4643137254901957</c:v>
                </c:pt>
                <c:pt idx="85712">
                  <c:v>2.4643137254901957</c:v>
                </c:pt>
                <c:pt idx="85713">
                  <c:v>2.4643137254901957</c:v>
                </c:pt>
                <c:pt idx="85714">
                  <c:v>2.4643137254901957</c:v>
                </c:pt>
                <c:pt idx="85715">
                  <c:v>2.4643137254901957</c:v>
                </c:pt>
                <c:pt idx="85716">
                  <c:v>2.4643137254901957</c:v>
                </c:pt>
                <c:pt idx="85717">
                  <c:v>2.4643137254901957</c:v>
                </c:pt>
                <c:pt idx="85718">
                  <c:v>2.4643137254901957</c:v>
                </c:pt>
                <c:pt idx="85719">
                  <c:v>2.4643137254901957</c:v>
                </c:pt>
                <c:pt idx="85720">
                  <c:v>2.4643137254901957</c:v>
                </c:pt>
                <c:pt idx="85721">
                  <c:v>2.4643137254901957</c:v>
                </c:pt>
                <c:pt idx="85722">
                  <c:v>2.4643137254901957</c:v>
                </c:pt>
                <c:pt idx="85723">
                  <c:v>2.4643137254901957</c:v>
                </c:pt>
                <c:pt idx="85724">
                  <c:v>2.6117647058823525</c:v>
                </c:pt>
                <c:pt idx="85725">
                  <c:v>2.6117647058823525</c:v>
                </c:pt>
                <c:pt idx="85726">
                  <c:v>2.6117647058823525</c:v>
                </c:pt>
                <c:pt idx="85727">
                  <c:v>2.6117647058823525</c:v>
                </c:pt>
                <c:pt idx="85728">
                  <c:v>2.6117647058823525</c:v>
                </c:pt>
                <c:pt idx="85729">
                  <c:v>2.6117647058823525</c:v>
                </c:pt>
                <c:pt idx="85730">
                  <c:v>2.6117647058823525</c:v>
                </c:pt>
                <c:pt idx="85731">
                  <c:v>2.6117647058823525</c:v>
                </c:pt>
                <c:pt idx="85732">
                  <c:v>2.6117647058823525</c:v>
                </c:pt>
                <c:pt idx="85733">
                  <c:v>2.6117647058823525</c:v>
                </c:pt>
                <c:pt idx="85734">
                  <c:v>2.6117647058823525</c:v>
                </c:pt>
                <c:pt idx="85735">
                  <c:v>2.6117647058823525</c:v>
                </c:pt>
                <c:pt idx="85736">
                  <c:v>2.6117647058823525</c:v>
                </c:pt>
                <c:pt idx="85737">
                  <c:v>2.6117647058823525</c:v>
                </c:pt>
                <c:pt idx="85738">
                  <c:v>2.6117647058823525</c:v>
                </c:pt>
                <c:pt idx="85739">
                  <c:v>2.6117647058823525</c:v>
                </c:pt>
                <c:pt idx="85740">
                  <c:v>2.6117647058823525</c:v>
                </c:pt>
                <c:pt idx="85741">
                  <c:v>2.6117647058823525</c:v>
                </c:pt>
                <c:pt idx="85742">
                  <c:v>2.6117647058823525</c:v>
                </c:pt>
                <c:pt idx="85743">
                  <c:v>2.6117647058823525</c:v>
                </c:pt>
                <c:pt idx="85744">
                  <c:v>2.6117647058823525</c:v>
                </c:pt>
                <c:pt idx="85745">
                  <c:v>2.6117647058823525</c:v>
                </c:pt>
                <c:pt idx="85746">
                  <c:v>2.6117647058823525</c:v>
                </c:pt>
                <c:pt idx="85747">
                  <c:v>2.6117647058823525</c:v>
                </c:pt>
                <c:pt idx="85748">
                  <c:v>2.6117647058823525</c:v>
                </c:pt>
                <c:pt idx="85749">
                  <c:v>2.6117647058823525</c:v>
                </c:pt>
                <c:pt idx="85750">
                  <c:v>2.6117647058823525</c:v>
                </c:pt>
                <c:pt idx="85751">
                  <c:v>2.6117647058823525</c:v>
                </c:pt>
                <c:pt idx="85752">
                  <c:v>2.6117647058823525</c:v>
                </c:pt>
                <c:pt idx="85753">
                  <c:v>2.6117647058823525</c:v>
                </c:pt>
                <c:pt idx="85754">
                  <c:v>2.6117647058823525</c:v>
                </c:pt>
                <c:pt idx="85755">
                  <c:v>2.6117647058823525</c:v>
                </c:pt>
                <c:pt idx="85756">
                  <c:v>2.6117647058823525</c:v>
                </c:pt>
                <c:pt idx="85757">
                  <c:v>2.6117647058823525</c:v>
                </c:pt>
                <c:pt idx="85758">
                  <c:v>2.6117647058823525</c:v>
                </c:pt>
                <c:pt idx="85759">
                  <c:v>2.6117647058823525</c:v>
                </c:pt>
                <c:pt idx="85760">
                  <c:v>2.4643137254901957</c:v>
                </c:pt>
                <c:pt idx="85761">
                  <c:v>2.4643137254901957</c:v>
                </c:pt>
                <c:pt idx="85762">
                  <c:v>2.4643137254901957</c:v>
                </c:pt>
                <c:pt idx="85763">
                  <c:v>2.4643137254901957</c:v>
                </c:pt>
                <c:pt idx="85764">
                  <c:v>2.4643137254901957</c:v>
                </c:pt>
                <c:pt idx="85765">
                  <c:v>2.4643137254901957</c:v>
                </c:pt>
                <c:pt idx="85766">
                  <c:v>2.4643137254901957</c:v>
                </c:pt>
                <c:pt idx="85767">
                  <c:v>2.4643137254901957</c:v>
                </c:pt>
                <c:pt idx="85768">
                  <c:v>2.4643137254901957</c:v>
                </c:pt>
                <c:pt idx="85769">
                  <c:v>2.4643137254901957</c:v>
                </c:pt>
                <c:pt idx="85770">
                  <c:v>2.4643137254901957</c:v>
                </c:pt>
                <c:pt idx="85771">
                  <c:v>2.4643137254901957</c:v>
                </c:pt>
                <c:pt idx="85772">
                  <c:v>2.4643137254901957</c:v>
                </c:pt>
                <c:pt idx="85773">
                  <c:v>2.4643137254901957</c:v>
                </c:pt>
                <c:pt idx="85774">
                  <c:v>2.4643137254901957</c:v>
                </c:pt>
                <c:pt idx="85775">
                  <c:v>2.4643137254901957</c:v>
                </c:pt>
                <c:pt idx="85776">
                  <c:v>2.4643137254901957</c:v>
                </c:pt>
                <c:pt idx="85777">
                  <c:v>2.4643137254901957</c:v>
                </c:pt>
                <c:pt idx="85778">
                  <c:v>2.4643137254901957</c:v>
                </c:pt>
                <c:pt idx="85779">
                  <c:v>2.4643137254901957</c:v>
                </c:pt>
                <c:pt idx="85780">
                  <c:v>2.4643137254901957</c:v>
                </c:pt>
                <c:pt idx="85781">
                  <c:v>2.4643137254901957</c:v>
                </c:pt>
                <c:pt idx="85782">
                  <c:v>2.4643137254901957</c:v>
                </c:pt>
                <c:pt idx="85783">
                  <c:v>2.4643137254901957</c:v>
                </c:pt>
                <c:pt idx="85784">
                  <c:v>2.4643137254901957</c:v>
                </c:pt>
                <c:pt idx="85785">
                  <c:v>2.4643137254901957</c:v>
                </c:pt>
                <c:pt idx="85786">
                  <c:v>2.4643137254901957</c:v>
                </c:pt>
                <c:pt idx="85787">
                  <c:v>2.4643137254901957</c:v>
                </c:pt>
                <c:pt idx="85788">
                  <c:v>2.4643137254901957</c:v>
                </c:pt>
                <c:pt idx="85789">
                  <c:v>2.4643137254901957</c:v>
                </c:pt>
                <c:pt idx="85790">
                  <c:v>2.4643137254901957</c:v>
                </c:pt>
                <c:pt idx="85791">
                  <c:v>2.4643137254901957</c:v>
                </c:pt>
                <c:pt idx="85792">
                  <c:v>2.4643137254901957</c:v>
                </c:pt>
                <c:pt idx="85793">
                  <c:v>2.4643137254901957</c:v>
                </c:pt>
                <c:pt idx="85794">
                  <c:v>2.4643137254901957</c:v>
                </c:pt>
                <c:pt idx="85795">
                  <c:v>2.4643137254901957</c:v>
                </c:pt>
                <c:pt idx="85796">
                  <c:v>2.4643137254901957</c:v>
                </c:pt>
                <c:pt idx="85797">
                  <c:v>2.4643137254901957</c:v>
                </c:pt>
                <c:pt idx="85798">
                  <c:v>2.4643137254901957</c:v>
                </c:pt>
                <c:pt idx="85799">
                  <c:v>2.4643137254901957</c:v>
                </c:pt>
                <c:pt idx="85800">
                  <c:v>2.4643137254901957</c:v>
                </c:pt>
                <c:pt idx="85801">
                  <c:v>2.4643137254901957</c:v>
                </c:pt>
                <c:pt idx="85802">
                  <c:v>2.4643137254901957</c:v>
                </c:pt>
                <c:pt idx="85803">
                  <c:v>2.4643137254901957</c:v>
                </c:pt>
                <c:pt idx="85804">
                  <c:v>2.4643137254901957</c:v>
                </c:pt>
                <c:pt idx="85805">
                  <c:v>2.4643137254901957</c:v>
                </c:pt>
                <c:pt idx="85806">
                  <c:v>2.4643137254901957</c:v>
                </c:pt>
                <c:pt idx="85807">
                  <c:v>2.4643137254901957</c:v>
                </c:pt>
                <c:pt idx="85808">
                  <c:v>2.4643137254901957</c:v>
                </c:pt>
                <c:pt idx="85809">
                  <c:v>2.4643137254901957</c:v>
                </c:pt>
                <c:pt idx="85810">
                  <c:v>2.4643137254901957</c:v>
                </c:pt>
                <c:pt idx="85811">
                  <c:v>2.4643137254901957</c:v>
                </c:pt>
                <c:pt idx="85812">
                  <c:v>2.4643137254901957</c:v>
                </c:pt>
                <c:pt idx="85813">
                  <c:v>2.4643137254901957</c:v>
                </c:pt>
                <c:pt idx="85814">
                  <c:v>2.4643137254901957</c:v>
                </c:pt>
                <c:pt idx="85815">
                  <c:v>2.4643137254901957</c:v>
                </c:pt>
                <c:pt idx="85816">
                  <c:v>2.4643137254901957</c:v>
                </c:pt>
                <c:pt idx="85817">
                  <c:v>2.4643137254901957</c:v>
                </c:pt>
                <c:pt idx="85818">
                  <c:v>2.4643137254901957</c:v>
                </c:pt>
                <c:pt idx="85819">
                  <c:v>2.6117647058823525</c:v>
                </c:pt>
                <c:pt idx="85820">
                  <c:v>2.6117647058823525</c:v>
                </c:pt>
                <c:pt idx="85821">
                  <c:v>2.6117647058823525</c:v>
                </c:pt>
                <c:pt idx="85822">
                  <c:v>2.6117647058823525</c:v>
                </c:pt>
                <c:pt idx="85823">
                  <c:v>2.6117647058823525</c:v>
                </c:pt>
                <c:pt idx="85824">
                  <c:v>2.6117647058823525</c:v>
                </c:pt>
                <c:pt idx="85825">
                  <c:v>2.6117647058823525</c:v>
                </c:pt>
                <c:pt idx="85826">
                  <c:v>2.6117647058823525</c:v>
                </c:pt>
                <c:pt idx="85827">
                  <c:v>2.6117647058823525</c:v>
                </c:pt>
                <c:pt idx="85828">
                  <c:v>2.6117647058823525</c:v>
                </c:pt>
                <c:pt idx="85829">
                  <c:v>2.6117647058823525</c:v>
                </c:pt>
                <c:pt idx="85830">
                  <c:v>2.6117647058823525</c:v>
                </c:pt>
                <c:pt idx="85831">
                  <c:v>2.6117647058823525</c:v>
                </c:pt>
                <c:pt idx="85832">
                  <c:v>2.6117647058823525</c:v>
                </c:pt>
                <c:pt idx="85833">
                  <c:v>2.6117647058823525</c:v>
                </c:pt>
                <c:pt idx="85834">
                  <c:v>2.6117647058823525</c:v>
                </c:pt>
                <c:pt idx="85835">
                  <c:v>2.6117647058823525</c:v>
                </c:pt>
                <c:pt idx="85836">
                  <c:v>2.6117647058823525</c:v>
                </c:pt>
                <c:pt idx="85837">
                  <c:v>2.6117647058823525</c:v>
                </c:pt>
                <c:pt idx="85838">
                  <c:v>2.6117647058823525</c:v>
                </c:pt>
                <c:pt idx="85839">
                  <c:v>2.6117647058823525</c:v>
                </c:pt>
                <c:pt idx="85840">
                  <c:v>2.6117647058823525</c:v>
                </c:pt>
                <c:pt idx="85841">
                  <c:v>2.6117647058823525</c:v>
                </c:pt>
                <c:pt idx="85842">
                  <c:v>2.6117647058823525</c:v>
                </c:pt>
                <c:pt idx="85843">
                  <c:v>2.6117647058823525</c:v>
                </c:pt>
                <c:pt idx="85844">
                  <c:v>2.6117647058823525</c:v>
                </c:pt>
                <c:pt idx="85845">
                  <c:v>2.6117647058823525</c:v>
                </c:pt>
                <c:pt idx="85846">
                  <c:v>2.6117647058823525</c:v>
                </c:pt>
                <c:pt idx="85847">
                  <c:v>2.6117647058823525</c:v>
                </c:pt>
                <c:pt idx="85848">
                  <c:v>2.6117647058823525</c:v>
                </c:pt>
                <c:pt idx="85849">
                  <c:v>2.6117647058823525</c:v>
                </c:pt>
                <c:pt idx="85850">
                  <c:v>2.6117647058823525</c:v>
                </c:pt>
                <c:pt idx="85851">
                  <c:v>2.6117647058823525</c:v>
                </c:pt>
                <c:pt idx="85852">
                  <c:v>2.6117647058823525</c:v>
                </c:pt>
                <c:pt idx="85853">
                  <c:v>2.6117647058823525</c:v>
                </c:pt>
                <c:pt idx="85854">
                  <c:v>2.4643137254901957</c:v>
                </c:pt>
                <c:pt idx="85855">
                  <c:v>2.4643137254901957</c:v>
                </c:pt>
                <c:pt idx="85856">
                  <c:v>2.4643137254901957</c:v>
                </c:pt>
                <c:pt idx="85857">
                  <c:v>2.4643137254901957</c:v>
                </c:pt>
                <c:pt idx="85858">
                  <c:v>2.4643137254901957</c:v>
                </c:pt>
                <c:pt idx="85859">
                  <c:v>2.4643137254901957</c:v>
                </c:pt>
                <c:pt idx="85860">
                  <c:v>2.4643137254901957</c:v>
                </c:pt>
                <c:pt idx="85861">
                  <c:v>2.4643137254901957</c:v>
                </c:pt>
                <c:pt idx="85862">
                  <c:v>2.4643137254901957</c:v>
                </c:pt>
                <c:pt idx="85863">
                  <c:v>2.4643137254901957</c:v>
                </c:pt>
                <c:pt idx="85864">
                  <c:v>2.4643137254901957</c:v>
                </c:pt>
                <c:pt idx="85865">
                  <c:v>2.4643137254901957</c:v>
                </c:pt>
                <c:pt idx="85866">
                  <c:v>2.4643137254901957</c:v>
                </c:pt>
                <c:pt idx="85867">
                  <c:v>2.4643137254901957</c:v>
                </c:pt>
                <c:pt idx="85868">
                  <c:v>2.4643137254901957</c:v>
                </c:pt>
                <c:pt idx="85869">
                  <c:v>2.4643137254901957</c:v>
                </c:pt>
                <c:pt idx="85870">
                  <c:v>2.4643137254901957</c:v>
                </c:pt>
                <c:pt idx="85871">
                  <c:v>2.4643137254901957</c:v>
                </c:pt>
                <c:pt idx="85872">
                  <c:v>2.4643137254901957</c:v>
                </c:pt>
                <c:pt idx="85873">
                  <c:v>2.4643137254901957</c:v>
                </c:pt>
                <c:pt idx="85874">
                  <c:v>2.4643137254901957</c:v>
                </c:pt>
                <c:pt idx="85875">
                  <c:v>2.4643137254901957</c:v>
                </c:pt>
                <c:pt idx="85876">
                  <c:v>2.4643137254901957</c:v>
                </c:pt>
                <c:pt idx="85877">
                  <c:v>2.4643137254901957</c:v>
                </c:pt>
                <c:pt idx="85878">
                  <c:v>2.4643137254901957</c:v>
                </c:pt>
                <c:pt idx="85879">
                  <c:v>2.4643137254901957</c:v>
                </c:pt>
                <c:pt idx="85880">
                  <c:v>2.4643137254901957</c:v>
                </c:pt>
                <c:pt idx="85881">
                  <c:v>2.4643137254901957</c:v>
                </c:pt>
                <c:pt idx="85882">
                  <c:v>2.4643137254901957</c:v>
                </c:pt>
                <c:pt idx="85883">
                  <c:v>2.4643137254901957</c:v>
                </c:pt>
                <c:pt idx="85884">
                  <c:v>2.4643137254901957</c:v>
                </c:pt>
                <c:pt idx="85885">
                  <c:v>2.4643137254901957</c:v>
                </c:pt>
                <c:pt idx="85886">
                  <c:v>2.4643137254901957</c:v>
                </c:pt>
                <c:pt idx="85887">
                  <c:v>2.4643137254901957</c:v>
                </c:pt>
                <c:pt idx="85888">
                  <c:v>2.4643137254901957</c:v>
                </c:pt>
                <c:pt idx="85889">
                  <c:v>2.4643137254901957</c:v>
                </c:pt>
                <c:pt idx="85890">
                  <c:v>2.4643137254901957</c:v>
                </c:pt>
                <c:pt idx="85891">
                  <c:v>2.4643137254901957</c:v>
                </c:pt>
                <c:pt idx="85892">
                  <c:v>2.4643137254901957</c:v>
                </c:pt>
                <c:pt idx="85893">
                  <c:v>2.4643137254901957</c:v>
                </c:pt>
                <c:pt idx="85894">
                  <c:v>2.4643137254901957</c:v>
                </c:pt>
                <c:pt idx="85895">
                  <c:v>2.4643137254901957</c:v>
                </c:pt>
                <c:pt idx="85896">
                  <c:v>2.4643137254901957</c:v>
                </c:pt>
                <c:pt idx="85897">
                  <c:v>2.4643137254901957</c:v>
                </c:pt>
                <c:pt idx="85898">
                  <c:v>2.4643137254901957</c:v>
                </c:pt>
                <c:pt idx="85899">
                  <c:v>2.4643137254901957</c:v>
                </c:pt>
                <c:pt idx="85900">
                  <c:v>2.4643137254901957</c:v>
                </c:pt>
                <c:pt idx="85901">
                  <c:v>2.4643137254901957</c:v>
                </c:pt>
                <c:pt idx="85902">
                  <c:v>2.4643137254901957</c:v>
                </c:pt>
                <c:pt idx="85903">
                  <c:v>2.4643137254901957</c:v>
                </c:pt>
                <c:pt idx="85904">
                  <c:v>2.4643137254901957</c:v>
                </c:pt>
                <c:pt idx="85905">
                  <c:v>2.4643137254901957</c:v>
                </c:pt>
                <c:pt idx="85906">
                  <c:v>2.4643137254901957</c:v>
                </c:pt>
                <c:pt idx="85907">
                  <c:v>2.4643137254901957</c:v>
                </c:pt>
                <c:pt idx="85908">
                  <c:v>2.4643137254901957</c:v>
                </c:pt>
                <c:pt idx="85909">
                  <c:v>2.4643137254901957</c:v>
                </c:pt>
                <c:pt idx="85910">
                  <c:v>2.4643137254901957</c:v>
                </c:pt>
                <c:pt idx="85911">
                  <c:v>2.4643137254901957</c:v>
                </c:pt>
                <c:pt idx="85912">
                  <c:v>2.4643137254901957</c:v>
                </c:pt>
                <c:pt idx="85913">
                  <c:v>2.4643137254901957</c:v>
                </c:pt>
                <c:pt idx="85914">
                  <c:v>2.4643137254901957</c:v>
                </c:pt>
                <c:pt idx="85915">
                  <c:v>2.6117647058823525</c:v>
                </c:pt>
                <c:pt idx="85916">
                  <c:v>2.6117647058823525</c:v>
                </c:pt>
                <c:pt idx="85917">
                  <c:v>2.6117647058823525</c:v>
                </c:pt>
                <c:pt idx="85918">
                  <c:v>2.6117647058823525</c:v>
                </c:pt>
                <c:pt idx="85919">
                  <c:v>2.6117647058823525</c:v>
                </c:pt>
                <c:pt idx="85920">
                  <c:v>2.6117647058823525</c:v>
                </c:pt>
                <c:pt idx="85921">
                  <c:v>2.6117647058823525</c:v>
                </c:pt>
                <c:pt idx="85922">
                  <c:v>2.6117647058823525</c:v>
                </c:pt>
                <c:pt idx="85923">
                  <c:v>2.6117647058823525</c:v>
                </c:pt>
                <c:pt idx="85924">
                  <c:v>2.6117647058823525</c:v>
                </c:pt>
                <c:pt idx="85925">
                  <c:v>2.6117647058823525</c:v>
                </c:pt>
                <c:pt idx="85926">
                  <c:v>2.6117647058823525</c:v>
                </c:pt>
                <c:pt idx="85927">
                  <c:v>2.6117647058823525</c:v>
                </c:pt>
                <c:pt idx="85928">
                  <c:v>2.6117647058823525</c:v>
                </c:pt>
                <c:pt idx="85929">
                  <c:v>2.6117647058823525</c:v>
                </c:pt>
                <c:pt idx="85930">
                  <c:v>2.6117647058823525</c:v>
                </c:pt>
                <c:pt idx="85931">
                  <c:v>2.6117647058823525</c:v>
                </c:pt>
                <c:pt idx="85932">
                  <c:v>2.6117647058823525</c:v>
                </c:pt>
                <c:pt idx="85933">
                  <c:v>2.6117647058823525</c:v>
                </c:pt>
                <c:pt idx="85934">
                  <c:v>2.6117647058823525</c:v>
                </c:pt>
                <c:pt idx="85935">
                  <c:v>2.6117647058823525</c:v>
                </c:pt>
                <c:pt idx="85936">
                  <c:v>2.6117647058823525</c:v>
                </c:pt>
                <c:pt idx="85937">
                  <c:v>2.6117647058823525</c:v>
                </c:pt>
                <c:pt idx="85938">
                  <c:v>2.6117647058823525</c:v>
                </c:pt>
                <c:pt idx="85939">
                  <c:v>2.6117647058823525</c:v>
                </c:pt>
                <c:pt idx="85940">
                  <c:v>2.6117647058823525</c:v>
                </c:pt>
                <c:pt idx="85941">
                  <c:v>2.6117647058823525</c:v>
                </c:pt>
                <c:pt idx="85942">
                  <c:v>2.6117647058823525</c:v>
                </c:pt>
                <c:pt idx="85943">
                  <c:v>2.6117647058823525</c:v>
                </c:pt>
                <c:pt idx="85944">
                  <c:v>2.6117647058823525</c:v>
                </c:pt>
                <c:pt idx="85945">
                  <c:v>2.6117647058823525</c:v>
                </c:pt>
                <c:pt idx="85946">
                  <c:v>2.6117647058823525</c:v>
                </c:pt>
                <c:pt idx="85947">
                  <c:v>2.6117647058823525</c:v>
                </c:pt>
                <c:pt idx="85948">
                  <c:v>2.6117647058823525</c:v>
                </c:pt>
                <c:pt idx="85949">
                  <c:v>2.6117647058823525</c:v>
                </c:pt>
                <c:pt idx="85950">
                  <c:v>2.4643137254901957</c:v>
                </c:pt>
                <c:pt idx="85951">
                  <c:v>2.4643137254901957</c:v>
                </c:pt>
                <c:pt idx="85952">
                  <c:v>2.4643137254901957</c:v>
                </c:pt>
                <c:pt idx="85953">
                  <c:v>2.4643137254901957</c:v>
                </c:pt>
                <c:pt idx="85954">
                  <c:v>2.4643137254901957</c:v>
                </c:pt>
                <c:pt idx="85955">
                  <c:v>2.4643137254901957</c:v>
                </c:pt>
                <c:pt idx="85956">
                  <c:v>2.4643137254901957</c:v>
                </c:pt>
                <c:pt idx="85957">
                  <c:v>2.4643137254901957</c:v>
                </c:pt>
                <c:pt idx="85958">
                  <c:v>2.4643137254901957</c:v>
                </c:pt>
                <c:pt idx="85959">
                  <c:v>2.4643137254901957</c:v>
                </c:pt>
                <c:pt idx="85960">
                  <c:v>2.4643137254901957</c:v>
                </c:pt>
                <c:pt idx="85961">
                  <c:v>2.4643137254901957</c:v>
                </c:pt>
                <c:pt idx="85962">
                  <c:v>2.4643137254901957</c:v>
                </c:pt>
                <c:pt idx="85963">
                  <c:v>2.4643137254901957</c:v>
                </c:pt>
                <c:pt idx="85964">
                  <c:v>2.4643137254901957</c:v>
                </c:pt>
                <c:pt idx="85965">
                  <c:v>2.4643137254901957</c:v>
                </c:pt>
                <c:pt idx="85966">
                  <c:v>2.4643137254901957</c:v>
                </c:pt>
                <c:pt idx="85967">
                  <c:v>2.4643137254901957</c:v>
                </c:pt>
                <c:pt idx="85968">
                  <c:v>2.4643137254901957</c:v>
                </c:pt>
                <c:pt idx="85969">
                  <c:v>2.4643137254901957</c:v>
                </c:pt>
                <c:pt idx="85970">
                  <c:v>2.4643137254901957</c:v>
                </c:pt>
                <c:pt idx="85971">
                  <c:v>2.4643137254901957</c:v>
                </c:pt>
                <c:pt idx="85972">
                  <c:v>2.4643137254901957</c:v>
                </c:pt>
                <c:pt idx="85973">
                  <c:v>2.4643137254901957</c:v>
                </c:pt>
                <c:pt idx="85974">
                  <c:v>2.4643137254901957</c:v>
                </c:pt>
                <c:pt idx="85975">
                  <c:v>2.4643137254901957</c:v>
                </c:pt>
                <c:pt idx="85976">
                  <c:v>2.4643137254901957</c:v>
                </c:pt>
                <c:pt idx="85977">
                  <c:v>2.4643137254901957</c:v>
                </c:pt>
                <c:pt idx="85978">
                  <c:v>2.4643137254901957</c:v>
                </c:pt>
                <c:pt idx="85979">
                  <c:v>2.4643137254901957</c:v>
                </c:pt>
                <c:pt idx="85980">
                  <c:v>2.4643137254901957</c:v>
                </c:pt>
                <c:pt idx="85981">
                  <c:v>2.4643137254901957</c:v>
                </c:pt>
                <c:pt idx="85982">
                  <c:v>2.4643137254901957</c:v>
                </c:pt>
                <c:pt idx="85983">
                  <c:v>2.4643137254901957</c:v>
                </c:pt>
                <c:pt idx="85984">
                  <c:v>2.4643137254901957</c:v>
                </c:pt>
                <c:pt idx="85985">
                  <c:v>2.4643137254901957</c:v>
                </c:pt>
                <c:pt idx="85986">
                  <c:v>2.4643137254901957</c:v>
                </c:pt>
                <c:pt idx="85987">
                  <c:v>2.4643137254901957</c:v>
                </c:pt>
                <c:pt idx="85988">
                  <c:v>2.4643137254901957</c:v>
                </c:pt>
                <c:pt idx="85989">
                  <c:v>2.4643137254901957</c:v>
                </c:pt>
                <c:pt idx="85990">
                  <c:v>2.4643137254901957</c:v>
                </c:pt>
                <c:pt idx="85991">
                  <c:v>2.4643137254901957</c:v>
                </c:pt>
                <c:pt idx="85992">
                  <c:v>2.4643137254901957</c:v>
                </c:pt>
                <c:pt idx="85993">
                  <c:v>2.4643137254901957</c:v>
                </c:pt>
                <c:pt idx="85994">
                  <c:v>2.4643137254901957</c:v>
                </c:pt>
                <c:pt idx="85995">
                  <c:v>2.4643137254901957</c:v>
                </c:pt>
                <c:pt idx="85996">
                  <c:v>2.4643137254901957</c:v>
                </c:pt>
                <c:pt idx="85997">
                  <c:v>2.4643137254901957</c:v>
                </c:pt>
                <c:pt idx="85998">
                  <c:v>2.4643137254901957</c:v>
                </c:pt>
                <c:pt idx="85999">
                  <c:v>2.4643137254901957</c:v>
                </c:pt>
                <c:pt idx="86000">
                  <c:v>2.4643137254901957</c:v>
                </c:pt>
                <c:pt idx="86001">
                  <c:v>2.4643137254901957</c:v>
                </c:pt>
                <c:pt idx="86002">
                  <c:v>2.4643137254901957</c:v>
                </c:pt>
                <c:pt idx="86003">
                  <c:v>2.4643137254901957</c:v>
                </c:pt>
                <c:pt idx="86004">
                  <c:v>2.4643137254901957</c:v>
                </c:pt>
                <c:pt idx="86005">
                  <c:v>2.4643137254901957</c:v>
                </c:pt>
                <c:pt idx="86006">
                  <c:v>2.4643137254901957</c:v>
                </c:pt>
                <c:pt idx="86007">
                  <c:v>2.4643137254901957</c:v>
                </c:pt>
                <c:pt idx="86008">
                  <c:v>2.6117647058823525</c:v>
                </c:pt>
                <c:pt idx="86009">
                  <c:v>2.6117647058823525</c:v>
                </c:pt>
                <c:pt idx="86010">
                  <c:v>2.6117647058823525</c:v>
                </c:pt>
                <c:pt idx="86011">
                  <c:v>2.6117647058823525</c:v>
                </c:pt>
                <c:pt idx="86012">
                  <c:v>2.6117647058823525</c:v>
                </c:pt>
                <c:pt idx="86013">
                  <c:v>2.6117647058823525</c:v>
                </c:pt>
                <c:pt idx="86014">
                  <c:v>2.6117647058823525</c:v>
                </c:pt>
                <c:pt idx="86015">
                  <c:v>2.6117647058823525</c:v>
                </c:pt>
                <c:pt idx="86016">
                  <c:v>2.6117647058823525</c:v>
                </c:pt>
                <c:pt idx="86017">
                  <c:v>2.6117647058823525</c:v>
                </c:pt>
                <c:pt idx="86018">
                  <c:v>2.6117647058823525</c:v>
                </c:pt>
                <c:pt idx="86019">
                  <c:v>2.6117647058823525</c:v>
                </c:pt>
                <c:pt idx="86020">
                  <c:v>2.6117647058823525</c:v>
                </c:pt>
                <c:pt idx="86021">
                  <c:v>2.6117647058823525</c:v>
                </c:pt>
                <c:pt idx="86022">
                  <c:v>2.6117647058823525</c:v>
                </c:pt>
                <c:pt idx="86023">
                  <c:v>2.6117647058823525</c:v>
                </c:pt>
                <c:pt idx="86024">
                  <c:v>2.6117647058823525</c:v>
                </c:pt>
                <c:pt idx="86025">
                  <c:v>2.6117647058823525</c:v>
                </c:pt>
                <c:pt idx="86026">
                  <c:v>2.6117647058823525</c:v>
                </c:pt>
                <c:pt idx="86027">
                  <c:v>2.6117647058823525</c:v>
                </c:pt>
                <c:pt idx="86028">
                  <c:v>2.6117647058823525</c:v>
                </c:pt>
                <c:pt idx="86029">
                  <c:v>2.6117647058823525</c:v>
                </c:pt>
                <c:pt idx="86030">
                  <c:v>2.6117647058823525</c:v>
                </c:pt>
                <c:pt idx="86031">
                  <c:v>2.6117647058823525</c:v>
                </c:pt>
                <c:pt idx="86032">
                  <c:v>2.6117647058823525</c:v>
                </c:pt>
                <c:pt idx="86033">
                  <c:v>2.6117647058823525</c:v>
                </c:pt>
                <c:pt idx="86034">
                  <c:v>2.6117647058823525</c:v>
                </c:pt>
                <c:pt idx="86035">
                  <c:v>2.6117647058823525</c:v>
                </c:pt>
                <c:pt idx="86036">
                  <c:v>2.6117647058823525</c:v>
                </c:pt>
                <c:pt idx="86037">
                  <c:v>2.6117647058823525</c:v>
                </c:pt>
                <c:pt idx="86038">
                  <c:v>2.6117647058823525</c:v>
                </c:pt>
                <c:pt idx="86039">
                  <c:v>2.6117647058823525</c:v>
                </c:pt>
                <c:pt idx="86040">
                  <c:v>2.6117647058823525</c:v>
                </c:pt>
                <c:pt idx="86041">
                  <c:v>2.6117647058823525</c:v>
                </c:pt>
                <c:pt idx="86042">
                  <c:v>2.6117647058823525</c:v>
                </c:pt>
                <c:pt idx="86043">
                  <c:v>2.6117647058823525</c:v>
                </c:pt>
                <c:pt idx="86044">
                  <c:v>2.6117647058823525</c:v>
                </c:pt>
                <c:pt idx="86045">
                  <c:v>2.6117647058823525</c:v>
                </c:pt>
                <c:pt idx="86046">
                  <c:v>2.6117647058823525</c:v>
                </c:pt>
                <c:pt idx="86047">
                  <c:v>2.6117647058823525</c:v>
                </c:pt>
                <c:pt idx="86048">
                  <c:v>2.4643137254901957</c:v>
                </c:pt>
                <c:pt idx="86049">
                  <c:v>2.4643137254901957</c:v>
                </c:pt>
                <c:pt idx="86050">
                  <c:v>2.4643137254901957</c:v>
                </c:pt>
                <c:pt idx="86051">
                  <c:v>2.4643137254901957</c:v>
                </c:pt>
                <c:pt idx="86052">
                  <c:v>2.4643137254901957</c:v>
                </c:pt>
                <c:pt idx="86053">
                  <c:v>2.4643137254901957</c:v>
                </c:pt>
                <c:pt idx="86054">
                  <c:v>2.4643137254901957</c:v>
                </c:pt>
                <c:pt idx="86055">
                  <c:v>2.4643137254901957</c:v>
                </c:pt>
                <c:pt idx="86056">
                  <c:v>2.4643137254901957</c:v>
                </c:pt>
                <c:pt idx="86057">
                  <c:v>2.4643137254901957</c:v>
                </c:pt>
                <c:pt idx="86058">
                  <c:v>2.4643137254901957</c:v>
                </c:pt>
                <c:pt idx="86059">
                  <c:v>2.4643137254901957</c:v>
                </c:pt>
                <c:pt idx="86060">
                  <c:v>2.4643137254901957</c:v>
                </c:pt>
                <c:pt idx="86061">
                  <c:v>2.4643137254901957</c:v>
                </c:pt>
                <c:pt idx="86062">
                  <c:v>2.4643137254901957</c:v>
                </c:pt>
                <c:pt idx="86063">
                  <c:v>2.4643137254901957</c:v>
                </c:pt>
                <c:pt idx="86064">
                  <c:v>2.4643137254901957</c:v>
                </c:pt>
                <c:pt idx="86065">
                  <c:v>2.4643137254901957</c:v>
                </c:pt>
                <c:pt idx="86066">
                  <c:v>2.4643137254901957</c:v>
                </c:pt>
                <c:pt idx="86067">
                  <c:v>2.4643137254901957</c:v>
                </c:pt>
                <c:pt idx="86068">
                  <c:v>2.4643137254901957</c:v>
                </c:pt>
                <c:pt idx="86069">
                  <c:v>2.4643137254901957</c:v>
                </c:pt>
                <c:pt idx="86070">
                  <c:v>2.4643137254901957</c:v>
                </c:pt>
                <c:pt idx="86071">
                  <c:v>2.4643137254901957</c:v>
                </c:pt>
                <c:pt idx="86072">
                  <c:v>2.4643137254901957</c:v>
                </c:pt>
                <c:pt idx="86073">
                  <c:v>2.4643137254901957</c:v>
                </c:pt>
                <c:pt idx="86074">
                  <c:v>2.4643137254901957</c:v>
                </c:pt>
                <c:pt idx="86075">
                  <c:v>2.4643137254901957</c:v>
                </c:pt>
                <c:pt idx="86076">
                  <c:v>2.4643137254901957</c:v>
                </c:pt>
                <c:pt idx="86077">
                  <c:v>2.4643137254901957</c:v>
                </c:pt>
                <c:pt idx="86078">
                  <c:v>2.4643137254901957</c:v>
                </c:pt>
                <c:pt idx="86079">
                  <c:v>2.4643137254901957</c:v>
                </c:pt>
                <c:pt idx="86080">
                  <c:v>2.4643137254901957</c:v>
                </c:pt>
                <c:pt idx="86081">
                  <c:v>2.4643137254901957</c:v>
                </c:pt>
                <c:pt idx="86082">
                  <c:v>2.4643137254901957</c:v>
                </c:pt>
                <c:pt idx="86083">
                  <c:v>2.4643137254901957</c:v>
                </c:pt>
                <c:pt idx="86084">
                  <c:v>2.4643137254901957</c:v>
                </c:pt>
                <c:pt idx="86085">
                  <c:v>2.4643137254901957</c:v>
                </c:pt>
                <c:pt idx="86086">
                  <c:v>2.4643137254901957</c:v>
                </c:pt>
                <c:pt idx="86087">
                  <c:v>2.4643137254901957</c:v>
                </c:pt>
                <c:pt idx="86088">
                  <c:v>2.4643137254901957</c:v>
                </c:pt>
                <c:pt idx="86089">
                  <c:v>2.4643137254901957</c:v>
                </c:pt>
                <c:pt idx="86090">
                  <c:v>2.4643137254901957</c:v>
                </c:pt>
                <c:pt idx="86091">
                  <c:v>2.4643137254901957</c:v>
                </c:pt>
                <c:pt idx="86092">
                  <c:v>2.4643137254901957</c:v>
                </c:pt>
                <c:pt idx="86093">
                  <c:v>2.4643137254901957</c:v>
                </c:pt>
                <c:pt idx="86094">
                  <c:v>2.4643137254901957</c:v>
                </c:pt>
                <c:pt idx="86095">
                  <c:v>2.4643137254901957</c:v>
                </c:pt>
                <c:pt idx="86096">
                  <c:v>2.4643137254901957</c:v>
                </c:pt>
                <c:pt idx="86097">
                  <c:v>2.4643137254901957</c:v>
                </c:pt>
                <c:pt idx="86098">
                  <c:v>2.4643137254901957</c:v>
                </c:pt>
                <c:pt idx="86099">
                  <c:v>2.4643137254901957</c:v>
                </c:pt>
                <c:pt idx="86100">
                  <c:v>2.4643137254901957</c:v>
                </c:pt>
                <c:pt idx="86101">
                  <c:v>2.4643137254901957</c:v>
                </c:pt>
                <c:pt idx="86102">
                  <c:v>2.6117647058823525</c:v>
                </c:pt>
                <c:pt idx="86103">
                  <c:v>2.6117647058823525</c:v>
                </c:pt>
                <c:pt idx="86104">
                  <c:v>2.6117647058823525</c:v>
                </c:pt>
                <c:pt idx="86105">
                  <c:v>2.6117647058823525</c:v>
                </c:pt>
                <c:pt idx="86106">
                  <c:v>2.6117647058823525</c:v>
                </c:pt>
                <c:pt idx="86107">
                  <c:v>2.6117647058823525</c:v>
                </c:pt>
                <c:pt idx="86108">
                  <c:v>2.6117647058823525</c:v>
                </c:pt>
                <c:pt idx="86109">
                  <c:v>2.6117647058823525</c:v>
                </c:pt>
                <c:pt idx="86110">
                  <c:v>2.6117647058823525</c:v>
                </c:pt>
                <c:pt idx="86111">
                  <c:v>2.6117647058823525</c:v>
                </c:pt>
                <c:pt idx="86112">
                  <c:v>2.6117647058823525</c:v>
                </c:pt>
                <c:pt idx="86113">
                  <c:v>2.6117647058823525</c:v>
                </c:pt>
                <c:pt idx="86114">
                  <c:v>2.6117647058823525</c:v>
                </c:pt>
                <c:pt idx="86115">
                  <c:v>2.6117647058823525</c:v>
                </c:pt>
                <c:pt idx="86116">
                  <c:v>2.6117647058823525</c:v>
                </c:pt>
                <c:pt idx="86117">
                  <c:v>2.6117647058823525</c:v>
                </c:pt>
                <c:pt idx="86118">
                  <c:v>2.6117647058823525</c:v>
                </c:pt>
                <c:pt idx="86119">
                  <c:v>2.6117647058823525</c:v>
                </c:pt>
                <c:pt idx="86120">
                  <c:v>2.6117647058823525</c:v>
                </c:pt>
                <c:pt idx="86121">
                  <c:v>2.6117647058823525</c:v>
                </c:pt>
                <c:pt idx="86122">
                  <c:v>2.6117647058823525</c:v>
                </c:pt>
                <c:pt idx="86123">
                  <c:v>2.6117647058823525</c:v>
                </c:pt>
                <c:pt idx="86124">
                  <c:v>2.6117647058823525</c:v>
                </c:pt>
                <c:pt idx="86125">
                  <c:v>2.6117647058823525</c:v>
                </c:pt>
                <c:pt idx="86126">
                  <c:v>2.6117647058823525</c:v>
                </c:pt>
                <c:pt idx="86127">
                  <c:v>2.6117647058823525</c:v>
                </c:pt>
                <c:pt idx="86128">
                  <c:v>2.6117647058823525</c:v>
                </c:pt>
                <c:pt idx="86129">
                  <c:v>2.6117647058823525</c:v>
                </c:pt>
                <c:pt idx="86130">
                  <c:v>2.6117647058823525</c:v>
                </c:pt>
                <c:pt idx="86131">
                  <c:v>2.6117647058823525</c:v>
                </c:pt>
                <c:pt idx="86132">
                  <c:v>2.6117647058823525</c:v>
                </c:pt>
                <c:pt idx="86133">
                  <c:v>2.6117647058823525</c:v>
                </c:pt>
                <c:pt idx="86134">
                  <c:v>2.6117647058823525</c:v>
                </c:pt>
                <c:pt idx="86135">
                  <c:v>2.6117647058823525</c:v>
                </c:pt>
                <c:pt idx="86136">
                  <c:v>2.6117647058823525</c:v>
                </c:pt>
                <c:pt idx="86137">
                  <c:v>2.6117647058823525</c:v>
                </c:pt>
                <c:pt idx="86138">
                  <c:v>2.6117647058823525</c:v>
                </c:pt>
                <c:pt idx="86139">
                  <c:v>2.6117647058823525</c:v>
                </c:pt>
                <c:pt idx="86140">
                  <c:v>2.6117647058823525</c:v>
                </c:pt>
                <c:pt idx="86141">
                  <c:v>2.6117647058823525</c:v>
                </c:pt>
                <c:pt idx="86142">
                  <c:v>2.6117647058823525</c:v>
                </c:pt>
                <c:pt idx="86143">
                  <c:v>2.4643137254901957</c:v>
                </c:pt>
                <c:pt idx="86144">
                  <c:v>2.4643137254901957</c:v>
                </c:pt>
                <c:pt idx="86145">
                  <c:v>2.4643137254901957</c:v>
                </c:pt>
                <c:pt idx="86146">
                  <c:v>2.4643137254901957</c:v>
                </c:pt>
                <c:pt idx="86147">
                  <c:v>2.4643137254901957</c:v>
                </c:pt>
                <c:pt idx="86148">
                  <c:v>2.4643137254901957</c:v>
                </c:pt>
                <c:pt idx="86149">
                  <c:v>2.4643137254901957</c:v>
                </c:pt>
                <c:pt idx="86150">
                  <c:v>2.4643137254901957</c:v>
                </c:pt>
                <c:pt idx="86151">
                  <c:v>2.4643137254901957</c:v>
                </c:pt>
                <c:pt idx="86152">
                  <c:v>2.4643137254901957</c:v>
                </c:pt>
                <c:pt idx="86153">
                  <c:v>2.4643137254901957</c:v>
                </c:pt>
                <c:pt idx="86154">
                  <c:v>2.4643137254901957</c:v>
                </c:pt>
                <c:pt idx="86155">
                  <c:v>2.4643137254901957</c:v>
                </c:pt>
                <c:pt idx="86156">
                  <c:v>2.4643137254901957</c:v>
                </c:pt>
                <c:pt idx="86157">
                  <c:v>2.4643137254901957</c:v>
                </c:pt>
                <c:pt idx="86158">
                  <c:v>2.4643137254901957</c:v>
                </c:pt>
                <c:pt idx="86159">
                  <c:v>2.4643137254901957</c:v>
                </c:pt>
                <c:pt idx="86160">
                  <c:v>2.4643137254901957</c:v>
                </c:pt>
                <c:pt idx="86161">
                  <c:v>2.4643137254901957</c:v>
                </c:pt>
                <c:pt idx="86162">
                  <c:v>2.4643137254901957</c:v>
                </c:pt>
                <c:pt idx="86163">
                  <c:v>2.4643137254901957</c:v>
                </c:pt>
                <c:pt idx="86164">
                  <c:v>2.4643137254901957</c:v>
                </c:pt>
                <c:pt idx="86165">
                  <c:v>2.4643137254901957</c:v>
                </c:pt>
                <c:pt idx="86166">
                  <c:v>2.4643137254901957</c:v>
                </c:pt>
                <c:pt idx="86167">
                  <c:v>2.4643137254901957</c:v>
                </c:pt>
                <c:pt idx="86168">
                  <c:v>2.4643137254901957</c:v>
                </c:pt>
                <c:pt idx="86169">
                  <c:v>2.4643137254901957</c:v>
                </c:pt>
                <c:pt idx="86170">
                  <c:v>2.4643137254901957</c:v>
                </c:pt>
                <c:pt idx="86171">
                  <c:v>2.4643137254901957</c:v>
                </c:pt>
                <c:pt idx="86172">
                  <c:v>2.4643137254901957</c:v>
                </c:pt>
                <c:pt idx="86173">
                  <c:v>2.4643137254901957</c:v>
                </c:pt>
                <c:pt idx="86174">
                  <c:v>2.4643137254901957</c:v>
                </c:pt>
                <c:pt idx="86175">
                  <c:v>2.4643137254901957</c:v>
                </c:pt>
                <c:pt idx="86176">
                  <c:v>2.4643137254901957</c:v>
                </c:pt>
                <c:pt idx="86177">
                  <c:v>2.4643137254901957</c:v>
                </c:pt>
                <c:pt idx="86178">
                  <c:v>2.4643137254901957</c:v>
                </c:pt>
                <c:pt idx="86179">
                  <c:v>2.4643137254901957</c:v>
                </c:pt>
                <c:pt idx="86180">
                  <c:v>2.4643137254901957</c:v>
                </c:pt>
                <c:pt idx="86181">
                  <c:v>2.4643137254901957</c:v>
                </c:pt>
                <c:pt idx="86182">
                  <c:v>2.4643137254901957</c:v>
                </c:pt>
                <c:pt idx="86183">
                  <c:v>2.4643137254901957</c:v>
                </c:pt>
                <c:pt idx="86184">
                  <c:v>2.4643137254901957</c:v>
                </c:pt>
                <c:pt idx="86185">
                  <c:v>2.4643137254901957</c:v>
                </c:pt>
                <c:pt idx="86186">
                  <c:v>2.4643137254901957</c:v>
                </c:pt>
                <c:pt idx="86187">
                  <c:v>2.4643137254901957</c:v>
                </c:pt>
                <c:pt idx="86188">
                  <c:v>2.4643137254901957</c:v>
                </c:pt>
                <c:pt idx="86189">
                  <c:v>2.4643137254901957</c:v>
                </c:pt>
                <c:pt idx="86190">
                  <c:v>2.4643137254901957</c:v>
                </c:pt>
                <c:pt idx="86191">
                  <c:v>2.4643137254901957</c:v>
                </c:pt>
                <c:pt idx="86192">
                  <c:v>2.4643137254901957</c:v>
                </c:pt>
                <c:pt idx="86193">
                  <c:v>2.4643137254901957</c:v>
                </c:pt>
                <c:pt idx="86194">
                  <c:v>2.4643137254901957</c:v>
                </c:pt>
                <c:pt idx="86195">
                  <c:v>2.4643137254901957</c:v>
                </c:pt>
                <c:pt idx="86196">
                  <c:v>2.4643137254901957</c:v>
                </c:pt>
                <c:pt idx="86197">
                  <c:v>2.4643137254901957</c:v>
                </c:pt>
                <c:pt idx="86198">
                  <c:v>2.6117647058823525</c:v>
                </c:pt>
                <c:pt idx="86199">
                  <c:v>2.6117647058823525</c:v>
                </c:pt>
                <c:pt idx="86200">
                  <c:v>2.6117647058823525</c:v>
                </c:pt>
                <c:pt idx="86201">
                  <c:v>2.6117647058823525</c:v>
                </c:pt>
                <c:pt idx="86202">
                  <c:v>2.6117647058823525</c:v>
                </c:pt>
                <c:pt idx="86203">
                  <c:v>2.6117647058823525</c:v>
                </c:pt>
                <c:pt idx="86204">
                  <c:v>2.6117647058823525</c:v>
                </c:pt>
                <c:pt idx="86205">
                  <c:v>2.6117647058823525</c:v>
                </c:pt>
                <c:pt idx="86206">
                  <c:v>2.6117647058823525</c:v>
                </c:pt>
                <c:pt idx="86207">
                  <c:v>2.6117647058823525</c:v>
                </c:pt>
                <c:pt idx="86208">
                  <c:v>2.6117647058823525</c:v>
                </c:pt>
                <c:pt idx="86209">
                  <c:v>2.6117647058823525</c:v>
                </c:pt>
                <c:pt idx="86210">
                  <c:v>2.6117647058823525</c:v>
                </c:pt>
                <c:pt idx="86211">
                  <c:v>2.6117647058823525</c:v>
                </c:pt>
                <c:pt idx="86212">
                  <c:v>2.6117647058823525</c:v>
                </c:pt>
                <c:pt idx="86213">
                  <c:v>2.6117647058823525</c:v>
                </c:pt>
                <c:pt idx="86214">
                  <c:v>2.6117647058823525</c:v>
                </c:pt>
                <c:pt idx="86215">
                  <c:v>2.6117647058823525</c:v>
                </c:pt>
                <c:pt idx="86216">
                  <c:v>2.6117647058823525</c:v>
                </c:pt>
                <c:pt idx="86217">
                  <c:v>2.6117647058823525</c:v>
                </c:pt>
                <c:pt idx="86218">
                  <c:v>2.6117647058823525</c:v>
                </c:pt>
                <c:pt idx="86219">
                  <c:v>2.6117647058823525</c:v>
                </c:pt>
                <c:pt idx="86220">
                  <c:v>2.6117647058823525</c:v>
                </c:pt>
                <c:pt idx="86221">
                  <c:v>2.6117647058823525</c:v>
                </c:pt>
                <c:pt idx="86222">
                  <c:v>2.6117647058823525</c:v>
                </c:pt>
                <c:pt idx="86223">
                  <c:v>2.6117647058823525</c:v>
                </c:pt>
                <c:pt idx="86224">
                  <c:v>2.6117647058823525</c:v>
                </c:pt>
                <c:pt idx="86225">
                  <c:v>2.6117647058823525</c:v>
                </c:pt>
                <c:pt idx="86226">
                  <c:v>2.6117647058823525</c:v>
                </c:pt>
                <c:pt idx="86227">
                  <c:v>2.6117647058823525</c:v>
                </c:pt>
                <c:pt idx="86228">
                  <c:v>2.6117647058823525</c:v>
                </c:pt>
                <c:pt idx="86229">
                  <c:v>2.6117647058823525</c:v>
                </c:pt>
                <c:pt idx="86230">
                  <c:v>2.6117647058823525</c:v>
                </c:pt>
                <c:pt idx="86231">
                  <c:v>2.6117647058823525</c:v>
                </c:pt>
                <c:pt idx="86232">
                  <c:v>2.6117647058823525</c:v>
                </c:pt>
                <c:pt idx="86233">
                  <c:v>2.6117647058823525</c:v>
                </c:pt>
                <c:pt idx="86234">
                  <c:v>2.6117647058823525</c:v>
                </c:pt>
                <c:pt idx="86235">
                  <c:v>2.6117647058823525</c:v>
                </c:pt>
                <c:pt idx="86236">
                  <c:v>2.6117647058823525</c:v>
                </c:pt>
                <c:pt idx="86237">
                  <c:v>2.4643137254901957</c:v>
                </c:pt>
                <c:pt idx="86238">
                  <c:v>2.4643137254901957</c:v>
                </c:pt>
                <c:pt idx="86239">
                  <c:v>2.4643137254901957</c:v>
                </c:pt>
                <c:pt idx="86240">
                  <c:v>2.4643137254901957</c:v>
                </c:pt>
                <c:pt idx="86241">
                  <c:v>2.4643137254901957</c:v>
                </c:pt>
                <c:pt idx="86242">
                  <c:v>2.4643137254901957</c:v>
                </c:pt>
                <c:pt idx="86243">
                  <c:v>2.4643137254901957</c:v>
                </c:pt>
                <c:pt idx="86244">
                  <c:v>2.4643137254901957</c:v>
                </c:pt>
                <c:pt idx="86245">
                  <c:v>2.4643137254901957</c:v>
                </c:pt>
                <c:pt idx="86246">
                  <c:v>2.4643137254901957</c:v>
                </c:pt>
                <c:pt idx="86247">
                  <c:v>2.4643137254901957</c:v>
                </c:pt>
                <c:pt idx="86248">
                  <c:v>2.4643137254901957</c:v>
                </c:pt>
                <c:pt idx="86249">
                  <c:v>2.4643137254901957</c:v>
                </c:pt>
                <c:pt idx="86250">
                  <c:v>2.4643137254901957</c:v>
                </c:pt>
                <c:pt idx="86251">
                  <c:v>2.4643137254901957</c:v>
                </c:pt>
                <c:pt idx="86252">
                  <c:v>2.4643137254901957</c:v>
                </c:pt>
                <c:pt idx="86253">
                  <c:v>2.4643137254901957</c:v>
                </c:pt>
                <c:pt idx="86254">
                  <c:v>2.4643137254901957</c:v>
                </c:pt>
                <c:pt idx="86255">
                  <c:v>2.4643137254901957</c:v>
                </c:pt>
                <c:pt idx="86256">
                  <c:v>2.4643137254901957</c:v>
                </c:pt>
                <c:pt idx="86257">
                  <c:v>2.4643137254901957</c:v>
                </c:pt>
                <c:pt idx="86258">
                  <c:v>2.4643137254901957</c:v>
                </c:pt>
                <c:pt idx="86259">
                  <c:v>2.4643137254901957</c:v>
                </c:pt>
                <c:pt idx="86260">
                  <c:v>2.4643137254901957</c:v>
                </c:pt>
                <c:pt idx="86261">
                  <c:v>2.4643137254901957</c:v>
                </c:pt>
                <c:pt idx="86262">
                  <c:v>2.4643137254901957</c:v>
                </c:pt>
                <c:pt idx="86263">
                  <c:v>2.4643137254901957</c:v>
                </c:pt>
                <c:pt idx="86264">
                  <c:v>2.4643137254901957</c:v>
                </c:pt>
                <c:pt idx="86265">
                  <c:v>2.4643137254901957</c:v>
                </c:pt>
                <c:pt idx="86266">
                  <c:v>2.4643137254901957</c:v>
                </c:pt>
                <c:pt idx="86267">
                  <c:v>2.4643137254901957</c:v>
                </c:pt>
                <c:pt idx="86268">
                  <c:v>2.4643137254901957</c:v>
                </c:pt>
                <c:pt idx="86269">
                  <c:v>2.4643137254901957</c:v>
                </c:pt>
                <c:pt idx="86270">
                  <c:v>2.4643137254901957</c:v>
                </c:pt>
                <c:pt idx="86271">
                  <c:v>2.4643137254901957</c:v>
                </c:pt>
                <c:pt idx="86272">
                  <c:v>2.4643137254901957</c:v>
                </c:pt>
                <c:pt idx="86273">
                  <c:v>2.4643137254901957</c:v>
                </c:pt>
                <c:pt idx="86274">
                  <c:v>2.4643137254901957</c:v>
                </c:pt>
                <c:pt idx="86275">
                  <c:v>2.4643137254901957</c:v>
                </c:pt>
                <c:pt idx="86276">
                  <c:v>2.4643137254901957</c:v>
                </c:pt>
                <c:pt idx="86277">
                  <c:v>2.4643137254901957</c:v>
                </c:pt>
                <c:pt idx="86278">
                  <c:v>2.4643137254901957</c:v>
                </c:pt>
                <c:pt idx="86279">
                  <c:v>2.4643137254901957</c:v>
                </c:pt>
                <c:pt idx="86280">
                  <c:v>2.4643137254901957</c:v>
                </c:pt>
                <c:pt idx="86281">
                  <c:v>2.4643137254901957</c:v>
                </c:pt>
                <c:pt idx="86282">
                  <c:v>2.4643137254901957</c:v>
                </c:pt>
                <c:pt idx="86283">
                  <c:v>2.4643137254901957</c:v>
                </c:pt>
                <c:pt idx="86284">
                  <c:v>2.4643137254901957</c:v>
                </c:pt>
                <c:pt idx="86285">
                  <c:v>2.4643137254901957</c:v>
                </c:pt>
                <c:pt idx="86286">
                  <c:v>2.4643137254901957</c:v>
                </c:pt>
                <c:pt idx="86287">
                  <c:v>2.4643137254901957</c:v>
                </c:pt>
                <c:pt idx="86288">
                  <c:v>2.4643137254901957</c:v>
                </c:pt>
                <c:pt idx="86289">
                  <c:v>2.4643137254901957</c:v>
                </c:pt>
                <c:pt idx="86290">
                  <c:v>2.4643137254901957</c:v>
                </c:pt>
                <c:pt idx="86291">
                  <c:v>2.4643137254901957</c:v>
                </c:pt>
                <c:pt idx="86292">
                  <c:v>2.4643137254901957</c:v>
                </c:pt>
                <c:pt idx="86293">
                  <c:v>2.4643137254901957</c:v>
                </c:pt>
                <c:pt idx="86294">
                  <c:v>2.4643137254901957</c:v>
                </c:pt>
                <c:pt idx="86295">
                  <c:v>2.6117647058823525</c:v>
                </c:pt>
                <c:pt idx="86296">
                  <c:v>2.6117647058823525</c:v>
                </c:pt>
                <c:pt idx="86297">
                  <c:v>2.6117647058823525</c:v>
                </c:pt>
                <c:pt idx="86298">
                  <c:v>2.6117647058823525</c:v>
                </c:pt>
                <c:pt idx="86299">
                  <c:v>2.6117647058823525</c:v>
                </c:pt>
                <c:pt idx="86300">
                  <c:v>2.6117647058823525</c:v>
                </c:pt>
                <c:pt idx="86301">
                  <c:v>2.6117647058823525</c:v>
                </c:pt>
                <c:pt idx="86302">
                  <c:v>2.6117647058823525</c:v>
                </c:pt>
                <c:pt idx="86303">
                  <c:v>2.6117647058823525</c:v>
                </c:pt>
                <c:pt idx="86304">
                  <c:v>2.6117647058823525</c:v>
                </c:pt>
                <c:pt idx="86305">
                  <c:v>2.6117647058823525</c:v>
                </c:pt>
                <c:pt idx="86306">
                  <c:v>2.6117647058823525</c:v>
                </c:pt>
                <c:pt idx="86307">
                  <c:v>2.6117647058823525</c:v>
                </c:pt>
                <c:pt idx="86308">
                  <c:v>2.6117647058823525</c:v>
                </c:pt>
                <c:pt idx="86309">
                  <c:v>2.6117647058823525</c:v>
                </c:pt>
                <c:pt idx="86310">
                  <c:v>2.6117647058823525</c:v>
                </c:pt>
                <c:pt idx="86311">
                  <c:v>2.6117647058823525</c:v>
                </c:pt>
                <c:pt idx="86312">
                  <c:v>2.6117647058823525</c:v>
                </c:pt>
                <c:pt idx="86313">
                  <c:v>2.6117647058823525</c:v>
                </c:pt>
                <c:pt idx="86314">
                  <c:v>2.6117647058823525</c:v>
                </c:pt>
                <c:pt idx="86315">
                  <c:v>2.6117647058823525</c:v>
                </c:pt>
                <c:pt idx="86316">
                  <c:v>2.6117647058823525</c:v>
                </c:pt>
                <c:pt idx="86317">
                  <c:v>2.6117647058823525</c:v>
                </c:pt>
                <c:pt idx="86318">
                  <c:v>2.6117647058823525</c:v>
                </c:pt>
                <c:pt idx="86319">
                  <c:v>2.6117647058823525</c:v>
                </c:pt>
                <c:pt idx="86320">
                  <c:v>2.6117647058823525</c:v>
                </c:pt>
                <c:pt idx="86321">
                  <c:v>2.6117647058823525</c:v>
                </c:pt>
                <c:pt idx="86322">
                  <c:v>2.6117647058823525</c:v>
                </c:pt>
                <c:pt idx="86323">
                  <c:v>2.6117647058823525</c:v>
                </c:pt>
                <c:pt idx="86324">
                  <c:v>2.6117647058823525</c:v>
                </c:pt>
                <c:pt idx="86325">
                  <c:v>2.6117647058823525</c:v>
                </c:pt>
                <c:pt idx="86326">
                  <c:v>2.6117647058823525</c:v>
                </c:pt>
                <c:pt idx="86327">
                  <c:v>2.6117647058823525</c:v>
                </c:pt>
                <c:pt idx="86328">
                  <c:v>2.6117647058823525</c:v>
                </c:pt>
                <c:pt idx="86329">
                  <c:v>2.6117647058823525</c:v>
                </c:pt>
                <c:pt idx="86330">
                  <c:v>2.6117647058823525</c:v>
                </c:pt>
                <c:pt idx="86331">
                  <c:v>2.6117647058823525</c:v>
                </c:pt>
                <c:pt idx="86332">
                  <c:v>2.6117647058823525</c:v>
                </c:pt>
                <c:pt idx="86333">
                  <c:v>2.6117647058823525</c:v>
                </c:pt>
                <c:pt idx="86334">
                  <c:v>2.4643137254901957</c:v>
                </c:pt>
                <c:pt idx="86335">
                  <c:v>2.4643137254901957</c:v>
                </c:pt>
                <c:pt idx="86336">
                  <c:v>2.4643137254901957</c:v>
                </c:pt>
                <c:pt idx="86337">
                  <c:v>2.4643137254901957</c:v>
                </c:pt>
                <c:pt idx="86338">
                  <c:v>2.4643137254901957</c:v>
                </c:pt>
                <c:pt idx="86339">
                  <c:v>2.4643137254901957</c:v>
                </c:pt>
                <c:pt idx="86340">
                  <c:v>2.4643137254901957</c:v>
                </c:pt>
                <c:pt idx="86341">
                  <c:v>2.4643137254901957</c:v>
                </c:pt>
                <c:pt idx="86342">
                  <c:v>2.4643137254901957</c:v>
                </c:pt>
                <c:pt idx="86343">
                  <c:v>2.4643137254901957</c:v>
                </c:pt>
                <c:pt idx="86344">
                  <c:v>2.4643137254901957</c:v>
                </c:pt>
                <c:pt idx="86345">
                  <c:v>2.4643137254901957</c:v>
                </c:pt>
                <c:pt idx="86346">
                  <c:v>2.4643137254901957</c:v>
                </c:pt>
                <c:pt idx="86347">
                  <c:v>2.4643137254901957</c:v>
                </c:pt>
                <c:pt idx="86348">
                  <c:v>2.4643137254901957</c:v>
                </c:pt>
                <c:pt idx="86349">
                  <c:v>2.4643137254901957</c:v>
                </c:pt>
                <c:pt idx="86350">
                  <c:v>2.4643137254901957</c:v>
                </c:pt>
                <c:pt idx="86351">
                  <c:v>2.4643137254901957</c:v>
                </c:pt>
                <c:pt idx="86352">
                  <c:v>2.4643137254901957</c:v>
                </c:pt>
                <c:pt idx="86353">
                  <c:v>2.4643137254901957</c:v>
                </c:pt>
                <c:pt idx="86354">
                  <c:v>2.4643137254901957</c:v>
                </c:pt>
                <c:pt idx="86355">
                  <c:v>2.4643137254901957</c:v>
                </c:pt>
                <c:pt idx="86356">
                  <c:v>2.4643137254901957</c:v>
                </c:pt>
                <c:pt idx="86357">
                  <c:v>2.4643137254901957</c:v>
                </c:pt>
                <c:pt idx="86358">
                  <c:v>2.4643137254901957</c:v>
                </c:pt>
                <c:pt idx="86359">
                  <c:v>2.4643137254901957</c:v>
                </c:pt>
                <c:pt idx="86360">
                  <c:v>2.4643137254901957</c:v>
                </c:pt>
                <c:pt idx="86361">
                  <c:v>2.4643137254901957</c:v>
                </c:pt>
                <c:pt idx="86362">
                  <c:v>2.4643137254901957</c:v>
                </c:pt>
                <c:pt idx="86363">
                  <c:v>2.4643137254901957</c:v>
                </c:pt>
                <c:pt idx="86364">
                  <c:v>2.4643137254901957</c:v>
                </c:pt>
                <c:pt idx="86365">
                  <c:v>2.4643137254901957</c:v>
                </c:pt>
                <c:pt idx="86366">
                  <c:v>2.4643137254901957</c:v>
                </c:pt>
                <c:pt idx="86367">
                  <c:v>2.4643137254901957</c:v>
                </c:pt>
                <c:pt idx="86368">
                  <c:v>2.4643137254901957</c:v>
                </c:pt>
                <c:pt idx="86369">
                  <c:v>2.4643137254901957</c:v>
                </c:pt>
                <c:pt idx="86370">
                  <c:v>2.4643137254901957</c:v>
                </c:pt>
                <c:pt idx="86371">
                  <c:v>2.4643137254901957</c:v>
                </c:pt>
                <c:pt idx="86372">
                  <c:v>2.4643137254901957</c:v>
                </c:pt>
                <c:pt idx="86373">
                  <c:v>2.4643137254901957</c:v>
                </c:pt>
                <c:pt idx="86374">
                  <c:v>2.4643137254901957</c:v>
                </c:pt>
                <c:pt idx="86375">
                  <c:v>2.4643137254901957</c:v>
                </c:pt>
                <c:pt idx="86376">
                  <c:v>2.4643137254901957</c:v>
                </c:pt>
                <c:pt idx="86377">
                  <c:v>2.4643137254901957</c:v>
                </c:pt>
                <c:pt idx="86378">
                  <c:v>2.4643137254901957</c:v>
                </c:pt>
                <c:pt idx="86379">
                  <c:v>2.4643137254901957</c:v>
                </c:pt>
                <c:pt idx="86380">
                  <c:v>2.4643137254901957</c:v>
                </c:pt>
                <c:pt idx="86381">
                  <c:v>2.4643137254901957</c:v>
                </c:pt>
                <c:pt idx="86382">
                  <c:v>2.4643137254901957</c:v>
                </c:pt>
                <c:pt idx="86383">
                  <c:v>2.4643137254901957</c:v>
                </c:pt>
                <c:pt idx="86384">
                  <c:v>2.4643137254901957</c:v>
                </c:pt>
                <c:pt idx="86385">
                  <c:v>2.4643137254901957</c:v>
                </c:pt>
                <c:pt idx="86386">
                  <c:v>2.4643137254901957</c:v>
                </c:pt>
                <c:pt idx="86387">
                  <c:v>2.4643137254901957</c:v>
                </c:pt>
                <c:pt idx="86388">
                  <c:v>2.6117647058823525</c:v>
                </c:pt>
                <c:pt idx="86389">
                  <c:v>2.6117647058823525</c:v>
                </c:pt>
                <c:pt idx="86390">
                  <c:v>2.6117647058823525</c:v>
                </c:pt>
                <c:pt idx="86391">
                  <c:v>2.6117647058823525</c:v>
                </c:pt>
                <c:pt idx="86392">
                  <c:v>2.6117647058823525</c:v>
                </c:pt>
                <c:pt idx="86393">
                  <c:v>2.6117647058823525</c:v>
                </c:pt>
                <c:pt idx="86394">
                  <c:v>2.6117647058823525</c:v>
                </c:pt>
                <c:pt idx="86395">
                  <c:v>2.6117647058823525</c:v>
                </c:pt>
                <c:pt idx="86396">
                  <c:v>2.6117647058823525</c:v>
                </c:pt>
                <c:pt idx="86397">
                  <c:v>2.6117647058823525</c:v>
                </c:pt>
                <c:pt idx="86398">
                  <c:v>2.6117647058823525</c:v>
                </c:pt>
                <c:pt idx="86399">
                  <c:v>2.6117647058823525</c:v>
                </c:pt>
                <c:pt idx="86400">
                  <c:v>2.6117647058823525</c:v>
                </c:pt>
                <c:pt idx="86401">
                  <c:v>2.6117647058823525</c:v>
                </c:pt>
                <c:pt idx="86402">
                  <c:v>2.6117647058823525</c:v>
                </c:pt>
                <c:pt idx="86403">
                  <c:v>2.6117647058823525</c:v>
                </c:pt>
                <c:pt idx="86404">
                  <c:v>2.6117647058823525</c:v>
                </c:pt>
                <c:pt idx="86405">
                  <c:v>2.6117647058823525</c:v>
                </c:pt>
                <c:pt idx="86406">
                  <c:v>2.6117647058823525</c:v>
                </c:pt>
                <c:pt idx="86407">
                  <c:v>2.6117647058823525</c:v>
                </c:pt>
                <c:pt idx="86408">
                  <c:v>2.6117647058823525</c:v>
                </c:pt>
                <c:pt idx="86409">
                  <c:v>2.6117647058823525</c:v>
                </c:pt>
                <c:pt idx="86410">
                  <c:v>2.6117647058823525</c:v>
                </c:pt>
                <c:pt idx="86411">
                  <c:v>2.6117647058823525</c:v>
                </c:pt>
                <c:pt idx="86412">
                  <c:v>2.6117647058823525</c:v>
                </c:pt>
                <c:pt idx="86413">
                  <c:v>2.6117647058823525</c:v>
                </c:pt>
                <c:pt idx="86414">
                  <c:v>2.6117647058823525</c:v>
                </c:pt>
                <c:pt idx="86415">
                  <c:v>2.6117647058823525</c:v>
                </c:pt>
                <c:pt idx="86416">
                  <c:v>2.6117647058823525</c:v>
                </c:pt>
                <c:pt idx="86417">
                  <c:v>2.6117647058823525</c:v>
                </c:pt>
                <c:pt idx="86418">
                  <c:v>2.6117647058823525</c:v>
                </c:pt>
                <c:pt idx="86419">
                  <c:v>2.6117647058823525</c:v>
                </c:pt>
                <c:pt idx="86420">
                  <c:v>2.6117647058823525</c:v>
                </c:pt>
                <c:pt idx="86421">
                  <c:v>2.6117647058823525</c:v>
                </c:pt>
                <c:pt idx="86422">
                  <c:v>2.6117647058823525</c:v>
                </c:pt>
                <c:pt idx="86423">
                  <c:v>2.6117647058823525</c:v>
                </c:pt>
                <c:pt idx="86424">
                  <c:v>2.6117647058823525</c:v>
                </c:pt>
                <c:pt idx="86425">
                  <c:v>2.6117647058823525</c:v>
                </c:pt>
                <c:pt idx="86426">
                  <c:v>2.6117647058823525</c:v>
                </c:pt>
                <c:pt idx="86427">
                  <c:v>2.6117647058823525</c:v>
                </c:pt>
                <c:pt idx="86428">
                  <c:v>2.6117647058823525</c:v>
                </c:pt>
                <c:pt idx="86429">
                  <c:v>2.6117647058823525</c:v>
                </c:pt>
                <c:pt idx="86430">
                  <c:v>2.6117647058823525</c:v>
                </c:pt>
                <c:pt idx="86431">
                  <c:v>2.4643137254901957</c:v>
                </c:pt>
                <c:pt idx="86432">
                  <c:v>2.4643137254901957</c:v>
                </c:pt>
                <c:pt idx="86433">
                  <c:v>2.4643137254901957</c:v>
                </c:pt>
                <c:pt idx="86434">
                  <c:v>2.4643137254901957</c:v>
                </c:pt>
                <c:pt idx="86435">
                  <c:v>2.4643137254901957</c:v>
                </c:pt>
                <c:pt idx="86436">
                  <c:v>2.4643137254901957</c:v>
                </c:pt>
                <c:pt idx="86437">
                  <c:v>2.4643137254901957</c:v>
                </c:pt>
                <c:pt idx="86438">
                  <c:v>2.4643137254901957</c:v>
                </c:pt>
                <c:pt idx="86439">
                  <c:v>2.4643137254901957</c:v>
                </c:pt>
                <c:pt idx="86440">
                  <c:v>2.4643137254901957</c:v>
                </c:pt>
                <c:pt idx="86441">
                  <c:v>2.4643137254901957</c:v>
                </c:pt>
                <c:pt idx="86442">
                  <c:v>2.4643137254901957</c:v>
                </c:pt>
                <c:pt idx="86443">
                  <c:v>2.4643137254901957</c:v>
                </c:pt>
                <c:pt idx="86444">
                  <c:v>2.4643137254901957</c:v>
                </c:pt>
                <c:pt idx="86445">
                  <c:v>2.4643137254901957</c:v>
                </c:pt>
                <c:pt idx="86446">
                  <c:v>2.4643137254901957</c:v>
                </c:pt>
                <c:pt idx="86447">
                  <c:v>2.4643137254901957</c:v>
                </c:pt>
                <c:pt idx="86448">
                  <c:v>2.4643137254901957</c:v>
                </c:pt>
                <c:pt idx="86449">
                  <c:v>2.4643137254901957</c:v>
                </c:pt>
                <c:pt idx="86450">
                  <c:v>2.4643137254901957</c:v>
                </c:pt>
                <c:pt idx="86451">
                  <c:v>2.4643137254901957</c:v>
                </c:pt>
                <c:pt idx="86452">
                  <c:v>2.4643137254901957</c:v>
                </c:pt>
                <c:pt idx="86453">
                  <c:v>2.4643137254901957</c:v>
                </c:pt>
                <c:pt idx="86454">
                  <c:v>2.4643137254901957</c:v>
                </c:pt>
                <c:pt idx="86455">
                  <c:v>2.4643137254901957</c:v>
                </c:pt>
                <c:pt idx="86456">
                  <c:v>2.4643137254901957</c:v>
                </c:pt>
                <c:pt idx="86457">
                  <c:v>2.4643137254901957</c:v>
                </c:pt>
                <c:pt idx="86458">
                  <c:v>2.4643137254901957</c:v>
                </c:pt>
                <c:pt idx="86459">
                  <c:v>2.4643137254901957</c:v>
                </c:pt>
                <c:pt idx="86460">
                  <c:v>2.4643137254901957</c:v>
                </c:pt>
                <c:pt idx="86461">
                  <c:v>2.4643137254901957</c:v>
                </c:pt>
                <c:pt idx="86462">
                  <c:v>2.4643137254901957</c:v>
                </c:pt>
                <c:pt idx="86463">
                  <c:v>2.4643137254901957</c:v>
                </c:pt>
                <c:pt idx="86464">
                  <c:v>2.4643137254901957</c:v>
                </c:pt>
                <c:pt idx="86465">
                  <c:v>2.4643137254901957</c:v>
                </c:pt>
                <c:pt idx="86466">
                  <c:v>2.4643137254901957</c:v>
                </c:pt>
                <c:pt idx="86467">
                  <c:v>2.4643137254901957</c:v>
                </c:pt>
                <c:pt idx="86468">
                  <c:v>2.4643137254901957</c:v>
                </c:pt>
                <c:pt idx="86469">
                  <c:v>2.4643137254901957</c:v>
                </c:pt>
                <c:pt idx="86470">
                  <c:v>2.4643137254901957</c:v>
                </c:pt>
                <c:pt idx="86471">
                  <c:v>2.4643137254901957</c:v>
                </c:pt>
                <c:pt idx="86472">
                  <c:v>2.4643137254901957</c:v>
                </c:pt>
                <c:pt idx="86473">
                  <c:v>2.4643137254901957</c:v>
                </c:pt>
                <c:pt idx="86474">
                  <c:v>2.4643137254901957</c:v>
                </c:pt>
                <c:pt idx="86475">
                  <c:v>2.4643137254901957</c:v>
                </c:pt>
                <c:pt idx="86476">
                  <c:v>2.4643137254901957</c:v>
                </c:pt>
                <c:pt idx="86477">
                  <c:v>2.4643137254901957</c:v>
                </c:pt>
                <c:pt idx="86478">
                  <c:v>2.4643137254901957</c:v>
                </c:pt>
                <c:pt idx="86479">
                  <c:v>2.4643137254901957</c:v>
                </c:pt>
                <c:pt idx="86480">
                  <c:v>2.4643137254901957</c:v>
                </c:pt>
                <c:pt idx="86481">
                  <c:v>2.4643137254901957</c:v>
                </c:pt>
                <c:pt idx="86482">
                  <c:v>2.4643137254901957</c:v>
                </c:pt>
                <c:pt idx="86483">
                  <c:v>2.6117647058823525</c:v>
                </c:pt>
                <c:pt idx="86484">
                  <c:v>2.6117647058823525</c:v>
                </c:pt>
                <c:pt idx="86485">
                  <c:v>2.6117647058823525</c:v>
                </c:pt>
                <c:pt idx="86486">
                  <c:v>2.6117647058823525</c:v>
                </c:pt>
                <c:pt idx="86487">
                  <c:v>2.6117647058823525</c:v>
                </c:pt>
                <c:pt idx="86488">
                  <c:v>2.6117647058823525</c:v>
                </c:pt>
                <c:pt idx="86489">
                  <c:v>2.6117647058823525</c:v>
                </c:pt>
                <c:pt idx="86490">
                  <c:v>2.6117647058823525</c:v>
                </c:pt>
                <c:pt idx="86491">
                  <c:v>2.6117647058823525</c:v>
                </c:pt>
                <c:pt idx="86492">
                  <c:v>2.6117647058823525</c:v>
                </c:pt>
                <c:pt idx="86493">
                  <c:v>2.6117647058823525</c:v>
                </c:pt>
                <c:pt idx="86494">
                  <c:v>2.6117647058823525</c:v>
                </c:pt>
                <c:pt idx="86495">
                  <c:v>2.6117647058823525</c:v>
                </c:pt>
                <c:pt idx="86496">
                  <c:v>2.6117647058823525</c:v>
                </c:pt>
                <c:pt idx="86497">
                  <c:v>2.6117647058823525</c:v>
                </c:pt>
                <c:pt idx="86498">
                  <c:v>2.6117647058823525</c:v>
                </c:pt>
                <c:pt idx="86499">
                  <c:v>2.6117647058823525</c:v>
                </c:pt>
                <c:pt idx="86500">
                  <c:v>2.6117647058823525</c:v>
                </c:pt>
                <c:pt idx="86501">
                  <c:v>2.6117647058823525</c:v>
                </c:pt>
                <c:pt idx="86502">
                  <c:v>2.6117647058823525</c:v>
                </c:pt>
                <c:pt idx="86503">
                  <c:v>2.6117647058823525</c:v>
                </c:pt>
                <c:pt idx="86504">
                  <c:v>2.6117647058823525</c:v>
                </c:pt>
                <c:pt idx="86505">
                  <c:v>2.6117647058823525</c:v>
                </c:pt>
                <c:pt idx="86506">
                  <c:v>2.6117647058823525</c:v>
                </c:pt>
                <c:pt idx="86507">
                  <c:v>2.6117647058823525</c:v>
                </c:pt>
                <c:pt idx="86508">
                  <c:v>2.6117647058823525</c:v>
                </c:pt>
                <c:pt idx="86509">
                  <c:v>2.6117647058823525</c:v>
                </c:pt>
                <c:pt idx="86510">
                  <c:v>2.6117647058823525</c:v>
                </c:pt>
                <c:pt idx="86511">
                  <c:v>2.6117647058823525</c:v>
                </c:pt>
                <c:pt idx="86512">
                  <c:v>2.6117647058823525</c:v>
                </c:pt>
                <c:pt idx="86513">
                  <c:v>2.6117647058823525</c:v>
                </c:pt>
                <c:pt idx="86514">
                  <c:v>2.6117647058823525</c:v>
                </c:pt>
                <c:pt idx="86515">
                  <c:v>2.6117647058823525</c:v>
                </c:pt>
                <c:pt idx="86516">
                  <c:v>2.6117647058823525</c:v>
                </c:pt>
                <c:pt idx="86517">
                  <c:v>2.6117647058823525</c:v>
                </c:pt>
                <c:pt idx="86518">
                  <c:v>2.6117647058823525</c:v>
                </c:pt>
                <c:pt idx="86519">
                  <c:v>2.6117647058823525</c:v>
                </c:pt>
                <c:pt idx="86520">
                  <c:v>2.6117647058823525</c:v>
                </c:pt>
                <c:pt idx="86521">
                  <c:v>2.6117647058823525</c:v>
                </c:pt>
                <c:pt idx="86522">
                  <c:v>2.6117647058823525</c:v>
                </c:pt>
                <c:pt idx="86523">
                  <c:v>2.6117647058823525</c:v>
                </c:pt>
                <c:pt idx="86524">
                  <c:v>2.6117647058823525</c:v>
                </c:pt>
                <c:pt idx="86525">
                  <c:v>2.4643137254901957</c:v>
                </c:pt>
                <c:pt idx="86526">
                  <c:v>2.4643137254901957</c:v>
                </c:pt>
                <c:pt idx="86527">
                  <c:v>2.4643137254901957</c:v>
                </c:pt>
                <c:pt idx="86528">
                  <c:v>2.4643137254901957</c:v>
                </c:pt>
                <c:pt idx="86529">
                  <c:v>2.4643137254901957</c:v>
                </c:pt>
                <c:pt idx="86530">
                  <c:v>2.4643137254901957</c:v>
                </c:pt>
                <c:pt idx="86531">
                  <c:v>2.4643137254901957</c:v>
                </c:pt>
                <c:pt idx="86532">
                  <c:v>2.4643137254901957</c:v>
                </c:pt>
                <c:pt idx="86533">
                  <c:v>2.4643137254901957</c:v>
                </c:pt>
                <c:pt idx="86534">
                  <c:v>2.4643137254901957</c:v>
                </c:pt>
                <c:pt idx="86535">
                  <c:v>2.4643137254901957</c:v>
                </c:pt>
                <c:pt idx="86536">
                  <c:v>2.4643137254901957</c:v>
                </c:pt>
                <c:pt idx="86537">
                  <c:v>2.4643137254901957</c:v>
                </c:pt>
                <c:pt idx="86538">
                  <c:v>2.4643137254901957</c:v>
                </c:pt>
                <c:pt idx="86539">
                  <c:v>2.4643137254901957</c:v>
                </c:pt>
                <c:pt idx="86540">
                  <c:v>2.4643137254901957</c:v>
                </c:pt>
                <c:pt idx="86541">
                  <c:v>2.4643137254901957</c:v>
                </c:pt>
                <c:pt idx="86542">
                  <c:v>2.4643137254901957</c:v>
                </c:pt>
                <c:pt idx="86543">
                  <c:v>2.4643137254901957</c:v>
                </c:pt>
                <c:pt idx="86544">
                  <c:v>2.4643137254901957</c:v>
                </c:pt>
                <c:pt idx="86545">
                  <c:v>2.4643137254901957</c:v>
                </c:pt>
                <c:pt idx="86546">
                  <c:v>2.4643137254901957</c:v>
                </c:pt>
                <c:pt idx="86547">
                  <c:v>2.4643137254901957</c:v>
                </c:pt>
                <c:pt idx="86548">
                  <c:v>2.4643137254901957</c:v>
                </c:pt>
                <c:pt idx="86549">
                  <c:v>2.4643137254901957</c:v>
                </c:pt>
                <c:pt idx="86550">
                  <c:v>2.4643137254901957</c:v>
                </c:pt>
                <c:pt idx="86551">
                  <c:v>2.4643137254901957</c:v>
                </c:pt>
                <c:pt idx="86552">
                  <c:v>2.4643137254901957</c:v>
                </c:pt>
                <c:pt idx="86553">
                  <c:v>2.4643137254901957</c:v>
                </c:pt>
                <c:pt idx="86554">
                  <c:v>2.4643137254901957</c:v>
                </c:pt>
                <c:pt idx="86555">
                  <c:v>2.4643137254901957</c:v>
                </c:pt>
                <c:pt idx="86556">
                  <c:v>2.4643137254901957</c:v>
                </c:pt>
                <c:pt idx="86557">
                  <c:v>2.4643137254901957</c:v>
                </c:pt>
                <c:pt idx="86558">
                  <c:v>2.4643137254901957</c:v>
                </c:pt>
                <c:pt idx="86559">
                  <c:v>2.4643137254901957</c:v>
                </c:pt>
                <c:pt idx="86560">
                  <c:v>2.4643137254901957</c:v>
                </c:pt>
                <c:pt idx="86561">
                  <c:v>2.4643137254901957</c:v>
                </c:pt>
                <c:pt idx="86562">
                  <c:v>2.4643137254901957</c:v>
                </c:pt>
                <c:pt idx="86563">
                  <c:v>2.4643137254901957</c:v>
                </c:pt>
                <c:pt idx="86564">
                  <c:v>2.4643137254901957</c:v>
                </c:pt>
                <c:pt idx="86565">
                  <c:v>2.4643137254901957</c:v>
                </c:pt>
                <c:pt idx="86566">
                  <c:v>2.4643137254901957</c:v>
                </c:pt>
                <c:pt idx="86567">
                  <c:v>2.4643137254901957</c:v>
                </c:pt>
                <c:pt idx="86568">
                  <c:v>2.4643137254901957</c:v>
                </c:pt>
                <c:pt idx="86569">
                  <c:v>2.4643137254901957</c:v>
                </c:pt>
                <c:pt idx="86570">
                  <c:v>2.4643137254901957</c:v>
                </c:pt>
                <c:pt idx="86571">
                  <c:v>2.4643137254901957</c:v>
                </c:pt>
                <c:pt idx="86572">
                  <c:v>2.4643137254901957</c:v>
                </c:pt>
                <c:pt idx="86573">
                  <c:v>2.4643137254901957</c:v>
                </c:pt>
                <c:pt idx="86574">
                  <c:v>2.4643137254901957</c:v>
                </c:pt>
                <c:pt idx="86575">
                  <c:v>2.4643137254901957</c:v>
                </c:pt>
                <c:pt idx="86576">
                  <c:v>2.4643137254901957</c:v>
                </c:pt>
                <c:pt idx="86577">
                  <c:v>2.4643137254901957</c:v>
                </c:pt>
                <c:pt idx="86578">
                  <c:v>2.4643137254901957</c:v>
                </c:pt>
                <c:pt idx="86579">
                  <c:v>2.6117647058823525</c:v>
                </c:pt>
                <c:pt idx="86580">
                  <c:v>2.6117647058823525</c:v>
                </c:pt>
                <c:pt idx="86581">
                  <c:v>2.6117647058823525</c:v>
                </c:pt>
                <c:pt idx="86582">
                  <c:v>2.6117647058823525</c:v>
                </c:pt>
                <c:pt idx="86583">
                  <c:v>2.6117647058823525</c:v>
                </c:pt>
                <c:pt idx="86584">
                  <c:v>2.6117647058823525</c:v>
                </c:pt>
                <c:pt idx="86585">
                  <c:v>2.6117647058823525</c:v>
                </c:pt>
                <c:pt idx="86586">
                  <c:v>2.6117647058823525</c:v>
                </c:pt>
                <c:pt idx="86587">
                  <c:v>2.6117647058823525</c:v>
                </c:pt>
                <c:pt idx="86588">
                  <c:v>2.6117647058823525</c:v>
                </c:pt>
                <c:pt idx="86589">
                  <c:v>2.6117647058823525</c:v>
                </c:pt>
                <c:pt idx="86590">
                  <c:v>2.6117647058823525</c:v>
                </c:pt>
                <c:pt idx="86591">
                  <c:v>2.6117647058823525</c:v>
                </c:pt>
                <c:pt idx="86592">
                  <c:v>2.6117647058823525</c:v>
                </c:pt>
                <c:pt idx="86593">
                  <c:v>2.6117647058823525</c:v>
                </c:pt>
                <c:pt idx="86594">
                  <c:v>2.6117647058823525</c:v>
                </c:pt>
                <c:pt idx="86595">
                  <c:v>2.6117647058823525</c:v>
                </c:pt>
                <c:pt idx="86596">
                  <c:v>2.6117647058823525</c:v>
                </c:pt>
                <c:pt idx="86597">
                  <c:v>2.6117647058823525</c:v>
                </c:pt>
                <c:pt idx="86598">
                  <c:v>2.6117647058823525</c:v>
                </c:pt>
                <c:pt idx="86599">
                  <c:v>2.6117647058823525</c:v>
                </c:pt>
                <c:pt idx="86600">
                  <c:v>2.6117647058823525</c:v>
                </c:pt>
                <c:pt idx="86601">
                  <c:v>2.6117647058823525</c:v>
                </c:pt>
                <c:pt idx="86602">
                  <c:v>2.6117647058823525</c:v>
                </c:pt>
                <c:pt idx="86603">
                  <c:v>2.6117647058823525</c:v>
                </c:pt>
                <c:pt idx="86604">
                  <c:v>2.6117647058823525</c:v>
                </c:pt>
                <c:pt idx="86605">
                  <c:v>2.6117647058823525</c:v>
                </c:pt>
                <c:pt idx="86606">
                  <c:v>2.6117647058823525</c:v>
                </c:pt>
                <c:pt idx="86607">
                  <c:v>2.6117647058823525</c:v>
                </c:pt>
                <c:pt idx="86608">
                  <c:v>2.6117647058823525</c:v>
                </c:pt>
                <c:pt idx="86609">
                  <c:v>2.6117647058823525</c:v>
                </c:pt>
                <c:pt idx="86610">
                  <c:v>2.6117647058823525</c:v>
                </c:pt>
                <c:pt idx="86611">
                  <c:v>2.6117647058823525</c:v>
                </c:pt>
                <c:pt idx="86612">
                  <c:v>2.6117647058823525</c:v>
                </c:pt>
                <c:pt idx="86613">
                  <c:v>2.6117647058823525</c:v>
                </c:pt>
                <c:pt idx="86614">
                  <c:v>2.6117647058823525</c:v>
                </c:pt>
                <c:pt idx="86615">
                  <c:v>2.6117647058823525</c:v>
                </c:pt>
                <c:pt idx="86616">
                  <c:v>2.6117647058823525</c:v>
                </c:pt>
                <c:pt idx="86617">
                  <c:v>2.6117647058823525</c:v>
                </c:pt>
                <c:pt idx="86618">
                  <c:v>2.6117647058823525</c:v>
                </c:pt>
                <c:pt idx="86619">
                  <c:v>2.6117647058823525</c:v>
                </c:pt>
                <c:pt idx="86620">
                  <c:v>2.4643137254901957</c:v>
                </c:pt>
                <c:pt idx="86621">
                  <c:v>2.4643137254901957</c:v>
                </c:pt>
                <c:pt idx="86622">
                  <c:v>2.4643137254901957</c:v>
                </c:pt>
                <c:pt idx="86623">
                  <c:v>2.4643137254901957</c:v>
                </c:pt>
                <c:pt idx="86624">
                  <c:v>2.4643137254901957</c:v>
                </c:pt>
                <c:pt idx="86625">
                  <c:v>2.4643137254901957</c:v>
                </c:pt>
                <c:pt idx="86626">
                  <c:v>2.4643137254901957</c:v>
                </c:pt>
                <c:pt idx="86627">
                  <c:v>2.4643137254901957</c:v>
                </c:pt>
                <c:pt idx="86628">
                  <c:v>2.4643137254901957</c:v>
                </c:pt>
                <c:pt idx="86629">
                  <c:v>2.4643137254901957</c:v>
                </c:pt>
                <c:pt idx="86630">
                  <c:v>2.4643137254901957</c:v>
                </c:pt>
                <c:pt idx="86631">
                  <c:v>2.4643137254901957</c:v>
                </c:pt>
                <c:pt idx="86632">
                  <c:v>2.4643137254901957</c:v>
                </c:pt>
                <c:pt idx="86633">
                  <c:v>2.4643137254901957</c:v>
                </c:pt>
                <c:pt idx="86634">
                  <c:v>2.4643137254901957</c:v>
                </c:pt>
                <c:pt idx="86635">
                  <c:v>2.4643137254901957</c:v>
                </c:pt>
                <c:pt idx="86636">
                  <c:v>2.4643137254901957</c:v>
                </c:pt>
                <c:pt idx="86637">
                  <c:v>2.4643137254901957</c:v>
                </c:pt>
                <c:pt idx="86638">
                  <c:v>2.4643137254901957</c:v>
                </c:pt>
                <c:pt idx="86639">
                  <c:v>2.4643137254901957</c:v>
                </c:pt>
                <c:pt idx="86640">
                  <c:v>2.4643137254901957</c:v>
                </c:pt>
                <c:pt idx="86641">
                  <c:v>2.4643137254901957</c:v>
                </c:pt>
                <c:pt idx="86642">
                  <c:v>2.4643137254901957</c:v>
                </c:pt>
                <c:pt idx="86643">
                  <c:v>2.4643137254901957</c:v>
                </c:pt>
                <c:pt idx="86644">
                  <c:v>2.4643137254901957</c:v>
                </c:pt>
                <c:pt idx="86645">
                  <c:v>2.4643137254901957</c:v>
                </c:pt>
                <c:pt idx="86646">
                  <c:v>2.4643137254901957</c:v>
                </c:pt>
                <c:pt idx="86647">
                  <c:v>2.4643137254901957</c:v>
                </c:pt>
                <c:pt idx="86648">
                  <c:v>2.4643137254901957</c:v>
                </c:pt>
                <c:pt idx="86649">
                  <c:v>2.4643137254901957</c:v>
                </c:pt>
                <c:pt idx="86650">
                  <c:v>2.4643137254901957</c:v>
                </c:pt>
                <c:pt idx="86651">
                  <c:v>2.4643137254901957</c:v>
                </c:pt>
                <c:pt idx="86652">
                  <c:v>2.4643137254901957</c:v>
                </c:pt>
                <c:pt idx="86653">
                  <c:v>2.4643137254901957</c:v>
                </c:pt>
                <c:pt idx="86654">
                  <c:v>2.4643137254901957</c:v>
                </c:pt>
                <c:pt idx="86655">
                  <c:v>2.4643137254901957</c:v>
                </c:pt>
                <c:pt idx="86656">
                  <c:v>2.4643137254901957</c:v>
                </c:pt>
                <c:pt idx="86657">
                  <c:v>2.4643137254901957</c:v>
                </c:pt>
                <c:pt idx="86658">
                  <c:v>2.4643137254901957</c:v>
                </c:pt>
                <c:pt idx="86659">
                  <c:v>2.4643137254901957</c:v>
                </c:pt>
                <c:pt idx="86660">
                  <c:v>2.4643137254901957</c:v>
                </c:pt>
                <c:pt idx="86661">
                  <c:v>2.4643137254901957</c:v>
                </c:pt>
                <c:pt idx="86662">
                  <c:v>2.4643137254901957</c:v>
                </c:pt>
                <c:pt idx="86663">
                  <c:v>2.4643137254901957</c:v>
                </c:pt>
                <c:pt idx="86664">
                  <c:v>2.4643137254901957</c:v>
                </c:pt>
                <c:pt idx="86665">
                  <c:v>2.4643137254901957</c:v>
                </c:pt>
                <c:pt idx="86666">
                  <c:v>2.4643137254901957</c:v>
                </c:pt>
                <c:pt idx="86667">
                  <c:v>2.4643137254901957</c:v>
                </c:pt>
                <c:pt idx="86668">
                  <c:v>2.4643137254901957</c:v>
                </c:pt>
                <c:pt idx="86669">
                  <c:v>2.4643137254901957</c:v>
                </c:pt>
                <c:pt idx="86670">
                  <c:v>2.4643137254901957</c:v>
                </c:pt>
                <c:pt idx="86671">
                  <c:v>2.4643137254901957</c:v>
                </c:pt>
                <c:pt idx="86672">
                  <c:v>2.4643137254901957</c:v>
                </c:pt>
                <c:pt idx="86673">
                  <c:v>2.4643137254901957</c:v>
                </c:pt>
                <c:pt idx="86674">
                  <c:v>2.6117647058823525</c:v>
                </c:pt>
                <c:pt idx="86675">
                  <c:v>2.6117647058823525</c:v>
                </c:pt>
                <c:pt idx="86676">
                  <c:v>2.6117647058823525</c:v>
                </c:pt>
                <c:pt idx="86677">
                  <c:v>2.6117647058823525</c:v>
                </c:pt>
                <c:pt idx="86678">
                  <c:v>2.6117647058823525</c:v>
                </c:pt>
                <c:pt idx="86679">
                  <c:v>2.6117647058823525</c:v>
                </c:pt>
                <c:pt idx="86680">
                  <c:v>2.6117647058823525</c:v>
                </c:pt>
                <c:pt idx="86681">
                  <c:v>2.6117647058823525</c:v>
                </c:pt>
                <c:pt idx="86682">
                  <c:v>2.6117647058823525</c:v>
                </c:pt>
                <c:pt idx="86683">
                  <c:v>2.6117647058823525</c:v>
                </c:pt>
                <c:pt idx="86684">
                  <c:v>2.6117647058823525</c:v>
                </c:pt>
                <c:pt idx="86685">
                  <c:v>2.6117647058823525</c:v>
                </c:pt>
                <c:pt idx="86686">
                  <c:v>2.6117647058823525</c:v>
                </c:pt>
                <c:pt idx="86687">
                  <c:v>2.6117647058823525</c:v>
                </c:pt>
                <c:pt idx="86688">
                  <c:v>2.6117647058823525</c:v>
                </c:pt>
                <c:pt idx="86689">
                  <c:v>2.6117647058823525</c:v>
                </c:pt>
                <c:pt idx="86690">
                  <c:v>2.6117647058823525</c:v>
                </c:pt>
                <c:pt idx="86691">
                  <c:v>2.6117647058823525</c:v>
                </c:pt>
                <c:pt idx="86692">
                  <c:v>2.6117647058823525</c:v>
                </c:pt>
                <c:pt idx="86693">
                  <c:v>2.6117647058823525</c:v>
                </c:pt>
                <c:pt idx="86694">
                  <c:v>2.6117647058823525</c:v>
                </c:pt>
                <c:pt idx="86695">
                  <c:v>2.6117647058823525</c:v>
                </c:pt>
                <c:pt idx="86696">
                  <c:v>2.6117647058823525</c:v>
                </c:pt>
                <c:pt idx="86697">
                  <c:v>2.6117647058823525</c:v>
                </c:pt>
                <c:pt idx="86698">
                  <c:v>2.6117647058823525</c:v>
                </c:pt>
                <c:pt idx="86699">
                  <c:v>2.6117647058823525</c:v>
                </c:pt>
                <c:pt idx="86700">
                  <c:v>2.6117647058823525</c:v>
                </c:pt>
                <c:pt idx="86701">
                  <c:v>2.6117647058823525</c:v>
                </c:pt>
                <c:pt idx="86702">
                  <c:v>2.6117647058823525</c:v>
                </c:pt>
                <c:pt idx="86703">
                  <c:v>2.6117647058823525</c:v>
                </c:pt>
                <c:pt idx="86704">
                  <c:v>2.6117647058823525</c:v>
                </c:pt>
                <c:pt idx="86705">
                  <c:v>2.6117647058823525</c:v>
                </c:pt>
                <c:pt idx="86706">
                  <c:v>2.6117647058823525</c:v>
                </c:pt>
                <c:pt idx="86707">
                  <c:v>2.6117647058823525</c:v>
                </c:pt>
                <c:pt idx="86708">
                  <c:v>2.6117647058823525</c:v>
                </c:pt>
                <c:pt idx="86709">
                  <c:v>2.6117647058823525</c:v>
                </c:pt>
                <c:pt idx="86710">
                  <c:v>2.6117647058823525</c:v>
                </c:pt>
                <c:pt idx="86711">
                  <c:v>2.6117647058823525</c:v>
                </c:pt>
                <c:pt idx="86712">
                  <c:v>2.6117647058823525</c:v>
                </c:pt>
                <c:pt idx="86713">
                  <c:v>2.6117647058823525</c:v>
                </c:pt>
                <c:pt idx="86714">
                  <c:v>2.6117647058823525</c:v>
                </c:pt>
                <c:pt idx="86715">
                  <c:v>2.6117647058823525</c:v>
                </c:pt>
                <c:pt idx="86716">
                  <c:v>2.6117647058823525</c:v>
                </c:pt>
                <c:pt idx="86717">
                  <c:v>2.4643137254901957</c:v>
                </c:pt>
                <c:pt idx="86718">
                  <c:v>2.4643137254901957</c:v>
                </c:pt>
                <c:pt idx="86719">
                  <c:v>2.4643137254901957</c:v>
                </c:pt>
                <c:pt idx="86720">
                  <c:v>2.4643137254901957</c:v>
                </c:pt>
                <c:pt idx="86721">
                  <c:v>2.4643137254901957</c:v>
                </c:pt>
                <c:pt idx="86722">
                  <c:v>2.4643137254901957</c:v>
                </c:pt>
                <c:pt idx="86723">
                  <c:v>2.4643137254901957</c:v>
                </c:pt>
                <c:pt idx="86724">
                  <c:v>2.4643137254901957</c:v>
                </c:pt>
                <c:pt idx="86725">
                  <c:v>2.4643137254901957</c:v>
                </c:pt>
                <c:pt idx="86726">
                  <c:v>2.4643137254901957</c:v>
                </c:pt>
                <c:pt idx="86727">
                  <c:v>2.4643137254901957</c:v>
                </c:pt>
                <c:pt idx="86728">
                  <c:v>2.4643137254901957</c:v>
                </c:pt>
                <c:pt idx="86729">
                  <c:v>2.4643137254901957</c:v>
                </c:pt>
                <c:pt idx="86730">
                  <c:v>2.4643137254901957</c:v>
                </c:pt>
                <c:pt idx="86731">
                  <c:v>2.4643137254901957</c:v>
                </c:pt>
                <c:pt idx="86732">
                  <c:v>2.4643137254901957</c:v>
                </c:pt>
                <c:pt idx="86733">
                  <c:v>2.4643137254901957</c:v>
                </c:pt>
                <c:pt idx="86734">
                  <c:v>2.4643137254901957</c:v>
                </c:pt>
                <c:pt idx="86735">
                  <c:v>2.4643137254901957</c:v>
                </c:pt>
                <c:pt idx="86736">
                  <c:v>2.4643137254901957</c:v>
                </c:pt>
                <c:pt idx="86737">
                  <c:v>2.4643137254901957</c:v>
                </c:pt>
                <c:pt idx="86738">
                  <c:v>2.4643137254901957</c:v>
                </c:pt>
                <c:pt idx="86739">
                  <c:v>2.4643137254901957</c:v>
                </c:pt>
                <c:pt idx="86740">
                  <c:v>2.4643137254901957</c:v>
                </c:pt>
                <c:pt idx="86741">
                  <c:v>2.4643137254901957</c:v>
                </c:pt>
                <c:pt idx="86742">
                  <c:v>2.4643137254901957</c:v>
                </c:pt>
                <c:pt idx="86743">
                  <c:v>2.4643137254901957</c:v>
                </c:pt>
                <c:pt idx="86744">
                  <c:v>2.4643137254901957</c:v>
                </c:pt>
                <c:pt idx="86745">
                  <c:v>2.4643137254901957</c:v>
                </c:pt>
                <c:pt idx="86746">
                  <c:v>2.4643137254901957</c:v>
                </c:pt>
                <c:pt idx="86747">
                  <c:v>2.4643137254901957</c:v>
                </c:pt>
                <c:pt idx="86748">
                  <c:v>2.4643137254901957</c:v>
                </c:pt>
                <c:pt idx="86749">
                  <c:v>2.4643137254901957</c:v>
                </c:pt>
                <c:pt idx="86750">
                  <c:v>2.4643137254901957</c:v>
                </c:pt>
                <c:pt idx="86751">
                  <c:v>2.4643137254901957</c:v>
                </c:pt>
                <c:pt idx="86752">
                  <c:v>2.4643137254901957</c:v>
                </c:pt>
                <c:pt idx="86753">
                  <c:v>2.4643137254901957</c:v>
                </c:pt>
                <c:pt idx="86754">
                  <c:v>2.4643137254901957</c:v>
                </c:pt>
                <c:pt idx="86755">
                  <c:v>2.4643137254901957</c:v>
                </c:pt>
                <c:pt idx="86756">
                  <c:v>2.4643137254901957</c:v>
                </c:pt>
                <c:pt idx="86757">
                  <c:v>2.4643137254901957</c:v>
                </c:pt>
                <c:pt idx="86758">
                  <c:v>2.4643137254901957</c:v>
                </c:pt>
                <c:pt idx="86759">
                  <c:v>2.4643137254901957</c:v>
                </c:pt>
                <c:pt idx="86760">
                  <c:v>2.4643137254901957</c:v>
                </c:pt>
                <c:pt idx="86761">
                  <c:v>2.4643137254901957</c:v>
                </c:pt>
                <c:pt idx="86762">
                  <c:v>2.4643137254901957</c:v>
                </c:pt>
                <c:pt idx="86763">
                  <c:v>2.4643137254901957</c:v>
                </c:pt>
                <c:pt idx="86764">
                  <c:v>2.4643137254901957</c:v>
                </c:pt>
                <c:pt idx="86765">
                  <c:v>2.4643137254901957</c:v>
                </c:pt>
                <c:pt idx="86766">
                  <c:v>2.4643137254901957</c:v>
                </c:pt>
                <c:pt idx="86767">
                  <c:v>2.4643137254901957</c:v>
                </c:pt>
                <c:pt idx="86768">
                  <c:v>2.6117647058823525</c:v>
                </c:pt>
                <c:pt idx="86769">
                  <c:v>2.6117647058823525</c:v>
                </c:pt>
                <c:pt idx="86770">
                  <c:v>2.6117647058823525</c:v>
                </c:pt>
                <c:pt idx="86771">
                  <c:v>2.6117647058823525</c:v>
                </c:pt>
                <c:pt idx="86772">
                  <c:v>2.6117647058823525</c:v>
                </c:pt>
                <c:pt idx="86773">
                  <c:v>2.6117647058823525</c:v>
                </c:pt>
                <c:pt idx="86774">
                  <c:v>2.6117647058823525</c:v>
                </c:pt>
                <c:pt idx="86775">
                  <c:v>2.6117647058823525</c:v>
                </c:pt>
                <c:pt idx="86776">
                  <c:v>2.6117647058823525</c:v>
                </c:pt>
                <c:pt idx="86777">
                  <c:v>2.6117647058823525</c:v>
                </c:pt>
                <c:pt idx="86778">
                  <c:v>2.6117647058823525</c:v>
                </c:pt>
                <c:pt idx="86779">
                  <c:v>2.6117647058823525</c:v>
                </c:pt>
                <c:pt idx="86780">
                  <c:v>2.6117647058823525</c:v>
                </c:pt>
                <c:pt idx="86781">
                  <c:v>2.6117647058823525</c:v>
                </c:pt>
                <c:pt idx="86782">
                  <c:v>2.6117647058823525</c:v>
                </c:pt>
                <c:pt idx="86783">
                  <c:v>2.6117647058823525</c:v>
                </c:pt>
                <c:pt idx="86784">
                  <c:v>2.6117647058823525</c:v>
                </c:pt>
                <c:pt idx="86785">
                  <c:v>2.6117647058823525</c:v>
                </c:pt>
                <c:pt idx="86786">
                  <c:v>2.6117647058823525</c:v>
                </c:pt>
                <c:pt idx="86787">
                  <c:v>2.6117647058823525</c:v>
                </c:pt>
                <c:pt idx="86788">
                  <c:v>2.6117647058823525</c:v>
                </c:pt>
                <c:pt idx="86789">
                  <c:v>2.6117647058823525</c:v>
                </c:pt>
                <c:pt idx="86790">
                  <c:v>2.6117647058823525</c:v>
                </c:pt>
                <c:pt idx="86791">
                  <c:v>2.6117647058823525</c:v>
                </c:pt>
                <c:pt idx="86792">
                  <c:v>2.6117647058823525</c:v>
                </c:pt>
                <c:pt idx="86793">
                  <c:v>2.6117647058823525</c:v>
                </c:pt>
                <c:pt idx="86794">
                  <c:v>2.6117647058823525</c:v>
                </c:pt>
                <c:pt idx="86795">
                  <c:v>2.6117647058823525</c:v>
                </c:pt>
                <c:pt idx="86796">
                  <c:v>2.6117647058823525</c:v>
                </c:pt>
                <c:pt idx="86797">
                  <c:v>2.6117647058823525</c:v>
                </c:pt>
                <c:pt idx="86798">
                  <c:v>2.6117647058823525</c:v>
                </c:pt>
                <c:pt idx="86799">
                  <c:v>2.6117647058823525</c:v>
                </c:pt>
                <c:pt idx="86800">
                  <c:v>2.6117647058823525</c:v>
                </c:pt>
                <c:pt idx="86801">
                  <c:v>2.6117647058823525</c:v>
                </c:pt>
                <c:pt idx="86802">
                  <c:v>2.6117647058823525</c:v>
                </c:pt>
                <c:pt idx="86803">
                  <c:v>2.6117647058823525</c:v>
                </c:pt>
                <c:pt idx="86804">
                  <c:v>2.6117647058823525</c:v>
                </c:pt>
                <c:pt idx="86805">
                  <c:v>2.6117647058823525</c:v>
                </c:pt>
                <c:pt idx="86806">
                  <c:v>2.6117647058823525</c:v>
                </c:pt>
                <c:pt idx="86807">
                  <c:v>2.6117647058823525</c:v>
                </c:pt>
                <c:pt idx="86808">
                  <c:v>2.6117647058823525</c:v>
                </c:pt>
                <c:pt idx="86809">
                  <c:v>2.6117647058823525</c:v>
                </c:pt>
                <c:pt idx="86810">
                  <c:v>2.6117647058823525</c:v>
                </c:pt>
                <c:pt idx="86811">
                  <c:v>2.6117647058823525</c:v>
                </c:pt>
                <c:pt idx="86812">
                  <c:v>2.4643137254901957</c:v>
                </c:pt>
                <c:pt idx="86813">
                  <c:v>2.4643137254901957</c:v>
                </c:pt>
                <c:pt idx="86814">
                  <c:v>2.4643137254901957</c:v>
                </c:pt>
                <c:pt idx="86815">
                  <c:v>2.4643137254901957</c:v>
                </c:pt>
                <c:pt idx="86816">
                  <c:v>2.4643137254901957</c:v>
                </c:pt>
                <c:pt idx="86817">
                  <c:v>2.4643137254901957</c:v>
                </c:pt>
                <c:pt idx="86818">
                  <c:v>2.4643137254901957</c:v>
                </c:pt>
                <c:pt idx="86819">
                  <c:v>2.4643137254901957</c:v>
                </c:pt>
                <c:pt idx="86820">
                  <c:v>2.4643137254901957</c:v>
                </c:pt>
                <c:pt idx="86821">
                  <c:v>2.4643137254901957</c:v>
                </c:pt>
                <c:pt idx="86822">
                  <c:v>2.4643137254901957</c:v>
                </c:pt>
                <c:pt idx="86823">
                  <c:v>2.4643137254901957</c:v>
                </c:pt>
                <c:pt idx="86824">
                  <c:v>2.4643137254901957</c:v>
                </c:pt>
                <c:pt idx="86825">
                  <c:v>2.4643137254901957</c:v>
                </c:pt>
                <c:pt idx="86826">
                  <c:v>2.4643137254901957</c:v>
                </c:pt>
                <c:pt idx="86827">
                  <c:v>2.4643137254901957</c:v>
                </c:pt>
                <c:pt idx="86828">
                  <c:v>2.4643137254901957</c:v>
                </c:pt>
                <c:pt idx="86829">
                  <c:v>2.4643137254901957</c:v>
                </c:pt>
                <c:pt idx="86830">
                  <c:v>2.4643137254901957</c:v>
                </c:pt>
                <c:pt idx="86831">
                  <c:v>2.4643137254901957</c:v>
                </c:pt>
                <c:pt idx="86832">
                  <c:v>2.4643137254901957</c:v>
                </c:pt>
                <c:pt idx="86833">
                  <c:v>2.4643137254901957</c:v>
                </c:pt>
                <c:pt idx="86834">
                  <c:v>2.4643137254901957</c:v>
                </c:pt>
                <c:pt idx="86835">
                  <c:v>2.4643137254901957</c:v>
                </c:pt>
                <c:pt idx="86836">
                  <c:v>2.4643137254901957</c:v>
                </c:pt>
                <c:pt idx="86837">
                  <c:v>2.4643137254901957</c:v>
                </c:pt>
                <c:pt idx="86838">
                  <c:v>2.4643137254901957</c:v>
                </c:pt>
                <c:pt idx="86839">
                  <c:v>2.4643137254901957</c:v>
                </c:pt>
                <c:pt idx="86840">
                  <c:v>2.4643137254901957</c:v>
                </c:pt>
                <c:pt idx="86841">
                  <c:v>2.4643137254901957</c:v>
                </c:pt>
                <c:pt idx="86842">
                  <c:v>2.4643137254901957</c:v>
                </c:pt>
                <c:pt idx="86843">
                  <c:v>2.4643137254901957</c:v>
                </c:pt>
                <c:pt idx="86844">
                  <c:v>2.4643137254901957</c:v>
                </c:pt>
                <c:pt idx="86845">
                  <c:v>2.4643137254901957</c:v>
                </c:pt>
                <c:pt idx="86846">
                  <c:v>2.4643137254901957</c:v>
                </c:pt>
                <c:pt idx="86847">
                  <c:v>2.4643137254901957</c:v>
                </c:pt>
                <c:pt idx="86848">
                  <c:v>2.4643137254901957</c:v>
                </c:pt>
                <c:pt idx="86849">
                  <c:v>2.4643137254901957</c:v>
                </c:pt>
                <c:pt idx="86850">
                  <c:v>2.4643137254901957</c:v>
                </c:pt>
                <c:pt idx="86851">
                  <c:v>2.4643137254901957</c:v>
                </c:pt>
                <c:pt idx="86852">
                  <c:v>2.4643137254901957</c:v>
                </c:pt>
                <c:pt idx="86853">
                  <c:v>2.4643137254901957</c:v>
                </c:pt>
                <c:pt idx="86854">
                  <c:v>2.4643137254901957</c:v>
                </c:pt>
                <c:pt idx="86855">
                  <c:v>2.4643137254901957</c:v>
                </c:pt>
                <c:pt idx="86856">
                  <c:v>2.4643137254901957</c:v>
                </c:pt>
                <c:pt idx="86857">
                  <c:v>2.4643137254901957</c:v>
                </c:pt>
                <c:pt idx="86858">
                  <c:v>2.4643137254901957</c:v>
                </c:pt>
                <c:pt idx="86859">
                  <c:v>2.4643137254901957</c:v>
                </c:pt>
                <c:pt idx="86860">
                  <c:v>2.4643137254901957</c:v>
                </c:pt>
                <c:pt idx="86861">
                  <c:v>2.4643137254901957</c:v>
                </c:pt>
                <c:pt idx="86862">
                  <c:v>2.4643137254901957</c:v>
                </c:pt>
                <c:pt idx="86863">
                  <c:v>2.4643137254901957</c:v>
                </c:pt>
                <c:pt idx="86864">
                  <c:v>2.4643137254901957</c:v>
                </c:pt>
                <c:pt idx="86865">
                  <c:v>2.6117647058823525</c:v>
                </c:pt>
                <c:pt idx="86866">
                  <c:v>2.6117647058823525</c:v>
                </c:pt>
                <c:pt idx="86867">
                  <c:v>2.6117647058823525</c:v>
                </c:pt>
                <c:pt idx="86868">
                  <c:v>2.6117647058823525</c:v>
                </c:pt>
                <c:pt idx="86869">
                  <c:v>2.6117647058823525</c:v>
                </c:pt>
                <c:pt idx="86870">
                  <c:v>2.6117647058823525</c:v>
                </c:pt>
                <c:pt idx="86871">
                  <c:v>2.6117647058823525</c:v>
                </c:pt>
                <c:pt idx="86872">
                  <c:v>2.6117647058823525</c:v>
                </c:pt>
                <c:pt idx="86873">
                  <c:v>2.6117647058823525</c:v>
                </c:pt>
                <c:pt idx="86874">
                  <c:v>2.6117647058823525</c:v>
                </c:pt>
                <c:pt idx="86875">
                  <c:v>2.6117647058823525</c:v>
                </c:pt>
                <c:pt idx="86876">
                  <c:v>2.6117647058823525</c:v>
                </c:pt>
                <c:pt idx="86877">
                  <c:v>2.6117647058823525</c:v>
                </c:pt>
                <c:pt idx="86878">
                  <c:v>2.6117647058823525</c:v>
                </c:pt>
                <c:pt idx="86879">
                  <c:v>2.6117647058823525</c:v>
                </c:pt>
                <c:pt idx="86880">
                  <c:v>2.6117647058823525</c:v>
                </c:pt>
                <c:pt idx="86881">
                  <c:v>2.6117647058823525</c:v>
                </c:pt>
                <c:pt idx="86882">
                  <c:v>2.6117647058823525</c:v>
                </c:pt>
                <c:pt idx="86883">
                  <c:v>2.6117647058823525</c:v>
                </c:pt>
                <c:pt idx="86884">
                  <c:v>2.6117647058823525</c:v>
                </c:pt>
                <c:pt idx="86885">
                  <c:v>2.6117647058823525</c:v>
                </c:pt>
                <c:pt idx="86886">
                  <c:v>2.6117647058823525</c:v>
                </c:pt>
                <c:pt idx="86887">
                  <c:v>2.6117647058823525</c:v>
                </c:pt>
                <c:pt idx="86888">
                  <c:v>2.6117647058823525</c:v>
                </c:pt>
                <c:pt idx="86889">
                  <c:v>2.6117647058823525</c:v>
                </c:pt>
                <c:pt idx="86890">
                  <c:v>2.6117647058823525</c:v>
                </c:pt>
                <c:pt idx="86891">
                  <c:v>2.6117647058823525</c:v>
                </c:pt>
                <c:pt idx="86892">
                  <c:v>2.6117647058823525</c:v>
                </c:pt>
                <c:pt idx="86893">
                  <c:v>2.6117647058823525</c:v>
                </c:pt>
                <c:pt idx="86894">
                  <c:v>2.6117647058823525</c:v>
                </c:pt>
                <c:pt idx="86895">
                  <c:v>2.6117647058823525</c:v>
                </c:pt>
                <c:pt idx="86896">
                  <c:v>2.6117647058823525</c:v>
                </c:pt>
                <c:pt idx="86897">
                  <c:v>2.6117647058823525</c:v>
                </c:pt>
                <c:pt idx="86898">
                  <c:v>2.6117647058823525</c:v>
                </c:pt>
                <c:pt idx="86899">
                  <c:v>2.6117647058823525</c:v>
                </c:pt>
                <c:pt idx="86900">
                  <c:v>2.6117647058823525</c:v>
                </c:pt>
                <c:pt idx="86901">
                  <c:v>2.6117647058823525</c:v>
                </c:pt>
                <c:pt idx="86902">
                  <c:v>2.6117647058823525</c:v>
                </c:pt>
                <c:pt idx="86903">
                  <c:v>2.6117647058823525</c:v>
                </c:pt>
                <c:pt idx="86904">
                  <c:v>2.6117647058823525</c:v>
                </c:pt>
                <c:pt idx="86905">
                  <c:v>2.6117647058823525</c:v>
                </c:pt>
                <c:pt idx="86906">
                  <c:v>2.4643137254901957</c:v>
                </c:pt>
                <c:pt idx="86907">
                  <c:v>2.4643137254901957</c:v>
                </c:pt>
                <c:pt idx="86908">
                  <c:v>2.4643137254901957</c:v>
                </c:pt>
                <c:pt idx="86909">
                  <c:v>2.4643137254901957</c:v>
                </c:pt>
                <c:pt idx="86910">
                  <c:v>2.4643137254901957</c:v>
                </c:pt>
                <c:pt idx="86911">
                  <c:v>2.4643137254901957</c:v>
                </c:pt>
                <c:pt idx="86912">
                  <c:v>2.4643137254901957</c:v>
                </c:pt>
                <c:pt idx="86913">
                  <c:v>2.4643137254901957</c:v>
                </c:pt>
                <c:pt idx="86914">
                  <c:v>2.4643137254901957</c:v>
                </c:pt>
                <c:pt idx="86915">
                  <c:v>2.4643137254901957</c:v>
                </c:pt>
                <c:pt idx="86916">
                  <c:v>2.4643137254901957</c:v>
                </c:pt>
                <c:pt idx="86917">
                  <c:v>2.4643137254901957</c:v>
                </c:pt>
                <c:pt idx="86918">
                  <c:v>2.4643137254901957</c:v>
                </c:pt>
                <c:pt idx="86919">
                  <c:v>2.4643137254901957</c:v>
                </c:pt>
                <c:pt idx="86920">
                  <c:v>2.4643137254901957</c:v>
                </c:pt>
                <c:pt idx="86921">
                  <c:v>2.4643137254901957</c:v>
                </c:pt>
                <c:pt idx="86922">
                  <c:v>2.4643137254901957</c:v>
                </c:pt>
                <c:pt idx="86923">
                  <c:v>2.4643137254901957</c:v>
                </c:pt>
                <c:pt idx="86924">
                  <c:v>2.4643137254901957</c:v>
                </c:pt>
                <c:pt idx="86925">
                  <c:v>2.4643137254901957</c:v>
                </c:pt>
                <c:pt idx="86926">
                  <c:v>2.4643137254901957</c:v>
                </c:pt>
                <c:pt idx="86927">
                  <c:v>2.4643137254901957</c:v>
                </c:pt>
                <c:pt idx="86928">
                  <c:v>2.4643137254901957</c:v>
                </c:pt>
                <c:pt idx="86929">
                  <c:v>2.4643137254901957</c:v>
                </c:pt>
                <c:pt idx="86930">
                  <c:v>2.4643137254901957</c:v>
                </c:pt>
                <c:pt idx="86931">
                  <c:v>2.4643137254901957</c:v>
                </c:pt>
                <c:pt idx="86932">
                  <c:v>2.4643137254901957</c:v>
                </c:pt>
                <c:pt idx="86933">
                  <c:v>2.4643137254901957</c:v>
                </c:pt>
                <c:pt idx="86934">
                  <c:v>2.4643137254901957</c:v>
                </c:pt>
                <c:pt idx="86935">
                  <c:v>2.4643137254901957</c:v>
                </c:pt>
                <c:pt idx="86936">
                  <c:v>2.4643137254901957</c:v>
                </c:pt>
                <c:pt idx="86937">
                  <c:v>2.4643137254901957</c:v>
                </c:pt>
                <c:pt idx="86938">
                  <c:v>2.4643137254901957</c:v>
                </c:pt>
                <c:pt idx="86939">
                  <c:v>2.4643137254901957</c:v>
                </c:pt>
                <c:pt idx="86940">
                  <c:v>2.4643137254901957</c:v>
                </c:pt>
                <c:pt idx="86941">
                  <c:v>2.4643137254901957</c:v>
                </c:pt>
                <c:pt idx="86942">
                  <c:v>2.4643137254901957</c:v>
                </c:pt>
                <c:pt idx="86943">
                  <c:v>2.4643137254901957</c:v>
                </c:pt>
                <c:pt idx="86944">
                  <c:v>2.4643137254901957</c:v>
                </c:pt>
                <c:pt idx="86945">
                  <c:v>2.4643137254901957</c:v>
                </c:pt>
                <c:pt idx="86946">
                  <c:v>2.4643137254901957</c:v>
                </c:pt>
                <c:pt idx="86947">
                  <c:v>2.4643137254901957</c:v>
                </c:pt>
                <c:pt idx="86948">
                  <c:v>2.4643137254901957</c:v>
                </c:pt>
                <c:pt idx="86949">
                  <c:v>2.4643137254901957</c:v>
                </c:pt>
                <c:pt idx="86950">
                  <c:v>2.4643137254901957</c:v>
                </c:pt>
                <c:pt idx="86951">
                  <c:v>2.4643137254901957</c:v>
                </c:pt>
                <c:pt idx="86952">
                  <c:v>2.4643137254901957</c:v>
                </c:pt>
                <c:pt idx="86953">
                  <c:v>2.4643137254901957</c:v>
                </c:pt>
                <c:pt idx="86954">
                  <c:v>2.4643137254901957</c:v>
                </c:pt>
                <c:pt idx="86955">
                  <c:v>2.4643137254901957</c:v>
                </c:pt>
                <c:pt idx="86956">
                  <c:v>2.4643137254901957</c:v>
                </c:pt>
                <c:pt idx="86957">
                  <c:v>2.4643137254901957</c:v>
                </c:pt>
                <c:pt idx="86958">
                  <c:v>2.4643137254901957</c:v>
                </c:pt>
                <c:pt idx="86959">
                  <c:v>2.6117647058823525</c:v>
                </c:pt>
                <c:pt idx="86960">
                  <c:v>2.6117647058823525</c:v>
                </c:pt>
                <c:pt idx="86961">
                  <c:v>2.6117647058823525</c:v>
                </c:pt>
                <c:pt idx="86962">
                  <c:v>2.6117647058823525</c:v>
                </c:pt>
                <c:pt idx="86963">
                  <c:v>2.6117647058823525</c:v>
                </c:pt>
                <c:pt idx="86964">
                  <c:v>2.6117647058823525</c:v>
                </c:pt>
                <c:pt idx="86965">
                  <c:v>2.6117647058823525</c:v>
                </c:pt>
                <c:pt idx="86966">
                  <c:v>2.6117647058823525</c:v>
                </c:pt>
                <c:pt idx="86967">
                  <c:v>2.6117647058823525</c:v>
                </c:pt>
                <c:pt idx="86968">
                  <c:v>2.6117647058823525</c:v>
                </c:pt>
                <c:pt idx="86969">
                  <c:v>2.6117647058823525</c:v>
                </c:pt>
                <c:pt idx="86970">
                  <c:v>2.6117647058823525</c:v>
                </c:pt>
                <c:pt idx="86971">
                  <c:v>2.6117647058823525</c:v>
                </c:pt>
                <c:pt idx="86972">
                  <c:v>2.6117647058823525</c:v>
                </c:pt>
                <c:pt idx="86973">
                  <c:v>2.6117647058823525</c:v>
                </c:pt>
                <c:pt idx="86974">
                  <c:v>2.6117647058823525</c:v>
                </c:pt>
                <c:pt idx="86975">
                  <c:v>2.6117647058823525</c:v>
                </c:pt>
                <c:pt idx="86976">
                  <c:v>2.6117647058823525</c:v>
                </c:pt>
                <c:pt idx="86977">
                  <c:v>2.6117647058823525</c:v>
                </c:pt>
                <c:pt idx="86978">
                  <c:v>2.6117647058823525</c:v>
                </c:pt>
                <c:pt idx="86979">
                  <c:v>2.6117647058823525</c:v>
                </c:pt>
                <c:pt idx="86980">
                  <c:v>2.6117647058823525</c:v>
                </c:pt>
                <c:pt idx="86981">
                  <c:v>2.6117647058823525</c:v>
                </c:pt>
                <c:pt idx="86982">
                  <c:v>2.6117647058823525</c:v>
                </c:pt>
                <c:pt idx="86983">
                  <c:v>2.6117647058823525</c:v>
                </c:pt>
                <c:pt idx="86984">
                  <c:v>2.6117647058823525</c:v>
                </c:pt>
                <c:pt idx="86985">
                  <c:v>2.6117647058823525</c:v>
                </c:pt>
                <c:pt idx="86986">
                  <c:v>2.6117647058823525</c:v>
                </c:pt>
                <c:pt idx="86987">
                  <c:v>2.6117647058823525</c:v>
                </c:pt>
                <c:pt idx="86988">
                  <c:v>2.6117647058823525</c:v>
                </c:pt>
                <c:pt idx="86989">
                  <c:v>2.6117647058823525</c:v>
                </c:pt>
                <c:pt idx="86990">
                  <c:v>2.6117647058823525</c:v>
                </c:pt>
                <c:pt idx="86991">
                  <c:v>2.6117647058823525</c:v>
                </c:pt>
                <c:pt idx="86992">
                  <c:v>2.6117647058823525</c:v>
                </c:pt>
                <c:pt idx="86993">
                  <c:v>2.6117647058823525</c:v>
                </c:pt>
                <c:pt idx="86994">
                  <c:v>2.6117647058823525</c:v>
                </c:pt>
                <c:pt idx="86995">
                  <c:v>2.6117647058823525</c:v>
                </c:pt>
                <c:pt idx="86996">
                  <c:v>2.6117647058823525</c:v>
                </c:pt>
                <c:pt idx="86997">
                  <c:v>2.6117647058823525</c:v>
                </c:pt>
                <c:pt idx="86998">
                  <c:v>2.6117647058823525</c:v>
                </c:pt>
                <c:pt idx="86999">
                  <c:v>2.6117647058823525</c:v>
                </c:pt>
                <c:pt idx="87000">
                  <c:v>2.6117647058823525</c:v>
                </c:pt>
                <c:pt idx="87001">
                  <c:v>2.6117647058823525</c:v>
                </c:pt>
                <c:pt idx="87002">
                  <c:v>2.6117647058823525</c:v>
                </c:pt>
                <c:pt idx="87003">
                  <c:v>2.4643137254901957</c:v>
                </c:pt>
                <c:pt idx="87004">
                  <c:v>2.4643137254901957</c:v>
                </c:pt>
                <c:pt idx="87005">
                  <c:v>2.4643137254901957</c:v>
                </c:pt>
                <c:pt idx="87006">
                  <c:v>2.4643137254901957</c:v>
                </c:pt>
                <c:pt idx="87007">
                  <c:v>2.4643137254901957</c:v>
                </c:pt>
                <c:pt idx="87008">
                  <c:v>2.4643137254901957</c:v>
                </c:pt>
                <c:pt idx="87009">
                  <c:v>2.4643137254901957</c:v>
                </c:pt>
                <c:pt idx="87010">
                  <c:v>2.4643137254901957</c:v>
                </c:pt>
                <c:pt idx="87011">
                  <c:v>2.4643137254901957</c:v>
                </c:pt>
                <c:pt idx="87012">
                  <c:v>2.4643137254901957</c:v>
                </c:pt>
                <c:pt idx="87013">
                  <c:v>2.4643137254901957</c:v>
                </c:pt>
                <c:pt idx="87014">
                  <c:v>2.4643137254901957</c:v>
                </c:pt>
                <c:pt idx="87015">
                  <c:v>2.4643137254901957</c:v>
                </c:pt>
                <c:pt idx="87016">
                  <c:v>2.4643137254901957</c:v>
                </c:pt>
                <c:pt idx="87017">
                  <c:v>2.4643137254901957</c:v>
                </c:pt>
                <c:pt idx="87018">
                  <c:v>2.4643137254901957</c:v>
                </c:pt>
                <c:pt idx="87019">
                  <c:v>2.4643137254901957</c:v>
                </c:pt>
                <c:pt idx="87020">
                  <c:v>2.4643137254901957</c:v>
                </c:pt>
                <c:pt idx="87021">
                  <c:v>2.4643137254901957</c:v>
                </c:pt>
                <c:pt idx="87022">
                  <c:v>2.4643137254901957</c:v>
                </c:pt>
                <c:pt idx="87023">
                  <c:v>2.4643137254901957</c:v>
                </c:pt>
                <c:pt idx="87024">
                  <c:v>2.4643137254901957</c:v>
                </c:pt>
                <c:pt idx="87025">
                  <c:v>2.4643137254901957</c:v>
                </c:pt>
                <c:pt idx="87026">
                  <c:v>2.4643137254901957</c:v>
                </c:pt>
                <c:pt idx="87027">
                  <c:v>2.4643137254901957</c:v>
                </c:pt>
                <c:pt idx="87028">
                  <c:v>2.4643137254901957</c:v>
                </c:pt>
                <c:pt idx="87029">
                  <c:v>2.4643137254901957</c:v>
                </c:pt>
                <c:pt idx="87030">
                  <c:v>2.4643137254901957</c:v>
                </c:pt>
                <c:pt idx="87031">
                  <c:v>2.4643137254901957</c:v>
                </c:pt>
                <c:pt idx="87032">
                  <c:v>2.4643137254901957</c:v>
                </c:pt>
                <c:pt idx="87033">
                  <c:v>2.4643137254901957</c:v>
                </c:pt>
                <c:pt idx="87034">
                  <c:v>2.4643137254901957</c:v>
                </c:pt>
                <c:pt idx="87035">
                  <c:v>2.4643137254901957</c:v>
                </c:pt>
                <c:pt idx="87036">
                  <c:v>2.4643137254901957</c:v>
                </c:pt>
                <c:pt idx="87037">
                  <c:v>2.4643137254901957</c:v>
                </c:pt>
                <c:pt idx="87038">
                  <c:v>2.4643137254901957</c:v>
                </c:pt>
                <c:pt idx="87039">
                  <c:v>2.4643137254901957</c:v>
                </c:pt>
                <c:pt idx="87040">
                  <c:v>2.4643137254901957</c:v>
                </c:pt>
                <c:pt idx="87041">
                  <c:v>2.4643137254901957</c:v>
                </c:pt>
                <c:pt idx="87042">
                  <c:v>2.4643137254901957</c:v>
                </c:pt>
                <c:pt idx="87043">
                  <c:v>2.4643137254901957</c:v>
                </c:pt>
                <c:pt idx="87044">
                  <c:v>2.4643137254901957</c:v>
                </c:pt>
                <c:pt idx="87045">
                  <c:v>2.4643137254901957</c:v>
                </c:pt>
                <c:pt idx="87046">
                  <c:v>2.4643137254901957</c:v>
                </c:pt>
                <c:pt idx="87047">
                  <c:v>2.4643137254901957</c:v>
                </c:pt>
                <c:pt idx="87048">
                  <c:v>2.4643137254901957</c:v>
                </c:pt>
                <c:pt idx="87049">
                  <c:v>2.4643137254901957</c:v>
                </c:pt>
                <c:pt idx="87050">
                  <c:v>2.4643137254901957</c:v>
                </c:pt>
                <c:pt idx="87051">
                  <c:v>2.4643137254901957</c:v>
                </c:pt>
                <c:pt idx="87052">
                  <c:v>2.4643137254901957</c:v>
                </c:pt>
                <c:pt idx="87053">
                  <c:v>2.4643137254901957</c:v>
                </c:pt>
                <c:pt idx="87054">
                  <c:v>2.4643137254901957</c:v>
                </c:pt>
                <c:pt idx="87055">
                  <c:v>2.6117647058823525</c:v>
                </c:pt>
                <c:pt idx="87056">
                  <c:v>2.6117647058823525</c:v>
                </c:pt>
                <c:pt idx="87057">
                  <c:v>2.6117647058823525</c:v>
                </c:pt>
                <c:pt idx="87058">
                  <c:v>2.6117647058823525</c:v>
                </c:pt>
                <c:pt idx="87059">
                  <c:v>2.6117647058823525</c:v>
                </c:pt>
                <c:pt idx="87060">
                  <c:v>2.6117647058823525</c:v>
                </c:pt>
                <c:pt idx="87061">
                  <c:v>2.6117647058823525</c:v>
                </c:pt>
                <c:pt idx="87062">
                  <c:v>2.6117647058823525</c:v>
                </c:pt>
                <c:pt idx="87063">
                  <c:v>2.6117647058823525</c:v>
                </c:pt>
                <c:pt idx="87064">
                  <c:v>2.6117647058823525</c:v>
                </c:pt>
                <c:pt idx="87065">
                  <c:v>2.6117647058823525</c:v>
                </c:pt>
                <c:pt idx="87066">
                  <c:v>2.6117647058823525</c:v>
                </c:pt>
                <c:pt idx="87067">
                  <c:v>2.6117647058823525</c:v>
                </c:pt>
                <c:pt idx="87068">
                  <c:v>2.6117647058823525</c:v>
                </c:pt>
                <c:pt idx="87069">
                  <c:v>2.6117647058823525</c:v>
                </c:pt>
                <c:pt idx="87070">
                  <c:v>2.6117647058823525</c:v>
                </c:pt>
                <c:pt idx="87071">
                  <c:v>2.6117647058823525</c:v>
                </c:pt>
                <c:pt idx="87072">
                  <c:v>2.6117647058823525</c:v>
                </c:pt>
                <c:pt idx="87073">
                  <c:v>2.6117647058823525</c:v>
                </c:pt>
                <c:pt idx="87074">
                  <c:v>2.6117647058823525</c:v>
                </c:pt>
                <c:pt idx="87075">
                  <c:v>2.6117647058823525</c:v>
                </c:pt>
                <c:pt idx="87076">
                  <c:v>2.6117647058823525</c:v>
                </c:pt>
                <c:pt idx="87077">
                  <c:v>2.6117647058823525</c:v>
                </c:pt>
                <c:pt idx="87078">
                  <c:v>2.6117647058823525</c:v>
                </c:pt>
                <c:pt idx="87079">
                  <c:v>2.6117647058823525</c:v>
                </c:pt>
                <c:pt idx="87080">
                  <c:v>2.6117647058823525</c:v>
                </c:pt>
                <c:pt idx="87081">
                  <c:v>2.6117647058823525</c:v>
                </c:pt>
                <c:pt idx="87082">
                  <c:v>2.6117647058823525</c:v>
                </c:pt>
                <c:pt idx="87083">
                  <c:v>2.6117647058823525</c:v>
                </c:pt>
                <c:pt idx="87084">
                  <c:v>2.6117647058823525</c:v>
                </c:pt>
                <c:pt idx="87085">
                  <c:v>2.6117647058823525</c:v>
                </c:pt>
                <c:pt idx="87086">
                  <c:v>2.6117647058823525</c:v>
                </c:pt>
                <c:pt idx="87087">
                  <c:v>2.6117647058823525</c:v>
                </c:pt>
                <c:pt idx="87088">
                  <c:v>2.6117647058823525</c:v>
                </c:pt>
                <c:pt idx="87089">
                  <c:v>2.6117647058823525</c:v>
                </c:pt>
                <c:pt idx="87090">
                  <c:v>2.6117647058823525</c:v>
                </c:pt>
                <c:pt idx="87091">
                  <c:v>2.6117647058823525</c:v>
                </c:pt>
                <c:pt idx="87092">
                  <c:v>2.6117647058823525</c:v>
                </c:pt>
                <c:pt idx="87093">
                  <c:v>2.6117647058823525</c:v>
                </c:pt>
                <c:pt idx="87094">
                  <c:v>2.6117647058823525</c:v>
                </c:pt>
                <c:pt idx="87095">
                  <c:v>2.6117647058823525</c:v>
                </c:pt>
                <c:pt idx="87096">
                  <c:v>2.6117647058823525</c:v>
                </c:pt>
                <c:pt idx="87097">
                  <c:v>2.6117647058823525</c:v>
                </c:pt>
                <c:pt idx="87098">
                  <c:v>2.6117647058823525</c:v>
                </c:pt>
                <c:pt idx="87099">
                  <c:v>2.4643137254901957</c:v>
                </c:pt>
                <c:pt idx="87100">
                  <c:v>2.4643137254901957</c:v>
                </c:pt>
                <c:pt idx="87101">
                  <c:v>2.4643137254901957</c:v>
                </c:pt>
                <c:pt idx="87102">
                  <c:v>2.4643137254901957</c:v>
                </c:pt>
                <c:pt idx="87103">
                  <c:v>2.4643137254901957</c:v>
                </c:pt>
                <c:pt idx="87104">
                  <c:v>2.4643137254901957</c:v>
                </c:pt>
                <c:pt idx="87105">
                  <c:v>2.4643137254901957</c:v>
                </c:pt>
                <c:pt idx="87106">
                  <c:v>2.4643137254901957</c:v>
                </c:pt>
                <c:pt idx="87107">
                  <c:v>2.4643137254901957</c:v>
                </c:pt>
                <c:pt idx="87108">
                  <c:v>2.4643137254901957</c:v>
                </c:pt>
                <c:pt idx="87109">
                  <c:v>2.4643137254901957</c:v>
                </c:pt>
                <c:pt idx="87110">
                  <c:v>2.4643137254901957</c:v>
                </c:pt>
                <c:pt idx="87111">
                  <c:v>2.4643137254901957</c:v>
                </c:pt>
                <c:pt idx="87112">
                  <c:v>2.4643137254901957</c:v>
                </c:pt>
                <c:pt idx="87113">
                  <c:v>2.4643137254901957</c:v>
                </c:pt>
                <c:pt idx="87114">
                  <c:v>2.4643137254901957</c:v>
                </c:pt>
                <c:pt idx="87115">
                  <c:v>2.4643137254901957</c:v>
                </c:pt>
                <c:pt idx="87116">
                  <c:v>2.4643137254901957</c:v>
                </c:pt>
                <c:pt idx="87117">
                  <c:v>2.4643137254901957</c:v>
                </c:pt>
                <c:pt idx="87118">
                  <c:v>2.4643137254901957</c:v>
                </c:pt>
                <c:pt idx="87119">
                  <c:v>2.4643137254901957</c:v>
                </c:pt>
                <c:pt idx="87120">
                  <c:v>2.4643137254901957</c:v>
                </c:pt>
                <c:pt idx="87121">
                  <c:v>2.4643137254901957</c:v>
                </c:pt>
                <c:pt idx="87122">
                  <c:v>2.4643137254901957</c:v>
                </c:pt>
                <c:pt idx="87123">
                  <c:v>2.4643137254901957</c:v>
                </c:pt>
                <c:pt idx="87124">
                  <c:v>2.4643137254901957</c:v>
                </c:pt>
                <c:pt idx="87125">
                  <c:v>2.4643137254901957</c:v>
                </c:pt>
                <c:pt idx="87126">
                  <c:v>2.4643137254901957</c:v>
                </c:pt>
                <c:pt idx="87127">
                  <c:v>2.4643137254901957</c:v>
                </c:pt>
                <c:pt idx="87128">
                  <c:v>2.4643137254901957</c:v>
                </c:pt>
                <c:pt idx="87129">
                  <c:v>2.4643137254901957</c:v>
                </c:pt>
                <c:pt idx="87130">
                  <c:v>2.4643137254901957</c:v>
                </c:pt>
                <c:pt idx="87131">
                  <c:v>2.4643137254901957</c:v>
                </c:pt>
                <c:pt idx="87132">
                  <c:v>2.4643137254901957</c:v>
                </c:pt>
                <c:pt idx="87133">
                  <c:v>2.4643137254901957</c:v>
                </c:pt>
                <c:pt idx="87134">
                  <c:v>2.4643137254901957</c:v>
                </c:pt>
                <c:pt idx="87135">
                  <c:v>2.4643137254901957</c:v>
                </c:pt>
                <c:pt idx="87136">
                  <c:v>2.4643137254901957</c:v>
                </c:pt>
                <c:pt idx="87137">
                  <c:v>2.4643137254901957</c:v>
                </c:pt>
                <c:pt idx="87138">
                  <c:v>2.4643137254901957</c:v>
                </c:pt>
                <c:pt idx="87139">
                  <c:v>2.4643137254901957</c:v>
                </c:pt>
                <c:pt idx="87140">
                  <c:v>2.4643137254901957</c:v>
                </c:pt>
                <c:pt idx="87141">
                  <c:v>2.4643137254901957</c:v>
                </c:pt>
                <c:pt idx="87142">
                  <c:v>2.4643137254901957</c:v>
                </c:pt>
                <c:pt idx="87143">
                  <c:v>2.4643137254901957</c:v>
                </c:pt>
                <c:pt idx="87144">
                  <c:v>2.4643137254901957</c:v>
                </c:pt>
                <c:pt idx="87145">
                  <c:v>2.4643137254901957</c:v>
                </c:pt>
                <c:pt idx="87146">
                  <c:v>2.4643137254901957</c:v>
                </c:pt>
                <c:pt idx="87147">
                  <c:v>2.4643137254901957</c:v>
                </c:pt>
                <c:pt idx="87148">
                  <c:v>2.4643137254901957</c:v>
                </c:pt>
                <c:pt idx="87149">
                  <c:v>2.4643137254901957</c:v>
                </c:pt>
                <c:pt idx="87150">
                  <c:v>2.4643137254901957</c:v>
                </c:pt>
                <c:pt idx="87151">
                  <c:v>2.6117647058823525</c:v>
                </c:pt>
                <c:pt idx="87152">
                  <c:v>2.6117647058823525</c:v>
                </c:pt>
                <c:pt idx="87153">
                  <c:v>2.6117647058823525</c:v>
                </c:pt>
                <c:pt idx="87154">
                  <c:v>2.6117647058823525</c:v>
                </c:pt>
                <c:pt idx="87155">
                  <c:v>2.6117647058823525</c:v>
                </c:pt>
                <c:pt idx="87156">
                  <c:v>2.6117647058823525</c:v>
                </c:pt>
                <c:pt idx="87157">
                  <c:v>2.6117647058823525</c:v>
                </c:pt>
                <c:pt idx="87158">
                  <c:v>2.6117647058823525</c:v>
                </c:pt>
                <c:pt idx="87159">
                  <c:v>2.6117647058823525</c:v>
                </c:pt>
                <c:pt idx="87160">
                  <c:v>2.6117647058823525</c:v>
                </c:pt>
                <c:pt idx="87161">
                  <c:v>2.6117647058823525</c:v>
                </c:pt>
                <c:pt idx="87162">
                  <c:v>2.6117647058823525</c:v>
                </c:pt>
                <c:pt idx="87163">
                  <c:v>2.6117647058823525</c:v>
                </c:pt>
                <c:pt idx="87164">
                  <c:v>2.6117647058823525</c:v>
                </c:pt>
                <c:pt idx="87165">
                  <c:v>2.6117647058823525</c:v>
                </c:pt>
                <c:pt idx="87166">
                  <c:v>2.6117647058823525</c:v>
                </c:pt>
                <c:pt idx="87167">
                  <c:v>2.6117647058823525</c:v>
                </c:pt>
                <c:pt idx="87168">
                  <c:v>2.6117647058823525</c:v>
                </c:pt>
                <c:pt idx="87169">
                  <c:v>2.6117647058823525</c:v>
                </c:pt>
                <c:pt idx="87170">
                  <c:v>2.6117647058823525</c:v>
                </c:pt>
                <c:pt idx="87171">
                  <c:v>2.6117647058823525</c:v>
                </c:pt>
                <c:pt idx="87172">
                  <c:v>2.6117647058823525</c:v>
                </c:pt>
                <c:pt idx="87173">
                  <c:v>2.6117647058823525</c:v>
                </c:pt>
                <c:pt idx="87174">
                  <c:v>2.6117647058823525</c:v>
                </c:pt>
                <c:pt idx="87175">
                  <c:v>2.6117647058823525</c:v>
                </c:pt>
                <c:pt idx="87176">
                  <c:v>2.6117647058823525</c:v>
                </c:pt>
                <c:pt idx="87177">
                  <c:v>2.6117647058823525</c:v>
                </c:pt>
                <c:pt idx="87178">
                  <c:v>2.6117647058823525</c:v>
                </c:pt>
                <c:pt idx="87179">
                  <c:v>2.6117647058823525</c:v>
                </c:pt>
                <c:pt idx="87180">
                  <c:v>2.6117647058823525</c:v>
                </c:pt>
                <c:pt idx="87181">
                  <c:v>2.6117647058823525</c:v>
                </c:pt>
                <c:pt idx="87182">
                  <c:v>2.6117647058823525</c:v>
                </c:pt>
                <c:pt idx="87183">
                  <c:v>2.6117647058823525</c:v>
                </c:pt>
                <c:pt idx="87184">
                  <c:v>2.6117647058823525</c:v>
                </c:pt>
                <c:pt idx="87185">
                  <c:v>2.6117647058823525</c:v>
                </c:pt>
                <c:pt idx="87186">
                  <c:v>2.6117647058823525</c:v>
                </c:pt>
                <c:pt idx="87187">
                  <c:v>2.6117647058823525</c:v>
                </c:pt>
                <c:pt idx="87188">
                  <c:v>2.6117647058823525</c:v>
                </c:pt>
                <c:pt idx="87189">
                  <c:v>2.6117647058823525</c:v>
                </c:pt>
                <c:pt idx="87190">
                  <c:v>2.6117647058823525</c:v>
                </c:pt>
                <c:pt idx="87191">
                  <c:v>2.6117647058823525</c:v>
                </c:pt>
                <c:pt idx="87192">
                  <c:v>2.4643137254901957</c:v>
                </c:pt>
                <c:pt idx="87193">
                  <c:v>2.4643137254901957</c:v>
                </c:pt>
                <c:pt idx="87194">
                  <c:v>2.4643137254901957</c:v>
                </c:pt>
                <c:pt idx="87195">
                  <c:v>2.4643137254901957</c:v>
                </c:pt>
                <c:pt idx="87196">
                  <c:v>2.4643137254901957</c:v>
                </c:pt>
                <c:pt idx="87197">
                  <c:v>2.4643137254901957</c:v>
                </c:pt>
                <c:pt idx="87198">
                  <c:v>2.4643137254901957</c:v>
                </c:pt>
                <c:pt idx="87199">
                  <c:v>2.4643137254901957</c:v>
                </c:pt>
                <c:pt idx="87200">
                  <c:v>2.4643137254901957</c:v>
                </c:pt>
                <c:pt idx="87201">
                  <c:v>2.4643137254901957</c:v>
                </c:pt>
                <c:pt idx="87202">
                  <c:v>2.4643137254901957</c:v>
                </c:pt>
                <c:pt idx="87203">
                  <c:v>2.4643137254901957</c:v>
                </c:pt>
                <c:pt idx="87204">
                  <c:v>2.4643137254901957</c:v>
                </c:pt>
                <c:pt idx="87205">
                  <c:v>2.4643137254901957</c:v>
                </c:pt>
                <c:pt idx="87206">
                  <c:v>2.4643137254901957</c:v>
                </c:pt>
                <c:pt idx="87207">
                  <c:v>2.4643137254901957</c:v>
                </c:pt>
                <c:pt idx="87208">
                  <c:v>2.4643137254901957</c:v>
                </c:pt>
                <c:pt idx="87209">
                  <c:v>2.4643137254901957</c:v>
                </c:pt>
                <c:pt idx="87210">
                  <c:v>2.4643137254901957</c:v>
                </c:pt>
                <c:pt idx="87211">
                  <c:v>2.4643137254901957</c:v>
                </c:pt>
                <c:pt idx="87212">
                  <c:v>2.4643137254901957</c:v>
                </c:pt>
                <c:pt idx="87213">
                  <c:v>2.4643137254901957</c:v>
                </c:pt>
                <c:pt idx="87214">
                  <c:v>2.4643137254901957</c:v>
                </c:pt>
                <c:pt idx="87215">
                  <c:v>2.4643137254901957</c:v>
                </c:pt>
                <c:pt idx="87216">
                  <c:v>2.4643137254901957</c:v>
                </c:pt>
                <c:pt idx="87217">
                  <c:v>2.4643137254901957</c:v>
                </c:pt>
                <c:pt idx="87218">
                  <c:v>2.4643137254901957</c:v>
                </c:pt>
                <c:pt idx="87219">
                  <c:v>2.4643137254901957</c:v>
                </c:pt>
                <c:pt idx="87220">
                  <c:v>2.4643137254901957</c:v>
                </c:pt>
                <c:pt idx="87221">
                  <c:v>2.4643137254901957</c:v>
                </c:pt>
                <c:pt idx="87222">
                  <c:v>2.4643137254901957</c:v>
                </c:pt>
                <c:pt idx="87223">
                  <c:v>2.4643137254901957</c:v>
                </c:pt>
                <c:pt idx="87224">
                  <c:v>2.4643137254901957</c:v>
                </c:pt>
                <c:pt idx="87225">
                  <c:v>2.4643137254901957</c:v>
                </c:pt>
                <c:pt idx="87226">
                  <c:v>2.4643137254901957</c:v>
                </c:pt>
                <c:pt idx="87227">
                  <c:v>2.4643137254901957</c:v>
                </c:pt>
                <c:pt idx="87228">
                  <c:v>2.4643137254901957</c:v>
                </c:pt>
                <c:pt idx="87229">
                  <c:v>2.4643137254901957</c:v>
                </c:pt>
                <c:pt idx="87230">
                  <c:v>2.4643137254901957</c:v>
                </c:pt>
                <c:pt idx="87231">
                  <c:v>2.4643137254901957</c:v>
                </c:pt>
                <c:pt idx="87232">
                  <c:v>2.4643137254901957</c:v>
                </c:pt>
                <c:pt idx="87233">
                  <c:v>2.4643137254901957</c:v>
                </c:pt>
                <c:pt idx="87234">
                  <c:v>2.4643137254901957</c:v>
                </c:pt>
                <c:pt idx="87235">
                  <c:v>2.4643137254901957</c:v>
                </c:pt>
                <c:pt idx="87236">
                  <c:v>2.4643137254901957</c:v>
                </c:pt>
                <c:pt idx="87237">
                  <c:v>2.4643137254901957</c:v>
                </c:pt>
                <c:pt idx="87238">
                  <c:v>2.4643137254901957</c:v>
                </c:pt>
                <c:pt idx="87239">
                  <c:v>2.4643137254901957</c:v>
                </c:pt>
                <c:pt idx="87240">
                  <c:v>2.4643137254901957</c:v>
                </c:pt>
                <c:pt idx="87241">
                  <c:v>2.4643137254901957</c:v>
                </c:pt>
                <c:pt idx="87242">
                  <c:v>2.4643137254901957</c:v>
                </c:pt>
                <c:pt idx="87243">
                  <c:v>2.4643137254901957</c:v>
                </c:pt>
                <c:pt idx="87244">
                  <c:v>2.4643137254901957</c:v>
                </c:pt>
                <c:pt idx="87245">
                  <c:v>2.4643137254901957</c:v>
                </c:pt>
                <c:pt idx="87246">
                  <c:v>2.4643137254901957</c:v>
                </c:pt>
                <c:pt idx="87247">
                  <c:v>2.4643137254901957</c:v>
                </c:pt>
                <c:pt idx="87248">
                  <c:v>2.4643137254901957</c:v>
                </c:pt>
                <c:pt idx="87249">
                  <c:v>2.6117647058823525</c:v>
                </c:pt>
                <c:pt idx="87250">
                  <c:v>2.6117647058823525</c:v>
                </c:pt>
                <c:pt idx="87251">
                  <c:v>2.6117647058823525</c:v>
                </c:pt>
                <c:pt idx="87252">
                  <c:v>2.6117647058823525</c:v>
                </c:pt>
                <c:pt idx="87253">
                  <c:v>2.6117647058823525</c:v>
                </c:pt>
                <c:pt idx="87254">
                  <c:v>2.6117647058823525</c:v>
                </c:pt>
                <c:pt idx="87255">
                  <c:v>2.6117647058823525</c:v>
                </c:pt>
                <c:pt idx="87256">
                  <c:v>2.6117647058823525</c:v>
                </c:pt>
                <c:pt idx="87257">
                  <c:v>2.6117647058823525</c:v>
                </c:pt>
                <c:pt idx="87258">
                  <c:v>2.6117647058823525</c:v>
                </c:pt>
                <c:pt idx="87259">
                  <c:v>2.6117647058823525</c:v>
                </c:pt>
                <c:pt idx="87260">
                  <c:v>2.6117647058823525</c:v>
                </c:pt>
                <c:pt idx="87261">
                  <c:v>2.6117647058823525</c:v>
                </c:pt>
                <c:pt idx="87262">
                  <c:v>2.6117647058823525</c:v>
                </c:pt>
                <c:pt idx="87263">
                  <c:v>2.6117647058823525</c:v>
                </c:pt>
                <c:pt idx="87264">
                  <c:v>2.6117647058823525</c:v>
                </c:pt>
                <c:pt idx="87265">
                  <c:v>2.6117647058823525</c:v>
                </c:pt>
                <c:pt idx="87266">
                  <c:v>2.6117647058823525</c:v>
                </c:pt>
                <c:pt idx="87267">
                  <c:v>2.6117647058823525</c:v>
                </c:pt>
                <c:pt idx="87268">
                  <c:v>2.6117647058823525</c:v>
                </c:pt>
                <c:pt idx="87269">
                  <c:v>2.6117647058823525</c:v>
                </c:pt>
                <c:pt idx="87270">
                  <c:v>2.6117647058823525</c:v>
                </c:pt>
                <c:pt idx="87271">
                  <c:v>2.6117647058823525</c:v>
                </c:pt>
                <c:pt idx="87272">
                  <c:v>2.6117647058823525</c:v>
                </c:pt>
                <c:pt idx="87273">
                  <c:v>2.6117647058823525</c:v>
                </c:pt>
                <c:pt idx="87274">
                  <c:v>2.6117647058823525</c:v>
                </c:pt>
                <c:pt idx="87275">
                  <c:v>2.6117647058823525</c:v>
                </c:pt>
                <c:pt idx="87276">
                  <c:v>2.6117647058823525</c:v>
                </c:pt>
                <c:pt idx="87277">
                  <c:v>2.6117647058823525</c:v>
                </c:pt>
                <c:pt idx="87278">
                  <c:v>2.6117647058823525</c:v>
                </c:pt>
                <c:pt idx="87279">
                  <c:v>2.6117647058823525</c:v>
                </c:pt>
                <c:pt idx="87280">
                  <c:v>2.6117647058823525</c:v>
                </c:pt>
                <c:pt idx="87281">
                  <c:v>2.6117647058823525</c:v>
                </c:pt>
                <c:pt idx="87282">
                  <c:v>2.6117647058823525</c:v>
                </c:pt>
                <c:pt idx="87283">
                  <c:v>2.6117647058823525</c:v>
                </c:pt>
                <c:pt idx="87284">
                  <c:v>2.6117647058823525</c:v>
                </c:pt>
                <c:pt idx="87285">
                  <c:v>2.6117647058823525</c:v>
                </c:pt>
                <c:pt idx="87286">
                  <c:v>2.6117647058823525</c:v>
                </c:pt>
                <c:pt idx="87287">
                  <c:v>2.4643137254901957</c:v>
                </c:pt>
                <c:pt idx="87288">
                  <c:v>2.4643137254901957</c:v>
                </c:pt>
                <c:pt idx="87289">
                  <c:v>2.4643137254901957</c:v>
                </c:pt>
                <c:pt idx="87290">
                  <c:v>2.4643137254901957</c:v>
                </c:pt>
                <c:pt idx="87291">
                  <c:v>2.4643137254901957</c:v>
                </c:pt>
                <c:pt idx="87292">
                  <c:v>2.4643137254901957</c:v>
                </c:pt>
                <c:pt idx="87293">
                  <c:v>2.4643137254901957</c:v>
                </c:pt>
                <c:pt idx="87294">
                  <c:v>2.4643137254901957</c:v>
                </c:pt>
                <c:pt idx="87295">
                  <c:v>2.4643137254901957</c:v>
                </c:pt>
                <c:pt idx="87296">
                  <c:v>2.4643137254901957</c:v>
                </c:pt>
                <c:pt idx="87297">
                  <c:v>2.4643137254901957</c:v>
                </c:pt>
                <c:pt idx="87298">
                  <c:v>2.4643137254901957</c:v>
                </c:pt>
                <c:pt idx="87299">
                  <c:v>2.4643137254901957</c:v>
                </c:pt>
                <c:pt idx="87300">
                  <c:v>2.4643137254901957</c:v>
                </c:pt>
                <c:pt idx="87301">
                  <c:v>2.4643137254901957</c:v>
                </c:pt>
                <c:pt idx="87302">
                  <c:v>2.4643137254901957</c:v>
                </c:pt>
                <c:pt idx="87303">
                  <c:v>2.4643137254901957</c:v>
                </c:pt>
                <c:pt idx="87304">
                  <c:v>2.4643137254901957</c:v>
                </c:pt>
                <c:pt idx="87305">
                  <c:v>2.4643137254901957</c:v>
                </c:pt>
                <c:pt idx="87306">
                  <c:v>2.4643137254901957</c:v>
                </c:pt>
                <c:pt idx="87307">
                  <c:v>2.4643137254901957</c:v>
                </c:pt>
                <c:pt idx="87308">
                  <c:v>2.4643137254901957</c:v>
                </c:pt>
                <c:pt idx="87309">
                  <c:v>2.4643137254901957</c:v>
                </c:pt>
                <c:pt idx="87310">
                  <c:v>2.4643137254901957</c:v>
                </c:pt>
                <c:pt idx="87311">
                  <c:v>2.4643137254901957</c:v>
                </c:pt>
                <c:pt idx="87312">
                  <c:v>2.4643137254901957</c:v>
                </c:pt>
                <c:pt idx="87313">
                  <c:v>2.4643137254901957</c:v>
                </c:pt>
                <c:pt idx="87314">
                  <c:v>2.4643137254901957</c:v>
                </c:pt>
                <c:pt idx="87315">
                  <c:v>2.4643137254901957</c:v>
                </c:pt>
                <c:pt idx="87316">
                  <c:v>2.4643137254901957</c:v>
                </c:pt>
                <c:pt idx="87317">
                  <c:v>2.4643137254901957</c:v>
                </c:pt>
                <c:pt idx="87318">
                  <c:v>2.4643137254901957</c:v>
                </c:pt>
                <c:pt idx="87319">
                  <c:v>2.4643137254901957</c:v>
                </c:pt>
                <c:pt idx="87320">
                  <c:v>2.4643137254901957</c:v>
                </c:pt>
                <c:pt idx="87321">
                  <c:v>2.4643137254901957</c:v>
                </c:pt>
                <c:pt idx="87322">
                  <c:v>2.4643137254901957</c:v>
                </c:pt>
                <c:pt idx="87323">
                  <c:v>2.4643137254901957</c:v>
                </c:pt>
                <c:pt idx="87324">
                  <c:v>2.4643137254901957</c:v>
                </c:pt>
                <c:pt idx="87325">
                  <c:v>2.4643137254901957</c:v>
                </c:pt>
                <c:pt idx="87326">
                  <c:v>2.4643137254901957</c:v>
                </c:pt>
                <c:pt idx="87327">
                  <c:v>2.4643137254901957</c:v>
                </c:pt>
                <c:pt idx="87328">
                  <c:v>2.4643137254901957</c:v>
                </c:pt>
                <c:pt idx="87329">
                  <c:v>2.4643137254901957</c:v>
                </c:pt>
                <c:pt idx="87330">
                  <c:v>2.4643137254901957</c:v>
                </c:pt>
                <c:pt idx="87331">
                  <c:v>2.4643137254901957</c:v>
                </c:pt>
                <c:pt idx="87332">
                  <c:v>2.4643137254901957</c:v>
                </c:pt>
                <c:pt idx="87333">
                  <c:v>2.4643137254901957</c:v>
                </c:pt>
                <c:pt idx="87334">
                  <c:v>2.4643137254901957</c:v>
                </c:pt>
                <c:pt idx="87335">
                  <c:v>2.4643137254901957</c:v>
                </c:pt>
                <c:pt idx="87336">
                  <c:v>2.4643137254901957</c:v>
                </c:pt>
                <c:pt idx="87337">
                  <c:v>2.4643137254901957</c:v>
                </c:pt>
                <c:pt idx="87338">
                  <c:v>2.4643137254901957</c:v>
                </c:pt>
                <c:pt idx="87339">
                  <c:v>2.4643137254901957</c:v>
                </c:pt>
                <c:pt idx="87340">
                  <c:v>2.4643137254901957</c:v>
                </c:pt>
                <c:pt idx="87341">
                  <c:v>2.4643137254901957</c:v>
                </c:pt>
                <c:pt idx="87342">
                  <c:v>2.6117647058823525</c:v>
                </c:pt>
                <c:pt idx="87343">
                  <c:v>2.6117647058823525</c:v>
                </c:pt>
                <c:pt idx="87344">
                  <c:v>2.6117647058823525</c:v>
                </c:pt>
                <c:pt idx="87345">
                  <c:v>2.6117647058823525</c:v>
                </c:pt>
                <c:pt idx="87346">
                  <c:v>2.6117647058823525</c:v>
                </c:pt>
                <c:pt idx="87347">
                  <c:v>2.6117647058823525</c:v>
                </c:pt>
                <c:pt idx="87348">
                  <c:v>2.6117647058823525</c:v>
                </c:pt>
                <c:pt idx="87349">
                  <c:v>2.6117647058823525</c:v>
                </c:pt>
                <c:pt idx="87350">
                  <c:v>2.6117647058823525</c:v>
                </c:pt>
                <c:pt idx="87351">
                  <c:v>2.6117647058823525</c:v>
                </c:pt>
                <c:pt idx="87352">
                  <c:v>2.6117647058823525</c:v>
                </c:pt>
                <c:pt idx="87353">
                  <c:v>2.6117647058823525</c:v>
                </c:pt>
                <c:pt idx="87354">
                  <c:v>2.6117647058823525</c:v>
                </c:pt>
                <c:pt idx="87355">
                  <c:v>2.6117647058823525</c:v>
                </c:pt>
                <c:pt idx="87356">
                  <c:v>2.6117647058823525</c:v>
                </c:pt>
                <c:pt idx="87357">
                  <c:v>2.6117647058823525</c:v>
                </c:pt>
                <c:pt idx="87358">
                  <c:v>2.6117647058823525</c:v>
                </c:pt>
                <c:pt idx="87359">
                  <c:v>2.6117647058823525</c:v>
                </c:pt>
                <c:pt idx="87360">
                  <c:v>2.6117647058823525</c:v>
                </c:pt>
                <c:pt idx="87361">
                  <c:v>2.6117647058823525</c:v>
                </c:pt>
                <c:pt idx="87362">
                  <c:v>2.6117647058823525</c:v>
                </c:pt>
                <c:pt idx="87363">
                  <c:v>2.6117647058823525</c:v>
                </c:pt>
                <c:pt idx="87364">
                  <c:v>2.6117647058823525</c:v>
                </c:pt>
                <c:pt idx="87365">
                  <c:v>2.6117647058823525</c:v>
                </c:pt>
                <c:pt idx="87366">
                  <c:v>2.6117647058823525</c:v>
                </c:pt>
                <c:pt idx="87367">
                  <c:v>2.6117647058823525</c:v>
                </c:pt>
                <c:pt idx="87368">
                  <c:v>2.6117647058823525</c:v>
                </c:pt>
                <c:pt idx="87369">
                  <c:v>2.6117647058823525</c:v>
                </c:pt>
                <c:pt idx="87370">
                  <c:v>2.6117647058823525</c:v>
                </c:pt>
                <c:pt idx="87371">
                  <c:v>2.6117647058823525</c:v>
                </c:pt>
                <c:pt idx="87372">
                  <c:v>2.6117647058823525</c:v>
                </c:pt>
                <c:pt idx="87373">
                  <c:v>2.6117647058823525</c:v>
                </c:pt>
                <c:pt idx="87374">
                  <c:v>2.6117647058823525</c:v>
                </c:pt>
                <c:pt idx="87375">
                  <c:v>2.6117647058823525</c:v>
                </c:pt>
                <c:pt idx="87376">
                  <c:v>2.6117647058823525</c:v>
                </c:pt>
                <c:pt idx="87377">
                  <c:v>2.6117647058823525</c:v>
                </c:pt>
                <c:pt idx="87378">
                  <c:v>2.6117647058823525</c:v>
                </c:pt>
                <c:pt idx="87379">
                  <c:v>2.6117647058823525</c:v>
                </c:pt>
                <c:pt idx="87380">
                  <c:v>2.6117647058823525</c:v>
                </c:pt>
                <c:pt idx="87381">
                  <c:v>2.6117647058823525</c:v>
                </c:pt>
                <c:pt idx="87382">
                  <c:v>2.6117647058823525</c:v>
                </c:pt>
                <c:pt idx="87383">
                  <c:v>2.6117647058823525</c:v>
                </c:pt>
                <c:pt idx="87384">
                  <c:v>2.6117647058823525</c:v>
                </c:pt>
                <c:pt idx="87385">
                  <c:v>2.4643137254901957</c:v>
                </c:pt>
                <c:pt idx="87386">
                  <c:v>2.4643137254901957</c:v>
                </c:pt>
                <c:pt idx="87387">
                  <c:v>2.4643137254901957</c:v>
                </c:pt>
                <c:pt idx="87388">
                  <c:v>2.4643137254901957</c:v>
                </c:pt>
                <c:pt idx="87389">
                  <c:v>2.4643137254901957</c:v>
                </c:pt>
                <c:pt idx="87390">
                  <c:v>2.4643137254901957</c:v>
                </c:pt>
                <c:pt idx="87391">
                  <c:v>2.4643137254901957</c:v>
                </c:pt>
                <c:pt idx="87392">
                  <c:v>2.4643137254901957</c:v>
                </c:pt>
                <c:pt idx="87393">
                  <c:v>2.4643137254901957</c:v>
                </c:pt>
                <c:pt idx="87394">
                  <c:v>2.4643137254901957</c:v>
                </c:pt>
                <c:pt idx="87395">
                  <c:v>2.4643137254901957</c:v>
                </c:pt>
                <c:pt idx="87396">
                  <c:v>2.4643137254901957</c:v>
                </c:pt>
                <c:pt idx="87397">
                  <c:v>2.4643137254901957</c:v>
                </c:pt>
                <c:pt idx="87398">
                  <c:v>2.4643137254901957</c:v>
                </c:pt>
                <c:pt idx="87399">
                  <c:v>2.4643137254901957</c:v>
                </c:pt>
                <c:pt idx="87400">
                  <c:v>2.4643137254901957</c:v>
                </c:pt>
                <c:pt idx="87401">
                  <c:v>2.4643137254901957</c:v>
                </c:pt>
                <c:pt idx="87402">
                  <c:v>2.4643137254901957</c:v>
                </c:pt>
                <c:pt idx="87403">
                  <c:v>2.4643137254901957</c:v>
                </c:pt>
                <c:pt idx="87404">
                  <c:v>2.4643137254901957</c:v>
                </c:pt>
                <c:pt idx="87405">
                  <c:v>2.4643137254901957</c:v>
                </c:pt>
                <c:pt idx="87406">
                  <c:v>2.4643137254901957</c:v>
                </c:pt>
                <c:pt idx="87407">
                  <c:v>2.4643137254901957</c:v>
                </c:pt>
                <c:pt idx="87408">
                  <c:v>2.4643137254901957</c:v>
                </c:pt>
                <c:pt idx="87409">
                  <c:v>2.4643137254901957</c:v>
                </c:pt>
                <c:pt idx="87410">
                  <c:v>2.4643137254901957</c:v>
                </c:pt>
                <c:pt idx="87411">
                  <c:v>2.4643137254901957</c:v>
                </c:pt>
                <c:pt idx="87412">
                  <c:v>2.4643137254901957</c:v>
                </c:pt>
                <c:pt idx="87413">
                  <c:v>2.4643137254901957</c:v>
                </c:pt>
                <c:pt idx="87414">
                  <c:v>2.4643137254901957</c:v>
                </c:pt>
                <c:pt idx="87415">
                  <c:v>2.4643137254901957</c:v>
                </c:pt>
                <c:pt idx="87416">
                  <c:v>2.4643137254901957</c:v>
                </c:pt>
                <c:pt idx="87417">
                  <c:v>2.4643137254901957</c:v>
                </c:pt>
                <c:pt idx="87418">
                  <c:v>2.4643137254901957</c:v>
                </c:pt>
                <c:pt idx="87419">
                  <c:v>2.4643137254901957</c:v>
                </c:pt>
                <c:pt idx="87420">
                  <c:v>2.4643137254901957</c:v>
                </c:pt>
                <c:pt idx="87421">
                  <c:v>2.4643137254901957</c:v>
                </c:pt>
                <c:pt idx="87422">
                  <c:v>2.4643137254901957</c:v>
                </c:pt>
                <c:pt idx="87423">
                  <c:v>2.4643137254901957</c:v>
                </c:pt>
                <c:pt idx="87424">
                  <c:v>2.4643137254901957</c:v>
                </c:pt>
                <c:pt idx="87425">
                  <c:v>2.4643137254901957</c:v>
                </c:pt>
                <c:pt idx="87426">
                  <c:v>2.4643137254901957</c:v>
                </c:pt>
                <c:pt idx="87427">
                  <c:v>2.4643137254901957</c:v>
                </c:pt>
                <c:pt idx="87428">
                  <c:v>2.4643137254901957</c:v>
                </c:pt>
                <c:pt idx="87429">
                  <c:v>2.4643137254901957</c:v>
                </c:pt>
                <c:pt idx="87430">
                  <c:v>2.4643137254901957</c:v>
                </c:pt>
                <c:pt idx="87431">
                  <c:v>2.4643137254901957</c:v>
                </c:pt>
                <c:pt idx="87432">
                  <c:v>2.4643137254901957</c:v>
                </c:pt>
                <c:pt idx="87433">
                  <c:v>2.4643137254901957</c:v>
                </c:pt>
                <c:pt idx="87434">
                  <c:v>2.4643137254901957</c:v>
                </c:pt>
                <c:pt idx="87435">
                  <c:v>2.4643137254901957</c:v>
                </c:pt>
                <c:pt idx="87436">
                  <c:v>2.4643137254901957</c:v>
                </c:pt>
                <c:pt idx="87437">
                  <c:v>2.4643137254901957</c:v>
                </c:pt>
                <c:pt idx="87438">
                  <c:v>2.6117647058823525</c:v>
                </c:pt>
                <c:pt idx="87439">
                  <c:v>2.6117647058823525</c:v>
                </c:pt>
                <c:pt idx="87440">
                  <c:v>2.6117647058823525</c:v>
                </c:pt>
                <c:pt idx="87441">
                  <c:v>2.6117647058823525</c:v>
                </c:pt>
                <c:pt idx="87442">
                  <c:v>2.6117647058823525</c:v>
                </c:pt>
                <c:pt idx="87443">
                  <c:v>2.6117647058823525</c:v>
                </c:pt>
                <c:pt idx="87444">
                  <c:v>2.6117647058823525</c:v>
                </c:pt>
                <c:pt idx="87445">
                  <c:v>2.6117647058823525</c:v>
                </c:pt>
                <c:pt idx="87446">
                  <c:v>2.6117647058823525</c:v>
                </c:pt>
                <c:pt idx="87447">
                  <c:v>2.6117647058823525</c:v>
                </c:pt>
                <c:pt idx="87448">
                  <c:v>2.6117647058823525</c:v>
                </c:pt>
                <c:pt idx="87449">
                  <c:v>2.6117647058823525</c:v>
                </c:pt>
                <c:pt idx="87450">
                  <c:v>2.6117647058823525</c:v>
                </c:pt>
                <c:pt idx="87451">
                  <c:v>2.6117647058823525</c:v>
                </c:pt>
                <c:pt idx="87452">
                  <c:v>2.6117647058823525</c:v>
                </c:pt>
                <c:pt idx="87453">
                  <c:v>2.6117647058823525</c:v>
                </c:pt>
                <c:pt idx="87454">
                  <c:v>2.6117647058823525</c:v>
                </c:pt>
                <c:pt idx="87455">
                  <c:v>2.6117647058823525</c:v>
                </c:pt>
                <c:pt idx="87456">
                  <c:v>2.6117647058823525</c:v>
                </c:pt>
                <c:pt idx="87457">
                  <c:v>2.6117647058823525</c:v>
                </c:pt>
                <c:pt idx="87458">
                  <c:v>2.6117647058823525</c:v>
                </c:pt>
                <c:pt idx="87459">
                  <c:v>2.6117647058823525</c:v>
                </c:pt>
                <c:pt idx="87460">
                  <c:v>2.6117647058823525</c:v>
                </c:pt>
                <c:pt idx="87461">
                  <c:v>2.6117647058823525</c:v>
                </c:pt>
                <c:pt idx="87462">
                  <c:v>2.6117647058823525</c:v>
                </c:pt>
                <c:pt idx="87463">
                  <c:v>2.6117647058823525</c:v>
                </c:pt>
                <c:pt idx="87464">
                  <c:v>2.6117647058823525</c:v>
                </c:pt>
                <c:pt idx="87465">
                  <c:v>2.6117647058823525</c:v>
                </c:pt>
                <c:pt idx="87466">
                  <c:v>2.6117647058823525</c:v>
                </c:pt>
                <c:pt idx="87467">
                  <c:v>2.6117647058823525</c:v>
                </c:pt>
                <c:pt idx="87468">
                  <c:v>2.6117647058823525</c:v>
                </c:pt>
                <c:pt idx="87469">
                  <c:v>2.6117647058823525</c:v>
                </c:pt>
                <c:pt idx="87470">
                  <c:v>2.6117647058823525</c:v>
                </c:pt>
                <c:pt idx="87471">
                  <c:v>2.6117647058823525</c:v>
                </c:pt>
                <c:pt idx="87472">
                  <c:v>2.6117647058823525</c:v>
                </c:pt>
                <c:pt idx="87473">
                  <c:v>2.6117647058823525</c:v>
                </c:pt>
                <c:pt idx="87474">
                  <c:v>2.6117647058823525</c:v>
                </c:pt>
                <c:pt idx="87475">
                  <c:v>2.6117647058823525</c:v>
                </c:pt>
                <c:pt idx="87476">
                  <c:v>2.6117647058823525</c:v>
                </c:pt>
                <c:pt idx="87477">
                  <c:v>2.6117647058823525</c:v>
                </c:pt>
                <c:pt idx="87478">
                  <c:v>2.6117647058823525</c:v>
                </c:pt>
                <c:pt idx="87479">
                  <c:v>2.6117647058823525</c:v>
                </c:pt>
                <c:pt idx="87480">
                  <c:v>2.4643137254901957</c:v>
                </c:pt>
                <c:pt idx="87481">
                  <c:v>2.4643137254901957</c:v>
                </c:pt>
                <c:pt idx="87482">
                  <c:v>2.4643137254901957</c:v>
                </c:pt>
                <c:pt idx="87483">
                  <c:v>2.4643137254901957</c:v>
                </c:pt>
                <c:pt idx="87484">
                  <c:v>2.4643137254901957</c:v>
                </c:pt>
                <c:pt idx="87485">
                  <c:v>2.4643137254901957</c:v>
                </c:pt>
                <c:pt idx="87486">
                  <c:v>2.4643137254901957</c:v>
                </c:pt>
                <c:pt idx="87487">
                  <c:v>2.4643137254901957</c:v>
                </c:pt>
                <c:pt idx="87488">
                  <c:v>2.4643137254901957</c:v>
                </c:pt>
                <c:pt idx="87489">
                  <c:v>2.4643137254901957</c:v>
                </c:pt>
                <c:pt idx="87490">
                  <c:v>2.4643137254901957</c:v>
                </c:pt>
                <c:pt idx="87491">
                  <c:v>2.4643137254901957</c:v>
                </c:pt>
                <c:pt idx="87492">
                  <c:v>2.4643137254901957</c:v>
                </c:pt>
                <c:pt idx="87493">
                  <c:v>2.4643137254901957</c:v>
                </c:pt>
                <c:pt idx="87494">
                  <c:v>2.4643137254901957</c:v>
                </c:pt>
                <c:pt idx="87495">
                  <c:v>2.4643137254901957</c:v>
                </c:pt>
                <c:pt idx="87496">
                  <c:v>2.4643137254901957</c:v>
                </c:pt>
                <c:pt idx="87497">
                  <c:v>2.4643137254901957</c:v>
                </c:pt>
                <c:pt idx="87498">
                  <c:v>2.4643137254901957</c:v>
                </c:pt>
                <c:pt idx="87499">
                  <c:v>2.4643137254901957</c:v>
                </c:pt>
                <c:pt idx="87500">
                  <c:v>2.4643137254901957</c:v>
                </c:pt>
                <c:pt idx="87501">
                  <c:v>2.4643137254901957</c:v>
                </c:pt>
                <c:pt idx="87502">
                  <c:v>2.4643137254901957</c:v>
                </c:pt>
                <c:pt idx="87503">
                  <c:v>2.4643137254901957</c:v>
                </c:pt>
                <c:pt idx="87504">
                  <c:v>2.4643137254901957</c:v>
                </c:pt>
                <c:pt idx="87505">
                  <c:v>2.4643137254901957</c:v>
                </c:pt>
                <c:pt idx="87506">
                  <c:v>2.4643137254901957</c:v>
                </c:pt>
                <c:pt idx="87507">
                  <c:v>2.4643137254901957</c:v>
                </c:pt>
                <c:pt idx="87508">
                  <c:v>2.4643137254901957</c:v>
                </c:pt>
                <c:pt idx="87509">
                  <c:v>2.4643137254901957</c:v>
                </c:pt>
                <c:pt idx="87510">
                  <c:v>2.4643137254901957</c:v>
                </c:pt>
                <c:pt idx="87511">
                  <c:v>2.4643137254901957</c:v>
                </c:pt>
                <c:pt idx="87512">
                  <c:v>2.4643137254901957</c:v>
                </c:pt>
                <c:pt idx="87513">
                  <c:v>2.4643137254901957</c:v>
                </c:pt>
                <c:pt idx="87514">
                  <c:v>2.4643137254901957</c:v>
                </c:pt>
                <c:pt idx="87515">
                  <c:v>2.4643137254901957</c:v>
                </c:pt>
                <c:pt idx="87516">
                  <c:v>2.4643137254901957</c:v>
                </c:pt>
                <c:pt idx="87517">
                  <c:v>2.4643137254901957</c:v>
                </c:pt>
                <c:pt idx="87518">
                  <c:v>2.4643137254901957</c:v>
                </c:pt>
                <c:pt idx="87519">
                  <c:v>2.4643137254901957</c:v>
                </c:pt>
                <c:pt idx="87520">
                  <c:v>2.4643137254901957</c:v>
                </c:pt>
                <c:pt idx="87521">
                  <c:v>2.4643137254901957</c:v>
                </c:pt>
                <c:pt idx="87522">
                  <c:v>2.4643137254901957</c:v>
                </c:pt>
                <c:pt idx="87523">
                  <c:v>2.4643137254901957</c:v>
                </c:pt>
                <c:pt idx="87524">
                  <c:v>2.4643137254901957</c:v>
                </c:pt>
                <c:pt idx="87525">
                  <c:v>2.4643137254901957</c:v>
                </c:pt>
                <c:pt idx="87526">
                  <c:v>2.4643137254901957</c:v>
                </c:pt>
                <c:pt idx="87527">
                  <c:v>2.4643137254901957</c:v>
                </c:pt>
                <c:pt idx="87528">
                  <c:v>2.4643137254901957</c:v>
                </c:pt>
                <c:pt idx="87529">
                  <c:v>2.4643137254901957</c:v>
                </c:pt>
                <c:pt idx="87530">
                  <c:v>2.4643137254901957</c:v>
                </c:pt>
                <c:pt idx="87531">
                  <c:v>2.4643137254901957</c:v>
                </c:pt>
                <c:pt idx="87532">
                  <c:v>2.4643137254901957</c:v>
                </c:pt>
                <c:pt idx="87533">
                  <c:v>2.6117647058823525</c:v>
                </c:pt>
                <c:pt idx="87534">
                  <c:v>2.6117647058823525</c:v>
                </c:pt>
                <c:pt idx="87535">
                  <c:v>2.6117647058823525</c:v>
                </c:pt>
                <c:pt idx="87536">
                  <c:v>2.6117647058823525</c:v>
                </c:pt>
                <c:pt idx="87537">
                  <c:v>2.6117647058823525</c:v>
                </c:pt>
                <c:pt idx="87538">
                  <c:v>2.6117647058823525</c:v>
                </c:pt>
                <c:pt idx="87539">
                  <c:v>2.6117647058823525</c:v>
                </c:pt>
                <c:pt idx="87540">
                  <c:v>2.6117647058823525</c:v>
                </c:pt>
                <c:pt idx="87541">
                  <c:v>2.6117647058823525</c:v>
                </c:pt>
                <c:pt idx="87542">
                  <c:v>2.6117647058823525</c:v>
                </c:pt>
                <c:pt idx="87543">
                  <c:v>2.6117647058823525</c:v>
                </c:pt>
                <c:pt idx="87544">
                  <c:v>2.6117647058823525</c:v>
                </c:pt>
                <c:pt idx="87545">
                  <c:v>2.6117647058823525</c:v>
                </c:pt>
                <c:pt idx="87546">
                  <c:v>2.6117647058823525</c:v>
                </c:pt>
                <c:pt idx="87547">
                  <c:v>2.6117647058823525</c:v>
                </c:pt>
                <c:pt idx="87548">
                  <c:v>2.6117647058823525</c:v>
                </c:pt>
                <c:pt idx="87549">
                  <c:v>2.6117647058823525</c:v>
                </c:pt>
                <c:pt idx="87550">
                  <c:v>2.6117647058823525</c:v>
                </c:pt>
                <c:pt idx="87551">
                  <c:v>2.6117647058823525</c:v>
                </c:pt>
                <c:pt idx="87552">
                  <c:v>2.6117647058823525</c:v>
                </c:pt>
                <c:pt idx="87553">
                  <c:v>2.6117647058823525</c:v>
                </c:pt>
                <c:pt idx="87554">
                  <c:v>2.6117647058823525</c:v>
                </c:pt>
                <c:pt idx="87555">
                  <c:v>2.6117647058823525</c:v>
                </c:pt>
                <c:pt idx="87556">
                  <c:v>2.6117647058823525</c:v>
                </c:pt>
                <c:pt idx="87557">
                  <c:v>2.6117647058823525</c:v>
                </c:pt>
                <c:pt idx="87558">
                  <c:v>2.6117647058823525</c:v>
                </c:pt>
                <c:pt idx="87559">
                  <c:v>2.6117647058823525</c:v>
                </c:pt>
                <c:pt idx="87560">
                  <c:v>2.6117647058823525</c:v>
                </c:pt>
                <c:pt idx="87561">
                  <c:v>2.6117647058823525</c:v>
                </c:pt>
                <c:pt idx="87562">
                  <c:v>2.6117647058823525</c:v>
                </c:pt>
                <c:pt idx="87563">
                  <c:v>2.6117647058823525</c:v>
                </c:pt>
                <c:pt idx="87564">
                  <c:v>2.6117647058823525</c:v>
                </c:pt>
                <c:pt idx="87565">
                  <c:v>2.6117647058823525</c:v>
                </c:pt>
                <c:pt idx="87566">
                  <c:v>2.6117647058823525</c:v>
                </c:pt>
                <c:pt idx="87567">
                  <c:v>2.6117647058823525</c:v>
                </c:pt>
                <c:pt idx="87568">
                  <c:v>2.6117647058823525</c:v>
                </c:pt>
                <c:pt idx="87569">
                  <c:v>2.6117647058823525</c:v>
                </c:pt>
                <c:pt idx="87570">
                  <c:v>2.6117647058823525</c:v>
                </c:pt>
                <c:pt idx="87571">
                  <c:v>2.6117647058823525</c:v>
                </c:pt>
                <c:pt idx="87572">
                  <c:v>2.6117647058823525</c:v>
                </c:pt>
                <c:pt idx="87573">
                  <c:v>2.4643137254901957</c:v>
                </c:pt>
                <c:pt idx="87574">
                  <c:v>2.4643137254901957</c:v>
                </c:pt>
                <c:pt idx="87575">
                  <c:v>2.4643137254901957</c:v>
                </c:pt>
                <c:pt idx="87576">
                  <c:v>2.4643137254901957</c:v>
                </c:pt>
                <c:pt idx="87577">
                  <c:v>2.4643137254901957</c:v>
                </c:pt>
                <c:pt idx="87578">
                  <c:v>2.4643137254901957</c:v>
                </c:pt>
                <c:pt idx="87579">
                  <c:v>2.4643137254901957</c:v>
                </c:pt>
                <c:pt idx="87580">
                  <c:v>2.4643137254901957</c:v>
                </c:pt>
                <c:pt idx="87581">
                  <c:v>2.4643137254901957</c:v>
                </c:pt>
                <c:pt idx="87582">
                  <c:v>2.4643137254901957</c:v>
                </c:pt>
                <c:pt idx="87583">
                  <c:v>2.4643137254901957</c:v>
                </c:pt>
                <c:pt idx="87584">
                  <c:v>2.4643137254901957</c:v>
                </c:pt>
                <c:pt idx="87585">
                  <c:v>2.4643137254901957</c:v>
                </c:pt>
                <c:pt idx="87586">
                  <c:v>2.4643137254901957</c:v>
                </c:pt>
                <c:pt idx="87587">
                  <c:v>2.4643137254901957</c:v>
                </c:pt>
                <c:pt idx="87588">
                  <c:v>2.4643137254901957</c:v>
                </c:pt>
                <c:pt idx="87589">
                  <c:v>2.4643137254901957</c:v>
                </c:pt>
                <c:pt idx="87590">
                  <c:v>2.4643137254901957</c:v>
                </c:pt>
                <c:pt idx="87591">
                  <c:v>2.4643137254901957</c:v>
                </c:pt>
                <c:pt idx="87592">
                  <c:v>2.4643137254901957</c:v>
                </c:pt>
                <c:pt idx="87593">
                  <c:v>2.4643137254901957</c:v>
                </c:pt>
                <c:pt idx="87594">
                  <c:v>2.4643137254901957</c:v>
                </c:pt>
                <c:pt idx="87595">
                  <c:v>2.4643137254901957</c:v>
                </c:pt>
                <c:pt idx="87596">
                  <c:v>2.4643137254901957</c:v>
                </c:pt>
                <c:pt idx="87597">
                  <c:v>2.4643137254901957</c:v>
                </c:pt>
                <c:pt idx="87598">
                  <c:v>2.4643137254901957</c:v>
                </c:pt>
                <c:pt idx="87599">
                  <c:v>2.4643137254901957</c:v>
                </c:pt>
                <c:pt idx="87600">
                  <c:v>2.4643137254901957</c:v>
                </c:pt>
                <c:pt idx="87601">
                  <c:v>2.4643137254901957</c:v>
                </c:pt>
                <c:pt idx="87602">
                  <c:v>2.4643137254901957</c:v>
                </c:pt>
                <c:pt idx="87603">
                  <c:v>2.4643137254901957</c:v>
                </c:pt>
                <c:pt idx="87604">
                  <c:v>2.4643137254901957</c:v>
                </c:pt>
                <c:pt idx="87605">
                  <c:v>2.4643137254901957</c:v>
                </c:pt>
                <c:pt idx="87606">
                  <c:v>2.4643137254901957</c:v>
                </c:pt>
                <c:pt idx="87607">
                  <c:v>2.4643137254901957</c:v>
                </c:pt>
                <c:pt idx="87608">
                  <c:v>2.4643137254901957</c:v>
                </c:pt>
                <c:pt idx="87609">
                  <c:v>2.4643137254901957</c:v>
                </c:pt>
                <c:pt idx="87610">
                  <c:v>2.4643137254901957</c:v>
                </c:pt>
                <c:pt idx="87611">
                  <c:v>2.4643137254901957</c:v>
                </c:pt>
                <c:pt idx="87612">
                  <c:v>2.4643137254901957</c:v>
                </c:pt>
                <c:pt idx="87613">
                  <c:v>2.4643137254901957</c:v>
                </c:pt>
                <c:pt idx="87614">
                  <c:v>2.4643137254901957</c:v>
                </c:pt>
                <c:pt idx="87615">
                  <c:v>2.4643137254901957</c:v>
                </c:pt>
                <c:pt idx="87616">
                  <c:v>2.4643137254901957</c:v>
                </c:pt>
                <c:pt idx="87617">
                  <c:v>2.4643137254901957</c:v>
                </c:pt>
                <c:pt idx="87618">
                  <c:v>2.4643137254901957</c:v>
                </c:pt>
                <c:pt idx="87619">
                  <c:v>2.4643137254901957</c:v>
                </c:pt>
                <c:pt idx="87620">
                  <c:v>2.4643137254901957</c:v>
                </c:pt>
                <c:pt idx="87621">
                  <c:v>2.4643137254901957</c:v>
                </c:pt>
                <c:pt idx="87622">
                  <c:v>2.4643137254901957</c:v>
                </c:pt>
                <c:pt idx="87623">
                  <c:v>2.4643137254901957</c:v>
                </c:pt>
                <c:pt idx="87624">
                  <c:v>2.4643137254901957</c:v>
                </c:pt>
                <c:pt idx="87625">
                  <c:v>2.4643137254901957</c:v>
                </c:pt>
                <c:pt idx="87626">
                  <c:v>2.4643137254901957</c:v>
                </c:pt>
                <c:pt idx="87627">
                  <c:v>2.4643137254901957</c:v>
                </c:pt>
                <c:pt idx="87628">
                  <c:v>2.4643137254901957</c:v>
                </c:pt>
                <c:pt idx="87629">
                  <c:v>2.4643137254901957</c:v>
                </c:pt>
                <c:pt idx="87630">
                  <c:v>2.6117647058823525</c:v>
                </c:pt>
                <c:pt idx="87631">
                  <c:v>2.6117647058823525</c:v>
                </c:pt>
                <c:pt idx="87632">
                  <c:v>2.6117647058823525</c:v>
                </c:pt>
                <c:pt idx="87633">
                  <c:v>2.6117647058823525</c:v>
                </c:pt>
                <c:pt idx="87634">
                  <c:v>2.6117647058823525</c:v>
                </c:pt>
                <c:pt idx="87635">
                  <c:v>2.6117647058823525</c:v>
                </c:pt>
                <c:pt idx="87636">
                  <c:v>2.6117647058823525</c:v>
                </c:pt>
                <c:pt idx="87637">
                  <c:v>2.6117647058823525</c:v>
                </c:pt>
                <c:pt idx="87638">
                  <c:v>2.6117647058823525</c:v>
                </c:pt>
                <c:pt idx="87639">
                  <c:v>2.6117647058823525</c:v>
                </c:pt>
                <c:pt idx="87640">
                  <c:v>2.6117647058823525</c:v>
                </c:pt>
                <c:pt idx="87641">
                  <c:v>2.6117647058823525</c:v>
                </c:pt>
                <c:pt idx="87642">
                  <c:v>2.6117647058823525</c:v>
                </c:pt>
                <c:pt idx="87643">
                  <c:v>2.6117647058823525</c:v>
                </c:pt>
                <c:pt idx="87644">
                  <c:v>2.6117647058823525</c:v>
                </c:pt>
                <c:pt idx="87645">
                  <c:v>2.6117647058823525</c:v>
                </c:pt>
                <c:pt idx="87646">
                  <c:v>2.6117647058823525</c:v>
                </c:pt>
                <c:pt idx="87647">
                  <c:v>2.6117647058823525</c:v>
                </c:pt>
                <c:pt idx="87648">
                  <c:v>2.6117647058823525</c:v>
                </c:pt>
                <c:pt idx="87649">
                  <c:v>2.6117647058823525</c:v>
                </c:pt>
                <c:pt idx="87650">
                  <c:v>2.6117647058823525</c:v>
                </c:pt>
                <c:pt idx="87651">
                  <c:v>2.6117647058823525</c:v>
                </c:pt>
                <c:pt idx="87652">
                  <c:v>2.6117647058823525</c:v>
                </c:pt>
                <c:pt idx="87653">
                  <c:v>2.6117647058823525</c:v>
                </c:pt>
                <c:pt idx="87654">
                  <c:v>2.6117647058823525</c:v>
                </c:pt>
                <c:pt idx="87655">
                  <c:v>2.6117647058823525</c:v>
                </c:pt>
                <c:pt idx="87656">
                  <c:v>2.6117647058823525</c:v>
                </c:pt>
                <c:pt idx="87657">
                  <c:v>2.6117647058823525</c:v>
                </c:pt>
                <c:pt idx="87658">
                  <c:v>2.6117647058823525</c:v>
                </c:pt>
                <c:pt idx="87659">
                  <c:v>2.6117647058823525</c:v>
                </c:pt>
                <c:pt idx="87660">
                  <c:v>2.6117647058823525</c:v>
                </c:pt>
                <c:pt idx="87661">
                  <c:v>2.6117647058823525</c:v>
                </c:pt>
                <c:pt idx="87662">
                  <c:v>2.6117647058823525</c:v>
                </c:pt>
                <c:pt idx="87663">
                  <c:v>2.6117647058823525</c:v>
                </c:pt>
                <c:pt idx="87664">
                  <c:v>2.6117647058823525</c:v>
                </c:pt>
                <c:pt idx="87665">
                  <c:v>2.6117647058823525</c:v>
                </c:pt>
                <c:pt idx="87666">
                  <c:v>2.6117647058823525</c:v>
                </c:pt>
                <c:pt idx="87667">
                  <c:v>2.6117647058823525</c:v>
                </c:pt>
                <c:pt idx="87668">
                  <c:v>2.6117647058823525</c:v>
                </c:pt>
                <c:pt idx="87669">
                  <c:v>2.6117647058823525</c:v>
                </c:pt>
                <c:pt idx="87670">
                  <c:v>2.4643137254901957</c:v>
                </c:pt>
                <c:pt idx="87671">
                  <c:v>2.4643137254901957</c:v>
                </c:pt>
                <c:pt idx="87672">
                  <c:v>2.4643137254901957</c:v>
                </c:pt>
                <c:pt idx="87673">
                  <c:v>2.4643137254901957</c:v>
                </c:pt>
                <c:pt idx="87674">
                  <c:v>2.4643137254901957</c:v>
                </c:pt>
                <c:pt idx="87675">
                  <c:v>2.4643137254901957</c:v>
                </c:pt>
                <c:pt idx="87676">
                  <c:v>2.4643137254901957</c:v>
                </c:pt>
                <c:pt idx="87677">
                  <c:v>2.4643137254901957</c:v>
                </c:pt>
                <c:pt idx="87678">
                  <c:v>2.4643137254901957</c:v>
                </c:pt>
                <c:pt idx="87679">
                  <c:v>2.4643137254901957</c:v>
                </c:pt>
                <c:pt idx="87680">
                  <c:v>2.4643137254901957</c:v>
                </c:pt>
                <c:pt idx="87681">
                  <c:v>2.4643137254901957</c:v>
                </c:pt>
                <c:pt idx="87682">
                  <c:v>2.4643137254901957</c:v>
                </c:pt>
                <c:pt idx="87683">
                  <c:v>2.4643137254901957</c:v>
                </c:pt>
                <c:pt idx="87684">
                  <c:v>2.4643137254901957</c:v>
                </c:pt>
                <c:pt idx="87685">
                  <c:v>2.4643137254901957</c:v>
                </c:pt>
                <c:pt idx="87686">
                  <c:v>2.4643137254901957</c:v>
                </c:pt>
                <c:pt idx="87687">
                  <c:v>2.4643137254901957</c:v>
                </c:pt>
                <c:pt idx="87688">
                  <c:v>2.4643137254901957</c:v>
                </c:pt>
                <c:pt idx="87689">
                  <c:v>2.4643137254901957</c:v>
                </c:pt>
                <c:pt idx="87690">
                  <c:v>2.4643137254901957</c:v>
                </c:pt>
                <c:pt idx="87691">
                  <c:v>2.4643137254901957</c:v>
                </c:pt>
                <c:pt idx="87692">
                  <c:v>2.4643137254901957</c:v>
                </c:pt>
                <c:pt idx="87693">
                  <c:v>2.4643137254901957</c:v>
                </c:pt>
                <c:pt idx="87694">
                  <c:v>2.4643137254901957</c:v>
                </c:pt>
                <c:pt idx="87695">
                  <c:v>2.4643137254901957</c:v>
                </c:pt>
                <c:pt idx="87696">
                  <c:v>2.4643137254901957</c:v>
                </c:pt>
                <c:pt idx="87697">
                  <c:v>2.4643137254901957</c:v>
                </c:pt>
                <c:pt idx="87698">
                  <c:v>2.4643137254901957</c:v>
                </c:pt>
                <c:pt idx="87699">
                  <c:v>2.4643137254901957</c:v>
                </c:pt>
                <c:pt idx="87700">
                  <c:v>2.4643137254901957</c:v>
                </c:pt>
                <c:pt idx="87701">
                  <c:v>2.4643137254901957</c:v>
                </c:pt>
                <c:pt idx="87702">
                  <c:v>2.4643137254901957</c:v>
                </c:pt>
                <c:pt idx="87703">
                  <c:v>2.4643137254901957</c:v>
                </c:pt>
                <c:pt idx="87704">
                  <c:v>2.4643137254901957</c:v>
                </c:pt>
                <c:pt idx="87705">
                  <c:v>2.4643137254901957</c:v>
                </c:pt>
                <c:pt idx="87706">
                  <c:v>2.4643137254901957</c:v>
                </c:pt>
                <c:pt idx="87707">
                  <c:v>2.4643137254901957</c:v>
                </c:pt>
                <c:pt idx="87708">
                  <c:v>2.4643137254901957</c:v>
                </c:pt>
                <c:pt idx="87709">
                  <c:v>2.4643137254901957</c:v>
                </c:pt>
                <c:pt idx="87710">
                  <c:v>2.4643137254901957</c:v>
                </c:pt>
                <c:pt idx="87711">
                  <c:v>2.4643137254901957</c:v>
                </c:pt>
                <c:pt idx="87712">
                  <c:v>2.4643137254901957</c:v>
                </c:pt>
                <c:pt idx="87713">
                  <c:v>2.4643137254901957</c:v>
                </c:pt>
                <c:pt idx="87714">
                  <c:v>2.4643137254901957</c:v>
                </c:pt>
                <c:pt idx="87715">
                  <c:v>2.4643137254901957</c:v>
                </c:pt>
                <c:pt idx="87716">
                  <c:v>2.4643137254901957</c:v>
                </c:pt>
                <c:pt idx="87717">
                  <c:v>2.4643137254901957</c:v>
                </c:pt>
                <c:pt idx="87718">
                  <c:v>2.4643137254901957</c:v>
                </c:pt>
                <c:pt idx="87719">
                  <c:v>2.4643137254901957</c:v>
                </c:pt>
                <c:pt idx="87720">
                  <c:v>2.4643137254901957</c:v>
                </c:pt>
                <c:pt idx="87721">
                  <c:v>2.4643137254901957</c:v>
                </c:pt>
                <c:pt idx="87722">
                  <c:v>2.4643137254901957</c:v>
                </c:pt>
                <c:pt idx="87723">
                  <c:v>2.4643137254901957</c:v>
                </c:pt>
                <c:pt idx="87724">
                  <c:v>2.6117647058823525</c:v>
                </c:pt>
                <c:pt idx="87725">
                  <c:v>2.6117647058823525</c:v>
                </c:pt>
                <c:pt idx="87726">
                  <c:v>2.6117647058823525</c:v>
                </c:pt>
                <c:pt idx="87727">
                  <c:v>2.6117647058823525</c:v>
                </c:pt>
                <c:pt idx="87728">
                  <c:v>2.6117647058823525</c:v>
                </c:pt>
                <c:pt idx="87729">
                  <c:v>2.6117647058823525</c:v>
                </c:pt>
                <c:pt idx="87730">
                  <c:v>2.6117647058823525</c:v>
                </c:pt>
                <c:pt idx="87731">
                  <c:v>2.6117647058823525</c:v>
                </c:pt>
                <c:pt idx="87732">
                  <c:v>2.6117647058823525</c:v>
                </c:pt>
                <c:pt idx="87733">
                  <c:v>2.6117647058823525</c:v>
                </c:pt>
                <c:pt idx="87734">
                  <c:v>2.6117647058823525</c:v>
                </c:pt>
                <c:pt idx="87735">
                  <c:v>2.6117647058823525</c:v>
                </c:pt>
                <c:pt idx="87736">
                  <c:v>2.6117647058823525</c:v>
                </c:pt>
                <c:pt idx="87737">
                  <c:v>2.6117647058823525</c:v>
                </c:pt>
                <c:pt idx="87738">
                  <c:v>2.6117647058823525</c:v>
                </c:pt>
                <c:pt idx="87739">
                  <c:v>2.6117647058823525</c:v>
                </c:pt>
                <c:pt idx="87740">
                  <c:v>2.6117647058823525</c:v>
                </c:pt>
                <c:pt idx="87741">
                  <c:v>2.6117647058823525</c:v>
                </c:pt>
                <c:pt idx="87742">
                  <c:v>2.6117647058823525</c:v>
                </c:pt>
                <c:pt idx="87743">
                  <c:v>2.6117647058823525</c:v>
                </c:pt>
                <c:pt idx="87744">
                  <c:v>2.6117647058823525</c:v>
                </c:pt>
                <c:pt idx="87745">
                  <c:v>2.6117647058823525</c:v>
                </c:pt>
                <c:pt idx="87746">
                  <c:v>2.6117647058823525</c:v>
                </c:pt>
                <c:pt idx="87747">
                  <c:v>2.6117647058823525</c:v>
                </c:pt>
                <c:pt idx="87748">
                  <c:v>2.6117647058823525</c:v>
                </c:pt>
                <c:pt idx="87749">
                  <c:v>2.6117647058823525</c:v>
                </c:pt>
                <c:pt idx="87750">
                  <c:v>2.6117647058823525</c:v>
                </c:pt>
                <c:pt idx="87751">
                  <c:v>2.6117647058823525</c:v>
                </c:pt>
                <c:pt idx="87752">
                  <c:v>2.6117647058823525</c:v>
                </c:pt>
                <c:pt idx="87753">
                  <c:v>2.6117647058823525</c:v>
                </c:pt>
                <c:pt idx="87754">
                  <c:v>2.6117647058823525</c:v>
                </c:pt>
                <c:pt idx="87755">
                  <c:v>2.6117647058823525</c:v>
                </c:pt>
                <c:pt idx="87756">
                  <c:v>2.6117647058823525</c:v>
                </c:pt>
                <c:pt idx="87757">
                  <c:v>2.6117647058823525</c:v>
                </c:pt>
                <c:pt idx="87758">
                  <c:v>2.6117647058823525</c:v>
                </c:pt>
                <c:pt idx="87759">
                  <c:v>2.6117647058823525</c:v>
                </c:pt>
                <c:pt idx="87760">
                  <c:v>2.6117647058823525</c:v>
                </c:pt>
                <c:pt idx="87761">
                  <c:v>2.6117647058823525</c:v>
                </c:pt>
                <c:pt idx="87762">
                  <c:v>2.6117647058823525</c:v>
                </c:pt>
                <c:pt idx="87763">
                  <c:v>2.6117647058823525</c:v>
                </c:pt>
                <c:pt idx="87764">
                  <c:v>2.6117647058823525</c:v>
                </c:pt>
                <c:pt idx="87765">
                  <c:v>2.6117647058823525</c:v>
                </c:pt>
                <c:pt idx="87766">
                  <c:v>2.4643137254901957</c:v>
                </c:pt>
                <c:pt idx="87767">
                  <c:v>2.4643137254901957</c:v>
                </c:pt>
                <c:pt idx="87768">
                  <c:v>2.4643137254901957</c:v>
                </c:pt>
                <c:pt idx="87769">
                  <c:v>2.4643137254901957</c:v>
                </c:pt>
                <c:pt idx="87770">
                  <c:v>2.4643137254901957</c:v>
                </c:pt>
                <c:pt idx="87771">
                  <c:v>2.4643137254901957</c:v>
                </c:pt>
                <c:pt idx="87772">
                  <c:v>2.4643137254901957</c:v>
                </c:pt>
                <c:pt idx="87773">
                  <c:v>2.4643137254901957</c:v>
                </c:pt>
                <c:pt idx="87774">
                  <c:v>2.4643137254901957</c:v>
                </c:pt>
                <c:pt idx="87775">
                  <c:v>2.4643137254901957</c:v>
                </c:pt>
                <c:pt idx="87776">
                  <c:v>2.4643137254901957</c:v>
                </c:pt>
                <c:pt idx="87777">
                  <c:v>2.4643137254901957</c:v>
                </c:pt>
                <c:pt idx="87778">
                  <c:v>2.4643137254901957</c:v>
                </c:pt>
                <c:pt idx="87779">
                  <c:v>2.4643137254901957</c:v>
                </c:pt>
                <c:pt idx="87780">
                  <c:v>2.4643137254901957</c:v>
                </c:pt>
                <c:pt idx="87781">
                  <c:v>2.4643137254901957</c:v>
                </c:pt>
                <c:pt idx="87782">
                  <c:v>2.4643137254901957</c:v>
                </c:pt>
                <c:pt idx="87783">
                  <c:v>2.4643137254901957</c:v>
                </c:pt>
                <c:pt idx="87784">
                  <c:v>2.4643137254901957</c:v>
                </c:pt>
                <c:pt idx="87785">
                  <c:v>2.4643137254901957</c:v>
                </c:pt>
                <c:pt idx="87786">
                  <c:v>2.4643137254901957</c:v>
                </c:pt>
                <c:pt idx="87787">
                  <c:v>2.4643137254901957</c:v>
                </c:pt>
                <c:pt idx="87788">
                  <c:v>2.4643137254901957</c:v>
                </c:pt>
                <c:pt idx="87789">
                  <c:v>2.4643137254901957</c:v>
                </c:pt>
                <c:pt idx="87790">
                  <c:v>2.4643137254901957</c:v>
                </c:pt>
                <c:pt idx="87791">
                  <c:v>2.4643137254901957</c:v>
                </c:pt>
                <c:pt idx="87792">
                  <c:v>2.4643137254901957</c:v>
                </c:pt>
                <c:pt idx="87793">
                  <c:v>2.4643137254901957</c:v>
                </c:pt>
                <c:pt idx="87794">
                  <c:v>2.4643137254901957</c:v>
                </c:pt>
                <c:pt idx="87795">
                  <c:v>2.4643137254901957</c:v>
                </c:pt>
                <c:pt idx="87796">
                  <c:v>2.4643137254901957</c:v>
                </c:pt>
                <c:pt idx="87797">
                  <c:v>2.4643137254901957</c:v>
                </c:pt>
                <c:pt idx="87798">
                  <c:v>2.4643137254901957</c:v>
                </c:pt>
                <c:pt idx="87799">
                  <c:v>2.4643137254901957</c:v>
                </c:pt>
                <c:pt idx="87800">
                  <c:v>2.4643137254901957</c:v>
                </c:pt>
                <c:pt idx="87801">
                  <c:v>2.4643137254901957</c:v>
                </c:pt>
                <c:pt idx="87802">
                  <c:v>2.4643137254901957</c:v>
                </c:pt>
                <c:pt idx="87803">
                  <c:v>2.4643137254901957</c:v>
                </c:pt>
                <c:pt idx="87804">
                  <c:v>2.4643137254901957</c:v>
                </c:pt>
                <c:pt idx="87805">
                  <c:v>2.4643137254901957</c:v>
                </c:pt>
                <c:pt idx="87806">
                  <c:v>2.4643137254901957</c:v>
                </c:pt>
                <c:pt idx="87807">
                  <c:v>2.4643137254901957</c:v>
                </c:pt>
                <c:pt idx="87808">
                  <c:v>2.4643137254901957</c:v>
                </c:pt>
                <c:pt idx="87809">
                  <c:v>2.4643137254901957</c:v>
                </c:pt>
                <c:pt idx="87810">
                  <c:v>2.4643137254901957</c:v>
                </c:pt>
                <c:pt idx="87811">
                  <c:v>2.4643137254901957</c:v>
                </c:pt>
                <c:pt idx="87812">
                  <c:v>2.4643137254901957</c:v>
                </c:pt>
                <c:pt idx="87813">
                  <c:v>2.4643137254901957</c:v>
                </c:pt>
                <c:pt idx="87814">
                  <c:v>2.4643137254901957</c:v>
                </c:pt>
                <c:pt idx="87815">
                  <c:v>2.4643137254901957</c:v>
                </c:pt>
                <c:pt idx="87816">
                  <c:v>2.4643137254901957</c:v>
                </c:pt>
                <c:pt idx="87817">
                  <c:v>2.4643137254901957</c:v>
                </c:pt>
                <c:pt idx="87818">
                  <c:v>2.4643137254901957</c:v>
                </c:pt>
                <c:pt idx="87819">
                  <c:v>2.4643137254901957</c:v>
                </c:pt>
                <c:pt idx="87820">
                  <c:v>2.6117647058823525</c:v>
                </c:pt>
                <c:pt idx="87821">
                  <c:v>2.6117647058823525</c:v>
                </c:pt>
                <c:pt idx="87822">
                  <c:v>2.6117647058823525</c:v>
                </c:pt>
                <c:pt idx="87823">
                  <c:v>2.6117647058823525</c:v>
                </c:pt>
                <c:pt idx="87824">
                  <c:v>2.6117647058823525</c:v>
                </c:pt>
                <c:pt idx="87825">
                  <c:v>2.6117647058823525</c:v>
                </c:pt>
                <c:pt idx="87826">
                  <c:v>2.6117647058823525</c:v>
                </c:pt>
                <c:pt idx="87827">
                  <c:v>2.6117647058823525</c:v>
                </c:pt>
                <c:pt idx="87828">
                  <c:v>2.6117647058823525</c:v>
                </c:pt>
                <c:pt idx="87829">
                  <c:v>2.6117647058823525</c:v>
                </c:pt>
                <c:pt idx="87830">
                  <c:v>2.6117647058823525</c:v>
                </c:pt>
                <c:pt idx="87831">
                  <c:v>2.6117647058823525</c:v>
                </c:pt>
                <c:pt idx="87832">
                  <c:v>2.6117647058823525</c:v>
                </c:pt>
                <c:pt idx="87833">
                  <c:v>2.6117647058823525</c:v>
                </c:pt>
                <c:pt idx="87834">
                  <c:v>2.6117647058823525</c:v>
                </c:pt>
                <c:pt idx="87835">
                  <c:v>2.6117647058823525</c:v>
                </c:pt>
                <c:pt idx="87836">
                  <c:v>2.6117647058823525</c:v>
                </c:pt>
                <c:pt idx="87837">
                  <c:v>2.6117647058823525</c:v>
                </c:pt>
                <c:pt idx="87838">
                  <c:v>2.6117647058823525</c:v>
                </c:pt>
                <c:pt idx="87839">
                  <c:v>2.6117647058823525</c:v>
                </c:pt>
                <c:pt idx="87840">
                  <c:v>2.6117647058823525</c:v>
                </c:pt>
                <c:pt idx="87841">
                  <c:v>2.6117647058823525</c:v>
                </c:pt>
                <c:pt idx="87842">
                  <c:v>2.6117647058823525</c:v>
                </c:pt>
                <c:pt idx="87843">
                  <c:v>2.6117647058823525</c:v>
                </c:pt>
                <c:pt idx="87844">
                  <c:v>2.6117647058823525</c:v>
                </c:pt>
                <c:pt idx="87845">
                  <c:v>2.6117647058823525</c:v>
                </c:pt>
                <c:pt idx="87846">
                  <c:v>2.6117647058823525</c:v>
                </c:pt>
                <c:pt idx="87847">
                  <c:v>2.6117647058823525</c:v>
                </c:pt>
                <c:pt idx="87848">
                  <c:v>2.6117647058823525</c:v>
                </c:pt>
                <c:pt idx="87849">
                  <c:v>2.6117647058823525</c:v>
                </c:pt>
                <c:pt idx="87850">
                  <c:v>2.6117647058823525</c:v>
                </c:pt>
                <c:pt idx="87851">
                  <c:v>2.6117647058823525</c:v>
                </c:pt>
                <c:pt idx="87852">
                  <c:v>2.6117647058823525</c:v>
                </c:pt>
                <c:pt idx="87853">
                  <c:v>2.6117647058823525</c:v>
                </c:pt>
                <c:pt idx="87854">
                  <c:v>2.6117647058823525</c:v>
                </c:pt>
                <c:pt idx="87855">
                  <c:v>2.6117647058823525</c:v>
                </c:pt>
                <c:pt idx="87856">
                  <c:v>2.6117647058823525</c:v>
                </c:pt>
                <c:pt idx="87857">
                  <c:v>2.6117647058823525</c:v>
                </c:pt>
                <c:pt idx="87858">
                  <c:v>2.6117647058823525</c:v>
                </c:pt>
                <c:pt idx="87859">
                  <c:v>2.6117647058823525</c:v>
                </c:pt>
                <c:pt idx="87860">
                  <c:v>2.4643137254901957</c:v>
                </c:pt>
                <c:pt idx="87861">
                  <c:v>2.4643137254901957</c:v>
                </c:pt>
                <c:pt idx="87862">
                  <c:v>2.4643137254901957</c:v>
                </c:pt>
                <c:pt idx="87863">
                  <c:v>2.4643137254901957</c:v>
                </c:pt>
                <c:pt idx="87864">
                  <c:v>2.4643137254901957</c:v>
                </c:pt>
                <c:pt idx="87865">
                  <c:v>2.4643137254901957</c:v>
                </c:pt>
                <c:pt idx="87866">
                  <c:v>2.4643137254901957</c:v>
                </c:pt>
                <c:pt idx="87867">
                  <c:v>2.4643137254901957</c:v>
                </c:pt>
                <c:pt idx="87868">
                  <c:v>2.4643137254901957</c:v>
                </c:pt>
                <c:pt idx="87869">
                  <c:v>2.4643137254901957</c:v>
                </c:pt>
                <c:pt idx="87870">
                  <c:v>2.4643137254901957</c:v>
                </c:pt>
                <c:pt idx="87871">
                  <c:v>2.4643137254901957</c:v>
                </c:pt>
                <c:pt idx="87872">
                  <c:v>2.4643137254901957</c:v>
                </c:pt>
                <c:pt idx="87873">
                  <c:v>2.4643137254901957</c:v>
                </c:pt>
                <c:pt idx="87874">
                  <c:v>2.4643137254901957</c:v>
                </c:pt>
                <c:pt idx="87875">
                  <c:v>2.4643137254901957</c:v>
                </c:pt>
                <c:pt idx="87876">
                  <c:v>2.4643137254901957</c:v>
                </c:pt>
                <c:pt idx="87877">
                  <c:v>2.4643137254901957</c:v>
                </c:pt>
                <c:pt idx="87878">
                  <c:v>2.4643137254901957</c:v>
                </c:pt>
                <c:pt idx="87879">
                  <c:v>2.4643137254901957</c:v>
                </c:pt>
                <c:pt idx="87880">
                  <c:v>2.4643137254901957</c:v>
                </c:pt>
                <c:pt idx="87881">
                  <c:v>2.4643137254901957</c:v>
                </c:pt>
                <c:pt idx="87882">
                  <c:v>2.4643137254901957</c:v>
                </c:pt>
                <c:pt idx="87883">
                  <c:v>2.4643137254901957</c:v>
                </c:pt>
                <c:pt idx="87884">
                  <c:v>2.4643137254901957</c:v>
                </c:pt>
                <c:pt idx="87885">
                  <c:v>2.4643137254901957</c:v>
                </c:pt>
                <c:pt idx="87886">
                  <c:v>2.4643137254901957</c:v>
                </c:pt>
                <c:pt idx="87887">
                  <c:v>2.4643137254901957</c:v>
                </c:pt>
                <c:pt idx="87888">
                  <c:v>2.4643137254901957</c:v>
                </c:pt>
                <c:pt idx="87889">
                  <c:v>2.4643137254901957</c:v>
                </c:pt>
                <c:pt idx="87890">
                  <c:v>2.4643137254901957</c:v>
                </c:pt>
                <c:pt idx="87891">
                  <c:v>2.4643137254901957</c:v>
                </c:pt>
                <c:pt idx="87892">
                  <c:v>2.4643137254901957</c:v>
                </c:pt>
                <c:pt idx="87893">
                  <c:v>2.4643137254901957</c:v>
                </c:pt>
                <c:pt idx="87894">
                  <c:v>2.4643137254901957</c:v>
                </c:pt>
                <c:pt idx="87895">
                  <c:v>2.4643137254901957</c:v>
                </c:pt>
                <c:pt idx="87896">
                  <c:v>2.4643137254901957</c:v>
                </c:pt>
                <c:pt idx="87897">
                  <c:v>2.4643137254901957</c:v>
                </c:pt>
                <c:pt idx="87898">
                  <c:v>2.4643137254901957</c:v>
                </c:pt>
                <c:pt idx="87899">
                  <c:v>2.4643137254901957</c:v>
                </c:pt>
                <c:pt idx="87900">
                  <c:v>2.4643137254901957</c:v>
                </c:pt>
                <c:pt idx="87901">
                  <c:v>2.4643137254901957</c:v>
                </c:pt>
                <c:pt idx="87902">
                  <c:v>2.4643137254901957</c:v>
                </c:pt>
                <c:pt idx="87903">
                  <c:v>2.4643137254901957</c:v>
                </c:pt>
                <c:pt idx="87904">
                  <c:v>2.4643137254901957</c:v>
                </c:pt>
                <c:pt idx="87905">
                  <c:v>2.4643137254901957</c:v>
                </c:pt>
                <c:pt idx="87906">
                  <c:v>2.4643137254901957</c:v>
                </c:pt>
                <c:pt idx="87907">
                  <c:v>2.4643137254901957</c:v>
                </c:pt>
                <c:pt idx="87908">
                  <c:v>2.4643137254901957</c:v>
                </c:pt>
                <c:pt idx="87909">
                  <c:v>2.4643137254901957</c:v>
                </c:pt>
                <c:pt idx="87910">
                  <c:v>2.4643137254901957</c:v>
                </c:pt>
                <c:pt idx="87911">
                  <c:v>2.4643137254901957</c:v>
                </c:pt>
                <c:pt idx="87912">
                  <c:v>2.4643137254901957</c:v>
                </c:pt>
                <c:pt idx="87913">
                  <c:v>2.4643137254901957</c:v>
                </c:pt>
                <c:pt idx="87914">
                  <c:v>2.4643137254901957</c:v>
                </c:pt>
                <c:pt idx="87915">
                  <c:v>2.6117647058823525</c:v>
                </c:pt>
                <c:pt idx="87916">
                  <c:v>2.6117647058823525</c:v>
                </c:pt>
                <c:pt idx="87917">
                  <c:v>2.6117647058823525</c:v>
                </c:pt>
                <c:pt idx="87918">
                  <c:v>2.6117647058823525</c:v>
                </c:pt>
                <c:pt idx="87919">
                  <c:v>2.6117647058823525</c:v>
                </c:pt>
                <c:pt idx="87920">
                  <c:v>2.6117647058823525</c:v>
                </c:pt>
                <c:pt idx="87921">
                  <c:v>2.6117647058823525</c:v>
                </c:pt>
                <c:pt idx="87922">
                  <c:v>2.6117647058823525</c:v>
                </c:pt>
                <c:pt idx="87923">
                  <c:v>2.6117647058823525</c:v>
                </c:pt>
                <c:pt idx="87924">
                  <c:v>2.6117647058823525</c:v>
                </c:pt>
                <c:pt idx="87925">
                  <c:v>2.6117647058823525</c:v>
                </c:pt>
                <c:pt idx="87926">
                  <c:v>2.6117647058823525</c:v>
                </c:pt>
                <c:pt idx="87927">
                  <c:v>2.6117647058823525</c:v>
                </c:pt>
                <c:pt idx="87928">
                  <c:v>2.6117647058823525</c:v>
                </c:pt>
                <c:pt idx="87929">
                  <c:v>2.6117647058823525</c:v>
                </c:pt>
                <c:pt idx="87930">
                  <c:v>2.6117647058823525</c:v>
                </c:pt>
                <c:pt idx="87931">
                  <c:v>2.6117647058823525</c:v>
                </c:pt>
                <c:pt idx="87932">
                  <c:v>2.6117647058823525</c:v>
                </c:pt>
                <c:pt idx="87933">
                  <c:v>2.6117647058823525</c:v>
                </c:pt>
                <c:pt idx="87934">
                  <c:v>2.6117647058823525</c:v>
                </c:pt>
                <c:pt idx="87935">
                  <c:v>2.6117647058823525</c:v>
                </c:pt>
                <c:pt idx="87936">
                  <c:v>2.6117647058823525</c:v>
                </c:pt>
                <c:pt idx="87937">
                  <c:v>2.6117647058823525</c:v>
                </c:pt>
                <c:pt idx="87938">
                  <c:v>2.6117647058823525</c:v>
                </c:pt>
                <c:pt idx="87939">
                  <c:v>2.6117647058823525</c:v>
                </c:pt>
                <c:pt idx="87940">
                  <c:v>2.6117647058823525</c:v>
                </c:pt>
                <c:pt idx="87941">
                  <c:v>2.6117647058823525</c:v>
                </c:pt>
                <c:pt idx="87942">
                  <c:v>2.6117647058823525</c:v>
                </c:pt>
                <c:pt idx="87943">
                  <c:v>2.6117647058823525</c:v>
                </c:pt>
                <c:pt idx="87944">
                  <c:v>2.6117647058823525</c:v>
                </c:pt>
                <c:pt idx="87945">
                  <c:v>2.6117647058823525</c:v>
                </c:pt>
                <c:pt idx="87946">
                  <c:v>2.6117647058823525</c:v>
                </c:pt>
                <c:pt idx="87947">
                  <c:v>2.6117647058823525</c:v>
                </c:pt>
                <c:pt idx="87948">
                  <c:v>2.6117647058823525</c:v>
                </c:pt>
                <c:pt idx="87949">
                  <c:v>2.6117647058823525</c:v>
                </c:pt>
                <c:pt idx="87950">
                  <c:v>2.6117647058823525</c:v>
                </c:pt>
                <c:pt idx="87951">
                  <c:v>2.6117647058823525</c:v>
                </c:pt>
                <c:pt idx="87952">
                  <c:v>2.6117647058823525</c:v>
                </c:pt>
                <c:pt idx="87953">
                  <c:v>2.6117647058823525</c:v>
                </c:pt>
                <c:pt idx="87954">
                  <c:v>2.6117647058823525</c:v>
                </c:pt>
                <c:pt idx="87955">
                  <c:v>2.4643137254901957</c:v>
                </c:pt>
                <c:pt idx="87956">
                  <c:v>2.4643137254901957</c:v>
                </c:pt>
                <c:pt idx="87957">
                  <c:v>2.4643137254901957</c:v>
                </c:pt>
                <c:pt idx="87958">
                  <c:v>2.4643137254901957</c:v>
                </c:pt>
                <c:pt idx="87959">
                  <c:v>2.4643137254901957</c:v>
                </c:pt>
                <c:pt idx="87960">
                  <c:v>2.4643137254901957</c:v>
                </c:pt>
                <c:pt idx="87961">
                  <c:v>2.4643137254901957</c:v>
                </c:pt>
                <c:pt idx="87962">
                  <c:v>2.4643137254901957</c:v>
                </c:pt>
                <c:pt idx="87963">
                  <c:v>2.4643137254901957</c:v>
                </c:pt>
                <c:pt idx="87964">
                  <c:v>2.4643137254901957</c:v>
                </c:pt>
                <c:pt idx="87965">
                  <c:v>2.4643137254901957</c:v>
                </c:pt>
                <c:pt idx="87966">
                  <c:v>2.4643137254901957</c:v>
                </c:pt>
                <c:pt idx="87967">
                  <c:v>2.4643137254901957</c:v>
                </c:pt>
                <c:pt idx="87968">
                  <c:v>2.4643137254901957</c:v>
                </c:pt>
                <c:pt idx="87969">
                  <c:v>2.4643137254901957</c:v>
                </c:pt>
                <c:pt idx="87970">
                  <c:v>2.4643137254901957</c:v>
                </c:pt>
                <c:pt idx="87971">
                  <c:v>2.4643137254901957</c:v>
                </c:pt>
                <c:pt idx="87972">
                  <c:v>2.4643137254901957</c:v>
                </c:pt>
                <c:pt idx="87973">
                  <c:v>2.4643137254901957</c:v>
                </c:pt>
                <c:pt idx="87974">
                  <c:v>2.4643137254901957</c:v>
                </c:pt>
                <c:pt idx="87975">
                  <c:v>2.4643137254901957</c:v>
                </c:pt>
                <c:pt idx="87976">
                  <c:v>2.4643137254901957</c:v>
                </c:pt>
                <c:pt idx="87977">
                  <c:v>2.4643137254901957</c:v>
                </c:pt>
                <c:pt idx="87978">
                  <c:v>2.4643137254901957</c:v>
                </c:pt>
                <c:pt idx="87979">
                  <c:v>2.4643137254901957</c:v>
                </c:pt>
                <c:pt idx="87980">
                  <c:v>2.4643137254901957</c:v>
                </c:pt>
                <c:pt idx="87981">
                  <c:v>2.4643137254901957</c:v>
                </c:pt>
                <c:pt idx="87982">
                  <c:v>2.4643137254901957</c:v>
                </c:pt>
                <c:pt idx="87983">
                  <c:v>2.4643137254901957</c:v>
                </c:pt>
                <c:pt idx="87984">
                  <c:v>2.4643137254901957</c:v>
                </c:pt>
                <c:pt idx="87985">
                  <c:v>2.4643137254901957</c:v>
                </c:pt>
                <c:pt idx="87986">
                  <c:v>2.4643137254901957</c:v>
                </c:pt>
                <c:pt idx="87987">
                  <c:v>2.4643137254901957</c:v>
                </c:pt>
                <c:pt idx="87988">
                  <c:v>2.4643137254901957</c:v>
                </c:pt>
                <c:pt idx="87989">
                  <c:v>2.4643137254901957</c:v>
                </c:pt>
                <c:pt idx="87990">
                  <c:v>2.4643137254901957</c:v>
                </c:pt>
                <c:pt idx="87991">
                  <c:v>2.4643137254901957</c:v>
                </c:pt>
                <c:pt idx="87992">
                  <c:v>2.4643137254901957</c:v>
                </c:pt>
                <c:pt idx="87993">
                  <c:v>2.4643137254901957</c:v>
                </c:pt>
                <c:pt idx="87994">
                  <c:v>2.4643137254901957</c:v>
                </c:pt>
                <c:pt idx="87995">
                  <c:v>2.4643137254901957</c:v>
                </c:pt>
                <c:pt idx="87996">
                  <c:v>2.4643137254901957</c:v>
                </c:pt>
                <c:pt idx="87997">
                  <c:v>2.4643137254901957</c:v>
                </c:pt>
                <c:pt idx="87998">
                  <c:v>2.4643137254901957</c:v>
                </c:pt>
                <c:pt idx="87999">
                  <c:v>2.4643137254901957</c:v>
                </c:pt>
                <c:pt idx="88000">
                  <c:v>2.4643137254901957</c:v>
                </c:pt>
                <c:pt idx="88001">
                  <c:v>2.4643137254901957</c:v>
                </c:pt>
                <c:pt idx="88002">
                  <c:v>2.4643137254901957</c:v>
                </c:pt>
                <c:pt idx="88003">
                  <c:v>2.4643137254901957</c:v>
                </c:pt>
                <c:pt idx="88004">
                  <c:v>2.4643137254901957</c:v>
                </c:pt>
                <c:pt idx="88005">
                  <c:v>2.4643137254901957</c:v>
                </c:pt>
                <c:pt idx="88006">
                  <c:v>2.4643137254901957</c:v>
                </c:pt>
                <c:pt idx="88007">
                  <c:v>2.4643137254901957</c:v>
                </c:pt>
                <c:pt idx="88008">
                  <c:v>2.4643137254901957</c:v>
                </c:pt>
                <c:pt idx="88009">
                  <c:v>2.4643137254901957</c:v>
                </c:pt>
                <c:pt idx="88010">
                  <c:v>2.4643137254901957</c:v>
                </c:pt>
                <c:pt idx="88011">
                  <c:v>2.6117647058823525</c:v>
                </c:pt>
                <c:pt idx="88012">
                  <c:v>2.6117647058823525</c:v>
                </c:pt>
                <c:pt idx="88013">
                  <c:v>2.6117647058823525</c:v>
                </c:pt>
                <c:pt idx="88014">
                  <c:v>2.6117647058823525</c:v>
                </c:pt>
                <c:pt idx="88015">
                  <c:v>2.6117647058823525</c:v>
                </c:pt>
                <c:pt idx="88016">
                  <c:v>2.6117647058823525</c:v>
                </c:pt>
                <c:pt idx="88017">
                  <c:v>2.6117647058823525</c:v>
                </c:pt>
                <c:pt idx="88018">
                  <c:v>2.6117647058823525</c:v>
                </c:pt>
                <c:pt idx="88019">
                  <c:v>2.6117647058823525</c:v>
                </c:pt>
                <c:pt idx="88020">
                  <c:v>2.6117647058823525</c:v>
                </c:pt>
                <c:pt idx="88021">
                  <c:v>2.6117647058823525</c:v>
                </c:pt>
                <c:pt idx="88022">
                  <c:v>2.6117647058823525</c:v>
                </c:pt>
                <c:pt idx="88023">
                  <c:v>2.6117647058823525</c:v>
                </c:pt>
                <c:pt idx="88024">
                  <c:v>2.6117647058823525</c:v>
                </c:pt>
                <c:pt idx="88025">
                  <c:v>2.6117647058823525</c:v>
                </c:pt>
                <c:pt idx="88026">
                  <c:v>2.6117647058823525</c:v>
                </c:pt>
                <c:pt idx="88027">
                  <c:v>2.6117647058823525</c:v>
                </c:pt>
                <c:pt idx="88028">
                  <c:v>2.6117647058823525</c:v>
                </c:pt>
                <c:pt idx="88029">
                  <c:v>2.6117647058823525</c:v>
                </c:pt>
                <c:pt idx="88030">
                  <c:v>2.6117647058823525</c:v>
                </c:pt>
                <c:pt idx="88031">
                  <c:v>2.6117647058823525</c:v>
                </c:pt>
                <c:pt idx="88032">
                  <c:v>2.6117647058823525</c:v>
                </c:pt>
                <c:pt idx="88033">
                  <c:v>2.6117647058823525</c:v>
                </c:pt>
                <c:pt idx="88034">
                  <c:v>2.6117647058823525</c:v>
                </c:pt>
                <c:pt idx="88035">
                  <c:v>2.6117647058823525</c:v>
                </c:pt>
                <c:pt idx="88036">
                  <c:v>2.6117647058823525</c:v>
                </c:pt>
                <c:pt idx="88037">
                  <c:v>2.6117647058823525</c:v>
                </c:pt>
                <c:pt idx="88038">
                  <c:v>2.6117647058823525</c:v>
                </c:pt>
                <c:pt idx="88039">
                  <c:v>2.6117647058823525</c:v>
                </c:pt>
                <c:pt idx="88040">
                  <c:v>2.6117647058823525</c:v>
                </c:pt>
                <c:pt idx="88041">
                  <c:v>2.6117647058823525</c:v>
                </c:pt>
                <c:pt idx="88042">
                  <c:v>2.6117647058823525</c:v>
                </c:pt>
                <c:pt idx="88043">
                  <c:v>2.6117647058823525</c:v>
                </c:pt>
                <c:pt idx="88044">
                  <c:v>2.6117647058823525</c:v>
                </c:pt>
                <c:pt idx="88045">
                  <c:v>2.6117647058823525</c:v>
                </c:pt>
                <c:pt idx="88046">
                  <c:v>2.6117647058823525</c:v>
                </c:pt>
                <c:pt idx="88047">
                  <c:v>2.6117647058823525</c:v>
                </c:pt>
                <c:pt idx="88048">
                  <c:v>2.6117647058823525</c:v>
                </c:pt>
                <c:pt idx="88049">
                  <c:v>2.6117647058823525</c:v>
                </c:pt>
                <c:pt idx="88050">
                  <c:v>2.6117647058823525</c:v>
                </c:pt>
                <c:pt idx="88051">
                  <c:v>2.6117647058823525</c:v>
                </c:pt>
                <c:pt idx="88052">
                  <c:v>2.4643137254901957</c:v>
                </c:pt>
                <c:pt idx="88053">
                  <c:v>2.4643137254901957</c:v>
                </c:pt>
                <c:pt idx="88054">
                  <c:v>2.4643137254901957</c:v>
                </c:pt>
                <c:pt idx="88055">
                  <c:v>2.4643137254901957</c:v>
                </c:pt>
                <c:pt idx="88056">
                  <c:v>2.4643137254901957</c:v>
                </c:pt>
                <c:pt idx="88057">
                  <c:v>2.4643137254901957</c:v>
                </c:pt>
                <c:pt idx="88058">
                  <c:v>2.4643137254901957</c:v>
                </c:pt>
                <c:pt idx="88059">
                  <c:v>2.4643137254901957</c:v>
                </c:pt>
                <c:pt idx="88060">
                  <c:v>2.4643137254901957</c:v>
                </c:pt>
                <c:pt idx="88061">
                  <c:v>2.4643137254901957</c:v>
                </c:pt>
                <c:pt idx="88062">
                  <c:v>2.4643137254901957</c:v>
                </c:pt>
                <c:pt idx="88063">
                  <c:v>2.4643137254901957</c:v>
                </c:pt>
                <c:pt idx="88064">
                  <c:v>2.4643137254901957</c:v>
                </c:pt>
                <c:pt idx="88065">
                  <c:v>2.4643137254901957</c:v>
                </c:pt>
                <c:pt idx="88066">
                  <c:v>2.4643137254901957</c:v>
                </c:pt>
                <c:pt idx="88067">
                  <c:v>2.4643137254901957</c:v>
                </c:pt>
                <c:pt idx="88068">
                  <c:v>2.4643137254901957</c:v>
                </c:pt>
                <c:pt idx="88069">
                  <c:v>2.4643137254901957</c:v>
                </c:pt>
                <c:pt idx="88070">
                  <c:v>2.4643137254901957</c:v>
                </c:pt>
                <c:pt idx="88071">
                  <c:v>2.4643137254901957</c:v>
                </c:pt>
                <c:pt idx="88072">
                  <c:v>2.4643137254901957</c:v>
                </c:pt>
                <c:pt idx="88073">
                  <c:v>2.4643137254901957</c:v>
                </c:pt>
                <c:pt idx="88074">
                  <c:v>2.4643137254901957</c:v>
                </c:pt>
                <c:pt idx="88075">
                  <c:v>2.4643137254901957</c:v>
                </c:pt>
                <c:pt idx="88076">
                  <c:v>2.4643137254901957</c:v>
                </c:pt>
                <c:pt idx="88077">
                  <c:v>2.4643137254901957</c:v>
                </c:pt>
                <c:pt idx="88078">
                  <c:v>2.4643137254901957</c:v>
                </c:pt>
                <c:pt idx="88079">
                  <c:v>2.4643137254901957</c:v>
                </c:pt>
                <c:pt idx="88080">
                  <c:v>2.4643137254901957</c:v>
                </c:pt>
                <c:pt idx="88081">
                  <c:v>2.4643137254901957</c:v>
                </c:pt>
                <c:pt idx="88082">
                  <c:v>2.4643137254901957</c:v>
                </c:pt>
                <c:pt idx="88083">
                  <c:v>2.4643137254901957</c:v>
                </c:pt>
                <c:pt idx="88084">
                  <c:v>2.4643137254901957</c:v>
                </c:pt>
                <c:pt idx="88085">
                  <c:v>2.4643137254901957</c:v>
                </c:pt>
                <c:pt idx="88086">
                  <c:v>2.4643137254901957</c:v>
                </c:pt>
                <c:pt idx="88087">
                  <c:v>2.4643137254901957</c:v>
                </c:pt>
                <c:pt idx="88088">
                  <c:v>2.4643137254901957</c:v>
                </c:pt>
                <c:pt idx="88089">
                  <c:v>2.4643137254901957</c:v>
                </c:pt>
                <c:pt idx="88090">
                  <c:v>2.4643137254901957</c:v>
                </c:pt>
                <c:pt idx="88091">
                  <c:v>2.4643137254901957</c:v>
                </c:pt>
                <c:pt idx="88092">
                  <c:v>2.4643137254901957</c:v>
                </c:pt>
                <c:pt idx="88093">
                  <c:v>2.4643137254901957</c:v>
                </c:pt>
                <c:pt idx="88094">
                  <c:v>2.4643137254901957</c:v>
                </c:pt>
                <c:pt idx="88095">
                  <c:v>2.4643137254901957</c:v>
                </c:pt>
                <c:pt idx="88096">
                  <c:v>2.4643137254901957</c:v>
                </c:pt>
                <c:pt idx="88097">
                  <c:v>2.4643137254901957</c:v>
                </c:pt>
                <c:pt idx="88098">
                  <c:v>2.4643137254901957</c:v>
                </c:pt>
                <c:pt idx="88099">
                  <c:v>2.4643137254901957</c:v>
                </c:pt>
                <c:pt idx="88100">
                  <c:v>2.4643137254901957</c:v>
                </c:pt>
                <c:pt idx="88101">
                  <c:v>2.4643137254901957</c:v>
                </c:pt>
                <c:pt idx="88102">
                  <c:v>2.4643137254901957</c:v>
                </c:pt>
                <c:pt idx="88103">
                  <c:v>2.4643137254901957</c:v>
                </c:pt>
                <c:pt idx="88104">
                  <c:v>2.4643137254901957</c:v>
                </c:pt>
                <c:pt idx="88105">
                  <c:v>2.4643137254901957</c:v>
                </c:pt>
                <c:pt idx="88106">
                  <c:v>2.4643137254901957</c:v>
                </c:pt>
                <c:pt idx="88107">
                  <c:v>2.6117647058823525</c:v>
                </c:pt>
                <c:pt idx="88108">
                  <c:v>2.6117647058823525</c:v>
                </c:pt>
                <c:pt idx="88109">
                  <c:v>2.6117647058823525</c:v>
                </c:pt>
                <c:pt idx="88110">
                  <c:v>2.6117647058823525</c:v>
                </c:pt>
                <c:pt idx="88111">
                  <c:v>2.6117647058823525</c:v>
                </c:pt>
                <c:pt idx="88112">
                  <c:v>2.6117647058823525</c:v>
                </c:pt>
                <c:pt idx="88113">
                  <c:v>2.6117647058823525</c:v>
                </c:pt>
                <c:pt idx="88114">
                  <c:v>2.6117647058823525</c:v>
                </c:pt>
                <c:pt idx="88115">
                  <c:v>2.6117647058823525</c:v>
                </c:pt>
                <c:pt idx="88116">
                  <c:v>2.6117647058823525</c:v>
                </c:pt>
                <c:pt idx="88117">
                  <c:v>2.6117647058823525</c:v>
                </c:pt>
                <c:pt idx="88118">
                  <c:v>2.6117647058823525</c:v>
                </c:pt>
                <c:pt idx="88119">
                  <c:v>2.6117647058823525</c:v>
                </c:pt>
                <c:pt idx="88120">
                  <c:v>2.6117647058823525</c:v>
                </c:pt>
                <c:pt idx="88121">
                  <c:v>2.6117647058823525</c:v>
                </c:pt>
                <c:pt idx="88122">
                  <c:v>2.6117647058823525</c:v>
                </c:pt>
                <c:pt idx="88123">
                  <c:v>2.6117647058823525</c:v>
                </c:pt>
                <c:pt idx="88124">
                  <c:v>2.6117647058823525</c:v>
                </c:pt>
                <c:pt idx="88125">
                  <c:v>2.6117647058823525</c:v>
                </c:pt>
                <c:pt idx="88126">
                  <c:v>2.6117647058823525</c:v>
                </c:pt>
                <c:pt idx="88127">
                  <c:v>2.6117647058823525</c:v>
                </c:pt>
                <c:pt idx="88128">
                  <c:v>2.6117647058823525</c:v>
                </c:pt>
                <c:pt idx="88129">
                  <c:v>2.6117647058823525</c:v>
                </c:pt>
                <c:pt idx="88130">
                  <c:v>2.6117647058823525</c:v>
                </c:pt>
                <c:pt idx="88131">
                  <c:v>2.6117647058823525</c:v>
                </c:pt>
                <c:pt idx="88132">
                  <c:v>2.6117647058823525</c:v>
                </c:pt>
                <c:pt idx="88133">
                  <c:v>2.6117647058823525</c:v>
                </c:pt>
                <c:pt idx="88134">
                  <c:v>2.6117647058823525</c:v>
                </c:pt>
                <c:pt idx="88135">
                  <c:v>2.6117647058823525</c:v>
                </c:pt>
                <c:pt idx="88136">
                  <c:v>2.6117647058823525</c:v>
                </c:pt>
                <c:pt idx="88137">
                  <c:v>2.6117647058823525</c:v>
                </c:pt>
                <c:pt idx="88138">
                  <c:v>2.6117647058823525</c:v>
                </c:pt>
                <c:pt idx="88139">
                  <c:v>2.6117647058823525</c:v>
                </c:pt>
                <c:pt idx="88140">
                  <c:v>2.6117647058823525</c:v>
                </c:pt>
                <c:pt idx="88141">
                  <c:v>2.6117647058823525</c:v>
                </c:pt>
                <c:pt idx="88142">
                  <c:v>2.6117647058823525</c:v>
                </c:pt>
                <c:pt idx="88143">
                  <c:v>2.6117647058823525</c:v>
                </c:pt>
                <c:pt idx="88144">
                  <c:v>2.6117647058823525</c:v>
                </c:pt>
                <c:pt idx="88145">
                  <c:v>2.6117647058823525</c:v>
                </c:pt>
                <c:pt idx="88146">
                  <c:v>2.4643137254901957</c:v>
                </c:pt>
                <c:pt idx="88147">
                  <c:v>2.4643137254901957</c:v>
                </c:pt>
                <c:pt idx="88148">
                  <c:v>2.4643137254901957</c:v>
                </c:pt>
                <c:pt idx="88149">
                  <c:v>2.4643137254901957</c:v>
                </c:pt>
                <c:pt idx="88150">
                  <c:v>2.4643137254901957</c:v>
                </c:pt>
                <c:pt idx="88151">
                  <c:v>2.4643137254901957</c:v>
                </c:pt>
                <c:pt idx="88152">
                  <c:v>2.4643137254901957</c:v>
                </c:pt>
                <c:pt idx="88153">
                  <c:v>2.4643137254901957</c:v>
                </c:pt>
                <c:pt idx="88154">
                  <c:v>2.4643137254901957</c:v>
                </c:pt>
                <c:pt idx="88155">
                  <c:v>2.4643137254901957</c:v>
                </c:pt>
                <c:pt idx="88156">
                  <c:v>2.4643137254901957</c:v>
                </c:pt>
                <c:pt idx="88157">
                  <c:v>2.4643137254901957</c:v>
                </c:pt>
                <c:pt idx="88158">
                  <c:v>2.4643137254901957</c:v>
                </c:pt>
                <c:pt idx="88159">
                  <c:v>2.4643137254901957</c:v>
                </c:pt>
                <c:pt idx="88160">
                  <c:v>2.4643137254901957</c:v>
                </c:pt>
                <c:pt idx="88161">
                  <c:v>2.4643137254901957</c:v>
                </c:pt>
                <c:pt idx="88162">
                  <c:v>2.4643137254901957</c:v>
                </c:pt>
                <c:pt idx="88163">
                  <c:v>2.4643137254901957</c:v>
                </c:pt>
                <c:pt idx="88164">
                  <c:v>2.4643137254901957</c:v>
                </c:pt>
                <c:pt idx="88165">
                  <c:v>2.4643137254901957</c:v>
                </c:pt>
                <c:pt idx="88166">
                  <c:v>2.4643137254901957</c:v>
                </c:pt>
                <c:pt idx="88167">
                  <c:v>2.4643137254901957</c:v>
                </c:pt>
                <c:pt idx="88168">
                  <c:v>2.4643137254901957</c:v>
                </c:pt>
                <c:pt idx="88169">
                  <c:v>2.4643137254901957</c:v>
                </c:pt>
                <c:pt idx="88170">
                  <c:v>2.4643137254901957</c:v>
                </c:pt>
                <c:pt idx="88171">
                  <c:v>2.4643137254901957</c:v>
                </c:pt>
                <c:pt idx="88172">
                  <c:v>2.4643137254901957</c:v>
                </c:pt>
                <c:pt idx="88173">
                  <c:v>2.4643137254901957</c:v>
                </c:pt>
                <c:pt idx="88174">
                  <c:v>2.4643137254901957</c:v>
                </c:pt>
                <c:pt idx="88175">
                  <c:v>2.4643137254901957</c:v>
                </c:pt>
                <c:pt idx="88176">
                  <c:v>2.4643137254901957</c:v>
                </c:pt>
                <c:pt idx="88177">
                  <c:v>2.4643137254901957</c:v>
                </c:pt>
                <c:pt idx="88178">
                  <c:v>2.4643137254901957</c:v>
                </c:pt>
                <c:pt idx="88179">
                  <c:v>2.4643137254901957</c:v>
                </c:pt>
                <c:pt idx="88180">
                  <c:v>2.4643137254901957</c:v>
                </c:pt>
                <c:pt idx="88181">
                  <c:v>2.4643137254901957</c:v>
                </c:pt>
                <c:pt idx="88182">
                  <c:v>2.4643137254901957</c:v>
                </c:pt>
                <c:pt idx="88183">
                  <c:v>2.4643137254901957</c:v>
                </c:pt>
                <c:pt idx="88184">
                  <c:v>2.4643137254901957</c:v>
                </c:pt>
                <c:pt idx="88185">
                  <c:v>2.4643137254901957</c:v>
                </c:pt>
                <c:pt idx="88186">
                  <c:v>2.4643137254901957</c:v>
                </c:pt>
                <c:pt idx="88187">
                  <c:v>2.4643137254901957</c:v>
                </c:pt>
                <c:pt idx="88188">
                  <c:v>2.4643137254901957</c:v>
                </c:pt>
                <c:pt idx="88189">
                  <c:v>2.4643137254901957</c:v>
                </c:pt>
                <c:pt idx="88190">
                  <c:v>2.4643137254901957</c:v>
                </c:pt>
                <c:pt idx="88191">
                  <c:v>2.4643137254901957</c:v>
                </c:pt>
                <c:pt idx="88192">
                  <c:v>2.4643137254901957</c:v>
                </c:pt>
                <c:pt idx="88193">
                  <c:v>2.4643137254901957</c:v>
                </c:pt>
                <c:pt idx="88194">
                  <c:v>2.4643137254901957</c:v>
                </c:pt>
                <c:pt idx="88195">
                  <c:v>2.4643137254901957</c:v>
                </c:pt>
                <c:pt idx="88196">
                  <c:v>2.4643137254901957</c:v>
                </c:pt>
                <c:pt idx="88197">
                  <c:v>2.4643137254901957</c:v>
                </c:pt>
                <c:pt idx="88198">
                  <c:v>2.4643137254901957</c:v>
                </c:pt>
                <c:pt idx="88199">
                  <c:v>2.4643137254901957</c:v>
                </c:pt>
                <c:pt idx="88200">
                  <c:v>2.4643137254901957</c:v>
                </c:pt>
                <c:pt idx="88201">
                  <c:v>2.4643137254901957</c:v>
                </c:pt>
                <c:pt idx="88202">
                  <c:v>2.4643137254901957</c:v>
                </c:pt>
                <c:pt idx="88203">
                  <c:v>2.4643137254901957</c:v>
                </c:pt>
                <c:pt idx="88204">
                  <c:v>2.6117647058823525</c:v>
                </c:pt>
                <c:pt idx="88205">
                  <c:v>2.6117647058823525</c:v>
                </c:pt>
                <c:pt idx="88206">
                  <c:v>2.6117647058823525</c:v>
                </c:pt>
                <c:pt idx="88207">
                  <c:v>2.6117647058823525</c:v>
                </c:pt>
                <c:pt idx="88208">
                  <c:v>2.6117647058823525</c:v>
                </c:pt>
                <c:pt idx="88209">
                  <c:v>2.6117647058823525</c:v>
                </c:pt>
                <c:pt idx="88210">
                  <c:v>2.6117647058823525</c:v>
                </c:pt>
                <c:pt idx="88211">
                  <c:v>2.6117647058823525</c:v>
                </c:pt>
                <c:pt idx="88212">
                  <c:v>2.6117647058823525</c:v>
                </c:pt>
                <c:pt idx="88213">
                  <c:v>2.6117647058823525</c:v>
                </c:pt>
                <c:pt idx="88214">
                  <c:v>2.6117647058823525</c:v>
                </c:pt>
                <c:pt idx="88215">
                  <c:v>2.6117647058823525</c:v>
                </c:pt>
                <c:pt idx="88216">
                  <c:v>2.6117647058823525</c:v>
                </c:pt>
                <c:pt idx="88217">
                  <c:v>2.6117647058823525</c:v>
                </c:pt>
                <c:pt idx="88218">
                  <c:v>2.6117647058823525</c:v>
                </c:pt>
                <c:pt idx="88219">
                  <c:v>2.6117647058823525</c:v>
                </c:pt>
                <c:pt idx="88220">
                  <c:v>2.6117647058823525</c:v>
                </c:pt>
                <c:pt idx="88221">
                  <c:v>2.6117647058823525</c:v>
                </c:pt>
                <c:pt idx="88222">
                  <c:v>2.6117647058823525</c:v>
                </c:pt>
                <c:pt idx="88223">
                  <c:v>2.6117647058823525</c:v>
                </c:pt>
                <c:pt idx="88224">
                  <c:v>2.6117647058823525</c:v>
                </c:pt>
                <c:pt idx="88225">
                  <c:v>2.6117647058823525</c:v>
                </c:pt>
                <c:pt idx="88226">
                  <c:v>2.6117647058823525</c:v>
                </c:pt>
                <c:pt idx="88227">
                  <c:v>2.6117647058823525</c:v>
                </c:pt>
                <c:pt idx="88228">
                  <c:v>2.6117647058823525</c:v>
                </c:pt>
                <c:pt idx="88229">
                  <c:v>2.6117647058823525</c:v>
                </c:pt>
                <c:pt idx="88230">
                  <c:v>2.6117647058823525</c:v>
                </c:pt>
                <c:pt idx="88231">
                  <c:v>2.6117647058823525</c:v>
                </c:pt>
                <c:pt idx="88232">
                  <c:v>2.6117647058823525</c:v>
                </c:pt>
                <c:pt idx="88233">
                  <c:v>2.6117647058823525</c:v>
                </c:pt>
                <c:pt idx="88234">
                  <c:v>2.6117647058823525</c:v>
                </c:pt>
                <c:pt idx="88235">
                  <c:v>2.6117647058823525</c:v>
                </c:pt>
                <c:pt idx="88236">
                  <c:v>2.6117647058823525</c:v>
                </c:pt>
                <c:pt idx="88237">
                  <c:v>2.6117647058823525</c:v>
                </c:pt>
                <c:pt idx="88238">
                  <c:v>2.6117647058823525</c:v>
                </c:pt>
                <c:pt idx="88239">
                  <c:v>2.6117647058823525</c:v>
                </c:pt>
                <c:pt idx="88240">
                  <c:v>2.4643137254901957</c:v>
                </c:pt>
                <c:pt idx="88241">
                  <c:v>2.4643137254901957</c:v>
                </c:pt>
                <c:pt idx="88242">
                  <c:v>2.4643137254901957</c:v>
                </c:pt>
                <c:pt idx="88243">
                  <c:v>2.4643137254901957</c:v>
                </c:pt>
                <c:pt idx="88244">
                  <c:v>2.4643137254901957</c:v>
                </c:pt>
                <c:pt idx="88245">
                  <c:v>2.4643137254901957</c:v>
                </c:pt>
                <c:pt idx="88246">
                  <c:v>2.4643137254901957</c:v>
                </c:pt>
                <c:pt idx="88247">
                  <c:v>2.4643137254901957</c:v>
                </c:pt>
                <c:pt idx="88248">
                  <c:v>2.4643137254901957</c:v>
                </c:pt>
                <c:pt idx="88249">
                  <c:v>2.4643137254901957</c:v>
                </c:pt>
                <c:pt idx="88250">
                  <c:v>2.4643137254901957</c:v>
                </c:pt>
                <c:pt idx="88251">
                  <c:v>2.4643137254901957</c:v>
                </c:pt>
                <c:pt idx="88252">
                  <c:v>2.4643137254901957</c:v>
                </c:pt>
                <c:pt idx="88253">
                  <c:v>2.4643137254901957</c:v>
                </c:pt>
                <c:pt idx="88254">
                  <c:v>2.4643137254901957</c:v>
                </c:pt>
                <c:pt idx="88255">
                  <c:v>2.4643137254901957</c:v>
                </c:pt>
                <c:pt idx="88256">
                  <c:v>2.4643137254901957</c:v>
                </c:pt>
                <c:pt idx="88257">
                  <c:v>2.4643137254901957</c:v>
                </c:pt>
                <c:pt idx="88258">
                  <c:v>2.4643137254901957</c:v>
                </c:pt>
                <c:pt idx="88259">
                  <c:v>2.4643137254901957</c:v>
                </c:pt>
                <c:pt idx="88260">
                  <c:v>2.4643137254901957</c:v>
                </c:pt>
                <c:pt idx="88261">
                  <c:v>2.4643137254901957</c:v>
                </c:pt>
                <c:pt idx="88262">
                  <c:v>2.4643137254901957</c:v>
                </c:pt>
                <c:pt idx="88263">
                  <c:v>2.4643137254901957</c:v>
                </c:pt>
                <c:pt idx="88264">
                  <c:v>2.4643137254901957</c:v>
                </c:pt>
                <c:pt idx="88265">
                  <c:v>2.4643137254901957</c:v>
                </c:pt>
                <c:pt idx="88266">
                  <c:v>2.4643137254901957</c:v>
                </c:pt>
                <c:pt idx="88267">
                  <c:v>2.4643137254901957</c:v>
                </c:pt>
                <c:pt idx="88268">
                  <c:v>2.4643137254901957</c:v>
                </c:pt>
                <c:pt idx="88269">
                  <c:v>2.4643137254901957</c:v>
                </c:pt>
                <c:pt idx="88270">
                  <c:v>2.4643137254901957</c:v>
                </c:pt>
                <c:pt idx="88271">
                  <c:v>2.4643137254901957</c:v>
                </c:pt>
                <c:pt idx="88272">
                  <c:v>2.4643137254901957</c:v>
                </c:pt>
                <c:pt idx="88273">
                  <c:v>2.4643137254901957</c:v>
                </c:pt>
                <c:pt idx="88274">
                  <c:v>2.4643137254901957</c:v>
                </c:pt>
                <c:pt idx="88275">
                  <c:v>2.4643137254901957</c:v>
                </c:pt>
                <c:pt idx="88276">
                  <c:v>2.4643137254901957</c:v>
                </c:pt>
                <c:pt idx="88277">
                  <c:v>2.4643137254901957</c:v>
                </c:pt>
                <c:pt idx="88278">
                  <c:v>2.4643137254901957</c:v>
                </c:pt>
                <c:pt idx="88279">
                  <c:v>2.4643137254901957</c:v>
                </c:pt>
                <c:pt idx="88280">
                  <c:v>2.4643137254901957</c:v>
                </c:pt>
                <c:pt idx="88281">
                  <c:v>2.4643137254901957</c:v>
                </c:pt>
                <c:pt idx="88282">
                  <c:v>2.4643137254901957</c:v>
                </c:pt>
                <c:pt idx="88283">
                  <c:v>2.4643137254901957</c:v>
                </c:pt>
                <c:pt idx="88284">
                  <c:v>2.4643137254901957</c:v>
                </c:pt>
                <c:pt idx="88285">
                  <c:v>2.4643137254901957</c:v>
                </c:pt>
                <c:pt idx="88286">
                  <c:v>2.4643137254901957</c:v>
                </c:pt>
                <c:pt idx="88287">
                  <c:v>2.4643137254901957</c:v>
                </c:pt>
                <c:pt idx="88288">
                  <c:v>2.4643137254901957</c:v>
                </c:pt>
                <c:pt idx="88289">
                  <c:v>2.4643137254901957</c:v>
                </c:pt>
                <c:pt idx="88290">
                  <c:v>2.4643137254901957</c:v>
                </c:pt>
                <c:pt idx="88291">
                  <c:v>2.4643137254901957</c:v>
                </c:pt>
                <c:pt idx="88292">
                  <c:v>2.4643137254901957</c:v>
                </c:pt>
                <c:pt idx="88293">
                  <c:v>2.4643137254901957</c:v>
                </c:pt>
                <c:pt idx="88294">
                  <c:v>2.4643137254901957</c:v>
                </c:pt>
                <c:pt idx="88295">
                  <c:v>2.4643137254901957</c:v>
                </c:pt>
                <c:pt idx="88296">
                  <c:v>2.4643137254901957</c:v>
                </c:pt>
                <c:pt idx="88297">
                  <c:v>2.6117647058823525</c:v>
                </c:pt>
                <c:pt idx="88298">
                  <c:v>2.6117647058823525</c:v>
                </c:pt>
                <c:pt idx="88299">
                  <c:v>2.6117647058823525</c:v>
                </c:pt>
                <c:pt idx="88300">
                  <c:v>2.6117647058823525</c:v>
                </c:pt>
                <c:pt idx="88301">
                  <c:v>2.6117647058823525</c:v>
                </c:pt>
                <c:pt idx="88302">
                  <c:v>2.6117647058823525</c:v>
                </c:pt>
                <c:pt idx="88303">
                  <c:v>2.6117647058823525</c:v>
                </c:pt>
                <c:pt idx="88304">
                  <c:v>2.6117647058823525</c:v>
                </c:pt>
                <c:pt idx="88305">
                  <c:v>2.6117647058823525</c:v>
                </c:pt>
                <c:pt idx="88306">
                  <c:v>2.6117647058823525</c:v>
                </c:pt>
                <c:pt idx="88307">
                  <c:v>2.6117647058823525</c:v>
                </c:pt>
                <c:pt idx="88308">
                  <c:v>2.6117647058823525</c:v>
                </c:pt>
                <c:pt idx="88309">
                  <c:v>2.6117647058823525</c:v>
                </c:pt>
                <c:pt idx="88310">
                  <c:v>2.6117647058823525</c:v>
                </c:pt>
                <c:pt idx="88311">
                  <c:v>2.6117647058823525</c:v>
                </c:pt>
                <c:pt idx="88312">
                  <c:v>2.6117647058823525</c:v>
                </c:pt>
                <c:pt idx="88313">
                  <c:v>2.6117647058823525</c:v>
                </c:pt>
                <c:pt idx="88314">
                  <c:v>2.6117647058823525</c:v>
                </c:pt>
                <c:pt idx="88315">
                  <c:v>2.6117647058823525</c:v>
                </c:pt>
                <c:pt idx="88316">
                  <c:v>2.6117647058823525</c:v>
                </c:pt>
                <c:pt idx="88317">
                  <c:v>2.6117647058823525</c:v>
                </c:pt>
                <c:pt idx="88318">
                  <c:v>2.6117647058823525</c:v>
                </c:pt>
                <c:pt idx="88319">
                  <c:v>2.6117647058823525</c:v>
                </c:pt>
                <c:pt idx="88320">
                  <c:v>2.6117647058823525</c:v>
                </c:pt>
                <c:pt idx="88321">
                  <c:v>2.6117647058823525</c:v>
                </c:pt>
                <c:pt idx="88322">
                  <c:v>2.6117647058823525</c:v>
                </c:pt>
                <c:pt idx="88323">
                  <c:v>2.6117647058823525</c:v>
                </c:pt>
                <c:pt idx="88324">
                  <c:v>2.6117647058823525</c:v>
                </c:pt>
                <c:pt idx="88325">
                  <c:v>2.6117647058823525</c:v>
                </c:pt>
                <c:pt idx="88326">
                  <c:v>2.6117647058823525</c:v>
                </c:pt>
                <c:pt idx="88327">
                  <c:v>2.6117647058823525</c:v>
                </c:pt>
                <c:pt idx="88328">
                  <c:v>2.6117647058823525</c:v>
                </c:pt>
                <c:pt idx="88329">
                  <c:v>2.6117647058823525</c:v>
                </c:pt>
                <c:pt idx="88330">
                  <c:v>2.6117647058823525</c:v>
                </c:pt>
                <c:pt idx="88331">
                  <c:v>2.6117647058823525</c:v>
                </c:pt>
                <c:pt idx="88332">
                  <c:v>2.6117647058823525</c:v>
                </c:pt>
                <c:pt idx="88333">
                  <c:v>2.6117647058823525</c:v>
                </c:pt>
                <c:pt idx="88334">
                  <c:v>2.6117647058823525</c:v>
                </c:pt>
                <c:pt idx="88335">
                  <c:v>2.6117647058823525</c:v>
                </c:pt>
                <c:pt idx="88336">
                  <c:v>2.6117647058823525</c:v>
                </c:pt>
                <c:pt idx="88337">
                  <c:v>2.6117647058823525</c:v>
                </c:pt>
                <c:pt idx="88338">
                  <c:v>2.4643137254901957</c:v>
                </c:pt>
                <c:pt idx="88339">
                  <c:v>2.4643137254901957</c:v>
                </c:pt>
                <c:pt idx="88340">
                  <c:v>2.4643137254901957</c:v>
                </c:pt>
                <c:pt idx="88341">
                  <c:v>2.4643137254901957</c:v>
                </c:pt>
                <c:pt idx="88342">
                  <c:v>2.4643137254901957</c:v>
                </c:pt>
                <c:pt idx="88343">
                  <c:v>2.4643137254901957</c:v>
                </c:pt>
                <c:pt idx="88344">
                  <c:v>2.4643137254901957</c:v>
                </c:pt>
                <c:pt idx="88345">
                  <c:v>2.4643137254901957</c:v>
                </c:pt>
                <c:pt idx="88346">
                  <c:v>2.4643137254901957</c:v>
                </c:pt>
                <c:pt idx="88347">
                  <c:v>2.4643137254901957</c:v>
                </c:pt>
                <c:pt idx="88348">
                  <c:v>2.4643137254901957</c:v>
                </c:pt>
                <c:pt idx="88349">
                  <c:v>2.4643137254901957</c:v>
                </c:pt>
                <c:pt idx="88350">
                  <c:v>2.4643137254901957</c:v>
                </c:pt>
                <c:pt idx="88351">
                  <c:v>2.4643137254901957</c:v>
                </c:pt>
                <c:pt idx="88352">
                  <c:v>2.4643137254901957</c:v>
                </c:pt>
                <c:pt idx="88353">
                  <c:v>2.4643137254901957</c:v>
                </c:pt>
                <c:pt idx="88354">
                  <c:v>2.4643137254901957</c:v>
                </c:pt>
                <c:pt idx="88355">
                  <c:v>2.4643137254901957</c:v>
                </c:pt>
                <c:pt idx="88356">
                  <c:v>2.4643137254901957</c:v>
                </c:pt>
                <c:pt idx="88357">
                  <c:v>2.4643137254901957</c:v>
                </c:pt>
                <c:pt idx="88358">
                  <c:v>2.4643137254901957</c:v>
                </c:pt>
                <c:pt idx="88359">
                  <c:v>2.4643137254901957</c:v>
                </c:pt>
                <c:pt idx="88360">
                  <c:v>2.4643137254901957</c:v>
                </c:pt>
                <c:pt idx="88361">
                  <c:v>2.4643137254901957</c:v>
                </c:pt>
                <c:pt idx="88362">
                  <c:v>2.4643137254901957</c:v>
                </c:pt>
                <c:pt idx="88363">
                  <c:v>2.4643137254901957</c:v>
                </c:pt>
                <c:pt idx="88364">
                  <c:v>2.4643137254901957</c:v>
                </c:pt>
                <c:pt idx="88365">
                  <c:v>2.4643137254901957</c:v>
                </c:pt>
                <c:pt idx="88366">
                  <c:v>2.4643137254901957</c:v>
                </c:pt>
                <c:pt idx="88367">
                  <c:v>2.4643137254901957</c:v>
                </c:pt>
                <c:pt idx="88368">
                  <c:v>2.4643137254901957</c:v>
                </c:pt>
                <c:pt idx="88369">
                  <c:v>2.4643137254901957</c:v>
                </c:pt>
                <c:pt idx="88370">
                  <c:v>2.4643137254901957</c:v>
                </c:pt>
                <c:pt idx="88371">
                  <c:v>2.4643137254901957</c:v>
                </c:pt>
                <c:pt idx="88372">
                  <c:v>2.4643137254901957</c:v>
                </c:pt>
                <c:pt idx="88373">
                  <c:v>2.4643137254901957</c:v>
                </c:pt>
                <c:pt idx="88374">
                  <c:v>2.4643137254901957</c:v>
                </c:pt>
                <c:pt idx="88375">
                  <c:v>2.4643137254901957</c:v>
                </c:pt>
                <c:pt idx="88376">
                  <c:v>2.4643137254901957</c:v>
                </c:pt>
                <c:pt idx="88377">
                  <c:v>2.4643137254901957</c:v>
                </c:pt>
                <c:pt idx="88378">
                  <c:v>2.4643137254901957</c:v>
                </c:pt>
                <c:pt idx="88379">
                  <c:v>2.4643137254901957</c:v>
                </c:pt>
                <c:pt idx="88380">
                  <c:v>2.4643137254901957</c:v>
                </c:pt>
                <c:pt idx="88381">
                  <c:v>2.4643137254901957</c:v>
                </c:pt>
                <c:pt idx="88382">
                  <c:v>2.4643137254901957</c:v>
                </c:pt>
                <c:pt idx="88383">
                  <c:v>2.4643137254901957</c:v>
                </c:pt>
                <c:pt idx="88384">
                  <c:v>2.4643137254901957</c:v>
                </c:pt>
                <c:pt idx="88385">
                  <c:v>2.4643137254901957</c:v>
                </c:pt>
                <c:pt idx="88386">
                  <c:v>2.4643137254901957</c:v>
                </c:pt>
                <c:pt idx="88387">
                  <c:v>2.4643137254901957</c:v>
                </c:pt>
                <c:pt idx="88388">
                  <c:v>2.4643137254901957</c:v>
                </c:pt>
                <c:pt idx="88389">
                  <c:v>2.4643137254901957</c:v>
                </c:pt>
                <c:pt idx="88390">
                  <c:v>2.4643137254901957</c:v>
                </c:pt>
                <c:pt idx="88391">
                  <c:v>2.4643137254901957</c:v>
                </c:pt>
                <c:pt idx="88392">
                  <c:v>2.6117647058823525</c:v>
                </c:pt>
                <c:pt idx="88393">
                  <c:v>2.6117647058823525</c:v>
                </c:pt>
                <c:pt idx="88394">
                  <c:v>2.6117647058823525</c:v>
                </c:pt>
                <c:pt idx="88395">
                  <c:v>2.6117647058823525</c:v>
                </c:pt>
                <c:pt idx="88396">
                  <c:v>2.6117647058823525</c:v>
                </c:pt>
                <c:pt idx="88397">
                  <c:v>2.6117647058823525</c:v>
                </c:pt>
                <c:pt idx="88398">
                  <c:v>2.6117647058823525</c:v>
                </c:pt>
                <c:pt idx="88399">
                  <c:v>2.6117647058823525</c:v>
                </c:pt>
                <c:pt idx="88400">
                  <c:v>2.6117647058823525</c:v>
                </c:pt>
                <c:pt idx="88401">
                  <c:v>2.6117647058823525</c:v>
                </c:pt>
                <c:pt idx="88402">
                  <c:v>2.6117647058823525</c:v>
                </c:pt>
                <c:pt idx="88403">
                  <c:v>2.6117647058823525</c:v>
                </c:pt>
                <c:pt idx="88404">
                  <c:v>2.6117647058823525</c:v>
                </c:pt>
                <c:pt idx="88405">
                  <c:v>2.6117647058823525</c:v>
                </c:pt>
                <c:pt idx="88406">
                  <c:v>2.6117647058823525</c:v>
                </c:pt>
                <c:pt idx="88407">
                  <c:v>2.6117647058823525</c:v>
                </c:pt>
                <c:pt idx="88408">
                  <c:v>2.6117647058823525</c:v>
                </c:pt>
                <c:pt idx="88409">
                  <c:v>2.6117647058823525</c:v>
                </c:pt>
                <c:pt idx="88410">
                  <c:v>2.6117647058823525</c:v>
                </c:pt>
                <c:pt idx="88411">
                  <c:v>2.6117647058823525</c:v>
                </c:pt>
                <c:pt idx="88412">
                  <c:v>2.6117647058823525</c:v>
                </c:pt>
                <c:pt idx="88413">
                  <c:v>2.6117647058823525</c:v>
                </c:pt>
                <c:pt idx="88414">
                  <c:v>2.6117647058823525</c:v>
                </c:pt>
                <c:pt idx="88415">
                  <c:v>2.6117647058823525</c:v>
                </c:pt>
                <c:pt idx="88416">
                  <c:v>2.6117647058823525</c:v>
                </c:pt>
                <c:pt idx="88417">
                  <c:v>2.6117647058823525</c:v>
                </c:pt>
                <c:pt idx="88418">
                  <c:v>2.6117647058823525</c:v>
                </c:pt>
                <c:pt idx="88419">
                  <c:v>2.6117647058823525</c:v>
                </c:pt>
                <c:pt idx="88420">
                  <c:v>2.6117647058823525</c:v>
                </c:pt>
                <c:pt idx="88421">
                  <c:v>2.6117647058823525</c:v>
                </c:pt>
                <c:pt idx="88422">
                  <c:v>2.6117647058823525</c:v>
                </c:pt>
                <c:pt idx="88423">
                  <c:v>2.6117647058823525</c:v>
                </c:pt>
                <c:pt idx="88424">
                  <c:v>2.6117647058823525</c:v>
                </c:pt>
                <c:pt idx="88425">
                  <c:v>2.6117647058823525</c:v>
                </c:pt>
                <c:pt idx="88426">
                  <c:v>2.6117647058823525</c:v>
                </c:pt>
                <c:pt idx="88427">
                  <c:v>2.6117647058823525</c:v>
                </c:pt>
                <c:pt idx="88428">
                  <c:v>2.6117647058823525</c:v>
                </c:pt>
                <c:pt idx="88429">
                  <c:v>2.6117647058823525</c:v>
                </c:pt>
                <c:pt idx="88430">
                  <c:v>2.6117647058823525</c:v>
                </c:pt>
                <c:pt idx="88431">
                  <c:v>2.6117647058823525</c:v>
                </c:pt>
                <c:pt idx="88432">
                  <c:v>2.6117647058823525</c:v>
                </c:pt>
                <c:pt idx="88433">
                  <c:v>2.6117647058823525</c:v>
                </c:pt>
                <c:pt idx="88434">
                  <c:v>2.4643137254901957</c:v>
                </c:pt>
                <c:pt idx="88435">
                  <c:v>2.4643137254901957</c:v>
                </c:pt>
                <c:pt idx="88436">
                  <c:v>2.4643137254901957</c:v>
                </c:pt>
                <c:pt idx="88437">
                  <c:v>2.4643137254901957</c:v>
                </c:pt>
                <c:pt idx="88438">
                  <c:v>2.4643137254901957</c:v>
                </c:pt>
                <c:pt idx="88439">
                  <c:v>2.4643137254901957</c:v>
                </c:pt>
                <c:pt idx="88440">
                  <c:v>2.4643137254901957</c:v>
                </c:pt>
                <c:pt idx="88441">
                  <c:v>2.4643137254901957</c:v>
                </c:pt>
                <c:pt idx="88442">
                  <c:v>2.4643137254901957</c:v>
                </c:pt>
                <c:pt idx="88443">
                  <c:v>2.4643137254901957</c:v>
                </c:pt>
                <c:pt idx="88444">
                  <c:v>2.4643137254901957</c:v>
                </c:pt>
                <c:pt idx="88445">
                  <c:v>2.4643137254901957</c:v>
                </c:pt>
                <c:pt idx="88446">
                  <c:v>2.4643137254901957</c:v>
                </c:pt>
                <c:pt idx="88447">
                  <c:v>2.4643137254901957</c:v>
                </c:pt>
                <c:pt idx="88448">
                  <c:v>2.4643137254901957</c:v>
                </c:pt>
                <c:pt idx="88449">
                  <c:v>2.4643137254901957</c:v>
                </c:pt>
                <c:pt idx="88450">
                  <c:v>2.4643137254901957</c:v>
                </c:pt>
                <c:pt idx="88451">
                  <c:v>2.4643137254901957</c:v>
                </c:pt>
                <c:pt idx="88452">
                  <c:v>2.4643137254901957</c:v>
                </c:pt>
                <c:pt idx="88453">
                  <c:v>2.4643137254901957</c:v>
                </c:pt>
                <c:pt idx="88454">
                  <c:v>2.4643137254901957</c:v>
                </c:pt>
                <c:pt idx="88455">
                  <c:v>2.4643137254901957</c:v>
                </c:pt>
                <c:pt idx="88456">
                  <c:v>2.4643137254901957</c:v>
                </c:pt>
                <c:pt idx="88457">
                  <c:v>2.4643137254901957</c:v>
                </c:pt>
                <c:pt idx="88458">
                  <c:v>2.4643137254901957</c:v>
                </c:pt>
                <c:pt idx="88459">
                  <c:v>2.4643137254901957</c:v>
                </c:pt>
                <c:pt idx="88460">
                  <c:v>2.4643137254901957</c:v>
                </c:pt>
                <c:pt idx="88461">
                  <c:v>2.4643137254901957</c:v>
                </c:pt>
                <c:pt idx="88462">
                  <c:v>2.4643137254901957</c:v>
                </c:pt>
                <c:pt idx="88463">
                  <c:v>2.4643137254901957</c:v>
                </c:pt>
                <c:pt idx="88464">
                  <c:v>2.4643137254901957</c:v>
                </c:pt>
                <c:pt idx="88465">
                  <c:v>2.4643137254901957</c:v>
                </c:pt>
                <c:pt idx="88466">
                  <c:v>2.4643137254901957</c:v>
                </c:pt>
                <c:pt idx="88467">
                  <c:v>2.4643137254901957</c:v>
                </c:pt>
                <c:pt idx="88468">
                  <c:v>2.4643137254901957</c:v>
                </c:pt>
                <c:pt idx="88469">
                  <c:v>2.4643137254901957</c:v>
                </c:pt>
                <c:pt idx="88470">
                  <c:v>2.4643137254901957</c:v>
                </c:pt>
                <c:pt idx="88471">
                  <c:v>2.4643137254901957</c:v>
                </c:pt>
                <c:pt idx="88472">
                  <c:v>2.4643137254901957</c:v>
                </c:pt>
                <c:pt idx="88473">
                  <c:v>2.4643137254901957</c:v>
                </c:pt>
                <c:pt idx="88474">
                  <c:v>2.4643137254901957</c:v>
                </c:pt>
                <c:pt idx="88475">
                  <c:v>2.4643137254901957</c:v>
                </c:pt>
                <c:pt idx="88476">
                  <c:v>2.4643137254901957</c:v>
                </c:pt>
                <c:pt idx="88477">
                  <c:v>2.4643137254901957</c:v>
                </c:pt>
                <c:pt idx="88478">
                  <c:v>2.4643137254901957</c:v>
                </c:pt>
                <c:pt idx="88479">
                  <c:v>2.4643137254901957</c:v>
                </c:pt>
                <c:pt idx="88480">
                  <c:v>2.4643137254901957</c:v>
                </c:pt>
                <c:pt idx="88481">
                  <c:v>2.4643137254901957</c:v>
                </c:pt>
                <c:pt idx="88482">
                  <c:v>2.4643137254901957</c:v>
                </c:pt>
                <c:pt idx="88483">
                  <c:v>2.4643137254901957</c:v>
                </c:pt>
                <c:pt idx="88484">
                  <c:v>2.4643137254901957</c:v>
                </c:pt>
                <c:pt idx="88485">
                  <c:v>2.4643137254901957</c:v>
                </c:pt>
                <c:pt idx="88486">
                  <c:v>2.4643137254901957</c:v>
                </c:pt>
                <c:pt idx="88487">
                  <c:v>2.4643137254901957</c:v>
                </c:pt>
                <c:pt idx="88488">
                  <c:v>2.4643137254901957</c:v>
                </c:pt>
                <c:pt idx="88489">
                  <c:v>2.6117647058823525</c:v>
                </c:pt>
                <c:pt idx="88490">
                  <c:v>2.6117647058823525</c:v>
                </c:pt>
                <c:pt idx="88491">
                  <c:v>2.6117647058823525</c:v>
                </c:pt>
                <c:pt idx="88492">
                  <c:v>2.6117647058823525</c:v>
                </c:pt>
                <c:pt idx="88493">
                  <c:v>2.6117647058823525</c:v>
                </c:pt>
                <c:pt idx="88494">
                  <c:v>2.6117647058823525</c:v>
                </c:pt>
                <c:pt idx="88495">
                  <c:v>2.6117647058823525</c:v>
                </c:pt>
                <c:pt idx="88496">
                  <c:v>2.6117647058823525</c:v>
                </c:pt>
                <c:pt idx="88497">
                  <c:v>2.6117647058823525</c:v>
                </c:pt>
                <c:pt idx="88498">
                  <c:v>2.6117647058823525</c:v>
                </c:pt>
                <c:pt idx="88499">
                  <c:v>2.6117647058823525</c:v>
                </c:pt>
                <c:pt idx="88500">
                  <c:v>2.6117647058823525</c:v>
                </c:pt>
                <c:pt idx="88501">
                  <c:v>2.6117647058823525</c:v>
                </c:pt>
                <c:pt idx="88502">
                  <c:v>2.6117647058823525</c:v>
                </c:pt>
                <c:pt idx="88503">
                  <c:v>2.6117647058823525</c:v>
                </c:pt>
                <c:pt idx="88504">
                  <c:v>2.6117647058823525</c:v>
                </c:pt>
                <c:pt idx="88505">
                  <c:v>2.6117647058823525</c:v>
                </c:pt>
                <c:pt idx="88506">
                  <c:v>2.6117647058823525</c:v>
                </c:pt>
                <c:pt idx="88507">
                  <c:v>2.6117647058823525</c:v>
                </c:pt>
                <c:pt idx="88508">
                  <c:v>2.6117647058823525</c:v>
                </c:pt>
                <c:pt idx="88509">
                  <c:v>2.6117647058823525</c:v>
                </c:pt>
                <c:pt idx="88510">
                  <c:v>2.6117647058823525</c:v>
                </c:pt>
                <c:pt idx="88511">
                  <c:v>2.6117647058823525</c:v>
                </c:pt>
                <c:pt idx="88512">
                  <c:v>2.6117647058823525</c:v>
                </c:pt>
                <c:pt idx="88513">
                  <c:v>2.6117647058823525</c:v>
                </c:pt>
                <c:pt idx="88514">
                  <c:v>2.6117647058823525</c:v>
                </c:pt>
                <c:pt idx="88515">
                  <c:v>2.6117647058823525</c:v>
                </c:pt>
                <c:pt idx="88516">
                  <c:v>2.6117647058823525</c:v>
                </c:pt>
                <c:pt idx="88517">
                  <c:v>2.6117647058823525</c:v>
                </c:pt>
                <c:pt idx="88518">
                  <c:v>2.6117647058823525</c:v>
                </c:pt>
                <c:pt idx="88519">
                  <c:v>2.6117647058823525</c:v>
                </c:pt>
                <c:pt idx="88520">
                  <c:v>2.6117647058823525</c:v>
                </c:pt>
                <c:pt idx="88521">
                  <c:v>2.6117647058823525</c:v>
                </c:pt>
                <c:pt idx="88522">
                  <c:v>2.6117647058823525</c:v>
                </c:pt>
                <c:pt idx="88523">
                  <c:v>2.6117647058823525</c:v>
                </c:pt>
                <c:pt idx="88524">
                  <c:v>2.6117647058823525</c:v>
                </c:pt>
                <c:pt idx="88525">
                  <c:v>2.6117647058823525</c:v>
                </c:pt>
                <c:pt idx="88526">
                  <c:v>2.6117647058823525</c:v>
                </c:pt>
                <c:pt idx="88527">
                  <c:v>2.4643137254901957</c:v>
                </c:pt>
                <c:pt idx="88528">
                  <c:v>2.4643137254901957</c:v>
                </c:pt>
                <c:pt idx="88529">
                  <c:v>2.4643137254901957</c:v>
                </c:pt>
                <c:pt idx="88530">
                  <c:v>2.4643137254901957</c:v>
                </c:pt>
                <c:pt idx="88531">
                  <c:v>2.4643137254901957</c:v>
                </c:pt>
                <c:pt idx="88532">
                  <c:v>2.4643137254901957</c:v>
                </c:pt>
                <c:pt idx="88533">
                  <c:v>2.4643137254901957</c:v>
                </c:pt>
                <c:pt idx="88534">
                  <c:v>2.4643137254901957</c:v>
                </c:pt>
                <c:pt idx="88535">
                  <c:v>2.4643137254901957</c:v>
                </c:pt>
                <c:pt idx="88536">
                  <c:v>2.4643137254901957</c:v>
                </c:pt>
                <c:pt idx="88537">
                  <c:v>2.4643137254901957</c:v>
                </c:pt>
                <c:pt idx="88538">
                  <c:v>2.4643137254901957</c:v>
                </c:pt>
                <c:pt idx="88539">
                  <c:v>2.4643137254901957</c:v>
                </c:pt>
                <c:pt idx="88540">
                  <c:v>2.4643137254901957</c:v>
                </c:pt>
                <c:pt idx="88541">
                  <c:v>2.4643137254901957</c:v>
                </c:pt>
                <c:pt idx="88542">
                  <c:v>2.4643137254901957</c:v>
                </c:pt>
                <c:pt idx="88543">
                  <c:v>2.4643137254901957</c:v>
                </c:pt>
                <c:pt idx="88544">
                  <c:v>2.4643137254901957</c:v>
                </c:pt>
                <c:pt idx="88545">
                  <c:v>2.4643137254901957</c:v>
                </c:pt>
                <c:pt idx="88546">
                  <c:v>2.4643137254901957</c:v>
                </c:pt>
                <c:pt idx="88547">
                  <c:v>2.4643137254901957</c:v>
                </c:pt>
                <c:pt idx="88548">
                  <c:v>2.4643137254901957</c:v>
                </c:pt>
                <c:pt idx="88549">
                  <c:v>2.4643137254901957</c:v>
                </c:pt>
                <c:pt idx="88550">
                  <c:v>2.4643137254901957</c:v>
                </c:pt>
                <c:pt idx="88551">
                  <c:v>2.4643137254901957</c:v>
                </c:pt>
                <c:pt idx="88552">
                  <c:v>2.4643137254901957</c:v>
                </c:pt>
                <c:pt idx="88553">
                  <c:v>2.4643137254901957</c:v>
                </c:pt>
                <c:pt idx="88554">
                  <c:v>2.4643137254901957</c:v>
                </c:pt>
                <c:pt idx="88555">
                  <c:v>2.4643137254901957</c:v>
                </c:pt>
                <c:pt idx="88556">
                  <c:v>2.4643137254901957</c:v>
                </c:pt>
                <c:pt idx="88557">
                  <c:v>2.4643137254901957</c:v>
                </c:pt>
                <c:pt idx="88558">
                  <c:v>2.4643137254901957</c:v>
                </c:pt>
                <c:pt idx="88559">
                  <c:v>2.4643137254901957</c:v>
                </c:pt>
                <c:pt idx="88560">
                  <c:v>2.4643137254901957</c:v>
                </c:pt>
                <c:pt idx="88561">
                  <c:v>2.4643137254901957</c:v>
                </c:pt>
                <c:pt idx="88562">
                  <c:v>2.4643137254901957</c:v>
                </c:pt>
                <c:pt idx="88563">
                  <c:v>2.4643137254901957</c:v>
                </c:pt>
                <c:pt idx="88564">
                  <c:v>2.4643137254901957</c:v>
                </c:pt>
                <c:pt idx="88565">
                  <c:v>2.4643137254901957</c:v>
                </c:pt>
                <c:pt idx="88566">
                  <c:v>2.4643137254901957</c:v>
                </c:pt>
                <c:pt idx="88567">
                  <c:v>2.4643137254901957</c:v>
                </c:pt>
                <c:pt idx="88568">
                  <c:v>2.4643137254901957</c:v>
                </c:pt>
                <c:pt idx="88569">
                  <c:v>2.4643137254901957</c:v>
                </c:pt>
                <c:pt idx="88570">
                  <c:v>2.4643137254901957</c:v>
                </c:pt>
                <c:pt idx="88571">
                  <c:v>2.4643137254901957</c:v>
                </c:pt>
                <c:pt idx="88572">
                  <c:v>2.4643137254901957</c:v>
                </c:pt>
                <c:pt idx="88573">
                  <c:v>2.4643137254901957</c:v>
                </c:pt>
                <c:pt idx="88574">
                  <c:v>2.4643137254901957</c:v>
                </c:pt>
                <c:pt idx="88575">
                  <c:v>2.4643137254901957</c:v>
                </c:pt>
                <c:pt idx="88576">
                  <c:v>2.4643137254901957</c:v>
                </c:pt>
                <c:pt idx="88577">
                  <c:v>2.4643137254901957</c:v>
                </c:pt>
                <c:pt idx="88578">
                  <c:v>2.4643137254901957</c:v>
                </c:pt>
                <c:pt idx="88579">
                  <c:v>2.4643137254901957</c:v>
                </c:pt>
                <c:pt idx="88580">
                  <c:v>2.4643137254901957</c:v>
                </c:pt>
                <c:pt idx="88581">
                  <c:v>2.4643137254901957</c:v>
                </c:pt>
                <c:pt idx="88582">
                  <c:v>2.4643137254901957</c:v>
                </c:pt>
                <c:pt idx="88583">
                  <c:v>2.4643137254901957</c:v>
                </c:pt>
                <c:pt idx="88584">
                  <c:v>2.4643137254901957</c:v>
                </c:pt>
                <c:pt idx="88585">
                  <c:v>2.4643137254901957</c:v>
                </c:pt>
                <c:pt idx="88586">
                  <c:v>2.4643137254901957</c:v>
                </c:pt>
                <c:pt idx="88587">
                  <c:v>2.6117647058823525</c:v>
                </c:pt>
                <c:pt idx="88588">
                  <c:v>2.6117647058823525</c:v>
                </c:pt>
                <c:pt idx="88589">
                  <c:v>2.6117647058823525</c:v>
                </c:pt>
                <c:pt idx="88590">
                  <c:v>2.6117647058823525</c:v>
                </c:pt>
                <c:pt idx="88591">
                  <c:v>2.6117647058823525</c:v>
                </c:pt>
                <c:pt idx="88592">
                  <c:v>2.6117647058823525</c:v>
                </c:pt>
                <c:pt idx="88593">
                  <c:v>2.6117647058823525</c:v>
                </c:pt>
                <c:pt idx="88594">
                  <c:v>2.6117647058823525</c:v>
                </c:pt>
                <c:pt idx="88595">
                  <c:v>2.6117647058823525</c:v>
                </c:pt>
                <c:pt idx="88596">
                  <c:v>2.6117647058823525</c:v>
                </c:pt>
                <c:pt idx="88597">
                  <c:v>2.6117647058823525</c:v>
                </c:pt>
                <c:pt idx="88598">
                  <c:v>2.6117647058823525</c:v>
                </c:pt>
                <c:pt idx="88599">
                  <c:v>2.6117647058823525</c:v>
                </c:pt>
                <c:pt idx="88600">
                  <c:v>2.6117647058823525</c:v>
                </c:pt>
                <c:pt idx="88601">
                  <c:v>2.6117647058823525</c:v>
                </c:pt>
                <c:pt idx="88602">
                  <c:v>2.6117647058823525</c:v>
                </c:pt>
                <c:pt idx="88603">
                  <c:v>2.6117647058823525</c:v>
                </c:pt>
                <c:pt idx="88604">
                  <c:v>2.6117647058823525</c:v>
                </c:pt>
                <c:pt idx="88605">
                  <c:v>2.6117647058823525</c:v>
                </c:pt>
                <c:pt idx="88606">
                  <c:v>2.6117647058823525</c:v>
                </c:pt>
                <c:pt idx="88607">
                  <c:v>2.6117647058823525</c:v>
                </c:pt>
                <c:pt idx="88608">
                  <c:v>2.6117647058823525</c:v>
                </c:pt>
                <c:pt idx="88609">
                  <c:v>2.6117647058823525</c:v>
                </c:pt>
                <c:pt idx="88610">
                  <c:v>2.6117647058823525</c:v>
                </c:pt>
                <c:pt idx="88611">
                  <c:v>2.6117647058823525</c:v>
                </c:pt>
                <c:pt idx="88612">
                  <c:v>2.6117647058823525</c:v>
                </c:pt>
                <c:pt idx="88613">
                  <c:v>2.6117647058823525</c:v>
                </c:pt>
                <c:pt idx="88614">
                  <c:v>2.6117647058823525</c:v>
                </c:pt>
                <c:pt idx="88615">
                  <c:v>2.6117647058823525</c:v>
                </c:pt>
                <c:pt idx="88616">
                  <c:v>2.6117647058823525</c:v>
                </c:pt>
                <c:pt idx="88617">
                  <c:v>2.6117647058823525</c:v>
                </c:pt>
                <c:pt idx="88618">
                  <c:v>2.6117647058823525</c:v>
                </c:pt>
                <c:pt idx="88619">
                  <c:v>2.6117647058823525</c:v>
                </c:pt>
                <c:pt idx="88620">
                  <c:v>2.6117647058823525</c:v>
                </c:pt>
                <c:pt idx="88621">
                  <c:v>2.6117647058823525</c:v>
                </c:pt>
                <c:pt idx="88622">
                  <c:v>2.4643137254901957</c:v>
                </c:pt>
                <c:pt idx="88623">
                  <c:v>2.4643137254901957</c:v>
                </c:pt>
                <c:pt idx="88624">
                  <c:v>2.4643137254901957</c:v>
                </c:pt>
                <c:pt idx="88625">
                  <c:v>2.4643137254901957</c:v>
                </c:pt>
                <c:pt idx="88626">
                  <c:v>2.4643137254901957</c:v>
                </c:pt>
                <c:pt idx="88627">
                  <c:v>2.4643137254901957</c:v>
                </c:pt>
                <c:pt idx="88628">
                  <c:v>2.4643137254901957</c:v>
                </c:pt>
                <c:pt idx="88629">
                  <c:v>2.4643137254901957</c:v>
                </c:pt>
                <c:pt idx="88630">
                  <c:v>2.4643137254901957</c:v>
                </c:pt>
                <c:pt idx="88631">
                  <c:v>2.4643137254901957</c:v>
                </c:pt>
                <c:pt idx="88632">
                  <c:v>2.4643137254901957</c:v>
                </c:pt>
                <c:pt idx="88633">
                  <c:v>2.4643137254901957</c:v>
                </c:pt>
                <c:pt idx="88634">
                  <c:v>2.4643137254901957</c:v>
                </c:pt>
                <c:pt idx="88635">
                  <c:v>2.4643137254901957</c:v>
                </c:pt>
                <c:pt idx="88636">
                  <c:v>2.4643137254901957</c:v>
                </c:pt>
                <c:pt idx="88637">
                  <c:v>2.4643137254901957</c:v>
                </c:pt>
                <c:pt idx="88638">
                  <c:v>2.4643137254901957</c:v>
                </c:pt>
                <c:pt idx="88639">
                  <c:v>2.4643137254901957</c:v>
                </c:pt>
                <c:pt idx="88640">
                  <c:v>2.4643137254901957</c:v>
                </c:pt>
                <c:pt idx="88641">
                  <c:v>2.4643137254901957</c:v>
                </c:pt>
                <c:pt idx="88642">
                  <c:v>2.4643137254901957</c:v>
                </c:pt>
                <c:pt idx="88643">
                  <c:v>2.4643137254901957</c:v>
                </c:pt>
                <c:pt idx="88644">
                  <c:v>2.4643137254901957</c:v>
                </c:pt>
                <c:pt idx="88645">
                  <c:v>2.4643137254901957</c:v>
                </c:pt>
                <c:pt idx="88646">
                  <c:v>2.4643137254901957</c:v>
                </c:pt>
                <c:pt idx="88647">
                  <c:v>2.4643137254901957</c:v>
                </c:pt>
                <c:pt idx="88648">
                  <c:v>2.4643137254901957</c:v>
                </c:pt>
                <c:pt idx="88649">
                  <c:v>2.4643137254901957</c:v>
                </c:pt>
                <c:pt idx="88650">
                  <c:v>2.4643137254901957</c:v>
                </c:pt>
                <c:pt idx="88651">
                  <c:v>2.4643137254901957</c:v>
                </c:pt>
                <c:pt idx="88652">
                  <c:v>2.4643137254901957</c:v>
                </c:pt>
                <c:pt idx="88653">
                  <c:v>2.4643137254901957</c:v>
                </c:pt>
                <c:pt idx="88654">
                  <c:v>2.4643137254901957</c:v>
                </c:pt>
                <c:pt idx="88655">
                  <c:v>2.4643137254901957</c:v>
                </c:pt>
                <c:pt idx="88656">
                  <c:v>2.4643137254901957</c:v>
                </c:pt>
                <c:pt idx="88657">
                  <c:v>2.4643137254901957</c:v>
                </c:pt>
                <c:pt idx="88658">
                  <c:v>2.4643137254901957</c:v>
                </c:pt>
                <c:pt idx="88659">
                  <c:v>2.4643137254901957</c:v>
                </c:pt>
                <c:pt idx="88660">
                  <c:v>2.4643137254901957</c:v>
                </c:pt>
                <c:pt idx="88661">
                  <c:v>2.4643137254901957</c:v>
                </c:pt>
                <c:pt idx="88662">
                  <c:v>2.4643137254901957</c:v>
                </c:pt>
                <c:pt idx="88663">
                  <c:v>2.4643137254901957</c:v>
                </c:pt>
                <c:pt idx="88664">
                  <c:v>2.4643137254901957</c:v>
                </c:pt>
                <c:pt idx="88665">
                  <c:v>2.4643137254901957</c:v>
                </c:pt>
                <c:pt idx="88666">
                  <c:v>2.4643137254901957</c:v>
                </c:pt>
                <c:pt idx="88667">
                  <c:v>2.4643137254901957</c:v>
                </c:pt>
                <c:pt idx="88668">
                  <c:v>2.4643137254901957</c:v>
                </c:pt>
                <c:pt idx="88669">
                  <c:v>2.4643137254901957</c:v>
                </c:pt>
                <c:pt idx="88670">
                  <c:v>2.4643137254901957</c:v>
                </c:pt>
                <c:pt idx="88671">
                  <c:v>2.4643137254901957</c:v>
                </c:pt>
                <c:pt idx="88672">
                  <c:v>2.4643137254901957</c:v>
                </c:pt>
                <c:pt idx="88673">
                  <c:v>2.4643137254901957</c:v>
                </c:pt>
                <c:pt idx="88674">
                  <c:v>2.4643137254901957</c:v>
                </c:pt>
                <c:pt idx="88675">
                  <c:v>2.4643137254901957</c:v>
                </c:pt>
                <c:pt idx="88676">
                  <c:v>2.4643137254901957</c:v>
                </c:pt>
                <c:pt idx="88677">
                  <c:v>2.4643137254901957</c:v>
                </c:pt>
                <c:pt idx="88678">
                  <c:v>2.4643137254901957</c:v>
                </c:pt>
                <c:pt idx="88679">
                  <c:v>2.4643137254901957</c:v>
                </c:pt>
                <c:pt idx="88680">
                  <c:v>2.6117647058823525</c:v>
                </c:pt>
                <c:pt idx="88681">
                  <c:v>2.6117647058823525</c:v>
                </c:pt>
                <c:pt idx="88682">
                  <c:v>2.6117647058823525</c:v>
                </c:pt>
                <c:pt idx="88683">
                  <c:v>2.6117647058823525</c:v>
                </c:pt>
                <c:pt idx="88684">
                  <c:v>2.6117647058823525</c:v>
                </c:pt>
                <c:pt idx="88685">
                  <c:v>2.6117647058823525</c:v>
                </c:pt>
                <c:pt idx="88686">
                  <c:v>2.6117647058823525</c:v>
                </c:pt>
                <c:pt idx="88687">
                  <c:v>2.6117647058823525</c:v>
                </c:pt>
                <c:pt idx="88688">
                  <c:v>2.6117647058823525</c:v>
                </c:pt>
                <c:pt idx="88689">
                  <c:v>2.6117647058823525</c:v>
                </c:pt>
                <c:pt idx="88690">
                  <c:v>2.6117647058823525</c:v>
                </c:pt>
                <c:pt idx="88691">
                  <c:v>2.6117647058823525</c:v>
                </c:pt>
                <c:pt idx="88692">
                  <c:v>2.6117647058823525</c:v>
                </c:pt>
                <c:pt idx="88693">
                  <c:v>2.6117647058823525</c:v>
                </c:pt>
                <c:pt idx="88694">
                  <c:v>2.6117647058823525</c:v>
                </c:pt>
                <c:pt idx="88695">
                  <c:v>2.6117647058823525</c:v>
                </c:pt>
                <c:pt idx="88696">
                  <c:v>2.6117647058823525</c:v>
                </c:pt>
                <c:pt idx="88697">
                  <c:v>2.6117647058823525</c:v>
                </c:pt>
                <c:pt idx="88698">
                  <c:v>2.6117647058823525</c:v>
                </c:pt>
                <c:pt idx="88699">
                  <c:v>2.6117647058823525</c:v>
                </c:pt>
                <c:pt idx="88700">
                  <c:v>2.6117647058823525</c:v>
                </c:pt>
                <c:pt idx="88701">
                  <c:v>2.6117647058823525</c:v>
                </c:pt>
                <c:pt idx="88702">
                  <c:v>2.6117647058823525</c:v>
                </c:pt>
                <c:pt idx="88703">
                  <c:v>2.6117647058823525</c:v>
                </c:pt>
                <c:pt idx="88704">
                  <c:v>2.6117647058823525</c:v>
                </c:pt>
                <c:pt idx="88705">
                  <c:v>2.6117647058823525</c:v>
                </c:pt>
                <c:pt idx="88706">
                  <c:v>2.6117647058823525</c:v>
                </c:pt>
                <c:pt idx="88707">
                  <c:v>2.6117647058823525</c:v>
                </c:pt>
                <c:pt idx="88708">
                  <c:v>2.6117647058823525</c:v>
                </c:pt>
                <c:pt idx="88709">
                  <c:v>2.6117647058823525</c:v>
                </c:pt>
                <c:pt idx="88710">
                  <c:v>2.6117647058823525</c:v>
                </c:pt>
                <c:pt idx="88711">
                  <c:v>2.6117647058823525</c:v>
                </c:pt>
                <c:pt idx="88712">
                  <c:v>2.6117647058823525</c:v>
                </c:pt>
                <c:pt idx="88713">
                  <c:v>2.6117647058823525</c:v>
                </c:pt>
                <c:pt idx="88714">
                  <c:v>2.6117647058823525</c:v>
                </c:pt>
                <c:pt idx="88715">
                  <c:v>2.6117647058823525</c:v>
                </c:pt>
                <c:pt idx="88716">
                  <c:v>2.6117647058823525</c:v>
                </c:pt>
                <c:pt idx="88717">
                  <c:v>2.6117647058823525</c:v>
                </c:pt>
                <c:pt idx="88718">
                  <c:v>2.6117647058823525</c:v>
                </c:pt>
                <c:pt idx="88719">
                  <c:v>2.6117647058823525</c:v>
                </c:pt>
                <c:pt idx="88720">
                  <c:v>2.4643137254901957</c:v>
                </c:pt>
                <c:pt idx="88721">
                  <c:v>2.4643137254901957</c:v>
                </c:pt>
                <c:pt idx="88722">
                  <c:v>2.4643137254901957</c:v>
                </c:pt>
                <c:pt idx="88723">
                  <c:v>2.4643137254901957</c:v>
                </c:pt>
                <c:pt idx="88724">
                  <c:v>2.4643137254901957</c:v>
                </c:pt>
                <c:pt idx="88725">
                  <c:v>2.4643137254901957</c:v>
                </c:pt>
                <c:pt idx="88726">
                  <c:v>2.4643137254901957</c:v>
                </c:pt>
                <c:pt idx="88727">
                  <c:v>2.4643137254901957</c:v>
                </c:pt>
                <c:pt idx="88728">
                  <c:v>2.4643137254901957</c:v>
                </c:pt>
                <c:pt idx="88729">
                  <c:v>2.4643137254901957</c:v>
                </c:pt>
                <c:pt idx="88730">
                  <c:v>2.4643137254901957</c:v>
                </c:pt>
                <c:pt idx="88731">
                  <c:v>2.4643137254901957</c:v>
                </c:pt>
                <c:pt idx="88732">
                  <c:v>2.4643137254901957</c:v>
                </c:pt>
                <c:pt idx="88733">
                  <c:v>2.4643137254901957</c:v>
                </c:pt>
                <c:pt idx="88734">
                  <c:v>2.4643137254901957</c:v>
                </c:pt>
                <c:pt idx="88735">
                  <c:v>2.4643137254901957</c:v>
                </c:pt>
                <c:pt idx="88736">
                  <c:v>2.4643137254901957</c:v>
                </c:pt>
                <c:pt idx="88737">
                  <c:v>2.4643137254901957</c:v>
                </c:pt>
                <c:pt idx="88738">
                  <c:v>2.4643137254901957</c:v>
                </c:pt>
                <c:pt idx="88739">
                  <c:v>2.4643137254901957</c:v>
                </c:pt>
                <c:pt idx="88740">
                  <c:v>2.4643137254901957</c:v>
                </c:pt>
                <c:pt idx="88741">
                  <c:v>2.4643137254901957</c:v>
                </c:pt>
                <c:pt idx="88742">
                  <c:v>2.4643137254901957</c:v>
                </c:pt>
                <c:pt idx="88743">
                  <c:v>2.4643137254901957</c:v>
                </c:pt>
                <c:pt idx="88744">
                  <c:v>2.4643137254901957</c:v>
                </c:pt>
                <c:pt idx="88745">
                  <c:v>2.4643137254901957</c:v>
                </c:pt>
                <c:pt idx="88746">
                  <c:v>2.4643137254901957</c:v>
                </c:pt>
                <c:pt idx="88747">
                  <c:v>2.4643137254901957</c:v>
                </c:pt>
                <c:pt idx="88748">
                  <c:v>2.4643137254901957</c:v>
                </c:pt>
                <c:pt idx="88749">
                  <c:v>2.4643137254901957</c:v>
                </c:pt>
                <c:pt idx="88750">
                  <c:v>2.4643137254901957</c:v>
                </c:pt>
                <c:pt idx="88751">
                  <c:v>2.4643137254901957</c:v>
                </c:pt>
                <c:pt idx="88752">
                  <c:v>2.4643137254901957</c:v>
                </c:pt>
                <c:pt idx="88753">
                  <c:v>2.4643137254901957</c:v>
                </c:pt>
                <c:pt idx="88754">
                  <c:v>2.4643137254901957</c:v>
                </c:pt>
                <c:pt idx="88755">
                  <c:v>2.4643137254901957</c:v>
                </c:pt>
                <c:pt idx="88756">
                  <c:v>2.4643137254901957</c:v>
                </c:pt>
                <c:pt idx="88757">
                  <c:v>2.4643137254901957</c:v>
                </c:pt>
                <c:pt idx="88758">
                  <c:v>2.4643137254901957</c:v>
                </c:pt>
                <c:pt idx="88759">
                  <c:v>2.4643137254901957</c:v>
                </c:pt>
                <c:pt idx="88760">
                  <c:v>2.4643137254901957</c:v>
                </c:pt>
                <c:pt idx="88761">
                  <c:v>2.4643137254901957</c:v>
                </c:pt>
                <c:pt idx="88762">
                  <c:v>2.4643137254901957</c:v>
                </c:pt>
                <c:pt idx="88763">
                  <c:v>2.4643137254901957</c:v>
                </c:pt>
                <c:pt idx="88764">
                  <c:v>2.4643137254901957</c:v>
                </c:pt>
                <c:pt idx="88765">
                  <c:v>2.4643137254901957</c:v>
                </c:pt>
                <c:pt idx="88766">
                  <c:v>2.4643137254901957</c:v>
                </c:pt>
                <c:pt idx="88767">
                  <c:v>2.4643137254901957</c:v>
                </c:pt>
                <c:pt idx="88768">
                  <c:v>2.4643137254901957</c:v>
                </c:pt>
                <c:pt idx="88769">
                  <c:v>2.4643137254901957</c:v>
                </c:pt>
                <c:pt idx="88770">
                  <c:v>2.4643137254901957</c:v>
                </c:pt>
                <c:pt idx="88771">
                  <c:v>2.4643137254901957</c:v>
                </c:pt>
                <c:pt idx="88772">
                  <c:v>2.4643137254901957</c:v>
                </c:pt>
                <c:pt idx="88773">
                  <c:v>2.4643137254901957</c:v>
                </c:pt>
                <c:pt idx="88774">
                  <c:v>2.6117647058823525</c:v>
                </c:pt>
                <c:pt idx="88775">
                  <c:v>2.6117647058823525</c:v>
                </c:pt>
                <c:pt idx="88776">
                  <c:v>2.6117647058823525</c:v>
                </c:pt>
                <c:pt idx="88777">
                  <c:v>2.6117647058823525</c:v>
                </c:pt>
                <c:pt idx="88778">
                  <c:v>2.6117647058823525</c:v>
                </c:pt>
                <c:pt idx="88779">
                  <c:v>2.6117647058823525</c:v>
                </c:pt>
                <c:pt idx="88780">
                  <c:v>2.6117647058823525</c:v>
                </c:pt>
                <c:pt idx="88781">
                  <c:v>2.6117647058823525</c:v>
                </c:pt>
                <c:pt idx="88782">
                  <c:v>2.6117647058823525</c:v>
                </c:pt>
                <c:pt idx="88783">
                  <c:v>2.6117647058823525</c:v>
                </c:pt>
                <c:pt idx="88784">
                  <c:v>2.6117647058823525</c:v>
                </c:pt>
                <c:pt idx="88785">
                  <c:v>2.6117647058823525</c:v>
                </c:pt>
                <c:pt idx="88786">
                  <c:v>2.6117647058823525</c:v>
                </c:pt>
                <c:pt idx="88787">
                  <c:v>2.6117647058823525</c:v>
                </c:pt>
                <c:pt idx="88788">
                  <c:v>2.6117647058823525</c:v>
                </c:pt>
                <c:pt idx="88789">
                  <c:v>2.6117647058823525</c:v>
                </c:pt>
                <c:pt idx="88790">
                  <c:v>2.6117647058823525</c:v>
                </c:pt>
                <c:pt idx="88791">
                  <c:v>2.6117647058823525</c:v>
                </c:pt>
                <c:pt idx="88792">
                  <c:v>2.6117647058823525</c:v>
                </c:pt>
                <c:pt idx="88793">
                  <c:v>2.6117647058823525</c:v>
                </c:pt>
                <c:pt idx="88794">
                  <c:v>2.6117647058823525</c:v>
                </c:pt>
                <c:pt idx="88795">
                  <c:v>2.6117647058823525</c:v>
                </c:pt>
                <c:pt idx="88796">
                  <c:v>2.6117647058823525</c:v>
                </c:pt>
                <c:pt idx="88797">
                  <c:v>2.6117647058823525</c:v>
                </c:pt>
                <c:pt idx="88798">
                  <c:v>2.6117647058823525</c:v>
                </c:pt>
                <c:pt idx="88799">
                  <c:v>2.6117647058823525</c:v>
                </c:pt>
                <c:pt idx="88800">
                  <c:v>2.6117647058823525</c:v>
                </c:pt>
                <c:pt idx="88801">
                  <c:v>2.6117647058823525</c:v>
                </c:pt>
                <c:pt idx="88802">
                  <c:v>2.6117647058823525</c:v>
                </c:pt>
                <c:pt idx="88803">
                  <c:v>2.6117647058823525</c:v>
                </c:pt>
                <c:pt idx="88804">
                  <c:v>2.6117647058823525</c:v>
                </c:pt>
                <c:pt idx="88805">
                  <c:v>2.6117647058823525</c:v>
                </c:pt>
                <c:pt idx="88806">
                  <c:v>2.6117647058823525</c:v>
                </c:pt>
                <c:pt idx="88807">
                  <c:v>2.6117647058823525</c:v>
                </c:pt>
                <c:pt idx="88808">
                  <c:v>2.6117647058823525</c:v>
                </c:pt>
                <c:pt idx="88809">
                  <c:v>2.6117647058823525</c:v>
                </c:pt>
                <c:pt idx="88810">
                  <c:v>2.6117647058823525</c:v>
                </c:pt>
                <c:pt idx="88811">
                  <c:v>2.6117647058823525</c:v>
                </c:pt>
                <c:pt idx="88812">
                  <c:v>2.6117647058823525</c:v>
                </c:pt>
                <c:pt idx="88813">
                  <c:v>2.6117647058823525</c:v>
                </c:pt>
                <c:pt idx="88814">
                  <c:v>2.6117647058823525</c:v>
                </c:pt>
                <c:pt idx="88815">
                  <c:v>2.4643137254901957</c:v>
                </c:pt>
                <c:pt idx="88816">
                  <c:v>2.4643137254901957</c:v>
                </c:pt>
                <c:pt idx="88817">
                  <c:v>2.4643137254901957</c:v>
                </c:pt>
                <c:pt idx="88818">
                  <c:v>2.4643137254901957</c:v>
                </c:pt>
                <c:pt idx="88819">
                  <c:v>2.4643137254901957</c:v>
                </c:pt>
                <c:pt idx="88820">
                  <c:v>2.4643137254901957</c:v>
                </c:pt>
                <c:pt idx="88821">
                  <c:v>2.4643137254901957</c:v>
                </c:pt>
                <c:pt idx="88822">
                  <c:v>2.4643137254901957</c:v>
                </c:pt>
                <c:pt idx="88823">
                  <c:v>2.4643137254901957</c:v>
                </c:pt>
                <c:pt idx="88824">
                  <c:v>2.4643137254901957</c:v>
                </c:pt>
                <c:pt idx="88825">
                  <c:v>2.4643137254901957</c:v>
                </c:pt>
                <c:pt idx="88826">
                  <c:v>2.4643137254901957</c:v>
                </c:pt>
                <c:pt idx="88827">
                  <c:v>2.4643137254901957</c:v>
                </c:pt>
                <c:pt idx="88828">
                  <c:v>2.4643137254901957</c:v>
                </c:pt>
                <c:pt idx="88829">
                  <c:v>2.4643137254901957</c:v>
                </c:pt>
                <c:pt idx="88830">
                  <c:v>2.4643137254901957</c:v>
                </c:pt>
                <c:pt idx="88831">
                  <c:v>2.4643137254901957</c:v>
                </c:pt>
                <c:pt idx="88832">
                  <c:v>2.4643137254901957</c:v>
                </c:pt>
                <c:pt idx="88833">
                  <c:v>2.4643137254901957</c:v>
                </c:pt>
                <c:pt idx="88834">
                  <c:v>2.4643137254901957</c:v>
                </c:pt>
                <c:pt idx="88835">
                  <c:v>2.4643137254901957</c:v>
                </c:pt>
                <c:pt idx="88836">
                  <c:v>2.4643137254901957</c:v>
                </c:pt>
                <c:pt idx="88837">
                  <c:v>2.4643137254901957</c:v>
                </c:pt>
                <c:pt idx="88838">
                  <c:v>2.4643137254901957</c:v>
                </c:pt>
                <c:pt idx="88839">
                  <c:v>2.4643137254901957</c:v>
                </c:pt>
                <c:pt idx="88840">
                  <c:v>2.4643137254901957</c:v>
                </c:pt>
                <c:pt idx="88841">
                  <c:v>2.4643137254901957</c:v>
                </c:pt>
                <c:pt idx="88842">
                  <c:v>2.4643137254901957</c:v>
                </c:pt>
                <c:pt idx="88843">
                  <c:v>2.4643137254901957</c:v>
                </c:pt>
                <c:pt idx="88844">
                  <c:v>2.4643137254901957</c:v>
                </c:pt>
                <c:pt idx="88845">
                  <c:v>2.4643137254901957</c:v>
                </c:pt>
                <c:pt idx="88846">
                  <c:v>2.4643137254901957</c:v>
                </c:pt>
                <c:pt idx="88847">
                  <c:v>2.4643137254901957</c:v>
                </c:pt>
                <c:pt idx="88848">
                  <c:v>2.4643137254901957</c:v>
                </c:pt>
                <c:pt idx="88849">
                  <c:v>2.4643137254901957</c:v>
                </c:pt>
                <c:pt idx="88850">
                  <c:v>2.4643137254901957</c:v>
                </c:pt>
                <c:pt idx="88851">
                  <c:v>2.4643137254901957</c:v>
                </c:pt>
                <c:pt idx="88852">
                  <c:v>2.4643137254901957</c:v>
                </c:pt>
                <c:pt idx="88853">
                  <c:v>2.4643137254901957</c:v>
                </c:pt>
                <c:pt idx="88854">
                  <c:v>2.4643137254901957</c:v>
                </c:pt>
                <c:pt idx="88855">
                  <c:v>2.4643137254901957</c:v>
                </c:pt>
                <c:pt idx="88856">
                  <c:v>2.4643137254901957</c:v>
                </c:pt>
                <c:pt idx="88857">
                  <c:v>2.4643137254901957</c:v>
                </c:pt>
                <c:pt idx="88858">
                  <c:v>2.4643137254901957</c:v>
                </c:pt>
                <c:pt idx="88859">
                  <c:v>2.4643137254901957</c:v>
                </c:pt>
                <c:pt idx="88860">
                  <c:v>2.4643137254901957</c:v>
                </c:pt>
                <c:pt idx="88861">
                  <c:v>2.4643137254901957</c:v>
                </c:pt>
                <c:pt idx="88862">
                  <c:v>2.4643137254901957</c:v>
                </c:pt>
                <c:pt idx="88863">
                  <c:v>2.4643137254901957</c:v>
                </c:pt>
                <c:pt idx="88864">
                  <c:v>2.4643137254901957</c:v>
                </c:pt>
                <c:pt idx="88865">
                  <c:v>2.4643137254901957</c:v>
                </c:pt>
                <c:pt idx="88866">
                  <c:v>2.4643137254901957</c:v>
                </c:pt>
                <c:pt idx="88867">
                  <c:v>2.4643137254901957</c:v>
                </c:pt>
                <c:pt idx="88868">
                  <c:v>2.4643137254901957</c:v>
                </c:pt>
                <c:pt idx="88869">
                  <c:v>2.6117647058823525</c:v>
                </c:pt>
                <c:pt idx="88870">
                  <c:v>2.6117647058823525</c:v>
                </c:pt>
                <c:pt idx="88871">
                  <c:v>2.6117647058823525</c:v>
                </c:pt>
                <c:pt idx="88872">
                  <c:v>2.6117647058823525</c:v>
                </c:pt>
                <c:pt idx="88873">
                  <c:v>2.6117647058823525</c:v>
                </c:pt>
                <c:pt idx="88874">
                  <c:v>2.6117647058823525</c:v>
                </c:pt>
                <c:pt idx="88875">
                  <c:v>2.6117647058823525</c:v>
                </c:pt>
                <c:pt idx="88876">
                  <c:v>2.6117647058823525</c:v>
                </c:pt>
                <c:pt idx="88877">
                  <c:v>2.6117647058823525</c:v>
                </c:pt>
                <c:pt idx="88878">
                  <c:v>2.6117647058823525</c:v>
                </c:pt>
                <c:pt idx="88879">
                  <c:v>2.6117647058823525</c:v>
                </c:pt>
                <c:pt idx="88880">
                  <c:v>2.6117647058823525</c:v>
                </c:pt>
                <c:pt idx="88881">
                  <c:v>2.6117647058823525</c:v>
                </c:pt>
                <c:pt idx="88882">
                  <c:v>2.6117647058823525</c:v>
                </c:pt>
                <c:pt idx="88883">
                  <c:v>2.6117647058823525</c:v>
                </c:pt>
                <c:pt idx="88884">
                  <c:v>2.6117647058823525</c:v>
                </c:pt>
                <c:pt idx="88885">
                  <c:v>2.6117647058823525</c:v>
                </c:pt>
                <c:pt idx="88886">
                  <c:v>2.6117647058823525</c:v>
                </c:pt>
                <c:pt idx="88887">
                  <c:v>2.6117647058823525</c:v>
                </c:pt>
                <c:pt idx="88888">
                  <c:v>2.6117647058823525</c:v>
                </c:pt>
                <c:pt idx="88889">
                  <c:v>2.6117647058823525</c:v>
                </c:pt>
                <c:pt idx="88890">
                  <c:v>2.6117647058823525</c:v>
                </c:pt>
                <c:pt idx="88891">
                  <c:v>2.6117647058823525</c:v>
                </c:pt>
                <c:pt idx="88892">
                  <c:v>2.6117647058823525</c:v>
                </c:pt>
                <c:pt idx="88893">
                  <c:v>2.6117647058823525</c:v>
                </c:pt>
                <c:pt idx="88894">
                  <c:v>2.6117647058823525</c:v>
                </c:pt>
                <c:pt idx="88895">
                  <c:v>2.6117647058823525</c:v>
                </c:pt>
                <c:pt idx="88896">
                  <c:v>2.6117647058823525</c:v>
                </c:pt>
                <c:pt idx="88897">
                  <c:v>2.6117647058823525</c:v>
                </c:pt>
                <c:pt idx="88898">
                  <c:v>2.6117647058823525</c:v>
                </c:pt>
                <c:pt idx="88899">
                  <c:v>2.6117647058823525</c:v>
                </c:pt>
                <c:pt idx="88900">
                  <c:v>2.6117647058823525</c:v>
                </c:pt>
                <c:pt idx="88901">
                  <c:v>2.6117647058823525</c:v>
                </c:pt>
                <c:pt idx="88902">
                  <c:v>2.6117647058823525</c:v>
                </c:pt>
                <c:pt idx="88903">
                  <c:v>2.6117647058823525</c:v>
                </c:pt>
                <c:pt idx="88904">
                  <c:v>2.6117647058823525</c:v>
                </c:pt>
                <c:pt idx="88905">
                  <c:v>2.6117647058823525</c:v>
                </c:pt>
                <c:pt idx="88906">
                  <c:v>2.6117647058823525</c:v>
                </c:pt>
                <c:pt idx="88907">
                  <c:v>2.6117647058823525</c:v>
                </c:pt>
                <c:pt idx="88908">
                  <c:v>2.6117647058823525</c:v>
                </c:pt>
                <c:pt idx="88909">
                  <c:v>2.4643137254901957</c:v>
                </c:pt>
                <c:pt idx="88910">
                  <c:v>2.4643137254901957</c:v>
                </c:pt>
                <c:pt idx="88911">
                  <c:v>2.4643137254901957</c:v>
                </c:pt>
                <c:pt idx="88912">
                  <c:v>2.4643137254901957</c:v>
                </c:pt>
                <c:pt idx="88913">
                  <c:v>2.4643137254901957</c:v>
                </c:pt>
                <c:pt idx="88914">
                  <c:v>2.4643137254901957</c:v>
                </c:pt>
                <c:pt idx="88915">
                  <c:v>2.4643137254901957</c:v>
                </c:pt>
                <c:pt idx="88916">
                  <c:v>2.4643137254901957</c:v>
                </c:pt>
                <c:pt idx="88917">
                  <c:v>2.4643137254901957</c:v>
                </c:pt>
                <c:pt idx="88918">
                  <c:v>2.4643137254901957</c:v>
                </c:pt>
                <c:pt idx="88919">
                  <c:v>2.4643137254901957</c:v>
                </c:pt>
                <c:pt idx="88920">
                  <c:v>2.4643137254901957</c:v>
                </c:pt>
                <c:pt idx="88921">
                  <c:v>2.4643137254901957</c:v>
                </c:pt>
                <c:pt idx="88922">
                  <c:v>2.4643137254901957</c:v>
                </c:pt>
                <c:pt idx="88923">
                  <c:v>2.4643137254901957</c:v>
                </c:pt>
                <c:pt idx="88924">
                  <c:v>2.4643137254901957</c:v>
                </c:pt>
                <c:pt idx="88925">
                  <c:v>2.4643137254901957</c:v>
                </c:pt>
                <c:pt idx="88926">
                  <c:v>2.4643137254901957</c:v>
                </c:pt>
                <c:pt idx="88927">
                  <c:v>2.4643137254901957</c:v>
                </c:pt>
                <c:pt idx="88928">
                  <c:v>2.4643137254901957</c:v>
                </c:pt>
                <c:pt idx="88929">
                  <c:v>2.4643137254901957</c:v>
                </c:pt>
                <c:pt idx="88930">
                  <c:v>2.4643137254901957</c:v>
                </c:pt>
                <c:pt idx="88931">
                  <c:v>2.4643137254901957</c:v>
                </c:pt>
                <c:pt idx="88932">
                  <c:v>2.4643137254901957</c:v>
                </c:pt>
                <c:pt idx="88933">
                  <c:v>2.4643137254901957</c:v>
                </c:pt>
                <c:pt idx="88934">
                  <c:v>2.4643137254901957</c:v>
                </c:pt>
                <c:pt idx="88935">
                  <c:v>2.4643137254901957</c:v>
                </c:pt>
                <c:pt idx="88936">
                  <c:v>2.4643137254901957</c:v>
                </c:pt>
                <c:pt idx="88937">
                  <c:v>2.4643137254901957</c:v>
                </c:pt>
                <c:pt idx="88938">
                  <c:v>2.4643137254901957</c:v>
                </c:pt>
                <c:pt idx="88939">
                  <c:v>2.4643137254901957</c:v>
                </c:pt>
                <c:pt idx="88940">
                  <c:v>2.4643137254901957</c:v>
                </c:pt>
                <c:pt idx="88941">
                  <c:v>2.4643137254901957</c:v>
                </c:pt>
                <c:pt idx="88942">
                  <c:v>2.4643137254901957</c:v>
                </c:pt>
                <c:pt idx="88943">
                  <c:v>2.4643137254901957</c:v>
                </c:pt>
                <c:pt idx="88944">
                  <c:v>2.4643137254901957</c:v>
                </c:pt>
                <c:pt idx="88945">
                  <c:v>2.4643137254901957</c:v>
                </c:pt>
                <c:pt idx="88946">
                  <c:v>2.4643137254901957</c:v>
                </c:pt>
                <c:pt idx="88947">
                  <c:v>2.4643137254901957</c:v>
                </c:pt>
                <c:pt idx="88948">
                  <c:v>2.4643137254901957</c:v>
                </c:pt>
                <c:pt idx="88949">
                  <c:v>2.4643137254901957</c:v>
                </c:pt>
                <c:pt idx="88950">
                  <c:v>2.4643137254901957</c:v>
                </c:pt>
                <c:pt idx="88951">
                  <c:v>2.4643137254901957</c:v>
                </c:pt>
                <c:pt idx="88952">
                  <c:v>2.4643137254901957</c:v>
                </c:pt>
                <c:pt idx="88953">
                  <c:v>2.4643137254901957</c:v>
                </c:pt>
                <c:pt idx="88954">
                  <c:v>2.4643137254901957</c:v>
                </c:pt>
                <c:pt idx="88955">
                  <c:v>2.4643137254901957</c:v>
                </c:pt>
                <c:pt idx="88956">
                  <c:v>2.4643137254901957</c:v>
                </c:pt>
                <c:pt idx="88957">
                  <c:v>2.4643137254901957</c:v>
                </c:pt>
                <c:pt idx="88958">
                  <c:v>2.4643137254901957</c:v>
                </c:pt>
                <c:pt idx="88959">
                  <c:v>2.4643137254901957</c:v>
                </c:pt>
                <c:pt idx="88960">
                  <c:v>2.4643137254901957</c:v>
                </c:pt>
                <c:pt idx="88961">
                  <c:v>2.4643137254901957</c:v>
                </c:pt>
                <c:pt idx="88962">
                  <c:v>2.4643137254901957</c:v>
                </c:pt>
                <c:pt idx="88963">
                  <c:v>2.4643137254901957</c:v>
                </c:pt>
                <c:pt idx="88964">
                  <c:v>2.4643137254901957</c:v>
                </c:pt>
                <c:pt idx="88965">
                  <c:v>2.4643137254901957</c:v>
                </c:pt>
                <c:pt idx="88966">
                  <c:v>2.6117647058823525</c:v>
                </c:pt>
                <c:pt idx="88967">
                  <c:v>2.6117647058823525</c:v>
                </c:pt>
                <c:pt idx="88968">
                  <c:v>2.6117647058823525</c:v>
                </c:pt>
                <c:pt idx="88969">
                  <c:v>2.6117647058823525</c:v>
                </c:pt>
                <c:pt idx="88970">
                  <c:v>2.6117647058823525</c:v>
                </c:pt>
                <c:pt idx="88971">
                  <c:v>2.6117647058823525</c:v>
                </c:pt>
                <c:pt idx="88972">
                  <c:v>2.6117647058823525</c:v>
                </c:pt>
                <c:pt idx="88973">
                  <c:v>2.6117647058823525</c:v>
                </c:pt>
                <c:pt idx="88974">
                  <c:v>2.6117647058823525</c:v>
                </c:pt>
                <c:pt idx="88975">
                  <c:v>2.6117647058823525</c:v>
                </c:pt>
                <c:pt idx="88976">
                  <c:v>2.6117647058823525</c:v>
                </c:pt>
                <c:pt idx="88977">
                  <c:v>2.6117647058823525</c:v>
                </c:pt>
                <c:pt idx="88978">
                  <c:v>2.6117647058823525</c:v>
                </c:pt>
                <c:pt idx="88979">
                  <c:v>2.6117647058823525</c:v>
                </c:pt>
                <c:pt idx="88980">
                  <c:v>2.6117647058823525</c:v>
                </c:pt>
                <c:pt idx="88981">
                  <c:v>2.6117647058823525</c:v>
                </c:pt>
                <c:pt idx="88982">
                  <c:v>2.6117647058823525</c:v>
                </c:pt>
                <c:pt idx="88983">
                  <c:v>2.6117647058823525</c:v>
                </c:pt>
                <c:pt idx="88984">
                  <c:v>2.6117647058823525</c:v>
                </c:pt>
                <c:pt idx="88985">
                  <c:v>2.6117647058823525</c:v>
                </c:pt>
                <c:pt idx="88986">
                  <c:v>2.6117647058823525</c:v>
                </c:pt>
                <c:pt idx="88987">
                  <c:v>2.6117647058823525</c:v>
                </c:pt>
                <c:pt idx="88988">
                  <c:v>2.6117647058823525</c:v>
                </c:pt>
                <c:pt idx="88989">
                  <c:v>2.6117647058823525</c:v>
                </c:pt>
                <c:pt idx="88990">
                  <c:v>2.6117647058823525</c:v>
                </c:pt>
                <c:pt idx="88991">
                  <c:v>2.6117647058823525</c:v>
                </c:pt>
                <c:pt idx="88992">
                  <c:v>2.6117647058823525</c:v>
                </c:pt>
                <c:pt idx="88993">
                  <c:v>2.6117647058823525</c:v>
                </c:pt>
                <c:pt idx="88994">
                  <c:v>2.6117647058823525</c:v>
                </c:pt>
                <c:pt idx="88995">
                  <c:v>2.6117647058823525</c:v>
                </c:pt>
                <c:pt idx="88996">
                  <c:v>2.6117647058823525</c:v>
                </c:pt>
                <c:pt idx="88997">
                  <c:v>2.6117647058823525</c:v>
                </c:pt>
                <c:pt idx="88998">
                  <c:v>2.6117647058823525</c:v>
                </c:pt>
                <c:pt idx="88999">
                  <c:v>2.6117647058823525</c:v>
                </c:pt>
                <c:pt idx="89000">
                  <c:v>2.6117647058823525</c:v>
                </c:pt>
                <c:pt idx="89001">
                  <c:v>2.6117647058823525</c:v>
                </c:pt>
                <c:pt idx="89002">
                  <c:v>2.6117647058823525</c:v>
                </c:pt>
                <c:pt idx="89003">
                  <c:v>2.6117647058823525</c:v>
                </c:pt>
                <c:pt idx="89004">
                  <c:v>2.6117647058823525</c:v>
                </c:pt>
                <c:pt idx="89005">
                  <c:v>2.6117647058823525</c:v>
                </c:pt>
                <c:pt idx="89006">
                  <c:v>2.4643137254901957</c:v>
                </c:pt>
                <c:pt idx="89007">
                  <c:v>2.4643137254901957</c:v>
                </c:pt>
                <c:pt idx="89008">
                  <c:v>2.4643137254901957</c:v>
                </c:pt>
                <c:pt idx="89009">
                  <c:v>2.4643137254901957</c:v>
                </c:pt>
                <c:pt idx="89010">
                  <c:v>2.4643137254901957</c:v>
                </c:pt>
                <c:pt idx="89011">
                  <c:v>2.4643137254901957</c:v>
                </c:pt>
                <c:pt idx="89012">
                  <c:v>2.4643137254901957</c:v>
                </c:pt>
                <c:pt idx="89013">
                  <c:v>2.4643137254901957</c:v>
                </c:pt>
                <c:pt idx="89014">
                  <c:v>2.4643137254901957</c:v>
                </c:pt>
                <c:pt idx="89015">
                  <c:v>2.4643137254901957</c:v>
                </c:pt>
                <c:pt idx="89016">
                  <c:v>2.4643137254901957</c:v>
                </c:pt>
                <c:pt idx="89017">
                  <c:v>2.4643137254901957</c:v>
                </c:pt>
                <c:pt idx="89018">
                  <c:v>2.4643137254901957</c:v>
                </c:pt>
                <c:pt idx="89019">
                  <c:v>2.4643137254901957</c:v>
                </c:pt>
                <c:pt idx="89020">
                  <c:v>2.4643137254901957</c:v>
                </c:pt>
                <c:pt idx="89021">
                  <c:v>2.4643137254901957</c:v>
                </c:pt>
                <c:pt idx="89022">
                  <c:v>2.4643137254901957</c:v>
                </c:pt>
                <c:pt idx="89023">
                  <c:v>2.4643137254901957</c:v>
                </c:pt>
                <c:pt idx="89024">
                  <c:v>2.4643137254901957</c:v>
                </c:pt>
                <c:pt idx="89025">
                  <c:v>2.4643137254901957</c:v>
                </c:pt>
                <c:pt idx="89026">
                  <c:v>2.4643137254901957</c:v>
                </c:pt>
                <c:pt idx="89027">
                  <c:v>2.4643137254901957</c:v>
                </c:pt>
                <c:pt idx="89028">
                  <c:v>2.4643137254901957</c:v>
                </c:pt>
                <c:pt idx="89029">
                  <c:v>2.4643137254901957</c:v>
                </c:pt>
                <c:pt idx="89030">
                  <c:v>2.4643137254901957</c:v>
                </c:pt>
                <c:pt idx="89031">
                  <c:v>2.4643137254901957</c:v>
                </c:pt>
                <c:pt idx="89032">
                  <c:v>2.4643137254901957</c:v>
                </c:pt>
                <c:pt idx="89033">
                  <c:v>2.4643137254901957</c:v>
                </c:pt>
                <c:pt idx="89034">
                  <c:v>2.4643137254901957</c:v>
                </c:pt>
                <c:pt idx="89035">
                  <c:v>2.4643137254901957</c:v>
                </c:pt>
                <c:pt idx="89036">
                  <c:v>2.4643137254901957</c:v>
                </c:pt>
                <c:pt idx="89037">
                  <c:v>2.4643137254901957</c:v>
                </c:pt>
                <c:pt idx="89038">
                  <c:v>2.4643137254901957</c:v>
                </c:pt>
                <c:pt idx="89039">
                  <c:v>2.4643137254901957</c:v>
                </c:pt>
                <c:pt idx="89040">
                  <c:v>2.4643137254901957</c:v>
                </c:pt>
                <c:pt idx="89041">
                  <c:v>2.4643137254901957</c:v>
                </c:pt>
                <c:pt idx="89042">
                  <c:v>2.4643137254901957</c:v>
                </c:pt>
                <c:pt idx="89043">
                  <c:v>2.4643137254901957</c:v>
                </c:pt>
                <c:pt idx="89044">
                  <c:v>2.4643137254901957</c:v>
                </c:pt>
                <c:pt idx="89045">
                  <c:v>2.4643137254901957</c:v>
                </c:pt>
                <c:pt idx="89046">
                  <c:v>2.4643137254901957</c:v>
                </c:pt>
                <c:pt idx="89047">
                  <c:v>2.4643137254901957</c:v>
                </c:pt>
                <c:pt idx="89048">
                  <c:v>2.4643137254901957</c:v>
                </c:pt>
                <c:pt idx="89049">
                  <c:v>2.4643137254901957</c:v>
                </c:pt>
                <c:pt idx="89050">
                  <c:v>2.4643137254901957</c:v>
                </c:pt>
                <c:pt idx="89051">
                  <c:v>2.4643137254901957</c:v>
                </c:pt>
                <c:pt idx="89052">
                  <c:v>2.4643137254901957</c:v>
                </c:pt>
                <c:pt idx="89053">
                  <c:v>2.4643137254901957</c:v>
                </c:pt>
                <c:pt idx="89054">
                  <c:v>2.4643137254901957</c:v>
                </c:pt>
                <c:pt idx="89055">
                  <c:v>2.4643137254901957</c:v>
                </c:pt>
                <c:pt idx="89056">
                  <c:v>2.4643137254901957</c:v>
                </c:pt>
                <c:pt idx="89057">
                  <c:v>2.4643137254901957</c:v>
                </c:pt>
                <c:pt idx="89058">
                  <c:v>2.4643137254901957</c:v>
                </c:pt>
                <c:pt idx="89059">
                  <c:v>2.4643137254901957</c:v>
                </c:pt>
                <c:pt idx="89060">
                  <c:v>2.6117647058823525</c:v>
                </c:pt>
                <c:pt idx="89061">
                  <c:v>2.6117647058823525</c:v>
                </c:pt>
                <c:pt idx="89062">
                  <c:v>2.6117647058823525</c:v>
                </c:pt>
                <c:pt idx="89063">
                  <c:v>2.6117647058823525</c:v>
                </c:pt>
                <c:pt idx="89064">
                  <c:v>2.6117647058823525</c:v>
                </c:pt>
                <c:pt idx="89065">
                  <c:v>2.6117647058823525</c:v>
                </c:pt>
                <c:pt idx="89066">
                  <c:v>2.6117647058823525</c:v>
                </c:pt>
                <c:pt idx="89067">
                  <c:v>2.6117647058823525</c:v>
                </c:pt>
                <c:pt idx="89068">
                  <c:v>2.6117647058823525</c:v>
                </c:pt>
                <c:pt idx="89069">
                  <c:v>2.6117647058823525</c:v>
                </c:pt>
                <c:pt idx="89070">
                  <c:v>2.6117647058823525</c:v>
                </c:pt>
                <c:pt idx="89071">
                  <c:v>2.6117647058823525</c:v>
                </c:pt>
                <c:pt idx="89072">
                  <c:v>2.6117647058823525</c:v>
                </c:pt>
                <c:pt idx="89073">
                  <c:v>2.6117647058823525</c:v>
                </c:pt>
                <c:pt idx="89074">
                  <c:v>2.6117647058823525</c:v>
                </c:pt>
                <c:pt idx="89075">
                  <c:v>2.6117647058823525</c:v>
                </c:pt>
                <c:pt idx="89076">
                  <c:v>2.6117647058823525</c:v>
                </c:pt>
                <c:pt idx="89077">
                  <c:v>2.6117647058823525</c:v>
                </c:pt>
                <c:pt idx="89078">
                  <c:v>2.6117647058823525</c:v>
                </c:pt>
                <c:pt idx="89079">
                  <c:v>2.6117647058823525</c:v>
                </c:pt>
                <c:pt idx="89080">
                  <c:v>2.6117647058823525</c:v>
                </c:pt>
                <c:pt idx="89081">
                  <c:v>2.6117647058823525</c:v>
                </c:pt>
                <c:pt idx="89082">
                  <c:v>2.6117647058823525</c:v>
                </c:pt>
                <c:pt idx="89083">
                  <c:v>2.6117647058823525</c:v>
                </c:pt>
                <c:pt idx="89084">
                  <c:v>2.6117647058823525</c:v>
                </c:pt>
                <c:pt idx="89085">
                  <c:v>2.6117647058823525</c:v>
                </c:pt>
                <c:pt idx="89086">
                  <c:v>2.6117647058823525</c:v>
                </c:pt>
                <c:pt idx="89087">
                  <c:v>2.6117647058823525</c:v>
                </c:pt>
                <c:pt idx="89088">
                  <c:v>2.6117647058823525</c:v>
                </c:pt>
                <c:pt idx="89089">
                  <c:v>2.6117647058823525</c:v>
                </c:pt>
                <c:pt idx="89090">
                  <c:v>2.6117647058823525</c:v>
                </c:pt>
                <c:pt idx="89091">
                  <c:v>2.6117647058823525</c:v>
                </c:pt>
                <c:pt idx="89092">
                  <c:v>2.6117647058823525</c:v>
                </c:pt>
                <c:pt idx="89093">
                  <c:v>2.6117647058823525</c:v>
                </c:pt>
                <c:pt idx="89094">
                  <c:v>2.6117647058823525</c:v>
                </c:pt>
                <c:pt idx="89095">
                  <c:v>2.6117647058823525</c:v>
                </c:pt>
                <c:pt idx="89096">
                  <c:v>2.6117647058823525</c:v>
                </c:pt>
                <c:pt idx="89097">
                  <c:v>2.6117647058823525</c:v>
                </c:pt>
                <c:pt idx="89098">
                  <c:v>2.6117647058823525</c:v>
                </c:pt>
                <c:pt idx="89099">
                  <c:v>2.6117647058823525</c:v>
                </c:pt>
                <c:pt idx="89100">
                  <c:v>2.6117647058823525</c:v>
                </c:pt>
                <c:pt idx="89101">
                  <c:v>2.6117647058823525</c:v>
                </c:pt>
                <c:pt idx="89102">
                  <c:v>2.4643137254901957</c:v>
                </c:pt>
                <c:pt idx="89103">
                  <c:v>2.4643137254901957</c:v>
                </c:pt>
                <c:pt idx="89104">
                  <c:v>2.4643137254901957</c:v>
                </c:pt>
                <c:pt idx="89105">
                  <c:v>2.4643137254901957</c:v>
                </c:pt>
                <c:pt idx="89106">
                  <c:v>2.4643137254901957</c:v>
                </c:pt>
                <c:pt idx="89107">
                  <c:v>2.4643137254901957</c:v>
                </c:pt>
                <c:pt idx="89108">
                  <c:v>2.4643137254901957</c:v>
                </c:pt>
                <c:pt idx="89109">
                  <c:v>2.4643137254901957</c:v>
                </c:pt>
                <c:pt idx="89110">
                  <c:v>2.4643137254901957</c:v>
                </c:pt>
                <c:pt idx="89111">
                  <c:v>2.4643137254901957</c:v>
                </c:pt>
                <c:pt idx="89112">
                  <c:v>2.4643137254901957</c:v>
                </c:pt>
                <c:pt idx="89113">
                  <c:v>2.4643137254901957</c:v>
                </c:pt>
                <c:pt idx="89114">
                  <c:v>2.4643137254901957</c:v>
                </c:pt>
                <c:pt idx="89115">
                  <c:v>2.4643137254901957</c:v>
                </c:pt>
                <c:pt idx="89116">
                  <c:v>2.4643137254901957</c:v>
                </c:pt>
                <c:pt idx="89117">
                  <c:v>2.4643137254901957</c:v>
                </c:pt>
                <c:pt idx="89118">
                  <c:v>2.4643137254901957</c:v>
                </c:pt>
                <c:pt idx="89119">
                  <c:v>2.4643137254901957</c:v>
                </c:pt>
                <c:pt idx="89120">
                  <c:v>2.4643137254901957</c:v>
                </c:pt>
                <c:pt idx="89121">
                  <c:v>2.4643137254901957</c:v>
                </c:pt>
                <c:pt idx="89122">
                  <c:v>2.4643137254901957</c:v>
                </c:pt>
                <c:pt idx="89123">
                  <c:v>2.4643137254901957</c:v>
                </c:pt>
                <c:pt idx="89124">
                  <c:v>2.4643137254901957</c:v>
                </c:pt>
                <c:pt idx="89125">
                  <c:v>2.4643137254901957</c:v>
                </c:pt>
                <c:pt idx="89126">
                  <c:v>2.4643137254901957</c:v>
                </c:pt>
                <c:pt idx="89127">
                  <c:v>2.4643137254901957</c:v>
                </c:pt>
                <c:pt idx="89128">
                  <c:v>2.4643137254901957</c:v>
                </c:pt>
                <c:pt idx="89129">
                  <c:v>2.4643137254901957</c:v>
                </c:pt>
                <c:pt idx="89130">
                  <c:v>2.4643137254901957</c:v>
                </c:pt>
                <c:pt idx="89131">
                  <c:v>2.4643137254901957</c:v>
                </c:pt>
                <c:pt idx="89132">
                  <c:v>2.4643137254901957</c:v>
                </c:pt>
                <c:pt idx="89133">
                  <c:v>2.4643137254901957</c:v>
                </c:pt>
                <c:pt idx="89134">
                  <c:v>2.4643137254901957</c:v>
                </c:pt>
                <c:pt idx="89135">
                  <c:v>2.4643137254901957</c:v>
                </c:pt>
                <c:pt idx="89136">
                  <c:v>2.4643137254901957</c:v>
                </c:pt>
                <c:pt idx="89137">
                  <c:v>2.4643137254901957</c:v>
                </c:pt>
                <c:pt idx="89138">
                  <c:v>2.4643137254901957</c:v>
                </c:pt>
                <c:pt idx="89139">
                  <c:v>2.4643137254901957</c:v>
                </c:pt>
                <c:pt idx="89140">
                  <c:v>2.4643137254901957</c:v>
                </c:pt>
                <c:pt idx="89141">
                  <c:v>2.4643137254901957</c:v>
                </c:pt>
                <c:pt idx="89142">
                  <c:v>2.4643137254901957</c:v>
                </c:pt>
                <c:pt idx="89143">
                  <c:v>2.4643137254901957</c:v>
                </c:pt>
                <c:pt idx="89144">
                  <c:v>2.4643137254901957</c:v>
                </c:pt>
                <c:pt idx="89145">
                  <c:v>2.4643137254901957</c:v>
                </c:pt>
                <c:pt idx="89146">
                  <c:v>2.4643137254901957</c:v>
                </c:pt>
                <c:pt idx="89147">
                  <c:v>2.4643137254901957</c:v>
                </c:pt>
                <c:pt idx="89148">
                  <c:v>2.4643137254901957</c:v>
                </c:pt>
                <c:pt idx="89149">
                  <c:v>2.4643137254901957</c:v>
                </c:pt>
                <c:pt idx="89150">
                  <c:v>2.4643137254901957</c:v>
                </c:pt>
                <c:pt idx="89151">
                  <c:v>2.4643137254901957</c:v>
                </c:pt>
                <c:pt idx="89152">
                  <c:v>2.4643137254901957</c:v>
                </c:pt>
                <c:pt idx="89153">
                  <c:v>2.4643137254901957</c:v>
                </c:pt>
                <c:pt idx="89154">
                  <c:v>2.4643137254901957</c:v>
                </c:pt>
                <c:pt idx="89155">
                  <c:v>2.6117647058823525</c:v>
                </c:pt>
                <c:pt idx="89156">
                  <c:v>2.6117647058823525</c:v>
                </c:pt>
                <c:pt idx="89157">
                  <c:v>2.6117647058823525</c:v>
                </c:pt>
                <c:pt idx="89158">
                  <c:v>2.6117647058823525</c:v>
                </c:pt>
                <c:pt idx="89159">
                  <c:v>2.6117647058823525</c:v>
                </c:pt>
                <c:pt idx="89160">
                  <c:v>2.6117647058823525</c:v>
                </c:pt>
                <c:pt idx="89161">
                  <c:v>2.6117647058823525</c:v>
                </c:pt>
                <c:pt idx="89162">
                  <c:v>2.6117647058823525</c:v>
                </c:pt>
                <c:pt idx="89163">
                  <c:v>2.6117647058823525</c:v>
                </c:pt>
                <c:pt idx="89164">
                  <c:v>2.6117647058823525</c:v>
                </c:pt>
                <c:pt idx="89165">
                  <c:v>2.6117647058823525</c:v>
                </c:pt>
                <c:pt idx="89166">
                  <c:v>2.6117647058823525</c:v>
                </c:pt>
                <c:pt idx="89167">
                  <c:v>2.6117647058823525</c:v>
                </c:pt>
                <c:pt idx="89168">
                  <c:v>2.6117647058823525</c:v>
                </c:pt>
                <c:pt idx="89169">
                  <c:v>2.6117647058823525</c:v>
                </c:pt>
                <c:pt idx="89170">
                  <c:v>2.6117647058823525</c:v>
                </c:pt>
                <c:pt idx="89171">
                  <c:v>2.6117647058823525</c:v>
                </c:pt>
                <c:pt idx="89172">
                  <c:v>2.6117647058823525</c:v>
                </c:pt>
                <c:pt idx="89173">
                  <c:v>2.6117647058823525</c:v>
                </c:pt>
                <c:pt idx="89174">
                  <c:v>2.6117647058823525</c:v>
                </c:pt>
                <c:pt idx="89175">
                  <c:v>2.6117647058823525</c:v>
                </c:pt>
                <c:pt idx="89176">
                  <c:v>2.6117647058823525</c:v>
                </c:pt>
                <c:pt idx="89177">
                  <c:v>2.6117647058823525</c:v>
                </c:pt>
                <c:pt idx="89178">
                  <c:v>2.6117647058823525</c:v>
                </c:pt>
                <c:pt idx="89179">
                  <c:v>2.6117647058823525</c:v>
                </c:pt>
                <c:pt idx="89180">
                  <c:v>2.6117647058823525</c:v>
                </c:pt>
                <c:pt idx="89181">
                  <c:v>2.6117647058823525</c:v>
                </c:pt>
                <c:pt idx="89182">
                  <c:v>2.6117647058823525</c:v>
                </c:pt>
                <c:pt idx="89183">
                  <c:v>2.6117647058823525</c:v>
                </c:pt>
                <c:pt idx="89184">
                  <c:v>2.6117647058823525</c:v>
                </c:pt>
                <c:pt idx="89185">
                  <c:v>2.6117647058823525</c:v>
                </c:pt>
                <c:pt idx="89186">
                  <c:v>2.6117647058823525</c:v>
                </c:pt>
                <c:pt idx="89187">
                  <c:v>2.6117647058823525</c:v>
                </c:pt>
                <c:pt idx="89188">
                  <c:v>2.6117647058823525</c:v>
                </c:pt>
                <c:pt idx="89189">
                  <c:v>2.6117647058823525</c:v>
                </c:pt>
                <c:pt idx="89190">
                  <c:v>2.6117647058823525</c:v>
                </c:pt>
                <c:pt idx="89191">
                  <c:v>2.6117647058823525</c:v>
                </c:pt>
                <c:pt idx="89192">
                  <c:v>2.6117647058823525</c:v>
                </c:pt>
                <c:pt idx="89193">
                  <c:v>2.6117647058823525</c:v>
                </c:pt>
                <c:pt idx="89194">
                  <c:v>2.6117647058823525</c:v>
                </c:pt>
                <c:pt idx="89195">
                  <c:v>2.6117647058823525</c:v>
                </c:pt>
                <c:pt idx="89196">
                  <c:v>2.6117647058823525</c:v>
                </c:pt>
                <c:pt idx="89197">
                  <c:v>2.4643137254901957</c:v>
                </c:pt>
                <c:pt idx="89198">
                  <c:v>2.4643137254901957</c:v>
                </c:pt>
                <c:pt idx="89199">
                  <c:v>2.4643137254901957</c:v>
                </c:pt>
                <c:pt idx="89200">
                  <c:v>2.4643137254901957</c:v>
                </c:pt>
                <c:pt idx="89201">
                  <c:v>2.4643137254901957</c:v>
                </c:pt>
                <c:pt idx="89202">
                  <c:v>2.4643137254901957</c:v>
                </c:pt>
                <c:pt idx="89203">
                  <c:v>2.4643137254901957</c:v>
                </c:pt>
                <c:pt idx="89204">
                  <c:v>2.4643137254901957</c:v>
                </c:pt>
                <c:pt idx="89205">
                  <c:v>2.4643137254901957</c:v>
                </c:pt>
                <c:pt idx="89206">
                  <c:v>2.4643137254901957</c:v>
                </c:pt>
                <c:pt idx="89207">
                  <c:v>2.4643137254901957</c:v>
                </c:pt>
                <c:pt idx="89208">
                  <c:v>2.4643137254901957</c:v>
                </c:pt>
                <c:pt idx="89209">
                  <c:v>2.4643137254901957</c:v>
                </c:pt>
                <c:pt idx="89210">
                  <c:v>2.4643137254901957</c:v>
                </c:pt>
                <c:pt idx="89211">
                  <c:v>2.4643137254901957</c:v>
                </c:pt>
                <c:pt idx="89212">
                  <c:v>2.4643137254901957</c:v>
                </c:pt>
                <c:pt idx="89213">
                  <c:v>2.4643137254901957</c:v>
                </c:pt>
                <c:pt idx="89214">
                  <c:v>2.4643137254901957</c:v>
                </c:pt>
                <c:pt idx="89215">
                  <c:v>2.4643137254901957</c:v>
                </c:pt>
                <c:pt idx="89216">
                  <c:v>2.4643137254901957</c:v>
                </c:pt>
                <c:pt idx="89217">
                  <c:v>2.4643137254901957</c:v>
                </c:pt>
                <c:pt idx="89218">
                  <c:v>2.4643137254901957</c:v>
                </c:pt>
                <c:pt idx="89219">
                  <c:v>2.4643137254901957</c:v>
                </c:pt>
                <c:pt idx="89220">
                  <c:v>2.4643137254901957</c:v>
                </c:pt>
                <c:pt idx="89221">
                  <c:v>2.4643137254901957</c:v>
                </c:pt>
                <c:pt idx="89222">
                  <c:v>2.4643137254901957</c:v>
                </c:pt>
                <c:pt idx="89223">
                  <c:v>2.4643137254901957</c:v>
                </c:pt>
                <c:pt idx="89224">
                  <c:v>2.4643137254901957</c:v>
                </c:pt>
                <c:pt idx="89225">
                  <c:v>2.4643137254901957</c:v>
                </c:pt>
                <c:pt idx="89226">
                  <c:v>2.4643137254901957</c:v>
                </c:pt>
                <c:pt idx="89227">
                  <c:v>2.4643137254901957</c:v>
                </c:pt>
                <c:pt idx="89228">
                  <c:v>2.4643137254901957</c:v>
                </c:pt>
                <c:pt idx="89229">
                  <c:v>2.4643137254901957</c:v>
                </c:pt>
                <c:pt idx="89230">
                  <c:v>2.4643137254901957</c:v>
                </c:pt>
                <c:pt idx="89231">
                  <c:v>2.4643137254901957</c:v>
                </c:pt>
                <c:pt idx="89232">
                  <c:v>2.4643137254901957</c:v>
                </c:pt>
                <c:pt idx="89233">
                  <c:v>2.4643137254901957</c:v>
                </c:pt>
                <c:pt idx="89234">
                  <c:v>2.4643137254901957</c:v>
                </c:pt>
                <c:pt idx="89235">
                  <c:v>2.4643137254901957</c:v>
                </c:pt>
                <c:pt idx="89236">
                  <c:v>2.4643137254901957</c:v>
                </c:pt>
                <c:pt idx="89237">
                  <c:v>2.4643137254901957</c:v>
                </c:pt>
                <c:pt idx="89238">
                  <c:v>2.4643137254901957</c:v>
                </c:pt>
                <c:pt idx="89239">
                  <c:v>2.4643137254901957</c:v>
                </c:pt>
                <c:pt idx="89240">
                  <c:v>2.4643137254901957</c:v>
                </c:pt>
                <c:pt idx="89241">
                  <c:v>2.4643137254901957</c:v>
                </c:pt>
                <c:pt idx="89242">
                  <c:v>2.4643137254901957</c:v>
                </c:pt>
                <c:pt idx="89243">
                  <c:v>2.4643137254901957</c:v>
                </c:pt>
                <c:pt idx="89244">
                  <c:v>2.4643137254901957</c:v>
                </c:pt>
                <c:pt idx="89245">
                  <c:v>2.4643137254901957</c:v>
                </c:pt>
                <c:pt idx="89246">
                  <c:v>2.4643137254901957</c:v>
                </c:pt>
                <c:pt idx="89247">
                  <c:v>2.4643137254901957</c:v>
                </c:pt>
                <c:pt idx="89248">
                  <c:v>2.4643137254901957</c:v>
                </c:pt>
                <c:pt idx="89249">
                  <c:v>2.6117647058823525</c:v>
                </c:pt>
                <c:pt idx="89250">
                  <c:v>2.6117647058823525</c:v>
                </c:pt>
                <c:pt idx="89251">
                  <c:v>2.6117647058823525</c:v>
                </c:pt>
                <c:pt idx="89252">
                  <c:v>2.6117647058823525</c:v>
                </c:pt>
                <c:pt idx="89253">
                  <c:v>2.6117647058823525</c:v>
                </c:pt>
                <c:pt idx="89254">
                  <c:v>2.6117647058823525</c:v>
                </c:pt>
                <c:pt idx="89255">
                  <c:v>2.6117647058823525</c:v>
                </c:pt>
                <c:pt idx="89256">
                  <c:v>2.6117647058823525</c:v>
                </c:pt>
                <c:pt idx="89257">
                  <c:v>2.6117647058823525</c:v>
                </c:pt>
                <c:pt idx="89258">
                  <c:v>2.6117647058823525</c:v>
                </c:pt>
                <c:pt idx="89259">
                  <c:v>2.6117647058823525</c:v>
                </c:pt>
                <c:pt idx="89260">
                  <c:v>2.6117647058823525</c:v>
                </c:pt>
                <c:pt idx="89261">
                  <c:v>2.6117647058823525</c:v>
                </c:pt>
                <c:pt idx="89262">
                  <c:v>2.6117647058823525</c:v>
                </c:pt>
                <c:pt idx="89263">
                  <c:v>2.6117647058823525</c:v>
                </c:pt>
                <c:pt idx="89264">
                  <c:v>2.6117647058823525</c:v>
                </c:pt>
                <c:pt idx="89265">
                  <c:v>2.6117647058823525</c:v>
                </c:pt>
                <c:pt idx="89266">
                  <c:v>2.6117647058823525</c:v>
                </c:pt>
                <c:pt idx="89267">
                  <c:v>2.6117647058823525</c:v>
                </c:pt>
                <c:pt idx="89268">
                  <c:v>2.6117647058823525</c:v>
                </c:pt>
                <c:pt idx="89269">
                  <c:v>2.6117647058823525</c:v>
                </c:pt>
                <c:pt idx="89270">
                  <c:v>2.6117647058823525</c:v>
                </c:pt>
                <c:pt idx="89271">
                  <c:v>2.6117647058823525</c:v>
                </c:pt>
                <c:pt idx="89272">
                  <c:v>2.6117647058823525</c:v>
                </c:pt>
                <c:pt idx="89273">
                  <c:v>2.6117647058823525</c:v>
                </c:pt>
                <c:pt idx="89274">
                  <c:v>2.6117647058823525</c:v>
                </c:pt>
                <c:pt idx="89275">
                  <c:v>2.6117647058823525</c:v>
                </c:pt>
                <c:pt idx="89276">
                  <c:v>2.6117647058823525</c:v>
                </c:pt>
                <c:pt idx="89277">
                  <c:v>2.6117647058823525</c:v>
                </c:pt>
                <c:pt idx="89278">
                  <c:v>2.6117647058823525</c:v>
                </c:pt>
                <c:pt idx="89279">
                  <c:v>2.6117647058823525</c:v>
                </c:pt>
                <c:pt idx="89280">
                  <c:v>2.6117647058823525</c:v>
                </c:pt>
                <c:pt idx="89281">
                  <c:v>2.6117647058823525</c:v>
                </c:pt>
                <c:pt idx="89282">
                  <c:v>2.6117647058823525</c:v>
                </c:pt>
                <c:pt idx="89283">
                  <c:v>2.6117647058823525</c:v>
                </c:pt>
                <c:pt idx="89284">
                  <c:v>2.6117647058823525</c:v>
                </c:pt>
                <c:pt idx="89285">
                  <c:v>2.6117647058823525</c:v>
                </c:pt>
                <c:pt idx="89286">
                  <c:v>2.6117647058823525</c:v>
                </c:pt>
                <c:pt idx="89287">
                  <c:v>2.6117647058823525</c:v>
                </c:pt>
                <c:pt idx="89288">
                  <c:v>2.6117647058823525</c:v>
                </c:pt>
                <c:pt idx="89289">
                  <c:v>2.6117647058823525</c:v>
                </c:pt>
                <c:pt idx="89290">
                  <c:v>2.6117647058823525</c:v>
                </c:pt>
                <c:pt idx="89291">
                  <c:v>2.6117647058823525</c:v>
                </c:pt>
                <c:pt idx="89292">
                  <c:v>2.6117647058823525</c:v>
                </c:pt>
                <c:pt idx="89293">
                  <c:v>2.4643137254901957</c:v>
                </c:pt>
                <c:pt idx="89294">
                  <c:v>2.4643137254901957</c:v>
                </c:pt>
                <c:pt idx="89295">
                  <c:v>2.4643137254901957</c:v>
                </c:pt>
                <c:pt idx="89296">
                  <c:v>2.4643137254901957</c:v>
                </c:pt>
                <c:pt idx="89297">
                  <c:v>2.4643137254901957</c:v>
                </c:pt>
                <c:pt idx="89298">
                  <c:v>2.4643137254901957</c:v>
                </c:pt>
                <c:pt idx="89299">
                  <c:v>2.4643137254901957</c:v>
                </c:pt>
                <c:pt idx="89300">
                  <c:v>2.4643137254901957</c:v>
                </c:pt>
                <c:pt idx="89301">
                  <c:v>2.4643137254901957</c:v>
                </c:pt>
                <c:pt idx="89302">
                  <c:v>2.4643137254901957</c:v>
                </c:pt>
                <c:pt idx="89303">
                  <c:v>2.4643137254901957</c:v>
                </c:pt>
                <c:pt idx="89304">
                  <c:v>2.4643137254901957</c:v>
                </c:pt>
                <c:pt idx="89305">
                  <c:v>2.4643137254901957</c:v>
                </c:pt>
                <c:pt idx="89306">
                  <c:v>2.4643137254901957</c:v>
                </c:pt>
                <c:pt idx="89307">
                  <c:v>2.4643137254901957</c:v>
                </c:pt>
                <c:pt idx="89308">
                  <c:v>2.4643137254901957</c:v>
                </c:pt>
                <c:pt idx="89309">
                  <c:v>2.4643137254901957</c:v>
                </c:pt>
                <c:pt idx="89310">
                  <c:v>2.4643137254901957</c:v>
                </c:pt>
                <c:pt idx="89311">
                  <c:v>2.4643137254901957</c:v>
                </c:pt>
                <c:pt idx="89312">
                  <c:v>2.4643137254901957</c:v>
                </c:pt>
                <c:pt idx="89313">
                  <c:v>2.4643137254901957</c:v>
                </c:pt>
                <c:pt idx="89314">
                  <c:v>2.4643137254901957</c:v>
                </c:pt>
                <c:pt idx="89315">
                  <c:v>2.4643137254901957</c:v>
                </c:pt>
                <c:pt idx="89316">
                  <c:v>2.4643137254901957</c:v>
                </c:pt>
                <c:pt idx="89317">
                  <c:v>2.4643137254901957</c:v>
                </c:pt>
                <c:pt idx="89318">
                  <c:v>2.4643137254901957</c:v>
                </c:pt>
                <c:pt idx="89319">
                  <c:v>2.4643137254901957</c:v>
                </c:pt>
                <c:pt idx="89320">
                  <c:v>2.4643137254901957</c:v>
                </c:pt>
                <c:pt idx="89321">
                  <c:v>2.4643137254901957</c:v>
                </c:pt>
                <c:pt idx="89322">
                  <c:v>2.4643137254901957</c:v>
                </c:pt>
                <c:pt idx="89323">
                  <c:v>2.4643137254901957</c:v>
                </c:pt>
                <c:pt idx="89324">
                  <c:v>2.4643137254901957</c:v>
                </c:pt>
                <c:pt idx="89325">
                  <c:v>2.4643137254901957</c:v>
                </c:pt>
                <c:pt idx="89326">
                  <c:v>2.4643137254901957</c:v>
                </c:pt>
                <c:pt idx="89327">
                  <c:v>2.4643137254901957</c:v>
                </c:pt>
                <c:pt idx="89328">
                  <c:v>2.4643137254901957</c:v>
                </c:pt>
                <c:pt idx="89329">
                  <c:v>2.4643137254901957</c:v>
                </c:pt>
                <c:pt idx="89330">
                  <c:v>2.4643137254901957</c:v>
                </c:pt>
                <c:pt idx="89331">
                  <c:v>2.4643137254901957</c:v>
                </c:pt>
                <c:pt idx="89332">
                  <c:v>2.4643137254901957</c:v>
                </c:pt>
                <c:pt idx="89333">
                  <c:v>2.4643137254901957</c:v>
                </c:pt>
                <c:pt idx="89334">
                  <c:v>2.4643137254901957</c:v>
                </c:pt>
                <c:pt idx="89335">
                  <c:v>2.4643137254901957</c:v>
                </c:pt>
                <c:pt idx="89336">
                  <c:v>2.4643137254901957</c:v>
                </c:pt>
                <c:pt idx="89337">
                  <c:v>2.4643137254901957</c:v>
                </c:pt>
                <c:pt idx="89338">
                  <c:v>2.4643137254901957</c:v>
                </c:pt>
                <c:pt idx="89339">
                  <c:v>2.4643137254901957</c:v>
                </c:pt>
                <c:pt idx="89340">
                  <c:v>2.4643137254901957</c:v>
                </c:pt>
                <c:pt idx="89341">
                  <c:v>2.4643137254901957</c:v>
                </c:pt>
                <c:pt idx="89342">
                  <c:v>2.4643137254901957</c:v>
                </c:pt>
                <c:pt idx="89343">
                  <c:v>2.4643137254901957</c:v>
                </c:pt>
                <c:pt idx="89344">
                  <c:v>2.4643137254901957</c:v>
                </c:pt>
                <c:pt idx="89345">
                  <c:v>2.6117647058823525</c:v>
                </c:pt>
                <c:pt idx="89346">
                  <c:v>2.6117647058823525</c:v>
                </c:pt>
                <c:pt idx="89347">
                  <c:v>2.6117647058823525</c:v>
                </c:pt>
                <c:pt idx="89348">
                  <c:v>2.6117647058823525</c:v>
                </c:pt>
                <c:pt idx="89349">
                  <c:v>2.6117647058823525</c:v>
                </c:pt>
                <c:pt idx="89350">
                  <c:v>2.6117647058823525</c:v>
                </c:pt>
                <c:pt idx="89351">
                  <c:v>2.6117647058823525</c:v>
                </c:pt>
                <c:pt idx="89352">
                  <c:v>2.6117647058823525</c:v>
                </c:pt>
                <c:pt idx="89353">
                  <c:v>2.6117647058823525</c:v>
                </c:pt>
                <c:pt idx="89354">
                  <c:v>2.6117647058823525</c:v>
                </c:pt>
                <c:pt idx="89355">
                  <c:v>2.6117647058823525</c:v>
                </c:pt>
                <c:pt idx="89356">
                  <c:v>2.6117647058823525</c:v>
                </c:pt>
                <c:pt idx="89357">
                  <c:v>2.6117647058823525</c:v>
                </c:pt>
                <c:pt idx="89358">
                  <c:v>2.6117647058823525</c:v>
                </c:pt>
                <c:pt idx="89359">
                  <c:v>2.6117647058823525</c:v>
                </c:pt>
                <c:pt idx="89360">
                  <c:v>2.6117647058823525</c:v>
                </c:pt>
                <c:pt idx="89361">
                  <c:v>2.6117647058823525</c:v>
                </c:pt>
                <c:pt idx="89362">
                  <c:v>2.6117647058823525</c:v>
                </c:pt>
                <c:pt idx="89363">
                  <c:v>2.6117647058823525</c:v>
                </c:pt>
                <c:pt idx="89364">
                  <c:v>2.6117647058823525</c:v>
                </c:pt>
                <c:pt idx="89365">
                  <c:v>2.6117647058823525</c:v>
                </c:pt>
                <c:pt idx="89366">
                  <c:v>2.6117647058823525</c:v>
                </c:pt>
                <c:pt idx="89367">
                  <c:v>2.6117647058823525</c:v>
                </c:pt>
                <c:pt idx="89368">
                  <c:v>2.6117647058823525</c:v>
                </c:pt>
                <c:pt idx="89369">
                  <c:v>2.6117647058823525</c:v>
                </c:pt>
                <c:pt idx="89370">
                  <c:v>2.6117647058823525</c:v>
                </c:pt>
                <c:pt idx="89371">
                  <c:v>2.6117647058823525</c:v>
                </c:pt>
                <c:pt idx="89372">
                  <c:v>2.6117647058823525</c:v>
                </c:pt>
                <c:pt idx="89373">
                  <c:v>2.6117647058823525</c:v>
                </c:pt>
                <c:pt idx="89374">
                  <c:v>2.6117647058823525</c:v>
                </c:pt>
                <c:pt idx="89375">
                  <c:v>2.6117647058823525</c:v>
                </c:pt>
                <c:pt idx="89376">
                  <c:v>2.6117647058823525</c:v>
                </c:pt>
                <c:pt idx="89377">
                  <c:v>2.6117647058823525</c:v>
                </c:pt>
                <c:pt idx="89378">
                  <c:v>2.6117647058823525</c:v>
                </c:pt>
                <c:pt idx="89379">
                  <c:v>2.6117647058823525</c:v>
                </c:pt>
                <c:pt idx="89380">
                  <c:v>2.6117647058823525</c:v>
                </c:pt>
                <c:pt idx="89381">
                  <c:v>2.6117647058823525</c:v>
                </c:pt>
                <c:pt idx="89382">
                  <c:v>2.6117647058823525</c:v>
                </c:pt>
                <c:pt idx="89383">
                  <c:v>2.6117647058823525</c:v>
                </c:pt>
                <c:pt idx="89384">
                  <c:v>2.6117647058823525</c:v>
                </c:pt>
                <c:pt idx="89385">
                  <c:v>2.6117647058823525</c:v>
                </c:pt>
                <c:pt idx="89386">
                  <c:v>2.6117647058823525</c:v>
                </c:pt>
                <c:pt idx="89387">
                  <c:v>2.6117647058823525</c:v>
                </c:pt>
                <c:pt idx="89388">
                  <c:v>2.6117647058823525</c:v>
                </c:pt>
                <c:pt idx="89389">
                  <c:v>2.4643137254901957</c:v>
                </c:pt>
                <c:pt idx="89390">
                  <c:v>2.4643137254901957</c:v>
                </c:pt>
                <c:pt idx="89391">
                  <c:v>2.4643137254901957</c:v>
                </c:pt>
                <c:pt idx="89392">
                  <c:v>2.4643137254901957</c:v>
                </c:pt>
                <c:pt idx="89393">
                  <c:v>2.4643137254901957</c:v>
                </c:pt>
                <c:pt idx="89394">
                  <c:v>2.4643137254901957</c:v>
                </c:pt>
                <c:pt idx="89395">
                  <c:v>2.4643137254901957</c:v>
                </c:pt>
                <c:pt idx="89396">
                  <c:v>2.4643137254901957</c:v>
                </c:pt>
                <c:pt idx="89397">
                  <c:v>2.4643137254901957</c:v>
                </c:pt>
                <c:pt idx="89398">
                  <c:v>2.4643137254901957</c:v>
                </c:pt>
                <c:pt idx="89399">
                  <c:v>2.4643137254901957</c:v>
                </c:pt>
                <c:pt idx="89400">
                  <c:v>2.4643137254901957</c:v>
                </c:pt>
                <c:pt idx="89401">
                  <c:v>2.4643137254901957</c:v>
                </c:pt>
                <c:pt idx="89402">
                  <c:v>2.4643137254901957</c:v>
                </c:pt>
                <c:pt idx="89403">
                  <c:v>2.4643137254901957</c:v>
                </c:pt>
                <c:pt idx="89404">
                  <c:v>2.4643137254901957</c:v>
                </c:pt>
                <c:pt idx="89405">
                  <c:v>2.4643137254901957</c:v>
                </c:pt>
                <c:pt idx="89406">
                  <c:v>2.4643137254901957</c:v>
                </c:pt>
                <c:pt idx="89407">
                  <c:v>2.4643137254901957</c:v>
                </c:pt>
                <c:pt idx="89408">
                  <c:v>2.4643137254901957</c:v>
                </c:pt>
                <c:pt idx="89409">
                  <c:v>2.4643137254901957</c:v>
                </c:pt>
                <c:pt idx="89410">
                  <c:v>2.4643137254901957</c:v>
                </c:pt>
                <c:pt idx="89411">
                  <c:v>2.4643137254901957</c:v>
                </c:pt>
                <c:pt idx="89412">
                  <c:v>2.4643137254901957</c:v>
                </c:pt>
                <c:pt idx="89413">
                  <c:v>2.4643137254901957</c:v>
                </c:pt>
                <c:pt idx="89414">
                  <c:v>2.4643137254901957</c:v>
                </c:pt>
                <c:pt idx="89415">
                  <c:v>2.4643137254901957</c:v>
                </c:pt>
                <c:pt idx="89416">
                  <c:v>2.4643137254901957</c:v>
                </c:pt>
                <c:pt idx="89417">
                  <c:v>2.4643137254901957</c:v>
                </c:pt>
                <c:pt idx="89418">
                  <c:v>2.4643137254901957</c:v>
                </c:pt>
                <c:pt idx="89419">
                  <c:v>2.4643137254901957</c:v>
                </c:pt>
                <c:pt idx="89420">
                  <c:v>2.4643137254901957</c:v>
                </c:pt>
                <c:pt idx="89421">
                  <c:v>2.4643137254901957</c:v>
                </c:pt>
                <c:pt idx="89422">
                  <c:v>2.4643137254901957</c:v>
                </c:pt>
                <c:pt idx="89423">
                  <c:v>2.4643137254901957</c:v>
                </c:pt>
                <c:pt idx="89424">
                  <c:v>2.4643137254901957</c:v>
                </c:pt>
                <c:pt idx="89425">
                  <c:v>2.4643137254901957</c:v>
                </c:pt>
                <c:pt idx="89426">
                  <c:v>2.4643137254901957</c:v>
                </c:pt>
                <c:pt idx="89427">
                  <c:v>2.4643137254901957</c:v>
                </c:pt>
                <c:pt idx="89428">
                  <c:v>2.4643137254901957</c:v>
                </c:pt>
                <c:pt idx="89429">
                  <c:v>2.4643137254901957</c:v>
                </c:pt>
                <c:pt idx="89430">
                  <c:v>2.4643137254901957</c:v>
                </c:pt>
                <c:pt idx="89431">
                  <c:v>2.4643137254901957</c:v>
                </c:pt>
                <c:pt idx="89432">
                  <c:v>2.4643137254901957</c:v>
                </c:pt>
                <c:pt idx="89433">
                  <c:v>2.4643137254901957</c:v>
                </c:pt>
                <c:pt idx="89434">
                  <c:v>2.4643137254901957</c:v>
                </c:pt>
                <c:pt idx="89435">
                  <c:v>2.4643137254901957</c:v>
                </c:pt>
                <c:pt idx="89436">
                  <c:v>2.4643137254901957</c:v>
                </c:pt>
                <c:pt idx="89437">
                  <c:v>2.4643137254901957</c:v>
                </c:pt>
                <c:pt idx="89438">
                  <c:v>2.4643137254901957</c:v>
                </c:pt>
                <c:pt idx="89439">
                  <c:v>2.4643137254901957</c:v>
                </c:pt>
                <c:pt idx="89440">
                  <c:v>2.4643137254901957</c:v>
                </c:pt>
                <c:pt idx="89441">
                  <c:v>2.6117647058823525</c:v>
                </c:pt>
                <c:pt idx="89442">
                  <c:v>2.6117647058823525</c:v>
                </c:pt>
                <c:pt idx="89443">
                  <c:v>2.6117647058823525</c:v>
                </c:pt>
                <c:pt idx="89444">
                  <c:v>2.6117647058823525</c:v>
                </c:pt>
                <c:pt idx="89445">
                  <c:v>2.6117647058823525</c:v>
                </c:pt>
                <c:pt idx="89446">
                  <c:v>2.6117647058823525</c:v>
                </c:pt>
                <c:pt idx="89447">
                  <c:v>2.6117647058823525</c:v>
                </c:pt>
                <c:pt idx="89448">
                  <c:v>2.6117647058823525</c:v>
                </c:pt>
                <c:pt idx="89449">
                  <c:v>2.6117647058823525</c:v>
                </c:pt>
                <c:pt idx="89450">
                  <c:v>2.6117647058823525</c:v>
                </c:pt>
                <c:pt idx="89451">
                  <c:v>2.6117647058823525</c:v>
                </c:pt>
                <c:pt idx="89452">
                  <c:v>2.6117647058823525</c:v>
                </c:pt>
                <c:pt idx="89453">
                  <c:v>2.6117647058823525</c:v>
                </c:pt>
                <c:pt idx="89454">
                  <c:v>2.6117647058823525</c:v>
                </c:pt>
                <c:pt idx="89455">
                  <c:v>2.6117647058823525</c:v>
                </c:pt>
                <c:pt idx="89456">
                  <c:v>2.6117647058823525</c:v>
                </c:pt>
                <c:pt idx="89457">
                  <c:v>2.6117647058823525</c:v>
                </c:pt>
                <c:pt idx="89458">
                  <c:v>2.6117647058823525</c:v>
                </c:pt>
                <c:pt idx="89459">
                  <c:v>2.6117647058823525</c:v>
                </c:pt>
                <c:pt idx="89460">
                  <c:v>2.6117647058823525</c:v>
                </c:pt>
                <c:pt idx="89461">
                  <c:v>2.6117647058823525</c:v>
                </c:pt>
                <c:pt idx="89462">
                  <c:v>2.6117647058823525</c:v>
                </c:pt>
                <c:pt idx="89463">
                  <c:v>2.6117647058823525</c:v>
                </c:pt>
                <c:pt idx="89464">
                  <c:v>2.6117647058823525</c:v>
                </c:pt>
                <c:pt idx="89465">
                  <c:v>2.6117647058823525</c:v>
                </c:pt>
                <c:pt idx="89466">
                  <c:v>2.6117647058823525</c:v>
                </c:pt>
                <c:pt idx="89467">
                  <c:v>2.6117647058823525</c:v>
                </c:pt>
                <c:pt idx="89468">
                  <c:v>2.6117647058823525</c:v>
                </c:pt>
                <c:pt idx="89469">
                  <c:v>2.6117647058823525</c:v>
                </c:pt>
                <c:pt idx="89470">
                  <c:v>2.6117647058823525</c:v>
                </c:pt>
                <c:pt idx="89471">
                  <c:v>2.6117647058823525</c:v>
                </c:pt>
                <c:pt idx="89472">
                  <c:v>2.6117647058823525</c:v>
                </c:pt>
                <c:pt idx="89473">
                  <c:v>2.6117647058823525</c:v>
                </c:pt>
                <c:pt idx="89474">
                  <c:v>2.6117647058823525</c:v>
                </c:pt>
                <c:pt idx="89475">
                  <c:v>2.6117647058823525</c:v>
                </c:pt>
                <c:pt idx="89476">
                  <c:v>2.6117647058823525</c:v>
                </c:pt>
                <c:pt idx="89477">
                  <c:v>2.6117647058823525</c:v>
                </c:pt>
                <c:pt idx="89478">
                  <c:v>2.6117647058823525</c:v>
                </c:pt>
                <c:pt idx="89479">
                  <c:v>2.6117647058823525</c:v>
                </c:pt>
                <c:pt idx="89480">
                  <c:v>2.6117647058823525</c:v>
                </c:pt>
                <c:pt idx="89481">
                  <c:v>2.6117647058823525</c:v>
                </c:pt>
                <c:pt idx="89482">
                  <c:v>2.6117647058823525</c:v>
                </c:pt>
                <c:pt idx="89483">
                  <c:v>2.4643137254901957</c:v>
                </c:pt>
                <c:pt idx="89484">
                  <c:v>2.4643137254901957</c:v>
                </c:pt>
                <c:pt idx="89485">
                  <c:v>2.4643137254901957</c:v>
                </c:pt>
                <c:pt idx="89486">
                  <c:v>2.4643137254901957</c:v>
                </c:pt>
                <c:pt idx="89487">
                  <c:v>2.4643137254901957</c:v>
                </c:pt>
                <c:pt idx="89488">
                  <c:v>2.4643137254901957</c:v>
                </c:pt>
                <c:pt idx="89489">
                  <c:v>2.4643137254901957</c:v>
                </c:pt>
                <c:pt idx="89490">
                  <c:v>2.4643137254901957</c:v>
                </c:pt>
                <c:pt idx="89491">
                  <c:v>2.4643137254901957</c:v>
                </c:pt>
                <c:pt idx="89492">
                  <c:v>2.4643137254901957</c:v>
                </c:pt>
                <c:pt idx="89493">
                  <c:v>2.4643137254901957</c:v>
                </c:pt>
                <c:pt idx="89494">
                  <c:v>2.4643137254901957</c:v>
                </c:pt>
                <c:pt idx="89495">
                  <c:v>2.4643137254901957</c:v>
                </c:pt>
                <c:pt idx="89496">
                  <c:v>2.4643137254901957</c:v>
                </c:pt>
                <c:pt idx="89497">
                  <c:v>2.4643137254901957</c:v>
                </c:pt>
                <c:pt idx="89498">
                  <c:v>2.4643137254901957</c:v>
                </c:pt>
                <c:pt idx="89499">
                  <c:v>2.4643137254901957</c:v>
                </c:pt>
                <c:pt idx="89500">
                  <c:v>2.4643137254901957</c:v>
                </c:pt>
                <c:pt idx="89501">
                  <c:v>2.4643137254901957</c:v>
                </c:pt>
                <c:pt idx="89502">
                  <c:v>2.4643137254901957</c:v>
                </c:pt>
                <c:pt idx="89503">
                  <c:v>2.4643137254901957</c:v>
                </c:pt>
                <c:pt idx="89504">
                  <c:v>2.4643137254901957</c:v>
                </c:pt>
                <c:pt idx="89505">
                  <c:v>2.4643137254901957</c:v>
                </c:pt>
                <c:pt idx="89506">
                  <c:v>2.4643137254901957</c:v>
                </c:pt>
                <c:pt idx="89507">
                  <c:v>2.4643137254901957</c:v>
                </c:pt>
                <c:pt idx="89508">
                  <c:v>2.4643137254901957</c:v>
                </c:pt>
                <c:pt idx="89509">
                  <c:v>2.4643137254901957</c:v>
                </c:pt>
                <c:pt idx="89510">
                  <c:v>2.4643137254901957</c:v>
                </c:pt>
                <c:pt idx="89511">
                  <c:v>2.4643137254901957</c:v>
                </c:pt>
                <c:pt idx="89512">
                  <c:v>2.4643137254901957</c:v>
                </c:pt>
                <c:pt idx="89513">
                  <c:v>2.4643137254901957</c:v>
                </c:pt>
                <c:pt idx="89514">
                  <c:v>2.4643137254901957</c:v>
                </c:pt>
                <c:pt idx="89515">
                  <c:v>2.4643137254901957</c:v>
                </c:pt>
                <c:pt idx="89516">
                  <c:v>2.4643137254901957</c:v>
                </c:pt>
                <c:pt idx="89517">
                  <c:v>2.4643137254901957</c:v>
                </c:pt>
                <c:pt idx="89518">
                  <c:v>2.4643137254901957</c:v>
                </c:pt>
                <c:pt idx="89519">
                  <c:v>2.4643137254901957</c:v>
                </c:pt>
                <c:pt idx="89520">
                  <c:v>2.4643137254901957</c:v>
                </c:pt>
                <c:pt idx="89521">
                  <c:v>2.4643137254901957</c:v>
                </c:pt>
                <c:pt idx="89522">
                  <c:v>2.4643137254901957</c:v>
                </c:pt>
                <c:pt idx="89523">
                  <c:v>2.4643137254901957</c:v>
                </c:pt>
                <c:pt idx="89524">
                  <c:v>2.4643137254901957</c:v>
                </c:pt>
                <c:pt idx="89525">
                  <c:v>2.4643137254901957</c:v>
                </c:pt>
                <c:pt idx="89526">
                  <c:v>2.4643137254901957</c:v>
                </c:pt>
                <c:pt idx="89527">
                  <c:v>2.4643137254901957</c:v>
                </c:pt>
                <c:pt idx="89528">
                  <c:v>2.4643137254901957</c:v>
                </c:pt>
                <c:pt idx="89529">
                  <c:v>2.4643137254901957</c:v>
                </c:pt>
                <c:pt idx="89530">
                  <c:v>2.4643137254901957</c:v>
                </c:pt>
                <c:pt idx="89531">
                  <c:v>2.4643137254901957</c:v>
                </c:pt>
                <c:pt idx="89532">
                  <c:v>2.4643137254901957</c:v>
                </c:pt>
                <c:pt idx="89533">
                  <c:v>2.4643137254901957</c:v>
                </c:pt>
                <c:pt idx="89534">
                  <c:v>2.4643137254901957</c:v>
                </c:pt>
                <c:pt idx="89535">
                  <c:v>2.4643137254901957</c:v>
                </c:pt>
                <c:pt idx="89536">
                  <c:v>2.4643137254901957</c:v>
                </c:pt>
                <c:pt idx="89537">
                  <c:v>2.4643137254901957</c:v>
                </c:pt>
                <c:pt idx="89538">
                  <c:v>2.6117647058823525</c:v>
                </c:pt>
                <c:pt idx="89539">
                  <c:v>2.6117647058823525</c:v>
                </c:pt>
                <c:pt idx="89540">
                  <c:v>2.6117647058823525</c:v>
                </c:pt>
                <c:pt idx="89541">
                  <c:v>2.6117647058823525</c:v>
                </c:pt>
                <c:pt idx="89542">
                  <c:v>2.6117647058823525</c:v>
                </c:pt>
                <c:pt idx="89543">
                  <c:v>2.6117647058823525</c:v>
                </c:pt>
                <c:pt idx="89544">
                  <c:v>2.6117647058823525</c:v>
                </c:pt>
                <c:pt idx="89545">
                  <c:v>2.6117647058823525</c:v>
                </c:pt>
                <c:pt idx="89546">
                  <c:v>2.6117647058823525</c:v>
                </c:pt>
                <c:pt idx="89547">
                  <c:v>2.6117647058823525</c:v>
                </c:pt>
                <c:pt idx="89548">
                  <c:v>2.6117647058823525</c:v>
                </c:pt>
                <c:pt idx="89549">
                  <c:v>2.6117647058823525</c:v>
                </c:pt>
                <c:pt idx="89550">
                  <c:v>2.6117647058823525</c:v>
                </c:pt>
                <c:pt idx="89551">
                  <c:v>2.6117647058823525</c:v>
                </c:pt>
                <c:pt idx="89552">
                  <c:v>2.6117647058823525</c:v>
                </c:pt>
                <c:pt idx="89553">
                  <c:v>2.6117647058823525</c:v>
                </c:pt>
                <c:pt idx="89554">
                  <c:v>2.6117647058823525</c:v>
                </c:pt>
                <c:pt idx="89555">
                  <c:v>2.6117647058823525</c:v>
                </c:pt>
                <c:pt idx="89556">
                  <c:v>2.6117647058823525</c:v>
                </c:pt>
                <c:pt idx="89557">
                  <c:v>2.6117647058823525</c:v>
                </c:pt>
                <c:pt idx="89558">
                  <c:v>2.6117647058823525</c:v>
                </c:pt>
                <c:pt idx="89559">
                  <c:v>2.6117647058823525</c:v>
                </c:pt>
                <c:pt idx="89560">
                  <c:v>2.6117647058823525</c:v>
                </c:pt>
                <c:pt idx="89561">
                  <c:v>2.6117647058823525</c:v>
                </c:pt>
                <c:pt idx="89562">
                  <c:v>2.6117647058823525</c:v>
                </c:pt>
                <c:pt idx="89563">
                  <c:v>2.6117647058823525</c:v>
                </c:pt>
                <c:pt idx="89564">
                  <c:v>2.6117647058823525</c:v>
                </c:pt>
                <c:pt idx="89565">
                  <c:v>2.6117647058823525</c:v>
                </c:pt>
                <c:pt idx="89566">
                  <c:v>2.6117647058823525</c:v>
                </c:pt>
                <c:pt idx="89567">
                  <c:v>2.6117647058823525</c:v>
                </c:pt>
                <c:pt idx="89568">
                  <c:v>2.6117647058823525</c:v>
                </c:pt>
                <c:pt idx="89569">
                  <c:v>2.6117647058823525</c:v>
                </c:pt>
                <c:pt idx="89570">
                  <c:v>2.6117647058823525</c:v>
                </c:pt>
                <c:pt idx="89571">
                  <c:v>2.6117647058823525</c:v>
                </c:pt>
                <c:pt idx="89572">
                  <c:v>2.6117647058823525</c:v>
                </c:pt>
                <c:pt idx="89573">
                  <c:v>2.6117647058823525</c:v>
                </c:pt>
                <c:pt idx="89574">
                  <c:v>2.6117647058823525</c:v>
                </c:pt>
                <c:pt idx="89575">
                  <c:v>2.6117647058823525</c:v>
                </c:pt>
                <c:pt idx="89576">
                  <c:v>2.6117647058823525</c:v>
                </c:pt>
                <c:pt idx="89577">
                  <c:v>2.6117647058823525</c:v>
                </c:pt>
                <c:pt idx="89578">
                  <c:v>2.4643137254901957</c:v>
                </c:pt>
                <c:pt idx="89579">
                  <c:v>2.4643137254901957</c:v>
                </c:pt>
                <c:pt idx="89580">
                  <c:v>2.4643137254901957</c:v>
                </c:pt>
                <c:pt idx="89581">
                  <c:v>2.4643137254901957</c:v>
                </c:pt>
                <c:pt idx="89582">
                  <c:v>2.4643137254901957</c:v>
                </c:pt>
                <c:pt idx="89583">
                  <c:v>2.4643137254901957</c:v>
                </c:pt>
                <c:pt idx="89584">
                  <c:v>2.4643137254901957</c:v>
                </c:pt>
                <c:pt idx="89585">
                  <c:v>2.4643137254901957</c:v>
                </c:pt>
                <c:pt idx="89586">
                  <c:v>2.4643137254901957</c:v>
                </c:pt>
                <c:pt idx="89587">
                  <c:v>2.4643137254901957</c:v>
                </c:pt>
                <c:pt idx="89588">
                  <c:v>2.4643137254901957</c:v>
                </c:pt>
                <c:pt idx="89589">
                  <c:v>2.4643137254901957</c:v>
                </c:pt>
                <c:pt idx="89590">
                  <c:v>2.4643137254901957</c:v>
                </c:pt>
                <c:pt idx="89591">
                  <c:v>2.4643137254901957</c:v>
                </c:pt>
                <c:pt idx="89592">
                  <c:v>2.4643137254901957</c:v>
                </c:pt>
                <c:pt idx="89593">
                  <c:v>2.4643137254901957</c:v>
                </c:pt>
                <c:pt idx="89594">
                  <c:v>2.4643137254901957</c:v>
                </c:pt>
                <c:pt idx="89595">
                  <c:v>2.4643137254901957</c:v>
                </c:pt>
                <c:pt idx="89596">
                  <c:v>2.4643137254901957</c:v>
                </c:pt>
                <c:pt idx="89597">
                  <c:v>2.4643137254901957</c:v>
                </c:pt>
                <c:pt idx="89598">
                  <c:v>2.4643137254901957</c:v>
                </c:pt>
                <c:pt idx="89599">
                  <c:v>2.4643137254901957</c:v>
                </c:pt>
                <c:pt idx="89600">
                  <c:v>2.4643137254901957</c:v>
                </c:pt>
                <c:pt idx="89601">
                  <c:v>2.4643137254901957</c:v>
                </c:pt>
                <c:pt idx="89602">
                  <c:v>2.4643137254901957</c:v>
                </c:pt>
                <c:pt idx="89603">
                  <c:v>2.4643137254901957</c:v>
                </c:pt>
                <c:pt idx="89604">
                  <c:v>2.4643137254901957</c:v>
                </c:pt>
                <c:pt idx="89605">
                  <c:v>2.4643137254901957</c:v>
                </c:pt>
                <c:pt idx="89606">
                  <c:v>2.4643137254901957</c:v>
                </c:pt>
                <c:pt idx="89607">
                  <c:v>2.4643137254901957</c:v>
                </c:pt>
                <c:pt idx="89608">
                  <c:v>2.4643137254901957</c:v>
                </c:pt>
                <c:pt idx="89609">
                  <c:v>2.4643137254901957</c:v>
                </c:pt>
                <c:pt idx="89610">
                  <c:v>2.4643137254901957</c:v>
                </c:pt>
                <c:pt idx="89611">
                  <c:v>2.4643137254901957</c:v>
                </c:pt>
                <c:pt idx="89612">
                  <c:v>2.4643137254901957</c:v>
                </c:pt>
                <c:pt idx="89613">
                  <c:v>2.4643137254901957</c:v>
                </c:pt>
                <c:pt idx="89614">
                  <c:v>2.4643137254901957</c:v>
                </c:pt>
                <c:pt idx="89615">
                  <c:v>2.4643137254901957</c:v>
                </c:pt>
                <c:pt idx="89616">
                  <c:v>2.4643137254901957</c:v>
                </c:pt>
                <c:pt idx="89617">
                  <c:v>2.4643137254901957</c:v>
                </c:pt>
                <c:pt idx="89618">
                  <c:v>2.4643137254901957</c:v>
                </c:pt>
                <c:pt idx="89619">
                  <c:v>2.4643137254901957</c:v>
                </c:pt>
                <c:pt idx="89620">
                  <c:v>2.4643137254901957</c:v>
                </c:pt>
                <c:pt idx="89621">
                  <c:v>2.4643137254901957</c:v>
                </c:pt>
                <c:pt idx="89622">
                  <c:v>2.4643137254901957</c:v>
                </c:pt>
                <c:pt idx="89623">
                  <c:v>2.4643137254901957</c:v>
                </c:pt>
                <c:pt idx="89624">
                  <c:v>2.4643137254901957</c:v>
                </c:pt>
                <c:pt idx="89625">
                  <c:v>2.4643137254901957</c:v>
                </c:pt>
                <c:pt idx="89626">
                  <c:v>2.4643137254901957</c:v>
                </c:pt>
                <c:pt idx="89627">
                  <c:v>2.4643137254901957</c:v>
                </c:pt>
                <c:pt idx="89628">
                  <c:v>2.4643137254901957</c:v>
                </c:pt>
                <c:pt idx="89629">
                  <c:v>2.4643137254901957</c:v>
                </c:pt>
                <c:pt idx="89630">
                  <c:v>2.4643137254901957</c:v>
                </c:pt>
                <c:pt idx="89631">
                  <c:v>2.6117647058823525</c:v>
                </c:pt>
                <c:pt idx="89632">
                  <c:v>2.6117647058823525</c:v>
                </c:pt>
                <c:pt idx="89633">
                  <c:v>2.6117647058823525</c:v>
                </c:pt>
                <c:pt idx="89634">
                  <c:v>2.6117647058823525</c:v>
                </c:pt>
                <c:pt idx="89635">
                  <c:v>2.6117647058823525</c:v>
                </c:pt>
                <c:pt idx="89636">
                  <c:v>2.6117647058823525</c:v>
                </c:pt>
                <c:pt idx="89637">
                  <c:v>2.6117647058823525</c:v>
                </c:pt>
                <c:pt idx="89638">
                  <c:v>2.6117647058823525</c:v>
                </c:pt>
                <c:pt idx="89639">
                  <c:v>2.6117647058823525</c:v>
                </c:pt>
                <c:pt idx="89640">
                  <c:v>2.6117647058823525</c:v>
                </c:pt>
                <c:pt idx="89641">
                  <c:v>2.6117647058823525</c:v>
                </c:pt>
                <c:pt idx="89642">
                  <c:v>2.6117647058823525</c:v>
                </c:pt>
                <c:pt idx="89643">
                  <c:v>2.6117647058823525</c:v>
                </c:pt>
                <c:pt idx="89644">
                  <c:v>2.6117647058823525</c:v>
                </c:pt>
                <c:pt idx="89645">
                  <c:v>2.6117647058823525</c:v>
                </c:pt>
                <c:pt idx="89646">
                  <c:v>2.6117647058823525</c:v>
                </c:pt>
                <c:pt idx="89647">
                  <c:v>2.6117647058823525</c:v>
                </c:pt>
                <c:pt idx="89648">
                  <c:v>2.6117647058823525</c:v>
                </c:pt>
                <c:pt idx="89649">
                  <c:v>2.6117647058823525</c:v>
                </c:pt>
                <c:pt idx="89650">
                  <c:v>2.6117647058823525</c:v>
                </c:pt>
                <c:pt idx="89651">
                  <c:v>2.6117647058823525</c:v>
                </c:pt>
                <c:pt idx="89652">
                  <c:v>2.6117647058823525</c:v>
                </c:pt>
                <c:pt idx="89653">
                  <c:v>2.6117647058823525</c:v>
                </c:pt>
                <c:pt idx="89654">
                  <c:v>2.6117647058823525</c:v>
                </c:pt>
                <c:pt idx="89655">
                  <c:v>2.6117647058823525</c:v>
                </c:pt>
                <c:pt idx="89656">
                  <c:v>2.6117647058823525</c:v>
                </c:pt>
                <c:pt idx="89657">
                  <c:v>2.6117647058823525</c:v>
                </c:pt>
                <c:pt idx="89658">
                  <c:v>2.6117647058823525</c:v>
                </c:pt>
                <c:pt idx="89659">
                  <c:v>2.6117647058823525</c:v>
                </c:pt>
                <c:pt idx="89660">
                  <c:v>2.6117647058823525</c:v>
                </c:pt>
                <c:pt idx="89661">
                  <c:v>2.6117647058823525</c:v>
                </c:pt>
                <c:pt idx="89662">
                  <c:v>2.6117647058823525</c:v>
                </c:pt>
                <c:pt idx="89663">
                  <c:v>2.6117647058823525</c:v>
                </c:pt>
                <c:pt idx="89664">
                  <c:v>2.6117647058823525</c:v>
                </c:pt>
                <c:pt idx="89665">
                  <c:v>2.6117647058823525</c:v>
                </c:pt>
                <c:pt idx="89666">
                  <c:v>2.6117647058823525</c:v>
                </c:pt>
                <c:pt idx="89667">
                  <c:v>2.6117647058823525</c:v>
                </c:pt>
                <c:pt idx="89668">
                  <c:v>2.6117647058823525</c:v>
                </c:pt>
                <c:pt idx="89669">
                  <c:v>2.6117647058823525</c:v>
                </c:pt>
                <c:pt idx="89670">
                  <c:v>2.6117647058823525</c:v>
                </c:pt>
                <c:pt idx="89671">
                  <c:v>2.6117647058823525</c:v>
                </c:pt>
                <c:pt idx="89672">
                  <c:v>2.6117647058823525</c:v>
                </c:pt>
                <c:pt idx="89673">
                  <c:v>2.6117647058823525</c:v>
                </c:pt>
                <c:pt idx="89674">
                  <c:v>2.6117647058823525</c:v>
                </c:pt>
                <c:pt idx="89675">
                  <c:v>2.4643137254901957</c:v>
                </c:pt>
                <c:pt idx="89676">
                  <c:v>2.4643137254901957</c:v>
                </c:pt>
                <c:pt idx="89677">
                  <c:v>2.4643137254901957</c:v>
                </c:pt>
                <c:pt idx="89678">
                  <c:v>2.4643137254901957</c:v>
                </c:pt>
                <c:pt idx="89679">
                  <c:v>2.4643137254901957</c:v>
                </c:pt>
                <c:pt idx="89680">
                  <c:v>2.4643137254901957</c:v>
                </c:pt>
                <c:pt idx="89681">
                  <c:v>2.4643137254901957</c:v>
                </c:pt>
                <c:pt idx="89682">
                  <c:v>2.4643137254901957</c:v>
                </c:pt>
                <c:pt idx="89683">
                  <c:v>2.4643137254901957</c:v>
                </c:pt>
                <c:pt idx="89684">
                  <c:v>2.4643137254901957</c:v>
                </c:pt>
                <c:pt idx="89685">
                  <c:v>2.4643137254901957</c:v>
                </c:pt>
                <c:pt idx="89686">
                  <c:v>2.4643137254901957</c:v>
                </c:pt>
                <c:pt idx="89687">
                  <c:v>2.4643137254901957</c:v>
                </c:pt>
                <c:pt idx="89688">
                  <c:v>2.4643137254901957</c:v>
                </c:pt>
                <c:pt idx="89689">
                  <c:v>2.4643137254901957</c:v>
                </c:pt>
                <c:pt idx="89690">
                  <c:v>2.4643137254901957</c:v>
                </c:pt>
                <c:pt idx="89691">
                  <c:v>2.4643137254901957</c:v>
                </c:pt>
                <c:pt idx="89692">
                  <c:v>2.4643137254901957</c:v>
                </c:pt>
                <c:pt idx="89693">
                  <c:v>2.4643137254901957</c:v>
                </c:pt>
                <c:pt idx="89694">
                  <c:v>2.4643137254901957</c:v>
                </c:pt>
                <c:pt idx="89695">
                  <c:v>2.4643137254901957</c:v>
                </c:pt>
                <c:pt idx="89696">
                  <c:v>2.4643137254901957</c:v>
                </c:pt>
                <c:pt idx="89697">
                  <c:v>2.4643137254901957</c:v>
                </c:pt>
                <c:pt idx="89698">
                  <c:v>2.4643137254901957</c:v>
                </c:pt>
                <c:pt idx="89699">
                  <c:v>2.4643137254901957</c:v>
                </c:pt>
                <c:pt idx="89700">
                  <c:v>2.4643137254901957</c:v>
                </c:pt>
                <c:pt idx="89701">
                  <c:v>2.4643137254901957</c:v>
                </c:pt>
                <c:pt idx="89702">
                  <c:v>2.4643137254901957</c:v>
                </c:pt>
                <c:pt idx="89703">
                  <c:v>2.4643137254901957</c:v>
                </c:pt>
                <c:pt idx="89704">
                  <c:v>2.4643137254901957</c:v>
                </c:pt>
                <c:pt idx="89705">
                  <c:v>2.4643137254901957</c:v>
                </c:pt>
                <c:pt idx="89706">
                  <c:v>2.4643137254901957</c:v>
                </c:pt>
                <c:pt idx="89707">
                  <c:v>2.4643137254901957</c:v>
                </c:pt>
                <c:pt idx="89708">
                  <c:v>2.4643137254901957</c:v>
                </c:pt>
                <c:pt idx="89709">
                  <c:v>2.4643137254901957</c:v>
                </c:pt>
                <c:pt idx="89710">
                  <c:v>2.4643137254901957</c:v>
                </c:pt>
                <c:pt idx="89711">
                  <c:v>2.4643137254901957</c:v>
                </c:pt>
                <c:pt idx="89712">
                  <c:v>2.4643137254901957</c:v>
                </c:pt>
                <c:pt idx="89713">
                  <c:v>2.4643137254901957</c:v>
                </c:pt>
                <c:pt idx="89714">
                  <c:v>2.4643137254901957</c:v>
                </c:pt>
                <c:pt idx="89715">
                  <c:v>2.4643137254901957</c:v>
                </c:pt>
                <c:pt idx="89716">
                  <c:v>2.4643137254901957</c:v>
                </c:pt>
                <c:pt idx="89717">
                  <c:v>2.4643137254901957</c:v>
                </c:pt>
                <c:pt idx="89718">
                  <c:v>2.4643137254901957</c:v>
                </c:pt>
                <c:pt idx="89719">
                  <c:v>2.4643137254901957</c:v>
                </c:pt>
                <c:pt idx="89720">
                  <c:v>2.4643137254901957</c:v>
                </c:pt>
                <c:pt idx="89721">
                  <c:v>2.4643137254901957</c:v>
                </c:pt>
                <c:pt idx="89722">
                  <c:v>2.4643137254901957</c:v>
                </c:pt>
                <c:pt idx="89723">
                  <c:v>2.4643137254901957</c:v>
                </c:pt>
                <c:pt idx="89724">
                  <c:v>2.4643137254901957</c:v>
                </c:pt>
                <c:pt idx="89725">
                  <c:v>2.4643137254901957</c:v>
                </c:pt>
                <c:pt idx="89726">
                  <c:v>2.6117647058823525</c:v>
                </c:pt>
                <c:pt idx="89727">
                  <c:v>2.6117647058823525</c:v>
                </c:pt>
                <c:pt idx="89728">
                  <c:v>2.6117647058823525</c:v>
                </c:pt>
                <c:pt idx="89729">
                  <c:v>2.6117647058823525</c:v>
                </c:pt>
                <c:pt idx="89730">
                  <c:v>2.6117647058823525</c:v>
                </c:pt>
                <c:pt idx="89731">
                  <c:v>2.6117647058823525</c:v>
                </c:pt>
                <c:pt idx="89732">
                  <c:v>2.6117647058823525</c:v>
                </c:pt>
                <c:pt idx="89733">
                  <c:v>2.6117647058823525</c:v>
                </c:pt>
                <c:pt idx="89734">
                  <c:v>2.6117647058823525</c:v>
                </c:pt>
                <c:pt idx="89735">
                  <c:v>2.6117647058823525</c:v>
                </c:pt>
                <c:pt idx="89736">
                  <c:v>2.6117647058823525</c:v>
                </c:pt>
                <c:pt idx="89737">
                  <c:v>2.6117647058823525</c:v>
                </c:pt>
                <c:pt idx="89738">
                  <c:v>2.6117647058823525</c:v>
                </c:pt>
                <c:pt idx="89739">
                  <c:v>2.6117647058823525</c:v>
                </c:pt>
                <c:pt idx="89740">
                  <c:v>2.6117647058823525</c:v>
                </c:pt>
                <c:pt idx="89741">
                  <c:v>2.6117647058823525</c:v>
                </c:pt>
                <c:pt idx="89742">
                  <c:v>2.6117647058823525</c:v>
                </c:pt>
                <c:pt idx="89743">
                  <c:v>2.6117647058823525</c:v>
                </c:pt>
                <c:pt idx="89744">
                  <c:v>2.6117647058823525</c:v>
                </c:pt>
                <c:pt idx="89745">
                  <c:v>2.6117647058823525</c:v>
                </c:pt>
                <c:pt idx="89746">
                  <c:v>2.6117647058823525</c:v>
                </c:pt>
                <c:pt idx="89747">
                  <c:v>2.6117647058823525</c:v>
                </c:pt>
                <c:pt idx="89748">
                  <c:v>2.6117647058823525</c:v>
                </c:pt>
                <c:pt idx="89749">
                  <c:v>2.6117647058823525</c:v>
                </c:pt>
                <c:pt idx="89750">
                  <c:v>2.6117647058823525</c:v>
                </c:pt>
                <c:pt idx="89751">
                  <c:v>2.6117647058823525</c:v>
                </c:pt>
                <c:pt idx="89752">
                  <c:v>2.6117647058823525</c:v>
                </c:pt>
                <c:pt idx="89753">
                  <c:v>2.6117647058823525</c:v>
                </c:pt>
                <c:pt idx="89754">
                  <c:v>2.6117647058823525</c:v>
                </c:pt>
                <c:pt idx="89755">
                  <c:v>2.6117647058823525</c:v>
                </c:pt>
                <c:pt idx="89756">
                  <c:v>2.6117647058823525</c:v>
                </c:pt>
                <c:pt idx="89757">
                  <c:v>2.6117647058823525</c:v>
                </c:pt>
                <c:pt idx="89758">
                  <c:v>2.6117647058823525</c:v>
                </c:pt>
                <c:pt idx="89759">
                  <c:v>2.6117647058823525</c:v>
                </c:pt>
                <c:pt idx="89760">
                  <c:v>2.6117647058823525</c:v>
                </c:pt>
                <c:pt idx="89761">
                  <c:v>2.6117647058823525</c:v>
                </c:pt>
                <c:pt idx="89762">
                  <c:v>2.6117647058823525</c:v>
                </c:pt>
                <c:pt idx="89763">
                  <c:v>2.6117647058823525</c:v>
                </c:pt>
                <c:pt idx="89764">
                  <c:v>2.6117647058823525</c:v>
                </c:pt>
                <c:pt idx="89765">
                  <c:v>2.6117647058823525</c:v>
                </c:pt>
                <c:pt idx="89766">
                  <c:v>2.6117647058823525</c:v>
                </c:pt>
                <c:pt idx="89767">
                  <c:v>2.6117647058823525</c:v>
                </c:pt>
                <c:pt idx="89768">
                  <c:v>2.6117647058823525</c:v>
                </c:pt>
                <c:pt idx="89769">
                  <c:v>2.6117647058823525</c:v>
                </c:pt>
                <c:pt idx="89770">
                  <c:v>2.6117647058823525</c:v>
                </c:pt>
                <c:pt idx="89771">
                  <c:v>2.4643137254901957</c:v>
                </c:pt>
                <c:pt idx="89772">
                  <c:v>2.4643137254901957</c:v>
                </c:pt>
                <c:pt idx="89773">
                  <c:v>2.4643137254901957</c:v>
                </c:pt>
                <c:pt idx="89774">
                  <c:v>2.4643137254901957</c:v>
                </c:pt>
                <c:pt idx="89775">
                  <c:v>2.4643137254901957</c:v>
                </c:pt>
                <c:pt idx="89776">
                  <c:v>2.4643137254901957</c:v>
                </c:pt>
                <c:pt idx="89777">
                  <c:v>2.4643137254901957</c:v>
                </c:pt>
                <c:pt idx="89778">
                  <c:v>2.4643137254901957</c:v>
                </c:pt>
                <c:pt idx="89779">
                  <c:v>2.4643137254901957</c:v>
                </c:pt>
                <c:pt idx="89780">
                  <c:v>2.4643137254901957</c:v>
                </c:pt>
                <c:pt idx="89781">
                  <c:v>2.4643137254901957</c:v>
                </c:pt>
                <c:pt idx="89782">
                  <c:v>2.4643137254901957</c:v>
                </c:pt>
                <c:pt idx="89783">
                  <c:v>2.4643137254901957</c:v>
                </c:pt>
                <c:pt idx="89784">
                  <c:v>2.4643137254901957</c:v>
                </c:pt>
                <c:pt idx="89785">
                  <c:v>2.4643137254901957</c:v>
                </c:pt>
                <c:pt idx="89786">
                  <c:v>2.4643137254901957</c:v>
                </c:pt>
                <c:pt idx="89787">
                  <c:v>2.4643137254901957</c:v>
                </c:pt>
                <c:pt idx="89788">
                  <c:v>2.4643137254901957</c:v>
                </c:pt>
                <c:pt idx="89789">
                  <c:v>2.4643137254901957</c:v>
                </c:pt>
                <c:pt idx="89790">
                  <c:v>2.4643137254901957</c:v>
                </c:pt>
                <c:pt idx="89791">
                  <c:v>2.4643137254901957</c:v>
                </c:pt>
                <c:pt idx="89792">
                  <c:v>2.4643137254901957</c:v>
                </c:pt>
                <c:pt idx="89793">
                  <c:v>2.4643137254901957</c:v>
                </c:pt>
                <c:pt idx="89794">
                  <c:v>2.4643137254901957</c:v>
                </c:pt>
                <c:pt idx="89795">
                  <c:v>2.4643137254901957</c:v>
                </c:pt>
                <c:pt idx="89796">
                  <c:v>2.4643137254901957</c:v>
                </c:pt>
                <c:pt idx="89797">
                  <c:v>2.4643137254901957</c:v>
                </c:pt>
                <c:pt idx="89798">
                  <c:v>2.4643137254901957</c:v>
                </c:pt>
                <c:pt idx="89799">
                  <c:v>2.4643137254901957</c:v>
                </c:pt>
                <c:pt idx="89800">
                  <c:v>2.4643137254901957</c:v>
                </c:pt>
                <c:pt idx="89801">
                  <c:v>2.4643137254901957</c:v>
                </c:pt>
                <c:pt idx="89802">
                  <c:v>2.4643137254901957</c:v>
                </c:pt>
                <c:pt idx="89803">
                  <c:v>2.4643137254901957</c:v>
                </c:pt>
                <c:pt idx="89804">
                  <c:v>2.4643137254901957</c:v>
                </c:pt>
                <c:pt idx="89805">
                  <c:v>2.4643137254901957</c:v>
                </c:pt>
                <c:pt idx="89806">
                  <c:v>2.4643137254901957</c:v>
                </c:pt>
                <c:pt idx="89807">
                  <c:v>2.4643137254901957</c:v>
                </c:pt>
                <c:pt idx="89808">
                  <c:v>2.4643137254901957</c:v>
                </c:pt>
                <c:pt idx="89809">
                  <c:v>2.4643137254901957</c:v>
                </c:pt>
                <c:pt idx="89810">
                  <c:v>2.4643137254901957</c:v>
                </c:pt>
                <c:pt idx="89811">
                  <c:v>2.4643137254901957</c:v>
                </c:pt>
                <c:pt idx="89812">
                  <c:v>2.4643137254901957</c:v>
                </c:pt>
                <c:pt idx="89813">
                  <c:v>2.4643137254901957</c:v>
                </c:pt>
                <c:pt idx="89814">
                  <c:v>2.4643137254901957</c:v>
                </c:pt>
                <c:pt idx="89815">
                  <c:v>2.4643137254901957</c:v>
                </c:pt>
                <c:pt idx="89816">
                  <c:v>2.4643137254901957</c:v>
                </c:pt>
                <c:pt idx="89817">
                  <c:v>2.4643137254901957</c:v>
                </c:pt>
                <c:pt idx="89818">
                  <c:v>2.4643137254901957</c:v>
                </c:pt>
                <c:pt idx="89819">
                  <c:v>2.4643137254901957</c:v>
                </c:pt>
                <c:pt idx="89820">
                  <c:v>2.4643137254901957</c:v>
                </c:pt>
                <c:pt idx="89821">
                  <c:v>2.4643137254901957</c:v>
                </c:pt>
                <c:pt idx="89822">
                  <c:v>2.6117647058823525</c:v>
                </c:pt>
                <c:pt idx="89823">
                  <c:v>2.6117647058823525</c:v>
                </c:pt>
                <c:pt idx="89824">
                  <c:v>2.6117647058823525</c:v>
                </c:pt>
                <c:pt idx="89825">
                  <c:v>2.6117647058823525</c:v>
                </c:pt>
                <c:pt idx="89826">
                  <c:v>2.6117647058823525</c:v>
                </c:pt>
                <c:pt idx="89827">
                  <c:v>2.6117647058823525</c:v>
                </c:pt>
                <c:pt idx="89828">
                  <c:v>2.6117647058823525</c:v>
                </c:pt>
                <c:pt idx="89829">
                  <c:v>2.6117647058823525</c:v>
                </c:pt>
                <c:pt idx="89830">
                  <c:v>2.6117647058823525</c:v>
                </c:pt>
                <c:pt idx="89831">
                  <c:v>2.6117647058823525</c:v>
                </c:pt>
                <c:pt idx="89832">
                  <c:v>2.6117647058823525</c:v>
                </c:pt>
                <c:pt idx="89833">
                  <c:v>2.6117647058823525</c:v>
                </c:pt>
                <c:pt idx="89834">
                  <c:v>2.6117647058823525</c:v>
                </c:pt>
                <c:pt idx="89835">
                  <c:v>2.6117647058823525</c:v>
                </c:pt>
                <c:pt idx="89836">
                  <c:v>2.6117647058823525</c:v>
                </c:pt>
                <c:pt idx="89837">
                  <c:v>2.6117647058823525</c:v>
                </c:pt>
                <c:pt idx="89838">
                  <c:v>2.6117647058823525</c:v>
                </c:pt>
                <c:pt idx="89839">
                  <c:v>2.6117647058823525</c:v>
                </c:pt>
                <c:pt idx="89840">
                  <c:v>2.6117647058823525</c:v>
                </c:pt>
                <c:pt idx="89841">
                  <c:v>2.6117647058823525</c:v>
                </c:pt>
                <c:pt idx="89842">
                  <c:v>2.6117647058823525</c:v>
                </c:pt>
                <c:pt idx="89843">
                  <c:v>2.6117647058823525</c:v>
                </c:pt>
                <c:pt idx="89844">
                  <c:v>2.6117647058823525</c:v>
                </c:pt>
                <c:pt idx="89845">
                  <c:v>2.6117647058823525</c:v>
                </c:pt>
                <c:pt idx="89846">
                  <c:v>2.6117647058823525</c:v>
                </c:pt>
                <c:pt idx="89847">
                  <c:v>2.6117647058823525</c:v>
                </c:pt>
                <c:pt idx="89848">
                  <c:v>2.6117647058823525</c:v>
                </c:pt>
                <c:pt idx="89849">
                  <c:v>2.6117647058823525</c:v>
                </c:pt>
                <c:pt idx="89850">
                  <c:v>2.6117647058823525</c:v>
                </c:pt>
                <c:pt idx="89851">
                  <c:v>2.6117647058823525</c:v>
                </c:pt>
                <c:pt idx="89852">
                  <c:v>2.6117647058823525</c:v>
                </c:pt>
                <c:pt idx="89853">
                  <c:v>2.6117647058823525</c:v>
                </c:pt>
                <c:pt idx="89854">
                  <c:v>2.6117647058823525</c:v>
                </c:pt>
                <c:pt idx="89855">
                  <c:v>2.6117647058823525</c:v>
                </c:pt>
                <c:pt idx="89856">
                  <c:v>2.6117647058823525</c:v>
                </c:pt>
                <c:pt idx="89857">
                  <c:v>2.6117647058823525</c:v>
                </c:pt>
                <c:pt idx="89858">
                  <c:v>2.6117647058823525</c:v>
                </c:pt>
                <c:pt idx="89859">
                  <c:v>2.6117647058823525</c:v>
                </c:pt>
                <c:pt idx="89860">
                  <c:v>2.6117647058823525</c:v>
                </c:pt>
                <c:pt idx="89861">
                  <c:v>2.6117647058823525</c:v>
                </c:pt>
                <c:pt idx="89862">
                  <c:v>2.6117647058823525</c:v>
                </c:pt>
                <c:pt idx="89863">
                  <c:v>2.6117647058823525</c:v>
                </c:pt>
                <c:pt idx="89864">
                  <c:v>2.4643137254901957</c:v>
                </c:pt>
                <c:pt idx="89865">
                  <c:v>2.4643137254901957</c:v>
                </c:pt>
                <c:pt idx="89866">
                  <c:v>2.4643137254901957</c:v>
                </c:pt>
                <c:pt idx="89867">
                  <c:v>2.4643137254901957</c:v>
                </c:pt>
                <c:pt idx="89868">
                  <c:v>2.4643137254901957</c:v>
                </c:pt>
                <c:pt idx="89869">
                  <c:v>2.4643137254901957</c:v>
                </c:pt>
                <c:pt idx="89870">
                  <c:v>2.4643137254901957</c:v>
                </c:pt>
                <c:pt idx="89871">
                  <c:v>2.4643137254901957</c:v>
                </c:pt>
                <c:pt idx="89872">
                  <c:v>2.4643137254901957</c:v>
                </c:pt>
                <c:pt idx="89873">
                  <c:v>2.4643137254901957</c:v>
                </c:pt>
                <c:pt idx="89874">
                  <c:v>2.4643137254901957</c:v>
                </c:pt>
                <c:pt idx="89875">
                  <c:v>2.4643137254901957</c:v>
                </c:pt>
                <c:pt idx="89876">
                  <c:v>2.4643137254901957</c:v>
                </c:pt>
                <c:pt idx="89877">
                  <c:v>2.4643137254901957</c:v>
                </c:pt>
                <c:pt idx="89878">
                  <c:v>2.4643137254901957</c:v>
                </c:pt>
                <c:pt idx="89879">
                  <c:v>2.4643137254901957</c:v>
                </c:pt>
                <c:pt idx="89880">
                  <c:v>2.4643137254901957</c:v>
                </c:pt>
                <c:pt idx="89881">
                  <c:v>2.4643137254901957</c:v>
                </c:pt>
                <c:pt idx="89882">
                  <c:v>2.4643137254901957</c:v>
                </c:pt>
                <c:pt idx="89883">
                  <c:v>2.4643137254901957</c:v>
                </c:pt>
                <c:pt idx="89884">
                  <c:v>2.4643137254901957</c:v>
                </c:pt>
                <c:pt idx="89885">
                  <c:v>2.4643137254901957</c:v>
                </c:pt>
                <c:pt idx="89886">
                  <c:v>2.4643137254901957</c:v>
                </c:pt>
                <c:pt idx="89887">
                  <c:v>2.4643137254901957</c:v>
                </c:pt>
                <c:pt idx="89888">
                  <c:v>2.4643137254901957</c:v>
                </c:pt>
                <c:pt idx="89889">
                  <c:v>2.4643137254901957</c:v>
                </c:pt>
                <c:pt idx="89890">
                  <c:v>2.4643137254901957</c:v>
                </c:pt>
                <c:pt idx="89891">
                  <c:v>2.4643137254901957</c:v>
                </c:pt>
                <c:pt idx="89892">
                  <c:v>2.4643137254901957</c:v>
                </c:pt>
                <c:pt idx="89893">
                  <c:v>2.4643137254901957</c:v>
                </c:pt>
                <c:pt idx="89894">
                  <c:v>2.4643137254901957</c:v>
                </c:pt>
                <c:pt idx="89895">
                  <c:v>2.4643137254901957</c:v>
                </c:pt>
                <c:pt idx="89896">
                  <c:v>2.4643137254901957</c:v>
                </c:pt>
                <c:pt idx="89897">
                  <c:v>2.4643137254901957</c:v>
                </c:pt>
                <c:pt idx="89898">
                  <c:v>2.4643137254901957</c:v>
                </c:pt>
                <c:pt idx="89899">
                  <c:v>2.4643137254901957</c:v>
                </c:pt>
                <c:pt idx="89900">
                  <c:v>2.4643137254901957</c:v>
                </c:pt>
                <c:pt idx="89901">
                  <c:v>2.4643137254901957</c:v>
                </c:pt>
                <c:pt idx="89902">
                  <c:v>2.4643137254901957</c:v>
                </c:pt>
                <c:pt idx="89903">
                  <c:v>2.4643137254901957</c:v>
                </c:pt>
                <c:pt idx="89904">
                  <c:v>2.4643137254901957</c:v>
                </c:pt>
                <c:pt idx="89905">
                  <c:v>2.4643137254901957</c:v>
                </c:pt>
                <c:pt idx="89906">
                  <c:v>2.4643137254901957</c:v>
                </c:pt>
                <c:pt idx="89907">
                  <c:v>2.4643137254901957</c:v>
                </c:pt>
                <c:pt idx="89908">
                  <c:v>2.4643137254901957</c:v>
                </c:pt>
                <c:pt idx="89909">
                  <c:v>2.4643137254901957</c:v>
                </c:pt>
                <c:pt idx="89910">
                  <c:v>2.4643137254901957</c:v>
                </c:pt>
                <c:pt idx="89911">
                  <c:v>2.4643137254901957</c:v>
                </c:pt>
                <c:pt idx="89912">
                  <c:v>2.4643137254901957</c:v>
                </c:pt>
                <c:pt idx="89913">
                  <c:v>2.4643137254901957</c:v>
                </c:pt>
                <c:pt idx="89914">
                  <c:v>2.4643137254901957</c:v>
                </c:pt>
                <c:pt idx="89915">
                  <c:v>2.4643137254901957</c:v>
                </c:pt>
                <c:pt idx="89916">
                  <c:v>2.4643137254901957</c:v>
                </c:pt>
                <c:pt idx="89917">
                  <c:v>2.4643137254901957</c:v>
                </c:pt>
                <c:pt idx="89918">
                  <c:v>2.4643137254901957</c:v>
                </c:pt>
                <c:pt idx="89919">
                  <c:v>2.4643137254901957</c:v>
                </c:pt>
                <c:pt idx="89920">
                  <c:v>2.6117647058823525</c:v>
                </c:pt>
                <c:pt idx="89921">
                  <c:v>2.6117647058823525</c:v>
                </c:pt>
                <c:pt idx="89922">
                  <c:v>2.6117647058823525</c:v>
                </c:pt>
                <c:pt idx="89923">
                  <c:v>2.6117647058823525</c:v>
                </c:pt>
                <c:pt idx="89924">
                  <c:v>2.6117647058823525</c:v>
                </c:pt>
                <c:pt idx="89925">
                  <c:v>2.6117647058823525</c:v>
                </c:pt>
                <c:pt idx="89926">
                  <c:v>2.6117647058823525</c:v>
                </c:pt>
                <c:pt idx="89927">
                  <c:v>2.6117647058823525</c:v>
                </c:pt>
                <c:pt idx="89928">
                  <c:v>2.6117647058823525</c:v>
                </c:pt>
                <c:pt idx="89929">
                  <c:v>2.6117647058823525</c:v>
                </c:pt>
                <c:pt idx="89930">
                  <c:v>2.6117647058823525</c:v>
                </c:pt>
                <c:pt idx="89931">
                  <c:v>2.6117647058823525</c:v>
                </c:pt>
                <c:pt idx="89932">
                  <c:v>2.6117647058823525</c:v>
                </c:pt>
                <c:pt idx="89933">
                  <c:v>2.6117647058823525</c:v>
                </c:pt>
                <c:pt idx="89934">
                  <c:v>2.6117647058823525</c:v>
                </c:pt>
                <c:pt idx="89935">
                  <c:v>2.6117647058823525</c:v>
                </c:pt>
                <c:pt idx="89936">
                  <c:v>2.6117647058823525</c:v>
                </c:pt>
                <c:pt idx="89937">
                  <c:v>2.6117647058823525</c:v>
                </c:pt>
                <c:pt idx="89938">
                  <c:v>2.6117647058823525</c:v>
                </c:pt>
                <c:pt idx="89939">
                  <c:v>2.6117647058823525</c:v>
                </c:pt>
                <c:pt idx="89940">
                  <c:v>2.6117647058823525</c:v>
                </c:pt>
                <c:pt idx="89941">
                  <c:v>2.6117647058823525</c:v>
                </c:pt>
                <c:pt idx="89942">
                  <c:v>2.6117647058823525</c:v>
                </c:pt>
                <c:pt idx="89943">
                  <c:v>2.6117647058823525</c:v>
                </c:pt>
                <c:pt idx="89944">
                  <c:v>2.6117647058823525</c:v>
                </c:pt>
                <c:pt idx="89945">
                  <c:v>2.6117647058823525</c:v>
                </c:pt>
                <c:pt idx="89946">
                  <c:v>2.6117647058823525</c:v>
                </c:pt>
                <c:pt idx="89947">
                  <c:v>2.6117647058823525</c:v>
                </c:pt>
                <c:pt idx="89948">
                  <c:v>2.6117647058823525</c:v>
                </c:pt>
                <c:pt idx="89949">
                  <c:v>2.6117647058823525</c:v>
                </c:pt>
                <c:pt idx="89950">
                  <c:v>2.6117647058823525</c:v>
                </c:pt>
                <c:pt idx="89951">
                  <c:v>2.6117647058823525</c:v>
                </c:pt>
                <c:pt idx="89952">
                  <c:v>2.6117647058823525</c:v>
                </c:pt>
                <c:pt idx="89953">
                  <c:v>2.6117647058823525</c:v>
                </c:pt>
                <c:pt idx="89954">
                  <c:v>2.6117647058823525</c:v>
                </c:pt>
                <c:pt idx="89955">
                  <c:v>2.6117647058823525</c:v>
                </c:pt>
                <c:pt idx="89956">
                  <c:v>2.6117647058823525</c:v>
                </c:pt>
                <c:pt idx="89957">
                  <c:v>2.6117647058823525</c:v>
                </c:pt>
                <c:pt idx="89958">
                  <c:v>2.6117647058823525</c:v>
                </c:pt>
                <c:pt idx="89959">
                  <c:v>2.6117647058823525</c:v>
                </c:pt>
                <c:pt idx="89960">
                  <c:v>2.4643137254901957</c:v>
                </c:pt>
                <c:pt idx="89961">
                  <c:v>2.4643137254901957</c:v>
                </c:pt>
                <c:pt idx="89962">
                  <c:v>2.4643137254901957</c:v>
                </c:pt>
                <c:pt idx="89963">
                  <c:v>2.4643137254901957</c:v>
                </c:pt>
                <c:pt idx="89964">
                  <c:v>2.4643137254901957</c:v>
                </c:pt>
                <c:pt idx="89965">
                  <c:v>2.4643137254901957</c:v>
                </c:pt>
                <c:pt idx="89966">
                  <c:v>2.4643137254901957</c:v>
                </c:pt>
                <c:pt idx="89967">
                  <c:v>2.4643137254901957</c:v>
                </c:pt>
                <c:pt idx="89968">
                  <c:v>2.4643137254901957</c:v>
                </c:pt>
                <c:pt idx="89969">
                  <c:v>2.4643137254901957</c:v>
                </c:pt>
                <c:pt idx="89970">
                  <c:v>2.4643137254901957</c:v>
                </c:pt>
                <c:pt idx="89971">
                  <c:v>2.4643137254901957</c:v>
                </c:pt>
                <c:pt idx="89972">
                  <c:v>2.4643137254901957</c:v>
                </c:pt>
                <c:pt idx="89973">
                  <c:v>2.4643137254901957</c:v>
                </c:pt>
                <c:pt idx="89974">
                  <c:v>2.4643137254901957</c:v>
                </c:pt>
                <c:pt idx="89975">
                  <c:v>2.4643137254901957</c:v>
                </c:pt>
                <c:pt idx="89976">
                  <c:v>2.4643137254901957</c:v>
                </c:pt>
                <c:pt idx="89977">
                  <c:v>2.4643137254901957</c:v>
                </c:pt>
                <c:pt idx="89978">
                  <c:v>2.4643137254901957</c:v>
                </c:pt>
                <c:pt idx="89979">
                  <c:v>2.4643137254901957</c:v>
                </c:pt>
                <c:pt idx="89980">
                  <c:v>2.4643137254901957</c:v>
                </c:pt>
                <c:pt idx="89981">
                  <c:v>2.4643137254901957</c:v>
                </c:pt>
                <c:pt idx="89982">
                  <c:v>2.4643137254901957</c:v>
                </c:pt>
                <c:pt idx="89983">
                  <c:v>2.4643137254901957</c:v>
                </c:pt>
                <c:pt idx="89984">
                  <c:v>2.4643137254901957</c:v>
                </c:pt>
                <c:pt idx="89985">
                  <c:v>2.4643137254901957</c:v>
                </c:pt>
                <c:pt idx="89986">
                  <c:v>2.4643137254901957</c:v>
                </c:pt>
                <c:pt idx="89987">
                  <c:v>2.4643137254901957</c:v>
                </c:pt>
                <c:pt idx="89988">
                  <c:v>2.4643137254901957</c:v>
                </c:pt>
                <c:pt idx="89989">
                  <c:v>2.4643137254901957</c:v>
                </c:pt>
                <c:pt idx="89990">
                  <c:v>2.4643137254901957</c:v>
                </c:pt>
                <c:pt idx="89991">
                  <c:v>2.4643137254901957</c:v>
                </c:pt>
                <c:pt idx="89992">
                  <c:v>2.4643137254901957</c:v>
                </c:pt>
                <c:pt idx="89993">
                  <c:v>2.4643137254901957</c:v>
                </c:pt>
                <c:pt idx="89994">
                  <c:v>2.4643137254901957</c:v>
                </c:pt>
                <c:pt idx="89995">
                  <c:v>2.4643137254901957</c:v>
                </c:pt>
                <c:pt idx="89996">
                  <c:v>2.4643137254901957</c:v>
                </c:pt>
                <c:pt idx="89997">
                  <c:v>2.4643137254901957</c:v>
                </c:pt>
                <c:pt idx="89998">
                  <c:v>2.4643137254901957</c:v>
                </c:pt>
                <c:pt idx="89999">
                  <c:v>2.4643137254901957</c:v>
                </c:pt>
                <c:pt idx="90000">
                  <c:v>2.4643137254901957</c:v>
                </c:pt>
                <c:pt idx="90001">
                  <c:v>2.4643137254901957</c:v>
                </c:pt>
                <c:pt idx="90002">
                  <c:v>2.4643137254901957</c:v>
                </c:pt>
                <c:pt idx="90003">
                  <c:v>2.4643137254901957</c:v>
                </c:pt>
                <c:pt idx="90004">
                  <c:v>2.4643137254901957</c:v>
                </c:pt>
                <c:pt idx="90005">
                  <c:v>2.4643137254901957</c:v>
                </c:pt>
                <c:pt idx="90006">
                  <c:v>2.4643137254901957</c:v>
                </c:pt>
                <c:pt idx="90007">
                  <c:v>2.4643137254901957</c:v>
                </c:pt>
                <c:pt idx="90008">
                  <c:v>2.4643137254901957</c:v>
                </c:pt>
                <c:pt idx="90009">
                  <c:v>2.4643137254901957</c:v>
                </c:pt>
                <c:pt idx="90010">
                  <c:v>2.4643137254901957</c:v>
                </c:pt>
                <c:pt idx="90011">
                  <c:v>2.4643137254901957</c:v>
                </c:pt>
                <c:pt idx="90012">
                  <c:v>2.4643137254901957</c:v>
                </c:pt>
                <c:pt idx="90013">
                  <c:v>2.4643137254901957</c:v>
                </c:pt>
                <c:pt idx="90014">
                  <c:v>2.6117647058823525</c:v>
                </c:pt>
                <c:pt idx="90015">
                  <c:v>2.6117647058823525</c:v>
                </c:pt>
                <c:pt idx="90016">
                  <c:v>2.6117647058823525</c:v>
                </c:pt>
                <c:pt idx="90017">
                  <c:v>2.6117647058823525</c:v>
                </c:pt>
                <c:pt idx="90018">
                  <c:v>2.6117647058823525</c:v>
                </c:pt>
                <c:pt idx="90019">
                  <c:v>2.6117647058823525</c:v>
                </c:pt>
                <c:pt idx="90020">
                  <c:v>2.6117647058823525</c:v>
                </c:pt>
                <c:pt idx="90021">
                  <c:v>2.6117647058823525</c:v>
                </c:pt>
                <c:pt idx="90022">
                  <c:v>2.6117647058823525</c:v>
                </c:pt>
                <c:pt idx="90023">
                  <c:v>2.6117647058823525</c:v>
                </c:pt>
                <c:pt idx="90024">
                  <c:v>2.6117647058823525</c:v>
                </c:pt>
                <c:pt idx="90025">
                  <c:v>2.6117647058823525</c:v>
                </c:pt>
                <c:pt idx="90026">
                  <c:v>2.6117647058823525</c:v>
                </c:pt>
                <c:pt idx="90027">
                  <c:v>2.6117647058823525</c:v>
                </c:pt>
                <c:pt idx="90028">
                  <c:v>2.6117647058823525</c:v>
                </c:pt>
                <c:pt idx="90029">
                  <c:v>2.6117647058823525</c:v>
                </c:pt>
                <c:pt idx="90030">
                  <c:v>2.6117647058823525</c:v>
                </c:pt>
                <c:pt idx="90031">
                  <c:v>2.6117647058823525</c:v>
                </c:pt>
                <c:pt idx="90032">
                  <c:v>2.6117647058823525</c:v>
                </c:pt>
                <c:pt idx="90033">
                  <c:v>2.6117647058823525</c:v>
                </c:pt>
                <c:pt idx="90034">
                  <c:v>2.6117647058823525</c:v>
                </c:pt>
                <c:pt idx="90035">
                  <c:v>2.6117647058823525</c:v>
                </c:pt>
                <c:pt idx="90036">
                  <c:v>2.6117647058823525</c:v>
                </c:pt>
                <c:pt idx="90037">
                  <c:v>2.6117647058823525</c:v>
                </c:pt>
                <c:pt idx="90038">
                  <c:v>2.6117647058823525</c:v>
                </c:pt>
                <c:pt idx="90039">
                  <c:v>2.6117647058823525</c:v>
                </c:pt>
                <c:pt idx="90040">
                  <c:v>2.6117647058823525</c:v>
                </c:pt>
                <c:pt idx="90041">
                  <c:v>2.6117647058823525</c:v>
                </c:pt>
                <c:pt idx="90042">
                  <c:v>2.6117647058823525</c:v>
                </c:pt>
                <c:pt idx="90043">
                  <c:v>2.6117647058823525</c:v>
                </c:pt>
                <c:pt idx="90044">
                  <c:v>2.6117647058823525</c:v>
                </c:pt>
                <c:pt idx="90045">
                  <c:v>2.6117647058823525</c:v>
                </c:pt>
                <c:pt idx="90046">
                  <c:v>2.6117647058823525</c:v>
                </c:pt>
                <c:pt idx="90047">
                  <c:v>2.6117647058823525</c:v>
                </c:pt>
                <c:pt idx="90048">
                  <c:v>2.6117647058823525</c:v>
                </c:pt>
                <c:pt idx="90049">
                  <c:v>2.6117647058823525</c:v>
                </c:pt>
                <c:pt idx="90050">
                  <c:v>2.6117647058823525</c:v>
                </c:pt>
                <c:pt idx="90051">
                  <c:v>2.6117647058823525</c:v>
                </c:pt>
                <c:pt idx="90052">
                  <c:v>2.6117647058823525</c:v>
                </c:pt>
                <c:pt idx="90053">
                  <c:v>2.6117647058823525</c:v>
                </c:pt>
                <c:pt idx="90054">
                  <c:v>2.6117647058823525</c:v>
                </c:pt>
                <c:pt idx="90055">
                  <c:v>2.6117647058823525</c:v>
                </c:pt>
                <c:pt idx="90056">
                  <c:v>2.4643137254901957</c:v>
                </c:pt>
                <c:pt idx="90057">
                  <c:v>2.4643137254901957</c:v>
                </c:pt>
                <c:pt idx="90058">
                  <c:v>2.4643137254901957</c:v>
                </c:pt>
                <c:pt idx="90059">
                  <c:v>2.4643137254901957</c:v>
                </c:pt>
                <c:pt idx="90060">
                  <c:v>2.4643137254901957</c:v>
                </c:pt>
                <c:pt idx="90061">
                  <c:v>2.4643137254901957</c:v>
                </c:pt>
                <c:pt idx="90062">
                  <c:v>2.4643137254901957</c:v>
                </c:pt>
                <c:pt idx="90063">
                  <c:v>2.4643137254901957</c:v>
                </c:pt>
                <c:pt idx="90064">
                  <c:v>2.4643137254901957</c:v>
                </c:pt>
                <c:pt idx="90065">
                  <c:v>2.4643137254901957</c:v>
                </c:pt>
                <c:pt idx="90066">
                  <c:v>2.4643137254901957</c:v>
                </c:pt>
                <c:pt idx="90067">
                  <c:v>2.4643137254901957</c:v>
                </c:pt>
                <c:pt idx="90068">
                  <c:v>2.4643137254901957</c:v>
                </c:pt>
                <c:pt idx="90069">
                  <c:v>2.4643137254901957</c:v>
                </c:pt>
                <c:pt idx="90070">
                  <c:v>2.4643137254901957</c:v>
                </c:pt>
                <c:pt idx="90071">
                  <c:v>2.4643137254901957</c:v>
                </c:pt>
                <c:pt idx="90072">
                  <c:v>2.4643137254901957</c:v>
                </c:pt>
                <c:pt idx="90073">
                  <c:v>2.4643137254901957</c:v>
                </c:pt>
                <c:pt idx="90074">
                  <c:v>2.4643137254901957</c:v>
                </c:pt>
                <c:pt idx="90075">
                  <c:v>2.4643137254901957</c:v>
                </c:pt>
                <c:pt idx="90076">
                  <c:v>2.4643137254901957</c:v>
                </c:pt>
                <c:pt idx="90077">
                  <c:v>2.4643137254901957</c:v>
                </c:pt>
                <c:pt idx="90078">
                  <c:v>2.4643137254901957</c:v>
                </c:pt>
                <c:pt idx="90079">
                  <c:v>2.4643137254901957</c:v>
                </c:pt>
                <c:pt idx="90080">
                  <c:v>2.4643137254901957</c:v>
                </c:pt>
                <c:pt idx="90081">
                  <c:v>2.4643137254901957</c:v>
                </c:pt>
                <c:pt idx="90082">
                  <c:v>2.4643137254901957</c:v>
                </c:pt>
                <c:pt idx="90083">
                  <c:v>2.4643137254901957</c:v>
                </c:pt>
                <c:pt idx="90084">
                  <c:v>2.4643137254901957</c:v>
                </c:pt>
                <c:pt idx="90085">
                  <c:v>2.4643137254901957</c:v>
                </c:pt>
                <c:pt idx="90086">
                  <c:v>2.4643137254901957</c:v>
                </c:pt>
                <c:pt idx="90087">
                  <c:v>2.4643137254901957</c:v>
                </c:pt>
                <c:pt idx="90088">
                  <c:v>2.4643137254901957</c:v>
                </c:pt>
                <c:pt idx="90089">
                  <c:v>2.4643137254901957</c:v>
                </c:pt>
                <c:pt idx="90090">
                  <c:v>2.4643137254901957</c:v>
                </c:pt>
                <c:pt idx="90091">
                  <c:v>2.4643137254901957</c:v>
                </c:pt>
                <c:pt idx="90092">
                  <c:v>2.4643137254901957</c:v>
                </c:pt>
                <c:pt idx="90093">
                  <c:v>2.4643137254901957</c:v>
                </c:pt>
                <c:pt idx="90094">
                  <c:v>2.4643137254901957</c:v>
                </c:pt>
                <c:pt idx="90095">
                  <c:v>2.4643137254901957</c:v>
                </c:pt>
                <c:pt idx="90096">
                  <c:v>2.4643137254901957</c:v>
                </c:pt>
                <c:pt idx="90097">
                  <c:v>2.4643137254901957</c:v>
                </c:pt>
                <c:pt idx="90098">
                  <c:v>2.4643137254901957</c:v>
                </c:pt>
                <c:pt idx="90099">
                  <c:v>2.4643137254901957</c:v>
                </c:pt>
                <c:pt idx="90100">
                  <c:v>2.4643137254901957</c:v>
                </c:pt>
                <c:pt idx="90101">
                  <c:v>2.4643137254901957</c:v>
                </c:pt>
                <c:pt idx="90102">
                  <c:v>2.4643137254901957</c:v>
                </c:pt>
                <c:pt idx="90103">
                  <c:v>2.4643137254901957</c:v>
                </c:pt>
                <c:pt idx="90104">
                  <c:v>2.4643137254901957</c:v>
                </c:pt>
                <c:pt idx="90105">
                  <c:v>2.4643137254901957</c:v>
                </c:pt>
                <c:pt idx="90106">
                  <c:v>2.4643137254901957</c:v>
                </c:pt>
                <c:pt idx="90107">
                  <c:v>2.4643137254901957</c:v>
                </c:pt>
                <c:pt idx="90108">
                  <c:v>2.4643137254901957</c:v>
                </c:pt>
                <c:pt idx="90109">
                  <c:v>2.6117647058823525</c:v>
                </c:pt>
                <c:pt idx="90110">
                  <c:v>2.6117647058823525</c:v>
                </c:pt>
                <c:pt idx="90111">
                  <c:v>2.6117647058823525</c:v>
                </c:pt>
                <c:pt idx="90112">
                  <c:v>2.6117647058823525</c:v>
                </c:pt>
                <c:pt idx="90113">
                  <c:v>2.6117647058823525</c:v>
                </c:pt>
                <c:pt idx="90114">
                  <c:v>2.6117647058823525</c:v>
                </c:pt>
                <c:pt idx="90115">
                  <c:v>2.6117647058823525</c:v>
                </c:pt>
                <c:pt idx="90116">
                  <c:v>2.6117647058823525</c:v>
                </c:pt>
                <c:pt idx="90117">
                  <c:v>2.6117647058823525</c:v>
                </c:pt>
                <c:pt idx="90118">
                  <c:v>2.6117647058823525</c:v>
                </c:pt>
                <c:pt idx="90119">
                  <c:v>2.6117647058823525</c:v>
                </c:pt>
                <c:pt idx="90120">
                  <c:v>2.6117647058823525</c:v>
                </c:pt>
                <c:pt idx="90121">
                  <c:v>2.6117647058823525</c:v>
                </c:pt>
                <c:pt idx="90122">
                  <c:v>2.6117647058823525</c:v>
                </c:pt>
                <c:pt idx="90123">
                  <c:v>2.6117647058823525</c:v>
                </c:pt>
                <c:pt idx="90124">
                  <c:v>2.6117647058823525</c:v>
                </c:pt>
                <c:pt idx="90125">
                  <c:v>2.6117647058823525</c:v>
                </c:pt>
                <c:pt idx="90126">
                  <c:v>2.6117647058823525</c:v>
                </c:pt>
                <c:pt idx="90127">
                  <c:v>2.6117647058823525</c:v>
                </c:pt>
                <c:pt idx="90128">
                  <c:v>2.6117647058823525</c:v>
                </c:pt>
                <c:pt idx="90129">
                  <c:v>2.6117647058823525</c:v>
                </c:pt>
                <c:pt idx="90130">
                  <c:v>2.6117647058823525</c:v>
                </c:pt>
                <c:pt idx="90131">
                  <c:v>2.6117647058823525</c:v>
                </c:pt>
                <c:pt idx="90132">
                  <c:v>2.6117647058823525</c:v>
                </c:pt>
                <c:pt idx="90133">
                  <c:v>2.6117647058823525</c:v>
                </c:pt>
                <c:pt idx="90134">
                  <c:v>2.6117647058823525</c:v>
                </c:pt>
                <c:pt idx="90135">
                  <c:v>2.6117647058823525</c:v>
                </c:pt>
                <c:pt idx="90136">
                  <c:v>2.6117647058823525</c:v>
                </c:pt>
                <c:pt idx="90137">
                  <c:v>2.6117647058823525</c:v>
                </c:pt>
                <c:pt idx="90138">
                  <c:v>2.6117647058823525</c:v>
                </c:pt>
                <c:pt idx="90139">
                  <c:v>2.6117647058823525</c:v>
                </c:pt>
                <c:pt idx="90140">
                  <c:v>2.6117647058823525</c:v>
                </c:pt>
                <c:pt idx="90141">
                  <c:v>2.6117647058823525</c:v>
                </c:pt>
                <c:pt idx="90142">
                  <c:v>2.6117647058823525</c:v>
                </c:pt>
                <c:pt idx="90143">
                  <c:v>2.6117647058823525</c:v>
                </c:pt>
                <c:pt idx="90144">
                  <c:v>2.6117647058823525</c:v>
                </c:pt>
                <c:pt idx="90145">
                  <c:v>2.6117647058823525</c:v>
                </c:pt>
                <c:pt idx="90146">
                  <c:v>2.6117647058823525</c:v>
                </c:pt>
                <c:pt idx="90147">
                  <c:v>2.6117647058823525</c:v>
                </c:pt>
                <c:pt idx="90148">
                  <c:v>2.6117647058823525</c:v>
                </c:pt>
                <c:pt idx="90149">
                  <c:v>2.6117647058823525</c:v>
                </c:pt>
                <c:pt idx="90150">
                  <c:v>2.6117647058823525</c:v>
                </c:pt>
                <c:pt idx="90151">
                  <c:v>2.4643137254901957</c:v>
                </c:pt>
                <c:pt idx="90152">
                  <c:v>2.4643137254901957</c:v>
                </c:pt>
                <c:pt idx="90153">
                  <c:v>2.4643137254901957</c:v>
                </c:pt>
                <c:pt idx="90154">
                  <c:v>2.4643137254901957</c:v>
                </c:pt>
                <c:pt idx="90155">
                  <c:v>2.4643137254901957</c:v>
                </c:pt>
                <c:pt idx="90156">
                  <c:v>2.4643137254901957</c:v>
                </c:pt>
                <c:pt idx="90157">
                  <c:v>2.4643137254901957</c:v>
                </c:pt>
                <c:pt idx="90158">
                  <c:v>2.4643137254901957</c:v>
                </c:pt>
                <c:pt idx="90159">
                  <c:v>2.4643137254901957</c:v>
                </c:pt>
                <c:pt idx="90160">
                  <c:v>2.4643137254901957</c:v>
                </c:pt>
                <c:pt idx="90161">
                  <c:v>2.4643137254901957</c:v>
                </c:pt>
                <c:pt idx="90162">
                  <c:v>2.4643137254901957</c:v>
                </c:pt>
                <c:pt idx="90163">
                  <c:v>2.4643137254901957</c:v>
                </c:pt>
                <c:pt idx="90164">
                  <c:v>2.4643137254901957</c:v>
                </c:pt>
                <c:pt idx="90165">
                  <c:v>2.4643137254901957</c:v>
                </c:pt>
                <c:pt idx="90166">
                  <c:v>2.4643137254901957</c:v>
                </c:pt>
                <c:pt idx="90167">
                  <c:v>2.4643137254901957</c:v>
                </c:pt>
                <c:pt idx="90168">
                  <c:v>2.4643137254901957</c:v>
                </c:pt>
                <c:pt idx="90169">
                  <c:v>2.4643137254901957</c:v>
                </c:pt>
                <c:pt idx="90170">
                  <c:v>2.4643137254901957</c:v>
                </c:pt>
                <c:pt idx="90171">
                  <c:v>2.4643137254901957</c:v>
                </c:pt>
                <c:pt idx="90172">
                  <c:v>2.4643137254901957</c:v>
                </c:pt>
                <c:pt idx="90173">
                  <c:v>2.4643137254901957</c:v>
                </c:pt>
                <c:pt idx="90174">
                  <c:v>2.4643137254901957</c:v>
                </c:pt>
                <c:pt idx="90175">
                  <c:v>2.4643137254901957</c:v>
                </c:pt>
                <c:pt idx="90176">
                  <c:v>2.4643137254901957</c:v>
                </c:pt>
                <c:pt idx="90177">
                  <c:v>2.4643137254901957</c:v>
                </c:pt>
                <c:pt idx="90178">
                  <c:v>2.4643137254901957</c:v>
                </c:pt>
                <c:pt idx="90179">
                  <c:v>2.4643137254901957</c:v>
                </c:pt>
                <c:pt idx="90180">
                  <c:v>2.4643137254901957</c:v>
                </c:pt>
                <c:pt idx="90181">
                  <c:v>2.4643137254901957</c:v>
                </c:pt>
                <c:pt idx="90182">
                  <c:v>2.4643137254901957</c:v>
                </c:pt>
                <c:pt idx="90183">
                  <c:v>2.4643137254901957</c:v>
                </c:pt>
                <c:pt idx="90184">
                  <c:v>2.4643137254901957</c:v>
                </c:pt>
                <c:pt idx="90185">
                  <c:v>2.4643137254901957</c:v>
                </c:pt>
                <c:pt idx="90186">
                  <c:v>2.4643137254901957</c:v>
                </c:pt>
                <c:pt idx="90187">
                  <c:v>2.4643137254901957</c:v>
                </c:pt>
                <c:pt idx="90188">
                  <c:v>2.4643137254901957</c:v>
                </c:pt>
                <c:pt idx="90189">
                  <c:v>2.4643137254901957</c:v>
                </c:pt>
                <c:pt idx="90190">
                  <c:v>2.4643137254901957</c:v>
                </c:pt>
                <c:pt idx="90191">
                  <c:v>2.4643137254901957</c:v>
                </c:pt>
                <c:pt idx="90192">
                  <c:v>2.4643137254901957</c:v>
                </c:pt>
                <c:pt idx="90193">
                  <c:v>2.4643137254901957</c:v>
                </c:pt>
                <c:pt idx="90194">
                  <c:v>2.4643137254901957</c:v>
                </c:pt>
                <c:pt idx="90195">
                  <c:v>2.4643137254901957</c:v>
                </c:pt>
                <c:pt idx="90196">
                  <c:v>2.4643137254901957</c:v>
                </c:pt>
                <c:pt idx="90197">
                  <c:v>2.4643137254901957</c:v>
                </c:pt>
                <c:pt idx="90198">
                  <c:v>2.4643137254901957</c:v>
                </c:pt>
                <c:pt idx="90199">
                  <c:v>2.4643137254901957</c:v>
                </c:pt>
                <c:pt idx="90200">
                  <c:v>2.4643137254901957</c:v>
                </c:pt>
                <c:pt idx="90201">
                  <c:v>2.4643137254901957</c:v>
                </c:pt>
                <c:pt idx="90202">
                  <c:v>2.4643137254901957</c:v>
                </c:pt>
                <c:pt idx="90203">
                  <c:v>2.4643137254901957</c:v>
                </c:pt>
                <c:pt idx="90204">
                  <c:v>2.4643137254901957</c:v>
                </c:pt>
                <c:pt idx="90205">
                  <c:v>2.6117647058823525</c:v>
                </c:pt>
                <c:pt idx="90206">
                  <c:v>2.6117647058823525</c:v>
                </c:pt>
                <c:pt idx="90207">
                  <c:v>2.6117647058823525</c:v>
                </c:pt>
                <c:pt idx="90208">
                  <c:v>2.6117647058823525</c:v>
                </c:pt>
                <c:pt idx="90209">
                  <c:v>2.6117647058823525</c:v>
                </c:pt>
                <c:pt idx="90210">
                  <c:v>2.6117647058823525</c:v>
                </c:pt>
                <c:pt idx="90211">
                  <c:v>2.6117647058823525</c:v>
                </c:pt>
                <c:pt idx="90212">
                  <c:v>2.6117647058823525</c:v>
                </c:pt>
                <c:pt idx="90213">
                  <c:v>2.6117647058823525</c:v>
                </c:pt>
                <c:pt idx="90214">
                  <c:v>2.6117647058823525</c:v>
                </c:pt>
                <c:pt idx="90215">
                  <c:v>2.6117647058823525</c:v>
                </c:pt>
                <c:pt idx="90216">
                  <c:v>2.6117647058823525</c:v>
                </c:pt>
                <c:pt idx="90217">
                  <c:v>2.6117647058823525</c:v>
                </c:pt>
                <c:pt idx="90218">
                  <c:v>2.6117647058823525</c:v>
                </c:pt>
                <c:pt idx="90219">
                  <c:v>2.6117647058823525</c:v>
                </c:pt>
                <c:pt idx="90220">
                  <c:v>2.6117647058823525</c:v>
                </c:pt>
                <c:pt idx="90221">
                  <c:v>2.6117647058823525</c:v>
                </c:pt>
                <c:pt idx="90222">
                  <c:v>2.6117647058823525</c:v>
                </c:pt>
                <c:pt idx="90223">
                  <c:v>2.6117647058823525</c:v>
                </c:pt>
                <c:pt idx="90224">
                  <c:v>2.6117647058823525</c:v>
                </c:pt>
                <c:pt idx="90225">
                  <c:v>2.6117647058823525</c:v>
                </c:pt>
                <c:pt idx="90226">
                  <c:v>2.6117647058823525</c:v>
                </c:pt>
                <c:pt idx="90227">
                  <c:v>2.6117647058823525</c:v>
                </c:pt>
                <c:pt idx="90228">
                  <c:v>2.6117647058823525</c:v>
                </c:pt>
                <c:pt idx="90229">
                  <c:v>2.6117647058823525</c:v>
                </c:pt>
                <c:pt idx="90230">
                  <c:v>2.6117647058823525</c:v>
                </c:pt>
                <c:pt idx="90231">
                  <c:v>2.6117647058823525</c:v>
                </c:pt>
                <c:pt idx="90232">
                  <c:v>2.6117647058823525</c:v>
                </c:pt>
                <c:pt idx="90233">
                  <c:v>2.6117647058823525</c:v>
                </c:pt>
                <c:pt idx="90234">
                  <c:v>2.6117647058823525</c:v>
                </c:pt>
                <c:pt idx="90235">
                  <c:v>2.6117647058823525</c:v>
                </c:pt>
                <c:pt idx="90236">
                  <c:v>2.6117647058823525</c:v>
                </c:pt>
                <c:pt idx="90237">
                  <c:v>2.6117647058823525</c:v>
                </c:pt>
                <c:pt idx="90238">
                  <c:v>2.6117647058823525</c:v>
                </c:pt>
                <c:pt idx="90239">
                  <c:v>2.6117647058823525</c:v>
                </c:pt>
                <c:pt idx="90240">
                  <c:v>2.6117647058823525</c:v>
                </c:pt>
                <c:pt idx="90241">
                  <c:v>2.6117647058823525</c:v>
                </c:pt>
                <c:pt idx="90242">
                  <c:v>2.6117647058823525</c:v>
                </c:pt>
                <c:pt idx="90243">
                  <c:v>2.6117647058823525</c:v>
                </c:pt>
                <c:pt idx="90244">
                  <c:v>2.6117647058823525</c:v>
                </c:pt>
                <c:pt idx="90245">
                  <c:v>2.4643137254901957</c:v>
                </c:pt>
                <c:pt idx="90246">
                  <c:v>2.4643137254901957</c:v>
                </c:pt>
                <c:pt idx="90247">
                  <c:v>2.4643137254901957</c:v>
                </c:pt>
                <c:pt idx="90248">
                  <c:v>2.4643137254901957</c:v>
                </c:pt>
                <c:pt idx="90249">
                  <c:v>2.4643137254901957</c:v>
                </c:pt>
                <c:pt idx="90250">
                  <c:v>2.4643137254901957</c:v>
                </c:pt>
                <c:pt idx="90251">
                  <c:v>2.4643137254901957</c:v>
                </c:pt>
                <c:pt idx="90252">
                  <c:v>2.4643137254901957</c:v>
                </c:pt>
                <c:pt idx="90253">
                  <c:v>2.4643137254901957</c:v>
                </c:pt>
                <c:pt idx="90254">
                  <c:v>2.4643137254901957</c:v>
                </c:pt>
                <c:pt idx="90255">
                  <c:v>2.4643137254901957</c:v>
                </c:pt>
                <c:pt idx="90256">
                  <c:v>2.4643137254901957</c:v>
                </c:pt>
                <c:pt idx="90257">
                  <c:v>2.4643137254901957</c:v>
                </c:pt>
                <c:pt idx="90258">
                  <c:v>2.4643137254901957</c:v>
                </c:pt>
                <c:pt idx="90259">
                  <c:v>2.4643137254901957</c:v>
                </c:pt>
                <c:pt idx="90260">
                  <c:v>2.4643137254901957</c:v>
                </c:pt>
                <c:pt idx="90261">
                  <c:v>2.4643137254901957</c:v>
                </c:pt>
                <c:pt idx="90262">
                  <c:v>2.4643137254901957</c:v>
                </c:pt>
                <c:pt idx="90263">
                  <c:v>2.4643137254901957</c:v>
                </c:pt>
                <c:pt idx="90264">
                  <c:v>2.4643137254901957</c:v>
                </c:pt>
                <c:pt idx="90265">
                  <c:v>2.4643137254901957</c:v>
                </c:pt>
                <c:pt idx="90266">
                  <c:v>2.4643137254901957</c:v>
                </c:pt>
                <c:pt idx="90267">
                  <c:v>2.4643137254901957</c:v>
                </c:pt>
                <c:pt idx="90268">
                  <c:v>2.4643137254901957</c:v>
                </c:pt>
                <c:pt idx="90269">
                  <c:v>2.4643137254901957</c:v>
                </c:pt>
                <c:pt idx="90270">
                  <c:v>2.4643137254901957</c:v>
                </c:pt>
                <c:pt idx="90271">
                  <c:v>2.4643137254901957</c:v>
                </c:pt>
                <c:pt idx="90272">
                  <c:v>2.4643137254901957</c:v>
                </c:pt>
                <c:pt idx="90273">
                  <c:v>2.4643137254901957</c:v>
                </c:pt>
                <c:pt idx="90274">
                  <c:v>2.4643137254901957</c:v>
                </c:pt>
                <c:pt idx="90275">
                  <c:v>2.4643137254901957</c:v>
                </c:pt>
                <c:pt idx="90276">
                  <c:v>2.4643137254901957</c:v>
                </c:pt>
                <c:pt idx="90277">
                  <c:v>2.4643137254901957</c:v>
                </c:pt>
                <c:pt idx="90278">
                  <c:v>2.4643137254901957</c:v>
                </c:pt>
                <c:pt idx="90279">
                  <c:v>2.4643137254901957</c:v>
                </c:pt>
                <c:pt idx="90280">
                  <c:v>2.4643137254901957</c:v>
                </c:pt>
                <c:pt idx="90281">
                  <c:v>2.4643137254901957</c:v>
                </c:pt>
                <c:pt idx="90282">
                  <c:v>2.4643137254901957</c:v>
                </c:pt>
                <c:pt idx="90283">
                  <c:v>2.4643137254901957</c:v>
                </c:pt>
                <c:pt idx="90284">
                  <c:v>2.4643137254901957</c:v>
                </c:pt>
                <c:pt idx="90285">
                  <c:v>2.4643137254901957</c:v>
                </c:pt>
                <c:pt idx="90286">
                  <c:v>2.4643137254901957</c:v>
                </c:pt>
                <c:pt idx="90287">
                  <c:v>2.4643137254901957</c:v>
                </c:pt>
                <c:pt idx="90288">
                  <c:v>2.4643137254901957</c:v>
                </c:pt>
                <c:pt idx="90289">
                  <c:v>2.4643137254901957</c:v>
                </c:pt>
                <c:pt idx="90290">
                  <c:v>2.4643137254901957</c:v>
                </c:pt>
                <c:pt idx="90291">
                  <c:v>2.4643137254901957</c:v>
                </c:pt>
                <c:pt idx="90292">
                  <c:v>2.4643137254901957</c:v>
                </c:pt>
                <c:pt idx="90293">
                  <c:v>2.4643137254901957</c:v>
                </c:pt>
                <c:pt idx="90294">
                  <c:v>2.4643137254901957</c:v>
                </c:pt>
                <c:pt idx="90295">
                  <c:v>2.4643137254901957</c:v>
                </c:pt>
                <c:pt idx="90296">
                  <c:v>2.4643137254901957</c:v>
                </c:pt>
                <c:pt idx="90297">
                  <c:v>2.4643137254901957</c:v>
                </c:pt>
                <c:pt idx="90298">
                  <c:v>2.4643137254901957</c:v>
                </c:pt>
                <c:pt idx="90299">
                  <c:v>2.4643137254901957</c:v>
                </c:pt>
                <c:pt idx="90300">
                  <c:v>2.4643137254901957</c:v>
                </c:pt>
                <c:pt idx="90301">
                  <c:v>2.6117647058823525</c:v>
                </c:pt>
                <c:pt idx="90302">
                  <c:v>2.6117647058823525</c:v>
                </c:pt>
                <c:pt idx="90303">
                  <c:v>2.6117647058823525</c:v>
                </c:pt>
                <c:pt idx="90304">
                  <c:v>2.6117647058823525</c:v>
                </c:pt>
                <c:pt idx="90305">
                  <c:v>2.6117647058823525</c:v>
                </c:pt>
                <c:pt idx="90306">
                  <c:v>2.6117647058823525</c:v>
                </c:pt>
                <c:pt idx="90307">
                  <c:v>2.6117647058823525</c:v>
                </c:pt>
                <c:pt idx="90308">
                  <c:v>2.6117647058823525</c:v>
                </c:pt>
                <c:pt idx="90309">
                  <c:v>2.6117647058823525</c:v>
                </c:pt>
                <c:pt idx="90310">
                  <c:v>2.6117647058823525</c:v>
                </c:pt>
                <c:pt idx="90311">
                  <c:v>2.6117647058823525</c:v>
                </c:pt>
                <c:pt idx="90312">
                  <c:v>2.6117647058823525</c:v>
                </c:pt>
                <c:pt idx="90313">
                  <c:v>2.6117647058823525</c:v>
                </c:pt>
                <c:pt idx="90314">
                  <c:v>2.6117647058823525</c:v>
                </c:pt>
                <c:pt idx="90315">
                  <c:v>2.6117647058823525</c:v>
                </c:pt>
                <c:pt idx="90316">
                  <c:v>2.6117647058823525</c:v>
                </c:pt>
                <c:pt idx="90317">
                  <c:v>2.6117647058823525</c:v>
                </c:pt>
                <c:pt idx="90318">
                  <c:v>2.6117647058823525</c:v>
                </c:pt>
                <c:pt idx="90319">
                  <c:v>2.6117647058823525</c:v>
                </c:pt>
                <c:pt idx="90320">
                  <c:v>2.6117647058823525</c:v>
                </c:pt>
                <c:pt idx="90321">
                  <c:v>2.6117647058823525</c:v>
                </c:pt>
                <c:pt idx="90322">
                  <c:v>2.6117647058823525</c:v>
                </c:pt>
                <c:pt idx="90323">
                  <c:v>2.6117647058823525</c:v>
                </c:pt>
                <c:pt idx="90324">
                  <c:v>2.6117647058823525</c:v>
                </c:pt>
                <c:pt idx="90325">
                  <c:v>2.6117647058823525</c:v>
                </c:pt>
                <c:pt idx="90326">
                  <c:v>2.6117647058823525</c:v>
                </c:pt>
                <c:pt idx="90327">
                  <c:v>2.6117647058823525</c:v>
                </c:pt>
                <c:pt idx="90328">
                  <c:v>2.6117647058823525</c:v>
                </c:pt>
                <c:pt idx="90329">
                  <c:v>2.6117647058823525</c:v>
                </c:pt>
                <c:pt idx="90330">
                  <c:v>2.6117647058823525</c:v>
                </c:pt>
                <c:pt idx="90331">
                  <c:v>2.6117647058823525</c:v>
                </c:pt>
                <c:pt idx="90332">
                  <c:v>2.6117647058823525</c:v>
                </c:pt>
                <c:pt idx="90333">
                  <c:v>2.6117647058823525</c:v>
                </c:pt>
                <c:pt idx="90334">
                  <c:v>2.6117647058823525</c:v>
                </c:pt>
                <c:pt idx="90335">
                  <c:v>2.6117647058823525</c:v>
                </c:pt>
                <c:pt idx="90336">
                  <c:v>2.6117647058823525</c:v>
                </c:pt>
                <c:pt idx="90337">
                  <c:v>2.6117647058823525</c:v>
                </c:pt>
                <c:pt idx="90338">
                  <c:v>2.6117647058823525</c:v>
                </c:pt>
                <c:pt idx="90339">
                  <c:v>2.6117647058823525</c:v>
                </c:pt>
                <c:pt idx="90340">
                  <c:v>2.6117647058823525</c:v>
                </c:pt>
                <c:pt idx="90341">
                  <c:v>2.6117647058823525</c:v>
                </c:pt>
                <c:pt idx="90342">
                  <c:v>2.4643137254901957</c:v>
                </c:pt>
                <c:pt idx="90343">
                  <c:v>2.4643137254901957</c:v>
                </c:pt>
                <c:pt idx="90344">
                  <c:v>2.4643137254901957</c:v>
                </c:pt>
                <c:pt idx="90345">
                  <c:v>2.4643137254901957</c:v>
                </c:pt>
                <c:pt idx="90346">
                  <c:v>2.4643137254901957</c:v>
                </c:pt>
                <c:pt idx="90347">
                  <c:v>2.4643137254901957</c:v>
                </c:pt>
                <c:pt idx="90348">
                  <c:v>2.4643137254901957</c:v>
                </c:pt>
                <c:pt idx="90349">
                  <c:v>2.4643137254901957</c:v>
                </c:pt>
                <c:pt idx="90350">
                  <c:v>2.4643137254901957</c:v>
                </c:pt>
                <c:pt idx="90351">
                  <c:v>2.4643137254901957</c:v>
                </c:pt>
                <c:pt idx="90352">
                  <c:v>2.4643137254901957</c:v>
                </c:pt>
                <c:pt idx="90353">
                  <c:v>2.4643137254901957</c:v>
                </c:pt>
                <c:pt idx="90354">
                  <c:v>2.4643137254901957</c:v>
                </c:pt>
                <c:pt idx="90355">
                  <c:v>2.4643137254901957</c:v>
                </c:pt>
                <c:pt idx="90356">
                  <c:v>2.4643137254901957</c:v>
                </c:pt>
                <c:pt idx="90357">
                  <c:v>2.4643137254901957</c:v>
                </c:pt>
                <c:pt idx="90358">
                  <c:v>2.4643137254901957</c:v>
                </c:pt>
                <c:pt idx="90359">
                  <c:v>2.4643137254901957</c:v>
                </c:pt>
                <c:pt idx="90360">
                  <c:v>2.4643137254901957</c:v>
                </c:pt>
                <c:pt idx="90361">
                  <c:v>2.4643137254901957</c:v>
                </c:pt>
                <c:pt idx="90362">
                  <c:v>2.4643137254901957</c:v>
                </c:pt>
                <c:pt idx="90363">
                  <c:v>2.4643137254901957</c:v>
                </c:pt>
                <c:pt idx="90364">
                  <c:v>2.4643137254901957</c:v>
                </c:pt>
                <c:pt idx="90365">
                  <c:v>2.4643137254901957</c:v>
                </c:pt>
                <c:pt idx="90366">
                  <c:v>2.4643137254901957</c:v>
                </c:pt>
                <c:pt idx="90367">
                  <c:v>2.4643137254901957</c:v>
                </c:pt>
                <c:pt idx="90368">
                  <c:v>2.4643137254901957</c:v>
                </c:pt>
                <c:pt idx="90369">
                  <c:v>2.4643137254901957</c:v>
                </c:pt>
                <c:pt idx="90370">
                  <c:v>2.4643137254901957</c:v>
                </c:pt>
                <c:pt idx="90371">
                  <c:v>2.4643137254901957</c:v>
                </c:pt>
                <c:pt idx="90372">
                  <c:v>2.4643137254901957</c:v>
                </c:pt>
                <c:pt idx="90373">
                  <c:v>2.4643137254901957</c:v>
                </c:pt>
                <c:pt idx="90374">
                  <c:v>2.4643137254901957</c:v>
                </c:pt>
                <c:pt idx="90375">
                  <c:v>2.4643137254901957</c:v>
                </c:pt>
                <c:pt idx="90376">
                  <c:v>2.4643137254901957</c:v>
                </c:pt>
                <c:pt idx="90377">
                  <c:v>2.4643137254901957</c:v>
                </c:pt>
                <c:pt idx="90378">
                  <c:v>2.4643137254901957</c:v>
                </c:pt>
                <c:pt idx="90379">
                  <c:v>2.4643137254901957</c:v>
                </c:pt>
                <c:pt idx="90380">
                  <c:v>2.4643137254901957</c:v>
                </c:pt>
                <c:pt idx="90381">
                  <c:v>2.4643137254901957</c:v>
                </c:pt>
                <c:pt idx="90382">
                  <c:v>2.4643137254901957</c:v>
                </c:pt>
                <c:pt idx="90383">
                  <c:v>2.4643137254901957</c:v>
                </c:pt>
                <c:pt idx="90384">
                  <c:v>2.4643137254901957</c:v>
                </c:pt>
                <c:pt idx="90385">
                  <c:v>2.4643137254901957</c:v>
                </c:pt>
                <c:pt idx="90386">
                  <c:v>2.4643137254901957</c:v>
                </c:pt>
                <c:pt idx="90387">
                  <c:v>2.4643137254901957</c:v>
                </c:pt>
                <c:pt idx="90388">
                  <c:v>2.4643137254901957</c:v>
                </c:pt>
                <c:pt idx="90389">
                  <c:v>2.4643137254901957</c:v>
                </c:pt>
                <c:pt idx="90390">
                  <c:v>2.4643137254901957</c:v>
                </c:pt>
                <c:pt idx="90391">
                  <c:v>2.4643137254901957</c:v>
                </c:pt>
                <c:pt idx="90392">
                  <c:v>2.4643137254901957</c:v>
                </c:pt>
                <c:pt idx="90393">
                  <c:v>2.4643137254901957</c:v>
                </c:pt>
                <c:pt idx="90394">
                  <c:v>2.4643137254901957</c:v>
                </c:pt>
                <c:pt idx="90395">
                  <c:v>2.6117647058823525</c:v>
                </c:pt>
                <c:pt idx="90396">
                  <c:v>2.6117647058823525</c:v>
                </c:pt>
                <c:pt idx="90397">
                  <c:v>2.6117647058823525</c:v>
                </c:pt>
                <c:pt idx="90398">
                  <c:v>2.6117647058823525</c:v>
                </c:pt>
                <c:pt idx="90399">
                  <c:v>2.6117647058823525</c:v>
                </c:pt>
                <c:pt idx="90400">
                  <c:v>2.6117647058823525</c:v>
                </c:pt>
                <c:pt idx="90401">
                  <c:v>2.6117647058823525</c:v>
                </c:pt>
                <c:pt idx="90402">
                  <c:v>2.6117647058823525</c:v>
                </c:pt>
                <c:pt idx="90403">
                  <c:v>2.6117647058823525</c:v>
                </c:pt>
                <c:pt idx="90404">
                  <c:v>2.6117647058823525</c:v>
                </c:pt>
                <c:pt idx="90405">
                  <c:v>2.6117647058823525</c:v>
                </c:pt>
                <c:pt idx="90406">
                  <c:v>2.6117647058823525</c:v>
                </c:pt>
                <c:pt idx="90407">
                  <c:v>2.6117647058823525</c:v>
                </c:pt>
                <c:pt idx="90408">
                  <c:v>2.6117647058823525</c:v>
                </c:pt>
                <c:pt idx="90409">
                  <c:v>2.6117647058823525</c:v>
                </c:pt>
                <c:pt idx="90410">
                  <c:v>2.6117647058823525</c:v>
                </c:pt>
                <c:pt idx="90411">
                  <c:v>2.6117647058823525</c:v>
                </c:pt>
                <c:pt idx="90412">
                  <c:v>2.6117647058823525</c:v>
                </c:pt>
                <c:pt idx="90413">
                  <c:v>2.6117647058823525</c:v>
                </c:pt>
                <c:pt idx="90414">
                  <c:v>2.6117647058823525</c:v>
                </c:pt>
                <c:pt idx="90415">
                  <c:v>2.6117647058823525</c:v>
                </c:pt>
                <c:pt idx="90416">
                  <c:v>2.6117647058823525</c:v>
                </c:pt>
                <c:pt idx="90417">
                  <c:v>2.6117647058823525</c:v>
                </c:pt>
                <c:pt idx="90418">
                  <c:v>2.6117647058823525</c:v>
                </c:pt>
                <c:pt idx="90419">
                  <c:v>2.6117647058823525</c:v>
                </c:pt>
                <c:pt idx="90420">
                  <c:v>2.6117647058823525</c:v>
                </c:pt>
                <c:pt idx="90421">
                  <c:v>2.6117647058823525</c:v>
                </c:pt>
                <c:pt idx="90422">
                  <c:v>2.6117647058823525</c:v>
                </c:pt>
                <c:pt idx="90423">
                  <c:v>2.6117647058823525</c:v>
                </c:pt>
                <c:pt idx="90424">
                  <c:v>2.6117647058823525</c:v>
                </c:pt>
                <c:pt idx="90425">
                  <c:v>2.6117647058823525</c:v>
                </c:pt>
                <c:pt idx="90426">
                  <c:v>2.6117647058823525</c:v>
                </c:pt>
                <c:pt idx="90427">
                  <c:v>2.6117647058823525</c:v>
                </c:pt>
                <c:pt idx="90428">
                  <c:v>2.6117647058823525</c:v>
                </c:pt>
                <c:pt idx="90429">
                  <c:v>2.6117647058823525</c:v>
                </c:pt>
                <c:pt idx="90430">
                  <c:v>2.6117647058823525</c:v>
                </c:pt>
                <c:pt idx="90431">
                  <c:v>2.6117647058823525</c:v>
                </c:pt>
                <c:pt idx="90432">
                  <c:v>2.6117647058823525</c:v>
                </c:pt>
                <c:pt idx="90433">
                  <c:v>2.6117647058823525</c:v>
                </c:pt>
                <c:pt idx="90434">
                  <c:v>2.6117647058823525</c:v>
                </c:pt>
                <c:pt idx="90435">
                  <c:v>2.6117647058823525</c:v>
                </c:pt>
                <c:pt idx="90436">
                  <c:v>2.6117647058823525</c:v>
                </c:pt>
                <c:pt idx="90437">
                  <c:v>2.6117647058823525</c:v>
                </c:pt>
                <c:pt idx="90438">
                  <c:v>2.4643137254901957</c:v>
                </c:pt>
                <c:pt idx="90439">
                  <c:v>2.4643137254901957</c:v>
                </c:pt>
                <c:pt idx="90440">
                  <c:v>2.4643137254901957</c:v>
                </c:pt>
                <c:pt idx="90441">
                  <c:v>2.4643137254901957</c:v>
                </c:pt>
                <c:pt idx="90442">
                  <c:v>2.4643137254901957</c:v>
                </c:pt>
                <c:pt idx="90443">
                  <c:v>2.4643137254901957</c:v>
                </c:pt>
                <c:pt idx="90444">
                  <c:v>2.4643137254901957</c:v>
                </c:pt>
                <c:pt idx="90445">
                  <c:v>2.4643137254901957</c:v>
                </c:pt>
                <c:pt idx="90446">
                  <c:v>2.4643137254901957</c:v>
                </c:pt>
                <c:pt idx="90447">
                  <c:v>2.4643137254901957</c:v>
                </c:pt>
                <c:pt idx="90448">
                  <c:v>2.4643137254901957</c:v>
                </c:pt>
                <c:pt idx="90449">
                  <c:v>2.4643137254901957</c:v>
                </c:pt>
                <c:pt idx="90450">
                  <c:v>2.4643137254901957</c:v>
                </c:pt>
                <c:pt idx="90451">
                  <c:v>2.4643137254901957</c:v>
                </c:pt>
                <c:pt idx="90452">
                  <c:v>2.4643137254901957</c:v>
                </c:pt>
                <c:pt idx="90453">
                  <c:v>2.4643137254901957</c:v>
                </c:pt>
                <c:pt idx="90454">
                  <c:v>2.4643137254901957</c:v>
                </c:pt>
                <c:pt idx="90455">
                  <c:v>2.4643137254901957</c:v>
                </c:pt>
                <c:pt idx="90456">
                  <c:v>2.4643137254901957</c:v>
                </c:pt>
                <c:pt idx="90457">
                  <c:v>2.4643137254901957</c:v>
                </c:pt>
                <c:pt idx="90458">
                  <c:v>2.4643137254901957</c:v>
                </c:pt>
                <c:pt idx="90459">
                  <c:v>2.4643137254901957</c:v>
                </c:pt>
                <c:pt idx="90460">
                  <c:v>2.4643137254901957</c:v>
                </c:pt>
                <c:pt idx="90461">
                  <c:v>2.4643137254901957</c:v>
                </c:pt>
                <c:pt idx="90462">
                  <c:v>2.4643137254901957</c:v>
                </c:pt>
                <c:pt idx="90463">
                  <c:v>2.4643137254901957</c:v>
                </c:pt>
                <c:pt idx="90464">
                  <c:v>2.4643137254901957</c:v>
                </c:pt>
                <c:pt idx="90465">
                  <c:v>2.4643137254901957</c:v>
                </c:pt>
                <c:pt idx="90466">
                  <c:v>2.4643137254901957</c:v>
                </c:pt>
                <c:pt idx="90467">
                  <c:v>2.4643137254901957</c:v>
                </c:pt>
                <c:pt idx="90468">
                  <c:v>2.4643137254901957</c:v>
                </c:pt>
                <c:pt idx="90469">
                  <c:v>2.4643137254901957</c:v>
                </c:pt>
                <c:pt idx="90470">
                  <c:v>2.4643137254901957</c:v>
                </c:pt>
                <c:pt idx="90471">
                  <c:v>2.4643137254901957</c:v>
                </c:pt>
                <c:pt idx="90472">
                  <c:v>2.4643137254901957</c:v>
                </c:pt>
                <c:pt idx="90473">
                  <c:v>2.4643137254901957</c:v>
                </c:pt>
                <c:pt idx="90474">
                  <c:v>2.4643137254901957</c:v>
                </c:pt>
                <c:pt idx="90475">
                  <c:v>2.4643137254901957</c:v>
                </c:pt>
                <c:pt idx="90476">
                  <c:v>2.4643137254901957</c:v>
                </c:pt>
                <c:pt idx="90477">
                  <c:v>2.4643137254901957</c:v>
                </c:pt>
                <c:pt idx="90478">
                  <c:v>2.4643137254901957</c:v>
                </c:pt>
                <c:pt idx="90479">
                  <c:v>2.4643137254901957</c:v>
                </c:pt>
                <c:pt idx="90480">
                  <c:v>2.4643137254901957</c:v>
                </c:pt>
                <c:pt idx="90481">
                  <c:v>2.4643137254901957</c:v>
                </c:pt>
                <c:pt idx="90482">
                  <c:v>2.4643137254901957</c:v>
                </c:pt>
                <c:pt idx="90483">
                  <c:v>2.4643137254901957</c:v>
                </c:pt>
                <c:pt idx="90484">
                  <c:v>2.4643137254901957</c:v>
                </c:pt>
                <c:pt idx="90485">
                  <c:v>2.4643137254901957</c:v>
                </c:pt>
                <c:pt idx="90486">
                  <c:v>2.4643137254901957</c:v>
                </c:pt>
                <c:pt idx="90487">
                  <c:v>2.4643137254901957</c:v>
                </c:pt>
                <c:pt idx="90488">
                  <c:v>2.4643137254901957</c:v>
                </c:pt>
                <c:pt idx="90489">
                  <c:v>2.4643137254901957</c:v>
                </c:pt>
                <c:pt idx="90490">
                  <c:v>2.4643137254901957</c:v>
                </c:pt>
                <c:pt idx="90491">
                  <c:v>2.6117647058823525</c:v>
                </c:pt>
                <c:pt idx="90492">
                  <c:v>2.6117647058823525</c:v>
                </c:pt>
                <c:pt idx="90493">
                  <c:v>2.6117647058823525</c:v>
                </c:pt>
                <c:pt idx="90494">
                  <c:v>2.6117647058823525</c:v>
                </c:pt>
                <c:pt idx="90495">
                  <c:v>2.6117647058823525</c:v>
                </c:pt>
                <c:pt idx="90496">
                  <c:v>2.6117647058823525</c:v>
                </c:pt>
                <c:pt idx="90497">
                  <c:v>2.6117647058823525</c:v>
                </c:pt>
                <c:pt idx="90498">
                  <c:v>2.6117647058823525</c:v>
                </c:pt>
                <c:pt idx="90499">
                  <c:v>2.6117647058823525</c:v>
                </c:pt>
                <c:pt idx="90500">
                  <c:v>2.6117647058823525</c:v>
                </c:pt>
                <c:pt idx="90501">
                  <c:v>2.6117647058823525</c:v>
                </c:pt>
                <c:pt idx="90502">
                  <c:v>2.6117647058823525</c:v>
                </c:pt>
                <c:pt idx="90503">
                  <c:v>2.6117647058823525</c:v>
                </c:pt>
                <c:pt idx="90504">
                  <c:v>2.6117647058823525</c:v>
                </c:pt>
                <c:pt idx="90505">
                  <c:v>2.6117647058823525</c:v>
                </c:pt>
                <c:pt idx="90506">
                  <c:v>2.6117647058823525</c:v>
                </c:pt>
                <c:pt idx="90507">
                  <c:v>2.6117647058823525</c:v>
                </c:pt>
                <c:pt idx="90508">
                  <c:v>2.6117647058823525</c:v>
                </c:pt>
                <c:pt idx="90509">
                  <c:v>2.6117647058823525</c:v>
                </c:pt>
                <c:pt idx="90510">
                  <c:v>2.6117647058823525</c:v>
                </c:pt>
                <c:pt idx="90511">
                  <c:v>2.6117647058823525</c:v>
                </c:pt>
                <c:pt idx="90512">
                  <c:v>2.6117647058823525</c:v>
                </c:pt>
                <c:pt idx="90513">
                  <c:v>2.6117647058823525</c:v>
                </c:pt>
                <c:pt idx="90514">
                  <c:v>2.6117647058823525</c:v>
                </c:pt>
                <c:pt idx="90515">
                  <c:v>2.6117647058823525</c:v>
                </c:pt>
                <c:pt idx="90516">
                  <c:v>2.6117647058823525</c:v>
                </c:pt>
                <c:pt idx="90517">
                  <c:v>2.6117647058823525</c:v>
                </c:pt>
                <c:pt idx="90518">
                  <c:v>2.6117647058823525</c:v>
                </c:pt>
                <c:pt idx="90519">
                  <c:v>2.6117647058823525</c:v>
                </c:pt>
                <c:pt idx="90520">
                  <c:v>2.6117647058823525</c:v>
                </c:pt>
                <c:pt idx="90521">
                  <c:v>2.6117647058823525</c:v>
                </c:pt>
                <c:pt idx="90522">
                  <c:v>2.6117647058823525</c:v>
                </c:pt>
                <c:pt idx="90523">
                  <c:v>2.6117647058823525</c:v>
                </c:pt>
                <c:pt idx="90524">
                  <c:v>2.6117647058823525</c:v>
                </c:pt>
                <c:pt idx="90525">
                  <c:v>2.6117647058823525</c:v>
                </c:pt>
                <c:pt idx="90526">
                  <c:v>2.6117647058823525</c:v>
                </c:pt>
                <c:pt idx="90527">
                  <c:v>2.6117647058823525</c:v>
                </c:pt>
                <c:pt idx="90528">
                  <c:v>2.6117647058823525</c:v>
                </c:pt>
                <c:pt idx="90529">
                  <c:v>2.6117647058823525</c:v>
                </c:pt>
                <c:pt idx="90530">
                  <c:v>2.6117647058823525</c:v>
                </c:pt>
                <c:pt idx="90531">
                  <c:v>2.6117647058823525</c:v>
                </c:pt>
                <c:pt idx="90532">
                  <c:v>2.4643137254901957</c:v>
                </c:pt>
                <c:pt idx="90533">
                  <c:v>2.4643137254901957</c:v>
                </c:pt>
                <c:pt idx="90534">
                  <c:v>2.4643137254901957</c:v>
                </c:pt>
                <c:pt idx="90535">
                  <c:v>2.4643137254901957</c:v>
                </c:pt>
                <c:pt idx="90536">
                  <c:v>2.4643137254901957</c:v>
                </c:pt>
                <c:pt idx="90537">
                  <c:v>2.4643137254901957</c:v>
                </c:pt>
                <c:pt idx="90538">
                  <c:v>2.4643137254901957</c:v>
                </c:pt>
                <c:pt idx="90539">
                  <c:v>2.4643137254901957</c:v>
                </c:pt>
                <c:pt idx="90540">
                  <c:v>2.4643137254901957</c:v>
                </c:pt>
                <c:pt idx="90541">
                  <c:v>2.4643137254901957</c:v>
                </c:pt>
                <c:pt idx="90542">
                  <c:v>2.4643137254901957</c:v>
                </c:pt>
                <c:pt idx="90543">
                  <c:v>2.4643137254901957</c:v>
                </c:pt>
                <c:pt idx="90544">
                  <c:v>2.4643137254901957</c:v>
                </c:pt>
                <c:pt idx="90545">
                  <c:v>2.4643137254901957</c:v>
                </c:pt>
                <c:pt idx="90546">
                  <c:v>2.4643137254901957</c:v>
                </c:pt>
                <c:pt idx="90547">
                  <c:v>2.4643137254901957</c:v>
                </c:pt>
                <c:pt idx="90548">
                  <c:v>2.4643137254901957</c:v>
                </c:pt>
                <c:pt idx="90549">
                  <c:v>2.4643137254901957</c:v>
                </c:pt>
                <c:pt idx="90550">
                  <c:v>2.4643137254901957</c:v>
                </c:pt>
                <c:pt idx="90551">
                  <c:v>2.4643137254901957</c:v>
                </c:pt>
                <c:pt idx="90552">
                  <c:v>2.4643137254901957</c:v>
                </c:pt>
                <c:pt idx="90553">
                  <c:v>2.4643137254901957</c:v>
                </c:pt>
                <c:pt idx="90554">
                  <c:v>2.4643137254901957</c:v>
                </c:pt>
                <c:pt idx="90555">
                  <c:v>2.4643137254901957</c:v>
                </c:pt>
                <c:pt idx="90556">
                  <c:v>2.4643137254901957</c:v>
                </c:pt>
                <c:pt idx="90557">
                  <c:v>2.4643137254901957</c:v>
                </c:pt>
                <c:pt idx="90558">
                  <c:v>2.4643137254901957</c:v>
                </c:pt>
                <c:pt idx="90559">
                  <c:v>2.4643137254901957</c:v>
                </c:pt>
                <c:pt idx="90560">
                  <c:v>2.4643137254901957</c:v>
                </c:pt>
                <c:pt idx="90561">
                  <c:v>2.4643137254901957</c:v>
                </c:pt>
                <c:pt idx="90562">
                  <c:v>2.4643137254901957</c:v>
                </c:pt>
                <c:pt idx="90563">
                  <c:v>2.4643137254901957</c:v>
                </c:pt>
                <c:pt idx="90564">
                  <c:v>2.4643137254901957</c:v>
                </c:pt>
                <c:pt idx="90565">
                  <c:v>2.4643137254901957</c:v>
                </c:pt>
                <c:pt idx="90566">
                  <c:v>2.4643137254901957</c:v>
                </c:pt>
                <c:pt idx="90567">
                  <c:v>2.4643137254901957</c:v>
                </c:pt>
                <c:pt idx="90568">
                  <c:v>2.4643137254901957</c:v>
                </c:pt>
                <c:pt idx="90569">
                  <c:v>2.4643137254901957</c:v>
                </c:pt>
                <c:pt idx="90570">
                  <c:v>2.4643137254901957</c:v>
                </c:pt>
                <c:pt idx="90571">
                  <c:v>2.4643137254901957</c:v>
                </c:pt>
                <c:pt idx="90572">
                  <c:v>2.4643137254901957</c:v>
                </c:pt>
                <c:pt idx="90573">
                  <c:v>2.4643137254901957</c:v>
                </c:pt>
                <c:pt idx="90574">
                  <c:v>2.4643137254901957</c:v>
                </c:pt>
                <c:pt idx="90575">
                  <c:v>2.4643137254901957</c:v>
                </c:pt>
                <c:pt idx="90576">
                  <c:v>2.4643137254901957</c:v>
                </c:pt>
                <c:pt idx="90577">
                  <c:v>2.4643137254901957</c:v>
                </c:pt>
                <c:pt idx="90578">
                  <c:v>2.4643137254901957</c:v>
                </c:pt>
                <c:pt idx="90579">
                  <c:v>2.4643137254901957</c:v>
                </c:pt>
                <c:pt idx="90580">
                  <c:v>2.4643137254901957</c:v>
                </c:pt>
                <c:pt idx="90581">
                  <c:v>2.4643137254901957</c:v>
                </c:pt>
                <c:pt idx="90582">
                  <c:v>2.4643137254901957</c:v>
                </c:pt>
                <c:pt idx="90583">
                  <c:v>2.4643137254901957</c:v>
                </c:pt>
                <c:pt idx="90584">
                  <c:v>2.4643137254901957</c:v>
                </c:pt>
                <c:pt idx="90585">
                  <c:v>2.6117647058823525</c:v>
                </c:pt>
                <c:pt idx="90586">
                  <c:v>2.6117647058823525</c:v>
                </c:pt>
                <c:pt idx="90587">
                  <c:v>2.6117647058823525</c:v>
                </c:pt>
                <c:pt idx="90588">
                  <c:v>2.6117647058823525</c:v>
                </c:pt>
                <c:pt idx="90589">
                  <c:v>2.6117647058823525</c:v>
                </c:pt>
                <c:pt idx="90590">
                  <c:v>2.6117647058823525</c:v>
                </c:pt>
                <c:pt idx="90591">
                  <c:v>2.6117647058823525</c:v>
                </c:pt>
                <c:pt idx="90592">
                  <c:v>2.6117647058823525</c:v>
                </c:pt>
                <c:pt idx="90593">
                  <c:v>2.6117647058823525</c:v>
                </c:pt>
                <c:pt idx="90594">
                  <c:v>2.6117647058823525</c:v>
                </c:pt>
                <c:pt idx="90595">
                  <c:v>2.6117647058823525</c:v>
                </c:pt>
                <c:pt idx="90596">
                  <c:v>2.6117647058823525</c:v>
                </c:pt>
                <c:pt idx="90597">
                  <c:v>2.6117647058823525</c:v>
                </c:pt>
                <c:pt idx="90598">
                  <c:v>2.6117647058823525</c:v>
                </c:pt>
                <c:pt idx="90599">
                  <c:v>2.6117647058823525</c:v>
                </c:pt>
                <c:pt idx="90600">
                  <c:v>2.6117647058823525</c:v>
                </c:pt>
                <c:pt idx="90601">
                  <c:v>2.6117647058823525</c:v>
                </c:pt>
                <c:pt idx="90602">
                  <c:v>2.6117647058823525</c:v>
                </c:pt>
                <c:pt idx="90603">
                  <c:v>2.6117647058823525</c:v>
                </c:pt>
                <c:pt idx="90604">
                  <c:v>2.6117647058823525</c:v>
                </c:pt>
                <c:pt idx="90605">
                  <c:v>2.6117647058823525</c:v>
                </c:pt>
                <c:pt idx="90606">
                  <c:v>2.6117647058823525</c:v>
                </c:pt>
                <c:pt idx="90607">
                  <c:v>2.6117647058823525</c:v>
                </c:pt>
                <c:pt idx="90608">
                  <c:v>2.6117647058823525</c:v>
                </c:pt>
                <c:pt idx="90609">
                  <c:v>2.6117647058823525</c:v>
                </c:pt>
                <c:pt idx="90610">
                  <c:v>2.6117647058823525</c:v>
                </c:pt>
                <c:pt idx="90611">
                  <c:v>2.6117647058823525</c:v>
                </c:pt>
                <c:pt idx="90612">
                  <c:v>2.6117647058823525</c:v>
                </c:pt>
                <c:pt idx="90613">
                  <c:v>2.6117647058823525</c:v>
                </c:pt>
                <c:pt idx="90614">
                  <c:v>2.6117647058823525</c:v>
                </c:pt>
                <c:pt idx="90615">
                  <c:v>2.6117647058823525</c:v>
                </c:pt>
                <c:pt idx="90616">
                  <c:v>2.6117647058823525</c:v>
                </c:pt>
                <c:pt idx="90617">
                  <c:v>2.6117647058823525</c:v>
                </c:pt>
                <c:pt idx="90618">
                  <c:v>2.6117647058823525</c:v>
                </c:pt>
                <c:pt idx="90619">
                  <c:v>2.6117647058823525</c:v>
                </c:pt>
                <c:pt idx="90620">
                  <c:v>2.6117647058823525</c:v>
                </c:pt>
                <c:pt idx="90621">
                  <c:v>2.6117647058823525</c:v>
                </c:pt>
                <c:pt idx="90622">
                  <c:v>2.6117647058823525</c:v>
                </c:pt>
                <c:pt idx="90623">
                  <c:v>2.6117647058823525</c:v>
                </c:pt>
                <c:pt idx="90624">
                  <c:v>2.6117647058823525</c:v>
                </c:pt>
                <c:pt idx="90625">
                  <c:v>2.6117647058823525</c:v>
                </c:pt>
                <c:pt idx="90626">
                  <c:v>2.6117647058823525</c:v>
                </c:pt>
                <c:pt idx="90627">
                  <c:v>2.6117647058823525</c:v>
                </c:pt>
                <c:pt idx="90628">
                  <c:v>2.4643137254901957</c:v>
                </c:pt>
                <c:pt idx="90629">
                  <c:v>2.4643137254901957</c:v>
                </c:pt>
                <c:pt idx="90630">
                  <c:v>2.4643137254901957</c:v>
                </c:pt>
                <c:pt idx="90631">
                  <c:v>2.4643137254901957</c:v>
                </c:pt>
                <c:pt idx="90632">
                  <c:v>2.4643137254901957</c:v>
                </c:pt>
                <c:pt idx="90633">
                  <c:v>2.4643137254901957</c:v>
                </c:pt>
                <c:pt idx="90634">
                  <c:v>2.4643137254901957</c:v>
                </c:pt>
                <c:pt idx="90635">
                  <c:v>2.4643137254901957</c:v>
                </c:pt>
                <c:pt idx="90636">
                  <c:v>2.4643137254901957</c:v>
                </c:pt>
                <c:pt idx="90637">
                  <c:v>2.4643137254901957</c:v>
                </c:pt>
                <c:pt idx="90638">
                  <c:v>2.4643137254901957</c:v>
                </c:pt>
                <c:pt idx="90639">
                  <c:v>2.4643137254901957</c:v>
                </c:pt>
                <c:pt idx="90640">
                  <c:v>2.4643137254901957</c:v>
                </c:pt>
                <c:pt idx="90641">
                  <c:v>2.4643137254901957</c:v>
                </c:pt>
                <c:pt idx="90642">
                  <c:v>2.4643137254901957</c:v>
                </c:pt>
                <c:pt idx="90643">
                  <c:v>2.4643137254901957</c:v>
                </c:pt>
                <c:pt idx="90644">
                  <c:v>2.4643137254901957</c:v>
                </c:pt>
                <c:pt idx="90645">
                  <c:v>2.4643137254901957</c:v>
                </c:pt>
                <c:pt idx="90646">
                  <c:v>2.4643137254901957</c:v>
                </c:pt>
                <c:pt idx="90647">
                  <c:v>2.4643137254901957</c:v>
                </c:pt>
                <c:pt idx="90648">
                  <c:v>2.4643137254901957</c:v>
                </c:pt>
                <c:pt idx="90649">
                  <c:v>2.4643137254901957</c:v>
                </c:pt>
                <c:pt idx="90650">
                  <c:v>2.4643137254901957</c:v>
                </c:pt>
                <c:pt idx="90651">
                  <c:v>2.4643137254901957</c:v>
                </c:pt>
                <c:pt idx="90652">
                  <c:v>2.4643137254901957</c:v>
                </c:pt>
                <c:pt idx="90653">
                  <c:v>2.4643137254901957</c:v>
                </c:pt>
                <c:pt idx="90654">
                  <c:v>2.4643137254901957</c:v>
                </c:pt>
                <c:pt idx="90655">
                  <c:v>2.4643137254901957</c:v>
                </c:pt>
                <c:pt idx="90656">
                  <c:v>2.4643137254901957</c:v>
                </c:pt>
                <c:pt idx="90657">
                  <c:v>2.4643137254901957</c:v>
                </c:pt>
                <c:pt idx="90658">
                  <c:v>2.4643137254901957</c:v>
                </c:pt>
                <c:pt idx="90659">
                  <c:v>2.4643137254901957</c:v>
                </c:pt>
                <c:pt idx="90660">
                  <c:v>2.4643137254901957</c:v>
                </c:pt>
                <c:pt idx="90661">
                  <c:v>2.4643137254901957</c:v>
                </c:pt>
                <c:pt idx="90662">
                  <c:v>2.4643137254901957</c:v>
                </c:pt>
                <c:pt idx="90663">
                  <c:v>2.4643137254901957</c:v>
                </c:pt>
                <c:pt idx="90664">
                  <c:v>2.4643137254901957</c:v>
                </c:pt>
                <c:pt idx="90665">
                  <c:v>2.4643137254901957</c:v>
                </c:pt>
                <c:pt idx="90666">
                  <c:v>2.4643137254901957</c:v>
                </c:pt>
                <c:pt idx="90667">
                  <c:v>2.4643137254901957</c:v>
                </c:pt>
                <c:pt idx="90668">
                  <c:v>2.4643137254901957</c:v>
                </c:pt>
                <c:pt idx="90669">
                  <c:v>2.4643137254901957</c:v>
                </c:pt>
                <c:pt idx="90670">
                  <c:v>2.4643137254901957</c:v>
                </c:pt>
                <c:pt idx="90671">
                  <c:v>2.4643137254901957</c:v>
                </c:pt>
                <c:pt idx="90672">
                  <c:v>2.4643137254901957</c:v>
                </c:pt>
                <c:pt idx="90673">
                  <c:v>2.4643137254901957</c:v>
                </c:pt>
                <c:pt idx="90674">
                  <c:v>2.4643137254901957</c:v>
                </c:pt>
                <c:pt idx="90675">
                  <c:v>2.4643137254901957</c:v>
                </c:pt>
                <c:pt idx="90676">
                  <c:v>2.4643137254901957</c:v>
                </c:pt>
                <c:pt idx="90677">
                  <c:v>2.4643137254901957</c:v>
                </c:pt>
                <c:pt idx="90678">
                  <c:v>2.4643137254901957</c:v>
                </c:pt>
                <c:pt idx="90679">
                  <c:v>2.4643137254901957</c:v>
                </c:pt>
                <c:pt idx="90680">
                  <c:v>2.4643137254901957</c:v>
                </c:pt>
                <c:pt idx="90681">
                  <c:v>2.4643137254901957</c:v>
                </c:pt>
                <c:pt idx="90682">
                  <c:v>2.6117647058823525</c:v>
                </c:pt>
                <c:pt idx="90683">
                  <c:v>2.6117647058823525</c:v>
                </c:pt>
                <c:pt idx="90684">
                  <c:v>2.6117647058823525</c:v>
                </c:pt>
                <c:pt idx="90685">
                  <c:v>2.6117647058823525</c:v>
                </c:pt>
                <c:pt idx="90686">
                  <c:v>2.6117647058823525</c:v>
                </c:pt>
                <c:pt idx="90687">
                  <c:v>2.6117647058823525</c:v>
                </c:pt>
                <c:pt idx="90688">
                  <c:v>2.6117647058823525</c:v>
                </c:pt>
                <c:pt idx="90689">
                  <c:v>2.6117647058823525</c:v>
                </c:pt>
                <c:pt idx="90690">
                  <c:v>2.6117647058823525</c:v>
                </c:pt>
                <c:pt idx="90691">
                  <c:v>2.6117647058823525</c:v>
                </c:pt>
                <c:pt idx="90692">
                  <c:v>2.6117647058823525</c:v>
                </c:pt>
                <c:pt idx="90693">
                  <c:v>2.6117647058823525</c:v>
                </c:pt>
                <c:pt idx="90694">
                  <c:v>2.6117647058823525</c:v>
                </c:pt>
                <c:pt idx="90695">
                  <c:v>2.6117647058823525</c:v>
                </c:pt>
                <c:pt idx="90696">
                  <c:v>2.6117647058823525</c:v>
                </c:pt>
                <c:pt idx="90697">
                  <c:v>2.6117647058823525</c:v>
                </c:pt>
                <c:pt idx="90698">
                  <c:v>2.6117647058823525</c:v>
                </c:pt>
                <c:pt idx="90699">
                  <c:v>2.6117647058823525</c:v>
                </c:pt>
                <c:pt idx="90700">
                  <c:v>2.6117647058823525</c:v>
                </c:pt>
                <c:pt idx="90701">
                  <c:v>2.6117647058823525</c:v>
                </c:pt>
                <c:pt idx="90702">
                  <c:v>2.6117647058823525</c:v>
                </c:pt>
                <c:pt idx="90703">
                  <c:v>2.6117647058823525</c:v>
                </c:pt>
                <c:pt idx="90704">
                  <c:v>2.6117647058823525</c:v>
                </c:pt>
                <c:pt idx="90705">
                  <c:v>2.6117647058823525</c:v>
                </c:pt>
                <c:pt idx="90706">
                  <c:v>2.6117647058823525</c:v>
                </c:pt>
                <c:pt idx="90707">
                  <c:v>2.6117647058823525</c:v>
                </c:pt>
                <c:pt idx="90708">
                  <c:v>2.6117647058823525</c:v>
                </c:pt>
                <c:pt idx="90709">
                  <c:v>2.6117647058823525</c:v>
                </c:pt>
                <c:pt idx="90710">
                  <c:v>2.6117647058823525</c:v>
                </c:pt>
                <c:pt idx="90711">
                  <c:v>2.6117647058823525</c:v>
                </c:pt>
                <c:pt idx="90712">
                  <c:v>2.6117647058823525</c:v>
                </c:pt>
                <c:pt idx="90713">
                  <c:v>2.6117647058823525</c:v>
                </c:pt>
                <c:pt idx="90714">
                  <c:v>2.6117647058823525</c:v>
                </c:pt>
                <c:pt idx="90715">
                  <c:v>2.6117647058823525</c:v>
                </c:pt>
                <c:pt idx="90716">
                  <c:v>2.6117647058823525</c:v>
                </c:pt>
                <c:pt idx="90717">
                  <c:v>2.6117647058823525</c:v>
                </c:pt>
                <c:pt idx="90718">
                  <c:v>2.6117647058823525</c:v>
                </c:pt>
                <c:pt idx="90719">
                  <c:v>2.6117647058823525</c:v>
                </c:pt>
                <c:pt idx="90720">
                  <c:v>2.6117647058823525</c:v>
                </c:pt>
                <c:pt idx="90721">
                  <c:v>2.6117647058823525</c:v>
                </c:pt>
                <c:pt idx="90722">
                  <c:v>2.6117647058823525</c:v>
                </c:pt>
                <c:pt idx="90723">
                  <c:v>2.6117647058823525</c:v>
                </c:pt>
                <c:pt idx="90724">
                  <c:v>2.6117647058823525</c:v>
                </c:pt>
                <c:pt idx="90725">
                  <c:v>2.4643137254901957</c:v>
                </c:pt>
                <c:pt idx="90726">
                  <c:v>2.4643137254901957</c:v>
                </c:pt>
                <c:pt idx="90727">
                  <c:v>2.4643137254901957</c:v>
                </c:pt>
                <c:pt idx="90728">
                  <c:v>2.4643137254901957</c:v>
                </c:pt>
                <c:pt idx="90729">
                  <c:v>2.4643137254901957</c:v>
                </c:pt>
                <c:pt idx="90730">
                  <c:v>2.4643137254901957</c:v>
                </c:pt>
                <c:pt idx="90731">
                  <c:v>2.4643137254901957</c:v>
                </c:pt>
                <c:pt idx="90732">
                  <c:v>2.4643137254901957</c:v>
                </c:pt>
                <c:pt idx="90733">
                  <c:v>2.4643137254901957</c:v>
                </c:pt>
                <c:pt idx="90734">
                  <c:v>2.4643137254901957</c:v>
                </c:pt>
                <c:pt idx="90735">
                  <c:v>2.4643137254901957</c:v>
                </c:pt>
                <c:pt idx="90736">
                  <c:v>2.4643137254901957</c:v>
                </c:pt>
                <c:pt idx="90737">
                  <c:v>2.4643137254901957</c:v>
                </c:pt>
                <c:pt idx="90738">
                  <c:v>2.4643137254901957</c:v>
                </c:pt>
                <c:pt idx="90739">
                  <c:v>2.4643137254901957</c:v>
                </c:pt>
                <c:pt idx="90740">
                  <c:v>2.4643137254901957</c:v>
                </c:pt>
                <c:pt idx="90741">
                  <c:v>2.4643137254901957</c:v>
                </c:pt>
                <c:pt idx="90742">
                  <c:v>2.4643137254901957</c:v>
                </c:pt>
                <c:pt idx="90743">
                  <c:v>2.4643137254901957</c:v>
                </c:pt>
                <c:pt idx="90744">
                  <c:v>2.4643137254901957</c:v>
                </c:pt>
                <c:pt idx="90745">
                  <c:v>2.4643137254901957</c:v>
                </c:pt>
                <c:pt idx="90746">
                  <c:v>2.4643137254901957</c:v>
                </c:pt>
                <c:pt idx="90747">
                  <c:v>2.4643137254901957</c:v>
                </c:pt>
                <c:pt idx="90748">
                  <c:v>2.4643137254901957</c:v>
                </c:pt>
                <c:pt idx="90749">
                  <c:v>2.4643137254901957</c:v>
                </c:pt>
                <c:pt idx="90750">
                  <c:v>2.4643137254901957</c:v>
                </c:pt>
                <c:pt idx="90751">
                  <c:v>2.4643137254901957</c:v>
                </c:pt>
                <c:pt idx="90752">
                  <c:v>2.4643137254901957</c:v>
                </c:pt>
                <c:pt idx="90753">
                  <c:v>2.4643137254901957</c:v>
                </c:pt>
                <c:pt idx="90754">
                  <c:v>2.4643137254901957</c:v>
                </c:pt>
                <c:pt idx="90755">
                  <c:v>2.4643137254901957</c:v>
                </c:pt>
                <c:pt idx="90756">
                  <c:v>2.4643137254901957</c:v>
                </c:pt>
                <c:pt idx="90757">
                  <c:v>2.4643137254901957</c:v>
                </c:pt>
                <c:pt idx="90758">
                  <c:v>2.4643137254901957</c:v>
                </c:pt>
                <c:pt idx="90759">
                  <c:v>2.4643137254901957</c:v>
                </c:pt>
                <c:pt idx="90760">
                  <c:v>2.4643137254901957</c:v>
                </c:pt>
                <c:pt idx="90761">
                  <c:v>2.4643137254901957</c:v>
                </c:pt>
                <c:pt idx="90762">
                  <c:v>2.4643137254901957</c:v>
                </c:pt>
                <c:pt idx="90763">
                  <c:v>2.4643137254901957</c:v>
                </c:pt>
                <c:pt idx="90764">
                  <c:v>2.4643137254901957</c:v>
                </c:pt>
                <c:pt idx="90765">
                  <c:v>2.4643137254901957</c:v>
                </c:pt>
                <c:pt idx="90766">
                  <c:v>2.4643137254901957</c:v>
                </c:pt>
                <c:pt idx="90767">
                  <c:v>2.4643137254901957</c:v>
                </c:pt>
                <c:pt idx="90768">
                  <c:v>2.4643137254901957</c:v>
                </c:pt>
                <c:pt idx="90769">
                  <c:v>2.4643137254901957</c:v>
                </c:pt>
                <c:pt idx="90770">
                  <c:v>2.4643137254901957</c:v>
                </c:pt>
                <c:pt idx="90771">
                  <c:v>2.4643137254901957</c:v>
                </c:pt>
                <c:pt idx="90772">
                  <c:v>2.4643137254901957</c:v>
                </c:pt>
                <c:pt idx="90773">
                  <c:v>2.4643137254901957</c:v>
                </c:pt>
                <c:pt idx="90774">
                  <c:v>2.4643137254901957</c:v>
                </c:pt>
                <c:pt idx="90775">
                  <c:v>2.4643137254901957</c:v>
                </c:pt>
                <c:pt idx="90776">
                  <c:v>2.4643137254901957</c:v>
                </c:pt>
                <c:pt idx="90777">
                  <c:v>2.6117647058823525</c:v>
                </c:pt>
                <c:pt idx="90778">
                  <c:v>2.6117647058823525</c:v>
                </c:pt>
                <c:pt idx="90779">
                  <c:v>2.6117647058823525</c:v>
                </c:pt>
                <c:pt idx="90780">
                  <c:v>2.6117647058823525</c:v>
                </c:pt>
                <c:pt idx="90781">
                  <c:v>2.6117647058823525</c:v>
                </c:pt>
                <c:pt idx="90782">
                  <c:v>2.6117647058823525</c:v>
                </c:pt>
                <c:pt idx="90783">
                  <c:v>2.6117647058823525</c:v>
                </c:pt>
                <c:pt idx="90784">
                  <c:v>2.6117647058823525</c:v>
                </c:pt>
                <c:pt idx="90785">
                  <c:v>2.6117647058823525</c:v>
                </c:pt>
                <c:pt idx="90786">
                  <c:v>2.6117647058823525</c:v>
                </c:pt>
                <c:pt idx="90787">
                  <c:v>2.6117647058823525</c:v>
                </c:pt>
                <c:pt idx="90788">
                  <c:v>2.6117647058823525</c:v>
                </c:pt>
                <c:pt idx="90789">
                  <c:v>2.6117647058823525</c:v>
                </c:pt>
                <c:pt idx="90790">
                  <c:v>2.6117647058823525</c:v>
                </c:pt>
                <c:pt idx="90791">
                  <c:v>2.6117647058823525</c:v>
                </c:pt>
                <c:pt idx="90792">
                  <c:v>2.6117647058823525</c:v>
                </c:pt>
                <c:pt idx="90793">
                  <c:v>2.6117647058823525</c:v>
                </c:pt>
                <c:pt idx="90794">
                  <c:v>2.6117647058823525</c:v>
                </c:pt>
                <c:pt idx="90795">
                  <c:v>2.6117647058823525</c:v>
                </c:pt>
                <c:pt idx="90796">
                  <c:v>2.6117647058823525</c:v>
                </c:pt>
                <c:pt idx="90797">
                  <c:v>2.6117647058823525</c:v>
                </c:pt>
                <c:pt idx="90798">
                  <c:v>2.6117647058823525</c:v>
                </c:pt>
                <c:pt idx="90799">
                  <c:v>2.6117647058823525</c:v>
                </c:pt>
                <c:pt idx="90800">
                  <c:v>2.6117647058823525</c:v>
                </c:pt>
                <c:pt idx="90801">
                  <c:v>2.6117647058823525</c:v>
                </c:pt>
                <c:pt idx="90802">
                  <c:v>2.6117647058823525</c:v>
                </c:pt>
                <c:pt idx="90803">
                  <c:v>2.6117647058823525</c:v>
                </c:pt>
                <c:pt idx="90804">
                  <c:v>2.6117647058823525</c:v>
                </c:pt>
                <c:pt idx="90805">
                  <c:v>2.6117647058823525</c:v>
                </c:pt>
                <c:pt idx="90806">
                  <c:v>2.6117647058823525</c:v>
                </c:pt>
                <c:pt idx="90807">
                  <c:v>2.6117647058823525</c:v>
                </c:pt>
                <c:pt idx="90808">
                  <c:v>2.6117647058823525</c:v>
                </c:pt>
                <c:pt idx="90809">
                  <c:v>2.6117647058823525</c:v>
                </c:pt>
                <c:pt idx="90810">
                  <c:v>2.6117647058823525</c:v>
                </c:pt>
                <c:pt idx="90811">
                  <c:v>2.6117647058823525</c:v>
                </c:pt>
                <c:pt idx="90812">
                  <c:v>2.6117647058823525</c:v>
                </c:pt>
                <c:pt idx="90813">
                  <c:v>2.6117647058823525</c:v>
                </c:pt>
                <c:pt idx="90814">
                  <c:v>2.6117647058823525</c:v>
                </c:pt>
                <c:pt idx="90815">
                  <c:v>2.6117647058823525</c:v>
                </c:pt>
                <c:pt idx="90816">
                  <c:v>2.6117647058823525</c:v>
                </c:pt>
                <c:pt idx="90817">
                  <c:v>2.6117647058823525</c:v>
                </c:pt>
                <c:pt idx="90818">
                  <c:v>2.6117647058823525</c:v>
                </c:pt>
                <c:pt idx="90819">
                  <c:v>2.4643137254901957</c:v>
                </c:pt>
                <c:pt idx="90820">
                  <c:v>2.4643137254901957</c:v>
                </c:pt>
                <c:pt idx="90821">
                  <c:v>2.4643137254901957</c:v>
                </c:pt>
                <c:pt idx="90822">
                  <c:v>2.4643137254901957</c:v>
                </c:pt>
                <c:pt idx="90823">
                  <c:v>2.4643137254901957</c:v>
                </c:pt>
                <c:pt idx="90824">
                  <c:v>2.4643137254901957</c:v>
                </c:pt>
                <c:pt idx="90825">
                  <c:v>2.4643137254901957</c:v>
                </c:pt>
                <c:pt idx="90826">
                  <c:v>2.4643137254901957</c:v>
                </c:pt>
                <c:pt idx="90827">
                  <c:v>2.4643137254901957</c:v>
                </c:pt>
                <c:pt idx="90828">
                  <c:v>2.4643137254901957</c:v>
                </c:pt>
                <c:pt idx="90829">
                  <c:v>2.4643137254901957</c:v>
                </c:pt>
                <c:pt idx="90830">
                  <c:v>2.4643137254901957</c:v>
                </c:pt>
                <c:pt idx="90831">
                  <c:v>2.4643137254901957</c:v>
                </c:pt>
                <c:pt idx="90832">
                  <c:v>2.4643137254901957</c:v>
                </c:pt>
                <c:pt idx="90833">
                  <c:v>2.4643137254901957</c:v>
                </c:pt>
                <c:pt idx="90834">
                  <c:v>2.4643137254901957</c:v>
                </c:pt>
                <c:pt idx="90835">
                  <c:v>2.4643137254901957</c:v>
                </c:pt>
                <c:pt idx="90836">
                  <c:v>2.4643137254901957</c:v>
                </c:pt>
                <c:pt idx="90837">
                  <c:v>2.4643137254901957</c:v>
                </c:pt>
                <c:pt idx="90838">
                  <c:v>2.4643137254901957</c:v>
                </c:pt>
                <c:pt idx="90839">
                  <c:v>2.4643137254901957</c:v>
                </c:pt>
                <c:pt idx="90840">
                  <c:v>2.4643137254901957</c:v>
                </c:pt>
                <c:pt idx="90841">
                  <c:v>2.4643137254901957</c:v>
                </c:pt>
                <c:pt idx="90842">
                  <c:v>2.4643137254901957</c:v>
                </c:pt>
                <c:pt idx="90843">
                  <c:v>2.4643137254901957</c:v>
                </c:pt>
                <c:pt idx="90844">
                  <c:v>2.4643137254901957</c:v>
                </c:pt>
                <c:pt idx="90845">
                  <c:v>2.4643137254901957</c:v>
                </c:pt>
                <c:pt idx="90846">
                  <c:v>2.4643137254901957</c:v>
                </c:pt>
                <c:pt idx="90847">
                  <c:v>2.4643137254901957</c:v>
                </c:pt>
                <c:pt idx="90848">
                  <c:v>2.4643137254901957</c:v>
                </c:pt>
                <c:pt idx="90849">
                  <c:v>2.4643137254901957</c:v>
                </c:pt>
                <c:pt idx="90850">
                  <c:v>2.4643137254901957</c:v>
                </c:pt>
                <c:pt idx="90851">
                  <c:v>2.4643137254901957</c:v>
                </c:pt>
                <c:pt idx="90852">
                  <c:v>2.4643137254901957</c:v>
                </c:pt>
                <c:pt idx="90853">
                  <c:v>2.4643137254901957</c:v>
                </c:pt>
                <c:pt idx="90854">
                  <c:v>2.4643137254901957</c:v>
                </c:pt>
                <c:pt idx="90855">
                  <c:v>2.4643137254901957</c:v>
                </c:pt>
                <c:pt idx="90856">
                  <c:v>2.4643137254901957</c:v>
                </c:pt>
                <c:pt idx="90857">
                  <c:v>2.4643137254901957</c:v>
                </c:pt>
                <c:pt idx="90858">
                  <c:v>2.4643137254901957</c:v>
                </c:pt>
                <c:pt idx="90859">
                  <c:v>2.4643137254901957</c:v>
                </c:pt>
                <c:pt idx="90860">
                  <c:v>2.4643137254901957</c:v>
                </c:pt>
                <c:pt idx="90861">
                  <c:v>2.4643137254901957</c:v>
                </c:pt>
                <c:pt idx="90862">
                  <c:v>2.4643137254901957</c:v>
                </c:pt>
                <c:pt idx="90863">
                  <c:v>2.4643137254901957</c:v>
                </c:pt>
                <c:pt idx="90864">
                  <c:v>2.4643137254901957</c:v>
                </c:pt>
                <c:pt idx="90865">
                  <c:v>2.4643137254901957</c:v>
                </c:pt>
                <c:pt idx="90866">
                  <c:v>2.4643137254901957</c:v>
                </c:pt>
                <c:pt idx="90867">
                  <c:v>2.4643137254901957</c:v>
                </c:pt>
                <c:pt idx="90868">
                  <c:v>2.4643137254901957</c:v>
                </c:pt>
                <c:pt idx="90869">
                  <c:v>2.4643137254901957</c:v>
                </c:pt>
                <c:pt idx="90870">
                  <c:v>2.4643137254901957</c:v>
                </c:pt>
                <c:pt idx="90871">
                  <c:v>2.4643137254901957</c:v>
                </c:pt>
                <c:pt idx="90872">
                  <c:v>2.4643137254901957</c:v>
                </c:pt>
                <c:pt idx="90873">
                  <c:v>2.4643137254901957</c:v>
                </c:pt>
                <c:pt idx="90874">
                  <c:v>2.6117647058823525</c:v>
                </c:pt>
                <c:pt idx="90875">
                  <c:v>2.6117647058823525</c:v>
                </c:pt>
                <c:pt idx="90876">
                  <c:v>2.6117647058823525</c:v>
                </c:pt>
                <c:pt idx="90877">
                  <c:v>2.6117647058823525</c:v>
                </c:pt>
                <c:pt idx="90878">
                  <c:v>2.6117647058823525</c:v>
                </c:pt>
                <c:pt idx="90879">
                  <c:v>2.6117647058823525</c:v>
                </c:pt>
                <c:pt idx="90880">
                  <c:v>2.6117647058823525</c:v>
                </c:pt>
                <c:pt idx="90881">
                  <c:v>2.6117647058823525</c:v>
                </c:pt>
                <c:pt idx="90882">
                  <c:v>2.6117647058823525</c:v>
                </c:pt>
                <c:pt idx="90883">
                  <c:v>2.6117647058823525</c:v>
                </c:pt>
                <c:pt idx="90884">
                  <c:v>2.6117647058823525</c:v>
                </c:pt>
                <c:pt idx="90885">
                  <c:v>2.6117647058823525</c:v>
                </c:pt>
                <c:pt idx="90886">
                  <c:v>2.6117647058823525</c:v>
                </c:pt>
                <c:pt idx="90887">
                  <c:v>2.6117647058823525</c:v>
                </c:pt>
                <c:pt idx="90888">
                  <c:v>2.6117647058823525</c:v>
                </c:pt>
                <c:pt idx="90889">
                  <c:v>2.6117647058823525</c:v>
                </c:pt>
                <c:pt idx="90890">
                  <c:v>2.6117647058823525</c:v>
                </c:pt>
                <c:pt idx="90891">
                  <c:v>2.6117647058823525</c:v>
                </c:pt>
                <c:pt idx="90892">
                  <c:v>2.6117647058823525</c:v>
                </c:pt>
                <c:pt idx="90893">
                  <c:v>2.6117647058823525</c:v>
                </c:pt>
                <c:pt idx="90894">
                  <c:v>2.6117647058823525</c:v>
                </c:pt>
                <c:pt idx="90895">
                  <c:v>2.6117647058823525</c:v>
                </c:pt>
                <c:pt idx="90896">
                  <c:v>2.6117647058823525</c:v>
                </c:pt>
                <c:pt idx="90897">
                  <c:v>2.6117647058823525</c:v>
                </c:pt>
                <c:pt idx="90898">
                  <c:v>2.6117647058823525</c:v>
                </c:pt>
                <c:pt idx="90899">
                  <c:v>2.6117647058823525</c:v>
                </c:pt>
                <c:pt idx="90900">
                  <c:v>2.6117647058823525</c:v>
                </c:pt>
                <c:pt idx="90901">
                  <c:v>2.6117647058823525</c:v>
                </c:pt>
                <c:pt idx="90902">
                  <c:v>2.6117647058823525</c:v>
                </c:pt>
                <c:pt idx="90903">
                  <c:v>2.6117647058823525</c:v>
                </c:pt>
                <c:pt idx="90904">
                  <c:v>2.6117647058823525</c:v>
                </c:pt>
                <c:pt idx="90905">
                  <c:v>2.6117647058823525</c:v>
                </c:pt>
                <c:pt idx="90906">
                  <c:v>2.6117647058823525</c:v>
                </c:pt>
                <c:pt idx="90907">
                  <c:v>2.6117647058823525</c:v>
                </c:pt>
                <c:pt idx="90908">
                  <c:v>2.6117647058823525</c:v>
                </c:pt>
                <c:pt idx="90909">
                  <c:v>2.6117647058823525</c:v>
                </c:pt>
                <c:pt idx="90910">
                  <c:v>2.6117647058823525</c:v>
                </c:pt>
                <c:pt idx="90911">
                  <c:v>2.6117647058823525</c:v>
                </c:pt>
                <c:pt idx="90912">
                  <c:v>2.6117647058823525</c:v>
                </c:pt>
                <c:pt idx="90913">
                  <c:v>2.6117647058823525</c:v>
                </c:pt>
                <c:pt idx="90914">
                  <c:v>2.4643137254901957</c:v>
                </c:pt>
                <c:pt idx="90915">
                  <c:v>2.4643137254901957</c:v>
                </c:pt>
                <c:pt idx="90916">
                  <c:v>2.4643137254901957</c:v>
                </c:pt>
                <c:pt idx="90917">
                  <c:v>2.4643137254901957</c:v>
                </c:pt>
                <c:pt idx="90918">
                  <c:v>2.4643137254901957</c:v>
                </c:pt>
                <c:pt idx="90919">
                  <c:v>2.4643137254901957</c:v>
                </c:pt>
                <c:pt idx="90920">
                  <c:v>2.4643137254901957</c:v>
                </c:pt>
                <c:pt idx="90921">
                  <c:v>2.4643137254901957</c:v>
                </c:pt>
                <c:pt idx="90922">
                  <c:v>2.4643137254901957</c:v>
                </c:pt>
                <c:pt idx="90923">
                  <c:v>2.4643137254901957</c:v>
                </c:pt>
                <c:pt idx="90924">
                  <c:v>2.4643137254901957</c:v>
                </c:pt>
                <c:pt idx="90925">
                  <c:v>2.4643137254901957</c:v>
                </c:pt>
                <c:pt idx="90926">
                  <c:v>2.4643137254901957</c:v>
                </c:pt>
                <c:pt idx="90927">
                  <c:v>2.4643137254901957</c:v>
                </c:pt>
                <c:pt idx="90928">
                  <c:v>2.4643137254901957</c:v>
                </c:pt>
                <c:pt idx="90929">
                  <c:v>2.4643137254901957</c:v>
                </c:pt>
                <c:pt idx="90930">
                  <c:v>2.4643137254901957</c:v>
                </c:pt>
                <c:pt idx="90931">
                  <c:v>2.4643137254901957</c:v>
                </c:pt>
                <c:pt idx="90932">
                  <c:v>2.4643137254901957</c:v>
                </c:pt>
                <c:pt idx="90933">
                  <c:v>2.4643137254901957</c:v>
                </c:pt>
                <c:pt idx="90934">
                  <c:v>2.4643137254901957</c:v>
                </c:pt>
                <c:pt idx="90935">
                  <c:v>2.4643137254901957</c:v>
                </c:pt>
                <c:pt idx="90936">
                  <c:v>2.4643137254901957</c:v>
                </c:pt>
                <c:pt idx="90937">
                  <c:v>2.4643137254901957</c:v>
                </c:pt>
                <c:pt idx="90938">
                  <c:v>2.4643137254901957</c:v>
                </c:pt>
                <c:pt idx="90939">
                  <c:v>2.4643137254901957</c:v>
                </c:pt>
                <c:pt idx="90940">
                  <c:v>2.4643137254901957</c:v>
                </c:pt>
                <c:pt idx="90941">
                  <c:v>2.4643137254901957</c:v>
                </c:pt>
                <c:pt idx="90942">
                  <c:v>2.4643137254901957</c:v>
                </c:pt>
                <c:pt idx="90943">
                  <c:v>2.4643137254901957</c:v>
                </c:pt>
                <c:pt idx="90944">
                  <c:v>2.4643137254901957</c:v>
                </c:pt>
                <c:pt idx="90945">
                  <c:v>2.4643137254901957</c:v>
                </c:pt>
                <c:pt idx="90946">
                  <c:v>2.4643137254901957</c:v>
                </c:pt>
                <c:pt idx="90947">
                  <c:v>2.4643137254901957</c:v>
                </c:pt>
                <c:pt idx="90948">
                  <c:v>2.4643137254901957</c:v>
                </c:pt>
                <c:pt idx="90949">
                  <c:v>2.4643137254901957</c:v>
                </c:pt>
                <c:pt idx="90950">
                  <c:v>2.4643137254901957</c:v>
                </c:pt>
                <c:pt idx="90951">
                  <c:v>2.4643137254901957</c:v>
                </c:pt>
                <c:pt idx="90952">
                  <c:v>2.4643137254901957</c:v>
                </c:pt>
                <c:pt idx="90953">
                  <c:v>2.4643137254901957</c:v>
                </c:pt>
                <c:pt idx="90954">
                  <c:v>2.4643137254901957</c:v>
                </c:pt>
                <c:pt idx="90955">
                  <c:v>2.4643137254901957</c:v>
                </c:pt>
                <c:pt idx="90956">
                  <c:v>2.4643137254901957</c:v>
                </c:pt>
                <c:pt idx="90957">
                  <c:v>2.4643137254901957</c:v>
                </c:pt>
                <c:pt idx="90958">
                  <c:v>2.4643137254901957</c:v>
                </c:pt>
                <c:pt idx="90959">
                  <c:v>2.4643137254901957</c:v>
                </c:pt>
                <c:pt idx="90960">
                  <c:v>2.4643137254901957</c:v>
                </c:pt>
                <c:pt idx="90961">
                  <c:v>2.4643137254901957</c:v>
                </c:pt>
                <c:pt idx="90962">
                  <c:v>2.4643137254901957</c:v>
                </c:pt>
                <c:pt idx="90963">
                  <c:v>2.4643137254901957</c:v>
                </c:pt>
                <c:pt idx="90964">
                  <c:v>2.4643137254901957</c:v>
                </c:pt>
                <c:pt idx="90965">
                  <c:v>2.4643137254901957</c:v>
                </c:pt>
                <c:pt idx="90966">
                  <c:v>2.4643137254901957</c:v>
                </c:pt>
                <c:pt idx="90967">
                  <c:v>2.6117647058823525</c:v>
                </c:pt>
                <c:pt idx="90968">
                  <c:v>2.6117647058823525</c:v>
                </c:pt>
                <c:pt idx="90969">
                  <c:v>2.6117647058823525</c:v>
                </c:pt>
                <c:pt idx="90970">
                  <c:v>2.6117647058823525</c:v>
                </c:pt>
                <c:pt idx="90971">
                  <c:v>2.6117647058823525</c:v>
                </c:pt>
                <c:pt idx="90972">
                  <c:v>2.6117647058823525</c:v>
                </c:pt>
                <c:pt idx="90973">
                  <c:v>2.6117647058823525</c:v>
                </c:pt>
                <c:pt idx="90974">
                  <c:v>2.6117647058823525</c:v>
                </c:pt>
                <c:pt idx="90975">
                  <c:v>2.6117647058823525</c:v>
                </c:pt>
                <c:pt idx="90976">
                  <c:v>2.6117647058823525</c:v>
                </c:pt>
                <c:pt idx="90977">
                  <c:v>2.6117647058823525</c:v>
                </c:pt>
                <c:pt idx="90978">
                  <c:v>2.6117647058823525</c:v>
                </c:pt>
                <c:pt idx="90979">
                  <c:v>2.6117647058823525</c:v>
                </c:pt>
                <c:pt idx="90980">
                  <c:v>2.6117647058823525</c:v>
                </c:pt>
                <c:pt idx="90981">
                  <c:v>2.6117647058823525</c:v>
                </c:pt>
                <c:pt idx="90982">
                  <c:v>2.6117647058823525</c:v>
                </c:pt>
                <c:pt idx="90983">
                  <c:v>2.6117647058823525</c:v>
                </c:pt>
                <c:pt idx="90984">
                  <c:v>2.6117647058823525</c:v>
                </c:pt>
                <c:pt idx="90985">
                  <c:v>2.6117647058823525</c:v>
                </c:pt>
                <c:pt idx="90986">
                  <c:v>2.6117647058823525</c:v>
                </c:pt>
                <c:pt idx="90987">
                  <c:v>2.6117647058823525</c:v>
                </c:pt>
                <c:pt idx="90988">
                  <c:v>2.6117647058823525</c:v>
                </c:pt>
                <c:pt idx="90989">
                  <c:v>2.6117647058823525</c:v>
                </c:pt>
                <c:pt idx="90990">
                  <c:v>2.6117647058823525</c:v>
                </c:pt>
                <c:pt idx="90991">
                  <c:v>2.6117647058823525</c:v>
                </c:pt>
                <c:pt idx="90992">
                  <c:v>2.6117647058823525</c:v>
                </c:pt>
                <c:pt idx="90993">
                  <c:v>2.6117647058823525</c:v>
                </c:pt>
                <c:pt idx="90994">
                  <c:v>2.6117647058823525</c:v>
                </c:pt>
                <c:pt idx="90995">
                  <c:v>2.6117647058823525</c:v>
                </c:pt>
                <c:pt idx="90996">
                  <c:v>2.6117647058823525</c:v>
                </c:pt>
                <c:pt idx="90997">
                  <c:v>2.6117647058823525</c:v>
                </c:pt>
                <c:pt idx="90998">
                  <c:v>2.6117647058823525</c:v>
                </c:pt>
                <c:pt idx="90999">
                  <c:v>2.6117647058823525</c:v>
                </c:pt>
                <c:pt idx="91000">
                  <c:v>2.6117647058823525</c:v>
                </c:pt>
                <c:pt idx="91001">
                  <c:v>2.6117647058823525</c:v>
                </c:pt>
                <c:pt idx="91002">
                  <c:v>2.6117647058823525</c:v>
                </c:pt>
                <c:pt idx="91003">
                  <c:v>2.6117647058823525</c:v>
                </c:pt>
                <c:pt idx="91004">
                  <c:v>2.6117647058823525</c:v>
                </c:pt>
                <c:pt idx="91005">
                  <c:v>2.6117647058823525</c:v>
                </c:pt>
                <c:pt idx="91006">
                  <c:v>2.6117647058823525</c:v>
                </c:pt>
                <c:pt idx="91007">
                  <c:v>2.6117647058823525</c:v>
                </c:pt>
                <c:pt idx="91008">
                  <c:v>2.6117647058823525</c:v>
                </c:pt>
                <c:pt idx="91009">
                  <c:v>2.6117647058823525</c:v>
                </c:pt>
                <c:pt idx="91010">
                  <c:v>2.4643137254901957</c:v>
                </c:pt>
                <c:pt idx="91011">
                  <c:v>2.4643137254901957</c:v>
                </c:pt>
                <c:pt idx="91012">
                  <c:v>2.4643137254901957</c:v>
                </c:pt>
                <c:pt idx="91013">
                  <c:v>2.4643137254901957</c:v>
                </c:pt>
                <c:pt idx="91014">
                  <c:v>2.4643137254901957</c:v>
                </c:pt>
                <c:pt idx="91015">
                  <c:v>2.4643137254901957</c:v>
                </c:pt>
                <c:pt idx="91016">
                  <c:v>2.4643137254901957</c:v>
                </c:pt>
                <c:pt idx="91017">
                  <c:v>2.4643137254901957</c:v>
                </c:pt>
                <c:pt idx="91018">
                  <c:v>2.4643137254901957</c:v>
                </c:pt>
                <c:pt idx="91019">
                  <c:v>2.4643137254901957</c:v>
                </c:pt>
                <c:pt idx="91020">
                  <c:v>2.4643137254901957</c:v>
                </c:pt>
                <c:pt idx="91021">
                  <c:v>2.4643137254901957</c:v>
                </c:pt>
                <c:pt idx="91022">
                  <c:v>2.4643137254901957</c:v>
                </c:pt>
                <c:pt idx="91023">
                  <c:v>2.4643137254901957</c:v>
                </c:pt>
                <c:pt idx="91024">
                  <c:v>2.4643137254901957</c:v>
                </c:pt>
                <c:pt idx="91025">
                  <c:v>2.4643137254901957</c:v>
                </c:pt>
                <c:pt idx="91026">
                  <c:v>2.4643137254901957</c:v>
                </c:pt>
                <c:pt idx="91027">
                  <c:v>2.4643137254901957</c:v>
                </c:pt>
                <c:pt idx="91028">
                  <c:v>2.4643137254901957</c:v>
                </c:pt>
                <c:pt idx="91029">
                  <c:v>2.4643137254901957</c:v>
                </c:pt>
                <c:pt idx="91030">
                  <c:v>2.4643137254901957</c:v>
                </c:pt>
                <c:pt idx="91031">
                  <c:v>2.4643137254901957</c:v>
                </c:pt>
                <c:pt idx="91032">
                  <c:v>2.4643137254901957</c:v>
                </c:pt>
                <c:pt idx="91033">
                  <c:v>2.4643137254901957</c:v>
                </c:pt>
                <c:pt idx="91034">
                  <c:v>2.4643137254901957</c:v>
                </c:pt>
                <c:pt idx="91035">
                  <c:v>2.4643137254901957</c:v>
                </c:pt>
                <c:pt idx="91036">
                  <c:v>2.4643137254901957</c:v>
                </c:pt>
                <c:pt idx="91037">
                  <c:v>2.4643137254901957</c:v>
                </c:pt>
                <c:pt idx="91038">
                  <c:v>2.4643137254901957</c:v>
                </c:pt>
                <c:pt idx="91039">
                  <c:v>2.4643137254901957</c:v>
                </c:pt>
                <c:pt idx="91040">
                  <c:v>2.4643137254901957</c:v>
                </c:pt>
                <c:pt idx="91041">
                  <c:v>2.4643137254901957</c:v>
                </c:pt>
                <c:pt idx="91042">
                  <c:v>2.4643137254901957</c:v>
                </c:pt>
                <c:pt idx="91043">
                  <c:v>2.4643137254901957</c:v>
                </c:pt>
                <c:pt idx="91044">
                  <c:v>2.4643137254901957</c:v>
                </c:pt>
                <c:pt idx="91045">
                  <c:v>2.4643137254901957</c:v>
                </c:pt>
                <c:pt idx="91046">
                  <c:v>2.4643137254901957</c:v>
                </c:pt>
                <c:pt idx="91047">
                  <c:v>2.4643137254901957</c:v>
                </c:pt>
                <c:pt idx="91048">
                  <c:v>2.4643137254901957</c:v>
                </c:pt>
                <c:pt idx="91049">
                  <c:v>2.4643137254901957</c:v>
                </c:pt>
                <c:pt idx="91050">
                  <c:v>2.4643137254901957</c:v>
                </c:pt>
                <c:pt idx="91051">
                  <c:v>2.4643137254901957</c:v>
                </c:pt>
                <c:pt idx="91052">
                  <c:v>2.4643137254901957</c:v>
                </c:pt>
                <c:pt idx="91053">
                  <c:v>2.4643137254901957</c:v>
                </c:pt>
                <c:pt idx="91054">
                  <c:v>2.4643137254901957</c:v>
                </c:pt>
                <c:pt idx="91055">
                  <c:v>2.4643137254901957</c:v>
                </c:pt>
                <c:pt idx="91056">
                  <c:v>2.4643137254901957</c:v>
                </c:pt>
                <c:pt idx="91057">
                  <c:v>2.4643137254901957</c:v>
                </c:pt>
                <c:pt idx="91058">
                  <c:v>2.4643137254901957</c:v>
                </c:pt>
                <c:pt idx="91059">
                  <c:v>2.4643137254901957</c:v>
                </c:pt>
                <c:pt idx="91060">
                  <c:v>2.4643137254901957</c:v>
                </c:pt>
                <c:pt idx="91061">
                  <c:v>2.4643137254901957</c:v>
                </c:pt>
                <c:pt idx="91062">
                  <c:v>2.4643137254901957</c:v>
                </c:pt>
                <c:pt idx="91063">
                  <c:v>2.6117647058823525</c:v>
                </c:pt>
                <c:pt idx="91064">
                  <c:v>2.6117647058823525</c:v>
                </c:pt>
                <c:pt idx="91065">
                  <c:v>2.6117647058823525</c:v>
                </c:pt>
                <c:pt idx="91066">
                  <c:v>2.6117647058823525</c:v>
                </c:pt>
                <c:pt idx="91067">
                  <c:v>2.6117647058823525</c:v>
                </c:pt>
                <c:pt idx="91068">
                  <c:v>2.6117647058823525</c:v>
                </c:pt>
                <c:pt idx="91069">
                  <c:v>2.6117647058823525</c:v>
                </c:pt>
                <c:pt idx="91070">
                  <c:v>2.6117647058823525</c:v>
                </c:pt>
                <c:pt idx="91071">
                  <c:v>2.6117647058823525</c:v>
                </c:pt>
                <c:pt idx="91072">
                  <c:v>2.6117647058823525</c:v>
                </c:pt>
                <c:pt idx="91073">
                  <c:v>2.6117647058823525</c:v>
                </c:pt>
                <c:pt idx="91074">
                  <c:v>2.6117647058823525</c:v>
                </c:pt>
                <c:pt idx="91075">
                  <c:v>2.6117647058823525</c:v>
                </c:pt>
                <c:pt idx="91076">
                  <c:v>2.6117647058823525</c:v>
                </c:pt>
                <c:pt idx="91077">
                  <c:v>2.6117647058823525</c:v>
                </c:pt>
                <c:pt idx="91078">
                  <c:v>2.6117647058823525</c:v>
                </c:pt>
                <c:pt idx="91079">
                  <c:v>2.6117647058823525</c:v>
                </c:pt>
                <c:pt idx="91080">
                  <c:v>2.6117647058823525</c:v>
                </c:pt>
                <c:pt idx="91081">
                  <c:v>2.6117647058823525</c:v>
                </c:pt>
                <c:pt idx="91082">
                  <c:v>2.6117647058823525</c:v>
                </c:pt>
                <c:pt idx="91083">
                  <c:v>2.6117647058823525</c:v>
                </c:pt>
                <c:pt idx="91084">
                  <c:v>2.6117647058823525</c:v>
                </c:pt>
                <c:pt idx="91085">
                  <c:v>2.6117647058823525</c:v>
                </c:pt>
                <c:pt idx="91086">
                  <c:v>2.6117647058823525</c:v>
                </c:pt>
                <c:pt idx="91087">
                  <c:v>2.6117647058823525</c:v>
                </c:pt>
                <c:pt idx="91088">
                  <c:v>2.6117647058823525</c:v>
                </c:pt>
                <c:pt idx="91089">
                  <c:v>2.6117647058823525</c:v>
                </c:pt>
                <c:pt idx="91090">
                  <c:v>2.6117647058823525</c:v>
                </c:pt>
                <c:pt idx="91091">
                  <c:v>2.6117647058823525</c:v>
                </c:pt>
                <c:pt idx="91092">
                  <c:v>2.6117647058823525</c:v>
                </c:pt>
                <c:pt idx="91093">
                  <c:v>2.6117647058823525</c:v>
                </c:pt>
                <c:pt idx="91094">
                  <c:v>2.6117647058823525</c:v>
                </c:pt>
                <c:pt idx="91095">
                  <c:v>2.6117647058823525</c:v>
                </c:pt>
                <c:pt idx="91096">
                  <c:v>2.6117647058823525</c:v>
                </c:pt>
                <c:pt idx="91097">
                  <c:v>2.6117647058823525</c:v>
                </c:pt>
                <c:pt idx="91098">
                  <c:v>2.6117647058823525</c:v>
                </c:pt>
                <c:pt idx="91099">
                  <c:v>2.6117647058823525</c:v>
                </c:pt>
                <c:pt idx="91100">
                  <c:v>2.6117647058823525</c:v>
                </c:pt>
                <c:pt idx="91101">
                  <c:v>2.6117647058823525</c:v>
                </c:pt>
                <c:pt idx="91102">
                  <c:v>2.6117647058823525</c:v>
                </c:pt>
                <c:pt idx="91103">
                  <c:v>2.6117647058823525</c:v>
                </c:pt>
                <c:pt idx="91104">
                  <c:v>2.6117647058823525</c:v>
                </c:pt>
                <c:pt idx="91105">
                  <c:v>2.6117647058823525</c:v>
                </c:pt>
                <c:pt idx="91106">
                  <c:v>2.4643137254901957</c:v>
                </c:pt>
                <c:pt idx="91107">
                  <c:v>2.4643137254901957</c:v>
                </c:pt>
                <c:pt idx="91108">
                  <c:v>2.4643137254901957</c:v>
                </c:pt>
                <c:pt idx="91109">
                  <c:v>2.4643137254901957</c:v>
                </c:pt>
                <c:pt idx="91110">
                  <c:v>2.4643137254901957</c:v>
                </c:pt>
                <c:pt idx="91111">
                  <c:v>2.4643137254901957</c:v>
                </c:pt>
                <c:pt idx="91112">
                  <c:v>2.4643137254901957</c:v>
                </c:pt>
                <c:pt idx="91113">
                  <c:v>2.4643137254901957</c:v>
                </c:pt>
                <c:pt idx="91114">
                  <c:v>2.4643137254901957</c:v>
                </c:pt>
                <c:pt idx="91115">
                  <c:v>2.4643137254901957</c:v>
                </c:pt>
                <c:pt idx="91116">
                  <c:v>2.4643137254901957</c:v>
                </c:pt>
                <c:pt idx="91117">
                  <c:v>2.4643137254901957</c:v>
                </c:pt>
                <c:pt idx="91118">
                  <c:v>2.4643137254901957</c:v>
                </c:pt>
                <c:pt idx="91119">
                  <c:v>2.4643137254901957</c:v>
                </c:pt>
                <c:pt idx="91120">
                  <c:v>2.4643137254901957</c:v>
                </c:pt>
                <c:pt idx="91121">
                  <c:v>2.4643137254901957</c:v>
                </c:pt>
                <c:pt idx="91122">
                  <c:v>2.4643137254901957</c:v>
                </c:pt>
                <c:pt idx="91123">
                  <c:v>2.4643137254901957</c:v>
                </c:pt>
                <c:pt idx="91124">
                  <c:v>2.4643137254901957</c:v>
                </c:pt>
                <c:pt idx="91125">
                  <c:v>2.4643137254901957</c:v>
                </c:pt>
                <c:pt idx="91126">
                  <c:v>2.4643137254901957</c:v>
                </c:pt>
                <c:pt idx="91127">
                  <c:v>2.4643137254901957</c:v>
                </c:pt>
                <c:pt idx="91128">
                  <c:v>2.4643137254901957</c:v>
                </c:pt>
                <c:pt idx="91129">
                  <c:v>2.4643137254901957</c:v>
                </c:pt>
                <c:pt idx="91130">
                  <c:v>2.4643137254901957</c:v>
                </c:pt>
                <c:pt idx="91131">
                  <c:v>2.4643137254901957</c:v>
                </c:pt>
                <c:pt idx="91132">
                  <c:v>2.4643137254901957</c:v>
                </c:pt>
                <c:pt idx="91133">
                  <c:v>2.4643137254901957</c:v>
                </c:pt>
                <c:pt idx="91134">
                  <c:v>2.4643137254901957</c:v>
                </c:pt>
                <c:pt idx="91135">
                  <c:v>2.4643137254901957</c:v>
                </c:pt>
                <c:pt idx="91136">
                  <c:v>2.4643137254901957</c:v>
                </c:pt>
                <c:pt idx="91137">
                  <c:v>2.4643137254901957</c:v>
                </c:pt>
                <c:pt idx="91138">
                  <c:v>2.4643137254901957</c:v>
                </c:pt>
                <c:pt idx="91139">
                  <c:v>2.4643137254901957</c:v>
                </c:pt>
                <c:pt idx="91140">
                  <c:v>2.4643137254901957</c:v>
                </c:pt>
                <c:pt idx="91141">
                  <c:v>2.4643137254901957</c:v>
                </c:pt>
                <c:pt idx="91142">
                  <c:v>2.4643137254901957</c:v>
                </c:pt>
                <c:pt idx="91143">
                  <c:v>2.4643137254901957</c:v>
                </c:pt>
                <c:pt idx="91144">
                  <c:v>2.4643137254901957</c:v>
                </c:pt>
                <c:pt idx="91145">
                  <c:v>2.4643137254901957</c:v>
                </c:pt>
                <c:pt idx="91146">
                  <c:v>2.4643137254901957</c:v>
                </c:pt>
                <c:pt idx="91147">
                  <c:v>2.4643137254901957</c:v>
                </c:pt>
                <c:pt idx="91148">
                  <c:v>2.4643137254901957</c:v>
                </c:pt>
                <c:pt idx="91149">
                  <c:v>2.4643137254901957</c:v>
                </c:pt>
                <c:pt idx="91150">
                  <c:v>2.4643137254901957</c:v>
                </c:pt>
                <c:pt idx="91151">
                  <c:v>2.4643137254901957</c:v>
                </c:pt>
                <c:pt idx="91152">
                  <c:v>2.4643137254901957</c:v>
                </c:pt>
                <c:pt idx="91153">
                  <c:v>2.4643137254901957</c:v>
                </c:pt>
                <c:pt idx="91154">
                  <c:v>2.4643137254901957</c:v>
                </c:pt>
                <c:pt idx="91155">
                  <c:v>2.4643137254901957</c:v>
                </c:pt>
                <c:pt idx="91156">
                  <c:v>2.4643137254901957</c:v>
                </c:pt>
                <c:pt idx="91157">
                  <c:v>2.4643137254901957</c:v>
                </c:pt>
                <c:pt idx="91158">
                  <c:v>2.4643137254901957</c:v>
                </c:pt>
                <c:pt idx="91159">
                  <c:v>2.4643137254901957</c:v>
                </c:pt>
                <c:pt idx="91160">
                  <c:v>2.6117647058823525</c:v>
                </c:pt>
                <c:pt idx="91161">
                  <c:v>2.6117647058823525</c:v>
                </c:pt>
                <c:pt idx="91162">
                  <c:v>2.6117647058823525</c:v>
                </c:pt>
                <c:pt idx="91163">
                  <c:v>2.6117647058823525</c:v>
                </c:pt>
                <c:pt idx="91164">
                  <c:v>2.6117647058823525</c:v>
                </c:pt>
                <c:pt idx="91165">
                  <c:v>2.6117647058823525</c:v>
                </c:pt>
                <c:pt idx="91166">
                  <c:v>2.6117647058823525</c:v>
                </c:pt>
                <c:pt idx="91167">
                  <c:v>2.6117647058823525</c:v>
                </c:pt>
                <c:pt idx="91168">
                  <c:v>2.6117647058823525</c:v>
                </c:pt>
                <c:pt idx="91169">
                  <c:v>2.6117647058823525</c:v>
                </c:pt>
                <c:pt idx="91170">
                  <c:v>2.6117647058823525</c:v>
                </c:pt>
                <c:pt idx="91171">
                  <c:v>2.6117647058823525</c:v>
                </c:pt>
                <c:pt idx="91172">
                  <c:v>2.6117647058823525</c:v>
                </c:pt>
                <c:pt idx="91173">
                  <c:v>2.6117647058823525</c:v>
                </c:pt>
                <c:pt idx="91174">
                  <c:v>2.6117647058823525</c:v>
                </c:pt>
                <c:pt idx="91175">
                  <c:v>2.6117647058823525</c:v>
                </c:pt>
                <c:pt idx="91176">
                  <c:v>2.6117647058823525</c:v>
                </c:pt>
                <c:pt idx="91177">
                  <c:v>2.6117647058823525</c:v>
                </c:pt>
                <c:pt idx="91178">
                  <c:v>2.6117647058823525</c:v>
                </c:pt>
                <c:pt idx="91179">
                  <c:v>2.6117647058823525</c:v>
                </c:pt>
                <c:pt idx="91180">
                  <c:v>2.6117647058823525</c:v>
                </c:pt>
                <c:pt idx="91181">
                  <c:v>2.6117647058823525</c:v>
                </c:pt>
                <c:pt idx="91182">
                  <c:v>2.6117647058823525</c:v>
                </c:pt>
                <c:pt idx="91183">
                  <c:v>2.6117647058823525</c:v>
                </c:pt>
                <c:pt idx="91184">
                  <c:v>2.6117647058823525</c:v>
                </c:pt>
                <c:pt idx="91185">
                  <c:v>2.6117647058823525</c:v>
                </c:pt>
                <c:pt idx="91186">
                  <c:v>2.6117647058823525</c:v>
                </c:pt>
                <c:pt idx="91187">
                  <c:v>2.6117647058823525</c:v>
                </c:pt>
                <c:pt idx="91188">
                  <c:v>2.6117647058823525</c:v>
                </c:pt>
                <c:pt idx="91189">
                  <c:v>2.6117647058823525</c:v>
                </c:pt>
                <c:pt idx="91190">
                  <c:v>2.6117647058823525</c:v>
                </c:pt>
                <c:pt idx="91191">
                  <c:v>2.6117647058823525</c:v>
                </c:pt>
                <c:pt idx="91192">
                  <c:v>2.6117647058823525</c:v>
                </c:pt>
                <c:pt idx="91193">
                  <c:v>2.6117647058823525</c:v>
                </c:pt>
                <c:pt idx="91194">
                  <c:v>2.6117647058823525</c:v>
                </c:pt>
                <c:pt idx="91195">
                  <c:v>2.6117647058823525</c:v>
                </c:pt>
                <c:pt idx="91196">
                  <c:v>2.6117647058823525</c:v>
                </c:pt>
                <c:pt idx="91197">
                  <c:v>2.6117647058823525</c:v>
                </c:pt>
                <c:pt idx="91198">
                  <c:v>2.6117647058823525</c:v>
                </c:pt>
                <c:pt idx="91199">
                  <c:v>2.4643137254901957</c:v>
                </c:pt>
                <c:pt idx="91200">
                  <c:v>2.4643137254901957</c:v>
                </c:pt>
                <c:pt idx="91201">
                  <c:v>2.4643137254901957</c:v>
                </c:pt>
                <c:pt idx="91202">
                  <c:v>2.4643137254901957</c:v>
                </c:pt>
                <c:pt idx="91203">
                  <c:v>2.4643137254901957</c:v>
                </c:pt>
                <c:pt idx="91204">
                  <c:v>2.4643137254901957</c:v>
                </c:pt>
                <c:pt idx="91205">
                  <c:v>2.4643137254901957</c:v>
                </c:pt>
                <c:pt idx="91206">
                  <c:v>2.4643137254901957</c:v>
                </c:pt>
                <c:pt idx="91207">
                  <c:v>2.4643137254901957</c:v>
                </c:pt>
                <c:pt idx="91208">
                  <c:v>2.4643137254901957</c:v>
                </c:pt>
                <c:pt idx="91209">
                  <c:v>2.4643137254901957</c:v>
                </c:pt>
                <c:pt idx="91210">
                  <c:v>2.4643137254901957</c:v>
                </c:pt>
                <c:pt idx="91211">
                  <c:v>2.4643137254901957</c:v>
                </c:pt>
                <c:pt idx="91212">
                  <c:v>2.4643137254901957</c:v>
                </c:pt>
                <c:pt idx="91213">
                  <c:v>2.4643137254901957</c:v>
                </c:pt>
                <c:pt idx="91214">
                  <c:v>2.4643137254901957</c:v>
                </c:pt>
                <c:pt idx="91215">
                  <c:v>2.4643137254901957</c:v>
                </c:pt>
                <c:pt idx="91216">
                  <c:v>2.4643137254901957</c:v>
                </c:pt>
                <c:pt idx="91217">
                  <c:v>2.4643137254901957</c:v>
                </c:pt>
                <c:pt idx="91218">
                  <c:v>2.4643137254901957</c:v>
                </c:pt>
                <c:pt idx="91219">
                  <c:v>2.4643137254901957</c:v>
                </c:pt>
                <c:pt idx="91220">
                  <c:v>2.4643137254901957</c:v>
                </c:pt>
                <c:pt idx="91221">
                  <c:v>2.4643137254901957</c:v>
                </c:pt>
                <c:pt idx="91222">
                  <c:v>2.4643137254901957</c:v>
                </c:pt>
                <c:pt idx="91223">
                  <c:v>2.4643137254901957</c:v>
                </c:pt>
                <c:pt idx="91224">
                  <c:v>2.4643137254901957</c:v>
                </c:pt>
                <c:pt idx="91225">
                  <c:v>2.4643137254901957</c:v>
                </c:pt>
                <c:pt idx="91226">
                  <c:v>2.4643137254901957</c:v>
                </c:pt>
                <c:pt idx="91227">
                  <c:v>2.4643137254901957</c:v>
                </c:pt>
                <c:pt idx="91228">
                  <c:v>2.4643137254901957</c:v>
                </c:pt>
                <c:pt idx="91229">
                  <c:v>2.4643137254901957</c:v>
                </c:pt>
                <c:pt idx="91230">
                  <c:v>2.4643137254901957</c:v>
                </c:pt>
                <c:pt idx="91231">
                  <c:v>2.4643137254901957</c:v>
                </c:pt>
                <c:pt idx="91232">
                  <c:v>2.4643137254901957</c:v>
                </c:pt>
                <c:pt idx="91233">
                  <c:v>2.4643137254901957</c:v>
                </c:pt>
                <c:pt idx="91234">
                  <c:v>2.4643137254901957</c:v>
                </c:pt>
                <c:pt idx="91235">
                  <c:v>2.4643137254901957</c:v>
                </c:pt>
                <c:pt idx="91236">
                  <c:v>2.4643137254901957</c:v>
                </c:pt>
                <c:pt idx="91237">
                  <c:v>2.4643137254901957</c:v>
                </c:pt>
                <c:pt idx="91238">
                  <c:v>2.4643137254901957</c:v>
                </c:pt>
                <c:pt idx="91239">
                  <c:v>2.4643137254901957</c:v>
                </c:pt>
                <c:pt idx="91240">
                  <c:v>2.4643137254901957</c:v>
                </c:pt>
                <c:pt idx="91241">
                  <c:v>2.4643137254901957</c:v>
                </c:pt>
                <c:pt idx="91242">
                  <c:v>2.4643137254901957</c:v>
                </c:pt>
                <c:pt idx="91243">
                  <c:v>2.4643137254901957</c:v>
                </c:pt>
                <c:pt idx="91244">
                  <c:v>2.4643137254901957</c:v>
                </c:pt>
                <c:pt idx="91245">
                  <c:v>2.4643137254901957</c:v>
                </c:pt>
                <c:pt idx="91246">
                  <c:v>2.4643137254901957</c:v>
                </c:pt>
                <c:pt idx="91247">
                  <c:v>2.4643137254901957</c:v>
                </c:pt>
                <c:pt idx="91248">
                  <c:v>2.4643137254901957</c:v>
                </c:pt>
                <c:pt idx="91249">
                  <c:v>2.4643137254901957</c:v>
                </c:pt>
                <c:pt idx="91250">
                  <c:v>2.4643137254901957</c:v>
                </c:pt>
                <c:pt idx="91251">
                  <c:v>2.4643137254901957</c:v>
                </c:pt>
                <c:pt idx="91252">
                  <c:v>2.4643137254901957</c:v>
                </c:pt>
                <c:pt idx="91253">
                  <c:v>2.4643137254901957</c:v>
                </c:pt>
                <c:pt idx="91254">
                  <c:v>2.4643137254901957</c:v>
                </c:pt>
                <c:pt idx="91255">
                  <c:v>2.4643137254901957</c:v>
                </c:pt>
                <c:pt idx="91256">
                  <c:v>2.4643137254901957</c:v>
                </c:pt>
                <c:pt idx="91257">
                  <c:v>2.6117647058823525</c:v>
                </c:pt>
                <c:pt idx="91258">
                  <c:v>2.6117647058823525</c:v>
                </c:pt>
                <c:pt idx="91259">
                  <c:v>2.6117647058823525</c:v>
                </c:pt>
                <c:pt idx="91260">
                  <c:v>2.6117647058823525</c:v>
                </c:pt>
                <c:pt idx="91261">
                  <c:v>2.6117647058823525</c:v>
                </c:pt>
                <c:pt idx="91262">
                  <c:v>2.6117647058823525</c:v>
                </c:pt>
                <c:pt idx="91263">
                  <c:v>2.6117647058823525</c:v>
                </c:pt>
                <c:pt idx="91264">
                  <c:v>2.6117647058823525</c:v>
                </c:pt>
                <c:pt idx="91265">
                  <c:v>2.6117647058823525</c:v>
                </c:pt>
                <c:pt idx="91266">
                  <c:v>2.6117647058823525</c:v>
                </c:pt>
                <c:pt idx="91267">
                  <c:v>2.6117647058823525</c:v>
                </c:pt>
                <c:pt idx="91268">
                  <c:v>2.6117647058823525</c:v>
                </c:pt>
                <c:pt idx="91269">
                  <c:v>2.6117647058823525</c:v>
                </c:pt>
                <c:pt idx="91270">
                  <c:v>2.6117647058823525</c:v>
                </c:pt>
                <c:pt idx="91271">
                  <c:v>2.6117647058823525</c:v>
                </c:pt>
                <c:pt idx="91272">
                  <c:v>2.6117647058823525</c:v>
                </c:pt>
                <c:pt idx="91273">
                  <c:v>2.6117647058823525</c:v>
                </c:pt>
                <c:pt idx="91274">
                  <c:v>2.6117647058823525</c:v>
                </c:pt>
                <c:pt idx="91275">
                  <c:v>2.6117647058823525</c:v>
                </c:pt>
                <c:pt idx="91276">
                  <c:v>2.6117647058823525</c:v>
                </c:pt>
                <c:pt idx="91277">
                  <c:v>2.6117647058823525</c:v>
                </c:pt>
                <c:pt idx="91278">
                  <c:v>2.6117647058823525</c:v>
                </c:pt>
                <c:pt idx="91279">
                  <c:v>2.6117647058823525</c:v>
                </c:pt>
                <c:pt idx="91280">
                  <c:v>2.6117647058823525</c:v>
                </c:pt>
                <c:pt idx="91281">
                  <c:v>2.6117647058823525</c:v>
                </c:pt>
                <c:pt idx="91282">
                  <c:v>2.6117647058823525</c:v>
                </c:pt>
                <c:pt idx="91283">
                  <c:v>2.6117647058823525</c:v>
                </c:pt>
                <c:pt idx="91284">
                  <c:v>2.6117647058823525</c:v>
                </c:pt>
                <c:pt idx="91285">
                  <c:v>2.6117647058823525</c:v>
                </c:pt>
                <c:pt idx="91286">
                  <c:v>2.6117647058823525</c:v>
                </c:pt>
                <c:pt idx="91287">
                  <c:v>2.6117647058823525</c:v>
                </c:pt>
                <c:pt idx="91288">
                  <c:v>2.6117647058823525</c:v>
                </c:pt>
                <c:pt idx="91289">
                  <c:v>2.6117647058823525</c:v>
                </c:pt>
                <c:pt idx="91290">
                  <c:v>2.6117647058823525</c:v>
                </c:pt>
                <c:pt idx="91291">
                  <c:v>2.6117647058823525</c:v>
                </c:pt>
                <c:pt idx="91292">
                  <c:v>2.6117647058823525</c:v>
                </c:pt>
                <c:pt idx="91293">
                  <c:v>2.6117647058823525</c:v>
                </c:pt>
                <c:pt idx="91294">
                  <c:v>2.4643137254901957</c:v>
                </c:pt>
                <c:pt idx="91295">
                  <c:v>2.4643137254901957</c:v>
                </c:pt>
                <c:pt idx="91296">
                  <c:v>2.4643137254901957</c:v>
                </c:pt>
                <c:pt idx="91297">
                  <c:v>2.4643137254901957</c:v>
                </c:pt>
                <c:pt idx="91298">
                  <c:v>2.4643137254901957</c:v>
                </c:pt>
                <c:pt idx="91299">
                  <c:v>2.4643137254901957</c:v>
                </c:pt>
                <c:pt idx="91300">
                  <c:v>2.4643137254901957</c:v>
                </c:pt>
                <c:pt idx="91301">
                  <c:v>2.4643137254901957</c:v>
                </c:pt>
                <c:pt idx="91302">
                  <c:v>2.4643137254901957</c:v>
                </c:pt>
                <c:pt idx="91303">
                  <c:v>2.4643137254901957</c:v>
                </c:pt>
                <c:pt idx="91304">
                  <c:v>2.4643137254901957</c:v>
                </c:pt>
                <c:pt idx="91305">
                  <c:v>2.4643137254901957</c:v>
                </c:pt>
                <c:pt idx="91306">
                  <c:v>2.4643137254901957</c:v>
                </c:pt>
                <c:pt idx="91307">
                  <c:v>2.4643137254901957</c:v>
                </c:pt>
                <c:pt idx="91308">
                  <c:v>2.4643137254901957</c:v>
                </c:pt>
                <c:pt idx="91309">
                  <c:v>2.4643137254901957</c:v>
                </c:pt>
                <c:pt idx="91310">
                  <c:v>2.4643137254901957</c:v>
                </c:pt>
                <c:pt idx="91311">
                  <c:v>2.4643137254901957</c:v>
                </c:pt>
                <c:pt idx="91312">
                  <c:v>2.4643137254901957</c:v>
                </c:pt>
                <c:pt idx="91313">
                  <c:v>2.4643137254901957</c:v>
                </c:pt>
                <c:pt idx="91314">
                  <c:v>2.4643137254901957</c:v>
                </c:pt>
                <c:pt idx="91315">
                  <c:v>2.4643137254901957</c:v>
                </c:pt>
                <c:pt idx="91316">
                  <c:v>2.4643137254901957</c:v>
                </c:pt>
                <c:pt idx="91317">
                  <c:v>2.4643137254901957</c:v>
                </c:pt>
                <c:pt idx="91318">
                  <c:v>2.4643137254901957</c:v>
                </c:pt>
                <c:pt idx="91319">
                  <c:v>2.4643137254901957</c:v>
                </c:pt>
                <c:pt idx="91320">
                  <c:v>2.4643137254901957</c:v>
                </c:pt>
                <c:pt idx="91321">
                  <c:v>2.4643137254901957</c:v>
                </c:pt>
                <c:pt idx="91322">
                  <c:v>2.4643137254901957</c:v>
                </c:pt>
                <c:pt idx="91323">
                  <c:v>2.4643137254901957</c:v>
                </c:pt>
                <c:pt idx="91324">
                  <c:v>2.4643137254901957</c:v>
                </c:pt>
                <c:pt idx="91325">
                  <c:v>2.4643137254901957</c:v>
                </c:pt>
                <c:pt idx="91326">
                  <c:v>2.4643137254901957</c:v>
                </c:pt>
                <c:pt idx="91327">
                  <c:v>2.4643137254901957</c:v>
                </c:pt>
                <c:pt idx="91328">
                  <c:v>2.4643137254901957</c:v>
                </c:pt>
                <c:pt idx="91329">
                  <c:v>2.4643137254901957</c:v>
                </c:pt>
                <c:pt idx="91330">
                  <c:v>2.4643137254901957</c:v>
                </c:pt>
                <c:pt idx="91331">
                  <c:v>2.4643137254901957</c:v>
                </c:pt>
                <c:pt idx="91332">
                  <c:v>2.4643137254901957</c:v>
                </c:pt>
                <c:pt idx="91333">
                  <c:v>2.4643137254901957</c:v>
                </c:pt>
                <c:pt idx="91334">
                  <c:v>2.4643137254901957</c:v>
                </c:pt>
                <c:pt idx="91335">
                  <c:v>2.4643137254901957</c:v>
                </c:pt>
                <c:pt idx="91336">
                  <c:v>2.4643137254901957</c:v>
                </c:pt>
                <c:pt idx="91337">
                  <c:v>2.4643137254901957</c:v>
                </c:pt>
                <c:pt idx="91338">
                  <c:v>2.4643137254901957</c:v>
                </c:pt>
                <c:pt idx="91339">
                  <c:v>2.4643137254901957</c:v>
                </c:pt>
                <c:pt idx="91340">
                  <c:v>2.4643137254901957</c:v>
                </c:pt>
                <c:pt idx="91341">
                  <c:v>2.4643137254901957</c:v>
                </c:pt>
                <c:pt idx="91342">
                  <c:v>2.4643137254901957</c:v>
                </c:pt>
                <c:pt idx="91343">
                  <c:v>2.4643137254901957</c:v>
                </c:pt>
                <c:pt idx="91344">
                  <c:v>2.4643137254901957</c:v>
                </c:pt>
                <c:pt idx="91345">
                  <c:v>2.4643137254901957</c:v>
                </c:pt>
                <c:pt idx="91346">
                  <c:v>2.4643137254901957</c:v>
                </c:pt>
                <c:pt idx="91347">
                  <c:v>2.4643137254901957</c:v>
                </c:pt>
                <c:pt idx="91348">
                  <c:v>2.4643137254901957</c:v>
                </c:pt>
                <c:pt idx="91349">
                  <c:v>2.4643137254901957</c:v>
                </c:pt>
                <c:pt idx="91350">
                  <c:v>2.4643137254901957</c:v>
                </c:pt>
                <c:pt idx="91351">
                  <c:v>2.6117647058823525</c:v>
                </c:pt>
                <c:pt idx="91352">
                  <c:v>2.6117647058823525</c:v>
                </c:pt>
                <c:pt idx="91353">
                  <c:v>2.6117647058823525</c:v>
                </c:pt>
                <c:pt idx="91354">
                  <c:v>2.6117647058823525</c:v>
                </c:pt>
                <c:pt idx="91355">
                  <c:v>2.6117647058823525</c:v>
                </c:pt>
                <c:pt idx="91356">
                  <c:v>2.6117647058823525</c:v>
                </c:pt>
                <c:pt idx="91357">
                  <c:v>2.6117647058823525</c:v>
                </c:pt>
                <c:pt idx="91358">
                  <c:v>2.6117647058823525</c:v>
                </c:pt>
                <c:pt idx="91359">
                  <c:v>2.6117647058823525</c:v>
                </c:pt>
                <c:pt idx="91360">
                  <c:v>2.6117647058823525</c:v>
                </c:pt>
                <c:pt idx="91361">
                  <c:v>2.6117647058823525</c:v>
                </c:pt>
                <c:pt idx="91362">
                  <c:v>2.6117647058823525</c:v>
                </c:pt>
                <c:pt idx="91363">
                  <c:v>2.6117647058823525</c:v>
                </c:pt>
                <c:pt idx="91364">
                  <c:v>2.6117647058823525</c:v>
                </c:pt>
                <c:pt idx="91365">
                  <c:v>2.6117647058823525</c:v>
                </c:pt>
                <c:pt idx="91366">
                  <c:v>2.6117647058823525</c:v>
                </c:pt>
                <c:pt idx="91367">
                  <c:v>2.6117647058823525</c:v>
                </c:pt>
                <c:pt idx="91368">
                  <c:v>2.6117647058823525</c:v>
                </c:pt>
                <c:pt idx="91369">
                  <c:v>2.6117647058823525</c:v>
                </c:pt>
                <c:pt idx="91370">
                  <c:v>2.6117647058823525</c:v>
                </c:pt>
                <c:pt idx="91371">
                  <c:v>2.6117647058823525</c:v>
                </c:pt>
                <c:pt idx="91372">
                  <c:v>2.6117647058823525</c:v>
                </c:pt>
                <c:pt idx="91373">
                  <c:v>2.6117647058823525</c:v>
                </c:pt>
                <c:pt idx="91374">
                  <c:v>2.6117647058823525</c:v>
                </c:pt>
                <c:pt idx="91375">
                  <c:v>2.6117647058823525</c:v>
                </c:pt>
                <c:pt idx="91376">
                  <c:v>2.6117647058823525</c:v>
                </c:pt>
                <c:pt idx="91377">
                  <c:v>2.6117647058823525</c:v>
                </c:pt>
                <c:pt idx="91378">
                  <c:v>2.6117647058823525</c:v>
                </c:pt>
                <c:pt idx="91379">
                  <c:v>2.6117647058823525</c:v>
                </c:pt>
                <c:pt idx="91380">
                  <c:v>2.6117647058823525</c:v>
                </c:pt>
                <c:pt idx="91381">
                  <c:v>2.6117647058823525</c:v>
                </c:pt>
                <c:pt idx="91382">
                  <c:v>2.6117647058823525</c:v>
                </c:pt>
                <c:pt idx="91383">
                  <c:v>2.6117647058823525</c:v>
                </c:pt>
                <c:pt idx="91384">
                  <c:v>2.6117647058823525</c:v>
                </c:pt>
                <c:pt idx="91385">
                  <c:v>2.6117647058823525</c:v>
                </c:pt>
                <c:pt idx="91386">
                  <c:v>2.6117647058823525</c:v>
                </c:pt>
                <c:pt idx="91387">
                  <c:v>2.6117647058823525</c:v>
                </c:pt>
                <c:pt idx="91388">
                  <c:v>2.6117647058823525</c:v>
                </c:pt>
                <c:pt idx="91389">
                  <c:v>2.6117647058823525</c:v>
                </c:pt>
                <c:pt idx="91390">
                  <c:v>2.6117647058823525</c:v>
                </c:pt>
                <c:pt idx="91391">
                  <c:v>2.4643137254901957</c:v>
                </c:pt>
                <c:pt idx="91392">
                  <c:v>2.4643137254901957</c:v>
                </c:pt>
                <c:pt idx="91393">
                  <c:v>2.4643137254901957</c:v>
                </c:pt>
                <c:pt idx="91394">
                  <c:v>2.4643137254901957</c:v>
                </c:pt>
                <c:pt idx="91395">
                  <c:v>2.4643137254901957</c:v>
                </c:pt>
                <c:pt idx="91396">
                  <c:v>2.4643137254901957</c:v>
                </c:pt>
                <c:pt idx="91397">
                  <c:v>2.4643137254901957</c:v>
                </c:pt>
                <c:pt idx="91398">
                  <c:v>2.4643137254901957</c:v>
                </c:pt>
                <c:pt idx="91399">
                  <c:v>2.4643137254901957</c:v>
                </c:pt>
                <c:pt idx="91400">
                  <c:v>2.4643137254901957</c:v>
                </c:pt>
                <c:pt idx="91401">
                  <c:v>2.4643137254901957</c:v>
                </c:pt>
                <c:pt idx="91402">
                  <c:v>2.4643137254901957</c:v>
                </c:pt>
                <c:pt idx="91403">
                  <c:v>2.4643137254901957</c:v>
                </c:pt>
                <c:pt idx="91404">
                  <c:v>2.4643137254901957</c:v>
                </c:pt>
                <c:pt idx="91405">
                  <c:v>2.4643137254901957</c:v>
                </c:pt>
                <c:pt idx="91406">
                  <c:v>2.4643137254901957</c:v>
                </c:pt>
                <c:pt idx="91407">
                  <c:v>2.4643137254901957</c:v>
                </c:pt>
                <c:pt idx="91408">
                  <c:v>2.4643137254901957</c:v>
                </c:pt>
                <c:pt idx="91409">
                  <c:v>2.4643137254901957</c:v>
                </c:pt>
                <c:pt idx="91410">
                  <c:v>2.4643137254901957</c:v>
                </c:pt>
                <c:pt idx="91411">
                  <c:v>2.4643137254901957</c:v>
                </c:pt>
                <c:pt idx="91412">
                  <c:v>2.4643137254901957</c:v>
                </c:pt>
                <c:pt idx="91413">
                  <c:v>2.4643137254901957</c:v>
                </c:pt>
                <c:pt idx="91414">
                  <c:v>2.4643137254901957</c:v>
                </c:pt>
                <c:pt idx="91415">
                  <c:v>2.4643137254901957</c:v>
                </c:pt>
                <c:pt idx="91416">
                  <c:v>2.4643137254901957</c:v>
                </c:pt>
                <c:pt idx="91417">
                  <c:v>2.4643137254901957</c:v>
                </c:pt>
                <c:pt idx="91418">
                  <c:v>2.4643137254901957</c:v>
                </c:pt>
                <c:pt idx="91419">
                  <c:v>2.4643137254901957</c:v>
                </c:pt>
                <c:pt idx="91420">
                  <c:v>2.4643137254901957</c:v>
                </c:pt>
                <c:pt idx="91421">
                  <c:v>2.4643137254901957</c:v>
                </c:pt>
                <c:pt idx="91422">
                  <c:v>2.4643137254901957</c:v>
                </c:pt>
                <c:pt idx="91423">
                  <c:v>2.4643137254901957</c:v>
                </c:pt>
                <c:pt idx="91424">
                  <c:v>2.4643137254901957</c:v>
                </c:pt>
                <c:pt idx="91425">
                  <c:v>2.4643137254901957</c:v>
                </c:pt>
                <c:pt idx="91426">
                  <c:v>2.4643137254901957</c:v>
                </c:pt>
                <c:pt idx="91427">
                  <c:v>2.4643137254901957</c:v>
                </c:pt>
                <c:pt idx="91428">
                  <c:v>2.4643137254901957</c:v>
                </c:pt>
                <c:pt idx="91429">
                  <c:v>2.4643137254901957</c:v>
                </c:pt>
                <c:pt idx="91430">
                  <c:v>2.4643137254901957</c:v>
                </c:pt>
                <c:pt idx="91431">
                  <c:v>2.4643137254901957</c:v>
                </c:pt>
                <c:pt idx="91432">
                  <c:v>2.4643137254901957</c:v>
                </c:pt>
                <c:pt idx="91433">
                  <c:v>2.4643137254901957</c:v>
                </c:pt>
                <c:pt idx="91434">
                  <c:v>2.4643137254901957</c:v>
                </c:pt>
                <c:pt idx="91435">
                  <c:v>2.4643137254901957</c:v>
                </c:pt>
                <c:pt idx="91436">
                  <c:v>2.4643137254901957</c:v>
                </c:pt>
                <c:pt idx="91437">
                  <c:v>2.4643137254901957</c:v>
                </c:pt>
                <c:pt idx="91438">
                  <c:v>2.4643137254901957</c:v>
                </c:pt>
                <c:pt idx="91439">
                  <c:v>2.4643137254901957</c:v>
                </c:pt>
                <c:pt idx="91440">
                  <c:v>2.4643137254901957</c:v>
                </c:pt>
                <c:pt idx="91441">
                  <c:v>2.4643137254901957</c:v>
                </c:pt>
                <c:pt idx="91442">
                  <c:v>2.4643137254901957</c:v>
                </c:pt>
                <c:pt idx="91443">
                  <c:v>2.4643137254901957</c:v>
                </c:pt>
                <c:pt idx="91444">
                  <c:v>2.4643137254901957</c:v>
                </c:pt>
                <c:pt idx="91445">
                  <c:v>2.4643137254901957</c:v>
                </c:pt>
                <c:pt idx="91446">
                  <c:v>2.6117647058823525</c:v>
                </c:pt>
                <c:pt idx="91447">
                  <c:v>2.6117647058823525</c:v>
                </c:pt>
                <c:pt idx="91448">
                  <c:v>2.6117647058823525</c:v>
                </c:pt>
                <c:pt idx="91449">
                  <c:v>2.6117647058823525</c:v>
                </c:pt>
                <c:pt idx="91450">
                  <c:v>2.6117647058823525</c:v>
                </c:pt>
                <c:pt idx="91451">
                  <c:v>2.6117647058823525</c:v>
                </c:pt>
                <c:pt idx="91452">
                  <c:v>2.6117647058823525</c:v>
                </c:pt>
                <c:pt idx="91453">
                  <c:v>2.6117647058823525</c:v>
                </c:pt>
                <c:pt idx="91454">
                  <c:v>2.6117647058823525</c:v>
                </c:pt>
                <c:pt idx="91455">
                  <c:v>2.6117647058823525</c:v>
                </c:pt>
                <c:pt idx="91456">
                  <c:v>2.6117647058823525</c:v>
                </c:pt>
                <c:pt idx="91457">
                  <c:v>2.6117647058823525</c:v>
                </c:pt>
                <c:pt idx="91458">
                  <c:v>2.6117647058823525</c:v>
                </c:pt>
                <c:pt idx="91459">
                  <c:v>2.6117647058823525</c:v>
                </c:pt>
                <c:pt idx="91460">
                  <c:v>2.6117647058823525</c:v>
                </c:pt>
                <c:pt idx="91461">
                  <c:v>2.6117647058823525</c:v>
                </c:pt>
                <c:pt idx="91462">
                  <c:v>2.6117647058823525</c:v>
                </c:pt>
                <c:pt idx="91463">
                  <c:v>2.6117647058823525</c:v>
                </c:pt>
                <c:pt idx="91464">
                  <c:v>2.6117647058823525</c:v>
                </c:pt>
                <c:pt idx="91465">
                  <c:v>2.6117647058823525</c:v>
                </c:pt>
                <c:pt idx="91466">
                  <c:v>2.6117647058823525</c:v>
                </c:pt>
                <c:pt idx="91467">
                  <c:v>2.6117647058823525</c:v>
                </c:pt>
                <c:pt idx="91468">
                  <c:v>2.6117647058823525</c:v>
                </c:pt>
                <c:pt idx="91469">
                  <c:v>2.6117647058823525</c:v>
                </c:pt>
                <c:pt idx="91470">
                  <c:v>2.6117647058823525</c:v>
                </c:pt>
                <c:pt idx="91471">
                  <c:v>2.6117647058823525</c:v>
                </c:pt>
                <c:pt idx="91472">
                  <c:v>2.6117647058823525</c:v>
                </c:pt>
                <c:pt idx="91473">
                  <c:v>2.6117647058823525</c:v>
                </c:pt>
                <c:pt idx="91474">
                  <c:v>2.6117647058823525</c:v>
                </c:pt>
                <c:pt idx="91475">
                  <c:v>2.6117647058823525</c:v>
                </c:pt>
                <c:pt idx="91476">
                  <c:v>2.6117647058823525</c:v>
                </c:pt>
                <c:pt idx="91477">
                  <c:v>2.6117647058823525</c:v>
                </c:pt>
                <c:pt idx="91478">
                  <c:v>2.6117647058823525</c:v>
                </c:pt>
                <c:pt idx="91479">
                  <c:v>2.6117647058823525</c:v>
                </c:pt>
                <c:pt idx="91480">
                  <c:v>2.6117647058823525</c:v>
                </c:pt>
                <c:pt idx="91481">
                  <c:v>2.6117647058823525</c:v>
                </c:pt>
                <c:pt idx="91482">
                  <c:v>2.6117647058823525</c:v>
                </c:pt>
                <c:pt idx="91483">
                  <c:v>2.6117647058823525</c:v>
                </c:pt>
                <c:pt idx="91484">
                  <c:v>2.6117647058823525</c:v>
                </c:pt>
                <c:pt idx="91485">
                  <c:v>2.6117647058823525</c:v>
                </c:pt>
                <c:pt idx="91486">
                  <c:v>2.4643137254901957</c:v>
                </c:pt>
                <c:pt idx="91487">
                  <c:v>2.4643137254901957</c:v>
                </c:pt>
                <c:pt idx="91488">
                  <c:v>2.4643137254901957</c:v>
                </c:pt>
                <c:pt idx="91489">
                  <c:v>2.4643137254901957</c:v>
                </c:pt>
                <c:pt idx="91490">
                  <c:v>2.4643137254901957</c:v>
                </c:pt>
                <c:pt idx="91491">
                  <c:v>2.4643137254901957</c:v>
                </c:pt>
                <c:pt idx="91492">
                  <c:v>2.4643137254901957</c:v>
                </c:pt>
                <c:pt idx="91493">
                  <c:v>2.4643137254901957</c:v>
                </c:pt>
                <c:pt idx="91494">
                  <c:v>2.4643137254901957</c:v>
                </c:pt>
                <c:pt idx="91495">
                  <c:v>2.4643137254901957</c:v>
                </c:pt>
                <c:pt idx="91496">
                  <c:v>2.4643137254901957</c:v>
                </c:pt>
                <c:pt idx="91497">
                  <c:v>2.4643137254901957</c:v>
                </c:pt>
                <c:pt idx="91498">
                  <c:v>2.4643137254901957</c:v>
                </c:pt>
                <c:pt idx="91499">
                  <c:v>2.4643137254901957</c:v>
                </c:pt>
                <c:pt idx="91500">
                  <c:v>2.4643137254901957</c:v>
                </c:pt>
                <c:pt idx="91501">
                  <c:v>2.4643137254901957</c:v>
                </c:pt>
                <c:pt idx="91502">
                  <c:v>2.4643137254901957</c:v>
                </c:pt>
                <c:pt idx="91503">
                  <c:v>2.4643137254901957</c:v>
                </c:pt>
                <c:pt idx="91504">
                  <c:v>2.4643137254901957</c:v>
                </c:pt>
                <c:pt idx="91505">
                  <c:v>2.4643137254901957</c:v>
                </c:pt>
                <c:pt idx="91506">
                  <c:v>2.4643137254901957</c:v>
                </c:pt>
                <c:pt idx="91507">
                  <c:v>2.4643137254901957</c:v>
                </c:pt>
                <c:pt idx="91508">
                  <c:v>2.4643137254901957</c:v>
                </c:pt>
                <c:pt idx="91509">
                  <c:v>2.4643137254901957</c:v>
                </c:pt>
                <c:pt idx="91510">
                  <c:v>2.4643137254901957</c:v>
                </c:pt>
                <c:pt idx="91511">
                  <c:v>2.4643137254901957</c:v>
                </c:pt>
                <c:pt idx="91512">
                  <c:v>2.4643137254901957</c:v>
                </c:pt>
                <c:pt idx="91513">
                  <c:v>2.4643137254901957</c:v>
                </c:pt>
                <c:pt idx="91514">
                  <c:v>2.4643137254901957</c:v>
                </c:pt>
                <c:pt idx="91515">
                  <c:v>2.4643137254901957</c:v>
                </c:pt>
                <c:pt idx="91516">
                  <c:v>2.4643137254901957</c:v>
                </c:pt>
                <c:pt idx="91517">
                  <c:v>2.4643137254901957</c:v>
                </c:pt>
                <c:pt idx="91518">
                  <c:v>2.4643137254901957</c:v>
                </c:pt>
                <c:pt idx="91519">
                  <c:v>2.4643137254901957</c:v>
                </c:pt>
                <c:pt idx="91520">
                  <c:v>2.4643137254901957</c:v>
                </c:pt>
                <c:pt idx="91521">
                  <c:v>2.4643137254901957</c:v>
                </c:pt>
                <c:pt idx="91522">
                  <c:v>2.4643137254901957</c:v>
                </c:pt>
                <c:pt idx="91523">
                  <c:v>2.4643137254901957</c:v>
                </c:pt>
                <c:pt idx="91524">
                  <c:v>2.4643137254901957</c:v>
                </c:pt>
                <c:pt idx="91525">
                  <c:v>2.4643137254901957</c:v>
                </c:pt>
                <c:pt idx="91526">
                  <c:v>2.4643137254901957</c:v>
                </c:pt>
                <c:pt idx="91527">
                  <c:v>2.4643137254901957</c:v>
                </c:pt>
                <c:pt idx="91528">
                  <c:v>2.4643137254901957</c:v>
                </c:pt>
                <c:pt idx="91529">
                  <c:v>2.4643137254901957</c:v>
                </c:pt>
                <c:pt idx="91530">
                  <c:v>2.4643137254901957</c:v>
                </c:pt>
                <c:pt idx="91531">
                  <c:v>2.4643137254901957</c:v>
                </c:pt>
                <c:pt idx="91532">
                  <c:v>2.4643137254901957</c:v>
                </c:pt>
                <c:pt idx="91533">
                  <c:v>2.4643137254901957</c:v>
                </c:pt>
                <c:pt idx="91534">
                  <c:v>2.4643137254901957</c:v>
                </c:pt>
                <c:pt idx="91535">
                  <c:v>2.4643137254901957</c:v>
                </c:pt>
                <c:pt idx="91536">
                  <c:v>2.4643137254901957</c:v>
                </c:pt>
                <c:pt idx="91537">
                  <c:v>2.4643137254901957</c:v>
                </c:pt>
                <c:pt idx="91538">
                  <c:v>2.4643137254901957</c:v>
                </c:pt>
                <c:pt idx="91539">
                  <c:v>2.4643137254901957</c:v>
                </c:pt>
                <c:pt idx="91540">
                  <c:v>2.4643137254901957</c:v>
                </c:pt>
                <c:pt idx="91541">
                  <c:v>2.6117647058823525</c:v>
                </c:pt>
                <c:pt idx="91542">
                  <c:v>2.6117647058823525</c:v>
                </c:pt>
                <c:pt idx="91543">
                  <c:v>2.6117647058823525</c:v>
                </c:pt>
                <c:pt idx="91544">
                  <c:v>2.6117647058823525</c:v>
                </c:pt>
                <c:pt idx="91545">
                  <c:v>2.6117647058823525</c:v>
                </c:pt>
                <c:pt idx="91546">
                  <c:v>2.6117647058823525</c:v>
                </c:pt>
                <c:pt idx="91547">
                  <c:v>2.6117647058823525</c:v>
                </c:pt>
                <c:pt idx="91548">
                  <c:v>2.6117647058823525</c:v>
                </c:pt>
                <c:pt idx="91549">
                  <c:v>2.6117647058823525</c:v>
                </c:pt>
                <c:pt idx="91550">
                  <c:v>2.6117647058823525</c:v>
                </c:pt>
                <c:pt idx="91551">
                  <c:v>2.6117647058823525</c:v>
                </c:pt>
                <c:pt idx="91552">
                  <c:v>2.6117647058823525</c:v>
                </c:pt>
                <c:pt idx="91553">
                  <c:v>2.6117647058823525</c:v>
                </c:pt>
                <c:pt idx="91554">
                  <c:v>2.6117647058823525</c:v>
                </c:pt>
                <c:pt idx="91555">
                  <c:v>2.6117647058823525</c:v>
                </c:pt>
                <c:pt idx="91556">
                  <c:v>2.6117647058823525</c:v>
                </c:pt>
                <c:pt idx="91557">
                  <c:v>2.6117647058823525</c:v>
                </c:pt>
                <c:pt idx="91558">
                  <c:v>2.6117647058823525</c:v>
                </c:pt>
                <c:pt idx="91559">
                  <c:v>2.6117647058823525</c:v>
                </c:pt>
                <c:pt idx="91560">
                  <c:v>2.6117647058823525</c:v>
                </c:pt>
                <c:pt idx="91561">
                  <c:v>2.6117647058823525</c:v>
                </c:pt>
                <c:pt idx="91562">
                  <c:v>2.6117647058823525</c:v>
                </c:pt>
                <c:pt idx="91563">
                  <c:v>2.6117647058823525</c:v>
                </c:pt>
                <c:pt idx="91564">
                  <c:v>2.6117647058823525</c:v>
                </c:pt>
                <c:pt idx="91565">
                  <c:v>2.6117647058823525</c:v>
                </c:pt>
                <c:pt idx="91566">
                  <c:v>2.6117647058823525</c:v>
                </c:pt>
                <c:pt idx="91567">
                  <c:v>2.6117647058823525</c:v>
                </c:pt>
                <c:pt idx="91568">
                  <c:v>2.6117647058823525</c:v>
                </c:pt>
                <c:pt idx="91569">
                  <c:v>2.6117647058823525</c:v>
                </c:pt>
                <c:pt idx="91570">
                  <c:v>2.6117647058823525</c:v>
                </c:pt>
                <c:pt idx="91571">
                  <c:v>2.6117647058823525</c:v>
                </c:pt>
                <c:pt idx="91572">
                  <c:v>2.6117647058823525</c:v>
                </c:pt>
                <c:pt idx="91573">
                  <c:v>2.6117647058823525</c:v>
                </c:pt>
                <c:pt idx="91574">
                  <c:v>2.6117647058823525</c:v>
                </c:pt>
                <c:pt idx="91575">
                  <c:v>2.6117647058823525</c:v>
                </c:pt>
                <c:pt idx="91576">
                  <c:v>2.6117647058823525</c:v>
                </c:pt>
                <c:pt idx="91577">
                  <c:v>2.6117647058823525</c:v>
                </c:pt>
                <c:pt idx="91578">
                  <c:v>2.6117647058823525</c:v>
                </c:pt>
                <c:pt idx="91579">
                  <c:v>2.6117647058823525</c:v>
                </c:pt>
                <c:pt idx="91580">
                  <c:v>2.6117647058823525</c:v>
                </c:pt>
                <c:pt idx="91581">
                  <c:v>2.4643137254901957</c:v>
                </c:pt>
                <c:pt idx="91582">
                  <c:v>2.4643137254901957</c:v>
                </c:pt>
                <c:pt idx="91583">
                  <c:v>2.4643137254901957</c:v>
                </c:pt>
                <c:pt idx="91584">
                  <c:v>2.4643137254901957</c:v>
                </c:pt>
                <c:pt idx="91585">
                  <c:v>2.4643137254901957</c:v>
                </c:pt>
                <c:pt idx="91586">
                  <c:v>2.4643137254901957</c:v>
                </c:pt>
                <c:pt idx="91587">
                  <c:v>2.4643137254901957</c:v>
                </c:pt>
                <c:pt idx="91588">
                  <c:v>2.4643137254901957</c:v>
                </c:pt>
                <c:pt idx="91589">
                  <c:v>2.4643137254901957</c:v>
                </c:pt>
                <c:pt idx="91590">
                  <c:v>2.4643137254901957</c:v>
                </c:pt>
                <c:pt idx="91591">
                  <c:v>2.4643137254901957</c:v>
                </c:pt>
                <c:pt idx="91592">
                  <c:v>2.4643137254901957</c:v>
                </c:pt>
                <c:pt idx="91593">
                  <c:v>2.4643137254901957</c:v>
                </c:pt>
                <c:pt idx="91594">
                  <c:v>2.4643137254901957</c:v>
                </c:pt>
                <c:pt idx="91595">
                  <c:v>2.4643137254901957</c:v>
                </c:pt>
                <c:pt idx="91596">
                  <c:v>2.4643137254901957</c:v>
                </c:pt>
                <c:pt idx="91597">
                  <c:v>2.4643137254901957</c:v>
                </c:pt>
                <c:pt idx="91598">
                  <c:v>2.4643137254901957</c:v>
                </c:pt>
                <c:pt idx="91599">
                  <c:v>2.4643137254901957</c:v>
                </c:pt>
                <c:pt idx="91600">
                  <c:v>2.4643137254901957</c:v>
                </c:pt>
                <c:pt idx="91601">
                  <c:v>2.4643137254901957</c:v>
                </c:pt>
                <c:pt idx="91602">
                  <c:v>2.4643137254901957</c:v>
                </c:pt>
                <c:pt idx="91603">
                  <c:v>2.4643137254901957</c:v>
                </c:pt>
                <c:pt idx="91604">
                  <c:v>2.4643137254901957</c:v>
                </c:pt>
                <c:pt idx="91605">
                  <c:v>2.4643137254901957</c:v>
                </c:pt>
                <c:pt idx="91606">
                  <c:v>2.4643137254901957</c:v>
                </c:pt>
                <c:pt idx="91607">
                  <c:v>2.4643137254901957</c:v>
                </c:pt>
                <c:pt idx="91608">
                  <c:v>2.4643137254901957</c:v>
                </c:pt>
                <c:pt idx="91609">
                  <c:v>2.4643137254901957</c:v>
                </c:pt>
                <c:pt idx="91610">
                  <c:v>2.4643137254901957</c:v>
                </c:pt>
                <c:pt idx="91611">
                  <c:v>2.4643137254901957</c:v>
                </c:pt>
                <c:pt idx="91612">
                  <c:v>2.4643137254901957</c:v>
                </c:pt>
                <c:pt idx="91613">
                  <c:v>2.4643137254901957</c:v>
                </c:pt>
                <c:pt idx="91614">
                  <c:v>2.4643137254901957</c:v>
                </c:pt>
                <c:pt idx="91615">
                  <c:v>2.4643137254901957</c:v>
                </c:pt>
                <c:pt idx="91616">
                  <c:v>2.4643137254901957</c:v>
                </c:pt>
                <c:pt idx="91617">
                  <c:v>2.4643137254901957</c:v>
                </c:pt>
                <c:pt idx="91618">
                  <c:v>2.4643137254901957</c:v>
                </c:pt>
                <c:pt idx="91619">
                  <c:v>2.4643137254901957</c:v>
                </c:pt>
                <c:pt idx="91620">
                  <c:v>2.4643137254901957</c:v>
                </c:pt>
                <c:pt idx="91621">
                  <c:v>2.4643137254901957</c:v>
                </c:pt>
                <c:pt idx="91622">
                  <c:v>2.4643137254901957</c:v>
                </c:pt>
                <c:pt idx="91623">
                  <c:v>2.4643137254901957</c:v>
                </c:pt>
                <c:pt idx="91624">
                  <c:v>2.4643137254901957</c:v>
                </c:pt>
                <c:pt idx="91625">
                  <c:v>2.4643137254901957</c:v>
                </c:pt>
                <c:pt idx="91626">
                  <c:v>2.4643137254901957</c:v>
                </c:pt>
                <c:pt idx="91627">
                  <c:v>2.4643137254901957</c:v>
                </c:pt>
                <c:pt idx="91628">
                  <c:v>2.4643137254901957</c:v>
                </c:pt>
                <c:pt idx="91629">
                  <c:v>2.4643137254901957</c:v>
                </c:pt>
                <c:pt idx="91630">
                  <c:v>2.4643137254901957</c:v>
                </c:pt>
                <c:pt idx="91631">
                  <c:v>2.4643137254901957</c:v>
                </c:pt>
                <c:pt idx="91632">
                  <c:v>2.4643137254901957</c:v>
                </c:pt>
                <c:pt idx="91633">
                  <c:v>2.4643137254901957</c:v>
                </c:pt>
                <c:pt idx="91634">
                  <c:v>2.4643137254901957</c:v>
                </c:pt>
                <c:pt idx="91635">
                  <c:v>2.4643137254901957</c:v>
                </c:pt>
                <c:pt idx="91636">
                  <c:v>2.4643137254901957</c:v>
                </c:pt>
                <c:pt idx="91637">
                  <c:v>2.6117647058823525</c:v>
                </c:pt>
                <c:pt idx="91638">
                  <c:v>2.6117647058823525</c:v>
                </c:pt>
                <c:pt idx="91639">
                  <c:v>2.6117647058823525</c:v>
                </c:pt>
                <c:pt idx="91640">
                  <c:v>2.6117647058823525</c:v>
                </c:pt>
                <c:pt idx="91641">
                  <c:v>2.6117647058823525</c:v>
                </c:pt>
                <c:pt idx="91642">
                  <c:v>2.6117647058823525</c:v>
                </c:pt>
                <c:pt idx="91643">
                  <c:v>2.6117647058823525</c:v>
                </c:pt>
                <c:pt idx="91644">
                  <c:v>2.6117647058823525</c:v>
                </c:pt>
                <c:pt idx="91645">
                  <c:v>2.6117647058823525</c:v>
                </c:pt>
                <c:pt idx="91646">
                  <c:v>2.6117647058823525</c:v>
                </c:pt>
                <c:pt idx="91647">
                  <c:v>2.6117647058823525</c:v>
                </c:pt>
                <c:pt idx="91648">
                  <c:v>2.6117647058823525</c:v>
                </c:pt>
                <c:pt idx="91649">
                  <c:v>2.6117647058823525</c:v>
                </c:pt>
                <c:pt idx="91650">
                  <c:v>2.6117647058823525</c:v>
                </c:pt>
                <c:pt idx="91651">
                  <c:v>2.6117647058823525</c:v>
                </c:pt>
                <c:pt idx="91652">
                  <c:v>2.6117647058823525</c:v>
                </c:pt>
                <c:pt idx="91653">
                  <c:v>2.6117647058823525</c:v>
                </c:pt>
                <c:pt idx="91654">
                  <c:v>2.6117647058823525</c:v>
                </c:pt>
                <c:pt idx="91655">
                  <c:v>2.6117647058823525</c:v>
                </c:pt>
                <c:pt idx="91656">
                  <c:v>2.6117647058823525</c:v>
                </c:pt>
                <c:pt idx="91657">
                  <c:v>2.6117647058823525</c:v>
                </c:pt>
                <c:pt idx="91658">
                  <c:v>2.6117647058823525</c:v>
                </c:pt>
                <c:pt idx="91659">
                  <c:v>2.6117647058823525</c:v>
                </c:pt>
                <c:pt idx="91660">
                  <c:v>2.6117647058823525</c:v>
                </c:pt>
                <c:pt idx="91661">
                  <c:v>2.6117647058823525</c:v>
                </c:pt>
                <c:pt idx="91662">
                  <c:v>2.6117647058823525</c:v>
                </c:pt>
                <c:pt idx="91663">
                  <c:v>2.6117647058823525</c:v>
                </c:pt>
                <c:pt idx="91664">
                  <c:v>2.6117647058823525</c:v>
                </c:pt>
                <c:pt idx="91665">
                  <c:v>2.6117647058823525</c:v>
                </c:pt>
                <c:pt idx="91666">
                  <c:v>2.6117647058823525</c:v>
                </c:pt>
                <c:pt idx="91667">
                  <c:v>2.6117647058823525</c:v>
                </c:pt>
                <c:pt idx="91668">
                  <c:v>2.6117647058823525</c:v>
                </c:pt>
                <c:pt idx="91669">
                  <c:v>2.6117647058823525</c:v>
                </c:pt>
                <c:pt idx="91670">
                  <c:v>2.6117647058823525</c:v>
                </c:pt>
                <c:pt idx="91671">
                  <c:v>2.6117647058823525</c:v>
                </c:pt>
                <c:pt idx="91672">
                  <c:v>2.6117647058823525</c:v>
                </c:pt>
                <c:pt idx="91673">
                  <c:v>2.6117647058823525</c:v>
                </c:pt>
                <c:pt idx="91674">
                  <c:v>2.6117647058823525</c:v>
                </c:pt>
                <c:pt idx="91675">
                  <c:v>2.6117647058823525</c:v>
                </c:pt>
                <c:pt idx="91676">
                  <c:v>2.6117647058823525</c:v>
                </c:pt>
                <c:pt idx="91677">
                  <c:v>2.6117647058823525</c:v>
                </c:pt>
                <c:pt idx="91678">
                  <c:v>2.4643137254901957</c:v>
                </c:pt>
                <c:pt idx="91679">
                  <c:v>2.4643137254901957</c:v>
                </c:pt>
                <c:pt idx="91680">
                  <c:v>2.4643137254901957</c:v>
                </c:pt>
                <c:pt idx="91681">
                  <c:v>2.4643137254901957</c:v>
                </c:pt>
                <c:pt idx="91682">
                  <c:v>2.4643137254901957</c:v>
                </c:pt>
                <c:pt idx="91683">
                  <c:v>2.4643137254901957</c:v>
                </c:pt>
                <c:pt idx="91684">
                  <c:v>2.4643137254901957</c:v>
                </c:pt>
                <c:pt idx="91685">
                  <c:v>2.4643137254901957</c:v>
                </c:pt>
                <c:pt idx="91686">
                  <c:v>2.4643137254901957</c:v>
                </c:pt>
                <c:pt idx="91687">
                  <c:v>2.4643137254901957</c:v>
                </c:pt>
                <c:pt idx="91688">
                  <c:v>2.4643137254901957</c:v>
                </c:pt>
                <c:pt idx="91689">
                  <c:v>2.4643137254901957</c:v>
                </c:pt>
                <c:pt idx="91690">
                  <c:v>2.4643137254901957</c:v>
                </c:pt>
                <c:pt idx="91691">
                  <c:v>2.4643137254901957</c:v>
                </c:pt>
                <c:pt idx="91692">
                  <c:v>2.4643137254901957</c:v>
                </c:pt>
                <c:pt idx="91693">
                  <c:v>2.4643137254901957</c:v>
                </c:pt>
                <c:pt idx="91694">
                  <c:v>2.4643137254901957</c:v>
                </c:pt>
                <c:pt idx="91695">
                  <c:v>2.4643137254901957</c:v>
                </c:pt>
                <c:pt idx="91696">
                  <c:v>2.4643137254901957</c:v>
                </c:pt>
                <c:pt idx="91697">
                  <c:v>2.4643137254901957</c:v>
                </c:pt>
                <c:pt idx="91698">
                  <c:v>2.4643137254901957</c:v>
                </c:pt>
                <c:pt idx="91699">
                  <c:v>2.4643137254901957</c:v>
                </c:pt>
                <c:pt idx="91700">
                  <c:v>2.4643137254901957</c:v>
                </c:pt>
                <c:pt idx="91701">
                  <c:v>2.4643137254901957</c:v>
                </c:pt>
                <c:pt idx="91702">
                  <c:v>2.4643137254901957</c:v>
                </c:pt>
                <c:pt idx="91703">
                  <c:v>2.4643137254901957</c:v>
                </c:pt>
                <c:pt idx="91704">
                  <c:v>2.4643137254901957</c:v>
                </c:pt>
                <c:pt idx="91705">
                  <c:v>2.4643137254901957</c:v>
                </c:pt>
                <c:pt idx="91706">
                  <c:v>2.4643137254901957</c:v>
                </c:pt>
                <c:pt idx="91707">
                  <c:v>2.4643137254901957</c:v>
                </c:pt>
                <c:pt idx="91708">
                  <c:v>2.4643137254901957</c:v>
                </c:pt>
                <c:pt idx="91709">
                  <c:v>2.4643137254901957</c:v>
                </c:pt>
                <c:pt idx="91710">
                  <c:v>2.4643137254901957</c:v>
                </c:pt>
                <c:pt idx="91711">
                  <c:v>2.4643137254901957</c:v>
                </c:pt>
                <c:pt idx="91712">
                  <c:v>2.4643137254901957</c:v>
                </c:pt>
                <c:pt idx="91713">
                  <c:v>2.4643137254901957</c:v>
                </c:pt>
                <c:pt idx="91714">
                  <c:v>2.4643137254901957</c:v>
                </c:pt>
                <c:pt idx="91715">
                  <c:v>2.4643137254901957</c:v>
                </c:pt>
                <c:pt idx="91716">
                  <c:v>2.4643137254901957</c:v>
                </c:pt>
                <c:pt idx="91717">
                  <c:v>2.4643137254901957</c:v>
                </c:pt>
                <c:pt idx="91718">
                  <c:v>2.4643137254901957</c:v>
                </c:pt>
                <c:pt idx="91719">
                  <c:v>2.4643137254901957</c:v>
                </c:pt>
                <c:pt idx="91720">
                  <c:v>2.4643137254901957</c:v>
                </c:pt>
                <c:pt idx="91721">
                  <c:v>2.4643137254901957</c:v>
                </c:pt>
                <c:pt idx="91722">
                  <c:v>2.4643137254901957</c:v>
                </c:pt>
                <c:pt idx="91723">
                  <c:v>2.4643137254901957</c:v>
                </c:pt>
                <c:pt idx="91724">
                  <c:v>2.4643137254901957</c:v>
                </c:pt>
                <c:pt idx="91725">
                  <c:v>2.4643137254901957</c:v>
                </c:pt>
                <c:pt idx="91726">
                  <c:v>2.4643137254901957</c:v>
                </c:pt>
                <c:pt idx="91727">
                  <c:v>2.4643137254901957</c:v>
                </c:pt>
                <c:pt idx="91728">
                  <c:v>2.4643137254901957</c:v>
                </c:pt>
                <c:pt idx="91729">
                  <c:v>2.4643137254901957</c:v>
                </c:pt>
                <c:pt idx="91730">
                  <c:v>2.4643137254901957</c:v>
                </c:pt>
                <c:pt idx="91731">
                  <c:v>2.4643137254901957</c:v>
                </c:pt>
                <c:pt idx="91732">
                  <c:v>2.6117647058823525</c:v>
                </c:pt>
                <c:pt idx="91733">
                  <c:v>2.6117647058823525</c:v>
                </c:pt>
                <c:pt idx="91734">
                  <c:v>2.6117647058823525</c:v>
                </c:pt>
                <c:pt idx="91735">
                  <c:v>2.6117647058823525</c:v>
                </c:pt>
                <c:pt idx="91736">
                  <c:v>2.6117647058823525</c:v>
                </c:pt>
                <c:pt idx="91737">
                  <c:v>2.6117647058823525</c:v>
                </c:pt>
                <c:pt idx="91738">
                  <c:v>2.6117647058823525</c:v>
                </c:pt>
                <c:pt idx="91739">
                  <c:v>2.6117647058823525</c:v>
                </c:pt>
                <c:pt idx="91740">
                  <c:v>2.6117647058823525</c:v>
                </c:pt>
                <c:pt idx="91741">
                  <c:v>2.6117647058823525</c:v>
                </c:pt>
                <c:pt idx="91742">
                  <c:v>2.6117647058823525</c:v>
                </c:pt>
                <c:pt idx="91743">
                  <c:v>2.6117647058823525</c:v>
                </c:pt>
                <c:pt idx="91744">
                  <c:v>2.6117647058823525</c:v>
                </c:pt>
                <c:pt idx="91745">
                  <c:v>2.6117647058823525</c:v>
                </c:pt>
                <c:pt idx="91746">
                  <c:v>2.6117647058823525</c:v>
                </c:pt>
                <c:pt idx="91747">
                  <c:v>2.6117647058823525</c:v>
                </c:pt>
                <c:pt idx="91748">
                  <c:v>2.6117647058823525</c:v>
                </c:pt>
                <c:pt idx="91749">
                  <c:v>2.6117647058823525</c:v>
                </c:pt>
                <c:pt idx="91750">
                  <c:v>2.6117647058823525</c:v>
                </c:pt>
                <c:pt idx="91751">
                  <c:v>2.6117647058823525</c:v>
                </c:pt>
                <c:pt idx="91752">
                  <c:v>2.6117647058823525</c:v>
                </c:pt>
                <c:pt idx="91753">
                  <c:v>2.6117647058823525</c:v>
                </c:pt>
                <c:pt idx="91754">
                  <c:v>2.6117647058823525</c:v>
                </c:pt>
                <c:pt idx="91755">
                  <c:v>2.6117647058823525</c:v>
                </c:pt>
                <c:pt idx="91756">
                  <c:v>2.6117647058823525</c:v>
                </c:pt>
                <c:pt idx="91757">
                  <c:v>2.6117647058823525</c:v>
                </c:pt>
                <c:pt idx="91758">
                  <c:v>2.6117647058823525</c:v>
                </c:pt>
                <c:pt idx="91759">
                  <c:v>2.6117647058823525</c:v>
                </c:pt>
                <c:pt idx="91760">
                  <c:v>2.6117647058823525</c:v>
                </c:pt>
                <c:pt idx="91761">
                  <c:v>2.6117647058823525</c:v>
                </c:pt>
                <c:pt idx="91762">
                  <c:v>2.6117647058823525</c:v>
                </c:pt>
                <c:pt idx="91763">
                  <c:v>2.6117647058823525</c:v>
                </c:pt>
                <c:pt idx="91764">
                  <c:v>2.6117647058823525</c:v>
                </c:pt>
                <c:pt idx="91765">
                  <c:v>2.6117647058823525</c:v>
                </c:pt>
                <c:pt idx="91766">
                  <c:v>2.6117647058823525</c:v>
                </c:pt>
                <c:pt idx="91767">
                  <c:v>2.6117647058823525</c:v>
                </c:pt>
                <c:pt idx="91768">
                  <c:v>2.6117647058823525</c:v>
                </c:pt>
                <c:pt idx="91769">
                  <c:v>2.6117647058823525</c:v>
                </c:pt>
                <c:pt idx="91770">
                  <c:v>2.6117647058823525</c:v>
                </c:pt>
                <c:pt idx="91771">
                  <c:v>2.6117647058823525</c:v>
                </c:pt>
                <c:pt idx="91772">
                  <c:v>2.6117647058823525</c:v>
                </c:pt>
                <c:pt idx="91773">
                  <c:v>2.4643137254901957</c:v>
                </c:pt>
                <c:pt idx="91774">
                  <c:v>2.4643137254901957</c:v>
                </c:pt>
                <c:pt idx="91775">
                  <c:v>2.4643137254901957</c:v>
                </c:pt>
                <c:pt idx="91776">
                  <c:v>2.4643137254901957</c:v>
                </c:pt>
                <c:pt idx="91777">
                  <c:v>2.4643137254901957</c:v>
                </c:pt>
                <c:pt idx="91778">
                  <c:v>2.4643137254901957</c:v>
                </c:pt>
                <c:pt idx="91779">
                  <c:v>2.4643137254901957</c:v>
                </c:pt>
                <c:pt idx="91780">
                  <c:v>2.4643137254901957</c:v>
                </c:pt>
                <c:pt idx="91781">
                  <c:v>2.4643137254901957</c:v>
                </c:pt>
                <c:pt idx="91782">
                  <c:v>2.4643137254901957</c:v>
                </c:pt>
                <c:pt idx="91783">
                  <c:v>2.4643137254901957</c:v>
                </c:pt>
                <c:pt idx="91784">
                  <c:v>2.4643137254901957</c:v>
                </c:pt>
                <c:pt idx="91785">
                  <c:v>2.4643137254901957</c:v>
                </c:pt>
                <c:pt idx="91786">
                  <c:v>2.4643137254901957</c:v>
                </c:pt>
                <c:pt idx="91787">
                  <c:v>2.4643137254901957</c:v>
                </c:pt>
                <c:pt idx="91788">
                  <c:v>2.4643137254901957</c:v>
                </c:pt>
                <c:pt idx="91789">
                  <c:v>2.4643137254901957</c:v>
                </c:pt>
                <c:pt idx="91790">
                  <c:v>2.4643137254901957</c:v>
                </c:pt>
                <c:pt idx="91791">
                  <c:v>2.4643137254901957</c:v>
                </c:pt>
                <c:pt idx="91792">
                  <c:v>2.4643137254901957</c:v>
                </c:pt>
                <c:pt idx="91793">
                  <c:v>2.4643137254901957</c:v>
                </c:pt>
                <c:pt idx="91794">
                  <c:v>2.4643137254901957</c:v>
                </c:pt>
                <c:pt idx="91795">
                  <c:v>2.4643137254901957</c:v>
                </c:pt>
                <c:pt idx="91796">
                  <c:v>2.4643137254901957</c:v>
                </c:pt>
                <c:pt idx="91797">
                  <c:v>2.4643137254901957</c:v>
                </c:pt>
                <c:pt idx="91798">
                  <c:v>2.4643137254901957</c:v>
                </c:pt>
                <c:pt idx="91799">
                  <c:v>2.4643137254901957</c:v>
                </c:pt>
                <c:pt idx="91800">
                  <c:v>2.4643137254901957</c:v>
                </c:pt>
                <c:pt idx="91801">
                  <c:v>2.4643137254901957</c:v>
                </c:pt>
                <c:pt idx="91802">
                  <c:v>2.4643137254901957</c:v>
                </c:pt>
                <c:pt idx="91803">
                  <c:v>2.4643137254901957</c:v>
                </c:pt>
                <c:pt idx="91804">
                  <c:v>2.4643137254901957</c:v>
                </c:pt>
                <c:pt idx="91805">
                  <c:v>2.4643137254901957</c:v>
                </c:pt>
                <c:pt idx="91806">
                  <c:v>2.4643137254901957</c:v>
                </c:pt>
                <c:pt idx="91807">
                  <c:v>2.4643137254901957</c:v>
                </c:pt>
                <c:pt idx="91808">
                  <c:v>2.4643137254901957</c:v>
                </c:pt>
                <c:pt idx="91809">
                  <c:v>2.4643137254901957</c:v>
                </c:pt>
                <c:pt idx="91810">
                  <c:v>2.4643137254901957</c:v>
                </c:pt>
                <c:pt idx="91811">
                  <c:v>2.4643137254901957</c:v>
                </c:pt>
                <c:pt idx="91812">
                  <c:v>2.4643137254901957</c:v>
                </c:pt>
                <c:pt idx="91813">
                  <c:v>2.4643137254901957</c:v>
                </c:pt>
                <c:pt idx="91814">
                  <c:v>2.4643137254901957</c:v>
                </c:pt>
                <c:pt idx="91815">
                  <c:v>2.4643137254901957</c:v>
                </c:pt>
                <c:pt idx="91816">
                  <c:v>2.4643137254901957</c:v>
                </c:pt>
                <c:pt idx="91817">
                  <c:v>2.4643137254901957</c:v>
                </c:pt>
                <c:pt idx="91818">
                  <c:v>2.4643137254901957</c:v>
                </c:pt>
                <c:pt idx="91819">
                  <c:v>2.4643137254901957</c:v>
                </c:pt>
                <c:pt idx="91820">
                  <c:v>2.4643137254901957</c:v>
                </c:pt>
                <c:pt idx="91821">
                  <c:v>2.4643137254901957</c:v>
                </c:pt>
                <c:pt idx="91822">
                  <c:v>2.4643137254901957</c:v>
                </c:pt>
                <c:pt idx="91823">
                  <c:v>2.4643137254901957</c:v>
                </c:pt>
                <c:pt idx="91824">
                  <c:v>2.4643137254901957</c:v>
                </c:pt>
                <c:pt idx="91825">
                  <c:v>2.4643137254901957</c:v>
                </c:pt>
                <c:pt idx="91826">
                  <c:v>2.4643137254901957</c:v>
                </c:pt>
                <c:pt idx="91827">
                  <c:v>2.4643137254901957</c:v>
                </c:pt>
                <c:pt idx="91828">
                  <c:v>2.6117647058823525</c:v>
                </c:pt>
                <c:pt idx="91829">
                  <c:v>2.6117647058823525</c:v>
                </c:pt>
                <c:pt idx="91830">
                  <c:v>2.6117647058823525</c:v>
                </c:pt>
                <c:pt idx="91831">
                  <c:v>2.6117647058823525</c:v>
                </c:pt>
                <c:pt idx="91832">
                  <c:v>2.6117647058823525</c:v>
                </c:pt>
                <c:pt idx="91833">
                  <c:v>2.6117647058823525</c:v>
                </c:pt>
                <c:pt idx="91834">
                  <c:v>2.6117647058823525</c:v>
                </c:pt>
                <c:pt idx="91835">
                  <c:v>2.6117647058823525</c:v>
                </c:pt>
                <c:pt idx="91836">
                  <c:v>2.6117647058823525</c:v>
                </c:pt>
                <c:pt idx="91837">
                  <c:v>2.6117647058823525</c:v>
                </c:pt>
                <c:pt idx="91838">
                  <c:v>2.6117647058823525</c:v>
                </c:pt>
                <c:pt idx="91839">
                  <c:v>2.6117647058823525</c:v>
                </c:pt>
                <c:pt idx="91840">
                  <c:v>2.6117647058823525</c:v>
                </c:pt>
                <c:pt idx="91841">
                  <c:v>2.6117647058823525</c:v>
                </c:pt>
                <c:pt idx="91842">
                  <c:v>2.6117647058823525</c:v>
                </c:pt>
                <c:pt idx="91843">
                  <c:v>2.6117647058823525</c:v>
                </c:pt>
                <c:pt idx="91844">
                  <c:v>2.6117647058823525</c:v>
                </c:pt>
                <c:pt idx="91845">
                  <c:v>2.6117647058823525</c:v>
                </c:pt>
                <c:pt idx="91846">
                  <c:v>2.6117647058823525</c:v>
                </c:pt>
                <c:pt idx="91847">
                  <c:v>2.6117647058823525</c:v>
                </c:pt>
                <c:pt idx="91848">
                  <c:v>2.6117647058823525</c:v>
                </c:pt>
                <c:pt idx="91849">
                  <c:v>2.6117647058823525</c:v>
                </c:pt>
                <c:pt idx="91850">
                  <c:v>2.6117647058823525</c:v>
                </c:pt>
                <c:pt idx="91851">
                  <c:v>2.6117647058823525</c:v>
                </c:pt>
                <c:pt idx="91852">
                  <c:v>2.6117647058823525</c:v>
                </c:pt>
                <c:pt idx="91853">
                  <c:v>2.6117647058823525</c:v>
                </c:pt>
                <c:pt idx="91854">
                  <c:v>2.6117647058823525</c:v>
                </c:pt>
                <c:pt idx="91855">
                  <c:v>2.6117647058823525</c:v>
                </c:pt>
                <c:pt idx="91856">
                  <c:v>2.6117647058823525</c:v>
                </c:pt>
                <c:pt idx="91857">
                  <c:v>2.6117647058823525</c:v>
                </c:pt>
                <c:pt idx="91858">
                  <c:v>2.6117647058823525</c:v>
                </c:pt>
                <c:pt idx="91859">
                  <c:v>2.6117647058823525</c:v>
                </c:pt>
                <c:pt idx="91860">
                  <c:v>2.6117647058823525</c:v>
                </c:pt>
                <c:pt idx="91861">
                  <c:v>2.6117647058823525</c:v>
                </c:pt>
                <c:pt idx="91862">
                  <c:v>2.6117647058823525</c:v>
                </c:pt>
                <c:pt idx="91863">
                  <c:v>2.6117647058823525</c:v>
                </c:pt>
                <c:pt idx="91864">
                  <c:v>2.6117647058823525</c:v>
                </c:pt>
                <c:pt idx="91865">
                  <c:v>2.6117647058823525</c:v>
                </c:pt>
                <c:pt idx="91866">
                  <c:v>2.6117647058823525</c:v>
                </c:pt>
                <c:pt idx="91867">
                  <c:v>2.4643137254901957</c:v>
                </c:pt>
                <c:pt idx="91868">
                  <c:v>2.4643137254901957</c:v>
                </c:pt>
                <c:pt idx="91869">
                  <c:v>2.4643137254901957</c:v>
                </c:pt>
                <c:pt idx="91870">
                  <c:v>2.4643137254901957</c:v>
                </c:pt>
                <c:pt idx="91871">
                  <c:v>2.4643137254901957</c:v>
                </c:pt>
                <c:pt idx="91872">
                  <c:v>2.4643137254901957</c:v>
                </c:pt>
                <c:pt idx="91873">
                  <c:v>2.4643137254901957</c:v>
                </c:pt>
                <c:pt idx="91874">
                  <c:v>2.4643137254901957</c:v>
                </c:pt>
                <c:pt idx="91875">
                  <c:v>2.4643137254901957</c:v>
                </c:pt>
                <c:pt idx="91876">
                  <c:v>2.4643137254901957</c:v>
                </c:pt>
                <c:pt idx="91877">
                  <c:v>2.4643137254901957</c:v>
                </c:pt>
                <c:pt idx="91878">
                  <c:v>2.4643137254901957</c:v>
                </c:pt>
                <c:pt idx="91879">
                  <c:v>2.4643137254901957</c:v>
                </c:pt>
                <c:pt idx="91880">
                  <c:v>2.4643137254901957</c:v>
                </c:pt>
                <c:pt idx="91881">
                  <c:v>2.4643137254901957</c:v>
                </c:pt>
                <c:pt idx="91882">
                  <c:v>2.4643137254901957</c:v>
                </c:pt>
                <c:pt idx="91883">
                  <c:v>2.4643137254901957</c:v>
                </c:pt>
                <c:pt idx="91884">
                  <c:v>2.4643137254901957</c:v>
                </c:pt>
                <c:pt idx="91885">
                  <c:v>2.4643137254901957</c:v>
                </c:pt>
                <c:pt idx="91886">
                  <c:v>2.4643137254901957</c:v>
                </c:pt>
                <c:pt idx="91887">
                  <c:v>2.4643137254901957</c:v>
                </c:pt>
                <c:pt idx="91888">
                  <c:v>2.4643137254901957</c:v>
                </c:pt>
                <c:pt idx="91889">
                  <c:v>2.4643137254901957</c:v>
                </c:pt>
                <c:pt idx="91890">
                  <c:v>2.4643137254901957</c:v>
                </c:pt>
                <c:pt idx="91891">
                  <c:v>2.4643137254901957</c:v>
                </c:pt>
                <c:pt idx="91892">
                  <c:v>2.4643137254901957</c:v>
                </c:pt>
                <c:pt idx="91893">
                  <c:v>2.4643137254901957</c:v>
                </c:pt>
                <c:pt idx="91894">
                  <c:v>2.4643137254901957</c:v>
                </c:pt>
                <c:pt idx="91895">
                  <c:v>2.4643137254901957</c:v>
                </c:pt>
                <c:pt idx="91896">
                  <c:v>2.4643137254901957</c:v>
                </c:pt>
                <c:pt idx="91897">
                  <c:v>2.4643137254901957</c:v>
                </c:pt>
                <c:pt idx="91898">
                  <c:v>2.4643137254901957</c:v>
                </c:pt>
                <c:pt idx="91899">
                  <c:v>2.4643137254901957</c:v>
                </c:pt>
                <c:pt idx="91900">
                  <c:v>2.4643137254901957</c:v>
                </c:pt>
                <c:pt idx="91901">
                  <c:v>2.4643137254901957</c:v>
                </c:pt>
                <c:pt idx="91902">
                  <c:v>2.4643137254901957</c:v>
                </c:pt>
                <c:pt idx="91903">
                  <c:v>2.4643137254901957</c:v>
                </c:pt>
                <c:pt idx="91904">
                  <c:v>2.4643137254901957</c:v>
                </c:pt>
                <c:pt idx="91905">
                  <c:v>2.4643137254901957</c:v>
                </c:pt>
                <c:pt idx="91906">
                  <c:v>2.4643137254901957</c:v>
                </c:pt>
                <c:pt idx="91907">
                  <c:v>2.4643137254901957</c:v>
                </c:pt>
                <c:pt idx="91908">
                  <c:v>2.4643137254901957</c:v>
                </c:pt>
                <c:pt idx="91909">
                  <c:v>2.4643137254901957</c:v>
                </c:pt>
                <c:pt idx="91910">
                  <c:v>2.4643137254901957</c:v>
                </c:pt>
                <c:pt idx="91911">
                  <c:v>2.4643137254901957</c:v>
                </c:pt>
                <c:pt idx="91912">
                  <c:v>2.4643137254901957</c:v>
                </c:pt>
                <c:pt idx="91913">
                  <c:v>2.4643137254901957</c:v>
                </c:pt>
                <c:pt idx="91914">
                  <c:v>2.4643137254901957</c:v>
                </c:pt>
                <c:pt idx="91915">
                  <c:v>2.4643137254901957</c:v>
                </c:pt>
                <c:pt idx="91916">
                  <c:v>2.4643137254901957</c:v>
                </c:pt>
                <c:pt idx="91917">
                  <c:v>2.4643137254901957</c:v>
                </c:pt>
                <c:pt idx="91918">
                  <c:v>2.4643137254901957</c:v>
                </c:pt>
                <c:pt idx="91919">
                  <c:v>2.4643137254901957</c:v>
                </c:pt>
                <c:pt idx="91920">
                  <c:v>2.4643137254901957</c:v>
                </c:pt>
                <c:pt idx="91921">
                  <c:v>2.4643137254901957</c:v>
                </c:pt>
                <c:pt idx="91922">
                  <c:v>2.4643137254901957</c:v>
                </c:pt>
                <c:pt idx="91923">
                  <c:v>2.6117647058823525</c:v>
                </c:pt>
                <c:pt idx="91924">
                  <c:v>2.6117647058823525</c:v>
                </c:pt>
                <c:pt idx="91925">
                  <c:v>2.6117647058823525</c:v>
                </c:pt>
                <c:pt idx="91926">
                  <c:v>2.6117647058823525</c:v>
                </c:pt>
                <c:pt idx="91927">
                  <c:v>2.6117647058823525</c:v>
                </c:pt>
                <c:pt idx="91928">
                  <c:v>2.6117647058823525</c:v>
                </c:pt>
                <c:pt idx="91929">
                  <c:v>2.6117647058823525</c:v>
                </c:pt>
                <c:pt idx="91930">
                  <c:v>2.6117647058823525</c:v>
                </c:pt>
                <c:pt idx="91931">
                  <c:v>2.6117647058823525</c:v>
                </c:pt>
                <c:pt idx="91932">
                  <c:v>2.6117647058823525</c:v>
                </c:pt>
                <c:pt idx="91933">
                  <c:v>2.6117647058823525</c:v>
                </c:pt>
                <c:pt idx="91934">
                  <c:v>2.6117647058823525</c:v>
                </c:pt>
                <c:pt idx="91935">
                  <c:v>2.6117647058823525</c:v>
                </c:pt>
                <c:pt idx="91936">
                  <c:v>2.6117647058823525</c:v>
                </c:pt>
                <c:pt idx="91937">
                  <c:v>2.6117647058823525</c:v>
                </c:pt>
                <c:pt idx="91938">
                  <c:v>2.6117647058823525</c:v>
                </c:pt>
                <c:pt idx="91939">
                  <c:v>2.6117647058823525</c:v>
                </c:pt>
                <c:pt idx="91940">
                  <c:v>2.6117647058823525</c:v>
                </c:pt>
                <c:pt idx="91941">
                  <c:v>2.6117647058823525</c:v>
                </c:pt>
                <c:pt idx="91942">
                  <c:v>2.6117647058823525</c:v>
                </c:pt>
                <c:pt idx="91943">
                  <c:v>2.6117647058823525</c:v>
                </c:pt>
                <c:pt idx="91944">
                  <c:v>2.6117647058823525</c:v>
                </c:pt>
                <c:pt idx="91945">
                  <c:v>2.6117647058823525</c:v>
                </c:pt>
                <c:pt idx="91946">
                  <c:v>2.6117647058823525</c:v>
                </c:pt>
                <c:pt idx="91947">
                  <c:v>2.6117647058823525</c:v>
                </c:pt>
                <c:pt idx="91948">
                  <c:v>2.6117647058823525</c:v>
                </c:pt>
                <c:pt idx="91949">
                  <c:v>2.6117647058823525</c:v>
                </c:pt>
                <c:pt idx="91950">
                  <c:v>2.6117647058823525</c:v>
                </c:pt>
                <c:pt idx="91951">
                  <c:v>2.6117647058823525</c:v>
                </c:pt>
                <c:pt idx="91952">
                  <c:v>2.6117647058823525</c:v>
                </c:pt>
                <c:pt idx="91953">
                  <c:v>2.6117647058823525</c:v>
                </c:pt>
                <c:pt idx="91954">
                  <c:v>2.6117647058823525</c:v>
                </c:pt>
                <c:pt idx="91955">
                  <c:v>2.6117647058823525</c:v>
                </c:pt>
                <c:pt idx="91956">
                  <c:v>2.6117647058823525</c:v>
                </c:pt>
                <c:pt idx="91957">
                  <c:v>2.6117647058823525</c:v>
                </c:pt>
                <c:pt idx="91958">
                  <c:v>2.6117647058823525</c:v>
                </c:pt>
                <c:pt idx="91959">
                  <c:v>2.6117647058823525</c:v>
                </c:pt>
                <c:pt idx="91960">
                  <c:v>2.6117647058823525</c:v>
                </c:pt>
                <c:pt idx="91961">
                  <c:v>2.6117647058823525</c:v>
                </c:pt>
                <c:pt idx="91962">
                  <c:v>2.6117647058823525</c:v>
                </c:pt>
                <c:pt idx="91963">
                  <c:v>2.4643137254901957</c:v>
                </c:pt>
                <c:pt idx="91964">
                  <c:v>2.4643137254901957</c:v>
                </c:pt>
                <c:pt idx="91965">
                  <c:v>2.4643137254901957</c:v>
                </c:pt>
                <c:pt idx="91966">
                  <c:v>2.4643137254901957</c:v>
                </c:pt>
                <c:pt idx="91967">
                  <c:v>2.4643137254901957</c:v>
                </c:pt>
                <c:pt idx="91968">
                  <c:v>2.4643137254901957</c:v>
                </c:pt>
                <c:pt idx="91969">
                  <c:v>2.4643137254901957</c:v>
                </c:pt>
                <c:pt idx="91970">
                  <c:v>2.4643137254901957</c:v>
                </c:pt>
                <c:pt idx="91971">
                  <c:v>2.4643137254901957</c:v>
                </c:pt>
                <c:pt idx="91972">
                  <c:v>2.4643137254901957</c:v>
                </c:pt>
                <c:pt idx="91973">
                  <c:v>2.4643137254901957</c:v>
                </c:pt>
                <c:pt idx="91974">
                  <c:v>2.4643137254901957</c:v>
                </c:pt>
                <c:pt idx="91975">
                  <c:v>2.4643137254901957</c:v>
                </c:pt>
                <c:pt idx="91976">
                  <c:v>2.4643137254901957</c:v>
                </c:pt>
                <c:pt idx="91977">
                  <c:v>2.4643137254901957</c:v>
                </c:pt>
                <c:pt idx="91978">
                  <c:v>2.4643137254901957</c:v>
                </c:pt>
                <c:pt idx="91979">
                  <c:v>2.4643137254901957</c:v>
                </c:pt>
                <c:pt idx="91980">
                  <c:v>2.4643137254901957</c:v>
                </c:pt>
                <c:pt idx="91981">
                  <c:v>2.4643137254901957</c:v>
                </c:pt>
                <c:pt idx="91982">
                  <c:v>2.4643137254901957</c:v>
                </c:pt>
                <c:pt idx="91983">
                  <c:v>2.4643137254901957</c:v>
                </c:pt>
                <c:pt idx="91984">
                  <c:v>2.4643137254901957</c:v>
                </c:pt>
                <c:pt idx="91985">
                  <c:v>2.4643137254901957</c:v>
                </c:pt>
                <c:pt idx="91986">
                  <c:v>2.4643137254901957</c:v>
                </c:pt>
                <c:pt idx="91987">
                  <c:v>2.4643137254901957</c:v>
                </c:pt>
                <c:pt idx="91988">
                  <c:v>2.4643137254901957</c:v>
                </c:pt>
                <c:pt idx="91989">
                  <c:v>2.4643137254901957</c:v>
                </c:pt>
                <c:pt idx="91990">
                  <c:v>2.4643137254901957</c:v>
                </c:pt>
                <c:pt idx="91991">
                  <c:v>2.4643137254901957</c:v>
                </c:pt>
                <c:pt idx="91992">
                  <c:v>2.4643137254901957</c:v>
                </c:pt>
                <c:pt idx="91993">
                  <c:v>2.4643137254901957</c:v>
                </c:pt>
                <c:pt idx="91994">
                  <c:v>2.4643137254901957</c:v>
                </c:pt>
                <c:pt idx="91995">
                  <c:v>2.4643137254901957</c:v>
                </c:pt>
                <c:pt idx="91996">
                  <c:v>2.4643137254901957</c:v>
                </c:pt>
                <c:pt idx="91997">
                  <c:v>2.4643137254901957</c:v>
                </c:pt>
                <c:pt idx="91998">
                  <c:v>2.4643137254901957</c:v>
                </c:pt>
                <c:pt idx="91999">
                  <c:v>2.4643137254901957</c:v>
                </c:pt>
                <c:pt idx="92000">
                  <c:v>2.4643137254901957</c:v>
                </c:pt>
                <c:pt idx="92001">
                  <c:v>2.4643137254901957</c:v>
                </c:pt>
                <c:pt idx="92002">
                  <c:v>2.4643137254901957</c:v>
                </c:pt>
                <c:pt idx="92003">
                  <c:v>2.4643137254901957</c:v>
                </c:pt>
                <c:pt idx="92004">
                  <c:v>2.4643137254901957</c:v>
                </c:pt>
                <c:pt idx="92005">
                  <c:v>2.4643137254901957</c:v>
                </c:pt>
                <c:pt idx="92006">
                  <c:v>2.4643137254901957</c:v>
                </c:pt>
                <c:pt idx="92007">
                  <c:v>2.4643137254901957</c:v>
                </c:pt>
                <c:pt idx="92008">
                  <c:v>2.4643137254901957</c:v>
                </c:pt>
                <c:pt idx="92009">
                  <c:v>2.4643137254901957</c:v>
                </c:pt>
                <c:pt idx="92010">
                  <c:v>2.4643137254901957</c:v>
                </c:pt>
                <c:pt idx="92011">
                  <c:v>2.4643137254901957</c:v>
                </c:pt>
                <c:pt idx="92012">
                  <c:v>2.4643137254901957</c:v>
                </c:pt>
                <c:pt idx="92013">
                  <c:v>2.4643137254901957</c:v>
                </c:pt>
                <c:pt idx="92014">
                  <c:v>2.4643137254901957</c:v>
                </c:pt>
                <c:pt idx="92015">
                  <c:v>2.4643137254901957</c:v>
                </c:pt>
                <c:pt idx="92016">
                  <c:v>2.4643137254901957</c:v>
                </c:pt>
                <c:pt idx="92017">
                  <c:v>2.4643137254901957</c:v>
                </c:pt>
                <c:pt idx="92018">
                  <c:v>2.6117647058823525</c:v>
                </c:pt>
                <c:pt idx="92019">
                  <c:v>2.6117647058823525</c:v>
                </c:pt>
                <c:pt idx="92020">
                  <c:v>2.6117647058823525</c:v>
                </c:pt>
                <c:pt idx="92021">
                  <c:v>2.6117647058823525</c:v>
                </c:pt>
                <c:pt idx="92022">
                  <c:v>2.6117647058823525</c:v>
                </c:pt>
                <c:pt idx="92023">
                  <c:v>2.6117647058823525</c:v>
                </c:pt>
                <c:pt idx="92024">
                  <c:v>2.6117647058823525</c:v>
                </c:pt>
                <c:pt idx="92025">
                  <c:v>2.6117647058823525</c:v>
                </c:pt>
                <c:pt idx="92026">
                  <c:v>2.6117647058823525</c:v>
                </c:pt>
                <c:pt idx="92027">
                  <c:v>2.6117647058823525</c:v>
                </c:pt>
                <c:pt idx="92028">
                  <c:v>2.6117647058823525</c:v>
                </c:pt>
                <c:pt idx="92029">
                  <c:v>2.6117647058823525</c:v>
                </c:pt>
                <c:pt idx="92030">
                  <c:v>2.6117647058823525</c:v>
                </c:pt>
                <c:pt idx="92031">
                  <c:v>2.6117647058823525</c:v>
                </c:pt>
                <c:pt idx="92032">
                  <c:v>2.6117647058823525</c:v>
                </c:pt>
                <c:pt idx="92033">
                  <c:v>2.6117647058823525</c:v>
                </c:pt>
                <c:pt idx="92034">
                  <c:v>2.6117647058823525</c:v>
                </c:pt>
                <c:pt idx="92035">
                  <c:v>2.6117647058823525</c:v>
                </c:pt>
                <c:pt idx="92036">
                  <c:v>2.6117647058823525</c:v>
                </c:pt>
                <c:pt idx="92037">
                  <c:v>2.6117647058823525</c:v>
                </c:pt>
                <c:pt idx="92038">
                  <c:v>2.6117647058823525</c:v>
                </c:pt>
                <c:pt idx="92039">
                  <c:v>2.6117647058823525</c:v>
                </c:pt>
                <c:pt idx="92040">
                  <c:v>2.6117647058823525</c:v>
                </c:pt>
                <c:pt idx="92041">
                  <c:v>2.6117647058823525</c:v>
                </c:pt>
                <c:pt idx="92042">
                  <c:v>2.6117647058823525</c:v>
                </c:pt>
                <c:pt idx="92043">
                  <c:v>2.6117647058823525</c:v>
                </c:pt>
                <c:pt idx="92044">
                  <c:v>2.6117647058823525</c:v>
                </c:pt>
                <c:pt idx="92045">
                  <c:v>2.6117647058823525</c:v>
                </c:pt>
                <c:pt idx="92046">
                  <c:v>2.6117647058823525</c:v>
                </c:pt>
                <c:pt idx="92047">
                  <c:v>2.6117647058823525</c:v>
                </c:pt>
                <c:pt idx="92048">
                  <c:v>2.6117647058823525</c:v>
                </c:pt>
                <c:pt idx="92049">
                  <c:v>2.6117647058823525</c:v>
                </c:pt>
                <c:pt idx="92050">
                  <c:v>2.6117647058823525</c:v>
                </c:pt>
                <c:pt idx="92051">
                  <c:v>2.6117647058823525</c:v>
                </c:pt>
                <c:pt idx="92052">
                  <c:v>2.6117647058823525</c:v>
                </c:pt>
                <c:pt idx="92053">
                  <c:v>2.6117647058823525</c:v>
                </c:pt>
                <c:pt idx="92054">
                  <c:v>2.6117647058823525</c:v>
                </c:pt>
                <c:pt idx="92055">
                  <c:v>2.6117647058823525</c:v>
                </c:pt>
                <c:pt idx="92056">
                  <c:v>2.6117647058823525</c:v>
                </c:pt>
                <c:pt idx="92057">
                  <c:v>2.6117647058823525</c:v>
                </c:pt>
                <c:pt idx="92058">
                  <c:v>2.6117647058823525</c:v>
                </c:pt>
                <c:pt idx="92059">
                  <c:v>2.6117647058823525</c:v>
                </c:pt>
                <c:pt idx="92060">
                  <c:v>2.4643137254901957</c:v>
                </c:pt>
                <c:pt idx="92061">
                  <c:v>2.4643137254901957</c:v>
                </c:pt>
                <c:pt idx="92062">
                  <c:v>2.4643137254901957</c:v>
                </c:pt>
                <c:pt idx="92063">
                  <c:v>2.4643137254901957</c:v>
                </c:pt>
                <c:pt idx="92064">
                  <c:v>2.4643137254901957</c:v>
                </c:pt>
                <c:pt idx="92065">
                  <c:v>2.4643137254901957</c:v>
                </c:pt>
                <c:pt idx="92066">
                  <c:v>2.4643137254901957</c:v>
                </c:pt>
                <c:pt idx="92067">
                  <c:v>2.4643137254901957</c:v>
                </c:pt>
                <c:pt idx="92068">
                  <c:v>2.4643137254901957</c:v>
                </c:pt>
                <c:pt idx="92069">
                  <c:v>2.4643137254901957</c:v>
                </c:pt>
                <c:pt idx="92070">
                  <c:v>2.4643137254901957</c:v>
                </c:pt>
                <c:pt idx="92071">
                  <c:v>2.4643137254901957</c:v>
                </c:pt>
                <c:pt idx="92072">
                  <c:v>2.4643137254901957</c:v>
                </c:pt>
                <c:pt idx="92073">
                  <c:v>2.4643137254901957</c:v>
                </c:pt>
                <c:pt idx="92074">
                  <c:v>2.4643137254901957</c:v>
                </c:pt>
                <c:pt idx="92075">
                  <c:v>2.4643137254901957</c:v>
                </c:pt>
                <c:pt idx="92076">
                  <c:v>2.4643137254901957</c:v>
                </c:pt>
                <c:pt idx="92077">
                  <c:v>2.4643137254901957</c:v>
                </c:pt>
                <c:pt idx="92078">
                  <c:v>2.4643137254901957</c:v>
                </c:pt>
                <c:pt idx="92079">
                  <c:v>2.4643137254901957</c:v>
                </c:pt>
                <c:pt idx="92080">
                  <c:v>2.4643137254901957</c:v>
                </c:pt>
                <c:pt idx="92081">
                  <c:v>2.4643137254901957</c:v>
                </c:pt>
                <c:pt idx="92082">
                  <c:v>2.4643137254901957</c:v>
                </c:pt>
                <c:pt idx="92083">
                  <c:v>2.4643137254901957</c:v>
                </c:pt>
                <c:pt idx="92084">
                  <c:v>2.4643137254901957</c:v>
                </c:pt>
                <c:pt idx="92085">
                  <c:v>2.4643137254901957</c:v>
                </c:pt>
                <c:pt idx="92086">
                  <c:v>2.4643137254901957</c:v>
                </c:pt>
                <c:pt idx="92087">
                  <c:v>2.4643137254901957</c:v>
                </c:pt>
                <c:pt idx="92088">
                  <c:v>2.4643137254901957</c:v>
                </c:pt>
                <c:pt idx="92089">
                  <c:v>2.4643137254901957</c:v>
                </c:pt>
                <c:pt idx="92090">
                  <c:v>2.4643137254901957</c:v>
                </c:pt>
                <c:pt idx="92091">
                  <c:v>2.4643137254901957</c:v>
                </c:pt>
                <c:pt idx="92092">
                  <c:v>2.4643137254901957</c:v>
                </c:pt>
                <c:pt idx="92093">
                  <c:v>2.4643137254901957</c:v>
                </c:pt>
                <c:pt idx="92094">
                  <c:v>2.4643137254901957</c:v>
                </c:pt>
                <c:pt idx="92095">
                  <c:v>2.4643137254901957</c:v>
                </c:pt>
                <c:pt idx="92096">
                  <c:v>2.4643137254901957</c:v>
                </c:pt>
                <c:pt idx="92097">
                  <c:v>2.4643137254901957</c:v>
                </c:pt>
                <c:pt idx="92098">
                  <c:v>2.4643137254901957</c:v>
                </c:pt>
                <c:pt idx="92099">
                  <c:v>2.4643137254901957</c:v>
                </c:pt>
                <c:pt idx="92100">
                  <c:v>2.4643137254901957</c:v>
                </c:pt>
                <c:pt idx="92101">
                  <c:v>2.4643137254901957</c:v>
                </c:pt>
                <c:pt idx="92102">
                  <c:v>2.4643137254901957</c:v>
                </c:pt>
                <c:pt idx="92103">
                  <c:v>2.4643137254901957</c:v>
                </c:pt>
                <c:pt idx="92104">
                  <c:v>2.4643137254901957</c:v>
                </c:pt>
                <c:pt idx="92105">
                  <c:v>2.4643137254901957</c:v>
                </c:pt>
                <c:pt idx="92106">
                  <c:v>2.4643137254901957</c:v>
                </c:pt>
                <c:pt idx="92107">
                  <c:v>2.4643137254901957</c:v>
                </c:pt>
                <c:pt idx="92108">
                  <c:v>2.4643137254901957</c:v>
                </c:pt>
                <c:pt idx="92109">
                  <c:v>2.4643137254901957</c:v>
                </c:pt>
                <c:pt idx="92110">
                  <c:v>2.4643137254901957</c:v>
                </c:pt>
                <c:pt idx="92111">
                  <c:v>2.4643137254901957</c:v>
                </c:pt>
                <c:pt idx="92112">
                  <c:v>2.4643137254901957</c:v>
                </c:pt>
                <c:pt idx="92113">
                  <c:v>2.6117647058823525</c:v>
                </c:pt>
                <c:pt idx="92114">
                  <c:v>2.6117647058823525</c:v>
                </c:pt>
                <c:pt idx="92115">
                  <c:v>2.6117647058823525</c:v>
                </c:pt>
                <c:pt idx="92116">
                  <c:v>2.6117647058823525</c:v>
                </c:pt>
                <c:pt idx="92117">
                  <c:v>2.6117647058823525</c:v>
                </c:pt>
                <c:pt idx="92118">
                  <c:v>2.6117647058823525</c:v>
                </c:pt>
                <c:pt idx="92119">
                  <c:v>2.6117647058823525</c:v>
                </c:pt>
                <c:pt idx="92120">
                  <c:v>2.6117647058823525</c:v>
                </c:pt>
                <c:pt idx="92121">
                  <c:v>2.6117647058823525</c:v>
                </c:pt>
                <c:pt idx="92122">
                  <c:v>2.6117647058823525</c:v>
                </c:pt>
                <c:pt idx="92123">
                  <c:v>2.6117647058823525</c:v>
                </c:pt>
                <c:pt idx="92124">
                  <c:v>2.6117647058823525</c:v>
                </c:pt>
                <c:pt idx="92125">
                  <c:v>2.6117647058823525</c:v>
                </c:pt>
                <c:pt idx="92126">
                  <c:v>2.6117647058823525</c:v>
                </c:pt>
                <c:pt idx="92127">
                  <c:v>2.6117647058823525</c:v>
                </c:pt>
                <c:pt idx="92128">
                  <c:v>2.6117647058823525</c:v>
                </c:pt>
                <c:pt idx="92129">
                  <c:v>2.6117647058823525</c:v>
                </c:pt>
                <c:pt idx="92130">
                  <c:v>2.6117647058823525</c:v>
                </c:pt>
                <c:pt idx="92131">
                  <c:v>2.6117647058823525</c:v>
                </c:pt>
                <c:pt idx="92132">
                  <c:v>2.6117647058823525</c:v>
                </c:pt>
                <c:pt idx="92133">
                  <c:v>2.6117647058823525</c:v>
                </c:pt>
                <c:pt idx="92134">
                  <c:v>2.6117647058823525</c:v>
                </c:pt>
                <c:pt idx="92135">
                  <c:v>2.6117647058823525</c:v>
                </c:pt>
                <c:pt idx="92136">
                  <c:v>2.6117647058823525</c:v>
                </c:pt>
                <c:pt idx="92137">
                  <c:v>2.6117647058823525</c:v>
                </c:pt>
                <c:pt idx="92138">
                  <c:v>2.6117647058823525</c:v>
                </c:pt>
                <c:pt idx="92139">
                  <c:v>2.6117647058823525</c:v>
                </c:pt>
                <c:pt idx="92140">
                  <c:v>2.6117647058823525</c:v>
                </c:pt>
                <c:pt idx="92141">
                  <c:v>2.6117647058823525</c:v>
                </c:pt>
                <c:pt idx="92142">
                  <c:v>2.6117647058823525</c:v>
                </c:pt>
                <c:pt idx="92143">
                  <c:v>2.6117647058823525</c:v>
                </c:pt>
                <c:pt idx="92144">
                  <c:v>2.6117647058823525</c:v>
                </c:pt>
                <c:pt idx="92145">
                  <c:v>2.6117647058823525</c:v>
                </c:pt>
                <c:pt idx="92146">
                  <c:v>2.6117647058823525</c:v>
                </c:pt>
                <c:pt idx="92147">
                  <c:v>2.6117647058823525</c:v>
                </c:pt>
                <c:pt idx="92148">
                  <c:v>2.6117647058823525</c:v>
                </c:pt>
                <c:pt idx="92149">
                  <c:v>2.6117647058823525</c:v>
                </c:pt>
                <c:pt idx="92150">
                  <c:v>2.6117647058823525</c:v>
                </c:pt>
                <c:pt idx="92151">
                  <c:v>2.6117647058823525</c:v>
                </c:pt>
                <c:pt idx="92152">
                  <c:v>2.6117647058823525</c:v>
                </c:pt>
                <c:pt idx="92153">
                  <c:v>2.6117647058823525</c:v>
                </c:pt>
                <c:pt idx="92154">
                  <c:v>2.6117647058823525</c:v>
                </c:pt>
                <c:pt idx="92155">
                  <c:v>2.4643137254901957</c:v>
                </c:pt>
                <c:pt idx="92156">
                  <c:v>2.4643137254901957</c:v>
                </c:pt>
                <c:pt idx="92157">
                  <c:v>2.4643137254901957</c:v>
                </c:pt>
                <c:pt idx="92158">
                  <c:v>2.4643137254901957</c:v>
                </c:pt>
                <c:pt idx="92159">
                  <c:v>2.4643137254901957</c:v>
                </c:pt>
                <c:pt idx="92160">
                  <c:v>2.4643137254901957</c:v>
                </c:pt>
                <c:pt idx="92161">
                  <c:v>2.4643137254901957</c:v>
                </c:pt>
                <c:pt idx="92162">
                  <c:v>2.4643137254901957</c:v>
                </c:pt>
                <c:pt idx="92163">
                  <c:v>2.4643137254901957</c:v>
                </c:pt>
                <c:pt idx="92164">
                  <c:v>2.4643137254901957</c:v>
                </c:pt>
                <c:pt idx="92165">
                  <c:v>2.4643137254901957</c:v>
                </c:pt>
                <c:pt idx="92166">
                  <c:v>2.4643137254901957</c:v>
                </c:pt>
                <c:pt idx="92167">
                  <c:v>2.4643137254901957</c:v>
                </c:pt>
                <c:pt idx="92168">
                  <c:v>2.4643137254901957</c:v>
                </c:pt>
                <c:pt idx="92169">
                  <c:v>2.4643137254901957</c:v>
                </c:pt>
                <c:pt idx="92170">
                  <c:v>2.4643137254901957</c:v>
                </c:pt>
                <c:pt idx="92171">
                  <c:v>2.4643137254901957</c:v>
                </c:pt>
                <c:pt idx="92172">
                  <c:v>2.4643137254901957</c:v>
                </c:pt>
                <c:pt idx="92173">
                  <c:v>2.4643137254901957</c:v>
                </c:pt>
                <c:pt idx="92174">
                  <c:v>2.4643137254901957</c:v>
                </c:pt>
                <c:pt idx="92175">
                  <c:v>2.4643137254901957</c:v>
                </c:pt>
                <c:pt idx="92176">
                  <c:v>2.4643137254901957</c:v>
                </c:pt>
                <c:pt idx="92177">
                  <c:v>2.4643137254901957</c:v>
                </c:pt>
                <c:pt idx="92178">
                  <c:v>2.4643137254901957</c:v>
                </c:pt>
                <c:pt idx="92179">
                  <c:v>2.4643137254901957</c:v>
                </c:pt>
                <c:pt idx="92180">
                  <c:v>2.4643137254901957</c:v>
                </c:pt>
                <c:pt idx="92181">
                  <c:v>2.4643137254901957</c:v>
                </c:pt>
                <c:pt idx="92182">
                  <c:v>2.4643137254901957</c:v>
                </c:pt>
                <c:pt idx="92183">
                  <c:v>2.4643137254901957</c:v>
                </c:pt>
                <c:pt idx="92184">
                  <c:v>2.4643137254901957</c:v>
                </c:pt>
                <c:pt idx="92185">
                  <c:v>2.4643137254901957</c:v>
                </c:pt>
                <c:pt idx="92186">
                  <c:v>2.4643137254901957</c:v>
                </c:pt>
                <c:pt idx="92187">
                  <c:v>2.4643137254901957</c:v>
                </c:pt>
                <c:pt idx="92188">
                  <c:v>2.4643137254901957</c:v>
                </c:pt>
                <c:pt idx="92189">
                  <c:v>2.4643137254901957</c:v>
                </c:pt>
                <c:pt idx="92190">
                  <c:v>2.4643137254901957</c:v>
                </c:pt>
                <c:pt idx="92191">
                  <c:v>2.4643137254901957</c:v>
                </c:pt>
                <c:pt idx="92192">
                  <c:v>2.4643137254901957</c:v>
                </c:pt>
                <c:pt idx="92193">
                  <c:v>2.4643137254901957</c:v>
                </c:pt>
                <c:pt idx="92194">
                  <c:v>2.4643137254901957</c:v>
                </c:pt>
                <c:pt idx="92195">
                  <c:v>2.4643137254901957</c:v>
                </c:pt>
                <c:pt idx="92196">
                  <c:v>2.4643137254901957</c:v>
                </c:pt>
                <c:pt idx="92197">
                  <c:v>2.4643137254901957</c:v>
                </c:pt>
                <c:pt idx="92198">
                  <c:v>2.4643137254901957</c:v>
                </c:pt>
                <c:pt idx="92199">
                  <c:v>2.4643137254901957</c:v>
                </c:pt>
                <c:pt idx="92200">
                  <c:v>2.4643137254901957</c:v>
                </c:pt>
                <c:pt idx="92201">
                  <c:v>2.4643137254901957</c:v>
                </c:pt>
                <c:pt idx="92202">
                  <c:v>2.4643137254901957</c:v>
                </c:pt>
                <c:pt idx="92203">
                  <c:v>2.4643137254901957</c:v>
                </c:pt>
                <c:pt idx="92204">
                  <c:v>2.4643137254901957</c:v>
                </c:pt>
                <c:pt idx="92205">
                  <c:v>2.4643137254901957</c:v>
                </c:pt>
                <c:pt idx="92206">
                  <c:v>2.4643137254901957</c:v>
                </c:pt>
                <c:pt idx="92207">
                  <c:v>2.4643137254901957</c:v>
                </c:pt>
                <c:pt idx="92208">
                  <c:v>2.4643137254901957</c:v>
                </c:pt>
                <c:pt idx="92209">
                  <c:v>2.6117647058823525</c:v>
                </c:pt>
                <c:pt idx="92210">
                  <c:v>2.6117647058823525</c:v>
                </c:pt>
                <c:pt idx="92211">
                  <c:v>2.6117647058823525</c:v>
                </c:pt>
                <c:pt idx="92212">
                  <c:v>2.6117647058823525</c:v>
                </c:pt>
                <c:pt idx="92213">
                  <c:v>2.6117647058823525</c:v>
                </c:pt>
                <c:pt idx="92214">
                  <c:v>2.6117647058823525</c:v>
                </c:pt>
                <c:pt idx="92215">
                  <c:v>2.6117647058823525</c:v>
                </c:pt>
                <c:pt idx="92216">
                  <c:v>2.6117647058823525</c:v>
                </c:pt>
                <c:pt idx="92217">
                  <c:v>2.6117647058823525</c:v>
                </c:pt>
                <c:pt idx="92218">
                  <c:v>2.6117647058823525</c:v>
                </c:pt>
                <c:pt idx="92219">
                  <c:v>2.6117647058823525</c:v>
                </c:pt>
                <c:pt idx="92220">
                  <c:v>2.6117647058823525</c:v>
                </c:pt>
                <c:pt idx="92221">
                  <c:v>2.6117647058823525</c:v>
                </c:pt>
                <c:pt idx="92222">
                  <c:v>2.6117647058823525</c:v>
                </c:pt>
                <c:pt idx="92223">
                  <c:v>2.6117647058823525</c:v>
                </c:pt>
                <c:pt idx="92224">
                  <c:v>2.6117647058823525</c:v>
                </c:pt>
                <c:pt idx="92225">
                  <c:v>2.6117647058823525</c:v>
                </c:pt>
                <c:pt idx="92226">
                  <c:v>2.6117647058823525</c:v>
                </c:pt>
                <c:pt idx="92227">
                  <c:v>2.6117647058823525</c:v>
                </c:pt>
                <c:pt idx="92228">
                  <c:v>2.6117647058823525</c:v>
                </c:pt>
                <c:pt idx="92229">
                  <c:v>2.6117647058823525</c:v>
                </c:pt>
                <c:pt idx="92230">
                  <c:v>2.6117647058823525</c:v>
                </c:pt>
                <c:pt idx="92231">
                  <c:v>2.6117647058823525</c:v>
                </c:pt>
                <c:pt idx="92232">
                  <c:v>2.6117647058823525</c:v>
                </c:pt>
                <c:pt idx="92233">
                  <c:v>2.6117647058823525</c:v>
                </c:pt>
                <c:pt idx="92234">
                  <c:v>2.6117647058823525</c:v>
                </c:pt>
                <c:pt idx="92235">
                  <c:v>2.6117647058823525</c:v>
                </c:pt>
                <c:pt idx="92236">
                  <c:v>2.6117647058823525</c:v>
                </c:pt>
                <c:pt idx="92237">
                  <c:v>2.6117647058823525</c:v>
                </c:pt>
                <c:pt idx="92238">
                  <c:v>2.6117647058823525</c:v>
                </c:pt>
                <c:pt idx="92239">
                  <c:v>2.6117647058823525</c:v>
                </c:pt>
                <c:pt idx="92240">
                  <c:v>2.6117647058823525</c:v>
                </c:pt>
                <c:pt idx="92241">
                  <c:v>2.6117647058823525</c:v>
                </c:pt>
                <c:pt idx="92242">
                  <c:v>2.6117647058823525</c:v>
                </c:pt>
                <c:pt idx="92243">
                  <c:v>2.6117647058823525</c:v>
                </c:pt>
                <c:pt idx="92244">
                  <c:v>2.6117647058823525</c:v>
                </c:pt>
                <c:pt idx="92245">
                  <c:v>2.6117647058823525</c:v>
                </c:pt>
                <c:pt idx="92246">
                  <c:v>2.6117647058823525</c:v>
                </c:pt>
                <c:pt idx="92247">
                  <c:v>2.6117647058823525</c:v>
                </c:pt>
                <c:pt idx="92248">
                  <c:v>2.6117647058823525</c:v>
                </c:pt>
                <c:pt idx="92249">
                  <c:v>2.4643137254901957</c:v>
                </c:pt>
                <c:pt idx="92250">
                  <c:v>2.4643137254901957</c:v>
                </c:pt>
                <c:pt idx="92251">
                  <c:v>2.4643137254901957</c:v>
                </c:pt>
                <c:pt idx="92252">
                  <c:v>2.4643137254901957</c:v>
                </c:pt>
                <c:pt idx="92253">
                  <c:v>2.4643137254901957</c:v>
                </c:pt>
                <c:pt idx="92254">
                  <c:v>2.4643137254901957</c:v>
                </c:pt>
                <c:pt idx="92255">
                  <c:v>2.4643137254901957</c:v>
                </c:pt>
                <c:pt idx="92256">
                  <c:v>2.4643137254901957</c:v>
                </c:pt>
                <c:pt idx="92257">
                  <c:v>2.4643137254901957</c:v>
                </c:pt>
                <c:pt idx="92258">
                  <c:v>2.4643137254901957</c:v>
                </c:pt>
                <c:pt idx="92259">
                  <c:v>2.4643137254901957</c:v>
                </c:pt>
                <c:pt idx="92260">
                  <c:v>2.4643137254901957</c:v>
                </c:pt>
                <c:pt idx="92261">
                  <c:v>2.4643137254901957</c:v>
                </c:pt>
                <c:pt idx="92262">
                  <c:v>2.4643137254901957</c:v>
                </c:pt>
                <c:pt idx="92263">
                  <c:v>2.4643137254901957</c:v>
                </c:pt>
                <c:pt idx="92264">
                  <c:v>2.4643137254901957</c:v>
                </c:pt>
                <c:pt idx="92265">
                  <c:v>2.4643137254901957</c:v>
                </c:pt>
                <c:pt idx="92266">
                  <c:v>2.4643137254901957</c:v>
                </c:pt>
                <c:pt idx="92267">
                  <c:v>2.4643137254901957</c:v>
                </c:pt>
                <c:pt idx="92268">
                  <c:v>2.4643137254901957</c:v>
                </c:pt>
                <c:pt idx="92269">
                  <c:v>2.4643137254901957</c:v>
                </c:pt>
                <c:pt idx="92270">
                  <c:v>2.4643137254901957</c:v>
                </c:pt>
                <c:pt idx="92271">
                  <c:v>2.4643137254901957</c:v>
                </c:pt>
                <c:pt idx="92272">
                  <c:v>2.4643137254901957</c:v>
                </c:pt>
                <c:pt idx="92273">
                  <c:v>2.4643137254901957</c:v>
                </c:pt>
                <c:pt idx="92274">
                  <c:v>2.4643137254901957</c:v>
                </c:pt>
                <c:pt idx="92275">
                  <c:v>2.4643137254901957</c:v>
                </c:pt>
                <c:pt idx="92276">
                  <c:v>2.4643137254901957</c:v>
                </c:pt>
                <c:pt idx="92277">
                  <c:v>2.4643137254901957</c:v>
                </c:pt>
                <c:pt idx="92278">
                  <c:v>2.4643137254901957</c:v>
                </c:pt>
                <c:pt idx="92279">
                  <c:v>2.4643137254901957</c:v>
                </c:pt>
                <c:pt idx="92280">
                  <c:v>2.4643137254901957</c:v>
                </c:pt>
                <c:pt idx="92281">
                  <c:v>2.4643137254901957</c:v>
                </c:pt>
                <c:pt idx="92282">
                  <c:v>2.4643137254901957</c:v>
                </c:pt>
                <c:pt idx="92283">
                  <c:v>2.4643137254901957</c:v>
                </c:pt>
                <c:pt idx="92284">
                  <c:v>2.4643137254901957</c:v>
                </c:pt>
                <c:pt idx="92285">
                  <c:v>2.4643137254901957</c:v>
                </c:pt>
                <c:pt idx="92286">
                  <c:v>2.4643137254901957</c:v>
                </c:pt>
                <c:pt idx="92287">
                  <c:v>2.4643137254901957</c:v>
                </c:pt>
                <c:pt idx="92288">
                  <c:v>2.4643137254901957</c:v>
                </c:pt>
                <c:pt idx="92289">
                  <c:v>2.4643137254901957</c:v>
                </c:pt>
                <c:pt idx="92290">
                  <c:v>2.4643137254901957</c:v>
                </c:pt>
                <c:pt idx="92291">
                  <c:v>2.4643137254901957</c:v>
                </c:pt>
                <c:pt idx="92292">
                  <c:v>2.4643137254901957</c:v>
                </c:pt>
                <c:pt idx="92293">
                  <c:v>2.4643137254901957</c:v>
                </c:pt>
                <c:pt idx="92294">
                  <c:v>2.4643137254901957</c:v>
                </c:pt>
                <c:pt idx="92295">
                  <c:v>2.4643137254901957</c:v>
                </c:pt>
                <c:pt idx="92296">
                  <c:v>2.4643137254901957</c:v>
                </c:pt>
                <c:pt idx="92297">
                  <c:v>2.4643137254901957</c:v>
                </c:pt>
                <c:pt idx="92298">
                  <c:v>2.4643137254901957</c:v>
                </c:pt>
                <c:pt idx="92299">
                  <c:v>2.4643137254901957</c:v>
                </c:pt>
                <c:pt idx="92300">
                  <c:v>2.4643137254901957</c:v>
                </c:pt>
                <c:pt idx="92301">
                  <c:v>2.4643137254901957</c:v>
                </c:pt>
                <c:pt idx="92302">
                  <c:v>2.4643137254901957</c:v>
                </c:pt>
                <c:pt idx="92303">
                  <c:v>2.6117647058823525</c:v>
                </c:pt>
                <c:pt idx="92304">
                  <c:v>2.6117647058823525</c:v>
                </c:pt>
                <c:pt idx="92305">
                  <c:v>2.6117647058823525</c:v>
                </c:pt>
                <c:pt idx="92306">
                  <c:v>2.6117647058823525</c:v>
                </c:pt>
                <c:pt idx="92307">
                  <c:v>2.6117647058823525</c:v>
                </c:pt>
                <c:pt idx="92308">
                  <c:v>2.6117647058823525</c:v>
                </c:pt>
                <c:pt idx="92309">
                  <c:v>2.6117647058823525</c:v>
                </c:pt>
                <c:pt idx="92310">
                  <c:v>2.6117647058823525</c:v>
                </c:pt>
                <c:pt idx="92311">
                  <c:v>2.6117647058823525</c:v>
                </c:pt>
                <c:pt idx="92312">
                  <c:v>2.6117647058823525</c:v>
                </c:pt>
                <c:pt idx="92313">
                  <c:v>2.6117647058823525</c:v>
                </c:pt>
                <c:pt idx="92314">
                  <c:v>2.6117647058823525</c:v>
                </c:pt>
                <c:pt idx="92315">
                  <c:v>2.6117647058823525</c:v>
                </c:pt>
                <c:pt idx="92316">
                  <c:v>2.6117647058823525</c:v>
                </c:pt>
                <c:pt idx="92317">
                  <c:v>2.6117647058823525</c:v>
                </c:pt>
                <c:pt idx="92318">
                  <c:v>2.6117647058823525</c:v>
                </c:pt>
                <c:pt idx="92319">
                  <c:v>2.6117647058823525</c:v>
                </c:pt>
                <c:pt idx="92320">
                  <c:v>2.6117647058823525</c:v>
                </c:pt>
                <c:pt idx="92321">
                  <c:v>2.6117647058823525</c:v>
                </c:pt>
                <c:pt idx="92322">
                  <c:v>2.6117647058823525</c:v>
                </c:pt>
                <c:pt idx="92323">
                  <c:v>2.6117647058823525</c:v>
                </c:pt>
                <c:pt idx="92324">
                  <c:v>2.6117647058823525</c:v>
                </c:pt>
                <c:pt idx="92325">
                  <c:v>2.6117647058823525</c:v>
                </c:pt>
                <c:pt idx="92326">
                  <c:v>2.6117647058823525</c:v>
                </c:pt>
                <c:pt idx="92327">
                  <c:v>2.6117647058823525</c:v>
                </c:pt>
                <c:pt idx="92328">
                  <c:v>2.6117647058823525</c:v>
                </c:pt>
                <c:pt idx="92329">
                  <c:v>2.6117647058823525</c:v>
                </c:pt>
                <c:pt idx="92330">
                  <c:v>2.6117647058823525</c:v>
                </c:pt>
                <c:pt idx="92331">
                  <c:v>2.6117647058823525</c:v>
                </c:pt>
                <c:pt idx="92332">
                  <c:v>2.6117647058823525</c:v>
                </c:pt>
                <c:pt idx="92333">
                  <c:v>2.6117647058823525</c:v>
                </c:pt>
                <c:pt idx="92334">
                  <c:v>2.6117647058823525</c:v>
                </c:pt>
                <c:pt idx="92335">
                  <c:v>2.6117647058823525</c:v>
                </c:pt>
                <c:pt idx="92336">
                  <c:v>2.6117647058823525</c:v>
                </c:pt>
                <c:pt idx="92337">
                  <c:v>2.6117647058823525</c:v>
                </c:pt>
                <c:pt idx="92338">
                  <c:v>2.6117647058823525</c:v>
                </c:pt>
                <c:pt idx="92339">
                  <c:v>2.6117647058823525</c:v>
                </c:pt>
                <c:pt idx="92340">
                  <c:v>2.6117647058823525</c:v>
                </c:pt>
                <c:pt idx="92341">
                  <c:v>2.6117647058823525</c:v>
                </c:pt>
                <c:pt idx="92342">
                  <c:v>2.6117647058823525</c:v>
                </c:pt>
                <c:pt idx="92343">
                  <c:v>2.6117647058823525</c:v>
                </c:pt>
                <c:pt idx="92344">
                  <c:v>2.6117647058823525</c:v>
                </c:pt>
                <c:pt idx="92345">
                  <c:v>2.6117647058823525</c:v>
                </c:pt>
                <c:pt idx="92346">
                  <c:v>2.6117647058823525</c:v>
                </c:pt>
                <c:pt idx="92347">
                  <c:v>2.4643137254901957</c:v>
                </c:pt>
                <c:pt idx="92348">
                  <c:v>2.4643137254901957</c:v>
                </c:pt>
                <c:pt idx="92349">
                  <c:v>2.4643137254901957</c:v>
                </c:pt>
                <c:pt idx="92350">
                  <c:v>2.4643137254901957</c:v>
                </c:pt>
                <c:pt idx="92351">
                  <c:v>2.4643137254901957</c:v>
                </c:pt>
                <c:pt idx="92352">
                  <c:v>2.4643137254901957</c:v>
                </c:pt>
                <c:pt idx="92353">
                  <c:v>2.4643137254901957</c:v>
                </c:pt>
                <c:pt idx="92354">
                  <c:v>2.4643137254901957</c:v>
                </c:pt>
                <c:pt idx="92355">
                  <c:v>2.4643137254901957</c:v>
                </c:pt>
                <c:pt idx="92356">
                  <c:v>2.4643137254901957</c:v>
                </c:pt>
                <c:pt idx="92357">
                  <c:v>2.4643137254901957</c:v>
                </c:pt>
                <c:pt idx="92358">
                  <c:v>2.4643137254901957</c:v>
                </c:pt>
                <c:pt idx="92359">
                  <c:v>2.4643137254901957</c:v>
                </c:pt>
                <c:pt idx="92360">
                  <c:v>2.4643137254901957</c:v>
                </c:pt>
                <c:pt idx="92361">
                  <c:v>2.4643137254901957</c:v>
                </c:pt>
                <c:pt idx="92362">
                  <c:v>2.4643137254901957</c:v>
                </c:pt>
                <c:pt idx="92363">
                  <c:v>2.4643137254901957</c:v>
                </c:pt>
                <c:pt idx="92364">
                  <c:v>2.4643137254901957</c:v>
                </c:pt>
                <c:pt idx="92365">
                  <c:v>2.4643137254901957</c:v>
                </c:pt>
                <c:pt idx="92366">
                  <c:v>2.4643137254901957</c:v>
                </c:pt>
                <c:pt idx="92367">
                  <c:v>2.4643137254901957</c:v>
                </c:pt>
                <c:pt idx="92368">
                  <c:v>2.4643137254901957</c:v>
                </c:pt>
                <c:pt idx="92369">
                  <c:v>2.4643137254901957</c:v>
                </c:pt>
                <c:pt idx="92370">
                  <c:v>2.4643137254901957</c:v>
                </c:pt>
                <c:pt idx="92371">
                  <c:v>2.4643137254901957</c:v>
                </c:pt>
                <c:pt idx="92372">
                  <c:v>2.4643137254901957</c:v>
                </c:pt>
                <c:pt idx="92373">
                  <c:v>2.4643137254901957</c:v>
                </c:pt>
                <c:pt idx="92374">
                  <c:v>2.4643137254901957</c:v>
                </c:pt>
                <c:pt idx="92375">
                  <c:v>2.4643137254901957</c:v>
                </c:pt>
                <c:pt idx="92376">
                  <c:v>2.4643137254901957</c:v>
                </c:pt>
                <c:pt idx="92377">
                  <c:v>2.4643137254901957</c:v>
                </c:pt>
                <c:pt idx="92378">
                  <c:v>2.4643137254901957</c:v>
                </c:pt>
                <c:pt idx="92379">
                  <c:v>2.4643137254901957</c:v>
                </c:pt>
                <c:pt idx="92380">
                  <c:v>2.4643137254901957</c:v>
                </c:pt>
                <c:pt idx="92381">
                  <c:v>2.4643137254901957</c:v>
                </c:pt>
                <c:pt idx="92382">
                  <c:v>2.4643137254901957</c:v>
                </c:pt>
                <c:pt idx="92383">
                  <c:v>2.4643137254901957</c:v>
                </c:pt>
                <c:pt idx="92384">
                  <c:v>2.4643137254901957</c:v>
                </c:pt>
                <c:pt idx="92385">
                  <c:v>2.4643137254901957</c:v>
                </c:pt>
                <c:pt idx="92386">
                  <c:v>2.4643137254901957</c:v>
                </c:pt>
                <c:pt idx="92387">
                  <c:v>2.4643137254901957</c:v>
                </c:pt>
                <c:pt idx="92388">
                  <c:v>2.4643137254901957</c:v>
                </c:pt>
                <c:pt idx="92389">
                  <c:v>2.4643137254901957</c:v>
                </c:pt>
                <c:pt idx="92390">
                  <c:v>2.4643137254901957</c:v>
                </c:pt>
                <c:pt idx="92391">
                  <c:v>2.4643137254901957</c:v>
                </c:pt>
                <c:pt idx="92392">
                  <c:v>2.4643137254901957</c:v>
                </c:pt>
                <c:pt idx="92393">
                  <c:v>2.4643137254901957</c:v>
                </c:pt>
                <c:pt idx="92394">
                  <c:v>2.4643137254901957</c:v>
                </c:pt>
                <c:pt idx="92395">
                  <c:v>2.4643137254901957</c:v>
                </c:pt>
                <c:pt idx="92396">
                  <c:v>2.4643137254901957</c:v>
                </c:pt>
                <c:pt idx="92397">
                  <c:v>2.4643137254901957</c:v>
                </c:pt>
                <c:pt idx="92398">
                  <c:v>2.6117647058823525</c:v>
                </c:pt>
                <c:pt idx="92399">
                  <c:v>2.6117647058823525</c:v>
                </c:pt>
                <c:pt idx="92400">
                  <c:v>2.6117647058823525</c:v>
                </c:pt>
                <c:pt idx="92401">
                  <c:v>2.6117647058823525</c:v>
                </c:pt>
                <c:pt idx="92402">
                  <c:v>2.6117647058823525</c:v>
                </c:pt>
                <c:pt idx="92403">
                  <c:v>2.6117647058823525</c:v>
                </c:pt>
                <c:pt idx="92404">
                  <c:v>2.6117647058823525</c:v>
                </c:pt>
                <c:pt idx="92405">
                  <c:v>2.6117647058823525</c:v>
                </c:pt>
                <c:pt idx="92406">
                  <c:v>2.6117647058823525</c:v>
                </c:pt>
                <c:pt idx="92407">
                  <c:v>2.6117647058823525</c:v>
                </c:pt>
                <c:pt idx="92408">
                  <c:v>2.6117647058823525</c:v>
                </c:pt>
                <c:pt idx="92409">
                  <c:v>2.6117647058823525</c:v>
                </c:pt>
                <c:pt idx="92410">
                  <c:v>2.6117647058823525</c:v>
                </c:pt>
                <c:pt idx="92411">
                  <c:v>2.6117647058823525</c:v>
                </c:pt>
                <c:pt idx="92412">
                  <c:v>2.6117647058823525</c:v>
                </c:pt>
                <c:pt idx="92413">
                  <c:v>2.6117647058823525</c:v>
                </c:pt>
                <c:pt idx="92414">
                  <c:v>2.6117647058823525</c:v>
                </c:pt>
                <c:pt idx="92415">
                  <c:v>2.6117647058823525</c:v>
                </c:pt>
                <c:pt idx="92416">
                  <c:v>2.6117647058823525</c:v>
                </c:pt>
                <c:pt idx="92417">
                  <c:v>2.6117647058823525</c:v>
                </c:pt>
                <c:pt idx="92418">
                  <c:v>2.6117647058823525</c:v>
                </c:pt>
                <c:pt idx="92419">
                  <c:v>2.6117647058823525</c:v>
                </c:pt>
                <c:pt idx="92420">
                  <c:v>2.6117647058823525</c:v>
                </c:pt>
                <c:pt idx="92421">
                  <c:v>2.6117647058823525</c:v>
                </c:pt>
                <c:pt idx="92422">
                  <c:v>2.6117647058823525</c:v>
                </c:pt>
                <c:pt idx="92423">
                  <c:v>2.6117647058823525</c:v>
                </c:pt>
                <c:pt idx="92424">
                  <c:v>2.6117647058823525</c:v>
                </c:pt>
                <c:pt idx="92425">
                  <c:v>2.6117647058823525</c:v>
                </c:pt>
                <c:pt idx="92426">
                  <c:v>2.6117647058823525</c:v>
                </c:pt>
                <c:pt idx="92427">
                  <c:v>2.6117647058823525</c:v>
                </c:pt>
                <c:pt idx="92428">
                  <c:v>2.6117647058823525</c:v>
                </c:pt>
                <c:pt idx="92429">
                  <c:v>2.6117647058823525</c:v>
                </c:pt>
                <c:pt idx="92430">
                  <c:v>2.6117647058823525</c:v>
                </c:pt>
                <c:pt idx="92431">
                  <c:v>2.6117647058823525</c:v>
                </c:pt>
                <c:pt idx="92432">
                  <c:v>2.6117647058823525</c:v>
                </c:pt>
                <c:pt idx="92433">
                  <c:v>2.6117647058823525</c:v>
                </c:pt>
                <c:pt idx="92434">
                  <c:v>2.6117647058823525</c:v>
                </c:pt>
                <c:pt idx="92435">
                  <c:v>2.6117647058823525</c:v>
                </c:pt>
                <c:pt idx="92436">
                  <c:v>2.6117647058823525</c:v>
                </c:pt>
                <c:pt idx="92437">
                  <c:v>2.6117647058823525</c:v>
                </c:pt>
                <c:pt idx="92438">
                  <c:v>2.6117647058823525</c:v>
                </c:pt>
                <c:pt idx="92439">
                  <c:v>2.6117647058823525</c:v>
                </c:pt>
                <c:pt idx="92440">
                  <c:v>2.6117647058823525</c:v>
                </c:pt>
                <c:pt idx="92441">
                  <c:v>2.6117647058823525</c:v>
                </c:pt>
                <c:pt idx="92442">
                  <c:v>2.6117647058823525</c:v>
                </c:pt>
                <c:pt idx="92443">
                  <c:v>2.4643137254901957</c:v>
                </c:pt>
                <c:pt idx="92444">
                  <c:v>2.4643137254901957</c:v>
                </c:pt>
                <c:pt idx="92445">
                  <c:v>2.4643137254901957</c:v>
                </c:pt>
                <c:pt idx="92446">
                  <c:v>2.4643137254901957</c:v>
                </c:pt>
                <c:pt idx="92447">
                  <c:v>2.4643137254901957</c:v>
                </c:pt>
                <c:pt idx="92448">
                  <c:v>2.4643137254901957</c:v>
                </c:pt>
                <c:pt idx="92449">
                  <c:v>2.4643137254901957</c:v>
                </c:pt>
                <c:pt idx="92450">
                  <c:v>2.4643137254901957</c:v>
                </c:pt>
                <c:pt idx="92451">
                  <c:v>2.4643137254901957</c:v>
                </c:pt>
                <c:pt idx="92452">
                  <c:v>2.4643137254901957</c:v>
                </c:pt>
                <c:pt idx="92453">
                  <c:v>2.4643137254901957</c:v>
                </c:pt>
                <c:pt idx="92454">
                  <c:v>2.4643137254901957</c:v>
                </c:pt>
                <c:pt idx="92455">
                  <c:v>2.4643137254901957</c:v>
                </c:pt>
                <c:pt idx="92456">
                  <c:v>2.4643137254901957</c:v>
                </c:pt>
                <c:pt idx="92457">
                  <c:v>2.4643137254901957</c:v>
                </c:pt>
                <c:pt idx="92458">
                  <c:v>2.4643137254901957</c:v>
                </c:pt>
                <c:pt idx="92459">
                  <c:v>2.4643137254901957</c:v>
                </c:pt>
                <c:pt idx="92460">
                  <c:v>2.4643137254901957</c:v>
                </c:pt>
                <c:pt idx="92461">
                  <c:v>2.4643137254901957</c:v>
                </c:pt>
                <c:pt idx="92462">
                  <c:v>2.4643137254901957</c:v>
                </c:pt>
                <c:pt idx="92463">
                  <c:v>2.4643137254901957</c:v>
                </c:pt>
                <c:pt idx="92464">
                  <c:v>2.4643137254901957</c:v>
                </c:pt>
                <c:pt idx="92465">
                  <c:v>2.4643137254901957</c:v>
                </c:pt>
                <c:pt idx="92466">
                  <c:v>2.4643137254901957</c:v>
                </c:pt>
                <c:pt idx="92467">
                  <c:v>2.4643137254901957</c:v>
                </c:pt>
                <c:pt idx="92468">
                  <c:v>2.4643137254901957</c:v>
                </c:pt>
                <c:pt idx="92469">
                  <c:v>2.4643137254901957</c:v>
                </c:pt>
                <c:pt idx="92470">
                  <c:v>2.4643137254901957</c:v>
                </c:pt>
                <c:pt idx="92471">
                  <c:v>2.4643137254901957</c:v>
                </c:pt>
                <c:pt idx="92472">
                  <c:v>2.4643137254901957</c:v>
                </c:pt>
                <c:pt idx="92473">
                  <c:v>2.4643137254901957</c:v>
                </c:pt>
                <c:pt idx="92474">
                  <c:v>2.4643137254901957</c:v>
                </c:pt>
                <c:pt idx="92475">
                  <c:v>2.4643137254901957</c:v>
                </c:pt>
                <c:pt idx="92476">
                  <c:v>2.4643137254901957</c:v>
                </c:pt>
                <c:pt idx="92477">
                  <c:v>2.4643137254901957</c:v>
                </c:pt>
                <c:pt idx="92478">
                  <c:v>2.4643137254901957</c:v>
                </c:pt>
                <c:pt idx="92479">
                  <c:v>2.4643137254901957</c:v>
                </c:pt>
                <c:pt idx="92480">
                  <c:v>2.4643137254901957</c:v>
                </c:pt>
                <c:pt idx="92481">
                  <c:v>2.4643137254901957</c:v>
                </c:pt>
                <c:pt idx="92482">
                  <c:v>2.4643137254901957</c:v>
                </c:pt>
                <c:pt idx="92483">
                  <c:v>2.4643137254901957</c:v>
                </c:pt>
                <c:pt idx="92484">
                  <c:v>2.4643137254901957</c:v>
                </c:pt>
                <c:pt idx="92485">
                  <c:v>2.4643137254901957</c:v>
                </c:pt>
                <c:pt idx="92486">
                  <c:v>2.4643137254901957</c:v>
                </c:pt>
                <c:pt idx="92487">
                  <c:v>2.4643137254901957</c:v>
                </c:pt>
                <c:pt idx="92488">
                  <c:v>2.4643137254901957</c:v>
                </c:pt>
                <c:pt idx="92489">
                  <c:v>2.4643137254901957</c:v>
                </c:pt>
                <c:pt idx="92490">
                  <c:v>2.4643137254901957</c:v>
                </c:pt>
                <c:pt idx="92491">
                  <c:v>2.4643137254901957</c:v>
                </c:pt>
                <c:pt idx="92492">
                  <c:v>2.4643137254901957</c:v>
                </c:pt>
                <c:pt idx="92493">
                  <c:v>2.4643137254901957</c:v>
                </c:pt>
                <c:pt idx="92494">
                  <c:v>2.6117647058823525</c:v>
                </c:pt>
                <c:pt idx="92495">
                  <c:v>2.6117647058823525</c:v>
                </c:pt>
                <c:pt idx="92496">
                  <c:v>2.6117647058823525</c:v>
                </c:pt>
                <c:pt idx="92497">
                  <c:v>2.6117647058823525</c:v>
                </c:pt>
                <c:pt idx="92498">
                  <c:v>2.6117647058823525</c:v>
                </c:pt>
                <c:pt idx="92499">
                  <c:v>2.6117647058823525</c:v>
                </c:pt>
                <c:pt idx="92500">
                  <c:v>2.6117647058823525</c:v>
                </c:pt>
                <c:pt idx="92501">
                  <c:v>2.6117647058823525</c:v>
                </c:pt>
                <c:pt idx="92502">
                  <c:v>2.6117647058823525</c:v>
                </c:pt>
                <c:pt idx="92503">
                  <c:v>2.6117647058823525</c:v>
                </c:pt>
                <c:pt idx="92504">
                  <c:v>2.6117647058823525</c:v>
                </c:pt>
                <c:pt idx="92505">
                  <c:v>2.6117647058823525</c:v>
                </c:pt>
                <c:pt idx="92506">
                  <c:v>2.6117647058823525</c:v>
                </c:pt>
                <c:pt idx="92507">
                  <c:v>2.6117647058823525</c:v>
                </c:pt>
                <c:pt idx="92508">
                  <c:v>2.6117647058823525</c:v>
                </c:pt>
                <c:pt idx="92509">
                  <c:v>2.6117647058823525</c:v>
                </c:pt>
                <c:pt idx="92510">
                  <c:v>2.6117647058823525</c:v>
                </c:pt>
                <c:pt idx="92511">
                  <c:v>2.6117647058823525</c:v>
                </c:pt>
                <c:pt idx="92512">
                  <c:v>2.6117647058823525</c:v>
                </c:pt>
                <c:pt idx="92513">
                  <c:v>2.6117647058823525</c:v>
                </c:pt>
                <c:pt idx="92514">
                  <c:v>2.6117647058823525</c:v>
                </c:pt>
                <c:pt idx="92515">
                  <c:v>2.6117647058823525</c:v>
                </c:pt>
                <c:pt idx="92516">
                  <c:v>2.6117647058823525</c:v>
                </c:pt>
                <c:pt idx="92517">
                  <c:v>2.6117647058823525</c:v>
                </c:pt>
                <c:pt idx="92518">
                  <c:v>2.6117647058823525</c:v>
                </c:pt>
                <c:pt idx="92519">
                  <c:v>2.6117647058823525</c:v>
                </c:pt>
                <c:pt idx="92520">
                  <c:v>2.6117647058823525</c:v>
                </c:pt>
                <c:pt idx="92521">
                  <c:v>2.6117647058823525</c:v>
                </c:pt>
                <c:pt idx="92522">
                  <c:v>2.6117647058823525</c:v>
                </c:pt>
                <c:pt idx="92523">
                  <c:v>2.6117647058823525</c:v>
                </c:pt>
                <c:pt idx="92524">
                  <c:v>2.6117647058823525</c:v>
                </c:pt>
                <c:pt idx="92525">
                  <c:v>2.6117647058823525</c:v>
                </c:pt>
                <c:pt idx="92526">
                  <c:v>2.6117647058823525</c:v>
                </c:pt>
                <c:pt idx="92527">
                  <c:v>2.6117647058823525</c:v>
                </c:pt>
                <c:pt idx="92528">
                  <c:v>2.6117647058823525</c:v>
                </c:pt>
                <c:pt idx="92529">
                  <c:v>2.6117647058823525</c:v>
                </c:pt>
                <c:pt idx="92530">
                  <c:v>2.6117647058823525</c:v>
                </c:pt>
                <c:pt idx="92531">
                  <c:v>2.6117647058823525</c:v>
                </c:pt>
                <c:pt idx="92532">
                  <c:v>2.6117647058823525</c:v>
                </c:pt>
                <c:pt idx="92533">
                  <c:v>2.6117647058823525</c:v>
                </c:pt>
                <c:pt idx="92534">
                  <c:v>2.6117647058823525</c:v>
                </c:pt>
                <c:pt idx="92535">
                  <c:v>2.6117647058823525</c:v>
                </c:pt>
                <c:pt idx="92536">
                  <c:v>2.4643137254901957</c:v>
                </c:pt>
                <c:pt idx="92537">
                  <c:v>2.4643137254901957</c:v>
                </c:pt>
                <c:pt idx="92538">
                  <c:v>2.4643137254901957</c:v>
                </c:pt>
                <c:pt idx="92539">
                  <c:v>2.4643137254901957</c:v>
                </c:pt>
                <c:pt idx="92540">
                  <c:v>2.4643137254901957</c:v>
                </c:pt>
                <c:pt idx="92541">
                  <c:v>2.4643137254901957</c:v>
                </c:pt>
                <c:pt idx="92542">
                  <c:v>2.4643137254901957</c:v>
                </c:pt>
                <c:pt idx="92543">
                  <c:v>2.4643137254901957</c:v>
                </c:pt>
                <c:pt idx="92544">
                  <c:v>2.4643137254901957</c:v>
                </c:pt>
                <c:pt idx="92545">
                  <c:v>2.4643137254901957</c:v>
                </c:pt>
                <c:pt idx="92546">
                  <c:v>2.4643137254901957</c:v>
                </c:pt>
                <c:pt idx="92547">
                  <c:v>2.4643137254901957</c:v>
                </c:pt>
                <c:pt idx="92548">
                  <c:v>2.4643137254901957</c:v>
                </c:pt>
                <c:pt idx="92549">
                  <c:v>2.4643137254901957</c:v>
                </c:pt>
                <c:pt idx="92550">
                  <c:v>2.4643137254901957</c:v>
                </c:pt>
                <c:pt idx="92551">
                  <c:v>2.4643137254901957</c:v>
                </c:pt>
                <c:pt idx="92552">
                  <c:v>2.4643137254901957</c:v>
                </c:pt>
                <c:pt idx="92553">
                  <c:v>2.4643137254901957</c:v>
                </c:pt>
                <c:pt idx="92554">
                  <c:v>2.4643137254901957</c:v>
                </c:pt>
                <c:pt idx="92555">
                  <c:v>2.4643137254901957</c:v>
                </c:pt>
                <c:pt idx="92556">
                  <c:v>2.4643137254901957</c:v>
                </c:pt>
                <c:pt idx="92557">
                  <c:v>2.4643137254901957</c:v>
                </c:pt>
                <c:pt idx="92558">
                  <c:v>2.4643137254901957</c:v>
                </c:pt>
                <c:pt idx="92559">
                  <c:v>2.4643137254901957</c:v>
                </c:pt>
                <c:pt idx="92560">
                  <c:v>2.4643137254901957</c:v>
                </c:pt>
                <c:pt idx="92561">
                  <c:v>2.4643137254901957</c:v>
                </c:pt>
                <c:pt idx="92562">
                  <c:v>2.4643137254901957</c:v>
                </c:pt>
                <c:pt idx="92563">
                  <c:v>2.4643137254901957</c:v>
                </c:pt>
                <c:pt idx="92564">
                  <c:v>2.4643137254901957</c:v>
                </c:pt>
                <c:pt idx="92565">
                  <c:v>2.4643137254901957</c:v>
                </c:pt>
                <c:pt idx="92566">
                  <c:v>2.4643137254901957</c:v>
                </c:pt>
                <c:pt idx="92567">
                  <c:v>2.4643137254901957</c:v>
                </c:pt>
                <c:pt idx="92568">
                  <c:v>2.4643137254901957</c:v>
                </c:pt>
                <c:pt idx="92569">
                  <c:v>2.4643137254901957</c:v>
                </c:pt>
                <c:pt idx="92570">
                  <c:v>2.4643137254901957</c:v>
                </c:pt>
                <c:pt idx="92571">
                  <c:v>2.4643137254901957</c:v>
                </c:pt>
                <c:pt idx="92572">
                  <c:v>2.4643137254901957</c:v>
                </c:pt>
                <c:pt idx="92573">
                  <c:v>2.4643137254901957</c:v>
                </c:pt>
                <c:pt idx="92574">
                  <c:v>2.4643137254901957</c:v>
                </c:pt>
                <c:pt idx="92575">
                  <c:v>2.4643137254901957</c:v>
                </c:pt>
                <c:pt idx="92576">
                  <c:v>2.4643137254901957</c:v>
                </c:pt>
                <c:pt idx="92577">
                  <c:v>2.4643137254901957</c:v>
                </c:pt>
                <c:pt idx="92578">
                  <c:v>2.4643137254901957</c:v>
                </c:pt>
                <c:pt idx="92579">
                  <c:v>2.4643137254901957</c:v>
                </c:pt>
                <c:pt idx="92580">
                  <c:v>2.4643137254901957</c:v>
                </c:pt>
                <c:pt idx="92581">
                  <c:v>2.4643137254901957</c:v>
                </c:pt>
                <c:pt idx="92582">
                  <c:v>2.4643137254901957</c:v>
                </c:pt>
                <c:pt idx="92583">
                  <c:v>2.4643137254901957</c:v>
                </c:pt>
                <c:pt idx="92584">
                  <c:v>2.4643137254901957</c:v>
                </c:pt>
                <c:pt idx="92585">
                  <c:v>2.4643137254901957</c:v>
                </c:pt>
                <c:pt idx="92586">
                  <c:v>2.4643137254901957</c:v>
                </c:pt>
                <c:pt idx="92587">
                  <c:v>2.4643137254901957</c:v>
                </c:pt>
                <c:pt idx="92588">
                  <c:v>2.4643137254901957</c:v>
                </c:pt>
                <c:pt idx="92589">
                  <c:v>2.4643137254901957</c:v>
                </c:pt>
                <c:pt idx="92590">
                  <c:v>2.6117647058823525</c:v>
                </c:pt>
                <c:pt idx="92591">
                  <c:v>2.6117647058823525</c:v>
                </c:pt>
                <c:pt idx="92592">
                  <c:v>2.6117647058823525</c:v>
                </c:pt>
                <c:pt idx="92593">
                  <c:v>2.6117647058823525</c:v>
                </c:pt>
                <c:pt idx="92594">
                  <c:v>2.6117647058823525</c:v>
                </c:pt>
                <c:pt idx="92595">
                  <c:v>2.6117647058823525</c:v>
                </c:pt>
                <c:pt idx="92596">
                  <c:v>2.6117647058823525</c:v>
                </c:pt>
                <c:pt idx="92597">
                  <c:v>2.6117647058823525</c:v>
                </c:pt>
                <c:pt idx="92598">
                  <c:v>2.6117647058823525</c:v>
                </c:pt>
                <c:pt idx="92599">
                  <c:v>2.6117647058823525</c:v>
                </c:pt>
                <c:pt idx="92600">
                  <c:v>2.6117647058823525</c:v>
                </c:pt>
                <c:pt idx="92601">
                  <c:v>2.6117647058823525</c:v>
                </c:pt>
                <c:pt idx="92602">
                  <c:v>2.6117647058823525</c:v>
                </c:pt>
                <c:pt idx="92603">
                  <c:v>2.6117647058823525</c:v>
                </c:pt>
                <c:pt idx="92604">
                  <c:v>2.6117647058823525</c:v>
                </c:pt>
                <c:pt idx="92605">
                  <c:v>2.6117647058823525</c:v>
                </c:pt>
                <c:pt idx="92606">
                  <c:v>2.6117647058823525</c:v>
                </c:pt>
                <c:pt idx="92607">
                  <c:v>2.6117647058823525</c:v>
                </c:pt>
                <c:pt idx="92608">
                  <c:v>2.6117647058823525</c:v>
                </c:pt>
                <c:pt idx="92609">
                  <c:v>2.6117647058823525</c:v>
                </c:pt>
                <c:pt idx="92610">
                  <c:v>2.6117647058823525</c:v>
                </c:pt>
                <c:pt idx="92611">
                  <c:v>2.6117647058823525</c:v>
                </c:pt>
                <c:pt idx="92612">
                  <c:v>2.6117647058823525</c:v>
                </c:pt>
                <c:pt idx="92613">
                  <c:v>2.6117647058823525</c:v>
                </c:pt>
                <c:pt idx="92614">
                  <c:v>2.6117647058823525</c:v>
                </c:pt>
                <c:pt idx="92615">
                  <c:v>2.6117647058823525</c:v>
                </c:pt>
                <c:pt idx="92616">
                  <c:v>2.6117647058823525</c:v>
                </c:pt>
                <c:pt idx="92617">
                  <c:v>2.6117647058823525</c:v>
                </c:pt>
                <c:pt idx="92618">
                  <c:v>2.6117647058823525</c:v>
                </c:pt>
                <c:pt idx="92619">
                  <c:v>2.6117647058823525</c:v>
                </c:pt>
                <c:pt idx="92620">
                  <c:v>2.6117647058823525</c:v>
                </c:pt>
                <c:pt idx="92621">
                  <c:v>2.6117647058823525</c:v>
                </c:pt>
                <c:pt idx="92622">
                  <c:v>2.6117647058823525</c:v>
                </c:pt>
                <c:pt idx="92623">
                  <c:v>2.6117647058823525</c:v>
                </c:pt>
                <c:pt idx="92624">
                  <c:v>2.6117647058823525</c:v>
                </c:pt>
                <c:pt idx="92625">
                  <c:v>2.6117647058823525</c:v>
                </c:pt>
                <c:pt idx="92626">
                  <c:v>2.6117647058823525</c:v>
                </c:pt>
                <c:pt idx="92627">
                  <c:v>2.6117647058823525</c:v>
                </c:pt>
                <c:pt idx="92628">
                  <c:v>2.6117647058823525</c:v>
                </c:pt>
                <c:pt idx="92629">
                  <c:v>2.6117647058823525</c:v>
                </c:pt>
                <c:pt idx="92630">
                  <c:v>2.6117647058823525</c:v>
                </c:pt>
                <c:pt idx="92631">
                  <c:v>2.6117647058823525</c:v>
                </c:pt>
                <c:pt idx="92632">
                  <c:v>2.4643137254901957</c:v>
                </c:pt>
                <c:pt idx="92633">
                  <c:v>2.4643137254901957</c:v>
                </c:pt>
                <c:pt idx="92634">
                  <c:v>2.4643137254901957</c:v>
                </c:pt>
                <c:pt idx="92635">
                  <c:v>2.4643137254901957</c:v>
                </c:pt>
                <c:pt idx="92636">
                  <c:v>2.4643137254901957</c:v>
                </c:pt>
                <c:pt idx="92637">
                  <c:v>2.4643137254901957</c:v>
                </c:pt>
                <c:pt idx="92638">
                  <c:v>2.4643137254901957</c:v>
                </c:pt>
                <c:pt idx="92639">
                  <c:v>2.4643137254901957</c:v>
                </c:pt>
                <c:pt idx="92640">
                  <c:v>2.4643137254901957</c:v>
                </c:pt>
                <c:pt idx="92641">
                  <c:v>2.4643137254901957</c:v>
                </c:pt>
                <c:pt idx="92642">
                  <c:v>2.4643137254901957</c:v>
                </c:pt>
                <c:pt idx="92643">
                  <c:v>2.4643137254901957</c:v>
                </c:pt>
                <c:pt idx="92644">
                  <c:v>2.4643137254901957</c:v>
                </c:pt>
                <c:pt idx="92645">
                  <c:v>2.4643137254901957</c:v>
                </c:pt>
                <c:pt idx="92646">
                  <c:v>2.4643137254901957</c:v>
                </c:pt>
                <c:pt idx="92647">
                  <c:v>2.4643137254901957</c:v>
                </c:pt>
                <c:pt idx="92648">
                  <c:v>2.4643137254901957</c:v>
                </c:pt>
                <c:pt idx="92649">
                  <c:v>2.4643137254901957</c:v>
                </c:pt>
                <c:pt idx="92650">
                  <c:v>2.4643137254901957</c:v>
                </c:pt>
                <c:pt idx="92651">
                  <c:v>2.4643137254901957</c:v>
                </c:pt>
                <c:pt idx="92652">
                  <c:v>2.4643137254901957</c:v>
                </c:pt>
                <c:pt idx="92653">
                  <c:v>2.4643137254901957</c:v>
                </c:pt>
                <c:pt idx="92654">
                  <c:v>2.4643137254901957</c:v>
                </c:pt>
                <c:pt idx="92655">
                  <c:v>2.4643137254901957</c:v>
                </c:pt>
                <c:pt idx="92656">
                  <c:v>2.4643137254901957</c:v>
                </c:pt>
                <c:pt idx="92657">
                  <c:v>2.4643137254901957</c:v>
                </c:pt>
                <c:pt idx="92658">
                  <c:v>2.4643137254901957</c:v>
                </c:pt>
                <c:pt idx="92659">
                  <c:v>2.4643137254901957</c:v>
                </c:pt>
                <c:pt idx="92660">
                  <c:v>2.4643137254901957</c:v>
                </c:pt>
                <c:pt idx="92661">
                  <c:v>2.4643137254901957</c:v>
                </c:pt>
                <c:pt idx="92662">
                  <c:v>2.4643137254901957</c:v>
                </c:pt>
                <c:pt idx="92663">
                  <c:v>2.4643137254901957</c:v>
                </c:pt>
                <c:pt idx="92664">
                  <c:v>2.4643137254901957</c:v>
                </c:pt>
                <c:pt idx="92665">
                  <c:v>2.4643137254901957</c:v>
                </c:pt>
                <c:pt idx="92666">
                  <c:v>2.4643137254901957</c:v>
                </c:pt>
                <c:pt idx="92667">
                  <c:v>2.4643137254901957</c:v>
                </c:pt>
                <c:pt idx="92668">
                  <c:v>2.4643137254901957</c:v>
                </c:pt>
                <c:pt idx="92669">
                  <c:v>2.4643137254901957</c:v>
                </c:pt>
                <c:pt idx="92670">
                  <c:v>2.4643137254901957</c:v>
                </c:pt>
                <c:pt idx="92671">
                  <c:v>2.4643137254901957</c:v>
                </c:pt>
                <c:pt idx="92672">
                  <c:v>2.4643137254901957</c:v>
                </c:pt>
                <c:pt idx="92673">
                  <c:v>2.4643137254901957</c:v>
                </c:pt>
                <c:pt idx="92674">
                  <c:v>2.4643137254901957</c:v>
                </c:pt>
                <c:pt idx="92675">
                  <c:v>2.4643137254901957</c:v>
                </c:pt>
                <c:pt idx="92676">
                  <c:v>2.4643137254901957</c:v>
                </c:pt>
                <c:pt idx="92677">
                  <c:v>2.4643137254901957</c:v>
                </c:pt>
                <c:pt idx="92678">
                  <c:v>2.4643137254901957</c:v>
                </c:pt>
                <c:pt idx="92679">
                  <c:v>2.4643137254901957</c:v>
                </c:pt>
                <c:pt idx="92680">
                  <c:v>2.4643137254901957</c:v>
                </c:pt>
                <c:pt idx="92681">
                  <c:v>2.4643137254901957</c:v>
                </c:pt>
                <c:pt idx="92682">
                  <c:v>2.4643137254901957</c:v>
                </c:pt>
                <c:pt idx="92683">
                  <c:v>2.6117647058823525</c:v>
                </c:pt>
                <c:pt idx="92684">
                  <c:v>2.6117647058823525</c:v>
                </c:pt>
                <c:pt idx="92685">
                  <c:v>2.6117647058823525</c:v>
                </c:pt>
                <c:pt idx="92686">
                  <c:v>2.6117647058823525</c:v>
                </c:pt>
                <c:pt idx="92687">
                  <c:v>2.6117647058823525</c:v>
                </c:pt>
                <c:pt idx="92688">
                  <c:v>2.6117647058823525</c:v>
                </c:pt>
                <c:pt idx="92689">
                  <c:v>2.6117647058823525</c:v>
                </c:pt>
                <c:pt idx="92690">
                  <c:v>2.6117647058823525</c:v>
                </c:pt>
                <c:pt idx="92691">
                  <c:v>2.6117647058823525</c:v>
                </c:pt>
                <c:pt idx="92692">
                  <c:v>2.6117647058823525</c:v>
                </c:pt>
                <c:pt idx="92693">
                  <c:v>2.6117647058823525</c:v>
                </c:pt>
                <c:pt idx="92694">
                  <c:v>2.6117647058823525</c:v>
                </c:pt>
                <c:pt idx="92695">
                  <c:v>2.6117647058823525</c:v>
                </c:pt>
                <c:pt idx="92696">
                  <c:v>2.6117647058823525</c:v>
                </c:pt>
                <c:pt idx="92697">
                  <c:v>2.6117647058823525</c:v>
                </c:pt>
                <c:pt idx="92698">
                  <c:v>2.6117647058823525</c:v>
                </c:pt>
                <c:pt idx="92699">
                  <c:v>2.6117647058823525</c:v>
                </c:pt>
                <c:pt idx="92700">
                  <c:v>2.6117647058823525</c:v>
                </c:pt>
                <c:pt idx="92701">
                  <c:v>2.6117647058823525</c:v>
                </c:pt>
                <c:pt idx="92702">
                  <c:v>2.6117647058823525</c:v>
                </c:pt>
                <c:pt idx="92703">
                  <c:v>2.6117647058823525</c:v>
                </c:pt>
                <c:pt idx="92704">
                  <c:v>2.6117647058823525</c:v>
                </c:pt>
                <c:pt idx="92705">
                  <c:v>2.6117647058823525</c:v>
                </c:pt>
                <c:pt idx="92706">
                  <c:v>2.6117647058823525</c:v>
                </c:pt>
                <c:pt idx="92707">
                  <c:v>2.6117647058823525</c:v>
                </c:pt>
                <c:pt idx="92708">
                  <c:v>2.6117647058823525</c:v>
                </c:pt>
                <c:pt idx="92709">
                  <c:v>2.6117647058823525</c:v>
                </c:pt>
                <c:pt idx="92710">
                  <c:v>2.6117647058823525</c:v>
                </c:pt>
                <c:pt idx="92711">
                  <c:v>2.6117647058823525</c:v>
                </c:pt>
                <c:pt idx="92712">
                  <c:v>2.6117647058823525</c:v>
                </c:pt>
                <c:pt idx="92713">
                  <c:v>2.6117647058823525</c:v>
                </c:pt>
                <c:pt idx="92714">
                  <c:v>2.6117647058823525</c:v>
                </c:pt>
                <c:pt idx="92715">
                  <c:v>2.6117647058823525</c:v>
                </c:pt>
                <c:pt idx="92716">
                  <c:v>2.6117647058823525</c:v>
                </c:pt>
                <c:pt idx="92717">
                  <c:v>2.6117647058823525</c:v>
                </c:pt>
                <c:pt idx="92718">
                  <c:v>2.6117647058823525</c:v>
                </c:pt>
                <c:pt idx="92719">
                  <c:v>2.6117647058823525</c:v>
                </c:pt>
                <c:pt idx="92720">
                  <c:v>2.6117647058823525</c:v>
                </c:pt>
                <c:pt idx="92721">
                  <c:v>2.6117647058823525</c:v>
                </c:pt>
                <c:pt idx="92722">
                  <c:v>2.6117647058823525</c:v>
                </c:pt>
                <c:pt idx="92723">
                  <c:v>2.6117647058823525</c:v>
                </c:pt>
                <c:pt idx="92724">
                  <c:v>2.6117647058823525</c:v>
                </c:pt>
                <c:pt idx="92725">
                  <c:v>2.6117647058823525</c:v>
                </c:pt>
                <c:pt idx="92726">
                  <c:v>2.6117647058823525</c:v>
                </c:pt>
                <c:pt idx="92727">
                  <c:v>2.6117647058823525</c:v>
                </c:pt>
                <c:pt idx="92728">
                  <c:v>2.6117647058823525</c:v>
                </c:pt>
                <c:pt idx="92729">
                  <c:v>2.6117647058823525</c:v>
                </c:pt>
                <c:pt idx="92730">
                  <c:v>2.4643137254901957</c:v>
                </c:pt>
                <c:pt idx="92731">
                  <c:v>2.4643137254901957</c:v>
                </c:pt>
                <c:pt idx="92732">
                  <c:v>2.4643137254901957</c:v>
                </c:pt>
                <c:pt idx="92733">
                  <c:v>2.4643137254901957</c:v>
                </c:pt>
                <c:pt idx="92734">
                  <c:v>2.4643137254901957</c:v>
                </c:pt>
                <c:pt idx="92735">
                  <c:v>2.4643137254901957</c:v>
                </c:pt>
                <c:pt idx="92736">
                  <c:v>2.4643137254901957</c:v>
                </c:pt>
                <c:pt idx="92737">
                  <c:v>2.4643137254901957</c:v>
                </c:pt>
                <c:pt idx="92738">
                  <c:v>2.4643137254901957</c:v>
                </c:pt>
                <c:pt idx="92739">
                  <c:v>2.4643137254901957</c:v>
                </c:pt>
                <c:pt idx="92740">
                  <c:v>2.4643137254901957</c:v>
                </c:pt>
                <c:pt idx="92741">
                  <c:v>2.4643137254901957</c:v>
                </c:pt>
                <c:pt idx="92742">
                  <c:v>2.4643137254901957</c:v>
                </c:pt>
                <c:pt idx="92743">
                  <c:v>2.4643137254901957</c:v>
                </c:pt>
                <c:pt idx="92744">
                  <c:v>2.4643137254901957</c:v>
                </c:pt>
                <c:pt idx="92745">
                  <c:v>2.4643137254901957</c:v>
                </c:pt>
                <c:pt idx="92746">
                  <c:v>2.4643137254901957</c:v>
                </c:pt>
                <c:pt idx="92747">
                  <c:v>2.4643137254901957</c:v>
                </c:pt>
                <c:pt idx="92748">
                  <c:v>2.4643137254901957</c:v>
                </c:pt>
                <c:pt idx="92749">
                  <c:v>2.4643137254901957</c:v>
                </c:pt>
                <c:pt idx="92750">
                  <c:v>2.4643137254901957</c:v>
                </c:pt>
                <c:pt idx="92751">
                  <c:v>2.4643137254901957</c:v>
                </c:pt>
                <c:pt idx="92752">
                  <c:v>2.4643137254901957</c:v>
                </c:pt>
                <c:pt idx="92753">
                  <c:v>2.4643137254901957</c:v>
                </c:pt>
                <c:pt idx="92754">
                  <c:v>2.4643137254901957</c:v>
                </c:pt>
                <c:pt idx="92755">
                  <c:v>2.4643137254901957</c:v>
                </c:pt>
                <c:pt idx="92756">
                  <c:v>2.4643137254901957</c:v>
                </c:pt>
                <c:pt idx="92757">
                  <c:v>2.4643137254901957</c:v>
                </c:pt>
                <c:pt idx="92758">
                  <c:v>2.4643137254901957</c:v>
                </c:pt>
                <c:pt idx="92759">
                  <c:v>2.4643137254901957</c:v>
                </c:pt>
                <c:pt idx="92760">
                  <c:v>2.4643137254901957</c:v>
                </c:pt>
                <c:pt idx="92761">
                  <c:v>2.4643137254901957</c:v>
                </c:pt>
                <c:pt idx="92762">
                  <c:v>2.4643137254901957</c:v>
                </c:pt>
                <c:pt idx="92763">
                  <c:v>2.4643137254901957</c:v>
                </c:pt>
                <c:pt idx="92764">
                  <c:v>2.4643137254901957</c:v>
                </c:pt>
                <c:pt idx="92765">
                  <c:v>2.4643137254901957</c:v>
                </c:pt>
                <c:pt idx="92766">
                  <c:v>2.4643137254901957</c:v>
                </c:pt>
                <c:pt idx="92767">
                  <c:v>2.4643137254901957</c:v>
                </c:pt>
                <c:pt idx="92768">
                  <c:v>2.4643137254901957</c:v>
                </c:pt>
                <c:pt idx="92769">
                  <c:v>2.4643137254901957</c:v>
                </c:pt>
                <c:pt idx="92770">
                  <c:v>2.4643137254901957</c:v>
                </c:pt>
                <c:pt idx="92771">
                  <c:v>2.4643137254901957</c:v>
                </c:pt>
                <c:pt idx="92772">
                  <c:v>2.4643137254901957</c:v>
                </c:pt>
                <c:pt idx="92773">
                  <c:v>2.4643137254901957</c:v>
                </c:pt>
                <c:pt idx="92774">
                  <c:v>2.4643137254901957</c:v>
                </c:pt>
                <c:pt idx="92775">
                  <c:v>2.4643137254901957</c:v>
                </c:pt>
                <c:pt idx="92776">
                  <c:v>2.4643137254901957</c:v>
                </c:pt>
                <c:pt idx="92777">
                  <c:v>2.4643137254901957</c:v>
                </c:pt>
                <c:pt idx="92778">
                  <c:v>2.6117647058823525</c:v>
                </c:pt>
                <c:pt idx="92779">
                  <c:v>2.6117647058823525</c:v>
                </c:pt>
                <c:pt idx="92780">
                  <c:v>2.6117647058823525</c:v>
                </c:pt>
                <c:pt idx="92781">
                  <c:v>2.6117647058823525</c:v>
                </c:pt>
                <c:pt idx="92782">
                  <c:v>2.6117647058823525</c:v>
                </c:pt>
                <c:pt idx="92783">
                  <c:v>2.6117647058823525</c:v>
                </c:pt>
                <c:pt idx="92784">
                  <c:v>2.6117647058823525</c:v>
                </c:pt>
                <c:pt idx="92785">
                  <c:v>2.6117647058823525</c:v>
                </c:pt>
                <c:pt idx="92786">
                  <c:v>2.6117647058823525</c:v>
                </c:pt>
                <c:pt idx="92787">
                  <c:v>2.6117647058823525</c:v>
                </c:pt>
                <c:pt idx="92788">
                  <c:v>2.6117647058823525</c:v>
                </c:pt>
                <c:pt idx="92789">
                  <c:v>2.6117647058823525</c:v>
                </c:pt>
                <c:pt idx="92790">
                  <c:v>2.6117647058823525</c:v>
                </c:pt>
                <c:pt idx="92791">
                  <c:v>2.6117647058823525</c:v>
                </c:pt>
                <c:pt idx="92792">
                  <c:v>2.6117647058823525</c:v>
                </c:pt>
                <c:pt idx="92793">
                  <c:v>2.6117647058823525</c:v>
                </c:pt>
                <c:pt idx="92794">
                  <c:v>2.6117647058823525</c:v>
                </c:pt>
                <c:pt idx="92795">
                  <c:v>2.6117647058823525</c:v>
                </c:pt>
                <c:pt idx="92796">
                  <c:v>2.6117647058823525</c:v>
                </c:pt>
                <c:pt idx="92797">
                  <c:v>2.6117647058823525</c:v>
                </c:pt>
                <c:pt idx="92798">
                  <c:v>2.6117647058823525</c:v>
                </c:pt>
                <c:pt idx="92799">
                  <c:v>2.6117647058823525</c:v>
                </c:pt>
                <c:pt idx="92800">
                  <c:v>2.6117647058823525</c:v>
                </c:pt>
                <c:pt idx="92801">
                  <c:v>2.6117647058823525</c:v>
                </c:pt>
                <c:pt idx="92802">
                  <c:v>2.6117647058823525</c:v>
                </c:pt>
                <c:pt idx="92803">
                  <c:v>2.6117647058823525</c:v>
                </c:pt>
                <c:pt idx="92804">
                  <c:v>2.6117647058823525</c:v>
                </c:pt>
                <c:pt idx="92805">
                  <c:v>2.6117647058823525</c:v>
                </c:pt>
                <c:pt idx="92806">
                  <c:v>2.6117647058823525</c:v>
                </c:pt>
                <c:pt idx="92807">
                  <c:v>2.6117647058823525</c:v>
                </c:pt>
                <c:pt idx="92808">
                  <c:v>2.6117647058823525</c:v>
                </c:pt>
                <c:pt idx="92809">
                  <c:v>2.6117647058823525</c:v>
                </c:pt>
                <c:pt idx="92810">
                  <c:v>2.6117647058823525</c:v>
                </c:pt>
                <c:pt idx="92811">
                  <c:v>2.6117647058823525</c:v>
                </c:pt>
                <c:pt idx="92812">
                  <c:v>2.6117647058823525</c:v>
                </c:pt>
                <c:pt idx="92813">
                  <c:v>2.6117647058823525</c:v>
                </c:pt>
                <c:pt idx="92814">
                  <c:v>2.6117647058823525</c:v>
                </c:pt>
                <c:pt idx="92815">
                  <c:v>2.6117647058823525</c:v>
                </c:pt>
                <c:pt idx="92816">
                  <c:v>2.6117647058823525</c:v>
                </c:pt>
                <c:pt idx="92817">
                  <c:v>2.6117647058823525</c:v>
                </c:pt>
                <c:pt idx="92818">
                  <c:v>2.6117647058823525</c:v>
                </c:pt>
                <c:pt idx="92819">
                  <c:v>2.6117647058823525</c:v>
                </c:pt>
                <c:pt idx="92820">
                  <c:v>2.6117647058823525</c:v>
                </c:pt>
                <c:pt idx="92821">
                  <c:v>2.6117647058823525</c:v>
                </c:pt>
                <c:pt idx="92822">
                  <c:v>2.6117647058823525</c:v>
                </c:pt>
                <c:pt idx="92823">
                  <c:v>2.6117647058823525</c:v>
                </c:pt>
                <c:pt idx="92824">
                  <c:v>2.4643137254901957</c:v>
                </c:pt>
                <c:pt idx="92825">
                  <c:v>2.4643137254901957</c:v>
                </c:pt>
                <c:pt idx="92826">
                  <c:v>2.4643137254901957</c:v>
                </c:pt>
                <c:pt idx="92827">
                  <c:v>2.4643137254901957</c:v>
                </c:pt>
                <c:pt idx="92828">
                  <c:v>2.4643137254901957</c:v>
                </c:pt>
                <c:pt idx="92829">
                  <c:v>2.4643137254901957</c:v>
                </c:pt>
                <c:pt idx="92830">
                  <c:v>2.4643137254901957</c:v>
                </c:pt>
                <c:pt idx="92831">
                  <c:v>2.4643137254901957</c:v>
                </c:pt>
                <c:pt idx="92832">
                  <c:v>2.4643137254901957</c:v>
                </c:pt>
                <c:pt idx="92833">
                  <c:v>2.4643137254901957</c:v>
                </c:pt>
                <c:pt idx="92834">
                  <c:v>2.4643137254901957</c:v>
                </c:pt>
                <c:pt idx="92835">
                  <c:v>2.4643137254901957</c:v>
                </c:pt>
                <c:pt idx="92836">
                  <c:v>2.4643137254901957</c:v>
                </c:pt>
                <c:pt idx="92837">
                  <c:v>2.4643137254901957</c:v>
                </c:pt>
                <c:pt idx="92838">
                  <c:v>2.4643137254901957</c:v>
                </c:pt>
                <c:pt idx="92839">
                  <c:v>2.4643137254901957</c:v>
                </c:pt>
                <c:pt idx="92840">
                  <c:v>2.4643137254901957</c:v>
                </c:pt>
                <c:pt idx="92841">
                  <c:v>2.4643137254901957</c:v>
                </c:pt>
                <c:pt idx="92842">
                  <c:v>2.4643137254901957</c:v>
                </c:pt>
                <c:pt idx="92843">
                  <c:v>2.4643137254901957</c:v>
                </c:pt>
                <c:pt idx="92844">
                  <c:v>2.4643137254901957</c:v>
                </c:pt>
                <c:pt idx="92845">
                  <c:v>2.4643137254901957</c:v>
                </c:pt>
                <c:pt idx="92846">
                  <c:v>2.4643137254901957</c:v>
                </c:pt>
                <c:pt idx="92847">
                  <c:v>2.4643137254901957</c:v>
                </c:pt>
                <c:pt idx="92848">
                  <c:v>2.4643137254901957</c:v>
                </c:pt>
                <c:pt idx="92849">
                  <c:v>2.4643137254901957</c:v>
                </c:pt>
                <c:pt idx="92850">
                  <c:v>2.4643137254901957</c:v>
                </c:pt>
                <c:pt idx="92851">
                  <c:v>2.4643137254901957</c:v>
                </c:pt>
                <c:pt idx="92852">
                  <c:v>2.4643137254901957</c:v>
                </c:pt>
                <c:pt idx="92853">
                  <c:v>2.4643137254901957</c:v>
                </c:pt>
                <c:pt idx="92854">
                  <c:v>2.4643137254901957</c:v>
                </c:pt>
                <c:pt idx="92855">
                  <c:v>2.4643137254901957</c:v>
                </c:pt>
                <c:pt idx="92856">
                  <c:v>2.4643137254901957</c:v>
                </c:pt>
                <c:pt idx="92857">
                  <c:v>2.4643137254901957</c:v>
                </c:pt>
                <c:pt idx="92858">
                  <c:v>2.4643137254901957</c:v>
                </c:pt>
                <c:pt idx="92859">
                  <c:v>2.4643137254901957</c:v>
                </c:pt>
                <c:pt idx="92860">
                  <c:v>2.4643137254901957</c:v>
                </c:pt>
                <c:pt idx="92861">
                  <c:v>2.4643137254901957</c:v>
                </c:pt>
                <c:pt idx="92862">
                  <c:v>2.4643137254901957</c:v>
                </c:pt>
                <c:pt idx="92863">
                  <c:v>2.4643137254901957</c:v>
                </c:pt>
                <c:pt idx="92864">
                  <c:v>2.4643137254901957</c:v>
                </c:pt>
                <c:pt idx="92865">
                  <c:v>2.4643137254901957</c:v>
                </c:pt>
                <c:pt idx="92866">
                  <c:v>2.4643137254901957</c:v>
                </c:pt>
                <c:pt idx="92867">
                  <c:v>2.4643137254901957</c:v>
                </c:pt>
                <c:pt idx="92868">
                  <c:v>2.4643137254901957</c:v>
                </c:pt>
                <c:pt idx="92869">
                  <c:v>2.4643137254901957</c:v>
                </c:pt>
                <c:pt idx="92870">
                  <c:v>2.4643137254901957</c:v>
                </c:pt>
                <c:pt idx="92871">
                  <c:v>2.4643137254901957</c:v>
                </c:pt>
                <c:pt idx="92872">
                  <c:v>2.4643137254901957</c:v>
                </c:pt>
                <c:pt idx="92873">
                  <c:v>2.4643137254901957</c:v>
                </c:pt>
                <c:pt idx="92874">
                  <c:v>2.4643137254901957</c:v>
                </c:pt>
                <c:pt idx="92875">
                  <c:v>2.6117647058823525</c:v>
                </c:pt>
                <c:pt idx="92876">
                  <c:v>2.6117647058823525</c:v>
                </c:pt>
                <c:pt idx="92877">
                  <c:v>2.6117647058823525</c:v>
                </c:pt>
                <c:pt idx="92878">
                  <c:v>2.6117647058823525</c:v>
                </c:pt>
                <c:pt idx="92879">
                  <c:v>2.6117647058823525</c:v>
                </c:pt>
                <c:pt idx="92880">
                  <c:v>2.6117647058823525</c:v>
                </c:pt>
                <c:pt idx="92881">
                  <c:v>2.6117647058823525</c:v>
                </c:pt>
                <c:pt idx="92882">
                  <c:v>2.6117647058823525</c:v>
                </c:pt>
                <c:pt idx="92883">
                  <c:v>2.6117647058823525</c:v>
                </c:pt>
                <c:pt idx="92884">
                  <c:v>2.6117647058823525</c:v>
                </c:pt>
                <c:pt idx="92885">
                  <c:v>2.6117647058823525</c:v>
                </c:pt>
                <c:pt idx="92886">
                  <c:v>2.6117647058823525</c:v>
                </c:pt>
                <c:pt idx="92887">
                  <c:v>2.6117647058823525</c:v>
                </c:pt>
                <c:pt idx="92888">
                  <c:v>2.6117647058823525</c:v>
                </c:pt>
                <c:pt idx="92889">
                  <c:v>2.6117647058823525</c:v>
                </c:pt>
                <c:pt idx="92890">
                  <c:v>2.6117647058823525</c:v>
                </c:pt>
                <c:pt idx="92891">
                  <c:v>2.6117647058823525</c:v>
                </c:pt>
                <c:pt idx="92892">
                  <c:v>2.6117647058823525</c:v>
                </c:pt>
                <c:pt idx="92893">
                  <c:v>2.6117647058823525</c:v>
                </c:pt>
                <c:pt idx="92894">
                  <c:v>2.6117647058823525</c:v>
                </c:pt>
                <c:pt idx="92895">
                  <c:v>2.6117647058823525</c:v>
                </c:pt>
                <c:pt idx="92896">
                  <c:v>2.6117647058823525</c:v>
                </c:pt>
                <c:pt idx="92897">
                  <c:v>2.6117647058823525</c:v>
                </c:pt>
                <c:pt idx="92898">
                  <c:v>2.6117647058823525</c:v>
                </c:pt>
                <c:pt idx="92899">
                  <c:v>2.6117647058823525</c:v>
                </c:pt>
                <c:pt idx="92900">
                  <c:v>2.6117647058823525</c:v>
                </c:pt>
                <c:pt idx="92901">
                  <c:v>2.6117647058823525</c:v>
                </c:pt>
                <c:pt idx="92902">
                  <c:v>2.6117647058823525</c:v>
                </c:pt>
                <c:pt idx="92903">
                  <c:v>2.6117647058823525</c:v>
                </c:pt>
                <c:pt idx="92904">
                  <c:v>2.6117647058823525</c:v>
                </c:pt>
                <c:pt idx="92905">
                  <c:v>2.6117647058823525</c:v>
                </c:pt>
                <c:pt idx="92906">
                  <c:v>2.6117647058823525</c:v>
                </c:pt>
                <c:pt idx="92907">
                  <c:v>2.6117647058823525</c:v>
                </c:pt>
                <c:pt idx="92908">
                  <c:v>2.6117647058823525</c:v>
                </c:pt>
                <c:pt idx="92909">
                  <c:v>2.6117647058823525</c:v>
                </c:pt>
                <c:pt idx="92910">
                  <c:v>2.6117647058823525</c:v>
                </c:pt>
                <c:pt idx="92911">
                  <c:v>2.6117647058823525</c:v>
                </c:pt>
                <c:pt idx="92912">
                  <c:v>2.6117647058823525</c:v>
                </c:pt>
                <c:pt idx="92913">
                  <c:v>2.6117647058823525</c:v>
                </c:pt>
                <c:pt idx="92914">
                  <c:v>2.6117647058823525</c:v>
                </c:pt>
                <c:pt idx="92915">
                  <c:v>2.6117647058823525</c:v>
                </c:pt>
                <c:pt idx="92916">
                  <c:v>2.6117647058823525</c:v>
                </c:pt>
                <c:pt idx="92917">
                  <c:v>2.6117647058823525</c:v>
                </c:pt>
                <c:pt idx="92918">
                  <c:v>2.4643137254901957</c:v>
                </c:pt>
                <c:pt idx="92919">
                  <c:v>2.4643137254901957</c:v>
                </c:pt>
                <c:pt idx="92920">
                  <c:v>2.4643137254901957</c:v>
                </c:pt>
                <c:pt idx="92921">
                  <c:v>2.4643137254901957</c:v>
                </c:pt>
                <c:pt idx="92922">
                  <c:v>2.4643137254901957</c:v>
                </c:pt>
                <c:pt idx="92923">
                  <c:v>2.4643137254901957</c:v>
                </c:pt>
                <c:pt idx="92924">
                  <c:v>2.4643137254901957</c:v>
                </c:pt>
                <c:pt idx="92925">
                  <c:v>2.4643137254901957</c:v>
                </c:pt>
                <c:pt idx="92926">
                  <c:v>2.4643137254901957</c:v>
                </c:pt>
                <c:pt idx="92927">
                  <c:v>2.4643137254901957</c:v>
                </c:pt>
                <c:pt idx="92928">
                  <c:v>2.4643137254901957</c:v>
                </c:pt>
                <c:pt idx="92929">
                  <c:v>2.4643137254901957</c:v>
                </c:pt>
                <c:pt idx="92930">
                  <c:v>2.4643137254901957</c:v>
                </c:pt>
                <c:pt idx="92931">
                  <c:v>2.4643137254901957</c:v>
                </c:pt>
                <c:pt idx="92932">
                  <c:v>2.4643137254901957</c:v>
                </c:pt>
                <c:pt idx="92933">
                  <c:v>2.4643137254901957</c:v>
                </c:pt>
                <c:pt idx="92934">
                  <c:v>2.4643137254901957</c:v>
                </c:pt>
                <c:pt idx="92935">
                  <c:v>2.4643137254901957</c:v>
                </c:pt>
                <c:pt idx="92936">
                  <c:v>2.4643137254901957</c:v>
                </c:pt>
                <c:pt idx="92937">
                  <c:v>2.4643137254901957</c:v>
                </c:pt>
                <c:pt idx="92938">
                  <c:v>2.4643137254901957</c:v>
                </c:pt>
                <c:pt idx="92939">
                  <c:v>2.4643137254901957</c:v>
                </c:pt>
                <c:pt idx="92940">
                  <c:v>2.4643137254901957</c:v>
                </c:pt>
                <c:pt idx="92941">
                  <c:v>2.4643137254901957</c:v>
                </c:pt>
                <c:pt idx="92942">
                  <c:v>2.4643137254901957</c:v>
                </c:pt>
                <c:pt idx="92943">
                  <c:v>2.4643137254901957</c:v>
                </c:pt>
                <c:pt idx="92944">
                  <c:v>2.4643137254901957</c:v>
                </c:pt>
                <c:pt idx="92945">
                  <c:v>2.4643137254901957</c:v>
                </c:pt>
                <c:pt idx="92946">
                  <c:v>2.4643137254901957</c:v>
                </c:pt>
                <c:pt idx="92947">
                  <c:v>2.4643137254901957</c:v>
                </c:pt>
                <c:pt idx="92948">
                  <c:v>2.4643137254901957</c:v>
                </c:pt>
                <c:pt idx="92949">
                  <c:v>2.4643137254901957</c:v>
                </c:pt>
                <c:pt idx="92950">
                  <c:v>2.4643137254901957</c:v>
                </c:pt>
                <c:pt idx="92951">
                  <c:v>2.4643137254901957</c:v>
                </c:pt>
                <c:pt idx="92952">
                  <c:v>2.4643137254901957</c:v>
                </c:pt>
                <c:pt idx="92953">
                  <c:v>2.4643137254901957</c:v>
                </c:pt>
                <c:pt idx="92954">
                  <c:v>2.4643137254901957</c:v>
                </c:pt>
                <c:pt idx="92955">
                  <c:v>2.4643137254901957</c:v>
                </c:pt>
                <c:pt idx="92956">
                  <c:v>2.4643137254901957</c:v>
                </c:pt>
                <c:pt idx="92957">
                  <c:v>2.4643137254901957</c:v>
                </c:pt>
                <c:pt idx="92958">
                  <c:v>2.4643137254901957</c:v>
                </c:pt>
                <c:pt idx="92959">
                  <c:v>2.4643137254901957</c:v>
                </c:pt>
                <c:pt idx="92960">
                  <c:v>2.4643137254901957</c:v>
                </c:pt>
                <c:pt idx="92961">
                  <c:v>2.4643137254901957</c:v>
                </c:pt>
                <c:pt idx="92962">
                  <c:v>2.4643137254901957</c:v>
                </c:pt>
                <c:pt idx="92963">
                  <c:v>2.4643137254901957</c:v>
                </c:pt>
                <c:pt idx="92964">
                  <c:v>2.4643137254901957</c:v>
                </c:pt>
                <c:pt idx="92965">
                  <c:v>2.4643137254901957</c:v>
                </c:pt>
                <c:pt idx="92966">
                  <c:v>2.4643137254901957</c:v>
                </c:pt>
                <c:pt idx="92967">
                  <c:v>2.4643137254901957</c:v>
                </c:pt>
                <c:pt idx="92968">
                  <c:v>2.4643137254901957</c:v>
                </c:pt>
                <c:pt idx="92969">
                  <c:v>2.4643137254901957</c:v>
                </c:pt>
                <c:pt idx="92970">
                  <c:v>2.4643137254901957</c:v>
                </c:pt>
                <c:pt idx="92971">
                  <c:v>2.6117647058823525</c:v>
                </c:pt>
                <c:pt idx="92972">
                  <c:v>2.6117647058823525</c:v>
                </c:pt>
                <c:pt idx="92973">
                  <c:v>2.6117647058823525</c:v>
                </c:pt>
                <c:pt idx="92974">
                  <c:v>2.6117647058823525</c:v>
                </c:pt>
                <c:pt idx="92975">
                  <c:v>2.6117647058823525</c:v>
                </c:pt>
                <c:pt idx="92976">
                  <c:v>2.6117647058823525</c:v>
                </c:pt>
                <c:pt idx="92977">
                  <c:v>2.6117647058823525</c:v>
                </c:pt>
                <c:pt idx="92978">
                  <c:v>2.6117647058823525</c:v>
                </c:pt>
                <c:pt idx="92979">
                  <c:v>2.6117647058823525</c:v>
                </c:pt>
                <c:pt idx="92980">
                  <c:v>2.6117647058823525</c:v>
                </c:pt>
                <c:pt idx="92981">
                  <c:v>2.6117647058823525</c:v>
                </c:pt>
                <c:pt idx="92982">
                  <c:v>2.6117647058823525</c:v>
                </c:pt>
                <c:pt idx="92983">
                  <c:v>2.6117647058823525</c:v>
                </c:pt>
                <c:pt idx="92984">
                  <c:v>2.6117647058823525</c:v>
                </c:pt>
                <c:pt idx="92985">
                  <c:v>2.6117647058823525</c:v>
                </c:pt>
                <c:pt idx="92986">
                  <c:v>2.6117647058823525</c:v>
                </c:pt>
                <c:pt idx="92987">
                  <c:v>2.6117647058823525</c:v>
                </c:pt>
                <c:pt idx="92988">
                  <c:v>2.6117647058823525</c:v>
                </c:pt>
                <c:pt idx="92989">
                  <c:v>2.6117647058823525</c:v>
                </c:pt>
                <c:pt idx="92990">
                  <c:v>2.6117647058823525</c:v>
                </c:pt>
                <c:pt idx="92991">
                  <c:v>2.6117647058823525</c:v>
                </c:pt>
                <c:pt idx="92992">
                  <c:v>2.6117647058823525</c:v>
                </c:pt>
                <c:pt idx="92993">
                  <c:v>2.6117647058823525</c:v>
                </c:pt>
                <c:pt idx="92994">
                  <c:v>2.6117647058823525</c:v>
                </c:pt>
                <c:pt idx="92995">
                  <c:v>2.6117647058823525</c:v>
                </c:pt>
                <c:pt idx="92996">
                  <c:v>2.6117647058823525</c:v>
                </c:pt>
                <c:pt idx="92997">
                  <c:v>2.6117647058823525</c:v>
                </c:pt>
                <c:pt idx="92998">
                  <c:v>2.6117647058823525</c:v>
                </c:pt>
                <c:pt idx="92999">
                  <c:v>2.6117647058823525</c:v>
                </c:pt>
                <c:pt idx="93000">
                  <c:v>2.6117647058823525</c:v>
                </c:pt>
                <c:pt idx="93001">
                  <c:v>2.6117647058823525</c:v>
                </c:pt>
                <c:pt idx="93002">
                  <c:v>2.6117647058823525</c:v>
                </c:pt>
                <c:pt idx="93003">
                  <c:v>2.6117647058823525</c:v>
                </c:pt>
                <c:pt idx="93004">
                  <c:v>2.6117647058823525</c:v>
                </c:pt>
                <c:pt idx="93005">
                  <c:v>2.6117647058823525</c:v>
                </c:pt>
                <c:pt idx="93006">
                  <c:v>2.6117647058823525</c:v>
                </c:pt>
                <c:pt idx="93007">
                  <c:v>2.6117647058823525</c:v>
                </c:pt>
                <c:pt idx="93008">
                  <c:v>2.6117647058823525</c:v>
                </c:pt>
                <c:pt idx="93009">
                  <c:v>2.6117647058823525</c:v>
                </c:pt>
                <c:pt idx="93010">
                  <c:v>2.6117647058823525</c:v>
                </c:pt>
                <c:pt idx="93011">
                  <c:v>2.6117647058823525</c:v>
                </c:pt>
                <c:pt idx="93012">
                  <c:v>2.6117647058823525</c:v>
                </c:pt>
                <c:pt idx="93013">
                  <c:v>2.6117647058823525</c:v>
                </c:pt>
                <c:pt idx="93014">
                  <c:v>2.6117647058823525</c:v>
                </c:pt>
                <c:pt idx="93015">
                  <c:v>2.4643137254901957</c:v>
                </c:pt>
                <c:pt idx="93016">
                  <c:v>2.4643137254901957</c:v>
                </c:pt>
                <c:pt idx="93017">
                  <c:v>2.4643137254901957</c:v>
                </c:pt>
                <c:pt idx="93018">
                  <c:v>2.4643137254901957</c:v>
                </c:pt>
                <c:pt idx="93019">
                  <c:v>2.4643137254901957</c:v>
                </c:pt>
                <c:pt idx="93020">
                  <c:v>2.4643137254901957</c:v>
                </c:pt>
                <c:pt idx="93021">
                  <c:v>2.4643137254901957</c:v>
                </c:pt>
                <c:pt idx="93022">
                  <c:v>2.4643137254901957</c:v>
                </c:pt>
                <c:pt idx="93023">
                  <c:v>2.4643137254901957</c:v>
                </c:pt>
                <c:pt idx="93024">
                  <c:v>2.4643137254901957</c:v>
                </c:pt>
                <c:pt idx="93025">
                  <c:v>2.4643137254901957</c:v>
                </c:pt>
                <c:pt idx="93026">
                  <c:v>2.4643137254901957</c:v>
                </c:pt>
                <c:pt idx="93027">
                  <c:v>2.4643137254901957</c:v>
                </c:pt>
                <c:pt idx="93028">
                  <c:v>2.4643137254901957</c:v>
                </c:pt>
                <c:pt idx="93029">
                  <c:v>2.4643137254901957</c:v>
                </c:pt>
                <c:pt idx="93030">
                  <c:v>2.4643137254901957</c:v>
                </c:pt>
                <c:pt idx="93031">
                  <c:v>2.4643137254901957</c:v>
                </c:pt>
                <c:pt idx="93032">
                  <c:v>2.4643137254901957</c:v>
                </c:pt>
                <c:pt idx="93033">
                  <c:v>2.4643137254901957</c:v>
                </c:pt>
                <c:pt idx="93034">
                  <c:v>2.4643137254901957</c:v>
                </c:pt>
                <c:pt idx="93035">
                  <c:v>2.4643137254901957</c:v>
                </c:pt>
                <c:pt idx="93036">
                  <c:v>2.4643137254901957</c:v>
                </c:pt>
                <c:pt idx="93037">
                  <c:v>2.4643137254901957</c:v>
                </c:pt>
                <c:pt idx="93038">
                  <c:v>2.4643137254901957</c:v>
                </c:pt>
                <c:pt idx="93039">
                  <c:v>2.4643137254901957</c:v>
                </c:pt>
                <c:pt idx="93040">
                  <c:v>2.4643137254901957</c:v>
                </c:pt>
                <c:pt idx="93041">
                  <c:v>2.4643137254901957</c:v>
                </c:pt>
                <c:pt idx="93042">
                  <c:v>2.4643137254901957</c:v>
                </c:pt>
                <c:pt idx="93043">
                  <c:v>2.4643137254901957</c:v>
                </c:pt>
                <c:pt idx="93044">
                  <c:v>2.4643137254901957</c:v>
                </c:pt>
                <c:pt idx="93045">
                  <c:v>2.4643137254901957</c:v>
                </c:pt>
                <c:pt idx="93046">
                  <c:v>2.4643137254901957</c:v>
                </c:pt>
                <c:pt idx="93047">
                  <c:v>2.4643137254901957</c:v>
                </c:pt>
                <c:pt idx="93048">
                  <c:v>2.4643137254901957</c:v>
                </c:pt>
                <c:pt idx="93049">
                  <c:v>2.4643137254901957</c:v>
                </c:pt>
                <c:pt idx="93050">
                  <c:v>2.4643137254901957</c:v>
                </c:pt>
                <c:pt idx="93051">
                  <c:v>2.4643137254901957</c:v>
                </c:pt>
                <c:pt idx="93052">
                  <c:v>2.4643137254901957</c:v>
                </c:pt>
                <c:pt idx="93053">
                  <c:v>2.4643137254901957</c:v>
                </c:pt>
                <c:pt idx="93054">
                  <c:v>2.4643137254901957</c:v>
                </c:pt>
                <c:pt idx="93055">
                  <c:v>2.4643137254901957</c:v>
                </c:pt>
                <c:pt idx="93056">
                  <c:v>2.4643137254901957</c:v>
                </c:pt>
                <c:pt idx="93057">
                  <c:v>2.4643137254901957</c:v>
                </c:pt>
                <c:pt idx="93058">
                  <c:v>2.4643137254901957</c:v>
                </c:pt>
                <c:pt idx="93059">
                  <c:v>2.4643137254901957</c:v>
                </c:pt>
                <c:pt idx="93060">
                  <c:v>2.4643137254901957</c:v>
                </c:pt>
                <c:pt idx="93061">
                  <c:v>2.4643137254901957</c:v>
                </c:pt>
                <c:pt idx="93062">
                  <c:v>2.4643137254901957</c:v>
                </c:pt>
                <c:pt idx="93063">
                  <c:v>2.4643137254901957</c:v>
                </c:pt>
                <c:pt idx="93064">
                  <c:v>2.4643137254901957</c:v>
                </c:pt>
                <c:pt idx="93065">
                  <c:v>2.6117647058823525</c:v>
                </c:pt>
                <c:pt idx="93066">
                  <c:v>2.6117647058823525</c:v>
                </c:pt>
                <c:pt idx="93067">
                  <c:v>2.6117647058823525</c:v>
                </c:pt>
                <c:pt idx="93068">
                  <c:v>2.6117647058823525</c:v>
                </c:pt>
                <c:pt idx="93069">
                  <c:v>2.6117647058823525</c:v>
                </c:pt>
                <c:pt idx="93070">
                  <c:v>2.6117647058823525</c:v>
                </c:pt>
                <c:pt idx="93071">
                  <c:v>2.6117647058823525</c:v>
                </c:pt>
                <c:pt idx="93072">
                  <c:v>2.6117647058823525</c:v>
                </c:pt>
                <c:pt idx="93073">
                  <c:v>2.6117647058823525</c:v>
                </c:pt>
                <c:pt idx="93074">
                  <c:v>2.6117647058823525</c:v>
                </c:pt>
                <c:pt idx="93075">
                  <c:v>2.6117647058823525</c:v>
                </c:pt>
                <c:pt idx="93076">
                  <c:v>2.6117647058823525</c:v>
                </c:pt>
                <c:pt idx="93077">
                  <c:v>2.6117647058823525</c:v>
                </c:pt>
                <c:pt idx="93078">
                  <c:v>2.6117647058823525</c:v>
                </c:pt>
                <c:pt idx="93079">
                  <c:v>2.6117647058823525</c:v>
                </c:pt>
                <c:pt idx="93080">
                  <c:v>2.6117647058823525</c:v>
                </c:pt>
                <c:pt idx="93081">
                  <c:v>2.6117647058823525</c:v>
                </c:pt>
                <c:pt idx="93082">
                  <c:v>2.6117647058823525</c:v>
                </c:pt>
                <c:pt idx="93083">
                  <c:v>2.6117647058823525</c:v>
                </c:pt>
                <c:pt idx="93084">
                  <c:v>2.6117647058823525</c:v>
                </c:pt>
                <c:pt idx="93085">
                  <c:v>2.6117647058823525</c:v>
                </c:pt>
                <c:pt idx="93086">
                  <c:v>2.6117647058823525</c:v>
                </c:pt>
                <c:pt idx="93087">
                  <c:v>2.6117647058823525</c:v>
                </c:pt>
                <c:pt idx="93088">
                  <c:v>2.6117647058823525</c:v>
                </c:pt>
                <c:pt idx="93089">
                  <c:v>2.6117647058823525</c:v>
                </c:pt>
                <c:pt idx="93090">
                  <c:v>2.6117647058823525</c:v>
                </c:pt>
                <c:pt idx="93091">
                  <c:v>2.6117647058823525</c:v>
                </c:pt>
                <c:pt idx="93092">
                  <c:v>2.6117647058823525</c:v>
                </c:pt>
                <c:pt idx="93093">
                  <c:v>2.6117647058823525</c:v>
                </c:pt>
                <c:pt idx="93094">
                  <c:v>2.6117647058823525</c:v>
                </c:pt>
                <c:pt idx="93095">
                  <c:v>2.6117647058823525</c:v>
                </c:pt>
                <c:pt idx="93096">
                  <c:v>2.6117647058823525</c:v>
                </c:pt>
                <c:pt idx="93097">
                  <c:v>2.6117647058823525</c:v>
                </c:pt>
                <c:pt idx="93098">
                  <c:v>2.6117647058823525</c:v>
                </c:pt>
                <c:pt idx="93099">
                  <c:v>2.6117647058823525</c:v>
                </c:pt>
                <c:pt idx="93100">
                  <c:v>2.6117647058823525</c:v>
                </c:pt>
                <c:pt idx="93101">
                  <c:v>2.6117647058823525</c:v>
                </c:pt>
                <c:pt idx="93102">
                  <c:v>2.6117647058823525</c:v>
                </c:pt>
                <c:pt idx="93103">
                  <c:v>2.6117647058823525</c:v>
                </c:pt>
                <c:pt idx="93104">
                  <c:v>2.6117647058823525</c:v>
                </c:pt>
                <c:pt idx="93105">
                  <c:v>2.6117647058823525</c:v>
                </c:pt>
                <c:pt idx="93106">
                  <c:v>2.6117647058823525</c:v>
                </c:pt>
                <c:pt idx="93107">
                  <c:v>2.6117647058823525</c:v>
                </c:pt>
                <c:pt idx="93108">
                  <c:v>2.6117647058823525</c:v>
                </c:pt>
                <c:pt idx="93109">
                  <c:v>2.6117647058823525</c:v>
                </c:pt>
                <c:pt idx="93110">
                  <c:v>2.6117647058823525</c:v>
                </c:pt>
                <c:pt idx="93111">
                  <c:v>2.4643137254901957</c:v>
                </c:pt>
                <c:pt idx="93112">
                  <c:v>2.4643137254901957</c:v>
                </c:pt>
                <c:pt idx="93113">
                  <c:v>2.4643137254901957</c:v>
                </c:pt>
                <c:pt idx="93114">
                  <c:v>2.4643137254901957</c:v>
                </c:pt>
                <c:pt idx="93115">
                  <c:v>2.4643137254901957</c:v>
                </c:pt>
                <c:pt idx="93116">
                  <c:v>2.4643137254901957</c:v>
                </c:pt>
                <c:pt idx="93117">
                  <c:v>2.4643137254901957</c:v>
                </c:pt>
                <c:pt idx="93118">
                  <c:v>2.4643137254901957</c:v>
                </c:pt>
                <c:pt idx="93119">
                  <c:v>2.4643137254901957</c:v>
                </c:pt>
                <c:pt idx="93120">
                  <c:v>2.4643137254901957</c:v>
                </c:pt>
                <c:pt idx="93121">
                  <c:v>2.4643137254901957</c:v>
                </c:pt>
                <c:pt idx="93122">
                  <c:v>2.4643137254901957</c:v>
                </c:pt>
                <c:pt idx="93123">
                  <c:v>2.4643137254901957</c:v>
                </c:pt>
                <c:pt idx="93124">
                  <c:v>2.4643137254901957</c:v>
                </c:pt>
                <c:pt idx="93125">
                  <c:v>2.4643137254901957</c:v>
                </c:pt>
                <c:pt idx="93126">
                  <c:v>2.4643137254901957</c:v>
                </c:pt>
                <c:pt idx="93127">
                  <c:v>2.4643137254901957</c:v>
                </c:pt>
                <c:pt idx="93128">
                  <c:v>2.4643137254901957</c:v>
                </c:pt>
                <c:pt idx="93129">
                  <c:v>2.4643137254901957</c:v>
                </c:pt>
                <c:pt idx="93130">
                  <c:v>2.4643137254901957</c:v>
                </c:pt>
                <c:pt idx="93131">
                  <c:v>2.4643137254901957</c:v>
                </c:pt>
                <c:pt idx="93132">
                  <c:v>2.4643137254901957</c:v>
                </c:pt>
                <c:pt idx="93133">
                  <c:v>2.4643137254901957</c:v>
                </c:pt>
                <c:pt idx="93134">
                  <c:v>2.4643137254901957</c:v>
                </c:pt>
                <c:pt idx="93135">
                  <c:v>2.4643137254901957</c:v>
                </c:pt>
                <c:pt idx="93136">
                  <c:v>2.4643137254901957</c:v>
                </c:pt>
                <c:pt idx="93137">
                  <c:v>2.4643137254901957</c:v>
                </c:pt>
                <c:pt idx="93138">
                  <c:v>2.4643137254901957</c:v>
                </c:pt>
                <c:pt idx="93139">
                  <c:v>2.4643137254901957</c:v>
                </c:pt>
                <c:pt idx="93140">
                  <c:v>2.4643137254901957</c:v>
                </c:pt>
                <c:pt idx="93141">
                  <c:v>2.4643137254901957</c:v>
                </c:pt>
                <c:pt idx="93142">
                  <c:v>2.4643137254901957</c:v>
                </c:pt>
                <c:pt idx="93143">
                  <c:v>2.4643137254901957</c:v>
                </c:pt>
                <c:pt idx="93144">
                  <c:v>2.4643137254901957</c:v>
                </c:pt>
                <c:pt idx="93145">
                  <c:v>2.4643137254901957</c:v>
                </c:pt>
                <c:pt idx="93146">
                  <c:v>2.4643137254901957</c:v>
                </c:pt>
                <c:pt idx="93147">
                  <c:v>2.4643137254901957</c:v>
                </c:pt>
                <c:pt idx="93148">
                  <c:v>2.4643137254901957</c:v>
                </c:pt>
                <c:pt idx="93149">
                  <c:v>2.4643137254901957</c:v>
                </c:pt>
                <c:pt idx="93150">
                  <c:v>2.4643137254901957</c:v>
                </c:pt>
                <c:pt idx="93151">
                  <c:v>2.4643137254901957</c:v>
                </c:pt>
                <c:pt idx="93152">
                  <c:v>2.4643137254901957</c:v>
                </c:pt>
                <c:pt idx="93153">
                  <c:v>2.4643137254901957</c:v>
                </c:pt>
                <c:pt idx="93154">
                  <c:v>2.4643137254901957</c:v>
                </c:pt>
                <c:pt idx="93155">
                  <c:v>2.4643137254901957</c:v>
                </c:pt>
                <c:pt idx="93156">
                  <c:v>2.4643137254901957</c:v>
                </c:pt>
                <c:pt idx="93157">
                  <c:v>2.4643137254901957</c:v>
                </c:pt>
                <c:pt idx="93158">
                  <c:v>2.4643137254901957</c:v>
                </c:pt>
                <c:pt idx="93159">
                  <c:v>2.4643137254901957</c:v>
                </c:pt>
                <c:pt idx="93160">
                  <c:v>2.4643137254901957</c:v>
                </c:pt>
                <c:pt idx="93161">
                  <c:v>2.6117647058823525</c:v>
                </c:pt>
                <c:pt idx="93162">
                  <c:v>2.6117647058823525</c:v>
                </c:pt>
                <c:pt idx="93163">
                  <c:v>2.6117647058823525</c:v>
                </c:pt>
                <c:pt idx="93164">
                  <c:v>2.6117647058823525</c:v>
                </c:pt>
                <c:pt idx="93165">
                  <c:v>2.6117647058823525</c:v>
                </c:pt>
                <c:pt idx="93166">
                  <c:v>2.6117647058823525</c:v>
                </c:pt>
                <c:pt idx="93167">
                  <c:v>2.6117647058823525</c:v>
                </c:pt>
                <c:pt idx="93168">
                  <c:v>2.6117647058823525</c:v>
                </c:pt>
                <c:pt idx="93169">
                  <c:v>2.6117647058823525</c:v>
                </c:pt>
                <c:pt idx="93170">
                  <c:v>2.6117647058823525</c:v>
                </c:pt>
                <c:pt idx="93171">
                  <c:v>2.6117647058823525</c:v>
                </c:pt>
                <c:pt idx="93172">
                  <c:v>2.6117647058823525</c:v>
                </c:pt>
                <c:pt idx="93173">
                  <c:v>2.6117647058823525</c:v>
                </c:pt>
                <c:pt idx="93174">
                  <c:v>2.6117647058823525</c:v>
                </c:pt>
                <c:pt idx="93175">
                  <c:v>2.6117647058823525</c:v>
                </c:pt>
                <c:pt idx="93176">
                  <c:v>2.6117647058823525</c:v>
                </c:pt>
                <c:pt idx="93177">
                  <c:v>2.6117647058823525</c:v>
                </c:pt>
                <c:pt idx="93178">
                  <c:v>2.6117647058823525</c:v>
                </c:pt>
                <c:pt idx="93179">
                  <c:v>2.6117647058823525</c:v>
                </c:pt>
                <c:pt idx="93180">
                  <c:v>2.6117647058823525</c:v>
                </c:pt>
                <c:pt idx="93181">
                  <c:v>2.6117647058823525</c:v>
                </c:pt>
                <c:pt idx="93182">
                  <c:v>2.6117647058823525</c:v>
                </c:pt>
                <c:pt idx="93183">
                  <c:v>2.6117647058823525</c:v>
                </c:pt>
                <c:pt idx="93184">
                  <c:v>2.6117647058823525</c:v>
                </c:pt>
                <c:pt idx="93185">
                  <c:v>2.6117647058823525</c:v>
                </c:pt>
                <c:pt idx="93186">
                  <c:v>2.6117647058823525</c:v>
                </c:pt>
                <c:pt idx="93187">
                  <c:v>2.6117647058823525</c:v>
                </c:pt>
                <c:pt idx="93188">
                  <c:v>2.6117647058823525</c:v>
                </c:pt>
                <c:pt idx="93189">
                  <c:v>2.6117647058823525</c:v>
                </c:pt>
                <c:pt idx="93190">
                  <c:v>2.6117647058823525</c:v>
                </c:pt>
                <c:pt idx="93191">
                  <c:v>2.6117647058823525</c:v>
                </c:pt>
                <c:pt idx="93192">
                  <c:v>2.6117647058823525</c:v>
                </c:pt>
                <c:pt idx="93193">
                  <c:v>2.6117647058823525</c:v>
                </c:pt>
                <c:pt idx="93194">
                  <c:v>2.6117647058823525</c:v>
                </c:pt>
                <c:pt idx="93195">
                  <c:v>2.6117647058823525</c:v>
                </c:pt>
                <c:pt idx="93196">
                  <c:v>2.6117647058823525</c:v>
                </c:pt>
                <c:pt idx="93197">
                  <c:v>2.6117647058823525</c:v>
                </c:pt>
                <c:pt idx="93198">
                  <c:v>2.6117647058823525</c:v>
                </c:pt>
                <c:pt idx="93199">
                  <c:v>2.6117647058823525</c:v>
                </c:pt>
                <c:pt idx="93200">
                  <c:v>2.6117647058823525</c:v>
                </c:pt>
                <c:pt idx="93201">
                  <c:v>2.6117647058823525</c:v>
                </c:pt>
                <c:pt idx="93202">
                  <c:v>2.6117647058823525</c:v>
                </c:pt>
                <c:pt idx="93203">
                  <c:v>2.6117647058823525</c:v>
                </c:pt>
                <c:pt idx="93204">
                  <c:v>2.6117647058823525</c:v>
                </c:pt>
                <c:pt idx="93205">
                  <c:v>2.4643137254901957</c:v>
                </c:pt>
                <c:pt idx="93206">
                  <c:v>2.4643137254901957</c:v>
                </c:pt>
                <c:pt idx="93207">
                  <c:v>2.4643137254901957</c:v>
                </c:pt>
                <c:pt idx="93208">
                  <c:v>2.4643137254901957</c:v>
                </c:pt>
                <c:pt idx="93209">
                  <c:v>2.4643137254901957</c:v>
                </c:pt>
                <c:pt idx="93210">
                  <c:v>2.4643137254901957</c:v>
                </c:pt>
                <c:pt idx="93211">
                  <c:v>2.4643137254901957</c:v>
                </c:pt>
                <c:pt idx="93212">
                  <c:v>2.4643137254901957</c:v>
                </c:pt>
                <c:pt idx="93213">
                  <c:v>2.4643137254901957</c:v>
                </c:pt>
                <c:pt idx="93214">
                  <c:v>2.4643137254901957</c:v>
                </c:pt>
                <c:pt idx="93215">
                  <c:v>2.4643137254901957</c:v>
                </c:pt>
                <c:pt idx="93216">
                  <c:v>2.4643137254901957</c:v>
                </c:pt>
                <c:pt idx="93217">
                  <c:v>2.4643137254901957</c:v>
                </c:pt>
                <c:pt idx="93218">
                  <c:v>2.4643137254901957</c:v>
                </c:pt>
                <c:pt idx="93219">
                  <c:v>2.4643137254901957</c:v>
                </c:pt>
                <c:pt idx="93220">
                  <c:v>2.4643137254901957</c:v>
                </c:pt>
                <c:pt idx="93221">
                  <c:v>2.4643137254901957</c:v>
                </c:pt>
                <c:pt idx="93222">
                  <c:v>2.4643137254901957</c:v>
                </c:pt>
                <c:pt idx="93223">
                  <c:v>2.4643137254901957</c:v>
                </c:pt>
                <c:pt idx="93224">
                  <c:v>2.4643137254901957</c:v>
                </c:pt>
                <c:pt idx="93225">
                  <c:v>2.4643137254901957</c:v>
                </c:pt>
                <c:pt idx="93226">
                  <c:v>2.4643137254901957</c:v>
                </c:pt>
                <c:pt idx="93227">
                  <c:v>2.4643137254901957</c:v>
                </c:pt>
                <c:pt idx="93228">
                  <c:v>2.4643137254901957</c:v>
                </c:pt>
                <c:pt idx="93229">
                  <c:v>2.4643137254901957</c:v>
                </c:pt>
                <c:pt idx="93230">
                  <c:v>2.4643137254901957</c:v>
                </c:pt>
                <c:pt idx="93231">
                  <c:v>2.4643137254901957</c:v>
                </c:pt>
                <c:pt idx="93232">
                  <c:v>2.4643137254901957</c:v>
                </c:pt>
                <c:pt idx="93233">
                  <c:v>2.4643137254901957</c:v>
                </c:pt>
                <c:pt idx="93234">
                  <c:v>2.4643137254901957</c:v>
                </c:pt>
                <c:pt idx="93235">
                  <c:v>2.4643137254901957</c:v>
                </c:pt>
                <c:pt idx="93236">
                  <c:v>2.4643137254901957</c:v>
                </c:pt>
                <c:pt idx="93237">
                  <c:v>2.4643137254901957</c:v>
                </c:pt>
                <c:pt idx="93238">
                  <c:v>2.4643137254901957</c:v>
                </c:pt>
                <c:pt idx="93239">
                  <c:v>2.4643137254901957</c:v>
                </c:pt>
                <c:pt idx="93240">
                  <c:v>2.4643137254901957</c:v>
                </c:pt>
                <c:pt idx="93241">
                  <c:v>2.4643137254901957</c:v>
                </c:pt>
                <c:pt idx="93242">
                  <c:v>2.4643137254901957</c:v>
                </c:pt>
                <c:pt idx="93243">
                  <c:v>2.4643137254901957</c:v>
                </c:pt>
                <c:pt idx="93244">
                  <c:v>2.4643137254901957</c:v>
                </c:pt>
                <c:pt idx="93245">
                  <c:v>2.4643137254901957</c:v>
                </c:pt>
                <c:pt idx="93246">
                  <c:v>2.4643137254901957</c:v>
                </c:pt>
                <c:pt idx="93247">
                  <c:v>2.4643137254901957</c:v>
                </c:pt>
                <c:pt idx="93248">
                  <c:v>2.4643137254901957</c:v>
                </c:pt>
                <c:pt idx="93249">
                  <c:v>2.4643137254901957</c:v>
                </c:pt>
                <c:pt idx="93250">
                  <c:v>2.4643137254901957</c:v>
                </c:pt>
                <c:pt idx="93251">
                  <c:v>2.4643137254901957</c:v>
                </c:pt>
                <c:pt idx="93252">
                  <c:v>2.4643137254901957</c:v>
                </c:pt>
                <c:pt idx="93253">
                  <c:v>2.4643137254901957</c:v>
                </c:pt>
                <c:pt idx="93254">
                  <c:v>2.4643137254901957</c:v>
                </c:pt>
                <c:pt idx="93255">
                  <c:v>2.6117647058823525</c:v>
                </c:pt>
                <c:pt idx="93256">
                  <c:v>2.6117647058823525</c:v>
                </c:pt>
                <c:pt idx="93257">
                  <c:v>2.6117647058823525</c:v>
                </c:pt>
                <c:pt idx="93258">
                  <c:v>2.6117647058823525</c:v>
                </c:pt>
                <c:pt idx="93259">
                  <c:v>2.6117647058823525</c:v>
                </c:pt>
                <c:pt idx="93260">
                  <c:v>2.6117647058823525</c:v>
                </c:pt>
                <c:pt idx="93261">
                  <c:v>2.6117647058823525</c:v>
                </c:pt>
                <c:pt idx="93262">
                  <c:v>2.6117647058823525</c:v>
                </c:pt>
                <c:pt idx="93263">
                  <c:v>2.6117647058823525</c:v>
                </c:pt>
                <c:pt idx="93264">
                  <c:v>2.6117647058823525</c:v>
                </c:pt>
                <c:pt idx="93265">
                  <c:v>2.6117647058823525</c:v>
                </c:pt>
                <c:pt idx="93266">
                  <c:v>2.6117647058823525</c:v>
                </c:pt>
                <c:pt idx="93267">
                  <c:v>2.6117647058823525</c:v>
                </c:pt>
                <c:pt idx="93268">
                  <c:v>2.6117647058823525</c:v>
                </c:pt>
                <c:pt idx="93269">
                  <c:v>2.6117647058823525</c:v>
                </c:pt>
                <c:pt idx="93270">
                  <c:v>2.6117647058823525</c:v>
                </c:pt>
                <c:pt idx="93271">
                  <c:v>2.6117647058823525</c:v>
                </c:pt>
                <c:pt idx="93272">
                  <c:v>2.6117647058823525</c:v>
                </c:pt>
                <c:pt idx="93273">
                  <c:v>2.6117647058823525</c:v>
                </c:pt>
                <c:pt idx="93274">
                  <c:v>2.6117647058823525</c:v>
                </c:pt>
                <c:pt idx="93275">
                  <c:v>2.6117647058823525</c:v>
                </c:pt>
                <c:pt idx="93276">
                  <c:v>2.6117647058823525</c:v>
                </c:pt>
                <c:pt idx="93277">
                  <c:v>2.6117647058823525</c:v>
                </c:pt>
                <c:pt idx="93278">
                  <c:v>2.6117647058823525</c:v>
                </c:pt>
                <c:pt idx="93279">
                  <c:v>2.6117647058823525</c:v>
                </c:pt>
                <c:pt idx="93280">
                  <c:v>2.6117647058823525</c:v>
                </c:pt>
                <c:pt idx="93281">
                  <c:v>2.6117647058823525</c:v>
                </c:pt>
                <c:pt idx="93282">
                  <c:v>2.6117647058823525</c:v>
                </c:pt>
                <c:pt idx="93283">
                  <c:v>2.6117647058823525</c:v>
                </c:pt>
                <c:pt idx="93284">
                  <c:v>2.6117647058823525</c:v>
                </c:pt>
                <c:pt idx="93285">
                  <c:v>2.6117647058823525</c:v>
                </c:pt>
                <c:pt idx="93286">
                  <c:v>2.6117647058823525</c:v>
                </c:pt>
                <c:pt idx="93287">
                  <c:v>2.6117647058823525</c:v>
                </c:pt>
                <c:pt idx="93288">
                  <c:v>2.6117647058823525</c:v>
                </c:pt>
                <c:pt idx="93289">
                  <c:v>2.6117647058823525</c:v>
                </c:pt>
                <c:pt idx="93290">
                  <c:v>2.6117647058823525</c:v>
                </c:pt>
                <c:pt idx="93291">
                  <c:v>2.6117647058823525</c:v>
                </c:pt>
                <c:pt idx="93292">
                  <c:v>2.6117647058823525</c:v>
                </c:pt>
                <c:pt idx="93293">
                  <c:v>2.6117647058823525</c:v>
                </c:pt>
                <c:pt idx="93294">
                  <c:v>2.6117647058823525</c:v>
                </c:pt>
                <c:pt idx="93295">
                  <c:v>2.6117647058823525</c:v>
                </c:pt>
                <c:pt idx="93296">
                  <c:v>2.6117647058823525</c:v>
                </c:pt>
                <c:pt idx="93297">
                  <c:v>2.6117647058823525</c:v>
                </c:pt>
                <c:pt idx="93298">
                  <c:v>2.6117647058823525</c:v>
                </c:pt>
                <c:pt idx="93299">
                  <c:v>2.6117647058823525</c:v>
                </c:pt>
                <c:pt idx="93300">
                  <c:v>2.6117647058823525</c:v>
                </c:pt>
                <c:pt idx="93301">
                  <c:v>2.4643137254901957</c:v>
                </c:pt>
                <c:pt idx="93302">
                  <c:v>2.4643137254901957</c:v>
                </c:pt>
                <c:pt idx="93303">
                  <c:v>2.4643137254901957</c:v>
                </c:pt>
                <c:pt idx="93304">
                  <c:v>2.4643137254901957</c:v>
                </c:pt>
                <c:pt idx="93305">
                  <c:v>2.4643137254901957</c:v>
                </c:pt>
                <c:pt idx="93306">
                  <c:v>2.4643137254901957</c:v>
                </c:pt>
                <c:pt idx="93307">
                  <c:v>2.4643137254901957</c:v>
                </c:pt>
                <c:pt idx="93308">
                  <c:v>2.4643137254901957</c:v>
                </c:pt>
                <c:pt idx="93309">
                  <c:v>2.4643137254901957</c:v>
                </c:pt>
                <c:pt idx="93310">
                  <c:v>2.4643137254901957</c:v>
                </c:pt>
                <c:pt idx="93311">
                  <c:v>2.4643137254901957</c:v>
                </c:pt>
                <c:pt idx="93312">
                  <c:v>2.4643137254901957</c:v>
                </c:pt>
                <c:pt idx="93313">
                  <c:v>2.4643137254901957</c:v>
                </c:pt>
                <c:pt idx="93314">
                  <c:v>2.4643137254901957</c:v>
                </c:pt>
                <c:pt idx="93315">
                  <c:v>2.4643137254901957</c:v>
                </c:pt>
                <c:pt idx="93316">
                  <c:v>2.4643137254901957</c:v>
                </c:pt>
                <c:pt idx="93317">
                  <c:v>2.4643137254901957</c:v>
                </c:pt>
                <c:pt idx="93318">
                  <c:v>2.4643137254901957</c:v>
                </c:pt>
                <c:pt idx="93319">
                  <c:v>2.4643137254901957</c:v>
                </c:pt>
                <c:pt idx="93320">
                  <c:v>2.4643137254901957</c:v>
                </c:pt>
                <c:pt idx="93321">
                  <c:v>2.4643137254901957</c:v>
                </c:pt>
                <c:pt idx="93322">
                  <c:v>2.4643137254901957</c:v>
                </c:pt>
                <c:pt idx="93323">
                  <c:v>2.4643137254901957</c:v>
                </c:pt>
                <c:pt idx="93324">
                  <c:v>2.4643137254901957</c:v>
                </c:pt>
                <c:pt idx="93325">
                  <c:v>2.4643137254901957</c:v>
                </c:pt>
                <c:pt idx="93326">
                  <c:v>2.4643137254901957</c:v>
                </c:pt>
                <c:pt idx="93327">
                  <c:v>2.4643137254901957</c:v>
                </c:pt>
                <c:pt idx="93328">
                  <c:v>2.4643137254901957</c:v>
                </c:pt>
                <c:pt idx="93329">
                  <c:v>2.4643137254901957</c:v>
                </c:pt>
                <c:pt idx="93330">
                  <c:v>2.4643137254901957</c:v>
                </c:pt>
                <c:pt idx="93331">
                  <c:v>2.4643137254901957</c:v>
                </c:pt>
                <c:pt idx="93332">
                  <c:v>2.4643137254901957</c:v>
                </c:pt>
                <c:pt idx="93333">
                  <c:v>2.4643137254901957</c:v>
                </c:pt>
                <c:pt idx="93334">
                  <c:v>2.4643137254901957</c:v>
                </c:pt>
                <c:pt idx="93335">
                  <c:v>2.4643137254901957</c:v>
                </c:pt>
                <c:pt idx="93336">
                  <c:v>2.4643137254901957</c:v>
                </c:pt>
                <c:pt idx="93337">
                  <c:v>2.4643137254901957</c:v>
                </c:pt>
                <c:pt idx="93338">
                  <c:v>2.4643137254901957</c:v>
                </c:pt>
                <c:pt idx="93339">
                  <c:v>2.4643137254901957</c:v>
                </c:pt>
                <c:pt idx="93340">
                  <c:v>2.4643137254901957</c:v>
                </c:pt>
                <c:pt idx="93341">
                  <c:v>2.4643137254901957</c:v>
                </c:pt>
                <c:pt idx="93342">
                  <c:v>2.4643137254901957</c:v>
                </c:pt>
                <c:pt idx="93343">
                  <c:v>2.4643137254901957</c:v>
                </c:pt>
                <c:pt idx="93344">
                  <c:v>2.4643137254901957</c:v>
                </c:pt>
                <c:pt idx="93345">
                  <c:v>2.4643137254901957</c:v>
                </c:pt>
                <c:pt idx="93346">
                  <c:v>2.4643137254901957</c:v>
                </c:pt>
                <c:pt idx="93347">
                  <c:v>2.4643137254901957</c:v>
                </c:pt>
                <c:pt idx="93348">
                  <c:v>2.4643137254901957</c:v>
                </c:pt>
                <c:pt idx="93349">
                  <c:v>2.4643137254901957</c:v>
                </c:pt>
                <c:pt idx="93350">
                  <c:v>2.4643137254901957</c:v>
                </c:pt>
                <c:pt idx="93351">
                  <c:v>2.6117647058823525</c:v>
                </c:pt>
                <c:pt idx="93352">
                  <c:v>2.6117647058823525</c:v>
                </c:pt>
                <c:pt idx="93353">
                  <c:v>2.6117647058823525</c:v>
                </c:pt>
                <c:pt idx="93354">
                  <c:v>2.6117647058823525</c:v>
                </c:pt>
                <c:pt idx="93355">
                  <c:v>2.6117647058823525</c:v>
                </c:pt>
                <c:pt idx="93356">
                  <c:v>2.6117647058823525</c:v>
                </c:pt>
                <c:pt idx="93357">
                  <c:v>2.6117647058823525</c:v>
                </c:pt>
                <c:pt idx="93358">
                  <c:v>2.6117647058823525</c:v>
                </c:pt>
                <c:pt idx="93359">
                  <c:v>2.6117647058823525</c:v>
                </c:pt>
                <c:pt idx="93360">
                  <c:v>2.6117647058823525</c:v>
                </c:pt>
                <c:pt idx="93361">
                  <c:v>2.6117647058823525</c:v>
                </c:pt>
                <c:pt idx="93362">
                  <c:v>2.6117647058823525</c:v>
                </c:pt>
                <c:pt idx="93363">
                  <c:v>2.6117647058823525</c:v>
                </c:pt>
                <c:pt idx="93364">
                  <c:v>2.6117647058823525</c:v>
                </c:pt>
                <c:pt idx="93365">
                  <c:v>2.6117647058823525</c:v>
                </c:pt>
                <c:pt idx="93366">
                  <c:v>2.6117647058823525</c:v>
                </c:pt>
                <c:pt idx="93367">
                  <c:v>2.6117647058823525</c:v>
                </c:pt>
                <c:pt idx="93368">
                  <c:v>2.6117647058823525</c:v>
                </c:pt>
                <c:pt idx="93369">
                  <c:v>2.6117647058823525</c:v>
                </c:pt>
                <c:pt idx="93370">
                  <c:v>2.6117647058823525</c:v>
                </c:pt>
                <c:pt idx="93371">
                  <c:v>2.6117647058823525</c:v>
                </c:pt>
                <c:pt idx="93372">
                  <c:v>2.6117647058823525</c:v>
                </c:pt>
                <c:pt idx="93373">
                  <c:v>2.6117647058823525</c:v>
                </c:pt>
                <c:pt idx="93374">
                  <c:v>2.6117647058823525</c:v>
                </c:pt>
                <c:pt idx="93375">
                  <c:v>2.6117647058823525</c:v>
                </c:pt>
                <c:pt idx="93376">
                  <c:v>2.6117647058823525</c:v>
                </c:pt>
                <c:pt idx="93377">
                  <c:v>2.6117647058823525</c:v>
                </c:pt>
                <c:pt idx="93378">
                  <c:v>2.6117647058823525</c:v>
                </c:pt>
                <c:pt idx="93379">
                  <c:v>2.6117647058823525</c:v>
                </c:pt>
                <c:pt idx="93380">
                  <c:v>2.6117647058823525</c:v>
                </c:pt>
                <c:pt idx="93381">
                  <c:v>2.6117647058823525</c:v>
                </c:pt>
                <c:pt idx="93382">
                  <c:v>2.6117647058823525</c:v>
                </c:pt>
                <c:pt idx="93383">
                  <c:v>2.6117647058823525</c:v>
                </c:pt>
                <c:pt idx="93384">
                  <c:v>2.6117647058823525</c:v>
                </c:pt>
                <c:pt idx="93385">
                  <c:v>2.6117647058823525</c:v>
                </c:pt>
                <c:pt idx="93386">
                  <c:v>2.6117647058823525</c:v>
                </c:pt>
                <c:pt idx="93387">
                  <c:v>2.6117647058823525</c:v>
                </c:pt>
                <c:pt idx="93388">
                  <c:v>2.6117647058823525</c:v>
                </c:pt>
                <c:pt idx="93389">
                  <c:v>2.6117647058823525</c:v>
                </c:pt>
                <c:pt idx="93390">
                  <c:v>2.6117647058823525</c:v>
                </c:pt>
                <c:pt idx="93391">
                  <c:v>2.6117647058823525</c:v>
                </c:pt>
                <c:pt idx="93392">
                  <c:v>2.6117647058823525</c:v>
                </c:pt>
                <c:pt idx="93393">
                  <c:v>2.6117647058823525</c:v>
                </c:pt>
                <c:pt idx="93394">
                  <c:v>2.6117647058823525</c:v>
                </c:pt>
                <c:pt idx="93395">
                  <c:v>2.6117647058823525</c:v>
                </c:pt>
                <c:pt idx="93396">
                  <c:v>2.6117647058823525</c:v>
                </c:pt>
                <c:pt idx="93397">
                  <c:v>2.6117647058823525</c:v>
                </c:pt>
                <c:pt idx="93398">
                  <c:v>2.4643137254901957</c:v>
                </c:pt>
                <c:pt idx="93399">
                  <c:v>2.4643137254901957</c:v>
                </c:pt>
                <c:pt idx="93400">
                  <c:v>2.4643137254901957</c:v>
                </c:pt>
                <c:pt idx="93401">
                  <c:v>2.4643137254901957</c:v>
                </c:pt>
                <c:pt idx="93402">
                  <c:v>2.4643137254901957</c:v>
                </c:pt>
                <c:pt idx="93403">
                  <c:v>2.4643137254901957</c:v>
                </c:pt>
                <c:pt idx="93404">
                  <c:v>2.4643137254901957</c:v>
                </c:pt>
                <c:pt idx="93405">
                  <c:v>2.4643137254901957</c:v>
                </c:pt>
                <c:pt idx="93406">
                  <c:v>2.4643137254901957</c:v>
                </c:pt>
                <c:pt idx="93407">
                  <c:v>2.4643137254901957</c:v>
                </c:pt>
                <c:pt idx="93408">
                  <c:v>2.4643137254901957</c:v>
                </c:pt>
                <c:pt idx="93409">
                  <c:v>2.4643137254901957</c:v>
                </c:pt>
                <c:pt idx="93410">
                  <c:v>2.4643137254901957</c:v>
                </c:pt>
                <c:pt idx="93411">
                  <c:v>2.4643137254901957</c:v>
                </c:pt>
                <c:pt idx="93412">
                  <c:v>2.4643137254901957</c:v>
                </c:pt>
                <c:pt idx="93413">
                  <c:v>2.4643137254901957</c:v>
                </c:pt>
                <c:pt idx="93414">
                  <c:v>2.4643137254901957</c:v>
                </c:pt>
                <c:pt idx="93415">
                  <c:v>2.4643137254901957</c:v>
                </c:pt>
                <c:pt idx="93416">
                  <c:v>2.4643137254901957</c:v>
                </c:pt>
                <c:pt idx="93417">
                  <c:v>2.4643137254901957</c:v>
                </c:pt>
                <c:pt idx="93418">
                  <c:v>2.4643137254901957</c:v>
                </c:pt>
                <c:pt idx="93419">
                  <c:v>2.4643137254901957</c:v>
                </c:pt>
                <c:pt idx="93420">
                  <c:v>2.4643137254901957</c:v>
                </c:pt>
                <c:pt idx="93421">
                  <c:v>2.4643137254901957</c:v>
                </c:pt>
                <c:pt idx="93422">
                  <c:v>2.4643137254901957</c:v>
                </c:pt>
                <c:pt idx="93423">
                  <c:v>2.4643137254901957</c:v>
                </c:pt>
                <c:pt idx="93424">
                  <c:v>2.4643137254901957</c:v>
                </c:pt>
                <c:pt idx="93425">
                  <c:v>2.4643137254901957</c:v>
                </c:pt>
                <c:pt idx="93426">
                  <c:v>2.4643137254901957</c:v>
                </c:pt>
                <c:pt idx="93427">
                  <c:v>2.4643137254901957</c:v>
                </c:pt>
                <c:pt idx="93428">
                  <c:v>2.4643137254901957</c:v>
                </c:pt>
                <c:pt idx="93429">
                  <c:v>2.4643137254901957</c:v>
                </c:pt>
                <c:pt idx="93430">
                  <c:v>2.4643137254901957</c:v>
                </c:pt>
                <c:pt idx="93431">
                  <c:v>2.4643137254901957</c:v>
                </c:pt>
                <c:pt idx="93432">
                  <c:v>2.4643137254901957</c:v>
                </c:pt>
                <c:pt idx="93433">
                  <c:v>2.4643137254901957</c:v>
                </c:pt>
                <c:pt idx="93434">
                  <c:v>2.4643137254901957</c:v>
                </c:pt>
                <c:pt idx="93435">
                  <c:v>2.4643137254901957</c:v>
                </c:pt>
                <c:pt idx="93436">
                  <c:v>2.4643137254901957</c:v>
                </c:pt>
                <c:pt idx="93437">
                  <c:v>2.4643137254901957</c:v>
                </c:pt>
                <c:pt idx="93438">
                  <c:v>2.4643137254901957</c:v>
                </c:pt>
                <c:pt idx="93439">
                  <c:v>2.4643137254901957</c:v>
                </c:pt>
                <c:pt idx="93440">
                  <c:v>2.4643137254901957</c:v>
                </c:pt>
                <c:pt idx="93441">
                  <c:v>2.4643137254901957</c:v>
                </c:pt>
                <c:pt idx="93442">
                  <c:v>2.4643137254901957</c:v>
                </c:pt>
                <c:pt idx="93443">
                  <c:v>2.4643137254901957</c:v>
                </c:pt>
                <c:pt idx="93444">
                  <c:v>2.4643137254901957</c:v>
                </c:pt>
                <c:pt idx="93445">
                  <c:v>2.4643137254901957</c:v>
                </c:pt>
                <c:pt idx="93446">
                  <c:v>2.6117647058823525</c:v>
                </c:pt>
                <c:pt idx="93447">
                  <c:v>2.6117647058823525</c:v>
                </c:pt>
                <c:pt idx="93448">
                  <c:v>2.6117647058823525</c:v>
                </c:pt>
                <c:pt idx="93449">
                  <c:v>2.6117647058823525</c:v>
                </c:pt>
                <c:pt idx="93450">
                  <c:v>2.6117647058823525</c:v>
                </c:pt>
                <c:pt idx="93451">
                  <c:v>2.6117647058823525</c:v>
                </c:pt>
                <c:pt idx="93452">
                  <c:v>2.6117647058823525</c:v>
                </c:pt>
                <c:pt idx="93453">
                  <c:v>2.6117647058823525</c:v>
                </c:pt>
                <c:pt idx="93454">
                  <c:v>2.6117647058823525</c:v>
                </c:pt>
                <c:pt idx="93455">
                  <c:v>2.6117647058823525</c:v>
                </c:pt>
                <c:pt idx="93456">
                  <c:v>2.6117647058823525</c:v>
                </c:pt>
                <c:pt idx="93457">
                  <c:v>2.6117647058823525</c:v>
                </c:pt>
                <c:pt idx="93458">
                  <c:v>2.6117647058823525</c:v>
                </c:pt>
                <c:pt idx="93459">
                  <c:v>2.6117647058823525</c:v>
                </c:pt>
                <c:pt idx="93460">
                  <c:v>2.6117647058823525</c:v>
                </c:pt>
                <c:pt idx="93461">
                  <c:v>2.6117647058823525</c:v>
                </c:pt>
                <c:pt idx="93462">
                  <c:v>2.6117647058823525</c:v>
                </c:pt>
                <c:pt idx="93463">
                  <c:v>2.6117647058823525</c:v>
                </c:pt>
                <c:pt idx="93464">
                  <c:v>2.6117647058823525</c:v>
                </c:pt>
                <c:pt idx="93465">
                  <c:v>2.6117647058823525</c:v>
                </c:pt>
                <c:pt idx="93466">
                  <c:v>2.6117647058823525</c:v>
                </c:pt>
                <c:pt idx="93467">
                  <c:v>2.6117647058823525</c:v>
                </c:pt>
                <c:pt idx="93468">
                  <c:v>2.6117647058823525</c:v>
                </c:pt>
                <c:pt idx="93469">
                  <c:v>2.6117647058823525</c:v>
                </c:pt>
                <c:pt idx="93470">
                  <c:v>2.6117647058823525</c:v>
                </c:pt>
                <c:pt idx="93471">
                  <c:v>2.6117647058823525</c:v>
                </c:pt>
                <c:pt idx="93472">
                  <c:v>2.6117647058823525</c:v>
                </c:pt>
                <c:pt idx="93473">
                  <c:v>2.6117647058823525</c:v>
                </c:pt>
                <c:pt idx="93474">
                  <c:v>2.6117647058823525</c:v>
                </c:pt>
                <c:pt idx="93475">
                  <c:v>2.6117647058823525</c:v>
                </c:pt>
                <c:pt idx="93476">
                  <c:v>2.6117647058823525</c:v>
                </c:pt>
                <c:pt idx="93477">
                  <c:v>2.6117647058823525</c:v>
                </c:pt>
                <c:pt idx="93478">
                  <c:v>2.6117647058823525</c:v>
                </c:pt>
                <c:pt idx="93479">
                  <c:v>2.6117647058823525</c:v>
                </c:pt>
                <c:pt idx="93480">
                  <c:v>2.6117647058823525</c:v>
                </c:pt>
                <c:pt idx="93481">
                  <c:v>2.6117647058823525</c:v>
                </c:pt>
                <c:pt idx="93482">
                  <c:v>2.6117647058823525</c:v>
                </c:pt>
                <c:pt idx="93483">
                  <c:v>2.6117647058823525</c:v>
                </c:pt>
                <c:pt idx="93484">
                  <c:v>2.6117647058823525</c:v>
                </c:pt>
                <c:pt idx="93485">
                  <c:v>2.6117647058823525</c:v>
                </c:pt>
                <c:pt idx="93486">
                  <c:v>2.6117647058823525</c:v>
                </c:pt>
                <c:pt idx="93487">
                  <c:v>2.6117647058823525</c:v>
                </c:pt>
                <c:pt idx="93488">
                  <c:v>2.6117647058823525</c:v>
                </c:pt>
                <c:pt idx="93489">
                  <c:v>2.6117647058823525</c:v>
                </c:pt>
                <c:pt idx="93490">
                  <c:v>2.6117647058823525</c:v>
                </c:pt>
                <c:pt idx="93491">
                  <c:v>2.6117647058823525</c:v>
                </c:pt>
                <c:pt idx="93492">
                  <c:v>2.4643137254901957</c:v>
                </c:pt>
                <c:pt idx="93493">
                  <c:v>2.4643137254901957</c:v>
                </c:pt>
                <c:pt idx="93494">
                  <c:v>2.4643137254901957</c:v>
                </c:pt>
                <c:pt idx="93495">
                  <c:v>2.4643137254901957</c:v>
                </c:pt>
                <c:pt idx="93496">
                  <c:v>2.4643137254901957</c:v>
                </c:pt>
                <c:pt idx="93497">
                  <c:v>2.4643137254901957</c:v>
                </c:pt>
                <c:pt idx="93498">
                  <c:v>2.4643137254901957</c:v>
                </c:pt>
                <c:pt idx="93499">
                  <c:v>2.4643137254901957</c:v>
                </c:pt>
                <c:pt idx="93500">
                  <c:v>2.4643137254901957</c:v>
                </c:pt>
                <c:pt idx="93501">
                  <c:v>2.4643137254901957</c:v>
                </c:pt>
                <c:pt idx="93502">
                  <c:v>2.4643137254901957</c:v>
                </c:pt>
                <c:pt idx="93503">
                  <c:v>2.4643137254901957</c:v>
                </c:pt>
                <c:pt idx="93504">
                  <c:v>2.4643137254901957</c:v>
                </c:pt>
                <c:pt idx="93505">
                  <c:v>2.4643137254901957</c:v>
                </c:pt>
                <c:pt idx="93506">
                  <c:v>2.4643137254901957</c:v>
                </c:pt>
                <c:pt idx="93507">
                  <c:v>2.4643137254901957</c:v>
                </c:pt>
                <c:pt idx="93508">
                  <c:v>2.4643137254901957</c:v>
                </c:pt>
                <c:pt idx="93509">
                  <c:v>2.4643137254901957</c:v>
                </c:pt>
                <c:pt idx="93510">
                  <c:v>2.4643137254901957</c:v>
                </c:pt>
                <c:pt idx="93511">
                  <c:v>2.4643137254901957</c:v>
                </c:pt>
                <c:pt idx="93512">
                  <c:v>2.4643137254901957</c:v>
                </c:pt>
                <c:pt idx="93513">
                  <c:v>2.4643137254901957</c:v>
                </c:pt>
                <c:pt idx="93514">
                  <c:v>2.4643137254901957</c:v>
                </c:pt>
                <c:pt idx="93515">
                  <c:v>2.4643137254901957</c:v>
                </c:pt>
                <c:pt idx="93516">
                  <c:v>2.4643137254901957</c:v>
                </c:pt>
                <c:pt idx="93517">
                  <c:v>2.4643137254901957</c:v>
                </c:pt>
                <c:pt idx="93518">
                  <c:v>2.4643137254901957</c:v>
                </c:pt>
                <c:pt idx="93519">
                  <c:v>2.4643137254901957</c:v>
                </c:pt>
                <c:pt idx="93520">
                  <c:v>2.4643137254901957</c:v>
                </c:pt>
                <c:pt idx="93521">
                  <c:v>2.4643137254901957</c:v>
                </c:pt>
                <c:pt idx="93522">
                  <c:v>2.4643137254901957</c:v>
                </c:pt>
                <c:pt idx="93523">
                  <c:v>2.4643137254901957</c:v>
                </c:pt>
                <c:pt idx="93524">
                  <c:v>2.4643137254901957</c:v>
                </c:pt>
                <c:pt idx="93525">
                  <c:v>2.4643137254901957</c:v>
                </c:pt>
                <c:pt idx="93526">
                  <c:v>2.4643137254901957</c:v>
                </c:pt>
                <c:pt idx="93527">
                  <c:v>2.4643137254901957</c:v>
                </c:pt>
                <c:pt idx="93528">
                  <c:v>2.4643137254901957</c:v>
                </c:pt>
                <c:pt idx="93529">
                  <c:v>2.4643137254901957</c:v>
                </c:pt>
                <c:pt idx="93530">
                  <c:v>2.4643137254901957</c:v>
                </c:pt>
                <c:pt idx="93531">
                  <c:v>2.4643137254901957</c:v>
                </c:pt>
                <c:pt idx="93532">
                  <c:v>2.4643137254901957</c:v>
                </c:pt>
                <c:pt idx="93533">
                  <c:v>2.4643137254901957</c:v>
                </c:pt>
                <c:pt idx="93534">
                  <c:v>2.4643137254901957</c:v>
                </c:pt>
                <c:pt idx="93535">
                  <c:v>2.4643137254901957</c:v>
                </c:pt>
                <c:pt idx="93536">
                  <c:v>2.4643137254901957</c:v>
                </c:pt>
                <c:pt idx="93537">
                  <c:v>2.4643137254901957</c:v>
                </c:pt>
                <c:pt idx="93538">
                  <c:v>2.4643137254901957</c:v>
                </c:pt>
                <c:pt idx="93539">
                  <c:v>2.4643137254901957</c:v>
                </c:pt>
                <c:pt idx="93540">
                  <c:v>2.4643137254901957</c:v>
                </c:pt>
                <c:pt idx="93541">
                  <c:v>2.4643137254901957</c:v>
                </c:pt>
                <c:pt idx="93542">
                  <c:v>2.4643137254901957</c:v>
                </c:pt>
                <c:pt idx="93543">
                  <c:v>2.6117647058823525</c:v>
                </c:pt>
                <c:pt idx="93544">
                  <c:v>2.6117647058823525</c:v>
                </c:pt>
                <c:pt idx="93545">
                  <c:v>2.6117647058823525</c:v>
                </c:pt>
                <c:pt idx="93546">
                  <c:v>2.6117647058823525</c:v>
                </c:pt>
                <c:pt idx="93547">
                  <c:v>2.6117647058823525</c:v>
                </c:pt>
                <c:pt idx="93548">
                  <c:v>2.6117647058823525</c:v>
                </c:pt>
                <c:pt idx="93549">
                  <c:v>2.6117647058823525</c:v>
                </c:pt>
                <c:pt idx="93550">
                  <c:v>2.6117647058823525</c:v>
                </c:pt>
                <c:pt idx="93551">
                  <c:v>2.6117647058823525</c:v>
                </c:pt>
                <c:pt idx="93552">
                  <c:v>2.6117647058823525</c:v>
                </c:pt>
                <c:pt idx="93553">
                  <c:v>2.6117647058823525</c:v>
                </c:pt>
                <c:pt idx="93554">
                  <c:v>2.6117647058823525</c:v>
                </c:pt>
                <c:pt idx="93555">
                  <c:v>2.6117647058823525</c:v>
                </c:pt>
                <c:pt idx="93556">
                  <c:v>2.6117647058823525</c:v>
                </c:pt>
                <c:pt idx="93557">
                  <c:v>2.6117647058823525</c:v>
                </c:pt>
                <c:pt idx="93558">
                  <c:v>2.6117647058823525</c:v>
                </c:pt>
                <c:pt idx="93559">
                  <c:v>2.6117647058823525</c:v>
                </c:pt>
                <c:pt idx="93560">
                  <c:v>2.6117647058823525</c:v>
                </c:pt>
                <c:pt idx="93561">
                  <c:v>2.6117647058823525</c:v>
                </c:pt>
                <c:pt idx="93562">
                  <c:v>2.6117647058823525</c:v>
                </c:pt>
                <c:pt idx="93563">
                  <c:v>2.6117647058823525</c:v>
                </c:pt>
                <c:pt idx="93564">
                  <c:v>2.6117647058823525</c:v>
                </c:pt>
                <c:pt idx="93565">
                  <c:v>2.6117647058823525</c:v>
                </c:pt>
                <c:pt idx="93566">
                  <c:v>2.6117647058823525</c:v>
                </c:pt>
                <c:pt idx="93567">
                  <c:v>2.6117647058823525</c:v>
                </c:pt>
                <c:pt idx="93568">
                  <c:v>2.6117647058823525</c:v>
                </c:pt>
                <c:pt idx="93569">
                  <c:v>2.6117647058823525</c:v>
                </c:pt>
                <c:pt idx="93570">
                  <c:v>2.6117647058823525</c:v>
                </c:pt>
                <c:pt idx="93571">
                  <c:v>2.6117647058823525</c:v>
                </c:pt>
                <c:pt idx="93572">
                  <c:v>2.6117647058823525</c:v>
                </c:pt>
                <c:pt idx="93573">
                  <c:v>2.6117647058823525</c:v>
                </c:pt>
                <c:pt idx="93574">
                  <c:v>2.6117647058823525</c:v>
                </c:pt>
                <c:pt idx="93575">
                  <c:v>2.6117647058823525</c:v>
                </c:pt>
                <c:pt idx="93576">
                  <c:v>2.6117647058823525</c:v>
                </c:pt>
                <c:pt idx="93577">
                  <c:v>2.6117647058823525</c:v>
                </c:pt>
                <c:pt idx="93578">
                  <c:v>2.6117647058823525</c:v>
                </c:pt>
                <c:pt idx="93579">
                  <c:v>2.6117647058823525</c:v>
                </c:pt>
                <c:pt idx="93580">
                  <c:v>2.6117647058823525</c:v>
                </c:pt>
                <c:pt idx="93581">
                  <c:v>2.6117647058823525</c:v>
                </c:pt>
                <c:pt idx="93582">
                  <c:v>2.6117647058823525</c:v>
                </c:pt>
                <c:pt idx="93583">
                  <c:v>2.6117647058823525</c:v>
                </c:pt>
                <c:pt idx="93584">
                  <c:v>2.6117647058823525</c:v>
                </c:pt>
                <c:pt idx="93585">
                  <c:v>2.6117647058823525</c:v>
                </c:pt>
                <c:pt idx="93586">
                  <c:v>2.6117647058823525</c:v>
                </c:pt>
                <c:pt idx="93587">
                  <c:v>2.4643137254901957</c:v>
                </c:pt>
                <c:pt idx="93588">
                  <c:v>2.4643137254901957</c:v>
                </c:pt>
                <c:pt idx="93589">
                  <c:v>2.4643137254901957</c:v>
                </c:pt>
                <c:pt idx="93590">
                  <c:v>2.4643137254901957</c:v>
                </c:pt>
                <c:pt idx="93591">
                  <c:v>2.4643137254901957</c:v>
                </c:pt>
                <c:pt idx="93592">
                  <c:v>2.4643137254901957</c:v>
                </c:pt>
                <c:pt idx="93593">
                  <c:v>2.4643137254901957</c:v>
                </c:pt>
                <c:pt idx="93594">
                  <c:v>2.4643137254901957</c:v>
                </c:pt>
                <c:pt idx="93595">
                  <c:v>2.4643137254901957</c:v>
                </c:pt>
                <c:pt idx="93596">
                  <c:v>2.4643137254901957</c:v>
                </c:pt>
                <c:pt idx="93597">
                  <c:v>2.4643137254901957</c:v>
                </c:pt>
                <c:pt idx="93598">
                  <c:v>2.4643137254901957</c:v>
                </c:pt>
                <c:pt idx="93599">
                  <c:v>2.4643137254901957</c:v>
                </c:pt>
                <c:pt idx="93600">
                  <c:v>2.4643137254901957</c:v>
                </c:pt>
                <c:pt idx="93601">
                  <c:v>2.4643137254901957</c:v>
                </c:pt>
                <c:pt idx="93602">
                  <c:v>2.4643137254901957</c:v>
                </c:pt>
                <c:pt idx="93603">
                  <c:v>2.4643137254901957</c:v>
                </c:pt>
                <c:pt idx="93604">
                  <c:v>2.4643137254901957</c:v>
                </c:pt>
                <c:pt idx="93605">
                  <c:v>2.4643137254901957</c:v>
                </c:pt>
                <c:pt idx="93606">
                  <c:v>2.4643137254901957</c:v>
                </c:pt>
                <c:pt idx="93607">
                  <c:v>2.4643137254901957</c:v>
                </c:pt>
                <c:pt idx="93608">
                  <c:v>2.4643137254901957</c:v>
                </c:pt>
                <c:pt idx="93609">
                  <c:v>2.4643137254901957</c:v>
                </c:pt>
                <c:pt idx="93610">
                  <c:v>2.4643137254901957</c:v>
                </c:pt>
                <c:pt idx="93611">
                  <c:v>2.4643137254901957</c:v>
                </c:pt>
                <c:pt idx="93612">
                  <c:v>2.4643137254901957</c:v>
                </c:pt>
                <c:pt idx="93613">
                  <c:v>2.4643137254901957</c:v>
                </c:pt>
                <c:pt idx="93614">
                  <c:v>2.4643137254901957</c:v>
                </c:pt>
                <c:pt idx="93615">
                  <c:v>2.4643137254901957</c:v>
                </c:pt>
                <c:pt idx="93616">
                  <c:v>2.4643137254901957</c:v>
                </c:pt>
                <c:pt idx="93617">
                  <c:v>2.4643137254901957</c:v>
                </c:pt>
                <c:pt idx="93618">
                  <c:v>2.4643137254901957</c:v>
                </c:pt>
                <c:pt idx="93619">
                  <c:v>2.4643137254901957</c:v>
                </c:pt>
                <c:pt idx="93620">
                  <c:v>2.4643137254901957</c:v>
                </c:pt>
                <c:pt idx="93621">
                  <c:v>2.4643137254901957</c:v>
                </c:pt>
                <c:pt idx="93622">
                  <c:v>2.4643137254901957</c:v>
                </c:pt>
                <c:pt idx="93623">
                  <c:v>2.4643137254901957</c:v>
                </c:pt>
                <c:pt idx="93624">
                  <c:v>2.4643137254901957</c:v>
                </c:pt>
                <c:pt idx="93625">
                  <c:v>2.4643137254901957</c:v>
                </c:pt>
                <c:pt idx="93626">
                  <c:v>2.4643137254901957</c:v>
                </c:pt>
                <c:pt idx="93627">
                  <c:v>2.4643137254901957</c:v>
                </c:pt>
                <c:pt idx="93628">
                  <c:v>2.4643137254901957</c:v>
                </c:pt>
                <c:pt idx="93629">
                  <c:v>2.4643137254901957</c:v>
                </c:pt>
                <c:pt idx="93630">
                  <c:v>2.4643137254901957</c:v>
                </c:pt>
                <c:pt idx="93631">
                  <c:v>2.4643137254901957</c:v>
                </c:pt>
                <c:pt idx="93632">
                  <c:v>2.4643137254901957</c:v>
                </c:pt>
                <c:pt idx="93633">
                  <c:v>2.4643137254901957</c:v>
                </c:pt>
                <c:pt idx="93634">
                  <c:v>2.4643137254901957</c:v>
                </c:pt>
                <c:pt idx="93635">
                  <c:v>2.4643137254901957</c:v>
                </c:pt>
                <c:pt idx="93636">
                  <c:v>2.6117647058823525</c:v>
                </c:pt>
                <c:pt idx="93637">
                  <c:v>2.6117647058823525</c:v>
                </c:pt>
                <c:pt idx="93638">
                  <c:v>2.6117647058823525</c:v>
                </c:pt>
                <c:pt idx="93639">
                  <c:v>2.6117647058823525</c:v>
                </c:pt>
                <c:pt idx="93640">
                  <c:v>2.6117647058823525</c:v>
                </c:pt>
                <c:pt idx="93641">
                  <c:v>2.6117647058823525</c:v>
                </c:pt>
                <c:pt idx="93642">
                  <c:v>2.6117647058823525</c:v>
                </c:pt>
                <c:pt idx="93643">
                  <c:v>2.6117647058823525</c:v>
                </c:pt>
                <c:pt idx="93644">
                  <c:v>2.6117647058823525</c:v>
                </c:pt>
                <c:pt idx="93645">
                  <c:v>2.6117647058823525</c:v>
                </c:pt>
                <c:pt idx="93646">
                  <c:v>2.6117647058823525</c:v>
                </c:pt>
                <c:pt idx="93647">
                  <c:v>2.6117647058823525</c:v>
                </c:pt>
                <c:pt idx="93648">
                  <c:v>2.6117647058823525</c:v>
                </c:pt>
                <c:pt idx="93649">
                  <c:v>2.6117647058823525</c:v>
                </c:pt>
                <c:pt idx="93650">
                  <c:v>2.6117647058823525</c:v>
                </c:pt>
                <c:pt idx="93651">
                  <c:v>2.6117647058823525</c:v>
                </c:pt>
                <c:pt idx="93652">
                  <c:v>2.6117647058823525</c:v>
                </c:pt>
                <c:pt idx="93653">
                  <c:v>2.6117647058823525</c:v>
                </c:pt>
                <c:pt idx="93654">
                  <c:v>2.6117647058823525</c:v>
                </c:pt>
                <c:pt idx="93655">
                  <c:v>2.6117647058823525</c:v>
                </c:pt>
                <c:pt idx="93656">
                  <c:v>2.6117647058823525</c:v>
                </c:pt>
                <c:pt idx="93657">
                  <c:v>2.6117647058823525</c:v>
                </c:pt>
                <c:pt idx="93658">
                  <c:v>2.6117647058823525</c:v>
                </c:pt>
                <c:pt idx="93659">
                  <c:v>2.6117647058823525</c:v>
                </c:pt>
                <c:pt idx="93660">
                  <c:v>2.6117647058823525</c:v>
                </c:pt>
                <c:pt idx="93661">
                  <c:v>2.6117647058823525</c:v>
                </c:pt>
                <c:pt idx="93662">
                  <c:v>2.6117647058823525</c:v>
                </c:pt>
                <c:pt idx="93663">
                  <c:v>2.6117647058823525</c:v>
                </c:pt>
                <c:pt idx="93664">
                  <c:v>2.6117647058823525</c:v>
                </c:pt>
                <c:pt idx="93665">
                  <c:v>2.6117647058823525</c:v>
                </c:pt>
                <c:pt idx="93666">
                  <c:v>2.6117647058823525</c:v>
                </c:pt>
                <c:pt idx="93667">
                  <c:v>2.6117647058823525</c:v>
                </c:pt>
                <c:pt idx="93668">
                  <c:v>2.6117647058823525</c:v>
                </c:pt>
                <c:pt idx="93669">
                  <c:v>2.6117647058823525</c:v>
                </c:pt>
                <c:pt idx="93670">
                  <c:v>2.6117647058823525</c:v>
                </c:pt>
                <c:pt idx="93671">
                  <c:v>2.6117647058823525</c:v>
                </c:pt>
                <c:pt idx="93672">
                  <c:v>2.6117647058823525</c:v>
                </c:pt>
                <c:pt idx="93673">
                  <c:v>2.6117647058823525</c:v>
                </c:pt>
                <c:pt idx="93674">
                  <c:v>2.6117647058823525</c:v>
                </c:pt>
                <c:pt idx="93675">
                  <c:v>2.6117647058823525</c:v>
                </c:pt>
                <c:pt idx="93676">
                  <c:v>2.6117647058823525</c:v>
                </c:pt>
                <c:pt idx="93677">
                  <c:v>2.6117647058823525</c:v>
                </c:pt>
                <c:pt idx="93678">
                  <c:v>2.6117647058823525</c:v>
                </c:pt>
                <c:pt idx="93679">
                  <c:v>2.6117647058823525</c:v>
                </c:pt>
                <c:pt idx="93680">
                  <c:v>2.6117647058823525</c:v>
                </c:pt>
                <c:pt idx="93681">
                  <c:v>2.6117647058823525</c:v>
                </c:pt>
                <c:pt idx="93682">
                  <c:v>2.6117647058823525</c:v>
                </c:pt>
                <c:pt idx="93683">
                  <c:v>2.6117647058823525</c:v>
                </c:pt>
                <c:pt idx="93684">
                  <c:v>2.4643137254901957</c:v>
                </c:pt>
                <c:pt idx="93685">
                  <c:v>2.4643137254901957</c:v>
                </c:pt>
                <c:pt idx="93686">
                  <c:v>2.4643137254901957</c:v>
                </c:pt>
                <c:pt idx="93687">
                  <c:v>2.4643137254901957</c:v>
                </c:pt>
                <c:pt idx="93688">
                  <c:v>2.4643137254901957</c:v>
                </c:pt>
                <c:pt idx="93689">
                  <c:v>2.4643137254901957</c:v>
                </c:pt>
                <c:pt idx="93690">
                  <c:v>2.4643137254901957</c:v>
                </c:pt>
                <c:pt idx="93691">
                  <c:v>2.4643137254901957</c:v>
                </c:pt>
                <c:pt idx="93692">
                  <c:v>2.4643137254901957</c:v>
                </c:pt>
                <c:pt idx="93693">
                  <c:v>2.4643137254901957</c:v>
                </c:pt>
                <c:pt idx="93694">
                  <c:v>2.4643137254901957</c:v>
                </c:pt>
                <c:pt idx="93695">
                  <c:v>2.4643137254901957</c:v>
                </c:pt>
                <c:pt idx="93696">
                  <c:v>2.4643137254901957</c:v>
                </c:pt>
                <c:pt idx="93697">
                  <c:v>2.4643137254901957</c:v>
                </c:pt>
                <c:pt idx="93698">
                  <c:v>2.4643137254901957</c:v>
                </c:pt>
                <c:pt idx="93699">
                  <c:v>2.4643137254901957</c:v>
                </c:pt>
                <c:pt idx="93700">
                  <c:v>2.4643137254901957</c:v>
                </c:pt>
                <c:pt idx="93701">
                  <c:v>2.4643137254901957</c:v>
                </c:pt>
                <c:pt idx="93702">
                  <c:v>2.4643137254901957</c:v>
                </c:pt>
                <c:pt idx="93703">
                  <c:v>2.4643137254901957</c:v>
                </c:pt>
                <c:pt idx="93704">
                  <c:v>2.4643137254901957</c:v>
                </c:pt>
                <c:pt idx="93705">
                  <c:v>2.4643137254901957</c:v>
                </c:pt>
                <c:pt idx="93706">
                  <c:v>2.4643137254901957</c:v>
                </c:pt>
                <c:pt idx="93707">
                  <c:v>2.4643137254901957</c:v>
                </c:pt>
                <c:pt idx="93708">
                  <c:v>2.4643137254901957</c:v>
                </c:pt>
                <c:pt idx="93709">
                  <c:v>2.4643137254901957</c:v>
                </c:pt>
                <c:pt idx="93710">
                  <c:v>2.4643137254901957</c:v>
                </c:pt>
                <c:pt idx="93711">
                  <c:v>2.4643137254901957</c:v>
                </c:pt>
                <c:pt idx="93712">
                  <c:v>2.4643137254901957</c:v>
                </c:pt>
                <c:pt idx="93713">
                  <c:v>2.4643137254901957</c:v>
                </c:pt>
                <c:pt idx="93714">
                  <c:v>2.4643137254901957</c:v>
                </c:pt>
                <c:pt idx="93715">
                  <c:v>2.4643137254901957</c:v>
                </c:pt>
                <c:pt idx="93716">
                  <c:v>2.4643137254901957</c:v>
                </c:pt>
                <c:pt idx="93717">
                  <c:v>2.4643137254901957</c:v>
                </c:pt>
                <c:pt idx="93718">
                  <c:v>2.4643137254901957</c:v>
                </c:pt>
                <c:pt idx="93719">
                  <c:v>2.4643137254901957</c:v>
                </c:pt>
                <c:pt idx="93720">
                  <c:v>2.4643137254901957</c:v>
                </c:pt>
                <c:pt idx="93721">
                  <c:v>2.4643137254901957</c:v>
                </c:pt>
                <c:pt idx="93722">
                  <c:v>2.4643137254901957</c:v>
                </c:pt>
                <c:pt idx="93723">
                  <c:v>2.4643137254901957</c:v>
                </c:pt>
                <c:pt idx="93724">
                  <c:v>2.4643137254901957</c:v>
                </c:pt>
                <c:pt idx="93725">
                  <c:v>2.4643137254901957</c:v>
                </c:pt>
                <c:pt idx="93726">
                  <c:v>2.4643137254901957</c:v>
                </c:pt>
                <c:pt idx="93727">
                  <c:v>2.4643137254901957</c:v>
                </c:pt>
                <c:pt idx="93728">
                  <c:v>2.4643137254901957</c:v>
                </c:pt>
                <c:pt idx="93729">
                  <c:v>2.4643137254901957</c:v>
                </c:pt>
                <c:pt idx="93730">
                  <c:v>2.4643137254901957</c:v>
                </c:pt>
                <c:pt idx="93731">
                  <c:v>2.4643137254901957</c:v>
                </c:pt>
                <c:pt idx="93732">
                  <c:v>2.6117647058823525</c:v>
                </c:pt>
                <c:pt idx="93733">
                  <c:v>2.6117647058823525</c:v>
                </c:pt>
                <c:pt idx="93734">
                  <c:v>2.6117647058823525</c:v>
                </c:pt>
                <c:pt idx="93735">
                  <c:v>2.6117647058823525</c:v>
                </c:pt>
                <c:pt idx="93736">
                  <c:v>2.6117647058823525</c:v>
                </c:pt>
                <c:pt idx="93737">
                  <c:v>2.6117647058823525</c:v>
                </c:pt>
                <c:pt idx="93738">
                  <c:v>2.6117647058823525</c:v>
                </c:pt>
                <c:pt idx="93739">
                  <c:v>2.6117647058823525</c:v>
                </c:pt>
                <c:pt idx="93740">
                  <c:v>2.6117647058823525</c:v>
                </c:pt>
                <c:pt idx="93741">
                  <c:v>2.6117647058823525</c:v>
                </c:pt>
                <c:pt idx="93742">
                  <c:v>2.6117647058823525</c:v>
                </c:pt>
                <c:pt idx="93743">
                  <c:v>2.6117647058823525</c:v>
                </c:pt>
                <c:pt idx="93744">
                  <c:v>2.6117647058823525</c:v>
                </c:pt>
                <c:pt idx="93745">
                  <c:v>2.6117647058823525</c:v>
                </c:pt>
                <c:pt idx="93746">
                  <c:v>2.6117647058823525</c:v>
                </c:pt>
                <c:pt idx="93747">
                  <c:v>2.6117647058823525</c:v>
                </c:pt>
                <c:pt idx="93748">
                  <c:v>2.6117647058823525</c:v>
                </c:pt>
                <c:pt idx="93749">
                  <c:v>2.6117647058823525</c:v>
                </c:pt>
                <c:pt idx="93750">
                  <c:v>2.6117647058823525</c:v>
                </c:pt>
                <c:pt idx="93751">
                  <c:v>2.6117647058823525</c:v>
                </c:pt>
                <c:pt idx="93752">
                  <c:v>2.6117647058823525</c:v>
                </c:pt>
                <c:pt idx="93753">
                  <c:v>2.6117647058823525</c:v>
                </c:pt>
                <c:pt idx="93754">
                  <c:v>2.6117647058823525</c:v>
                </c:pt>
                <c:pt idx="93755">
                  <c:v>2.6117647058823525</c:v>
                </c:pt>
                <c:pt idx="93756">
                  <c:v>2.6117647058823525</c:v>
                </c:pt>
                <c:pt idx="93757">
                  <c:v>2.6117647058823525</c:v>
                </c:pt>
                <c:pt idx="93758">
                  <c:v>2.6117647058823525</c:v>
                </c:pt>
                <c:pt idx="93759">
                  <c:v>2.6117647058823525</c:v>
                </c:pt>
                <c:pt idx="93760">
                  <c:v>2.6117647058823525</c:v>
                </c:pt>
                <c:pt idx="93761">
                  <c:v>2.6117647058823525</c:v>
                </c:pt>
                <c:pt idx="93762">
                  <c:v>2.6117647058823525</c:v>
                </c:pt>
                <c:pt idx="93763">
                  <c:v>2.6117647058823525</c:v>
                </c:pt>
                <c:pt idx="93764">
                  <c:v>2.6117647058823525</c:v>
                </c:pt>
                <c:pt idx="93765">
                  <c:v>2.6117647058823525</c:v>
                </c:pt>
                <c:pt idx="93766">
                  <c:v>2.6117647058823525</c:v>
                </c:pt>
                <c:pt idx="93767">
                  <c:v>2.6117647058823525</c:v>
                </c:pt>
                <c:pt idx="93768">
                  <c:v>2.6117647058823525</c:v>
                </c:pt>
                <c:pt idx="93769">
                  <c:v>2.6117647058823525</c:v>
                </c:pt>
                <c:pt idx="93770">
                  <c:v>2.6117647058823525</c:v>
                </c:pt>
                <c:pt idx="93771">
                  <c:v>2.6117647058823525</c:v>
                </c:pt>
                <c:pt idx="93772">
                  <c:v>2.6117647058823525</c:v>
                </c:pt>
                <c:pt idx="93773">
                  <c:v>2.6117647058823525</c:v>
                </c:pt>
                <c:pt idx="93774">
                  <c:v>2.6117647058823525</c:v>
                </c:pt>
                <c:pt idx="93775">
                  <c:v>2.6117647058823525</c:v>
                </c:pt>
                <c:pt idx="93776">
                  <c:v>2.6117647058823525</c:v>
                </c:pt>
                <c:pt idx="93777">
                  <c:v>2.6117647058823525</c:v>
                </c:pt>
                <c:pt idx="93778">
                  <c:v>2.6117647058823525</c:v>
                </c:pt>
                <c:pt idx="93779">
                  <c:v>2.4643137254901957</c:v>
                </c:pt>
                <c:pt idx="93780">
                  <c:v>2.4643137254901957</c:v>
                </c:pt>
                <c:pt idx="93781">
                  <c:v>2.4643137254901957</c:v>
                </c:pt>
                <c:pt idx="93782">
                  <c:v>2.4643137254901957</c:v>
                </c:pt>
                <c:pt idx="93783">
                  <c:v>2.4643137254901957</c:v>
                </c:pt>
                <c:pt idx="93784">
                  <c:v>2.4643137254901957</c:v>
                </c:pt>
                <c:pt idx="93785">
                  <c:v>2.4643137254901957</c:v>
                </c:pt>
                <c:pt idx="93786">
                  <c:v>2.4643137254901957</c:v>
                </c:pt>
                <c:pt idx="93787">
                  <c:v>2.4643137254901957</c:v>
                </c:pt>
                <c:pt idx="93788">
                  <c:v>2.4643137254901957</c:v>
                </c:pt>
                <c:pt idx="93789">
                  <c:v>2.4643137254901957</c:v>
                </c:pt>
                <c:pt idx="93790">
                  <c:v>2.4643137254901957</c:v>
                </c:pt>
                <c:pt idx="93791">
                  <c:v>2.4643137254901957</c:v>
                </c:pt>
                <c:pt idx="93792">
                  <c:v>2.4643137254901957</c:v>
                </c:pt>
                <c:pt idx="93793">
                  <c:v>2.4643137254901957</c:v>
                </c:pt>
                <c:pt idx="93794">
                  <c:v>2.4643137254901957</c:v>
                </c:pt>
                <c:pt idx="93795">
                  <c:v>2.4643137254901957</c:v>
                </c:pt>
                <c:pt idx="93796">
                  <c:v>2.4643137254901957</c:v>
                </c:pt>
                <c:pt idx="93797">
                  <c:v>2.4643137254901957</c:v>
                </c:pt>
                <c:pt idx="93798">
                  <c:v>2.4643137254901957</c:v>
                </c:pt>
                <c:pt idx="93799">
                  <c:v>2.4643137254901957</c:v>
                </c:pt>
                <c:pt idx="93800">
                  <c:v>2.4643137254901957</c:v>
                </c:pt>
                <c:pt idx="93801">
                  <c:v>2.4643137254901957</c:v>
                </c:pt>
                <c:pt idx="93802">
                  <c:v>2.4643137254901957</c:v>
                </c:pt>
                <c:pt idx="93803">
                  <c:v>2.4643137254901957</c:v>
                </c:pt>
                <c:pt idx="93804">
                  <c:v>2.4643137254901957</c:v>
                </c:pt>
                <c:pt idx="93805">
                  <c:v>2.4643137254901957</c:v>
                </c:pt>
                <c:pt idx="93806">
                  <c:v>2.4643137254901957</c:v>
                </c:pt>
                <c:pt idx="93807">
                  <c:v>2.4643137254901957</c:v>
                </c:pt>
                <c:pt idx="93808">
                  <c:v>2.4643137254901957</c:v>
                </c:pt>
                <c:pt idx="93809">
                  <c:v>2.4643137254901957</c:v>
                </c:pt>
                <c:pt idx="93810">
                  <c:v>2.4643137254901957</c:v>
                </c:pt>
                <c:pt idx="93811">
                  <c:v>2.4643137254901957</c:v>
                </c:pt>
                <c:pt idx="93812">
                  <c:v>2.4643137254901957</c:v>
                </c:pt>
                <c:pt idx="93813">
                  <c:v>2.4643137254901957</c:v>
                </c:pt>
                <c:pt idx="93814">
                  <c:v>2.4643137254901957</c:v>
                </c:pt>
                <c:pt idx="93815">
                  <c:v>2.4643137254901957</c:v>
                </c:pt>
                <c:pt idx="93816">
                  <c:v>2.4643137254901957</c:v>
                </c:pt>
                <c:pt idx="93817">
                  <c:v>2.4643137254901957</c:v>
                </c:pt>
                <c:pt idx="93818">
                  <c:v>2.4643137254901957</c:v>
                </c:pt>
                <c:pt idx="93819">
                  <c:v>2.4643137254901957</c:v>
                </c:pt>
                <c:pt idx="93820">
                  <c:v>2.4643137254901957</c:v>
                </c:pt>
                <c:pt idx="93821">
                  <c:v>2.4643137254901957</c:v>
                </c:pt>
                <c:pt idx="93822">
                  <c:v>2.4643137254901957</c:v>
                </c:pt>
                <c:pt idx="93823">
                  <c:v>2.4643137254901957</c:v>
                </c:pt>
                <c:pt idx="93824">
                  <c:v>2.4643137254901957</c:v>
                </c:pt>
                <c:pt idx="93825">
                  <c:v>2.4643137254901957</c:v>
                </c:pt>
                <c:pt idx="93826">
                  <c:v>2.4643137254901957</c:v>
                </c:pt>
                <c:pt idx="93827">
                  <c:v>2.4643137254901957</c:v>
                </c:pt>
                <c:pt idx="93828">
                  <c:v>2.6117647058823525</c:v>
                </c:pt>
                <c:pt idx="93829">
                  <c:v>2.6117647058823525</c:v>
                </c:pt>
                <c:pt idx="93830">
                  <c:v>2.6117647058823525</c:v>
                </c:pt>
                <c:pt idx="93831">
                  <c:v>2.6117647058823525</c:v>
                </c:pt>
                <c:pt idx="93832">
                  <c:v>2.6117647058823525</c:v>
                </c:pt>
                <c:pt idx="93833">
                  <c:v>2.6117647058823525</c:v>
                </c:pt>
                <c:pt idx="93834">
                  <c:v>2.6117647058823525</c:v>
                </c:pt>
                <c:pt idx="93835">
                  <c:v>2.6117647058823525</c:v>
                </c:pt>
                <c:pt idx="93836">
                  <c:v>2.6117647058823525</c:v>
                </c:pt>
                <c:pt idx="93837">
                  <c:v>2.6117647058823525</c:v>
                </c:pt>
                <c:pt idx="93838">
                  <c:v>2.6117647058823525</c:v>
                </c:pt>
                <c:pt idx="93839">
                  <c:v>2.6117647058823525</c:v>
                </c:pt>
                <c:pt idx="93840">
                  <c:v>2.6117647058823525</c:v>
                </c:pt>
                <c:pt idx="93841">
                  <c:v>2.6117647058823525</c:v>
                </c:pt>
                <c:pt idx="93842">
                  <c:v>2.6117647058823525</c:v>
                </c:pt>
                <c:pt idx="93843">
                  <c:v>2.6117647058823525</c:v>
                </c:pt>
                <c:pt idx="93844">
                  <c:v>2.6117647058823525</c:v>
                </c:pt>
                <c:pt idx="93845">
                  <c:v>2.6117647058823525</c:v>
                </c:pt>
                <c:pt idx="93846">
                  <c:v>2.6117647058823525</c:v>
                </c:pt>
                <c:pt idx="93847">
                  <c:v>2.6117647058823525</c:v>
                </c:pt>
                <c:pt idx="93848">
                  <c:v>2.6117647058823525</c:v>
                </c:pt>
                <c:pt idx="93849">
                  <c:v>2.6117647058823525</c:v>
                </c:pt>
                <c:pt idx="93850">
                  <c:v>2.6117647058823525</c:v>
                </c:pt>
                <c:pt idx="93851">
                  <c:v>2.6117647058823525</c:v>
                </c:pt>
                <c:pt idx="93852">
                  <c:v>2.6117647058823525</c:v>
                </c:pt>
                <c:pt idx="93853">
                  <c:v>2.6117647058823525</c:v>
                </c:pt>
                <c:pt idx="93854">
                  <c:v>2.6117647058823525</c:v>
                </c:pt>
                <c:pt idx="93855">
                  <c:v>2.6117647058823525</c:v>
                </c:pt>
                <c:pt idx="93856">
                  <c:v>2.6117647058823525</c:v>
                </c:pt>
                <c:pt idx="93857">
                  <c:v>2.6117647058823525</c:v>
                </c:pt>
                <c:pt idx="93858">
                  <c:v>2.6117647058823525</c:v>
                </c:pt>
                <c:pt idx="93859">
                  <c:v>2.6117647058823525</c:v>
                </c:pt>
                <c:pt idx="93860">
                  <c:v>2.6117647058823525</c:v>
                </c:pt>
                <c:pt idx="93861">
                  <c:v>2.6117647058823525</c:v>
                </c:pt>
                <c:pt idx="93862">
                  <c:v>2.6117647058823525</c:v>
                </c:pt>
                <c:pt idx="93863">
                  <c:v>2.6117647058823525</c:v>
                </c:pt>
                <c:pt idx="93864">
                  <c:v>2.6117647058823525</c:v>
                </c:pt>
                <c:pt idx="93865">
                  <c:v>2.6117647058823525</c:v>
                </c:pt>
                <c:pt idx="93866">
                  <c:v>2.6117647058823525</c:v>
                </c:pt>
                <c:pt idx="93867">
                  <c:v>2.6117647058823525</c:v>
                </c:pt>
                <c:pt idx="93868">
                  <c:v>2.6117647058823525</c:v>
                </c:pt>
                <c:pt idx="93869">
                  <c:v>2.6117647058823525</c:v>
                </c:pt>
                <c:pt idx="93870">
                  <c:v>2.6117647058823525</c:v>
                </c:pt>
                <c:pt idx="93871">
                  <c:v>2.6117647058823525</c:v>
                </c:pt>
                <c:pt idx="93872">
                  <c:v>2.6117647058823525</c:v>
                </c:pt>
                <c:pt idx="93873">
                  <c:v>2.4643137254901957</c:v>
                </c:pt>
                <c:pt idx="93874">
                  <c:v>2.4643137254901957</c:v>
                </c:pt>
                <c:pt idx="93875">
                  <c:v>2.4643137254901957</c:v>
                </c:pt>
                <c:pt idx="93876">
                  <c:v>2.4643137254901957</c:v>
                </c:pt>
                <c:pt idx="93877">
                  <c:v>2.4643137254901957</c:v>
                </c:pt>
                <c:pt idx="93878">
                  <c:v>2.4643137254901957</c:v>
                </c:pt>
                <c:pt idx="93879">
                  <c:v>2.4643137254901957</c:v>
                </c:pt>
                <c:pt idx="93880">
                  <c:v>2.4643137254901957</c:v>
                </c:pt>
                <c:pt idx="93881">
                  <c:v>2.4643137254901957</c:v>
                </c:pt>
                <c:pt idx="93882">
                  <c:v>2.4643137254901957</c:v>
                </c:pt>
                <c:pt idx="93883">
                  <c:v>2.4643137254901957</c:v>
                </c:pt>
                <c:pt idx="93884">
                  <c:v>2.4643137254901957</c:v>
                </c:pt>
                <c:pt idx="93885">
                  <c:v>2.4643137254901957</c:v>
                </c:pt>
                <c:pt idx="93886">
                  <c:v>2.4643137254901957</c:v>
                </c:pt>
                <c:pt idx="93887">
                  <c:v>2.4643137254901957</c:v>
                </c:pt>
                <c:pt idx="93888">
                  <c:v>2.4643137254901957</c:v>
                </c:pt>
                <c:pt idx="93889">
                  <c:v>2.4643137254901957</c:v>
                </c:pt>
                <c:pt idx="93890">
                  <c:v>2.4643137254901957</c:v>
                </c:pt>
                <c:pt idx="93891">
                  <c:v>2.4643137254901957</c:v>
                </c:pt>
                <c:pt idx="93892">
                  <c:v>2.4643137254901957</c:v>
                </c:pt>
                <c:pt idx="93893">
                  <c:v>2.4643137254901957</c:v>
                </c:pt>
                <c:pt idx="93894">
                  <c:v>2.4643137254901957</c:v>
                </c:pt>
                <c:pt idx="93895">
                  <c:v>2.4643137254901957</c:v>
                </c:pt>
                <c:pt idx="93896">
                  <c:v>2.4643137254901957</c:v>
                </c:pt>
                <c:pt idx="93897">
                  <c:v>2.4643137254901957</c:v>
                </c:pt>
                <c:pt idx="93898">
                  <c:v>2.4643137254901957</c:v>
                </c:pt>
                <c:pt idx="93899">
                  <c:v>2.4643137254901957</c:v>
                </c:pt>
                <c:pt idx="93900">
                  <c:v>2.4643137254901957</c:v>
                </c:pt>
                <c:pt idx="93901">
                  <c:v>2.4643137254901957</c:v>
                </c:pt>
                <c:pt idx="93902">
                  <c:v>2.4643137254901957</c:v>
                </c:pt>
                <c:pt idx="93903">
                  <c:v>2.4643137254901957</c:v>
                </c:pt>
                <c:pt idx="93904">
                  <c:v>2.4643137254901957</c:v>
                </c:pt>
                <c:pt idx="93905">
                  <c:v>2.4643137254901957</c:v>
                </c:pt>
                <c:pt idx="93906">
                  <c:v>2.4643137254901957</c:v>
                </c:pt>
                <c:pt idx="93907">
                  <c:v>2.4643137254901957</c:v>
                </c:pt>
                <c:pt idx="93908">
                  <c:v>2.4643137254901957</c:v>
                </c:pt>
                <c:pt idx="93909">
                  <c:v>2.4643137254901957</c:v>
                </c:pt>
                <c:pt idx="93910">
                  <c:v>2.4643137254901957</c:v>
                </c:pt>
                <c:pt idx="93911">
                  <c:v>2.4643137254901957</c:v>
                </c:pt>
                <c:pt idx="93912">
                  <c:v>2.4643137254901957</c:v>
                </c:pt>
                <c:pt idx="93913">
                  <c:v>2.4643137254901957</c:v>
                </c:pt>
                <c:pt idx="93914">
                  <c:v>2.4643137254901957</c:v>
                </c:pt>
                <c:pt idx="93915">
                  <c:v>2.4643137254901957</c:v>
                </c:pt>
                <c:pt idx="93916">
                  <c:v>2.4643137254901957</c:v>
                </c:pt>
                <c:pt idx="93917">
                  <c:v>2.4643137254901957</c:v>
                </c:pt>
                <c:pt idx="93918">
                  <c:v>2.4643137254901957</c:v>
                </c:pt>
                <c:pt idx="93919">
                  <c:v>2.4643137254901957</c:v>
                </c:pt>
                <c:pt idx="93920">
                  <c:v>2.4643137254901957</c:v>
                </c:pt>
                <c:pt idx="93921">
                  <c:v>2.4643137254901957</c:v>
                </c:pt>
                <c:pt idx="93922">
                  <c:v>2.4643137254901957</c:v>
                </c:pt>
                <c:pt idx="93923">
                  <c:v>2.4643137254901957</c:v>
                </c:pt>
                <c:pt idx="93924">
                  <c:v>2.4643137254901957</c:v>
                </c:pt>
                <c:pt idx="93925">
                  <c:v>2.4643137254901957</c:v>
                </c:pt>
                <c:pt idx="93926">
                  <c:v>2.6117647058823525</c:v>
                </c:pt>
                <c:pt idx="93927">
                  <c:v>2.6117647058823525</c:v>
                </c:pt>
                <c:pt idx="93928">
                  <c:v>2.6117647058823525</c:v>
                </c:pt>
                <c:pt idx="93929">
                  <c:v>2.6117647058823525</c:v>
                </c:pt>
                <c:pt idx="93930">
                  <c:v>2.6117647058823525</c:v>
                </c:pt>
                <c:pt idx="93931">
                  <c:v>2.6117647058823525</c:v>
                </c:pt>
                <c:pt idx="93932">
                  <c:v>2.6117647058823525</c:v>
                </c:pt>
                <c:pt idx="93933">
                  <c:v>2.6117647058823525</c:v>
                </c:pt>
                <c:pt idx="93934">
                  <c:v>2.6117647058823525</c:v>
                </c:pt>
                <c:pt idx="93935">
                  <c:v>2.6117647058823525</c:v>
                </c:pt>
                <c:pt idx="93936">
                  <c:v>2.6117647058823525</c:v>
                </c:pt>
                <c:pt idx="93937">
                  <c:v>2.6117647058823525</c:v>
                </c:pt>
                <c:pt idx="93938">
                  <c:v>2.6117647058823525</c:v>
                </c:pt>
                <c:pt idx="93939">
                  <c:v>2.6117647058823525</c:v>
                </c:pt>
                <c:pt idx="93940">
                  <c:v>2.6117647058823525</c:v>
                </c:pt>
                <c:pt idx="93941">
                  <c:v>2.6117647058823525</c:v>
                </c:pt>
                <c:pt idx="93942">
                  <c:v>2.6117647058823525</c:v>
                </c:pt>
                <c:pt idx="93943">
                  <c:v>2.6117647058823525</c:v>
                </c:pt>
                <c:pt idx="93944">
                  <c:v>2.6117647058823525</c:v>
                </c:pt>
                <c:pt idx="93945">
                  <c:v>2.6117647058823525</c:v>
                </c:pt>
                <c:pt idx="93946">
                  <c:v>2.6117647058823525</c:v>
                </c:pt>
                <c:pt idx="93947">
                  <c:v>2.6117647058823525</c:v>
                </c:pt>
                <c:pt idx="93948">
                  <c:v>2.6117647058823525</c:v>
                </c:pt>
                <c:pt idx="93949">
                  <c:v>2.6117647058823525</c:v>
                </c:pt>
                <c:pt idx="93950">
                  <c:v>2.6117647058823525</c:v>
                </c:pt>
                <c:pt idx="93951">
                  <c:v>2.6117647058823525</c:v>
                </c:pt>
                <c:pt idx="93952">
                  <c:v>2.6117647058823525</c:v>
                </c:pt>
                <c:pt idx="93953">
                  <c:v>2.6117647058823525</c:v>
                </c:pt>
                <c:pt idx="93954">
                  <c:v>2.6117647058823525</c:v>
                </c:pt>
                <c:pt idx="93955">
                  <c:v>2.6117647058823525</c:v>
                </c:pt>
                <c:pt idx="93956">
                  <c:v>2.6117647058823525</c:v>
                </c:pt>
                <c:pt idx="93957">
                  <c:v>2.6117647058823525</c:v>
                </c:pt>
                <c:pt idx="93958">
                  <c:v>2.6117647058823525</c:v>
                </c:pt>
                <c:pt idx="93959">
                  <c:v>2.6117647058823525</c:v>
                </c:pt>
                <c:pt idx="93960">
                  <c:v>2.6117647058823525</c:v>
                </c:pt>
                <c:pt idx="93961">
                  <c:v>2.6117647058823525</c:v>
                </c:pt>
                <c:pt idx="93962">
                  <c:v>2.6117647058823525</c:v>
                </c:pt>
                <c:pt idx="93963">
                  <c:v>2.6117647058823525</c:v>
                </c:pt>
                <c:pt idx="93964">
                  <c:v>2.6117647058823525</c:v>
                </c:pt>
                <c:pt idx="93965">
                  <c:v>2.6117647058823525</c:v>
                </c:pt>
                <c:pt idx="93966">
                  <c:v>2.6117647058823525</c:v>
                </c:pt>
                <c:pt idx="93967">
                  <c:v>2.6117647058823525</c:v>
                </c:pt>
                <c:pt idx="93968">
                  <c:v>2.6117647058823525</c:v>
                </c:pt>
                <c:pt idx="93969">
                  <c:v>2.4643137254901957</c:v>
                </c:pt>
                <c:pt idx="93970">
                  <c:v>2.4643137254901957</c:v>
                </c:pt>
                <c:pt idx="93971">
                  <c:v>2.4643137254901957</c:v>
                </c:pt>
                <c:pt idx="93972">
                  <c:v>2.4643137254901957</c:v>
                </c:pt>
                <c:pt idx="93973">
                  <c:v>2.4643137254901957</c:v>
                </c:pt>
                <c:pt idx="93974">
                  <c:v>2.4643137254901957</c:v>
                </c:pt>
                <c:pt idx="93975">
                  <c:v>2.4643137254901957</c:v>
                </c:pt>
                <c:pt idx="93976">
                  <c:v>2.4643137254901957</c:v>
                </c:pt>
                <c:pt idx="93977">
                  <c:v>2.4643137254901957</c:v>
                </c:pt>
                <c:pt idx="93978">
                  <c:v>2.4643137254901957</c:v>
                </c:pt>
                <c:pt idx="93979">
                  <c:v>2.4643137254901957</c:v>
                </c:pt>
                <c:pt idx="93980">
                  <c:v>2.4643137254901957</c:v>
                </c:pt>
                <c:pt idx="93981">
                  <c:v>2.4643137254901957</c:v>
                </c:pt>
                <c:pt idx="93982">
                  <c:v>2.4643137254901957</c:v>
                </c:pt>
                <c:pt idx="93983">
                  <c:v>2.4643137254901957</c:v>
                </c:pt>
                <c:pt idx="93984">
                  <c:v>2.4643137254901957</c:v>
                </c:pt>
                <c:pt idx="93985">
                  <c:v>2.4643137254901957</c:v>
                </c:pt>
                <c:pt idx="93986">
                  <c:v>2.4643137254901957</c:v>
                </c:pt>
                <c:pt idx="93987">
                  <c:v>2.4643137254901957</c:v>
                </c:pt>
                <c:pt idx="93988">
                  <c:v>2.4643137254901957</c:v>
                </c:pt>
                <c:pt idx="93989">
                  <c:v>2.4643137254901957</c:v>
                </c:pt>
                <c:pt idx="93990">
                  <c:v>2.4643137254901957</c:v>
                </c:pt>
                <c:pt idx="93991">
                  <c:v>2.4643137254901957</c:v>
                </c:pt>
                <c:pt idx="93992">
                  <c:v>2.4643137254901957</c:v>
                </c:pt>
                <c:pt idx="93993">
                  <c:v>2.4643137254901957</c:v>
                </c:pt>
                <c:pt idx="93994">
                  <c:v>2.4643137254901957</c:v>
                </c:pt>
                <c:pt idx="93995">
                  <c:v>2.4643137254901957</c:v>
                </c:pt>
                <c:pt idx="93996">
                  <c:v>2.4643137254901957</c:v>
                </c:pt>
                <c:pt idx="93997">
                  <c:v>2.4643137254901957</c:v>
                </c:pt>
                <c:pt idx="93998">
                  <c:v>2.4643137254901957</c:v>
                </c:pt>
                <c:pt idx="93999">
                  <c:v>2.4643137254901957</c:v>
                </c:pt>
                <c:pt idx="94000">
                  <c:v>2.4643137254901957</c:v>
                </c:pt>
                <c:pt idx="94001">
                  <c:v>2.4643137254901957</c:v>
                </c:pt>
                <c:pt idx="94002">
                  <c:v>2.4643137254901957</c:v>
                </c:pt>
                <c:pt idx="94003">
                  <c:v>2.4643137254901957</c:v>
                </c:pt>
                <c:pt idx="94004">
                  <c:v>2.4643137254901957</c:v>
                </c:pt>
                <c:pt idx="94005">
                  <c:v>2.4643137254901957</c:v>
                </c:pt>
                <c:pt idx="94006">
                  <c:v>2.4643137254901957</c:v>
                </c:pt>
                <c:pt idx="94007">
                  <c:v>2.4643137254901957</c:v>
                </c:pt>
                <c:pt idx="94008">
                  <c:v>2.4643137254901957</c:v>
                </c:pt>
                <c:pt idx="94009">
                  <c:v>2.4643137254901957</c:v>
                </c:pt>
                <c:pt idx="94010">
                  <c:v>2.4643137254901957</c:v>
                </c:pt>
                <c:pt idx="94011">
                  <c:v>2.4643137254901957</c:v>
                </c:pt>
                <c:pt idx="94012">
                  <c:v>2.4643137254901957</c:v>
                </c:pt>
                <c:pt idx="94013">
                  <c:v>2.4643137254901957</c:v>
                </c:pt>
                <c:pt idx="94014">
                  <c:v>2.4643137254901957</c:v>
                </c:pt>
                <c:pt idx="94015">
                  <c:v>2.4643137254901957</c:v>
                </c:pt>
                <c:pt idx="94016">
                  <c:v>2.4643137254901957</c:v>
                </c:pt>
                <c:pt idx="94017">
                  <c:v>2.4643137254901957</c:v>
                </c:pt>
                <c:pt idx="94018">
                  <c:v>2.6117647058823525</c:v>
                </c:pt>
                <c:pt idx="94019">
                  <c:v>2.6117647058823525</c:v>
                </c:pt>
                <c:pt idx="94020">
                  <c:v>2.6117647058823525</c:v>
                </c:pt>
                <c:pt idx="94021">
                  <c:v>2.6117647058823525</c:v>
                </c:pt>
                <c:pt idx="94022">
                  <c:v>2.6117647058823525</c:v>
                </c:pt>
                <c:pt idx="94023">
                  <c:v>2.6117647058823525</c:v>
                </c:pt>
                <c:pt idx="94024">
                  <c:v>2.6117647058823525</c:v>
                </c:pt>
                <c:pt idx="94025">
                  <c:v>2.6117647058823525</c:v>
                </c:pt>
                <c:pt idx="94026">
                  <c:v>2.6117647058823525</c:v>
                </c:pt>
                <c:pt idx="94027">
                  <c:v>2.6117647058823525</c:v>
                </c:pt>
                <c:pt idx="94028">
                  <c:v>2.6117647058823525</c:v>
                </c:pt>
                <c:pt idx="94029">
                  <c:v>2.6117647058823525</c:v>
                </c:pt>
                <c:pt idx="94030">
                  <c:v>2.6117647058823525</c:v>
                </c:pt>
                <c:pt idx="94031">
                  <c:v>2.6117647058823525</c:v>
                </c:pt>
                <c:pt idx="94032">
                  <c:v>2.6117647058823525</c:v>
                </c:pt>
                <c:pt idx="94033">
                  <c:v>2.6117647058823525</c:v>
                </c:pt>
                <c:pt idx="94034">
                  <c:v>2.6117647058823525</c:v>
                </c:pt>
                <c:pt idx="94035">
                  <c:v>2.6117647058823525</c:v>
                </c:pt>
                <c:pt idx="94036">
                  <c:v>2.6117647058823525</c:v>
                </c:pt>
                <c:pt idx="94037">
                  <c:v>2.6117647058823525</c:v>
                </c:pt>
                <c:pt idx="94038">
                  <c:v>2.6117647058823525</c:v>
                </c:pt>
                <c:pt idx="94039">
                  <c:v>2.6117647058823525</c:v>
                </c:pt>
                <c:pt idx="94040">
                  <c:v>2.6117647058823525</c:v>
                </c:pt>
                <c:pt idx="94041">
                  <c:v>2.6117647058823525</c:v>
                </c:pt>
                <c:pt idx="94042">
                  <c:v>2.6117647058823525</c:v>
                </c:pt>
                <c:pt idx="94043">
                  <c:v>2.6117647058823525</c:v>
                </c:pt>
                <c:pt idx="94044">
                  <c:v>2.6117647058823525</c:v>
                </c:pt>
                <c:pt idx="94045">
                  <c:v>2.6117647058823525</c:v>
                </c:pt>
                <c:pt idx="94046">
                  <c:v>2.6117647058823525</c:v>
                </c:pt>
                <c:pt idx="94047">
                  <c:v>2.6117647058823525</c:v>
                </c:pt>
                <c:pt idx="94048">
                  <c:v>2.6117647058823525</c:v>
                </c:pt>
                <c:pt idx="94049">
                  <c:v>2.6117647058823525</c:v>
                </c:pt>
                <c:pt idx="94050">
                  <c:v>2.6117647058823525</c:v>
                </c:pt>
                <c:pt idx="94051">
                  <c:v>2.6117647058823525</c:v>
                </c:pt>
                <c:pt idx="94052">
                  <c:v>2.6117647058823525</c:v>
                </c:pt>
                <c:pt idx="94053">
                  <c:v>2.6117647058823525</c:v>
                </c:pt>
                <c:pt idx="94054">
                  <c:v>2.6117647058823525</c:v>
                </c:pt>
                <c:pt idx="94055">
                  <c:v>2.6117647058823525</c:v>
                </c:pt>
                <c:pt idx="94056">
                  <c:v>2.6117647058823525</c:v>
                </c:pt>
                <c:pt idx="94057">
                  <c:v>2.6117647058823525</c:v>
                </c:pt>
                <c:pt idx="94058">
                  <c:v>2.6117647058823525</c:v>
                </c:pt>
                <c:pt idx="94059">
                  <c:v>2.6117647058823525</c:v>
                </c:pt>
                <c:pt idx="94060">
                  <c:v>2.6117647058823525</c:v>
                </c:pt>
                <c:pt idx="94061">
                  <c:v>2.6117647058823525</c:v>
                </c:pt>
                <c:pt idx="94062">
                  <c:v>2.6117647058823525</c:v>
                </c:pt>
                <c:pt idx="94063">
                  <c:v>2.6117647058823525</c:v>
                </c:pt>
                <c:pt idx="94064">
                  <c:v>2.6117647058823525</c:v>
                </c:pt>
                <c:pt idx="94065">
                  <c:v>2.6117647058823525</c:v>
                </c:pt>
                <c:pt idx="94066">
                  <c:v>2.4643137254901957</c:v>
                </c:pt>
                <c:pt idx="94067">
                  <c:v>2.4643137254901957</c:v>
                </c:pt>
                <c:pt idx="94068">
                  <c:v>2.4643137254901957</c:v>
                </c:pt>
                <c:pt idx="94069">
                  <c:v>2.4643137254901957</c:v>
                </c:pt>
                <c:pt idx="94070">
                  <c:v>2.4643137254901957</c:v>
                </c:pt>
                <c:pt idx="94071">
                  <c:v>2.4643137254901957</c:v>
                </c:pt>
                <c:pt idx="94072">
                  <c:v>2.4643137254901957</c:v>
                </c:pt>
                <c:pt idx="94073">
                  <c:v>2.4643137254901957</c:v>
                </c:pt>
                <c:pt idx="94074">
                  <c:v>2.4643137254901957</c:v>
                </c:pt>
                <c:pt idx="94075">
                  <c:v>2.4643137254901957</c:v>
                </c:pt>
                <c:pt idx="94076">
                  <c:v>2.4643137254901957</c:v>
                </c:pt>
                <c:pt idx="94077">
                  <c:v>2.4643137254901957</c:v>
                </c:pt>
                <c:pt idx="94078">
                  <c:v>2.4643137254901957</c:v>
                </c:pt>
                <c:pt idx="94079">
                  <c:v>2.4643137254901957</c:v>
                </c:pt>
                <c:pt idx="94080">
                  <c:v>2.4643137254901957</c:v>
                </c:pt>
                <c:pt idx="94081">
                  <c:v>2.4643137254901957</c:v>
                </c:pt>
                <c:pt idx="94082">
                  <c:v>2.4643137254901957</c:v>
                </c:pt>
                <c:pt idx="94083">
                  <c:v>2.4643137254901957</c:v>
                </c:pt>
                <c:pt idx="94084">
                  <c:v>2.4643137254901957</c:v>
                </c:pt>
                <c:pt idx="94085">
                  <c:v>2.4643137254901957</c:v>
                </c:pt>
                <c:pt idx="94086">
                  <c:v>2.4643137254901957</c:v>
                </c:pt>
                <c:pt idx="94087">
                  <c:v>2.4643137254901957</c:v>
                </c:pt>
                <c:pt idx="94088">
                  <c:v>2.4643137254901957</c:v>
                </c:pt>
                <c:pt idx="94089">
                  <c:v>2.4643137254901957</c:v>
                </c:pt>
                <c:pt idx="94090">
                  <c:v>2.4643137254901957</c:v>
                </c:pt>
                <c:pt idx="94091">
                  <c:v>2.4643137254901957</c:v>
                </c:pt>
                <c:pt idx="94092">
                  <c:v>2.4643137254901957</c:v>
                </c:pt>
                <c:pt idx="94093">
                  <c:v>2.4643137254901957</c:v>
                </c:pt>
                <c:pt idx="94094">
                  <c:v>2.4643137254901957</c:v>
                </c:pt>
                <c:pt idx="94095">
                  <c:v>2.4643137254901957</c:v>
                </c:pt>
                <c:pt idx="94096">
                  <c:v>2.4643137254901957</c:v>
                </c:pt>
                <c:pt idx="94097">
                  <c:v>2.4643137254901957</c:v>
                </c:pt>
                <c:pt idx="94098">
                  <c:v>2.4643137254901957</c:v>
                </c:pt>
                <c:pt idx="94099">
                  <c:v>2.4643137254901957</c:v>
                </c:pt>
                <c:pt idx="94100">
                  <c:v>2.4643137254901957</c:v>
                </c:pt>
                <c:pt idx="94101">
                  <c:v>2.4643137254901957</c:v>
                </c:pt>
                <c:pt idx="94102">
                  <c:v>2.4643137254901957</c:v>
                </c:pt>
                <c:pt idx="94103">
                  <c:v>2.4643137254901957</c:v>
                </c:pt>
                <c:pt idx="94104">
                  <c:v>2.4643137254901957</c:v>
                </c:pt>
                <c:pt idx="94105">
                  <c:v>2.4643137254901957</c:v>
                </c:pt>
                <c:pt idx="94106">
                  <c:v>2.4643137254901957</c:v>
                </c:pt>
                <c:pt idx="94107">
                  <c:v>2.4643137254901957</c:v>
                </c:pt>
                <c:pt idx="94108">
                  <c:v>2.4643137254901957</c:v>
                </c:pt>
                <c:pt idx="94109">
                  <c:v>2.4643137254901957</c:v>
                </c:pt>
                <c:pt idx="94110">
                  <c:v>2.4643137254901957</c:v>
                </c:pt>
                <c:pt idx="94111">
                  <c:v>2.4643137254901957</c:v>
                </c:pt>
                <c:pt idx="94112">
                  <c:v>2.4643137254901957</c:v>
                </c:pt>
                <c:pt idx="94113">
                  <c:v>2.4643137254901957</c:v>
                </c:pt>
                <c:pt idx="94114">
                  <c:v>2.6117647058823525</c:v>
                </c:pt>
                <c:pt idx="94115">
                  <c:v>2.6117647058823525</c:v>
                </c:pt>
                <c:pt idx="94116">
                  <c:v>2.6117647058823525</c:v>
                </c:pt>
                <c:pt idx="94117">
                  <c:v>2.6117647058823525</c:v>
                </c:pt>
                <c:pt idx="94118">
                  <c:v>2.6117647058823525</c:v>
                </c:pt>
                <c:pt idx="94119">
                  <c:v>2.6117647058823525</c:v>
                </c:pt>
                <c:pt idx="94120">
                  <c:v>2.6117647058823525</c:v>
                </c:pt>
                <c:pt idx="94121">
                  <c:v>2.6117647058823525</c:v>
                </c:pt>
                <c:pt idx="94122">
                  <c:v>2.6117647058823525</c:v>
                </c:pt>
                <c:pt idx="94123">
                  <c:v>2.6117647058823525</c:v>
                </c:pt>
                <c:pt idx="94124">
                  <c:v>2.6117647058823525</c:v>
                </c:pt>
                <c:pt idx="94125">
                  <c:v>2.6117647058823525</c:v>
                </c:pt>
                <c:pt idx="94126">
                  <c:v>2.6117647058823525</c:v>
                </c:pt>
                <c:pt idx="94127">
                  <c:v>2.6117647058823525</c:v>
                </c:pt>
                <c:pt idx="94128">
                  <c:v>2.6117647058823525</c:v>
                </c:pt>
                <c:pt idx="94129">
                  <c:v>2.6117647058823525</c:v>
                </c:pt>
                <c:pt idx="94130">
                  <c:v>2.6117647058823525</c:v>
                </c:pt>
                <c:pt idx="94131">
                  <c:v>2.6117647058823525</c:v>
                </c:pt>
                <c:pt idx="94132">
                  <c:v>2.6117647058823525</c:v>
                </c:pt>
                <c:pt idx="94133">
                  <c:v>2.6117647058823525</c:v>
                </c:pt>
                <c:pt idx="94134">
                  <c:v>2.6117647058823525</c:v>
                </c:pt>
                <c:pt idx="94135">
                  <c:v>2.6117647058823525</c:v>
                </c:pt>
                <c:pt idx="94136">
                  <c:v>2.6117647058823525</c:v>
                </c:pt>
                <c:pt idx="94137">
                  <c:v>2.6117647058823525</c:v>
                </c:pt>
                <c:pt idx="94138">
                  <c:v>2.6117647058823525</c:v>
                </c:pt>
                <c:pt idx="94139">
                  <c:v>2.6117647058823525</c:v>
                </c:pt>
                <c:pt idx="94140">
                  <c:v>2.6117647058823525</c:v>
                </c:pt>
                <c:pt idx="94141">
                  <c:v>2.6117647058823525</c:v>
                </c:pt>
                <c:pt idx="94142">
                  <c:v>2.6117647058823525</c:v>
                </c:pt>
                <c:pt idx="94143">
                  <c:v>2.6117647058823525</c:v>
                </c:pt>
                <c:pt idx="94144">
                  <c:v>2.6117647058823525</c:v>
                </c:pt>
                <c:pt idx="94145">
                  <c:v>2.6117647058823525</c:v>
                </c:pt>
                <c:pt idx="94146">
                  <c:v>2.6117647058823525</c:v>
                </c:pt>
                <c:pt idx="94147">
                  <c:v>2.6117647058823525</c:v>
                </c:pt>
                <c:pt idx="94148">
                  <c:v>2.6117647058823525</c:v>
                </c:pt>
                <c:pt idx="94149">
                  <c:v>2.6117647058823525</c:v>
                </c:pt>
                <c:pt idx="94150">
                  <c:v>2.6117647058823525</c:v>
                </c:pt>
                <c:pt idx="94151">
                  <c:v>2.6117647058823525</c:v>
                </c:pt>
                <c:pt idx="94152">
                  <c:v>2.6117647058823525</c:v>
                </c:pt>
                <c:pt idx="94153">
                  <c:v>2.6117647058823525</c:v>
                </c:pt>
                <c:pt idx="94154">
                  <c:v>2.6117647058823525</c:v>
                </c:pt>
                <c:pt idx="94155">
                  <c:v>2.6117647058823525</c:v>
                </c:pt>
                <c:pt idx="94156">
                  <c:v>2.6117647058823525</c:v>
                </c:pt>
                <c:pt idx="94157">
                  <c:v>2.6117647058823525</c:v>
                </c:pt>
                <c:pt idx="94158">
                  <c:v>2.6117647058823525</c:v>
                </c:pt>
                <c:pt idx="94159">
                  <c:v>2.6117647058823525</c:v>
                </c:pt>
                <c:pt idx="94160">
                  <c:v>2.4643137254901957</c:v>
                </c:pt>
                <c:pt idx="94161">
                  <c:v>2.4643137254901957</c:v>
                </c:pt>
                <c:pt idx="94162">
                  <c:v>2.4643137254901957</c:v>
                </c:pt>
                <c:pt idx="94163">
                  <c:v>2.4643137254901957</c:v>
                </c:pt>
                <c:pt idx="94164">
                  <c:v>2.4643137254901957</c:v>
                </c:pt>
                <c:pt idx="94165">
                  <c:v>2.4643137254901957</c:v>
                </c:pt>
                <c:pt idx="94166">
                  <c:v>2.4643137254901957</c:v>
                </c:pt>
                <c:pt idx="94167">
                  <c:v>2.4643137254901957</c:v>
                </c:pt>
                <c:pt idx="94168">
                  <c:v>2.4643137254901957</c:v>
                </c:pt>
                <c:pt idx="94169">
                  <c:v>2.4643137254901957</c:v>
                </c:pt>
                <c:pt idx="94170">
                  <c:v>2.4643137254901957</c:v>
                </c:pt>
                <c:pt idx="94171">
                  <c:v>2.4643137254901957</c:v>
                </c:pt>
                <c:pt idx="94172">
                  <c:v>2.4643137254901957</c:v>
                </c:pt>
                <c:pt idx="94173">
                  <c:v>2.4643137254901957</c:v>
                </c:pt>
                <c:pt idx="94174">
                  <c:v>2.4643137254901957</c:v>
                </c:pt>
                <c:pt idx="94175">
                  <c:v>2.4643137254901957</c:v>
                </c:pt>
                <c:pt idx="94176">
                  <c:v>2.4643137254901957</c:v>
                </c:pt>
                <c:pt idx="94177">
                  <c:v>2.4643137254901957</c:v>
                </c:pt>
                <c:pt idx="94178">
                  <c:v>2.4643137254901957</c:v>
                </c:pt>
                <c:pt idx="94179">
                  <c:v>2.4643137254901957</c:v>
                </c:pt>
                <c:pt idx="94180">
                  <c:v>2.4643137254901957</c:v>
                </c:pt>
                <c:pt idx="94181">
                  <c:v>2.4643137254901957</c:v>
                </c:pt>
                <c:pt idx="94182">
                  <c:v>2.4643137254901957</c:v>
                </c:pt>
                <c:pt idx="94183">
                  <c:v>2.4643137254901957</c:v>
                </c:pt>
                <c:pt idx="94184">
                  <c:v>2.4643137254901957</c:v>
                </c:pt>
                <c:pt idx="94185">
                  <c:v>2.4643137254901957</c:v>
                </c:pt>
                <c:pt idx="94186">
                  <c:v>2.4643137254901957</c:v>
                </c:pt>
                <c:pt idx="94187">
                  <c:v>2.4643137254901957</c:v>
                </c:pt>
                <c:pt idx="94188">
                  <c:v>2.4643137254901957</c:v>
                </c:pt>
                <c:pt idx="94189">
                  <c:v>2.4643137254901957</c:v>
                </c:pt>
                <c:pt idx="94190">
                  <c:v>2.4643137254901957</c:v>
                </c:pt>
                <c:pt idx="94191">
                  <c:v>2.4643137254901957</c:v>
                </c:pt>
                <c:pt idx="94192">
                  <c:v>2.4643137254901957</c:v>
                </c:pt>
                <c:pt idx="94193">
                  <c:v>2.4643137254901957</c:v>
                </c:pt>
                <c:pt idx="94194">
                  <c:v>2.4643137254901957</c:v>
                </c:pt>
                <c:pt idx="94195">
                  <c:v>2.4643137254901957</c:v>
                </c:pt>
                <c:pt idx="94196">
                  <c:v>2.4643137254901957</c:v>
                </c:pt>
                <c:pt idx="94197">
                  <c:v>2.4643137254901957</c:v>
                </c:pt>
                <c:pt idx="94198">
                  <c:v>2.4643137254901957</c:v>
                </c:pt>
                <c:pt idx="94199">
                  <c:v>2.4643137254901957</c:v>
                </c:pt>
                <c:pt idx="94200">
                  <c:v>2.4643137254901957</c:v>
                </c:pt>
                <c:pt idx="94201">
                  <c:v>2.4643137254901957</c:v>
                </c:pt>
                <c:pt idx="94202">
                  <c:v>2.4643137254901957</c:v>
                </c:pt>
                <c:pt idx="94203">
                  <c:v>2.4643137254901957</c:v>
                </c:pt>
                <c:pt idx="94204">
                  <c:v>2.4643137254901957</c:v>
                </c:pt>
                <c:pt idx="94205">
                  <c:v>2.4643137254901957</c:v>
                </c:pt>
                <c:pt idx="94206">
                  <c:v>2.4643137254901957</c:v>
                </c:pt>
                <c:pt idx="94207">
                  <c:v>2.4643137254901957</c:v>
                </c:pt>
                <c:pt idx="94208">
                  <c:v>2.4643137254901957</c:v>
                </c:pt>
                <c:pt idx="94209">
                  <c:v>2.4643137254901957</c:v>
                </c:pt>
                <c:pt idx="94210">
                  <c:v>2.6117647058823525</c:v>
                </c:pt>
                <c:pt idx="94211">
                  <c:v>2.6117647058823525</c:v>
                </c:pt>
                <c:pt idx="94212">
                  <c:v>2.6117647058823525</c:v>
                </c:pt>
                <c:pt idx="94213">
                  <c:v>2.6117647058823525</c:v>
                </c:pt>
                <c:pt idx="94214">
                  <c:v>2.6117647058823525</c:v>
                </c:pt>
                <c:pt idx="94215">
                  <c:v>2.6117647058823525</c:v>
                </c:pt>
                <c:pt idx="94216">
                  <c:v>2.6117647058823525</c:v>
                </c:pt>
                <c:pt idx="94217">
                  <c:v>2.6117647058823525</c:v>
                </c:pt>
                <c:pt idx="94218">
                  <c:v>2.6117647058823525</c:v>
                </c:pt>
                <c:pt idx="94219">
                  <c:v>2.6117647058823525</c:v>
                </c:pt>
                <c:pt idx="94220">
                  <c:v>2.6117647058823525</c:v>
                </c:pt>
                <c:pt idx="94221">
                  <c:v>2.6117647058823525</c:v>
                </c:pt>
                <c:pt idx="94222">
                  <c:v>2.6117647058823525</c:v>
                </c:pt>
                <c:pt idx="94223">
                  <c:v>2.6117647058823525</c:v>
                </c:pt>
                <c:pt idx="94224">
                  <c:v>2.6117647058823525</c:v>
                </c:pt>
                <c:pt idx="94225">
                  <c:v>2.6117647058823525</c:v>
                </c:pt>
                <c:pt idx="94226">
                  <c:v>2.6117647058823525</c:v>
                </c:pt>
                <c:pt idx="94227">
                  <c:v>2.6117647058823525</c:v>
                </c:pt>
                <c:pt idx="94228">
                  <c:v>2.6117647058823525</c:v>
                </c:pt>
                <c:pt idx="94229">
                  <c:v>2.6117647058823525</c:v>
                </c:pt>
                <c:pt idx="94230">
                  <c:v>2.6117647058823525</c:v>
                </c:pt>
                <c:pt idx="94231">
                  <c:v>2.6117647058823525</c:v>
                </c:pt>
                <c:pt idx="94232">
                  <c:v>2.6117647058823525</c:v>
                </c:pt>
                <c:pt idx="94233">
                  <c:v>2.6117647058823525</c:v>
                </c:pt>
                <c:pt idx="94234">
                  <c:v>2.6117647058823525</c:v>
                </c:pt>
                <c:pt idx="94235">
                  <c:v>2.6117647058823525</c:v>
                </c:pt>
                <c:pt idx="94236">
                  <c:v>2.6117647058823525</c:v>
                </c:pt>
                <c:pt idx="94237">
                  <c:v>2.6117647058823525</c:v>
                </c:pt>
                <c:pt idx="94238">
                  <c:v>2.6117647058823525</c:v>
                </c:pt>
                <c:pt idx="94239">
                  <c:v>2.6117647058823525</c:v>
                </c:pt>
                <c:pt idx="94240">
                  <c:v>2.6117647058823525</c:v>
                </c:pt>
                <c:pt idx="94241">
                  <c:v>2.6117647058823525</c:v>
                </c:pt>
                <c:pt idx="94242">
                  <c:v>2.6117647058823525</c:v>
                </c:pt>
                <c:pt idx="94243">
                  <c:v>2.6117647058823525</c:v>
                </c:pt>
                <c:pt idx="94244">
                  <c:v>2.6117647058823525</c:v>
                </c:pt>
                <c:pt idx="94245">
                  <c:v>2.6117647058823525</c:v>
                </c:pt>
                <c:pt idx="94246">
                  <c:v>2.6117647058823525</c:v>
                </c:pt>
                <c:pt idx="94247">
                  <c:v>2.6117647058823525</c:v>
                </c:pt>
                <c:pt idx="94248">
                  <c:v>2.6117647058823525</c:v>
                </c:pt>
                <c:pt idx="94249">
                  <c:v>2.6117647058823525</c:v>
                </c:pt>
                <c:pt idx="94250">
                  <c:v>2.6117647058823525</c:v>
                </c:pt>
                <c:pt idx="94251">
                  <c:v>2.6117647058823525</c:v>
                </c:pt>
                <c:pt idx="94252">
                  <c:v>2.6117647058823525</c:v>
                </c:pt>
                <c:pt idx="94253">
                  <c:v>2.6117647058823525</c:v>
                </c:pt>
                <c:pt idx="94254">
                  <c:v>2.4643137254901957</c:v>
                </c:pt>
                <c:pt idx="94255">
                  <c:v>2.4643137254901957</c:v>
                </c:pt>
                <c:pt idx="94256">
                  <c:v>2.4643137254901957</c:v>
                </c:pt>
                <c:pt idx="94257">
                  <c:v>2.4643137254901957</c:v>
                </c:pt>
                <c:pt idx="94258">
                  <c:v>2.4643137254901957</c:v>
                </c:pt>
                <c:pt idx="94259">
                  <c:v>2.4643137254901957</c:v>
                </c:pt>
                <c:pt idx="94260">
                  <c:v>2.4643137254901957</c:v>
                </c:pt>
                <c:pt idx="94261">
                  <c:v>2.4643137254901957</c:v>
                </c:pt>
                <c:pt idx="94262">
                  <c:v>2.4643137254901957</c:v>
                </c:pt>
                <c:pt idx="94263">
                  <c:v>2.4643137254901957</c:v>
                </c:pt>
                <c:pt idx="94264">
                  <c:v>2.4643137254901957</c:v>
                </c:pt>
                <c:pt idx="94265">
                  <c:v>2.4643137254901957</c:v>
                </c:pt>
                <c:pt idx="94266">
                  <c:v>2.4643137254901957</c:v>
                </c:pt>
                <c:pt idx="94267">
                  <c:v>2.4643137254901957</c:v>
                </c:pt>
                <c:pt idx="94268">
                  <c:v>2.4643137254901957</c:v>
                </c:pt>
                <c:pt idx="94269">
                  <c:v>2.4643137254901957</c:v>
                </c:pt>
                <c:pt idx="94270">
                  <c:v>2.4643137254901957</c:v>
                </c:pt>
                <c:pt idx="94271">
                  <c:v>2.4643137254901957</c:v>
                </c:pt>
                <c:pt idx="94272">
                  <c:v>2.4643137254901957</c:v>
                </c:pt>
                <c:pt idx="94273">
                  <c:v>2.4643137254901957</c:v>
                </c:pt>
                <c:pt idx="94274">
                  <c:v>2.4643137254901957</c:v>
                </c:pt>
                <c:pt idx="94275">
                  <c:v>2.4643137254901957</c:v>
                </c:pt>
                <c:pt idx="94276">
                  <c:v>2.4643137254901957</c:v>
                </c:pt>
                <c:pt idx="94277">
                  <c:v>2.4643137254901957</c:v>
                </c:pt>
                <c:pt idx="94278">
                  <c:v>2.4643137254901957</c:v>
                </c:pt>
                <c:pt idx="94279">
                  <c:v>2.4643137254901957</c:v>
                </c:pt>
                <c:pt idx="94280">
                  <c:v>2.4643137254901957</c:v>
                </c:pt>
                <c:pt idx="94281">
                  <c:v>2.4643137254901957</c:v>
                </c:pt>
                <c:pt idx="94282">
                  <c:v>2.4643137254901957</c:v>
                </c:pt>
                <c:pt idx="94283">
                  <c:v>2.4643137254901957</c:v>
                </c:pt>
                <c:pt idx="94284">
                  <c:v>2.4643137254901957</c:v>
                </c:pt>
                <c:pt idx="94285">
                  <c:v>2.4643137254901957</c:v>
                </c:pt>
                <c:pt idx="94286">
                  <c:v>2.4643137254901957</c:v>
                </c:pt>
                <c:pt idx="94287">
                  <c:v>2.4643137254901957</c:v>
                </c:pt>
                <c:pt idx="94288">
                  <c:v>2.4643137254901957</c:v>
                </c:pt>
                <c:pt idx="94289">
                  <c:v>2.4643137254901957</c:v>
                </c:pt>
                <c:pt idx="94290">
                  <c:v>2.4643137254901957</c:v>
                </c:pt>
                <c:pt idx="94291">
                  <c:v>2.4643137254901957</c:v>
                </c:pt>
                <c:pt idx="94292">
                  <c:v>2.4643137254901957</c:v>
                </c:pt>
                <c:pt idx="94293">
                  <c:v>2.4643137254901957</c:v>
                </c:pt>
                <c:pt idx="94294">
                  <c:v>2.4643137254901957</c:v>
                </c:pt>
                <c:pt idx="94295">
                  <c:v>2.4643137254901957</c:v>
                </c:pt>
                <c:pt idx="94296">
                  <c:v>2.4643137254901957</c:v>
                </c:pt>
                <c:pt idx="94297">
                  <c:v>2.4643137254901957</c:v>
                </c:pt>
                <c:pt idx="94298">
                  <c:v>2.4643137254901957</c:v>
                </c:pt>
                <c:pt idx="94299">
                  <c:v>2.4643137254901957</c:v>
                </c:pt>
                <c:pt idx="94300">
                  <c:v>2.4643137254901957</c:v>
                </c:pt>
                <c:pt idx="94301">
                  <c:v>2.4643137254901957</c:v>
                </c:pt>
                <c:pt idx="94302">
                  <c:v>2.4643137254901957</c:v>
                </c:pt>
                <c:pt idx="94303">
                  <c:v>2.4643137254901957</c:v>
                </c:pt>
                <c:pt idx="94304">
                  <c:v>2.4643137254901957</c:v>
                </c:pt>
                <c:pt idx="94305">
                  <c:v>2.4643137254901957</c:v>
                </c:pt>
                <c:pt idx="94306">
                  <c:v>2.4643137254901957</c:v>
                </c:pt>
                <c:pt idx="94307">
                  <c:v>2.6117647058823525</c:v>
                </c:pt>
                <c:pt idx="94308">
                  <c:v>2.6117647058823525</c:v>
                </c:pt>
                <c:pt idx="94309">
                  <c:v>2.6117647058823525</c:v>
                </c:pt>
                <c:pt idx="94310">
                  <c:v>2.6117647058823525</c:v>
                </c:pt>
                <c:pt idx="94311">
                  <c:v>2.6117647058823525</c:v>
                </c:pt>
                <c:pt idx="94312">
                  <c:v>2.6117647058823525</c:v>
                </c:pt>
                <c:pt idx="94313">
                  <c:v>2.6117647058823525</c:v>
                </c:pt>
                <c:pt idx="94314">
                  <c:v>2.6117647058823525</c:v>
                </c:pt>
                <c:pt idx="94315">
                  <c:v>2.6117647058823525</c:v>
                </c:pt>
                <c:pt idx="94316">
                  <c:v>2.6117647058823525</c:v>
                </c:pt>
                <c:pt idx="94317">
                  <c:v>2.6117647058823525</c:v>
                </c:pt>
                <c:pt idx="94318">
                  <c:v>2.6117647058823525</c:v>
                </c:pt>
                <c:pt idx="94319">
                  <c:v>2.6117647058823525</c:v>
                </c:pt>
                <c:pt idx="94320">
                  <c:v>2.6117647058823525</c:v>
                </c:pt>
                <c:pt idx="94321">
                  <c:v>2.6117647058823525</c:v>
                </c:pt>
                <c:pt idx="94322">
                  <c:v>2.6117647058823525</c:v>
                </c:pt>
                <c:pt idx="94323">
                  <c:v>2.6117647058823525</c:v>
                </c:pt>
                <c:pt idx="94324">
                  <c:v>2.6117647058823525</c:v>
                </c:pt>
                <c:pt idx="94325">
                  <c:v>2.6117647058823525</c:v>
                </c:pt>
                <c:pt idx="94326">
                  <c:v>2.6117647058823525</c:v>
                </c:pt>
                <c:pt idx="94327">
                  <c:v>2.6117647058823525</c:v>
                </c:pt>
                <c:pt idx="94328">
                  <c:v>2.6117647058823525</c:v>
                </c:pt>
                <c:pt idx="94329">
                  <c:v>2.6117647058823525</c:v>
                </c:pt>
                <c:pt idx="94330">
                  <c:v>2.6117647058823525</c:v>
                </c:pt>
                <c:pt idx="94331">
                  <c:v>2.6117647058823525</c:v>
                </c:pt>
                <c:pt idx="94332">
                  <c:v>2.6117647058823525</c:v>
                </c:pt>
                <c:pt idx="94333">
                  <c:v>2.6117647058823525</c:v>
                </c:pt>
                <c:pt idx="94334">
                  <c:v>2.6117647058823525</c:v>
                </c:pt>
                <c:pt idx="94335">
                  <c:v>2.6117647058823525</c:v>
                </c:pt>
                <c:pt idx="94336">
                  <c:v>2.6117647058823525</c:v>
                </c:pt>
                <c:pt idx="94337">
                  <c:v>2.6117647058823525</c:v>
                </c:pt>
                <c:pt idx="94338">
                  <c:v>2.6117647058823525</c:v>
                </c:pt>
                <c:pt idx="94339">
                  <c:v>2.6117647058823525</c:v>
                </c:pt>
                <c:pt idx="94340">
                  <c:v>2.6117647058823525</c:v>
                </c:pt>
                <c:pt idx="94341">
                  <c:v>2.6117647058823525</c:v>
                </c:pt>
                <c:pt idx="94342">
                  <c:v>2.6117647058823525</c:v>
                </c:pt>
                <c:pt idx="94343">
                  <c:v>2.6117647058823525</c:v>
                </c:pt>
                <c:pt idx="94344">
                  <c:v>2.6117647058823525</c:v>
                </c:pt>
                <c:pt idx="94345">
                  <c:v>2.6117647058823525</c:v>
                </c:pt>
                <c:pt idx="94346">
                  <c:v>2.6117647058823525</c:v>
                </c:pt>
                <c:pt idx="94347">
                  <c:v>2.6117647058823525</c:v>
                </c:pt>
                <c:pt idx="94348">
                  <c:v>2.6117647058823525</c:v>
                </c:pt>
                <c:pt idx="94349">
                  <c:v>2.6117647058823525</c:v>
                </c:pt>
                <c:pt idx="94350">
                  <c:v>2.6117647058823525</c:v>
                </c:pt>
                <c:pt idx="94351">
                  <c:v>2.4643137254901957</c:v>
                </c:pt>
                <c:pt idx="94352">
                  <c:v>2.4643137254901957</c:v>
                </c:pt>
                <c:pt idx="94353">
                  <c:v>2.4643137254901957</c:v>
                </c:pt>
                <c:pt idx="94354">
                  <c:v>2.4643137254901957</c:v>
                </c:pt>
                <c:pt idx="94355">
                  <c:v>2.4643137254901957</c:v>
                </c:pt>
                <c:pt idx="94356">
                  <c:v>2.4643137254901957</c:v>
                </c:pt>
                <c:pt idx="94357">
                  <c:v>2.4643137254901957</c:v>
                </c:pt>
                <c:pt idx="94358">
                  <c:v>2.4643137254901957</c:v>
                </c:pt>
                <c:pt idx="94359">
                  <c:v>2.4643137254901957</c:v>
                </c:pt>
                <c:pt idx="94360">
                  <c:v>2.4643137254901957</c:v>
                </c:pt>
                <c:pt idx="94361">
                  <c:v>2.4643137254901957</c:v>
                </c:pt>
                <c:pt idx="94362">
                  <c:v>2.4643137254901957</c:v>
                </c:pt>
                <c:pt idx="94363">
                  <c:v>2.4643137254901957</c:v>
                </c:pt>
                <c:pt idx="94364">
                  <c:v>2.4643137254901957</c:v>
                </c:pt>
                <c:pt idx="94365">
                  <c:v>2.4643137254901957</c:v>
                </c:pt>
                <c:pt idx="94366">
                  <c:v>2.4643137254901957</c:v>
                </c:pt>
                <c:pt idx="94367">
                  <c:v>2.4643137254901957</c:v>
                </c:pt>
                <c:pt idx="94368">
                  <c:v>2.4643137254901957</c:v>
                </c:pt>
                <c:pt idx="94369">
                  <c:v>2.4643137254901957</c:v>
                </c:pt>
                <c:pt idx="94370">
                  <c:v>2.4643137254901957</c:v>
                </c:pt>
                <c:pt idx="94371">
                  <c:v>2.4643137254901957</c:v>
                </c:pt>
                <c:pt idx="94372">
                  <c:v>2.4643137254901957</c:v>
                </c:pt>
                <c:pt idx="94373">
                  <c:v>2.4643137254901957</c:v>
                </c:pt>
                <c:pt idx="94374">
                  <c:v>2.4643137254901957</c:v>
                </c:pt>
                <c:pt idx="94375">
                  <c:v>2.4643137254901957</c:v>
                </c:pt>
                <c:pt idx="94376">
                  <c:v>2.4643137254901957</c:v>
                </c:pt>
                <c:pt idx="94377">
                  <c:v>2.4643137254901957</c:v>
                </c:pt>
                <c:pt idx="94378">
                  <c:v>2.4643137254901957</c:v>
                </c:pt>
                <c:pt idx="94379">
                  <c:v>2.4643137254901957</c:v>
                </c:pt>
                <c:pt idx="94380">
                  <c:v>2.4643137254901957</c:v>
                </c:pt>
                <c:pt idx="94381">
                  <c:v>2.4643137254901957</c:v>
                </c:pt>
                <c:pt idx="94382">
                  <c:v>2.4643137254901957</c:v>
                </c:pt>
                <c:pt idx="94383">
                  <c:v>2.4643137254901957</c:v>
                </c:pt>
                <c:pt idx="94384">
                  <c:v>2.4643137254901957</c:v>
                </c:pt>
                <c:pt idx="94385">
                  <c:v>2.4643137254901957</c:v>
                </c:pt>
                <c:pt idx="94386">
                  <c:v>2.4643137254901957</c:v>
                </c:pt>
                <c:pt idx="94387">
                  <c:v>2.4643137254901957</c:v>
                </c:pt>
                <c:pt idx="94388">
                  <c:v>2.4643137254901957</c:v>
                </c:pt>
                <c:pt idx="94389">
                  <c:v>2.4643137254901957</c:v>
                </c:pt>
                <c:pt idx="94390">
                  <c:v>2.4643137254901957</c:v>
                </c:pt>
                <c:pt idx="94391">
                  <c:v>2.4643137254901957</c:v>
                </c:pt>
                <c:pt idx="94392">
                  <c:v>2.4643137254901957</c:v>
                </c:pt>
                <c:pt idx="94393">
                  <c:v>2.4643137254901957</c:v>
                </c:pt>
                <c:pt idx="94394">
                  <c:v>2.4643137254901957</c:v>
                </c:pt>
                <c:pt idx="94395">
                  <c:v>2.4643137254901957</c:v>
                </c:pt>
                <c:pt idx="94396">
                  <c:v>2.4643137254901957</c:v>
                </c:pt>
                <c:pt idx="94397">
                  <c:v>2.4643137254901957</c:v>
                </c:pt>
                <c:pt idx="94398">
                  <c:v>2.4643137254901957</c:v>
                </c:pt>
                <c:pt idx="94399">
                  <c:v>2.4643137254901957</c:v>
                </c:pt>
                <c:pt idx="94400">
                  <c:v>2.4643137254901957</c:v>
                </c:pt>
                <c:pt idx="94401">
                  <c:v>2.4643137254901957</c:v>
                </c:pt>
                <c:pt idx="94402">
                  <c:v>2.6117647058823525</c:v>
                </c:pt>
                <c:pt idx="94403">
                  <c:v>2.6117647058823525</c:v>
                </c:pt>
                <c:pt idx="94404">
                  <c:v>2.6117647058823525</c:v>
                </c:pt>
                <c:pt idx="94405">
                  <c:v>2.6117647058823525</c:v>
                </c:pt>
                <c:pt idx="94406">
                  <c:v>2.6117647058823525</c:v>
                </c:pt>
                <c:pt idx="94407">
                  <c:v>2.6117647058823525</c:v>
                </c:pt>
                <c:pt idx="94408">
                  <c:v>2.6117647058823525</c:v>
                </c:pt>
                <c:pt idx="94409">
                  <c:v>2.6117647058823525</c:v>
                </c:pt>
                <c:pt idx="94410">
                  <c:v>2.6117647058823525</c:v>
                </c:pt>
                <c:pt idx="94411">
                  <c:v>2.6117647058823525</c:v>
                </c:pt>
                <c:pt idx="94412">
                  <c:v>2.6117647058823525</c:v>
                </c:pt>
                <c:pt idx="94413">
                  <c:v>2.6117647058823525</c:v>
                </c:pt>
                <c:pt idx="94414">
                  <c:v>2.6117647058823525</c:v>
                </c:pt>
                <c:pt idx="94415">
                  <c:v>2.6117647058823525</c:v>
                </c:pt>
                <c:pt idx="94416">
                  <c:v>2.6117647058823525</c:v>
                </c:pt>
                <c:pt idx="94417">
                  <c:v>2.6117647058823525</c:v>
                </c:pt>
                <c:pt idx="94418">
                  <c:v>2.6117647058823525</c:v>
                </c:pt>
                <c:pt idx="94419">
                  <c:v>2.6117647058823525</c:v>
                </c:pt>
                <c:pt idx="94420">
                  <c:v>2.6117647058823525</c:v>
                </c:pt>
                <c:pt idx="94421">
                  <c:v>2.6117647058823525</c:v>
                </c:pt>
                <c:pt idx="94422">
                  <c:v>2.6117647058823525</c:v>
                </c:pt>
                <c:pt idx="94423">
                  <c:v>2.6117647058823525</c:v>
                </c:pt>
                <c:pt idx="94424">
                  <c:v>2.6117647058823525</c:v>
                </c:pt>
                <c:pt idx="94425">
                  <c:v>2.6117647058823525</c:v>
                </c:pt>
                <c:pt idx="94426">
                  <c:v>2.6117647058823525</c:v>
                </c:pt>
                <c:pt idx="94427">
                  <c:v>2.6117647058823525</c:v>
                </c:pt>
                <c:pt idx="94428">
                  <c:v>2.6117647058823525</c:v>
                </c:pt>
                <c:pt idx="94429">
                  <c:v>2.6117647058823525</c:v>
                </c:pt>
                <c:pt idx="94430">
                  <c:v>2.6117647058823525</c:v>
                </c:pt>
                <c:pt idx="94431">
                  <c:v>2.6117647058823525</c:v>
                </c:pt>
                <c:pt idx="94432">
                  <c:v>2.6117647058823525</c:v>
                </c:pt>
                <c:pt idx="94433">
                  <c:v>2.6117647058823525</c:v>
                </c:pt>
                <c:pt idx="94434">
                  <c:v>2.6117647058823525</c:v>
                </c:pt>
                <c:pt idx="94435">
                  <c:v>2.6117647058823525</c:v>
                </c:pt>
                <c:pt idx="94436">
                  <c:v>2.6117647058823525</c:v>
                </c:pt>
                <c:pt idx="94437">
                  <c:v>2.6117647058823525</c:v>
                </c:pt>
                <c:pt idx="94438">
                  <c:v>2.6117647058823525</c:v>
                </c:pt>
                <c:pt idx="94439">
                  <c:v>2.6117647058823525</c:v>
                </c:pt>
                <c:pt idx="94440">
                  <c:v>2.6117647058823525</c:v>
                </c:pt>
                <c:pt idx="94441">
                  <c:v>2.6117647058823525</c:v>
                </c:pt>
                <c:pt idx="94442">
                  <c:v>2.6117647058823525</c:v>
                </c:pt>
                <c:pt idx="94443">
                  <c:v>2.6117647058823525</c:v>
                </c:pt>
                <c:pt idx="94444">
                  <c:v>2.6117647058823525</c:v>
                </c:pt>
                <c:pt idx="94445">
                  <c:v>2.6117647058823525</c:v>
                </c:pt>
                <c:pt idx="94446">
                  <c:v>2.4643137254901957</c:v>
                </c:pt>
                <c:pt idx="94447">
                  <c:v>2.4643137254901957</c:v>
                </c:pt>
                <c:pt idx="94448">
                  <c:v>2.4643137254901957</c:v>
                </c:pt>
                <c:pt idx="94449">
                  <c:v>2.4643137254901957</c:v>
                </c:pt>
                <c:pt idx="94450">
                  <c:v>2.4643137254901957</c:v>
                </c:pt>
                <c:pt idx="94451">
                  <c:v>2.4643137254901957</c:v>
                </c:pt>
                <c:pt idx="94452">
                  <c:v>2.4643137254901957</c:v>
                </c:pt>
                <c:pt idx="94453">
                  <c:v>2.4643137254901957</c:v>
                </c:pt>
                <c:pt idx="94454">
                  <c:v>2.4643137254901957</c:v>
                </c:pt>
                <c:pt idx="94455">
                  <c:v>2.4643137254901957</c:v>
                </c:pt>
                <c:pt idx="94456">
                  <c:v>2.4643137254901957</c:v>
                </c:pt>
                <c:pt idx="94457">
                  <c:v>2.4643137254901957</c:v>
                </c:pt>
                <c:pt idx="94458">
                  <c:v>2.4643137254901957</c:v>
                </c:pt>
                <c:pt idx="94459">
                  <c:v>2.4643137254901957</c:v>
                </c:pt>
                <c:pt idx="94460">
                  <c:v>2.4643137254901957</c:v>
                </c:pt>
                <c:pt idx="94461">
                  <c:v>2.4643137254901957</c:v>
                </c:pt>
                <c:pt idx="94462">
                  <c:v>2.4643137254901957</c:v>
                </c:pt>
                <c:pt idx="94463">
                  <c:v>2.4643137254901957</c:v>
                </c:pt>
                <c:pt idx="94464">
                  <c:v>2.4643137254901957</c:v>
                </c:pt>
                <c:pt idx="94465">
                  <c:v>2.4643137254901957</c:v>
                </c:pt>
                <c:pt idx="94466">
                  <c:v>2.4643137254901957</c:v>
                </c:pt>
                <c:pt idx="94467">
                  <c:v>2.4643137254901957</c:v>
                </c:pt>
                <c:pt idx="94468">
                  <c:v>2.4643137254901957</c:v>
                </c:pt>
                <c:pt idx="94469">
                  <c:v>2.4643137254901957</c:v>
                </c:pt>
                <c:pt idx="94470">
                  <c:v>2.4643137254901957</c:v>
                </c:pt>
                <c:pt idx="94471">
                  <c:v>2.4643137254901957</c:v>
                </c:pt>
                <c:pt idx="94472">
                  <c:v>2.4643137254901957</c:v>
                </c:pt>
                <c:pt idx="94473">
                  <c:v>2.4643137254901957</c:v>
                </c:pt>
                <c:pt idx="94474">
                  <c:v>2.4643137254901957</c:v>
                </c:pt>
                <c:pt idx="94475">
                  <c:v>2.4643137254901957</c:v>
                </c:pt>
                <c:pt idx="94476">
                  <c:v>2.4643137254901957</c:v>
                </c:pt>
                <c:pt idx="94477">
                  <c:v>2.4643137254901957</c:v>
                </c:pt>
                <c:pt idx="94478">
                  <c:v>2.4643137254901957</c:v>
                </c:pt>
                <c:pt idx="94479">
                  <c:v>2.4643137254901957</c:v>
                </c:pt>
                <c:pt idx="94480">
                  <c:v>2.4643137254901957</c:v>
                </c:pt>
                <c:pt idx="94481">
                  <c:v>2.4643137254901957</c:v>
                </c:pt>
                <c:pt idx="94482">
                  <c:v>2.4643137254901957</c:v>
                </c:pt>
                <c:pt idx="94483">
                  <c:v>2.4643137254901957</c:v>
                </c:pt>
                <c:pt idx="94484">
                  <c:v>2.4643137254901957</c:v>
                </c:pt>
                <c:pt idx="94485">
                  <c:v>2.4643137254901957</c:v>
                </c:pt>
                <c:pt idx="94486">
                  <c:v>2.4643137254901957</c:v>
                </c:pt>
                <c:pt idx="94487">
                  <c:v>2.4643137254901957</c:v>
                </c:pt>
                <c:pt idx="94488">
                  <c:v>2.4643137254901957</c:v>
                </c:pt>
                <c:pt idx="94489">
                  <c:v>2.4643137254901957</c:v>
                </c:pt>
                <c:pt idx="94490">
                  <c:v>2.4643137254901957</c:v>
                </c:pt>
                <c:pt idx="94491">
                  <c:v>2.4643137254901957</c:v>
                </c:pt>
                <c:pt idx="94492">
                  <c:v>2.4643137254901957</c:v>
                </c:pt>
                <c:pt idx="94493">
                  <c:v>2.4643137254901957</c:v>
                </c:pt>
                <c:pt idx="94494">
                  <c:v>2.4643137254901957</c:v>
                </c:pt>
                <c:pt idx="94495">
                  <c:v>2.4643137254901957</c:v>
                </c:pt>
                <c:pt idx="94496">
                  <c:v>2.4643137254901957</c:v>
                </c:pt>
                <c:pt idx="94497">
                  <c:v>2.4643137254901957</c:v>
                </c:pt>
                <c:pt idx="94498">
                  <c:v>2.6117647058823525</c:v>
                </c:pt>
                <c:pt idx="94499">
                  <c:v>2.6117647058823525</c:v>
                </c:pt>
                <c:pt idx="94500">
                  <c:v>2.6117647058823525</c:v>
                </c:pt>
                <c:pt idx="94501">
                  <c:v>2.6117647058823525</c:v>
                </c:pt>
                <c:pt idx="94502">
                  <c:v>2.6117647058823525</c:v>
                </c:pt>
                <c:pt idx="94503">
                  <c:v>2.6117647058823525</c:v>
                </c:pt>
                <c:pt idx="94504">
                  <c:v>2.6117647058823525</c:v>
                </c:pt>
                <c:pt idx="94505">
                  <c:v>2.6117647058823525</c:v>
                </c:pt>
                <c:pt idx="94506">
                  <c:v>2.6117647058823525</c:v>
                </c:pt>
                <c:pt idx="94507">
                  <c:v>2.6117647058823525</c:v>
                </c:pt>
                <c:pt idx="94508">
                  <c:v>2.6117647058823525</c:v>
                </c:pt>
                <c:pt idx="94509">
                  <c:v>2.6117647058823525</c:v>
                </c:pt>
                <c:pt idx="94510">
                  <c:v>2.6117647058823525</c:v>
                </c:pt>
                <c:pt idx="94511">
                  <c:v>2.6117647058823525</c:v>
                </c:pt>
                <c:pt idx="94512">
                  <c:v>2.6117647058823525</c:v>
                </c:pt>
                <c:pt idx="94513">
                  <c:v>2.6117647058823525</c:v>
                </c:pt>
                <c:pt idx="94514">
                  <c:v>2.6117647058823525</c:v>
                </c:pt>
                <c:pt idx="94515">
                  <c:v>2.6117647058823525</c:v>
                </c:pt>
                <c:pt idx="94516">
                  <c:v>2.6117647058823525</c:v>
                </c:pt>
                <c:pt idx="94517">
                  <c:v>2.6117647058823525</c:v>
                </c:pt>
                <c:pt idx="94518">
                  <c:v>2.6117647058823525</c:v>
                </c:pt>
                <c:pt idx="94519">
                  <c:v>2.6117647058823525</c:v>
                </c:pt>
                <c:pt idx="94520">
                  <c:v>2.6117647058823525</c:v>
                </c:pt>
                <c:pt idx="94521">
                  <c:v>2.6117647058823525</c:v>
                </c:pt>
                <c:pt idx="94522">
                  <c:v>2.6117647058823525</c:v>
                </c:pt>
                <c:pt idx="94523">
                  <c:v>2.6117647058823525</c:v>
                </c:pt>
                <c:pt idx="94524">
                  <c:v>2.6117647058823525</c:v>
                </c:pt>
                <c:pt idx="94525">
                  <c:v>2.6117647058823525</c:v>
                </c:pt>
                <c:pt idx="94526">
                  <c:v>2.6117647058823525</c:v>
                </c:pt>
                <c:pt idx="94527">
                  <c:v>2.6117647058823525</c:v>
                </c:pt>
                <c:pt idx="94528">
                  <c:v>2.6117647058823525</c:v>
                </c:pt>
                <c:pt idx="94529">
                  <c:v>2.6117647058823525</c:v>
                </c:pt>
                <c:pt idx="94530">
                  <c:v>2.6117647058823525</c:v>
                </c:pt>
                <c:pt idx="94531">
                  <c:v>2.6117647058823525</c:v>
                </c:pt>
                <c:pt idx="94532">
                  <c:v>2.6117647058823525</c:v>
                </c:pt>
                <c:pt idx="94533">
                  <c:v>2.6117647058823525</c:v>
                </c:pt>
                <c:pt idx="94534">
                  <c:v>2.6117647058823525</c:v>
                </c:pt>
                <c:pt idx="94535">
                  <c:v>2.6117647058823525</c:v>
                </c:pt>
                <c:pt idx="94536">
                  <c:v>2.6117647058823525</c:v>
                </c:pt>
                <c:pt idx="94537">
                  <c:v>2.6117647058823525</c:v>
                </c:pt>
                <c:pt idx="94538">
                  <c:v>2.6117647058823525</c:v>
                </c:pt>
                <c:pt idx="94539">
                  <c:v>2.6117647058823525</c:v>
                </c:pt>
                <c:pt idx="94540">
                  <c:v>2.4643137254901957</c:v>
                </c:pt>
                <c:pt idx="94541">
                  <c:v>2.4643137254901957</c:v>
                </c:pt>
                <c:pt idx="94542">
                  <c:v>2.4643137254901957</c:v>
                </c:pt>
                <c:pt idx="94543">
                  <c:v>2.4643137254901957</c:v>
                </c:pt>
                <c:pt idx="94544">
                  <c:v>2.4643137254901957</c:v>
                </c:pt>
                <c:pt idx="94545">
                  <c:v>2.4643137254901957</c:v>
                </c:pt>
                <c:pt idx="94546">
                  <c:v>2.4643137254901957</c:v>
                </c:pt>
                <c:pt idx="94547">
                  <c:v>2.4643137254901957</c:v>
                </c:pt>
                <c:pt idx="94548">
                  <c:v>2.4643137254901957</c:v>
                </c:pt>
                <c:pt idx="94549">
                  <c:v>2.4643137254901957</c:v>
                </c:pt>
                <c:pt idx="94550">
                  <c:v>2.4643137254901957</c:v>
                </c:pt>
                <c:pt idx="94551">
                  <c:v>2.4643137254901957</c:v>
                </c:pt>
                <c:pt idx="94552">
                  <c:v>2.4643137254901957</c:v>
                </c:pt>
                <c:pt idx="94553">
                  <c:v>2.4643137254901957</c:v>
                </c:pt>
                <c:pt idx="94554">
                  <c:v>2.4643137254901957</c:v>
                </c:pt>
                <c:pt idx="94555">
                  <c:v>2.4643137254901957</c:v>
                </c:pt>
                <c:pt idx="94556">
                  <c:v>2.4643137254901957</c:v>
                </c:pt>
                <c:pt idx="94557">
                  <c:v>2.4643137254901957</c:v>
                </c:pt>
                <c:pt idx="94558">
                  <c:v>2.4643137254901957</c:v>
                </c:pt>
                <c:pt idx="94559">
                  <c:v>2.4643137254901957</c:v>
                </c:pt>
                <c:pt idx="94560">
                  <c:v>2.4643137254901957</c:v>
                </c:pt>
                <c:pt idx="94561">
                  <c:v>2.4643137254901957</c:v>
                </c:pt>
                <c:pt idx="94562">
                  <c:v>2.4643137254901957</c:v>
                </c:pt>
                <c:pt idx="94563">
                  <c:v>2.4643137254901957</c:v>
                </c:pt>
                <c:pt idx="94564">
                  <c:v>2.4643137254901957</c:v>
                </c:pt>
                <c:pt idx="94565">
                  <c:v>2.4643137254901957</c:v>
                </c:pt>
                <c:pt idx="94566">
                  <c:v>2.4643137254901957</c:v>
                </c:pt>
                <c:pt idx="94567">
                  <c:v>2.4643137254901957</c:v>
                </c:pt>
                <c:pt idx="94568">
                  <c:v>2.4643137254901957</c:v>
                </c:pt>
                <c:pt idx="94569">
                  <c:v>2.4643137254901957</c:v>
                </c:pt>
                <c:pt idx="94570">
                  <c:v>2.4643137254901957</c:v>
                </c:pt>
                <c:pt idx="94571">
                  <c:v>2.4643137254901957</c:v>
                </c:pt>
                <c:pt idx="94572">
                  <c:v>2.4643137254901957</c:v>
                </c:pt>
                <c:pt idx="94573">
                  <c:v>2.4643137254901957</c:v>
                </c:pt>
                <c:pt idx="94574">
                  <c:v>2.4643137254901957</c:v>
                </c:pt>
                <c:pt idx="94575">
                  <c:v>2.4643137254901957</c:v>
                </c:pt>
                <c:pt idx="94576">
                  <c:v>2.4643137254901957</c:v>
                </c:pt>
                <c:pt idx="94577">
                  <c:v>2.4643137254901957</c:v>
                </c:pt>
                <c:pt idx="94578">
                  <c:v>2.4643137254901957</c:v>
                </c:pt>
                <c:pt idx="94579">
                  <c:v>2.4643137254901957</c:v>
                </c:pt>
                <c:pt idx="94580">
                  <c:v>2.4643137254901957</c:v>
                </c:pt>
                <c:pt idx="94581">
                  <c:v>2.4643137254901957</c:v>
                </c:pt>
                <c:pt idx="94582">
                  <c:v>2.4643137254901957</c:v>
                </c:pt>
                <c:pt idx="94583">
                  <c:v>2.4643137254901957</c:v>
                </c:pt>
                <c:pt idx="94584">
                  <c:v>2.4643137254901957</c:v>
                </c:pt>
                <c:pt idx="94585">
                  <c:v>2.4643137254901957</c:v>
                </c:pt>
                <c:pt idx="94586">
                  <c:v>2.4643137254901957</c:v>
                </c:pt>
                <c:pt idx="94587">
                  <c:v>2.4643137254901957</c:v>
                </c:pt>
                <c:pt idx="94588">
                  <c:v>2.4643137254901957</c:v>
                </c:pt>
                <c:pt idx="94589">
                  <c:v>2.4643137254901957</c:v>
                </c:pt>
                <c:pt idx="94590">
                  <c:v>2.4643137254901957</c:v>
                </c:pt>
                <c:pt idx="94591">
                  <c:v>2.4643137254901957</c:v>
                </c:pt>
                <c:pt idx="94592">
                  <c:v>2.6117647058823525</c:v>
                </c:pt>
                <c:pt idx="94593">
                  <c:v>2.6117647058823525</c:v>
                </c:pt>
                <c:pt idx="94594">
                  <c:v>2.6117647058823525</c:v>
                </c:pt>
                <c:pt idx="94595">
                  <c:v>2.6117647058823525</c:v>
                </c:pt>
                <c:pt idx="94596">
                  <c:v>2.6117647058823525</c:v>
                </c:pt>
                <c:pt idx="94597">
                  <c:v>2.6117647058823525</c:v>
                </c:pt>
                <c:pt idx="94598">
                  <c:v>2.6117647058823525</c:v>
                </c:pt>
                <c:pt idx="94599">
                  <c:v>2.6117647058823525</c:v>
                </c:pt>
                <c:pt idx="94600">
                  <c:v>2.6117647058823525</c:v>
                </c:pt>
                <c:pt idx="94601">
                  <c:v>2.6117647058823525</c:v>
                </c:pt>
                <c:pt idx="94602">
                  <c:v>2.6117647058823525</c:v>
                </c:pt>
                <c:pt idx="94603">
                  <c:v>2.6117647058823525</c:v>
                </c:pt>
                <c:pt idx="94604">
                  <c:v>2.6117647058823525</c:v>
                </c:pt>
                <c:pt idx="94605">
                  <c:v>2.6117647058823525</c:v>
                </c:pt>
                <c:pt idx="94606">
                  <c:v>2.6117647058823525</c:v>
                </c:pt>
                <c:pt idx="94607">
                  <c:v>2.6117647058823525</c:v>
                </c:pt>
                <c:pt idx="94608">
                  <c:v>2.6117647058823525</c:v>
                </c:pt>
                <c:pt idx="94609">
                  <c:v>2.6117647058823525</c:v>
                </c:pt>
                <c:pt idx="94610">
                  <c:v>2.6117647058823525</c:v>
                </c:pt>
                <c:pt idx="94611">
                  <c:v>2.6117647058823525</c:v>
                </c:pt>
                <c:pt idx="94612">
                  <c:v>2.6117647058823525</c:v>
                </c:pt>
                <c:pt idx="94613">
                  <c:v>2.6117647058823525</c:v>
                </c:pt>
                <c:pt idx="94614">
                  <c:v>2.6117647058823525</c:v>
                </c:pt>
                <c:pt idx="94615">
                  <c:v>2.6117647058823525</c:v>
                </c:pt>
                <c:pt idx="94616">
                  <c:v>2.6117647058823525</c:v>
                </c:pt>
                <c:pt idx="94617">
                  <c:v>2.6117647058823525</c:v>
                </c:pt>
                <c:pt idx="94618">
                  <c:v>2.6117647058823525</c:v>
                </c:pt>
                <c:pt idx="94619">
                  <c:v>2.6117647058823525</c:v>
                </c:pt>
                <c:pt idx="94620">
                  <c:v>2.6117647058823525</c:v>
                </c:pt>
                <c:pt idx="94621">
                  <c:v>2.6117647058823525</c:v>
                </c:pt>
                <c:pt idx="94622">
                  <c:v>2.6117647058823525</c:v>
                </c:pt>
                <c:pt idx="94623">
                  <c:v>2.6117647058823525</c:v>
                </c:pt>
                <c:pt idx="94624">
                  <c:v>2.6117647058823525</c:v>
                </c:pt>
                <c:pt idx="94625">
                  <c:v>2.6117647058823525</c:v>
                </c:pt>
                <c:pt idx="94626">
                  <c:v>2.6117647058823525</c:v>
                </c:pt>
                <c:pt idx="94627">
                  <c:v>2.6117647058823525</c:v>
                </c:pt>
                <c:pt idx="94628">
                  <c:v>2.6117647058823525</c:v>
                </c:pt>
                <c:pt idx="94629">
                  <c:v>2.6117647058823525</c:v>
                </c:pt>
                <c:pt idx="94630">
                  <c:v>2.6117647058823525</c:v>
                </c:pt>
                <c:pt idx="94631">
                  <c:v>2.6117647058823525</c:v>
                </c:pt>
                <c:pt idx="94632">
                  <c:v>2.6117647058823525</c:v>
                </c:pt>
                <c:pt idx="94633">
                  <c:v>2.6117647058823525</c:v>
                </c:pt>
                <c:pt idx="94634">
                  <c:v>2.6117647058823525</c:v>
                </c:pt>
                <c:pt idx="94635">
                  <c:v>2.6117647058823525</c:v>
                </c:pt>
                <c:pt idx="94636">
                  <c:v>2.4643137254901957</c:v>
                </c:pt>
                <c:pt idx="94637">
                  <c:v>2.4643137254901957</c:v>
                </c:pt>
                <c:pt idx="94638">
                  <c:v>2.4643137254901957</c:v>
                </c:pt>
                <c:pt idx="94639">
                  <c:v>2.4643137254901957</c:v>
                </c:pt>
                <c:pt idx="94640">
                  <c:v>2.4643137254901957</c:v>
                </c:pt>
                <c:pt idx="94641">
                  <c:v>2.4643137254901957</c:v>
                </c:pt>
                <c:pt idx="94642">
                  <c:v>2.4643137254901957</c:v>
                </c:pt>
                <c:pt idx="94643">
                  <c:v>2.4643137254901957</c:v>
                </c:pt>
                <c:pt idx="94644">
                  <c:v>2.4643137254901957</c:v>
                </c:pt>
                <c:pt idx="94645">
                  <c:v>2.4643137254901957</c:v>
                </c:pt>
                <c:pt idx="94646">
                  <c:v>2.4643137254901957</c:v>
                </c:pt>
                <c:pt idx="94647">
                  <c:v>2.4643137254901957</c:v>
                </c:pt>
                <c:pt idx="94648">
                  <c:v>2.4643137254901957</c:v>
                </c:pt>
                <c:pt idx="94649">
                  <c:v>2.4643137254901957</c:v>
                </c:pt>
                <c:pt idx="94650">
                  <c:v>2.4643137254901957</c:v>
                </c:pt>
                <c:pt idx="94651">
                  <c:v>2.4643137254901957</c:v>
                </c:pt>
                <c:pt idx="94652">
                  <c:v>2.4643137254901957</c:v>
                </c:pt>
                <c:pt idx="94653">
                  <c:v>2.4643137254901957</c:v>
                </c:pt>
                <c:pt idx="94654">
                  <c:v>2.4643137254901957</c:v>
                </c:pt>
                <c:pt idx="94655">
                  <c:v>2.4643137254901957</c:v>
                </c:pt>
                <c:pt idx="94656">
                  <c:v>2.4643137254901957</c:v>
                </c:pt>
                <c:pt idx="94657">
                  <c:v>2.4643137254901957</c:v>
                </c:pt>
                <c:pt idx="94658">
                  <c:v>2.4643137254901957</c:v>
                </c:pt>
                <c:pt idx="94659">
                  <c:v>2.4643137254901957</c:v>
                </c:pt>
                <c:pt idx="94660">
                  <c:v>2.4643137254901957</c:v>
                </c:pt>
                <c:pt idx="94661">
                  <c:v>2.4643137254901957</c:v>
                </c:pt>
                <c:pt idx="94662">
                  <c:v>2.4643137254901957</c:v>
                </c:pt>
                <c:pt idx="94663">
                  <c:v>2.4643137254901957</c:v>
                </c:pt>
                <c:pt idx="94664">
                  <c:v>2.4643137254901957</c:v>
                </c:pt>
                <c:pt idx="94665">
                  <c:v>2.4643137254901957</c:v>
                </c:pt>
                <c:pt idx="94666">
                  <c:v>2.4643137254901957</c:v>
                </c:pt>
                <c:pt idx="94667">
                  <c:v>2.4643137254901957</c:v>
                </c:pt>
                <c:pt idx="94668">
                  <c:v>2.4643137254901957</c:v>
                </c:pt>
                <c:pt idx="94669">
                  <c:v>2.4643137254901957</c:v>
                </c:pt>
                <c:pt idx="94670">
                  <c:v>2.4643137254901957</c:v>
                </c:pt>
                <c:pt idx="94671">
                  <c:v>2.4643137254901957</c:v>
                </c:pt>
                <c:pt idx="94672">
                  <c:v>2.4643137254901957</c:v>
                </c:pt>
                <c:pt idx="94673">
                  <c:v>2.4643137254901957</c:v>
                </c:pt>
                <c:pt idx="94674">
                  <c:v>2.4643137254901957</c:v>
                </c:pt>
                <c:pt idx="94675">
                  <c:v>2.4643137254901957</c:v>
                </c:pt>
                <c:pt idx="94676">
                  <c:v>2.4643137254901957</c:v>
                </c:pt>
                <c:pt idx="94677">
                  <c:v>2.4643137254901957</c:v>
                </c:pt>
                <c:pt idx="94678">
                  <c:v>2.4643137254901957</c:v>
                </c:pt>
                <c:pt idx="94679">
                  <c:v>2.4643137254901957</c:v>
                </c:pt>
                <c:pt idx="94680">
                  <c:v>2.4643137254901957</c:v>
                </c:pt>
                <c:pt idx="94681">
                  <c:v>2.4643137254901957</c:v>
                </c:pt>
                <c:pt idx="94682">
                  <c:v>2.4643137254901957</c:v>
                </c:pt>
                <c:pt idx="94683">
                  <c:v>2.4643137254901957</c:v>
                </c:pt>
                <c:pt idx="94684">
                  <c:v>2.4643137254901957</c:v>
                </c:pt>
                <c:pt idx="94685">
                  <c:v>2.4643137254901957</c:v>
                </c:pt>
                <c:pt idx="94686">
                  <c:v>2.4643137254901957</c:v>
                </c:pt>
                <c:pt idx="94687">
                  <c:v>2.4643137254901957</c:v>
                </c:pt>
                <c:pt idx="94688">
                  <c:v>2.6117647058823525</c:v>
                </c:pt>
                <c:pt idx="94689">
                  <c:v>2.6117647058823525</c:v>
                </c:pt>
                <c:pt idx="94690">
                  <c:v>2.6117647058823525</c:v>
                </c:pt>
                <c:pt idx="94691">
                  <c:v>2.6117647058823525</c:v>
                </c:pt>
                <c:pt idx="94692">
                  <c:v>2.6117647058823525</c:v>
                </c:pt>
                <c:pt idx="94693">
                  <c:v>2.6117647058823525</c:v>
                </c:pt>
                <c:pt idx="94694">
                  <c:v>2.6117647058823525</c:v>
                </c:pt>
                <c:pt idx="94695">
                  <c:v>2.6117647058823525</c:v>
                </c:pt>
                <c:pt idx="94696">
                  <c:v>2.6117647058823525</c:v>
                </c:pt>
                <c:pt idx="94697">
                  <c:v>2.6117647058823525</c:v>
                </c:pt>
                <c:pt idx="94698">
                  <c:v>2.6117647058823525</c:v>
                </c:pt>
                <c:pt idx="94699">
                  <c:v>2.6117647058823525</c:v>
                </c:pt>
                <c:pt idx="94700">
                  <c:v>2.6117647058823525</c:v>
                </c:pt>
                <c:pt idx="94701">
                  <c:v>2.6117647058823525</c:v>
                </c:pt>
                <c:pt idx="94702">
                  <c:v>2.6117647058823525</c:v>
                </c:pt>
                <c:pt idx="94703">
                  <c:v>2.6117647058823525</c:v>
                </c:pt>
                <c:pt idx="94704">
                  <c:v>2.6117647058823525</c:v>
                </c:pt>
                <c:pt idx="94705">
                  <c:v>2.6117647058823525</c:v>
                </c:pt>
                <c:pt idx="94706">
                  <c:v>2.6117647058823525</c:v>
                </c:pt>
                <c:pt idx="94707">
                  <c:v>2.6117647058823525</c:v>
                </c:pt>
                <c:pt idx="94708">
                  <c:v>2.6117647058823525</c:v>
                </c:pt>
                <c:pt idx="94709">
                  <c:v>2.6117647058823525</c:v>
                </c:pt>
                <c:pt idx="94710">
                  <c:v>2.6117647058823525</c:v>
                </c:pt>
                <c:pt idx="94711">
                  <c:v>2.6117647058823525</c:v>
                </c:pt>
                <c:pt idx="94712">
                  <c:v>2.6117647058823525</c:v>
                </c:pt>
                <c:pt idx="94713">
                  <c:v>2.6117647058823525</c:v>
                </c:pt>
                <c:pt idx="94714">
                  <c:v>2.6117647058823525</c:v>
                </c:pt>
                <c:pt idx="94715">
                  <c:v>2.6117647058823525</c:v>
                </c:pt>
                <c:pt idx="94716">
                  <c:v>2.6117647058823525</c:v>
                </c:pt>
                <c:pt idx="94717">
                  <c:v>2.6117647058823525</c:v>
                </c:pt>
                <c:pt idx="94718">
                  <c:v>2.6117647058823525</c:v>
                </c:pt>
                <c:pt idx="94719">
                  <c:v>2.6117647058823525</c:v>
                </c:pt>
                <c:pt idx="94720">
                  <c:v>2.6117647058823525</c:v>
                </c:pt>
                <c:pt idx="94721">
                  <c:v>2.6117647058823525</c:v>
                </c:pt>
                <c:pt idx="94722">
                  <c:v>2.6117647058823525</c:v>
                </c:pt>
                <c:pt idx="94723">
                  <c:v>2.6117647058823525</c:v>
                </c:pt>
                <c:pt idx="94724">
                  <c:v>2.6117647058823525</c:v>
                </c:pt>
                <c:pt idx="94725">
                  <c:v>2.6117647058823525</c:v>
                </c:pt>
                <c:pt idx="94726">
                  <c:v>2.6117647058823525</c:v>
                </c:pt>
                <c:pt idx="94727">
                  <c:v>2.6117647058823525</c:v>
                </c:pt>
                <c:pt idx="94728">
                  <c:v>2.6117647058823525</c:v>
                </c:pt>
                <c:pt idx="94729">
                  <c:v>2.6117647058823525</c:v>
                </c:pt>
                <c:pt idx="94730">
                  <c:v>2.6117647058823525</c:v>
                </c:pt>
                <c:pt idx="94731">
                  <c:v>2.6117647058823525</c:v>
                </c:pt>
                <c:pt idx="94732">
                  <c:v>2.4643137254901957</c:v>
                </c:pt>
                <c:pt idx="94733">
                  <c:v>2.4643137254901957</c:v>
                </c:pt>
                <c:pt idx="94734">
                  <c:v>2.4643137254901957</c:v>
                </c:pt>
                <c:pt idx="94735">
                  <c:v>2.4643137254901957</c:v>
                </c:pt>
                <c:pt idx="94736">
                  <c:v>2.4643137254901957</c:v>
                </c:pt>
                <c:pt idx="94737">
                  <c:v>2.4643137254901957</c:v>
                </c:pt>
                <c:pt idx="94738">
                  <c:v>2.4643137254901957</c:v>
                </c:pt>
                <c:pt idx="94739">
                  <c:v>2.4643137254901957</c:v>
                </c:pt>
                <c:pt idx="94740">
                  <c:v>2.4643137254901957</c:v>
                </c:pt>
                <c:pt idx="94741">
                  <c:v>2.4643137254901957</c:v>
                </c:pt>
                <c:pt idx="94742">
                  <c:v>2.4643137254901957</c:v>
                </c:pt>
                <c:pt idx="94743">
                  <c:v>2.4643137254901957</c:v>
                </c:pt>
                <c:pt idx="94744">
                  <c:v>2.4643137254901957</c:v>
                </c:pt>
                <c:pt idx="94745">
                  <c:v>2.4643137254901957</c:v>
                </c:pt>
                <c:pt idx="94746">
                  <c:v>2.4643137254901957</c:v>
                </c:pt>
                <c:pt idx="94747">
                  <c:v>2.4643137254901957</c:v>
                </c:pt>
                <c:pt idx="94748">
                  <c:v>2.4643137254901957</c:v>
                </c:pt>
                <c:pt idx="94749">
                  <c:v>2.4643137254901957</c:v>
                </c:pt>
                <c:pt idx="94750">
                  <c:v>2.4643137254901957</c:v>
                </c:pt>
                <c:pt idx="94751">
                  <c:v>2.4643137254901957</c:v>
                </c:pt>
                <c:pt idx="94752">
                  <c:v>2.4643137254901957</c:v>
                </c:pt>
                <c:pt idx="94753">
                  <c:v>2.4643137254901957</c:v>
                </c:pt>
                <c:pt idx="94754">
                  <c:v>2.4643137254901957</c:v>
                </c:pt>
                <c:pt idx="94755">
                  <c:v>2.4643137254901957</c:v>
                </c:pt>
                <c:pt idx="94756">
                  <c:v>2.4643137254901957</c:v>
                </c:pt>
                <c:pt idx="94757">
                  <c:v>2.4643137254901957</c:v>
                </c:pt>
                <c:pt idx="94758">
                  <c:v>2.4643137254901957</c:v>
                </c:pt>
                <c:pt idx="94759">
                  <c:v>2.4643137254901957</c:v>
                </c:pt>
                <c:pt idx="94760">
                  <c:v>2.4643137254901957</c:v>
                </c:pt>
                <c:pt idx="94761">
                  <c:v>2.4643137254901957</c:v>
                </c:pt>
                <c:pt idx="94762">
                  <c:v>2.4643137254901957</c:v>
                </c:pt>
                <c:pt idx="94763">
                  <c:v>2.4643137254901957</c:v>
                </c:pt>
                <c:pt idx="94764">
                  <c:v>2.4643137254901957</c:v>
                </c:pt>
                <c:pt idx="94765">
                  <c:v>2.4643137254901957</c:v>
                </c:pt>
                <c:pt idx="94766">
                  <c:v>2.4643137254901957</c:v>
                </c:pt>
                <c:pt idx="94767">
                  <c:v>2.4643137254901957</c:v>
                </c:pt>
                <c:pt idx="94768">
                  <c:v>2.4643137254901957</c:v>
                </c:pt>
                <c:pt idx="94769">
                  <c:v>2.4643137254901957</c:v>
                </c:pt>
                <c:pt idx="94770">
                  <c:v>2.4643137254901957</c:v>
                </c:pt>
                <c:pt idx="94771">
                  <c:v>2.4643137254901957</c:v>
                </c:pt>
                <c:pt idx="94772">
                  <c:v>2.4643137254901957</c:v>
                </c:pt>
                <c:pt idx="94773">
                  <c:v>2.4643137254901957</c:v>
                </c:pt>
                <c:pt idx="94774">
                  <c:v>2.4643137254901957</c:v>
                </c:pt>
                <c:pt idx="94775">
                  <c:v>2.4643137254901957</c:v>
                </c:pt>
                <c:pt idx="94776">
                  <c:v>2.4643137254901957</c:v>
                </c:pt>
                <c:pt idx="94777">
                  <c:v>2.4643137254901957</c:v>
                </c:pt>
                <c:pt idx="94778">
                  <c:v>2.4643137254901957</c:v>
                </c:pt>
                <c:pt idx="94779">
                  <c:v>2.4643137254901957</c:v>
                </c:pt>
                <c:pt idx="94780">
                  <c:v>2.4643137254901957</c:v>
                </c:pt>
                <c:pt idx="94781">
                  <c:v>2.4643137254901957</c:v>
                </c:pt>
                <c:pt idx="94782">
                  <c:v>2.4643137254901957</c:v>
                </c:pt>
                <c:pt idx="94783">
                  <c:v>2.4643137254901957</c:v>
                </c:pt>
                <c:pt idx="94784">
                  <c:v>2.4643137254901957</c:v>
                </c:pt>
                <c:pt idx="94785">
                  <c:v>2.6117647058823525</c:v>
                </c:pt>
                <c:pt idx="94786">
                  <c:v>2.6117647058823525</c:v>
                </c:pt>
                <c:pt idx="94787">
                  <c:v>2.6117647058823525</c:v>
                </c:pt>
                <c:pt idx="94788">
                  <c:v>2.6117647058823525</c:v>
                </c:pt>
                <c:pt idx="94789">
                  <c:v>2.6117647058823525</c:v>
                </c:pt>
                <c:pt idx="94790">
                  <c:v>2.6117647058823525</c:v>
                </c:pt>
                <c:pt idx="94791">
                  <c:v>2.6117647058823525</c:v>
                </c:pt>
                <c:pt idx="94792">
                  <c:v>2.6117647058823525</c:v>
                </c:pt>
                <c:pt idx="94793">
                  <c:v>2.6117647058823525</c:v>
                </c:pt>
                <c:pt idx="94794">
                  <c:v>2.6117647058823525</c:v>
                </c:pt>
                <c:pt idx="94795">
                  <c:v>2.6117647058823525</c:v>
                </c:pt>
                <c:pt idx="94796">
                  <c:v>2.6117647058823525</c:v>
                </c:pt>
                <c:pt idx="94797">
                  <c:v>2.6117647058823525</c:v>
                </c:pt>
                <c:pt idx="94798">
                  <c:v>2.6117647058823525</c:v>
                </c:pt>
                <c:pt idx="94799">
                  <c:v>2.6117647058823525</c:v>
                </c:pt>
                <c:pt idx="94800">
                  <c:v>2.6117647058823525</c:v>
                </c:pt>
                <c:pt idx="94801">
                  <c:v>2.6117647058823525</c:v>
                </c:pt>
                <c:pt idx="94802">
                  <c:v>2.6117647058823525</c:v>
                </c:pt>
                <c:pt idx="94803">
                  <c:v>2.6117647058823525</c:v>
                </c:pt>
                <c:pt idx="94804">
                  <c:v>2.6117647058823525</c:v>
                </c:pt>
                <c:pt idx="94805">
                  <c:v>2.6117647058823525</c:v>
                </c:pt>
                <c:pt idx="94806">
                  <c:v>2.6117647058823525</c:v>
                </c:pt>
                <c:pt idx="94807">
                  <c:v>2.6117647058823525</c:v>
                </c:pt>
                <c:pt idx="94808">
                  <c:v>2.6117647058823525</c:v>
                </c:pt>
                <c:pt idx="94809">
                  <c:v>2.6117647058823525</c:v>
                </c:pt>
                <c:pt idx="94810">
                  <c:v>2.6117647058823525</c:v>
                </c:pt>
                <c:pt idx="94811">
                  <c:v>2.6117647058823525</c:v>
                </c:pt>
                <c:pt idx="94812">
                  <c:v>2.6117647058823525</c:v>
                </c:pt>
                <c:pt idx="94813">
                  <c:v>2.6117647058823525</c:v>
                </c:pt>
                <c:pt idx="94814">
                  <c:v>2.6117647058823525</c:v>
                </c:pt>
                <c:pt idx="94815">
                  <c:v>2.6117647058823525</c:v>
                </c:pt>
                <c:pt idx="94816">
                  <c:v>2.6117647058823525</c:v>
                </c:pt>
                <c:pt idx="94817">
                  <c:v>2.6117647058823525</c:v>
                </c:pt>
                <c:pt idx="94818">
                  <c:v>2.6117647058823525</c:v>
                </c:pt>
                <c:pt idx="94819">
                  <c:v>2.6117647058823525</c:v>
                </c:pt>
                <c:pt idx="94820">
                  <c:v>2.6117647058823525</c:v>
                </c:pt>
                <c:pt idx="94821">
                  <c:v>2.6117647058823525</c:v>
                </c:pt>
                <c:pt idx="94822">
                  <c:v>2.6117647058823525</c:v>
                </c:pt>
                <c:pt idx="94823">
                  <c:v>2.6117647058823525</c:v>
                </c:pt>
                <c:pt idx="94824">
                  <c:v>2.6117647058823525</c:v>
                </c:pt>
                <c:pt idx="94825">
                  <c:v>2.6117647058823525</c:v>
                </c:pt>
                <c:pt idx="94826">
                  <c:v>2.4643137254901957</c:v>
                </c:pt>
                <c:pt idx="94827">
                  <c:v>2.4643137254901957</c:v>
                </c:pt>
                <c:pt idx="94828">
                  <c:v>2.4643137254901957</c:v>
                </c:pt>
                <c:pt idx="94829">
                  <c:v>2.4643137254901957</c:v>
                </c:pt>
                <c:pt idx="94830">
                  <c:v>2.4643137254901957</c:v>
                </c:pt>
                <c:pt idx="94831">
                  <c:v>2.4643137254901957</c:v>
                </c:pt>
                <c:pt idx="94832">
                  <c:v>2.4643137254901957</c:v>
                </c:pt>
                <c:pt idx="94833">
                  <c:v>2.4643137254901957</c:v>
                </c:pt>
                <c:pt idx="94834">
                  <c:v>2.4643137254901957</c:v>
                </c:pt>
                <c:pt idx="94835">
                  <c:v>2.4643137254901957</c:v>
                </c:pt>
                <c:pt idx="94836">
                  <c:v>2.4643137254901957</c:v>
                </c:pt>
                <c:pt idx="94837">
                  <c:v>2.4643137254901957</c:v>
                </c:pt>
                <c:pt idx="94838">
                  <c:v>2.4643137254901957</c:v>
                </c:pt>
                <c:pt idx="94839">
                  <c:v>2.4643137254901957</c:v>
                </c:pt>
                <c:pt idx="94840">
                  <c:v>2.4643137254901957</c:v>
                </c:pt>
                <c:pt idx="94841">
                  <c:v>2.4643137254901957</c:v>
                </c:pt>
                <c:pt idx="94842">
                  <c:v>2.4643137254901957</c:v>
                </c:pt>
                <c:pt idx="94843">
                  <c:v>2.4643137254901957</c:v>
                </c:pt>
                <c:pt idx="94844">
                  <c:v>2.4643137254901957</c:v>
                </c:pt>
                <c:pt idx="94845">
                  <c:v>2.4643137254901957</c:v>
                </c:pt>
                <c:pt idx="94846">
                  <c:v>2.4643137254901957</c:v>
                </c:pt>
                <c:pt idx="94847">
                  <c:v>2.4643137254901957</c:v>
                </c:pt>
                <c:pt idx="94848">
                  <c:v>2.4643137254901957</c:v>
                </c:pt>
                <c:pt idx="94849">
                  <c:v>2.4643137254901957</c:v>
                </c:pt>
                <c:pt idx="94850">
                  <c:v>2.4643137254901957</c:v>
                </c:pt>
                <c:pt idx="94851">
                  <c:v>2.4643137254901957</c:v>
                </c:pt>
                <c:pt idx="94852">
                  <c:v>2.4643137254901957</c:v>
                </c:pt>
                <c:pt idx="94853">
                  <c:v>2.4643137254901957</c:v>
                </c:pt>
                <c:pt idx="94854">
                  <c:v>2.4643137254901957</c:v>
                </c:pt>
                <c:pt idx="94855">
                  <c:v>2.4643137254901957</c:v>
                </c:pt>
                <c:pt idx="94856">
                  <c:v>2.4643137254901957</c:v>
                </c:pt>
                <c:pt idx="94857">
                  <c:v>2.4643137254901957</c:v>
                </c:pt>
                <c:pt idx="94858">
                  <c:v>2.4643137254901957</c:v>
                </c:pt>
                <c:pt idx="94859">
                  <c:v>2.4643137254901957</c:v>
                </c:pt>
                <c:pt idx="94860">
                  <c:v>2.4643137254901957</c:v>
                </c:pt>
                <c:pt idx="94861">
                  <c:v>2.4643137254901957</c:v>
                </c:pt>
                <c:pt idx="94862">
                  <c:v>2.4643137254901957</c:v>
                </c:pt>
                <c:pt idx="94863">
                  <c:v>2.4643137254901957</c:v>
                </c:pt>
                <c:pt idx="94864">
                  <c:v>2.4643137254901957</c:v>
                </c:pt>
                <c:pt idx="94865">
                  <c:v>2.4643137254901957</c:v>
                </c:pt>
                <c:pt idx="94866">
                  <c:v>2.4643137254901957</c:v>
                </c:pt>
                <c:pt idx="94867">
                  <c:v>2.4643137254901957</c:v>
                </c:pt>
                <c:pt idx="94868">
                  <c:v>2.4643137254901957</c:v>
                </c:pt>
                <c:pt idx="94869">
                  <c:v>2.4643137254901957</c:v>
                </c:pt>
                <c:pt idx="94870">
                  <c:v>2.4643137254901957</c:v>
                </c:pt>
                <c:pt idx="94871">
                  <c:v>2.4643137254901957</c:v>
                </c:pt>
                <c:pt idx="94872">
                  <c:v>2.4643137254901957</c:v>
                </c:pt>
                <c:pt idx="94873">
                  <c:v>2.4643137254901957</c:v>
                </c:pt>
                <c:pt idx="94874">
                  <c:v>2.4643137254901957</c:v>
                </c:pt>
                <c:pt idx="94875">
                  <c:v>2.4643137254901957</c:v>
                </c:pt>
                <c:pt idx="94876">
                  <c:v>2.4643137254901957</c:v>
                </c:pt>
                <c:pt idx="94877">
                  <c:v>2.4643137254901957</c:v>
                </c:pt>
                <c:pt idx="94878">
                  <c:v>2.4643137254901957</c:v>
                </c:pt>
                <c:pt idx="94879">
                  <c:v>2.4643137254901957</c:v>
                </c:pt>
                <c:pt idx="94880">
                  <c:v>2.4643137254901957</c:v>
                </c:pt>
                <c:pt idx="94881">
                  <c:v>2.4643137254901957</c:v>
                </c:pt>
                <c:pt idx="94882">
                  <c:v>2.6117647058823525</c:v>
                </c:pt>
                <c:pt idx="94883">
                  <c:v>2.6117647058823525</c:v>
                </c:pt>
                <c:pt idx="94884">
                  <c:v>2.6117647058823525</c:v>
                </c:pt>
                <c:pt idx="94885">
                  <c:v>2.6117647058823525</c:v>
                </c:pt>
                <c:pt idx="94886">
                  <c:v>2.6117647058823525</c:v>
                </c:pt>
                <c:pt idx="94887">
                  <c:v>2.6117647058823525</c:v>
                </c:pt>
                <c:pt idx="94888">
                  <c:v>2.6117647058823525</c:v>
                </c:pt>
                <c:pt idx="94889">
                  <c:v>2.6117647058823525</c:v>
                </c:pt>
                <c:pt idx="94890">
                  <c:v>2.6117647058823525</c:v>
                </c:pt>
                <c:pt idx="94891">
                  <c:v>2.6117647058823525</c:v>
                </c:pt>
                <c:pt idx="94892">
                  <c:v>2.6117647058823525</c:v>
                </c:pt>
                <c:pt idx="94893">
                  <c:v>2.6117647058823525</c:v>
                </c:pt>
                <c:pt idx="94894">
                  <c:v>2.6117647058823525</c:v>
                </c:pt>
                <c:pt idx="94895">
                  <c:v>2.6117647058823525</c:v>
                </c:pt>
                <c:pt idx="94896">
                  <c:v>2.6117647058823525</c:v>
                </c:pt>
                <c:pt idx="94897">
                  <c:v>2.6117647058823525</c:v>
                </c:pt>
                <c:pt idx="94898">
                  <c:v>2.6117647058823525</c:v>
                </c:pt>
                <c:pt idx="94899">
                  <c:v>2.6117647058823525</c:v>
                </c:pt>
                <c:pt idx="94900">
                  <c:v>2.6117647058823525</c:v>
                </c:pt>
                <c:pt idx="94901">
                  <c:v>2.6117647058823525</c:v>
                </c:pt>
                <c:pt idx="94902">
                  <c:v>2.6117647058823525</c:v>
                </c:pt>
                <c:pt idx="94903">
                  <c:v>2.6117647058823525</c:v>
                </c:pt>
                <c:pt idx="94904">
                  <c:v>2.6117647058823525</c:v>
                </c:pt>
                <c:pt idx="94905">
                  <c:v>2.6117647058823525</c:v>
                </c:pt>
                <c:pt idx="94906">
                  <c:v>2.6117647058823525</c:v>
                </c:pt>
                <c:pt idx="94907">
                  <c:v>2.6117647058823525</c:v>
                </c:pt>
                <c:pt idx="94908">
                  <c:v>2.6117647058823525</c:v>
                </c:pt>
                <c:pt idx="94909">
                  <c:v>2.6117647058823525</c:v>
                </c:pt>
                <c:pt idx="94910">
                  <c:v>2.6117647058823525</c:v>
                </c:pt>
                <c:pt idx="94911">
                  <c:v>2.6117647058823525</c:v>
                </c:pt>
                <c:pt idx="94912">
                  <c:v>2.6117647058823525</c:v>
                </c:pt>
                <c:pt idx="94913">
                  <c:v>2.6117647058823525</c:v>
                </c:pt>
                <c:pt idx="94914">
                  <c:v>2.6117647058823525</c:v>
                </c:pt>
                <c:pt idx="94915">
                  <c:v>2.6117647058823525</c:v>
                </c:pt>
                <c:pt idx="94916">
                  <c:v>2.6117647058823525</c:v>
                </c:pt>
                <c:pt idx="94917">
                  <c:v>2.6117647058823525</c:v>
                </c:pt>
                <c:pt idx="94918">
                  <c:v>2.6117647058823525</c:v>
                </c:pt>
                <c:pt idx="94919">
                  <c:v>2.6117647058823525</c:v>
                </c:pt>
                <c:pt idx="94920">
                  <c:v>2.6117647058823525</c:v>
                </c:pt>
                <c:pt idx="94921">
                  <c:v>2.4643137254901957</c:v>
                </c:pt>
                <c:pt idx="94922">
                  <c:v>2.4643137254901957</c:v>
                </c:pt>
                <c:pt idx="94923">
                  <c:v>2.4643137254901957</c:v>
                </c:pt>
                <c:pt idx="94924">
                  <c:v>2.4643137254901957</c:v>
                </c:pt>
                <c:pt idx="94925">
                  <c:v>2.4643137254901957</c:v>
                </c:pt>
                <c:pt idx="94926">
                  <c:v>2.4643137254901957</c:v>
                </c:pt>
                <c:pt idx="94927">
                  <c:v>2.4643137254901957</c:v>
                </c:pt>
                <c:pt idx="94928">
                  <c:v>2.4643137254901957</c:v>
                </c:pt>
                <c:pt idx="94929">
                  <c:v>2.4643137254901957</c:v>
                </c:pt>
                <c:pt idx="94930">
                  <c:v>2.4643137254901957</c:v>
                </c:pt>
                <c:pt idx="94931">
                  <c:v>2.4643137254901957</c:v>
                </c:pt>
                <c:pt idx="94932">
                  <c:v>2.4643137254901957</c:v>
                </c:pt>
                <c:pt idx="94933">
                  <c:v>2.4643137254901957</c:v>
                </c:pt>
                <c:pt idx="94934">
                  <c:v>2.4643137254901957</c:v>
                </c:pt>
                <c:pt idx="94935">
                  <c:v>2.4643137254901957</c:v>
                </c:pt>
                <c:pt idx="94936">
                  <c:v>2.4643137254901957</c:v>
                </c:pt>
                <c:pt idx="94937">
                  <c:v>2.4643137254901957</c:v>
                </c:pt>
                <c:pt idx="94938">
                  <c:v>2.4643137254901957</c:v>
                </c:pt>
                <c:pt idx="94939">
                  <c:v>2.4643137254901957</c:v>
                </c:pt>
                <c:pt idx="94940">
                  <c:v>2.4643137254901957</c:v>
                </c:pt>
                <c:pt idx="94941">
                  <c:v>2.4643137254901957</c:v>
                </c:pt>
                <c:pt idx="94942">
                  <c:v>2.4643137254901957</c:v>
                </c:pt>
                <c:pt idx="94943">
                  <c:v>2.4643137254901957</c:v>
                </c:pt>
                <c:pt idx="94944">
                  <c:v>2.4643137254901957</c:v>
                </c:pt>
                <c:pt idx="94945">
                  <c:v>2.4643137254901957</c:v>
                </c:pt>
                <c:pt idx="94946">
                  <c:v>2.4643137254901957</c:v>
                </c:pt>
                <c:pt idx="94947">
                  <c:v>2.4643137254901957</c:v>
                </c:pt>
                <c:pt idx="94948">
                  <c:v>2.4643137254901957</c:v>
                </c:pt>
                <c:pt idx="94949">
                  <c:v>2.4643137254901957</c:v>
                </c:pt>
                <c:pt idx="94950">
                  <c:v>2.4643137254901957</c:v>
                </c:pt>
                <c:pt idx="94951">
                  <c:v>2.4643137254901957</c:v>
                </c:pt>
                <c:pt idx="94952">
                  <c:v>2.4643137254901957</c:v>
                </c:pt>
                <c:pt idx="94953">
                  <c:v>2.4643137254901957</c:v>
                </c:pt>
                <c:pt idx="94954">
                  <c:v>2.4643137254901957</c:v>
                </c:pt>
                <c:pt idx="94955">
                  <c:v>2.4643137254901957</c:v>
                </c:pt>
                <c:pt idx="94956">
                  <c:v>2.4643137254901957</c:v>
                </c:pt>
                <c:pt idx="94957">
                  <c:v>2.4643137254901957</c:v>
                </c:pt>
                <c:pt idx="94958">
                  <c:v>2.4643137254901957</c:v>
                </c:pt>
                <c:pt idx="94959">
                  <c:v>2.4643137254901957</c:v>
                </c:pt>
                <c:pt idx="94960">
                  <c:v>2.4643137254901957</c:v>
                </c:pt>
                <c:pt idx="94961">
                  <c:v>2.4643137254901957</c:v>
                </c:pt>
                <c:pt idx="94962">
                  <c:v>2.4643137254901957</c:v>
                </c:pt>
                <c:pt idx="94963">
                  <c:v>2.4643137254901957</c:v>
                </c:pt>
                <c:pt idx="94964">
                  <c:v>2.4643137254901957</c:v>
                </c:pt>
                <c:pt idx="94965">
                  <c:v>2.4643137254901957</c:v>
                </c:pt>
                <c:pt idx="94966">
                  <c:v>2.4643137254901957</c:v>
                </c:pt>
                <c:pt idx="94967">
                  <c:v>2.4643137254901957</c:v>
                </c:pt>
                <c:pt idx="94968">
                  <c:v>2.4643137254901957</c:v>
                </c:pt>
                <c:pt idx="94969">
                  <c:v>2.4643137254901957</c:v>
                </c:pt>
                <c:pt idx="94970">
                  <c:v>2.4643137254901957</c:v>
                </c:pt>
                <c:pt idx="94971">
                  <c:v>2.4643137254901957</c:v>
                </c:pt>
                <c:pt idx="94972">
                  <c:v>2.4643137254901957</c:v>
                </c:pt>
                <c:pt idx="94973">
                  <c:v>2.4643137254901957</c:v>
                </c:pt>
                <c:pt idx="94974">
                  <c:v>2.4643137254901957</c:v>
                </c:pt>
                <c:pt idx="94975">
                  <c:v>2.6117647058823525</c:v>
                </c:pt>
                <c:pt idx="94976">
                  <c:v>2.6117647058823525</c:v>
                </c:pt>
                <c:pt idx="94977">
                  <c:v>2.6117647058823525</c:v>
                </c:pt>
                <c:pt idx="94978">
                  <c:v>2.6117647058823525</c:v>
                </c:pt>
                <c:pt idx="94979">
                  <c:v>2.6117647058823525</c:v>
                </c:pt>
                <c:pt idx="94980">
                  <c:v>2.6117647058823525</c:v>
                </c:pt>
                <c:pt idx="94981">
                  <c:v>2.6117647058823525</c:v>
                </c:pt>
                <c:pt idx="94982">
                  <c:v>2.6117647058823525</c:v>
                </c:pt>
                <c:pt idx="94983">
                  <c:v>2.6117647058823525</c:v>
                </c:pt>
                <c:pt idx="94984">
                  <c:v>2.6117647058823525</c:v>
                </c:pt>
                <c:pt idx="94985">
                  <c:v>2.6117647058823525</c:v>
                </c:pt>
                <c:pt idx="94986">
                  <c:v>2.6117647058823525</c:v>
                </c:pt>
                <c:pt idx="94987">
                  <c:v>2.6117647058823525</c:v>
                </c:pt>
                <c:pt idx="94988">
                  <c:v>2.6117647058823525</c:v>
                </c:pt>
                <c:pt idx="94989">
                  <c:v>2.6117647058823525</c:v>
                </c:pt>
                <c:pt idx="94990">
                  <c:v>2.6117647058823525</c:v>
                </c:pt>
                <c:pt idx="94991">
                  <c:v>2.6117647058823525</c:v>
                </c:pt>
                <c:pt idx="94992">
                  <c:v>2.6117647058823525</c:v>
                </c:pt>
                <c:pt idx="94993">
                  <c:v>2.6117647058823525</c:v>
                </c:pt>
                <c:pt idx="94994">
                  <c:v>2.6117647058823525</c:v>
                </c:pt>
                <c:pt idx="94995">
                  <c:v>2.6117647058823525</c:v>
                </c:pt>
                <c:pt idx="94996">
                  <c:v>2.6117647058823525</c:v>
                </c:pt>
                <c:pt idx="94997">
                  <c:v>2.6117647058823525</c:v>
                </c:pt>
                <c:pt idx="94998">
                  <c:v>2.6117647058823525</c:v>
                </c:pt>
                <c:pt idx="94999">
                  <c:v>2.6117647058823525</c:v>
                </c:pt>
                <c:pt idx="95000">
                  <c:v>2.6117647058823525</c:v>
                </c:pt>
                <c:pt idx="95001">
                  <c:v>2.6117647058823525</c:v>
                </c:pt>
                <c:pt idx="95002">
                  <c:v>2.6117647058823525</c:v>
                </c:pt>
                <c:pt idx="95003">
                  <c:v>2.6117647058823525</c:v>
                </c:pt>
                <c:pt idx="95004">
                  <c:v>2.6117647058823525</c:v>
                </c:pt>
                <c:pt idx="95005">
                  <c:v>2.6117647058823525</c:v>
                </c:pt>
                <c:pt idx="95006">
                  <c:v>2.6117647058823525</c:v>
                </c:pt>
                <c:pt idx="95007">
                  <c:v>2.6117647058823525</c:v>
                </c:pt>
                <c:pt idx="95008">
                  <c:v>2.6117647058823525</c:v>
                </c:pt>
                <c:pt idx="95009">
                  <c:v>2.6117647058823525</c:v>
                </c:pt>
                <c:pt idx="95010">
                  <c:v>2.6117647058823525</c:v>
                </c:pt>
                <c:pt idx="95011">
                  <c:v>2.6117647058823525</c:v>
                </c:pt>
                <c:pt idx="95012">
                  <c:v>2.6117647058823525</c:v>
                </c:pt>
                <c:pt idx="95013">
                  <c:v>2.6117647058823525</c:v>
                </c:pt>
                <c:pt idx="95014">
                  <c:v>2.6117647058823525</c:v>
                </c:pt>
                <c:pt idx="95015">
                  <c:v>2.6117647058823525</c:v>
                </c:pt>
                <c:pt idx="95016">
                  <c:v>2.6117647058823525</c:v>
                </c:pt>
                <c:pt idx="95017">
                  <c:v>2.6117647058823525</c:v>
                </c:pt>
                <c:pt idx="95018">
                  <c:v>2.4643137254901957</c:v>
                </c:pt>
                <c:pt idx="95019">
                  <c:v>2.4643137254901957</c:v>
                </c:pt>
                <c:pt idx="95020">
                  <c:v>2.4643137254901957</c:v>
                </c:pt>
                <c:pt idx="95021">
                  <c:v>2.4643137254901957</c:v>
                </c:pt>
                <c:pt idx="95022">
                  <c:v>2.4643137254901957</c:v>
                </c:pt>
                <c:pt idx="95023">
                  <c:v>2.4643137254901957</c:v>
                </c:pt>
                <c:pt idx="95024">
                  <c:v>2.4643137254901957</c:v>
                </c:pt>
                <c:pt idx="95025">
                  <c:v>2.4643137254901957</c:v>
                </c:pt>
                <c:pt idx="95026">
                  <c:v>2.4643137254901957</c:v>
                </c:pt>
                <c:pt idx="95027">
                  <c:v>2.4643137254901957</c:v>
                </c:pt>
                <c:pt idx="95028">
                  <c:v>2.4643137254901957</c:v>
                </c:pt>
                <c:pt idx="95029">
                  <c:v>2.4643137254901957</c:v>
                </c:pt>
                <c:pt idx="95030">
                  <c:v>2.4643137254901957</c:v>
                </c:pt>
                <c:pt idx="95031">
                  <c:v>2.4643137254901957</c:v>
                </c:pt>
                <c:pt idx="95032">
                  <c:v>2.4643137254901957</c:v>
                </c:pt>
                <c:pt idx="95033">
                  <c:v>2.4643137254901957</c:v>
                </c:pt>
                <c:pt idx="95034">
                  <c:v>2.4643137254901957</c:v>
                </c:pt>
                <c:pt idx="95035">
                  <c:v>2.4643137254901957</c:v>
                </c:pt>
                <c:pt idx="95036">
                  <c:v>2.4643137254901957</c:v>
                </c:pt>
                <c:pt idx="95037">
                  <c:v>2.4643137254901957</c:v>
                </c:pt>
                <c:pt idx="95038">
                  <c:v>2.4643137254901957</c:v>
                </c:pt>
                <c:pt idx="95039">
                  <c:v>2.4643137254901957</c:v>
                </c:pt>
                <c:pt idx="95040">
                  <c:v>2.4643137254901957</c:v>
                </c:pt>
                <c:pt idx="95041">
                  <c:v>2.4643137254901957</c:v>
                </c:pt>
                <c:pt idx="95042">
                  <c:v>2.4643137254901957</c:v>
                </c:pt>
                <c:pt idx="95043">
                  <c:v>2.4643137254901957</c:v>
                </c:pt>
                <c:pt idx="95044">
                  <c:v>2.4643137254901957</c:v>
                </c:pt>
                <c:pt idx="95045">
                  <c:v>2.4643137254901957</c:v>
                </c:pt>
                <c:pt idx="95046">
                  <c:v>2.4643137254901957</c:v>
                </c:pt>
                <c:pt idx="95047">
                  <c:v>2.4643137254901957</c:v>
                </c:pt>
                <c:pt idx="95048">
                  <c:v>2.4643137254901957</c:v>
                </c:pt>
                <c:pt idx="95049">
                  <c:v>2.4643137254901957</c:v>
                </c:pt>
                <c:pt idx="95050">
                  <c:v>2.4643137254901957</c:v>
                </c:pt>
                <c:pt idx="95051">
                  <c:v>2.4643137254901957</c:v>
                </c:pt>
                <c:pt idx="95052">
                  <c:v>2.4643137254901957</c:v>
                </c:pt>
                <c:pt idx="95053">
                  <c:v>2.4643137254901957</c:v>
                </c:pt>
                <c:pt idx="95054">
                  <c:v>2.4643137254901957</c:v>
                </c:pt>
                <c:pt idx="95055">
                  <c:v>2.4643137254901957</c:v>
                </c:pt>
                <c:pt idx="95056">
                  <c:v>2.4643137254901957</c:v>
                </c:pt>
                <c:pt idx="95057">
                  <c:v>2.4643137254901957</c:v>
                </c:pt>
                <c:pt idx="95058">
                  <c:v>2.4643137254901957</c:v>
                </c:pt>
                <c:pt idx="95059">
                  <c:v>2.4643137254901957</c:v>
                </c:pt>
                <c:pt idx="95060">
                  <c:v>2.4643137254901957</c:v>
                </c:pt>
                <c:pt idx="95061">
                  <c:v>2.4643137254901957</c:v>
                </c:pt>
                <c:pt idx="95062">
                  <c:v>2.4643137254901957</c:v>
                </c:pt>
                <c:pt idx="95063">
                  <c:v>2.4643137254901957</c:v>
                </c:pt>
                <c:pt idx="95064">
                  <c:v>2.4643137254901957</c:v>
                </c:pt>
                <c:pt idx="95065">
                  <c:v>2.4643137254901957</c:v>
                </c:pt>
                <c:pt idx="95066">
                  <c:v>2.4643137254901957</c:v>
                </c:pt>
                <c:pt idx="95067">
                  <c:v>2.4643137254901957</c:v>
                </c:pt>
                <c:pt idx="95068">
                  <c:v>2.4643137254901957</c:v>
                </c:pt>
                <c:pt idx="95069">
                  <c:v>2.4643137254901957</c:v>
                </c:pt>
                <c:pt idx="95070">
                  <c:v>2.6117647058823525</c:v>
                </c:pt>
                <c:pt idx="95071">
                  <c:v>2.6117647058823525</c:v>
                </c:pt>
                <c:pt idx="95072">
                  <c:v>2.6117647058823525</c:v>
                </c:pt>
                <c:pt idx="95073">
                  <c:v>2.6117647058823525</c:v>
                </c:pt>
                <c:pt idx="95074">
                  <c:v>2.6117647058823525</c:v>
                </c:pt>
                <c:pt idx="95075">
                  <c:v>2.6117647058823525</c:v>
                </c:pt>
                <c:pt idx="95076">
                  <c:v>2.6117647058823525</c:v>
                </c:pt>
                <c:pt idx="95077">
                  <c:v>2.6117647058823525</c:v>
                </c:pt>
                <c:pt idx="95078">
                  <c:v>2.6117647058823525</c:v>
                </c:pt>
                <c:pt idx="95079">
                  <c:v>2.6117647058823525</c:v>
                </c:pt>
                <c:pt idx="95080">
                  <c:v>2.6117647058823525</c:v>
                </c:pt>
                <c:pt idx="95081">
                  <c:v>2.6117647058823525</c:v>
                </c:pt>
                <c:pt idx="95082">
                  <c:v>2.6117647058823525</c:v>
                </c:pt>
                <c:pt idx="95083">
                  <c:v>2.6117647058823525</c:v>
                </c:pt>
                <c:pt idx="95084">
                  <c:v>2.6117647058823525</c:v>
                </c:pt>
                <c:pt idx="95085">
                  <c:v>2.6117647058823525</c:v>
                </c:pt>
                <c:pt idx="95086">
                  <c:v>2.6117647058823525</c:v>
                </c:pt>
                <c:pt idx="95087">
                  <c:v>2.6117647058823525</c:v>
                </c:pt>
                <c:pt idx="95088">
                  <c:v>2.6117647058823525</c:v>
                </c:pt>
                <c:pt idx="95089">
                  <c:v>2.6117647058823525</c:v>
                </c:pt>
                <c:pt idx="95090">
                  <c:v>2.6117647058823525</c:v>
                </c:pt>
                <c:pt idx="95091">
                  <c:v>2.6117647058823525</c:v>
                </c:pt>
                <c:pt idx="95092">
                  <c:v>2.6117647058823525</c:v>
                </c:pt>
                <c:pt idx="95093">
                  <c:v>2.6117647058823525</c:v>
                </c:pt>
                <c:pt idx="95094">
                  <c:v>2.6117647058823525</c:v>
                </c:pt>
                <c:pt idx="95095">
                  <c:v>2.6117647058823525</c:v>
                </c:pt>
                <c:pt idx="95096">
                  <c:v>2.6117647058823525</c:v>
                </c:pt>
                <c:pt idx="95097">
                  <c:v>2.6117647058823525</c:v>
                </c:pt>
                <c:pt idx="95098">
                  <c:v>2.6117647058823525</c:v>
                </c:pt>
                <c:pt idx="95099">
                  <c:v>2.6117647058823525</c:v>
                </c:pt>
                <c:pt idx="95100">
                  <c:v>2.6117647058823525</c:v>
                </c:pt>
                <c:pt idx="95101">
                  <c:v>2.6117647058823525</c:v>
                </c:pt>
                <c:pt idx="95102">
                  <c:v>2.6117647058823525</c:v>
                </c:pt>
                <c:pt idx="95103">
                  <c:v>2.6117647058823525</c:v>
                </c:pt>
                <c:pt idx="95104">
                  <c:v>2.6117647058823525</c:v>
                </c:pt>
                <c:pt idx="95105">
                  <c:v>2.6117647058823525</c:v>
                </c:pt>
                <c:pt idx="95106">
                  <c:v>2.6117647058823525</c:v>
                </c:pt>
                <c:pt idx="95107">
                  <c:v>2.6117647058823525</c:v>
                </c:pt>
                <c:pt idx="95108">
                  <c:v>2.6117647058823525</c:v>
                </c:pt>
                <c:pt idx="95109">
                  <c:v>2.6117647058823525</c:v>
                </c:pt>
                <c:pt idx="95110">
                  <c:v>2.6117647058823525</c:v>
                </c:pt>
                <c:pt idx="95111">
                  <c:v>2.6117647058823525</c:v>
                </c:pt>
                <c:pt idx="95112">
                  <c:v>2.6117647058823525</c:v>
                </c:pt>
                <c:pt idx="95113">
                  <c:v>2.4643137254901957</c:v>
                </c:pt>
                <c:pt idx="95114">
                  <c:v>2.4643137254901957</c:v>
                </c:pt>
                <c:pt idx="95115">
                  <c:v>2.4643137254901957</c:v>
                </c:pt>
                <c:pt idx="95116">
                  <c:v>2.4643137254901957</c:v>
                </c:pt>
                <c:pt idx="95117">
                  <c:v>2.4643137254901957</c:v>
                </c:pt>
                <c:pt idx="95118">
                  <c:v>2.4643137254901957</c:v>
                </c:pt>
                <c:pt idx="95119">
                  <c:v>2.4643137254901957</c:v>
                </c:pt>
                <c:pt idx="95120">
                  <c:v>2.4643137254901957</c:v>
                </c:pt>
                <c:pt idx="95121">
                  <c:v>2.4643137254901957</c:v>
                </c:pt>
                <c:pt idx="95122">
                  <c:v>2.4643137254901957</c:v>
                </c:pt>
                <c:pt idx="95123">
                  <c:v>2.4643137254901957</c:v>
                </c:pt>
                <c:pt idx="95124">
                  <c:v>2.4643137254901957</c:v>
                </c:pt>
                <c:pt idx="95125">
                  <c:v>2.4643137254901957</c:v>
                </c:pt>
                <c:pt idx="95126">
                  <c:v>2.4643137254901957</c:v>
                </c:pt>
                <c:pt idx="95127">
                  <c:v>2.4643137254901957</c:v>
                </c:pt>
                <c:pt idx="95128">
                  <c:v>2.4643137254901957</c:v>
                </c:pt>
                <c:pt idx="95129">
                  <c:v>2.4643137254901957</c:v>
                </c:pt>
                <c:pt idx="95130">
                  <c:v>2.4643137254901957</c:v>
                </c:pt>
                <c:pt idx="95131">
                  <c:v>2.4643137254901957</c:v>
                </c:pt>
                <c:pt idx="95132">
                  <c:v>2.4643137254901957</c:v>
                </c:pt>
                <c:pt idx="95133">
                  <c:v>2.4643137254901957</c:v>
                </c:pt>
                <c:pt idx="95134">
                  <c:v>2.4643137254901957</c:v>
                </c:pt>
                <c:pt idx="95135">
                  <c:v>2.4643137254901957</c:v>
                </c:pt>
                <c:pt idx="95136">
                  <c:v>2.4643137254901957</c:v>
                </c:pt>
                <c:pt idx="95137">
                  <c:v>2.4643137254901957</c:v>
                </c:pt>
                <c:pt idx="95138">
                  <c:v>2.4643137254901957</c:v>
                </c:pt>
                <c:pt idx="95139">
                  <c:v>2.4643137254901957</c:v>
                </c:pt>
                <c:pt idx="95140">
                  <c:v>2.4643137254901957</c:v>
                </c:pt>
                <c:pt idx="95141">
                  <c:v>2.4643137254901957</c:v>
                </c:pt>
                <c:pt idx="95142">
                  <c:v>2.4643137254901957</c:v>
                </c:pt>
                <c:pt idx="95143">
                  <c:v>2.4643137254901957</c:v>
                </c:pt>
                <c:pt idx="95144">
                  <c:v>2.4643137254901957</c:v>
                </c:pt>
                <c:pt idx="95145">
                  <c:v>2.4643137254901957</c:v>
                </c:pt>
                <c:pt idx="95146">
                  <c:v>2.4643137254901957</c:v>
                </c:pt>
                <c:pt idx="95147">
                  <c:v>2.4643137254901957</c:v>
                </c:pt>
                <c:pt idx="95148">
                  <c:v>2.4643137254901957</c:v>
                </c:pt>
                <c:pt idx="95149">
                  <c:v>2.4643137254901957</c:v>
                </c:pt>
                <c:pt idx="95150">
                  <c:v>2.4643137254901957</c:v>
                </c:pt>
                <c:pt idx="95151">
                  <c:v>2.4643137254901957</c:v>
                </c:pt>
                <c:pt idx="95152">
                  <c:v>2.4643137254901957</c:v>
                </c:pt>
                <c:pt idx="95153">
                  <c:v>2.4643137254901957</c:v>
                </c:pt>
                <c:pt idx="95154">
                  <c:v>2.4643137254901957</c:v>
                </c:pt>
                <c:pt idx="95155">
                  <c:v>2.4643137254901957</c:v>
                </c:pt>
                <c:pt idx="95156">
                  <c:v>2.4643137254901957</c:v>
                </c:pt>
                <c:pt idx="95157">
                  <c:v>2.4643137254901957</c:v>
                </c:pt>
                <c:pt idx="95158">
                  <c:v>2.4643137254901957</c:v>
                </c:pt>
                <c:pt idx="95159">
                  <c:v>2.4643137254901957</c:v>
                </c:pt>
                <c:pt idx="95160">
                  <c:v>2.4643137254901957</c:v>
                </c:pt>
                <c:pt idx="95161">
                  <c:v>2.4643137254901957</c:v>
                </c:pt>
                <c:pt idx="95162">
                  <c:v>2.4643137254901957</c:v>
                </c:pt>
                <c:pt idx="95163">
                  <c:v>2.4643137254901957</c:v>
                </c:pt>
                <c:pt idx="95164">
                  <c:v>2.4643137254901957</c:v>
                </c:pt>
                <c:pt idx="95165">
                  <c:v>2.4643137254901957</c:v>
                </c:pt>
                <c:pt idx="95166">
                  <c:v>2.4643137254901957</c:v>
                </c:pt>
                <c:pt idx="95167">
                  <c:v>2.6117647058823525</c:v>
                </c:pt>
                <c:pt idx="95168">
                  <c:v>2.6117647058823525</c:v>
                </c:pt>
                <c:pt idx="95169">
                  <c:v>2.6117647058823525</c:v>
                </c:pt>
                <c:pt idx="95170">
                  <c:v>2.6117647058823525</c:v>
                </c:pt>
                <c:pt idx="95171">
                  <c:v>2.6117647058823525</c:v>
                </c:pt>
                <c:pt idx="95172">
                  <c:v>2.6117647058823525</c:v>
                </c:pt>
                <c:pt idx="95173">
                  <c:v>2.6117647058823525</c:v>
                </c:pt>
                <c:pt idx="95174">
                  <c:v>2.6117647058823525</c:v>
                </c:pt>
                <c:pt idx="95175">
                  <c:v>2.6117647058823525</c:v>
                </c:pt>
                <c:pt idx="95176">
                  <c:v>2.6117647058823525</c:v>
                </c:pt>
                <c:pt idx="95177">
                  <c:v>2.6117647058823525</c:v>
                </c:pt>
                <c:pt idx="95178">
                  <c:v>2.6117647058823525</c:v>
                </c:pt>
                <c:pt idx="95179">
                  <c:v>2.6117647058823525</c:v>
                </c:pt>
                <c:pt idx="95180">
                  <c:v>2.6117647058823525</c:v>
                </c:pt>
                <c:pt idx="95181">
                  <c:v>2.6117647058823525</c:v>
                </c:pt>
                <c:pt idx="95182">
                  <c:v>2.6117647058823525</c:v>
                </c:pt>
                <c:pt idx="95183">
                  <c:v>2.6117647058823525</c:v>
                </c:pt>
                <c:pt idx="95184">
                  <c:v>2.6117647058823525</c:v>
                </c:pt>
                <c:pt idx="95185">
                  <c:v>2.6117647058823525</c:v>
                </c:pt>
                <c:pt idx="95186">
                  <c:v>2.6117647058823525</c:v>
                </c:pt>
                <c:pt idx="95187">
                  <c:v>2.6117647058823525</c:v>
                </c:pt>
                <c:pt idx="95188">
                  <c:v>2.6117647058823525</c:v>
                </c:pt>
                <c:pt idx="95189">
                  <c:v>2.6117647058823525</c:v>
                </c:pt>
                <c:pt idx="95190">
                  <c:v>2.6117647058823525</c:v>
                </c:pt>
                <c:pt idx="95191">
                  <c:v>2.6117647058823525</c:v>
                </c:pt>
                <c:pt idx="95192">
                  <c:v>2.6117647058823525</c:v>
                </c:pt>
                <c:pt idx="95193">
                  <c:v>2.6117647058823525</c:v>
                </c:pt>
                <c:pt idx="95194">
                  <c:v>2.6117647058823525</c:v>
                </c:pt>
                <c:pt idx="95195">
                  <c:v>2.6117647058823525</c:v>
                </c:pt>
                <c:pt idx="95196">
                  <c:v>2.6117647058823525</c:v>
                </c:pt>
                <c:pt idx="95197">
                  <c:v>2.6117647058823525</c:v>
                </c:pt>
                <c:pt idx="95198">
                  <c:v>2.6117647058823525</c:v>
                </c:pt>
                <c:pt idx="95199">
                  <c:v>2.6117647058823525</c:v>
                </c:pt>
                <c:pt idx="95200">
                  <c:v>2.6117647058823525</c:v>
                </c:pt>
                <c:pt idx="95201">
                  <c:v>2.6117647058823525</c:v>
                </c:pt>
                <c:pt idx="95202">
                  <c:v>2.6117647058823525</c:v>
                </c:pt>
                <c:pt idx="95203">
                  <c:v>2.6117647058823525</c:v>
                </c:pt>
                <c:pt idx="95204">
                  <c:v>2.6117647058823525</c:v>
                </c:pt>
                <c:pt idx="95205">
                  <c:v>2.6117647058823525</c:v>
                </c:pt>
                <c:pt idx="95206">
                  <c:v>2.4643137254901957</c:v>
                </c:pt>
                <c:pt idx="95207">
                  <c:v>2.4643137254901957</c:v>
                </c:pt>
                <c:pt idx="95208">
                  <c:v>2.4643137254901957</c:v>
                </c:pt>
                <c:pt idx="95209">
                  <c:v>2.4643137254901957</c:v>
                </c:pt>
                <c:pt idx="95210">
                  <c:v>2.4643137254901957</c:v>
                </c:pt>
                <c:pt idx="95211">
                  <c:v>2.4643137254901957</c:v>
                </c:pt>
                <c:pt idx="95212">
                  <c:v>2.4643137254901957</c:v>
                </c:pt>
                <c:pt idx="95213">
                  <c:v>2.4643137254901957</c:v>
                </c:pt>
                <c:pt idx="95214">
                  <c:v>2.4643137254901957</c:v>
                </c:pt>
                <c:pt idx="95215">
                  <c:v>2.4643137254901957</c:v>
                </c:pt>
                <c:pt idx="95216">
                  <c:v>2.4643137254901957</c:v>
                </c:pt>
                <c:pt idx="95217">
                  <c:v>2.4643137254901957</c:v>
                </c:pt>
                <c:pt idx="95218">
                  <c:v>2.4643137254901957</c:v>
                </c:pt>
                <c:pt idx="95219">
                  <c:v>2.4643137254901957</c:v>
                </c:pt>
                <c:pt idx="95220">
                  <c:v>2.4643137254901957</c:v>
                </c:pt>
                <c:pt idx="95221">
                  <c:v>2.4643137254901957</c:v>
                </c:pt>
                <c:pt idx="95222">
                  <c:v>2.4643137254901957</c:v>
                </c:pt>
                <c:pt idx="95223">
                  <c:v>2.4643137254901957</c:v>
                </c:pt>
                <c:pt idx="95224">
                  <c:v>2.4643137254901957</c:v>
                </c:pt>
                <c:pt idx="95225">
                  <c:v>2.4643137254901957</c:v>
                </c:pt>
                <c:pt idx="95226">
                  <c:v>2.4643137254901957</c:v>
                </c:pt>
                <c:pt idx="95227">
                  <c:v>2.4643137254901957</c:v>
                </c:pt>
                <c:pt idx="95228">
                  <c:v>2.4643137254901957</c:v>
                </c:pt>
                <c:pt idx="95229">
                  <c:v>2.4643137254901957</c:v>
                </c:pt>
                <c:pt idx="95230">
                  <c:v>2.4643137254901957</c:v>
                </c:pt>
                <c:pt idx="95231">
                  <c:v>2.4643137254901957</c:v>
                </c:pt>
                <c:pt idx="95232">
                  <c:v>2.4643137254901957</c:v>
                </c:pt>
                <c:pt idx="95233">
                  <c:v>2.4643137254901957</c:v>
                </c:pt>
                <c:pt idx="95234">
                  <c:v>2.4643137254901957</c:v>
                </c:pt>
                <c:pt idx="95235">
                  <c:v>2.4643137254901957</c:v>
                </c:pt>
                <c:pt idx="95236">
                  <c:v>2.4643137254901957</c:v>
                </c:pt>
                <c:pt idx="95237">
                  <c:v>2.4643137254901957</c:v>
                </c:pt>
                <c:pt idx="95238">
                  <c:v>2.4643137254901957</c:v>
                </c:pt>
                <c:pt idx="95239">
                  <c:v>2.4643137254901957</c:v>
                </c:pt>
                <c:pt idx="95240">
                  <c:v>2.4643137254901957</c:v>
                </c:pt>
                <c:pt idx="95241">
                  <c:v>2.4643137254901957</c:v>
                </c:pt>
                <c:pt idx="95242">
                  <c:v>2.4643137254901957</c:v>
                </c:pt>
                <c:pt idx="95243">
                  <c:v>2.4643137254901957</c:v>
                </c:pt>
                <c:pt idx="95244">
                  <c:v>2.4643137254901957</c:v>
                </c:pt>
                <c:pt idx="95245">
                  <c:v>2.4643137254901957</c:v>
                </c:pt>
                <c:pt idx="95246">
                  <c:v>2.4643137254901957</c:v>
                </c:pt>
                <c:pt idx="95247">
                  <c:v>2.4643137254901957</c:v>
                </c:pt>
                <c:pt idx="95248">
                  <c:v>2.4643137254901957</c:v>
                </c:pt>
                <c:pt idx="95249">
                  <c:v>2.4643137254901957</c:v>
                </c:pt>
                <c:pt idx="95250">
                  <c:v>2.4643137254901957</c:v>
                </c:pt>
                <c:pt idx="95251">
                  <c:v>2.4643137254901957</c:v>
                </c:pt>
                <c:pt idx="95252">
                  <c:v>2.4643137254901957</c:v>
                </c:pt>
                <c:pt idx="95253">
                  <c:v>2.4643137254901957</c:v>
                </c:pt>
                <c:pt idx="95254">
                  <c:v>2.4643137254901957</c:v>
                </c:pt>
                <c:pt idx="95255">
                  <c:v>2.4643137254901957</c:v>
                </c:pt>
                <c:pt idx="95256">
                  <c:v>2.4643137254901957</c:v>
                </c:pt>
                <c:pt idx="95257">
                  <c:v>2.4643137254901957</c:v>
                </c:pt>
                <c:pt idx="95258">
                  <c:v>2.4643137254901957</c:v>
                </c:pt>
                <c:pt idx="95259">
                  <c:v>2.4643137254901957</c:v>
                </c:pt>
                <c:pt idx="95260">
                  <c:v>2.4643137254901957</c:v>
                </c:pt>
                <c:pt idx="95261">
                  <c:v>2.4643137254901957</c:v>
                </c:pt>
                <c:pt idx="95262">
                  <c:v>2.4643137254901957</c:v>
                </c:pt>
                <c:pt idx="95263">
                  <c:v>2.4643137254901957</c:v>
                </c:pt>
                <c:pt idx="95264">
                  <c:v>2.4643137254901957</c:v>
                </c:pt>
                <c:pt idx="95265">
                  <c:v>2.6117647058823525</c:v>
                </c:pt>
                <c:pt idx="95266">
                  <c:v>2.6117647058823525</c:v>
                </c:pt>
                <c:pt idx="95267">
                  <c:v>2.6117647058823525</c:v>
                </c:pt>
                <c:pt idx="95268">
                  <c:v>2.6117647058823525</c:v>
                </c:pt>
                <c:pt idx="95269">
                  <c:v>2.6117647058823525</c:v>
                </c:pt>
                <c:pt idx="95270">
                  <c:v>2.6117647058823525</c:v>
                </c:pt>
                <c:pt idx="95271">
                  <c:v>2.6117647058823525</c:v>
                </c:pt>
                <c:pt idx="95272">
                  <c:v>2.6117647058823525</c:v>
                </c:pt>
                <c:pt idx="95273">
                  <c:v>2.6117647058823525</c:v>
                </c:pt>
                <c:pt idx="95274">
                  <c:v>2.6117647058823525</c:v>
                </c:pt>
                <c:pt idx="95275">
                  <c:v>2.6117647058823525</c:v>
                </c:pt>
                <c:pt idx="95276">
                  <c:v>2.6117647058823525</c:v>
                </c:pt>
                <c:pt idx="95277">
                  <c:v>2.6117647058823525</c:v>
                </c:pt>
                <c:pt idx="95278">
                  <c:v>2.6117647058823525</c:v>
                </c:pt>
                <c:pt idx="95279">
                  <c:v>2.6117647058823525</c:v>
                </c:pt>
                <c:pt idx="95280">
                  <c:v>2.6117647058823525</c:v>
                </c:pt>
                <c:pt idx="95281">
                  <c:v>2.6117647058823525</c:v>
                </c:pt>
                <c:pt idx="95282">
                  <c:v>2.6117647058823525</c:v>
                </c:pt>
                <c:pt idx="95283">
                  <c:v>2.6117647058823525</c:v>
                </c:pt>
                <c:pt idx="95284">
                  <c:v>2.6117647058823525</c:v>
                </c:pt>
                <c:pt idx="95285">
                  <c:v>2.6117647058823525</c:v>
                </c:pt>
                <c:pt idx="95286">
                  <c:v>2.6117647058823525</c:v>
                </c:pt>
                <c:pt idx="95287">
                  <c:v>2.6117647058823525</c:v>
                </c:pt>
                <c:pt idx="95288">
                  <c:v>2.6117647058823525</c:v>
                </c:pt>
                <c:pt idx="95289">
                  <c:v>2.6117647058823525</c:v>
                </c:pt>
                <c:pt idx="95290">
                  <c:v>2.6117647058823525</c:v>
                </c:pt>
                <c:pt idx="95291">
                  <c:v>2.6117647058823525</c:v>
                </c:pt>
                <c:pt idx="95292">
                  <c:v>2.6117647058823525</c:v>
                </c:pt>
                <c:pt idx="95293">
                  <c:v>2.6117647058823525</c:v>
                </c:pt>
                <c:pt idx="95294">
                  <c:v>2.6117647058823525</c:v>
                </c:pt>
                <c:pt idx="95295">
                  <c:v>2.6117647058823525</c:v>
                </c:pt>
                <c:pt idx="95296">
                  <c:v>2.6117647058823525</c:v>
                </c:pt>
                <c:pt idx="95297">
                  <c:v>2.6117647058823525</c:v>
                </c:pt>
                <c:pt idx="95298">
                  <c:v>2.6117647058823525</c:v>
                </c:pt>
                <c:pt idx="95299">
                  <c:v>2.6117647058823525</c:v>
                </c:pt>
                <c:pt idx="95300">
                  <c:v>2.6117647058823525</c:v>
                </c:pt>
                <c:pt idx="95301">
                  <c:v>2.6117647058823525</c:v>
                </c:pt>
                <c:pt idx="95302">
                  <c:v>2.4643137254901957</c:v>
                </c:pt>
                <c:pt idx="95303">
                  <c:v>2.4643137254901957</c:v>
                </c:pt>
                <c:pt idx="95304">
                  <c:v>2.4643137254901957</c:v>
                </c:pt>
                <c:pt idx="95305">
                  <c:v>2.4643137254901957</c:v>
                </c:pt>
                <c:pt idx="95306">
                  <c:v>2.4643137254901957</c:v>
                </c:pt>
                <c:pt idx="95307">
                  <c:v>2.4643137254901957</c:v>
                </c:pt>
                <c:pt idx="95308">
                  <c:v>2.4643137254901957</c:v>
                </c:pt>
                <c:pt idx="95309">
                  <c:v>2.4643137254901957</c:v>
                </c:pt>
                <c:pt idx="95310">
                  <c:v>2.4643137254901957</c:v>
                </c:pt>
                <c:pt idx="95311">
                  <c:v>2.4643137254901957</c:v>
                </c:pt>
                <c:pt idx="95312">
                  <c:v>2.4643137254901957</c:v>
                </c:pt>
                <c:pt idx="95313">
                  <c:v>2.4643137254901957</c:v>
                </c:pt>
                <c:pt idx="95314">
                  <c:v>2.4643137254901957</c:v>
                </c:pt>
                <c:pt idx="95315">
                  <c:v>2.4643137254901957</c:v>
                </c:pt>
                <c:pt idx="95316">
                  <c:v>2.4643137254901957</c:v>
                </c:pt>
                <c:pt idx="95317">
                  <c:v>2.4643137254901957</c:v>
                </c:pt>
                <c:pt idx="95318">
                  <c:v>2.4643137254901957</c:v>
                </c:pt>
                <c:pt idx="95319">
                  <c:v>2.4643137254901957</c:v>
                </c:pt>
                <c:pt idx="95320">
                  <c:v>2.4643137254901957</c:v>
                </c:pt>
                <c:pt idx="95321">
                  <c:v>2.4643137254901957</c:v>
                </c:pt>
                <c:pt idx="95322">
                  <c:v>2.4643137254901957</c:v>
                </c:pt>
                <c:pt idx="95323">
                  <c:v>2.4643137254901957</c:v>
                </c:pt>
                <c:pt idx="95324">
                  <c:v>2.4643137254901957</c:v>
                </c:pt>
                <c:pt idx="95325">
                  <c:v>2.4643137254901957</c:v>
                </c:pt>
                <c:pt idx="95326">
                  <c:v>2.4643137254901957</c:v>
                </c:pt>
                <c:pt idx="95327">
                  <c:v>2.4643137254901957</c:v>
                </c:pt>
                <c:pt idx="95328">
                  <c:v>2.4643137254901957</c:v>
                </c:pt>
                <c:pt idx="95329">
                  <c:v>2.4643137254901957</c:v>
                </c:pt>
                <c:pt idx="95330">
                  <c:v>2.4643137254901957</c:v>
                </c:pt>
                <c:pt idx="95331">
                  <c:v>2.4643137254901957</c:v>
                </c:pt>
                <c:pt idx="95332">
                  <c:v>2.4643137254901957</c:v>
                </c:pt>
                <c:pt idx="95333">
                  <c:v>2.4643137254901957</c:v>
                </c:pt>
                <c:pt idx="95334">
                  <c:v>2.4643137254901957</c:v>
                </c:pt>
                <c:pt idx="95335">
                  <c:v>2.4643137254901957</c:v>
                </c:pt>
                <c:pt idx="95336">
                  <c:v>2.4643137254901957</c:v>
                </c:pt>
                <c:pt idx="95337">
                  <c:v>2.4643137254901957</c:v>
                </c:pt>
                <c:pt idx="95338">
                  <c:v>2.4643137254901957</c:v>
                </c:pt>
                <c:pt idx="95339">
                  <c:v>2.4643137254901957</c:v>
                </c:pt>
                <c:pt idx="95340">
                  <c:v>2.4643137254901957</c:v>
                </c:pt>
                <c:pt idx="95341">
                  <c:v>2.4643137254901957</c:v>
                </c:pt>
                <c:pt idx="95342">
                  <c:v>2.4643137254901957</c:v>
                </c:pt>
                <c:pt idx="95343">
                  <c:v>2.4643137254901957</c:v>
                </c:pt>
                <c:pt idx="95344">
                  <c:v>2.4643137254901957</c:v>
                </c:pt>
                <c:pt idx="95345">
                  <c:v>2.4643137254901957</c:v>
                </c:pt>
                <c:pt idx="95346">
                  <c:v>2.4643137254901957</c:v>
                </c:pt>
                <c:pt idx="95347">
                  <c:v>2.4643137254901957</c:v>
                </c:pt>
                <c:pt idx="95348">
                  <c:v>2.4643137254901957</c:v>
                </c:pt>
                <c:pt idx="95349">
                  <c:v>2.4643137254901957</c:v>
                </c:pt>
                <c:pt idx="95350">
                  <c:v>2.4643137254901957</c:v>
                </c:pt>
                <c:pt idx="95351">
                  <c:v>2.4643137254901957</c:v>
                </c:pt>
                <c:pt idx="95352">
                  <c:v>2.4643137254901957</c:v>
                </c:pt>
                <c:pt idx="95353">
                  <c:v>2.4643137254901957</c:v>
                </c:pt>
                <c:pt idx="95354">
                  <c:v>2.4643137254901957</c:v>
                </c:pt>
                <c:pt idx="95355">
                  <c:v>2.4643137254901957</c:v>
                </c:pt>
                <c:pt idx="95356">
                  <c:v>2.4643137254901957</c:v>
                </c:pt>
                <c:pt idx="95357">
                  <c:v>2.4643137254901957</c:v>
                </c:pt>
                <c:pt idx="95358">
                  <c:v>2.4643137254901957</c:v>
                </c:pt>
                <c:pt idx="95359">
                  <c:v>2.6117647058823525</c:v>
                </c:pt>
                <c:pt idx="95360">
                  <c:v>2.6117647058823525</c:v>
                </c:pt>
                <c:pt idx="95361">
                  <c:v>2.6117647058823525</c:v>
                </c:pt>
                <c:pt idx="95362">
                  <c:v>2.6117647058823525</c:v>
                </c:pt>
                <c:pt idx="95363">
                  <c:v>2.6117647058823525</c:v>
                </c:pt>
                <c:pt idx="95364">
                  <c:v>2.6117647058823525</c:v>
                </c:pt>
                <c:pt idx="95365">
                  <c:v>2.6117647058823525</c:v>
                </c:pt>
                <c:pt idx="95366">
                  <c:v>2.6117647058823525</c:v>
                </c:pt>
                <c:pt idx="95367">
                  <c:v>2.6117647058823525</c:v>
                </c:pt>
                <c:pt idx="95368">
                  <c:v>2.6117647058823525</c:v>
                </c:pt>
                <c:pt idx="95369">
                  <c:v>2.6117647058823525</c:v>
                </c:pt>
                <c:pt idx="95370">
                  <c:v>2.6117647058823525</c:v>
                </c:pt>
                <c:pt idx="95371">
                  <c:v>2.6117647058823525</c:v>
                </c:pt>
                <c:pt idx="95372">
                  <c:v>2.6117647058823525</c:v>
                </c:pt>
                <c:pt idx="95373">
                  <c:v>2.6117647058823525</c:v>
                </c:pt>
                <c:pt idx="95374">
                  <c:v>2.6117647058823525</c:v>
                </c:pt>
                <c:pt idx="95375">
                  <c:v>2.6117647058823525</c:v>
                </c:pt>
                <c:pt idx="95376">
                  <c:v>2.6117647058823525</c:v>
                </c:pt>
                <c:pt idx="95377">
                  <c:v>2.6117647058823525</c:v>
                </c:pt>
                <c:pt idx="95378">
                  <c:v>2.6117647058823525</c:v>
                </c:pt>
                <c:pt idx="95379">
                  <c:v>2.6117647058823525</c:v>
                </c:pt>
                <c:pt idx="95380">
                  <c:v>2.6117647058823525</c:v>
                </c:pt>
                <c:pt idx="95381">
                  <c:v>2.6117647058823525</c:v>
                </c:pt>
                <c:pt idx="95382">
                  <c:v>2.6117647058823525</c:v>
                </c:pt>
                <c:pt idx="95383">
                  <c:v>2.6117647058823525</c:v>
                </c:pt>
                <c:pt idx="95384">
                  <c:v>2.6117647058823525</c:v>
                </c:pt>
                <c:pt idx="95385">
                  <c:v>2.6117647058823525</c:v>
                </c:pt>
                <c:pt idx="95386">
                  <c:v>2.6117647058823525</c:v>
                </c:pt>
                <c:pt idx="95387">
                  <c:v>2.6117647058823525</c:v>
                </c:pt>
                <c:pt idx="95388">
                  <c:v>2.6117647058823525</c:v>
                </c:pt>
                <c:pt idx="95389">
                  <c:v>2.6117647058823525</c:v>
                </c:pt>
                <c:pt idx="95390">
                  <c:v>2.6117647058823525</c:v>
                </c:pt>
                <c:pt idx="95391">
                  <c:v>2.6117647058823525</c:v>
                </c:pt>
                <c:pt idx="95392">
                  <c:v>2.6117647058823525</c:v>
                </c:pt>
                <c:pt idx="95393">
                  <c:v>2.6117647058823525</c:v>
                </c:pt>
                <c:pt idx="95394">
                  <c:v>2.6117647058823525</c:v>
                </c:pt>
                <c:pt idx="95395">
                  <c:v>2.6117647058823525</c:v>
                </c:pt>
                <c:pt idx="95396">
                  <c:v>2.6117647058823525</c:v>
                </c:pt>
                <c:pt idx="95397">
                  <c:v>2.6117647058823525</c:v>
                </c:pt>
                <c:pt idx="95398">
                  <c:v>2.6117647058823525</c:v>
                </c:pt>
                <c:pt idx="95399">
                  <c:v>2.4643137254901957</c:v>
                </c:pt>
                <c:pt idx="95400">
                  <c:v>2.4643137254901957</c:v>
                </c:pt>
                <c:pt idx="95401">
                  <c:v>2.4643137254901957</c:v>
                </c:pt>
                <c:pt idx="95402">
                  <c:v>2.4643137254901957</c:v>
                </c:pt>
                <c:pt idx="95403">
                  <c:v>2.4643137254901957</c:v>
                </c:pt>
                <c:pt idx="95404">
                  <c:v>2.4643137254901957</c:v>
                </c:pt>
                <c:pt idx="95405">
                  <c:v>2.4643137254901957</c:v>
                </c:pt>
                <c:pt idx="95406">
                  <c:v>2.4643137254901957</c:v>
                </c:pt>
                <c:pt idx="95407">
                  <c:v>2.4643137254901957</c:v>
                </c:pt>
                <c:pt idx="95408">
                  <c:v>2.4643137254901957</c:v>
                </c:pt>
                <c:pt idx="95409">
                  <c:v>2.4643137254901957</c:v>
                </c:pt>
                <c:pt idx="95410">
                  <c:v>2.4643137254901957</c:v>
                </c:pt>
                <c:pt idx="95411">
                  <c:v>2.4643137254901957</c:v>
                </c:pt>
                <c:pt idx="95412">
                  <c:v>2.4643137254901957</c:v>
                </c:pt>
                <c:pt idx="95413">
                  <c:v>2.4643137254901957</c:v>
                </c:pt>
                <c:pt idx="95414">
                  <c:v>2.4643137254901957</c:v>
                </c:pt>
                <c:pt idx="95415">
                  <c:v>2.4643137254901957</c:v>
                </c:pt>
                <c:pt idx="95416">
                  <c:v>2.4643137254901957</c:v>
                </c:pt>
                <c:pt idx="95417">
                  <c:v>2.4643137254901957</c:v>
                </c:pt>
                <c:pt idx="95418">
                  <c:v>2.4643137254901957</c:v>
                </c:pt>
                <c:pt idx="95419">
                  <c:v>2.4643137254901957</c:v>
                </c:pt>
                <c:pt idx="95420">
                  <c:v>2.4643137254901957</c:v>
                </c:pt>
                <c:pt idx="95421">
                  <c:v>2.4643137254901957</c:v>
                </c:pt>
                <c:pt idx="95422">
                  <c:v>2.4643137254901957</c:v>
                </c:pt>
                <c:pt idx="95423">
                  <c:v>2.4643137254901957</c:v>
                </c:pt>
                <c:pt idx="95424">
                  <c:v>2.4643137254901957</c:v>
                </c:pt>
                <c:pt idx="95425">
                  <c:v>2.4643137254901957</c:v>
                </c:pt>
                <c:pt idx="95426">
                  <c:v>2.4643137254901957</c:v>
                </c:pt>
                <c:pt idx="95427">
                  <c:v>2.4643137254901957</c:v>
                </c:pt>
                <c:pt idx="95428">
                  <c:v>2.4643137254901957</c:v>
                </c:pt>
                <c:pt idx="95429">
                  <c:v>2.4643137254901957</c:v>
                </c:pt>
                <c:pt idx="95430">
                  <c:v>2.4643137254901957</c:v>
                </c:pt>
                <c:pt idx="95431">
                  <c:v>2.4643137254901957</c:v>
                </c:pt>
                <c:pt idx="95432">
                  <c:v>2.4643137254901957</c:v>
                </c:pt>
                <c:pt idx="95433">
                  <c:v>2.4643137254901957</c:v>
                </c:pt>
                <c:pt idx="95434">
                  <c:v>2.4643137254901957</c:v>
                </c:pt>
                <c:pt idx="95435">
                  <c:v>2.4643137254901957</c:v>
                </c:pt>
                <c:pt idx="95436">
                  <c:v>2.4643137254901957</c:v>
                </c:pt>
                <c:pt idx="95437">
                  <c:v>2.4643137254901957</c:v>
                </c:pt>
                <c:pt idx="95438">
                  <c:v>2.4643137254901957</c:v>
                </c:pt>
                <c:pt idx="95439">
                  <c:v>2.4643137254901957</c:v>
                </c:pt>
                <c:pt idx="95440">
                  <c:v>2.4643137254901957</c:v>
                </c:pt>
                <c:pt idx="95441">
                  <c:v>2.4643137254901957</c:v>
                </c:pt>
                <c:pt idx="95442">
                  <c:v>2.4643137254901957</c:v>
                </c:pt>
                <c:pt idx="95443">
                  <c:v>2.4643137254901957</c:v>
                </c:pt>
                <c:pt idx="95444">
                  <c:v>2.4643137254901957</c:v>
                </c:pt>
                <c:pt idx="95445">
                  <c:v>2.4643137254901957</c:v>
                </c:pt>
                <c:pt idx="95446">
                  <c:v>2.4643137254901957</c:v>
                </c:pt>
                <c:pt idx="95447">
                  <c:v>2.4643137254901957</c:v>
                </c:pt>
                <c:pt idx="95448">
                  <c:v>2.4643137254901957</c:v>
                </c:pt>
                <c:pt idx="95449">
                  <c:v>2.4643137254901957</c:v>
                </c:pt>
                <c:pt idx="95450">
                  <c:v>2.4643137254901957</c:v>
                </c:pt>
                <c:pt idx="95451">
                  <c:v>2.4643137254901957</c:v>
                </c:pt>
                <c:pt idx="95452">
                  <c:v>2.4643137254901957</c:v>
                </c:pt>
                <c:pt idx="95453">
                  <c:v>2.4643137254901957</c:v>
                </c:pt>
                <c:pt idx="95454">
                  <c:v>2.6117647058823525</c:v>
                </c:pt>
                <c:pt idx="95455">
                  <c:v>2.6117647058823525</c:v>
                </c:pt>
                <c:pt idx="95456">
                  <c:v>2.6117647058823525</c:v>
                </c:pt>
                <c:pt idx="95457">
                  <c:v>2.6117647058823525</c:v>
                </c:pt>
                <c:pt idx="95458">
                  <c:v>2.6117647058823525</c:v>
                </c:pt>
                <c:pt idx="95459">
                  <c:v>2.6117647058823525</c:v>
                </c:pt>
                <c:pt idx="95460">
                  <c:v>2.6117647058823525</c:v>
                </c:pt>
                <c:pt idx="95461">
                  <c:v>2.6117647058823525</c:v>
                </c:pt>
                <c:pt idx="95462">
                  <c:v>2.6117647058823525</c:v>
                </c:pt>
                <c:pt idx="95463">
                  <c:v>2.6117647058823525</c:v>
                </c:pt>
                <c:pt idx="95464">
                  <c:v>2.6117647058823525</c:v>
                </c:pt>
                <c:pt idx="95465">
                  <c:v>2.6117647058823525</c:v>
                </c:pt>
                <c:pt idx="95466">
                  <c:v>2.6117647058823525</c:v>
                </c:pt>
                <c:pt idx="95467">
                  <c:v>2.6117647058823525</c:v>
                </c:pt>
                <c:pt idx="95468">
                  <c:v>2.6117647058823525</c:v>
                </c:pt>
                <c:pt idx="95469">
                  <c:v>2.6117647058823525</c:v>
                </c:pt>
                <c:pt idx="95470">
                  <c:v>2.6117647058823525</c:v>
                </c:pt>
                <c:pt idx="95471">
                  <c:v>2.6117647058823525</c:v>
                </c:pt>
                <c:pt idx="95472">
                  <c:v>2.6117647058823525</c:v>
                </c:pt>
                <c:pt idx="95473">
                  <c:v>2.6117647058823525</c:v>
                </c:pt>
                <c:pt idx="95474">
                  <c:v>2.6117647058823525</c:v>
                </c:pt>
                <c:pt idx="95475">
                  <c:v>2.6117647058823525</c:v>
                </c:pt>
                <c:pt idx="95476">
                  <c:v>2.6117647058823525</c:v>
                </c:pt>
                <c:pt idx="95477">
                  <c:v>2.6117647058823525</c:v>
                </c:pt>
                <c:pt idx="95478">
                  <c:v>2.6117647058823525</c:v>
                </c:pt>
                <c:pt idx="95479">
                  <c:v>2.6117647058823525</c:v>
                </c:pt>
                <c:pt idx="95480">
                  <c:v>2.6117647058823525</c:v>
                </c:pt>
                <c:pt idx="95481">
                  <c:v>2.6117647058823525</c:v>
                </c:pt>
                <c:pt idx="95482">
                  <c:v>2.6117647058823525</c:v>
                </c:pt>
                <c:pt idx="95483">
                  <c:v>2.6117647058823525</c:v>
                </c:pt>
                <c:pt idx="95484">
                  <c:v>2.6117647058823525</c:v>
                </c:pt>
                <c:pt idx="95485">
                  <c:v>2.6117647058823525</c:v>
                </c:pt>
                <c:pt idx="95486">
                  <c:v>2.6117647058823525</c:v>
                </c:pt>
                <c:pt idx="95487">
                  <c:v>2.6117647058823525</c:v>
                </c:pt>
                <c:pt idx="95488">
                  <c:v>2.6117647058823525</c:v>
                </c:pt>
                <c:pt idx="95489">
                  <c:v>2.6117647058823525</c:v>
                </c:pt>
                <c:pt idx="95490">
                  <c:v>2.6117647058823525</c:v>
                </c:pt>
                <c:pt idx="95491">
                  <c:v>2.6117647058823525</c:v>
                </c:pt>
                <c:pt idx="95492">
                  <c:v>2.6117647058823525</c:v>
                </c:pt>
                <c:pt idx="95493">
                  <c:v>2.4643137254901957</c:v>
                </c:pt>
                <c:pt idx="95494">
                  <c:v>2.4643137254901957</c:v>
                </c:pt>
                <c:pt idx="95495">
                  <c:v>2.4643137254901957</c:v>
                </c:pt>
                <c:pt idx="95496">
                  <c:v>2.4643137254901957</c:v>
                </c:pt>
                <c:pt idx="95497">
                  <c:v>2.4643137254901957</c:v>
                </c:pt>
                <c:pt idx="95498">
                  <c:v>2.4643137254901957</c:v>
                </c:pt>
                <c:pt idx="95499">
                  <c:v>2.4643137254901957</c:v>
                </c:pt>
                <c:pt idx="95500">
                  <c:v>2.4643137254901957</c:v>
                </c:pt>
                <c:pt idx="95501">
                  <c:v>2.4643137254901957</c:v>
                </c:pt>
                <c:pt idx="95502">
                  <c:v>2.4643137254901957</c:v>
                </c:pt>
                <c:pt idx="95503">
                  <c:v>2.4643137254901957</c:v>
                </c:pt>
                <c:pt idx="95504">
                  <c:v>2.4643137254901957</c:v>
                </c:pt>
                <c:pt idx="95505">
                  <c:v>2.4643137254901957</c:v>
                </c:pt>
                <c:pt idx="95506">
                  <c:v>2.4643137254901957</c:v>
                </c:pt>
                <c:pt idx="95507">
                  <c:v>2.4643137254901957</c:v>
                </c:pt>
                <c:pt idx="95508">
                  <c:v>2.4643137254901957</c:v>
                </c:pt>
                <c:pt idx="95509">
                  <c:v>2.4643137254901957</c:v>
                </c:pt>
                <c:pt idx="95510">
                  <c:v>2.4643137254901957</c:v>
                </c:pt>
                <c:pt idx="95511">
                  <c:v>2.4643137254901957</c:v>
                </c:pt>
                <c:pt idx="95512">
                  <c:v>2.4643137254901957</c:v>
                </c:pt>
                <c:pt idx="95513">
                  <c:v>2.4643137254901957</c:v>
                </c:pt>
                <c:pt idx="95514">
                  <c:v>2.4643137254901957</c:v>
                </c:pt>
                <c:pt idx="95515">
                  <c:v>2.4643137254901957</c:v>
                </c:pt>
                <c:pt idx="95516">
                  <c:v>2.4643137254901957</c:v>
                </c:pt>
                <c:pt idx="95517">
                  <c:v>2.4643137254901957</c:v>
                </c:pt>
                <c:pt idx="95518">
                  <c:v>2.4643137254901957</c:v>
                </c:pt>
                <c:pt idx="95519">
                  <c:v>2.4643137254901957</c:v>
                </c:pt>
                <c:pt idx="95520">
                  <c:v>2.4643137254901957</c:v>
                </c:pt>
                <c:pt idx="95521">
                  <c:v>2.4643137254901957</c:v>
                </c:pt>
                <c:pt idx="95522">
                  <c:v>2.4643137254901957</c:v>
                </c:pt>
                <c:pt idx="95523">
                  <c:v>2.4643137254901957</c:v>
                </c:pt>
                <c:pt idx="95524">
                  <c:v>2.4643137254901957</c:v>
                </c:pt>
                <c:pt idx="95525">
                  <c:v>2.4643137254901957</c:v>
                </c:pt>
                <c:pt idx="95526">
                  <c:v>2.4643137254901957</c:v>
                </c:pt>
                <c:pt idx="95527">
                  <c:v>2.4643137254901957</c:v>
                </c:pt>
                <c:pt idx="95528">
                  <c:v>2.4643137254901957</c:v>
                </c:pt>
                <c:pt idx="95529">
                  <c:v>2.4643137254901957</c:v>
                </c:pt>
                <c:pt idx="95530">
                  <c:v>2.4643137254901957</c:v>
                </c:pt>
                <c:pt idx="95531">
                  <c:v>2.4643137254901957</c:v>
                </c:pt>
                <c:pt idx="95532">
                  <c:v>2.4643137254901957</c:v>
                </c:pt>
                <c:pt idx="95533">
                  <c:v>2.4643137254901957</c:v>
                </c:pt>
                <c:pt idx="95534">
                  <c:v>2.4643137254901957</c:v>
                </c:pt>
                <c:pt idx="95535">
                  <c:v>2.4643137254901957</c:v>
                </c:pt>
                <c:pt idx="95536">
                  <c:v>2.4643137254901957</c:v>
                </c:pt>
                <c:pt idx="95537">
                  <c:v>2.4643137254901957</c:v>
                </c:pt>
                <c:pt idx="95538">
                  <c:v>2.4643137254901957</c:v>
                </c:pt>
                <c:pt idx="95539">
                  <c:v>2.4643137254901957</c:v>
                </c:pt>
                <c:pt idx="95540">
                  <c:v>2.4643137254901957</c:v>
                </c:pt>
                <c:pt idx="95541">
                  <c:v>2.4643137254901957</c:v>
                </c:pt>
                <c:pt idx="95542">
                  <c:v>2.4643137254901957</c:v>
                </c:pt>
                <c:pt idx="95543">
                  <c:v>2.4643137254901957</c:v>
                </c:pt>
                <c:pt idx="95544">
                  <c:v>2.4643137254901957</c:v>
                </c:pt>
                <c:pt idx="95545">
                  <c:v>2.4643137254901957</c:v>
                </c:pt>
                <c:pt idx="95546">
                  <c:v>2.4643137254901957</c:v>
                </c:pt>
                <c:pt idx="95547">
                  <c:v>2.4643137254901957</c:v>
                </c:pt>
                <c:pt idx="95548">
                  <c:v>2.4643137254901957</c:v>
                </c:pt>
                <c:pt idx="95549">
                  <c:v>2.4643137254901957</c:v>
                </c:pt>
                <c:pt idx="95550">
                  <c:v>2.6117647058823525</c:v>
                </c:pt>
                <c:pt idx="95551">
                  <c:v>2.6117647058823525</c:v>
                </c:pt>
                <c:pt idx="95552">
                  <c:v>2.6117647058823525</c:v>
                </c:pt>
                <c:pt idx="95553">
                  <c:v>2.6117647058823525</c:v>
                </c:pt>
                <c:pt idx="95554">
                  <c:v>2.6117647058823525</c:v>
                </c:pt>
                <c:pt idx="95555">
                  <c:v>2.6117647058823525</c:v>
                </c:pt>
                <c:pt idx="95556">
                  <c:v>2.6117647058823525</c:v>
                </c:pt>
                <c:pt idx="95557">
                  <c:v>2.6117647058823525</c:v>
                </c:pt>
                <c:pt idx="95558">
                  <c:v>2.6117647058823525</c:v>
                </c:pt>
                <c:pt idx="95559">
                  <c:v>2.6117647058823525</c:v>
                </c:pt>
                <c:pt idx="95560">
                  <c:v>2.6117647058823525</c:v>
                </c:pt>
                <c:pt idx="95561">
                  <c:v>2.6117647058823525</c:v>
                </c:pt>
                <c:pt idx="95562">
                  <c:v>2.6117647058823525</c:v>
                </c:pt>
                <c:pt idx="95563">
                  <c:v>2.6117647058823525</c:v>
                </c:pt>
                <c:pt idx="95564">
                  <c:v>2.6117647058823525</c:v>
                </c:pt>
                <c:pt idx="95565">
                  <c:v>2.6117647058823525</c:v>
                </c:pt>
                <c:pt idx="95566">
                  <c:v>2.6117647058823525</c:v>
                </c:pt>
                <c:pt idx="95567">
                  <c:v>2.6117647058823525</c:v>
                </c:pt>
                <c:pt idx="95568">
                  <c:v>2.6117647058823525</c:v>
                </c:pt>
                <c:pt idx="95569">
                  <c:v>2.6117647058823525</c:v>
                </c:pt>
                <c:pt idx="95570">
                  <c:v>2.6117647058823525</c:v>
                </c:pt>
                <c:pt idx="95571">
                  <c:v>2.6117647058823525</c:v>
                </c:pt>
                <c:pt idx="95572">
                  <c:v>2.6117647058823525</c:v>
                </c:pt>
                <c:pt idx="95573">
                  <c:v>2.6117647058823525</c:v>
                </c:pt>
                <c:pt idx="95574">
                  <c:v>2.6117647058823525</c:v>
                </c:pt>
                <c:pt idx="95575">
                  <c:v>2.6117647058823525</c:v>
                </c:pt>
                <c:pt idx="95576">
                  <c:v>2.6117647058823525</c:v>
                </c:pt>
                <c:pt idx="95577">
                  <c:v>2.6117647058823525</c:v>
                </c:pt>
                <c:pt idx="95578">
                  <c:v>2.6117647058823525</c:v>
                </c:pt>
                <c:pt idx="95579">
                  <c:v>2.6117647058823525</c:v>
                </c:pt>
                <c:pt idx="95580">
                  <c:v>2.6117647058823525</c:v>
                </c:pt>
                <c:pt idx="95581">
                  <c:v>2.6117647058823525</c:v>
                </c:pt>
                <c:pt idx="95582">
                  <c:v>2.6117647058823525</c:v>
                </c:pt>
                <c:pt idx="95583">
                  <c:v>2.6117647058823525</c:v>
                </c:pt>
                <c:pt idx="95584">
                  <c:v>2.6117647058823525</c:v>
                </c:pt>
                <c:pt idx="95585">
                  <c:v>2.6117647058823525</c:v>
                </c:pt>
                <c:pt idx="95586">
                  <c:v>2.6117647058823525</c:v>
                </c:pt>
                <c:pt idx="95587">
                  <c:v>2.6117647058823525</c:v>
                </c:pt>
                <c:pt idx="95588">
                  <c:v>2.4643137254901957</c:v>
                </c:pt>
                <c:pt idx="95589">
                  <c:v>2.4643137254901957</c:v>
                </c:pt>
                <c:pt idx="95590">
                  <c:v>2.4643137254901957</c:v>
                </c:pt>
                <c:pt idx="95591">
                  <c:v>2.4643137254901957</c:v>
                </c:pt>
                <c:pt idx="95592">
                  <c:v>2.4643137254901957</c:v>
                </c:pt>
                <c:pt idx="95593">
                  <c:v>2.4643137254901957</c:v>
                </c:pt>
                <c:pt idx="95594">
                  <c:v>2.4643137254901957</c:v>
                </c:pt>
                <c:pt idx="95595">
                  <c:v>2.4643137254901957</c:v>
                </c:pt>
                <c:pt idx="95596">
                  <c:v>2.4643137254901957</c:v>
                </c:pt>
                <c:pt idx="95597">
                  <c:v>2.4643137254901957</c:v>
                </c:pt>
                <c:pt idx="95598">
                  <c:v>2.4643137254901957</c:v>
                </c:pt>
                <c:pt idx="95599">
                  <c:v>2.4643137254901957</c:v>
                </c:pt>
                <c:pt idx="95600">
                  <c:v>2.4643137254901957</c:v>
                </c:pt>
                <c:pt idx="95601">
                  <c:v>2.4643137254901957</c:v>
                </c:pt>
                <c:pt idx="95602">
                  <c:v>2.4643137254901957</c:v>
                </c:pt>
                <c:pt idx="95603">
                  <c:v>2.4643137254901957</c:v>
                </c:pt>
                <c:pt idx="95604">
                  <c:v>2.4643137254901957</c:v>
                </c:pt>
                <c:pt idx="95605">
                  <c:v>2.4643137254901957</c:v>
                </c:pt>
                <c:pt idx="95606">
                  <c:v>2.4643137254901957</c:v>
                </c:pt>
                <c:pt idx="95607">
                  <c:v>2.4643137254901957</c:v>
                </c:pt>
                <c:pt idx="95608">
                  <c:v>2.4643137254901957</c:v>
                </c:pt>
                <c:pt idx="95609">
                  <c:v>2.4643137254901957</c:v>
                </c:pt>
                <c:pt idx="95610">
                  <c:v>2.4643137254901957</c:v>
                </c:pt>
                <c:pt idx="95611">
                  <c:v>2.4643137254901957</c:v>
                </c:pt>
                <c:pt idx="95612">
                  <c:v>2.4643137254901957</c:v>
                </c:pt>
                <c:pt idx="95613">
                  <c:v>2.4643137254901957</c:v>
                </c:pt>
                <c:pt idx="95614">
                  <c:v>2.4643137254901957</c:v>
                </c:pt>
                <c:pt idx="95615">
                  <c:v>2.4643137254901957</c:v>
                </c:pt>
                <c:pt idx="95616">
                  <c:v>2.4643137254901957</c:v>
                </c:pt>
                <c:pt idx="95617">
                  <c:v>2.4643137254901957</c:v>
                </c:pt>
                <c:pt idx="95618">
                  <c:v>2.4643137254901957</c:v>
                </c:pt>
                <c:pt idx="95619">
                  <c:v>2.4643137254901957</c:v>
                </c:pt>
                <c:pt idx="95620">
                  <c:v>2.4643137254901957</c:v>
                </c:pt>
                <c:pt idx="95621">
                  <c:v>2.4643137254901957</c:v>
                </c:pt>
                <c:pt idx="95622">
                  <c:v>2.4643137254901957</c:v>
                </c:pt>
                <c:pt idx="95623">
                  <c:v>2.4643137254901957</c:v>
                </c:pt>
                <c:pt idx="95624">
                  <c:v>2.4643137254901957</c:v>
                </c:pt>
                <c:pt idx="95625">
                  <c:v>2.4643137254901957</c:v>
                </c:pt>
                <c:pt idx="95626">
                  <c:v>2.4643137254901957</c:v>
                </c:pt>
                <c:pt idx="95627">
                  <c:v>2.4643137254901957</c:v>
                </c:pt>
                <c:pt idx="95628">
                  <c:v>2.4643137254901957</c:v>
                </c:pt>
                <c:pt idx="95629">
                  <c:v>2.4643137254901957</c:v>
                </c:pt>
                <c:pt idx="95630">
                  <c:v>2.4643137254901957</c:v>
                </c:pt>
                <c:pt idx="95631">
                  <c:v>2.4643137254901957</c:v>
                </c:pt>
                <c:pt idx="95632">
                  <c:v>2.4643137254901957</c:v>
                </c:pt>
                <c:pt idx="95633">
                  <c:v>2.4643137254901957</c:v>
                </c:pt>
                <c:pt idx="95634">
                  <c:v>2.4643137254901957</c:v>
                </c:pt>
                <c:pt idx="95635">
                  <c:v>2.4643137254901957</c:v>
                </c:pt>
                <c:pt idx="95636">
                  <c:v>2.4643137254901957</c:v>
                </c:pt>
                <c:pt idx="95637">
                  <c:v>2.4643137254901957</c:v>
                </c:pt>
                <c:pt idx="95638">
                  <c:v>2.4643137254901957</c:v>
                </c:pt>
                <c:pt idx="95639">
                  <c:v>2.4643137254901957</c:v>
                </c:pt>
                <c:pt idx="95640">
                  <c:v>2.4643137254901957</c:v>
                </c:pt>
                <c:pt idx="95641">
                  <c:v>2.4643137254901957</c:v>
                </c:pt>
                <c:pt idx="95642">
                  <c:v>2.4643137254901957</c:v>
                </c:pt>
                <c:pt idx="95643">
                  <c:v>2.4643137254901957</c:v>
                </c:pt>
                <c:pt idx="95644">
                  <c:v>2.4643137254901957</c:v>
                </c:pt>
                <c:pt idx="95645">
                  <c:v>2.4643137254901957</c:v>
                </c:pt>
                <c:pt idx="95646">
                  <c:v>2.6117647058823525</c:v>
                </c:pt>
                <c:pt idx="95647">
                  <c:v>2.6117647058823525</c:v>
                </c:pt>
                <c:pt idx="95648">
                  <c:v>2.6117647058823525</c:v>
                </c:pt>
                <c:pt idx="95649">
                  <c:v>2.6117647058823525</c:v>
                </c:pt>
                <c:pt idx="95650">
                  <c:v>2.6117647058823525</c:v>
                </c:pt>
                <c:pt idx="95651">
                  <c:v>2.6117647058823525</c:v>
                </c:pt>
                <c:pt idx="95652">
                  <c:v>2.6117647058823525</c:v>
                </c:pt>
                <c:pt idx="95653">
                  <c:v>2.6117647058823525</c:v>
                </c:pt>
                <c:pt idx="95654">
                  <c:v>2.6117647058823525</c:v>
                </c:pt>
                <c:pt idx="95655">
                  <c:v>2.6117647058823525</c:v>
                </c:pt>
                <c:pt idx="95656">
                  <c:v>2.6117647058823525</c:v>
                </c:pt>
                <c:pt idx="95657">
                  <c:v>2.6117647058823525</c:v>
                </c:pt>
                <c:pt idx="95658">
                  <c:v>2.6117647058823525</c:v>
                </c:pt>
                <c:pt idx="95659">
                  <c:v>2.6117647058823525</c:v>
                </c:pt>
                <c:pt idx="95660">
                  <c:v>2.6117647058823525</c:v>
                </c:pt>
                <c:pt idx="95661">
                  <c:v>2.6117647058823525</c:v>
                </c:pt>
                <c:pt idx="95662">
                  <c:v>2.6117647058823525</c:v>
                </c:pt>
                <c:pt idx="95663">
                  <c:v>2.6117647058823525</c:v>
                </c:pt>
                <c:pt idx="95664">
                  <c:v>2.6117647058823525</c:v>
                </c:pt>
                <c:pt idx="95665">
                  <c:v>2.6117647058823525</c:v>
                </c:pt>
                <c:pt idx="95666">
                  <c:v>2.6117647058823525</c:v>
                </c:pt>
                <c:pt idx="95667">
                  <c:v>2.6117647058823525</c:v>
                </c:pt>
                <c:pt idx="95668">
                  <c:v>2.6117647058823525</c:v>
                </c:pt>
                <c:pt idx="95669">
                  <c:v>2.6117647058823525</c:v>
                </c:pt>
                <c:pt idx="95670">
                  <c:v>2.6117647058823525</c:v>
                </c:pt>
                <c:pt idx="95671">
                  <c:v>2.6117647058823525</c:v>
                </c:pt>
                <c:pt idx="95672">
                  <c:v>2.6117647058823525</c:v>
                </c:pt>
                <c:pt idx="95673">
                  <c:v>2.6117647058823525</c:v>
                </c:pt>
                <c:pt idx="95674">
                  <c:v>2.6117647058823525</c:v>
                </c:pt>
                <c:pt idx="95675">
                  <c:v>2.6117647058823525</c:v>
                </c:pt>
                <c:pt idx="95676">
                  <c:v>2.6117647058823525</c:v>
                </c:pt>
                <c:pt idx="95677">
                  <c:v>2.6117647058823525</c:v>
                </c:pt>
                <c:pt idx="95678">
                  <c:v>2.6117647058823525</c:v>
                </c:pt>
                <c:pt idx="95679">
                  <c:v>2.6117647058823525</c:v>
                </c:pt>
                <c:pt idx="95680">
                  <c:v>2.6117647058823525</c:v>
                </c:pt>
                <c:pt idx="95681">
                  <c:v>2.6117647058823525</c:v>
                </c:pt>
                <c:pt idx="95682">
                  <c:v>2.6117647058823525</c:v>
                </c:pt>
                <c:pt idx="95683">
                  <c:v>2.6117647058823525</c:v>
                </c:pt>
                <c:pt idx="95684">
                  <c:v>2.4643137254901957</c:v>
                </c:pt>
                <c:pt idx="95685">
                  <c:v>2.4643137254901957</c:v>
                </c:pt>
                <c:pt idx="95686">
                  <c:v>2.4643137254901957</c:v>
                </c:pt>
                <c:pt idx="95687">
                  <c:v>2.4643137254901957</c:v>
                </c:pt>
                <c:pt idx="95688">
                  <c:v>2.4643137254901957</c:v>
                </c:pt>
                <c:pt idx="95689">
                  <c:v>2.4643137254901957</c:v>
                </c:pt>
                <c:pt idx="95690">
                  <c:v>2.4643137254901957</c:v>
                </c:pt>
                <c:pt idx="95691">
                  <c:v>2.4643137254901957</c:v>
                </c:pt>
                <c:pt idx="95692">
                  <c:v>2.4643137254901957</c:v>
                </c:pt>
                <c:pt idx="95693">
                  <c:v>2.4643137254901957</c:v>
                </c:pt>
                <c:pt idx="95694">
                  <c:v>2.4643137254901957</c:v>
                </c:pt>
                <c:pt idx="95695">
                  <c:v>2.4643137254901957</c:v>
                </c:pt>
                <c:pt idx="95696">
                  <c:v>2.4643137254901957</c:v>
                </c:pt>
                <c:pt idx="95697">
                  <c:v>2.4643137254901957</c:v>
                </c:pt>
                <c:pt idx="95698">
                  <c:v>2.4643137254901957</c:v>
                </c:pt>
                <c:pt idx="95699">
                  <c:v>2.4643137254901957</c:v>
                </c:pt>
                <c:pt idx="95700">
                  <c:v>2.4643137254901957</c:v>
                </c:pt>
                <c:pt idx="95701">
                  <c:v>2.4643137254901957</c:v>
                </c:pt>
                <c:pt idx="95702">
                  <c:v>2.4643137254901957</c:v>
                </c:pt>
                <c:pt idx="95703">
                  <c:v>2.4643137254901957</c:v>
                </c:pt>
                <c:pt idx="95704">
                  <c:v>2.4643137254901957</c:v>
                </c:pt>
                <c:pt idx="95705">
                  <c:v>2.4643137254901957</c:v>
                </c:pt>
                <c:pt idx="95706">
                  <c:v>2.4643137254901957</c:v>
                </c:pt>
                <c:pt idx="95707">
                  <c:v>2.4643137254901957</c:v>
                </c:pt>
                <c:pt idx="95708">
                  <c:v>2.4643137254901957</c:v>
                </c:pt>
                <c:pt idx="95709">
                  <c:v>2.4643137254901957</c:v>
                </c:pt>
                <c:pt idx="95710">
                  <c:v>2.4643137254901957</c:v>
                </c:pt>
                <c:pt idx="95711">
                  <c:v>2.4643137254901957</c:v>
                </c:pt>
                <c:pt idx="95712">
                  <c:v>2.4643137254901957</c:v>
                </c:pt>
                <c:pt idx="95713">
                  <c:v>2.4643137254901957</c:v>
                </c:pt>
                <c:pt idx="95714">
                  <c:v>2.4643137254901957</c:v>
                </c:pt>
                <c:pt idx="95715">
                  <c:v>2.4643137254901957</c:v>
                </c:pt>
                <c:pt idx="95716">
                  <c:v>2.4643137254901957</c:v>
                </c:pt>
                <c:pt idx="95717">
                  <c:v>2.4643137254901957</c:v>
                </c:pt>
                <c:pt idx="95718">
                  <c:v>2.4643137254901957</c:v>
                </c:pt>
                <c:pt idx="95719">
                  <c:v>2.4643137254901957</c:v>
                </c:pt>
                <c:pt idx="95720">
                  <c:v>2.4643137254901957</c:v>
                </c:pt>
                <c:pt idx="95721">
                  <c:v>2.4643137254901957</c:v>
                </c:pt>
                <c:pt idx="95722">
                  <c:v>2.4643137254901957</c:v>
                </c:pt>
                <c:pt idx="95723">
                  <c:v>2.4643137254901957</c:v>
                </c:pt>
                <c:pt idx="95724">
                  <c:v>2.4643137254901957</c:v>
                </c:pt>
                <c:pt idx="95725">
                  <c:v>2.4643137254901957</c:v>
                </c:pt>
                <c:pt idx="95726">
                  <c:v>2.4643137254901957</c:v>
                </c:pt>
                <c:pt idx="95727">
                  <c:v>2.4643137254901957</c:v>
                </c:pt>
                <c:pt idx="95728">
                  <c:v>2.4643137254901957</c:v>
                </c:pt>
                <c:pt idx="95729">
                  <c:v>2.4643137254901957</c:v>
                </c:pt>
                <c:pt idx="95730">
                  <c:v>2.4643137254901957</c:v>
                </c:pt>
                <c:pt idx="95731">
                  <c:v>2.4643137254901957</c:v>
                </c:pt>
                <c:pt idx="95732">
                  <c:v>2.4643137254901957</c:v>
                </c:pt>
                <c:pt idx="95733">
                  <c:v>2.4643137254901957</c:v>
                </c:pt>
                <c:pt idx="95734">
                  <c:v>2.4643137254901957</c:v>
                </c:pt>
                <c:pt idx="95735">
                  <c:v>2.4643137254901957</c:v>
                </c:pt>
                <c:pt idx="95736">
                  <c:v>2.4643137254901957</c:v>
                </c:pt>
                <c:pt idx="95737">
                  <c:v>2.4643137254901957</c:v>
                </c:pt>
                <c:pt idx="95738">
                  <c:v>2.4643137254901957</c:v>
                </c:pt>
                <c:pt idx="95739">
                  <c:v>2.4643137254901957</c:v>
                </c:pt>
                <c:pt idx="95740">
                  <c:v>2.4643137254901957</c:v>
                </c:pt>
                <c:pt idx="95741">
                  <c:v>2.4643137254901957</c:v>
                </c:pt>
                <c:pt idx="95742">
                  <c:v>2.6117647058823525</c:v>
                </c:pt>
                <c:pt idx="95743">
                  <c:v>2.6117647058823525</c:v>
                </c:pt>
                <c:pt idx="95744">
                  <c:v>2.6117647058823525</c:v>
                </c:pt>
                <c:pt idx="95745">
                  <c:v>2.6117647058823525</c:v>
                </c:pt>
                <c:pt idx="95746">
                  <c:v>2.6117647058823525</c:v>
                </c:pt>
                <c:pt idx="95747">
                  <c:v>2.6117647058823525</c:v>
                </c:pt>
                <c:pt idx="95748">
                  <c:v>2.6117647058823525</c:v>
                </c:pt>
                <c:pt idx="95749">
                  <c:v>2.6117647058823525</c:v>
                </c:pt>
                <c:pt idx="95750">
                  <c:v>2.6117647058823525</c:v>
                </c:pt>
                <c:pt idx="95751">
                  <c:v>2.6117647058823525</c:v>
                </c:pt>
                <c:pt idx="95752">
                  <c:v>2.6117647058823525</c:v>
                </c:pt>
                <c:pt idx="95753">
                  <c:v>2.6117647058823525</c:v>
                </c:pt>
                <c:pt idx="95754">
                  <c:v>2.6117647058823525</c:v>
                </c:pt>
                <c:pt idx="95755">
                  <c:v>2.6117647058823525</c:v>
                </c:pt>
                <c:pt idx="95756">
                  <c:v>2.6117647058823525</c:v>
                </c:pt>
                <c:pt idx="95757">
                  <c:v>2.6117647058823525</c:v>
                </c:pt>
                <c:pt idx="95758">
                  <c:v>2.6117647058823525</c:v>
                </c:pt>
                <c:pt idx="95759">
                  <c:v>2.6117647058823525</c:v>
                </c:pt>
                <c:pt idx="95760">
                  <c:v>2.6117647058823525</c:v>
                </c:pt>
                <c:pt idx="95761">
                  <c:v>2.6117647058823525</c:v>
                </c:pt>
                <c:pt idx="95762">
                  <c:v>2.6117647058823525</c:v>
                </c:pt>
                <c:pt idx="95763">
                  <c:v>2.6117647058823525</c:v>
                </c:pt>
                <c:pt idx="95764">
                  <c:v>2.6117647058823525</c:v>
                </c:pt>
                <c:pt idx="95765">
                  <c:v>2.6117647058823525</c:v>
                </c:pt>
                <c:pt idx="95766">
                  <c:v>2.6117647058823525</c:v>
                </c:pt>
                <c:pt idx="95767">
                  <c:v>2.6117647058823525</c:v>
                </c:pt>
                <c:pt idx="95768">
                  <c:v>2.6117647058823525</c:v>
                </c:pt>
                <c:pt idx="95769">
                  <c:v>2.6117647058823525</c:v>
                </c:pt>
                <c:pt idx="95770">
                  <c:v>2.6117647058823525</c:v>
                </c:pt>
                <c:pt idx="95771">
                  <c:v>2.6117647058823525</c:v>
                </c:pt>
                <c:pt idx="95772">
                  <c:v>2.6117647058823525</c:v>
                </c:pt>
                <c:pt idx="95773">
                  <c:v>2.6117647058823525</c:v>
                </c:pt>
                <c:pt idx="95774">
                  <c:v>2.6117647058823525</c:v>
                </c:pt>
                <c:pt idx="95775">
                  <c:v>2.6117647058823525</c:v>
                </c:pt>
                <c:pt idx="95776">
                  <c:v>2.6117647058823525</c:v>
                </c:pt>
                <c:pt idx="95777">
                  <c:v>2.6117647058823525</c:v>
                </c:pt>
                <c:pt idx="95778">
                  <c:v>2.6117647058823525</c:v>
                </c:pt>
                <c:pt idx="95779">
                  <c:v>2.4643137254901957</c:v>
                </c:pt>
                <c:pt idx="95780">
                  <c:v>2.4643137254901957</c:v>
                </c:pt>
                <c:pt idx="95781">
                  <c:v>2.4643137254901957</c:v>
                </c:pt>
                <c:pt idx="95782">
                  <c:v>2.4643137254901957</c:v>
                </c:pt>
                <c:pt idx="95783">
                  <c:v>2.4643137254901957</c:v>
                </c:pt>
                <c:pt idx="95784">
                  <c:v>2.4643137254901957</c:v>
                </c:pt>
                <c:pt idx="95785">
                  <c:v>2.4643137254901957</c:v>
                </c:pt>
                <c:pt idx="95786">
                  <c:v>2.4643137254901957</c:v>
                </c:pt>
                <c:pt idx="95787">
                  <c:v>2.4643137254901957</c:v>
                </c:pt>
                <c:pt idx="95788">
                  <c:v>2.4643137254901957</c:v>
                </c:pt>
                <c:pt idx="95789">
                  <c:v>2.4643137254901957</c:v>
                </c:pt>
                <c:pt idx="95790">
                  <c:v>2.4643137254901957</c:v>
                </c:pt>
                <c:pt idx="95791">
                  <c:v>2.4643137254901957</c:v>
                </c:pt>
                <c:pt idx="95792">
                  <c:v>2.4643137254901957</c:v>
                </c:pt>
                <c:pt idx="95793">
                  <c:v>2.4643137254901957</c:v>
                </c:pt>
                <c:pt idx="95794">
                  <c:v>2.4643137254901957</c:v>
                </c:pt>
                <c:pt idx="95795">
                  <c:v>2.4643137254901957</c:v>
                </c:pt>
                <c:pt idx="95796">
                  <c:v>2.4643137254901957</c:v>
                </c:pt>
                <c:pt idx="95797">
                  <c:v>2.4643137254901957</c:v>
                </c:pt>
                <c:pt idx="95798">
                  <c:v>2.4643137254901957</c:v>
                </c:pt>
                <c:pt idx="95799">
                  <c:v>2.4643137254901957</c:v>
                </c:pt>
                <c:pt idx="95800">
                  <c:v>2.4643137254901957</c:v>
                </c:pt>
                <c:pt idx="95801">
                  <c:v>2.4643137254901957</c:v>
                </c:pt>
                <c:pt idx="95802">
                  <c:v>2.4643137254901957</c:v>
                </c:pt>
                <c:pt idx="95803">
                  <c:v>2.4643137254901957</c:v>
                </c:pt>
                <c:pt idx="95804">
                  <c:v>2.4643137254901957</c:v>
                </c:pt>
                <c:pt idx="95805">
                  <c:v>2.4643137254901957</c:v>
                </c:pt>
                <c:pt idx="95806">
                  <c:v>2.4643137254901957</c:v>
                </c:pt>
                <c:pt idx="95807">
                  <c:v>2.4643137254901957</c:v>
                </c:pt>
                <c:pt idx="95808">
                  <c:v>2.4643137254901957</c:v>
                </c:pt>
                <c:pt idx="95809">
                  <c:v>2.4643137254901957</c:v>
                </c:pt>
                <c:pt idx="95810">
                  <c:v>2.4643137254901957</c:v>
                </c:pt>
                <c:pt idx="95811">
                  <c:v>2.4643137254901957</c:v>
                </c:pt>
                <c:pt idx="95812">
                  <c:v>2.4643137254901957</c:v>
                </c:pt>
                <c:pt idx="95813">
                  <c:v>2.4643137254901957</c:v>
                </c:pt>
                <c:pt idx="95814">
                  <c:v>2.4643137254901957</c:v>
                </c:pt>
                <c:pt idx="95815">
                  <c:v>2.4643137254901957</c:v>
                </c:pt>
                <c:pt idx="95816">
                  <c:v>2.4643137254901957</c:v>
                </c:pt>
                <c:pt idx="95817">
                  <c:v>2.4643137254901957</c:v>
                </c:pt>
                <c:pt idx="95818">
                  <c:v>2.4643137254901957</c:v>
                </c:pt>
                <c:pt idx="95819">
                  <c:v>2.4643137254901957</c:v>
                </c:pt>
                <c:pt idx="95820">
                  <c:v>2.4643137254901957</c:v>
                </c:pt>
                <c:pt idx="95821">
                  <c:v>2.4643137254901957</c:v>
                </c:pt>
                <c:pt idx="95822">
                  <c:v>2.4643137254901957</c:v>
                </c:pt>
                <c:pt idx="95823">
                  <c:v>2.4643137254901957</c:v>
                </c:pt>
                <c:pt idx="95824">
                  <c:v>2.4643137254901957</c:v>
                </c:pt>
                <c:pt idx="95825">
                  <c:v>2.4643137254901957</c:v>
                </c:pt>
                <c:pt idx="95826">
                  <c:v>2.4643137254901957</c:v>
                </c:pt>
                <c:pt idx="95827">
                  <c:v>2.4643137254901957</c:v>
                </c:pt>
                <c:pt idx="95828">
                  <c:v>2.4643137254901957</c:v>
                </c:pt>
                <c:pt idx="95829">
                  <c:v>2.4643137254901957</c:v>
                </c:pt>
                <c:pt idx="95830">
                  <c:v>2.4643137254901957</c:v>
                </c:pt>
                <c:pt idx="95831">
                  <c:v>2.4643137254901957</c:v>
                </c:pt>
                <c:pt idx="95832">
                  <c:v>2.4643137254901957</c:v>
                </c:pt>
                <c:pt idx="95833">
                  <c:v>2.4643137254901957</c:v>
                </c:pt>
                <c:pt idx="95834">
                  <c:v>2.4643137254901957</c:v>
                </c:pt>
                <c:pt idx="95835">
                  <c:v>2.4643137254901957</c:v>
                </c:pt>
                <c:pt idx="95836">
                  <c:v>2.4643137254901957</c:v>
                </c:pt>
                <c:pt idx="95837">
                  <c:v>2.4643137254901957</c:v>
                </c:pt>
                <c:pt idx="95838">
                  <c:v>2.6117647058823525</c:v>
                </c:pt>
                <c:pt idx="95839">
                  <c:v>2.6117647058823525</c:v>
                </c:pt>
                <c:pt idx="95840">
                  <c:v>2.6117647058823525</c:v>
                </c:pt>
                <c:pt idx="95841">
                  <c:v>2.6117647058823525</c:v>
                </c:pt>
                <c:pt idx="95842">
                  <c:v>2.6117647058823525</c:v>
                </c:pt>
                <c:pt idx="95843">
                  <c:v>2.6117647058823525</c:v>
                </c:pt>
                <c:pt idx="95844">
                  <c:v>2.6117647058823525</c:v>
                </c:pt>
                <c:pt idx="95845">
                  <c:v>2.6117647058823525</c:v>
                </c:pt>
                <c:pt idx="95846">
                  <c:v>2.6117647058823525</c:v>
                </c:pt>
                <c:pt idx="95847">
                  <c:v>2.6117647058823525</c:v>
                </c:pt>
                <c:pt idx="95848">
                  <c:v>2.6117647058823525</c:v>
                </c:pt>
                <c:pt idx="95849">
                  <c:v>2.6117647058823525</c:v>
                </c:pt>
                <c:pt idx="95850">
                  <c:v>2.6117647058823525</c:v>
                </c:pt>
                <c:pt idx="95851">
                  <c:v>2.6117647058823525</c:v>
                </c:pt>
                <c:pt idx="95852">
                  <c:v>2.6117647058823525</c:v>
                </c:pt>
                <c:pt idx="95853">
                  <c:v>2.6117647058823525</c:v>
                </c:pt>
                <c:pt idx="95854">
                  <c:v>2.6117647058823525</c:v>
                </c:pt>
                <c:pt idx="95855">
                  <c:v>2.6117647058823525</c:v>
                </c:pt>
                <c:pt idx="95856">
                  <c:v>2.6117647058823525</c:v>
                </c:pt>
                <c:pt idx="95857">
                  <c:v>2.6117647058823525</c:v>
                </c:pt>
                <c:pt idx="95858">
                  <c:v>2.6117647058823525</c:v>
                </c:pt>
                <c:pt idx="95859">
                  <c:v>2.6117647058823525</c:v>
                </c:pt>
                <c:pt idx="95860">
                  <c:v>2.6117647058823525</c:v>
                </c:pt>
                <c:pt idx="95861">
                  <c:v>2.6117647058823525</c:v>
                </c:pt>
                <c:pt idx="95862">
                  <c:v>2.6117647058823525</c:v>
                </c:pt>
                <c:pt idx="95863">
                  <c:v>2.6117647058823525</c:v>
                </c:pt>
                <c:pt idx="95864">
                  <c:v>2.6117647058823525</c:v>
                </c:pt>
                <c:pt idx="95865">
                  <c:v>2.6117647058823525</c:v>
                </c:pt>
                <c:pt idx="95866">
                  <c:v>2.6117647058823525</c:v>
                </c:pt>
                <c:pt idx="95867">
                  <c:v>2.6117647058823525</c:v>
                </c:pt>
                <c:pt idx="95868">
                  <c:v>2.6117647058823525</c:v>
                </c:pt>
                <c:pt idx="95869">
                  <c:v>2.6117647058823525</c:v>
                </c:pt>
                <c:pt idx="95870">
                  <c:v>2.6117647058823525</c:v>
                </c:pt>
                <c:pt idx="95871">
                  <c:v>2.6117647058823525</c:v>
                </c:pt>
                <c:pt idx="95872">
                  <c:v>2.6117647058823525</c:v>
                </c:pt>
                <c:pt idx="95873">
                  <c:v>2.6117647058823525</c:v>
                </c:pt>
                <c:pt idx="95874">
                  <c:v>2.4643137254901957</c:v>
                </c:pt>
                <c:pt idx="95875">
                  <c:v>2.4643137254901957</c:v>
                </c:pt>
                <c:pt idx="95876">
                  <c:v>2.4643137254901957</c:v>
                </c:pt>
                <c:pt idx="95877">
                  <c:v>2.4643137254901957</c:v>
                </c:pt>
                <c:pt idx="95878">
                  <c:v>2.4643137254901957</c:v>
                </c:pt>
                <c:pt idx="95879">
                  <c:v>2.4643137254901957</c:v>
                </c:pt>
                <c:pt idx="95880">
                  <c:v>2.4643137254901957</c:v>
                </c:pt>
                <c:pt idx="95881">
                  <c:v>2.4643137254901957</c:v>
                </c:pt>
                <c:pt idx="95882">
                  <c:v>2.4643137254901957</c:v>
                </c:pt>
                <c:pt idx="95883">
                  <c:v>2.4643137254901957</c:v>
                </c:pt>
                <c:pt idx="95884">
                  <c:v>2.4643137254901957</c:v>
                </c:pt>
                <c:pt idx="95885">
                  <c:v>2.4643137254901957</c:v>
                </c:pt>
                <c:pt idx="95886">
                  <c:v>2.4643137254901957</c:v>
                </c:pt>
                <c:pt idx="95887">
                  <c:v>2.4643137254901957</c:v>
                </c:pt>
                <c:pt idx="95888">
                  <c:v>2.4643137254901957</c:v>
                </c:pt>
                <c:pt idx="95889">
                  <c:v>2.4643137254901957</c:v>
                </c:pt>
                <c:pt idx="95890">
                  <c:v>2.4643137254901957</c:v>
                </c:pt>
                <c:pt idx="95891">
                  <c:v>2.4643137254901957</c:v>
                </c:pt>
                <c:pt idx="95892">
                  <c:v>2.4643137254901957</c:v>
                </c:pt>
                <c:pt idx="95893">
                  <c:v>2.4643137254901957</c:v>
                </c:pt>
                <c:pt idx="95894">
                  <c:v>2.4643137254901957</c:v>
                </c:pt>
                <c:pt idx="95895">
                  <c:v>2.4643137254901957</c:v>
                </c:pt>
                <c:pt idx="95896">
                  <c:v>2.4643137254901957</c:v>
                </c:pt>
                <c:pt idx="95897">
                  <c:v>2.4643137254901957</c:v>
                </c:pt>
                <c:pt idx="95898">
                  <c:v>2.4643137254901957</c:v>
                </c:pt>
                <c:pt idx="95899">
                  <c:v>2.4643137254901957</c:v>
                </c:pt>
                <c:pt idx="95900">
                  <c:v>2.4643137254901957</c:v>
                </c:pt>
                <c:pt idx="95901">
                  <c:v>2.4643137254901957</c:v>
                </c:pt>
                <c:pt idx="95902">
                  <c:v>2.4643137254901957</c:v>
                </c:pt>
                <c:pt idx="95903">
                  <c:v>2.4643137254901957</c:v>
                </c:pt>
                <c:pt idx="95904">
                  <c:v>2.4643137254901957</c:v>
                </c:pt>
                <c:pt idx="95905">
                  <c:v>2.4643137254901957</c:v>
                </c:pt>
                <c:pt idx="95906">
                  <c:v>2.4643137254901957</c:v>
                </c:pt>
                <c:pt idx="95907">
                  <c:v>2.4643137254901957</c:v>
                </c:pt>
                <c:pt idx="95908">
                  <c:v>2.4643137254901957</c:v>
                </c:pt>
                <c:pt idx="95909">
                  <c:v>2.4643137254901957</c:v>
                </c:pt>
                <c:pt idx="95910">
                  <c:v>2.4643137254901957</c:v>
                </c:pt>
                <c:pt idx="95911">
                  <c:v>2.4643137254901957</c:v>
                </c:pt>
                <c:pt idx="95912">
                  <c:v>2.4643137254901957</c:v>
                </c:pt>
                <c:pt idx="95913">
                  <c:v>2.4643137254901957</c:v>
                </c:pt>
                <c:pt idx="95914">
                  <c:v>2.4643137254901957</c:v>
                </c:pt>
                <c:pt idx="95915">
                  <c:v>2.4643137254901957</c:v>
                </c:pt>
                <c:pt idx="95916">
                  <c:v>2.4643137254901957</c:v>
                </c:pt>
                <c:pt idx="95917">
                  <c:v>2.4643137254901957</c:v>
                </c:pt>
                <c:pt idx="95918">
                  <c:v>2.4643137254901957</c:v>
                </c:pt>
                <c:pt idx="95919">
                  <c:v>2.4643137254901957</c:v>
                </c:pt>
                <c:pt idx="95920">
                  <c:v>2.4643137254901957</c:v>
                </c:pt>
                <c:pt idx="95921">
                  <c:v>2.4643137254901957</c:v>
                </c:pt>
                <c:pt idx="95922">
                  <c:v>2.4643137254901957</c:v>
                </c:pt>
                <c:pt idx="95923">
                  <c:v>2.4643137254901957</c:v>
                </c:pt>
                <c:pt idx="95924">
                  <c:v>2.4643137254901957</c:v>
                </c:pt>
                <c:pt idx="95925">
                  <c:v>2.4643137254901957</c:v>
                </c:pt>
                <c:pt idx="95926">
                  <c:v>2.4643137254901957</c:v>
                </c:pt>
                <c:pt idx="95927">
                  <c:v>2.4643137254901957</c:v>
                </c:pt>
                <c:pt idx="95928">
                  <c:v>2.4643137254901957</c:v>
                </c:pt>
                <c:pt idx="95929">
                  <c:v>2.4643137254901957</c:v>
                </c:pt>
                <c:pt idx="95930">
                  <c:v>2.4643137254901957</c:v>
                </c:pt>
                <c:pt idx="95931">
                  <c:v>2.6117647058823525</c:v>
                </c:pt>
                <c:pt idx="95932">
                  <c:v>2.6117647058823525</c:v>
                </c:pt>
                <c:pt idx="95933">
                  <c:v>2.6117647058823525</c:v>
                </c:pt>
                <c:pt idx="95934">
                  <c:v>2.6117647058823525</c:v>
                </c:pt>
                <c:pt idx="95935">
                  <c:v>2.6117647058823525</c:v>
                </c:pt>
                <c:pt idx="95936">
                  <c:v>2.6117647058823525</c:v>
                </c:pt>
                <c:pt idx="95937">
                  <c:v>2.6117647058823525</c:v>
                </c:pt>
                <c:pt idx="95938">
                  <c:v>2.6117647058823525</c:v>
                </c:pt>
                <c:pt idx="95939">
                  <c:v>2.6117647058823525</c:v>
                </c:pt>
                <c:pt idx="95940">
                  <c:v>2.6117647058823525</c:v>
                </c:pt>
                <c:pt idx="95941">
                  <c:v>2.6117647058823525</c:v>
                </c:pt>
                <c:pt idx="95942">
                  <c:v>2.6117647058823525</c:v>
                </c:pt>
                <c:pt idx="95943">
                  <c:v>2.6117647058823525</c:v>
                </c:pt>
                <c:pt idx="95944">
                  <c:v>2.6117647058823525</c:v>
                </c:pt>
                <c:pt idx="95945">
                  <c:v>2.6117647058823525</c:v>
                </c:pt>
                <c:pt idx="95946">
                  <c:v>2.6117647058823525</c:v>
                </c:pt>
                <c:pt idx="95947">
                  <c:v>2.6117647058823525</c:v>
                </c:pt>
                <c:pt idx="95948">
                  <c:v>2.6117647058823525</c:v>
                </c:pt>
                <c:pt idx="95949">
                  <c:v>2.6117647058823525</c:v>
                </c:pt>
                <c:pt idx="95950">
                  <c:v>2.6117647058823525</c:v>
                </c:pt>
                <c:pt idx="95951">
                  <c:v>2.6117647058823525</c:v>
                </c:pt>
                <c:pt idx="95952">
                  <c:v>2.6117647058823525</c:v>
                </c:pt>
                <c:pt idx="95953">
                  <c:v>2.6117647058823525</c:v>
                </c:pt>
                <c:pt idx="95954">
                  <c:v>2.6117647058823525</c:v>
                </c:pt>
                <c:pt idx="95955">
                  <c:v>2.6117647058823525</c:v>
                </c:pt>
                <c:pt idx="95956">
                  <c:v>2.6117647058823525</c:v>
                </c:pt>
                <c:pt idx="95957">
                  <c:v>2.6117647058823525</c:v>
                </c:pt>
                <c:pt idx="95958">
                  <c:v>2.6117647058823525</c:v>
                </c:pt>
                <c:pt idx="95959">
                  <c:v>2.6117647058823525</c:v>
                </c:pt>
                <c:pt idx="95960">
                  <c:v>2.6117647058823525</c:v>
                </c:pt>
                <c:pt idx="95961">
                  <c:v>2.6117647058823525</c:v>
                </c:pt>
                <c:pt idx="95962">
                  <c:v>2.6117647058823525</c:v>
                </c:pt>
                <c:pt idx="95963">
                  <c:v>2.6117647058823525</c:v>
                </c:pt>
                <c:pt idx="95964">
                  <c:v>2.6117647058823525</c:v>
                </c:pt>
                <c:pt idx="95965">
                  <c:v>2.6117647058823525</c:v>
                </c:pt>
                <c:pt idx="95966">
                  <c:v>2.6117647058823525</c:v>
                </c:pt>
                <c:pt idx="95967">
                  <c:v>2.6117647058823525</c:v>
                </c:pt>
                <c:pt idx="95968">
                  <c:v>2.6117647058823525</c:v>
                </c:pt>
                <c:pt idx="95969">
                  <c:v>2.6117647058823525</c:v>
                </c:pt>
                <c:pt idx="95970">
                  <c:v>2.4643137254901957</c:v>
                </c:pt>
                <c:pt idx="95971">
                  <c:v>2.4643137254901957</c:v>
                </c:pt>
                <c:pt idx="95972">
                  <c:v>2.4643137254901957</c:v>
                </c:pt>
                <c:pt idx="95973">
                  <c:v>2.4643137254901957</c:v>
                </c:pt>
                <c:pt idx="95974">
                  <c:v>2.4643137254901957</c:v>
                </c:pt>
                <c:pt idx="95975">
                  <c:v>2.4643137254901957</c:v>
                </c:pt>
                <c:pt idx="95976">
                  <c:v>2.4643137254901957</c:v>
                </c:pt>
                <c:pt idx="95977">
                  <c:v>2.4643137254901957</c:v>
                </c:pt>
                <c:pt idx="95978">
                  <c:v>2.4643137254901957</c:v>
                </c:pt>
                <c:pt idx="95979">
                  <c:v>2.4643137254901957</c:v>
                </c:pt>
                <c:pt idx="95980">
                  <c:v>2.4643137254901957</c:v>
                </c:pt>
                <c:pt idx="95981">
                  <c:v>2.4643137254901957</c:v>
                </c:pt>
                <c:pt idx="95982">
                  <c:v>2.4643137254901957</c:v>
                </c:pt>
                <c:pt idx="95983">
                  <c:v>2.4643137254901957</c:v>
                </c:pt>
                <c:pt idx="95984">
                  <c:v>2.4643137254901957</c:v>
                </c:pt>
                <c:pt idx="95985">
                  <c:v>2.4643137254901957</c:v>
                </c:pt>
                <c:pt idx="95986">
                  <c:v>2.4643137254901957</c:v>
                </c:pt>
                <c:pt idx="95987">
                  <c:v>2.4643137254901957</c:v>
                </c:pt>
                <c:pt idx="95988">
                  <c:v>2.4643137254901957</c:v>
                </c:pt>
                <c:pt idx="95989">
                  <c:v>2.4643137254901957</c:v>
                </c:pt>
                <c:pt idx="95990">
                  <c:v>2.4643137254901957</c:v>
                </c:pt>
                <c:pt idx="95991">
                  <c:v>2.4643137254901957</c:v>
                </c:pt>
                <c:pt idx="95992">
                  <c:v>2.4643137254901957</c:v>
                </c:pt>
                <c:pt idx="95993">
                  <c:v>2.4643137254901957</c:v>
                </c:pt>
                <c:pt idx="95994">
                  <c:v>2.4643137254901957</c:v>
                </c:pt>
                <c:pt idx="95995">
                  <c:v>2.4643137254901957</c:v>
                </c:pt>
                <c:pt idx="95996">
                  <c:v>2.4643137254901957</c:v>
                </c:pt>
                <c:pt idx="95997">
                  <c:v>2.4643137254901957</c:v>
                </c:pt>
                <c:pt idx="95998">
                  <c:v>2.4643137254901957</c:v>
                </c:pt>
                <c:pt idx="95999">
                  <c:v>2.4643137254901957</c:v>
                </c:pt>
                <c:pt idx="96000">
                  <c:v>2.4643137254901957</c:v>
                </c:pt>
                <c:pt idx="96001">
                  <c:v>2.4643137254901957</c:v>
                </c:pt>
                <c:pt idx="96002">
                  <c:v>2.4643137254901957</c:v>
                </c:pt>
                <c:pt idx="96003">
                  <c:v>2.4643137254901957</c:v>
                </c:pt>
                <c:pt idx="96004">
                  <c:v>2.4643137254901957</c:v>
                </c:pt>
                <c:pt idx="96005">
                  <c:v>2.4643137254901957</c:v>
                </c:pt>
                <c:pt idx="96006">
                  <c:v>2.4643137254901957</c:v>
                </c:pt>
                <c:pt idx="96007">
                  <c:v>2.4643137254901957</c:v>
                </c:pt>
                <c:pt idx="96008">
                  <c:v>2.4643137254901957</c:v>
                </c:pt>
                <c:pt idx="96009">
                  <c:v>2.4643137254901957</c:v>
                </c:pt>
                <c:pt idx="96010">
                  <c:v>2.4643137254901957</c:v>
                </c:pt>
                <c:pt idx="96011">
                  <c:v>2.4643137254901957</c:v>
                </c:pt>
                <c:pt idx="96012">
                  <c:v>2.4643137254901957</c:v>
                </c:pt>
                <c:pt idx="96013">
                  <c:v>2.4643137254901957</c:v>
                </c:pt>
                <c:pt idx="96014">
                  <c:v>2.4643137254901957</c:v>
                </c:pt>
                <c:pt idx="96015">
                  <c:v>2.4643137254901957</c:v>
                </c:pt>
                <c:pt idx="96016">
                  <c:v>2.4643137254901957</c:v>
                </c:pt>
                <c:pt idx="96017">
                  <c:v>2.4643137254901957</c:v>
                </c:pt>
                <c:pt idx="96018">
                  <c:v>2.4643137254901957</c:v>
                </c:pt>
                <c:pt idx="96019">
                  <c:v>2.4643137254901957</c:v>
                </c:pt>
                <c:pt idx="96020">
                  <c:v>2.4643137254901957</c:v>
                </c:pt>
                <c:pt idx="96021">
                  <c:v>2.4643137254901957</c:v>
                </c:pt>
                <c:pt idx="96022">
                  <c:v>2.4643137254901957</c:v>
                </c:pt>
                <c:pt idx="96023">
                  <c:v>2.4643137254901957</c:v>
                </c:pt>
                <c:pt idx="96024">
                  <c:v>2.4643137254901957</c:v>
                </c:pt>
                <c:pt idx="96025">
                  <c:v>2.4643137254901957</c:v>
                </c:pt>
                <c:pt idx="96026">
                  <c:v>2.4643137254901957</c:v>
                </c:pt>
                <c:pt idx="96027">
                  <c:v>2.6117647058823525</c:v>
                </c:pt>
                <c:pt idx="96028">
                  <c:v>2.6117647058823525</c:v>
                </c:pt>
                <c:pt idx="96029">
                  <c:v>2.6117647058823525</c:v>
                </c:pt>
                <c:pt idx="96030">
                  <c:v>2.6117647058823525</c:v>
                </c:pt>
                <c:pt idx="96031">
                  <c:v>2.6117647058823525</c:v>
                </c:pt>
                <c:pt idx="96032">
                  <c:v>2.6117647058823525</c:v>
                </c:pt>
                <c:pt idx="96033">
                  <c:v>2.6117647058823525</c:v>
                </c:pt>
                <c:pt idx="96034">
                  <c:v>2.6117647058823525</c:v>
                </c:pt>
                <c:pt idx="96035">
                  <c:v>2.6117647058823525</c:v>
                </c:pt>
                <c:pt idx="96036">
                  <c:v>2.6117647058823525</c:v>
                </c:pt>
                <c:pt idx="96037">
                  <c:v>2.6117647058823525</c:v>
                </c:pt>
                <c:pt idx="96038">
                  <c:v>2.6117647058823525</c:v>
                </c:pt>
                <c:pt idx="96039">
                  <c:v>2.6117647058823525</c:v>
                </c:pt>
                <c:pt idx="96040">
                  <c:v>2.6117647058823525</c:v>
                </c:pt>
                <c:pt idx="96041">
                  <c:v>2.6117647058823525</c:v>
                </c:pt>
                <c:pt idx="96042">
                  <c:v>2.6117647058823525</c:v>
                </c:pt>
                <c:pt idx="96043">
                  <c:v>2.6117647058823525</c:v>
                </c:pt>
                <c:pt idx="96044">
                  <c:v>2.6117647058823525</c:v>
                </c:pt>
                <c:pt idx="96045">
                  <c:v>2.6117647058823525</c:v>
                </c:pt>
                <c:pt idx="96046">
                  <c:v>2.6117647058823525</c:v>
                </c:pt>
                <c:pt idx="96047">
                  <c:v>2.6117647058823525</c:v>
                </c:pt>
                <c:pt idx="96048">
                  <c:v>2.6117647058823525</c:v>
                </c:pt>
                <c:pt idx="96049">
                  <c:v>2.6117647058823525</c:v>
                </c:pt>
                <c:pt idx="96050">
                  <c:v>2.6117647058823525</c:v>
                </c:pt>
                <c:pt idx="96051">
                  <c:v>2.6117647058823525</c:v>
                </c:pt>
                <c:pt idx="96052">
                  <c:v>2.6117647058823525</c:v>
                </c:pt>
                <c:pt idx="96053">
                  <c:v>2.6117647058823525</c:v>
                </c:pt>
                <c:pt idx="96054">
                  <c:v>2.6117647058823525</c:v>
                </c:pt>
                <c:pt idx="96055">
                  <c:v>2.6117647058823525</c:v>
                </c:pt>
                <c:pt idx="96056">
                  <c:v>2.6117647058823525</c:v>
                </c:pt>
                <c:pt idx="96057">
                  <c:v>2.6117647058823525</c:v>
                </c:pt>
                <c:pt idx="96058">
                  <c:v>2.6117647058823525</c:v>
                </c:pt>
                <c:pt idx="96059">
                  <c:v>2.6117647058823525</c:v>
                </c:pt>
                <c:pt idx="96060">
                  <c:v>2.6117647058823525</c:v>
                </c:pt>
                <c:pt idx="96061">
                  <c:v>2.6117647058823525</c:v>
                </c:pt>
                <c:pt idx="96062">
                  <c:v>2.6117647058823525</c:v>
                </c:pt>
                <c:pt idx="96063">
                  <c:v>2.6117647058823525</c:v>
                </c:pt>
                <c:pt idx="96064">
                  <c:v>2.6117647058823525</c:v>
                </c:pt>
                <c:pt idx="96065">
                  <c:v>2.6117647058823525</c:v>
                </c:pt>
                <c:pt idx="96066">
                  <c:v>2.6117647058823525</c:v>
                </c:pt>
                <c:pt idx="96067">
                  <c:v>2.4643137254901957</c:v>
                </c:pt>
                <c:pt idx="96068">
                  <c:v>2.4643137254901957</c:v>
                </c:pt>
                <c:pt idx="96069">
                  <c:v>2.4643137254901957</c:v>
                </c:pt>
                <c:pt idx="96070">
                  <c:v>2.4643137254901957</c:v>
                </c:pt>
                <c:pt idx="96071">
                  <c:v>2.4643137254901957</c:v>
                </c:pt>
                <c:pt idx="96072">
                  <c:v>2.4643137254901957</c:v>
                </c:pt>
                <c:pt idx="96073">
                  <c:v>2.4643137254901957</c:v>
                </c:pt>
                <c:pt idx="96074">
                  <c:v>2.4643137254901957</c:v>
                </c:pt>
                <c:pt idx="96075">
                  <c:v>2.4643137254901957</c:v>
                </c:pt>
                <c:pt idx="96076">
                  <c:v>2.4643137254901957</c:v>
                </c:pt>
                <c:pt idx="96077">
                  <c:v>2.4643137254901957</c:v>
                </c:pt>
                <c:pt idx="96078">
                  <c:v>2.4643137254901957</c:v>
                </c:pt>
                <c:pt idx="96079">
                  <c:v>2.4643137254901957</c:v>
                </c:pt>
                <c:pt idx="96080">
                  <c:v>2.4643137254901957</c:v>
                </c:pt>
                <c:pt idx="96081">
                  <c:v>2.4643137254901957</c:v>
                </c:pt>
                <c:pt idx="96082">
                  <c:v>2.4643137254901957</c:v>
                </c:pt>
                <c:pt idx="96083">
                  <c:v>2.4643137254901957</c:v>
                </c:pt>
                <c:pt idx="96084">
                  <c:v>2.4643137254901957</c:v>
                </c:pt>
                <c:pt idx="96085">
                  <c:v>2.4643137254901957</c:v>
                </c:pt>
                <c:pt idx="96086">
                  <c:v>2.4643137254901957</c:v>
                </c:pt>
                <c:pt idx="96087">
                  <c:v>2.4643137254901957</c:v>
                </c:pt>
                <c:pt idx="96088">
                  <c:v>2.4643137254901957</c:v>
                </c:pt>
                <c:pt idx="96089">
                  <c:v>2.4643137254901957</c:v>
                </c:pt>
                <c:pt idx="96090">
                  <c:v>2.4643137254901957</c:v>
                </c:pt>
                <c:pt idx="96091">
                  <c:v>2.4643137254901957</c:v>
                </c:pt>
                <c:pt idx="96092">
                  <c:v>2.4643137254901957</c:v>
                </c:pt>
                <c:pt idx="96093">
                  <c:v>2.4643137254901957</c:v>
                </c:pt>
                <c:pt idx="96094">
                  <c:v>2.4643137254901957</c:v>
                </c:pt>
                <c:pt idx="96095">
                  <c:v>2.4643137254901957</c:v>
                </c:pt>
                <c:pt idx="96096">
                  <c:v>2.4643137254901957</c:v>
                </c:pt>
                <c:pt idx="96097">
                  <c:v>2.4643137254901957</c:v>
                </c:pt>
                <c:pt idx="96098">
                  <c:v>2.4643137254901957</c:v>
                </c:pt>
                <c:pt idx="96099">
                  <c:v>2.4643137254901957</c:v>
                </c:pt>
                <c:pt idx="96100">
                  <c:v>2.4643137254901957</c:v>
                </c:pt>
                <c:pt idx="96101">
                  <c:v>2.4643137254901957</c:v>
                </c:pt>
                <c:pt idx="96102">
                  <c:v>2.4643137254901957</c:v>
                </c:pt>
                <c:pt idx="96103">
                  <c:v>2.4643137254901957</c:v>
                </c:pt>
                <c:pt idx="96104">
                  <c:v>2.4643137254901957</c:v>
                </c:pt>
                <c:pt idx="96105">
                  <c:v>2.4643137254901957</c:v>
                </c:pt>
                <c:pt idx="96106">
                  <c:v>2.4643137254901957</c:v>
                </c:pt>
                <c:pt idx="96107">
                  <c:v>2.4643137254901957</c:v>
                </c:pt>
                <c:pt idx="96108">
                  <c:v>2.4643137254901957</c:v>
                </c:pt>
                <c:pt idx="96109">
                  <c:v>2.4643137254901957</c:v>
                </c:pt>
                <c:pt idx="96110">
                  <c:v>2.4643137254901957</c:v>
                </c:pt>
                <c:pt idx="96111">
                  <c:v>2.4643137254901957</c:v>
                </c:pt>
                <c:pt idx="96112">
                  <c:v>2.4643137254901957</c:v>
                </c:pt>
                <c:pt idx="96113">
                  <c:v>2.4643137254901957</c:v>
                </c:pt>
                <c:pt idx="96114">
                  <c:v>2.4643137254901957</c:v>
                </c:pt>
                <c:pt idx="96115">
                  <c:v>2.4643137254901957</c:v>
                </c:pt>
                <c:pt idx="96116">
                  <c:v>2.4643137254901957</c:v>
                </c:pt>
                <c:pt idx="96117">
                  <c:v>2.4643137254901957</c:v>
                </c:pt>
                <c:pt idx="96118">
                  <c:v>2.4643137254901957</c:v>
                </c:pt>
                <c:pt idx="96119">
                  <c:v>2.4643137254901957</c:v>
                </c:pt>
                <c:pt idx="96120">
                  <c:v>2.4643137254901957</c:v>
                </c:pt>
                <c:pt idx="96121">
                  <c:v>2.4643137254901957</c:v>
                </c:pt>
                <c:pt idx="96122">
                  <c:v>2.4643137254901957</c:v>
                </c:pt>
                <c:pt idx="96123">
                  <c:v>2.6117647058823525</c:v>
                </c:pt>
                <c:pt idx="96124">
                  <c:v>2.6117647058823525</c:v>
                </c:pt>
                <c:pt idx="96125">
                  <c:v>2.6117647058823525</c:v>
                </c:pt>
                <c:pt idx="96126">
                  <c:v>2.6117647058823525</c:v>
                </c:pt>
                <c:pt idx="96127">
                  <c:v>2.6117647058823525</c:v>
                </c:pt>
                <c:pt idx="96128">
                  <c:v>2.6117647058823525</c:v>
                </c:pt>
                <c:pt idx="96129">
                  <c:v>2.6117647058823525</c:v>
                </c:pt>
                <c:pt idx="96130">
                  <c:v>2.6117647058823525</c:v>
                </c:pt>
                <c:pt idx="96131">
                  <c:v>2.6117647058823525</c:v>
                </c:pt>
                <c:pt idx="96132">
                  <c:v>2.6117647058823525</c:v>
                </c:pt>
                <c:pt idx="96133">
                  <c:v>2.6117647058823525</c:v>
                </c:pt>
                <c:pt idx="96134">
                  <c:v>2.6117647058823525</c:v>
                </c:pt>
                <c:pt idx="96135">
                  <c:v>2.6117647058823525</c:v>
                </c:pt>
                <c:pt idx="96136">
                  <c:v>2.6117647058823525</c:v>
                </c:pt>
                <c:pt idx="96137">
                  <c:v>2.6117647058823525</c:v>
                </c:pt>
                <c:pt idx="96138">
                  <c:v>2.6117647058823525</c:v>
                </c:pt>
                <c:pt idx="96139">
                  <c:v>2.6117647058823525</c:v>
                </c:pt>
                <c:pt idx="96140">
                  <c:v>2.6117647058823525</c:v>
                </c:pt>
                <c:pt idx="96141">
                  <c:v>2.6117647058823525</c:v>
                </c:pt>
                <c:pt idx="96142">
                  <c:v>2.6117647058823525</c:v>
                </c:pt>
                <c:pt idx="96143">
                  <c:v>2.6117647058823525</c:v>
                </c:pt>
                <c:pt idx="96144">
                  <c:v>2.6117647058823525</c:v>
                </c:pt>
                <c:pt idx="96145">
                  <c:v>2.6117647058823525</c:v>
                </c:pt>
                <c:pt idx="96146">
                  <c:v>2.6117647058823525</c:v>
                </c:pt>
                <c:pt idx="96147">
                  <c:v>2.6117647058823525</c:v>
                </c:pt>
                <c:pt idx="96148">
                  <c:v>2.6117647058823525</c:v>
                </c:pt>
                <c:pt idx="96149">
                  <c:v>2.6117647058823525</c:v>
                </c:pt>
                <c:pt idx="96150">
                  <c:v>2.6117647058823525</c:v>
                </c:pt>
                <c:pt idx="96151">
                  <c:v>2.6117647058823525</c:v>
                </c:pt>
                <c:pt idx="96152">
                  <c:v>2.6117647058823525</c:v>
                </c:pt>
                <c:pt idx="96153">
                  <c:v>2.6117647058823525</c:v>
                </c:pt>
                <c:pt idx="96154">
                  <c:v>2.6117647058823525</c:v>
                </c:pt>
                <c:pt idx="96155">
                  <c:v>2.6117647058823525</c:v>
                </c:pt>
                <c:pt idx="96156">
                  <c:v>2.6117647058823525</c:v>
                </c:pt>
                <c:pt idx="96157">
                  <c:v>2.6117647058823525</c:v>
                </c:pt>
                <c:pt idx="96158">
                  <c:v>2.6117647058823525</c:v>
                </c:pt>
                <c:pt idx="96159">
                  <c:v>2.6117647058823525</c:v>
                </c:pt>
                <c:pt idx="96160">
                  <c:v>2.4643137254901957</c:v>
                </c:pt>
                <c:pt idx="96161">
                  <c:v>2.4643137254901957</c:v>
                </c:pt>
                <c:pt idx="96162">
                  <c:v>2.4643137254901957</c:v>
                </c:pt>
                <c:pt idx="96163">
                  <c:v>2.4643137254901957</c:v>
                </c:pt>
                <c:pt idx="96164">
                  <c:v>2.4643137254901957</c:v>
                </c:pt>
                <c:pt idx="96165">
                  <c:v>2.4643137254901957</c:v>
                </c:pt>
                <c:pt idx="96166">
                  <c:v>2.4643137254901957</c:v>
                </c:pt>
                <c:pt idx="96167">
                  <c:v>2.4643137254901957</c:v>
                </c:pt>
                <c:pt idx="96168">
                  <c:v>2.4643137254901957</c:v>
                </c:pt>
                <c:pt idx="96169">
                  <c:v>2.4643137254901957</c:v>
                </c:pt>
                <c:pt idx="96170">
                  <c:v>2.4643137254901957</c:v>
                </c:pt>
                <c:pt idx="96171">
                  <c:v>2.4643137254901957</c:v>
                </c:pt>
                <c:pt idx="96172">
                  <c:v>2.4643137254901957</c:v>
                </c:pt>
                <c:pt idx="96173">
                  <c:v>2.4643137254901957</c:v>
                </c:pt>
                <c:pt idx="96174">
                  <c:v>2.4643137254901957</c:v>
                </c:pt>
                <c:pt idx="96175">
                  <c:v>2.4643137254901957</c:v>
                </c:pt>
                <c:pt idx="96176">
                  <c:v>2.4643137254901957</c:v>
                </c:pt>
                <c:pt idx="96177">
                  <c:v>2.4643137254901957</c:v>
                </c:pt>
                <c:pt idx="96178">
                  <c:v>2.4643137254901957</c:v>
                </c:pt>
                <c:pt idx="96179">
                  <c:v>2.4643137254901957</c:v>
                </c:pt>
                <c:pt idx="96180">
                  <c:v>2.4643137254901957</c:v>
                </c:pt>
                <c:pt idx="96181">
                  <c:v>2.4643137254901957</c:v>
                </c:pt>
                <c:pt idx="96182">
                  <c:v>2.4643137254901957</c:v>
                </c:pt>
                <c:pt idx="96183">
                  <c:v>2.4643137254901957</c:v>
                </c:pt>
                <c:pt idx="96184">
                  <c:v>2.4643137254901957</c:v>
                </c:pt>
                <c:pt idx="96185">
                  <c:v>2.4643137254901957</c:v>
                </c:pt>
                <c:pt idx="96186">
                  <c:v>2.4643137254901957</c:v>
                </c:pt>
                <c:pt idx="96187">
                  <c:v>2.4643137254901957</c:v>
                </c:pt>
                <c:pt idx="96188">
                  <c:v>2.4643137254901957</c:v>
                </c:pt>
                <c:pt idx="96189">
                  <c:v>2.4643137254901957</c:v>
                </c:pt>
                <c:pt idx="96190">
                  <c:v>2.4643137254901957</c:v>
                </c:pt>
                <c:pt idx="96191">
                  <c:v>2.4643137254901957</c:v>
                </c:pt>
                <c:pt idx="96192">
                  <c:v>2.4643137254901957</c:v>
                </c:pt>
                <c:pt idx="96193">
                  <c:v>2.4643137254901957</c:v>
                </c:pt>
                <c:pt idx="96194">
                  <c:v>2.4643137254901957</c:v>
                </c:pt>
                <c:pt idx="96195">
                  <c:v>2.4643137254901957</c:v>
                </c:pt>
                <c:pt idx="96196">
                  <c:v>2.4643137254901957</c:v>
                </c:pt>
                <c:pt idx="96197">
                  <c:v>2.4643137254901957</c:v>
                </c:pt>
                <c:pt idx="96198">
                  <c:v>2.4643137254901957</c:v>
                </c:pt>
                <c:pt idx="96199">
                  <c:v>2.4643137254901957</c:v>
                </c:pt>
                <c:pt idx="96200">
                  <c:v>2.4643137254901957</c:v>
                </c:pt>
                <c:pt idx="96201">
                  <c:v>2.4643137254901957</c:v>
                </c:pt>
                <c:pt idx="96202">
                  <c:v>2.4643137254901957</c:v>
                </c:pt>
                <c:pt idx="96203">
                  <c:v>2.4643137254901957</c:v>
                </c:pt>
                <c:pt idx="96204">
                  <c:v>2.4643137254901957</c:v>
                </c:pt>
                <c:pt idx="96205">
                  <c:v>2.4643137254901957</c:v>
                </c:pt>
                <c:pt idx="96206">
                  <c:v>2.4643137254901957</c:v>
                </c:pt>
                <c:pt idx="96207">
                  <c:v>2.4643137254901957</c:v>
                </c:pt>
                <c:pt idx="96208">
                  <c:v>2.4643137254901957</c:v>
                </c:pt>
                <c:pt idx="96209">
                  <c:v>2.4643137254901957</c:v>
                </c:pt>
                <c:pt idx="96210">
                  <c:v>2.4643137254901957</c:v>
                </c:pt>
                <c:pt idx="96211">
                  <c:v>2.4643137254901957</c:v>
                </c:pt>
                <c:pt idx="96212">
                  <c:v>2.4643137254901957</c:v>
                </c:pt>
                <c:pt idx="96213">
                  <c:v>2.4643137254901957</c:v>
                </c:pt>
                <c:pt idx="96214">
                  <c:v>2.4643137254901957</c:v>
                </c:pt>
                <c:pt idx="96215">
                  <c:v>2.4643137254901957</c:v>
                </c:pt>
                <c:pt idx="96216">
                  <c:v>2.4643137254901957</c:v>
                </c:pt>
                <c:pt idx="96217">
                  <c:v>2.4643137254901957</c:v>
                </c:pt>
                <c:pt idx="96218">
                  <c:v>2.4643137254901957</c:v>
                </c:pt>
                <c:pt idx="96219">
                  <c:v>2.4643137254901957</c:v>
                </c:pt>
                <c:pt idx="96220">
                  <c:v>2.6117647058823525</c:v>
                </c:pt>
                <c:pt idx="96221">
                  <c:v>2.6117647058823525</c:v>
                </c:pt>
                <c:pt idx="96222">
                  <c:v>2.6117647058823525</c:v>
                </c:pt>
                <c:pt idx="96223">
                  <c:v>2.6117647058823525</c:v>
                </c:pt>
                <c:pt idx="96224">
                  <c:v>2.6117647058823525</c:v>
                </c:pt>
                <c:pt idx="96225">
                  <c:v>2.6117647058823525</c:v>
                </c:pt>
                <c:pt idx="96226">
                  <c:v>2.6117647058823525</c:v>
                </c:pt>
                <c:pt idx="96227">
                  <c:v>2.6117647058823525</c:v>
                </c:pt>
                <c:pt idx="96228">
                  <c:v>2.6117647058823525</c:v>
                </c:pt>
                <c:pt idx="96229">
                  <c:v>2.6117647058823525</c:v>
                </c:pt>
                <c:pt idx="96230">
                  <c:v>2.6117647058823525</c:v>
                </c:pt>
                <c:pt idx="96231">
                  <c:v>2.6117647058823525</c:v>
                </c:pt>
                <c:pt idx="96232">
                  <c:v>2.6117647058823525</c:v>
                </c:pt>
                <c:pt idx="96233">
                  <c:v>2.6117647058823525</c:v>
                </c:pt>
                <c:pt idx="96234">
                  <c:v>2.6117647058823525</c:v>
                </c:pt>
                <c:pt idx="96235">
                  <c:v>2.6117647058823525</c:v>
                </c:pt>
                <c:pt idx="96236">
                  <c:v>2.6117647058823525</c:v>
                </c:pt>
                <c:pt idx="96237">
                  <c:v>2.6117647058823525</c:v>
                </c:pt>
                <c:pt idx="96238">
                  <c:v>2.6117647058823525</c:v>
                </c:pt>
                <c:pt idx="96239">
                  <c:v>2.6117647058823525</c:v>
                </c:pt>
                <c:pt idx="96240">
                  <c:v>2.6117647058823525</c:v>
                </c:pt>
                <c:pt idx="96241">
                  <c:v>2.6117647058823525</c:v>
                </c:pt>
                <c:pt idx="96242">
                  <c:v>2.6117647058823525</c:v>
                </c:pt>
                <c:pt idx="96243">
                  <c:v>2.6117647058823525</c:v>
                </c:pt>
                <c:pt idx="96244">
                  <c:v>2.6117647058823525</c:v>
                </c:pt>
                <c:pt idx="96245">
                  <c:v>2.6117647058823525</c:v>
                </c:pt>
                <c:pt idx="96246">
                  <c:v>2.6117647058823525</c:v>
                </c:pt>
                <c:pt idx="96247">
                  <c:v>2.6117647058823525</c:v>
                </c:pt>
                <c:pt idx="96248">
                  <c:v>2.6117647058823525</c:v>
                </c:pt>
                <c:pt idx="96249">
                  <c:v>2.6117647058823525</c:v>
                </c:pt>
                <c:pt idx="96250">
                  <c:v>2.6117647058823525</c:v>
                </c:pt>
                <c:pt idx="96251">
                  <c:v>2.6117647058823525</c:v>
                </c:pt>
                <c:pt idx="96252">
                  <c:v>2.6117647058823525</c:v>
                </c:pt>
                <c:pt idx="96253">
                  <c:v>2.6117647058823525</c:v>
                </c:pt>
                <c:pt idx="96254">
                  <c:v>2.6117647058823525</c:v>
                </c:pt>
                <c:pt idx="96255">
                  <c:v>2.6117647058823525</c:v>
                </c:pt>
                <c:pt idx="96256">
                  <c:v>2.4643137254901957</c:v>
                </c:pt>
                <c:pt idx="96257">
                  <c:v>2.4643137254901957</c:v>
                </c:pt>
                <c:pt idx="96258">
                  <c:v>2.4643137254901957</c:v>
                </c:pt>
                <c:pt idx="96259">
                  <c:v>2.4643137254901957</c:v>
                </c:pt>
                <c:pt idx="96260">
                  <c:v>2.4643137254901957</c:v>
                </c:pt>
                <c:pt idx="96261">
                  <c:v>2.4643137254901957</c:v>
                </c:pt>
                <c:pt idx="96262">
                  <c:v>2.4643137254901957</c:v>
                </c:pt>
                <c:pt idx="96263">
                  <c:v>2.4643137254901957</c:v>
                </c:pt>
                <c:pt idx="96264">
                  <c:v>2.4643137254901957</c:v>
                </c:pt>
                <c:pt idx="96265">
                  <c:v>2.4643137254901957</c:v>
                </c:pt>
                <c:pt idx="96266">
                  <c:v>2.4643137254901957</c:v>
                </c:pt>
                <c:pt idx="96267">
                  <c:v>2.4643137254901957</c:v>
                </c:pt>
                <c:pt idx="96268">
                  <c:v>2.4643137254901957</c:v>
                </c:pt>
                <c:pt idx="96269">
                  <c:v>2.4643137254901957</c:v>
                </c:pt>
                <c:pt idx="96270">
                  <c:v>2.4643137254901957</c:v>
                </c:pt>
                <c:pt idx="96271">
                  <c:v>2.4643137254901957</c:v>
                </c:pt>
                <c:pt idx="96272">
                  <c:v>2.4643137254901957</c:v>
                </c:pt>
                <c:pt idx="96273">
                  <c:v>2.4643137254901957</c:v>
                </c:pt>
                <c:pt idx="96274">
                  <c:v>2.4643137254901957</c:v>
                </c:pt>
                <c:pt idx="96275">
                  <c:v>2.4643137254901957</c:v>
                </c:pt>
                <c:pt idx="96276">
                  <c:v>2.4643137254901957</c:v>
                </c:pt>
                <c:pt idx="96277">
                  <c:v>2.4643137254901957</c:v>
                </c:pt>
                <c:pt idx="96278">
                  <c:v>2.4643137254901957</c:v>
                </c:pt>
                <c:pt idx="96279">
                  <c:v>2.4643137254901957</c:v>
                </c:pt>
                <c:pt idx="96280">
                  <c:v>2.4643137254901957</c:v>
                </c:pt>
                <c:pt idx="96281">
                  <c:v>2.4643137254901957</c:v>
                </c:pt>
                <c:pt idx="96282">
                  <c:v>2.4643137254901957</c:v>
                </c:pt>
                <c:pt idx="96283">
                  <c:v>2.4643137254901957</c:v>
                </c:pt>
                <c:pt idx="96284">
                  <c:v>2.4643137254901957</c:v>
                </c:pt>
                <c:pt idx="96285">
                  <c:v>2.4643137254901957</c:v>
                </c:pt>
                <c:pt idx="96286">
                  <c:v>2.4643137254901957</c:v>
                </c:pt>
                <c:pt idx="96287">
                  <c:v>2.4643137254901957</c:v>
                </c:pt>
                <c:pt idx="96288">
                  <c:v>2.4643137254901957</c:v>
                </c:pt>
                <c:pt idx="96289">
                  <c:v>2.4643137254901957</c:v>
                </c:pt>
                <c:pt idx="96290">
                  <c:v>2.4643137254901957</c:v>
                </c:pt>
                <c:pt idx="96291">
                  <c:v>2.4643137254901957</c:v>
                </c:pt>
                <c:pt idx="96292">
                  <c:v>2.4643137254901957</c:v>
                </c:pt>
                <c:pt idx="96293">
                  <c:v>2.4643137254901957</c:v>
                </c:pt>
                <c:pt idx="96294">
                  <c:v>2.4643137254901957</c:v>
                </c:pt>
                <c:pt idx="96295">
                  <c:v>2.4643137254901957</c:v>
                </c:pt>
                <c:pt idx="96296">
                  <c:v>2.4643137254901957</c:v>
                </c:pt>
                <c:pt idx="96297">
                  <c:v>2.4643137254901957</c:v>
                </c:pt>
                <c:pt idx="96298">
                  <c:v>2.4643137254901957</c:v>
                </c:pt>
                <c:pt idx="96299">
                  <c:v>2.4643137254901957</c:v>
                </c:pt>
                <c:pt idx="96300">
                  <c:v>2.4643137254901957</c:v>
                </c:pt>
                <c:pt idx="96301">
                  <c:v>2.4643137254901957</c:v>
                </c:pt>
                <c:pt idx="96302">
                  <c:v>2.4643137254901957</c:v>
                </c:pt>
                <c:pt idx="96303">
                  <c:v>2.4643137254901957</c:v>
                </c:pt>
                <c:pt idx="96304">
                  <c:v>2.4643137254901957</c:v>
                </c:pt>
                <c:pt idx="96305">
                  <c:v>2.4643137254901957</c:v>
                </c:pt>
                <c:pt idx="96306">
                  <c:v>2.4643137254901957</c:v>
                </c:pt>
                <c:pt idx="96307">
                  <c:v>2.4643137254901957</c:v>
                </c:pt>
                <c:pt idx="96308">
                  <c:v>2.4643137254901957</c:v>
                </c:pt>
                <c:pt idx="96309">
                  <c:v>2.4643137254901957</c:v>
                </c:pt>
                <c:pt idx="96310">
                  <c:v>2.4643137254901957</c:v>
                </c:pt>
                <c:pt idx="96311">
                  <c:v>2.4643137254901957</c:v>
                </c:pt>
                <c:pt idx="96312">
                  <c:v>2.4643137254901957</c:v>
                </c:pt>
                <c:pt idx="96313">
                  <c:v>2.6117647058823525</c:v>
                </c:pt>
                <c:pt idx="96314">
                  <c:v>2.6117647058823525</c:v>
                </c:pt>
                <c:pt idx="96315">
                  <c:v>2.6117647058823525</c:v>
                </c:pt>
                <c:pt idx="96316">
                  <c:v>2.6117647058823525</c:v>
                </c:pt>
                <c:pt idx="96317">
                  <c:v>2.6117647058823525</c:v>
                </c:pt>
                <c:pt idx="96318">
                  <c:v>2.6117647058823525</c:v>
                </c:pt>
                <c:pt idx="96319">
                  <c:v>2.6117647058823525</c:v>
                </c:pt>
                <c:pt idx="96320">
                  <c:v>2.6117647058823525</c:v>
                </c:pt>
                <c:pt idx="96321">
                  <c:v>2.6117647058823525</c:v>
                </c:pt>
                <c:pt idx="96322">
                  <c:v>2.6117647058823525</c:v>
                </c:pt>
                <c:pt idx="96323">
                  <c:v>2.6117647058823525</c:v>
                </c:pt>
                <c:pt idx="96324">
                  <c:v>2.6117647058823525</c:v>
                </c:pt>
                <c:pt idx="96325">
                  <c:v>2.6117647058823525</c:v>
                </c:pt>
                <c:pt idx="96326">
                  <c:v>2.6117647058823525</c:v>
                </c:pt>
                <c:pt idx="96327">
                  <c:v>2.6117647058823525</c:v>
                </c:pt>
                <c:pt idx="96328">
                  <c:v>2.6117647058823525</c:v>
                </c:pt>
                <c:pt idx="96329">
                  <c:v>2.6117647058823525</c:v>
                </c:pt>
                <c:pt idx="96330">
                  <c:v>2.6117647058823525</c:v>
                </c:pt>
                <c:pt idx="96331">
                  <c:v>2.6117647058823525</c:v>
                </c:pt>
                <c:pt idx="96332">
                  <c:v>2.6117647058823525</c:v>
                </c:pt>
                <c:pt idx="96333">
                  <c:v>2.6117647058823525</c:v>
                </c:pt>
                <c:pt idx="96334">
                  <c:v>2.6117647058823525</c:v>
                </c:pt>
                <c:pt idx="96335">
                  <c:v>2.6117647058823525</c:v>
                </c:pt>
                <c:pt idx="96336">
                  <c:v>2.6117647058823525</c:v>
                </c:pt>
                <c:pt idx="96337">
                  <c:v>2.6117647058823525</c:v>
                </c:pt>
                <c:pt idx="96338">
                  <c:v>2.6117647058823525</c:v>
                </c:pt>
                <c:pt idx="96339">
                  <c:v>2.6117647058823525</c:v>
                </c:pt>
                <c:pt idx="96340">
                  <c:v>2.6117647058823525</c:v>
                </c:pt>
                <c:pt idx="96341">
                  <c:v>2.6117647058823525</c:v>
                </c:pt>
                <c:pt idx="96342">
                  <c:v>2.6117647058823525</c:v>
                </c:pt>
                <c:pt idx="96343">
                  <c:v>2.6117647058823525</c:v>
                </c:pt>
                <c:pt idx="96344">
                  <c:v>2.6117647058823525</c:v>
                </c:pt>
                <c:pt idx="96345">
                  <c:v>2.6117647058823525</c:v>
                </c:pt>
                <c:pt idx="96346">
                  <c:v>2.6117647058823525</c:v>
                </c:pt>
                <c:pt idx="96347">
                  <c:v>2.6117647058823525</c:v>
                </c:pt>
                <c:pt idx="96348">
                  <c:v>2.6117647058823525</c:v>
                </c:pt>
                <c:pt idx="96349">
                  <c:v>2.6117647058823525</c:v>
                </c:pt>
                <c:pt idx="96350">
                  <c:v>2.6117647058823525</c:v>
                </c:pt>
                <c:pt idx="96351">
                  <c:v>2.6117647058823525</c:v>
                </c:pt>
                <c:pt idx="96352">
                  <c:v>2.6117647058823525</c:v>
                </c:pt>
                <c:pt idx="96353">
                  <c:v>2.6117647058823525</c:v>
                </c:pt>
                <c:pt idx="96354">
                  <c:v>2.4643137254901957</c:v>
                </c:pt>
                <c:pt idx="96355">
                  <c:v>2.4643137254901957</c:v>
                </c:pt>
                <c:pt idx="96356">
                  <c:v>2.4643137254901957</c:v>
                </c:pt>
                <c:pt idx="96357">
                  <c:v>2.4643137254901957</c:v>
                </c:pt>
                <c:pt idx="96358">
                  <c:v>2.4643137254901957</c:v>
                </c:pt>
                <c:pt idx="96359">
                  <c:v>2.4643137254901957</c:v>
                </c:pt>
                <c:pt idx="96360">
                  <c:v>2.4643137254901957</c:v>
                </c:pt>
                <c:pt idx="96361">
                  <c:v>2.4643137254901957</c:v>
                </c:pt>
                <c:pt idx="96362">
                  <c:v>2.4643137254901957</c:v>
                </c:pt>
                <c:pt idx="96363">
                  <c:v>2.4643137254901957</c:v>
                </c:pt>
                <c:pt idx="96364">
                  <c:v>2.4643137254901957</c:v>
                </c:pt>
                <c:pt idx="96365">
                  <c:v>2.4643137254901957</c:v>
                </c:pt>
                <c:pt idx="96366">
                  <c:v>2.4643137254901957</c:v>
                </c:pt>
                <c:pt idx="96367">
                  <c:v>2.4643137254901957</c:v>
                </c:pt>
                <c:pt idx="96368">
                  <c:v>2.4643137254901957</c:v>
                </c:pt>
                <c:pt idx="96369">
                  <c:v>2.4643137254901957</c:v>
                </c:pt>
                <c:pt idx="96370">
                  <c:v>2.4643137254901957</c:v>
                </c:pt>
                <c:pt idx="96371">
                  <c:v>2.4643137254901957</c:v>
                </c:pt>
                <c:pt idx="96372">
                  <c:v>2.4643137254901957</c:v>
                </c:pt>
                <c:pt idx="96373">
                  <c:v>2.4643137254901957</c:v>
                </c:pt>
                <c:pt idx="96374">
                  <c:v>2.4643137254901957</c:v>
                </c:pt>
                <c:pt idx="96375">
                  <c:v>2.4643137254901957</c:v>
                </c:pt>
                <c:pt idx="96376">
                  <c:v>2.4643137254901957</c:v>
                </c:pt>
                <c:pt idx="96377">
                  <c:v>2.4643137254901957</c:v>
                </c:pt>
                <c:pt idx="96378">
                  <c:v>2.4643137254901957</c:v>
                </c:pt>
                <c:pt idx="96379">
                  <c:v>2.4643137254901957</c:v>
                </c:pt>
                <c:pt idx="96380">
                  <c:v>2.4643137254901957</c:v>
                </c:pt>
                <c:pt idx="96381">
                  <c:v>2.4643137254901957</c:v>
                </c:pt>
                <c:pt idx="96382">
                  <c:v>2.4643137254901957</c:v>
                </c:pt>
                <c:pt idx="96383">
                  <c:v>2.4643137254901957</c:v>
                </c:pt>
                <c:pt idx="96384">
                  <c:v>2.4643137254901957</c:v>
                </c:pt>
                <c:pt idx="96385">
                  <c:v>2.4643137254901957</c:v>
                </c:pt>
                <c:pt idx="96386">
                  <c:v>2.4643137254901957</c:v>
                </c:pt>
                <c:pt idx="96387">
                  <c:v>2.4643137254901957</c:v>
                </c:pt>
                <c:pt idx="96388">
                  <c:v>2.4643137254901957</c:v>
                </c:pt>
                <c:pt idx="96389">
                  <c:v>2.4643137254901957</c:v>
                </c:pt>
                <c:pt idx="96390">
                  <c:v>2.4643137254901957</c:v>
                </c:pt>
                <c:pt idx="96391">
                  <c:v>2.4643137254901957</c:v>
                </c:pt>
                <c:pt idx="96392">
                  <c:v>2.4643137254901957</c:v>
                </c:pt>
                <c:pt idx="96393">
                  <c:v>2.4643137254901957</c:v>
                </c:pt>
                <c:pt idx="96394">
                  <c:v>2.4643137254901957</c:v>
                </c:pt>
                <c:pt idx="96395">
                  <c:v>2.4643137254901957</c:v>
                </c:pt>
                <c:pt idx="96396">
                  <c:v>2.4643137254901957</c:v>
                </c:pt>
                <c:pt idx="96397">
                  <c:v>2.4643137254901957</c:v>
                </c:pt>
                <c:pt idx="96398">
                  <c:v>2.4643137254901957</c:v>
                </c:pt>
                <c:pt idx="96399">
                  <c:v>2.4643137254901957</c:v>
                </c:pt>
                <c:pt idx="96400">
                  <c:v>2.4643137254901957</c:v>
                </c:pt>
                <c:pt idx="96401">
                  <c:v>2.4643137254901957</c:v>
                </c:pt>
                <c:pt idx="96402">
                  <c:v>2.4643137254901957</c:v>
                </c:pt>
                <c:pt idx="96403">
                  <c:v>2.4643137254901957</c:v>
                </c:pt>
                <c:pt idx="96404">
                  <c:v>2.4643137254901957</c:v>
                </c:pt>
                <c:pt idx="96405">
                  <c:v>2.4643137254901957</c:v>
                </c:pt>
                <c:pt idx="96406">
                  <c:v>2.4643137254901957</c:v>
                </c:pt>
                <c:pt idx="96407">
                  <c:v>2.6117647058823525</c:v>
                </c:pt>
                <c:pt idx="96408">
                  <c:v>2.6117647058823525</c:v>
                </c:pt>
                <c:pt idx="96409">
                  <c:v>2.6117647058823525</c:v>
                </c:pt>
                <c:pt idx="96410">
                  <c:v>2.6117647058823525</c:v>
                </c:pt>
                <c:pt idx="96411">
                  <c:v>2.6117647058823525</c:v>
                </c:pt>
                <c:pt idx="96412">
                  <c:v>2.6117647058823525</c:v>
                </c:pt>
                <c:pt idx="96413">
                  <c:v>2.6117647058823525</c:v>
                </c:pt>
                <c:pt idx="96414">
                  <c:v>2.6117647058823525</c:v>
                </c:pt>
                <c:pt idx="96415">
                  <c:v>2.6117647058823525</c:v>
                </c:pt>
                <c:pt idx="96416">
                  <c:v>2.6117647058823525</c:v>
                </c:pt>
                <c:pt idx="96417">
                  <c:v>2.6117647058823525</c:v>
                </c:pt>
                <c:pt idx="96418">
                  <c:v>2.6117647058823525</c:v>
                </c:pt>
                <c:pt idx="96419">
                  <c:v>2.6117647058823525</c:v>
                </c:pt>
                <c:pt idx="96420">
                  <c:v>2.6117647058823525</c:v>
                </c:pt>
                <c:pt idx="96421">
                  <c:v>2.6117647058823525</c:v>
                </c:pt>
                <c:pt idx="96422">
                  <c:v>2.6117647058823525</c:v>
                </c:pt>
                <c:pt idx="96423">
                  <c:v>2.6117647058823525</c:v>
                </c:pt>
                <c:pt idx="96424">
                  <c:v>2.6117647058823525</c:v>
                </c:pt>
                <c:pt idx="96425">
                  <c:v>2.6117647058823525</c:v>
                </c:pt>
                <c:pt idx="96426">
                  <c:v>2.6117647058823525</c:v>
                </c:pt>
                <c:pt idx="96427">
                  <c:v>2.6117647058823525</c:v>
                </c:pt>
                <c:pt idx="96428">
                  <c:v>2.6117647058823525</c:v>
                </c:pt>
                <c:pt idx="96429">
                  <c:v>2.6117647058823525</c:v>
                </c:pt>
                <c:pt idx="96430">
                  <c:v>2.6117647058823525</c:v>
                </c:pt>
                <c:pt idx="96431">
                  <c:v>2.6117647058823525</c:v>
                </c:pt>
                <c:pt idx="96432">
                  <c:v>2.6117647058823525</c:v>
                </c:pt>
                <c:pt idx="96433">
                  <c:v>2.6117647058823525</c:v>
                </c:pt>
                <c:pt idx="96434">
                  <c:v>2.6117647058823525</c:v>
                </c:pt>
                <c:pt idx="96435">
                  <c:v>2.6117647058823525</c:v>
                </c:pt>
                <c:pt idx="96436">
                  <c:v>2.6117647058823525</c:v>
                </c:pt>
                <c:pt idx="96437">
                  <c:v>2.6117647058823525</c:v>
                </c:pt>
                <c:pt idx="96438">
                  <c:v>2.6117647058823525</c:v>
                </c:pt>
                <c:pt idx="96439">
                  <c:v>2.6117647058823525</c:v>
                </c:pt>
                <c:pt idx="96440">
                  <c:v>2.6117647058823525</c:v>
                </c:pt>
                <c:pt idx="96441">
                  <c:v>2.6117647058823525</c:v>
                </c:pt>
                <c:pt idx="96442">
                  <c:v>2.6117647058823525</c:v>
                </c:pt>
                <c:pt idx="96443">
                  <c:v>2.6117647058823525</c:v>
                </c:pt>
                <c:pt idx="96444">
                  <c:v>2.6117647058823525</c:v>
                </c:pt>
                <c:pt idx="96445">
                  <c:v>2.6117647058823525</c:v>
                </c:pt>
                <c:pt idx="96446">
                  <c:v>2.6117647058823525</c:v>
                </c:pt>
                <c:pt idx="96447">
                  <c:v>2.6117647058823525</c:v>
                </c:pt>
                <c:pt idx="96448">
                  <c:v>2.6117647058823525</c:v>
                </c:pt>
                <c:pt idx="96449">
                  <c:v>2.4643137254901957</c:v>
                </c:pt>
                <c:pt idx="96450">
                  <c:v>2.4643137254901957</c:v>
                </c:pt>
                <c:pt idx="96451">
                  <c:v>2.4643137254901957</c:v>
                </c:pt>
                <c:pt idx="96452">
                  <c:v>2.4643137254901957</c:v>
                </c:pt>
                <c:pt idx="96453">
                  <c:v>2.4643137254901957</c:v>
                </c:pt>
                <c:pt idx="96454">
                  <c:v>2.4643137254901957</c:v>
                </c:pt>
                <c:pt idx="96455">
                  <c:v>2.4643137254901957</c:v>
                </c:pt>
                <c:pt idx="96456">
                  <c:v>2.4643137254901957</c:v>
                </c:pt>
                <c:pt idx="96457">
                  <c:v>2.4643137254901957</c:v>
                </c:pt>
                <c:pt idx="96458">
                  <c:v>2.4643137254901957</c:v>
                </c:pt>
                <c:pt idx="96459">
                  <c:v>2.4643137254901957</c:v>
                </c:pt>
                <c:pt idx="96460">
                  <c:v>2.4643137254901957</c:v>
                </c:pt>
                <c:pt idx="96461">
                  <c:v>2.4643137254901957</c:v>
                </c:pt>
                <c:pt idx="96462">
                  <c:v>2.4643137254901957</c:v>
                </c:pt>
                <c:pt idx="96463">
                  <c:v>2.4643137254901957</c:v>
                </c:pt>
                <c:pt idx="96464">
                  <c:v>2.4643137254901957</c:v>
                </c:pt>
                <c:pt idx="96465">
                  <c:v>2.4643137254901957</c:v>
                </c:pt>
                <c:pt idx="96466">
                  <c:v>2.4643137254901957</c:v>
                </c:pt>
                <c:pt idx="96467">
                  <c:v>2.4643137254901957</c:v>
                </c:pt>
                <c:pt idx="96468">
                  <c:v>2.4643137254901957</c:v>
                </c:pt>
                <c:pt idx="96469">
                  <c:v>2.4643137254901957</c:v>
                </c:pt>
                <c:pt idx="96470">
                  <c:v>2.4643137254901957</c:v>
                </c:pt>
                <c:pt idx="96471">
                  <c:v>2.4643137254901957</c:v>
                </c:pt>
                <c:pt idx="96472">
                  <c:v>2.4643137254901957</c:v>
                </c:pt>
                <c:pt idx="96473">
                  <c:v>2.4643137254901957</c:v>
                </c:pt>
                <c:pt idx="96474">
                  <c:v>2.4643137254901957</c:v>
                </c:pt>
                <c:pt idx="96475">
                  <c:v>2.4643137254901957</c:v>
                </c:pt>
                <c:pt idx="96476">
                  <c:v>2.4643137254901957</c:v>
                </c:pt>
                <c:pt idx="96477">
                  <c:v>2.4643137254901957</c:v>
                </c:pt>
                <c:pt idx="96478">
                  <c:v>2.4643137254901957</c:v>
                </c:pt>
                <c:pt idx="96479">
                  <c:v>2.4643137254901957</c:v>
                </c:pt>
                <c:pt idx="96480">
                  <c:v>2.4643137254901957</c:v>
                </c:pt>
                <c:pt idx="96481">
                  <c:v>2.4643137254901957</c:v>
                </c:pt>
                <c:pt idx="96482">
                  <c:v>2.4643137254901957</c:v>
                </c:pt>
                <c:pt idx="96483">
                  <c:v>2.4643137254901957</c:v>
                </c:pt>
                <c:pt idx="96484">
                  <c:v>2.4643137254901957</c:v>
                </c:pt>
                <c:pt idx="96485">
                  <c:v>2.4643137254901957</c:v>
                </c:pt>
                <c:pt idx="96486">
                  <c:v>2.4643137254901957</c:v>
                </c:pt>
                <c:pt idx="96487">
                  <c:v>2.4643137254901957</c:v>
                </c:pt>
                <c:pt idx="96488">
                  <c:v>2.4643137254901957</c:v>
                </c:pt>
                <c:pt idx="96489">
                  <c:v>2.4643137254901957</c:v>
                </c:pt>
                <c:pt idx="96490">
                  <c:v>2.4643137254901957</c:v>
                </c:pt>
                <c:pt idx="96491">
                  <c:v>2.4643137254901957</c:v>
                </c:pt>
                <c:pt idx="96492">
                  <c:v>2.4643137254901957</c:v>
                </c:pt>
                <c:pt idx="96493">
                  <c:v>2.4643137254901957</c:v>
                </c:pt>
                <c:pt idx="96494">
                  <c:v>2.4643137254901957</c:v>
                </c:pt>
                <c:pt idx="96495">
                  <c:v>2.4643137254901957</c:v>
                </c:pt>
                <c:pt idx="96496">
                  <c:v>2.4643137254901957</c:v>
                </c:pt>
                <c:pt idx="96497">
                  <c:v>2.4643137254901957</c:v>
                </c:pt>
                <c:pt idx="96498">
                  <c:v>2.4643137254901957</c:v>
                </c:pt>
                <c:pt idx="96499">
                  <c:v>2.4643137254901957</c:v>
                </c:pt>
                <c:pt idx="96500">
                  <c:v>2.4643137254901957</c:v>
                </c:pt>
                <c:pt idx="96501">
                  <c:v>2.4643137254901957</c:v>
                </c:pt>
                <c:pt idx="96502">
                  <c:v>2.4643137254901957</c:v>
                </c:pt>
                <c:pt idx="96503">
                  <c:v>2.6117647058823525</c:v>
                </c:pt>
                <c:pt idx="96504">
                  <c:v>2.6117647058823525</c:v>
                </c:pt>
                <c:pt idx="96505">
                  <c:v>2.6117647058823525</c:v>
                </c:pt>
                <c:pt idx="96506">
                  <c:v>2.6117647058823525</c:v>
                </c:pt>
                <c:pt idx="96507">
                  <c:v>2.6117647058823525</c:v>
                </c:pt>
                <c:pt idx="96508">
                  <c:v>2.6117647058823525</c:v>
                </c:pt>
                <c:pt idx="96509">
                  <c:v>2.6117647058823525</c:v>
                </c:pt>
                <c:pt idx="96510">
                  <c:v>2.6117647058823525</c:v>
                </c:pt>
                <c:pt idx="96511">
                  <c:v>2.6117647058823525</c:v>
                </c:pt>
                <c:pt idx="96512">
                  <c:v>2.6117647058823525</c:v>
                </c:pt>
                <c:pt idx="96513">
                  <c:v>2.6117647058823525</c:v>
                </c:pt>
                <c:pt idx="96514">
                  <c:v>2.6117647058823525</c:v>
                </c:pt>
                <c:pt idx="96515">
                  <c:v>2.6117647058823525</c:v>
                </c:pt>
                <c:pt idx="96516">
                  <c:v>2.6117647058823525</c:v>
                </c:pt>
                <c:pt idx="96517">
                  <c:v>2.6117647058823525</c:v>
                </c:pt>
                <c:pt idx="96518">
                  <c:v>2.6117647058823525</c:v>
                </c:pt>
                <c:pt idx="96519">
                  <c:v>2.6117647058823525</c:v>
                </c:pt>
                <c:pt idx="96520">
                  <c:v>2.6117647058823525</c:v>
                </c:pt>
                <c:pt idx="96521">
                  <c:v>2.6117647058823525</c:v>
                </c:pt>
                <c:pt idx="96522">
                  <c:v>2.6117647058823525</c:v>
                </c:pt>
                <c:pt idx="96523">
                  <c:v>2.6117647058823525</c:v>
                </c:pt>
                <c:pt idx="96524">
                  <c:v>2.6117647058823525</c:v>
                </c:pt>
                <c:pt idx="96525">
                  <c:v>2.6117647058823525</c:v>
                </c:pt>
                <c:pt idx="96526">
                  <c:v>2.6117647058823525</c:v>
                </c:pt>
                <c:pt idx="96527">
                  <c:v>2.6117647058823525</c:v>
                </c:pt>
                <c:pt idx="96528">
                  <c:v>2.6117647058823525</c:v>
                </c:pt>
                <c:pt idx="96529">
                  <c:v>2.6117647058823525</c:v>
                </c:pt>
                <c:pt idx="96530">
                  <c:v>2.6117647058823525</c:v>
                </c:pt>
                <c:pt idx="96531">
                  <c:v>2.6117647058823525</c:v>
                </c:pt>
                <c:pt idx="96532">
                  <c:v>2.6117647058823525</c:v>
                </c:pt>
                <c:pt idx="96533">
                  <c:v>2.6117647058823525</c:v>
                </c:pt>
                <c:pt idx="96534">
                  <c:v>2.6117647058823525</c:v>
                </c:pt>
                <c:pt idx="96535">
                  <c:v>2.6117647058823525</c:v>
                </c:pt>
                <c:pt idx="96536">
                  <c:v>2.6117647058823525</c:v>
                </c:pt>
                <c:pt idx="96537">
                  <c:v>2.6117647058823525</c:v>
                </c:pt>
                <c:pt idx="96538">
                  <c:v>2.6117647058823525</c:v>
                </c:pt>
                <c:pt idx="96539">
                  <c:v>2.6117647058823525</c:v>
                </c:pt>
                <c:pt idx="96540">
                  <c:v>2.6117647058823525</c:v>
                </c:pt>
                <c:pt idx="96541">
                  <c:v>2.6117647058823525</c:v>
                </c:pt>
                <c:pt idx="96542">
                  <c:v>2.4643137254901957</c:v>
                </c:pt>
                <c:pt idx="96543">
                  <c:v>2.4643137254901957</c:v>
                </c:pt>
                <c:pt idx="96544">
                  <c:v>2.4643137254901957</c:v>
                </c:pt>
                <c:pt idx="96545">
                  <c:v>2.4643137254901957</c:v>
                </c:pt>
                <c:pt idx="96546">
                  <c:v>2.4643137254901957</c:v>
                </c:pt>
                <c:pt idx="96547">
                  <c:v>2.4643137254901957</c:v>
                </c:pt>
                <c:pt idx="96548">
                  <c:v>2.4643137254901957</c:v>
                </c:pt>
                <c:pt idx="96549">
                  <c:v>2.4643137254901957</c:v>
                </c:pt>
                <c:pt idx="96550">
                  <c:v>2.4643137254901957</c:v>
                </c:pt>
                <c:pt idx="96551">
                  <c:v>2.4643137254901957</c:v>
                </c:pt>
                <c:pt idx="96552">
                  <c:v>2.4643137254901957</c:v>
                </c:pt>
                <c:pt idx="96553">
                  <c:v>2.4643137254901957</c:v>
                </c:pt>
                <c:pt idx="96554">
                  <c:v>2.4643137254901957</c:v>
                </c:pt>
                <c:pt idx="96555">
                  <c:v>2.4643137254901957</c:v>
                </c:pt>
                <c:pt idx="96556">
                  <c:v>2.4643137254901957</c:v>
                </c:pt>
                <c:pt idx="96557">
                  <c:v>2.4643137254901957</c:v>
                </c:pt>
                <c:pt idx="96558">
                  <c:v>2.4643137254901957</c:v>
                </c:pt>
                <c:pt idx="96559">
                  <c:v>2.4643137254901957</c:v>
                </c:pt>
                <c:pt idx="96560">
                  <c:v>2.4643137254901957</c:v>
                </c:pt>
                <c:pt idx="96561">
                  <c:v>2.4643137254901957</c:v>
                </c:pt>
                <c:pt idx="96562">
                  <c:v>2.4643137254901957</c:v>
                </c:pt>
                <c:pt idx="96563">
                  <c:v>2.4643137254901957</c:v>
                </c:pt>
                <c:pt idx="96564">
                  <c:v>2.4643137254901957</c:v>
                </c:pt>
                <c:pt idx="96565">
                  <c:v>2.4643137254901957</c:v>
                </c:pt>
                <c:pt idx="96566">
                  <c:v>2.4643137254901957</c:v>
                </c:pt>
                <c:pt idx="96567">
                  <c:v>2.4643137254901957</c:v>
                </c:pt>
                <c:pt idx="96568">
                  <c:v>2.4643137254901957</c:v>
                </c:pt>
                <c:pt idx="96569">
                  <c:v>2.4643137254901957</c:v>
                </c:pt>
                <c:pt idx="96570">
                  <c:v>2.4643137254901957</c:v>
                </c:pt>
                <c:pt idx="96571">
                  <c:v>2.4643137254901957</c:v>
                </c:pt>
                <c:pt idx="96572">
                  <c:v>2.4643137254901957</c:v>
                </c:pt>
                <c:pt idx="96573">
                  <c:v>2.4643137254901957</c:v>
                </c:pt>
                <c:pt idx="96574">
                  <c:v>2.4643137254901957</c:v>
                </c:pt>
                <c:pt idx="96575">
                  <c:v>2.4643137254901957</c:v>
                </c:pt>
                <c:pt idx="96576">
                  <c:v>2.4643137254901957</c:v>
                </c:pt>
                <c:pt idx="96577">
                  <c:v>2.4643137254901957</c:v>
                </c:pt>
                <c:pt idx="96578">
                  <c:v>2.4643137254901957</c:v>
                </c:pt>
                <c:pt idx="96579">
                  <c:v>2.4643137254901957</c:v>
                </c:pt>
                <c:pt idx="96580">
                  <c:v>2.4643137254901957</c:v>
                </c:pt>
                <c:pt idx="96581">
                  <c:v>2.4643137254901957</c:v>
                </c:pt>
                <c:pt idx="96582">
                  <c:v>2.4643137254901957</c:v>
                </c:pt>
                <c:pt idx="96583">
                  <c:v>2.4643137254901957</c:v>
                </c:pt>
                <c:pt idx="96584">
                  <c:v>2.4643137254901957</c:v>
                </c:pt>
                <c:pt idx="96585">
                  <c:v>2.4643137254901957</c:v>
                </c:pt>
                <c:pt idx="96586">
                  <c:v>2.4643137254901957</c:v>
                </c:pt>
                <c:pt idx="96587">
                  <c:v>2.4643137254901957</c:v>
                </c:pt>
                <c:pt idx="96588">
                  <c:v>2.4643137254901957</c:v>
                </c:pt>
                <c:pt idx="96589">
                  <c:v>2.4643137254901957</c:v>
                </c:pt>
                <c:pt idx="96590">
                  <c:v>2.4643137254901957</c:v>
                </c:pt>
                <c:pt idx="96591">
                  <c:v>2.4643137254901957</c:v>
                </c:pt>
                <c:pt idx="96592">
                  <c:v>2.4643137254901957</c:v>
                </c:pt>
                <c:pt idx="96593">
                  <c:v>2.4643137254901957</c:v>
                </c:pt>
                <c:pt idx="96594">
                  <c:v>2.4643137254901957</c:v>
                </c:pt>
                <c:pt idx="96595">
                  <c:v>2.4643137254901957</c:v>
                </c:pt>
                <c:pt idx="96596">
                  <c:v>2.4643137254901957</c:v>
                </c:pt>
                <c:pt idx="96597">
                  <c:v>2.4643137254901957</c:v>
                </c:pt>
                <c:pt idx="96598">
                  <c:v>2.4643137254901957</c:v>
                </c:pt>
                <c:pt idx="96599">
                  <c:v>2.4643137254901957</c:v>
                </c:pt>
                <c:pt idx="96600">
                  <c:v>2.6117647058823525</c:v>
                </c:pt>
                <c:pt idx="96601">
                  <c:v>2.6117647058823525</c:v>
                </c:pt>
                <c:pt idx="96602">
                  <c:v>2.6117647058823525</c:v>
                </c:pt>
                <c:pt idx="96603">
                  <c:v>2.6117647058823525</c:v>
                </c:pt>
                <c:pt idx="96604">
                  <c:v>2.6117647058823525</c:v>
                </c:pt>
                <c:pt idx="96605">
                  <c:v>2.6117647058823525</c:v>
                </c:pt>
                <c:pt idx="96606">
                  <c:v>2.6117647058823525</c:v>
                </c:pt>
                <c:pt idx="96607">
                  <c:v>2.6117647058823525</c:v>
                </c:pt>
                <c:pt idx="96608">
                  <c:v>2.6117647058823525</c:v>
                </c:pt>
                <c:pt idx="96609">
                  <c:v>2.6117647058823525</c:v>
                </c:pt>
                <c:pt idx="96610">
                  <c:v>2.6117647058823525</c:v>
                </c:pt>
                <c:pt idx="96611">
                  <c:v>2.6117647058823525</c:v>
                </c:pt>
                <c:pt idx="96612">
                  <c:v>2.6117647058823525</c:v>
                </c:pt>
                <c:pt idx="96613">
                  <c:v>2.6117647058823525</c:v>
                </c:pt>
                <c:pt idx="96614">
                  <c:v>2.6117647058823525</c:v>
                </c:pt>
                <c:pt idx="96615">
                  <c:v>2.6117647058823525</c:v>
                </c:pt>
                <c:pt idx="96616">
                  <c:v>2.6117647058823525</c:v>
                </c:pt>
                <c:pt idx="96617">
                  <c:v>2.6117647058823525</c:v>
                </c:pt>
                <c:pt idx="96618">
                  <c:v>2.6117647058823525</c:v>
                </c:pt>
                <c:pt idx="96619">
                  <c:v>2.6117647058823525</c:v>
                </c:pt>
                <c:pt idx="96620">
                  <c:v>2.6117647058823525</c:v>
                </c:pt>
                <c:pt idx="96621">
                  <c:v>2.6117647058823525</c:v>
                </c:pt>
                <c:pt idx="96622">
                  <c:v>2.6117647058823525</c:v>
                </c:pt>
                <c:pt idx="96623">
                  <c:v>2.6117647058823525</c:v>
                </c:pt>
                <c:pt idx="96624">
                  <c:v>2.6117647058823525</c:v>
                </c:pt>
                <c:pt idx="96625">
                  <c:v>2.6117647058823525</c:v>
                </c:pt>
                <c:pt idx="96626">
                  <c:v>2.6117647058823525</c:v>
                </c:pt>
                <c:pt idx="96627">
                  <c:v>2.6117647058823525</c:v>
                </c:pt>
                <c:pt idx="96628">
                  <c:v>2.6117647058823525</c:v>
                </c:pt>
                <c:pt idx="96629">
                  <c:v>2.6117647058823525</c:v>
                </c:pt>
                <c:pt idx="96630">
                  <c:v>2.6117647058823525</c:v>
                </c:pt>
                <c:pt idx="96631">
                  <c:v>2.6117647058823525</c:v>
                </c:pt>
                <c:pt idx="96632">
                  <c:v>2.6117647058823525</c:v>
                </c:pt>
                <c:pt idx="96633">
                  <c:v>2.6117647058823525</c:v>
                </c:pt>
                <c:pt idx="96634">
                  <c:v>2.6117647058823525</c:v>
                </c:pt>
                <c:pt idx="96635">
                  <c:v>2.6117647058823525</c:v>
                </c:pt>
                <c:pt idx="96636">
                  <c:v>2.6117647058823525</c:v>
                </c:pt>
                <c:pt idx="96637">
                  <c:v>2.6117647058823525</c:v>
                </c:pt>
                <c:pt idx="96638">
                  <c:v>2.6117647058823525</c:v>
                </c:pt>
                <c:pt idx="96639">
                  <c:v>2.4643137254901957</c:v>
                </c:pt>
                <c:pt idx="96640">
                  <c:v>2.4643137254901957</c:v>
                </c:pt>
                <c:pt idx="96641">
                  <c:v>2.4643137254901957</c:v>
                </c:pt>
                <c:pt idx="96642">
                  <c:v>2.4643137254901957</c:v>
                </c:pt>
                <c:pt idx="96643">
                  <c:v>2.4643137254901957</c:v>
                </c:pt>
                <c:pt idx="96644">
                  <c:v>2.4643137254901957</c:v>
                </c:pt>
                <c:pt idx="96645">
                  <c:v>2.4643137254901957</c:v>
                </c:pt>
                <c:pt idx="96646">
                  <c:v>2.4643137254901957</c:v>
                </c:pt>
                <c:pt idx="96647">
                  <c:v>2.4643137254901957</c:v>
                </c:pt>
                <c:pt idx="96648">
                  <c:v>2.4643137254901957</c:v>
                </c:pt>
                <c:pt idx="96649">
                  <c:v>2.4643137254901957</c:v>
                </c:pt>
                <c:pt idx="96650">
                  <c:v>2.4643137254901957</c:v>
                </c:pt>
                <c:pt idx="96651">
                  <c:v>2.4643137254901957</c:v>
                </c:pt>
                <c:pt idx="96652">
                  <c:v>2.4643137254901957</c:v>
                </c:pt>
                <c:pt idx="96653">
                  <c:v>2.4643137254901957</c:v>
                </c:pt>
                <c:pt idx="96654">
                  <c:v>2.4643137254901957</c:v>
                </c:pt>
                <c:pt idx="96655">
                  <c:v>2.4643137254901957</c:v>
                </c:pt>
                <c:pt idx="96656">
                  <c:v>2.4643137254901957</c:v>
                </c:pt>
                <c:pt idx="96657">
                  <c:v>2.4643137254901957</c:v>
                </c:pt>
                <c:pt idx="96658">
                  <c:v>2.4643137254901957</c:v>
                </c:pt>
                <c:pt idx="96659">
                  <c:v>2.4643137254901957</c:v>
                </c:pt>
                <c:pt idx="96660">
                  <c:v>2.4643137254901957</c:v>
                </c:pt>
                <c:pt idx="96661">
                  <c:v>2.4643137254901957</c:v>
                </c:pt>
                <c:pt idx="96662">
                  <c:v>2.4643137254901957</c:v>
                </c:pt>
                <c:pt idx="96663">
                  <c:v>2.4643137254901957</c:v>
                </c:pt>
                <c:pt idx="96664">
                  <c:v>2.4643137254901957</c:v>
                </c:pt>
                <c:pt idx="96665">
                  <c:v>2.4643137254901957</c:v>
                </c:pt>
                <c:pt idx="96666">
                  <c:v>2.4643137254901957</c:v>
                </c:pt>
                <c:pt idx="96667">
                  <c:v>2.4643137254901957</c:v>
                </c:pt>
                <c:pt idx="96668">
                  <c:v>2.4643137254901957</c:v>
                </c:pt>
                <c:pt idx="96669">
                  <c:v>2.4643137254901957</c:v>
                </c:pt>
                <c:pt idx="96670">
                  <c:v>2.4643137254901957</c:v>
                </c:pt>
                <c:pt idx="96671">
                  <c:v>2.4643137254901957</c:v>
                </c:pt>
                <c:pt idx="96672">
                  <c:v>2.4643137254901957</c:v>
                </c:pt>
                <c:pt idx="96673">
                  <c:v>2.4643137254901957</c:v>
                </c:pt>
                <c:pt idx="96674">
                  <c:v>2.4643137254901957</c:v>
                </c:pt>
                <c:pt idx="96675">
                  <c:v>2.4643137254901957</c:v>
                </c:pt>
                <c:pt idx="96676">
                  <c:v>2.4643137254901957</c:v>
                </c:pt>
                <c:pt idx="96677">
                  <c:v>2.4643137254901957</c:v>
                </c:pt>
                <c:pt idx="96678">
                  <c:v>2.4643137254901957</c:v>
                </c:pt>
                <c:pt idx="96679">
                  <c:v>2.4643137254901957</c:v>
                </c:pt>
                <c:pt idx="96680">
                  <c:v>2.4643137254901957</c:v>
                </c:pt>
                <c:pt idx="96681">
                  <c:v>2.4643137254901957</c:v>
                </c:pt>
                <c:pt idx="96682">
                  <c:v>2.4643137254901957</c:v>
                </c:pt>
                <c:pt idx="96683">
                  <c:v>2.4643137254901957</c:v>
                </c:pt>
                <c:pt idx="96684">
                  <c:v>2.4643137254901957</c:v>
                </c:pt>
                <c:pt idx="96685">
                  <c:v>2.4643137254901957</c:v>
                </c:pt>
                <c:pt idx="96686">
                  <c:v>2.4643137254901957</c:v>
                </c:pt>
                <c:pt idx="96687">
                  <c:v>2.4643137254901957</c:v>
                </c:pt>
                <c:pt idx="96688">
                  <c:v>2.4643137254901957</c:v>
                </c:pt>
                <c:pt idx="96689">
                  <c:v>2.4643137254901957</c:v>
                </c:pt>
                <c:pt idx="96690">
                  <c:v>2.4643137254901957</c:v>
                </c:pt>
                <c:pt idx="96691">
                  <c:v>2.4643137254901957</c:v>
                </c:pt>
                <c:pt idx="96692">
                  <c:v>2.4643137254901957</c:v>
                </c:pt>
                <c:pt idx="96693">
                  <c:v>2.4643137254901957</c:v>
                </c:pt>
                <c:pt idx="96694">
                  <c:v>2.6117647058823525</c:v>
                </c:pt>
                <c:pt idx="96695">
                  <c:v>2.6117647058823525</c:v>
                </c:pt>
                <c:pt idx="96696">
                  <c:v>2.6117647058823525</c:v>
                </c:pt>
                <c:pt idx="96697">
                  <c:v>2.6117647058823525</c:v>
                </c:pt>
                <c:pt idx="96698">
                  <c:v>2.6117647058823525</c:v>
                </c:pt>
                <c:pt idx="96699">
                  <c:v>2.6117647058823525</c:v>
                </c:pt>
                <c:pt idx="96700">
                  <c:v>2.6117647058823525</c:v>
                </c:pt>
                <c:pt idx="96701">
                  <c:v>2.6117647058823525</c:v>
                </c:pt>
                <c:pt idx="96702">
                  <c:v>2.6117647058823525</c:v>
                </c:pt>
                <c:pt idx="96703">
                  <c:v>2.6117647058823525</c:v>
                </c:pt>
                <c:pt idx="96704">
                  <c:v>2.6117647058823525</c:v>
                </c:pt>
                <c:pt idx="96705">
                  <c:v>2.6117647058823525</c:v>
                </c:pt>
                <c:pt idx="96706">
                  <c:v>2.6117647058823525</c:v>
                </c:pt>
                <c:pt idx="96707">
                  <c:v>2.6117647058823525</c:v>
                </c:pt>
                <c:pt idx="96708">
                  <c:v>2.6117647058823525</c:v>
                </c:pt>
                <c:pt idx="96709">
                  <c:v>2.6117647058823525</c:v>
                </c:pt>
                <c:pt idx="96710">
                  <c:v>2.6117647058823525</c:v>
                </c:pt>
                <c:pt idx="96711">
                  <c:v>2.6117647058823525</c:v>
                </c:pt>
                <c:pt idx="96712">
                  <c:v>2.6117647058823525</c:v>
                </c:pt>
                <c:pt idx="96713">
                  <c:v>2.6117647058823525</c:v>
                </c:pt>
                <c:pt idx="96714">
                  <c:v>2.6117647058823525</c:v>
                </c:pt>
                <c:pt idx="96715">
                  <c:v>2.6117647058823525</c:v>
                </c:pt>
                <c:pt idx="96716">
                  <c:v>2.6117647058823525</c:v>
                </c:pt>
                <c:pt idx="96717">
                  <c:v>2.6117647058823525</c:v>
                </c:pt>
                <c:pt idx="96718">
                  <c:v>2.6117647058823525</c:v>
                </c:pt>
                <c:pt idx="96719">
                  <c:v>2.6117647058823525</c:v>
                </c:pt>
                <c:pt idx="96720">
                  <c:v>2.6117647058823525</c:v>
                </c:pt>
                <c:pt idx="96721">
                  <c:v>2.6117647058823525</c:v>
                </c:pt>
                <c:pt idx="96722">
                  <c:v>2.6117647058823525</c:v>
                </c:pt>
                <c:pt idx="96723">
                  <c:v>2.6117647058823525</c:v>
                </c:pt>
                <c:pt idx="96724">
                  <c:v>2.6117647058823525</c:v>
                </c:pt>
                <c:pt idx="96725">
                  <c:v>2.6117647058823525</c:v>
                </c:pt>
                <c:pt idx="96726">
                  <c:v>2.6117647058823525</c:v>
                </c:pt>
                <c:pt idx="96727">
                  <c:v>2.6117647058823525</c:v>
                </c:pt>
                <c:pt idx="96728">
                  <c:v>2.6117647058823525</c:v>
                </c:pt>
                <c:pt idx="96729">
                  <c:v>2.6117647058823525</c:v>
                </c:pt>
                <c:pt idx="96730">
                  <c:v>2.6117647058823525</c:v>
                </c:pt>
                <c:pt idx="96731">
                  <c:v>2.6117647058823525</c:v>
                </c:pt>
                <c:pt idx="96732">
                  <c:v>2.6117647058823525</c:v>
                </c:pt>
                <c:pt idx="96733">
                  <c:v>2.6117647058823525</c:v>
                </c:pt>
                <c:pt idx="96734">
                  <c:v>2.6117647058823525</c:v>
                </c:pt>
                <c:pt idx="96735">
                  <c:v>2.6117647058823525</c:v>
                </c:pt>
                <c:pt idx="96736">
                  <c:v>2.4643137254901957</c:v>
                </c:pt>
                <c:pt idx="96737">
                  <c:v>2.4643137254901957</c:v>
                </c:pt>
                <c:pt idx="96738">
                  <c:v>2.4643137254901957</c:v>
                </c:pt>
                <c:pt idx="96739">
                  <c:v>2.4643137254901957</c:v>
                </c:pt>
                <c:pt idx="96740">
                  <c:v>2.4643137254901957</c:v>
                </c:pt>
                <c:pt idx="96741">
                  <c:v>2.4643137254901957</c:v>
                </c:pt>
                <c:pt idx="96742">
                  <c:v>2.4643137254901957</c:v>
                </c:pt>
                <c:pt idx="96743">
                  <c:v>2.4643137254901957</c:v>
                </c:pt>
                <c:pt idx="96744">
                  <c:v>2.4643137254901957</c:v>
                </c:pt>
                <c:pt idx="96745">
                  <c:v>2.4643137254901957</c:v>
                </c:pt>
                <c:pt idx="96746">
                  <c:v>2.4643137254901957</c:v>
                </c:pt>
                <c:pt idx="96747">
                  <c:v>2.4643137254901957</c:v>
                </c:pt>
                <c:pt idx="96748">
                  <c:v>2.4643137254901957</c:v>
                </c:pt>
                <c:pt idx="96749">
                  <c:v>2.4643137254901957</c:v>
                </c:pt>
                <c:pt idx="96750">
                  <c:v>2.4643137254901957</c:v>
                </c:pt>
                <c:pt idx="96751">
                  <c:v>2.4643137254901957</c:v>
                </c:pt>
                <c:pt idx="96752">
                  <c:v>2.4643137254901957</c:v>
                </c:pt>
                <c:pt idx="96753">
                  <c:v>2.4643137254901957</c:v>
                </c:pt>
                <c:pt idx="96754">
                  <c:v>2.4643137254901957</c:v>
                </c:pt>
                <c:pt idx="96755">
                  <c:v>2.4643137254901957</c:v>
                </c:pt>
                <c:pt idx="96756">
                  <c:v>2.4643137254901957</c:v>
                </c:pt>
                <c:pt idx="96757">
                  <c:v>2.4643137254901957</c:v>
                </c:pt>
                <c:pt idx="96758">
                  <c:v>2.4643137254901957</c:v>
                </c:pt>
                <c:pt idx="96759">
                  <c:v>2.4643137254901957</c:v>
                </c:pt>
                <c:pt idx="96760">
                  <c:v>2.4643137254901957</c:v>
                </c:pt>
                <c:pt idx="96761">
                  <c:v>2.4643137254901957</c:v>
                </c:pt>
                <c:pt idx="96762">
                  <c:v>2.4643137254901957</c:v>
                </c:pt>
                <c:pt idx="96763">
                  <c:v>2.4643137254901957</c:v>
                </c:pt>
                <c:pt idx="96764">
                  <c:v>2.4643137254901957</c:v>
                </c:pt>
                <c:pt idx="96765">
                  <c:v>2.4643137254901957</c:v>
                </c:pt>
                <c:pt idx="96766">
                  <c:v>2.4643137254901957</c:v>
                </c:pt>
                <c:pt idx="96767">
                  <c:v>2.4643137254901957</c:v>
                </c:pt>
                <c:pt idx="96768">
                  <c:v>2.4643137254901957</c:v>
                </c:pt>
                <c:pt idx="96769">
                  <c:v>2.4643137254901957</c:v>
                </c:pt>
                <c:pt idx="96770">
                  <c:v>2.4643137254901957</c:v>
                </c:pt>
                <c:pt idx="96771">
                  <c:v>2.4643137254901957</c:v>
                </c:pt>
                <c:pt idx="96772">
                  <c:v>2.4643137254901957</c:v>
                </c:pt>
                <c:pt idx="96773">
                  <c:v>2.4643137254901957</c:v>
                </c:pt>
                <c:pt idx="96774">
                  <c:v>2.4643137254901957</c:v>
                </c:pt>
                <c:pt idx="96775">
                  <c:v>2.4643137254901957</c:v>
                </c:pt>
                <c:pt idx="96776">
                  <c:v>2.4643137254901957</c:v>
                </c:pt>
                <c:pt idx="96777">
                  <c:v>2.4643137254901957</c:v>
                </c:pt>
                <c:pt idx="96778">
                  <c:v>2.4643137254901957</c:v>
                </c:pt>
                <c:pt idx="96779">
                  <c:v>2.4643137254901957</c:v>
                </c:pt>
                <c:pt idx="96780">
                  <c:v>2.4643137254901957</c:v>
                </c:pt>
                <c:pt idx="96781">
                  <c:v>2.4643137254901957</c:v>
                </c:pt>
                <c:pt idx="96782">
                  <c:v>2.4643137254901957</c:v>
                </c:pt>
                <c:pt idx="96783">
                  <c:v>2.4643137254901957</c:v>
                </c:pt>
                <c:pt idx="96784">
                  <c:v>2.4643137254901957</c:v>
                </c:pt>
                <c:pt idx="96785">
                  <c:v>2.4643137254901957</c:v>
                </c:pt>
                <c:pt idx="96786">
                  <c:v>2.4643137254901957</c:v>
                </c:pt>
                <c:pt idx="96787">
                  <c:v>2.4643137254901957</c:v>
                </c:pt>
                <c:pt idx="96788">
                  <c:v>2.4643137254901957</c:v>
                </c:pt>
                <c:pt idx="96789">
                  <c:v>2.6117647058823525</c:v>
                </c:pt>
                <c:pt idx="96790">
                  <c:v>2.6117647058823525</c:v>
                </c:pt>
                <c:pt idx="96791">
                  <c:v>2.6117647058823525</c:v>
                </c:pt>
                <c:pt idx="96792">
                  <c:v>2.6117647058823525</c:v>
                </c:pt>
                <c:pt idx="96793">
                  <c:v>2.6117647058823525</c:v>
                </c:pt>
                <c:pt idx="96794">
                  <c:v>2.6117647058823525</c:v>
                </c:pt>
                <c:pt idx="96795">
                  <c:v>2.6117647058823525</c:v>
                </c:pt>
                <c:pt idx="96796">
                  <c:v>2.6117647058823525</c:v>
                </c:pt>
                <c:pt idx="96797">
                  <c:v>2.6117647058823525</c:v>
                </c:pt>
                <c:pt idx="96798">
                  <c:v>2.6117647058823525</c:v>
                </c:pt>
                <c:pt idx="96799">
                  <c:v>2.6117647058823525</c:v>
                </c:pt>
                <c:pt idx="96800">
                  <c:v>2.6117647058823525</c:v>
                </c:pt>
                <c:pt idx="96801">
                  <c:v>2.6117647058823525</c:v>
                </c:pt>
                <c:pt idx="96802">
                  <c:v>2.6117647058823525</c:v>
                </c:pt>
                <c:pt idx="96803">
                  <c:v>2.6117647058823525</c:v>
                </c:pt>
                <c:pt idx="96804">
                  <c:v>2.6117647058823525</c:v>
                </c:pt>
                <c:pt idx="96805">
                  <c:v>2.6117647058823525</c:v>
                </c:pt>
                <c:pt idx="96806">
                  <c:v>2.6117647058823525</c:v>
                </c:pt>
                <c:pt idx="96807">
                  <c:v>2.6117647058823525</c:v>
                </c:pt>
                <c:pt idx="96808">
                  <c:v>2.6117647058823525</c:v>
                </c:pt>
                <c:pt idx="96809">
                  <c:v>2.6117647058823525</c:v>
                </c:pt>
                <c:pt idx="96810">
                  <c:v>2.6117647058823525</c:v>
                </c:pt>
                <c:pt idx="96811">
                  <c:v>2.6117647058823525</c:v>
                </c:pt>
                <c:pt idx="96812">
                  <c:v>2.6117647058823525</c:v>
                </c:pt>
                <c:pt idx="96813">
                  <c:v>2.6117647058823525</c:v>
                </c:pt>
                <c:pt idx="96814">
                  <c:v>2.6117647058823525</c:v>
                </c:pt>
                <c:pt idx="96815">
                  <c:v>2.6117647058823525</c:v>
                </c:pt>
                <c:pt idx="96816">
                  <c:v>2.6117647058823525</c:v>
                </c:pt>
                <c:pt idx="96817">
                  <c:v>2.6117647058823525</c:v>
                </c:pt>
                <c:pt idx="96818">
                  <c:v>2.6117647058823525</c:v>
                </c:pt>
                <c:pt idx="96819">
                  <c:v>2.6117647058823525</c:v>
                </c:pt>
                <c:pt idx="96820">
                  <c:v>2.6117647058823525</c:v>
                </c:pt>
                <c:pt idx="96821">
                  <c:v>2.6117647058823525</c:v>
                </c:pt>
                <c:pt idx="96822">
                  <c:v>2.6117647058823525</c:v>
                </c:pt>
                <c:pt idx="96823">
                  <c:v>2.6117647058823525</c:v>
                </c:pt>
                <c:pt idx="96824">
                  <c:v>2.6117647058823525</c:v>
                </c:pt>
                <c:pt idx="96825">
                  <c:v>2.6117647058823525</c:v>
                </c:pt>
                <c:pt idx="96826">
                  <c:v>2.6117647058823525</c:v>
                </c:pt>
                <c:pt idx="96827">
                  <c:v>2.6117647058823525</c:v>
                </c:pt>
                <c:pt idx="96828">
                  <c:v>2.6117647058823525</c:v>
                </c:pt>
                <c:pt idx="96829">
                  <c:v>2.6117647058823525</c:v>
                </c:pt>
                <c:pt idx="96830">
                  <c:v>2.4643137254901957</c:v>
                </c:pt>
                <c:pt idx="96831">
                  <c:v>2.4643137254901957</c:v>
                </c:pt>
                <c:pt idx="96832">
                  <c:v>2.4643137254901957</c:v>
                </c:pt>
                <c:pt idx="96833">
                  <c:v>2.4643137254901957</c:v>
                </c:pt>
                <c:pt idx="96834">
                  <c:v>2.4643137254901957</c:v>
                </c:pt>
                <c:pt idx="96835">
                  <c:v>2.4643137254901957</c:v>
                </c:pt>
                <c:pt idx="96836">
                  <c:v>2.4643137254901957</c:v>
                </c:pt>
                <c:pt idx="96837">
                  <c:v>2.4643137254901957</c:v>
                </c:pt>
                <c:pt idx="96838">
                  <c:v>2.4643137254901957</c:v>
                </c:pt>
                <c:pt idx="96839">
                  <c:v>2.4643137254901957</c:v>
                </c:pt>
                <c:pt idx="96840">
                  <c:v>2.4643137254901957</c:v>
                </c:pt>
                <c:pt idx="96841">
                  <c:v>2.4643137254901957</c:v>
                </c:pt>
                <c:pt idx="96842">
                  <c:v>2.4643137254901957</c:v>
                </c:pt>
                <c:pt idx="96843">
                  <c:v>2.4643137254901957</c:v>
                </c:pt>
                <c:pt idx="96844">
                  <c:v>2.4643137254901957</c:v>
                </c:pt>
                <c:pt idx="96845">
                  <c:v>2.4643137254901957</c:v>
                </c:pt>
                <c:pt idx="96846">
                  <c:v>2.4643137254901957</c:v>
                </c:pt>
                <c:pt idx="96847">
                  <c:v>2.4643137254901957</c:v>
                </c:pt>
                <c:pt idx="96848">
                  <c:v>2.4643137254901957</c:v>
                </c:pt>
                <c:pt idx="96849">
                  <c:v>2.4643137254901957</c:v>
                </c:pt>
                <c:pt idx="96850">
                  <c:v>2.4643137254901957</c:v>
                </c:pt>
                <c:pt idx="96851">
                  <c:v>2.4643137254901957</c:v>
                </c:pt>
                <c:pt idx="96852">
                  <c:v>2.4643137254901957</c:v>
                </c:pt>
                <c:pt idx="96853">
                  <c:v>2.4643137254901957</c:v>
                </c:pt>
                <c:pt idx="96854">
                  <c:v>2.4643137254901957</c:v>
                </c:pt>
                <c:pt idx="96855">
                  <c:v>2.4643137254901957</c:v>
                </c:pt>
                <c:pt idx="96856">
                  <c:v>2.4643137254901957</c:v>
                </c:pt>
                <c:pt idx="96857">
                  <c:v>2.4643137254901957</c:v>
                </c:pt>
                <c:pt idx="96858">
                  <c:v>2.4643137254901957</c:v>
                </c:pt>
                <c:pt idx="96859">
                  <c:v>2.4643137254901957</c:v>
                </c:pt>
                <c:pt idx="96860">
                  <c:v>2.4643137254901957</c:v>
                </c:pt>
                <c:pt idx="96861">
                  <c:v>2.4643137254901957</c:v>
                </c:pt>
                <c:pt idx="96862">
                  <c:v>2.4643137254901957</c:v>
                </c:pt>
                <c:pt idx="96863">
                  <c:v>2.4643137254901957</c:v>
                </c:pt>
                <c:pt idx="96864">
                  <c:v>2.4643137254901957</c:v>
                </c:pt>
                <c:pt idx="96865">
                  <c:v>2.4643137254901957</c:v>
                </c:pt>
                <c:pt idx="96866">
                  <c:v>2.4643137254901957</c:v>
                </c:pt>
                <c:pt idx="96867">
                  <c:v>2.4643137254901957</c:v>
                </c:pt>
                <c:pt idx="96868">
                  <c:v>2.4643137254901957</c:v>
                </c:pt>
                <c:pt idx="96869">
                  <c:v>2.4643137254901957</c:v>
                </c:pt>
                <c:pt idx="96870">
                  <c:v>2.4643137254901957</c:v>
                </c:pt>
                <c:pt idx="96871">
                  <c:v>2.4643137254901957</c:v>
                </c:pt>
                <c:pt idx="96872">
                  <c:v>2.4643137254901957</c:v>
                </c:pt>
                <c:pt idx="96873">
                  <c:v>2.4643137254901957</c:v>
                </c:pt>
                <c:pt idx="96874">
                  <c:v>2.4643137254901957</c:v>
                </c:pt>
                <c:pt idx="96875">
                  <c:v>2.4643137254901957</c:v>
                </c:pt>
                <c:pt idx="96876">
                  <c:v>2.4643137254901957</c:v>
                </c:pt>
                <c:pt idx="96877">
                  <c:v>2.4643137254901957</c:v>
                </c:pt>
                <c:pt idx="96878">
                  <c:v>2.4643137254901957</c:v>
                </c:pt>
                <c:pt idx="96879">
                  <c:v>2.4643137254901957</c:v>
                </c:pt>
                <c:pt idx="96880">
                  <c:v>2.4643137254901957</c:v>
                </c:pt>
                <c:pt idx="96881">
                  <c:v>2.4643137254901957</c:v>
                </c:pt>
                <c:pt idx="96882">
                  <c:v>2.4643137254901957</c:v>
                </c:pt>
                <c:pt idx="96883">
                  <c:v>2.6117647058823525</c:v>
                </c:pt>
                <c:pt idx="96884">
                  <c:v>2.6117647058823525</c:v>
                </c:pt>
                <c:pt idx="96885">
                  <c:v>2.6117647058823525</c:v>
                </c:pt>
                <c:pt idx="96886">
                  <c:v>2.6117647058823525</c:v>
                </c:pt>
                <c:pt idx="96887">
                  <c:v>2.6117647058823525</c:v>
                </c:pt>
                <c:pt idx="96888">
                  <c:v>2.6117647058823525</c:v>
                </c:pt>
                <c:pt idx="96889">
                  <c:v>2.6117647058823525</c:v>
                </c:pt>
                <c:pt idx="96890">
                  <c:v>2.6117647058823525</c:v>
                </c:pt>
                <c:pt idx="96891">
                  <c:v>2.6117647058823525</c:v>
                </c:pt>
                <c:pt idx="96892">
                  <c:v>2.6117647058823525</c:v>
                </c:pt>
                <c:pt idx="96893">
                  <c:v>2.6117647058823525</c:v>
                </c:pt>
                <c:pt idx="96894">
                  <c:v>2.6117647058823525</c:v>
                </c:pt>
                <c:pt idx="96895">
                  <c:v>2.6117647058823525</c:v>
                </c:pt>
                <c:pt idx="96896">
                  <c:v>2.6117647058823525</c:v>
                </c:pt>
                <c:pt idx="96897">
                  <c:v>2.6117647058823525</c:v>
                </c:pt>
                <c:pt idx="96898">
                  <c:v>2.6117647058823525</c:v>
                </c:pt>
                <c:pt idx="96899">
                  <c:v>2.6117647058823525</c:v>
                </c:pt>
                <c:pt idx="96900">
                  <c:v>2.6117647058823525</c:v>
                </c:pt>
                <c:pt idx="96901">
                  <c:v>2.6117647058823525</c:v>
                </c:pt>
                <c:pt idx="96902">
                  <c:v>2.6117647058823525</c:v>
                </c:pt>
                <c:pt idx="96903">
                  <c:v>2.6117647058823525</c:v>
                </c:pt>
                <c:pt idx="96904">
                  <c:v>2.6117647058823525</c:v>
                </c:pt>
                <c:pt idx="96905">
                  <c:v>2.6117647058823525</c:v>
                </c:pt>
                <c:pt idx="96906">
                  <c:v>2.6117647058823525</c:v>
                </c:pt>
                <c:pt idx="96907">
                  <c:v>2.6117647058823525</c:v>
                </c:pt>
                <c:pt idx="96908">
                  <c:v>2.6117647058823525</c:v>
                </c:pt>
                <c:pt idx="96909">
                  <c:v>2.6117647058823525</c:v>
                </c:pt>
                <c:pt idx="96910">
                  <c:v>2.6117647058823525</c:v>
                </c:pt>
                <c:pt idx="96911">
                  <c:v>2.6117647058823525</c:v>
                </c:pt>
                <c:pt idx="96912">
                  <c:v>2.6117647058823525</c:v>
                </c:pt>
                <c:pt idx="96913">
                  <c:v>2.6117647058823525</c:v>
                </c:pt>
                <c:pt idx="96914">
                  <c:v>2.6117647058823525</c:v>
                </c:pt>
                <c:pt idx="96915">
                  <c:v>2.6117647058823525</c:v>
                </c:pt>
                <c:pt idx="96916">
                  <c:v>2.6117647058823525</c:v>
                </c:pt>
                <c:pt idx="96917">
                  <c:v>2.6117647058823525</c:v>
                </c:pt>
                <c:pt idx="96918">
                  <c:v>2.6117647058823525</c:v>
                </c:pt>
                <c:pt idx="96919">
                  <c:v>2.6117647058823525</c:v>
                </c:pt>
                <c:pt idx="96920">
                  <c:v>2.6117647058823525</c:v>
                </c:pt>
                <c:pt idx="96921">
                  <c:v>2.6117647058823525</c:v>
                </c:pt>
                <c:pt idx="96922">
                  <c:v>2.6117647058823525</c:v>
                </c:pt>
                <c:pt idx="96923">
                  <c:v>2.6117647058823525</c:v>
                </c:pt>
                <c:pt idx="96924">
                  <c:v>2.6117647058823525</c:v>
                </c:pt>
                <c:pt idx="96925">
                  <c:v>2.6117647058823525</c:v>
                </c:pt>
                <c:pt idx="96926">
                  <c:v>2.4643137254901957</c:v>
                </c:pt>
                <c:pt idx="96927">
                  <c:v>2.4643137254901957</c:v>
                </c:pt>
                <c:pt idx="96928">
                  <c:v>2.4643137254901957</c:v>
                </c:pt>
                <c:pt idx="96929">
                  <c:v>2.4643137254901957</c:v>
                </c:pt>
                <c:pt idx="96930">
                  <c:v>2.4643137254901957</c:v>
                </c:pt>
                <c:pt idx="96931">
                  <c:v>2.4643137254901957</c:v>
                </c:pt>
                <c:pt idx="96932">
                  <c:v>2.4643137254901957</c:v>
                </c:pt>
                <c:pt idx="96933">
                  <c:v>2.4643137254901957</c:v>
                </c:pt>
                <c:pt idx="96934">
                  <c:v>2.4643137254901957</c:v>
                </c:pt>
                <c:pt idx="96935">
                  <c:v>2.4643137254901957</c:v>
                </c:pt>
                <c:pt idx="96936">
                  <c:v>2.4643137254901957</c:v>
                </c:pt>
                <c:pt idx="96937">
                  <c:v>2.4643137254901957</c:v>
                </c:pt>
                <c:pt idx="96938">
                  <c:v>2.4643137254901957</c:v>
                </c:pt>
                <c:pt idx="96939">
                  <c:v>2.4643137254901957</c:v>
                </c:pt>
                <c:pt idx="96940">
                  <c:v>2.4643137254901957</c:v>
                </c:pt>
                <c:pt idx="96941">
                  <c:v>2.4643137254901957</c:v>
                </c:pt>
                <c:pt idx="96942">
                  <c:v>2.4643137254901957</c:v>
                </c:pt>
                <c:pt idx="96943">
                  <c:v>2.4643137254901957</c:v>
                </c:pt>
                <c:pt idx="96944">
                  <c:v>2.4643137254901957</c:v>
                </c:pt>
                <c:pt idx="96945">
                  <c:v>2.4643137254901957</c:v>
                </c:pt>
                <c:pt idx="96946">
                  <c:v>2.4643137254901957</c:v>
                </c:pt>
                <c:pt idx="96947">
                  <c:v>2.4643137254901957</c:v>
                </c:pt>
                <c:pt idx="96948">
                  <c:v>2.4643137254901957</c:v>
                </c:pt>
                <c:pt idx="96949">
                  <c:v>2.4643137254901957</c:v>
                </c:pt>
                <c:pt idx="96950">
                  <c:v>2.4643137254901957</c:v>
                </c:pt>
                <c:pt idx="96951">
                  <c:v>2.4643137254901957</c:v>
                </c:pt>
                <c:pt idx="96952">
                  <c:v>2.4643137254901957</c:v>
                </c:pt>
                <c:pt idx="96953">
                  <c:v>2.4643137254901957</c:v>
                </c:pt>
                <c:pt idx="96954">
                  <c:v>2.4643137254901957</c:v>
                </c:pt>
                <c:pt idx="96955">
                  <c:v>2.4643137254901957</c:v>
                </c:pt>
                <c:pt idx="96956">
                  <c:v>2.4643137254901957</c:v>
                </c:pt>
                <c:pt idx="96957">
                  <c:v>2.4643137254901957</c:v>
                </c:pt>
                <c:pt idx="96958">
                  <c:v>2.4643137254901957</c:v>
                </c:pt>
                <c:pt idx="96959">
                  <c:v>2.4643137254901957</c:v>
                </c:pt>
                <c:pt idx="96960">
                  <c:v>2.4643137254901957</c:v>
                </c:pt>
                <c:pt idx="96961">
                  <c:v>2.4643137254901957</c:v>
                </c:pt>
                <c:pt idx="96962">
                  <c:v>2.4643137254901957</c:v>
                </c:pt>
                <c:pt idx="96963">
                  <c:v>2.4643137254901957</c:v>
                </c:pt>
                <c:pt idx="96964">
                  <c:v>2.4643137254901957</c:v>
                </c:pt>
                <c:pt idx="96965">
                  <c:v>2.4643137254901957</c:v>
                </c:pt>
                <c:pt idx="96966">
                  <c:v>2.4643137254901957</c:v>
                </c:pt>
                <c:pt idx="96967">
                  <c:v>2.4643137254901957</c:v>
                </c:pt>
                <c:pt idx="96968">
                  <c:v>2.4643137254901957</c:v>
                </c:pt>
                <c:pt idx="96969">
                  <c:v>2.4643137254901957</c:v>
                </c:pt>
                <c:pt idx="96970">
                  <c:v>2.4643137254901957</c:v>
                </c:pt>
                <c:pt idx="96971">
                  <c:v>2.4643137254901957</c:v>
                </c:pt>
                <c:pt idx="96972">
                  <c:v>2.4643137254901957</c:v>
                </c:pt>
                <c:pt idx="96973">
                  <c:v>2.4643137254901957</c:v>
                </c:pt>
                <c:pt idx="96974">
                  <c:v>2.4643137254901957</c:v>
                </c:pt>
                <c:pt idx="96975">
                  <c:v>2.4643137254901957</c:v>
                </c:pt>
                <c:pt idx="96976">
                  <c:v>2.4643137254901957</c:v>
                </c:pt>
                <c:pt idx="96977">
                  <c:v>2.4643137254901957</c:v>
                </c:pt>
                <c:pt idx="96978">
                  <c:v>2.4643137254901957</c:v>
                </c:pt>
                <c:pt idx="96979">
                  <c:v>2.6117647058823525</c:v>
                </c:pt>
                <c:pt idx="96980">
                  <c:v>2.6117647058823525</c:v>
                </c:pt>
                <c:pt idx="96981">
                  <c:v>2.6117647058823525</c:v>
                </c:pt>
                <c:pt idx="96982">
                  <c:v>2.6117647058823525</c:v>
                </c:pt>
                <c:pt idx="96983">
                  <c:v>2.6117647058823525</c:v>
                </c:pt>
                <c:pt idx="96984">
                  <c:v>2.6117647058823525</c:v>
                </c:pt>
                <c:pt idx="96985">
                  <c:v>2.6117647058823525</c:v>
                </c:pt>
                <c:pt idx="96986">
                  <c:v>2.6117647058823525</c:v>
                </c:pt>
                <c:pt idx="96987">
                  <c:v>2.6117647058823525</c:v>
                </c:pt>
                <c:pt idx="96988">
                  <c:v>2.6117647058823525</c:v>
                </c:pt>
                <c:pt idx="96989">
                  <c:v>2.6117647058823525</c:v>
                </c:pt>
                <c:pt idx="96990">
                  <c:v>2.6117647058823525</c:v>
                </c:pt>
                <c:pt idx="96991">
                  <c:v>2.6117647058823525</c:v>
                </c:pt>
                <c:pt idx="96992">
                  <c:v>2.6117647058823525</c:v>
                </c:pt>
                <c:pt idx="96993">
                  <c:v>2.6117647058823525</c:v>
                </c:pt>
                <c:pt idx="96994">
                  <c:v>2.6117647058823525</c:v>
                </c:pt>
                <c:pt idx="96995">
                  <c:v>2.6117647058823525</c:v>
                </c:pt>
                <c:pt idx="96996">
                  <c:v>2.6117647058823525</c:v>
                </c:pt>
                <c:pt idx="96997">
                  <c:v>2.6117647058823525</c:v>
                </c:pt>
                <c:pt idx="96998">
                  <c:v>2.6117647058823525</c:v>
                </c:pt>
                <c:pt idx="96999">
                  <c:v>2.6117647058823525</c:v>
                </c:pt>
                <c:pt idx="97000">
                  <c:v>2.6117647058823525</c:v>
                </c:pt>
                <c:pt idx="97001">
                  <c:v>2.6117647058823525</c:v>
                </c:pt>
                <c:pt idx="97002">
                  <c:v>2.6117647058823525</c:v>
                </c:pt>
                <c:pt idx="97003">
                  <c:v>2.6117647058823525</c:v>
                </c:pt>
                <c:pt idx="97004">
                  <c:v>2.6117647058823525</c:v>
                </c:pt>
                <c:pt idx="97005">
                  <c:v>2.6117647058823525</c:v>
                </c:pt>
                <c:pt idx="97006">
                  <c:v>2.6117647058823525</c:v>
                </c:pt>
                <c:pt idx="97007">
                  <c:v>2.6117647058823525</c:v>
                </c:pt>
                <c:pt idx="97008">
                  <c:v>2.6117647058823525</c:v>
                </c:pt>
                <c:pt idx="97009">
                  <c:v>2.6117647058823525</c:v>
                </c:pt>
                <c:pt idx="97010">
                  <c:v>2.6117647058823525</c:v>
                </c:pt>
                <c:pt idx="97011">
                  <c:v>2.6117647058823525</c:v>
                </c:pt>
                <c:pt idx="97012">
                  <c:v>2.6117647058823525</c:v>
                </c:pt>
                <c:pt idx="97013">
                  <c:v>2.6117647058823525</c:v>
                </c:pt>
                <c:pt idx="97014">
                  <c:v>2.6117647058823525</c:v>
                </c:pt>
                <c:pt idx="97015">
                  <c:v>2.6117647058823525</c:v>
                </c:pt>
                <c:pt idx="97016">
                  <c:v>2.6117647058823525</c:v>
                </c:pt>
                <c:pt idx="97017">
                  <c:v>2.6117647058823525</c:v>
                </c:pt>
                <c:pt idx="97018">
                  <c:v>2.6117647058823525</c:v>
                </c:pt>
                <c:pt idx="97019">
                  <c:v>2.6117647058823525</c:v>
                </c:pt>
                <c:pt idx="97020">
                  <c:v>2.6117647058823525</c:v>
                </c:pt>
                <c:pt idx="97021">
                  <c:v>2.6117647058823525</c:v>
                </c:pt>
                <c:pt idx="97022">
                  <c:v>2.4643137254901957</c:v>
                </c:pt>
                <c:pt idx="97023">
                  <c:v>2.4643137254901957</c:v>
                </c:pt>
                <c:pt idx="97024">
                  <c:v>2.4643137254901957</c:v>
                </c:pt>
                <c:pt idx="97025">
                  <c:v>2.4643137254901957</c:v>
                </c:pt>
                <c:pt idx="97026">
                  <c:v>2.4643137254901957</c:v>
                </c:pt>
                <c:pt idx="97027">
                  <c:v>2.4643137254901957</c:v>
                </c:pt>
                <c:pt idx="97028">
                  <c:v>2.4643137254901957</c:v>
                </c:pt>
                <c:pt idx="97029">
                  <c:v>2.4643137254901957</c:v>
                </c:pt>
                <c:pt idx="97030">
                  <c:v>2.4643137254901957</c:v>
                </c:pt>
                <c:pt idx="97031">
                  <c:v>2.4643137254901957</c:v>
                </c:pt>
                <c:pt idx="97032">
                  <c:v>2.4643137254901957</c:v>
                </c:pt>
                <c:pt idx="97033">
                  <c:v>2.4643137254901957</c:v>
                </c:pt>
                <c:pt idx="97034">
                  <c:v>2.4643137254901957</c:v>
                </c:pt>
                <c:pt idx="97035">
                  <c:v>2.4643137254901957</c:v>
                </c:pt>
                <c:pt idx="97036">
                  <c:v>2.4643137254901957</c:v>
                </c:pt>
                <c:pt idx="97037">
                  <c:v>2.4643137254901957</c:v>
                </c:pt>
                <c:pt idx="97038">
                  <c:v>2.4643137254901957</c:v>
                </c:pt>
                <c:pt idx="97039">
                  <c:v>2.4643137254901957</c:v>
                </c:pt>
                <c:pt idx="97040">
                  <c:v>2.4643137254901957</c:v>
                </c:pt>
                <c:pt idx="97041">
                  <c:v>2.4643137254901957</c:v>
                </c:pt>
                <c:pt idx="97042">
                  <c:v>2.4643137254901957</c:v>
                </c:pt>
                <c:pt idx="97043">
                  <c:v>2.4643137254901957</c:v>
                </c:pt>
                <c:pt idx="97044">
                  <c:v>2.4643137254901957</c:v>
                </c:pt>
                <c:pt idx="97045">
                  <c:v>2.4643137254901957</c:v>
                </c:pt>
                <c:pt idx="97046">
                  <c:v>2.4643137254901957</c:v>
                </c:pt>
                <c:pt idx="97047">
                  <c:v>2.4643137254901957</c:v>
                </c:pt>
                <c:pt idx="97048">
                  <c:v>2.4643137254901957</c:v>
                </c:pt>
                <c:pt idx="97049">
                  <c:v>2.4643137254901957</c:v>
                </c:pt>
                <c:pt idx="97050">
                  <c:v>2.4643137254901957</c:v>
                </c:pt>
                <c:pt idx="97051">
                  <c:v>2.4643137254901957</c:v>
                </c:pt>
                <c:pt idx="97052">
                  <c:v>2.4643137254901957</c:v>
                </c:pt>
                <c:pt idx="97053">
                  <c:v>2.4643137254901957</c:v>
                </c:pt>
                <c:pt idx="97054">
                  <c:v>2.4643137254901957</c:v>
                </c:pt>
                <c:pt idx="97055">
                  <c:v>2.4643137254901957</c:v>
                </c:pt>
                <c:pt idx="97056">
                  <c:v>2.4643137254901957</c:v>
                </c:pt>
                <c:pt idx="97057">
                  <c:v>2.4643137254901957</c:v>
                </c:pt>
                <c:pt idx="97058">
                  <c:v>2.4643137254901957</c:v>
                </c:pt>
                <c:pt idx="97059">
                  <c:v>2.4643137254901957</c:v>
                </c:pt>
                <c:pt idx="97060">
                  <c:v>2.4643137254901957</c:v>
                </c:pt>
                <c:pt idx="97061">
                  <c:v>2.4643137254901957</c:v>
                </c:pt>
                <c:pt idx="97062">
                  <c:v>2.4643137254901957</c:v>
                </c:pt>
                <c:pt idx="97063">
                  <c:v>2.4643137254901957</c:v>
                </c:pt>
                <c:pt idx="97064">
                  <c:v>2.4643137254901957</c:v>
                </c:pt>
                <c:pt idx="97065">
                  <c:v>2.4643137254901957</c:v>
                </c:pt>
                <c:pt idx="97066">
                  <c:v>2.4643137254901957</c:v>
                </c:pt>
                <c:pt idx="97067">
                  <c:v>2.4643137254901957</c:v>
                </c:pt>
                <c:pt idx="97068">
                  <c:v>2.4643137254901957</c:v>
                </c:pt>
                <c:pt idx="97069">
                  <c:v>2.4643137254901957</c:v>
                </c:pt>
                <c:pt idx="97070">
                  <c:v>2.4643137254901957</c:v>
                </c:pt>
                <c:pt idx="97071">
                  <c:v>2.4643137254901957</c:v>
                </c:pt>
                <c:pt idx="97072">
                  <c:v>2.4643137254901957</c:v>
                </c:pt>
                <c:pt idx="97073">
                  <c:v>2.4643137254901957</c:v>
                </c:pt>
                <c:pt idx="97074">
                  <c:v>2.6117647058823525</c:v>
                </c:pt>
                <c:pt idx="97075">
                  <c:v>2.6117647058823525</c:v>
                </c:pt>
                <c:pt idx="97076">
                  <c:v>2.6117647058823525</c:v>
                </c:pt>
                <c:pt idx="97077">
                  <c:v>2.6117647058823525</c:v>
                </c:pt>
                <c:pt idx="97078">
                  <c:v>2.6117647058823525</c:v>
                </c:pt>
                <c:pt idx="97079">
                  <c:v>2.6117647058823525</c:v>
                </c:pt>
                <c:pt idx="97080">
                  <c:v>2.6117647058823525</c:v>
                </c:pt>
                <c:pt idx="97081">
                  <c:v>2.6117647058823525</c:v>
                </c:pt>
                <c:pt idx="97082">
                  <c:v>2.6117647058823525</c:v>
                </c:pt>
                <c:pt idx="97083">
                  <c:v>2.6117647058823525</c:v>
                </c:pt>
                <c:pt idx="97084">
                  <c:v>2.6117647058823525</c:v>
                </c:pt>
                <c:pt idx="97085">
                  <c:v>2.6117647058823525</c:v>
                </c:pt>
                <c:pt idx="97086">
                  <c:v>2.6117647058823525</c:v>
                </c:pt>
                <c:pt idx="97087">
                  <c:v>2.6117647058823525</c:v>
                </c:pt>
                <c:pt idx="97088">
                  <c:v>2.6117647058823525</c:v>
                </c:pt>
                <c:pt idx="97089">
                  <c:v>2.6117647058823525</c:v>
                </c:pt>
                <c:pt idx="97090">
                  <c:v>2.6117647058823525</c:v>
                </c:pt>
                <c:pt idx="97091">
                  <c:v>2.6117647058823525</c:v>
                </c:pt>
                <c:pt idx="97092">
                  <c:v>2.6117647058823525</c:v>
                </c:pt>
                <c:pt idx="97093">
                  <c:v>2.6117647058823525</c:v>
                </c:pt>
                <c:pt idx="97094">
                  <c:v>2.6117647058823525</c:v>
                </c:pt>
                <c:pt idx="97095">
                  <c:v>2.6117647058823525</c:v>
                </c:pt>
                <c:pt idx="97096">
                  <c:v>2.6117647058823525</c:v>
                </c:pt>
                <c:pt idx="97097">
                  <c:v>2.6117647058823525</c:v>
                </c:pt>
                <c:pt idx="97098">
                  <c:v>2.6117647058823525</c:v>
                </c:pt>
                <c:pt idx="97099">
                  <c:v>2.6117647058823525</c:v>
                </c:pt>
                <c:pt idx="97100">
                  <c:v>2.6117647058823525</c:v>
                </c:pt>
                <c:pt idx="97101">
                  <c:v>2.6117647058823525</c:v>
                </c:pt>
                <c:pt idx="97102">
                  <c:v>2.6117647058823525</c:v>
                </c:pt>
                <c:pt idx="97103">
                  <c:v>2.6117647058823525</c:v>
                </c:pt>
                <c:pt idx="97104">
                  <c:v>2.6117647058823525</c:v>
                </c:pt>
                <c:pt idx="97105">
                  <c:v>2.6117647058823525</c:v>
                </c:pt>
                <c:pt idx="97106">
                  <c:v>2.6117647058823525</c:v>
                </c:pt>
                <c:pt idx="97107">
                  <c:v>2.6117647058823525</c:v>
                </c:pt>
                <c:pt idx="97108">
                  <c:v>2.6117647058823525</c:v>
                </c:pt>
                <c:pt idx="97109">
                  <c:v>2.6117647058823525</c:v>
                </c:pt>
                <c:pt idx="97110">
                  <c:v>2.6117647058823525</c:v>
                </c:pt>
                <c:pt idx="97111">
                  <c:v>2.6117647058823525</c:v>
                </c:pt>
                <c:pt idx="97112">
                  <c:v>2.6117647058823525</c:v>
                </c:pt>
                <c:pt idx="97113">
                  <c:v>2.6117647058823525</c:v>
                </c:pt>
                <c:pt idx="97114">
                  <c:v>2.6117647058823525</c:v>
                </c:pt>
                <c:pt idx="97115">
                  <c:v>2.6117647058823525</c:v>
                </c:pt>
                <c:pt idx="97116">
                  <c:v>2.6117647058823525</c:v>
                </c:pt>
                <c:pt idx="97117">
                  <c:v>2.4643137254901957</c:v>
                </c:pt>
                <c:pt idx="97118">
                  <c:v>2.4643137254901957</c:v>
                </c:pt>
                <c:pt idx="97119">
                  <c:v>2.4643137254901957</c:v>
                </c:pt>
                <c:pt idx="97120">
                  <c:v>2.4643137254901957</c:v>
                </c:pt>
                <c:pt idx="97121">
                  <c:v>2.4643137254901957</c:v>
                </c:pt>
                <c:pt idx="97122">
                  <c:v>2.4643137254901957</c:v>
                </c:pt>
                <c:pt idx="97123">
                  <c:v>2.4643137254901957</c:v>
                </c:pt>
                <c:pt idx="97124">
                  <c:v>2.4643137254901957</c:v>
                </c:pt>
                <c:pt idx="97125">
                  <c:v>2.4643137254901957</c:v>
                </c:pt>
                <c:pt idx="97126">
                  <c:v>2.4643137254901957</c:v>
                </c:pt>
                <c:pt idx="97127">
                  <c:v>2.4643137254901957</c:v>
                </c:pt>
                <c:pt idx="97128">
                  <c:v>2.4643137254901957</c:v>
                </c:pt>
                <c:pt idx="97129">
                  <c:v>2.4643137254901957</c:v>
                </c:pt>
                <c:pt idx="97130">
                  <c:v>2.4643137254901957</c:v>
                </c:pt>
                <c:pt idx="97131">
                  <c:v>2.4643137254901957</c:v>
                </c:pt>
                <c:pt idx="97132">
                  <c:v>2.4643137254901957</c:v>
                </c:pt>
                <c:pt idx="97133">
                  <c:v>2.4643137254901957</c:v>
                </c:pt>
                <c:pt idx="97134">
                  <c:v>2.4643137254901957</c:v>
                </c:pt>
                <c:pt idx="97135">
                  <c:v>2.4643137254901957</c:v>
                </c:pt>
                <c:pt idx="97136">
                  <c:v>2.4643137254901957</c:v>
                </c:pt>
                <c:pt idx="97137">
                  <c:v>2.4643137254901957</c:v>
                </c:pt>
                <c:pt idx="97138">
                  <c:v>2.4643137254901957</c:v>
                </c:pt>
                <c:pt idx="97139">
                  <c:v>2.4643137254901957</c:v>
                </c:pt>
                <c:pt idx="97140">
                  <c:v>2.4643137254901957</c:v>
                </c:pt>
                <c:pt idx="97141">
                  <c:v>2.4643137254901957</c:v>
                </c:pt>
                <c:pt idx="97142">
                  <c:v>2.4643137254901957</c:v>
                </c:pt>
                <c:pt idx="97143">
                  <c:v>2.4643137254901957</c:v>
                </c:pt>
                <c:pt idx="97144">
                  <c:v>2.4643137254901957</c:v>
                </c:pt>
                <c:pt idx="97145">
                  <c:v>2.4643137254901957</c:v>
                </c:pt>
                <c:pt idx="97146">
                  <c:v>2.4643137254901957</c:v>
                </c:pt>
                <c:pt idx="97147">
                  <c:v>2.4643137254901957</c:v>
                </c:pt>
                <c:pt idx="97148">
                  <c:v>2.4643137254901957</c:v>
                </c:pt>
                <c:pt idx="97149">
                  <c:v>2.4643137254901957</c:v>
                </c:pt>
                <c:pt idx="97150">
                  <c:v>2.4643137254901957</c:v>
                </c:pt>
                <c:pt idx="97151">
                  <c:v>2.4643137254901957</c:v>
                </c:pt>
                <c:pt idx="97152">
                  <c:v>2.4643137254901957</c:v>
                </c:pt>
                <c:pt idx="97153">
                  <c:v>2.4643137254901957</c:v>
                </c:pt>
                <c:pt idx="97154">
                  <c:v>2.4643137254901957</c:v>
                </c:pt>
                <c:pt idx="97155">
                  <c:v>2.4643137254901957</c:v>
                </c:pt>
                <c:pt idx="97156">
                  <c:v>2.4643137254901957</c:v>
                </c:pt>
                <c:pt idx="97157">
                  <c:v>2.4643137254901957</c:v>
                </c:pt>
                <c:pt idx="97158">
                  <c:v>2.4643137254901957</c:v>
                </c:pt>
                <c:pt idx="97159">
                  <c:v>2.4643137254901957</c:v>
                </c:pt>
                <c:pt idx="97160">
                  <c:v>2.4643137254901957</c:v>
                </c:pt>
                <c:pt idx="97161">
                  <c:v>2.4643137254901957</c:v>
                </c:pt>
                <c:pt idx="97162">
                  <c:v>2.4643137254901957</c:v>
                </c:pt>
                <c:pt idx="97163">
                  <c:v>2.4643137254901957</c:v>
                </c:pt>
                <c:pt idx="97164">
                  <c:v>2.4643137254901957</c:v>
                </c:pt>
                <c:pt idx="97165">
                  <c:v>2.4643137254901957</c:v>
                </c:pt>
                <c:pt idx="97166">
                  <c:v>2.4643137254901957</c:v>
                </c:pt>
                <c:pt idx="97167">
                  <c:v>2.4643137254901957</c:v>
                </c:pt>
                <c:pt idx="97168">
                  <c:v>2.4643137254901957</c:v>
                </c:pt>
                <c:pt idx="97169">
                  <c:v>2.4643137254901957</c:v>
                </c:pt>
                <c:pt idx="97170">
                  <c:v>2.4643137254901957</c:v>
                </c:pt>
                <c:pt idx="97171">
                  <c:v>2.6117647058823525</c:v>
                </c:pt>
                <c:pt idx="97172">
                  <c:v>2.6117647058823525</c:v>
                </c:pt>
                <c:pt idx="97173">
                  <c:v>2.6117647058823525</c:v>
                </c:pt>
                <c:pt idx="97174">
                  <c:v>2.6117647058823525</c:v>
                </c:pt>
                <c:pt idx="97175">
                  <c:v>2.6117647058823525</c:v>
                </c:pt>
                <c:pt idx="97176">
                  <c:v>2.6117647058823525</c:v>
                </c:pt>
                <c:pt idx="97177">
                  <c:v>2.6117647058823525</c:v>
                </c:pt>
                <c:pt idx="97178">
                  <c:v>2.6117647058823525</c:v>
                </c:pt>
                <c:pt idx="97179">
                  <c:v>2.6117647058823525</c:v>
                </c:pt>
                <c:pt idx="97180">
                  <c:v>2.6117647058823525</c:v>
                </c:pt>
                <c:pt idx="97181">
                  <c:v>2.6117647058823525</c:v>
                </c:pt>
                <c:pt idx="97182">
                  <c:v>2.6117647058823525</c:v>
                </c:pt>
                <c:pt idx="97183">
                  <c:v>2.6117647058823525</c:v>
                </c:pt>
                <c:pt idx="97184">
                  <c:v>2.6117647058823525</c:v>
                </c:pt>
                <c:pt idx="97185">
                  <c:v>2.6117647058823525</c:v>
                </c:pt>
                <c:pt idx="97186">
                  <c:v>2.6117647058823525</c:v>
                </c:pt>
                <c:pt idx="97187">
                  <c:v>2.6117647058823525</c:v>
                </c:pt>
                <c:pt idx="97188">
                  <c:v>2.6117647058823525</c:v>
                </c:pt>
                <c:pt idx="97189">
                  <c:v>2.6117647058823525</c:v>
                </c:pt>
                <c:pt idx="97190">
                  <c:v>2.6117647058823525</c:v>
                </c:pt>
                <c:pt idx="97191">
                  <c:v>2.6117647058823525</c:v>
                </c:pt>
                <c:pt idx="97192">
                  <c:v>2.6117647058823525</c:v>
                </c:pt>
                <c:pt idx="97193">
                  <c:v>2.6117647058823525</c:v>
                </c:pt>
                <c:pt idx="97194">
                  <c:v>2.6117647058823525</c:v>
                </c:pt>
                <c:pt idx="97195">
                  <c:v>2.6117647058823525</c:v>
                </c:pt>
                <c:pt idx="97196">
                  <c:v>2.6117647058823525</c:v>
                </c:pt>
                <c:pt idx="97197">
                  <c:v>2.6117647058823525</c:v>
                </c:pt>
                <c:pt idx="97198">
                  <c:v>2.6117647058823525</c:v>
                </c:pt>
                <c:pt idx="97199">
                  <c:v>2.6117647058823525</c:v>
                </c:pt>
                <c:pt idx="97200">
                  <c:v>2.6117647058823525</c:v>
                </c:pt>
                <c:pt idx="97201">
                  <c:v>2.6117647058823525</c:v>
                </c:pt>
                <c:pt idx="97202">
                  <c:v>2.6117647058823525</c:v>
                </c:pt>
                <c:pt idx="97203">
                  <c:v>2.6117647058823525</c:v>
                </c:pt>
                <c:pt idx="97204">
                  <c:v>2.6117647058823525</c:v>
                </c:pt>
                <c:pt idx="97205">
                  <c:v>2.6117647058823525</c:v>
                </c:pt>
                <c:pt idx="97206">
                  <c:v>2.6117647058823525</c:v>
                </c:pt>
                <c:pt idx="97207">
                  <c:v>2.6117647058823525</c:v>
                </c:pt>
                <c:pt idx="97208">
                  <c:v>2.6117647058823525</c:v>
                </c:pt>
                <c:pt idx="97209">
                  <c:v>2.6117647058823525</c:v>
                </c:pt>
                <c:pt idx="97210">
                  <c:v>2.6117647058823525</c:v>
                </c:pt>
                <c:pt idx="97211">
                  <c:v>2.6117647058823525</c:v>
                </c:pt>
                <c:pt idx="97212">
                  <c:v>2.4643137254901957</c:v>
                </c:pt>
                <c:pt idx="97213">
                  <c:v>2.4643137254901957</c:v>
                </c:pt>
                <c:pt idx="97214">
                  <c:v>2.4643137254901957</c:v>
                </c:pt>
                <c:pt idx="97215">
                  <c:v>2.4643137254901957</c:v>
                </c:pt>
                <c:pt idx="97216">
                  <c:v>2.4643137254901957</c:v>
                </c:pt>
                <c:pt idx="97217">
                  <c:v>2.4643137254901957</c:v>
                </c:pt>
                <c:pt idx="97218">
                  <c:v>2.4643137254901957</c:v>
                </c:pt>
                <c:pt idx="97219">
                  <c:v>2.4643137254901957</c:v>
                </c:pt>
                <c:pt idx="97220">
                  <c:v>2.4643137254901957</c:v>
                </c:pt>
                <c:pt idx="97221">
                  <c:v>2.4643137254901957</c:v>
                </c:pt>
                <c:pt idx="97222">
                  <c:v>2.4643137254901957</c:v>
                </c:pt>
                <c:pt idx="97223">
                  <c:v>2.4643137254901957</c:v>
                </c:pt>
                <c:pt idx="97224">
                  <c:v>2.4643137254901957</c:v>
                </c:pt>
                <c:pt idx="97225">
                  <c:v>2.4643137254901957</c:v>
                </c:pt>
                <c:pt idx="97226">
                  <c:v>2.4643137254901957</c:v>
                </c:pt>
                <c:pt idx="97227">
                  <c:v>2.4643137254901957</c:v>
                </c:pt>
                <c:pt idx="97228">
                  <c:v>2.4643137254901957</c:v>
                </c:pt>
                <c:pt idx="97229">
                  <c:v>2.4643137254901957</c:v>
                </c:pt>
                <c:pt idx="97230">
                  <c:v>2.4643137254901957</c:v>
                </c:pt>
                <c:pt idx="97231">
                  <c:v>2.4643137254901957</c:v>
                </c:pt>
                <c:pt idx="97232">
                  <c:v>2.4643137254901957</c:v>
                </c:pt>
                <c:pt idx="97233">
                  <c:v>2.4643137254901957</c:v>
                </c:pt>
                <c:pt idx="97234">
                  <c:v>2.4643137254901957</c:v>
                </c:pt>
                <c:pt idx="97235">
                  <c:v>2.4643137254901957</c:v>
                </c:pt>
                <c:pt idx="97236">
                  <c:v>2.4643137254901957</c:v>
                </c:pt>
                <c:pt idx="97237">
                  <c:v>2.4643137254901957</c:v>
                </c:pt>
                <c:pt idx="97238">
                  <c:v>2.4643137254901957</c:v>
                </c:pt>
                <c:pt idx="97239">
                  <c:v>2.4643137254901957</c:v>
                </c:pt>
                <c:pt idx="97240">
                  <c:v>2.4643137254901957</c:v>
                </c:pt>
                <c:pt idx="97241">
                  <c:v>2.4643137254901957</c:v>
                </c:pt>
                <c:pt idx="97242">
                  <c:v>2.4643137254901957</c:v>
                </c:pt>
                <c:pt idx="97243">
                  <c:v>2.4643137254901957</c:v>
                </c:pt>
                <c:pt idx="97244">
                  <c:v>2.4643137254901957</c:v>
                </c:pt>
                <c:pt idx="97245">
                  <c:v>2.4643137254901957</c:v>
                </c:pt>
                <c:pt idx="97246">
                  <c:v>2.4643137254901957</c:v>
                </c:pt>
                <c:pt idx="97247">
                  <c:v>2.4643137254901957</c:v>
                </c:pt>
                <c:pt idx="97248">
                  <c:v>2.4643137254901957</c:v>
                </c:pt>
                <c:pt idx="97249">
                  <c:v>2.4643137254901957</c:v>
                </c:pt>
                <c:pt idx="97250">
                  <c:v>2.4643137254901957</c:v>
                </c:pt>
                <c:pt idx="97251">
                  <c:v>2.4643137254901957</c:v>
                </c:pt>
                <c:pt idx="97252">
                  <c:v>2.4643137254901957</c:v>
                </c:pt>
                <c:pt idx="97253">
                  <c:v>2.4643137254901957</c:v>
                </c:pt>
                <c:pt idx="97254">
                  <c:v>2.4643137254901957</c:v>
                </c:pt>
                <c:pt idx="97255">
                  <c:v>2.4643137254901957</c:v>
                </c:pt>
                <c:pt idx="97256">
                  <c:v>2.4643137254901957</c:v>
                </c:pt>
                <c:pt idx="97257">
                  <c:v>2.4643137254901957</c:v>
                </c:pt>
                <c:pt idx="97258">
                  <c:v>2.4643137254901957</c:v>
                </c:pt>
                <c:pt idx="97259">
                  <c:v>2.4643137254901957</c:v>
                </c:pt>
                <c:pt idx="97260">
                  <c:v>2.4643137254901957</c:v>
                </c:pt>
                <c:pt idx="97261">
                  <c:v>2.4643137254901957</c:v>
                </c:pt>
                <c:pt idx="97262">
                  <c:v>2.4643137254901957</c:v>
                </c:pt>
                <c:pt idx="97263">
                  <c:v>2.4643137254901957</c:v>
                </c:pt>
                <c:pt idx="97264">
                  <c:v>2.6117647058823525</c:v>
                </c:pt>
                <c:pt idx="97265">
                  <c:v>2.6117647058823525</c:v>
                </c:pt>
                <c:pt idx="97266">
                  <c:v>2.6117647058823525</c:v>
                </c:pt>
                <c:pt idx="97267">
                  <c:v>2.6117647058823525</c:v>
                </c:pt>
                <c:pt idx="97268">
                  <c:v>2.6117647058823525</c:v>
                </c:pt>
                <c:pt idx="97269">
                  <c:v>2.6117647058823525</c:v>
                </c:pt>
                <c:pt idx="97270">
                  <c:v>2.6117647058823525</c:v>
                </c:pt>
                <c:pt idx="97271">
                  <c:v>2.6117647058823525</c:v>
                </c:pt>
                <c:pt idx="97272">
                  <c:v>2.6117647058823525</c:v>
                </c:pt>
                <c:pt idx="97273">
                  <c:v>2.6117647058823525</c:v>
                </c:pt>
                <c:pt idx="97274">
                  <c:v>2.6117647058823525</c:v>
                </c:pt>
                <c:pt idx="97275">
                  <c:v>2.6117647058823525</c:v>
                </c:pt>
                <c:pt idx="97276">
                  <c:v>2.6117647058823525</c:v>
                </c:pt>
                <c:pt idx="97277">
                  <c:v>2.6117647058823525</c:v>
                </c:pt>
                <c:pt idx="97278">
                  <c:v>2.6117647058823525</c:v>
                </c:pt>
                <c:pt idx="97279">
                  <c:v>2.6117647058823525</c:v>
                </c:pt>
                <c:pt idx="97280">
                  <c:v>2.6117647058823525</c:v>
                </c:pt>
                <c:pt idx="97281">
                  <c:v>2.6117647058823525</c:v>
                </c:pt>
                <c:pt idx="97282">
                  <c:v>2.6117647058823525</c:v>
                </c:pt>
                <c:pt idx="97283">
                  <c:v>2.6117647058823525</c:v>
                </c:pt>
                <c:pt idx="97284">
                  <c:v>2.6117647058823525</c:v>
                </c:pt>
                <c:pt idx="97285">
                  <c:v>2.6117647058823525</c:v>
                </c:pt>
                <c:pt idx="97286">
                  <c:v>2.6117647058823525</c:v>
                </c:pt>
                <c:pt idx="97287">
                  <c:v>2.6117647058823525</c:v>
                </c:pt>
                <c:pt idx="97288">
                  <c:v>2.6117647058823525</c:v>
                </c:pt>
                <c:pt idx="97289">
                  <c:v>2.6117647058823525</c:v>
                </c:pt>
                <c:pt idx="97290">
                  <c:v>2.6117647058823525</c:v>
                </c:pt>
                <c:pt idx="97291">
                  <c:v>2.6117647058823525</c:v>
                </c:pt>
                <c:pt idx="97292">
                  <c:v>2.6117647058823525</c:v>
                </c:pt>
                <c:pt idx="97293">
                  <c:v>2.6117647058823525</c:v>
                </c:pt>
                <c:pt idx="97294">
                  <c:v>2.6117647058823525</c:v>
                </c:pt>
                <c:pt idx="97295">
                  <c:v>2.6117647058823525</c:v>
                </c:pt>
                <c:pt idx="97296">
                  <c:v>2.6117647058823525</c:v>
                </c:pt>
                <c:pt idx="97297">
                  <c:v>2.6117647058823525</c:v>
                </c:pt>
                <c:pt idx="97298">
                  <c:v>2.6117647058823525</c:v>
                </c:pt>
                <c:pt idx="97299">
                  <c:v>2.6117647058823525</c:v>
                </c:pt>
                <c:pt idx="97300">
                  <c:v>2.6117647058823525</c:v>
                </c:pt>
                <c:pt idx="97301">
                  <c:v>2.6117647058823525</c:v>
                </c:pt>
                <c:pt idx="97302">
                  <c:v>2.6117647058823525</c:v>
                </c:pt>
                <c:pt idx="97303">
                  <c:v>2.6117647058823525</c:v>
                </c:pt>
                <c:pt idx="97304">
                  <c:v>2.6117647058823525</c:v>
                </c:pt>
                <c:pt idx="97305">
                  <c:v>2.6117647058823525</c:v>
                </c:pt>
                <c:pt idx="97306">
                  <c:v>2.6117647058823525</c:v>
                </c:pt>
                <c:pt idx="97307">
                  <c:v>2.6117647058823525</c:v>
                </c:pt>
                <c:pt idx="97308">
                  <c:v>2.6117647058823525</c:v>
                </c:pt>
                <c:pt idx="97309">
                  <c:v>2.4643137254901957</c:v>
                </c:pt>
                <c:pt idx="97310">
                  <c:v>2.4643137254901957</c:v>
                </c:pt>
                <c:pt idx="97311">
                  <c:v>2.4643137254901957</c:v>
                </c:pt>
                <c:pt idx="97312">
                  <c:v>2.4643137254901957</c:v>
                </c:pt>
                <c:pt idx="97313">
                  <c:v>2.4643137254901957</c:v>
                </c:pt>
                <c:pt idx="97314">
                  <c:v>2.4643137254901957</c:v>
                </c:pt>
                <c:pt idx="97315">
                  <c:v>2.4643137254901957</c:v>
                </c:pt>
                <c:pt idx="97316">
                  <c:v>2.4643137254901957</c:v>
                </c:pt>
                <c:pt idx="97317">
                  <c:v>2.4643137254901957</c:v>
                </c:pt>
                <c:pt idx="97318">
                  <c:v>2.4643137254901957</c:v>
                </c:pt>
                <c:pt idx="97319">
                  <c:v>2.4643137254901957</c:v>
                </c:pt>
                <c:pt idx="97320">
                  <c:v>2.4643137254901957</c:v>
                </c:pt>
                <c:pt idx="97321">
                  <c:v>2.4643137254901957</c:v>
                </c:pt>
                <c:pt idx="97322">
                  <c:v>2.4643137254901957</c:v>
                </c:pt>
                <c:pt idx="97323">
                  <c:v>2.4643137254901957</c:v>
                </c:pt>
                <c:pt idx="97324">
                  <c:v>2.4643137254901957</c:v>
                </c:pt>
                <c:pt idx="97325">
                  <c:v>2.4643137254901957</c:v>
                </c:pt>
                <c:pt idx="97326">
                  <c:v>2.4643137254901957</c:v>
                </c:pt>
                <c:pt idx="97327">
                  <c:v>2.4643137254901957</c:v>
                </c:pt>
                <c:pt idx="97328">
                  <c:v>2.4643137254901957</c:v>
                </c:pt>
                <c:pt idx="97329">
                  <c:v>2.4643137254901957</c:v>
                </c:pt>
                <c:pt idx="97330">
                  <c:v>2.4643137254901957</c:v>
                </c:pt>
                <c:pt idx="97331">
                  <c:v>2.4643137254901957</c:v>
                </c:pt>
                <c:pt idx="97332">
                  <c:v>2.4643137254901957</c:v>
                </c:pt>
                <c:pt idx="97333">
                  <c:v>2.4643137254901957</c:v>
                </c:pt>
                <c:pt idx="97334">
                  <c:v>2.4643137254901957</c:v>
                </c:pt>
                <c:pt idx="97335">
                  <c:v>2.4643137254901957</c:v>
                </c:pt>
                <c:pt idx="97336">
                  <c:v>2.4643137254901957</c:v>
                </c:pt>
                <c:pt idx="97337">
                  <c:v>2.4643137254901957</c:v>
                </c:pt>
                <c:pt idx="97338">
                  <c:v>2.4643137254901957</c:v>
                </c:pt>
                <c:pt idx="97339">
                  <c:v>2.4643137254901957</c:v>
                </c:pt>
                <c:pt idx="97340">
                  <c:v>2.4643137254901957</c:v>
                </c:pt>
                <c:pt idx="97341">
                  <c:v>2.4643137254901957</c:v>
                </c:pt>
                <c:pt idx="97342">
                  <c:v>2.4643137254901957</c:v>
                </c:pt>
                <c:pt idx="97343">
                  <c:v>2.4643137254901957</c:v>
                </c:pt>
                <c:pt idx="97344">
                  <c:v>2.4643137254901957</c:v>
                </c:pt>
                <c:pt idx="97345">
                  <c:v>2.4643137254901957</c:v>
                </c:pt>
                <c:pt idx="97346">
                  <c:v>2.4643137254901957</c:v>
                </c:pt>
                <c:pt idx="97347">
                  <c:v>2.4643137254901957</c:v>
                </c:pt>
                <c:pt idx="97348">
                  <c:v>2.4643137254901957</c:v>
                </c:pt>
                <c:pt idx="97349">
                  <c:v>2.4643137254901957</c:v>
                </c:pt>
                <c:pt idx="97350">
                  <c:v>2.4643137254901957</c:v>
                </c:pt>
                <c:pt idx="97351">
                  <c:v>2.4643137254901957</c:v>
                </c:pt>
                <c:pt idx="97352">
                  <c:v>2.4643137254901957</c:v>
                </c:pt>
                <c:pt idx="97353">
                  <c:v>2.4643137254901957</c:v>
                </c:pt>
                <c:pt idx="97354">
                  <c:v>2.4643137254901957</c:v>
                </c:pt>
                <c:pt idx="97355">
                  <c:v>2.4643137254901957</c:v>
                </c:pt>
                <c:pt idx="97356">
                  <c:v>2.4643137254901957</c:v>
                </c:pt>
                <c:pt idx="97357">
                  <c:v>2.4643137254901957</c:v>
                </c:pt>
                <c:pt idx="97358">
                  <c:v>2.4643137254901957</c:v>
                </c:pt>
                <c:pt idx="97359">
                  <c:v>2.6117647058823525</c:v>
                </c:pt>
                <c:pt idx="97360">
                  <c:v>2.6117647058823525</c:v>
                </c:pt>
                <c:pt idx="97361">
                  <c:v>2.6117647058823525</c:v>
                </c:pt>
                <c:pt idx="97362">
                  <c:v>2.6117647058823525</c:v>
                </c:pt>
                <c:pt idx="97363">
                  <c:v>2.6117647058823525</c:v>
                </c:pt>
                <c:pt idx="97364">
                  <c:v>2.6117647058823525</c:v>
                </c:pt>
                <c:pt idx="97365">
                  <c:v>2.6117647058823525</c:v>
                </c:pt>
                <c:pt idx="97366">
                  <c:v>2.6117647058823525</c:v>
                </c:pt>
                <c:pt idx="97367">
                  <c:v>2.6117647058823525</c:v>
                </c:pt>
                <c:pt idx="97368">
                  <c:v>2.6117647058823525</c:v>
                </c:pt>
                <c:pt idx="97369">
                  <c:v>2.6117647058823525</c:v>
                </c:pt>
                <c:pt idx="97370">
                  <c:v>2.6117647058823525</c:v>
                </c:pt>
                <c:pt idx="97371">
                  <c:v>2.6117647058823525</c:v>
                </c:pt>
                <c:pt idx="97372">
                  <c:v>2.6117647058823525</c:v>
                </c:pt>
                <c:pt idx="97373">
                  <c:v>2.6117647058823525</c:v>
                </c:pt>
                <c:pt idx="97374">
                  <c:v>2.6117647058823525</c:v>
                </c:pt>
                <c:pt idx="97375">
                  <c:v>2.6117647058823525</c:v>
                </c:pt>
                <c:pt idx="97376">
                  <c:v>2.6117647058823525</c:v>
                </c:pt>
                <c:pt idx="97377">
                  <c:v>2.6117647058823525</c:v>
                </c:pt>
                <c:pt idx="97378">
                  <c:v>2.6117647058823525</c:v>
                </c:pt>
                <c:pt idx="97379">
                  <c:v>2.6117647058823525</c:v>
                </c:pt>
                <c:pt idx="97380">
                  <c:v>2.6117647058823525</c:v>
                </c:pt>
                <c:pt idx="97381">
                  <c:v>2.6117647058823525</c:v>
                </c:pt>
                <c:pt idx="97382">
                  <c:v>2.6117647058823525</c:v>
                </c:pt>
                <c:pt idx="97383">
                  <c:v>2.6117647058823525</c:v>
                </c:pt>
                <c:pt idx="97384">
                  <c:v>2.6117647058823525</c:v>
                </c:pt>
                <c:pt idx="97385">
                  <c:v>2.6117647058823525</c:v>
                </c:pt>
                <c:pt idx="97386">
                  <c:v>2.6117647058823525</c:v>
                </c:pt>
                <c:pt idx="97387">
                  <c:v>2.6117647058823525</c:v>
                </c:pt>
                <c:pt idx="97388">
                  <c:v>2.6117647058823525</c:v>
                </c:pt>
                <c:pt idx="97389">
                  <c:v>2.6117647058823525</c:v>
                </c:pt>
                <c:pt idx="97390">
                  <c:v>2.6117647058823525</c:v>
                </c:pt>
                <c:pt idx="97391">
                  <c:v>2.6117647058823525</c:v>
                </c:pt>
                <c:pt idx="97392">
                  <c:v>2.6117647058823525</c:v>
                </c:pt>
                <c:pt idx="97393">
                  <c:v>2.6117647058823525</c:v>
                </c:pt>
                <c:pt idx="97394">
                  <c:v>2.6117647058823525</c:v>
                </c:pt>
                <c:pt idx="97395">
                  <c:v>2.6117647058823525</c:v>
                </c:pt>
                <c:pt idx="97396">
                  <c:v>2.6117647058823525</c:v>
                </c:pt>
                <c:pt idx="97397">
                  <c:v>2.6117647058823525</c:v>
                </c:pt>
                <c:pt idx="97398">
                  <c:v>2.6117647058823525</c:v>
                </c:pt>
                <c:pt idx="97399">
                  <c:v>2.6117647058823525</c:v>
                </c:pt>
                <c:pt idx="97400">
                  <c:v>2.6117647058823525</c:v>
                </c:pt>
                <c:pt idx="97401">
                  <c:v>2.6117647058823525</c:v>
                </c:pt>
                <c:pt idx="97402">
                  <c:v>2.6117647058823525</c:v>
                </c:pt>
                <c:pt idx="97403">
                  <c:v>2.6117647058823525</c:v>
                </c:pt>
                <c:pt idx="97404">
                  <c:v>2.6117647058823525</c:v>
                </c:pt>
                <c:pt idx="97405">
                  <c:v>2.4643137254901957</c:v>
                </c:pt>
                <c:pt idx="97406">
                  <c:v>2.4643137254901957</c:v>
                </c:pt>
                <c:pt idx="97407">
                  <c:v>2.4643137254901957</c:v>
                </c:pt>
                <c:pt idx="97408">
                  <c:v>2.4643137254901957</c:v>
                </c:pt>
                <c:pt idx="97409">
                  <c:v>2.4643137254901957</c:v>
                </c:pt>
                <c:pt idx="97410">
                  <c:v>2.4643137254901957</c:v>
                </c:pt>
                <c:pt idx="97411">
                  <c:v>2.4643137254901957</c:v>
                </c:pt>
                <c:pt idx="97412">
                  <c:v>2.4643137254901957</c:v>
                </c:pt>
                <c:pt idx="97413">
                  <c:v>2.4643137254901957</c:v>
                </c:pt>
                <c:pt idx="97414">
                  <c:v>2.4643137254901957</c:v>
                </c:pt>
                <c:pt idx="97415">
                  <c:v>2.4643137254901957</c:v>
                </c:pt>
                <c:pt idx="97416">
                  <c:v>2.4643137254901957</c:v>
                </c:pt>
                <c:pt idx="97417">
                  <c:v>2.4643137254901957</c:v>
                </c:pt>
                <c:pt idx="97418">
                  <c:v>2.4643137254901957</c:v>
                </c:pt>
                <c:pt idx="97419">
                  <c:v>2.4643137254901957</c:v>
                </c:pt>
                <c:pt idx="97420">
                  <c:v>2.4643137254901957</c:v>
                </c:pt>
                <c:pt idx="97421">
                  <c:v>2.4643137254901957</c:v>
                </c:pt>
                <c:pt idx="97422">
                  <c:v>2.4643137254901957</c:v>
                </c:pt>
                <c:pt idx="97423">
                  <c:v>2.4643137254901957</c:v>
                </c:pt>
                <c:pt idx="97424">
                  <c:v>2.4643137254901957</c:v>
                </c:pt>
                <c:pt idx="97425">
                  <c:v>2.4643137254901957</c:v>
                </c:pt>
                <c:pt idx="97426">
                  <c:v>2.4643137254901957</c:v>
                </c:pt>
                <c:pt idx="97427">
                  <c:v>2.4643137254901957</c:v>
                </c:pt>
                <c:pt idx="97428">
                  <c:v>2.4643137254901957</c:v>
                </c:pt>
                <c:pt idx="97429">
                  <c:v>2.4643137254901957</c:v>
                </c:pt>
                <c:pt idx="97430">
                  <c:v>2.4643137254901957</c:v>
                </c:pt>
                <c:pt idx="97431">
                  <c:v>2.4643137254901957</c:v>
                </c:pt>
                <c:pt idx="97432">
                  <c:v>2.4643137254901957</c:v>
                </c:pt>
                <c:pt idx="97433">
                  <c:v>2.4643137254901957</c:v>
                </c:pt>
                <c:pt idx="97434">
                  <c:v>2.4643137254901957</c:v>
                </c:pt>
                <c:pt idx="97435">
                  <c:v>2.4643137254901957</c:v>
                </c:pt>
                <c:pt idx="97436">
                  <c:v>2.4643137254901957</c:v>
                </c:pt>
                <c:pt idx="97437">
                  <c:v>2.4643137254901957</c:v>
                </c:pt>
                <c:pt idx="97438">
                  <c:v>2.4643137254901957</c:v>
                </c:pt>
                <c:pt idx="97439">
                  <c:v>2.4643137254901957</c:v>
                </c:pt>
                <c:pt idx="97440">
                  <c:v>2.4643137254901957</c:v>
                </c:pt>
                <c:pt idx="97441">
                  <c:v>2.4643137254901957</c:v>
                </c:pt>
                <c:pt idx="97442">
                  <c:v>2.4643137254901957</c:v>
                </c:pt>
                <c:pt idx="97443">
                  <c:v>2.4643137254901957</c:v>
                </c:pt>
                <c:pt idx="97444">
                  <c:v>2.4643137254901957</c:v>
                </c:pt>
                <c:pt idx="97445">
                  <c:v>2.4643137254901957</c:v>
                </c:pt>
                <c:pt idx="97446">
                  <c:v>2.4643137254901957</c:v>
                </c:pt>
                <c:pt idx="97447">
                  <c:v>2.4643137254901957</c:v>
                </c:pt>
                <c:pt idx="97448">
                  <c:v>2.4643137254901957</c:v>
                </c:pt>
                <c:pt idx="97449">
                  <c:v>2.4643137254901957</c:v>
                </c:pt>
                <c:pt idx="97450">
                  <c:v>2.4643137254901957</c:v>
                </c:pt>
                <c:pt idx="97451">
                  <c:v>2.4643137254901957</c:v>
                </c:pt>
                <c:pt idx="97452">
                  <c:v>2.4643137254901957</c:v>
                </c:pt>
                <c:pt idx="97453">
                  <c:v>2.4643137254901957</c:v>
                </c:pt>
                <c:pt idx="97454">
                  <c:v>2.6117647058823525</c:v>
                </c:pt>
                <c:pt idx="97455">
                  <c:v>2.6117647058823525</c:v>
                </c:pt>
                <c:pt idx="97456">
                  <c:v>2.6117647058823525</c:v>
                </c:pt>
                <c:pt idx="97457">
                  <c:v>2.6117647058823525</c:v>
                </c:pt>
                <c:pt idx="97458">
                  <c:v>2.6117647058823525</c:v>
                </c:pt>
                <c:pt idx="97459">
                  <c:v>2.6117647058823525</c:v>
                </c:pt>
                <c:pt idx="97460">
                  <c:v>2.6117647058823525</c:v>
                </c:pt>
                <c:pt idx="97461">
                  <c:v>2.6117647058823525</c:v>
                </c:pt>
                <c:pt idx="97462">
                  <c:v>2.6117647058823525</c:v>
                </c:pt>
                <c:pt idx="97463">
                  <c:v>2.6117647058823525</c:v>
                </c:pt>
                <c:pt idx="97464">
                  <c:v>2.6117647058823525</c:v>
                </c:pt>
                <c:pt idx="97465">
                  <c:v>2.6117647058823525</c:v>
                </c:pt>
                <c:pt idx="97466">
                  <c:v>2.6117647058823525</c:v>
                </c:pt>
                <c:pt idx="97467">
                  <c:v>2.6117647058823525</c:v>
                </c:pt>
                <c:pt idx="97468">
                  <c:v>2.6117647058823525</c:v>
                </c:pt>
                <c:pt idx="97469">
                  <c:v>2.6117647058823525</c:v>
                </c:pt>
                <c:pt idx="97470">
                  <c:v>2.6117647058823525</c:v>
                </c:pt>
                <c:pt idx="97471">
                  <c:v>2.6117647058823525</c:v>
                </c:pt>
                <c:pt idx="97472">
                  <c:v>2.6117647058823525</c:v>
                </c:pt>
                <c:pt idx="97473">
                  <c:v>2.6117647058823525</c:v>
                </c:pt>
                <c:pt idx="97474">
                  <c:v>2.6117647058823525</c:v>
                </c:pt>
                <c:pt idx="97475">
                  <c:v>2.6117647058823525</c:v>
                </c:pt>
                <c:pt idx="97476">
                  <c:v>2.6117647058823525</c:v>
                </c:pt>
                <c:pt idx="97477">
                  <c:v>2.6117647058823525</c:v>
                </c:pt>
                <c:pt idx="97478">
                  <c:v>2.6117647058823525</c:v>
                </c:pt>
                <c:pt idx="97479">
                  <c:v>2.6117647058823525</c:v>
                </c:pt>
                <c:pt idx="97480">
                  <c:v>2.6117647058823525</c:v>
                </c:pt>
                <c:pt idx="97481">
                  <c:v>2.6117647058823525</c:v>
                </c:pt>
                <c:pt idx="97482">
                  <c:v>2.6117647058823525</c:v>
                </c:pt>
                <c:pt idx="97483">
                  <c:v>2.6117647058823525</c:v>
                </c:pt>
                <c:pt idx="97484">
                  <c:v>2.6117647058823525</c:v>
                </c:pt>
                <c:pt idx="97485">
                  <c:v>2.6117647058823525</c:v>
                </c:pt>
                <c:pt idx="97486">
                  <c:v>2.6117647058823525</c:v>
                </c:pt>
                <c:pt idx="97487">
                  <c:v>2.6117647058823525</c:v>
                </c:pt>
                <c:pt idx="97488">
                  <c:v>2.6117647058823525</c:v>
                </c:pt>
                <c:pt idx="97489">
                  <c:v>2.6117647058823525</c:v>
                </c:pt>
                <c:pt idx="97490">
                  <c:v>2.6117647058823525</c:v>
                </c:pt>
                <c:pt idx="97491">
                  <c:v>2.6117647058823525</c:v>
                </c:pt>
                <c:pt idx="97492">
                  <c:v>2.6117647058823525</c:v>
                </c:pt>
                <c:pt idx="97493">
                  <c:v>2.6117647058823525</c:v>
                </c:pt>
                <c:pt idx="97494">
                  <c:v>2.6117647058823525</c:v>
                </c:pt>
                <c:pt idx="97495">
                  <c:v>2.6117647058823525</c:v>
                </c:pt>
                <c:pt idx="97496">
                  <c:v>2.6117647058823525</c:v>
                </c:pt>
                <c:pt idx="97497">
                  <c:v>2.6117647058823525</c:v>
                </c:pt>
                <c:pt idx="97498">
                  <c:v>2.6117647058823525</c:v>
                </c:pt>
                <c:pt idx="97499">
                  <c:v>2.4643137254901957</c:v>
                </c:pt>
                <c:pt idx="97500">
                  <c:v>2.4643137254901957</c:v>
                </c:pt>
                <c:pt idx="97501">
                  <c:v>2.4643137254901957</c:v>
                </c:pt>
                <c:pt idx="97502">
                  <c:v>2.4643137254901957</c:v>
                </c:pt>
                <c:pt idx="97503">
                  <c:v>2.4643137254901957</c:v>
                </c:pt>
                <c:pt idx="97504">
                  <c:v>2.4643137254901957</c:v>
                </c:pt>
                <c:pt idx="97505">
                  <c:v>2.4643137254901957</c:v>
                </c:pt>
                <c:pt idx="97506">
                  <c:v>2.4643137254901957</c:v>
                </c:pt>
                <c:pt idx="97507">
                  <c:v>2.4643137254901957</c:v>
                </c:pt>
                <c:pt idx="97508">
                  <c:v>2.4643137254901957</c:v>
                </c:pt>
                <c:pt idx="97509">
                  <c:v>2.4643137254901957</c:v>
                </c:pt>
                <c:pt idx="97510">
                  <c:v>2.4643137254901957</c:v>
                </c:pt>
                <c:pt idx="97511">
                  <c:v>2.4643137254901957</c:v>
                </c:pt>
                <c:pt idx="97512">
                  <c:v>2.4643137254901957</c:v>
                </c:pt>
                <c:pt idx="97513">
                  <c:v>2.4643137254901957</c:v>
                </c:pt>
                <c:pt idx="97514">
                  <c:v>2.4643137254901957</c:v>
                </c:pt>
                <c:pt idx="97515">
                  <c:v>2.4643137254901957</c:v>
                </c:pt>
                <c:pt idx="97516">
                  <c:v>2.4643137254901957</c:v>
                </c:pt>
                <c:pt idx="97517">
                  <c:v>2.4643137254901957</c:v>
                </c:pt>
                <c:pt idx="97518">
                  <c:v>2.4643137254901957</c:v>
                </c:pt>
                <c:pt idx="97519">
                  <c:v>2.4643137254901957</c:v>
                </c:pt>
                <c:pt idx="97520">
                  <c:v>2.4643137254901957</c:v>
                </c:pt>
                <c:pt idx="97521">
                  <c:v>2.4643137254901957</c:v>
                </c:pt>
                <c:pt idx="97522">
                  <c:v>2.4643137254901957</c:v>
                </c:pt>
                <c:pt idx="97523">
                  <c:v>2.4643137254901957</c:v>
                </c:pt>
                <c:pt idx="97524">
                  <c:v>2.4643137254901957</c:v>
                </c:pt>
                <c:pt idx="97525">
                  <c:v>2.4643137254901957</c:v>
                </c:pt>
                <c:pt idx="97526">
                  <c:v>2.4643137254901957</c:v>
                </c:pt>
                <c:pt idx="97527">
                  <c:v>2.4643137254901957</c:v>
                </c:pt>
                <c:pt idx="97528">
                  <c:v>2.4643137254901957</c:v>
                </c:pt>
                <c:pt idx="97529">
                  <c:v>2.4643137254901957</c:v>
                </c:pt>
                <c:pt idx="97530">
                  <c:v>2.4643137254901957</c:v>
                </c:pt>
                <c:pt idx="97531">
                  <c:v>2.4643137254901957</c:v>
                </c:pt>
                <c:pt idx="97532">
                  <c:v>2.4643137254901957</c:v>
                </c:pt>
                <c:pt idx="97533">
                  <c:v>2.4643137254901957</c:v>
                </c:pt>
                <c:pt idx="97534">
                  <c:v>2.4643137254901957</c:v>
                </c:pt>
                <c:pt idx="97535">
                  <c:v>2.4643137254901957</c:v>
                </c:pt>
                <c:pt idx="97536">
                  <c:v>2.4643137254901957</c:v>
                </c:pt>
                <c:pt idx="97537">
                  <c:v>2.4643137254901957</c:v>
                </c:pt>
                <c:pt idx="97538">
                  <c:v>2.4643137254901957</c:v>
                </c:pt>
                <c:pt idx="97539">
                  <c:v>2.4643137254901957</c:v>
                </c:pt>
                <c:pt idx="97540">
                  <c:v>2.4643137254901957</c:v>
                </c:pt>
                <c:pt idx="97541">
                  <c:v>2.4643137254901957</c:v>
                </c:pt>
                <c:pt idx="97542">
                  <c:v>2.4643137254901957</c:v>
                </c:pt>
                <c:pt idx="97543">
                  <c:v>2.4643137254901957</c:v>
                </c:pt>
                <c:pt idx="97544">
                  <c:v>2.4643137254901957</c:v>
                </c:pt>
                <c:pt idx="97545">
                  <c:v>2.4643137254901957</c:v>
                </c:pt>
                <c:pt idx="97546">
                  <c:v>2.4643137254901957</c:v>
                </c:pt>
                <c:pt idx="97547">
                  <c:v>2.4643137254901957</c:v>
                </c:pt>
                <c:pt idx="97548">
                  <c:v>2.4643137254901957</c:v>
                </c:pt>
                <c:pt idx="97549">
                  <c:v>2.4643137254901957</c:v>
                </c:pt>
                <c:pt idx="97550">
                  <c:v>2.4643137254901957</c:v>
                </c:pt>
                <c:pt idx="97551">
                  <c:v>2.6117647058823525</c:v>
                </c:pt>
                <c:pt idx="97552">
                  <c:v>2.6117647058823525</c:v>
                </c:pt>
                <c:pt idx="97553">
                  <c:v>2.6117647058823525</c:v>
                </c:pt>
                <c:pt idx="97554">
                  <c:v>2.6117647058823525</c:v>
                </c:pt>
                <c:pt idx="97555">
                  <c:v>2.6117647058823525</c:v>
                </c:pt>
                <c:pt idx="97556">
                  <c:v>2.6117647058823525</c:v>
                </c:pt>
                <c:pt idx="97557">
                  <c:v>2.6117647058823525</c:v>
                </c:pt>
                <c:pt idx="97558">
                  <c:v>2.6117647058823525</c:v>
                </c:pt>
                <c:pt idx="97559">
                  <c:v>2.6117647058823525</c:v>
                </c:pt>
                <c:pt idx="97560">
                  <c:v>2.6117647058823525</c:v>
                </c:pt>
                <c:pt idx="97561">
                  <c:v>2.6117647058823525</c:v>
                </c:pt>
                <c:pt idx="97562">
                  <c:v>2.6117647058823525</c:v>
                </c:pt>
                <c:pt idx="97563">
                  <c:v>2.6117647058823525</c:v>
                </c:pt>
                <c:pt idx="97564">
                  <c:v>2.6117647058823525</c:v>
                </c:pt>
                <c:pt idx="97565">
                  <c:v>2.6117647058823525</c:v>
                </c:pt>
                <c:pt idx="97566">
                  <c:v>2.6117647058823525</c:v>
                </c:pt>
                <c:pt idx="97567">
                  <c:v>2.6117647058823525</c:v>
                </c:pt>
                <c:pt idx="97568">
                  <c:v>2.6117647058823525</c:v>
                </c:pt>
                <c:pt idx="97569">
                  <c:v>2.6117647058823525</c:v>
                </c:pt>
                <c:pt idx="97570">
                  <c:v>2.6117647058823525</c:v>
                </c:pt>
                <c:pt idx="97571">
                  <c:v>2.6117647058823525</c:v>
                </c:pt>
                <c:pt idx="97572">
                  <c:v>2.6117647058823525</c:v>
                </c:pt>
                <c:pt idx="97573">
                  <c:v>2.6117647058823525</c:v>
                </c:pt>
                <c:pt idx="97574">
                  <c:v>2.6117647058823525</c:v>
                </c:pt>
                <c:pt idx="97575">
                  <c:v>2.6117647058823525</c:v>
                </c:pt>
                <c:pt idx="97576">
                  <c:v>2.6117647058823525</c:v>
                </c:pt>
                <c:pt idx="97577">
                  <c:v>2.6117647058823525</c:v>
                </c:pt>
                <c:pt idx="97578">
                  <c:v>2.6117647058823525</c:v>
                </c:pt>
                <c:pt idx="97579">
                  <c:v>2.6117647058823525</c:v>
                </c:pt>
                <c:pt idx="97580">
                  <c:v>2.6117647058823525</c:v>
                </c:pt>
                <c:pt idx="97581">
                  <c:v>2.6117647058823525</c:v>
                </c:pt>
                <c:pt idx="97582">
                  <c:v>2.6117647058823525</c:v>
                </c:pt>
                <c:pt idx="97583">
                  <c:v>2.6117647058823525</c:v>
                </c:pt>
                <c:pt idx="97584">
                  <c:v>2.6117647058823525</c:v>
                </c:pt>
                <c:pt idx="97585">
                  <c:v>2.6117647058823525</c:v>
                </c:pt>
                <c:pt idx="97586">
                  <c:v>2.6117647058823525</c:v>
                </c:pt>
                <c:pt idx="97587">
                  <c:v>2.6117647058823525</c:v>
                </c:pt>
                <c:pt idx="97588">
                  <c:v>2.6117647058823525</c:v>
                </c:pt>
                <c:pt idx="97589">
                  <c:v>2.6117647058823525</c:v>
                </c:pt>
                <c:pt idx="97590">
                  <c:v>2.6117647058823525</c:v>
                </c:pt>
                <c:pt idx="97591">
                  <c:v>2.6117647058823525</c:v>
                </c:pt>
                <c:pt idx="97592">
                  <c:v>2.6117647058823525</c:v>
                </c:pt>
                <c:pt idx="97593">
                  <c:v>2.6117647058823525</c:v>
                </c:pt>
                <c:pt idx="97594">
                  <c:v>2.4643137254901957</c:v>
                </c:pt>
                <c:pt idx="97595">
                  <c:v>2.4643137254901957</c:v>
                </c:pt>
                <c:pt idx="97596">
                  <c:v>2.4643137254901957</c:v>
                </c:pt>
                <c:pt idx="97597">
                  <c:v>2.4643137254901957</c:v>
                </c:pt>
                <c:pt idx="97598">
                  <c:v>2.4643137254901957</c:v>
                </c:pt>
                <c:pt idx="97599">
                  <c:v>2.4643137254901957</c:v>
                </c:pt>
                <c:pt idx="97600">
                  <c:v>2.4643137254901957</c:v>
                </c:pt>
                <c:pt idx="97601">
                  <c:v>2.4643137254901957</c:v>
                </c:pt>
                <c:pt idx="97602">
                  <c:v>2.4643137254901957</c:v>
                </c:pt>
                <c:pt idx="97603">
                  <c:v>2.4643137254901957</c:v>
                </c:pt>
                <c:pt idx="97604">
                  <c:v>2.4643137254901957</c:v>
                </c:pt>
                <c:pt idx="97605">
                  <c:v>2.4643137254901957</c:v>
                </c:pt>
                <c:pt idx="97606">
                  <c:v>2.4643137254901957</c:v>
                </c:pt>
                <c:pt idx="97607">
                  <c:v>2.4643137254901957</c:v>
                </c:pt>
                <c:pt idx="97608">
                  <c:v>2.4643137254901957</c:v>
                </c:pt>
                <c:pt idx="97609">
                  <c:v>2.4643137254901957</c:v>
                </c:pt>
                <c:pt idx="97610">
                  <c:v>2.4643137254901957</c:v>
                </c:pt>
                <c:pt idx="97611">
                  <c:v>2.4643137254901957</c:v>
                </c:pt>
                <c:pt idx="97612">
                  <c:v>2.4643137254901957</c:v>
                </c:pt>
                <c:pt idx="97613">
                  <c:v>2.4643137254901957</c:v>
                </c:pt>
                <c:pt idx="97614">
                  <c:v>2.4643137254901957</c:v>
                </c:pt>
                <c:pt idx="97615">
                  <c:v>2.4643137254901957</c:v>
                </c:pt>
                <c:pt idx="97616">
                  <c:v>2.4643137254901957</c:v>
                </c:pt>
                <c:pt idx="97617">
                  <c:v>2.4643137254901957</c:v>
                </c:pt>
                <c:pt idx="97618">
                  <c:v>2.4643137254901957</c:v>
                </c:pt>
                <c:pt idx="97619">
                  <c:v>2.4643137254901957</c:v>
                </c:pt>
                <c:pt idx="97620">
                  <c:v>2.4643137254901957</c:v>
                </c:pt>
                <c:pt idx="97621">
                  <c:v>2.4643137254901957</c:v>
                </c:pt>
                <c:pt idx="97622">
                  <c:v>2.4643137254901957</c:v>
                </c:pt>
                <c:pt idx="97623">
                  <c:v>2.4643137254901957</c:v>
                </c:pt>
                <c:pt idx="97624">
                  <c:v>2.4643137254901957</c:v>
                </c:pt>
                <c:pt idx="97625">
                  <c:v>2.4643137254901957</c:v>
                </c:pt>
                <c:pt idx="97626">
                  <c:v>2.4643137254901957</c:v>
                </c:pt>
                <c:pt idx="97627">
                  <c:v>2.4643137254901957</c:v>
                </c:pt>
                <c:pt idx="97628">
                  <c:v>2.4643137254901957</c:v>
                </c:pt>
                <c:pt idx="97629">
                  <c:v>2.4643137254901957</c:v>
                </c:pt>
                <c:pt idx="97630">
                  <c:v>2.4643137254901957</c:v>
                </c:pt>
                <c:pt idx="97631">
                  <c:v>2.4643137254901957</c:v>
                </c:pt>
                <c:pt idx="97632">
                  <c:v>2.4643137254901957</c:v>
                </c:pt>
                <c:pt idx="97633">
                  <c:v>2.4643137254901957</c:v>
                </c:pt>
                <c:pt idx="97634">
                  <c:v>2.4643137254901957</c:v>
                </c:pt>
                <c:pt idx="97635">
                  <c:v>2.4643137254901957</c:v>
                </c:pt>
                <c:pt idx="97636">
                  <c:v>2.4643137254901957</c:v>
                </c:pt>
                <c:pt idx="97637">
                  <c:v>2.4643137254901957</c:v>
                </c:pt>
                <c:pt idx="97638">
                  <c:v>2.4643137254901957</c:v>
                </c:pt>
                <c:pt idx="97639">
                  <c:v>2.4643137254901957</c:v>
                </c:pt>
                <c:pt idx="97640">
                  <c:v>2.4643137254901957</c:v>
                </c:pt>
                <c:pt idx="97641">
                  <c:v>2.4643137254901957</c:v>
                </c:pt>
                <c:pt idx="97642">
                  <c:v>2.4643137254901957</c:v>
                </c:pt>
                <c:pt idx="97643">
                  <c:v>2.4643137254901957</c:v>
                </c:pt>
                <c:pt idx="97644">
                  <c:v>2.4643137254901957</c:v>
                </c:pt>
                <c:pt idx="97645">
                  <c:v>2.6117647058823525</c:v>
                </c:pt>
                <c:pt idx="97646">
                  <c:v>2.6117647058823525</c:v>
                </c:pt>
                <c:pt idx="97647">
                  <c:v>2.6117647058823525</c:v>
                </c:pt>
                <c:pt idx="97648">
                  <c:v>2.6117647058823525</c:v>
                </c:pt>
                <c:pt idx="97649">
                  <c:v>2.6117647058823525</c:v>
                </c:pt>
                <c:pt idx="97650">
                  <c:v>2.6117647058823525</c:v>
                </c:pt>
                <c:pt idx="97651">
                  <c:v>2.6117647058823525</c:v>
                </c:pt>
                <c:pt idx="97652">
                  <c:v>2.6117647058823525</c:v>
                </c:pt>
                <c:pt idx="97653">
                  <c:v>2.6117647058823525</c:v>
                </c:pt>
                <c:pt idx="97654">
                  <c:v>2.6117647058823525</c:v>
                </c:pt>
                <c:pt idx="97655">
                  <c:v>2.6117647058823525</c:v>
                </c:pt>
                <c:pt idx="97656">
                  <c:v>2.6117647058823525</c:v>
                </c:pt>
                <c:pt idx="97657">
                  <c:v>2.6117647058823525</c:v>
                </c:pt>
                <c:pt idx="97658">
                  <c:v>2.6117647058823525</c:v>
                </c:pt>
                <c:pt idx="97659">
                  <c:v>2.6117647058823525</c:v>
                </c:pt>
                <c:pt idx="97660">
                  <c:v>2.6117647058823525</c:v>
                </c:pt>
                <c:pt idx="97661">
                  <c:v>2.6117647058823525</c:v>
                </c:pt>
                <c:pt idx="97662">
                  <c:v>2.6117647058823525</c:v>
                </c:pt>
                <c:pt idx="97663">
                  <c:v>2.6117647058823525</c:v>
                </c:pt>
                <c:pt idx="97664">
                  <c:v>2.6117647058823525</c:v>
                </c:pt>
                <c:pt idx="97665">
                  <c:v>2.6117647058823525</c:v>
                </c:pt>
                <c:pt idx="97666">
                  <c:v>2.6117647058823525</c:v>
                </c:pt>
                <c:pt idx="97667">
                  <c:v>2.6117647058823525</c:v>
                </c:pt>
                <c:pt idx="97668">
                  <c:v>2.6117647058823525</c:v>
                </c:pt>
                <c:pt idx="97669">
                  <c:v>2.6117647058823525</c:v>
                </c:pt>
                <c:pt idx="97670">
                  <c:v>2.6117647058823525</c:v>
                </c:pt>
                <c:pt idx="97671">
                  <c:v>2.6117647058823525</c:v>
                </c:pt>
                <c:pt idx="97672">
                  <c:v>2.6117647058823525</c:v>
                </c:pt>
                <c:pt idx="97673">
                  <c:v>2.6117647058823525</c:v>
                </c:pt>
                <c:pt idx="97674">
                  <c:v>2.6117647058823525</c:v>
                </c:pt>
                <c:pt idx="97675">
                  <c:v>2.6117647058823525</c:v>
                </c:pt>
                <c:pt idx="97676">
                  <c:v>2.6117647058823525</c:v>
                </c:pt>
                <c:pt idx="97677">
                  <c:v>2.6117647058823525</c:v>
                </c:pt>
                <c:pt idx="97678">
                  <c:v>2.6117647058823525</c:v>
                </c:pt>
                <c:pt idx="97679">
                  <c:v>2.6117647058823525</c:v>
                </c:pt>
                <c:pt idx="97680">
                  <c:v>2.6117647058823525</c:v>
                </c:pt>
                <c:pt idx="97681">
                  <c:v>2.6117647058823525</c:v>
                </c:pt>
                <c:pt idx="97682">
                  <c:v>2.6117647058823525</c:v>
                </c:pt>
                <c:pt idx="97683">
                  <c:v>2.6117647058823525</c:v>
                </c:pt>
                <c:pt idx="97684">
                  <c:v>2.6117647058823525</c:v>
                </c:pt>
                <c:pt idx="97685">
                  <c:v>2.6117647058823525</c:v>
                </c:pt>
                <c:pt idx="97686">
                  <c:v>2.6117647058823525</c:v>
                </c:pt>
                <c:pt idx="97687">
                  <c:v>2.6117647058823525</c:v>
                </c:pt>
                <c:pt idx="97688">
                  <c:v>2.6117647058823525</c:v>
                </c:pt>
                <c:pt idx="97689">
                  <c:v>2.6117647058823525</c:v>
                </c:pt>
                <c:pt idx="97690">
                  <c:v>2.6117647058823525</c:v>
                </c:pt>
                <c:pt idx="97691">
                  <c:v>2.4643137254901957</c:v>
                </c:pt>
                <c:pt idx="97692">
                  <c:v>2.4643137254901957</c:v>
                </c:pt>
                <c:pt idx="97693">
                  <c:v>2.4643137254901957</c:v>
                </c:pt>
                <c:pt idx="97694">
                  <c:v>2.4643137254901957</c:v>
                </c:pt>
                <c:pt idx="97695">
                  <c:v>2.4643137254901957</c:v>
                </c:pt>
                <c:pt idx="97696">
                  <c:v>2.4643137254901957</c:v>
                </c:pt>
                <c:pt idx="97697">
                  <c:v>2.4643137254901957</c:v>
                </c:pt>
                <c:pt idx="97698">
                  <c:v>2.4643137254901957</c:v>
                </c:pt>
                <c:pt idx="97699">
                  <c:v>2.4643137254901957</c:v>
                </c:pt>
                <c:pt idx="97700">
                  <c:v>2.4643137254901957</c:v>
                </c:pt>
                <c:pt idx="97701">
                  <c:v>2.4643137254901957</c:v>
                </c:pt>
                <c:pt idx="97702">
                  <c:v>2.4643137254901957</c:v>
                </c:pt>
                <c:pt idx="97703">
                  <c:v>2.4643137254901957</c:v>
                </c:pt>
                <c:pt idx="97704">
                  <c:v>2.4643137254901957</c:v>
                </c:pt>
                <c:pt idx="97705">
                  <c:v>2.4643137254901957</c:v>
                </c:pt>
                <c:pt idx="97706">
                  <c:v>2.4643137254901957</c:v>
                </c:pt>
                <c:pt idx="97707">
                  <c:v>2.4643137254901957</c:v>
                </c:pt>
                <c:pt idx="97708">
                  <c:v>2.4643137254901957</c:v>
                </c:pt>
                <c:pt idx="97709">
                  <c:v>2.4643137254901957</c:v>
                </c:pt>
                <c:pt idx="97710">
                  <c:v>2.4643137254901957</c:v>
                </c:pt>
                <c:pt idx="97711">
                  <c:v>2.4643137254901957</c:v>
                </c:pt>
                <c:pt idx="97712">
                  <c:v>2.4643137254901957</c:v>
                </c:pt>
                <c:pt idx="97713">
                  <c:v>2.4643137254901957</c:v>
                </c:pt>
                <c:pt idx="97714">
                  <c:v>2.4643137254901957</c:v>
                </c:pt>
                <c:pt idx="97715">
                  <c:v>2.4643137254901957</c:v>
                </c:pt>
                <c:pt idx="97716">
                  <c:v>2.4643137254901957</c:v>
                </c:pt>
                <c:pt idx="97717">
                  <c:v>2.4643137254901957</c:v>
                </c:pt>
                <c:pt idx="97718">
                  <c:v>2.4643137254901957</c:v>
                </c:pt>
                <c:pt idx="97719">
                  <c:v>2.4643137254901957</c:v>
                </c:pt>
                <c:pt idx="97720">
                  <c:v>2.4643137254901957</c:v>
                </c:pt>
                <c:pt idx="97721">
                  <c:v>2.4643137254901957</c:v>
                </c:pt>
                <c:pt idx="97722">
                  <c:v>2.4643137254901957</c:v>
                </c:pt>
                <c:pt idx="97723">
                  <c:v>2.4643137254901957</c:v>
                </c:pt>
                <c:pt idx="97724">
                  <c:v>2.4643137254901957</c:v>
                </c:pt>
                <c:pt idx="97725">
                  <c:v>2.4643137254901957</c:v>
                </c:pt>
                <c:pt idx="97726">
                  <c:v>2.4643137254901957</c:v>
                </c:pt>
                <c:pt idx="97727">
                  <c:v>2.4643137254901957</c:v>
                </c:pt>
                <c:pt idx="97728">
                  <c:v>2.4643137254901957</c:v>
                </c:pt>
                <c:pt idx="97729">
                  <c:v>2.4643137254901957</c:v>
                </c:pt>
                <c:pt idx="97730">
                  <c:v>2.4643137254901957</c:v>
                </c:pt>
                <c:pt idx="97731">
                  <c:v>2.4643137254901957</c:v>
                </c:pt>
                <c:pt idx="97732">
                  <c:v>2.4643137254901957</c:v>
                </c:pt>
                <c:pt idx="97733">
                  <c:v>2.4643137254901957</c:v>
                </c:pt>
                <c:pt idx="97734">
                  <c:v>2.4643137254901957</c:v>
                </c:pt>
                <c:pt idx="97735">
                  <c:v>2.4643137254901957</c:v>
                </c:pt>
                <c:pt idx="97736">
                  <c:v>2.4643137254901957</c:v>
                </c:pt>
                <c:pt idx="97737">
                  <c:v>2.4643137254901957</c:v>
                </c:pt>
                <c:pt idx="97738">
                  <c:v>2.4643137254901957</c:v>
                </c:pt>
                <c:pt idx="97739">
                  <c:v>2.4643137254901957</c:v>
                </c:pt>
                <c:pt idx="97740">
                  <c:v>2.4643137254901957</c:v>
                </c:pt>
                <c:pt idx="97741">
                  <c:v>2.6117647058823525</c:v>
                </c:pt>
                <c:pt idx="97742">
                  <c:v>2.6117647058823525</c:v>
                </c:pt>
                <c:pt idx="97743">
                  <c:v>2.6117647058823525</c:v>
                </c:pt>
                <c:pt idx="97744">
                  <c:v>2.6117647058823525</c:v>
                </c:pt>
                <c:pt idx="97745">
                  <c:v>2.6117647058823525</c:v>
                </c:pt>
                <c:pt idx="97746">
                  <c:v>2.6117647058823525</c:v>
                </c:pt>
                <c:pt idx="97747">
                  <c:v>2.6117647058823525</c:v>
                </c:pt>
                <c:pt idx="97748">
                  <c:v>2.6117647058823525</c:v>
                </c:pt>
                <c:pt idx="97749">
                  <c:v>2.6117647058823525</c:v>
                </c:pt>
                <c:pt idx="97750">
                  <c:v>2.6117647058823525</c:v>
                </c:pt>
                <c:pt idx="97751">
                  <c:v>2.6117647058823525</c:v>
                </c:pt>
                <c:pt idx="97752">
                  <c:v>2.6117647058823525</c:v>
                </c:pt>
                <c:pt idx="97753">
                  <c:v>2.6117647058823525</c:v>
                </c:pt>
                <c:pt idx="97754">
                  <c:v>2.6117647058823525</c:v>
                </c:pt>
                <c:pt idx="97755">
                  <c:v>2.6117647058823525</c:v>
                </c:pt>
                <c:pt idx="97756">
                  <c:v>2.6117647058823525</c:v>
                </c:pt>
                <c:pt idx="97757">
                  <c:v>2.6117647058823525</c:v>
                </c:pt>
                <c:pt idx="97758">
                  <c:v>2.6117647058823525</c:v>
                </c:pt>
                <c:pt idx="97759">
                  <c:v>2.6117647058823525</c:v>
                </c:pt>
                <c:pt idx="97760">
                  <c:v>2.6117647058823525</c:v>
                </c:pt>
                <c:pt idx="97761">
                  <c:v>2.6117647058823525</c:v>
                </c:pt>
                <c:pt idx="97762">
                  <c:v>2.6117647058823525</c:v>
                </c:pt>
                <c:pt idx="97763">
                  <c:v>2.6117647058823525</c:v>
                </c:pt>
                <c:pt idx="97764">
                  <c:v>2.6117647058823525</c:v>
                </c:pt>
                <c:pt idx="97765">
                  <c:v>2.6117647058823525</c:v>
                </c:pt>
                <c:pt idx="97766">
                  <c:v>2.6117647058823525</c:v>
                </c:pt>
                <c:pt idx="97767">
                  <c:v>2.6117647058823525</c:v>
                </c:pt>
                <c:pt idx="97768">
                  <c:v>2.6117647058823525</c:v>
                </c:pt>
                <c:pt idx="97769">
                  <c:v>2.6117647058823525</c:v>
                </c:pt>
                <c:pt idx="97770">
                  <c:v>2.6117647058823525</c:v>
                </c:pt>
                <c:pt idx="97771">
                  <c:v>2.6117647058823525</c:v>
                </c:pt>
                <c:pt idx="97772">
                  <c:v>2.6117647058823525</c:v>
                </c:pt>
                <c:pt idx="97773">
                  <c:v>2.6117647058823525</c:v>
                </c:pt>
                <c:pt idx="97774">
                  <c:v>2.6117647058823525</c:v>
                </c:pt>
                <c:pt idx="97775">
                  <c:v>2.6117647058823525</c:v>
                </c:pt>
                <c:pt idx="97776">
                  <c:v>2.6117647058823525</c:v>
                </c:pt>
                <c:pt idx="97777">
                  <c:v>2.6117647058823525</c:v>
                </c:pt>
                <c:pt idx="97778">
                  <c:v>2.6117647058823525</c:v>
                </c:pt>
                <c:pt idx="97779">
                  <c:v>2.6117647058823525</c:v>
                </c:pt>
                <c:pt idx="97780">
                  <c:v>2.6117647058823525</c:v>
                </c:pt>
                <c:pt idx="97781">
                  <c:v>2.6117647058823525</c:v>
                </c:pt>
                <c:pt idx="97782">
                  <c:v>2.6117647058823525</c:v>
                </c:pt>
                <c:pt idx="97783">
                  <c:v>2.6117647058823525</c:v>
                </c:pt>
                <c:pt idx="97784">
                  <c:v>2.6117647058823525</c:v>
                </c:pt>
                <c:pt idx="97785">
                  <c:v>2.6117647058823525</c:v>
                </c:pt>
                <c:pt idx="97786">
                  <c:v>2.4643137254901957</c:v>
                </c:pt>
                <c:pt idx="97787">
                  <c:v>2.4643137254901957</c:v>
                </c:pt>
                <c:pt idx="97788">
                  <c:v>2.4643137254901957</c:v>
                </c:pt>
                <c:pt idx="97789">
                  <c:v>2.4643137254901957</c:v>
                </c:pt>
                <c:pt idx="97790">
                  <c:v>2.4643137254901957</c:v>
                </c:pt>
                <c:pt idx="97791">
                  <c:v>2.4643137254901957</c:v>
                </c:pt>
                <c:pt idx="97792">
                  <c:v>2.4643137254901957</c:v>
                </c:pt>
                <c:pt idx="97793">
                  <c:v>2.4643137254901957</c:v>
                </c:pt>
                <c:pt idx="97794">
                  <c:v>2.4643137254901957</c:v>
                </c:pt>
                <c:pt idx="97795">
                  <c:v>2.4643137254901957</c:v>
                </c:pt>
                <c:pt idx="97796">
                  <c:v>2.4643137254901957</c:v>
                </c:pt>
                <c:pt idx="97797">
                  <c:v>2.4643137254901957</c:v>
                </c:pt>
                <c:pt idx="97798">
                  <c:v>2.4643137254901957</c:v>
                </c:pt>
                <c:pt idx="97799">
                  <c:v>2.4643137254901957</c:v>
                </c:pt>
                <c:pt idx="97800">
                  <c:v>2.4643137254901957</c:v>
                </c:pt>
                <c:pt idx="97801">
                  <c:v>2.4643137254901957</c:v>
                </c:pt>
                <c:pt idx="97802">
                  <c:v>2.4643137254901957</c:v>
                </c:pt>
                <c:pt idx="97803">
                  <c:v>2.4643137254901957</c:v>
                </c:pt>
                <c:pt idx="97804">
                  <c:v>2.4643137254901957</c:v>
                </c:pt>
                <c:pt idx="97805">
                  <c:v>2.4643137254901957</c:v>
                </c:pt>
                <c:pt idx="97806">
                  <c:v>2.4643137254901957</c:v>
                </c:pt>
                <c:pt idx="97807">
                  <c:v>2.4643137254901957</c:v>
                </c:pt>
                <c:pt idx="97808">
                  <c:v>2.4643137254901957</c:v>
                </c:pt>
                <c:pt idx="97809">
                  <c:v>2.4643137254901957</c:v>
                </c:pt>
                <c:pt idx="97810">
                  <c:v>2.4643137254901957</c:v>
                </c:pt>
                <c:pt idx="97811">
                  <c:v>2.4643137254901957</c:v>
                </c:pt>
                <c:pt idx="97812">
                  <c:v>2.4643137254901957</c:v>
                </c:pt>
                <c:pt idx="97813">
                  <c:v>2.4643137254901957</c:v>
                </c:pt>
                <c:pt idx="97814">
                  <c:v>2.4643137254901957</c:v>
                </c:pt>
                <c:pt idx="97815">
                  <c:v>2.4643137254901957</c:v>
                </c:pt>
                <c:pt idx="97816">
                  <c:v>2.4643137254901957</c:v>
                </c:pt>
                <c:pt idx="97817">
                  <c:v>2.4643137254901957</c:v>
                </c:pt>
                <c:pt idx="97818">
                  <c:v>2.4643137254901957</c:v>
                </c:pt>
                <c:pt idx="97819">
                  <c:v>2.4643137254901957</c:v>
                </c:pt>
                <c:pt idx="97820">
                  <c:v>2.4643137254901957</c:v>
                </c:pt>
                <c:pt idx="97821">
                  <c:v>2.4643137254901957</c:v>
                </c:pt>
                <c:pt idx="97822">
                  <c:v>2.4643137254901957</c:v>
                </c:pt>
                <c:pt idx="97823">
                  <c:v>2.4643137254901957</c:v>
                </c:pt>
                <c:pt idx="97824">
                  <c:v>2.4643137254901957</c:v>
                </c:pt>
                <c:pt idx="97825">
                  <c:v>2.4643137254901957</c:v>
                </c:pt>
                <c:pt idx="97826">
                  <c:v>2.4643137254901957</c:v>
                </c:pt>
                <c:pt idx="97827">
                  <c:v>2.4643137254901957</c:v>
                </c:pt>
                <c:pt idx="97828">
                  <c:v>2.4643137254901957</c:v>
                </c:pt>
                <c:pt idx="97829">
                  <c:v>2.4643137254901957</c:v>
                </c:pt>
                <c:pt idx="97830">
                  <c:v>2.4643137254901957</c:v>
                </c:pt>
                <c:pt idx="97831">
                  <c:v>2.4643137254901957</c:v>
                </c:pt>
                <c:pt idx="97832">
                  <c:v>2.4643137254901957</c:v>
                </c:pt>
                <c:pt idx="97833">
                  <c:v>2.4643137254901957</c:v>
                </c:pt>
                <c:pt idx="97834">
                  <c:v>2.4643137254901957</c:v>
                </c:pt>
                <c:pt idx="97835">
                  <c:v>2.4643137254901957</c:v>
                </c:pt>
                <c:pt idx="97836">
                  <c:v>2.6117647058823525</c:v>
                </c:pt>
                <c:pt idx="97837">
                  <c:v>2.6117647058823525</c:v>
                </c:pt>
                <c:pt idx="97838">
                  <c:v>2.6117647058823525</c:v>
                </c:pt>
                <c:pt idx="97839">
                  <c:v>2.6117647058823525</c:v>
                </c:pt>
                <c:pt idx="97840">
                  <c:v>2.6117647058823525</c:v>
                </c:pt>
                <c:pt idx="97841">
                  <c:v>2.6117647058823525</c:v>
                </c:pt>
                <c:pt idx="97842">
                  <c:v>2.6117647058823525</c:v>
                </c:pt>
                <c:pt idx="97843">
                  <c:v>2.6117647058823525</c:v>
                </c:pt>
                <c:pt idx="97844">
                  <c:v>2.6117647058823525</c:v>
                </c:pt>
                <c:pt idx="97845">
                  <c:v>2.6117647058823525</c:v>
                </c:pt>
                <c:pt idx="97846">
                  <c:v>2.6117647058823525</c:v>
                </c:pt>
                <c:pt idx="97847">
                  <c:v>2.6117647058823525</c:v>
                </c:pt>
                <c:pt idx="97848">
                  <c:v>2.6117647058823525</c:v>
                </c:pt>
                <c:pt idx="97849">
                  <c:v>2.6117647058823525</c:v>
                </c:pt>
                <c:pt idx="97850">
                  <c:v>2.6117647058823525</c:v>
                </c:pt>
                <c:pt idx="97851">
                  <c:v>2.6117647058823525</c:v>
                </c:pt>
                <c:pt idx="97852">
                  <c:v>2.6117647058823525</c:v>
                </c:pt>
                <c:pt idx="97853">
                  <c:v>2.6117647058823525</c:v>
                </c:pt>
                <c:pt idx="97854">
                  <c:v>2.6117647058823525</c:v>
                </c:pt>
                <c:pt idx="97855">
                  <c:v>2.6117647058823525</c:v>
                </c:pt>
                <c:pt idx="97856">
                  <c:v>2.6117647058823525</c:v>
                </c:pt>
                <c:pt idx="97857">
                  <c:v>2.6117647058823525</c:v>
                </c:pt>
                <c:pt idx="97858">
                  <c:v>2.6117647058823525</c:v>
                </c:pt>
                <c:pt idx="97859">
                  <c:v>2.6117647058823525</c:v>
                </c:pt>
                <c:pt idx="97860">
                  <c:v>2.6117647058823525</c:v>
                </c:pt>
                <c:pt idx="97861">
                  <c:v>2.6117647058823525</c:v>
                </c:pt>
                <c:pt idx="97862">
                  <c:v>2.6117647058823525</c:v>
                </c:pt>
                <c:pt idx="97863">
                  <c:v>2.6117647058823525</c:v>
                </c:pt>
                <c:pt idx="97864">
                  <c:v>2.6117647058823525</c:v>
                </c:pt>
                <c:pt idx="97865">
                  <c:v>2.6117647058823525</c:v>
                </c:pt>
                <c:pt idx="97866">
                  <c:v>2.6117647058823525</c:v>
                </c:pt>
                <c:pt idx="97867">
                  <c:v>2.6117647058823525</c:v>
                </c:pt>
                <c:pt idx="97868">
                  <c:v>2.6117647058823525</c:v>
                </c:pt>
                <c:pt idx="97869">
                  <c:v>2.6117647058823525</c:v>
                </c:pt>
                <c:pt idx="97870">
                  <c:v>2.6117647058823525</c:v>
                </c:pt>
                <c:pt idx="97871">
                  <c:v>2.6117647058823525</c:v>
                </c:pt>
                <c:pt idx="97872">
                  <c:v>2.6117647058823525</c:v>
                </c:pt>
                <c:pt idx="97873">
                  <c:v>2.6117647058823525</c:v>
                </c:pt>
                <c:pt idx="97874">
                  <c:v>2.6117647058823525</c:v>
                </c:pt>
                <c:pt idx="97875">
                  <c:v>2.6117647058823525</c:v>
                </c:pt>
                <c:pt idx="97876">
                  <c:v>2.6117647058823525</c:v>
                </c:pt>
                <c:pt idx="97877">
                  <c:v>2.6117647058823525</c:v>
                </c:pt>
                <c:pt idx="97878">
                  <c:v>2.6117647058823525</c:v>
                </c:pt>
                <c:pt idx="97879">
                  <c:v>2.6117647058823525</c:v>
                </c:pt>
                <c:pt idx="97880">
                  <c:v>2.4643137254901957</c:v>
                </c:pt>
                <c:pt idx="97881">
                  <c:v>2.4643137254901957</c:v>
                </c:pt>
                <c:pt idx="97882">
                  <c:v>2.4643137254901957</c:v>
                </c:pt>
                <c:pt idx="97883">
                  <c:v>2.4643137254901957</c:v>
                </c:pt>
                <c:pt idx="97884">
                  <c:v>2.4643137254901957</c:v>
                </c:pt>
                <c:pt idx="97885">
                  <c:v>2.4643137254901957</c:v>
                </c:pt>
                <c:pt idx="97886">
                  <c:v>2.4643137254901957</c:v>
                </c:pt>
                <c:pt idx="97887">
                  <c:v>2.4643137254901957</c:v>
                </c:pt>
                <c:pt idx="97888">
                  <c:v>2.4643137254901957</c:v>
                </c:pt>
                <c:pt idx="97889">
                  <c:v>2.4643137254901957</c:v>
                </c:pt>
                <c:pt idx="97890">
                  <c:v>2.4643137254901957</c:v>
                </c:pt>
                <c:pt idx="97891">
                  <c:v>2.4643137254901957</c:v>
                </c:pt>
                <c:pt idx="97892">
                  <c:v>2.4643137254901957</c:v>
                </c:pt>
                <c:pt idx="97893">
                  <c:v>2.4643137254901957</c:v>
                </c:pt>
                <c:pt idx="97894">
                  <c:v>2.4643137254901957</c:v>
                </c:pt>
                <c:pt idx="97895">
                  <c:v>2.4643137254901957</c:v>
                </c:pt>
                <c:pt idx="97896">
                  <c:v>2.4643137254901957</c:v>
                </c:pt>
                <c:pt idx="97897">
                  <c:v>2.4643137254901957</c:v>
                </c:pt>
                <c:pt idx="97898">
                  <c:v>2.4643137254901957</c:v>
                </c:pt>
                <c:pt idx="97899">
                  <c:v>2.4643137254901957</c:v>
                </c:pt>
                <c:pt idx="97900">
                  <c:v>2.4643137254901957</c:v>
                </c:pt>
                <c:pt idx="97901">
                  <c:v>2.4643137254901957</c:v>
                </c:pt>
                <c:pt idx="97902">
                  <c:v>2.4643137254901957</c:v>
                </c:pt>
                <c:pt idx="97903">
                  <c:v>2.4643137254901957</c:v>
                </c:pt>
                <c:pt idx="97904">
                  <c:v>2.4643137254901957</c:v>
                </c:pt>
                <c:pt idx="97905">
                  <c:v>2.4643137254901957</c:v>
                </c:pt>
                <c:pt idx="97906">
                  <c:v>2.4643137254901957</c:v>
                </c:pt>
                <c:pt idx="97907">
                  <c:v>2.4643137254901957</c:v>
                </c:pt>
                <c:pt idx="97908">
                  <c:v>2.4643137254901957</c:v>
                </c:pt>
                <c:pt idx="97909">
                  <c:v>2.4643137254901957</c:v>
                </c:pt>
                <c:pt idx="97910">
                  <c:v>2.4643137254901957</c:v>
                </c:pt>
                <c:pt idx="97911">
                  <c:v>2.4643137254901957</c:v>
                </c:pt>
                <c:pt idx="97912">
                  <c:v>2.4643137254901957</c:v>
                </c:pt>
                <c:pt idx="97913">
                  <c:v>2.4643137254901957</c:v>
                </c:pt>
                <c:pt idx="97914">
                  <c:v>2.4643137254901957</c:v>
                </c:pt>
                <c:pt idx="97915">
                  <c:v>2.4643137254901957</c:v>
                </c:pt>
                <c:pt idx="97916">
                  <c:v>2.4643137254901957</c:v>
                </c:pt>
                <c:pt idx="97917">
                  <c:v>2.4643137254901957</c:v>
                </c:pt>
                <c:pt idx="97918">
                  <c:v>2.4643137254901957</c:v>
                </c:pt>
                <c:pt idx="97919">
                  <c:v>2.4643137254901957</c:v>
                </c:pt>
                <c:pt idx="97920">
                  <c:v>2.4643137254901957</c:v>
                </c:pt>
                <c:pt idx="97921">
                  <c:v>2.4643137254901957</c:v>
                </c:pt>
                <c:pt idx="97922">
                  <c:v>2.4643137254901957</c:v>
                </c:pt>
                <c:pt idx="97923">
                  <c:v>2.4643137254901957</c:v>
                </c:pt>
                <c:pt idx="97924">
                  <c:v>2.4643137254901957</c:v>
                </c:pt>
                <c:pt idx="97925">
                  <c:v>2.4643137254901957</c:v>
                </c:pt>
                <c:pt idx="97926">
                  <c:v>2.4643137254901957</c:v>
                </c:pt>
                <c:pt idx="97927">
                  <c:v>2.4643137254901957</c:v>
                </c:pt>
                <c:pt idx="97928">
                  <c:v>2.4643137254901957</c:v>
                </c:pt>
                <c:pt idx="97929">
                  <c:v>2.4643137254901957</c:v>
                </c:pt>
                <c:pt idx="97930">
                  <c:v>2.4643137254901957</c:v>
                </c:pt>
                <c:pt idx="97931">
                  <c:v>2.4643137254901957</c:v>
                </c:pt>
                <c:pt idx="97932">
                  <c:v>2.4643137254901957</c:v>
                </c:pt>
                <c:pt idx="97933">
                  <c:v>2.6117647058823525</c:v>
                </c:pt>
                <c:pt idx="97934">
                  <c:v>2.6117647058823525</c:v>
                </c:pt>
                <c:pt idx="97935">
                  <c:v>2.6117647058823525</c:v>
                </c:pt>
                <c:pt idx="97936">
                  <c:v>2.6117647058823525</c:v>
                </c:pt>
                <c:pt idx="97937">
                  <c:v>2.6117647058823525</c:v>
                </c:pt>
                <c:pt idx="97938">
                  <c:v>2.6117647058823525</c:v>
                </c:pt>
                <c:pt idx="97939">
                  <c:v>2.6117647058823525</c:v>
                </c:pt>
                <c:pt idx="97940">
                  <c:v>2.6117647058823525</c:v>
                </c:pt>
                <c:pt idx="97941">
                  <c:v>2.6117647058823525</c:v>
                </c:pt>
                <c:pt idx="97942">
                  <c:v>2.6117647058823525</c:v>
                </c:pt>
                <c:pt idx="97943">
                  <c:v>2.6117647058823525</c:v>
                </c:pt>
                <c:pt idx="97944">
                  <c:v>2.6117647058823525</c:v>
                </c:pt>
                <c:pt idx="97945">
                  <c:v>2.6117647058823525</c:v>
                </c:pt>
                <c:pt idx="97946">
                  <c:v>2.6117647058823525</c:v>
                </c:pt>
                <c:pt idx="97947">
                  <c:v>2.6117647058823525</c:v>
                </c:pt>
                <c:pt idx="97948">
                  <c:v>2.6117647058823525</c:v>
                </c:pt>
                <c:pt idx="97949">
                  <c:v>2.6117647058823525</c:v>
                </c:pt>
                <c:pt idx="97950">
                  <c:v>2.6117647058823525</c:v>
                </c:pt>
                <c:pt idx="97951">
                  <c:v>2.6117647058823525</c:v>
                </c:pt>
                <c:pt idx="97952">
                  <c:v>2.6117647058823525</c:v>
                </c:pt>
                <c:pt idx="97953">
                  <c:v>2.6117647058823525</c:v>
                </c:pt>
                <c:pt idx="97954">
                  <c:v>2.6117647058823525</c:v>
                </c:pt>
                <c:pt idx="97955">
                  <c:v>2.6117647058823525</c:v>
                </c:pt>
                <c:pt idx="97956">
                  <c:v>2.6117647058823525</c:v>
                </c:pt>
                <c:pt idx="97957">
                  <c:v>2.6117647058823525</c:v>
                </c:pt>
                <c:pt idx="97958">
                  <c:v>2.6117647058823525</c:v>
                </c:pt>
                <c:pt idx="97959">
                  <c:v>2.6117647058823525</c:v>
                </c:pt>
                <c:pt idx="97960">
                  <c:v>2.6117647058823525</c:v>
                </c:pt>
                <c:pt idx="97961">
                  <c:v>2.6117647058823525</c:v>
                </c:pt>
                <c:pt idx="97962">
                  <c:v>2.6117647058823525</c:v>
                </c:pt>
                <c:pt idx="97963">
                  <c:v>2.6117647058823525</c:v>
                </c:pt>
                <c:pt idx="97964">
                  <c:v>2.6117647058823525</c:v>
                </c:pt>
                <c:pt idx="97965">
                  <c:v>2.6117647058823525</c:v>
                </c:pt>
                <c:pt idx="97966">
                  <c:v>2.6117647058823525</c:v>
                </c:pt>
                <c:pt idx="97967">
                  <c:v>2.6117647058823525</c:v>
                </c:pt>
                <c:pt idx="97968">
                  <c:v>2.6117647058823525</c:v>
                </c:pt>
                <c:pt idx="97969">
                  <c:v>2.6117647058823525</c:v>
                </c:pt>
                <c:pt idx="97970">
                  <c:v>2.6117647058823525</c:v>
                </c:pt>
                <c:pt idx="97971">
                  <c:v>2.6117647058823525</c:v>
                </c:pt>
                <c:pt idx="97972">
                  <c:v>2.6117647058823525</c:v>
                </c:pt>
                <c:pt idx="97973">
                  <c:v>2.6117647058823525</c:v>
                </c:pt>
                <c:pt idx="97974">
                  <c:v>2.6117647058823525</c:v>
                </c:pt>
                <c:pt idx="97975">
                  <c:v>2.6117647058823525</c:v>
                </c:pt>
                <c:pt idx="97976">
                  <c:v>2.4643137254901957</c:v>
                </c:pt>
                <c:pt idx="97977">
                  <c:v>2.4643137254901957</c:v>
                </c:pt>
                <c:pt idx="97978">
                  <c:v>2.4643137254901957</c:v>
                </c:pt>
                <c:pt idx="97979">
                  <c:v>2.4643137254901957</c:v>
                </c:pt>
                <c:pt idx="97980">
                  <c:v>2.4643137254901957</c:v>
                </c:pt>
                <c:pt idx="97981">
                  <c:v>2.4643137254901957</c:v>
                </c:pt>
                <c:pt idx="97982">
                  <c:v>2.4643137254901957</c:v>
                </c:pt>
                <c:pt idx="97983">
                  <c:v>2.4643137254901957</c:v>
                </c:pt>
                <c:pt idx="97984">
                  <c:v>2.4643137254901957</c:v>
                </c:pt>
                <c:pt idx="97985">
                  <c:v>2.4643137254901957</c:v>
                </c:pt>
                <c:pt idx="97986">
                  <c:v>2.4643137254901957</c:v>
                </c:pt>
                <c:pt idx="97987">
                  <c:v>2.4643137254901957</c:v>
                </c:pt>
                <c:pt idx="97988">
                  <c:v>2.4643137254901957</c:v>
                </c:pt>
                <c:pt idx="97989">
                  <c:v>2.4643137254901957</c:v>
                </c:pt>
                <c:pt idx="97990">
                  <c:v>2.4643137254901957</c:v>
                </c:pt>
                <c:pt idx="97991">
                  <c:v>2.4643137254901957</c:v>
                </c:pt>
                <c:pt idx="97992">
                  <c:v>2.4643137254901957</c:v>
                </c:pt>
                <c:pt idx="97993">
                  <c:v>2.4643137254901957</c:v>
                </c:pt>
                <c:pt idx="97994">
                  <c:v>2.4643137254901957</c:v>
                </c:pt>
                <c:pt idx="97995">
                  <c:v>2.4643137254901957</c:v>
                </c:pt>
                <c:pt idx="97996">
                  <c:v>2.4643137254901957</c:v>
                </c:pt>
                <c:pt idx="97997">
                  <c:v>2.4643137254901957</c:v>
                </c:pt>
                <c:pt idx="97998">
                  <c:v>2.4643137254901957</c:v>
                </c:pt>
                <c:pt idx="97999">
                  <c:v>2.4643137254901957</c:v>
                </c:pt>
                <c:pt idx="98000">
                  <c:v>2.4643137254901957</c:v>
                </c:pt>
                <c:pt idx="98001">
                  <c:v>2.4643137254901957</c:v>
                </c:pt>
                <c:pt idx="98002">
                  <c:v>2.4643137254901957</c:v>
                </c:pt>
                <c:pt idx="98003">
                  <c:v>2.4643137254901957</c:v>
                </c:pt>
                <c:pt idx="98004">
                  <c:v>2.4643137254901957</c:v>
                </c:pt>
                <c:pt idx="98005">
                  <c:v>2.4643137254901957</c:v>
                </c:pt>
                <c:pt idx="98006">
                  <c:v>2.4643137254901957</c:v>
                </c:pt>
                <c:pt idx="98007">
                  <c:v>2.4643137254901957</c:v>
                </c:pt>
                <c:pt idx="98008">
                  <c:v>2.4643137254901957</c:v>
                </c:pt>
                <c:pt idx="98009">
                  <c:v>2.4643137254901957</c:v>
                </c:pt>
                <c:pt idx="98010">
                  <c:v>2.4643137254901957</c:v>
                </c:pt>
                <c:pt idx="98011">
                  <c:v>2.4643137254901957</c:v>
                </c:pt>
                <c:pt idx="98012">
                  <c:v>2.4643137254901957</c:v>
                </c:pt>
                <c:pt idx="98013">
                  <c:v>2.4643137254901957</c:v>
                </c:pt>
                <c:pt idx="98014">
                  <c:v>2.4643137254901957</c:v>
                </c:pt>
                <c:pt idx="98015">
                  <c:v>2.4643137254901957</c:v>
                </c:pt>
                <c:pt idx="98016">
                  <c:v>2.4643137254901957</c:v>
                </c:pt>
                <c:pt idx="98017">
                  <c:v>2.4643137254901957</c:v>
                </c:pt>
                <c:pt idx="98018">
                  <c:v>2.4643137254901957</c:v>
                </c:pt>
                <c:pt idx="98019">
                  <c:v>2.4643137254901957</c:v>
                </c:pt>
                <c:pt idx="98020">
                  <c:v>2.4643137254901957</c:v>
                </c:pt>
                <c:pt idx="98021">
                  <c:v>2.4643137254901957</c:v>
                </c:pt>
                <c:pt idx="98022">
                  <c:v>2.4643137254901957</c:v>
                </c:pt>
                <c:pt idx="98023">
                  <c:v>2.4643137254901957</c:v>
                </c:pt>
                <c:pt idx="98024">
                  <c:v>2.4643137254901957</c:v>
                </c:pt>
                <c:pt idx="98025">
                  <c:v>2.4643137254901957</c:v>
                </c:pt>
                <c:pt idx="98026">
                  <c:v>2.4643137254901957</c:v>
                </c:pt>
                <c:pt idx="98027">
                  <c:v>2.4643137254901957</c:v>
                </c:pt>
                <c:pt idx="98028">
                  <c:v>2.6117647058823525</c:v>
                </c:pt>
                <c:pt idx="98029">
                  <c:v>2.6117647058823525</c:v>
                </c:pt>
                <c:pt idx="98030">
                  <c:v>2.6117647058823525</c:v>
                </c:pt>
                <c:pt idx="98031">
                  <c:v>2.6117647058823525</c:v>
                </c:pt>
                <c:pt idx="98032">
                  <c:v>2.6117647058823525</c:v>
                </c:pt>
                <c:pt idx="98033">
                  <c:v>2.6117647058823525</c:v>
                </c:pt>
                <c:pt idx="98034">
                  <c:v>2.6117647058823525</c:v>
                </c:pt>
                <c:pt idx="98035">
                  <c:v>2.6117647058823525</c:v>
                </c:pt>
                <c:pt idx="98036">
                  <c:v>2.6117647058823525</c:v>
                </c:pt>
                <c:pt idx="98037">
                  <c:v>2.6117647058823525</c:v>
                </c:pt>
                <c:pt idx="98038">
                  <c:v>2.6117647058823525</c:v>
                </c:pt>
                <c:pt idx="98039">
                  <c:v>2.6117647058823525</c:v>
                </c:pt>
                <c:pt idx="98040">
                  <c:v>2.6117647058823525</c:v>
                </c:pt>
                <c:pt idx="98041">
                  <c:v>2.6117647058823525</c:v>
                </c:pt>
                <c:pt idx="98042">
                  <c:v>2.6117647058823525</c:v>
                </c:pt>
                <c:pt idx="98043">
                  <c:v>2.6117647058823525</c:v>
                </c:pt>
                <c:pt idx="98044">
                  <c:v>2.6117647058823525</c:v>
                </c:pt>
                <c:pt idx="98045">
                  <c:v>2.6117647058823525</c:v>
                </c:pt>
                <c:pt idx="98046">
                  <c:v>2.6117647058823525</c:v>
                </c:pt>
                <c:pt idx="98047">
                  <c:v>2.6117647058823525</c:v>
                </c:pt>
                <c:pt idx="98048">
                  <c:v>2.6117647058823525</c:v>
                </c:pt>
                <c:pt idx="98049">
                  <c:v>2.6117647058823525</c:v>
                </c:pt>
                <c:pt idx="98050">
                  <c:v>2.6117647058823525</c:v>
                </c:pt>
                <c:pt idx="98051">
                  <c:v>2.6117647058823525</c:v>
                </c:pt>
                <c:pt idx="98052">
                  <c:v>2.6117647058823525</c:v>
                </c:pt>
                <c:pt idx="98053">
                  <c:v>2.6117647058823525</c:v>
                </c:pt>
                <c:pt idx="98054">
                  <c:v>2.6117647058823525</c:v>
                </c:pt>
                <c:pt idx="98055">
                  <c:v>2.6117647058823525</c:v>
                </c:pt>
                <c:pt idx="98056">
                  <c:v>2.6117647058823525</c:v>
                </c:pt>
                <c:pt idx="98057">
                  <c:v>2.6117647058823525</c:v>
                </c:pt>
                <c:pt idx="98058">
                  <c:v>2.6117647058823525</c:v>
                </c:pt>
                <c:pt idx="98059">
                  <c:v>2.6117647058823525</c:v>
                </c:pt>
                <c:pt idx="98060">
                  <c:v>2.6117647058823525</c:v>
                </c:pt>
                <c:pt idx="98061">
                  <c:v>2.6117647058823525</c:v>
                </c:pt>
                <c:pt idx="98062">
                  <c:v>2.6117647058823525</c:v>
                </c:pt>
                <c:pt idx="98063">
                  <c:v>2.6117647058823525</c:v>
                </c:pt>
                <c:pt idx="98064">
                  <c:v>2.6117647058823525</c:v>
                </c:pt>
                <c:pt idx="98065">
                  <c:v>2.6117647058823525</c:v>
                </c:pt>
                <c:pt idx="98066">
                  <c:v>2.6117647058823525</c:v>
                </c:pt>
                <c:pt idx="98067">
                  <c:v>2.6117647058823525</c:v>
                </c:pt>
                <c:pt idx="98068">
                  <c:v>2.6117647058823525</c:v>
                </c:pt>
                <c:pt idx="98069">
                  <c:v>2.6117647058823525</c:v>
                </c:pt>
                <c:pt idx="98070">
                  <c:v>2.6117647058823525</c:v>
                </c:pt>
                <c:pt idx="98071">
                  <c:v>2.6117647058823525</c:v>
                </c:pt>
                <c:pt idx="98072">
                  <c:v>2.4643137254901957</c:v>
                </c:pt>
                <c:pt idx="98073">
                  <c:v>2.4643137254901957</c:v>
                </c:pt>
                <c:pt idx="98074">
                  <c:v>2.4643137254901957</c:v>
                </c:pt>
                <c:pt idx="98075">
                  <c:v>2.4643137254901957</c:v>
                </c:pt>
                <c:pt idx="98076">
                  <c:v>2.4643137254901957</c:v>
                </c:pt>
                <c:pt idx="98077">
                  <c:v>2.4643137254901957</c:v>
                </c:pt>
                <c:pt idx="98078">
                  <c:v>2.4643137254901957</c:v>
                </c:pt>
                <c:pt idx="98079">
                  <c:v>2.4643137254901957</c:v>
                </c:pt>
                <c:pt idx="98080">
                  <c:v>2.4643137254901957</c:v>
                </c:pt>
                <c:pt idx="98081">
                  <c:v>2.4643137254901957</c:v>
                </c:pt>
                <c:pt idx="98082">
                  <c:v>2.4643137254901957</c:v>
                </c:pt>
                <c:pt idx="98083">
                  <c:v>2.4643137254901957</c:v>
                </c:pt>
                <c:pt idx="98084">
                  <c:v>2.4643137254901957</c:v>
                </c:pt>
                <c:pt idx="98085">
                  <c:v>2.4643137254901957</c:v>
                </c:pt>
                <c:pt idx="98086">
                  <c:v>2.4643137254901957</c:v>
                </c:pt>
                <c:pt idx="98087">
                  <c:v>2.4643137254901957</c:v>
                </c:pt>
                <c:pt idx="98088">
                  <c:v>2.4643137254901957</c:v>
                </c:pt>
                <c:pt idx="98089">
                  <c:v>2.4643137254901957</c:v>
                </c:pt>
                <c:pt idx="98090">
                  <c:v>2.4643137254901957</c:v>
                </c:pt>
                <c:pt idx="98091">
                  <c:v>2.4643137254901957</c:v>
                </c:pt>
                <c:pt idx="98092">
                  <c:v>2.4643137254901957</c:v>
                </c:pt>
                <c:pt idx="98093">
                  <c:v>2.4643137254901957</c:v>
                </c:pt>
                <c:pt idx="98094">
                  <c:v>2.4643137254901957</c:v>
                </c:pt>
                <c:pt idx="98095">
                  <c:v>2.4643137254901957</c:v>
                </c:pt>
                <c:pt idx="98096">
                  <c:v>2.4643137254901957</c:v>
                </c:pt>
                <c:pt idx="98097">
                  <c:v>2.4643137254901957</c:v>
                </c:pt>
                <c:pt idx="98098">
                  <c:v>2.4643137254901957</c:v>
                </c:pt>
                <c:pt idx="98099">
                  <c:v>2.4643137254901957</c:v>
                </c:pt>
                <c:pt idx="98100">
                  <c:v>2.4643137254901957</c:v>
                </c:pt>
                <c:pt idx="98101">
                  <c:v>2.4643137254901957</c:v>
                </c:pt>
                <c:pt idx="98102">
                  <c:v>2.4643137254901957</c:v>
                </c:pt>
                <c:pt idx="98103">
                  <c:v>2.4643137254901957</c:v>
                </c:pt>
                <c:pt idx="98104">
                  <c:v>2.4643137254901957</c:v>
                </c:pt>
                <c:pt idx="98105">
                  <c:v>2.4643137254901957</c:v>
                </c:pt>
                <c:pt idx="98106">
                  <c:v>2.4643137254901957</c:v>
                </c:pt>
                <c:pt idx="98107">
                  <c:v>2.4643137254901957</c:v>
                </c:pt>
                <c:pt idx="98108">
                  <c:v>2.4643137254901957</c:v>
                </c:pt>
                <c:pt idx="98109">
                  <c:v>2.4643137254901957</c:v>
                </c:pt>
                <c:pt idx="98110">
                  <c:v>2.4643137254901957</c:v>
                </c:pt>
                <c:pt idx="98111">
                  <c:v>2.4643137254901957</c:v>
                </c:pt>
                <c:pt idx="98112">
                  <c:v>2.4643137254901957</c:v>
                </c:pt>
                <c:pt idx="98113">
                  <c:v>2.4643137254901957</c:v>
                </c:pt>
                <c:pt idx="98114">
                  <c:v>2.4643137254901957</c:v>
                </c:pt>
                <c:pt idx="98115">
                  <c:v>2.4643137254901957</c:v>
                </c:pt>
                <c:pt idx="98116">
                  <c:v>2.4643137254901957</c:v>
                </c:pt>
                <c:pt idx="98117">
                  <c:v>2.4643137254901957</c:v>
                </c:pt>
                <c:pt idx="98118">
                  <c:v>2.4643137254901957</c:v>
                </c:pt>
                <c:pt idx="98119">
                  <c:v>2.4643137254901957</c:v>
                </c:pt>
                <c:pt idx="98120">
                  <c:v>2.4643137254901957</c:v>
                </c:pt>
                <c:pt idx="98121">
                  <c:v>2.4643137254901957</c:v>
                </c:pt>
                <c:pt idx="98122">
                  <c:v>2.4643137254901957</c:v>
                </c:pt>
                <c:pt idx="98123">
                  <c:v>2.4643137254901957</c:v>
                </c:pt>
                <c:pt idx="98124">
                  <c:v>2.4643137254901957</c:v>
                </c:pt>
                <c:pt idx="98125">
                  <c:v>2.6117647058823525</c:v>
                </c:pt>
                <c:pt idx="98126">
                  <c:v>2.6117647058823525</c:v>
                </c:pt>
                <c:pt idx="98127">
                  <c:v>2.6117647058823525</c:v>
                </c:pt>
                <c:pt idx="98128">
                  <c:v>2.6117647058823525</c:v>
                </c:pt>
                <c:pt idx="98129">
                  <c:v>2.6117647058823525</c:v>
                </c:pt>
                <c:pt idx="98130">
                  <c:v>2.6117647058823525</c:v>
                </c:pt>
                <c:pt idx="98131">
                  <c:v>2.6117647058823525</c:v>
                </c:pt>
                <c:pt idx="98132">
                  <c:v>2.6117647058823525</c:v>
                </c:pt>
                <c:pt idx="98133">
                  <c:v>2.6117647058823525</c:v>
                </c:pt>
                <c:pt idx="98134">
                  <c:v>2.6117647058823525</c:v>
                </c:pt>
                <c:pt idx="98135">
                  <c:v>2.6117647058823525</c:v>
                </c:pt>
                <c:pt idx="98136">
                  <c:v>2.6117647058823525</c:v>
                </c:pt>
                <c:pt idx="98137">
                  <c:v>2.6117647058823525</c:v>
                </c:pt>
                <c:pt idx="98138">
                  <c:v>2.6117647058823525</c:v>
                </c:pt>
                <c:pt idx="98139">
                  <c:v>2.6117647058823525</c:v>
                </c:pt>
                <c:pt idx="98140">
                  <c:v>2.6117647058823525</c:v>
                </c:pt>
                <c:pt idx="98141">
                  <c:v>2.6117647058823525</c:v>
                </c:pt>
                <c:pt idx="98142">
                  <c:v>2.6117647058823525</c:v>
                </c:pt>
                <c:pt idx="98143">
                  <c:v>2.6117647058823525</c:v>
                </c:pt>
                <c:pt idx="98144">
                  <c:v>2.6117647058823525</c:v>
                </c:pt>
                <c:pt idx="98145">
                  <c:v>2.6117647058823525</c:v>
                </c:pt>
                <c:pt idx="98146">
                  <c:v>2.6117647058823525</c:v>
                </c:pt>
                <c:pt idx="98147">
                  <c:v>2.6117647058823525</c:v>
                </c:pt>
                <c:pt idx="98148">
                  <c:v>2.6117647058823525</c:v>
                </c:pt>
                <c:pt idx="98149">
                  <c:v>2.6117647058823525</c:v>
                </c:pt>
                <c:pt idx="98150">
                  <c:v>2.6117647058823525</c:v>
                </c:pt>
                <c:pt idx="98151">
                  <c:v>2.6117647058823525</c:v>
                </c:pt>
                <c:pt idx="98152">
                  <c:v>2.6117647058823525</c:v>
                </c:pt>
                <c:pt idx="98153">
                  <c:v>2.6117647058823525</c:v>
                </c:pt>
                <c:pt idx="98154">
                  <c:v>2.6117647058823525</c:v>
                </c:pt>
                <c:pt idx="98155">
                  <c:v>2.6117647058823525</c:v>
                </c:pt>
                <c:pt idx="98156">
                  <c:v>2.6117647058823525</c:v>
                </c:pt>
                <c:pt idx="98157">
                  <c:v>2.6117647058823525</c:v>
                </c:pt>
                <c:pt idx="98158">
                  <c:v>2.6117647058823525</c:v>
                </c:pt>
                <c:pt idx="98159">
                  <c:v>2.6117647058823525</c:v>
                </c:pt>
                <c:pt idx="98160">
                  <c:v>2.6117647058823525</c:v>
                </c:pt>
                <c:pt idx="98161">
                  <c:v>2.6117647058823525</c:v>
                </c:pt>
                <c:pt idx="98162">
                  <c:v>2.6117647058823525</c:v>
                </c:pt>
                <c:pt idx="98163">
                  <c:v>2.6117647058823525</c:v>
                </c:pt>
                <c:pt idx="98164">
                  <c:v>2.6117647058823525</c:v>
                </c:pt>
                <c:pt idx="98165">
                  <c:v>2.6117647058823525</c:v>
                </c:pt>
                <c:pt idx="98166">
                  <c:v>2.4643137254901957</c:v>
                </c:pt>
                <c:pt idx="98167">
                  <c:v>2.4643137254901957</c:v>
                </c:pt>
                <c:pt idx="98168">
                  <c:v>2.4643137254901957</c:v>
                </c:pt>
                <c:pt idx="98169">
                  <c:v>2.4643137254901957</c:v>
                </c:pt>
                <c:pt idx="98170">
                  <c:v>2.4643137254901957</c:v>
                </c:pt>
                <c:pt idx="98171">
                  <c:v>2.4643137254901957</c:v>
                </c:pt>
                <c:pt idx="98172">
                  <c:v>2.4643137254901957</c:v>
                </c:pt>
                <c:pt idx="98173">
                  <c:v>2.4643137254901957</c:v>
                </c:pt>
                <c:pt idx="98174">
                  <c:v>2.4643137254901957</c:v>
                </c:pt>
                <c:pt idx="98175">
                  <c:v>2.4643137254901957</c:v>
                </c:pt>
                <c:pt idx="98176">
                  <c:v>2.4643137254901957</c:v>
                </c:pt>
                <c:pt idx="98177">
                  <c:v>2.4643137254901957</c:v>
                </c:pt>
                <c:pt idx="98178">
                  <c:v>2.4643137254901957</c:v>
                </c:pt>
                <c:pt idx="98179">
                  <c:v>2.4643137254901957</c:v>
                </c:pt>
                <c:pt idx="98180">
                  <c:v>2.4643137254901957</c:v>
                </c:pt>
                <c:pt idx="98181">
                  <c:v>2.4643137254901957</c:v>
                </c:pt>
                <c:pt idx="98182">
                  <c:v>2.4643137254901957</c:v>
                </c:pt>
                <c:pt idx="98183">
                  <c:v>2.4643137254901957</c:v>
                </c:pt>
                <c:pt idx="98184">
                  <c:v>2.4643137254901957</c:v>
                </c:pt>
                <c:pt idx="98185">
                  <c:v>2.4643137254901957</c:v>
                </c:pt>
                <c:pt idx="98186">
                  <c:v>2.4643137254901957</c:v>
                </c:pt>
                <c:pt idx="98187">
                  <c:v>2.4643137254901957</c:v>
                </c:pt>
                <c:pt idx="98188">
                  <c:v>2.4643137254901957</c:v>
                </c:pt>
                <c:pt idx="98189">
                  <c:v>2.4643137254901957</c:v>
                </c:pt>
                <c:pt idx="98190">
                  <c:v>2.4643137254901957</c:v>
                </c:pt>
                <c:pt idx="98191">
                  <c:v>2.4643137254901957</c:v>
                </c:pt>
                <c:pt idx="98192">
                  <c:v>2.4643137254901957</c:v>
                </c:pt>
                <c:pt idx="98193">
                  <c:v>2.4643137254901957</c:v>
                </c:pt>
                <c:pt idx="98194">
                  <c:v>2.4643137254901957</c:v>
                </c:pt>
                <c:pt idx="98195">
                  <c:v>2.4643137254901957</c:v>
                </c:pt>
                <c:pt idx="98196">
                  <c:v>2.4643137254901957</c:v>
                </c:pt>
                <c:pt idx="98197">
                  <c:v>2.4643137254901957</c:v>
                </c:pt>
                <c:pt idx="98198">
                  <c:v>2.4643137254901957</c:v>
                </c:pt>
                <c:pt idx="98199">
                  <c:v>2.4643137254901957</c:v>
                </c:pt>
                <c:pt idx="98200">
                  <c:v>2.4643137254901957</c:v>
                </c:pt>
                <c:pt idx="98201">
                  <c:v>2.4643137254901957</c:v>
                </c:pt>
                <c:pt idx="98202">
                  <c:v>2.4643137254901957</c:v>
                </c:pt>
                <c:pt idx="98203">
                  <c:v>2.4643137254901957</c:v>
                </c:pt>
                <c:pt idx="98204">
                  <c:v>2.4643137254901957</c:v>
                </c:pt>
                <c:pt idx="98205">
                  <c:v>2.4643137254901957</c:v>
                </c:pt>
                <c:pt idx="98206">
                  <c:v>2.4643137254901957</c:v>
                </c:pt>
                <c:pt idx="98207">
                  <c:v>2.4643137254901957</c:v>
                </c:pt>
                <c:pt idx="98208">
                  <c:v>2.4643137254901957</c:v>
                </c:pt>
                <c:pt idx="98209">
                  <c:v>2.4643137254901957</c:v>
                </c:pt>
                <c:pt idx="98210">
                  <c:v>2.4643137254901957</c:v>
                </c:pt>
                <c:pt idx="98211">
                  <c:v>2.4643137254901957</c:v>
                </c:pt>
                <c:pt idx="98212">
                  <c:v>2.4643137254901957</c:v>
                </c:pt>
                <c:pt idx="98213">
                  <c:v>2.4643137254901957</c:v>
                </c:pt>
                <c:pt idx="98214">
                  <c:v>2.4643137254901957</c:v>
                </c:pt>
                <c:pt idx="98215">
                  <c:v>2.4643137254901957</c:v>
                </c:pt>
                <c:pt idx="98216">
                  <c:v>2.4643137254901957</c:v>
                </c:pt>
                <c:pt idx="98217">
                  <c:v>2.4643137254901957</c:v>
                </c:pt>
                <c:pt idx="98218">
                  <c:v>2.4643137254901957</c:v>
                </c:pt>
                <c:pt idx="98219">
                  <c:v>2.6117647058823525</c:v>
                </c:pt>
                <c:pt idx="98220">
                  <c:v>2.6117647058823525</c:v>
                </c:pt>
                <c:pt idx="98221">
                  <c:v>2.6117647058823525</c:v>
                </c:pt>
                <c:pt idx="98222">
                  <c:v>2.6117647058823525</c:v>
                </c:pt>
                <c:pt idx="98223">
                  <c:v>2.6117647058823525</c:v>
                </c:pt>
                <c:pt idx="98224">
                  <c:v>2.6117647058823525</c:v>
                </c:pt>
                <c:pt idx="98225">
                  <c:v>2.6117647058823525</c:v>
                </c:pt>
                <c:pt idx="98226">
                  <c:v>2.6117647058823525</c:v>
                </c:pt>
                <c:pt idx="98227">
                  <c:v>2.6117647058823525</c:v>
                </c:pt>
                <c:pt idx="98228">
                  <c:v>2.6117647058823525</c:v>
                </c:pt>
                <c:pt idx="98229">
                  <c:v>2.6117647058823525</c:v>
                </c:pt>
                <c:pt idx="98230">
                  <c:v>2.6117647058823525</c:v>
                </c:pt>
                <c:pt idx="98231">
                  <c:v>2.6117647058823525</c:v>
                </c:pt>
                <c:pt idx="98232">
                  <c:v>2.6117647058823525</c:v>
                </c:pt>
                <c:pt idx="98233">
                  <c:v>2.6117647058823525</c:v>
                </c:pt>
                <c:pt idx="98234">
                  <c:v>2.6117647058823525</c:v>
                </c:pt>
                <c:pt idx="98235">
                  <c:v>2.6117647058823525</c:v>
                </c:pt>
                <c:pt idx="98236">
                  <c:v>2.6117647058823525</c:v>
                </c:pt>
                <c:pt idx="98237">
                  <c:v>2.6117647058823525</c:v>
                </c:pt>
                <c:pt idx="98238">
                  <c:v>2.6117647058823525</c:v>
                </c:pt>
                <c:pt idx="98239">
                  <c:v>2.6117647058823525</c:v>
                </c:pt>
                <c:pt idx="98240">
                  <c:v>2.6117647058823525</c:v>
                </c:pt>
                <c:pt idx="98241">
                  <c:v>2.6117647058823525</c:v>
                </c:pt>
                <c:pt idx="98242">
                  <c:v>2.6117647058823525</c:v>
                </c:pt>
                <c:pt idx="98243">
                  <c:v>2.6117647058823525</c:v>
                </c:pt>
                <c:pt idx="98244">
                  <c:v>2.6117647058823525</c:v>
                </c:pt>
                <c:pt idx="98245">
                  <c:v>2.6117647058823525</c:v>
                </c:pt>
                <c:pt idx="98246">
                  <c:v>2.6117647058823525</c:v>
                </c:pt>
                <c:pt idx="98247">
                  <c:v>2.6117647058823525</c:v>
                </c:pt>
                <c:pt idx="98248">
                  <c:v>2.6117647058823525</c:v>
                </c:pt>
                <c:pt idx="98249">
                  <c:v>2.6117647058823525</c:v>
                </c:pt>
                <c:pt idx="98250">
                  <c:v>2.6117647058823525</c:v>
                </c:pt>
                <c:pt idx="98251">
                  <c:v>2.6117647058823525</c:v>
                </c:pt>
                <c:pt idx="98252">
                  <c:v>2.6117647058823525</c:v>
                </c:pt>
                <c:pt idx="98253">
                  <c:v>2.6117647058823525</c:v>
                </c:pt>
                <c:pt idx="98254">
                  <c:v>2.6117647058823525</c:v>
                </c:pt>
                <c:pt idx="98255">
                  <c:v>2.6117647058823525</c:v>
                </c:pt>
                <c:pt idx="98256">
                  <c:v>2.6117647058823525</c:v>
                </c:pt>
                <c:pt idx="98257">
                  <c:v>2.6117647058823525</c:v>
                </c:pt>
                <c:pt idx="98258">
                  <c:v>2.6117647058823525</c:v>
                </c:pt>
                <c:pt idx="98259">
                  <c:v>2.6117647058823525</c:v>
                </c:pt>
                <c:pt idx="98260">
                  <c:v>2.6117647058823525</c:v>
                </c:pt>
                <c:pt idx="98261">
                  <c:v>2.4643137254901957</c:v>
                </c:pt>
                <c:pt idx="98262">
                  <c:v>2.4643137254901957</c:v>
                </c:pt>
                <c:pt idx="98263">
                  <c:v>2.4643137254901957</c:v>
                </c:pt>
                <c:pt idx="98264">
                  <c:v>2.4643137254901957</c:v>
                </c:pt>
                <c:pt idx="98265">
                  <c:v>2.4643137254901957</c:v>
                </c:pt>
                <c:pt idx="98266">
                  <c:v>2.4643137254901957</c:v>
                </c:pt>
                <c:pt idx="98267">
                  <c:v>2.4643137254901957</c:v>
                </c:pt>
                <c:pt idx="98268">
                  <c:v>2.4643137254901957</c:v>
                </c:pt>
                <c:pt idx="98269">
                  <c:v>2.4643137254901957</c:v>
                </c:pt>
                <c:pt idx="98270">
                  <c:v>2.4643137254901957</c:v>
                </c:pt>
                <c:pt idx="98271">
                  <c:v>2.4643137254901957</c:v>
                </c:pt>
                <c:pt idx="98272">
                  <c:v>2.4643137254901957</c:v>
                </c:pt>
                <c:pt idx="98273">
                  <c:v>2.4643137254901957</c:v>
                </c:pt>
                <c:pt idx="98274">
                  <c:v>2.4643137254901957</c:v>
                </c:pt>
                <c:pt idx="98275">
                  <c:v>2.4643137254901957</c:v>
                </c:pt>
                <c:pt idx="98276">
                  <c:v>2.4643137254901957</c:v>
                </c:pt>
                <c:pt idx="98277">
                  <c:v>2.4643137254901957</c:v>
                </c:pt>
                <c:pt idx="98278">
                  <c:v>2.4643137254901957</c:v>
                </c:pt>
                <c:pt idx="98279">
                  <c:v>2.4643137254901957</c:v>
                </c:pt>
                <c:pt idx="98280">
                  <c:v>2.4643137254901957</c:v>
                </c:pt>
                <c:pt idx="98281">
                  <c:v>2.4643137254901957</c:v>
                </c:pt>
                <c:pt idx="98282">
                  <c:v>2.4643137254901957</c:v>
                </c:pt>
                <c:pt idx="98283">
                  <c:v>2.4643137254901957</c:v>
                </c:pt>
                <c:pt idx="98284">
                  <c:v>2.4643137254901957</c:v>
                </c:pt>
                <c:pt idx="98285">
                  <c:v>2.4643137254901957</c:v>
                </c:pt>
                <c:pt idx="98286">
                  <c:v>2.4643137254901957</c:v>
                </c:pt>
                <c:pt idx="98287">
                  <c:v>2.4643137254901957</c:v>
                </c:pt>
                <c:pt idx="98288">
                  <c:v>2.4643137254901957</c:v>
                </c:pt>
                <c:pt idx="98289">
                  <c:v>2.4643137254901957</c:v>
                </c:pt>
                <c:pt idx="98290">
                  <c:v>2.4643137254901957</c:v>
                </c:pt>
                <c:pt idx="98291">
                  <c:v>2.4643137254901957</c:v>
                </c:pt>
                <c:pt idx="98292">
                  <c:v>2.4643137254901957</c:v>
                </c:pt>
                <c:pt idx="98293">
                  <c:v>2.4643137254901957</c:v>
                </c:pt>
                <c:pt idx="98294">
                  <c:v>2.4643137254901957</c:v>
                </c:pt>
                <c:pt idx="98295">
                  <c:v>2.4643137254901957</c:v>
                </c:pt>
                <c:pt idx="98296">
                  <c:v>2.4643137254901957</c:v>
                </c:pt>
                <c:pt idx="98297">
                  <c:v>2.4643137254901957</c:v>
                </c:pt>
                <c:pt idx="98298">
                  <c:v>2.4643137254901957</c:v>
                </c:pt>
                <c:pt idx="98299">
                  <c:v>2.4643137254901957</c:v>
                </c:pt>
                <c:pt idx="98300">
                  <c:v>2.4643137254901957</c:v>
                </c:pt>
                <c:pt idx="98301">
                  <c:v>2.4643137254901957</c:v>
                </c:pt>
                <c:pt idx="98302">
                  <c:v>2.4643137254901957</c:v>
                </c:pt>
                <c:pt idx="98303">
                  <c:v>2.4643137254901957</c:v>
                </c:pt>
                <c:pt idx="98304">
                  <c:v>2.4643137254901957</c:v>
                </c:pt>
                <c:pt idx="98305">
                  <c:v>2.4643137254901957</c:v>
                </c:pt>
                <c:pt idx="98306">
                  <c:v>2.4643137254901957</c:v>
                </c:pt>
                <c:pt idx="98307">
                  <c:v>2.4643137254901957</c:v>
                </c:pt>
                <c:pt idx="98308">
                  <c:v>2.4643137254901957</c:v>
                </c:pt>
                <c:pt idx="98309">
                  <c:v>2.4643137254901957</c:v>
                </c:pt>
                <c:pt idx="98310">
                  <c:v>2.4643137254901957</c:v>
                </c:pt>
                <c:pt idx="98311">
                  <c:v>2.4643137254901957</c:v>
                </c:pt>
                <c:pt idx="98312">
                  <c:v>2.4643137254901957</c:v>
                </c:pt>
                <c:pt idx="98313">
                  <c:v>2.4643137254901957</c:v>
                </c:pt>
                <c:pt idx="98314">
                  <c:v>2.4643137254901957</c:v>
                </c:pt>
                <c:pt idx="98315">
                  <c:v>2.6117647058823525</c:v>
                </c:pt>
                <c:pt idx="98316">
                  <c:v>2.6117647058823525</c:v>
                </c:pt>
                <c:pt idx="98317">
                  <c:v>2.6117647058823525</c:v>
                </c:pt>
                <c:pt idx="98318">
                  <c:v>2.6117647058823525</c:v>
                </c:pt>
                <c:pt idx="98319">
                  <c:v>2.6117647058823525</c:v>
                </c:pt>
                <c:pt idx="98320">
                  <c:v>2.6117647058823525</c:v>
                </c:pt>
                <c:pt idx="98321">
                  <c:v>2.6117647058823525</c:v>
                </c:pt>
                <c:pt idx="98322">
                  <c:v>2.6117647058823525</c:v>
                </c:pt>
                <c:pt idx="98323">
                  <c:v>2.6117647058823525</c:v>
                </c:pt>
                <c:pt idx="98324">
                  <c:v>2.6117647058823525</c:v>
                </c:pt>
                <c:pt idx="98325">
                  <c:v>2.6117647058823525</c:v>
                </c:pt>
                <c:pt idx="98326">
                  <c:v>2.6117647058823525</c:v>
                </c:pt>
                <c:pt idx="98327">
                  <c:v>2.6117647058823525</c:v>
                </c:pt>
                <c:pt idx="98328">
                  <c:v>2.6117647058823525</c:v>
                </c:pt>
                <c:pt idx="98329">
                  <c:v>2.6117647058823525</c:v>
                </c:pt>
                <c:pt idx="98330">
                  <c:v>2.6117647058823525</c:v>
                </c:pt>
                <c:pt idx="98331">
                  <c:v>2.6117647058823525</c:v>
                </c:pt>
                <c:pt idx="98332">
                  <c:v>2.6117647058823525</c:v>
                </c:pt>
                <c:pt idx="98333">
                  <c:v>2.6117647058823525</c:v>
                </c:pt>
                <c:pt idx="98334">
                  <c:v>2.6117647058823525</c:v>
                </c:pt>
                <c:pt idx="98335">
                  <c:v>2.6117647058823525</c:v>
                </c:pt>
                <c:pt idx="98336">
                  <c:v>2.6117647058823525</c:v>
                </c:pt>
                <c:pt idx="98337">
                  <c:v>2.6117647058823525</c:v>
                </c:pt>
                <c:pt idx="98338">
                  <c:v>2.6117647058823525</c:v>
                </c:pt>
                <c:pt idx="98339">
                  <c:v>2.6117647058823525</c:v>
                </c:pt>
                <c:pt idx="98340">
                  <c:v>2.6117647058823525</c:v>
                </c:pt>
                <c:pt idx="98341">
                  <c:v>2.6117647058823525</c:v>
                </c:pt>
                <c:pt idx="98342">
                  <c:v>2.6117647058823525</c:v>
                </c:pt>
                <c:pt idx="98343">
                  <c:v>2.6117647058823525</c:v>
                </c:pt>
                <c:pt idx="98344">
                  <c:v>2.6117647058823525</c:v>
                </c:pt>
                <c:pt idx="98345">
                  <c:v>2.6117647058823525</c:v>
                </c:pt>
                <c:pt idx="98346">
                  <c:v>2.6117647058823525</c:v>
                </c:pt>
                <c:pt idx="98347">
                  <c:v>2.6117647058823525</c:v>
                </c:pt>
                <c:pt idx="98348">
                  <c:v>2.6117647058823525</c:v>
                </c:pt>
                <c:pt idx="98349">
                  <c:v>2.6117647058823525</c:v>
                </c:pt>
                <c:pt idx="98350">
                  <c:v>2.6117647058823525</c:v>
                </c:pt>
                <c:pt idx="98351">
                  <c:v>2.6117647058823525</c:v>
                </c:pt>
                <c:pt idx="98352">
                  <c:v>2.6117647058823525</c:v>
                </c:pt>
                <c:pt idx="98353">
                  <c:v>2.6117647058823525</c:v>
                </c:pt>
                <c:pt idx="98354">
                  <c:v>2.6117647058823525</c:v>
                </c:pt>
                <c:pt idx="98355">
                  <c:v>2.6117647058823525</c:v>
                </c:pt>
                <c:pt idx="98356">
                  <c:v>2.6117647058823525</c:v>
                </c:pt>
                <c:pt idx="98357">
                  <c:v>2.4643137254901957</c:v>
                </c:pt>
                <c:pt idx="98358">
                  <c:v>2.4643137254901957</c:v>
                </c:pt>
                <c:pt idx="98359">
                  <c:v>2.4643137254901957</c:v>
                </c:pt>
                <c:pt idx="98360">
                  <c:v>2.4643137254901957</c:v>
                </c:pt>
                <c:pt idx="98361">
                  <c:v>2.4643137254901957</c:v>
                </c:pt>
                <c:pt idx="98362">
                  <c:v>2.4643137254901957</c:v>
                </c:pt>
                <c:pt idx="98363">
                  <c:v>2.4643137254901957</c:v>
                </c:pt>
                <c:pt idx="98364">
                  <c:v>2.4643137254901957</c:v>
                </c:pt>
                <c:pt idx="98365">
                  <c:v>2.4643137254901957</c:v>
                </c:pt>
                <c:pt idx="98366">
                  <c:v>2.4643137254901957</c:v>
                </c:pt>
                <c:pt idx="98367">
                  <c:v>2.4643137254901957</c:v>
                </c:pt>
                <c:pt idx="98368">
                  <c:v>2.4643137254901957</c:v>
                </c:pt>
                <c:pt idx="98369">
                  <c:v>2.4643137254901957</c:v>
                </c:pt>
                <c:pt idx="98370">
                  <c:v>2.4643137254901957</c:v>
                </c:pt>
                <c:pt idx="98371">
                  <c:v>2.4643137254901957</c:v>
                </c:pt>
                <c:pt idx="98372">
                  <c:v>2.4643137254901957</c:v>
                </c:pt>
                <c:pt idx="98373">
                  <c:v>2.4643137254901957</c:v>
                </c:pt>
                <c:pt idx="98374">
                  <c:v>2.4643137254901957</c:v>
                </c:pt>
                <c:pt idx="98375">
                  <c:v>2.4643137254901957</c:v>
                </c:pt>
                <c:pt idx="98376">
                  <c:v>2.4643137254901957</c:v>
                </c:pt>
                <c:pt idx="98377">
                  <c:v>2.4643137254901957</c:v>
                </c:pt>
                <c:pt idx="98378">
                  <c:v>2.4643137254901957</c:v>
                </c:pt>
                <c:pt idx="98379">
                  <c:v>2.4643137254901957</c:v>
                </c:pt>
                <c:pt idx="98380">
                  <c:v>2.4643137254901957</c:v>
                </c:pt>
                <c:pt idx="98381">
                  <c:v>2.4643137254901957</c:v>
                </c:pt>
                <c:pt idx="98382">
                  <c:v>2.4643137254901957</c:v>
                </c:pt>
                <c:pt idx="98383">
                  <c:v>2.4643137254901957</c:v>
                </c:pt>
                <c:pt idx="98384">
                  <c:v>2.4643137254901957</c:v>
                </c:pt>
                <c:pt idx="98385">
                  <c:v>2.4643137254901957</c:v>
                </c:pt>
                <c:pt idx="98386">
                  <c:v>2.4643137254901957</c:v>
                </c:pt>
                <c:pt idx="98387">
                  <c:v>2.4643137254901957</c:v>
                </c:pt>
                <c:pt idx="98388">
                  <c:v>2.4643137254901957</c:v>
                </c:pt>
                <c:pt idx="98389">
                  <c:v>2.4643137254901957</c:v>
                </c:pt>
                <c:pt idx="98390">
                  <c:v>2.4643137254901957</c:v>
                </c:pt>
                <c:pt idx="98391">
                  <c:v>2.4643137254901957</c:v>
                </c:pt>
                <c:pt idx="98392">
                  <c:v>2.4643137254901957</c:v>
                </c:pt>
                <c:pt idx="98393">
                  <c:v>2.4643137254901957</c:v>
                </c:pt>
                <c:pt idx="98394">
                  <c:v>2.4643137254901957</c:v>
                </c:pt>
                <c:pt idx="98395">
                  <c:v>2.4643137254901957</c:v>
                </c:pt>
                <c:pt idx="98396">
                  <c:v>2.4643137254901957</c:v>
                </c:pt>
                <c:pt idx="98397">
                  <c:v>2.4643137254901957</c:v>
                </c:pt>
                <c:pt idx="98398">
                  <c:v>2.4643137254901957</c:v>
                </c:pt>
                <c:pt idx="98399">
                  <c:v>2.4643137254901957</c:v>
                </c:pt>
                <c:pt idx="98400">
                  <c:v>2.4643137254901957</c:v>
                </c:pt>
                <c:pt idx="98401">
                  <c:v>2.4643137254901957</c:v>
                </c:pt>
                <c:pt idx="98402">
                  <c:v>2.4643137254901957</c:v>
                </c:pt>
                <c:pt idx="98403">
                  <c:v>2.4643137254901957</c:v>
                </c:pt>
                <c:pt idx="98404">
                  <c:v>2.4643137254901957</c:v>
                </c:pt>
                <c:pt idx="98405">
                  <c:v>2.4643137254901957</c:v>
                </c:pt>
                <c:pt idx="98406">
                  <c:v>2.4643137254901957</c:v>
                </c:pt>
                <c:pt idx="98407">
                  <c:v>2.4643137254901957</c:v>
                </c:pt>
                <c:pt idx="98408">
                  <c:v>2.4643137254901957</c:v>
                </c:pt>
                <c:pt idx="98409">
                  <c:v>2.4643137254901957</c:v>
                </c:pt>
                <c:pt idx="98410">
                  <c:v>2.4643137254901957</c:v>
                </c:pt>
                <c:pt idx="98411">
                  <c:v>2.6117647058823525</c:v>
                </c:pt>
                <c:pt idx="98412">
                  <c:v>2.6117647058823525</c:v>
                </c:pt>
                <c:pt idx="98413">
                  <c:v>2.6117647058823525</c:v>
                </c:pt>
                <c:pt idx="98414">
                  <c:v>2.6117647058823525</c:v>
                </c:pt>
                <c:pt idx="98415">
                  <c:v>2.6117647058823525</c:v>
                </c:pt>
                <c:pt idx="98416">
                  <c:v>2.6117647058823525</c:v>
                </c:pt>
                <c:pt idx="98417">
                  <c:v>2.6117647058823525</c:v>
                </c:pt>
                <c:pt idx="98418">
                  <c:v>2.6117647058823525</c:v>
                </c:pt>
                <c:pt idx="98419">
                  <c:v>2.6117647058823525</c:v>
                </c:pt>
                <c:pt idx="98420">
                  <c:v>2.6117647058823525</c:v>
                </c:pt>
                <c:pt idx="98421">
                  <c:v>2.6117647058823525</c:v>
                </c:pt>
                <c:pt idx="98422">
                  <c:v>2.6117647058823525</c:v>
                </c:pt>
                <c:pt idx="98423">
                  <c:v>2.6117647058823525</c:v>
                </c:pt>
                <c:pt idx="98424">
                  <c:v>2.6117647058823525</c:v>
                </c:pt>
                <c:pt idx="98425">
                  <c:v>2.6117647058823525</c:v>
                </c:pt>
                <c:pt idx="98426">
                  <c:v>2.6117647058823525</c:v>
                </c:pt>
                <c:pt idx="98427">
                  <c:v>2.6117647058823525</c:v>
                </c:pt>
                <c:pt idx="98428">
                  <c:v>2.6117647058823525</c:v>
                </c:pt>
                <c:pt idx="98429">
                  <c:v>2.6117647058823525</c:v>
                </c:pt>
                <c:pt idx="98430">
                  <c:v>2.6117647058823525</c:v>
                </c:pt>
                <c:pt idx="98431">
                  <c:v>2.6117647058823525</c:v>
                </c:pt>
                <c:pt idx="98432">
                  <c:v>2.6117647058823525</c:v>
                </c:pt>
                <c:pt idx="98433">
                  <c:v>2.6117647058823525</c:v>
                </c:pt>
                <c:pt idx="98434">
                  <c:v>2.6117647058823525</c:v>
                </c:pt>
                <c:pt idx="98435">
                  <c:v>2.6117647058823525</c:v>
                </c:pt>
                <c:pt idx="98436">
                  <c:v>2.6117647058823525</c:v>
                </c:pt>
                <c:pt idx="98437">
                  <c:v>2.6117647058823525</c:v>
                </c:pt>
                <c:pt idx="98438">
                  <c:v>2.6117647058823525</c:v>
                </c:pt>
                <c:pt idx="98439">
                  <c:v>2.6117647058823525</c:v>
                </c:pt>
                <c:pt idx="98440">
                  <c:v>2.6117647058823525</c:v>
                </c:pt>
                <c:pt idx="98441">
                  <c:v>2.6117647058823525</c:v>
                </c:pt>
                <c:pt idx="98442">
                  <c:v>2.6117647058823525</c:v>
                </c:pt>
                <c:pt idx="98443">
                  <c:v>2.6117647058823525</c:v>
                </c:pt>
                <c:pt idx="98444">
                  <c:v>2.6117647058823525</c:v>
                </c:pt>
                <c:pt idx="98445">
                  <c:v>2.6117647058823525</c:v>
                </c:pt>
                <c:pt idx="98446">
                  <c:v>2.6117647058823525</c:v>
                </c:pt>
                <c:pt idx="98447">
                  <c:v>2.6117647058823525</c:v>
                </c:pt>
                <c:pt idx="98448">
                  <c:v>2.6117647058823525</c:v>
                </c:pt>
                <c:pt idx="98449">
                  <c:v>2.6117647058823525</c:v>
                </c:pt>
                <c:pt idx="98450">
                  <c:v>2.6117647058823525</c:v>
                </c:pt>
                <c:pt idx="98451">
                  <c:v>2.6117647058823525</c:v>
                </c:pt>
                <c:pt idx="98452">
                  <c:v>2.4643137254901957</c:v>
                </c:pt>
                <c:pt idx="98453">
                  <c:v>2.4643137254901957</c:v>
                </c:pt>
                <c:pt idx="98454">
                  <c:v>2.4643137254901957</c:v>
                </c:pt>
                <c:pt idx="98455">
                  <c:v>2.4643137254901957</c:v>
                </c:pt>
                <c:pt idx="98456">
                  <c:v>2.4643137254901957</c:v>
                </c:pt>
                <c:pt idx="98457">
                  <c:v>2.4643137254901957</c:v>
                </c:pt>
                <c:pt idx="98458">
                  <c:v>2.4643137254901957</c:v>
                </c:pt>
                <c:pt idx="98459">
                  <c:v>2.4643137254901957</c:v>
                </c:pt>
                <c:pt idx="98460">
                  <c:v>2.4643137254901957</c:v>
                </c:pt>
                <c:pt idx="98461">
                  <c:v>2.4643137254901957</c:v>
                </c:pt>
                <c:pt idx="98462">
                  <c:v>2.4643137254901957</c:v>
                </c:pt>
                <c:pt idx="98463">
                  <c:v>2.4643137254901957</c:v>
                </c:pt>
                <c:pt idx="98464">
                  <c:v>2.4643137254901957</c:v>
                </c:pt>
                <c:pt idx="98465">
                  <c:v>2.4643137254901957</c:v>
                </c:pt>
                <c:pt idx="98466">
                  <c:v>2.4643137254901957</c:v>
                </c:pt>
                <c:pt idx="98467">
                  <c:v>2.4643137254901957</c:v>
                </c:pt>
                <c:pt idx="98468">
                  <c:v>2.4643137254901957</c:v>
                </c:pt>
                <c:pt idx="98469">
                  <c:v>2.4643137254901957</c:v>
                </c:pt>
                <c:pt idx="98470">
                  <c:v>2.4643137254901957</c:v>
                </c:pt>
                <c:pt idx="98471">
                  <c:v>2.4643137254901957</c:v>
                </c:pt>
                <c:pt idx="98472">
                  <c:v>2.4643137254901957</c:v>
                </c:pt>
                <c:pt idx="98473">
                  <c:v>2.4643137254901957</c:v>
                </c:pt>
                <c:pt idx="98474">
                  <c:v>2.4643137254901957</c:v>
                </c:pt>
                <c:pt idx="98475">
                  <c:v>2.4643137254901957</c:v>
                </c:pt>
                <c:pt idx="98476">
                  <c:v>2.4643137254901957</c:v>
                </c:pt>
                <c:pt idx="98477">
                  <c:v>2.4643137254901957</c:v>
                </c:pt>
                <c:pt idx="98478">
                  <c:v>2.4643137254901957</c:v>
                </c:pt>
                <c:pt idx="98479">
                  <c:v>2.4643137254901957</c:v>
                </c:pt>
                <c:pt idx="98480">
                  <c:v>2.4643137254901957</c:v>
                </c:pt>
                <c:pt idx="98481">
                  <c:v>2.4643137254901957</c:v>
                </c:pt>
                <c:pt idx="98482">
                  <c:v>2.4643137254901957</c:v>
                </c:pt>
                <c:pt idx="98483">
                  <c:v>2.4643137254901957</c:v>
                </c:pt>
                <c:pt idx="98484">
                  <c:v>2.4643137254901957</c:v>
                </c:pt>
                <c:pt idx="98485">
                  <c:v>2.4643137254901957</c:v>
                </c:pt>
                <c:pt idx="98486">
                  <c:v>2.4643137254901957</c:v>
                </c:pt>
                <c:pt idx="98487">
                  <c:v>2.4643137254901957</c:v>
                </c:pt>
                <c:pt idx="98488">
                  <c:v>2.4643137254901957</c:v>
                </c:pt>
                <c:pt idx="98489">
                  <c:v>2.4643137254901957</c:v>
                </c:pt>
                <c:pt idx="98490">
                  <c:v>2.4643137254901957</c:v>
                </c:pt>
                <c:pt idx="98491">
                  <c:v>2.4643137254901957</c:v>
                </c:pt>
                <c:pt idx="98492">
                  <c:v>2.4643137254901957</c:v>
                </c:pt>
                <c:pt idx="98493">
                  <c:v>2.4643137254901957</c:v>
                </c:pt>
                <c:pt idx="98494">
                  <c:v>2.4643137254901957</c:v>
                </c:pt>
                <c:pt idx="98495">
                  <c:v>2.4643137254901957</c:v>
                </c:pt>
                <c:pt idx="98496">
                  <c:v>2.4643137254901957</c:v>
                </c:pt>
                <c:pt idx="98497">
                  <c:v>2.4643137254901957</c:v>
                </c:pt>
                <c:pt idx="98498">
                  <c:v>2.4643137254901957</c:v>
                </c:pt>
                <c:pt idx="98499">
                  <c:v>2.4643137254901957</c:v>
                </c:pt>
                <c:pt idx="98500">
                  <c:v>2.4643137254901957</c:v>
                </c:pt>
                <c:pt idx="98501">
                  <c:v>2.4643137254901957</c:v>
                </c:pt>
                <c:pt idx="98502">
                  <c:v>2.4643137254901957</c:v>
                </c:pt>
                <c:pt idx="98503">
                  <c:v>2.4643137254901957</c:v>
                </c:pt>
                <c:pt idx="98504">
                  <c:v>2.4643137254901957</c:v>
                </c:pt>
                <c:pt idx="98505">
                  <c:v>2.4643137254901957</c:v>
                </c:pt>
                <c:pt idx="98506">
                  <c:v>2.4643137254901957</c:v>
                </c:pt>
                <c:pt idx="98507">
                  <c:v>2.4643137254901957</c:v>
                </c:pt>
                <c:pt idx="98508">
                  <c:v>2.4643137254901957</c:v>
                </c:pt>
                <c:pt idx="98509">
                  <c:v>2.6117647058823525</c:v>
                </c:pt>
                <c:pt idx="98510">
                  <c:v>2.6117647058823525</c:v>
                </c:pt>
                <c:pt idx="98511">
                  <c:v>2.6117647058823525</c:v>
                </c:pt>
                <c:pt idx="98512">
                  <c:v>2.6117647058823525</c:v>
                </c:pt>
                <c:pt idx="98513">
                  <c:v>2.6117647058823525</c:v>
                </c:pt>
                <c:pt idx="98514">
                  <c:v>2.6117647058823525</c:v>
                </c:pt>
                <c:pt idx="98515">
                  <c:v>2.6117647058823525</c:v>
                </c:pt>
                <c:pt idx="98516">
                  <c:v>2.6117647058823525</c:v>
                </c:pt>
                <c:pt idx="98517">
                  <c:v>2.6117647058823525</c:v>
                </c:pt>
                <c:pt idx="98518">
                  <c:v>2.6117647058823525</c:v>
                </c:pt>
                <c:pt idx="98519">
                  <c:v>2.6117647058823525</c:v>
                </c:pt>
                <c:pt idx="98520">
                  <c:v>2.6117647058823525</c:v>
                </c:pt>
                <c:pt idx="98521">
                  <c:v>2.6117647058823525</c:v>
                </c:pt>
                <c:pt idx="98522">
                  <c:v>2.6117647058823525</c:v>
                </c:pt>
                <c:pt idx="98523">
                  <c:v>2.6117647058823525</c:v>
                </c:pt>
                <c:pt idx="98524">
                  <c:v>2.6117647058823525</c:v>
                </c:pt>
                <c:pt idx="98525">
                  <c:v>2.6117647058823525</c:v>
                </c:pt>
                <c:pt idx="98526">
                  <c:v>2.6117647058823525</c:v>
                </c:pt>
                <c:pt idx="98527">
                  <c:v>2.6117647058823525</c:v>
                </c:pt>
                <c:pt idx="98528">
                  <c:v>2.6117647058823525</c:v>
                </c:pt>
                <c:pt idx="98529">
                  <c:v>2.6117647058823525</c:v>
                </c:pt>
                <c:pt idx="98530">
                  <c:v>2.6117647058823525</c:v>
                </c:pt>
                <c:pt idx="98531">
                  <c:v>2.6117647058823525</c:v>
                </c:pt>
                <c:pt idx="98532">
                  <c:v>2.6117647058823525</c:v>
                </c:pt>
                <c:pt idx="98533">
                  <c:v>2.6117647058823525</c:v>
                </c:pt>
                <c:pt idx="98534">
                  <c:v>2.6117647058823525</c:v>
                </c:pt>
                <c:pt idx="98535">
                  <c:v>2.6117647058823525</c:v>
                </c:pt>
                <c:pt idx="98536">
                  <c:v>2.6117647058823525</c:v>
                </c:pt>
                <c:pt idx="98537">
                  <c:v>2.6117647058823525</c:v>
                </c:pt>
                <c:pt idx="98538">
                  <c:v>2.6117647058823525</c:v>
                </c:pt>
                <c:pt idx="98539">
                  <c:v>2.6117647058823525</c:v>
                </c:pt>
                <c:pt idx="98540">
                  <c:v>2.6117647058823525</c:v>
                </c:pt>
                <c:pt idx="98541">
                  <c:v>2.6117647058823525</c:v>
                </c:pt>
                <c:pt idx="98542">
                  <c:v>2.6117647058823525</c:v>
                </c:pt>
                <c:pt idx="98543">
                  <c:v>2.6117647058823525</c:v>
                </c:pt>
                <c:pt idx="98544">
                  <c:v>2.6117647058823525</c:v>
                </c:pt>
                <c:pt idx="98545">
                  <c:v>2.6117647058823525</c:v>
                </c:pt>
                <c:pt idx="98546">
                  <c:v>2.4643137254901957</c:v>
                </c:pt>
                <c:pt idx="98547">
                  <c:v>2.4643137254901957</c:v>
                </c:pt>
                <c:pt idx="98548">
                  <c:v>2.4643137254901957</c:v>
                </c:pt>
                <c:pt idx="98549">
                  <c:v>2.4643137254901957</c:v>
                </c:pt>
                <c:pt idx="98550">
                  <c:v>2.4643137254901957</c:v>
                </c:pt>
                <c:pt idx="98551">
                  <c:v>2.4643137254901957</c:v>
                </c:pt>
                <c:pt idx="98552">
                  <c:v>2.4643137254901957</c:v>
                </c:pt>
                <c:pt idx="98553">
                  <c:v>2.4643137254901957</c:v>
                </c:pt>
                <c:pt idx="98554">
                  <c:v>2.4643137254901957</c:v>
                </c:pt>
                <c:pt idx="98555">
                  <c:v>2.4643137254901957</c:v>
                </c:pt>
                <c:pt idx="98556">
                  <c:v>2.4643137254901957</c:v>
                </c:pt>
                <c:pt idx="98557">
                  <c:v>2.4643137254901957</c:v>
                </c:pt>
                <c:pt idx="98558">
                  <c:v>2.4643137254901957</c:v>
                </c:pt>
                <c:pt idx="98559">
                  <c:v>2.4643137254901957</c:v>
                </c:pt>
                <c:pt idx="98560">
                  <c:v>2.4643137254901957</c:v>
                </c:pt>
                <c:pt idx="98561">
                  <c:v>2.4643137254901957</c:v>
                </c:pt>
                <c:pt idx="98562">
                  <c:v>2.4643137254901957</c:v>
                </c:pt>
                <c:pt idx="98563">
                  <c:v>2.4643137254901957</c:v>
                </c:pt>
                <c:pt idx="98564">
                  <c:v>2.4643137254901957</c:v>
                </c:pt>
                <c:pt idx="98565">
                  <c:v>2.4643137254901957</c:v>
                </c:pt>
                <c:pt idx="98566">
                  <c:v>2.4643137254901957</c:v>
                </c:pt>
                <c:pt idx="98567">
                  <c:v>2.4643137254901957</c:v>
                </c:pt>
                <c:pt idx="98568">
                  <c:v>2.4643137254901957</c:v>
                </c:pt>
                <c:pt idx="98569">
                  <c:v>2.4643137254901957</c:v>
                </c:pt>
                <c:pt idx="98570">
                  <c:v>2.4643137254901957</c:v>
                </c:pt>
                <c:pt idx="98571">
                  <c:v>2.4643137254901957</c:v>
                </c:pt>
                <c:pt idx="98572">
                  <c:v>2.4643137254901957</c:v>
                </c:pt>
                <c:pt idx="98573">
                  <c:v>2.4643137254901957</c:v>
                </c:pt>
                <c:pt idx="98574">
                  <c:v>2.4643137254901957</c:v>
                </c:pt>
                <c:pt idx="98575">
                  <c:v>2.4643137254901957</c:v>
                </c:pt>
                <c:pt idx="98576">
                  <c:v>2.4643137254901957</c:v>
                </c:pt>
                <c:pt idx="98577">
                  <c:v>2.4643137254901957</c:v>
                </c:pt>
                <c:pt idx="98578">
                  <c:v>2.4643137254901957</c:v>
                </c:pt>
                <c:pt idx="98579">
                  <c:v>2.4643137254901957</c:v>
                </c:pt>
                <c:pt idx="98580">
                  <c:v>2.4643137254901957</c:v>
                </c:pt>
                <c:pt idx="98581">
                  <c:v>2.4643137254901957</c:v>
                </c:pt>
                <c:pt idx="98582">
                  <c:v>2.4643137254901957</c:v>
                </c:pt>
                <c:pt idx="98583">
                  <c:v>2.4643137254901957</c:v>
                </c:pt>
                <c:pt idx="98584">
                  <c:v>2.4643137254901957</c:v>
                </c:pt>
                <c:pt idx="98585">
                  <c:v>2.4643137254901957</c:v>
                </c:pt>
                <c:pt idx="98586">
                  <c:v>2.4643137254901957</c:v>
                </c:pt>
                <c:pt idx="98587">
                  <c:v>2.4643137254901957</c:v>
                </c:pt>
                <c:pt idx="98588">
                  <c:v>2.4643137254901957</c:v>
                </c:pt>
                <c:pt idx="98589">
                  <c:v>2.4643137254901957</c:v>
                </c:pt>
                <c:pt idx="98590">
                  <c:v>2.4643137254901957</c:v>
                </c:pt>
                <c:pt idx="98591">
                  <c:v>2.4643137254901957</c:v>
                </c:pt>
                <c:pt idx="98592">
                  <c:v>2.4643137254901957</c:v>
                </c:pt>
                <c:pt idx="98593">
                  <c:v>2.4643137254901957</c:v>
                </c:pt>
                <c:pt idx="98594">
                  <c:v>2.4643137254901957</c:v>
                </c:pt>
                <c:pt idx="98595">
                  <c:v>2.4643137254901957</c:v>
                </c:pt>
                <c:pt idx="98596">
                  <c:v>2.4643137254901957</c:v>
                </c:pt>
                <c:pt idx="98597">
                  <c:v>2.4643137254901957</c:v>
                </c:pt>
                <c:pt idx="98598">
                  <c:v>2.4643137254901957</c:v>
                </c:pt>
                <c:pt idx="98599">
                  <c:v>2.4643137254901957</c:v>
                </c:pt>
                <c:pt idx="98600">
                  <c:v>2.4643137254901957</c:v>
                </c:pt>
                <c:pt idx="98601">
                  <c:v>2.4643137254901957</c:v>
                </c:pt>
                <c:pt idx="98602">
                  <c:v>2.4643137254901957</c:v>
                </c:pt>
                <c:pt idx="98603">
                  <c:v>2.4643137254901957</c:v>
                </c:pt>
                <c:pt idx="98604">
                  <c:v>2.6117647058823525</c:v>
                </c:pt>
                <c:pt idx="98605">
                  <c:v>2.6117647058823525</c:v>
                </c:pt>
                <c:pt idx="98606">
                  <c:v>2.6117647058823525</c:v>
                </c:pt>
                <c:pt idx="98607">
                  <c:v>2.6117647058823525</c:v>
                </c:pt>
                <c:pt idx="98608">
                  <c:v>2.6117647058823525</c:v>
                </c:pt>
                <c:pt idx="98609">
                  <c:v>2.6117647058823525</c:v>
                </c:pt>
                <c:pt idx="98610">
                  <c:v>2.6117647058823525</c:v>
                </c:pt>
                <c:pt idx="98611">
                  <c:v>2.6117647058823525</c:v>
                </c:pt>
                <c:pt idx="98612">
                  <c:v>2.6117647058823525</c:v>
                </c:pt>
                <c:pt idx="98613">
                  <c:v>2.6117647058823525</c:v>
                </c:pt>
                <c:pt idx="98614">
                  <c:v>2.6117647058823525</c:v>
                </c:pt>
                <c:pt idx="98615">
                  <c:v>2.6117647058823525</c:v>
                </c:pt>
                <c:pt idx="98616">
                  <c:v>2.6117647058823525</c:v>
                </c:pt>
                <c:pt idx="98617">
                  <c:v>2.6117647058823525</c:v>
                </c:pt>
                <c:pt idx="98618">
                  <c:v>2.6117647058823525</c:v>
                </c:pt>
                <c:pt idx="98619">
                  <c:v>2.6117647058823525</c:v>
                </c:pt>
                <c:pt idx="98620">
                  <c:v>2.6117647058823525</c:v>
                </c:pt>
                <c:pt idx="98621">
                  <c:v>2.6117647058823525</c:v>
                </c:pt>
                <c:pt idx="98622">
                  <c:v>2.6117647058823525</c:v>
                </c:pt>
                <c:pt idx="98623">
                  <c:v>2.6117647058823525</c:v>
                </c:pt>
                <c:pt idx="98624">
                  <c:v>2.6117647058823525</c:v>
                </c:pt>
                <c:pt idx="98625">
                  <c:v>2.6117647058823525</c:v>
                </c:pt>
                <c:pt idx="98626">
                  <c:v>2.6117647058823525</c:v>
                </c:pt>
                <c:pt idx="98627">
                  <c:v>2.6117647058823525</c:v>
                </c:pt>
                <c:pt idx="98628">
                  <c:v>2.6117647058823525</c:v>
                </c:pt>
                <c:pt idx="98629">
                  <c:v>2.6117647058823525</c:v>
                </c:pt>
                <c:pt idx="98630">
                  <c:v>2.6117647058823525</c:v>
                </c:pt>
                <c:pt idx="98631">
                  <c:v>2.6117647058823525</c:v>
                </c:pt>
                <c:pt idx="98632">
                  <c:v>2.6117647058823525</c:v>
                </c:pt>
                <c:pt idx="98633">
                  <c:v>2.6117647058823525</c:v>
                </c:pt>
                <c:pt idx="98634">
                  <c:v>2.6117647058823525</c:v>
                </c:pt>
                <c:pt idx="98635">
                  <c:v>2.6117647058823525</c:v>
                </c:pt>
                <c:pt idx="98636">
                  <c:v>2.6117647058823525</c:v>
                </c:pt>
                <c:pt idx="98637">
                  <c:v>2.6117647058823525</c:v>
                </c:pt>
                <c:pt idx="98638">
                  <c:v>2.6117647058823525</c:v>
                </c:pt>
                <c:pt idx="98639">
                  <c:v>2.6117647058823525</c:v>
                </c:pt>
                <c:pt idx="98640">
                  <c:v>2.6117647058823525</c:v>
                </c:pt>
                <c:pt idx="98641">
                  <c:v>2.6117647058823525</c:v>
                </c:pt>
                <c:pt idx="98642">
                  <c:v>2.4643137254901957</c:v>
                </c:pt>
                <c:pt idx="98643">
                  <c:v>2.4643137254901957</c:v>
                </c:pt>
                <c:pt idx="98644">
                  <c:v>2.4643137254901957</c:v>
                </c:pt>
                <c:pt idx="98645">
                  <c:v>2.4643137254901957</c:v>
                </c:pt>
                <c:pt idx="98646">
                  <c:v>2.4643137254901957</c:v>
                </c:pt>
                <c:pt idx="98647">
                  <c:v>2.4643137254901957</c:v>
                </c:pt>
                <c:pt idx="98648">
                  <c:v>2.4643137254901957</c:v>
                </c:pt>
                <c:pt idx="98649">
                  <c:v>2.4643137254901957</c:v>
                </c:pt>
                <c:pt idx="98650">
                  <c:v>2.4643137254901957</c:v>
                </c:pt>
                <c:pt idx="98651">
                  <c:v>2.4643137254901957</c:v>
                </c:pt>
                <c:pt idx="98652">
                  <c:v>2.4643137254901957</c:v>
                </c:pt>
                <c:pt idx="98653">
                  <c:v>2.4643137254901957</c:v>
                </c:pt>
                <c:pt idx="98654">
                  <c:v>2.4643137254901957</c:v>
                </c:pt>
                <c:pt idx="98655">
                  <c:v>2.4643137254901957</c:v>
                </c:pt>
                <c:pt idx="98656">
                  <c:v>2.4643137254901957</c:v>
                </c:pt>
                <c:pt idx="98657">
                  <c:v>2.4643137254901957</c:v>
                </c:pt>
                <c:pt idx="98658">
                  <c:v>2.4643137254901957</c:v>
                </c:pt>
                <c:pt idx="98659">
                  <c:v>2.4643137254901957</c:v>
                </c:pt>
                <c:pt idx="98660">
                  <c:v>2.4643137254901957</c:v>
                </c:pt>
                <c:pt idx="98661">
                  <c:v>2.4643137254901957</c:v>
                </c:pt>
                <c:pt idx="98662">
                  <c:v>2.4643137254901957</c:v>
                </c:pt>
                <c:pt idx="98663">
                  <c:v>2.4643137254901957</c:v>
                </c:pt>
                <c:pt idx="98664">
                  <c:v>2.4643137254901957</c:v>
                </c:pt>
                <c:pt idx="98665">
                  <c:v>2.4643137254901957</c:v>
                </c:pt>
                <c:pt idx="98666">
                  <c:v>2.4643137254901957</c:v>
                </c:pt>
                <c:pt idx="98667">
                  <c:v>2.4643137254901957</c:v>
                </c:pt>
                <c:pt idx="98668">
                  <c:v>2.4643137254901957</c:v>
                </c:pt>
                <c:pt idx="98669">
                  <c:v>2.4643137254901957</c:v>
                </c:pt>
                <c:pt idx="98670">
                  <c:v>2.4643137254901957</c:v>
                </c:pt>
                <c:pt idx="98671">
                  <c:v>2.4643137254901957</c:v>
                </c:pt>
                <c:pt idx="98672">
                  <c:v>2.4643137254901957</c:v>
                </c:pt>
                <c:pt idx="98673">
                  <c:v>2.4643137254901957</c:v>
                </c:pt>
                <c:pt idx="98674">
                  <c:v>2.4643137254901957</c:v>
                </c:pt>
                <c:pt idx="98675">
                  <c:v>2.4643137254901957</c:v>
                </c:pt>
                <c:pt idx="98676">
                  <c:v>2.4643137254901957</c:v>
                </c:pt>
                <c:pt idx="98677">
                  <c:v>2.4643137254901957</c:v>
                </c:pt>
                <c:pt idx="98678">
                  <c:v>2.4643137254901957</c:v>
                </c:pt>
                <c:pt idx="98679">
                  <c:v>2.4643137254901957</c:v>
                </c:pt>
                <c:pt idx="98680">
                  <c:v>2.4643137254901957</c:v>
                </c:pt>
                <c:pt idx="98681">
                  <c:v>2.4643137254901957</c:v>
                </c:pt>
                <c:pt idx="98682">
                  <c:v>2.4643137254901957</c:v>
                </c:pt>
                <c:pt idx="98683">
                  <c:v>2.4643137254901957</c:v>
                </c:pt>
                <c:pt idx="98684">
                  <c:v>2.4643137254901957</c:v>
                </c:pt>
                <c:pt idx="98685">
                  <c:v>2.4643137254901957</c:v>
                </c:pt>
                <c:pt idx="98686">
                  <c:v>2.4643137254901957</c:v>
                </c:pt>
                <c:pt idx="98687">
                  <c:v>2.4643137254901957</c:v>
                </c:pt>
                <c:pt idx="98688">
                  <c:v>2.4643137254901957</c:v>
                </c:pt>
                <c:pt idx="98689">
                  <c:v>2.4643137254901957</c:v>
                </c:pt>
                <c:pt idx="98690">
                  <c:v>2.4643137254901957</c:v>
                </c:pt>
                <c:pt idx="98691">
                  <c:v>2.4643137254901957</c:v>
                </c:pt>
                <c:pt idx="98692">
                  <c:v>2.4643137254901957</c:v>
                </c:pt>
                <c:pt idx="98693">
                  <c:v>2.4643137254901957</c:v>
                </c:pt>
                <c:pt idx="98694">
                  <c:v>2.4643137254901957</c:v>
                </c:pt>
                <c:pt idx="98695">
                  <c:v>2.4643137254901957</c:v>
                </c:pt>
                <c:pt idx="98696">
                  <c:v>2.4643137254901957</c:v>
                </c:pt>
                <c:pt idx="98697">
                  <c:v>2.4643137254901957</c:v>
                </c:pt>
                <c:pt idx="98698">
                  <c:v>2.4643137254901957</c:v>
                </c:pt>
                <c:pt idx="98699">
                  <c:v>2.6117647058823525</c:v>
                </c:pt>
                <c:pt idx="98700">
                  <c:v>2.6117647058823525</c:v>
                </c:pt>
                <c:pt idx="98701">
                  <c:v>2.6117647058823525</c:v>
                </c:pt>
                <c:pt idx="98702">
                  <c:v>2.6117647058823525</c:v>
                </c:pt>
                <c:pt idx="98703">
                  <c:v>2.6117647058823525</c:v>
                </c:pt>
                <c:pt idx="98704">
                  <c:v>2.6117647058823525</c:v>
                </c:pt>
                <c:pt idx="98705">
                  <c:v>2.6117647058823525</c:v>
                </c:pt>
                <c:pt idx="98706">
                  <c:v>2.6117647058823525</c:v>
                </c:pt>
                <c:pt idx="98707">
                  <c:v>2.6117647058823525</c:v>
                </c:pt>
                <c:pt idx="98708">
                  <c:v>2.6117647058823525</c:v>
                </c:pt>
                <c:pt idx="98709">
                  <c:v>2.6117647058823525</c:v>
                </c:pt>
                <c:pt idx="98710">
                  <c:v>2.6117647058823525</c:v>
                </c:pt>
                <c:pt idx="98711">
                  <c:v>2.6117647058823525</c:v>
                </c:pt>
                <c:pt idx="98712">
                  <c:v>2.6117647058823525</c:v>
                </c:pt>
                <c:pt idx="98713">
                  <c:v>2.6117647058823525</c:v>
                </c:pt>
                <c:pt idx="98714">
                  <c:v>2.6117647058823525</c:v>
                </c:pt>
                <c:pt idx="98715">
                  <c:v>2.6117647058823525</c:v>
                </c:pt>
                <c:pt idx="98716">
                  <c:v>2.6117647058823525</c:v>
                </c:pt>
                <c:pt idx="98717">
                  <c:v>2.6117647058823525</c:v>
                </c:pt>
                <c:pt idx="98718">
                  <c:v>2.6117647058823525</c:v>
                </c:pt>
                <c:pt idx="98719">
                  <c:v>2.6117647058823525</c:v>
                </c:pt>
                <c:pt idx="98720">
                  <c:v>2.6117647058823525</c:v>
                </c:pt>
                <c:pt idx="98721">
                  <c:v>2.6117647058823525</c:v>
                </c:pt>
                <c:pt idx="98722">
                  <c:v>2.6117647058823525</c:v>
                </c:pt>
                <c:pt idx="98723">
                  <c:v>2.6117647058823525</c:v>
                </c:pt>
                <c:pt idx="98724">
                  <c:v>2.6117647058823525</c:v>
                </c:pt>
                <c:pt idx="98725">
                  <c:v>2.6117647058823525</c:v>
                </c:pt>
                <c:pt idx="98726">
                  <c:v>2.6117647058823525</c:v>
                </c:pt>
                <c:pt idx="98727">
                  <c:v>2.6117647058823525</c:v>
                </c:pt>
                <c:pt idx="98728">
                  <c:v>2.6117647058823525</c:v>
                </c:pt>
                <c:pt idx="98729">
                  <c:v>2.6117647058823525</c:v>
                </c:pt>
                <c:pt idx="98730">
                  <c:v>2.6117647058823525</c:v>
                </c:pt>
                <c:pt idx="98731">
                  <c:v>2.6117647058823525</c:v>
                </c:pt>
                <c:pt idx="98732">
                  <c:v>2.6117647058823525</c:v>
                </c:pt>
                <c:pt idx="98733">
                  <c:v>2.6117647058823525</c:v>
                </c:pt>
                <c:pt idx="98734">
                  <c:v>2.6117647058823525</c:v>
                </c:pt>
                <c:pt idx="98735">
                  <c:v>2.6117647058823525</c:v>
                </c:pt>
                <c:pt idx="98736">
                  <c:v>2.6117647058823525</c:v>
                </c:pt>
                <c:pt idx="98737">
                  <c:v>2.6117647058823525</c:v>
                </c:pt>
                <c:pt idx="98738">
                  <c:v>2.6117647058823525</c:v>
                </c:pt>
                <c:pt idx="98739">
                  <c:v>2.4643137254901957</c:v>
                </c:pt>
                <c:pt idx="98740">
                  <c:v>2.4643137254901957</c:v>
                </c:pt>
                <c:pt idx="98741">
                  <c:v>2.4643137254901957</c:v>
                </c:pt>
                <c:pt idx="98742">
                  <c:v>2.4643137254901957</c:v>
                </c:pt>
                <c:pt idx="98743">
                  <c:v>2.4643137254901957</c:v>
                </c:pt>
                <c:pt idx="98744">
                  <c:v>2.4643137254901957</c:v>
                </c:pt>
                <c:pt idx="98745">
                  <c:v>2.4643137254901957</c:v>
                </c:pt>
                <c:pt idx="98746">
                  <c:v>2.4643137254901957</c:v>
                </c:pt>
                <c:pt idx="98747">
                  <c:v>2.4643137254901957</c:v>
                </c:pt>
                <c:pt idx="98748">
                  <c:v>2.4643137254901957</c:v>
                </c:pt>
                <c:pt idx="98749">
                  <c:v>2.4643137254901957</c:v>
                </c:pt>
                <c:pt idx="98750">
                  <c:v>2.4643137254901957</c:v>
                </c:pt>
                <c:pt idx="98751">
                  <c:v>2.4643137254901957</c:v>
                </c:pt>
                <c:pt idx="98752">
                  <c:v>2.4643137254901957</c:v>
                </c:pt>
                <c:pt idx="98753">
                  <c:v>2.4643137254901957</c:v>
                </c:pt>
                <c:pt idx="98754">
                  <c:v>2.4643137254901957</c:v>
                </c:pt>
                <c:pt idx="98755">
                  <c:v>2.4643137254901957</c:v>
                </c:pt>
                <c:pt idx="98756">
                  <c:v>2.4643137254901957</c:v>
                </c:pt>
                <c:pt idx="98757">
                  <c:v>2.4643137254901957</c:v>
                </c:pt>
                <c:pt idx="98758">
                  <c:v>2.4643137254901957</c:v>
                </c:pt>
                <c:pt idx="98759">
                  <c:v>2.4643137254901957</c:v>
                </c:pt>
                <c:pt idx="98760">
                  <c:v>2.4643137254901957</c:v>
                </c:pt>
                <c:pt idx="98761">
                  <c:v>2.4643137254901957</c:v>
                </c:pt>
                <c:pt idx="98762">
                  <c:v>2.4643137254901957</c:v>
                </c:pt>
                <c:pt idx="98763">
                  <c:v>2.4643137254901957</c:v>
                </c:pt>
                <c:pt idx="98764">
                  <c:v>2.4643137254901957</c:v>
                </c:pt>
                <c:pt idx="98765">
                  <c:v>2.4643137254901957</c:v>
                </c:pt>
                <c:pt idx="98766">
                  <c:v>2.4643137254901957</c:v>
                </c:pt>
                <c:pt idx="98767">
                  <c:v>2.4643137254901957</c:v>
                </c:pt>
                <c:pt idx="98768">
                  <c:v>2.4643137254901957</c:v>
                </c:pt>
                <c:pt idx="98769">
                  <c:v>2.4643137254901957</c:v>
                </c:pt>
                <c:pt idx="98770">
                  <c:v>2.4643137254901957</c:v>
                </c:pt>
                <c:pt idx="98771">
                  <c:v>2.4643137254901957</c:v>
                </c:pt>
                <c:pt idx="98772">
                  <c:v>2.4643137254901957</c:v>
                </c:pt>
                <c:pt idx="98773">
                  <c:v>2.4643137254901957</c:v>
                </c:pt>
                <c:pt idx="98774">
                  <c:v>2.4643137254901957</c:v>
                </c:pt>
                <c:pt idx="98775">
                  <c:v>2.4643137254901957</c:v>
                </c:pt>
                <c:pt idx="98776">
                  <c:v>2.4643137254901957</c:v>
                </c:pt>
                <c:pt idx="98777">
                  <c:v>2.4643137254901957</c:v>
                </c:pt>
                <c:pt idx="98778">
                  <c:v>2.4643137254901957</c:v>
                </c:pt>
                <c:pt idx="98779">
                  <c:v>2.4643137254901957</c:v>
                </c:pt>
                <c:pt idx="98780">
                  <c:v>2.4643137254901957</c:v>
                </c:pt>
                <c:pt idx="98781">
                  <c:v>2.4643137254901957</c:v>
                </c:pt>
                <c:pt idx="98782">
                  <c:v>2.4643137254901957</c:v>
                </c:pt>
                <c:pt idx="98783">
                  <c:v>2.4643137254901957</c:v>
                </c:pt>
                <c:pt idx="98784">
                  <c:v>2.4643137254901957</c:v>
                </c:pt>
                <c:pt idx="98785">
                  <c:v>2.4643137254901957</c:v>
                </c:pt>
                <c:pt idx="98786">
                  <c:v>2.4643137254901957</c:v>
                </c:pt>
                <c:pt idx="98787">
                  <c:v>2.4643137254901957</c:v>
                </c:pt>
                <c:pt idx="98788">
                  <c:v>2.4643137254901957</c:v>
                </c:pt>
                <c:pt idx="98789">
                  <c:v>2.4643137254901957</c:v>
                </c:pt>
                <c:pt idx="98790">
                  <c:v>2.4643137254901957</c:v>
                </c:pt>
                <c:pt idx="98791">
                  <c:v>2.4643137254901957</c:v>
                </c:pt>
                <c:pt idx="98792">
                  <c:v>2.4643137254901957</c:v>
                </c:pt>
                <c:pt idx="98793">
                  <c:v>2.4643137254901957</c:v>
                </c:pt>
                <c:pt idx="98794">
                  <c:v>2.6117647058823525</c:v>
                </c:pt>
                <c:pt idx="98795">
                  <c:v>2.6117647058823525</c:v>
                </c:pt>
                <c:pt idx="98796">
                  <c:v>2.6117647058823525</c:v>
                </c:pt>
                <c:pt idx="98797">
                  <c:v>2.6117647058823525</c:v>
                </c:pt>
                <c:pt idx="98798">
                  <c:v>2.6117647058823525</c:v>
                </c:pt>
                <c:pt idx="98799">
                  <c:v>2.6117647058823525</c:v>
                </c:pt>
                <c:pt idx="98800">
                  <c:v>2.6117647058823525</c:v>
                </c:pt>
                <c:pt idx="98801">
                  <c:v>2.6117647058823525</c:v>
                </c:pt>
                <c:pt idx="98802">
                  <c:v>2.6117647058823525</c:v>
                </c:pt>
                <c:pt idx="98803">
                  <c:v>2.6117647058823525</c:v>
                </c:pt>
                <c:pt idx="98804">
                  <c:v>2.6117647058823525</c:v>
                </c:pt>
                <c:pt idx="98805">
                  <c:v>2.6117647058823525</c:v>
                </c:pt>
                <c:pt idx="98806">
                  <c:v>2.6117647058823525</c:v>
                </c:pt>
                <c:pt idx="98807">
                  <c:v>2.6117647058823525</c:v>
                </c:pt>
                <c:pt idx="98808">
                  <c:v>2.6117647058823525</c:v>
                </c:pt>
                <c:pt idx="98809">
                  <c:v>2.6117647058823525</c:v>
                </c:pt>
                <c:pt idx="98810">
                  <c:v>2.6117647058823525</c:v>
                </c:pt>
                <c:pt idx="98811">
                  <c:v>2.6117647058823525</c:v>
                </c:pt>
                <c:pt idx="98812">
                  <c:v>2.6117647058823525</c:v>
                </c:pt>
                <c:pt idx="98813">
                  <c:v>2.6117647058823525</c:v>
                </c:pt>
                <c:pt idx="98814">
                  <c:v>2.6117647058823525</c:v>
                </c:pt>
                <c:pt idx="98815">
                  <c:v>2.6117647058823525</c:v>
                </c:pt>
                <c:pt idx="98816">
                  <c:v>2.6117647058823525</c:v>
                </c:pt>
                <c:pt idx="98817">
                  <c:v>2.6117647058823525</c:v>
                </c:pt>
                <c:pt idx="98818">
                  <c:v>2.6117647058823525</c:v>
                </c:pt>
                <c:pt idx="98819">
                  <c:v>2.6117647058823525</c:v>
                </c:pt>
                <c:pt idx="98820">
                  <c:v>2.6117647058823525</c:v>
                </c:pt>
                <c:pt idx="98821">
                  <c:v>2.6117647058823525</c:v>
                </c:pt>
                <c:pt idx="98822">
                  <c:v>2.6117647058823525</c:v>
                </c:pt>
                <c:pt idx="98823">
                  <c:v>2.6117647058823525</c:v>
                </c:pt>
                <c:pt idx="98824">
                  <c:v>2.6117647058823525</c:v>
                </c:pt>
                <c:pt idx="98825">
                  <c:v>2.6117647058823525</c:v>
                </c:pt>
                <c:pt idx="98826">
                  <c:v>2.6117647058823525</c:v>
                </c:pt>
                <c:pt idx="98827">
                  <c:v>2.6117647058823525</c:v>
                </c:pt>
                <c:pt idx="98828">
                  <c:v>2.6117647058823525</c:v>
                </c:pt>
                <c:pt idx="98829">
                  <c:v>2.6117647058823525</c:v>
                </c:pt>
                <c:pt idx="98830">
                  <c:v>2.6117647058823525</c:v>
                </c:pt>
                <c:pt idx="98831">
                  <c:v>2.6117647058823525</c:v>
                </c:pt>
                <c:pt idx="98832">
                  <c:v>2.4643137254901957</c:v>
                </c:pt>
                <c:pt idx="98833">
                  <c:v>2.4643137254901957</c:v>
                </c:pt>
                <c:pt idx="98834">
                  <c:v>2.4643137254901957</c:v>
                </c:pt>
                <c:pt idx="98835">
                  <c:v>2.4643137254901957</c:v>
                </c:pt>
                <c:pt idx="98836">
                  <c:v>2.4643137254901957</c:v>
                </c:pt>
                <c:pt idx="98837">
                  <c:v>2.4643137254901957</c:v>
                </c:pt>
                <c:pt idx="98838">
                  <c:v>2.4643137254901957</c:v>
                </c:pt>
                <c:pt idx="98839">
                  <c:v>2.4643137254901957</c:v>
                </c:pt>
                <c:pt idx="98840">
                  <c:v>2.4643137254901957</c:v>
                </c:pt>
                <c:pt idx="98841">
                  <c:v>2.4643137254901957</c:v>
                </c:pt>
                <c:pt idx="98842">
                  <c:v>2.4643137254901957</c:v>
                </c:pt>
                <c:pt idx="98843">
                  <c:v>2.4643137254901957</c:v>
                </c:pt>
                <c:pt idx="98844">
                  <c:v>2.4643137254901957</c:v>
                </c:pt>
                <c:pt idx="98845">
                  <c:v>2.4643137254901957</c:v>
                </c:pt>
                <c:pt idx="98846">
                  <c:v>2.4643137254901957</c:v>
                </c:pt>
                <c:pt idx="98847">
                  <c:v>2.4643137254901957</c:v>
                </c:pt>
                <c:pt idx="98848">
                  <c:v>2.4643137254901957</c:v>
                </c:pt>
                <c:pt idx="98849">
                  <c:v>2.4643137254901957</c:v>
                </c:pt>
                <c:pt idx="98850">
                  <c:v>2.4643137254901957</c:v>
                </c:pt>
                <c:pt idx="98851">
                  <c:v>2.4643137254901957</c:v>
                </c:pt>
                <c:pt idx="98852">
                  <c:v>2.4643137254901957</c:v>
                </c:pt>
                <c:pt idx="98853">
                  <c:v>2.4643137254901957</c:v>
                </c:pt>
                <c:pt idx="98854">
                  <c:v>2.4643137254901957</c:v>
                </c:pt>
                <c:pt idx="98855">
                  <c:v>2.4643137254901957</c:v>
                </c:pt>
                <c:pt idx="98856">
                  <c:v>2.4643137254901957</c:v>
                </c:pt>
                <c:pt idx="98857">
                  <c:v>2.4643137254901957</c:v>
                </c:pt>
                <c:pt idx="98858">
                  <c:v>2.4643137254901957</c:v>
                </c:pt>
                <c:pt idx="98859">
                  <c:v>2.4643137254901957</c:v>
                </c:pt>
                <c:pt idx="98860">
                  <c:v>2.4643137254901957</c:v>
                </c:pt>
                <c:pt idx="98861">
                  <c:v>2.4643137254901957</c:v>
                </c:pt>
                <c:pt idx="98862">
                  <c:v>2.4643137254901957</c:v>
                </c:pt>
                <c:pt idx="98863">
                  <c:v>2.4643137254901957</c:v>
                </c:pt>
                <c:pt idx="98864">
                  <c:v>2.4643137254901957</c:v>
                </c:pt>
                <c:pt idx="98865">
                  <c:v>2.4643137254901957</c:v>
                </c:pt>
                <c:pt idx="98866">
                  <c:v>2.4643137254901957</c:v>
                </c:pt>
                <c:pt idx="98867">
                  <c:v>2.4643137254901957</c:v>
                </c:pt>
                <c:pt idx="98868">
                  <c:v>2.4643137254901957</c:v>
                </c:pt>
                <c:pt idx="98869">
                  <c:v>2.4643137254901957</c:v>
                </c:pt>
                <c:pt idx="98870">
                  <c:v>2.4643137254901957</c:v>
                </c:pt>
                <c:pt idx="98871">
                  <c:v>2.4643137254901957</c:v>
                </c:pt>
                <c:pt idx="98872">
                  <c:v>2.4643137254901957</c:v>
                </c:pt>
                <c:pt idx="98873">
                  <c:v>2.4643137254901957</c:v>
                </c:pt>
                <c:pt idx="98874">
                  <c:v>2.4643137254901957</c:v>
                </c:pt>
                <c:pt idx="98875">
                  <c:v>2.4643137254901957</c:v>
                </c:pt>
                <c:pt idx="98876">
                  <c:v>2.4643137254901957</c:v>
                </c:pt>
                <c:pt idx="98877">
                  <c:v>2.4643137254901957</c:v>
                </c:pt>
                <c:pt idx="98878">
                  <c:v>2.4643137254901957</c:v>
                </c:pt>
                <c:pt idx="98879">
                  <c:v>2.4643137254901957</c:v>
                </c:pt>
                <c:pt idx="98880">
                  <c:v>2.4643137254901957</c:v>
                </c:pt>
                <c:pt idx="98881">
                  <c:v>2.4643137254901957</c:v>
                </c:pt>
                <c:pt idx="98882">
                  <c:v>2.4643137254901957</c:v>
                </c:pt>
                <c:pt idx="98883">
                  <c:v>2.4643137254901957</c:v>
                </c:pt>
                <c:pt idx="98884">
                  <c:v>2.4643137254901957</c:v>
                </c:pt>
                <c:pt idx="98885">
                  <c:v>2.4643137254901957</c:v>
                </c:pt>
                <c:pt idx="98886">
                  <c:v>2.4643137254901957</c:v>
                </c:pt>
                <c:pt idx="98887">
                  <c:v>2.4643137254901957</c:v>
                </c:pt>
                <c:pt idx="98888">
                  <c:v>2.4643137254901957</c:v>
                </c:pt>
                <c:pt idx="98889">
                  <c:v>2.4643137254901957</c:v>
                </c:pt>
                <c:pt idx="98890">
                  <c:v>2.4643137254901957</c:v>
                </c:pt>
                <c:pt idx="98891">
                  <c:v>2.6117647058823525</c:v>
                </c:pt>
                <c:pt idx="98892">
                  <c:v>2.6117647058823525</c:v>
                </c:pt>
                <c:pt idx="98893">
                  <c:v>2.6117647058823525</c:v>
                </c:pt>
                <c:pt idx="98894">
                  <c:v>2.6117647058823525</c:v>
                </c:pt>
                <c:pt idx="98895">
                  <c:v>2.6117647058823525</c:v>
                </c:pt>
                <c:pt idx="98896">
                  <c:v>2.6117647058823525</c:v>
                </c:pt>
                <c:pt idx="98897">
                  <c:v>2.6117647058823525</c:v>
                </c:pt>
                <c:pt idx="98898">
                  <c:v>2.6117647058823525</c:v>
                </c:pt>
                <c:pt idx="98899">
                  <c:v>2.6117647058823525</c:v>
                </c:pt>
                <c:pt idx="98900">
                  <c:v>2.6117647058823525</c:v>
                </c:pt>
                <c:pt idx="98901">
                  <c:v>2.6117647058823525</c:v>
                </c:pt>
                <c:pt idx="98902">
                  <c:v>2.6117647058823525</c:v>
                </c:pt>
                <c:pt idx="98903">
                  <c:v>2.6117647058823525</c:v>
                </c:pt>
                <c:pt idx="98904">
                  <c:v>2.6117647058823525</c:v>
                </c:pt>
                <c:pt idx="98905">
                  <c:v>2.6117647058823525</c:v>
                </c:pt>
                <c:pt idx="98906">
                  <c:v>2.6117647058823525</c:v>
                </c:pt>
                <c:pt idx="98907">
                  <c:v>2.6117647058823525</c:v>
                </c:pt>
                <c:pt idx="98908">
                  <c:v>2.6117647058823525</c:v>
                </c:pt>
                <c:pt idx="98909">
                  <c:v>2.6117647058823525</c:v>
                </c:pt>
                <c:pt idx="98910">
                  <c:v>2.6117647058823525</c:v>
                </c:pt>
                <c:pt idx="98911">
                  <c:v>2.6117647058823525</c:v>
                </c:pt>
                <c:pt idx="98912">
                  <c:v>2.6117647058823525</c:v>
                </c:pt>
                <c:pt idx="98913">
                  <c:v>2.6117647058823525</c:v>
                </c:pt>
                <c:pt idx="98914">
                  <c:v>2.6117647058823525</c:v>
                </c:pt>
                <c:pt idx="98915">
                  <c:v>2.6117647058823525</c:v>
                </c:pt>
                <c:pt idx="98916">
                  <c:v>2.6117647058823525</c:v>
                </c:pt>
                <c:pt idx="98917">
                  <c:v>2.6117647058823525</c:v>
                </c:pt>
                <c:pt idx="98918">
                  <c:v>2.6117647058823525</c:v>
                </c:pt>
                <c:pt idx="98919">
                  <c:v>2.6117647058823525</c:v>
                </c:pt>
                <c:pt idx="98920">
                  <c:v>2.6117647058823525</c:v>
                </c:pt>
                <c:pt idx="98921">
                  <c:v>2.6117647058823525</c:v>
                </c:pt>
                <c:pt idx="98922">
                  <c:v>2.6117647058823525</c:v>
                </c:pt>
                <c:pt idx="98923">
                  <c:v>2.6117647058823525</c:v>
                </c:pt>
                <c:pt idx="98924">
                  <c:v>2.6117647058823525</c:v>
                </c:pt>
                <c:pt idx="98925">
                  <c:v>2.6117647058823525</c:v>
                </c:pt>
                <c:pt idx="98926">
                  <c:v>2.6117647058823525</c:v>
                </c:pt>
                <c:pt idx="98927">
                  <c:v>2.4643137254901957</c:v>
                </c:pt>
                <c:pt idx="98928">
                  <c:v>2.4643137254901957</c:v>
                </c:pt>
                <c:pt idx="98929">
                  <c:v>2.4643137254901957</c:v>
                </c:pt>
                <c:pt idx="98930">
                  <c:v>2.4643137254901957</c:v>
                </c:pt>
                <c:pt idx="98931">
                  <c:v>2.4643137254901957</c:v>
                </c:pt>
                <c:pt idx="98932">
                  <c:v>2.4643137254901957</c:v>
                </c:pt>
                <c:pt idx="98933">
                  <c:v>2.4643137254901957</c:v>
                </c:pt>
                <c:pt idx="98934">
                  <c:v>2.4643137254901957</c:v>
                </c:pt>
                <c:pt idx="98935">
                  <c:v>2.4643137254901957</c:v>
                </c:pt>
                <c:pt idx="98936">
                  <c:v>2.4643137254901957</c:v>
                </c:pt>
                <c:pt idx="98937">
                  <c:v>2.4643137254901957</c:v>
                </c:pt>
                <c:pt idx="98938">
                  <c:v>2.4643137254901957</c:v>
                </c:pt>
                <c:pt idx="98939">
                  <c:v>2.4643137254901957</c:v>
                </c:pt>
                <c:pt idx="98940">
                  <c:v>2.4643137254901957</c:v>
                </c:pt>
                <c:pt idx="98941">
                  <c:v>2.4643137254901957</c:v>
                </c:pt>
                <c:pt idx="98942">
                  <c:v>2.4643137254901957</c:v>
                </c:pt>
                <c:pt idx="98943">
                  <c:v>2.4643137254901957</c:v>
                </c:pt>
                <c:pt idx="98944">
                  <c:v>2.4643137254901957</c:v>
                </c:pt>
                <c:pt idx="98945">
                  <c:v>2.4643137254901957</c:v>
                </c:pt>
                <c:pt idx="98946">
                  <c:v>2.4643137254901957</c:v>
                </c:pt>
                <c:pt idx="98947">
                  <c:v>2.4643137254901957</c:v>
                </c:pt>
                <c:pt idx="98948">
                  <c:v>2.4643137254901957</c:v>
                </c:pt>
                <c:pt idx="98949">
                  <c:v>2.4643137254901957</c:v>
                </c:pt>
                <c:pt idx="98950">
                  <c:v>2.4643137254901957</c:v>
                </c:pt>
                <c:pt idx="98951">
                  <c:v>2.4643137254901957</c:v>
                </c:pt>
                <c:pt idx="98952">
                  <c:v>2.4643137254901957</c:v>
                </c:pt>
                <c:pt idx="98953">
                  <c:v>2.4643137254901957</c:v>
                </c:pt>
                <c:pt idx="98954">
                  <c:v>2.4643137254901957</c:v>
                </c:pt>
                <c:pt idx="98955">
                  <c:v>2.4643137254901957</c:v>
                </c:pt>
                <c:pt idx="98956">
                  <c:v>2.4643137254901957</c:v>
                </c:pt>
                <c:pt idx="98957">
                  <c:v>2.4643137254901957</c:v>
                </c:pt>
                <c:pt idx="98958">
                  <c:v>2.4643137254901957</c:v>
                </c:pt>
                <c:pt idx="98959">
                  <c:v>2.4643137254901957</c:v>
                </c:pt>
                <c:pt idx="98960">
                  <c:v>2.4643137254901957</c:v>
                </c:pt>
                <c:pt idx="98961">
                  <c:v>2.4643137254901957</c:v>
                </c:pt>
                <c:pt idx="98962">
                  <c:v>2.4643137254901957</c:v>
                </c:pt>
                <c:pt idx="98963">
                  <c:v>2.4643137254901957</c:v>
                </c:pt>
                <c:pt idx="98964">
                  <c:v>2.4643137254901957</c:v>
                </c:pt>
                <c:pt idx="98965">
                  <c:v>2.4643137254901957</c:v>
                </c:pt>
                <c:pt idx="98966">
                  <c:v>2.4643137254901957</c:v>
                </c:pt>
                <c:pt idx="98967">
                  <c:v>2.4643137254901957</c:v>
                </c:pt>
                <c:pt idx="98968">
                  <c:v>2.4643137254901957</c:v>
                </c:pt>
                <c:pt idx="98969">
                  <c:v>2.4643137254901957</c:v>
                </c:pt>
                <c:pt idx="98970">
                  <c:v>2.4643137254901957</c:v>
                </c:pt>
                <c:pt idx="98971">
                  <c:v>2.4643137254901957</c:v>
                </c:pt>
                <c:pt idx="98972">
                  <c:v>2.4643137254901957</c:v>
                </c:pt>
                <c:pt idx="98973">
                  <c:v>2.4643137254901957</c:v>
                </c:pt>
                <c:pt idx="98974">
                  <c:v>2.4643137254901957</c:v>
                </c:pt>
                <c:pt idx="98975">
                  <c:v>2.4643137254901957</c:v>
                </c:pt>
                <c:pt idx="98976">
                  <c:v>2.4643137254901957</c:v>
                </c:pt>
                <c:pt idx="98977">
                  <c:v>2.4643137254901957</c:v>
                </c:pt>
                <c:pt idx="98978">
                  <c:v>2.4643137254901957</c:v>
                </c:pt>
                <c:pt idx="98979">
                  <c:v>2.4643137254901957</c:v>
                </c:pt>
                <c:pt idx="98980">
                  <c:v>2.4643137254901957</c:v>
                </c:pt>
                <c:pt idx="98981">
                  <c:v>2.4643137254901957</c:v>
                </c:pt>
                <c:pt idx="98982">
                  <c:v>2.4643137254901957</c:v>
                </c:pt>
                <c:pt idx="98983">
                  <c:v>2.4643137254901957</c:v>
                </c:pt>
                <c:pt idx="98984">
                  <c:v>2.4643137254901957</c:v>
                </c:pt>
                <c:pt idx="98985">
                  <c:v>2.4643137254901957</c:v>
                </c:pt>
                <c:pt idx="98986">
                  <c:v>2.6117647058823525</c:v>
                </c:pt>
                <c:pt idx="98987">
                  <c:v>2.6117647058823525</c:v>
                </c:pt>
                <c:pt idx="98988">
                  <c:v>2.6117647058823525</c:v>
                </c:pt>
                <c:pt idx="98989">
                  <c:v>2.6117647058823525</c:v>
                </c:pt>
                <c:pt idx="98990">
                  <c:v>2.6117647058823525</c:v>
                </c:pt>
                <c:pt idx="98991">
                  <c:v>2.6117647058823525</c:v>
                </c:pt>
                <c:pt idx="98992">
                  <c:v>2.6117647058823525</c:v>
                </c:pt>
                <c:pt idx="98993">
                  <c:v>2.6117647058823525</c:v>
                </c:pt>
                <c:pt idx="98994">
                  <c:v>2.6117647058823525</c:v>
                </c:pt>
                <c:pt idx="98995">
                  <c:v>2.6117647058823525</c:v>
                </c:pt>
                <c:pt idx="98996">
                  <c:v>2.6117647058823525</c:v>
                </c:pt>
                <c:pt idx="98997">
                  <c:v>2.6117647058823525</c:v>
                </c:pt>
                <c:pt idx="98998">
                  <c:v>2.6117647058823525</c:v>
                </c:pt>
                <c:pt idx="98999">
                  <c:v>2.6117647058823525</c:v>
                </c:pt>
                <c:pt idx="99000">
                  <c:v>2.6117647058823525</c:v>
                </c:pt>
                <c:pt idx="99001">
                  <c:v>2.6117647058823525</c:v>
                </c:pt>
                <c:pt idx="99002">
                  <c:v>2.6117647058823525</c:v>
                </c:pt>
                <c:pt idx="99003">
                  <c:v>2.6117647058823525</c:v>
                </c:pt>
                <c:pt idx="99004">
                  <c:v>2.6117647058823525</c:v>
                </c:pt>
                <c:pt idx="99005">
                  <c:v>2.6117647058823525</c:v>
                </c:pt>
                <c:pt idx="99006">
                  <c:v>2.6117647058823525</c:v>
                </c:pt>
                <c:pt idx="99007">
                  <c:v>2.6117647058823525</c:v>
                </c:pt>
                <c:pt idx="99008">
                  <c:v>2.6117647058823525</c:v>
                </c:pt>
                <c:pt idx="99009">
                  <c:v>2.6117647058823525</c:v>
                </c:pt>
                <c:pt idx="99010">
                  <c:v>2.6117647058823525</c:v>
                </c:pt>
                <c:pt idx="99011">
                  <c:v>2.6117647058823525</c:v>
                </c:pt>
                <c:pt idx="99012">
                  <c:v>2.6117647058823525</c:v>
                </c:pt>
                <c:pt idx="99013">
                  <c:v>2.6117647058823525</c:v>
                </c:pt>
                <c:pt idx="99014">
                  <c:v>2.6117647058823525</c:v>
                </c:pt>
                <c:pt idx="99015">
                  <c:v>2.6117647058823525</c:v>
                </c:pt>
                <c:pt idx="99016">
                  <c:v>2.6117647058823525</c:v>
                </c:pt>
                <c:pt idx="99017">
                  <c:v>2.6117647058823525</c:v>
                </c:pt>
                <c:pt idx="99018">
                  <c:v>2.6117647058823525</c:v>
                </c:pt>
                <c:pt idx="99019">
                  <c:v>2.6117647058823525</c:v>
                </c:pt>
                <c:pt idx="99020">
                  <c:v>2.6117647058823525</c:v>
                </c:pt>
                <c:pt idx="99021">
                  <c:v>2.6117647058823525</c:v>
                </c:pt>
                <c:pt idx="99022">
                  <c:v>2.6117647058823525</c:v>
                </c:pt>
                <c:pt idx="99023">
                  <c:v>2.6117647058823525</c:v>
                </c:pt>
                <c:pt idx="99024">
                  <c:v>2.4643137254901957</c:v>
                </c:pt>
                <c:pt idx="99025">
                  <c:v>2.4643137254901957</c:v>
                </c:pt>
                <c:pt idx="99026">
                  <c:v>2.4643137254901957</c:v>
                </c:pt>
                <c:pt idx="99027">
                  <c:v>2.4643137254901957</c:v>
                </c:pt>
                <c:pt idx="99028">
                  <c:v>2.4643137254901957</c:v>
                </c:pt>
                <c:pt idx="99029">
                  <c:v>2.4643137254901957</c:v>
                </c:pt>
                <c:pt idx="99030">
                  <c:v>2.4643137254901957</c:v>
                </c:pt>
                <c:pt idx="99031">
                  <c:v>2.4643137254901957</c:v>
                </c:pt>
                <c:pt idx="99032">
                  <c:v>2.4643137254901957</c:v>
                </c:pt>
                <c:pt idx="99033">
                  <c:v>2.4643137254901957</c:v>
                </c:pt>
                <c:pt idx="99034">
                  <c:v>2.4643137254901957</c:v>
                </c:pt>
                <c:pt idx="99035">
                  <c:v>2.4643137254901957</c:v>
                </c:pt>
                <c:pt idx="99036">
                  <c:v>2.4643137254901957</c:v>
                </c:pt>
                <c:pt idx="99037">
                  <c:v>2.4643137254901957</c:v>
                </c:pt>
                <c:pt idx="99038">
                  <c:v>2.4643137254901957</c:v>
                </c:pt>
                <c:pt idx="99039">
                  <c:v>2.4643137254901957</c:v>
                </c:pt>
                <c:pt idx="99040">
                  <c:v>2.4643137254901957</c:v>
                </c:pt>
                <c:pt idx="99041">
                  <c:v>2.4643137254901957</c:v>
                </c:pt>
                <c:pt idx="99042">
                  <c:v>2.4643137254901957</c:v>
                </c:pt>
                <c:pt idx="99043">
                  <c:v>2.4643137254901957</c:v>
                </c:pt>
                <c:pt idx="99044">
                  <c:v>2.4643137254901957</c:v>
                </c:pt>
                <c:pt idx="99045">
                  <c:v>2.4643137254901957</c:v>
                </c:pt>
                <c:pt idx="99046">
                  <c:v>2.4643137254901957</c:v>
                </c:pt>
                <c:pt idx="99047">
                  <c:v>2.4643137254901957</c:v>
                </c:pt>
                <c:pt idx="99048">
                  <c:v>2.4643137254901957</c:v>
                </c:pt>
                <c:pt idx="99049">
                  <c:v>2.4643137254901957</c:v>
                </c:pt>
                <c:pt idx="99050">
                  <c:v>2.4643137254901957</c:v>
                </c:pt>
                <c:pt idx="99051">
                  <c:v>2.4643137254901957</c:v>
                </c:pt>
                <c:pt idx="99052">
                  <c:v>2.4643137254901957</c:v>
                </c:pt>
                <c:pt idx="99053">
                  <c:v>2.4643137254901957</c:v>
                </c:pt>
                <c:pt idx="99054">
                  <c:v>2.4643137254901957</c:v>
                </c:pt>
                <c:pt idx="99055">
                  <c:v>2.4643137254901957</c:v>
                </c:pt>
                <c:pt idx="99056">
                  <c:v>2.4643137254901957</c:v>
                </c:pt>
                <c:pt idx="99057">
                  <c:v>2.4643137254901957</c:v>
                </c:pt>
                <c:pt idx="99058">
                  <c:v>2.4643137254901957</c:v>
                </c:pt>
                <c:pt idx="99059">
                  <c:v>2.4643137254901957</c:v>
                </c:pt>
                <c:pt idx="99060">
                  <c:v>2.4643137254901957</c:v>
                </c:pt>
                <c:pt idx="99061">
                  <c:v>2.4643137254901957</c:v>
                </c:pt>
                <c:pt idx="99062">
                  <c:v>2.4643137254901957</c:v>
                </c:pt>
                <c:pt idx="99063">
                  <c:v>2.4643137254901957</c:v>
                </c:pt>
                <c:pt idx="99064">
                  <c:v>2.4643137254901957</c:v>
                </c:pt>
                <c:pt idx="99065">
                  <c:v>2.4643137254901957</c:v>
                </c:pt>
                <c:pt idx="99066">
                  <c:v>2.4643137254901957</c:v>
                </c:pt>
                <c:pt idx="99067">
                  <c:v>2.4643137254901957</c:v>
                </c:pt>
                <c:pt idx="99068">
                  <c:v>2.4643137254901957</c:v>
                </c:pt>
                <c:pt idx="99069">
                  <c:v>2.4643137254901957</c:v>
                </c:pt>
                <c:pt idx="99070">
                  <c:v>2.4643137254901957</c:v>
                </c:pt>
                <c:pt idx="99071">
                  <c:v>2.4643137254901957</c:v>
                </c:pt>
                <c:pt idx="99072">
                  <c:v>2.4643137254901957</c:v>
                </c:pt>
                <c:pt idx="99073">
                  <c:v>2.4643137254901957</c:v>
                </c:pt>
                <c:pt idx="99074">
                  <c:v>2.4643137254901957</c:v>
                </c:pt>
                <c:pt idx="99075">
                  <c:v>2.4643137254901957</c:v>
                </c:pt>
                <c:pt idx="99076">
                  <c:v>2.4643137254901957</c:v>
                </c:pt>
                <c:pt idx="99077">
                  <c:v>2.4643137254901957</c:v>
                </c:pt>
                <c:pt idx="99078">
                  <c:v>2.4643137254901957</c:v>
                </c:pt>
                <c:pt idx="99079">
                  <c:v>2.4643137254901957</c:v>
                </c:pt>
                <c:pt idx="99080">
                  <c:v>2.4643137254901957</c:v>
                </c:pt>
                <c:pt idx="99081">
                  <c:v>2.6117647058823525</c:v>
                </c:pt>
                <c:pt idx="99082">
                  <c:v>2.6117647058823525</c:v>
                </c:pt>
                <c:pt idx="99083">
                  <c:v>2.6117647058823525</c:v>
                </c:pt>
                <c:pt idx="99084">
                  <c:v>2.6117647058823525</c:v>
                </c:pt>
                <c:pt idx="99085">
                  <c:v>2.6117647058823525</c:v>
                </c:pt>
                <c:pt idx="99086">
                  <c:v>2.6117647058823525</c:v>
                </c:pt>
                <c:pt idx="99087">
                  <c:v>2.6117647058823525</c:v>
                </c:pt>
                <c:pt idx="99088">
                  <c:v>2.6117647058823525</c:v>
                </c:pt>
                <c:pt idx="99089">
                  <c:v>2.6117647058823525</c:v>
                </c:pt>
                <c:pt idx="99090">
                  <c:v>2.6117647058823525</c:v>
                </c:pt>
                <c:pt idx="99091">
                  <c:v>2.6117647058823525</c:v>
                </c:pt>
                <c:pt idx="99092">
                  <c:v>2.6117647058823525</c:v>
                </c:pt>
                <c:pt idx="99093">
                  <c:v>2.6117647058823525</c:v>
                </c:pt>
                <c:pt idx="99094">
                  <c:v>2.6117647058823525</c:v>
                </c:pt>
                <c:pt idx="99095">
                  <c:v>2.6117647058823525</c:v>
                </c:pt>
                <c:pt idx="99096">
                  <c:v>2.6117647058823525</c:v>
                </c:pt>
                <c:pt idx="99097">
                  <c:v>2.6117647058823525</c:v>
                </c:pt>
                <c:pt idx="99098">
                  <c:v>2.6117647058823525</c:v>
                </c:pt>
                <c:pt idx="99099">
                  <c:v>2.6117647058823525</c:v>
                </c:pt>
                <c:pt idx="99100">
                  <c:v>2.6117647058823525</c:v>
                </c:pt>
                <c:pt idx="99101">
                  <c:v>2.6117647058823525</c:v>
                </c:pt>
                <c:pt idx="99102">
                  <c:v>2.6117647058823525</c:v>
                </c:pt>
                <c:pt idx="99103">
                  <c:v>2.6117647058823525</c:v>
                </c:pt>
                <c:pt idx="99104">
                  <c:v>2.6117647058823525</c:v>
                </c:pt>
                <c:pt idx="99105">
                  <c:v>2.6117647058823525</c:v>
                </c:pt>
                <c:pt idx="99106">
                  <c:v>2.6117647058823525</c:v>
                </c:pt>
                <c:pt idx="99107">
                  <c:v>2.6117647058823525</c:v>
                </c:pt>
                <c:pt idx="99108">
                  <c:v>2.6117647058823525</c:v>
                </c:pt>
                <c:pt idx="99109">
                  <c:v>2.6117647058823525</c:v>
                </c:pt>
                <c:pt idx="99110">
                  <c:v>2.6117647058823525</c:v>
                </c:pt>
                <c:pt idx="99111">
                  <c:v>2.6117647058823525</c:v>
                </c:pt>
                <c:pt idx="99112">
                  <c:v>2.6117647058823525</c:v>
                </c:pt>
                <c:pt idx="99113">
                  <c:v>2.6117647058823525</c:v>
                </c:pt>
                <c:pt idx="99114">
                  <c:v>2.6117647058823525</c:v>
                </c:pt>
                <c:pt idx="99115">
                  <c:v>2.6117647058823525</c:v>
                </c:pt>
                <c:pt idx="99116">
                  <c:v>2.6117647058823525</c:v>
                </c:pt>
                <c:pt idx="99117">
                  <c:v>2.6117647058823525</c:v>
                </c:pt>
                <c:pt idx="99118">
                  <c:v>2.6117647058823525</c:v>
                </c:pt>
                <c:pt idx="99119">
                  <c:v>2.6117647058823525</c:v>
                </c:pt>
                <c:pt idx="99120">
                  <c:v>2.4643137254901957</c:v>
                </c:pt>
                <c:pt idx="99121">
                  <c:v>2.4643137254901957</c:v>
                </c:pt>
                <c:pt idx="99122">
                  <c:v>2.4643137254901957</c:v>
                </c:pt>
                <c:pt idx="99123">
                  <c:v>2.4643137254901957</c:v>
                </c:pt>
                <c:pt idx="99124">
                  <c:v>2.4643137254901957</c:v>
                </c:pt>
                <c:pt idx="99125">
                  <c:v>2.4643137254901957</c:v>
                </c:pt>
                <c:pt idx="99126">
                  <c:v>2.4643137254901957</c:v>
                </c:pt>
                <c:pt idx="99127">
                  <c:v>2.4643137254901957</c:v>
                </c:pt>
                <c:pt idx="99128">
                  <c:v>2.4643137254901957</c:v>
                </c:pt>
                <c:pt idx="99129">
                  <c:v>2.4643137254901957</c:v>
                </c:pt>
                <c:pt idx="99130">
                  <c:v>2.4643137254901957</c:v>
                </c:pt>
                <c:pt idx="99131">
                  <c:v>2.4643137254901957</c:v>
                </c:pt>
                <c:pt idx="99132">
                  <c:v>2.4643137254901957</c:v>
                </c:pt>
                <c:pt idx="99133">
                  <c:v>2.4643137254901957</c:v>
                </c:pt>
                <c:pt idx="99134">
                  <c:v>2.4643137254901957</c:v>
                </c:pt>
                <c:pt idx="99135">
                  <c:v>2.4643137254901957</c:v>
                </c:pt>
                <c:pt idx="99136">
                  <c:v>2.4643137254901957</c:v>
                </c:pt>
                <c:pt idx="99137">
                  <c:v>2.4643137254901957</c:v>
                </c:pt>
                <c:pt idx="99138">
                  <c:v>2.4643137254901957</c:v>
                </c:pt>
                <c:pt idx="99139">
                  <c:v>2.4643137254901957</c:v>
                </c:pt>
                <c:pt idx="99140">
                  <c:v>2.4643137254901957</c:v>
                </c:pt>
                <c:pt idx="99141">
                  <c:v>2.4643137254901957</c:v>
                </c:pt>
                <c:pt idx="99142">
                  <c:v>2.4643137254901957</c:v>
                </c:pt>
                <c:pt idx="99143">
                  <c:v>2.4643137254901957</c:v>
                </c:pt>
                <c:pt idx="99144">
                  <c:v>2.4643137254901957</c:v>
                </c:pt>
                <c:pt idx="99145">
                  <c:v>2.4643137254901957</c:v>
                </c:pt>
                <c:pt idx="99146">
                  <c:v>2.4643137254901957</c:v>
                </c:pt>
                <c:pt idx="99147">
                  <c:v>2.4643137254901957</c:v>
                </c:pt>
                <c:pt idx="99148">
                  <c:v>2.4643137254901957</c:v>
                </c:pt>
                <c:pt idx="99149">
                  <c:v>2.4643137254901957</c:v>
                </c:pt>
                <c:pt idx="99150">
                  <c:v>2.4643137254901957</c:v>
                </c:pt>
                <c:pt idx="99151">
                  <c:v>2.4643137254901957</c:v>
                </c:pt>
                <c:pt idx="99152">
                  <c:v>2.4643137254901957</c:v>
                </c:pt>
                <c:pt idx="99153">
                  <c:v>2.4643137254901957</c:v>
                </c:pt>
                <c:pt idx="99154">
                  <c:v>2.4643137254901957</c:v>
                </c:pt>
                <c:pt idx="99155">
                  <c:v>2.4643137254901957</c:v>
                </c:pt>
                <c:pt idx="99156">
                  <c:v>2.4643137254901957</c:v>
                </c:pt>
                <c:pt idx="99157">
                  <c:v>2.4643137254901957</c:v>
                </c:pt>
                <c:pt idx="99158">
                  <c:v>2.4643137254901957</c:v>
                </c:pt>
                <c:pt idx="99159">
                  <c:v>2.4643137254901957</c:v>
                </c:pt>
                <c:pt idx="99160">
                  <c:v>2.4643137254901957</c:v>
                </c:pt>
                <c:pt idx="99161">
                  <c:v>2.4643137254901957</c:v>
                </c:pt>
                <c:pt idx="99162">
                  <c:v>2.4643137254901957</c:v>
                </c:pt>
                <c:pt idx="99163">
                  <c:v>2.4643137254901957</c:v>
                </c:pt>
                <c:pt idx="99164">
                  <c:v>2.4643137254901957</c:v>
                </c:pt>
                <c:pt idx="99165">
                  <c:v>2.4643137254901957</c:v>
                </c:pt>
                <c:pt idx="99166">
                  <c:v>2.4643137254901957</c:v>
                </c:pt>
                <c:pt idx="99167">
                  <c:v>2.4643137254901957</c:v>
                </c:pt>
                <c:pt idx="99168">
                  <c:v>2.4643137254901957</c:v>
                </c:pt>
                <c:pt idx="99169">
                  <c:v>2.4643137254901957</c:v>
                </c:pt>
                <c:pt idx="99170">
                  <c:v>2.4643137254901957</c:v>
                </c:pt>
                <c:pt idx="99171">
                  <c:v>2.4643137254901957</c:v>
                </c:pt>
                <c:pt idx="99172">
                  <c:v>2.4643137254901957</c:v>
                </c:pt>
                <c:pt idx="99173">
                  <c:v>2.4643137254901957</c:v>
                </c:pt>
                <c:pt idx="99174">
                  <c:v>2.4643137254901957</c:v>
                </c:pt>
                <c:pt idx="99175">
                  <c:v>2.4643137254901957</c:v>
                </c:pt>
                <c:pt idx="99176">
                  <c:v>2.6117647058823525</c:v>
                </c:pt>
                <c:pt idx="99177">
                  <c:v>2.6117647058823525</c:v>
                </c:pt>
                <c:pt idx="99178">
                  <c:v>2.6117647058823525</c:v>
                </c:pt>
                <c:pt idx="99179">
                  <c:v>2.6117647058823525</c:v>
                </c:pt>
                <c:pt idx="99180">
                  <c:v>2.6117647058823525</c:v>
                </c:pt>
                <c:pt idx="99181">
                  <c:v>2.6117647058823525</c:v>
                </c:pt>
                <c:pt idx="99182">
                  <c:v>2.6117647058823525</c:v>
                </c:pt>
                <c:pt idx="99183">
                  <c:v>2.6117647058823525</c:v>
                </c:pt>
                <c:pt idx="99184">
                  <c:v>2.6117647058823525</c:v>
                </c:pt>
                <c:pt idx="99185">
                  <c:v>2.6117647058823525</c:v>
                </c:pt>
                <c:pt idx="99186">
                  <c:v>2.6117647058823525</c:v>
                </c:pt>
                <c:pt idx="99187">
                  <c:v>2.6117647058823525</c:v>
                </c:pt>
                <c:pt idx="99188">
                  <c:v>2.6117647058823525</c:v>
                </c:pt>
                <c:pt idx="99189">
                  <c:v>2.6117647058823525</c:v>
                </c:pt>
                <c:pt idx="99190">
                  <c:v>2.6117647058823525</c:v>
                </c:pt>
                <c:pt idx="99191">
                  <c:v>2.6117647058823525</c:v>
                </c:pt>
                <c:pt idx="99192">
                  <c:v>2.6117647058823525</c:v>
                </c:pt>
                <c:pt idx="99193">
                  <c:v>2.6117647058823525</c:v>
                </c:pt>
                <c:pt idx="99194">
                  <c:v>2.6117647058823525</c:v>
                </c:pt>
                <c:pt idx="99195">
                  <c:v>2.6117647058823525</c:v>
                </c:pt>
                <c:pt idx="99196">
                  <c:v>2.6117647058823525</c:v>
                </c:pt>
                <c:pt idx="99197">
                  <c:v>2.6117647058823525</c:v>
                </c:pt>
                <c:pt idx="99198">
                  <c:v>2.6117647058823525</c:v>
                </c:pt>
                <c:pt idx="99199">
                  <c:v>2.6117647058823525</c:v>
                </c:pt>
                <c:pt idx="99200">
                  <c:v>2.6117647058823525</c:v>
                </c:pt>
                <c:pt idx="99201">
                  <c:v>2.6117647058823525</c:v>
                </c:pt>
                <c:pt idx="99202">
                  <c:v>2.6117647058823525</c:v>
                </c:pt>
                <c:pt idx="99203">
                  <c:v>2.6117647058823525</c:v>
                </c:pt>
                <c:pt idx="99204">
                  <c:v>2.6117647058823525</c:v>
                </c:pt>
                <c:pt idx="99205">
                  <c:v>2.6117647058823525</c:v>
                </c:pt>
                <c:pt idx="99206">
                  <c:v>2.6117647058823525</c:v>
                </c:pt>
                <c:pt idx="99207">
                  <c:v>2.6117647058823525</c:v>
                </c:pt>
                <c:pt idx="99208">
                  <c:v>2.6117647058823525</c:v>
                </c:pt>
                <c:pt idx="99209">
                  <c:v>2.6117647058823525</c:v>
                </c:pt>
                <c:pt idx="99210">
                  <c:v>2.6117647058823525</c:v>
                </c:pt>
                <c:pt idx="99211">
                  <c:v>2.6117647058823525</c:v>
                </c:pt>
                <c:pt idx="99212">
                  <c:v>2.6117647058823525</c:v>
                </c:pt>
                <c:pt idx="99213">
                  <c:v>2.6117647058823525</c:v>
                </c:pt>
                <c:pt idx="99214">
                  <c:v>2.4643137254901957</c:v>
                </c:pt>
                <c:pt idx="99215">
                  <c:v>2.4643137254901957</c:v>
                </c:pt>
                <c:pt idx="99216">
                  <c:v>2.4643137254901957</c:v>
                </c:pt>
                <c:pt idx="99217">
                  <c:v>2.4643137254901957</c:v>
                </c:pt>
                <c:pt idx="99218">
                  <c:v>2.4643137254901957</c:v>
                </c:pt>
                <c:pt idx="99219">
                  <c:v>2.4643137254901957</c:v>
                </c:pt>
                <c:pt idx="99220">
                  <c:v>2.4643137254901957</c:v>
                </c:pt>
                <c:pt idx="99221">
                  <c:v>2.4643137254901957</c:v>
                </c:pt>
                <c:pt idx="99222">
                  <c:v>2.4643137254901957</c:v>
                </c:pt>
                <c:pt idx="99223">
                  <c:v>2.4643137254901957</c:v>
                </c:pt>
                <c:pt idx="99224">
                  <c:v>2.4643137254901957</c:v>
                </c:pt>
                <c:pt idx="99225">
                  <c:v>2.4643137254901957</c:v>
                </c:pt>
                <c:pt idx="99226">
                  <c:v>2.4643137254901957</c:v>
                </c:pt>
                <c:pt idx="99227">
                  <c:v>2.4643137254901957</c:v>
                </c:pt>
                <c:pt idx="99228">
                  <c:v>2.4643137254901957</c:v>
                </c:pt>
                <c:pt idx="99229">
                  <c:v>2.4643137254901957</c:v>
                </c:pt>
                <c:pt idx="99230">
                  <c:v>2.4643137254901957</c:v>
                </c:pt>
                <c:pt idx="99231">
                  <c:v>2.4643137254901957</c:v>
                </c:pt>
                <c:pt idx="99232">
                  <c:v>2.4643137254901957</c:v>
                </c:pt>
                <c:pt idx="99233">
                  <c:v>2.4643137254901957</c:v>
                </c:pt>
                <c:pt idx="99234">
                  <c:v>2.4643137254901957</c:v>
                </c:pt>
                <c:pt idx="99235">
                  <c:v>2.4643137254901957</c:v>
                </c:pt>
                <c:pt idx="99236">
                  <c:v>2.4643137254901957</c:v>
                </c:pt>
                <c:pt idx="99237">
                  <c:v>2.4643137254901957</c:v>
                </c:pt>
                <c:pt idx="99238">
                  <c:v>2.4643137254901957</c:v>
                </c:pt>
                <c:pt idx="99239">
                  <c:v>2.4643137254901957</c:v>
                </c:pt>
                <c:pt idx="99240">
                  <c:v>2.4643137254901957</c:v>
                </c:pt>
                <c:pt idx="99241">
                  <c:v>2.4643137254901957</c:v>
                </c:pt>
                <c:pt idx="99242">
                  <c:v>2.4643137254901957</c:v>
                </c:pt>
                <c:pt idx="99243">
                  <c:v>2.4643137254901957</c:v>
                </c:pt>
                <c:pt idx="99244">
                  <c:v>2.4643137254901957</c:v>
                </c:pt>
                <c:pt idx="99245">
                  <c:v>2.4643137254901957</c:v>
                </c:pt>
                <c:pt idx="99246">
                  <c:v>2.4643137254901957</c:v>
                </c:pt>
                <c:pt idx="99247">
                  <c:v>2.4643137254901957</c:v>
                </c:pt>
                <c:pt idx="99248">
                  <c:v>2.4643137254901957</c:v>
                </c:pt>
                <c:pt idx="99249">
                  <c:v>2.4643137254901957</c:v>
                </c:pt>
                <c:pt idx="99250">
                  <c:v>2.4643137254901957</c:v>
                </c:pt>
                <c:pt idx="99251">
                  <c:v>2.4643137254901957</c:v>
                </c:pt>
                <c:pt idx="99252">
                  <c:v>2.4643137254901957</c:v>
                </c:pt>
                <c:pt idx="99253">
                  <c:v>2.4643137254901957</c:v>
                </c:pt>
                <c:pt idx="99254">
                  <c:v>2.4643137254901957</c:v>
                </c:pt>
                <c:pt idx="99255">
                  <c:v>2.4643137254901957</c:v>
                </c:pt>
                <c:pt idx="99256">
                  <c:v>2.4643137254901957</c:v>
                </c:pt>
                <c:pt idx="99257">
                  <c:v>2.4643137254901957</c:v>
                </c:pt>
                <c:pt idx="99258">
                  <c:v>2.4643137254901957</c:v>
                </c:pt>
                <c:pt idx="99259">
                  <c:v>2.4643137254901957</c:v>
                </c:pt>
                <c:pt idx="99260">
                  <c:v>2.4643137254901957</c:v>
                </c:pt>
                <c:pt idx="99261">
                  <c:v>2.4643137254901957</c:v>
                </c:pt>
                <c:pt idx="99262">
                  <c:v>2.4643137254901957</c:v>
                </c:pt>
                <c:pt idx="99263">
                  <c:v>2.4643137254901957</c:v>
                </c:pt>
                <c:pt idx="99264">
                  <c:v>2.4643137254901957</c:v>
                </c:pt>
                <c:pt idx="99265">
                  <c:v>2.4643137254901957</c:v>
                </c:pt>
                <c:pt idx="99266">
                  <c:v>2.4643137254901957</c:v>
                </c:pt>
                <c:pt idx="99267">
                  <c:v>2.4643137254901957</c:v>
                </c:pt>
                <c:pt idx="99268">
                  <c:v>2.4643137254901957</c:v>
                </c:pt>
                <c:pt idx="99269">
                  <c:v>2.4643137254901957</c:v>
                </c:pt>
                <c:pt idx="99270">
                  <c:v>2.4643137254901957</c:v>
                </c:pt>
                <c:pt idx="99271">
                  <c:v>2.4643137254901957</c:v>
                </c:pt>
                <c:pt idx="99272">
                  <c:v>2.6117647058823525</c:v>
                </c:pt>
                <c:pt idx="99273">
                  <c:v>2.6117647058823525</c:v>
                </c:pt>
                <c:pt idx="99274">
                  <c:v>2.6117647058823525</c:v>
                </c:pt>
                <c:pt idx="99275">
                  <c:v>2.6117647058823525</c:v>
                </c:pt>
                <c:pt idx="99276">
                  <c:v>2.6117647058823525</c:v>
                </c:pt>
                <c:pt idx="99277">
                  <c:v>2.6117647058823525</c:v>
                </c:pt>
                <c:pt idx="99278">
                  <c:v>2.6117647058823525</c:v>
                </c:pt>
                <c:pt idx="99279">
                  <c:v>2.6117647058823525</c:v>
                </c:pt>
                <c:pt idx="99280">
                  <c:v>2.6117647058823525</c:v>
                </c:pt>
                <c:pt idx="99281">
                  <c:v>2.6117647058823525</c:v>
                </c:pt>
                <c:pt idx="99282">
                  <c:v>2.6117647058823525</c:v>
                </c:pt>
                <c:pt idx="99283">
                  <c:v>2.6117647058823525</c:v>
                </c:pt>
                <c:pt idx="99284">
                  <c:v>2.6117647058823525</c:v>
                </c:pt>
                <c:pt idx="99285">
                  <c:v>2.6117647058823525</c:v>
                </c:pt>
                <c:pt idx="99286">
                  <c:v>2.6117647058823525</c:v>
                </c:pt>
                <c:pt idx="99287">
                  <c:v>2.6117647058823525</c:v>
                </c:pt>
                <c:pt idx="99288">
                  <c:v>2.6117647058823525</c:v>
                </c:pt>
                <c:pt idx="99289">
                  <c:v>2.6117647058823525</c:v>
                </c:pt>
                <c:pt idx="99290">
                  <c:v>2.6117647058823525</c:v>
                </c:pt>
                <c:pt idx="99291">
                  <c:v>2.6117647058823525</c:v>
                </c:pt>
                <c:pt idx="99292">
                  <c:v>2.6117647058823525</c:v>
                </c:pt>
                <c:pt idx="99293">
                  <c:v>2.6117647058823525</c:v>
                </c:pt>
                <c:pt idx="99294">
                  <c:v>2.6117647058823525</c:v>
                </c:pt>
                <c:pt idx="99295">
                  <c:v>2.6117647058823525</c:v>
                </c:pt>
                <c:pt idx="99296">
                  <c:v>2.6117647058823525</c:v>
                </c:pt>
                <c:pt idx="99297">
                  <c:v>2.6117647058823525</c:v>
                </c:pt>
                <c:pt idx="99298">
                  <c:v>2.6117647058823525</c:v>
                </c:pt>
                <c:pt idx="99299">
                  <c:v>2.6117647058823525</c:v>
                </c:pt>
                <c:pt idx="99300">
                  <c:v>2.6117647058823525</c:v>
                </c:pt>
                <c:pt idx="99301">
                  <c:v>2.6117647058823525</c:v>
                </c:pt>
                <c:pt idx="99302">
                  <c:v>2.6117647058823525</c:v>
                </c:pt>
                <c:pt idx="99303">
                  <c:v>2.6117647058823525</c:v>
                </c:pt>
                <c:pt idx="99304">
                  <c:v>2.6117647058823525</c:v>
                </c:pt>
                <c:pt idx="99305">
                  <c:v>2.6117647058823525</c:v>
                </c:pt>
                <c:pt idx="99306">
                  <c:v>2.6117647058823525</c:v>
                </c:pt>
                <c:pt idx="99307">
                  <c:v>2.6117647058823525</c:v>
                </c:pt>
                <c:pt idx="99308">
                  <c:v>2.6117647058823525</c:v>
                </c:pt>
                <c:pt idx="99309">
                  <c:v>2.6117647058823525</c:v>
                </c:pt>
                <c:pt idx="99310">
                  <c:v>2.4643137254901957</c:v>
                </c:pt>
                <c:pt idx="99311">
                  <c:v>2.4643137254901957</c:v>
                </c:pt>
                <c:pt idx="99312">
                  <c:v>2.4643137254901957</c:v>
                </c:pt>
                <c:pt idx="99313">
                  <c:v>2.4643137254901957</c:v>
                </c:pt>
                <c:pt idx="99314">
                  <c:v>2.4643137254901957</c:v>
                </c:pt>
                <c:pt idx="99315">
                  <c:v>2.4643137254901957</c:v>
                </c:pt>
                <c:pt idx="99316">
                  <c:v>2.4643137254901957</c:v>
                </c:pt>
                <c:pt idx="99317">
                  <c:v>2.4643137254901957</c:v>
                </c:pt>
                <c:pt idx="99318">
                  <c:v>2.4643137254901957</c:v>
                </c:pt>
                <c:pt idx="99319">
                  <c:v>2.4643137254901957</c:v>
                </c:pt>
                <c:pt idx="99320">
                  <c:v>2.4643137254901957</c:v>
                </c:pt>
                <c:pt idx="99321">
                  <c:v>2.4643137254901957</c:v>
                </c:pt>
                <c:pt idx="99322">
                  <c:v>2.4643137254901957</c:v>
                </c:pt>
                <c:pt idx="99323">
                  <c:v>2.4643137254901957</c:v>
                </c:pt>
                <c:pt idx="99324">
                  <c:v>2.4643137254901957</c:v>
                </c:pt>
                <c:pt idx="99325">
                  <c:v>2.4643137254901957</c:v>
                </c:pt>
                <c:pt idx="99326">
                  <c:v>2.4643137254901957</c:v>
                </c:pt>
                <c:pt idx="99327">
                  <c:v>2.4643137254901957</c:v>
                </c:pt>
                <c:pt idx="99328">
                  <c:v>2.4643137254901957</c:v>
                </c:pt>
                <c:pt idx="99329">
                  <c:v>2.4643137254901957</c:v>
                </c:pt>
                <c:pt idx="99330">
                  <c:v>2.4643137254901957</c:v>
                </c:pt>
                <c:pt idx="99331">
                  <c:v>2.4643137254901957</c:v>
                </c:pt>
                <c:pt idx="99332">
                  <c:v>2.4643137254901957</c:v>
                </c:pt>
                <c:pt idx="99333">
                  <c:v>2.4643137254901957</c:v>
                </c:pt>
                <c:pt idx="99334">
                  <c:v>2.4643137254901957</c:v>
                </c:pt>
                <c:pt idx="99335">
                  <c:v>2.4643137254901957</c:v>
                </c:pt>
                <c:pt idx="99336">
                  <c:v>2.4643137254901957</c:v>
                </c:pt>
                <c:pt idx="99337">
                  <c:v>2.4643137254901957</c:v>
                </c:pt>
                <c:pt idx="99338">
                  <c:v>2.4643137254901957</c:v>
                </c:pt>
                <c:pt idx="99339">
                  <c:v>2.4643137254901957</c:v>
                </c:pt>
                <c:pt idx="99340">
                  <c:v>2.4643137254901957</c:v>
                </c:pt>
                <c:pt idx="99341">
                  <c:v>2.4643137254901957</c:v>
                </c:pt>
                <c:pt idx="99342">
                  <c:v>2.4643137254901957</c:v>
                </c:pt>
                <c:pt idx="99343">
                  <c:v>2.4643137254901957</c:v>
                </c:pt>
                <c:pt idx="99344">
                  <c:v>2.4643137254901957</c:v>
                </c:pt>
                <c:pt idx="99345">
                  <c:v>2.4643137254901957</c:v>
                </c:pt>
                <c:pt idx="99346">
                  <c:v>2.4643137254901957</c:v>
                </c:pt>
                <c:pt idx="99347">
                  <c:v>2.4643137254901957</c:v>
                </c:pt>
                <c:pt idx="99348">
                  <c:v>2.4643137254901957</c:v>
                </c:pt>
                <c:pt idx="99349">
                  <c:v>2.4643137254901957</c:v>
                </c:pt>
                <c:pt idx="99350">
                  <c:v>2.4643137254901957</c:v>
                </c:pt>
                <c:pt idx="99351">
                  <c:v>2.4643137254901957</c:v>
                </c:pt>
                <c:pt idx="99352">
                  <c:v>2.4643137254901957</c:v>
                </c:pt>
                <c:pt idx="99353">
                  <c:v>2.4643137254901957</c:v>
                </c:pt>
                <c:pt idx="99354">
                  <c:v>2.4643137254901957</c:v>
                </c:pt>
                <c:pt idx="99355">
                  <c:v>2.4643137254901957</c:v>
                </c:pt>
                <c:pt idx="99356">
                  <c:v>2.4643137254901957</c:v>
                </c:pt>
                <c:pt idx="99357">
                  <c:v>2.4643137254901957</c:v>
                </c:pt>
                <c:pt idx="99358">
                  <c:v>2.4643137254901957</c:v>
                </c:pt>
                <c:pt idx="99359">
                  <c:v>2.4643137254901957</c:v>
                </c:pt>
                <c:pt idx="99360">
                  <c:v>2.4643137254901957</c:v>
                </c:pt>
                <c:pt idx="99361">
                  <c:v>2.4643137254901957</c:v>
                </c:pt>
                <c:pt idx="99362">
                  <c:v>2.4643137254901957</c:v>
                </c:pt>
                <c:pt idx="99363">
                  <c:v>2.4643137254901957</c:v>
                </c:pt>
                <c:pt idx="99364">
                  <c:v>2.4643137254901957</c:v>
                </c:pt>
                <c:pt idx="99365">
                  <c:v>2.4643137254901957</c:v>
                </c:pt>
                <c:pt idx="99366">
                  <c:v>2.4643137254901957</c:v>
                </c:pt>
                <c:pt idx="99367">
                  <c:v>2.6117647058823525</c:v>
                </c:pt>
                <c:pt idx="99368">
                  <c:v>2.6117647058823525</c:v>
                </c:pt>
                <c:pt idx="99369">
                  <c:v>2.6117647058823525</c:v>
                </c:pt>
                <c:pt idx="99370">
                  <c:v>2.6117647058823525</c:v>
                </c:pt>
                <c:pt idx="99371">
                  <c:v>2.6117647058823525</c:v>
                </c:pt>
                <c:pt idx="99372">
                  <c:v>2.6117647058823525</c:v>
                </c:pt>
                <c:pt idx="99373">
                  <c:v>2.6117647058823525</c:v>
                </c:pt>
                <c:pt idx="99374">
                  <c:v>2.6117647058823525</c:v>
                </c:pt>
                <c:pt idx="99375">
                  <c:v>2.6117647058823525</c:v>
                </c:pt>
                <c:pt idx="99376">
                  <c:v>2.6117647058823525</c:v>
                </c:pt>
                <c:pt idx="99377">
                  <c:v>2.6117647058823525</c:v>
                </c:pt>
                <c:pt idx="99378">
                  <c:v>2.6117647058823525</c:v>
                </c:pt>
                <c:pt idx="99379">
                  <c:v>2.6117647058823525</c:v>
                </c:pt>
                <c:pt idx="99380">
                  <c:v>2.6117647058823525</c:v>
                </c:pt>
                <c:pt idx="99381">
                  <c:v>2.6117647058823525</c:v>
                </c:pt>
                <c:pt idx="99382">
                  <c:v>2.6117647058823525</c:v>
                </c:pt>
                <c:pt idx="99383">
                  <c:v>2.6117647058823525</c:v>
                </c:pt>
                <c:pt idx="99384">
                  <c:v>2.6117647058823525</c:v>
                </c:pt>
                <c:pt idx="99385">
                  <c:v>2.6117647058823525</c:v>
                </c:pt>
                <c:pt idx="99386">
                  <c:v>2.6117647058823525</c:v>
                </c:pt>
                <c:pt idx="99387">
                  <c:v>2.6117647058823525</c:v>
                </c:pt>
                <c:pt idx="99388">
                  <c:v>2.6117647058823525</c:v>
                </c:pt>
                <c:pt idx="99389">
                  <c:v>2.6117647058823525</c:v>
                </c:pt>
                <c:pt idx="99390">
                  <c:v>2.6117647058823525</c:v>
                </c:pt>
                <c:pt idx="99391">
                  <c:v>2.6117647058823525</c:v>
                </c:pt>
                <c:pt idx="99392">
                  <c:v>2.6117647058823525</c:v>
                </c:pt>
                <c:pt idx="99393">
                  <c:v>2.6117647058823525</c:v>
                </c:pt>
                <c:pt idx="99394">
                  <c:v>2.6117647058823525</c:v>
                </c:pt>
                <c:pt idx="99395">
                  <c:v>2.6117647058823525</c:v>
                </c:pt>
                <c:pt idx="99396">
                  <c:v>2.6117647058823525</c:v>
                </c:pt>
                <c:pt idx="99397">
                  <c:v>2.6117647058823525</c:v>
                </c:pt>
                <c:pt idx="99398">
                  <c:v>2.6117647058823525</c:v>
                </c:pt>
                <c:pt idx="99399">
                  <c:v>2.6117647058823525</c:v>
                </c:pt>
                <c:pt idx="99400">
                  <c:v>2.6117647058823525</c:v>
                </c:pt>
                <c:pt idx="99401">
                  <c:v>2.6117647058823525</c:v>
                </c:pt>
                <c:pt idx="99402">
                  <c:v>2.6117647058823525</c:v>
                </c:pt>
                <c:pt idx="99403">
                  <c:v>2.6117647058823525</c:v>
                </c:pt>
                <c:pt idx="99404">
                  <c:v>2.6117647058823525</c:v>
                </c:pt>
                <c:pt idx="99405">
                  <c:v>2.6117647058823525</c:v>
                </c:pt>
                <c:pt idx="99406">
                  <c:v>2.4643137254901957</c:v>
                </c:pt>
                <c:pt idx="99407">
                  <c:v>2.4643137254901957</c:v>
                </c:pt>
                <c:pt idx="99408">
                  <c:v>2.4643137254901957</c:v>
                </c:pt>
                <c:pt idx="99409">
                  <c:v>2.4643137254901957</c:v>
                </c:pt>
                <c:pt idx="99410">
                  <c:v>2.4643137254901957</c:v>
                </c:pt>
                <c:pt idx="99411">
                  <c:v>2.4643137254901957</c:v>
                </c:pt>
                <c:pt idx="99412">
                  <c:v>2.4643137254901957</c:v>
                </c:pt>
                <c:pt idx="99413">
                  <c:v>2.4643137254901957</c:v>
                </c:pt>
                <c:pt idx="99414">
                  <c:v>2.4643137254901957</c:v>
                </c:pt>
                <c:pt idx="99415">
                  <c:v>2.4643137254901957</c:v>
                </c:pt>
                <c:pt idx="99416">
                  <c:v>2.4643137254901957</c:v>
                </c:pt>
                <c:pt idx="99417">
                  <c:v>2.4643137254901957</c:v>
                </c:pt>
                <c:pt idx="99418">
                  <c:v>2.4643137254901957</c:v>
                </c:pt>
                <c:pt idx="99419">
                  <c:v>2.4643137254901957</c:v>
                </c:pt>
                <c:pt idx="99420">
                  <c:v>2.4643137254901957</c:v>
                </c:pt>
                <c:pt idx="99421">
                  <c:v>2.4643137254901957</c:v>
                </c:pt>
                <c:pt idx="99422">
                  <c:v>2.4643137254901957</c:v>
                </c:pt>
                <c:pt idx="99423">
                  <c:v>2.4643137254901957</c:v>
                </c:pt>
                <c:pt idx="99424">
                  <c:v>2.4643137254901957</c:v>
                </c:pt>
                <c:pt idx="99425">
                  <c:v>2.4643137254901957</c:v>
                </c:pt>
                <c:pt idx="99426">
                  <c:v>2.4643137254901957</c:v>
                </c:pt>
                <c:pt idx="99427">
                  <c:v>2.4643137254901957</c:v>
                </c:pt>
                <c:pt idx="99428">
                  <c:v>2.4643137254901957</c:v>
                </c:pt>
                <c:pt idx="99429">
                  <c:v>2.4643137254901957</c:v>
                </c:pt>
                <c:pt idx="99430">
                  <c:v>2.4643137254901957</c:v>
                </c:pt>
                <c:pt idx="99431">
                  <c:v>2.4643137254901957</c:v>
                </c:pt>
                <c:pt idx="99432">
                  <c:v>2.4643137254901957</c:v>
                </c:pt>
                <c:pt idx="99433">
                  <c:v>2.4643137254901957</c:v>
                </c:pt>
                <c:pt idx="99434">
                  <c:v>2.4643137254901957</c:v>
                </c:pt>
                <c:pt idx="99435">
                  <c:v>2.4643137254901957</c:v>
                </c:pt>
                <c:pt idx="99436">
                  <c:v>2.4643137254901957</c:v>
                </c:pt>
                <c:pt idx="99437">
                  <c:v>2.4643137254901957</c:v>
                </c:pt>
                <c:pt idx="99438">
                  <c:v>2.4643137254901957</c:v>
                </c:pt>
                <c:pt idx="99439">
                  <c:v>2.4643137254901957</c:v>
                </c:pt>
                <c:pt idx="99440">
                  <c:v>2.4643137254901957</c:v>
                </c:pt>
                <c:pt idx="99441">
                  <c:v>2.4643137254901957</c:v>
                </c:pt>
                <c:pt idx="99442">
                  <c:v>2.4643137254901957</c:v>
                </c:pt>
                <c:pt idx="99443">
                  <c:v>2.4643137254901957</c:v>
                </c:pt>
                <c:pt idx="99444">
                  <c:v>2.4643137254901957</c:v>
                </c:pt>
                <c:pt idx="99445">
                  <c:v>2.4643137254901957</c:v>
                </c:pt>
                <c:pt idx="99446">
                  <c:v>2.4643137254901957</c:v>
                </c:pt>
                <c:pt idx="99447">
                  <c:v>2.4643137254901957</c:v>
                </c:pt>
                <c:pt idx="99448">
                  <c:v>2.4643137254901957</c:v>
                </c:pt>
                <c:pt idx="99449">
                  <c:v>2.4643137254901957</c:v>
                </c:pt>
                <c:pt idx="99450">
                  <c:v>2.4643137254901957</c:v>
                </c:pt>
                <c:pt idx="99451">
                  <c:v>2.4643137254901957</c:v>
                </c:pt>
                <c:pt idx="99452">
                  <c:v>2.4643137254901957</c:v>
                </c:pt>
                <c:pt idx="99453">
                  <c:v>2.4643137254901957</c:v>
                </c:pt>
                <c:pt idx="99454">
                  <c:v>2.4643137254901957</c:v>
                </c:pt>
                <c:pt idx="99455">
                  <c:v>2.4643137254901957</c:v>
                </c:pt>
                <c:pt idx="99456">
                  <c:v>2.4643137254901957</c:v>
                </c:pt>
                <c:pt idx="99457">
                  <c:v>2.4643137254901957</c:v>
                </c:pt>
                <c:pt idx="99458">
                  <c:v>2.4643137254901957</c:v>
                </c:pt>
                <c:pt idx="99459">
                  <c:v>2.4643137254901957</c:v>
                </c:pt>
                <c:pt idx="99460">
                  <c:v>2.4643137254901957</c:v>
                </c:pt>
                <c:pt idx="99461">
                  <c:v>2.4643137254901957</c:v>
                </c:pt>
                <c:pt idx="99462">
                  <c:v>2.4643137254901957</c:v>
                </c:pt>
                <c:pt idx="99463">
                  <c:v>2.6117647058823525</c:v>
                </c:pt>
                <c:pt idx="99464">
                  <c:v>2.6117647058823525</c:v>
                </c:pt>
                <c:pt idx="99465">
                  <c:v>2.6117647058823525</c:v>
                </c:pt>
                <c:pt idx="99466">
                  <c:v>2.6117647058823525</c:v>
                </c:pt>
                <c:pt idx="99467">
                  <c:v>2.6117647058823525</c:v>
                </c:pt>
                <c:pt idx="99468">
                  <c:v>2.6117647058823525</c:v>
                </c:pt>
                <c:pt idx="99469">
                  <c:v>2.6117647058823525</c:v>
                </c:pt>
                <c:pt idx="99470">
                  <c:v>2.6117647058823525</c:v>
                </c:pt>
                <c:pt idx="99471">
                  <c:v>2.6117647058823525</c:v>
                </c:pt>
                <c:pt idx="99472">
                  <c:v>2.6117647058823525</c:v>
                </c:pt>
                <c:pt idx="99473">
                  <c:v>2.6117647058823525</c:v>
                </c:pt>
                <c:pt idx="99474">
                  <c:v>2.6117647058823525</c:v>
                </c:pt>
                <c:pt idx="99475">
                  <c:v>2.6117647058823525</c:v>
                </c:pt>
                <c:pt idx="99476">
                  <c:v>2.6117647058823525</c:v>
                </c:pt>
                <c:pt idx="99477">
                  <c:v>2.6117647058823525</c:v>
                </c:pt>
                <c:pt idx="99478">
                  <c:v>2.6117647058823525</c:v>
                </c:pt>
                <c:pt idx="99479">
                  <c:v>2.6117647058823525</c:v>
                </c:pt>
                <c:pt idx="99480">
                  <c:v>2.6117647058823525</c:v>
                </c:pt>
                <c:pt idx="99481">
                  <c:v>2.6117647058823525</c:v>
                </c:pt>
                <c:pt idx="99482">
                  <c:v>2.6117647058823525</c:v>
                </c:pt>
                <c:pt idx="99483">
                  <c:v>2.6117647058823525</c:v>
                </c:pt>
                <c:pt idx="99484">
                  <c:v>2.6117647058823525</c:v>
                </c:pt>
                <c:pt idx="99485">
                  <c:v>2.6117647058823525</c:v>
                </c:pt>
                <c:pt idx="99486">
                  <c:v>2.6117647058823525</c:v>
                </c:pt>
                <c:pt idx="99487">
                  <c:v>2.6117647058823525</c:v>
                </c:pt>
                <c:pt idx="99488">
                  <c:v>2.6117647058823525</c:v>
                </c:pt>
                <c:pt idx="99489">
                  <c:v>2.6117647058823525</c:v>
                </c:pt>
                <c:pt idx="99490">
                  <c:v>2.6117647058823525</c:v>
                </c:pt>
                <c:pt idx="99491">
                  <c:v>2.6117647058823525</c:v>
                </c:pt>
                <c:pt idx="99492">
                  <c:v>2.6117647058823525</c:v>
                </c:pt>
                <c:pt idx="99493">
                  <c:v>2.6117647058823525</c:v>
                </c:pt>
                <c:pt idx="99494">
                  <c:v>2.6117647058823525</c:v>
                </c:pt>
                <c:pt idx="99495">
                  <c:v>2.6117647058823525</c:v>
                </c:pt>
                <c:pt idx="99496">
                  <c:v>2.6117647058823525</c:v>
                </c:pt>
                <c:pt idx="99497">
                  <c:v>2.6117647058823525</c:v>
                </c:pt>
                <c:pt idx="99498">
                  <c:v>2.6117647058823525</c:v>
                </c:pt>
                <c:pt idx="99499">
                  <c:v>2.6117647058823525</c:v>
                </c:pt>
                <c:pt idx="99500">
                  <c:v>2.6117647058823525</c:v>
                </c:pt>
                <c:pt idx="99501">
                  <c:v>2.4643137254901957</c:v>
                </c:pt>
                <c:pt idx="99502">
                  <c:v>2.4643137254901957</c:v>
                </c:pt>
                <c:pt idx="99503">
                  <c:v>2.4643137254901957</c:v>
                </c:pt>
                <c:pt idx="99504">
                  <c:v>2.4643137254901957</c:v>
                </c:pt>
                <c:pt idx="99505">
                  <c:v>2.4643137254901957</c:v>
                </c:pt>
                <c:pt idx="99506">
                  <c:v>2.4643137254901957</c:v>
                </c:pt>
                <c:pt idx="99507">
                  <c:v>2.4643137254901957</c:v>
                </c:pt>
                <c:pt idx="99508">
                  <c:v>2.4643137254901957</c:v>
                </c:pt>
                <c:pt idx="99509">
                  <c:v>2.4643137254901957</c:v>
                </c:pt>
                <c:pt idx="99510">
                  <c:v>2.4643137254901957</c:v>
                </c:pt>
                <c:pt idx="99511">
                  <c:v>2.4643137254901957</c:v>
                </c:pt>
                <c:pt idx="99512">
                  <c:v>2.4643137254901957</c:v>
                </c:pt>
                <c:pt idx="99513">
                  <c:v>2.4643137254901957</c:v>
                </c:pt>
                <c:pt idx="99514">
                  <c:v>2.4643137254901957</c:v>
                </c:pt>
                <c:pt idx="99515">
                  <c:v>2.4643137254901957</c:v>
                </c:pt>
                <c:pt idx="99516">
                  <c:v>2.4643137254901957</c:v>
                </c:pt>
                <c:pt idx="99517">
                  <c:v>2.4643137254901957</c:v>
                </c:pt>
                <c:pt idx="99518">
                  <c:v>2.4643137254901957</c:v>
                </c:pt>
                <c:pt idx="99519">
                  <c:v>2.4643137254901957</c:v>
                </c:pt>
                <c:pt idx="99520">
                  <c:v>2.4643137254901957</c:v>
                </c:pt>
                <c:pt idx="99521">
                  <c:v>2.4643137254901957</c:v>
                </c:pt>
                <c:pt idx="99522">
                  <c:v>2.4643137254901957</c:v>
                </c:pt>
                <c:pt idx="99523">
                  <c:v>2.4643137254901957</c:v>
                </c:pt>
                <c:pt idx="99524">
                  <c:v>2.4643137254901957</c:v>
                </c:pt>
                <c:pt idx="99525">
                  <c:v>2.4643137254901957</c:v>
                </c:pt>
                <c:pt idx="99526">
                  <c:v>2.4643137254901957</c:v>
                </c:pt>
                <c:pt idx="99527">
                  <c:v>2.4643137254901957</c:v>
                </c:pt>
                <c:pt idx="99528">
                  <c:v>2.4643137254901957</c:v>
                </c:pt>
                <c:pt idx="99529">
                  <c:v>2.4643137254901957</c:v>
                </c:pt>
                <c:pt idx="99530">
                  <c:v>2.4643137254901957</c:v>
                </c:pt>
                <c:pt idx="99531">
                  <c:v>2.4643137254901957</c:v>
                </c:pt>
                <c:pt idx="99532">
                  <c:v>2.4643137254901957</c:v>
                </c:pt>
                <c:pt idx="99533">
                  <c:v>2.4643137254901957</c:v>
                </c:pt>
                <c:pt idx="99534">
                  <c:v>2.4643137254901957</c:v>
                </c:pt>
                <c:pt idx="99535">
                  <c:v>2.4643137254901957</c:v>
                </c:pt>
                <c:pt idx="99536">
                  <c:v>2.4643137254901957</c:v>
                </c:pt>
                <c:pt idx="99537">
                  <c:v>2.4643137254901957</c:v>
                </c:pt>
                <c:pt idx="99538">
                  <c:v>2.4643137254901957</c:v>
                </c:pt>
                <c:pt idx="99539">
                  <c:v>2.4643137254901957</c:v>
                </c:pt>
                <c:pt idx="99540">
                  <c:v>2.4643137254901957</c:v>
                </c:pt>
                <c:pt idx="99541">
                  <c:v>2.4643137254901957</c:v>
                </c:pt>
                <c:pt idx="99542">
                  <c:v>2.4643137254901957</c:v>
                </c:pt>
                <c:pt idx="99543">
                  <c:v>2.4643137254901957</c:v>
                </c:pt>
                <c:pt idx="99544">
                  <c:v>2.4643137254901957</c:v>
                </c:pt>
                <c:pt idx="99545">
                  <c:v>2.4643137254901957</c:v>
                </c:pt>
                <c:pt idx="99546">
                  <c:v>2.4643137254901957</c:v>
                </c:pt>
                <c:pt idx="99547">
                  <c:v>2.4643137254901957</c:v>
                </c:pt>
                <c:pt idx="99548">
                  <c:v>2.4643137254901957</c:v>
                </c:pt>
                <c:pt idx="99549">
                  <c:v>2.4643137254901957</c:v>
                </c:pt>
                <c:pt idx="99550">
                  <c:v>2.4643137254901957</c:v>
                </c:pt>
                <c:pt idx="99551">
                  <c:v>2.4643137254901957</c:v>
                </c:pt>
                <c:pt idx="99552">
                  <c:v>2.4643137254901957</c:v>
                </c:pt>
                <c:pt idx="99553">
                  <c:v>2.4643137254901957</c:v>
                </c:pt>
                <c:pt idx="99554">
                  <c:v>2.4643137254901957</c:v>
                </c:pt>
                <c:pt idx="99555">
                  <c:v>2.4643137254901957</c:v>
                </c:pt>
                <c:pt idx="99556">
                  <c:v>2.4643137254901957</c:v>
                </c:pt>
                <c:pt idx="99557">
                  <c:v>2.6117647058823525</c:v>
                </c:pt>
                <c:pt idx="99558">
                  <c:v>2.6117647058823525</c:v>
                </c:pt>
                <c:pt idx="99559">
                  <c:v>2.6117647058823525</c:v>
                </c:pt>
                <c:pt idx="99560">
                  <c:v>2.6117647058823525</c:v>
                </c:pt>
                <c:pt idx="99561">
                  <c:v>2.6117647058823525</c:v>
                </c:pt>
                <c:pt idx="99562">
                  <c:v>2.6117647058823525</c:v>
                </c:pt>
                <c:pt idx="99563">
                  <c:v>2.6117647058823525</c:v>
                </c:pt>
                <c:pt idx="99564">
                  <c:v>2.6117647058823525</c:v>
                </c:pt>
                <c:pt idx="99565">
                  <c:v>2.6117647058823525</c:v>
                </c:pt>
                <c:pt idx="99566">
                  <c:v>2.6117647058823525</c:v>
                </c:pt>
                <c:pt idx="99567">
                  <c:v>2.6117647058823525</c:v>
                </c:pt>
                <c:pt idx="99568">
                  <c:v>2.6117647058823525</c:v>
                </c:pt>
                <c:pt idx="99569">
                  <c:v>2.6117647058823525</c:v>
                </c:pt>
                <c:pt idx="99570">
                  <c:v>2.6117647058823525</c:v>
                </c:pt>
                <c:pt idx="99571">
                  <c:v>2.6117647058823525</c:v>
                </c:pt>
                <c:pt idx="99572">
                  <c:v>2.6117647058823525</c:v>
                </c:pt>
                <c:pt idx="99573">
                  <c:v>2.6117647058823525</c:v>
                </c:pt>
                <c:pt idx="99574">
                  <c:v>2.6117647058823525</c:v>
                </c:pt>
                <c:pt idx="99575">
                  <c:v>2.6117647058823525</c:v>
                </c:pt>
                <c:pt idx="99576">
                  <c:v>2.6117647058823525</c:v>
                </c:pt>
                <c:pt idx="99577">
                  <c:v>2.6117647058823525</c:v>
                </c:pt>
                <c:pt idx="99578">
                  <c:v>2.6117647058823525</c:v>
                </c:pt>
                <c:pt idx="99579">
                  <c:v>2.6117647058823525</c:v>
                </c:pt>
                <c:pt idx="99580">
                  <c:v>2.6117647058823525</c:v>
                </c:pt>
                <c:pt idx="99581">
                  <c:v>2.6117647058823525</c:v>
                </c:pt>
                <c:pt idx="99582">
                  <c:v>2.6117647058823525</c:v>
                </c:pt>
                <c:pt idx="99583">
                  <c:v>2.6117647058823525</c:v>
                </c:pt>
                <c:pt idx="99584">
                  <c:v>2.6117647058823525</c:v>
                </c:pt>
                <c:pt idx="99585">
                  <c:v>2.6117647058823525</c:v>
                </c:pt>
                <c:pt idx="99586">
                  <c:v>2.6117647058823525</c:v>
                </c:pt>
                <c:pt idx="99587">
                  <c:v>2.6117647058823525</c:v>
                </c:pt>
                <c:pt idx="99588">
                  <c:v>2.6117647058823525</c:v>
                </c:pt>
                <c:pt idx="99589">
                  <c:v>2.6117647058823525</c:v>
                </c:pt>
                <c:pt idx="99590">
                  <c:v>2.6117647058823525</c:v>
                </c:pt>
                <c:pt idx="99591">
                  <c:v>2.6117647058823525</c:v>
                </c:pt>
                <c:pt idx="99592">
                  <c:v>2.6117647058823525</c:v>
                </c:pt>
                <c:pt idx="99593">
                  <c:v>2.6117647058823525</c:v>
                </c:pt>
                <c:pt idx="99594">
                  <c:v>2.6117647058823525</c:v>
                </c:pt>
                <c:pt idx="99595">
                  <c:v>2.6117647058823525</c:v>
                </c:pt>
                <c:pt idx="99596">
                  <c:v>2.4643137254901957</c:v>
                </c:pt>
                <c:pt idx="99597">
                  <c:v>2.4643137254901957</c:v>
                </c:pt>
                <c:pt idx="99598">
                  <c:v>2.4643137254901957</c:v>
                </c:pt>
                <c:pt idx="99599">
                  <c:v>2.4643137254901957</c:v>
                </c:pt>
                <c:pt idx="99600">
                  <c:v>2.4643137254901957</c:v>
                </c:pt>
                <c:pt idx="99601">
                  <c:v>2.4643137254901957</c:v>
                </c:pt>
                <c:pt idx="99602">
                  <c:v>2.4643137254901957</c:v>
                </c:pt>
                <c:pt idx="99603">
                  <c:v>2.4643137254901957</c:v>
                </c:pt>
                <c:pt idx="99604">
                  <c:v>2.4643137254901957</c:v>
                </c:pt>
                <c:pt idx="99605">
                  <c:v>2.4643137254901957</c:v>
                </c:pt>
                <c:pt idx="99606">
                  <c:v>2.4643137254901957</c:v>
                </c:pt>
                <c:pt idx="99607">
                  <c:v>2.4643137254901957</c:v>
                </c:pt>
                <c:pt idx="99608">
                  <c:v>2.4643137254901957</c:v>
                </c:pt>
                <c:pt idx="99609">
                  <c:v>2.4643137254901957</c:v>
                </c:pt>
                <c:pt idx="99610">
                  <c:v>2.4643137254901957</c:v>
                </c:pt>
                <c:pt idx="99611">
                  <c:v>2.4643137254901957</c:v>
                </c:pt>
                <c:pt idx="99612">
                  <c:v>2.4643137254901957</c:v>
                </c:pt>
                <c:pt idx="99613">
                  <c:v>2.4643137254901957</c:v>
                </c:pt>
                <c:pt idx="99614">
                  <c:v>2.4643137254901957</c:v>
                </c:pt>
                <c:pt idx="99615">
                  <c:v>2.4643137254901957</c:v>
                </c:pt>
                <c:pt idx="99616">
                  <c:v>2.4643137254901957</c:v>
                </c:pt>
                <c:pt idx="99617">
                  <c:v>2.4643137254901957</c:v>
                </c:pt>
                <c:pt idx="99618">
                  <c:v>2.4643137254901957</c:v>
                </c:pt>
                <c:pt idx="99619">
                  <c:v>2.4643137254901957</c:v>
                </c:pt>
                <c:pt idx="99620">
                  <c:v>2.4643137254901957</c:v>
                </c:pt>
                <c:pt idx="99621">
                  <c:v>2.4643137254901957</c:v>
                </c:pt>
                <c:pt idx="99622">
                  <c:v>2.4643137254901957</c:v>
                </c:pt>
                <c:pt idx="99623">
                  <c:v>2.4643137254901957</c:v>
                </c:pt>
                <c:pt idx="99624">
                  <c:v>2.4643137254901957</c:v>
                </c:pt>
                <c:pt idx="99625">
                  <c:v>2.4643137254901957</c:v>
                </c:pt>
                <c:pt idx="99626">
                  <c:v>2.4643137254901957</c:v>
                </c:pt>
                <c:pt idx="99627">
                  <c:v>2.4643137254901957</c:v>
                </c:pt>
                <c:pt idx="99628">
                  <c:v>2.4643137254901957</c:v>
                </c:pt>
                <c:pt idx="99629">
                  <c:v>2.4643137254901957</c:v>
                </c:pt>
                <c:pt idx="99630">
                  <c:v>2.4643137254901957</c:v>
                </c:pt>
                <c:pt idx="99631">
                  <c:v>2.4643137254901957</c:v>
                </c:pt>
                <c:pt idx="99632">
                  <c:v>2.4643137254901957</c:v>
                </c:pt>
                <c:pt idx="99633">
                  <c:v>2.4643137254901957</c:v>
                </c:pt>
                <c:pt idx="99634">
                  <c:v>2.4643137254901957</c:v>
                </c:pt>
                <c:pt idx="99635">
                  <c:v>2.4643137254901957</c:v>
                </c:pt>
                <c:pt idx="99636">
                  <c:v>2.4643137254901957</c:v>
                </c:pt>
                <c:pt idx="99637">
                  <c:v>2.4643137254901957</c:v>
                </c:pt>
                <c:pt idx="99638">
                  <c:v>2.4643137254901957</c:v>
                </c:pt>
                <c:pt idx="99639">
                  <c:v>2.4643137254901957</c:v>
                </c:pt>
                <c:pt idx="99640">
                  <c:v>2.4643137254901957</c:v>
                </c:pt>
                <c:pt idx="99641">
                  <c:v>2.4643137254901957</c:v>
                </c:pt>
                <c:pt idx="99642">
                  <c:v>2.4643137254901957</c:v>
                </c:pt>
                <c:pt idx="99643">
                  <c:v>2.4643137254901957</c:v>
                </c:pt>
                <c:pt idx="99644">
                  <c:v>2.4643137254901957</c:v>
                </c:pt>
                <c:pt idx="99645">
                  <c:v>2.4643137254901957</c:v>
                </c:pt>
                <c:pt idx="99646">
                  <c:v>2.4643137254901957</c:v>
                </c:pt>
                <c:pt idx="99647">
                  <c:v>2.4643137254901957</c:v>
                </c:pt>
                <c:pt idx="99648">
                  <c:v>2.4643137254901957</c:v>
                </c:pt>
                <c:pt idx="99649">
                  <c:v>2.4643137254901957</c:v>
                </c:pt>
                <c:pt idx="99650">
                  <c:v>2.4643137254901957</c:v>
                </c:pt>
                <c:pt idx="99651">
                  <c:v>2.4643137254901957</c:v>
                </c:pt>
                <c:pt idx="99652">
                  <c:v>2.6117647058823525</c:v>
                </c:pt>
                <c:pt idx="99653">
                  <c:v>2.6117647058823525</c:v>
                </c:pt>
                <c:pt idx="99654">
                  <c:v>2.6117647058823525</c:v>
                </c:pt>
                <c:pt idx="99655">
                  <c:v>2.6117647058823525</c:v>
                </c:pt>
                <c:pt idx="99656">
                  <c:v>2.6117647058823525</c:v>
                </c:pt>
                <c:pt idx="99657">
                  <c:v>2.6117647058823525</c:v>
                </c:pt>
                <c:pt idx="99658">
                  <c:v>2.6117647058823525</c:v>
                </c:pt>
                <c:pt idx="99659">
                  <c:v>2.6117647058823525</c:v>
                </c:pt>
                <c:pt idx="99660">
                  <c:v>2.6117647058823525</c:v>
                </c:pt>
                <c:pt idx="99661">
                  <c:v>2.6117647058823525</c:v>
                </c:pt>
                <c:pt idx="99662">
                  <c:v>2.6117647058823525</c:v>
                </c:pt>
                <c:pt idx="99663">
                  <c:v>2.6117647058823525</c:v>
                </c:pt>
                <c:pt idx="99664">
                  <c:v>2.6117647058823525</c:v>
                </c:pt>
                <c:pt idx="99665">
                  <c:v>2.6117647058823525</c:v>
                </c:pt>
                <c:pt idx="99666">
                  <c:v>2.6117647058823525</c:v>
                </c:pt>
                <c:pt idx="99667">
                  <c:v>2.6117647058823525</c:v>
                </c:pt>
                <c:pt idx="99668">
                  <c:v>2.6117647058823525</c:v>
                </c:pt>
                <c:pt idx="99669">
                  <c:v>2.6117647058823525</c:v>
                </c:pt>
                <c:pt idx="99670">
                  <c:v>2.6117647058823525</c:v>
                </c:pt>
                <c:pt idx="99671">
                  <c:v>2.6117647058823525</c:v>
                </c:pt>
                <c:pt idx="99672">
                  <c:v>2.6117647058823525</c:v>
                </c:pt>
                <c:pt idx="99673">
                  <c:v>2.6117647058823525</c:v>
                </c:pt>
                <c:pt idx="99674">
                  <c:v>2.6117647058823525</c:v>
                </c:pt>
                <c:pt idx="99675">
                  <c:v>2.6117647058823525</c:v>
                </c:pt>
                <c:pt idx="99676">
                  <c:v>2.6117647058823525</c:v>
                </c:pt>
                <c:pt idx="99677">
                  <c:v>2.6117647058823525</c:v>
                </c:pt>
                <c:pt idx="99678">
                  <c:v>2.6117647058823525</c:v>
                </c:pt>
                <c:pt idx="99679">
                  <c:v>2.6117647058823525</c:v>
                </c:pt>
                <c:pt idx="99680">
                  <c:v>2.6117647058823525</c:v>
                </c:pt>
                <c:pt idx="99681">
                  <c:v>2.6117647058823525</c:v>
                </c:pt>
                <c:pt idx="99682">
                  <c:v>2.6117647058823525</c:v>
                </c:pt>
                <c:pt idx="99683">
                  <c:v>2.6117647058823525</c:v>
                </c:pt>
                <c:pt idx="99684">
                  <c:v>2.6117647058823525</c:v>
                </c:pt>
                <c:pt idx="99685">
                  <c:v>2.6117647058823525</c:v>
                </c:pt>
                <c:pt idx="99686">
                  <c:v>2.6117647058823525</c:v>
                </c:pt>
                <c:pt idx="99687">
                  <c:v>2.6117647058823525</c:v>
                </c:pt>
                <c:pt idx="99688">
                  <c:v>2.6117647058823525</c:v>
                </c:pt>
                <c:pt idx="99689">
                  <c:v>2.6117647058823525</c:v>
                </c:pt>
                <c:pt idx="99690">
                  <c:v>2.6117647058823525</c:v>
                </c:pt>
                <c:pt idx="99691">
                  <c:v>2.6117647058823525</c:v>
                </c:pt>
                <c:pt idx="99692">
                  <c:v>2.6117647058823525</c:v>
                </c:pt>
                <c:pt idx="99693">
                  <c:v>2.4643137254901957</c:v>
                </c:pt>
                <c:pt idx="99694">
                  <c:v>2.4643137254901957</c:v>
                </c:pt>
                <c:pt idx="99695">
                  <c:v>2.4643137254901957</c:v>
                </c:pt>
                <c:pt idx="99696">
                  <c:v>2.4643137254901957</c:v>
                </c:pt>
                <c:pt idx="99697">
                  <c:v>2.4643137254901957</c:v>
                </c:pt>
                <c:pt idx="99698">
                  <c:v>2.4643137254901957</c:v>
                </c:pt>
                <c:pt idx="99699">
                  <c:v>2.4643137254901957</c:v>
                </c:pt>
                <c:pt idx="99700">
                  <c:v>2.4643137254901957</c:v>
                </c:pt>
                <c:pt idx="99701">
                  <c:v>2.4643137254901957</c:v>
                </c:pt>
                <c:pt idx="99702">
                  <c:v>2.4643137254901957</c:v>
                </c:pt>
                <c:pt idx="99703">
                  <c:v>2.4643137254901957</c:v>
                </c:pt>
                <c:pt idx="99704">
                  <c:v>2.4643137254901957</c:v>
                </c:pt>
                <c:pt idx="99705">
                  <c:v>2.4643137254901957</c:v>
                </c:pt>
                <c:pt idx="99706">
                  <c:v>2.4643137254901957</c:v>
                </c:pt>
                <c:pt idx="99707">
                  <c:v>2.4643137254901957</c:v>
                </c:pt>
                <c:pt idx="99708">
                  <c:v>2.4643137254901957</c:v>
                </c:pt>
                <c:pt idx="99709">
                  <c:v>2.4643137254901957</c:v>
                </c:pt>
                <c:pt idx="99710">
                  <c:v>2.4643137254901957</c:v>
                </c:pt>
                <c:pt idx="99711">
                  <c:v>2.4643137254901957</c:v>
                </c:pt>
                <c:pt idx="99712">
                  <c:v>2.4643137254901957</c:v>
                </c:pt>
                <c:pt idx="99713">
                  <c:v>2.4643137254901957</c:v>
                </c:pt>
                <c:pt idx="99714">
                  <c:v>2.4643137254901957</c:v>
                </c:pt>
                <c:pt idx="99715">
                  <c:v>2.4643137254901957</c:v>
                </c:pt>
                <c:pt idx="99716">
                  <c:v>2.4643137254901957</c:v>
                </c:pt>
                <c:pt idx="99717">
                  <c:v>2.4643137254901957</c:v>
                </c:pt>
                <c:pt idx="99718">
                  <c:v>2.4643137254901957</c:v>
                </c:pt>
                <c:pt idx="99719">
                  <c:v>2.4643137254901957</c:v>
                </c:pt>
                <c:pt idx="99720">
                  <c:v>2.4643137254901957</c:v>
                </c:pt>
                <c:pt idx="99721">
                  <c:v>2.4643137254901957</c:v>
                </c:pt>
                <c:pt idx="99722">
                  <c:v>2.4643137254901957</c:v>
                </c:pt>
                <c:pt idx="99723">
                  <c:v>2.4643137254901957</c:v>
                </c:pt>
                <c:pt idx="99724">
                  <c:v>2.4643137254901957</c:v>
                </c:pt>
                <c:pt idx="99725">
                  <c:v>2.4643137254901957</c:v>
                </c:pt>
                <c:pt idx="99726">
                  <c:v>2.4643137254901957</c:v>
                </c:pt>
                <c:pt idx="99727">
                  <c:v>2.4643137254901957</c:v>
                </c:pt>
                <c:pt idx="99728">
                  <c:v>2.4643137254901957</c:v>
                </c:pt>
                <c:pt idx="99729">
                  <c:v>2.4643137254901957</c:v>
                </c:pt>
                <c:pt idx="99730">
                  <c:v>2.4643137254901957</c:v>
                </c:pt>
                <c:pt idx="99731">
                  <c:v>2.4643137254901957</c:v>
                </c:pt>
                <c:pt idx="99732">
                  <c:v>2.4643137254901957</c:v>
                </c:pt>
                <c:pt idx="99733">
                  <c:v>2.4643137254901957</c:v>
                </c:pt>
                <c:pt idx="99734">
                  <c:v>2.4643137254901957</c:v>
                </c:pt>
                <c:pt idx="99735">
                  <c:v>2.4643137254901957</c:v>
                </c:pt>
                <c:pt idx="99736">
                  <c:v>2.4643137254901957</c:v>
                </c:pt>
                <c:pt idx="99737">
                  <c:v>2.4643137254901957</c:v>
                </c:pt>
                <c:pt idx="99738">
                  <c:v>2.4643137254901957</c:v>
                </c:pt>
                <c:pt idx="99739">
                  <c:v>2.4643137254901957</c:v>
                </c:pt>
                <c:pt idx="99740">
                  <c:v>2.4643137254901957</c:v>
                </c:pt>
                <c:pt idx="99741">
                  <c:v>2.4643137254901957</c:v>
                </c:pt>
                <c:pt idx="99742">
                  <c:v>2.4643137254901957</c:v>
                </c:pt>
                <c:pt idx="99743">
                  <c:v>2.4643137254901957</c:v>
                </c:pt>
                <c:pt idx="99744">
                  <c:v>2.4643137254901957</c:v>
                </c:pt>
                <c:pt idx="99745">
                  <c:v>2.4643137254901957</c:v>
                </c:pt>
                <c:pt idx="99746">
                  <c:v>2.6117647058823525</c:v>
                </c:pt>
                <c:pt idx="99747">
                  <c:v>2.6117647058823525</c:v>
                </c:pt>
                <c:pt idx="99748">
                  <c:v>2.6117647058823525</c:v>
                </c:pt>
                <c:pt idx="99749">
                  <c:v>2.6117647058823525</c:v>
                </c:pt>
                <c:pt idx="99750">
                  <c:v>2.6117647058823525</c:v>
                </c:pt>
                <c:pt idx="99751">
                  <c:v>2.6117647058823525</c:v>
                </c:pt>
                <c:pt idx="99752">
                  <c:v>2.6117647058823525</c:v>
                </c:pt>
                <c:pt idx="99753">
                  <c:v>2.6117647058823525</c:v>
                </c:pt>
                <c:pt idx="99754">
                  <c:v>2.6117647058823525</c:v>
                </c:pt>
                <c:pt idx="99755">
                  <c:v>2.6117647058823525</c:v>
                </c:pt>
                <c:pt idx="99756">
                  <c:v>2.6117647058823525</c:v>
                </c:pt>
                <c:pt idx="99757">
                  <c:v>2.6117647058823525</c:v>
                </c:pt>
                <c:pt idx="99758">
                  <c:v>2.6117647058823525</c:v>
                </c:pt>
                <c:pt idx="99759">
                  <c:v>2.6117647058823525</c:v>
                </c:pt>
                <c:pt idx="99760">
                  <c:v>2.6117647058823525</c:v>
                </c:pt>
                <c:pt idx="99761">
                  <c:v>2.6117647058823525</c:v>
                </c:pt>
                <c:pt idx="99762">
                  <c:v>2.6117647058823525</c:v>
                </c:pt>
                <c:pt idx="99763">
                  <c:v>2.6117647058823525</c:v>
                </c:pt>
                <c:pt idx="99764">
                  <c:v>2.6117647058823525</c:v>
                </c:pt>
                <c:pt idx="99765">
                  <c:v>2.6117647058823525</c:v>
                </c:pt>
                <c:pt idx="99766">
                  <c:v>2.6117647058823525</c:v>
                </c:pt>
                <c:pt idx="99767">
                  <c:v>2.6117647058823525</c:v>
                </c:pt>
                <c:pt idx="99768">
                  <c:v>2.6117647058823525</c:v>
                </c:pt>
                <c:pt idx="99769">
                  <c:v>2.6117647058823525</c:v>
                </c:pt>
                <c:pt idx="99770">
                  <c:v>2.6117647058823525</c:v>
                </c:pt>
                <c:pt idx="99771">
                  <c:v>2.6117647058823525</c:v>
                </c:pt>
                <c:pt idx="99772">
                  <c:v>2.6117647058823525</c:v>
                </c:pt>
                <c:pt idx="99773">
                  <c:v>2.6117647058823525</c:v>
                </c:pt>
                <c:pt idx="99774">
                  <c:v>2.6117647058823525</c:v>
                </c:pt>
                <c:pt idx="99775">
                  <c:v>2.6117647058823525</c:v>
                </c:pt>
                <c:pt idx="99776">
                  <c:v>2.6117647058823525</c:v>
                </c:pt>
                <c:pt idx="99777">
                  <c:v>2.6117647058823525</c:v>
                </c:pt>
                <c:pt idx="99778">
                  <c:v>2.6117647058823525</c:v>
                </c:pt>
                <c:pt idx="99779">
                  <c:v>2.6117647058823525</c:v>
                </c:pt>
                <c:pt idx="99780">
                  <c:v>2.6117647058823525</c:v>
                </c:pt>
                <c:pt idx="99781">
                  <c:v>2.6117647058823525</c:v>
                </c:pt>
                <c:pt idx="99782">
                  <c:v>2.6117647058823525</c:v>
                </c:pt>
                <c:pt idx="99783">
                  <c:v>2.6117647058823525</c:v>
                </c:pt>
                <c:pt idx="99784">
                  <c:v>2.6117647058823525</c:v>
                </c:pt>
                <c:pt idx="99785">
                  <c:v>2.6117647058823525</c:v>
                </c:pt>
                <c:pt idx="99786">
                  <c:v>2.6117647058823525</c:v>
                </c:pt>
                <c:pt idx="99787">
                  <c:v>2.6117647058823525</c:v>
                </c:pt>
                <c:pt idx="99788">
                  <c:v>2.4643137254901957</c:v>
                </c:pt>
                <c:pt idx="99789">
                  <c:v>2.4643137254901957</c:v>
                </c:pt>
                <c:pt idx="99790">
                  <c:v>2.4643137254901957</c:v>
                </c:pt>
                <c:pt idx="99791">
                  <c:v>2.4643137254901957</c:v>
                </c:pt>
                <c:pt idx="99792">
                  <c:v>2.4643137254901957</c:v>
                </c:pt>
                <c:pt idx="99793">
                  <c:v>2.4643137254901957</c:v>
                </c:pt>
                <c:pt idx="99794">
                  <c:v>2.4643137254901957</c:v>
                </c:pt>
                <c:pt idx="99795">
                  <c:v>2.4643137254901957</c:v>
                </c:pt>
                <c:pt idx="99796">
                  <c:v>2.4643137254901957</c:v>
                </c:pt>
                <c:pt idx="99797">
                  <c:v>2.4643137254901957</c:v>
                </c:pt>
                <c:pt idx="99798">
                  <c:v>2.4643137254901957</c:v>
                </c:pt>
                <c:pt idx="99799">
                  <c:v>2.4643137254901957</c:v>
                </c:pt>
                <c:pt idx="99800">
                  <c:v>2.4643137254901957</c:v>
                </c:pt>
                <c:pt idx="99801">
                  <c:v>2.4643137254901957</c:v>
                </c:pt>
                <c:pt idx="99802">
                  <c:v>2.4643137254901957</c:v>
                </c:pt>
                <c:pt idx="99803">
                  <c:v>2.4643137254901957</c:v>
                </c:pt>
                <c:pt idx="99804">
                  <c:v>2.4643137254901957</c:v>
                </c:pt>
                <c:pt idx="99805">
                  <c:v>2.4643137254901957</c:v>
                </c:pt>
                <c:pt idx="99806">
                  <c:v>2.4643137254901957</c:v>
                </c:pt>
                <c:pt idx="99807">
                  <c:v>2.4643137254901957</c:v>
                </c:pt>
                <c:pt idx="99808">
                  <c:v>2.4643137254901957</c:v>
                </c:pt>
                <c:pt idx="99809">
                  <c:v>2.4643137254901957</c:v>
                </c:pt>
                <c:pt idx="99810">
                  <c:v>2.4643137254901957</c:v>
                </c:pt>
                <c:pt idx="99811">
                  <c:v>2.4643137254901957</c:v>
                </c:pt>
                <c:pt idx="99812">
                  <c:v>2.4643137254901957</c:v>
                </c:pt>
                <c:pt idx="99813">
                  <c:v>2.4643137254901957</c:v>
                </c:pt>
                <c:pt idx="99814">
                  <c:v>2.4643137254901957</c:v>
                </c:pt>
                <c:pt idx="99815">
                  <c:v>2.4643137254901957</c:v>
                </c:pt>
                <c:pt idx="99816">
                  <c:v>2.4643137254901957</c:v>
                </c:pt>
                <c:pt idx="99817">
                  <c:v>2.4643137254901957</c:v>
                </c:pt>
                <c:pt idx="99818">
                  <c:v>2.4643137254901957</c:v>
                </c:pt>
                <c:pt idx="99819">
                  <c:v>2.4643137254901957</c:v>
                </c:pt>
                <c:pt idx="99820">
                  <c:v>2.4643137254901957</c:v>
                </c:pt>
                <c:pt idx="99821">
                  <c:v>2.4643137254901957</c:v>
                </c:pt>
                <c:pt idx="99822">
                  <c:v>2.4643137254901957</c:v>
                </c:pt>
                <c:pt idx="99823">
                  <c:v>2.4643137254901957</c:v>
                </c:pt>
                <c:pt idx="99824">
                  <c:v>2.4643137254901957</c:v>
                </c:pt>
                <c:pt idx="99825">
                  <c:v>2.4643137254901957</c:v>
                </c:pt>
                <c:pt idx="99826">
                  <c:v>2.4643137254901957</c:v>
                </c:pt>
                <c:pt idx="99827">
                  <c:v>2.4643137254901957</c:v>
                </c:pt>
                <c:pt idx="99828">
                  <c:v>2.4643137254901957</c:v>
                </c:pt>
                <c:pt idx="99829">
                  <c:v>2.4643137254901957</c:v>
                </c:pt>
                <c:pt idx="99830">
                  <c:v>2.4643137254901957</c:v>
                </c:pt>
                <c:pt idx="99831">
                  <c:v>2.4643137254901957</c:v>
                </c:pt>
                <c:pt idx="99832">
                  <c:v>2.4643137254901957</c:v>
                </c:pt>
                <c:pt idx="99833">
                  <c:v>2.4643137254901957</c:v>
                </c:pt>
                <c:pt idx="99834">
                  <c:v>2.4643137254901957</c:v>
                </c:pt>
                <c:pt idx="99835">
                  <c:v>2.4643137254901957</c:v>
                </c:pt>
                <c:pt idx="99836">
                  <c:v>2.4643137254901957</c:v>
                </c:pt>
                <c:pt idx="99837">
                  <c:v>2.4643137254901957</c:v>
                </c:pt>
                <c:pt idx="99838">
                  <c:v>2.4643137254901957</c:v>
                </c:pt>
                <c:pt idx="99839">
                  <c:v>2.4643137254901957</c:v>
                </c:pt>
                <c:pt idx="99840">
                  <c:v>2.4643137254901957</c:v>
                </c:pt>
                <c:pt idx="99841">
                  <c:v>2.4643137254901957</c:v>
                </c:pt>
                <c:pt idx="99842">
                  <c:v>2.4643137254901957</c:v>
                </c:pt>
                <c:pt idx="99843">
                  <c:v>2.6117647058823525</c:v>
                </c:pt>
                <c:pt idx="99844">
                  <c:v>2.6117647058823525</c:v>
                </c:pt>
                <c:pt idx="99845">
                  <c:v>2.6117647058823525</c:v>
                </c:pt>
                <c:pt idx="99846">
                  <c:v>2.6117647058823525</c:v>
                </c:pt>
                <c:pt idx="99847">
                  <c:v>2.6117647058823525</c:v>
                </c:pt>
                <c:pt idx="99848">
                  <c:v>2.6117647058823525</c:v>
                </c:pt>
                <c:pt idx="99849">
                  <c:v>2.6117647058823525</c:v>
                </c:pt>
                <c:pt idx="99850">
                  <c:v>2.6117647058823525</c:v>
                </c:pt>
                <c:pt idx="99851">
                  <c:v>2.6117647058823525</c:v>
                </c:pt>
                <c:pt idx="99852">
                  <c:v>2.6117647058823525</c:v>
                </c:pt>
                <c:pt idx="99853">
                  <c:v>2.6117647058823525</c:v>
                </c:pt>
                <c:pt idx="99854">
                  <c:v>2.6117647058823525</c:v>
                </c:pt>
                <c:pt idx="99855">
                  <c:v>2.6117647058823525</c:v>
                </c:pt>
                <c:pt idx="99856">
                  <c:v>2.6117647058823525</c:v>
                </c:pt>
                <c:pt idx="99857">
                  <c:v>2.6117647058823525</c:v>
                </c:pt>
                <c:pt idx="99858">
                  <c:v>2.6117647058823525</c:v>
                </c:pt>
                <c:pt idx="99859">
                  <c:v>2.6117647058823525</c:v>
                </c:pt>
                <c:pt idx="99860">
                  <c:v>2.6117647058823525</c:v>
                </c:pt>
                <c:pt idx="99861">
                  <c:v>2.6117647058823525</c:v>
                </c:pt>
                <c:pt idx="99862">
                  <c:v>2.6117647058823525</c:v>
                </c:pt>
                <c:pt idx="99863">
                  <c:v>2.6117647058823525</c:v>
                </c:pt>
                <c:pt idx="99864">
                  <c:v>2.6117647058823525</c:v>
                </c:pt>
                <c:pt idx="99865">
                  <c:v>2.6117647058823525</c:v>
                </c:pt>
                <c:pt idx="99866">
                  <c:v>2.6117647058823525</c:v>
                </c:pt>
                <c:pt idx="99867">
                  <c:v>2.6117647058823525</c:v>
                </c:pt>
                <c:pt idx="99868">
                  <c:v>2.6117647058823525</c:v>
                </c:pt>
                <c:pt idx="99869">
                  <c:v>2.6117647058823525</c:v>
                </c:pt>
                <c:pt idx="99870">
                  <c:v>2.6117647058823525</c:v>
                </c:pt>
                <c:pt idx="99871">
                  <c:v>2.6117647058823525</c:v>
                </c:pt>
                <c:pt idx="99872">
                  <c:v>2.6117647058823525</c:v>
                </c:pt>
                <c:pt idx="99873">
                  <c:v>2.6117647058823525</c:v>
                </c:pt>
                <c:pt idx="99874">
                  <c:v>2.6117647058823525</c:v>
                </c:pt>
                <c:pt idx="99875">
                  <c:v>2.6117647058823525</c:v>
                </c:pt>
                <c:pt idx="99876">
                  <c:v>2.6117647058823525</c:v>
                </c:pt>
                <c:pt idx="99877">
                  <c:v>2.6117647058823525</c:v>
                </c:pt>
                <c:pt idx="99878">
                  <c:v>2.6117647058823525</c:v>
                </c:pt>
                <c:pt idx="99879">
                  <c:v>2.6117647058823525</c:v>
                </c:pt>
                <c:pt idx="99880">
                  <c:v>2.6117647058823525</c:v>
                </c:pt>
                <c:pt idx="99881">
                  <c:v>2.6117647058823525</c:v>
                </c:pt>
                <c:pt idx="99882">
                  <c:v>2.6117647058823525</c:v>
                </c:pt>
                <c:pt idx="99883">
                  <c:v>2.4643137254901957</c:v>
                </c:pt>
                <c:pt idx="99884">
                  <c:v>2.4643137254901957</c:v>
                </c:pt>
                <c:pt idx="99885">
                  <c:v>2.4643137254901957</c:v>
                </c:pt>
                <c:pt idx="99886">
                  <c:v>2.4643137254901957</c:v>
                </c:pt>
                <c:pt idx="99887">
                  <c:v>2.4643137254901957</c:v>
                </c:pt>
                <c:pt idx="99888">
                  <c:v>2.4643137254901957</c:v>
                </c:pt>
                <c:pt idx="99889">
                  <c:v>2.4643137254901957</c:v>
                </c:pt>
                <c:pt idx="99890">
                  <c:v>2.4643137254901957</c:v>
                </c:pt>
                <c:pt idx="99891">
                  <c:v>2.4643137254901957</c:v>
                </c:pt>
                <c:pt idx="99892">
                  <c:v>2.4643137254901957</c:v>
                </c:pt>
                <c:pt idx="99893">
                  <c:v>2.4643137254901957</c:v>
                </c:pt>
                <c:pt idx="99894">
                  <c:v>2.4643137254901957</c:v>
                </c:pt>
                <c:pt idx="99895">
                  <c:v>2.4643137254901957</c:v>
                </c:pt>
                <c:pt idx="99896">
                  <c:v>2.4643137254901957</c:v>
                </c:pt>
                <c:pt idx="99897">
                  <c:v>2.4643137254901957</c:v>
                </c:pt>
                <c:pt idx="99898">
                  <c:v>2.4643137254901957</c:v>
                </c:pt>
                <c:pt idx="99899">
                  <c:v>2.4643137254901957</c:v>
                </c:pt>
                <c:pt idx="99900">
                  <c:v>2.4643137254901957</c:v>
                </c:pt>
                <c:pt idx="99901">
                  <c:v>2.4643137254901957</c:v>
                </c:pt>
                <c:pt idx="99902">
                  <c:v>2.4643137254901957</c:v>
                </c:pt>
                <c:pt idx="99903">
                  <c:v>2.4643137254901957</c:v>
                </c:pt>
                <c:pt idx="99904">
                  <c:v>2.4643137254901957</c:v>
                </c:pt>
                <c:pt idx="99905">
                  <c:v>2.4643137254901957</c:v>
                </c:pt>
                <c:pt idx="99906">
                  <c:v>2.4643137254901957</c:v>
                </c:pt>
                <c:pt idx="99907">
                  <c:v>2.4643137254901957</c:v>
                </c:pt>
                <c:pt idx="99908">
                  <c:v>2.4643137254901957</c:v>
                </c:pt>
                <c:pt idx="99909">
                  <c:v>2.4643137254901957</c:v>
                </c:pt>
                <c:pt idx="99910">
                  <c:v>2.4643137254901957</c:v>
                </c:pt>
                <c:pt idx="99911">
                  <c:v>2.4643137254901957</c:v>
                </c:pt>
                <c:pt idx="99912">
                  <c:v>2.4643137254901957</c:v>
                </c:pt>
                <c:pt idx="99913">
                  <c:v>2.4643137254901957</c:v>
                </c:pt>
                <c:pt idx="99914">
                  <c:v>2.4643137254901957</c:v>
                </c:pt>
                <c:pt idx="99915">
                  <c:v>2.4643137254901957</c:v>
                </c:pt>
                <c:pt idx="99916">
                  <c:v>2.4643137254901957</c:v>
                </c:pt>
                <c:pt idx="99917">
                  <c:v>2.4643137254901957</c:v>
                </c:pt>
                <c:pt idx="99918">
                  <c:v>2.4643137254901957</c:v>
                </c:pt>
                <c:pt idx="99919">
                  <c:v>2.4643137254901957</c:v>
                </c:pt>
                <c:pt idx="99920">
                  <c:v>2.4643137254901957</c:v>
                </c:pt>
                <c:pt idx="99921">
                  <c:v>2.4643137254901957</c:v>
                </c:pt>
                <c:pt idx="99922">
                  <c:v>2.4643137254901957</c:v>
                </c:pt>
                <c:pt idx="99923">
                  <c:v>2.4643137254901957</c:v>
                </c:pt>
                <c:pt idx="99924">
                  <c:v>2.4643137254901957</c:v>
                </c:pt>
                <c:pt idx="99925">
                  <c:v>2.4643137254901957</c:v>
                </c:pt>
                <c:pt idx="99926">
                  <c:v>2.4643137254901957</c:v>
                </c:pt>
                <c:pt idx="99927">
                  <c:v>2.4643137254901957</c:v>
                </c:pt>
                <c:pt idx="99928">
                  <c:v>2.4643137254901957</c:v>
                </c:pt>
                <c:pt idx="99929">
                  <c:v>2.4643137254901957</c:v>
                </c:pt>
                <c:pt idx="99930">
                  <c:v>2.4643137254901957</c:v>
                </c:pt>
                <c:pt idx="99931">
                  <c:v>2.4643137254901957</c:v>
                </c:pt>
                <c:pt idx="99932">
                  <c:v>2.4643137254901957</c:v>
                </c:pt>
                <c:pt idx="99933">
                  <c:v>2.4643137254901957</c:v>
                </c:pt>
                <c:pt idx="99934">
                  <c:v>2.4643137254901957</c:v>
                </c:pt>
                <c:pt idx="99935">
                  <c:v>2.4643137254901957</c:v>
                </c:pt>
                <c:pt idx="99936">
                  <c:v>2.4643137254901957</c:v>
                </c:pt>
                <c:pt idx="99937">
                  <c:v>2.4643137254901957</c:v>
                </c:pt>
                <c:pt idx="99938">
                  <c:v>2.6117647058823525</c:v>
                </c:pt>
                <c:pt idx="99939">
                  <c:v>2.6117647058823525</c:v>
                </c:pt>
                <c:pt idx="99940">
                  <c:v>2.6117647058823525</c:v>
                </c:pt>
                <c:pt idx="99941">
                  <c:v>2.6117647058823525</c:v>
                </c:pt>
                <c:pt idx="99942">
                  <c:v>2.6117647058823525</c:v>
                </c:pt>
                <c:pt idx="99943">
                  <c:v>2.6117647058823525</c:v>
                </c:pt>
                <c:pt idx="99944">
                  <c:v>2.6117647058823525</c:v>
                </c:pt>
                <c:pt idx="99945">
                  <c:v>2.6117647058823525</c:v>
                </c:pt>
                <c:pt idx="99946">
                  <c:v>2.6117647058823525</c:v>
                </c:pt>
                <c:pt idx="99947">
                  <c:v>2.6117647058823525</c:v>
                </c:pt>
                <c:pt idx="99948">
                  <c:v>2.6117647058823525</c:v>
                </c:pt>
                <c:pt idx="99949">
                  <c:v>2.6117647058823525</c:v>
                </c:pt>
                <c:pt idx="99950">
                  <c:v>2.6117647058823525</c:v>
                </c:pt>
                <c:pt idx="99951">
                  <c:v>2.6117647058823525</c:v>
                </c:pt>
                <c:pt idx="99952">
                  <c:v>2.6117647058823525</c:v>
                </c:pt>
                <c:pt idx="99953">
                  <c:v>2.6117647058823525</c:v>
                </c:pt>
                <c:pt idx="99954">
                  <c:v>2.6117647058823525</c:v>
                </c:pt>
                <c:pt idx="99955">
                  <c:v>2.6117647058823525</c:v>
                </c:pt>
                <c:pt idx="99956">
                  <c:v>2.6117647058823525</c:v>
                </c:pt>
                <c:pt idx="99957">
                  <c:v>2.6117647058823525</c:v>
                </c:pt>
                <c:pt idx="99958">
                  <c:v>2.6117647058823525</c:v>
                </c:pt>
                <c:pt idx="99959">
                  <c:v>2.6117647058823525</c:v>
                </c:pt>
                <c:pt idx="99960">
                  <c:v>2.6117647058823525</c:v>
                </c:pt>
                <c:pt idx="99961">
                  <c:v>2.6117647058823525</c:v>
                </c:pt>
                <c:pt idx="99962">
                  <c:v>2.6117647058823525</c:v>
                </c:pt>
                <c:pt idx="99963">
                  <c:v>2.6117647058823525</c:v>
                </c:pt>
                <c:pt idx="99964">
                  <c:v>2.6117647058823525</c:v>
                </c:pt>
                <c:pt idx="99965">
                  <c:v>2.6117647058823525</c:v>
                </c:pt>
                <c:pt idx="99966">
                  <c:v>2.6117647058823525</c:v>
                </c:pt>
                <c:pt idx="99967">
                  <c:v>2.6117647058823525</c:v>
                </c:pt>
                <c:pt idx="99968">
                  <c:v>2.6117647058823525</c:v>
                </c:pt>
                <c:pt idx="99969">
                  <c:v>2.6117647058823525</c:v>
                </c:pt>
                <c:pt idx="99970">
                  <c:v>2.6117647058823525</c:v>
                </c:pt>
                <c:pt idx="99971">
                  <c:v>2.6117647058823525</c:v>
                </c:pt>
                <c:pt idx="99972">
                  <c:v>2.6117647058823525</c:v>
                </c:pt>
                <c:pt idx="99973">
                  <c:v>2.6117647058823525</c:v>
                </c:pt>
                <c:pt idx="99974">
                  <c:v>2.6117647058823525</c:v>
                </c:pt>
                <c:pt idx="99975">
                  <c:v>2.6117647058823525</c:v>
                </c:pt>
                <c:pt idx="99976">
                  <c:v>2.6117647058823525</c:v>
                </c:pt>
                <c:pt idx="99977">
                  <c:v>2.6117647058823525</c:v>
                </c:pt>
                <c:pt idx="99978">
                  <c:v>2.6117647058823525</c:v>
                </c:pt>
                <c:pt idx="99979">
                  <c:v>2.4643137254901957</c:v>
                </c:pt>
                <c:pt idx="99980">
                  <c:v>2.4643137254901957</c:v>
                </c:pt>
                <c:pt idx="99981">
                  <c:v>2.4643137254901957</c:v>
                </c:pt>
                <c:pt idx="99982">
                  <c:v>2.4643137254901957</c:v>
                </c:pt>
                <c:pt idx="99983">
                  <c:v>2.4643137254901957</c:v>
                </c:pt>
                <c:pt idx="99984">
                  <c:v>2.4643137254901957</c:v>
                </c:pt>
                <c:pt idx="99985">
                  <c:v>2.4643137254901957</c:v>
                </c:pt>
                <c:pt idx="99986">
                  <c:v>2.4643137254901957</c:v>
                </c:pt>
                <c:pt idx="99987">
                  <c:v>2.4643137254901957</c:v>
                </c:pt>
                <c:pt idx="99988">
                  <c:v>2.4643137254901957</c:v>
                </c:pt>
                <c:pt idx="99989">
                  <c:v>2.4643137254901957</c:v>
                </c:pt>
                <c:pt idx="99990">
                  <c:v>2.4643137254901957</c:v>
                </c:pt>
                <c:pt idx="99991">
                  <c:v>2.4643137254901957</c:v>
                </c:pt>
                <c:pt idx="99992">
                  <c:v>2.4643137254901957</c:v>
                </c:pt>
                <c:pt idx="99993">
                  <c:v>2.4643137254901957</c:v>
                </c:pt>
                <c:pt idx="99994">
                  <c:v>2.4643137254901957</c:v>
                </c:pt>
                <c:pt idx="99995">
                  <c:v>2.4643137254901957</c:v>
                </c:pt>
                <c:pt idx="99996">
                  <c:v>2.4643137254901957</c:v>
                </c:pt>
                <c:pt idx="99997">
                  <c:v>2.4643137254901957</c:v>
                </c:pt>
                <c:pt idx="99998">
                  <c:v>2.4643137254901957</c:v>
                </c:pt>
                <c:pt idx="99999">
                  <c:v>2.4643137254901957</c:v>
                </c:pt>
              </c:numCache>
            </c:numRef>
          </c:yVal>
          <c:smooth val="0"/>
          <c:extLst>
            <c:ext xmlns:c16="http://schemas.microsoft.com/office/drawing/2014/chart" uri="{C3380CC4-5D6E-409C-BE32-E72D297353CC}">
              <c16:uniqueId val="{00000002-246F-46FE-980D-B4C407CC66B8}"/>
            </c:ext>
          </c:extLst>
        </c:ser>
        <c:dLbls>
          <c:showLegendKey val="0"/>
          <c:showVal val="0"/>
          <c:showCatName val="0"/>
          <c:showSerName val="0"/>
          <c:showPercent val="0"/>
          <c:showBubbleSize val="0"/>
        </c:dLbls>
        <c:axId val="254244112"/>
        <c:axId val="254246464"/>
      </c:scatterChart>
      <c:valAx>
        <c:axId val="445749312"/>
        <c:scaling>
          <c:orientation val="minMax"/>
          <c:max val="100"/>
          <c:min val="99"/>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ja-JP" altLang="ja-JP" sz="1400" b="0" i="0" kern="1200" baseline="0" dirty="0">
                    <a:solidFill>
                      <a:srgbClr val="595959"/>
                    </a:solidFill>
                    <a:effectLst/>
                  </a:rPr>
                  <a:t>時間</a:t>
                </a:r>
                <a:r>
                  <a:rPr lang="en-US" altLang="ja-JP" sz="1400" b="0" i="0" kern="1200" baseline="0" dirty="0">
                    <a:solidFill>
                      <a:srgbClr val="595959"/>
                    </a:solidFill>
                    <a:effectLst/>
                    <a:latin typeface="Times New Roman" panose="02020603050405020304" pitchFamily="18" charset="0"/>
                    <a:cs typeface="Times New Roman" panose="02020603050405020304" pitchFamily="18" charset="0"/>
                  </a:rPr>
                  <a:t>[s]</a:t>
                </a:r>
                <a:endParaRPr lang="ja-JP" altLang="ja-JP" sz="1400" dirty="0">
                  <a:effectLst/>
                </a:endParaRPr>
              </a:p>
            </c:rich>
          </c:tx>
          <c:layout>
            <c:manualLayout>
              <c:xMode val="edge"/>
              <c:yMode val="edge"/>
              <c:x val="0.46391885104078795"/>
              <c:y val="0.85724723650719126"/>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ja-JP"/>
            </a:p>
          </c:txPr>
        </c:title>
        <c:numFmt formatCode="General" sourceLinked="1"/>
        <c:majorTickMark val="none"/>
        <c:minorTickMark val="none"/>
        <c:tickLblPos val="low"/>
        <c:spPr>
          <a:noFill/>
          <a:ln w="9525" cap="flat" cmpd="sng" algn="ctr">
            <a:solidFill>
              <a:schemeClr val="tx1"/>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crossAx val="254251168"/>
        <c:crosses val="autoZero"/>
        <c:crossBetween val="midCat"/>
      </c:valAx>
      <c:valAx>
        <c:axId val="254251168"/>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ja-JP" altLang="ja-JP" sz="1600" b="0" i="0" baseline="0" dirty="0">
                    <a:effectLst/>
                  </a:rPr>
                  <a:t>電圧 </a:t>
                </a:r>
                <a:r>
                  <a:rPr lang="en-US" altLang="ja-JP" sz="1600" b="0" i="0" baseline="0" dirty="0">
                    <a:effectLst/>
                  </a:rPr>
                  <a:t>[V]</a:t>
                </a:r>
                <a:endParaRPr lang="ja-JP" altLang="ja-JP" sz="1600" dirty="0">
                  <a:effectLst/>
                </a:endParaRPr>
              </a:p>
            </c:rich>
          </c:tx>
          <c:layout>
            <c:manualLayout>
              <c:xMode val="edge"/>
              <c:yMode val="edge"/>
              <c:x val="7.1751929507658883E-3"/>
              <c:y val="0.37647541769703524"/>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ja-JP"/>
            </a:p>
          </c:txPr>
        </c:title>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crossAx val="445749312"/>
        <c:crosses val="autoZero"/>
        <c:crossBetween val="midCat"/>
      </c:valAx>
      <c:valAx>
        <c:axId val="254246464"/>
        <c:scaling>
          <c:orientation val="minMax"/>
        </c:scaling>
        <c:delete val="0"/>
        <c:axPos val="r"/>
        <c:title>
          <c:tx>
            <c:rich>
              <a:bodyPr rot="-540000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000" b="0" i="0" u="none" strike="noStrike" kern="1200" baseline="0">
                    <a:solidFill>
                      <a:prstClr val="black">
                        <a:lumMod val="65000"/>
                        <a:lumOff val="35000"/>
                      </a:prstClr>
                    </a:solidFill>
                    <a:latin typeface="+mn-lt"/>
                    <a:ea typeface="+mn-ea"/>
                    <a:cs typeface="+mn-cs"/>
                  </a:defRPr>
                </a:pPr>
                <a:r>
                  <a:rPr kumimoji="1" lang="ja-JP" altLang="ja-JP" sz="1600" b="0" i="0" baseline="0" dirty="0">
                    <a:effectLst/>
                  </a:rPr>
                  <a:t>端子間抵抗　</a:t>
                </a:r>
                <a:r>
                  <a:rPr kumimoji="1" lang="en-US" altLang="ja-JP" sz="1600" b="0" i="0" baseline="0" dirty="0">
                    <a:effectLst/>
                    <a:latin typeface="Times New Roman" panose="02020603050405020304" pitchFamily="18" charset="0"/>
                    <a:cs typeface="Times New Roman" panose="02020603050405020304" pitchFamily="18" charset="0"/>
                  </a:rPr>
                  <a:t>[</a:t>
                </a:r>
                <a:r>
                  <a:rPr kumimoji="1" lang="en-US" altLang="ja-JP" sz="1600" b="0" i="0" baseline="0" dirty="0" err="1">
                    <a:effectLst/>
                    <a:latin typeface="Times New Roman" panose="02020603050405020304" pitchFamily="18" charset="0"/>
                    <a:cs typeface="Times New Roman" panose="02020603050405020304" pitchFamily="18" charset="0"/>
                  </a:rPr>
                  <a:t>kΩ</a:t>
                </a:r>
                <a:r>
                  <a:rPr kumimoji="1" lang="en-US" altLang="ja-JP" sz="1600" b="0" i="0" baseline="0" dirty="0">
                    <a:effectLst/>
                    <a:latin typeface="Times New Roman" panose="02020603050405020304" pitchFamily="18" charset="0"/>
                    <a:cs typeface="Times New Roman" panose="02020603050405020304" pitchFamily="18" charset="0"/>
                  </a:rPr>
                  <a:t>]</a:t>
                </a:r>
                <a:endParaRPr lang="ja-JP" altLang="ja-JP" sz="1600" dirty="0">
                  <a:effectLst/>
                  <a:latin typeface="Times New Roman" panose="02020603050405020304" pitchFamily="18" charset="0"/>
                  <a:cs typeface="Times New Roman" panose="02020603050405020304" pitchFamily="18" charset="0"/>
                </a:endParaRPr>
              </a:p>
            </c:rich>
          </c:tx>
          <c:overlay val="0"/>
          <c:spPr>
            <a:noFill/>
            <a:ln>
              <a:noFill/>
            </a:ln>
            <a:effectLst/>
          </c:spPr>
          <c:txPr>
            <a:bodyPr rot="-540000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000" b="0" i="0" u="none" strike="noStrike" kern="1200" baseline="0">
                  <a:solidFill>
                    <a:prstClr val="black">
                      <a:lumMod val="65000"/>
                      <a:lumOff val="35000"/>
                    </a:prstClr>
                  </a:solidFill>
                  <a:latin typeface="+mn-lt"/>
                  <a:ea typeface="+mn-ea"/>
                  <a:cs typeface="+mn-cs"/>
                </a:defRPr>
              </a:pPr>
              <a:endParaRPr lang="ja-JP"/>
            </a:p>
          </c:txPr>
        </c:title>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crossAx val="254244112"/>
        <c:crosses val="max"/>
        <c:crossBetween val="midCat"/>
      </c:valAx>
      <c:valAx>
        <c:axId val="254244112"/>
        <c:scaling>
          <c:orientation val="minMax"/>
        </c:scaling>
        <c:delete val="1"/>
        <c:axPos val="b"/>
        <c:numFmt formatCode="General" sourceLinked="1"/>
        <c:majorTickMark val="out"/>
        <c:minorTickMark val="none"/>
        <c:tickLblPos val="nextTo"/>
        <c:crossAx val="254246464"/>
        <c:crosses val="autoZero"/>
        <c:crossBetween val="midCat"/>
      </c:valAx>
      <c:spPr>
        <a:noFill/>
        <a:ln>
          <a:solidFill>
            <a:schemeClr val="tx1"/>
          </a:solidFill>
        </a:ln>
        <a:effectLst/>
      </c:spPr>
    </c:plotArea>
    <c:legend>
      <c:legendPos val="b"/>
      <c:layout>
        <c:manualLayout>
          <c:xMode val="edge"/>
          <c:yMode val="edge"/>
          <c:x val="0.72143769040864891"/>
          <c:y val="0.60243000874890651"/>
          <c:w val="0.14615551181102365"/>
          <c:h val="0.19849591717701953"/>
        </c:manualLayout>
      </c:layout>
      <c:overlay val="0"/>
      <c:spPr>
        <a:solidFill>
          <a:schemeClr val="bg1"/>
        </a:solidFill>
        <a:ln>
          <a:solidFill>
            <a:schemeClr val="tx1"/>
          </a:solid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legend>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0.5334</cdr:x>
      <cdr:y>0.03765</cdr:y>
    </cdr:from>
    <cdr:to>
      <cdr:x>0.5334</cdr:x>
      <cdr:y>0.11789</cdr:y>
    </cdr:to>
    <cdr:cxnSp macro="">
      <cdr:nvCxnSpPr>
        <cdr:cNvPr id="2" name="直線矢印コネクタ 1"/>
        <cdr:cNvCxnSpPr/>
      </cdr:nvCxnSpPr>
      <cdr:spPr>
        <a:xfrm xmlns:a="http://schemas.openxmlformats.org/drawingml/2006/main">
          <a:off x="3720946" y="172465"/>
          <a:ext cx="0" cy="367610"/>
        </a:xfrm>
        <a:prstGeom xmlns:a="http://schemas.openxmlformats.org/drawingml/2006/main" prst="straightConnector1">
          <a:avLst/>
        </a:prstGeom>
        <a:ln xmlns:a="http://schemas.openxmlformats.org/drawingml/2006/main" w="57150">
          <a:solidFill>
            <a:schemeClr val="accent2"/>
          </a:solidFill>
          <a:tailEnd type="triangle"/>
        </a:ln>
      </cdr:spPr>
      <cdr:style>
        <a:lnRef xmlns:a="http://schemas.openxmlformats.org/drawingml/2006/main" idx="1">
          <a:schemeClr val="accent4"/>
        </a:lnRef>
        <a:fillRef xmlns:a="http://schemas.openxmlformats.org/drawingml/2006/main" idx="0">
          <a:schemeClr val="accent4"/>
        </a:fillRef>
        <a:effectRef xmlns:a="http://schemas.openxmlformats.org/drawingml/2006/main" idx="0">
          <a:schemeClr val="accent4"/>
        </a:effectRef>
        <a:fontRef xmlns:a="http://schemas.openxmlformats.org/drawingml/2006/main" idx="minor">
          <a:schemeClr val="tx1"/>
        </a:fontRef>
      </cdr:style>
    </cdr:cxn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1" y="2"/>
            <a:ext cx="3078427" cy="511323"/>
          </a:xfrm>
          <a:prstGeom prst="rect">
            <a:avLst/>
          </a:prstGeom>
        </p:spPr>
        <p:txBody>
          <a:bodyPr vert="horz" lIns="94334" tIns="47167" rIns="94334" bIns="47167" rtlCol="0"/>
          <a:lstStyle>
            <a:lvl1pPr algn="l">
              <a:defRPr sz="1200"/>
            </a:lvl1pPr>
          </a:lstStyle>
          <a:p>
            <a:endParaRPr kumimoji="1" lang="ja-JP" altLang="en-US"/>
          </a:p>
        </p:txBody>
      </p:sp>
      <p:sp>
        <p:nvSpPr>
          <p:cNvPr id="3" name="日付プレースホルダー 2"/>
          <p:cNvSpPr>
            <a:spLocks noGrp="1"/>
          </p:cNvSpPr>
          <p:nvPr>
            <p:ph type="dt" idx="1"/>
          </p:nvPr>
        </p:nvSpPr>
        <p:spPr>
          <a:xfrm>
            <a:off x="4023993" y="2"/>
            <a:ext cx="3078427" cy="511323"/>
          </a:xfrm>
          <a:prstGeom prst="rect">
            <a:avLst/>
          </a:prstGeom>
        </p:spPr>
        <p:txBody>
          <a:bodyPr vert="horz" lIns="94334" tIns="47167" rIns="94334" bIns="47167" rtlCol="0"/>
          <a:lstStyle>
            <a:lvl1pPr algn="r">
              <a:defRPr sz="1200"/>
            </a:lvl1pPr>
          </a:lstStyle>
          <a:p>
            <a:fld id="{440E3C1E-7472-4253-8628-2927B9464622}" type="datetimeFigureOut">
              <a:rPr kumimoji="1" lang="ja-JP" altLang="en-US" smtClean="0"/>
              <a:t>2016/9/30</a:t>
            </a:fld>
            <a:endParaRPr kumimoji="1" lang="ja-JP" altLang="en-US"/>
          </a:p>
        </p:txBody>
      </p:sp>
      <p:sp>
        <p:nvSpPr>
          <p:cNvPr id="4" name="スライド イメージ プレースホルダー 3"/>
          <p:cNvSpPr>
            <a:spLocks noGrp="1" noRot="1" noChangeAspect="1"/>
          </p:cNvSpPr>
          <p:nvPr>
            <p:ph type="sldImg" idx="2"/>
          </p:nvPr>
        </p:nvSpPr>
        <p:spPr>
          <a:xfrm>
            <a:off x="2195513" y="768350"/>
            <a:ext cx="2713037" cy="3836988"/>
          </a:xfrm>
          <a:prstGeom prst="rect">
            <a:avLst/>
          </a:prstGeom>
          <a:noFill/>
          <a:ln w="12700">
            <a:solidFill>
              <a:prstClr val="black"/>
            </a:solidFill>
          </a:ln>
        </p:spPr>
        <p:txBody>
          <a:bodyPr vert="horz" lIns="94334" tIns="47167" rIns="94334" bIns="47167" rtlCol="0" anchor="ctr"/>
          <a:lstStyle/>
          <a:p>
            <a:endParaRPr lang="ja-JP" altLang="en-US"/>
          </a:p>
        </p:txBody>
      </p:sp>
      <p:sp>
        <p:nvSpPr>
          <p:cNvPr id="5" name="ノート プレースホルダー 4"/>
          <p:cNvSpPr>
            <a:spLocks noGrp="1"/>
          </p:cNvSpPr>
          <p:nvPr>
            <p:ph type="body" sz="quarter" idx="3"/>
          </p:nvPr>
        </p:nvSpPr>
        <p:spPr>
          <a:xfrm>
            <a:off x="710407" y="4861647"/>
            <a:ext cx="5683250" cy="4605168"/>
          </a:xfrm>
          <a:prstGeom prst="rect">
            <a:avLst/>
          </a:prstGeom>
        </p:spPr>
        <p:txBody>
          <a:bodyPr vert="horz" lIns="94334" tIns="47167" rIns="94334" bIns="47167" rtlCol="0"/>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6" name="フッター プレースホルダー 5"/>
          <p:cNvSpPr>
            <a:spLocks noGrp="1"/>
          </p:cNvSpPr>
          <p:nvPr>
            <p:ph type="ftr" sz="quarter" idx="4"/>
          </p:nvPr>
        </p:nvSpPr>
        <p:spPr>
          <a:xfrm>
            <a:off x="1" y="9721658"/>
            <a:ext cx="3078427" cy="511322"/>
          </a:xfrm>
          <a:prstGeom prst="rect">
            <a:avLst/>
          </a:prstGeom>
        </p:spPr>
        <p:txBody>
          <a:bodyPr vert="horz" lIns="94334" tIns="47167" rIns="94334" bIns="47167" rtlCol="0" anchor="b"/>
          <a:lstStyle>
            <a:lvl1pPr algn="l">
              <a:defRPr sz="1200"/>
            </a:lvl1pPr>
          </a:lstStyle>
          <a:p>
            <a:endParaRPr kumimoji="1" lang="ja-JP" altLang="en-US"/>
          </a:p>
        </p:txBody>
      </p:sp>
      <p:sp>
        <p:nvSpPr>
          <p:cNvPr id="7" name="スライド番号プレースホルダー 6"/>
          <p:cNvSpPr>
            <a:spLocks noGrp="1"/>
          </p:cNvSpPr>
          <p:nvPr>
            <p:ph type="sldNum" sz="quarter" idx="5"/>
          </p:nvPr>
        </p:nvSpPr>
        <p:spPr>
          <a:xfrm>
            <a:off x="4023993" y="9721658"/>
            <a:ext cx="3078427" cy="511322"/>
          </a:xfrm>
          <a:prstGeom prst="rect">
            <a:avLst/>
          </a:prstGeom>
        </p:spPr>
        <p:txBody>
          <a:bodyPr vert="horz" lIns="94334" tIns="47167" rIns="94334" bIns="47167" rtlCol="0" anchor="b"/>
          <a:lstStyle>
            <a:lvl1pPr algn="r">
              <a:defRPr sz="1200"/>
            </a:lvl1pPr>
          </a:lstStyle>
          <a:p>
            <a:fld id="{F379D2FA-9915-4FF4-9325-E6C038C61124}" type="slidenum">
              <a:rPr kumimoji="1" lang="ja-JP" altLang="en-US" smtClean="0"/>
              <a:t>‹#›</a:t>
            </a:fld>
            <a:endParaRPr kumimoji="1" lang="ja-JP" altLang="en-US"/>
          </a:p>
        </p:txBody>
      </p:sp>
    </p:spTree>
    <p:extLst>
      <p:ext uri="{BB962C8B-B14F-4D97-AF65-F5344CB8AC3E}">
        <p14:creationId xmlns:p14="http://schemas.microsoft.com/office/powerpoint/2010/main" val="4096425166"/>
      </p:ext>
    </p:extLst>
  </p:cSld>
  <p:clrMap bg1="lt1" tx1="dk1" bg2="lt2" tx2="dk2" accent1="accent1" accent2="accent2" accent3="accent3" accent4="accent4" accent5="accent5" accent6="accent6" hlink="hlink" folHlink="folHlink"/>
  <p:notesStyle>
    <a:lvl1pPr marL="0" algn="l" defTabSz="914400" rtl="0" eaLnBrk="1" latinLnBrk="0" hangingPunct="1">
      <a:defRPr kumimoji="1" sz="1200" kern="1200">
        <a:solidFill>
          <a:schemeClr val="tx1"/>
        </a:solidFill>
        <a:latin typeface="+mn-lt"/>
        <a:ea typeface="+mn-ea"/>
        <a:cs typeface="+mn-cs"/>
      </a:defRPr>
    </a:lvl1pPr>
    <a:lvl2pPr marL="457200" algn="l" defTabSz="914400" rtl="0" eaLnBrk="1" latinLnBrk="0" hangingPunct="1">
      <a:defRPr kumimoji="1" sz="1200" kern="1200">
        <a:solidFill>
          <a:schemeClr val="tx1"/>
        </a:solidFill>
        <a:latin typeface="+mn-lt"/>
        <a:ea typeface="+mn-ea"/>
        <a:cs typeface="+mn-cs"/>
      </a:defRPr>
    </a:lvl2pPr>
    <a:lvl3pPr marL="914400" algn="l" defTabSz="914400" rtl="0" eaLnBrk="1" latinLnBrk="0" hangingPunct="1">
      <a:defRPr kumimoji="1" sz="1200" kern="1200">
        <a:solidFill>
          <a:schemeClr val="tx1"/>
        </a:solidFill>
        <a:latin typeface="+mn-lt"/>
        <a:ea typeface="+mn-ea"/>
        <a:cs typeface="+mn-cs"/>
      </a:defRPr>
    </a:lvl3pPr>
    <a:lvl4pPr marL="1371600" algn="l" defTabSz="914400" rtl="0" eaLnBrk="1" latinLnBrk="0" hangingPunct="1">
      <a:defRPr kumimoji="1" sz="1200" kern="1200">
        <a:solidFill>
          <a:schemeClr val="tx1"/>
        </a:solidFill>
        <a:latin typeface="+mn-lt"/>
        <a:ea typeface="+mn-ea"/>
        <a:cs typeface="+mn-cs"/>
      </a:defRPr>
    </a:lvl4pPr>
    <a:lvl5pPr marL="1828800" algn="l" defTabSz="914400" rtl="0" eaLnBrk="1" latinLnBrk="0" hangingPunct="1">
      <a:defRPr kumimoji="1" sz="1200" kern="1200">
        <a:solidFill>
          <a:schemeClr val="tx1"/>
        </a:solidFill>
        <a:latin typeface="+mn-lt"/>
        <a:ea typeface="+mn-ea"/>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F379D2FA-9915-4FF4-9325-E6C038C61124}" type="slidenum">
              <a:rPr kumimoji="1" lang="ja-JP" altLang="en-US" smtClean="0"/>
              <a:t>1</a:t>
            </a:fld>
            <a:endParaRPr kumimoji="1" lang="ja-JP" altLang="en-US"/>
          </a:p>
        </p:txBody>
      </p:sp>
    </p:spTree>
    <p:extLst>
      <p:ext uri="{BB962C8B-B14F-4D97-AF65-F5344CB8AC3E}">
        <p14:creationId xmlns:p14="http://schemas.microsoft.com/office/powerpoint/2010/main" val="80874941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2270998" y="13298392"/>
            <a:ext cx="25737979" cy="9176087"/>
          </a:xfrm>
        </p:spPr>
        <p:txBody>
          <a:bodyPr/>
          <a:lstStyle/>
          <a:p>
            <a:r>
              <a:rPr kumimoji="1" lang="ja-JP" altLang="en-US"/>
              <a:t>マスター タイトルの書式設定</a:t>
            </a:r>
          </a:p>
        </p:txBody>
      </p:sp>
      <p:sp>
        <p:nvSpPr>
          <p:cNvPr id="3" name="サブタイトル 2"/>
          <p:cNvSpPr>
            <a:spLocks noGrp="1"/>
          </p:cNvSpPr>
          <p:nvPr>
            <p:ph type="subTitle" idx="1"/>
          </p:nvPr>
        </p:nvSpPr>
        <p:spPr>
          <a:xfrm>
            <a:off x="4541996" y="24258164"/>
            <a:ext cx="21195983" cy="10939956"/>
          </a:xfrm>
        </p:spPr>
        <p:txBody>
          <a:bodyPr/>
          <a:lstStyle>
            <a:lvl1pPr marL="0" indent="0" algn="ctr">
              <a:buNone/>
              <a:defRPr>
                <a:solidFill>
                  <a:schemeClr val="tx1">
                    <a:tint val="75000"/>
                  </a:schemeClr>
                </a:solidFill>
              </a:defRPr>
            </a:lvl1pPr>
            <a:lvl2pPr marL="2057400" indent="0" algn="ctr">
              <a:buNone/>
              <a:defRPr>
                <a:solidFill>
                  <a:schemeClr val="tx1">
                    <a:tint val="75000"/>
                  </a:schemeClr>
                </a:solidFill>
              </a:defRPr>
            </a:lvl2pPr>
            <a:lvl3pPr marL="4114800" indent="0" algn="ctr">
              <a:buNone/>
              <a:defRPr>
                <a:solidFill>
                  <a:schemeClr val="tx1">
                    <a:tint val="75000"/>
                  </a:schemeClr>
                </a:solidFill>
              </a:defRPr>
            </a:lvl3pPr>
            <a:lvl4pPr marL="6172200" indent="0" algn="ctr">
              <a:buNone/>
              <a:defRPr>
                <a:solidFill>
                  <a:schemeClr val="tx1">
                    <a:tint val="75000"/>
                  </a:schemeClr>
                </a:solidFill>
              </a:defRPr>
            </a:lvl4pPr>
            <a:lvl5pPr marL="8229600" indent="0" algn="ctr">
              <a:buNone/>
              <a:defRPr>
                <a:solidFill>
                  <a:schemeClr val="tx1">
                    <a:tint val="75000"/>
                  </a:schemeClr>
                </a:solidFill>
              </a:defRPr>
            </a:lvl5pPr>
            <a:lvl6pPr marL="10287000" indent="0" algn="ctr">
              <a:buNone/>
              <a:defRPr>
                <a:solidFill>
                  <a:schemeClr val="tx1">
                    <a:tint val="75000"/>
                  </a:schemeClr>
                </a:solidFill>
              </a:defRPr>
            </a:lvl6pPr>
            <a:lvl7pPr marL="12344400" indent="0" algn="ctr">
              <a:buNone/>
              <a:defRPr>
                <a:solidFill>
                  <a:schemeClr val="tx1">
                    <a:tint val="75000"/>
                  </a:schemeClr>
                </a:solidFill>
              </a:defRPr>
            </a:lvl7pPr>
            <a:lvl8pPr marL="14401800" indent="0" algn="ctr">
              <a:buNone/>
              <a:defRPr>
                <a:solidFill>
                  <a:schemeClr val="tx1">
                    <a:tint val="75000"/>
                  </a:schemeClr>
                </a:solidFill>
              </a:defRPr>
            </a:lvl8pPr>
            <a:lvl9pPr marL="16459200" indent="0" algn="ctr">
              <a:buNone/>
              <a:defRPr>
                <a:solidFill>
                  <a:schemeClr val="tx1">
                    <a:tint val="75000"/>
                  </a:schemeClr>
                </a:solidFill>
              </a:defRPr>
            </a:lvl9pPr>
          </a:lstStyle>
          <a:p>
            <a:r>
              <a:rPr kumimoji="1" lang="ja-JP" altLang="en-US"/>
              <a:t>マスター サブタイトルの書式設定</a:t>
            </a:r>
          </a:p>
        </p:txBody>
      </p:sp>
      <p:sp>
        <p:nvSpPr>
          <p:cNvPr id="4" name="日付プレースホルダー 3"/>
          <p:cNvSpPr>
            <a:spLocks noGrp="1"/>
          </p:cNvSpPr>
          <p:nvPr>
            <p:ph type="dt" sz="half" idx="10"/>
          </p:nvPr>
        </p:nvSpPr>
        <p:spPr/>
        <p:txBody>
          <a:bodyPr/>
          <a:lstStyle/>
          <a:p>
            <a:fld id="{1C558752-A102-46AB-A0E8-2192FDA07976}" type="datetimeFigureOut">
              <a:rPr kumimoji="1" lang="ja-JP" altLang="en-US" smtClean="0"/>
              <a:t>2016/9/30</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05853D53-609E-4229-9FC1-8904295B1713}" type="slidenum">
              <a:rPr kumimoji="1" lang="ja-JP" altLang="en-US" smtClean="0"/>
              <a:t>‹#›</a:t>
            </a:fld>
            <a:endParaRPr kumimoji="1" lang="ja-JP" altLang="en-US"/>
          </a:p>
        </p:txBody>
      </p:sp>
    </p:spTree>
    <p:extLst>
      <p:ext uri="{BB962C8B-B14F-4D97-AF65-F5344CB8AC3E}">
        <p14:creationId xmlns:p14="http://schemas.microsoft.com/office/powerpoint/2010/main" val="233763570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1C558752-A102-46AB-A0E8-2192FDA07976}" type="datetimeFigureOut">
              <a:rPr kumimoji="1" lang="ja-JP" altLang="en-US" smtClean="0"/>
              <a:t>2016/9/30</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05853D53-609E-4229-9FC1-8904295B1713}" type="slidenum">
              <a:rPr kumimoji="1" lang="ja-JP" altLang="en-US" smtClean="0"/>
              <a:t>‹#›</a:t>
            </a:fld>
            <a:endParaRPr kumimoji="1" lang="ja-JP" altLang="en-US"/>
          </a:p>
        </p:txBody>
      </p:sp>
    </p:spTree>
    <p:extLst>
      <p:ext uri="{BB962C8B-B14F-4D97-AF65-F5344CB8AC3E}">
        <p14:creationId xmlns:p14="http://schemas.microsoft.com/office/powerpoint/2010/main" val="184728306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9155051" y="10801228"/>
            <a:ext cx="21458829" cy="230115641"/>
          </a:xfrm>
        </p:spPr>
        <p:txBody>
          <a:bodyPr vert="eaVert"/>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a:xfrm>
            <a:off x="4768046" y="10801228"/>
            <a:ext cx="63882336" cy="230115641"/>
          </a:xfrm>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1C558752-A102-46AB-A0E8-2192FDA07976}" type="datetimeFigureOut">
              <a:rPr kumimoji="1" lang="ja-JP" altLang="en-US" smtClean="0"/>
              <a:t>2016/9/30</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05853D53-609E-4229-9FC1-8904295B1713}" type="slidenum">
              <a:rPr kumimoji="1" lang="ja-JP" altLang="en-US" smtClean="0"/>
              <a:t>‹#›</a:t>
            </a:fld>
            <a:endParaRPr kumimoji="1" lang="ja-JP" altLang="en-US"/>
          </a:p>
        </p:txBody>
      </p:sp>
    </p:spTree>
    <p:extLst>
      <p:ext uri="{BB962C8B-B14F-4D97-AF65-F5344CB8AC3E}">
        <p14:creationId xmlns:p14="http://schemas.microsoft.com/office/powerpoint/2010/main" val="357368130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1C558752-A102-46AB-A0E8-2192FDA07976}" type="datetimeFigureOut">
              <a:rPr kumimoji="1" lang="ja-JP" altLang="en-US" smtClean="0"/>
              <a:t>2016/9/30</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05853D53-609E-4229-9FC1-8904295B1713}" type="slidenum">
              <a:rPr kumimoji="1" lang="ja-JP" altLang="en-US" smtClean="0"/>
              <a:t>‹#›</a:t>
            </a:fld>
            <a:endParaRPr kumimoji="1" lang="ja-JP" altLang="en-US"/>
          </a:p>
        </p:txBody>
      </p:sp>
    </p:spTree>
    <p:extLst>
      <p:ext uri="{BB962C8B-B14F-4D97-AF65-F5344CB8AC3E}">
        <p14:creationId xmlns:p14="http://schemas.microsoft.com/office/powerpoint/2010/main" val="345058326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2391909" y="27508445"/>
            <a:ext cx="25737979" cy="8502249"/>
          </a:xfrm>
        </p:spPr>
        <p:txBody>
          <a:bodyPr anchor="t"/>
          <a:lstStyle>
            <a:lvl1pPr algn="l">
              <a:defRPr sz="18000" b="1" cap="all"/>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2391909" y="18144082"/>
            <a:ext cx="25737979" cy="9364362"/>
          </a:xfrm>
        </p:spPr>
        <p:txBody>
          <a:bodyPr anchor="b"/>
          <a:lstStyle>
            <a:lvl1pPr marL="0" indent="0">
              <a:buNone/>
              <a:defRPr sz="9000">
                <a:solidFill>
                  <a:schemeClr val="tx1">
                    <a:tint val="75000"/>
                  </a:schemeClr>
                </a:solidFill>
              </a:defRPr>
            </a:lvl1pPr>
            <a:lvl2pPr marL="2057400" indent="0">
              <a:buNone/>
              <a:defRPr sz="8100">
                <a:solidFill>
                  <a:schemeClr val="tx1">
                    <a:tint val="75000"/>
                  </a:schemeClr>
                </a:solidFill>
              </a:defRPr>
            </a:lvl2pPr>
            <a:lvl3pPr marL="4114800" indent="0">
              <a:buNone/>
              <a:defRPr sz="7200">
                <a:solidFill>
                  <a:schemeClr val="tx1">
                    <a:tint val="75000"/>
                  </a:schemeClr>
                </a:solidFill>
              </a:defRPr>
            </a:lvl3pPr>
            <a:lvl4pPr marL="6172200" indent="0">
              <a:buNone/>
              <a:defRPr sz="6300">
                <a:solidFill>
                  <a:schemeClr val="tx1">
                    <a:tint val="75000"/>
                  </a:schemeClr>
                </a:solidFill>
              </a:defRPr>
            </a:lvl4pPr>
            <a:lvl5pPr marL="8229600" indent="0">
              <a:buNone/>
              <a:defRPr sz="6300">
                <a:solidFill>
                  <a:schemeClr val="tx1">
                    <a:tint val="75000"/>
                  </a:schemeClr>
                </a:solidFill>
              </a:defRPr>
            </a:lvl5pPr>
            <a:lvl6pPr marL="10287000" indent="0">
              <a:buNone/>
              <a:defRPr sz="6300">
                <a:solidFill>
                  <a:schemeClr val="tx1">
                    <a:tint val="75000"/>
                  </a:schemeClr>
                </a:solidFill>
              </a:defRPr>
            </a:lvl6pPr>
            <a:lvl7pPr marL="12344400" indent="0">
              <a:buNone/>
              <a:defRPr sz="6300">
                <a:solidFill>
                  <a:schemeClr val="tx1">
                    <a:tint val="75000"/>
                  </a:schemeClr>
                </a:solidFill>
              </a:defRPr>
            </a:lvl7pPr>
            <a:lvl8pPr marL="14401800" indent="0">
              <a:buNone/>
              <a:defRPr sz="6300">
                <a:solidFill>
                  <a:schemeClr val="tx1">
                    <a:tint val="75000"/>
                  </a:schemeClr>
                </a:solidFill>
              </a:defRPr>
            </a:lvl8pPr>
            <a:lvl9pPr marL="16459200" indent="0">
              <a:buNone/>
              <a:defRPr sz="6300">
                <a:solidFill>
                  <a:schemeClr val="tx1">
                    <a:tint val="75000"/>
                  </a:schemeClr>
                </a:solidFill>
              </a:defRPr>
            </a:lvl9pPr>
          </a:lstStyle>
          <a:p>
            <a:pPr lvl="0"/>
            <a:r>
              <a:rPr kumimoji="1" lang="ja-JP" altLang="en-US"/>
              <a:t>マスター テキストの書式設定</a:t>
            </a:r>
          </a:p>
        </p:txBody>
      </p:sp>
      <p:sp>
        <p:nvSpPr>
          <p:cNvPr id="4" name="日付プレースホルダー 3"/>
          <p:cNvSpPr>
            <a:spLocks noGrp="1"/>
          </p:cNvSpPr>
          <p:nvPr>
            <p:ph type="dt" sz="half" idx="10"/>
          </p:nvPr>
        </p:nvSpPr>
        <p:spPr/>
        <p:txBody>
          <a:bodyPr/>
          <a:lstStyle/>
          <a:p>
            <a:fld id="{1C558752-A102-46AB-A0E8-2192FDA07976}" type="datetimeFigureOut">
              <a:rPr kumimoji="1" lang="ja-JP" altLang="en-US" smtClean="0"/>
              <a:t>2016/9/30</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05853D53-609E-4229-9FC1-8904295B1713}" type="slidenum">
              <a:rPr kumimoji="1" lang="ja-JP" altLang="en-US" smtClean="0"/>
              <a:t>‹#›</a:t>
            </a:fld>
            <a:endParaRPr kumimoji="1" lang="ja-JP" altLang="en-US"/>
          </a:p>
        </p:txBody>
      </p:sp>
    </p:spTree>
    <p:extLst>
      <p:ext uri="{BB962C8B-B14F-4D97-AF65-F5344CB8AC3E}">
        <p14:creationId xmlns:p14="http://schemas.microsoft.com/office/powerpoint/2010/main" val="125421043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sz="half" idx="1"/>
          </p:nvPr>
        </p:nvSpPr>
        <p:spPr>
          <a:xfrm>
            <a:off x="4768048" y="62924571"/>
            <a:ext cx="42670582" cy="177992298"/>
          </a:xfrm>
        </p:spPr>
        <p:txBody>
          <a:bodyPr/>
          <a:lstStyle>
            <a:lvl1pPr>
              <a:defRPr sz="12600"/>
            </a:lvl1pPr>
            <a:lvl2pPr>
              <a:defRPr sz="10800"/>
            </a:lvl2pPr>
            <a:lvl3pPr>
              <a:defRPr sz="9000"/>
            </a:lvl3pPr>
            <a:lvl4pPr>
              <a:defRPr sz="8100"/>
            </a:lvl4pPr>
            <a:lvl5pPr>
              <a:defRPr sz="8100"/>
            </a:lvl5pPr>
            <a:lvl6pPr>
              <a:defRPr sz="8100"/>
            </a:lvl6pPr>
            <a:lvl7pPr>
              <a:defRPr sz="8100"/>
            </a:lvl7pPr>
            <a:lvl8pPr>
              <a:defRPr sz="8100"/>
            </a:lvl8pPr>
            <a:lvl9pPr>
              <a:defRPr sz="81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ー 3"/>
          <p:cNvSpPr>
            <a:spLocks noGrp="1"/>
          </p:cNvSpPr>
          <p:nvPr>
            <p:ph sz="half" idx="2"/>
          </p:nvPr>
        </p:nvSpPr>
        <p:spPr>
          <a:xfrm>
            <a:off x="47943294" y="62924571"/>
            <a:ext cx="42670585" cy="177992298"/>
          </a:xfrm>
        </p:spPr>
        <p:txBody>
          <a:bodyPr/>
          <a:lstStyle>
            <a:lvl1pPr>
              <a:defRPr sz="12600"/>
            </a:lvl1pPr>
            <a:lvl2pPr>
              <a:defRPr sz="10800"/>
            </a:lvl2pPr>
            <a:lvl3pPr>
              <a:defRPr sz="9000"/>
            </a:lvl3pPr>
            <a:lvl4pPr>
              <a:defRPr sz="8100"/>
            </a:lvl4pPr>
            <a:lvl5pPr>
              <a:defRPr sz="8100"/>
            </a:lvl5pPr>
            <a:lvl6pPr>
              <a:defRPr sz="8100"/>
            </a:lvl6pPr>
            <a:lvl7pPr>
              <a:defRPr sz="8100"/>
            </a:lvl7pPr>
            <a:lvl8pPr>
              <a:defRPr sz="8100"/>
            </a:lvl8pPr>
            <a:lvl9pPr>
              <a:defRPr sz="81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ー 4"/>
          <p:cNvSpPr>
            <a:spLocks noGrp="1"/>
          </p:cNvSpPr>
          <p:nvPr>
            <p:ph type="dt" sz="half" idx="10"/>
          </p:nvPr>
        </p:nvSpPr>
        <p:spPr/>
        <p:txBody>
          <a:bodyPr/>
          <a:lstStyle/>
          <a:p>
            <a:fld id="{1C558752-A102-46AB-A0E8-2192FDA07976}" type="datetimeFigureOut">
              <a:rPr kumimoji="1" lang="ja-JP" altLang="en-US" smtClean="0"/>
              <a:t>2016/9/30</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05853D53-609E-4229-9FC1-8904295B1713}" type="slidenum">
              <a:rPr kumimoji="1" lang="ja-JP" altLang="en-US" smtClean="0"/>
              <a:t>‹#›</a:t>
            </a:fld>
            <a:endParaRPr kumimoji="1" lang="ja-JP" altLang="en-US"/>
          </a:p>
        </p:txBody>
      </p:sp>
    </p:spTree>
    <p:extLst>
      <p:ext uri="{BB962C8B-B14F-4D97-AF65-F5344CB8AC3E}">
        <p14:creationId xmlns:p14="http://schemas.microsoft.com/office/powerpoint/2010/main" val="370262982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1513999" y="1714326"/>
            <a:ext cx="27251978" cy="7134754"/>
          </a:xfrm>
        </p:spPr>
        <p:txBody>
          <a:bodyPr/>
          <a:lstStyle>
            <a:lvl1pPr>
              <a:defRPr/>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1513999" y="9582375"/>
            <a:ext cx="13378914" cy="3993478"/>
          </a:xfrm>
        </p:spPr>
        <p:txBody>
          <a:bodyPr anchor="b"/>
          <a:lstStyle>
            <a:lvl1pPr marL="0" indent="0">
              <a:buNone/>
              <a:defRPr sz="10800" b="1"/>
            </a:lvl1pPr>
            <a:lvl2pPr marL="2057400" indent="0">
              <a:buNone/>
              <a:defRPr sz="9000" b="1"/>
            </a:lvl2pPr>
            <a:lvl3pPr marL="4114800" indent="0">
              <a:buNone/>
              <a:defRPr sz="8100" b="1"/>
            </a:lvl3pPr>
            <a:lvl4pPr marL="6172200" indent="0">
              <a:buNone/>
              <a:defRPr sz="7200" b="1"/>
            </a:lvl4pPr>
            <a:lvl5pPr marL="8229600" indent="0">
              <a:buNone/>
              <a:defRPr sz="7200" b="1"/>
            </a:lvl5pPr>
            <a:lvl6pPr marL="10287000" indent="0">
              <a:buNone/>
              <a:defRPr sz="7200" b="1"/>
            </a:lvl6pPr>
            <a:lvl7pPr marL="12344400" indent="0">
              <a:buNone/>
              <a:defRPr sz="7200" b="1"/>
            </a:lvl7pPr>
            <a:lvl8pPr marL="14401800" indent="0">
              <a:buNone/>
              <a:defRPr sz="7200" b="1"/>
            </a:lvl8pPr>
            <a:lvl9pPr marL="16459200" indent="0">
              <a:buNone/>
              <a:defRPr sz="7200" b="1"/>
            </a:lvl9pPr>
          </a:lstStyle>
          <a:p>
            <a:pPr lvl="0"/>
            <a:r>
              <a:rPr kumimoji="1" lang="ja-JP" altLang="en-US"/>
              <a:t>マスター テキストの書式設定</a:t>
            </a:r>
          </a:p>
        </p:txBody>
      </p:sp>
      <p:sp>
        <p:nvSpPr>
          <p:cNvPr id="4" name="コンテンツ プレースホルダー 3"/>
          <p:cNvSpPr>
            <a:spLocks noGrp="1"/>
          </p:cNvSpPr>
          <p:nvPr>
            <p:ph sz="half" idx="2"/>
          </p:nvPr>
        </p:nvSpPr>
        <p:spPr>
          <a:xfrm>
            <a:off x="1513999" y="13575852"/>
            <a:ext cx="13378914" cy="24664452"/>
          </a:xfrm>
        </p:spPr>
        <p:txBody>
          <a:bodyPr/>
          <a:lstStyle>
            <a:lvl1pPr>
              <a:defRPr sz="10800"/>
            </a:lvl1pPr>
            <a:lvl2pPr>
              <a:defRPr sz="9000"/>
            </a:lvl2pPr>
            <a:lvl3pPr>
              <a:defRPr sz="8100"/>
            </a:lvl3pPr>
            <a:lvl4pPr>
              <a:defRPr sz="7200"/>
            </a:lvl4pPr>
            <a:lvl5pPr>
              <a:defRPr sz="7200"/>
            </a:lvl5pPr>
            <a:lvl6pPr>
              <a:defRPr sz="7200"/>
            </a:lvl6pPr>
            <a:lvl7pPr>
              <a:defRPr sz="7200"/>
            </a:lvl7pPr>
            <a:lvl8pPr>
              <a:defRPr sz="7200"/>
            </a:lvl8pPr>
            <a:lvl9pPr>
              <a:defRPr sz="72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ー 4"/>
          <p:cNvSpPr>
            <a:spLocks noGrp="1"/>
          </p:cNvSpPr>
          <p:nvPr>
            <p:ph type="body" sz="quarter" idx="3"/>
          </p:nvPr>
        </p:nvSpPr>
        <p:spPr>
          <a:xfrm>
            <a:off x="15381809" y="9582375"/>
            <a:ext cx="13384169" cy="3993478"/>
          </a:xfrm>
        </p:spPr>
        <p:txBody>
          <a:bodyPr anchor="b"/>
          <a:lstStyle>
            <a:lvl1pPr marL="0" indent="0">
              <a:buNone/>
              <a:defRPr sz="10800" b="1"/>
            </a:lvl1pPr>
            <a:lvl2pPr marL="2057400" indent="0">
              <a:buNone/>
              <a:defRPr sz="9000" b="1"/>
            </a:lvl2pPr>
            <a:lvl3pPr marL="4114800" indent="0">
              <a:buNone/>
              <a:defRPr sz="8100" b="1"/>
            </a:lvl3pPr>
            <a:lvl4pPr marL="6172200" indent="0">
              <a:buNone/>
              <a:defRPr sz="7200" b="1"/>
            </a:lvl4pPr>
            <a:lvl5pPr marL="8229600" indent="0">
              <a:buNone/>
              <a:defRPr sz="7200" b="1"/>
            </a:lvl5pPr>
            <a:lvl6pPr marL="10287000" indent="0">
              <a:buNone/>
              <a:defRPr sz="7200" b="1"/>
            </a:lvl6pPr>
            <a:lvl7pPr marL="12344400" indent="0">
              <a:buNone/>
              <a:defRPr sz="7200" b="1"/>
            </a:lvl7pPr>
            <a:lvl8pPr marL="14401800" indent="0">
              <a:buNone/>
              <a:defRPr sz="7200" b="1"/>
            </a:lvl8pPr>
            <a:lvl9pPr marL="16459200" indent="0">
              <a:buNone/>
              <a:defRPr sz="7200" b="1"/>
            </a:lvl9pPr>
          </a:lstStyle>
          <a:p>
            <a:pPr lvl="0"/>
            <a:r>
              <a:rPr kumimoji="1" lang="ja-JP" altLang="en-US"/>
              <a:t>マスター テキストの書式設定</a:t>
            </a:r>
          </a:p>
        </p:txBody>
      </p:sp>
      <p:sp>
        <p:nvSpPr>
          <p:cNvPr id="6" name="コンテンツ プレースホルダー 5"/>
          <p:cNvSpPr>
            <a:spLocks noGrp="1"/>
          </p:cNvSpPr>
          <p:nvPr>
            <p:ph sz="quarter" idx="4"/>
          </p:nvPr>
        </p:nvSpPr>
        <p:spPr>
          <a:xfrm>
            <a:off x="15381809" y="13575852"/>
            <a:ext cx="13384169" cy="24664452"/>
          </a:xfrm>
        </p:spPr>
        <p:txBody>
          <a:bodyPr/>
          <a:lstStyle>
            <a:lvl1pPr>
              <a:defRPr sz="10800"/>
            </a:lvl1pPr>
            <a:lvl2pPr>
              <a:defRPr sz="9000"/>
            </a:lvl2pPr>
            <a:lvl3pPr>
              <a:defRPr sz="8100"/>
            </a:lvl3pPr>
            <a:lvl4pPr>
              <a:defRPr sz="7200"/>
            </a:lvl4pPr>
            <a:lvl5pPr>
              <a:defRPr sz="7200"/>
            </a:lvl5pPr>
            <a:lvl6pPr>
              <a:defRPr sz="7200"/>
            </a:lvl6pPr>
            <a:lvl7pPr>
              <a:defRPr sz="7200"/>
            </a:lvl7pPr>
            <a:lvl8pPr>
              <a:defRPr sz="7200"/>
            </a:lvl8pPr>
            <a:lvl9pPr>
              <a:defRPr sz="72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ー 6"/>
          <p:cNvSpPr>
            <a:spLocks noGrp="1"/>
          </p:cNvSpPr>
          <p:nvPr>
            <p:ph type="dt" sz="half" idx="10"/>
          </p:nvPr>
        </p:nvSpPr>
        <p:spPr/>
        <p:txBody>
          <a:bodyPr/>
          <a:lstStyle/>
          <a:p>
            <a:fld id="{1C558752-A102-46AB-A0E8-2192FDA07976}" type="datetimeFigureOut">
              <a:rPr kumimoji="1" lang="ja-JP" altLang="en-US" smtClean="0"/>
              <a:t>2016/9/30</a:t>
            </a:fld>
            <a:endParaRPr kumimoji="1" lang="ja-JP" altLang="en-US"/>
          </a:p>
        </p:txBody>
      </p:sp>
      <p:sp>
        <p:nvSpPr>
          <p:cNvPr id="8" name="フッター プレースホルダー 7"/>
          <p:cNvSpPr>
            <a:spLocks noGrp="1"/>
          </p:cNvSpPr>
          <p:nvPr>
            <p:ph type="ftr" sz="quarter" idx="11"/>
          </p:nvPr>
        </p:nvSpPr>
        <p:spPr/>
        <p:txBody>
          <a:bodyPr/>
          <a:lstStyle/>
          <a:p>
            <a:endParaRPr kumimoji="1" lang="ja-JP" altLang="en-US"/>
          </a:p>
        </p:txBody>
      </p:sp>
      <p:sp>
        <p:nvSpPr>
          <p:cNvPr id="9" name="スライド番号プレースホルダー 8"/>
          <p:cNvSpPr>
            <a:spLocks noGrp="1"/>
          </p:cNvSpPr>
          <p:nvPr>
            <p:ph type="sldNum" sz="quarter" idx="12"/>
          </p:nvPr>
        </p:nvSpPr>
        <p:spPr/>
        <p:txBody>
          <a:bodyPr/>
          <a:lstStyle/>
          <a:p>
            <a:fld id="{05853D53-609E-4229-9FC1-8904295B1713}" type="slidenum">
              <a:rPr kumimoji="1" lang="ja-JP" altLang="en-US" smtClean="0"/>
              <a:t>‹#›</a:t>
            </a:fld>
            <a:endParaRPr kumimoji="1" lang="ja-JP" altLang="en-US"/>
          </a:p>
        </p:txBody>
      </p:sp>
    </p:spTree>
    <p:extLst>
      <p:ext uri="{BB962C8B-B14F-4D97-AF65-F5344CB8AC3E}">
        <p14:creationId xmlns:p14="http://schemas.microsoft.com/office/powerpoint/2010/main" val="4061169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日付プレースホルダー 2"/>
          <p:cNvSpPr>
            <a:spLocks noGrp="1"/>
          </p:cNvSpPr>
          <p:nvPr>
            <p:ph type="dt" sz="half" idx="10"/>
          </p:nvPr>
        </p:nvSpPr>
        <p:spPr/>
        <p:txBody>
          <a:bodyPr/>
          <a:lstStyle/>
          <a:p>
            <a:fld id="{1C558752-A102-46AB-A0E8-2192FDA07976}" type="datetimeFigureOut">
              <a:rPr kumimoji="1" lang="ja-JP" altLang="en-US" smtClean="0"/>
              <a:t>2016/9/30</a:t>
            </a:fld>
            <a:endParaRPr kumimoji="1" lang="ja-JP" altLang="en-US"/>
          </a:p>
        </p:txBody>
      </p:sp>
      <p:sp>
        <p:nvSpPr>
          <p:cNvPr id="4" name="フッター プレースホルダー 3"/>
          <p:cNvSpPr>
            <a:spLocks noGrp="1"/>
          </p:cNvSpPr>
          <p:nvPr>
            <p:ph type="ftr" sz="quarter" idx="11"/>
          </p:nvPr>
        </p:nvSpPr>
        <p:spPr/>
        <p:txBody>
          <a:bodyPr/>
          <a:lstStyle/>
          <a:p>
            <a:endParaRPr kumimoji="1" lang="ja-JP" altLang="en-US"/>
          </a:p>
        </p:txBody>
      </p:sp>
      <p:sp>
        <p:nvSpPr>
          <p:cNvPr id="5" name="スライド番号プレースホルダー 4"/>
          <p:cNvSpPr>
            <a:spLocks noGrp="1"/>
          </p:cNvSpPr>
          <p:nvPr>
            <p:ph type="sldNum" sz="quarter" idx="12"/>
          </p:nvPr>
        </p:nvSpPr>
        <p:spPr/>
        <p:txBody>
          <a:bodyPr/>
          <a:lstStyle/>
          <a:p>
            <a:fld id="{05853D53-609E-4229-9FC1-8904295B1713}" type="slidenum">
              <a:rPr kumimoji="1" lang="ja-JP" altLang="en-US" smtClean="0"/>
              <a:t>‹#›</a:t>
            </a:fld>
            <a:endParaRPr kumimoji="1" lang="ja-JP" altLang="en-US"/>
          </a:p>
        </p:txBody>
      </p:sp>
    </p:spTree>
    <p:extLst>
      <p:ext uri="{BB962C8B-B14F-4D97-AF65-F5344CB8AC3E}">
        <p14:creationId xmlns:p14="http://schemas.microsoft.com/office/powerpoint/2010/main" val="382953434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fld id="{1C558752-A102-46AB-A0E8-2192FDA07976}" type="datetimeFigureOut">
              <a:rPr kumimoji="1" lang="ja-JP" altLang="en-US" smtClean="0"/>
              <a:t>2016/9/30</a:t>
            </a:fld>
            <a:endParaRPr kumimoji="1" lang="ja-JP" altLang="en-US"/>
          </a:p>
        </p:txBody>
      </p:sp>
      <p:sp>
        <p:nvSpPr>
          <p:cNvPr id="3" name="フッター プレースホルダー 2"/>
          <p:cNvSpPr>
            <a:spLocks noGrp="1"/>
          </p:cNvSpPr>
          <p:nvPr>
            <p:ph type="ftr" sz="quarter" idx="11"/>
          </p:nvPr>
        </p:nvSpPr>
        <p:spPr/>
        <p:txBody>
          <a:bodyPr/>
          <a:lstStyle/>
          <a:p>
            <a:endParaRPr kumimoji="1" lang="ja-JP" altLang="en-US"/>
          </a:p>
        </p:txBody>
      </p:sp>
      <p:sp>
        <p:nvSpPr>
          <p:cNvPr id="4" name="スライド番号プレースホルダー 3"/>
          <p:cNvSpPr>
            <a:spLocks noGrp="1"/>
          </p:cNvSpPr>
          <p:nvPr>
            <p:ph type="sldNum" sz="quarter" idx="12"/>
          </p:nvPr>
        </p:nvSpPr>
        <p:spPr/>
        <p:txBody>
          <a:bodyPr/>
          <a:lstStyle/>
          <a:p>
            <a:fld id="{05853D53-609E-4229-9FC1-8904295B1713}" type="slidenum">
              <a:rPr kumimoji="1" lang="ja-JP" altLang="en-US" smtClean="0"/>
              <a:t>‹#›</a:t>
            </a:fld>
            <a:endParaRPr kumimoji="1" lang="ja-JP" altLang="en-US"/>
          </a:p>
        </p:txBody>
      </p:sp>
    </p:spTree>
    <p:extLst>
      <p:ext uri="{BB962C8B-B14F-4D97-AF65-F5344CB8AC3E}">
        <p14:creationId xmlns:p14="http://schemas.microsoft.com/office/powerpoint/2010/main" val="203838747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1514001" y="1704414"/>
            <a:ext cx="9961903" cy="7253667"/>
          </a:xfrm>
        </p:spPr>
        <p:txBody>
          <a:bodyPr anchor="b"/>
          <a:lstStyle>
            <a:lvl1pPr algn="l">
              <a:defRPr sz="9000" b="1"/>
            </a:lvl1pPr>
          </a:lstStyle>
          <a:p>
            <a:r>
              <a:rPr kumimoji="1" lang="ja-JP" altLang="en-US"/>
              <a:t>マスター タイトルの書式設定</a:t>
            </a:r>
          </a:p>
        </p:txBody>
      </p:sp>
      <p:sp>
        <p:nvSpPr>
          <p:cNvPr id="3" name="コンテンツ プレースホルダー 2"/>
          <p:cNvSpPr>
            <a:spLocks noGrp="1"/>
          </p:cNvSpPr>
          <p:nvPr>
            <p:ph idx="1"/>
          </p:nvPr>
        </p:nvSpPr>
        <p:spPr>
          <a:xfrm>
            <a:off x="11838629" y="1704417"/>
            <a:ext cx="16927348" cy="36535890"/>
          </a:xfrm>
        </p:spPr>
        <p:txBody>
          <a:bodyPr/>
          <a:lstStyle>
            <a:lvl1pPr>
              <a:defRPr sz="14400"/>
            </a:lvl1pPr>
            <a:lvl2pPr>
              <a:defRPr sz="12600"/>
            </a:lvl2pPr>
            <a:lvl3pPr>
              <a:defRPr sz="10800"/>
            </a:lvl3pPr>
            <a:lvl4pPr>
              <a:defRPr sz="9000"/>
            </a:lvl4pPr>
            <a:lvl5pPr>
              <a:defRPr sz="9000"/>
            </a:lvl5pPr>
            <a:lvl6pPr>
              <a:defRPr sz="9000"/>
            </a:lvl6pPr>
            <a:lvl7pPr>
              <a:defRPr sz="9000"/>
            </a:lvl7pPr>
            <a:lvl8pPr>
              <a:defRPr sz="9000"/>
            </a:lvl8pPr>
            <a:lvl9pPr>
              <a:defRPr sz="90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ー 3"/>
          <p:cNvSpPr>
            <a:spLocks noGrp="1"/>
          </p:cNvSpPr>
          <p:nvPr>
            <p:ph type="body" sz="half" idx="2"/>
          </p:nvPr>
        </p:nvSpPr>
        <p:spPr>
          <a:xfrm>
            <a:off x="1514001" y="8958084"/>
            <a:ext cx="9961903" cy="29282223"/>
          </a:xfrm>
        </p:spPr>
        <p:txBody>
          <a:bodyPr/>
          <a:lstStyle>
            <a:lvl1pPr marL="0" indent="0">
              <a:buNone/>
              <a:defRPr sz="6300"/>
            </a:lvl1pPr>
            <a:lvl2pPr marL="2057400" indent="0">
              <a:buNone/>
              <a:defRPr sz="5400"/>
            </a:lvl2pPr>
            <a:lvl3pPr marL="4114800" indent="0">
              <a:buNone/>
              <a:defRPr sz="4500"/>
            </a:lvl3pPr>
            <a:lvl4pPr marL="6172200" indent="0">
              <a:buNone/>
              <a:defRPr sz="4100"/>
            </a:lvl4pPr>
            <a:lvl5pPr marL="8229600" indent="0">
              <a:buNone/>
              <a:defRPr sz="4100"/>
            </a:lvl5pPr>
            <a:lvl6pPr marL="10287000" indent="0">
              <a:buNone/>
              <a:defRPr sz="4100"/>
            </a:lvl6pPr>
            <a:lvl7pPr marL="12344400" indent="0">
              <a:buNone/>
              <a:defRPr sz="4100"/>
            </a:lvl7pPr>
            <a:lvl8pPr marL="14401800" indent="0">
              <a:buNone/>
              <a:defRPr sz="4100"/>
            </a:lvl8pPr>
            <a:lvl9pPr marL="16459200" indent="0">
              <a:buNone/>
              <a:defRPr sz="4100"/>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1C558752-A102-46AB-A0E8-2192FDA07976}" type="datetimeFigureOut">
              <a:rPr kumimoji="1" lang="ja-JP" altLang="en-US" smtClean="0"/>
              <a:t>2016/9/30</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05853D53-609E-4229-9FC1-8904295B1713}" type="slidenum">
              <a:rPr kumimoji="1" lang="ja-JP" altLang="en-US" smtClean="0"/>
              <a:t>‹#›</a:t>
            </a:fld>
            <a:endParaRPr kumimoji="1" lang="ja-JP" altLang="en-US"/>
          </a:p>
        </p:txBody>
      </p:sp>
    </p:spTree>
    <p:extLst>
      <p:ext uri="{BB962C8B-B14F-4D97-AF65-F5344CB8AC3E}">
        <p14:creationId xmlns:p14="http://schemas.microsoft.com/office/powerpoint/2010/main" val="228409435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5935087" y="29965968"/>
            <a:ext cx="18167985" cy="3537652"/>
          </a:xfrm>
        </p:spPr>
        <p:txBody>
          <a:bodyPr anchor="b"/>
          <a:lstStyle>
            <a:lvl1pPr algn="l">
              <a:defRPr sz="9000" b="1"/>
            </a:lvl1pPr>
          </a:lstStyle>
          <a:p>
            <a:r>
              <a:rPr kumimoji="1" lang="ja-JP" altLang="en-US"/>
              <a:t>マスター タイトルの書式設定</a:t>
            </a:r>
          </a:p>
        </p:txBody>
      </p:sp>
      <p:sp>
        <p:nvSpPr>
          <p:cNvPr id="3" name="図プレースホルダー 2"/>
          <p:cNvSpPr>
            <a:spLocks noGrp="1"/>
          </p:cNvSpPr>
          <p:nvPr>
            <p:ph type="pic" idx="1"/>
          </p:nvPr>
        </p:nvSpPr>
        <p:spPr>
          <a:xfrm>
            <a:off x="5935087" y="3825021"/>
            <a:ext cx="18167985" cy="25685115"/>
          </a:xfrm>
        </p:spPr>
        <p:txBody>
          <a:bodyPr/>
          <a:lstStyle>
            <a:lvl1pPr marL="0" indent="0">
              <a:buNone/>
              <a:defRPr sz="14400"/>
            </a:lvl1pPr>
            <a:lvl2pPr marL="2057400" indent="0">
              <a:buNone/>
              <a:defRPr sz="12600"/>
            </a:lvl2pPr>
            <a:lvl3pPr marL="4114800" indent="0">
              <a:buNone/>
              <a:defRPr sz="10800"/>
            </a:lvl3pPr>
            <a:lvl4pPr marL="6172200" indent="0">
              <a:buNone/>
              <a:defRPr sz="9000"/>
            </a:lvl4pPr>
            <a:lvl5pPr marL="8229600" indent="0">
              <a:buNone/>
              <a:defRPr sz="9000"/>
            </a:lvl5pPr>
            <a:lvl6pPr marL="10287000" indent="0">
              <a:buNone/>
              <a:defRPr sz="9000"/>
            </a:lvl6pPr>
            <a:lvl7pPr marL="12344400" indent="0">
              <a:buNone/>
              <a:defRPr sz="9000"/>
            </a:lvl7pPr>
            <a:lvl8pPr marL="14401800" indent="0">
              <a:buNone/>
              <a:defRPr sz="9000"/>
            </a:lvl8pPr>
            <a:lvl9pPr marL="16459200" indent="0">
              <a:buNone/>
              <a:defRPr sz="9000"/>
            </a:lvl9pPr>
          </a:lstStyle>
          <a:p>
            <a:endParaRPr kumimoji="1" lang="ja-JP" altLang="en-US"/>
          </a:p>
        </p:txBody>
      </p:sp>
      <p:sp>
        <p:nvSpPr>
          <p:cNvPr id="4" name="テキスト プレースホルダー 3"/>
          <p:cNvSpPr>
            <a:spLocks noGrp="1"/>
          </p:cNvSpPr>
          <p:nvPr>
            <p:ph type="body" sz="half" idx="2"/>
          </p:nvPr>
        </p:nvSpPr>
        <p:spPr>
          <a:xfrm>
            <a:off x="5935087" y="33503620"/>
            <a:ext cx="18167985" cy="5024053"/>
          </a:xfrm>
        </p:spPr>
        <p:txBody>
          <a:bodyPr/>
          <a:lstStyle>
            <a:lvl1pPr marL="0" indent="0">
              <a:buNone/>
              <a:defRPr sz="6300"/>
            </a:lvl1pPr>
            <a:lvl2pPr marL="2057400" indent="0">
              <a:buNone/>
              <a:defRPr sz="5400"/>
            </a:lvl2pPr>
            <a:lvl3pPr marL="4114800" indent="0">
              <a:buNone/>
              <a:defRPr sz="4500"/>
            </a:lvl3pPr>
            <a:lvl4pPr marL="6172200" indent="0">
              <a:buNone/>
              <a:defRPr sz="4100"/>
            </a:lvl4pPr>
            <a:lvl5pPr marL="8229600" indent="0">
              <a:buNone/>
              <a:defRPr sz="4100"/>
            </a:lvl5pPr>
            <a:lvl6pPr marL="10287000" indent="0">
              <a:buNone/>
              <a:defRPr sz="4100"/>
            </a:lvl6pPr>
            <a:lvl7pPr marL="12344400" indent="0">
              <a:buNone/>
              <a:defRPr sz="4100"/>
            </a:lvl7pPr>
            <a:lvl8pPr marL="14401800" indent="0">
              <a:buNone/>
              <a:defRPr sz="4100"/>
            </a:lvl8pPr>
            <a:lvl9pPr marL="16459200" indent="0">
              <a:buNone/>
              <a:defRPr sz="4100"/>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1C558752-A102-46AB-A0E8-2192FDA07976}" type="datetimeFigureOut">
              <a:rPr kumimoji="1" lang="ja-JP" altLang="en-US" smtClean="0"/>
              <a:t>2016/9/30</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05853D53-609E-4229-9FC1-8904295B1713}" type="slidenum">
              <a:rPr kumimoji="1" lang="ja-JP" altLang="en-US" smtClean="0"/>
              <a:t>‹#›</a:t>
            </a:fld>
            <a:endParaRPr kumimoji="1" lang="ja-JP" altLang="en-US"/>
          </a:p>
        </p:txBody>
      </p:sp>
    </p:spTree>
    <p:extLst>
      <p:ext uri="{BB962C8B-B14F-4D97-AF65-F5344CB8AC3E}">
        <p14:creationId xmlns:p14="http://schemas.microsoft.com/office/powerpoint/2010/main" val="262677280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1513999" y="1714326"/>
            <a:ext cx="27251978" cy="7134754"/>
          </a:xfrm>
          <a:prstGeom prst="rect">
            <a:avLst/>
          </a:prstGeom>
        </p:spPr>
        <p:txBody>
          <a:bodyPr vert="horz" lIns="411480" tIns="205740" rIns="411480" bIns="205740" rtlCol="0" anchor="ctr">
            <a:normAutofit/>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1513999" y="9988659"/>
            <a:ext cx="27251978" cy="28251648"/>
          </a:xfrm>
          <a:prstGeom prst="rect">
            <a:avLst/>
          </a:prstGeom>
        </p:spPr>
        <p:txBody>
          <a:bodyPr vert="horz" lIns="411480" tIns="205740" rIns="411480" bIns="205740"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2"/>
          </p:nvPr>
        </p:nvSpPr>
        <p:spPr>
          <a:xfrm>
            <a:off x="1513999" y="39677164"/>
            <a:ext cx="7065328" cy="2279158"/>
          </a:xfrm>
          <a:prstGeom prst="rect">
            <a:avLst/>
          </a:prstGeom>
        </p:spPr>
        <p:txBody>
          <a:bodyPr vert="horz" lIns="411480" tIns="205740" rIns="411480" bIns="205740" rtlCol="0" anchor="ctr"/>
          <a:lstStyle>
            <a:lvl1pPr algn="l">
              <a:defRPr sz="5400">
                <a:solidFill>
                  <a:schemeClr val="tx1">
                    <a:tint val="75000"/>
                  </a:schemeClr>
                </a:solidFill>
              </a:defRPr>
            </a:lvl1pPr>
          </a:lstStyle>
          <a:p>
            <a:fld id="{1C558752-A102-46AB-A0E8-2192FDA07976}" type="datetimeFigureOut">
              <a:rPr kumimoji="1" lang="ja-JP" altLang="en-US" smtClean="0"/>
              <a:t>2016/9/30</a:t>
            </a:fld>
            <a:endParaRPr kumimoji="1" lang="ja-JP" altLang="en-US"/>
          </a:p>
        </p:txBody>
      </p:sp>
      <p:sp>
        <p:nvSpPr>
          <p:cNvPr id="5" name="フッター プレースホルダー 4"/>
          <p:cNvSpPr>
            <a:spLocks noGrp="1"/>
          </p:cNvSpPr>
          <p:nvPr>
            <p:ph type="ftr" sz="quarter" idx="3"/>
          </p:nvPr>
        </p:nvSpPr>
        <p:spPr>
          <a:xfrm>
            <a:off x="10345658" y="39677164"/>
            <a:ext cx="9588659" cy="2279158"/>
          </a:xfrm>
          <a:prstGeom prst="rect">
            <a:avLst/>
          </a:prstGeom>
        </p:spPr>
        <p:txBody>
          <a:bodyPr vert="horz" lIns="411480" tIns="205740" rIns="411480" bIns="205740" rtlCol="0" anchor="ctr"/>
          <a:lstStyle>
            <a:lvl1pPr algn="ctr">
              <a:defRPr sz="5400">
                <a:solidFill>
                  <a:schemeClr val="tx1">
                    <a:tint val="75000"/>
                  </a:schemeClr>
                </a:solidFill>
              </a:defRPr>
            </a:lvl1pPr>
          </a:lstStyle>
          <a:p>
            <a:endParaRPr kumimoji="1" lang="ja-JP" altLang="en-US"/>
          </a:p>
        </p:txBody>
      </p:sp>
      <p:sp>
        <p:nvSpPr>
          <p:cNvPr id="6" name="スライド番号プレースホルダー 5"/>
          <p:cNvSpPr>
            <a:spLocks noGrp="1"/>
          </p:cNvSpPr>
          <p:nvPr>
            <p:ph type="sldNum" sz="quarter" idx="4"/>
          </p:nvPr>
        </p:nvSpPr>
        <p:spPr>
          <a:xfrm>
            <a:off x="21700649" y="39677164"/>
            <a:ext cx="7065328" cy="2279158"/>
          </a:xfrm>
          <a:prstGeom prst="rect">
            <a:avLst/>
          </a:prstGeom>
        </p:spPr>
        <p:txBody>
          <a:bodyPr vert="horz" lIns="411480" tIns="205740" rIns="411480" bIns="205740" rtlCol="0" anchor="ctr"/>
          <a:lstStyle>
            <a:lvl1pPr algn="r">
              <a:defRPr sz="5400">
                <a:solidFill>
                  <a:schemeClr val="tx1">
                    <a:tint val="75000"/>
                  </a:schemeClr>
                </a:solidFill>
              </a:defRPr>
            </a:lvl1pPr>
          </a:lstStyle>
          <a:p>
            <a:fld id="{05853D53-609E-4229-9FC1-8904295B1713}" type="slidenum">
              <a:rPr kumimoji="1" lang="ja-JP" altLang="en-US" smtClean="0"/>
              <a:t>‹#›</a:t>
            </a:fld>
            <a:endParaRPr kumimoji="1" lang="ja-JP" altLang="en-US"/>
          </a:p>
        </p:txBody>
      </p:sp>
    </p:spTree>
    <p:extLst>
      <p:ext uri="{BB962C8B-B14F-4D97-AF65-F5344CB8AC3E}">
        <p14:creationId xmlns:p14="http://schemas.microsoft.com/office/powerpoint/2010/main" val="65764309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4114800" rtl="0" eaLnBrk="1" latinLnBrk="0" hangingPunct="1">
        <a:spcBef>
          <a:spcPct val="0"/>
        </a:spcBef>
        <a:buNone/>
        <a:defRPr kumimoji="1" sz="19800" kern="1200">
          <a:solidFill>
            <a:schemeClr val="tx1"/>
          </a:solidFill>
          <a:latin typeface="+mj-lt"/>
          <a:ea typeface="+mj-ea"/>
          <a:cs typeface="+mj-cs"/>
        </a:defRPr>
      </a:lvl1pPr>
    </p:titleStyle>
    <p:bodyStyle>
      <a:lvl1pPr marL="1543050" indent="-1543050" algn="l" defTabSz="4114800" rtl="0" eaLnBrk="1" latinLnBrk="0" hangingPunct="1">
        <a:spcBef>
          <a:spcPct val="20000"/>
        </a:spcBef>
        <a:buFont typeface="Arial" panose="020B0604020202020204" pitchFamily="34" charset="0"/>
        <a:buChar char="•"/>
        <a:defRPr kumimoji="1" sz="14400" kern="1200">
          <a:solidFill>
            <a:schemeClr val="tx1"/>
          </a:solidFill>
          <a:latin typeface="+mn-lt"/>
          <a:ea typeface="+mn-ea"/>
          <a:cs typeface="+mn-cs"/>
        </a:defRPr>
      </a:lvl1pPr>
      <a:lvl2pPr marL="3343275" indent="-1285875" algn="l" defTabSz="4114800" rtl="0" eaLnBrk="1" latinLnBrk="0" hangingPunct="1">
        <a:spcBef>
          <a:spcPct val="20000"/>
        </a:spcBef>
        <a:buFont typeface="Arial" panose="020B0604020202020204" pitchFamily="34" charset="0"/>
        <a:buChar char="–"/>
        <a:defRPr kumimoji="1" sz="12600" kern="1200">
          <a:solidFill>
            <a:schemeClr val="tx1"/>
          </a:solidFill>
          <a:latin typeface="+mn-lt"/>
          <a:ea typeface="+mn-ea"/>
          <a:cs typeface="+mn-cs"/>
        </a:defRPr>
      </a:lvl2pPr>
      <a:lvl3pPr marL="5143500" indent="-1028700" algn="l" defTabSz="4114800" rtl="0" eaLnBrk="1" latinLnBrk="0" hangingPunct="1">
        <a:spcBef>
          <a:spcPct val="20000"/>
        </a:spcBef>
        <a:buFont typeface="Arial" panose="020B0604020202020204" pitchFamily="34" charset="0"/>
        <a:buChar char="•"/>
        <a:defRPr kumimoji="1" sz="10800" kern="1200">
          <a:solidFill>
            <a:schemeClr val="tx1"/>
          </a:solidFill>
          <a:latin typeface="+mn-lt"/>
          <a:ea typeface="+mn-ea"/>
          <a:cs typeface="+mn-cs"/>
        </a:defRPr>
      </a:lvl3pPr>
      <a:lvl4pPr marL="7200900" indent="-1028700" algn="l" defTabSz="4114800" rtl="0" eaLnBrk="1" latinLnBrk="0" hangingPunct="1">
        <a:spcBef>
          <a:spcPct val="20000"/>
        </a:spcBef>
        <a:buFont typeface="Arial" panose="020B0604020202020204" pitchFamily="34" charset="0"/>
        <a:buChar char="–"/>
        <a:defRPr kumimoji="1" sz="9000" kern="1200">
          <a:solidFill>
            <a:schemeClr val="tx1"/>
          </a:solidFill>
          <a:latin typeface="+mn-lt"/>
          <a:ea typeface="+mn-ea"/>
          <a:cs typeface="+mn-cs"/>
        </a:defRPr>
      </a:lvl4pPr>
      <a:lvl5pPr marL="9258300" indent="-1028700" algn="l" defTabSz="4114800" rtl="0" eaLnBrk="1" latinLnBrk="0" hangingPunct="1">
        <a:spcBef>
          <a:spcPct val="20000"/>
        </a:spcBef>
        <a:buFont typeface="Arial" panose="020B0604020202020204" pitchFamily="34" charset="0"/>
        <a:buChar char="»"/>
        <a:defRPr kumimoji="1" sz="9000" kern="1200">
          <a:solidFill>
            <a:schemeClr val="tx1"/>
          </a:solidFill>
          <a:latin typeface="+mn-lt"/>
          <a:ea typeface="+mn-ea"/>
          <a:cs typeface="+mn-cs"/>
        </a:defRPr>
      </a:lvl5pPr>
      <a:lvl6pPr marL="11315700" indent="-1028700" algn="l" defTabSz="4114800" rtl="0" eaLnBrk="1" latinLnBrk="0" hangingPunct="1">
        <a:spcBef>
          <a:spcPct val="20000"/>
        </a:spcBef>
        <a:buFont typeface="Arial" panose="020B0604020202020204" pitchFamily="34" charset="0"/>
        <a:buChar char="•"/>
        <a:defRPr kumimoji="1" sz="9000" kern="1200">
          <a:solidFill>
            <a:schemeClr val="tx1"/>
          </a:solidFill>
          <a:latin typeface="+mn-lt"/>
          <a:ea typeface="+mn-ea"/>
          <a:cs typeface="+mn-cs"/>
        </a:defRPr>
      </a:lvl6pPr>
      <a:lvl7pPr marL="13373100" indent="-1028700" algn="l" defTabSz="4114800" rtl="0" eaLnBrk="1" latinLnBrk="0" hangingPunct="1">
        <a:spcBef>
          <a:spcPct val="20000"/>
        </a:spcBef>
        <a:buFont typeface="Arial" panose="020B0604020202020204" pitchFamily="34" charset="0"/>
        <a:buChar char="•"/>
        <a:defRPr kumimoji="1" sz="9000" kern="1200">
          <a:solidFill>
            <a:schemeClr val="tx1"/>
          </a:solidFill>
          <a:latin typeface="+mn-lt"/>
          <a:ea typeface="+mn-ea"/>
          <a:cs typeface="+mn-cs"/>
        </a:defRPr>
      </a:lvl7pPr>
      <a:lvl8pPr marL="15430500" indent="-1028700" algn="l" defTabSz="4114800" rtl="0" eaLnBrk="1" latinLnBrk="0" hangingPunct="1">
        <a:spcBef>
          <a:spcPct val="20000"/>
        </a:spcBef>
        <a:buFont typeface="Arial" panose="020B0604020202020204" pitchFamily="34" charset="0"/>
        <a:buChar char="•"/>
        <a:defRPr kumimoji="1" sz="9000" kern="1200">
          <a:solidFill>
            <a:schemeClr val="tx1"/>
          </a:solidFill>
          <a:latin typeface="+mn-lt"/>
          <a:ea typeface="+mn-ea"/>
          <a:cs typeface="+mn-cs"/>
        </a:defRPr>
      </a:lvl8pPr>
      <a:lvl9pPr marL="17487900" indent="-1028700" algn="l" defTabSz="4114800" rtl="0" eaLnBrk="1" latinLnBrk="0" hangingPunct="1">
        <a:spcBef>
          <a:spcPct val="20000"/>
        </a:spcBef>
        <a:buFont typeface="Arial" panose="020B0604020202020204" pitchFamily="34" charset="0"/>
        <a:buChar char="•"/>
        <a:defRPr kumimoji="1" sz="9000" kern="1200">
          <a:solidFill>
            <a:schemeClr val="tx1"/>
          </a:solidFill>
          <a:latin typeface="+mn-lt"/>
          <a:ea typeface="+mn-ea"/>
          <a:cs typeface="+mn-cs"/>
        </a:defRPr>
      </a:lvl9pPr>
    </p:bodyStyle>
    <p:otherStyle>
      <a:defPPr>
        <a:defRPr lang="ja-JP"/>
      </a:defPPr>
      <a:lvl1pPr marL="0" algn="l" defTabSz="4114800" rtl="0" eaLnBrk="1" latinLnBrk="0" hangingPunct="1">
        <a:defRPr kumimoji="1" sz="8100" kern="1200">
          <a:solidFill>
            <a:schemeClr val="tx1"/>
          </a:solidFill>
          <a:latin typeface="+mn-lt"/>
          <a:ea typeface="+mn-ea"/>
          <a:cs typeface="+mn-cs"/>
        </a:defRPr>
      </a:lvl1pPr>
      <a:lvl2pPr marL="2057400" algn="l" defTabSz="4114800" rtl="0" eaLnBrk="1" latinLnBrk="0" hangingPunct="1">
        <a:defRPr kumimoji="1" sz="8100" kern="1200">
          <a:solidFill>
            <a:schemeClr val="tx1"/>
          </a:solidFill>
          <a:latin typeface="+mn-lt"/>
          <a:ea typeface="+mn-ea"/>
          <a:cs typeface="+mn-cs"/>
        </a:defRPr>
      </a:lvl2pPr>
      <a:lvl3pPr marL="4114800" algn="l" defTabSz="4114800" rtl="0" eaLnBrk="1" latinLnBrk="0" hangingPunct="1">
        <a:defRPr kumimoji="1" sz="8100" kern="1200">
          <a:solidFill>
            <a:schemeClr val="tx1"/>
          </a:solidFill>
          <a:latin typeface="+mn-lt"/>
          <a:ea typeface="+mn-ea"/>
          <a:cs typeface="+mn-cs"/>
        </a:defRPr>
      </a:lvl3pPr>
      <a:lvl4pPr marL="6172200" algn="l" defTabSz="4114800" rtl="0" eaLnBrk="1" latinLnBrk="0" hangingPunct="1">
        <a:defRPr kumimoji="1" sz="8100" kern="1200">
          <a:solidFill>
            <a:schemeClr val="tx1"/>
          </a:solidFill>
          <a:latin typeface="+mn-lt"/>
          <a:ea typeface="+mn-ea"/>
          <a:cs typeface="+mn-cs"/>
        </a:defRPr>
      </a:lvl4pPr>
      <a:lvl5pPr marL="8229600" algn="l" defTabSz="4114800" rtl="0" eaLnBrk="1" latinLnBrk="0" hangingPunct="1">
        <a:defRPr kumimoji="1" sz="8100" kern="1200">
          <a:solidFill>
            <a:schemeClr val="tx1"/>
          </a:solidFill>
          <a:latin typeface="+mn-lt"/>
          <a:ea typeface="+mn-ea"/>
          <a:cs typeface="+mn-cs"/>
        </a:defRPr>
      </a:lvl5pPr>
      <a:lvl6pPr marL="10287000" algn="l" defTabSz="4114800" rtl="0" eaLnBrk="1" latinLnBrk="0" hangingPunct="1">
        <a:defRPr kumimoji="1" sz="8100" kern="1200">
          <a:solidFill>
            <a:schemeClr val="tx1"/>
          </a:solidFill>
          <a:latin typeface="+mn-lt"/>
          <a:ea typeface="+mn-ea"/>
          <a:cs typeface="+mn-cs"/>
        </a:defRPr>
      </a:lvl6pPr>
      <a:lvl7pPr marL="12344400" algn="l" defTabSz="4114800" rtl="0" eaLnBrk="1" latinLnBrk="0" hangingPunct="1">
        <a:defRPr kumimoji="1" sz="8100" kern="1200">
          <a:solidFill>
            <a:schemeClr val="tx1"/>
          </a:solidFill>
          <a:latin typeface="+mn-lt"/>
          <a:ea typeface="+mn-ea"/>
          <a:cs typeface="+mn-cs"/>
        </a:defRPr>
      </a:lvl7pPr>
      <a:lvl8pPr marL="14401800" algn="l" defTabSz="4114800" rtl="0" eaLnBrk="1" latinLnBrk="0" hangingPunct="1">
        <a:defRPr kumimoji="1" sz="8100" kern="1200">
          <a:solidFill>
            <a:schemeClr val="tx1"/>
          </a:solidFill>
          <a:latin typeface="+mn-lt"/>
          <a:ea typeface="+mn-ea"/>
          <a:cs typeface="+mn-cs"/>
        </a:defRPr>
      </a:lvl8pPr>
      <a:lvl9pPr marL="16459200" algn="l" defTabSz="4114800" rtl="0" eaLnBrk="1" latinLnBrk="0" hangingPunct="1">
        <a:defRPr kumimoji="1" sz="81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5.png"/><Relationship Id="rId13" Type="http://schemas.openxmlformats.org/officeDocument/2006/relationships/chart" Target="../charts/chart4.xml"/><Relationship Id="rId18" Type="http://schemas.openxmlformats.org/officeDocument/2006/relationships/chart" Target="../charts/chart7.xml"/><Relationship Id="rId26" Type="http://schemas.openxmlformats.org/officeDocument/2006/relationships/image" Target="../media/image11.png"/><Relationship Id="rId3" Type="http://schemas.openxmlformats.org/officeDocument/2006/relationships/image" Target="../media/image1.png"/><Relationship Id="rId21" Type="http://schemas.openxmlformats.org/officeDocument/2006/relationships/image" Target="../media/image70.png"/><Relationship Id="rId7" Type="http://schemas.openxmlformats.org/officeDocument/2006/relationships/image" Target="../media/image4.png"/><Relationship Id="rId12" Type="http://schemas.openxmlformats.org/officeDocument/2006/relationships/chart" Target="../charts/chart3.xml"/><Relationship Id="rId17" Type="http://schemas.openxmlformats.org/officeDocument/2006/relationships/chart" Target="../charts/chart6.xml"/><Relationship Id="rId25" Type="http://schemas.openxmlformats.org/officeDocument/2006/relationships/chart" Target="../charts/chart9.xml"/><Relationship Id="rId2" Type="http://schemas.openxmlformats.org/officeDocument/2006/relationships/notesSlide" Target="../notesSlides/notesSlide1.xml"/><Relationship Id="rId16" Type="http://schemas.openxmlformats.org/officeDocument/2006/relationships/image" Target="../media/image6.jpeg"/><Relationship Id="rId20" Type="http://schemas.openxmlformats.org/officeDocument/2006/relationships/image" Target="../media/image8.png"/><Relationship Id="rId29" Type="http://schemas.openxmlformats.org/officeDocument/2006/relationships/image" Target="../media/image13.png"/><Relationship Id="rId1" Type="http://schemas.openxmlformats.org/officeDocument/2006/relationships/slideLayout" Target="../slideLayouts/slideLayout2.xml"/><Relationship Id="rId6" Type="http://schemas.openxmlformats.org/officeDocument/2006/relationships/image" Target="../media/image3.png"/><Relationship Id="rId11" Type="http://schemas.openxmlformats.org/officeDocument/2006/relationships/chart" Target="../charts/chart2.xml"/><Relationship Id="rId24" Type="http://schemas.openxmlformats.org/officeDocument/2006/relationships/chart" Target="../charts/chart8.xml"/><Relationship Id="rId5" Type="http://schemas.openxmlformats.org/officeDocument/2006/relationships/image" Target="../media/image2.png"/><Relationship Id="rId15" Type="http://schemas.openxmlformats.org/officeDocument/2006/relationships/image" Target="../media/image7.png"/><Relationship Id="rId23" Type="http://schemas.openxmlformats.org/officeDocument/2006/relationships/image" Target="../media/image10.png"/><Relationship Id="rId28" Type="http://schemas.openxmlformats.org/officeDocument/2006/relationships/image" Target="../media/image12.png"/><Relationship Id="rId10" Type="http://schemas.openxmlformats.org/officeDocument/2006/relationships/chart" Target="../charts/chart1.xml"/><Relationship Id="rId4" Type="http://schemas.microsoft.com/office/2007/relationships/hdphoto" Target="../media/hdphoto1.wdp"/><Relationship Id="rId9" Type="http://schemas.openxmlformats.org/officeDocument/2006/relationships/image" Target="../media/image6.png"/><Relationship Id="rId14" Type="http://schemas.openxmlformats.org/officeDocument/2006/relationships/chart" Target="../charts/chart5.xml"/><Relationship Id="rId22" Type="http://schemas.openxmlformats.org/officeDocument/2006/relationships/image" Target="../media/image9.png"/><Relationship Id="rId27" Type="http://schemas.openxmlformats.org/officeDocument/2006/relationships/chart" Target="../charts/chart1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 name="正方形/長方形 307"/>
          <p:cNvSpPr/>
          <p:nvPr/>
        </p:nvSpPr>
        <p:spPr>
          <a:xfrm>
            <a:off x="450850" y="24140566"/>
            <a:ext cx="14433545" cy="2295340"/>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r>
              <a:rPr lang="en-US" altLang="ja-JP" sz="4000" b="1" dirty="0">
                <a:latin typeface="Times New Roman" panose="02020603050405020304" pitchFamily="18" charset="0"/>
              </a:rPr>
              <a:t>1+2</a:t>
            </a:r>
            <a:r>
              <a:rPr lang="ja-JP" altLang="en-US" sz="4000" b="1" dirty="0">
                <a:latin typeface="Times New Roman" panose="02020603050405020304" pitchFamily="18" charset="0"/>
              </a:rPr>
              <a:t>減衰力のフィードバック制御（最終目標）</a:t>
            </a:r>
            <a:endParaRPr lang="en-US" altLang="ja-JP" sz="4000" b="1" dirty="0">
              <a:latin typeface="Times New Roman" panose="02020603050405020304" pitchFamily="18" charset="0"/>
            </a:endParaRPr>
          </a:p>
          <a:p>
            <a:pPr marL="1080000" lvl="1" indent="-457200">
              <a:buFont typeface="Arial" panose="020B0604020202020204" pitchFamily="34" charset="0"/>
              <a:buChar char="•"/>
            </a:pPr>
            <a:r>
              <a:rPr lang="ja-JP" altLang="en-US" sz="3200" dirty="0">
                <a:latin typeface="Times New Roman" panose="02020603050405020304" pitchFamily="18" charset="0"/>
              </a:rPr>
              <a:t>入力される振動に合わせて共振周波数を変更</a:t>
            </a:r>
            <a:endParaRPr lang="en-US" altLang="ja-JP" sz="3200" dirty="0">
              <a:latin typeface="Times New Roman" panose="02020603050405020304" pitchFamily="18" charset="0"/>
            </a:endParaRPr>
          </a:p>
          <a:p>
            <a:pPr marL="1080000" lvl="1" indent="-457200">
              <a:buFont typeface="Arial" panose="020B0604020202020204" pitchFamily="34" charset="0"/>
              <a:buChar char="•"/>
            </a:pPr>
            <a:r>
              <a:rPr lang="ja-JP" altLang="en-US" sz="3200" dirty="0">
                <a:latin typeface="Times New Roman" panose="02020603050405020304" pitchFamily="18" charset="0"/>
              </a:rPr>
              <a:t>発電により振動を抑制、目的に合わせて制御能力を調整</a:t>
            </a:r>
            <a:endParaRPr lang="en-US" altLang="ja-JP" sz="3200" dirty="0">
              <a:latin typeface="Times New Roman" panose="02020603050405020304" pitchFamily="18" charset="0"/>
            </a:endParaRPr>
          </a:p>
          <a:p>
            <a:pPr marL="1143000" indent="-1143000">
              <a:buFont typeface="Arial" panose="020B0604020202020204" pitchFamily="34" charset="0"/>
              <a:buChar char="•"/>
            </a:pPr>
            <a:endParaRPr kumimoji="1" lang="ja-JP" altLang="en-US" sz="2000" dirty="0">
              <a:latin typeface="Times New Roman" panose="02020603050405020304" pitchFamily="18" charset="0"/>
            </a:endParaRPr>
          </a:p>
        </p:txBody>
      </p:sp>
      <p:sp>
        <p:nvSpPr>
          <p:cNvPr id="6" name="正方形/長方形 5"/>
          <p:cNvSpPr/>
          <p:nvPr/>
        </p:nvSpPr>
        <p:spPr>
          <a:xfrm>
            <a:off x="372529" y="1351773"/>
            <a:ext cx="29517783" cy="2554545"/>
          </a:xfrm>
          <a:prstGeom prst="rect">
            <a:avLst/>
          </a:prstGeom>
        </p:spPr>
        <p:txBody>
          <a:bodyPr wrap="square">
            <a:spAutoFit/>
          </a:bodyPr>
          <a:lstStyle/>
          <a:p>
            <a:r>
              <a:rPr lang="en-US" altLang="ja-JP" sz="3200" dirty="0">
                <a:latin typeface="Times New Roman" panose="02020603050405020304" pitchFamily="18" charset="0"/>
                <a:cs typeface="Times New Roman" panose="02020603050405020304" pitchFamily="18" charset="0"/>
              </a:rPr>
              <a:t>Recently many machine use the vibration control for improve of safety and reliability. They are usually use active vibration control or passive vibration control.</a:t>
            </a:r>
          </a:p>
          <a:p>
            <a:r>
              <a:rPr lang="en-US" altLang="ja-JP" sz="3200" dirty="0">
                <a:latin typeface="Times New Roman" panose="02020603050405020304" pitchFamily="18" charset="0"/>
                <a:cs typeface="Times New Roman" panose="02020603050405020304" pitchFamily="18" charset="0"/>
              </a:rPr>
              <a:t>But these systems can’t realize efficient control. Passive vibration control is convert vibration energy into thermal energy. Generally thermal energy is difficult to use. If this system could change to electrical energy by electromagnetic induction, it can use vibration control. In this research, we develop vibration energy harvester using vibration energy generator linear motor and laser displacement sensor. And verification of the vibration suppression by change electrical energy. Finally control vibration source’s amplitude by varying power consumption of vibration energy harvester with a variable load.</a:t>
            </a:r>
          </a:p>
        </p:txBody>
      </p:sp>
      <p:sp>
        <p:nvSpPr>
          <p:cNvPr id="52" name="正方形/長方形 51"/>
          <p:cNvSpPr/>
          <p:nvPr/>
        </p:nvSpPr>
        <p:spPr>
          <a:xfrm>
            <a:off x="15355888" y="14723844"/>
            <a:ext cx="14539121" cy="24106354"/>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endParaRPr lang="en-US" altLang="ja-JP" sz="1100" b="1" dirty="0">
              <a:solidFill>
                <a:schemeClr val="tx1"/>
              </a:solidFill>
              <a:latin typeface="Times New Roman" panose="02020603050405020304" pitchFamily="18" charset="0"/>
            </a:endParaRPr>
          </a:p>
          <a:p>
            <a:r>
              <a:rPr lang="ja-JP" altLang="en-US" sz="4400" b="1" dirty="0">
                <a:solidFill>
                  <a:schemeClr val="tx1"/>
                </a:solidFill>
                <a:latin typeface="Times New Roman" panose="02020603050405020304" pitchFamily="18" charset="0"/>
              </a:rPr>
              <a:t>周波数応答実験　振動発電機の端子間の抵抗値を変化</a:t>
            </a:r>
            <a:endParaRPr lang="en-US" altLang="ja-JP" sz="4400" b="1" dirty="0">
              <a:solidFill>
                <a:schemeClr val="tx1"/>
              </a:solidFill>
              <a:latin typeface="Times New Roman" panose="02020603050405020304" pitchFamily="18" charset="0"/>
            </a:endParaRPr>
          </a:p>
          <a:p>
            <a:endParaRPr lang="en-US" altLang="ja-JP" sz="3200" dirty="0">
              <a:latin typeface="Times New Roman" panose="02020603050405020304" pitchFamily="18" charset="0"/>
            </a:endParaRPr>
          </a:p>
          <a:p>
            <a:endParaRPr lang="en-US" altLang="ja-JP" sz="3200" dirty="0">
              <a:latin typeface="Times New Roman" panose="02020603050405020304" pitchFamily="18" charset="0"/>
            </a:endParaRPr>
          </a:p>
          <a:p>
            <a:endParaRPr lang="en-US" altLang="ja-JP" sz="3200" dirty="0">
              <a:latin typeface="Times New Roman" panose="02020603050405020304" pitchFamily="18" charset="0"/>
            </a:endParaRPr>
          </a:p>
          <a:p>
            <a:endParaRPr lang="en-US" altLang="ja-JP" sz="3200" dirty="0">
              <a:latin typeface="Times New Roman" panose="02020603050405020304" pitchFamily="18" charset="0"/>
            </a:endParaRPr>
          </a:p>
          <a:p>
            <a:endParaRPr lang="en-US" altLang="ja-JP" sz="3200" dirty="0">
              <a:latin typeface="Times New Roman" panose="02020603050405020304" pitchFamily="18" charset="0"/>
            </a:endParaRPr>
          </a:p>
          <a:p>
            <a:endParaRPr lang="en-US" altLang="ja-JP" sz="3200" dirty="0">
              <a:latin typeface="Times New Roman" panose="02020603050405020304" pitchFamily="18" charset="0"/>
            </a:endParaRPr>
          </a:p>
          <a:p>
            <a:endParaRPr lang="en-US" altLang="ja-JP" sz="3200" dirty="0">
              <a:latin typeface="Times New Roman" panose="02020603050405020304" pitchFamily="18" charset="0"/>
            </a:endParaRPr>
          </a:p>
          <a:p>
            <a:endParaRPr lang="en-US" altLang="ja-JP" sz="3200" dirty="0">
              <a:latin typeface="Times New Roman" panose="02020603050405020304" pitchFamily="18" charset="0"/>
            </a:endParaRPr>
          </a:p>
          <a:p>
            <a:endParaRPr lang="en-US" altLang="ja-JP" sz="3200" dirty="0">
              <a:latin typeface="Times New Roman" panose="02020603050405020304" pitchFamily="18" charset="0"/>
            </a:endParaRPr>
          </a:p>
          <a:p>
            <a:endParaRPr lang="en-US" altLang="ja-JP" sz="3200" dirty="0">
              <a:latin typeface="Times New Roman" panose="02020603050405020304" pitchFamily="18" charset="0"/>
            </a:endParaRPr>
          </a:p>
          <a:p>
            <a:pPr marL="457200" indent="-457200">
              <a:buFont typeface="Arial" panose="020B0604020202020204" pitchFamily="34" charset="0"/>
              <a:buChar char="•"/>
            </a:pPr>
            <a:endParaRPr lang="en-US" altLang="ja-JP" sz="3200" dirty="0">
              <a:latin typeface="Times New Roman" panose="02020603050405020304" pitchFamily="18" charset="0"/>
            </a:endParaRPr>
          </a:p>
          <a:p>
            <a:pPr marL="457200" indent="-457200">
              <a:buFont typeface="Arial" panose="020B0604020202020204" pitchFamily="34" charset="0"/>
              <a:buChar char="•"/>
            </a:pPr>
            <a:endParaRPr lang="en-US" altLang="ja-JP" sz="3200" dirty="0">
              <a:latin typeface="Times New Roman" panose="02020603050405020304" pitchFamily="18" charset="0"/>
            </a:endParaRPr>
          </a:p>
          <a:p>
            <a:pPr marL="457200" indent="-457200">
              <a:buFont typeface="Arial" panose="020B0604020202020204" pitchFamily="34" charset="0"/>
              <a:buChar char="•"/>
            </a:pPr>
            <a:endParaRPr lang="en-US" altLang="ja-JP" sz="3200" dirty="0">
              <a:latin typeface="Times New Roman" panose="02020603050405020304" pitchFamily="18" charset="0"/>
            </a:endParaRPr>
          </a:p>
          <a:p>
            <a:pPr marL="457200" indent="-457200">
              <a:buFont typeface="Arial" panose="020B0604020202020204" pitchFamily="34" charset="0"/>
              <a:buChar char="•"/>
            </a:pPr>
            <a:endParaRPr lang="en-US" altLang="ja-JP" sz="3200" dirty="0">
              <a:latin typeface="Times New Roman" panose="02020603050405020304" pitchFamily="18" charset="0"/>
            </a:endParaRPr>
          </a:p>
          <a:p>
            <a:pPr marL="457200" indent="-457200">
              <a:buFont typeface="Arial" panose="020B0604020202020204" pitchFamily="34" charset="0"/>
              <a:buChar char="•"/>
            </a:pPr>
            <a:endParaRPr lang="en-US" altLang="ja-JP" sz="3200" dirty="0">
              <a:latin typeface="Times New Roman" panose="02020603050405020304" pitchFamily="18" charset="0"/>
            </a:endParaRPr>
          </a:p>
          <a:p>
            <a:pPr marL="457200" indent="-457200">
              <a:buFont typeface="Arial" panose="020B0604020202020204" pitchFamily="34" charset="0"/>
              <a:buChar char="•"/>
            </a:pPr>
            <a:endParaRPr lang="en-US" altLang="ja-JP" sz="3200" dirty="0">
              <a:latin typeface="Times New Roman" panose="02020603050405020304" pitchFamily="18" charset="0"/>
            </a:endParaRPr>
          </a:p>
          <a:p>
            <a:pPr marL="457200" indent="-457200">
              <a:buFont typeface="Arial" panose="020B0604020202020204" pitchFamily="34" charset="0"/>
              <a:buChar char="•"/>
            </a:pPr>
            <a:endParaRPr lang="en-US" altLang="ja-JP" sz="3200" dirty="0">
              <a:latin typeface="Times New Roman" panose="02020603050405020304" pitchFamily="18" charset="0"/>
            </a:endParaRPr>
          </a:p>
          <a:p>
            <a:pPr marL="457200" indent="-457200">
              <a:buFont typeface="Arial" panose="020B0604020202020204" pitchFamily="34" charset="0"/>
              <a:buChar char="•"/>
            </a:pPr>
            <a:endParaRPr lang="en-US" altLang="ja-JP" sz="3200" dirty="0">
              <a:latin typeface="Times New Roman" panose="02020603050405020304" pitchFamily="18" charset="0"/>
            </a:endParaRPr>
          </a:p>
          <a:p>
            <a:endParaRPr lang="en-US" altLang="ja-JP" sz="3200" dirty="0">
              <a:latin typeface="Times New Roman" panose="02020603050405020304" pitchFamily="18" charset="0"/>
            </a:endParaRPr>
          </a:p>
          <a:p>
            <a:pPr marL="457200" indent="-457200">
              <a:buFont typeface="Arial" panose="020B0604020202020204" pitchFamily="34" charset="0"/>
              <a:buChar char="•"/>
            </a:pPr>
            <a:r>
              <a:rPr lang="ja-JP" altLang="en-US" sz="3200" dirty="0">
                <a:latin typeface="Times New Roman" panose="02020603050405020304" pitchFamily="18" charset="0"/>
              </a:rPr>
              <a:t>計算結果と同じ傾向を示す結果となった</a:t>
            </a:r>
            <a:endParaRPr lang="en-US" altLang="ja-JP" sz="3200" dirty="0">
              <a:latin typeface="Times New Roman" panose="02020603050405020304" pitchFamily="18" charset="0"/>
            </a:endParaRPr>
          </a:p>
          <a:p>
            <a:pPr marL="457200" indent="-457200">
              <a:buFont typeface="Arial" panose="020B0604020202020204" pitchFamily="34" charset="0"/>
              <a:buChar char="•"/>
            </a:pPr>
            <a:r>
              <a:rPr lang="ja-JP" altLang="en-US" sz="3200" dirty="0">
                <a:latin typeface="Times New Roman" panose="02020603050405020304" pitchFamily="18" charset="0"/>
              </a:rPr>
              <a:t>回路を開放させることで主振動系の共振周波数で</a:t>
            </a:r>
            <a:br>
              <a:rPr lang="en-US" altLang="ja-JP" sz="3200" dirty="0">
                <a:latin typeface="Times New Roman" panose="02020603050405020304" pitchFamily="18" charset="0"/>
              </a:rPr>
            </a:br>
            <a:r>
              <a:rPr lang="ja-JP" altLang="en-US" sz="3200" dirty="0">
                <a:latin typeface="Times New Roman" panose="02020603050405020304" pitchFamily="18" charset="0"/>
              </a:rPr>
              <a:t>加振した場合、振動を抑制することが可能</a:t>
            </a:r>
            <a:endParaRPr lang="en-US" altLang="ja-JP" sz="3200" dirty="0">
              <a:latin typeface="Times New Roman" panose="02020603050405020304" pitchFamily="18" charset="0"/>
            </a:endParaRPr>
          </a:p>
          <a:p>
            <a:pPr marL="457200" indent="-457200">
              <a:buFont typeface="Arial" panose="020B0604020202020204" pitchFamily="34" charset="0"/>
              <a:buChar char="•"/>
            </a:pPr>
            <a:r>
              <a:rPr lang="ja-JP" altLang="en-US" sz="3200" dirty="0">
                <a:latin typeface="Times New Roman" panose="02020603050405020304" pitchFamily="18" charset="0"/>
              </a:rPr>
              <a:t>一部の入力周波数では短絡時に比べ振幅が大きくなる</a:t>
            </a:r>
            <a:endParaRPr lang="en-US" altLang="ja-JP" sz="3200" dirty="0">
              <a:latin typeface="Times New Roman" panose="02020603050405020304" pitchFamily="18" charset="0"/>
            </a:endParaRPr>
          </a:p>
          <a:p>
            <a:pPr marL="457200" indent="-457200">
              <a:buFont typeface="Arial" panose="020B0604020202020204" pitchFamily="34" charset="0"/>
              <a:buChar char="•"/>
            </a:pPr>
            <a:r>
              <a:rPr lang="ja-JP" altLang="en-US" sz="3200" dirty="0">
                <a:latin typeface="Times New Roman" panose="02020603050405020304" pitchFamily="18" charset="0"/>
              </a:rPr>
              <a:t>制振と発電の関連があることを実験的に確認</a:t>
            </a:r>
            <a:endParaRPr lang="en-US" altLang="ja-JP" sz="3200" dirty="0">
              <a:latin typeface="Times New Roman" panose="02020603050405020304" pitchFamily="18" charset="0"/>
            </a:endParaRPr>
          </a:p>
          <a:p>
            <a:pPr marL="457200" indent="-457200">
              <a:buFont typeface="Arial" panose="020B0604020202020204" pitchFamily="34" charset="0"/>
              <a:buChar char="•"/>
            </a:pPr>
            <a:r>
              <a:rPr lang="ja-JP" altLang="en-US" sz="3200" dirty="0">
                <a:latin typeface="Times New Roman" panose="02020603050405020304" pitchFamily="18" charset="0"/>
              </a:rPr>
              <a:t>低い抵抗値での変化は振幅に大きく影響する</a:t>
            </a:r>
            <a:endParaRPr lang="en-US" altLang="ja-JP" sz="3200" dirty="0">
              <a:latin typeface="Times New Roman" panose="02020603050405020304" pitchFamily="18" charset="0"/>
            </a:endParaRPr>
          </a:p>
          <a:p>
            <a:pPr marL="457200" indent="-457200">
              <a:buFont typeface="Arial" panose="020B0604020202020204" pitchFamily="34" charset="0"/>
              <a:buChar char="•"/>
            </a:pPr>
            <a:r>
              <a:rPr lang="ja-JP" altLang="en-US" sz="3200" dirty="0">
                <a:latin typeface="Times New Roman" panose="02020603050405020304" pitchFamily="18" charset="0"/>
              </a:rPr>
              <a:t>それぞれの入力周波数に対して、発電電力を確認</a:t>
            </a:r>
            <a:endParaRPr lang="en-US" altLang="ja-JP" sz="3200" dirty="0">
              <a:latin typeface="Times New Roman" panose="02020603050405020304" pitchFamily="18" charset="0"/>
            </a:endParaRPr>
          </a:p>
          <a:p>
            <a:pPr marL="457200" indent="-457200">
              <a:buFont typeface="Arial" panose="020B0604020202020204" pitchFamily="34" charset="0"/>
              <a:buChar char="•"/>
            </a:pPr>
            <a:endParaRPr lang="en-US" altLang="ja-JP" sz="900" dirty="0">
              <a:latin typeface="Times New Roman" panose="02020603050405020304" pitchFamily="18" charset="0"/>
            </a:endParaRPr>
          </a:p>
          <a:p>
            <a:pPr lvl="0"/>
            <a:r>
              <a:rPr lang="ja-JP" altLang="en-US" sz="4400" b="1" dirty="0">
                <a:solidFill>
                  <a:schemeClr val="tx1"/>
                </a:solidFill>
                <a:latin typeface="Times New Roman" panose="02020603050405020304" pitchFamily="18" charset="0"/>
              </a:rPr>
              <a:t>制御実験　目標振幅一定</a:t>
            </a:r>
            <a:endParaRPr lang="en-US" altLang="ja-JP" sz="4400" b="1" dirty="0">
              <a:solidFill>
                <a:prstClr val="black"/>
              </a:solidFill>
              <a:latin typeface="Times New Roman" panose="02020603050405020304" pitchFamily="18" charset="0"/>
            </a:endParaRPr>
          </a:p>
          <a:p>
            <a:pPr lvl="0" indent="-457200">
              <a:buFont typeface="Arial" panose="020B0604020202020204" pitchFamily="34" charset="0"/>
              <a:buChar char="•"/>
            </a:pPr>
            <a:r>
              <a:rPr lang="ja-JP" altLang="en-US" sz="3200" dirty="0">
                <a:solidFill>
                  <a:prstClr val="black"/>
                </a:solidFill>
                <a:latin typeface="Times New Roman" panose="02020603050405020304" pitchFamily="18" charset="0"/>
              </a:rPr>
              <a:t>振動体振幅を目標として一定に制御</a:t>
            </a:r>
            <a:endParaRPr lang="en-US" altLang="ja-JP" sz="3200" dirty="0">
              <a:solidFill>
                <a:prstClr val="black"/>
              </a:solidFill>
              <a:latin typeface="Times New Roman" panose="02020603050405020304" pitchFamily="18" charset="0"/>
            </a:endParaRPr>
          </a:p>
          <a:p>
            <a:pPr lvl="0" indent="-457200">
              <a:buFont typeface="Arial" panose="020B0604020202020204" pitchFamily="34" charset="0"/>
              <a:buChar char="•"/>
            </a:pPr>
            <a:endParaRPr lang="en-US" altLang="ja-JP" sz="3200" dirty="0">
              <a:solidFill>
                <a:prstClr val="black"/>
              </a:solidFill>
              <a:latin typeface="Times New Roman" panose="02020603050405020304" pitchFamily="18" charset="0"/>
            </a:endParaRPr>
          </a:p>
          <a:p>
            <a:pPr lvl="0"/>
            <a:endParaRPr lang="en-US" altLang="ja-JP" sz="4400" b="1" dirty="0">
              <a:solidFill>
                <a:schemeClr val="tx1"/>
              </a:solidFill>
              <a:latin typeface="Times New Roman" panose="02020603050405020304" pitchFamily="18" charset="0"/>
            </a:endParaRPr>
          </a:p>
          <a:p>
            <a:pPr lvl="0"/>
            <a:endParaRPr lang="en-US" altLang="ja-JP" sz="4400" b="1" dirty="0">
              <a:solidFill>
                <a:schemeClr val="tx1"/>
              </a:solidFill>
              <a:latin typeface="Times New Roman" panose="02020603050405020304" pitchFamily="18" charset="0"/>
            </a:endParaRPr>
          </a:p>
          <a:p>
            <a:pPr lvl="0"/>
            <a:endParaRPr lang="en-US" altLang="ja-JP" sz="4400" b="1" dirty="0">
              <a:solidFill>
                <a:schemeClr val="tx1"/>
              </a:solidFill>
              <a:latin typeface="Times New Roman" panose="02020603050405020304" pitchFamily="18" charset="0"/>
            </a:endParaRPr>
          </a:p>
          <a:p>
            <a:pPr lvl="0"/>
            <a:endParaRPr lang="en-US" altLang="ja-JP" sz="4400" b="1" dirty="0">
              <a:solidFill>
                <a:schemeClr val="tx1"/>
              </a:solidFill>
              <a:latin typeface="Times New Roman" panose="02020603050405020304" pitchFamily="18" charset="0"/>
            </a:endParaRPr>
          </a:p>
          <a:p>
            <a:pPr lvl="0"/>
            <a:endParaRPr lang="en-US" altLang="ja-JP" sz="4400" b="1" dirty="0">
              <a:solidFill>
                <a:schemeClr val="tx1"/>
              </a:solidFill>
              <a:latin typeface="Times New Roman" panose="02020603050405020304" pitchFamily="18" charset="0"/>
            </a:endParaRPr>
          </a:p>
          <a:p>
            <a:pPr lvl="0"/>
            <a:endParaRPr lang="en-US" altLang="ja-JP" sz="4400" b="1" dirty="0">
              <a:solidFill>
                <a:schemeClr val="tx1"/>
              </a:solidFill>
              <a:latin typeface="Times New Roman" panose="02020603050405020304" pitchFamily="18" charset="0"/>
            </a:endParaRPr>
          </a:p>
          <a:p>
            <a:pPr lvl="0"/>
            <a:endParaRPr lang="en-US" altLang="ja-JP" sz="4400" b="1" dirty="0">
              <a:solidFill>
                <a:schemeClr val="tx1"/>
              </a:solidFill>
              <a:latin typeface="Times New Roman" panose="02020603050405020304" pitchFamily="18" charset="0"/>
            </a:endParaRPr>
          </a:p>
          <a:p>
            <a:endParaRPr lang="en-US" altLang="ja-JP" sz="4400" b="1" dirty="0">
              <a:solidFill>
                <a:schemeClr val="tx1"/>
              </a:solidFill>
              <a:latin typeface="Times New Roman" panose="02020603050405020304" pitchFamily="18" charset="0"/>
            </a:endParaRPr>
          </a:p>
          <a:p>
            <a:endParaRPr lang="en-US" altLang="ja-JP" sz="4400" b="1" dirty="0">
              <a:solidFill>
                <a:schemeClr val="tx1"/>
              </a:solidFill>
              <a:latin typeface="Times New Roman" panose="02020603050405020304" pitchFamily="18" charset="0"/>
            </a:endParaRPr>
          </a:p>
          <a:p>
            <a:endParaRPr lang="en-US" altLang="ja-JP" sz="4400" b="1" dirty="0">
              <a:solidFill>
                <a:schemeClr val="tx1"/>
              </a:solidFill>
              <a:latin typeface="Times New Roman" panose="02020603050405020304" pitchFamily="18" charset="0"/>
            </a:endParaRPr>
          </a:p>
          <a:p>
            <a:endParaRPr lang="en-US" altLang="ja-JP" sz="2400" b="1" dirty="0">
              <a:solidFill>
                <a:schemeClr val="tx1"/>
              </a:solidFill>
              <a:latin typeface="Times New Roman" panose="02020603050405020304" pitchFamily="18" charset="0"/>
            </a:endParaRPr>
          </a:p>
          <a:p>
            <a:pPr indent="-457200">
              <a:buFont typeface="Arial" panose="020B0604020202020204" pitchFamily="34" charset="0"/>
              <a:buChar char="•"/>
            </a:pPr>
            <a:r>
              <a:rPr lang="ja-JP" altLang="en-US" sz="3200" dirty="0">
                <a:solidFill>
                  <a:prstClr val="black"/>
                </a:solidFill>
                <a:latin typeface="Times New Roman" panose="02020603050405020304" pitchFamily="18" charset="0"/>
              </a:rPr>
              <a:t>連続的に減衰力を変化させることを実現</a:t>
            </a:r>
            <a:endParaRPr lang="en-US" altLang="ja-JP" sz="3200" dirty="0">
              <a:solidFill>
                <a:prstClr val="black"/>
              </a:solidFill>
              <a:latin typeface="Times New Roman" panose="02020603050405020304" pitchFamily="18" charset="0"/>
            </a:endParaRPr>
          </a:p>
          <a:p>
            <a:pPr indent="-457200">
              <a:buFont typeface="Arial" panose="020B0604020202020204" pitchFamily="34" charset="0"/>
              <a:buChar char="•"/>
            </a:pPr>
            <a:r>
              <a:rPr lang="ja-JP" altLang="en-US" sz="3200" dirty="0">
                <a:solidFill>
                  <a:prstClr val="black"/>
                </a:solidFill>
                <a:latin typeface="Times New Roman" panose="02020603050405020304" pitchFamily="18" charset="0"/>
              </a:rPr>
              <a:t>目標振幅へ制御可能</a:t>
            </a:r>
            <a:endParaRPr lang="en-US" altLang="ja-JP" sz="3200" dirty="0">
              <a:solidFill>
                <a:prstClr val="black"/>
              </a:solidFill>
              <a:latin typeface="Times New Roman" panose="02020603050405020304" pitchFamily="18" charset="0"/>
            </a:endParaRPr>
          </a:p>
        </p:txBody>
      </p:sp>
      <p:sp>
        <p:nvSpPr>
          <p:cNvPr id="40" name="正方形/長方形 39"/>
          <p:cNvSpPr/>
          <p:nvPr/>
        </p:nvSpPr>
        <p:spPr>
          <a:xfrm>
            <a:off x="0" y="-25594"/>
            <a:ext cx="30279975" cy="42834119"/>
          </a:xfrm>
          <a:prstGeom prst="rect">
            <a:avLst/>
          </a:prstGeom>
          <a:noFill/>
          <a:ln w="762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Times New Roman" panose="02020603050405020304" pitchFamily="18" charset="0"/>
            </a:endParaRPr>
          </a:p>
        </p:txBody>
      </p:sp>
      <p:sp>
        <p:nvSpPr>
          <p:cNvPr id="7" name="正方形/長方形 6"/>
          <p:cNvSpPr/>
          <p:nvPr/>
        </p:nvSpPr>
        <p:spPr>
          <a:xfrm>
            <a:off x="234331" y="3330254"/>
            <a:ext cx="29570154" cy="646331"/>
          </a:xfrm>
          <a:prstGeom prst="rect">
            <a:avLst/>
          </a:prstGeom>
        </p:spPr>
        <p:txBody>
          <a:bodyPr wrap="square" anchor="t">
            <a:spAutoFit/>
          </a:bodyPr>
          <a:lstStyle/>
          <a:p>
            <a:pPr algn="r"/>
            <a:r>
              <a:rPr lang="ja-JP" altLang="en-US" sz="3600" dirty="0">
                <a:latin typeface="Times New Roman" panose="02020603050405020304" pitchFamily="18" charset="0"/>
              </a:rPr>
              <a:t>学籍番号</a:t>
            </a:r>
            <a:r>
              <a:rPr lang="en-US" altLang="ja-JP" sz="3600" dirty="0">
                <a:latin typeface="Times New Roman" panose="02020603050405020304" pitchFamily="18" charset="0"/>
              </a:rPr>
              <a:t>: 15304583</a:t>
            </a:r>
            <a:r>
              <a:rPr lang="ja-JP" altLang="en-US" sz="3600" dirty="0">
                <a:latin typeface="Times New Roman" panose="02020603050405020304" pitchFamily="18" charset="0"/>
              </a:rPr>
              <a:t>　氏名</a:t>
            </a:r>
            <a:r>
              <a:rPr lang="en-US" altLang="ja-JP" sz="3600" dirty="0">
                <a:latin typeface="Times New Roman" panose="02020603050405020304" pitchFamily="18" charset="0"/>
              </a:rPr>
              <a:t>: </a:t>
            </a:r>
            <a:r>
              <a:rPr lang="ja-JP" altLang="en-US" sz="3600" dirty="0">
                <a:latin typeface="Times New Roman" panose="02020603050405020304" pitchFamily="18" charset="0"/>
              </a:rPr>
              <a:t>齋藤 浄　指導教員</a:t>
            </a:r>
            <a:r>
              <a:rPr lang="en-US" altLang="ja-JP" sz="3600" dirty="0">
                <a:latin typeface="Times New Roman" panose="02020603050405020304" pitchFamily="18" charset="0"/>
              </a:rPr>
              <a:t>: </a:t>
            </a:r>
            <a:r>
              <a:rPr lang="ja-JP" altLang="en-US" sz="3600" dirty="0">
                <a:latin typeface="Times New Roman" panose="02020603050405020304" pitchFamily="18" charset="0"/>
              </a:rPr>
              <a:t>小林 泰秀 准教授　　　　　</a:t>
            </a:r>
          </a:p>
        </p:txBody>
      </p:sp>
      <p:sp>
        <p:nvSpPr>
          <p:cNvPr id="237" name="正方形/長方形 236"/>
          <p:cNvSpPr/>
          <p:nvPr/>
        </p:nvSpPr>
        <p:spPr>
          <a:xfrm>
            <a:off x="26117369" y="13990118"/>
            <a:ext cx="3172554" cy="584576"/>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ctr"/>
          <a:lstStyle/>
          <a:p>
            <a:pPr lvl="0" algn="ctr"/>
            <a:endParaRPr kumimoji="1" lang="ja-JP" altLang="en-US" sz="2000" dirty="0">
              <a:latin typeface="Times New Roman" panose="02020603050405020304" pitchFamily="18" charset="0"/>
            </a:endParaRPr>
          </a:p>
        </p:txBody>
      </p:sp>
      <p:sp>
        <p:nvSpPr>
          <p:cNvPr id="215" name="正方形/長方形 214"/>
          <p:cNvSpPr/>
          <p:nvPr/>
        </p:nvSpPr>
        <p:spPr>
          <a:xfrm>
            <a:off x="377825" y="15283582"/>
            <a:ext cx="14546263" cy="891385"/>
          </a:xfrm>
          <a:prstGeom prst="rect">
            <a:avLst/>
          </a:prstGeom>
          <a:solidFill>
            <a:srgbClr val="4CAF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4400" b="1" dirty="0">
                <a:latin typeface="Times New Roman" panose="02020603050405020304" pitchFamily="18" charset="0"/>
              </a:rPr>
              <a:t>従来研究</a:t>
            </a:r>
            <a:r>
              <a:rPr lang="ja-JP" altLang="en-US" sz="4400" b="1" dirty="0">
                <a:latin typeface="Times New Roman" panose="02020603050405020304" pitchFamily="18" charset="0"/>
              </a:rPr>
              <a:t>と減衰力のフィードバック制御の</a:t>
            </a:r>
            <a:r>
              <a:rPr kumimoji="1" lang="ja-JP" altLang="en-US" sz="4400" b="1" dirty="0">
                <a:latin typeface="Times New Roman" panose="02020603050405020304" pitchFamily="18" charset="0"/>
              </a:rPr>
              <a:t>実現</a:t>
            </a:r>
          </a:p>
        </p:txBody>
      </p:sp>
      <p:sp>
        <p:nvSpPr>
          <p:cNvPr id="22" name="正方形/長方形 21"/>
          <p:cNvSpPr/>
          <p:nvPr/>
        </p:nvSpPr>
        <p:spPr>
          <a:xfrm>
            <a:off x="450559" y="16389963"/>
            <a:ext cx="14473529" cy="6742491"/>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742950" indent="-742950">
              <a:buFont typeface="+mj-lt"/>
              <a:buAutoNum type="arabicPeriod"/>
            </a:pPr>
            <a:r>
              <a:rPr kumimoji="1" lang="ja-JP" altLang="en-US" sz="4000" b="1" dirty="0">
                <a:latin typeface="Times New Roman" panose="02020603050405020304" pitchFamily="18" charset="0"/>
              </a:rPr>
              <a:t>共振周波数可変機構（昨年度）</a:t>
            </a:r>
            <a:endParaRPr lang="en-US" altLang="ja-JP" sz="4000" b="1" dirty="0">
              <a:latin typeface="Times New Roman" panose="02020603050405020304" pitchFamily="18" charset="0"/>
            </a:endParaRPr>
          </a:p>
          <a:p>
            <a:endParaRPr lang="en-US" altLang="ja-JP" sz="800" dirty="0">
              <a:latin typeface="Times New Roman" panose="02020603050405020304" pitchFamily="18" charset="0"/>
            </a:endParaRPr>
          </a:p>
          <a:p>
            <a:pPr marL="1080000" lvl="1" indent="-457200">
              <a:buFont typeface="Arial" panose="020B0604020202020204" pitchFamily="34" charset="0"/>
              <a:buChar char="•"/>
            </a:pPr>
            <a:r>
              <a:rPr lang="ja-JP" altLang="en-US" sz="3200" dirty="0">
                <a:latin typeface="Times New Roman" panose="02020603050405020304" pitchFamily="18" charset="0"/>
              </a:rPr>
              <a:t>共振周波数の可変を実験的に確認</a:t>
            </a:r>
            <a:endParaRPr kumimoji="1" lang="en-US" altLang="ja-JP" sz="3200" dirty="0">
              <a:latin typeface="Times New Roman" panose="02020603050405020304" pitchFamily="18" charset="0"/>
            </a:endParaRPr>
          </a:p>
          <a:p>
            <a:pPr marL="1143000" indent="-1143000">
              <a:buFont typeface="Arial" panose="020B0604020202020204" pitchFamily="34" charset="0"/>
              <a:buChar char="•"/>
            </a:pPr>
            <a:endParaRPr kumimoji="1" lang="ja-JP" altLang="en-US" sz="2000" dirty="0">
              <a:latin typeface="Times New Roman" panose="02020603050405020304" pitchFamily="18" charset="0"/>
            </a:endParaRPr>
          </a:p>
        </p:txBody>
      </p:sp>
      <p:sp>
        <p:nvSpPr>
          <p:cNvPr id="222" name="正方形/長方形 221"/>
          <p:cNvSpPr/>
          <p:nvPr/>
        </p:nvSpPr>
        <p:spPr>
          <a:xfrm>
            <a:off x="15358108" y="4429829"/>
            <a:ext cx="14551559" cy="883118"/>
          </a:xfrm>
          <a:prstGeom prst="rect">
            <a:avLst/>
          </a:prstGeom>
          <a:solidFill>
            <a:srgbClr val="4CAF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4400" b="1" dirty="0">
                <a:latin typeface="Times New Roman" panose="02020603050405020304" pitchFamily="18" charset="0"/>
              </a:rPr>
              <a:t>実験装置</a:t>
            </a:r>
          </a:p>
        </p:txBody>
      </p:sp>
      <p:sp>
        <p:nvSpPr>
          <p:cNvPr id="225" name="正方形/長方形 224"/>
          <p:cNvSpPr/>
          <p:nvPr/>
        </p:nvSpPr>
        <p:spPr>
          <a:xfrm>
            <a:off x="15363403" y="13836713"/>
            <a:ext cx="14546263" cy="891385"/>
          </a:xfrm>
          <a:prstGeom prst="rect">
            <a:avLst/>
          </a:prstGeom>
          <a:solidFill>
            <a:srgbClr val="4CAF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4400" b="1" dirty="0">
                <a:latin typeface="Times New Roman" panose="02020603050405020304" pitchFamily="18" charset="0"/>
              </a:rPr>
              <a:t>実験結果</a:t>
            </a:r>
          </a:p>
        </p:txBody>
      </p:sp>
      <p:sp>
        <p:nvSpPr>
          <p:cNvPr id="227" name="正方形/長方形 226"/>
          <p:cNvSpPr/>
          <p:nvPr/>
        </p:nvSpPr>
        <p:spPr>
          <a:xfrm>
            <a:off x="377825" y="26156790"/>
            <a:ext cx="14546263" cy="891385"/>
          </a:xfrm>
          <a:prstGeom prst="rect">
            <a:avLst/>
          </a:prstGeom>
          <a:solidFill>
            <a:srgbClr val="4CAF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4400" b="1" dirty="0">
                <a:latin typeface="Times New Roman" panose="02020603050405020304" pitchFamily="18" charset="0"/>
              </a:rPr>
              <a:t>動吸振器における制振の解析 </a:t>
            </a:r>
            <a:r>
              <a:rPr lang="en-US" altLang="ja-JP" sz="4400" b="1" dirty="0">
                <a:latin typeface="Times New Roman" panose="02020603050405020304" pitchFamily="18" charset="0"/>
              </a:rPr>
              <a:t>[1]</a:t>
            </a:r>
            <a:endParaRPr kumimoji="1" lang="ja-JP" altLang="en-US" sz="4400" b="1" dirty="0">
              <a:latin typeface="Times New Roman" panose="02020603050405020304" pitchFamily="18" charset="0"/>
            </a:endParaRPr>
          </a:p>
        </p:txBody>
      </p:sp>
      <p:sp>
        <p:nvSpPr>
          <p:cNvPr id="5" name="正方形/長方形 4"/>
          <p:cNvSpPr/>
          <p:nvPr/>
        </p:nvSpPr>
        <p:spPr>
          <a:xfrm>
            <a:off x="372529" y="4410374"/>
            <a:ext cx="14551559" cy="834653"/>
          </a:xfrm>
          <a:prstGeom prst="rect">
            <a:avLst/>
          </a:prstGeom>
          <a:solidFill>
            <a:srgbClr val="4CAF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4400" b="1" dirty="0">
                <a:latin typeface="Times New Roman" panose="02020603050405020304" pitchFamily="18" charset="0"/>
              </a:rPr>
              <a:t>研究背景</a:t>
            </a:r>
          </a:p>
        </p:txBody>
      </p:sp>
      <p:sp>
        <p:nvSpPr>
          <p:cNvPr id="242" name="テキスト ボックス 241"/>
          <p:cNvSpPr txBox="1"/>
          <p:nvPr/>
        </p:nvSpPr>
        <p:spPr>
          <a:xfrm>
            <a:off x="450850" y="5245027"/>
            <a:ext cx="14473238" cy="9879628"/>
          </a:xfrm>
          <a:prstGeom prst="rect">
            <a:avLst/>
          </a:prstGeom>
          <a:noFill/>
        </p:spPr>
        <p:txBody>
          <a:bodyPr wrap="square" rtlCol="0">
            <a:spAutoFit/>
          </a:bodyPr>
          <a:lstStyle/>
          <a:p>
            <a:r>
              <a:rPr kumimoji="1" lang="ja-JP" altLang="en-US" sz="2800" b="1" dirty="0">
                <a:latin typeface="Times New Roman" panose="02020603050405020304" pitchFamily="18" charset="0"/>
              </a:rPr>
              <a:t>　多くの機械や乗り物は振動を発生</a:t>
            </a:r>
            <a:r>
              <a:rPr lang="ja-JP" altLang="en-US" sz="2800" b="1" dirty="0">
                <a:latin typeface="Times New Roman" panose="02020603050405020304" pitchFamily="18" charset="0"/>
              </a:rPr>
              <a:t>する</a:t>
            </a:r>
            <a:r>
              <a:rPr kumimoji="1" lang="ja-JP" altLang="en-US" sz="2800" b="1" dirty="0">
                <a:latin typeface="Times New Roman" panose="02020603050405020304" pitchFamily="18" charset="0"/>
              </a:rPr>
              <a:t>。それらは安全性、信頼性などの観点から、低減させることが望まれている</a:t>
            </a:r>
            <a:r>
              <a:rPr lang="ja-JP" altLang="en-US" sz="2800" b="1" dirty="0">
                <a:latin typeface="Times New Roman" panose="02020603050405020304" pitchFamily="18" charset="0"/>
              </a:rPr>
              <a:t>。この手段として制振制御は広く利用されており、</a:t>
            </a:r>
            <a:r>
              <a:rPr kumimoji="1" lang="ja-JP" altLang="en-US" sz="2800" b="1" dirty="0">
                <a:latin typeface="Times New Roman" panose="02020603050405020304" pitchFamily="18" charset="0"/>
              </a:rPr>
              <a:t>より</a:t>
            </a:r>
            <a:r>
              <a:rPr lang="ja-JP" altLang="en-US" sz="2800" b="1" dirty="0">
                <a:latin typeface="Times New Roman" panose="02020603050405020304" pitchFamily="18" charset="0"/>
              </a:rPr>
              <a:t>性能の高く効率的な</a:t>
            </a:r>
            <a:endParaRPr lang="en-US" altLang="ja-JP" sz="2800" b="1" dirty="0">
              <a:latin typeface="Times New Roman" panose="02020603050405020304" pitchFamily="18" charset="0"/>
            </a:endParaRPr>
          </a:p>
          <a:p>
            <a:r>
              <a:rPr lang="ja-JP" altLang="en-US" sz="2800" b="1" dirty="0">
                <a:latin typeface="Times New Roman" panose="02020603050405020304" pitchFamily="18" charset="0"/>
              </a:rPr>
              <a:t>制振制御の開発</a:t>
            </a:r>
            <a:r>
              <a:rPr kumimoji="1" lang="ja-JP" altLang="en-US" sz="2800" b="1" dirty="0">
                <a:latin typeface="Times New Roman" panose="02020603050405020304" pitchFamily="18" charset="0"/>
              </a:rPr>
              <a:t>が望まれる。</a:t>
            </a:r>
            <a:endParaRPr kumimoji="1" lang="en-US" altLang="ja-JP" sz="2800" b="1" dirty="0">
              <a:latin typeface="Times New Roman" panose="02020603050405020304" pitchFamily="18" charset="0"/>
            </a:endParaRPr>
          </a:p>
          <a:p>
            <a:pPr defTabSz="2880000"/>
            <a:endParaRPr lang="en-US" altLang="ja-JP" sz="1200" b="1" dirty="0">
              <a:latin typeface="Times New Roman" panose="02020603050405020304" pitchFamily="18" charset="0"/>
            </a:endParaRPr>
          </a:p>
          <a:p>
            <a:pPr defTabSz="2880000"/>
            <a:r>
              <a:rPr lang="ja-JP" altLang="en-US" sz="3600" b="1" dirty="0">
                <a:latin typeface="Times New Roman" panose="02020603050405020304" pitchFamily="18" charset="0"/>
              </a:rPr>
              <a:t>従来研究</a:t>
            </a:r>
            <a:endParaRPr lang="en-US" altLang="ja-JP" sz="3600" b="1" dirty="0">
              <a:latin typeface="Times New Roman" panose="02020603050405020304" pitchFamily="18" charset="0"/>
            </a:endParaRPr>
          </a:p>
          <a:p>
            <a:pPr defTabSz="1080000">
              <a:tabLst>
                <a:tab pos="0" algn="l"/>
              </a:tabLst>
            </a:pPr>
            <a:r>
              <a:rPr lang="ja-JP" altLang="en-US" sz="3200" dirty="0">
                <a:latin typeface="Times New Roman" panose="02020603050405020304" pitchFamily="18" charset="0"/>
              </a:rPr>
              <a:t>　</a:t>
            </a:r>
            <a:r>
              <a:rPr lang="ja-JP" altLang="en-US" sz="3600" b="1" dirty="0">
                <a:solidFill>
                  <a:schemeClr val="tx2"/>
                </a:solidFill>
                <a:latin typeface="Times New Roman" panose="02020603050405020304" pitchFamily="18" charset="0"/>
              </a:rPr>
              <a:t>アクティブ制御 </a:t>
            </a:r>
            <a:r>
              <a:rPr lang="ja-JP" altLang="en-US" sz="3200" dirty="0">
                <a:latin typeface="Times New Roman" panose="02020603050405020304" pitchFamily="18" charset="0"/>
              </a:rPr>
              <a:t>→ アクチュエータ 等(制御系) の使用 </a:t>
            </a:r>
            <a:endParaRPr lang="en-US" altLang="ja-JP" sz="3200" dirty="0">
              <a:latin typeface="Times New Roman" panose="02020603050405020304" pitchFamily="18" charset="0"/>
            </a:endParaRPr>
          </a:p>
          <a:p>
            <a:pPr defTabSz="1080000">
              <a:tabLst>
                <a:tab pos="0" algn="l"/>
              </a:tabLst>
            </a:pPr>
            <a:r>
              <a:rPr lang="ja-JP" altLang="en-US" sz="3200" dirty="0">
                <a:latin typeface="Times New Roman" panose="02020603050405020304" pitchFamily="18" charset="0"/>
              </a:rPr>
              <a:t>　　　振動に対して逆位相のエネルギを投入</a:t>
            </a:r>
            <a:r>
              <a:rPr lang="en-US" altLang="ja-JP" sz="3200" dirty="0">
                <a:latin typeface="Times New Roman" panose="02020603050405020304" pitchFamily="18" charset="0"/>
              </a:rPr>
              <a:t>(</a:t>
            </a:r>
            <a:r>
              <a:rPr lang="ja-JP" altLang="en-US" sz="3200" dirty="0">
                <a:latin typeface="Times New Roman" panose="02020603050405020304" pitchFamily="18" charset="0"/>
              </a:rPr>
              <a:t>消費</a:t>
            </a:r>
            <a:r>
              <a:rPr lang="en-US" altLang="ja-JP" sz="3200" dirty="0">
                <a:latin typeface="Times New Roman" panose="02020603050405020304" pitchFamily="18" charset="0"/>
              </a:rPr>
              <a:t>)</a:t>
            </a:r>
            <a:r>
              <a:rPr lang="ja-JP" altLang="en-US" sz="3200" dirty="0">
                <a:latin typeface="Times New Roman" panose="02020603050405020304" pitchFamily="18" charset="0"/>
              </a:rPr>
              <a:t>し、制振</a:t>
            </a:r>
            <a:endParaRPr lang="en-US" altLang="ja-JP" sz="3200" dirty="0">
              <a:latin typeface="Times New Roman" panose="02020603050405020304" pitchFamily="18" charset="0"/>
            </a:endParaRPr>
          </a:p>
          <a:p>
            <a:pPr defTabSz="1080000">
              <a:tabLst>
                <a:tab pos="0" algn="l"/>
              </a:tabLst>
            </a:pPr>
            <a:r>
              <a:rPr lang="ja-JP" altLang="en-US" sz="3200" dirty="0">
                <a:latin typeface="Times New Roman" panose="02020603050405020304" pitchFamily="18" charset="0"/>
              </a:rPr>
              <a:t>　　　高い制振性能を実現することが可能</a:t>
            </a:r>
            <a:endParaRPr lang="en-US" altLang="ja-JP" sz="1100" dirty="0">
              <a:latin typeface="Times New Roman" panose="02020603050405020304" pitchFamily="18" charset="0"/>
            </a:endParaRPr>
          </a:p>
          <a:p>
            <a:pPr defTabSz="2880000"/>
            <a:r>
              <a:rPr lang="ja-JP" altLang="en-US" sz="3200" dirty="0">
                <a:latin typeface="Times New Roman" panose="02020603050405020304" pitchFamily="18" charset="0"/>
              </a:rPr>
              <a:t>　</a:t>
            </a:r>
            <a:r>
              <a:rPr lang="ja-JP" altLang="en-US" sz="3600" b="1" dirty="0">
                <a:solidFill>
                  <a:schemeClr val="tx2"/>
                </a:solidFill>
                <a:latin typeface="Times New Roman" panose="02020603050405020304" pitchFamily="18" charset="0"/>
              </a:rPr>
              <a:t>パッシブ制御</a:t>
            </a:r>
            <a:r>
              <a:rPr lang="ja-JP" altLang="en-US" sz="3200" b="1" dirty="0">
                <a:solidFill>
                  <a:schemeClr val="tx2"/>
                </a:solidFill>
                <a:latin typeface="Times New Roman" panose="02020603050405020304" pitchFamily="18" charset="0"/>
              </a:rPr>
              <a:t> </a:t>
            </a:r>
            <a:r>
              <a:rPr lang="ja-JP" altLang="en-US" sz="3200" dirty="0">
                <a:latin typeface="Times New Roman" panose="02020603050405020304" pitchFamily="18" charset="0"/>
              </a:rPr>
              <a:t>→ ダンパ (エネルギ散逸要素) の配置</a:t>
            </a:r>
            <a:endParaRPr lang="en-US" altLang="ja-JP" sz="3200" dirty="0">
              <a:latin typeface="Times New Roman" panose="02020603050405020304" pitchFamily="18" charset="0"/>
            </a:endParaRPr>
          </a:p>
          <a:p>
            <a:pPr defTabSz="2880000"/>
            <a:r>
              <a:rPr lang="ja-JP" altLang="en-US" sz="3200" dirty="0">
                <a:latin typeface="Times New Roman" panose="02020603050405020304" pitchFamily="18" charset="0"/>
              </a:rPr>
              <a:t>　　　振動を熱として変換、エネルギを浪費し、制振</a:t>
            </a:r>
            <a:endParaRPr lang="en-US" altLang="ja-JP" sz="3200" dirty="0">
              <a:latin typeface="Times New Roman" panose="02020603050405020304" pitchFamily="18" charset="0"/>
            </a:endParaRPr>
          </a:p>
          <a:p>
            <a:pPr defTabSz="2880000"/>
            <a:r>
              <a:rPr lang="ja-JP" altLang="en-US" sz="3200" dirty="0">
                <a:latin typeface="Times New Roman" panose="02020603050405020304" pitchFamily="18" charset="0"/>
              </a:rPr>
              <a:t>　　　外部からのエネルギ入力が必要なく、独立して制御可能</a:t>
            </a:r>
            <a:endParaRPr lang="en-US" altLang="ja-JP" sz="3200" dirty="0">
              <a:latin typeface="Times New Roman" panose="02020603050405020304" pitchFamily="18" charset="0"/>
            </a:endParaRPr>
          </a:p>
          <a:p>
            <a:pPr algn="ctr"/>
            <a:r>
              <a:rPr kumimoji="0" lang="ja-JP" altLang="en-US" sz="3600" b="1" kern="0" dirty="0">
                <a:solidFill>
                  <a:srgbClr val="FF0000"/>
                </a:solidFill>
                <a:latin typeface="Times New Roman" panose="02020603050405020304" pitchFamily="18" charset="0"/>
              </a:rPr>
              <a:t>　</a:t>
            </a:r>
            <a:r>
              <a:rPr kumimoji="0" lang="ja-JP" altLang="en-US" sz="3600" b="1" kern="0" dirty="0">
                <a:solidFill>
                  <a:schemeClr val="accent2"/>
                </a:solidFill>
                <a:latin typeface="Times New Roman" panose="02020603050405020304" pitchFamily="18" charset="0"/>
              </a:rPr>
              <a:t>どちらも振動エネルギを利用することは出来ない</a:t>
            </a:r>
            <a:endParaRPr kumimoji="0" lang="en-US" altLang="ja-JP" sz="3600" b="1" kern="0" dirty="0">
              <a:solidFill>
                <a:schemeClr val="accent2"/>
              </a:solidFill>
              <a:latin typeface="Times New Roman" panose="02020603050405020304" pitchFamily="18" charset="0"/>
            </a:endParaRPr>
          </a:p>
          <a:p>
            <a:r>
              <a:rPr lang="ja-JP" altLang="en-US" sz="3600" b="1" dirty="0">
                <a:latin typeface="Times New Roman" panose="02020603050405020304" pitchFamily="18" charset="0"/>
              </a:rPr>
              <a:t>本研究</a:t>
            </a:r>
            <a:endParaRPr lang="en-US" altLang="ja-JP" sz="3600" b="1" dirty="0">
              <a:latin typeface="Times New Roman" panose="02020603050405020304" pitchFamily="18" charset="0"/>
            </a:endParaRPr>
          </a:p>
          <a:p>
            <a:r>
              <a:rPr lang="ja-JP" altLang="en-US" sz="3200" dirty="0">
                <a:latin typeface="Times New Roman" panose="02020603050405020304" pitchFamily="18" charset="0"/>
              </a:rPr>
              <a:t>　</a:t>
            </a:r>
            <a:r>
              <a:rPr lang="ja-JP" altLang="en-US" sz="3600" b="1" dirty="0">
                <a:solidFill>
                  <a:schemeClr val="accent2"/>
                </a:solidFill>
                <a:latin typeface="Times New Roman" panose="02020603050405020304" pitchFamily="18" charset="0"/>
              </a:rPr>
              <a:t>減衰力のフィードバック制御</a:t>
            </a:r>
            <a:r>
              <a:rPr lang="ja-JP" altLang="en-US" sz="3200" dirty="0">
                <a:latin typeface="Times New Roman" panose="02020603050405020304" pitchFamily="18" charset="0"/>
              </a:rPr>
              <a:t>→ 発電しながら制振</a:t>
            </a:r>
            <a:endParaRPr lang="en-US" altLang="ja-JP" sz="3200" dirty="0">
              <a:latin typeface="Times New Roman" panose="02020603050405020304" pitchFamily="18" charset="0"/>
            </a:endParaRPr>
          </a:p>
          <a:p>
            <a:r>
              <a:rPr lang="ja-JP" altLang="en-US" sz="3200" dirty="0">
                <a:latin typeface="Times New Roman" panose="02020603050405020304" pitchFamily="18" charset="0"/>
              </a:rPr>
              <a:t>　　　振動エネルギを電気エネルギ（電力）に変換し制振</a:t>
            </a:r>
            <a:endParaRPr lang="en-US" altLang="ja-JP" sz="3200" dirty="0">
              <a:latin typeface="Times New Roman" panose="02020603050405020304" pitchFamily="18" charset="0"/>
            </a:endParaRPr>
          </a:p>
          <a:p>
            <a:pPr marL="1080000" indent="-457200">
              <a:buFont typeface="Arial" panose="020B0604020202020204" pitchFamily="34" charset="0"/>
              <a:buChar char="•"/>
            </a:pPr>
            <a:r>
              <a:rPr lang="ja-JP" altLang="en-US" sz="3200" dirty="0">
                <a:latin typeface="Times New Roman" panose="02020603050405020304" pitchFamily="18" charset="0"/>
              </a:rPr>
              <a:t>振動発電機の制振性能の検討は少ない</a:t>
            </a:r>
            <a:endParaRPr lang="en-US" altLang="ja-JP" sz="3200" dirty="0">
              <a:latin typeface="Times New Roman" panose="02020603050405020304" pitchFamily="18" charset="0"/>
            </a:endParaRPr>
          </a:p>
          <a:p>
            <a:pPr marL="1080000" indent="-457200">
              <a:buFont typeface="Arial" panose="020B0604020202020204" pitchFamily="34" charset="0"/>
              <a:buChar char="•"/>
            </a:pPr>
            <a:r>
              <a:rPr lang="ja-JP" altLang="en-US" sz="3200" dirty="0">
                <a:latin typeface="Times New Roman" panose="02020603050405020304" pitchFamily="18" charset="0"/>
              </a:rPr>
              <a:t>制振対象の振動周波数と発電機の固有振動数を一致させる必要がある</a:t>
            </a:r>
            <a:endParaRPr lang="en-US" altLang="ja-JP" sz="3200" dirty="0">
              <a:latin typeface="Times New Roman" panose="02020603050405020304" pitchFamily="18" charset="0"/>
            </a:endParaRPr>
          </a:p>
          <a:p>
            <a:r>
              <a:rPr lang="ja-JP" altLang="en-US" sz="3600" b="1" dirty="0">
                <a:latin typeface="Times New Roman" panose="02020603050405020304" pitchFamily="18" charset="0"/>
              </a:rPr>
              <a:t>研究目的</a:t>
            </a:r>
          </a:p>
          <a:p>
            <a:pPr marL="1080000" lvl="1" indent="-457200">
              <a:buFont typeface="Arial" panose="020B0604020202020204" pitchFamily="34" charset="0"/>
              <a:buChar char="•"/>
            </a:pPr>
            <a:r>
              <a:rPr lang="ja-JP" altLang="en-US" sz="3200" dirty="0">
                <a:latin typeface="Times New Roman" panose="02020603050405020304" pitchFamily="18" charset="0"/>
              </a:rPr>
              <a:t>市販の振動発電機を利用、発電による制振の実現</a:t>
            </a:r>
            <a:endParaRPr lang="en-US" altLang="ja-JP" sz="3200" dirty="0">
              <a:latin typeface="Times New Roman" panose="02020603050405020304" pitchFamily="18" charset="0"/>
            </a:endParaRPr>
          </a:p>
          <a:p>
            <a:pPr marL="1080000" lvl="1" indent="-457200">
              <a:buFont typeface="Arial" panose="020B0604020202020204" pitchFamily="34" charset="0"/>
              <a:buChar char="•"/>
            </a:pPr>
            <a:r>
              <a:rPr lang="ja-JP" altLang="en-US" sz="3200" dirty="0">
                <a:latin typeface="Times New Roman" panose="02020603050405020304" pitchFamily="18" charset="0"/>
              </a:rPr>
              <a:t>制振制御への応用、検証 </a:t>
            </a:r>
            <a:endParaRPr lang="en-US" altLang="ja-JP" sz="3200" dirty="0">
              <a:latin typeface="Times New Roman" panose="02020603050405020304" pitchFamily="18" charset="0"/>
            </a:endParaRPr>
          </a:p>
        </p:txBody>
      </p:sp>
      <p:grpSp>
        <p:nvGrpSpPr>
          <p:cNvPr id="249" name="グループ化 248"/>
          <p:cNvGrpSpPr/>
          <p:nvPr/>
        </p:nvGrpSpPr>
        <p:grpSpPr>
          <a:xfrm>
            <a:off x="8981378" y="17330102"/>
            <a:ext cx="5313314" cy="4814401"/>
            <a:chOff x="7297830" y="18524350"/>
            <a:chExt cx="4798611" cy="5845714"/>
          </a:xfrm>
        </p:grpSpPr>
        <p:grpSp>
          <p:nvGrpSpPr>
            <p:cNvPr id="250" name="グループ化 249"/>
            <p:cNvGrpSpPr/>
            <p:nvPr/>
          </p:nvGrpSpPr>
          <p:grpSpPr>
            <a:xfrm>
              <a:off x="7736491" y="19185488"/>
              <a:ext cx="4123414" cy="5184576"/>
              <a:chOff x="8424286" y="19244355"/>
              <a:chExt cx="4123414" cy="5184576"/>
            </a:xfrm>
          </p:grpSpPr>
          <p:pic>
            <p:nvPicPr>
              <p:cNvPr id="262" name="図 261"/>
              <p:cNvPicPr>
                <a:picLocks noChangeAspect="1"/>
              </p:cNvPicPr>
              <p:nvPr/>
            </p:nvPicPr>
            <p:blipFill rotWithShape="1">
              <a:blip r:embed="rId3">
                <a:extLst>
                  <a:ext uri="{BEBA8EAE-BF5A-486C-A8C5-ECC9F3942E4B}">
                    <a14:imgProps xmlns:a14="http://schemas.microsoft.com/office/drawing/2010/main">
                      <a14:imgLayer r:embed="rId4">
                        <a14:imgEffect>
                          <a14:sharpenSoften amount="25000"/>
                        </a14:imgEffect>
                      </a14:imgLayer>
                    </a14:imgProps>
                  </a:ext>
                </a:extLst>
              </a:blip>
              <a:srcRect l="2192" t="11027" r="85420" b="43735"/>
              <a:stretch/>
            </p:blipFill>
            <p:spPr>
              <a:xfrm>
                <a:off x="8424286" y="19244355"/>
                <a:ext cx="3765027" cy="5184576"/>
              </a:xfrm>
              <a:prstGeom prst="rect">
                <a:avLst/>
              </a:prstGeom>
            </p:spPr>
          </p:pic>
          <p:sp>
            <p:nvSpPr>
              <p:cNvPr id="263" name="正方形/長方形 262"/>
              <p:cNvSpPr/>
              <p:nvPr/>
            </p:nvSpPr>
            <p:spPr>
              <a:xfrm>
                <a:off x="12100232" y="20846007"/>
                <a:ext cx="447468" cy="193781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Times New Roman" panose="02020603050405020304" pitchFamily="18" charset="0"/>
                </a:endParaRPr>
              </a:p>
            </p:txBody>
          </p:sp>
        </p:grpSp>
        <p:sp>
          <p:nvSpPr>
            <p:cNvPr id="252" name="円/楕円 27"/>
            <p:cNvSpPr/>
            <p:nvPr/>
          </p:nvSpPr>
          <p:spPr>
            <a:xfrm>
              <a:off x="9157555" y="19847314"/>
              <a:ext cx="1144385" cy="664563"/>
            </a:xfrm>
            <a:prstGeom prst="ellipse">
              <a:avLst/>
            </a:prstGeom>
            <a:noFill/>
            <a:ln w="76200">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kumimoji="1" lang="ja-JP" altLang="en-US">
                <a:latin typeface="Times New Roman" panose="02020603050405020304" pitchFamily="18" charset="0"/>
              </a:endParaRPr>
            </a:p>
          </p:txBody>
        </p:sp>
        <p:sp>
          <p:nvSpPr>
            <p:cNvPr id="253" name="線吹き出し 1 (枠付き) 252"/>
            <p:cNvSpPr/>
            <p:nvPr/>
          </p:nvSpPr>
          <p:spPr>
            <a:xfrm>
              <a:off x="7297830" y="18524350"/>
              <a:ext cx="1641194" cy="601006"/>
            </a:xfrm>
            <a:prstGeom prst="borderCallout1">
              <a:avLst>
                <a:gd name="adj1" fmla="val 102696"/>
                <a:gd name="adj2" fmla="val 100431"/>
                <a:gd name="adj3" fmla="val 170530"/>
                <a:gd name="adj4" fmla="val 121820"/>
              </a:avLst>
            </a:prstGeom>
            <a:ln>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pPr algn="ctr"/>
              <a:r>
                <a:rPr kumimoji="1" lang="ja-JP" altLang="en-US" sz="2400" dirty="0">
                  <a:latin typeface="Times New Roman" panose="02020603050405020304" pitchFamily="18" charset="0"/>
                </a:rPr>
                <a:t>振動体</a:t>
              </a:r>
            </a:p>
          </p:txBody>
        </p:sp>
        <p:sp>
          <p:nvSpPr>
            <p:cNvPr id="254" name="正方形/長方形 253"/>
            <p:cNvSpPr/>
            <p:nvPr/>
          </p:nvSpPr>
          <p:spPr>
            <a:xfrm>
              <a:off x="10360044" y="20803474"/>
              <a:ext cx="1029482" cy="88189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Times New Roman" panose="02020603050405020304" pitchFamily="18" charset="0"/>
              </a:endParaRPr>
            </a:p>
          </p:txBody>
        </p:sp>
        <p:sp>
          <p:nvSpPr>
            <p:cNvPr id="255" name="線吹き出し 1 (枠付き) 254"/>
            <p:cNvSpPr/>
            <p:nvPr/>
          </p:nvSpPr>
          <p:spPr>
            <a:xfrm>
              <a:off x="10782252" y="20982568"/>
              <a:ext cx="1314189" cy="594847"/>
            </a:xfrm>
            <a:prstGeom prst="borderCallout1">
              <a:avLst>
                <a:gd name="adj1" fmla="val -1149"/>
                <a:gd name="adj2" fmla="val 1062"/>
                <a:gd name="adj3" fmla="val -62046"/>
                <a:gd name="adj4" fmla="val -57842"/>
              </a:avLst>
            </a:prstGeom>
            <a:ln w="28575">
              <a:solidFill>
                <a:schemeClr val="accent2"/>
              </a:solidFill>
            </a:ln>
          </p:spPr>
          <p:style>
            <a:lnRef idx="2">
              <a:schemeClr val="accent6"/>
            </a:lnRef>
            <a:fillRef idx="1">
              <a:schemeClr val="lt1"/>
            </a:fillRef>
            <a:effectRef idx="0">
              <a:schemeClr val="accent6"/>
            </a:effectRef>
            <a:fontRef idx="minor">
              <a:schemeClr val="dk1"/>
            </a:fontRef>
          </p:style>
          <p:txBody>
            <a:bodyPr rtlCol="0" anchor="ctr"/>
            <a:lstStyle/>
            <a:p>
              <a:pPr algn="ctr"/>
              <a:r>
                <a:rPr kumimoji="1" lang="ja-JP" altLang="en-US" sz="2400" dirty="0">
                  <a:latin typeface="Times New Roman" panose="02020603050405020304" pitchFamily="18" charset="0"/>
                </a:rPr>
                <a:t>磁石</a:t>
              </a:r>
            </a:p>
          </p:txBody>
        </p:sp>
        <p:cxnSp>
          <p:nvCxnSpPr>
            <p:cNvPr id="256" name="直線コネクタ 255"/>
            <p:cNvCxnSpPr/>
            <p:nvPr/>
          </p:nvCxnSpPr>
          <p:spPr>
            <a:xfrm flipV="1">
              <a:off x="9977145" y="21521646"/>
              <a:ext cx="796241" cy="465012"/>
            </a:xfrm>
            <a:prstGeom prst="line">
              <a:avLst/>
            </a:prstGeom>
            <a:ln w="28575">
              <a:solidFill>
                <a:schemeClr val="accent2"/>
              </a:solidFill>
            </a:ln>
          </p:spPr>
          <p:style>
            <a:lnRef idx="1">
              <a:schemeClr val="accent2"/>
            </a:lnRef>
            <a:fillRef idx="0">
              <a:schemeClr val="accent2"/>
            </a:fillRef>
            <a:effectRef idx="0">
              <a:schemeClr val="accent2"/>
            </a:effectRef>
            <a:fontRef idx="minor">
              <a:schemeClr val="tx1"/>
            </a:fontRef>
          </p:style>
        </p:cxnSp>
        <p:cxnSp>
          <p:nvCxnSpPr>
            <p:cNvPr id="257" name="直線コネクタ 256"/>
            <p:cNvCxnSpPr>
              <a:endCxn id="255" idx="2"/>
            </p:cNvCxnSpPr>
            <p:nvPr/>
          </p:nvCxnSpPr>
          <p:spPr>
            <a:xfrm flipV="1">
              <a:off x="9738289" y="21279992"/>
              <a:ext cx="1043963" cy="5432"/>
            </a:xfrm>
            <a:prstGeom prst="line">
              <a:avLst/>
            </a:prstGeom>
            <a:ln w="28575">
              <a:solidFill>
                <a:schemeClr val="accent2"/>
              </a:solidFill>
            </a:ln>
          </p:spPr>
          <p:style>
            <a:lnRef idx="1">
              <a:schemeClr val="accent2"/>
            </a:lnRef>
            <a:fillRef idx="0">
              <a:schemeClr val="accent2"/>
            </a:fillRef>
            <a:effectRef idx="0">
              <a:schemeClr val="accent2"/>
            </a:effectRef>
            <a:fontRef idx="minor">
              <a:schemeClr val="tx1"/>
            </a:fontRef>
          </p:style>
        </p:cxnSp>
        <p:sp>
          <p:nvSpPr>
            <p:cNvPr id="258" name="線吹き出し 1 (枠付き) 257"/>
            <p:cNvSpPr/>
            <p:nvPr/>
          </p:nvSpPr>
          <p:spPr>
            <a:xfrm>
              <a:off x="9858681" y="22262709"/>
              <a:ext cx="2183384" cy="510578"/>
            </a:xfrm>
            <a:prstGeom prst="borderCallout1">
              <a:avLst>
                <a:gd name="adj1" fmla="val -1149"/>
                <a:gd name="adj2" fmla="val -388"/>
                <a:gd name="adj3" fmla="val -163320"/>
                <a:gd name="adj4" fmla="val -24283"/>
              </a:avLst>
            </a:prstGeom>
            <a:ln>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pPr algn="ctr"/>
              <a:r>
                <a:rPr kumimoji="1" lang="ja-JP" altLang="en-US" sz="2400" dirty="0">
                  <a:latin typeface="Times New Roman" panose="02020603050405020304" pitchFamily="18" charset="0"/>
                </a:rPr>
                <a:t>コイル</a:t>
              </a:r>
            </a:p>
          </p:txBody>
        </p:sp>
        <p:sp>
          <p:nvSpPr>
            <p:cNvPr id="259" name="角丸四角形 258"/>
            <p:cNvSpPr/>
            <p:nvPr/>
          </p:nvSpPr>
          <p:spPr>
            <a:xfrm>
              <a:off x="10431176" y="19917432"/>
              <a:ext cx="1023117" cy="486572"/>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Times New Roman" panose="02020603050405020304" pitchFamily="18" charset="0"/>
              </a:endParaRPr>
            </a:p>
          </p:txBody>
        </p:sp>
        <p:cxnSp>
          <p:nvCxnSpPr>
            <p:cNvPr id="260" name="直線矢印コネクタ 259"/>
            <p:cNvCxnSpPr/>
            <p:nvPr/>
          </p:nvCxnSpPr>
          <p:spPr>
            <a:xfrm>
              <a:off x="10856827" y="18971815"/>
              <a:ext cx="0" cy="1272613"/>
            </a:xfrm>
            <a:prstGeom prst="straightConnector1">
              <a:avLst/>
            </a:prstGeom>
            <a:ln w="57150">
              <a:solidFill>
                <a:schemeClr val="tx1">
                  <a:lumMod val="85000"/>
                  <a:lumOff val="15000"/>
                </a:schemeClr>
              </a:solidFill>
              <a:headEnd type="triangle"/>
              <a:tailEnd type="triangle"/>
            </a:ln>
          </p:spPr>
          <p:style>
            <a:lnRef idx="1">
              <a:schemeClr val="dk1"/>
            </a:lnRef>
            <a:fillRef idx="0">
              <a:schemeClr val="dk1"/>
            </a:fillRef>
            <a:effectRef idx="0">
              <a:schemeClr val="dk1"/>
            </a:effectRef>
            <a:fontRef idx="minor">
              <a:schemeClr val="tx1"/>
            </a:fontRef>
          </p:style>
        </p:cxnSp>
        <p:sp>
          <p:nvSpPr>
            <p:cNvPr id="261" name="正方形/長方形 260"/>
            <p:cNvSpPr/>
            <p:nvPr/>
          </p:nvSpPr>
          <p:spPr>
            <a:xfrm>
              <a:off x="10977348" y="19456279"/>
              <a:ext cx="671466" cy="3910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3200" dirty="0">
                  <a:solidFill>
                    <a:schemeClr val="tx1"/>
                  </a:solidFill>
                  <a:latin typeface="Times New Roman" panose="02020603050405020304" pitchFamily="18" charset="0"/>
                </a:rPr>
                <a:t>振動</a:t>
              </a:r>
            </a:p>
          </p:txBody>
        </p:sp>
      </p:grpSp>
      <mc:AlternateContent xmlns:mc="http://schemas.openxmlformats.org/markup-compatibility/2006" xmlns:a14="http://schemas.microsoft.com/office/drawing/2010/main">
        <mc:Choice Requires="a14">
          <p:graphicFrame>
            <p:nvGraphicFramePr>
              <p:cNvPr id="301" name="表 300"/>
              <p:cNvGraphicFramePr>
                <a:graphicFrameLocks noGrp="1"/>
              </p:cNvGraphicFramePr>
              <p:nvPr>
                <p:extLst>
                  <p:ext uri="{D42A27DB-BD31-4B8C-83A1-F6EECF244321}">
                    <p14:modId xmlns:p14="http://schemas.microsoft.com/office/powerpoint/2010/main" val="509374330"/>
                  </p:ext>
                </p:extLst>
              </p:nvPr>
            </p:nvGraphicFramePr>
            <p:xfrm>
              <a:off x="10378321" y="22341472"/>
              <a:ext cx="3987456" cy="2027998"/>
            </p:xfrm>
            <a:graphic>
              <a:graphicData uri="http://schemas.openxmlformats.org/drawingml/2006/table">
                <a:tbl>
                  <a:tblPr firstRow="1" bandRow="1">
                    <a:tableStyleId>{69012ECD-51FC-41F1-AA8D-1B2483CD663E}</a:tableStyleId>
                  </a:tblPr>
                  <a:tblGrid>
                    <a:gridCol w="1881346">
                      <a:extLst>
                        <a:ext uri="{9D8B030D-6E8A-4147-A177-3AD203B41FA5}">
                          <a16:colId xmlns:a16="http://schemas.microsoft.com/office/drawing/2014/main" val="2833740142"/>
                        </a:ext>
                      </a:extLst>
                    </a:gridCol>
                    <a:gridCol w="795219">
                      <a:extLst>
                        <a:ext uri="{9D8B030D-6E8A-4147-A177-3AD203B41FA5}">
                          <a16:colId xmlns:a16="http://schemas.microsoft.com/office/drawing/2014/main" val="3848888006"/>
                        </a:ext>
                      </a:extLst>
                    </a:gridCol>
                    <a:gridCol w="1310891">
                      <a:extLst>
                        <a:ext uri="{9D8B030D-6E8A-4147-A177-3AD203B41FA5}">
                          <a16:colId xmlns:a16="http://schemas.microsoft.com/office/drawing/2014/main" val="3552055102"/>
                        </a:ext>
                      </a:extLst>
                    </a:gridCol>
                  </a:tblGrid>
                  <a:tr h="374228">
                    <a:tc gridSpan="3">
                      <a:txBody>
                        <a:bodyPr/>
                        <a:lstStyle/>
                        <a:p>
                          <a:pPr algn="ctr"/>
                          <a:r>
                            <a:rPr kumimoji="1" lang="ja-JP" altLang="en-US" sz="2000" dirty="0"/>
                            <a:t>表</a:t>
                          </a:r>
                          <a:r>
                            <a:rPr kumimoji="1" lang="en-US" altLang="ja-JP" sz="2000" dirty="0"/>
                            <a:t>1</a:t>
                          </a:r>
                          <a:r>
                            <a:rPr kumimoji="1" lang="ja-JP" altLang="en-US" sz="2000" baseline="0" dirty="0"/>
                            <a:t> </a:t>
                          </a:r>
                          <a:r>
                            <a:rPr kumimoji="1" lang="ja-JP" altLang="en-US" sz="2000" dirty="0"/>
                            <a:t>共振周波数可変機構</a:t>
                          </a:r>
                        </a:p>
                      </a:txBody>
                      <a:tcPr marL="71800" marR="71800" marT="35900" marB="35900"/>
                    </a:tc>
                    <a:tc hMerge="1">
                      <a:txBody>
                        <a:bodyPr/>
                        <a:lstStyle/>
                        <a:p>
                          <a:endParaRPr kumimoji="1" lang="ja-JP" altLang="en-US"/>
                        </a:p>
                      </a:txBody>
                      <a:tcPr/>
                    </a:tc>
                    <a:tc hMerge="1">
                      <a:txBody>
                        <a:bodyPr/>
                        <a:lstStyle/>
                        <a:p>
                          <a:pPr algn="ctr"/>
                          <a:endParaRPr kumimoji="1" lang="ja-JP" altLang="en-US" sz="1600" dirty="0"/>
                        </a:p>
                      </a:txBody>
                      <a:tcPr marL="71800" marR="71800" marT="35900" marB="35900"/>
                    </a:tc>
                    <a:extLst>
                      <a:ext uri="{0D108BD9-81ED-4DB2-BD59-A6C34878D82A}">
                        <a16:rowId xmlns:a16="http://schemas.microsoft.com/office/drawing/2014/main" val="3027447245"/>
                      </a:ext>
                    </a:extLst>
                  </a:tr>
                  <a:tr h="550466">
                    <a:tc>
                      <a:txBody>
                        <a:bodyPr/>
                        <a:lstStyle/>
                        <a:p>
                          <a:pPr marL="0" marR="0" indent="0" algn="ctr" defTabSz="4114800" rtl="0" eaLnBrk="1" fontAlgn="auto" latinLnBrk="0" hangingPunct="1">
                            <a:lnSpc>
                              <a:spcPct val="100000"/>
                            </a:lnSpc>
                            <a:spcBef>
                              <a:spcPts val="0"/>
                            </a:spcBef>
                            <a:spcAft>
                              <a:spcPts val="0"/>
                            </a:spcAft>
                            <a:buClrTx/>
                            <a:buSzTx/>
                            <a:buFontTx/>
                            <a:buNone/>
                            <a:tabLst/>
                            <a:defRPr/>
                          </a:pPr>
                          <a:r>
                            <a:rPr kumimoji="1" lang="ja-JP" altLang="en-US" sz="2000" dirty="0"/>
                            <a:t>振幅（片振幅）</a:t>
                          </a:r>
                          <a:endParaRPr kumimoji="1" lang="ja-JP" altLang="en-US" sz="2000" dirty="0">
                            <a:latin typeface="+mn-ea"/>
                          </a:endParaRPr>
                        </a:p>
                      </a:txBody>
                      <a:tcPr marL="71800" marR="71800" marT="35900" marB="35900"/>
                    </a:tc>
                    <a:tc>
                      <a:txBody>
                        <a:bodyPr/>
                        <a:lstStyle/>
                        <a:p>
                          <a:pPr algn="ctr"/>
                          <a14:m>
                            <m:oMath xmlns:m="http://schemas.openxmlformats.org/officeDocument/2006/math">
                              <m:r>
                                <m:rPr>
                                  <m:nor/>
                                </m:rPr>
                                <a:rPr kumimoji="1" lang="en-US" altLang="ja-JP" sz="2000" dirty="0" smtClean="0">
                                  <a:latin typeface="Times New Roman" panose="02020603050405020304" pitchFamily="18" charset="0"/>
                                  <a:cs typeface="Times New Roman" panose="02020603050405020304" pitchFamily="18" charset="0"/>
                                </a:rPr>
                                <m:t>[</m:t>
                              </m:r>
                              <m:r>
                                <m:rPr>
                                  <m:sty m:val="p"/>
                                </m:rPr>
                                <a:rPr kumimoji="1" lang="en-US" altLang="ja-JP" sz="2000" dirty="0" smtClean="0">
                                  <a:latin typeface="Cambria Math" panose="02040503050406030204" pitchFamily="18" charset="0"/>
                                </a:rPr>
                                <m:t>mm</m:t>
                              </m:r>
                            </m:oMath>
                          </a14:m>
                          <a:r>
                            <a:rPr kumimoji="1" lang="en-US" altLang="ja-JP" sz="2000" dirty="0">
                              <a:latin typeface="Times New Roman" panose="02020603050405020304" pitchFamily="18" charset="0"/>
                              <a:cs typeface="Times New Roman" panose="02020603050405020304" pitchFamily="18" charset="0"/>
                            </a:rPr>
                            <a:t>]</a:t>
                          </a:r>
                          <a:endParaRPr kumimoji="1" lang="ja-JP" altLang="en-US" sz="2000" dirty="0">
                            <a:latin typeface="Times New Roman" panose="02020603050405020304" pitchFamily="18" charset="0"/>
                            <a:cs typeface="Times New Roman" panose="02020603050405020304" pitchFamily="18" charset="0"/>
                          </a:endParaRPr>
                        </a:p>
                      </a:txBody>
                      <a:tcPr marL="71800" marR="71800" marT="35900" marB="35900"/>
                    </a:tc>
                    <a:tc>
                      <a:txBody>
                        <a:bodyPr/>
                        <a:lstStyle/>
                        <a:p>
                          <a:pPr algn="l"/>
                          <a:r>
                            <a:rPr kumimoji="1" lang="en-US" altLang="ja-JP" sz="2000" dirty="0">
                              <a:latin typeface="Times New Roman" panose="02020603050405020304" pitchFamily="18" charset="0"/>
                              <a:cs typeface="Times New Roman" panose="02020603050405020304" pitchFamily="18" charset="0"/>
                            </a:rPr>
                            <a:t>0.5</a:t>
                          </a:r>
                          <a:endParaRPr kumimoji="1" lang="ja-JP" altLang="en-US" sz="2000" dirty="0">
                            <a:latin typeface="Times New Roman" panose="02020603050405020304" pitchFamily="18" charset="0"/>
                            <a:cs typeface="Times New Roman" panose="02020603050405020304" pitchFamily="18" charset="0"/>
                          </a:endParaRPr>
                        </a:p>
                      </a:txBody>
                      <a:tcPr marL="71800" marR="71800" marT="35900" marB="35900"/>
                    </a:tc>
                    <a:extLst>
                      <a:ext uri="{0D108BD9-81ED-4DB2-BD59-A6C34878D82A}">
                        <a16:rowId xmlns:a16="http://schemas.microsoft.com/office/drawing/2014/main" val="1791468214"/>
                      </a:ext>
                    </a:extLst>
                  </a:tr>
                  <a:tr h="550466">
                    <a:tc>
                      <a:txBody>
                        <a:bodyPr/>
                        <a:lstStyle/>
                        <a:p>
                          <a:pPr marL="0" marR="0" indent="0" algn="ctr" defTabSz="4114800" rtl="0" eaLnBrk="1" fontAlgn="auto" latinLnBrk="0" hangingPunct="1">
                            <a:lnSpc>
                              <a:spcPct val="100000"/>
                            </a:lnSpc>
                            <a:spcBef>
                              <a:spcPts val="0"/>
                            </a:spcBef>
                            <a:spcAft>
                              <a:spcPts val="0"/>
                            </a:spcAft>
                            <a:buClrTx/>
                            <a:buSzTx/>
                            <a:buFontTx/>
                            <a:buNone/>
                            <a:tabLst/>
                            <a:defRPr/>
                          </a:pPr>
                          <a:r>
                            <a:rPr kumimoji="1" lang="ja-JP" altLang="en-US" sz="2000" dirty="0"/>
                            <a:t>周波数範囲</a:t>
                          </a:r>
                          <a:endParaRPr kumimoji="1" lang="ja-JP" altLang="en-US" sz="2000" dirty="0">
                            <a:latin typeface="+mn-ea"/>
                          </a:endParaRPr>
                        </a:p>
                      </a:txBody>
                      <a:tcPr marL="71800" marR="71800" marT="35900" marB="35900"/>
                    </a:tc>
                    <a:tc>
                      <a:txBody>
                        <a:bodyPr/>
                        <a:lstStyle/>
                        <a:p>
                          <a:pPr algn="ctr"/>
                          <a:r>
                            <a:rPr kumimoji="1" lang="en-US" altLang="ja-JP" sz="2000" dirty="0">
                              <a:latin typeface="Times New Roman" panose="02020603050405020304" pitchFamily="18" charset="0"/>
                              <a:cs typeface="Times New Roman" panose="02020603050405020304" pitchFamily="18" charset="0"/>
                            </a:rPr>
                            <a:t>[Hz]</a:t>
                          </a:r>
                          <a:endParaRPr kumimoji="1" lang="ja-JP" altLang="en-US" sz="2000" dirty="0">
                            <a:latin typeface="Times New Roman" panose="02020603050405020304" pitchFamily="18" charset="0"/>
                            <a:cs typeface="Times New Roman" panose="02020603050405020304" pitchFamily="18" charset="0"/>
                          </a:endParaRPr>
                        </a:p>
                      </a:txBody>
                      <a:tcPr marL="71800" marR="71800" marT="35900" marB="35900"/>
                    </a:tc>
                    <a:tc>
                      <a:txBody>
                        <a:bodyPr/>
                        <a:lstStyle/>
                        <a:p>
                          <a:pPr algn="l"/>
                          <a:r>
                            <a:rPr kumimoji="1" lang="en-US" altLang="ja-JP" sz="2000" dirty="0">
                              <a:latin typeface="Times New Roman" panose="02020603050405020304" pitchFamily="18" charset="0"/>
                              <a:cs typeface="Times New Roman" panose="02020603050405020304" pitchFamily="18" charset="0"/>
                            </a:rPr>
                            <a:t>1</a:t>
                          </a:r>
                          <a:r>
                            <a:rPr kumimoji="1" lang="ja-JP" altLang="en-US" sz="2000" dirty="0">
                              <a:latin typeface="Times New Roman" panose="02020603050405020304" pitchFamily="18" charset="0"/>
                              <a:cs typeface="Times New Roman" panose="02020603050405020304" pitchFamily="18" charset="0"/>
                            </a:rPr>
                            <a:t>～</a:t>
                          </a:r>
                          <a:r>
                            <a:rPr kumimoji="1" lang="en-US" altLang="ja-JP" sz="2000" dirty="0">
                              <a:latin typeface="Times New Roman" panose="02020603050405020304" pitchFamily="18" charset="0"/>
                              <a:cs typeface="Times New Roman" panose="02020603050405020304" pitchFamily="18" charset="0"/>
                            </a:rPr>
                            <a:t>16</a:t>
                          </a:r>
                          <a:endParaRPr kumimoji="1" lang="ja-JP" altLang="en-US" sz="2000" dirty="0">
                            <a:latin typeface="Times New Roman" panose="02020603050405020304" pitchFamily="18" charset="0"/>
                            <a:cs typeface="Times New Roman" panose="02020603050405020304" pitchFamily="18" charset="0"/>
                          </a:endParaRPr>
                        </a:p>
                      </a:txBody>
                      <a:tcPr marL="71800" marR="71800" marT="35900" marB="35900"/>
                    </a:tc>
                    <a:extLst>
                      <a:ext uri="{0D108BD9-81ED-4DB2-BD59-A6C34878D82A}">
                        <a16:rowId xmlns:a16="http://schemas.microsoft.com/office/drawing/2014/main" val="3971736804"/>
                      </a:ext>
                    </a:extLst>
                  </a:tr>
                  <a:tr h="550466">
                    <a:tc>
                      <a:txBody>
                        <a:bodyPr/>
                        <a:lstStyle/>
                        <a:p>
                          <a:pPr marL="0" marR="0" indent="0" algn="ctr" defTabSz="4114800" rtl="0" eaLnBrk="1" fontAlgn="auto" latinLnBrk="0" hangingPunct="1">
                            <a:lnSpc>
                              <a:spcPct val="100000"/>
                            </a:lnSpc>
                            <a:spcBef>
                              <a:spcPts val="0"/>
                            </a:spcBef>
                            <a:spcAft>
                              <a:spcPts val="0"/>
                            </a:spcAft>
                            <a:buClrTx/>
                            <a:buSzTx/>
                            <a:buFontTx/>
                            <a:buNone/>
                            <a:tabLst/>
                            <a:defRPr/>
                          </a:pPr>
                          <a:r>
                            <a:rPr kumimoji="1" lang="ja-JP" altLang="en-US" sz="2000" dirty="0"/>
                            <a:t>振動体質量</a:t>
                          </a:r>
                          <a:endParaRPr kumimoji="1" lang="ja-JP" altLang="en-US" sz="2000" dirty="0">
                            <a:latin typeface="+mn-ea"/>
                          </a:endParaRPr>
                        </a:p>
                      </a:txBody>
                      <a:tcPr marL="71800" marR="71800" marT="35900" marB="35900"/>
                    </a:tc>
                    <a:tc>
                      <a:txBody>
                        <a:bodyPr/>
                        <a:lstStyle/>
                        <a:p>
                          <a:pPr algn="ctr"/>
                          <a:r>
                            <a:rPr kumimoji="1" lang="en-US" altLang="ja-JP" sz="2000" dirty="0">
                              <a:latin typeface="Times New Roman" panose="02020603050405020304" pitchFamily="18" charset="0"/>
                              <a:cs typeface="Times New Roman" panose="02020603050405020304" pitchFamily="18" charset="0"/>
                            </a:rPr>
                            <a:t>[kg]</a:t>
                          </a:r>
                          <a:endParaRPr kumimoji="1" lang="ja-JP" altLang="en-US" sz="2000" dirty="0">
                            <a:latin typeface="Times New Roman" panose="02020603050405020304" pitchFamily="18" charset="0"/>
                            <a:cs typeface="Times New Roman" panose="02020603050405020304" pitchFamily="18" charset="0"/>
                          </a:endParaRPr>
                        </a:p>
                      </a:txBody>
                      <a:tcPr marL="71800" marR="71800" marT="35900" marB="35900"/>
                    </a:tc>
                    <a:tc>
                      <a:txBody>
                        <a:bodyPr/>
                        <a:lstStyle/>
                        <a:p>
                          <a:pPr algn="l"/>
                          <a:r>
                            <a:rPr kumimoji="1" lang="en-US" altLang="ja-JP" sz="2000" dirty="0">
                              <a:latin typeface="Times New Roman" panose="02020603050405020304" pitchFamily="18" charset="0"/>
                              <a:cs typeface="Times New Roman" panose="02020603050405020304" pitchFamily="18" charset="0"/>
                            </a:rPr>
                            <a:t>0.405</a:t>
                          </a:r>
                          <a:endParaRPr kumimoji="1" lang="ja-JP" altLang="en-US" sz="2000" dirty="0">
                            <a:latin typeface="Times New Roman" panose="02020603050405020304" pitchFamily="18" charset="0"/>
                            <a:cs typeface="Times New Roman" panose="02020603050405020304" pitchFamily="18" charset="0"/>
                          </a:endParaRPr>
                        </a:p>
                      </a:txBody>
                      <a:tcPr marL="71800" marR="71800" marT="35900" marB="35900"/>
                    </a:tc>
                    <a:extLst>
                      <a:ext uri="{0D108BD9-81ED-4DB2-BD59-A6C34878D82A}">
                        <a16:rowId xmlns:a16="http://schemas.microsoft.com/office/drawing/2014/main" val="3090122338"/>
                      </a:ext>
                    </a:extLst>
                  </a:tr>
                </a:tbl>
              </a:graphicData>
            </a:graphic>
          </p:graphicFrame>
        </mc:Choice>
        <mc:Fallback xmlns="">
          <p:graphicFrame>
            <p:nvGraphicFramePr>
              <p:cNvPr id="301" name="表 300"/>
              <p:cNvGraphicFramePr>
                <a:graphicFrameLocks noGrp="1"/>
              </p:cNvGraphicFramePr>
              <p:nvPr>
                <p:extLst>
                  <p:ext uri="{D42A27DB-BD31-4B8C-83A1-F6EECF244321}">
                    <p14:modId xmlns:p14="http://schemas.microsoft.com/office/powerpoint/2010/main" val="509374330"/>
                  </p:ext>
                </p:extLst>
              </p:nvPr>
            </p:nvGraphicFramePr>
            <p:xfrm>
              <a:off x="10378321" y="22341472"/>
              <a:ext cx="3987456" cy="2027998"/>
            </p:xfrm>
            <a:graphic>
              <a:graphicData uri="http://schemas.openxmlformats.org/drawingml/2006/table">
                <a:tbl>
                  <a:tblPr firstRow="1" bandRow="1">
                    <a:tableStyleId>{69012ECD-51FC-41F1-AA8D-1B2483CD663E}</a:tableStyleId>
                  </a:tblPr>
                  <a:tblGrid>
                    <a:gridCol w="1881346">
                      <a:extLst>
                        <a:ext uri="{9D8B030D-6E8A-4147-A177-3AD203B41FA5}">
                          <a16:colId xmlns:a16="http://schemas.microsoft.com/office/drawing/2014/main" val="2833740142"/>
                        </a:ext>
                      </a:extLst>
                    </a:gridCol>
                    <a:gridCol w="795219">
                      <a:extLst>
                        <a:ext uri="{9D8B030D-6E8A-4147-A177-3AD203B41FA5}">
                          <a16:colId xmlns:a16="http://schemas.microsoft.com/office/drawing/2014/main" val="3848888006"/>
                        </a:ext>
                      </a:extLst>
                    </a:gridCol>
                    <a:gridCol w="1310891">
                      <a:extLst>
                        <a:ext uri="{9D8B030D-6E8A-4147-A177-3AD203B41FA5}">
                          <a16:colId xmlns:a16="http://schemas.microsoft.com/office/drawing/2014/main" val="3552055102"/>
                        </a:ext>
                      </a:extLst>
                    </a:gridCol>
                  </a:tblGrid>
                  <a:tr h="376600">
                    <a:tc gridSpan="3">
                      <a:txBody>
                        <a:bodyPr/>
                        <a:lstStyle/>
                        <a:p>
                          <a:pPr algn="ctr"/>
                          <a:r>
                            <a:rPr kumimoji="1" lang="ja-JP" altLang="en-US" sz="2000" dirty="0"/>
                            <a:t>表</a:t>
                          </a:r>
                          <a:r>
                            <a:rPr kumimoji="1" lang="en-US" altLang="ja-JP" sz="2000" dirty="0"/>
                            <a:t>1</a:t>
                          </a:r>
                          <a:r>
                            <a:rPr kumimoji="1" lang="ja-JP" altLang="en-US" sz="2000" baseline="0" dirty="0"/>
                            <a:t> </a:t>
                          </a:r>
                          <a:r>
                            <a:rPr kumimoji="1" lang="ja-JP" altLang="en-US" sz="2000" dirty="0"/>
                            <a:t>共振周波数可変機構</a:t>
                          </a:r>
                        </a:p>
                      </a:txBody>
                      <a:tcPr marL="71800" marR="71800" marT="35900" marB="35900"/>
                    </a:tc>
                    <a:tc hMerge="1">
                      <a:txBody>
                        <a:bodyPr/>
                        <a:lstStyle/>
                        <a:p>
                          <a:endParaRPr kumimoji="1" lang="ja-JP" altLang="en-US"/>
                        </a:p>
                      </a:txBody>
                      <a:tcPr/>
                    </a:tc>
                    <a:tc hMerge="1">
                      <a:txBody>
                        <a:bodyPr/>
                        <a:lstStyle/>
                        <a:p>
                          <a:pPr algn="ctr"/>
                          <a:endParaRPr kumimoji="1" lang="ja-JP" altLang="en-US" sz="1600" dirty="0"/>
                        </a:p>
                      </a:txBody>
                      <a:tcPr marL="71800" marR="71800" marT="35900" marB="35900"/>
                    </a:tc>
                    <a:extLst>
                      <a:ext uri="{0D108BD9-81ED-4DB2-BD59-A6C34878D82A}">
                        <a16:rowId xmlns:a16="http://schemas.microsoft.com/office/drawing/2014/main" val="3027447245"/>
                      </a:ext>
                    </a:extLst>
                  </a:tr>
                  <a:tr h="550466">
                    <a:tc>
                      <a:txBody>
                        <a:bodyPr/>
                        <a:lstStyle/>
                        <a:p>
                          <a:pPr marL="0" marR="0" indent="0" algn="ctr" defTabSz="4114800" rtl="0" eaLnBrk="1" fontAlgn="auto" latinLnBrk="0" hangingPunct="1">
                            <a:lnSpc>
                              <a:spcPct val="100000"/>
                            </a:lnSpc>
                            <a:spcBef>
                              <a:spcPts val="0"/>
                            </a:spcBef>
                            <a:spcAft>
                              <a:spcPts val="0"/>
                            </a:spcAft>
                            <a:buClrTx/>
                            <a:buSzTx/>
                            <a:buFontTx/>
                            <a:buNone/>
                            <a:tabLst/>
                            <a:defRPr/>
                          </a:pPr>
                          <a:r>
                            <a:rPr kumimoji="1" lang="ja-JP" altLang="en-US" sz="2000" dirty="0"/>
                            <a:t>振幅（片振幅）</a:t>
                          </a:r>
                          <a:endParaRPr kumimoji="1" lang="ja-JP" altLang="en-US" sz="2000" dirty="0">
                            <a:latin typeface="+mn-ea"/>
                          </a:endParaRPr>
                        </a:p>
                      </a:txBody>
                      <a:tcPr marL="71800" marR="71800" marT="35900" marB="35900"/>
                    </a:tc>
                    <a:tc>
                      <a:txBody>
                        <a:bodyPr/>
                        <a:lstStyle/>
                        <a:p>
                          <a:endParaRPr lang="ja-JP"/>
                        </a:p>
                      </a:txBody>
                      <a:tcPr marL="71800" marR="71800" marT="35900" marB="35900">
                        <a:blipFill>
                          <a:blip r:embed="rId5"/>
                          <a:stretch>
                            <a:fillRect l="-236641" t="-78022" r="-165649" b="-201099"/>
                          </a:stretch>
                        </a:blipFill>
                      </a:tcPr>
                    </a:tc>
                    <a:tc>
                      <a:txBody>
                        <a:bodyPr/>
                        <a:lstStyle/>
                        <a:p>
                          <a:pPr algn="l"/>
                          <a:r>
                            <a:rPr kumimoji="1" lang="en-US" altLang="ja-JP" sz="2000" dirty="0">
                              <a:latin typeface="Times New Roman" panose="02020603050405020304" pitchFamily="18" charset="0"/>
                              <a:cs typeface="Times New Roman" panose="02020603050405020304" pitchFamily="18" charset="0"/>
                            </a:rPr>
                            <a:t>0.5</a:t>
                          </a:r>
                          <a:endParaRPr kumimoji="1" lang="ja-JP" altLang="en-US" sz="2000" dirty="0">
                            <a:latin typeface="Times New Roman" panose="02020603050405020304" pitchFamily="18" charset="0"/>
                            <a:cs typeface="Times New Roman" panose="02020603050405020304" pitchFamily="18" charset="0"/>
                          </a:endParaRPr>
                        </a:p>
                      </a:txBody>
                      <a:tcPr marL="71800" marR="71800" marT="35900" marB="35900"/>
                    </a:tc>
                    <a:extLst>
                      <a:ext uri="{0D108BD9-81ED-4DB2-BD59-A6C34878D82A}">
                        <a16:rowId xmlns:a16="http://schemas.microsoft.com/office/drawing/2014/main" val="1791468214"/>
                      </a:ext>
                    </a:extLst>
                  </a:tr>
                  <a:tr h="550466">
                    <a:tc>
                      <a:txBody>
                        <a:bodyPr/>
                        <a:lstStyle/>
                        <a:p>
                          <a:pPr marL="0" marR="0" indent="0" algn="ctr" defTabSz="4114800" rtl="0" eaLnBrk="1" fontAlgn="auto" latinLnBrk="0" hangingPunct="1">
                            <a:lnSpc>
                              <a:spcPct val="100000"/>
                            </a:lnSpc>
                            <a:spcBef>
                              <a:spcPts val="0"/>
                            </a:spcBef>
                            <a:spcAft>
                              <a:spcPts val="0"/>
                            </a:spcAft>
                            <a:buClrTx/>
                            <a:buSzTx/>
                            <a:buFontTx/>
                            <a:buNone/>
                            <a:tabLst/>
                            <a:defRPr/>
                          </a:pPr>
                          <a:r>
                            <a:rPr kumimoji="1" lang="ja-JP" altLang="en-US" sz="2000" dirty="0"/>
                            <a:t>周波数範囲</a:t>
                          </a:r>
                          <a:endParaRPr kumimoji="1" lang="ja-JP" altLang="en-US" sz="2000" dirty="0">
                            <a:latin typeface="+mn-ea"/>
                          </a:endParaRPr>
                        </a:p>
                      </a:txBody>
                      <a:tcPr marL="71800" marR="71800" marT="35900" marB="35900"/>
                    </a:tc>
                    <a:tc>
                      <a:txBody>
                        <a:bodyPr/>
                        <a:lstStyle/>
                        <a:p>
                          <a:pPr algn="ctr"/>
                          <a:r>
                            <a:rPr kumimoji="1" lang="en-US" altLang="ja-JP" sz="2000" dirty="0">
                              <a:latin typeface="Times New Roman" panose="02020603050405020304" pitchFamily="18" charset="0"/>
                              <a:cs typeface="Times New Roman" panose="02020603050405020304" pitchFamily="18" charset="0"/>
                            </a:rPr>
                            <a:t>[Hz]</a:t>
                          </a:r>
                          <a:endParaRPr kumimoji="1" lang="ja-JP" altLang="en-US" sz="2000" dirty="0">
                            <a:latin typeface="Times New Roman" panose="02020603050405020304" pitchFamily="18" charset="0"/>
                            <a:cs typeface="Times New Roman" panose="02020603050405020304" pitchFamily="18" charset="0"/>
                          </a:endParaRPr>
                        </a:p>
                      </a:txBody>
                      <a:tcPr marL="71800" marR="71800" marT="35900" marB="35900"/>
                    </a:tc>
                    <a:tc>
                      <a:txBody>
                        <a:bodyPr/>
                        <a:lstStyle/>
                        <a:p>
                          <a:pPr algn="l"/>
                          <a:r>
                            <a:rPr kumimoji="1" lang="en-US" altLang="ja-JP" sz="2000" dirty="0">
                              <a:latin typeface="Times New Roman" panose="02020603050405020304" pitchFamily="18" charset="0"/>
                              <a:cs typeface="Times New Roman" panose="02020603050405020304" pitchFamily="18" charset="0"/>
                            </a:rPr>
                            <a:t>1</a:t>
                          </a:r>
                          <a:r>
                            <a:rPr kumimoji="1" lang="ja-JP" altLang="en-US" sz="2000" dirty="0">
                              <a:latin typeface="Times New Roman" panose="02020603050405020304" pitchFamily="18" charset="0"/>
                              <a:cs typeface="Times New Roman" panose="02020603050405020304" pitchFamily="18" charset="0"/>
                            </a:rPr>
                            <a:t>～</a:t>
                          </a:r>
                          <a:r>
                            <a:rPr kumimoji="1" lang="en-US" altLang="ja-JP" sz="2000" dirty="0">
                              <a:latin typeface="Times New Roman" panose="02020603050405020304" pitchFamily="18" charset="0"/>
                              <a:cs typeface="Times New Roman" panose="02020603050405020304" pitchFamily="18" charset="0"/>
                            </a:rPr>
                            <a:t>16</a:t>
                          </a:r>
                          <a:endParaRPr kumimoji="1" lang="ja-JP" altLang="en-US" sz="2000" dirty="0">
                            <a:latin typeface="Times New Roman" panose="02020603050405020304" pitchFamily="18" charset="0"/>
                            <a:cs typeface="Times New Roman" panose="02020603050405020304" pitchFamily="18" charset="0"/>
                          </a:endParaRPr>
                        </a:p>
                      </a:txBody>
                      <a:tcPr marL="71800" marR="71800" marT="35900" marB="35900"/>
                    </a:tc>
                    <a:extLst>
                      <a:ext uri="{0D108BD9-81ED-4DB2-BD59-A6C34878D82A}">
                        <a16:rowId xmlns:a16="http://schemas.microsoft.com/office/drawing/2014/main" val="3971736804"/>
                      </a:ext>
                    </a:extLst>
                  </a:tr>
                  <a:tr h="550466">
                    <a:tc>
                      <a:txBody>
                        <a:bodyPr/>
                        <a:lstStyle/>
                        <a:p>
                          <a:pPr marL="0" marR="0" indent="0" algn="ctr" defTabSz="4114800" rtl="0" eaLnBrk="1" fontAlgn="auto" latinLnBrk="0" hangingPunct="1">
                            <a:lnSpc>
                              <a:spcPct val="100000"/>
                            </a:lnSpc>
                            <a:spcBef>
                              <a:spcPts val="0"/>
                            </a:spcBef>
                            <a:spcAft>
                              <a:spcPts val="0"/>
                            </a:spcAft>
                            <a:buClrTx/>
                            <a:buSzTx/>
                            <a:buFontTx/>
                            <a:buNone/>
                            <a:tabLst/>
                            <a:defRPr/>
                          </a:pPr>
                          <a:r>
                            <a:rPr kumimoji="1" lang="ja-JP" altLang="en-US" sz="2000" dirty="0"/>
                            <a:t>振動体質量</a:t>
                          </a:r>
                          <a:endParaRPr kumimoji="1" lang="ja-JP" altLang="en-US" sz="2000" dirty="0">
                            <a:latin typeface="+mn-ea"/>
                          </a:endParaRPr>
                        </a:p>
                      </a:txBody>
                      <a:tcPr marL="71800" marR="71800" marT="35900" marB="35900"/>
                    </a:tc>
                    <a:tc>
                      <a:txBody>
                        <a:bodyPr/>
                        <a:lstStyle/>
                        <a:p>
                          <a:pPr algn="ctr"/>
                          <a:r>
                            <a:rPr kumimoji="1" lang="en-US" altLang="ja-JP" sz="2000" dirty="0">
                              <a:latin typeface="Times New Roman" panose="02020603050405020304" pitchFamily="18" charset="0"/>
                              <a:cs typeface="Times New Roman" panose="02020603050405020304" pitchFamily="18" charset="0"/>
                            </a:rPr>
                            <a:t>[kg]</a:t>
                          </a:r>
                          <a:endParaRPr kumimoji="1" lang="ja-JP" altLang="en-US" sz="2000" dirty="0">
                            <a:latin typeface="Times New Roman" panose="02020603050405020304" pitchFamily="18" charset="0"/>
                            <a:cs typeface="Times New Roman" panose="02020603050405020304" pitchFamily="18" charset="0"/>
                          </a:endParaRPr>
                        </a:p>
                      </a:txBody>
                      <a:tcPr marL="71800" marR="71800" marT="35900" marB="35900"/>
                    </a:tc>
                    <a:tc>
                      <a:txBody>
                        <a:bodyPr/>
                        <a:lstStyle/>
                        <a:p>
                          <a:pPr algn="l"/>
                          <a:r>
                            <a:rPr kumimoji="1" lang="en-US" altLang="ja-JP" sz="2000" dirty="0">
                              <a:latin typeface="Times New Roman" panose="02020603050405020304" pitchFamily="18" charset="0"/>
                              <a:cs typeface="Times New Roman" panose="02020603050405020304" pitchFamily="18" charset="0"/>
                            </a:rPr>
                            <a:t>0.405</a:t>
                          </a:r>
                          <a:endParaRPr kumimoji="1" lang="ja-JP" altLang="en-US" sz="2000" dirty="0">
                            <a:latin typeface="Times New Roman" panose="02020603050405020304" pitchFamily="18" charset="0"/>
                            <a:cs typeface="Times New Roman" panose="02020603050405020304" pitchFamily="18" charset="0"/>
                          </a:endParaRPr>
                        </a:p>
                      </a:txBody>
                      <a:tcPr marL="71800" marR="71800" marT="35900" marB="35900"/>
                    </a:tc>
                    <a:extLst>
                      <a:ext uri="{0D108BD9-81ED-4DB2-BD59-A6C34878D82A}">
                        <a16:rowId xmlns:a16="http://schemas.microsoft.com/office/drawing/2014/main" val="3090122338"/>
                      </a:ext>
                    </a:extLst>
                  </a:tr>
                </a:tbl>
              </a:graphicData>
            </a:graphic>
          </p:graphicFrame>
        </mc:Fallback>
      </mc:AlternateContent>
      <p:sp>
        <p:nvSpPr>
          <p:cNvPr id="302" name="正方形/長方形 301"/>
          <p:cNvSpPr/>
          <p:nvPr/>
        </p:nvSpPr>
        <p:spPr>
          <a:xfrm>
            <a:off x="450850" y="21692294"/>
            <a:ext cx="14473239" cy="2610910"/>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742950" indent="-742950">
              <a:buFont typeface="+mj-lt"/>
              <a:buAutoNum type="arabicPeriod" startAt="2"/>
            </a:pPr>
            <a:r>
              <a:rPr lang="ja-JP" altLang="en-US" sz="4000" b="1" dirty="0">
                <a:latin typeface="Times New Roman" panose="02020603050405020304" pitchFamily="18" charset="0"/>
              </a:rPr>
              <a:t>制振と発電の関連確認（本年度）</a:t>
            </a:r>
            <a:endParaRPr lang="en-US" altLang="ja-JP" sz="4000" b="1" dirty="0">
              <a:latin typeface="Times New Roman" panose="02020603050405020304" pitchFamily="18" charset="0"/>
            </a:endParaRPr>
          </a:p>
          <a:p>
            <a:pPr marL="1080000" lvl="1" indent="-457200">
              <a:buFont typeface="Arial" panose="020B0604020202020204" pitchFamily="34" charset="0"/>
              <a:buChar char="•"/>
            </a:pPr>
            <a:r>
              <a:rPr lang="ja-JP" altLang="en-US" sz="3200" dirty="0">
                <a:latin typeface="Times New Roman" panose="02020603050405020304" pitchFamily="18" charset="0"/>
              </a:rPr>
              <a:t>振動発電機をダンパとして利用</a:t>
            </a:r>
            <a:endParaRPr lang="en-US" altLang="ja-JP" sz="3200" dirty="0">
              <a:latin typeface="Times New Roman" panose="02020603050405020304" pitchFamily="18" charset="0"/>
            </a:endParaRPr>
          </a:p>
          <a:p>
            <a:pPr marL="1080000" lvl="1" indent="-457200">
              <a:buFont typeface="Arial" panose="020B0604020202020204" pitchFamily="34" charset="0"/>
              <a:buChar char="•"/>
            </a:pPr>
            <a:r>
              <a:rPr lang="ja-JP" altLang="en-US" sz="3200" dirty="0">
                <a:latin typeface="Times New Roman" panose="02020603050405020304" pitchFamily="18" charset="0"/>
              </a:rPr>
              <a:t>振動エネルギを電気エネルギに変換、発電</a:t>
            </a:r>
            <a:endParaRPr lang="en-US" altLang="ja-JP" sz="3200" dirty="0">
              <a:latin typeface="Times New Roman" panose="02020603050405020304" pitchFamily="18" charset="0"/>
            </a:endParaRPr>
          </a:p>
          <a:p>
            <a:pPr marL="1080000" lvl="1" indent="-457200">
              <a:buFont typeface="Arial" panose="020B0604020202020204" pitchFamily="34" charset="0"/>
              <a:buChar char="•"/>
            </a:pPr>
            <a:r>
              <a:rPr lang="ja-JP" altLang="en-US" sz="3200" dirty="0">
                <a:latin typeface="Times New Roman" panose="02020603050405020304" pitchFamily="18" charset="0"/>
              </a:rPr>
              <a:t>抵抗値によって消費電力を変化させる</a:t>
            </a:r>
            <a:endParaRPr lang="en-US" altLang="ja-JP" sz="3200" dirty="0">
              <a:latin typeface="Times New Roman" panose="02020603050405020304" pitchFamily="18" charset="0"/>
            </a:endParaRPr>
          </a:p>
        </p:txBody>
      </p:sp>
      <p:sp>
        <p:nvSpPr>
          <p:cNvPr id="303" name="正方形/長方形 302"/>
          <p:cNvSpPr/>
          <p:nvPr/>
        </p:nvSpPr>
        <p:spPr>
          <a:xfrm>
            <a:off x="15356011" y="5287983"/>
            <a:ext cx="14546263" cy="7560522"/>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457200" indent="-457200">
              <a:buFont typeface="Arial" panose="020B0604020202020204" pitchFamily="34" charset="0"/>
              <a:buChar char="•"/>
            </a:pPr>
            <a:r>
              <a:rPr lang="ja-JP" altLang="en-US" sz="3200" dirty="0">
                <a:latin typeface="Times New Roman" panose="02020603050405020304" pitchFamily="18" charset="0"/>
              </a:rPr>
              <a:t>市販の振動発電機を使用</a:t>
            </a:r>
            <a:endParaRPr lang="en-US" altLang="ja-JP" sz="3200" dirty="0">
              <a:latin typeface="Times New Roman" panose="02020603050405020304" pitchFamily="18" charset="0"/>
            </a:endParaRPr>
          </a:p>
          <a:p>
            <a:pPr marL="457200" indent="-457200">
              <a:buFont typeface="Arial" panose="020B0604020202020204" pitchFamily="34" charset="0"/>
              <a:buChar char="•"/>
            </a:pPr>
            <a:r>
              <a:rPr lang="ja-JP" altLang="en-US" sz="3200" dirty="0">
                <a:latin typeface="Times New Roman" panose="02020603050405020304" pitchFamily="18" charset="0"/>
              </a:rPr>
              <a:t>振動発電機の共振周波数に合わせて引張バネを選定</a:t>
            </a:r>
            <a:endParaRPr lang="en-US" altLang="ja-JP" sz="3200" dirty="0">
              <a:latin typeface="Times New Roman" panose="02020603050405020304" pitchFamily="18" charset="0"/>
            </a:endParaRPr>
          </a:p>
          <a:p>
            <a:pPr marL="457200" indent="-457200">
              <a:buFont typeface="Arial" panose="020B0604020202020204" pitchFamily="34" charset="0"/>
              <a:buChar char="•"/>
            </a:pPr>
            <a:r>
              <a:rPr lang="en-US" altLang="ja-JP" sz="3200" dirty="0">
                <a:latin typeface="Times New Roman" panose="02020603050405020304" pitchFamily="18" charset="0"/>
              </a:rPr>
              <a:t>PC</a:t>
            </a:r>
            <a:r>
              <a:rPr lang="ja-JP" altLang="en-US" sz="3200" dirty="0">
                <a:latin typeface="Times New Roman" panose="02020603050405020304" pitchFamily="18" charset="0"/>
              </a:rPr>
              <a:t>より振動発電機端子間の抵抗値、リニアモータの入力振幅を変更</a:t>
            </a:r>
            <a:endParaRPr lang="en-US" altLang="ja-JP" sz="3200" dirty="0">
              <a:latin typeface="Times New Roman" panose="02020603050405020304" pitchFamily="18" charset="0"/>
            </a:endParaRPr>
          </a:p>
          <a:p>
            <a:pPr marL="1143000" indent="-1143000">
              <a:buFont typeface="Arial" panose="020B0604020202020204" pitchFamily="34" charset="0"/>
              <a:buChar char="•"/>
            </a:pPr>
            <a:endParaRPr kumimoji="1" lang="ja-JP" altLang="en-US" sz="2000" dirty="0">
              <a:latin typeface="Times New Roman" panose="02020603050405020304" pitchFamily="18" charset="0"/>
            </a:endParaRPr>
          </a:p>
        </p:txBody>
      </p:sp>
      <mc:AlternateContent xmlns:mc="http://schemas.openxmlformats.org/markup-compatibility/2006" xmlns:a14="http://schemas.microsoft.com/office/drawing/2010/main">
        <mc:Choice Requires="a14">
          <p:sp>
            <p:nvSpPr>
              <p:cNvPr id="304" name="正方形/長方形 303"/>
              <p:cNvSpPr/>
              <p:nvPr/>
            </p:nvSpPr>
            <p:spPr>
              <a:xfrm>
                <a:off x="450851" y="27048176"/>
                <a:ext cx="14473238" cy="15566384"/>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r>
                  <a:rPr lang="ja-JP" altLang="en-US" sz="4000" b="1" dirty="0">
                    <a:latin typeface="Times New Roman" panose="02020603050405020304" pitchFamily="18" charset="0"/>
                  </a:rPr>
                  <a:t>動吸振器による制振の基本原理</a:t>
                </a:r>
                <a:endParaRPr lang="en-US" altLang="ja-JP" sz="3200" dirty="0">
                  <a:latin typeface="Times New Roman" panose="02020603050405020304" pitchFamily="18" charset="0"/>
                </a:endParaRPr>
              </a:p>
              <a:p>
                <a:pPr marL="1080000" lvl="1" indent="-457200">
                  <a:buFont typeface="Arial" panose="020B0604020202020204" pitchFamily="34" charset="0"/>
                  <a:buChar char="•"/>
                </a:pPr>
                <a:r>
                  <a:rPr lang="ja-JP" altLang="en-US" sz="3200" dirty="0">
                    <a:latin typeface="Times New Roman" panose="02020603050405020304" pitchFamily="18" charset="0"/>
                  </a:rPr>
                  <a:t>基礎励振を受ける２自由度系の周波数応答</a:t>
                </a:r>
                <a:endParaRPr lang="en-US" altLang="ja-JP" sz="3200" dirty="0">
                  <a:latin typeface="Times New Roman" panose="02020603050405020304" pitchFamily="18" charset="0"/>
                </a:endParaRPr>
              </a:p>
              <a:p>
                <a:pPr marL="1080000" lvl="1" indent="-457200">
                  <a:buFont typeface="Arial" panose="020B0604020202020204" pitchFamily="34" charset="0"/>
                  <a:buChar char="•"/>
                </a:pPr>
                <a:r>
                  <a:rPr lang="ja-JP" altLang="en-US" sz="3200" dirty="0">
                    <a:latin typeface="Times New Roman" panose="02020603050405020304" pitchFamily="18" charset="0"/>
                  </a:rPr>
                  <a:t>副振動系の減衰係数</a:t>
                </a:r>
                <a14:m>
                  <m:oMath xmlns:m="http://schemas.openxmlformats.org/officeDocument/2006/math">
                    <m:sSub>
                      <m:sSubPr>
                        <m:ctrlPr>
                          <a:rPr lang="en-US" altLang="ja-JP" sz="3200" i="1">
                            <a:latin typeface="Cambria Math" panose="02040503050406030204" pitchFamily="18" charset="0"/>
                          </a:rPr>
                        </m:ctrlPr>
                      </m:sSubPr>
                      <m:e>
                        <m:r>
                          <a:rPr lang="en-US" altLang="ja-JP" sz="3200" i="1">
                            <a:latin typeface="Cambria Math" panose="02040503050406030204" pitchFamily="18" charset="0"/>
                          </a:rPr>
                          <m:t>𝑐</m:t>
                        </m:r>
                      </m:e>
                      <m:sub>
                        <m:r>
                          <a:rPr lang="en-US" altLang="ja-JP" sz="3200" i="1">
                            <a:latin typeface="Cambria Math" panose="02040503050406030204" pitchFamily="18" charset="0"/>
                          </a:rPr>
                          <m:t>2</m:t>
                        </m:r>
                      </m:sub>
                    </m:sSub>
                  </m:oMath>
                </a14:m>
                <a:r>
                  <a:rPr lang="ja-JP" altLang="en-US" sz="3200" dirty="0">
                    <a:latin typeface="Times New Roman" panose="02020603050405020304" pitchFamily="18" charset="0"/>
                  </a:rPr>
                  <a:t>を変更、各周波数での振幅を解析</a:t>
                </a:r>
                <a:endParaRPr lang="en-US" altLang="ja-JP" sz="3200" dirty="0">
                  <a:latin typeface="Times New Roman" panose="02020603050405020304" pitchFamily="18" charset="0"/>
                </a:endParaRPr>
              </a:p>
              <a:p>
                <a:pPr marL="622800" lvl="1"/>
                <a:endParaRPr lang="en-US" altLang="ja-JP" sz="1000" dirty="0">
                  <a:latin typeface="Times New Roman" panose="02020603050405020304" pitchFamily="18" charset="0"/>
                </a:endParaRPr>
              </a:p>
              <a:p>
                <a:r>
                  <a:rPr lang="ja-JP" altLang="en-US" sz="3200" b="1" dirty="0">
                    <a:latin typeface="Times New Roman" panose="02020603050405020304" pitchFamily="18" charset="0"/>
                  </a:rPr>
                  <a:t>　運動方程式</a:t>
                </a:r>
                <a:endParaRPr lang="en-US" altLang="ja-JP" sz="3200" b="1" dirty="0">
                  <a:latin typeface="Times New Roman" panose="02020603050405020304" pitchFamily="18" charset="0"/>
                </a:endParaRPr>
              </a:p>
              <a:p>
                <a14:m>
                  <m:oMath xmlns:m="http://schemas.openxmlformats.org/officeDocument/2006/math">
                    <m:sSub>
                      <m:sSubPr>
                        <m:ctrlPr>
                          <a:rPr lang="ja-JP" altLang="ja-JP" sz="3200" i="1">
                            <a:latin typeface="Cambria Math" panose="02040503050406030204" pitchFamily="18" charset="0"/>
                          </a:rPr>
                        </m:ctrlPr>
                      </m:sSubPr>
                      <m:e>
                        <m:r>
                          <a:rPr lang="ja-JP" altLang="en-US" sz="3200" i="1" smtClean="0">
                            <a:latin typeface="Cambria Math" panose="02040503050406030204" pitchFamily="18" charset="0"/>
                          </a:rPr>
                          <m:t>　</m:t>
                        </m:r>
                        <m:r>
                          <a:rPr lang="ja-JP" altLang="en-US" sz="3200" i="1">
                            <a:latin typeface="Cambria Math" panose="02040503050406030204" pitchFamily="18" charset="0"/>
                          </a:rPr>
                          <m:t>　</m:t>
                        </m:r>
                        <m:r>
                          <a:rPr lang="en-US" altLang="ja-JP" sz="3200" i="1">
                            <a:latin typeface="Cambria Math" panose="02040503050406030204" pitchFamily="18" charset="0"/>
                          </a:rPr>
                          <m:t>𝑥</m:t>
                        </m:r>
                      </m:e>
                      <m:sub>
                        <m:r>
                          <a:rPr lang="en-US" altLang="ja-JP" sz="3200" i="1">
                            <a:latin typeface="Cambria Math" panose="02040503050406030204" pitchFamily="18" charset="0"/>
                          </a:rPr>
                          <m:t>0</m:t>
                        </m:r>
                      </m:sub>
                    </m:sSub>
                  </m:oMath>
                </a14:m>
                <a:r>
                  <a:rPr lang="ja-JP" altLang="en-US" sz="3200" dirty="0"/>
                  <a:t>は絶対変位、</a:t>
                </a:r>
                <a14:m>
                  <m:oMath xmlns:m="http://schemas.openxmlformats.org/officeDocument/2006/math">
                    <m:sSub>
                      <m:sSubPr>
                        <m:ctrlPr>
                          <a:rPr lang="ja-JP" altLang="ja-JP" sz="3200" i="1">
                            <a:latin typeface="Cambria Math" panose="02040503050406030204" pitchFamily="18" charset="0"/>
                          </a:rPr>
                        </m:ctrlPr>
                      </m:sSubPr>
                      <m:e>
                        <m:r>
                          <a:rPr lang="en-US" altLang="ja-JP" sz="3200" i="1">
                            <a:latin typeface="Cambria Math" panose="02040503050406030204" pitchFamily="18" charset="0"/>
                          </a:rPr>
                          <m:t>𝑥</m:t>
                        </m:r>
                      </m:e>
                      <m:sub>
                        <m:r>
                          <a:rPr lang="en-US" altLang="ja-JP" sz="3200" b="0" i="1" smtClean="0">
                            <a:latin typeface="Cambria Math" panose="02040503050406030204" pitchFamily="18" charset="0"/>
                          </a:rPr>
                          <m:t>1</m:t>
                        </m:r>
                      </m:sub>
                    </m:sSub>
                    <m:r>
                      <a:rPr lang="en-US" altLang="ja-JP" sz="3200" b="0" i="1" smtClean="0">
                        <a:latin typeface="Cambria Math" panose="02040503050406030204" pitchFamily="18" charset="0"/>
                      </a:rPr>
                      <m:t>,</m:t>
                    </m:r>
                    <m:sSub>
                      <m:sSubPr>
                        <m:ctrlPr>
                          <a:rPr lang="ja-JP" altLang="ja-JP" sz="3200" i="1">
                            <a:latin typeface="Cambria Math" panose="02040503050406030204" pitchFamily="18" charset="0"/>
                          </a:rPr>
                        </m:ctrlPr>
                      </m:sSubPr>
                      <m:e>
                        <m:r>
                          <a:rPr lang="en-US" altLang="ja-JP" sz="3200" i="1">
                            <a:latin typeface="Cambria Math" panose="02040503050406030204" pitchFamily="18" charset="0"/>
                          </a:rPr>
                          <m:t>𝑥</m:t>
                        </m:r>
                      </m:e>
                      <m:sub>
                        <m:r>
                          <a:rPr lang="en-US" altLang="ja-JP" sz="3200" i="1">
                            <a:latin typeface="Cambria Math" panose="02040503050406030204" pitchFamily="18" charset="0"/>
                          </a:rPr>
                          <m:t>2</m:t>
                        </m:r>
                      </m:sub>
                    </m:sSub>
                  </m:oMath>
                </a14:m>
                <a:r>
                  <a:rPr lang="ja-JP" altLang="en-US" sz="3200" b="0" dirty="0">
                    <a:latin typeface="Cambria Math" panose="02040503050406030204" pitchFamily="18" charset="0"/>
                  </a:rPr>
                  <a:t>は</a:t>
                </a:r>
                <a14:m>
                  <m:oMath xmlns:m="http://schemas.openxmlformats.org/officeDocument/2006/math">
                    <m:sSub>
                      <m:sSubPr>
                        <m:ctrlPr>
                          <a:rPr lang="ja-JP" altLang="ja-JP" sz="3200" i="1">
                            <a:latin typeface="Cambria Math" panose="02040503050406030204" pitchFamily="18" charset="0"/>
                          </a:rPr>
                        </m:ctrlPr>
                      </m:sSubPr>
                      <m:e>
                        <m:r>
                          <a:rPr lang="en-US" altLang="ja-JP" sz="3200" i="1">
                            <a:latin typeface="Cambria Math" panose="02040503050406030204" pitchFamily="18" charset="0"/>
                          </a:rPr>
                          <m:t>𝑥</m:t>
                        </m:r>
                      </m:e>
                      <m:sub>
                        <m:r>
                          <a:rPr lang="en-US" altLang="ja-JP" sz="3200" i="1">
                            <a:latin typeface="Cambria Math" panose="02040503050406030204" pitchFamily="18" charset="0"/>
                          </a:rPr>
                          <m:t>0</m:t>
                        </m:r>
                      </m:sub>
                    </m:sSub>
                  </m:oMath>
                </a14:m>
                <a:r>
                  <a:rPr lang="ja-JP" altLang="en-US" sz="3200" dirty="0">
                    <a:latin typeface="Times New Roman" panose="02020603050405020304" pitchFamily="18" charset="0"/>
                  </a:rPr>
                  <a:t>からの相対変位</a:t>
                </a:r>
                <a:endParaRPr lang="en-US" altLang="ja-JP" sz="3200" dirty="0">
                  <a:latin typeface="Times New Roman" panose="02020603050405020304" pitchFamily="18" charset="0"/>
                </a:endParaRPr>
              </a:p>
              <a:p>
                <a:pPr/>
                <a14:m>
                  <m:oMathPara xmlns:m="http://schemas.openxmlformats.org/officeDocument/2006/math">
                    <m:oMathParaPr>
                      <m:jc m:val="left"/>
                    </m:oMathParaPr>
                    <m:oMath xmlns:m="http://schemas.openxmlformats.org/officeDocument/2006/math">
                      <m:sSub>
                        <m:sSubPr>
                          <m:ctrlPr>
                            <a:rPr lang="ja-JP" altLang="ja-JP" sz="3200" i="1">
                              <a:latin typeface="Cambria Math" panose="02040503050406030204" pitchFamily="18" charset="0"/>
                            </a:rPr>
                          </m:ctrlPr>
                        </m:sSubPr>
                        <m:e>
                          <m:r>
                            <a:rPr lang="ja-JP" altLang="en-US" sz="3200" i="1">
                              <a:latin typeface="Cambria Math" panose="02040503050406030204" pitchFamily="18" charset="0"/>
                            </a:rPr>
                            <m:t>　　</m:t>
                          </m:r>
                          <m:r>
                            <a:rPr lang="en-US" altLang="ja-JP" sz="3200" b="0" i="1" smtClean="0">
                              <a:latin typeface="Cambria Math" panose="02040503050406030204" pitchFamily="18" charset="0"/>
                            </a:rPr>
                            <m:t>𝑚</m:t>
                          </m:r>
                        </m:e>
                        <m:sub>
                          <m:r>
                            <a:rPr lang="en-US" altLang="ja-JP" sz="3200" i="1">
                              <a:latin typeface="Cambria Math" panose="02040503050406030204" pitchFamily="18" charset="0"/>
                            </a:rPr>
                            <m:t>1</m:t>
                          </m:r>
                        </m:sub>
                      </m:sSub>
                      <m:r>
                        <a:rPr lang="en-US" altLang="ja-JP" sz="3200" b="0" i="1" smtClean="0">
                          <a:latin typeface="Cambria Math" panose="02040503050406030204" pitchFamily="18" charset="0"/>
                        </a:rPr>
                        <m:t>(</m:t>
                      </m:r>
                      <m:sSub>
                        <m:sSubPr>
                          <m:ctrlPr>
                            <a:rPr lang="ja-JP" altLang="ja-JP" sz="3200" i="1">
                              <a:latin typeface="Cambria Math" panose="02040503050406030204" pitchFamily="18" charset="0"/>
                            </a:rPr>
                          </m:ctrlPr>
                        </m:sSubPr>
                        <m:e>
                          <m:acc>
                            <m:accPr>
                              <m:chr m:val="̈"/>
                              <m:ctrlPr>
                                <a:rPr lang="ja-JP" altLang="ja-JP" sz="3200" i="1">
                                  <a:latin typeface="Cambria Math" panose="02040503050406030204" pitchFamily="18" charset="0"/>
                                </a:rPr>
                              </m:ctrlPr>
                            </m:accPr>
                            <m:e>
                              <m:r>
                                <a:rPr lang="en-US" altLang="ja-JP" sz="3200" i="1">
                                  <a:latin typeface="Cambria Math" panose="02040503050406030204" pitchFamily="18" charset="0"/>
                                </a:rPr>
                                <m:t>𝑥</m:t>
                              </m:r>
                            </m:e>
                          </m:acc>
                        </m:e>
                        <m:sub>
                          <m:r>
                            <a:rPr lang="en-US" altLang="ja-JP" sz="3200" b="0" i="1" smtClean="0">
                              <a:latin typeface="Cambria Math" panose="02040503050406030204" pitchFamily="18" charset="0"/>
                            </a:rPr>
                            <m:t>1</m:t>
                          </m:r>
                        </m:sub>
                      </m:sSub>
                      <m:r>
                        <a:rPr lang="en-US" altLang="ja-JP" sz="3200" b="0" i="1" smtClean="0">
                          <a:latin typeface="Cambria Math" panose="02040503050406030204" pitchFamily="18" charset="0"/>
                        </a:rPr>
                        <m:t>+</m:t>
                      </m:r>
                      <m:sSub>
                        <m:sSubPr>
                          <m:ctrlPr>
                            <a:rPr lang="en-US" altLang="ja-JP" sz="3200" b="0" i="1" smtClean="0">
                              <a:latin typeface="Cambria Math" panose="02040503050406030204" pitchFamily="18" charset="0"/>
                            </a:rPr>
                          </m:ctrlPr>
                        </m:sSubPr>
                        <m:e>
                          <m:acc>
                            <m:accPr>
                              <m:chr m:val="̈"/>
                              <m:ctrlPr>
                                <a:rPr lang="en-US" altLang="ja-JP" sz="3200" b="0" i="1" smtClean="0">
                                  <a:latin typeface="Cambria Math" panose="02040503050406030204" pitchFamily="18" charset="0"/>
                                </a:rPr>
                              </m:ctrlPr>
                            </m:accPr>
                            <m:e>
                              <m:r>
                                <a:rPr lang="en-US" altLang="ja-JP" sz="3200" b="0" i="1" smtClean="0">
                                  <a:latin typeface="Cambria Math" panose="02040503050406030204" pitchFamily="18" charset="0"/>
                                </a:rPr>
                                <m:t>𝑥</m:t>
                              </m:r>
                            </m:e>
                          </m:acc>
                        </m:e>
                        <m:sub>
                          <m:r>
                            <a:rPr lang="en-US" altLang="ja-JP" sz="3200" b="0" i="1" smtClean="0">
                              <a:latin typeface="Cambria Math" panose="02040503050406030204" pitchFamily="18" charset="0"/>
                            </a:rPr>
                            <m:t>0</m:t>
                          </m:r>
                        </m:sub>
                      </m:sSub>
                      <m:r>
                        <a:rPr lang="en-US" altLang="ja-JP" sz="3200" b="0" i="1" smtClean="0">
                          <a:latin typeface="Cambria Math" panose="02040503050406030204" pitchFamily="18" charset="0"/>
                        </a:rPr>
                        <m:t>)</m:t>
                      </m:r>
                      <m:r>
                        <a:rPr lang="en-US" altLang="ja-JP" sz="3200" i="1">
                          <a:latin typeface="Cambria Math" panose="02040503050406030204" pitchFamily="18" charset="0"/>
                        </a:rPr>
                        <m:t>+</m:t>
                      </m:r>
                      <m:sSub>
                        <m:sSubPr>
                          <m:ctrlPr>
                            <a:rPr lang="ja-JP" altLang="ja-JP" sz="3200" i="1">
                              <a:latin typeface="Cambria Math" panose="02040503050406030204" pitchFamily="18" charset="0"/>
                            </a:rPr>
                          </m:ctrlPr>
                        </m:sSubPr>
                        <m:e>
                          <m:r>
                            <a:rPr lang="en-US" altLang="ja-JP" sz="3200" i="1">
                              <a:latin typeface="Cambria Math" panose="02040503050406030204" pitchFamily="18" charset="0"/>
                            </a:rPr>
                            <m:t>𝑐</m:t>
                          </m:r>
                        </m:e>
                        <m:sub>
                          <m:r>
                            <a:rPr lang="en-US" altLang="ja-JP" sz="3200" i="1">
                              <a:latin typeface="Cambria Math" panose="02040503050406030204" pitchFamily="18" charset="0"/>
                            </a:rPr>
                            <m:t>1</m:t>
                          </m:r>
                        </m:sub>
                      </m:sSub>
                      <m:sSub>
                        <m:sSubPr>
                          <m:ctrlPr>
                            <a:rPr lang="ja-JP" altLang="ja-JP" sz="3200" i="1">
                              <a:latin typeface="Cambria Math" panose="02040503050406030204" pitchFamily="18" charset="0"/>
                            </a:rPr>
                          </m:ctrlPr>
                        </m:sSubPr>
                        <m:e>
                          <m:acc>
                            <m:accPr>
                              <m:chr m:val="̇"/>
                              <m:ctrlPr>
                                <a:rPr lang="ja-JP" altLang="ja-JP" sz="3200" i="1">
                                  <a:latin typeface="Cambria Math" panose="02040503050406030204" pitchFamily="18" charset="0"/>
                                </a:rPr>
                              </m:ctrlPr>
                            </m:accPr>
                            <m:e>
                              <m:r>
                                <a:rPr lang="en-US" altLang="ja-JP" sz="3200" i="1">
                                  <a:latin typeface="Cambria Math" panose="02040503050406030204" pitchFamily="18" charset="0"/>
                                </a:rPr>
                                <m:t>𝑥</m:t>
                              </m:r>
                            </m:e>
                          </m:acc>
                        </m:e>
                        <m:sub>
                          <m:r>
                            <a:rPr lang="en-US" altLang="ja-JP" sz="3200" i="1">
                              <a:latin typeface="Cambria Math" panose="02040503050406030204" pitchFamily="18" charset="0"/>
                            </a:rPr>
                            <m:t>1</m:t>
                          </m:r>
                        </m:sub>
                      </m:sSub>
                      <m:r>
                        <a:rPr lang="en-US" altLang="ja-JP" sz="3200" i="1">
                          <a:latin typeface="Cambria Math" panose="02040503050406030204" pitchFamily="18" charset="0"/>
                        </a:rPr>
                        <m:t>+</m:t>
                      </m:r>
                      <m:sSub>
                        <m:sSubPr>
                          <m:ctrlPr>
                            <a:rPr lang="ja-JP" altLang="ja-JP" sz="3200" i="1">
                              <a:latin typeface="Cambria Math" panose="02040503050406030204" pitchFamily="18" charset="0"/>
                            </a:rPr>
                          </m:ctrlPr>
                        </m:sSubPr>
                        <m:e>
                          <m:r>
                            <a:rPr lang="en-US" altLang="ja-JP" sz="3200" i="1">
                              <a:latin typeface="Cambria Math" panose="02040503050406030204" pitchFamily="18" charset="0"/>
                            </a:rPr>
                            <m:t>𝑐</m:t>
                          </m:r>
                        </m:e>
                        <m:sub>
                          <m:r>
                            <a:rPr lang="en-US" altLang="ja-JP" sz="3200" i="1">
                              <a:latin typeface="Cambria Math" panose="02040503050406030204" pitchFamily="18" charset="0"/>
                            </a:rPr>
                            <m:t>2</m:t>
                          </m:r>
                        </m:sub>
                      </m:sSub>
                      <m:d>
                        <m:dPr>
                          <m:ctrlPr>
                            <a:rPr lang="ja-JP" altLang="ja-JP" sz="3200" i="1">
                              <a:latin typeface="Cambria Math" panose="02040503050406030204" pitchFamily="18" charset="0"/>
                            </a:rPr>
                          </m:ctrlPr>
                        </m:dPr>
                        <m:e>
                          <m:sSub>
                            <m:sSubPr>
                              <m:ctrlPr>
                                <a:rPr lang="ja-JP" altLang="ja-JP" sz="3200" i="1">
                                  <a:latin typeface="Cambria Math" panose="02040503050406030204" pitchFamily="18" charset="0"/>
                                </a:rPr>
                              </m:ctrlPr>
                            </m:sSubPr>
                            <m:e>
                              <m:acc>
                                <m:accPr>
                                  <m:chr m:val="̇"/>
                                  <m:ctrlPr>
                                    <a:rPr lang="ja-JP" altLang="ja-JP" sz="3200" i="1">
                                      <a:latin typeface="Cambria Math" panose="02040503050406030204" pitchFamily="18" charset="0"/>
                                    </a:rPr>
                                  </m:ctrlPr>
                                </m:accPr>
                                <m:e>
                                  <m:r>
                                    <a:rPr lang="en-US" altLang="ja-JP" sz="3200" i="1">
                                      <a:latin typeface="Cambria Math" panose="02040503050406030204" pitchFamily="18" charset="0"/>
                                    </a:rPr>
                                    <m:t>𝑥</m:t>
                                  </m:r>
                                </m:e>
                              </m:acc>
                            </m:e>
                            <m:sub>
                              <m:r>
                                <a:rPr lang="en-US" altLang="ja-JP" sz="3200" i="1">
                                  <a:latin typeface="Cambria Math" panose="02040503050406030204" pitchFamily="18" charset="0"/>
                                </a:rPr>
                                <m:t>1</m:t>
                              </m:r>
                            </m:sub>
                          </m:sSub>
                          <m:r>
                            <a:rPr lang="en-US" altLang="ja-JP" sz="3200" b="0" i="1" smtClean="0">
                              <a:latin typeface="Cambria Math" panose="02040503050406030204" pitchFamily="18" charset="0"/>
                            </a:rPr>
                            <m:t>−</m:t>
                          </m:r>
                          <m:sSub>
                            <m:sSubPr>
                              <m:ctrlPr>
                                <a:rPr lang="ja-JP" altLang="ja-JP" sz="3200" i="1">
                                  <a:latin typeface="Cambria Math" panose="02040503050406030204" pitchFamily="18" charset="0"/>
                                </a:rPr>
                              </m:ctrlPr>
                            </m:sSubPr>
                            <m:e>
                              <m:acc>
                                <m:accPr>
                                  <m:chr m:val="̇"/>
                                  <m:ctrlPr>
                                    <a:rPr lang="ja-JP" altLang="ja-JP" sz="3200" i="1">
                                      <a:latin typeface="Cambria Math" panose="02040503050406030204" pitchFamily="18" charset="0"/>
                                    </a:rPr>
                                  </m:ctrlPr>
                                </m:accPr>
                                <m:e>
                                  <m:r>
                                    <a:rPr lang="en-US" altLang="ja-JP" sz="3200" i="1">
                                      <a:latin typeface="Cambria Math" panose="02040503050406030204" pitchFamily="18" charset="0"/>
                                    </a:rPr>
                                    <m:t>𝑥</m:t>
                                  </m:r>
                                </m:e>
                              </m:acc>
                            </m:e>
                            <m:sub>
                              <m:r>
                                <a:rPr lang="en-US" altLang="ja-JP" sz="3200" b="0" i="1" smtClean="0">
                                  <a:latin typeface="Cambria Math" panose="02040503050406030204" pitchFamily="18" charset="0"/>
                                </a:rPr>
                                <m:t>2</m:t>
                              </m:r>
                            </m:sub>
                          </m:sSub>
                        </m:e>
                      </m:d>
                      <m:r>
                        <a:rPr lang="en-US" altLang="ja-JP" sz="3200" i="1">
                          <a:latin typeface="Cambria Math" panose="02040503050406030204" pitchFamily="18" charset="0"/>
                        </a:rPr>
                        <m:t>+</m:t>
                      </m:r>
                      <m:sSub>
                        <m:sSubPr>
                          <m:ctrlPr>
                            <a:rPr lang="ja-JP" altLang="ja-JP" sz="3200" i="1">
                              <a:latin typeface="Cambria Math" panose="02040503050406030204" pitchFamily="18" charset="0"/>
                            </a:rPr>
                          </m:ctrlPr>
                        </m:sSubPr>
                        <m:e>
                          <m:r>
                            <a:rPr lang="en-US" altLang="ja-JP" sz="3200" i="1">
                              <a:latin typeface="Cambria Math" panose="02040503050406030204" pitchFamily="18" charset="0"/>
                            </a:rPr>
                            <m:t>𝑘</m:t>
                          </m:r>
                        </m:e>
                        <m:sub>
                          <m:r>
                            <a:rPr lang="en-US" altLang="ja-JP" sz="3200" i="1">
                              <a:latin typeface="Cambria Math" panose="02040503050406030204" pitchFamily="18" charset="0"/>
                            </a:rPr>
                            <m:t>1</m:t>
                          </m:r>
                        </m:sub>
                      </m:sSub>
                      <m:sSub>
                        <m:sSubPr>
                          <m:ctrlPr>
                            <a:rPr lang="ja-JP" altLang="ja-JP" sz="3200" i="1">
                              <a:latin typeface="Cambria Math" panose="02040503050406030204" pitchFamily="18" charset="0"/>
                            </a:rPr>
                          </m:ctrlPr>
                        </m:sSubPr>
                        <m:e>
                          <m:r>
                            <a:rPr lang="en-US" altLang="ja-JP" sz="3200" i="1">
                              <a:latin typeface="Cambria Math" panose="02040503050406030204" pitchFamily="18" charset="0"/>
                            </a:rPr>
                            <m:t>𝑥</m:t>
                          </m:r>
                        </m:e>
                        <m:sub>
                          <m:r>
                            <a:rPr lang="en-US" altLang="ja-JP" sz="3200" i="1">
                              <a:latin typeface="Cambria Math" panose="02040503050406030204" pitchFamily="18" charset="0"/>
                            </a:rPr>
                            <m:t>1</m:t>
                          </m:r>
                        </m:sub>
                      </m:sSub>
                      <m:r>
                        <a:rPr lang="en-US" altLang="ja-JP" sz="3200" i="1">
                          <a:latin typeface="Cambria Math" panose="02040503050406030204" pitchFamily="18" charset="0"/>
                        </a:rPr>
                        <m:t>+</m:t>
                      </m:r>
                      <m:sSub>
                        <m:sSubPr>
                          <m:ctrlPr>
                            <a:rPr lang="ja-JP" altLang="ja-JP" sz="3200" i="1">
                              <a:latin typeface="Cambria Math" panose="02040503050406030204" pitchFamily="18" charset="0"/>
                            </a:rPr>
                          </m:ctrlPr>
                        </m:sSubPr>
                        <m:e>
                          <m:r>
                            <a:rPr lang="en-US" altLang="ja-JP" sz="3200" i="1">
                              <a:latin typeface="Cambria Math" panose="02040503050406030204" pitchFamily="18" charset="0"/>
                            </a:rPr>
                            <m:t>𝑘</m:t>
                          </m:r>
                        </m:e>
                        <m:sub>
                          <m:r>
                            <a:rPr lang="en-US" altLang="ja-JP" sz="3200" b="0" i="1" smtClean="0">
                              <a:latin typeface="Cambria Math" panose="02040503050406030204" pitchFamily="18" charset="0"/>
                            </a:rPr>
                            <m:t>2</m:t>
                          </m:r>
                        </m:sub>
                      </m:sSub>
                      <m:d>
                        <m:dPr>
                          <m:ctrlPr>
                            <a:rPr lang="ja-JP" altLang="ja-JP" sz="3200" i="1">
                              <a:latin typeface="Cambria Math" panose="02040503050406030204" pitchFamily="18" charset="0"/>
                            </a:rPr>
                          </m:ctrlPr>
                        </m:dPr>
                        <m:e>
                          <m:sSub>
                            <m:sSubPr>
                              <m:ctrlPr>
                                <a:rPr lang="ja-JP" altLang="ja-JP" sz="3200" i="1">
                                  <a:latin typeface="Cambria Math" panose="02040503050406030204" pitchFamily="18" charset="0"/>
                                </a:rPr>
                              </m:ctrlPr>
                            </m:sSubPr>
                            <m:e>
                              <m:sSub>
                                <m:sSubPr>
                                  <m:ctrlPr>
                                    <a:rPr lang="ja-JP" altLang="ja-JP" sz="3200" i="1">
                                      <a:latin typeface="Cambria Math" panose="02040503050406030204" pitchFamily="18" charset="0"/>
                                    </a:rPr>
                                  </m:ctrlPr>
                                </m:sSubPr>
                                <m:e>
                                  <m:r>
                                    <a:rPr lang="en-US" altLang="ja-JP" sz="3200" i="1">
                                      <a:latin typeface="Cambria Math" panose="02040503050406030204" pitchFamily="18" charset="0"/>
                                    </a:rPr>
                                    <m:t>𝑥</m:t>
                                  </m:r>
                                </m:e>
                                <m:sub>
                                  <m:r>
                                    <a:rPr lang="en-US" altLang="ja-JP" sz="3200" i="1">
                                      <a:latin typeface="Cambria Math" panose="02040503050406030204" pitchFamily="18" charset="0"/>
                                    </a:rPr>
                                    <m:t>1</m:t>
                                  </m:r>
                                </m:sub>
                              </m:sSub>
                              <m:r>
                                <a:rPr lang="en-US" altLang="ja-JP" sz="3200" b="0" i="1" smtClean="0">
                                  <a:latin typeface="Cambria Math" panose="02040503050406030204" pitchFamily="18" charset="0"/>
                                </a:rPr>
                                <m:t>−</m:t>
                              </m:r>
                              <m:r>
                                <a:rPr lang="en-US" altLang="ja-JP" sz="3200" i="1">
                                  <a:latin typeface="Cambria Math" panose="02040503050406030204" pitchFamily="18" charset="0"/>
                                </a:rPr>
                                <m:t>𝑥</m:t>
                              </m:r>
                            </m:e>
                            <m:sub>
                              <m:r>
                                <a:rPr lang="en-US" altLang="ja-JP" sz="3200" b="0" i="1" smtClean="0">
                                  <a:latin typeface="Cambria Math" panose="02040503050406030204" pitchFamily="18" charset="0"/>
                                </a:rPr>
                                <m:t>2</m:t>
                              </m:r>
                            </m:sub>
                          </m:sSub>
                        </m:e>
                      </m:d>
                      <m:r>
                        <a:rPr lang="en-US" altLang="ja-JP" sz="3200" i="1">
                          <a:latin typeface="Cambria Math" panose="02040503050406030204" pitchFamily="18" charset="0"/>
                        </a:rPr>
                        <m:t>=0</m:t>
                      </m:r>
                    </m:oMath>
                  </m:oMathPara>
                </a14:m>
                <a:endParaRPr lang="ja-JP" altLang="ja-JP" sz="3200" i="1" dirty="0">
                  <a:latin typeface="Times New Roman" panose="02020603050405020304" pitchFamily="18" charset="0"/>
                </a:endParaRPr>
              </a:p>
              <a:p>
                <a:pPr/>
                <a14:m>
                  <m:oMathPara xmlns:m="http://schemas.openxmlformats.org/officeDocument/2006/math">
                    <m:oMathParaPr>
                      <m:jc m:val="left"/>
                    </m:oMathParaPr>
                    <m:oMath xmlns:m="http://schemas.openxmlformats.org/officeDocument/2006/math">
                      <m:sSub>
                        <m:sSubPr>
                          <m:ctrlPr>
                            <a:rPr lang="ja-JP" altLang="ja-JP" sz="3200" i="1">
                              <a:latin typeface="Cambria Math" panose="02040503050406030204" pitchFamily="18" charset="0"/>
                            </a:rPr>
                          </m:ctrlPr>
                        </m:sSubPr>
                        <m:e>
                          <m:r>
                            <a:rPr lang="ja-JP" altLang="en-US" sz="3200" i="1">
                              <a:latin typeface="Cambria Math" panose="02040503050406030204" pitchFamily="18" charset="0"/>
                            </a:rPr>
                            <m:t>　　</m:t>
                          </m:r>
                          <m:r>
                            <a:rPr lang="en-US" altLang="ja-JP" sz="3200" b="0" i="1" smtClean="0">
                              <a:latin typeface="Cambria Math" panose="02040503050406030204" pitchFamily="18" charset="0"/>
                            </a:rPr>
                            <m:t>𝑚</m:t>
                          </m:r>
                        </m:e>
                        <m:sub>
                          <m:r>
                            <a:rPr lang="en-US" altLang="ja-JP" sz="3200" i="1">
                              <a:latin typeface="Cambria Math" panose="02040503050406030204" pitchFamily="18" charset="0"/>
                            </a:rPr>
                            <m:t>2</m:t>
                          </m:r>
                        </m:sub>
                      </m:sSub>
                      <m:sSub>
                        <m:sSubPr>
                          <m:ctrlPr>
                            <a:rPr lang="ja-JP" altLang="ja-JP" sz="3200" i="1">
                              <a:latin typeface="Cambria Math" panose="02040503050406030204" pitchFamily="18" charset="0"/>
                            </a:rPr>
                          </m:ctrlPr>
                        </m:sSubPr>
                        <m:e>
                          <m:r>
                            <a:rPr lang="en-US" altLang="ja-JP" sz="3200" b="0" i="1" smtClean="0">
                              <a:latin typeface="Cambria Math" panose="02040503050406030204" pitchFamily="18" charset="0"/>
                            </a:rPr>
                            <m:t>(</m:t>
                          </m:r>
                          <m:acc>
                            <m:accPr>
                              <m:chr m:val="̈"/>
                              <m:ctrlPr>
                                <a:rPr lang="ja-JP" altLang="ja-JP" sz="3200" i="1">
                                  <a:latin typeface="Cambria Math" panose="02040503050406030204" pitchFamily="18" charset="0"/>
                                </a:rPr>
                              </m:ctrlPr>
                            </m:accPr>
                            <m:e>
                              <m:r>
                                <a:rPr lang="en-US" altLang="ja-JP" sz="3200" i="1">
                                  <a:latin typeface="Cambria Math" panose="02040503050406030204" pitchFamily="18" charset="0"/>
                                </a:rPr>
                                <m:t>𝑥</m:t>
                              </m:r>
                            </m:e>
                          </m:acc>
                        </m:e>
                        <m:sub>
                          <m:r>
                            <a:rPr lang="en-US" altLang="ja-JP" sz="3200" i="1">
                              <a:latin typeface="Cambria Math" panose="02040503050406030204" pitchFamily="18" charset="0"/>
                            </a:rPr>
                            <m:t>2</m:t>
                          </m:r>
                        </m:sub>
                      </m:sSub>
                      <m:r>
                        <a:rPr lang="en-US" altLang="ja-JP" sz="3200" i="1">
                          <a:latin typeface="Cambria Math" panose="02040503050406030204" pitchFamily="18" charset="0"/>
                        </a:rPr>
                        <m:t>+</m:t>
                      </m:r>
                      <m:sSub>
                        <m:sSubPr>
                          <m:ctrlPr>
                            <a:rPr lang="en-US" altLang="ja-JP" sz="3200" b="0" i="1" smtClean="0">
                              <a:latin typeface="Cambria Math" panose="02040503050406030204" pitchFamily="18" charset="0"/>
                            </a:rPr>
                          </m:ctrlPr>
                        </m:sSubPr>
                        <m:e>
                          <m:acc>
                            <m:accPr>
                              <m:chr m:val="̈"/>
                              <m:ctrlPr>
                                <a:rPr lang="en-US" altLang="ja-JP" sz="3200" i="1">
                                  <a:latin typeface="Cambria Math" panose="02040503050406030204" pitchFamily="18" charset="0"/>
                                </a:rPr>
                              </m:ctrlPr>
                            </m:accPr>
                            <m:e>
                              <m:r>
                                <a:rPr lang="en-US" altLang="ja-JP" sz="3200" b="0" i="1" smtClean="0">
                                  <a:latin typeface="Cambria Math" panose="02040503050406030204" pitchFamily="18" charset="0"/>
                                </a:rPr>
                                <m:t>𝑥</m:t>
                              </m:r>
                            </m:e>
                          </m:acc>
                        </m:e>
                        <m:sub>
                          <m:r>
                            <a:rPr lang="en-US" altLang="ja-JP" sz="3200" b="0" i="1" smtClean="0">
                              <a:latin typeface="Cambria Math" panose="02040503050406030204" pitchFamily="18" charset="0"/>
                            </a:rPr>
                            <m:t>0</m:t>
                          </m:r>
                        </m:sub>
                      </m:sSub>
                      <m:r>
                        <a:rPr lang="en-US" altLang="ja-JP" sz="3200" i="1">
                          <a:latin typeface="Cambria Math" panose="02040503050406030204" pitchFamily="18" charset="0"/>
                        </a:rPr>
                        <m:t>)+</m:t>
                      </m:r>
                      <m:sSub>
                        <m:sSubPr>
                          <m:ctrlPr>
                            <a:rPr lang="ja-JP" altLang="ja-JP" sz="3200" i="1">
                              <a:latin typeface="Cambria Math" panose="02040503050406030204" pitchFamily="18" charset="0"/>
                            </a:rPr>
                          </m:ctrlPr>
                        </m:sSubPr>
                        <m:e>
                          <m:r>
                            <a:rPr lang="en-US" altLang="ja-JP" sz="3200" i="1">
                              <a:latin typeface="Cambria Math" panose="02040503050406030204" pitchFamily="18" charset="0"/>
                            </a:rPr>
                            <m:t>𝑐</m:t>
                          </m:r>
                        </m:e>
                        <m:sub>
                          <m:r>
                            <a:rPr lang="en-US" altLang="ja-JP" sz="3200" i="1">
                              <a:latin typeface="Cambria Math" panose="02040503050406030204" pitchFamily="18" charset="0"/>
                            </a:rPr>
                            <m:t>2</m:t>
                          </m:r>
                        </m:sub>
                      </m:sSub>
                      <m:d>
                        <m:dPr>
                          <m:ctrlPr>
                            <a:rPr lang="ja-JP" altLang="ja-JP" sz="3200" i="1">
                              <a:latin typeface="Cambria Math" panose="02040503050406030204" pitchFamily="18" charset="0"/>
                            </a:rPr>
                          </m:ctrlPr>
                        </m:dPr>
                        <m:e>
                          <m:sSub>
                            <m:sSubPr>
                              <m:ctrlPr>
                                <a:rPr lang="ja-JP" altLang="ja-JP" sz="3200" i="1">
                                  <a:latin typeface="Cambria Math" panose="02040503050406030204" pitchFamily="18" charset="0"/>
                                </a:rPr>
                              </m:ctrlPr>
                            </m:sSubPr>
                            <m:e>
                              <m:acc>
                                <m:accPr>
                                  <m:chr m:val="̇"/>
                                  <m:ctrlPr>
                                    <a:rPr lang="ja-JP" altLang="ja-JP" sz="3200" i="1">
                                      <a:latin typeface="Cambria Math" panose="02040503050406030204" pitchFamily="18" charset="0"/>
                                    </a:rPr>
                                  </m:ctrlPr>
                                </m:accPr>
                                <m:e>
                                  <m:r>
                                    <a:rPr lang="en-US" altLang="ja-JP" sz="3200" i="1">
                                      <a:latin typeface="Cambria Math" panose="02040503050406030204" pitchFamily="18" charset="0"/>
                                    </a:rPr>
                                    <m:t>𝑥</m:t>
                                  </m:r>
                                </m:e>
                              </m:acc>
                            </m:e>
                            <m:sub>
                              <m:r>
                                <a:rPr lang="en-US" altLang="ja-JP" sz="3200" i="1">
                                  <a:latin typeface="Cambria Math" panose="02040503050406030204" pitchFamily="18" charset="0"/>
                                </a:rPr>
                                <m:t>2</m:t>
                              </m:r>
                            </m:sub>
                          </m:sSub>
                          <m:r>
                            <a:rPr lang="en-US" altLang="ja-JP" sz="3200" i="1">
                              <a:latin typeface="Cambria Math" panose="02040503050406030204" pitchFamily="18" charset="0"/>
                            </a:rPr>
                            <m:t>−</m:t>
                          </m:r>
                          <m:sSub>
                            <m:sSubPr>
                              <m:ctrlPr>
                                <a:rPr lang="ja-JP" altLang="ja-JP" sz="3200" i="1">
                                  <a:latin typeface="Cambria Math" panose="02040503050406030204" pitchFamily="18" charset="0"/>
                                </a:rPr>
                              </m:ctrlPr>
                            </m:sSubPr>
                            <m:e>
                              <m:acc>
                                <m:accPr>
                                  <m:chr m:val="̇"/>
                                  <m:ctrlPr>
                                    <a:rPr lang="ja-JP" altLang="ja-JP" sz="3200" i="1">
                                      <a:latin typeface="Cambria Math" panose="02040503050406030204" pitchFamily="18" charset="0"/>
                                    </a:rPr>
                                  </m:ctrlPr>
                                </m:accPr>
                                <m:e>
                                  <m:r>
                                    <a:rPr lang="en-US" altLang="ja-JP" sz="3200" i="1">
                                      <a:latin typeface="Cambria Math" panose="02040503050406030204" pitchFamily="18" charset="0"/>
                                    </a:rPr>
                                    <m:t>𝑥</m:t>
                                  </m:r>
                                </m:e>
                              </m:acc>
                            </m:e>
                            <m:sub>
                              <m:r>
                                <a:rPr lang="en-US" altLang="ja-JP" sz="3200" i="1">
                                  <a:latin typeface="Cambria Math" panose="02040503050406030204" pitchFamily="18" charset="0"/>
                                </a:rPr>
                                <m:t>1</m:t>
                              </m:r>
                            </m:sub>
                          </m:sSub>
                        </m:e>
                      </m:d>
                      <m:r>
                        <a:rPr lang="en-US" altLang="ja-JP" sz="3200" i="1">
                          <a:latin typeface="Cambria Math" panose="02040503050406030204" pitchFamily="18" charset="0"/>
                        </a:rPr>
                        <m:t>+</m:t>
                      </m:r>
                      <m:sSub>
                        <m:sSubPr>
                          <m:ctrlPr>
                            <a:rPr lang="ja-JP" altLang="ja-JP" sz="3200" i="1">
                              <a:latin typeface="Cambria Math" panose="02040503050406030204" pitchFamily="18" charset="0"/>
                            </a:rPr>
                          </m:ctrlPr>
                        </m:sSubPr>
                        <m:e>
                          <m:r>
                            <a:rPr lang="en-US" altLang="ja-JP" sz="3200" i="1">
                              <a:latin typeface="Cambria Math" panose="02040503050406030204" pitchFamily="18" charset="0"/>
                            </a:rPr>
                            <m:t>𝑘</m:t>
                          </m:r>
                        </m:e>
                        <m:sub>
                          <m:r>
                            <a:rPr lang="en-US" altLang="ja-JP" sz="3200" i="1">
                              <a:latin typeface="Cambria Math" panose="02040503050406030204" pitchFamily="18" charset="0"/>
                            </a:rPr>
                            <m:t>2</m:t>
                          </m:r>
                        </m:sub>
                      </m:sSub>
                      <m:d>
                        <m:dPr>
                          <m:ctrlPr>
                            <a:rPr lang="ja-JP" altLang="ja-JP" sz="3200" i="1">
                              <a:latin typeface="Cambria Math" panose="02040503050406030204" pitchFamily="18" charset="0"/>
                            </a:rPr>
                          </m:ctrlPr>
                        </m:dPr>
                        <m:e>
                          <m:sSub>
                            <m:sSubPr>
                              <m:ctrlPr>
                                <a:rPr lang="ja-JP" altLang="ja-JP" sz="3200" i="1">
                                  <a:latin typeface="Cambria Math" panose="02040503050406030204" pitchFamily="18" charset="0"/>
                                </a:rPr>
                              </m:ctrlPr>
                            </m:sSubPr>
                            <m:e>
                              <m:r>
                                <a:rPr lang="en-US" altLang="ja-JP" sz="3200" i="1">
                                  <a:latin typeface="Cambria Math" panose="02040503050406030204" pitchFamily="18" charset="0"/>
                                </a:rPr>
                                <m:t>𝑥</m:t>
                              </m:r>
                            </m:e>
                            <m:sub>
                              <m:r>
                                <a:rPr lang="en-US" altLang="ja-JP" sz="3200" i="1">
                                  <a:latin typeface="Cambria Math" panose="02040503050406030204" pitchFamily="18" charset="0"/>
                                </a:rPr>
                                <m:t>2</m:t>
                              </m:r>
                            </m:sub>
                          </m:sSub>
                          <m:r>
                            <a:rPr lang="en-US" altLang="ja-JP" sz="3200" i="1">
                              <a:latin typeface="Cambria Math" panose="02040503050406030204" pitchFamily="18" charset="0"/>
                            </a:rPr>
                            <m:t>−</m:t>
                          </m:r>
                          <m:sSub>
                            <m:sSubPr>
                              <m:ctrlPr>
                                <a:rPr lang="ja-JP" altLang="ja-JP" sz="3200" i="1">
                                  <a:latin typeface="Cambria Math" panose="02040503050406030204" pitchFamily="18" charset="0"/>
                                </a:rPr>
                              </m:ctrlPr>
                            </m:sSubPr>
                            <m:e>
                              <m:r>
                                <a:rPr lang="en-US" altLang="ja-JP" sz="3200" i="1">
                                  <a:latin typeface="Cambria Math" panose="02040503050406030204" pitchFamily="18" charset="0"/>
                                </a:rPr>
                                <m:t>𝑥</m:t>
                              </m:r>
                            </m:e>
                            <m:sub>
                              <m:r>
                                <a:rPr lang="en-US" altLang="ja-JP" sz="3200" i="1">
                                  <a:latin typeface="Cambria Math" panose="02040503050406030204" pitchFamily="18" charset="0"/>
                                </a:rPr>
                                <m:t>1</m:t>
                              </m:r>
                            </m:sub>
                          </m:sSub>
                        </m:e>
                      </m:d>
                      <m:r>
                        <a:rPr lang="en-US" altLang="ja-JP" sz="3200" b="0" i="1" smtClean="0">
                          <a:latin typeface="Cambria Math" panose="02040503050406030204" pitchFamily="18" charset="0"/>
                        </a:rPr>
                        <m:t>=0</m:t>
                      </m:r>
                    </m:oMath>
                  </m:oMathPara>
                </a14:m>
                <a:endParaRPr lang="ja-JP" altLang="ja-JP" sz="3200" dirty="0">
                  <a:latin typeface="Times New Roman" panose="02020603050405020304" pitchFamily="18" charset="0"/>
                </a:endParaRPr>
              </a:p>
              <a:p>
                <a:r>
                  <a:rPr lang="ja-JP" altLang="en-US" sz="3200" dirty="0">
                    <a:latin typeface="Times New Roman" panose="02020603050405020304" pitchFamily="18" charset="0"/>
                  </a:rPr>
                  <a:t>　　</a:t>
                </a:r>
                <a14:m>
                  <m:oMath xmlns:m="http://schemas.openxmlformats.org/officeDocument/2006/math">
                    <m:d>
                      <m:dPr>
                        <m:begChr m:val="["/>
                        <m:endChr m:val="]"/>
                        <m:ctrlPr>
                          <a:rPr lang="ja-JP" altLang="ja-JP" sz="3200" i="1">
                            <a:latin typeface="Cambria Math" panose="02040503050406030204" pitchFamily="18" charset="0"/>
                          </a:rPr>
                        </m:ctrlPr>
                      </m:dPr>
                      <m:e>
                        <m:m>
                          <m:mPr>
                            <m:mcs>
                              <m:mc>
                                <m:mcPr>
                                  <m:count m:val="2"/>
                                  <m:mcJc m:val="center"/>
                                </m:mcPr>
                              </m:mc>
                            </m:mcs>
                            <m:ctrlPr>
                              <a:rPr lang="ja-JP" altLang="ja-JP" sz="3200" i="1">
                                <a:latin typeface="Cambria Math" panose="02040503050406030204" pitchFamily="18" charset="0"/>
                              </a:rPr>
                            </m:ctrlPr>
                          </m:mPr>
                          <m:mr>
                            <m:e>
                              <m:r>
                                <a:rPr lang="en-US" altLang="ja-JP" sz="3200" i="1">
                                  <a:latin typeface="Cambria Math" panose="02040503050406030204" pitchFamily="18" charset="0"/>
                                </a:rPr>
                                <m:t>−</m:t>
                              </m:r>
                              <m:sSub>
                                <m:sSubPr>
                                  <m:ctrlPr>
                                    <a:rPr lang="en-US" altLang="ja-JP" sz="3200" b="0" i="1" smtClean="0">
                                      <a:latin typeface="Cambria Math" panose="02040503050406030204" pitchFamily="18" charset="0"/>
                                    </a:rPr>
                                  </m:ctrlPr>
                                </m:sSubPr>
                                <m:e>
                                  <m:r>
                                    <a:rPr lang="en-US" altLang="ja-JP" sz="3200" b="0" i="1" smtClean="0">
                                      <a:latin typeface="Cambria Math" panose="02040503050406030204" pitchFamily="18" charset="0"/>
                                    </a:rPr>
                                    <m:t>𝑚</m:t>
                                  </m:r>
                                </m:e>
                                <m:sub>
                                  <m:r>
                                    <a:rPr lang="en-US" altLang="ja-JP" sz="3200" b="0" i="1" smtClean="0">
                                      <a:latin typeface="Cambria Math" panose="02040503050406030204" pitchFamily="18" charset="0"/>
                                    </a:rPr>
                                    <m:t>1</m:t>
                                  </m:r>
                                </m:sub>
                              </m:sSub>
                              <m:sSup>
                                <m:sSupPr>
                                  <m:ctrlPr>
                                    <a:rPr lang="ja-JP" altLang="ja-JP" sz="3200" i="1">
                                      <a:latin typeface="Cambria Math" panose="02040503050406030204" pitchFamily="18" charset="0"/>
                                    </a:rPr>
                                  </m:ctrlPr>
                                </m:sSupPr>
                                <m:e>
                                  <m:r>
                                    <a:rPr lang="en-US" altLang="ja-JP" sz="3200" i="1">
                                      <a:latin typeface="Cambria Math" panose="02040503050406030204" pitchFamily="18" charset="0"/>
                                    </a:rPr>
                                    <m:t>𝜔</m:t>
                                  </m:r>
                                </m:e>
                                <m:sup>
                                  <m:r>
                                    <a:rPr lang="en-US" altLang="ja-JP" sz="3200" i="1">
                                      <a:latin typeface="Cambria Math" panose="02040503050406030204" pitchFamily="18" charset="0"/>
                                    </a:rPr>
                                    <m:t>2</m:t>
                                  </m:r>
                                </m:sup>
                              </m:sSup>
                              <m:r>
                                <a:rPr lang="en-US" altLang="ja-JP" sz="3200" i="1">
                                  <a:latin typeface="Cambria Math" panose="02040503050406030204" pitchFamily="18" charset="0"/>
                                </a:rPr>
                                <m:t>+</m:t>
                              </m:r>
                              <m:d>
                                <m:dPr>
                                  <m:ctrlPr>
                                    <a:rPr lang="ja-JP" altLang="ja-JP" sz="3200" i="1">
                                      <a:latin typeface="Cambria Math" panose="02040503050406030204" pitchFamily="18" charset="0"/>
                                    </a:rPr>
                                  </m:ctrlPr>
                                </m:dPr>
                                <m:e>
                                  <m:sSub>
                                    <m:sSubPr>
                                      <m:ctrlPr>
                                        <a:rPr lang="ja-JP" altLang="ja-JP" sz="3200" i="1">
                                          <a:latin typeface="Cambria Math" panose="02040503050406030204" pitchFamily="18" charset="0"/>
                                        </a:rPr>
                                      </m:ctrlPr>
                                    </m:sSubPr>
                                    <m:e>
                                      <m:r>
                                        <a:rPr lang="en-US" altLang="ja-JP" sz="3200" i="1">
                                          <a:latin typeface="Cambria Math" panose="02040503050406030204" pitchFamily="18" charset="0"/>
                                        </a:rPr>
                                        <m:t>𝑐</m:t>
                                      </m:r>
                                    </m:e>
                                    <m:sub>
                                      <m:r>
                                        <a:rPr lang="en-US" altLang="ja-JP" sz="3200" i="1">
                                          <a:latin typeface="Cambria Math" panose="02040503050406030204" pitchFamily="18" charset="0"/>
                                        </a:rPr>
                                        <m:t>1</m:t>
                                      </m:r>
                                    </m:sub>
                                  </m:sSub>
                                  <m:r>
                                    <a:rPr lang="en-US" altLang="ja-JP" sz="3200" i="1">
                                      <a:latin typeface="Cambria Math" panose="02040503050406030204" pitchFamily="18" charset="0"/>
                                    </a:rPr>
                                    <m:t>+</m:t>
                                  </m:r>
                                  <m:sSub>
                                    <m:sSubPr>
                                      <m:ctrlPr>
                                        <a:rPr lang="ja-JP" altLang="ja-JP" sz="3200" i="1">
                                          <a:latin typeface="Cambria Math" panose="02040503050406030204" pitchFamily="18" charset="0"/>
                                        </a:rPr>
                                      </m:ctrlPr>
                                    </m:sSubPr>
                                    <m:e>
                                      <m:r>
                                        <a:rPr lang="en-US" altLang="ja-JP" sz="3200" i="1">
                                          <a:latin typeface="Cambria Math" panose="02040503050406030204" pitchFamily="18" charset="0"/>
                                        </a:rPr>
                                        <m:t>𝑐</m:t>
                                      </m:r>
                                    </m:e>
                                    <m:sub>
                                      <m:r>
                                        <a:rPr lang="en-US" altLang="ja-JP" sz="3200" i="1">
                                          <a:latin typeface="Cambria Math" panose="02040503050406030204" pitchFamily="18" charset="0"/>
                                        </a:rPr>
                                        <m:t>2</m:t>
                                      </m:r>
                                    </m:sub>
                                  </m:sSub>
                                </m:e>
                              </m:d>
                              <m:r>
                                <a:rPr lang="en-US" altLang="ja-JP" sz="3200" i="1">
                                  <a:latin typeface="Cambria Math" panose="02040503050406030204" pitchFamily="18" charset="0"/>
                                </a:rPr>
                                <m:t>𝑗</m:t>
                              </m:r>
                              <m:r>
                                <a:rPr lang="ja-JP" altLang="en-US" sz="3200" i="1" smtClean="0">
                                  <a:latin typeface="Cambria Math" panose="02040503050406030204" pitchFamily="18" charset="0"/>
                                </a:rPr>
                                <m:t>𝜔</m:t>
                              </m:r>
                              <m:r>
                                <a:rPr lang="en-US" altLang="ja-JP" sz="3200" i="1">
                                  <a:latin typeface="Cambria Math" panose="02040503050406030204" pitchFamily="18" charset="0"/>
                                </a:rPr>
                                <m:t>+</m:t>
                              </m:r>
                              <m:sSub>
                                <m:sSubPr>
                                  <m:ctrlPr>
                                    <a:rPr lang="en-US" altLang="ja-JP" sz="3200" b="0" i="1" smtClean="0">
                                      <a:latin typeface="Cambria Math" panose="02040503050406030204" pitchFamily="18" charset="0"/>
                                    </a:rPr>
                                  </m:ctrlPr>
                                </m:sSubPr>
                                <m:e>
                                  <m:r>
                                    <a:rPr lang="en-US" altLang="ja-JP" sz="3200" b="0" i="1" smtClean="0">
                                      <a:latin typeface="Cambria Math" panose="02040503050406030204" pitchFamily="18" charset="0"/>
                                    </a:rPr>
                                    <m:t>𝑘</m:t>
                                  </m:r>
                                </m:e>
                                <m:sub>
                                  <m:r>
                                    <a:rPr lang="en-US" altLang="ja-JP" sz="3200" b="0" i="1" smtClean="0">
                                      <a:latin typeface="Cambria Math" panose="02040503050406030204" pitchFamily="18" charset="0"/>
                                    </a:rPr>
                                    <m:t>1</m:t>
                                  </m:r>
                                </m:sub>
                              </m:sSub>
                              <m:r>
                                <a:rPr lang="en-US" altLang="ja-JP" sz="3200" b="0" i="1" smtClean="0">
                                  <a:latin typeface="Cambria Math" panose="02040503050406030204" pitchFamily="18" charset="0"/>
                                </a:rPr>
                                <m:t>+</m:t>
                              </m:r>
                              <m:sSub>
                                <m:sSubPr>
                                  <m:ctrlPr>
                                    <a:rPr lang="en-US" altLang="ja-JP" sz="3200" b="0" i="1" smtClean="0">
                                      <a:latin typeface="Cambria Math" panose="02040503050406030204" pitchFamily="18" charset="0"/>
                                    </a:rPr>
                                  </m:ctrlPr>
                                </m:sSubPr>
                                <m:e>
                                  <m:r>
                                    <a:rPr lang="en-US" altLang="ja-JP" sz="3200" b="0" i="1" smtClean="0">
                                      <a:latin typeface="Cambria Math" panose="02040503050406030204" pitchFamily="18" charset="0"/>
                                    </a:rPr>
                                    <m:t>𝑘</m:t>
                                  </m:r>
                                </m:e>
                                <m:sub>
                                  <m:r>
                                    <a:rPr lang="en-US" altLang="ja-JP" sz="3200" b="0" i="1" smtClean="0">
                                      <a:latin typeface="Cambria Math" panose="02040503050406030204" pitchFamily="18" charset="0"/>
                                    </a:rPr>
                                    <m:t>2</m:t>
                                  </m:r>
                                </m:sub>
                              </m:sSub>
                            </m:e>
                            <m:e>
                              <m:r>
                                <a:rPr lang="en-US" altLang="ja-JP" sz="3200" b="0" i="1" smtClean="0">
                                  <a:latin typeface="Cambria Math" panose="02040503050406030204" pitchFamily="18" charset="0"/>
                                </a:rPr>
                                <m:t>−</m:t>
                              </m:r>
                              <m:sSub>
                                <m:sSubPr>
                                  <m:ctrlPr>
                                    <a:rPr lang="ja-JP" altLang="ja-JP" sz="3200" i="1">
                                      <a:latin typeface="Cambria Math" panose="02040503050406030204" pitchFamily="18" charset="0"/>
                                    </a:rPr>
                                  </m:ctrlPr>
                                </m:sSubPr>
                                <m:e>
                                  <m:r>
                                    <a:rPr lang="en-US" altLang="ja-JP" sz="3200" i="1">
                                      <a:latin typeface="Cambria Math" panose="02040503050406030204" pitchFamily="18" charset="0"/>
                                    </a:rPr>
                                    <m:t>𝑐</m:t>
                                  </m:r>
                                </m:e>
                                <m:sub>
                                  <m:r>
                                    <a:rPr lang="en-US" altLang="ja-JP" sz="3200" i="1">
                                      <a:latin typeface="Cambria Math" panose="02040503050406030204" pitchFamily="18" charset="0"/>
                                    </a:rPr>
                                    <m:t>2</m:t>
                                  </m:r>
                                </m:sub>
                              </m:sSub>
                              <m:r>
                                <a:rPr lang="en-US" altLang="ja-JP" sz="3200" i="1">
                                  <a:latin typeface="Cambria Math" panose="02040503050406030204" pitchFamily="18" charset="0"/>
                                </a:rPr>
                                <m:t>𝑗</m:t>
                              </m:r>
                              <m:r>
                                <a:rPr lang="en-US" altLang="ja-JP" sz="3200" i="1">
                                  <a:latin typeface="Cambria Math" panose="02040503050406030204" pitchFamily="18" charset="0"/>
                                </a:rPr>
                                <m:t>𝜔</m:t>
                              </m:r>
                              <m:r>
                                <a:rPr lang="en-US" altLang="ja-JP" sz="3200" i="1">
                                  <a:latin typeface="Cambria Math" panose="02040503050406030204" pitchFamily="18" charset="0"/>
                                </a:rPr>
                                <m:t>−</m:t>
                              </m:r>
                              <m:sSub>
                                <m:sSubPr>
                                  <m:ctrlPr>
                                    <a:rPr lang="ja-JP" altLang="ja-JP" sz="3200" i="1">
                                      <a:latin typeface="Cambria Math" panose="02040503050406030204" pitchFamily="18" charset="0"/>
                                    </a:rPr>
                                  </m:ctrlPr>
                                </m:sSubPr>
                                <m:e>
                                  <m:r>
                                    <a:rPr lang="en-US" altLang="ja-JP" sz="3200" i="1">
                                      <a:latin typeface="Cambria Math" panose="02040503050406030204" pitchFamily="18" charset="0"/>
                                    </a:rPr>
                                    <m:t>𝑘</m:t>
                                  </m:r>
                                </m:e>
                                <m:sub>
                                  <m:r>
                                    <a:rPr lang="en-US" altLang="ja-JP" sz="3200" i="1">
                                      <a:latin typeface="Cambria Math" panose="02040503050406030204" pitchFamily="18" charset="0"/>
                                    </a:rPr>
                                    <m:t>2</m:t>
                                  </m:r>
                                </m:sub>
                              </m:sSub>
                            </m:e>
                          </m:mr>
                          <m:mr>
                            <m:e>
                              <m:r>
                                <a:rPr lang="en-US" altLang="ja-JP" sz="3200" i="1">
                                  <a:latin typeface="Cambria Math" panose="02040503050406030204" pitchFamily="18" charset="0"/>
                                </a:rPr>
                                <m:t>−</m:t>
                              </m:r>
                              <m:sSub>
                                <m:sSubPr>
                                  <m:ctrlPr>
                                    <a:rPr lang="ja-JP" altLang="ja-JP" sz="3200" i="1">
                                      <a:latin typeface="Cambria Math" panose="02040503050406030204" pitchFamily="18" charset="0"/>
                                    </a:rPr>
                                  </m:ctrlPr>
                                </m:sSubPr>
                                <m:e>
                                  <m:r>
                                    <a:rPr lang="en-US" altLang="ja-JP" sz="3200" b="0" i="1" smtClean="0">
                                      <a:latin typeface="Cambria Math" panose="02040503050406030204" pitchFamily="18" charset="0"/>
                                    </a:rPr>
                                    <m:t>𝑐</m:t>
                                  </m:r>
                                </m:e>
                                <m:sub>
                                  <m:r>
                                    <a:rPr lang="en-US" altLang="ja-JP" sz="3200" i="1">
                                      <a:latin typeface="Cambria Math" panose="02040503050406030204" pitchFamily="18" charset="0"/>
                                    </a:rPr>
                                    <m:t>2</m:t>
                                  </m:r>
                                </m:sub>
                              </m:sSub>
                              <m:r>
                                <a:rPr lang="en-US" altLang="ja-JP" sz="3200" i="1">
                                  <a:latin typeface="Cambria Math" panose="02040503050406030204" pitchFamily="18" charset="0"/>
                                </a:rPr>
                                <m:t>𝑗</m:t>
                              </m:r>
                              <m:r>
                                <a:rPr lang="en-US" altLang="ja-JP" sz="3200" i="1">
                                  <a:latin typeface="Cambria Math" panose="02040503050406030204" pitchFamily="18" charset="0"/>
                                </a:rPr>
                                <m:t>𝜔</m:t>
                              </m:r>
                              <m:r>
                                <a:rPr lang="en-US" altLang="ja-JP" sz="3200" b="0" i="1" smtClean="0">
                                  <a:latin typeface="Cambria Math" panose="02040503050406030204" pitchFamily="18" charset="0"/>
                                </a:rPr>
                                <m:t>−</m:t>
                              </m:r>
                              <m:sSub>
                                <m:sSubPr>
                                  <m:ctrlPr>
                                    <a:rPr lang="ja-JP" altLang="ja-JP" sz="3200" i="1">
                                      <a:latin typeface="Cambria Math" panose="02040503050406030204" pitchFamily="18" charset="0"/>
                                    </a:rPr>
                                  </m:ctrlPr>
                                </m:sSubPr>
                                <m:e>
                                  <m:r>
                                    <a:rPr lang="en-US" altLang="ja-JP" sz="3200" i="1">
                                      <a:latin typeface="Cambria Math" panose="02040503050406030204" pitchFamily="18" charset="0"/>
                                    </a:rPr>
                                    <m:t>𝑘</m:t>
                                  </m:r>
                                </m:e>
                                <m:sub>
                                  <m:r>
                                    <a:rPr lang="en-US" altLang="ja-JP" sz="3200" i="1">
                                      <a:latin typeface="Cambria Math" panose="02040503050406030204" pitchFamily="18" charset="0"/>
                                    </a:rPr>
                                    <m:t>2</m:t>
                                  </m:r>
                                </m:sub>
                              </m:sSub>
                            </m:e>
                            <m:e>
                              <m:r>
                                <a:rPr lang="en-US" altLang="ja-JP" sz="3200" i="1">
                                  <a:latin typeface="Cambria Math" panose="02040503050406030204" pitchFamily="18" charset="0"/>
                                </a:rPr>
                                <m:t>−</m:t>
                              </m:r>
                              <m:sSub>
                                <m:sSubPr>
                                  <m:ctrlPr>
                                    <a:rPr lang="ja-JP" altLang="ja-JP" sz="3200" i="1">
                                      <a:latin typeface="Cambria Math" panose="02040503050406030204" pitchFamily="18" charset="0"/>
                                    </a:rPr>
                                  </m:ctrlPr>
                                </m:sSubPr>
                                <m:e>
                                  <m:r>
                                    <a:rPr lang="en-US" altLang="ja-JP" sz="3200" i="1">
                                      <a:latin typeface="Cambria Math" panose="02040503050406030204" pitchFamily="18" charset="0"/>
                                    </a:rPr>
                                    <m:t>𝑚</m:t>
                                  </m:r>
                                </m:e>
                                <m:sub>
                                  <m:r>
                                    <a:rPr lang="en-US" altLang="ja-JP" sz="3200" i="1">
                                      <a:latin typeface="Cambria Math" panose="02040503050406030204" pitchFamily="18" charset="0"/>
                                    </a:rPr>
                                    <m:t>2</m:t>
                                  </m:r>
                                </m:sub>
                              </m:sSub>
                              <m:sSup>
                                <m:sSupPr>
                                  <m:ctrlPr>
                                    <a:rPr lang="ja-JP" altLang="ja-JP" sz="3200" i="1">
                                      <a:latin typeface="Cambria Math" panose="02040503050406030204" pitchFamily="18" charset="0"/>
                                    </a:rPr>
                                  </m:ctrlPr>
                                </m:sSupPr>
                                <m:e>
                                  <m:r>
                                    <a:rPr lang="en-US" altLang="ja-JP" sz="3200" i="1">
                                      <a:latin typeface="Cambria Math" panose="02040503050406030204" pitchFamily="18" charset="0"/>
                                    </a:rPr>
                                    <m:t>𝜔</m:t>
                                  </m:r>
                                </m:e>
                                <m:sup>
                                  <m:r>
                                    <a:rPr lang="en-US" altLang="ja-JP" sz="3200" i="1">
                                      <a:latin typeface="Cambria Math" panose="02040503050406030204" pitchFamily="18" charset="0"/>
                                    </a:rPr>
                                    <m:t>2</m:t>
                                  </m:r>
                                </m:sup>
                              </m:sSup>
                              <m:r>
                                <a:rPr lang="en-US" altLang="ja-JP" sz="3200" i="1">
                                  <a:latin typeface="Cambria Math" panose="02040503050406030204" pitchFamily="18" charset="0"/>
                                </a:rPr>
                                <m:t>+</m:t>
                              </m:r>
                              <m:sSub>
                                <m:sSubPr>
                                  <m:ctrlPr>
                                    <a:rPr lang="ja-JP" altLang="ja-JP" sz="3200" i="1">
                                      <a:latin typeface="Cambria Math" panose="02040503050406030204" pitchFamily="18" charset="0"/>
                                    </a:rPr>
                                  </m:ctrlPr>
                                </m:sSubPr>
                                <m:e>
                                  <m:r>
                                    <a:rPr lang="en-US" altLang="ja-JP" sz="3200" i="1">
                                      <a:latin typeface="Cambria Math" panose="02040503050406030204" pitchFamily="18" charset="0"/>
                                    </a:rPr>
                                    <m:t>𝑐</m:t>
                                  </m:r>
                                </m:e>
                                <m:sub>
                                  <m:r>
                                    <a:rPr lang="en-US" altLang="ja-JP" sz="3200" i="1">
                                      <a:latin typeface="Cambria Math" panose="02040503050406030204" pitchFamily="18" charset="0"/>
                                    </a:rPr>
                                    <m:t>2</m:t>
                                  </m:r>
                                </m:sub>
                              </m:sSub>
                              <m:r>
                                <a:rPr lang="en-US" altLang="ja-JP" sz="3200" i="1">
                                  <a:latin typeface="Cambria Math" panose="02040503050406030204" pitchFamily="18" charset="0"/>
                                </a:rPr>
                                <m:t>𝑗</m:t>
                              </m:r>
                              <m:r>
                                <a:rPr lang="en-US" altLang="ja-JP" sz="3200" i="1">
                                  <a:latin typeface="Cambria Math" panose="02040503050406030204" pitchFamily="18" charset="0"/>
                                </a:rPr>
                                <m:t>𝜔</m:t>
                              </m:r>
                              <m:r>
                                <a:rPr lang="en-US" altLang="ja-JP" sz="3200" i="1">
                                  <a:latin typeface="Cambria Math" panose="02040503050406030204" pitchFamily="18" charset="0"/>
                                </a:rPr>
                                <m:t>+</m:t>
                              </m:r>
                              <m:sSub>
                                <m:sSubPr>
                                  <m:ctrlPr>
                                    <a:rPr lang="ja-JP" altLang="ja-JP" sz="3200" i="1">
                                      <a:latin typeface="Cambria Math" panose="02040503050406030204" pitchFamily="18" charset="0"/>
                                    </a:rPr>
                                  </m:ctrlPr>
                                </m:sSubPr>
                                <m:e>
                                  <m:r>
                                    <a:rPr lang="en-US" altLang="ja-JP" sz="3200" i="1">
                                      <a:latin typeface="Cambria Math" panose="02040503050406030204" pitchFamily="18" charset="0"/>
                                    </a:rPr>
                                    <m:t>𝑘</m:t>
                                  </m:r>
                                </m:e>
                                <m:sub>
                                  <m:r>
                                    <a:rPr lang="en-US" altLang="ja-JP" sz="3200" i="1">
                                      <a:latin typeface="Cambria Math" panose="02040503050406030204" pitchFamily="18" charset="0"/>
                                    </a:rPr>
                                    <m:t>2</m:t>
                                  </m:r>
                                </m:sub>
                              </m:sSub>
                            </m:e>
                          </m:mr>
                        </m:m>
                      </m:e>
                    </m:d>
                    <m:d>
                      <m:dPr>
                        <m:begChr m:val="["/>
                        <m:endChr m:val="]"/>
                        <m:ctrlPr>
                          <a:rPr lang="ja-JP" altLang="ja-JP" sz="3200" i="1">
                            <a:latin typeface="Cambria Math" panose="02040503050406030204" pitchFamily="18" charset="0"/>
                          </a:rPr>
                        </m:ctrlPr>
                      </m:dPr>
                      <m:e>
                        <m:m>
                          <m:mPr>
                            <m:mcs>
                              <m:mc>
                                <m:mcPr>
                                  <m:count m:val="1"/>
                                  <m:mcJc m:val="center"/>
                                </m:mcPr>
                              </m:mc>
                            </m:mcs>
                            <m:ctrlPr>
                              <a:rPr lang="ja-JP" altLang="ja-JP" sz="3200" i="1">
                                <a:latin typeface="Cambria Math" panose="02040503050406030204" pitchFamily="18" charset="0"/>
                              </a:rPr>
                            </m:ctrlPr>
                          </m:mPr>
                          <m:mr>
                            <m:e>
                              <m:sSub>
                                <m:sSubPr>
                                  <m:ctrlPr>
                                    <a:rPr lang="ja-JP" altLang="ja-JP" sz="3200" i="1">
                                      <a:latin typeface="Cambria Math" panose="02040503050406030204" pitchFamily="18" charset="0"/>
                                    </a:rPr>
                                  </m:ctrlPr>
                                </m:sSubPr>
                                <m:e>
                                  <m:r>
                                    <a:rPr lang="en-US" altLang="ja-JP" sz="3200" i="1">
                                      <a:latin typeface="Cambria Math" panose="02040503050406030204" pitchFamily="18" charset="0"/>
                                    </a:rPr>
                                    <m:t>𝑋</m:t>
                                  </m:r>
                                </m:e>
                                <m:sub>
                                  <m:r>
                                    <a:rPr lang="en-US" altLang="ja-JP" sz="3200" i="1">
                                      <a:latin typeface="Cambria Math" panose="02040503050406030204" pitchFamily="18" charset="0"/>
                                    </a:rPr>
                                    <m:t>1</m:t>
                                  </m:r>
                                </m:sub>
                              </m:sSub>
                            </m:e>
                          </m:mr>
                          <m:mr>
                            <m:e>
                              <m:sSub>
                                <m:sSubPr>
                                  <m:ctrlPr>
                                    <a:rPr lang="ja-JP" altLang="ja-JP" sz="3200" i="1">
                                      <a:latin typeface="Cambria Math" panose="02040503050406030204" pitchFamily="18" charset="0"/>
                                    </a:rPr>
                                  </m:ctrlPr>
                                </m:sSubPr>
                                <m:e>
                                  <m:r>
                                    <a:rPr lang="en-US" altLang="ja-JP" sz="3200" i="1">
                                      <a:latin typeface="Cambria Math" panose="02040503050406030204" pitchFamily="18" charset="0"/>
                                    </a:rPr>
                                    <m:t>𝑋</m:t>
                                  </m:r>
                                </m:e>
                                <m:sub>
                                  <m:r>
                                    <a:rPr lang="en-US" altLang="ja-JP" sz="3200" i="1">
                                      <a:latin typeface="Cambria Math" panose="02040503050406030204" pitchFamily="18" charset="0"/>
                                    </a:rPr>
                                    <m:t>2</m:t>
                                  </m:r>
                                </m:sub>
                              </m:sSub>
                            </m:e>
                          </m:mr>
                        </m:m>
                      </m:e>
                    </m:d>
                    <m:r>
                      <a:rPr lang="en-US" altLang="ja-JP" sz="3200" i="1">
                        <a:latin typeface="Cambria Math" panose="02040503050406030204" pitchFamily="18" charset="0"/>
                      </a:rPr>
                      <m:t>=</m:t>
                    </m:r>
                    <m:d>
                      <m:dPr>
                        <m:begChr m:val="["/>
                        <m:endChr m:val="]"/>
                        <m:ctrlPr>
                          <a:rPr lang="ja-JP" altLang="ja-JP" sz="3200" i="1">
                            <a:latin typeface="Cambria Math" panose="02040503050406030204" pitchFamily="18" charset="0"/>
                          </a:rPr>
                        </m:ctrlPr>
                      </m:dPr>
                      <m:e>
                        <m:m>
                          <m:mPr>
                            <m:mcs>
                              <m:mc>
                                <m:mcPr>
                                  <m:count m:val="1"/>
                                  <m:mcJc m:val="center"/>
                                </m:mcPr>
                              </m:mc>
                            </m:mcs>
                            <m:ctrlPr>
                              <a:rPr lang="ja-JP" altLang="ja-JP" sz="3200" i="1">
                                <a:latin typeface="Cambria Math" panose="02040503050406030204" pitchFamily="18" charset="0"/>
                              </a:rPr>
                            </m:ctrlPr>
                          </m:mPr>
                          <m:mr>
                            <m:e>
                              <m:sSub>
                                <m:sSubPr>
                                  <m:ctrlPr>
                                    <a:rPr lang="en-US" altLang="ja-JP" sz="3200" b="0" i="1" smtClean="0">
                                      <a:latin typeface="Cambria Math" panose="02040503050406030204" pitchFamily="18" charset="0"/>
                                    </a:rPr>
                                  </m:ctrlPr>
                                </m:sSubPr>
                                <m:e>
                                  <m:r>
                                    <m:rPr>
                                      <m:brk m:alnAt="7"/>
                                    </m:rPr>
                                    <a:rPr lang="en-US" altLang="ja-JP" sz="3200" b="0" i="1" smtClean="0">
                                      <a:latin typeface="Cambria Math" panose="02040503050406030204" pitchFamily="18" charset="0"/>
                                    </a:rPr>
                                    <m:t>𝑚</m:t>
                                  </m:r>
                                </m:e>
                                <m:sub>
                                  <m:r>
                                    <a:rPr lang="en-US" altLang="ja-JP" sz="3200" b="0" i="1" smtClean="0">
                                      <a:latin typeface="Cambria Math" panose="02040503050406030204" pitchFamily="18" charset="0"/>
                                    </a:rPr>
                                    <m:t>1</m:t>
                                  </m:r>
                                </m:sub>
                              </m:sSub>
                              <m:sSup>
                                <m:sSupPr>
                                  <m:ctrlPr>
                                    <a:rPr lang="en-US" altLang="ja-JP" sz="3200" b="0" i="1" smtClean="0">
                                      <a:latin typeface="Cambria Math" panose="02040503050406030204" pitchFamily="18" charset="0"/>
                                    </a:rPr>
                                  </m:ctrlPr>
                                </m:sSupPr>
                                <m:e>
                                  <m:r>
                                    <a:rPr lang="en-US" altLang="ja-JP" sz="3200" i="1">
                                      <a:latin typeface="Cambria Math" panose="02040503050406030204" pitchFamily="18" charset="0"/>
                                    </a:rPr>
                                    <m:t>𝜔</m:t>
                                  </m:r>
                                </m:e>
                                <m:sup>
                                  <m:r>
                                    <a:rPr lang="en-US" altLang="ja-JP" sz="3200" b="0" i="1" smtClean="0">
                                      <a:latin typeface="Cambria Math" panose="02040503050406030204" pitchFamily="18" charset="0"/>
                                    </a:rPr>
                                    <m:t>2</m:t>
                                  </m:r>
                                </m:sup>
                              </m:sSup>
                              <m:sSub>
                                <m:sSubPr>
                                  <m:ctrlPr>
                                    <a:rPr lang="en-US" altLang="ja-JP" sz="3200" b="0" i="1" smtClean="0">
                                      <a:latin typeface="Cambria Math" panose="02040503050406030204" pitchFamily="18" charset="0"/>
                                    </a:rPr>
                                  </m:ctrlPr>
                                </m:sSubPr>
                                <m:e>
                                  <m:r>
                                    <a:rPr lang="en-US" altLang="ja-JP" sz="3200" b="0" i="1" smtClean="0">
                                      <a:latin typeface="Cambria Math" panose="02040503050406030204" pitchFamily="18" charset="0"/>
                                    </a:rPr>
                                    <m:t>𝑋</m:t>
                                  </m:r>
                                </m:e>
                                <m:sub>
                                  <m:r>
                                    <a:rPr lang="en-US" altLang="ja-JP" sz="3200" b="0" i="1" smtClean="0">
                                      <a:latin typeface="Cambria Math" panose="02040503050406030204" pitchFamily="18" charset="0"/>
                                    </a:rPr>
                                    <m:t>0</m:t>
                                  </m:r>
                                </m:sub>
                              </m:sSub>
                            </m:e>
                          </m:mr>
                          <m:mr>
                            <m:e>
                              <m:sSub>
                                <m:sSubPr>
                                  <m:ctrlPr>
                                    <a:rPr lang="en-US" altLang="ja-JP" sz="3200" i="1">
                                      <a:latin typeface="Cambria Math" panose="02040503050406030204" pitchFamily="18" charset="0"/>
                                    </a:rPr>
                                  </m:ctrlPr>
                                </m:sSubPr>
                                <m:e>
                                  <m:r>
                                    <m:rPr>
                                      <m:brk m:alnAt="7"/>
                                    </m:rPr>
                                    <a:rPr lang="en-US" altLang="ja-JP" sz="3200" i="1">
                                      <a:latin typeface="Cambria Math" panose="02040503050406030204" pitchFamily="18" charset="0"/>
                                    </a:rPr>
                                    <m:t>𝑚</m:t>
                                  </m:r>
                                </m:e>
                                <m:sub>
                                  <m:r>
                                    <a:rPr lang="en-US" altLang="ja-JP" sz="3200" b="0" i="1" smtClean="0">
                                      <a:latin typeface="Cambria Math" panose="02040503050406030204" pitchFamily="18" charset="0"/>
                                    </a:rPr>
                                    <m:t>2</m:t>
                                  </m:r>
                                </m:sub>
                              </m:sSub>
                              <m:sSup>
                                <m:sSupPr>
                                  <m:ctrlPr>
                                    <a:rPr lang="en-US" altLang="ja-JP" sz="3200" b="0" i="1" smtClean="0">
                                      <a:latin typeface="Cambria Math" panose="02040503050406030204" pitchFamily="18" charset="0"/>
                                    </a:rPr>
                                  </m:ctrlPr>
                                </m:sSupPr>
                                <m:e>
                                  <m:r>
                                    <a:rPr lang="en-US" altLang="ja-JP" sz="3200" i="1">
                                      <a:latin typeface="Cambria Math" panose="02040503050406030204" pitchFamily="18" charset="0"/>
                                    </a:rPr>
                                    <m:t>𝜔</m:t>
                                  </m:r>
                                </m:e>
                                <m:sup>
                                  <m:r>
                                    <a:rPr lang="en-US" altLang="ja-JP" sz="3200" b="0" i="1" smtClean="0">
                                      <a:latin typeface="Cambria Math" panose="02040503050406030204" pitchFamily="18" charset="0"/>
                                    </a:rPr>
                                    <m:t>2</m:t>
                                  </m:r>
                                </m:sup>
                              </m:sSup>
                              <m:sSub>
                                <m:sSubPr>
                                  <m:ctrlPr>
                                    <a:rPr lang="en-US" altLang="ja-JP" sz="3200" i="1">
                                      <a:latin typeface="Cambria Math" panose="02040503050406030204" pitchFamily="18" charset="0"/>
                                    </a:rPr>
                                  </m:ctrlPr>
                                </m:sSubPr>
                                <m:e>
                                  <m:r>
                                    <a:rPr lang="en-US" altLang="ja-JP" sz="3200" i="1">
                                      <a:latin typeface="Cambria Math" panose="02040503050406030204" pitchFamily="18" charset="0"/>
                                    </a:rPr>
                                    <m:t>𝑋</m:t>
                                  </m:r>
                                </m:e>
                                <m:sub>
                                  <m:r>
                                    <a:rPr lang="en-US" altLang="ja-JP" sz="3200" i="1">
                                      <a:latin typeface="Cambria Math" panose="02040503050406030204" pitchFamily="18" charset="0"/>
                                    </a:rPr>
                                    <m:t>0</m:t>
                                  </m:r>
                                </m:sub>
                              </m:sSub>
                            </m:e>
                          </m:mr>
                        </m:m>
                      </m:e>
                    </m:d>
                  </m:oMath>
                </a14:m>
                <a:endParaRPr lang="en-US" altLang="ja-JP" sz="3200" dirty="0">
                  <a:latin typeface="Times New Roman" panose="02020603050405020304" pitchFamily="18" charset="0"/>
                </a:endParaRPr>
              </a:p>
              <a:p>
                <a:endParaRPr lang="en-US" altLang="ja-JP" sz="1800" dirty="0">
                  <a:latin typeface="Times New Roman" panose="02020603050405020304" pitchFamily="18" charset="0"/>
                </a:endParaRPr>
              </a:p>
              <a:p>
                <a:r>
                  <a:rPr lang="ja-JP" altLang="en-US" sz="3200" b="1" dirty="0">
                    <a:latin typeface="Times New Roman" panose="02020603050405020304" pitchFamily="18" charset="0"/>
                  </a:rPr>
                  <a:t>　結論</a:t>
                </a:r>
                <a:endParaRPr lang="en-US" altLang="ja-JP" sz="3200" b="1" dirty="0">
                  <a:latin typeface="Times New Roman" panose="02020603050405020304" pitchFamily="18" charset="0"/>
                </a:endParaRPr>
              </a:p>
              <a:p>
                <a:r>
                  <a:rPr lang="ja-JP" altLang="en-US" sz="3200" dirty="0">
                    <a:latin typeface="Times New Roman" panose="02020603050405020304" pitchFamily="18" charset="0"/>
                  </a:rPr>
                  <a:t>　　副振動系の減衰係数を小さくすると主振動系の</a:t>
                </a:r>
                <a:endParaRPr lang="en-US" altLang="ja-JP" sz="3200" dirty="0">
                  <a:latin typeface="Times New Roman" panose="02020603050405020304" pitchFamily="18" charset="0"/>
                </a:endParaRPr>
              </a:p>
              <a:p>
                <a:r>
                  <a:rPr lang="ja-JP" altLang="en-US" sz="3200" dirty="0">
                    <a:latin typeface="Times New Roman" panose="02020603050405020304" pitchFamily="18" charset="0"/>
                  </a:rPr>
                  <a:t>　　共振周波数で振幅が減少する（制振性能が高くなる）</a:t>
                </a:r>
                <a:endParaRPr lang="en-US" altLang="ja-JP" sz="3200" dirty="0">
                  <a:latin typeface="Times New Roman" panose="02020603050405020304" pitchFamily="18" charset="0"/>
                </a:endParaRPr>
              </a:p>
              <a:p>
                <a:r>
                  <a:rPr lang="ja-JP" altLang="en-US" sz="3200" dirty="0">
                    <a:latin typeface="Times New Roman" panose="02020603050405020304" pitchFamily="18" charset="0"/>
                  </a:rPr>
                  <a:t>　</a:t>
                </a:r>
                <a:endParaRPr lang="en-US" altLang="ja-JP" sz="3200" dirty="0">
                  <a:latin typeface="Times New Roman" panose="02020603050405020304" pitchFamily="18" charset="0"/>
                </a:endParaRPr>
              </a:p>
              <a:p>
                <a:r>
                  <a:rPr lang="ja-JP" altLang="en-US" sz="3200" dirty="0">
                    <a:latin typeface="Times New Roman" panose="02020603050405020304" pitchFamily="18" charset="0"/>
                  </a:rPr>
                  <a:t>　</a:t>
                </a:r>
                <a:endParaRPr kumimoji="1" lang="ja-JP" altLang="en-US" sz="2000" dirty="0">
                  <a:latin typeface="Times New Roman" panose="02020603050405020304" pitchFamily="18" charset="0"/>
                </a:endParaRPr>
              </a:p>
            </p:txBody>
          </p:sp>
        </mc:Choice>
        <mc:Fallback xmlns="">
          <p:sp>
            <p:nvSpPr>
              <p:cNvPr id="304" name="正方形/長方形 303"/>
              <p:cNvSpPr>
                <a:spLocks noRot="1" noChangeAspect="1" noMove="1" noResize="1" noEditPoints="1" noAdjustHandles="1" noChangeArrowheads="1" noChangeShapeType="1" noTextEdit="1"/>
              </p:cNvSpPr>
              <p:nvPr/>
            </p:nvSpPr>
            <p:spPr>
              <a:xfrm>
                <a:off x="450851" y="27048176"/>
                <a:ext cx="14473238" cy="15566384"/>
              </a:xfrm>
              <a:prstGeom prst="rect">
                <a:avLst/>
              </a:prstGeom>
              <a:blipFill>
                <a:blip r:embed="rId6"/>
                <a:stretch>
                  <a:fillRect l="-1516" t="-901"/>
                </a:stretch>
              </a:blipFill>
              <a:ln>
                <a:noFill/>
              </a:ln>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graphicFrame>
            <p:nvGraphicFramePr>
              <p:cNvPr id="4" name="表 3"/>
              <p:cNvGraphicFramePr>
                <a:graphicFrameLocks noGrp="1"/>
              </p:cNvGraphicFramePr>
              <p:nvPr>
                <p:extLst>
                  <p:ext uri="{D42A27DB-BD31-4B8C-83A1-F6EECF244321}">
                    <p14:modId xmlns:p14="http://schemas.microsoft.com/office/powerpoint/2010/main" val="3629582271"/>
                  </p:ext>
                </p:extLst>
              </p:nvPr>
            </p:nvGraphicFramePr>
            <p:xfrm>
              <a:off x="4771578" y="34392991"/>
              <a:ext cx="3074950" cy="3169920"/>
            </p:xfrm>
            <a:graphic>
              <a:graphicData uri="http://schemas.openxmlformats.org/drawingml/2006/table">
                <a:tbl>
                  <a:tblPr firstRow="1" bandRow="1">
                    <a:tableStyleId>{69012ECD-51FC-41F1-AA8D-1B2483CD663E}</a:tableStyleId>
                  </a:tblPr>
                  <a:tblGrid>
                    <a:gridCol w="1851445">
                      <a:extLst>
                        <a:ext uri="{9D8B030D-6E8A-4147-A177-3AD203B41FA5}">
                          <a16:colId xmlns:a16="http://schemas.microsoft.com/office/drawing/2014/main" val="3388759964"/>
                        </a:ext>
                      </a:extLst>
                    </a:gridCol>
                    <a:gridCol w="1223505">
                      <a:extLst>
                        <a:ext uri="{9D8B030D-6E8A-4147-A177-3AD203B41FA5}">
                          <a16:colId xmlns:a16="http://schemas.microsoft.com/office/drawing/2014/main" val="2705716743"/>
                        </a:ext>
                      </a:extLst>
                    </a:gridCol>
                  </a:tblGrid>
                  <a:tr h="370840">
                    <a:tc gridSpan="2">
                      <a:txBody>
                        <a:bodyPr/>
                        <a:lstStyle/>
                        <a:p>
                          <a:pPr algn="ctr"/>
                          <a:r>
                            <a:rPr kumimoji="1" lang="ja-JP" altLang="en-US" sz="2000" dirty="0"/>
                            <a:t>表</a:t>
                          </a:r>
                          <a:r>
                            <a:rPr kumimoji="1" lang="en-US" altLang="ja-JP" sz="2000" dirty="0"/>
                            <a:t>2</a:t>
                          </a:r>
                          <a:r>
                            <a:rPr kumimoji="1" lang="ja-JP" altLang="en-US" sz="2000" dirty="0"/>
                            <a:t>　各計算パラメータ</a:t>
                          </a:r>
                        </a:p>
                      </a:txBody>
                      <a:tcPr/>
                    </a:tc>
                    <a:tc hMerge="1">
                      <a:txBody>
                        <a:bodyPr/>
                        <a:lstStyle/>
                        <a:p>
                          <a:endParaRPr kumimoji="1" lang="ja-JP" altLang="en-US" sz="2000" dirty="0"/>
                        </a:p>
                      </a:txBody>
                      <a:tcPr/>
                    </a:tc>
                    <a:extLst>
                      <a:ext uri="{0D108BD9-81ED-4DB2-BD59-A6C34878D82A}">
                        <a16:rowId xmlns:a16="http://schemas.microsoft.com/office/drawing/2014/main" val="169829943"/>
                      </a:ext>
                    </a:extLst>
                  </a:tr>
                  <a:tr h="370840">
                    <a:tc>
                      <a:txBody>
                        <a:bodyPr/>
                        <a:lstStyle/>
                        <a:p>
                          <a:pPr algn="ctr"/>
                          <a14:m>
                            <m:oMath xmlns:m="http://schemas.openxmlformats.org/officeDocument/2006/math">
                              <m:r>
                                <a:rPr kumimoji="1" lang="en-US" altLang="ja-JP" sz="2000" i="1" dirty="0" smtClean="0">
                                  <a:latin typeface="Cambria Math" panose="02040503050406030204" pitchFamily="18" charset="0"/>
                                  <a:ea typeface="Cambria Math" panose="02040503050406030204" pitchFamily="18" charset="0"/>
                                </a:rPr>
                                <m:t>𝑘</m:t>
                              </m:r>
                              <m:r>
                                <a:rPr kumimoji="1" lang="en-US" altLang="ja-JP" sz="2000" i="1" baseline="-25000" dirty="0">
                                  <a:latin typeface="Cambria Math" panose="02040503050406030204" pitchFamily="18" charset="0"/>
                                  <a:ea typeface="Cambria Math" panose="02040503050406030204" pitchFamily="18" charset="0"/>
                                </a:rPr>
                                <m:t>1</m:t>
                              </m:r>
                              <m:r>
                                <a:rPr kumimoji="1" lang="en-US" altLang="ja-JP" sz="1200" i="1" dirty="0">
                                  <a:latin typeface="Cambria Math" panose="02040503050406030204" pitchFamily="18" charset="0"/>
                                  <a:ea typeface="Cambria Math" panose="02040503050406030204" pitchFamily="18" charset="0"/>
                                </a:rPr>
                                <m:t> </m:t>
                              </m:r>
                            </m:oMath>
                          </a14:m>
                          <a:r>
                            <a:rPr kumimoji="1" lang="en-US" altLang="ja-JP" sz="2000" dirty="0">
                              <a:latin typeface="Cambria Math" panose="02040503050406030204" pitchFamily="18" charset="0"/>
                              <a:ea typeface="Cambria Math" panose="02040503050406030204" pitchFamily="18" charset="0"/>
                            </a:rPr>
                            <a:t>[N/mm]</a:t>
                          </a:r>
                          <a:endParaRPr kumimoji="1" lang="ja-JP" altLang="en-US" sz="2000" dirty="0">
                            <a:latin typeface="Cambria Math" panose="02040503050406030204" pitchFamily="18" charset="0"/>
                          </a:endParaRPr>
                        </a:p>
                      </a:txBody>
                      <a:tcPr/>
                    </a:tc>
                    <a:tc>
                      <a:txBody>
                        <a:bodyPr/>
                        <a:lstStyle/>
                        <a:p>
                          <a:r>
                            <a:rPr kumimoji="1" lang="en-US" altLang="ja-JP" sz="2000" dirty="0">
                              <a:latin typeface="Times New Roman" panose="02020603050405020304" pitchFamily="18" charset="0"/>
                              <a:cs typeface="Times New Roman" panose="02020603050405020304" pitchFamily="18" charset="0"/>
                            </a:rPr>
                            <a:t>0.381</a:t>
                          </a:r>
                          <a:endParaRPr kumimoji="1" lang="ja-JP" altLang="en-US" sz="2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1"/>
                      </a:ext>
                    </a:extLst>
                  </a:tr>
                  <a:tr h="370840">
                    <a:tc>
                      <a:txBody>
                        <a:bodyPr/>
                        <a:lstStyle/>
                        <a:p>
                          <a:pPr algn="ctr"/>
                          <a14:m>
                            <m:oMath xmlns:m="http://schemas.openxmlformats.org/officeDocument/2006/math">
                              <m:r>
                                <a:rPr kumimoji="1" lang="en-US" altLang="ja-JP" sz="2000" i="1" dirty="0" smtClean="0">
                                  <a:latin typeface="Cambria Math" panose="02040503050406030204" pitchFamily="18" charset="0"/>
                                  <a:ea typeface="Cambria Math" panose="02040503050406030204" pitchFamily="18" charset="0"/>
                                </a:rPr>
                                <m:t>𝑘</m:t>
                              </m:r>
                              <m:r>
                                <a:rPr kumimoji="1" lang="en-US" altLang="ja-JP" sz="2000" i="1" baseline="-25000" dirty="0">
                                  <a:latin typeface="Cambria Math" panose="02040503050406030204" pitchFamily="18" charset="0"/>
                                  <a:ea typeface="Cambria Math" panose="02040503050406030204" pitchFamily="18" charset="0"/>
                                </a:rPr>
                                <m:t>2</m:t>
                              </m:r>
                              <m:r>
                                <a:rPr kumimoji="1" lang="en-US" altLang="ja-JP" sz="1200" i="1" dirty="0">
                                  <a:latin typeface="Cambria Math" panose="02040503050406030204" pitchFamily="18" charset="0"/>
                                  <a:ea typeface="Cambria Math" panose="02040503050406030204" pitchFamily="18" charset="0"/>
                                </a:rPr>
                                <m:t> </m:t>
                              </m:r>
                            </m:oMath>
                          </a14:m>
                          <a:r>
                            <a:rPr kumimoji="1" lang="en-US" altLang="ja-JP" sz="2000" dirty="0">
                              <a:latin typeface="Cambria Math" panose="02040503050406030204" pitchFamily="18" charset="0"/>
                              <a:ea typeface="Cambria Math" panose="02040503050406030204" pitchFamily="18" charset="0"/>
                            </a:rPr>
                            <a:t>[N/mm]</a:t>
                          </a:r>
                          <a:endParaRPr kumimoji="1" lang="ja-JP" altLang="en-US" sz="2000" dirty="0">
                            <a:latin typeface="Cambria Math" panose="02040503050406030204" pitchFamily="18" charset="0"/>
                          </a:endParaRPr>
                        </a:p>
                      </a:txBody>
                      <a:tcPr/>
                    </a:tc>
                    <a:tc>
                      <a:txBody>
                        <a:bodyPr/>
                        <a:lstStyle/>
                        <a:p>
                          <a:r>
                            <a:rPr kumimoji="1" lang="en-US" altLang="ja-JP" sz="2000" dirty="0">
                              <a:latin typeface="Times New Roman" panose="02020603050405020304" pitchFamily="18" charset="0"/>
                              <a:cs typeface="Times New Roman" panose="02020603050405020304" pitchFamily="18" charset="0"/>
                            </a:rPr>
                            <a:t>0.023</a:t>
                          </a:r>
                          <a:endParaRPr kumimoji="1" lang="ja-JP" altLang="en-US" sz="2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838436805"/>
                      </a:ext>
                    </a:extLst>
                  </a:tr>
                  <a:tr h="370840">
                    <a:tc>
                      <a:txBody>
                        <a:bodyPr/>
                        <a:lstStyle/>
                        <a:p>
                          <a:pPr algn="ctr"/>
                          <a14:m>
                            <m:oMath xmlns:m="http://schemas.openxmlformats.org/officeDocument/2006/math">
                              <m:sSub>
                                <m:sSubPr>
                                  <m:ctrlPr>
                                    <a:rPr kumimoji="1" lang="en-US" altLang="ja-JP" sz="2000" b="0" i="1" dirty="0" smtClean="0">
                                      <a:latin typeface="Cambria Math" panose="02040503050406030204" pitchFamily="18" charset="0"/>
                                      <a:ea typeface="Cambria Math" panose="02040503050406030204" pitchFamily="18" charset="0"/>
                                    </a:rPr>
                                  </m:ctrlPr>
                                </m:sSubPr>
                                <m:e>
                                  <m:r>
                                    <a:rPr kumimoji="1" lang="en-US" altLang="ja-JP" sz="2000" b="0" i="1" dirty="0" smtClean="0">
                                      <a:latin typeface="Cambria Math" panose="02040503050406030204" pitchFamily="18" charset="0"/>
                                      <a:ea typeface="Cambria Math" panose="02040503050406030204" pitchFamily="18" charset="0"/>
                                    </a:rPr>
                                    <m:t>𝑚</m:t>
                                  </m:r>
                                </m:e>
                                <m:sub>
                                  <m:r>
                                    <a:rPr kumimoji="1" lang="en-US" altLang="ja-JP" sz="2000" b="0" i="1" dirty="0" smtClean="0">
                                      <a:latin typeface="Cambria Math" panose="02040503050406030204" pitchFamily="18" charset="0"/>
                                      <a:ea typeface="Cambria Math" panose="02040503050406030204" pitchFamily="18" charset="0"/>
                                    </a:rPr>
                                    <m:t>1</m:t>
                                  </m:r>
                                </m:sub>
                              </m:sSub>
                              <m:r>
                                <a:rPr kumimoji="1" lang="en-US" altLang="ja-JP" sz="1200" i="1" dirty="0">
                                  <a:latin typeface="Cambria Math" panose="02040503050406030204" pitchFamily="18" charset="0"/>
                                  <a:ea typeface="Cambria Math" panose="02040503050406030204" pitchFamily="18" charset="0"/>
                                </a:rPr>
                                <m:t> </m:t>
                              </m:r>
                            </m:oMath>
                          </a14:m>
                          <a:r>
                            <a:rPr kumimoji="1" lang="en-US" altLang="ja-JP" sz="2000" dirty="0">
                              <a:latin typeface="Cambria Math" panose="02040503050406030204" pitchFamily="18" charset="0"/>
                              <a:ea typeface="Cambria Math" panose="02040503050406030204" pitchFamily="18" charset="0"/>
                            </a:rPr>
                            <a:t>[kg]</a:t>
                          </a:r>
                          <a:endParaRPr kumimoji="1" lang="ja-JP" altLang="en-US" sz="2000" dirty="0">
                            <a:latin typeface="Cambria Math" panose="02040503050406030204" pitchFamily="18" charset="0"/>
                          </a:endParaRPr>
                        </a:p>
                      </a:txBody>
                      <a:tcPr/>
                    </a:tc>
                    <a:tc>
                      <a:txBody>
                        <a:bodyPr/>
                        <a:lstStyle/>
                        <a:p>
                          <a:r>
                            <a:rPr kumimoji="1" lang="en-US" altLang="ja-JP" sz="2000" dirty="0">
                              <a:latin typeface="Times New Roman" panose="02020603050405020304" pitchFamily="18" charset="0"/>
                              <a:cs typeface="Times New Roman" panose="02020603050405020304" pitchFamily="18" charset="0"/>
                            </a:rPr>
                            <a:t>0.332</a:t>
                          </a:r>
                          <a:endParaRPr kumimoji="1" lang="ja-JP" altLang="en-US" sz="2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919234746"/>
                      </a:ext>
                    </a:extLst>
                  </a:tr>
                  <a:tr h="370840">
                    <a:tc>
                      <a:txBody>
                        <a:bodyPr/>
                        <a:lstStyle/>
                        <a:p>
                          <a:pPr algn="ctr"/>
                          <a14:m>
                            <m:oMath xmlns:m="http://schemas.openxmlformats.org/officeDocument/2006/math">
                              <m:sSub>
                                <m:sSubPr>
                                  <m:ctrlPr>
                                    <a:rPr kumimoji="1" lang="en-US" altLang="ja-JP" sz="2000" b="0" i="1" dirty="0" smtClean="0">
                                      <a:latin typeface="Cambria Math" panose="02040503050406030204" pitchFamily="18" charset="0"/>
                                      <a:ea typeface="Cambria Math" panose="02040503050406030204" pitchFamily="18" charset="0"/>
                                    </a:rPr>
                                  </m:ctrlPr>
                                </m:sSubPr>
                                <m:e>
                                  <m:r>
                                    <a:rPr kumimoji="1" lang="en-US" altLang="ja-JP" sz="2000" b="0" i="1" dirty="0" smtClean="0">
                                      <a:latin typeface="Cambria Math" panose="02040503050406030204" pitchFamily="18" charset="0"/>
                                      <a:ea typeface="Cambria Math" panose="02040503050406030204" pitchFamily="18" charset="0"/>
                                    </a:rPr>
                                    <m:t>𝑚</m:t>
                                  </m:r>
                                </m:e>
                                <m:sub>
                                  <m:r>
                                    <a:rPr kumimoji="1" lang="en-US" altLang="ja-JP" sz="2000" b="0" i="1" dirty="0" smtClean="0">
                                      <a:latin typeface="Cambria Math" panose="02040503050406030204" pitchFamily="18" charset="0"/>
                                      <a:ea typeface="Cambria Math" panose="02040503050406030204" pitchFamily="18" charset="0"/>
                                    </a:rPr>
                                    <m:t>2</m:t>
                                  </m:r>
                                </m:sub>
                              </m:sSub>
                            </m:oMath>
                          </a14:m>
                          <a:r>
                            <a:rPr kumimoji="1" lang="en-US" altLang="ja-JP" sz="2000" dirty="0">
                              <a:latin typeface="Cambria Math" panose="02040503050406030204" pitchFamily="18" charset="0"/>
                              <a:ea typeface="Cambria Math" panose="02040503050406030204" pitchFamily="18" charset="0"/>
                            </a:rPr>
                            <a:t>[kg]</a:t>
                          </a:r>
                          <a:endParaRPr kumimoji="1" lang="ja-JP" altLang="en-US" sz="2000" dirty="0">
                            <a:latin typeface="Cambria Math" panose="02040503050406030204" pitchFamily="18" charset="0"/>
                          </a:endParaRPr>
                        </a:p>
                      </a:txBody>
                      <a:tcPr/>
                    </a:tc>
                    <a:tc>
                      <a:txBody>
                        <a:bodyPr/>
                        <a:lstStyle/>
                        <a:p>
                          <a:r>
                            <a:rPr kumimoji="1" lang="en-US" altLang="ja-JP" sz="2000" dirty="0">
                              <a:latin typeface="Times New Roman" panose="02020603050405020304" pitchFamily="18" charset="0"/>
                              <a:cs typeface="Times New Roman" panose="02020603050405020304" pitchFamily="18" charset="0"/>
                            </a:rPr>
                            <a:t>0.02</a:t>
                          </a:r>
                          <a:endParaRPr kumimoji="1" lang="ja-JP" altLang="en-US" sz="2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374189554"/>
                      </a:ext>
                    </a:extLst>
                  </a:tr>
                  <a:tr h="370840">
                    <a:tc>
                      <a:txBody>
                        <a:bodyPr/>
                        <a:lstStyle/>
                        <a:p>
                          <a:pPr algn="ctr"/>
                          <a14:m>
                            <m:oMath xmlns:m="http://schemas.openxmlformats.org/officeDocument/2006/math">
                              <m:sSub>
                                <m:sSubPr>
                                  <m:ctrlPr>
                                    <a:rPr kumimoji="1" lang="en-US" altLang="ja-JP" sz="2000" b="0" i="1" dirty="0" smtClean="0">
                                      <a:latin typeface="Cambria Math" panose="02040503050406030204" pitchFamily="18" charset="0"/>
                                      <a:ea typeface="Cambria Math" panose="02040503050406030204" pitchFamily="18" charset="0"/>
                                    </a:rPr>
                                  </m:ctrlPr>
                                </m:sSubPr>
                                <m:e>
                                  <m:r>
                                    <a:rPr kumimoji="1" lang="en-US" altLang="ja-JP" sz="2000" i="1" dirty="0" smtClean="0">
                                      <a:latin typeface="Cambria Math" panose="02040503050406030204" pitchFamily="18" charset="0"/>
                                      <a:ea typeface="Cambria Math" panose="02040503050406030204" pitchFamily="18" charset="0"/>
                                    </a:rPr>
                                    <m:t>𝑐</m:t>
                                  </m:r>
                                </m:e>
                                <m:sub>
                                  <m:r>
                                    <a:rPr kumimoji="1" lang="en-US" altLang="ja-JP" sz="2000" b="0" i="1" dirty="0" smtClean="0">
                                      <a:latin typeface="Cambria Math" panose="02040503050406030204" pitchFamily="18" charset="0"/>
                                      <a:ea typeface="Cambria Math" panose="02040503050406030204" pitchFamily="18" charset="0"/>
                                    </a:rPr>
                                    <m:t>1</m:t>
                                  </m:r>
                                </m:sub>
                              </m:sSub>
                            </m:oMath>
                          </a14:m>
                          <a:r>
                            <a:rPr kumimoji="1" lang="en-US" altLang="ja-JP" sz="2000" dirty="0">
                              <a:latin typeface="Cambria Math" panose="02040503050406030204" pitchFamily="18" charset="0"/>
                              <a:ea typeface="Cambria Math" panose="02040503050406030204" pitchFamily="18" charset="0"/>
                            </a:rPr>
                            <a:t>[N/(m/s)]</a:t>
                          </a:r>
                          <a:endParaRPr kumimoji="1" lang="ja-JP" altLang="en-US" sz="2000" dirty="0">
                            <a:latin typeface="Cambria Math" panose="02040503050406030204" pitchFamily="18" charset="0"/>
                          </a:endParaRPr>
                        </a:p>
                      </a:txBody>
                      <a:tcPr/>
                    </a:tc>
                    <a:tc>
                      <a:txBody>
                        <a:bodyPr/>
                        <a:lstStyle/>
                        <a:p>
                          <a:r>
                            <a:rPr kumimoji="1" lang="en-US" altLang="ja-JP" sz="2000" dirty="0">
                              <a:latin typeface="Times New Roman" panose="02020603050405020304" pitchFamily="18" charset="0"/>
                              <a:cs typeface="Times New Roman" panose="02020603050405020304" pitchFamily="18" charset="0"/>
                            </a:rPr>
                            <a:t>0.001</a:t>
                          </a:r>
                          <a:endParaRPr kumimoji="1" lang="ja-JP" altLang="en-US" sz="2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787859199"/>
                      </a:ext>
                    </a:extLst>
                  </a:tr>
                  <a:tr h="370840">
                    <a:tc>
                      <a:txBody>
                        <a:bodyPr/>
                        <a:lstStyle/>
                        <a:p>
                          <a:pPr marL="0" marR="0" lvl="0" indent="0" algn="ctr" defTabSz="4114800" rtl="0" eaLnBrk="1" fontAlgn="auto" latinLnBrk="0" hangingPunct="1">
                            <a:lnSpc>
                              <a:spcPct val="100000"/>
                            </a:lnSpc>
                            <a:spcBef>
                              <a:spcPts val="0"/>
                            </a:spcBef>
                            <a:spcAft>
                              <a:spcPts val="0"/>
                            </a:spcAft>
                            <a:buClrTx/>
                            <a:buSzTx/>
                            <a:buFontTx/>
                            <a:buNone/>
                            <a:tabLst/>
                            <a:defRPr/>
                          </a:pPr>
                          <a14:m>
                            <m:oMath xmlns:m="http://schemas.openxmlformats.org/officeDocument/2006/math">
                              <m:sSub>
                                <m:sSubPr>
                                  <m:ctrlPr>
                                    <a:rPr kumimoji="1" lang="en-US" altLang="ja-JP" sz="2000" b="0" i="1" dirty="0" smtClean="0">
                                      <a:latin typeface="Cambria Math" panose="02040503050406030204" pitchFamily="18" charset="0"/>
                                      <a:ea typeface="Cambria Math" panose="02040503050406030204" pitchFamily="18" charset="0"/>
                                    </a:rPr>
                                  </m:ctrlPr>
                                </m:sSubPr>
                                <m:e>
                                  <m:r>
                                    <a:rPr kumimoji="1" lang="en-US" altLang="ja-JP" sz="2000" i="1" dirty="0" smtClean="0">
                                      <a:latin typeface="Cambria Math" panose="02040503050406030204" pitchFamily="18" charset="0"/>
                                      <a:ea typeface="Cambria Math" panose="02040503050406030204" pitchFamily="18" charset="0"/>
                                    </a:rPr>
                                    <m:t>𝑐</m:t>
                                  </m:r>
                                </m:e>
                                <m:sub>
                                  <m:r>
                                    <a:rPr kumimoji="1" lang="en-US" altLang="ja-JP" sz="2000" b="0" i="1" dirty="0" smtClean="0">
                                      <a:latin typeface="Cambria Math" panose="02040503050406030204" pitchFamily="18" charset="0"/>
                                      <a:ea typeface="Cambria Math" panose="02040503050406030204" pitchFamily="18" charset="0"/>
                                    </a:rPr>
                                    <m:t>2</m:t>
                                  </m:r>
                                </m:sub>
                              </m:sSub>
                            </m:oMath>
                          </a14:m>
                          <a:r>
                            <a:rPr kumimoji="1" lang="en-US" altLang="ja-JP" sz="2000" dirty="0">
                              <a:latin typeface="Cambria Math" panose="02040503050406030204" pitchFamily="18" charset="0"/>
                              <a:ea typeface="Cambria Math" panose="02040503050406030204" pitchFamily="18" charset="0"/>
                            </a:rPr>
                            <a:t>[N/(m/s)]</a:t>
                          </a:r>
                          <a:endParaRPr kumimoji="1" lang="ja-JP" altLang="en-US" sz="2000" dirty="0">
                            <a:latin typeface="Cambria Math" panose="02040503050406030204" pitchFamily="18" charset="0"/>
                          </a:endParaRPr>
                        </a:p>
                      </a:txBody>
                      <a:tcPr/>
                    </a:tc>
                    <a:tc>
                      <a:txBody>
                        <a:bodyPr/>
                        <a:lstStyle/>
                        <a:p>
                          <a:r>
                            <a:rPr kumimoji="1" lang="en-US" altLang="ja-JP" sz="2000" dirty="0">
                              <a:latin typeface="Times New Roman" panose="02020603050405020304" pitchFamily="18" charset="0"/>
                              <a:cs typeface="Times New Roman" panose="02020603050405020304" pitchFamily="18" charset="0"/>
                            </a:rPr>
                            <a:t>0.02~5.12</a:t>
                          </a:r>
                          <a:endParaRPr kumimoji="1" lang="ja-JP" altLang="en-US" sz="2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2111221866"/>
                      </a:ext>
                    </a:extLst>
                  </a:tr>
                  <a:tr h="370840">
                    <a:tc>
                      <a:txBody>
                        <a:bodyPr/>
                        <a:lstStyle/>
                        <a:p>
                          <a:pPr marL="0" marR="0" lvl="0" indent="0" algn="ctr" defTabSz="4114800" rtl="0" eaLnBrk="1" fontAlgn="auto" latinLnBrk="0" hangingPunct="1">
                            <a:lnSpc>
                              <a:spcPct val="100000"/>
                            </a:lnSpc>
                            <a:spcBef>
                              <a:spcPts val="0"/>
                            </a:spcBef>
                            <a:spcAft>
                              <a:spcPts val="0"/>
                            </a:spcAft>
                            <a:buClrTx/>
                            <a:buSzTx/>
                            <a:buFontTx/>
                            <a:buNone/>
                            <a:tabLst/>
                            <a:defRPr/>
                          </a:pPr>
                          <a14:m>
                            <m:oMath xmlns:m="http://schemas.openxmlformats.org/officeDocument/2006/math">
                              <m:sSub>
                                <m:sSubPr>
                                  <m:ctrlPr>
                                    <a:rPr kumimoji="1" lang="en-US" altLang="ja-JP" sz="2000" b="0" i="1" smtClean="0">
                                      <a:latin typeface="Cambria Math" panose="02040503050406030204" pitchFamily="18" charset="0"/>
                                      <a:ea typeface="Cambria Math" panose="02040503050406030204" pitchFamily="18" charset="0"/>
                                    </a:rPr>
                                  </m:ctrlPr>
                                </m:sSubPr>
                                <m:e>
                                  <m:r>
                                    <a:rPr kumimoji="1" lang="en-US" altLang="ja-JP" sz="2000" b="0" i="1" smtClean="0">
                                      <a:latin typeface="Cambria Math" panose="02040503050406030204" pitchFamily="18" charset="0"/>
                                      <a:ea typeface="Cambria Math" panose="02040503050406030204" pitchFamily="18" charset="0"/>
                                    </a:rPr>
                                    <m:t>𝑥</m:t>
                                  </m:r>
                                </m:e>
                                <m:sub>
                                  <m:r>
                                    <a:rPr kumimoji="1" lang="en-US" altLang="ja-JP" sz="2000" b="0" i="1" smtClean="0">
                                      <a:latin typeface="Cambria Math" panose="02040503050406030204" pitchFamily="18" charset="0"/>
                                      <a:ea typeface="Cambria Math" panose="02040503050406030204" pitchFamily="18" charset="0"/>
                                    </a:rPr>
                                    <m:t>0</m:t>
                                  </m:r>
                                </m:sub>
                              </m:sSub>
                            </m:oMath>
                          </a14:m>
                          <a:r>
                            <a:rPr kumimoji="1" lang="en-US" altLang="ja-JP" sz="1200" i="1" dirty="0">
                              <a:latin typeface="Cambria Math" panose="02040503050406030204" pitchFamily="18" charset="0"/>
                              <a:ea typeface="Cambria Math" panose="02040503050406030204" pitchFamily="18" charset="0"/>
                            </a:rPr>
                            <a:t> </a:t>
                          </a:r>
                          <a:r>
                            <a:rPr kumimoji="1" lang="en-US" altLang="ja-JP" sz="2000" dirty="0"/>
                            <a:t>[mm]</a:t>
                          </a:r>
                          <a:endParaRPr kumimoji="1" lang="ja-JP" altLang="en-US" sz="2000" dirty="0"/>
                        </a:p>
                      </a:txBody>
                      <a:tcPr/>
                    </a:tc>
                    <a:tc>
                      <a:txBody>
                        <a:bodyPr/>
                        <a:lstStyle/>
                        <a:p>
                          <a:r>
                            <a:rPr kumimoji="1" lang="en-US" altLang="ja-JP" sz="2000" dirty="0">
                              <a:latin typeface="Times New Roman" panose="02020603050405020304" pitchFamily="18" charset="0"/>
                              <a:cs typeface="Times New Roman" panose="02020603050405020304" pitchFamily="18" charset="0"/>
                            </a:rPr>
                            <a:t>0.02</a:t>
                          </a:r>
                          <a:endParaRPr kumimoji="1" lang="ja-JP" altLang="en-US" sz="2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511395630"/>
                      </a:ext>
                    </a:extLst>
                  </a:tr>
                </a:tbl>
              </a:graphicData>
            </a:graphic>
          </p:graphicFrame>
        </mc:Choice>
        <mc:Fallback xmlns="">
          <p:graphicFrame>
            <p:nvGraphicFramePr>
              <p:cNvPr id="4" name="表 3"/>
              <p:cNvGraphicFramePr>
                <a:graphicFrameLocks noGrp="1"/>
              </p:cNvGraphicFramePr>
              <p:nvPr>
                <p:extLst>
                  <p:ext uri="{D42A27DB-BD31-4B8C-83A1-F6EECF244321}">
                    <p14:modId xmlns:p14="http://schemas.microsoft.com/office/powerpoint/2010/main" val="3629582271"/>
                  </p:ext>
                </p:extLst>
              </p:nvPr>
            </p:nvGraphicFramePr>
            <p:xfrm>
              <a:off x="4771578" y="34392991"/>
              <a:ext cx="3074950" cy="3169920"/>
            </p:xfrm>
            <a:graphic>
              <a:graphicData uri="http://schemas.openxmlformats.org/drawingml/2006/table">
                <a:tbl>
                  <a:tblPr firstRow="1" bandRow="1">
                    <a:tableStyleId>{69012ECD-51FC-41F1-AA8D-1B2483CD663E}</a:tableStyleId>
                  </a:tblPr>
                  <a:tblGrid>
                    <a:gridCol w="1851445">
                      <a:extLst>
                        <a:ext uri="{9D8B030D-6E8A-4147-A177-3AD203B41FA5}">
                          <a16:colId xmlns:a16="http://schemas.microsoft.com/office/drawing/2014/main" val="3388759964"/>
                        </a:ext>
                      </a:extLst>
                    </a:gridCol>
                    <a:gridCol w="1223505">
                      <a:extLst>
                        <a:ext uri="{9D8B030D-6E8A-4147-A177-3AD203B41FA5}">
                          <a16:colId xmlns:a16="http://schemas.microsoft.com/office/drawing/2014/main" val="2705716743"/>
                        </a:ext>
                      </a:extLst>
                    </a:gridCol>
                  </a:tblGrid>
                  <a:tr h="396240">
                    <a:tc gridSpan="2">
                      <a:txBody>
                        <a:bodyPr/>
                        <a:lstStyle/>
                        <a:p>
                          <a:pPr algn="ctr"/>
                          <a:r>
                            <a:rPr kumimoji="1" lang="ja-JP" altLang="en-US" sz="2000" dirty="0"/>
                            <a:t>表</a:t>
                          </a:r>
                          <a:r>
                            <a:rPr kumimoji="1" lang="en-US" altLang="ja-JP" sz="2000" dirty="0"/>
                            <a:t>2</a:t>
                          </a:r>
                          <a:r>
                            <a:rPr kumimoji="1" lang="ja-JP" altLang="en-US" sz="2000" dirty="0"/>
                            <a:t>　各計算パラメータ</a:t>
                          </a:r>
                        </a:p>
                      </a:txBody>
                      <a:tcPr/>
                    </a:tc>
                    <a:tc hMerge="1">
                      <a:txBody>
                        <a:bodyPr/>
                        <a:lstStyle/>
                        <a:p>
                          <a:endParaRPr kumimoji="1" lang="ja-JP" altLang="en-US" sz="2000" dirty="0"/>
                        </a:p>
                      </a:txBody>
                      <a:tcPr/>
                    </a:tc>
                    <a:extLst>
                      <a:ext uri="{0D108BD9-81ED-4DB2-BD59-A6C34878D82A}">
                        <a16:rowId xmlns:a16="http://schemas.microsoft.com/office/drawing/2014/main" val="169829943"/>
                      </a:ext>
                    </a:extLst>
                  </a:tr>
                  <a:tr h="396240">
                    <a:tc>
                      <a:txBody>
                        <a:bodyPr/>
                        <a:lstStyle/>
                        <a:p>
                          <a:endParaRPr lang="ja-JP"/>
                        </a:p>
                      </a:txBody>
                      <a:tcPr>
                        <a:blipFill>
                          <a:blip r:embed="rId7"/>
                          <a:stretch>
                            <a:fillRect l="-328" t="-112308" r="-66230" b="-629231"/>
                          </a:stretch>
                        </a:blipFill>
                      </a:tcPr>
                    </a:tc>
                    <a:tc>
                      <a:txBody>
                        <a:bodyPr/>
                        <a:lstStyle/>
                        <a:p>
                          <a:r>
                            <a:rPr kumimoji="1" lang="en-US" altLang="ja-JP" sz="2000" dirty="0">
                              <a:latin typeface="Times New Roman" panose="02020603050405020304" pitchFamily="18" charset="0"/>
                              <a:cs typeface="Times New Roman" panose="02020603050405020304" pitchFamily="18" charset="0"/>
                            </a:rPr>
                            <a:t>0.381</a:t>
                          </a:r>
                          <a:endParaRPr kumimoji="1" lang="ja-JP" altLang="en-US" sz="2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1"/>
                      </a:ext>
                    </a:extLst>
                  </a:tr>
                  <a:tr h="396240">
                    <a:tc>
                      <a:txBody>
                        <a:bodyPr/>
                        <a:lstStyle/>
                        <a:p>
                          <a:endParaRPr lang="ja-JP"/>
                        </a:p>
                      </a:txBody>
                      <a:tcPr>
                        <a:blipFill>
                          <a:blip r:embed="rId7"/>
                          <a:stretch>
                            <a:fillRect l="-328" t="-212308" r="-66230" b="-529231"/>
                          </a:stretch>
                        </a:blipFill>
                      </a:tcPr>
                    </a:tc>
                    <a:tc>
                      <a:txBody>
                        <a:bodyPr/>
                        <a:lstStyle/>
                        <a:p>
                          <a:r>
                            <a:rPr kumimoji="1" lang="en-US" altLang="ja-JP" sz="2000" dirty="0">
                              <a:latin typeface="Times New Roman" panose="02020603050405020304" pitchFamily="18" charset="0"/>
                              <a:cs typeface="Times New Roman" panose="02020603050405020304" pitchFamily="18" charset="0"/>
                            </a:rPr>
                            <a:t>0.023</a:t>
                          </a:r>
                          <a:endParaRPr kumimoji="1" lang="ja-JP" altLang="en-US" sz="2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838436805"/>
                      </a:ext>
                    </a:extLst>
                  </a:tr>
                  <a:tr h="396240">
                    <a:tc>
                      <a:txBody>
                        <a:bodyPr/>
                        <a:lstStyle/>
                        <a:p>
                          <a:endParaRPr lang="ja-JP"/>
                        </a:p>
                      </a:txBody>
                      <a:tcPr>
                        <a:blipFill>
                          <a:blip r:embed="rId7"/>
                          <a:stretch>
                            <a:fillRect l="-328" t="-307576" r="-66230" b="-421212"/>
                          </a:stretch>
                        </a:blipFill>
                      </a:tcPr>
                    </a:tc>
                    <a:tc>
                      <a:txBody>
                        <a:bodyPr/>
                        <a:lstStyle/>
                        <a:p>
                          <a:r>
                            <a:rPr kumimoji="1" lang="en-US" altLang="ja-JP" sz="2000" dirty="0">
                              <a:latin typeface="Times New Roman" panose="02020603050405020304" pitchFamily="18" charset="0"/>
                              <a:cs typeface="Times New Roman" panose="02020603050405020304" pitchFamily="18" charset="0"/>
                            </a:rPr>
                            <a:t>0.332</a:t>
                          </a:r>
                          <a:endParaRPr kumimoji="1" lang="ja-JP" altLang="en-US" sz="2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919234746"/>
                      </a:ext>
                    </a:extLst>
                  </a:tr>
                  <a:tr h="396240">
                    <a:tc>
                      <a:txBody>
                        <a:bodyPr/>
                        <a:lstStyle/>
                        <a:p>
                          <a:endParaRPr lang="ja-JP"/>
                        </a:p>
                      </a:txBody>
                      <a:tcPr>
                        <a:blipFill>
                          <a:blip r:embed="rId7"/>
                          <a:stretch>
                            <a:fillRect l="-328" t="-413846" r="-66230" b="-327692"/>
                          </a:stretch>
                        </a:blipFill>
                      </a:tcPr>
                    </a:tc>
                    <a:tc>
                      <a:txBody>
                        <a:bodyPr/>
                        <a:lstStyle/>
                        <a:p>
                          <a:r>
                            <a:rPr kumimoji="1" lang="en-US" altLang="ja-JP" sz="2000" dirty="0">
                              <a:latin typeface="Times New Roman" panose="02020603050405020304" pitchFamily="18" charset="0"/>
                              <a:cs typeface="Times New Roman" panose="02020603050405020304" pitchFamily="18" charset="0"/>
                            </a:rPr>
                            <a:t>0.02</a:t>
                          </a:r>
                          <a:endParaRPr kumimoji="1" lang="ja-JP" altLang="en-US" sz="2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374189554"/>
                      </a:ext>
                    </a:extLst>
                  </a:tr>
                  <a:tr h="396240">
                    <a:tc>
                      <a:txBody>
                        <a:bodyPr/>
                        <a:lstStyle/>
                        <a:p>
                          <a:endParaRPr lang="ja-JP"/>
                        </a:p>
                      </a:txBody>
                      <a:tcPr>
                        <a:blipFill>
                          <a:blip r:embed="rId7"/>
                          <a:stretch>
                            <a:fillRect l="-328" t="-513846" r="-66230" b="-227692"/>
                          </a:stretch>
                        </a:blipFill>
                      </a:tcPr>
                    </a:tc>
                    <a:tc>
                      <a:txBody>
                        <a:bodyPr/>
                        <a:lstStyle/>
                        <a:p>
                          <a:r>
                            <a:rPr kumimoji="1" lang="en-US" altLang="ja-JP" sz="2000" dirty="0">
                              <a:latin typeface="Times New Roman" panose="02020603050405020304" pitchFamily="18" charset="0"/>
                              <a:cs typeface="Times New Roman" panose="02020603050405020304" pitchFamily="18" charset="0"/>
                            </a:rPr>
                            <a:t>0.001</a:t>
                          </a:r>
                          <a:endParaRPr kumimoji="1" lang="ja-JP" altLang="en-US" sz="2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787859199"/>
                      </a:ext>
                    </a:extLst>
                  </a:tr>
                  <a:tr h="396240">
                    <a:tc>
                      <a:txBody>
                        <a:bodyPr/>
                        <a:lstStyle/>
                        <a:p>
                          <a:endParaRPr lang="ja-JP"/>
                        </a:p>
                      </a:txBody>
                      <a:tcPr>
                        <a:blipFill>
                          <a:blip r:embed="rId7"/>
                          <a:stretch>
                            <a:fillRect l="-328" t="-613846" r="-66230" b="-127692"/>
                          </a:stretch>
                        </a:blipFill>
                      </a:tcPr>
                    </a:tc>
                    <a:tc>
                      <a:txBody>
                        <a:bodyPr/>
                        <a:lstStyle/>
                        <a:p>
                          <a:r>
                            <a:rPr kumimoji="1" lang="en-US" altLang="ja-JP" sz="2000" dirty="0">
                              <a:latin typeface="Times New Roman" panose="02020603050405020304" pitchFamily="18" charset="0"/>
                              <a:cs typeface="Times New Roman" panose="02020603050405020304" pitchFamily="18" charset="0"/>
                            </a:rPr>
                            <a:t>0.02~5.12</a:t>
                          </a:r>
                          <a:endParaRPr kumimoji="1" lang="ja-JP" altLang="en-US" sz="2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2111221866"/>
                      </a:ext>
                    </a:extLst>
                  </a:tr>
                  <a:tr h="396240">
                    <a:tc>
                      <a:txBody>
                        <a:bodyPr/>
                        <a:lstStyle/>
                        <a:p>
                          <a:endParaRPr lang="ja-JP"/>
                        </a:p>
                      </a:txBody>
                      <a:tcPr>
                        <a:blipFill>
                          <a:blip r:embed="rId7"/>
                          <a:stretch>
                            <a:fillRect l="-328" t="-713846" r="-66230" b="-27692"/>
                          </a:stretch>
                        </a:blipFill>
                      </a:tcPr>
                    </a:tc>
                    <a:tc>
                      <a:txBody>
                        <a:bodyPr/>
                        <a:lstStyle/>
                        <a:p>
                          <a:r>
                            <a:rPr kumimoji="1" lang="en-US" altLang="ja-JP" sz="2000" dirty="0">
                              <a:latin typeface="Times New Roman" panose="02020603050405020304" pitchFamily="18" charset="0"/>
                              <a:cs typeface="Times New Roman" panose="02020603050405020304" pitchFamily="18" charset="0"/>
                            </a:rPr>
                            <a:t>0.02</a:t>
                          </a:r>
                          <a:endParaRPr kumimoji="1" lang="ja-JP" altLang="en-US" sz="2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511395630"/>
                      </a:ext>
                    </a:extLst>
                  </a:tr>
                </a:tbl>
              </a:graphicData>
            </a:graphic>
          </p:graphicFrame>
        </mc:Fallback>
      </mc:AlternateContent>
      <mc:AlternateContent xmlns:mc="http://schemas.openxmlformats.org/markup-compatibility/2006">
        <mc:Choice xmlns:a14="http://schemas.microsoft.com/office/drawing/2010/main" Requires="a14">
          <p:graphicFrame>
            <p:nvGraphicFramePr>
              <p:cNvPr id="51" name="表 50"/>
              <p:cNvGraphicFramePr>
                <a:graphicFrameLocks noGrp="1"/>
              </p:cNvGraphicFramePr>
              <p:nvPr>
                <p:extLst>
                  <p:ext uri="{D42A27DB-BD31-4B8C-83A1-F6EECF244321}">
                    <p14:modId xmlns:p14="http://schemas.microsoft.com/office/powerpoint/2010/main" val="2824624695"/>
                  </p:ext>
                </p:extLst>
              </p:nvPr>
            </p:nvGraphicFramePr>
            <p:xfrm>
              <a:off x="25415450" y="24894162"/>
              <a:ext cx="4576392" cy="3322091"/>
            </p:xfrm>
            <a:graphic>
              <a:graphicData uri="http://schemas.openxmlformats.org/drawingml/2006/table">
                <a:tbl>
                  <a:tblPr firstRow="1" bandRow="1">
                    <a:tableStyleId>{69012ECD-51FC-41F1-AA8D-1B2483CD663E}</a:tableStyleId>
                  </a:tblPr>
                  <a:tblGrid>
                    <a:gridCol w="2414067">
                      <a:extLst>
                        <a:ext uri="{9D8B030D-6E8A-4147-A177-3AD203B41FA5}">
                          <a16:colId xmlns:a16="http://schemas.microsoft.com/office/drawing/2014/main" val="3388759964"/>
                        </a:ext>
                      </a:extLst>
                    </a:gridCol>
                    <a:gridCol w="1263368">
                      <a:extLst>
                        <a:ext uri="{9D8B030D-6E8A-4147-A177-3AD203B41FA5}">
                          <a16:colId xmlns:a16="http://schemas.microsoft.com/office/drawing/2014/main" val="3222489802"/>
                        </a:ext>
                      </a:extLst>
                    </a:gridCol>
                    <a:gridCol w="898957">
                      <a:extLst>
                        <a:ext uri="{9D8B030D-6E8A-4147-A177-3AD203B41FA5}">
                          <a16:colId xmlns:a16="http://schemas.microsoft.com/office/drawing/2014/main" val="2705716743"/>
                        </a:ext>
                      </a:extLst>
                    </a:gridCol>
                  </a:tblGrid>
                  <a:tr h="433571">
                    <a:tc gridSpan="3">
                      <a:txBody>
                        <a:bodyPr/>
                        <a:lstStyle/>
                        <a:p>
                          <a:pPr marL="0" marR="0" lvl="0" indent="0" algn="ctr" defTabSz="4114800" rtl="0" eaLnBrk="1" fontAlgn="auto" latinLnBrk="0" hangingPunct="1">
                            <a:lnSpc>
                              <a:spcPct val="100000"/>
                            </a:lnSpc>
                            <a:spcBef>
                              <a:spcPts val="0"/>
                            </a:spcBef>
                            <a:spcAft>
                              <a:spcPts val="0"/>
                            </a:spcAft>
                            <a:buClrTx/>
                            <a:buSzTx/>
                            <a:buFontTx/>
                            <a:buNone/>
                            <a:tabLst/>
                            <a:defRPr/>
                          </a:pPr>
                          <a:r>
                            <a:rPr kumimoji="1" lang="ja-JP" altLang="en-US" sz="2000" dirty="0"/>
                            <a:t>表</a:t>
                          </a:r>
                          <a:r>
                            <a:rPr kumimoji="1" lang="en-US" altLang="ja-JP" sz="2000" dirty="0"/>
                            <a:t>3</a:t>
                          </a:r>
                          <a:r>
                            <a:rPr kumimoji="1" lang="ja-JP" altLang="en-US" sz="2000" dirty="0"/>
                            <a:t>　周波数応答実験パラメータ</a:t>
                          </a:r>
                        </a:p>
                      </a:txBody>
                      <a:tcPr/>
                    </a:tc>
                    <a:tc hMerge="1">
                      <a:txBody>
                        <a:bodyPr/>
                        <a:lstStyle/>
                        <a:p>
                          <a:endParaRPr kumimoji="1" lang="ja-JP" altLang="en-US"/>
                        </a:p>
                      </a:txBody>
                      <a:tcPr/>
                    </a:tc>
                    <a:tc hMerge="1">
                      <a:txBody>
                        <a:bodyPr/>
                        <a:lstStyle/>
                        <a:p>
                          <a:endParaRPr kumimoji="1" lang="ja-JP" altLang="en-US" sz="2000" dirty="0"/>
                        </a:p>
                      </a:txBody>
                      <a:tcPr/>
                    </a:tc>
                    <a:extLst>
                      <a:ext uri="{0D108BD9-81ED-4DB2-BD59-A6C34878D82A}">
                        <a16:rowId xmlns:a16="http://schemas.microsoft.com/office/drawing/2014/main" val="838436805"/>
                      </a:ext>
                    </a:extLst>
                  </a:tr>
                  <a:tr h="481420">
                    <a:tc>
                      <a:txBody>
                        <a:bodyPr/>
                        <a:lstStyle/>
                        <a:p>
                          <a:pPr marL="0" marR="0" lvl="0" indent="0" algn="ctr" defTabSz="4114800" rtl="0" eaLnBrk="1" fontAlgn="auto" latinLnBrk="0" hangingPunct="1">
                            <a:lnSpc>
                              <a:spcPct val="100000"/>
                            </a:lnSpc>
                            <a:spcBef>
                              <a:spcPts val="0"/>
                            </a:spcBef>
                            <a:spcAft>
                              <a:spcPts val="0"/>
                            </a:spcAft>
                            <a:buClrTx/>
                            <a:buSzTx/>
                            <a:buFontTx/>
                            <a:buNone/>
                            <a:tabLst/>
                            <a:defRPr/>
                          </a:pPr>
                          <a:r>
                            <a:rPr kumimoji="1" lang="ja-JP" altLang="en-US" sz="2000" dirty="0"/>
                            <a:t>主振動系バネ定数　</a:t>
                          </a:r>
                          <a:endParaRPr kumimoji="1" lang="ja-JP" altLang="en-US" sz="2000" dirty="0">
                            <a:latin typeface="Cambria Math" panose="02040503050406030204" pitchFamily="18" charset="0"/>
                          </a:endParaRPr>
                        </a:p>
                      </a:txBody>
                      <a:tcPr/>
                    </a:tc>
                    <a:tc>
                      <a:txBody>
                        <a:bodyPr/>
                        <a:lstStyle/>
                        <a:p>
                          <a:pPr marL="0" marR="0" lvl="0" indent="0" algn="ctr" defTabSz="4114800" rtl="0" eaLnBrk="1" fontAlgn="auto" latinLnBrk="0" hangingPunct="1">
                            <a:lnSpc>
                              <a:spcPct val="100000"/>
                            </a:lnSpc>
                            <a:spcBef>
                              <a:spcPts val="0"/>
                            </a:spcBef>
                            <a:spcAft>
                              <a:spcPts val="0"/>
                            </a:spcAft>
                            <a:buClrTx/>
                            <a:buSzTx/>
                            <a:buFontTx/>
                            <a:buNone/>
                            <a:tabLst/>
                            <a:defRPr/>
                          </a:pPr>
                          <a14:m>
                            <m:oMath xmlns:m="http://schemas.openxmlformats.org/officeDocument/2006/math">
                              <m:sSub>
                                <m:sSubPr>
                                  <m:ctrlPr>
                                    <a:rPr kumimoji="1" lang="en-US" altLang="ja-JP" sz="2000" b="0" i="1" dirty="0" smtClean="0">
                                      <a:latin typeface="Cambria Math" panose="02040503050406030204" pitchFamily="18" charset="0"/>
                                      <a:cs typeface="Times New Roman" panose="02020603050405020304" pitchFamily="18" charset="0"/>
                                    </a:rPr>
                                  </m:ctrlPr>
                                </m:sSubPr>
                                <m:e>
                                  <m:r>
                                    <a:rPr kumimoji="1" lang="en-US" altLang="ja-JP" sz="2000" i="1" dirty="0" smtClean="0">
                                      <a:latin typeface="Cambria Math" panose="02040503050406030204" pitchFamily="18" charset="0"/>
                                      <a:cs typeface="Times New Roman" panose="02020603050405020304" pitchFamily="18" charset="0"/>
                                    </a:rPr>
                                    <m:t>𝑘</m:t>
                                  </m:r>
                                </m:e>
                                <m:sub>
                                  <m:r>
                                    <a:rPr kumimoji="1" lang="en-US" altLang="ja-JP" sz="2000" b="0" i="0" dirty="0" smtClean="0">
                                      <a:latin typeface="Cambria Math" panose="02040503050406030204" pitchFamily="18" charset="0"/>
                                      <a:cs typeface="Times New Roman" panose="02020603050405020304" pitchFamily="18" charset="0"/>
                                    </a:rPr>
                                    <m:t>1</m:t>
                                  </m:r>
                                </m:sub>
                              </m:sSub>
                            </m:oMath>
                          </a14:m>
                          <a:r>
                            <a:rPr kumimoji="1" lang="en-US" altLang="ja-JP" sz="2000" dirty="0">
                              <a:latin typeface="Times New Roman" panose="02020603050405020304" pitchFamily="18" charset="0"/>
                              <a:cs typeface="Times New Roman" panose="02020603050405020304" pitchFamily="18" charset="0"/>
                            </a:rPr>
                            <a:t>[N/mm]</a:t>
                          </a:r>
                          <a:endParaRPr kumimoji="1" lang="ja-JP" altLang="en-US" sz="2000" dirty="0">
                            <a:latin typeface="Times New Roman" panose="02020603050405020304" pitchFamily="18" charset="0"/>
                            <a:cs typeface="Times New Roman" panose="02020603050405020304" pitchFamily="18" charset="0"/>
                          </a:endParaRPr>
                        </a:p>
                      </a:txBody>
                      <a:tcPr/>
                    </a:tc>
                    <a:tc>
                      <a:txBody>
                        <a:bodyPr/>
                        <a:lstStyle/>
                        <a:p>
                          <a:r>
                            <a:rPr kumimoji="1" lang="en-US" altLang="ja-JP" sz="2000" dirty="0">
                              <a:latin typeface="Times New Roman" panose="02020603050405020304" pitchFamily="18" charset="0"/>
                              <a:cs typeface="Times New Roman" panose="02020603050405020304" pitchFamily="18" charset="0"/>
                            </a:rPr>
                            <a:t>0.381</a:t>
                          </a:r>
                          <a:endParaRPr kumimoji="1" lang="ja-JP" altLang="en-US" sz="2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8889686"/>
                      </a:ext>
                    </a:extLst>
                  </a:tr>
                  <a:tr h="481420">
                    <a:tc>
                      <a:txBody>
                        <a:bodyPr/>
                        <a:lstStyle/>
                        <a:p>
                          <a:pPr algn="ctr"/>
                          <a:r>
                            <a:rPr kumimoji="1" lang="ja-JP" altLang="en-US" sz="2000" dirty="0"/>
                            <a:t>主振動系質量　</a:t>
                          </a:r>
                        </a:p>
                      </a:txBody>
                      <a:tcPr/>
                    </a:tc>
                    <a:tc>
                      <a:txBody>
                        <a:bodyPr/>
                        <a:lstStyle/>
                        <a:p>
                          <a:pPr algn="ctr"/>
                          <a14:m>
                            <m:oMath xmlns:m="http://schemas.openxmlformats.org/officeDocument/2006/math">
                              <m:r>
                                <a:rPr kumimoji="1" lang="en-US" altLang="ja-JP" sz="2000" i="1" dirty="0" smtClean="0">
                                  <a:latin typeface="Cambria Math" panose="02040503050406030204" pitchFamily="18" charset="0"/>
                                  <a:cs typeface="Times New Roman" panose="02020603050405020304" pitchFamily="18" charset="0"/>
                                </a:rPr>
                                <m:t>𝑚</m:t>
                              </m:r>
                              <m:r>
                                <a:rPr kumimoji="1" lang="en-US" altLang="ja-JP" sz="2000" i="1" baseline="-25000" dirty="0">
                                  <a:latin typeface="Cambria Math" panose="02040503050406030204" pitchFamily="18" charset="0"/>
                                  <a:cs typeface="Times New Roman" panose="02020603050405020304" pitchFamily="18" charset="0"/>
                                </a:rPr>
                                <m:t>1</m:t>
                              </m:r>
                            </m:oMath>
                          </a14:m>
                          <a:r>
                            <a:rPr kumimoji="1" lang="en-US" altLang="ja-JP" sz="2000" dirty="0">
                              <a:latin typeface="Times New Roman" panose="02020603050405020304" pitchFamily="18" charset="0"/>
                              <a:cs typeface="Times New Roman" panose="02020603050405020304" pitchFamily="18" charset="0"/>
                            </a:rPr>
                            <a:t>[kg]</a:t>
                          </a:r>
                          <a:endParaRPr kumimoji="1" lang="ja-JP" altLang="en-US" sz="2000" dirty="0">
                            <a:latin typeface="Times New Roman" panose="02020603050405020304" pitchFamily="18" charset="0"/>
                            <a:cs typeface="Times New Roman" panose="02020603050405020304" pitchFamily="18" charset="0"/>
                          </a:endParaRPr>
                        </a:p>
                      </a:txBody>
                      <a:tcPr/>
                    </a:tc>
                    <a:tc>
                      <a:txBody>
                        <a:bodyPr/>
                        <a:lstStyle/>
                        <a:p>
                          <a:r>
                            <a:rPr kumimoji="1" lang="en-US" altLang="ja-JP" sz="2000" dirty="0">
                              <a:latin typeface="Times New Roman" panose="02020603050405020304" pitchFamily="18" charset="0"/>
                              <a:cs typeface="Times New Roman" panose="02020603050405020304" pitchFamily="18" charset="0"/>
                            </a:rPr>
                            <a:t>0.34</a:t>
                          </a:r>
                          <a:endParaRPr kumimoji="1" lang="ja-JP" altLang="en-US" sz="2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919234746"/>
                      </a:ext>
                    </a:extLst>
                  </a:tr>
                  <a:tr h="481420">
                    <a:tc>
                      <a:txBody>
                        <a:bodyPr/>
                        <a:lstStyle/>
                        <a:p>
                          <a:pPr algn="ctr"/>
                          <a:r>
                            <a:rPr kumimoji="1" lang="ja-JP" altLang="en-US" sz="2000" dirty="0"/>
                            <a:t>副振動系質量　</a:t>
                          </a:r>
                        </a:p>
                      </a:txBody>
                      <a:tcPr/>
                    </a:tc>
                    <a:tc>
                      <a:txBody>
                        <a:bodyPr/>
                        <a:lstStyle/>
                        <a:p>
                          <a:pPr algn="ctr"/>
                          <a14:m>
                            <m:oMath xmlns:m="http://schemas.openxmlformats.org/officeDocument/2006/math">
                              <m:r>
                                <a:rPr kumimoji="1" lang="en-US" altLang="ja-JP" sz="2000" i="1" dirty="0" smtClean="0">
                                  <a:latin typeface="Cambria Math" panose="02040503050406030204" pitchFamily="18" charset="0"/>
                                  <a:cs typeface="Times New Roman" panose="02020603050405020304" pitchFamily="18" charset="0"/>
                                </a:rPr>
                                <m:t>𝑚</m:t>
                              </m:r>
                              <m:r>
                                <a:rPr kumimoji="1" lang="en-US" altLang="ja-JP" sz="2000" i="1" baseline="-25000" dirty="0">
                                  <a:latin typeface="Cambria Math" panose="02040503050406030204" pitchFamily="18" charset="0"/>
                                  <a:cs typeface="Times New Roman" panose="02020603050405020304" pitchFamily="18" charset="0"/>
                                </a:rPr>
                                <m:t>2</m:t>
                              </m:r>
                            </m:oMath>
                          </a14:m>
                          <a:r>
                            <a:rPr kumimoji="1" lang="en-US" altLang="ja-JP" sz="2000" dirty="0">
                              <a:latin typeface="Times New Roman" panose="02020603050405020304" pitchFamily="18" charset="0"/>
                              <a:cs typeface="Times New Roman" panose="02020603050405020304" pitchFamily="18" charset="0"/>
                            </a:rPr>
                            <a:t>[kg]</a:t>
                          </a:r>
                          <a:endParaRPr kumimoji="1" lang="ja-JP" altLang="en-US" sz="2000" dirty="0">
                            <a:latin typeface="Times New Roman" panose="02020603050405020304" pitchFamily="18" charset="0"/>
                            <a:cs typeface="Times New Roman" panose="02020603050405020304" pitchFamily="18" charset="0"/>
                          </a:endParaRPr>
                        </a:p>
                      </a:txBody>
                      <a:tcPr/>
                    </a:tc>
                    <a:tc>
                      <a:txBody>
                        <a:bodyPr/>
                        <a:lstStyle/>
                        <a:p>
                          <a:r>
                            <a:rPr kumimoji="1" lang="en-US" altLang="ja-JP" sz="2000" dirty="0">
                              <a:latin typeface="Times New Roman" panose="02020603050405020304" pitchFamily="18" charset="0"/>
                              <a:cs typeface="Times New Roman" panose="02020603050405020304" pitchFamily="18" charset="0"/>
                            </a:rPr>
                            <a:t>0.02</a:t>
                          </a:r>
                          <a:endParaRPr kumimoji="1" lang="ja-JP" altLang="en-US" sz="2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374189554"/>
                      </a:ext>
                    </a:extLst>
                  </a:tr>
                  <a:tr h="481420">
                    <a:tc>
                      <a:txBody>
                        <a:bodyPr/>
                        <a:lstStyle/>
                        <a:p>
                          <a:pPr algn="ctr"/>
                          <a:r>
                            <a:rPr kumimoji="1" lang="ja-JP" altLang="en-US" sz="2000" dirty="0"/>
                            <a:t>端子間抵抗　</a:t>
                          </a:r>
                        </a:p>
                      </a:txBody>
                      <a:tcPr/>
                    </a:tc>
                    <a:tc>
                      <a:txBody>
                        <a:bodyPr/>
                        <a:lstStyle/>
                        <a:p>
                          <a:pPr algn="ctr"/>
                          <a:r>
                            <a:rPr kumimoji="1" lang="en-US" altLang="ja-JP" sz="2000" i="1" baseline="0" dirty="0">
                              <a:latin typeface="Times New Roman" panose="02020603050405020304" pitchFamily="18" charset="0"/>
                              <a:cs typeface="Times New Roman" panose="02020603050405020304" pitchFamily="18" charset="0"/>
                            </a:rPr>
                            <a:t>R</a:t>
                          </a:r>
                          <a:r>
                            <a:rPr kumimoji="1" lang="en-US" altLang="ja-JP" sz="2000" baseline="0" dirty="0">
                              <a:latin typeface="Times New Roman" panose="02020603050405020304" pitchFamily="18" charset="0"/>
                              <a:cs typeface="Times New Roman" panose="02020603050405020304" pitchFamily="18" charset="0"/>
                            </a:rPr>
                            <a:t>[</a:t>
                          </a:r>
                          <a:r>
                            <a:rPr kumimoji="1" lang="en-US" altLang="ja-JP" sz="2000" baseline="0" dirty="0" err="1">
                              <a:latin typeface="Times New Roman" panose="02020603050405020304" pitchFamily="18" charset="0"/>
                              <a:cs typeface="Times New Roman" panose="02020603050405020304" pitchFamily="18" charset="0"/>
                            </a:rPr>
                            <a:t>kΩ</a:t>
                          </a:r>
                          <a:r>
                            <a:rPr kumimoji="1" lang="en-US" altLang="ja-JP" sz="2000" dirty="0">
                              <a:latin typeface="Times New Roman" panose="02020603050405020304" pitchFamily="18" charset="0"/>
                              <a:cs typeface="Times New Roman" panose="02020603050405020304" pitchFamily="18" charset="0"/>
                            </a:rPr>
                            <a:t>]</a:t>
                          </a:r>
                          <a:endParaRPr kumimoji="1" lang="ja-JP" altLang="en-US" sz="2000" dirty="0">
                            <a:latin typeface="Times New Roman" panose="02020603050405020304" pitchFamily="18" charset="0"/>
                            <a:cs typeface="Times New Roman" panose="02020603050405020304" pitchFamily="18" charset="0"/>
                          </a:endParaRPr>
                        </a:p>
                      </a:txBody>
                      <a:tcPr/>
                    </a:tc>
                    <a:tc>
                      <a:txBody>
                        <a:bodyPr/>
                        <a:lstStyle/>
                        <a:p>
                          <a:r>
                            <a:rPr kumimoji="1" lang="en-US" altLang="ja-JP" sz="2000" dirty="0">
                              <a:latin typeface="Times New Roman" panose="02020603050405020304" pitchFamily="18" charset="0"/>
                              <a:cs typeface="Times New Roman" panose="02020603050405020304" pitchFamily="18" charset="0"/>
                            </a:rPr>
                            <a:t>0</a:t>
                          </a:r>
                          <a:r>
                            <a:rPr kumimoji="1" lang="ja-JP" altLang="en-US" sz="2000" dirty="0">
                              <a:latin typeface="Times New Roman" panose="02020603050405020304" pitchFamily="18" charset="0"/>
                              <a:cs typeface="Times New Roman" panose="02020603050405020304" pitchFamily="18" charset="0"/>
                            </a:rPr>
                            <a:t>～</a:t>
                          </a:r>
                          <a:r>
                            <a:rPr kumimoji="1" lang="en-US" altLang="ja-JP" sz="2000" dirty="0">
                              <a:latin typeface="Times New Roman" panose="02020603050405020304" pitchFamily="18" charset="0"/>
                              <a:cs typeface="Times New Roman" panose="02020603050405020304" pitchFamily="18" charset="0"/>
                            </a:rPr>
                            <a:t>50</a:t>
                          </a:r>
                          <a:endParaRPr kumimoji="1" lang="ja-JP" altLang="en-US" sz="2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787859199"/>
                      </a:ext>
                    </a:extLst>
                  </a:tr>
                  <a:tr h="481420">
                    <a:tc>
                      <a:txBody>
                        <a:bodyPr/>
                        <a:lstStyle/>
                        <a:p>
                          <a:pPr algn="ctr"/>
                          <a:r>
                            <a:rPr kumimoji="1" lang="ja-JP" altLang="en-US" sz="2000" dirty="0"/>
                            <a:t>入力振幅　</a:t>
                          </a:r>
                        </a:p>
                      </a:txBody>
                      <a:tcPr/>
                    </a:tc>
                    <a:tc>
                      <a:txBody>
                        <a:bodyPr/>
                        <a:lstStyle/>
                        <a:p>
                          <a:pPr algn="ctr"/>
                          <a:r>
                            <a:rPr kumimoji="1" lang="en-US" altLang="ja-JP" sz="2000" i="1" dirty="0">
                              <a:latin typeface="Times New Roman" panose="02020603050405020304" pitchFamily="18" charset="0"/>
                              <a:cs typeface="Times New Roman" panose="02020603050405020304" pitchFamily="18" charset="0"/>
                            </a:rPr>
                            <a:t>x</a:t>
                          </a:r>
                          <a:r>
                            <a:rPr kumimoji="1" lang="en-US" altLang="ja-JP" sz="2000" dirty="0">
                              <a:latin typeface="Times New Roman" panose="02020603050405020304" pitchFamily="18" charset="0"/>
                              <a:cs typeface="Times New Roman" panose="02020603050405020304" pitchFamily="18" charset="0"/>
                            </a:rPr>
                            <a:t>[mm]</a:t>
                          </a:r>
                          <a:endParaRPr kumimoji="1" lang="ja-JP" altLang="en-US" sz="2000" dirty="0">
                            <a:latin typeface="Times New Roman" panose="02020603050405020304" pitchFamily="18" charset="0"/>
                            <a:cs typeface="Times New Roman" panose="02020603050405020304" pitchFamily="18" charset="0"/>
                          </a:endParaRPr>
                        </a:p>
                      </a:txBody>
                      <a:tcPr/>
                    </a:tc>
                    <a:tc>
                      <a:txBody>
                        <a:bodyPr/>
                        <a:lstStyle/>
                        <a:p>
                          <a:r>
                            <a:rPr kumimoji="1" lang="en-US" altLang="ja-JP" sz="2000" dirty="0">
                              <a:latin typeface="Times New Roman" panose="02020603050405020304" pitchFamily="18" charset="0"/>
                              <a:cs typeface="Times New Roman" panose="02020603050405020304" pitchFamily="18" charset="0"/>
                            </a:rPr>
                            <a:t>0.02</a:t>
                          </a:r>
                          <a:endParaRPr kumimoji="1" lang="ja-JP" altLang="en-US" sz="2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511395630"/>
                      </a:ext>
                    </a:extLst>
                  </a:tr>
                  <a:tr h="481420">
                    <a:tc>
                      <a:txBody>
                        <a:bodyPr/>
                        <a:lstStyle/>
                        <a:p>
                          <a:pPr algn="ctr"/>
                          <a:r>
                            <a:rPr kumimoji="1" lang="ja-JP" altLang="en-US" sz="2000" dirty="0"/>
                            <a:t>繰り返し回数　</a:t>
                          </a:r>
                        </a:p>
                      </a:txBody>
                      <a:tcPr/>
                    </a:tc>
                    <a:tc>
                      <a:txBody>
                        <a:bodyPr/>
                        <a:lstStyle/>
                        <a:p>
                          <a:pPr algn="ctr"/>
                          <a:r>
                            <a:rPr kumimoji="1" lang="en-US" altLang="ja-JP" sz="2000" dirty="0"/>
                            <a:t>[</a:t>
                          </a:r>
                          <a:r>
                            <a:rPr kumimoji="1" lang="ja-JP" altLang="en-US" sz="2000" dirty="0"/>
                            <a:t>回</a:t>
                          </a:r>
                          <a:r>
                            <a:rPr kumimoji="1" lang="en-US" altLang="ja-JP" sz="2000" dirty="0"/>
                            <a:t>]</a:t>
                          </a:r>
                          <a:endParaRPr kumimoji="1" lang="ja-JP" altLang="en-US" sz="2000" dirty="0"/>
                        </a:p>
                      </a:txBody>
                      <a:tcPr/>
                    </a:tc>
                    <a:tc>
                      <a:txBody>
                        <a:bodyPr/>
                        <a:lstStyle/>
                        <a:p>
                          <a:r>
                            <a:rPr kumimoji="1" lang="en-US" altLang="ja-JP" sz="2000" dirty="0">
                              <a:latin typeface="Times New Roman" panose="02020603050405020304" pitchFamily="18" charset="0"/>
                              <a:cs typeface="Times New Roman" panose="02020603050405020304" pitchFamily="18" charset="0"/>
                            </a:rPr>
                            <a:t>10</a:t>
                          </a:r>
                          <a:endParaRPr kumimoji="1" lang="ja-JP" altLang="en-US" sz="2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2255758519"/>
                      </a:ext>
                    </a:extLst>
                  </a:tr>
                </a:tbl>
              </a:graphicData>
            </a:graphic>
          </p:graphicFrame>
        </mc:Choice>
        <mc:Fallback>
          <p:graphicFrame>
            <p:nvGraphicFramePr>
              <p:cNvPr id="51" name="表 50"/>
              <p:cNvGraphicFramePr>
                <a:graphicFrameLocks noGrp="1"/>
              </p:cNvGraphicFramePr>
              <p:nvPr>
                <p:extLst>
                  <p:ext uri="{D42A27DB-BD31-4B8C-83A1-F6EECF244321}">
                    <p14:modId xmlns:p14="http://schemas.microsoft.com/office/powerpoint/2010/main" val="2824624695"/>
                  </p:ext>
                </p:extLst>
              </p:nvPr>
            </p:nvGraphicFramePr>
            <p:xfrm>
              <a:off x="25415450" y="24894162"/>
              <a:ext cx="4576392" cy="3322091"/>
            </p:xfrm>
            <a:graphic>
              <a:graphicData uri="http://schemas.openxmlformats.org/drawingml/2006/table">
                <a:tbl>
                  <a:tblPr firstRow="1" bandRow="1">
                    <a:tableStyleId>{69012ECD-51FC-41F1-AA8D-1B2483CD663E}</a:tableStyleId>
                  </a:tblPr>
                  <a:tblGrid>
                    <a:gridCol w="2414067">
                      <a:extLst>
                        <a:ext uri="{9D8B030D-6E8A-4147-A177-3AD203B41FA5}">
                          <a16:colId xmlns:a16="http://schemas.microsoft.com/office/drawing/2014/main" val="3388759964"/>
                        </a:ext>
                      </a:extLst>
                    </a:gridCol>
                    <a:gridCol w="1263368">
                      <a:extLst>
                        <a:ext uri="{9D8B030D-6E8A-4147-A177-3AD203B41FA5}">
                          <a16:colId xmlns:a16="http://schemas.microsoft.com/office/drawing/2014/main" val="3222489802"/>
                        </a:ext>
                      </a:extLst>
                    </a:gridCol>
                    <a:gridCol w="898957">
                      <a:extLst>
                        <a:ext uri="{9D8B030D-6E8A-4147-A177-3AD203B41FA5}">
                          <a16:colId xmlns:a16="http://schemas.microsoft.com/office/drawing/2014/main" val="2705716743"/>
                        </a:ext>
                      </a:extLst>
                    </a:gridCol>
                  </a:tblGrid>
                  <a:tr h="433571">
                    <a:tc gridSpan="3">
                      <a:txBody>
                        <a:bodyPr/>
                        <a:lstStyle/>
                        <a:p>
                          <a:pPr marL="0" marR="0" lvl="0" indent="0" algn="ctr" defTabSz="4114800" rtl="0" eaLnBrk="1" fontAlgn="auto" latinLnBrk="0" hangingPunct="1">
                            <a:lnSpc>
                              <a:spcPct val="100000"/>
                            </a:lnSpc>
                            <a:spcBef>
                              <a:spcPts val="0"/>
                            </a:spcBef>
                            <a:spcAft>
                              <a:spcPts val="0"/>
                            </a:spcAft>
                            <a:buClrTx/>
                            <a:buSzTx/>
                            <a:buFontTx/>
                            <a:buNone/>
                            <a:tabLst/>
                            <a:defRPr/>
                          </a:pPr>
                          <a:r>
                            <a:rPr kumimoji="1" lang="ja-JP" altLang="en-US" sz="2000" dirty="0"/>
                            <a:t>表</a:t>
                          </a:r>
                          <a:r>
                            <a:rPr kumimoji="1" lang="en-US" altLang="ja-JP" sz="2000" dirty="0"/>
                            <a:t>3</a:t>
                          </a:r>
                          <a:r>
                            <a:rPr kumimoji="1" lang="ja-JP" altLang="en-US" sz="2000" dirty="0"/>
                            <a:t>　周波数応答実験パラメータ</a:t>
                          </a:r>
                        </a:p>
                      </a:txBody>
                      <a:tcPr/>
                    </a:tc>
                    <a:tc hMerge="1">
                      <a:txBody>
                        <a:bodyPr/>
                        <a:lstStyle/>
                        <a:p>
                          <a:endParaRPr kumimoji="1" lang="ja-JP" altLang="en-US"/>
                        </a:p>
                      </a:txBody>
                      <a:tcPr/>
                    </a:tc>
                    <a:tc hMerge="1">
                      <a:txBody>
                        <a:bodyPr/>
                        <a:lstStyle/>
                        <a:p>
                          <a:endParaRPr kumimoji="1" lang="ja-JP" altLang="en-US" sz="2000" dirty="0"/>
                        </a:p>
                      </a:txBody>
                      <a:tcPr/>
                    </a:tc>
                    <a:extLst>
                      <a:ext uri="{0D108BD9-81ED-4DB2-BD59-A6C34878D82A}">
                        <a16:rowId xmlns:a16="http://schemas.microsoft.com/office/drawing/2014/main" val="838436805"/>
                      </a:ext>
                    </a:extLst>
                  </a:tr>
                  <a:tr h="481420">
                    <a:tc>
                      <a:txBody>
                        <a:bodyPr/>
                        <a:lstStyle/>
                        <a:p>
                          <a:pPr marL="0" marR="0" lvl="0" indent="0" algn="ctr" defTabSz="4114800" rtl="0" eaLnBrk="1" fontAlgn="auto" latinLnBrk="0" hangingPunct="1">
                            <a:lnSpc>
                              <a:spcPct val="100000"/>
                            </a:lnSpc>
                            <a:spcBef>
                              <a:spcPts val="0"/>
                            </a:spcBef>
                            <a:spcAft>
                              <a:spcPts val="0"/>
                            </a:spcAft>
                            <a:buClrTx/>
                            <a:buSzTx/>
                            <a:buFontTx/>
                            <a:buNone/>
                            <a:tabLst/>
                            <a:defRPr/>
                          </a:pPr>
                          <a:r>
                            <a:rPr kumimoji="1" lang="ja-JP" altLang="en-US" sz="2000" dirty="0"/>
                            <a:t>主振動系バネ定数　</a:t>
                          </a:r>
                          <a:endParaRPr kumimoji="1" lang="ja-JP" altLang="en-US" sz="2000" dirty="0">
                            <a:latin typeface="Cambria Math" panose="02040503050406030204" pitchFamily="18" charset="0"/>
                          </a:endParaRPr>
                        </a:p>
                      </a:txBody>
                      <a:tcPr/>
                    </a:tc>
                    <a:tc>
                      <a:txBody>
                        <a:bodyPr/>
                        <a:lstStyle/>
                        <a:p>
                          <a:endParaRPr lang="ja-JP"/>
                        </a:p>
                      </a:txBody>
                      <a:tcPr>
                        <a:blipFill>
                          <a:blip r:embed="rId8"/>
                          <a:stretch>
                            <a:fillRect l="-191787" t="-100000" r="-72464" b="-507595"/>
                          </a:stretch>
                        </a:blipFill>
                      </a:tcPr>
                    </a:tc>
                    <a:tc>
                      <a:txBody>
                        <a:bodyPr/>
                        <a:lstStyle/>
                        <a:p>
                          <a:r>
                            <a:rPr kumimoji="1" lang="en-US" altLang="ja-JP" sz="2000" dirty="0">
                              <a:latin typeface="Times New Roman" panose="02020603050405020304" pitchFamily="18" charset="0"/>
                              <a:cs typeface="Times New Roman" panose="02020603050405020304" pitchFamily="18" charset="0"/>
                            </a:rPr>
                            <a:t>0.381</a:t>
                          </a:r>
                          <a:endParaRPr kumimoji="1" lang="ja-JP" altLang="en-US" sz="2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8889686"/>
                      </a:ext>
                    </a:extLst>
                  </a:tr>
                  <a:tr h="481420">
                    <a:tc>
                      <a:txBody>
                        <a:bodyPr/>
                        <a:lstStyle/>
                        <a:p>
                          <a:pPr algn="ctr"/>
                          <a:r>
                            <a:rPr kumimoji="1" lang="ja-JP" altLang="en-US" sz="2000" dirty="0"/>
                            <a:t>主振動系質量　</a:t>
                          </a:r>
                        </a:p>
                      </a:txBody>
                      <a:tcPr/>
                    </a:tc>
                    <a:tc>
                      <a:txBody>
                        <a:bodyPr/>
                        <a:lstStyle/>
                        <a:p>
                          <a:endParaRPr lang="ja-JP"/>
                        </a:p>
                      </a:txBody>
                      <a:tcPr>
                        <a:blipFill>
                          <a:blip r:embed="rId8"/>
                          <a:stretch>
                            <a:fillRect l="-191787" t="-197500" r="-72464" b="-401250"/>
                          </a:stretch>
                        </a:blipFill>
                      </a:tcPr>
                    </a:tc>
                    <a:tc>
                      <a:txBody>
                        <a:bodyPr/>
                        <a:lstStyle/>
                        <a:p>
                          <a:r>
                            <a:rPr kumimoji="1" lang="en-US" altLang="ja-JP" sz="2000" dirty="0">
                              <a:latin typeface="Times New Roman" panose="02020603050405020304" pitchFamily="18" charset="0"/>
                              <a:cs typeface="Times New Roman" panose="02020603050405020304" pitchFamily="18" charset="0"/>
                            </a:rPr>
                            <a:t>0.34</a:t>
                          </a:r>
                          <a:endParaRPr kumimoji="1" lang="ja-JP" altLang="en-US" sz="2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919234746"/>
                      </a:ext>
                    </a:extLst>
                  </a:tr>
                  <a:tr h="481420">
                    <a:tc>
                      <a:txBody>
                        <a:bodyPr/>
                        <a:lstStyle/>
                        <a:p>
                          <a:pPr algn="ctr"/>
                          <a:r>
                            <a:rPr kumimoji="1" lang="ja-JP" altLang="en-US" sz="2000" dirty="0"/>
                            <a:t>副振動系質量　</a:t>
                          </a:r>
                        </a:p>
                      </a:txBody>
                      <a:tcPr/>
                    </a:tc>
                    <a:tc>
                      <a:txBody>
                        <a:bodyPr/>
                        <a:lstStyle/>
                        <a:p>
                          <a:endParaRPr lang="ja-JP"/>
                        </a:p>
                      </a:txBody>
                      <a:tcPr>
                        <a:blipFill>
                          <a:blip r:embed="rId8"/>
                          <a:stretch>
                            <a:fillRect l="-191787" t="-301266" r="-72464" b="-306329"/>
                          </a:stretch>
                        </a:blipFill>
                      </a:tcPr>
                    </a:tc>
                    <a:tc>
                      <a:txBody>
                        <a:bodyPr/>
                        <a:lstStyle/>
                        <a:p>
                          <a:r>
                            <a:rPr kumimoji="1" lang="en-US" altLang="ja-JP" sz="2000" dirty="0">
                              <a:latin typeface="Times New Roman" panose="02020603050405020304" pitchFamily="18" charset="0"/>
                              <a:cs typeface="Times New Roman" panose="02020603050405020304" pitchFamily="18" charset="0"/>
                            </a:rPr>
                            <a:t>0.02</a:t>
                          </a:r>
                          <a:endParaRPr kumimoji="1" lang="ja-JP" altLang="en-US" sz="2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374189554"/>
                      </a:ext>
                    </a:extLst>
                  </a:tr>
                  <a:tr h="481420">
                    <a:tc>
                      <a:txBody>
                        <a:bodyPr/>
                        <a:lstStyle/>
                        <a:p>
                          <a:pPr algn="ctr"/>
                          <a:r>
                            <a:rPr kumimoji="1" lang="ja-JP" altLang="en-US" sz="2000" dirty="0"/>
                            <a:t>端子間抵抗　</a:t>
                          </a:r>
                        </a:p>
                      </a:txBody>
                      <a:tcPr/>
                    </a:tc>
                    <a:tc>
                      <a:txBody>
                        <a:bodyPr/>
                        <a:lstStyle/>
                        <a:p>
                          <a:pPr algn="ctr"/>
                          <a:r>
                            <a:rPr kumimoji="1" lang="en-US" altLang="ja-JP" sz="2000" i="1" baseline="0" dirty="0">
                              <a:latin typeface="Times New Roman" panose="02020603050405020304" pitchFamily="18" charset="0"/>
                              <a:cs typeface="Times New Roman" panose="02020603050405020304" pitchFamily="18" charset="0"/>
                            </a:rPr>
                            <a:t>R</a:t>
                          </a:r>
                          <a:r>
                            <a:rPr kumimoji="1" lang="en-US" altLang="ja-JP" sz="2000" baseline="0" dirty="0">
                              <a:latin typeface="Times New Roman" panose="02020603050405020304" pitchFamily="18" charset="0"/>
                              <a:cs typeface="Times New Roman" panose="02020603050405020304" pitchFamily="18" charset="0"/>
                            </a:rPr>
                            <a:t>[</a:t>
                          </a:r>
                          <a:r>
                            <a:rPr kumimoji="1" lang="en-US" altLang="ja-JP" sz="2000" baseline="0" dirty="0" err="1">
                              <a:latin typeface="Times New Roman" panose="02020603050405020304" pitchFamily="18" charset="0"/>
                              <a:cs typeface="Times New Roman" panose="02020603050405020304" pitchFamily="18" charset="0"/>
                            </a:rPr>
                            <a:t>kΩ</a:t>
                          </a:r>
                          <a:r>
                            <a:rPr kumimoji="1" lang="en-US" altLang="ja-JP" sz="2000" dirty="0">
                              <a:latin typeface="Times New Roman" panose="02020603050405020304" pitchFamily="18" charset="0"/>
                              <a:cs typeface="Times New Roman" panose="02020603050405020304" pitchFamily="18" charset="0"/>
                            </a:rPr>
                            <a:t>]</a:t>
                          </a:r>
                          <a:endParaRPr kumimoji="1" lang="ja-JP" altLang="en-US" sz="2000" dirty="0">
                            <a:latin typeface="Times New Roman" panose="02020603050405020304" pitchFamily="18" charset="0"/>
                            <a:cs typeface="Times New Roman" panose="02020603050405020304" pitchFamily="18" charset="0"/>
                          </a:endParaRPr>
                        </a:p>
                      </a:txBody>
                      <a:tcPr/>
                    </a:tc>
                    <a:tc>
                      <a:txBody>
                        <a:bodyPr/>
                        <a:lstStyle/>
                        <a:p>
                          <a:r>
                            <a:rPr kumimoji="1" lang="en-US" altLang="ja-JP" sz="2000" dirty="0">
                              <a:latin typeface="Times New Roman" panose="02020603050405020304" pitchFamily="18" charset="0"/>
                              <a:cs typeface="Times New Roman" panose="02020603050405020304" pitchFamily="18" charset="0"/>
                            </a:rPr>
                            <a:t>0</a:t>
                          </a:r>
                          <a:r>
                            <a:rPr kumimoji="1" lang="ja-JP" altLang="en-US" sz="2000" dirty="0">
                              <a:latin typeface="Times New Roman" panose="02020603050405020304" pitchFamily="18" charset="0"/>
                              <a:cs typeface="Times New Roman" panose="02020603050405020304" pitchFamily="18" charset="0"/>
                            </a:rPr>
                            <a:t>～</a:t>
                          </a:r>
                          <a:r>
                            <a:rPr kumimoji="1" lang="en-US" altLang="ja-JP" sz="2000" dirty="0">
                              <a:latin typeface="Times New Roman" panose="02020603050405020304" pitchFamily="18" charset="0"/>
                              <a:cs typeface="Times New Roman" panose="02020603050405020304" pitchFamily="18" charset="0"/>
                            </a:rPr>
                            <a:t>50</a:t>
                          </a:r>
                          <a:endParaRPr kumimoji="1" lang="ja-JP" altLang="en-US" sz="2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787859199"/>
                      </a:ext>
                    </a:extLst>
                  </a:tr>
                  <a:tr h="481420">
                    <a:tc>
                      <a:txBody>
                        <a:bodyPr/>
                        <a:lstStyle/>
                        <a:p>
                          <a:pPr algn="ctr"/>
                          <a:r>
                            <a:rPr kumimoji="1" lang="ja-JP" altLang="en-US" sz="2000" dirty="0"/>
                            <a:t>入力振幅　</a:t>
                          </a:r>
                        </a:p>
                      </a:txBody>
                      <a:tcPr/>
                    </a:tc>
                    <a:tc>
                      <a:txBody>
                        <a:bodyPr/>
                        <a:lstStyle/>
                        <a:p>
                          <a:pPr algn="ctr"/>
                          <a:r>
                            <a:rPr kumimoji="1" lang="en-US" altLang="ja-JP" sz="2000" i="1" dirty="0">
                              <a:latin typeface="Times New Roman" panose="02020603050405020304" pitchFamily="18" charset="0"/>
                              <a:cs typeface="Times New Roman" panose="02020603050405020304" pitchFamily="18" charset="0"/>
                            </a:rPr>
                            <a:t>x</a:t>
                          </a:r>
                          <a:r>
                            <a:rPr kumimoji="1" lang="en-US" altLang="ja-JP" sz="2000" dirty="0">
                              <a:latin typeface="Times New Roman" panose="02020603050405020304" pitchFamily="18" charset="0"/>
                              <a:cs typeface="Times New Roman" panose="02020603050405020304" pitchFamily="18" charset="0"/>
                            </a:rPr>
                            <a:t>[mm]</a:t>
                          </a:r>
                          <a:endParaRPr kumimoji="1" lang="ja-JP" altLang="en-US" sz="2000" dirty="0">
                            <a:latin typeface="Times New Roman" panose="02020603050405020304" pitchFamily="18" charset="0"/>
                            <a:cs typeface="Times New Roman" panose="02020603050405020304" pitchFamily="18" charset="0"/>
                          </a:endParaRPr>
                        </a:p>
                      </a:txBody>
                      <a:tcPr/>
                    </a:tc>
                    <a:tc>
                      <a:txBody>
                        <a:bodyPr/>
                        <a:lstStyle/>
                        <a:p>
                          <a:r>
                            <a:rPr kumimoji="1" lang="en-US" altLang="ja-JP" sz="2000" dirty="0">
                              <a:latin typeface="Times New Roman" panose="02020603050405020304" pitchFamily="18" charset="0"/>
                              <a:cs typeface="Times New Roman" panose="02020603050405020304" pitchFamily="18" charset="0"/>
                            </a:rPr>
                            <a:t>0.02</a:t>
                          </a:r>
                          <a:endParaRPr kumimoji="1" lang="ja-JP" altLang="en-US" sz="2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511395630"/>
                      </a:ext>
                    </a:extLst>
                  </a:tr>
                  <a:tr h="481420">
                    <a:tc>
                      <a:txBody>
                        <a:bodyPr/>
                        <a:lstStyle/>
                        <a:p>
                          <a:pPr algn="ctr"/>
                          <a:r>
                            <a:rPr kumimoji="1" lang="ja-JP" altLang="en-US" sz="2000" dirty="0"/>
                            <a:t>繰り返し回数　</a:t>
                          </a:r>
                        </a:p>
                      </a:txBody>
                      <a:tcPr/>
                    </a:tc>
                    <a:tc>
                      <a:txBody>
                        <a:bodyPr/>
                        <a:lstStyle/>
                        <a:p>
                          <a:pPr algn="ctr"/>
                          <a:r>
                            <a:rPr kumimoji="1" lang="en-US" altLang="ja-JP" sz="2000" dirty="0"/>
                            <a:t>[</a:t>
                          </a:r>
                          <a:r>
                            <a:rPr kumimoji="1" lang="ja-JP" altLang="en-US" sz="2000" dirty="0"/>
                            <a:t>回</a:t>
                          </a:r>
                          <a:r>
                            <a:rPr kumimoji="1" lang="en-US" altLang="ja-JP" sz="2000" dirty="0"/>
                            <a:t>]</a:t>
                          </a:r>
                          <a:endParaRPr kumimoji="1" lang="ja-JP" altLang="en-US" sz="2000" dirty="0"/>
                        </a:p>
                      </a:txBody>
                      <a:tcPr/>
                    </a:tc>
                    <a:tc>
                      <a:txBody>
                        <a:bodyPr/>
                        <a:lstStyle/>
                        <a:p>
                          <a:r>
                            <a:rPr kumimoji="1" lang="en-US" altLang="ja-JP" sz="2000" dirty="0">
                              <a:latin typeface="Times New Roman" panose="02020603050405020304" pitchFamily="18" charset="0"/>
                              <a:cs typeface="Times New Roman" panose="02020603050405020304" pitchFamily="18" charset="0"/>
                            </a:rPr>
                            <a:t>10</a:t>
                          </a:r>
                          <a:endParaRPr kumimoji="1" lang="ja-JP" altLang="en-US" sz="2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2255758519"/>
                      </a:ext>
                    </a:extLst>
                  </a:tr>
                </a:tbl>
              </a:graphicData>
            </a:graphic>
          </p:graphicFrame>
        </mc:Fallback>
      </mc:AlternateContent>
      <p:sp>
        <p:nvSpPr>
          <p:cNvPr id="58" name="正方形/長方形 57"/>
          <p:cNvSpPr/>
          <p:nvPr/>
        </p:nvSpPr>
        <p:spPr>
          <a:xfrm>
            <a:off x="15359998" y="38254134"/>
            <a:ext cx="14546263" cy="891385"/>
          </a:xfrm>
          <a:prstGeom prst="rect">
            <a:avLst/>
          </a:prstGeom>
          <a:solidFill>
            <a:srgbClr val="4CAF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4400" b="1" dirty="0">
                <a:latin typeface="Times New Roman" panose="02020603050405020304" pitchFamily="18" charset="0"/>
              </a:rPr>
              <a:t>まとめ・今後の課題</a:t>
            </a:r>
            <a:endParaRPr kumimoji="1" lang="ja-JP" altLang="en-US" sz="4400" b="1" dirty="0">
              <a:latin typeface="Times New Roman" panose="02020603050405020304" pitchFamily="18" charset="0"/>
            </a:endParaRPr>
          </a:p>
        </p:txBody>
      </p:sp>
      <mc:AlternateContent xmlns:mc="http://schemas.openxmlformats.org/markup-compatibility/2006" xmlns:a14="http://schemas.microsoft.com/office/drawing/2010/main">
        <mc:Choice Requires="a14">
          <p:sp>
            <p:nvSpPr>
              <p:cNvPr id="59" name="正方形/長方形 58"/>
              <p:cNvSpPr/>
              <p:nvPr/>
            </p:nvSpPr>
            <p:spPr>
              <a:xfrm>
                <a:off x="15350141" y="39145519"/>
                <a:ext cx="14539121" cy="2881895"/>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r>
                  <a:rPr lang="ja-JP" altLang="en-US" sz="3200" dirty="0">
                    <a:latin typeface="Times New Roman" panose="02020603050405020304" pitchFamily="18" charset="0"/>
                  </a:rPr>
                  <a:t>まとめ</a:t>
                </a:r>
                <a:endParaRPr lang="en-US" altLang="ja-JP" sz="3200" dirty="0">
                  <a:latin typeface="Times New Roman" panose="02020603050405020304" pitchFamily="18" charset="0"/>
                </a:endParaRPr>
              </a:p>
              <a:p>
                <a:pPr marL="1080000" lvl="1" indent="-457200">
                  <a:buFont typeface="Arial" panose="020B0604020202020204" pitchFamily="34" charset="0"/>
                  <a:buChar char="•"/>
                </a:pPr>
                <a:r>
                  <a:rPr lang="ja-JP" altLang="en-US" sz="3200" dirty="0">
                    <a:latin typeface="Times New Roman" panose="02020603050405020304" pitchFamily="18" charset="0"/>
                  </a:rPr>
                  <a:t>振動発電機の制振性能を検証する装置を設計、製作</a:t>
                </a:r>
                <a:endParaRPr lang="en-US" altLang="ja-JP" sz="3200" dirty="0">
                  <a:latin typeface="Times New Roman" panose="02020603050405020304" pitchFamily="18" charset="0"/>
                </a:endParaRPr>
              </a:p>
              <a:p>
                <a:pPr marL="1080000" lvl="1" indent="-457200">
                  <a:buFont typeface="Arial" panose="020B0604020202020204" pitchFamily="34" charset="0"/>
                  <a:buChar char="•"/>
                </a:pPr>
                <a:r>
                  <a:rPr lang="ja-JP" altLang="en-US" sz="3200" dirty="0">
                    <a:latin typeface="Times New Roman" panose="02020603050405020304" pitchFamily="18" charset="0"/>
                  </a:rPr>
                  <a:t>振動発電機により、共振周波数での制振と発電を確認</a:t>
                </a:r>
                <a:endParaRPr lang="en-US" altLang="ja-JP" sz="3200" dirty="0">
                  <a:latin typeface="Times New Roman" panose="02020603050405020304" pitchFamily="18" charset="0"/>
                </a:endParaRPr>
              </a:p>
              <a:p>
                <a:pPr marL="1080000" lvl="1" indent="-457200">
                  <a:buFont typeface="Arial" panose="020B0604020202020204" pitchFamily="34" charset="0"/>
                  <a:buChar char="•"/>
                </a:pPr>
                <a:r>
                  <a:rPr lang="ja-JP" altLang="en-US" sz="3200" dirty="0">
                    <a:latin typeface="Times New Roman" panose="02020603050405020304" pitchFamily="18" charset="0"/>
                  </a:rPr>
                  <a:t>可変抵抗を用いて、目標に応じた減衰係数を計算、制御させることを実現</a:t>
                </a:r>
                <a:endParaRPr lang="en-US" altLang="ja-JP" sz="3200" dirty="0">
                  <a:latin typeface="Times New Roman" panose="02020603050405020304" pitchFamily="18" charset="0"/>
                </a:endParaRPr>
              </a:p>
              <a:p>
                <a:r>
                  <a:rPr lang="ja-JP" altLang="en-US" sz="3200" dirty="0">
                    <a:latin typeface="Times New Roman" panose="02020603050405020304" pitchFamily="18" charset="0"/>
                  </a:rPr>
                  <a:t>今後の課題</a:t>
                </a:r>
                <a:endParaRPr lang="en-US" altLang="ja-JP" sz="3200" dirty="0">
                  <a:latin typeface="Times New Roman" panose="02020603050405020304" pitchFamily="18" charset="0"/>
                </a:endParaRPr>
              </a:p>
              <a:p>
                <a:pPr marL="1080000" lvl="1" indent="-457200">
                  <a:buFont typeface="Arial" panose="020B0604020202020204" pitchFamily="34" charset="0"/>
                  <a:buChar char="•"/>
                </a:pPr>
                <a:r>
                  <a:rPr lang="ja-JP" altLang="en-US" sz="3200" dirty="0">
                    <a:latin typeface="Times New Roman" panose="02020603050405020304" pitchFamily="18" charset="0"/>
                  </a:rPr>
                  <a:t>共振周波数可変機構と組み合わせる</a:t>
                </a:r>
                <a:endParaRPr lang="en-US" altLang="ja-JP" sz="3200" dirty="0">
                  <a:latin typeface="Times New Roman" panose="02020603050405020304" pitchFamily="18" charset="0"/>
                </a:endParaRPr>
              </a:p>
              <a:p>
                <a:pPr marL="1080000" lvl="1" indent="-457200">
                  <a:buFont typeface="Arial" panose="020B0604020202020204" pitchFamily="34" charset="0"/>
                  <a:buChar char="•"/>
                </a:pPr>
                <a:r>
                  <a:rPr lang="ja-JP" altLang="en-US" sz="3200" dirty="0">
                    <a:latin typeface="Times New Roman" panose="02020603050405020304" pitchFamily="18" charset="0"/>
                  </a:rPr>
                  <a:t>減衰係数</a:t>
                </a:r>
                <a14:m>
                  <m:oMath xmlns:m="http://schemas.openxmlformats.org/officeDocument/2006/math">
                    <m:sSub>
                      <m:sSubPr>
                        <m:ctrlPr>
                          <a:rPr lang="en-US" altLang="ja-JP" sz="3200" b="0" i="1" dirty="0" smtClean="0">
                            <a:latin typeface="Cambria Math" panose="02040503050406030204" pitchFamily="18" charset="0"/>
                          </a:rPr>
                        </m:ctrlPr>
                      </m:sSubPr>
                      <m:e>
                        <m:r>
                          <a:rPr lang="en-US" altLang="ja-JP" sz="3200" b="0" i="1" dirty="0" smtClean="0">
                            <a:latin typeface="Cambria Math" panose="02040503050406030204" pitchFamily="18" charset="0"/>
                          </a:rPr>
                          <m:t>𝑐</m:t>
                        </m:r>
                      </m:e>
                      <m:sub>
                        <m:r>
                          <a:rPr lang="en-US" altLang="ja-JP" sz="3200" b="0" i="1" dirty="0" smtClean="0">
                            <a:latin typeface="Cambria Math" panose="02040503050406030204" pitchFamily="18" charset="0"/>
                          </a:rPr>
                          <m:t>2</m:t>
                        </m:r>
                      </m:sub>
                    </m:sSub>
                  </m:oMath>
                </a14:m>
                <a:r>
                  <a:rPr lang="ja-JP" altLang="en-US" sz="3200" dirty="0">
                    <a:latin typeface="Times New Roman" panose="02020603050405020304" pitchFamily="18" charset="0"/>
                  </a:rPr>
                  <a:t>と抵抗値の理論的な関係、発電効率の調査</a:t>
                </a:r>
                <a:endParaRPr lang="en-US" altLang="ja-JP" sz="3200" dirty="0">
                  <a:latin typeface="Times New Roman" panose="02020603050405020304" pitchFamily="18" charset="0"/>
                </a:endParaRPr>
              </a:p>
              <a:p>
                <a:pPr marL="457200" indent="-457200">
                  <a:buFont typeface="Arial" panose="020B0604020202020204" pitchFamily="34" charset="0"/>
                  <a:buChar char="•"/>
                </a:pPr>
                <a:endParaRPr lang="en-US" altLang="ja-JP" sz="3200" dirty="0">
                  <a:latin typeface="Times New Roman" panose="02020603050405020304" pitchFamily="18" charset="0"/>
                </a:endParaRPr>
              </a:p>
            </p:txBody>
          </p:sp>
        </mc:Choice>
        <mc:Fallback xmlns="">
          <p:sp>
            <p:nvSpPr>
              <p:cNvPr id="59" name="正方形/長方形 58"/>
              <p:cNvSpPr>
                <a:spLocks noRot="1" noChangeAspect="1" noMove="1" noResize="1" noEditPoints="1" noAdjustHandles="1" noChangeArrowheads="1" noChangeShapeType="1" noTextEdit="1"/>
              </p:cNvSpPr>
              <p:nvPr/>
            </p:nvSpPr>
            <p:spPr>
              <a:xfrm>
                <a:off x="15350141" y="39145519"/>
                <a:ext cx="14539121" cy="2881895"/>
              </a:xfrm>
              <a:prstGeom prst="rect">
                <a:avLst/>
              </a:prstGeom>
              <a:blipFill>
                <a:blip r:embed="rId9"/>
                <a:stretch>
                  <a:fillRect l="-1048" t="-3602" b="-27966"/>
                </a:stretch>
              </a:blipFill>
              <a:ln>
                <a:noFill/>
              </a:ln>
            </p:spPr>
            <p:txBody>
              <a:bodyPr/>
              <a:lstStyle/>
              <a:p>
                <a:r>
                  <a:rPr lang="ja-JP" altLang="en-US">
                    <a:noFill/>
                  </a:rPr>
                  <a:t> </a:t>
                </a:r>
              </a:p>
            </p:txBody>
          </p:sp>
        </mc:Fallback>
      </mc:AlternateContent>
      <p:sp>
        <p:nvSpPr>
          <p:cNvPr id="60" name="タイトル 1"/>
          <p:cNvSpPr>
            <a:spLocks noGrp="1"/>
          </p:cNvSpPr>
          <p:nvPr>
            <p:ph type="title"/>
          </p:nvPr>
        </p:nvSpPr>
        <p:spPr>
          <a:xfrm>
            <a:off x="0" y="-93311"/>
            <a:ext cx="30279975" cy="1218688"/>
          </a:xfrm>
        </p:spPr>
        <p:txBody>
          <a:bodyPr>
            <a:noAutofit/>
          </a:bodyPr>
          <a:lstStyle/>
          <a:p>
            <a:r>
              <a:rPr lang="ja-JP" altLang="en-US" sz="6600" b="1" dirty="0">
                <a:latin typeface="Times New Roman" panose="02020603050405020304" pitchFamily="18" charset="0"/>
                <a:ea typeface="+mn-ea"/>
              </a:rPr>
              <a:t>振動発電機を利用した可変減衰ダンパの製作と制振制御への応用</a:t>
            </a:r>
            <a:endParaRPr kumimoji="1" lang="ja-JP" altLang="en-US" sz="6600" b="1" dirty="0">
              <a:latin typeface="Times New Roman" panose="02020603050405020304" pitchFamily="18" charset="0"/>
              <a:ea typeface="+mn-ea"/>
            </a:endParaRPr>
          </a:p>
        </p:txBody>
      </p:sp>
      <p:graphicFrame>
        <p:nvGraphicFramePr>
          <p:cNvPr id="55" name="グラフ 54"/>
          <p:cNvGraphicFramePr>
            <a:graphicFrameLocks/>
          </p:cNvGraphicFramePr>
          <p:nvPr>
            <p:extLst>
              <p:ext uri="{D42A27DB-BD31-4B8C-83A1-F6EECF244321}">
                <p14:modId xmlns:p14="http://schemas.microsoft.com/office/powerpoint/2010/main" val="1392819529"/>
              </p:ext>
            </p:extLst>
          </p:nvPr>
        </p:nvGraphicFramePr>
        <p:xfrm>
          <a:off x="7602502" y="38310099"/>
          <a:ext cx="6625032" cy="430446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3" name="グラフ 52"/>
          <p:cNvGraphicFramePr>
            <a:graphicFrameLocks/>
          </p:cNvGraphicFramePr>
          <p:nvPr>
            <p:extLst>
              <p:ext uri="{D42A27DB-BD31-4B8C-83A1-F6EECF244321}">
                <p14:modId xmlns:p14="http://schemas.microsoft.com/office/powerpoint/2010/main" val="3773778744"/>
              </p:ext>
            </p:extLst>
          </p:nvPr>
        </p:nvGraphicFramePr>
        <p:xfrm>
          <a:off x="661978" y="38332490"/>
          <a:ext cx="6413113" cy="3954091"/>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66" name="グラフ 65"/>
          <p:cNvGraphicFramePr>
            <a:graphicFrameLocks noGrp="1"/>
          </p:cNvGraphicFramePr>
          <p:nvPr>
            <p:extLst>
              <p:ext uri="{D42A27DB-BD31-4B8C-83A1-F6EECF244321}">
                <p14:modId xmlns:p14="http://schemas.microsoft.com/office/powerpoint/2010/main" val="3169380119"/>
              </p:ext>
            </p:extLst>
          </p:nvPr>
        </p:nvGraphicFramePr>
        <p:xfrm>
          <a:off x="15406832" y="20181583"/>
          <a:ext cx="7366003" cy="4602764"/>
        </p:xfrm>
        <a:graphic>
          <a:graphicData uri="http://schemas.openxmlformats.org/drawingml/2006/chart">
            <c:chart xmlns:c="http://schemas.openxmlformats.org/drawingml/2006/chart" xmlns:r="http://schemas.openxmlformats.org/officeDocument/2006/relationships" r:id="rId12"/>
          </a:graphicData>
        </a:graphic>
      </p:graphicFrame>
      <p:sp>
        <p:nvSpPr>
          <p:cNvPr id="205" name="正方形/長方形 204"/>
          <p:cNvSpPr/>
          <p:nvPr/>
        </p:nvSpPr>
        <p:spPr>
          <a:xfrm>
            <a:off x="28893515" y="9476537"/>
            <a:ext cx="1087132" cy="3417412"/>
          </a:xfrm>
          <a:prstGeom prst="rect">
            <a:avLst/>
          </a:prstGeom>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latin typeface="Times New Roman" panose="02020603050405020304" pitchFamily="18" charset="0"/>
            </a:endParaRPr>
          </a:p>
        </p:txBody>
      </p:sp>
      <p:sp>
        <p:nvSpPr>
          <p:cNvPr id="12" name="テキスト ボックス 11"/>
          <p:cNvSpPr txBox="1"/>
          <p:nvPr/>
        </p:nvSpPr>
        <p:spPr>
          <a:xfrm>
            <a:off x="0" y="810384"/>
            <a:ext cx="30279975" cy="707886"/>
          </a:xfrm>
          <a:prstGeom prst="rect">
            <a:avLst/>
          </a:prstGeom>
          <a:noFill/>
        </p:spPr>
        <p:txBody>
          <a:bodyPr wrap="square" rtlCol="0">
            <a:spAutoFit/>
          </a:bodyPr>
          <a:lstStyle/>
          <a:p>
            <a:pPr algn="ctr"/>
            <a:r>
              <a:rPr lang="en-US" altLang="ja-JP" sz="4000" b="1" dirty="0">
                <a:latin typeface="Times New Roman" panose="02020603050405020304" pitchFamily="18" charset="0"/>
                <a:cs typeface="Times New Roman" panose="02020603050405020304" pitchFamily="18" charset="0"/>
              </a:rPr>
              <a:t>Development of variable damper by using vibration energy harvester and its application to vibration control</a:t>
            </a:r>
            <a:endParaRPr kumimoji="1" lang="ja-JP" altLang="en-US" sz="4000" b="1" dirty="0">
              <a:latin typeface="Times New Roman" panose="02020603050405020304" pitchFamily="18" charset="0"/>
              <a:cs typeface="Times New Roman" panose="02020603050405020304" pitchFamily="18" charset="0"/>
            </a:endParaRPr>
          </a:p>
        </p:txBody>
      </p:sp>
      <p:graphicFrame>
        <p:nvGraphicFramePr>
          <p:cNvPr id="212" name="グラフ 211"/>
          <p:cNvGraphicFramePr>
            <a:graphicFrameLocks/>
          </p:cNvGraphicFramePr>
          <p:nvPr>
            <p:extLst>
              <p:ext uri="{D42A27DB-BD31-4B8C-83A1-F6EECF244321}">
                <p14:modId xmlns:p14="http://schemas.microsoft.com/office/powerpoint/2010/main" val="26218626"/>
              </p:ext>
            </p:extLst>
          </p:nvPr>
        </p:nvGraphicFramePr>
        <p:xfrm>
          <a:off x="15559296" y="15827582"/>
          <a:ext cx="6975855" cy="458135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213" name="グラフ 212"/>
          <p:cNvGraphicFramePr>
            <a:graphicFrameLocks/>
          </p:cNvGraphicFramePr>
          <p:nvPr>
            <p:extLst>
              <p:ext uri="{D42A27DB-BD31-4B8C-83A1-F6EECF244321}">
                <p14:modId xmlns:p14="http://schemas.microsoft.com/office/powerpoint/2010/main" val="1652154491"/>
              </p:ext>
            </p:extLst>
          </p:nvPr>
        </p:nvGraphicFramePr>
        <p:xfrm>
          <a:off x="22772834" y="15821976"/>
          <a:ext cx="7129315" cy="4544281"/>
        </p:xfrm>
        <a:graphic>
          <a:graphicData uri="http://schemas.openxmlformats.org/drawingml/2006/chart">
            <c:chart xmlns:c="http://schemas.openxmlformats.org/drawingml/2006/chart" xmlns:r="http://schemas.openxmlformats.org/officeDocument/2006/relationships" r:id="rId14"/>
          </a:graphicData>
        </a:graphic>
      </p:graphicFrame>
      <mc:AlternateContent xmlns:mc="http://schemas.openxmlformats.org/markup-compatibility/2006" xmlns:a14="http://schemas.microsoft.com/office/drawing/2010/main">
        <mc:Choice Requires="a14">
          <p:graphicFrame>
            <p:nvGraphicFramePr>
              <p:cNvPr id="2" name="表 1"/>
              <p:cNvGraphicFramePr>
                <a:graphicFrameLocks noGrp="1"/>
              </p:cNvGraphicFramePr>
              <p:nvPr>
                <p:extLst>
                  <p:ext uri="{D42A27DB-BD31-4B8C-83A1-F6EECF244321}">
                    <p14:modId xmlns:p14="http://schemas.microsoft.com/office/powerpoint/2010/main" val="3277052825"/>
                  </p:ext>
                </p:extLst>
              </p:nvPr>
            </p:nvGraphicFramePr>
            <p:xfrm>
              <a:off x="25403144" y="29026862"/>
              <a:ext cx="4553763" cy="3068320"/>
            </p:xfrm>
            <a:graphic>
              <a:graphicData uri="http://schemas.openxmlformats.org/drawingml/2006/table">
                <a:tbl>
                  <a:tblPr firstRow="1" bandRow="1">
                    <a:tableStyleId>{69012ECD-51FC-41F1-AA8D-1B2483CD663E}</a:tableStyleId>
                  </a:tblPr>
                  <a:tblGrid>
                    <a:gridCol w="1517921">
                      <a:extLst>
                        <a:ext uri="{9D8B030D-6E8A-4147-A177-3AD203B41FA5}">
                          <a16:colId xmlns:a16="http://schemas.microsoft.com/office/drawing/2014/main" val="116369390"/>
                        </a:ext>
                      </a:extLst>
                    </a:gridCol>
                    <a:gridCol w="1517921">
                      <a:extLst>
                        <a:ext uri="{9D8B030D-6E8A-4147-A177-3AD203B41FA5}">
                          <a16:colId xmlns:a16="http://schemas.microsoft.com/office/drawing/2014/main" val="818182413"/>
                        </a:ext>
                      </a:extLst>
                    </a:gridCol>
                    <a:gridCol w="1517921">
                      <a:extLst>
                        <a:ext uri="{9D8B030D-6E8A-4147-A177-3AD203B41FA5}">
                          <a16:colId xmlns:a16="http://schemas.microsoft.com/office/drawing/2014/main" val="4110057578"/>
                        </a:ext>
                      </a:extLst>
                    </a:gridCol>
                  </a:tblGrid>
                  <a:tr h="370840">
                    <a:tc gridSpan="3">
                      <a:txBody>
                        <a:bodyPr/>
                        <a:lstStyle/>
                        <a:p>
                          <a:pPr marL="0" marR="0" lvl="0" indent="0" algn="ctr" defTabSz="4114800" rtl="0" eaLnBrk="1" fontAlgn="auto" latinLnBrk="0" hangingPunct="1">
                            <a:lnSpc>
                              <a:spcPct val="100000"/>
                            </a:lnSpc>
                            <a:spcBef>
                              <a:spcPts val="0"/>
                            </a:spcBef>
                            <a:spcAft>
                              <a:spcPts val="0"/>
                            </a:spcAft>
                            <a:buClrTx/>
                            <a:buSzTx/>
                            <a:buFontTx/>
                            <a:buNone/>
                            <a:tabLst/>
                            <a:defRPr/>
                          </a:pPr>
                          <a:r>
                            <a:rPr kumimoji="1" lang="ja-JP" altLang="en-US" sz="2000" dirty="0"/>
                            <a:t>表</a:t>
                          </a:r>
                          <a:r>
                            <a:rPr kumimoji="1" lang="en-US" altLang="ja-JP" sz="2000" dirty="0"/>
                            <a:t>4</a:t>
                          </a:r>
                          <a:r>
                            <a:rPr kumimoji="1" lang="ja-JP" altLang="en-US" sz="2000" dirty="0"/>
                            <a:t>　制御実験パラメータ</a:t>
                          </a:r>
                        </a:p>
                      </a:txBody>
                      <a:tcPr/>
                    </a:tc>
                    <a:tc hMerge="1">
                      <a:txBody>
                        <a:bodyPr/>
                        <a:lstStyle/>
                        <a:p>
                          <a:endParaRPr kumimoji="1" lang="ja-JP" altLang="en-US" sz="2000" dirty="0"/>
                        </a:p>
                      </a:txBody>
                      <a:tcPr/>
                    </a:tc>
                    <a:tc hMerge="1">
                      <a:txBody>
                        <a:bodyPr/>
                        <a:lstStyle/>
                        <a:p>
                          <a:endParaRPr kumimoji="1" lang="ja-JP" altLang="en-US" sz="2000" dirty="0"/>
                        </a:p>
                      </a:txBody>
                      <a:tcPr/>
                    </a:tc>
                    <a:extLst>
                      <a:ext uri="{0D108BD9-81ED-4DB2-BD59-A6C34878D82A}">
                        <a16:rowId xmlns:a16="http://schemas.microsoft.com/office/drawing/2014/main" val="1000119392"/>
                      </a:ext>
                    </a:extLst>
                  </a:tr>
                  <a:tr h="370840">
                    <a:tc>
                      <a:txBody>
                        <a:bodyPr/>
                        <a:lstStyle/>
                        <a:p>
                          <a:pPr algn="ctr" fontAlgn="ctr"/>
                          <a:r>
                            <a:rPr lang="ja-JP" altLang="en-US" sz="2000" u="none" strike="noStrike" dirty="0">
                              <a:effectLst/>
                            </a:rPr>
                            <a:t>入力振幅</a:t>
                          </a:r>
                          <a:endParaRPr lang="ja-JP" altLang="en-US" sz="2000" b="0" i="0" u="none" strike="noStrike" dirty="0">
                            <a:solidFill>
                              <a:srgbClr val="000000"/>
                            </a:solidFill>
                            <a:effectLst/>
                            <a:latin typeface="游ゴシック" panose="020B0400000000000000" pitchFamily="50" charset="-128"/>
                            <a:ea typeface="游ゴシック" panose="020B0400000000000000" pitchFamily="50" charset="-128"/>
                          </a:endParaRPr>
                        </a:p>
                      </a:txBody>
                      <a:tcPr marL="6350" marR="6350" marT="6350" marB="0" anchor="ctr"/>
                    </a:tc>
                    <a:tc>
                      <a:txBody>
                        <a:bodyPr/>
                        <a:lstStyle/>
                        <a:p>
                          <a:pPr algn="ctr" fontAlgn="ctr"/>
                          <a14:m>
                            <m:oMath xmlns:m="http://schemas.openxmlformats.org/officeDocument/2006/math">
                              <m:sSub>
                                <m:sSubPr>
                                  <m:ctrlPr>
                                    <a:rPr lang="en-US" altLang="ja-JP" sz="2000" b="0" i="1" u="none" strike="noStrike" smtClean="0">
                                      <a:solidFill>
                                        <a:srgbClr val="000000"/>
                                      </a:solidFill>
                                      <a:effectLst/>
                                      <a:latin typeface="Cambria Math" panose="02040503050406030204" pitchFamily="18" charset="0"/>
                                      <a:ea typeface="+mj-ea"/>
                                      <a:cs typeface="Times New Roman" panose="02020603050405020304" pitchFamily="18" charset="0"/>
                                    </a:rPr>
                                  </m:ctrlPr>
                                </m:sSubPr>
                                <m:e>
                                  <m:r>
                                    <a:rPr lang="en-US" altLang="ja-JP" sz="2000" b="0" i="1" u="none" strike="noStrike" smtClean="0">
                                      <a:solidFill>
                                        <a:srgbClr val="000000"/>
                                      </a:solidFill>
                                      <a:effectLst/>
                                      <a:latin typeface="Cambria Math" panose="02040503050406030204" pitchFamily="18" charset="0"/>
                                      <a:ea typeface="+mj-ea"/>
                                      <a:cs typeface="Times New Roman" panose="02020603050405020304" pitchFamily="18" charset="0"/>
                                    </a:rPr>
                                    <m:t>𝑥</m:t>
                                  </m:r>
                                </m:e>
                                <m:sub>
                                  <m:r>
                                    <a:rPr lang="en-US" altLang="ja-JP" sz="2000" b="0" i="1" u="none" strike="noStrike" smtClean="0">
                                      <a:solidFill>
                                        <a:srgbClr val="000000"/>
                                      </a:solidFill>
                                      <a:effectLst/>
                                      <a:latin typeface="Cambria Math" panose="02040503050406030204" pitchFamily="18" charset="0"/>
                                      <a:ea typeface="+mj-ea"/>
                                      <a:cs typeface="Times New Roman" panose="02020603050405020304" pitchFamily="18" charset="0"/>
                                    </a:rPr>
                                    <m:t>0</m:t>
                                  </m:r>
                                </m:sub>
                              </m:sSub>
                            </m:oMath>
                          </a14:m>
                          <a:r>
                            <a:rPr lang="en-US" altLang="ja-JP" sz="2000" b="0" i="0" u="none" strike="noStrike" dirty="0">
                              <a:solidFill>
                                <a:srgbClr val="000000"/>
                              </a:solidFill>
                              <a:effectLst/>
                              <a:latin typeface="Times New Roman" panose="02020603050405020304" pitchFamily="18" charset="0"/>
                              <a:ea typeface="+mj-ea"/>
                              <a:cs typeface="Times New Roman" panose="02020603050405020304" pitchFamily="18" charset="0"/>
                            </a:rPr>
                            <a:t>[mm]</a:t>
                          </a:r>
                        </a:p>
                      </a:txBody>
                      <a:tcPr marL="6350" marR="6350" marT="6350" marB="0" anchor="ctr"/>
                    </a:tc>
                    <a:tc>
                      <a:txBody>
                        <a:bodyPr/>
                        <a:lstStyle/>
                        <a:p>
                          <a:pPr algn="l" fontAlgn="ctr"/>
                          <a:r>
                            <a:rPr lang="en-US" sz="2000" b="0" i="0" u="none" strike="noStrike" dirty="0">
                              <a:solidFill>
                                <a:srgbClr val="000000"/>
                              </a:solidFill>
                              <a:effectLst/>
                              <a:latin typeface="Times New Roman" panose="02020603050405020304" pitchFamily="18" charset="0"/>
                              <a:ea typeface="+mj-ea"/>
                              <a:cs typeface="Times New Roman" panose="02020603050405020304" pitchFamily="18" charset="0"/>
                            </a:rPr>
                            <a:t>0.0</a:t>
                          </a:r>
                          <a:r>
                            <a:rPr lang="en-US" altLang="ja-JP" sz="2000" b="0" i="0" u="none" strike="noStrike" dirty="0">
                              <a:solidFill>
                                <a:srgbClr val="000000"/>
                              </a:solidFill>
                              <a:effectLst/>
                              <a:latin typeface="Times New Roman" panose="02020603050405020304" pitchFamily="18" charset="0"/>
                              <a:ea typeface="+mj-ea"/>
                              <a:cs typeface="Times New Roman" panose="02020603050405020304" pitchFamily="18" charset="0"/>
                            </a:rPr>
                            <a:t>5</a:t>
                          </a:r>
                          <a:endParaRPr lang="en-US" sz="2000" b="0" i="0" u="none" strike="noStrike" dirty="0">
                            <a:solidFill>
                              <a:srgbClr val="000000"/>
                            </a:solidFill>
                            <a:effectLst/>
                            <a:latin typeface="Times New Roman" panose="02020603050405020304" pitchFamily="18" charset="0"/>
                            <a:ea typeface="+mj-ea"/>
                            <a:cs typeface="Times New Roman" panose="02020603050405020304" pitchFamily="18" charset="0"/>
                          </a:endParaRPr>
                        </a:p>
                      </a:txBody>
                      <a:tcPr marL="6350" marR="6350" marT="6350" marB="0" anchor="ctr"/>
                    </a:tc>
                    <a:extLst>
                      <a:ext uri="{0D108BD9-81ED-4DB2-BD59-A6C34878D82A}">
                        <a16:rowId xmlns:a16="http://schemas.microsoft.com/office/drawing/2014/main" val="1055531502"/>
                      </a:ext>
                    </a:extLst>
                  </a:tr>
                  <a:tr h="370840">
                    <a:tc>
                      <a:txBody>
                        <a:bodyPr/>
                        <a:lstStyle/>
                        <a:p>
                          <a:pPr algn="ctr" fontAlgn="ctr"/>
                          <a:r>
                            <a:rPr lang="ja-JP" altLang="en-US" sz="2000" u="none" strike="noStrike" dirty="0">
                              <a:effectLst/>
                            </a:rPr>
                            <a:t>目標振幅</a:t>
                          </a:r>
                          <a:endParaRPr lang="ja-JP" altLang="en-US" sz="2000" b="0" i="0" u="none" strike="noStrike" dirty="0">
                            <a:solidFill>
                              <a:srgbClr val="000000"/>
                            </a:solidFill>
                            <a:effectLst/>
                            <a:latin typeface="游ゴシック" panose="020B0400000000000000" pitchFamily="50" charset="-128"/>
                            <a:ea typeface="游ゴシック" panose="020B0400000000000000" pitchFamily="50" charset="-128"/>
                          </a:endParaRPr>
                        </a:p>
                      </a:txBody>
                      <a:tcPr marL="6350" marR="6350" marT="6350" marB="0" anchor="ctr"/>
                    </a:tc>
                    <a:tc>
                      <a:txBody>
                        <a:bodyPr/>
                        <a:lstStyle/>
                        <a:p>
                          <a:pPr algn="ctr" fontAlgn="ctr"/>
                          <a14:m>
                            <m:oMath xmlns:m="http://schemas.openxmlformats.org/officeDocument/2006/math">
                              <m:sSub>
                                <m:sSubPr>
                                  <m:ctrlPr>
                                    <a:rPr lang="en-US" sz="2000" b="0" i="1" u="none" strike="noStrike" smtClean="0">
                                      <a:solidFill>
                                        <a:srgbClr val="000000"/>
                                      </a:solidFill>
                                      <a:effectLst/>
                                      <a:latin typeface="Cambria Math" panose="02040503050406030204" pitchFamily="18" charset="0"/>
                                      <a:ea typeface="+mj-ea"/>
                                      <a:cs typeface="Times New Roman" panose="02020603050405020304" pitchFamily="18" charset="0"/>
                                    </a:rPr>
                                  </m:ctrlPr>
                                </m:sSubPr>
                                <m:e>
                                  <m:r>
                                    <a:rPr lang="en-US" sz="2000" b="0" i="1" u="none" strike="noStrike" smtClean="0">
                                      <a:solidFill>
                                        <a:srgbClr val="000000"/>
                                      </a:solidFill>
                                      <a:effectLst/>
                                      <a:latin typeface="Cambria Math" panose="02040503050406030204" pitchFamily="18" charset="0"/>
                                      <a:ea typeface="+mj-ea"/>
                                      <a:cs typeface="Times New Roman" panose="02020603050405020304" pitchFamily="18" charset="0"/>
                                    </a:rPr>
                                    <m:t>𝑥</m:t>
                                  </m:r>
                                </m:e>
                                <m:sub>
                                  <m:r>
                                    <a:rPr lang="en-US" sz="2000" b="0" i="1" u="none" strike="noStrike" smtClean="0">
                                      <a:solidFill>
                                        <a:srgbClr val="000000"/>
                                      </a:solidFill>
                                      <a:effectLst/>
                                      <a:latin typeface="Cambria Math" panose="02040503050406030204" pitchFamily="18" charset="0"/>
                                      <a:ea typeface="+mj-ea"/>
                                      <a:cs typeface="Times New Roman" panose="02020603050405020304" pitchFamily="18" charset="0"/>
                                    </a:rPr>
                                    <m:t>1</m:t>
                                  </m:r>
                                </m:sub>
                              </m:sSub>
                            </m:oMath>
                          </a14:m>
                          <a:r>
                            <a:rPr lang="en-US" sz="2000" b="0" i="0" u="none" strike="noStrike" dirty="0">
                              <a:solidFill>
                                <a:srgbClr val="000000"/>
                              </a:solidFill>
                              <a:effectLst/>
                              <a:latin typeface="Times New Roman" panose="02020603050405020304" pitchFamily="18" charset="0"/>
                              <a:ea typeface="+mj-ea"/>
                              <a:cs typeface="Times New Roman" panose="02020603050405020304" pitchFamily="18" charset="0"/>
                            </a:rPr>
                            <a:t>[V]</a:t>
                          </a:r>
                        </a:p>
                      </a:txBody>
                      <a:tcPr marL="6350" marR="6350" marT="6350" marB="0" anchor="ctr"/>
                    </a:tc>
                    <a:tc>
                      <a:txBody>
                        <a:bodyPr/>
                        <a:lstStyle/>
                        <a:p>
                          <a:pPr algn="l" fontAlgn="ctr"/>
                          <a:r>
                            <a:rPr lang="en-US" altLang="ja-JP" sz="2000" b="0" i="0" u="none" strike="noStrike" dirty="0">
                              <a:solidFill>
                                <a:srgbClr val="000000"/>
                              </a:solidFill>
                              <a:effectLst/>
                              <a:latin typeface="Times New Roman" panose="02020603050405020304" pitchFamily="18" charset="0"/>
                              <a:ea typeface="+mj-ea"/>
                              <a:cs typeface="Times New Roman" panose="02020603050405020304" pitchFamily="18" charset="0"/>
                            </a:rPr>
                            <a:t>1.0</a:t>
                          </a:r>
                        </a:p>
                      </a:txBody>
                      <a:tcPr marL="6350" marR="6350" marT="6350" marB="0" anchor="ctr"/>
                    </a:tc>
                    <a:extLst>
                      <a:ext uri="{0D108BD9-81ED-4DB2-BD59-A6C34878D82A}">
                        <a16:rowId xmlns:a16="http://schemas.microsoft.com/office/drawing/2014/main" val="1893722666"/>
                      </a:ext>
                    </a:extLst>
                  </a:tr>
                  <a:tr h="370840">
                    <a:tc>
                      <a:txBody>
                        <a:bodyPr/>
                        <a:lstStyle/>
                        <a:p>
                          <a:pPr algn="ctr" fontAlgn="ctr"/>
                          <a:r>
                            <a:rPr lang="ja-JP" altLang="en-US" sz="2000" u="none" strike="noStrike" dirty="0">
                              <a:effectLst/>
                            </a:rPr>
                            <a:t>入力周波数</a:t>
                          </a:r>
                          <a:endParaRPr lang="ja-JP" altLang="en-US" sz="2000" b="0" i="0" u="none" strike="noStrike" dirty="0">
                            <a:solidFill>
                              <a:srgbClr val="000000"/>
                            </a:solidFill>
                            <a:effectLst/>
                            <a:latin typeface="游ゴシック" panose="020B0400000000000000" pitchFamily="50" charset="-128"/>
                            <a:ea typeface="游ゴシック" panose="020B0400000000000000" pitchFamily="50" charset="-128"/>
                          </a:endParaRPr>
                        </a:p>
                      </a:txBody>
                      <a:tcPr marL="6350" marR="6350" marT="6350" marB="0" anchor="ctr"/>
                    </a:tc>
                    <a:tc>
                      <a:txBody>
                        <a:bodyPr/>
                        <a:lstStyle/>
                        <a:p>
                          <a:pPr algn="ctr" fontAlgn="ctr"/>
                          <a14:m>
                            <m:oMath xmlns:m="http://schemas.openxmlformats.org/officeDocument/2006/math">
                              <m:r>
                                <a:rPr lang="en-US" sz="2000" b="0" i="1" u="none" strike="noStrike" smtClean="0">
                                  <a:solidFill>
                                    <a:srgbClr val="000000"/>
                                  </a:solidFill>
                                  <a:effectLst/>
                                  <a:latin typeface="Cambria Math" panose="02040503050406030204" pitchFamily="18" charset="0"/>
                                  <a:ea typeface="Cambria Math" panose="02040503050406030204" pitchFamily="18" charset="0"/>
                                  <a:cs typeface="Times New Roman" panose="02020603050405020304" pitchFamily="18" charset="0"/>
                                </a:rPr>
                                <m:t>𝜔</m:t>
                              </m:r>
                            </m:oMath>
                          </a14:m>
                          <a:r>
                            <a:rPr lang="en-US" sz="2000" b="0" i="0" u="none" strike="noStrike" dirty="0">
                              <a:solidFill>
                                <a:srgbClr val="000000"/>
                              </a:solidFill>
                              <a:effectLst/>
                              <a:latin typeface="Times New Roman" panose="02020603050405020304" pitchFamily="18" charset="0"/>
                              <a:ea typeface="+mj-ea"/>
                              <a:cs typeface="Times New Roman" panose="02020603050405020304" pitchFamily="18" charset="0"/>
                            </a:rPr>
                            <a:t>[Hz]</a:t>
                          </a:r>
                        </a:p>
                      </a:txBody>
                      <a:tcPr marL="6350" marR="6350" marT="6350" marB="0" anchor="ctr"/>
                    </a:tc>
                    <a:tc>
                      <a:txBody>
                        <a:bodyPr/>
                        <a:lstStyle/>
                        <a:p>
                          <a:pPr algn="l" fontAlgn="ctr"/>
                          <a:r>
                            <a:rPr lang="en-US" altLang="ja-JP" sz="2000" b="0" i="0" u="none" strike="noStrike" dirty="0">
                              <a:solidFill>
                                <a:srgbClr val="000000"/>
                              </a:solidFill>
                              <a:effectLst/>
                              <a:latin typeface="Times New Roman" panose="02020603050405020304" pitchFamily="18" charset="0"/>
                              <a:ea typeface="+mj-ea"/>
                              <a:cs typeface="Times New Roman" panose="02020603050405020304" pitchFamily="18" charset="0"/>
                            </a:rPr>
                            <a:t>5.24</a:t>
                          </a:r>
                        </a:p>
                      </a:txBody>
                      <a:tcPr marL="6350" marR="6350" marT="6350" marB="0" anchor="ctr"/>
                    </a:tc>
                    <a:extLst>
                      <a:ext uri="{0D108BD9-81ED-4DB2-BD59-A6C34878D82A}">
                        <a16:rowId xmlns:a16="http://schemas.microsoft.com/office/drawing/2014/main" val="1548131021"/>
                      </a:ext>
                    </a:extLst>
                  </a:tr>
                  <a:tr h="370840">
                    <a:tc>
                      <a:txBody>
                        <a:bodyPr/>
                        <a:lstStyle/>
                        <a:p>
                          <a:pPr algn="ctr"/>
                          <a:r>
                            <a:rPr kumimoji="1" lang="ja-JP" altLang="en-US" sz="2000" dirty="0"/>
                            <a:t>端子間抵抗　</a:t>
                          </a:r>
                        </a:p>
                      </a:txBody>
                      <a:tcPr/>
                    </a:tc>
                    <a:tc>
                      <a:txBody>
                        <a:bodyPr/>
                        <a:lstStyle/>
                        <a:p>
                          <a:pPr algn="ctr"/>
                          <a:r>
                            <a:rPr kumimoji="1" lang="en-US" altLang="ja-JP" sz="2000" i="1" baseline="0" dirty="0">
                              <a:latin typeface="Times New Roman" panose="02020603050405020304" pitchFamily="18" charset="0"/>
                              <a:cs typeface="Times New Roman" panose="02020603050405020304" pitchFamily="18" charset="0"/>
                            </a:rPr>
                            <a:t>R</a:t>
                          </a:r>
                          <a:r>
                            <a:rPr kumimoji="1" lang="en-US" altLang="ja-JP" sz="2000" baseline="0" dirty="0">
                              <a:latin typeface="Times New Roman" panose="02020603050405020304" pitchFamily="18" charset="0"/>
                              <a:cs typeface="Times New Roman" panose="02020603050405020304" pitchFamily="18" charset="0"/>
                            </a:rPr>
                            <a:t>[</a:t>
                          </a:r>
                          <a:r>
                            <a:rPr kumimoji="1" lang="en-US" altLang="ja-JP" sz="2000" baseline="0" dirty="0" err="1">
                              <a:latin typeface="Times New Roman" panose="02020603050405020304" pitchFamily="18" charset="0"/>
                              <a:cs typeface="Times New Roman" panose="02020603050405020304" pitchFamily="18" charset="0"/>
                            </a:rPr>
                            <a:t>kΩ</a:t>
                          </a:r>
                          <a:r>
                            <a:rPr kumimoji="1" lang="en-US" altLang="ja-JP" sz="2000" dirty="0">
                              <a:latin typeface="Times New Roman" panose="02020603050405020304" pitchFamily="18" charset="0"/>
                              <a:cs typeface="Times New Roman" panose="02020603050405020304" pitchFamily="18" charset="0"/>
                            </a:rPr>
                            <a:t>]</a:t>
                          </a:r>
                          <a:endParaRPr kumimoji="1" lang="ja-JP" altLang="en-US" sz="2000" dirty="0">
                            <a:latin typeface="Times New Roman" panose="02020603050405020304" pitchFamily="18" charset="0"/>
                            <a:cs typeface="Times New Roman" panose="02020603050405020304" pitchFamily="18" charset="0"/>
                          </a:endParaRPr>
                        </a:p>
                      </a:txBody>
                      <a:tcPr/>
                    </a:tc>
                    <a:tc>
                      <a:txBody>
                        <a:bodyPr/>
                        <a:lstStyle/>
                        <a:p>
                          <a:r>
                            <a:rPr kumimoji="1" lang="en-US" altLang="ja-JP" sz="2000" dirty="0">
                              <a:latin typeface="Times New Roman" panose="02020603050405020304" pitchFamily="18" charset="0"/>
                              <a:cs typeface="Times New Roman" panose="02020603050405020304" pitchFamily="18" charset="0"/>
                            </a:rPr>
                            <a:t>0.4</a:t>
                          </a:r>
                          <a:r>
                            <a:rPr kumimoji="1" lang="ja-JP" altLang="en-US" sz="2000" dirty="0">
                              <a:latin typeface="Times New Roman" panose="02020603050405020304" pitchFamily="18" charset="0"/>
                              <a:cs typeface="Times New Roman" panose="02020603050405020304" pitchFamily="18" charset="0"/>
                            </a:rPr>
                            <a:t>～</a:t>
                          </a:r>
                          <a:r>
                            <a:rPr kumimoji="1" lang="en-US" altLang="ja-JP" sz="2000" dirty="0">
                              <a:latin typeface="Times New Roman" panose="02020603050405020304" pitchFamily="18" charset="0"/>
                              <a:cs typeface="Times New Roman" panose="02020603050405020304" pitchFamily="18" charset="0"/>
                            </a:rPr>
                            <a:t>38</a:t>
                          </a:r>
                          <a:endParaRPr kumimoji="1" lang="ja-JP" altLang="en-US" sz="2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146640363"/>
                      </a:ext>
                    </a:extLst>
                  </a:tr>
                  <a:tr h="370840">
                    <a:tc>
                      <a:txBody>
                        <a:bodyPr/>
                        <a:lstStyle/>
                        <a:p>
                          <a:pPr algn="ctr" fontAlgn="ctr"/>
                          <a:r>
                            <a:rPr lang="ja-JP" altLang="en-US" sz="2000" u="none" strike="noStrike" dirty="0">
                              <a:effectLst/>
                            </a:rPr>
                            <a:t>計測時間</a:t>
                          </a:r>
                          <a:endParaRPr lang="ja-JP" altLang="en-US" sz="2000" b="0" i="0" u="none" strike="noStrike" dirty="0">
                            <a:solidFill>
                              <a:srgbClr val="000000"/>
                            </a:solidFill>
                            <a:effectLst/>
                            <a:latin typeface="游ゴシック" panose="020B0400000000000000" pitchFamily="50" charset="-128"/>
                            <a:ea typeface="游ゴシック" panose="020B0400000000000000" pitchFamily="50" charset="-128"/>
                          </a:endParaRPr>
                        </a:p>
                      </a:txBody>
                      <a:tcPr marL="6350" marR="6350" marT="6350" marB="0" anchor="ctr"/>
                    </a:tc>
                    <a:tc>
                      <a:txBody>
                        <a:bodyPr/>
                        <a:lstStyle/>
                        <a:p>
                          <a:pPr algn="ctr" fontAlgn="ctr"/>
                          <a:r>
                            <a:rPr lang="en-US" sz="2000" b="0" i="0" u="none" strike="noStrike" dirty="0">
                              <a:solidFill>
                                <a:srgbClr val="000000"/>
                              </a:solidFill>
                              <a:effectLst/>
                              <a:latin typeface="Times New Roman" panose="02020603050405020304" pitchFamily="18" charset="0"/>
                              <a:ea typeface="+mj-ea"/>
                              <a:cs typeface="Times New Roman" panose="02020603050405020304" pitchFamily="18" charset="0"/>
                            </a:rPr>
                            <a:t>t [s]</a:t>
                          </a:r>
                        </a:p>
                      </a:txBody>
                      <a:tcPr marL="6350" marR="6350" marT="6350" marB="0" anchor="ctr"/>
                    </a:tc>
                    <a:tc>
                      <a:txBody>
                        <a:bodyPr/>
                        <a:lstStyle/>
                        <a:p>
                          <a:pPr algn="l" fontAlgn="ctr"/>
                          <a:r>
                            <a:rPr lang="en-US" altLang="ja-JP" sz="2000" b="0" i="0" u="none" strike="noStrike" dirty="0">
                              <a:solidFill>
                                <a:srgbClr val="000000"/>
                              </a:solidFill>
                              <a:effectLst/>
                              <a:latin typeface="Times New Roman" panose="02020603050405020304" pitchFamily="18" charset="0"/>
                              <a:ea typeface="+mj-ea"/>
                              <a:cs typeface="Times New Roman" panose="02020603050405020304" pitchFamily="18" charset="0"/>
                            </a:rPr>
                            <a:t>100.0</a:t>
                          </a:r>
                        </a:p>
                      </a:txBody>
                      <a:tcPr marL="6350" marR="6350" marT="6350" marB="0" anchor="ctr"/>
                    </a:tc>
                    <a:extLst>
                      <a:ext uri="{0D108BD9-81ED-4DB2-BD59-A6C34878D82A}">
                        <a16:rowId xmlns:a16="http://schemas.microsoft.com/office/drawing/2014/main" val="1530108427"/>
                      </a:ext>
                    </a:extLst>
                  </a:tr>
                  <a:tr h="370840">
                    <a:tc>
                      <a:txBody>
                        <a:bodyPr/>
                        <a:lstStyle/>
                        <a:p>
                          <a:pPr algn="ctr" fontAlgn="ctr"/>
                          <a:r>
                            <a:rPr lang="ja-JP" altLang="en-US" sz="2000" u="none" strike="noStrike" dirty="0">
                              <a:effectLst/>
                            </a:rPr>
                            <a:t>比例ゲイン</a:t>
                          </a:r>
                          <a:endParaRPr lang="ja-JP" altLang="en-US" sz="2000" b="0" i="0" u="none" strike="noStrike" dirty="0">
                            <a:solidFill>
                              <a:srgbClr val="000000"/>
                            </a:solidFill>
                            <a:effectLst/>
                            <a:latin typeface="游ゴシック" panose="020B0400000000000000" pitchFamily="50" charset="-128"/>
                            <a:ea typeface="游ゴシック" panose="020B0400000000000000" pitchFamily="50" charset="-128"/>
                          </a:endParaRPr>
                        </a:p>
                      </a:txBody>
                      <a:tcPr marL="6350" marR="6350" marT="6350" marB="0" anchor="ctr"/>
                    </a:tc>
                    <a:tc>
                      <a:txBody>
                        <a:bodyPr/>
                        <a:lstStyle/>
                        <a:p>
                          <a:pPr algn="ctr"/>
                          <a14:m>
                            <m:oMathPara xmlns:m="http://schemas.openxmlformats.org/officeDocument/2006/math">
                              <m:oMathParaPr>
                                <m:jc m:val="centerGroup"/>
                              </m:oMathParaPr>
                              <m:oMath xmlns:m="http://schemas.openxmlformats.org/officeDocument/2006/math">
                                <m:r>
                                  <a:rPr kumimoji="1" lang="en-US" altLang="ja-JP" sz="2000" b="0" i="1" smtClean="0">
                                    <a:latin typeface="Cambria Math" panose="02040503050406030204" pitchFamily="18" charset="0"/>
                                    <a:ea typeface="+mj-ea"/>
                                    <a:cs typeface="Times New Roman" panose="02020603050405020304" pitchFamily="18" charset="0"/>
                                  </a:rPr>
                                  <m:t>𝐾𝑝</m:t>
                                </m:r>
                              </m:oMath>
                            </m:oMathPara>
                          </a14:m>
                          <a:endParaRPr kumimoji="1" lang="ja-JP" altLang="en-US" sz="2000" dirty="0">
                            <a:latin typeface="Times New Roman" panose="02020603050405020304" pitchFamily="18" charset="0"/>
                            <a:ea typeface="+mj-ea"/>
                            <a:cs typeface="Times New Roman" panose="02020603050405020304" pitchFamily="18" charset="0"/>
                          </a:endParaRPr>
                        </a:p>
                      </a:txBody>
                      <a:tcPr/>
                    </a:tc>
                    <a:tc>
                      <a:txBody>
                        <a:bodyPr/>
                        <a:lstStyle/>
                        <a:p>
                          <a:pPr algn="l" fontAlgn="ctr"/>
                          <a:r>
                            <a:rPr lang="en-US" altLang="ja-JP" sz="2000" b="0" i="0" u="none" strike="noStrike" dirty="0">
                              <a:solidFill>
                                <a:srgbClr val="000000"/>
                              </a:solidFill>
                              <a:effectLst/>
                              <a:latin typeface="Times New Roman" panose="02020603050405020304" pitchFamily="18" charset="0"/>
                              <a:ea typeface="+mj-ea"/>
                              <a:cs typeface="Times New Roman" panose="02020603050405020304" pitchFamily="18" charset="0"/>
                            </a:rPr>
                            <a:t>2.0</a:t>
                          </a:r>
                        </a:p>
                      </a:txBody>
                      <a:tcPr marL="6350" marR="6350" marT="6350" marB="0" anchor="ctr"/>
                    </a:tc>
                    <a:extLst>
                      <a:ext uri="{0D108BD9-81ED-4DB2-BD59-A6C34878D82A}">
                        <a16:rowId xmlns:a16="http://schemas.microsoft.com/office/drawing/2014/main" val="1038633868"/>
                      </a:ext>
                    </a:extLst>
                  </a:tr>
                  <a:tr h="370840">
                    <a:tc>
                      <a:txBody>
                        <a:bodyPr/>
                        <a:lstStyle/>
                        <a:p>
                          <a:pPr algn="ctr" fontAlgn="ctr"/>
                          <a:r>
                            <a:rPr lang="ja-JP" altLang="en-US" sz="2000" u="none" strike="noStrike" dirty="0">
                              <a:effectLst/>
                            </a:rPr>
                            <a:t>積分ゲイン</a:t>
                          </a:r>
                          <a:endParaRPr lang="ja-JP" altLang="en-US" sz="2000" b="0" i="0" u="none" strike="noStrike" dirty="0">
                            <a:solidFill>
                              <a:srgbClr val="000000"/>
                            </a:solidFill>
                            <a:effectLst/>
                            <a:latin typeface="游ゴシック" panose="020B0400000000000000" pitchFamily="50" charset="-128"/>
                            <a:ea typeface="游ゴシック" panose="020B0400000000000000" pitchFamily="50" charset="-128"/>
                          </a:endParaRPr>
                        </a:p>
                      </a:txBody>
                      <a:tcPr marL="6350" marR="6350" marT="6350" marB="0" anchor="ctr"/>
                    </a:tc>
                    <a:tc>
                      <a:txBody>
                        <a:bodyPr/>
                        <a:lstStyle/>
                        <a:p>
                          <a:pPr algn="ctr"/>
                          <a14:m>
                            <m:oMathPara xmlns:m="http://schemas.openxmlformats.org/officeDocument/2006/math">
                              <m:oMathParaPr>
                                <m:jc m:val="centerGroup"/>
                              </m:oMathParaPr>
                              <m:oMath xmlns:m="http://schemas.openxmlformats.org/officeDocument/2006/math">
                                <m:r>
                                  <a:rPr kumimoji="1" lang="en-US" altLang="ja-JP" sz="2000" b="0" i="1" smtClean="0">
                                    <a:latin typeface="Cambria Math" panose="02040503050406030204" pitchFamily="18" charset="0"/>
                                    <a:ea typeface="+mj-ea"/>
                                    <a:cs typeface="Times New Roman" panose="02020603050405020304" pitchFamily="18" charset="0"/>
                                  </a:rPr>
                                  <m:t>𝐾𝑖</m:t>
                                </m:r>
                              </m:oMath>
                            </m:oMathPara>
                          </a14:m>
                          <a:endParaRPr kumimoji="1" lang="ja-JP" altLang="en-US" sz="2000" dirty="0">
                            <a:latin typeface="Times New Roman" panose="02020603050405020304" pitchFamily="18" charset="0"/>
                            <a:ea typeface="+mj-ea"/>
                            <a:cs typeface="Times New Roman" panose="02020603050405020304" pitchFamily="18" charset="0"/>
                          </a:endParaRPr>
                        </a:p>
                      </a:txBody>
                      <a:tcPr/>
                    </a:tc>
                    <a:tc>
                      <a:txBody>
                        <a:bodyPr/>
                        <a:lstStyle/>
                        <a:p>
                          <a:pPr algn="l" fontAlgn="ctr"/>
                          <a:r>
                            <a:rPr lang="en-US" altLang="ja-JP" sz="2000" b="0" i="0" u="none" strike="noStrike" dirty="0">
                              <a:solidFill>
                                <a:srgbClr val="000000"/>
                              </a:solidFill>
                              <a:effectLst/>
                              <a:latin typeface="Times New Roman" panose="02020603050405020304" pitchFamily="18" charset="0"/>
                              <a:ea typeface="+mj-ea"/>
                              <a:cs typeface="Times New Roman" panose="02020603050405020304" pitchFamily="18" charset="0"/>
                            </a:rPr>
                            <a:t>1.0</a:t>
                          </a:r>
                        </a:p>
                      </a:txBody>
                      <a:tcPr marL="6350" marR="6350" marT="6350" marB="0" anchor="ctr"/>
                    </a:tc>
                    <a:extLst>
                      <a:ext uri="{0D108BD9-81ED-4DB2-BD59-A6C34878D82A}">
                        <a16:rowId xmlns:a16="http://schemas.microsoft.com/office/drawing/2014/main" val="3675763980"/>
                      </a:ext>
                    </a:extLst>
                  </a:tr>
                </a:tbl>
              </a:graphicData>
            </a:graphic>
          </p:graphicFrame>
        </mc:Choice>
        <mc:Fallback xmlns="">
          <p:graphicFrame>
            <p:nvGraphicFramePr>
              <p:cNvPr id="2" name="表 1"/>
              <p:cNvGraphicFramePr>
                <a:graphicFrameLocks noGrp="1"/>
              </p:cNvGraphicFramePr>
              <p:nvPr>
                <p:extLst>
                  <p:ext uri="{D42A27DB-BD31-4B8C-83A1-F6EECF244321}">
                    <p14:modId xmlns:p14="http://schemas.microsoft.com/office/powerpoint/2010/main" val="3277052825"/>
                  </p:ext>
                </p:extLst>
              </p:nvPr>
            </p:nvGraphicFramePr>
            <p:xfrm>
              <a:off x="25403144" y="29026862"/>
              <a:ext cx="4553763" cy="3068320"/>
            </p:xfrm>
            <a:graphic>
              <a:graphicData uri="http://schemas.openxmlformats.org/drawingml/2006/table">
                <a:tbl>
                  <a:tblPr firstRow="1" bandRow="1">
                    <a:tableStyleId>{69012ECD-51FC-41F1-AA8D-1B2483CD663E}</a:tableStyleId>
                  </a:tblPr>
                  <a:tblGrid>
                    <a:gridCol w="1517921">
                      <a:extLst>
                        <a:ext uri="{9D8B030D-6E8A-4147-A177-3AD203B41FA5}">
                          <a16:colId xmlns:a16="http://schemas.microsoft.com/office/drawing/2014/main" val="116369390"/>
                        </a:ext>
                      </a:extLst>
                    </a:gridCol>
                    <a:gridCol w="1517921">
                      <a:extLst>
                        <a:ext uri="{9D8B030D-6E8A-4147-A177-3AD203B41FA5}">
                          <a16:colId xmlns:a16="http://schemas.microsoft.com/office/drawing/2014/main" val="818182413"/>
                        </a:ext>
                      </a:extLst>
                    </a:gridCol>
                    <a:gridCol w="1517921">
                      <a:extLst>
                        <a:ext uri="{9D8B030D-6E8A-4147-A177-3AD203B41FA5}">
                          <a16:colId xmlns:a16="http://schemas.microsoft.com/office/drawing/2014/main" val="4110057578"/>
                        </a:ext>
                      </a:extLst>
                    </a:gridCol>
                  </a:tblGrid>
                  <a:tr h="396240">
                    <a:tc gridSpan="3">
                      <a:txBody>
                        <a:bodyPr/>
                        <a:lstStyle/>
                        <a:p>
                          <a:pPr marL="0" marR="0" lvl="0" indent="0" algn="ctr" defTabSz="4114800" rtl="0" eaLnBrk="1" fontAlgn="auto" latinLnBrk="0" hangingPunct="1">
                            <a:lnSpc>
                              <a:spcPct val="100000"/>
                            </a:lnSpc>
                            <a:spcBef>
                              <a:spcPts val="0"/>
                            </a:spcBef>
                            <a:spcAft>
                              <a:spcPts val="0"/>
                            </a:spcAft>
                            <a:buClrTx/>
                            <a:buSzTx/>
                            <a:buFontTx/>
                            <a:buNone/>
                            <a:tabLst/>
                            <a:defRPr/>
                          </a:pPr>
                          <a:r>
                            <a:rPr kumimoji="1" lang="ja-JP" altLang="en-US" sz="2000" dirty="0"/>
                            <a:t>表</a:t>
                          </a:r>
                          <a:r>
                            <a:rPr kumimoji="1" lang="en-US" altLang="ja-JP" sz="2000" dirty="0"/>
                            <a:t>4</a:t>
                          </a:r>
                          <a:r>
                            <a:rPr kumimoji="1" lang="ja-JP" altLang="en-US" sz="2000" dirty="0"/>
                            <a:t>　制御実験パラメータ</a:t>
                          </a:r>
                        </a:p>
                      </a:txBody>
                      <a:tcPr/>
                    </a:tc>
                    <a:tc hMerge="1">
                      <a:txBody>
                        <a:bodyPr/>
                        <a:lstStyle/>
                        <a:p>
                          <a:endParaRPr kumimoji="1" lang="ja-JP" altLang="en-US" sz="2000" dirty="0"/>
                        </a:p>
                      </a:txBody>
                      <a:tcPr/>
                    </a:tc>
                    <a:tc hMerge="1">
                      <a:txBody>
                        <a:bodyPr/>
                        <a:lstStyle/>
                        <a:p>
                          <a:endParaRPr kumimoji="1" lang="ja-JP" altLang="en-US" sz="2000" dirty="0"/>
                        </a:p>
                      </a:txBody>
                      <a:tcPr/>
                    </a:tc>
                    <a:extLst>
                      <a:ext uri="{0D108BD9-81ED-4DB2-BD59-A6C34878D82A}">
                        <a16:rowId xmlns:a16="http://schemas.microsoft.com/office/drawing/2014/main" val="1000119392"/>
                      </a:ext>
                    </a:extLst>
                  </a:tr>
                  <a:tr h="370840">
                    <a:tc>
                      <a:txBody>
                        <a:bodyPr/>
                        <a:lstStyle/>
                        <a:p>
                          <a:pPr algn="ctr" fontAlgn="ctr"/>
                          <a:r>
                            <a:rPr lang="ja-JP" altLang="en-US" sz="2000" u="none" strike="noStrike" dirty="0">
                              <a:effectLst/>
                            </a:rPr>
                            <a:t>入力振幅</a:t>
                          </a:r>
                          <a:endParaRPr lang="ja-JP" altLang="en-US" sz="2000" b="0" i="0" u="none" strike="noStrike" dirty="0">
                            <a:solidFill>
                              <a:srgbClr val="000000"/>
                            </a:solidFill>
                            <a:effectLst/>
                            <a:latin typeface="游ゴシック" panose="020B0400000000000000" pitchFamily="50" charset="-128"/>
                            <a:ea typeface="游ゴシック" panose="020B0400000000000000" pitchFamily="50" charset="-128"/>
                          </a:endParaRPr>
                        </a:p>
                      </a:txBody>
                      <a:tcPr marL="6350" marR="6350" marT="6350" marB="0" anchor="ctr"/>
                    </a:tc>
                    <a:tc>
                      <a:txBody>
                        <a:bodyPr/>
                        <a:lstStyle/>
                        <a:p>
                          <a:endParaRPr lang="ja-JP"/>
                        </a:p>
                      </a:txBody>
                      <a:tcPr marL="6350" marR="6350" marT="6350" marB="0" anchor="ctr">
                        <a:blipFill>
                          <a:blip r:embed="rId15"/>
                          <a:stretch>
                            <a:fillRect l="-100000" t="-119672" r="-100000" b="-649180"/>
                          </a:stretch>
                        </a:blipFill>
                      </a:tcPr>
                    </a:tc>
                    <a:tc>
                      <a:txBody>
                        <a:bodyPr/>
                        <a:lstStyle/>
                        <a:p>
                          <a:pPr algn="l" fontAlgn="ctr"/>
                          <a:r>
                            <a:rPr lang="en-US" sz="2000" b="0" i="0" u="none" strike="noStrike" dirty="0">
                              <a:solidFill>
                                <a:srgbClr val="000000"/>
                              </a:solidFill>
                              <a:effectLst/>
                              <a:latin typeface="Times New Roman" panose="02020603050405020304" pitchFamily="18" charset="0"/>
                              <a:ea typeface="+mj-ea"/>
                              <a:cs typeface="Times New Roman" panose="02020603050405020304" pitchFamily="18" charset="0"/>
                            </a:rPr>
                            <a:t>0.0</a:t>
                          </a:r>
                          <a:r>
                            <a:rPr lang="en-US" altLang="ja-JP" sz="2000" b="0" i="0" u="none" strike="noStrike" dirty="0">
                              <a:solidFill>
                                <a:srgbClr val="000000"/>
                              </a:solidFill>
                              <a:effectLst/>
                              <a:latin typeface="Times New Roman" panose="02020603050405020304" pitchFamily="18" charset="0"/>
                              <a:ea typeface="+mj-ea"/>
                              <a:cs typeface="Times New Roman" panose="02020603050405020304" pitchFamily="18" charset="0"/>
                            </a:rPr>
                            <a:t>5</a:t>
                          </a:r>
                          <a:endParaRPr lang="en-US" sz="2000" b="0" i="0" u="none" strike="noStrike" dirty="0">
                            <a:solidFill>
                              <a:srgbClr val="000000"/>
                            </a:solidFill>
                            <a:effectLst/>
                            <a:latin typeface="Times New Roman" panose="02020603050405020304" pitchFamily="18" charset="0"/>
                            <a:ea typeface="+mj-ea"/>
                            <a:cs typeface="Times New Roman" panose="02020603050405020304" pitchFamily="18" charset="0"/>
                          </a:endParaRPr>
                        </a:p>
                      </a:txBody>
                      <a:tcPr marL="6350" marR="6350" marT="6350" marB="0" anchor="ctr"/>
                    </a:tc>
                    <a:extLst>
                      <a:ext uri="{0D108BD9-81ED-4DB2-BD59-A6C34878D82A}">
                        <a16:rowId xmlns:a16="http://schemas.microsoft.com/office/drawing/2014/main" val="1055531502"/>
                      </a:ext>
                    </a:extLst>
                  </a:tr>
                  <a:tr h="370840">
                    <a:tc>
                      <a:txBody>
                        <a:bodyPr/>
                        <a:lstStyle/>
                        <a:p>
                          <a:pPr algn="ctr" fontAlgn="ctr"/>
                          <a:r>
                            <a:rPr lang="ja-JP" altLang="en-US" sz="2000" u="none" strike="noStrike" dirty="0">
                              <a:effectLst/>
                            </a:rPr>
                            <a:t>目標振幅</a:t>
                          </a:r>
                          <a:endParaRPr lang="ja-JP" altLang="en-US" sz="2000" b="0" i="0" u="none" strike="noStrike" dirty="0">
                            <a:solidFill>
                              <a:srgbClr val="000000"/>
                            </a:solidFill>
                            <a:effectLst/>
                            <a:latin typeface="游ゴシック" panose="020B0400000000000000" pitchFamily="50" charset="-128"/>
                            <a:ea typeface="游ゴシック" panose="020B0400000000000000" pitchFamily="50" charset="-128"/>
                          </a:endParaRPr>
                        </a:p>
                      </a:txBody>
                      <a:tcPr marL="6350" marR="6350" marT="6350" marB="0" anchor="ctr"/>
                    </a:tc>
                    <a:tc>
                      <a:txBody>
                        <a:bodyPr/>
                        <a:lstStyle/>
                        <a:p>
                          <a:endParaRPr lang="ja-JP"/>
                        </a:p>
                      </a:txBody>
                      <a:tcPr marL="6350" marR="6350" marT="6350" marB="0" anchor="ctr">
                        <a:blipFill>
                          <a:blip r:embed="rId15"/>
                          <a:stretch>
                            <a:fillRect l="-100000" t="-219672" r="-100000" b="-549180"/>
                          </a:stretch>
                        </a:blipFill>
                      </a:tcPr>
                    </a:tc>
                    <a:tc>
                      <a:txBody>
                        <a:bodyPr/>
                        <a:lstStyle/>
                        <a:p>
                          <a:pPr algn="l" fontAlgn="ctr"/>
                          <a:r>
                            <a:rPr lang="en-US" altLang="ja-JP" sz="2000" b="0" i="0" u="none" strike="noStrike" dirty="0">
                              <a:solidFill>
                                <a:srgbClr val="000000"/>
                              </a:solidFill>
                              <a:effectLst/>
                              <a:latin typeface="Times New Roman" panose="02020603050405020304" pitchFamily="18" charset="0"/>
                              <a:ea typeface="+mj-ea"/>
                              <a:cs typeface="Times New Roman" panose="02020603050405020304" pitchFamily="18" charset="0"/>
                            </a:rPr>
                            <a:t>1.0</a:t>
                          </a:r>
                        </a:p>
                      </a:txBody>
                      <a:tcPr marL="6350" marR="6350" marT="6350" marB="0" anchor="ctr"/>
                    </a:tc>
                    <a:extLst>
                      <a:ext uri="{0D108BD9-81ED-4DB2-BD59-A6C34878D82A}">
                        <a16:rowId xmlns:a16="http://schemas.microsoft.com/office/drawing/2014/main" val="1893722666"/>
                      </a:ext>
                    </a:extLst>
                  </a:tr>
                  <a:tr h="370840">
                    <a:tc>
                      <a:txBody>
                        <a:bodyPr/>
                        <a:lstStyle/>
                        <a:p>
                          <a:pPr algn="ctr" fontAlgn="ctr"/>
                          <a:r>
                            <a:rPr lang="ja-JP" altLang="en-US" sz="2000" u="none" strike="noStrike" dirty="0">
                              <a:effectLst/>
                            </a:rPr>
                            <a:t>入力周波数</a:t>
                          </a:r>
                          <a:endParaRPr lang="ja-JP" altLang="en-US" sz="2000" b="0" i="0" u="none" strike="noStrike" dirty="0">
                            <a:solidFill>
                              <a:srgbClr val="000000"/>
                            </a:solidFill>
                            <a:effectLst/>
                            <a:latin typeface="游ゴシック" panose="020B0400000000000000" pitchFamily="50" charset="-128"/>
                            <a:ea typeface="游ゴシック" panose="020B0400000000000000" pitchFamily="50" charset="-128"/>
                          </a:endParaRPr>
                        </a:p>
                      </a:txBody>
                      <a:tcPr marL="6350" marR="6350" marT="6350" marB="0" anchor="ctr"/>
                    </a:tc>
                    <a:tc>
                      <a:txBody>
                        <a:bodyPr/>
                        <a:lstStyle/>
                        <a:p>
                          <a:endParaRPr lang="ja-JP"/>
                        </a:p>
                      </a:txBody>
                      <a:tcPr marL="6350" marR="6350" marT="6350" marB="0" anchor="ctr">
                        <a:blipFill>
                          <a:blip r:embed="rId15"/>
                          <a:stretch>
                            <a:fillRect l="-100000" t="-319672" r="-100000" b="-449180"/>
                          </a:stretch>
                        </a:blipFill>
                      </a:tcPr>
                    </a:tc>
                    <a:tc>
                      <a:txBody>
                        <a:bodyPr/>
                        <a:lstStyle/>
                        <a:p>
                          <a:pPr algn="l" fontAlgn="ctr"/>
                          <a:r>
                            <a:rPr lang="en-US" altLang="ja-JP" sz="2000" b="0" i="0" u="none" strike="noStrike" dirty="0">
                              <a:solidFill>
                                <a:srgbClr val="000000"/>
                              </a:solidFill>
                              <a:effectLst/>
                              <a:latin typeface="Times New Roman" panose="02020603050405020304" pitchFamily="18" charset="0"/>
                              <a:ea typeface="+mj-ea"/>
                              <a:cs typeface="Times New Roman" panose="02020603050405020304" pitchFamily="18" charset="0"/>
                            </a:rPr>
                            <a:t>5.24</a:t>
                          </a:r>
                        </a:p>
                      </a:txBody>
                      <a:tcPr marL="6350" marR="6350" marT="6350" marB="0" anchor="ctr"/>
                    </a:tc>
                    <a:extLst>
                      <a:ext uri="{0D108BD9-81ED-4DB2-BD59-A6C34878D82A}">
                        <a16:rowId xmlns:a16="http://schemas.microsoft.com/office/drawing/2014/main" val="1548131021"/>
                      </a:ext>
                    </a:extLst>
                  </a:tr>
                  <a:tr h="396240">
                    <a:tc>
                      <a:txBody>
                        <a:bodyPr/>
                        <a:lstStyle/>
                        <a:p>
                          <a:pPr algn="ctr"/>
                          <a:r>
                            <a:rPr kumimoji="1" lang="ja-JP" altLang="en-US" sz="2000" dirty="0"/>
                            <a:t>端子間抵抗　</a:t>
                          </a:r>
                        </a:p>
                      </a:txBody>
                      <a:tcPr/>
                    </a:tc>
                    <a:tc>
                      <a:txBody>
                        <a:bodyPr/>
                        <a:lstStyle/>
                        <a:p>
                          <a:pPr algn="ctr"/>
                          <a:r>
                            <a:rPr kumimoji="1" lang="en-US" altLang="ja-JP" sz="2000" i="1" baseline="0" dirty="0">
                              <a:latin typeface="Times New Roman" panose="02020603050405020304" pitchFamily="18" charset="0"/>
                              <a:cs typeface="Times New Roman" panose="02020603050405020304" pitchFamily="18" charset="0"/>
                            </a:rPr>
                            <a:t>R</a:t>
                          </a:r>
                          <a:r>
                            <a:rPr kumimoji="1" lang="en-US" altLang="ja-JP" sz="2000" baseline="0" dirty="0">
                              <a:latin typeface="Times New Roman" panose="02020603050405020304" pitchFamily="18" charset="0"/>
                              <a:cs typeface="Times New Roman" panose="02020603050405020304" pitchFamily="18" charset="0"/>
                            </a:rPr>
                            <a:t>[</a:t>
                          </a:r>
                          <a:r>
                            <a:rPr kumimoji="1" lang="en-US" altLang="ja-JP" sz="2000" baseline="0" dirty="0" err="1">
                              <a:latin typeface="Times New Roman" panose="02020603050405020304" pitchFamily="18" charset="0"/>
                              <a:cs typeface="Times New Roman" panose="02020603050405020304" pitchFamily="18" charset="0"/>
                            </a:rPr>
                            <a:t>kΩ</a:t>
                          </a:r>
                          <a:r>
                            <a:rPr kumimoji="1" lang="en-US" altLang="ja-JP" sz="2000" dirty="0">
                              <a:latin typeface="Times New Roman" panose="02020603050405020304" pitchFamily="18" charset="0"/>
                              <a:cs typeface="Times New Roman" panose="02020603050405020304" pitchFamily="18" charset="0"/>
                            </a:rPr>
                            <a:t>]</a:t>
                          </a:r>
                          <a:endParaRPr kumimoji="1" lang="ja-JP" altLang="en-US" sz="2000" dirty="0">
                            <a:latin typeface="Times New Roman" panose="02020603050405020304" pitchFamily="18" charset="0"/>
                            <a:cs typeface="Times New Roman" panose="02020603050405020304" pitchFamily="18" charset="0"/>
                          </a:endParaRPr>
                        </a:p>
                      </a:txBody>
                      <a:tcPr/>
                    </a:tc>
                    <a:tc>
                      <a:txBody>
                        <a:bodyPr/>
                        <a:lstStyle/>
                        <a:p>
                          <a:r>
                            <a:rPr kumimoji="1" lang="en-US" altLang="ja-JP" sz="2000" dirty="0">
                              <a:latin typeface="Times New Roman" panose="02020603050405020304" pitchFamily="18" charset="0"/>
                              <a:cs typeface="Times New Roman" panose="02020603050405020304" pitchFamily="18" charset="0"/>
                            </a:rPr>
                            <a:t>0.4</a:t>
                          </a:r>
                          <a:r>
                            <a:rPr kumimoji="1" lang="ja-JP" altLang="en-US" sz="2000" dirty="0">
                              <a:latin typeface="Times New Roman" panose="02020603050405020304" pitchFamily="18" charset="0"/>
                              <a:cs typeface="Times New Roman" panose="02020603050405020304" pitchFamily="18" charset="0"/>
                            </a:rPr>
                            <a:t>～</a:t>
                          </a:r>
                          <a:r>
                            <a:rPr kumimoji="1" lang="en-US" altLang="ja-JP" sz="2000" dirty="0">
                              <a:latin typeface="Times New Roman" panose="02020603050405020304" pitchFamily="18" charset="0"/>
                              <a:cs typeface="Times New Roman" panose="02020603050405020304" pitchFamily="18" charset="0"/>
                            </a:rPr>
                            <a:t>38</a:t>
                          </a:r>
                          <a:endParaRPr kumimoji="1" lang="ja-JP" altLang="en-US" sz="2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146640363"/>
                      </a:ext>
                    </a:extLst>
                  </a:tr>
                  <a:tr h="370840">
                    <a:tc>
                      <a:txBody>
                        <a:bodyPr/>
                        <a:lstStyle/>
                        <a:p>
                          <a:pPr algn="ctr" fontAlgn="ctr"/>
                          <a:r>
                            <a:rPr lang="ja-JP" altLang="en-US" sz="2000" u="none" strike="noStrike" dirty="0">
                              <a:effectLst/>
                            </a:rPr>
                            <a:t>計測時間</a:t>
                          </a:r>
                          <a:endParaRPr lang="ja-JP" altLang="en-US" sz="2000" b="0" i="0" u="none" strike="noStrike" dirty="0">
                            <a:solidFill>
                              <a:srgbClr val="000000"/>
                            </a:solidFill>
                            <a:effectLst/>
                            <a:latin typeface="游ゴシック" panose="020B0400000000000000" pitchFamily="50" charset="-128"/>
                            <a:ea typeface="游ゴシック" panose="020B0400000000000000" pitchFamily="50" charset="-128"/>
                          </a:endParaRPr>
                        </a:p>
                      </a:txBody>
                      <a:tcPr marL="6350" marR="6350" marT="6350" marB="0" anchor="ctr"/>
                    </a:tc>
                    <a:tc>
                      <a:txBody>
                        <a:bodyPr/>
                        <a:lstStyle/>
                        <a:p>
                          <a:pPr algn="ctr" fontAlgn="ctr"/>
                          <a:r>
                            <a:rPr lang="en-US" sz="2000" b="0" i="0" u="none" strike="noStrike" dirty="0">
                              <a:solidFill>
                                <a:srgbClr val="000000"/>
                              </a:solidFill>
                              <a:effectLst/>
                              <a:latin typeface="Times New Roman" panose="02020603050405020304" pitchFamily="18" charset="0"/>
                              <a:ea typeface="+mj-ea"/>
                              <a:cs typeface="Times New Roman" panose="02020603050405020304" pitchFamily="18" charset="0"/>
                            </a:rPr>
                            <a:t>t [s]</a:t>
                          </a:r>
                        </a:p>
                      </a:txBody>
                      <a:tcPr marL="6350" marR="6350" marT="6350" marB="0" anchor="ctr"/>
                    </a:tc>
                    <a:tc>
                      <a:txBody>
                        <a:bodyPr/>
                        <a:lstStyle/>
                        <a:p>
                          <a:pPr algn="l" fontAlgn="ctr"/>
                          <a:r>
                            <a:rPr lang="en-US" altLang="ja-JP" sz="2000" b="0" i="0" u="none" strike="noStrike" dirty="0">
                              <a:solidFill>
                                <a:srgbClr val="000000"/>
                              </a:solidFill>
                              <a:effectLst/>
                              <a:latin typeface="Times New Roman" panose="02020603050405020304" pitchFamily="18" charset="0"/>
                              <a:ea typeface="+mj-ea"/>
                              <a:cs typeface="Times New Roman" panose="02020603050405020304" pitchFamily="18" charset="0"/>
                            </a:rPr>
                            <a:t>100.0</a:t>
                          </a:r>
                        </a:p>
                      </a:txBody>
                      <a:tcPr marL="6350" marR="6350" marT="6350" marB="0" anchor="ctr"/>
                    </a:tc>
                    <a:extLst>
                      <a:ext uri="{0D108BD9-81ED-4DB2-BD59-A6C34878D82A}">
                        <a16:rowId xmlns:a16="http://schemas.microsoft.com/office/drawing/2014/main" val="1530108427"/>
                      </a:ext>
                    </a:extLst>
                  </a:tr>
                  <a:tr h="396240">
                    <a:tc>
                      <a:txBody>
                        <a:bodyPr/>
                        <a:lstStyle/>
                        <a:p>
                          <a:pPr algn="ctr" fontAlgn="ctr"/>
                          <a:r>
                            <a:rPr lang="ja-JP" altLang="en-US" sz="2000" u="none" strike="noStrike" dirty="0">
                              <a:effectLst/>
                            </a:rPr>
                            <a:t>比例ゲイン</a:t>
                          </a:r>
                          <a:endParaRPr lang="ja-JP" altLang="en-US" sz="2000" b="0" i="0" u="none" strike="noStrike" dirty="0">
                            <a:solidFill>
                              <a:srgbClr val="000000"/>
                            </a:solidFill>
                            <a:effectLst/>
                            <a:latin typeface="游ゴシック" panose="020B0400000000000000" pitchFamily="50" charset="-128"/>
                            <a:ea typeface="游ゴシック" panose="020B0400000000000000" pitchFamily="50" charset="-128"/>
                          </a:endParaRPr>
                        </a:p>
                      </a:txBody>
                      <a:tcPr marL="6350" marR="6350" marT="6350" marB="0" anchor="ctr"/>
                    </a:tc>
                    <a:tc>
                      <a:txBody>
                        <a:bodyPr/>
                        <a:lstStyle/>
                        <a:p>
                          <a:endParaRPr lang="ja-JP"/>
                        </a:p>
                      </a:txBody>
                      <a:tcPr>
                        <a:blipFill>
                          <a:blip r:embed="rId15"/>
                          <a:stretch>
                            <a:fillRect l="-100000" t="-587692" r="-100000" b="-127692"/>
                          </a:stretch>
                        </a:blipFill>
                      </a:tcPr>
                    </a:tc>
                    <a:tc>
                      <a:txBody>
                        <a:bodyPr/>
                        <a:lstStyle/>
                        <a:p>
                          <a:pPr algn="l" fontAlgn="ctr"/>
                          <a:r>
                            <a:rPr lang="en-US" altLang="ja-JP" sz="2000" b="0" i="0" u="none" strike="noStrike" dirty="0">
                              <a:solidFill>
                                <a:srgbClr val="000000"/>
                              </a:solidFill>
                              <a:effectLst/>
                              <a:latin typeface="Times New Roman" panose="02020603050405020304" pitchFamily="18" charset="0"/>
                              <a:ea typeface="+mj-ea"/>
                              <a:cs typeface="Times New Roman" panose="02020603050405020304" pitchFamily="18" charset="0"/>
                            </a:rPr>
                            <a:t>2.0</a:t>
                          </a:r>
                        </a:p>
                      </a:txBody>
                      <a:tcPr marL="6350" marR="6350" marT="6350" marB="0" anchor="ctr"/>
                    </a:tc>
                    <a:extLst>
                      <a:ext uri="{0D108BD9-81ED-4DB2-BD59-A6C34878D82A}">
                        <a16:rowId xmlns:a16="http://schemas.microsoft.com/office/drawing/2014/main" val="1038633868"/>
                      </a:ext>
                    </a:extLst>
                  </a:tr>
                  <a:tr h="396240">
                    <a:tc>
                      <a:txBody>
                        <a:bodyPr/>
                        <a:lstStyle/>
                        <a:p>
                          <a:pPr algn="ctr" fontAlgn="ctr"/>
                          <a:r>
                            <a:rPr lang="ja-JP" altLang="en-US" sz="2000" u="none" strike="noStrike" dirty="0">
                              <a:effectLst/>
                            </a:rPr>
                            <a:t>積分ゲイン</a:t>
                          </a:r>
                          <a:endParaRPr lang="ja-JP" altLang="en-US" sz="2000" b="0" i="0" u="none" strike="noStrike" dirty="0">
                            <a:solidFill>
                              <a:srgbClr val="000000"/>
                            </a:solidFill>
                            <a:effectLst/>
                            <a:latin typeface="游ゴシック" panose="020B0400000000000000" pitchFamily="50" charset="-128"/>
                            <a:ea typeface="游ゴシック" panose="020B0400000000000000" pitchFamily="50" charset="-128"/>
                          </a:endParaRPr>
                        </a:p>
                      </a:txBody>
                      <a:tcPr marL="6350" marR="6350" marT="6350" marB="0" anchor="ctr"/>
                    </a:tc>
                    <a:tc>
                      <a:txBody>
                        <a:bodyPr/>
                        <a:lstStyle/>
                        <a:p>
                          <a:endParaRPr lang="ja-JP"/>
                        </a:p>
                      </a:txBody>
                      <a:tcPr>
                        <a:blipFill>
                          <a:blip r:embed="rId15"/>
                          <a:stretch>
                            <a:fillRect l="-100000" t="-687692" r="-100000" b="-27692"/>
                          </a:stretch>
                        </a:blipFill>
                      </a:tcPr>
                    </a:tc>
                    <a:tc>
                      <a:txBody>
                        <a:bodyPr/>
                        <a:lstStyle/>
                        <a:p>
                          <a:pPr algn="l" fontAlgn="ctr"/>
                          <a:r>
                            <a:rPr lang="en-US" altLang="ja-JP" sz="2000" b="0" i="0" u="none" strike="noStrike" dirty="0">
                              <a:solidFill>
                                <a:srgbClr val="000000"/>
                              </a:solidFill>
                              <a:effectLst/>
                              <a:latin typeface="Times New Roman" panose="02020603050405020304" pitchFamily="18" charset="0"/>
                              <a:ea typeface="+mj-ea"/>
                              <a:cs typeface="Times New Roman" panose="02020603050405020304" pitchFamily="18" charset="0"/>
                            </a:rPr>
                            <a:t>1.0</a:t>
                          </a:r>
                        </a:p>
                      </a:txBody>
                      <a:tcPr marL="6350" marR="6350" marT="6350" marB="0" anchor="ctr"/>
                    </a:tc>
                    <a:extLst>
                      <a:ext uri="{0D108BD9-81ED-4DB2-BD59-A6C34878D82A}">
                        <a16:rowId xmlns:a16="http://schemas.microsoft.com/office/drawing/2014/main" val="3675763980"/>
                      </a:ext>
                    </a:extLst>
                  </a:tr>
                </a:tbl>
              </a:graphicData>
            </a:graphic>
          </p:graphicFrame>
        </mc:Fallback>
      </mc:AlternateContent>
      <p:sp>
        <p:nvSpPr>
          <p:cNvPr id="8" name="テキスト ボックス 7"/>
          <p:cNvSpPr txBox="1"/>
          <p:nvPr/>
        </p:nvSpPr>
        <p:spPr>
          <a:xfrm>
            <a:off x="14844336" y="3817560"/>
            <a:ext cx="15808168" cy="646331"/>
          </a:xfrm>
          <a:prstGeom prst="rect">
            <a:avLst/>
          </a:prstGeom>
          <a:noFill/>
        </p:spPr>
        <p:txBody>
          <a:bodyPr wrap="square" rtlCol="0">
            <a:spAutoFit/>
          </a:bodyPr>
          <a:lstStyle/>
          <a:p>
            <a:r>
              <a:rPr kumimoji="1" lang="en-US" altLang="ja-JP" sz="3600" dirty="0">
                <a:latin typeface="Times New Roman" panose="02020603050405020304" pitchFamily="18" charset="0"/>
                <a:cs typeface="Times New Roman" panose="02020603050405020304" pitchFamily="18" charset="0"/>
              </a:rPr>
              <a:t>Student ID No</a:t>
            </a:r>
            <a:r>
              <a:rPr kumimoji="1" lang="ja-JP" altLang="en-US" sz="3600" dirty="0">
                <a:latin typeface="Times New Roman" panose="02020603050405020304" pitchFamily="18" charset="0"/>
                <a:cs typeface="Times New Roman" panose="02020603050405020304" pitchFamily="18" charset="0"/>
              </a:rPr>
              <a:t>：</a:t>
            </a:r>
            <a:r>
              <a:rPr kumimoji="1" lang="en-US" altLang="ja-JP" sz="3600" dirty="0">
                <a:latin typeface="Times New Roman" panose="02020603050405020304" pitchFamily="18" charset="0"/>
                <a:cs typeface="Times New Roman" panose="02020603050405020304" pitchFamily="18" charset="0"/>
              </a:rPr>
              <a:t>15304583</a:t>
            </a:r>
            <a:r>
              <a:rPr lang="ja-JP" altLang="en-US" sz="3600" dirty="0">
                <a:latin typeface="Times New Roman" panose="02020603050405020304" pitchFamily="18" charset="0"/>
                <a:cs typeface="Times New Roman" panose="02020603050405020304" pitchFamily="18" charset="0"/>
              </a:rPr>
              <a:t>  </a:t>
            </a:r>
            <a:r>
              <a:rPr kumimoji="1" lang="ja-JP" altLang="en-US" sz="3600" dirty="0">
                <a:latin typeface="Times New Roman" panose="02020603050405020304" pitchFamily="18" charset="0"/>
                <a:cs typeface="Times New Roman" panose="02020603050405020304" pitchFamily="18" charset="0"/>
              </a:rPr>
              <a:t> </a:t>
            </a:r>
            <a:r>
              <a:rPr lang="en-US" altLang="ja-JP" sz="3600" dirty="0">
                <a:latin typeface="Times New Roman" panose="02020603050405020304" pitchFamily="18" charset="0"/>
                <a:cs typeface="Times New Roman" panose="02020603050405020304" pitchFamily="18" charset="0"/>
              </a:rPr>
              <a:t>N</a:t>
            </a:r>
            <a:r>
              <a:rPr kumimoji="1" lang="en-US" altLang="ja-JP" sz="3600" dirty="0">
                <a:latin typeface="Times New Roman" panose="02020603050405020304" pitchFamily="18" charset="0"/>
                <a:cs typeface="Times New Roman" panose="02020603050405020304" pitchFamily="18" charset="0"/>
              </a:rPr>
              <a:t>ame: </a:t>
            </a:r>
            <a:r>
              <a:rPr lang="en-US" altLang="ja-JP" sz="3600" dirty="0" err="1">
                <a:latin typeface="Times New Roman" panose="02020603050405020304" pitchFamily="18" charset="0"/>
                <a:cs typeface="Times New Roman" panose="02020603050405020304" pitchFamily="18" charset="0"/>
              </a:rPr>
              <a:t>K</a:t>
            </a:r>
            <a:r>
              <a:rPr kumimoji="1" lang="en-US" altLang="ja-JP" sz="3600" dirty="0" err="1">
                <a:latin typeface="Times New Roman" panose="02020603050405020304" pitchFamily="18" charset="0"/>
                <a:cs typeface="Times New Roman" panose="02020603050405020304" pitchFamily="18" charset="0"/>
              </a:rPr>
              <a:t>iyora</a:t>
            </a:r>
            <a:r>
              <a:rPr kumimoji="1" lang="en-US" altLang="ja-JP" sz="3600" dirty="0">
                <a:latin typeface="Times New Roman" panose="02020603050405020304" pitchFamily="18" charset="0"/>
                <a:cs typeface="Times New Roman" panose="02020603050405020304" pitchFamily="18" charset="0"/>
              </a:rPr>
              <a:t> Saito</a:t>
            </a:r>
            <a:r>
              <a:rPr kumimoji="1" lang="ja-JP" altLang="en-US" sz="3600" dirty="0">
                <a:latin typeface="Times New Roman" panose="02020603050405020304" pitchFamily="18" charset="0"/>
                <a:cs typeface="Times New Roman" panose="02020603050405020304" pitchFamily="18" charset="0"/>
              </a:rPr>
              <a:t>　</a:t>
            </a:r>
            <a:r>
              <a:rPr lang="en-US" altLang="ja-JP" sz="3600" dirty="0">
                <a:latin typeface="Times New Roman" panose="02020603050405020304" pitchFamily="18" charset="0"/>
                <a:cs typeface="Times New Roman" panose="02020603050405020304" pitchFamily="18" charset="0"/>
              </a:rPr>
              <a:t>S</a:t>
            </a:r>
            <a:r>
              <a:rPr kumimoji="1" lang="en-US" altLang="ja-JP" sz="3600" dirty="0">
                <a:latin typeface="Times New Roman" panose="02020603050405020304" pitchFamily="18" charset="0"/>
                <a:cs typeface="Times New Roman" panose="02020603050405020304" pitchFamily="18" charset="0"/>
              </a:rPr>
              <a:t>upervisor </a:t>
            </a:r>
            <a:r>
              <a:rPr lang="en-US" altLang="ja-JP" sz="3600" dirty="0">
                <a:latin typeface="Times New Roman" panose="02020603050405020304" pitchFamily="18" charset="0"/>
                <a:cs typeface="Times New Roman" panose="02020603050405020304" pitchFamily="18" charset="0"/>
              </a:rPr>
              <a:t>: </a:t>
            </a:r>
            <a:r>
              <a:rPr kumimoji="1" lang="en-US" altLang="ja-JP" sz="3600" dirty="0" err="1">
                <a:latin typeface="Times New Roman" panose="02020603050405020304" pitchFamily="18" charset="0"/>
                <a:cs typeface="Times New Roman" panose="02020603050405020304" pitchFamily="18" charset="0"/>
              </a:rPr>
              <a:t>Yasuhide</a:t>
            </a:r>
            <a:r>
              <a:rPr kumimoji="1" lang="en-US" altLang="ja-JP" sz="3600" dirty="0">
                <a:latin typeface="Times New Roman" panose="02020603050405020304" pitchFamily="18" charset="0"/>
                <a:cs typeface="Times New Roman" panose="02020603050405020304" pitchFamily="18" charset="0"/>
              </a:rPr>
              <a:t> </a:t>
            </a:r>
            <a:r>
              <a:rPr lang="en-US" altLang="ja-JP" sz="3600" dirty="0">
                <a:latin typeface="Times New Roman" panose="02020603050405020304" pitchFamily="18" charset="0"/>
                <a:cs typeface="Times New Roman" panose="02020603050405020304" pitchFamily="18" charset="0"/>
              </a:rPr>
              <a:t>K</a:t>
            </a:r>
            <a:r>
              <a:rPr kumimoji="1" lang="en-US" altLang="ja-JP" sz="3600" dirty="0">
                <a:latin typeface="Times New Roman" panose="02020603050405020304" pitchFamily="18" charset="0"/>
                <a:cs typeface="Times New Roman" panose="02020603050405020304" pitchFamily="18" charset="0"/>
              </a:rPr>
              <a:t>obayashi</a:t>
            </a:r>
            <a:endParaRPr kumimoji="1" lang="ja-JP" altLang="en-US" sz="3600" dirty="0">
              <a:latin typeface="Times New Roman" panose="02020603050405020304" pitchFamily="18" charset="0"/>
              <a:cs typeface="Times New Roman" panose="02020603050405020304" pitchFamily="18" charset="0"/>
            </a:endParaRPr>
          </a:p>
        </p:txBody>
      </p:sp>
      <p:grpSp>
        <p:nvGrpSpPr>
          <p:cNvPr id="660" name="グループ化 659"/>
          <p:cNvGrpSpPr/>
          <p:nvPr/>
        </p:nvGrpSpPr>
        <p:grpSpPr>
          <a:xfrm>
            <a:off x="22988840" y="6854599"/>
            <a:ext cx="7159090" cy="6204537"/>
            <a:chOff x="1271704" y="-118533"/>
            <a:chExt cx="7913086" cy="6858000"/>
          </a:xfrm>
        </p:grpSpPr>
        <p:pic>
          <p:nvPicPr>
            <p:cNvPr id="661" name="図 660"/>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1271704" y="-118533"/>
              <a:ext cx="3857391" cy="6858000"/>
            </a:xfrm>
            <a:prstGeom prst="rect">
              <a:avLst/>
            </a:prstGeom>
          </p:spPr>
        </p:pic>
        <p:sp>
          <p:nvSpPr>
            <p:cNvPr id="662" name="線吹き出し 1 (枠付き) 257"/>
            <p:cNvSpPr/>
            <p:nvPr/>
          </p:nvSpPr>
          <p:spPr>
            <a:xfrm>
              <a:off x="5051176" y="5452975"/>
              <a:ext cx="1991423" cy="667120"/>
            </a:xfrm>
            <a:prstGeom prst="borderCallout1">
              <a:avLst>
                <a:gd name="adj1" fmla="val -1149"/>
                <a:gd name="adj2" fmla="val -388"/>
                <a:gd name="adj3" fmla="val -104317"/>
                <a:gd name="adj4" fmla="val -93855"/>
              </a:avLst>
            </a:prstGeom>
            <a:ln w="57150">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pPr algn="ctr"/>
              <a:r>
                <a:rPr lang="ja-JP" altLang="en-US" sz="3200" b="1" dirty="0">
                  <a:latin typeface="Times New Roman" panose="02020603050405020304" pitchFamily="18" charset="0"/>
                </a:rPr>
                <a:t>ミラー</a:t>
              </a:r>
              <a:endParaRPr kumimoji="1" lang="ja-JP" altLang="en-US" sz="3200" b="1" dirty="0">
                <a:latin typeface="Times New Roman" panose="02020603050405020304" pitchFamily="18" charset="0"/>
              </a:endParaRPr>
            </a:p>
          </p:txBody>
        </p:sp>
        <p:sp>
          <p:nvSpPr>
            <p:cNvPr id="663" name="線吹き出し 1 (枠付き) 257"/>
            <p:cNvSpPr/>
            <p:nvPr/>
          </p:nvSpPr>
          <p:spPr>
            <a:xfrm>
              <a:off x="5045333" y="3005207"/>
              <a:ext cx="3071273" cy="1065428"/>
            </a:xfrm>
            <a:prstGeom prst="borderCallout1">
              <a:avLst>
                <a:gd name="adj1" fmla="val -1149"/>
                <a:gd name="adj2" fmla="val -388"/>
                <a:gd name="adj3" fmla="val 117367"/>
                <a:gd name="adj4" fmla="val -60281"/>
              </a:avLst>
            </a:prstGeom>
            <a:ln w="57150">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pPr algn="ctr"/>
              <a:r>
                <a:rPr kumimoji="1" lang="ja-JP" altLang="en-US" sz="3200" b="1" dirty="0">
                  <a:latin typeface="Times New Roman" panose="02020603050405020304" pitchFamily="18" charset="0"/>
                </a:rPr>
                <a:t>振動発電機</a:t>
              </a:r>
              <a:br>
                <a:rPr kumimoji="1" lang="en-US" altLang="ja-JP" sz="3200" b="1" dirty="0">
                  <a:latin typeface="Times New Roman" panose="02020603050405020304" pitchFamily="18" charset="0"/>
                </a:rPr>
              </a:br>
              <a:r>
                <a:rPr kumimoji="1" lang="ja-JP" altLang="en-US" sz="2400" b="1" dirty="0">
                  <a:latin typeface="Times New Roman" panose="02020603050405020304" pitchFamily="18" charset="0"/>
                </a:rPr>
                <a:t>（副振動系）</a:t>
              </a:r>
            </a:p>
          </p:txBody>
        </p:sp>
        <p:sp>
          <p:nvSpPr>
            <p:cNvPr id="664" name="線吹き出し 1 (枠付き) 257"/>
            <p:cNvSpPr/>
            <p:nvPr/>
          </p:nvSpPr>
          <p:spPr>
            <a:xfrm>
              <a:off x="4729709" y="4492159"/>
              <a:ext cx="4455081" cy="606886"/>
            </a:xfrm>
            <a:prstGeom prst="borderCallout1">
              <a:avLst>
                <a:gd name="adj1" fmla="val -1149"/>
                <a:gd name="adj2" fmla="val -388"/>
                <a:gd name="adj3" fmla="val 40574"/>
                <a:gd name="adj4" fmla="val -16610"/>
              </a:avLst>
            </a:prstGeom>
            <a:ln w="57150">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pPr algn="ctr"/>
              <a:r>
                <a:rPr kumimoji="1" lang="ja-JP" altLang="en-US" sz="3200" b="1" dirty="0">
                  <a:latin typeface="Times New Roman" panose="02020603050405020304" pitchFamily="18" charset="0"/>
                </a:rPr>
                <a:t>レーザｰ変位計（</a:t>
              </a:r>
              <a:r>
                <a:rPr kumimoji="1" lang="en-US" altLang="ja-JP" sz="2800" b="1" dirty="0">
                  <a:latin typeface="Times New Roman" panose="02020603050405020304" pitchFamily="18" charset="0"/>
                  <a:cs typeface="Times New Roman" panose="02020603050405020304" pitchFamily="18" charset="0"/>
                </a:rPr>
                <a:t>PSD</a:t>
              </a:r>
              <a:r>
                <a:rPr kumimoji="1" lang="ja-JP" altLang="en-US" sz="3200" b="1" dirty="0">
                  <a:latin typeface="Times New Roman" panose="02020603050405020304" pitchFamily="18" charset="0"/>
                </a:rPr>
                <a:t>）</a:t>
              </a:r>
            </a:p>
          </p:txBody>
        </p:sp>
        <p:sp>
          <p:nvSpPr>
            <p:cNvPr id="665" name="線吹き出し 1 (枠付き) 257"/>
            <p:cNvSpPr/>
            <p:nvPr/>
          </p:nvSpPr>
          <p:spPr>
            <a:xfrm>
              <a:off x="4850609" y="534752"/>
              <a:ext cx="3421030" cy="667120"/>
            </a:xfrm>
            <a:prstGeom prst="borderCallout1">
              <a:avLst>
                <a:gd name="adj1" fmla="val -1149"/>
                <a:gd name="adj2" fmla="val -388"/>
                <a:gd name="adj3" fmla="val 270924"/>
                <a:gd name="adj4" fmla="val -49250"/>
              </a:avLst>
            </a:prstGeom>
            <a:ln w="57150">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pPr algn="ctr"/>
              <a:r>
                <a:rPr kumimoji="1" lang="ja-JP" altLang="en-US" sz="3200" b="1" dirty="0">
                  <a:latin typeface="Times New Roman" panose="02020603050405020304" pitchFamily="18" charset="0"/>
                </a:rPr>
                <a:t>リニアモータ</a:t>
              </a:r>
            </a:p>
          </p:txBody>
        </p:sp>
      </p:grpSp>
      <p:graphicFrame>
        <p:nvGraphicFramePr>
          <p:cNvPr id="69" name="グラフ 68"/>
          <p:cNvGraphicFramePr>
            <a:graphicFrameLocks/>
          </p:cNvGraphicFramePr>
          <p:nvPr>
            <p:extLst>
              <p:ext uri="{D42A27DB-BD31-4B8C-83A1-F6EECF244321}">
                <p14:modId xmlns:p14="http://schemas.microsoft.com/office/powerpoint/2010/main" val="3818160925"/>
              </p:ext>
            </p:extLst>
          </p:nvPr>
        </p:nvGraphicFramePr>
        <p:xfrm>
          <a:off x="8249610" y="34275312"/>
          <a:ext cx="5946025" cy="3764711"/>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191" name="グラフ 190"/>
          <p:cNvGraphicFramePr>
            <a:graphicFrameLocks/>
          </p:cNvGraphicFramePr>
          <p:nvPr>
            <p:extLst>
              <p:ext uri="{D42A27DB-BD31-4B8C-83A1-F6EECF244321}">
                <p14:modId xmlns:p14="http://schemas.microsoft.com/office/powerpoint/2010/main" val="71744424"/>
              </p:ext>
            </p:extLst>
          </p:nvPr>
        </p:nvGraphicFramePr>
        <p:xfrm>
          <a:off x="22710978" y="20077958"/>
          <a:ext cx="7263599" cy="4638672"/>
        </p:xfrm>
        <a:graphic>
          <a:graphicData uri="http://schemas.openxmlformats.org/drawingml/2006/chart">
            <c:chart xmlns:c="http://schemas.openxmlformats.org/drawingml/2006/chart" xmlns:r="http://schemas.openxmlformats.org/officeDocument/2006/relationships" r:id="rId18"/>
          </a:graphicData>
        </a:graphic>
      </p:graphicFrame>
      <p:sp>
        <p:nvSpPr>
          <p:cNvPr id="136" name="線吹き出し 1 (枠付き) 257"/>
          <p:cNvSpPr/>
          <p:nvPr/>
        </p:nvSpPr>
        <p:spPr>
          <a:xfrm>
            <a:off x="26402919" y="8171527"/>
            <a:ext cx="2778628" cy="963909"/>
          </a:xfrm>
          <a:prstGeom prst="borderCallout1">
            <a:avLst>
              <a:gd name="adj1" fmla="val -1149"/>
              <a:gd name="adj2" fmla="val -388"/>
              <a:gd name="adj3" fmla="val 224747"/>
              <a:gd name="adj4" fmla="val -63252"/>
            </a:avLst>
          </a:prstGeom>
          <a:ln w="57150">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pPr algn="ctr"/>
            <a:r>
              <a:rPr lang="ja-JP" altLang="en-US" sz="3200" b="1" dirty="0">
                <a:latin typeface="Times New Roman" panose="02020603050405020304" pitchFamily="18" charset="0"/>
              </a:rPr>
              <a:t>振動体</a:t>
            </a:r>
            <a:br>
              <a:rPr kumimoji="1" lang="en-US" altLang="ja-JP" sz="3200" b="1" dirty="0">
                <a:latin typeface="Times New Roman" panose="02020603050405020304" pitchFamily="18" charset="0"/>
              </a:rPr>
            </a:br>
            <a:r>
              <a:rPr kumimoji="1" lang="ja-JP" altLang="en-US" sz="2400" b="1" dirty="0">
                <a:latin typeface="Times New Roman" panose="02020603050405020304" pitchFamily="18" charset="0"/>
              </a:rPr>
              <a:t>（主振動系）</a:t>
            </a:r>
          </a:p>
        </p:txBody>
      </p:sp>
      <p:grpSp>
        <p:nvGrpSpPr>
          <p:cNvPr id="309" name="グループ化 308"/>
          <p:cNvGrpSpPr/>
          <p:nvPr/>
        </p:nvGrpSpPr>
        <p:grpSpPr>
          <a:xfrm>
            <a:off x="566592" y="34077671"/>
            <a:ext cx="4068406" cy="3809128"/>
            <a:chOff x="1034058" y="1232756"/>
            <a:chExt cx="3424515" cy="3206272"/>
          </a:xfrm>
        </p:grpSpPr>
        <p:sp>
          <p:nvSpPr>
            <p:cNvPr id="310" name="テキスト ボックス 309"/>
            <p:cNvSpPr txBox="1"/>
            <p:nvPr/>
          </p:nvSpPr>
          <p:spPr>
            <a:xfrm>
              <a:off x="2261575" y="2206616"/>
              <a:ext cx="432048" cy="284972"/>
            </a:xfrm>
            <a:prstGeom prst="rect">
              <a:avLst/>
            </a:prstGeom>
            <a:noFill/>
            <a:ln w="12700">
              <a:noFill/>
            </a:ln>
          </p:spPr>
          <p:txBody>
            <a:bodyPr wrap="square" rtlCol="0">
              <a:spAutoFit/>
            </a:bodyPr>
            <a:lstStyle/>
            <a:p>
              <a:pPr algn="ctr"/>
              <a:r>
                <a:rPr lang="en-US" altLang="ja-JP" sz="1600" i="1" dirty="0">
                  <a:latin typeface="Times New Roman" panose="02020603050405020304" pitchFamily="18" charset="0"/>
                  <a:cs typeface="Times New Roman" panose="02020603050405020304" pitchFamily="18" charset="0"/>
                </a:rPr>
                <a:t>k</a:t>
              </a:r>
              <a:r>
                <a:rPr lang="en-US" altLang="ja-JP" sz="1600" baseline="-25000" dirty="0">
                  <a:latin typeface="Times New Roman" panose="02020603050405020304" pitchFamily="18" charset="0"/>
                  <a:cs typeface="Times New Roman" panose="02020603050405020304" pitchFamily="18" charset="0"/>
                </a:rPr>
                <a:t>2</a:t>
              </a:r>
              <a:endParaRPr kumimoji="1" lang="ja-JP" altLang="en-US" sz="1600" dirty="0">
                <a:latin typeface="Times New Roman" panose="02020603050405020304" pitchFamily="18" charset="0"/>
                <a:cs typeface="Times New Roman" panose="02020603050405020304" pitchFamily="18" charset="0"/>
              </a:endParaRPr>
            </a:p>
          </p:txBody>
        </p:sp>
        <p:sp>
          <p:nvSpPr>
            <p:cNvPr id="311" name="テキスト ボックス 310"/>
            <p:cNvSpPr txBox="1"/>
            <p:nvPr/>
          </p:nvSpPr>
          <p:spPr>
            <a:xfrm>
              <a:off x="2277463" y="3558682"/>
              <a:ext cx="432048" cy="284972"/>
            </a:xfrm>
            <a:prstGeom prst="rect">
              <a:avLst/>
            </a:prstGeom>
            <a:noFill/>
            <a:ln w="12700">
              <a:noFill/>
            </a:ln>
          </p:spPr>
          <p:txBody>
            <a:bodyPr wrap="square" rtlCol="0">
              <a:spAutoFit/>
            </a:bodyPr>
            <a:lstStyle/>
            <a:p>
              <a:pPr algn="ctr"/>
              <a:r>
                <a:rPr lang="en-US" altLang="ja-JP" sz="1600" i="1" dirty="0">
                  <a:latin typeface="Times New Roman" panose="02020603050405020304" pitchFamily="18" charset="0"/>
                  <a:cs typeface="Times New Roman" panose="02020603050405020304" pitchFamily="18" charset="0"/>
                </a:rPr>
                <a:t>k</a:t>
              </a:r>
              <a:r>
                <a:rPr lang="en-US" altLang="ja-JP" sz="1600" baseline="-25000" dirty="0">
                  <a:latin typeface="Times New Roman" panose="02020603050405020304" pitchFamily="18" charset="0"/>
                  <a:cs typeface="Times New Roman" panose="02020603050405020304" pitchFamily="18" charset="0"/>
                </a:rPr>
                <a:t>1</a:t>
              </a:r>
              <a:endParaRPr kumimoji="1" lang="ja-JP" altLang="en-US" sz="1600" dirty="0">
                <a:latin typeface="Times New Roman" panose="02020603050405020304" pitchFamily="18" charset="0"/>
                <a:cs typeface="Times New Roman" panose="02020603050405020304" pitchFamily="18" charset="0"/>
              </a:endParaRPr>
            </a:p>
          </p:txBody>
        </p:sp>
        <p:sp>
          <p:nvSpPr>
            <p:cNvPr id="312" name="テキスト ボックス 311"/>
            <p:cNvSpPr txBox="1"/>
            <p:nvPr/>
          </p:nvSpPr>
          <p:spPr>
            <a:xfrm>
              <a:off x="3268067" y="2226534"/>
              <a:ext cx="432048" cy="284972"/>
            </a:xfrm>
            <a:prstGeom prst="rect">
              <a:avLst/>
            </a:prstGeom>
            <a:noFill/>
            <a:ln w="12700">
              <a:noFill/>
            </a:ln>
          </p:spPr>
          <p:txBody>
            <a:bodyPr wrap="square" rtlCol="0">
              <a:spAutoFit/>
            </a:bodyPr>
            <a:lstStyle/>
            <a:p>
              <a:pPr algn="ctr"/>
              <a:r>
                <a:rPr lang="en-US" altLang="ja-JP" sz="1600" i="1" dirty="0">
                  <a:latin typeface="Times New Roman" panose="02020603050405020304" pitchFamily="18" charset="0"/>
                  <a:cs typeface="Times New Roman" panose="02020603050405020304" pitchFamily="18" charset="0"/>
                </a:rPr>
                <a:t>c</a:t>
              </a:r>
              <a:r>
                <a:rPr lang="en-US" altLang="ja-JP" sz="1600" baseline="-25000" dirty="0">
                  <a:latin typeface="Times New Roman" panose="02020603050405020304" pitchFamily="18" charset="0"/>
                  <a:cs typeface="Times New Roman" panose="02020603050405020304" pitchFamily="18" charset="0"/>
                </a:rPr>
                <a:t>2</a:t>
              </a:r>
              <a:endParaRPr kumimoji="1" lang="ja-JP" altLang="en-US" sz="1600" dirty="0">
                <a:latin typeface="Times New Roman" panose="02020603050405020304" pitchFamily="18" charset="0"/>
                <a:cs typeface="Times New Roman" panose="02020603050405020304" pitchFamily="18" charset="0"/>
              </a:endParaRPr>
            </a:p>
          </p:txBody>
        </p:sp>
        <p:sp>
          <p:nvSpPr>
            <p:cNvPr id="313" name="テキスト ボックス 312"/>
            <p:cNvSpPr txBox="1"/>
            <p:nvPr/>
          </p:nvSpPr>
          <p:spPr>
            <a:xfrm>
              <a:off x="3266713" y="3498979"/>
              <a:ext cx="432048" cy="284972"/>
            </a:xfrm>
            <a:prstGeom prst="rect">
              <a:avLst/>
            </a:prstGeom>
            <a:noFill/>
            <a:ln w="12700">
              <a:noFill/>
            </a:ln>
          </p:spPr>
          <p:txBody>
            <a:bodyPr wrap="square" rtlCol="0">
              <a:spAutoFit/>
            </a:bodyPr>
            <a:lstStyle/>
            <a:p>
              <a:pPr algn="ctr"/>
              <a:r>
                <a:rPr lang="en-US" altLang="ja-JP" sz="1600" i="1" dirty="0">
                  <a:latin typeface="Times New Roman" panose="02020603050405020304" pitchFamily="18" charset="0"/>
                  <a:cs typeface="Times New Roman" panose="02020603050405020304" pitchFamily="18" charset="0"/>
                </a:rPr>
                <a:t>c</a:t>
              </a:r>
              <a:r>
                <a:rPr lang="en-US" altLang="ja-JP" sz="1600" baseline="-25000" dirty="0">
                  <a:latin typeface="Times New Roman" panose="02020603050405020304" pitchFamily="18" charset="0"/>
                  <a:cs typeface="Times New Roman" panose="02020603050405020304" pitchFamily="18" charset="0"/>
                </a:rPr>
                <a:t>1</a:t>
              </a:r>
              <a:endParaRPr kumimoji="1" lang="ja-JP" altLang="en-US" sz="1600" dirty="0">
                <a:latin typeface="Times New Roman" panose="02020603050405020304" pitchFamily="18" charset="0"/>
                <a:cs typeface="Times New Roman" panose="02020603050405020304" pitchFamily="18" charset="0"/>
              </a:endParaRPr>
            </a:p>
          </p:txBody>
        </p:sp>
        <p:grpSp>
          <p:nvGrpSpPr>
            <p:cNvPr id="314" name="グループ化 313"/>
            <p:cNvGrpSpPr/>
            <p:nvPr/>
          </p:nvGrpSpPr>
          <p:grpSpPr>
            <a:xfrm>
              <a:off x="1034058" y="1515329"/>
              <a:ext cx="2905094" cy="2923699"/>
              <a:chOff x="1465858" y="105629"/>
              <a:chExt cx="2905094" cy="2923699"/>
            </a:xfrm>
          </p:grpSpPr>
          <p:grpSp>
            <p:nvGrpSpPr>
              <p:cNvPr id="319" name="グループ化 318"/>
              <p:cNvGrpSpPr/>
              <p:nvPr/>
            </p:nvGrpSpPr>
            <p:grpSpPr>
              <a:xfrm>
                <a:off x="1745053" y="105629"/>
                <a:ext cx="2625899" cy="2923699"/>
                <a:chOff x="1745053" y="105629"/>
                <a:chExt cx="2625899" cy="2923699"/>
              </a:xfrm>
            </p:grpSpPr>
            <p:sp>
              <p:nvSpPr>
                <p:cNvPr id="321" name="正方形/長方形 320"/>
                <p:cNvSpPr/>
                <p:nvPr/>
              </p:nvSpPr>
              <p:spPr>
                <a:xfrm>
                  <a:off x="2979892" y="105629"/>
                  <a:ext cx="751051" cy="501087"/>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algn="ctr"/>
                  <a:r>
                    <a:rPr lang="en-US" altLang="ja-JP" sz="2000" i="1" dirty="0">
                      <a:latin typeface="Times New Roman" panose="02020603050405020304" pitchFamily="18" charset="0"/>
                      <a:cs typeface="Times New Roman" panose="02020603050405020304" pitchFamily="18" charset="0"/>
                    </a:rPr>
                    <a:t>m</a:t>
                  </a:r>
                  <a:r>
                    <a:rPr lang="en-US" altLang="ja-JP" sz="2000" baseline="-25000" dirty="0">
                      <a:latin typeface="Times New Roman" panose="02020603050405020304" pitchFamily="18" charset="0"/>
                      <a:cs typeface="Times New Roman" panose="02020603050405020304" pitchFamily="18" charset="0"/>
                    </a:rPr>
                    <a:t>2</a:t>
                  </a:r>
                  <a:endParaRPr lang="ja-JP" altLang="en-US" sz="2000" baseline="-25000" dirty="0">
                    <a:latin typeface="Times New Roman" panose="02020603050405020304" pitchFamily="18" charset="0"/>
                    <a:cs typeface="Times New Roman" panose="02020603050405020304" pitchFamily="18" charset="0"/>
                  </a:endParaRPr>
                </a:p>
              </p:txBody>
            </p:sp>
            <mc:AlternateContent xmlns:mc="http://schemas.openxmlformats.org/markup-compatibility/2006" xmlns:a14="http://schemas.microsoft.com/office/drawing/2010/main">
              <mc:Choice Requires="a14">
                <p:sp>
                  <p:nvSpPr>
                    <p:cNvPr id="322" name="正方形/長方形 321"/>
                    <p:cNvSpPr/>
                    <p:nvPr/>
                  </p:nvSpPr>
                  <p:spPr>
                    <a:xfrm>
                      <a:off x="2455318" y="1398805"/>
                      <a:ext cx="1800200" cy="540060"/>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algn="ctr"/>
                      <a14:m>
                        <m:oMathPara xmlns:m="http://schemas.openxmlformats.org/officeDocument/2006/math">
                          <m:oMathParaPr>
                            <m:jc m:val="centerGroup"/>
                          </m:oMathParaPr>
                          <m:oMath xmlns:m="http://schemas.openxmlformats.org/officeDocument/2006/math">
                            <m:sSub>
                              <m:sSubPr>
                                <m:ctrlPr>
                                  <a:rPr lang="en-US" altLang="ja-JP" sz="2000" b="0" i="1" smtClean="0">
                                    <a:latin typeface="Cambria Math" panose="02040503050406030204" pitchFamily="18" charset="0"/>
                                    <a:cs typeface="Times New Roman" panose="02020603050405020304" pitchFamily="18" charset="0"/>
                                  </a:rPr>
                                </m:ctrlPr>
                              </m:sSubPr>
                              <m:e>
                                <m:r>
                                  <a:rPr lang="en-US" altLang="ja-JP" sz="2000" b="0" i="1" smtClean="0">
                                    <a:latin typeface="Cambria Math" panose="02040503050406030204" pitchFamily="18" charset="0"/>
                                    <a:cs typeface="Times New Roman" panose="02020603050405020304" pitchFamily="18" charset="0"/>
                                  </a:rPr>
                                  <m:t>𝑚</m:t>
                                </m:r>
                              </m:e>
                              <m:sub>
                                <m:r>
                                  <a:rPr lang="en-US" altLang="ja-JP" sz="2000" b="0" i="1" smtClean="0">
                                    <a:latin typeface="Cambria Math" panose="02040503050406030204" pitchFamily="18" charset="0"/>
                                    <a:cs typeface="Times New Roman" panose="02020603050405020304" pitchFamily="18" charset="0"/>
                                  </a:rPr>
                                  <m:t>1</m:t>
                                </m:r>
                              </m:sub>
                            </m:sSub>
                          </m:oMath>
                        </m:oMathPara>
                      </a14:m>
                      <a:endParaRPr lang="ja-JP" altLang="en-US" sz="2000" baseline="-25000" dirty="0">
                        <a:latin typeface="Times New Roman" panose="02020603050405020304" pitchFamily="18" charset="0"/>
                        <a:cs typeface="Times New Roman" panose="02020603050405020304" pitchFamily="18" charset="0"/>
                      </a:endParaRPr>
                    </a:p>
                  </p:txBody>
                </p:sp>
              </mc:Choice>
              <mc:Fallback xmlns="">
                <p:sp>
                  <p:nvSpPr>
                    <p:cNvPr id="322" name="正方形/長方形 321"/>
                    <p:cNvSpPr>
                      <a:spLocks noRot="1" noChangeAspect="1" noMove="1" noResize="1" noEditPoints="1" noAdjustHandles="1" noChangeArrowheads="1" noChangeShapeType="1" noTextEdit="1"/>
                    </p:cNvSpPr>
                    <p:nvPr/>
                  </p:nvSpPr>
                  <p:spPr>
                    <a:xfrm>
                      <a:off x="2455318" y="1398805"/>
                      <a:ext cx="1800200" cy="540060"/>
                    </a:xfrm>
                    <a:prstGeom prst="rect">
                      <a:avLst/>
                    </a:prstGeom>
                    <a:blipFill>
                      <a:blip r:embed="rId20"/>
                      <a:stretch>
                        <a:fillRect/>
                      </a:stretch>
                    </a:blipFill>
                    <a:ln w="25400" cap="flat" cmpd="sng" algn="ctr">
                      <a:solidFill>
                        <a:sysClr val="windowText" lastClr="000000"/>
                      </a:solidFill>
                      <a:prstDash val="solid"/>
                    </a:ln>
                    <a:effectLst/>
                  </p:spPr>
                  <p:txBody>
                    <a:bodyPr/>
                    <a:lstStyle/>
                    <a:p>
                      <a:r>
                        <a:rPr lang="ja-JP" altLang="en-US">
                          <a:noFill/>
                        </a:rPr>
                        <a:t> </a:t>
                      </a:r>
                    </a:p>
                  </p:txBody>
                </p:sp>
              </mc:Fallback>
            </mc:AlternateContent>
            <p:grpSp>
              <p:nvGrpSpPr>
                <p:cNvPr id="323" name="グループ化 322"/>
                <p:cNvGrpSpPr/>
                <p:nvPr/>
              </p:nvGrpSpPr>
              <p:grpSpPr>
                <a:xfrm>
                  <a:off x="3075035" y="606717"/>
                  <a:ext cx="244379" cy="792088"/>
                  <a:chOff x="1735333" y="2222866"/>
                  <a:chExt cx="244379" cy="792088"/>
                </a:xfrm>
              </p:grpSpPr>
              <p:grpSp>
                <p:nvGrpSpPr>
                  <p:cNvPr id="365" name="グループ化 364"/>
                  <p:cNvGrpSpPr/>
                  <p:nvPr/>
                </p:nvGrpSpPr>
                <p:grpSpPr>
                  <a:xfrm>
                    <a:off x="1735335" y="2510898"/>
                    <a:ext cx="244377" cy="108012"/>
                    <a:chOff x="1735335" y="2510898"/>
                    <a:chExt cx="244377" cy="108012"/>
                  </a:xfrm>
                </p:grpSpPr>
                <p:cxnSp>
                  <p:nvCxnSpPr>
                    <p:cNvPr id="377" name="直線コネクタ 376"/>
                    <p:cNvCxnSpPr/>
                    <p:nvPr/>
                  </p:nvCxnSpPr>
                  <p:spPr>
                    <a:xfrm>
                      <a:off x="1735335" y="2510898"/>
                      <a:ext cx="244377" cy="54006"/>
                    </a:xfrm>
                    <a:prstGeom prst="line">
                      <a:avLst/>
                    </a:prstGeom>
                    <a:noFill/>
                    <a:ln w="28575" cap="rnd" cmpd="sng" algn="ctr">
                      <a:solidFill>
                        <a:sysClr val="windowText" lastClr="000000">
                          <a:shade val="95000"/>
                          <a:satMod val="105000"/>
                        </a:sysClr>
                      </a:solidFill>
                      <a:prstDash val="solid"/>
                    </a:ln>
                    <a:effectLst/>
                  </p:spPr>
                </p:cxnSp>
                <p:cxnSp>
                  <p:nvCxnSpPr>
                    <p:cNvPr id="378" name="直線コネクタ 377"/>
                    <p:cNvCxnSpPr/>
                    <p:nvPr/>
                  </p:nvCxnSpPr>
                  <p:spPr>
                    <a:xfrm flipH="1">
                      <a:off x="1735335" y="2564904"/>
                      <a:ext cx="244377" cy="54006"/>
                    </a:xfrm>
                    <a:prstGeom prst="line">
                      <a:avLst/>
                    </a:prstGeom>
                    <a:noFill/>
                    <a:ln w="28575" cap="rnd" cmpd="sng" algn="ctr">
                      <a:solidFill>
                        <a:sysClr val="windowText" lastClr="000000">
                          <a:shade val="95000"/>
                          <a:satMod val="105000"/>
                        </a:sysClr>
                      </a:solidFill>
                      <a:prstDash val="solid"/>
                    </a:ln>
                    <a:effectLst/>
                  </p:spPr>
                </p:cxnSp>
              </p:grpSp>
              <p:grpSp>
                <p:nvGrpSpPr>
                  <p:cNvPr id="366" name="グループ化 365"/>
                  <p:cNvGrpSpPr/>
                  <p:nvPr/>
                </p:nvGrpSpPr>
                <p:grpSpPr>
                  <a:xfrm>
                    <a:off x="1735334" y="2619555"/>
                    <a:ext cx="244377" cy="108012"/>
                    <a:chOff x="1735335" y="2510898"/>
                    <a:chExt cx="244377" cy="108012"/>
                  </a:xfrm>
                </p:grpSpPr>
                <p:cxnSp>
                  <p:nvCxnSpPr>
                    <p:cNvPr id="375" name="直線コネクタ 374"/>
                    <p:cNvCxnSpPr/>
                    <p:nvPr/>
                  </p:nvCxnSpPr>
                  <p:spPr>
                    <a:xfrm>
                      <a:off x="1735335" y="2510898"/>
                      <a:ext cx="244377" cy="54006"/>
                    </a:xfrm>
                    <a:prstGeom prst="line">
                      <a:avLst/>
                    </a:prstGeom>
                    <a:noFill/>
                    <a:ln w="28575" cap="rnd" cmpd="sng" algn="ctr">
                      <a:solidFill>
                        <a:sysClr val="windowText" lastClr="000000">
                          <a:shade val="95000"/>
                          <a:satMod val="105000"/>
                        </a:sysClr>
                      </a:solidFill>
                      <a:prstDash val="solid"/>
                    </a:ln>
                    <a:effectLst/>
                  </p:spPr>
                </p:cxnSp>
                <p:cxnSp>
                  <p:nvCxnSpPr>
                    <p:cNvPr id="376" name="直線コネクタ 375"/>
                    <p:cNvCxnSpPr/>
                    <p:nvPr/>
                  </p:nvCxnSpPr>
                  <p:spPr>
                    <a:xfrm flipH="1">
                      <a:off x="1735335" y="2564904"/>
                      <a:ext cx="244377" cy="54006"/>
                    </a:xfrm>
                    <a:prstGeom prst="line">
                      <a:avLst/>
                    </a:prstGeom>
                    <a:noFill/>
                    <a:ln w="28575" cap="rnd" cmpd="sng" algn="ctr">
                      <a:solidFill>
                        <a:sysClr val="windowText" lastClr="000000">
                          <a:shade val="95000"/>
                          <a:satMod val="105000"/>
                        </a:sysClr>
                      </a:solidFill>
                      <a:prstDash val="solid"/>
                    </a:ln>
                    <a:effectLst/>
                  </p:spPr>
                </p:cxnSp>
              </p:grpSp>
              <p:grpSp>
                <p:nvGrpSpPr>
                  <p:cNvPr id="367" name="グループ化 366"/>
                  <p:cNvGrpSpPr/>
                  <p:nvPr/>
                </p:nvGrpSpPr>
                <p:grpSpPr>
                  <a:xfrm flipV="1">
                    <a:off x="1735333" y="2385817"/>
                    <a:ext cx="244378" cy="126067"/>
                    <a:chOff x="1735335" y="2510898"/>
                    <a:chExt cx="244378" cy="126067"/>
                  </a:xfrm>
                </p:grpSpPr>
                <p:cxnSp>
                  <p:nvCxnSpPr>
                    <p:cNvPr id="373" name="直線コネクタ 372"/>
                    <p:cNvCxnSpPr/>
                    <p:nvPr/>
                  </p:nvCxnSpPr>
                  <p:spPr>
                    <a:xfrm>
                      <a:off x="1735335" y="2510898"/>
                      <a:ext cx="244377" cy="54006"/>
                    </a:xfrm>
                    <a:prstGeom prst="line">
                      <a:avLst/>
                    </a:prstGeom>
                    <a:noFill/>
                    <a:ln w="28575" cap="rnd" cmpd="sng" algn="ctr">
                      <a:solidFill>
                        <a:sysClr val="windowText" lastClr="000000">
                          <a:shade val="95000"/>
                          <a:satMod val="105000"/>
                        </a:sysClr>
                      </a:solidFill>
                      <a:prstDash val="solid"/>
                    </a:ln>
                    <a:effectLst/>
                  </p:spPr>
                </p:cxnSp>
                <p:cxnSp>
                  <p:nvCxnSpPr>
                    <p:cNvPr id="374" name="直線コネクタ 373"/>
                    <p:cNvCxnSpPr/>
                    <p:nvPr/>
                  </p:nvCxnSpPr>
                  <p:spPr>
                    <a:xfrm flipH="1">
                      <a:off x="1835698" y="2565875"/>
                      <a:ext cx="144015" cy="71090"/>
                    </a:xfrm>
                    <a:prstGeom prst="line">
                      <a:avLst/>
                    </a:prstGeom>
                    <a:noFill/>
                    <a:ln w="28575" cap="rnd" cmpd="sng" algn="ctr">
                      <a:solidFill>
                        <a:sysClr val="windowText" lastClr="000000">
                          <a:shade val="95000"/>
                          <a:satMod val="105000"/>
                        </a:sysClr>
                      </a:solidFill>
                      <a:prstDash val="solid"/>
                    </a:ln>
                    <a:effectLst/>
                  </p:spPr>
                </p:cxnSp>
              </p:grpSp>
              <p:grpSp>
                <p:nvGrpSpPr>
                  <p:cNvPr id="368" name="グループ化 367"/>
                  <p:cNvGrpSpPr/>
                  <p:nvPr/>
                </p:nvGrpSpPr>
                <p:grpSpPr>
                  <a:xfrm>
                    <a:off x="1735333" y="2725936"/>
                    <a:ext cx="244378" cy="126067"/>
                    <a:chOff x="1735335" y="2510898"/>
                    <a:chExt cx="244378" cy="126067"/>
                  </a:xfrm>
                </p:grpSpPr>
                <p:cxnSp>
                  <p:nvCxnSpPr>
                    <p:cNvPr id="371" name="直線コネクタ 370"/>
                    <p:cNvCxnSpPr/>
                    <p:nvPr/>
                  </p:nvCxnSpPr>
                  <p:spPr>
                    <a:xfrm>
                      <a:off x="1735335" y="2510898"/>
                      <a:ext cx="244377" cy="54006"/>
                    </a:xfrm>
                    <a:prstGeom prst="line">
                      <a:avLst/>
                    </a:prstGeom>
                    <a:noFill/>
                    <a:ln w="28575" cap="rnd" cmpd="sng" algn="ctr">
                      <a:solidFill>
                        <a:sysClr val="windowText" lastClr="000000">
                          <a:shade val="95000"/>
                          <a:satMod val="105000"/>
                        </a:sysClr>
                      </a:solidFill>
                      <a:prstDash val="solid"/>
                    </a:ln>
                    <a:effectLst/>
                  </p:spPr>
                </p:cxnSp>
                <p:cxnSp>
                  <p:nvCxnSpPr>
                    <p:cNvPr id="372" name="直線コネクタ 371"/>
                    <p:cNvCxnSpPr/>
                    <p:nvPr/>
                  </p:nvCxnSpPr>
                  <p:spPr>
                    <a:xfrm flipH="1">
                      <a:off x="1835698" y="2565875"/>
                      <a:ext cx="144015" cy="71090"/>
                    </a:xfrm>
                    <a:prstGeom prst="line">
                      <a:avLst/>
                    </a:prstGeom>
                    <a:noFill/>
                    <a:ln w="28575" cap="rnd" cmpd="sng" algn="ctr">
                      <a:solidFill>
                        <a:sysClr val="windowText" lastClr="000000">
                          <a:shade val="95000"/>
                          <a:satMod val="105000"/>
                        </a:sysClr>
                      </a:solidFill>
                      <a:prstDash val="solid"/>
                    </a:ln>
                    <a:effectLst/>
                  </p:spPr>
                </p:cxnSp>
              </p:grpSp>
              <p:cxnSp>
                <p:nvCxnSpPr>
                  <p:cNvPr id="369" name="直線コネクタ 368"/>
                  <p:cNvCxnSpPr/>
                  <p:nvPr/>
                </p:nvCxnSpPr>
                <p:spPr>
                  <a:xfrm>
                    <a:off x="1835696" y="2852003"/>
                    <a:ext cx="0" cy="162951"/>
                  </a:xfrm>
                  <a:prstGeom prst="line">
                    <a:avLst/>
                  </a:prstGeom>
                  <a:noFill/>
                  <a:ln w="28575" cap="flat" cmpd="sng" algn="ctr">
                    <a:solidFill>
                      <a:sysClr val="windowText" lastClr="000000">
                        <a:shade val="95000"/>
                        <a:satMod val="105000"/>
                      </a:sysClr>
                    </a:solidFill>
                    <a:prstDash val="solid"/>
                  </a:ln>
                  <a:effectLst/>
                </p:spPr>
              </p:cxnSp>
              <p:cxnSp>
                <p:nvCxnSpPr>
                  <p:cNvPr id="370" name="直線コネクタ 369"/>
                  <p:cNvCxnSpPr/>
                  <p:nvPr/>
                </p:nvCxnSpPr>
                <p:spPr>
                  <a:xfrm>
                    <a:off x="1835696" y="2222866"/>
                    <a:ext cx="0" cy="162951"/>
                  </a:xfrm>
                  <a:prstGeom prst="line">
                    <a:avLst/>
                  </a:prstGeom>
                  <a:noFill/>
                  <a:ln w="28575" cap="flat" cmpd="sng" algn="ctr">
                    <a:solidFill>
                      <a:sysClr val="windowText" lastClr="000000">
                        <a:shade val="95000"/>
                        <a:satMod val="105000"/>
                      </a:sysClr>
                    </a:solidFill>
                    <a:prstDash val="solid"/>
                  </a:ln>
                  <a:effectLst/>
                </p:spPr>
              </p:cxnSp>
            </p:grpSp>
            <p:sp>
              <p:nvSpPr>
                <p:cNvPr id="324" name="正方形/長方形 323"/>
                <p:cNvSpPr/>
                <p:nvPr/>
              </p:nvSpPr>
              <p:spPr>
                <a:xfrm>
                  <a:off x="3484653" y="912630"/>
                  <a:ext cx="288032" cy="189666"/>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Times New Roman" panose="02020603050405020304" pitchFamily="18" charset="0"/>
                    <a:cs typeface="+mn-cs"/>
                  </a:endParaRPr>
                </a:p>
              </p:txBody>
            </p:sp>
            <p:cxnSp>
              <p:nvCxnSpPr>
                <p:cNvPr id="325" name="直線コネクタ 324"/>
                <p:cNvCxnSpPr/>
                <p:nvPr/>
              </p:nvCxnSpPr>
              <p:spPr>
                <a:xfrm flipH="1">
                  <a:off x="3484640" y="912236"/>
                  <a:ext cx="297793" cy="0"/>
                </a:xfrm>
                <a:prstGeom prst="line">
                  <a:avLst/>
                </a:prstGeom>
                <a:noFill/>
                <a:ln w="25400" cap="sq" cmpd="sng" algn="ctr">
                  <a:solidFill>
                    <a:sysClr val="window" lastClr="FFFFFF"/>
                  </a:solidFill>
                  <a:prstDash val="solid"/>
                </a:ln>
                <a:effectLst/>
              </p:spPr>
            </p:cxnSp>
            <p:cxnSp>
              <p:nvCxnSpPr>
                <p:cNvPr id="326" name="直線コネクタ 325"/>
                <p:cNvCxnSpPr>
                  <a:stCxn id="324" idx="1"/>
                  <a:endCxn id="324" idx="3"/>
                </p:cNvCxnSpPr>
                <p:nvPr/>
              </p:nvCxnSpPr>
              <p:spPr>
                <a:xfrm>
                  <a:off x="3484653" y="1007463"/>
                  <a:ext cx="288032" cy="0"/>
                </a:xfrm>
                <a:prstGeom prst="line">
                  <a:avLst/>
                </a:prstGeom>
                <a:noFill/>
                <a:ln w="28575" cap="flat" cmpd="sng" algn="ctr">
                  <a:solidFill>
                    <a:sysClr val="windowText" lastClr="000000">
                      <a:shade val="95000"/>
                      <a:satMod val="105000"/>
                    </a:sysClr>
                  </a:solidFill>
                  <a:prstDash val="solid"/>
                </a:ln>
                <a:effectLst/>
              </p:spPr>
            </p:cxnSp>
            <p:cxnSp>
              <p:nvCxnSpPr>
                <p:cNvPr id="327" name="直線コネクタ 326"/>
                <p:cNvCxnSpPr/>
                <p:nvPr/>
              </p:nvCxnSpPr>
              <p:spPr>
                <a:xfrm>
                  <a:off x="3629519" y="603465"/>
                  <a:ext cx="0" cy="396992"/>
                </a:xfrm>
                <a:prstGeom prst="line">
                  <a:avLst/>
                </a:prstGeom>
                <a:noFill/>
                <a:ln w="28575" cap="flat" cmpd="sng" algn="ctr">
                  <a:solidFill>
                    <a:sysClr val="windowText" lastClr="000000">
                      <a:shade val="95000"/>
                      <a:satMod val="105000"/>
                    </a:sysClr>
                  </a:solidFill>
                  <a:prstDash val="solid"/>
                </a:ln>
                <a:effectLst/>
              </p:spPr>
            </p:cxnSp>
            <p:cxnSp>
              <p:nvCxnSpPr>
                <p:cNvPr id="328" name="直線コネクタ 327"/>
                <p:cNvCxnSpPr>
                  <a:stCxn id="324" idx="2"/>
                </p:cNvCxnSpPr>
                <p:nvPr/>
              </p:nvCxnSpPr>
              <p:spPr>
                <a:xfrm>
                  <a:off x="3628669" y="1102296"/>
                  <a:ext cx="0" cy="296509"/>
                </a:xfrm>
                <a:prstGeom prst="line">
                  <a:avLst/>
                </a:prstGeom>
                <a:noFill/>
                <a:ln w="28575" cap="flat" cmpd="sng" algn="ctr">
                  <a:solidFill>
                    <a:sysClr val="windowText" lastClr="000000">
                      <a:shade val="95000"/>
                      <a:satMod val="105000"/>
                    </a:sysClr>
                  </a:solidFill>
                  <a:prstDash val="solid"/>
                </a:ln>
                <a:effectLst/>
              </p:spPr>
            </p:cxnSp>
            <p:cxnSp>
              <p:nvCxnSpPr>
                <p:cNvPr id="329" name="カギ線コネクタ 55"/>
                <p:cNvCxnSpPr>
                  <a:stCxn id="322" idx="1"/>
                </p:cNvCxnSpPr>
                <p:nvPr/>
              </p:nvCxnSpPr>
              <p:spPr>
                <a:xfrm rot="10800000" flipV="1">
                  <a:off x="2167286" y="1668835"/>
                  <a:ext cx="288032" cy="360040"/>
                </a:xfrm>
                <a:prstGeom prst="bentConnector2">
                  <a:avLst/>
                </a:prstGeom>
                <a:noFill/>
                <a:ln w="25400" cap="flat" cmpd="sng" algn="ctr">
                  <a:solidFill>
                    <a:sysClr val="windowText" lastClr="000000">
                      <a:shade val="95000"/>
                      <a:satMod val="105000"/>
                    </a:sysClr>
                  </a:solidFill>
                  <a:prstDash val="solid"/>
                  <a:tailEnd type="triangle"/>
                </a:ln>
                <a:effectLst/>
              </p:spPr>
            </p:cxnSp>
            <p:grpSp>
              <p:nvGrpSpPr>
                <p:cNvPr id="330" name="グループ化 329"/>
                <p:cNvGrpSpPr/>
                <p:nvPr/>
              </p:nvGrpSpPr>
              <p:grpSpPr>
                <a:xfrm>
                  <a:off x="3065220" y="1932629"/>
                  <a:ext cx="244379" cy="792088"/>
                  <a:chOff x="1735333" y="2222866"/>
                  <a:chExt cx="244379" cy="792088"/>
                </a:xfrm>
              </p:grpSpPr>
              <p:grpSp>
                <p:nvGrpSpPr>
                  <p:cNvPr id="351" name="グループ化 350"/>
                  <p:cNvGrpSpPr/>
                  <p:nvPr/>
                </p:nvGrpSpPr>
                <p:grpSpPr>
                  <a:xfrm>
                    <a:off x="1735335" y="2510898"/>
                    <a:ext cx="244377" cy="108012"/>
                    <a:chOff x="1735335" y="2510898"/>
                    <a:chExt cx="244377" cy="108012"/>
                  </a:xfrm>
                </p:grpSpPr>
                <p:cxnSp>
                  <p:nvCxnSpPr>
                    <p:cNvPr id="363" name="直線コネクタ 362"/>
                    <p:cNvCxnSpPr/>
                    <p:nvPr/>
                  </p:nvCxnSpPr>
                  <p:spPr>
                    <a:xfrm>
                      <a:off x="1735335" y="2510898"/>
                      <a:ext cx="244377" cy="54006"/>
                    </a:xfrm>
                    <a:prstGeom prst="line">
                      <a:avLst/>
                    </a:prstGeom>
                    <a:noFill/>
                    <a:ln w="28575" cap="rnd" cmpd="sng" algn="ctr">
                      <a:solidFill>
                        <a:sysClr val="windowText" lastClr="000000">
                          <a:shade val="95000"/>
                          <a:satMod val="105000"/>
                        </a:sysClr>
                      </a:solidFill>
                      <a:prstDash val="solid"/>
                    </a:ln>
                    <a:effectLst/>
                  </p:spPr>
                </p:cxnSp>
                <p:cxnSp>
                  <p:nvCxnSpPr>
                    <p:cNvPr id="364" name="直線コネクタ 363"/>
                    <p:cNvCxnSpPr/>
                    <p:nvPr/>
                  </p:nvCxnSpPr>
                  <p:spPr>
                    <a:xfrm flipH="1">
                      <a:off x="1735335" y="2564904"/>
                      <a:ext cx="244377" cy="54006"/>
                    </a:xfrm>
                    <a:prstGeom prst="line">
                      <a:avLst/>
                    </a:prstGeom>
                    <a:noFill/>
                    <a:ln w="28575" cap="rnd" cmpd="sng" algn="ctr">
                      <a:solidFill>
                        <a:sysClr val="windowText" lastClr="000000">
                          <a:shade val="95000"/>
                          <a:satMod val="105000"/>
                        </a:sysClr>
                      </a:solidFill>
                      <a:prstDash val="solid"/>
                    </a:ln>
                    <a:effectLst/>
                  </p:spPr>
                </p:cxnSp>
              </p:grpSp>
              <p:grpSp>
                <p:nvGrpSpPr>
                  <p:cNvPr id="352" name="グループ化 351"/>
                  <p:cNvGrpSpPr/>
                  <p:nvPr/>
                </p:nvGrpSpPr>
                <p:grpSpPr>
                  <a:xfrm>
                    <a:off x="1735334" y="2619555"/>
                    <a:ext cx="244377" cy="108012"/>
                    <a:chOff x="1735335" y="2510898"/>
                    <a:chExt cx="244377" cy="108012"/>
                  </a:xfrm>
                </p:grpSpPr>
                <p:cxnSp>
                  <p:nvCxnSpPr>
                    <p:cNvPr id="361" name="直線コネクタ 360"/>
                    <p:cNvCxnSpPr/>
                    <p:nvPr/>
                  </p:nvCxnSpPr>
                  <p:spPr>
                    <a:xfrm>
                      <a:off x="1735335" y="2510898"/>
                      <a:ext cx="244377" cy="54006"/>
                    </a:xfrm>
                    <a:prstGeom prst="line">
                      <a:avLst/>
                    </a:prstGeom>
                    <a:noFill/>
                    <a:ln w="28575" cap="rnd" cmpd="sng" algn="ctr">
                      <a:solidFill>
                        <a:sysClr val="windowText" lastClr="000000">
                          <a:shade val="95000"/>
                          <a:satMod val="105000"/>
                        </a:sysClr>
                      </a:solidFill>
                      <a:prstDash val="solid"/>
                    </a:ln>
                    <a:effectLst/>
                  </p:spPr>
                </p:cxnSp>
                <p:cxnSp>
                  <p:nvCxnSpPr>
                    <p:cNvPr id="362" name="直線コネクタ 361"/>
                    <p:cNvCxnSpPr/>
                    <p:nvPr/>
                  </p:nvCxnSpPr>
                  <p:spPr>
                    <a:xfrm flipH="1">
                      <a:off x="1735335" y="2564904"/>
                      <a:ext cx="244377" cy="54006"/>
                    </a:xfrm>
                    <a:prstGeom prst="line">
                      <a:avLst/>
                    </a:prstGeom>
                    <a:noFill/>
                    <a:ln w="28575" cap="rnd" cmpd="sng" algn="ctr">
                      <a:solidFill>
                        <a:sysClr val="windowText" lastClr="000000">
                          <a:shade val="95000"/>
                          <a:satMod val="105000"/>
                        </a:sysClr>
                      </a:solidFill>
                      <a:prstDash val="solid"/>
                    </a:ln>
                    <a:effectLst/>
                  </p:spPr>
                </p:cxnSp>
              </p:grpSp>
              <p:grpSp>
                <p:nvGrpSpPr>
                  <p:cNvPr id="353" name="グループ化 352"/>
                  <p:cNvGrpSpPr/>
                  <p:nvPr/>
                </p:nvGrpSpPr>
                <p:grpSpPr>
                  <a:xfrm flipV="1">
                    <a:off x="1735333" y="2385817"/>
                    <a:ext cx="244378" cy="126067"/>
                    <a:chOff x="1735335" y="2510898"/>
                    <a:chExt cx="244378" cy="126067"/>
                  </a:xfrm>
                </p:grpSpPr>
                <p:cxnSp>
                  <p:nvCxnSpPr>
                    <p:cNvPr id="359" name="直線コネクタ 358"/>
                    <p:cNvCxnSpPr/>
                    <p:nvPr/>
                  </p:nvCxnSpPr>
                  <p:spPr>
                    <a:xfrm>
                      <a:off x="1735335" y="2510898"/>
                      <a:ext cx="244377" cy="54006"/>
                    </a:xfrm>
                    <a:prstGeom prst="line">
                      <a:avLst/>
                    </a:prstGeom>
                    <a:noFill/>
                    <a:ln w="28575" cap="rnd" cmpd="sng" algn="ctr">
                      <a:solidFill>
                        <a:sysClr val="windowText" lastClr="000000">
                          <a:shade val="95000"/>
                          <a:satMod val="105000"/>
                        </a:sysClr>
                      </a:solidFill>
                      <a:prstDash val="solid"/>
                    </a:ln>
                    <a:effectLst/>
                  </p:spPr>
                </p:cxnSp>
                <p:cxnSp>
                  <p:nvCxnSpPr>
                    <p:cNvPr id="360" name="直線コネクタ 359"/>
                    <p:cNvCxnSpPr/>
                    <p:nvPr/>
                  </p:nvCxnSpPr>
                  <p:spPr>
                    <a:xfrm flipH="1">
                      <a:off x="1835698" y="2565875"/>
                      <a:ext cx="144015" cy="71090"/>
                    </a:xfrm>
                    <a:prstGeom prst="line">
                      <a:avLst/>
                    </a:prstGeom>
                    <a:noFill/>
                    <a:ln w="28575" cap="rnd" cmpd="sng" algn="ctr">
                      <a:solidFill>
                        <a:sysClr val="windowText" lastClr="000000">
                          <a:shade val="95000"/>
                          <a:satMod val="105000"/>
                        </a:sysClr>
                      </a:solidFill>
                      <a:prstDash val="solid"/>
                    </a:ln>
                    <a:effectLst/>
                  </p:spPr>
                </p:cxnSp>
              </p:grpSp>
              <p:grpSp>
                <p:nvGrpSpPr>
                  <p:cNvPr id="354" name="グループ化 353"/>
                  <p:cNvGrpSpPr/>
                  <p:nvPr/>
                </p:nvGrpSpPr>
                <p:grpSpPr>
                  <a:xfrm>
                    <a:off x="1735333" y="2725936"/>
                    <a:ext cx="244378" cy="126067"/>
                    <a:chOff x="1735335" y="2510898"/>
                    <a:chExt cx="244378" cy="126067"/>
                  </a:xfrm>
                </p:grpSpPr>
                <p:cxnSp>
                  <p:nvCxnSpPr>
                    <p:cNvPr id="357" name="直線コネクタ 356"/>
                    <p:cNvCxnSpPr/>
                    <p:nvPr/>
                  </p:nvCxnSpPr>
                  <p:spPr>
                    <a:xfrm>
                      <a:off x="1735335" y="2510898"/>
                      <a:ext cx="244377" cy="54006"/>
                    </a:xfrm>
                    <a:prstGeom prst="line">
                      <a:avLst/>
                    </a:prstGeom>
                    <a:noFill/>
                    <a:ln w="28575" cap="rnd" cmpd="sng" algn="ctr">
                      <a:solidFill>
                        <a:sysClr val="windowText" lastClr="000000">
                          <a:shade val="95000"/>
                          <a:satMod val="105000"/>
                        </a:sysClr>
                      </a:solidFill>
                      <a:prstDash val="solid"/>
                    </a:ln>
                    <a:effectLst/>
                  </p:spPr>
                </p:cxnSp>
                <p:cxnSp>
                  <p:nvCxnSpPr>
                    <p:cNvPr id="358" name="直線コネクタ 357"/>
                    <p:cNvCxnSpPr/>
                    <p:nvPr/>
                  </p:nvCxnSpPr>
                  <p:spPr>
                    <a:xfrm flipH="1">
                      <a:off x="1835698" y="2565875"/>
                      <a:ext cx="144015" cy="71090"/>
                    </a:xfrm>
                    <a:prstGeom prst="line">
                      <a:avLst/>
                    </a:prstGeom>
                    <a:noFill/>
                    <a:ln w="28575" cap="rnd" cmpd="sng" algn="ctr">
                      <a:solidFill>
                        <a:sysClr val="windowText" lastClr="000000">
                          <a:shade val="95000"/>
                          <a:satMod val="105000"/>
                        </a:sysClr>
                      </a:solidFill>
                      <a:prstDash val="solid"/>
                    </a:ln>
                    <a:effectLst/>
                  </p:spPr>
                </p:cxnSp>
              </p:grpSp>
              <p:cxnSp>
                <p:nvCxnSpPr>
                  <p:cNvPr id="355" name="直線コネクタ 354"/>
                  <p:cNvCxnSpPr/>
                  <p:nvPr/>
                </p:nvCxnSpPr>
                <p:spPr>
                  <a:xfrm>
                    <a:off x="1835696" y="2852003"/>
                    <a:ext cx="0" cy="162951"/>
                  </a:xfrm>
                  <a:prstGeom prst="line">
                    <a:avLst/>
                  </a:prstGeom>
                  <a:noFill/>
                  <a:ln w="28575" cap="flat" cmpd="sng" algn="ctr">
                    <a:solidFill>
                      <a:sysClr val="windowText" lastClr="000000">
                        <a:shade val="95000"/>
                        <a:satMod val="105000"/>
                      </a:sysClr>
                    </a:solidFill>
                    <a:prstDash val="solid"/>
                  </a:ln>
                  <a:effectLst/>
                </p:spPr>
              </p:cxnSp>
              <p:cxnSp>
                <p:nvCxnSpPr>
                  <p:cNvPr id="356" name="直線コネクタ 355"/>
                  <p:cNvCxnSpPr/>
                  <p:nvPr/>
                </p:nvCxnSpPr>
                <p:spPr>
                  <a:xfrm>
                    <a:off x="1835696" y="2222866"/>
                    <a:ext cx="0" cy="162951"/>
                  </a:xfrm>
                  <a:prstGeom prst="line">
                    <a:avLst/>
                  </a:prstGeom>
                  <a:noFill/>
                  <a:ln w="28575" cap="flat" cmpd="sng" algn="ctr">
                    <a:solidFill>
                      <a:sysClr val="windowText" lastClr="000000">
                        <a:shade val="95000"/>
                        <a:satMod val="105000"/>
                      </a:sysClr>
                    </a:solidFill>
                    <a:prstDash val="solid"/>
                  </a:ln>
                  <a:effectLst/>
                </p:spPr>
              </p:cxnSp>
            </p:grpSp>
            <p:cxnSp>
              <p:nvCxnSpPr>
                <p:cNvPr id="331" name="直線コネクタ 330"/>
                <p:cNvCxnSpPr/>
                <p:nvPr/>
              </p:nvCxnSpPr>
              <p:spPr>
                <a:xfrm flipH="1">
                  <a:off x="2489201" y="2732023"/>
                  <a:ext cx="1881751" cy="0"/>
                </a:xfrm>
                <a:prstGeom prst="line">
                  <a:avLst/>
                </a:prstGeom>
                <a:noFill/>
                <a:ln w="34925" cap="rnd" cmpd="sng" algn="ctr">
                  <a:solidFill>
                    <a:sysClr val="windowText" lastClr="000000">
                      <a:shade val="95000"/>
                      <a:satMod val="105000"/>
                    </a:sysClr>
                  </a:solidFill>
                  <a:prstDash val="solid"/>
                </a:ln>
                <a:effectLst/>
              </p:spPr>
            </p:cxnSp>
            <p:sp>
              <p:nvSpPr>
                <p:cNvPr id="332" name="正方形/長方形 331"/>
                <p:cNvSpPr/>
                <p:nvPr/>
              </p:nvSpPr>
              <p:spPr>
                <a:xfrm>
                  <a:off x="3491920" y="2162963"/>
                  <a:ext cx="288032" cy="189666"/>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Times New Roman" panose="02020603050405020304" pitchFamily="18" charset="0"/>
                    <a:cs typeface="+mn-cs"/>
                  </a:endParaRPr>
                </a:p>
              </p:txBody>
            </p:sp>
            <p:cxnSp>
              <p:nvCxnSpPr>
                <p:cNvPr id="333" name="直線コネクタ 332"/>
                <p:cNvCxnSpPr/>
                <p:nvPr/>
              </p:nvCxnSpPr>
              <p:spPr>
                <a:xfrm flipH="1">
                  <a:off x="3491907" y="2162569"/>
                  <a:ext cx="297793" cy="0"/>
                </a:xfrm>
                <a:prstGeom prst="line">
                  <a:avLst/>
                </a:prstGeom>
                <a:noFill/>
                <a:ln w="25400" cap="sq" cmpd="sng" algn="ctr">
                  <a:solidFill>
                    <a:sysClr val="window" lastClr="FFFFFF"/>
                  </a:solidFill>
                  <a:prstDash val="solid"/>
                </a:ln>
                <a:effectLst/>
              </p:spPr>
            </p:cxnSp>
            <p:cxnSp>
              <p:nvCxnSpPr>
                <p:cNvPr id="334" name="直線コネクタ 333"/>
                <p:cNvCxnSpPr>
                  <a:stCxn id="332" idx="1"/>
                  <a:endCxn id="332" idx="3"/>
                </p:cNvCxnSpPr>
                <p:nvPr/>
              </p:nvCxnSpPr>
              <p:spPr>
                <a:xfrm>
                  <a:off x="3491920" y="2257796"/>
                  <a:ext cx="288032" cy="0"/>
                </a:xfrm>
                <a:prstGeom prst="line">
                  <a:avLst/>
                </a:prstGeom>
                <a:noFill/>
                <a:ln w="28575" cap="flat" cmpd="sng" algn="ctr">
                  <a:solidFill>
                    <a:sysClr val="windowText" lastClr="000000">
                      <a:shade val="95000"/>
                      <a:satMod val="105000"/>
                    </a:sysClr>
                  </a:solidFill>
                  <a:prstDash val="solid"/>
                </a:ln>
                <a:effectLst/>
              </p:spPr>
            </p:cxnSp>
            <p:cxnSp>
              <p:nvCxnSpPr>
                <p:cNvPr id="335" name="直線コネクタ 334"/>
                <p:cNvCxnSpPr>
                  <a:stCxn id="332" idx="2"/>
                </p:cNvCxnSpPr>
                <p:nvPr/>
              </p:nvCxnSpPr>
              <p:spPr>
                <a:xfrm flipH="1">
                  <a:off x="3628669" y="2352629"/>
                  <a:ext cx="7267" cy="383008"/>
                </a:xfrm>
                <a:prstGeom prst="line">
                  <a:avLst/>
                </a:prstGeom>
                <a:noFill/>
                <a:ln w="28575" cap="flat" cmpd="sng" algn="ctr">
                  <a:solidFill>
                    <a:sysClr val="windowText" lastClr="000000">
                      <a:shade val="95000"/>
                      <a:satMod val="105000"/>
                    </a:sysClr>
                  </a:solidFill>
                  <a:prstDash val="solid"/>
                </a:ln>
                <a:effectLst/>
              </p:spPr>
            </p:cxnSp>
            <p:cxnSp>
              <p:nvCxnSpPr>
                <p:cNvPr id="336" name="直線コネクタ 335"/>
                <p:cNvCxnSpPr/>
                <p:nvPr/>
              </p:nvCxnSpPr>
              <p:spPr>
                <a:xfrm>
                  <a:off x="3628669" y="1932629"/>
                  <a:ext cx="0" cy="325167"/>
                </a:xfrm>
                <a:prstGeom prst="line">
                  <a:avLst/>
                </a:prstGeom>
                <a:noFill/>
                <a:ln w="28575" cap="flat" cmpd="sng" algn="ctr">
                  <a:solidFill>
                    <a:sysClr val="windowText" lastClr="000000">
                      <a:shade val="95000"/>
                      <a:satMod val="105000"/>
                    </a:sysClr>
                  </a:solidFill>
                  <a:prstDash val="solid"/>
                </a:ln>
                <a:effectLst/>
              </p:spPr>
            </p:cxnSp>
            <p:sp>
              <p:nvSpPr>
                <p:cNvPr id="337" name="フリーフォーム 114"/>
                <p:cNvSpPr/>
                <p:nvPr/>
              </p:nvSpPr>
              <p:spPr>
                <a:xfrm rot="16200000">
                  <a:off x="1724622" y="2575997"/>
                  <a:ext cx="620661" cy="286001"/>
                </a:xfrm>
                <a:custGeom>
                  <a:avLst/>
                  <a:gdLst>
                    <a:gd name="connsiteX0" fmla="*/ 731863 w 1538688"/>
                    <a:gd name="connsiteY0" fmla="*/ 1066800 h 1066800"/>
                    <a:gd name="connsiteX1" fmla="*/ 1519263 w 1538688"/>
                    <a:gd name="connsiteY1" fmla="*/ 717550 h 1066800"/>
                    <a:gd name="connsiteX2" fmla="*/ 14313 w 1538688"/>
                    <a:gd name="connsiteY2" fmla="*/ 317500 h 1066800"/>
                    <a:gd name="connsiteX3" fmla="*/ 763613 w 1538688"/>
                    <a:gd name="connsiteY3" fmla="*/ 0 h 1066800"/>
                  </a:gdLst>
                  <a:ahLst/>
                  <a:cxnLst>
                    <a:cxn ang="0">
                      <a:pos x="connsiteX0" y="connsiteY0"/>
                    </a:cxn>
                    <a:cxn ang="0">
                      <a:pos x="connsiteX1" y="connsiteY1"/>
                    </a:cxn>
                    <a:cxn ang="0">
                      <a:pos x="connsiteX2" y="connsiteY2"/>
                    </a:cxn>
                    <a:cxn ang="0">
                      <a:pos x="connsiteX3" y="connsiteY3"/>
                    </a:cxn>
                  </a:cxnLst>
                  <a:rect l="l" t="t" r="r" b="b"/>
                  <a:pathLst>
                    <a:path w="1538688" h="1066800">
                      <a:moveTo>
                        <a:pt x="731863" y="1066800"/>
                      </a:moveTo>
                      <a:cubicBezTo>
                        <a:pt x="1185359" y="954616"/>
                        <a:pt x="1638855" y="842433"/>
                        <a:pt x="1519263" y="717550"/>
                      </a:cubicBezTo>
                      <a:cubicBezTo>
                        <a:pt x="1399671" y="592667"/>
                        <a:pt x="140255" y="437092"/>
                        <a:pt x="14313" y="317500"/>
                      </a:cubicBezTo>
                      <a:cubicBezTo>
                        <a:pt x="-111629" y="197908"/>
                        <a:pt x="631321" y="52917"/>
                        <a:pt x="763613" y="0"/>
                      </a:cubicBezTo>
                    </a:path>
                  </a:pathLst>
                </a:custGeom>
                <a:noFill/>
                <a:ln w="28575" cap="flat" cmpd="sng" algn="ctr">
                  <a:solidFill>
                    <a:sysClr val="windowText" lastClr="000000">
                      <a:shade val="95000"/>
                      <a:satMod val="105000"/>
                    </a:sysClr>
                  </a:solidFill>
                  <a:prstDash val="solid"/>
                  <a:headEnd type="triangle"/>
                  <a:tailEnd type="triangle"/>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Times New Roman" panose="02020603050405020304" pitchFamily="18" charset="0"/>
                    <a:cs typeface="+mn-cs"/>
                  </a:endParaRPr>
                </a:p>
              </p:txBody>
            </p:sp>
            <mc:AlternateContent xmlns:mc="http://schemas.openxmlformats.org/markup-compatibility/2006" xmlns:a14="http://schemas.microsoft.com/office/drawing/2010/main">
              <mc:Choice Requires="a14">
                <p:sp>
                  <p:nvSpPr>
                    <p:cNvPr id="338" name="テキスト ボックス 337"/>
                    <p:cNvSpPr txBox="1"/>
                    <p:nvPr/>
                  </p:nvSpPr>
                  <p:spPr>
                    <a:xfrm>
                      <a:off x="1745053" y="1448745"/>
                      <a:ext cx="417689" cy="336786"/>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altLang="ja-JP" sz="2000" b="0" i="1" smtClean="0">
                                    <a:solidFill>
                                      <a:prstClr val="black"/>
                                    </a:solidFill>
                                    <a:latin typeface="Cambria Math" panose="02040503050406030204" pitchFamily="18" charset="0"/>
                                  </a:rPr>
                                </m:ctrlPr>
                              </m:sSubPr>
                              <m:e>
                                <m:r>
                                  <a:rPr lang="en-US" altLang="ja-JP" sz="2000" b="0" i="1" smtClean="0">
                                    <a:solidFill>
                                      <a:prstClr val="black"/>
                                    </a:solidFill>
                                    <a:latin typeface="Cambria Math" panose="02040503050406030204" pitchFamily="18" charset="0"/>
                                  </a:rPr>
                                  <m:t>𝑥</m:t>
                                </m:r>
                              </m:e>
                              <m:sub>
                                <m:r>
                                  <a:rPr lang="en-US" altLang="ja-JP" sz="2000" b="0" i="1" smtClean="0">
                                    <a:solidFill>
                                      <a:prstClr val="black"/>
                                    </a:solidFill>
                                    <a:latin typeface="Cambria Math" panose="02040503050406030204" pitchFamily="18" charset="0"/>
                                  </a:rPr>
                                  <m:t>1</m:t>
                                </m:r>
                              </m:sub>
                            </m:sSub>
                          </m:oMath>
                        </m:oMathPara>
                      </a14:m>
                      <a:endParaRPr lang="ja-JP" altLang="en-US" sz="2000" i="1" dirty="0">
                        <a:solidFill>
                          <a:prstClr val="black"/>
                        </a:solidFill>
                        <a:latin typeface="Times New Roman" panose="02020603050405020304" pitchFamily="18" charset="0"/>
                      </a:endParaRPr>
                    </a:p>
                  </p:txBody>
                </p:sp>
              </mc:Choice>
              <mc:Fallback xmlns="">
                <p:sp>
                  <p:nvSpPr>
                    <p:cNvPr id="338" name="テキスト ボックス 337"/>
                    <p:cNvSpPr txBox="1">
                      <a:spLocks noRot="1" noChangeAspect="1" noMove="1" noResize="1" noEditPoints="1" noAdjustHandles="1" noChangeArrowheads="1" noChangeShapeType="1" noTextEdit="1"/>
                    </p:cNvSpPr>
                    <p:nvPr/>
                  </p:nvSpPr>
                  <p:spPr>
                    <a:xfrm>
                      <a:off x="1745053" y="1448745"/>
                      <a:ext cx="417689" cy="336786"/>
                    </a:xfrm>
                    <a:prstGeom prst="rect">
                      <a:avLst/>
                    </a:prstGeom>
                    <a:blipFill>
                      <a:blip r:embed="rId21"/>
                      <a:stretch>
                        <a:fillRect/>
                      </a:stretch>
                    </a:blipFill>
                  </p:spPr>
                  <p:txBody>
                    <a:bodyPr/>
                    <a:lstStyle/>
                    <a:p>
                      <a:r>
                        <a:rPr lang="ja-JP" altLang="en-US">
                          <a:noFill/>
                        </a:rPr>
                        <a:t> </a:t>
                      </a:r>
                    </a:p>
                  </p:txBody>
                </p:sp>
              </mc:Fallback>
            </mc:AlternateContent>
            <mc:AlternateContent xmlns:mc="http://schemas.openxmlformats.org/markup-compatibility/2006" xmlns:a14="http://schemas.microsoft.com/office/drawing/2010/main">
              <mc:Choice Requires="a14">
                <p:sp>
                  <p:nvSpPr>
                    <p:cNvPr id="339" name="テキスト ボックス 338"/>
                    <p:cNvSpPr txBox="1"/>
                    <p:nvPr/>
                  </p:nvSpPr>
                  <p:spPr>
                    <a:xfrm>
                      <a:off x="2227996" y="161604"/>
                      <a:ext cx="422709" cy="336786"/>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altLang="ja-JP" sz="2000" b="0" i="1" smtClean="0">
                                    <a:solidFill>
                                      <a:prstClr val="black"/>
                                    </a:solidFill>
                                    <a:latin typeface="Cambria Math" panose="02040503050406030204" pitchFamily="18" charset="0"/>
                                  </a:rPr>
                                </m:ctrlPr>
                              </m:sSubPr>
                              <m:e>
                                <m:r>
                                  <a:rPr lang="en-US" altLang="ja-JP" sz="2000" b="0" i="1" smtClean="0">
                                    <a:solidFill>
                                      <a:prstClr val="black"/>
                                    </a:solidFill>
                                    <a:latin typeface="Cambria Math" panose="02040503050406030204" pitchFamily="18" charset="0"/>
                                  </a:rPr>
                                  <m:t>𝑥</m:t>
                                </m:r>
                              </m:e>
                              <m:sub>
                                <m:r>
                                  <a:rPr lang="en-US" altLang="ja-JP" sz="2000" b="0" i="1" smtClean="0">
                                    <a:solidFill>
                                      <a:prstClr val="black"/>
                                    </a:solidFill>
                                    <a:latin typeface="Cambria Math" panose="02040503050406030204" pitchFamily="18" charset="0"/>
                                  </a:rPr>
                                  <m:t>2</m:t>
                                </m:r>
                              </m:sub>
                            </m:sSub>
                          </m:oMath>
                        </m:oMathPara>
                      </a14:m>
                      <a:endParaRPr lang="ja-JP" altLang="en-US" sz="2000" i="1" dirty="0">
                        <a:solidFill>
                          <a:prstClr val="black"/>
                        </a:solidFill>
                        <a:latin typeface="Times New Roman" panose="02020603050405020304" pitchFamily="18" charset="0"/>
                      </a:endParaRPr>
                    </a:p>
                  </p:txBody>
                </p:sp>
              </mc:Choice>
              <mc:Fallback xmlns="">
                <p:sp>
                  <p:nvSpPr>
                    <p:cNvPr id="339" name="テキスト ボックス 338"/>
                    <p:cNvSpPr txBox="1">
                      <a:spLocks noRot="1" noChangeAspect="1" noMove="1" noResize="1" noEditPoints="1" noAdjustHandles="1" noChangeArrowheads="1" noChangeShapeType="1" noTextEdit="1"/>
                    </p:cNvSpPr>
                    <p:nvPr/>
                  </p:nvSpPr>
                  <p:spPr>
                    <a:xfrm>
                      <a:off x="2227996" y="161604"/>
                      <a:ext cx="422709" cy="336786"/>
                    </a:xfrm>
                    <a:prstGeom prst="rect">
                      <a:avLst/>
                    </a:prstGeom>
                    <a:blipFill>
                      <a:blip r:embed="rId22"/>
                      <a:stretch>
                        <a:fillRect b="-1515"/>
                      </a:stretch>
                    </a:blipFill>
                  </p:spPr>
                  <p:txBody>
                    <a:bodyPr/>
                    <a:lstStyle/>
                    <a:p>
                      <a:r>
                        <a:rPr lang="ja-JP" altLang="en-US">
                          <a:noFill/>
                        </a:rPr>
                        <a:t> </a:t>
                      </a:r>
                    </a:p>
                  </p:txBody>
                </p:sp>
              </mc:Fallback>
            </mc:AlternateContent>
            <p:cxnSp>
              <p:nvCxnSpPr>
                <p:cNvPr id="340" name="カギ線コネクタ 150"/>
                <p:cNvCxnSpPr/>
                <p:nvPr/>
              </p:nvCxnSpPr>
              <p:spPr>
                <a:xfrm rot="10800000" flipV="1">
                  <a:off x="2681502" y="393260"/>
                  <a:ext cx="288032" cy="360040"/>
                </a:xfrm>
                <a:prstGeom prst="bentConnector2">
                  <a:avLst/>
                </a:prstGeom>
                <a:noFill/>
                <a:ln w="25400" cap="flat" cmpd="sng" algn="ctr">
                  <a:solidFill>
                    <a:sysClr val="windowText" lastClr="000000">
                      <a:shade val="95000"/>
                      <a:satMod val="105000"/>
                    </a:sysClr>
                  </a:solidFill>
                  <a:prstDash val="solid"/>
                  <a:tailEnd type="triangle"/>
                </a:ln>
                <a:effectLst/>
              </p:spPr>
            </p:cxnSp>
            <p:cxnSp>
              <p:nvCxnSpPr>
                <p:cNvPr id="341" name="直線コネクタ 340"/>
                <p:cNvCxnSpPr/>
                <p:nvPr/>
              </p:nvCxnSpPr>
              <p:spPr>
                <a:xfrm flipH="1">
                  <a:off x="3673138" y="2741556"/>
                  <a:ext cx="280521" cy="280521"/>
                </a:xfrm>
                <a:prstGeom prst="line">
                  <a:avLst/>
                </a:prstGeom>
                <a:noFill/>
                <a:ln w="9525" cap="flat" cmpd="sng" algn="ctr">
                  <a:solidFill>
                    <a:sysClr val="windowText" lastClr="000000">
                      <a:shade val="95000"/>
                      <a:satMod val="105000"/>
                    </a:sysClr>
                  </a:solidFill>
                  <a:prstDash val="solid"/>
                </a:ln>
                <a:effectLst/>
              </p:spPr>
            </p:cxnSp>
            <p:cxnSp>
              <p:nvCxnSpPr>
                <p:cNvPr id="342" name="直線コネクタ 341"/>
                <p:cNvCxnSpPr/>
                <p:nvPr/>
              </p:nvCxnSpPr>
              <p:spPr>
                <a:xfrm flipH="1">
                  <a:off x="3880413" y="2741556"/>
                  <a:ext cx="280521" cy="280521"/>
                </a:xfrm>
                <a:prstGeom prst="line">
                  <a:avLst/>
                </a:prstGeom>
                <a:noFill/>
                <a:ln w="9525" cap="flat" cmpd="sng" algn="ctr">
                  <a:solidFill>
                    <a:sysClr val="windowText" lastClr="000000">
                      <a:shade val="95000"/>
                      <a:satMod val="105000"/>
                    </a:sysClr>
                  </a:solidFill>
                  <a:prstDash val="solid"/>
                </a:ln>
                <a:effectLst/>
              </p:spPr>
            </p:cxnSp>
            <p:cxnSp>
              <p:nvCxnSpPr>
                <p:cNvPr id="343" name="直線コネクタ 342"/>
                <p:cNvCxnSpPr/>
                <p:nvPr/>
              </p:nvCxnSpPr>
              <p:spPr>
                <a:xfrm flipH="1">
                  <a:off x="4087256" y="2741556"/>
                  <a:ext cx="280521" cy="280521"/>
                </a:xfrm>
                <a:prstGeom prst="line">
                  <a:avLst/>
                </a:prstGeom>
                <a:noFill/>
                <a:ln w="9525" cap="flat" cmpd="sng" algn="ctr">
                  <a:solidFill>
                    <a:sysClr val="windowText" lastClr="000000">
                      <a:shade val="95000"/>
                      <a:satMod val="105000"/>
                    </a:sysClr>
                  </a:solidFill>
                  <a:prstDash val="solid"/>
                </a:ln>
                <a:effectLst/>
              </p:spPr>
            </p:cxnSp>
            <p:cxnSp>
              <p:nvCxnSpPr>
                <p:cNvPr id="344" name="直線コネクタ 343"/>
                <p:cNvCxnSpPr/>
                <p:nvPr/>
              </p:nvCxnSpPr>
              <p:spPr>
                <a:xfrm flipH="1">
                  <a:off x="3259020" y="2741556"/>
                  <a:ext cx="280521" cy="280521"/>
                </a:xfrm>
                <a:prstGeom prst="line">
                  <a:avLst/>
                </a:prstGeom>
                <a:noFill/>
                <a:ln w="9525" cap="flat" cmpd="sng" algn="ctr">
                  <a:solidFill>
                    <a:sysClr val="windowText" lastClr="000000">
                      <a:shade val="95000"/>
                      <a:satMod val="105000"/>
                    </a:sysClr>
                  </a:solidFill>
                  <a:prstDash val="solid"/>
                </a:ln>
                <a:effectLst/>
              </p:spPr>
            </p:cxnSp>
            <p:cxnSp>
              <p:nvCxnSpPr>
                <p:cNvPr id="345" name="直線コネクタ 344"/>
                <p:cNvCxnSpPr/>
                <p:nvPr/>
              </p:nvCxnSpPr>
              <p:spPr>
                <a:xfrm flipH="1">
                  <a:off x="3466295" y="2741556"/>
                  <a:ext cx="280521" cy="280521"/>
                </a:xfrm>
                <a:prstGeom prst="line">
                  <a:avLst/>
                </a:prstGeom>
                <a:noFill/>
                <a:ln w="9525" cap="flat" cmpd="sng" algn="ctr">
                  <a:solidFill>
                    <a:sysClr val="windowText" lastClr="000000">
                      <a:shade val="95000"/>
                      <a:satMod val="105000"/>
                    </a:sysClr>
                  </a:solidFill>
                  <a:prstDash val="solid"/>
                </a:ln>
                <a:effectLst/>
              </p:spPr>
            </p:cxnSp>
            <p:cxnSp>
              <p:nvCxnSpPr>
                <p:cNvPr id="346" name="直線コネクタ 345"/>
                <p:cNvCxnSpPr/>
                <p:nvPr/>
              </p:nvCxnSpPr>
              <p:spPr>
                <a:xfrm flipH="1">
                  <a:off x="2844902" y="2741556"/>
                  <a:ext cx="280521" cy="280521"/>
                </a:xfrm>
                <a:prstGeom prst="line">
                  <a:avLst/>
                </a:prstGeom>
                <a:noFill/>
                <a:ln w="9525" cap="flat" cmpd="sng" algn="ctr">
                  <a:solidFill>
                    <a:sysClr val="windowText" lastClr="000000">
                      <a:shade val="95000"/>
                      <a:satMod val="105000"/>
                    </a:sysClr>
                  </a:solidFill>
                  <a:prstDash val="solid"/>
                </a:ln>
                <a:effectLst/>
              </p:spPr>
            </p:cxnSp>
            <p:cxnSp>
              <p:nvCxnSpPr>
                <p:cNvPr id="347" name="直線コネクタ 346"/>
                <p:cNvCxnSpPr/>
                <p:nvPr/>
              </p:nvCxnSpPr>
              <p:spPr>
                <a:xfrm flipH="1">
                  <a:off x="3052177" y="2741556"/>
                  <a:ext cx="280521" cy="280521"/>
                </a:xfrm>
                <a:prstGeom prst="line">
                  <a:avLst/>
                </a:prstGeom>
                <a:noFill/>
                <a:ln w="9525" cap="flat" cmpd="sng" algn="ctr">
                  <a:solidFill>
                    <a:sysClr val="windowText" lastClr="000000">
                      <a:shade val="95000"/>
                      <a:satMod val="105000"/>
                    </a:sysClr>
                  </a:solidFill>
                  <a:prstDash val="solid"/>
                </a:ln>
                <a:effectLst/>
              </p:spPr>
            </p:cxnSp>
            <p:cxnSp>
              <p:nvCxnSpPr>
                <p:cNvPr id="348" name="直線コネクタ 347"/>
                <p:cNvCxnSpPr/>
                <p:nvPr/>
              </p:nvCxnSpPr>
              <p:spPr>
                <a:xfrm flipH="1">
                  <a:off x="2430784" y="2741556"/>
                  <a:ext cx="280521" cy="280521"/>
                </a:xfrm>
                <a:prstGeom prst="line">
                  <a:avLst/>
                </a:prstGeom>
                <a:noFill/>
                <a:ln w="9525" cap="flat" cmpd="sng" algn="ctr">
                  <a:solidFill>
                    <a:sysClr val="windowText" lastClr="000000">
                      <a:shade val="95000"/>
                      <a:satMod val="105000"/>
                    </a:sysClr>
                  </a:solidFill>
                  <a:prstDash val="solid"/>
                </a:ln>
                <a:effectLst/>
              </p:spPr>
            </p:cxnSp>
            <p:cxnSp>
              <p:nvCxnSpPr>
                <p:cNvPr id="349" name="直線コネクタ 348"/>
                <p:cNvCxnSpPr/>
                <p:nvPr/>
              </p:nvCxnSpPr>
              <p:spPr>
                <a:xfrm flipH="1">
                  <a:off x="2638059" y="2741556"/>
                  <a:ext cx="280521" cy="280521"/>
                </a:xfrm>
                <a:prstGeom prst="line">
                  <a:avLst/>
                </a:prstGeom>
                <a:noFill/>
                <a:ln w="9525" cap="flat" cmpd="sng" algn="ctr">
                  <a:solidFill>
                    <a:sysClr val="windowText" lastClr="000000">
                      <a:shade val="95000"/>
                      <a:satMod val="105000"/>
                    </a:sysClr>
                  </a:solidFill>
                  <a:prstDash val="solid"/>
                </a:ln>
                <a:effectLst/>
              </p:spPr>
            </p:cxnSp>
            <p:cxnSp>
              <p:nvCxnSpPr>
                <p:cNvPr id="350" name="直線コネクタ 349"/>
                <p:cNvCxnSpPr/>
                <p:nvPr/>
              </p:nvCxnSpPr>
              <p:spPr>
                <a:xfrm flipH="1">
                  <a:off x="2227996" y="2734288"/>
                  <a:ext cx="280521" cy="280521"/>
                </a:xfrm>
                <a:prstGeom prst="line">
                  <a:avLst/>
                </a:prstGeom>
                <a:noFill/>
                <a:ln w="9525" cap="flat" cmpd="sng" algn="ctr">
                  <a:solidFill>
                    <a:sysClr val="windowText" lastClr="000000">
                      <a:shade val="95000"/>
                      <a:satMod val="105000"/>
                    </a:sysClr>
                  </a:solidFill>
                  <a:prstDash val="solid"/>
                </a:ln>
                <a:effectLst/>
              </p:spPr>
            </p:cxnSp>
          </p:grpSp>
          <mc:AlternateContent xmlns:mc="http://schemas.openxmlformats.org/markup-compatibility/2006" xmlns:a14="http://schemas.microsoft.com/office/drawing/2010/main">
            <mc:Choice Requires="a14">
              <p:sp>
                <p:nvSpPr>
                  <p:cNvPr id="320" name="テキスト ボックス 319"/>
                  <p:cNvSpPr txBox="1"/>
                  <p:nvPr/>
                </p:nvSpPr>
                <p:spPr>
                  <a:xfrm>
                    <a:off x="1465858" y="2479403"/>
                    <a:ext cx="422710" cy="336786"/>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altLang="ja-JP" sz="2000" b="0" i="1" smtClean="0">
                                  <a:solidFill>
                                    <a:prstClr val="black"/>
                                  </a:solidFill>
                                  <a:latin typeface="Cambria Math" panose="02040503050406030204" pitchFamily="18" charset="0"/>
                                </a:rPr>
                              </m:ctrlPr>
                            </m:sSubPr>
                            <m:e>
                              <m:r>
                                <a:rPr lang="en-US" altLang="ja-JP" sz="2000" b="0" i="1" smtClean="0">
                                  <a:solidFill>
                                    <a:prstClr val="black"/>
                                  </a:solidFill>
                                  <a:latin typeface="Cambria Math" panose="02040503050406030204" pitchFamily="18" charset="0"/>
                                </a:rPr>
                                <m:t>𝑥</m:t>
                              </m:r>
                            </m:e>
                            <m:sub>
                              <m:r>
                                <a:rPr lang="en-US" altLang="ja-JP" sz="2000" b="0" i="1" smtClean="0">
                                  <a:solidFill>
                                    <a:prstClr val="black"/>
                                  </a:solidFill>
                                  <a:latin typeface="Cambria Math" panose="02040503050406030204" pitchFamily="18" charset="0"/>
                                </a:rPr>
                                <m:t>0</m:t>
                              </m:r>
                            </m:sub>
                          </m:sSub>
                        </m:oMath>
                      </m:oMathPara>
                    </a14:m>
                    <a:endParaRPr lang="ja-JP" altLang="en-US" sz="2000" i="1" dirty="0">
                      <a:solidFill>
                        <a:prstClr val="black"/>
                      </a:solidFill>
                      <a:latin typeface="Times New Roman" panose="02020603050405020304" pitchFamily="18" charset="0"/>
                    </a:endParaRPr>
                  </a:p>
                </p:txBody>
              </p:sp>
            </mc:Choice>
            <mc:Fallback xmlns="">
              <p:sp>
                <p:nvSpPr>
                  <p:cNvPr id="320" name="テキスト ボックス 319"/>
                  <p:cNvSpPr txBox="1">
                    <a:spLocks noRot="1" noChangeAspect="1" noMove="1" noResize="1" noEditPoints="1" noAdjustHandles="1" noChangeArrowheads="1" noChangeShapeType="1" noTextEdit="1"/>
                  </p:cNvSpPr>
                  <p:nvPr/>
                </p:nvSpPr>
                <p:spPr>
                  <a:xfrm>
                    <a:off x="1465858" y="2479403"/>
                    <a:ext cx="422710" cy="336786"/>
                  </a:xfrm>
                  <a:prstGeom prst="rect">
                    <a:avLst/>
                  </a:prstGeom>
                  <a:blipFill>
                    <a:blip r:embed="rId23"/>
                    <a:stretch>
                      <a:fillRect b="-3077"/>
                    </a:stretch>
                  </a:blipFill>
                </p:spPr>
                <p:txBody>
                  <a:bodyPr/>
                  <a:lstStyle/>
                  <a:p>
                    <a:r>
                      <a:rPr lang="ja-JP" altLang="en-US">
                        <a:noFill/>
                      </a:rPr>
                      <a:t> </a:t>
                    </a:r>
                  </a:p>
                </p:txBody>
              </p:sp>
            </mc:Fallback>
          </mc:AlternateContent>
        </p:grpSp>
        <p:sp>
          <p:nvSpPr>
            <p:cNvPr id="315" name="正方形/長方形 314"/>
            <p:cNvSpPr/>
            <p:nvPr/>
          </p:nvSpPr>
          <p:spPr>
            <a:xfrm>
              <a:off x="1945142" y="2787545"/>
              <a:ext cx="2049008" cy="1278753"/>
            </a:xfrm>
            <a:prstGeom prst="rect">
              <a:avLst/>
            </a:prstGeom>
            <a:noFill/>
            <a:ln w="38100">
              <a:solidFill>
                <a:schemeClr val="accent1"/>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kumimoji="1" lang="ja-JP" altLang="en-US">
                <a:solidFill>
                  <a:schemeClr val="accent2"/>
                </a:solidFill>
                <a:latin typeface="Times New Roman" panose="02020603050405020304" pitchFamily="18" charset="0"/>
              </a:endParaRPr>
            </a:p>
          </p:txBody>
        </p:sp>
        <p:sp>
          <p:nvSpPr>
            <p:cNvPr id="316" name="テキスト ボックス 315"/>
            <p:cNvSpPr txBox="1"/>
            <p:nvPr/>
          </p:nvSpPr>
          <p:spPr>
            <a:xfrm>
              <a:off x="4052109" y="2673895"/>
              <a:ext cx="406464" cy="854918"/>
            </a:xfrm>
            <a:prstGeom prst="rect">
              <a:avLst/>
            </a:prstGeom>
            <a:noFill/>
            <a:ln>
              <a:noFill/>
            </a:ln>
          </p:spPr>
          <p:txBody>
            <a:bodyPr vert="wordArtVertRtl" wrap="none" rtlCol="0">
              <a:spAutoFit/>
            </a:bodyPr>
            <a:lstStyle/>
            <a:p>
              <a:r>
                <a:rPr kumimoji="1" lang="ja-JP" altLang="en-US" sz="1800" spc="-300" dirty="0">
                  <a:solidFill>
                    <a:schemeClr val="accent1"/>
                  </a:solidFill>
                  <a:latin typeface="Times New Roman" panose="02020603050405020304" pitchFamily="18" charset="0"/>
                </a:rPr>
                <a:t>主振動系</a:t>
              </a:r>
            </a:p>
          </p:txBody>
        </p:sp>
        <p:sp>
          <p:nvSpPr>
            <p:cNvPr id="317" name="テキスト ボックス 316"/>
            <p:cNvSpPr txBox="1"/>
            <p:nvPr/>
          </p:nvSpPr>
          <p:spPr>
            <a:xfrm>
              <a:off x="3745566" y="1232756"/>
              <a:ext cx="406464" cy="984451"/>
            </a:xfrm>
            <a:prstGeom prst="rect">
              <a:avLst/>
            </a:prstGeom>
            <a:noFill/>
          </p:spPr>
          <p:txBody>
            <a:bodyPr vert="wordArtVertRtl" wrap="none" rtlCol="0">
              <a:spAutoFit/>
            </a:bodyPr>
            <a:lstStyle/>
            <a:p>
              <a:r>
                <a:rPr lang="ja-JP" altLang="en-US" sz="1800" dirty="0">
                  <a:solidFill>
                    <a:schemeClr val="accent2"/>
                  </a:solidFill>
                  <a:latin typeface="Times New Roman" panose="02020603050405020304" pitchFamily="18" charset="0"/>
                </a:rPr>
                <a:t>副</a:t>
              </a:r>
              <a:r>
                <a:rPr kumimoji="1" lang="ja-JP" altLang="en-US" sz="1800" dirty="0">
                  <a:solidFill>
                    <a:schemeClr val="accent2"/>
                  </a:solidFill>
                  <a:latin typeface="Times New Roman" panose="02020603050405020304" pitchFamily="18" charset="0"/>
                </a:rPr>
                <a:t>振動系</a:t>
              </a:r>
            </a:p>
          </p:txBody>
        </p:sp>
        <p:sp>
          <p:nvSpPr>
            <p:cNvPr id="318" name="正方形/長方形 317"/>
            <p:cNvSpPr/>
            <p:nvPr/>
          </p:nvSpPr>
          <p:spPr>
            <a:xfrm>
              <a:off x="2357094" y="1409701"/>
              <a:ext cx="1341667" cy="1341414"/>
            </a:xfrm>
            <a:prstGeom prst="rect">
              <a:avLst/>
            </a:prstGeom>
            <a:noFill/>
            <a:ln w="38100">
              <a:solidFill>
                <a:schemeClr val="accent2"/>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kumimoji="1" lang="ja-JP" altLang="en-US">
                <a:solidFill>
                  <a:schemeClr val="accent2"/>
                </a:solidFill>
                <a:latin typeface="Times New Roman" panose="02020603050405020304" pitchFamily="18" charset="0"/>
              </a:endParaRPr>
            </a:p>
          </p:txBody>
        </p:sp>
      </p:grpSp>
      <p:sp>
        <p:nvSpPr>
          <p:cNvPr id="3" name="テキスト ボックス 2"/>
          <p:cNvSpPr txBox="1"/>
          <p:nvPr/>
        </p:nvSpPr>
        <p:spPr>
          <a:xfrm>
            <a:off x="661978" y="42339414"/>
            <a:ext cx="8215711" cy="400110"/>
          </a:xfrm>
          <a:prstGeom prst="rect">
            <a:avLst/>
          </a:prstGeom>
          <a:noFill/>
        </p:spPr>
        <p:txBody>
          <a:bodyPr wrap="none" rtlCol="0">
            <a:spAutoFit/>
          </a:bodyPr>
          <a:lstStyle/>
          <a:p>
            <a:r>
              <a:rPr kumimoji="1" lang="en-US" altLang="ja-JP" sz="2000" dirty="0">
                <a:latin typeface="Times New Roman" panose="02020603050405020304" pitchFamily="18" charset="0"/>
              </a:rPr>
              <a:t>[1]</a:t>
            </a:r>
            <a:r>
              <a:rPr kumimoji="1" lang="ja-JP" altLang="en-US" sz="2000" dirty="0">
                <a:latin typeface="Times New Roman" panose="02020603050405020304" pitchFamily="18" charset="0"/>
              </a:rPr>
              <a:t>砂子田勝昭 ほか </a:t>
            </a:r>
            <a:r>
              <a:rPr kumimoji="1" lang="en-US" altLang="ja-JP" sz="2000" dirty="0">
                <a:latin typeface="Times New Roman" panose="02020603050405020304" pitchFamily="18" charset="0"/>
              </a:rPr>
              <a:t>. </a:t>
            </a:r>
            <a:r>
              <a:rPr kumimoji="1" lang="ja-JP" altLang="en-US" sz="2000" dirty="0">
                <a:latin typeface="Times New Roman" panose="02020603050405020304" pitchFamily="18" charset="0"/>
              </a:rPr>
              <a:t>わかりやすい振動工学</a:t>
            </a:r>
            <a:r>
              <a:rPr kumimoji="1" lang="en-US" altLang="ja-JP" sz="2000" dirty="0">
                <a:latin typeface="Times New Roman" panose="02020603050405020304" pitchFamily="18" charset="0"/>
              </a:rPr>
              <a:t>, </a:t>
            </a:r>
            <a:r>
              <a:rPr kumimoji="1" lang="ja-JP" altLang="en-US" sz="2000" dirty="0">
                <a:latin typeface="Times New Roman" panose="02020603050405020304" pitchFamily="18" charset="0"/>
              </a:rPr>
              <a:t>共立出版株式会社</a:t>
            </a:r>
            <a:r>
              <a:rPr kumimoji="1" lang="en-US" altLang="ja-JP" sz="2000" dirty="0">
                <a:latin typeface="Times New Roman" panose="02020603050405020304" pitchFamily="18" charset="0"/>
              </a:rPr>
              <a:t>,2012,74p</a:t>
            </a:r>
            <a:endParaRPr kumimoji="1" lang="ja-JP" altLang="en-US" sz="2000" dirty="0">
              <a:latin typeface="Times New Roman" panose="02020603050405020304" pitchFamily="18" charset="0"/>
            </a:endParaRPr>
          </a:p>
        </p:txBody>
      </p:sp>
      <p:sp>
        <p:nvSpPr>
          <p:cNvPr id="9" name="テキスト ボックス 8"/>
          <p:cNvSpPr txBox="1"/>
          <p:nvPr/>
        </p:nvSpPr>
        <p:spPr>
          <a:xfrm>
            <a:off x="811949" y="-93311"/>
            <a:ext cx="1508129" cy="1569660"/>
          </a:xfrm>
          <a:prstGeom prst="rect">
            <a:avLst/>
          </a:prstGeom>
          <a:noFill/>
        </p:spPr>
        <p:txBody>
          <a:bodyPr wrap="square" rtlCol="0">
            <a:spAutoFit/>
          </a:bodyPr>
          <a:lstStyle/>
          <a:p>
            <a:r>
              <a:rPr kumimoji="1" lang="en-US" altLang="ja-JP" sz="9600" b="1" dirty="0">
                <a:latin typeface="Times New Roman" panose="02020603050405020304" pitchFamily="18" charset="0"/>
              </a:rPr>
              <a:t>22</a:t>
            </a:r>
            <a:endParaRPr kumimoji="1" lang="ja-JP" altLang="en-US" sz="9600" b="1" dirty="0">
              <a:latin typeface="Times New Roman" panose="02020603050405020304" pitchFamily="18" charset="0"/>
            </a:endParaRPr>
          </a:p>
        </p:txBody>
      </p:sp>
      <p:graphicFrame>
        <p:nvGraphicFramePr>
          <p:cNvPr id="138" name="グラフ 137"/>
          <p:cNvGraphicFramePr>
            <a:graphicFrameLocks/>
          </p:cNvGraphicFramePr>
          <p:nvPr>
            <p:extLst>
              <p:ext uri="{D42A27DB-BD31-4B8C-83A1-F6EECF244321}">
                <p14:modId xmlns:p14="http://schemas.microsoft.com/office/powerpoint/2010/main" val="2994458851"/>
              </p:ext>
            </p:extLst>
          </p:nvPr>
        </p:nvGraphicFramePr>
        <p:xfrm>
          <a:off x="15383266" y="32605892"/>
          <a:ext cx="7681030" cy="4384351"/>
        </p:xfrm>
        <a:graphic>
          <a:graphicData uri="http://schemas.openxmlformats.org/drawingml/2006/chart">
            <c:chart xmlns:c="http://schemas.openxmlformats.org/drawingml/2006/chart" xmlns:r="http://schemas.openxmlformats.org/officeDocument/2006/relationships" r:id="rId24"/>
          </a:graphicData>
        </a:graphic>
      </p:graphicFrame>
      <p:graphicFrame>
        <p:nvGraphicFramePr>
          <p:cNvPr id="137" name="グラフ 136"/>
          <p:cNvGraphicFramePr>
            <a:graphicFrameLocks/>
          </p:cNvGraphicFramePr>
          <p:nvPr>
            <p:extLst>
              <p:ext uri="{D42A27DB-BD31-4B8C-83A1-F6EECF244321}">
                <p14:modId xmlns:p14="http://schemas.microsoft.com/office/powerpoint/2010/main" val="1197574582"/>
              </p:ext>
            </p:extLst>
          </p:nvPr>
        </p:nvGraphicFramePr>
        <p:xfrm>
          <a:off x="23227117" y="32527439"/>
          <a:ext cx="6635501" cy="4462804"/>
        </p:xfrm>
        <a:graphic>
          <a:graphicData uri="http://schemas.openxmlformats.org/drawingml/2006/chart">
            <c:chart xmlns:c="http://schemas.openxmlformats.org/drawingml/2006/chart" xmlns:r="http://schemas.openxmlformats.org/officeDocument/2006/relationships" r:id="rId25"/>
          </a:graphicData>
        </a:graphic>
      </p:graphicFrame>
      <p:pic>
        <p:nvPicPr>
          <p:cNvPr id="10" name="図 9"/>
          <p:cNvPicPr>
            <a:picLocks noChangeAspect="1"/>
          </p:cNvPicPr>
          <p:nvPr/>
        </p:nvPicPr>
        <p:blipFill>
          <a:blip r:embed="rId26"/>
          <a:stretch>
            <a:fillRect/>
          </a:stretch>
        </p:blipFill>
        <p:spPr>
          <a:xfrm>
            <a:off x="15631974" y="6894377"/>
            <a:ext cx="6882981" cy="6005080"/>
          </a:xfrm>
          <a:prstGeom prst="rect">
            <a:avLst/>
          </a:prstGeom>
        </p:spPr>
      </p:pic>
      <p:grpSp>
        <p:nvGrpSpPr>
          <p:cNvPr id="11" name="グループ化 10"/>
          <p:cNvGrpSpPr/>
          <p:nvPr/>
        </p:nvGrpSpPr>
        <p:grpSpPr>
          <a:xfrm>
            <a:off x="1698570" y="17514500"/>
            <a:ext cx="6465562" cy="4261369"/>
            <a:chOff x="1719353" y="17719141"/>
            <a:chExt cx="6465562" cy="4261369"/>
          </a:xfrm>
        </p:grpSpPr>
        <p:graphicFrame>
          <p:nvGraphicFramePr>
            <p:cNvPr id="210" name="グラフ 209"/>
            <p:cNvGraphicFramePr>
              <a:graphicFrameLocks/>
            </p:cNvGraphicFramePr>
            <p:nvPr>
              <p:extLst>
                <p:ext uri="{D42A27DB-BD31-4B8C-83A1-F6EECF244321}">
                  <p14:modId xmlns:p14="http://schemas.microsoft.com/office/powerpoint/2010/main" val="785066989"/>
                </p:ext>
              </p:extLst>
            </p:nvPr>
          </p:nvGraphicFramePr>
          <p:xfrm>
            <a:off x="1719353" y="17719141"/>
            <a:ext cx="6465562" cy="4261369"/>
          </p:xfrm>
          <a:graphic>
            <a:graphicData uri="http://schemas.openxmlformats.org/drawingml/2006/chart">
              <c:chart xmlns:c="http://schemas.openxmlformats.org/drawingml/2006/chart" xmlns:r="http://schemas.openxmlformats.org/officeDocument/2006/relationships" r:id="rId27"/>
            </a:graphicData>
          </a:graphic>
        </p:graphicFrame>
        <p:cxnSp>
          <p:nvCxnSpPr>
            <p:cNvPr id="13" name="直線コネクタ 12"/>
            <p:cNvCxnSpPr/>
            <p:nvPr/>
          </p:nvCxnSpPr>
          <p:spPr>
            <a:xfrm>
              <a:off x="4698827" y="17974725"/>
              <a:ext cx="0" cy="3181763"/>
            </a:xfrm>
            <a:prstGeom prst="line">
              <a:avLst/>
            </a:prstGeom>
            <a:ln>
              <a:prstDash val="dash"/>
            </a:ln>
            <a:effectLst/>
          </p:spPr>
          <p:style>
            <a:lnRef idx="2">
              <a:schemeClr val="accent4"/>
            </a:lnRef>
            <a:fillRef idx="0">
              <a:schemeClr val="accent4"/>
            </a:fillRef>
            <a:effectRef idx="1">
              <a:schemeClr val="accent4"/>
            </a:effectRef>
            <a:fontRef idx="minor">
              <a:schemeClr val="tx1"/>
            </a:fontRef>
          </p:style>
        </p:cxnSp>
        <p:cxnSp>
          <p:nvCxnSpPr>
            <p:cNvPr id="140" name="直線コネクタ 139"/>
            <p:cNvCxnSpPr/>
            <p:nvPr/>
          </p:nvCxnSpPr>
          <p:spPr>
            <a:xfrm>
              <a:off x="6499027" y="17954228"/>
              <a:ext cx="0" cy="3181763"/>
            </a:xfrm>
            <a:prstGeom prst="line">
              <a:avLst/>
            </a:prstGeom>
            <a:ln>
              <a:prstDash val="dash"/>
            </a:ln>
            <a:effectLst/>
          </p:spPr>
          <p:style>
            <a:lnRef idx="2">
              <a:schemeClr val="accent4"/>
            </a:lnRef>
            <a:fillRef idx="0">
              <a:schemeClr val="accent4"/>
            </a:fillRef>
            <a:effectRef idx="1">
              <a:schemeClr val="accent4"/>
            </a:effectRef>
            <a:fontRef idx="minor">
              <a:schemeClr val="tx1"/>
            </a:fontRef>
          </p:style>
        </p:cxnSp>
        <p:cxnSp>
          <p:nvCxnSpPr>
            <p:cNvPr id="19" name="直線矢印コネクタ 18"/>
            <p:cNvCxnSpPr/>
            <p:nvPr/>
          </p:nvCxnSpPr>
          <p:spPr>
            <a:xfrm>
              <a:off x="4698827" y="19532054"/>
              <a:ext cx="1800200" cy="0"/>
            </a:xfrm>
            <a:prstGeom prst="straightConnector1">
              <a:avLst/>
            </a:prstGeom>
            <a:ln w="38100">
              <a:headEnd type="triangle"/>
              <a:tailEnd type="triangle"/>
            </a:ln>
          </p:spPr>
          <p:style>
            <a:lnRef idx="1">
              <a:schemeClr val="accent4"/>
            </a:lnRef>
            <a:fillRef idx="0">
              <a:schemeClr val="accent4"/>
            </a:fillRef>
            <a:effectRef idx="0">
              <a:schemeClr val="accent4"/>
            </a:effectRef>
            <a:fontRef idx="minor">
              <a:schemeClr val="tx1"/>
            </a:fontRef>
          </p:style>
        </p:cxnSp>
        <p:sp>
          <p:nvSpPr>
            <p:cNvPr id="20" name="テキスト ボックス 19"/>
            <p:cNvSpPr txBox="1"/>
            <p:nvPr/>
          </p:nvSpPr>
          <p:spPr>
            <a:xfrm>
              <a:off x="4713353" y="19175182"/>
              <a:ext cx="1826141" cy="338554"/>
            </a:xfrm>
            <a:prstGeom prst="rect">
              <a:avLst/>
            </a:prstGeom>
            <a:noFill/>
          </p:spPr>
          <p:txBody>
            <a:bodyPr wrap="none" rtlCol="0">
              <a:spAutoFit/>
            </a:bodyPr>
            <a:lstStyle/>
            <a:p>
              <a:r>
                <a:rPr lang="ja-JP" altLang="en-US" sz="1600" dirty="0">
                  <a:latin typeface="Times New Roman" panose="02020603050405020304" pitchFamily="18" charset="0"/>
                </a:rPr>
                <a:t>共振周波数が変化</a:t>
              </a:r>
              <a:endParaRPr kumimoji="1" lang="ja-JP" altLang="en-US" sz="1600" dirty="0">
                <a:latin typeface="Times New Roman" panose="02020603050405020304" pitchFamily="18" charset="0"/>
              </a:endParaRPr>
            </a:p>
          </p:txBody>
        </p:sp>
      </p:grpSp>
      <p:cxnSp>
        <p:nvCxnSpPr>
          <p:cNvPr id="23" name="直線矢印コネクタ 22"/>
          <p:cNvCxnSpPr/>
          <p:nvPr/>
        </p:nvCxnSpPr>
        <p:spPr>
          <a:xfrm>
            <a:off x="4459154" y="38542166"/>
            <a:ext cx="0" cy="367610"/>
          </a:xfrm>
          <a:prstGeom prst="straightConnector1">
            <a:avLst/>
          </a:prstGeom>
          <a:ln w="57150">
            <a:solidFill>
              <a:schemeClr val="accent2"/>
            </a:solidFill>
            <a:tailEnd type="triangle"/>
          </a:ln>
        </p:spPr>
        <p:style>
          <a:lnRef idx="1">
            <a:schemeClr val="accent4"/>
          </a:lnRef>
          <a:fillRef idx="0">
            <a:schemeClr val="accent4"/>
          </a:fillRef>
          <a:effectRef idx="0">
            <a:schemeClr val="accent4"/>
          </a:effectRef>
          <a:fontRef idx="minor">
            <a:schemeClr val="tx1"/>
          </a:fontRef>
        </p:style>
      </p:cxnSp>
      <mc:AlternateContent xmlns:mc="http://schemas.openxmlformats.org/markup-compatibility/2006">
        <mc:Choice xmlns:a14="http://schemas.microsoft.com/office/drawing/2010/main" Requires="a14">
          <p:sp>
            <p:nvSpPr>
              <p:cNvPr id="14" name="テキスト ボックス 13"/>
              <p:cNvSpPr txBox="1"/>
              <p:nvPr/>
            </p:nvSpPr>
            <p:spPr>
              <a:xfrm>
                <a:off x="10212283" y="32426297"/>
                <a:ext cx="3816424" cy="1661096"/>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ja-JP" altLang="ja-JP" sz="3200" i="1" smtClean="0">
                              <a:latin typeface="Cambria Math" panose="02040503050406030204" pitchFamily="18" charset="0"/>
                            </a:rPr>
                          </m:ctrlPr>
                        </m:sSubPr>
                        <m:e>
                          <m:r>
                            <a:rPr lang="en-US" altLang="ja-JP" sz="3200" i="1">
                              <a:latin typeface="Cambria Math" panose="02040503050406030204" pitchFamily="18" charset="0"/>
                            </a:rPr>
                            <m:t>𝑥</m:t>
                          </m:r>
                        </m:e>
                        <m:sub>
                          <m:r>
                            <a:rPr lang="en-US" altLang="ja-JP" sz="3200" i="1">
                              <a:latin typeface="Cambria Math" panose="02040503050406030204" pitchFamily="18" charset="0"/>
                            </a:rPr>
                            <m:t>0</m:t>
                          </m:r>
                        </m:sub>
                      </m:sSub>
                      <m:r>
                        <a:rPr lang="en-US" altLang="ja-JP" sz="3200" i="1">
                          <a:latin typeface="Cambria Math" panose="02040503050406030204" pitchFamily="18" charset="0"/>
                        </a:rPr>
                        <m:t>=</m:t>
                      </m:r>
                      <m:r>
                        <m:rPr>
                          <m:sty m:val="p"/>
                        </m:rPr>
                        <a:rPr lang="en-US" altLang="ja-JP" sz="3200" b="0" i="0">
                          <a:latin typeface="Cambria Math" panose="02040503050406030204" pitchFamily="18" charset="0"/>
                        </a:rPr>
                        <m:t>Re</m:t>
                      </m:r>
                      <m:r>
                        <a:rPr lang="en-US" altLang="ja-JP" sz="3200" i="1">
                          <a:latin typeface="Cambria Math" panose="02040503050406030204" pitchFamily="18" charset="0"/>
                        </a:rPr>
                        <m:t>{</m:t>
                      </m:r>
                      <m:sSub>
                        <m:sSubPr>
                          <m:ctrlPr>
                            <a:rPr lang="ja-JP" altLang="ja-JP" sz="3200" i="1">
                              <a:latin typeface="Cambria Math" panose="02040503050406030204" pitchFamily="18" charset="0"/>
                            </a:rPr>
                          </m:ctrlPr>
                        </m:sSubPr>
                        <m:e>
                          <m:r>
                            <a:rPr lang="en-US" altLang="ja-JP" sz="3200" b="0" i="1" smtClean="0">
                              <a:latin typeface="Cambria Math" panose="02040503050406030204" pitchFamily="18" charset="0"/>
                            </a:rPr>
                            <m:t>𝑋</m:t>
                          </m:r>
                        </m:e>
                        <m:sub>
                          <m:r>
                            <a:rPr lang="en-US" altLang="ja-JP" sz="3200" i="1">
                              <a:latin typeface="Cambria Math" panose="02040503050406030204" pitchFamily="18" charset="0"/>
                            </a:rPr>
                            <m:t>0</m:t>
                          </m:r>
                        </m:sub>
                      </m:sSub>
                      <m:sSup>
                        <m:sSupPr>
                          <m:ctrlPr>
                            <a:rPr lang="ja-JP" altLang="ja-JP" sz="3200" i="1">
                              <a:latin typeface="Cambria Math" panose="02040503050406030204" pitchFamily="18" charset="0"/>
                            </a:rPr>
                          </m:ctrlPr>
                        </m:sSupPr>
                        <m:e>
                          <m:r>
                            <a:rPr lang="en-US" altLang="ja-JP" sz="3200" i="1">
                              <a:latin typeface="Cambria Math" panose="02040503050406030204" pitchFamily="18" charset="0"/>
                            </a:rPr>
                            <m:t>𝑒</m:t>
                          </m:r>
                        </m:e>
                        <m:sup>
                          <m:r>
                            <a:rPr lang="en-US" altLang="ja-JP" sz="3200" i="1">
                              <a:latin typeface="Cambria Math" panose="02040503050406030204" pitchFamily="18" charset="0"/>
                            </a:rPr>
                            <m:t>𝑗</m:t>
                          </m:r>
                          <m:r>
                            <a:rPr lang="en-US" altLang="ja-JP" sz="3200" i="1">
                              <a:latin typeface="Cambria Math" panose="02040503050406030204" pitchFamily="18" charset="0"/>
                            </a:rPr>
                            <m:t>𝜔</m:t>
                          </m:r>
                          <m:r>
                            <a:rPr lang="en-US" altLang="ja-JP" sz="3200" b="0" i="1" smtClean="0">
                              <a:latin typeface="Cambria Math" panose="02040503050406030204" pitchFamily="18" charset="0"/>
                            </a:rPr>
                            <m:t>𝑡</m:t>
                          </m:r>
                        </m:sup>
                      </m:sSup>
                      <m:r>
                        <a:rPr lang="en-US" altLang="ja-JP" sz="3200" i="1">
                          <a:latin typeface="Cambria Math" panose="02040503050406030204" pitchFamily="18" charset="0"/>
                        </a:rPr>
                        <m:t>}</m:t>
                      </m:r>
                    </m:oMath>
                  </m:oMathPara>
                </a14:m>
                <a:endParaRPr lang="ja-JP" altLang="ja-JP" sz="3200" dirty="0"/>
              </a:p>
              <a:p>
                <a:pPr/>
                <a14:m>
                  <m:oMathPara xmlns:m="http://schemas.openxmlformats.org/officeDocument/2006/math">
                    <m:oMathParaPr>
                      <m:jc m:val="centerGroup"/>
                    </m:oMathParaPr>
                    <m:oMath xmlns:m="http://schemas.openxmlformats.org/officeDocument/2006/math">
                      <m:sSub>
                        <m:sSubPr>
                          <m:ctrlPr>
                            <a:rPr lang="ja-JP" altLang="ja-JP" sz="3200" i="1">
                              <a:latin typeface="Cambria Math" panose="02040503050406030204" pitchFamily="18" charset="0"/>
                            </a:rPr>
                          </m:ctrlPr>
                        </m:sSubPr>
                        <m:e>
                          <m:r>
                            <a:rPr lang="en-US" altLang="ja-JP" sz="3200" i="1">
                              <a:latin typeface="Cambria Math" panose="02040503050406030204" pitchFamily="18" charset="0"/>
                            </a:rPr>
                            <m:t>𝑥</m:t>
                          </m:r>
                        </m:e>
                        <m:sub>
                          <m:r>
                            <a:rPr lang="en-US" altLang="ja-JP" sz="3200" i="1">
                              <a:latin typeface="Cambria Math" panose="02040503050406030204" pitchFamily="18" charset="0"/>
                            </a:rPr>
                            <m:t>1</m:t>
                          </m:r>
                        </m:sub>
                      </m:sSub>
                      <m:r>
                        <a:rPr lang="en-US" altLang="ja-JP" sz="3200" i="1">
                          <a:latin typeface="Cambria Math" panose="02040503050406030204" pitchFamily="18" charset="0"/>
                        </a:rPr>
                        <m:t>=</m:t>
                      </m:r>
                      <m:r>
                        <m:rPr>
                          <m:sty m:val="p"/>
                        </m:rPr>
                        <a:rPr lang="en-US" altLang="ja-JP" sz="3200" i="0">
                          <a:latin typeface="Cambria Math" panose="02040503050406030204" pitchFamily="18" charset="0"/>
                        </a:rPr>
                        <m:t>Re</m:t>
                      </m:r>
                      <m:r>
                        <a:rPr lang="en-US" altLang="ja-JP" sz="3200" i="1">
                          <a:latin typeface="Cambria Math" panose="02040503050406030204" pitchFamily="18" charset="0"/>
                        </a:rPr>
                        <m:t>{</m:t>
                      </m:r>
                      <m:sSub>
                        <m:sSubPr>
                          <m:ctrlPr>
                            <a:rPr lang="ja-JP" altLang="ja-JP" sz="3200" i="1">
                              <a:latin typeface="Cambria Math" panose="02040503050406030204" pitchFamily="18" charset="0"/>
                            </a:rPr>
                          </m:ctrlPr>
                        </m:sSubPr>
                        <m:e>
                          <m:r>
                            <a:rPr lang="en-US" altLang="ja-JP" sz="3200" b="0" i="1" smtClean="0">
                              <a:latin typeface="Cambria Math" panose="02040503050406030204" pitchFamily="18" charset="0"/>
                            </a:rPr>
                            <m:t>𝑋</m:t>
                          </m:r>
                        </m:e>
                        <m:sub>
                          <m:r>
                            <a:rPr lang="en-US" altLang="ja-JP" sz="3200" i="1">
                              <a:latin typeface="Cambria Math" panose="02040503050406030204" pitchFamily="18" charset="0"/>
                            </a:rPr>
                            <m:t>1</m:t>
                          </m:r>
                        </m:sub>
                      </m:sSub>
                      <m:sSup>
                        <m:sSupPr>
                          <m:ctrlPr>
                            <a:rPr lang="ja-JP" altLang="ja-JP" sz="3200" i="1">
                              <a:latin typeface="Cambria Math" panose="02040503050406030204" pitchFamily="18" charset="0"/>
                            </a:rPr>
                          </m:ctrlPr>
                        </m:sSupPr>
                        <m:e>
                          <m:r>
                            <a:rPr lang="en-US" altLang="ja-JP" sz="3200" i="1">
                              <a:latin typeface="Cambria Math" panose="02040503050406030204" pitchFamily="18" charset="0"/>
                            </a:rPr>
                            <m:t>𝑒</m:t>
                          </m:r>
                        </m:e>
                        <m:sup>
                          <m:r>
                            <a:rPr lang="en-US" altLang="ja-JP" sz="3200" i="1">
                              <a:latin typeface="Cambria Math" panose="02040503050406030204" pitchFamily="18" charset="0"/>
                            </a:rPr>
                            <m:t>𝑗</m:t>
                          </m:r>
                          <m:r>
                            <a:rPr lang="en-US" altLang="ja-JP" sz="3200" i="1">
                              <a:latin typeface="Cambria Math" panose="02040503050406030204" pitchFamily="18" charset="0"/>
                            </a:rPr>
                            <m:t>𝜔</m:t>
                          </m:r>
                          <m:r>
                            <a:rPr lang="en-US" altLang="ja-JP" sz="3200" b="0" i="1" smtClean="0">
                              <a:latin typeface="Cambria Math" panose="02040503050406030204" pitchFamily="18" charset="0"/>
                            </a:rPr>
                            <m:t>𝑡</m:t>
                          </m:r>
                        </m:sup>
                      </m:sSup>
                      <m:r>
                        <a:rPr lang="en-US" altLang="ja-JP" sz="3200" i="1">
                          <a:latin typeface="Cambria Math" panose="02040503050406030204" pitchFamily="18" charset="0"/>
                        </a:rPr>
                        <m:t>}</m:t>
                      </m:r>
                    </m:oMath>
                  </m:oMathPara>
                </a14:m>
                <a:endParaRPr lang="ja-JP" altLang="ja-JP" sz="3200" dirty="0"/>
              </a:p>
              <a:p>
                <a:pPr/>
                <a14:m>
                  <m:oMathPara xmlns:m="http://schemas.openxmlformats.org/officeDocument/2006/math">
                    <m:oMathParaPr>
                      <m:jc m:val="centerGroup"/>
                    </m:oMathParaPr>
                    <m:oMath xmlns:m="http://schemas.openxmlformats.org/officeDocument/2006/math">
                      <m:sSub>
                        <m:sSubPr>
                          <m:ctrlPr>
                            <a:rPr lang="ja-JP" altLang="ja-JP" sz="3200" i="1">
                              <a:latin typeface="Cambria Math" panose="02040503050406030204" pitchFamily="18" charset="0"/>
                            </a:rPr>
                          </m:ctrlPr>
                        </m:sSubPr>
                        <m:e>
                          <m:r>
                            <a:rPr lang="en-US" altLang="ja-JP" sz="3200" i="1">
                              <a:latin typeface="Cambria Math" panose="02040503050406030204" pitchFamily="18" charset="0"/>
                            </a:rPr>
                            <m:t>𝑥</m:t>
                          </m:r>
                        </m:e>
                        <m:sub>
                          <m:r>
                            <a:rPr lang="en-US" altLang="ja-JP" sz="3200" i="1">
                              <a:latin typeface="Cambria Math" panose="02040503050406030204" pitchFamily="18" charset="0"/>
                            </a:rPr>
                            <m:t>2</m:t>
                          </m:r>
                        </m:sub>
                      </m:sSub>
                      <m:r>
                        <a:rPr lang="en-US" altLang="ja-JP" sz="3200" i="1">
                          <a:latin typeface="Cambria Math" panose="02040503050406030204" pitchFamily="18" charset="0"/>
                        </a:rPr>
                        <m:t>=</m:t>
                      </m:r>
                      <m:r>
                        <m:rPr>
                          <m:sty m:val="p"/>
                        </m:rPr>
                        <a:rPr lang="en-US" altLang="ja-JP" sz="3200" i="0">
                          <a:latin typeface="Cambria Math" panose="02040503050406030204" pitchFamily="18" charset="0"/>
                        </a:rPr>
                        <m:t>Re</m:t>
                      </m:r>
                      <m:r>
                        <a:rPr lang="en-US" altLang="ja-JP" sz="3200" i="1">
                          <a:latin typeface="Cambria Math" panose="02040503050406030204" pitchFamily="18" charset="0"/>
                        </a:rPr>
                        <m:t>{</m:t>
                      </m:r>
                      <m:sSub>
                        <m:sSubPr>
                          <m:ctrlPr>
                            <a:rPr lang="ja-JP" altLang="ja-JP" sz="3200" i="1">
                              <a:latin typeface="Cambria Math" panose="02040503050406030204" pitchFamily="18" charset="0"/>
                            </a:rPr>
                          </m:ctrlPr>
                        </m:sSubPr>
                        <m:e>
                          <m:r>
                            <a:rPr lang="en-US" altLang="ja-JP" sz="3200" b="0" i="1" smtClean="0">
                              <a:latin typeface="Cambria Math" panose="02040503050406030204" pitchFamily="18" charset="0"/>
                            </a:rPr>
                            <m:t>𝑋</m:t>
                          </m:r>
                        </m:e>
                        <m:sub>
                          <m:r>
                            <a:rPr lang="en-US" altLang="ja-JP" sz="3200" i="1">
                              <a:latin typeface="Cambria Math" panose="02040503050406030204" pitchFamily="18" charset="0"/>
                            </a:rPr>
                            <m:t>2</m:t>
                          </m:r>
                        </m:sub>
                      </m:sSub>
                      <m:sSup>
                        <m:sSupPr>
                          <m:ctrlPr>
                            <a:rPr lang="ja-JP" altLang="ja-JP" sz="3200" i="1">
                              <a:latin typeface="Cambria Math" panose="02040503050406030204" pitchFamily="18" charset="0"/>
                            </a:rPr>
                          </m:ctrlPr>
                        </m:sSupPr>
                        <m:e>
                          <m:r>
                            <a:rPr lang="en-US" altLang="ja-JP" sz="3200" i="1">
                              <a:latin typeface="Cambria Math" panose="02040503050406030204" pitchFamily="18" charset="0"/>
                            </a:rPr>
                            <m:t>𝑒</m:t>
                          </m:r>
                        </m:e>
                        <m:sup>
                          <m:r>
                            <a:rPr lang="en-US" altLang="ja-JP" sz="3200" i="1">
                              <a:latin typeface="Cambria Math" panose="02040503050406030204" pitchFamily="18" charset="0"/>
                            </a:rPr>
                            <m:t>𝑗</m:t>
                          </m:r>
                          <m:r>
                            <a:rPr lang="en-US" altLang="ja-JP" sz="3200" i="1">
                              <a:latin typeface="Cambria Math" panose="02040503050406030204" pitchFamily="18" charset="0"/>
                            </a:rPr>
                            <m:t>𝜔</m:t>
                          </m:r>
                          <m:r>
                            <a:rPr lang="en-US" altLang="ja-JP" sz="3200" b="0" i="1" smtClean="0">
                              <a:latin typeface="Cambria Math" panose="02040503050406030204" pitchFamily="18" charset="0"/>
                            </a:rPr>
                            <m:t>𝑡</m:t>
                          </m:r>
                        </m:sup>
                      </m:sSup>
                      <m:r>
                        <a:rPr lang="en-US" altLang="ja-JP" sz="3200" i="1">
                          <a:latin typeface="Cambria Math" panose="02040503050406030204" pitchFamily="18" charset="0"/>
                        </a:rPr>
                        <m:t>}</m:t>
                      </m:r>
                    </m:oMath>
                  </m:oMathPara>
                </a14:m>
                <a:endParaRPr lang="ja-JP" altLang="ja-JP" sz="3200" dirty="0"/>
              </a:p>
            </p:txBody>
          </p:sp>
        </mc:Choice>
        <mc:Fallback>
          <p:sp>
            <p:nvSpPr>
              <p:cNvPr id="14" name="テキスト ボックス 13"/>
              <p:cNvSpPr txBox="1">
                <a:spLocks noRot="1" noChangeAspect="1" noMove="1" noResize="1" noEditPoints="1" noAdjustHandles="1" noChangeArrowheads="1" noChangeShapeType="1" noTextEdit="1"/>
              </p:cNvSpPr>
              <p:nvPr/>
            </p:nvSpPr>
            <p:spPr>
              <a:xfrm>
                <a:off x="10212283" y="32426297"/>
                <a:ext cx="3816424" cy="1661096"/>
              </a:xfrm>
              <a:prstGeom prst="rect">
                <a:avLst/>
              </a:prstGeom>
              <a:blipFill>
                <a:blip r:embed="rId28"/>
                <a:stretch>
                  <a:fillRect/>
                </a:stretch>
              </a:blipFill>
            </p:spPr>
            <p:txBody>
              <a:bodyPr/>
              <a:lstStyle/>
              <a:p>
                <a:r>
                  <a:rPr lang="ja-JP" altLang="en-US">
                    <a:noFill/>
                  </a:rPr>
                  <a:t> </a:t>
                </a:r>
              </a:p>
            </p:txBody>
          </p:sp>
        </mc:Fallback>
      </mc:AlternateContent>
      <p:pic>
        <p:nvPicPr>
          <p:cNvPr id="15" name="図 14"/>
          <p:cNvPicPr>
            <a:picLocks noChangeAspect="1"/>
          </p:cNvPicPr>
          <p:nvPr/>
        </p:nvPicPr>
        <p:blipFill>
          <a:blip r:embed="rId29"/>
          <a:stretch>
            <a:fillRect/>
          </a:stretch>
        </p:blipFill>
        <p:spPr>
          <a:xfrm>
            <a:off x="15834276" y="29718687"/>
            <a:ext cx="7586112" cy="2707610"/>
          </a:xfrm>
          <a:prstGeom prst="rect">
            <a:avLst/>
          </a:prstGeom>
        </p:spPr>
      </p:pic>
    </p:spTree>
    <p:extLst>
      <p:ext uri="{BB962C8B-B14F-4D97-AF65-F5344CB8AC3E}">
        <p14:creationId xmlns:p14="http://schemas.microsoft.com/office/powerpoint/2010/main" val="3564185953"/>
      </p:ext>
    </p:extLst>
  </p:cSld>
  <p:clrMapOvr>
    <a:masterClrMapping/>
  </p:clrMapOvr>
</p:sld>
</file>

<file path=ppt/theme/theme1.xml><?xml version="1.0" encoding="utf-8"?>
<a:theme xmlns:a="http://schemas.openxmlformats.org/drawingml/2006/main" name="Office ​​テーマ">
  <a:themeElements>
    <a:clrScheme name="Googleマテリアル">
      <a:dk1>
        <a:sysClr val="windowText" lastClr="000000"/>
      </a:dk1>
      <a:lt1>
        <a:sysClr val="window" lastClr="FFFFFF"/>
      </a:lt1>
      <a:dk2>
        <a:srgbClr val="1A237E"/>
      </a:dk2>
      <a:lt2>
        <a:srgbClr val="9E9E9E"/>
      </a:lt2>
      <a:accent1>
        <a:srgbClr val="2196F3"/>
      </a:accent1>
      <a:accent2>
        <a:srgbClr val="E04336"/>
      </a:accent2>
      <a:accent3>
        <a:srgbClr val="4CAF50"/>
      </a:accent3>
      <a:accent4>
        <a:srgbClr val="9C27B0"/>
      </a:accent4>
      <a:accent5>
        <a:srgbClr val="00BCD4"/>
      </a:accent5>
      <a:accent6>
        <a:srgbClr val="FF9800"/>
      </a:accent6>
      <a:hlink>
        <a:srgbClr val="3F51B5"/>
      </a:hlink>
      <a:folHlink>
        <a:srgbClr val="607D8B"/>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Googleマテリアル">
    <a:dk1>
      <a:sysClr val="windowText" lastClr="000000"/>
    </a:dk1>
    <a:lt1>
      <a:sysClr val="window" lastClr="FFFFFF"/>
    </a:lt1>
    <a:dk2>
      <a:srgbClr val="1A237E"/>
    </a:dk2>
    <a:lt2>
      <a:srgbClr val="9E9E9E"/>
    </a:lt2>
    <a:accent1>
      <a:srgbClr val="2196F3"/>
    </a:accent1>
    <a:accent2>
      <a:srgbClr val="E04336"/>
    </a:accent2>
    <a:accent3>
      <a:srgbClr val="4CAF50"/>
    </a:accent3>
    <a:accent4>
      <a:srgbClr val="9C27B0"/>
    </a:accent4>
    <a:accent5>
      <a:srgbClr val="00BCD4"/>
    </a:accent5>
    <a:accent6>
      <a:srgbClr val="FF9800"/>
    </a:accent6>
    <a:hlink>
      <a:srgbClr val="3F51B5"/>
    </a:hlink>
    <a:folHlink>
      <a:srgbClr val="607D8B"/>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Googleマテリアル">
    <a:dk1>
      <a:sysClr val="windowText" lastClr="000000"/>
    </a:dk1>
    <a:lt1>
      <a:sysClr val="window" lastClr="FFFFFF"/>
    </a:lt1>
    <a:dk2>
      <a:srgbClr val="1A237E"/>
    </a:dk2>
    <a:lt2>
      <a:srgbClr val="9E9E9E"/>
    </a:lt2>
    <a:accent1>
      <a:srgbClr val="2196F3"/>
    </a:accent1>
    <a:accent2>
      <a:srgbClr val="E04336"/>
    </a:accent2>
    <a:accent3>
      <a:srgbClr val="4CAF50"/>
    </a:accent3>
    <a:accent4>
      <a:srgbClr val="9C27B0"/>
    </a:accent4>
    <a:accent5>
      <a:srgbClr val="00BCD4"/>
    </a:accent5>
    <a:accent6>
      <a:srgbClr val="FF9800"/>
    </a:accent6>
    <a:hlink>
      <a:srgbClr val="3F51B5"/>
    </a:hlink>
    <a:folHlink>
      <a:srgbClr val="607D8B"/>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Googleマテリアル">
    <a:dk1>
      <a:sysClr val="windowText" lastClr="000000"/>
    </a:dk1>
    <a:lt1>
      <a:sysClr val="window" lastClr="FFFFFF"/>
    </a:lt1>
    <a:dk2>
      <a:srgbClr val="1A237E"/>
    </a:dk2>
    <a:lt2>
      <a:srgbClr val="9E9E9E"/>
    </a:lt2>
    <a:accent1>
      <a:srgbClr val="2196F3"/>
    </a:accent1>
    <a:accent2>
      <a:srgbClr val="E04336"/>
    </a:accent2>
    <a:accent3>
      <a:srgbClr val="4CAF50"/>
    </a:accent3>
    <a:accent4>
      <a:srgbClr val="9C27B0"/>
    </a:accent4>
    <a:accent5>
      <a:srgbClr val="00BCD4"/>
    </a:accent5>
    <a:accent6>
      <a:srgbClr val="FF9800"/>
    </a:accent6>
    <a:hlink>
      <a:srgbClr val="3F51B5"/>
    </a:hlink>
    <a:folHlink>
      <a:srgbClr val="607D8B"/>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Googleマテリアル">
    <a:dk1>
      <a:sysClr val="windowText" lastClr="000000"/>
    </a:dk1>
    <a:lt1>
      <a:sysClr val="window" lastClr="FFFFFF"/>
    </a:lt1>
    <a:dk2>
      <a:srgbClr val="1A237E"/>
    </a:dk2>
    <a:lt2>
      <a:srgbClr val="9E9E9E"/>
    </a:lt2>
    <a:accent1>
      <a:srgbClr val="2196F3"/>
    </a:accent1>
    <a:accent2>
      <a:srgbClr val="E04336"/>
    </a:accent2>
    <a:accent3>
      <a:srgbClr val="4CAF50"/>
    </a:accent3>
    <a:accent4>
      <a:srgbClr val="9C27B0"/>
    </a:accent4>
    <a:accent5>
      <a:srgbClr val="00BCD4"/>
    </a:accent5>
    <a:accent6>
      <a:srgbClr val="FF9800"/>
    </a:accent6>
    <a:hlink>
      <a:srgbClr val="3F51B5"/>
    </a:hlink>
    <a:folHlink>
      <a:srgbClr val="607D8B"/>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Googleマテリアル">
    <a:dk1>
      <a:sysClr val="windowText" lastClr="000000"/>
    </a:dk1>
    <a:lt1>
      <a:sysClr val="window" lastClr="FFFFFF"/>
    </a:lt1>
    <a:dk2>
      <a:srgbClr val="1A237E"/>
    </a:dk2>
    <a:lt2>
      <a:srgbClr val="9E9E9E"/>
    </a:lt2>
    <a:accent1>
      <a:srgbClr val="2196F3"/>
    </a:accent1>
    <a:accent2>
      <a:srgbClr val="E04336"/>
    </a:accent2>
    <a:accent3>
      <a:srgbClr val="4CAF50"/>
    </a:accent3>
    <a:accent4>
      <a:srgbClr val="9C27B0"/>
    </a:accent4>
    <a:accent5>
      <a:srgbClr val="00BCD4"/>
    </a:accent5>
    <a:accent6>
      <a:srgbClr val="FF9800"/>
    </a:accent6>
    <a:hlink>
      <a:srgbClr val="3F51B5"/>
    </a:hlink>
    <a:folHlink>
      <a:srgbClr val="607D8B"/>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xml><?xml version="1.0" encoding="utf-8"?>
<a:themeOverride xmlns:a="http://schemas.openxmlformats.org/drawingml/2006/main">
  <a:clrScheme name="Googleマテリアル">
    <a:dk1>
      <a:sysClr val="windowText" lastClr="000000"/>
    </a:dk1>
    <a:lt1>
      <a:sysClr val="window" lastClr="FFFFFF"/>
    </a:lt1>
    <a:dk2>
      <a:srgbClr val="1A237E"/>
    </a:dk2>
    <a:lt2>
      <a:srgbClr val="9E9E9E"/>
    </a:lt2>
    <a:accent1>
      <a:srgbClr val="2196F3"/>
    </a:accent1>
    <a:accent2>
      <a:srgbClr val="E04336"/>
    </a:accent2>
    <a:accent3>
      <a:srgbClr val="4CAF50"/>
    </a:accent3>
    <a:accent4>
      <a:srgbClr val="9C27B0"/>
    </a:accent4>
    <a:accent5>
      <a:srgbClr val="00BCD4"/>
    </a:accent5>
    <a:accent6>
      <a:srgbClr val="FF9800"/>
    </a:accent6>
    <a:hlink>
      <a:srgbClr val="3F51B5"/>
    </a:hlink>
    <a:folHlink>
      <a:srgbClr val="607D8B"/>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xml><?xml version="1.0" encoding="utf-8"?>
<a:themeOverride xmlns:a="http://schemas.openxmlformats.org/drawingml/2006/main">
  <a:clrScheme name="Googleマテリアル">
    <a:dk1>
      <a:sysClr val="windowText" lastClr="000000"/>
    </a:dk1>
    <a:lt1>
      <a:sysClr val="window" lastClr="FFFFFF"/>
    </a:lt1>
    <a:dk2>
      <a:srgbClr val="1A237E"/>
    </a:dk2>
    <a:lt2>
      <a:srgbClr val="9E9E9E"/>
    </a:lt2>
    <a:accent1>
      <a:srgbClr val="2196F3"/>
    </a:accent1>
    <a:accent2>
      <a:srgbClr val="E04336"/>
    </a:accent2>
    <a:accent3>
      <a:srgbClr val="4CAF50"/>
    </a:accent3>
    <a:accent4>
      <a:srgbClr val="9C27B0"/>
    </a:accent4>
    <a:accent5>
      <a:srgbClr val="00BCD4"/>
    </a:accent5>
    <a:accent6>
      <a:srgbClr val="FF9800"/>
    </a:accent6>
    <a:hlink>
      <a:srgbClr val="3F51B5"/>
    </a:hlink>
    <a:folHlink>
      <a:srgbClr val="607D8B"/>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otalTime>18859</TotalTime>
  <Words>761</Words>
  <Application>Microsoft Office PowerPoint</Application>
  <PresentationFormat>ユーザー設定</PresentationFormat>
  <Paragraphs>235</Paragraphs>
  <Slides>1</Slides>
  <Notes>1</Notes>
  <HiddenSlides>0</HiddenSlides>
  <MMClips>0</MMClips>
  <ScaleCrop>false</ScaleCrop>
  <HeadingPairs>
    <vt:vector size="6" baseType="variant">
      <vt:variant>
        <vt:lpstr>使用されているフォント</vt:lpstr>
      </vt:variant>
      <vt:variant>
        <vt:i4>6</vt:i4>
      </vt:variant>
      <vt:variant>
        <vt:lpstr>テーマ</vt:lpstr>
      </vt:variant>
      <vt:variant>
        <vt:i4>1</vt:i4>
      </vt:variant>
      <vt:variant>
        <vt:lpstr>スライド タイトル</vt:lpstr>
      </vt:variant>
      <vt:variant>
        <vt:i4>1</vt:i4>
      </vt:variant>
    </vt:vector>
  </HeadingPairs>
  <TitlesOfParts>
    <vt:vector size="8" baseType="lpstr">
      <vt:lpstr>ＭＳ Ｐゴシック</vt:lpstr>
      <vt:lpstr>游ゴシック</vt:lpstr>
      <vt:lpstr>Arial</vt:lpstr>
      <vt:lpstr>Calibri</vt:lpstr>
      <vt:lpstr>Cambria Math</vt:lpstr>
      <vt:lpstr>Times New Roman</vt:lpstr>
      <vt:lpstr>Office ​​テーマ</vt:lpstr>
      <vt:lpstr>振動発電機を利用した可変減衰ダンパの製作と制振制御への応用</vt:lpstr>
    </vt:vector>
  </TitlesOfParts>
  <Company>Microsoft</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プレゼンテーション</dc:title>
  <dc:creator>齋藤 浄</dc:creator>
  <cp:lastModifiedBy>斉藤浄</cp:lastModifiedBy>
  <cp:revision>596</cp:revision>
  <cp:lastPrinted>2016-09-28T13:56:30Z</cp:lastPrinted>
  <dcterms:created xsi:type="dcterms:W3CDTF">2014-12-12T02:14:06Z</dcterms:created>
  <dcterms:modified xsi:type="dcterms:W3CDTF">2016-09-29T22:52:50Z</dcterms:modified>
</cp:coreProperties>
</file>